
<file path=[Content_Types].xml><?xml version="1.0" encoding="utf-8"?>
<Types xmlns="http://schemas.openxmlformats.org/package/2006/content-types">
  <Default Extension="jpeg" ContentType="image/jpeg"/>
  <Default Extension="jpg" ContentType="image/jpeg"/>
  <Default Extension="png" ContentType="image/png"/>
  <Default Extension="rels" ContentType="application/vnd.openxmlformats-package.relationships+xml"/>
  <Default Extension="svg" ContentType="image/svg+xml"/>
  <Default Extension="xlsx" ContentType="application/vnd.openxmlformats-officedocument.spreadsheetml.sheet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charts/chart1.xml" ContentType="application/vnd.openxmlformats-officedocument.drawingml.chart+xml"/>
  <Override PartName="/ppt/charts/style1.xml" ContentType="application/vnd.ms-office.chartstyle+xml"/>
  <Override PartName="/ppt/charts/colors1.xml" ContentType="application/vnd.ms-office.chartcolorstyle+xml"/>
  <Override PartName="/ppt/charts/chart2.xml" ContentType="application/vnd.openxmlformats-officedocument.drawingml.chart+xml"/>
  <Override PartName="/ppt/charts/style2.xml" ContentType="application/vnd.ms-office.chartstyle+xml"/>
  <Override PartName="/ppt/charts/colors2.xml" ContentType="application/vnd.ms-office.chartcolorstyle+xml"/>
  <Override PartName="/ppt/charts/chart3.xml" ContentType="application/vnd.openxmlformats-officedocument.drawingml.chart+xml"/>
  <Override PartName="/ppt/charts/style3.xml" ContentType="application/vnd.ms-office.chartstyle+xml"/>
  <Override PartName="/ppt/charts/colors3.xml" ContentType="application/vnd.ms-office.chartcolorstyle+xml"/>
  <Override PartName="/ppt/notesSlides/notesSlide14.xml" ContentType="application/vnd.openxmlformats-officedocument.presentationml.notesSlide+xml"/>
  <Override PartName="/ppt/charts/chart4.xml" ContentType="application/vnd.openxmlformats-officedocument.drawingml.chart+xml"/>
  <Override PartName="/ppt/charts/style4.xml" ContentType="application/vnd.ms-office.chartstyle+xml"/>
  <Override PartName="/ppt/charts/colors4.xml" ContentType="application/vnd.ms-office.chartcolorstyle+xml"/>
  <Override PartName="/ppt/notesSlides/notesSlide15.xml" ContentType="application/vnd.openxmlformats-officedocument.presentationml.notesSlide+xml"/>
  <Override PartName="/ppt/charts/chart5.xml" ContentType="application/vnd.openxmlformats-officedocument.drawingml.chart+xml"/>
  <Override PartName="/ppt/charts/style5.xml" ContentType="application/vnd.ms-office.chartstyle+xml"/>
  <Override PartName="/ppt/charts/colors5.xml" ContentType="application/vnd.ms-office.chartcolorstyle+xml"/>
  <Override PartName="/ppt/charts/chart6.xml" ContentType="application/vnd.openxmlformats-officedocument.drawingml.chart+xml"/>
  <Override PartName="/ppt/charts/style6.xml" ContentType="application/vnd.ms-office.chartstyle+xml"/>
  <Override PartName="/ppt/charts/colors6.xml" ContentType="application/vnd.ms-office.chartcolorstyle+xml"/>
  <Override PartName="/ppt/charts/chart7.xml" ContentType="application/vnd.openxmlformats-officedocument.drawingml.chart+xml"/>
  <Override PartName="/ppt/charts/style7.xml" ContentType="application/vnd.ms-office.chartstyle+xml"/>
  <Override PartName="/ppt/charts/colors7.xml" ContentType="application/vnd.ms-office.chartcolorstyle+xml"/>
  <Override PartName="/ppt/notesSlides/notesSlide16.xml" ContentType="application/vnd.openxmlformats-officedocument.presentationml.notesSlide+xml"/>
  <Override PartName="/ppt/charts/chart8.xml" ContentType="application/vnd.openxmlformats-officedocument.drawingml.chart+xml"/>
  <Override PartName="/ppt/charts/style8.xml" ContentType="application/vnd.ms-office.chartstyle+xml"/>
  <Override PartName="/ppt/charts/colors8.xml" ContentType="application/vnd.ms-office.chartcolorstyle+xml"/>
  <Override PartName="/ppt/notesSlides/notesSlide17.xml" ContentType="application/vnd.openxmlformats-officedocument.presentationml.notesSlide+xml"/>
  <Override PartName="/ppt/charts/chart9.xml" ContentType="application/vnd.openxmlformats-officedocument.drawingml.chart+xml"/>
  <Override PartName="/ppt/charts/style9.xml" ContentType="application/vnd.ms-office.chartstyle+xml"/>
  <Override PartName="/ppt/charts/colors9.xml" ContentType="application/vnd.ms-office.chartcolorstyle+xml"/>
  <Override PartName="/ppt/notesSlides/notesSlide18.xml" ContentType="application/vnd.openxmlformats-officedocument.presentationml.notesSlide+xml"/>
  <Override PartName="/ppt/charts/chart10.xml" ContentType="application/vnd.openxmlformats-officedocument.drawingml.chart+xml"/>
  <Override PartName="/ppt/charts/style10.xml" ContentType="application/vnd.ms-office.chartstyle+xml"/>
  <Override PartName="/ppt/charts/colors10.xml" ContentType="application/vnd.ms-office.chartcolorstyle+xml"/>
  <Override PartName="/ppt/notesSlides/notesSlide19.xml" ContentType="application/vnd.openxmlformats-officedocument.presentationml.notesSlide+xml"/>
  <Override PartName="/ppt/notesSlides/notesSlide20.xml" ContentType="application/vnd.openxmlformats-officedocument.presentationml.notesSlide+xml"/>
  <Override PartName="/ppt/notesSlides/notesSlide21.xml" ContentType="application/vnd.openxmlformats-officedocument.presentationml.notesSlide+xml"/>
  <Override PartName="/ppt/notesSlides/notesSlide22.xml" ContentType="application/vnd.openxmlformats-officedocument.presentationml.notesSlide+xml"/>
  <Override PartName="/ppt/notesSlides/notesSlide23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 autoCompressPictures="0">
  <p:sldMasterIdLst>
    <p:sldMasterId id="2147483648" r:id="rId1"/>
  </p:sldMasterIdLst>
  <p:notesMasterIdLst>
    <p:notesMasterId r:id="rId47"/>
  </p:notesMasterIdLst>
  <p:sldIdLst>
    <p:sldId id="256" r:id="rId2"/>
    <p:sldId id="4119" r:id="rId3"/>
    <p:sldId id="4120" r:id="rId4"/>
    <p:sldId id="4121" r:id="rId5"/>
    <p:sldId id="2235" r:id="rId6"/>
    <p:sldId id="2341" r:id="rId7"/>
    <p:sldId id="2230" r:id="rId8"/>
    <p:sldId id="2272" r:id="rId9"/>
    <p:sldId id="4114" r:id="rId10"/>
    <p:sldId id="3319" r:id="rId11"/>
    <p:sldId id="3320" r:id="rId12"/>
    <p:sldId id="2355" r:id="rId13"/>
    <p:sldId id="2362" r:id="rId14"/>
    <p:sldId id="2298" r:id="rId15"/>
    <p:sldId id="2271" r:id="rId16"/>
    <p:sldId id="3997" r:id="rId17"/>
    <p:sldId id="4001" r:id="rId18"/>
    <p:sldId id="2342" r:id="rId19"/>
    <p:sldId id="2285" r:id="rId20"/>
    <p:sldId id="2352" r:id="rId21"/>
    <p:sldId id="2346" r:id="rId22"/>
    <p:sldId id="3328" r:id="rId23"/>
    <p:sldId id="3354" r:id="rId24"/>
    <p:sldId id="2249" r:id="rId25"/>
    <p:sldId id="2250" r:id="rId26"/>
    <p:sldId id="2286" r:id="rId27"/>
    <p:sldId id="2251" r:id="rId28"/>
    <p:sldId id="2265" r:id="rId29"/>
    <p:sldId id="2266" r:id="rId30"/>
    <p:sldId id="2237" r:id="rId31"/>
    <p:sldId id="2289" r:id="rId32"/>
    <p:sldId id="4000" r:id="rId33"/>
    <p:sldId id="2359" r:id="rId34"/>
    <p:sldId id="2360" r:id="rId35"/>
    <p:sldId id="4118" r:id="rId36"/>
    <p:sldId id="4112" r:id="rId37"/>
    <p:sldId id="4108" r:id="rId38"/>
    <p:sldId id="3307" r:id="rId39"/>
    <p:sldId id="3312" r:id="rId40"/>
    <p:sldId id="4103" r:id="rId41"/>
    <p:sldId id="3323" r:id="rId42"/>
    <p:sldId id="3311" r:id="rId43"/>
    <p:sldId id="3308" r:id="rId44"/>
    <p:sldId id="4117" r:id="rId45"/>
    <p:sldId id="4116" r:id="rId46"/>
  </p:sldIdLst>
  <p:sldSz cx="12192000" cy="6858000"/>
  <p:notesSz cx="6858000" cy="9144000"/>
  <p:defaultTextStyle>
    <a:defPPr>
      <a:defRPr lang="ru-RU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clrMru>
    <a:srgbClr val="1C8ACA"/>
    <a:srgbClr val="1CA599"/>
    <a:srgbClr val="252A57"/>
    <a:srgbClr val="294F8F"/>
    <a:srgbClr val="011893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 horzBarState="maximized">
    <p:restoredLeft sz="19244"/>
    <p:restoredTop sz="96327"/>
  </p:normalViewPr>
  <p:slideViewPr>
    <p:cSldViewPr snapToGrid="0" snapToObjects="1">
      <p:cViewPr>
        <p:scale>
          <a:sx n="99" d="100"/>
          <a:sy n="99" d="100"/>
        </p:scale>
        <p:origin x="984" y="672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gridSpacing cx="72008" cy="72008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26" Type="http://schemas.openxmlformats.org/officeDocument/2006/relationships/slide" Target="slides/slide25.xml"/><Relationship Id="rId39" Type="http://schemas.openxmlformats.org/officeDocument/2006/relationships/slide" Target="slides/slide38.xml"/><Relationship Id="rId21" Type="http://schemas.openxmlformats.org/officeDocument/2006/relationships/slide" Target="slides/slide20.xml"/><Relationship Id="rId34" Type="http://schemas.openxmlformats.org/officeDocument/2006/relationships/slide" Target="slides/slide33.xml"/><Relationship Id="rId42" Type="http://schemas.openxmlformats.org/officeDocument/2006/relationships/slide" Target="slides/slide41.xml"/><Relationship Id="rId47" Type="http://schemas.openxmlformats.org/officeDocument/2006/relationships/notesMaster" Target="notesMasters/notesMaster1.xml"/><Relationship Id="rId50" Type="http://schemas.openxmlformats.org/officeDocument/2006/relationships/theme" Target="theme/theme1.xml"/><Relationship Id="rId7" Type="http://schemas.openxmlformats.org/officeDocument/2006/relationships/slide" Target="slides/slide6.xml"/><Relationship Id="rId2" Type="http://schemas.openxmlformats.org/officeDocument/2006/relationships/slide" Target="slides/slide1.xml"/><Relationship Id="rId16" Type="http://schemas.openxmlformats.org/officeDocument/2006/relationships/slide" Target="slides/slide15.xml"/><Relationship Id="rId29" Type="http://schemas.openxmlformats.org/officeDocument/2006/relationships/slide" Target="slides/slide28.xml"/><Relationship Id="rId11" Type="http://schemas.openxmlformats.org/officeDocument/2006/relationships/slide" Target="slides/slide10.xml"/><Relationship Id="rId24" Type="http://schemas.openxmlformats.org/officeDocument/2006/relationships/slide" Target="slides/slide23.xml"/><Relationship Id="rId32" Type="http://schemas.openxmlformats.org/officeDocument/2006/relationships/slide" Target="slides/slide31.xml"/><Relationship Id="rId37" Type="http://schemas.openxmlformats.org/officeDocument/2006/relationships/slide" Target="slides/slide36.xml"/><Relationship Id="rId40" Type="http://schemas.openxmlformats.org/officeDocument/2006/relationships/slide" Target="slides/slide39.xml"/><Relationship Id="rId45" Type="http://schemas.openxmlformats.org/officeDocument/2006/relationships/slide" Target="slides/slide44.xml"/><Relationship Id="rId5" Type="http://schemas.openxmlformats.org/officeDocument/2006/relationships/slide" Target="slides/slide4.xml"/><Relationship Id="rId15" Type="http://schemas.openxmlformats.org/officeDocument/2006/relationships/slide" Target="slides/slide14.xml"/><Relationship Id="rId23" Type="http://schemas.openxmlformats.org/officeDocument/2006/relationships/slide" Target="slides/slide22.xml"/><Relationship Id="rId28" Type="http://schemas.openxmlformats.org/officeDocument/2006/relationships/slide" Target="slides/slide27.xml"/><Relationship Id="rId36" Type="http://schemas.openxmlformats.org/officeDocument/2006/relationships/slide" Target="slides/slide35.xml"/><Relationship Id="rId49" Type="http://schemas.openxmlformats.org/officeDocument/2006/relationships/viewProps" Target="viewProps.xml"/><Relationship Id="rId10" Type="http://schemas.openxmlformats.org/officeDocument/2006/relationships/slide" Target="slides/slide9.xml"/><Relationship Id="rId19" Type="http://schemas.openxmlformats.org/officeDocument/2006/relationships/slide" Target="slides/slide18.xml"/><Relationship Id="rId31" Type="http://schemas.openxmlformats.org/officeDocument/2006/relationships/slide" Target="slides/slide30.xml"/><Relationship Id="rId44" Type="http://schemas.openxmlformats.org/officeDocument/2006/relationships/slide" Target="slides/slide43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slide" Target="slides/slide13.xml"/><Relationship Id="rId22" Type="http://schemas.openxmlformats.org/officeDocument/2006/relationships/slide" Target="slides/slide21.xml"/><Relationship Id="rId27" Type="http://schemas.openxmlformats.org/officeDocument/2006/relationships/slide" Target="slides/slide26.xml"/><Relationship Id="rId30" Type="http://schemas.openxmlformats.org/officeDocument/2006/relationships/slide" Target="slides/slide29.xml"/><Relationship Id="rId35" Type="http://schemas.openxmlformats.org/officeDocument/2006/relationships/slide" Target="slides/slide34.xml"/><Relationship Id="rId43" Type="http://schemas.openxmlformats.org/officeDocument/2006/relationships/slide" Target="slides/slide42.xml"/><Relationship Id="rId48" Type="http://schemas.openxmlformats.org/officeDocument/2006/relationships/presProps" Target="presProps.xml"/><Relationship Id="rId8" Type="http://schemas.openxmlformats.org/officeDocument/2006/relationships/slide" Target="slides/slide7.xml"/><Relationship Id="rId51" Type="http://schemas.openxmlformats.org/officeDocument/2006/relationships/tableStyles" Target="tableStyles.xml"/><Relationship Id="rId3" Type="http://schemas.openxmlformats.org/officeDocument/2006/relationships/slide" Target="slides/slide2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slide" Target="slides/slide24.xml"/><Relationship Id="rId33" Type="http://schemas.openxmlformats.org/officeDocument/2006/relationships/slide" Target="slides/slide32.xml"/><Relationship Id="rId38" Type="http://schemas.openxmlformats.org/officeDocument/2006/relationships/slide" Target="slides/slide37.xml"/><Relationship Id="rId46" Type="http://schemas.openxmlformats.org/officeDocument/2006/relationships/slide" Target="slides/slide45.xml"/><Relationship Id="rId20" Type="http://schemas.openxmlformats.org/officeDocument/2006/relationships/slide" Target="slides/slide19.xml"/><Relationship Id="rId41" Type="http://schemas.openxmlformats.org/officeDocument/2006/relationships/slide" Target="slides/slide40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/Relationships>
</file>

<file path=ppt/charts/_rels/chart1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_____Microsoft_Excel.xlsx"/><Relationship Id="rId2" Type="http://schemas.microsoft.com/office/2011/relationships/chartColorStyle" Target="colors1.xml"/><Relationship Id="rId1" Type="http://schemas.microsoft.com/office/2011/relationships/chartStyle" Target="style1.xml"/></Relationships>
</file>

<file path=ppt/charts/_rels/chart10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_____Microsoft_Excel9.xlsx"/><Relationship Id="rId2" Type="http://schemas.microsoft.com/office/2011/relationships/chartColorStyle" Target="colors10.xml"/><Relationship Id="rId1" Type="http://schemas.microsoft.com/office/2011/relationships/chartStyle" Target="style10.xml"/></Relationships>
</file>

<file path=ppt/charts/_rels/chart2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_____Microsoft_Excel1.xlsx"/><Relationship Id="rId2" Type="http://schemas.microsoft.com/office/2011/relationships/chartColorStyle" Target="colors2.xml"/><Relationship Id="rId1" Type="http://schemas.microsoft.com/office/2011/relationships/chartStyle" Target="style2.xml"/></Relationships>
</file>

<file path=ppt/charts/_rels/chart3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_____Microsoft_Excel2.xlsx"/><Relationship Id="rId2" Type="http://schemas.microsoft.com/office/2011/relationships/chartColorStyle" Target="colors3.xml"/><Relationship Id="rId1" Type="http://schemas.microsoft.com/office/2011/relationships/chartStyle" Target="style3.xml"/></Relationships>
</file>

<file path=ppt/charts/_rels/chart4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_____Microsoft_Excel3.xlsx"/><Relationship Id="rId2" Type="http://schemas.microsoft.com/office/2011/relationships/chartColorStyle" Target="colors4.xml"/><Relationship Id="rId1" Type="http://schemas.microsoft.com/office/2011/relationships/chartStyle" Target="style4.xml"/></Relationships>
</file>

<file path=ppt/charts/_rels/chart5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_____Microsoft_Excel4.xlsx"/><Relationship Id="rId2" Type="http://schemas.microsoft.com/office/2011/relationships/chartColorStyle" Target="colors5.xml"/><Relationship Id="rId1" Type="http://schemas.microsoft.com/office/2011/relationships/chartStyle" Target="style5.xml"/></Relationships>
</file>

<file path=ppt/charts/_rels/chart6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_____Microsoft_Excel5.xlsx"/><Relationship Id="rId2" Type="http://schemas.microsoft.com/office/2011/relationships/chartColorStyle" Target="colors6.xml"/><Relationship Id="rId1" Type="http://schemas.microsoft.com/office/2011/relationships/chartStyle" Target="style6.xml"/></Relationships>
</file>

<file path=ppt/charts/_rels/chart7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_____Microsoft_Excel6.xlsx"/><Relationship Id="rId2" Type="http://schemas.microsoft.com/office/2011/relationships/chartColorStyle" Target="colors7.xml"/><Relationship Id="rId1" Type="http://schemas.microsoft.com/office/2011/relationships/chartStyle" Target="style7.xml"/></Relationships>
</file>

<file path=ppt/charts/_rels/chart8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_____Microsoft_Excel7.xlsx"/><Relationship Id="rId2" Type="http://schemas.microsoft.com/office/2011/relationships/chartColorStyle" Target="colors8.xml"/><Relationship Id="rId1" Type="http://schemas.microsoft.com/office/2011/relationships/chartStyle" Target="style8.xml"/></Relationships>
</file>

<file path=ppt/charts/_rels/chart9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_____Microsoft_Excel8.xlsx"/><Relationship Id="rId2" Type="http://schemas.microsoft.com/office/2011/relationships/chartColorStyle" Target="colors9.xml"/><Relationship Id="rId1" Type="http://schemas.microsoft.com/office/2011/relationships/chartStyle" Target="style9.xml"/></Relationships>
</file>

<file path=ppt/charts/chart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doughnut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Sales</c:v>
                </c:pt>
              </c:strCache>
            </c:strRef>
          </c:tx>
          <c:spPr>
            <a:gradFill>
              <a:gsLst>
                <a:gs pos="0">
                  <a:schemeClr val="accent1"/>
                </a:gs>
                <a:gs pos="50000">
                  <a:srgbClr val="294F8F"/>
                </a:gs>
                <a:gs pos="99000">
                  <a:srgbClr val="1CA599"/>
                </a:gs>
              </a:gsLst>
              <a:lin ang="2700000" scaled="0"/>
            </a:gradFill>
          </c:spPr>
          <c:dPt>
            <c:idx val="0"/>
            <c:bubble3D val="0"/>
            <c:spPr>
              <a:gradFill>
                <a:gsLst>
                  <a:gs pos="0">
                    <a:schemeClr val="accent1"/>
                  </a:gs>
                  <a:gs pos="50000">
                    <a:srgbClr val="294F8F"/>
                  </a:gs>
                  <a:gs pos="99000">
                    <a:srgbClr val="1CA599"/>
                  </a:gs>
                </a:gsLst>
                <a:lin ang="2700000" scaled="0"/>
              </a:gra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1-FC02-A94C-9B86-6EA65EDCF229}"/>
              </c:ext>
            </c:extLst>
          </c:dPt>
          <c:dPt>
            <c:idx val="1"/>
            <c:bubble3D val="0"/>
            <c:spPr>
              <a:gradFill>
                <a:gsLst>
                  <a:gs pos="0">
                    <a:schemeClr val="accent5"/>
                  </a:gs>
                  <a:gs pos="50000">
                    <a:schemeClr val="accent2"/>
                  </a:gs>
                  <a:gs pos="99000">
                    <a:srgbClr val="7030A0"/>
                  </a:gs>
                </a:gsLst>
                <a:lin ang="2700000" scaled="0"/>
              </a:gra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3-FC02-A94C-9B86-6EA65EDCF229}"/>
              </c:ext>
            </c:extLst>
          </c:dPt>
          <c:dPt>
            <c:idx val="2"/>
            <c:bubble3D val="0"/>
            <c:spPr>
              <a:gradFill>
                <a:gsLst>
                  <a:gs pos="0">
                    <a:schemeClr val="accent1"/>
                  </a:gs>
                  <a:gs pos="50000">
                    <a:srgbClr val="294F8F"/>
                  </a:gs>
                  <a:gs pos="99000">
                    <a:srgbClr val="1CA599"/>
                  </a:gs>
                </a:gsLst>
                <a:lin ang="2700000" scaled="0"/>
              </a:gra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5-FC02-A94C-9B86-6EA65EDCF229}"/>
              </c:ext>
            </c:extLst>
          </c:dPt>
          <c:cat>
            <c:strRef>
              <c:f>Sheet1!$A$2:$A$3</c:f>
              <c:strCache>
                <c:ptCount val="2"/>
                <c:pt idx="0">
                  <c:v>Item 01</c:v>
                </c:pt>
                <c:pt idx="1">
                  <c:v>Item 02</c:v>
                </c:pt>
              </c:strCache>
            </c:strRef>
          </c:cat>
          <c:val>
            <c:numRef>
              <c:f>Sheet1!$B$2:$B$3</c:f>
              <c:numCache>
                <c:formatCode>General</c:formatCode>
                <c:ptCount val="2"/>
                <c:pt idx="0">
                  <c:v>8.1999999999999993</c:v>
                </c:pt>
                <c:pt idx="1">
                  <c:v>3.2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6-FC02-A94C-9B86-6EA65EDCF229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  <c:holeSize val="60"/>
      </c:doughnutChart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 b="0" i="0">
          <a:latin typeface="Nunito Sans ExtraLight" pitchFamily="2" charset="77"/>
        </a:defRPr>
      </a:pPr>
      <a:endParaRPr lang="ru-RU"/>
    </a:p>
  </c:txPr>
  <c:externalData r:id="rId3">
    <c:autoUpdate val="0"/>
  </c:externalData>
</c:chartSpace>
</file>

<file path=ppt/charts/chart1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areaChart>
        <c:grouping val="stack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Series 1</c:v>
                </c:pt>
              </c:strCache>
            </c:strRef>
          </c:tx>
          <c:spPr>
            <a:solidFill>
              <a:srgbClr val="1CA599"/>
            </a:solidFill>
            <a:ln>
              <a:solidFill>
                <a:schemeClr val="bg2"/>
              </a:solidFill>
            </a:ln>
            <a:effectLst/>
          </c:spPr>
          <c:cat>
            <c:strRef>
              <c:f>Sheet1!$A$2:$A$13</c:f>
              <c:strCache>
                <c:ptCount val="12"/>
                <c:pt idx="0">
                  <c:v>Jan</c:v>
                </c:pt>
                <c:pt idx="1">
                  <c:v>Feb</c:v>
                </c:pt>
                <c:pt idx="2">
                  <c:v>Mar</c:v>
                </c:pt>
                <c:pt idx="3">
                  <c:v>Apr</c:v>
                </c:pt>
                <c:pt idx="4">
                  <c:v>May</c:v>
                </c:pt>
                <c:pt idx="5">
                  <c:v>Jun</c:v>
                </c:pt>
                <c:pt idx="6">
                  <c:v>Jul</c:v>
                </c:pt>
                <c:pt idx="7">
                  <c:v>Aug</c:v>
                </c:pt>
                <c:pt idx="8">
                  <c:v>Sep</c:v>
                </c:pt>
                <c:pt idx="9">
                  <c:v>Oct</c:v>
                </c:pt>
                <c:pt idx="10">
                  <c:v>Nov</c:v>
                </c:pt>
                <c:pt idx="11">
                  <c:v>Dec</c:v>
                </c:pt>
              </c:strCache>
            </c:strRef>
          </c:cat>
          <c:val>
            <c:numRef>
              <c:f>Sheet1!$B$2:$B$13</c:f>
              <c:numCache>
                <c:formatCode>General</c:formatCode>
                <c:ptCount val="12"/>
                <c:pt idx="0">
                  <c:v>32</c:v>
                </c:pt>
                <c:pt idx="1">
                  <c:v>24</c:v>
                </c:pt>
                <c:pt idx="2">
                  <c:v>28</c:v>
                </c:pt>
                <c:pt idx="3">
                  <c:v>12</c:v>
                </c:pt>
                <c:pt idx="4">
                  <c:v>15</c:v>
                </c:pt>
                <c:pt idx="5">
                  <c:v>24</c:v>
                </c:pt>
                <c:pt idx="6">
                  <c:v>32</c:v>
                </c:pt>
                <c:pt idx="7">
                  <c:v>24</c:v>
                </c:pt>
                <c:pt idx="8">
                  <c:v>28</c:v>
                </c:pt>
                <c:pt idx="9">
                  <c:v>12</c:v>
                </c:pt>
                <c:pt idx="10">
                  <c:v>15</c:v>
                </c:pt>
                <c:pt idx="11">
                  <c:v>24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DE8E-CF43-8260-5687A2FAAE96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Series 2</c:v>
                </c:pt>
              </c:strCache>
            </c:strRef>
          </c:tx>
          <c:spPr>
            <a:solidFill>
              <a:srgbClr val="294F8F"/>
            </a:solidFill>
            <a:ln>
              <a:solidFill>
                <a:schemeClr val="bg2"/>
              </a:solidFill>
            </a:ln>
            <a:effectLst/>
          </c:spPr>
          <c:cat>
            <c:strRef>
              <c:f>Sheet1!$A$2:$A$13</c:f>
              <c:strCache>
                <c:ptCount val="12"/>
                <c:pt idx="0">
                  <c:v>Jan</c:v>
                </c:pt>
                <c:pt idx="1">
                  <c:v>Feb</c:v>
                </c:pt>
                <c:pt idx="2">
                  <c:v>Mar</c:v>
                </c:pt>
                <c:pt idx="3">
                  <c:v>Apr</c:v>
                </c:pt>
                <c:pt idx="4">
                  <c:v>May</c:v>
                </c:pt>
                <c:pt idx="5">
                  <c:v>Jun</c:v>
                </c:pt>
                <c:pt idx="6">
                  <c:v>Jul</c:v>
                </c:pt>
                <c:pt idx="7">
                  <c:v>Aug</c:v>
                </c:pt>
                <c:pt idx="8">
                  <c:v>Sep</c:v>
                </c:pt>
                <c:pt idx="9">
                  <c:v>Oct</c:v>
                </c:pt>
                <c:pt idx="10">
                  <c:v>Nov</c:v>
                </c:pt>
                <c:pt idx="11">
                  <c:v>Dec</c:v>
                </c:pt>
              </c:strCache>
            </c:strRef>
          </c:cat>
          <c:val>
            <c:numRef>
              <c:f>Sheet1!$C$2:$C$13</c:f>
              <c:numCache>
                <c:formatCode>General</c:formatCode>
                <c:ptCount val="12"/>
                <c:pt idx="0">
                  <c:v>12</c:v>
                </c:pt>
                <c:pt idx="1">
                  <c:v>15</c:v>
                </c:pt>
                <c:pt idx="2">
                  <c:v>12</c:v>
                </c:pt>
                <c:pt idx="3">
                  <c:v>21</c:v>
                </c:pt>
                <c:pt idx="4">
                  <c:v>28</c:v>
                </c:pt>
                <c:pt idx="5">
                  <c:v>15</c:v>
                </c:pt>
                <c:pt idx="6">
                  <c:v>12</c:v>
                </c:pt>
                <c:pt idx="7">
                  <c:v>15</c:v>
                </c:pt>
                <c:pt idx="8">
                  <c:v>12</c:v>
                </c:pt>
                <c:pt idx="9">
                  <c:v>21</c:v>
                </c:pt>
                <c:pt idx="10">
                  <c:v>28</c:v>
                </c:pt>
                <c:pt idx="11">
                  <c:v>15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DE8E-CF43-8260-5687A2FAAE96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Series 3</c:v>
                </c:pt>
              </c:strCache>
            </c:strRef>
          </c:tx>
          <c:spPr>
            <a:solidFill>
              <a:schemeClr val="accent4"/>
            </a:solidFill>
            <a:ln w="25400">
              <a:solidFill>
                <a:schemeClr val="bg2"/>
              </a:solidFill>
            </a:ln>
            <a:effectLst/>
          </c:spPr>
          <c:cat>
            <c:strRef>
              <c:f>Sheet1!$A$2:$A$13</c:f>
              <c:strCache>
                <c:ptCount val="12"/>
                <c:pt idx="0">
                  <c:v>Jan</c:v>
                </c:pt>
                <c:pt idx="1">
                  <c:v>Feb</c:v>
                </c:pt>
                <c:pt idx="2">
                  <c:v>Mar</c:v>
                </c:pt>
                <c:pt idx="3">
                  <c:v>Apr</c:v>
                </c:pt>
                <c:pt idx="4">
                  <c:v>May</c:v>
                </c:pt>
                <c:pt idx="5">
                  <c:v>Jun</c:v>
                </c:pt>
                <c:pt idx="6">
                  <c:v>Jul</c:v>
                </c:pt>
                <c:pt idx="7">
                  <c:v>Aug</c:v>
                </c:pt>
                <c:pt idx="8">
                  <c:v>Sep</c:v>
                </c:pt>
                <c:pt idx="9">
                  <c:v>Oct</c:v>
                </c:pt>
                <c:pt idx="10">
                  <c:v>Nov</c:v>
                </c:pt>
                <c:pt idx="11">
                  <c:v>Dec</c:v>
                </c:pt>
              </c:strCache>
            </c:strRef>
          </c:cat>
          <c:val>
            <c:numRef>
              <c:f>Sheet1!$D$2:$D$13</c:f>
              <c:numCache>
                <c:formatCode>General</c:formatCode>
                <c:ptCount val="12"/>
                <c:pt idx="0">
                  <c:v>8</c:v>
                </c:pt>
                <c:pt idx="1">
                  <c:v>21</c:v>
                </c:pt>
                <c:pt idx="2">
                  <c:v>17</c:v>
                </c:pt>
                <c:pt idx="3">
                  <c:v>5</c:v>
                </c:pt>
                <c:pt idx="4">
                  <c:v>24</c:v>
                </c:pt>
                <c:pt idx="5">
                  <c:v>16</c:v>
                </c:pt>
                <c:pt idx="6">
                  <c:v>8</c:v>
                </c:pt>
                <c:pt idx="7">
                  <c:v>21</c:v>
                </c:pt>
                <c:pt idx="8">
                  <c:v>17</c:v>
                </c:pt>
                <c:pt idx="9">
                  <c:v>5</c:v>
                </c:pt>
                <c:pt idx="10">
                  <c:v>24</c:v>
                </c:pt>
                <c:pt idx="11">
                  <c:v>16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DE8E-CF43-8260-5687A2FAAE96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Series 4</c:v>
                </c:pt>
              </c:strCache>
            </c:strRef>
          </c:tx>
          <c:spPr>
            <a:solidFill>
              <a:srgbClr val="252A57"/>
            </a:solidFill>
            <a:ln>
              <a:solidFill>
                <a:schemeClr val="bg2"/>
              </a:solidFill>
            </a:ln>
            <a:effectLst/>
          </c:spPr>
          <c:cat>
            <c:strRef>
              <c:f>Sheet1!$A$2:$A$13</c:f>
              <c:strCache>
                <c:ptCount val="12"/>
                <c:pt idx="0">
                  <c:v>Jan</c:v>
                </c:pt>
                <c:pt idx="1">
                  <c:v>Feb</c:v>
                </c:pt>
                <c:pt idx="2">
                  <c:v>Mar</c:v>
                </c:pt>
                <c:pt idx="3">
                  <c:v>Apr</c:v>
                </c:pt>
                <c:pt idx="4">
                  <c:v>May</c:v>
                </c:pt>
                <c:pt idx="5">
                  <c:v>Jun</c:v>
                </c:pt>
                <c:pt idx="6">
                  <c:v>Jul</c:v>
                </c:pt>
                <c:pt idx="7">
                  <c:v>Aug</c:v>
                </c:pt>
                <c:pt idx="8">
                  <c:v>Sep</c:v>
                </c:pt>
                <c:pt idx="9">
                  <c:v>Oct</c:v>
                </c:pt>
                <c:pt idx="10">
                  <c:v>Nov</c:v>
                </c:pt>
                <c:pt idx="11">
                  <c:v>Dec</c:v>
                </c:pt>
              </c:strCache>
            </c:strRef>
          </c:cat>
          <c:val>
            <c:numRef>
              <c:f>Sheet1!$E$2:$E$13</c:f>
              <c:numCache>
                <c:formatCode>General</c:formatCode>
                <c:ptCount val="12"/>
                <c:pt idx="0">
                  <c:v>15</c:v>
                </c:pt>
                <c:pt idx="1">
                  <c:v>11</c:v>
                </c:pt>
                <c:pt idx="2">
                  <c:v>18</c:v>
                </c:pt>
                <c:pt idx="3">
                  <c:v>23</c:v>
                </c:pt>
                <c:pt idx="4">
                  <c:v>10</c:v>
                </c:pt>
                <c:pt idx="5">
                  <c:v>24</c:v>
                </c:pt>
                <c:pt idx="6">
                  <c:v>15</c:v>
                </c:pt>
                <c:pt idx="7">
                  <c:v>11</c:v>
                </c:pt>
                <c:pt idx="8">
                  <c:v>18</c:v>
                </c:pt>
                <c:pt idx="9">
                  <c:v>23</c:v>
                </c:pt>
                <c:pt idx="10">
                  <c:v>10</c:v>
                </c:pt>
                <c:pt idx="11">
                  <c:v>24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DE8E-CF43-8260-5687A2FAAE9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2087992223"/>
        <c:axId val="2086428495"/>
      </c:areaChart>
      <c:catAx>
        <c:axId val="2087992223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2000" b="0" i="0" u="none" strike="noStrike" kern="1200" baseline="0">
                <a:solidFill>
                  <a:schemeClr val="tx1"/>
                </a:solidFill>
                <a:latin typeface="Fira Sans Light" panose="020B0403050000020004" pitchFamily="34" charset="0"/>
                <a:ea typeface="Fira Sans Light" panose="020B0403050000020004" pitchFamily="34" charset="0"/>
                <a:cs typeface="Open Sans Light" panose="020B0306030504020204" pitchFamily="34" charset="0"/>
              </a:defRPr>
            </a:pPr>
            <a:endParaRPr lang="ru-RU"/>
          </a:p>
        </c:txPr>
        <c:crossAx val="2086428495"/>
        <c:crosses val="autoZero"/>
        <c:auto val="1"/>
        <c:lblAlgn val="ctr"/>
        <c:lblOffset val="100"/>
        <c:noMultiLvlLbl val="0"/>
      </c:catAx>
      <c:valAx>
        <c:axId val="2086428495"/>
        <c:scaling>
          <c:orientation val="minMax"/>
          <c:max val="80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2000" b="0" i="0" u="none" strike="noStrike" kern="1200" baseline="0">
                <a:solidFill>
                  <a:schemeClr val="tx1"/>
                </a:solidFill>
                <a:latin typeface="Fira Sans Light" panose="020B0403050000020004" pitchFamily="34" charset="0"/>
                <a:ea typeface="Fira Sans Light" panose="020B0403050000020004" pitchFamily="34" charset="0"/>
                <a:cs typeface="Open Sans Light" panose="020B0306030504020204" pitchFamily="34" charset="0"/>
              </a:defRPr>
            </a:pPr>
            <a:endParaRPr lang="ru-RU"/>
          </a:p>
        </c:txPr>
        <c:crossAx val="2087992223"/>
        <c:crosses val="autoZero"/>
        <c:crossBetween val="midCat"/>
        <c:majorUnit val="20"/>
      </c:valAx>
      <c:spPr>
        <a:noFill/>
        <a:ln>
          <a:noFill/>
        </a:ln>
        <a:effectLst/>
      </c:spPr>
    </c:plotArea>
    <c:plotVisOnly val="1"/>
    <c:dispBlanksAs val="zero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 sz="2000" b="0" i="0">
          <a:solidFill>
            <a:schemeClr val="tx1"/>
          </a:solidFill>
          <a:latin typeface="Fira Sans Light" panose="020B0403050000020004" pitchFamily="34" charset="0"/>
          <a:ea typeface="Fira Sans Light" panose="020B0403050000020004" pitchFamily="34" charset="0"/>
          <a:cs typeface="Open Sans Light" panose="020B0306030504020204" pitchFamily="34" charset="0"/>
        </a:defRPr>
      </a:pPr>
      <a:endParaRPr lang="ru-RU"/>
    </a:p>
  </c:txPr>
  <c:externalData r:id="rId3">
    <c:autoUpdate val="0"/>
  </c:externalData>
</c:chartSpace>
</file>

<file path=ppt/charts/chart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doughnut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Sales</c:v>
                </c:pt>
              </c:strCache>
            </c:strRef>
          </c:tx>
          <c:spPr>
            <a:gradFill>
              <a:gsLst>
                <a:gs pos="0">
                  <a:schemeClr val="accent1"/>
                </a:gs>
                <a:gs pos="50000">
                  <a:srgbClr val="294F8F"/>
                </a:gs>
                <a:gs pos="99000">
                  <a:srgbClr val="1CA599"/>
                </a:gs>
              </a:gsLst>
              <a:lin ang="2700000" scaled="0"/>
            </a:gradFill>
          </c:spPr>
          <c:dPt>
            <c:idx val="0"/>
            <c:bubble3D val="0"/>
            <c:spPr>
              <a:gradFill>
                <a:gsLst>
                  <a:gs pos="0">
                    <a:schemeClr val="accent1"/>
                  </a:gs>
                  <a:gs pos="50000">
                    <a:srgbClr val="294F8F"/>
                  </a:gs>
                  <a:gs pos="99000">
                    <a:srgbClr val="1CA599"/>
                  </a:gs>
                </a:gsLst>
                <a:lin ang="2700000" scaled="0"/>
              </a:gra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1-B7E1-CD4A-A4DE-D25398F3D117}"/>
              </c:ext>
            </c:extLst>
          </c:dPt>
          <c:dPt>
            <c:idx val="1"/>
            <c:bubble3D val="0"/>
            <c:spPr>
              <a:gradFill>
                <a:gsLst>
                  <a:gs pos="0">
                    <a:schemeClr val="accent5"/>
                  </a:gs>
                  <a:gs pos="50000">
                    <a:schemeClr val="accent2"/>
                  </a:gs>
                  <a:gs pos="99000">
                    <a:srgbClr val="7030A0"/>
                  </a:gs>
                </a:gsLst>
                <a:lin ang="2700000" scaled="0"/>
              </a:gra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3-B7E1-CD4A-A4DE-D25398F3D117}"/>
              </c:ext>
            </c:extLst>
          </c:dPt>
          <c:dPt>
            <c:idx val="2"/>
            <c:bubble3D val="0"/>
            <c:spPr>
              <a:gradFill>
                <a:gsLst>
                  <a:gs pos="0">
                    <a:schemeClr val="accent1"/>
                  </a:gs>
                  <a:gs pos="50000">
                    <a:srgbClr val="294F8F"/>
                  </a:gs>
                  <a:gs pos="99000">
                    <a:srgbClr val="1CA599"/>
                  </a:gs>
                </a:gsLst>
                <a:lin ang="2700000" scaled="0"/>
              </a:gra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5-B7E1-CD4A-A4DE-D25398F3D117}"/>
              </c:ext>
            </c:extLst>
          </c:dPt>
          <c:cat>
            <c:strRef>
              <c:f>Sheet1!$A$2:$A$3</c:f>
              <c:strCache>
                <c:ptCount val="2"/>
                <c:pt idx="0">
                  <c:v>Item 01</c:v>
                </c:pt>
                <c:pt idx="1">
                  <c:v>Item 02</c:v>
                </c:pt>
              </c:strCache>
            </c:strRef>
          </c:cat>
          <c:val>
            <c:numRef>
              <c:f>Sheet1!$B$2:$B$3</c:f>
              <c:numCache>
                <c:formatCode>General</c:formatCode>
                <c:ptCount val="2"/>
                <c:pt idx="0">
                  <c:v>8.1999999999999993</c:v>
                </c:pt>
                <c:pt idx="1">
                  <c:v>3.2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6-B7E1-CD4A-A4DE-D25398F3D11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  <c:holeSize val="60"/>
      </c:doughnutChart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 b="0" i="0">
          <a:latin typeface="Nunito Sans ExtraLight" pitchFamily="2" charset="77"/>
        </a:defRPr>
      </a:pPr>
      <a:endParaRPr lang="ru-RU"/>
    </a:p>
  </c:txPr>
  <c:externalData r:id="rId3">
    <c:autoUpdate val="0"/>
  </c:externalData>
</c:chartSpace>
</file>

<file path=ppt/charts/chart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doughnut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Sales</c:v>
                </c:pt>
              </c:strCache>
            </c:strRef>
          </c:tx>
          <c:spPr>
            <a:gradFill>
              <a:gsLst>
                <a:gs pos="0">
                  <a:schemeClr val="accent1"/>
                </a:gs>
                <a:gs pos="50000">
                  <a:srgbClr val="294F8F"/>
                </a:gs>
                <a:gs pos="99000">
                  <a:srgbClr val="1CA599"/>
                </a:gs>
              </a:gsLst>
              <a:lin ang="2700000" scaled="0"/>
            </a:gradFill>
          </c:spPr>
          <c:dPt>
            <c:idx val="0"/>
            <c:bubble3D val="0"/>
            <c:spPr>
              <a:gradFill>
                <a:gsLst>
                  <a:gs pos="0">
                    <a:schemeClr val="accent1"/>
                  </a:gs>
                  <a:gs pos="50000">
                    <a:srgbClr val="294F8F"/>
                  </a:gs>
                  <a:gs pos="99000">
                    <a:srgbClr val="1CA599"/>
                  </a:gs>
                </a:gsLst>
                <a:lin ang="2700000" scaled="0"/>
              </a:gra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1-3485-C746-A6FA-3AB5336FA772}"/>
              </c:ext>
            </c:extLst>
          </c:dPt>
          <c:dPt>
            <c:idx val="1"/>
            <c:bubble3D val="0"/>
            <c:spPr>
              <a:gradFill>
                <a:gsLst>
                  <a:gs pos="0">
                    <a:schemeClr val="accent5"/>
                  </a:gs>
                  <a:gs pos="50000">
                    <a:schemeClr val="accent2"/>
                  </a:gs>
                  <a:gs pos="99000">
                    <a:srgbClr val="7030A0"/>
                  </a:gs>
                </a:gsLst>
                <a:lin ang="2700000" scaled="0"/>
              </a:gra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3-3485-C746-A6FA-3AB5336FA772}"/>
              </c:ext>
            </c:extLst>
          </c:dPt>
          <c:dPt>
            <c:idx val="2"/>
            <c:bubble3D val="0"/>
            <c:spPr>
              <a:gradFill>
                <a:gsLst>
                  <a:gs pos="0">
                    <a:schemeClr val="accent1"/>
                  </a:gs>
                  <a:gs pos="50000">
                    <a:srgbClr val="294F8F"/>
                  </a:gs>
                  <a:gs pos="99000">
                    <a:srgbClr val="1CA599"/>
                  </a:gs>
                </a:gsLst>
                <a:lin ang="2700000" scaled="0"/>
              </a:gra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5-3485-C746-A6FA-3AB5336FA772}"/>
              </c:ext>
            </c:extLst>
          </c:dPt>
          <c:cat>
            <c:strRef>
              <c:f>Sheet1!$A$2:$A$3</c:f>
              <c:strCache>
                <c:ptCount val="2"/>
                <c:pt idx="0">
                  <c:v>Item 01</c:v>
                </c:pt>
                <c:pt idx="1">
                  <c:v>Item 02</c:v>
                </c:pt>
              </c:strCache>
            </c:strRef>
          </c:cat>
          <c:val>
            <c:numRef>
              <c:f>Sheet1!$B$2:$B$3</c:f>
              <c:numCache>
                <c:formatCode>General</c:formatCode>
                <c:ptCount val="2"/>
                <c:pt idx="0">
                  <c:v>8.1999999999999993</c:v>
                </c:pt>
                <c:pt idx="1">
                  <c:v>3.2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6-3485-C746-A6FA-3AB5336FA772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  <c:holeSize val="60"/>
      </c:doughnutChart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 b="0" i="0">
          <a:latin typeface="Nunito Sans ExtraLight" pitchFamily="2" charset="77"/>
        </a:defRPr>
      </a:pPr>
      <a:endParaRPr lang="ru-RU"/>
    </a:p>
  </c:txPr>
  <c:externalData r:id="rId3">
    <c:autoUpdate val="0"/>
  </c:externalData>
</c:chartSpace>
</file>

<file path=ppt/charts/chart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barChart>
        <c:barDir val="bar"/>
        <c:grouping val="percentStack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Series 1</c:v>
                </c:pt>
              </c:strCache>
            </c:strRef>
          </c:tx>
          <c:spPr>
            <a:solidFill>
              <a:schemeClr val="accent6"/>
            </a:solidFill>
            <a:ln>
              <a:noFill/>
            </a:ln>
            <a:effectLst/>
          </c:spPr>
          <c:invertIfNegative val="0"/>
          <c:dPt>
            <c:idx val="0"/>
            <c:invertIfNegative val="0"/>
            <c:bubble3D val="0"/>
            <c:spPr>
              <a:solidFill>
                <a:srgbClr val="1CA599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2-CD66-6946-AE81-5B909EFE629E}"/>
              </c:ext>
            </c:extLst>
          </c:dPt>
          <c:dPt>
            <c:idx val="1"/>
            <c:invertIfNegative val="0"/>
            <c:bubble3D val="0"/>
            <c:spPr>
              <a:solidFill>
                <a:srgbClr val="1CA599"/>
              </a:solidFill>
              <a:ln>
                <a:gradFill>
                  <a:gsLst>
                    <a:gs pos="0">
                      <a:schemeClr val="accent1">
                        <a:lumMod val="5000"/>
                        <a:lumOff val="95000"/>
                      </a:schemeClr>
                    </a:gs>
                    <a:gs pos="74000">
                      <a:schemeClr val="accent1">
                        <a:lumMod val="45000"/>
                        <a:lumOff val="55000"/>
                      </a:schemeClr>
                    </a:gs>
                    <a:gs pos="83000">
                      <a:schemeClr val="accent1">
                        <a:lumMod val="45000"/>
                        <a:lumOff val="55000"/>
                      </a:schemeClr>
                    </a:gs>
                    <a:gs pos="100000">
                      <a:schemeClr val="accent1">
                        <a:lumMod val="30000"/>
                        <a:lumOff val="70000"/>
                      </a:schemeClr>
                    </a:gs>
                  </a:gsLst>
                  <a:lin ang="5400000" scaled="1"/>
                </a:gra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0-CD66-6946-AE81-5B909EFE629E}"/>
              </c:ext>
            </c:extLst>
          </c:dPt>
          <c:dPt>
            <c:idx val="2"/>
            <c:invertIfNegative val="0"/>
            <c:bubble3D val="0"/>
            <c:spPr>
              <a:solidFill>
                <a:srgbClr val="1CA599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CD66-6946-AE81-5B909EFE629E}"/>
              </c:ext>
            </c:extLst>
          </c:dPt>
          <c:cat>
            <c:numRef>
              <c:f>Sheet1!$A$2:$A$4</c:f>
              <c:numCache>
                <c:formatCode>General</c:formatCode>
                <c:ptCount val="3"/>
                <c:pt idx="0">
                  <c:v>2018</c:v>
                </c:pt>
                <c:pt idx="1">
                  <c:v>2019</c:v>
                </c:pt>
                <c:pt idx="2">
                  <c:v>2020</c:v>
                </c:pt>
              </c:numCache>
            </c:numRef>
          </c:cat>
          <c:val>
            <c:numRef>
              <c:f>Sheet1!$B$2:$B$4</c:f>
              <c:numCache>
                <c:formatCode>General</c:formatCode>
                <c:ptCount val="3"/>
                <c:pt idx="0">
                  <c:v>4.3</c:v>
                </c:pt>
                <c:pt idx="1">
                  <c:v>2.5</c:v>
                </c:pt>
                <c:pt idx="2">
                  <c:v>3.5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CFA2-6A4B-AB5E-D887C52116B7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Series 2</c:v>
                </c:pt>
              </c:strCache>
            </c:strRef>
          </c:tx>
          <c:spPr>
            <a:solidFill>
              <a:srgbClr val="252A57"/>
            </a:solidFill>
            <a:ln>
              <a:noFill/>
            </a:ln>
            <a:effectLst/>
          </c:spPr>
          <c:invertIfNegative val="0"/>
          <c:cat>
            <c:numRef>
              <c:f>Sheet1!$A$2:$A$4</c:f>
              <c:numCache>
                <c:formatCode>General</c:formatCode>
                <c:ptCount val="3"/>
                <c:pt idx="0">
                  <c:v>2018</c:v>
                </c:pt>
                <c:pt idx="1">
                  <c:v>2019</c:v>
                </c:pt>
                <c:pt idx="2">
                  <c:v>2020</c:v>
                </c:pt>
              </c:numCache>
            </c:numRef>
          </c:cat>
          <c:val>
            <c:numRef>
              <c:f>Sheet1!$C$2:$C$4</c:f>
              <c:numCache>
                <c:formatCode>General</c:formatCode>
                <c:ptCount val="3"/>
                <c:pt idx="0">
                  <c:v>2.4</c:v>
                </c:pt>
                <c:pt idx="1">
                  <c:v>4.4000000000000004</c:v>
                </c:pt>
                <c:pt idx="2">
                  <c:v>1.8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CFA2-6A4B-AB5E-D887C52116B7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Series 3</c:v>
                </c:pt>
              </c:strCache>
            </c:strRef>
          </c:tx>
          <c:spPr>
            <a:solidFill>
              <a:schemeClr val="accent4"/>
            </a:solidFill>
            <a:ln>
              <a:noFill/>
            </a:ln>
            <a:effectLst/>
          </c:spPr>
          <c:invertIfNegative val="0"/>
          <c:cat>
            <c:numRef>
              <c:f>Sheet1!$A$2:$A$4</c:f>
              <c:numCache>
                <c:formatCode>General</c:formatCode>
                <c:ptCount val="3"/>
                <c:pt idx="0">
                  <c:v>2018</c:v>
                </c:pt>
                <c:pt idx="1">
                  <c:v>2019</c:v>
                </c:pt>
                <c:pt idx="2">
                  <c:v>2020</c:v>
                </c:pt>
              </c:numCache>
            </c:numRef>
          </c:cat>
          <c:val>
            <c:numRef>
              <c:f>Sheet1!$D$2:$D$4</c:f>
              <c:numCache>
                <c:formatCode>General</c:formatCode>
                <c:ptCount val="3"/>
                <c:pt idx="0">
                  <c:v>2</c:v>
                </c:pt>
                <c:pt idx="1">
                  <c:v>2</c:v>
                </c:pt>
                <c:pt idx="2">
                  <c:v>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CFA2-6A4B-AB5E-D887C52116B7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Series 4</c:v>
                </c:pt>
              </c:strCache>
            </c:strRef>
          </c:tx>
          <c:spPr>
            <a:solidFill>
              <a:schemeClr val="accent3"/>
            </a:solidFill>
            <a:ln>
              <a:noFill/>
            </a:ln>
            <a:effectLst/>
          </c:spPr>
          <c:invertIfNegative val="0"/>
          <c:cat>
            <c:numRef>
              <c:f>Sheet1!$A$2:$A$4</c:f>
              <c:numCache>
                <c:formatCode>General</c:formatCode>
                <c:ptCount val="3"/>
                <c:pt idx="0">
                  <c:v>2018</c:v>
                </c:pt>
                <c:pt idx="1">
                  <c:v>2019</c:v>
                </c:pt>
                <c:pt idx="2">
                  <c:v>2020</c:v>
                </c:pt>
              </c:numCache>
            </c:numRef>
          </c:cat>
          <c:val>
            <c:numRef>
              <c:f>Sheet1!$E$2:$E$4</c:f>
              <c:numCache>
                <c:formatCode>General</c:formatCode>
                <c:ptCount val="3"/>
                <c:pt idx="0">
                  <c:v>4.5</c:v>
                </c:pt>
                <c:pt idx="1">
                  <c:v>2.8</c:v>
                </c:pt>
                <c:pt idx="2">
                  <c:v>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CFA2-6A4B-AB5E-D887C52116B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75"/>
        <c:overlap val="100"/>
        <c:axId val="2104830799"/>
        <c:axId val="2105062863"/>
      </c:barChart>
      <c:catAx>
        <c:axId val="2104830799"/>
        <c:scaling>
          <c:orientation val="minMax"/>
        </c:scaling>
        <c:delete val="0"/>
        <c:axPos val="l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2400" b="0" i="0" u="none" strike="noStrike" kern="1200" baseline="0">
                <a:solidFill>
                  <a:schemeClr val="tx1"/>
                </a:solidFill>
                <a:latin typeface="Fira Sans Light" panose="020B0403050000020004" pitchFamily="34" charset="0"/>
                <a:ea typeface="Fira Sans Light" panose="020B0403050000020004" pitchFamily="34" charset="0"/>
                <a:cs typeface="Open Sans Light" panose="020B0306030504020204" pitchFamily="34" charset="0"/>
              </a:defRPr>
            </a:pPr>
            <a:endParaRPr lang="ru-RU"/>
          </a:p>
        </c:txPr>
        <c:crossAx val="2105062863"/>
        <c:crosses val="autoZero"/>
        <c:auto val="1"/>
        <c:lblAlgn val="ctr"/>
        <c:lblOffset val="100"/>
        <c:noMultiLvlLbl val="0"/>
      </c:catAx>
      <c:valAx>
        <c:axId val="2105062863"/>
        <c:scaling>
          <c:orientation val="minMax"/>
        </c:scaling>
        <c:delete val="0"/>
        <c:axPos val="b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0%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2400" b="0" i="0" u="none" strike="noStrike" kern="1200" baseline="0">
                <a:solidFill>
                  <a:schemeClr val="tx1"/>
                </a:solidFill>
                <a:latin typeface="Fira Sans Light" panose="020B0403050000020004" pitchFamily="34" charset="0"/>
                <a:ea typeface="Fira Sans Light" panose="020B0403050000020004" pitchFamily="34" charset="0"/>
                <a:cs typeface="Open Sans Light" panose="020B0306030504020204" pitchFamily="34" charset="0"/>
              </a:defRPr>
            </a:pPr>
            <a:endParaRPr lang="ru-RU"/>
          </a:p>
        </c:txPr>
        <c:crossAx val="2104830799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 sz="2400" b="0" i="0">
          <a:solidFill>
            <a:schemeClr val="tx1"/>
          </a:solidFill>
          <a:latin typeface="Fira Sans Light" panose="020B0403050000020004" pitchFamily="34" charset="0"/>
          <a:ea typeface="Fira Sans Light" panose="020B0403050000020004" pitchFamily="34" charset="0"/>
          <a:cs typeface="Open Sans Light" panose="020B0306030504020204" pitchFamily="34" charset="0"/>
        </a:defRPr>
      </a:pPr>
      <a:endParaRPr lang="ru-RU"/>
    </a:p>
  </c:txPr>
  <c:externalData r:id="rId3">
    <c:autoUpdate val="0"/>
  </c:externalData>
</c:chartSpace>
</file>

<file path=ppt/charts/chart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Series 1</c:v>
                </c:pt>
              </c:strCache>
            </c:strRef>
          </c:tx>
          <c:spPr>
            <a:ln w="28575" cap="rnd">
              <a:solidFill>
                <a:schemeClr val="accent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1"/>
              </a:solidFill>
              <a:ln w="9525">
                <a:solidFill>
                  <a:schemeClr val="accent1"/>
                </a:solidFill>
              </a:ln>
              <a:effectLst/>
            </c:spPr>
          </c:marker>
          <c:cat>
            <c:numRef>
              <c:f>Sheet1!$A$2:$A$6</c:f>
              <c:numCache>
                <c:formatCode>General</c:formatCode>
                <c:ptCount val="5"/>
                <c:pt idx="0">
                  <c:v>2016</c:v>
                </c:pt>
                <c:pt idx="1">
                  <c:v>2017</c:v>
                </c:pt>
                <c:pt idx="2">
                  <c:v>2018</c:v>
                </c:pt>
                <c:pt idx="3">
                  <c:v>2019</c:v>
                </c:pt>
                <c:pt idx="4">
                  <c:v>2020</c:v>
                </c:pt>
              </c:numCache>
            </c:numRef>
          </c:cat>
          <c:val>
            <c:numRef>
              <c:f>Sheet1!$B$2:$B$6</c:f>
              <c:numCache>
                <c:formatCode>General</c:formatCode>
                <c:ptCount val="5"/>
                <c:pt idx="0">
                  <c:v>110</c:v>
                </c:pt>
                <c:pt idx="1">
                  <c:v>27</c:v>
                </c:pt>
                <c:pt idx="2">
                  <c:v>76</c:v>
                </c:pt>
                <c:pt idx="3">
                  <c:v>90</c:v>
                </c:pt>
                <c:pt idx="4">
                  <c:v>115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631A-C246-86D1-754D5FC79B8D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Series 2</c:v>
                </c:pt>
              </c:strCache>
            </c:strRef>
          </c:tx>
          <c:spPr>
            <a:ln w="28575" cap="rnd">
              <a:solidFill>
                <a:schemeClr val="accent3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3"/>
              </a:solidFill>
              <a:ln w="9525">
                <a:solidFill>
                  <a:schemeClr val="accent3"/>
                </a:solidFill>
              </a:ln>
              <a:effectLst/>
            </c:spPr>
          </c:marker>
          <c:cat>
            <c:numRef>
              <c:f>Sheet1!$A$2:$A$6</c:f>
              <c:numCache>
                <c:formatCode>General</c:formatCode>
                <c:ptCount val="5"/>
                <c:pt idx="0">
                  <c:v>2016</c:v>
                </c:pt>
                <c:pt idx="1">
                  <c:v>2017</c:v>
                </c:pt>
                <c:pt idx="2">
                  <c:v>2018</c:v>
                </c:pt>
                <c:pt idx="3">
                  <c:v>2019</c:v>
                </c:pt>
                <c:pt idx="4">
                  <c:v>2020</c:v>
                </c:pt>
              </c:numCache>
            </c:numRef>
          </c:cat>
          <c:val>
            <c:numRef>
              <c:f>Sheet1!$C$2:$C$6</c:f>
              <c:numCache>
                <c:formatCode>General</c:formatCode>
                <c:ptCount val="5"/>
                <c:pt idx="0">
                  <c:v>88</c:v>
                </c:pt>
                <c:pt idx="1">
                  <c:v>142</c:v>
                </c:pt>
                <c:pt idx="2">
                  <c:v>88</c:v>
                </c:pt>
                <c:pt idx="3">
                  <c:v>98</c:v>
                </c:pt>
                <c:pt idx="4">
                  <c:v>112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631A-C246-86D1-754D5FC79B8D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Series 3</c:v>
                </c:pt>
              </c:strCache>
            </c:strRef>
          </c:tx>
          <c:spPr>
            <a:ln w="28575" cap="rnd">
              <a:solidFill>
                <a:schemeClr val="accent5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5"/>
              </a:solidFill>
              <a:ln w="9525">
                <a:solidFill>
                  <a:schemeClr val="accent5"/>
                </a:solidFill>
              </a:ln>
              <a:effectLst/>
            </c:spPr>
          </c:marker>
          <c:cat>
            <c:numRef>
              <c:f>Sheet1!$A$2:$A$6</c:f>
              <c:numCache>
                <c:formatCode>General</c:formatCode>
                <c:ptCount val="5"/>
                <c:pt idx="0">
                  <c:v>2016</c:v>
                </c:pt>
                <c:pt idx="1">
                  <c:v>2017</c:v>
                </c:pt>
                <c:pt idx="2">
                  <c:v>2018</c:v>
                </c:pt>
                <c:pt idx="3">
                  <c:v>2019</c:v>
                </c:pt>
                <c:pt idx="4">
                  <c:v>2020</c:v>
                </c:pt>
              </c:numCache>
            </c:numRef>
          </c:cat>
          <c:val>
            <c:numRef>
              <c:f>Sheet1!$D$2:$D$6</c:f>
              <c:numCache>
                <c:formatCode>General</c:formatCode>
                <c:ptCount val="5"/>
                <c:pt idx="0">
                  <c:v>25</c:v>
                </c:pt>
                <c:pt idx="1">
                  <c:v>55</c:v>
                </c:pt>
                <c:pt idx="2">
                  <c:v>75</c:v>
                </c:pt>
                <c:pt idx="3">
                  <c:v>83</c:v>
                </c:pt>
                <c:pt idx="4">
                  <c:v>108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631A-C246-86D1-754D5FC79B8D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2036638559"/>
        <c:axId val="2036641359"/>
      </c:lineChart>
      <c:catAx>
        <c:axId val="2036638559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2000" b="0" i="0" u="none" strike="noStrike" kern="1200" spc="0" baseline="0">
                <a:solidFill>
                  <a:schemeClr val="tx1"/>
                </a:solidFill>
                <a:latin typeface="Fira Sans Light" panose="020B0403050000020004" pitchFamily="34" charset="0"/>
                <a:ea typeface="Fira Sans Light" panose="020B0403050000020004" pitchFamily="34" charset="0"/>
                <a:cs typeface="Open Sans Light" panose="020B0306030504020204" pitchFamily="34" charset="0"/>
              </a:defRPr>
            </a:pPr>
            <a:endParaRPr lang="ru-RU"/>
          </a:p>
        </c:txPr>
        <c:crossAx val="2036641359"/>
        <c:crosses val="autoZero"/>
        <c:auto val="1"/>
        <c:lblAlgn val="ctr"/>
        <c:lblOffset val="100"/>
        <c:noMultiLvlLbl val="0"/>
      </c:catAx>
      <c:valAx>
        <c:axId val="2036641359"/>
        <c:scaling>
          <c:orientation val="minMax"/>
          <c:max val="150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2000" b="0" i="0" u="none" strike="noStrike" kern="1200" spc="0" baseline="0">
                <a:solidFill>
                  <a:schemeClr val="tx1"/>
                </a:solidFill>
                <a:latin typeface="Fira Sans Light" panose="020B0403050000020004" pitchFamily="34" charset="0"/>
                <a:ea typeface="Fira Sans Light" panose="020B0403050000020004" pitchFamily="34" charset="0"/>
                <a:cs typeface="Open Sans Light" panose="020B0306030504020204" pitchFamily="34" charset="0"/>
              </a:defRPr>
            </a:pPr>
            <a:endParaRPr lang="ru-RU"/>
          </a:p>
        </c:txPr>
        <c:crossAx val="2036638559"/>
        <c:crosses val="autoZero"/>
        <c:crossBetween val="between"/>
        <c:majorUnit val="30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 sz="2000" b="0" i="0" spc="0">
          <a:solidFill>
            <a:schemeClr val="tx1"/>
          </a:solidFill>
          <a:latin typeface="Fira Sans Light" panose="020B0403050000020004" pitchFamily="34" charset="0"/>
          <a:ea typeface="Fira Sans Light" panose="020B0403050000020004" pitchFamily="34" charset="0"/>
          <a:cs typeface="Open Sans Light" panose="020B0306030504020204" pitchFamily="34" charset="0"/>
        </a:defRPr>
      </a:pPr>
      <a:endParaRPr lang="ru-RU"/>
    </a:p>
  </c:txPr>
  <c:externalData r:id="rId3">
    <c:autoUpdate val="0"/>
  </c:externalData>
</c:chartSpace>
</file>

<file path=ppt/charts/chart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Series 1</c:v>
                </c:pt>
              </c:strCache>
            </c:strRef>
          </c:tx>
          <c:spPr>
            <a:ln w="28575" cap="rnd">
              <a:solidFill>
                <a:schemeClr val="accent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1"/>
              </a:solidFill>
              <a:ln w="9525">
                <a:solidFill>
                  <a:schemeClr val="accent1"/>
                </a:solidFill>
              </a:ln>
              <a:effectLst/>
            </c:spPr>
          </c:marker>
          <c:cat>
            <c:numRef>
              <c:f>Sheet1!$A$2:$A$6</c:f>
              <c:numCache>
                <c:formatCode>General</c:formatCode>
                <c:ptCount val="5"/>
                <c:pt idx="0">
                  <c:v>2016</c:v>
                </c:pt>
                <c:pt idx="1">
                  <c:v>2017</c:v>
                </c:pt>
                <c:pt idx="2">
                  <c:v>2018</c:v>
                </c:pt>
                <c:pt idx="3">
                  <c:v>2019</c:v>
                </c:pt>
                <c:pt idx="4">
                  <c:v>2020</c:v>
                </c:pt>
              </c:numCache>
            </c:numRef>
          </c:cat>
          <c:val>
            <c:numRef>
              <c:f>Sheet1!$B$2:$B$6</c:f>
              <c:numCache>
                <c:formatCode>General</c:formatCode>
                <c:ptCount val="5"/>
                <c:pt idx="0">
                  <c:v>110</c:v>
                </c:pt>
                <c:pt idx="1">
                  <c:v>27</c:v>
                </c:pt>
                <c:pt idx="2">
                  <c:v>76</c:v>
                </c:pt>
                <c:pt idx="3">
                  <c:v>90</c:v>
                </c:pt>
                <c:pt idx="4">
                  <c:v>115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55FF-B742-BD3B-B2FCC64017AC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Series 2</c:v>
                </c:pt>
              </c:strCache>
            </c:strRef>
          </c:tx>
          <c:spPr>
            <a:ln w="28575" cap="rnd">
              <a:solidFill>
                <a:schemeClr val="accent3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3"/>
              </a:solidFill>
              <a:ln w="9525">
                <a:solidFill>
                  <a:schemeClr val="accent3"/>
                </a:solidFill>
              </a:ln>
              <a:effectLst/>
            </c:spPr>
          </c:marker>
          <c:cat>
            <c:numRef>
              <c:f>Sheet1!$A$2:$A$6</c:f>
              <c:numCache>
                <c:formatCode>General</c:formatCode>
                <c:ptCount val="5"/>
                <c:pt idx="0">
                  <c:v>2016</c:v>
                </c:pt>
                <c:pt idx="1">
                  <c:v>2017</c:v>
                </c:pt>
                <c:pt idx="2">
                  <c:v>2018</c:v>
                </c:pt>
                <c:pt idx="3">
                  <c:v>2019</c:v>
                </c:pt>
                <c:pt idx="4">
                  <c:v>2020</c:v>
                </c:pt>
              </c:numCache>
            </c:numRef>
          </c:cat>
          <c:val>
            <c:numRef>
              <c:f>Sheet1!$C$2:$C$6</c:f>
              <c:numCache>
                <c:formatCode>General</c:formatCode>
                <c:ptCount val="5"/>
                <c:pt idx="0">
                  <c:v>88</c:v>
                </c:pt>
                <c:pt idx="1">
                  <c:v>142</c:v>
                </c:pt>
                <c:pt idx="2">
                  <c:v>88</c:v>
                </c:pt>
                <c:pt idx="3">
                  <c:v>98</c:v>
                </c:pt>
                <c:pt idx="4">
                  <c:v>112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55FF-B742-BD3B-B2FCC64017AC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Series 3</c:v>
                </c:pt>
              </c:strCache>
            </c:strRef>
          </c:tx>
          <c:spPr>
            <a:ln w="28575" cap="rnd">
              <a:solidFill>
                <a:schemeClr val="accent5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5"/>
              </a:solidFill>
              <a:ln w="9525">
                <a:solidFill>
                  <a:schemeClr val="accent5"/>
                </a:solidFill>
              </a:ln>
              <a:effectLst/>
            </c:spPr>
          </c:marker>
          <c:cat>
            <c:numRef>
              <c:f>Sheet1!$A$2:$A$6</c:f>
              <c:numCache>
                <c:formatCode>General</c:formatCode>
                <c:ptCount val="5"/>
                <c:pt idx="0">
                  <c:v>2016</c:v>
                </c:pt>
                <c:pt idx="1">
                  <c:v>2017</c:v>
                </c:pt>
                <c:pt idx="2">
                  <c:v>2018</c:v>
                </c:pt>
                <c:pt idx="3">
                  <c:v>2019</c:v>
                </c:pt>
                <c:pt idx="4">
                  <c:v>2020</c:v>
                </c:pt>
              </c:numCache>
            </c:numRef>
          </c:cat>
          <c:val>
            <c:numRef>
              <c:f>Sheet1!$D$2:$D$6</c:f>
              <c:numCache>
                <c:formatCode>General</c:formatCode>
                <c:ptCount val="5"/>
                <c:pt idx="0">
                  <c:v>25</c:v>
                </c:pt>
                <c:pt idx="1">
                  <c:v>55</c:v>
                </c:pt>
                <c:pt idx="2">
                  <c:v>75</c:v>
                </c:pt>
                <c:pt idx="3">
                  <c:v>83</c:v>
                </c:pt>
                <c:pt idx="4">
                  <c:v>108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55FF-B742-BD3B-B2FCC64017A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2036638559"/>
        <c:axId val="2036641359"/>
      </c:lineChart>
      <c:catAx>
        <c:axId val="2036638559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2000" b="0" i="0" u="none" strike="noStrike" kern="1200" baseline="0">
                <a:solidFill>
                  <a:schemeClr val="tx1"/>
                </a:solidFill>
                <a:latin typeface="Fira Sans Light" panose="020B0403050000020004" pitchFamily="34" charset="0"/>
                <a:ea typeface="Fira Sans Light" panose="020B0403050000020004" pitchFamily="34" charset="0"/>
                <a:cs typeface="Open Sans Light" panose="020B0306030504020204" pitchFamily="34" charset="0"/>
              </a:defRPr>
            </a:pPr>
            <a:endParaRPr lang="ru-RU"/>
          </a:p>
        </c:txPr>
        <c:crossAx val="2036641359"/>
        <c:crosses val="autoZero"/>
        <c:auto val="1"/>
        <c:lblAlgn val="ctr"/>
        <c:lblOffset val="100"/>
        <c:noMultiLvlLbl val="0"/>
      </c:catAx>
      <c:valAx>
        <c:axId val="2036641359"/>
        <c:scaling>
          <c:orientation val="minMax"/>
          <c:max val="150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2000" b="0" i="0" u="none" strike="noStrike" kern="1200" baseline="0">
                <a:solidFill>
                  <a:schemeClr val="tx1"/>
                </a:solidFill>
                <a:latin typeface="Fira Sans Light" panose="020B0403050000020004" pitchFamily="34" charset="0"/>
                <a:ea typeface="Fira Sans Light" panose="020B0403050000020004" pitchFamily="34" charset="0"/>
                <a:cs typeface="Open Sans Light" panose="020B0306030504020204" pitchFamily="34" charset="0"/>
              </a:defRPr>
            </a:pPr>
            <a:endParaRPr lang="ru-RU"/>
          </a:p>
        </c:txPr>
        <c:crossAx val="2036638559"/>
        <c:crosses val="autoZero"/>
        <c:crossBetween val="between"/>
        <c:majorUnit val="30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 sz="2000" b="0" i="0">
          <a:solidFill>
            <a:schemeClr val="tx1"/>
          </a:solidFill>
          <a:latin typeface="Fira Sans Light" panose="020B0403050000020004" pitchFamily="34" charset="0"/>
          <a:ea typeface="Fira Sans Light" panose="020B0403050000020004" pitchFamily="34" charset="0"/>
          <a:cs typeface="Open Sans Light" panose="020B0306030504020204" pitchFamily="34" charset="0"/>
        </a:defRPr>
      </a:pPr>
      <a:endParaRPr lang="ru-RU"/>
    </a:p>
  </c:txPr>
  <c:externalData r:id="rId3">
    <c:autoUpdate val="0"/>
  </c:externalData>
</c:chartSpace>
</file>

<file path=ppt/charts/chart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Series 1</c:v>
                </c:pt>
              </c:strCache>
            </c:strRef>
          </c:tx>
          <c:spPr>
            <a:ln w="28575" cap="rnd">
              <a:solidFill>
                <a:schemeClr val="accent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1"/>
              </a:solidFill>
              <a:ln w="9525">
                <a:solidFill>
                  <a:schemeClr val="accent1"/>
                </a:solidFill>
              </a:ln>
              <a:effectLst/>
            </c:spPr>
          </c:marker>
          <c:cat>
            <c:numRef>
              <c:f>Sheet1!$A$2:$A$6</c:f>
              <c:numCache>
                <c:formatCode>General</c:formatCode>
                <c:ptCount val="5"/>
                <c:pt idx="0">
                  <c:v>2016</c:v>
                </c:pt>
                <c:pt idx="1">
                  <c:v>2017</c:v>
                </c:pt>
                <c:pt idx="2">
                  <c:v>2018</c:v>
                </c:pt>
                <c:pt idx="3">
                  <c:v>2019</c:v>
                </c:pt>
                <c:pt idx="4">
                  <c:v>2020</c:v>
                </c:pt>
              </c:numCache>
            </c:numRef>
          </c:cat>
          <c:val>
            <c:numRef>
              <c:f>Sheet1!$B$2:$B$6</c:f>
              <c:numCache>
                <c:formatCode>General</c:formatCode>
                <c:ptCount val="5"/>
                <c:pt idx="0">
                  <c:v>110</c:v>
                </c:pt>
                <c:pt idx="1">
                  <c:v>27</c:v>
                </c:pt>
                <c:pt idx="2">
                  <c:v>76</c:v>
                </c:pt>
                <c:pt idx="3">
                  <c:v>90</c:v>
                </c:pt>
                <c:pt idx="4">
                  <c:v>115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1C15-D444-87D5-38AFAC36B0D7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Series 2</c:v>
                </c:pt>
              </c:strCache>
            </c:strRef>
          </c:tx>
          <c:spPr>
            <a:ln w="28575" cap="rnd">
              <a:solidFill>
                <a:schemeClr val="accent3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3"/>
              </a:solidFill>
              <a:ln w="9525">
                <a:solidFill>
                  <a:schemeClr val="accent3"/>
                </a:solidFill>
              </a:ln>
              <a:effectLst/>
            </c:spPr>
          </c:marker>
          <c:cat>
            <c:numRef>
              <c:f>Sheet1!$A$2:$A$6</c:f>
              <c:numCache>
                <c:formatCode>General</c:formatCode>
                <c:ptCount val="5"/>
                <c:pt idx="0">
                  <c:v>2016</c:v>
                </c:pt>
                <c:pt idx="1">
                  <c:v>2017</c:v>
                </c:pt>
                <c:pt idx="2">
                  <c:v>2018</c:v>
                </c:pt>
                <c:pt idx="3">
                  <c:v>2019</c:v>
                </c:pt>
                <c:pt idx="4">
                  <c:v>2020</c:v>
                </c:pt>
              </c:numCache>
            </c:numRef>
          </c:cat>
          <c:val>
            <c:numRef>
              <c:f>Sheet1!$C$2:$C$6</c:f>
              <c:numCache>
                <c:formatCode>General</c:formatCode>
                <c:ptCount val="5"/>
                <c:pt idx="0">
                  <c:v>88</c:v>
                </c:pt>
                <c:pt idx="1">
                  <c:v>142</c:v>
                </c:pt>
                <c:pt idx="2">
                  <c:v>88</c:v>
                </c:pt>
                <c:pt idx="3">
                  <c:v>98</c:v>
                </c:pt>
                <c:pt idx="4">
                  <c:v>112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1C15-D444-87D5-38AFAC36B0D7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Series 3</c:v>
                </c:pt>
              </c:strCache>
            </c:strRef>
          </c:tx>
          <c:spPr>
            <a:ln w="28575" cap="rnd">
              <a:solidFill>
                <a:schemeClr val="accent5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5"/>
              </a:solidFill>
              <a:ln w="9525">
                <a:solidFill>
                  <a:schemeClr val="accent5"/>
                </a:solidFill>
              </a:ln>
              <a:effectLst/>
            </c:spPr>
          </c:marker>
          <c:cat>
            <c:numRef>
              <c:f>Sheet1!$A$2:$A$6</c:f>
              <c:numCache>
                <c:formatCode>General</c:formatCode>
                <c:ptCount val="5"/>
                <c:pt idx="0">
                  <c:v>2016</c:v>
                </c:pt>
                <c:pt idx="1">
                  <c:v>2017</c:v>
                </c:pt>
                <c:pt idx="2">
                  <c:v>2018</c:v>
                </c:pt>
                <c:pt idx="3">
                  <c:v>2019</c:v>
                </c:pt>
                <c:pt idx="4">
                  <c:v>2020</c:v>
                </c:pt>
              </c:numCache>
            </c:numRef>
          </c:cat>
          <c:val>
            <c:numRef>
              <c:f>Sheet1!$D$2:$D$6</c:f>
              <c:numCache>
                <c:formatCode>General</c:formatCode>
                <c:ptCount val="5"/>
                <c:pt idx="0">
                  <c:v>25</c:v>
                </c:pt>
                <c:pt idx="1">
                  <c:v>55</c:v>
                </c:pt>
                <c:pt idx="2">
                  <c:v>75</c:v>
                </c:pt>
                <c:pt idx="3">
                  <c:v>83</c:v>
                </c:pt>
                <c:pt idx="4">
                  <c:v>108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1C15-D444-87D5-38AFAC36B0D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2036638559"/>
        <c:axId val="2036641359"/>
      </c:lineChart>
      <c:catAx>
        <c:axId val="2036638559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2000" b="0" i="0" u="none" strike="noStrike" kern="1200" baseline="0">
                <a:solidFill>
                  <a:schemeClr val="tx1"/>
                </a:solidFill>
                <a:latin typeface="Fira Sans Light" panose="020B0403050000020004" pitchFamily="34" charset="0"/>
                <a:ea typeface="Fira Sans Light" panose="020B0403050000020004" pitchFamily="34" charset="0"/>
                <a:cs typeface="Open Sans Light" panose="020B0306030504020204" pitchFamily="34" charset="0"/>
              </a:defRPr>
            </a:pPr>
            <a:endParaRPr lang="ru-RU"/>
          </a:p>
        </c:txPr>
        <c:crossAx val="2036641359"/>
        <c:crosses val="autoZero"/>
        <c:auto val="1"/>
        <c:lblAlgn val="ctr"/>
        <c:lblOffset val="100"/>
        <c:noMultiLvlLbl val="0"/>
      </c:catAx>
      <c:valAx>
        <c:axId val="2036641359"/>
        <c:scaling>
          <c:orientation val="minMax"/>
          <c:max val="150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2000" b="0" i="0" u="none" strike="noStrike" kern="1200" baseline="0">
                <a:solidFill>
                  <a:schemeClr val="tx1"/>
                </a:solidFill>
                <a:latin typeface="Fira Sans Light" panose="020B0403050000020004" pitchFamily="34" charset="0"/>
                <a:ea typeface="Fira Sans Light" panose="020B0403050000020004" pitchFamily="34" charset="0"/>
                <a:cs typeface="Open Sans Light" panose="020B0306030504020204" pitchFamily="34" charset="0"/>
              </a:defRPr>
            </a:pPr>
            <a:endParaRPr lang="ru-RU"/>
          </a:p>
        </c:txPr>
        <c:crossAx val="2036638559"/>
        <c:crosses val="autoZero"/>
        <c:crossBetween val="between"/>
        <c:majorUnit val="30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 sz="2000" b="0" i="0">
          <a:solidFill>
            <a:schemeClr val="tx1"/>
          </a:solidFill>
          <a:latin typeface="Fira Sans Light" panose="020B0403050000020004" pitchFamily="34" charset="0"/>
          <a:ea typeface="Fira Sans Light" panose="020B0403050000020004" pitchFamily="34" charset="0"/>
          <a:cs typeface="Open Sans Light" panose="020B0306030504020204" pitchFamily="34" charset="0"/>
        </a:defRPr>
      </a:pPr>
      <a:endParaRPr lang="ru-RU"/>
    </a:p>
  </c:txPr>
  <c:externalData r:id="rId3">
    <c:autoUpdate val="0"/>
  </c:externalData>
</c:chartSpace>
</file>

<file path=ppt/charts/chart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barChart>
        <c:barDir val="bar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Series 1</c:v>
                </c:pt>
              </c:strCache>
            </c:strRef>
          </c:tx>
          <c:spPr>
            <a:solidFill>
              <a:schemeClr val="accent4"/>
            </a:solidFill>
            <a:ln>
              <a:noFill/>
            </a:ln>
            <a:effectLst/>
          </c:spPr>
          <c:invertIfNegative val="0"/>
          <c:cat>
            <c:numRef>
              <c:f>Sheet1!$A$2:$A$5</c:f>
              <c:numCache>
                <c:formatCode>General</c:formatCode>
                <c:ptCount val="4"/>
                <c:pt idx="0">
                  <c:v>2017</c:v>
                </c:pt>
                <c:pt idx="1">
                  <c:v>2018</c:v>
                </c:pt>
                <c:pt idx="2">
                  <c:v>2019</c:v>
                </c:pt>
                <c:pt idx="3">
                  <c:v>2020</c:v>
                </c:pt>
              </c:numCache>
            </c:numRef>
          </c:cat>
          <c:val>
            <c:numRef>
              <c:f>Sheet1!$B$2:$B$5</c:f>
              <c:numCache>
                <c:formatCode>General</c:formatCode>
                <c:ptCount val="4"/>
                <c:pt idx="0">
                  <c:v>4.3</c:v>
                </c:pt>
                <c:pt idx="1">
                  <c:v>2.5</c:v>
                </c:pt>
                <c:pt idx="2">
                  <c:v>3.5</c:v>
                </c:pt>
                <c:pt idx="3">
                  <c:v>4.5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76CD-674C-806E-CA29E5EADD90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Series 2</c:v>
                </c:pt>
              </c:strCache>
            </c:strRef>
          </c:tx>
          <c:spPr>
            <a:solidFill>
              <a:srgbClr val="1CA599"/>
            </a:solidFill>
            <a:ln>
              <a:noFill/>
            </a:ln>
            <a:effectLst/>
          </c:spPr>
          <c:invertIfNegative val="0"/>
          <c:cat>
            <c:numRef>
              <c:f>Sheet1!$A$2:$A$5</c:f>
              <c:numCache>
                <c:formatCode>General</c:formatCode>
                <c:ptCount val="4"/>
                <c:pt idx="0">
                  <c:v>2017</c:v>
                </c:pt>
                <c:pt idx="1">
                  <c:v>2018</c:v>
                </c:pt>
                <c:pt idx="2">
                  <c:v>2019</c:v>
                </c:pt>
                <c:pt idx="3">
                  <c:v>2020</c:v>
                </c:pt>
              </c:numCache>
            </c:numRef>
          </c:cat>
          <c:val>
            <c:numRef>
              <c:f>Sheet1!$C$2:$C$5</c:f>
              <c:numCache>
                <c:formatCode>General</c:formatCode>
                <c:ptCount val="4"/>
                <c:pt idx="0">
                  <c:v>2.4</c:v>
                </c:pt>
                <c:pt idx="1">
                  <c:v>4.4000000000000004</c:v>
                </c:pt>
                <c:pt idx="2">
                  <c:v>1.8</c:v>
                </c:pt>
                <c:pt idx="3">
                  <c:v>2.8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76CD-674C-806E-CA29E5EADD90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Series 3</c:v>
                </c:pt>
              </c:strCache>
            </c:strRef>
          </c:tx>
          <c:spPr>
            <a:solidFill>
              <a:schemeClr val="tx1"/>
            </a:solidFill>
            <a:ln>
              <a:noFill/>
            </a:ln>
            <a:effectLst/>
          </c:spPr>
          <c:invertIfNegative val="0"/>
          <c:cat>
            <c:numRef>
              <c:f>Sheet1!$A$2:$A$5</c:f>
              <c:numCache>
                <c:formatCode>General</c:formatCode>
                <c:ptCount val="4"/>
                <c:pt idx="0">
                  <c:v>2017</c:v>
                </c:pt>
                <c:pt idx="1">
                  <c:v>2018</c:v>
                </c:pt>
                <c:pt idx="2">
                  <c:v>2019</c:v>
                </c:pt>
                <c:pt idx="3">
                  <c:v>2020</c:v>
                </c:pt>
              </c:numCache>
            </c:numRef>
          </c:cat>
          <c:val>
            <c:numRef>
              <c:f>Sheet1!$D$2:$D$5</c:f>
              <c:numCache>
                <c:formatCode>General</c:formatCode>
                <c:ptCount val="4"/>
                <c:pt idx="0">
                  <c:v>2</c:v>
                </c:pt>
                <c:pt idx="1">
                  <c:v>2</c:v>
                </c:pt>
                <c:pt idx="2">
                  <c:v>3</c:v>
                </c:pt>
                <c:pt idx="3">
                  <c:v>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76CD-674C-806E-CA29E5EADD90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25"/>
        <c:overlap val="-20"/>
        <c:axId val="1376349407"/>
        <c:axId val="1376114143"/>
      </c:barChart>
      <c:catAx>
        <c:axId val="1376349407"/>
        <c:scaling>
          <c:orientation val="minMax"/>
        </c:scaling>
        <c:delete val="0"/>
        <c:axPos val="l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2400" b="0" i="0" u="none" strike="noStrike" kern="1200" baseline="0">
                <a:solidFill>
                  <a:schemeClr val="tx1"/>
                </a:solidFill>
                <a:latin typeface="Nunito Sans ExtraLight" pitchFamily="2" charset="77"/>
                <a:ea typeface="Open Sans Light" panose="020B0306030504020204" pitchFamily="34" charset="0"/>
                <a:cs typeface="Open Sans Light" panose="020B0306030504020204" pitchFamily="34" charset="0"/>
              </a:defRPr>
            </a:pPr>
            <a:endParaRPr lang="ru-RU"/>
          </a:p>
        </c:txPr>
        <c:crossAx val="1376114143"/>
        <c:crosses val="autoZero"/>
        <c:auto val="1"/>
        <c:lblAlgn val="ctr"/>
        <c:lblOffset val="100"/>
        <c:noMultiLvlLbl val="0"/>
      </c:catAx>
      <c:valAx>
        <c:axId val="1376114143"/>
        <c:scaling>
          <c:orientation val="minMax"/>
        </c:scaling>
        <c:delete val="0"/>
        <c:axPos val="b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2400" b="0" i="0" u="none" strike="noStrike" kern="1200" baseline="0">
                <a:solidFill>
                  <a:schemeClr val="tx1"/>
                </a:solidFill>
                <a:latin typeface="Nunito Sans ExtraLight" pitchFamily="2" charset="77"/>
                <a:ea typeface="Open Sans Light" panose="020B0306030504020204" pitchFamily="34" charset="0"/>
                <a:cs typeface="Open Sans Light" panose="020B0306030504020204" pitchFamily="34" charset="0"/>
              </a:defRPr>
            </a:pPr>
            <a:endParaRPr lang="ru-RU"/>
          </a:p>
        </c:txPr>
        <c:crossAx val="1376349407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 sz="2400" b="0" i="0">
          <a:solidFill>
            <a:schemeClr val="tx1"/>
          </a:solidFill>
          <a:latin typeface="Nunito Sans ExtraLight" pitchFamily="2" charset="77"/>
          <a:ea typeface="Open Sans Light" panose="020B0306030504020204" pitchFamily="34" charset="0"/>
          <a:cs typeface="Open Sans Light" panose="020B0306030504020204" pitchFamily="34" charset="0"/>
        </a:defRPr>
      </a:pPr>
      <a:endParaRPr lang="ru-RU"/>
    </a:p>
  </c:txPr>
  <c:externalData r:id="rId3">
    <c:autoUpdate val="0"/>
  </c:externalData>
</c:chartSpace>
</file>

<file path=ppt/charts/chart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Series 1</c:v>
                </c:pt>
              </c:strCache>
            </c:strRef>
          </c:tx>
          <c:spPr>
            <a:solidFill>
              <a:srgbClr val="252A57"/>
            </a:solidFill>
            <a:ln>
              <a:noFill/>
            </a:ln>
            <a:effectLst/>
          </c:spPr>
          <c:invertIfNegative val="0"/>
          <c:cat>
            <c:numRef>
              <c:f>Sheet1!$A$2:$A$5</c:f>
              <c:numCache>
                <c:formatCode>General</c:formatCode>
                <c:ptCount val="4"/>
                <c:pt idx="0">
                  <c:v>2017</c:v>
                </c:pt>
                <c:pt idx="1">
                  <c:v>2018</c:v>
                </c:pt>
                <c:pt idx="2">
                  <c:v>2019</c:v>
                </c:pt>
                <c:pt idx="3">
                  <c:v>2020</c:v>
                </c:pt>
              </c:numCache>
            </c:numRef>
          </c:cat>
          <c:val>
            <c:numRef>
              <c:f>Sheet1!$B$2:$B$5</c:f>
              <c:numCache>
                <c:formatCode>General</c:formatCode>
                <c:ptCount val="4"/>
                <c:pt idx="0">
                  <c:v>4.3</c:v>
                </c:pt>
                <c:pt idx="1">
                  <c:v>2.5</c:v>
                </c:pt>
                <c:pt idx="2">
                  <c:v>3.5</c:v>
                </c:pt>
                <c:pt idx="3">
                  <c:v>4.5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AAF1-6848-BCBC-50449A13C21B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Series 2</c:v>
                </c:pt>
              </c:strCache>
            </c:strRef>
          </c:tx>
          <c:spPr>
            <a:solidFill>
              <a:schemeClr val="accent4"/>
            </a:solidFill>
            <a:ln>
              <a:noFill/>
            </a:ln>
            <a:effectLst/>
          </c:spPr>
          <c:invertIfNegative val="0"/>
          <c:cat>
            <c:numRef>
              <c:f>Sheet1!$A$2:$A$5</c:f>
              <c:numCache>
                <c:formatCode>General</c:formatCode>
                <c:ptCount val="4"/>
                <c:pt idx="0">
                  <c:v>2017</c:v>
                </c:pt>
                <c:pt idx="1">
                  <c:v>2018</c:v>
                </c:pt>
                <c:pt idx="2">
                  <c:v>2019</c:v>
                </c:pt>
                <c:pt idx="3">
                  <c:v>2020</c:v>
                </c:pt>
              </c:numCache>
            </c:numRef>
          </c:cat>
          <c:val>
            <c:numRef>
              <c:f>Sheet1!$C$2:$C$5</c:f>
              <c:numCache>
                <c:formatCode>General</c:formatCode>
                <c:ptCount val="4"/>
                <c:pt idx="0">
                  <c:v>2.4</c:v>
                </c:pt>
                <c:pt idx="1">
                  <c:v>4.4000000000000004</c:v>
                </c:pt>
                <c:pt idx="2">
                  <c:v>1.8</c:v>
                </c:pt>
                <c:pt idx="3">
                  <c:v>2.8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AAF1-6848-BCBC-50449A13C21B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50"/>
        <c:axId val="2102983823"/>
        <c:axId val="2102986975"/>
      </c:barChart>
      <c:lineChart>
        <c:grouping val="standard"/>
        <c:varyColors val="0"/>
        <c:ser>
          <c:idx val="2"/>
          <c:order val="2"/>
          <c:tx>
            <c:strRef>
              <c:f>Sheet1!$D$1</c:f>
              <c:strCache>
                <c:ptCount val="1"/>
                <c:pt idx="0">
                  <c:v>Series 3</c:v>
                </c:pt>
              </c:strCache>
            </c:strRef>
          </c:tx>
          <c:spPr>
            <a:ln w="76200" cap="rnd">
              <a:solidFill>
                <a:schemeClr val="tx1"/>
              </a:solidFill>
              <a:round/>
            </a:ln>
            <a:effectLst/>
          </c:spPr>
          <c:marker>
            <c:symbol val="none"/>
          </c:marker>
          <c:cat>
            <c:numRef>
              <c:f>Sheet1!$A$2:$A$5</c:f>
              <c:numCache>
                <c:formatCode>General</c:formatCode>
                <c:ptCount val="4"/>
                <c:pt idx="0">
                  <c:v>2017</c:v>
                </c:pt>
                <c:pt idx="1">
                  <c:v>2018</c:v>
                </c:pt>
                <c:pt idx="2">
                  <c:v>2019</c:v>
                </c:pt>
                <c:pt idx="3">
                  <c:v>2020</c:v>
                </c:pt>
              </c:numCache>
            </c:numRef>
          </c:cat>
          <c:val>
            <c:numRef>
              <c:f>Sheet1!$D$2:$D$5</c:f>
              <c:numCache>
                <c:formatCode>General</c:formatCode>
                <c:ptCount val="4"/>
                <c:pt idx="0">
                  <c:v>2</c:v>
                </c:pt>
                <c:pt idx="1">
                  <c:v>2</c:v>
                </c:pt>
                <c:pt idx="2">
                  <c:v>3</c:v>
                </c:pt>
                <c:pt idx="3">
                  <c:v>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AAF1-6848-BCBC-50449A13C21B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2102983823"/>
        <c:axId val="2102986975"/>
      </c:lineChart>
      <c:catAx>
        <c:axId val="2102983823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2400" b="0" i="0" u="none" strike="noStrike" kern="1200" baseline="0">
                <a:solidFill>
                  <a:schemeClr val="tx1"/>
                </a:solidFill>
                <a:latin typeface="Fira Sans Light" panose="020B0403050000020004" pitchFamily="34" charset="0"/>
                <a:ea typeface="Fira Sans Light" panose="020B0403050000020004" pitchFamily="34" charset="0"/>
                <a:cs typeface="Open Sans Light" panose="020B0306030504020204" pitchFamily="34" charset="0"/>
              </a:defRPr>
            </a:pPr>
            <a:endParaRPr lang="ru-RU"/>
          </a:p>
        </c:txPr>
        <c:crossAx val="2102986975"/>
        <c:crosses val="autoZero"/>
        <c:auto val="1"/>
        <c:lblAlgn val="ctr"/>
        <c:lblOffset val="100"/>
        <c:noMultiLvlLbl val="0"/>
      </c:catAx>
      <c:valAx>
        <c:axId val="2102986975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2400" b="0" i="0" u="none" strike="noStrike" kern="1200" baseline="0">
                <a:solidFill>
                  <a:schemeClr val="tx1"/>
                </a:solidFill>
                <a:latin typeface="Fira Sans Light" panose="020B0403050000020004" pitchFamily="34" charset="0"/>
                <a:ea typeface="Fira Sans Light" panose="020B0403050000020004" pitchFamily="34" charset="0"/>
                <a:cs typeface="Open Sans Light" panose="020B0306030504020204" pitchFamily="34" charset="0"/>
              </a:defRPr>
            </a:pPr>
            <a:endParaRPr lang="ru-RU"/>
          </a:p>
        </c:txPr>
        <c:crossAx val="2102983823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 sz="2400" b="0" i="0">
          <a:solidFill>
            <a:schemeClr val="tx1"/>
          </a:solidFill>
          <a:latin typeface="Fira Sans Light" panose="020B0403050000020004" pitchFamily="34" charset="0"/>
          <a:ea typeface="Fira Sans Light" panose="020B0403050000020004" pitchFamily="34" charset="0"/>
          <a:cs typeface="Open Sans Light" panose="020B0306030504020204" pitchFamily="34" charset="0"/>
        </a:defRPr>
      </a:pPr>
      <a:endParaRPr lang="ru-RU"/>
    </a:p>
  </c:txPr>
  <c:externalData r:id="rId3">
    <c:autoUpdate val="0"/>
  </c:externalData>
</c:chartSpace>
</file>

<file path=ppt/charts/colors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0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5.xml><?xml version="1.0" encoding="utf-8"?>
<cs:colorStyle xmlns:cs="http://schemas.microsoft.com/office/drawing/2012/chartStyle" xmlns:a="http://schemas.openxmlformats.org/drawingml/2006/main" meth="cycle" id="11">
  <a:schemeClr val="accent1"/>
  <a:schemeClr val="accent3"/>
  <a:schemeClr val="accent5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6.xml><?xml version="1.0" encoding="utf-8"?>
<cs:colorStyle xmlns:cs="http://schemas.microsoft.com/office/drawing/2012/chartStyle" xmlns:a="http://schemas.openxmlformats.org/drawingml/2006/main" meth="cycle" id="11">
  <a:schemeClr val="accent1"/>
  <a:schemeClr val="accent3"/>
  <a:schemeClr val="accent5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7.xml><?xml version="1.0" encoding="utf-8"?>
<cs:colorStyle xmlns:cs="http://schemas.microsoft.com/office/drawing/2012/chartStyle" xmlns:a="http://schemas.openxmlformats.org/drawingml/2006/main" meth="cycle" id="11">
  <a:schemeClr val="accent1"/>
  <a:schemeClr val="accent3"/>
  <a:schemeClr val="accent5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8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9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style1.xml><?xml version="1.0" encoding="utf-8"?>
<cs:chartStyle xmlns:cs="http://schemas.microsoft.com/office/drawing/2012/chartStyle" xmlns:a="http://schemas.openxmlformats.org/drawingml/2006/main" id="25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ln w="19050">
        <a:solidFill>
          <a:schemeClr val="lt1"/>
        </a:solidFill>
      </a:ln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ln w="25400">
        <a:solidFill>
          <a:schemeClr val="lt1"/>
        </a:solidFill>
      </a:ln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0.xml><?xml version="1.0" encoding="utf-8"?>
<cs:chartStyle xmlns:cs="http://schemas.microsoft.com/office/drawing/2012/chartStyle" xmlns:a="http://schemas.openxmlformats.org/drawingml/2006/main" id="276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.xml><?xml version="1.0" encoding="utf-8"?>
<cs:chartStyle xmlns:cs="http://schemas.microsoft.com/office/drawing/2012/chartStyle" xmlns:a="http://schemas.openxmlformats.org/drawingml/2006/main" id="25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ln w="19050">
        <a:solidFill>
          <a:schemeClr val="lt1"/>
        </a:solidFill>
      </a:ln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ln w="25400">
        <a:solidFill>
          <a:schemeClr val="lt1"/>
        </a:solidFill>
      </a:ln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.xml><?xml version="1.0" encoding="utf-8"?>
<cs:chartStyle xmlns:cs="http://schemas.microsoft.com/office/drawing/2012/chartStyle" xmlns:a="http://schemas.openxmlformats.org/drawingml/2006/main" id="25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ln w="19050">
        <a:solidFill>
          <a:schemeClr val="lt1"/>
        </a:solidFill>
      </a:ln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ln w="25400">
        <a:solidFill>
          <a:schemeClr val="lt1"/>
        </a:solidFill>
      </a:ln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.xml><?xml version="1.0" encoding="utf-8"?>
<cs:chartStyle xmlns:cs="http://schemas.microsoft.com/office/drawing/2012/chartStyle" xmlns:a="http://schemas.openxmlformats.org/drawingml/2006/main" id="29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5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6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7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8.xml><?xml version="1.0" encoding="utf-8"?>
<cs:chartStyle xmlns:cs="http://schemas.microsoft.com/office/drawing/2012/chartStyle" xmlns:a="http://schemas.openxmlformats.org/drawingml/2006/main" id="216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9.xml><?xml version="1.0" encoding="utf-8"?>
<cs:chartStyle xmlns:cs="http://schemas.microsoft.com/office/drawing/2012/chartStyle" xmlns:a="http://schemas.openxmlformats.org/drawingml/2006/main" id="32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Верхний колонтитул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ru-RU"/>
          </a:p>
        </p:txBody>
      </p:sp>
      <p:sp>
        <p:nvSpPr>
          <p:cNvPr id="3" name="Дата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B948A818-2754-B74D-8706-D5D8DADA2380}" type="datetimeFigureOut">
              <a:rPr lang="ru-RU" smtClean="0"/>
              <a:t>20.09.2023</a:t>
            </a:fld>
            <a:endParaRPr lang="ru-RU"/>
          </a:p>
        </p:txBody>
      </p:sp>
      <p:sp>
        <p:nvSpPr>
          <p:cNvPr id="4" name="Образ слайда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ru-RU"/>
          </a:p>
        </p:txBody>
      </p:sp>
      <p:sp>
        <p:nvSpPr>
          <p:cNvPr id="5" name="Заметки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6" name="Нижний колонтитул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ru-RU"/>
          </a:p>
        </p:txBody>
      </p:sp>
      <p:sp>
        <p:nvSpPr>
          <p:cNvPr id="7" name="Номер слайда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1C449B1B-2050-6C41-9E7B-A1DAA77035D9}" type="slidenum">
              <a:rPr lang="ru-RU" smtClean="0"/>
              <a:t>‹#›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430756352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9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0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1.xml"/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3.xml"/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4.xml"/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5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FFFF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10"/>
          <p:cNvSpPr>
            <a:spLocks noGrp="1" noChangeArrowheads="1"/>
          </p:cNvSpPr>
          <p:nvPr>
            <p:ph type="sldNum"/>
          </p:nvPr>
        </p:nvSpPr>
        <p:spPr>
          <a:ln/>
        </p:spPr>
        <p:txBody>
          <a:bodyPr/>
          <a:lstStyle/>
          <a:p>
            <a:fld id="{77BD35B7-DAF1-5B4D-94FA-36B61FD74AC4}" type="slidenum">
              <a:rPr lang="en-US" altLang="x-none"/>
              <a:pPr/>
              <a:t>5</a:t>
            </a:fld>
            <a:endParaRPr lang="en-US" altLang="x-none"/>
          </a:p>
        </p:txBody>
      </p:sp>
      <p:sp>
        <p:nvSpPr>
          <p:cNvPr id="18433" name="Text Box 1"/>
          <p:cNvSpPr txBox="1">
            <a:spLocks noGrp="1" noRot="1" noChangeAspect="1" noChangeArrowheads="1"/>
          </p:cNvSpPr>
          <p:nvPr>
            <p:ph type="sldImg"/>
          </p:nvPr>
        </p:nvSpPr>
        <p:spPr bwMode="auto">
          <a:xfrm>
            <a:off x="688975" y="1143000"/>
            <a:ext cx="5475288" cy="3081338"/>
          </a:xfrm>
          <a:prstGeom prst="rect">
            <a:avLst/>
          </a:prstGeom>
          <a:solidFill>
            <a:srgbClr val="FFFFFF"/>
          </a:solidFill>
          <a:ln>
            <a:solidFill>
              <a:srgbClr val="000000"/>
            </a:solidFill>
            <a:miter lim="800000"/>
            <a:headEnd/>
            <a:tailEnd/>
          </a:ln>
          <a:extLs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8"/>
                    </a:srgbClr>
                  </a:outerShdw>
                </a:effectLst>
              </a14:hiddenEffects>
            </a:ext>
          </a:extLst>
        </p:spPr>
      </p:sp>
      <p:sp>
        <p:nvSpPr>
          <p:cNvPr id="18434" name="Text Box 2"/>
          <p:cNvSpPr txBox="1">
            <a:spLocks noGrp="1" noChangeArrowheads="1"/>
          </p:cNvSpPr>
          <p:nvPr>
            <p:ph type="body" idx="1"/>
          </p:nvPr>
        </p:nvSpPr>
        <p:spPr bwMode="auto">
          <a:xfrm>
            <a:off x="685800" y="4400550"/>
            <a:ext cx="5481638" cy="3595688"/>
          </a:xfrm>
          <a:prstGeom prst="rect">
            <a:avLst/>
          </a:prstGeo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8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x-none" altLang="x-none"/>
          </a:p>
        </p:txBody>
      </p:sp>
    </p:spTree>
    <p:extLst>
      <p:ext uri="{BB962C8B-B14F-4D97-AF65-F5344CB8AC3E}">
        <p14:creationId xmlns:p14="http://schemas.microsoft.com/office/powerpoint/2010/main" val="816838993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FFFF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8"/>
          <p:cNvSpPr>
            <a:spLocks noGrp="1" noChangeArrowheads="1"/>
          </p:cNvSpPr>
          <p:nvPr>
            <p:ph type="sldNum"/>
          </p:nvPr>
        </p:nvSpPr>
        <p:spPr>
          <a:ln/>
        </p:spPr>
        <p:txBody>
          <a:bodyPr/>
          <a:lstStyle/>
          <a:p>
            <a:fld id="{5FDC0BE5-8237-434B-AB26-F93C2EF449B3}" type="slidenum">
              <a:rPr lang="en-US" altLang="x-none"/>
              <a:pPr/>
              <a:t>19</a:t>
            </a:fld>
            <a:endParaRPr lang="en-US" altLang="x-none"/>
          </a:p>
        </p:txBody>
      </p:sp>
      <p:sp>
        <p:nvSpPr>
          <p:cNvPr id="6145" name="Text Box 1"/>
          <p:cNvSpPr txBox="1">
            <a:spLocks noGrp="1" noRot="1" noChangeAspect="1" noChangeArrowheads="1"/>
          </p:cNvSpPr>
          <p:nvPr>
            <p:ph type="sldImg"/>
          </p:nvPr>
        </p:nvSpPr>
        <p:spPr bwMode="auto">
          <a:xfrm>
            <a:off x="687388" y="1143000"/>
            <a:ext cx="5481637" cy="3084513"/>
          </a:xfrm>
          <a:prstGeom prst="rect">
            <a:avLst/>
          </a:prstGeom>
          <a:solidFill>
            <a:srgbClr val="FFFFFF"/>
          </a:solidFill>
          <a:ln>
            <a:solidFill>
              <a:srgbClr val="000000"/>
            </a:solidFill>
            <a:miter lim="800000"/>
            <a:headEnd/>
            <a:tailEnd/>
          </a:ln>
          <a:extLs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8"/>
                    </a:srgbClr>
                  </a:outerShdw>
                </a:effectLst>
              </a14:hiddenEffects>
            </a:ext>
          </a:extLst>
        </p:spPr>
      </p:sp>
      <p:sp>
        <p:nvSpPr>
          <p:cNvPr id="6146" name="Text Box 2"/>
          <p:cNvSpPr txBox="1">
            <a:spLocks noGrp="1" noChangeArrowheads="1"/>
          </p:cNvSpPr>
          <p:nvPr>
            <p:ph type="body" idx="1"/>
          </p:nvPr>
        </p:nvSpPr>
        <p:spPr bwMode="auto">
          <a:xfrm>
            <a:off x="685800" y="4400550"/>
            <a:ext cx="5484813" cy="3598863"/>
          </a:xfrm>
          <a:prstGeom prst="rect">
            <a:avLst/>
          </a:prstGeo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8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x-none" altLang="x-none"/>
          </a:p>
        </p:txBody>
      </p:sp>
    </p:spTree>
    <p:extLst>
      <p:ext uri="{BB962C8B-B14F-4D97-AF65-F5344CB8AC3E}">
        <p14:creationId xmlns:p14="http://schemas.microsoft.com/office/powerpoint/2010/main" val="1509034068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FFFF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8"/>
          <p:cNvSpPr>
            <a:spLocks noGrp="1" noChangeArrowheads="1"/>
          </p:cNvSpPr>
          <p:nvPr>
            <p:ph type="sldNum"/>
          </p:nvPr>
        </p:nvSpPr>
        <p:spPr>
          <a:ln/>
        </p:spPr>
        <p:txBody>
          <a:bodyPr/>
          <a:lstStyle/>
          <a:p>
            <a:fld id="{5FDC0BE5-8237-434B-AB26-F93C2EF449B3}" type="slidenum">
              <a:rPr lang="en-US" altLang="x-none"/>
              <a:pPr/>
              <a:t>20</a:t>
            </a:fld>
            <a:endParaRPr lang="en-US" altLang="x-none"/>
          </a:p>
        </p:txBody>
      </p:sp>
      <p:sp>
        <p:nvSpPr>
          <p:cNvPr id="6145" name="Text Box 1"/>
          <p:cNvSpPr txBox="1">
            <a:spLocks noGrp="1" noRot="1" noChangeAspect="1" noChangeArrowheads="1"/>
          </p:cNvSpPr>
          <p:nvPr>
            <p:ph type="sldImg"/>
          </p:nvPr>
        </p:nvSpPr>
        <p:spPr bwMode="auto">
          <a:xfrm>
            <a:off x="687388" y="1143000"/>
            <a:ext cx="5481637" cy="3084513"/>
          </a:xfrm>
          <a:prstGeom prst="rect">
            <a:avLst/>
          </a:prstGeom>
          <a:solidFill>
            <a:srgbClr val="FFFFFF"/>
          </a:solidFill>
          <a:ln>
            <a:solidFill>
              <a:srgbClr val="000000"/>
            </a:solidFill>
            <a:miter lim="800000"/>
            <a:headEnd/>
            <a:tailEnd/>
          </a:ln>
          <a:extLs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8"/>
                    </a:srgbClr>
                  </a:outerShdw>
                </a:effectLst>
              </a14:hiddenEffects>
            </a:ext>
          </a:extLst>
        </p:spPr>
      </p:sp>
      <p:sp>
        <p:nvSpPr>
          <p:cNvPr id="6146" name="Text Box 2"/>
          <p:cNvSpPr txBox="1">
            <a:spLocks noGrp="1" noChangeArrowheads="1"/>
          </p:cNvSpPr>
          <p:nvPr>
            <p:ph type="body" idx="1"/>
          </p:nvPr>
        </p:nvSpPr>
        <p:spPr bwMode="auto">
          <a:xfrm>
            <a:off x="685800" y="4400550"/>
            <a:ext cx="5484813" cy="3598863"/>
          </a:xfrm>
          <a:prstGeom prst="rect">
            <a:avLst/>
          </a:prstGeo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8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x-none" altLang="x-none"/>
          </a:p>
        </p:txBody>
      </p:sp>
    </p:spTree>
    <p:extLst>
      <p:ext uri="{BB962C8B-B14F-4D97-AF65-F5344CB8AC3E}">
        <p14:creationId xmlns:p14="http://schemas.microsoft.com/office/powerpoint/2010/main" val="347964235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FFFF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8"/>
          <p:cNvSpPr>
            <a:spLocks noGrp="1" noChangeArrowheads="1"/>
          </p:cNvSpPr>
          <p:nvPr>
            <p:ph type="sldNum"/>
          </p:nvPr>
        </p:nvSpPr>
        <p:spPr>
          <a:ln/>
        </p:spPr>
        <p:txBody>
          <a:bodyPr/>
          <a:lstStyle/>
          <a:p>
            <a:fld id="{5FDC0BE5-8237-434B-AB26-F93C2EF449B3}" type="slidenum">
              <a:rPr lang="en-US" altLang="x-none"/>
              <a:pPr/>
              <a:t>21</a:t>
            </a:fld>
            <a:endParaRPr lang="en-US" altLang="x-none"/>
          </a:p>
        </p:txBody>
      </p:sp>
      <p:sp>
        <p:nvSpPr>
          <p:cNvPr id="6145" name="Text Box 1"/>
          <p:cNvSpPr txBox="1">
            <a:spLocks noGrp="1" noRot="1" noChangeAspect="1" noChangeArrowheads="1"/>
          </p:cNvSpPr>
          <p:nvPr>
            <p:ph type="sldImg"/>
          </p:nvPr>
        </p:nvSpPr>
        <p:spPr bwMode="auto">
          <a:xfrm>
            <a:off x="687388" y="1143000"/>
            <a:ext cx="5481637" cy="3084513"/>
          </a:xfrm>
          <a:prstGeom prst="rect">
            <a:avLst/>
          </a:prstGeom>
          <a:solidFill>
            <a:srgbClr val="FFFFFF"/>
          </a:solidFill>
          <a:ln>
            <a:solidFill>
              <a:srgbClr val="000000"/>
            </a:solidFill>
            <a:miter lim="800000"/>
            <a:headEnd/>
            <a:tailEnd/>
          </a:ln>
          <a:extLs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8"/>
                    </a:srgbClr>
                  </a:outerShdw>
                </a:effectLst>
              </a14:hiddenEffects>
            </a:ext>
          </a:extLst>
        </p:spPr>
      </p:sp>
      <p:sp>
        <p:nvSpPr>
          <p:cNvPr id="6146" name="Text Box 2"/>
          <p:cNvSpPr txBox="1">
            <a:spLocks noGrp="1" noChangeArrowheads="1"/>
          </p:cNvSpPr>
          <p:nvPr>
            <p:ph type="body" idx="1"/>
          </p:nvPr>
        </p:nvSpPr>
        <p:spPr bwMode="auto">
          <a:xfrm>
            <a:off x="685800" y="4400550"/>
            <a:ext cx="5484813" cy="3598863"/>
          </a:xfrm>
          <a:prstGeom prst="rect">
            <a:avLst/>
          </a:prstGeo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8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x-none" altLang="x-none"/>
          </a:p>
        </p:txBody>
      </p:sp>
    </p:spTree>
    <p:extLst>
      <p:ext uri="{BB962C8B-B14F-4D97-AF65-F5344CB8AC3E}">
        <p14:creationId xmlns:p14="http://schemas.microsoft.com/office/powerpoint/2010/main" val="2078838125"/>
      </p:ext>
    </p:extLst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FFFF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8"/>
          <p:cNvSpPr>
            <a:spLocks noGrp="1" noChangeArrowheads="1"/>
          </p:cNvSpPr>
          <p:nvPr>
            <p:ph type="sldNum"/>
          </p:nvPr>
        </p:nvSpPr>
        <p:spPr>
          <a:ln/>
        </p:spPr>
        <p:txBody>
          <a:bodyPr/>
          <a:lstStyle/>
          <a:p>
            <a:fld id="{5FDC0BE5-8237-434B-AB26-F93C2EF449B3}" type="slidenum">
              <a:rPr lang="en-US" altLang="x-none"/>
              <a:pPr/>
              <a:t>24</a:t>
            </a:fld>
            <a:endParaRPr lang="en-US" altLang="x-none"/>
          </a:p>
        </p:txBody>
      </p:sp>
      <p:sp>
        <p:nvSpPr>
          <p:cNvPr id="6145" name="Text Box 1"/>
          <p:cNvSpPr txBox="1">
            <a:spLocks noGrp="1" noRot="1" noChangeAspect="1" noChangeArrowheads="1"/>
          </p:cNvSpPr>
          <p:nvPr>
            <p:ph type="sldImg"/>
          </p:nvPr>
        </p:nvSpPr>
        <p:spPr bwMode="auto">
          <a:xfrm>
            <a:off x="687388" y="1143000"/>
            <a:ext cx="5481637" cy="3084513"/>
          </a:xfrm>
          <a:prstGeom prst="rect">
            <a:avLst/>
          </a:prstGeom>
          <a:solidFill>
            <a:srgbClr val="FFFFFF"/>
          </a:solidFill>
          <a:ln>
            <a:solidFill>
              <a:srgbClr val="000000"/>
            </a:solidFill>
            <a:miter lim="800000"/>
            <a:headEnd/>
            <a:tailEnd/>
          </a:ln>
          <a:extLs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8"/>
                    </a:srgbClr>
                  </a:outerShdw>
                </a:effectLst>
              </a14:hiddenEffects>
            </a:ext>
          </a:extLst>
        </p:spPr>
      </p:sp>
      <p:sp>
        <p:nvSpPr>
          <p:cNvPr id="6146" name="Text Box 2"/>
          <p:cNvSpPr txBox="1">
            <a:spLocks noGrp="1" noChangeArrowheads="1"/>
          </p:cNvSpPr>
          <p:nvPr>
            <p:ph type="body" idx="1"/>
          </p:nvPr>
        </p:nvSpPr>
        <p:spPr bwMode="auto">
          <a:xfrm>
            <a:off x="685800" y="4400550"/>
            <a:ext cx="5484813" cy="3598863"/>
          </a:xfrm>
          <a:prstGeom prst="rect">
            <a:avLst/>
          </a:prstGeo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8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x-none" altLang="x-none"/>
          </a:p>
        </p:txBody>
      </p:sp>
    </p:spTree>
    <p:extLst>
      <p:ext uri="{BB962C8B-B14F-4D97-AF65-F5344CB8AC3E}">
        <p14:creationId xmlns:p14="http://schemas.microsoft.com/office/powerpoint/2010/main" val="1247205984"/>
      </p:ext>
    </p:extLst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FFFF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8"/>
          <p:cNvSpPr>
            <a:spLocks noGrp="1" noChangeArrowheads="1"/>
          </p:cNvSpPr>
          <p:nvPr>
            <p:ph type="sldNum"/>
          </p:nvPr>
        </p:nvSpPr>
        <p:spPr>
          <a:ln/>
        </p:spPr>
        <p:txBody>
          <a:bodyPr/>
          <a:lstStyle/>
          <a:p>
            <a:fld id="{5FDC0BE5-8237-434B-AB26-F93C2EF449B3}" type="slidenum">
              <a:rPr lang="en-US" altLang="x-none"/>
              <a:pPr/>
              <a:t>25</a:t>
            </a:fld>
            <a:endParaRPr lang="en-US" altLang="x-none"/>
          </a:p>
        </p:txBody>
      </p:sp>
      <p:sp>
        <p:nvSpPr>
          <p:cNvPr id="6145" name="Text Box 1"/>
          <p:cNvSpPr txBox="1">
            <a:spLocks noGrp="1" noRot="1" noChangeAspect="1" noChangeArrowheads="1"/>
          </p:cNvSpPr>
          <p:nvPr>
            <p:ph type="sldImg"/>
          </p:nvPr>
        </p:nvSpPr>
        <p:spPr bwMode="auto">
          <a:xfrm>
            <a:off x="687388" y="1143000"/>
            <a:ext cx="5481637" cy="3084513"/>
          </a:xfrm>
          <a:prstGeom prst="rect">
            <a:avLst/>
          </a:prstGeom>
          <a:solidFill>
            <a:srgbClr val="FFFFFF"/>
          </a:solidFill>
          <a:ln>
            <a:solidFill>
              <a:srgbClr val="000000"/>
            </a:solidFill>
            <a:miter lim="800000"/>
            <a:headEnd/>
            <a:tailEnd/>
          </a:ln>
          <a:extLs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8"/>
                    </a:srgbClr>
                  </a:outerShdw>
                </a:effectLst>
              </a14:hiddenEffects>
            </a:ext>
          </a:extLst>
        </p:spPr>
      </p:sp>
      <p:sp>
        <p:nvSpPr>
          <p:cNvPr id="6146" name="Text Box 2"/>
          <p:cNvSpPr txBox="1">
            <a:spLocks noGrp="1" noChangeArrowheads="1"/>
          </p:cNvSpPr>
          <p:nvPr>
            <p:ph type="body" idx="1"/>
          </p:nvPr>
        </p:nvSpPr>
        <p:spPr bwMode="auto">
          <a:xfrm>
            <a:off x="685800" y="4400550"/>
            <a:ext cx="5484813" cy="3598863"/>
          </a:xfrm>
          <a:prstGeom prst="rect">
            <a:avLst/>
          </a:prstGeo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8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x-none" altLang="x-none"/>
          </a:p>
        </p:txBody>
      </p:sp>
    </p:spTree>
    <p:extLst>
      <p:ext uri="{BB962C8B-B14F-4D97-AF65-F5344CB8AC3E}">
        <p14:creationId xmlns:p14="http://schemas.microsoft.com/office/powerpoint/2010/main" val="1972045182"/>
      </p:ext>
    </p:extLst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FFFF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8"/>
          <p:cNvSpPr>
            <a:spLocks noGrp="1" noChangeArrowheads="1"/>
          </p:cNvSpPr>
          <p:nvPr>
            <p:ph type="sldNum"/>
          </p:nvPr>
        </p:nvSpPr>
        <p:spPr>
          <a:ln/>
        </p:spPr>
        <p:txBody>
          <a:bodyPr/>
          <a:lstStyle/>
          <a:p>
            <a:fld id="{5FDC0BE5-8237-434B-AB26-F93C2EF449B3}" type="slidenum">
              <a:rPr lang="en-US" altLang="x-none"/>
              <a:pPr/>
              <a:t>26</a:t>
            </a:fld>
            <a:endParaRPr lang="en-US" altLang="x-none"/>
          </a:p>
        </p:txBody>
      </p:sp>
      <p:sp>
        <p:nvSpPr>
          <p:cNvPr id="6145" name="Text Box 1"/>
          <p:cNvSpPr txBox="1">
            <a:spLocks noGrp="1" noRot="1" noChangeAspect="1" noChangeArrowheads="1"/>
          </p:cNvSpPr>
          <p:nvPr>
            <p:ph type="sldImg"/>
          </p:nvPr>
        </p:nvSpPr>
        <p:spPr bwMode="auto">
          <a:xfrm>
            <a:off x="687388" y="1143000"/>
            <a:ext cx="5481637" cy="3084513"/>
          </a:xfrm>
          <a:prstGeom prst="rect">
            <a:avLst/>
          </a:prstGeom>
          <a:solidFill>
            <a:srgbClr val="FFFFFF"/>
          </a:solidFill>
          <a:ln>
            <a:solidFill>
              <a:srgbClr val="000000"/>
            </a:solidFill>
            <a:miter lim="800000"/>
            <a:headEnd/>
            <a:tailEnd/>
          </a:ln>
          <a:extLs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8"/>
                    </a:srgbClr>
                  </a:outerShdw>
                </a:effectLst>
              </a14:hiddenEffects>
            </a:ext>
          </a:extLst>
        </p:spPr>
      </p:sp>
      <p:sp>
        <p:nvSpPr>
          <p:cNvPr id="6146" name="Text Box 2"/>
          <p:cNvSpPr txBox="1">
            <a:spLocks noGrp="1" noChangeArrowheads="1"/>
          </p:cNvSpPr>
          <p:nvPr>
            <p:ph type="body" idx="1"/>
          </p:nvPr>
        </p:nvSpPr>
        <p:spPr bwMode="auto">
          <a:xfrm>
            <a:off x="685800" y="4400550"/>
            <a:ext cx="5484813" cy="3598863"/>
          </a:xfrm>
          <a:prstGeom prst="rect">
            <a:avLst/>
          </a:prstGeo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8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x-none" altLang="x-none"/>
          </a:p>
        </p:txBody>
      </p:sp>
    </p:spTree>
    <p:extLst>
      <p:ext uri="{BB962C8B-B14F-4D97-AF65-F5344CB8AC3E}">
        <p14:creationId xmlns:p14="http://schemas.microsoft.com/office/powerpoint/2010/main" val="86474194"/>
      </p:ext>
    </p:extLst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FFFF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8"/>
          <p:cNvSpPr>
            <a:spLocks noGrp="1" noChangeArrowheads="1"/>
          </p:cNvSpPr>
          <p:nvPr>
            <p:ph type="sldNum"/>
          </p:nvPr>
        </p:nvSpPr>
        <p:spPr>
          <a:ln/>
        </p:spPr>
        <p:txBody>
          <a:bodyPr/>
          <a:lstStyle/>
          <a:p>
            <a:fld id="{5FDC0BE5-8237-434B-AB26-F93C2EF449B3}" type="slidenum">
              <a:rPr lang="en-US" altLang="x-none"/>
              <a:pPr/>
              <a:t>27</a:t>
            </a:fld>
            <a:endParaRPr lang="en-US" altLang="x-none"/>
          </a:p>
        </p:txBody>
      </p:sp>
      <p:sp>
        <p:nvSpPr>
          <p:cNvPr id="6145" name="Text Box 1"/>
          <p:cNvSpPr txBox="1">
            <a:spLocks noGrp="1" noRot="1" noChangeAspect="1" noChangeArrowheads="1"/>
          </p:cNvSpPr>
          <p:nvPr>
            <p:ph type="sldImg"/>
          </p:nvPr>
        </p:nvSpPr>
        <p:spPr bwMode="auto">
          <a:xfrm>
            <a:off x="687388" y="1143000"/>
            <a:ext cx="5481637" cy="3084513"/>
          </a:xfrm>
          <a:prstGeom prst="rect">
            <a:avLst/>
          </a:prstGeom>
          <a:solidFill>
            <a:srgbClr val="FFFFFF"/>
          </a:solidFill>
          <a:ln>
            <a:solidFill>
              <a:srgbClr val="000000"/>
            </a:solidFill>
            <a:miter lim="800000"/>
            <a:headEnd/>
            <a:tailEnd/>
          </a:ln>
          <a:extLs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8"/>
                    </a:srgbClr>
                  </a:outerShdw>
                </a:effectLst>
              </a14:hiddenEffects>
            </a:ext>
          </a:extLst>
        </p:spPr>
      </p:sp>
      <p:sp>
        <p:nvSpPr>
          <p:cNvPr id="6146" name="Text Box 2"/>
          <p:cNvSpPr txBox="1">
            <a:spLocks noGrp="1" noChangeArrowheads="1"/>
          </p:cNvSpPr>
          <p:nvPr>
            <p:ph type="body" idx="1"/>
          </p:nvPr>
        </p:nvSpPr>
        <p:spPr bwMode="auto">
          <a:xfrm>
            <a:off x="685800" y="4400550"/>
            <a:ext cx="5484813" cy="3598863"/>
          </a:xfrm>
          <a:prstGeom prst="rect">
            <a:avLst/>
          </a:prstGeo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8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x-none" altLang="x-none"/>
          </a:p>
        </p:txBody>
      </p:sp>
    </p:spTree>
    <p:extLst>
      <p:ext uri="{BB962C8B-B14F-4D97-AF65-F5344CB8AC3E}">
        <p14:creationId xmlns:p14="http://schemas.microsoft.com/office/powerpoint/2010/main" val="443199734"/>
      </p:ext>
    </p:extLst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FFFF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8"/>
          <p:cNvSpPr>
            <a:spLocks noGrp="1" noChangeArrowheads="1"/>
          </p:cNvSpPr>
          <p:nvPr>
            <p:ph type="sldNum"/>
          </p:nvPr>
        </p:nvSpPr>
        <p:spPr>
          <a:ln/>
        </p:spPr>
        <p:txBody>
          <a:bodyPr/>
          <a:lstStyle/>
          <a:p>
            <a:fld id="{5FDC0BE5-8237-434B-AB26-F93C2EF449B3}" type="slidenum">
              <a:rPr lang="en-US" altLang="x-none"/>
              <a:pPr/>
              <a:t>28</a:t>
            </a:fld>
            <a:endParaRPr lang="en-US" altLang="x-none"/>
          </a:p>
        </p:txBody>
      </p:sp>
      <p:sp>
        <p:nvSpPr>
          <p:cNvPr id="6145" name="Text Box 1"/>
          <p:cNvSpPr txBox="1">
            <a:spLocks noGrp="1" noRot="1" noChangeAspect="1" noChangeArrowheads="1"/>
          </p:cNvSpPr>
          <p:nvPr>
            <p:ph type="sldImg"/>
          </p:nvPr>
        </p:nvSpPr>
        <p:spPr bwMode="auto">
          <a:xfrm>
            <a:off x="687388" y="1143000"/>
            <a:ext cx="5481637" cy="3084513"/>
          </a:xfrm>
          <a:prstGeom prst="rect">
            <a:avLst/>
          </a:prstGeom>
          <a:solidFill>
            <a:srgbClr val="FFFFFF"/>
          </a:solidFill>
          <a:ln>
            <a:solidFill>
              <a:srgbClr val="000000"/>
            </a:solidFill>
            <a:miter lim="800000"/>
            <a:headEnd/>
            <a:tailEnd/>
          </a:ln>
          <a:extLs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8"/>
                    </a:srgbClr>
                  </a:outerShdw>
                </a:effectLst>
              </a14:hiddenEffects>
            </a:ext>
          </a:extLst>
        </p:spPr>
      </p:sp>
      <p:sp>
        <p:nvSpPr>
          <p:cNvPr id="6146" name="Text Box 2"/>
          <p:cNvSpPr txBox="1">
            <a:spLocks noGrp="1" noChangeArrowheads="1"/>
          </p:cNvSpPr>
          <p:nvPr>
            <p:ph type="body" idx="1"/>
          </p:nvPr>
        </p:nvSpPr>
        <p:spPr bwMode="auto">
          <a:xfrm>
            <a:off x="685800" y="4400550"/>
            <a:ext cx="5484813" cy="3598863"/>
          </a:xfrm>
          <a:prstGeom prst="rect">
            <a:avLst/>
          </a:prstGeo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8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x-none" altLang="x-none"/>
          </a:p>
        </p:txBody>
      </p:sp>
    </p:spTree>
    <p:extLst>
      <p:ext uri="{BB962C8B-B14F-4D97-AF65-F5344CB8AC3E}">
        <p14:creationId xmlns:p14="http://schemas.microsoft.com/office/powerpoint/2010/main" val="236644008"/>
      </p:ext>
    </p:extLst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FFFF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8"/>
          <p:cNvSpPr>
            <a:spLocks noGrp="1" noChangeArrowheads="1"/>
          </p:cNvSpPr>
          <p:nvPr>
            <p:ph type="sldNum"/>
          </p:nvPr>
        </p:nvSpPr>
        <p:spPr>
          <a:ln/>
        </p:spPr>
        <p:txBody>
          <a:bodyPr/>
          <a:lstStyle/>
          <a:p>
            <a:fld id="{5FDC0BE5-8237-434B-AB26-F93C2EF449B3}" type="slidenum">
              <a:rPr lang="en-US" altLang="x-none"/>
              <a:pPr/>
              <a:t>29</a:t>
            </a:fld>
            <a:endParaRPr lang="en-US" altLang="x-none"/>
          </a:p>
        </p:txBody>
      </p:sp>
      <p:sp>
        <p:nvSpPr>
          <p:cNvPr id="6145" name="Text Box 1"/>
          <p:cNvSpPr txBox="1">
            <a:spLocks noGrp="1" noRot="1" noChangeAspect="1" noChangeArrowheads="1"/>
          </p:cNvSpPr>
          <p:nvPr>
            <p:ph type="sldImg"/>
          </p:nvPr>
        </p:nvSpPr>
        <p:spPr bwMode="auto">
          <a:xfrm>
            <a:off x="687388" y="1143000"/>
            <a:ext cx="5481637" cy="3084513"/>
          </a:xfrm>
          <a:prstGeom prst="rect">
            <a:avLst/>
          </a:prstGeom>
          <a:solidFill>
            <a:srgbClr val="FFFFFF"/>
          </a:solidFill>
          <a:ln>
            <a:solidFill>
              <a:srgbClr val="000000"/>
            </a:solidFill>
            <a:miter lim="800000"/>
            <a:headEnd/>
            <a:tailEnd/>
          </a:ln>
          <a:extLs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8"/>
                    </a:srgbClr>
                  </a:outerShdw>
                </a:effectLst>
              </a14:hiddenEffects>
            </a:ext>
          </a:extLst>
        </p:spPr>
      </p:sp>
      <p:sp>
        <p:nvSpPr>
          <p:cNvPr id="6146" name="Text Box 2"/>
          <p:cNvSpPr txBox="1">
            <a:spLocks noGrp="1" noChangeArrowheads="1"/>
          </p:cNvSpPr>
          <p:nvPr>
            <p:ph type="body" idx="1"/>
          </p:nvPr>
        </p:nvSpPr>
        <p:spPr bwMode="auto">
          <a:xfrm>
            <a:off x="685800" y="4400550"/>
            <a:ext cx="5484813" cy="3598863"/>
          </a:xfrm>
          <a:prstGeom prst="rect">
            <a:avLst/>
          </a:prstGeo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8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x-none" altLang="x-none"/>
          </a:p>
        </p:txBody>
      </p:sp>
    </p:spTree>
    <p:extLst>
      <p:ext uri="{BB962C8B-B14F-4D97-AF65-F5344CB8AC3E}">
        <p14:creationId xmlns:p14="http://schemas.microsoft.com/office/powerpoint/2010/main" val="1333909192"/>
      </p:ext>
    </p:extLst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FFFF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8"/>
          <p:cNvSpPr>
            <a:spLocks noGrp="1" noChangeArrowheads="1"/>
          </p:cNvSpPr>
          <p:nvPr>
            <p:ph type="sldNum"/>
          </p:nvPr>
        </p:nvSpPr>
        <p:spPr>
          <a:ln/>
        </p:spPr>
        <p:txBody>
          <a:bodyPr/>
          <a:lstStyle/>
          <a:p>
            <a:fld id="{5FDC0BE5-8237-434B-AB26-F93C2EF449B3}" type="slidenum">
              <a:rPr lang="en-US" altLang="x-none"/>
              <a:pPr/>
              <a:t>30</a:t>
            </a:fld>
            <a:endParaRPr lang="en-US" altLang="x-none"/>
          </a:p>
        </p:txBody>
      </p:sp>
      <p:sp>
        <p:nvSpPr>
          <p:cNvPr id="6145" name="Text Box 1"/>
          <p:cNvSpPr txBox="1">
            <a:spLocks noGrp="1" noRot="1" noChangeAspect="1" noChangeArrowheads="1"/>
          </p:cNvSpPr>
          <p:nvPr>
            <p:ph type="sldImg"/>
          </p:nvPr>
        </p:nvSpPr>
        <p:spPr bwMode="auto">
          <a:xfrm>
            <a:off x="687388" y="1143000"/>
            <a:ext cx="5481637" cy="3084513"/>
          </a:xfrm>
          <a:prstGeom prst="rect">
            <a:avLst/>
          </a:prstGeom>
          <a:solidFill>
            <a:srgbClr val="FFFFFF"/>
          </a:solidFill>
          <a:ln>
            <a:solidFill>
              <a:srgbClr val="000000"/>
            </a:solidFill>
            <a:miter lim="800000"/>
            <a:headEnd/>
            <a:tailEnd/>
          </a:ln>
          <a:extLs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8"/>
                    </a:srgbClr>
                  </a:outerShdw>
                </a:effectLst>
              </a14:hiddenEffects>
            </a:ext>
          </a:extLst>
        </p:spPr>
      </p:sp>
      <p:sp>
        <p:nvSpPr>
          <p:cNvPr id="6146" name="Text Box 2"/>
          <p:cNvSpPr txBox="1">
            <a:spLocks noGrp="1" noChangeArrowheads="1"/>
          </p:cNvSpPr>
          <p:nvPr>
            <p:ph type="body" idx="1"/>
          </p:nvPr>
        </p:nvSpPr>
        <p:spPr bwMode="auto">
          <a:xfrm>
            <a:off x="685800" y="4400550"/>
            <a:ext cx="5484813" cy="3598863"/>
          </a:xfrm>
          <a:prstGeom prst="rect">
            <a:avLst/>
          </a:prstGeo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8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x-none" altLang="x-none"/>
          </a:p>
        </p:txBody>
      </p:sp>
    </p:spTree>
    <p:extLst>
      <p:ext uri="{BB962C8B-B14F-4D97-AF65-F5344CB8AC3E}">
        <p14:creationId xmlns:p14="http://schemas.microsoft.com/office/powerpoint/2010/main" val="472665144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FFFF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8"/>
          <p:cNvSpPr>
            <a:spLocks noGrp="1" noChangeArrowheads="1"/>
          </p:cNvSpPr>
          <p:nvPr>
            <p:ph type="sldNum"/>
          </p:nvPr>
        </p:nvSpPr>
        <p:spPr>
          <a:ln/>
        </p:spPr>
        <p:txBody>
          <a:bodyPr/>
          <a:lstStyle/>
          <a:p>
            <a:fld id="{5FDC0BE5-8237-434B-AB26-F93C2EF449B3}" type="slidenum">
              <a:rPr lang="en-US" altLang="x-none"/>
              <a:pPr/>
              <a:t>6</a:t>
            </a:fld>
            <a:endParaRPr lang="en-US" altLang="x-none"/>
          </a:p>
        </p:txBody>
      </p:sp>
      <p:sp>
        <p:nvSpPr>
          <p:cNvPr id="6145" name="Text Box 1"/>
          <p:cNvSpPr txBox="1">
            <a:spLocks noGrp="1" noRot="1" noChangeAspect="1" noChangeArrowheads="1"/>
          </p:cNvSpPr>
          <p:nvPr>
            <p:ph type="sldImg"/>
          </p:nvPr>
        </p:nvSpPr>
        <p:spPr bwMode="auto">
          <a:xfrm>
            <a:off x="687388" y="1143000"/>
            <a:ext cx="5481637" cy="3084513"/>
          </a:xfrm>
          <a:prstGeom prst="rect">
            <a:avLst/>
          </a:prstGeom>
          <a:solidFill>
            <a:srgbClr val="FFFFFF"/>
          </a:solidFill>
          <a:ln>
            <a:solidFill>
              <a:srgbClr val="000000"/>
            </a:solidFill>
            <a:miter lim="800000"/>
            <a:headEnd/>
            <a:tailEnd/>
          </a:ln>
          <a:extLs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8"/>
                    </a:srgbClr>
                  </a:outerShdw>
                </a:effectLst>
              </a14:hiddenEffects>
            </a:ext>
          </a:extLst>
        </p:spPr>
      </p:sp>
      <p:sp>
        <p:nvSpPr>
          <p:cNvPr id="6146" name="Text Box 2"/>
          <p:cNvSpPr txBox="1">
            <a:spLocks noGrp="1" noChangeArrowheads="1"/>
          </p:cNvSpPr>
          <p:nvPr>
            <p:ph type="body" idx="1"/>
          </p:nvPr>
        </p:nvSpPr>
        <p:spPr bwMode="auto">
          <a:xfrm>
            <a:off x="685800" y="4400550"/>
            <a:ext cx="5484813" cy="3598863"/>
          </a:xfrm>
          <a:prstGeom prst="rect">
            <a:avLst/>
          </a:prstGeo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8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x-none" altLang="x-none" dirty="0"/>
          </a:p>
        </p:txBody>
      </p:sp>
    </p:spTree>
    <p:extLst>
      <p:ext uri="{BB962C8B-B14F-4D97-AF65-F5344CB8AC3E}">
        <p14:creationId xmlns:p14="http://schemas.microsoft.com/office/powerpoint/2010/main" val="1222482051"/>
      </p:ext>
    </p:extLst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FFFF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8"/>
          <p:cNvSpPr>
            <a:spLocks noGrp="1" noChangeArrowheads="1"/>
          </p:cNvSpPr>
          <p:nvPr>
            <p:ph type="sldNum"/>
          </p:nvPr>
        </p:nvSpPr>
        <p:spPr>
          <a:ln/>
        </p:spPr>
        <p:txBody>
          <a:bodyPr/>
          <a:lstStyle/>
          <a:p>
            <a:fld id="{5FDC0BE5-8237-434B-AB26-F93C2EF449B3}" type="slidenum">
              <a:rPr lang="en-US" altLang="x-none"/>
              <a:pPr/>
              <a:t>31</a:t>
            </a:fld>
            <a:endParaRPr lang="en-US" altLang="x-none"/>
          </a:p>
        </p:txBody>
      </p:sp>
      <p:sp>
        <p:nvSpPr>
          <p:cNvPr id="6145" name="Text Box 1"/>
          <p:cNvSpPr txBox="1">
            <a:spLocks noGrp="1" noRot="1" noChangeAspect="1" noChangeArrowheads="1"/>
          </p:cNvSpPr>
          <p:nvPr>
            <p:ph type="sldImg"/>
          </p:nvPr>
        </p:nvSpPr>
        <p:spPr bwMode="auto">
          <a:xfrm>
            <a:off x="687388" y="1143000"/>
            <a:ext cx="5481637" cy="3084513"/>
          </a:xfrm>
          <a:prstGeom prst="rect">
            <a:avLst/>
          </a:prstGeom>
          <a:solidFill>
            <a:srgbClr val="FFFFFF"/>
          </a:solidFill>
          <a:ln>
            <a:solidFill>
              <a:srgbClr val="000000"/>
            </a:solidFill>
            <a:miter lim="800000"/>
            <a:headEnd/>
            <a:tailEnd/>
          </a:ln>
          <a:extLs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8"/>
                    </a:srgbClr>
                  </a:outerShdw>
                </a:effectLst>
              </a14:hiddenEffects>
            </a:ext>
          </a:extLst>
        </p:spPr>
      </p:sp>
      <p:sp>
        <p:nvSpPr>
          <p:cNvPr id="6146" name="Text Box 2"/>
          <p:cNvSpPr txBox="1">
            <a:spLocks noGrp="1" noChangeArrowheads="1"/>
          </p:cNvSpPr>
          <p:nvPr>
            <p:ph type="body" idx="1"/>
          </p:nvPr>
        </p:nvSpPr>
        <p:spPr bwMode="auto">
          <a:xfrm>
            <a:off x="685800" y="4400550"/>
            <a:ext cx="5484813" cy="3598863"/>
          </a:xfrm>
          <a:prstGeom prst="rect">
            <a:avLst/>
          </a:prstGeo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8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x-none" altLang="x-none"/>
          </a:p>
        </p:txBody>
      </p:sp>
    </p:spTree>
    <p:extLst>
      <p:ext uri="{BB962C8B-B14F-4D97-AF65-F5344CB8AC3E}">
        <p14:creationId xmlns:p14="http://schemas.microsoft.com/office/powerpoint/2010/main" val="1496334149"/>
      </p:ext>
    </p:extLst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FFFF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10"/>
          <p:cNvSpPr>
            <a:spLocks noGrp="1" noChangeArrowheads="1"/>
          </p:cNvSpPr>
          <p:nvPr>
            <p:ph type="sldNum"/>
          </p:nvPr>
        </p:nvSpPr>
        <p:spPr>
          <a:ln/>
        </p:spPr>
        <p:txBody>
          <a:bodyPr/>
          <a:lstStyle/>
          <a:p>
            <a:fld id="{77BD35B7-DAF1-5B4D-94FA-36B61FD74AC4}" type="slidenum">
              <a:rPr lang="en-US" altLang="x-none"/>
              <a:pPr/>
              <a:t>33</a:t>
            </a:fld>
            <a:endParaRPr lang="en-US" altLang="x-none"/>
          </a:p>
        </p:txBody>
      </p:sp>
      <p:sp>
        <p:nvSpPr>
          <p:cNvPr id="18433" name="Text Box 1"/>
          <p:cNvSpPr txBox="1">
            <a:spLocks noGrp="1" noRot="1" noChangeAspect="1" noChangeArrowheads="1"/>
          </p:cNvSpPr>
          <p:nvPr>
            <p:ph type="sldImg"/>
          </p:nvPr>
        </p:nvSpPr>
        <p:spPr bwMode="auto">
          <a:xfrm>
            <a:off x="688975" y="1143000"/>
            <a:ext cx="5475288" cy="3081338"/>
          </a:xfrm>
          <a:prstGeom prst="rect">
            <a:avLst/>
          </a:prstGeom>
          <a:solidFill>
            <a:srgbClr val="FFFFFF"/>
          </a:solidFill>
          <a:ln>
            <a:solidFill>
              <a:srgbClr val="000000"/>
            </a:solidFill>
            <a:miter lim="800000"/>
            <a:headEnd/>
            <a:tailEnd/>
          </a:ln>
          <a:extLs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8"/>
                    </a:srgbClr>
                  </a:outerShdw>
                </a:effectLst>
              </a14:hiddenEffects>
            </a:ext>
          </a:extLst>
        </p:spPr>
      </p:sp>
      <p:sp>
        <p:nvSpPr>
          <p:cNvPr id="18434" name="Text Box 2"/>
          <p:cNvSpPr txBox="1">
            <a:spLocks noGrp="1" noChangeArrowheads="1"/>
          </p:cNvSpPr>
          <p:nvPr>
            <p:ph type="body" idx="1"/>
          </p:nvPr>
        </p:nvSpPr>
        <p:spPr bwMode="auto">
          <a:xfrm>
            <a:off x="685800" y="4400550"/>
            <a:ext cx="5481638" cy="3595688"/>
          </a:xfrm>
          <a:prstGeom prst="rect">
            <a:avLst/>
          </a:prstGeo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8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x-none" altLang="x-none"/>
          </a:p>
        </p:txBody>
      </p:sp>
    </p:spTree>
    <p:extLst>
      <p:ext uri="{BB962C8B-B14F-4D97-AF65-F5344CB8AC3E}">
        <p14:creationId xmlns:p14="http://schemas.microsoft.com/office/powerpoint/2010/main" val="1636886558"/>
      </p:ext>
    </p:extLst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FFFF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10"/>
          <p:cNvSpPr>
            <a:spLocks noGrp="1" noChangeArrowheads="1"/>
          </p:cNvSpPr>
          <p:nvPr>
            <p:ph type="sldNum"/>
          </p:nvPr>
        </p:nvSpPr>
        <p:spPr>
          <a:ln/>
        </p:spPr>
        <p:txBody>
          <a:bodyPr/>
          <a:lstStyle/>
          <a:p>
            <a:fld id="{77BD35B7-DAF1-5B4D-94FA-36B61FD74AC4}" type="slidenum">
              <a:rPr lang="en-US" altLang="x-none"/>
              <a:pPr/>
              <a:t>34</a:t>
            </a:fld>
            <a:endParaRPr lang="en-US" altLang="x-none"/>
          </a:p>
        </p:txBody>
      </p:sp>
      <p:sp>
        <p:nvSpPr>
          <p:cNvPr id="18433" name="Text Box 1"/>
          <p:cNvSpPr txBox="1">
            <a:spLocks noGrp="1" noRot="1" noChangeAspect="1" noChangeArrowheads="1"/>
          </p:cNvSpPr>
          <p:nvPr>
            <p:ph type="sldImg"/>
          </p:nvPr>
        </p:nvSpPr>
        <p:spPr bwMode="auto">
          <a:xfrm>
            <a:off x="688975" y="1143000"/>
            <a:ext cx="5475288" cy="3081338"/>
          </a:xfrm>
          <a:prstGeom prst="rect">
            <a:avLst/>
          </a:prstGeom>
          <a:solidFill>
            <a:srgbClr val="FFFFFF"/>
          </a:solidFill>
          <a:ln>
            <a:solidFill>
              <a:srgbClr val="000000"/>
            </a:solidFill>
            <a:miter lim="800000"/>
            <a:headEnd/>
            <a:tailEnd/>
          </a:ln>
          <a:extLs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8"/>
                    </a:srgbClr>
                  </a:outerShdw>
                </a:effectLst>
              </a14:hiddenEffects>
            </a:ext>
          </a:extLst>
        </p:spPr>
      </p:sp>
      <p:sp>
        <p:nvSpPr>
          <p:cNvPr id="18434" name="Text Box 2"/>
          <p:cNvSpPr txBox="1">
            <a:spLocks noGrp="1" noChangeArrowheads="1"/>
          </p:cNvSpPr>
          <p:nvPr>
            <p:ph type="body" idx="1"/>
          </p:nvPr>
        </p:nvSpPr>
        <p:spPr bwMode="auto">
          <a:xfrm>
            <a:off x="685800" y="4400550"/>
            <a:ext cx="5481638" cy="3595688"/>
          </a:xfrm>
          <a:prstGeom prst="rect">
            <a:avLst/>
          </a:prstGeo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8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x-none" altLang="x-none"/>
          </a:p>
        </p:txBody>
      </p:sp>
    </p:spTree>
    <p:extLst>
      <p:ext uri="{BB962C8B-B14F-4D97-AF65-F5344CB8AC3E}">
        <p14:creationId xmlns:p14="http://schemas.microsoft.com/office/powerpoint/2010/main" val="602585203"/>
      </p:ext>
    </p:extLst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FFFF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10"/>
          <p:cNvSpPr>
            <a:spLocks noGrp="1" noChangeArrowheads="1"/>
          </p:cNvSpPr>
          <p:nvPr>
            <p:ph type="sldNum"/>
          </p:nvPr>
        </p:nvSpPr>
        <p:spPr>
          <a:ln/>
        </p:spPr>
        <p:txBody>
          <a:bodyPr/>
          <a:lstStyle/>
          <a:p>
            <a:fld id="{77BD35B7-DAF1-5B4D-94FA-36B61FD74AC4}" type="slidenum">
              <a:rPr lang="en-US" altLang="x-none"/>
              <a:pPr/>
              <a:t>35</a:t>
            </a:fld>
            <a:endParaRPr lang="en-US" altLang="x-none"/>
          </a:p>
        </p:txBody>
      </p:sp>
      <p:sp>
        <p:nvSpPr>
          <p:cNvPr id="18433" name="Text Box 1"/>
          <p:cNvSpPr txBox="1">
            <a:spLocks noGrp="1" noRot="1" noChangeAspect="1" noChangeArrowheads="1"/>
          </p:cNvSpPr>
          <p:nvPr>
            <p:ph type="sldImg"/>
          </p:nvPr>
        </p:nvSpPr>
        <p:spPr bwMode="auto">
          <a:xfrm>
            <a:off x="688975" y="1143000"/>
            <a:ext cx="5475288" cy="3081338"/>
          </a:xfrm>
          <a:prstGeom prst="rect">
            <a:avLst/>
          </a:prstGeom>
          <a:solidFill>
            <a:srgbClr val="FFFFFF"/>
          </a:solidFill>
          <a:ln>
            <a:solidFill>
              <a:srgbClr val="000000"/>
            </a:solidFill>
            <a:miter lim="800000"/>
            <a:headEnd/>
            <a:tailEnd/>
          </a:ln>
          <a:extLs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8"/>
                    </a:srgbClr>
                  </a:outerShdw>
                </a:effectLst>
              </a14:hiddenEffects>
            </a:ext>
          </a:extLst>
        </p:spPr>
      </p:sp>
      <p:sp>
        <p:nvSpPr>
          <p:cNvPr id="18434" name="Text Box 2"/>
          <p:cNvSpPr txBox="1">
            <a:spLocks noGrp="1" noChangeArrowheads="1"/>
          </p:cNvSpPr>
          <p:nvPr>
            <p:ph type="body" idx="1"/>
          </p:nvPr>
        </p:nvSpPr>
        <p:spPr bwMode="auto">
          <a:xfrm>
            <a:off x="685800" y="4400550"/>
            <a:ext cx="5481638" cy="3595688"/>
          </a:xfrm>
          <a:prstGeom prst="rect">
            <a:avLst/>
          </a:prstGeo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8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x-none" altLang="x-none"/>
          </a:p>
        </p:txBody>
      </p:sp>
    </p:spTree>
    <p:extLst>
      <p:ext uri="{BB962C8B-B14F-4D97-AF65-F5344CB8AC3E}">
        <p14:creationId xmlns:p14="http://schemas.microsoft.com/office/powerpoint/2010/main" val="4263703481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FFFF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8"/>
          <p:cNvSpPr>
            <a:spLocks noGrp="1" noChangeArrowheads="1"/>
          </p:cNvSpPr>
          <p:nvPr>
            <p:ph type="sldNum"/>
          </p:nvPr>
        </p:nvSpPr>
        <p:spPr>
          <a:ln/>
        </p:spPr>
        <p:txBody>
          <a:bodyPr/>
          <a:lstStyle/>
          <a:p>
            <a:fld id="{5FDC0BE5-8237-434B-AB26-F93C2EF449B3}" type="slidenum">
              <a:rPr lang="en-US" altLang="x-none"/>
              <a:pPr/>
              <a:t>7</a:t>
            </a:fld>
            <a:endParaRPr lang="en-US" altLang="x-none"/>
          </a:p>
        </p:txBody>
      </p:sp>
      <p:sp>
        <p:nvSpPr>
          <p:cNvPr id="6145" name="Text Box 1"/>
          <p:cNvSpPr txBox="1">
            <a:spLocks noGrp="1" noRot="1" noChangeAspect="1" noChangeArrowheads="1"/>
          </p:cNvSpPr>
          <p:nvPr>
            <p:ph type="sldImg"/>
          </p:nvPr>
        </p:nvSpPr>
        <p:spPr bwMode="auto">
          <a:xfrm>
            <a:off x="687388" y="1143000"/>
            <a:ext cx="5481637" cy="3084513"/>
          </a:xfrm>
          <a:prstGeom prst="rect">
            <a:avLst/>
          </a:prstGeom>
          <a:solidFill>
            <a:srgbClr val="FFFFFF"/>
          </a:solidFill>
          <a:ln>
            <a:solidFill>
              <a:srgbClr val="000000"/>
            </a:solidFill>
            <a:miter lim="800000"/>
            <a:headEnd/>
            <a:tailEnd/>
          </a:ln>
          <a:extLs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8"/>
                    </a:srgbClr>
                  </a:outerShdw>
                </a:effectLst>
              </a14:hiddenEffects>
            </a:ext>
          </a:extLst>
        </p:spPr>
      </p:sp>
      <p:sp>
        <p:nvSpPr>
          <p:cNvPr id="6146" name="Text Box 2"/>
          <p:cNvSpPr txBox="1">
            <a:spLocks noGrp="1" noChangeArrowheads="1"/>
          </p:cNvSpPr>
          <p:nvPr>
            <p:ph type="body" idx="1"/>
          </p:nvPr>
        </p:nvSpPr>
        <p:spPr bwMode="auto">
          <a:xfrm>
            <a:off x="685800" y="4400550"/>
            <a:ext cx="5484813" cy="3598863"/>
          </a:xfrm>
          <a:prstGeom prst="rect">
            <a:avLst/>
          </a:prstGeo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8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x-none" altLang="x-none"/>
          </a:p>
        </p:txBody>
      </p:sp>
    </p:spTree>
    <p:extLst>
      <p:ext uri="{BB962C8B-B14F-4D97-AF65-F5344CB8AC3E}">
        <p14:creationId xmlns:p14="http://schemas.microsoft.com/office/powerpoint/2010/main" val="301344330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06BE02D-20C0-F840-AFAC-BEA99C74FDC2}" type="slidenum">
              <a:rPr lang="en-US" smtClean="0"/>
              <a:pPr/>
              <a:t>8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083073114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006BE02D-20C0-F840-AFAC-BEA99C74FDC2}" type="slidenum">
              <a:rPr lang="en-US" smtClean="0"/>
              <a:pPr/>
              <a:t>12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346654885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FFFF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8"/>
          <p:cNvSpPr>
            <a:spLocks noGrp="1" noChangeArrowheads="1"/>
          </p:cNvSpPr>
          <p:nvPr>
            <p:ph type="sldNum"/>
          </p:nvPr>
        </p:nvSpPr>
        <p:spPr>
          <a:ln/>
        </p:spPr>
        <p:txBody>
          <a:bodyPr/>
          <a:lstStyle/>
          <a:p>
            <a:fld id="{5FDC0BE5-8237-434B-AB26-F93C2EF449B3}" type="slidenum">
              <a:rPr lang="en-US" altLang="x-none"/>
              <a:pPr/>
              <a:t>14</a:t>
            </a:fld>
            <a:endParaRPr lang="en-US" altLang="x-none"/>
          </a:p>
        </p:txBody>
      </p:sp>
      <p:sp>
        <p:nvSpPr>
          <p:cNvPr id="6145" name="Text Box 1"/>
          <p:cNvSpPr txBox="1">
            <a:spLocks noGrp="1" noRot="1" noChangeAspect="1" noChangeArrowheads="1"/>
          </p:cNvSpPr>
          <p:nvPr>
            <p:ph type="sldImg"/>
          </p:nvPr>
        </p:nvSpPr>
        <p:spPr bwMode="auto">
          <a:xfrm>
            <a:off x="687388" y="1143000"/>
            <a:ext cx="5481637" cy="3084513"/>
          </a:xfrm>
          <a:prstGeom prst="rect">
            <a:avLst/>
          </a:prstGeom>
          <a:solidFill>
            <a:srgbClr val="FFFFFF"/>
          </a:solidFill>
          <a:ln>
            <a:solidFill>
              <a:srgbClr val="000000"/>
            </a:solidFill>
            <a:miter lim="800000"/>
            <a:headEnd/>
            <a:tailEnd/>
          </a:ln>
          <a:extLs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8"/>
                    </a:srgbClr>
                  </a:outerShdw>
                </a:effectLst>
              </a14:hiddenEffects>
            </a:ext>
          </a:extLst>
        </p:spPr>
      </p:sp>
      <p:sp>
        <p:nvSpPr>
          <p:cNvPr id="6146" name="Text Box 2"/>
          <p:cNvSpPr txBox="1">
            <a:spLocks noGrp="1" noChangeArrowheads="1"/>
          </p:cNvSpPr>
          <p:nvPr>
            <p:ph type="body" idx="1"/>
          </p:nvPr>
        </p:nvSpPr>
        <p:spPr bwMode="auto">
          <a:xfrm>
            <a:off x="685800" y="4400550"/>
            <a:ext cx="5484813" cy="3598863"/>
          </a:xfrm>
          <a:prstGeom prst="rect">
            <a:avLst/>
          </a:prstGeo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8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x-none" altLang="x-none"/>
          </a:p>
        </p:txBody>
      </p:sp>
    </p:spTree>
    <p:extLst>
      <p:ext uri="{BB962C8B-B14F-4D97-AF65-F5344CB8AC3E}">
        <p14:creationId xmlns:p14="http://schemas.microsoft.com/office/powerpoint/2010/main" val="416099306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FFFF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8"/>
          <p:cNvSpPr>
            <a:spLocks noGrp="1" noChangeArrowheads="1"/>
          </p:cNvSpPr>
          <p:nvPr>
            <p:ph type="sldNum"/>
          </p:nvPr>
        </p:nvSpPr>
        <p:spPr>
          <a:ln/>
        </p:spPr>
        <p:txBody>
          <a:bodyPr/>
          <a:lstStyle/>
          <a:p>
            <a:fld id="{5FDC0BE5-8237-434B-AB26-F93C2EF449B3}" type="slidenum">
              <a:rPr lang="en-US" altLang="x-none"/>
              <a:pPr/>
              <a:t>15</a:t>
            </a:fld>
            <a:endParaRPr lang="en-US" altLang="x-none"/>
          </a:p>
        </p:txBody>
      </p:sp>
      <p:sp>
        <p:nvSpPr>
          <p:cNvPr id="6145" name="Text Box 1"/>
          <p:cNvSpPr txBox="1">
            <a:spLocks noGrp="1" noRot="1" noChangeAspect="1" noChangeArrowheads="1"/>
          </p:cNvSpPr>
          <p:nvPr>
            <p:ph type="sldImg"/>
          </p:nvPr>
        </p:nvSpPr>
        <p:spPr bwMode="auto">
          <a:xfrm>
            <a:off x="687388" y="1143000"/>
            <a:ext cx="5481637" cy="3084513"/>
          </a:xfrm>
          <a:prstGeom prst="rect">
            <a:avLst/>
          </a:prstGeom>
          <a:solidFill>
            <a:srgbClr val="FFFFFF"/>
          </a:solidFill>
          <a:ln>
            <a:solidFill>
              <a:srgbClr val="000000"/>
            </a:solidFill>
            <a:miter lim="800000"/>
            <a:headEnd/>
            <a:tailEnd/>
          </a:ln>
          <a:extLs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8"/>
                    </a:srgbClr>
                  </a:outerShdw>
                </a:effectLst>
              </a14:hiddenEffects>
            </a:ext>
          </a:extLst>
        </p:spPr>
      </p:sp>
      <p:sp>
        <p:nvSpPr>
          <p:cNvPr id="6146" name="Text Box 2"/>
          <p:cNvSpPr txBox="1">
            <a:spLocks noGrp="1" noChangeArrowheads="1"/>
          </p:cNvSpPr>
          <p:nvPr>
            <p:ph type="body" idx="1"/>
          </p:nvPr>
        </p:nvSpPr>
        <p:spPr bwMode="auto">
          <a:xfrm>
            <a:off x="685800" y="4400550"/>
            <a:ext cx="5484813" cy="3598863"/>
          </a:xfrm>
          <a:prstGeom prst="rect">
            <a:avLst/>
          </a:prstGeo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8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x-none" altLang="x-none"/>
          </a:p>
        </p:txBody>
      </p:sp>
    </p:spTree>
    <p:extLst>
      <p:ext uri="{BB962C8B-B14F-4D97-AF65-F5344CB8AC3E}">
        <p14:creationId xmlns:p14="http://schemas.microsoft.com/office/powerpoint/2010/main" val="729401026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FFFF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10"/>
          <p:cNvSpPr>
            <a:spLocks noGrp="1" noChangeArrowheads="1"/>
          </p:cNvSpPr>
          <p:nvPr>
            <p:ph type="sldNum"/>
          </p:nvPr>
        </p:nvSpPr>
        <p:spPr>
          <a:ln/>
        </p:spPr>
        <p:txBody>
          <a:bodyPr/>
          <a:lstStyle/>
          <a:p>
            <a:fld id="{77BD35B7-DAF1-5B4D-94FA-36B61FD74AC4}" type="slidenum">
              <a:rPr lang="en-US" altLang="x-none"/>
              <a:pPr/>
              <a:t>17</a:t>
            </a:fld>
            <a:endParaRPr lang="en-US" altLang="x-none"/>
          </a:p>
        </p:txBody>
      </p:sp>
      <p:sp>
        <p:nvSpPr>
          <p:cNvPr id="18433" name="Text Box 1"/>
          <p:cNvSpPr txBox="1">
            <a:spLocks noGrp="1" noRot="1" noChangeAspect="1" noChangeArrowheads="1"/>
          </p:cNvSpPr>
          <p:nvPr>
            <p:ph type="sldImg"/>
          </p:nvPr>
        </p:nvSpPr>
        <p:spPr bwMode="auto">
          <a:xfrm>
            <a:off x="688975" y="1143000"/>
            <a:ext cx="5475288" cy="3081338"/>
          </a:xfrm>
          <a:prstGeom prst="rect">
            <a:avLst/>
          </a:prstGeom>
          <a:solidFill>
            <a:srgbClr val="FFFFFF"/>
          </a:solidFill>
          <a:ln>
            <a:solidFill>
              <a:srgbClr val="000000"/>
            </a:solidFill>
            <a:miter lim="800000"/>
            <a:headEnd/>
            <a:tailEnd/>
          </a:ln>
          <a:extLs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8"/>
                    </a:srgbClr>
                  </a:outerShdw>
                </a:effectLst>
              </a14:hiddenEffects>
            </a:ext>
          </a:extLst>
        </p:spPr>
      </p:sp>
      <p:sp>
        <p:nvSpPr>
          <p:cNvPr id="18434" name="Text Box 2"/>
          <p:cNvSpPr txBox="1">
            <a:spLocks noGrp="1" noChangeArrowheads="1"/>
          </p:cNvSpPr>
          <p:nvPr>
            <p:ph type="body" idx="1"/>
          </p:nvPr>
        </p:nvSpPr>
        <p:spPr bwMode="auto">
          <a:xfrm>
            <a:off x="685800" y="4400550"/>
            <a:ext cx="5481638" cy="3595688"/>
          </a:xfrm>
          <a:prstGeom prst="rect">
            <a:avLst/>
          </a:prstGeo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8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x-none" altLang="x-none"/>
          </a:p>
        </p:txBody>
      </p:sp>
    </p:spTree>
    <p:extLst>
      <p:ext uri="{BB962C8B-B14F-4D97-AF65-F5344CB8AC3E}">
        <p14:creationId xmlns:p14="http://schemas.microsoft.com/office/powerpoint/2010/main" val="4018328183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FFFF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8"/>
          <p:cNvSpPr>
            <a:spLocks noGrp="1" noChangeArrowheads="1"/>
          </p:cNvSpPr>
          <p:nvPr>
            <p:ph type="sldNum"/>
          </p:nvPr>
        </p:nvSpPr>
        <p:spPr>
          <a:ln/>
        </p:spPr>
        <p:txBody>
          <a:bodyPr/>
          <a:lstStyle/>
          <a:p>
            <a:fld id="{5FDC0BE5-8237-434B-AB26-F93C2EF449B3}" type="slidenum">
              <a:rPr lang="en-US" altLang="x-none"/>
              <a:pPr/>
              <a:t>18</a:t>
            </a:fld>
            <a:endParaRPr lang="en-US" altLang="x-none"/>
          </a:p>
        </p:txBody>
      </p:sp>
      <p:sp>
        <p:nvSpPr>
          <p:cNvPr id="6145" name="Text Box 1"/>
          <p:cNvSpPr txBox="1">
            <a:spLocks noGrp="1" noRot="1" noChangeAspect="1" noChangeArrowheads="1"/>
          </p:cNvSpPr>
          <p:nvPr>
            <p:ph type="sldImg"/>
          </p:nvPr>
        </p:nvSpPr>
        <p:spPr bwMode="auto">
          <a:xfrm>
            <a:off x="687388" y="1143000"/>
            <a:ext cx="5481637" cy="3084513"/>
          </a:xfrm>
          <a:prstGeom prst="rect">
            <a:avLst/>
          </a:prstGeom>
          <a:solidFill>
            <a:srgbClr val="FFFFFF"/>
          </a:solidFill>
          <a:ln>
            <a:solidFill>
              <a:srgbClr val="000000"/>
            </a:solidFill>
            <a:miter lim="800000"/>
            <a:headEnd/>
            <a:tailEnd/>
          </a:ln>
          <a:extLs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8"/>
                    </a:srgbClr>
                  </a:outerShdw>
                </a:effectLst>
              </a14:hiddenEffects>
            </a:ext>
          </a:extLst>
        </p:spPr>
      </p:sp>
      <p:sp>
        <p:nvSpPr>
          <p:cNvPr id="6146" name="Text Box 2"/>
          <p:cNvSpPr txBox="1">
            <a:spLocks noGrp="1" noChangeArrowheads="1"/>
          </p:cNvSpPr>
          <p:nvPr>
            <p:ph type="body" idx="1"/>
          </p:nvPr>
        </p:nvSpPr>
        <p:spPr bwMode="auto">
          <a:xfrm>
            <a:off x="685800" y="4400550"/>
            <a:ext cx="5484813" cy="3598863"/>
          </a:xfrm>
          <a:prstGeom prst="rect">
            <a:avLst/>
          </a:prstGeo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8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x-none" altLang="x-none" dirty="0"/>
          </a:p>
        </p:txBody>
      </p:sp>
    </p:spTree>
    <p:extLst>
      <p:ext uri="{BB962C8B-B14F-4D97-AF65-F5344CB8AC3E}">
        <p14:creationId xmlns:p14="http://schemas.microsoft.com/office/powerpoint/2010/main" val="1972233638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D862F0DB-733E-C445-8E63-D714F6CF5BA7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Подзаголовок 2">
            <a:extLst>
              <a:ext uri="{FF2B5EF4-FFF2-40B4-BE49-F238E27FC236}">
                <a16:creationId xmlns:a16="http://schemas.microsoft.com/office/drawing/2014/main" id="{04E25BD0-C363-9647-9C1A-E7B13B816AF1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ru-RU"/>
              <a:t>Образец подзаголовка</a:t>
            </a:r>
          </a:p>
        </p:txBody>
      </p:sp>
      <p:sp>
        <p:nvSpPr>
          <p:cNvPr id="4" name="Дата 3">
            <a:extLst>
              <a:ext uri="{FF2B5EF4-FFF2-40B4-BE49-F238E27FC236}">
                <a16:creationId xmlns:a16="http://schemas.microsoft.com/office/drawing/2014/main" id="{A8C1EF25-B221-7945-97FD-C6B2CB0CB5F9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ru-RU"/>
          </a:p>
        </p:txBody>
      </p:sp>
      <p:sp>
        <p:nvSpPr>
          <p:cNvPr id="5" name="Нижний колонтитул 4">
            <a:extLst>
              <a:ext uri="{FF2B5EF4-FFF2-40B4-BE49-F238E27FC236}">
                <a16:creationId xmlns:a16="http://schemas.microsoft.com/office/drawing/2014/main" id="{D7B7A665-A149-644B-9599-E5C62EF69B94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/>
          </a:p>
        </p:txBody>
      </p:sp>
      <p:sp>
        <p:nvSpPr>
          <p:cNvPr id="6" name="Номер слайда 5">
            <a:extLst>
              <a:ext uri="{FF2B5EF4-FFF2-40B4-BE49-F238E27FC236}">
                <a16:creationId xmlns:a16="http://schemas.microsoft.com/office/drawing/2014/main" id="{F716C146-109A-4C4E-BFAB-47F9BCCDB0E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FA1840A-82AF-1F42-846C-D021E6C274B8}" type="slidenum">
              <a:rPr lang="ru-RU" smtClean="0"/>
              <a:t>‹#›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2505406874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Заголовок и вертикальный текс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AFF10AC5-6B84-4B4A-80C4-6A95BDC8D3E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Вертикальный текст 2">
            <a:extLst>
              <a:ext uri="{FF2B5EF4-FFF2-40B4-BE49-F238E27FC236}">
                <a16:creationId xmlns:a16="http://schemas.microsoft.com/office/drawing/2014/main" id="{00B0CB69-A2CD-7C48-8F01-628977E29DB3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Дата 3">
            <a:extLst>
              <a:ext uri="{FF2B5EF4-FFF2-40B4-BE49-F238E27FC236}">
                <a16:creationId xmlns:a16="http://schemas.microsoft.com/office/drawing/2014/main" id="{1A74B613-B760-DA46-91C6-B55EB5673A9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ru-RU"/>
          </a:p>
        </p:txBody>
      </p:sp>
      <p:sp>
        <p:nvSpPr>
          <p:cNvPr id="5" name="Нижний колонтитул 4">
            <a:extLst>
              <a:ext uri="{FF2B5EF4-FFF2-40B4-BE49-F238E27FC236}">
                <a16:creationId xmlns:a16="http://schemas.microsoft.com/office/drawing/2014/main" id="{FEA9AC19-E75C-AB49-ACCD-3389B3A5963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/>
          </a:p>
        </p:txBody>
      </p:sp>
      <p:sp>
        <p:nvSpPr>
          <p:cNvPr id="6" name="Номер слайда 5">
            <a:extLst>
              <a:ext uri="{FF2B5EF4-FFF2-40B4-BE49-F238E27FC236}">
                <a16:creationId xmlns:a16="http://schemas.microsoft.com/office/drawing/2014/main" id="{5C272E7E-19CB-6C4D-BD58-25A1709FC9D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FA1840A-82AF-1F42-846C-D021E6C274B8}" type="slidenum">
              <a:rPr lang="ru-RU" smtClean="0"/>
              <a:t>‹#›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3054767735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Вертикальный заголовок и текс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Вертикальный заголовок 1">
            <a:extLst>
              <a:ext uri="{FF2B5EF4-FFF2-40B4-BE49-F238E27FC236}">
                <a16:creationId xmlns:a16="http://schemas.microsoft.com/office/drawing/2014/main" id="{90813F1D-5313-FA42-9343-5F9190F5F730}"/>
              </a:ext>
            </a:extLst>
          </p:cNvPr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</p:spPr>
        <p:txBody>
          <a:bodyPr vert="eaVert"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Вертикальный текст 2">
            <a:extLst>
              <a:ext uri="{FF2B5EF4-FFF2-40B4-BE49-F238E27FC236}">
                <a16:creationId xmlns:a16="http://schemas.microsoft.com/office/drawing/2014/main" id="{6FA2502C-59B2-D940-8DC5-DDD15374CBCF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7734300" cy="5811838"/>
          </a:xfrm>
        </p:spPr>
        <p:txBody>
          <a:bodyPr vert="eaVert"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Дата 3">
            <a:extLst>
              <a:ext uri="{FF2B5EF4-FFF2-40B4-BE49-F238E27FC236}">
                <a16:creationId xmlns:a16="http://schemas.microsoft.com/office/drawing/2014/main" id="{6A4AEFFE-0A48-C043-BF71-4BE71EFD27D2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ru-RU"/>
          </a:p>
        </p:txBody>
      </p:sp>
      <p:sp>
        <p:nvSpPr>
          <p:cNvPr id="5" name="Нижний колонтитул 4">
            <a:extLst>
              <a:ext uri="{FF2B5EF4-FFF2-40B4-BE49-F238E27FC236}">
                <a16:creationId xmlns:a16="http://schemas.microsoft.com/office/drawing/2014/main" id="{31575738-8528-234F-8414-7FB1FA7D4B52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/>
          </a:p>
        </p:txBody>
      </p:sp>
      <p:sp>
        <p:nvSpPr>
          <p:cNvPr id="6" name="Номер слайда 5">
            <a:extLst>
              <a:ext uri="{FF2B5EF4-FFF2-40B4-BE49-F238E27FC236}">
                <a16:creationId xmlns:a16="http://schemas.microsoft.com/office/drawing/2014/main" id="{F2737715-C791-F446-942A-4B75BB02B92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FA1840A-82AF-1F42-846C-D021E6C274B8}" type="slidenum">
              <a:rPr lang="ru-RU" smtClean="0"/>
              <a:t>‹#›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3135913116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Default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320835633"/>
      </p:ext>
    </p:extLst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About U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>
            <a:extLst>
              <a:ext uri="{FF2B5EF4-FFF2-40B4-BE49-F238E27FC236}">
                <a16:creationId xmlns:a16="http://schemas.microsoft.com/office/drawing/2014/main" id="{B94561C4-9A67-A547-9BA9-FCB35D47188A}"/>
              </a:ext>
            </a:extLst>
          </p:cNvPr>
          <p:cNvSpPr>
            <a:spLocks noGrp="1"/>
          </p:cNvSpPr>
          <p:nvPr>
            <p:ph type="pic" sz="quarter" idx="25"/>
          </p:nvPr>
        </p:nvSpPr>
        <p:spPr>
          <a:xfrm>
            <a:off x="8417143" y="1878227"/>
            <a:ext cx="3774858" cy="4979773"/>
          </a:xfrm>
          <a:custGeom>
            <a:avLst/>
            <a:gdLst>
              <a:gd name="connsiteX0" fmla="*/ 6610866 w 7547750"/>
              <a:gd name="connsiteY0" fmla="*/ 0 h 9959546"/>
              <a:gd name="connsiteX1" fmla="*/ 7286788 w 7547750"/>
              <a:gd name="connsiteY1" fmla="*/ 34132 h 9959546"/>
              <a:gd name="connsiteX2" fmla="*/ 7547750 w 7547750"/>
              <a:gd name="connsiteY2" fmla="*/ 67292 h 9959546"/>
              <a:gd name="connsiteX3" fmla="*/ 7547750 w 7547750"/>
              <a:gd name="connsiteY3" fmla="*/ 9959546 h 9959546"/>
              <a:gd name="connsiteX4" fmla="*/ 911486 w 7547750"/>
              <a:gd name="connsiteY4" fmla="*/ 9959546 h 9959546"/>
              <a:gd name="connsiteX5" fmla="*/ 797896 w 7547750"/>
              <a:gd name="connsiteY5" fmla="*/ 9761996 h 9959546"/>
              <a:gd name="connsiteX6" fmla="*/ 0 w 7547750"/>
              <a:gd name="connsiteY6" fmla="*/ 6610865 h 9959546"/>
              <a:gd name="connsiteX7" fmla="*/ 6610866 w 7547750"/>
              <a:gd name="connsiteY7" fmla="*/ 0 h 99595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7547750" h="9959546">
                <a:moveTo>
                  <a:pt x="6610866" y="0"/>
                </a:moveTo>
                <a:cubicBezTo>
                  <a:pt x="6839058" y="0"/>
                  <a:pt x="7064550" y="11562"/>
                  <a:pt x="7286788" y="34132"/>
                </a:cubicBezTo>
                <a:lnTo>
                  <a:pt x="7547750" y="67292"/>
                </a:lnTo>
                <a:lnTo>
                  <a:pt x="7547750" y="9959546"/>
                </a:lnTo>
                <a:lnTo>
                  <a:pt x="911486" y="9959546"/>
                </a:lnTo>
                <a:lnTo>
                  <a:pt x="797896" y="9761996"/>
                </a:lnTo>
                <a:cubicBezTo>
                  <a:pt x="289042" y="8825281"/>
                  <a:pt x="0" y="7751828"/>
                  <a:pt x="0" y="6610865"/>
                </a:cubicBezTo>
                <a:cubicBezTo>
                  <a:pt x="0" y="2959786"/>
                  <a:pt x="2959786" y="0"/>
                  <a:pt x="6610866" y="0"/>
                </a:cubicBezTo>
                <a:close/>
              </a:path>
            </a:pathLst>
          </a:custGeom>
          <a:solidFill>
            <a:schemeClr val="bg2">
              <a:lumMod val="95000"/>
            </a:schemeClr>
          </a:solidFill>
          <a:effectLst/>
        </p:spPr>
        <p:txBody>
          <a:bodyPr wrap="square">
            <a:noAutofit/>
          </a:bodyPr>
          <a:lstStyle>
            <a:lvl1pPr marL="0" indent="0">
              <a:buNone/>
              <a:defRPr sz="1300" b="1" i="0">
                <a:ln>
                  <a:noFill/>
                </a:ln>
                <a:solidFill>
                  <a:schemeClr val="bg1">
                    <a:lumMod val="85000"/>
                  </a:schemeClr>
                </a:solidFill>
                <a:latin typeface="Nunito Sans SemiBold" pitchFamily="2" charset="77"/>
                <a:ea typeface="Source Sans Pro Light" panose="020B0403030403020204" pitchFamily="34" charset="0"/>
                <a:cs typeface="Noto Sans Light" panose="020B0402040504020204" pitchFamily="34" charset="0"/>
              </a:defRPr>
            </a:lvl1pPr>
          </a:lstStyle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614789024"/>
      </p:ext>
    </p:extLst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Message CE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>
            <a:extLst>
              <a:ext uri="{FF2B5EF4-FFF2-40B4-BE49-F238E27FC236}">
                <a16:creationId xmlns:a16="http://schemas.microsoft.com/office/drawing/2014/main" id="{FA8AB4B1-06B1-A741-AB46-B9645373A7E0}"/>
              </a:ext>
            </a:extLst>
          </p:cNvPr>
          <p:cNvSpPr>
            <a:spLocks noGrp="1"/>
          </p:cNvSpPr>
          <p:nvPr>
            <p:ph type="pic" sz="quarter" idx="26"/>
          </p:nvPr>
        </p:nvSpPr>
        <p:spPr>
          <a:xfrm>
            <a:off x="976547" y="2232801"/>
            <a:ext cx="3361803" cy="3359575"/>
          </a:xfrm>
          <a:prstGeom prst="ellipse">
            <a:avLst/>
          </a:prstGeom>
          <a:solidFill>
            <a:schemeClr val="bg2">
              <a:lumMod val="95000"/>
            </a:schemeClr>
          </a:solidFill>
          <a:effectLst/>
        </p:spPr>
        <p:txBody>
          <a:bodyPr wrap="square">
            <a:noAutofit/>
          </a:bodyPr>
          <a:lstStyle>
            <a:lvl1pPr marL="0" indent="0">
              <a:buNone/>
              <a:defRPr sz="1300" b="1" i="0">
                <a:ln>
                  <a:noFill/>
                </a:ln>
                <a:solidFill>
                  <a:schemeClr val="bg1">
                    <a:lumMod val="85000"/>
                  </a:schemeClr>
                </a:solidFill>
                <a:latin typeface="Nunito Sans SemiBold" pitchFamily="2" charset="77"/>
                <a:ea typeface="Source Sans Pro Light" panose="020B0403030403020204" pitchFamily="34" charset="0"/>
                <a:cs typeface="Noto Sans Light" panose="020B0402040504020204" pitchFamily="34" charset="0"/>
              </a:defRPr>
            </a:lvl1pPr>
          </a:lstStyle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58475981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Mission &amp; Vis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>
            <a:extLst>
              <a:ext uri="{FF2B5EF4-FFF2-40B4-BE49-F238E27FC236}">
                <a16:creationId xmlns:a16="http://schemas.microsoft.com/office/drawing/2014/main" id="{B0BDC4C1-55FF-664E-9DF7-5135A5F7A058}"/>
              </a:ext>
            </a:extLst>
          </p:cNvPr>
          <p:cNvSpPr>
            <a:spLocks noGrp="1"/>
          </p:cNvSpPr>
          <p:nvPr>
            <p:ph type="pic" sz="quarter" idx="26"/>
          </p:nvPr>
        </p:nvSpPr>
        <p:spPr>
          <a:xfrm>
            <a:off x="0" y="1878228"/>
            <a:ext cx="5586709" cy="4979773"/>
          </a:xfrm>
          <a:custGeom>
            <a:avLst/>
            <a:gdLst>
              <a:gd name="connsiteX0" fmla="*/ 5399904 w 11170508"/>
              <a:gd name="connsiteY0" fmla="*/ 0 h 9959545"/>
              <a:gd name="connsiteX1" fmla="*/ 11170508 w 11170508"/>
              <a:gd name="connsiteY1" fmla="*/ 5770605 h 9959545"/>
              <a:gd name="connsiteX2" fmla="*/ 9480337 w 11170508"/>
              <a:gd name="connsiteY2" fmla="*/ 9851039 h 9959545"/>
              <a:gd name="connsiteX3" fmla="*/ 9366529 w 11170508"/>
              <a:gd name="connsiteY3" fmla="*/ 9959545 h 9959545"/>
              <a:gd name="connsiteX4" fmla="*/ 1433278 w 11170508"/>
              <a:gd name="connsiteY4" fmla="*/ 9959545 h 9959545"/>
              <a:gd name="connsiteX5" fmla="*/ 1319470 w 11170508"/>
              <a:gd name="connsiteY5" fmla="*/ 9851039 h 9959545"/>
              <a:gd name="connsiteX6" fmla="*/ 82781 w 11170508"/>
              <a:gd name="connsiteY6" fmla="*/ 8016785 h 9959545"/>
              <a:gd name="connsiteX7" fmla="*/ 0 w 11170508"/>
              <a:gd name="connsiteY7" fmla="*/ 7806835 h 9959545"/>
              <a:gd name="connsiteX8" fmla="*/ 0 w 11170508"/>
              <a:gd name="connsiteY8" fmla="*/ 3734376 h 9959545"/>
              <a:gd name="connsiteX9" fmla="*/ 82781 w 11170508"/>
              <a:gd name="connsiteY9" fmla="*/ 3524426 h 9959545"/>
              <a:gd name="connsiteX10" fmla="*/ 5399904 w 11170508"/>
              <a:gd name="connsiteY10" fmla="*/ 0 h 99595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1170508" h="9959545">
                <a:moveTo>
                  <a:pt x="5399904" y="0"/>
                </a:moveTo>
                <a:cubicBezTo>
                  <a:pt x="8586920" y="0"/>
                  <a:pt x="11170508" y="2583588"/>
                  <a:pt x="11170508" y="5770605"/>
                </a:cubicBezTo>
                <a:cubicBezTo>
                  <a:pt x="11170508" y="7364113"/>
                  <a:pt x="10524611" y="8806765"/>
                  <a:pt x="9480337" y="9851039"/>
                </a:cubicBezTo>
                <a:lnTo>
                  <a:pt x="9366529" y="9959545"/>
                </a:lnTo>
                <a:lnTo>
                  <a:pt x="1433278" y="9959545"/>
                </a:lnTo>
                <a:lnTo>
                  <a:pt x="1319470" y="9851039"/>
                </a:lnTo>
                <a:cubicBezTo>
                  <a:pt x="797332" y="9328902"/>
                  <a:pt x="374790" y="8707170"/>
                  <a:pt x="82781" y="8016785"/>
                </a:cubicBezTo>
                <a:lnTo>
                  <a:pt x="0" y="7806835"/>
                </a:lnTo>
                <a:lnTo>
                  <a:pt x="0" y="3734376"/>
                </a:lnTo>
                <a:lnTo>
                  <a:pt x="82781" y="3524426"/>
                </a:lnTo>
                <a:cubicBezTo>
                  <a:pt x="958807" y="1453269"/>
                  <a:pt x="3009641" y="0"/>
                  <a:pt x="5399904" y="0"/>
                </a:cubicBezTo>
                <a:close/>
              </a:path>
            </a:pathLst>
          </a:custGeom>
          <a:solidFill>
            <a:schemeClr val="bg2">
              <a:lumMod val="95000"/>
            </a:schemeClr>
          </a:solidFill>
        </p:spPr>
        <p:txBody>
          <a:bodyPr wrap="square" anchor="t">
            <a:noAutofit/>
          </a:bodyPr>
          <a:lstStyle>
            <a:lvl1pPr marL="0" indent="0" algn="ctr">
              <a:buNone/>
              <a:defRPr sz="1100" b="1" i="0">
                <a:latin typeface="Nunito Sans SemiBold" pitchFamily="2" charset="77"/>
                <a:ea typeface="Source Sans Pro Light" panose="020B0403030403020204" pitchFamily="34" charset="0"/>
                <a:cs typeface="Noto Sans Light" panose="020B0402040504020204" pitchFamily="34" charset="0"/>
              </a:defRPr>
            </a:lvl1pPr>
          </a:lstStyle>
          <a:p>
            <a:endParaRPr lang="id-ID" dirty="0"/>
          </a:p>
        </p:txBody>
      </p:sp>
    </p:spTree>
    <p:extLst>
      <p:ext uri="{BB962C8B-B14F-4D97-AF65-F5344CB8AC3E}">
        <p14:creationId xmlns:p14="http://schemas.microsoft.com/office/powerpoint/2010/main" val="776703928"/>
      </p:ext>
    </p:extLst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What We 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>
            <a:extLst>
              <a:ext uri="{FF2B5EF4-FFF2-40B4-BE49-F238E27FC236}">
                <a16:creationId xmlns:a16="http://schemas.microsoft.com/office/drawing/2014/main" id="{4DD7EF42-AFF9-644A-BABF-EC024295CD15}"/>
              </a:ext>
            </a:extLst>
          </p:cNvPr>
          <p:cNvSpPr>
            <a:spLocks noGrp="1"/>
          </p:cNvSpPr>
          <p:nvPr>
            <p:ph type="pic" sz="quarter" idx="26"/>
          </p:nvPr>
        </p:nvSpPr>
        <p:spPr>
          <a:xfrm>
            <a:off x="8762106" y="0"/>
            <a:ext cx="3429895" cy="6858000"/>
          </a:xfrm>
          <a:custGeom>
            <a:avLst/>
            <a:gdLst>
              <a:gd name="connsiteX0" fmla="*/ 6858000 w 6858004"/>
              <a:gd name="connsiteY0" fmla="*/ 0 h 13716000"/>
              <a:gd name="connsiteX1" fmla="*/ 6858004 w 6858004"/>
              <a:gd name="connsiteY1" fmla="*/ 0 h 13716000"/>
              <a:gd name="connsiteX2" fmla="*/ 6858004 w 6858004"/>
              <a:gd name="connsiteY2" fmla="*/ 13716000 h 13716000"/>
              <a:gd name="connsiteX3" fmla="*/ 6858000 w 6858004"/>
              <a:gd name="connsiteY3" fmla="*/ 13716000 h 13716000"/>
              <a:gd name="connsiteX4" fmla="*/ 0 w 6858004"/>
              <a:gd name="connsiteY4" fmla="*/ 6858000 h 13716000"/>
              <a:gd name="connsiteX5" fmla="*/ 6858000 w 6858004"/>
              <a:gd name="connsiteY5" fmla="*/ 0 h 13716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6858004" h="13716000">
                <a:moveTo>
                  <a:pt x="6858000" y="0"/>
                </a:moveTo>
                <a:lnTo>
                  <a:pt x="6858004" y="0"/>
                </a:lnTo>
                <a:lnTo>
                  <a:pt x="6858004" y="13716000"/>
                </a:lnTo>
                <a:lnTo>
                  <a:pt x="6858000" y="13716000"/>
                </a:lnTo>
                <a:cubicBezTo>
                  <a:pt x="3070432" y="13716000"/>
                  <a:pt x="0" y="10645569"/>
                  <a:pt x="0" y="6858000"/>
                </a:cubicBezTo>
                <a:cubicBezTo>
                  <a:pt x="0" y="3070431"/>
                  <a:pt x="3070432" y="0"/>
                  <a:pt x="6858000" y="0"/>
                </a:cubicBezTo>
                <a:close/>
              </a:path>
            </a:pathLst>
          </a:custGeom>
          <a:solidFill>
            <a:schemeClr val="bg2">
              <a:lumMod val="95000"/>
            </a:schemeClr>
          </a:solidFill>
          <a:effectLst/>
        </p:spPr>
        <p:txBody>
          <a:bodyPr wrap="square">
            <a:noAutofit/>
          </a:bodyPr>
          <a:lstStyle>
            <a:lvl1pPr marL="0" indent="0">
              <a:buNone/>
              <a:defRPr sz="1300" b="1" i="0">
                <a:ln>
                  <a:noFill/>
                </a:ln>
                <a:solidFill>
                  <a:schemeClr val="bg1">
                    <a:lumMod val="85000"/>
                  </a:schemeClr>
                </a:solidFill>
                <a:latin typeface="Nunito Sans SemiBold" pitchFamily="2" charset="77"/>
                <a:ea typeface="Source Sans Pro Light" panose="020B0403030403020204" pitchFamily="34" charset="0"/>
                <a:cs typeface="Noto Sans Light" panose="020B0402040504020204" pitchFamily="34" charset="0"/>
              </a:defRPr>
            </a:lvl1pPr>
          </a:lstStyle>
          <a:p>
            <a:endParaRPr lang="en-US" dirty="0"/>
          </a:p>
        </p:txBody>
      </p:sp>
      <p:sp>
        <p:nvSpPr>
          <p:cNvPr id="5" name="Picture Placeholder 4">
            <a:extLst>
              <a:ext uri="{FF2B5EF4-FFF2-40B4-BE49-F238E27FC236}">
                <a16:creationId xmlns:a16="http://schemas.microsoft.com/office/drawing/2014/main" id="{45D15EE4-0DC1-A24B-BA57-857519D4D2AB}"/>
              </a:ext>
            </a:extLst>
          </p:cNvPr>
          <p:cNvSpPr>
            <a:spLocks noGrp="1"/>
          </p:cNvSpPr>
          <p:nvPr>
            <p:ph type="pic" sz="quarter" idx="25"/>
          </p:nvPr>
        </p:nvSpPr>
        <p:spPr>
          <a:xfrm>
            <a:off x="1" y="0"/>
            <a:ext cx="3429893" cy="6858000"/>
          </a:xfrm>
          <a:custGeom>
            <a:avLst/>
            <a:gdLst>
              <a:gd name="connsiteX0" fmla="*/ 0 w 6858000"/>
              <a:gd name="connsiteY0" fmla="*/ 0 h 13716000"/>
              <a:gd name="connsiteX1" fmla="*/ 352911 w 6858000"/>
              <a:gd name="connsiteY1" fmla="*/ 8924 h 13716000"/>
              <a:gd name="connsiteX2" fmla="*/ 6858000 w 6858000"/>
              <a:gd name="connsiteY2" fmla="*/ 6858000 h 13716000"/>
              <a:gd name="connsiteX3" fmla="*/ 352911 w 6858000"/>
              <a:gd name="connsiteY3" fmla="*/ 13707076 h 13716000"/>
              <a:gd name="connsiteX4" fmla="*/ 0 w 6858000"/>
              <a:gd name="connsiteY4" fmla="*/ 13716000 h 13716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858000" h="13716000">
                <a:moveTo>
                  <a:pt x="0" y="0"/>
                </a:moveTo>
                <a:lnTo>
                  <a:pt x="352911" y="8924"/>
                </a:lnTo>
                <a:cubicBezTo>
                  <a:pt x="3976472" y="192602"/>
                  <a:pt x="6858000" y="3188793"/>
                  <a:pt x="6858000" y="6858000"/>
                </a:cubicBezTo>
                <a:cubicBezTo>
                  <a:pt x="6858000" y="10527207"/>
                  <a:pt x="3976472" y="13523398"/>
                  <a:pt x="352911" y="13707076"/>
                </a:cubicBezTo>
                <a:lnTo>
                  <a:pt x="0" y="13716000"/>
                </a:lnTo>
                <a:close/>
              </a:path>
            </a:pathLst>
          </a:custGeom>
          <a:solidFill>
            <a:schemeClr val="bg2">
              <a:lumMod val="95000"/>
            </a:schemeClr>
          </a:solidFill>
          <a:effectLst/>
        </p:spPr>
        <p:txBody>
          <a:bodyPr wrap="square">
            <a:noAutofit/>
          </a:bodyPr>
          <a:lstStyle>
            <a:lvl1pPr marL="0" indent="0">
              <a:buNone/>
              <a:defRPr sz="1300" b="1" i="0">
                <a:ln>
                  <a:noFill/>
                </a:ln>
                <a:solidFill>
                  <a:schemeClr val="bg1">
                    <a:lumMod val="85000"/>
                  </a:schemeClr>
                </a:solidFill>
                <a:latin typeface="Nunito Sans SemiBold" pitchFamily="2" charset="77"/>
                <a:ea typeface="Source Sans Pro Light" panose="020B0403030403020204" pitchFamily="34" charset="0"/>
                <a:cs typeface="Noto Sans Light" panose="020B0402040504020204" pitchFamily="34" charset="0"/>
              </a:defRPr>
            </a:lvl1pPr>
          </a:lstStyle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844251922"/>
      </p:ext>
    </p:extLst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Big 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6">
            <a:extLst>
              <a:ext uri="{FF2B5EF4-FFF2-40B4-BE49-F238E27FC236}">
                <a16:creationId xmlns:a16="http://schemas.microsoft.com/office/drawing/2014/main" id="{8A6D03A8-38DA-1141-93A4-105CC5C37F93}"/>
              </a:ext>
            </a:extLst>
          </p:cNvPr>
          <p:cNvSpPr/>
          <p:nvPr userDrawn="1"/>
        </p:nvSpPr>
        <p:spPr>
          <a:xfrm>
            <a:off x="11109043" y="314325"/>
            <a:ext cx="404918" cy="395288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 b="0" i="0" dirty="0">
              <a:latin typeface="Nunito Sans ExtraLight" pitchFamily="2" charset="77"/>
            </a:endParaRPr>
          </a:p>
        </p:txBody>
      </p:sp>
      <p:sp>
        <p:nvSpPr>
          <p:cNvPr id="6" name="Picture Placeholder 5">
            <a:extLst>
              <a:ext uri="{FF2B5EF4-FFF2-40B4-BE49-F238E27FC236}">
                <a16:creationId xmlns:a16="http://schemas.microsoft.com/office/drawing/2014/main" id="{600F155D-B21A-D640-B438-FD8B341C4172}"/>
              </a:ext>
            </a:extLst>
          </p:cNvPr>
          <p:cNvSpPr>
            <a:spLocks noGrp="1"/>
          </p:cNvSpPr>
          <p:nvPr>
            <p:ph type="pic" sz="quarter" idx="19"/>
          </p:nvPr>
        </p:nvSpPr>
        <p:spPr>
          <a:xfrm>
            <a:off x="3436075" y="0"/>
            <a:ext cx="8755926" cy="6858000"/>
          </a:xfrm>
          <a:custGeom>
            <a:avLst/>
            <a:gdLst>
              <a:gd name="connsiteX0" fmla="*/ 5945591 w 17507291"/>
              <a:gd name="connsiteY0" fmla="*/ 0 h 13716000"/>
              <a:gd name="connsiteX1" fmla="*/ 12045845 w 17507291"/>
              <a:gd name="connsiteY1" fmla="*/ 0 h 13716000"/>
              <a:gd name="connsiteX2" fmla="*/ 12088749 w 17507291"/>
              <a:gd name="connsiteY2" fmla="*/ 14517 h 13716000"/>
              <a:gd name="connsiteX3" fmla="*/ 17445579 w 17507291"/>
              <a:gd name="connsiteY3" fmla="*/ 5371349 h 13716000"/>
              <a:gd name="connsiteX4" fmla="*/ 17507291 w 17507291"/>
              <a:gd name="connsiteY4" fmla="*/ 5553733 h 13716000"/>
              <a:gd name="connsiteX5" fmla="*/ 17507291 w 17507291"/>
              <a:gd name="connsiteY5" fmla="*/ 11375024 h 13716000"/>
              <a:gd name="connsiteX6" fmla="*/ 17445579 w 17507291"/>
              <a:gd name="connsiteY6" fmla="*/ 11557408 h 13716000"/>
              <a:gd name="connsiteX7" fmla="*/ 16455109 w 17507291"/>
              <a:gd name="connsiteY7" fmla="*/ 13493969 h 13716000"/>
              <a:gd name="connsiteX8" fmla="*/ 16297221 w 17507291"/>
              <a:gd name="connsiteY8" fmla="*/ 13716000 h 13716000"/>
              <a:gd name="connsiteX9" fmla="*/ 1694216 w 17507291"/>
              <a:gd name="connsiteY9" fmla="*/ 13716000 h 13716000"/>
              <a:gd name="connsiteX10" fmla="*/ 1536327 w 17507291"/>
              <a:gd name="connsiteY10" fmla="*/ 13493969 h 13716000"/>
              <a:gd name="connsiteX11" fmla="*/ 0 w 17507291"/>
              <a:gd name="connsiteY11" fmla="*/ 8464378 h 13716000"/>
              <a:gd name="connsiteX12" fmla="*/ 5902688 w 17507291"/>
              <a:gd name="connsiteY12" fmla="*/ 14517 h 13716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17507291" h="13716000">
                <a:moveTo>
                  <a:pt x="5945591" y="0"/>
                </a:moveTo>
                <a:lnTo>
                  <a:pt x="12045845" y="0"/>
                </a:lnTo>
                <a:lnTo>
                  <a:pt x="12088749" y="14517"/>
                </a:lnTo>
                <a:cubicBezTo>
                  <a:pt x="14568777" y="922578"/>
                  <a:pt x="16537519" y="2891319"/>
                  <a:pt x="17445579" y="5371349"/>
                </a:cubicBezTo>
                <a:lnTo>
                  <a:pt x="17507291" y="5553733"/>
                </a:lnTo>
                <a:lnTo>
                  <a:pt x="17507291" y="11375024"/>
                </a:lnTo>
                <a:lnTo>
                  <a:pt x="17445579" y="11557408"/>
                </a:lnTo>
                <a:cubicBezTo>
                  <a:pt x="17193341" y="12246305"/>
                  <a:pt x="16859259" y="12895750"/>
                  <a:pt x="16455109" y="13493969"/>
                </a:cubicBezTo>
                <a:lnTo>
                  <a:pt x="16297221" y="13716000"/>
                </a:lnTo>
                <a:lnTo>
                  <a:pt x="1694216" y="13716000"/>
                </a:lnTo>
                <a:lnTo>
                  <a:pt x="1536327" y="13493969"/>
                </a:lnTo>
                <a:cubicBezTo>
                  <a:pt x="566370" y="12058244"/>
                  <a:pt x="0" y="10327452"/>
                  <a:pt x="0" y="8464378"/>
                </a:cubicBezTo>
                <a:cubicBezTo>
                  <a:pt x="0" y="4582974"/>
                  <a:pt x="2458203" y="1275713"/>
                  <a:pt x="5902688" y="14517"/>
                </a:cubicBezTo>
                <a:close/>
              </a:path>
            </a:pathLst>
          </a:custGeom>
          <a:solidFill>
            <a:schemeClr val="bg2">
              <a:lumMod val="95000"/>
            </a:schemeClr>
          </a:solidFill>
          <a:effectLst/>
        </p:spPr>
        <p:txBody>
          <a:bodyPr wrap="square">
            <a:noAutofit/>
          </a:bodyPr>
          <a:lstStyle>
            <a:lvl1pPr marL="0" indent="0">
              <a:buNone/>
              <a:defRPr sz="1300" b="1" i="0">
                <a:ln>
                  <a:noFill/>
                </a:ln>
                <a:solidFill>
                  <a:schemeClr val="bg1">
                    <a:lumMod val="85000"/>
                  </a:schemeClr>
                </a:solidFill>
                <a:latin typeface="Nunito Sans SemiBold" pitchFamily="2" charset="77"/>
                <a:ea typeface="Source Sans Pro Light" panose="020B0403030403020204" pitchFamily="34" charset="0"/>
                <a:cs typeface="Noto Sans Light" panose="020B0402040504020204" pitchFamily="34" charset="0"/>
              </a:defRPr>
            </a:lvl1pPr>
          </a:lstStyle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441684885"/>
      </p:ext>
    </p:extLst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Team 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7">
            <a:extLst>
              <a:ext uri="{FF2B5EF4-FFF2-40B4-BE49-F238E27FC236}">
                <a16:creationId xmlns:a16="http://schemas.microsoft.com/office/drawing/2014/main" id="{CB583C2F-DB52-CC43-A895-235A728A9BBF}"/>
              </a:ext>
            </a:extLst>
          </p:cNvPr>
          <p:cNvSpPr>
            <a:spLocks noGrp="1" noChangeAspect="1"/>
          </p:cNvSpPr>
          <p:nvPr>
            <p:ph type="pic" sz="quarter" idx="26"/>
          </p:nvPr>
        </p:nvSpPr>
        <p:spPr>
          <a:xfrm>
            <a:off x="1114314" y="1954491"/>
            <a:ext cx="1655107" cy="1656013"/>
          </a:xfrm>
          <a:prstGeom prst="rect">
            <a:avLst/>
          </a:prstGeom>
          <a:solidFill>
            <a:schemeClr val="bg2">
              <a:lumMod val="95000"/>
            </a:schemeClr>
          </a:solidFill>
          <a:effectLst/>
        </p:spPr>
        <p:txBody>
          <a:bodyPr wrap="square">
            <a:noAutofit/>
          </a:bodyPr>
          <a:lstStyle>
            <a:lvl1pPr marL="0" indent="0">
              <a:buNone/>
              <a:defRPr sz="1300" b="1" i="0">
                <a:ln>
                  <a:noFill/>
                </a:ln>
                <a:solidFill>
                  <a:schemeClr val="bg1">
                    <a:lumMod val="85000"/>
                  </a:schemeClr>
                </a:solidFill>
                <a:latin typeface="Nunito Sans SemiBold" pitchFamily="2" charset="77"/>
                <a:ea typeface="Source Sans Pro Light" panose="020B0403030403020204" pitchFamily="34" charset="0"/>
                <a:cs typeface="Noto Sans Light" panose="020B0402040504020204" pitchFamily="34" charset="0"/>
              </a:defRPr>
            </a:lvl1pPr>
          </a:lstStyle>
          <a:p>
            <a:endParaRPr lang="en-US" dirty="0"/>
          </a:p>
        </p:txBody>
      </p:sp>
      <p:sp>
        <p:nvSpPr>
          <p:cNvPr id="9" name="Picture Placeholder 8">
            <a:extLst>
              <a:ext uri="{FF2B5EF4-FFF2-40B4-BE49-F238E27FC236}">
                <a16:creationId xmlns:a16="http://schemas.microsoft.com/office/drawing/2014/main" id="{84B6A410-36EC-A34F-9421-4ECBFEFC0BCE}"/>
              </a:ext>
            </a:extLst>
          </p:cNvPr>
          <p:cNvSpPr>
            <a:spLocks noGrp="1" noChangeAspect="1"/>
          </p:cNvSpPr>
          <p:nvPr>
            <p:ph type="pic" sz="quarter" idx="27"/>
          </p:nvPr>
        </p:nvSpPr>
        <p:spPr>
          <a:xfrm>
            <a:off x="1114314" y="4561496"/>
            <a:ext cx="1655107" cy="1656013"/>
          </a:xfrm>
          <a:prstGeom prst="rect">
            <a:avLst/>
          </a:prstGeom>
          <a:solidFill>
            <a:schemeClr val="bg2">
              <a:lumMod val="95000"/>
            </a:schemeClr>
          </a:solidFill>
          <a:effectLst/>
        </p:spPr>
        <p:txBody>
          <a:bodyPr wrap="square">
            <a:noAutofit/>
          </a:bodyPr>
          <a:lstStyle>
            <a:lvl1pPr marL="0" indent="0">
              <a:buNone/>
              <a:defRPr sz="1300" b="1" i="0">
                <a:ln>
                  <a:noFill/>
                </a:ln>
                <a:solidFill>
                  <a:schemeClr val="bg1">
                    <a:lumMod val="85000"/>
                  </a:schemeClr>
                </a:solidFill>
                <a:latin typeface="Nunito Sans SemiBold" pitchFamily="2" charset="77"/>
                <a:ea typeface="Source Sans Pro Light" panose="020B0403030403020204" pitchFamily="34" charset="0"/>
                <a:cs typeface="Noto Sans Light" panose="020B0402040504020204" pitchFamily="34" charset="0"/>
              </a:defRPr>
            </a:lvl1pPr>
          </a:lstStyle>
          <a:p>
            <a:endParaRPr lang="en-US" dirty="0"/>
          </a:p>
        </p:txBody>
      </p:sp>
      <p:sp>
        <p:nvSpPr>
          <p:cNvPr id="13" name="Picture Placeholder 12">
            <a:extLst>
              <a:ext uri="{FF2B5EF4-FFF2-40B4-BE49-F238E27FC236}">
                <a16:creationId xmlns:a16="http://schemas.microsoft.com/office/drawing/2014/main" id="{1783C106-F760-3A43-99BC-3DD66D40C8F9}"/>
              </a:ext>
            </a:extLst>
          </p:cNvPr>
          <p:cNvSpPr>
            <a:spLocks noGrp="1" noChangeAspect="1"/>
          </p:cNvSpPr>
          <p:nvPr>
            <p:ph type="pic" sz="quarter" idx="28"/>
          </p:nvPr>
        </p:nvSpPr>
        <p:spPr>
          <a:xfrm>
            <a:off x="6653157" y="1954491"/>
            <a:ext cx="1655107" cy="1656013"/>
          </a:xfrm>
          <a:prstGeom prst="rect">
            <a:avLst/>
          </a:prstGeom>
          <a:solidFill>
            <a:schemeClr val="bg2">
              <a:lumMod val="95000"/>
            </a:schemeClr>
          </a:solidFill>
          <a:effectLst/>
        </p:spPr>
        <p:txBody>
          <a:bodyPr wrap="square">
            <a:noAutofit/>
          </a:bodyPr>
          <a:lstStyle>
            <a:lvl1pPr marL="0" indent="0">
              <a:buNone/>
              <a:defRPr sz="1300" b="1" i="0">
                <a:ln>
                  <a:noFill/>
                </a:ln>
                <a:solidFill>
                  <a:schemeClr val="bg1">
                    <a:lumMod val="85000"/>
                  </a:schemeClr>
                </a:solidFill>
                <a:latin typeface="Nunito Sans SemiBold" pitchFamily="2" charset="77"/>
                <a:ea typeface="Source Sans Pro Light" panose="020B0403030403020204" pitchFamily="34" charset="0"/>
                <a:cs typeface="Noto Sans Light" panose="020B0402040504020204" pitchFamily="34" charset="0"/>
              </a:defRPr>
            </a:lvl1pPr>
          </a:lstStyle>
          <a:p>
            <a:endParaRPr lang="en-US" dirty="0"/>
          </a:p>
        </p:txBody>
      </p:sp>
      <p:sp>
        <p:nvSpPr>
          <p:cNvPr id="14" name="Picture Placeholder 13">
            <a:extLst>
              <a:ext uri="{FF2B5EF4-FFF2-40B4-BE49-F238E27FC236}">
                <a16:creationId xmlns:a16="http://schemas.microsoft.com/office/drawing/2014/main" id="{3CEE006E-8ECF-D047-B494-AFF747C2306A}"/>
              </a:ext>
            </a:extLst>
          </p:cNvPr>
          <p:cNvSpPr>
            <a:spLocks noGrp="1" noChangeAspect="1"/>
          </p:cNvSpPr>
          <p:nvPr>
            <p:ph type="pic" sz="quarter" idx="29"/>
          </p:nvPr>
        </p:nvSpPr>
        <p:spPr>
          <a:xfrm>
            <a:off x="6653157" y="4561496"/>
            <a:ext cx="1655107" cy="1656013"/>
          </a:xfrm>
          <a:prstGeom prst="rect">
            <a:avLst/>
          </a:prstGeom>
          <a:solidFill>
            <a:schemeClr val="bg2">
              <a:lumMod val="95000"/>
            </a:schemeClr>
          </a:solidFill>
          <a:effectLst/>
        </p:spPr>
        <p:txBody>
          <a:bodyPr wrap="square">
            <a:noAutofit/>
          </a:bodyPr>
          <a:lstStyle>
            <a:lvl1pPr marL="0" indent="0">
              <a:buNone/>
              <a:defRPr sz="1300" b="1" i="0">
                <a:ln>
                  <a:noFill/>
                </a:ln>
                <a:solidFill>
                  <a:schemeClr val="bg1">
                    <a:lumMod val="85000"/>
                  </a:schemeClr>
                </a:solidFill>
                <a:latin typeface="Nunito Sans SemiBold" pitchFamily="2" charset="77"/>
                <a:ea typeface="Source Sans Pro Light" panose="020B0403030403020204" pitchFamily="34" charset="0"/>
                <a:cs typeface="Noto Sans Light" panose="020B0402040504020204" pitchFamily="34" charset="0"/>
              </a:defRPr>
            </a:lvl1pPr>
          </a:lstStyle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392056462"/>
      </p:ext>
    </p:extLst>
  </p:cSld>
  <p:clrMapOvr>
    <a:masterClrMapping/>
  </p:clrMapOvr>
  <p:transition/>
  <p:extLst>
    <p:ext uri="{DCECCB84-F9BA-43D5-87BE-67443E8EF086}">
      <p15:sldGuideLst xmlns:p15="http://schemas.microsoft.com/office/powerpoint/2012/main"/>
    </p:ext>
  </p:extLst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Core Valu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>
            <a:extLst>
              <a:ext uri="{FF2B5EF4-FFF2-40B4-BE49-F238E27FC236}">
                <a16:creationId xmlns:a16="http://schemas.microsoft.com/office/drawing/2014/main" id="{CE4CD333-4BF8-EA4E-B7BF-D6560BAAA013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0" y="1"/>
            <a:ext cx="4906910" cy="6858000"/>
          </a:xfrm>
          <a:custGeom>
            <a:avLst/>
            <a:gdLst>
              <a:gd name="connsiteX0" fmla="*/ 0 w 9811264"/>
              <a:gd name="connsiteY0" fmla="*/ 0 h 13715999"/>
              <a:gd name="connsiteX1" fmla="*/ 5851617 w 9811264"/>
              <a:gd name="connsiteY1" fmla="*/ 0 h 13715999"/>
              <a:gd name="connsiteX2" fmla="*/ 5997745 w 9811264"/>
              <a:gd name="connsiteY2" fmla="*/ 84022 h 13715999"/>
              <a:gd name="connsiteX3" fmla="*/ 9811264 w 9811264"/>
              <a:gd name="connsiteY3" fmla="*/ 6857999 h 13715999"/>
              <a:gd name="connsiteX4" fmla="*/ 5997745 w 9811264"/>
              <a:gd name="connsiteY4" fmla="*/ 13631976 h 13715999"/>
              <a:gd name="connsiteX5" fmla="*/ 5851615 w 9811264"/>
              <a:gd name="connsiteY5" fmla="*/ 13715999 h 13715999"/>
              <a:gd name="connsiteX6" fmla="*/ 0 w 9811264"/>
              <a:gd name="connsiteY6" fmla="*/ 13715999 h 137159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9811264" h="13715999">
                <a:moveTo>
                  <a:pt x="0" y="0"/>
                </a:moveTo>
                <a:lnTo>
                  <a:pt x="5851617" y="0"/>
                </a:lnTo>
                <a:lnTo>
                  <a:pt x="5997745" y="84022"/>
                </a:lnTo>
                <a:cubicBezTo>
                  <a:pt x="8284039" y="1473208"/>
                  <a:pt x="9811264" y="3987253"/>
                  <a:pt x="9811264" y="6857999"/>
                </a:cubicBezTo>
                <a:cubicBezTo>
                  <a:pt x="9811264" y="9728746"/>
                  <a:pt x="8284039" y="12242790"/>
                  <a:pt x="5997745" y="13631976"/>
                </a:cubicBezTo>
                <a:lnTo>
                  <a:pt x="5851615" y="13715999"/>
                </a:lnTo>
                <a:lnTo>
                  <a:pt x="0" y="13715999"/>
                </a:lnTo>
                <a:close/>
              </a:path>
            </a:pathLst>
          </a:custGeom>
          <a:solidFill>
            <a:schemeClr val="bg2">
              <a:lumMod val="95000"/>
            </a:schemeClr>
          </a:solidFill>
          <a:effectLst/>
        </p:spPr>
        <p:txBody>
          <a:bodyPr wrap="square">
            <a:noAutofit/>
          </a:bodyPr>
          <a:lstStyle>
            <a:lvl1pPr marL="0" indent="0">
              <a:buNone/>
              <a:defRPr sz="1300" b="1" i="0">
                <a:ln>
                  <a:noFill/>
                </a:ln>
                <a:solidFill>
                  <a:schemeClr val="bg1">
                    <a:lumMod val="85000"/>
                  </a:schemeClr>
                </a:solidFill>
                <a:latin typeface="Nunito Sans SemiBold" pitchFamily="2" charset="77"/>
                <a:ea typeface="Source Sans Pro Light" panose="020B0403030403020204" pitchFamily="34" charset="0"/>
                <a:cs typeface="Noto Sans Light" panose="020B0402040504020204" pitchFamily="34" charset="0"/>
              </a:defRPr>
            </a:lvl1pPr>
          </a:lstStyle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616759137"/>
      </p:ext>
    </p:extLst>
  </p:cSld>
  <p:clrMapOvr>
    <a:masterClrMapping/>
  </p:clrMapOvr>
  <p:transition/>
  <p:extLst>
    <p:ext uri="{DCECCB84-F9BA-43D5-87BE-67443E8EF086}">
      <p15:sldGuideLst xmlns:p15="http://schemas.microsoft.com/office/powerpoint/2012/main"/>
    </p:ext>
  </p:extLst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Заголовок и объек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6903767E-6653-2C47-B4E5-A2F533509C5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Объект 2">
            <a:extLst>
              <a:ext uri="{FF2B5EF4-FFF2-40B4-BE49-F238E27FC236}">
                <a16:creationId xmlns:a16="http://schemas.microsoft.com/office/drawing/2014/main" id="{49AC18B3-3B52-704C-AE3D-FAF6621B645D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Дата 3">
            <a:extLst>
              <a:ext uri="{FF2B5EF4-FFF2-40B4-BE49-F238E27FC236}">
                <a16:creationId xmlns:a16="http://schemas.microsoft.com/office/drawing/2014/main" id="{AFEBF751-2493-5E4B-95E8-382C93C6B610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ru-RU"/>
          </a:p>
        </p:txBody>
      </p:sp>
      <p:sp>
        <p:nvSpPr>
          <p:cNvPr id="5" name="Нижний колонтитул 4">
            <a:extLst>
              <a:ext uri="{FF2B5EF4-FFF2-40B4-BE49-F238E27FC236}">
                <a16:creationId xmlns:a16="http://schemas.microsoft.com/office/drawing/2014/main" id="{8C45B9C9-F8B6-494B-A86E-F81C6B78CF7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/>
          </a:p>
        </p:txBody>
      </p:sp>
      <p:sp>
        <p:nvSpPr>
          <p:cNvPr id="6" name="Номер слайда 5">
            <a:extLst>
              <a:ext uri="{FF2B5EF4-FFF2-40B4-BE49-F238E27FC236}">
                <a16:creationId xmlns:a16="http://schemas.microsoft.com/office/drawing/2014/main" id="{764D2ECC-7110-844B-92EB-81AEF0D86AD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FA1840A-82AF-1F42-846C-D021E6C274B8}" type="slidenum">
              <a:rPr lang="ru-RU" smtClean="0"/>
              <a:t>‹#›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3281078968"/>
      </p:ext>
    </p:extLst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Partners Logo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8">
            <a:extLst>
              <a:ext uri="{FF2B5EF4-FFF2-40B4-BE49-F238E27FC236}">
                <a16:creationId xmlns:a16="http://schemas.microsoft.com/office/drawing/2014/main" id="{BC262896-D45B-8540-99F3-4E0343A95BF4}"/>
              </a:ext>
            </a:extLst>
          </p:cNvPr>
          <p:cNvSpPr>
            <a:spLocks noGrp="1" noChangeAspect="1"/>
          </p:cNvSpPr>
          <p:nvPr>
            <p:ph type="pic" sz="quarter" idx="16"/>
          </p:nvPr>
        </p:nvSpPr>
        <p:spPr>
          <a:xfrm>
            <a:off x="1659429" y="2160309"/>
            <a:ext cx="1857698" cy="1857193"/>
          </a:xfrm>
          <a:prstGeom prst="ellipse">
            <a:avLst/>
          </a:prstGeom>
          <a:solidFill>
            <a:schemeClr val="bg2">
              <a:lumMod val="95000"/>
            </a:schemeClr>
          </a:solidFill>
          <a:ln w="63500">
            <a:gradFill>
              <a:gsLst>
                <a:gs pos="0">
                  <a:schemeClr val="accent1"/>
                </a:gs>
                <a:gs pos="50000">
                  <a:schemeClr val="accent2"/>
                </a:gs>
                <a:gs pos="100000">
                  <a:schemeClr val="accent3"/>
                </a:gs>
              </a:gsLst>
              <a:lin ang="2700000" scaled="0"/>
            </a:gradFill>
          </a:ln>
        </p:spPr>
        <p:txBody>
          <a:bodyPr wrap="square">
            <a:noAutofit/>
          </a:bodyPr>
          <a:lstStyle>
            <a:lvl1pPr marL="0" indent="0">
              <a:buNone/>
              <a:defRPr sz="1300" b="1" i="0">
                <a:ln>
                  <a:noFill/>
                </a:ln>
                <a:solidFill>
                  <a:schemeClr val="bg1">
                    <a:lumMod val="85000"/>
                  </a:schemeClr>
                </a:solidFill>
                <a:latin typeface="Nunito Sans SemiBold" pitchFamily="2" charset="77"/>
                <a:ea typeface="Source Sans Pro Light" panose="020B0403030403020204" pitchFamily="34" charset="0"/>
                <a:cs typeface="Noto Sans Light" panose="020B0402040504020204" pitchFamily="34" charset="0"/>
              </a:defRPr>
            </a:lvl1pPr>
          </a:lstStyle>
          <a:p>
            <a:endParaRPr lang="en-US" dirty="0"/>
          </a:p>
        </p:txBody>
      </p:sp>
      <p:sp>
        <p:nvSpPr>
          <p:cNvPr id="10" name="Picture Placeholder 9">
            <a:extLst>
              <a:ext uri="{FF2B5EF4-FFF2-40B4-BE49-F238E27FC236}">
                <a16:creationId xmlns:a16="http://schemas.microsoft.com/office/drawing/2014/main" id="{5F402F7B-4E9F-1847-BA06-26E68B645E88}"/>
              </a:ext>
            </a:extLst>
          </p:cNvPr>
          <p:cNvSpPr>
            <a:spLocks noGrp="1" noChangeAspect="1"/>
          </p:cNvSpPr>
          <p:nvPr>
            <p:ph type="pic" sz="quarter" idx="17"/>
          </p:nvPr>
        </p:nvSpPr>
        <p:spPr>
          <a:xfrm>
            <a:off x="4004111" y="2160309"/>
            <a:ext cx="1857698" cy="1857193"/>
          </a:xfrm>
          <a:prstGeom prst="ellipse">
            <a:avLst/>
          </a:prstGeom>
          <a:solidFill>
            <a:schemeClr val="bg2">
              <a:lumMod val="95000"/>
            </a:schemeClr>
          </a:solidFill>
          <a:ln w="63500">
            <a:gradFill>
              <a:gsLst>
                <a:gs pos="0">
                  <a:schemeClr val="accent1"/>
                </a:gs>
                <a:gs pos="50000">
                  <a:schemeClr val="accent2"/>
                </a:gs>
                <a:gs pos="100000">
                  <a:schemeClr val="accent3"/>
                </a:gs>
              </a:gsLst>
              <a:lin ang="2700000" scaled="0"/>
            </a:gradFill>
          </a:ln>
        </p:spPr>
        <p:txBody>
          <a:bodyPr wrap="square">
            <a:noAutofit/>
          </a:bodyPr>
          <a:lstStyle>
            <a:lvl1pPr marL="0" indent="0">
              <a:buNone/>
              <a:defRPr sz="1300" b="1" i="0">
                <a:ln>
                  <a:noFill/>
                </a:ln>
                <a:solidFill>
                  <a:schemeClr val="bg1">
                    <a:lumMod val="85000"/>
                  </a:schemeClr>
                </a:solidFill>
                <a:latin typeface="Nunito Sans SemiBold" pitchFamily="2" charset="77"/>
                <a:ea typeface="Source Sans Pro Light" panose="020B0403030403020204" pitchFamily="34" charset="0"/>
                <a:cs typeface="Noto Sans Light" panose="020B0402040504020204" pitchFamily="34" charset="0"/>
              </a:defRPr>
            </a:lvl1pPr>
          </a:lstStyle>
          <a:p>
            <a:endParaRPr lang="en-US" dirty="0"/>
          </a:p>
        </p:txBody>
      </p:sp>
      <p:sp>
        <p:nvSpPr>
          <p:cNvPr id="11" name="Picture Placeholder 10">
            <a:extLst>
              <a:ext uri="{FF2B5EF4-FFF2-40B4-BE49-F238E27FC236}">
                <a16:creationId xmlns:a16="http://schemas.microsoft.com/office/drawing/2014/main" id="{CC5A2577-05DA-7A4A-AF87-71AE01D6E68D}"/>
              </a:ext>
            </a:extLst>
          </p:cNvPr>
          <p:cNvSpPr>
            <a:spLocks noGrp="1" noChangeAspect="1"/>
          </p:cNvSpPr>
          <p:nvPr>
            <p:ph type="pic" sz="quarter" idx="18"/>
          </p:nvPr>
        </p:nvSpPr>
        <p:spPr>
          <a:xfrm>
            <a:off x="6348793" y="2165503"/>
            <a:ext cx="1857698" cy="1857193"/>
          </a:xfrm>
          <a:prstGeom prst="ellipse">
            <a:avLst/>
          </a:prstGeom>
          <a:solidFill>
            <a:schemeClr val="bg2">
              <a:lumMod val="95000"/>
            </a:schemeClr>
          </a:solidFill>
          <a:ln w="63500">
            <a:gradFill>
              <a:gsLst>
                <a:gs pos="0">
                  <a:schemeClr val="accent1"/>
                </a:gs>
                <a:gs pos="50000">
                  <a:schemeClr val="accent2"/>
                </a:gs>
                <a:gs pos="100000">
                  <a:schemeClr val="accent3"/>
                </a:gs>
              </a:gsLst>
              <a:lin ang="2700000" scaled="0"/>
            </a:gradFill>
          </a:ln>
        </p:spPr>
        <p:txBody>
          <a:bodyPr wrap="square">
            <a:noAutofit/>
          </a:bodyPr>
          <a:lstStyle>
            <a:lvl1pPr marL="0" indent="0">
              <a:buNone/>
              <a:defRPr sz="1300" b="1" i="0">
                <a:ln>
                  <a:noFill/>
                </a:ln>
                <a:solidFill>
                  <a:schemeClr val="bg1">
                    <a:lumMod val="85000"/>
                  </a:schemeClr>
                </a:solidFill>
                <a:latin typeface="Nunito Sans SemiBold" pitchFamily="2" charset="77"/>
                <a:ea typeface="Source Sans Pro Light" panose="020B0403030403020204" pitchFamily="34" charset="0"/>
                <a:cs typeface="Noto Sans Light" panose="020B0402040504020204" pitchFamily="34" charset="0"/>
              </a:defRPr>
            </a:lvl1pPr>
          </a:lstStyle>
          <a:p>
            <a:endParaRPr lang="en-US" dirty="0"/>
          </a:p>
        </p:txBody>
      </p:sp>
      <p:sp>
        <p:nvSpPr>
          <p:cNvPr id="12" name="Picture Placeholder 8">
            <a:extLst>
              <a:ext uri="{FF2B5EF4-FFF2-40B4-BE49-F238E27FC236}">
                <a16:creationId xmlns:a16="http://schemas.microsoft.com/office/drawing/2014/main" id="{2A1CBFF6-2D5A-A846-B123-4BD4299E347A}"/>
              </a:ext>
            </a:extLst>
          </p:cNvPr>
          <p:cNvSpPr>
            <a:spLocks noGrp="1" noChangeAspect="1"/>
          </p:cNvSpPr>
          <p:nvPr>
            <p:ph type="pic" sz="quarter" idx="19"/>
          </p:nvPr>
        </p:nvSpPr>
        <p:spPr>
          <a:xfrm>
            <a:off x="2822469" y="4474625"/>
            <a:ext cx="1857698" cy="1857193"/>
          </a:xfrm>
          <a:prstGeom prst="ellipse">
            <a:avLst/>
          </a:prstGeom>
          <a:solidFill>
            <a:schemeClr val="bg2">
              <a:lumMod val="95000"/>
            </a:schemeClr>
          </a:solidFill>
          <a:ln w="63500">
            <a:gradFill>
              <a:gsLst>
                <a:gs pos="0">
                  <a:schemeClr val="accent1"/>
                </a:gs>
                <a:gs pos="50000">
                  <a:schemeClr val="accent2"/>
                </a:gs>
                <a:gs pos="100000">
                  <a:schemeClr val="accent3"/>
                </a:gs>
              </a:gsLst>
              <a:lin ang="2700000" scaled="0"/>
            </a:gradFill>
          </a:ln>
        </p:spPr>
        <p:txBody>
          <a:bodyPr wrap="square">
            <a:noAutofit/>
          </a:bodyPr>
          <a:lstStyle>
            <a:lvl1pPr marL="0" indent="0">
              <a:buNone/>
              <a:defRPr sz="1300" b="1" i="0">
                <a:ln>
                  <a:noFill/>
                </a:ln>
                <a:solidFill>
                  <a:schemeClr val="bg1">
                    <a:lumMod val="85000"/>
                  </a:schemeClr>
                </a:solidFill>
                <a:latin typeface="Nunito Sans SemiBold" pitchFamily="2" charset="77"/>
                <a:ea typeface="Source Sans Pro Light" panose="020B0403030403020204" pitchFamily="34" charset="0"/>
                <a:cs typeface="Noto Sans Light" panose="020B0402040504020204" pitchFamily="34" charset="0"/>
              </a:defRPr>
            </a:lvl1pPr>
          </a:lstStyle>
          <a:p>
            <a:endParaRPr lang="en-US" dirty="0"/>
          </a:p>
        </p:txBody>
      </p:sp>
      <p:sp>
        <p:nvSpPr>
          <p:cNvPr id="13" name="Picture Placeholder 9">
            <a:extLst>
              <a:ext uri="{FF2B5EF4-FFF2-40B4-BE49-F238E27FC236}">
                <a16:creationId xmlns:a16="http://schemas.microsoft.com/office/drawing/2014/main" id="{6BF9EB6C-446F-E84B-8809-6FF2A081467B}"/>
              </a:ext>
            </a:extLst>
          </p:cNvPr>
          <p:cNvSpPr>
            <a:spLocks noGrp="1" noChangeAspect="1"/>
          </p:cNvSpPr>
          <p:nvPr>
            <p:ph type="pic" sz="quarter" idx="20"/>
          </p:nvPr>
        </p:nvSpPr>
        <p:spPr>
          <a:xfrm>
            <a:off x="5167151" y="4474625"/>
            <a:ext cx="1857698" cy="1857193"/>
          </a:xfrm>
          <a:prstGeom prst="ellipse">
            <a:avLst/>
          </a:prstGeom>
          <a:solidFill>
            <a:schemeClr val="bg2">
              <a:lumMod val="95000"/>
            </a:schemeClr>
          </a:solidFill>
          <a:ln w="63500">
            <a:gradFill>
              <a:gsLst>
                <a:gs pos="0">
                  <a:schemeClr val="accent1"/>
                </a:gs>
                <a:gs pos="50000">
                  <a:schemeClr val="accent2"/>
                </a:gs>
                <a:gs pos="100000">
                  <a:schemeClr val="accent3"/>
                </a:gs>
              </a:gsLst>
              <a:lin ang="2700000" scaled="0"/>
            </a:gradFill>
          </a:ln>
        </p:spPr>
        <p:txBody>
          <a:bodyPr wrap="square">
            <a:noAutofit/>
          </a:bodyPr>
          <a:lstStyle>
            <a:lvl1pPr marL="0" indent="0">
              <a:buNone/>
              <a:defRPr sz="1300" b="1" i="0">
                <a:ln>
                  <a:noFill/>
                </a:ln>
                <a:solidFill>
                  <a:schemeClr val="bg1">
                    <a:lumMod val="85000"/>
                  </a:schemeClr>
                </a:solidFill>
                <a:latin typeface="Nunito Sans SemiBold" pitchFamily="2" charset="77"/>
                <a:ea typeface="Source Sans Pro Light" panose="020B0403030403020204" pitchFamily="34" charset="0"/>
                <a:cs typeface="Noto Sans Light" panose="020B0402040504020204" pitchFamily="34" charset="0"/>
              </a:defRPr>
            </a:lvl1pPr>
          </a:lstStyle>
          <a:p>
            <a:endParaRPr lang="en-US" dirty="0"/>
          </a:p>
        </p:txBody>
      </p:sp>
      <p:sp>
        <p:nvSpPr>
          <p:cNvPr id="14" name="Picture Placeholder 10">
            <a:extLst>
              <a:ext uri="{FF2B5EF4-FFF2-40B4-BE49-F238E27FC236}">
                <a16:creationId xmlns:a16="http://schemas.microsoft.com/office/drawing/2014/main" id="{0A16CA3F-C9FB-9C4B-B646-054BA4F0D4B6}"/>
              </a:ext>
            </a:extLst>
          </p:cNvPr>
          <p:cNvSpPr>
            <a:spLocks noGrp="1" noChangeAspect="1"/>
          </p:cNvSpPr>
          <p:nvPr>
            <p:ph type="pic" sz="quarter" idx="21"/>
          </p:nvPr>
        </p:nvSpPr>
        <p:spPr>
          <a:xfrm>
            <a:off x="7511833" y="4479819"/>
            <a:ext cx="1857698" cy="1857193"/>
          </a:xfrm>
          <a:prstGeom prst="ellipse">
            <a:avLst/>
          </a:prstGeom>
          <a:solidFill>
            <a:schemeClr val="bg2">
              <a:lumMod val="95000"/>
            </a:schemeClr>
          </a:solidFill>
          <a:ln w="63500">
            <a:gradFill>
              <a:gsLst>
                <a:gs pos="0">
                  <a:schemeClr val="accent1"/>
                </a:gs>
                <a:gs pos="50000">
                  <a:schemeClr val="accent2"/>
                </a:gs>
                <a:gs pos="100000">
                  <a:schemeClr val="accent3"/>
                </a:gs>
              </a:gsLst>
              <a:lin ang="2700000" scaled="0"/>
            </a:gradFill>
          </a:ln>
        </p:spPr>
        <p:txBody>
          <a:bodyPr wrap="square">
            <a:noAutofit/>
          </a:bodyPr>
          <a:lstStyle>
            <a:lvl1pPr marL="0" indent="0">
              <a:buNone/>
              <a:defRPr sz="1300" b="1" i="0">
                <a:ln>
                  <a:noFill/>
                </a:ln>
                <a:solidFill>
                  <a:schemeClr val="bg1">
                    <a:lumMod val="85000"/>
                  </a:schemeClr>
                </a:solidFill>
                <a:latin typeface="Nunito Sans SemiBold" pitchFamily="2" charset="77"/>
                <a:ea typeface="Source Sans Pro Light" panose="020B0403030403020204" pitchFamily="34" charset="0"/>
                <a:cs typeface="Noto Sans Light" panose="020B0402040504020204" pitchFamily="34" charset="0"/>
              </a:defRPr>
            </a:lvl1pPr>
          </a:lstStyle>
          <a:p>
            <a:endParaRPr lang="en-US" dirty="0"/>
          </a:p>
        </p:txBody>
      </p:sp>
      <p:sp>
        <p:nvSpPr>
          <p:cNvPr id="8" name="Picture Placeholder 10">
            <a:extLst>
              <a:ext uri="{FF2B5EF4-FFF2-40B4-BE49-F238E27FC236}">
                <a16:creationId xmlns:a16="http://schemas.microsoft.com/office/drawing/2014/main" id="{E4BF7159-31E2-6542-BA5E-FE7483B3696E}"/>
              </a:ext>
            </a:extLst>
          </p:cNvPr>
          <p:cNvSpPr>
            <a:spLocks noGrp="1" noChangeAspect="1"/>
          </p:cNvSpPr>
          <p:nvPr>
            <p:ph type="pic" sz="quarter" idx="22"/>
          </p:nvPr>
        </p:nvSpPr>
        <p:spPr>
          <a:xfrm>
            <a:off x="8693475" y="2165503"/>
            <a:ext cx="1857698" cy="1857193"/>
          </a:xfrm>
          <a:prstGeom prst="ellipse">
            <a:avLst/>
          </a:prstGeom>
          <a:solidFill>
            <a:schemeClr val="bg2">
              <a:lumMod val="95000"/>
            </a:schemeClr>
          </a:solidFill>
          <a:ln w="63500">
            <a:gradFill>
              <a:gsLst>
                <a:gs pos="0">
                  <a:schemeClr val="accent1"/>
                </a:gs>
                <a:gs pos="50000">
                  <a:schemeClr val="accent2"/>
                </a:gs>
                <a:gs pos="100000">
                  <a:schemeClr val="accent3"/>
                </a:gs>
              </a:gsLst>
              <a:lin ang="2700000" scaled="0"/>
            </a:gradFill>
          </a:ln>
        </p:spPr>
        <p:txBody>
          <a:bodyPr wrap="square">
            <a:noAutofit/>
          </a:bodyPr>
          <a:lstStyle>
            <a:lvl1pPr marL="0" indent="0">
              <a:buNone/>
              <a:defRPr sz="1300" b="1" i="0">
                <a:ln>
                  <a:noFill/>
                </a:ln>
                <a:solidFill>
                  <a:schemeClr val="bg1">
                    <a:lumMod val="85000"/>
                  </a:schemeClr>
                </a:solidFill>
                <a:latin typeface="Nunito Sans SemiBold" pitchFamily="2" charset="77"/>
                <a:ea typeface="Source Sans Pro Light" panose="020B0403030403020204" pitchFamily="34" charset="0"/>
                <a:cs typeface="Noto Sans Light" panose="020B0402040504020204" pitchFamily="34" charset="0"/>
              </a:defRPr>
            </a:lvl1pPr>
          </a:lstStyle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40101774"/>
      </p:ext>
    </p:extLst>
  </p:cSld>
  <p:clrMapOvr>
    <a:masterClrMapping/>
  </p:clrMapOvr>
  <p:transition/>
  <p:extLst>
    <p:ext uri="{DCECCB84-F9BA-43D5-87BE-67443E8EF086}">
      <p15:sldGuideLst xmlns:p15="http://schemas.microsoft.com/office/powerpoint/2012/main"/>
    </p:ext>
  </p:extLst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Portfolio Multip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16">
            <a:extLst>
              <a:ext uri="{FF2B5EF4-FFF2-40B4-BE49-F238E27FC236}">
                <a16:creationId xmlns:a16="http://schemas.microsoft.com/office/drawing/2014/main" id="{2627486C-4C62-0D48-B165-AD52E7E599E7}"/>
              </a:ext>
            </a:extLst>
          </p:cNvPr>
          <p:cNvSpPr>
            <a:spLocks noGrp="1"/>
          </p:cNvSpPr>
          <p:nvPr>
            <p:ph type="pic" sz="quarter" idx="26"/>
          </p:nvPr>
        </p:nvSpPr>
        <p:spPr>
          <a:xfrm>
            <a:off x="874941" y="1536700"/>
            <a:ext cx="3202821" cy="2392363"/>
          </a:xfrm>
          <a:prstGeom prst="rect">
            <a:avLst/>
          </a:prstGeom>
          <a:solidFill>
            <a:schemeClr val="bg2">
              <a:lumMod val="95000"/>
            </a:schemeClr>
          </a:solidFill>
          <a:effectLst/>
        </p:spPr>
        <p:txBody>
          <a:bodyPr wrap="square">
            <a:noAutofit/>
          </a:bodyPr>
          <a:lstStyle>
            <a:lvl1pPr marL="0" indent="0">
              <a:buNone/>
              <a:defRPr sz="1300" b="1" i="0">
                <a:ln>
                  <a:noFill/>
                </a:ln>
                <a:solidFill>
                  <a:schemeClr val="bg1">
                    <a:lumMod val="85000"/>
                  </a:schemeClr>
                </a:solidFill>
                <a:latin typeface="Nunito Sans SemiBold" pitchFamily="2" charset="77"/>
                <a:ea typeface="Source Sans Pro Light" panose="020B0403030403020204" pitchFamily="34" charset="0"/>
                <a:cs typeface="Noto Sans Light" panose="020B0402040504020204" pitchFamily="34" charset="0"/>
              </a:defRPr>
            </a:lvl1pPr>
          </a:lstStyle>
          <a:p>
            <a:endParaRPr lang="en-US" dirty="0"/>
          </a:p>
        </p:txBody>
      </p:sp>
      <p:sp>
        <p:nvSpPr>
          <p:cNvPr id="9" name="Picture Placeholder 16">
            <a:extLst>
              <a:ext uri="{FF2B5EF4-FFF2-40B4-BE49-F238E27FC236}">
                <a16:creationId xmlns:a16="http://schemas.microsoft.com/office/drawing/2014/main" id="{FD1E5491-D83F-134E-8246-7ADD85825192}"/>
              </a:ext>
            </a:extLst>
          </p:cNvPr>
          <p:cNvSpPr>
            <a:spLocks noGrp="1"/>
          </p:cNvSpPr>
          <p:nvPr>
            <p:ph type="pic" sz="quarter" idx="27"/>
          </p:nvPr>
        </p:nvSpPr>
        <p:spPr>
          <a:xfrm>
            <a:off x="8228569" y="1536700"/>
            <a:ext cx="3202821" cy="2392363"/>
          </a:xfrm>
          <a:prstGeom prst="rect">
            <a:avLst/>
          </a:prstGeom>
          <a:solidFill>
            <a:schemeClr val="bg2">
              <a:lumMod val="95000"/>
            </a:schemeClr>
          </a:solidFill>
          <a:effectLst/>
        </p:spPr>
        <p:txBody>
          <a:bodyPr wrap="square">
            <a:noAutofit/>
          </a:bodyPr>
          <a:lstStyle>
            <a:lvl1pPr marL="0" indent="0">
              <a:buNone/>
              <a:defRPr sz="1300" b="1" i="0">
                <a:ln>
                  <a:noFill/>
                </a:ln>
                <a:solidFill>
                  <a:schemeClr val="bg1">
                    <a:lumMod val="85000"/>
                  </a:schemeClr>
                </a:solidFill>
                <a:latin typeface="Nunito Sans SemiBold" pitchFamily="2" charset="77"/>
                <a:ea typeface="Source Sans Pro Light" panose="020B0403030403020204" pitchFamily="34" charset="0"/>
                <a:cs typeface="Noto Sans Light" panose="020B0402040504020204" pitchFamily="34" charset="0"/>
              </a:defRPr>
            </a:lvl1pPr>
          </a:lstStyle>
          <a:p>
            <a:endParaRPr lang="en-US" dirty="0"/>
          </a:p>
        </p:txBody>
      </p:sp>
      <p:sp>
        <p:nvSpPr>
          <p:cNvPr id="10" name="Picture Placeholder 16">
            <a:extLst>
              <a:ext uri="{FF2B5EF4-FFF2-40B4-BE49-F238E27FC236}">
                <a16:creationId xmlns:a16="http://schemas.microsoft.com/office/drawing/2014/main" id="{5B848136-6E1A-F342-A158-C95BE1EC8CDE}"/>
              </a:ext>
            </a:extLst>
          </p:cNvPr>
          <p:cNvSpPr>
            <a:spLocks noGrp="1"/>
          </p:cNvSpPr>
          <p:nvPr>
            <p:ph type="pic" sz="quarter" idx="28"/>
          </p:nvPr>
        </p:nvSpPr>
        <p:spPr>
          <a:xfrm>
            <a:off x="4558106" y="1536700"/>
            <a:ext cx="3202821" cy="2392363"/>
          </a:xfrm>
          <a:prstGeom prst="rect">
            <a:avLst/>
          </a:prstGeom>
          <a:solidFill>
            <a:schemeClr val="bg2">
              <a:lumMod val="95000"/>
            </a:schemeClr>
          </a:solidFill>
          <a:effectLst/>
        </p:spPr>
        <p:txBody>
          <a:bodyPr wrap="square">
            <a:noAutofit/>
          </a:bodyPr>
          <a:lstStyle>
            <a:lvl1pPr marL="0" indent="0">
              <a:buNone/>
              <a:defRPr sz="1300" b="1" i="0">
                <a:ln>
                  <a:noFill/>
                </a:ln>
                <a:solidFill>
                  <a:schemeClr val="bg1">
                    <a:lumMod val="85000"/>
                  </a:schemeClr>
                </a:solidFill>
                <a:latin typeface="Nunito Sans SemiBold" pitchFamily="2" charset="77"/>
                <a:ea typeface="Source Sans Pro Light" panose="020B0403030403020204" pitchFamily="34" charset="0"/>
                <a:cs typeface="Noto Sans Light" panose="020B0402040504020204" pitchFamily="34" charset="0"/>
              </a:defRPr>
            </a:lvl1pPr>
          </a:lstStyle>
          <a:p>
            <a:endParaRPr lang="en-US" dirty="0"/>
          </a:p>
        </p:txBody>
      </p:sp>
      <p:sp>
        <p:nvSpPr>
          <p:cNvPr id="11" name="Picture Placeholder 16">
            <a:extLst>
              <a:ext uri="{FF2B5EF4-FFF2-40B4-BE49-F238E27FC236}">
                <a16:creationId xmlns:a16="http://schemas.microsoft.com/office/drawing/2014/main" id="{8C4AB59F-AEBF-4D42-BEDE-DFF73383005A}"/>
              </a:ext>
            </a:extLst>
          </p:cNvPr>
          <p:cNvSpPr>
            <a:spLocks noGrp="1"/>
          </p:cNvSpPr>
          <p:nvPr>
            <p:ph type="pic" sz="quarter" idx="29"/>
          </p:nvPr>
        </p:nvSpPr>
        <p:spPr>
          <a:xfrm>
            <a:off x="874941" y="4084638"/>
            <a:ext cx="3202821" cy="2392363"/>
          </a:xfrm>
          <a:prstGeom prst="rect">
            <a:avLst/>
          </a:prstGeom>
          <a:solidFill>
            <a:schemeClr val="bg2">
              <a:lumMod val="95000"/>
            </a:schemeClr>
          </a:solidFill>
          <a:effectLst/>
        </p:spPr>
        <p:txBody>
          <a:bodyPr wrap="square">
            <a:noAutofit/>
          </a:bodyPr>
          <a:lstStyle>
            <a:lvl1pPr marL="0" indent="0">
              <a:buNone/>
              <a:defRPr sz="1300" b="1" i="0">
                <a:ln>
                  <a:noFill/>
                </a:ln>
                <a:solidFill>
                  <a:schemeClr val="bg1">
                    <a:lumMod val="85000"/>
                  </a:schemeClr>
                </a:solidFill>
                <a:latin typeface="Nunito Sans SemiBold" pitchFamily="2" charset="77"/>
                <a:ea typeface="Source Sans Pro Light" panose="020B0403030403020204" pitchFamily="34" charset="0"/>
                <a:cs typeface="Noto Sans Light" panose="020B0402040504020204" pitchFamily="34" charset="0"/>
              </a:defRPr>
            </a:lvl1pPr>
          </a:lstStyle>
          <a:p>
            <a:endParaRPr lang="en-US" dirty="0"/>
          </a:p>
        </p:txBody>
      </p:sp>
      <p:sp>
        <p:nvSpPr>
          <p:cNvPr id="12" name="Picture Placeholder 16">
            <a:extLst>
              <a:ext uri="{FF2B5EF4-FFF2-40B4-BE49-F238E27FC236}">
                <a16:creationId xmlns:a16="http://schemas.microsoft.com/office/drawing/2014/main" id="{712E5861-D8F8-CE4F-BC1C-E1F05712AC73}"/>
              </a:ext>
            </a:extLst>
          </p:cNvPr>
          <p:cNvSpPr>
            <a:spLocks noGrp="1"/>
          </p:cNvSpPr>
          <p:nvPr>
            <p:ph type="pic" sz="quarter" idx="30"/>
          </p:nvPr>
        </p:nvSpPr>
        <p:spPr>
          <a:xfrm>
            <a:off x="8228569" y="4084638"/>
            <a:ext cx="3202821" cy="2392363"/>
          </a:xfrm>
          <a:prstGeom prst="rect">
            <a:avLst/>
          </a:prstGeom>
          <a:solidFill>
            <a:schemeClr val="bg2">
              <a:lumMod val="95000"/>
            </a:schemeClr>
          </a:solidFill>
          <a:effectLst/>
        </p:spPr>
        <p:txBody>
          <a:bodyPr wrap="square">
            <a:noAutofit/>
          </a:bodyPr>
          <a:lstStyle>
            <a:lvl1pPr marL="0" indent="0">
              <a:buNone/>
              <a:defRPr sz="1300" b="1" i="0">
                <a:ln>
                  <a:noFill/>
                </a:ln>
                <a:solidFill>
                  <a:schemeClr val="bg1">
                    <a:lumMod val="85000"/>
                  </a:schemeClr>
                </a:solidFill>
                <a:latin typeface="Nunito Sans SemiBold" pitchFamily="2" charset="77"/>
                <a:ea typeface="Source Sans Pro Light" panose="020B0403030403020204" pitchFamily="34" charset="0"/>
                <a:cs typeface="Noto Sans Light" panose="020B0402040504020204" pitchFamily="34" charset="0"/>
              </a:defRPr>
            </a:lvl1pPr>
          </a:lstStyle>
          <a:p>
            <a:endParaRPr lang="en-US" dirty="0"/>
          </a:p>
        </p:txBody>
      </p:sp>
      <p:sp>
        <p:nvSpPr>
          <p:cNvPr id="13" name="Picture Placeholder 16">
            <a:extLst>
              <a:ext uri="{FF2B5EF4-FFF2-40B4-BE49-F238E27FC236}">
                <a16:creationId xmlns:a16="http://schemas.microsoft.com/office/drawing/2014/main" id="{BCF1E7A1-1F34-9C40-9C67-C0476D3B5C8B}"/>
              </a:ext>
            </a:extLst>
          </p:cNvPr>
          <p:cNvSpPr>
            <a:spLocks noGrp="1"/>
          </p:cNvSpPr>
          <p:nvPr>
            <p:ph type="pic" sz="quarter" idx="31"/>
          </p:nvPr>
        </p:nvSpPr>
        <p:spPr>
          <a:xfrm>
            <a:off x="4558106" y="4084638"/>
            <a:ext cx="3202821" cy="2392363"/>
          </a:xfrm>
          <a:prstGeom prst="rect">
            <a:avLst/>
          </a:prstGeom>
          <a:solidFill>
            <a:schemeClr val="bg2">
              <a:lumMod val="95000"/>
            </a:schemeClr>
          </a:solidFill>
          <a:effectLst/>
        </p:spPr>
        <p:txBody>
          <a:bodyPr wrap="square">
            <a:noAutofit/>
          </a:bodyPr>
          <a:lstStyle>
            <a:lvl1pPr marL="0" indent="0">
              <a:buNone/>
              <a:defRPr sz="1300" b="1" i="0">
                <a:ln>
                  <a:noFill/>
                </a:ln>
                <a:solidFill>
                  <a:schemeClr val="bg1">
                    <a:lumMod val="85000"/>
                  </a:schemeClr>
                </a:solidFill>
                <a:latin typeface="Nunito Sans SemiBold" pitchFamily="2" charset="77"/>
                <a:ea typeface="Source Sans Pro Light" panose="020B0403030403020204" pitchFamily="34" charset="0"/>
                <a:cs typeface="Noto Sans Light" panose="020B0402040504020204" pitchFamily="34" charset="0"/>
              </a:defRPr>
            </a:lvl1pPr>
          </a:lstStyle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781006983"/>
      </p:ext>
    </p:extLst>
  </p:cSld>
  <p:clrMapOvr>
    <a:masterClrMapping/>
  </p:clrMapOvr>
  <p:transition/>
  <p:extLst>
    <p:ext uri="{DCECCB84-F9BA-43D5-87BE-67443E8EF086}">
      <p15:sldGuideLst xmlns:p15="http://schemas.microsoft.com/office/powerpoint/2012/main"/>
    </p:ext>
  </p:extLst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Buyer Persona 20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5">
            <a:extLst>
              <a:ext uri="{FF2B5EF4-FFF2-40B4-BE49-F238E27FC236}">
                <a16:creationId xmlns:a16="http://schemas.microsoft.com/office/drawing/2014/main" id="{E631654B-326E-4544-A5B9-9A38A4CD8859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933939" y="981849"/>
            <a:ext cx="3658698" cy="3657746"/>
          </a:xfrm>
          <a:custGeom>
            <a:avLst/>
            <a:gdLst>
              <a:gd name="connsiteX0" fmla="*/ 3657123 w 7315491"/>
              <a:gd name="connsiteY0" fmla="*/ 0 h 7315492"/>
              <a:gd name="connsiteX1" fmla="*/ 7315491 w 7315491"/>
              <a:gd name="connsiteY1" fmla="*/ 3658369 h 7315492"/>
              <a:gd name="connsiteX2" fmla="*/ 3657123 w 7315491"/>
              <a:gd name="connsiteY2" fmla="*/ 7315492 h 7315492"/>
              <a:gd name="connsiteX3" fmla="*/ 0 w 7315491"/>
              <a:gd name="connsiteY3" fmla="*/ 3658369 h 7315492"/>
              <a:gd name="connsiteX4" fmla="*/ 3657123 w 7315491"/>
              <a:gd name="connsiteY4" fmla="*/ 0 h 73154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7315491" h="7315492">
                <a:moveTo>
                  <a:pt x="3657123" y="0"/>
                </a:moveTo>
                <a:cubicBezTo>
                  <a:pt x="5677509" y="0"/>
                  <a:pt x="7315491" y="1637983"/>
                  <a:pt x="7315491" y="3658369"/>
                </a:cubicBezTo>
                <a:cubicBezTo>
                  <a:pt x="7315491" y="5677509"/>
                  <a:pt x="5677509" y="7315492"/>
                  <a:pt x="3657123" y="7315492"/>
                </a:cubicBezTo>
                <a:cubicBezTo>
                  <a:pt x="1637983" y="7315492"/>
                  <a:pt x="0" y="5677509"/>
                  <a:pt x="0" y="3658369"/>
                </a:cubicBezTo>
                <a:cubicBezTo>
                  <a:pt x="0" y="1637983"/>
                  <a:pt x="1637983" y="0"/>
                  <a:pt x="3657123" y="0"/>
                </a:cubicBezTo>
                <a:close/>
              </a:path>
            </a:pathLst>
          </a:custGeom>
          <a:solidFill>
            <a:srgbClr val="F2F2F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square" anchor="ctr">
            <a:noAutofit/>
          </a:bodyPr>
          <a:lstStyle>
            <a:lvl1pPr marL="0" indent="0" algn="ctr">
              <a:buNone/>
              <a:defRPr lang="en-US" sz="1200" b="0" i="0">
                <a:latin typeface="Poppins" pitchFamily="2" charset="77"/>
                <a:ea typeface="+mn-ea"/>
                <a:cs typeface="Poppins" pitchFamily="2" charset="77"/>
              </a:defRPr>
            </a:lvl1pPr>
          </a:lstStyle>
          <a:p>
            <a:pPr marL="0" lvl="0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317097126"/>
      </p:ext>
    </p:extLst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Buyer Persona 16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4">
            <a:extLst>
              <a:ext uri="{FF2B5EF4-FFF2-40B4-BE49-F238E27FC236}">
                <a16:creationId xmlns:a16="http://schemas.microsoft.com/office/drawing/2014/main" id="{8EC1338C-EA27-D847-9083-90F3291D0C47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988183" y="3076214"/>
            <a:ext cx="3335936" cy="3335066"/>
          </a:xfrm>
          <a:custGeom>
            <a:avLst/>
            <a:gdLst>
              <a:gd name="connsiteX0" fmla="*/ 3335067 w 6670134"/>
              <a:gd name="connsiteY0" fmla="*/ 0 h 6670132"/>
              <a:gd name="connsiteX1" fmla="*/ 6670134 w 6670134"/>
              <a:gd name="connsiteY1" fmla="*/ 3334444 h 6670132"/>
              <a:gd name="connsiteX2" fmla="*/ 3335067 w 6670134"/>
              <a:gd name="connsiteY2" fmla="*/ 6670132 h 6670132"/>
              <a:gd name="connsiteX3" fmla="*/ 0 w 6670134"/>
              <a:gd name="connsiteY3" fmla="*/ 3334444 h 6670132"/>
              <a:gd name="connsiteX4" fmla="*/ 3335067 w 6670134"/>
              <a:gd name="connsiteY4" fmla="*/ 0 h 667013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670134" h="6670132">
                <a:moveTo>
                  <a:pt x="3335067" y="0"/>
                </a:moveTo>
                <a:cubicBezTo>
                  <a:pt x="5177508" y="0"/>
                  <a:pt x="6670134" y="1492904"/>
                  <a:pt x="6670134" y="3334444"/>
                </a:cubicBezTo>
                <a:cubicBezTo>
                  <a:pt x="6670134" y="5175982"/>
                  <a:pt x="5177508" y="6670132"/>
                  <a:pt x="3335067" y="6670132"/>
                </a:cubicBezTo>
                <a:cubicBezTo>
                  <a:pt x="1492626" y="6670132"/>
                  <a:pt x="0" y="5175982"/>
                  <a:pt x="0" y="3334444"/>
                </a:cubicBezTo>
                <a:cubicBezTo>
                  <a:pt x="0" y="1492904"/>
                  <a:pt x="1492626" y="0"/>
                  <a:pt x="3335067" y="0"/>
                </a:cubicBezTo>
                <a:close/>
              </a:path>
            </a:pathLst>
          </a:custGeom>
          <a:solidFill>
            <a:srgbClr val="F2F2F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square" anchor="ctr">
            <a:noAutofit/>
          </a:bodyPr>
          <a:lstStyle>
            <a:lvl1pPr marL="0" indent="0" algn="ctr">
              <a:buNone/>
              <a:defRPr lang="en-US" sz="1200" b="0" i="0">
                <a:latin typeface="Poppins" pitchFamily="2" charset="77"/>
                <a:ea typeface="+mn-ea"/>
                <a:cs typeface="Poppins" pitchFamily="2" charset="77"/>
              </a:defRPr>
            </a:lvl1pPr>
          </a:lstStyle>
          <a:p>
            <a:pPr marL="0" lvl="0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777956659"/>
      </p:ext>
    </p:extLst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Problem 0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>
            <a:extLst>
              <a:ext uri="{FF2B5EF4-FFF2-40B4-BE49-F238E27FC236}">
                <a16:creationId xmlns:a16="http://schemas.microsoft.com/office/drawing/2014/main" id="{2352F0C8-485A-FF4B-A4C6-67F6F149976C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0" y="1660358"/>
            <a:ext cx="12192000" cy="4816642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wrap="square" anchor="ctr">
            <a:noAutofit/>
          </a:bodyPr>
          <a:lstStyle>
            <a:lvl1pPr marL="0" indent="0" algn="ctr">
              <a:buNone/>
              <a:defRPr/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075894711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Заголовок раздел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D0C301FA-81D8-A745-A743-3B9E65EBE13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1850" y="1709738"/>
            <a:ext cx="105156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Текст 2">
            <a:extLst>
              <a:ext uri="{FF2B5EF4-FFF2-40B4-BE49-F238E27FC236}">
                <a16:creationId xmlns:a16="http://schemas.microsoft.com/office/drawing/2014/main" id="{889971DF-4B3F-154D-9F3E-13CFC1947522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1850" y="4589463"/>
            <a:ext cx="105156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4" name="Дата 3">
            <a:extLst>
              <a:ext uri="{FF2B5EF4-FFF2-40B4-BE49-F238E27FC236}">
                <a16:creationId xmlns:a16="http://schemas.microsoft.com/office/drawing/2014/main" id="{33DBEF83-B6B3-AE4D-918E-AC0B5E31381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ru-RU"/>
          </a:p>
        </p:txBody>
      </p:sp>
      <p:sp>
        <p:nvSpPr>
          <p:cNvPr id="5" name="Нижний колонтитул 4">
            <a:extLst>
              <a:ext uri="{FF2B5EF4-FFF2-40B4-BE49-F238E27FC236}">
                <a16:creationId xmlns:a16="http://schemas.microsoft.com/office/drawing/2014/main" id="{D803C7B5-E2CD-9549-85A8-379BA750642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/>
          </a:p>
        </p:txBody>
      </p:sp>
      <p:sp>
        <p:nvSpPr>
          <p:cNvPr id="6" name="Номер слайда 5">
            <a:extLst>
              <a:ext uri="{FF2B5EF4-FFF2-40B4-BE49-F238E27FC236}">
                <a16:creationId xmlns:a16="http://schemas.microsoft.com/office/drawing/2014/main" id="{4050AC95-886A-FB4D-A86F-246B4F53680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FA1840A-82AF-1F42-846C-D021E6C274B8}" type="slidenum">
              <a:rPr lang="ru-RU" smtClean="0"/>
              <a:t>‹#›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2878343263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Два объект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A6B3E255-E23B-594A-B319-68D8D5B571C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Объект 2">
            <a:extLst>
              <a:ext uri="{FF2B5EF4-FFF2-40B4-BE49-F238E27FC236}">
                <a16:creationId xmlns:a16="http://schemas.microsoft.com/office/drawing/2014/main" id="{AB991964-A656-FA4A-ADD5-9E91E726CF77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Объект 3">
            <a:extLst>
              <a:ext uri="{FF2B5EF4-FFF2-40B4-BE49-F238E27FC236}">
                <a16:creationId xmlns:a16="http://schemas.microsoft.com/office/drawing/2014/main" id="{6E6040B8-611D-E845-A320-8CDC7F3AECA0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5" name="Дата 4">
            <a:extLst>
              <a:ext uri="{FF2B5EF4-FFF2-40B4-BE49-F238E27FC236}">
                <a16:creationId xmlns:a16="http://schemas.microsoft.com/office/drawing/2014/main" id="{1937EB2D-BF11-5449-BDD5-FFEC9DF6C85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ru-RU"/>
          </a:p>
        </p:txBody>
      </p:sp>
      <p:sp>
        <p:nvSpPr>
          <p:cNvPr id="6" name="Нижний колонтитул 5">
            <a:extLst>
              <a:ext uri="{FF2B5EF4-FFF2-40B4-BE49-F238E27FC236}">
                <a16:creationId xmlns:a16="http://schemas.microsoft.com/office/drawing/2014/main" id="{A973C6C5-DF0F-B347-87A2-A14D0604643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/>
          </a:p>
        </p:txBody>
      </p:sp>
      <p:sp>
        <p:nvSpPr>
          <p:cNvPr id="7" name="Номер слайда 6">
            <a:extLst>
              <a:ext uri="{FF2B5EF4-FFF2-40B4-BE49-F238E27FC236}">
                <a16:creationId xmlns:a16="http://schemas.microsoft.com/office/drawing/2014/main" id="{AFA0EC66-3677-994E-A362-E8BF10BD36C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FA1840A-82AF-1F42-846C-D021E6C274B8}" type="slidenum">
              <a:rPr lang="ru-RU" smtClean="0"/>
              <a:t>‹#›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50355174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Сравнени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98450B7E-1C97-2F40-A5AA-F040184098F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</p:spPr>
        <p:txBody>
          <a:bodyPr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Текст 2">
            <a:extLst>
              <a:ext uri="{FF2B5EF4-FFF2-40B4-BE49-F238E27FC236}">
                <a16:creationId xmlns:a16="http://schemas.microsoft.com/office/drawing/2014/main" id="{65155392-490C-4743-973C-D68EAFCB3D05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9788" y="1681163"/>
            <a:ext cx="515778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4" name="Объект 3">
            <a:extLst>
              <a:ext uri="{FF2B5EF4-FFF2-40B4-BE49-F238E27FC236}">
                <a16:creationId xmlns:a16="http://schemas.microsoft.com/office/drawing/2014/main" id="{5BE3847A-ECE0-7A4E-ABB7-475924C202C3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839788" y="2505075"/>
            <a:ext cx="5157787" cy="3684588"/>
          </a:xfrm>
        </p:spPr>
        <p:txBody>
          <a:bodyPr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5" name="Текст 4">
            <a:extLst>
              <a:ext uri="{FF2B5EF4-FFF2-40B4-BE49-F238E27FC236}">
                <a16:creationId xmlns:a16="http://schemas.microsoft.com/office/drawing/2014/main" id="{D4EB9825-387A-114D-8C8A-0140F73873C1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1831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6" name="Объект 5">
            <a:extLst>
              <a:ext uri="{FF2B5EF4-FFF2-40B4-BE49-F238E27FC236}">
                <a16:creationId xmlns:a16="http://schemas.microsoft.com/office/drawing/2014/main" id="{242124E7-B3DE-6F4A-B166-EEE870D1E1DA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183188" cy="3684588"/>
          </a:xfrm>
        </p:spPr>
        <p:txBody>
          <a:bodyPr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7" name="Дата 6">
            <a:extLst>
              <a:ext uri="{FF2B5EF4-FFF2-40B4-BE49-F238E27FC236}">
                <a16:creationId xmlns:a16="http://schemas.microsoft.com/office/drawing/2014/main" id="{24968152-E260-234E-A55E-6C0DB33A3D56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ru-RU"/>
          </a:p>
        </p:txBody>
      </p:sp>
      <p:sp>
        <p:nvSpPr>
          <p:cNvPr id="8" name="Нижний колонтитул 7">
            <a:extLst>
              <a:ext uri="{FF2B5EF4-FFF2-40B4-BE49-F238E27FC236}">
                <a16:creationId xmlns:a16="http://schemas.microsoft.com/office/drawing/2014/main" id="{B7C897C5-40FE-7645-8544-A6739C1DF00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/>
          </a:p>
        </p:txBody>
      </p:sp>
      <p:sp>
        <p:nvSpPr>
          <p:cNvPr id="9" name="Номер слайда 8">
            <a:extLst>
              <a:ext uri="{FF2B5EF4-FFF2-40B4-BE49-F238E27FC236}">
                <a16:creationId xmlns:a16="http://schemas.microsoft.com/office/drawing/2014/main" id="{7498EEBA-C64C-8749-84A2-0D0A1E04016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FA1840A-82AF-1F42-846C-D021E6C274B8}" type="slidenum">
              <a:rPr lang="ru-RU" smtClean="0"/>
              <a:t>‹#›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576339608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Только заголовок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57B5699F-2DE9-504A-960D-5682562A27D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Дата 2">
            <a:extLst>
              <a:ext uri="{FF2B5EF4-FFF2-40B4-BE49-F238E27FC236}">
                <a16:creationId xmlns:a16="http://schemas.microsoft.com/office/drawing/2014/main" id="{DC8DE47E-0566-1346-AD78-069C514D674F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ru-RU"/>
          </a:p>
        </p:txBody>
      </p:sp>
      <p:sp>
        <p:nvSpPr>
          <p:cNvPr id="4" name="Нижний колонтитул 3">
            <a:extLst>
              <a:ext uri="{FF2B5EF4-FFF2-40B4-BE49-F238E27FC236}">
                <a16:creationId xmlns:a16="http://schemas.microsoft.com/office/drawing/2014/main" id="{36525B07-3634-E547-BB44-20EE2F6C561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/>
          </a:p>
        </p:txBody>
      </p:sp>
      <p:sp>
        <p:nvSpPr>
          <p:cNvPr id="5" name="Номер слайда 4">
            <a:extLst>
              <a:ext uri="{FF2B5EF4-FFF2-40B4-BE49-F238E27FC236}">
                <a16:creationId xmlns:a16="http://schemas.microsoft.com/office/drawing/2014/main" id="{461DF8FD-6495-1A42-94FF-E0812E702F1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FA1840A-82AF-1F42-846C-D021E6C274B8}" type="slidenum">
              <a:rPr lang="ru-RU" smtClean="0"/>
              <a:t>‹#›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4064091843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Пусто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Дата 1">
            <a:extLst>
              <a:ext uri="{FF2B5EF4-FFF2-40B4-BE49-F238E27FC236}">
                <a16:creationId xmlns:a16="http://schemas.microsoft.com/office/drawing/2014/main" id="{0D252101-77C3-424F-84DA-8A16891E349D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ru-RU"/>
          </a:p>
        </p:txBody>
      </p:sp>
      <p:sp>
        <p:nvSpPr>
          <p:cNvPr id="3" name="Нижний колонтитул 2">
            <a:extLst>
              <a:ext uri="{FF2B5EF4-FFF2-40B4-BE49-F238E27FC236}">
                <a16:creationId xmlns:a16="http://schemas.microsoft.com/office/drawing/2014/main" id="{80C4D285-71F1-FA48-80C0-54FBDAB873B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/>
          </a:p>
        </p:txBody>
      </p:sp>
      <p:sp>
        <p:nvSpPr>
          <p:cNvPr id="4" name="Номер слайда 3">
            <a:extLst>
              <a:ext uri="{FF2B5EF4-FFF2-40B4-BE49-F238E27FC236}">
                <a16:creationId xmlns:a16="http://schemas.microsoft.com/office/drawing/2014/main" id="{2A6D4159-0DA5-E44C-80AE-91BAD92A7D6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FA1840A-82AF-1F42-846C-D021E6C274B8}" type="slidenum">
              <a:rPr lang="ru-RU" smtClean="0"/>
              <a:t>‹#›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1239998345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Объект с подписью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3A593AAA-28B0-E64E-8AFE-1A2D6A25775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Объект 2">
            <a:extLst>
              <a:ext uri="{FF2B5EF4-FFF2-40B4-BE49-F238E27FC236}">
                <a16:creationId xmlns:a16="http://schemas.microsoft.com/office/drawing/2014/main" id="{DB7390B5-1B51-3C44-803A-BDCE439275B6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Текст 3">
            <a:extLst>
              <a:ext uri="{FF2B5EF4-FFF2-40B4-BE49-F238E27FC236}">
                <a16:creationId xmlns:a16="http://schemas.microsoft.com/office/drawing/2014/main" id="{1A393F38-435D-5C48-9809-3C4B735EC529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5" name="Дата 4">
            <a:extLst>
              <a:ext uri="{FF2B5EF4-FFF2-40B4-BE49-F238E27FC236}">
                <a16:creationId xmlns:a16="http://schemas.microsoft.com/office/drawing/2014/main" id="{A2A9895D-2A23-CC47-BB16-245D770E51D9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ru-RU"/>
          </a:p>
        </p:txBody>
      </p:sp>
      <p:sp>
        <p:nvSpPr>
          <p:cNvPr id="6" name="Нижний колонтитул 5">
            <a:extLst>
              <a:ext uri="{FF2B5EF4-FFF2-40B4-BE49-F238E27FC236}">
                <a16:creationId xmlns:a16="http://schemas.microsoft.com/office/drawing/2014/main" id="{C2BD2500-FA0C-FE4E-9B9E-AEA5B966C7E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/>
          </a:p>
        </p:txBody>
      </p:sp>
      <p:sp>
        <p:nvSpPr>
          <p:cNvPr id="7" name="Номер слайда 6">
            <a:extLst>
              <a:ext uri="{FF2B5EF4-FFF2-40B4-BE49-F238E27FC236}">
                <a16:creationId xmlns:a16="http://schemas.microsoft.com/office/drawing/2014/main" id="{76B900C1-37AE-9546-9CDC-654AC0893F2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FA1840A-82AF-1F42-846C-D021E6C274B8}" type="slidenum">
              <a:rPr lang="ru-RU" smtClean="0"/>
              <a:t>‹#›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1396541347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Рисунок с подписью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ABA66B8D-A413-6348-B087-6A8078E0902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Рисунок 2">
            <a:extLst>
              <a:ext uri="{FF2B5EF4-FFF2-40B4-BE49-F238E27FC236}">
                <a16:creationId xmlns:a16="http://schemas.microsoft.com/office/drawing/2014/main" id="{94ECEFF8-A3A3-954E-B765-22BDC0971AEE}"/>
              </a:ext>
            </a:extLst>
          </p:cNvPr>
          <p:cNvSpPr>
            <a:spLocks noGrp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ru-RU"/>
          </a:p>
        </p:txBody>
      </p:sp>
      <p:sp>
        <p:nvSpPr>
          <p:cNvPr id="4" name="Текст 3">
            <a:extLst>
              <a:ext uri="{FF2B5EF4-FFF2-40B4-BE49-F238E27FC236}">
                <a16:creationId xmlns:a16="http://schemas.microsoft.com/office/drawing/2014/main" id="{B2B2A948-FF95-774F-AEAE-22F04EE750BC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5" name="Дата 4">
            <a:extLst>
              <a:ext uri="{FF2B5EF4-FFF2-40B4-BE49-F238E27FC236}">
                <a16:creationId xmlns:a16="http://schemas.microsoft.com/office/drawing/2014/main" id="{1EF98FE8-8C85-5D49-8D6D-C23DB5E51C15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ru-RU"/>
          </a:p>
        </p:txBody>
      </p:sp>
      <p:sp>
        <p:nvSpPr>
          <p:cNvPr id="6" name="Нижний колонтитул 5">
            <a:extLst>
              <a:ext uri="{FF2B5EF4-FFF2-40B4-BE49-F238E27FC236}">
                <a16:creationId xmlns:a16="http://schemas.microsoft.com/office/drawing/2014/main" id="{1193FE8D-DF2B-3540-9D08-D97E0555BAE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/>
          </a:p>
        </p:txBody>
      </p:sp>
      <p:sp>
        <p:nvSpPr>
          <p:cNvPr id="7" name="Номер слайда 6">
            <a:extLst>
              <a:ext uri="{FF2B5EF4-FFF2-40B4-BE49-F238E27FC236}">
                <a16:creationId xmlns:a16="http://schemas.microsoft.com/office/drawing/2014/main" id="{E84B472E-D201-5545-8DC1-A203A159930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FA1840A-82AF-1F42-846C-D021E6C274B8}" type="slidenum">
              <a:rPr lang="ru-RU" smtClean="0"/>
              <a:t>‹#›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851452149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slideLayout" Target="../slideLayouts/slideLayout13.xml"/><Relationship Id="rId18" Type="http://schemas.openxmlformats.org/officeDocument/2006/relationships/slideLayout" Target="../slideLayouts/slideLayout18.xml"/><Relationship Id="rId3" Type="http://schemas.openxmlformats.org/officeDocument/2006/relationships/slideLayout" Target="../slideLayouts/slideLayout3.xml"/><Relationship Id="rId21" Type="http://schemas.openxmlformats.org/officeDocument/2006/relationships/slideLayout" Target="../slideLayouts/slideLayout21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17" Type="http://schemas.openxmlformats.org/officeDocument/2006/relationships/slideLayout" Target="../slideLayouts/slideLayout17.xml"/><Relationship Id="rId25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6" Type="http://schemas.openxmlformats.org/officeDocument/2006/relationships/slideLayout" Target="../slideLayouts/slideLayout16.xml"/><Relationship Id="rId20" Type="http://schemas.openxmlformats.org/officeDocument/2006/relationships/slideLayout" Target="../slideLayouts/slideLayout20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24" Type="http://schemas.openxmlformats.org/officeDocument/2006/relationships/slideLayout" Target="../slideLayouts/slideLayout24.xml"/><Relationship Id="rId5" Type="http://schemas.openxmlformats.org/officeDocument/2006/relationships/slideLayout" Target="../slideLayouts/slideLayout5.xml"/><Relationship Id="rId15" Type="http://schemas.openxmlformats.org/officeDocument/2006/relationships/slideLayout" Target="../slideLayouts/slideLayout15.xml"/><Relationship Id="rId23" Type="http://schemas.openxmlformats.org/officeDocument/2006/relationships/slideLayout" Target="../slideLayouts/slideLayout23.xml"/><Relationship Id="rId10" Type="http://schemas.openxmlformats.org/officeDocument/2006/relationships/slideLayout" Target="../slideLayouts/slideLayout10.xml"/><Relationship Id="rId19" Type="http://schemas.openxmlformats.org/officeDocument/2006/relationships/slideLayout" Target="../slideLayouts/slideLayout19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slideLayout" Target="../slideLayouts/slideLayout14.xml"/><Relationship Id="rId22" Type="http://schemas.openxmlformats.org/officeDocument/2006/relationships/slideLayout" Target="../slideLayouts/slideLayout22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A925757E-3E69-DC4C-B99C-6CC6F00AF68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Текст 2">
            <a:extLst>
              <a:ext uri="{FF2B5EF4-FFF2-40B4-BE49-F238E27FC236}">
                <a16:creationId xmlns:a16="http://schemas.microsoft.com/office/drawing/2014/main" id="{5A857C6D-42B2-CE4A-B483-597E3A553039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Дата 3">
            <a:extLst>
              <a:ext uri="{FF2B5EF4-FFF2-40B4-BE49-F238E27FC236}">
                <a16:creationId xmlns:a16="http://schemas.microsoft.com/office/drawing/2014/main" id="{F40E8898-B29E-1847-9CD9-5C60D9C09529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ru-RU"/>
          </a:p>
        </p:txBody>
      </p:sp>
      <p:sp>
        <p:nvSpPr>
          <p:cNvPr id="5" name="Нижний колонтитул 4">
            <a:extLst>
              <a:ext uri="{FF2B5EF4-FFF2-40B4-BE49-F238E27FC236}">
                <a16:creationId xmlns:a16="http://schemas.microsoft.com/office/drawing/2014/main" id="{011CFF3C-EB49-9E4A-84F4-0C56BEC42047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ru-RU"/>
          </a:p>
        </p:txBody>
      </p:sp>
      <p:sp>
        <p:nvSpPr>
          <p:cNvPr id="6" name="Номер слайда 5">
            <a:extLst>
              <a:ext uri="{FF2B5EF4-FFF2-40B4-BE49-F238E27FC236}">
                <a16:creationId xmlns:a16="http://schemas.microsoft.com/office/drawing/2014/main" id="{393FA01A-922F-7C4D-9D07-29422BC31953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4FA1840A-82AF-1F42-846C-D021E6C274B8}" type="slidenum">
              <a:rPr lang="ru-RU" smtClean="0"/>
              <a:t>‹#›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3652468913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  <p:sldLayoutId id="2147483662" r:id="rId12"/>
    <p:sldLayoutId id="2147483666" r:id="rId13"/>
    <p:sldLayoutId id="2147483667" r:id="rId14"/>
    <p:sldLayoutId id="2147483668" r:id="rId15"/>
    <p:sldLayoutId id="2147483669" r:id="rId16"/>
    <p:sldLayoutId id="2147483670" r:id="rId17"/>
    <p:sldLayoutId id="2147483671" r:id="rId18"/>
    <p:sldLayoutId id="2147483672" r:id="rId19"/>
    <p:sldLayoutId id="2147483673" r:id="rId20"/>
    <p:sldLayoutId id="2147483674" r:id="rId21"/>
    <p:sldLayoutId id="2147483675" r:id="rId22"/>
    <p:sldLayoutId id="2147483676" r:id="rId23"/>
    <p:sldLayoutId id="2147483677" r:id="rId24"/>
  </p:sldLayoutIdLst>
  <p:hf hdr="0" ftr="0" dt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ru-RU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jpg"/><Relationship Id="rId1" Type="http://schemas.openxmlformats.org/officeDocument/2006/relationships/slideLayout" Target="../slideLayouts/slideLayout1.xml"/><Relationship Id="rId5" Type="http://schemas.openxmlformats.org/officeDocument/2006/relationships/image" Target="../media/image4.jpeg"/><Relationship Id="rId4" Type="http://schemas.openxmlformats.org/officeDocument/2006/relationships/image" Target="../media/image3.svg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svg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2.xml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svg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2.xml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16.xml"/><Relationship Id="rId4" Type="http://schemas.openxmlformats.org/officeDocument/2006/relationships/image" Target="../media/image3.svg"/></Relationships>
</file>

<file path=ppt/slides/_rels/slide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svg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7.xml"/></Relationships>
</file>

<file path=ppt/slides/_rels/slide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18.xml"/><Relationship Id="rId4" Type="http://schemas.openxmlformats.org/officeDocument/2006/relationships/image" Target="../media/image3.svg"/></Relationships>
</file>

<file path=ppt/slides/_rels/slide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12.xml"/><Relationship Id="rId4" Type="http://schemas.openxmlformats.org/officeDocument/2006/relationships/image" Target="../media/image3.svg"/></Relationships>
</file>

<file path=ppt/slides/_rels/slide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svg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2.xml"/></Relationships>
</file>

<file path=ppt/slides/_rels/slide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12.xml"/><Relationship Id="rId4" Type="http://schemas.openxmlformats.org/officeDocument/2006/relationships/image" Target="../media/image3.svg"/></Relationships>
</file>

<file path=ppt/slides/_rels/slide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19.xml"/><Relationship Id="rId4" Type="http://schemas.openxmlformats.org/officeDocument/2006/relationships/image" Target="../media/image3.svg"/></Relationships>
</file>

<file path=ppt/slides/_rels/slide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12.xml"/><Relationship Id="rId4" Type="http://schemas.openxmlformats.org/officeDocument/2006/relationships/image" Target="../media/image3.svg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jpeg"/><Relationship Id="rId2" Type="http://schemas.openxmlformats.org/officeDocument/2006/relationships/image" Target="../media/image5.png"/><Relationship Id="rId1" Type="http://schemas.openxmlformats.org/officeDocument/2006/relationships/slideLayout" Target="../slideLayouts/slideLayout1.xml"/><Relationship Id="rId5" Type="http://schemas.openxmlformats.org/officeDocument/2006/relationships/image" Target="../media/image3.svg"/><Relationship Id="rId4" Type="http://schemas.openxmlformats.org/officeDocument/2006/relationships/image" Target="../media/image2.png"/></Relationships>
</file>

<file path=ppt/slides/_rels/slide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12.xml"/><Relationship Id="rId4" Type="http://schemas.openxmlformats.org/officeDocument/2006/relationships/image" Target="../media/image3.svg"/></Relationships>
</file>

<file path=ppt/slides/_rels/slide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20.xml"/><Relationship Id="rId4" Type="http://schemas.openxmlformats.org/officeDocument/2006/relationships/image" Target="../media/image3.svg"/></Relationships>
</file>

<file path=ppt/slides/_rels/slide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svg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2.xml"/></Relationships>
</file>

<file path=ppt/slides/_rels/slide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svg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2.xml"/></Relationships>
</file>

<file path=ppt/slides/_rels/slide24.xml.rels><?xml version="1.0" encoding="UTF-8" standalone="yes"?>
<Relationships xmlns="http://schemas.openxmlformats.org/package/2006/relationships"><Relationship Id="rId3" Type="http://schemas.openxmlformats.org/officeDocument/2006/relationships/chart" Target="../charts/chart1.xml"/><Relationship Id="rId7" Type="http://schemas.openxmlformats.org/officeDocument/2006/relationships/image" Target="../media/image3.svg"/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12.xml"/><Relationship Id="rId6" Type="http://schemas.openxmlformats.org/officeDocument/2006/relationships/image" Target="../media/image2.png"/><Relationship Id="rId5" Type="http://schemas.openxmlformats.org/officeDocument/2006/relationships/chart" Target="../charts/chart3.xml"/><Relationship Id="rId4" Type="http://schemas.openxmlformats.org/officeDocument/2006/relationships/chart" Target="../charts/chart2.xml"/></Relationships>
</file>

<file path=ppt/slides/_rels/slide25.xml.rels><?xml version="1.0" encoding="UTF-8" standalone="yes"?>
<Relationships xmlns="http://schemas.openxmlformats.org/package/2006/relationships"><Relationship Id="rId3" Type="http://schemas.openxmlformats.org/officeDocument/2006/relationships/chart" Target="../charts/chart4.xml"/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12.xml"/><Relationship Id="rId5" Type="http://schemas.openxmlformats.org/officeDocument/2006/relationships/image" Target="../media/image3.svg"/><Relationship Id="rId4" Type="http://schemas.openxmlformats.org/officeDocument/2006/relationships/image" Target="../media/image2.png"/></Relationships>
</file>

<file path=ppt/slides/_rels/slide26.xml.rels><?xml version="1.0" encoding="UTF-8" standalone="yes"?>
<Relationships xmlns="http://schemas.openxmlformats.org/package/2006/relationships"><Relationship Id="rId3" Type="http://schemas.openxmlformats.org/officeDocument/2006/relationships/chart" Target="../charts/chart5.xml"/><Relationship Id="rId7" Type="http://schemas.openxmlformats.org/officeDocument/2006/relationships/image" Target="../media/image3.svg"/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12.xml"/><Relationship Id="rId6" Type="http://schemas.openxmlformats.org/officeDocument/2006/relationships/image" Target="../media/image2.png"/><Relationship Id="rId5" Type="http://schemas.openxmlformats.org/officeDocument/2006/relationships/chart" Target="../charts/chart7.xml"/><Relationship Id="rId4" Type="http://schemas.openxmlformats.org/officeDocument/2006/relationships/chart" Target="../charts/chart6.xml"/></Relationships>
</file>

<file path=ppt/slides/_rels/slide27.xml.rels><?xml version="1.0" encoding="UTF-8" standalone="yes"?>
<Relationships xmlns="http://schemas.openxmlformats.org/package/2006/relationships"><Relationship Id="rId3" Type="http://schemas.openxmlformats.org/officeDocument/2006/relationships/chart" Target="../charts/chart8.xml"/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12.xml"/><Relationship Id="rId5" Type="http://schemas.openxmlformats.org/officeDocument/2006/relationships/image" Target="../media/image3.svg"/><Relationship Id="rId4" Type="http://schemas.openxmlformats.org/officeDocument/2006/relationships/image" Target="../media/image2.png"/></Relationships>
</file>

<file path=ppt/slides/_rels/slide28.xml.rels><?xml version="1.0" encoding="UTF-8" standalone="yes"?>
<Relationships xmlns="http://schemas.openxmlformats.org/package/2006/relationships"><Relationship Id="rId3" Type="http://schemas.openxmlformats.org/officeDocument/2006/relationships/chart" Target="../charts/chart9.xml"/><Relationship Id="rId2" Type="http://schemas.openxmlformats.org/officeDocument/2006/relationships/notesSlide" Target="../notesSlides/notesSlide17.xml"/><Relationship Id="rId1" Type="http://schemas.openxmlformats.org/officeDocument/2006/relationships/slideLayout" Target="../slideLayouts/slideLayout12.xml"/><Relationship Id="rId5" Type="http://schemas.openxmlformats.org/officeDocument/2006/relationships/image" Target="../media/image3.svg"/><Relationship Id="rId4" Type="http://schemas.openxmlformats.org/officeDocument/2006/relationships/image" Target="../media/image2.png"/></Relationships>
</file>

<file path=ppt/slides/_rels/slide29.xml.rels><?xml version="1.0" encoding="UTF-8" standalone="yes"?>
<Relationships xmlns="http://schemas.openxmlformats.org/package/2006/relationships"><Relationship Id="rId3" Type="http://schemas.openxmlformats.org/officeDocument/2006/relationships/chart" Target="../charts/chart10.xml"/><Relationship Id="rId2" Type="http://schemas.openxmlformats.org/officeDocument/2006/relationships/notesSlide" Target="../notesSlides/notesSlide18.xml"/><Relationship Id="rId1" Type="http://schemas.openxmlformats.org/officeDocument/2006/relationships/slideLayout" Target="../slideLayouts/slideLayout12.xml"/><Relationship Id="rId5" Type="http://schemas.openxmlformats.org/officeDocument/2006/relationships/image" Target="../media/image3.svg"/><Relationship Id="rId4" Type="http://schemas.openxmlformats.org/officeDocument/2006/relationships/image" Target="../media/image2.png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jpeg"/><Relationship Id="rId2" Type="http://schemas.openxmlformats.org/officeDocument/2006/relationships/image" Target="../media/image6.jpg"/><Relationship Id="rId1" Type="http://schemas.openxmlformats.org/officeDocument/2006/relationships/slideLayout" Target="../slideLayouts/slideLayout1.xml"/><Relationship Id="rId5" Type="http://schemas.openxmlformats.org/officeDocument/2006/relationships/image" Target="../media/image3.svg"/><Relationship Id="rId4" Type="http://schemas.openxmlformats.org/officeDocument/2006/relationships/image" Target="../media/image2.png"/></Relationships>
</file>

<file path=ppt/slides/_rels/slide3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19.xml"/><Relationship Id="rId1" Type="http://schemas.openxmlformats.org/officeDocument/2006/relationships/slideLayout" Target="../slideLayouts/slideLayout12.xml"/><Relationship Id="rId4" Type="http://schemas.openxmlformats.org/officeDocument/2006/relationships/image" Target="../media/image3.svg"/></Relationships>
</file>

<file path=ppt/slides/_rels/slide3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20.xml"/><Relationship Id="rId1" Type="http://schemas.openxmlformats.org/officeDocument/2006/relationships/slideLayout" Target="../slideLayouts/slideLayout21.xml"/><Relationship Id="rId4" Type="http://schemas.openxmlformats.org/officeDocument/2006/relationships/image" Target="../media/image3.svg"/></Relationships>
</file>

<file path=ppt/slides/_rels/slide3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svg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2.xml"/></Relationships>
</file>

<file path=ppt/slides/_rels/slide3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21.xml"/><Relationship Id="rId1" Type="http://schemas.openxmlformats.org/officeDocument/2006/relationships/slideLayout" Target="../slideLayouts/slideLayout12.xml"/><Relationship Id="rId4" Type="http://schemas.openxmlformats.org/officeDocument/2006/relationships/image" Target="../media/image3.svg"/></Relationships>
</file>

<file path=ppt/slides/_rels/slide3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22.xml"/><Relationship Id="rId1" Type="http://schemas.openxmlformats.org/officeDocument/2006/relationships/slideLayout" Target="../slideLayouts/slideLayout12.xml"/><Relationship Id="rId4" Type="http://schemas.openxmlformats.org/officeDocument/2006/relationships/image" Target="../media/image3.svg"/></Relationships>
</file>

<file path=ppt/slides/_rels/slide3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23.xml"/><Relationship Id="rId1" Type="http://schemas.openxmlformats.org/officeDocument/2006/relationships/slideLayout" Target="../slideLayouts/slideLayout12.xml"/><Relationship Id="rId4" Type="http://schemas.openxmlformats.org/officeDocument/2006/relationships/image" Target="../media/image3.svg"/></Relationships>
</file>

<file path=ppt/slides/_rels/slide36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svg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22.xml"/></Relationships>
</file>

<file path=ppt/slides/_rels/slide37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svg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23.xml"/></Relationships>
</file>

<file path=ppt/slides/_rels/slide38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svg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2.xml"/></Relationships>
</file>

<file path=ppt/slides/_rels/slide39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svg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2.xml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jpeg"/><Relationship Id="rId2" Type="http://schemas.openxmlformats.org/officeDocument/2006/relationships/image" Target="../media/image7.jpg"/><Relationship Id="rId1" Type="http://schemas.openxmlformats.org/officeDocument/2006/relationships/slideLayout" Target="../slideLayouts/slideLayout1.xml"/><Relationship Id="rId5" Type="http://schemas.openxmlformats.org/officeDocument/2006/relationships/image" Target="../media/image3.svg"/><Relationship Id="rId4" Type="http://schemas.openxmlformats.org/officeDocument/2006/relationships/image" Target="../media/image2.png"/></Relationships>
</file>

<file path=ppt/slides/_rels/slide40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svg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24.xml"/></Relationships>
</file>

<file path=ppt/slides/_rels/slide4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svg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2.xml"/></Relationships>
</file>

<file path=ppt/slides/_rels/slide4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svg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2.xml"/></Relationships>
</file>

<file path=ppt/slides/_rels/slide4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svg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2.xml"/></Relationships>
</file>

<file path=ppt/slides/_rels/slide44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123.svg"/><Relationship Id="rId21" Type="http://schemas.openxmlformats.org/officeDocument/2006/relationships/image" Target="../media/image27.svg"/><Relationship Id="rId42" Type="http://schemas.openxmlformats.org/officeDocument/2006/relationships/image" Target="../media/image48.png"/><Relationship Id="rId47" Type="http://schemas.openxmlformats.org/officeDocument/2006/relationships/image" Target="../media/image53.svg"/><Relationship Id="rId63" Type="http://schemas.openxmlformats.org/officeDocument/2006/relationships/image" Target="../media/image69.svg"/><Relationship Id="rId68" Type="http://schemas.openxmlformats.org/officeDocument/2006/relationships/image" Target="../media/image74.png"/><Relationship Id="rId84" Type="http://schemas.openxmlformats.org/officeDocument/2006/relationships/image" Target="../media/image90.png"/><Relationship Id="rId89" Type="http://schemas.openxmlformats.org/officeDocument/2006/relationships/image" Target="../media/image95.svg"/><Relationship Id="rId112" Type="http://schemas.openxmlformats.org/officeDocument/2006/relationships/image" Target="../media/image118.png"/><Relationship Id="rId16" Type="http://schemas.openxmlformats.org/officeDocument/2006/relationships/image" Target="../media/image22.png"/><Relationship Id="rId107" Type="http://schemas.openxmlformats.org/officeDocument/2006/relationships/image" Target="../media/image113.svg"/><Relationship Id="rId11" Type="http://schemas.openxmlformats.org/officeDocument/2006/relationships/image" Target="../media/image17.svg"/><Relationship Id="rId32" Type="http://schemas.openxmlformats.org/officeDocument/2006/relationships/image" Target="../media/image38.png"/><Relationship Id="rId37" Type="http://schemas.openxmlformats.org/officeDocument/2006/relationships/image" Target="../media/image43.svg"/><Relationship Id="rId53" Type="http://schemas.openxmlformats.org/officeDocument/2006/relationships/image" Target="../media/image59.svg"/><Relationship Id="rId58" Type="http://schemas.openxmlformats.org/officeDocument/2006/relationships/image" Target="../media/image64.png"/><Relationship Id="rId74" Type="http://schemas.openxmlformats.org/officeDocument/2006/relationships/image" Target="../media/image80.png"/><Relationship Id="rId79" Type="http://schemas.openxmlformats.org/officeDocument/2006/relationships/image" Target="../media/image85.svg"/><Relationship Id="rId102" Type="http://schemas.openxmlformats.org/officeDocument/2006/relationships/image" Target="../media/image108.png"/><Relationship Id="rId123" Type="http://schemas.openxmlformats.org/officeDocument/2006/relationships/image" Target="../media/image129.svg"/><Relationship Id="rId128" Type="http://schemas.openxmlformats.org/officeDocument/2006/relationships/image" Target="../media/image2.png"/><Relationship Id="rId5" Type="http://schemas.openxmlformats.org/officeDocument/2006/relationships/image" Target="../media/image11.svg"/><Relationship Id="rId90" Type="http://schemas.openxmlformats.org/officeDocument/2006/relationships/image" Target="../media/image96.png"/><Relationship Id="rId95" Type="http://schemas.openxmlformats.org/officeDocument/2006/relationships/image" Target="../media/image101.svg"/><Relationship Id="rId22" Type="http://schemas.openxmlformats.org/officeDocument/2006/relationships/image" Target="../media/image28.png"/><Relationship Id="rId27" Type="http://schemas.openxmlformats.org/officeDocument/2006/relationships/image" Target="../media/image33.svg"/><Relationship Id="rId43" Type="http://schemas.openxmlformats.org/officeDocument/2006/relationships/image" Target="../media/image49.svg"/><Relationship Id="rId48" Type="http://schemas.openxmlformats.org/officeDocument/2006/relationships/image" Target="../media/image54.png"/><Relationship Id="rId64" Type="http://schemas.openxmlformats.org/officeDocument/2006/relationships/image" Target="../media/image70.png"/><Relationship Id="rId69" Type="http://schemas.openxmlformats.org/officeDocument/2006/relationships/image" Target="../media/image75.svg"/><Relationship Id="rId113" Type="http://schemas.openxmlformats.org/officeDocument/2006/relationships/image" Target="../media/image119.svg"/><Relationship Id="rId118" Type="http://schemas.openxmlformats.org/officeDocument/2006/relationships/image" Target="../media/image124.png"/><Relationship Id="rId80" Type="http://schemas.openxmlformats.org/officeDocument/2006/relationships/image" Target="../media/image86.png"/><Relationship Id="rId85" Type="http://schemas.openxmlformats.org/officeDocument/2006/relationships/image" Target="../media/image91.svg"/><Relationship Id="rId12" Type="http://schemas.openxmlformats.org/officeDocument/2006/relationships/image" Target="../media/image18.png"/><Relationship Id="rId17" Type="http://schemas.openxmlformats.org/officeDocument/2006/relationships/image" Target="../media/image23.svg"/><Relationship Id="rId33" Type="http://schemas.openxmlformats.org/officeDocument/2006/relationships/image" Target="../media/image39.svg"/><Relationship Id="rId38" Type="http://schemas.openxmlformats.org/officeDocument/2006/relationships/image" Target="../media/image44.png"/><Relationship Id="rId59" Type="http://schemas.openxmlformats.org/officeDocument/2006/relationships/image" Target="../media/image65.svg"/><Relationship Id="rId103" Type="http://schemas.openxmlformats.org/officeDocument/2006/relationships/image" Target="../media/image109.svg"/><Relationship Id="rId108" Type="http://schemas.openxmlformats.org/officeDocument/2006/relationships/image" Target="../media/image114.png"/><Relationship Id="rId124" Type="http://schemas.openxmlformats.org/officeDocument/2006/relationships/image" Target="../media/image130.png"/><Relationship Id="rId129" Type="http://schemas.openxmlformats.org/officeDocument/2006/relationships/image" Target="../media/image3.svg"/><Relationship Id="rId54" Type="http://schemas.openxmlformats.org/officeDocument/2006/relationships/image" Target="../media/image60.png"/><Relationship Id="rId70" Type="http://schemas.openxmlformats.org/officeDocument/2006/relationships/image" Target="../media/image76.png"/><Relationship Id="rId75" Type="http://schemas.openxmlformats.org/officeDocument/2006/relationships/image" Target="../media/image81.svg"/><Relationship Id="rId91" Type="http://schemas.openxmlformats.org/officeDocument/2006/relationships/image" Target="../media/image97.svg"/><Relationship Id="rId96" Type="http://schemas.openxmlformats.org/officeDocument/2006/relationships/image" Target="../media/image102.png"/><Relationship Id="rId1" Type="http://schemas.openxmlformats.org/officeDocument/2006/relationships/slideLayout" Target="../slideLayouts/slideLayout12.xml"/><Relationship Id="rId6" Type="http://schemas.openxmlformats.org/officeDocument/2006/relationships/image" Target="../media/image12.png"/><Relationship Id="rId23" Type="http://schemas.openxmlformats.org/officeDocument/2006/relationships/image" Target="../media/image29.svg"/><Relationship Id="rId28" Type="http://schemas.openxmlformats.org/officeDocument/2006/relationships/image" Target="../media/image34.png"/><Relationship Id="rId49" Type="http://schemas.openxmlformats.org/officeDocument/2006/relationships/image" Target="../media/image55.svg"/><Relationship Id="rId114" Type="http://schemas.openxmlformats.org/officeDocument/2006/relationships/image" Target="../media/image120.png"/><Relationship Id="rId119" Type="http://schemas.openxmlformats.org/officeDocument/2006/relationships/image" Target="../media/image125.svg"/><Relationship Id="rId44" Type="http://schemas.openxmlformats.org/officeDocument/2006/relationships/image" Target="../media/image50.png"/><Relationship Id="rId60" Type="http://schemas.openxmlformats.org/officeDocument/2006/relationships/image" Target="../media/image66.png"/><Relationship Id="rId65" Type="http://schemas.openxmlformats.org/officeDocument/2006/relationships/image" Target="../media/image71.svg"/><Relationship Id="rId81" Type="http://schemas.openxmlformats.org/officeDocument/2006/relationships/image" Target="../media/image87.svg"/><Relationship Id="rId86" Type="http://schemas.openxmlformats.org/officeDocument/2006/relationships/image" Target="../media/image92.png"/><Relationship Id="rId13" Type="http://schemas.openxmlformats.org/officeDocument/2006/relationships/image" Target="../media/image19.svg"/><Relationship Id="rId18" Type="http://schemas.openxmlformats.org/officeDocument/2006/relationships/image" Target="../media/image24.png"/><Relationship Id="rId39" Type="http://schemas.openxmlformats.org/officeDocument/2006/relationships/image" Target="../media/image45.svg"/><Relationship Id="rId109" Type="http://schemas.openxmlformats.org/officeDocument/2006/relationships/image" Target="../media/image115.svg"/><Relationship Id="rId34" Type="http://schemas.openxmlformats.org/officeDocument/2006/relationships/image" Target="../media/image40.png"/><Relationship Id="rId50" Type="http://schemas.openxmlformats.org/officeDocument/2006/relationships/image" Target="../media/image56.png"/><Relationship Id="rId55" Type="http://schemas.openxmlformats.org/officeDocument/2006/relationships/image" Target="../media/image61.svg"/><Relationship Id="rId76" Type="http://schemas.openxmlformats.org/officeDocument/2006/relationships/image" Target="../media/image82.png"/><Relationship Id="rId97" Type="http://schemas.openxmlformats.org/officeDocument/2006/relationships/image" Target="../media/image103.svg"/><Relationship Id="rId104" Type="http://schemas.openxmlformats.org/officeDocument/2006/relationships/image" Target="../media/image110.png"/><Relationship Id="rId120" Type="http://schemas.openxmlformats.org/officeDocument/2006/relationships/image" Target="../media/image126.png"/><Relationship Id="rId125" Type="http://schemas.openxmlformats.org/officeDocument/2006/relationships/image" Target="../media/image131.svg"/><Relationship Id="rId7" Type="http://schemas.openxmlformats.org/officeDocument/2006/relationships/image" Target="../media/image13.svg"/><Relationship Id="rId71" Type="http://schemas.openxmlformats.org/officeDocument/2006/relationships/image" Target="../media/image77.svg"/><Relationship Id="rId92" Type="http://schemas.openxmlformats.org/officeDocument/2006/relationships/image" Target="../media/image98.png"/><Relationship Id="rId2" Type="http://schemas.openxmlformats.org/officeDocument/2006/relationships/image" Target="../media/image8.png"/><Relationship Id="rId29" Type="http://schemas.openxmlformats.org/officeDocument/2006/relationships/image" Target="../media/image35.svg"/><Relationship Id="rId24" Type="http://schemas.openxmlformats.org/officeDocument/2006/relationships/image" Target="../media/image30.png"/><Relationship Id="rId40" Type="http://schemas.openxmlformats.org/officeDocument/2006/relationships/image" Target="../media/image46.png"/><Relationship Id="rId45" Type="http://schemas.openxmlformats.org/officeDocument/2006/relationships/image" Target="../media/image51.svg"/><Relationship Id="rId66" Type="http://schemas.openxmlformats.org/officeDocument/2006/relationships/image" Target="../media/image72.png"/><Relationship Id="rId87" Type="http://schemas.openxmlformats.org/officeDocument/2006/relationships/image" Target="../media/image93.svg"/><Relationship Id="rId110" Type="http://schemas.openxmlformats.org/officeDocument/2006/relationships/image" Target="../media/image116.png"/><Relationship Id="rId115" Type="http://schemas.openxmlformats.org/officeDocument/2006/relationships/image" Target="../media/image121.svg"/><Relationship Id="rId61" Type="http://schemas.openxmlformats.org/officeDocument/2006/relationships/image" Target="../media/image67.svg"/><Relationship Id="rId82" Type="http://schemas.openxmlformats.org/officeDocument/2006/relationships/image" Target="../media/image88.png"/><Relationship Id="rId19" Type="http://schemas.openxmlformats.org/officeDocument/2006/relationships/image" Target="../media/image25.svg"/><Relationship Id="rId14" Type="http://schemas.openxmlformats.org/officeDocument/2006/relationships/image" Target="../media/image20.png"/><Relationship Id="rId30" Type="http://schemas.openxmlformats.org/officeDocument/2006/relationships/image" Target="../media/image36.png"/><Relationship Id="rId35" Type="http://schemas.openxmlformats.org/officeDocument/2006/relationships/image" Target="../media/image41.svg"/><Relationship Id="rId56" Type="http://schemas.openxmlformats.org/officeDocument/2006/relationships/image" Target="../media/image62.png"/><Relationship Id="rId77" Type="http://schemas.openxmlformats.org/officeDocument/2006/relationships/image" Target="../media/image83.svg"/><Relationship Id="rId100" Type="http://schemas.openxmlformats.org/officeDocument/2006/relationships/image" Target="../media/image106.png"/><Relationship Id="rId105" Type="http://schemas.openxmlformats.org/officeDocument/2006/relationships/image" Target="../media/image111.svg"/><Relationship Id="rId126" Type="http://schemas.openxmlformats.org/officeDocument/2006/relationships/image" Target="../media/image132.png"/><Relationship Id="rId8" Type="http://schemas.openxmlformats.org/officeDocument/2006/relationships/image" Target="../media/image14.png"/><Relationship Id="rId51" Type="http://schemas.openxmlformats.org/officeDocument/2006/relationships/image" Target="../media/image57.svg"/><Relationship Id="rId72" Type="http://schemas.openxmlformats.org/officeDocument/2006/relationships/image" Target="../media/image78.png"/><Relationship Id="rId93" Type="http://schemas.openxmlformats.org/officeDocument/2006/relationships/image" Target="../media/image99.svg"/><Relationship Id="rId98" Type="http://schemas.openxmlformats.org/officeDocument/2006/relationships/image" Target="../media/image104.png"/><Relationship Id="rId121" Type="http://schemas.openxmlformats.org/officeDocument/2006/relationships/image" Target="../media/image127.svg"/><Relationship Id="rId3" Type="http://schemas.openxmlformats.org/officeDocument/2006/relationships/image" Target="../media/image9.svg"/><Relationship Id="rId25" Type="http://schemas.openxmlformats.org/officeDocument/2006/relationships/image" Target="../media/image31.svg"/><Relationship Id="rId46" Type="http://schemas.openxmlformats.org/officeDocument/2006/relationships/image" Target="../media/image52.png"/><Relationship Id="rId67" Type="http://schemas.openxmlformats.org/officeDocument/2006/relationships/image" Target="../media/image73.svg"/><Relationship Id="rId116" Type="http://schemas.openxmlformats.org/officeDocument/2006/relationships/image" Target="../media/image122.png"/><Relationship Id="rId20" Type="http://schemas.openxmlformats.org/officeDocument/2006/relationships/image" Target="../media/image26.png"/><Relationship Id="rId41" Type="http://schemas.openxmlformats.org/officeDocument/2006/relationships/image" Target="../media/image47.svg"/><Relationship Id="rId62" Type="http://schemas.openxmlformats.org/officeDocument/2006/relationships/image" Target="../media/image68.png"/><Relationship Id="rId83" Type="http://schemas.openxmlformats.org/officeDocument/2006/relationships/image" Target="../media/image89.svg"/><Relationship Id="rId88" Type="http://schemas.openxmlformats.org/officeDocument/2006/relationships/image" Target="../media/image94.png"/><Relationship Id="rId111" Type="http://schemas.openxmlformats.org/officeDocument/2006/relationships/image" Target="../media/image117.svg"/><Relationship Id="rId15" Type="http://schemas.openxmlformats.org/officeDocument/2006/relationships/image" Target="../media/image21.svg"/><Relationship Id="rId36" Type="http://schemas.openxmlformats.org/officeDocument/2006/relationships/image" Target="../media/image42.png"/><Relationship Id="rId57" Type="http://schemas.openxmlformats.org/officeDocument/2006/relationships/image" Target="../media/image63.svg"/><Relationship Id="rId106" Type="http://schemas.openxmlformats.org/officeDocument/2006/relationships/image" Target="../media/image112.png"/><Relationship Id="rId127" Type="http://schemas.openxmlformats.org/officeDocument/2006/relationships/image" Target="../media/image133.svg"/><Relationship Id="rId10" Type="http://schemas.openxmlformats.org/officeDocument/2006/relationships/image" Target="../media/image16.png"/><Relationship Id="rId31" Type="http://schemas.openxmlformats.org/officeDocument/2006/relationships/image" Target="../media/image37.svg"/><Relationship Id="rId52" Type="http://schemas.openxmlformats.org/officeDocument/2006/relationships/image" Target="../media/image58.png"/><Relationship Id="rId73" Type="http://schemas.openxmlformats.org/officeDocument/2006/relationships/image" Target="../media/image79.svg"/><Relationship Id="rId78" Type="http://schemas.openxmlformats.org/officeDocument/2006/relationships/image" Target="../media/image84.png"/><Relationship Id="rId94" Type="http://schemas.openxmlformats.org/officeDocument/2006/relationships/image" Target="../media/image100.png"/><Relationship Id="rId99" Type="http://schemas.openxmlformats.org/officeDocument/2006/relationships/image" Target="../media/image105.svg"/><Relationship Id="rId101" Type="http://schemas.openxmlformats.org/officeDocument/2006/relationships/image" Target="../media/image107.svg"/><Relationship Id="rId122" Type="http://schemas.openxmlformats.org/officeDocument/2006/relationships/image" Target="../media/image128.png"/><Relationship Id="rId4" Type="http://schemas.openxmlformats.org/officeDocument/2006/relationships/image" Target="../media/image10.png"/><Relationship Id="rId9" Type="http://schemas.openxmlformats.org/officeDocument/2006/relationships/image" Target="../media/image15.svg"/><Relationship Id="rId26" Type="http://schemas.openxmlformats.org/officeDocument/2006/relationships/image" Target="../media/image32.png"/></Relationships>
</file>

<file path=ppt/slides/_rels/slide4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jpg"/><Relationship Id="rId1" Type="http://schemas.openxmlformats.org/officeDocument/2006/relationships/slideLayout" Target="../slideLayouts/slideLayout1.xml"/><Relationship Id="rId4" Type="http://schemas.openxmlformats.org/officeDocument/2006/relationships/image" Target="../media/image3.svg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3.svg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13.xml"/><Relationship Id="rId4" Type="http://schemas.openxmlformats.org/officeDocument/2006/relationships/image" Target="../media/image3.svg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14.xml"/><Relationship Id="rId4" Type="http://schemas.openxmlformats.org/officeDocument/2006/relationships/image" Target="../media/image3.svg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15.xml"/><Relationship Id="rId4" Type="http://schemas.openxmlformats.org/officeDocument/2006/relationships/image" Target="../media/image3.svg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svg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7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" name="Рисунок 11">
            <a:extLst>
              <a:ext uri="{FF2B5EF4-FFF2-40B4-BE49-F238E27FC236}">
                <a16:creationId xmlns:a16="http://schemas.microsoft.com/office/drawing/2014/main" id="{7BB2FA81-4391-0B48-A099-5D07356A2965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5007" y="0"/>
            <a:ext cx="9704934" cy="6858000"/>
          </a:xfrm>
          <a:prstGeom prst="rect">
            <a:avLst/>
          </a:prstGeom>
        </p:spPr>
      </p:pic>
      <p:sp>
        <p:nvSpPr>
          <p:cNvPr id="3" name="Подзаголовок 2">
            <a:extLst>
              <a:ext uri="{FF2B5EF4-FFF2-40B4-BE49-F238E27FC236}">
                <a16:creationId xmlns:a16="http://schemas.microsoft.com/office/drawing/2014/main" id="{9047DD76-F20F-C74F-A4CD-AD155644BA8F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567083" y="5505774"/>
            <a:ext cx="1914975" cy="1069512"/>
          </a:xfrm>
        </p:spPr>
        <p:txBody>
          <a:bodyPr>
            <a:normAutofit fontScale="92500"/>
          </a:bodyPr>
          <a:lstStyle/>
          <a:p>
            <a:pPr algn="l">
              <a:lnSpc>
                <a:spcPct val="100000"/>
              </a:lnSpc>
            </a:pPr>
            <a:r>
              <a:rPr lang="ru-RU" b="1" dirty="0">
                <a:solidFill>
                  <a:schemeClr val="bg1"/>
                </a:solidFill>
                <a:latin typeface="Fira Sans Condensed" panose="020B0503050000020004" pitchFamily="34" charset="0"/>
                <a:ea typeface="Fira Sans Light" panose="020B0403050000020004" pitchFamily="34" charset="0"/>
              </a:rPr>
              <a:t>РЕКТОР ФЕДОРОВ А</a:t>
            </a:r>
            <a:r>
              <a:rPr lang="en-US" b="1" dirty="0">
                <a:solidFill>
                  <a:schemeClr val="bg1"/>
                </a:solidFill>
                <a:latin typeface="Fira Sans Condensed" panose="020B0503050000020004" pitchFamily="34" charset="0"/>
                <a:ea typeface="Fira Sans Light" panose="020B0403050000020004" pitchFamily="34" charset="0"/>
              </a:rPr>
              <a:t>. </a:t>
            </a:r>
            <a:r>
              <a:rPr lang="ru-RU" b="1" dirty="0">
                <a:solidFill>
                  <a:schemeClr val="bg1"/>
                </a:solidFill>
                <a:latin typeface="Fira Sans Condensed" panose="020B0503050000020004" pitchFamily="34" charset="0"/>
                <a:ea typeface="Fira Sans Light" panose="020B0403050000020004" pitchFamily="34" charset="0"/>
              </a:rPr>
              <a:t>А</a:t>
            </a:r>
            <a:r>
              <a:rPr lang="en-US" b="1" dirty="0">
                <a:solidFill>
                  <a:schemeClr val="bg1"/>
                </a:solidFill>
                <a:latin typeface="Fira Sans Condensed" panose="020B0503050000020004" pitchFamily="34" charset="0"/>
                <a:ea typeface="Fira Sans Light" panose="020B0403050000020004" pitchFamily="34" charset="0"/>
              </a:rPr>
              <a:t>.</a:t>
            </a:r>
            <a:endParaRPr lang="ru-RU" b="1" dirty="0">
              <a:solidFill>
                <a:schemeClr val="bg1"/>
              </a:solidFill>
              <a:latin typeface="Fira Sans Condensed" panose="020B0503050000020004" pitchFamily="34" charset="0"/>
              <a:ea typeface="Fira Sans Light" panose="020B0403050000020004" pitchFamily="34" charset="0"/>
            </a:endParaRPr>
          </a:p>
        </p:txBody>
      </p:sp>
      <p:sp>
        <p:nvSpPr>
          <p:cNvPr id="6" name="Прямоугольник 5">
            <a:extLst>
              <a:ext uri="{FF2B5EF4-FFF2-40B4-BE49-F238E27FC236}">
                <a16:creationId xmlns:a16="http://schemas.microsoft.com/office/drawing/2014/main" id="{74CCD85D-43BA-E84B-81A8-95703F954E7D}"/>
              </a:ext>
            </a:extLst>
          </p:cNvPr>
          <p:cNvSpPr/>
          <p:nvPr/>
        </p:nvSpPr>
        <p:spPr>
          <a:xfrm>
            <a:off x="5792767" y="-48986"/>
            <a:ext cx="6555518" cy="6955971"/>
          </a:xfrm>
          <a:prstGeom prst="rect">
            <a:avLst/>
          </a:prstGeom>
          <a:solidFill>
            <a:srgbClr val="252A57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 dirty="0"/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51F887A1-8C96-7241-BC1D-1EE3D181D4F9}"/>
              </a:ext>
            </a:extLst>
          </p:cNvPr>
          <p:cNvSpPr txBox="1"/>
          <p:nvPr/>
        </p:nvSpPr>
        <p:spPr>
          <a:xfrm>
            <a:off x="2968534" y="4785751"/>
            <a:ext cx="6146074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endParaRPr lang="ru-RU" dirty="0"/>
          </a:p>
        </p:txBody>
      </p:sp>
      <p:sp>
        <p:nvSpPr>
          <p:cNvPr id="2" name="Заголовок 1">
            <a:extLst>
              <a:ext uri="{FF2B5EF4-FFF2-40B4-BE49-F238E27FC236}">
                <a16:creationId xmlns:a16="http://schemas.microsoft.com/office/drawing/2014/main" id="{0D332B5F-5FC5-1C44-A201-914AA72B29C6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528615" y="2072249"/>
            <a:ext cx="4443508" cy="2387600"/>
          </a:xfrm>
          <a:effectLst>
            <a:outerShdw dist="137687" dir="840094" algn="ctr" rotWithShape="0">
              <a:srgbClr val="252A57"/>
            </a:outerShdw>
          </a:effectLst>
        </p:spPr>
        <p:txBody>
          <a:bodyPr anchor="ctr">
            <a:noAutofit/>
          </a:bodyPr>
          <a:lstStyle/>
          <a:p>
            <a:pPr algn="l"/>
            <a:r>
              <a:rPr lang="ru-RU" sz="4800" dirty="0">
                <a:solidFill>
                  <a:schemeClr val="bg1"/>
                </a:solidFill>
                <a:latin typeface="Commissioner ExtraBold" pitchFamily="2" charset="0"/>
              </a:rPr>
              <a:t>ПОДНИМИТЕ </a:t>
            </a:r>
            <a:br>
              <a:rPr lang="ru-RU" sz="4800" dirty="0">
                <a:solidFill>
                  <a:schemeClr val="bg1"/>
                </a:solidFill>
                <a:latin typeface="Commissioner ExtraBold" pitchFamily="2" charset="0"/>
              </a:rPr>
            </a:br>
            <a:r>
              <a:rPr lang="ru-RU" sz="4800" dirty="0">
                <a:solidFill>
                  <a:schemeClr val="bg1"/>
                </a:solidFill>
                <a:latin typeface="Commissioner ExtraBold" pitchFamily="2" charset="0"/>
              </a:rPr>
              <a:t>МНЕ </a:t>
            </a:r>
            <a:br>
              <a:rPr lang="ru-RU" sz="4800" dirty="0">
                <a:solidFill>
                  <a:schemeClr val="bg1"/>
                </a:solidFill>
                <a:latin typeface="Commissioner ExtraBold" pitchFamily="2" charset="0"/>
              </a:rPr>
            </a:br>
            <a:r>
              <a:rPr lang="ru-RU" sz="4800" dirty="0">
                <a:solidFill>
                  <a:schemeClr val="bg1"/>
                </a:solidFill>
                <a:latin typeface="Commissioner ExtraBold" pitchFamily="2" charset="0"/>
              </a:rPr>
              <a:t>ВЕКИ</a:t>
            </a:r>
          </a:p>
        </p:txBody>
      </p:sp>
      <p:pic>
        <p:nvPicPr>
          <p:cNvPr id="14" name="Рисунок 13">
            <a:extLst>
              <a:ext uri="{FF2B5EF4-FFF2-40B4-BE49-F238E27FC236}">
                <a16:creationId xmlns:a16="http://schemas.microsoft.com/office/drawing/2014/main" id="{6FC221AA-33E7-F54B-A477-2253A19BF305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rcRect l="27803"/>
          <a:stretch/>
        </p:blipFill>
        <p:spPr>
          <a:xfrm>
            <a:off x="657398" y="-505849"/>
            <a:ext cx="4077890" cy="3177148"/>
          </a:xfrm>
          <a:prstGeom prst="rect">
            <a:avLst/>
          </a:prstGeom>
        </p:spPr>
      </p:pic>
      <p:sp>
        <p:nvSpPr>
          <p:cNvPr id="26" name="Прямоугольник 25">
            <a:extLst>
              <a:ext uri="{FF2B5EF4-FFF2-40B4-BE49-F238E27FC236}">
                <a16:creationId xmlns:a16="http://schemas.microsoft.com/office/drawing/2014/main" id="{71B578ED-7291-D24A-BBE9-D343DDDFEC0E}"/>
              </a:ext>
            </a:extLst>
          </p:cNvPr>
          <p:cNvSpPr/>
          <p:nvPr/>
        </p:nvSpPr>
        <p:spPr>
          <a:xfrm>
            <a:off x="9114608" y="-48986"/>
            <a:ext cx="3346433" cy="6966251"/>
          </a:xfrm>
          <a:prstGeom prst="rect">
            <a:avLst/>
          </a:prstGeom>
          <a:pattFill prst="wdDnDiag">
            <a:fgClr>
              <a:schemeClr val="bg1"/>
            </a:fgClr>
            <a:bgClr>
              <a:srgbClr val="252A5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 dirty="0"/>
          </a:p>
        </p:txBody>
      </p:sp>
      <p:pic>
        <p:nvPicPr>
          <p:cNvPr id="1028" name="Picture 4" descr="БФУ имени Канта хочет построить на улице Невского новый кампус с  «коммерческой улицей»">
            <a:extLst>
              <a:ext uri="{FF2B5EF4-FFF2-40B4-BE49-F238E27FC236}">
                <a16:creationId xmlns:a16="http://schemas.microsoft.com/office/drawing/2014/main" id="{18672F8A-9271-1641-B2C2-04EBD05BEC0D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5">
            <a:duotone>
              <a:prstClr val="black"/>
              <a:schemeClr val="accent5">
                <a:tint val="45000"/>
                <a:satMod val="400000"/>
              </a:schemeClr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4531" r="16092"/>
          <a:stretch/>
        </p:blipFill>
        <p:spPr bwMode="auto">
          <a:xfrm>
            <a:off x="6387892" y="590879"/>
            <a:ext cx="6073149" cy="567624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8" name="Номер слайда 27">
            <a:extLst>
              <a:ext uri="{FF2B5EF4-FFF2-40B4-BE49-F238E27FC236}">
                <a16:creationId xmlns:a16="http://schemas.microsoft.com/office/drawing/2014/main" id="{B2FD8F11-0EAC-8D49-9548-909ABE889AF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FA1840A-82AF-1F42-846C-D021E6C274B8}" type="slidenum">
              <a:rPr lang="ru-RU" smtClean="0"/>
              <a:t>1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val="4202888996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" name="Freeform 24">
            <a:extLst>
              <a:ext uri="{FF2B5EF4-FFF2-40B4-BE49-F238E27FC236}">
                <a16:creationId xmlns:a16="http://schemas.microsoft.com/office/drawing/2014/main" id="{9C9FB898-C808-1B46-8989-12DAE2D75402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-2830118" y="1888657"/>
            <a:ext cx="6175803" cy="1832361"/>
          </a:xfrm>
          <a:custGeom>
            <a:avLst/>
            <a:gdLst>
              <a:gd name="connsiteX0" fmla="*/ 8010930 w 8023328"/>
              <a:gd name="connsiteY0" fmla="*/ 2354267 h 2380521"/>
              <a:gd name="connsiteX1" fmla="*/ 8023328 w 8023328"/>
              <a:gd name="connsiteY1" fmla="*/ 2366665 h 2380521"/>
              <a:gd name="connsiteX2" fmla="*/ 8010930 w 8023328"/>
              <a:gd name="connsiteY2" fmla="*/ 2380521 h 2380521"/>
              <a:gd name="connsiteX3" fmla="*/ 7997074 w 8023328"/>
              <a:gd name="connsiteY3" fmla="*/ 2366665 h 2380521"/>
              <a:gd name="connsiteX4" fmla="*/ 8010930 w 8023328"/>
              <a:gd name="connsiteY4" fmla="*/ 2354267 h 2380521"/>
              <a:gd name="connsiteX5" fmla="*/ 7940099 w 8023328"/>
              <a:gd name="connsiteY5" fmla="*/ 2354267 h 2380521"/>
              <a:gd name="connsiteX6" fmla="*/ 7952497 w 8023328"/>
              <a:gd name="connsiteY6" fmla="*/ 2366665 h 2380521"/>
              <a:gd name="connsiteX7" fmla="*/ 7940099 w 8023328"/>
              <a:gd name="connsiteY7" fmla="*/ 2380521 h 2380521"/>
              <a:gd name="connsiteX8" fmla="*/ 7926243 w 8023328"/>
              <a:gd name="connsiteY8" fmla="*/ 2366665 h 2380521"/>
              <a:gd name="connsiteX9" fmla="*/ 7940099 w 8023328"/>
              <a:gd name="connsiteY9" fmla="*/ 2354267 h 2380521"/>
              <a:gd name="connsiteX10" fmla="*/ 7869269 w 8023328"/>
              <a:gd name="connsiteY10" fmla="*/ 2354267 h 2380521"/>
              <a:gd name="connsiteX11" fmla="*/ 7881667 w 8023328"/>
              <a:gd name="connsiteY11" fmla="*/ 2366665 h 2380521"/>
              <a:gd name="connsiteX12" fmla="*/ 7869269 w 8023328"/>
              <a:gd name="connsiteY12" fmla="*/ 2380521 h 2380521"/>
              <a:gd name="connsiteX13" fmla="*/ 7855413 w 8023328"/>
              <a:gd name="connsiteY13" fmla="*/ 2366665 h 2380521"/>
              <a:gd name="connsiteX14" fmla="*/ 7869269 w 8023328"/>
              <a:gd name="connsiteY14" fmla="*/ 2354267 h 2380521"/>
              <a:gd name="connsiteX15" fmla="*/ 7796980 w 8023328"/>
              <a:gd name="connsiteY15" fmla="*/ 2354267 h 2380521"/>
              <a:gd name="connsiteX16" fmla="*/ 7810836 w 8023328"/>
              <a:gd name="connsiteY16" fmla="*/ 2366665 h 2380521"/>
              <a:gd name="connsiteX17" fmla="*/ 7796980 w 8023328"/>
              <a:gd name="connsiteY17" fmla="*/ 2380521 h 2380521"/>
              <a:gd name="connsiteX18" fmla="*/ 7784582 w 8023328"/>
              <a:gd name="connsiteY18" fmla="*/ 2366665 h 2380521"/>
              <a:gd name="connsiteX19" fmla="*/ 7796980 w 8023328"/>
              <a:gd name="connsiteY19" fmla="*/ 2354267 h 2380521"/>
              <a:gd name="connsiteX20" fmla="*/ 8010930 w 8023328"/>
              <a:gd name="connsiteY20" fmla="*/ 2283438 h 2380521"/>
              <a:gd name="connsiteX21" fmla="*/ 8023328 w 8023328"/>
              <a:gd name="connsiteY21" fmla="*/ 2295835 h 2380521"/>
              <a:gd name="connsiteX22" fmla="*/ 8010930 w 8023328"/>
              <a:gd name="connsiteY22" fmla="*/ 2309691 h 2380521"/>
              <a:gd name="connsiteX23" fmla="*/ 7997074 w 8023328"/>
              <a:gd name="connsiteY23" fmla="*/ 2295835 h 2380521"/>
              <a:gd name="connsiteX24" fmla="*/ 8010930 w 8023328"/>
              <a:gd name="connsiteY24" fmla="*/ 2283438 h 2380521"/>
              <a:gd name="connsiteX25" fmla="*/ 7940099 w 8023328"/>
              <a:gd name="connsiteY25" fmla="*/ 2283438 h 2380521"/>
              <a:gd name="connsiteX26" fmla="*/ 7952497 w 8023328"/>
              <a:gd name="connsiteY26" fmla="*/ 2295835 h 2380521"/>
              <a:gd name="connsiteX27" fmla="*/ 7940099 w 8023328"/>
              <a:gd name="connsiteY27" fmla="*/ 2309691 h 2380521"/>
              <a:gd name="connsiteX28" fmla="*/ 7926243 w 8023328"/>
              <a:gd name="connsiteY28" fmla="*/ 2295835 h 2380521"/>
              <a:gd name="connsiteX29" fmla="*/ 7940099 w 8023328"/>
              <a:gd name="connsiteY29" fmla="*/ 2283438 h 2380521"/>
              <a:gd name="connsiteX30" fmla="*/ 7869269 w 8023328"/>
              <a:gd name="connsiteY30" fmla="*/ 2283438 h 2380521"/>
              <a:gd name="connsiteX31" fmla="*/ 7881667 w 8023328"/>
              <a:gd name="connsiteY31" fmla="*/ 2295835 h 2380521"/>
              <a:gd name="connsiteX32" fmla="*/ 7869269 w 8023328"/>
              <a:gd name="connsiteY32" fmla="*/ 2309691 h 2380521"/>
              <a:gd name="connsiteX33" fmla="*/ 7855413 w 8023328"/>
              <a:gd name="connsiteY33" fmla="*/ 2295835 h 2380521"/>
              <a:gd name="connsiteX34" fmla="*/ 7869269 w 8023328"/>
              <a:gd name="connsiteY34" fmla="*/ 2283438 h 2380521"/>
              <a:gd name="connsiteX35" fmla="*/ 7796980 w 8023328"/>
              <a:gd name="connsiteY35" fmla="*/ 2283438 h 2380521"/>
              <a:gd name="connsiteX36" fmla="*/ 7810836 w 8023328"/>
              <a:gd name="connsiteY36" fmla="*/ 2295835 h 2380521"/>
              <a:gd name="connsiteX37" fmla="*/ 7796980 w 8023328"/>
              <a:gd name="connsiteY37" fmla="*/ 2309691 h 2380521"/>
              <a:gd name="connsiteX38" fmla="*/ 7784582 w 8023328"/>
              <a:gd name="connsiteY38" fmla="*/ 2295835 h 2380521"/>
              <a:gd name="connsiteX39" fmla="*/ 7796980 w 8023328"/>
              <a:gd name="connsiteY39" fmla="*/ 2283438 h 2380521"/>
              <a:gd name="connsiteX40" fmla="*/ 7726151 w 8023328"/>
              <a:gd name="connsiteY40" fmla="*/ 2283438 h 2380521"/>
              <a:gd name="connsiteX41" fmla="*/ 7740007 w 8023328"/>
              <a:gd name="connsiteY41" fmla="*/ 2295835 h 2380521"/>
              <a:gd name="connsiteX42" fmla="*/ 7726151 w 8023328"/>
              <a:gd name="connsiteY42" fmla="*/ 2309691 h 2380521"/>
              <a:gd name="connsiteX43" fmla="*/ 7713753 w 8023328"/>
              <a:gd name="connsiteY43" fmla="*/ 2295835 h 2380521"/>
              <a:gd name="connsiteX44" fmla="*/ 7726151 w 8023328"/>
              <a:gd name="connsiteY44" fmla="*/ 2283438 h 2380521"/>
              <a:gd name="connsiteX45" fmla="*/ 7940099 w 8023328"/>
              <a:gd name="connsiteY45" fmla="*/ 2209234 h 2380521"/>
              <a:gd name="connsiteX46" fmla="*/ 7952497 w 8023328"/>
              <a:gd name="connsiteY46" fmla="*/ 2224022 h 2380521"/>
              <a:gd name="connsiteX47" fmla="*/ 7940099 w 8023328"/>
              <a:gd name="connsiteY47" fmla="*/ 2238810 h 2380521"/>
              <a:gd name="connsiteX48" fmla="*/ 7926243 w 8023328"/>
              <a:gd name="connsiteY48" fmla="*/ 2224022 h 2380521"/>
              <a:gd name="connsiteX49" fmla="*/ 7940099 w 8023328"/>
              <a:gd name="connsiteY49" fmla="*/ 2209234 h 2380521"/>
              <a:gd name="connsiteX50" fmla="*/ 7867811 w 8023328"/>
              <a:gd name="connsiteY50" fmla="*/ 2209234 h 2380521"/>
              <a:gd name="connsiteX51" fmla="*/ 7881667 w 8023328"/>
              <a:gd name="connsiteY51" fmla="*/ 2224022 h 2380521"/>
              <a:gd name="connsiteX52" fmla="*/ 7867811 w 8023328"/>
              <a:gd name="connsiteY52" fmla="*/ 2238810 h 2380521"/>
              <a:gd name="connsiteX53" fmla="*/ 7855413 w 8023328"/>
              <a:gd name="connsiteY53" fmla="*/ 2224022 h 2380521"/>
              <a:gd name="connsiteX54" fmla="*/ 7867811 w 8023328"/>
              <a:gd name="connsiteY54" fmla="*/ 2209234 h 2380521"/>
              <a:gd name="connsiteX55" fmla="*/ 7796980 w 8023328"/>
              <a:gd name="connsiteY55" fmla="*/ 2209234 h 2380521"/>
              <a:gd name="connsiteX56" fmla="*/ 7810836 w 8023328"/>
              <a:gd name="connsiteY56" fmla="*/ 2224022 h 2380521"/>
              <a:gd name="connsiteX57" fmla="*/ 7796980 w 8023328"/>
              <a:gd name="connsiteY57" fmla="*/ 2238810 h 2380521"/>
              <a:gd name="connsiteX58" fmla="*/ 7784582 w 8023328"/>
              <a:gd name="connsiteY58" fmla="*/ 2224022 h 2380521"/>
              <a:gd name="connsiteX59" fmla="*/ 7796980 w 8023328"/>
              <a:gd name="connsiteY59" fmla="*/ 2209234 h 2380521"/>
              <a:gd name="connsiteX60" fmla="*/ 7726151 w 8023328"/>
              <a:gd name="connsiteY60" fmla="*/ 2209234 h 2380521"/>
              <a:gd name="connsiteX61" fmla="*/ 7740007 w 8023328"/>
              <a:gd name="connsiteY61" fmla="*/ 2224022 h 2380521"/>
              <a:gd name="connsiteX62" fmla="*/ 7726151 w 8023328"/>
              <a:gd name="connsiteY62" fmla="*/ 2238810 h 2380521"/>
              <a:gd name="connsiteX63" fmla="*/ 7713753 w 8023328"/>
              <a:gd name="connsiteY63" fmla="*/ 2224022 h 2380521"/>
              <a:gd name="connsiteX64" fmla="*/ 7726151 w 8023328"/>
              <a:gd name="connsiteY64" fmla="*/ 2209234 h 2380521"/>
              <a:gd name="connsiteX65" fmla="*/ 7940099 w 8023328"/>
              <a:gd name="connsiteY65" fmla="*/ 2138403 h 2380521"/>
              <a:gd name="connsiteX66" fmla="*/ 7952497 w 8023328"/>
              <a:gd name="connsiteY66" fmla="*/ 2153192 h 2380521"/>
              <a:gd name="connsiteX67" fmla="*/ 7940099 w 8023328"/>
              <a:gd name="connsiteY67" fmla="*/ 2167981 h 2380521"/>
              <a:gd name="connsiteX68" fmla="*/ 7926243 w 8023328"/>
              <a:gd name="connsiteY68" fmla="*/ 2153192 h 2380521"/>
              <a:gd name="connsiteX69" fmla="*/ 7940099 w 8023328"/>
              <a:gd name="connsiteY69" fmla="*/ 2138403 h 2380521"/>
              <a:gd name="connsiteX70" fmla="*/ 7867811 w 8023328"/>
              <a:gd name="connsiteY70" fmla="*/ 2138403 h 2380521"/>
              <a:gd name="connsiteX71" fmla="*/ 7881667 w 8023328"/>
              <a:gd name="connsiteY71" fmla="*/ 2153192 h 2380521"/>
              <a:gd name="connsiteX72" fmla="*/ 7867811 w 8023328"/>
              <a:gd name="connsiteY72" fmla="*/ 2167981 h 2380521"/>
              <a:gd name="connsiteX73" fmla="*/ 7855413 w 8023328"/>
              <a:gd name="connsiteY73" fmla="*/ 2153192 h 2380521"/>
              <a:gd name="connsiteX74" fmla="*/ 7867811 w 8023328"/>
              <a:gd name="connsiteY74" fmla="*/ 2138403 h 2380521"/>
              <a:gd name="connsiteX75" fmla="*/ 7796980 w 8023328"/>
              <a:gd name="connsiteY75" fmla="*/ 2138403 h 2380521"/>
              <a:gd name="connsiteX76" fmla="*/ 7810836 w 8023328"/>
              <a:gd name="connsiteY76" fmla="*/ 2153192 h 2380521"/>
              <a:gd name="connsiteX77" fmla="*/ 7796980 w 8023328"/>
              <a:gd name="connsiteY77" fmla="*/ 2167981 h 2380521"/>
              <a:gd name="connsiteX78" fmla="*/ 7784582 w 8023328"/>
              <a:gd name="connsiteY78" fmla="*/ 2153192 h 2380521"/>
              <a:gd name="connsiteX79" fmla="*/ 7796980 w 8023328"/>
              <a:gd name="connsiteY79" fmla="*/ 2138403 h 2380521"/>
              <a:gd name="connsiteX80" fmla="*/ 7726151 w 8023328"/>
              <a:gd name="connsiteY80" fmla="*/ 2138403 h 2380521"/>
              <a:gd name="connsiteX81" fmla="*/ 7740007 w 8023328"/>
              <a:gd name="connsiteY81" fmla="*/ 2153192 h 2380521"/>
              <a:gd name="connsiteX82" fmla="*/ 7726151 w 8023328"/>
              <a:gd name="connsiteY82" fmla="*/ 2167981 h 2380521"/>
              <a:gd name="connsiteX83" fmla="*/ 7713753 w 8023328"/>
              <a:gd name="connsiteY83" fmla="*/ 2153192 h 2380521"/>
              <a:gd name="connsiteX84" fmla="*/ 7726151 w 8023328"/>
              <a:gd name="connsiteY84" fmla="*/ 2138403 h 2380521"/>
              <a:gd name="connsiteX85" fmla="*/ 7654337 w 8023328"/>
              <a:gd name="connsiteY85" fmla="*/ 2138403 h 2380521"/>
              <a:gd name="connsiteX86" fmla="*/ 7669126 w 8023328"/>
              <a:gd name="connsiteY86" fmla="*/ 2153192 h 2380521"/>
              <a:gd name="connsiteX87" fmla="*/ 7654337 w 8023328"/>
              <a:gd name="connsiteY87" fmla="*/ 2167981 h 2380521"/>
              <a:gd name="connsiteX88" fmla="*/ 7639549 w 8023328"/>
              <a:gd name="connsiteY88" fmla="*/ 2153192 h 2380521"/>
              <a:gd name="connsiteX89" fmla="*/ 7654337 w 8023328"/>
              <a:gd name="connsiteY89" fmla="*/ 2138403 h 2380521"/>
              <a:gd name="connsiteX90" fmla="*/ 7867811 w 8023328"/>
              <a:gd name="connsiteY90" fmla="*/ 2067574 h 2380521"/>
              <a:gd name="connsiteX91" fmla="*/ 7881667 w 8023328"/>
              <a:gd name="connsiteY91" fmla="*/ 2082362 h 2380521"/>
              <a:gd name="connsiteX92" fmla="*/ 7867811 w 8023328"/>
              <a:gd name="connsiteY92" fmla="*/ 2097150 h 2380521"/>
              <a:gd name="connsiteX93" fmla="*/ 7855413 w 8023328"/>
              <a:gd name="connsiteY93" fmla="*/ 2082362 h 2380521"/>
              <a:gd name="connsiteX94" fmla="*/ 7867811 w 8023328"/>
              <a:gd name="connsiteY94" fmla="*/ 2067574 h 2380521"/>
              <a:gd name="connsiteX95" fmla="*/ 7796980 w 8023328"/>
              <a:gd name="connsiteY95" fmla="*/ 2067574 h 2380521"/>
              <a:gd name="connsiteX96" fmla="*/ 7810836 w 8023328"/>
              <a:gd name="connsiteY96" fmla="*/ 2082362 h 2380521"/>
              <a:gd name="connsiteX97" fmla="*/ 7796980 w 8023328"/>
              <a:gd name="connsiteY97" fmla="*/ 2097150 h 2380521"/>
              <a:gd name="connsiteX98" fmla="*/ 7784582 w 8023328"/>
              <a:gd name="connsiteY98" fmla="*/ 2082362 h 2380521"/>
              <a:gd name="connsiteX99" fmla="*/ 7796980 w 8023328"/>
              <a:gd name="connsiteY99" fmla="*/ 2067574 h 2380521"/>
              <a:gd name="connsiteX100" fmla="*/ 7726151 w 8023328"/>
              <a:gd name="connsiteY100" fmla="*/ 2067574 h 2380521"/>
              <a:gd name="connsiteX101" fmla="*/ 7740007 w 8023328"/>
              <a:gd name="connsiteY101" fmla="*/ 2082362 h 2380521"/>
              <a:gd name="connsiteX102" fmla="*/ 7726151 w 8023328"/>
              <a:gd name="connsiteY102" fmla="*/ 2097150 h 2380521"/>
              <a:gd name="connsiteX103" fmla="*/ 7713753 w 8023328"/>
              <a:gd name="connsiteY103" fmla="*/ 2082362 h 2380521"/>
              <a:gd name="connsiteX104" fmla="*/ 7726151 w 8023328"/>
              <a:gd name="connsiteY104" fmla="*/ 2067574 h 2380521"/>
              <a:gd name="connsiteX105" fmla="*/ 7654337 w 8023328"/>
              <a:gd name="connsiteY105" fmla="*/ 2067574 h 2380521"/>
              <a:gd name="connsiteX106" fmla="*/ 7669126 w 8023328"/>
              <a:gd name="connsiteY106" fmla="*/ 2082362 h 2380521"/>
              <a:gd name="connsiteX107" fmla="*/ 7654337 w 8023328"/>
              <a:gd name="connsiteY107" fmla="*/ 2097150 h 2380521"/>
              <a:gd name="connsiteX108" fmla="*/ 7639549 w 8023328"/>
              <a:gd name="connsiteY108" fmla="*/ 2082362 h 2380521"/>
              <a:gd name="connsiteX109" fmla="*/ 7654337 w 8023328"/>
              <a:gd name="connsiteY109" fmla="*/ 2067574 h 2380521"/>
              <a:gd name="connsiteX110" fmla="*/ 7583507 w 8023328"/>
              <a:gd name="connsiteY110" fmla="*/ 2067574 h 2380521"/>
              <a:gd name="connsiteX111" fmla="*/ 7598297 w 8023328"/>
              <a:gd name="connsiteY111" fmla="*/ 2082362 h 2380521"/>
              <a:gd name="connsiteX112" fmla="*/ 7583507 w 8023328"/>
              <a:gd name="connsiteY112" fmla="*/ 2097150 h 2380521"/>
              <a:gd name="connsiteX113" fmla="*/ 7568718 w 8023328"/>
              <a:gd name="connsiteY113" fmla="*/ 2082362 h 2380521"/>
              <a:gd name="connsiteX114" fmla="*/ 7583507 w 8023328"/>
              <a:gd name="connsiteY114" fmla="*/ 2067574 h 2380521"/>
              <a:gd name="connsiteX115" fmla="*/ 7867811 w 8023328"/>
              <a:gd name="connsiteY115" fmla="*/ 1996742 h 2380521"/>
              <a:gd name="connsiteX116" fmla="*/ 7881667 w 8023328"/>
              <a:gd name="connsiteY116" fmla="*/ 2010598 h 2380521"/>
              <a:gd name="connsiteX117" fmla="*/ 7867811 w 8023328"/>
              <a:gd name="connsiteY117" fmla="*/ 2022995 h 2380521"/>
              <a:gd name="connsiteX118" fmla="*/ 7855413 w 8023328"/>
              <a:gd name="connsiteY118" fmla="*/ 2010598 h 2380521"/>
              <a:gd name="connsiteX119" fmla="*/ 7867811 w 8023328"/>
              <a:gd name="connsiteY119" fmla="*/ 1996742 h 2380521"/>
              <a:gd name="connsiteX120" fmla="*/ 7796980 w 8023328"/>
              <a:gd name="connsiteY120" fmla="*/ 1996742 h 2380521"/>
              <a:gd name="connsiteX121" fmla="*/ 7810836 w 8023328"/>
              <a:gd name="connsiteY121" fmla="*/ 2010598 h 2380521"/>
              <a:gd name="connsiteX122" fmla="*/ 7796980 w 8023328"/>
              <a:gd name="connsiteY122" fmla="*/ 2022995 h 2380521"/>
              <a:gd name="connsiteX123" fmla="*/ 7784582 w 8023328"/>
              <a:gd name="connsiteY123" fmla="*/ 2010598 h 2380521"/>
              <a:gd name="connsiteX124" fmla="*/ 7796980 w 8023328"/>
              <a:gd name="connsiteY124" fmla="*/ 1996742 h 2380521"/>
              <a:gd name="connsiteX125" fmla="*/ 7726151 w 8023328"/>
              <a:gd name="connsiteY125" fmla="*/ 1996742 h 2380521"/>
              <a:gd name="connsiteX126" fmla="*/ 7740007 w 8023328"/>
              <a:gd name="connsiteY126" fmla="*/ 2010598 h 2380521"/>
              <a:gd name="connsiteX127" fmla="*/ 7726151 w 8023328"/>
              <a:gd name="connsiteY127" fmla="*/ 2022995 h 2380521"/>
              <a:gd name="connsiteX128" fmla="*/ 7713753 w 8023328"/>
              <a:gd name="connsiteY128" fmla="*/ 2010598 h 2380521"/>
              <a:gd name="connsiteX129" fmla="*/ 7726151 w 8023328"/>
              <a:gd name="connsiteY129" fmla="*/ 1996742 h 2380521"/>
              <a:gd name="connsiteX130" fmla="*/ 7654337 w 8023328"/>
              <a:gd name="connsiteY130" fmla="*/ 1996742 h 2380521"/>
              <a:gd name="connsiteX131" fmla="*/ 7669126 w 8023328"/>
              <a:gd name="connsiteY131" fmla="*/ 2010598 h 2380521"/>
              <a:gd name="connsiteX132" fmla="*/ 7654337 w 8023328"/>
              <a:gd name="connsiteY132" fmla="*/ 2022995 h 2380521"/>
              <a:gd name="connsiteX133" fmla="*/ 7639549 w 8023328"/>
              <a:gd name="connsiteY133" fmla="*/ 2010598 h 2380521"/>
              <a:gd name="connsiteX134" fmla="*/ 7654337 w 8023328"/>
              <a:gd name="connsiteY134" fmla="*/ 1996742 h 2380521"/>
              <a:gd name="connsiteX135" fmla="*/ 7583507 w 8023328"/>
              <a:gd name="connsiteY135" fmla="*/ 1996742 h 2380521"/>
              <a:gd name="connsiteX136" fmla="*/ 7598297 w 8023328"/>
              <a:gd name="connsiteY136" fmla="*/ 2010598 h 2380521"/>
              <a:gd name="connsiteX137" fmla="*/ 7583507 w 8023328"/>
              <a:gd name="connsiteY137" fmla="*/ 2022995 h 2380521"/>
              <a:gd name="connsiteX138" fmla="*/ 7568718 w 8023328"/>
              <a:gd name="connsiteY138" fmla="*/ 2010598 h 2380521"/>
              <a:gd name="connsiteX139" fmla="*/ 7583507 w 8023328"/>
              <a:gd name="connsiteY139" fmla="*/ 1996742 h 2380521"/>
              <a:gd name="connsiteX140" fmla="*/ 7512677 w 8023328"/>
              <a:gd name="connsiteY140" fmla="*/ 1996742 h 2380521"/>
              <a:gd name="connsiteX141" fmla="*/ 7527466 w 8023328"/>
              <a:gd name="connsiteY141" fmla="*/ 2010598 h 2380521"/>
              <a:gd name="connsiteX142" fmla="*/ 7512677 w 8023328"/>
              <a:gd name="connsiteY142" fmla="*/ 2022995 h 2380521"/>
              <a:gd name="connsiteX143" fmla="*/ 7497889 w 8023328"/>
              <a:gd name="connsiteY143" fmla="*/ 2010598 h 2380521"/>
              <a:gd name="connsiteX144" fmla="*/ 7512677 w 8023328"/>
              <a:gd name="connsiteY144" fmla="*/ 1996742 h 2380521"/>
              <a:gd name="connsiteX145" fmla="*/ 7796980 w 8023328"/>
              <a:gd name="connsiteY145" fmla="*/ 1925913 h 2380521"/>
              <a:gd name="connsiteX146" fmla="*/ 7810836 w 8023328"/>
              <a:gd name="connsiteY146" fmla="*/ 1939769 h 2380521"/>
              <a:gd name="connsiteX147" fmla="*/ 7796980 w 8023328"/>
              <a:gd name="connsiteY147" fmla="*/ 1952166 h 2380521"/>
              <a:gd name="connsiteX148" fmla="*/ 7784582 w 8023328"/>
              <a:gd name="connsiteY148" fmla="*/ 1939769 h 2380521"/>
              <a:gd name="connsiteX149" fmla="*/ 7796980 w 8023328"/>
              <a:gd name="connsiteY149" fmla="*/ 1925913 h 2380521"/>
              <a:gd name="connsiteX150" fmla="*/ 7726151 w 8023328"/>
              <a:gd name="connsiteY150" fmla="*/ 1925913 h 2380521"/>
              <a:gd name="connsiteX151" fmla="*/ 7740007 w 8023328"/>
              <a:gd name="connsiteY151" fmla="*/ 1939769 h 2380521"/>
              <a:gd name="connsiteX152" fmla="*/ 7726151 w 8023328"/>
              <a:gd name="connsiteY152" fmla="*/ 1952166 h 2380521"/>
              <a:gd name="connsiteX153" fmla="*/ 7713753 w 8023328"/>
              <a:gd name="connsiteY153" fmla="*/ 1939769 h 2380521"/>
              <a:gd name="connsiteX154" fmla="*/ 7726151 w 8023328"/>
              <a:gd name="connsiteY154" fmla="*/ 1925913 h 2380521"/>
              <a:gd name="connsiteX155" fmla="*/ 7654337 w 8023328"/>
              <a:gd name="connsiteY155" fmla="*/ 1925913 h 2380521"/>
              <a:gd name="connsiteX156" fmla="*/ 7669126 w 8023328"/>
              <a:gd name="connsiteY156" fmla="*/ 1939769 h 2380521"/>
              <a:gd name="connsiteX157" fmla="*/ 7654337 w 8023328"/>
              <a:gd name="connsiteY157" fmla="*/ 1952166 h 2380521"/>
              <a:gd name="connsiteX158" fmla="*/ 7639549 w 8023328"/>
              <a:gd name="connsiteY158" fmla="*/ 1939769 h 2380521"/>
              <a:gd name="connsiteX159" fmla="*/ 7654337 w 8023328"/>
              <a:gd name="connsiteY159" fmla="*/ 1925913 h 2380521"/>
              <a:gd name="connsiteX160" fmla="*/ 7583507 w 8023328"/>
              <a:gd name="connsiteY160" fmla="*/ 1925913 h 2380521"/>
              <a:gd name="connsiteX161" fmla="*/ 7598297 w 8023328"/>
              <a:gd name="connsiteY161" fmla="*/ 1939769 h 2380521"/>
              <a:gd name="connsiteX162" fmla="*/ 7583507 w 8023328"/>
              <a:gd name="connsiteY162" fmla="*/ 1952166 h 2380521"/>
              <a:gd name="connsiteX163" fmla="*/ 7568718 w 8023328"/>
              <a:gd name="connsiteY163" fmla="*/ 1939769 h 2380521"/>
              <a:gd name="connsiteX164" fmla="*/ 7583507 w 8023328"/>
              <a:gd name="connsiteY164" fmla="*/ 1925913 h 2380521"/>
              <a:gd name="connsiteX165" fmla="*/ 7512677 w 8023328"/>
              <a:gd name="connsiteY165" fmla="*/ 1925913 h 2380521"/>
              <a:gd name="connsiteX166" fmla="*/ 7527466 w 8023328"/>
              <a:gd name="connsiteY166" fmla="*/ 1939769 h 2380521"/>
              <a:gd name="connsiteX167" fmla="*/ 7512677 w 8023328"/>
              <a:gd name="connsiteY167" fmla="*/ 1952166 h 2380521"/>
              <a:gd name="connsiteX168" fmla="*/ 7497889 w 8023328"/>
              <a:gd name="connsiteY168" fmla="*/ 1939769 h 2380521"/>
              <a:gd name="connsiteX169" fmla="*/ 7512677 w 8023328"/>
              <a:gd name="connsiteY169" fmla="*/ 1925913 h 2380521"/>
              <a:gd name="connsiteX170" fmla="*/ 7440913 w 8023328"/>
              <a:gd name="connsiteY170" fmla="*/ 1925913 h 2380521"/>
              <a:gd name="connsiteX171" fmla="*/ 7453310 w 8023328"/>
              <a:gd name="connsiteY171" fmla="*/ 1939769 h 2380521"/>
              <a:gd name="connsiteX172" fmla="*/ 7440913 w 8023328"/>
              <a:gd name="connsiteY172" fmla="*/ 1952166 h 2380521"/>
              <a:gd name="connsiteX173" fmla="*/ 7427057 w 8023328"/>
              <a:gd name="connsiteY173" fmla="*/ 1939769 h 2380521"/>
              <a:gd name="connsiteX174" fmla="*/ 7440913 w 8023328"/>
              <a:gd name="connsiteY174" fmla="*/ 1925913 h 2380521"/>
              <a:gd name="connsiteX175" fmla="*/ 7726151 w 8023328"/>
              <a:gd name="connsiteY175" fmla="*/ 1855081 h 2380521"/>
              <a:gd name="connsiteX176" fmla="*/ 7740007 w 8023328"/>
              <a:gd name="connsiteY176" fmla="*/ 1868937 h 2380521"/>
              <a:gd name="connsiteX177" fmla="*/ 7726151 w 8023328"/>
              <a:gd name="connsiteY177" fmla="*/ 1881334 h 2380521"/>
              <a:gd name="connsiteX178" fmla="*/ 7713753 w 8023328"/>
              <a:gd name="connsiteY178" fmla="*/ 1868937 h 2380521"/>
              <a:gd name="connsiteX179" fmla="*/ 7726151 w 8023328"/>
              <a:gd name="connsiteY179" fmla="*/ 1855081 h 2380521"/>
              <a:gd name="connsiteX180" fmla="*/ 7654337 w 8023328"/>
              <a:gd name="connsiteY180" fmla="*/ 1855081 h 2380521"/>
              <a:gd name="connsiteX181" fmla="*/ 7669126 w 8023328"/>
              <a:gd name="connsiteY181" fmla="*/ 1868937 h 2380521"/>
              <a:gd name="connsiteX182" fmla="*/ 7654337 w 8023328"/>
              <a:gd name="connsiteY182" fmla="*/ 1881334 h 2380521"/>
              <a:gd name="connsiteX183" fmla="*/ 7639549 w 8023328"/>
              <a:gd name="connsiteY183" fmla="*/ 1868937 h 2380521"/>
              <a:gd name="connsiteX184" fmla="*/ 7654337 w 8023328"/>
              <a:gd name="connsiteY184" fmla="*/ 1855081 h 2380521"/>
              <a:gd name="connsiteX185" fmla="*/ 7583507 w 8023328"/>
              <a:gd name="connsiteY185" fmla="*/ 1855081 h 2380521"/>
              <a:gd name="connsiteX186" fmla="*/ 7598297 w 8023328"/>
              <a:gd name="connsiteY186" fmla="*/ 1868937 h 2380521"/>
              <a:gd name="connsiteX187" fmla="*/ 7583507 w 8023328"/>
              <a:gd name="connsiteY187" fmla="*/ 1881334 h 2380521"/>
              <a:gd name="connsiteX188" fmla="*/ 7568718 w 8023328"/>
              <a:gd name="connsiteY188" fmla="*/ 1868937 h 2380521"/>
              <a:gd name="connsiteX189" fmla="*/ 7583507 w 8023328"/>
              <a:gd name="connsiteY189" fmla="*/ 1855081 h 2380521"/>
              <a:gd name="connsiteX190" fmla="*/ 7512677 w 8023328"/>
              <a:gd name="connsiteY190" fmla="*/ 1855081 h 2380521"/>
              <a:gd name="connsiteX191" fmla="*/ 7527466 w 8023328"/>
              <a:gd name="connsiteY191" fmla="*/ 1868937 h 2380521"/>
              <a:gd name="connsiteX192" fmla="*/ 7512677 w 8023328"/>
              <a:gd name="connsiteY192" fmla="*/ 1881334 h 2380521"/>
              <a:gd name="connsiteX193" fmla="*/ 7497889 w 8023328"/>
              <a:gd name="connsiteY193" fmla="*/ 1868937 h 2380521"/>
              <a:gd name="connsiteX194" fmla="*/ 7512677 w 8023328"/>
              <a:gd name="connsiteY194" fmla="*/ 1855081 h 2380521"/>
              <a:gd name="connsiteX195" fmla="*/ 7440913 w 8023328"/>
              <a:gd name="connsiteY195" fmla="*/ 1855081 h 2380521"/>
              <a:gd name="connsiteX196" fmla="*/ 7453310 w 8023328"/>
              <a:gd name="connsiteY196" fmla="*/ 1868937 h 2380521"/>
              <a:gd name="connsiteX197" fmla="*/ 7440913 w 8023328"/>
              <a:gd name="connsiteY197" fmla="*/ 1881334 h 2380521"/>
              <a:gd name="connsiteX198" fmla="*/ 7427057 w 8023328"/>
              <a:gd name="connsiteY198" fmla="*/ 1868937 h 2380521"/>
              <a:gd name="connsiteX199" fmla="*/ 7440913 w 8023328"/>
              <a:gd name="connsiteY199" fmla="*/ 1855081 h 2380521"/>
              <a:gd name="connsiteX200" fmla="*/ 7654337 w 8023328"/>
              <a:gd name="connsiteY200" fmla="*/ 1780878 h 2380521"/>
              <a:gd name="connsiteX201" fmla="*/ 7669126 w 8023328"/>
              <a:gd name="connsiteY201" fmla="*/ 1793275 h 2380521"/>
              <a:gd name="connsiteX202" fmla="*/ 7654337 w 8023328"/>
              <a:gd name="connsiteY202" fmla="*/ 1807131 h 2380521"/>
              <a:gd name="connsiteX203" fmla="*/ 7639549 w 8023328"/>
              <a:gd name="connsiteY203" fmla="*/ 1793275 h 2380521"/>
              <a:gd name="connsiteX204" fmla="*/ 7654337 w 8023328"/>
              <a:gd name="connsiteY204" fmla="*/ 1780878 h 2380521"/>
              <a:gd name="connsiteX205" fmla="*/ 7583507 w 8023328"/>
              <a:gd name="connsiteY205" fmla="*/ 1780878 h 2380521"/>
              <a:gd name="connsiteX206" fmla="*/ 7598297 w 8023328"/>
              <a:gd name="connsiteY206" fmla="*/ 1793275 h 2380521"/>
              <a:gd name="connsiteX207" fmla="*/ 7583507 w 8023328"/>
              <a:gd name="connsiteY207" fmla="*/ 1807131 h 2380521"/>
              <a:gd name="connsiteX208" fmla="*/ 7568718 w 8023328"/>
              <a:gd name="connsiteY208" fmla="*/ 1793275 h 2380521"/>
              <a:gd name="connsiteX209" fmla="*/ 7583507 w 8023328"/>
              <a:gd name="connsiteY209" fmla="*/ 1780878 h 2380521"/>
              <a:gd name="connsiteX210" fmla="*/ 7511745 w 8023328"/>
              <a:gd name="connsiteY210" fmla="*/ 1780878 h 2380521"/>
              <a:gd name="connsiteX211" fmla="*/ 7524143 w 8023328"/>
              <a:gd name="connsiteY211" fmla="*/ 1793275 h 2380521"/>
              <a:gd name="connsiteX212" fmla="*/ 7511745 w 8023328"/>
              <a:gd name="connsiteY212" fmla="*/ 1807131 h 2380521"/>
              <a:gd name="connsiteX213" fmla="*/ 7497889 w 8023328"/>
              <a:gd name="connsiteY213" fmla="*/ 1793275 h 2380521"/>
              <a:gd name="connsiteX214" fmla="*/ 7511745 w 8023328"/>
              <a:gd name="connsiteY214" fmla="*/ 1780878 h 2380521"/>
              <a:gd name="connsiteX215" fmla="*/ 7440913 w 8023328"/>
              <a:gd name="connsiteY215" fmla="*/ 1780878 h 2380521"/>
              <a:gd name="connsiteX216" fmla="*/ 7453310 w 8023328"/>
              <a:gd name="connsiteY216" fmla="*/ 1793275 h 2380521"/>
              <a:gd name="connsiteX217" fmla="*/ 7440913 w 8023328"/>
              <a:gd name="connsiteY217" fmla="*/ 1807131 h 2380521"/>
              <a:gd name="connsiteX218" fmla="*/ 7427057 w 8023328"/>
              <a:gd name="connsiteY218" fmla="*/ 1793275 h 2380521"/>
              <a:gd name="connsiteX219" fmla="*/ 7440913 w 8023328"/>
              <a:gd name="connsiteY219" fmla="*/ 1780878 h 2380521"/>
              <a:gd name="connsiteX220" fmla="*/ 7370084 w 8023328"/>
              <a:gd name="connsiteY220" fmla="*/ 1780878 h 2380521"/>
              <a:gd name="connsiteX221" fmla="*/ 7382481 w 8023328"/>
              <a:gd name="connsiteY221" fmla="*/ 1793275 h 2380521"/>
              <a:gd name="connsiteX222" fmla="*/ 7370084 w 8023328"/>
              <a:gd name="connsiteY222" fmla="*/ 1807131 h 2380521"/>
              <a:gd name="connsiteX223" fmla="*/ 7356228 w 8023328"/>
              <a:gd name="connsiteY223" fmla="*/ 1793275 h 2380521"/>
              <a:gd name="connsiteX224" fmla="*/ 7370084 w 8023328"/>
              <a:gd name="connsiteY224" fmla="*/ 1780878 h 2380521"/>
              <a:gd name="connsiteX225" fmla="*/ 7294422 w 8023328"/>
              <a:gd name="connsiteY225" fmla="*/ 1780878 h 2380521"/>
              <a:gd name="connsiteX226" fmla="*/ 7308278 w 8023328"/>
              <a:gd name="connsiteY226" fmla="*/ 1793275 h 2380521"/>
              <a:gd name="connsiteX227" fmla="*/ 7294422 w 8023328"/>
              <a:gd name="connsiteY227" fmla="*/ 1807131 h 2380521"/>
              <a:gd name="connsiteX228" fmla="*/ 7282025 w 8023328"/>
              <a:gd name="connsiteY228" fmla="*/ 1793275 h 2380521"/>
              <a:gd name="connsiteX229" fmla="*/ 7294422 w 8023328"/>
              <a:gd name="connsiteY229" fmla="*/ 1780878 h 2380521"/>
              <a:gd name="connsiteX230" fmla="*/ 7654337 w 8023328"/>
              <a:gd name="connsiteY230" fmla="*/ 1710049 h 2380521"/>
              <a:gd name="connsiteX231" fmla="*/ 7669126 w 8023328"/>
              <a:gd name="connsiteY231" fmla="*/ 1722446 h 2380521"/>
              <a:gd name="connsiteX232" fmla="*/ 7654337 w 8023328"/>
              <a:gd name="connsiteY232" fmla="*/ 1736302 h 2380521"/>
              <a:gd name="connsiteX233" fmla="*/ 7639549 w 8023328"/>
              <a:gd name="connsiteY233" fmla="*/ 1722446 h 2380521"/>
              <a:gd name="connsiteX234" fmla="*/ 7654337 w 8023328"/>
              <a:gd name="connsiteY234" fmla="*/ 1710049 h 2380521"/>
              <a:gd name="connsiteX235" fmla="*/ 7583507 w 8023328"/>
              <a:gd name="connsiteY235" fmla="*/ 1710049 h 2380521"/>
              <a:gd name="connsiteX236" fmla="*/ 7598297 w 8023328"/>
              <a:gd name="connsiteY236" fmla="*/ 1722446 h 2380521"/>
              <a:gd name="connsiteX237" fmla="*/ 7583507 w 8023328"/>
              <a:gd name="connsiteY237" fmla="*/ 1736302 h 2380521"/>
              <a:gd name="connsiteX238" fmla="*/ 7568718 w 8023328"/>
              <a:gd name="connsiteY238" fmla="*/ 1722446 h 2380521"/>
              <a:gd name="connsiteX239" fmla="*/ 7583507 w 8023328"/>
              <a:gd name="connsiteY239" fmla="*/ 1710049 h 2380521"/>
              <a:gd name="connsiteX240" fmla="*/ 7511745 w 8023328"/>
              <a:gd name="connsiteY240" fmla="*/ 1710049 h 2380521"/>
              <a:gd name="connsiteX241" fmla="*/ 7524143 w 8023328"/>
              <a:gd name="connsiteY241" fmla="*/ 1722446 h 2380521"/>
              <a:gd name="connsiteX242" fmla="*/ 7511745 w 8023328"/>
              <a:gd name="connsiteY242" fmla="*/ 1736302 h 2380521"/>
              <a:gd name="connsiteX243" fmla="*/ 7497889 w 8023328"/>
              <a:gd name="connsiteY243" fmla="*/ 1722446 h 2380521"/>
              <a:gd name="connsiteX244" fmla="*/ 7511745 w 8023328"/>
              <a:gd name="connsiteY244" fmla="*/ 1710049 h 2380521"/>
              <a:gd name="connsiteX245" fmla="*/ 7440913 w 8023328"/>
              <a:gd name="connsiteY245" fmla="*/ 1710049 h 2380521"/>
              <a:gd name="connsiteX246" fmla="*/ 7453310 w 8023328"/>
              <a:gd name="connsiteY246" fmla="*/ 1722446 h 2380521"/>
              <a:gd name="connsiteX247" fmla="*/ 7440913 w 8023328"/>
              <a:gd name="connsiteY247" fmla="*/ 1736302 h 2380521"/>
              <a:gd name="connsiteX248" fmla="*/ 7427057 w 8023328"/>
              <a:gd name="connsiteY248" fmla="*/ 1722446 h 2380521"/>
              <a:gd name="connsiteX249" fmla="*/ 7440913 w 8023328"/>
              <a:gd name="connsiteY249" fmla="*/ 1710049 h 2380521"/>
              <a:gd name="connsiteX250" fmla="*/ 7370084 w 8023328"/>
              <a:gd name="connsiteY250" fmla="*/ 1710049 h 2380521"/>
              <a:gd name="connsiteX251" fmla="*/ 7382481 w 8023328"/>
              <a:gd name="connsiteY251" fmla="*/ 1722446 h 2380521"/>
              <a:gd name="connsiteX252" fmla="*/ 7370084 w 8023328"/>
              <a:gd name="connsiteY252" fmla="*/ 1736302 h 2380521"/>
              <a:gd name="connsiteX253" fmla="*/ 7356228 w 8023328"/>
              <a:gd name="connsiteY253" fmla="*/ 1722446 h 2380521"/>
              <a:gd name="connsiteX254" fmla="*/ 7370084 w 8023328"/>
              <a:gd name="connsiteY254" fmla="*/ 1710049 h 2380521"/>
              <a:gd name="connsiteX255" fmla="*/ 7294422 w 8023328"/>
              <a:gd name="connsiteY255" fmla="*/ 1710049 h 2380521"/>
              <a:gd name="connsiteX256" fmla="*/ 7308278 w 8023328"/>
              <a:gd name="connsiteY256" fmla="*/ 1722446 h 2380521"/>
              <a:gd name="connsiteX257" fmla="*/ 7294422 w 8023328"/>
              <a:gd name="connsiteY257" fmla="*/ 1736302 h 2380521"/>
              <a:gd name="connsiteX258" fmla="*/ 7282025 w 8023328"/>
              <a:gd name="connsiteY258" fmla="*/ 1722446 h 2380521"/>
              <a:gd name="connsiteX259" fmla="*/ 7294422 w 8023328"/>
              <a:gd name="connsiteY259" fmla="*/ 1710049 h 2380521"/>
              <a:gd name="connsiteX260" fmla="*/ 7223591 w 8023328"/>
              <a:gd name="connsiteY260" fmla="*/ 1710049 h 2380521"/>
              <a:gd name="connsiteX261" fmla="*/ 7237447 w 8023328"/>
              <a:gd name="connsiteY261" fmla="*/ 1722446 h 2380521"/>
              <a:gd name="connsiteX262" fmla="*/ 7223591 w 8023328"/>
              <a:gd name="connsiteY262" fmla="*/ 1736302 h 2380521"/>
              <a:gd name="connsiteX263" fmla="*/ 7211194 w 8023328"/>
              <a:gd name="connsiteY263" fmla="*/ 1722446 h 2380521"/>
              <a:gd name="connsiteX264" fmla="*/ 7223591 w 8023328"/>
              <a:gd name="connsiteY264" fmla="*/ 1710049 h 2380521"/>
              <a:gd name="connsiteX265" fmla="*/ 7583507 w 8023328"/>
              <a:gd name="connsiteY265" fmla="*/ 1639217 h 2380521"/>
              <a:gd name="connsiteX266" fmla="*/ 7598297 w 8023328"/>
              <a:gd name="connsiteY266" fmla="*/ 1651614 h 2380521"/>
              <a:gd name="connsiteX267" fmla="*/ 7583507 w 8023328"/>
              <a:gd name="connsiteY267" fmla="*/ 1665470 h 2380521"/>
              <a:gd name="connsiteX268" fmla="*/ 7568718 w 8023328"/>
              <a:gd name="connsiteY268" fmla="*/ 1651614 h 2380521"/>
              <a:gd name="connsiteX269" fmla="*/ 7583507 w 8023328"/>
              <a:gd name="connsiteY269" fmla="*/ 1639217 h 2380521"/>
              <a:gd name="connsiteX270" fmla="*/ 7511745 w 8023328"/>
              <a:gd name="connsiteY270" fmla="*/ 1639217 h 2380521"/>
              <a:gd name="connsiteX271" fmla="*/ 7524143 w 8023328"/>
              <a:gd name="connsiteY271" fmla="*/ 1651614 h 2380521"/>
              <a:gd name="connsiteX272" fmla="*/ 7511745 w 8023328"/>
              <a:gd name="connsiteY272" fmla="*/ 1665470 h 2380521"/>
              <a:gd name="connsiteX273" fmla="*/ 7497889 w 8023328"/>
              <a:gd name="connsiteY273" fmla="*/ 1651614 h 2380521"/>
              <a:gd name="connsiteX274" fmla="*/ 7511745 w 8023328"/>
              <a:gd name="connsiteY274" fmla="*/ 1639217 h 2380521"/>
              <a:gd name="connsiteX275" fmla="*/ 7440913 w 8023328"/>
              <a:gd name="connsiteY275" fmla="*/ 1639217 h 2380521"/>
              <a:gd name="connsiteX276" fmla="*/ 7453310 w 8023328"/>
              <a:gd name="connsiteY276" fmla="*/ 1651614 h 2380521"/>
              <a:gd name="connsiteX277" fmla="*/ 7440913 w 8023328"/>
              <a:gd name="connsiteY277" fmla="*/ 1665470 h 2380521"/>
              <a:gd name="connsiteX278" fmla="*/ 7427057 w 8023328"/>
              <a:gd name="connsiteY278" fmla="*/ 1651614 h 2380521"/>
              <a:gd name="connsiteX279" fmla="*/ 7440913 w 8023328"/>
              <a:gd name="connsiteY279" fmla="*/ 1639217 h 2380521"/>
              <a:gd name="connsiteX280" fmla="*/ 7370084 w 8023328"/>
              <a:gd name="connsiteY280" fmla="*/ 1639217 h 2380521"/>
              <a:gd name="connsiteX281" fmla="*/ 7382481 w 8023328"/>
              <a:gd name="connsiteY281" fmla="*/ 1651614 h 2380521"/>
              <a:gd name="connsiteX282" fmla="*/ 7370084 w 8023328"/>
              <a:gd name="connsiteY282" fmla="*/ 1665470 h 2380521"/>
              <a:gd name="connsiteX283" fmla="*/ 7356228 w 8023328"/>
              <a:gd name="connsiteY283" fmla="*/ 1651614 h 2380521"/>
              <a:gd name="connsiteX284" fmla="*/ 7370084 w 8023328"/>
              <a:gd name="connsiteY284" fmla="*/ 1639217 h 2380521"/>
              <a:gd name="connsiteX285" fmla="*/ 7294422 w 8023328"/>
              <a:gd name="connsiteY285" fmla="*/ 1639217 h 2380521"/>
              <a:gd name="connsiteX286" fmla="*/ 7308278 w 8023328"/>
              <a:gd name="connsiteY286" fmla="*/ 1651614 h 2380521"/>
              <a:gd name="connsiteX287" fmla="*/ 7294422 w 8023328"/>
              <a:gd name="connsiteY287" fmla="*/ 1665470 h 2380521"/>
              <a:gd name="connsiteX288" fmla="*/ 7282025 w 8023328"/>
              <a:gd name="connsiteY288" fmla="*/ 1651614 h 2380521"/>
              <a:gd name="connsiteX289" fmla="*/ 7294422 w 8023328"/>
              <a:gd name="connsiteY289" fmla="*/ 1639217 h 2380521"/>
              <a:gd name="connsiteX290" fmla="*/ 7223591 w 8023328"/>
              <a:gd name="connsiteY290" fmla="*/ 1639217 h 2380521"/>
              <a:gd name="connsiteX291" fmla="*/ 7237447 w 8023328"/>
              <a:gd name="connsiteY291" fmla="*/ 1651614 h 2380521"/>
              <a:gd name="connsiteX292" fmla="*/ 7223591 w 8023328"/>
              <a:gd name="connsiteY292" fmla="*/ 1665470 h 2380521"/>
              <a:gd name="connsiteX293" fmla="*/ 7211194 w 8023328"/>
              <a:gd name="connsiteY293" fmla="*/ 1651614 h 2380521"/>
              <a:gd name="connsiteX294" fmla="*/ 7223591 w 8023328"/>
              <a:gd name="connsiteY294" fmla="*/ 1639217 h 2380521"/>
              <a:gd name="connsiteX295" fmla="*/ 7152761 w 8023328"/>
              <a:gd name="connsiteY295" fmla="*/ 1639217 h 2380521"/>
              <a:gd name="connsiteX296" fmla="*/ 7166617 w 8023328"/>
              <a:gd name="connsiteY296" fmla="*/ 1651614 h 2380521"/>
              <a:gd name="connsiteX297" fmla="*/ 7152761 w 8023328"/>
              <a:gd name="connsiteY297" fmla="*/ 1665470 h 2380521"/>
              <a:gd name="connsiteX298" fmla="*/ 7140364 w 8023328"/>
              <a:gd name="connsiteY298" fmla="*/ 1651614 h 2380521"/>
              <a:gd name="connsiteX299" fmla="*/ 7152761 w 8023328"/>
              <a:gd name="connsiteY299" fmla="*/ 1639217 h 2380521"/>
              <a:gd name="connsiteX300" fmla="*/ 7511745 w 8023328"/>
              <a:gd name="connsiteY300" fmla="*/ 1568388 h 2380521"/>
              <a:gd name="connsiteX301" fmla="*/ 7524143 w 8023328"/>
              <a:gd name="connsiteY301" fmla="*/ 1583176 h 2380521"/>
              <a:gd name="connsiteX302" fmla="*/ 7511745 w 8023328"/>
              <a:gd name="connsiteY302" fmla="*/ 1597964 h 2380521"/>
              <a:gd name="connsiteX303" fmla="*/ 7497889 w 8023328"/>
              <a:gd name="connsiteY303" fmla="*/ 1583176 h 2380521"/>
              <a:gd name="connsiteX304" fmla="*/ 7511745 w 8023328"/>
              <a:gd name="connsiteY304" fmla="*/ 1568388 h 2380521"/>
              <a:gd name="connsiteX305" fmla="*/ 7440913 w 8023328"/>
              <a:gd name="connsiteY305" fmla="*/ 1568388 h 2380521"/>
              <a:gd name="connsiteX306" fmla="*/ 7453310 w 8023328"/>
              <a:gd name="connsiteY306" fmla="*/ 1583176 h 2380521"/>
              <a:gd name="connsiteX307" fmla="*/ 7440913 w 8023328"/>
              <a:gd name="connsiteY307" fmla="*/ 1597964 h 2380521"/>
              <a:gd name="connsiteX308" fmla="*/ 7427057 w 8023328"/>
              <a:gd name="connsiteY308" fmla="*/ 1583176 h 2380521"/>
              <a:gd name="connsiteX309" fmla="*/ 7440913 w 8023328"/>
              <a:gd name="connsiteY309" fmla="*/ 1568388 h 2380521"/>
              <a:gd name="connsiteX310" fmla="*/ 7370084 w 8023328"/>
              <a:gd name="connsiteY310" fmla="*/ 1568388 h 2380521"/>
              <a:gd name="connsiteX311" fmla="*/ 7382481 w 8023328"/>
              <a:gd name="connsiteY311" fmla="*/ 1583176 h 2380521"/>
              <a:gd name="connsiteX312" fmla="*/ 7370084 w 8023328"/>
              <a:gd name="connsiteY312" fmla="*/ 1597964 h 2380521"/>
              <a:gd name="connsiteX313" fmla="*/ 7356228 w 8023328"/>
              <a:gd name="connsiteY313" fmla="*/ 1583176 h 2380521"/>
              <a:gd name="connsiteX314" fmla="*/ 7370084 w 8023328"/>
              <a:gd name="connsiteY314" fmla="*/ 1568388 h 2380521"/>
              <a:gd name="connsiteX315" fmla="*/ 7294422 w 8023328"/>
              <a:gd name="connsiteY315" fmla="*/ 1568388 h 2380521"/>
              <a:gd name="connsiteX316" fmla="*/ 7308278 w 8023328"/>
              <a:gd name="connsiteY316" fmla="*/ 1583176 h 2380521"/>
              <a:gd name="connsiteX317" fmla="*/ 7294422 w 8023328"/>
              <a:gd name="connsiteY317" fmla="*/ 1597964 h 2380521"/>
              <a:gd name="connsiteX318" fmla="*/ 7282025 w 8023328"/>
              <a:gd name="connsiteY318" fmla="*/ 1583176 h 2380521"/>
              <a:gd name="connsiteX319" fmla="*/ 7294422 w 8023328"/>
              <a:gd name="connsiteY319" fmla="*/ 1568388 h 2380521"/>
              <a:gd name="connsiteX320" fmla="*/ 7223591 w 8023328"/>
              <a:gd name="connsiteY320" fmla="*/ 1568388 h 2380521"/>
              <a:gd name="connsiteX321" fmla="*/ 7237447 w 8023328"/>
              <a:gd name="connsiteY321" fmla="*/ 1583176 h 2380521"/>
              <a:gd name="connsiteX322" fmla="*/ 7223591 w 8023328"/>
              <a:gd name="connsiteY322" fmla="*/ 1597964 h 2380521"/>
              <a:gd name="connsiteX323" fmla="*/ 7211194 w 8023328"/>
              <a:gd name="connsiteY323" fmla="*/ 1583176 h 2380521"/>
              <a:gd name="connsiteX324" fmla="*/ 7223591 w 8023328"/>
              <a:gd name="connsiteY324" fmla="*/ 1568388 h 2380521"/>
              <a:gd name="connsiteX325" fmla="*/ 7152761 w 8023328"/>
              <a:gd name="connsiteY325" fmla="*/ 1568388 h 2380521"/>
              <a:gd name="connsiteX326" fmla="*/ 7166617 w 8023328"/>
              <a:gd name="connsiteY326" fmla="*/ 1580785 h 2380521"/>
              <a:gd name="connsiteX327" fmla="*/ 7152761 w 8023328"/>
              <a:gd name="connsiteY327" fmla="*/ 1594641 h 2380521"/>
              <a:gd name="connsiteX328" fmla="*/ 7140364 w 8023328"/>
              <a:gd name="connsiteY328" fmla="*/ 1580785 h 2380521"/>
              <a:gd name="connsiteX329" fmla="*/ 7152761 w 8023328"/>
              <a:gd name="connsiteY329" fmla="*/ 1568388 h 2380521"/>
              <a:gd name="connsiteX330" fmla="*/ 7084322 w 8023328"/>
              <a:gd name="connsiteY330" fmla="*/ 1568388 h 2380521"/>
              <a:gd name="connsiteX331" fmla="*/ 7099111 w 8023328"/>
              <a:gd name="connsiteY331" fmla="*/ 1580785 h 2380521"/>
              <a:gd name="connsiteX332" fmla="*/ 7084322 w 8023328"/>
              <a:gd name="connsiteY332" fmla="*/ 1594641 h 2380521"/>
              <a:gd name="connsiteX333" fmla="*/ 7069533 w 8023328"/>
              <a:gd name="connsiteY333" fmla="*/ 1580785 h 2380521"/>
              <a:gd name="connsiteX334" fmla="*/ 7084322 w 8023328"/>
              <a:gd name="connsiteY334" fmla="*/ 1568388 h 2380521"/>
              <a:gd name="connsiteX335" fmla="*/ 7440913 w 8023328"/>
              <a:gd name="connsiteY335" fmla="*/ 1494185 h 2380521"/>
              <a:gd name="connsiteX336" fmla="*/ 7453310 w 8023328"/>
              <a:gd name="connsiteY336" fmla="*/ 1508973 h 2380521"/>
              <a:gd name="connsiteX337" fmla="*/ 7440913 w 8023328"/>
              <a:gd name="connsiteY337" fmla="*/ 1523761 h 2380521"/>
              <a:gd name="connsiteX338" fmla="*/ 7427057 w 8023328"/>
              <a:gd name="connsiteY338" fmla="*/ 1508973 h 2380521"/>
              <a:gd name="connsiteX339" fmla="*/ 7440913 w 8023328"/>
              <a:gd name="connsiteY339" fmla="*/ 1494185 h 2380521"/>
              <a:gd name="connsiteX340" fmla="*/ 7370084 w 8023328"/>
              <a:gd name="connsiteY340" fmla="*/ 1494185 h 2380521"/>
              <a:gd name="connsiteX341" fmla="*/ 7382481 w 8023328"/>
              <a:gd name="connsiteY341" fmla="*/ 1508973 h 2380521"/>
              <a:gd name="connsiteX342" fmla="*/ 7370084 w 8023328"/>
              <a:gd name="connsiteY342" fmla="*/ 1523761 h 2380521"/>
              <a:gd name="connsiteX343" fmla="*/ 7356228 w 8023328"/>
              <a:gd name="connsiteY343" fmla="*/ 1508973 h 2380521"/>
              <a:gd name="connsiteX344" fmla="*/ 7370084 w 8023328"/>
              <a:gd name="connsiteY344" fmla="*/ 1494185 h 2380521"/>
              <a:gd name="connsiteX345" fmla="*/ 7294422 w 8023328"/>
              <a:gd name="connsiteY345" fmla="*/ 1494185 h 2380521"/>
              <a:gd name="connsiteX346" fmla="*/ 7308278 w 8023328"/>
              <a:gd name="connsiteY346" fmla="*/ 1508973 h 2380521"/>
              <a:gd name="connsiteX347" fmla="*/ 7294422 w 8023328"/>
              <a:gd name="connsiteY347" fmla="*/ 1523761 h 2380521"/>
              <a:gd name="connsiteX348" fmla="*/ 7282025 w 8023328"/>
              <a:gd name="connsiteY348" fmla="*/ 1508973 h 2380521"/>
              <a:gd name="connsiteX349" fmla="*/ 7294422 w 8023328"/>
              <a:gd name="connsiteY349" fmla="*/ 1494185 h 2380521"/>
              <a:gd name="connsiteX350" fmla="*/ 7223591 w 8023328"/>
              <a:gd name="connsiteY350" fmla="*/ 1494185 h 2380521"/>
              <a:gd name="connsiteX351" fmla="*/ 7237447 w 8023328"/>
              <a:gd name="connsiteY351" fmla="*/ 1508973 h 2380521"/>
              <a:gd name="connsiteX352" fmla="*/ 7223591 w 8023328"/>
              <a:gd name="connsiteY352" fmla="*/ 1523761 h 2380521"/>
              <a:gd name="connsiteX353" fmla="*/ 7211194 w 8023328"/>
              <a:gd name="connsiteY353" fmla="*/ 1508973 h 2380521"/>
              <a:gd name="connsiteX354" fmla="*/ 7223591 w 8023328"/>
              <a:gd name="connsiteY354" fmla="*/ 1494185 h 2380521"/>
              <a:gd name="connsiteX355" fmla="*/ 7152761 w 8023328"/>
              <a:gd name="connsiteY355" fmla="*/ 1494185 h 2380521"/>
              <a:gd name="connsiteX356" fmla="*/ 7166617 w 8023328"/>
              <a:gd name="connsiteY356" fmla="*/ 1508973 h 2380521"/>
              <a:gd name="connsiteX357" fmla="*/ 7152761 w 8023328"/>
              <a:gd name="connsiteY357" fmla="*/ 1523761 h 2380521"/>
              <a:gd name="connsiteX358" fmla="*/ 7140364 w 8023328"/>
              <a:gd name="connsiteY358" fmla="*/ 1508973 h 2380521"/>
              <a:gd name="connsiteX359" fmla="*/ 7152761 w 8023328"/>
              <a:gd name="connsiteY359" fmla="*/ 1494185 h 2380521"/>
              <a:gd name="connsiteX360" fmla="*/ 7084322 w 8023328"/>
              <a:gd name="connsiteY360" fmla="*/ 1494185 h 2380521"/>
              <a:gd name="connsiteX361" fmla="*/ 7099111 w 8023328"/>
              <a:gd name="connsiteY361" fmla="*/ 1508973 h 2380521"/>
              <a:gd name="connsiteX362" fmla="*/ 7084322 w 8023328"/>
              <a:gd name="connsiteY362" fmla="*/ 1523761 h 2380521"/>
              <a:gd name="connsiteX363" fmla="*/ 7069533 w 8023328"/>
              <a:gd name="connsiteY363" fmla="*/ 1508973 h 2380521"/>
              <a:gd name="connsiteX364" fmla="*/ 7084322 w 8023328"/>
              <a:gd name="connsiteY364" fmla="*/ 1494185 h 2380521"/>
              <a:gd name="connsiteX365" fmla="*/ 7013492 w 8023328"/>
              <a:gd name="connsiteY365" fmla="*/ 1494185 h 2380521"/>
              <a:gd name="connsiteX366" fmla="*/ 7028280 w 8023328"/>
              <a:gd name="connsiteY366" fmla="*/ 1508973 h 2380521"/>
              <a:gd name="connsiteX367" fmla="*/ 7013492 w 8023328"/>
              <a:gd name="connsiteY367" fmla="*/ 1523761 h 2380521"/>
              <a:gd name="connsiteX368" fmla="*/ 6998704 w 8023328"/>
              <a:gd name="connsiteY368" fmla="*/ 1508973 h 2380521"/>
              <a:gd name="connsiteX369" fmla="*/ 7013492 w 8023328"/>
              <a:gd name="connsiteY369" fmla="*/ 1494185 h 2380521"/>
              <a:gd name="connsiteX370" fmla="*/ 6939085 w 8023328"/>
              <a:gd name="connsiteY370" fmla="*/ 1494185 h 2380521"/>
              <a:gd name="connsiteX371" fmla="*/ 6950753 w 8023328"/>
              <a:gd name="connsiteY371" fmla="*/ 1508973 h 2380521"/>
              <a:gd name="connsiteX372" fmla="*/ 6939085 w 8023328"/>
              <a:gd name="connsiteY372" fmla="*/ 1523761 h 2380521"/>
              <a:gd name="connsiteX373" fmla="*/ 6924500 w 8023328"/>
              <a:gd name="connsiteY373" fmla="*/ 1508973 h 2380521"/>
              <a:gd name="connsiteX374" fmla="*/ 6939085 w 8023328"/>
              <a:gd name="connsiteY374" fmla="*/ 1494185 h 2380521"/>
              <a:gd name="connsiteX375" fmla="*/ 83229 w 8023328"/>
              <a:gd name="connsiteY375" fmla="*/ 1426727 h 2380521"/>
              <a:gd name="connsiteX376" fmla="*/ 97085 w 8023328"/>
              <a:gd name="connsiteY376" fmla="*/ 1439124 h 2380521"/>
              <a:gd name="connsiteX377" fmla="*/ 83229 w 8023328"/>
              <a:gd name="connsiteY377" fmla="*/ 1452980 h 2380521"/>
              <a:gd name="connsiteX378" fmla="*/ 70831 w 8023328"/>
              <a:gd name="connsiteY378" fmla="*/ 1439124 h 2380521"/>
              <a:gd name="connsiteX379" fmla="*/ 83229 w 8023328"/>
              <a:gd name="connsiteY379" fmla="*/ 1426727 h 2380521"/>
              <a:gd name="connsiteX380" fmla="*/ 11993 w 8023328"/>
              <a:gd name="connsiteY380" fmla="*/ 1426727 h 2380521"/>
              <a:gd name="connsiteX381" fmla="*/ 26234 w 8023328"/>
              <a:gd name="connsiteY381" fmla="*/ 1439124 h 2380521"/>
              <a:gd name="connsiteX382" fmla="*/ 11993 w 8023328"/>
              <a:gd name="connsiteY382" fmla="*/ 1452980 h 2380521"/>
              <a:gd name="connsiteX383" fmla="*/ 0 w 8023328"/>
              <a:gd name="connsiteY383" fmla="*/ 1439124 h 2380521"/>
              <a:gd name="connsiteX384" fmla="*/ 11993 w 8023328"/>
              <a:gd name="connsiteY384" fmla="*/ 1426727 h 2380521"/>
              <a:gd name="connsiteX385" fmla="*/ 7370084 w 8023328"/>
              <a:gd name="connsiteY385" fmla="*/ 1423353 h 2380521"/>
              <a:gd name="connsiteX386" fmla="*/ 7382481 w 8023328"/>
              <a:gd name="connsiteY386" fmla="*/ 1438142 h 2380521"/>
              <a:gd name="connsiteX387" fmla="*/ 7370084 w 8023328"/>
              <a:gd name="connsiteY387" fmla="*/ 1452931 h 2380521"/>
              <a:gd name="connsiteX388" fmla="*/ 7356228 w 8023328"/>
              <a:gd name="connsiteY388" fmla="*/ 1438142 h 2380521"/>
              <a:gd name="connsiteX389" fmla="*/ 7370084 w 8023328"/>
              <a:gd name="connsiteY389" fmla="*/ 1423353 h 2380521"/>
              <a:gd name="connsiteX390" fmla="*/ 7294422 w 8023328"/>
              <a:gd name="connsiteY390" fmla="*/ 1423353 h 2380521"/>
              <a:gd name="connsiteX391" fmla="*/ 7308278 w 8023328"/>
              <a:gd name="connsiteY391" fmla="*/ 1438142 h 2380521"/>
              <a:gd name="connsiteX392" fmla="*/ 7294422 w 8023328"/>
              <a:gd name="connsiteY392" fmla="*/ 1452931 h 2380521"/>
              <a:gd name="connsiteX393" fmla="*/ 7282025 w 8023328"/>
              <a:gd name="connsiteY393" fmla="*/ 1438142 h 2380521"/>
              <a:gd name="connsiteX394" fmla="*/ 7294422 w 8023328"/>
              <a:gd name="connsiteY394" fmla="*/ 1423353 h 2380521"/>
              <a:gd name="connsiteX395" fmla="*/ 7223591 w 8023328"/>
              <a:gd name="connsiteY395" fmla="*/ 1423353 h 2380521"/>
              <a:gd name="connsiteX396" fmla="*/ 7237447 w 8023328"/>
              <a:gd name="connsiteY396" fmla="*/ 1438142 h 2380521"/>
              <a:gd name="connsiteX397" fmla="*/ 7223591 w 8023328"/>
              <a:gd name="connsiteY397" fmla="*/ 1452931 h 2380521"/>
              <a:gd name="connsiteX398" fmla="*/ 7211194 w 8023328"/>
              <a:gd name="connsiteY398" fmla="*/ 1438142 h 2380521"/>
              <a:gd name="connsiteX399" fmla="*/ 7223591 w 8023328"/>
              <a:gd name="connsiteY399" fmla="*/ 1423353 h 2380521"/>
              <a:gd name="connsiteX400" fmla="*/ 7155152 w 8023328"/>
              <a:gd name="connsiteY400" fmla="*/ 1423353 h 2380521"/>
              <a:gd name="connsiteX401" fmla="*/ 7169940 w 8023328"/>
              <a:gd name="connsiteY401" fmla="*/ 1438142 h 2380521"/>
              <a:gd name="connsiteX402" fmla="*/ 7155152 w 8023328"/>
              <a:gd name="connsiteY402" fmla="*/ 1452931 h 2380521"/>
              <a:gd name="connsiteX403" fmla="*/ 7141920 w 8023328"/>
              <a:gd name="connsiteY403" fmla="*/ 1438142 h 2380521"/>
              <a:gd name="connsiteX404" fmla="*/ 7155152 w 8023328"/>
              <a:gd name="connsiteY404" fmla="*/ 1423353 h 2380521"/>
              <a:gd name="connsiteX405" fmla="*/ 7084322 w 8023328"/>
              <a:gd name="connsiteY405" fmla="*/ 1423353 h 2380521"/>
              <a:gd name="connsiteX406" fmla="*/ 7099111 w 8023328"/>
              <a:gd name="connsiteY406" fmla="*/ 1438142 h 2380521"/>
              <a:gd name="connsiteX407" fmla="*/ 7084322 w 8023328"/>
              <a:gd name="connsiteY407" fmla="*/ 1452931 h 2380521"/>
              <a:gd name="connsiteX408" fmla="*/ 7069533 w 8023328"/>
              <a:gd name="connsiteY408" fmla="*/ 1438142 h 2380521"/>
              <a:gd name="connsiteX409" fmla="*/ 7084322 w 8023328"/>
              <a:gd name="connsiteY409" fmla="*/ 1423353 h 2380521"/>
              <a:gd name="connsiteX410" fmla="*/ 7013492 w 8023328"/>
              <a:gd name="connsiteY410" fmla="*/ 1423353 h 2380521"/>
              <a:gd name="connsiteX411" fmla="*/ 7028280 w 8023328"/>
              <a:gd name="connsiteY411" fmla="*/ 1438142 h 2380521"/>
              <a:gd name="connsiteX412" fmla="*/ 7013492 w 8023328"/>
              <a:gd name="connsiteY412" fmla="*/ 1452931 h 2380521"/>
              <a:gd name="connsiteX413" fmla="*/ 6998704 w 8023328"/>
              <a:gd name="connsiteY413" fmla="*/ 1438142 h 2380521"/>
              <a:gd name="connsiteX414" fmla="*/ 7013492 w 8023328"/>
              <a:gd name="connsiteY414" fmla="*/ 1423353 h 2380521"/>
              <a:gd name="connsiteX415" fmla="*/ 6939085 w 8023328"/>
              <a:gd name="connsiteY415" fmla="*/ 1423353 h 2380521"/>
              <a:gd name="connsiteX416" fmla="*/ 6950753 w 8023328"/>
              <a:gd name="connsiteY416" fmla="*/ 1438142 h 2380521"/>
              <a:gd name="connsiteX417" fmla="*/ 6939085 w 8023328"/>
              <a:gd name="connsiteY417" fmla="*/ 1452931 h 2380521"/>
              <a:gd name="connsiteX418" fmla="*/ 6924500 w 8023328"/>
              <a:gd name="connsiteY418" fmla="*/ 1438142 h 2380521"/>
              <a:gd name="connsiteX419" fmla="*/ 6939085 w 8023328"/>
              <a:gd name="connsiteY419" fmla="*/ 1423353 h 2380521"/>
              <a:gd name="connsiteX420" fmla="*/ 6867525 w 8023328"/>
              <a:gd name="connsiteY420" fmla="*/ 1423353 h 2380521"/>
              <a:gd name="connsiteX421" fmla="*/ 6879922 w 8023328"/>
              <a:gd name="connsiteY421" fmla="*/ 1438142 h 2380521"/>
              <a:gd name="connsiteX422" fmla="*/ 6867525 w 8023328"/>
              <a:gd name="connsiteY422" fmla="*/ 1452931 h 2380521"/>
              <a:gd name="connsiteX423" fmla="*/ 6853669 w 8023328"/>
              <a:gd name="connsiteY423" fmla="*/ 1438142 h 2380521"/>
              <a:gd name="connsiteX424" fmla="*/ 6867525 w 8023328"/>
              <a:gd name="connsiteY424" fmla="*/ 1423353 h 2380521"/>
              <a:gd name="connsiteX425" fmla="*/ 6796696 w 8023328"/>
              <a:gd name="connsiteY425" fmla="*/ 1423353 h 2380521"/>
              <a:gd name="connsiteX426" fmla="*/ 6809093 w 8023328"/>
              <a:gd name="connsiteY426" fmla="*/ 1438142 h 2380521"/>
              <a:gd name="connsiteX427" fmla="*/ 6796696 w 8023328"/>
              <a:gd name="connsiteY427" fmla="*/ 1452931 h 2380521"/>
              <a:gd name="connsiteX428" fmla="*/ 6782840 w 8023328"/>
              <a:gd name="connsiteY428" fmla="*/ 1438142 h 2380521"/>
              <a:gd name="connsiteX429" fmla="*/ 6796696 w 8023328"/>
              <a:gd name="connsiteY429" fmla="*/ 1423353 h 2380521"/>
              <a:gd name="connsiteX430" fmla="*/ 155518 w 8023328"/>
              <a:gd name="connsiteY430" fmla="*/ 1355896 h 2380521"/>
              <a:gd name="connsiteX431" fmla="*/ 167916 w 8023328"/>
              <a:gd name="connsiteY431" fmla="*/ 1368293 h 2380521"/>
              <a:gd name="connsiteX432" fmla="*/ 155518 w 8023328"/>
              <a:gd name="connsiteY432" fmla="*/ 1382149 h 2380521"/>
              <a:gd name="connsiteX433" fmla="*/ 141662 w 8023328"/>
              <a:gd name="connsiteY433" fmla="*/ 1368293 h 2380521"/>
              <a:gd name="connsiteX434" fmla="*/ 155518 w 8023328"/>
              <a:gd name="connsiteY434" fmla="*/ 1355896 h 2380521"/>
              <a:gd name="connsiteX435" fmla="*/ 83230 w 8023328"/>
              <a:gd name="connsiteY435" fmla="*/ 1355896 h 2380521"/>
              <a:gd name="connsiteX436" fmla="*/ 97086 w 8023328"/>
              <a:gd name="connsiteY436" fmla="*/ 1368293 h 2380521"/>
              <a:gd name="connsiteX437" fmla="*/ 83230 w 8023328"/>
              <a:gd name="connsiteY437" fmla="*/ 1382149 h 2380521"/>
              <a:gd name="connsiteX438" fmla="*/ 70832 w 8023328"/>
              <a:gd name="connsiteY438" fmla="*/ 1368293 h 2380521"/>
              <a:gd name="connsiteX439" fmla="*/ 83230 w 8023328"/>
              <a:gd name="connsiteY439" fmla="*/ 1355896 h 2380521"/>
              <a:gd name="connsiteX440" fmla="*/ 11994 w 8023328"/>
              <a:gd name="connsiteY440" fmla="*/ 1355896 h 2380521"/>
              <a:gd name="connsiteX441" fmla="*/ 26235 w 8023328"/>
              <a:gd name="connsiteY441" fmla="*/ 1368293 h 2380521"/>
              <a:gd name="connsiteX442" fmla="*/ 11994 w 8023328"/>
              <a:gd name="connsiteY442" fmla="*/ 1382149 h 2380521"/>
              <a:gd name="connsiteX443" fmla="*/ 2 w 8023328"/>
              <a:gd name="connsiteY443" fmla="*/ 1368293 h 2380521"/>
              <a:gd name="connsiteX444" fmla="*/ 11994 w 8023328"/>
              <a:gd name="connsiteY444" fmla="*/ 1355896 h 2380521"/>
              <a:gd name="connsiteX445" fmla="*/ 7294422 w 8023328"/>
              <a:gd name="connsiteY445" fmla="*/ 1352524 h 2380521"/>
              <a:gd name="connsiteX446" fmla="*/ 7308278 w 8023328"/>
              <a:gd name="connsiteY446" fmla="*/ 1367109 h 2380521"/>
              <a:gd name="connsiteX447" fmla="*/ 7294422 w 8023328"/>
              <a:gd name="connsiteY447" fmla="*/ 1378777 h 2380521"/>
              <a:gd name="connsiteX448" fmla="*/ 7282025 w 8023328"/>
              <a:gd name="connsiteY448" fmla="*/ 1367109 h 2380521"/>
              <a:gd name="connsiteX449" fmla="*/ 7294422 w 8023328"/>
              <a:gd name="connsiteY449" fmla="*/ 1352524 h 2380521"/>
              <a:gd name="connsiteX450" fmla="*/ 7223591 w 8023328"/>
              <a:gd name="connsiteY450" fmla="*/ 1352524 h 2380521"/>
              <a:gd name="connsiteX451" fmla="*/ 7237447 w 8023328"/>
              <a:gd name="connsiteY451" fmla="*/ 1367109 h 2380521"/>
              <a:gd name="connsiteX452" fmla="*/ 7223591 w 8023328"/>
              <a:gd name="connsiteY452" fmla="*/ 1378777 h 2380521"/>
              <a:gd name="connsiteX453" fmla="*/ 7211194 w 8023328"/>
              <a:gd name="connsiteY453" fmla="*/ 1367109 h 2380521"/>
              <a:gd name="connsiteX454" fmla="*/ 7223591 w 8023328"/>
              <a:gd name="connsiteY454" fmla="*/ 1352524 h 2380521"/>
              <a:gd name="connsiteX455" fmla="*/ 7155152 w 8023328"/>
              <a:gd name="connsiteY455" fmla="*/ 1352524 h 2380521"/>
              <a:gd name="connsiteX456" fmla="*/ 7169940 w 8023328"/>
              <a:gd name="connsiteY456" fmla="*/ 1367109 h 2380521"/>
              <a:gd name="connsiteX457" fmla="*/ 7155152 w 8023328"/>
              <a:gd name="connsiteY457" fmla="*/ 1378777 h 2380521"/>
              <a:gd name="connsiteX458" fmla="*/ 7140364 w 8023328"/>
              <a:gd name="connsiteY458" fmla="*/ 1367109 h 2380521"/>
              <a:gd name="connsiteX459" fmla="*/ 7155152 w 8023328"/>
              <a:gd name="connsiteY459" fmla="*/ 1352524 h 2380521"/>
              <a:gd name="connsiteX460" fmla="*/ 7084322 w 8023328"/>
              <a:gd name="connsiteY460" fmla="*/ 1352524 h 2380521"/>
              <a:gd name="connsiteX461" fmla="*/ 7099111 w 8023328"/>
              <a:gd name="connsiteY461" fmla="*/ 1367109 h 2380521"/>
              <a:gd name="connsiteX462" fmla="*/ 7084322 w 8023328"/>
              <a:gd name="connsiteY462" fmla="*/ 1378777 h 2380521"/>
              <a:gd name="connsiteX463" fmla="*/ 7069533 w 8023328"/>
              <a:gd name="connsiteY463" fmla="*/ 1367109 h 2380521"/>
              <a:gd name="connsiteX464" fmla="*/ 7084322 w 8023328"/>
              <a:gd name="connsiteY464" fmla="*/ 1352524 h 2380521"/>
              <a:gd name="connsiteX465" fmla="*/ 7013492 w 8023328"/>
              <a:gd name="connsiteY465" fmla="*/ 1352524 h 2380521"/>
              <a:gd name="connsiteX466" fmla="*/ 7028280 w 8023328"/>
              <a:gd name="connsiteY466" fmla="*/ 1367109 h 2380521"/>
              <a:gd name="connsiteX467" fmla="*/ 7013492 w 8023328"/>
              <a:gd name="connsiteY467" fmla="*/ 1378777 h 2380521"/>
              <a:gd name="connsiteX468" fmla="*/ 6998704 w 8023328"/>
              <a:gd name="connsiteY468" fmla="*/ 1367109 h 2380521"/>
              <a:gd name="connsiteX469" fmla="*/ 7013492 w 8023328"/>
              <a:gd name="connsiteY469" fmla="*/ 1352524 h 2380521"/>
              <a:gd name="connsiteX470" fmla="*/ 6939085 w 8023328"/>
              <a:gd name="connsiteY470" fmla="*/ 1352524 h 2380521"/>
              <a:gd name="connsiteX471" fmla="*/ 6950753 w 8023328"/>
              <a:gd name="connsiteY471" fmla="*/ 1367701 h 2380521"/>
              <a:gd name="connsiteX472" fmla="*/ 6939085 w 8023328"/>
              <a:gd name="connsiteY472" fmla="*/ 1382120 h 2380521"/>
              <a:gd name="connsiteX473" fmla="*/ 6924500 w 8023328"/>
              <a:gd name="connsiteY473" fmla="*/ 1367701 h 2380521"/>
              <a:gd name="connsiteX474" fmla="*/ 6939085 w 8023328"/>
              <a:gd name="connsiteY474" fmla="*/ 1352524 h 2380521"/>
              <a:gd name="connsiteX475" fmla="*/ 6867525 w 8023328"/>
              <a:gd name="connsiteY475" fmla="*/ 1352524 h 2380521"/>
              <a:gd name="connsiteX476" fmla="*/ 6879922 w 8023328"/>
              <a:gd name="connsiteY476" fmla="*/ 1367701 h 2380521"/>
              <a:gd name="connsiteX477" fmla="*/ 6867525 w 8023328"/>
              <a:gd name="connsiteY477" fmla="*/ 1382120 h 2380521"/>
              <a:gd name="connsiteX478" fmla="*/ 6853669 w 8023328"/>
              <a:gd name="connsiteY478" fmla="*/ 1367701 h 2380521"/>
              <a:gd name="connsiteX479" fmla="*/ 6867525 w 8023328"/>
              <a:gd name="connsiteY479" fmla="*/ 1352524 h 2380521"/>
              <a:gd name="connsiteX480" fmla="*/ 6796696 w 8023328"/>
              <a:gd name="connsiteY480" fmla="*/ 1352524 h 2380521"/>
              <a:gd name="connsiteX481" fmla="*/ 6809093 w 8023328"/>
              <a:gd name="connsiteY481" fmla="*/ 1367701 h 2380521"/>
              <a:gd name="connsiteX482" fmla="*/ 6796696 w 8023328"/>
              <a:gd name="connsiteY482" fmla="*/ 1382120 h 2380521"/>
              <a:gd name="connsiteX483" fmla="*/ 6782840 w 8023328"/>
              <a:gd name="connsiteY483" fmla="*/ 1367701 h 2380521"/>
              <a:gd name="connsiteX484" fmla="*/ 6796696 w 8023328"/>
              <a:gd name="connsiteY484" fmla="*/ 1352524 h 2380521"/>
              <a:gd name="connsiteX485" fmla="*/ 6724405 w 8023328"/>
              <a:gd name="connsiteY485" fmla="*/ 1352524 h 2380521"/>
              <a:gd name="connsiteX486" fmla="*/ 6738261 w 8023328"/>
              <a:gd name="connsiteY486" fmla="*/ 1367701 h 2380521"/>
              <a:gd name="connsiteX487" fmla="*/ 6724405 w 8023328"/>
              <a:gd name="connsiteY487" fmla="*/ 1382120 h 2380521"/>
              <a:gd name="connsiteX488" fmla="*/ 6712008 w 8023328"/>
              <a:gd name="connsiteY488" fmla="*/ 1367701 h 2380521"/>
              <a:gd name="connsiteX489" fmla="*/ 6724405 w 8023328"/>
              <a:gd name="connsiteY489" fmla="*/ 1352524 h 2380521"/>
              <a:gd name="connsiteX490" fmla="*/ 6653576 w 8023328"/>
              <a:gd name="connsiteY490" fmla="*/ 1352524 h 2380521"/>
              <a:gd name="connsiteX491" fmla="*/ 6667432 w 8023328"/>
              <a:gd name="connsiteY491" fmla="*/ 1367701 h 2380521"/>
              <a:gd name="connsiteX492" fmla="*/ 6653576 w 8023328"/>
              <a:gd name="connsiteY492" fmla="*/ 1382120 h 2380521"/>
              <a:gd name="connsiteX493" fmla="*/ 6641179 w 8023328"/>
              <a:gd name="connsiteY493" fmla="*/ 1367701 h 2380521"/>
              <a:gd name="connsiteX494" fmla="*/ 6653576 w 8023328"/>
              <a:gd name="connsiteY494" fmla="*/ 1352524 h 2380521"/>
              <a:gd name="connsiteX495" fmla="*/ 7223591 w 8023328"/>
              <a:gd name="connsiteY495" fmla="*/ 1281693 h 2380521"/>
              <a:gd name="connsiteX496" fmla="*/ 7237447 w 8023328"/>
              <a:gd name="connsiteY496" fmla="*/ 1295549 h 2380521"/>
              <a:gd name="connsiteX497" fmla="*/ 7223591 w 8023328"/>
              <a:gd name="connsiteY497" fmla="*/ 1307946 h 2380521"/>
              <a:gd name="connsiteX498" fmla="*/ 7211194 w 8023328"/>
              <a:gd name="connsiteY498" fmla="*/ 1295549 h 2380521"/>
              <a:gd name="connsiteX499" fmla="*/ 7223591 w 8023328"/>
              <a:gd name="connsiteY499" fmla="*/ 1281693 h 2380521"/>
              <a:gd name="connsiteX500" fmla="*/ 7155152 w 8023328"/>
              <a:gd name="connsiteY500" fmla="*/ 1281693 h 2380521"/>
              <a:gd name="connsiteX501" fmla="*/ 7169940 w 8023328"/>
              <a:gd name="connsiteY501" fmla="*/ 1295549 h 2380521"/>
              <a:gd name="connsiteX502" fmla="*/ 7155152 w 8023328"/>
              <a:gd name="connsiteY502" fmla="*/ 1307946 h 2380521"/>
              <a:gd name="connsiteX503" fmla="*/ 7140364 w 8023328"/>
              <a:gd name="connsiteY503" fmla="*/ 1295549 h 2380521"/>
              <a:gd name="connsiteX504" fmla="*/ 7155152 w 8023328"/>
              <a:gd name="connsiteY504" fmla="*/ 1281693 h 2380521"/>
              <a:gd name="connsiteX505" fmla="*/ 7084322 w 8023328"/>
              <a:gd name="connsiteY505" fmla="*/ 1281693 h 2380521"/>
              <a:gd name="connsiteX506" fmla="*/ 7099111 w 8023328"/>
              <a:gd name="connsiteY506" fmla="*/ 1295549 h 2380521"/>
              <a:gd name="connsiteX507" fmla="*/ 7084322 w 8023328"/>
              <a:gd name="connsiteY507" fmla="*/ 1307946 h 2380521"/>
              <a:gd name="connsiteX508" fmla="*/ 7069533 w 8023328"/>
              <a:gd name="connsiteY508" fmla="*/ 1295549 h 2380521"/>
              <a:gd name="connsiteX509" fmla="*/ 7084322 w 8023328"/>
              <a:gd name="connsiteY509" fmla="*/ 1281693 h 2380521"/>
              <a:gd name="connsiteX510" fmla="*/ 7013492 w 8023328"/>
              <a:gd name="connsiteY510" fmla="*/ 1281693 h 2380521"/>
              <a:gd name="connsiteX511" fmla="*/ 7028280 w 8023328"/>
              <a:gd name="connsiteY511" fmla="*/ 1295549 h 2380521"/>
              <a:gd name="connsiteX512" fmla="*/ 7013492 w 8023328"/>
              <a:gd name="connsiteY512" fmla="*/ 1307946 h 2380521"/>
              <a:gd name="connsiteX513" fmla="*/ 6998704 w 8023328"/>
              <a:gd name="connsiteY513" fmla="*/ 1295549 h 2380521"/>
              <a:gd name="connsiteX514" fmla="*/ 7013492 w 8023328"/>
              <a:gd name="connsiteY514" fmla="*/ 1281693 h 2380521"/>
              <a:gd name="connsiteX515" fmla="*/ 6939085 w 8023328"/>
              <a:gd name="connsiteY515" fmla="*/ 1281693 h 2380521"/>
              <a:gd name="connsiteX516" fmla="*/ 6950753 w 8023328"/>
              <a:gd name="connsiteY516" fmla="*/ 1295549 h 2380521"/>
              <a:gd name="connsiteX517" fmla="*/ 6939085 w 8023328"/>
              <a:gd name="connsiteY517" fmla="*/ 1307946 h 2380521"/>
              <a:gd name="connsiteX518" fmla="*/ 6924500 w 8023328"/>
              <a:gd name="connsiteY518" fmla="*/ 1295549 h 2380521"/>
              <a:gd name="connsiteX519" fmla="*/ 6939085 w 8023328"/>
              <a:gd name="connsiteY519" fmla="*/ 1281693 h 2380521"/>
              <a:gd name="connsiteX520" fmla="*/ 6867525 w 8023328"/>
              <a:gd name="connsiteY520" fmla="*/ 1281693 h 2380521"/>
              <a:gd name="connsiteX521" fmla="*/ 6879922 w 8023328"/>
              <a:gd name="connsiteY521" fmla="*/ 1295549 h 2380521"/>
              <a:gd name="connsiteX522" fmla="*/ 6867525 w 8023328"/>
              <a:gd name="connsiteY522" fmla="*/ 1307946 h 2380521"/>
              <a:gd name="connsiteX523" fmla="*/ 6853669 w 8023328"/>
              <a:gd name="connsiteY523" fmla="*/ 1295549 h 2380521"/>
              <a:gd name="connsiteX524" fmla="*/ 6867525 w 8023328"/>
              <a:gd name="connsiteY524" fmla="*/ 1281693 h 2380521"/>
              <a:gd name="connsiteX525" fmla="*/ 6796696 w 8023328"/>
              <a:gd name="connsiteY525" fmla="*/ 1281693 h 2380521"/>
              <a:gd name="connsiteX526" fmla="*/ 6809093 w 8023328"/>
              <a:gd name="connsiteY526" fmla="*/ 1295549 h 2380521"/>
              <a:gd name="connsiteX527" fmla="*/ 6796696 w 8023328"/>
              <a:gd name="connsiteY527" fmla="*/ 1307946 h 2380521"/>
              <a:gd name="connsiteX528" fmla="*/ 6782840 w 8023328"/>
              <a:gd name="connsiteY528" fmla="*/ 1295549 h 2380521"/>
              <a:gd name="connsiteX529" fmla="*/ 6796696 w 8023328"/>
              <a:gd name="connsiteY529" fmla="*/ 1281693 h 2380521"/>
              <a:gd name="connsiteX530" fmla="*/ 6724405 w 8023328"/>
              <a:gd name="connsiteY530" fmla="*/ 1281693 h 2380521"/>
              <a:gd name="connsiteX531" fmla="*/ 6738261 w 8023328"/>
              <a:gd name="connsiteY531" fmla="*/ 1295549 h 2380521"/>
              <a:gd name="connsiteX532" fmla="*/ 6724405 w 8023328"/>
              <a:gd name="connsiteY532" fmla="*/ 1307946 h 2380521"/>
              <a:gd name="connsiteX533" fmla="*/ 6712008 w 8023328"/>
              <a:gd name="connsiteY533" fmla="*/ 1295549 h 2380521"/>
              <a:gd name="connsiteX534" fmla="*/ 6724405 w 8023328"/>
              <a:gd name="connsiteY534" fmla="*/ 1281693 h 2380521"/>
              <a:gd name="connsiteX535" fmla="*/ 6653576 w 8023328"/>
              <a:gd name="connsiteY535" fmla="*/ 1281693 h 2380521"/>
              <a:gd name="connsiteX536" fmla="*/ 6667432 w 8023328"/>
              <a:gd name="connsiteY536" fmla="*/ 1295549 h 2380521"/>
              <a:gd name="connsiteX537" fmla="*/ 6653576 w 8023328"/>
              <a:gd name="connsiteY537" fmla="*/ 1307946 h 2380521"/>
              <a:gd name="connsiteX538" fmla="*/ 6641179 w 8023328"/>
              <a:gd name="connsiteY538" fmla="*/ 1295549 h 2380521"/>
              <a:gd name="connsiteX539" fmla="*/ 6653576 w 8023328"/>
              <a:gd name="connsiteY539" fmla="*/ 1281693 h 2380521"/>
              <a:gd name="connsiteX540" fmla="*/ 6582745 w 8023328"/>
              <a:gd name="connsiteY540" fmla="*/ 1281693 h 2380521"/>
              <a:gd name="connsiteX541" fmla="*/ 6596601 w 8023328"/>
              <a:gd name="connsiteY541" fmla="*/ 1295549 h 2380521"/>
              <a:gd name="connsiteX542" fmla="*/ 6582745 w 8023328"/>
              <a:gd name="connsiteY542" fmla="*/ 1307946 h 2380521"/>
              <a:gd name="connsiteX543" fmla="*/ 6570348 w 8023328"/>
              <a:gd name="connsiteY543" fmla="*/ 1295549 h 2380521"/>
              <a:gd name="connsiteX544" fmla="*/ 6582745 w 8023328"/>
              <a:gd name="connsiteY544" fmla="*/ 1281693 h 2380521"/>
              <a:gd name="connsiteX545" fmla="*/ 6510933 w 8023328"/>
              <a:gd name="connsiteY545" fmla="*/ 1281693 h 2380521"/>
              <a:gd name="connsiteX546" fmla="*/ 6525722 w 8023328"/>
              <a:gd name="connsiteY546" fmla="*/ 1295549 h 2380521"/>
              <a:gd name="connsiteX547" fmla="*/ 6510933 w 8023328"/>
              <a:gd name="connsiteY547" fmla="*/ 1307946 h 2380521"/>
              <a:gd name="connsiteX548" fmla="*/ 6496144 w 8023328"/>
              <a:gd name="connsiteY548" fmla="*/ 1295549 h 2380521"/>
              <a:gd name="connsiteX549" fmla="*/ 6510933 w 8023328"/>
              <a:gd name="connsiteY549" fmla="*/ 1281693 h 2380521"/>
              <a:gd name="connsiteX550" fmla="*/ 6440492 w 8023328"/>
              <a:gd name="connsiteY550" fmla="*/ 1281693 h 2380521"/>
              <a:gd name="connsiteX551" fmla="*/ 6454911 w 8023328"/>
              <a:gd name="connsiteY551" fmla="*/ 1295549 h 2380521"/>
              <a:gd name="connsiteX552" fmla="*/ 6440492 w 8023328"/>
              <a:gd name="connsiteY552" fmla="*/ 1307946 h 2380521"/>
              <a:gd name="connsiteX553" fmla="*/ 6425315 w 8023328"/>
              <a:gd name="connsiteY553" fmla="*/ 1295549 h 2380521"/>
              <a:gd name="connsiteX554" fmla="*/ 6440492 w 8023328"/>
              <a:gd name="connsiteY554" fmla="*/ 1281693 h 2380521"/>
              <a:gd name="connsiteX555" fmla="*/ 6369273 w 8023328"/>
              <a:gd name="connsiteY555" fmla="*/ 1281693 h 2380521"/>
              <a:gd name="connsiteX556" fmla="*/ 6384062 w 8023328"/>
              <a:gd name="connsiteY556" fmla="*/ 1296482 h 2380521"/>
              <a:gd name="connsiteX557" fmla="*/ 6369273 w 8023328"/>
              <a:gd name="connsiteY557" fmla="*/ 1311271 h 2380521"/>
              <a:gd name="connsiteX558" fmla="*/ 6354484 w 8023328"/>
              <a:gd name="connsiteY558" fmla="*/ 1296482 h 2380521"/>
              <a:gd name="connsiteX559" fmla="*/ 6369273 w 8023328"/>
              <a:gd name="connsiteY559" fmla="*/ 1281693 h 2380521"/>
              <a:gd name="connsiteX560" fmla="*/ 5799257 w 8023328"/>
              <a:gd name="connsiteY560" fmla="*/ 1281693 h 2380521"/>
              <a:gd name="connsiteX561" fmla="*/ 5814045 w 8023328"/>
              <a:gd name="connsiteY561" fmla="*/ 1296482 h 2380521"/>
              <a:gd name="connsiteX562" fmla="*/ 5799257 w 8023328"/>
              <a:gd name="connsiteY562" fmla="*/ 1311271 h 2380521"/>
              <a:gd name="connsiteX563" fmla="*/ 5784469 w 8023328"/>
              <a:gd name="connsiteY563" fmla="*/ 1296482 h 2380521"/>
              <a:gd name="connsiteX564" fmla="*/ 5799257 w 8023328"/>
              <a:gd name="connsiteY564" fmla="*/ 1281693 h 2380521"/>
              <a:gd name="connsiteX565" fmla="*/ 5724122 w 8023328"/>
              <a:gd name="connsiteY565" fmla="*/ 1281693 h 2380521"/>
              <a:gd name="connsiteX566" fmla="*/ 5736519 w 8023328"/>
              <a:gd name="connsiteY566" fmla="*/ 1296482 h 2380521"/>
              <a:gd name="connsiteX567" fmla="*/ 5724122 w 8023328"/>
              <a:gd name="connsiteY567" fmla="*/ 1311271 h 2380521"/>
              <a:gd name="connsiteX568" fmla="*/ 5710266 w 8023328"/>
              <a:gd name="connsiteY568" fmla="*/ 1296482 h 2380521"/>
              <a:gd name="connsiteX569" fmla="*/ 5724122 w 8023328"/>
              <a:gd name="connsiteY569" fmla="*/ 1281693 h 2380521"/>
              <a:gd name="connsiteX570" fmla="*/ 5653291 w 8023328"/>
              <a:gd name="connsiteY570" fmla="*/ 1281693 h 2380521"/>
              <a:gd name="connsiteX571" fmla="*/ 5665688 w 8023328"/>
              <a:gd name="connsiteY571" fmla="*/ 1296482 h 2380521"/>
              <a:gd name="connsiteX572" fmla="*/ 5653291 w 8023328"/>
              <a:gd name="connsiteY572" fmla="*/ 1311271 h 2380521"/>
              <a:gd name="connsiteX573" fmla="*/ 5639435 w 8023328"/>
              <a:gd name="connsiteY573" fmla="*/ 1296482 h 2380521"/>
              <a:gd name="connsiteX574" fmla="*/ 5653291 w 8023328"/>
              <a:gd name="connsiteY574" fmla="*/ 1281693 h 2380521"/>
              <a:gd name="connsiteX575" fmla="*/ 5582461 w 8023328"/>
              <a:gd name="connsiteY575" fmla="*/ 1281693 h 2380521"/>
              <a:gd name="connsiteX576" fmla="*/ 5594858 w 8023328"/>
              <a:gd name="connsiteY576" fmla="*/ 1296482 h 2380521"/>
              <a:gd name="connsiteX577" fmla="*/ 5582461 w 8023328"/>
              <a:gd name="connsiteY577" fmla="*/ 1311271 h 2380521"/>
              <a:gd name="connsiteX578" fmla="*/ 5568605 w 8023328"/>
              <a:gd name="connsiteY578" fmla="*/ 1296482 h 2380521"/>
              <a:gd name="connsiteX579" fmla="*/ 5582461 w 8023328"/>
              <a:gd name="connsiteY579" fmla="*/ 1281693 h 2380521"/>
              <a:gd name="connsiteX580" fmla="*/ 5510171 w 8023328"/>
              <a:gd name="connsiteY580" fmla="*/ 1281693 h 2380521"/>
              <a:gd name="connsiteX581" fmla="*/ 5524027 w 8023328"/>
              <a:gd name="connsiteY581" fmla="*/ 1296482 h 2380521"/>
              <a:gd name="connsiteX582" fmla="*/ 5510171 w 8023328"/>
              <a:gd name="connsiteY582" fmla="*/ 1311271 h 2380521"/>
              <a:gd name="connsiteX583" fmla="*/ 5497774 w 8023328"/>
              <a:gd name="connsiteY583" fmla="*/ 1296482 h 2380521"/>
              <a:gd name="connsiteX584" fmla="*/ 5510171 w 8023328"/>
              <a:gd name="connsiteY584" fmla="*/ 1281693 h 2380521"/>
              <a:gd name="connsiteX585" fmla="*/ 5438937 w 8023328"/>
              <a:gd name="connsiteY585" fmla="*/ 1281693 h 2380521"/>
              <a:gd name="connsiteX586" fmla="*/ 5453178 w 8023328"/>
              <a:gd name="connsiteY586" fmla="*/ 1296482 h 2380521"/>
              <a:gd name="connsiteX587" fmla="*/ 5438937 w 8023328"/>
              <a:gd name="connsiteY587" fmla="*/ 1311271 h 2380521"/>
              <a:gd name="connsiteX588" fmla="*/ 5426945 w 8023328"/>
              <a:gd name="connsiteY588" fmla="*/ 1296482 h 2380521"/>
              <a:gd name="connsiteX589" fmla="*/ 5438937 w 8023328"/>
              <a:gd name="connsiteY589" fmla="*/ 1281693 h 2380521"/>
              <a:gd name="connsiteX590" fmla="*/ 5368510 w 8023328"/>
              <a:gd name="connsiteY590" fmla="*/ 1281693 h 2380521"/>
              <a:gd name="connsiteX591" fmla="*/ 5382366 w 8023328"/>
              <a:gd name="connsiteY591" fmla="*/ 1296482 h 2380521"/>
              <a:gd name="connsiteX592" fmla="*/ 5368510 w 8023328"/>
              <a:gd name="connsiteY592" fmla="*/ 1311271 h 2380521"/>
              <a:gd name="connsiteX593" fmla="*/ 5356113 w 8023328"/>
              <a:gd name="connsiteY593" fmla="*/ 1296482 h 2380521"/>
              <a:gd name="connsiteX594" fmla="*/ 5368510 w 8023328"/>
              <a:gd name="connsiteY594" fmla="*/ 1281693 h 2380521"/>
              <a:gd name="connsiteX595" fmla="*/ 5296699 w 8023328"/>
              <a:gd name="connsiteY595" fmla="*/ 1281693 h 2380521"/>
              <a:gd name="connsiteX596" fmla="*/ 5311488 w 8023328"/>
              <a:gd name="connsiteY596" fmla="*/ 1296482 h 2380521"/>
              <a:gd name="connsiteX597" fmla="*/ 5296699 w 8023328"/>
              <a:gd name="connsiteY597" fmla="*/ 1311271 h 2380521"/>
              <a:gd name="connsiteX598" fmla="*/ 5281910 w 8023328"/>
              <a:gd name="connsiteY598" fmla="*/ 1296482 h 2380521"/>
              <a:gd name="connsiteX599" fmla="*/ 5296699 w 8023328"/>
              <a:gd name="connsiteY599" fmla="*/ 1281693 h 2380521"/>
              <a:gd name="connsiteX600" fmla="*/ 5225869 w 8023328"/>
              <a:gd name="connsiteY600" fmla="*/ 1281693 h 2380521"/>
              <a:gd name="connsiteX601" fmla="*/ 5240657 w 8023328"/>
              <a:gd name="connsiteY601" fmla="*/ 1296482 h 2380521"/>
              <a:gd name="connsiteX602" fmla="*/ 5225869 w 8023328"/>
              <a:gd name="connsiteY602" fmla="*/ 1311271 h 2380521"/>
              <a:gd name="connsiteX603" fmla="*/ 5211081 w 8023328"/>
              <a:gd name="connsiteY603" fmla="*/ 1296482 h 2380521"/>
              <a:gd name="connsiteX604" fmla="*/ 5225869 w 8023328"/>
              <a:gd name="connsiteY604" fmla="*/ 1281693 h 2380521"/>
              <a:gd name="connsiteX605" fmla="*/ 5154105 w 8023328"/>
              <a:gd name="connsiteY605" fmla="*/ 1281693 h 2380521"/>
              <a:gd name="connsiteX606" fmla="*/ 5166502 w 8023328"/>
              <a:gd name="connsiteY606" fmla="*/ 1296482 h 2380521"/>
              <a:gd name="connsiteX607" fmla="*/ 5154105 w 8023328"/>
              <a:gd name="connsiteY607" fmla="*/ 1311271 h 2380521"/>
              <a:gd name="connsiteX608" fmla="*/ 5140249 w 8023328"/>
              <a:gd name="connsiteY608" fmla="*/ 1296482 h 2380521"/>
              <a:gd name="connsiteX609" fmla="*/ 5154105 w 8023328"/>
              <a:gd name="connsiteY609" fmla="*/ 1281693 h 2380521"/>
              <a:gd name="connsiteX610" fmla="*/ 5083276 w 8023328"/>
              <a:gd name="connsiteY610" fmla="*/ 1281693 h 2380521"/>
              <a:gd name="connsiteX611" fmla="*/ 5095673 w 8023328"/>
              <a:gd name="connsiteY611" fmla="*/ 1296482 h 2380521"/>
              <a:gd name="connsiteX612" fmla="*/ 5083276 w 8023328"/>
              <a:gd name="connsiteY612" fmla="*/ 1311271 h 2380521"/>
              <a:gd name="connsiteX613" fmla="*/ 5069420 w 8023328"/>
              <a:gd name="connsiteY613" fmla="*/ 1296482 h 2380521"/>
              <a:gd name="connsiteX614" fmla="*/ 5083276 w 8023328"/>
              <a:gd name="connsiteY614" fmla="*/ 1281693 h 2380521"/>
              <a:gd name="connsiteX615" fmla="*/ 5012445 w 8023328"/>
              <a:gd name="connsiteY615" fmla="*/ 1281693 h 2380521"/>
              <a:gd name="connsiteX616" fmla="*/ 5024842 w 8023328"/>
              <a:gd name="connsiteY616" fmla="*/ 1296482 h 2380521"/>
              <a:gd name="connsiteX617" fmla="*/ 5012445 w 8023328"/>
              <a:gd name="connsiteY617" fmla="*/ 1311271 h 2380521"/>
              <a:gd name="connsiteX618" fmla="*/ 4998589 w 8023328"/>
              <a:gd name="connsiteY618" fmla="*/ 1296482 h 2380521"/>
              <a:gd name="connsiteX619" fmla="*/ 5012445 w 8023328"/>
              <a:gd name="connsiteY619" fmla="*/ 1281693 h 2380521"/>
              <a:gd name="connsiteX620" fmla="*/ 4940157 w 8023328"/>
              <a:gd name="connsiteY620" fmla="*/ 1281693 h 2380521"/>
              <a:gd name="connsiteX621" fmla="*/ 4954013 w 8023328"/>
              <a:gd name="connsiteY621" fmla="*/ 1296482 h 2380521"/>
              <a:gd name="connsiteX622" fmla="*/ 4940157 w 8023328"/>
              <a:gd name="connsiteY622" fmla="*/ 1311271 h 2380521"/>
              <a:gd name="connsiteX623" fmla="*/ 4927760 w 8023328"/>
              <a:gd name="connsiteY623" fmla="*/ 1296482 h 2380521"/>
              <a:gd name="connsiteX624" fmla="*/ 4940157 w 8023328"/>
              <a:gd name="connsiteY624" fmla="*/ 1281693 h 2380521"/>
              <a:gd name="connsiteX625" fmla="*/ 4865953 w 8023328"/>
              <a:gd name="connsiteY625" fmla="*/ 1281693 h 2380521"/>
              <a:gd name="connsiteX626" fmla="*/ 4879809 w 8023328"/>
              <a:gd name="connsiteY626" fmla="*/ 1296482 h 2380521"/>
              <a:gd name="connsiteX627" fmla="*/ 4865953 w 8023328"/>
              <a:gd name="connsiteY627" fmla="*/ 1311271 h 2380521"/>
              <a:gd name="connsiteX628" fmla="*/ 4853556 w 8023328"/>
              <a:gd name="connsiteY628" fmla="*/ 1296482 h 2380521"/>
              <a:gd name="connsiteX629" fmla="*/ 4865953 w 8023328"/>
              <a:gd name="connsiteY629" fmla="*/ 1281693 h 2380521"/>
              <a:gd name="connsiteX630" fmla="*/ 4795122 w 8023328"/>
              <a:gd name="connsiteY630" fmla="*/ 1281693 h 2380521"/>
              <a:gd name="connsiteX631" fmla="*/ 4808978 w 8023328"/>
              <a:gd name="connsiteY631" fmla="*/ 1296482 h 2380521"/>
              <a:gd name="connsiteX632" fmla="*/ 4795122 w 8023328"/>
              <a:gd name="connsiteY632" fmla="*/ 1311271 h 2380521"/>
              <a:gd name="connsiteX633" fmla="*/ 4782725 w 8023328"/>
              <a:gd name="connsiteY633" fmla="*/ 1296482 h 2380521"/>
              <a:gd name="connsiteX634" fmla="*/ 4795122 w 8023328"/>
              <a:gd name="connsiteY634" fmla="*/ 1281693 h 2380521"/>
              <a:gd name="connsiteX635" fmla="*/ 4726684 w 8023328"/>
              <a:gd name="connsiteY635" fmla="*/ 1281693 h 2380521"/>
              <a:gd name="connsiteX636" fmla="*/ 4741472 w 8023328"/>
              <a:gd name="connsiteY636" fmla="*/ 1296482 h 2380521"/>
              <a:gd name="connsiteX637" fmla="*/ 4726684 w 8023328"/>
              <a:gd name="connsiteY637" fmla="*/ 1311271 h 2380521"/>
              <a:gd name="connsiteX638" fmla="*/ 4711896 w 8023328"/>
              <a:gd name="connsiteY638" fmla="*/ 1296482 h 2380521"/>
              <a:gd name="connsiteX639" fmla="*/ 4726684 w 8023328"/>
              <a:gd name="connsiteY639" fmla="*/ 1281693 h 2380521"/>
              <a:gd name="connsiteX640" fmla="*/ 4655853 w 8023328"/>
              <a:gd name="connsiteY640" fmla="*/ 1281693 h 2380521"/>
              <a:gd name="connsiteX641" fmla="*/ 4670642 w 8023328"/>
              <a:gd name="connsiteY641" fmla="*/ 1294090 h 2380521"/>
              <a:gd name="connsiteX642" fmla="*/ 4655853 w 8023328"/>
              <a:gd name="connsiteY642" fmla="*/ 1307946 h 2380521"/>
              <a:gd name="connsiteX643" fmla="*/ 4641064 w 8023328"/>
              <a:gd name="connsiteY643" fmla="*/ 1294090 h 2380521"/>
              <a:gd name="connsiteX644" fmla="*/ 4655853 w 8023328"/>
              <a:gd name="connsiteY644" fmla="*/ 1281693 h 2380521"/>
              <a:gd name="connsiteX645" fmla="*/ 4585023 w 8023328"/>
              <a:gd name="connsiteY645" fmla="*/ 1281693 h 2380521"/>
              <a:gd name="connsiteX646" fmla="*/ 4599811 w 8023328"/>
              <a:gd name="connsiteY646" fmla="*/ 1294090 h 2380521"/>
              <a:gd name="connsiteX647" fmla="*/ 4585023 w 8023328"/>
              <a:gd name="connsiteY647" fmla="*/ 1307946 h 2380521"/>
              <a:gd name="connsiteX648" fmla="*/ 4570235 w 8023328"/>
              <a:gd name="connsiteY648" fmla="*/ 1294090 h 2380521"/>
              <a:gd name="connsiteX649" fmla="*/ 4585023 w 8023328"/>
              <a:gd name="connsiteY649" fmla="*/ 1281693 h 2380521"/>
              <a:gd name="connsiteX650" fmla="*/ 226355 w 8023328"/>
              <a:gd name="connsiteY650" fmla="*/ 1281693 h 2380521"/>
              <a:gd name="connsiteX651" fmla="*/ 238753 w 8023328"/>
              <a:gd name="connsiteY651" fmla="*/ 1296871 h 2380521"/>
              <a:gd name="connsiteX652" fmla="*/ 226355 w 8023328"/>
              <a:gd name="connsiteY652" fmla="*/ 1311291 h 2380521"/>
              <a:gd name="connsiteX653" fmla="*/ 212499 w 8023328"/>
              <a:gd name="connsiteY653" fmla="*/ 1296871 h 2380521"/>
              <a:gd name="connsiteX654" fmla="*/ 226355 w 8023328"/>
              <a:gd name="connsiteY654" fmla="*/ 1281693 h 2380521"/>
              <a:gd name="connsiteX655" fmla="*/ 155522 w 8023328"/>
              <a:gd name="connsiteY655" fmla="*/ 1281693 h 2380521"/>
              <a:gd name="connsiteX656" fmla="*/ 167919 w 8023328"/>
              <a:gd name="connsiteY656" fmla="*/ 1296871 h 2380521"/>
              <a:gd name="connsiteX657" fmla="*/ 155522 w 8023328"/>
              <a:gd name="connsiteY657" fmla="*/ 1311291 h 2380521"/>
              <a:gd name="connsiteX658" fmla="*/ 141666 w 8023328"/>
              <a:gd name="connsiteY658" fmla="*/ 1296871 h 2380521"/>
              <a:gd name="connsiteX659" fmla="*/ 155522 w 8023328"/>
              <a:gd name="connsiteY659" fmla="*/ 1281693 h 2380521"/>
              <a:gd name="connsiteX660" fmla="*/ 83234 w 8023328"/>
              <a:gd name="connsiteY660" fmla="*/ 1281693 h 2380521"/>
              <a:gd name="connsiteX661" fmla="*/ 97090 w 8023328"/>
              <a:gd name="connsiteY661" fmla="*/ 1296871 h 2380521"/>
              <a:gd name="connsiteX662" fmla="*/ 83234 w 8023328"/>
              <a:gd name="connsiteY662" fmla="*/ 1311291 h 2380521"/>
              <a:gd name="connsiteX663" fmla="*/ 70836 w 8023328"/>
              <a:gd name="connsiteY663" fmla="*/ 1296871 h 2380521"/>
              <a:gd name="connsiteX664" fmla="*/ 83234 w 8023328"/>
              <a:gd name="connsiteY664" fmla="*/ 1281693 h 2380521"/>
              <a:gd name="connsiteX665" fmla="*/ 11998 w 8023328"/>
              <a:gd name="connsiteY665" fmla="*/ 1281693 h 2380521"/>
              <a:gd name="connsiteX666" fmla="*/ 26239 w 8023328"/>
              <a:gd name="connsiteY666" fmla="*/ 1296871 h 2380521"/>
              <a:gd name="connsiteX667" fmla="*/ 11998 w 8023328"/>
              <a:gd name="connsiteY667" fmla="*/ 1311291 h 2380521"/>
              <a:gd name="connsiteX668" fmla="*/ 5 w 8023328"/>
              <a:gd name="connsiteY668" fmla="*/ 1296871 h 2380521"/>
              <a:gd name="connsiteX669" fmla="*/ 11998 w 8023328"/>
              <a:gd name="connsiteY669" fmla="*/ 1281693 h 2380521"/>
              <a:gd name="connsiteX670" fmla="*/ 7084322 w 8023328"/>
              <a:gd name="connsiteY670" fmla="*/ 1210863 h 2380521"/>
              <a:gd name="connsiteX671" fmla="*/ 7099111 w 8023328"/>
              <a:gd name="connsiteY671" fmla="*/ 1224719 h 2380521"/>
              <a:gd name="connsiteX672" fmla="*/ 7084322 w 8023328"/>
              <a:gd name="connsiteY672" fmla="*/ 1237116 h 2380521"/>
              <a:gd name="connsiteX673" fmla="*/ 7069533 w 8023328"/>
              <a:gd name="connsiteY673" fmla="*/ 1224719 h 2380521"/>
              <a:gd name="connsiteX674" fmla="*/ 7084322 w 8023328"/>
              <a:gd name="connsiteY674" fmla="*/ 1210863 h 2380521"/>
              <a:gd name="connsiteX675" fmla="*/ 7013492 w 8023328"/>
              <a:gd name="connsiteY675" fmla="*/ 1210863 h 2380521"/>
              <a:gd name="connsiteX676" fmla="*/ 7028280 w 8023328"/>
              <a:gd name="connsiteY676" fmla="*/ 1224719 h 2380521"/>
              <a:gd name="connsiteX677" fmla="*/ 7013492 w 8023328"/>
              <a:gd name="connsiteY677" fmla="*/ 1237116 h 2380521"/>
              <a:gd name="connsiteX678" fmla="*/ 6998704 w 8023328"/>
              <a:gd name="connsiteY678" fmla="*/ 1224719 h 2380521"/>
              <a:gd name="connsiteX679" fmla="*/ 7013492 w 8023328"/>
              <a:gd name="connsiteY679" fmla="*/ 1210863 h 2380521"/>
              <a:gd name="connsiteX680" fmla="*/ 6939085 w 8023328"/>
              <a:gd name="connsiteY680" fmla="*/ 1210863 h 2380521"/>
              <a:gd name="connsiteX681" fmla="*/ 6950753 w 8023328"/>
              <a:gd name="connsiteY681" fmla="*/ 1224719 h 2380521"/>
              <a:gd name="connsiteX682" fmla="*/ 6939085 w 8023328"/>
              <a:gd name="connsiteY682" fmla="*/ 1237116 h 2380521"/>
              <a:gd name="connsiteX683" fmla="*/ 6924500 w 8023328"/>
              <a:gd name="connsiteY683" fmla="*/ 1224719 h 2380521"/>
              <a:gd name="connsiteX684" fmla="*/ 6939085 w 8023328"/>
              <a:gd name="connsiteY684" fmla="*/ 1210863 h 2380521"/>
              <a:gd name="connsiteX685" fmla="*/ 6867525 w 8023328"/>
              <a:gd name="connsiteY685" fmla="*/ 1210863 h 2380521"/>
              <a:gd name="connsiteX686" fmla="*/ 6879922 w 8023328"/>
              <a:gd name="connsiteY686" fmla="*/ 1224719 h 2380521"/>
              <a:gd name="connsiteX687" fmla="*/ 6867525 w 8023328"/>
              <a:gd name="connsiteY687" fmla="*/ 1237116 h 2380521"/>
              <a:gd name="connsiteX688" fmla="*/ 6853669 w 8023328"/>
              <a:gd name="connsiteY688" fmla="*/ 1224719 h 2380521"/>
              <a:gd name="connsiteX689" fmla="*/ 6867525 w 8023328"/>
              <a:gd name="connsiteY689" fmla="*/ 1210863 h 2380521"/>
              <a:gd name="connsiteX690" fmla="*/ 6796696 w 8023328"/>
              <a:gd name="connsiteY690" fmla="*/ 1210863 h 2380521"/>
              <a:gd name="connsiteX691" fmla="*/ 6809093 w 8023328"/>
              <a:gd name="connsiteY691" fmla="*/ 1224719 h 2380521"/>
              <a:gd name="connsiteX692" fmla="*/ 6796696 w 8023328"/>
              <a:gd name="connsiteY692" fmla="*/ 1237116 h 2380521"/>
              <a:gd name="connsiteX693" fmla="*/ 6782840 w 8023328"/>
              <a:gd name="connsiteY693" fmla="*/ 1224719 h 2380521"/>
              <a:gd name="connsiteX694" fmla="*/ 6796696 w 8023328"/>
              <a:gd name="connsiteY694" fmla="*/ 1210863 h 2380521"/>
              <a:gd name="connsiteX695" fmla="*/ 6724405 w 8023328"/>
              <a:gd name="connsiteY695" fmla="*/ 1210863 h 2380521"/>
              <a:gd name="connsiteX696" fmla="*/ 6738261 w 8023328"/>
              <a:gd name="connsiteY696" fmla="*/ 1224719 h 2380521"/>
              <a:gd name="connsiteX697" fmla="*/ 6724405 w 8023328"/>
              <a:gd name="connsiteY697" fmla="*/ 1237116 h 2380521"/>
              <a:gd name="connsiteX698" fmla="*/ 6712008 w 8023328"/>
              <a:gd name="connsiteY698" fmla="*/ 1224719 h 2380521"/>
              <a:gd name="connsiteX699" fmla="*/ 6724405 w 8023328"/>
              <a:gd name="connsiteY699" fmla="*/ 1210863 h 2380521"/>
              <a:gd name="connsiteX700" fmla="*/ 6653576 w 8023328"/>
              <a:gd name="connsiteY700" fmla="*/ 1210863 h 2380521"/>
              <a:gd name="connsiteX701" fmla="*/ 6667432 w 8023328"/>
              <a:gd name="connsiteY701" fmla="*/ 1224719 h 2380521"/>
              <a:gd name="connsiteX702" fmla="*/ 6653576 w 8023328"/>
              <a:gd name="connsiteY702" fmla="*/ 1237116 h 2380521"/>
              <a:gd name="connsiteX703" fmla="*/ 6641179 w 8023328"/>
              <a:gd name="connsiteY703" fmla="*/ 1224719 h 2380521"/>
              <a:gd name="connsiteX704" fmla="*/ 6653576 w 8023328"/>
              <a:gd name="connsiteY704" fmla="*/ 1210863 h 2380521"/>
              <a:gd name="connsiteX705" fmla="*/ 6582745 w 8023328"/>
              <a:gd name="connsiteY705" fmla="*/ 1210863 h 2380521"/>
              <a:gd name="connsiteX706" fmla="*/ 6596601 w 8023328"/>
              <a:gd name="connsiteY706" fmla="*/ 1224719 h 2380521"/>
              <a:gd name="connsiteX707" fmla="*/ 6582745 w 8023328"/>
              <a:gd name="connsiteY707" fmla="*/ 1237116 h 2380521"/>
              <a:gd name="connsiteX708" fmla="*/ 6570348 w 8023328"/>
              <a:gd name="connsiteY708" fmla="*/ 1224719 h 2380521"/>
              <a:gd name="connsiteX709" fmla="*/ 6582745 w 8023328"/>
              <a:gd name="connsiteY709" fmla="*/ 1210863 h 2380521"/>
              <a:gd name="connsiteX710" fmla="*/ 6510933 w 8023328"/>
              <a:gd name="connsiteY710" fmla="*/ 1210863 h 2380521"/>
              <a:gd name="connsiteX711" fmla="*/ 6525722 w 8023328"/>
              <a:gd name="connsiteY711" fmla="*/ 1224719 h 2380521"/>
              <a:gd name="connsiteX712" fmla="*/ 6510933 w 8023328"/>
              <a:gd name="connsiteY712" fmla="*/ 1237116 h 2380521"/>
              <a:gd name="connsiteX713" fmla="*/ 6496144 w 8023328"/>
              <a:gd name="connsiteY713" fmla="*/ 1224719 h 2380521"/>
              <a:gd name="connsiteX714" fmla="*/ 6510933 w 8023328"/>
              <a:gd name="connsiteY714" fmla="*/ 1210863 h 2380521"/>
              <a:gd name="connsiteX715" fmla="*/ 6440492 w 8023328"/>
              <a:gd name="connsiteY715" fmla="*/ 1210863 h 2380521"/>
              <a:gd name="connsiteX716" fmla="*/ 6454911 w 8023328"/>
              <a:gd name="connsiteY716" fmla="*/ 1224719 h 2380521"/>
              <a:gd name="connsiteX717" fmla="*/ 6440492 w 8023328"/>
              <a:gd name="connsiteY717" fmla="*/ 1237116 h 2380521"/>
              <a:gd name="connsiteX718" fmla="*/ 6425315 w 8023328"/>
              <a:gd name="connsiteY718" fmla="*/ 1224719 h 2380521"/>
              <a:gd name="connsiteX719" fmla="*/ 6440492 w 8023328"/>
              <a:gd name="connsiteY719" fmla="*/ 1210863 h 2380521"/>
              <a:gd name="connsiteX720" fmla="*/ 6368340 w 8023328"/>
              <a:gd name="connsiteY720" fmla="*/ 1210863 h 2380521"/>
              <a:gd name="connsiteX721" fmla="*/ 6380737 w 8023328"/>
              <a:gd name="connsiteY721" fmla="*/ 1224719 h 2380521"/>
              <a:gd name="connsiteX722" fmla="*/ 6368340 w 8023328"/>
              <a:gd name="connsiteY722" fmla="*/ 1237116 h 2380521"/>
              <a:gd name="connsiteX723" fmla="*/ 6354484 w 8023328"/>
              <a:gd name="connsiteY723" fmla="*/ 1224719 h 2380521"/>
              <a:gd name="connsiteX724" fmla="*/ 6368340 w 8023328"/>
              <a:gd name="connsiteY724" fmla="*/ 1210863 h 2380521"/>
              <a:gd name="connsiteX725" fmla="*/ 6297511 w 8023328"/>
              <a:gd name="connsiteY725" fmla="*/ 1210863 h 2380521"/>
              <a:gd name="connsiteX726" fmla="*/ 6309908 w 8023328"/>
              <a:gd name="connsiteY726" fmla="*/ 1224719 h 2380521"/>
              <a:gd name="connsiteX727" fmla="*/ 6297511 w 8023328"/>
              <a:gd name="connsiteY727" fmla="*/ 1237116 h 2380521"/>
              <a:gd name="connsiteX728" fmla="*/ 6283655 w 8023328"/>
              <a:gd name="connsiteY728" fmla="*/ 1224719 h 2380521"/>
              <a:gd name="connsiteX729" fmla="*/ 6297511 w 8023328"/>
              <a:gd name="connsiteY729" fmla="*/ 1210863 h 2380521"/>
              <a:gd name="connsiteX730" fmla="*/ 6226679 w 8023328"/>
              <a:gd name="connsiteY730" fmla="*/ 1210863 h 2380521"/>
              <a:gd name="connsiteX731" fmla="*/ 6239076 w 8023328"/>
              <a:gd name="connsiteY731" fmla="*/ 1224719 h 2380521"/>
              <a:gd name="connsiteX732" fmla="*/ 6226679 w 8023328"/>
              <a:gd name="connsiteY732" fmla="*/ 1237116 h 2380521"/>
              <a:gd name="connsiteX733" fmla="*/ 6212823 w 8023328"/>
              <a:gd name="connsiteY733" fmla="*/ 1224719 h 2380521"/>
              <a:gd name="connsiteX734" fmla="*/ 6226679 w 8023328"/>
              <a:gd name="connsiteY734" fmla="*/ 1210863 h 2380521"/>
              <a:gd name="connsiteX735" fmla="*/ 6154391 w 8023328"/>
              <a:gd name="connsiteY735" fmla="*/ 1210863 h 2380521"/>
              <a:gd name="connsiteX736" fmla="*/ 6168247 w 8023328"/>
              <a:gd name="connsiteY736" fmla="*/ 1224719 h 2380521"/>
              <a:gd name="connsiteX737" fmla="*/ 6154391 w 8023328"/>
              <a:gd name="connsiteY737" fmla="*/ 1237116 h 2380521"/>
              <a:gd name="connsiteX738" fmla="*/ 6141994 w 8023328"/>
              <a:gd name="connsiteY738" fmla="*/ 1224719 h 2380521"/>
              <a:gd name="connsiteX739" fmla="*/ 6154391 w 8023328"/>
              <a:gd name="connsiteY739" fmla="*/ 1210863 h 2380521"/>
              <a:gd name="connsiteX740" fmla="*/ 6083559 w 8023328"/>
              <a:gd name="connsiteY740" fmla="*/ 1210863 h 2380521"/>
              <a:gd name="connsiteX741" fmla="*/ 6097415 w 8023328"/>
              <a:gd name="connsiteY741" fmla="*/ 1224719 h 2380521"/>
              <a:gd name="connsiteX742" fmla="*/ 6083559 w 8023328"/>
              <a:gd name="connsiteY742" fmla="*/ 1237116 h 2380521"/>
              <a:gd name="connsiteX743" fmla="*/ 6071162 w 8023328"/>
              <a:gd name="connsiteY743" fmla="*/ 1224719 h 2380521"/>
              <a:gd name="connsiteX744" fmla="*/ 6083559 w 8023328"/>
              <a:gd name="connsiteY744" fmla="*/ 1210863 h 2380521"/>
              <a:gd name="connsiteX745" fmla="*/ 6009356 w 8023328"/>
              <a:gd name="connsiteY745" fmla="*/ 1210863 h 2380521"/>
              <a:gd name="connsiteX746" fmla="*/ 6023212 w 8023328"/>
              <a:gd name="connsiteY746" fmla="*/ 1224719 h 2380521"/>
              <a:gd name="connsiteX747" fmla="*/ 6009356 w 8023328"/>
              <a:gd name="connsiteY747" fmla="*/ 1237116 h 2380521"/>
              <a:gd name="connsiteX748" fmla="*/ 5996959 w 8023328"/>
              <a:gd name="connsiteY748" fmla="*/ 1224719 h 2380521"/>
              <a:gd name="connsiteX749" fmla="*/ 6009356 w 8023328"/>
              <a:gd name="connsiteY749" fmla="*/ 1210863 h 2380521"/>
              <a:gd name="connsiteX750" fmla="*/ 5940548 w 8023328"/>
              <a:gd name="connsiteY750" fmla="*/ 1210863 h 2380521"/>
              <a:gd name="connsiteX751" fmla="*/ 5955726 w 8023328"/>
              <a:gd name="connsiteY751" fmla="*/ 1224719 h 2380521"/>
              <a:gd name="connsiteX752" fmla="*/ 5940548 w 8023328"/>
              <a:gd name="connsiteY752" fmla="*/ 1237116 h 2380521"/>
              <a:gd name="connsiteX753" fmla="*/ 5926130 w 8023328"/>
              <a:gd name="connsiteY753" fmla="*/ 1224719 h 2380521"/>
              <a:gd name="connsiteX754" fmla="*/ 5940548 w 8023328"/>
              <a:gd name="connsiteY754" fmla="*/ 1210863 h 2380521"/>
              <a:gd name="connsiteX755" fmla="*/ 5870088 w 8023328"/>
              <a:gd name="connsiteY755" fmla="*/ 1210863 h 2380521"/>
              <a:gd name="connsiteX756" fmla="*/ 5884877 w 8023328"/>
              <a:gd name="connsiteY756" fmla="*/ 1224719 h 2380521"/>
              <a:gd name="connsiteX757" fmla="*/ 5870088 w 8023328"/>
              <a:gd name="connsiteY757" fmla="*/ 1237116 h 2380521"/>
              <a:gd name="connsiteX758" fmla="*/ 5855299 w 8023328"/>
              <a:gd name="connsiteY758" fmla="*/ 1224719 h 2380521"/>
              <a:gd name="connsiteX759" fmla="*/ 5870088 w 8023328"/>
              <a:gd name="connsiteY759" fmla="*/ 1210863 h 2380521"/>
              <a:gd name="connsiteX760" fmla="*/ 5799257 w 8023328"/>
              <a:gd name="connsiteY760" fmla="*/ 1210863 h 2380521"/>
              <a:gd name="connsiteX761" fmla="*/ 5814045 w 8023328"/>
              <a:gd name="connsiteY761" fmla="*/ 1224719 h 2380521"/>
              <a:gd name="connsiteX762" fmla="*/ 5799257 w 8023328"/>
              <a:gd name="connsiteY762" fmla="*/ 1237116 h 2380521"/>
              <a:gd name="connsiteX763" fmla="*/ 5784469 w 8023328"/>
              <a:gd name="connsiteY763" fmla="*/ 1224719 h 2380521"/>
              <a:gd name="connsiteX764" fmla="*/ 5799257 w 8023328"/>
              <a:gd name="connsiteY764" fmla="*/ 1210863 h 2380521"/>
              <a:gd name="connsiteX765" fmla="*/ 5724122 w 8023328"/>
              <a:gd name="connsiteY765" fmla="*/ 1210863 h 2380521"/>
              <a:gd name="connsiteX766" fmla="*/ 5736519 w 8023328"/>
              <a:gd name="connsiteY766" fmla="*/ 1225651 h 2380521"/>
              <a:gd name="connsiteX767" fmla="*/ 5724122 w 8023328"/>
              <a:gd name="connsiteY767" fmla="*/ 1240439 h 2380521"/>
              <a:gd name="connsiteX768" fmla="*/ 5710266 w 8023328"/>
              <a:gd name="connsiteY768" fmla="*/ 1225651 h 2380521"/>
              <a:gd name="connsiteX769" fmla="*/ 5724122 w 8023328"/>
              <a:gd name="connsiteY769" fmla="*/ 1210863 h 2380521"/>
              <a:gd name="connsiteX770" fmla="*/ 5653291 w 8023328"/>
              <a:gd name="connsiteY770" fmla="*/ 1210863 h 2380521"/>
              <a:gd name="connsiteX771" fmla="*/ 5665688 w 8023328"/>
              <a:gd name="connsiteY771" fmla="*/ 1225651 h 2380521"/>
              <a:gd name="connsiteX772" fmla="*/ 5653291 w 8023328"/>
              <a:gd name="connsiteY772" fmla="*/ 1240439 h 2380521"/>
              <a:gd name="connsiteX773" fmla="*/ 5639435 w 8023328"/>
              <a:gd name="connsiteY773" fmla="*/ 1225651 h 2380521"/>
              <a:gd name="connsiteX774" fmla="*/ 5653291 w 8023328"/>
              <a:gd name="connsiteY774" fmla="*/ 1210863 h 2380521"/>
              <a:gd name="connsiteX775" fmla="*/ 5582461 w 8023328"/>
              <a:gd name="connsiteY775" fmla="*/ 1210863 h 2380521"/>
              <a:gd name="connsiteX776" fmla="*/ 5594858 w 8023328"/>
              <a:gd name="connsiteY776" fmla="*/ 1225651 h 2380521"/>
              <a:gd name="connsiteX777" fmla="*/ 5582461 w 8023328"/>
              <a:gd name="connsiteY777" fmla="*/ 1240439 h 2380521"/>
              <a:gd name="connsiteX778" fmla="*/ 5568605 w 8023328"/>
              <a:gd name="connsiteY778" fmla="*/ 1225651 h 2380521"/>
              <a:gd name="connsiteX779" fmla="*/ 5582461 w 8023328"/>
              <a:gd name="connsiteY779" fmla="*/ 1210863 h 2380521"/>
              <a:gd name="connsiteX780" fmla="*/ 5510171 w 8023328"/>
              <a:gd name="connsiteY780" fmla="*/ 1210863 h 2380521"/>
              <a:gd name="connsiteX781" fmla="*/ 5524027 w 8023328"/>
              <a:gd name="connsiteY781" fmla="*/ 1225651 h 2380521"/>
              <a:gd name="connsiteX782" fmla="*/ 5510171 w 8023328"/>
              <a:gd name="connsiteY782" fmla="*/ 1240439 h 2380521"/>
              <a:gd name="connsiteX783" fmla="*/ 5497774 w 8023328"/>
              <a:gd name="connsiteY783" fmla="*/ 1225651 h 2380521"/>
              <a:gd name="connsiteX784" fmla="*/ 5510171 w 8023328"/>
              <a:gd name="connsiteY784" fmla="*/ 1210863 h 2380521"/>
              <a:gd name="connsiteX785" fmla="*/ 5438937 w 8023328"/>
              <a:gd name="connsiteY785" fmla="*/ 1210863 h 2380521"/>
              <a:gd name="connsiteX786" fmla="*/ 5453178 w 8023328"/>
              <a:gd name="connsiteY786" fmla="*/ 1225651 h 2380521"/>
              <a:gd name="connsiteX787" fmla="*/ 5438937 w 8023328"/>
              <a:gd name="connsiteY787" fmla="*/ 1240439 h 2380521"/>
              <a:gd name="connsiteX788" fmla="*/ 5426945 w 8023328"/>
              <a:gd name="connsiteY788" fmla="*/ 1225651 h 2380521"/>
              <a:gd name="connsiteX789" fmla="*/ 5438937 w 8023328"/>
              <a:gd name="connsiteY789" fmla="*/ 1210863 h 2380521"/>
              <a:gd name="connsiteX790" fmla="*/ 5367530 w 8023328"/>
              <a:gd name="connsiteY790" fmla="*/ 1210863 h 2380521"/>
              <a:gd name="connsiteX791" fmla="*/ 5382318 w 8023328"/>
              <a:gd name="connsiteY791" fmla="*/ 1225651 h 2380521"/>
              <a:gd name="connsiteX792" fmla="*/ 5367530 w 8023328"/>
              <a:gd name="connsiteY792" fmla="*/ 1240439 h 2380521"/>
              <a:gd name="connsiteX793" fmla="*/ 5352742 w 8023328"/>
              <a:gd name="connsiteY793" fmla="*/ 1225651 h 2380521"/>
              <a:gd name="connsiteX794" fmla="*/ 5367530 w 8023328"/>
              <a:gd name="connsiteY794" fmla="*/ 1210863 h 2380521"/>
              <a:gd name="connsiteX795" fmla="*/ 5296699 w 8023328"/>
              <a:gd name="connsiteY795" fmla="*/ 1210863 h 2380521"/>
              <a:gd name="connsiteX796" fmla="*/ 5311488 w 8023328"/>
              <a:gd name="connsiteY796" fmla="*/ 1225651 h 2380521"/>
              <a:gd name="connsiteX797" fmla="*/ 5296699 w 8023328"/>
              <a:gd name="connsiteY797" fmla="*/ 1240439 h 2380521"/>
              <a:gd name="connsiteX798" fmla="*/ 5281910 w 8023328"/>
              <a:gd name="connsiteY798" fmla="*/ 1225651 h 2380521"/>
              <a:gd name="connsiteX799" fmla="*/ 5296699 w 8023328"/>
              <a:gd name="connsiteY799" fmla="*/ 1210863 h 2380521"/>
              <a:gd name="connsiteX800" fmla="*/ 5225869 w 8023328"/>
              <a:gd name="connsiteY800" fmla="*/ 1210863 h 2380521"/>
              <a:gd name="connsiteX801" fmla="*/ 5240657 w 8023328"/>
              <a:gd name="connsiteY801" fmla="*/ 1225651 h 2380521"/>
              <a:gd name="connsiteX802" fmla="*/ 5225869 w 8023328"/>
              <a:gd name="connsiteY802" fmla="*/ 1240439 h 2380521"/>
              <a:gd name="connsiteX803" fmla="*/ 5211081 w 8023328"/>
              <a:gd name="connsiteY803" fmla="*/ 1225651 h 2380521"/>
              <a:gd name="connsiteX804" fmla="*/ 5225869 w 8023328"/>
              <a:gd name="connsiteY804" fmla="*/ 1210863 h 2380521"/>
              <a:gd name="connsiteX805" fmla="*/ 5154105 w 8023328"/>
              <a:gd name="connsiteY805" fmla="*/ 1210863 h 2380521"/>
              <a:gd name="connsiteX806" fmla="*/ 5166502 w 8023328"/>
              <a:gd name="connsiteY806" fmla="*/ 1225651 h 2380521"/>
              <a:gd name="connsiteX807" fmla="*/ 5154105 w 8023328"/>
              <a:gd name="connsiteY807" fmla="*/ 1240439 h 2380521"/>
              <a:gd name="connsiteX808" fmla="*/ 5140249 w 8023328"/>
              <a:gd name="connsiteY808" fmla="*/ 1225651 h 2380521"/>
              <a:gd name="connsiteX809" fmla="*/ 5154105 w 8023328"/>
              <a:gd name="connsiteY809" fmla="*/ 1210863 h 2380521"/>
              <a:gd name="connsiteX810" fmla="*/ 5083276 w 8023328"/>
              <a:gd name="connsiteY810" fmla="*/ 1210863 h 2380521"/>
              <a:gd name="connsiteX811" fmla="*/ 5095673 w 8023328"/>
              <a:gd name="connsiteY811" fmla="*/ 1225651 h 2380521"/>
              <a:gd name="connsiteX812" fmla="*/ 5083276 w 8023328"/>
              <a:gd name="connsiteY812" fmla="*/ 1240439 h 2380521"/>
              <a:gd name="connsiteX813" fmla="*/ 5069420 w 8023328"/>
              <a:gd name="connsiteY813" fmla="*/ 1225651 h 2380521"/>
              <a:gd name="connsiteX814" fmla="*/ 5083276 w 8023328"/>
              <a:gd name="connsiteY814" fmla="*/ 1210863 h 2380521"/>
              <a:gd name="connsiteX815" fmla="*/ 5012445 w 8023328"/>
              <a:gd name="connsiteY815" fmla="*/ 1210863 h 2380521"/>
              <a:gd name="connsiteX816" fmla="*/ 5024842 w 8023328"/>
              <a:gd name="connsiteY816" fmla="*/ 1225651 h 2380521"/>
              <a:gd name="connsiteX817" fmla="*/ 5012445 w 8023328"/>
              <a:gd name="connsiteY817" fmla="*/ 1240439 h 2380521"/>
              <a:gd name="connsiteX818" fmla="*/ 4998589 w 8023328"/>
              <a:gd name="connsiteY818" fmla="*/ 1225651 h 2380521"/>
              <a:gd name="connsiteX819" fmla="*/ 5012445 w 8023328"/>
              <a:gd name="connsiteY819" fmla="*/ 1210863 h 2380521"/>
              <a:gd name="connsiteX820" fmla="*/ 4940157 w 8023328"/>
              <a:gd name="connsiteY820" fmla="*/ 1210863 h 2380521"/>
              <a:gd name="connsiteX821" fmla="*/ 4954013 w 8023328"/>
              <a:gd name="connsiteY821" fmla="*/ 1225651 h 2380521"/>
              <a:gd name="connsiteX822" fmla="*/ 4940157 w 8023328"/>
              <a:gd name="connsiteY822" fmla="*/ 1240439 h 2380521"/>
              <a:gd name="connsiteX823" fmla="*/ 4927760 w 8023328"/>
              <a:gd name="connsiteY823" fmla="*/ 1225651 h 2380521"/>
              <a:gd name="connsiteX824" fmla="*/ 4940157 w 8023328"/>
              <a:gd name="connsiteY824" fmla="*/ 1210863 h 2380521"/>
              <a:gd name="connsiteX825" fmla="*/ 4865953 w 8023328"/>
              <a:gd name="connsiteY825" fmla="*/ 1210863 h 2380521"/>
              <a:gd name="connsiteX826" fmla="*/ 4879809 w 8023328"/>
              <a:gd name="connsiteY826" fmla="*/ 1225651 h 2380521"/>
              <a:gd name="connsiteX827" fmla="*/ 4865953 w 8023328"/>
              <a:gd name="connsiteY827" fmla="*/ 1240439 h 2380521"/>
              <a:gd name="connsiteX828" fmla="*/ 4853556 w 8023328"/>
              <a:gd name="connsiteY828" fmla="*/ 1225651 h 2380521"/>
              <a:gd name="connsiteX829" fmla="*/ 4865953 w 8023328"/>
              <a:gd name="connsiteY829" fmla="*/ 1210863 h 2380521"/>
              <a:gd name="connsiteX830" fmla="*/ 4795122 w 8023328"/>
              <a:gd name="connsiteY830" fmla="*/ 1210863 h 2380521"/>
              <a:gd name="connsiteX831" fmla="*/ 4808978 w 8023328"/>
              <a:gd name="connsiteY831" fmla="*/ 1225651 h 2380521"/>
              <a:gd name="connsiteX832" fmla="*/ 4795122 w 8023328"/>
              <a:gd name="connsiteY832" fmla="*/ 1240439 h 2380521"/>
              <a:gd name="connsiteX833" fmla="*/ 4782725 w 8023328"/>
              <a:gd name="connsiteY833" fmla="*/ 1225651 h 2380521"/>
              <a:gd name="connsiteX834" fmla="*/ 4795122 w 8023328"/>
              <a:gd name="connsiteY834" fmla="*/ 1210863 h 2380521"/>
              <a:gd name="connsiteX835" fmla="*/ 4726684 w 8023328"/>
              <a:gd name="connsiteY835" fmla="*/ 1210863 h 2380521"/>
              <a:gd name="connsiteX836" fmla="*/ 4741472 w 8023328"/>
              <a:gd name="connsiteY836" fmla="*/ 1225651 h 2380521"/>
              <a:gd name="connsiteX837" fmla="*/ 4726684 w 8023328"/>
              <a:gd name="connsiteY837" fmla="*/ 1240439 h 2380521"/>
              <a:gd name="connsiteX838" fmla="*/ 4711896 w 8023328"/>
              <a:gd name="connsiteY838" fmla="*/ 1225651 h 2380521"/>
              <a:gd name="connsiteX839" fmla="*/ 4726684 w 8023328"/>
              <a:gd name="connsiteY839" fmla="*/ 1210863 h 2380521"/>
              <a:gd name="connsiteX840" fmla="*/ 4655853 w 8023328"/>
              <a:gd name="connsiteY840" fmla="*/ 1210863 h 2380521"/>
              <a:gd name="connsiteX841" fmla="*/ 4670642 w 8023328"/>
              <a:gd name="connsiteY841" fmla="*/ 1225651 h 2380521"/>
              <a:gd name="connsiteX842" fmla="*/ 4655853 w 8023328"/>
              <a:gd name="connsiteY842" fmla="*/ 1240439 h 2380521"/>
              <a:gd name="connsiteX843" fmla="*/ 4641064 w 8023328"/>
              <a:gd name="connsiteY843" fmla="*/ 1225651 h 2380521"/>
              <a:gd name="connsiteX844" fmla="*/ 4655853 w 8023328"/>
              <a:gd name="connsiteY844" fmla="*/ 1210863 h 2380521"/>
              <a:gd name="connsiteX845" fmla="*/ 4585023 w 8023328"/>
              <a:gd name="connsiteY845" fmla="*/ 1210863 h 2380521"/>
              <a:gd name="connsiteX846" fmla="*/ 4599811 w 8023328"/>
              <a:gd name="connsiteY846" fmla="*/ 1225651 h 2380521"/>
              <a:gd name="connsiteX847" fmla="*/ 4585023 w 8023328"/>
              <a:gd name="connsiteY847" fmla="*/ 1240439 h 2380521"/>
              <a:gd name="connsiteX848" fmla="*/ 4570235 w 8023328"/>
              <a:gd name="connsiteY848" fmla="*/ 1225651 h 2380521"/>
              <a:gd name="connsiteX849" fmla="*/ 4585023 w 8023328"/>
              <a:gd name="connsiteY849" fmla="*/ 1210863 h 2380521"/>
              <a:gd name="connsiteX850" fmla="*/ 4513260 w 8023328"/>
              <a:gd name="connsiteY850" fmla="*/ 1210863 h 2380521"/>
              <a:gd name="connsiteX851" fmla="*/ 4525657 w 8023328"/>
              <a:gd name="connsiteY851" fmla="*/ 1225651 h 2380521"/>
              <a:gd name="connsiteX852" fmla="*/ 4513260 w 8023328"/>
              <a:gd name="connsiteY852" fmla="*/ 1240439 h 2380521"/>
              <a:gd name="connsiteX853" fmla="*/ 4499404 w 8023328"/>
              <a:gd name="connsiteY853" fmla="*/ 1225651 h 2380521"/>
              <a:gd name="connsiteX854" fmla="*/ 4513260 w 8023328"/>
              <a:gd name="connsiteY854" fmla="*/ 1210863 h 2380521"/>
              <a:gd name="connsiteX855" fmla="*/ 4439056 w 8023328"/>
              <a:gd name="connsiteY855" fmla="*/ 1210863 h 2380521"/>
              <a:gd name="connsiteX856" fmla="*/ 4451453 w 8023328"/>
              <a:gd name="connsiteY856" fmla="*/ 1225651 h 2380521"/>
              <a:gd name="connsiteX857" fmla="*/ 4439056 w 8023328"/>
              <a:gd name="connsiteY857" fmla="*/ 1240439 h 2380521"/>
              <a:gd name="connsiteX858" fmla="*/ 4425200 w 8023328"/>
              <a:gd name="connsiteY858" fmla="*/ 1225651 h 2380521"/>
              <a:gd name="connsiteX859" fmla="*/ 4439056 w 8023328"/>
              <a:gd name="connsiteY859" fmla="*/ 1210863 h 2380521"/>
              <a:gd name="connsiteX860" fmla="*/ 4366768 w 8023328"/>
              <a:gd name="connsiteY860" fmla="*/ 1210863 h 2380521"/>
              <a:gd name="connsiteX861" fmla="*/ 4380624 w 8023328"/>
              <a:gd name="connsiteY861" fmla="*/ 1225651 h 2380521"/>
              <a:gd name="connsiteX862" fmla="*/ 4366768 w 8023328"/>
              <a:gd name="connsiteY862" fmla="*/ 1240439 h 2380521"/>
              <a:gd name="connsiteX863" fmla="*/ 4354371 w 8023328"/>
              <a:gd name="connsiteY863" fmla="*/ 1225651 h 2380521"/>
              <a:gd name="connsiteX864" fmla="*/ 4366768 w 8023328"/>
              <a:gd name="connsiteY864" fmla="*/ 1210863 h 2380521"/>
              <a:gd name="connsiteX865" fmla="*/ 4295937 w 8023328"/>
              <a:gd name="connsiteY865" fmla="*/ 1210863 h 2380521"/>
              <a:gd name="connsiteX866" fmla="*/ 4309793 w 8023328"/>
              <a:gd name="connsiteY866" fmla="*/ 1225651 h 2380521"/>
              <a:gd name="connsiteX867" fmla="*/ 4295937 w 8023328"/>
              <a:gd name="connsiteY867" fmla="*/ 1240439 h 2380521"/>
              <a:gd name="connsiteX868" fmla="*/ 4283540 w 8023328"/>
              <a:gd name="connsiteY868" fmla="*/ 1225651 h 2380521"/>
              <a:gd name="connsiteX869" fmla="*/ 4295937 w 8023328"/>
              <a:gd name="connsiteY869" fmla="*/ 1210863 h 2380521"/>
              <a:gd name="connsiteX870" fmla="*/ 368953 w 8023328"/>
              <a:gd name="connsiteY870" fmla="*/ 1210863 h 2380521"/>
              <a:gd name="connsiteX871" fmla="*/ 383742 w 8023328"/>
              <a:gd name="connsiteY871" fmla="*/ 1225651 h 2380521"/>
              <a:gd name="connsiteX872" fmla="*/ 368953 w 8023328"/>
              <a:gd name="connsiteY872" fmla="*/ 1240439 h 2380521"/>
              <a:gd name="connsiteX873" fmla="*/ 354165 w 8023328"/>
              <a:gd name="connsiteY873" fmla="*/ 1225651 h 2380521"/>
              <a:gd name="connsiteX874" fmla="*/ 368953 w 8023328"/>
              <a:gd name="connsiteY874" fmla="*/ 1210863 h 2380521"/>
              <a:gd name="connsiteX875" fmla="*/ 297189 w 8023328"/>
              <a:gd name="connsiteY875" fmla="*/ 1210863 h 2380521"/>
              <a:gd name="connsiteX876" fmla="*/ 309586 w 8023328"/>
              <a:gd name="connsiteY876" fmla="*/ 1225651 h 2380521"/>
              <a:gd name="connsiteX877" fmla="*/ 297189 w 8023328"/>
              <a:gd name="connsiteY877" fmla="*/ 1240439 h 2380521"/>
              <a:gd name="connsiteX878" fmla="*/ 283334 w 8023328"/>
              <a:gd name="connsiteY878" fmla="*/ 1225651 h 2380521"/>
              <a:gd name="connsiteX879" fmla="*/ 297189 w 8023328"/>
              <a:gd name="connsiteY879" fmla="*/ 1210863 h 2380521"/>
              <a:gd name="connsiteX880" fmla="*/ 226361 w 8023328"/>
              <a:gd name="connsiteY880" fmla="*/ 1210863 h 2380521"/>
              <a:gd name="connsiteX881" fmla="*/ 238759 w 8023328"/>
              <a:gd name="connsiteY881" fmla="*/ 1225651 h 2380521"/>
              <a:gd name="connsiteX882" fmla="*/ 226361 w 8023328"/>
              <a:gd name="connsiteY882" fmla="*/ 1240439 h 2380521"/>
              <a:gd name="connsiteX883" fmla="*/ 212504 w 8023328"/>
              <a:gd name="connsiteY883" fmla="*/ 1225651 h 2380521"/>
              <a:gd name="connsiteX884" fmla="*/ 226361 w 8023328"/>
              <a:gd name="connsiteY884" fmla="*/ 1210863 h 2380521"/>
              <a:gd name="connsiteX885" fmla="*/ 155527 w 8023328"/>
              <a:gd name="connsiteY885" fmla="*/ 1210863 h 2380521"/>
              <a:gd name="connsiteX886" fmla="*/ 167924 w 8023328"/>
              <a:gd name="connsiteY886" fmla="*/ 1225651 h 2380521"/>
              <a:gd name="connsiteX887" fmla="*/ 155527 w 8023328"/>
              <a:gd name="connsiteY887" fmla="*/ 1240439 h 2380521"/>
              <a:gd name="connsiteX888" fmla="*/ 141671 w 8023328"/>
              <a:gd name="connsiteY888" fmla="*/ 1225651 h 2380521"/>
              <a:gd name="connsiteX889" fmla="*/ 155527 w 8023328"/>
              <a:gd name="connsiteY889" fmla="*/ 1210863 h 2380521"/>
              <a:gd name="connsiteX890" fmla="*/ 83239 w 8023328"/>
              <a:gd name="connsiteY890" fmla="*/ 1210863 h 2380521"/>
              <a:gd name="connsiteX891" fmla="*/ 97095 w 8023328"/>
              <a:gd name="connsiteY891" fmla="*/ 1225651 h 2380521"/>
              <a:gd name="connsiteX892" fmla="*/ 83239 w 8023328"/>
              <a:gd name="connsiteY892" fmla="*/ 1240439 h 2380521"/>
              <a:gd name="connsiteX893" fmla="*/ 70841 w 8023328"/>
              <a:gd name="connsiteY893" fmla="*/ 1225651 h 2380521"/>
              <a:gd name="connsiteX894" fmla="*/ 83239 w 8023328"/>
              <a:gd name="connsiteY894" fmla="*/ 1210863 h 2380521"/>
              <a:gd name="connsiteX895" fmla="*/ 12003 w 8023328"/>
              <a:gd name="connsiteY895" fmla="*/ 1210863 h 2380521"/>
              <a:gd name="connsiteX896" fmla="*/ 26244 w 8023328"/>
              <a:gd name="connsiteY896" fmla="*/ 1225651 h 2380521"/>
              <a:gd name="connsiteX897" fmla="*/ 12003 w 8023328"/>
              <a:gd name="connsiteY897" fmla="*/ 1240439 h 2380521"/>
              <a:gd name="connsiteX898" fmla="*/ 10 w 8023328"/>
              <a:gd name="connsiteY898" fmla="*/ 1225651 h 2380521"/>
              <a:gd name="connsiteX899" fmla="*/ 12003 w 8023328"/>
              <a:gd name="connsiteY899" fmla="*/ 1210863 h 2380521"/>
              <a:gd name="connsiteX900" fmla="*/ 7013492 w 8023328"/>
              <a:gd name="connsiteY900" fmla="*/ 1140032 h 2380521"/>
              <a:gd name="connsiteX901" fmla="*/ 7028280 w 8023328"/>
              <a:gd name="connsiteY901" fmla="*/ 1152429 h 2380521"/>
              <a:gd name="connsiteX902" fmla="*/ 7013492 w 8023328"/>
              <a:gd name="connsiteY902" fmla="*/ 1166286 h 2380521"/>
              <a:gd name="connsiteX903" fmla="*/ 6998704 w 8023328"/>
              <a:gd name="connsiteY903" fmla="*/ 1152429 h 2380521"/>
              <a:gd name="connsiteX904" fmla="*/ 7013492 w 8023328"/>
              <a:gd name="connsiteY904" fmla="*/ 1140032 h 2380521"/>
              <a:gd name="connsiteX905" fmla="*/ 6939085 w 8023328"/>
              <a:gd name="connsiteY905" fmla="*/ 1140032 h 2380521"/>
              <a:gd name="connsiteX906" fmla="*/ 6950753 w 8023328"/>
              <a:gd name="connsiteY906" fmla="*/ 1152429 h 2380521"/>
              <a:gd name="connsiteX907" fmla="*/ 6939085 w 8023328"/>
              <a:gd name="connsiteY907" fmla="*/ 1166286 h 2380521"/>
              <a:gd name="connsiteX908" fmla="*/ 6924500 w 8023328"/>
              <a:gd name="connsiteY908" fmla="*/ 1152429 h 2380521"/>
              <a:gd name="connsiteX909" fmla="*/ 6939085 w 8023328"/>
              <a:gd name="connsiteY909" fmla="*/ 1140032 h 2380521"/>
              <a:gd name="connsiteX910" fmla="*/ 6867525 w 8023328"/>
              <a:gd name="connsiteY910" fmla="*/ 1140032 h 2380521"/>
              <a:gd name="connsiteX911" fmla="*/ 6879922 w 8023328"/>
              <a:gd name="connsiteY911" fmla="*/ 1153888 h 2380521"/>
              <a:gd name="connsiteX912" fmla="*/ 6867525 w 8023328"/>
              <a:gd name="connsiteY912" fmla="*/ 1166286 h 2380521"/>
              <a:gd name="connsiteX913" fmla="*/ 6853669 w 8023328"/>
              <a:gd name="connsiteY913" fmla="*/ 1153888 h 2380521"/>
              <a:gd name="connsiteX914" fmla="*/ 6867525 w 8023328"/>
              <a:gd name="connsiteY914" fmla="*/ 1140032 h 2380521"/>
              <a:gd name="connsiteX915" fmla="*/ 6796696 w 8023328"/>
              <a:gd name="connsiteY915" fmla="*/ 1140032 h 2380521"/>
              <a:gd name="connsiteX916" fmla="*/ 6809093 w 8023328"/>
              <a:gd name="connsiteY916" fmla="*/ 1153888 h 2380521"/>
              <a:gd name="connsiteX917" fmla="*/ 6796696 w 8023328"/>
              <a:gd name="connsiteY917" fmla="*/ 1166286 h 2380521"/>
              <a:gd name="connsiteX918" fmla="*/ 6782840 w 8023328"/>
              <a:gd name="connsiteY918" fmla="*/ 1153888 h 2380521"/>
              <a:gd name="connsiteX919" fmla="*/ 6796696 w 8023328"/>
              <a:gd name="connsiteY919" fmla="*/ 1140032 h 2380521"/>
              <a:gd name="connsiteX920" fmla="*/ 6724405 w 8023328"/>
              <a:gd name="connsiteY920" fmla="*/ 1140032 h 2380521"/>
              <a:gd name="connsiteX921" fmla="*/ 6738261 w 8023328"/>
              <a:gd name="connsiteY921" fmla="*/ 1153888 h 2380521"/>
              <a:gd name="connsiteX922" fmla="*/ 6724405 w 8023328"/>
              <a:gd name="connsiteY922" fmla="*/ 1166286 h 2380521"/>
              <a:gd name="connsiteX923" fmla="*/ 6712008 w 8023328"/>
              <a:gd name="connsiteY923" fmla="*/ 1153888 h 2380521"/>
              <a:gd name="connsiteX924" fmla="*/ 6724405 w 8023328"/>
              <a:gd name="connsiteY924" fmla="*/ 1140032 h 2380521"/>
              <a:gd name="connsiteX925" fmla="*/ 6653576 w 8023328"/>
              <a:gd name="connsiteY925" fmla="*/ 1140032 h 2380521"/>
              <a:gd name="connsiteX926" fmla="*/ 6667432 w 8023328"/>
              <a:gd name="connsiteY926" fmla="*/ 1153888 h 2380521"/>
              <a:gd name="connsiteX927" fmla="*/ 6653576 w 8023328"/>
              <a:gd name="connsiteY927" fmla="*/ 1166286 h 2380521"/>
              <a:gd name="connsiteX928" fmla="*/ 6641179 w 8023328"/>
              <a:gd name="connsiteY928" fmla="*/ 1153888 h 2380521"/>
              <a:gd name="connsiteX929" fmla="*/ 6653576 w 8023328"/>
              <a:gd name="connsiteY929" fmla="*/ 1140032 h 2380521"/>
              <a:gd name="connsiteX930" fmla="*/ 6581764 w 8023328"/>
              <a:gd name="connsiteY930" fmla="*/ 1140032 h 2380521"/>
              <a:gd name="connsiteX931" fmla="*/ 6596552 w 8023328"/>
              <a:gd name="connsiteY931" fmla="*/ 1153888 h 2380521"/>
              <a:gd name="connsiteX932" fmla="*/ 6581764 w 8023328"/>
              <a:gd name="connsiteY932" fmla="*/ 1166286 h 2380521"/>
              <a:gd name="connsiteX933" fmla="*/ 6566976 w 8023328"/>
              <a:gd name="connsiteY933" fmla="*/ 1153888 h 2380521"/>
              <a:gd name="connsiteX934" fmla="*/ 6581764 w 8023328"/>
              <a:gd name="connsiteY934" fmla="*/ 1140032 h 2380521"/>
              <a:gd name="connsiteX935" fmla="*/ 6510933 w 8023328"/>
              <a:gd name="connsiteY935" fmla="*/ 1140032 h 2380521"/>
              <a:gd name="connsiteX936" fmla="*/ 6525722 w 8023328"/>
              <a:gd name="connsiteY936" fmla="*/ 1153888 h 2380521"/>
              <a:gd name="connsiteX937" fmla="*/ 6510933 w 8023328"/>
              <a:gd name="connsiteY937" fmla="*/ 1166286 h 2380521"/>
              <a:gd name="connsiteX938" fmla="*/ 6496144 w 8023328"/>
              <a:gd name="connsiteY938" fmla="*/ 1153888 h 2380521"/>
              <a:gd name="connsiteX939" fmla="*/ 6510933 w 8023328"/>
              <a:gd name="connsiteY939" fmla="*/ 1140032 h 2380521"/>
              <a:gd name="connsiteX940" fmla="*/ 6440492 w 8023328"/>
              <a:gd name="connsiteY940" fmla="*/ 1140032 h 2380521"/>
              <a:gd name="connsiteX941" fmla="*/ 6454911 w 8023328"/>
              <a:gd name="connsiteY941" fmla="*/ 1153888 h 2380521"/>
              <a:gd name="connsiteX942" fmla="*/ 6440492 w 8023328"/>
              <a:gd name="connsiteY942" fmla="*/ 1166286 h 2380521"/>
              <a:gd name="connsiteX943" fmla="*/ 6425315 w 8023328"/>
              <a:gd name="connsiteY943" fmla="*/ 1153888 h 2380521"/>
              <a:gd name="connsiteX944" fmla="*/ 6440492 w 8023328"/>
              <a:gd name="connsiteY944" fmla="*/ 1140032 h 2380521"/>
              <a:gd name="connsiteX945" fmla="*/ 6368340 w 8023328"/>
              <a:gd name="connsiteY945" fmla="*/ 1140032 h 2380521"/>
              <a:gd name="connsiteX946" fmla="*/ 6380737 w 8023328"/>
              <a:gd name="connsiteY946" fmla="*/ 1153888 h 2380521"/>
              <a:gd name="connsiteX947" fmla="*/ 6368340 w 8023328"/>
              <a:gd name="connsiteY947" fmla="*/ 1166286 h 2380521"/>
              <a:gd name="connsiteX948" fmla="*/ 6354484 w 8023328"/>
              <a:gd name="connsiteY948" fmla="*/ 1153888 h 2380521"/>
              <a:gd name="connsiteX949" fmla="*/ 6368340 w 8023328"/>
              <a:gd name="connsiteY949" fmla="*/ 1140032 h 2380521"/>
              <a:gd name="connsiteX950" fmla="*/ 6297511 w 8023328"/>
              <a:gd name="connsiteY950" fmla="*/ 1140032 h 2380521"/>
              <a:gd name="connsiteX951" fmla="*/ 6309908 w 8023328"/>
              <a:gd name="connsiteY951" fmla="*/ 1153888 h 2380521"/>
              <a:gd name="connsiteX952" fmla="*/ 6297511 w 8023328"/>
              <a:gd name="connsiteY952" fmla="*/ 1166286 h 2380521"/>
              <a:gd name="connsiteX953" fmla="*/ 6283655 w 8023328"/>
              <a:gd name="connsiteY953" fmla="*/ 1153888 h 2380521"/>
              <a:gd name="connsiteX954" fmla="*/ 6297511 w 8023328"/>
              <a:gd name="connsiteY954" fmla="*/ 1140032 h 2380521"/>
              <a:gd name="connsiteX955" fmla="*/ 6226679 w 8023328"/>
              <a:gd name="connsiteY955" fmla="*/ 1140032 h 2380521"/>
              <a:gd name="connsiteX956" fmla="*/ 6239076 w 8023328"/>
              <a:gd name="connsiteY956" fmla="*/ 1153888 h 2380521"/>
              <a:gd name="connsiteX957" fmla="*/ 6226679 w 8023328"/>
              <a:gd name="connsiteY957" fmla="*/ 1166286 h 2380521"/>
              <a:gd name="connsiteX958" fmla="*/ 6212823 w 8023328"/>
              <a:gd name="connsiteY958" fmla="*/ 1153888 h 2380521"/>
              <a:gd name="connsiteX959" fmla="*/ 6226679 w 8023328"/>
              <a:gd name="connsiteY959" fmla="*/ 1140032 h 2380521"/>
              <a:gd name="connsiteX960" fmla="*/ 6154391 w 8023328"/>
              <a:gd name="connsiteY960" fmla="*/ 1140032 h 2380521"/>
              <a:gd name="connsiteX961" fmla="*/ 6168247 w 8023328"/>
              <a:gd name="connsiteY961" fmla="*/ 1153888 h 2380521"/>
              <a:gd name="connsiteX962" fmla="*/ 6154391 w 8023328"/>
              <a:gd name="connsiteY962" fmla="*/ 1166286 h 2380521"/>
              <a:gd name="connsiteX963" fmla="*/ 6141994 w 8023328"/>
              <a:gd name="connsiteY963" fmla="*/ 1153888 h 2380521"/>
              <a:gd name="connsiteX964" fmla="*/ 6154391 w 8023328"/>
              <a:gd name="connsiteY964" fmla="*/ 1140032 h 2380521"/>
              <a:gd name="connsiteX965" fmla="*/ 6083559 w 8023328"/>
              <a:gd name="connsiteY965" fmla="*/ 1140032 h 2380521"/>
              <a:gd name="connsiteX966" fmla="*/ 6097415 w 8023328"/>
              <a:gd name="connsiteY966" fmla="*/ 1153888 h 2380521"/>
              <a:gd name="connsiteX967" fmla="*/ 6083559 w 8023328"/>
              <a:gd name="connsiteY967" fmla="*/ 1166286 h 2380521"/>
              <a:gd name="connsiteX968" fmla="*/ 6071162 w 8023328"/>
              <a:gd name="connsiteY968" fmla="*/ 1153888 h 2380521"/>
              <a:gd name="connsiteX969" fmla="*/ 6083559 w 8023328"/>
              <a:gd name="connsiteY969" fmla="*/ 1140032 h 2380521"/>
              <a:gd name="connsiteX970" fmla="*/ 6009356 w 8023328"/>
              <a:gd name="connsiteY970" fmla="*/ 1140032 h 2380521"/>
              <a:gd name="connsiteX971" fmla="*/ 6023212 w 8023328"/>
              <a:gd name="connsiteY971" fmla="*/ 1153888 h 2380521"/>
              <a:gd name="connsiteX972" fmla="*/ 6009356 w 8023328"/>
              <a:gd name="connsiteY972" fmla="*/ 1166286 h 2380521"/>
              <a:gd name="connsiteX973" fmla="*/ 5996959 w 8023328"/>
              <a:gd name="connsiteY973" fmla="*/ 1153888 h 2380521"/>
              <a:gd name="connsiteX974" fmla="*/ 6009356 w 8023328"/>
              <a:gd name="connsiteY974" fmla="*/ 1140032 h 2380521"/>
              <a:gd name="connsiteX975" fmla="*/ 5940548 w 8023328"/>
              <a:gd name="connsiteY975" fmla="*/ 1140032 h 2380521"/>
              <a:gd name="connsiteX976" fmla="*/ 5955726 w 8023328"/>
              <a:gd name="connsiteY976" fmla="*/ 1153888 h 2380521"/>
              <a:gd name="connsiteX977" fmla="*/ 5940548 w 8023328"/>
              <a:gd name="connsiteY977" fmla="*/ 1166286 h 2380521"/>
              <a:gd name="connsiteX978" fmla="*/ 5926130 w 8023328"/>
              <a:gd name="connsiteY978" fmla="*/ 1153888 h 2380521"/>
              <a:gd name="connsiteX979" fmla="*/ 5940548 w 8023328"/>
              <a:gd name="connsiteY979" fmla="*/ 1140032 h 2380521"/>
              <a:gd name="connsiteX980" fmla="*/ 5870088 w 8023328"/>
              <a:gd name="connsiteY980" fmla="*/ 1140032 h 2380521"/>
              <a:gd name="connsiteX981" fmla="*/ 5884877 w 8023328"/>
              <a:gd name="connsiteY981" fmla="*/ 1153888 h 2380521"/>
              <a:gd name="connsiteX982" fmla="*/ 5870088 w 8023328"/>
              <a:gd name="connsiteY982" fmla="*/ 1166286 h 2380521"/>
              <a:gd name="connsiteX983" fmla="*/ 5855299 w 8023328"/>
              <a:gd name="connsiteY983" fmla="*/ 1153888 h 2380521"/>
              <a:gd name="connsiteX984" fmla="*/ 5870088 w 8023328"/>
              <a:gd name="connsiteY984" fmla="*/ 1140032 h 2380521"/>
              <a:gd name="connsiteX985" fmla="*/ 5799257 w 8023328"/>
              <a:gd name="connsiteY985" fmla="*/ 1140032 h 2380521"/>
              <a:gd name="connsiteX986" fmla="*/ 5814045 w 8023328"/>
              <a:gd name="connsiteY986" fmla="*/ 1153888 h 2380521"/>
              <a:gd name="connsiteX987" fmla="*/ 5799257 w 8023328"/>
              <a:gd name="connsiteY987" fmla="*/ 1166286 h 2380521"/>
              <a:gd name="connsiteX988" fmla="*/ 5784469 w 8023328"/>
              <a:gd name="connsiteY988" fmla="*/ 1153888 h 2380521"/>
              <a:gd name="connsiteX989" fmla="*/ 5799257 w 8023328"/>
              <a:gd name="connsiteY989" fmla="*/ 1140032 h 2380521"/>
              <a:gd name="connsiteX990" fmla="*/ 5724122 w 8023328"/>
              <a:gd name="connsiteY990" fmla="*/ 1140032 h 2380521"/>
              <a:gd name="connsiteX991" fmla="*/ 5736519 w 8023328"/>
              <a:gd name="connsiteY991" fmla="*/ 1153888 h 2380521"/>
              <a:gd name="connsiteX992" fmla="*/ 5724122 w 8023328"/>
              <a:gd name="connsiteY992" fmla="*/ 1166286 h 2380521"/>
              <a:gd name="connsiteX993" fmla="*/ 5710266 w 8023328"/>
              <a:gd name="connsiteY993" fmla="*/ 1153888 h 2380521"/>
              <a:gd name="connsiteX994" fmla="*/ 5724122 w 8023328"/>
              <a:gd name="connsiteY994" fmla="*/ 1140032 h 2380521"/>
              <a:gd name="connsiteX995" fmla="*/ 5653291 w 8023328"/>
              <a:gd name="connsiteY995" fmla="*/ 1140032 h 2380521"/>
              <a:gd name="connsiteX996" fmla="*/ 5665688 w 8023328"/>
              <a:gd name="connsiteY996" fmla="*/ 1153888 h 2380521"/>
              <a:gd name="connsiteX997" fmla="*/ 5653291 w 8023328"/>
              <a:gd name="connsiteY997" fmla="*/ 1166286 h 2380521"/>
              <a:gd name="connsiteX998" fmla="*/ 5639435 w 8023328"/>
              <a:gd name="connsiteY998" fmla="*/ 1153888 h 2380521"/>
              <a:gd name="connsiteX999" fmla="*/ 5653291 w 8023328"/>
              <a:gd name="connsiteY999" fmla="*/ 1140032 h 2380521"/>
              <a:gd name="connsiteX1000" fmla="*/ 5581002 w 8023328"/>
              <a:gd name="connsiteY1000" fmla="*/ 1140032 h 2380521"/>
              <a:gd name="connsiteX1001" fmla="*/ 5594858 w 8023328"/>
              <a:gd name="connsiteY1001" fmla="*/ 1153888 h 2380521"/>
              <a:gd name="connsiteX1002" fmla="*/ 5581002 w 8023328"/>
              <a:gd name="connsiteY1002" fmla="*/ 1166286 h 2380521"/>
              <a:gd name="connsiteX1003" fmla="*/ 5568605 w 8023328"/>
              <a:gd name="connsiteY1003" fmla="*/ 1153888 h 2380521"/>
              <a:gd name="connsiteX1004" fmla="*/ 5581002 w 8023328"/>
              <a:gd name="connsiteY1004" fmla="*/ 1140032 h 2380521"/>
              <a:gd name="connsiteX1005" fmla="*/ 5510171 w 8023328"/>
              <a:gd name="connsiteY1005" fmla="*/ 1140032 h 2380521"/>
              <a:gd name="connsiteX1006" fmla="*/ 5524027 w 8023328"/>
              <a:gd name="connsiteY1006" fmla="*/ 1153888 h 2380521"/>
              <a:gd name="connsiteX1007" fmla="*/ 5510171 w 8023328"/>
              <a:gd name="connsiteY1007" fmla="*/ 1166286 h 2380521"/>
              <a:gd name="connsiteX1008" fmla="*/ 5497774 w 8023328"/>
              <a:gd name="connsiteY1008" fmla="*/ 1153888 h 2380521"/>
              <a:gd name="connsiteX1009" fmla="*/ 5510171 w 8023328"/>
              <a:gd name="connsiteY1009" fmla="*/ 1140032 h 2380521"/>
              <a:gd name="connsiteX1010" fmla="*/ 5438937 w 8023328"/>
              <a:gd name="connsiteY1010" fmla="*/ 1140032 h 2380521"/>
              <a:gd name="connsiteX1011" fmla="*/ 5453178 w 8023328"/>
              <a:gd name="connsiteY1011" fmla="*/ 1153888 h 2380521"/>
              <a:gd name="connsiteX1012" fmla="*/ 5438937 w 8023328"/>
              <a:gd name="connsiteY1012" fmla="*/ 1166286 h 2380521"/>
              <a:gd name="connsiteX1013" fmla="*/ 5426945 w 8023328"/>
              <a:gd name="connsiteY1013" fmla="*/ 1153888 h 2380521"/>
              <a:gd name="connsiteX1014" fmla="*/ 5438937 w 8023328"/>
              <a:gd name="connsiteY1014" fmla="*/ 1140032 h 2380521"/>
              <a:gd name="connsiteX1015" fmla="*/ 5367530 w 8023328"/>
              <a:gd name="connsiteY1015" fmla="*/ 1140032 h 2380521"/>
              <a:gd name="connsiteX1016" fmla="*/ 5382318 w 8023328"/>
              <a:gd name="connsiteY1016" fmla="*/ 1153888 h 2380521"/>
              <a:gd name="connsiteX1017" fmla="*/ 5367530 w 8023328"/>
              <a:gd name="connsiteY1017" fmla="*/ 1166286 h 2380521"/>
              <a:gd name="connsiteX1018" fmla="*/ 5352742 w 8023328"/>
              <a:gd name="connsiteY1018" fmla="*/ 1153888 h 2380521"/>
              <a:gd name="connsiteX1019" fmla="*/ 5367530 w 8023328"/>
              <a:gd name="connsiteY1019" fmla="*/ 1140032 h 2380521"/>
              <a:gd name="connsiteX1020" fmla="*/ 5296699 w 8023328"/>
              <a:gd name="connsiteY1020" fmla="*/ 1140032 h 2380521"/>
              <a:gd name="connsiteX1021" fmla="*/ 5311488 w 8023328"/>
              <a:gd name="connsiteY1021" fmla="*/ 1153888 h 2380521"/>
              <a:gd name="connsiteX1022" fmla="*/ 5296699 w 8023328"/>
              <a:gd name="connsiteY1022" fmla="*/ 1166286 h 2380521"/>
              <a:gd name="connsiteX1023" fmla="*/ 5281910 w 8023328"/>
              <a:gd name="connsiteY1023" fmla="*/ 1153888 h 2380521"/>
              <a:gd name="connsiteX1024" fmla="*/ 5296699 w 8023328"/>
              <a:gd name="connsiteY1024" fmla="*/ 1140032 h 2380521"/>
              <a:gd name="connsiteX1025" fmla="*/ 5225869 w 8023328"/>
              <a:gd name="connsiteY1025" fmla="*/ 1140032 h 2380521"/>
              <a:gd name="connsiteX1026" fmla="*/ 5240657 w 8023328"/>
              <a:gd name="connsiteY1026" fmla="*/ 1153888 h 2380521"/>
              <a:gd name="connsiteX1027" fmla="*/ 5225869 w 8023328"/>
              <a:gd name="connsiteY1027" fmla="*/ 1166286 h 2380521"/>
              <a:gd name="connsiteX1028" fmla="*/ 5211081 w 8023328"/>
              <a:gd name="connsiteY1028" fmla="*/ 1153888 h 2380521"/>
              <a:gd name="connsiteX1029" fmla="*/ 5225869 w 8023328"/>
              <a:gd name="connsiteY1029" fmla="*/ 1140032 h 2380521"/>
              <a:gd name="connsiteX1030" fmla="*/ 5154105 w 8023328"/>
              <a:gd name="connsiteY1030" fmla="*/ 1140032 h 2380521"/>
              <a:gd name="connsiteX1031" fmla="*/ 5166502 w 8023328"/>
              <a:gd name="connsiteY1031" fmla="*/ 1154821 h 2380521"/>
              <a:gd name="connsiteX1032" fmla="*/ 5154105 w 8023328"/>
              <a:gd name="connsiteY1032" fmla="*/ 1169610 h 2380521"/>
              <a:gd name="connsiteX1033" fmla="*/ 5140249 w 8023328"/>
              <a:gd name="connsiteY1033" fmla="*/ 1154821 h 2380521"/>
              <a:gd name="connsiteX1034" fmla="*/ 5154105 w 8023328"/>
              <a:gd name="connsiteY1034" fmla="*/ 1140032 h 2380521"/>
              <a:gd name="connsiteX1035" fmla="*/ 5083276 w 8023328"/>
              <a:gd name="connsiteY1035" fmla="*/ 1140032 h 2380521"/>
              <a:gd name="connsiteX1036" fmla="*/ 5095673 w 8023328"/>
              <a:gd name="connsiteY1036" fmla="*/ 1154821 h 2380521"/>
              <a:gd name="connsiteX1037" fmla="*/ 5083276 w 8023328"/>
              <a:gd name="connsiteY1037" fmla="*/ 1169610 h 2380521"/>
              <a:gd name="connsiteX1038" fmla="*/ 5069420 w 8023328"/>
              <a:gd name="connsiteY1038" fmla="*/ 1154821 h 2380521"/>
              <a:gd name="connsiteX1039" fmla="*/ 5083276 w 8023328"/>
              <a:gd name="connsiteY1039" fmla="*/ 1140032 h 2380521"/>
              <a:gd name="connsiteX1040" fmla="*/ 5012445 w 8023328"/>
              <a:gd name="connsiteY1040" fmla="*/ 1140032 h 2380521"/>
              <a:gd name="connsiteX1041" fmla="*/ 5024842 w 8023328"/>
              <a:gd name="connsiteY1041" fmla="*/ 1154821 h 2380521"/>
              <a:gd name="connsiteX1042" fmla="*/ 5012445 w 8023328"/>
              <a:gd name="connsiteY1042" fmla="*/ 1169610 h 2380521"/>
              <a:gd name="connsiteX1043" fmla="*/ 4998589 w 8023328"/>
              <a:gd name="connsiteY1043" fmla="*/ 1154821 h 2380521"/>
              <a:gd name="connsiteX1044" fmla="*/ 5012445 w 8023328"/>
              <a:gd name="connsiteY1044" fmla="*/ 1140032 h 2380521"/>
              <a:gd name="connsiteX1045" fmla="*/ 4940157 w 8023328"/>
              <a:gd name="connsiteY1045" fmla="*/ 1140032 h 2380521"/>
              <a:gd name="connsiteX1046" fmla="*/ 4954013 w 8023328"/>
              <a:gd name="connsiteY1046" fmla="*/ 1154821 h 2380521"/>
              <a:gd name="connsiteX1047" fmla="*/ 4940157 w 8023328"/>
              <a:gd name="connsiteY1047" fmla="*/ 1169610 h 2380521"/>
              <a:gd name="connsiteX1048" fmla="*/ 4927760 w 8023328"/>
              <a:gd name="connsiteY1048" fmla="*/ 1154821 h 2380521"/>
              <a:gd name="connsiteX1049" fmla="*/ 4940157 w 8023328"/>
              <a:gd name="connsiteY1049" fmla="*/ 1140032 h 2380521"/>
              <a:gd name="connsiteX1050" fmla="*/ 4865953 w 8023328"/>
              <a:gd name="connsiteY1050" fmla="*/ 1140032 h 2380521"/>
              <a:gd name="connsiteX1051" fmla="*/ 4879809 w 8023328"/>
              <a:gd name="connsiteY1051" fmla="*/ 1154821 h 2380521"/>
              <a:gd name="connsiteX1052" fmla="*/ 4865953 w 8023328"/>
              <a:gd name="connsiteY1052" fmla="*/ 1169610 h 2380521"/>
              <a:gd name="connsiteX1053" fmla="*/ 4853556 w 8023328"/>
              <a:gd name="connsiteY1053" fmla="*/ 1154821 h 2380521"/>
              <a:gd name="connsiteX1054" fmla="*/ 4865953 w 8023328"/>
              <a:gd name="connsiteY1054" fmla="*/ 1140032 h 2380521"/>
              <a:gd name="connsiteX1055" fmla="*/ 4795122 w 8023328"/>
              <a:gd name="connsiteY1055" fmla="*/ 1140032 h 2380521"/>
              <a:gd name="connsiteX1056" fmla="*/ 4808978 w 8023328"/>
              <a:gd name="connsiteY1056" fmla="*/ 1154821 h 2380521"/>
              <a:gd name="connsiteX1057" fmla="*/ 4795122 w 8023328"/>
              <a:gd name="connsiteY1057" fmla="*/ 1169610 h 2380521"/>
              <a:gd name="connsiteX1058" fmla="*/ 4782725 w 8023328"/>
              <a:gd name="connsiteY1058" fmla="*/ 1154821 h 2380521"/>
              <a:gd name="connsiteX1059" fmla="*/ 4795122 w 8023328"/>
              <a:gd name="connsiteY1059" fmla="*/ 1140032 h 2380521"/>
              <a:gd name="connsiteX1060" fmla="*/ 4726684 w 8023328"/>
              <a:gd name="connsiteY1060" fmla="*/ 1140032 h 2380521"/>
              <a:gd name="connsiteX1061" fmla="*/ 4741472 w 8023328"/>
              <a:gd name="connsiteY1061" fmla="*/ 1154821 h 2380521"/>
              <a:gd name="connsiteX1062" fmla="*/ 4726684 w 8023328"/>
              <a:gd name="connsiteY1062" fmla="*/ 1169610 h 2380521"/>
              <a:gd name="connsiteX1063" fmla="*/ 4711896 w 8023328"/>
              <a:gd name="connsiteY1063" fmla="*/ 1154821 h 2380521"/>
              <a:gd name="connsiteX1064" fmla="*/ 4726684 w 8023328"/>
              <a:gd name="connsiteY1064" fmla="*/ 1140032 h 2380521"/>
              <a:gd name="connsiteX1065" fmla="*/ 4655853 w 8023328"/>
              <a:gd name="connsiteY1065" fmla="*/ 1140032 h 2380521"/>
              <a:gd name="connsiteX1066" fmla="*/ 4670642 w 8023328"/>
              <a:gd name="connsiteY1066" fmla="*/ 1154821 h 2380521"/>
              <a:gd name="connsiteX1067" fmla="*/ 4655853 w 8023328"/>
              <a:gd name="connsiteY1067" fmla="*/ 1169610 h 2380521"/>
              <a:gd name="connsiteX1068" fmla="*/ 4641064 w 8023328"/>
              <a:gd name="connsiteY1068" fmla="*/ 1154821 h 2380521"/>
              <a:gd name="connsiteX1069" fmla="*/ 4655853 w 8023328"/>
              <a:gd name="connsiteY1069" fmla="*/ 1140032 h 2380521"/>
              <a:gd name="connsiteX1070" fmla="*/ 4585023 w 8023328"/>
              <a:gd name="connsiteY1070" fmla="*/ 1140032 h 2380521"/>
              <a:gd name="connsiteX1071" fmla="*/ 4599811 w 8023328"/>
              <a:gd name="connsiteY1071" fmla="*/ 1154821 h 2380521"/>
              <a:gd name="connsiteX1072" fmla="*/ 4585023 w 8023328"/>
              <a:gd name="connsiteY1072" fmla="*/ 1169610 h 2380521"/>
              <a:gd name="connsiteX1073" fmla="*/ 4570235 w 8023328"/>
              <a:gd name="connsiteY1073" fmla="*/ 1154821 h 2380521"/>
              <a:gd name="connsiteX1074" fmla="*/ 4585023 w 8023328"/>
              <a:gd name="connsiteY1074" fmla="*/ 1140032 h 2380521"/>
              <a:gd name="connsiteX1075" fmla="*/ 4513260 w 8023328"/>
              <a:gd name="connsiteY1075" fmla="*/ 1140032 h 2380521"/>
              <a:gd name="connsiteX1076" fmla="*/ 4525657 w 8023328"/>
              <a:gd name="connsiteY1076" fmla="*/ 1154821 h 2380521"/>
              <a:gd name="connsiteX1077" fmla="*/ 4513260 w 8023328"/>
              <a:gd name="connsiteY1077" fmla="*/ 1169610 h 2380521"/>
              <a:gd name="connsiteX1078" fmla="*/ 4499404 w 8023328"/>
              <a:gd name="connsiteY1078" fmla="*/ 1154821 h 2380521"/>
              <a:gd name="connsiteX1079" fmla="*/ 4513260 w 8023328"/>
              <a:gd name="connsiteY1079" fmla="*/ 1140032 h 2380521"/>
              <a:gd name="connsiteX1080" fmla="*/ 4439056 w 8023328"/>
              <a:gd name="connsiteY1080" fmla="*/ 1140032 h 2380521"/>
              <a:gd name="connsiteX1081" fmla="*/ 4451453 w 8023328"/>
              <a:gd name="connsiteY1081" fmla="*/ 1154821 h 2380521"/>
              <a:gd name="connsiteX1082" fmla="*/ 4439056 w 8023328"/>
              <a:gd name="connsiteY1082" fmla="*/ 1169610 h 2380521"/>
              <a:gd name="connsiteX1083" fmla="*/ 4425200 w 8023328"/>
              <a:gd name="connsiteY1083" fmla="*/ 1154821 h 2380521"/>
              <a:gd name="connsiteX1084" fmla="*/ 4439056 w 8023328"/>
              <a:gd name="connsiteY1084" fmla="*/ 1140032 h 2380521"/>
              <a:gd name="connsiteX1085" fmla="*/ 4366768 w 8023328"/>
              <a:gd name="connsiteY1085" fmla="*/ 1140032 h 2380521"/>
              <a:gd name="connsiteX1086" fmla="*/ 4380624 w 8023328"/>
              <a:gd name="connsiteY1086" fmla="*/ 1154821 h 2380521"/>
              <a:gd name="connsiteX1087" fmla="*/ 4366768 w 8023328"/>
              <a:gd name="connsiteY1087" fmla="*/ 1169610 h 2380521"/>
              <a:gd name="connsiteX1088" fmla="*/ 4354371 w 8023328"/>
              <a:gd name="connsiteY1088" fmla="*/ 1154821 h 2380521"/>
              <a:gd name="connsiteX1089" fmla="*/ 4366768 w 8023328"/>
              <a:gd name="connsiteY1089" fmla="*/ 1140032 h 2380521"/>
              <a:gd name="connsiteX1090" fmla="*/ 4295937 w 8023328"/>
              <a:gd name="connsiteY1090" fmla="*/ 1140032 h 2380521"/>
              <a:gd name="connsiteX1091" fmla="*/ 4309793 w 8023328"/>
              <a:gd name="connsiteY1091" fmla="*/ 1154821 h 2380521"/>
              <a:gd name="connsiteX1092" fmla="*/ 4295937 w 8023328"/>
              <a:gd name="connsiteY1092" fmla="*/ 1169610 h 2380521"/>
              <a:gd name="connsiteX1093" fmla="*/ 4283540 w 8023328"/>
              <a:gd name="connsiteY1093" fmla="*/ 1154821 h 2380521"/>
              <a:gd name="connsiteX1094" fmla="*/ 4295937 w 8023328"/>
              <a:gd name="connsiteY1094" fmla="*/ 1140032 h 2380521"/>
              <a:gd name="connsiteX1095" fmla="*/ 4225107 w 8023328"/>
              <a:gd name="connsiteY1095" fmla="*/ 1140032 h 2380521"/>
              <a:gd name="connsiteX1096" fmla="*/ 4238963 w 8023328"/>
              <a:gd name="connsiteY1096" fmla="*/ 1154821 h 2380521"/>
              <a:gd name="connsiteX1097" fmla="*/ 4225107 w 8023328"/>
              <a:gd name="connsiteY1097" fmla="*/ 1169610 h 2380521"/>
              <a:gd name="connsiteX1098" fmla="*/ 4212710 w 8023328"/>
              <a:gd name="connsiteY1098" fmla="*/ 1154821 h 2380521"/>
              <a:gd name="connsiteX1099" fmla="*/ 4225107 w 8023328"/>
              <a:gd name="connsiteY1099" fmla="*/ 1140032 h 2380521"/>
              <a:gd name="connsiteX1100" fmla="*/ 4153295 w 8023328"/>
              <a:gd name="connsiteY1100" fmla="*/ 1140032 h 2380521"/>
              <a:gd name="connsiteX1101" fmla="*/ 4168083 w 8023328"/>
              <a:gd name="connsiteY1101" fmla="*/ 1154821 h 2380521"/>
              <a:gd name="connsiteX1102" fmla="*/ 4153295 w 8023328"/>
              <a:gd name="connsiteY1102" fmla="*/ 1169610 h 2380521"/>
              <a:gd name="connsiteX1103" fmla="*/ 4138507 w 8023328"/>
              <a:gd name="connsiteY1103" fmla="*/ 1154821 h 2380521"/>
              <a:gd name="connsiteX1104" fmla="*/ 4153295 w 8023328"/>
              <a:gd name="connsiteY1104" fmla="*/ 1140032 h 2380521"/>
              <a:gd name="connsiteX1105" fmla="*/ 4082465 w 8023328"/>
              <a:gd name="connsiteY1105" fmla="*/ 1140032 h 2380521"/>
              <a:gd name="connsiteX1106" fmla="*/ 4097254 w 8023328"/>
              <a:gd name="connsiteY1106" fmla="*/ 1154821 h 2380521"/>
              <a:gd name="connsiteX1107" fmla="*/ 4082465 w 8023328"/>
              <a:gd name="connsiteY1107" fmla="*/ 1169610 h 2380521"/>
              <a:gd name="connsiteX1108" fmla="*/ 4067676 w 8023328"/>
              <a:gd name="connsiteY1108" fmla="*/ 1154821 h 2380521"/>
              <a:gd name="connsiteX1109" fmla="*/ 4082465 w 8023328"/>
              <a:gd name="connsiteY1109" fmla="*/ 1140032 h 2380521"/>
              <a:gd name="connsiteX1110" fmla="*/ 439789 w 8023328"/>
              <a:gd name="connsiteY1110" fmla="*/ 1140032 h 2380521"/>
              <a:gd name="connsiteX1111" fmla="*/ 454579 w 8023328"/>
              <a:gd name="connsiteY1111" fmla="*/ 1153888 h 2380521"/>
              <a:gd name="connsiteX1112" fmla="*/ 439789 w 8023328"/>
              <a:gd name="connsiteY1112" fmla="*/ 1166286 h 2380521"/>
              <a:gd name="connsiteX1113" fmla="*/ 425001 w 8023328"/>
              <a:gd name="connsiteY1113" fmla="*/ 1153888 h 2380521"/>
              <a:gd name="connsiteX1114" fmla="*/ 439789 w 8023328"/>
              <a:gd name="connsiteY1114" fmla="*/ 1140032 h 2380521"/>
              <a:gd name="connsiteX1115" fmla="*/ 368960 w 8023328"/>
              <a:gd name="connsiteY1115" fmla="*/ 1140032 h 2380521"/>
              <a:gd name="connsiteX1116" fmla="*/ 383747 w 8023328"/>
              <a:gd name="connsiteY1116" fmla="*/ 1153888 h 2380521"/>
              <a:gd name="connsiteX1117" fmla="*/ 368960 w 8023328"/>
              <a:gd name="connsiteY1117" fmla="*/ 1166286 h 2380521"/>
              <a:gd name="connsiteX1118" fmla="*/ 354172 w 8023328"/>
              <a:gd name="connsiteY1118" fmla="*/ 1153888 h 2380521"/>
              <a:gd name="connsiteX1119" fmla="*/ 368960 w 8023328"/>
              <a:gd name="connsiteY1119" fmla="*/ 1140032 h 2380521"/>
              <a:gd name="connsiteX1120" fmla="*/ 297194 w 8023328"/>
              <a:gd name="connsiteY1120" fmla="*/ 1140032 h 2380521"/>
              <a:gd name="connsiteX1121" fmla="*/ 309592 w 8023328"/>
              <a:gd name="connsiteY1121" fmla="*/ 1153888 h 2380521"/>
              <a:gd name="connsiteX1122" fmla="*/ 297194 w 8023328"/>
              <a:gd name="connsiteY1122" fmla="*/ 1166286 h 2380521"/>
              <a:gd name="connsiteX1123" fmla="*/ 283339 w 8023328"/>
              <a:gd name="connsiteY1123" fmla="*/ 1153888 h 2380521"/>
              <a:gd name="connsiteX1124" fmla="*/ 297194 w 8023328"/>
              <a:gd name="connsiteY1124" fmla="*/ 1140032 h 2380521"/>
              <a:gd name="connsiteX1125" fmla="*/ 226366 w 8023328"/>
              <a:gd name="connsiteY1125" fmla="*/ 1140032 h 2380521"/>
              <a:gd name="connsiteX1126" fmla="*/ 238764 w 8023328"/>
              <a:gd name="connsiteY1126" fmla="*/ 1153888 h 2380521"/>
              <a:gd name="connsiteX1127" fmla="*/ 226366 w 8023328"/>
              <a:gd name="connsiteY1127" fmla="*/ 1166286 h 2380521"/>
              <a:gd name="connsiteX1128" fmla="*/ 212510 w 8023328"/>
              <a:gd name="connsiteY1128" fmla="*/ 1153888 h 2380521"/>
              <a:gd name="connsiteX1129" fmla="*/ 226366 w 8023328"/>
              <a:gd name="connsiteY1129" fmla="*/ 1140032 h 2380521"/>
              <a:gd name="connsiteX1130" fmla="*/ 155532 w 8023328"/>
              <a:gd name="connsiteY1130" fmla="*/ 1140032 h 2380521"/>
              <a:gd name="connsiteX1131" fmla="*/ 167930 w 8023328"/>
              <a:gd name="connsiteY1131" fmla="*/ 1153888 h 2380521"/>
              <a:gd name="connsiteX1132" fmla="*/ 155532 w 8023328"/>
              <a:gd name="connsiteY1132" fmla="*/ 1166286 h 2380521"/>
              <a:gd name="connsiteX1133" fmla="*/ 141676 w 8023328"/>
              <a:gd name="connsiteY1133" fmla="*/ 1153888 h 2380521"/>
              <a:gd name="connsiteX1134" fmla="*/ 155532 w 8023328"/>
              <a:gd name="connsiteY1134" fmla="*/ 1140032 h 2380521"/>
              <a:gd name="connsiteX1135" fmla="*/ 83244 w 8023328"/>
              <a:gd name="connsiteY1135" fmla="*/ 1140032 h 2380521"/>
              <a:gd name="connsiteX1136" fmla="*/ 97100 w 8023328"/>
              <a:gd name="connsiteY1136" fmla="*/ 1153888 h 2380521"/>
              <a:gd name="connsiteX1137" fmla="*/ 83244 w 8023328"/>
              <a:gd name="connsiteY1137" fmla="*/ 1166286 h 2380521"/>
              <a:gd name="connsiteX1138" fmla="*/ 70846 w 8023328"/>
              <a:gd name="connsiteY1138" fmla="*/ 1153888 h 2380521"/>
              <a:gd name="connsiteX1139" fmla="*/ 83244 w 8023328"/>
              <a:gd name="connsiteY1139" fmla="*/ 1140032 h 2380521"/>
              <a:gd name="connsiteX1140" fmla="*/ 12008 w 8023328"/>
              <a:gd name="connsiteY1140" fmla="*/ 1140032 h 2380521"/>
              <a:gd name="connsiteX1141" fmla="*/ 26249 w 8023328"/>
              <a:gd name="connsiteY1141" fmla="*/ 1153888 h 2380521"/>
              <a:gd name="connsiteX1142" fmla="*/ 12008 w 8023328"/>
              <a:gd name="connsiteY1142" fmla="*/ 1166286 h 2380521"/>
              <a:gd name="connsiteX1143" fmla="*/ 16 w 8023328"/>
              <a:gd name="connsiteY1143" fmla="*/ 1153888 h 2380521"/>
              <a:gd name="connsiteX1144" fmla="*/ 12008 w 8023328"/>
              <a:gd name="connsiteY1144" fmla="*/ 1140032 h 2380521"/>
              <a:gd name="connsiteX1145" fmla="*/ 6867525 w 8023328"/>
              <a:gd name="connsiteY1145" fmla="*/ 1069203 h 2380521"/>
              <a:gd name="connsiteX1146" fmla="*/ 6879922 w 8023328"/>
              <a:gd name="connsiteY1146" fmla="*/ 1081600 h 2380521"/>
              <a:gd name="connsiteX1147" fmla="*/ 6867525 w 8023328"/>
              <a:gd name="connsiteY1147" fmla="*/ 1095457 h 2380521"/>
              <a:gd name="connsiteX1148" fmla="*/ 6853669 w 8023328"/>
              <a:gd name="connsiteY1148" fmla="*/ 1081600 h 2380521"/>
              <a:gd name="connsiteX1149" fmla="*/ 6867525 w 8023328"/>
              <a:gd name="connsiteY1149" fmla="*/ 1069203 h 2380521"/>
              <a:gd name="connsiteX1150" fmla="*/ 6795237 w 8023328"/>
              <a:gd name="connsiteY1150" fmla="*/ 1069203 h 2380521"/>
              <a:gd name="connsiteX1151" fmla="*/ 6809093 w 8023328"/>
              <a:gd name="connsiteY1151" fmla="*/ 1081600 h 2380521"/>
              <a:gd name="connsiteX1152" fmla="*/ 6796696 w 8023328"/>
              <a:gd name="connsiteY1152" fmla="*/ 1095457 h 2380521"/>
              <a:gd name="connsiteX1153" fmla="*/ 6782840 w 8023328"/>
              <a:gd name="connsiteY1153" fmla="*/ 1081600 h 2380521"/>
              <a:gd name="connsiteX1154" fmla="*/ 6795237 w 8023328"/>
              <a:gd name="connsiteY1154" fmla="*/ 1069203 h 2380521"/>
              <a:gd name="connsiteX1155" fmla="*/ 6724405 w 8023328"/>
              <a:gd name="connsiteY1155" fmla="*/ 1069203 h 2380521"/>
              <a:gd name="connsiteX1156" fmla="*/ 6738261 w 8023328"/>
              <a:gd name="connsiteY1156" fmla="*/ 1081600 h 2380521"/>
              <a:gd name="connsiteX1157" fmla="*/ 6724405 w 8023328"/>
              <a:gd name="connsiteY1157" fmla="*/ 1095457 h 2380521"/>
              <a:gd name="connsiteX1158" fmla="*/ 6712008 w 8023328"/>
              <a:gd name="connsiteY1158" fmla="*/ 1081600 h 2380521"/>
              <a:gd name="connsiteX1159" fmla="*/ 6724405 w 8023328"/>
              <a:gd name="connsiteY1159" fmla="*/ 1069203 h 2380521"/>
              <a:gd name="connsiteX1160" fmla="*/ 6653576 w 8023328"/>
              <a:gd name="connsiteY1160" fmla="*/ 1069203 h 2380521"/>
              <a:gd name="connsiteX1161" fmla="*/ 6667432 w 8023328"/>
              <a:gd name="connsiteY1161" fmla="*/ 1081600 h 2380521"/>
              <a:gd name="connsiteX1162" fmla="*/ 6653576 w 8023328"/>
              <a:gd name="connsiteY1162" fmla="*/ 1095457 h 2380521"/>
              <a:gd name="connsiteX1163" fmla="*/ 6641179 w 8023328"/>
              <a:gd name="connsiteY1163" fmla="*/ 1081600 h 2380521"/>
              <a:gd name="connsiteX1164" fmla="*/ 6653576 w 8023328"/>
              <a:gd name="connsiteY1164" fmla="*/ 1069203 h 2380521"/>
              <a:gd name="connsiteX1165" fmla="*/ 6581764 w 8023328"/>
              <a:gd name="connsiteY1165" fmla="*/ 1069203 h 2380521"/>
              <a:gd name="connsiteX1166" fmla="*/ 6596552 w 8023328"/>
              <a:gd name="connsiteY1166" fmla="*/ 1081600 h 2380521"/>
              <a:gd name="connsiteX1167" fmla="*/ 6581764 w 8023328"/>
              <a:gd name="connsiteY1167" fmla="*/ 1095457 h 2380521"/>
              <a:gd name="connsiteX1168" fmla="*/ 6566976 w 8023328"/>
              <a:gd name="connsiteY1168" fmla="*/ 1081600 h 2380521"/>
              <a:gd name="connsiteX1169" fmla="*/ 6581764 w 8023328"/>
              <a:gd name="connsiteY1169" fmla="*/ 1069203 h 2380521"/>
              <a:gd name="connsiteX1170" fmla="*/ 6510933 w 8023328"/>
              <a:gd name="connsiteY1170" fmla="*/ 1069203 h 2380521"/>
              <a:gd name="connsiteX1171" fmla="*/ 6525722 w 8023328"/>
              <a:gd name="connsiteY1171" fmla="*/ 1081600 h 2380521"/>
              <a:gd name="connsiteX1172" fmla="*/ 6510933 w 8023328"/>
              <a:gd name="connsiteY1172" fmla="*/ 1095457 h 2380521"/>
              <a:gd name="connsiteX1173" fmla="*/ 6496144 w 8023328"/>
              <a:gd name="connsiteY1173" fmla="*/ 1081600 h 2380521"/>
              <a:gd name="connsiteX1174" fmla="*/ 6510933 w 8023328"/>
              <a:gd name="connsiteY1174" fmla="*/ 1069203 h 2380521"/>
              <a:gd name="connsiteX1175" fmla="*/ 6440492 w 8023328"/>
              <a:gd name="connsiteY1175" fmla="*/ 1069203 h 2380521"/>
              <a:gd name="connsiteX1176" fmla="*/ 6454911 w 8023328"/>
              <a:gd name="connsiteY1176" fmla="*/ 1081600 h 2380521"/>
              <a:gd name="connsiteX1177" fmla="*/ 6440492 w 8023328"/>
              <a:gd name="connsiteY1177" fmla="*/ 1095457 h 2380521"/>
              <a:gd name="connsiteX1178" fmla="*/ 6425315 w 8023328"/>
              <a:gd name="connsiteY1178" fmla="*/ 1081600 h 2380521"/>
              <a:gd name="connsiteX1179" fmla="*/ 6440492 w 8023328"/>
              <a:gd name="connsiteY1179" fmla="*/ 1069203 h 2380521"/>
              <a:gd name="connsiteX1180" fmla="*/ 6368340 w 8023328"/>
              <a:gd name="connsiteY1180" fmla="*/ 1069203 h 2380521"/>
              <a:gd name="connsiteX1181" fmla="*/ 6380737 w 8023328"/>
              <a:gd name="connsiteY1181" fmla="*/ 1081600 h 2380521"/>
              <a:gd name="connsiteX1182" fmla="*/ 6368340 w 8023328"/>
              <a:gd name="connsiteY1182" fmla="*/ 1095457 h 2380521"/>
              <a:gd name="connsiteX1183" fmla="*/ 6354484 w 8023328"/>
              <a:gd name="connsiteY1183" fmla="*/ 1081600 h 2380521"/>
              <a:gd name="connsiteX1184" fmla="*/ 6368340 w 8023328"/>
              <a:gd name="connsiteY1184" fmla="*/ 1069203 h 2380521"/>
              <a:gd name="connsiteX1185" fmla="*/ 6297511 w 8023328"/>
              <a:gd name="connsiteY1185" fmla="*/ 1069203 h 2380521"/>
              <a:gd name="connsiteX1186" fmla="*/ 6309908 w 8023328"/>
              <a:gd name="connsiteY1186" fmla="*/ 1081600 h 2380521"/>
              <a:gd name="connsiteX1187" fmla="*/ 6297511 w 8023328"/>
              <a:gd name="connsiteY1187" fmla="*/ 1095457 h 2380521"/>
              <a:gd name="connsiteX1188" fmla="*/ 6283655 w 8023328"/>
              <a:gd name="connsiteY1188" fmla="*/ 1081600 h 2380521"/>
              <a:gd name="connsiteX1189" fmla="*/ 6297511 w 8023328"/>
              <a:gd name="connsiteY1189" fmla="*/ 1069203 h 2380521"/>
              <a:gd name="connsiteX1190" fmla="*/ 6226679 w 8023328"/>
              <a:gd name="connsiteY1190" fmla="*/ 1069203 h 2380521"/>
              <a:gd name="connsiteX1191" fmla="*/ 6239076 w 8023328"/>
              <a:gd name="connsiteY1191" fmla="*/ 1081600 h 2380521"/>
              <a:gd name="connsiteX1192" fmla="*/ 6226679 w 8023328"/>
              <a:gd name="connsiteY1192" fmla="*/ 1095457 h 2380521"/>
              <a:gd name="connsiteX1193" fmla="*/ 6212823 w 8023328"/>
              <a:gd name="connsiteY1193" fmla="*/ 1083059 h 2380521"/>
              <a:gd name="connsiteX1194" fmla="*/ 6226679 w 8023328"/>
              <a:gd name="connsiteY1194" fmla="*/ 1069203 h 2380521"/>
              <a:gd name="connsiteX1195" fmla="*/ 6154391 w 8023328"/>
              <a:gd name="connsiteY1195" fmla="*/ 1069203 h 2380521"/>
              <a:gd name="connsiteX1196" fmla="*/ 6168247 w 8023328"/>
              <a:gd name="connsiteY1196" fmla="*/ 1083059 h 2380521"/>
              <a:gd name="connsiteX1197" fmla="*/ 6154391 w 8023328"/>
              <a:gd name="connsiteY1197" fmla="*/ 1095457 h 2380521"/>
              <a:gd name="connsiteX1198" fmla="*/ 6141994 w 8023328"/>
              <a:gd name="connsiteY1198" fmla="*/ 1083059 h 2380521"/>
              <a:gd name="connsiteX1199" fmla="*/ 6154391 w 8023328"/>
              <a:gd name="connsiteY1199" fmla="*/ 1069203 h 2380521"/>
              <a:gd name="connsiteX1200" fmla="*/ 6083559 w 8023328"/>
              <a:gd name="connsiteY1200" fmla="*/ 1069203 h 2380521"/>
              <a:gd name="connsiteX1201" fmla="*/ 6097415 w 8023328"/>
              <a:gd name="connsiteY1201" fmla="*/ 1083059 h 2380521"/>
              <a:gd name="connsiteX1202" fmla="*/ 6083559 w 8023328"/>
              <a:gd name="connsiteY1202" fmla="*/ 1095457 h 2380521"/>
              <a:gd name="connsiteX1203" fmla="*/ 6071162 w 8023328"/>
              <a:gd name="connsiteY1203" fmla="*/ 1083059 h 2380521"/>
              <a:gd name="connsiteX1204" fmla="*/ 6083559 w 8023328"/>
              <a:gd name="connsiteY1204" fmla="*/ 1069203 h 2380521"/>
              <a:gd name="connsiteX1205" fmla="*/ 6009356 w 8023328"/>
              <a:gd name="connsiteY1205" fmla="*/ 1069203 h 2380521"/>
              <a:gd name="connsiteX1206" fmla="*/ 6023212 w 8023328"/>
              <a:gd name="connsiteY1206" fmla="*/ 1083059 h 2380521"/>
              <a:gd name="connsiteX1207" fmla="*/ 6009356 w 8023328"/>
              <a:gd name="connsiteY1207" fmla="*/ 1095457 h 2380521"/>
              <a:gd name="connsiteX1208" fmla="*/ 5996959 w 8023328"/>
              <a:gd name="connsiteY1208" fmla="*/ 1083059 h 2380521"/>
              <a:gd name="connsiteX1209" fmla="*/ 6009356 w 8023328"/>
              <a:gd name="connsiteY1209" fmla="*/ 1069203 h 2380521"/>
              <a:gd name="connsiteX1210" fmla="*/ 5940548 w 8023328"/>
              <a:gd name="connsiteY1210" fmla="*/ 1069203 h 2380521"/>
              <a:gd name="connsiteX1211" fmla="*/ 5955726 w 8023328"/>
              <a:gd name="connsiteY1211" fmla="*/ 1083059 h 2380521"/>
              <a:gd name="connsiteX1212" fmla="*/ 5940548 w 8023328"/>
              <a:gd name="connsiteY1212" fmla="*/ 1095457 h 2380521"/>
              <a:gd name="connsiteX1213" fmla="*/ 5926130 w 8023328"/>
              <a:gd name="connsiteY1213" fmla="*/ 1083059 h 2380521"/>
              <a:gd name="connsiteX1214" fmla="*/ 5940548 w 8023328"/>
              <a:gd name="connsiteY1214" fmla="*/ 1069203 h 2380521"/>
              <a:gd name="connsiteX1215" fmla="*/ 5870088 w 8023328"/>
              <a:gd name="connsiteY1215" fmla="*/ 1069203 h 2380521"/>
              <a:gd name="connsiteX1216" fmla="*/ 5884877 w 8023328"/>
              <a:gd name="connsiteY1216" fmla="*/ 1083059 h 2380521"/>
              <a:gd name="connsiteX1217" fmla="*/ 5870088 w 8023328"/>
              <a:gd name="connsiteY1217" fmla="*/ 1095457 h 2380521"/>
              <a:gd name="connsiteX1218" fmla="*/ 5855299 w 8023328"/>
              <a:gd name="connsiteY1218" fmla="*/ 1083059 h 2380521"/>
              <a:gd name="connsiteX1219" fmla="*/ 5870088 w 8023328"/>
              <a:gd name="connsiteY1219" fmla="*/ 1069203 h 2380521"/>
              <a:gd name="connsiteX1220" fmla="*/ 5799257 w 8023328"/>
              <a:gd name="connsiteY1220" fmla="*/ 1069203 h 2380521"/>
              <a:gd name="connsiteX1221" fmla="*/ 5814045 w 8023328"/>
              <a:gd name="connsiteY1221" fmla="*/ 1083059 h 2380521"/>
              <a:gd name="connsiteX1222" fmla="*/ 5799257 w 8023328"/>
              <a:gd name="connsiteY1222" fmla="*/ 1095457 h 2380521"/>
              <a:gd name="connsiteX1223" fmla="*/ 5784469 w 8023328"/>
              <a:gd name="connsiteY1223" fmla="*/ 1083059 h 2380521"/>
              <a:gd name="connsiteX1224" fmla="*/ 5799257 w 8023328"/>
              <a:gd name="connsiteY1224" fmla="*/ 1069203 h 2380521"/>
              <a:gd name="connsiteX1225" fmla="*/ 5724122 w 8023328"/>
              <a:gd name="connsiteY1225" fmla="*/ 1069203 h 2380521"/>
              <a:gd name="connsiteX1226" fmla="*/ 5736519 w 8023328"/>
              <a:gd name="connsiteY1226" fmla="*/ 1083059 h 2380521"/>
              <a:gd name="connsiteX1227" fmla="*/ 5724122 w 8023328"/>
              <a:gd name="connsiteY1227" fmla="*/ 1095457 h 2380521"/>
              <a:gd name="connsiteX1228" fmla="*/ 5710266 w 8023328"/>
              <a:gd name="connsiteY1228" fmla="*/ 1083059 h 2380521"/>
              <a:gd name="connsiteX1229" fmla="*/ 5724122 w 8023328"/>
              <a:gd name="connsiteY1229" fmla="*/ 1069203 h 2380521"/>
              <a:gd name="connsiteX1230" fmla="*/ 5653291 w 8023328"/>
              <a:gd name="connsiteY1230" fmla="*/ 1069203 h 2380521"/>
              <a:gd name="connsiteX1231" fmla="*/ 5665688 w 8023328"/>
              <a:gd name="connsiteY1231" fmla="*/ 1083059 h 2380521"/>
              <a:gd name="connsiteX1232" fmla="*/ 5653291 w 8023328"/>
              <a:gd name="connsiteY1232" fmla="*/ 1095457 h 2380521"/>
              <a:gd name="connsiteX1233" fmla="*/ 5639435 w 8023328"/>
              <a:gd name="connsiteY1233" fmla="*/ 1083059 h 2380521"/>
              <a:gd name="connsiteX1234" fmla="*/ 5653291 w 8023328"/>
              <a:gd name="connsiteY1234" fmla="*/ 1069203 h 2380521"/>
              <a:gd name="connsiteX1235" fmla="*/ 5581002 w 8023328"/>
              <a:gd name="connsiteY1235" fmla="*/ 1069203 h 2380521"/>
              <a:gd name="connsiteX1236" fmla="*/ 5594858 w 8023328"/>
              <a:gd name="connsiteY1236" fmla="*/ 1083059 h 2380521"/>
              <a:gd name="connsiteX1237" fmla="*/ 5581002 w 8023328"/>
              <a:gd name="connsiteY1237" fmla="*/ 1095457 h 2380521"/>
              <a:gd name="connsiteX1238" fmla="*/ 5568605 w 8023328"/>
              <a:gd name="connsiteY1238" fmla="*/ 1083059 h 2380521"/>
              <a:gd name="connsiteX1239" fmla="*/ 5581002 w 8023328"/>
              <a:gd name="connsiteY1239" fmla="*/ 1069203 h 2380521"/>
              <a:gd name="connsiteX1240" fmla="*/ 5510171 w 8023328"/>
              <a:gd name="connsiteY1240" fmla="*/ 1069203 h 2380521"/>
              <a:gd name="connsiteX1241" fmla="*/ 5524027 w 8023328"/>
              <a:gd name="connsiteY1241" fmla="*/ 1083059 h 2380521"/>
              <a:gd name="connsiteX1242" fmla="*/ 5510171 w 8023328"/>
              <a:gd name="connsiteY1242" fmla="*/ 1095457 h 2380521"/>
              <a:gd name="connsiteX1243" fmla="*/ 5497774 w 8023328"/>
              <a:gd name="connsiteY1243" fmla="*/ 1083059 h 2380521"/>
              <a:gd name="connsiteX1244" fmla="*/ 5510171 w 8023328"/>
              <a:gd name="connsiteY1244" fmla="*/ 1069203 h 2380521"/>
              <a:gd name="connsiteX1245" fmla="*/ 5438937 w 8023328"/>
              <a:gd name="connsiteY1245" fmla="*/ 1069203 h 2380521"/>
              <a:gd name="connsiteX1246" fmla="*/ 5453178 w 8023328"/>
              <a:gd name="connsiteY1246" fmla="*/ 1083059 h 2380521"/>
              <a:gd name="connsiteX1247" fmla="*/ 5438937 w 8023328"/>
              <a:gd name="connsiteY1247" fmla="*/ 1095457 h 2380521"/>
              <a:gd name="connsiteX1248" fmla="*/ 5426945 w 8023328"/>
              <a:gd name="connsiteY1248" fmla="*/ 1083059 h 2380521"/>
              <a:gd name="connsiteX1249" fmla="*/ 5438937 w 8023328"/>
              <a:gd name="connsiteY1249" fmla="*/ 1069203 h 2380521"/>
              <a:gd name="connsiteX1250" fmla="*/ 5367530 w 8023328"/>
              <a:gd name="connsiteY1250" fmla="*/ 1069203 h 2380521"/>
              <a:gd name="connsiteX1251" fmla="*/ 5382318 w 8023328"/>
              <a:gd name="connsiteY1251" fmla="*/ 1083059 h 2380521"/>
              <a:gd name="connsiteX1252" fmla="*/ 5367530 w 8023328"/>
              <a:gd name="connsiteY1252" fmla="*/ 1095457 h 2380521"/>
              <a:gd name="connsiteX1253" fmla="*/ 5352742 w 8023328"/>
              <a:gd name="connsiteY1253" fmla="*/ 1083059 h 2380521"/>
              <a:gd name="connsiteX1254" fmla="*/ 5367530 w 8023328"/>
              <a:gd name="connsiteY1254" fmla="*/ 1069203 h 2380521"/>
              <a:gd name="connsiteX1255" fmla="*/ 5296699 w 8023328"/>
              <a:gd name="connsiteY1255" fmla="*/ 1069203 h 2380521"/>
              <a:gd name="connsiteX1256" fmla="*/ 5311488 w 8023328"/>
              <a:gd name="connsiteY1256" fmla="*/ 1083059 h 2380521"/>
              <a:gd name="connsiteX1257" fmla="*/ 5296699 w 8023328"/>
              <a:gd name="connsiteY1257" fmla="*/ 1095457 h 2380521"/>
              <a:gd name="connsiteX1258" fmla="*/ 5281910 w 8023328"/>
              <a:gd name="connsiteY1258" fmla="*/ 1083059 h 2380521"/>
              <a:gd name="connsiteX1259" fmla="*/ 5296699 w 8023328"/>
              <a:gd name="connsiteY1259" fmla="*/ 1069203 h 2380521"/>
              <a:gd name="connsiteX1260" fmla="*/ 5225869 w 8023328"/>
              <a:gd name="connsiteY1260" fmla="*/ 1069203 h 2380521"/>
              <a:gd name="connsiteX1261" fmla="*/ 5240657 w 8023328"/>
              <a:gd name="connsiteY1261" fmla="*/ 1083059 h 2380521"/>
              <a:gd name="connsiteX1262" fmla="*/ 5225869 w 8023328"/>
              <a:gd name="connsiteY1262" fmla="*/ 1095457 h 2380521"/>
              <a:gd name="connsiteX1263" fmla="*/ 5211081 w 8023328"/>
              <a:gd name="connsiteY1263" fmla="*/ 1083059 h 2380521"/>
              <a:gd name="connsiteX1264" fmla="*/ 5225869 w 8023328"/>
              <a:gd name="connsiteY1264" fmla="*/ 1069203 h 2380521"/>
              <a:gd name="connsiteX1265" fmla="*/ 5154105 w 8023328"/>
              <a:gd name="connsiteY1265" fmla="*/ 1069203 h 2380521"/>
              <a:gd name="connsiteX1266" fmla="*/ 5166502 w 8023328"/>
              <a:gd name="connsiteY1266" fmla="*/ 1083059 h 2380521"/>
              <a:gd name="connsiteX1267" fmla="*/ 5154105 w 8023328"/>
              <a:gd name="connsiteY1267" fmla="*/ 1095457 h 2380521"/>
              <a:gd name="connsiteX1268" fmla="*/ 5140249 w 8023328"/>
              <a:gd name="connsiteY1268" fmla="*/ 1083059 h 2380521"/>
              <a:gd name="connsiteX1269" fmla="*/ 5154105 w 8023328"/>
              <a:gd name="connsiteY1269" fmla="*/ 1069203 h 2380521"/>
              <a:gd name="connsiteX1270" fmla="*/ 5083276 w 8023328"/>
              <a:gd name="connsiteY1270" fmla="*/ 1069203 h 2380521"/>
              <a:gd name="connsiteX1271" fmla="*/ 5095673 w 8023328"/>
              <a:gd name="connsiteY1271" fmla="*/ 1083059 h 2380521"/>
              <a:gd name="connsiteX1272" fmla="*/ 5083276 w 8023328"/>
              <a:gd name="connsiteY1272" fmla="*/ 1095457 h 2380521"/>
              <a:gd name="connsiteX1273" fmla="*/ 5069420 w 8023328"/>
              <a:gd name="connsiteY1273" fmla="*/ 1083059 h 2380521"/>
              <a:gd name="connsiteX1274" fmla="*/ 5083276 w 8023328"/>
              <a:gd name="connsiteY1274" fmla="*/ 1069203 h 2380521"/>
              <a:gd name="connsiteX1275" fmla="*/ 5012445 w 8023328"/>
              <a:gd name="connsiteY1275" fmla="*/ 1069203 h 2380521"/>
              <a:gd name="connsiteX1276" fmla="*/ 5024842 w 8023328"/>
              <a:gd name="connsiteY1276" fmla="*/ 1083059 h 2380521"/>
              <a:gd name="connsiteX1277" fmla="*/ 5012445 w 8023328"/>
              <a:gd name="connsiteY1277" fmla="*/ 1095457 h 2380521"/>
              <a:gd name="connsiteX1278" fmla="*/ 4998589 w 8023328"/>
              <a:gd name="connsiteY1278" fmla="*/ 1083059 h 2380521"/>
              <a:gd name="connsiteX1279" fmla="*/ 5012445 w 8023328"/>
              <a:gd name="connsiteY1279" fmla="*/ 1069203 h 2380521"/>
              <a:gd name="connsiteX1280" fmla="*/ 4940157 w 8023328"/>
              <a:gd name="connsiteY1280" fmla="*/ 1069203 h 2380521"/>
              <a:gd name="connsiteX1281" fmla="*/ 4954013 w 8023328"/>
              <a:gd name="connsiteY1281" fmla="*/ 1083059 h 2380521"/>
              <a:gd name="connsiteX1282" fmla="*/ 4940157 w 8023328"/>
              <a:gd name="connsiteY1282" fmla="*/ 1095457 h 2380521"/>
              <a:gd name="connsiteX1283" fmla="*/ 4927760 w 8023328"/>
              <a:gd name="connsiteY1283" fmla="*/ 1083059 h 2380521"/>
              <a:gd name="connsiteX1284" fmla="*/ 4940157 w 8023328"/>
              <a:gd name="connsiteY1284" fmla="*/ 1069203 h 2380521"/>
              <a:gd name="connsiteX1285" fmla="*/ 4865953 w 8023328"/>
              <a:gd name="connsiteY1285" fmla="*/ 1069203 h 2380521"/>
              <a:gd name="connsiteX1286" fmla="*/ 4879809 w 8023328"/>
              <a:gd name="connsiteY1286" fmla="*/ 1083059 h 2380521"/>
              <a:gd name="connsiteX1287" fmla="*/ 4865953 w 8023328"/>
              <a:gd name="connsiteY1287" fmla="*/ 1095457 h 2380521"/>
              <a:gd name="connsiteX1288" fmla="*/ 4853556 w 8023328"/>
              <a:gd name="connsiteY1288" fmla="*/ 1083059 h 2380521"/>
              <a:gd name="connsiteX1289" fmla="*/ 4865953 w 8023328"/>
              <a:gd name="connsiteY1289" fmla="*/ 1069203 h 2380521"/>
              <a:gd name="connsiteX1290" fmla="*/ 4795122 w 8023328"/>
              <a:gd name="connsiteY1290" fmla="*/ 1069203 h 2380521"/>
              <a:gd name="connsiteX1291" fmla="*/ 4808978 w 8023328"/>
              <a:gd name="connsiteY1291" fmla="*/ 1083059 h 2380521"/>
              <a:gd name="connsiteX1292" fmla="*/ 4795122 w 8023328"/>
              <a:gd name="connsiteY1292" fmla="*/ 1095457 h 2380521"/>
              <a:gd name="connsiteX1293" fmla="*/ 4782725 w 8023328"/>
              <a:gd name="connsiteY1293" fmla="*/ 1083059 h 2380521"/>
              <a:gd name="connsiteX1294" fmla="*/ 4795122 w 8023328"/>
              <a:gd name="connsiteY1294" fmla="*/ 1069203 h 2380521"/>
              <a:gd name="connsiteX1295" fmla="*/ 4726684 w 8023328"/>
              <a:gd name="connsiteY1295" fmla="*/ 1069203 h 2380521"/>
              <a:gd name="connsiteX1296" fmla="*/ 4741472 w 8023328"/>
              <a:gd name="connsiteY1296" fmla="*/ 1083059 h 2380521"/>
              <a:gd name="connsiteX1297" fmla="*/ 4726684 w 8023328"/>
              <a:gd name="connsiteY1297" fmla="*/ 1095457 h 2380521"/>
              <a:gd name="connsiteX1298" fmla="*/ 4711896 w 8023328"/>
              <a:gd name="connsiteY1298" fmla="*/ 1083059 h 2380521"/>
              <a:gd name="connsiteX1299" fmla="*/ 4726684 w 8023328"/>
              <a:gd name="connsiteY1299" fmla="*/ 1069203 h 2380521"/>
              <a:gd name="connsiteX1300" fmla="*/ 4655853 w 8023328"/>
              <a:gd name="connsiteY1300" fmla="*/ 1069203 h 2380521"/>
              <a:gd name="connsiteX1301" fmla="*/ 4670642 w 8023328"/>
              <a:gd name="connsiteY1301" fmla="*/ 1083059 h 2380521"/>
              <a:gd name="connsiteX1302" fmla="*/ 4655853 w 8023328"/>
              <a:gd name="connsiteY1302" fmla="*/ 1095457 h 2380521"/>
              <a:gd name="connsiteX1303" fmla="*/ 4641064 w 8023328"/>
              <a:gd name="connsiteY1303" fmla="*/ 1083059 h 2380521"/>
              <a:gd name="connsiteX1304" fmla="*/ 4655853 w 8023328"/>
              <a:gd name="connsiteY1304" fmla="*/ 1069203 h 2380521"/>
              <a:gd name="connsiteX1305" fmla="*/ 4585023 w 8023328"/>
              <a:gd name="connsiteY1305" fmla="*/ 1069203 h 2380521"/>
              <a:gd name="connsiteX1306" fmla="*/ 4599811 w 8023328"/>
              <a:gd name="connsiteY1306" fmla="*/ 1083059 h 2380521"/>
              <a:gd name="connsiteX1307" fmla="*/ 4585023 w 8023328"/>
              <a:gd name="connsiteY1307" fmla="*/ 1095457 h 2380521"/>
              <a:gd name="connsiteX1308" fmla="*/ 4570235 w 8023328"/>
              <a:gd name="connsiteY1308" fmla="*/ 1083059 h 2380521"/>
              <a:gd name="connsiteX1309" fmla="*/ 4585023 w 8023328"/>
              <a:gd name="connsiteY1309" fmla="*/ 1069203 h 2380521"/>
              <a:gd name="connsiteX1310" fmla="*/ 4513260 w 8023328"/>
              <a:gd name="connsiteY1310" fmla="*/ 1069203 h 2380521"/>
              <a:gd name="connsiteX1311" fmla="*/ 4525657 w 8023328"/>
              <a:gd name="connsiteY1311" fmla="*/ 1083991 h 2380521"/>
              <a:gd name="connsiteX1312" fmla="*/ 4513260 w 8023328"/>
              <a:gd name="connsiteY1312" fmla="*/ 1098780 h 2380521"/>
              <a:gd name="connsiteX1313" fmla="*/ 4499404 w 8023328"/>
              <a:gd name="connsiteY1313" fmla="*/ 1083991 h 2380521"/>
              <a:gd name="connsiteX1314" fmla="*/ 4513260 w 8023328"/>
              <a:gd name="connsiteY1314" fmla="*/ 1069203 h 2380521"/>
              <a:gd name="connsiteX1315" fmla="*/ 4439056 w 8023328"/>
              <a:gd name="connsiteY1315" fmla="*/ 1069203 h 2380521"/>
              <a:gd name="connsiteX1316" fmla="*/ 4451453 w 8023328"/>
              <a:gd name="connsiteY1316" fmla="*/ 1083991 h 2380521"/>
              <a:gd name="connsiteX1317" fmla="*/ 4439056 w 8023328"/>
              <a:gd name="connsiteY1317" fmla="*/ 1098780 h 2380521"/>
              <a:gd name="connsiteX1318" fmla="*/ 4425200 w 8023328"/>
              <a:gd name="connsiteY1318" fmla="*/ 1083991 h 2380521"/>
              <a:gd name="connsiteX1319" fmla="*/ 4439056 w 8023328"/>
              <a:gd name="connsiteY1319" fmla="*/ 1069203 h 2380521"/>
              <a:gd name="connsiteX1320" fmla="*/ 4366768 w 8023328"/>
              <a:gd name="connsiteY1320" fmla="*/ 1069203 h 2380521"/>
              <a:gd name="connsiteX1321" fmla="*/ 4380624 w 8023328"/>
              <a:gd name="connsiteY1321" fmla="*/ 1083991 h 2380521"/>
              <a:gd name="connsiteX1322" fmla="*/ 4366768 w 8023328"/>
              <a:gd name="connsiteY1322" fmla="*/ 1098780 h 2380521"/>
              <a:gd name="connsiteX1323" fmla="*/ 4354371 w 8023328"/>
              <a:gd name="connsiteY1323" fmla="*/ 1083991 h 2380521"/>
              <a:gd name="connsiteX1324" fmla="*/ 4366768 w 8023328"/>
              <a:gd name="connsiteY1324" fmla="*/ 1069203 h 2380521"/>
              <a:gd name="connsiteX1325" fmla="*/ 4295937 w 8023328"/>
              <a:gd name="connsiteY1325" fmla="*/ 1069203 h 2380521"/>
              <a:gd name="connsiteX1326" fmla="*/ 4309793 w 8023328"/>
              <a:gd name="connsiteY1326" fmla="*/ 1083991 h 2380521"/>
              <a:gd name="connsiteX1327" fmla="*/ 4295937 w 8023328"/>
              <a:gd name="connsiteY1327" fmla="*/ 1098780 h 2380521"/>
              <a:gd name="connsiteX1328" fmla="*/ 4283540 w 8023328"/>
              <a:gd name="connsiteY1328" fmla="*/ 1083991 h 2380521"/>
              <a:gd name="connsiteX1329" fmla="*/ 4295937 w 8023328"/>
              <a:gd name="connsiteY1329" fmla="*/ 1069203 h 2380521"/>
              <a:gd name="connsiteX1330" fmla="*/ 4225107 w 8023328"/>
              <a:gd name="connsiteY1330" fmla="*/ 1069203 h 2380521"/>
              <a:gd name="connsiteX1331" fmla="*/ 4238963 w 8023328"/>
              <a:gd name="connsiteY1331" fmla="*/ 1083991 h 2380521"/>
              <a:gd name="connsiteX1332" fmla="*/ 4225107 w 8023328"/>
              <a:gd name="connsiteY1332" fmla="*/ 1098780 h 2380521"/>
              <a:gd name="connsiteX1333" fmla="*/ 4212710 w 8023328"/>
              <a:gd name="connsiteY1333" fmla="*/ 1083991 h 2380521"/>
              <a:gd name="connsiteX1334" fmla="*/ 4225107 w 8023328"/>
              <a:gd name="connsiteY1334" fmla="*/ 1069203 h 2380521"/>
              <a:gd name="connsiteX1335" fmla="*/ 4153295 w 8023328"/>
              <a:gd name="connsiteY1335" fmla="*/ 1069203 h 2380521"/>
              <a:gd name="connsiteX1336" fmla="*/ 4168083 w 8023328"/>
              <a:gd name="connsiteY1336" fmla="*/ 1083991 h 2380521"/>
              <a:gd name="connsiteX1337" fmla="*/ 4153295 w 8023328"/>
              <a:gd name="connsiteY1337" fmla="*/ 1098780 h 2380521"/>
              <a:gd name="connsiteX1338" fmla="*/ 4138507 w 8023328"/>
              <a:gd name="connsiteY1338" fmla="*/ 1083991 h 2380521"/>
              <a:gd name="connsiteX1339" fmla="*/ 4153295 w 8023328"/>
              <a:gd name="connsiteY1339" fmla="*/ 1069203 h 2380521"/>
              <a:gd name="connsiteX1340" fmla="*/ 4082465 w 8023328"/>
              <a:gd name="connsiteY1340" fmla="*/ 1069203 h 2380521"/>
              <a:gd name="connsiteX1341" fmla="*/ 4097254 w 8023328"/>
              <a:gd name="connsiteY1341" fmla="*/ 1083991 h 2380521"/>
              <a:gd name="connsiteX1342" fmla="*/ 4082465 w 8023328"/>
              <a:gd name="connsiteY1342" fmla="*/ 1098780 h 2380521"/>
              <a:gd name="connsiteX1343" fmla="*/ 4067676 w 8023328"/>
              <a:gd name="connsiteY1343" fmla="*/ 1083991 h 2380521"/>
              <a:gd name="connsiteX1344" fmla="*/ 4082465 w 8023328"/>
              <a:gd name="connsiteY1344" fmla="*/ 1069203 h 2380521"/>
              <a:gd name="connsiteX1345" fmla="*/ 4011635 w 8023328"/>
              <a:gd name="connsiteY1345" fmla="*/ 1069203 h 2380521"/>
              <a:gd name="connsiteX1346" fmla="*/ 4026423 w 8023328"/>
              <a:gd name="connsiteY1346" fmla="*/ 1083991 h 2380521"/>
              <a:gd name="connsiteX1347" fmla="*/ 4011635 w 8023328"/>
              <a:gd name="connsiteY1347" fmla="*/ 1098780 h 2380521"/>
              <a:gd name="connsiteX1348" fmla="*/ 3996847 w 8023328"/>
              <a:gd name="connsiteY1348" fmla="*/ 1083991 h 2380521"/>
              <a:gd name="connsiteX1349" fmla="*/ 4011635 w 8023328"/>
              <a:gd name="connsiteY1349" fmla="*/ 1069203 h 2380521"/>
              <a:gd name="connsiteX1350" fmla="*/ 3939871 w 8023328"/>
              <a:gd name="connsiteY1350" fmla="*/ 1069203 h 2380521"/>
              <a:gd name="connsiteX1351" fmla="*/ 3952268 w 8023328"/>
              <a:gd name="connsiteY1351" fmla="*/ 1083991 h 2380521"/>
              <a:gd name="connsiteX1352" fmla="*/ 3939871 w 8023328"/>
              <a:gd name="connsiteY1352" fmla="*/ 1098780 h 2380521"/>
              <a:gd name="connsiteX1353" fmla="*/ 3926015 w 8023328"/>
              <a:gd name="connsiteY1353" fmla="*/ 1083991 h 2380521"/>
              <a:gd name="connsiteX1354" fmla="*/ 3939871 w 8023328"/>
              <a:gd name="connsiteY1354" fmla="*/ 1069203 h 2380521"/>
              <a:gd name="connsiteX1355" fmla="*/ 582439 w 8023328"/>
              <a:gd name="connsiteY1355" fmla="*/ 1069203 h 2380521"/>
              <a:gd name="connsiteX1356" fmla="*/ 596295 w 8023328"/>
              <a:gd name="connsiteY1356" fmla="*/ 1083059 h 2380521"/>
              <a:gd name="connsiteX1357" fmla="*/ 582439 w 8023328"/>
              <a:gd name="connsiteY1357" fmla="*/ 1095457 h 2380521"/>
              <a:gd name="connsiteX1358" fmla="*/ 570041 w 8023328"/>
              <a:gd name="connsiteY1358" fmla="*/ 1083059 h 2380521"/>
              <a:gd name="connsiteX1359" fmla="*/ 582439 w 8023328"/>
              <a:gd name="connsiteY1359" fmla="*/ 1069203 h 2380521"/>
              <a:gd name="connsiteX1360" fmla="*/ 513628 w 8023328"/>
              <a:gd name="connsiteY1360" fmla="*/ 1069203 h 2380521"/>
              <a:gd name="connsiteX1361" fmla="*/ 528807 w 8023328"/>
              <a:gd name="connsiteY1361" fmla="*/ 1083059 h 2380521"/>
              <a:gd name="connsiteX1362" fmla="*/ 513628 w 8023328"/>
              <a:gd name="connsiteY1362" fmla="*/ 1095457 h 2380521"/>
              <a:gd name="connsiteX1363" fmla="*/ 499209 w 8023328"/>
              <a:gd name="connsiteY1363" fmla="*/ 1083059 h 2380521"/>
              <a:gd name="connsiteX1364" fmla="*/ 513628 w 8023328"/>
              <a:gd name="connsiteY1364" fmla="*/ 1069203 h 2380521"/>
              <a:gd name="connsiteX1365" fmla="*/ 439795 w 8023328"/>
              <a:gd name="connsiteY1365" fmla="*/ 1069203 h 2380521"/>
              <a:gd name="connsiteX1366" fmla="*/ 454585 w 8023328"/>
              <a:gd name="connsiteY1366" fmla="*/ 1083059 h 2380521"/>
              <a:gd name="connsiteX1367" fmla="*/ 439795 w 8023328"/>
              <a:gd name="connsiteY1367" fmla="*/ 1095457 h 2380521"/>
              <a:gd name="connsiteX1368" fmla="*/ 425007 w 8023328"/>
              <a:gd name="connsiteY1368" fmla="*/ 1083059 h 2380521"/>
              <a:gd name="connsiteX1369" fmla="*/ 439795 w 8023328"/>
              <a:gd name="connsiteY1369" fmla="*/ 1069203 h 2380521"/>
              <a:gd name="connsiteX1370" fmla="*/ 368965 w 8023328"/>
              <a:gd name="connsiteY1370" fmla="*/ 1069203 h 2380521"/>
              <a:gd name="connsiteX1371" fmla="*/ 383754 w 8023328"/>
              <a:gd name="connsiteY1371" fmla="*/ 1083059 h 2380521"/>
              <a:gd name="connsiteX1372" fmla="*/ 368965 w 8023328"/>
              <a:gd name="connsiteY1372" fmla="*/ 1095457 h 2380521"/>
              <a:gd name="connsiteX1373" fmla="*/ 354177 w 8023328"/>
              <a:gd name="connsiteY1373" fmla="*/ 1083059 h 2380521"/>
              <a:gd name="connsiteX1374" fmla="*/ 368965 w 8023328"/>
              <a:gd name="connsiteY1374" fmla="*/ 1069203 h 2380521"/>
              <a:gd name="connsiteX1375" fmla="*/ 297201 w 8023328"/>
              <a:gd name="connsiteY1375" fmla="*/ 1069203 h 2380521"/>
              <a:gd name="connsiteX1376" fmla="*/ 309599 w 8023328"/>
              <a:gd name="connsiteY1376" fmla="*/ 1083059 h 2380521"/>
              <a:gd name="connsiteX1377" fmla="*/ 297201 w 8023328"/>
              <a:gd name="connsiteY1377" fmla="*/ 1095457 h 2380521"/>
              <a:gd name="connsiteX1378" fmla="*/ 283346 w 8023328"/>
              <a:gd name="connsiteY1378" fmla="*/ 1083059 h 2380521"/>
              <a:gd name="connsiteX1379" fmla="*/ 297201 w 8023328"/>
              <a:gd name="connsiteY1379" fmla="*/ 1069203 h 2380521"/>
              <a:gd name="connsiteX1380" fmla="*/ 226372 w 8023328"/>
              <a:gd name="connsiteY1380" fmla="*/ 1069203 h 2380521"/>
              <a:gd name="connsiteX1381" fmla="*/ 238771 w 8023328"/>
              <a:gd name="connsiteY1381" fmla="*/ 1083059 h 2380521"/>
              <a:gd name="connsiteX1382" fmla="*/ 226372 w 8023328"/>
              <a:gd name="connsiteY1382" fmla="*/ 1095457 h 2380521"/>
              <a:gd name="connsiteX1383" fmla="*/ 212516 w 8023328"/>
              <a:gd name="connsiteY1383" fmla="*/ 1083059 h 2380521"/>
              <a:gd name="connsiteX1384" fmla="*/ 226372 w 8023328"/>
              <a:gd name="connsiteY1384" fmla="*/ 1069203 h 2380521"/>
              <a:gd name="connsiteX1385" fmla="*/ 154079 w 8023328"/>
              <a:gd name="connsiteY1385" fmla="*/ 1069203 h 2380521"/>
              <a:gd name="connsiteX1386" fmla="*/ 167935 w 8023328"/>
              <a:gd name="connsiteY1386" fmla="*/ 1083059 h 2380521"/>
              <a:gd name="connsiteX1387" fmla="*/ 154079 w 8023328"/>
              <a:gd name="connsiteY1387" fmla="*/ 1095457 h 2380521"/>
              <a:gd name="connsiteX1388" fmla="*/ 141682 w 8023328"/>
              <a:gd name="connsiteY1388" fmla="*/ 1083059 h 2380521"/>
              <a:gd name="connsiteX1389" fmla="*/ 154079 w 8023328"/>
              <a:gd name="connsiteY1389" fmla="*/ 1069203 h 2380521"/>
              <a:gd name="connsiteX1390" fmla="*/ 83249 w 8023328"/>
              <a:gd name="connsiteY1390" fmla="*/ 1069203 h 2380521"/>
              <a:gd name="connsiteX1391" fmla="*/ 97105 w 8023328"/>
              <a:gd name="connsiteY1391" fmla="*/ 1083059 h 2380521"/>
              <a:gd name="connsiteX1392" fmla="*/ 83249 w 8023328"/>
              <a:gd name="connsiteY1392" fmla="*/ 1095457 h 2380521"/>
              <a:gd name="connsiteX1393" fmla="*/ 70852 w 8023328"/>
              <a:gd name="connsiteY1393" fmla="*/ 1083059 h 2380521"/>
              <a:gd name="connsiteX1394" fmla="*/ 83249 w 8023328"/>
              <a:gd name="connsiteY1394" fmla="*/ 1069203 h 2380521"/>
              <a:gd name="connsiteX1395" fmla="*/ 12014 w 8023328"/>
              <a:gd name="connsiteY1395" fmla="*/ 1069203 h 2380521"/>
              <a:gd name="connsiteX1396" fmla="*/ 26255 w 8023328"/>
              <a:gd name="connsiteY1396" fmla="*/ 1083059 h 2380521"/>
              <a:gd name="connsiteX1397" fmla="*/ 12014 w 8023328"/>
              <a:gd name="connsiteY1397" fmla="*/ 1095457 h 2380521"/>
              <a:gd name="connsiteX1398" fmla="*/ 21 w 8023328"/>
              <a:gd name="connsiteY1398" fmla="*/ 1083059 h 2380521"/>
              <a:gd name="connsiteX1399" fmla="*/ 12014 w 8023328"/>
              <a:gd name="connsiteY1399" fmla="*/ 1069203 h 2380521"/>
              <a:gd name="connsiteX1400" fmla="*/ 6724405 w 8023328"/>
              <a:gd name="connsiteY1400" fmla="*/ 998371 h 2380521"/>
              <a:gd name="connsiteX1401" fmla="*/ 6738261 w 8023328"/>
              <a:gd name="connsiteY1401" fmla="*/ 1010768 h 2380521"/>
              <a:gd name="connsiteX1402" fmla="*/ 6724405 w 8023328"/>
              <a:gd name="connsiteY1402" fmla="*/ 1024625 h 2380521"/>
              <a:gd name="connsiteX1403" fmla="*/ 6712008 w 8023328"/>
              <a:gd name="connsiteY1403" fmla="*/ 1010768 h 2380521"/>
              <a:gd name="connsiteX1404" fmla="*/ 6724405 w 8023328"/>
              <a:gd name="connsiteY1404" fmla="*/ 998371 h 2380521"/>
              <a:gd name="connsiteX1405" fmla="*/ 6653576 w 8023328"/>
              <a:gd name="connsiteY1405" fmla="*/ 998371 h 2380521"/>
              <a:gd name="connsiteX1406" fmla="*/ 6667432 w 8023328"/>
              <a:gd name="connsiteY1406" fmla="*/ 1010768 h 2380521"/>
              <a:gd name="connsiteX1407" fmla="*/ 6653576 w 8023328"/>
              <a:gd name="connsiteY1407" fmla="*/ 1024625 h 2380521"/>
              <a:gd name="connsiteX1408" fmla="*/ 6641179 w 8023328"/>
              <a:gd name="connsiteY1408" fmla="*/ 1010768 h 2380521"/>
              <a:gd name="connsiteX1409" fmla="*/ 6653576 w 8023328"/>
              <a:gd name="connsiteY1409" fmla="*/ 998371 h 2380521"/>
              <a:gd name="connsiteX1410" fmla="*/ 6581764 w 8023328"/>
              <a:gd name="connsiteY1410" fmla="*/ 998371 h 2380521"/>
              <a:gd name="connsiteX1411" fmla="*/ 6596552 w 8023328"/>
              <a:gd name="connsiteY1411" fmla="*/ 1010768 h 2380521"/>
              <a:gd name="connsiteX1412" fmla="*/ 6581764 w 8023328"/>
              <a:gd name="connsiteY1412" fmla="*/ 1024625 h 2380521"/>
              <a:gd name="connsiteX1413" fmla="*/ 6566976 w 8023328"/>
              <a:gd name="connsiteY1413" fmla="*/ 1010768 h 2380521"/>
              <a:gd name="connsiteX1414" fmla="*/ 6581764 w 8023328"/>
              <a:gd name="connsiteY1414" fmla="*/ 998371 h 2380521"/>
              <a:gd name="connsiteX1415" fmla="*/ 6510933 w 8023328"/>
              <a:gd name="connsiteY1415" fmla="*/ 998371 h 2380521"/>
              <a:gd name="connsiteX1416" fmla="*/ 6525722 w 8023328"/>
              <a:gd name="connsiteY1416" fmla="*/ 1010768 h 2380521"/>
              <a:gd name="connsiteX1417" fmla="*/ 6510933 w 8023328"/>
              <a:gd name="connsiteY1417" fmla="*/ 1024625 h 2380521"/>
              <a:gd name="connsiteX1418" fmla="*/ 6496144 w 8023328"/>
              <a:gd name="connsiteY1418" fmla="*/ 1010768 h 2380521"/>
              <a:gd name="connsiteX1419" fmla="*/ 6510933 w 8023328"/>
              <a:gd name="connsiteY1419" fmla="*/ 998371 h 2380521"/>
              <a:gd name="connsiteX1420" fmla="*/ 6440492 w 8023328"/>
              <a:gd name="connsiteY1420" fmla="*/ 998371 h 2380521"/>
              <a:gd name="connsiteX1421" fmla="*/ 6454911 w 8023328"/>
              <a:gd name="connsiteY1421" fmla="*/ 1010768 h 2380521"/>
              <a:gd name="connsiteX1422" fmla="*/ 6440492 w 8023328"/>
              <a:gd name="connsiteY1422" fmla="*/ 1024625 h 2380521"/>
              <a:gd name="connsiteX1423" fmla="*/ 6425315 w 8023328"/>
              <a:gd name="connsiteY1423" fmla="*/ 1010768 h 2380521"/>
              <a:gd name="connsiteX1424" fmla="*/ 6440492 w 8023328"/>
              <a:gd name="connsiteY1424" fmla="*/ 998371 h 2380521"/>
              <a:gd name="connsiteX1425" fmla="*/ 6368340 w 8023328"/>
              <a:gd name="connsiteY1425" fmla="*/ 998371 h 2380521"/>
              <a:gd name="connsiteX1426" fmla="*/ 6380737 w 8023328"/>
              <a:gd name="connsiteY1426" fmla="*/ 1010768 h 2380521"/>
              <a:gd name="connsiteX1427" fmla="*/ 6368340 w 8023328"/>
              <a:gd name="connsiteY1427" fmla="*/ 1024625 h 2380521"/>
              <a:gd name="connsiteX1428" fmla="*/ 6354484 w 8023328"/>
              <a:gd name="connsiteY1428" fmla="*/ 1010768 h 2380521"/>
              <a:gd name="connsiteX1429" fmla="*/ 6368340 w 8023328"/>
              <a:gd name="connsiteY1429" fmla="*/ 998371 h 2380521"/>
              <a:gd name="connsiteX1430" fmla="*/ 6297511 w 8023328"/>
              <a:gd name="connsiteY1430" fmla="*/ 998371 h 2380521"/>
              <a:gd name="connsiteX1431" fmla="*/ 6309908 w 8023328"/>
              <a:gd name="connsiteY1431" fmla="*/ 1010768 h 2380521"/>
              <a:gd name="connsiteX1432" fmla="*/ 6297511 w 8023328"/>
              <a:gd name="connsiteY1432" fmla="*/ 1024625 h 2380521"/>
              <a:gd name="connsiteX1433" fmla="*/ 6283655 w 8023328"/>
              <a:gd name="connsiteY1433" fmla="*/ 1010768 h 2380521"/>
              <a:gd name="connsiteX1434" fmla="*/ 6297511 w 8023328"/>
              <a:gd name="connsiteY1434" fmla="*/ 998371 h 2380521"/>
              <a:gd name="connsiteX1435" fmla="*/ 6226679 w 8023328"/>
              <a:gd name="connsiteY1435" fmla="*/ 998371 h 2380521"/>
              <a:gd name="connsiteX1436" fmla="*/ 6239076 w 8023328"/>
              <a:gd name="connsiteY1436" fmla="*/ 1010768 h 2380521"/>
              <a:gd name="connsiteX1437" fmla="*/ 6226679 w 8023328"/>
              <a:gd name="connsiteY1437" fmla="*/ 1024625 h 2380521"/>
              <a:gd name="connsiteX1438" fmla="*/ 6212823 w 8023328"/>
              <a:gd name="connsiteY1438" fmla="*/ 1010768 h 2380521"/>
              <a:gd name="connsiteX1439" fmla="*/ 6226679 w 8023328"/>
              <a:gd name="connsiteY1439" fmla="*/ 998371 h 2380521"/>
              <a:gd name="connsiteX1440" fmla="*/ 6154391 w 8023328"/>
              <a:gd name="connsiteY1440" fmla="*/ 998371 h 2380521"/>
              <a:gd name="connsiteX1441" fmla="*/ 6168247 w 8023328"/>
              <a:gd name="connsiteY1441" fmla="*/ 1010768 h 2380521"/>
              <a:gd name="connsiteX1442" fmla="*/ 6154391 w 8023328"/>
              <a:gd name="connsiteY1442" fmla="*/ 1024625 h 2380521"/>
              <a:gd name="connsiteX1443" fmla="*/ 6141994 w 8023328"/>
              <a:gd name="connsiteY1443" fmla="*/ 1010768 h 2380521"/>
              <a:gd name="connsiteX1444" fmla="*/ 6154391 w 8023328"/>
              <a:gd name="connsiteY1444" fmla="*/ 998371 h 2380521"/>
              <a:gd name="connsiteX1445" fmla="*/ 6083559 w 8023328"/>
              <a:gd name="connsiteY1445" fmla="*/ 998371 h 2380521"/>
              <a:gd name="connsiteX1446" fmla="*/ 6097415 w 8023328"/>
              <a:gd name="connsiteY1446" fmla="*/ 1010768 h 2380521"/>
              <a:gd name="connsiteX1447" fmla="*/ 6083559 w 8023328"/>
              <a:gd name="connsiteY1447" fmla="*/ 1024625 h 2380521"/>
              <a:gd name="connsiteX1448" fmla="*/ 6071162 w 8023328"/>
              <a:gd name="connsiteY1448" fmla="*/ 1010768 h 2380521"/>
              <a:gd name="connsiteX1449" fmla="*/ 6083559 w 8023328"/>
              <a:gd name="connsiteY1449" fmla="*/ 998371 h 2380521"/>
              <a:gd name="connsiteX1450" fmla="*/ 6009356 w 8023328"/>
              <a:gd name="connsiteY1450" fmla="*/ 998371 h 2380521"/>
              <a:gd name="connsiteX1451" fmla="*/ 6023212 w 8023328"/>
              <a:gd name="connsiteY1451" fmla="*/ 1010768 h 2380521"/>
              <a:gd name="connsiteX1452" fmla="*/ 6009356 w 8023328"/>
              <a:gd name="connsiteY1452" fmla="*/ 1024625 h 2380521"/>
              <a:gd name="connsiteX1453" fmla="*/ 5996959 w 8023328"/>
              <a:gd name="connsiteY1453" fmla="*/ 1010768 h 2380521"/>
              <a:gd name="connsiteX1454" fmla="*/ 6009356 w 8023328"/>
              <a:gd name="connsiteY1454" fmla="*/ 998371 h 2380521"/>
              <a:gd name="connsiteX1455" fmla="*/ 5940548 w 8023328"/>
              <a:gd name="connsiteY1455" fmla="*/ 998371 h 2380521"/>
              <a:gd name="connsiteX1456" fmla="*/ 5955726 w 8023328"/>
              <a:gd name="connsiteY1456" fmla="*/ 1010768 h 2380521"/>
              <a:gd name="connsiteX1457" fmla="*/ 5940548 w 8023328"/>
              <a:gd name="connsiteY1457" fmla="*/ 1024625 h 2380521"/>
              <a:gd name="connsiteX1458" fmla="*/ 5926130 w 8023328"/>
              <a:gd name="connsiteY1458" fmla="*/ 1010768 h 2380521"/>
              <a:gd name="connsiteX1459" fmla="*/ 5940548 w 8023328"/>
              <a:gd name="connsiteY1459" fmla="*/ 998371 h 2380521"/>
              <a:gd name="connsiteX1460" fmla="*/ 5870088 w 8023328"/>
              <a:gd name="connsiteY1460" fmla="*/ 998371 h 2380521"/>
              <a:gd name="connsiteX1461" fmla="*/ 5884877 w 8023328"/>
              <a:gd name="connsiteY1461" fmla="*/ 1010768 h 2380521"/>
              <a:gd name="connsiteX1462" fmla="*/ 5870088 w 8023328"/>
              <a:gd name="connsiteY1462" fmla="*/ 1024625 h 2380521"/>
              <a:gd name="connsiteX1463" fmla="*/ 5855299 w 8023328"/>
              <a:gd name="connsiteY1463" fmla="*/ 1010768 h 2380521"/>
              <a:gd name="connsiteX1464" fmla="*/ 5870088 w 8023328"/>
              <a:gd name="connsiteY1464" fmla="*/ 998371 h 2380521"/>
              <a:gd name="connsiteX1465" fmla="*/ 5799257 w 8023328"/>
              <a:gd name="connsiteY1465" fmla="*/ 998371 h 2380521"/>
              <a:gd name="connsiteX1466" fmla="*/ 5814045 w 8023328"/>
              <a:gd name="connsiteY1466" fmla="*/ 1010768 h 2380521"/>
              <a:gd name="connsiteX1467" fmla="*/ 5799257 w 8023328"/>
              <a:gd name="connsiteY1467" fmla="*/ 1024625 h 2380521"/>
              <a:gd name="connsiteX1468" fmla="*/ 5784469 w 8023328"/>
              <a:gd name="connsiteY1468" fmla="*/ 1010768 h 2380521"/>
              <a:gd name="connsiteX1469" fmla="*/ 5799257 w 8023328"/>
              <a:gd name="connsiteY1469" fmla="*/ 998371 h 2380521"/>
              <a:gd name="connsiteX1470" fmla="*/ 5724122 w 8023328"/>
              <a:gd name="connsiteY1470" fmla="*/ 998371 h 2380521"/>
              <a:gd name="connsiteX1471" fmla="*/ 5736519 w 8023328"/>
              <a:gd name="connsiteY1471" fmla="*/ 1010768 h 2380521"/>
              <a:gd name="connsiteX1472" fmla="*/ 5724122 w 8023328"/>
              <a:gd name="connsiteY1472" fmla="*/ 1024625 h 2380521"/>
              <a:gd name="connsiteX1473" fmla="*/ 5710266 w 8023328"/>
              <a:gd name="connsiteY1473" fmla="*/ 1010768 h 2380521"/>
              <a:gd name="connsiteX1474" fmla="*/ 5724122 w 8023328"/>
              <a:gd name="connsiteY1474" fmla="*/ 998371 h 2380521"/>
              <a:gd name="connsiteX1475" fmla="*/ 5653291 w 8023328"/>
              <a:gd name="connsiteY1475" fmla="*/ 998371 h 2380521"/>
              <a:gd name="connsiteX1476" fmla="*/ 5665688 w 8023328"/>
              <a:gd name="connsiteY1476" fmla="*/ 1012227 h 2380521"/>
              <a:gd name="connsiteX1477" fmla="*/ 5653291 w 8023328"/>
              <a:gd name="connsiteY1477" fmla="*/ 1024625 h 2380521"/>
              <a:gd name="connsiteX1478" fmla="*/ 5639435 w 8023328"/>
              <a:gd name="connsiteY1478" fmla="*/ 1012227 h 2380521"/>
              <a:gd name="connsiteX1479" fmla="*/ 5653291 w 8023328"/>
              <a:gd name="connsiteY1479" fmla="*/ 998371 h 2380521"/>
              <a:gd name="connsiteX1480" fmla="*/ 5581002 w 8023328"/>
              <a:gd name="connsiteY1480" fmla="*/ 998371 h 2380521"/>
              <a:gd name="connsiteX1481" fmla="*/ 5594858 w 8023328"/>
              <a:gd name="connsiteY1481" fmla="*/ 1012227 h 2380521"/>
              <a:gd name="connsiteX1482" fmla="*/ 5581002 w 8023328"/>
              <a:gd name="connsiteY1482" fmla="*/ 1024625 h 2380521"/>
              <a:gd name="connsiteX1483" fmla="*/ 5568605 w 8023328"/>
              <a:gd name="connsiteY1483" fmla="*/ 1012227 h 2380521"/>
              <a:gd name="connsiteX1484" fmla="*/ 5581002 w 8023328"/>
              <a:gd name="connsiteY1484" fmla="*/ 998371 h 2380521"/>
              <a:gd name="connsiteX1485" fmla="*/ 5510171 w 8023328"/>
              <a:gd name="connsiteY1485" fmla="*/ 998371 h 2380521"/>
              <a:gd name="connsiteX1486" fmla="*/ 5524027 w 8023328"/>
              <a:gd name="connsiteY1486" fmla="*/ 1012227 h 2380521"/>
              <a:gd name="connsiteX1487" fmla="*/ 5510171 w 8023328"/>
              <a:gd name="connsiteY1487" fmla="*/ 1024625 h 2380521"/>
              <a:gd name="connsiteX1488" fmla="*/ 5497774 w 8023328"/>
              <a:gd name="connsiteY1488" fmla="*/ 1012227 h 2380521"/>
              <a:gd name="connsiteX1489" fmla="*/ 5510171 w 8023328"/>
              <a:gd name="connsiteY1489" fmla="*/ 998371 h 2380521"/>
              <a:gd name="connsiteX1490" fmla="*/ 5438937 w 8023328"/>
              <a:gd name="connsiteY1490" fmla="*/ 998371 h 2380521"/>
              <a:gd name="connsiteX1491" fmla="*/ 5453178 w 8023328"/>
              <a:gd name="connsiteY1491" fmla="*/ 1012227 h 2380521"/>
              <a:gd name="connsiteX1492" fmla="*/ 5438937 w 8023328"/>
              <a:gd name="connsiteY1492" fmla="*/ 1024625 h 2380521"/>
              <a:gd name="connsiteX1493" fmla="*/ 5426945 w 8023328"/>
              <a:gd name="connsiteY1493" fmla="*/ 1012227 h 2380521"/>
              <a:gd name="connsiteX1494" fmla="*/ 5438937 w 8023328"/>
              <a:gd name="connsiteY1494" fmla="*/ 998371 h 2380521"/>
              <a:gd name="connsiteX1495" fmla="*/ 5367530 w 8023328"/>
              <a:gd name="connsiteY1495" fmla="*/ 998371 h 2380521"/>
              <a:gd name="connsiteX1496" fmla="*/ 5382318 w 8023328"/>
              <a:gd name="connsiteY1496" fmla="*/ 1012227 h 2380521"/>
              <a:gd name="connsiteX1497" fmla="*/ 5367530 w 8023328"/>
              <a:gd name="connsiteY1497" fmla="*/ 1024625 h 2380521"/>
              <a:gd name="connsiteX1498" fmla="*/ 5352742 w 8023328"/>
              <a:gd name="connsiteY1498" fmla="*/ 1012227 h 2380521"/>
              <a:gd name="connsiteX1499" fmla="*/ 5367530 w 8023328"/>
              <a:gd name="connsiteY1499" fmla="*/ 998371 h 2380521"/>
              <a:gd name="connsiteX1500" fmla="*/ 5296699 w 8023328"/>
              <a:gd name="connsiteY1500" fmla="*/ 998371 h 2380521"/>
              <a:gd name="connsiteX1501" fmla="*/ 5311488 w 8023328"/>
              <a:gd name="connsiteY1501" fmla="*/ 1012227 h 2380521"/>
              <a:gd name="connsiteX1502" fmla="*/ 5296699 w 8023328"/>
              <a:gd name="connsiteY1502" fmla="*/ 1024625 h 2380521"/>
              <a:gd name="connsiteX1503" fmla="*/ 5281910 w 8023328"/>
              <a:gd name="connsiteY1503" fmla="*/ 1012227 h 2380521"/>
              <a:gd name="connsiteX1504" fmla="*/ 5296699 w 8023328"/>
              <a:gd name="connsiteY1504" fmla="*/ 998371 h 2380521"/>
              <a:gd name="connsiteX1505" fmla="*/ 5225869 w 8023328"/>
              <a:gd name="connsiteY1505" fmla="*/ 998371 h 2380521"/>
              <a:gd name="connsiteX1506" fmla="*/ 5240657 w 8023328"/>
              <a:gd name="connsiteY1506" fmla="*/ 1012227 h 2380521"/>
              <a:gd name="connsiteX1507" fmla="*/ 5225869 w 8023328"/>
              <a:gd name="connsiteY1507" fmla="*/ 1024625 h 2380521"/>
              <a:gd name="connsiteX1508" fmla="*/ 5211081 w 8023328"/>
              <a:gd name="connsiteY1508" fmla="*/ 1012227 h 2380521"/>
              <a:gd name="connsiteX1509" fmla="*/ 5225869 w 8023328"/>
              <a:gd name="connsiteY1509" fmla="*/ 998371 h 2380521"/>
              <a:gd name="connsiteX1510" fmla="*/ 5154105 w 8023328"/>
              <a:gd name="connsiteY1510" fmla="*/ 998371 h 2380521"/>
              <a:gd name="connsiteX1511" fmla="*/ 5166502 w 8023328"/>
              <a:gd name="connsiteY1511" fmla="*/ 1012227 h 2380521"/>
              <a:gd name="connsiteX1512" fmla="*/ 5154105 w 8023328"/>
              <a:gd name="connsiteY1512" fmla="*/ 1024625 h 2380521"/>
              <a:gd name="connsiteX1513" fmla="*/ 5140249 w 8023328"/>
              <a:gd name="connsiteY1513" fmla="*/ 1012227 h 2380521"/>
              <a:gd name="connsiteX1514" fmla="*/ 5154105 w 8023328"/>
              <a:gd name="connsiteY1514" fmla="*/ 998371 h 2380521"/>
              <a:gd name="connsiteX1515" fmla="*/ 5083276 w 8023328"/>
              <a:gd name="connsiteY1515" fmla="*/ 998371 h 2380521"/>
              <a:gd name="connsiteX1516" fmla="*/ 5095673 w 8023328"/>
              <a:gd name="connsiteY1516" fmla="*/ 1012227 h 2380521"/>
              <a:gd name="connsiteX1517" fmla="*/ 5083276 w 8023328"/>
              <a:gd name="connsiteY1517" fmla="*/ 1024625 h 2380521"/>
              <a:gd name="connsiteX1518" fmla="*/ 5069420 w 8023328"/>
              <a:gd name="connsiteY1518" fmla="*/ 1012227 h 2380521"/>
              <a:gd name="connsiteX1519" fmla="*/ 5083276 w 8023328"/>
              <a:gd name="connsiteY1519" fmla="*/ 998371 h 2380521"/>
              <a:gd name="connsiteX1520" fmla="*/ 5012445 w 8023328"/>
              <a:gd name="connsiteY1520" fmla="*/ 998371 h 2380521"/>
              <a:gd name="connsiteX1521" fmla="*/ 5024842 w 8023328"/>
              <a:gd name="connsiteY1521" fmla="*/ 1012227 h 2380521"/>
              <a:gd name="connsiteX1522" fmla="*/ 5012445 w 8023328"/>
              <a:gd name="connsiteY1522" fmla="*/ 1024625 h 2380521"/>
              <a:gd name="connsiteX1523" fmla="*/ 4998589 w 8023328"/>
              <a:gd name="connsiteY1523" fmla="*/ 1012227 h 2380521"/>
              <a:gd name="connsiteX1524" fmla="*/ 5012445 w 8023328"/>
              <a:gd name="connsiteY1524" fmla="*/ 998371 h 2380521"/>
              <a:gd name="connsiteX1525" fmla="*/ 4940157 w 8023328"/>
              <a:gd name="connsiteY1525" fmla="*/ 998371 h 2380521"/>
              <a:gd name="connsiteX1526" fmla="*/ 4954013 w 8023328"/>
              <a:gd name="connsiteY1526" fmla="*/ 1012227 h 2380521"/>
              <a:gd name="connsiteX1527" fmla="*/ 4940157 w 8023328"/>
              <a:gd name="connsiteY1527" fmla="*/ 1024625 h 2380521"/>
              <a:gd name="connsiteX1528" fmla="*/ 4927760 w 8023328"/>
              <a:gd name="connsiteY1528" fmla="*/ 1012227 h 2380521"/>
              <a:gd name="connsiteX1529" fmla="*/ 4940157 w 8023328"/>
              <a:gd name="connsiteY1529" fmla="*/ 998371 h 2380521"/>
              <a:gd name="connsiteX1530" fmla="*/ 4865953 w 8023328"/>
              <a:gd name="connsiteY1530" fmla="*/ 998371 h 2380521"/>
              <a:gd name="connsiteX1531" fmla="*/ 4879809 w 8023328"/>
              <a:gd name="connsiteY1531" fmla="*/ 1012227 h 2380521"/>
              <a:gd name="connsiteX1532" fmla="*/ 4865953 w 8023328"/>
              <a:gd name="connsiteY1532" fmla="*/ 1024625 h 2380521"/>
              <a:gd name="connsiteX1533" fmla="*/ 4853556 w 8023328"/>
              <a:gd name="connsiteY1533" fmla="*/ 1012227 h 2380521"/>
              <a:gd name="connsiteX1534" fmla="*/ 4865953 w 8023328"/>
              <a:gd name="connsiteY1534" fmla="*/ 998371 h 2380521"/>
              <a:gd name="connsiteX1535" fmla="*/ 4797514 w 8023328"/>
              <a:gd name="connsiteY1535" fmla="*/ 998371 h 2380521"/>
              <a:gd name="connsiteX1536" fmla="*/ 4812303 w 8023328"/>
              <a:gd name="connsiteY1536" fmla="*/ 1012227 h 2380521"/>
              <a:gd name="connsiteX1537" fmla="*/ 4797514 w 8023328"/>
              <a:gd name="connsiteY1537" fmla="*/ 1024625 h 2380521"/>
              <a:gd name="connsiteX1538" fmla="*/ 4782725 w 8023328"/>
              <a:gd name="connsiteY1538" fmla="*/ 1012227 h 2380521"/>
              <a:gd name="connsiteX1539" fmla="*/ 4797514 w 8023328"/>
              <a:gd name="connsiteY1539" fmla="*/ 998371 h 2380521"/>
              <a:gd name="connsiteX1540" fmla="*/ 4726684 w 8023328"/>
              <a:gd name="connsiteY1540" fmla="*/ 998371 h 2380521"/>
              <a:gd name="connsiteX1541" fmla="*/ 4741472 w 8023328"/>
              <a:gd name="connsiteY1541" fmla="*/ 1012227 h 2380521"/>
              <a:gd name="connsiteX1542" fmla="*/ 4726684 w 8023328"/>
              <a:gd name="connsiteY1542" fmla="*/ 1024625 h 2380521"/>
              <a:gd name="connsiteX1543" fmla="*/ 4711896 w 8023328"/>
              <a:gd name="connsiteY1543" fmla="*/ 1012227 h 2380521"/>
              <a:gd name="connsiteX1544" fmla="*/ 4726684 w 8023328"/>
              <a:gd name="connsiteY1544" fmla="*/ 998371 h 2380521"/>
              <a:gd name="connsiteX1545" fmla="*/ 4655853 w 8023328"/>
              <a:gd name="connsiteY1545" fmla="*/ 998371 h 2380521"/>
              <a:gd name="connsiteX1546" fmla="*/ 4670642 w 8023328"/>
              <a:gd name="connsiteY1546" fmla="*/ 1012227 h 2380521"/>
              <a:gd name="connsiteX1547" fmla="*/ 4655853 w 8023328"/>
              <a:gd name="connsiteY1547" fmla="*/ 1024625 h 2380521"/>
              <a:gd name="connsiteX1548" fmla="*/ 4641064 w 8023328"/>
              <a:gd name="connsiteY1548" fmla="*/ 1012227 h 2380521"/>
              <a:gd name="connsiteX1549" fmla="*/ 4655853 w 8023328"/>
              <a:gd name="connsiteY1549" fmla="*/ 998371 h 2380521"/>
              <a:gd name="connsiteX1550" fmla="*/ 4584091 w 8023328"/>
              <a:gd name="connsiteY1550" fmla="*/ 998371 h 2380521"/>
              <a:gd name="connsiteX1551" fmla="*/ 4596488 w 8023328"/>
              <a:gd name="connsiteY1551" fmla="*/ 1012227 h 2380521"/>
              <a:gd name="connsiteX1552" fmla="*/ 4584091 w 8023328"/>
              <a:gd name="connsiteY1552" fmla="*/ 1024625 h 2380521"/>
              <a:gd name="connsiteX1553" fmla="*/ 4570235 w 8023328"/>
              <a:gd name="connsiteY1553" fmla="*/ 1012227 h 2380521"/>
              <a:gd name="connsiteX1554" fmla="*/ 4584091 w 8023328"/>
              <a:gd name="connsiteY1554" fmla="*/ 998371 h 2380521"/>
              <a:gd name="connsiteX1555" fmla="*/ 4513260 w 8023328"/>
              <a:gd name="connsiteY1555" fmla="*/ 998371 h 2380521"/>
              <a:gd name="connsiteX1556" fmla="*/ 4525657 w 8023328"/>
              <a:gd name="connsiteY1556" fmla="*/ 1012227 h 2380521"/>
              <a:gd name="connsiteX1557" fmla="*/ 4513260 w 8023328"/>
              <a:gd name="connsiteY1557" fmla="*/ 1024625 h 2380521"/>
              <a:gd name="connsiteX1558" fmla="*/ 4499404 w 8023328"/>
              <a:gd name="connsiteY1558" fmla="*/ 1012227 h 2380521"/>
              <a:gd name="connsiteX1559" fmla="*/ 4513260 w 8023328"/>
              <a:gd name="connsiteY1559" fmla="*/ 998371 h 2380521"/>
              <a:gd name="connsiteX1560" fmla="*/ 4439056 w 8023328"/>
              <a:gd name="connsiteY1560" fmla="*/ 998371 h 2380521"/>
              <a:gd name="connsiteX1561" fmla="*/ 4451453 w 8023328"/>
              <a:gd name="connsiteY1561" fmla="*/ 1012227 h 2380521"/>
              <a:gd name="connsiteX1562" fmla="*/ 4439056 w 8023328"/>
              <a:gd name="connsiteY1562" fmla="*/ 1024625 h 2380521"/>
              <a:gd name="connsiteX1563" fmla="*/ 4425200 w 8023328"/>
              <a:gd name="connsiteY1563" fmla="*/ 1012227 h 2380521"/>
              <a:gd name="connsiteX1564" fmla="*/ 4439056 w 8023328"/>
              <a:gd name="connsiteY1564" fmla="*/ 998371 h 2380521"/>
              <a:gd name="connsiteX1565" fmla="*/ 4366768 w 8023328"/>
              <a:gd name="connsiteY1565" fmla="*/ 998371 h 2380521"/>
              <a:gd name="connsiteX1566" fmla="*/ 4380624 w 8023328"/>
              <a:gd name="connsiteY1566" fmla="*/ 1012227 h 2380521"/>
              <a:gd name="connsiteX1567" fmla="*/ 4366768 w 8023328"/>
              <a:gd name="connsiteY1567" fmla="*/ 1024625 h 2380521"/>
              <a:gd name="connsiteX1568" fmla="*/ 4354371 w 8023328"/>
              <a:gd name="connsiteY1568" fmla="*/ 1012227 h 2380521"/>
              <a:gd name="connsiteX1569" fmla="*/ 4366768 w 8023328"/>
              <a:gd name="connsiteY1569" fmla="*/ 998371 h 2380521"/>
              <a:gd name="connsiteX1570" fmla="*/ 4295937 w 8023328"/>
              <a:gd name="connsiteY1570" fmla="*/ 998371 h 2380521"/>
              <a:gd name="connsiteX1571" fmla="*/ 4309793 w 8023328"/>
              <a:gd name="connsiteY1571" fmla="*/ 1012227 h 2380521"/>
              <a:gd name="connsiteX1572" fmla="*/ 4295937 w 8023328"/>
              <a:gd name="connsiteY1572" fmla="*/ 1024625 h 2380521"/>
              <a:gd name="connsiteX1573" fmla="*/ 4283540 w 8023328"/>
              <a:gd name="connsiteY1573" fmla="*/ 1012227 h 2380521"/>
              <a:gd name="connsiteX1574" fmla="*/ 4295937 w 8023328"/>
              <a:gd name="connsiteY1574" fmla="*/ 998371 h 2380521"/>
              <a:gd name="connsiteX1575" fmla="*/ 4225107 w 8023328"/>
              <a:gd name="connsiteY1575" fmla="*/ 998371 h 2380521"/>
              <a:gd name="connsiteX1576" fmla="*/ 4238963 w 8023328"/>
              <a:gd name="connsiteY1576" fmla="*/ 1012227 h 2380521"/>
              <a:gd name="connsiteX1577" fmla="*/ 4225107 w 8023328"/>
              <a:gd name="connsiteY1577" fmla="*/ 1024625 h 2380521"/>
              <a:gd name="connsiteX1578" fmla="*/ 4212710 w 8023328"/>
              <a:gd name="connsiteY1578" fmla="*/ 1012227 h 2380521"/>
              <a:gd name="connsiteX1579" fmla="*/ 4225107 w 8023328"/>
              <a:gd name="connsiteY1579" fmla="*/ 998371 h 2380521"/>
              <a:gd name="connsiteX1580" fmla="*/ 4153295 w 8023328"/>
              <a:gd name="connsiteY1580" fmla="*/ 998371 h 2380521"/>
              <a:gd name="connsiteX1581" fmla="*/ 4168083 w 8023328"/>
              <a:gd name="connsiteY1581" fmla="*/ 1012227 h 2380521"/>
              <a:gd name="connsiteX1582" fmla="*/ 4153295 w 8023328"/>
              <a:gd name="connsiteY1582" fmla="*/ 1024625 h 2380521"/>
              <a:gd name="connsiteX1583" fmla="*/ 4138507 w 8023328"/>
              <a:gd name="connsiteY1583" fmla="*/ 1012227 h 2380521"/>
              <a:gd name="connsiteX1584" fmla="*/ 4153295 w 8023328"/>
              <a:gd name="connsiteY1584" fmla="*/ 998371 h 2380521"/>
              <a:gd name="connsiteX1585" fmla="*/ 4082465 w 8023328"/>
              <a:gd name="connsiteY1585" fmla="*/ 998371 h 2380521"/>
              <a:gd name="connsiteX1586" fmla="*/ 4097254 w 8023328"/>
              <a:gd name="connsiteY1586" fmla="*/ 1012227 h 2380521"/>
              <a:gd name="connsiteX1587" fmla="*/ 4082465 w 8023328"/>
              <a:gd name="connsiteY1587" fmla="*/ 1024625 h 2380521"/>
              <a:gd name="connsiteX1588" fmla="*/ 4067676 w 8023328"/>
              <a:gd name="connsiteY1588" fmla="*/ 1012227 h 2380521"/>
              <a:gd name="connsiteX1589" fmla="*/ 4082465 w 8023328"/>
              <a:gd name="connsiteY1589" fmla="*/ 998371 h 2380521"/>
              <a:gd name="connsiteX1590" fmla="*/ 4011635 w 8023328"/>
              <a:gd name="connsiteY1590" fmla="*/ 998371 h 2380521"/>
              <a:gd name="connsiteX1591" fmla="*/ 4026423 w 8023328"/>
              <a:gd name="connsiteY1591" fmla="*/ 1012227 h 2380521"/>
              <a:gd name="connsiteX1592" fmla="*/ 4011635 w 8023328"/>
              <a:gd name="connsiteY1592" fmla="*/ 1024625 h 2380521"/>
              <a:gd name="connsiteX1593" fmla="*/ 3996847 w 8023328"/>
              <a:gd name="connsiteY1593" fmla="*/ 1012227 h 2380521"/>
              <a:gd name="connsiteX1594" fmla="*/ 4011635 w 8023328"/>
              <a:gd name="connsiteY1594" fmla="*/ 998371 h 2380521"/>
              <a:gd name="connsiteX1595" fmla="*/ 3939871 w 8023328"/>
              <a:gd name="connsiteY1595" fmla="*/ 998371 h 2380521"/>
              <a:gd name="connsiteX1596" fmla="*/ 3952268 w 8023328"/>
              <a:gd name="connsiteY1596" fmla="*/ 1012227 h 2380521"/>
              <a:gd name="connsiteX1597" fmla="*/ 3939871 w 8023328"/>
              <a:gd name="connsiteY1597" fmla="*/ 1024625 h 2380521"/>
              <a:gd name="connsiteX1598" fmla="*/ 3926015 w 8023328"/>
              <a:gd name="connsiteY1598" fmla="*/ 1012227 h 2380521"/>
              <a:gd name="connsiteX1599" fmla="*/ 3939871 w 8023328"/>
              <a:gd name="connsiteY1599" fmla="*/ 998371 h 2380521"/>
              <a:gd name="connsiteX1600" fmla="*/ 3869042 w 8023328"/>
              <a:gd name="connsiteY1600" fmla="*/ 998371 h 2380521"/>
              <a:gd name="connsiteX1601" fmla="*/ 3881439 w 8023328"/>
              <a:gd name="connsiteY1601" fmla="*/ 1013160 h 2380521"/>
              <a:gd name="connsiteX1602" fmla="*/ 3869042 w 8023328"/>
              <a:gd name="connsiteY1602" fmla="*/ 1027949 h 2380521"/>
              <a:gd name="connsiteX1603" fmla="*/ 3855186 w 8023328"/>
              <a:gd name="connsiteY1603" fmla="*/ 1013160 h 2380521"/>
              <a:gd name="connsiteX1604" fmla="*/ 3869042 w 8023328"/>
              <a:gd name="connsiteY1604" fmla="*/ 998371 h 2380521"/>
              <a:gd name="connsiteX1605" fmla="*/ 3798211 w 8023328"/>
              <a:gd name="connsiteY1605" fmla="*/ 998371 h 2380521"/>
              <a:gd name="connsiteX1606" fmla="*/ 3810608 w 8023328"/>
              <a:gd name="connsiteY1606" fmla="*/ 1013160 h 2380521"/>
              <a:gd name="connsiteX1607" fmla="*/ 3798211 w 8023328"/>
              <a:gd name="connsiteY1607" fmla="*/ 1027949 h 2380521"/>
              <a:gd name="connsiteX1608" fmla="*/ 3784355 w 8023328"/>
              <a:gd name="connsiteY1608" fmla="*/ 1013160 h 2380521"/>
              <a:gd name="connsiteX1609" fmla="*/ 3798211 w 8023328"/>
              <a:gd name="connsiteY1609" fmla="*/ 998371 h 2380521"/>
              <a:gd name="connsiteX1610" fmla="*/ 3725922 w 8023328"/>
              <a:gd name="connsiteY1610" fmla="*/ 998371 h 2380521"/>
              <a:gd name="connsiteX1611" fmla="*/ 3739778 w 8023328"/>
              <a:gd name="connsiteY1611" fmla="*/ 1013160 h 2380521"/>
              <a:gd name="connsiteX1612" fmla="*/ 3725922 w 8023328"/>
              <a:gd name="connsiteY1612" fmla="*/ 1027949 h 2380521"/>
              <a:gd name="connsiteX1613" fmla="*/ 3713525 w 8023328"/>
              <a:gd name="connsiteY1613" fmla="*/ 1013160 h 2380521"/>
              <a:gd name="connsiteX1614" fmla="*/ 3725922 w 8023328"/>
              <a:gd name="connsiteY1614" fmla="*/ 998371 h 2380521"/>
              <a:gd name="connsiteX1615" fmla="*/ 724105 w 8023328"/>
              <a:gd name="connsiteY1615" fmla="*/ 998371 h 2380521"/>
              <a:gd name="connsiteX1616" fmla="*/ 737962 w 8023328"/>
              <a:gd name="connsiteY1616" fmla="*/ 1010768 h 2380521"/>
              <a:gd name="connsiteX1617" fmla="*/ 724105 w 8023328"/>
              <a:gd name="connsiteY1617" fmla="*/ 1024625 h 2380521"/>
              <a:gd name="connsiteX1618" fmla="*/ 711707 w 8023328"/>
              <a:gd name="connsiteY1618" fmla="*/ 1010768 h 2380521"/>
              <a:gd name="connsiteX1619" fmla="*/ 724105 w 8023328"/>
              <a:gd name="connsiteY1619" fmla="*/ 998371 h 2380521"/>
              <a:gd name="connsiteX1620" fmla="*/ 653274 w 8023328"/>
              <a:gd name="connsiteY1620" fmla="*/ 998371 h 2380521"/>
              <a:gd name="connsiteX1621" fmla="*/ 667129 w 8023328"/>
              <a:gd name="connsiteY1621" fmla="*/ 1010768 h 2380521"/>
              <a:gd name="connsiteX1622" fmla="*/ 653274 w 8023328"/>
              <a:gd name="connsiteY1622" fmla="*/ 1024625 h 2380521"/>
              <a:gd name="connsiteX1623" fmla="*/ 640877 w 8023328"/>
              <a:gd name="connsiteY1623" fmla="*/ 1010768 h 2380521"/>
              <a:gd name="connsiteX1624" fmla="*/ 653274 w 8023328"/>
              <a:gd name="connsiteY1624" fmla="*/ 998371 h 2380521"/>
              <a:gd name="connsiteX1625" fmla="*/ 582446 w 8023328"/>
              <a:gd name="connsiteY1625" fmla="*/ 998371 h 2380521"/>
              <a:gd name="connsiteX1626" fmla="*/ 596301 w 8023328"/>
              <a:gd name="connsiteY1626" fmla="*/ 1010768 h 2380521"/>
              <a:gd name="connsiteX1627" fmla="*/ 582446 w 8023328"/>
              <a:gd name="connsiteY1627" fmla="*/ 1024625 h 2380521"/>
              <a:gd name="connsiteX1628" fmla="*/ 570047 w 8023328"/>
              <a:gd name="connsiteY1628" fmla="*/ 1010768 h 2380521"/>
              <a:gd name="connsiteX1629" fmla="*/ 582446 w 8023328"/>
              <a:gd name="connsiteY1629" fmla="*/ 998371 h 2380521"/>
              <a:gd name="connsiteX1630" fmla="*/ 513636 w 8023328"/>
              <a:gd name="connsiteY1630" fmla="*/ 998371 h 2380521"/>
              <a:gd name="connsiteX1631" fmla="*/ 528813 w 8023328"/>
              <a:gd name="connsiteY1631" fmla="*/ 1010768 h 2380521"/>
              <a:gd name="connsiteX1632" fmla="*/ 513636 w 8023328"/>
              <a:gd name="connsiteY1632" fmla="*/ 1024625 h 2380521"/>
              <a:gd name="connsiteX1633" fmla="*/ 499216 w 8023328"/>
              <a:gd name="connsiteY1633" fmla="*/ 1010768 h 2380521"/>
              <a:gd name="connsiteX1634" fmla="*/ 513636 w 8023328"/>
              <a:gd name="connsiteY1634" fmla="*/ 998371 h 2380521"/>
              <a:gd name="connsiteX1635" fmla="*/ 439802 w 8023328"/>
              <a:gd name="connsiteY1635" fmla="*/ 998371 h 2380521"/>
              <a:gd name="connsiteX1636" fmla="*/ 454592 w 8023328"/>
              <a:gd name="connsiteY1636" fmla="*/ 1010768 h 2380521"/>
              <a:gd name="connsiteX1637" fmla="*/ 439802 w 8023328"/>
              <a:gd name="connsiteY1637" fmla="*/ 1024625 h 2380521"/>
              <a:gd name="connsiteX1638" fmla="*/ 425014 w 8023328"/>
              <a:gd name="connsiteY1638" fmla="*/ 1010768 h 2380521"/>
              <a:gd name="connsiteX1639" fmla="*/ 439802 w 8023328"/>
              <a:gd name="connsiteY1639" fmla="*/ 998371 h 2380521"/>
              <a:gd name="connsiteX1640" fmla="*/ 368040 w 8023328"/>
              <a:gd name="connsiteY1640" fmla="*/ 998371 h 2380521"/>
              <a:gd name="connsiteX1641" fmla="*/ 380438 w 8023328"/>
              <a:gd name="connsiteY1641" fmla="*/ 1012227 h 2380521"/>
              <a:gd name="connsiteX1642" fmla="*/ 368040 w 8023328"/>
              <a:gd name="connsiteY1642" fmla="*/ 1024625 h 2380521"/>
              <a:gd name="connsiteX1643" fmla="*/ 354183 w 8023328"/>
              <a:gd name="connsiteY1643" fmla="*/ 1012227 h 2380521"/>
              <a:gd name="connsiteX1644" fmla="*/ 368040 w 8023328"/>
              <a:gd name="connsiteY1644" fmla="*/ 998371 h 2380521"/>
              <a:gd name="connsiteX1645" fmla="*/ 297208 w 8023328"/>
              <a:gd name="connsiteY1645" fmla="*/ 998371 h 2380521"/>
              <a:gd name="connsiteX1646" fmla="*/ 309606 w 8023328"/>
              <a:gd name="connsiteY1646" fmla="*/ 1012227 h 2380521"/>
              <a:gd name="connsiteX1647" fmla="*/ 297208 w 8023328"/>
              <a:gd name="connsiteY1647" fmla="*/ 1024625 h 2380521"/>
              <a:gd name="connsiteX1648" fmla="*/ 283352 w 8023328"/>
              <a:gd name="connsiteY1648" fmla="*/ 1012227 h 2380521"/>
              <a:gd name="connsiteX1649" fmla="*/ 297208 w 8023328"/>
              <a:gd name="connsiteY1649" fmla="*/ 998371 h 2380521"/>
              <a:gd name="connsiteX1650" fmla="*/ 226379 w 8023328"/>
              <a:gd name="connsiteY1650" fmla="*/ 998371 h 2380521"/>
              <a:gd name="connsiteX1651" fmla="*/ 238778 w 8023328"/>
              <a:gd name="connsiteY1651" fmla="*/ 1012227 h 2380521"/>
              <a:gd name="connsiteX1652" fmla="*/ 226379 w 8023328"/>
              <a:gd name="connsiteY1652" fmla="*/ 1024625 h 2380521"/>
              <a:gd name="connsiteX1653" fmla="*/ 212523 w 8023328"/>
              <a:gd name="connsiteY1653" fmla="*/ 1012227 h 2380521"/>
              <a:gd name="connsiteX1654" fmla="*/ 226379 w 8023328"/>
              <a:gd name="connsiteY1654" fmla="*/ 998371 h 2380521"/>
              <a:gd name="connsiteX1655" fmla="*/ 154085 w 8023328"/>
              <a:gd name="connsiteY1655" fmla="*/ 998371 h 2380521"/>
              <a:gd name="connsiteX1656" fmla="*/ 167941 w 8023328"/>
              <a:gd name="connsiteY1656" fmla="*/ 1012227 h 2380521"/>
              <a:gd name="connsiteX1657" fmla="*/ 154085 w 8023328"/>
              <a:gd name="connsiteY1657" fmla="*/ 1024625 h 2380521"/>
              <a:gd name="connsiteX1658" fmla="*/ 141687 w 8023328"/>
              <a:gd name="connsiteY1658" fmla="*/ 1012227 h 2380521"/>
              <a:gd name="connsiteX1659" fmla="*/ 154085 w 8023328"/>
              <a:gd name="connsiteY1659" fmla="*/ 998371 h 2380521"/>
              <a:gd name="connsiteX1660" fmla="*/ 83255 w 8023328"/>
              <a:gd name="connsiteY1660" fmla="*/ 998371 h 2380521"/>
              <a:gd name="connsiteX1661" fmla="*/ 97111 w 8023328"/>
              <a:gd name="connsiteY1661" fmla="*/ 1012227 h 2380521"/>
              <a:gd name="connsiteX1662" fmla="*/ 83255 w 8023328"/>
              <a:gd name="connsiteY1662" fmla="*/ 1024625 h 2380521"/>
              <a:gd name="connsiteX1663" fmla="*/ 70858 w 8023328"/>
              <a:gd name="connsiteY1663" fmla="*/ 1012227 h 2380521"/>
              <a:gd name="connsiteX1664" fmla="*/ 83255 w 8023328"/>
              <a:gd name="connsiteY1664" fmla="*/ 998371 h 2380521"/>
              <a:gd name="connsiteX1665" fmla="*/ 12019 w 8023328"/>
              <a:gd name="connsiteY1665" fmla="*/ 998371 h 2380521"/>
              <a:gd name="connsiteX1666" fmla="*/ 26260 w 8023328"/>
              <a:gd name="connsiteY1666" fmla="*/ 1012227 h 2380521"/>
              <a:gd name="connsiteX1667" fmla="*/ 12019 w 8023328"/>
              <a:gd name="connsiteY1667" fmla="*/ 1024625 h 2380521"/>
              <a:gd name="connsiteX1668" fmla="*/ 27 w 8023328"/>
              <a:gd name="connsiteY1668" fmla="*/ 1012227 h 2380521"/>
              <a:gd name="connsiteX1669" fmla="*/ 12019 w 8023328"/>
              <a:gd name="connsiteY1669" fmla="*/ 998371 h 2380521"/>
              <a:gd name="connsiteX1670" fmla="*/ 870603 w 8023328"/>
              <a:gd name="connsiteY1670" fmla="*/ 927542 h 2380521"/>
              <a:gd name="connsiteX1671" fmla="*/ 883001 w 8023328"/>
              <a:gd name="connsiteY1671" fmla="*/ 939939 h 2380521"/>
              <a:gd name="connsiteX1672" fmla="*/ 870603 w 8023328"/>
              <a:gd name="connsiteY1672" fmla="*/ 953796 h 2380521"/>
              <a:gd name="connsiteX1673" fmla="*/ 856747 w 8023328"/>
              <a:gd name="connsiteY1673" fmla="*/ 939939 h 2380521"/>
              <a:gd name="connsiteX1674" fmla="*/ 870603 w 8023328"/>
              <a:gd name="connsiteY1674" fmla="*/ 927542 h 2380521"/>
              <a:gd name="connsiteX1675" fmla="*/ 799773 w 8023328"/>
              <a:gd name="connsiteY1675" fmla="*/ 927542 h 2380521"/>
              <a:gd name="connsiteX1676" fmla="*/ 812171 w 8023328"/>
              <a:gd name="connsiteY1676" fmla="*/ 939939 h 2380521"/>
              <a:gd name="connsiteX1677" fmla="*/ 799773 w 8023328"/>
              <a:gd name="connsiteY1677" fmla="*/ 953796 h 2380521"/>
              <a:gd name="connsiteX1678" fmla="*/ 785917 w 8023328"/>
              <a:gd name="connsiteY1678" fmla="*/ 939939 h 2380521"/>
              <a:gd name="connsiteX1679" fmla="*/ 799773 w 8023328"/>
              <a:gd name="connsiteY1679" fmla="*/ 927542 h 2380521"/>
              <a:gd name="connsiteX1680" fmla="*/ 724112 w 8023328"/>
              <a:gd name="connsiteY1680" fmla="*/ 927542 h 2380521"/>
              <a:gd name="connsiteX1681" fmla="*/ 737968 w 8023328"/>
              <a:gd name="connsiteY1681" fmla="*/ 939939 h 2380521"/>
              <a:gd name="connsiteX1682" fmla="*/ 724112 w 8023328"/>
              <a:gd name="connsiteY1682" fmla="*/ 953796 h 2380521"/>
              <a:gd name="connsiteX1683" fmla="*/ 711714 w 8023328"/>
              <a:gd name="connsiteY1683" fmla="*/ 939939 h 2380521"/>
              <a:gd name="connsiteX1684" fmla="*/ 724112 w 8023328"/>
              <a:gd name="connsiteY1684" fmla="*/ 927542 h 2380521"/>
              <a:gd name="connsiteX1685" fmla="*/ 653281 w 8023328"/>
              <a:gd name="connsiteY1685" fmla="*/ 927542 h 2380521"/>
              <a:gd name="connsiteX1686" fmla="*/ 667137 w 8023328"/>
              <a:gd name="connsiteY1686" fmla="*/ 939939 h 2380521"/>
              <a:gd name="connsiteX1687" fmla="*/ 653281 w 8023328"/>
              <a:gd name="connsiteY1687" fmla="*/ 953796 h 2380521"/>
              <a:gd name="connsiteX1688" fmla="*/ 640884 w 8023328"/>
              <a:gd name="connsiteY1688" fmla="*/ 939939 h 2380521"/>
              <a:gd name="connsiteX1689" fmla="*/ 653281 w 8023328"/>
              <a:gd name="connsiteY1689" fmla="*/ 927542 h 2380521"/>
              <a:gd name="connsiteX1690" fmla="*/ 582453 w 8023328"/>
              <a:gd name="connsiteY1690" fmla="*/ 927542 h 2380521"/>
              <a:gd name="connsiteX1691" fmla="*/ 596309 w 8023328"/>
              <a:gd name="connsiteY1691" fmla="*/ 939939 h 2380521"/>
              <a:gd name="connsiteX1692" fmla="*/ 582453 w 8023328"/>
              <a:gd name="connsiteY1692" fmla="*/ 953796 h 2380521"/>
              <a:gd name="connsiteX1693" fmla="*/ 570054 w 8023328"/>
              <a:gd name="connsiteY1693" fmla="*/ 939939 h 2380521"/>
              <a:gd name="connsiteX1694" fmla="*/ 582453 w 8023328"/>
              <a:gd name="connsiteY1694" fmla="*/ 927542 h 2380521"/>
              <a:gd name="connsiteX1695" fmla="*/ 513642 w 8023328"/>
              <a:gd name="connsiteY1695" fmla="*/ 927542 h 2380521"/>
              <a:gd name="connsiteX1696" fmla="*/ 528820 w 8023328"/>
              <a:gd name="connsiteY1696" fmla="*/ 939939 h 2380521"/>
              <a:gd name="connsiteX1697" fmla="*/ 513642 w 8023328"/>
              <a:gd name="connsiteY1697" fmla="*/ 953796 h 2380521"/>
              <a:gd name="connsiteX1698" fmla="*/ 499223 w 8023328"/>
              <a:gd name="connsiteY1698" fmla="*/ 939939 h 2380521"/>
              <a:gd name="connsiteX1699" fmla="*/ 513642 w 8023328"/>
              <a:gd name="connsiteY1699" fmla="*/ 927542 h 2380521"/>
              <a:gd name="connsiteX1700" fmla="*/ 439809 w 8023328"/>
              <a:gd name="connsiteY1700" fmla="*/ 927542 h 2380521"/>
              <a:gd name="connsiteX1701" fmla="*/ 454599 w 8023328"/>
              <a:gd name="connsiteY1701" fmla="*/ 939939 h 2380521"/>
              <a:gd name="connsiteX1702" fmla="*/ 439809 w 8023328"/>
              <a:gd name="connsiteY1702" fmla="*/ 953796 h 2380521"/>
              <a:gd name="connsiteX1703" fmla="*/ 425021 w 8023328"/>
              <a:gd name="connsiteY1703" fmla="*/ 939939 h 2380521"/>
              <a:gd name="connsiteX1704" fmla="*/ 439809 w 8023328"/>
              <a:gd name="connsiteY1704" fmla="*/ 927542 h 2380521"/>
              <a:gd name="connsiteX1705" fmla="*/ 368046 w 8023328"/>
              <a:gd name="connsiteY1705" fmla="*/ 927542 h 2380521"/>
              <a:gd name="connsiteX1706" fmla="*/ 380444 w 8023328"/>
              <a:gd name="connsiteY1706" fmla="*/ 939939 h 2380521"/>
              <a:gd name="connsiteX1707" fmla="*/ 368046 w 8023328"/>
              <a:gd name="connsiteY1707" fmla="*/ 953796 h 2380521"/>
              <a:gd name="connsiteX1708" fmla="*/ 354191 w 8023328"/>
              <a:gd name="connsiteY1708" fmla="*/ 939939 h 2380521"/>
              <a:gd name="connsiteX1709" fmla="*/ 368046 w 8023328"/>
              <a:gd name="connsiteY1709" fmla="*/ 927542 h 2380521"/>
              <a:gd name="connsiteX1710" fmla="*/ 297214 w 8023328"/>
              <a:gd name="connsiteY1710" fmla="*/ 927542 h 2380521"/>
              <a:gd name="connsiteX1711" fmla="*/ 309612 w 8023328"/>
              <a:gd name="connsiteY1711" fmla="*/ 939939 h 2380521"/>
              <a:gd name="connsiteX1712" fmla="*/ 297214 w 8023328"/>
              <a:gd name="connsiteY1712" fmla="*/ 953796 h 2380521"/>
              <a:gd name="connsiteX1713" fmla="*/ 283359 w 8023328"/>
              <a:gd name="connsiteY1713" fmla="*/ 939939 h 2380521"/>
              <a:gd name="connsiteX1714" fmla="*/ 297214 w 8023328"/>
              <a:gd name="connsiteY1714" fmla="*/ 927542 h 2380521"/>
              <a:gd name="connsiteX1715" fmla="*/ 226386 w 8023328"/>
              <a:gd name="connsiteY1715" fmla="*/ 927542 h 2380521"/>
              <a:gd name="connsiteX1716" fmla="*/ 238784 w 8023328"/>
              <a:gd name="connsiteY1716" fmla="*/ 939939 h 2380521"/>
              <a:gd name="connsiteX1717" fmla="*/ 226386 w 8023328"/>
              <a:gd name="connsiteY1717" fmla="*/ 953796 h 2380521"/>
              <a:gd name="connsiteX1718" fmla="*/ 212530 w 8023328"/>
              <a:gd name="connsiteY1718" fmla="*/ 939939 h 2380521"/>
              <a:gd name="connsiteX1719" fmla="*/ 226386 w 8023328"/>
              <a:gd name="connsiteY1719" fmla="*/ 927542 h 2380521"/>
              <a:gd name="connsiteX1720" fmla="*/ 154091 w 8023328"/>
              <a:gd name="connsiteY1720" fmla="*/ 927542 h 2380521"/>
              <a:gd name="connsiteX1721" fmla="*/ 167947 w 8023328"/>
              <a:gd name="connsiteY1721" fmla="*/ 939939 h 2380521"/>
              <a:gd name="connsiteX1722" fmla="*/ 154091 w 8023328"/>
              <a:gd name="connsiteY1722" fmla="*/ 953796 h 2380521"/>
              <a:gd name="connsiteX1723" fmla="*/ 141693 w 8023328"/>
              <a:gd name="connsiteY1723" fmla="*/ 939939 h 2380521"/>
              <a:gd name="connsiteX1724" fmla="*/ 154091 w 8023328"/>
              <a:gd name="connsiteY1724" fmla="*/ 927542 h 2380521"/>
              <a:gd name="connsiteX1725" fmla="*/ 83261 w 8023328"/>
              <a:gd name="connsiteY1725" fmla="*/ 927542 h 2380521"/>
              <a:gd name="connsiteX1726" fmla="*/ 97117 w 8023328"/>
              <a:gd name="connsiteY1726" fmla="*/ 939939 h 2380521"/>
              <a:gd name="connsiteX1727" fmla="*/ 83261 w 8023328"/>
              <a:gd name="connsiteY1727" fmla="*/ 953796 h 2380521"/>
              <a:gd name="connsiteX1728" fmla="*/ 70864 w 8023328"/>
              <a:gd name="connsiteY1728" fmla="*/ 939939 h 2380521"/>
              <a:gd name="connsiteX1729" fmla="*/ 83261 w 8023328"/>
              <a:gd name="connsiteY1729" fmla="*/ 927542 h 2380521"/>
              <a:gd name="connsiteX1730" fmla="*/ 12025 w 8023328"/>
              <a:gd name="connsiteY1730" fmla="*/ 927542 h 2380521"/>
              <a:gd name="connsiteX1731" fmla="*/ 26266 w 8023328"/>
              <a:gd name="connsiteY1731" fmla="*/ 939939 h 2380521"/>
              <a:gd name="connsiteX1732" fmla="*/ 12025 w 8023328"/>
              <a:gd name="connsiteY1732" fmla="*/ 953796 h 2380521"/>
              <a:gd name="connsiteX1733" fmla="*/ 33 w 8023328"/>
              <a:gd name="connsiteY1733" fmla="*/ 939939 h 2380521"/>
              <a:gd name="connsiteX1734" fmla="*/ 12025 w 8023328"/>
              <a:gd name="connsiteY1734" fmla="*/ 927542 h 2380521"/>
              <a:gd name="connsiteX1735" fmla="*/ 6581764 w 8023328"/>
              <a:gd name="connsiteY1735" fmla="*/ 924168 h 2380521"/>
              <a:gd name="connsiteX1736" fmla="*/ 6596552 w 8023328"/>
              <a:gd name="connsiteY1736" fmla="*/ 936565 h 2380521"/>
              <a:gd name="connsiteX1737" fmla="*/ 6581764 w 8023328"/>
              <a:gd name="connsiteY1737" fmla="*/ 950422 h 2380521"/>
              <a:gd name="connsiteX1738" fmla="*/ 6566976 w 8023328"/>
              <a:gd name="connsiteY1738" fmla="*/ 936565 h 2380521"/>
              <a:gd name="connsiteX1739" fmla="*/ 6581764 w 8023328"/>
              <a:gd name="connsiteY1739" fmla="*/ 924168 h 2380521"/>
              <a:gd name="connsiteX1740" fmla="*/ 6510933 w 8023328"/>
              <a:gd name="connsiteY1740" fmla="*/ 924168 h 2380521"/>
              <a:gd name="connsiteX1741" fmla="*/ 6525722 w 8023328"/>
              <a:gd name="connsiteY1741" fmla="*/ 936565 h 2380521"/>
              <a:gd name="connsiteX1742" fmla="*/ 6510933 w 8023328"/>
              <a:gd name="connsiteY1742" fmla="*/ 950422 h 2380521"/>
              <a:gd name="connsiteX1743" fmla="*/ 6496144 w 8023328"/>
              <a:gd name="connsiteY1743" fmla="*/ 936565 h 2380521"/>
              <a:gd name="connsiteX1744" fmla="*/ 6510933 w 8023328"/>
              <a:gd name="connsiteY1744" fmla="*/ 924168 h 2380521"/>
              <a:gd name="connsiteX1745" fmla="*/ 6440492 w 8023328"/>
              <a:gd name="connsiteY1745" fmla="*/ 924168 h 2380521"/>
              <a:gd name="connsiteX1746" fmla="*/ 6454911 w 8023328"/>
              <a:gd name="connsiteY1746" fmla="*/ 936565 h 2380521"/>
              <a:gd name="connsiteX1747" fmla="*/ 6440492 w 8023328"/>
              <a:gd name="connsiteY1747" fmla="*/ 950422 h 2380521"/>
              <a:gd name="connsiteX1748" fmla="*/ 6425315 w 8023328"/>
              <a:gd name="connsiteY1748" fmla="*/ 936565 h 2380521"/>
              <a:gd name="connsiteX1749" fmla="*/ 6440492 w 8023328"/>
              <a:gd name="connsiteY1749" fmla="*/ 924168 h 2380521"/>
              <a:gd name="connsiteX1750" fmla="*/ 6368340 w 8023328"/>
              <a:gd name="connsiteY1750" fmla="*/ 924168 h 2380521"/>
              <a:gd name="connsiteX1751" fmla="*/ 6380737 w 8023328"/>
              <a:gd name="connsiteY1751" fmla="*/ 936565 h 2380521"/>
              <a:gd name="connsiteX1752" fmla="*/ 6368340 w 8023328"/>
              <a:gd name="connsiteY1752" fmla="*/ 950422 h 2380521"/>
              <a:gd name="connsiteX1753" fmla="*/ 6354484 w 8023328"/>
              <a:gd name="connsiteY1753" fmla="*/ 936565 h 2380521"/>
              <a:gd name="connsiteX1754" fmla="*/ 6368340 w 8023328"/>
              <a:gd name="connsiteY1754" fmla="*/ 924168 h 2380521"/>
              <a:gd name="connsiteX1755" fmla="*/ 6297511 w 8023328"/>
              <a:gd name="connsiteY1755" fmla="*/ 924168 h 2380521"/>
              <a:gd name="connsiteX1756" fmla="*/ 6309908 w 8023328"/>
              <a:gd name="connsiteY1756" fmla="*/ 936565 h 2380521"/>
              <a:gd name="connsiteX1757" fmla="*/ 6297511 w 8023328"/>
              <a:gd name="connsiteY1757" fmla="*/ 950422 h 2380521"/>
              <a:gd name="connsiteX1758" fmla="*/ 6283655 w 8023328"/>
              <a:gd name="connsiteY1758" fmla="*/ 936565 h 2380521"/>
              <a:gd name="connsiteX1759" fmla="*/ 6297511 w 8023328"/>
              <a:gd name="connsiteY1759" fmla="*/ 924168 h 2380521"/>
              <a:gd name="connsiteX1760" fmla="*/ 6226679 w 8023328"/>
              <a:gd name="connsiteY1760" fmla="*/ 924168 h 2380521"/>
              <a:gd name="connsiteX1761" fmla="*/ 6239076 w 8023328"/>
              <a:gd name="connsiteY1761" fmla="*/ 936565 h 2380521"/>
              <a:gd name="connsiteX1762" fmla="*/ 6226679 w 8023328"/>
              <a:gd name="connsiteY1762" fmla="*/ 950422 h 2380521"/>
              <a:gd name="connsiteX1763" fmla="*/ 6212823 w 8023328"/>
              <a:gd name="connsiteY1763" fmla="*/ 936565 h 2380521"/>
              <a:gd name="connsiteX1764" fmla="*/ 6226679 w 8023328"/>
              <a:gd name="connsiteY1764" fmla="*/ 924168 h 2380521"/>
              <a:gd name="connsiteX1765" fmla="*/ 6154391 w 8023328"/>
              <a:gd name="connsiteY1765" fmla="*/ 924168 h 2380521"/>
              <a:gd name="connsiteX1766" fmla="*/ 6168247 w 8023328"/>
              <a:gd name="connsiteY1766" fmla="*/ 936565 h 2380521"/>
              <a:gd name="connsiteX1767" fmla="*/ 6154391 w 8023328"/>
              <a:gd name="connsiteY1767" fmla="*/ 950422 h 2380521"/>
              <a:gd name="connsiteX1768" fmla="*/ 6141994 w 8023328"/>
              <a:gd name="connsiteY1768" fmla="*/ 936565 h 2380521"/>
              <a:gd name="connsiteX1769" fmla="*/ 6154391 w 8023328"/>
              <a:gd name="connsiteY1769" fmla="*/ 924168 h 2380521"/>
              <a:gd name="connsiteX1770" fmla="*/ 6083559 w 8023328"/>
              <a:gd name="connsiteY1770" fmla="*/ 924168 h 2380521"/>
              <a:gd name="connsiteX1771" fmla="*/ 6097415 w 8023328"/>
              <a:gd name="connsiteY1771" fmla="*/ 936565 h 2380521"/>
              <a:gd name="connsiteX1772" fmla="*/ 6083559 w 8023328"/>
              <a:gd name="connsiteY1772" fmla="*/ 950422 h 2380521"/>
              <a:gd name="connsiteX1773" fmla="*/ 6071162 w 8023328"/>
              <a:gd name="connsiteY1773" fmla="*/ 936565 h 2380521"/>
              <a:gd name="connsiteX1774" fmla="*/ 6083559 w 8023328"/>
              <a:gd name="connsiteY1774" fmla="*/ 924168 h 2380521"/>
              <a:gd name="connsiteX1775" fmla="*/ 6011748 w 8023328"/>
              <a:gd name="connsiteY1775" fmla="*/ 924168 h 2380521"/>
              <a:gd name="connsiteX1776" fmla="*/ 6026537 w 8023328"/>
              <a:gd name="connsiteY1776" fmla="*/ 936565 h 2380521"/>
              <a:gd name="connsiteX1777" fmla="*/ 6011748 w 8023328"/>
              <a:gd name="connsiteY1777" fmla="*/ 950422 h 2380521"/>
              <a:gd name="connsiteX1778" fmla="*/ 5996959 w 8023328"/>
              <a:gd name="connsiteY1778" fmla="*/ 936565 h 2380521"/>
              <a:gd name="connsiteX1779" fmla="*/ 6011748 w 8023328"/>
              <a:gd name="connsiteY1779" fmla="*/ 924168 h 2380521"/>
              <a:gd name="connsiteX1780" fmla="*/ 5940548 w 8023328"/>
              <a:gd name="connsiteY1780" fmla="*/ 924168 h 2380521"/>
              <a:gd name="connsiteX1781" fmla="*/ 5955726 w 8023328"/>
              <a:gd name="connsiteY1781" fmla="*/ 936565 h 2380521"/>
              <a:gd name="connsiteX1782" fmla="*/ 5940548 w 8023328"/>
              <a:gd name="connsiteY1782" fmla="*/ 950422 h 2380521"/>
              <a:gd name="connsiteX1783" fmla="*/ 5926130 w 8023328"/>
              <a:gd name="connsiteY1783" fmla="*/ 936565 h 2380521"/>
              <a:gd name="connsiteX1784" fmla="*/ 5940548 w 8023328"/>
              <a:gd name="connsiteY1784" fmla="*/ 924168 h 2380521"/>
              <a:gd name="connsiteX1785" fmla="*/ 5870088 w 8023328"/>
              <a:gd name="connsiteY1785" fmla="*/ 924168 h 2380521"/>
              <a:gd name="connsiteX1786" fmla="*/ 5884877 w 8023328"/>
              <a:gd name="connsiteY1786" fmla="*/ 936565 h 2380521"/>
              <a:gd name="connsiteX1787" fmla="*/ 5870088 w 8023328"/>
              <a:gd name="connsiteY1787" fmla="*/ 950422 h 2380521"/>
              <a:gd name="connsiteX1788" fmla="*/ 5855299 w 8023328"/>
              <a:gd name="connsiteY1788" fmla="*/ 936565 h 2380521"/>
              <a:gd name="connsiteX1789" fmla="*/ 5870088 w 8023328"/>
              <a:gd name="connsiteY1789" fmla="*/ 924168 h 2380521"/>
              <a:gd name="connsiteX1790" fmla="*/ 5798325 w 8023328"/>
              <a:gd name="connsiteY1790" fmla="*/ 924168 h 2380521"/>
              <a:gd name="connsiteX1791" fmla="*/ 5810722 w 8023328"/>
              <a:gd name="connsiteY1791" fmla="*/ 936565 h 2380521"/>
              <a:gd name="connsiteX1792" fmla="*/ 5798325 w 8023328"/>
              <a:gd name="connsiteY1792" fmla="*/ 950422 h 2380521"/>
              <a:gd name="connsiteX1793" fmla="*/ 5784469 w 8023328"/>
              <a:gd name="connsiteY1793" fmla="*/ 936565 h 2380521"/>
              <a:gd name="connsiteX1794" fmla="*/ 5798325 w 8023328"/>
              <a:gd name="connsiteY1794" fmla="*/ 924168 h 2380521"/>
              <a:gd name="connsiteX1795" fmla="*/ 5724122 w 8023328"/>
              <a:gd name="connsiteY1795" fmla="*/ 924168 h 2380521"/>
              <a:gd name="connsiteX1796" fmla="*/ 5736519 w 8023328"/>
              <a:gd name="connsiteY1796" fmla="*/ 936565 h 2380521"/>
              <a:gd name="connsiteX1797" fmla="*/ 5724122 w 8023328"/>
              <a:gd name="connsiteY1797" fmla="*/ 950422 h 2380521"/>
              <a:gd name="connsiteX1798" fmla="*/ 5710266 w 8023328"/>
              <a:gd name="connsiteY1798" fmla="*/ 936565 h 2380521"/>
              <a:gd name="connsiteX1799" fmla="*/ 5724122 w 8023328"/>
              <a:gd name="connsiteY1799" fmla="*/ 924168 h 2380521"/>
              <a:gd name="connsiteX1800" fmla="*/ 5653291 w 8023328"/>
              <a:gd name="connsiteY1800" fmla="*/ 924168 h 2380521"/>
              <a:gd name="connsiteX1801" fmla="*/ 5665688 w 8023328"/>
              <a:gd name="connsiteY1801" fmla="*/ 936565 h 2380521"/>
              <a:gd name="connsiteX1802" fmla="*/ 5653291 w 8023328"/>
              <a:gd name="connsiteY1802" fmla="*/ 950422 h 2380521"/>
              <a:gd name="connsiteX1803" fmla="*/ 5639435 w 8023328"/>
              <a:gd name="connsiteY1803" fmla="*/ 936565 h 2380521"/>
              <a:gd name="connsiteX1804" fmla="*/ 5653291 w 8023328"/>
              <a:gd name="connsiteY1804" fmla="*/ 924168 h 2380521"/>
              <a:gd name="connsiteX1805" fmla="*/ 5581002 w 8023328"/>
              <a:gd name="connsiteY1805" fmla="*/ 924168 h 2380521"/>
              <a:gd name="connsiteX1806" fmla="*/ 5594858 w 8023328"/>
              <a:gd name="connsiteY1806" fmla="*/ 936565 h 2380521"/>
              <a:gd name="connsiteX1807" fmla="*/ 5581002 w 8023328"/>
              <a:gd name="connsiteY1807" fmla="*/ 950422 h 2380521"/>
              <a:gd name="connsiteX1808" fmla="*/ 5568605 w 8023328"/>
              <a:gd name="connsiteY1808" fmla="*/ 936565 h 2380521"/>
              <a:gd name="connsiteX1809" fmla="*/ 5581002 w 8023328"/>
              <a:gd name="connsiteY1809" fmla="*/ 924168 h 2380521"/>
              <a:gd name="connsiteX1810" fmla="*/ 5510171 w 8023328"/>
              <a:gd name="connsiteY1810" fmla="*/ 924168 h 2380521"/>
              <a:gd name="connsiteX1811" fmla="*/ 5524027 w 8023328"/>
              <a:gd name="connsiteY1811" fmla="*/ 936565 h 2380521"/>
              <a:gd name="connsiteX1812" fmla="*/ 5510171 w 8023328"/>
              <a:gd name="connsiteY1812" fmla="*/ 950422 h 2380521"/>
              <a:gd name="connsiteX1813" fmla="*/ 5497774 w 8023328"/>
              <a:gd name="connsiteY1813" fmla="*/ 936565 h 2380521"/>
              <a:gd name="connsiteX1814" fmla="*/ 5510171 w 8023328"/>
              <a:gd name="connsiteY1814" fmla="*/ 924168 h 2380521"/>
              <a:gd name="connsiteX1815" fmla="*/ 5438937 w 8023328"/>
              <a:gd name="connsiteY1815" fmla="*/ 924168 h 2380521"/>
              <a:gd name="connsiteX1816" fmla="*/ 5453178 w 8023328"/>
              <a:gd name="connsiteY1816" fmla="*/ 936565 h 2380521"/>
              <a:gd name="connsiteX1817" fmla="*/ 5438937 w 8023328"/>
              <a:gd name="connsiteY1817" fmla="*/ 950422 h 2380521"/>
              <a:gd name="connsiteX1818" fmla="*/ 5426945 w 8023328"/>
              <a:gd name="connsiteY1818" fmla="*/ 936565 h 2380521"/>
              <a:gd name="connsiteX1819" fmla="*/ 5438937 w 8023328"/>
              <a:gd name="connsiteY1819" fmla="*/ 924168 h 2380521"/>
              <a:gd name="connsiteX1820" fmla="*/ 5367530 w 8023328"/>
              <a:gd name="connsiteY1820" fmla="*/ 924168 h 2380521"/>
              <a:gd name="connsiteX1821" fmla="*/ 5382318 w 8023328"/>
              <a:gd name="connsiteY1821" fmla="*/ 936565 h 2380521"/>
              <a:gd name="connsiteX1822" fmla="*/ 5367530 w 8023328"/>
              <a:gd name="connsiteY1822" fmla="*/ 950422 h 2380521"/>
              <a:gd name="connsiteX1823" fmla="*/ 5352742 w 8023328"/>
              <a:gd name="connsiteY1823" fmla="*/ 936565 h 2380521"/>
              <a:gd name="connsiteX1824" fmla="*/ 5367530 w 8023328"/>
              <a:gd name="connsiteY1824" fmla="*/ 924168 h 2380521"/>
              <a:gd name="connsiteX1825" fmla="*/ 5296699 w 8023328"/>
              <a:gd name="connsiteY1825" fmla="*/ 924168 h 2380521"/>
              <a:gd name="connsiteX1826" fmla="*/ 5311488 w 8023328"/>
              <a:gd name="connsiteY1826" fmla="*/ 936565 h 2380521"/>
              <a:gd name="connsiteX1827" fmla="*/ 5296699 w 8023328"/>
              <a:gd name="connsiteY1827" fmla="*/ 950422 h 2380521"/>
              <a:gd name="connsiteX1828" fmla="*/ 5281910 w 8023328"/>
              <a:gd name="connsiteY1828" fmla="*/ 936565 h 2380521"/>
              <a:gd name="connsiteX1829" fmla="*/ 5296699 w 8023328"/>
              <a:gd name="connsiteY1829" fmla="*/ 924168 h 2380521"/>
              <a:gd name="connsiteX1830" fmla="*/ 5225869 w 8023328"/>
              <a:gd name="connsiteY1830" fmla="*/ 924168 h 2380521"/>
              <a:gd name="connsiteX1831" fmla="*/ 5240657 w 8023328"/>
              <a:gd name="connsiteY1831" fmla="*/ 936565 h 2380521"/>
              <a:gd name="connsiteX1832" fmla="*/ 5225869 w 8023328"/>
              <a:gd name="connsiteY1832" fmla="*/ 950422 h 2380521"/>
              <a:gd name="connsiteX1833" fmla="*/ 5211081 w 8023328"/>
              <a:gd name="connsiteY1833" fmla="*/ 936565 h 2380521"/>
              <a:gd name="connsiteX1834" fmla="*/ 5225869 w 8023328"/>
              <a:gd name="connsiteY1834" fmla="*/ 924168 h 2380521"/>
              <a:gd name="connsiteX1835" fmla="*/ 5154105 w 8023328"/>
              <a:gd name="connsiteY1835" fmla="*/ 924168 h 2380521"/>
              <a:gd name="connsiteX1836" fmla="*/ 5166502 w 8023328"/>
              <a:gd name="connsiteY1836" fmla="*/ 936565 h 2380521"/>
              <a:gd name="connsiteX1837" fmla="*/ 5154105 w 8023328"/>
              <a:gd name="connsiteY1837" fmla="*/ 950422 h 2380521"/>
              <a:gd name="connsiteX1838" fmla="*/ 5140249 w 8023328"/>
              <a:gd name="connsiteY1838" fmla="*/ 936565 h 2380521"/>
              <a:gd name="connsiteX1839" fmla="*/ 5154105 w 8023328"/>
              <a:gd name="connsiteY1839" fmla="*/ 924168 h 2380521"/>
              <a:gd name="connsiteX1840" fmla="*/ 5083276 w 8023328"/>
              <a:gd name="connsiteY1840" fmla="*/ 924168 h 2380521"/>
              <a:gd name="connsiteX1841" fmla="*/ 5095673 w 8023328"/>
              <a:gd name="connsiteY1841" fmla="*/ 936565 h 2380521"/>
              <a:gd name="connsiteX1842" fmla="*/ 5083276 w 8023328"/>
              <a:gd name="connsiteY1842" fmla="*/ 950422 h 2380521"/>
              <a:gd name="connsiteX1843" fmla="*/ 5069420 w 8023328"/>
              <a:gd name="connsiteY1843" fmla="*/ 936565 h 2380521"/>
              <a:gd name="connsiteX1844" fmla="*/ 5083276 w 8023328"/>
              <a:gd name="connsiteY1844" fmla="*/ 924168 h 2380521"/>
              <a:gd name="connsiteX1845" fmla="*/ 5012445 w 8023328"/>
              <a:gd name="connsiteY1845" fmla="*/ 924168 h 2380521"/>
              <a:gd name="connsiteX1846" fmla="*/ 5024842 w 8023328"/>
              <a:gd name="connsiteY1846" fmla="*/ 936565 h 2380521"/>
              <a:gd name="connsiteX1847" fmla="*/ 5012445 w 8023328"/>
              <a:gd name="connsiteY1847" fmla="*/ 950422 h 2380521"/>
              <a:gd name="connsiteX1848" fmla="*/ 4998589 w 8023328"/>
              <a:gd name="connsiteY1848" fmla="*/ 938024 h 2380521"/>
              <a:gd name="connsiteX1849" fmla="*/ 5012445 w 8023328"/>
              <a:gd name="connsiteY1849" fmla="*/ 924168 h 2380521"/>
              <a:gd name="connsiteX1850" fmla="*/ 4940157 w 8023328"/>
              <a:gd name="connsiteY1850" fmla="*/ 924168 h 2380521"/>
              <a:gd name="connsiteX1851" fmla="*/ 4954013 w 8023328"/>
              <a:gd name="connsiteY1851" fmla="*/ 938024 h 2380521"/>
              <a:gd name="connsiteX1852" fmla="*/ 4940157 w 8023328"/>
              <a:gd name="connsiteY1852" fmla="*/ 950422 h 2380521"/>
              <a:gd name="connsiteX1853" fmla="*/ 4927760 w 8023328"/>
              <a:gd name="connsiteY1853" fmla="*/ 938024 h 2380521"/>
              <a:gd name="connsiteX1854" fmla="*/ 4940157 w 8023328"/>
              <a:gd name="connsiteY1854" fmla="*/ 924168 h 2380521"/>
              <a:gd name="connsiteX1855" fmla="*/ 4865953 w 8023328"/>
              <a:gd name="connsiteY1855" fmla="*/ 924168 h 2380521"/>
              <a:gd name="connsiteX1856" fmla="*/ 4879809 w 8023328"/>
              <a:gd name="connsiteY1856" fmla="*/ 938024 h 2380521"/>
              <a:gd name="connsiteX1857" fmla="*/ 4865953 w 8023328"/>
              <a:gd name="connsiteY1857" fmla="*/ 950422 h 2380521"/>
              <a:gd name="connsiteX1858" fmla="*/ 4853556 w 8023328"/>
              <a:gd name="connsiteY1858" fmla="*/ 938024 h 2380521"/>
              <a:gd name="connsiteX1859" fmla="*/ 4865953 w 8023328"/>
              <a:gd name="connsiteY1859" fmla="*/ 924168 h 2380521"/>
              <a:gd name="connsiteX1860" fmla="*/ 4797514 w 8023328"/>
              <a:gd name="connsiteY1860" fmla="*/ 924168 h 2380521"/>
              <a:gd name="connsiteX1861" fmla="*/ 4812303 w 8023328"/>
              <a:gd name="connsiteY1861" fmla="*/ 938024 h 2380521"/>
              <a:gd name="connsiteX1862" fmla="*/ 4797514 w 8023328"/>
              <a:gd name="connsiteY1862" fmla="*/ 950422 h 2380521"/>
              <a:gd name="connsiteX1863" fmla="*/ 4782725 w 8023328"/>
              <a:gd name="connsiteY1863" fmla="*/ 938024 h 2380521"/>
              <a:gd name="connsiteX1864" fmla="*/ 4797514 w 8023328"/>
              <a:gd name="connsiteY1864" fmla="*/ 924168 h 2380521"/>
              <a:gd name="connsiteX1865" fmla="*/ 4726684 w 8023328"/>
              <a:gd name="connsiteY1865" fmla="*/ 924168 h 2380521"/>
              <a:gd name="connsiteX1866" fmla="*/ 4741472 w 8023328"/>
              <a:gd name="connsiteY1866" fmla="*/ 938024 h 2380521"/>
              <a:gd name="connsiteX1867" fmla="*/ 4726684 w 8023328"/>
              <a:gd name="connsiteY1867" fmla="*/ 950422 h 2380521"/>
              <a:gd name="connsiteX1868" fmla="*/ 4711896 w 8023328"/>
              <a:gd name="connsiteY1868" fmla="*/ 938024 h 2380521"/>
              <a:gd name="connsiteX1869" fmla="*/ 4726684 w 8023328"/>
              <a:gd name="connsiteY1869" fmla="*/ 924168 h 2380521"/>
              <a:gd name="connsiteX1870" fmla="*/ 4655853 w 8023328"/>
              <a:gd name="connsiteY1870" fmla="*/ 924168 h 2380521"/>
              <a:gd name="connsiteX1871" fmla="*/ 4670642 w 8023328"/>
              <a:gd name="connsiteY1871" fmla="*/ 938024 h 2380521"/>
              <a:gd name="connsiteX1872" fmla="*/ 4655853 w 8023328"/>
              <a:gd name="connsiteY1872" fmla="*/ 950422 h 2380521"/>
              <a:gd name="connsiteX1873" fmla="*/ 4641064 w 8023328"/>
              <a:gd name="connsiteY1873" fmla="*/ 938024 h 2380521"/>
              <a:gd name="connsiteX1874" fmla="*/ 4655853 w 8023328"/>
              <a:gd name="connsiteY1874" fmla="*/ 924168 h 2380521"/>
              <a:gd name="connsiteX1875" fmla="*/ 4584091 w 8023328"/>
              <a:gd name="connsiteY1875" fmla="*/ 924168 h 2380521"/>
              <a:gd name="connsiteX1876" fmla="*/ 4596488 w 8023328"/>
              <a:gd name="connsiteY1876" fmla="*/ 938024 h 2380521"/>
              <a:gd name="connsiteX1877" fmla="*/ 4584091 w 8023328"/>
              <a:gd name="connsiteY1877" fmla="*/ 950422 h 2380521"/>
              <a:gd name="connsiteX1878" fmla="*/ 4570235 w 8023328"/>
              <a:gd name="connsiteY1878" fmla="*/ 938024 h 2380521"/>
              <a:gd name="connsiteX1879" fmla="*/ 4584091 w 8023328"/>
              <a:gd name="connsiteY1879" fmla="*/ 924168 h 2380521"/>
              <a:gd name="connsiteX1880" fmla="*/ 4513260 w 8023328"/>
              <a:gd name="connsiteY1880" fmla="*/ 924168 h 2380521"/>
              <a:gd name="connsiteX1881" fmla="*/ 4525657 w 8023328"/>
              <a:gd name="connsiteY1881" fmla="*/ 938024 h 2380521"/>
              <a:gd name="connsiteX1882" fmla="*/ 4513260 w 8023328"/>
              <a:gd name="connsiteY1882" fmla="*/ 950422 h 2380521"/>
              <a:gd name="connsiteX1883" fmla="*/ 4499404 w 8023328"/>
              <a:gd name="connsiteY1883" fmla="*/ 938024 h 2380521"/>
              <a:gd name="connsiteX1884" fmla="*/ 4513260 w 8023328"/>
              <a:gd name="connsiteY1884" fmla="*/ 924168 h 2380521"/>
              <a:gd name="connsiteX1885" fmla="*/ 4439056 w 8023328"/>
              <a:gd name="connsiteY1885" fmla="*/ 924168 h 2380521"/>
              <a:gd name="connsiteX1886" fmla="*/ 4451453 w 8023328"/>
              <a:gd name="connsiteY1886" fmla="*/ 938024 h 2380521"/>
              <a:gd name="connsiteX1887" fmla="*/ 4439056 w 8023328"/>
              <a:gd name="connsiteY1887" fmla="*/ 950422 h 2380521"/>
              <a:gd name="connsiteX1888" fmla="*/ 4425200 w 8023328"/>
              <a:gd name="connsiteY1888" fmla="*/ 938024 h 2380521"/>
              <a:gd name="connsiteX1889" fmla="*/ 4439056 w 8023328"/>
              <a:gd name="connsiteY1889" fmla="*/ 924168 h 2380521"/>
              <a:gd name="connsiteX1890" fmla="*/ 4366768 w 8023328"/>
              <a:gd name="connsiteY1890" fmla="*/ 924168 h 2380521"/>
              <a:gd name="connsiteX1891" fmla="*/ 4380624 w 8023328"/>
              <a:gd name="connsiteY1891" fmla="*/ 938024 h 2380521"/>
              <a:gd name="connsiteX1892" fmla="*/ 4366768 w 8023328"/>
              <a:gd name="connsiteY1892" fmla="*/ 950422 h 2380521"/>
              <a:gd name="connsiteX1893" fmla="*/ 4354371 w 8023328"/>
              <a:gd name="connsiteY1893" fmla="*/ 938024 h 2380521"/>
              <a:gd name="connsiteX1894" fmla="*/ 4366768 w 8023328"/>
              <a:gd name="connsiteY1894" fmla="*/ 924168 h 2380521"/>
              <a:gd name="connsiteX1895" fmla="*/ 4295937 w 8023328"/>
              <a:gd name="connsiteY1895" fmla="*/ 924168 h 2380521"/>
              <a:gd name="connsiteX1896" fmla="*/ 4309793 w 8023328"/>
              <a:gd name="connsiteY1896" fmla="*/ 938024 h 2380521"/>
              <a:gd name="connsiteX1897" fmla="*/ 4295937 w 8023328"/>
              <a:gd name="connsiteY1897" fmla="*/ 950422 h 2380521"/>
              <a:gd name="connsiteX1898" fmla="*/ 4283540 w 8023328"/>
              <a:gd name="connsiteY1898" fmla="*/ 938024 h 2380521"/>
              <a:gd name="connsiteX1899" fmla="*/ 4295937 w 8023328"/>
              <a:gd name="connsiteY1899" fmla="*/ 924168 h 2380521"/>
              <a:gd name="connsiteX1900" fmla="*/ 4225107 w 8023328"/>
              <a:gd name="connsiteY1900" fmla="*/ 924168 h 2380521"/>
              <a:gd name="connsiteX1901" fmla="*/ 4238963 w 8023328"/>
              <a:gd name="connsiteY1901" fmla="*/ 938024 h 2380521"/>
              <a:gd name="connsiteX1902" fmla="*/ 4225107 w 8023328"/>
              <a:gd name="connsiteY1902" fmla="*/ 950422 h 2380521"/>
              <a:gd name="connsiteX1903" fmla="*/ 4212710 w 8023328"/>
              <a:gd name="connsiteY1903" fmla="*/ 938024 h 2380521"/>
              <a:gd name="connsiteX1904" fmla="*/ 4225107 w 8023328"/>
              <a:gd name="connsiteY1904" fmla="*/ 924168 h 2380521"/>
              <a:gd name="connsiteX1905" fmla="*/ 4153295 w 8023328"/>
              <a:gd name="connsiteY1905" fmla="*/ 924168 h 2380521"/>
              <a:gd name="connsiteX1906" fmla="*/ 4168083 w 8023328"/>
              <a:gd name="connsiteY1906" fmla="*/ 938024 h 2380521"/>
              <a:gd name="connsiteX1907" fmla="*/ 4153295 w 8023328"/>
              <a:gd name="connsiteY1907" fmla="*/ 950422 h 2380521"/>
              <a:gd name="connsiteX1908" fmla="*/ 4138507 w 8023328"/>
              <a:gd name="connsiteY1908" fmla="*/ 938024 h 2380521"/>
              <a:gd name="connsiteX1909" fmla="*/ 4153295 w 8023328"/>
              <a:gd name="connsiteY1909" fmla="*/ 924168 h 2380521"/>
              <a:gd name="connsiteX1910" fmla="*/ 4082465 w 8023328"/>
              <a:gd name="connsiteY1910" fmla="*/ 924168 h 2380521"/>
              <a:gd name="connsiteX1911" fmla="*/ 4097254 w 8023328"/>
              <a:gd name="connsiteY1911" fmla="*/ 938024 h 2380521"/>
              <a:gd name="connsiteX1912" fmla="*/ 4082465 w 8023328"/>
              <a:gd name="connsiteY1912" fmla="*/ 950422 h 2380521"/>
              <a:gd name="connsiteX1913" fmla="*/ 4067676 w 8023328"/>
              <a:gd name="connsiteY1913" fmla="*/ 938024 h 2380521"/>
              <a:gd name="connsiteX1914" fmla="*/ 4082465 w 8023328"/>
              <a:gd name="connsiteY1914" fmla="*/ 924168 h 2380521"/>
              <a:gd name="connsiteX1915" fmla="*/ 4011635 w 8023328"/>
              <a:gd name="connsiteY1915" fmla="*/ 924168 h 2380521"/>
              <a:gd name="connsiteX1916" fmla="*/ 4026423 w 8023328"/>
              <a:gd name="connsiteY1916" fmla="*/ 938024 h 2380521"/>
              <a:gd name="connsiteX1917" fmla="*/ 4011635 w 8023328"/>
              <a:gd name="connsiteY1917" fmla="*/ 950422 h 2380521"/>
              <a:gd name="connsiteX1918" fmla="*/ 3996847 w 8023328"/>
              <a:gd name="connsiteY1918" fmla="*/ 938024 h 2380521"/>
              <a:gd name="connsiteX1919" fmla="*/ 4011635 w 8023328"/>
              <a:gd name="connsiteY1919" fmla="*/ 924168 h 2380521"/>
              <a:gd name="connsiteX1920" fmla="*/ 3939871 w 8023328"/>
              <a:gd name="connsiteY1920" fmla="*/ 924168 h 2380521"/>
              <a:gd name="connsiteX1921" fmla="*/ 3952268 w 8023328"/>
              <a:gd name="connsiteY1921" fmla="*/ 938024 h 2380521"/>
              <a:gd name="connsiteX1922" fmla="*/ 3939871 w 8023328"/>
              <a:gd name="connsiteY1922" fmla="*/ 950422 h 2380521"/>
              <a:gd name="connsiteX1923" fmla="*/ 3926015 w 8023328"/>
              <a:gd name="connsiteY1923" fmla="*/ 938024 h 2380521"/>
              <a:gd name="connsiteX1924" fmla="*/ 3939871 w 8023328"/>
              <a:gd name="connsiteY1924" fmla="*/ 924168 h 2380521"/>
              <a:gd name="connsiteX1925" fmla="*/ 3869042 w 8023328"/>
              <a:gd name="connsiteY1925" fmla="*/ 924168 h 2380521"/>
              <a:gd name="connsiteX1926" fmla="*/ 3881439 w 8023328"/>
              <a:gd name="connsiteY1926" fmla="*/ 938024 h 2380521"/>
              <a:gd name="connsiteX1927" fmla="*/ 3869042 w 8023328"/>
              <a:gd name="connsiteY1927" fmla="*/ 950422 h 2380521"/>
              <a:gd name="connsiteX1928" fmla="*/ 3855186 w 8023328"/>
              <a:gd name="connsiteY1928" fmla="*/ 938024 h 2380521"/>
              <a:gd name="connsiteX1929" fmla="*/ 3869042 w 8023328"/>
              <a:gd name="connsiteY1929" fmla="*/ 924168 h 2380521"/>
              <a:gd name="connsiteX1930" fmla="*/ 3798211 w 8023328"/>
              <a:gd name="connsiteY1930" fmla="*/ 924168 h 2380521"/>
              <a:gd name="connsiteX1931" fmla="*/ 3810608 w 8023328"/>
              <a:gd name="connsiteY1931" fmla="*/ 938024 h 2380521"/>
              <a:gd name="connsiteX1932" fmla="*/ 3798211 w 8023328"/>
              <a:gd name="connsiteY1932" fmla="*/ 950422 h 2380521"/>
              <a:gd name="connsiteX1933" fmla="*/ 3784355 w 8023328"/>
              <a:gd name="connsiteY1933" fmla="*/ 938024 h 2380521"/>
              <a:gd name="connsiteX1934" fmla="*/ 3798211 w 8023328"/>
              <a:gd name="connsiteY1934" fmla="*/ 924168 h 2380521"/>
              <a:gd name="connsiteX1935" fmla="*/ 3725922 w 8023328"/>
              <a:gd name="connsiteY1935" fmla="*/ 924168 h 2380521"/>
              <a:gd name="connsiteX1936" fmla="*/ 3739778 w 8023328"/>
              <a:gd name="connsiteY1936" fmla="*/ 938024 h 2380521"/>
              <a:gd name="connsiteX1937" fmla="*/ 3725922 w 8023328"/>
              <a:gd name="connsiteY1937" fmla="*/ 950422 h 2380521"/>
              <a:gd name="connsiteX1938" fmla="*/ 3713525 w 8023328"/>
              <a:gd name="connsiteY1938" fmla="*/ 938024 h 2380521"/>
              <a:gd name="connsiteX1939" fmla="*/ 3725922 w 8023328"/>
              <a:gd name="connsiteY1939" fmla="*/ 924168 h 2380521"/>
              <a:gd name="connsiteX1940" fmla="*/ 3655091 w 8023328"/>
              <a:gd name="connsiteY1940" fmla="*/ 924168 h 2380521"/>
              <a:gd name="connsiteX1941" fmla="*/ 3668947 w 8023328"/>
              <a:gd name="connsiteY1941" fmla="*/ 938024 h 2380521"/>
              <a:gd name="connsiteX1942" fmla="*/ 3655091 w 8023328"/>
              <a:gd name="connsiteY1942" fmla="*/ 950422 h 2380521"/>
              <a:gd name="connsiteX1943" fmla="*/ 3642694 w 8023328"/>
              <a:gd name="connsiteY1943" fmla="*/ 938024 h 2380521"/>
              <a:gd name="connsiteX1944" fmla="*/ 3655091 w 8023328"/>
              <a:gd name="connsiteY1944" fmla="*/ 924168 h 2380521"/>
              <a:gd name="connsiteX1945" fmla="*/ 3583280 w 8023328"/>
              <a:gd name="connsiteY1945" fmla="*/ 924168 h 2380521"/>
              <a:gd name="connsiteX1946" fmla="*/ 3598069 w 8023328"/>
              <a:gd name="connsiteY1946" fmla="*/ 938024 h 2380521"/>
              <a:gd name="connsiteX1947" fmla="*/ 3583280 w 8023328"/>
              <a:gd name="connsiteY1947" fmla="*/ 950422 h 2380521"/>
              <a:gd name="connsiteX1948" fmla="*/ 3568491 w 8023328"/>
              <a:gd name="connsiteY1948" fmla="*/ 938024 h 2380521"/>
              <a:gd name="connsiteX1949" fmla="*/ 3583280 w 8023328"/>
              <a:gd name="connsiteY1949" fmla="*/ 924168 h 2380521"/>
              <a:gd name="connsiteX1950" fmla="*/ 941441 w 8023328"/>
              <a:gd name="connsiteY1950" fmla="*/ 856710 h 2380521"/>
              <a:gd name="connsiteX1951" fmla="*/ 953839 w 8023328"/>
              <a:gd name="connsiteY1951" fmla="*/ 869107 h 2380521"/>
              <a:gd name="connsiteX1952" fmla="*/ 941441 w 8023328"/>
              <a:gd name="connsiteY1952" fmla="*/ 882964 h 2380521"/>
              <a:gd name="connsiteX1953" fmla="*/ 927585 w 8023328"/>
              <a:gd name="connsiteY1953" fmla="*/ 869107 h 2380521"/>
              <a:gd name="connsiteX1954" fmla="*/ 941441 w 8023328"/>
              <a:gd name="connsiteY1954" fmla="*/ 856710 h 2380521"/>
              <a:gd name="connsiteX1955" fmla="*/ 870610 w 8023328"/>
              <a:gd name="connsiteY1955" fmla="*/ 856710 h 2380521"/>
              <a:gd name="connsiteX1956" fmla="*/ 883008 w 8023328"/>
              <a:gd name="connsiteY1956" fmla="*/ 869107 h 2380521"/>
              <a:gd name="connsiteX1957" fmla="*/ 870610 w 8023328"/>
              <a:gd name="connsiteY1957" fmla="*/ 882964 h 2380521"/>
              <a:gd name="connsiteX1958" fmla="*/ 856754 w 8023328"/>
              <a:gd name="connsiteY1958" fmla="*/ 869107 h 2380521"/>
              <a:gd name="connsiteX1959" fmla="*/ 870610 w 8023328"/>
              <a:gd name="connsiteY1959" fmla="*/ 856710 h 2380521"/>
              <a:gd name="connsiteX1960" fmla="*/ 799780 w 8023328"/>
              <a:gd name="connsiteY1960" fmla="*/ 856710 h 2380521"/>
              <a:gd name="connsiteX1961" fmla="*/ 812178 w 8023328"/>
              <a:gd name="connsiteY1961" fmla="*/ 869107 h 2380521"/>
              <a:gd name="connsiteX1962" fmla="*/ 799780 w 8023328"/>
              <a:gd name="connsiteY1962" fmla="*/ 882964 h 2380521"/>
              <a:gd name="connsiteX1963" fmla="*/ 785924 w 8023328"/>
              <a:gd name="connsiteY1963" fmla="*/ 869107 h 2380521"/>
              <a:gd name="connsiteX1964" fmla="*/ 799780 w 8023328"/>
              <a:gd name="connsiteY1964" fmla="*/ 856710 h 2380521"/>
              <a:gd name="connsiteX1965" fmla="*/ 724119 w 8023328"/>
              <a:gd name="connsiteY1965" fmla="*/ 856710 h 2380521"/>
              <a:gd name="connsiteX1966" fmla="*/ 737976 w 8023328"/>
              <a:gd name="connsiteY1966" fmla="*/ 869107 h 2380521"/>
              <a:gd name="connsiteX1967" fmla="*/ 724119 w 8023328"/>
              <a:gd name="connsiteY1967" fmla="*/ 882964 h 2380521"/>
              <a:gd name="connsiteX1968" fmla="*/ 711721 w 8023328"/>
              <a:gd name="connsiteY1968" fmla="*/ 869107 h 2380521"/>
              <a:gd name="connsiteX1969" fmla="*/ 724119 w 8023328"/>
              <a:gd name="connsiteY1969" fmla="*/ 856710 h 2380521"/>
              <a:gd name="connsiteX1970" fmla="*/ 653288 w 8023328"/>
              <a:gd name="connsiteY1970" fmla="*/ 856710 h 2380521"/>
              <a:gd name="connsiteX1971" fmla="*/ 667144 w 8023328"/>
              <a:gd name="connsiteY1971" fmla="*/ 869107 h 2380521"/>
              <a:gd name="connsiteX1972" fmla="*/ 653288 w 8023328"/>
              <a:gd name="connsiteY1972" fmla="*/ 882964 h 2380521"/>
              <a:gd name="connsiteX1973" fmla="*/ 640891 w 8023328"/>
              <a:gd name="connsiteY1973" fmla="*/ 869107 h 2380521"/>
              <a:gd name="connsiteX1974" fmla="*/ 653288 w 8023328"/>
              <a:gd name="connsiteY1974" fmla="*/ 856710 h 2380521"/>
              <a:gd name="connsiteX1975" fmla="*/ 584851 w 8023328"/>
              <a:gd name="connsiteY1975" fmla="*/ 856710 h 2380521"/>
              <a:gd name="connsiteX1976" fmla="*/ 599638 w 8023328"/>
              <a:gd name="connsiteY1976" fmla="*/ 869107 h 2380521"/>
              <a:gd name="connsiteX1977" fmla="*/ 584851 w 8023328"/>
              <a:gd name="connsiteY1977" fmla="*/ 882964 h 2380521"/>
              <a:gd name="connsiteX1978" fmla="*/ 570061 w 8023328"/>
              <a:gd name="connsiteY1978" fmla="*/ 869107 h 2380521"/>
              <a:gd name="connsiteX1979" fmla="*/ 584851 w 8023328"/>
              <a:gd name="connsiteY1979" fmla="*/ 856710 h 2380521"/>
              <a:gd name="connsiteX1980" fmla="*/ 513649 w 8023328"/>
              <a:gd name="connsiteY1980" fmla="*/ 856710 h 2380521"/>
              <a:gd name="connsiteX1981" fmla="*/ 528826 w 8023328"/>
              <a:gd name="connsiteY1981" fmla="*/ 869107 h 2380521"/>
              <a:gd name="connsiteX1982" fmla="*/ 513649 w 8023328"/>
              <a:gd name="connsiteY1982" fmla="*/ 882964 h 2380521"/>
              <a:gd name="connsiteX1983" fmla="*/ 499230 w 8023328"/>
              <a:gd name="connsiteY1983" fmla="*/ 869107 h 2380521"/>
              <a:gd name="connsiteX1984" fmla="*/ 513649 w 8023328"/>
              <a:gd name="connsiteY1984" fmla="*/ 856710 h 2380521"/>
              <a:gd name="connsiteX1985" fmla="*/ 439816 w 8023328"/>
              <a:gd name="connsiteY1985" fmla="*/ 856710 h 2380521"/>
              <a:gd name="connsiteX1986" fmla="*/ 454606 w 8023328"/>
              <a:gd name="connsiteY1986" fmla="*/ 869107 h 2380521"/>
              <a:gd name="connsiteX1987" fmla="*/ 439816 w 8023328"/>
              <a:gd name="connsiteY1987" fmla="*/ 882964 h 2380521"/>
              <a:gd name="connsiteX1988" fmla="*/ 425028 w 8023328"/>
              <a:gd name="connsiteY1988" fmla="*/ 869107 h 2380521"/>
              <a:gd name="connsiteX1989" fmla="*/ 439816 w 8023328"/>
              <a:gd name="connsiteY1989" fmla="*/ 856710 h 2380521"/>
              <a:gd name="connsiteX1990" fmla="*/ 368053 w 8023328"/>
              <a:gd name="connsiteY1990" fmla="*/ 856710 h 2380521"/>
              <a:gd name="connsiteX1991" fmla="*/ 380451 w 8023328"/>
              <a:gd name="connsiteY1991" fmla="*/ 869107 h 2380521"/>
              <a:gd name="connsiteX1992" fmla="*/ 368053 w 8023328"/>
              <a:gd name="connsiteY1992" fmla="*/ 882964 h 2380521"/>
              <a:gd name="connsiteX1993" fmla="*/ 354198 w 8023328"/>
              <a:gd name="connsiteY1993" fmla="*/ 869107 h 2380521"/>
              <a:gd name="connsiteX1994" fmla="*/ 368053 w 8023328"/>
              <a:gd name="connsiteY1994" fmla="*/ 856710 h 2380521"/>
              <a:gd name="connsiteX1995" fmla="*/ 297222 w 8023328"/>
              <a:gd name="connsiteY1995" fmla="*/ 856710 h 2380521"/>
              <a:gd name="connsiteX1996" fmla="*/ 309618 w 8023328"/>
              <a:gd name="connsiteY1996" fmla="*/ 869107 h 2380521"/>
              <a:gd name="connsiteX1997" fmla="*/ 297222 w 8023328"/>
              <a:gd name="connsiteY1997" fmla="*/ 882964 h 2380521"/>
              <a:gd name="connsiteX1998" fmla="*/ 283366 w 8023328"/>
              <a:gd name="connsiteY1998" fmla="*/ 869107 h 2380521"/>
              <a:gd name="connsiteX1999" fmla="*/ 297222 w 8023328"/>
              <a:gd name="connsiteY1999" fmla="*/ 856710 h 2380521"/>
              <a:gd name="connsiteX2000" fmla="*/ 226393 w 8023328"/>
              <a:gd name="connsiteY2000" fmla="*/ 856710 h 2380521"/>
              <a:gd name="connsiteX2001" fmla="*/ 238791 w 8023328"/>
              <a:gd name="connsiteY2001" fmla="*/ 869107 h 2380521"/>
              <a:gd name="connsiteX2002" fmla="*/ 226393 w 8023328"/>
              <a:gd name="connsiteY2002" fmla="*/ 882964 h 2380521"/>
              <a:gd name="connsiteX2003" fmla="*/ 212537 w 8023328"/>
              <a:gd name="connsiteY2003" fmla="*/ 869107 h 2380521"/>
              <a:gd name="connsiteX2004" fmla="*/ 226393 w 8023328"/>
              <a:gd name="connsiteY2004" fmla="*/ 856710 h 2380521"/>
              <a:gd name="connsiteX2005" fmla="*/ 154097 w 8023328"/>
              <a:gd name="connsiteY2005" fmla="*/ 856710 h 2380521"/>
              <a:gd name="connsiteX2006" fmla="*/ 167953 w 8023328"/>
              <a:gd name="connsiteY2006" fmla="*/ 869107 h 2380521"/>
              <a:gd name="connsiteX2007" fmla="*/ 154097 w 8023328"/>
              <a:gd name="connsiteY2007" fmla="*/ 882964 h 2380521"/>
              <a:gd name="connsiteX2008" fmla="*/ 141699 w 8023328"/>
              <a:gd name="connsiteY2008" fmla="*/ 869107 h 2380521"/>
              <a:gd name="connsiteX2009" fmla="*/ 154097 w 8023328"/>
              <a:gd name="connsiteY2009" fmla="*/ 856710 h 2380521"/>
              <a:gd name="connsiteX2010" fmla="*/ 83267 w 8023328"/>
              <a:gd name="connsiteY2010" fmla="*/ 856710 h 2380521"/>
              <a:gd name="connsiteX2011" fmla="*/ 97123 w 8023328"/>
              <a:gd name="connsiteY2011" fmla="*/ 869107 h 2380521"/>
              <a:gd name="connsiteX2012" fmla="*/ 83267 w 8023328"/>
              <a:gd name="connsiteY2012" fmla="*/ 882964 h 2380521"/>
              <a:gd name="connsiteX2013" fmla="*/ 70870 w 8023328"/>
              <a:gd name="connsiteY2013" fmla="*/ 869107 h 2380521"/>
              <a:gd name="connsiteX2014" fmla="*/ 83267 w 8023328"/>
              <a:gd name="connsiteY2014" fmla="*/ 856710 h 2380521"/>
              <a:gd name="connsiteX2015" fmla="*/ 12032 w 8023328"/>
              <a:gd name="connsiteY2015" fmla="*/ 856710 h 2380521"/>
              <a:gd name="connsiteX2016" fmla="*/ 26273 w 8023328"/>
              <a:gd name="connsiteY2016" fmla="*/ 869107 h 2380521"/>
              <a:gd name="connsiteX2017" fmla="*/ 12032 w 8023328"/>
              <a:gd name="connsiteY2017" fmla="*/ 882964 h 2380521"/>
              <a:gd name="connsiteX2018" fmla="*/ 39 w 8023328"/>
              <a:gd name="connsiteY2018" fmla="*/ 869107 h 2380521"/>
              <a:gd name="connsiteX2019" fmla="*/ 12032 w 8023328"/>
              <a:gd name="connsiteY2019" fmla="*/ 856710 h 2380521"/>
              <a:gd name="connsiteX2020" fmla="*/ 6368340 w 8023328"/>
              <a:gd name="connsiteY2020" fmla="*/ 853339 h 2380521"/>
              <a:gd name="connsiteX2021" fmla="*/ 6380737 w 8023328"/>
              <a:gd name="connsiteY2021" fmla="*/ 867757 h 2380521"/>
              <a:gd name="connsiteX2022" fmla="*/ 6368340 w 8023328"/>
              <a:gd name="connsiteY2022" fmla="*/ 882935 h 2380521"/>
              <a:gd name="connsiteX2023" fmla="*/ 6354484 w 8023328"/>
              <a:gd name="connsiteY2023" fmla="*/ 867757 h 2380521"/>
              <a:gd name="connsiteX2024" fmla="*/ 6368340 w 8023328"/>
              <a:gd name="connsiteY2024" fmla="*/ 853339 h 2380521"/>
              <a:gd name="connsiteX2025" fmla="*/ 6297511 w 8023328"/>
              <a:gd name="connsiteY2025" fmla="*/ 853339 h 2380521"/>
              <a:gd name="connsiteX2026" fmla="*/ 6309908 w 8023328"/>
              <a:gd name="connsiteY2026" fmla="*/ 867757 h 2380521"/>
              <a:gd name="connsiteX2027" fmla="*/ 6297511 w 8023328"/>
              <a:gd name="connsiteY2027" fmla="*/ 882935 h 2380521"/>
              <a:gd name="connsiteX2028" fmla="*/ 6283655 w 8023328"/>
              <a:gd name="connsiteY2028" fmla="*/ 867757 h 2380521"/>
              <a:gd name="connsiteX2029" fmla="*/ 6297511 w 8023328"/>
              <a:gd name="connsiteY2029" fmla="*/ 853339 h 2380521"/>
              <a:gd name="connsiteX2030" fmla="*/ 6226679 w 8023328"/>
              <a:gd name="connsiteY2030" fmla="*/ 853339 h 2380521"/>
              <a:gd name="connsiteX2031" fmla="*/ 6239076 w 8023328"/>
              <a:gd name="connsiteY2031" fmla="*/ 867757 h 2380521"/>
              <a:gd name="connsiteX2032" fmla="*/ 6226679 w 8023328"/>
              <a:gd name="connsiteY2032" fmla="*/ 882935 h 2380521"/>
              <a:gd name="connsiteX2033" fmla="*/ 6212823 w 8023328"/>
              <a:gd name="connsiteY2033" fmla="*/ 867757 h 2380521"/>
              <a:gd name="connsiteX2034" fmla="*/ 6226679 w 8023328"/>
              <a:gd name="connsiteY2034" fmla="*/ 853339 h 2380521"/>
              <a:gd name="connsiteX2035" fmla="*/ 6154391 w 8023328"/>
              <a:gd name="connsiteY2035" fmla="*/ 853339 h 2380521"/>
              <a:gd name="connsiteX2036" fmla="*/ 6168247 w 8023328"/>
              <a:gd name="connsiteY2036" fmla="*/ 865007 h 2380521"/>
              <a:gd name="connsiteX2037" fmla="*/ 6154391 w 8023328"/>
              <a:gd name="connsiteY2037" fmla="*/ 879593 h 2380521"/>
              <a:gd name="connsiteX2038" fmla="*/ 6141994 w 8023328"/>
              <a:gd name="connsiteY2038" fmla="*/ 865007 h 2380521"/>
              <a:gd name="connsiteX2039" fmla="*/ 6154391 w 8023328"/>
              <a:gd name="connsiteY2039" fmla="*/ 853339 h 2380521"/>
              <a:gd name="connsiteX2040" fmla="*/ 6083559 w 8023328"/>
              <a:gd name="connsiteY2040" fmla="*/ 853339 h 2380521"/>
              <a:gd name="connsiteX2041" fmla="*/ 6097415 w 8023328"/>
              <a:gd name="connsiteY2041" fmla="*/ 865007 h 2380521"/>
              <a:gd name="connsiteX2042" fmla="*/ 6083559 w 8023328"/>
              <a:gd name="connsiteY2042" fmla="*/ 879593 h 2380521"/>
              <a:gd name="connsiteX2043" fmla="*/ 6071162 w 8023328"/>
              <a:gd name="connsiteY2043" fmla="*/ 865007 h 2380521"/>
              <a:gd name="connsiteX2044" fmla="*/ 6083559 w 8023328"/>
              <a:gd name="connsiteY2044" fmla="*/ 853339 h 2380521"/>
              <a:gd name="connsiteX2045" fmla="*/ 6011748 w 8023328"/>
              <a:gd name="connsiteY2045" fmla="*/ 853339 h 2380521"/>
              <a:gd name="connsiteX2046" fmla="*/ 6026537 w 8023328"/>
              <a:gd name="connsiteY2046" fmla="*/ 865007 h 2380521"/>
              <a:gd name="connsiteX2047" fmla="*/ 6011748 w 8023328"/>
              <a:gd name="connsiteY2047" fmla="*/ 879593 h 2380521"/>
              <a:gd name="connsiteX2048" fmla="*/ 5996959 w 8023328"/>
              <a:gd name="connsiteY2048" fmla="*/ 865007 h 2380521"/>
              <a:gd name="connsiteX2049" fmla="*/ 6011748 w 8023328"/>
              <a:gd name="connsiteY2049" fmla="*/ 853339 h 2380521"/>
              <a:gd name="connsiteX2050" fmla="*/ 5940548 w 8023328"/>
              <a:gd name="connsiteY2050" fmla="*/ 853339 h 2380521"/>
              <a:gd name="connsiteX2051" fmla="*/ 5955726 w 8023328"/>
              <a:gd name="connsiteY2051" fmla="*/ 865007 h 2380521"/>
              <a:gd name="connsiteX2052" fmla="*/ 5940548 w 8023328"/>
              <a:gd name="connsiteY2052" fmla="*/ 879593 h 2380521"/>
              <a:gd name="connsiteX2053" fmla="*/ 5926130 w 8023328"/>
              <a:gd name="connsiteY2053" fmla="*/ 865007 h 2380521"/>
              <a:gd name="connsiteX2054" fmla="*/ 5940548 w 8023328"/>
              <a:gd name="connsiteY2054" fmla="*/ 853339 h 2380521"/>
              <a:gd name="connsiteX2055" fmla="*/ 5870088 w 8023328"/>
              <a:gd name="connsiteY2055" fmla="*/ 853339 h 2380521"/>
              <a:gd name="connsiteX2056" fmla="*/ 5884877 w 8023328"/>
              <a:gd name="connsiteY2056" fmla="*/ 865007 h 2380521"/>
              <a:gd name="connsiteX2057" fmla="*/ 5870088 w 8023328"/>
              <a:gd name="connsiteY2057" fmla="*/ 879593 h 2380521"/>
              <a:gd name="connsiteX2058" fmla="*/ 5855299 w 8023328"/>
              <a:gd name="connsiteY2058" fmla="*/ 865007 h 2380521"/>
              <a:gd name="connsiteX2059" fmla="*/ 5870088 w 8023328"/>
              <a:gd name="connsiteY2059" fmla="*/ 853339 h 2380521"/>
              <a:gd name="connsiteX2060" fmla="*/ 5798325 w 8023328"/>
              <a:gd name="connsiteY2060" fmla="*/ 853339 h 2380521"/>
              <a:gd name="connsiteX2061" fmla="*/ 5810722 w 8023328"/>
              <a:gd name="connsiteY2061" fmla="*/ 865007 h 2380521"/>
              <a:gd name="connsiteX2062" fmla="*/ 5798325 w 8023328"/>
              <a:gd name="connsiteY2062" fmla="*/ 879593 h 2380521"/>
              <a:gd name="connsiteX2063" fmla="*/ 5784469 w 8023328"/>
              <a:gd name="connsiteY2063" fmla="*/ 865007 h 2380521"/>
              <a:gd name="connsiteX2064" fmla="*/ 5798325 w 8023328"/>
              <a:gd name="connsiteY2064" fmla="*/ 853339 h 2380521"/>
              <a:gd name="connsiteX2065" fmla="*/ 5724122 w 8023328"/>
              <a:gd name="connsiteY2065" fmla="*/ 853339 h 2380521"/>
              <a:gd name="connsiteX2066" fmla="*/ 5736519 w 8023328"/>
              <a:gd name="connsiteY2066" fmla="*/ 865007 h 2380521"/>
              <a:gd name="connsiteX2067" fmla="*/ 5724122 w 8023328"/>
              <a:gd name="connsiteY2067" fmla="*/ 879593 h 2380521"/>
              <a:gd name="connsiteX2068" fmla="*/ 5710266 w 8023328"/>
              <a:gd name="connsiteY2068" fmla="*/ 865007 h 2380521"/>
              <a:gd name="connsiteX2069" fmla="*/ 5724122 w 8023328"/>
              <a:gd name="connsiteY2069" fmla="*/ 853339 h 2380521"/>
              <a:gd name="connsiteX2070" fmla="*/ 5653291 w 8023328"/>
              <a:gd name="connsiteY2070" fmla="*/ 853339 h 2380521"/>
              <a:gd name="connsiteX2071" fmla="*/ 5665688 w 8023328"/>
              <a:gd name="connsiteY2071" fmla="*/ 865007 h 2380521"/>
              <a:gd name="connsiteX2072" fmla="*/ 5653291 w 8023328"/>
              <a:gd name="connsiteY2072" fmla="*/ 879593 h 2380521"/>
              <a:gd name="connsiteX2073" fmla="*/ 5639435 w 8023328"/>
              <a:gd name="connsiteY2073" fmla="*/ 865007 h 2380521"/>
              <a:gd name="connsiteX2074" fmla="*/ 5653291 w 8023328"/>
              <a:gd name="connsiteY2074" fmla="*/ 853339 h 2380521"/>
              <a:gd name="connsiteX2075" fmla="*/ 5581002 w 8023328"/>
              <a:gd name="connsiteY2075" fmla="*/ 853339 h 2380521"/>
              <a:gd name="connsiteX2076" fmla="*/ 5594858 w 8023328"/>
              <a:gd name="connsiteY2076" fmla="*/ 865007 h 2380521"/>
              <a:gd name="connsiteX2077" fmla="*/ 5581002 w 8023328"/>
              <a:gd name="connsiteY2077" fmla="*/ 879593 h 2380521"/>
              <a:gd name="connsiteX2078" fmla="*/ 5568605 w 8023328"/>
              <a:gd name="connsiteY2078" fmla="*/ 865007 h 2380521"/>
              <a:gd name="connsiteX2079" fmla="*/ 5581002 w 8023328"/>
              <a:gd name="connsiteY2079" fmla="*/ 853339 h 2380521"/>
              <a:gd name="connsiteX2080" fmla="*/ 5510171 w 8023328"/>
              <a:gd name="connsiteY2080" fmla="*/ 853339 h 2380521"/>
              <a:gd name="connsiteX2081" fmla="*/ 5524027 w 8023328"/>
              <a:gd name="connsiteY2081" fmla="*/ 865007 h 2380521"/>
              <a:gd name="connsiteX2082" fmla="*/ 5510171 w 8023328"/>
              <a:gd name="connsiteY2082" fmla="*/ 879593 h 2380521"/>
              <a:gd name="connsiteX2083" fmla="*/ 5497774 w 8023328"/>
              <a:gd name="connsiteY2083" fmla="*/ 865007 h 2380521"/>
              <a:gd name="connsiteX2084" fmla="*/ 5510171 w 8023328"/>
              <a:gd name="connsiteY2084" fmla="*/ 853339 h 2380521"/>
              <a:gd name="connsiteX2085" fmla="*/ 5438937 w 8023328"/>
              <a:gd name="connsiteY2085" fmla="*/ 853339 h 2380521"/>
              <a:gd name="connsiteX2086" fmla="*/ 5453178 w 8023328"/>
              <a:gd name="connsiteY2086" fmla="*/ 865007 h 2380521"/>
              <a:gd name="connsiteX2087" fmla="*/ 5438937 w 8023328"/>
              <a:gd name="connsiteY2087" fmla="*/ 879593 h 2380521"/>
              <a:gd name="connsiteX2088" fmla="*/ 5426945 w 8023328"/>
              <a:gd name="connsiteY2088" fmla="*/ 865007 h 2380521"/>
              <a:gd name="connsiteX2089" fmla="*/ 5438937 w 8023328"/>
              <a:gd name="connsiteY2089" fmla="*/ 853339 h 2380521"/>
              <a:gd name="connsiteX2090" fmla="*/ 5367530 w 8023328"/>
              <a:gd name="connsiteY2090" fmla="*/ 853339 h 2380521"/>
              <a:gd name="connsiteX2091" fmla="*/ 5382318 w 8023328"/>
              <a:gd name="connsiteY2091" fmla="*/ 865007 h 2380521"/>
              <a:gd name="connsiteX2092" fmla="*/ 5367530 w 8023328"/>
              <a:gd name="connsiteY2092" fmla="*/ 879593 h 2380521"/>
              <a:gd name="connsiteX2093" fmla="*/ 5352742 w 8023328"/>
              <a:gd name="connsiteY2093" fmla="*/ 865007 h 2380521"/>
              <a:gd name="connsiteX2094" fmla="*/ 5367530 w 8023328"/>
              <a:gd name="connsiteY2094" fmla="*/ 853339 h 2380521"/>
              <a:gd name="connsiteX2095" fmla="*/ 5296699 w 8023328"/>
              <a:gd name="connsiteY2095" fmla="*/ 853339 h 2380521"/>
              <a:gd name="connsiteX2096" fmla="*/ 5311488 w 8023328"/>
              <a:gd name="connsiteY2096" fmla="*/ 865007 h 2380521"/>
              <a:gd name="connsiteX2097" fmla="*/ 5296699 w 8023328"/>
              <a:gd name="connsiteY2097" fmla="*/ 879593 h 2380521"/>
              <a:gd name="connsiteX2098" fmla="*/ 5281910 w 8023328"/>
              <a:gd name="connsiteY2098" fmla="*/ 865007 h 2380521"/>
              <a:gd name="connsiteX2099" fmla="*/ 5296699 w 8023328"/>
              <a:gd name="connsiteY2099" fmla="*/ 853339 h 2380521"/>
              <a:gd name="connsiteX2100" fmla="*/ 5225869 w 8023328"/>
              <a:gd name="connsiteY2100" fmla="*/ 853339 h 2380521"/>
              <a:gd name="connsiteX2101" fmla="*/ 5240657 w 8023328"/>
              <a:gd name="connsiteY2101" fmla="*/ 865007 h 2380521"/>
              <a:gd name="connsiteX2102" fmla="*/ 5225869 w 8023328"/>
              <a:gd name="connsiteY2102" fmla="*/ 879593 h 2380521"/>
              <a:gd name="connsiteX2103" fmla="*/ 5211081 w 8023328"/>
              <a:gd name="connsiteY2103" fmla="*/ 865007 h 2380521"/>
              <a:gd name="connsiteX2104" fmla="*/ 5225869 w 8023328"/>
              <a:gd name="connsiteY2104" fmla="*/ 853339 h 2380521"/>
              <a:gd name="connsiteX2105" fmla="*/ 5154105 w 8023328"/>
              <a:gd name="connsiteY2105" fmla="*/ 853339 h 2380521"/>
              <a:gd name="connsiteX2106" fmla="*/ 5166502 w 8023328"/>
              <a:gd name="connsiteY2106" fmla="*/ 865007 h 2380521"/>
              <a:gd name="connsiteX2107" fmla="*/ 5154105 w 8023328"/>
              <a:gd name="connsiteY2107" fmla="*/ 879593 h 2380521"/>
              <a:gd name="connsiteX2108" fmla="*/ 5140249 w 8023328"/>
              <a:gd name="connsiteY2108" fmla="*/ 865007 h 2380521"/>
              <a:gd name="connsiteX2109" fmla="*/ 5154105 w 8023328"/>
              <a:gd name="connsiteY2109" fmla="*/ 853339 h 2380521"/>
              <a:gd name="connsiteX2110" fmla="*/ 5083276 w 8023328"/>
              <a:gd name="connsiteY2110" fmla="*/ 853339 h 2380521"/>
              <a:gd name="connsiteX2111" fmla="*/ 5095673 w 8023328"/>
              <a:gd name="connsiteY2111" fmla="*/ 865007 h 2380521"/>
              <a:gd name="connsiteX2112" fmla="*/ 5083276 w 8023328"/>
              <a:gd name="connsiteY2112" fmla="*/ 879593 h 2380521"/>
              <a:gd name="connsiteX2113" fmla="*/ 5069420 w 8023328"/>
              <a:gd name="connsiteY2113" fmla="*/ 865007 h 2380521"/>
              <a:gd name="connsiteX2114" fmla="*/ 5083276 w 8023328"/>
              <a:gd name="connsiteY2114" fmla="*/ 853339 h 2380521"/>
              <a:gd name="connsiteX2115" fmla="*/ 5012445 w 8023328"/>
              <a:gd name="connsiteY2115" fmla="*/ 853339 h 2380521"/>
              <a:gd name="connsiteX2116" fmla="*/ 5024842 w 8023328"/>
              <a:gd name="connsiteY2116" fmla="*/ 865007 h 2380521"/>
              <a:gd name="connsiteX2117" fmla="*/ 5012445 w 8023328"/>
              <a:gd name="connsiteY2117" fmla="*/ 879593 h 2380521"/>
              <a:gd name="connsiteX2118" fmla="*/ 4998589 w 8023328"/>
              <a:gd name="connsiteY2118" fmla="*/ 865007 h 2380521"/>
              <a:gd name="connsiteX2119" fmla="*/ 5012445 w 8023328"/>
              <a:gd name="connsiteY2119" fmla="*/ 853339 h 2380521"/>
              <a:gd name="connsiteX2120" fmla="*/ 4940157 w 8023328"/>
              <a:gd name="connsiteY2120" fmla="*/ 853339 h 2380521"/>
              <a:gd name="connsiteX2121" fmla="*/ 4954013 w 8023328"/>
              <a:gd name="connsiteY2121" fmla="*/ 865007 h 2380521"/>
              <a:gd name="connsiteX2122" fmla="*/ 4940157 w 8023328"/>
              <a:gd name="connsiteY2122" fmla="*/ 879593 h 2380521"/>
              <a:gd name="connsiteX2123" fmla="*/ 4927760 w 8023328"/>
              <a:gd name="connsiteY2123" fmla="*/ 865007 h 2380521"/>
              <a:gd name="connsiteX2124" fmla="*/ 4940157 w 8023328"/>
              <a:gd name="connsiteY2124" fmla="*/ 853339 h 2380521"/>
              <a:gd name="connsiteX2125" fmla="*/ 4865953 w 8023328"/>
              <a:gd name="connsiteY2125" fmla="*/ 853339 h 2380521"/>
              <a:gd name="connsiteX2126" fmla="*/ 4879809 w 8023328"/>
              <a:gd name="connsiteY2126" fmla="*/ 865007 h 2380521"/>
              <a:gd name="connsiteX2127" fmla="*/ 4865953 w 8023328"/>
              <a:gd name="connsiteY2127" fmla="*/ 879593 h 2380521"/>
              <a:gd name="connsiteX2128" fmla="*/ 4853556 w 8023328"/>
              <a:gd name="connsiteY2128" fmla="*/ 865007 h 2380521"/>
              <a:gd name="connsiteX2129" fmla="*/ 4865953 w 8023328"/>
              <a:gd name="connsiteY2129" fmla="*/ 853339 h 2380521"/>
              <a:gd name="connsiteX2130" fmla="*/ 4797514 w 8023328"/>
              <a:gd name="connsiteY2130" fmla="*/ 853339 h 2380521"/>
              <a:gd name="connsiteX2131" fmla="*/ 4812303 w 8023328"/>
              <a:gd name="connsiteY2131" fmla="*/ 865007 h 2380521"/>
              <a:gd name="connsiteX2132" fmla="*/ 4797514 w 8023328"/>
              <a:gd name="connsiteY2132" fmla="*/ 879593 h 2380521"/>
              <a:gd name="connsiteX2133" fmla="*/ 4782725 w 8023328"/>
              <a:gd name="connsiteY2133" fmla="*/ 865007 h 2380521"/>
              <a:gd name="connsiteX2134" fmla="*/ 4797514 w 8023328"/>
              <a:gd name="connsiteY2134" fmla="*/ 853339 h 2380521"/>
              <a:gd name="connsiteX2135" fmla="*/ 4726684 w 8023328"/>
              <a:gd name="connsiteY2135" fmla="*/ 853339 h 2380521"/>
              <a:gd name="connsiteX2136" fmla="*/ 4741472 w 8023328"/>
              <a:gd name="connsiteY2136" fmla="*/ 865007 h 2380521"/>
              <a:gd name="connsiteX2137" fmla="*/ 4726684 w 8023328"/>
              <a:gd name="connsiteY2137" fmla="*/ 879593 h 2380521"/>
              <a:gd name="connsiteX2138" fmla="*/ 4711896 w 8023328"/>
              <a:gd name="connsiteY2138" fmla="*/ 865007 h 2380521"/>
              <a:gd name="connsiteX2139" fmla="*/ 4726684 w 8023328"/>
              <a:gd name="connsiteY2139" fmla="*/ 853339 h 2380521"/>
              <a:gd name="connsiteX2140" fmla="*/ 4655853 w 8023328"/>
              <a:gd name="connsiteY2140" fmla="*/ 853339 h 2380521"/>
              <a:gd name="connsiteX2141" fmla="*/ 4670642 w 8023328"/>
              <a:gd name="connsiteY2141" fmla="*/ 865007 h 2380521"/>
              <a:gd name="connsiteX2142" fmla="*/ 4655853 w 8023328"/>
              <a:gd name="connsiteY2142" fmla="*/ 879593 h 2380521"/>
              <a:gd name="connsiteX2143" fmla="*/ 4641064 w 8023328"/>
              <a:gd name="connsiteY2143" fmla="*/ 865007 h 2380521"/>
              <a:gd name="connsiteX2144" fmla="*/ 4655853 w 8023328"/>
              <a:gd name="connsiteY2144" fmla="*/ 853339 h 2380521"/>
              <a:gd name="connsiteX2145" fmla="*/ 4584091 w 8023328"/>
              <a:gd name="connsiteY2145" fmla="*/ 853339 h 2380521"/>
              <a:gd name="connsiteX2146" fmla="*/ 4596488 w 8023328"/>
              <a:gd name="connsiteY2146" fmla="*/ 865007 h 2380521"/>
              <a:gd name="connsiteX2147" fmla="*/ 4584091 w 8023328"/>
              <a:gd name="connsiteY2147" fmla="*/ 879593 h 2380521"/>
              <a:gd name="connsiteX2148" fmla="*/ 4570235 w 8023328"/>
              <a:gd name="connsiteY2148" fmla="*/ 865007 h 2380521"/>
              <a:gd name="connsiteX2149" fmla="*/ 4584091 w 8023328"/>
              <a:gd name="connsiteY2149" fmla="*/ 853339 h 2380521"/>
              <a:gd name="connsiteX2150" fmla="*/ 4513260 w 8023328"/>
              <a:gd name="connsiteY2150" fmla="*/ 853339 h 2380521"/>
              <a:gd name="connsiteX2151" fmla="*/ 4525657 w 8023328"/>
              <a:gd name="connsiteY2151" fmla="*/ 865007 h 2380521"/>
              <a:gd name="connsiteX2152" fmla="*/ 4513260 w 8023328"/>
              <a:gd name="connsiteY2152" fmla="*/ 879593 h 2380521"/>
              <a:gd name="connsiteX2153" fmla="*/ 4499404 w 8023328"/>
              <a:gd name="connsiteY2153" fmla="*/ 865007 h 2380521"/>
              <a:gd name="connsiteX2154" fmla="*/ 4513260 w 8023328"/>
              <a:gd name="connsiteY2154" fmla="*/ 853339 h 2380521"/>
              <a:gd name="connsiteX2155" fmla="*/ 4439056 w 8023328"/>
              <a:gd name="connsiteY2155" fmla="*/ 853339 h 2380521"/>
              <a:gd name="connsiteX2156" fmla="*/ 4451453 w 8023328"/>
              <a:gd name="connsiteY2156" fmla="*/ 865007 h 2380521"/>
              <a:gd name="connsiteX2157" fmla="*/ 4439056 w 8023328"/>
              <a:gd name="connsiteY2157" fmla="*/ 879593 h 2380521"/>
              <a:gd name="connsiteX2158" fmla="*/ 4425200 w 8023328"/>
              <a:gd name="connsiteY2158" fmla="*/ 865007 h 2380521"/>
              <a:gd name="connsiteX2159" fmla="*/ 4439056 w 8023328"/>
              <a:gd name="connsiteY2159" fmla="*/ 853339 h 2380521"/>
              <a:gd name="connsiteX2160" fmla="*/ 4366768 w 8023328"/>
              <a:gd name="connsiteY2160" fmla="*/ 853339 h 2380521"/>
              <a:gd name="connsiteX2161" fmla="*/ 4380624 w 8023328"/>
              <a:gd name="connsiteY2161" fmla="*/ 865007 h 2380521"/>
              <a:gd name="connsiteX2162" fmla="*/ 4366768 w 8023328"/>
              <a:gd name="connsiteY2162" fmla="*/ 879593 h 2380521"/>
              <a:gd name="connsiteX2163" fmla="*/ 4354371 w 8023328"/>
              <a:gd name="connsiteY2163" fmla="*/ 867195 h 2380521"/>
              <a:gd name="connsiteX2164" fmla="*/ 4366768 w 8023328"/>
              <a:gd name="connsiteY2164" fmla="*/ 853339 h 2380521"/>
              <a:gd name="connsiteX2165" fmla="*/ 4295937 w 8023328"/>
              <a:gd name="connsiteY2165" fmla="*/ 853339 h 2380521"/>
              <a:gd name="connsiteX2166" fmla="*/ 4309793 w 8023328"/>
              <a:gd name="connsiteY2166" fmla="*/ 867195 h 2380521"/>
              <a:gd name="connsiteX2167" fmla="*/ 4295937 w 8023328"/>
              <a:gd name="connsiteY2167" fmla="*/ 879593 h 2380521"/>
              <a:gd name="connsiteX2168" fmla="*/ 4283540 w 8023328"/>
              <a:gd name="connsiteY2168" fmla="*/ 867195 h 2380521"/>
              <a:gd name="connsiteX2169" fmla="*/ 4295937 w 8023328"/>
              <a:gd name="connsiteY2169" fmla="*/ 853339 h 2380521"/>
              <a:gd name="connsiteX2170" fmla="*/ 4225107 w 8023328"/>
              <a:gd name="connsiteY2170" fmla="*/ 853339 h 2380521"/>
              <a:gd name="connsiteX2171" fmla="*/ 4238963 w 8023328"/>
              <a:gd name="connsiteY2171" fmla="*/ 867195 h 2380521"/>
              <a:gd name="connsiteX2172" fmla="*/ 4225107 w 8023328"/>
              <a:gd name="connsiteY2172" fmla="*/ 879593 h 2380521"/>
              <a:gd name="connsiteX2173" fmla="*/ 4212710 w 8023328"/>
              <a:gd name="connsiteY2173" fmla="*/ 867195 h 2380521"/>
              <a:gd name="connsiteX2174" fmla="*/ 4225107 w 8023328"/>
              <a:gd name="connsiteY2174" fmla="*/ 853339 h 2380521"/>
              <a:gd name="connsiteX2175" fmla="*/ 4153295 w 8023328"/>
              <a:gd name="connsiteY2175" fmla="*/ 853339 h 2380521"/>
              <a:gd name="connsiteX2176" fmla="*/ 4168083 w 8023328"/>
              <a:gd name="connsiteY2176" fmla="*/ 867195 h 2380521"/>
              <a:gd name="connsiteX2177" fmla="*/ 4153295 w 8023328"/>
              <a:gd name="connsiteY2177" fmla="*/ 879593 h 2380521"/>
              <a:gd name="connsiteX2178" fmla="*/ 4138507 w 8023328"/>
              <a:gd name="connsiteY2178" fmla="*/ 867195 h 2380521"/>
              <a:gd name="connsiteX2179" fmla="*/ 4153295 w 8023328"/>
              <a:gd name="connsiteY2179" fmla="*/ 853339 h 2380521"/>
              <a:gd name="connsiteX2180" fmla="*/ 4082465 w 8023328"/>
              <a:gd name="connsiteY2180" fmla="*/ 853339 h 2380521"/>
              <a:gd name="connsiteX2181" fmla="*/ 4097254 w 8023328"/>
              <a:gd name="connsiteY2181" fmla="*/ 867195 h 2380521"/>
              <a:gd name="connsiteX2182" fmla="*/ 4082465 w 8023328"/>
              <a:gd name="connsiteY2182" fmla="*/ 879593 h 2380521"/>
              <a:gd name="connsiteX2183" fmla="*/ 4067676 w 8023328"/>
              <a:gd name="connsiteY2183" fmla="*/ 867195 h 2380521"/>
              <a:gd name="connsiteX2184" fmla="*/ 4082465 w 8023328"/>
              <a:gd name="connsiteY2184" fmla="*/ 853339 h 2380521"/>
              <a:gd name="connsiteX2185" fmla="*/ 4011635 w 8023328"/>
              <a:gd name="connsiteY2185" fmla="*/ 853339 h 2380521"/>
              <a:gd name="connsiteX2186" fmla="*/ 4026423 w 8023328"/>
              <a:gd name="connsiteY2186" fmla="*/ 867195 h 2380521"/>
              <a:gd name="connsiteX2187" fmla="*/ 4011635 w 8023328"/>
              <a:gd name="connsiteY2187" fmla="*/ 879593 h 2380521"/>
              <a:gd name="connsiteX2188" fmla="*/ 3996847 w 8023328"/>
              <a:gd name="connsiteY2188" fmla="*/ 867195 h 2380521"/>
              <a:gd name="connsiteX2189" fmla="*/ 4011635 w 8023328"/>
              <a:gd name="connsiteY2189" fmla="*/ 853339 h 2380521"/>
              <a:gd name="connsiteX2190" fmla="*/ 3939871 w 8023328"/>
              <a:gd name="connsiteY2190" fmla="*/ 853339 h 2380521"/>
              <a:gd name="connsiteX2191" fmla="*/ 3952268 w 8023328"/>
              <a:gd name="connsiteY2191" fmla="*/ 867195 h 2380521"/>
              <a:gd name="connsiteX2192" fmla="*/ 3939871 w 8023328"/>
              <a:gd name="connsiteY2192" fmla="*/ 879593 h 2380521"/>
              <a:gd name="connsiteX2193" fmla="*/ 3926015 w 8023328"/>
              <a:gd name="connsiteY2193" fmla="*/ 867195 h 2380521"/>
              <a:gd name="connsiteX2194" fmla="*/ 3939871 w 8023328"/>
              <a:gd name="connsiteY2194" fmla="*/ 853339 h 2380521"/>
              <a:gd name="connsiteX2195" fmla="*/ 3869042 w 8023328"/>
              <a:gd name="connsiteY2195" fmla="*/ 853339 h 2380521"/>
              <a:gd name="connsiteX2196" fmla="*/ 3881439 w 8023328"/>
              <a:gd name="connsiteY2196" fmla="*/ 867195 h 2380521"/>
              <a:gd name="connsiteX2197" fmla="*/ 3869042 w 8023328"/>
              <a:gd name="connsiteY2197" fmla="*/ 879593 h 2380521"/>
              <a:gd name="connsiteX2198" fmla="*/ 3855186 w 8023328"/>
              <a:gd name="connsiteY2198" fmla="*/ 867195 h 2380521"/>
              <a:gd name="connsiteX2199" fmla="*/ 3869042 w 8023328"/>
              <a:gd name="connsiteY2199" fmla="*/ 853339 h 2380521"/>
              <a:gd name="connsiteX2200" fmla="*/ 3796752 w 8023328"/>
              <a:gd name="connsiteY2200" fmla="*/ 853339 h 2380521"/>
              <a:gd name="connsiteX2201" fmla="*/ 3810608 w 8023328"/>
              <a:gd name="connsiteY2201" fmla="*/ 867195 h 2380521"/>
              <a:gd name="connsiteX2202" fmla="*/ 3796752 w 8023328"/>
              <a:gd name="connsiteY2202" fmla="*/ 879593 h 2380521"/>
              <a:gd name="connsiteX2203" fmla="*/ 3784355 w 8023328"/>
              <a:gd name="connsiteY2203" fmla="*/ 867195 h 2380521"/>
              <a:gd name="connsiteX2204" fmla="*/ 3796752 w 8023328"/>
              <a:gd name="connsiteY2204" fmla="*/ 853339 h 2380521"/>
              <a:gd name="connsiteX2205" fmla="*/ 3725922 w 8023328"/>
              <a:gd name="connsiteY2205" fmla="*/ 853339 h 2380521"/>
              <a:gd name="connsiteX2206" fmla="*/ 3739778 w 8023328"/>
              <a:gd name="connsiteY2206" fmla="*/ 867195 h 2380521"/>
              <a:gd name="connsiteX2207" fmla="*/ 3725922 w 8023328"/>
              <a:gd name="connsiteY2207" fmla="*/ 879593 h 2380521"/>
              <a:gd name="connsiteX2208" fmla="*/ 3713525 w 8023328"/>
              <a:gd name="connsiteY2208" fmla="*/ 867195 h 2380521"/>
              <a:gd name="connsiteX2209" fmla="*/ 3725922 w 8023328"/>
              <a:gd name="connsiteY2209" fmla="*/ 853339 h 2380521"/>
              <a:gd name="connsiteX2210" fmla="*/ 3655091 w 8023328"/>
              <a:gd name="connsiteY2210" fmla="*/ 853339 h 2380521"/>
              <a:gd name="connsiteX2211" fmla="*/ 3668947 w 8023328"/>
              <a:gd name="connsiteY2211" fmla="*/ 867195 h 2380521"/>
              <a:gd name="connsiteX2212" fmla="*/ 3655091 w 8023328"/>
              <a:gd name="connsiteY2212" fmla="*/ 879593 h 2380521"/>
              <a:gd name="connsiteX2213" fmla="*/ 3642694 w 8023328"/>
              <a:gd name="connsiteY2213" fmla="*/ 867195 h 2380521"/>
              <a:gd name="connsiteX2214" fmla="*/ 3655091 w 8023328"/>
              <a:gd name="connsiteY2214" fmla="*/ 853339 h 2380521"/>
              <a:gd name="connsiteX2215" fmla="*/ 3583280 w 8023328"/>
              <a:gd name="connsiteY2215" fmla="*/ 853339 h 2380521"/>
              <a:gd name="connsiteX2216" fmla="*/ 3598069 w 8023328"/>
              <a:gd name="connsiteY2216" fmla="*/ 867195 h 2380521"/>
              <a:gd name="connsiteX2217" fmla="*/ 3583280 w 8023328"/>
              <a:gd name="connsiteY2217" fmla="*/ 879593 h 2380521"/>
              <a:gd name="connsiteX2218" fmla="*/ 3568491 w 8023328"/>
              <a:gd name="connsiteY2218" fmla="*/ 867195 h 2380521"/>
              <a:gd name="connsiteX2219" fmla="*/ 3583280 w 8023328"/>
              <a:gd name="connsiteY2219" fmla="*/ 853339 h 2380521"/>
              <a:gd name="connsiteX2220" fmla="*/ 3512449 w 8023328"/>
              <a:gd name="connsiteY2220" fmla="*/ 853339 h 2380521"/>
              <a:gd name="connsiteX2221" fmla="*/ 3527237 w 8023328"/>
              <a:gd name="connsiteY2221" fmla="*/ 867195 h 2380521"/>
              <a:gd name="connsiteX2222" fmla="*/ 3512449 w 8023328"/>
              <a:gd name="connsiteY2222" fmla="*/ 879593 h 2380521"/>
              <a:gd name="connsiteX2223" fmla="*/ 3497661 w 8023328"/>
              <a:gd name="connsiteY2223" fmla="*/ 867195 h 2380521"/>
              <a:gd name="connsiteX2224" fmla="*/ 3512449 w 8023328"/>
              <a:gd name="connsiteY2224" fmla="*/ 853339 h 2380521"/>
              <a:gd name="connsiteX2225" fmla="*/ 3441619 w 8023328"/>
              <a:gd name="connsiteY2225" fmla="*/ 853339 h 2380521"/>
              <a:gd name="connsiteX2226" fmla="*/ 3456408 w 8023328"/>
              <a:gd name="connsiteY2226" fmla="*/ 867195 h 2380521"/>
              <a:gd name="connsiteX2227" fmla="*/ 3441619 w 8023328"/>
              <a:gd name="connsiteY2227" fmla="*/ 879593 h 2380521"/>
              <a:gd name="connsiteX2228" fmla="*/ 3426830 w 8023328"/>
              <a:gd name="connsiteY2228" fmla="*/ 867195 h 2380521"/>
              <a:gd name="connsiteX2229" fmla="*/ 3441619 w 8023328"/>
              <a:gd name="connsiteY2229" fmla="*/ 853339 h 2380521"/>
              <a:gd name="connsiteX2230" fmla="*/ 3369857 w 8023328"/>
              <a:gd name="connsiteY2230" fmla="*/ 853339 h 2380521"/>
              <a:gd name="connsiteX2231" fmla="*/ 3382254 w 8023328"/>
              <a:gd name="connsiteY2231" fmla="*/ 867195 h 2380521"/>
              <a:gd name="connsiteX2232" fmla="*/ 3369857 w 8023328"/>
              <a:gd name="connsiteY2232" fmla="*/ 879593 h 2380521"/>
              <a:gd name="connsiteX2233" fmla="*/ 3356001 w 8023328"/>
              <a:gd name="connsiteY2233" fmla="*/ 867195 h 2380521"/>
              <a:gd name="connsiteX2234" fmla="*/ 3369857 w 8023328"/>
              <a:gd name="connsiteY2234" fmla="*/ 853339 h 2380521"/>
              <a:gd name="connsiteX2235" fmla="*/ 1013589 w 8023328"/>
              <a:gd name="connsiteY2235" fmla="*/ 853339 h 2380521"/>
              <a:gd name="connsiteX2236" fmla="*/ 1028011 w 8023328"/>
              <a:gd name="connsiteY2236" fmla="*/ 868127 h 2380521"/>
              <a:gd name="connsiteX2237" fmla="*/ 1013589 w 8023328"/>
              <a:gd name="connsiteY2237" fmla="*/ 882916 h 2380521"/>
              <a:gd name="connsiteX2238" fmla="*/ 998413 w 8023328"/>
              <a:gd name="connsiteY2238" fmla="*/ 868127 h 2380521"/>
              <a:gd name="connsiteX2239" fmla="*/ 1013589 w 8023328"/>
              <a:gd name="connsiteY2239" fmla="*/ 853339 h 2380521"/>
              <a:gd name="connsiteX2240" fmla="*/ 368059 w 8023328"/>
              <a:gd name="connsiteY2240" fmla="*/ 785881 h 2380521"/>
              <a:gd name="connsiteX2241" fmla="*/ 380456 w 8023328"/>
              <a:gd name="connsiteY2241" fmla="*/ 797549 h 2380521"/>
              <a:gd name="connsiteX2242" fmla="*/ 368059 w 8023328"/>
              <a:gd name="connsiteY2242" fmla="*/ 812135 h 2380521"/>
              <a:gd name="connsiteX2243" fmla="*/ 354203 w 8023328"/>
              <a:gd name="connsiteY2243" fmla="*/ 797549 h 2380521"/>
              <a:gd name="connsiteX2244" fmla="*/ 368059 w 8023328"/>
              <a:gd name="connsiteY2244" fmla="*/ 785881 h 2380521"/>
              <a:gd name="connsiteX2245" fmla="*/ 297226 w 8023328"/>
              <a:gd name="connsiteY2245" fmla="*/ 785881 h 2380521"/>
              <a:gd name="connsiteX2246" fmla="*/ 309624 w 8023328"/>
              <a:gd name="connsiteY2246" fmla="*/ 797549 h 2380521"/>
              <a:gd name="connsiteX2247" fmla="*/ 297226 w 8023328"/>
              <a:gd name="connsiteY2247" fmla="*/ 812135 h 2380521"/>
              <a:gd name="connsiteX2248" fmla="*/ 283371 w 8023328"/>
              <a:gd name="connsiteY2248" fmla="*/ 797549 h 2380521"/>
              <a:gd name="connsiteX2249" fmla="*/ 297226 w 8023328"/>
              <a:gd name="connsiteY2249" fmla="*/ 785881 h 2380521"/>
              <a:gd name="connsiteX2250" fmla="*/ 226398 w 8023328"/>
              <a:gd name="connsiteY2250" fmla="*/ 785881 h 2380521"/>
              <a:gd name="connsiteX2251" fmla="*/ 238797 w 8023328"/>
              <a:gd name="connsiteY2251" fmla="*/ 797549 h 2380521"/>
              <a:gd name="connsiteX2252" fmla="*/ 226398 w 8023328"/>
              <a:gd name="connsiteY2252" fmla="*/ 812135 h 2380521"/>
              <a:gd name="connsiteX2253" fmla="*/ 212542 w 8023328"/>
              <a:gd name="connsiteY2253" fmla="*/ 797549 h 2380521"/>
              <a:gd name="connsiteX2254" fmla="*/ 226398 w 8023328"/>
              <a:gd name="connsiteY2254" fmla="*/ 785881 h 2380521"/>
              <a:gd name="connsiteX2255" fmla="*/ 154101 w 8023328"/>
              <a:gd name="connsiteY2255" fmla="*/ 785881 h 2380521"/>
              <a:gd name="connsiteX2256" fmla="*/ 167957 w 8023328"/>
              <a:gd name="connsiteY2256" fmla="*/ 797549 h 2380521"/>
              <a:gd name="connsiteX2257" fmla="*/ 154101 w 8023328"/>
              <a:gd name="connsiteY2257" fmla="*/ 812135 h 2380521"/>
              <a:gd name="connsiteX2258" fmla="*/ 141704 w 8023328"/>
              <a:gd name="connsiteY2258" fmla="*/ 797549 h 2380521"/>
              <a:gd name="connsiteX2259" fmla="*/ 154101 w 8023328"/>
              <a:gd name="connsiteY2259" fmla="*/ 785881 h 2380521"/>
              <a:gd name="connsiteX2260" fmla="*/ 83272 w 8023328"/>
              <a:gd name="connsiteY2260" fmla="*/ 785881 h 2380521"/>
              <a:gd name="connsiteX2261" fmla="*/ 97128 w 8023328"/>
              <a:gd name="connsiteY2261" fmla="*/ 797549 h 2380521"/>
              <a:gd name="connsiteX2262" fmla="*/ 83272 w 8023328"/>
              <a:gd name="connsiteY2262" fmla="*/ 812135 h 2380521"/>
              <a:gd name="connsiteX2263" fmla="*/ 70874 w 8023328"/>
              <a:gd name="connsiteY2263" fmla="*/ 797549 h 2380521"/>
              <a:gd name="connsiteX2264" fmla="*/ 83272 w 8023328"/>
              <a:gd name="connsiteY2264" fmla="*/ 785881 h 2380521"/>
              <a:gd name="connsiteX2265" fmla="*/ 12036 w 8023328"/>
              <a:gd name="connsiteY2265" fmla="*/ 785881 h 2380521"/>
              <a:gd name="connsiteX2266" fmla="*/ 26277 w 8023328"/>
              <a:gd name="connsiteY2266" fmla="*/ 797549 h 2380521"/>
              <a:gd name="connsiteX2267" fmla="*/ 12036 w 8023328"/>
              <a:gd name="connsiteY2267" fmla="*/ 812135 h 2380521"/>
              <a:gd name="connsiteX2268" fmla="*/ 44 w 8023328"/>
              <a:gd name="connsiteY2268" fmla="*/ 797549 h 2380521"/>
              <a:gd name="connsiteX2269" fmla="*/ 12036 w 8023328"/>
              <a:gd name="connsiteY2269" fmla="*/ 785881 h 2380521"/>
              <a:gd name="connsiteX2270" fmla="*/ 4726684 w 8023328"/>
              <a:gd name="connsiteY2270" fmla="*/ 782507 h 2380521"/>
              <a:gd name="connsiteX2271" fmla="*/ 4741472 w 8023328"/>
              <a:gd name="connsiteY2271" fmla="*/ 794904 h 2380521"/>
              <a:gd name="connsiteX2272" fmla="*/ 4726684 w 8023328"/>
              <a:gd name="connsiteY2272" fmla="*/ 808761 h 2380521"/>
              <a:gd name="connsiteX2273" fmla="*/ 4711896 w 8023328"/>
              <a:gd name="connsiteY2273" fmla="*/ 794904 h 2380521"/>
              <a:gd name="connsiteX2274" fmla="*/ 4726684 w 8023328"/>
              <a:gd name="connsiteY2274" fmla="*/ 782507 h 2380521"/>
              <a:gd name="connsiteX2275" fmla="*/ 4655853 w 8023328"/>
              <a:gd name="connsiteY2275" fmla="*/ 782507 h 2380521"/>
              <a:gd name="connsiteX2276" fmla="*/ 4670642 w 8023328"/>
              <a:gd name="connsiteY2276" fmla="*/ 794904 h 2380521"/>
              <a:gd name="connsiteX2277" fmla="*/ 4655853 w 8023328"/>
              <a:gd name="connsiteY2277" fmla="*/ 808761 h 2380521"/>
              <a:gd name="connsiteX2278" fmla="*/ 4641064 w 8023328"/>
              <a:gd name="connsiteY2278" fmla="*/ 794904 h 2380521"/>
              <a:gd name="connsiteX2279" fmla="*/ 4655853 w 8023328"/>
              <a:gd name="connsiteY2279" fmla="*/ 782507 h 2380521"/>
              <a:gd name="connsiteX2280" fmla="*/ 4584091 w 8023328"/>
              <a:gd name="connsiteY2280" fmla="*/ 782507 h 2380521"/>
              <a:gd name="connsiteX2281" fmla="*/ 4596488 w 8023328"/>
              <a:gd name="connsiteY2281" fmla="*/ 794904 h 2380521"/>
              <a:gd name="connsiteX2282" fmla="*/ 4584091 w 8023328"/>
              <a:gd name="connsiteY2282" fmla="*/ 808761 h 2380521"/>
              <a:gd name="connsiteX2283" fmla="*/ 4570235 w 8023328"/>
              <a:gd name="connsiteY2283" fmla="*/ 794904 h 2380521"/>
              <a:gd name="connsiteX2284" fmla="*/ 4584091 w 8023328"/>
              <a:gd name="connsiteY2284" fmla="*/ 782507 h 2380521"/>
              <a:gd name="connsiteX2285" fmla="*/ 4513260 w 8023328"/>
              <a:gd name="connsiteY2285" fmla="*/ 782507 h 2380521"/>
              <a:gd name="connsiteX2286" fmla="*/ 4525657 w 8023328"/>
              <a:gd name="connsiteY2286" fmla="*/ 794904 h 2380521"/>
              <a:gd name="connsiteX2287" fmla="*/ 4513260 w 8023328"/>
              <a:gd name="connsiteY2287" fmla="*/ 808761 h 2380521"/>
              <a:gd name="connsiteX2288" fmla="*/ 4499404 w 8023328"/>
              <a:gd name="connsiteY2288" fmla="*/ 794904 h 2380521"/>
              <a:gd name="connsiteX2289" fmla="*/ 4513260 w 8023328"/>
              <a:gd name="connsiteY2289" fmla="*/ 782507 h 2380521"/>
              <a:gd name="connsiteX2290" fmla="*/ 4439056 w 8023328"/>
              <a:gd name="connsiteY2290" fmla="*/ 782507 h 2380521"/>
              <a:gd name="connsiteX2291" fmla="*/ 4451453 w 8023328"/>
              <a:gd name="connsiteY2291" fmla="*/ 794904 h 2380521"/>
              <a:gd name="connsiteX2292" fmla="*/ 4439056 w 8023328"/>
              <a:gd name="connsiteY2292" fmla="*/ 808761 h 2380521"/>
              <a:gd name="connsiteX2293" fmla="*/ 4425200 w 8023328"/>
              <a:gd name="connsiteY2293" fmla="*/ 794904 h 2380521"/>
              <a:gd name="connsiteX2294" fmla="*/ 4439056 w 8023328"/>
              <a:gd name="connsiteY2294" fmla="*/ 782507 h 2380521"/>
              <a:gd name="connsiteX2295" fmla="*/ 4366768 w 8023328"/>
              <a:gd name="connsiteY2295" fmla="*/ 782507 h 2380521"/>
              <a:gd name="connsiteX2296" fmla="*/ 4380624 w 8023328"/>
              <a:gd name="connsiteY2296" fmla="*/ 794904 h 2380521"/>
              <a:gd name="connsiteX2297" fmla="*/ 4366768 w 8023328"/>
              <a:gd name="connsiteY2297" fmla="*/ 808761 h 2380521"/>
              <a:gd name="connsiteX2298" fmla="*/ 4354371 w 8023328"/>
              <a:gd name="connsiteY2298" fmla="*/ 794904 h 2380521"/>
              <a:gd name="connsiteX2299" fmla="*/ 4366768 w 8023328"/>
              <a:gd name="connsiteY2299" fmla="*/ 782507 h 2380521"/>
              <a:gd name="connsiteX2300" fmla="*/ 4295937 w 8023328"/>
              <a:gd name="connsiteY2300" fmla="*/ 782507 h 2380521"/>
              <a:gd name="connsiteX2301" fmla="*/ 4309793 w 8023328"/>
              <a:gd name="connsiteY2301" fmla="*/ 794904 h 2380521"/>
              <a:gd name="connsiteX2302" fmla="*/ 4295937 w 8023328"/>
              <a:gd name="connsiteY2302" fmla="*/ 808761 h 2380521"/>
              <a:gd name="connsiteX2303" fmla="*/ 4283540 w 8023328"/>
              <a:gd name="connsiteY2303" fmla="*/ 794904 h 2380521"/>
              <a:gd name="connsiteX2304" fmla="*/ 4295937 w 8023328"/>
              <a:gd name="connsiteY2304" fmla="*/ 782507 h 2380521"/>
              <a:gd name="connsiteX2305" fmla="*/ 4225107 w 8023328"/>
              <a:gd name="connsiteY2305" fmla="*/ 782507 h 2380521"/>
              <a:gd name="connsiteX2306" fmla="*/ 4238963 w 8023328"/>
              <a:gd name="connsiteY2306" fmla="*/ 794904 h 2380521"/>
              <a:gd name="connsiteX2307" fmla="*/ 4225107 w 8023328"/>
              <a:gd name="connsiteY2307" fmla="*/ 808761 h 2380521"/>
              <a:gd name="connsiteX2308" fmla="*/ 4212710 w 8023328"/>
              <a:gd name="connsiteY2308" fmla="*/ 794904 h 2380521"/>
              <a:gd name="connsiteX2309" fmla="*/ 4225107 w 8023328"/>
              <a:gd name="connsiteY2309" fmla="*/ 782507 h 2380521"/>
              <a:gd name="connsiteX2310" fmla="*/ 4153295 w 8023328"/>
              <a:gd name="connsiteY2310" fmla="*/ 782507 h 2380521"/>
              <a:gd name="connsiteX2311" fmla="*/ 4168083 w 8023328"/>
              <a:gd name="connsiteY2311" fmla="*/ 794904 h 2380521"/>
              <a:gd name="connsiteX2312" fmla="*/ 4153295 w 8023328"/>
              <a:gd name="connsiteY2312" fmla="*/ 808761 h 2380521"/>
              <a:gd name="connsiteX2313" fmla="*/ 4138507 w 8023328"/>
              <a:gd name="connsiteY2313" fmla="*/ 794904 h 2380521"/>
              <a:gd name="connsiteX2314" fmla="*/ 4153295 w 8023328"/>
              <a:gd name="connsiteY2314" fmla="*/ 782507 h 2380521"/>
              <a:gd name="connsiteX2315" fmla="*/ 4082465 w 8023328"/>
              <a:gd name="connsiteY2315" fmla="*/ 782507 h 2380521"/>
              <a:gd name="connsiteX2316" fmla="*/ 4097254 w 8023328"/>
              <a:gd name="connsiteY2316" fmla="*/ 794904 h 2380521"/>
              <a:gd name="connsiteX2317" fmla="*/ 4082465 w 8023328"/>
              <a:gd name="connsiteY2317" fmla="*/ 808761 h 2380521"/>
              <a:gd name="connsiteX2318" fmla="*/ 4067676 w 8023328"/>
              <a:gd name="connsiteY2318" fmla="*/ 794904 h 2380521"/>
              <a:gd name="connsiteX2319" fmla="*/ 4082465 w 8023328"/>
              <a:gd name="connsiteY2319" fmla="*/ 782507 h 2380521"/>
              <a:gd name="connsiteX2320" fmla="*/ 4010703 w 8023328"/>
              <a:gd name="connsiteY2320" fmla="*/ 782507 h 2380521"/>
              <a:gd name="connsiteX2321" fmla="*/ 4023100 w 8023328"/>
              <a:gd name="connsiteY2321" fmla="*/ 794904 h 2380521"/>
              <a:gd name="connsiteX2322" fmla="*/ 4010703 w 8023328"/>
              <a:gd name="connsiteY2322" fmla="*/ 808761 h 2380521"/>
              <a:gd name="connsiteX2323" fmla="*/ 3996847 w 8023328"/>
              <a:gd name="connsiteY2323" fmla="*/ 794904 h 2380521"/>
              <a:gd name="connsiteX2324" fmla="*/ 4010703 w 8023328"/>
              <a:gd name="connsiteY2324" fmla="*/ 782507 h 2380521"/>
              <a:gd name="connsiteX2325" fmla="*/ 3939871 w 8023328"/>
              <a:gd name="connsiteY2325" fmla="*/ 782507 h 2380521"/>
              <a:gd name="connsiteX2326" fmla="*/ 3952268 w 8023328"/>
              <a:gd name="connsiteY2326" fmla="*/ 794904 h 2380521"/>
              <a:gd name="connsiteX2327" fmla="*/ 3939871 w 8023328"/>
              <a:gd name="connsiteY2327" fmla="*/ 808761 h 2380521"/>
              <a:gd name="connsiteX2328" fmla="*/ 3926015 w 8023328"/>
              <a:gd name="connsiteY2328" fmla="*/ 794904 h 2380521"/>
              <a:gd name="connsiteX2329" fmla="*/ 3939871 w 8023328"/>
              <a:gd name="connsiteY2329" fmla="*/ 782507 h 2380521"/>
              <a:gd name="connsiteX2330" fmla="*/ 3869042 w 8023328"/>
              <a:gd name="connsiteY2330" fmla="*/ 782507 h 2380521"/>
              <a:gd name="connsiteX2331" fmla="*/ 3881439 w 8023328"/>
              <a:gd name="connsiteY2331" fmla="*/ 794904 h 2380521"/>
              <a:gd name="connsiteX2332" fmla="*/ 3869042 w 8023328"/>
              <a:gd name="connsiteY2332" fmla="*/ 808761 h 2380521"/>
              <a:gd name="connsiteX2333" fmla="*/ 3855186 w 8023328"/>
              <a:gd name="connsiteY2333" fmla="*/ 794904 h 2380521"/>
              <a:gd name="connsiteX2334" fmla="*/ 3869042 w 8023328"/>
              <a:gd name="connsiteY2334" fmla="*/ 782507 h 2380521"/>
              <a:gd name="connsiteX2335" fmla="*/ 3796752 w 8023328"/>
              <a:gd name="connsiteY2335" fmla="*/ 782507 h 2380521"/>
              <a:gd name="connsiteX2336" fmla="*/ 3810608 w 8023328"/>
              <a:gd name="connsiteY2336" fmla="*/ 796363 h 2380521"/>
              <a:gd name="connsiteX2337" fmla="*/ 3796752 w 8023328"/>
              <a:gd name="connsiteY2337" fmla="*/ 808761 h 2380521"/>
              <a:gd name="connsiteX2338" fmla="*/ 3784355 w 8023328"/>
              <a:gd name="connsiteY2338" fmla="*/ 796363 h 2380521"/>
              <a:gd name="connsiteX2339" fmla="*/ 3796752 w 8023328"/>
              <a:gd name="connsiteY2339" fmla="*/ 782507 h 2380521"/>
              <a:gd name="connsiteX2340" fmla="*/ 3725922 w 8023328"/>
              <a:gd name="connsiteY2340" fmla="*/ 782507 h 2380521"/>
              <a:gd name="connsiteX2341" fmla="*/ 3739778 w 8023328"/>
              <a:gd name="connsiteY2341" fmla="*/ 796363 h 2380521"/>
              <a:gd name="connsiteX2342" fmla="*/ 3725922 w 8023328"/>
              <a:gd name="connsiteY2342" fmla="*/ 808761 h 2380521"/>
              <a:gd name="connsiteX2343" fmla="*/ 3713525 w 8023328"/>
              <a:gd name="connsiteY2343" fmla="*/ 796363 h 2380521"/>
              <a:gd name="connsiteX2344" fmla="*/ 3725922 w 8023328"/>
              <a:gd name="connsiteY2344" fmla="*/ 782507 h 2380521"/>
              <a:gd name="connsiteX2345" fmla="*/ 3655091 w 8023328"/>
              <a:gd name="connsiteY2345" fmla="*/ 782507 h 2380521"/>
              <a:gd name="connsiteX2346" fmla="*/ 3668947 w 8023328"/>
              <a:gd name="connsiteY2346" fmla="*/ 796363 h 2380521"/>
              <a:gd name="connsiteX2347" fmla="*/ 3655091 w 8023328"/>
              <a:gd name="connsiteY2347" fmla="*/ 808761 h 2380521"/>
              <a:gd name="connsiteX2348" fmla="*/ 3642694 w 8023328"/>
              <a:gd name="connsiteY2348" fmla="*/ 796363 h 2380521"/>
              <a:gd name="connsiteX2349" fmla="*/ 3655091 w 8023328"/>
              <a:gd name="connsiteY2349" fmla="*/ 782507 h 2380521"/>
              <a:gd name="connsiteX2350" fmla="*/ 3583280 w 8023328"/>
              <a:gd name="connsiteY2350" fmla="*/ 782507 h 2380521"/>
              <a:gd name="connsiteX2351" fmla="*/ 3598069 w 8023328"/>
              <a:gd name="connsiteY2351" fmla="*/ 796363 h 2380521"/>
              <a:gd name="connsiteX2352" fmla="*/ 3583280 w 8023328"/>
              <a:gd name="connsiteY2352" fmla="*/ 808761 h 2380521"/>
              <a:gd name="connsiteX2353" fmla="*/ 3568491 w 8023328"/>
              <a:gd name="connsiteY2353" fmla="*/ 796363 h 2380521"/>
              <a:gd name="connsiteX2354" fmla="*/ 3583280 w 8023328"/>
              <a:gd name="connsiteY2354" fmla="*/ 782507 h 2380521"/>
              <a:gd name="connsiteX2355" fmla="*/ 3512449 w 8023328"/>
              <a:gd name="connsiteY2355" fmla="*/ 782507 h 2380521"/>
              <a:gd name="connsiteX2356" fmla="*/ 3527237 w 8023328"/>
              <a:gd name="connsiteY2356" fmla="*/ 796363 h 2380521"/>
              <a:gd name="connsiteX2357" fmla="*/ 3512449 w 8023328"/>
              <a:gd name="connsiteY2357" fmla="*/ 808761 h 2380521"/>
              <a:gd name="connsiteX2358" fmla="*/ 3497661 w 8023328"/>
              <a:gd name="connsiteY2358" fmla="*/ 796363 h 2380521"/>
              <a:gd name="connsiteX2359" fmla="*/ 3512449 w 8023328"/>
              <a:gd name="connsiteY2359" fmla="*/ 782507 h 2380521"/>
              <a:gd name="connsiteX2360" fmla="*/ 3441619 w 8023328"/>
              <a:gd name="connsiteY2360" fmla="*/ 782507 h 2380521"/>
              <a:gd name="connsiteX2361" fmla="*/ 3456408 w 8023328"/>
              <a:gd name="connsiteY2361" fmla="*/ 796363 h 2380521"/>
              <a:gd name="connsiteX2362" fmla="*/ 3441619 w 8023328"/>
              <a:gd name="connsiteY2362" fmla="*/ 808761 h 2380521"/>
              <a:gd name="connsiteX2363" fmla="*/ 3426830 w 8023328"/>
              <a:gd name="connsiteY2363" fmla="*/ 796363 h 2380521"/>
              <a:gd name="connsiteX2364" fmla="*/ 3441619 w 8023328"/>
              <a:gd name="connsiteY2364" fmla="*/ 782507 h 2380521"/>
              <a:gd name="connsiteX2365" fmla="*/ 3369857 w 8023328"/>
              <a:gd name="connsiteY2365" fmla="*/ 782507 h 2380521"/>
              <a:gd name="connsiteX2366" fmla="*/ 3382254 w 8023328"/>
              <a:gd name="connsiteY2366" fmla="*/ 796363 h 2380521"/>
              <a:gd name="connsiteX2367" fmla="*/ 3369857 w 8023328"/>
              <a:gd name="connsiteY2367" fmla="*/ 808761 h 2380521"/>
              <a:gd name="connsiteX2368" fmla="*/ 3356001 w 8023328"/>
              <a:gd name="connsiteY2368" fmla="*/ 796363 h 2380521"/>
              <a:gd name="connsiteX2369" fmla="*/ 3369857 w 8023328"/>
              <a:gd name="connsiteY2369" fmla="*/ 782507 h 2380521"/>
              <a:gd name="connsiteX2370" fmla="*/ 3299083 w 8023328"/>
              <a:gd name="connsiteY2370" fmla="*/ 782507 h 2380521"/>
              <a:gd name="connsiteX2371" fmla="*/ 3311480 w 8023328"/>
              <a:gd name="connsiteY2371" fmla="*/ 796363 h 2380521"/>
              <a:gd name="connsiteX2372" fmla="*/ 3299083 w 8023328"/>
              <a:gd name="connsiteY2372" fmla="*/ 808761 h 2380521"/>
              <a:gd name="connsiteX2373" fmla="*/ 3285229 w 8023328"/>
              <a:gd name="connsiteY2373" fmla="*/ 796363 h 2380521"/>
              <a:gd name="connsiteX2374" fmla="*/ 3299083 w 8023328"/>
              <a:gd name="connsiteY2374" fmla="*/ 782507 h 2380521"/>
              <a:gd name="connsiteX2375" fmla="*/ 3228250 w 8023328"/>
              <a:gd name="connsiteY2375" fmla="*/ 782507 h 2380521"/>
              <a:gd name="connsiteX2376" fmla="*/ 3240649 w 8023328"/>
              <a:gd name="connsiteY2376" fmla="*/ 796363 h 2380521"/>
              <a:gd name="connsiteX2377" fmla="*/ 3228250 w 8023328"/>
              <a:gd name="connsiteY2377" fmla="*/ 808761 h 2380521"/>
              <a:gd name="connsiteX2378" fmla="*/ 3214395 w 8023328"/>
              <a:gd name="connsiteY2378" fmla="*/ 796363 h 2380521"/>
              <a:gd name="connsiteX2379" fmla="*/ 3228250 w 8023328"/>
              <a:gd name="connsiteY2379" fmla="*/ 782507 h 2380521"/>
              <a:gd name="connsiteX2380" fmla="*/ 3152591 w 8023328"/>
              <a:gd name="connsiteY2380" fmla="*/ 782507 h 2380521"/>
              <a:gd name="connsiteX2381" fmla="*/ 3166447 w 8023328"/>
              <a:gd name="connsiteY2381" fmla="*/ 796363 h 2380521"/>
              <a:gd name="connsiteX2382" fmla="*/ 3152591 w 8023328"/>
              <a:gd name="connsiteY2382" fmla="*/ 808761 h 2380521"/>
              <a:gd name="connsiteX2383" fmla="*/ 3140193 w 8023328"/>
              <a:gd name="connsiteY2383" fmla="*/ 796363 h 2380521"/>
              <a:gd name="connsiteX2384" fmla="*/ 3152591 w 8023328"/>
              <a:gd name="connsiteY2384" fmla="*/ 782507 h 2380521"/>
              <a:gd name="connsiteX2385" fmla="*/ 1226672 w 8023328"/>
              <a:gd name="connsiteY2385" fmla="*/ 782507 h 2380521"/>
              <a:gd name="connsiteX2386" fmla="*/ 1240529 w 8023328"/>
              <a:gd name="connsiteY2386" fmla="*/ 796926 h 2380521"/>
              <a:gd name="connsiteX2387" fmla="*/ 1226672 w 8023328"/>
              <a:gd name="connsiteY2387" fmla="*/ 812105 h 2380521"/>
              <a:gd name="connsiteX2388" fmla="*/ 1214283 w 8023328"/>
              <a:gd name="connsiteY2388" fmla="*/ 796926 h 2380521"/>
              <a:gd name="connsiteX2389" fmla="*/ 1226672 w 8023328"/>
              <a:gd name="connsiteY2389" fmla="*/ 782507 h 2380521"/>
              <a:gd name="connsiteX2390" fmla="*/ 1154869 w 8023328"/>
              <a:gd name="connsiteY2390" fmla="*/ 782507 h 2380521"/>
              <a:gd name="connsiteX2391" fmla="*/ 1169658 w 8023328"/>
              <a:gd name="connsiteY2391" fmla="*/ 796926 h 2380521"/>
              <a:gd name="connsiteX2392" fmla="*/ 1154869 w 8023328"/>
              <a:gd name="connsiteY2392" fmla="*/ 812105 h 2380521"/>
              <a:gd name="connsiteX2393" fmla="*/ 1140080 w 8023328"/>
              <a:gd name="connsiteY2393" fmla="*/ 796926 h 2380521"/>
              <a:gd name="connsiteX2394" fmla="*/ 1154869 w 8023328"/>
              <a:gd name="connsiteY2394" fmla="*/ 782507 h 2380521"/>
              <a:gd name="connsiteX2395" fmla="*/ 1084040 w 8023328"/>
              <a:gd name="connsiteY2395" fmla="*/ 782507 h 2380521"/>
              <a:gd name="connsiteX2396" fmla="*/ 1098826 w 8023328"/>
              <a:gd name="connsiteY2396" fmla="*/ 796926 h 2380521"/>
              <a:gd name="connsiteX2397" fmla="*/ 1084040 w 8023328"/>
              <a:gd name="connsiteY2397" fmla="*/ 812105 h 2380521"/>
              <a:gd name="connsiteX2398" fmla="*/ 1069250 w 8023328"/>
              <a:gd name="connsiteY2398" fmla="*/ 796926 h 2380521"/>
              <a:gd name="connsiteX2399" fmla="*/ 1084040 w 8023328"/>
              <a:gd name="connsiteY2399" fmla="*/ 782507 h 2380521"/>
              <a:gd name="connsiteX2400" fmla="*/ 1013594 w 8023328"/>
              <a:gd name="connsiteY2400" fmla="*/ 782507 h 2380521"/>
              <a:gd name="connsiteX2401" fmla="*/ 1028015 w 8023328"/>
              <a:gd name="connsiteY2401" fmla="*/ 796926 h 2380521"/>
              <a:gd name="connsiteX2402" fmla="*/ 1013594 w 8023328"/>
              <a:gd name="connsiteY2402" fmla="*/ 812105 h 2380521"/>
              <a:gd name="connsiteX2403" fmla="*/ 998417 w 8023328"/>
              <a:gd name="connsiteY2403" fmla="*/ 796926 h 2380521"/>
              <a:gd name="connsiteX2404" fmla="*/ 1013594 w 8023328"/>
              <a:gd name="connsiteY2404" fmla="*/ 782507 h 2380521"/>
              <a:gd name="connsiteX2405" fmla="*/ 941447 w 8023328"/>
              <a:gd name="connsiteY2405" fmla="*/ 782507 h 2380521"/>
              <a:gd name="connsiteX2406" fmla="*/ 953844 w 8023328"/>
              <a:gd name="connsiteY2406" fmla="*/ 796926 h 2380521"/>
              <a:gd name="connsiteX2407" fmla="*/ 941447 w 8023328"/>
              <a:gd name="connsiteY2407" fmla="*/ 812105 h 2380521"/>
              <a:gd name="connsiteX2408" fmla="*/ 927591 w 8023328"/>
              <a:gd name="connsiteY2408" fmla="*/ 796926 h 2380521"/>
              <a:gd name="connsiteX2409" fmla="*/ 941447 w 8023328"/>
              <a:gd name="connsiteY2409" fmla="*/ 782507 h 2380521"/>
              <a:gd name="connsiteX2410" fmla="*/ 870615 w 8023328"/>
              <a:gd name="connsiteY2410" fmla="*/ 782507 h 2380521"/>
              <a:gd name="connsiteX2411" fmla="*/ 883013 w 8023328"/>
              <a:gd name="connsiteY2411" fmla="*/ 796926 h 2380521"/>
              <a:gd name="connsiteX2412" fmla="*/ 870615 w 8023328"/>
              <a:gd name="connsiteY2412" fmla="*/ 812105 h 2380521"/>
              <a:gd name="connsiteX2413" fmla="*/ 856759 w 8023328"/>
              <a:gd name="connsiteY2413" fmla="*/ 796926 h 2380521"/>
              <a:gd name="connsiteX2414" fmla="*/ 870615 w 8023328"/>
              <a:gd name="connsiteY2414" fmla="*/ 782507 h 2380521"/>
              <a:gd name="connsiteX2415" fmla="*/ 799784 w 8023328"/>
              <a:gd name="connsiteY2415" fmla="*/ 782507 h 2380521"/>
              <a:gd name="connsiteX2416" fmla="*/ 812183 w 8023328"/>
              <a:gd name="connsiteY2416" fmla="*/ 796926 h 2380521"/>
              <a:gd name="connsiteX2417" fmla="*/ 799784 w 8023328"/>
              <a:gd name="connsiteY2417" fmla="*/ 812105 h 2380521"/>
              <a:gd name="connsiteX2418" fmla="*/ 785929 w 8023328"/>
              <a:gd name="connsiteY2418" fmla="*/ 796926 h 2380521"/>
              <a:gd name="connsiteX2419" fmla="*/ 799784 w 8023328"/>
              <a:gd name="connsiteY2419" fmla="*/ 782507 h 2380521"/>
              <a:gd name="connsiteX2420" fmla="*/ 724123 w 8023328"/>
              <a:gd name="connsiteY2420" fmla="*/ 782507 h 2380521"/>
              <a:gd name="connsiteX2421" fmla="*/ 737981 w 8023328"/>
              <a:gd name="connsiteY2421" fmla="*/ 796926 h 2380521"/>
              <a:gd name="connsiteX2422" fmla="*/ 724123 w 8023328"/>
              <a:gd name="connsiteY2422" fmla="*/ 812105 h 2380521"/>
              <a:gd name="connsiteX2423" fmla="*/ 711726 w 8023328"/>
              <a:gd name="connsiteY2423" fmla="*/ 796926 h 2380521"/>
              <a:gd name="connsiteX2424" fmla="*/ 724123 w 8023328"/>
              <a:gd name="connsiteY2424" fmla="*/ 782507 h 2380521"/>
              <a:gd name="connsiteX2425" fmla="*/ 653293 w 8023328"/>
              <a:gd name="connsiteY2425" fmla="*/ 782507 h 2380521"/>
              <a:gd name="connsiteX2426" fmla="*/ 667149 w 8023328"/>
              <a:gd name="connsiteY2426" fmla="*/ 796926 h 2380521"/>
              <a:gd name="connsiteX2427" fmla="*/ 653293 w 8023328"/>
              <a:gd name="connsiteY2427" fmla="*/ 812105 h 2380521"/>
              <a:gd name="connsiteX2428" fmla="*/ 640896 w 8023328"/>
              <a:gd name="connsiteY2428" fmla="*/ 796926 h 2380521"/>
              <a:gd name="connsiteX2429" fmla="*/ 653293 w 8023328"/>
              <a:gd name="connsiteY2429" fmla="*/ 782507 h 2380521"/>
              <a:gd name="connsiteX2430" fmla="*/ 584855 w 8023328"/>
              <a:gd name="connsiteY2430" fmla="*/ 782507 h 2380521"/>
              <a:gd name="connsiteX2431" fmla="*/ 599643 w 8023328"/>
              <a:gd name="connsiteY2431" fmla="*/ 796926 h 2380521"/>
              <a:gd name="connsiteX2432" fmla="*/ 584855 w 8023328"/>
              <a:gd name="connsiteY2432" fmla="*/ 812105 h 2380521"/>
              <a:gd name="connsiteX2433" fmla="*/ 570066 w 8023328"/>
              <a:gd name="connsiteY2433" fmla="*/ 796926 h 2380521"/>
              <a:gd name="connsiteX2434" fmla="*/ 584855 w 8023328"/>
              <a:gd name="connsiteY2434" fmla="*/ 782507 h 2380521"/>
              <a:gd name="connsiteX2435" fmla="*/ 513654 w 8023328"/>
              <a:gd name="connsiteY2435" fmla="*/ 782507 h 2380521"/>
              <a:gd name="connsiteX2436" fmla="*/ 528831 w 8023328"/>
              <a:gd name="connsiteY2436" fmla="*/ 796926 h 2380521"/>
              <a:gd name="connsiteX2437" fmla="*/ 513654 w 8023328"/>
              <a:gd name="connsiteY2437" fmla="*/ 812105 h 2380521"/>
              <a:gd name="connsiteX2438" fmla="*/ 499235 w 8023328"/>
              <a:gd name="connsiteY2438" fmla="*/ 796926 h 2380521"/>
              <a:gd name="connsiteX2439" fmla="*/ 513654 w 8023328"/>
              <a:gd name="connsiteY2439" fmla="*/ 782507 h 2380521"/>
              <a:gd name="connsiteX2440" fmla="*/ 439821 w 8023328"/>
              <a:gd name="connsiteY2440" fmla="*/ 782507 h 2380521"/>
              <a:gd name="connsiteX2441" fmla="*/ 454611 w 8023328"/>
              <a:gd name="connsiteY2441" fmla="*/ 796926 h 2380521"/>
              <a:gd name="connsiteX2442" fmla="*/ 439821 w 8023328"/>
              <a:gd name="connsiteY2442" fmla="*/ 812105 h 2380521"/>
              <a:gd name="connsiteX2443" fmla="*/ 425033 w 8023328"/>
              <a:gd name="connsiteY2443" fmla="*/ 796926 h 2380521"/>
              <a:gd name="connsiteX2444" fmla="*/ 439821 w 8023328"/>
              <a:gd name="connsiteY2444" fmla="*/ 782507 h 2380521"/>
              <a:gd name="connsiteX2445" fmla="*/ 4439056 w 8023328"/>
              <a:gd name="connsiteY2445" fmla="*/ 711678 h 2380521"/>
              <a:gd name="connsiteX2446" fmla="*/ 4451453 w 8023328"/>
              <a:gd name="connsiteY2446" fmla="*/ 724075 h 2380521"/>
              <a:gd name="connsiteX2447" fmla="*/ 4439056 w 8023328"/>
              <a:gd name="connsiteY2447" fmla="*/ 737932 h 2380521"/>
              <a:gd name="connsiteX2448" fmla="*/ 4425200 w 8023328"/>
              <a:gd name="connsiteY2448" fmla="*/ 724075 h 2380521"/>
              <a:gd name="connsiteX2449" fmla="*/ 4439056 w 8023328"/>
              <a:gd name="connsiteY2449" fmla="*/ 711678 h 2380521"/>
              <a:gd name="connsiteX2450" fmla="*/ 4366768 w 8023328"/>
              <a:gd name="connsiteY2450" fmla="*/ 711678 h 2380521"/>
              <a:gd name="connsiteX2451" fmla="*/ 4380624 w 8023328"/>
              <a:gd name="connsiteY2451" fmla="*/ 724075 h 2380521"/>
              <a:gd name="connsiteX2452" fmla="*/ 4366768 w 8023328"/>
              <a:gd name="connsiteY2452" fmla="*/ 737932 h 2380521"/>
              <a:gd name="connsiteX2453" fmla="*/ 4354371 w 8023328"/>
              <a:gd name="connsiteY2453" fmla="*/ 724075 h 2380521"/>
              <a:gd name="connsiteX2454" fmla="*/ 4366768 w 8023328"/>
              <a:gd name="connsiteY2454" fmla="*/ 711678 h 2380521"/>
              <a:gd name="connsiteX2455" fmla="*/ 4295937 w 8023328"/>
              <a:gd name="connsiteY2455" fmla="*/ 711678 h 2380521"/>
              <a:gd name="connsiteX2456" fmla="*/ 4309793 w 8023328"/>
              <a:gd name="connsiteY2456" fmla="*/ 724075 h 2380521"/>
              <a:gd name="connsiteX2457" fmla="*/ 4295937 w 8023328"/>
              <a:gd name="connsiteY2457" fmla="*/ 737932 h 2380521"/>
              <a:gd name="connsiteX2458" fmla="*/ 4283540 w 8023328"/>
              <a:gd name="connsiteY2458" fmla="*/ 724075 h 2380521"/>
              <a:gd name="connsiteX2459" fmla="*/ 4295937 w 8023328"/>
              <a:gd name="connsiteY2459" fmla="*/ 711678 h 2380521"/>
              <a:gd name="connsiteX2460" fmla="*/ 4225107 w 8023328"/>
              <a:gd name="connsiteY2460" fmla="*/ 711678 h 2380521"/>
              <a:gd name="connsiteX2461" fmla="*/ 4238963 w 8023328"/>
              <a:gd name="connsiteY2461" fmla="*/ 724075 h 2380521"/>
              <a:gd name="connsiteX2462" fmla="*/ 4225107 w 8023328"/>
              <a:gd name="connsiteY2462" fmla="*/ 737932 h 2380521"/>
              <a:gd name="connsiteX2463" fmla="*/ 4212710 w 8023328"/>
              <a:gd name="connsiteY2463" fmla="*/ 724075 h 2380521"/>
              <a:gd name="connsiteX2464" fmla="*/ 4225107 w 8023328"/>
              <a:gd name="connsiteY2464" fmla="*/ 711678 h 2380521"/>
              <a:gd name="connsiteX2465" fmla="*/ 4153295 w 8023328"/>
              <a:gd name="connsiteY2465" fmla="*/ 711678 h 2380521"/>
              <a:gd name="connsiteX2466" fmla="*/ 4168083 w 8023328"/>
              <a:gd name="connsiteY2466" fmla="*/ 724075 h 2380521"/>
              <a:gd name="connsiteX2467" fmla="*/ 4153295 w 8023328"/>
              <a:gd name="connsiteY2467" fmla="*/ 737932 h 2380521"/>
              <a:gd name="connsiteX2468" fmla="*/ 4138507 w 8023328"/>
              <a:gd name="connsiteY2468" fmla="*/ 724075 h 2380521"/>
              <a:gd name="connsiteX2469" fmla="*/ 4153295 w 8023328"/>
              <a:gd name="connsiteY2469" fmla="*/ 711678 h 2380521"/>
              <a:gd name="connsiteX2470" fmla="*/ 4082465 w 8023328"/>
              <a:gd name="connsiteY2470" fmla="*/ 711678 h 2380521"/>
              <a:gd name="connsiteX2471" fmla="*/ 4097254 w 8023328"/>
              <a:gd name="connsiteY2471" fmla="*/ 724075 h 2380521"/>
              <a:gd name="connsiteX2472" fmla="*/ 4082465 w 8023328"/>
              <a:gd name="connsiteY2472" fmla="*/ 737932 h 2380521"/>
              <a:gd name="connsiteX2473" fmla="*/ 4067676 w 8023328"/>
              <a:gd name="connsiteY2473" fmla="*/ 724075 h 2380521"/>
              <a:gd name="connsiteX2474" fmla="*/ 4082465 w 8023328"/>
              <a:gd name="connsiteY2474" fmla="*/ 711678 h 2380521"/>
              <a:gd name="connsiteX2475" fmla="*/ 4010703 w 8023328"/>
              <a:gd name="connsiteY2475" fmla="*/ 711678 h 2380521"/>
              <a:gd name="connsiteX2476" fmla="*/ 4023100 w 8023328"/>
              <a:gd name="connsiteY2476" fmla="*/ 724075 h 2380521"/>
              <a:gd name="connsiteX2477" fmla="*/ 4010703 w 8023328"/>
              <a:gd name="connsiteY2477" fmla="*/ 737932 h 2380521"/>
              <a:gd name="connsiteX2478" fmla="*/ 3996847 w 8023328"/>
              <a:gd name="connsiteY2478" fmla="*/ 724075 h 2380521"/>
              <a:gd name="connsiteX2479" fmla="*/ 4010703 w 8023328"/>
              <a:gd name="connsiteY2479" fmla="*/ 711678 h 2380521"/>
              <a:gd name="connsiteX2480" fmla="*/ 3939871 w 8023328"/>
              <a:gd name="connsiteY2480" fmla="*/ 711678 h 2380521"/>
              <a:gd name="connsiteX2481" fmla="*/ 3952268 w 8023328"/>
              <a:gd name="connsiteY2481" fmla="*/ 724075 h 2380521"/>
              <a:gd name="connsiteX2482" fmla="*/ 3939871 w 8023328"/>
              <a:gd name="connsiteY2482" fmla="*/ 737932 h 2380521"/>
              <a:gd name="connsiteX2483" fmla="*/ 3926015 w 8023328"/>
              <a:gd name="connsiteY2483" fmla="*/ 724075 h 2380521"/>
              <a:gd name="connsiteX2484" fmla="*/ 3939871 w 8023328"/>
              <a:gd name="connsiteY2484" fmla="*/ 711678 h 2380521"/>
              <a:gd name="connsiteX2485" fmla="*/ 3869042 w 8023328"/>
              <a:gd name="connsiteY2485" fmla="*/ 711678 h 2380521"/>
              <a:gd name="connsiteX2486" fmla="*/ 3881439 w 8023328"/>
              <a:gd name="connsiteY2486" fmla="*/ 724075 h 2380521"/>
              <a:gd name="connsiteX2487" fmla="*/ 3869042 w 8023328"/>
              <a:gd name="connsiteY2487" fmla="*/ 737932 h 2380521"/>
              <a:gd name="connsiteX2488" fmla="*/ 3855186 w 8023328"/>
              <a:gd name="connsiteY2488" fmla="*/ 724075 h 2380521"/>
              <a:gd name="connsiteX2489" fmla="*/ 3869042 w 8023328"/>
              <a:gd name="connsiteY2489" fmla="*/ 711678 h 2380521"/>
              <a:gd name="connsiteX2490" fmla="*/ 3796752 w 8023328"/>
              <a:gd name="connsiteY2490" fmla="*/ 711678 h 2380521"/>
              <a:gd name="connsiteX2491" fmla="*/ 3810608 w 8023328"/>
              <a:gd name="connsiteY2491" fmla="*/ 724075 h 2380521"/>
              <a:gd name="connsiteX2492" fmla="*/ 3796752 w 8023328"/>
              <a:gd name="connsiteY2492" fmla="*/ 737932 h 2380521"/>
              <a:gd name="connsiteX2493" fmla="*/ 3784355 w 8023328"/>
              <a:gd name="connsiteY2493" fmla="*/ 724075 h 2380521"/>
              <a:gd name="connsiteX2494" fmla="*/ 3796752 w 8023328"/>
              <a:gd name="connsiteY2494" fmla="*/ 711678 h 2380521"/>
              <a:gd name="connsiteX2495" fmla="*/ 3725922 w 8023328"/>
              <a:gd name="connsiteY2495" fmla="*/ 711678 h 2380521"/>
              <a:gd name="connsiteX2496" fmla="*/ 3739778 w 8023328"/>
              <a:gd name="connsiteY2496" fmla="*/ 724075 h 2380521"/>
              <a:gd name="connsiteX2497" fmla="*/ 3725922 w 8023328"/>
              <a:gd name="connsiteY2497" fmla="*/ 737932 h 2380521"/>
              <a:gd name="connsiteX2498" fmla="*/ 3713525 w 8023328"/>
              <a:gd name="connsiteY2498" fmla="*/ 724075 h 2380521"/>
              <a:gd name="connsiteX2499" fmla="*/ 3725922 w 8023328"/>
              <a:gd name="connsiteY2499" fmla="*/ 711678 h 2380521"/>
              <a:gd name="connsiteX2500" fmla="*/ 3655091 w 8023328"/>
              <a:gd name="connsiteY2500" fmla="*/ 711678 h 2380521"/>
              <a:gd name="connsiteX2501" fmla="*/ 3668947 w 8023328"/>
              <a:gd name="connsiteY2501" fmla="*/ 724075 h 2380521"/>
              <a:gd name="connsiteX2502" fmla="*/ 3655091 w 8023328"/>
              <a:gd name="connsiteY2502" fmla="*/ 737932 h 2380521"/>
              <a:gd name="connsiteX2503" fmla="*/ 3642694 w 8023328"/>
              <a:gd name="connsiteY2503" fmla="*/ 724075 h 2380521"/>
              <a:gd name="connsiteX2504" fmla="*/ 3655091 w 8023328"/>
              <a:gd name="connsiteY2504" fmla="*/ 711678 h 2380521"/>
              <a:gd name="connsiteX2505" fmla="*/ 3583280 w 8023328"/>
              <a:gd name="connsiteY2505" fmla="*/ 711678 h 2380521"/>
              <a:gd name="connsiteX2506" fmla="*/ 3598069 w 8023328"/>
              <a:gd name="connsiteY2506" fmla="*/ 724075 h 2380521"/>
              <a:gd name="connsiteX2507" fmla="*/ 3583280 w 8023328"/>
              <a:gd name="connsiteY2507" fmla="*/ 737932 h 2380521"/>
              <a:gd name="connsiteX2508" fmla="*/ 3568491 w 8023328"/>
              <a:gd name="connsiteY2508" fmla="*/ 724075 h 2380521"/>
              <a:gd name="connsiteX2509" fmla="*/ 3583280 w 8023328"/>
              <a:gd name="connsiteY2509" fmla="*/ 711678 h 2380521"/>
              <a:gd name="connsiteX2510" fmla="*/ 3512449 w 8023328"/>
              <a:gd name="connsiteY2510" fmla="*/ 711678 h 2380521"/>
              <a:gd name="connsiteX2511" fmla="*/ 3527237 w 8023328"/>
              <a:gd name="connsiteY2511" fmla="*/ 724075 h 2380521"/>
              <a:gd name="connsiteX2512" fmla="*/ 3512449 w 8023328"/>
              <a:gd name="connsiteY2512" fmla="*/ 737932 h 2380521"/>
              <a:gd name="connsiteX2513" fmla="*/ 3497661 w 8023328"/>
              <a:gd name="connsiteY2513" fmla="*/ 724075 h 2380521"/>
              <a:gd name="connsiteX2514" fmla="*/ 3512449 w 8023328"/>
              <a:gd name="connsiteY2514" fmla="*/ 711678 h 2380521"/>
              <a:gd name="connsiteX2515" fmla="*/ 3441619 w 8023328"/>
              <a:gd name="connsiteY2515" fmla="*/ 711678 h 2380521"/>
              <a:gd name="connsiteX2516" fmla="*/ 3456408 w 8023328"/>
              <a:gd name="connsiteY2516" fmla="*/ 724075 h 2380521"/>
              <a:gd name="connsiteX2517" fmla="*/ 3441619 w 8023328"/>
              <a:gd name="connsiteY2517" fmla="*/ 737932 h 2380521"/>
              <a:gd name="connsiteX2518" fmla="*/ 3426830 w 8023328"/>
              <a:gd name="connsiteY2518" fmla="*/ 724075 h 2380521"/>
              <a:gd name="connsiteX2519" fmla="*/ 3441619 w 8023328"/>
              <a:gd name="connsiteY2519" fmla="*/ 711678 h 2380521"/>
              <a:gd name="connsiteX2520" fmla="*/ 3369857 w 8023328"/>
              <a:gd name="connsiteY2520" fmla="*/ 711678 h 2380521"/>
              <a:gd name="connsiteX2521" fmla="*/ 3382254 w 8023328"/>
              <a:gd name="connsiteY2521" fmla="*/ 724075 h 2380521"/>
              <a:gd name="connsiteX2522" fmla="*/ 3369857 w 8023328"/>
              <a:gd name="connsiteY2522" fmla="*/ 737932 h 2380521"/>
              <a:gd name="connsiteX2523" fmla="*/ 3356001 w 8023328"/>
              <a:gd name="connsiteY2523" fmla="*/ 724075 h 2380521"/>
              <a:gd name="connsiteX2524" fmla="*/ 3369857 w 8023328"/>
              <a:gd name="connsiteY2524" fmla="*/ 711678 h 2380521"/>
              <a:gd name="connsiteX2525" fmla="*/ 3299086 w 8023328"/>
              <a:gd name="connsiteY2525" fmla="*/ 711678 h 2380521"/>
              <a:gd name="connsiteX2526" fmla="*/ 3311485 w 8023328"/>
              <a:gd name="connsiteY2526" fmla="*/ 724075 h 2380521"/>
              <a:gd name="connsiteX2527" fmla="*/ 3299086 w 8023328"/>
              <a:gd name="connsiteY2527" fmla="*/ 737932 h 2380521"/>
              <a:gd name="connsiteX2528" fmla="*/ 3285234 w 8023328"/>
              <a:gd name="connsiteY2528" fmla="*/ 724075 h 2380521"/>
              <a:gd name="connsiteX2529" fmla="*/ 3299086 w 8023328"/>
              <a:gd name="connsiteY2529" fmla="*/ 711678 h 2380521"/>
              <a:gd name="connsiteX2530" fmla="*/ 3228255 w 8023328"/>
              <a:gd name="connsiteY2530" fmla="*/ 711678 h 2380521"/>
              <a:gd name="connsiteX2531" fmla="*/ 3240654 w 8023328"/>
              <a:gd name="connsiteY2531" fmla="*/ 724075 h 2380521"/>
              <a:gd name="connsiteX2532" fmla="*/ 3228255 w 8023328"/>
              <a:gd name="connsiteY2532" fmla="*/ 737932 h 2380521"/>
              <a:gd name="connsiteX2533" fmla="*/ 3214398 w 8023328"/>
              <a:gd name="connsiteY2533" fmla="*/ 724075 h 2380521"/>
              <a:gd name="connsiteX2534" fmla="*/ 3228255 w 8023328"/>
              <a:gd name="connsiteY2534" fmla="*/ 711678 h 2380521"/>
              <a:gd name="connsiteX2535" fmla="*/ 3152594 w 8023328"/>
              <a:gd name="connsiteY2535" fmla="*/ 711678 h 2380521"/>
              <a:gd name="connsiteX2536" fmla="*/ 3166451 w 8023328"/>
              <a:gd name="connsiteY2536" fmla="*/ 724075 h 2380521"/>
              <a:gd name="connsiteX2537" fmla="*/ 3152594 w 8023328"/>
              <a:gd name="connsiteY2537" fmla="*/ 737932 h 2380521"/>
              <a:gd name="connsiteX2538" fmla="*/ 3140198 w 8023328"/>
              <a:gd name="connsiteY2538" fmla="*/ 725534 h 2380521"/>
              <a:gd name="connsiteX2539" fmla="*/ 3152594 w 8023328"/>
              <a:gd name="connsiteY2539" fmla="*/ 711678 h 2380521"/>
              <a:gd name="connsiteX2540" fmla="*/ 3081763 w 8023328"/>
              <a:gd name="connsiteY2540" fmla="*/ 711678 h 2380521"/>
              <a:gd name="connsiteX2541" fmla="*/ 3095617 w 8023328"/>
              <a:gd name="connsiteY2541" fmla="*/ 725534 h 2380521"/>
              <a:gd name="connsiteX2542" fmla="*/ 3081763 w 8023328"/>
              <a:gd name="connsiteY2542" fmla="*/ 737932 h 2380521"/>
              <a:gd name="connsiteX2543" fmla="*/ 3069364 w 8023328"/>
              <a:gd name="connsiteY2543" fmla="*/ 725534 h 2380521"/>
              <a:gd name="connsiteX2544" fmla="*/ 3081763 w 8023328"/>
              <a:gd name="connsiteY2544" fmla="*/ 711678 h 2380521"/>
              <a:gd name="connsiteX2545" fmla="*/ 3013707 w 8023328"/>
              <a:gd name="connsiteY2545" fmla="*/ 711678 h 2380521"/>
              <a:gd name="connsiteX2546" fmla="*/ 3028128 w 8023328"/>
              <a:gd name="connsiteY2546" fmla="*/ 725534 h 2380521"/>
              <a:gd name="connsiteX2547" fmla="*/ 3013707 w 8023328"/>
              <a:gd name="connsiteY2547" fmla="*/ 737932 h 2380521"/>
              <a:gd name="connsiteX2548" fmla="*/ 2998531 w 8023328"/>
              <a:gd name="connsiteY2548" fmla="*/ 725534 h 2380521"/>
              <a:gd name="connsiteX2549" fmla="*/ 3013707 w 8023328"/>
              <a:gd name="connsiteY2549" fmla="*/ 711678 h 2380521"/>
              <a:gd name="connsiteX2550" fmla="*/ 2942485 w 8023328"/>
              <a:gd name="connsiteY2550" fmla="*/ 711678 h 2380521"/>
              <a:gd name="connsiteX2551" fmla="*/ 2957280 w 8023328"/>
              <a:gd name="connsiteY2551" fmla="*/ 725534 h 2380521"/>
              <a:gd name="connsiteX2552" fmla="*/ 2942485 w 8023328"/>
              <a:gd name="connsiteY2552" fmla="*/ 737932 h 2380521"/>
              <a:gd name="connsiteX2553" fmla="*/ 2927700 w 8023328"/>
              <a:gd name="connsiteY2553" fmla="*/ 725534 h 2380521"/>
              <a:gd name="connsiteX2554" fmla="*/ 2942485 w 8023328"/>
              <a:gd name="connsiteY2554" fmla="*/ 711678 h 2380521"/>
              <a:gd name="connsiteX2555" fmla="*/ 1440620 w 8023328"/>
              <a:gd name="connsiteY2555" fmla="*/ 711678 h 2380521"/>
              <a:gd name="connsiteX2556" fmla="*/ 1453017 w 8023328"/>
              <a:gd name="connsiteY2556" fmla="*/ 726466 h 2380521"/>
              <a:gd name="connsiteX2557" fmla="*/ 1440620 w 8023328"/>
              <a:gd name="connsiteY2557" fmla="*/ 741255 h 2380521"/>
              <a:gd name="connsiteX2558" fmla="*/ 1426765 w 8023328"/>
              <a:gd name="connsiteY2558" fmla="*/ 726466 h 2380521"/>
              <a:gd name="connsiteX2559" fmla="*/ 1440620 w 8023328"/>
              <a:gd name="connsiteY2559" fmla="*/ 711678 h 2380521"/>
              <a:gd name="connsiteX2560" fmla="*/ 1368338 w 8023328"/>
              <a:gd name="connsiteY2560" fmla="*/ 711678 h 2380521"/>
              <a:gd name="connsiteX2561" fmla="*/ 1382190 w 8023328"/>
              <a:gd name="connsiteY2561" fmla="*/ 726466 h 2380521"/>
              <a:gd name="connsiteX2562" fmla="*/ 1368338 w 8023328"/>
              <a:gd name="connsiteY2562" fmla="*/ 741255 h 2380521"/>
              <a:gd name="connsiteX2563" fmla="*/ 1355939 w 8023328"/>
              <a:gd name="connsiteY2563" fmla="*/ 726466 h 2380521"/>
              <a:gd name="connsiteX2564" fmla="*/ 1368338 w 8023328"/>
              <a:gd name="connsiteY2564" fmla="*/ 711678 h 2380521"/>
              <a:gd name="connsiteX2565" fmla="*/ 1297509 w 8023328"/>
              <a:gd name="connsiteY2565" fmla="*/ 711678 h 2380521"/>
              <a:gd name="connsiteX2566" fmla="*/ 1311366 w 8023328"/>
              <a:gd name="connsiteY2566" fmla="*/ 726466 h 2380521"/>
              <a:gd name="connsiteX2567" fmla="*/ 1297509 w 8023328"/>
              <a:gd name="connsiteY2567" fmla="*/ 741255 h 2380521"/>
              <a:gd name="connsiteX2568" fmla="*/ 1285113 w 8023328"/>
              <a:gd name="connsiteY2568" fmla="*/ 726466 h 2380521"/>
              <a:gd name="connsiteX2569" fmla="*/ 1297509 w 8023328"/>
              <a:gd name="connsiteY2569" fmla="*/ 711678 h 2380521"/>
              <a:gd name="connsiteX2570" fmla="*/ 1226678 w 8023328"/>
              <a:gd name="connsiteY2570" fmla="*/ 711678 h 2380521"/>
              <a:gd name="connsiteX2571" fmla="*/ 1240535 w 8023328"/>
              <a:gd name="connsiteY2571" fmla="*/ 726466 h 2380521"/>
              <a:gd name="connsiteX2572" fmla="*/ 1226678 w 8023328"/>
              <a:gd name="connsiteY2572" fmla="*/ 741255 h 2380521"/>
              <a:gd name="connsiteX2573" fmla="*/ 1214288 w 8023328"/>
              <a:gd name="connsiteY2573" fmla="*/ 726466 h 2380521"/>
              <a:gd name="connsiteX2574" fmla="*/ 1226678 w 8023328"/>
              <a:gd name="connsiteY2574" fmla="*/ 711678 h 2380521"/>
              <a:gd name="connsiteX2575" fmla="*/ 1154874 w 8023328"/>
              <a:gd name="connsiteY2575" fmla="*/ 711678 h 2380521"/>
              <a:gd name="connsiteX2576" fmla="*/ 1169663 w 8023328"/>
              <a:gd name="connsiteY2576" fmla="*/ 726466 h 2380521"/>
              <a:gd name="connsiteX2577" fmla="*/ 1154874 w 8023328"/>
              <a:gd name="connsiteY2577" fmla="*/ 741255 h 2380521"/>
              <a:gd name="connsiteX2578" fmla="*/ 1140086 w 8023328"/>
              <a:gd name="connsiteY2578" fmla="*/ 726466 h 2380521"/>
              <a:gd name="connsiteX2579" fmla="*/ 1154874 w 8023328"/>
              <a:gd name="connsiteY2579" fmla="*/ 711678 h 2380521"/>
              <a:gd name="connsiteX2580" fmla="*/ 1084045 w 8023328"/>
              <a:gd name="connsiteY2580" fmla="*/ 711678 h 2380521"/>
              <a:gd name="connsiteX2581" fmla="*/ 1098833 w 8023328"/>
              <a:gd name="connsiteY2581" fmla="*/ 726466 h 2380521"/>
              <a:gd name="connsiteX2582" fmla="*/ 1084045 w 8023328"/>
              <a:gd name="connsiteY2582" fmla="*/ 741255 h 2380521"/>
              <a:gd name="connsiteX2583" fmla="*/ 1069255 w 8023328"/>
              <a:gd name="connsiteY2583" fmla="*/ 726466 h 2380521"/>
              <a:gd name="connsiteX2584" fmla="*/ 1084045 w 8023328"/>
              <a:gd name="connsiteY2584" fmla="*/ 711678 h 2380521"/>
              <a:gd name="connsiteX2585" fmla="*/ 1013599 w 8023328"/>
              <a:gd name="connsiteY2585" fmla="*/ 711678 h 2380521"/>
              <a:gd name="connsiteX2586" fmla="*/ 1028021 w 8023328"/>
              <a:gd name="connsiteY2586" fmla="*/ 726466 h 2380521"/>
              <a:gd name="connsiteX2587" fmla="*/ 1013599 w 8023328"/>
              <a:gd name="connsiteY2587" fmla="*/ 741255 h 2380521"/>
              <a:gd name="connsiteX2588" fmla="*/ 998423 w 8023328"/>
              <a:gd name="connsiteY2588" fmla="*/ 726466 h 2380521"/>
              <a:gd name="connsiteX2589" fmla="*/ 1013599 w 8023328"/>
              <a:gd name="connsiteY2589" fmla="*/ 711678 h 2380521"/>
              <a:gd name="connsiteX2590" fmla="*/ 941452 w 8023328"/>
              <a:gd name="connsiteY2590" fmla="*/ 711678 h 2380521"/>
              <a:gd name="connsiteX2591" fmla="*/ 953848 w 8023328"/>
              <a:gd name="connsiteY2591" fmla="*/ 726466 h 2380521"/>
              <a:gd name="connsiteX2592" fmla="*/ 941452 w 8023328"/>
              <a:gd name="connsiteY2592" fmla="*/ 741255 h 2380521"/>
              <a:gd name="connsiteX2593" fmla="*/ 927596 w 8023328"/>
              <a:gd name="connsiteY2593" fmla="*/ 726466 h 2380521"/>
              <a:gd name="connsiteX2594" fmla="*/ 941452 w 8023328"/>
              <a:gd name="connsiteY2594" fmla="*/ 711678 h 2380521"/>
              <a:gd name="connsiteX2595" fmla="*/ 870620 w 8023328"/>
              <a:gd name="connsiteY2595" fmla="*/ 711678 h 2380521"/>
              <a:gd name="connsiteX2596" fmla="*/ 883018 w 8023328"/>
              <a:gd name="connsiteY2596" fmla="*/ 726466 h 2380521"/>
              <a:gd name="connsiteX2597" fmla="*/ 870620 w 8023328"/>
              <a:gd name="connsiteY2597" fmla="*/ 741255 h 2380521"/>
              <a:gd name="connsiteX2598" fmla="*/ 856764 w 8023328"/>
              <a:gd name="connsiteY2598" fmla="*/ 726466 h 2380521"/>
              <a:gd name="connsiteX2599" fmla="*/ 870620 w 8023328"/>
              <a:gd name="connsiteY2599" fmla="*/ 711678 h 2380521"/>
              <a:gd name="connsiteX2600" fmla="*/ 798331 w 8023328"/>
              <a:gd name="connsiteY2600" fmla="*/ 711678 h 2380521"/>
              <a:gd name="connsiteX2601" fmla="*/ 812189 w 8023328"/>
              <a:gd name="connsiteY2601" fmla="*/ 726466 h 2380521"/>
              <a:gd name="connsiteX2602" fmla="*/ 798331 w 8023328"/>
              <a:gd name="connsiteY2602" fmla="*/ 741255 h 2380521"/>
              <a:gd name="connsiteX2603" fmla="*/ 785934 w 8023328"/>
              <a:gd name="connsiteY2603" fmla="*/ 726466 h 2380521"/>
              <a:gd name="connsiteX2604" fmla="*/ 798331 w 8023328"/>
              <a:gd name="connsiteY2604" fmla="*/ 711678 h 2380521"/>
              <a:gd name="connsiteX2605" fmla="*/ 724129 w 8023328"/>
              <a:gd name="connsiteY2605" fmla="*/ 711678 h 2380521"/>
              <a:gd name="connsiteX2606" fmla="*/ 737986 w 8023328"/>
              <a:gd name="connsiteY2606" fmla="*/ 726466 h 2380521"/>
              <a:gd name="connsiteX2607" fmla="*/ 724129 w 8023328"/>
              <a:gd name="connsiteY2607" fmla="*/ 741255 h 2380521"/>
              <a:gd name="connsiteX2608" fmla="*/ 711732 w 8023328"/>
              <a:gd name="connsiteY2608" fmla="*/ 726466 h 2380521"/>
              <a:gd name="connsiteX2609" fmla="*/ 724129 w 8023328"/>
              <a:gd name="connsiteY2609" fmla="*/ 711678 h 2380521"/>
              <a:gd name="connsiteX2610" fmla="*/ 653298 w 8023328"/>
              <a:gd name="connsiteY2610" fmla="*/ 711678 h 2380521"/>
              <a:gd name="connsiteX2611" fmla="*/ 667154 w 8023328"/>
              <a:gd name="connsiteY2611" fmla="*/ 726466 h 2380521"/>
              <a:gd name="connsiteX2612" fmla="*/ 653298 w 8023328"/>
              <a:gd name="connsiteY2612" fmla="*/ 741255 h 2380521"/>
              <a:gd name="connsiteX2613" fmla="*/ 640901 w 8023328"/>
              <a:gd name="connsiteY2613" fmla="*/ 726466 h 2380521"/>
              <a:gd name="connsiteX2614" fmla="*/ 653298 w 8023328"/>
              <a:gd name="connsiteY2614" fmla="*/ 711678 h 2380521"/>
              <a:gd name="connsiteX2615" fmla="*/ 584861 w 8023328"/>
              <a:gd name="connsiteY2615" fmla="*/ 711678 h 2380521"/>
              <a:gd name="connsiteX2616" fmla="*/ 599648 w 8023328"/>
              <a:gd name="connsiteY2616" fmla="*/ 726466 h 2380521"/>
              <a:gd name="connsiteX2617" fmla="*/ 584861 w 8023328"/>
              <a:gd name="connsiteY2617" fmla="*/ 741255 h 2380521"/>
              <a:gd name="connsiteX2618" fmla="*/ 570071 w 8023328"/>
              <a:gd name="connsiteY2618" fmla="*/ 726466 h 2380521"/>
              <a:gd name="connsiteX2619" fmla="*/ 584861 w 8023328"/>
              <a:gd name="connsiteY2619" fmla="*/ 711678 h 2380521"/>
              <a:gd name="connsiteX2620" fmla="*/ 513660 w 8023328"/>
              <a:gd name="connsiteY2620" fmla="*/ 711678 h 2380521"/>
              <a:gd name="connsiteX2621" fmla="*/ 528837 w 8023328"/>
              <a:gd name="connsiteY2621" fmla="*/ 726466 h 2380521"/>
              <a:gd name="connsiteX2622" fmla="*/ 513660 w 8023328"/>
              <a:gd name="connsiteY2622" fmla="*/ 741255 h 2380521"/>
              <a:gd name="connsiteX2623" fmla="*/ 499241 w 8023328"/>
              <a:gd name="connsiteY2623" fmla="*/ 726466 h 2380521"/>
              <a:gd name="connsiteX2624" fmla="*/ 513660 w 8023328"/>
              <a:gd name="connsiteY2624" fmla="*/ 711678 h 2380521"/>
              <a:gd name="connsiteX2625" fmla="*/ 439826 w 8023328"/>
              <a:gd name="connsiteY2625" fmla="*/ 711678 h 2380521"/>
              <a:gd name="connsiteX2626" fmla="*/ 454616 w 8023328"/>
              <a:gd name="connsiteY2626" fmla="*/ 726466 h 2380521"/>
              <a:gd name="connsiteX2627" fmla="*/ 439826 w 8023328"/>
              <a:gd name="connsiteY2627" fmla="*/ 741255 h 2380521"/>
              <a:gd name="connsiteX2628" fmla="*/ 425038 w 8023328"/>
              <a:gd name="connsiteY2628" fmla="*/ 726466 h 2380521"/>
              <a:gd name="connsiteX2629" fmla="*/ 439826 w 8023328"/>
              <a:gd name="connsiteY2629" fmla="*/ 711678 h 2380521"/>
              <a:gd name="connsiteX2630" fmla="*/ 368064 w 8023328"/>
              <a:gd name="connsiteY2630" fmla="*/ 711678 h 2380521"/>
              <a:gd name="connsiteX2631" fmla="*/ 380462 w 8023328"/>
              <a:gd name="connsiteY2631" fmla="*/ 726466 h 2380521"/>
              <a:gd name="connsiteX2632" fmla="*/ 368064 w 8023328"/>
              <a:gd name="connsiteY2632" fmla="*/ 741255 h 2380521"/>
              <a:gd name="connsiteX2633" fmla="*/ 354207 w 8023328"/>
              <a:gd name="connsiteY2633" fmla="*/ 726466 h 2380521"/>
              <a:gd name="connsiteX2634" fmla="*/ 368064 w 8023328"/>
              <a:gd name="connsiteY2634" fmla="*/ 711678 h 2380521"/>
              <a:gd name="connsiteX2635" fmla="*/ 297232 w 8023328"/>
              <a:gd name="connsiteY2635" fmla="*/ 711678 h 2380521"/>
              <a:gd name="connsiteX2636" fmla="*/ 309630 w 8023328"/>
              <a:gd name="connsiteY2636" fmla="*/ 726466 h 2380521"/>
              <a:gd name="connsiteX2637" fmla="*/ 297232 w 8023328"/>
              <a:gd name="connsiteY2637" fmla="*/ 741255 h 2380521"/>
              <a:gd name="connsiteX2638" fmla="*/ 283376 w 8023328"/>
              <a:gd name="connsiteY2638" fmla="*/ 726466 h 2380521"/>
              <a:gd name="connsiteX2639" fmla="*/ 297232 w 8023328"/>
              <a:gd name="connsiteY2639" fmla="*/ 711678 h 2380521"/>
              <a:gd name="connsiteX2640" fmla="*/ 226403 w 8023328"/>
              <a:gd name="connsiteY2640" fmla="*/ 711678 h 2380521"/>
              <a:gd name="connsiteX2641" fmla="*/ 238801 w 8023328"/>
              <a:gd name="connsiteY2641" fmla="*/ 726466 h 2380521"/>
              <a:gd name="connsiteX2642" fmla="*/ 226403 w 8023328"/>
              <a:gd name="connsiteY2642" fmla="*/ 741255 h 2380521"/>
              <a:gd name="connsiteX2643" fmla="*/ 212548 w 8023328"/>
              <a:gd name="connsiteY2643" fmla="*/ 726466 h 2380521"/>
              <a:gd name="connsiteX2644" fmla="*/ 226403 w 8023328"/>
              <a:gd name="connsiteY2644" fmla="*/ 711678 h 2380521"/>
              <a:gd name="connsiteX2645" fmla="*/ 154106 w 8023328"/>
              <a:gd name="connsiteY2645" fmla="*/ 711678 h 2380521"/>
              <a:gd name="connsiteX2646" fmla="*/ 167962 w 8023328"/>
              <a:gd name="connsiteY2646" fmla="*/ 726466 h 2380521"/>
              <a:gd name="connsiteX2647" fmla="*/ 154106 w 8023328"/>
              <a:gd name="connsiteY2647" fmla="*/ 741255 h 2380521"/>
              <a:gd name="connsiteX2648" fmla="*/ 141708 w 8023328"/>
              <a:gd name="connsiteY2648" fmla="*/ 726466 h 2380521"/>
              <a:gd name="connsiteX2649" fmla="*/ 154106 w 8023328"/>
              <a:gd name="connsiteY2649" fmla="*/ 711678 h 2380521"/>
              <a:gd name="connsiteX2650" fmla="*/ 4227498 w 8023328"/>
              <a:gd name="connsiteY2650" fmla="*/ 640846 h 2380521"/>
              <a:gd name="connsiteX2651" fmla="*/ 4242286 w 8023328"/>
              <a:gd name="connsiteY2651" fmla="*/ 653243 h 2380521"/>
              <a:gd name="connsiteX2652" fmla="*/ 4227498 w 8023328"/>
              <a:gd name="connsiteY2652" fmla="*/ 667100 h 2380521"/>
              <a:gd name="connsiteX2653" fmla="*/ 4212710 w 8023328"/>
              <a:gd name="connsiteY2653" fmla="*/ 653243 h 2380521"/>
              <a:gd name="connsiteX2654" fmla="*/ 4227498 w 8023328"/>
              <a:gd name="connsiteY2654" fmla="*/ 640846 h 2380521"/>
              <a:gd name="connsiteX2655" fmla="*/ 4153295 w 8023328"/>
              <a:gd name="connsiteY2655" fmla="*/ 640846 h 2380521"/>
              <a:gd name="connsiteX2656" fmla="*/ 4168083 w 8023328"/>
              <a:gd name="connsiteY2656" fmla="*/ 653243 h 2380521"/>
              <a:gd name="connsiteX2657" fmla="*/ 4153295 w 8023328"/>
              <a:gd name="connsiteY2657" fmla="*/ 667100 h 2380521"/>
              <a:gd name="connsiteX2658" fmla="*/ 4138507 w 8023328"/>
              <a:gd name="connsiteY2658" fmla="*/ 653243 h 2380521"/>
              <a:gd name="connsiteX2659" fmla="*/ 4153295 w 8023328"/>
              <a:gd name="connsiteY2659" fmla="*/ 640846 h 2380521"/>
              <a:gd name="connsiteX2660" fmla="*/ 4082465 w 8023328"/>
              <a:gd name="connsiteY2660" fmla="*/ 640846 h 2380521"/>
              <a:gd name="connsiteX2661" fmla="*/ 4097254 w 8023328"/>
              <a:gd name="connsiteY2661" fmla="*/ 653243 h 2380521"/>
              <a:gd name="connsiteX2662" fmla="*/ 4082465 w 8023328"/>
              <a:gd name="connsiteY2662" fmla="*/ 667100 h 2380521"/>
              <a:gd name="connsiteX2663" fmla="*/ 4067676 w 8023328"/>
              <a:gd name="connsiteY2663" fmla="*/ 653243 h 2380521"/>
              <a:gd name="connsiteX2664" fmla="*/ 4082465 w 8023328"/>
              <a:gd name="connsiteY2664" fmla="*/ 640846 h 2380521"/>
              <a:gd name="connsiteX2665" fmla="*/ 4010703 w 8023328"/>
              <a:gd name="connsiteY2665" fmla="*/ 640846 h 2380521"/>
              <a:gd name="connsiteX2666" fmla="*/ 4023100 w 8023328"/>
              <a:gd name="connsiteY2666" fmla="*/ 653243 h 2380521"/>
              <a:gd name="connsiteX2667" fmla="*/ 4010703 w 8023328"/>
              <a:gd name="connsiteY2667" fmla="*/ 667100 h 2380521"/>
              <a:gd name="connsiteX2668" fmla="*/ 3996847 w 8023328"/>
              <a:gd name="connsiteY2668" fmla="*/ 653243 h 2380521"/>
              <a:gd name="connsiteX2669" fmla="*/ 4010703 w 8023328"/>
              <a:gd name="connsiteY2669" fmla="*/ 640846 h 2380521"/>
              <a:gd name="connsiteX2670" fmla="*/ 3939871 w 8023328"/>
              <a:gd name="connsiteY2670" fmla="*/ 640846 h 2380521"/>
              <a:gd name="connsiteX2671" fmla="*/ 3952268 w 8023328"/>
              <a:gd name="connsiteY2671" fmla="*/ 653243 h 2380521"/>
              <a:gd name="connsiteX2672" fmla="*/ 3939871 w 8023328"/>
              <a:gd name="connsiteY2672" fmla="*/ 667100 h 2380521"/>
              <a:gd name="connsiteX2673" fmla="*/ 3926015 w 8023328"/>
              <a:gd name="connsiteY2673" fmla="*/ 653243 h 2380521"/>
              <a:gd name="connsiteX2674" fmla="*/ 3939871 w 8023328"/>
              <a:gd name="connsiteY2674" fmla="*/ 640846 h 2380521"/>
              <a:gd name="connsiteX2675" fmla="*/ 3869042 w 8023328"/>
              <a:gd name="connsiteY2675" fmla="*/ 640846 h 2380521"/>
              <a:gd name="connsiteX2676" fmla="*/ 3881439 w 8023328"/>
              <a:gd name="connsiteY2676" fmla="*/ 653243 h 2380521"/>
              <a:gd name="connsiteX2677" fmla="*/ 3869042 w 8023328"/>
              <a:gd name="connsiteY2677" fmla="*/ 667100 h 2380521"/>
              <a:gd name="connsiteX2678" fmla="*/ 3855186 w 8023328"/>
              <a:gd name="connsiteY2678" fmla="*/ 653243 h 2380521"/>
              <a:gd name="connsiteX2679" fmla="*/ 3869042 w 8023328"/>
              <a:gd name="connsiteY2679" fmla="*/ 640846 h 2380521"/>
              <a:gd name="connsiteX2680" fmla="*/ 3796752 w 8023328"/>
              <a:gd name="connsiteY2680" fmla="*/ 640846 h 2380521"/>
              <a:gd name="connsiteX2681" fmla="*/ 3810608 w 8023328"/>
              <a:gd name="connsiteY2681" fmla="*/ 653243 h 2380521"/>
              <a:gd name="connsiteX2682" fmla="*/ 3796752 w 8023328"/>
              <a:gd name="connsiteY2682" fmla="*/ 667100 h 2380521"/>
              <a:gd name="connsiteX2683" fmla="*/ 3784355 w 8023328"/>
              <a:gd name="connsiteY2683" fmla="*/ 653243 h 2380521"/>
              <a:gd name="connsiteX2684" fmla="*/ 3796752 w 8023328"/>
              <a:gd name="connsiteY2684" fmla="*/ 640846 h 2380521"/>
              <a:gd name="connsiteX2685" fmla="*/ 3725922 w 8023328"/>
              <a:gd name="connsiteY2685" fmla="*/ 640846 h 2380521"/>
              <a:gd name="connsiteX2686" fmla="*/ 3739778 w 8023328"/>
              <a:gd name="connsiteY2686" fmla="*/ 653243 h 2380521"/>
              <a:gd name="connsiteX2687" fmla="*/ 3725922 w 8023328"/>
              <a:gd name="connsiteY2687" fmla="*/ 667100 h 2380521"/>
              <a:gd name="connsiteX2688" fmla="*/ 3713525 w 8023328"/>
              <a:gd name="connsiteY2688" fmla="*/ 653243 h 2380521"/>
              <a:gd name="connsiteX2689" fmla="*/ 3725922 w 8023328"/>
              <a:gd name="connsiteY2689" fmla="*/ 640846 h 2380521"/>
              <a:gd name="connsiteX2690" fmla="*/ 3655091 w 8023328"/>
              <a:gd name="connsiteY2690" fmla="*/ 640846 h 2380521"/>
              <a:gd name="connsiteX2691" fmla="*/ 3668947 w 8023328"/>
              <a:gd name="connsiteY2691" fmla="*/ 653243 h 2380521"/>
              <a:gd name="connsiteX2692" fmla="*/ 3655091 w 8023328"/>
              <a:gd name="connsiteY2692" fmla="*/ 667100 h 2380521"/>
              <a:gd name="connsiteX2693" fmla="*/ 3642694 w 8023328"/>
              <a:gd name="connsiteY2693" fmla="*/ 653243 h 2380521"/>
              <a:gd name="connsiteX2694" fmla="*/ 3655091 w 8023328"/>
              <a:gd name="connsiteY2694" fmla="*/ 640846 h 2380521"/>
              <a:gd name="connsiteX2695" fmla="*/ 3583280 w 8023328"/>
              <a:gd name="connsiteY2695" fmla="*/ 640846 h 2380521"/>
              <a:gd name="connsiteX2696" fmla="*/ 3598069 w 8023328"/>
              <a:gd name="connsiteY2696" fmla="*/ 653243 h 2380521"/>
              <a:gd name="connsiteX2697" fmla="*/ 3583280 w 8023328"/>
              <a:gd name="connsiteY2697" fmla="*/ 667100 h 2380521"/>
              <a:gd name="connsiteX2698" fmla="*/ 3568491 w 8023328"/>
              <a:gd name="connsiteY2698" fmla="*/ 653243 h 2380521"/>
              <a:gd name="connsiteX2699" fmla="*/ 3583280 w 8023328"/>
              <a:gd name="connsiteY2699" fmla="*/ 640846 h 2380521"/>
              <a:gd name="connsiteX2700" fmla="*/ 3512449 w 8023328"/>
              <a:gd name="connsiteY2700" fmla="*/ 640846 h 2380521"/>
              <a:gd name="connsiteX2701" fmla="*/ 3527237 w 8023328"/>
              <a:gd name="connsiteY2701" fmla="*/ 653243 h 2380521"/>
              <a:gd name="connsiteX2702" fmla="*/ 3512449 w 8023328"/>
              <a:gd name="connsiteY2702" fmla="*/ 667100 h 2380521"/>
              <a:gd name="connsiteX2703" fmla="*/ 3497661 w 8023328"/>
              <a:gd name="connsiteY2703" fmla="*/ 653243 h 2380521"/>
              <a:gd name="connsiteX2704" fmla="*/ 3512449 w 8023328"/>
              <a:gd name="connsiteY2704" fmla="*/ 640846 h 2380521"/>
              <a:gd name="connsiteX2705" fmla="*/ 3441619 w 8023328"/>
              <a:gd name="connsiteY2705" fmla="*/ 640846 h 2380521"/>
              <a:gd name="connsiteX2706" fmla="*/ 3456408 w 8023328"/>
              <a:gd name="connsiteY2706" fmla="*/ 653243 h 2380521"/>
              <a:gd name="connsiteX2707" fmla="*/ 3441619 w 8023328"/>
              <a:gd name="connsiteY2707" fmla="*/ 667100 h 2380521"/>
              <a:gd name="connsiteX2708" fmla="*/ 3426830 w 8023328"/>
              <a:gd name="connsiteY2708" fmla="*/ 653243 h 2380521"/>
              <a:gd name="connsiteX2709" fmla="*/ 3441619 w 8023328"/>
              <a:gd name="connsiteY2709" fmla="*/ 640846 h 2380521"/>
              <a:gd name="connsiteX2710" fmla="*/ 3369857 w 8023328"/>
              <a:gd name="connsiteY2710" fmla="*/ 640846 h 2380521"/>
              <a:gd name="connsiteX2711" fmla="*/ 3382254 w 8023328"/>
              <a:gd name="connsiteY2711" fmla="*/ 653243 h 2380521"/>
              <a:gd name="connsiteX2712" fmla="*/ 3369857 w 8023328"/>
              <a:gd name="connsiteY2712" fmla="*/ 667100 h 2380521"/>
              <a:gd name="connsiteX2713" fmla="*/ 3356001 w 8023328"/>
              <a:gd name="connsiteY2713" fmla="*/ 653243 h 2380521"/>
              <a:gd name="connsiteX2714" fmla="*/ 3369857 w 8023328"/>
              <a:gd name="connsiteY2714" fmla="*/ 640846 h 2380521"/>
              <a:gd name="connsiteX2715" fmla="*/ 3299091 w 8023328"/>
              <a:gd name="connsiteY2715" fmla="*/ 640846 h 2380521"/>
              <a:gd name="connsiteX2716" fmla="*/ 3311488 w 8023328"/>
              <a:gd name="connsiteY2716" fmla="*/ 653243 h 2380521"/>
              <a:gd name="connsiteX2717" fmla="*/ 3299091 w 8023328"/>
              <a:gd name="connsiteY2717" fmla="*/ 667100 h 2380521"/>
              <a:gd name="connsiteX2718" fmla="*/ 3285237 w 8023328"/>
              <a:gd name="connsiteY2718" fmla="*/ 653243 h 2380521"/>
              <a:gd name="connsiteX2719" fmla="*/ 3299091 w 8023328"/>
              <a:gd name="connsiteY2719" fmla="*/ 640846 h 2380521"/>
              <a:gd name="connsiteX2720" fmla="*/ 3228258 w 8023328"/>
              <a:gd name="connsiteY2720" fmla="*/ 640846 h 2380521"/>
              <a:gd name="connsiteX2721" fmla="*/ 3240658 w 8023328"/>
              <a:gd name="connsiteY2721" fmla="*/ 653243 h 2380521"/>
              <a:gd name="connsiteX2722" fmla="*/ 3228258 w 8023328"/>
              <a:gd name="connsiteY2722" fmla="*/ 667100 h 2380521"/>
              <a:gd name="connsiteX2723" fmla="*/ 3214403 w 8023328"/>
              <a:gd name="connsiteY2723" fmla="*/ 653243 h 2380521"/>
              <a:gd name="connsiteX2724" fmla="*/ 3228258 w 8023328"/>
              <a:gd name="connsiteY2724" fmla="*/ 640846 h 2380521"/>
              <a:gd name="connsiteX2725" fmla="*/ 3152597 w 8023328"/>
              <a:gd name="connsiteY2725" fmla="*/ 640846 h 2380521"/>
              <a:gd name="connsiteX2726" fmla="*/ 3166454 w 8023328"/>
              <a:gd name="connsiteY2726" fmla="*/ 653243 h 2380521"/>
              <a:gd name="connsiteX2727" fmla="*/ 3152597 w 8023328"/>
              <a:gd name="connsiteY2727" fmla="*/ 667100 h 2380521"/>
              <a:gd name="connsiteX2728" fmla="*/ 3140200 w 8023328"/>
              <a:gd name="connsiteY2728" fmla="*/ 653243 h 2380521"/>
              <a:gd name="connsiteX2729" fmla="*/ 3152597 w 8023328"/>
              <a:gd name="connsiteY2729" fmla="*/ 640846 h 2380521"/>
              <a:gd name="connsiteX2730" fmla="*/ 3081767 w 8023328"/>
              <a:gd name="connsiteY2730" fmla="*/ 640846 h 2380521"/>
              <a:gd name="connsiteX2731" fmla="*/ 3095620 w 8023328"/>
              <a:gd name="connsiteY2731" fmla="*/ 653243 h 2380521"/>
              <a:gd name="connsiteX2732" fmla="*/ 3081767 w 8023328"/>
              <a:gd name="connsiteY2732" fmla="*/ 667100 h 2380521"/>
              <a:gd name="connsiteX2733" fmla="*/ 3069366 w 8023328"/>
              <a:gd name="connsiteY2733" fmla="*/ 653243 h 2380521"/>
              <a:gd name="connsiteX2734" fmla="*/ 3081767 w 8023328"/>
              <a:gd name="connsiteY2734" fmla="*/ 640846 h 2380521"/>
              <a:gd name="connsiteX2735" fmla="*/ 3013710 w 8023328"/>
              <a:gd name="connsiteY2735" fmla="*/ 640846 h 2380521"/>
              <a:gd name="connsiteX2736" fmla="*/ 3028129 w 8023328"/>
              <a:gd name="connsiteY2736" fmla="*/ 653243 h 2380521"/>
              <a:gd name="connsiteX2737" fmla="*/ 3013710 w 8023328"/>
              <a:gd name="connsiteY2737" fmla="*/ 667100 h 2380521"/>
              <a:gd name="connsiteX2738" fmla="*/ 2998534 w 8023328"/>
              <a:gd name="connsiteY2738" fmla="*/ 653243 h 2380521"/>
              <a:gd name="connsiteX2739" fmla="*/ 3013710 w 8023328"/>
              <a:gd name="connsiteY2739" fmla="*/ 640846 h 2380521"/>
              <a:gd name="connsiteX2740" fmla="*/ 2942488 w 8023328"/>
              <a:gd name="connsiteY2740" fmla="*/ 640846 h 2380521"/>
              <a:gd name="connsiteX2741" fmla="*/ 2957280 w 8023328"/>
              <a:gd name="connsiteY2741" fmla="*/ 653243 h 2380521"/>
              <a:gd name="connsiteX2742" fmla="*/ 2942488 w 8023328"/>
              <a:gd name="connsiteY2742" fmla="*/ 667100 h 2380521"/>
              <a:gd name="connsiteX2743" fmla="*/ 2927703 w 8023328"/>
              <a:gd name="connsiteY2743" fmla="*/ 653243 h 2380521"/>
              <a:gd name="connsiteX2744" fmla="*/ 2942488 w 8023328"/>
              <a:gd name="connsiteY2744" fmla="*/ 640846 h 2380521"/>
              <a:gd name="connsiteX2745" fmla="*/ 2868288 w 8023328"/>
              <a:gd name="connsiteY2745" fmla="*/ 640846 h 2380521"/>
              <a:gd name="connsiteX2746" fmla="*/ 2883082 w 8023328"/>
              <a:gd name="connsiteY2746" fmla="*/ 653243 h 2380521"/>
              <a:gd name="connsiteX2747" fmla="*/ 2868288 w 8023328"/>
              <a:gd name="connsiteY2747" fmla="*/ 667100 h 2380521"/>
              <a:gd name="connsiteX2748" fmla="*/ 2853498 w 8023328"/>
              <a:gd name="connsiteY2748" fmla="*/ 653243 h 2380521"/>
              <a:gd name="connsiteX2749" fmla="*/ 2868288 w 8023328"/>
              <a:gd name="connsiteY2749" fmla="*/ 640846 h 2380521"/>
              <a:gd name="connsiteX2750" fmla="*/ 2796532 w 8023328"/>
              <a:gd name="connsiteY2750" fmla="*/ 640846 h 2380521"/>
              <a:gd name="connsiteX2751" fmla="*/ 2808926 w 8023328"/>
              <a:gd name="connsiteY2751" fmla="*/ 653243 h 2380521"/>
              <a:gd name="connsiteX2752" fmla="*/ 2796532 w 8023328"/>
              <a:gd name="connsiteY2752" fmla="*/ 667100 h 2380521"/>
              <a:gd name="connsiteX2753" fmla="*/ 2782673 w 8023328"/>
              <a:gd name="connsiteY2753" fmla="*/ 653243 h 2380521"/>
              <a:gd name="connsiteX2754" fmla="*/ 2796532 w 8023328"/>
              <a:gd name="connsiteY2754" fmla="*/ 640846 h 2380521"/>
              <a:gd name="connsiteX2755" fmla="*/ 2725692 w 8023328"/>
              <a:gd name="connsiteY2755" fmla="*/ 640846 h 2380521"/>
              <a:gd name="connsiteX2756" fmla="*/ 2738097 w 8023328"/>
              <a:gd name="connsiteY2756" fmla="*/ 653243 h 2380521"/>
              <a:gd name="connsiteX2757" fmla="*/ 2725692 w 8023328"/>
              <a:gd name="connsiteY2757" fmla="*/ 667100 h 2380521"/>
              <a:gd name="connsiteX2758" fmla="*/ 2711843 w 8023328"/>
              <a:gd name="connsiteY2758" fmla="*/ 653243 h 2380521"/>
              <a:gd name="connsiteX2759" fmla="*/ 2725692 w 8023328"/>
              <a:gd name="connsiteY2759" fmla="*/ 640846 h 2380521"/>
              <a:gd name="connsiteX2760" fmla="*/ 2654867 w 8023328"/>
              <a:gd name="connsiteY2760" fmla="*/ 640846 h 2380521"/>
              <a:gd name="connsiteX2761" fmla="*/ 2667266 w 8023328"/>
              <a:gd name="connsiteY2761" fmla="*/ 653243 h 2380521"/>
              <a:gd name="connsiteX2762" fmla="*/ 2654867 w 8023328"/>
              <a:gd name="connsiteY2762" fmla="*/ 667100 h 2380521"/>
              <a:gd name="connsiteX2763" fmla="*/ 2641013 w 8023328"/>
              <a:gd name="connsiteY2763" fmla="*/ 653243 h 2380521"/>
              <a:gd name="connsiteX2764" fmla="*/ 2654867 w 8023328"/>
              <a:gd name="connsiteY2764" fmla="*/ 640846 h 2380521"/>
              <a:gd name="connsiteX2765" fmla="*/ 2582577 w 8023328"/>
              <a:gd name="connsiteY2765" fmla="*/ 640846 h 2380521"/>
              <a:gd name="connsiteX2766" fmla="*/ 2596432 w 8023328"/>
              <a:gd name="connsiteY2766" fmla="*/ 654702 h 2380521"/>
              <a:gd name="connsiteX2767" fmla="*/ 2582577 w 8023328"/>
              <a:gd name="connsiteY2767" fmla="*/ 667100 h 2380521"/>
              <a:gd name="connsiteX2768" fmla="*/ 2570181 w 8023328"/>
              <a:gd name="connsiteY2768" fmla="*/ 654702 h 2380521"/>
              <a:gd name="connsiteX2769" fmla="*/ 2582577 w 8023328"/>
              <a:gd name="connsiteY2769" fmla="*/ 640846 h 2380521"/>
              <a:gd name="connsiteX2770" fmla="*/ 1728254 w 8023328"/>
              <a:gd name="connsiteY2770" fmla="*/ 640846 h 2380521"/>
              <a:gd name="connsiteX2771" fmla="*/ 1743044 w 8023328"/>
              <a:gd name="connsiteY2771" fmla="*/ 654702 h 2380521"/>
              <a:gd name="connsiteX2772" fmla="*/ 1728254 w 8023328"/>
              <a:gd name="connsiteY2772" fmla="*/ 667100 h 2380521"/>
              <a:gd name="connsiteX2773" fmla="*/ 1713464 w 8023328"/>
              <a:gd name="connsiteY2773" fmla="*/ 654702 h 2380521"/>
              <a:gd name="connsiteX2774" fmla="*/ 1728254 w 8023328"/>
              <a:gd name="connsiteY2774" fmla="*/ 640846 h 2380521"/>
              <a:gd name="connsiteX2775" fmla="*/ 1657423 w 8023328"/>
              <a:gd name="connsiteY2775" fmla="*/ 640846 h 2380521"/>
              <a:gd name="connsiteX2776" fmla="*/ 1672215 w 8023328"/>
              <a:gd name="connsiteY2776" fmla="*/ 654702 h 2380521"/>
              <a:gd name="connsiteX2777" fmla="*/ 1657423 w 8023328"/>
              <a:gd name="connsiteY2777" fmla="*/ 667100 h 2380521"/>
              <a:gd name="connsiteX2778" fmla="*/ 1642644 w 8023328"/>
              <a:gd name="connsiteY2778" fmla="*/ 654702 h 2380521"/>
              <a:gd name="connsiteX2779" fmla="*/ 1657423 w 8023328"/>
              <a:gd name="connsiteY2779" fmla="*/ 640846 h 2380521"/>
              <a:gd name="connsiteX2780" fmla="*/ 1582290 w 8023328"/>
              <a:gd name="connsiteY2780" fmla="*/ 640846 h 2380521"/>
              <a:gd name="connsiteX2781" fmla="*/ 1594694 w 8023328"/>
              <a:gd name="connsiteY2781" fmla="*/ 654702 h 2380521"/>
              <a:gd name="connsiteX2782" fmla="*/ 1582290 w 8023328"/>
              <a:gd name="connsiteY2782" fmla="*/ 667100 h 2380521"/>
              <a:gd name="connsiteX2783" fmla="*/ 1568435 w 8023328"/>
              <a:gd name="connsiteY2783" fmla="*/ 654702 h 2380521"/>
              <a:gd name="connsiteX2784" fmla="*/ 1582290 w 8023328"/>
              <a:gd name="connsiteY2784" fmla="*/ 640846 h 2380521"/>
              <a:gd name="connsiteX2785" fmla="*/ 1512190 w 8023328"/>
              <a:gd name="connsiteY2785" fmla="*/ 640846 h 2380521"/>
              <a:gd name="connsiteX2786" fmla="*/ 1523859 w 8023328"/>
              <a:gd name="connsiteY2786" fmla="*/ 654702 h 2380521"/>
              <a:gd name="connsiteX2787" fmla="*/ 1512190 w 8023328"/>
              <a:gd name="connsiteY2787" fmla="*/ 667100 h 2380521"/>
              <a:gd name="connsiteX2788" fmla="*/ 1497604 w 8023328"/>
              <a:gd name="connsiteY2788" fmla="*/ 654702 h 2380521"/>
              <a:gd name="connsiteX2789" fmla="*/ 1512190 w 8023328"/>
              <a:gd name="connsiteY2789" fmla="*/ 640846 h 2380521"/>
              <a:gd name="connsiteX2790" fmla="*/ 1440623 w 8023328"/>
              <a:gd name="connsiteY2790" fmla="*/ 640846 h 2380521"/>
              <a:gd name="connsiteX2791" fmla="*/ 1453017 w 8023328"/>
              <a:gd name="connsiteY2791" fmla="*/ 654702 h 2380521"/>
              <a:gd name="connsiteX2792" fmla="*/ 1440623 w 8023328"/>
              <a:gd name="connsiteY2792" fmla="*/ 667100 h 2380521"/>
              <a:gd name="connsiteX2793" fmla="*/ 1426767 w 8023328"/>
              <a:gd name="connsiteY2793" fmla="*/ 654702 h 2380521"/>
              <a:gd name="connsiteX2794" fmla="*/ 1440623 w 8023328"/>
              <a:gd name="connsiteY2794" fmla="*/ 640846 h 2380521"/>
              <a:gd name="connsiteX2795" fmla="*/ 1368339 w 8023328"/>
              <a:gd name="connsiteY2795" fmla="*/ 640846 h 2380521"/>
              <a:gd name="connsiteX2796" fmla="*/ 1382194 w 8023328"/>
              <a:gd name="connsiteY2796" fmla="*/ 654702 h 2380521"/>
              <a:gd name="connsiteX2797" fmla="*/ 1368339 w 8023328"/>
              <a:gd name="connsiteY2797" fmla="*/ 667100 h 2380521"/>
              <a:gd name="connsiteX2798" fmla="*/ 1355943 w 8023328"/>
              <a:gd name="connsiteY2798" fmla="*/ 654702 h 2380521"/>
              <a:gd name="connsiteX2799" fmla="*/ 1368339 w 8023328"/>
              <a:gd name="connsiteY2799" fmla="*/ 640846 h 2380521"/>
              <a:gd name="connsiteX2800" fmla="*/ 1297512 w 8023328"/>
              <a:gd name="connsiteY2800" fmla="*/ 640846 h 2380521"/>
              <a:gd name="connsiteX2801" fmla="*/ 1311369 w 8023328"/>
              <a:gd name="connsiteY2801" fmla="*/ 654702 h 2380521"/>
              <a:gd name="connsiteX2802" fmla="*/ 1297512 w 8023328"/>
              <a:gd name="connsiteY2802" fmla="*/ 667100 h 2380521"/>
              <a:gd name="connsiteX2803" fmla="*/ 1285116 w 8023328"/>
              <a:gd name="connsiteY2803" fmla="*/ 654702 h 2380521"/>
              <a:gd name="connsiteX2804" fmla="*/ 1297512 w 8023328"/>
              <a:gd name="connsiteY2804" fmla="*/ 640846 h 2380521"/>
              <a:gd name="connsiteX2805" fmla="*/ 1226680 w 8023328"/>
              <a:gd name="connsiteY2805" fmla="*/ 640846 h 2380521"/>
              <a:gd name="connsiteX2806" fmla="*/ 1240537 w 8023328"/>
              <a:gd name="connsiteY2806" fmla="*/ 654702 h 2380521"/>
              <a:gd name="connsiteX2807" fmla="*/ 1226680 w 8023328"/>
              <a:gd name="connsiteY2807" fmla="*/ 667100 h 2380521"/>
              <a:gd name="connsiteX2808" fmla="*/ 1214291 w 8023328"/>
              <a:gd name="connsiteY2808" fmla="*/ 654702 h 2380521"/>
              <a:gd name="connsiteX2809" fmla="*/ 1226680 w 8023328"/>
              <a:gd name="connsiteY2809" fmla="*/ 640846 h 2380521"/>
              <a:gd name="connsiteX2810" fmla="*/ 1154878 w 8023328"/>
              <a:gd name="connsiteY2810" fmla="*/ 640846 h 2380521"/>
              <a:gd name="connsiteX2811" fmla="*/ 1169666 w 8023328"/>
              <a:gd name="connsiteY2811" fmla="*/ 654702 h 2380521"/>
              <a:gd name="connsiteX2812" fmla="*/ 1154878 w 8023328"/>
              <a:gd name="connsiteY2812" fmla="*/ 667100 h 2380521"/>
              <a:gd name="connsiteX2813" fmla="*/ 1140088 w 8023328"/>
              <a:gd name="connsiteY2813" fmla="*/ 654702 h 2380521"/>
              <a:gd name="connsiteX2814" fmla="*/ 1154878 w 8023328"/>
              <a:gd name="connsiteY2814" fmla="*/ 640846 h 2380521"/>
              <a:gd name="connsiteX2815" fmla="*/ 1084051 w 8023328"/>
              <a:gd name="connsiteY2815" fmla="*/ 640846 h 2380521"/>
              <a:gd name="connsiteX2816" fmla="*/ 1098838 w 8023328"/>
              <a:gd name="connsiteY2816" fmla="*/ 654702 h 2380521"/>
              <a:gd name="connsiteX2817" fmla="*/ 1084051 w 8023328"/>
              <a:gd name="connsiteY2817" fmla="*/ 667100 h 2380521"/>
              <a:gd name="connsiteX2818" fmla="*/ 1069261 w 8023328"/>
              <a:gd name="connsiteY2818" fmla="*/ 654702 h 2380521"/>
              <a:gd name="connsiteX2819" fmla="*/ 1084051 w 8023328"/>
              <a:gd name="connsiteY2819" fmla="*/ 640846 h 2380521"/>
              <a:gd name="connsiteX2820" fmla="*/ 1013010 w 8023328"/>
              <a:gd name="connsiteY2820" fmla="*/ 640846 h 2380521"/>
              <a:gd name="connsiteX2821" fmla="*/ 1024682 w 8023328"/>
              <a:gd name="connsiteY2821" fmla="*/ 654702 h 2380521"/>
              <a:gd name="connsiteX2822" fmla="*/ 1013010 w 8023328"/>
              <a:gd name="connsiteY2822" fmla="*/ 667100 h 2380521"/>
              <a:gd name="connsiteX2823" fmla="*/ 998429 w 8023328"/>
              <a:gd name="connsiteY2823" fmla="*/ 654702 h 2380521"/>
              <a:gd name="connsiteX2824" fmla="*/ 1013010 w 8023328"/>
              <a:gd name="connsiteY2824" fmla="*/ 640846 h 2380521"/>
              <a:gd name="connsiteX2825" fmla="*/ 941457 w 8023328"/>
              <a:gd name="connsiteY2825" fmla="*/ 640846 h 2380521"/>
              <a:gd name="connsiteX2826" fmla="*/ 953852 w 8023328"/>
              <a:gd name="connsiteY2826" fmla="*/ 654702 h 2380521"/>
              <a:gd name="connsiteX2827" fmla="*/ 941457 w 8023328"/>
              <a:gd name="connsiteY2827" fmla="*/ 667100 h 2380521"/>
              <a:gd name="connsiteX2828" fmla="*/ 927599 w 8023328"/>
              <a:gd name="connsiteY2828" fmla="*/ 654702 h 2380521"/>
              <a:gd name="connsiteX2829" fmla="*/ 941457 w 8023328"/>
              <a:gd name="connsiteY2829" fmla="*/ 640846 h 2380521"/>
              <a:gd name="connsiteX2830" fmla="*/ 870622 w 8023328"/>
              <a:gd name="connsiteY2830" fmla="*/ 640846 h 2380521"/>
              <a:gd name="connsiteX2831" fmla="*/ 883024 w 8023328"/>
              <a:gd name="connsiteY2831" fmla="*/ 654702 h 2380521"/>
              <a:gd name="connsiteX2832" fmla="*/ 870622 w 8023328"/>
              <a:gd name="connsiteY2832" fmla="*/ 667100 h 2380521"/>
              <a:gd name="connsiteX2833" fmla="*/ 856770 w 8023328"/>
              <a:gd name="connsiteY2833" fmla="*/ 654702 h 2380521"/>
              <a:gd name="connsiteX2834" fmla="*/ 870622 w 8023328"/>
              <a:gd name="connsiteY2834" fmla="*/ 640846 h 2380521"/>
              <a:gd name="connsiteX2835" fmla="*/ 798337 w 8023328"/>
              <a:gd name="connsiteY2835" fmla="*/ 640846 h 2380521"/>
              <a:gd name="connsiteX2836" fmla="*/ 812191 w 8023328"/>
              <a:gd name="connsiteY2836" fmla="*/ 655635 h 2380521"/>
              <a:gd name="connsiteX2837" fmla="*/ 798337 w 8023328"/>
              <a:gd name="connsiteY2837" fmla="*/ 670424 h 2380521"/>
              <a:gd name="connsiteX2838" fmla="*/ 785937 w 8023328"/>
              <a:gd name="connsiteY2838" fmla="*/ 655635 h 2380521"/>
              <a:gd name="connsiteX2839" fmla="*/ 798337 w 8023328"/>
              <a:gd name="connsiteY2839" fmla="*/ 640846 h 2380521"/>
              <a:gd name="connsiteX2840" fmla="*/ 724134 w 8023328"/>
              <a:gd name="connsiteY2840" fmla="*/ 640846 h 2380521"/>
              <a:gd name="connsiteX2841" fmla="*/ 737989 w 8023328"/>
              <a:gd name="connsiteY2841" fmla="*/ 655635 h 2380521"/>
              <a:gd name="connsiteX2842" fmla="*/ 724134 w 8023328"/>
              <a:gd name="connsiteY2842" fmla="*/ 670424 h 2380521"/>
              <a:gd name="connsiteX2843" fmla="*/ 711735 w 8023328"/>
              <a:gd name="connsiteY2843" fmla="*/ 655635 h 2380521"/>
              <a:gd name="connsiteX2844" fmla="*/ 724134 w 8023328"/>
              <a:gd name="connsiteY2844" fmla="*/ 640846 h 2380521"/>
              <a:gd name="connsiteX2845" fmla="*/ 653301 w 8023328"/>
              <a:gd name="connsiteY2845" fmla="*/ 640846 h 2380521"/>
              <a:gd name="connsiteX2846" fmla="*/ 667160 w 8023328"/>
              <a:gd name="connsiteY2846" fmla="*/ 655635 h 2380521"/>
              <a:gd name="connsiteX2847" fmla="*/ 653301 w 8023328"/>
              <a:gd name="connsiteY2847" fmla="*/ 670424 h 2380521"/>
              <a:gd name="connsiteX2848" fmla="*/ 640907 w 8023328"/>
              <a:gd name="connsiteY2848" fmla="*/ 655635 h 2380521"/>
              <a:gd name="connsiteX2849" fmla="*/ 653301 w 8023328"/>
              <a:gd name="connsiteY2849" fmla="*/ 640846 h 2380521"/>
              <a:gd name="connsiteX2850" fmla="*/ 584864 w 8023328"/>
              <a:gd name="connsiteY2850" fmla="*/ 640846 h 2380521"/>
              <a:gd name="connsiteX2851" fmla="*/ 599651 w 8023328"/>
              <a:gd name="connsiteY2851" fmla="*/ 655635 h 2380521"/>
              <a:gd name="connsiteX2852" fmla="*/ 584864 w 8023328"/>
              <a:gd name="connsiteY2852" fmla="*/ 670424 h 2380521"/>
              <a:gd name="connsiteX2853" fmla="*/ 570075 w 8023328"/>
              <a:gd name="connsiteY2853" fmla="*/ 655635 h 2380521"/>
              <a:gd name="connsiteX2854" fmla="*/ 584864 w 8023328"/>
              <a:gd name="connsiteY2854" fmla="*/ 640846 h 2380521"/>
              <a:gd name="connsiteX2855" fmla="*/ 513663 w 8023328"/>
              <a:gd name="connsiteY2855" fmla="*/ 640846 h 2380521"/>
              <a:gd name="connsiteX2856" fmla="*/ 528843 w 8023328"/>
              <a:gd name="connsiteY2856" fmla="*/ 655635 h 2380521"/>
              <a:gd name="connsiteX2857" fmla="*/ 513663 w 8023328"/>
              <a:gd name="connsiteY2857" fmla="*/ 670424 h 2380521"/>
              <a:gd name="connsiteX2858" fmla="*/ 499246 w 8023328"/>
              <a:gd name="connsiteY2858" fmla="*/ 655635 h 2380521"/>
              <a:gd name="connsiteX2859" fmla="*/ 513663 w 8023328"/>
              <a:gd name="connsiteY2859" fmla="*/ 640846 h 2380521"/>
              <a:gd name="connsiteX2860" fmla="*/ 439832 w 8023328"/>
              <a:gd name="connsiteY2860" fmla="*/ 640846 h 2380521"/>
              <a:gd name="connsiteX2861" fmla="*/ 454622 w 8023328"/>
              <a:gd name="connsiteY2861" fmla="*/ 655635 h 2380521"/>
              <a:gd name="connsiteX2862" fmla="*/ 439832 w 8023328"/>
              <a:gd name="connsiteY2862" fmla="*/ 670424 h 2380521"/>
              <a:gd name="connsiteX2863" fmla="*/ 425044 w 8023328"/>
              <a:gd name="connsiteY2863" fmla="*/ 655635 h 2380521"/>
              <a:gd name="connsiteX2864" fmla="*/ 439832 w 8023328"/>
              <a:gd name="connsiteY2864" fmla="*/ 640846 h 2380521"/>
              <a:gd name="connsiteX2865" fmla="*/ 368070 w 8023328"/>
              <a:gd name="connsiteY2865" fmla="*/ 640846 h 2380521"/>
              <a:gd name="connsiteX2866" fmla="*/ 380465 w 8023328"/>
              <a:gd name="connsiteY2866" fmla="*/ 655635 h 2380521"/>
              <a:gd name="connsiteX2867" fmla="*/ 368070 w 8023328"/>
              <a:gd name="connsiteY2867" fmla="*/ 670424 h 2380521"/>
              <a:gd name="connsiteX2868" fmla="*/ 354211 w 8023328"/>
              <a:gd name="connsiteY2868" fmla="*/ 655635 h 2380521"/>
              <a:gd name="connsiteX2869" fmla="*/ 368070 w 8023328"/>
              <a:gd name="connsiteY2869" fmla="*/ 640846 h 2380521"/>
              <a:gd name="connsiteX2870" fmla="*/ 297235 w 8023328"/>
              <a:gd name="connsiteY2870" fmla="*/ 640846 h 2380521"/>
              <a:gd name="connsiteX2871" fmla="*/ 309631 w 8023328"/>
              <a:gd name="connsiteY2871" fmla="*/ 655635 h 2380521"/>
              <a:gd name="connsiteX2872" fmla="*/ 297235 w 8023328"/>
              <a:gd name="connsiteY2872" fmla="*/ 670424 h 2380521"/>
              <a:gd name="connsiteX2873" fmla="*/ 283379 w 8023328"/>
              <a:gd name="connsiteY2873" fmla="*/ 655635 h 2380521"/>
              <a:gd name="connsiteX2874" fmla="*/ 297235 w 8023328"/>
              <a:gd name="connsiteY2874" fmla="*/ 640846 h 2380521"/>
              <a:gd name="connsiteX2875" fmla="*/ 4082465 w 8023328"/>
              <a:gd name="connsiteY2875" fmla="*/ 570017 h 2380521"/>
              <a:gd name="connsiteX2876" fmla="*/ 4097254 w 8023328"/>
              <a:gd name="connsiteY2876" fmla="*/ 584805 h 2380521"/>
              <a:gd name="connsiteX2877" fmla="*/ 4082465 w 8023328"/>
              <a:gd name="connsiteY2877" fmla="*/ 599594 h 2380521"/>
              <a:gd name="connsiteX2878" fmla="*/ 4067676 w 8023328"/>
              <a:gd name="connsiteY2878" fmla="*/ 584805 h 2380521"/>
              <a:gd name="connsiteX2879" fmla="*/ 4082465 w 8023328"/>
              <a:gd name="connsiteY2879" fmla="*/ 570017 h 2380521"/>
              <a:gd name="connsiteX2880" fmla="*/ 4010703 w 8023328"/>
              <a:gd name="connsiteY2880" fmla="*/ 570017 h 2380521"/>
              <a:gd name="connsiteX2881" fmla="*/ 4023100 w 8023328"/>
              <a:gd name="connsiteY2881" fmla="*/ 584805 h 2380521"/>
              <a:gd name="connsiteX2882" fmla="*/ 4010703 w 8023328"/>
              <a:gd name="connsiteY2882" fmla="*/ 599594 h 2380521"/>
              <a:gd name="connsiteX2883" fmla="*/ 3996847 w 8023328"/>
              <a:gd name="connsiteY2883" fmla="*/ 584805 h 2380521"/>
              <a:gd name="connsiteX2884" fmla="*/ 4010703 w 8023328"/>
              <a:gd name="connsiteY2884" fmla="*/ 570017 h 2380521"/>
              <a:gd name="connsiteX2885" fmla="*/ 3939871 w 8023328"/>
              <a:gd name="connsiteY2885" fmla="*/ 570017 h 2380521"/>
              <a:gd name="connsiteX2886" fmla="*/ 3952268 w 8023328"/>
              <a:gd name="connsiteY2886" fmla="*/ 584805 h 2380521"/>
              <a:gd name="connsiteX2887" fmla="*/ 3939871 w 8023328"/>
              <a:gd name="connsiteY2887" fmla="*/ 599594 h 2380521"/>
              <a:gd name="connsiteX2888" fmla="*/ 3926015 w 8023328"/>
              <a:gd name="connsiteY2888" fmla="*/ 584805 h 2380521"/>
              <a:gd name="connsiteX2889" fmla="*/ 3939871 w 8023328"/>
              <a:gd name="connsiteY2889" fmla="*/ 570017 h 2380521"/>
              <a:gd name="connsiteX2890" fmla="*/ 3869042 w 8023328"/>
              <a:gd name="connsiteY2890" fmla="*/ 570017 h 2380521"/>
              <a:gd name="connsiteX2891" fmla="*/ 3881439 w 8023328"/>
              <a:gd name="connsiteY2891" fmla="*/ 584805 h 2380521"/>
              <a:gd name="connsiteX2892" fmla="*/ 3869042 w 8023328"/>
              <a:gd name="connsiteY2892" fmla="*/ 599594 h 2380521"/>
              <a:gd name="connsiteX2893" fmla="*/ 3855186 w 8023328"/>
              <a:gd name="connsiteY2893" fmla="*/ 584805 h 2380521"/>
              <a:gd name="connsiteX2894" fmla="*/ 3869042 w 8023328"/>
              <a:gd name="connsiteY2894" fmla="*/ 570017 h 2380521"/>
              <a:gd name="connsiteX2895" fmla="*/ 3796752 w 8023328"/>
              <a:gd name="connsiteY2895" fmla="*/ 570017 h 2380521"/>
              <a:gd name="connsiteX2896" fmla="*/ 3810608 w 8023328"/>
              <a:gd name="connsiteY2896" fmla="*/ 584805 h 2380521"/>
              <a:gd name="connsiteX2897" fmla="*/ 3796752 w 8023328"/>
              <a:gd name="connsiteY2897" fmla="*/ 599594 h 2380521"/>
              <a:gd name="connsiteX2898" fmla="*/ 3784355 w 8023328"/>
              <a:gd name="connsiteY2898" fmla="*/ 584805 h 2380521"/>
              <a:gd name="connsiteX2899" fmla="*/ 3796752 w 8023328"/>
              <a:gd name="connsiteY2899" fmla="*/ 570017 h 2380521"/>
              <a:gd name="connsiteX2900" fmla="*/ 3725922 w 8023328"/>
              <a:gd name="connsiteY2900" fmla="*/ 570017 h 2380521"/>
              <a:gd name="connsiteX2901" fmla="*/ 3739778 w 8023328"/>
              <a:gd name="connsiteY2901" fmla="*/ 584805 h 2380521"/>
              <a:gd name="connsiteX2902" fmla="*/ 3725922 w 8023328"/>
              <a:gd name="connsiteY2902" fmla="*/ 599594 h 2380521"/>
              <a:gd name="connsiteX2903" fmla="*/ 3713525 w 8023328"/>
              <a:gd name="connsiteY2903" fmla="*/ 584805 h 2380521"/>
              <a:gd name="connsiteX2904" fmla="*/ 3725922 w 8023328"/>
              <a:gd name="connsiteY2904" fmla="*/ 570017 h 2380521"/>
              <a:gd name="connsiteX2905" fmla="*/ 3655091 w 8023328"/>
              <a:gd name="connsiteY2905" fmla="*/ 570017 h 2380521"/>
              <a:gd name="connsiteX2906" fmla="*/ 3668947 w 8023328"/>
              <a:gd name="connsiteY2906" fmla="*/ 582414 h 2380521"/>
              <a:gd name="connsiteX2907" fmla="*/ 3655091 w 8023328"/>
              <a:gd name="connsiteY2907" fmla="*/ 596271 h 2380521"/>
              <a:gd name="connsiteX2908" fmla="*/ 3642694 w 8023328"/>
              <a:gd name="connsiteY2908" fmla="*/ 582414 h 2380521"/>
              <a:gd name="connsiteX2909" fmla="*/ 3655091 w 8023328"/>
              <a:gd name="connsiteY2909" fmla="*/ 570017 h 2380521"/>
              <a:gd name="connsiteX2910" fmla="*/ 3583280 w 8023328"/>
              <a:gd name="connsiteY2910" fmla="*/ 570017 h 2380521"/>
              <a:gd name="connsiteX2911" fmla="*/ 3598069 w 8023328"/>
              <a:gd name="connsiteY2911" fmla="*/ 582414 h 2380521"/>
              <a:gd name="connsiteX2912" fmla="*/ 3583280 w 8023328"/>
              <a:gd name="connsiteY2912" fmla="*/ 596271 h 2380521"/>
              <a:gd name="connsiteX2913" fmla="*/ 3568491 w 8023328"/>
              <a:gd name="connsiteY2913" fmla="*/ 582414 h 2380521"/>
              <a:gd name="connsiteX2914" fmla="*/ 3583280 w 8023328"/>
              <a:gd name="connsiteY2914" fmla="*/ 570017 h 2380521"/>
              <a:gd name="connsiteX2915" fmla="*/ 3512449 w 8023328"/>
              <a:gd name="connsiteY2915" fmla="*/ 570017 h 2380521"/>
              <a:gd name="connsiteX2916" fmla="*/ 3527237 w 8023328"/>
              <a:gd name="connsiteY2916" fmla="*/ 582414 h 2380521"/>
              <a:gd name="connsiteX2917" fmla="*/ 3512449 w 8023328"/>
              <a:gd name="connsiteY2917" fmla="*/ 596271 h 2380521"/>
              <a:gd name="connsiteX2918" fmla="*/ 3497661 w 8023328"/>
              <a:gd name="connsiteY2918" fmla="*/ 582414 h 2380521"/>
              <a:gd name="connsiteX2919" fmla="*/ 3512449 w 8023328"/>
              <a:gd name="connsiteY2919" fmla="*/ 570017 h 2380521"/>
              <a:gd name="connsiteX2920" fmla="*/ 3441619 w 8023328"/>
              <a:gd name="connsiteY2920" fmla="*/ 570017 h 2380521"/>
              <a:gd name="connsiteX2921" fmla="*/ 3456408 w 8023328"/>
              <a:gd name="connsiteY2921" fmla="*/ 582414 h 2380521"/>
              <a:gd name="connsiteX2922" fmla="*/ 3441619 w 8023328"/>
              <a:gd name="connsiteY2922" fmla="*/ 596271 h 2380521"/>
              <a:gd name="connsiteX2923" fmla="*/ 3426830 w 8023328"/>
              <a:gd name="connsiteY2923" fmla="*/ 582414 h 2380521"/>
              <a:gd name="connsiteX2924" fmla="*/ 3441619 w 8023328"/>
              <a:gd name="connsiteY2924" fmla="*/ 570017 h 2380521"/>
              <a:gd name="connsiteX2925" fmla="*/ 3369857 w 8023328"/>
              <a:gd name="connsiteY2925" fmla="*/ 570017 h 2380521"/>
              <a:gd name="connsiteX2926" fmla="*/ 3382254 w 8023328"/>
              <a:gd name="connsiteY2926" fmla="*/ 582414 h 2380521"/>
              <a:gd name="connsiteX2927" fmla="*/ 3369857 w 8023328"/>
              <a:gd name="connsiteY2927" fmla="*/ 596271 h 2380521"/>
              <a:gd name="connsiteX2928" fmla="*/ 3356001 w 8023328"/>
              <a:gd name="connsiteY2928" fmla="*/ 582414 h 2380521"/>
              <a:gd name="connsiteX2929" fmla="*/ 3369857 w 8023328"/>
              <a:gd name="connsiteY2929" fmla="*/ 570017 h 2380521"/>
              <a:gd name="connsiteX2930" fmla="*/ 3299091 w 8023328"/>
              <a:gd name="connsiteY2930" fmla="*/ 570017 h 2380521"/>
              <a:gd name="connsiteX2931" fmla="*/ 3311491 w 8023328"/>
              <a:gd name="connsiteY2931" fmla="*/ 582414 h 2380521"/>
              <a:gd name="connsiteX2932" fmla="*/ 3299091 w 8023328"/>
              <a:gd name="connsiteY2932" fmla="*/ 596271 h 2380521"/>
              <a:gd name="connsiteX2933" fmla="*/ 3285240 w 8023328"/>
              <a:gd name="connsiteY2933" fmla="*/ 582414 h 2380521"/>
              <a:gd name="connsiteX2934" fmla="*/ 3299091 w 8023328"/>
              <a:gd name="connsiteY2934" fmla="*/ 570017 h 2380521"/>
              <a:gd name="connsiteX2935" fmla="*/ 3226803 w 8023328"/>
              <a:gd name="connsiteY2935" fmla="*/ 570017 h 2380521"/>
              <a:gd name="connsiteX2936" fmla="*/ 3240660 w 8023328"/>
              <a:gd name="connsiteY2936" fmla="*/ 582414 h 2380521"/>
              <a:gd name="connsiteX2937" fmla="*/ 3226803 w 8023328"/>
              <a:gd name="connsiteY2937" fmla="*/ 596271 h 2380521"/>
              <a:gd name="connsiteX2938" fmla="*/ 3214406 w 8023328"/>
              <a:gd name="connsiteY2938" fmla="*/ 582414 h 2380521"/>
              <a:gd name="connsiteX2939" fmla="*/ 3226803 w 8023328"/>
              <a:gd name="connsiteY2939" fmla="*/ 570017 h 2380521"/>
              <a:gd name="connsiteX2940" fmla="*/ 3152600 w 8023328"/>
              <a:gd name="connsiteY2940" fmla="*/ 570017 h 2380521"/>
              <a:gd name="connsiteX2941" fmla="*/ 3166454 w 8023328"/>
              <a:gd name="connsiteY2941" fmla="*/ 582414 h 2380521"/>
              <a:gd name="connsiteX2942" fmla="*/ 3152600 w 8023328"/>
              <a:gd name="connsiteY2942" fmla="*/ 596271 h 2380521"/>
              <a:gd name="connsiteX2943" fmla="*/ 3140203 w 8023328"/>
              <a:gd name="connsiteY2943" fmla="*/ 582414 h 2380521"/>
              <a:gd name="connsiteX2944" fmla="*/ 3152600 w 8023328"/>
              <a:gd name="connsiteY2944" fmla="*/ 570017 h 2380521"/>
              <a:gd name="connsiteX2945" fmla="*/ 3081770 w 8023328"/>
              <a:gd name="connsiteY2945" fmla="*/ 570017 h 2380521"/>
              <a:gd name="connsiteX2946" fmla="*/ 3095622 w 8023328"/>
              <a:gd name="connsiteY2946" fmla="*/ 582414 h 2380521"/>
              <a:gd name="connsiteX2947" fmla="*/ 3081770 w 8023328"/>
              <a:gd name="connsiteY2947" fmla="*/ 596271 h 2380521"/>
              <a:gd name="connsiteX2948" fmla="*/ 3069369 w 8023328"/>
              <a:gd name="connsiteY2948" fmla="*/ 582414 h 2380521"/>
              <a:gd name="connsiteX2949" fmla="*/ 3081770 w 8023328"/>
              <a:gd name="connsiteY2949" fmla="*/ 570017 h 2380521"/>
              <a:gd name="connsiteX2950" fmla="*/ 3013712 w 8023328"/>
              <a:gd name="connsiteY2950" fmla="*/ 570017 h 2380521"/>
              <a:gd name="connsiteX2951" fmla="*/ 3028132 w 8023328"/>
              <a:gd name="connsiteY2951" fmla="*/ 582414 h 2380521"/>
              <a:gd name="connsiteX2952" fmla="*/ 3013712 w 8023328"/>
              <a:gd name="connsiteY2952" fmla="*/ 596271 h 2380521"/>
              <a:gd name="connsiteX2953" fmla="*/ 2998537 w 8023328"/>
              <a:gd name="connsiteY2953" fmla="*/ 582414 h 2380521"/>
              <a:gd name="connsiteX2954" fmla="*/ 3013712 w 8023328"/>
              <a:gd name="connsiteY2954" fmla="*/ 570017 h 2380521"/>
              <a:gd name="connsiteX2955" fmla="*/ 2942491 w 8023328"/>
              <a:gd name="connsiteY2955" fmla="*/ 570017 h 2380521"/>
              <a:gd name="connsiteX2956" fmla="*/ 2957285 w 8023328"/>
              <a:gd name="connsiteY2956" fmla="*/ 582414 h 2380521"/>
              <a:gd name="connsiteX2957" fmla="*/ 2942491 w 8023328"/>
              <a:gd name="connsiteY2957" fmla="*/ 596271 h 2380521"/>
              <a:gd name="connsiteX2958" fmla="*/ 2927705 w 8023328"/>
              <a:gd name="connsiteY2958" fmla="*/ 582414 h 2380521"/>
              <a:gd name="connsiteX2959" fmla="*/ 2942491 w 8023328"/>
              <a:gd name="connsiteY2959" fmla="*/ 570017 h 2380521"/>
              <a:gd name="connsiteX2960" fmla="*/ 2868288 w 8023328"/>
              <a:gd name="connsiteY2960" fmla="*/ 570017 h 2380521"/>
              <a:gd name="connsiteX2961" fmla="*/ 2883082 w 8023328"/>
              <a:gd name="connsiteY2961" fmla="*/ 582414 h 2380521"/>
              <a:gd name="connsiteX2962" fmla="*/ 2868288 w 8023328"/>
              <a:gd name="connsiteY2962" fmla="*/ 596271 h 2380521"/>
              <a:gd name="connsiteX2963" fmla="*/ 2853502 w 8023328"/>
              <a:gd name="connsiteY2963" fmla="*/ 582414 h 2380521"/>
              <a:gd name="connsiteX2964" fmla="*/ 2868288 w 8023328"/>
              <a:gd name="connsiteY2964" fmla="*/ 570017 h 2380521"/>
              <a:gd name="connsiteX2965" fmla="*/ 2796532 w 8023328"/>
              <a:gd name="connsiteY2965" fmla="*/ 570017 h 2380521"/>
              <a:gd name="connsiteX2966" fmla="*/ 2808931 w 8023328"/>
              <a:gd name="connsiteY2966" fmla="*/ 582414 h 2380521"/>
              <a:gd name="connsiteX2967" fmla="*/ 2796532 w 8023328"/>
              <a:gd name="connsiteY2967" fmla="*/ 596271 h 2380521"/>
              <a:gd name="connsiteX2968" fmla="*/ 2782675 w 8023328"/>
              <a:gd name="connsiteY2968" fmla="*/ 582414 h 2380521"/>
              <a:gd name="connsiteX2969" fmla="*/ 2796532 w 8023328"/>
              <a:gd name="connsiteY2969" fmla="*/ 570017 h 2380521"/>
              <a:gd name="connsiteX2970" fmla="*/ 2725695 w 8023328"/>
              <a:gd name="connsiteY2970" fmla="*/ 570017 h 2380521"/>
              <a:gd name="connsiteX2971" fmla="*/ 2738097 w 8023328"/>
              <a:gd name="connsiteY2971" fmla="*/ 582414 h 2380521"/>
              <a:gd name="connsiteX2972" fmla="*/ 2725695 w 8023328"/>
              <a:gd name="connsiteY2972" fmla="*/ 596271 h 2380521"/>
              <a:gd name="connsiteX2973" fmla="*/ 2711843 w 8023328"/>
              <a:gd name="connsiteY2973" fmla="*/ 582414 h 2380521"/>
              <a:gd name="connsiteX2974" fmla="*/ 2725695 w 8023328"/>
              <a:gd name="connsiteY2974" fmla="*/ 570017 h 2380521"/>
              <a:gd name="connsiteX2975" fmla="*/ 2654867 w 8023328"/>
              <a:gd name="connsiteY2975" fmla="*/ 570017 h 2380521"/>
              <a:gd name="connsiteX2976" fmla="*/ 2667266 w 8023328"/>
              <a:gd name="connsiteY2976" fmla="*/ 582414 h 2380521"/>
              <a:gd name="connsiteX2977" fmla="*/ 2654867 w 8023328"/>
              <a:gd name="connsiteY2977" fmla="*/ 596271 h 2380521"/>
              <a:gd name="connsiteX2978" fmla="*/ 2641013 w 8023328"/>
              <a:gd name="connsiteY2978" fmla="*/ 582414 h 2380521"/>
              <a:gd name="connsiteX2979" fmla="*/ 2654867 w 8023328"/>
              <a:gd name="connsiteY2979" fmla="*/ 570017 h 2380521"/>
              <a:gd name="connsiteX2980" fmla="*/ 2582580 w 8023328"/>
              <a:gd name="connsiteY2980" fmla="*/ 570017 h 2380521"/>
              <a:gd name="connsiteX2981" fmla="*/ 2596435 w 8023328"/>
              <a:gd name="connsiteY2981" fmla="*/ 582414 h 2380521"/>
              <a:gd name="connsiteX2982" fmla="*/ 2582580 w 8023328"/>
              <a:gd name="connsiteY2982" fmla="*/ 596271 h 2380521"/>
              <a:gd name="connsiteX2983" fmla="*/ 2570184 w 8023328"/>
              <a:gd name="connsiteY2983" fmla="*/ 582414 h 2380521"/>
              <a:gd name="connsiteX2984" fmla="*/ 2582580 w 8023328"/>
              <a:gd name="connsiteY2984" fmla="*/ 570017 h 2380521"/>
              <a:gd name="connsiteX2985" fmla="*/ 2511026 w 8023328"/>
              <a:gd name="connsiteY2985" fmla="*/ 570017 h 2380521"/>
              <a:gd name="connsiteX2986" fmla="*/ 2525610 w 8023328"/>
              <a:gd name="connsiteY2986" fmla="*/ 582414 h 2380521"/>
              <a:gd name="connsiteX2987" fmla="*/ 2511026 w 8023328"/>
              <a:gd name="connsiteY2987" fmla="*/ 596271 h 2380521"/>
              <a:gd name="connsiteX2988" fmla="*/ 2499358 w 8023328"/>
              <a:gd name="connsiteY2988" fmla="*/ 582414 h 2380521"/>
              <a:gd name="connsiteX2989" fmla="*/ 2511026 w 8023328"/>
              <a:gd name="connsiteY2989" fmla="*/ 570017 h 2380521"/>
              <a:gd name="connsiteX2990" fmla="*/ 2440921 w 8023328"/>
              <a:gd name="connsiteY2990" fmla="*/ 570017 h 2380521"/>
              <a:gd name="connsiteX2991" fmla="*/ 2454778 w 8023328"/>
              <a:gd name="connsiteY2991" fmla="*/ 582414 h 2380521"/>
              <a:gd name="connsiteX2992" fmla="*/ 2440921 w 8023328"/>
              <a:gd name="connsiteY2992" fmla="*/ 596271 h 2380521"/>
              <a:gd name="connsiteX2993" fmla="*/ 2428525 w 8023328"/>
              <a:gd name="connsiteY2993" fmla="*/ 582414 h 2380521"/>
              <a:gd name="connsiteX2994" fmla="*/ 2440921 w 8023328"/>
              <a:gd name="connsiteY2994" fmla="*/ 570017 h 2380521"/>
              <a:gd name="connsiteX2995" fmla="*/ 2369108 w 8023328"/>
              <a:gd name="connsiteY2995" fmla="*/ 570017 h 2380521"/>
              <a:gd name="connsiteX2996" fmla="*/ 2383896 w 8023328"/>
              <a:gd name="connsiteY2996" fmla="*/ 582414 h 2380521"/>
              <a:gd name="connsiteX2997" fmla="*/ 2369108 w 8023328"/>
              <a:gd name="connsiteY2997" fmla="*/ 596271 h 2380521"/>
              <a:gd name="connsiteX2998" fmla="*/ 2354319 w 8023328"/>
              <a:gd name="connsiteY2998" fmla="*/ 582414 h 2380521"/>
              <a:gd name="connsiteX2999" fmla="*/ 2369108 w 8023328"/>
              <a:gd name="connsiteY2999" fmla="*/ 570017 h 2380521"/>
              <a:gd name="connsiteX3000" fmla="*/ 2298275 w 8023328"/>
              <a:gd name="connsiteY3000" fmla="*/ 570017 h 2380521"/>
              <a:gd name="connsiteX3001" fmla="*/ 2313064 w 8023328"/>
              <a:gd name="connsiteY3001" fmla="*/ 582414 h 2380521"/>
              <a:gd name="connsiteX3002" fmla="*/ 2298275 w 8023328"/>
              <a:gd name="connsiteY3002" fmla="*/ 596271 h 2380521"/>
              <a:gd name="connsiteX3003" fmla="*/ 2283487 w 8023328"/>
              <a:gd name="connsiteY3003" fmla="*/ 582414 h 2380521"/>
              <a:gd name="connsiteX3004" fmla="*/ 2298275 w 8023328"/>
              <a:gd name="connsiteY3004" fmla="*/ 570017 h 2380521"/>
              <a:gd name="connsiteX3005" fmla="*/ 2226512 w 8023328"/>
              <a:gd name="connsiteY3005" fmla="*/ 570017 h 2380521"/>
              <a:gd name="connsiteX3006" fmla="*/ 2238911 w 8023328"/>
              <a:gd name="connsiteY3006" fmla="*/ 582414 h 2380521"/>
              <a:gd name="connsiteX3007" fmla="*/ 2226512 w 8023328"/>
              <a:gd name="connsiteY3007" fmla="*/ 596271 h 2380521"/>
              <a:gd name="connsiteX3008" fmla="*/ 2212655 w 8023328"/>
              <a:gd name="connsiteY3008" fmla="*/ 582414 h 2380521"/>
              <a:gd name="connsiteX3009" fmla="*/ 2226512 w 8023328"/>
              <a:gd name="connsiteY3009" fmla="*/ 570017 h 2380521"/>
              <a:gd name="connsiteX3010" fmla="*/ 2155680 w 8023328"/>
              <a:gd name="connsiteY3010" fmla="*/ 570017 h 2380521"/>
              <a:gd name="connsiteX3011" fmla="*/ 2168079 w 8023328"/>
              <a:gd name="connsiteY3011" fmla="*/ 582414 h 2380521"/>
              <a:gd name="connsiteX3012" fmla="*/ 2155680 w 8023328"/>
              <a:gd name="connsiteY3012" fmla="*/ 596271 h 2380521"/>
              <a:gd name="connsiteX3013" fmla="*/ 2141823 w 8023328"/>
              <a:gd name="connsiteY3013" fmla="*/ 582414 h 2380521"/>
              <a:gd name="connsiteX3014" fmla="*/ 2155680 w 8023328"/>
              <a:gd name="connsiteY3014" fmla="*/ 570017 h 2380521"/>
              <a:gd name="connsiteX3015" fmla="*/ 2084846 w 8023328"/>
              <a:gd name="connsiteY3015" fmla="*/ 570017 h 2380521"/>
              <a:gd name="connsiteX3016" fmla="*/ 2097246 w 8023328"/>
              <a:gd name="connsiteY3016" fmla="*/ 582414 h 2380521"/>
              <a:gd name="connsiteX3017" fmla="*/ 2084846 w 8023328"/>
              <a:gd name="connsiteY3017" fmla="*/ 596271 h 2380521"/>
              <a:gd name="connsiteX3018" fmla="*/ 2070989 w 8023328"/>
              <a:gd name="connsiteY3018" fmla="*/ 582414 h 2380521"/>
              <a:gd name="connsiteX3019" fmla="*/ 2084846 w 8023328"/>
              <a:gd name="connsiteY3019" fmla="*/ 570017 h 2380521"/>
              <a:gd name="connsiteX3020" fmla="*/ 2011831 w 8023328"/>
              <a:gd name="connsiteY3020" fmla="*/ 570017 h 2380521"/>
              <a:gd name="connsiteX3021" fmla="*/ 2026416 w 8023328"/>
              <a:gd name="connsiteY3021" fmla="*/ 582414 h 2380521"/>
              <a:gd name="connsiteX3022" fmla="*/ 2011831 w 8023328"/>
              <a:gd name="connsiteY3022" fmla="*/ 596271 h 2380521"/>
              <a:gd name="connsiteX3023" fmla="*/ 2000163 w 8023328"/>
              <a:gd name="connsiteY3023" fmla="*/ 582414 h 2380521"/>
              <a:gd name="connsiteX3024" fmla="*/ 2011831 w 8023328"/>
              <a:gd name="connsiteY3024" fmla="*/ 570017 h 2380521"/>
              <a:gd name="connsiteX3025" fmla="*/ 1938359 w 8023328"/>
              <a:gd name="connsiteY3025" fmla="*/ 570017 h 2380521"/>
              <a:gd name="connsiteX3026" fmla="*/ 1952216 w 8023328"/>
              <a:gd name="connsiteY3026" fmla="*/ 583873 h 2380521"/>
              <a:gd name="connsiteX3027" fmla="*/ 1938359 w 8023328"/>
              <a:gd name="connsiteY3027" fmla="*/ 596271 h 2380521"/>
              <a:gd name="connsiteX3028" fmla="*/ 1925962 w 8023328"/>
              <a:gd name="connsiteY3028" fmla="*/ 583873 h 2380521"/>
              <a:gd name="connsiteX3029" fmla="*/ 1938359 w 8023328"/>
              <a:gd name="connsiteY3029" fmla="*/ 570017 h 2380521"/>
              <a:gd name="connsiteX3030" fmla="*/ 1867522 w 8023328"/>
              <a:gd name="connsiteY3030" fmla="*/ 570017 h 2380521"/>
              <a:gd name="connsiteX3031" fmla="*/ 1881382 w 8023328"/>
              <a:gd name="connsiteY3031" fmla="*/ 583873 h 2380521"/>
              <a:gd name="connsiteX3032" fmla="*/ 1867522 w 8023328"/>
              <a:gd name="connsiteY3032" fmla="*/ 596271 h 2380521"/>
              <a:gd name="connsiteX3033" fmla="*/ 1855124 w 8023328"/>
              <a:gd name="connsiteY3033" fmla="*/ 583873 h 2380521"/>
              <a:gd name="connsiteX3034" fmla="*/ 1867522 w 8023328"/>
              <a:gd name="connsiteY3034" fmla="*/ 570017 h 2380521"/>
              <a:gd name="connsiteX3035" fmla="*/ 1799082 w 8023328"/>
              <a:gd name="connsiteY3035" fmla="*/ 570017 h 2380521"/>
              <a:gd name="connsiteX3036" fmla="*/ 1813871 w 8023328"/>
              <a:gd name="connsiteY3036" fmla="*/ 583873 h 2380521"/>
              <a:gd name="connsiteX3037" fmla="*/ 1799082 w 8023328"/>
              <a:gd name="connsiteY3037" fmla="*/ 596271 h 2380521"/>
              <a:gd name="connsiteX3038" fmla="*/ 1784295 w 8023328"/>
              <a:gd name="connsiteY3038" fmla="*/ 583873 h 2380521"/>
              <a:gd name="connsiteX3039" fmla="*/ 1799082 w 8023328"/>
              <a:gd name="connsiteY3039" fmla="*/ 570017 h 2380521"/>
              <a:gd name="connsiteX3040" fmla="*/ 1728257 w 8023328"/>
              <a:gd name="connsiteY3040" fmla="*/ 570017 h 2380521"/>
              <a:gd name="connsiteX3041" fmla="*/ 1743046 w 8023328"/>
              <a:gd name="connsiteY3041" fmla="*/ 583873 h 2380521"/>
              <a:gd name="connsiteX3042" fmla="*/ 1728257 w 8023328"/>
              <a:gd name="connsiteY3042" fmla="*/ 596271 h 2380521"/>
              <a:gd name="connsiteX3043" fmla="*/ 1713467 w 8023328"/>
              <a:gd name="connsiteY3043" fmla="*/ 583873 h 2380521"/>
              <a:gd name="connsiteX3044" fmla="*/ 1728257 w 8023328"/>
              <a:gd name="connsiteY3044" fmla="*/ 570017 h 2380521"/>
              <a:gd name="connsiteX3045" fmla="*/ 1657426 w 8023328"/>
              <a:gd name="connsiteY3045" fmla="*/ 570017 h 2380521"/>
              <a:gd name="connsiteX3046" fmla="*/ 1672218 w 8023328"/>
              <a:gd name="connsiteY3046" fmla="*/ 583873 h 2380521"/>
              <a:gd name="connsiteX3047" fmla="*/ 1657426 w 8023328"/>
              <a:gd name="connsiteY3047" fmla="*/ 596271 h 2380521"/>
              <a:gd name="connsiteX3048" fmla="*/ 1642647 w 8023328"/>
              <a:gd name="connsiteY3048" fmla="*/ 583873 h 2380521"/>
              <a:gd name="connsiteX3049" fmla="*/ 1657426 w 8023328"/>
              <a:gd name="connsiteY3049" fmla="*/ 570017 h 2380521"/>
              <a:gd name="connsiteX3050" fmla="*/ 1582294 w 8023328"/>
              <a:gd name="connsiteY3050" fmla="*/ 570017 h 2380521"/>
              <a:gd name="connsiteX3051" fmla="*/ 1594694 w 8023328"/>
              <a:gd name="connsiteY3051" fmla="*/ 583873 h 2380521"/>
              <a:gd name="connsiteX3052" fmla="*/ 1582294 w 8023328"/>
              <a:gd name="connsiteY3052" fmla="*/ 596271 h 2380521"/>
              <a:gd name="connsiteX3053" fmla="*/ 1568438 w 8023328"/>
              <a:gd name="connsiteY3053" fmla="*/ 583873 h 2380521"/>
              <a:gd name="connsiteX3054" fmla="*/ 1582294 w 8023328"/>
              <a:gd name="connsiteY3054" fmla="*/ 570017 h 2380521"/>
              <a:gd name="connsiteX3055" fmla="*/ 1512190 w 8023328"/>
              <a:gd name="connsiteY3055" fmla="*/ 570017 h 2380521"/>
              <a:gd name="connsiteX3056" fmla="*/ 1523859 w 8023328"/>
              <a:gd name="connsiteY3056" fmla="*/ 583873 h 2380521"/>
              <a:gd name="connsiteX3057" fmla="*/ 1512190 w 8023328"/>
              <a:gd name="connsiteY3057" fmla="*/ 596271 h 2380521"/>
              <a:gd name="connsiteX3058" fmla="*/ 1497607 w 8023328"/>
              <a:gd name="connsiteY3058" fmla="*/ 583873 h 2380521"/>
              <a:gd name="connsiteX3059" fmla="*/ 1512190 w 8023328"/>
              <a:gd name="connsiteY3059" fmla="*/ 570017 h 2380521"/>
              <a:gd name="connsiteX3060" fmla="*/ 1440623 w 8023328"/>
              <a:gd name="connsiteY3060" fmla="*/ 570017 h 2380521"/>
              <a:gd name="connsiteX3061" fmla="*/ 1453020 w 8023328"/>
              <a:gd name="connsiteY3061" fmla="*/ 583873 h 2380521"/>
              <a:gd name="connsiteX3062" fmla="*/ 1440623 w 8023328"/>
              <a:gd name="connsiteY3062" fmla="*/ 596271 h 2380521"/>
              <a:gd name="connsiteX3063" fmla="*/ 1426771 w 8023328"/>
              <a:gd name="connsiteY3063" fmla="*/ 583873 h 2380521"/>
              <a:gd name="connsiteX3064" fmla="*/ 1440623 w 8023328"/>
              <a:gd name="connsiteY3064" fmla="*/ 570017 h 2380521"/>
              <a:gd name="connsiteX3065" fmla="*/ 1368341 w 8023328"/>
              <a:gd name="connsiteY3065" fmla="*/ 570017 h 2380521"/>
              <a:gd name="connsiteX3066" fmla="*/ 1382194 w 8023328"/>
              <a:gd name="connsiteY3066" fmla="*/ 583873 h 2380521"/>
              <a:gd name="connsiteX3067" fmla="*/ 1368341 w 8023328"/>
              <a:gd name="connsiteY3067" fmla="*/ 596271 h 2380521"/>
              <a:gd name="connsiteX3068" fmla="*/ 1355945 w 8023328"/>
              <a:gd name="connsiteY3068" fmla="*/ 583873 h 2380521"/>
              <a:gd name="connsiteX3069" fmla="*/ 1368341 w 8023328"/>
              <a:gd name="connsiteY3069" fmla="*/ 570017 h 2380521"/>
              <a:gd name="connsiteX3070" fmla="*/ 1297515 w 8023328"/>
              <a:gd name="connsiteY3070" fmla="*/ 570017 h 2380521"/>
              <a:gd name="connsiteX3071" fmla="*/ 1311369 w 8023328"/>
              <a:gd name="connsiteY3071" fmla="*/ 583873 h 2380521"/>
              <a:gd name="connsiteX3072" fmla="*/ 1297515 w 8023328"/>
              <a:gd name="connsiteY3072" fmla="*/ 596271 h 2380521"/>
              <a:gd name="connsiteX3073" fmla="*/ 1285116 w 8023328"/>
              <a:gd name="connsiteY3073" fmla="*/ 583873 h 2380521"/>
              <a:gd name="connsiteX3074" fmla="*/ 1297515 w 8023328"/>
              <a:gd name="connsiteY3074" fmla="*/ 570017 h 2380521"/>
              <a:gd name="connsiteX3075" fmla="*/ 1226680 w 8023328"/>
              <a:gd name="connsiteY3075" fmla="*/ 570017 h 2380521"/>
              <a:gd name="connsiteX3076" fmla="*/ 1240537 w 8023328"/>
              <a:gd name="connsiteY3076" fmla="*/ 583873 h 2380521"/>
              <a:gd name="connsiteX3077" fmla="*/ 1226680 w 8023328"/>
              <a:gd name="connsiteY3077" fmla="*/ 596271 h 2380521"/>
              <a:gd name="connsiteX3078" fmla="*/ 1214296 w 8023328"/>
              <a:gd name="connsiteY3078" fmla="*/ 583873 h 2380521"/>
              <a:gd name="connsiteX3079" fmla="*/ 1226680 w 8023328"/>
              <a:gd name="connsiteY3079" fmla="*/ 570017 h 2380521"/>
              <a:gd name="connsiteX3080" fmla="*/ 1154879 w 8023328"/>
              <a:gd name="connsiteY3080" fmla="*/ 570017 h 2380521"/>
              <a:gd name="connsiteX3081" fmla="*/ 1169669 w 8023328"/>
              <a:gd name="connsiteY3081" fmla="*/ 583873 h 2380521"/>
              <a:gd name="connsiteX3082" fmla="*/ 1154879 w 8023328"/>
              <a:gd name="connsiteY3082" fmla="*/ 596271 h 2380521"/>
              <a:gd name="connsiteX3083" fmla="*/ 1140090 w 8023328"/>
              <a:gd name="connsiteY3083" fmla="*/ 583873 h 2380521"/>
              <a:gd name="connsiteX3084" fmla="*/ 1154879 w 8023328"/>
              <a:gd name="connsiteY3084" fmla="*/ 570017 h 2380521"/>
              <a:gd name="connsiteX3085" fmla="*/ 1084053 w 8023328"/>
              <a:gd name="connsiteY3085" fmla="*/ 570017 h 2380521"/>
              <a:gd name="connsiteX3086" fmla="*/ 1098840 w 8023328"/>
              <a:gd name="connsiteY3086" fmla="*/ 583873 h 2380521"/>
              <a:gd name="connsiteX3087" fmla="*/ 1084053 w 8023328"/>
              <a:gd name="connsiteY3087" fmla="*/ 596271 h 2380521"/>
              <a:gd name="connsiteX3088" fmla="*/ 1069263 w 8023328"/>
              <a:gd name="connsiteY3088" fmla="*/ 583873 h 2380521"/>
              <a:gd name="connsiteX3089" fmla="*/ 1084053 w 8023328"/>
              <a:gd name="connsiteY3089" fmla="*/ 570017 h 2380521"/>
              <a:gd name="connsiteX3090" fmla="*/ 1013010 w 8023328"/>
              <a:gd name="connsiteY3090" fmla="*/ 570017 h 2380521"/>
              <a:gd name="connsiteX3091" fmla="*/ 1024682 w 8023328"/>
              <a:gd name="connsiteY3091" fmla="*/ 583873 h 2380521"/>
              <a:gd name="connsiteX3092" fmla="*/ 1013010 w 8023328"/>
              <a:gd name="connsiteY3092" fmla="*/ 596271 h 2380521"/>
              <a:gd name="connsiteX3093" fmla="*/ 998433 w 8023328"/>
              <a:gd name="connsiteY3093" fmla="*/ 583873 h 2380521"/>
              <a:gd name="connsiteX3094" fmla="*/ 1013010 w 8023328"/>
              <a:gd name="connsiteY3094" fmla="*/ 570017 h 2380521"/>
              <a:gd name="connsiteX3095" fmla="*/ 941458 w 8023328"/>
              <a:gd name="connsiteY3095" fmla="*/ 570017 h 2380521"/>
              <a:gd name="connsiteX3096" fmla="*/ 953857 w 8023328"/>
              <a:gd name="connsiteY3096" fmla="*/ 583873 h 2380521"/>
              <a:gd name="connsiteX3097" fmla="*/ 941458 w 8023328"/>
              <a:gd name="connsiteY3097" fmla="*/ 596271 h 2380521"/>
              <a:gd name="connsiteX3098" fmla="*/ 927601 w 8023328"/>
              <a:gd name="connsiteY3098" fmla="*/ 583873 h 2380521"/>
              <a:gd name="connsiteX3099" fmla="*/ 941458 w 8023328"/>
              <a:gd name="connsiteY3099" fmla="*/ 570017 h 2380521"/>
              <a:gd name="connsiteX3100" fmla="*/ 870626 w 8023328"/>
              <a:gd name="connsiteY3100" fmla="*/ 570017 h 2380521"/>
              <a:gd name="connsiteX3101" fmla="*/ 883027 w 8023328"/>
              <a:gd name="connsiteY3101" fmla="*/ 583873 h 2380521"/>
              <a:gd name="connsiteX3102" fmla="*/ 870626 w 8023328"/>
              <a:gd name="connsiteY3102" fmla="*/ 596271 h 2380521"/>
              <a:gd name="connsiteX3103" fmla="*/ 856772 w 8023328"/>
              <a:gd name="connsiteY3103" fmla="*/ 583873 h 2380521"/>
              <a:gd name="connsiteX3104" fmla="*/ 870626 w 8023328"/>
              <a:gd name="connsiteY3104" fmla="*/ 570017 h 2380521"/>
              <a:gd name="connsiteX3105" fmla="*/ 798340 w 8023328"/>
              <a:gd name="connsiteY3105" fmla="*/ 570017 h 2380521"/>
              <a:gd name="connsiteX3106" fmla="*/ 812193 w 8023328"/>
              <a:gd name="connsiteY3106" fmla="*/ 583873 h 2380521"/>
              <a:gd name="connsiteX3107" fmla="*/ 798340 w 8023328"/>
              <a:gd name="connsiteY3107" fmla="*/ 596271 h 2380521"/>
              <a:gd name="connsiteX3108" fmla="*/ 785941 w 8023328"/>
              <a:gd name="connsiteY3108" fmla="*/ 583873 h 2380521"/>
              <a:gd name="connsiteX3109" fmla="*/ 798340 w 8023328"/>
              <a:gd name="connsiteY3109" fmla="*/ 570017 h 2380521"/>
              <a:gd name="connsiteX3110" fmla="*/ 724135 w 8023328"/>
              <a:gd name="connsiteY3110" fmla="*/ 570017 h 2380521"/>
              <a:gd name="connsiteX3111" fmla="*/ 737991 w 8023328"/>
              <a:gd name="connsiteY3111" fmla="*/ 583873 h 2380521"/>
              <a:gd name="connsiteX3112" fmla="*/ 724135 w 8023328"/>
              <a:gd name="connsiteY3112" fmla="*/ 596271 h 2380521"/>
              <a:gd name="connsiteX3113" fmla="*/ 711737 w 8023328"/>
              <a:gd name="connsiteY3113" fmla="*/ 583873 h 2380521"/>
              <a:gd name="connsiteX3114" fmla="*/ 724135 w 8023328"/>
              <a:gd name="connsiteY3114" fmla="*/ 570017 h 2380521"/>
              <a:gd name="connsiteX3115" fmla="*/ 653306 w 8023328"/>
              <a:gd name="connsiteY3115" fmla="*/ 570017 h 2380521"/>
              <a:gd name="connsiteX3116" fmla="*/ 667161 w 8023328"/>
              <a:gd name="connsiteY3116" fmla="*/ 583873 h 2380521"/>
              <a:gd name="connsiteX3117" fmla="*/ 653306 w 8023328"/>
              <a:gd name="connsiteY3117" fmla="*/ 596271 h 2380521"/>
              <a:gd name="connsiteX3118" fmla="*/ 640910 w 8023328"/>
              <a:gd name="connsiteY3118" fmla="*/ 583873 h 2380521"/>
              <a:gd name="connsiteX3119" fmla="*/ 653306 w 8023328"/>
              <a:gd name="connsiteY3119" fmla="*/ 570017 h 2380521"/>
              <a:gd name="connsiteX3120" fmla="*/ 584865 w 8023328"/>
              <a:gd name="connsiteY3120" fmla="*/ 570017 h 2380521"/>
              <a:gd name="connsiteX3121" fmla="*/ 599654 w 8023328"/>
              <a:gd name="connsiteY3121" fmla="*/ 583873 h 2380521"/>
              <a:gd name="connsiteX3122" fmla="*/ 584865 w 8023328"/>
              <a:gd name="connsiteY3122" fmla="*/ 596271 h 2380521"/>
              <a:gd name="connsiteX3123" fmla="*/ 570076 w 8023328"/>
              <a:gd name="connsiteY3123" fmla="*/ 583873 h 2380521"/>
              <a:gd name="connsiteX3124" fmla="*/ 584865 w 8023328"/>
              <a:gd name="connsiteY3124" fmla="*/ 570017 h 2380521"/>
              <a:gd name="connsiteX3125" fmla="*/ 513668 w 8023328"/>
              <a:gd name="connsiteY3125" fmla="*/ 570017 h 2380521"/>
              <a:gd name="connsiteX3126" fmla="*/ 528846 w 8023328"/>
              <a:gd name="connsiteY3126" fmla="*/ 583873 h 2380521"/>
              <a:gd name="connsiteX3127" fmla="*/ 513668 w 8023328"/>
              <a:gd name="connsiteY3127" fmla="*/ 596271 h 2380521"/>
              <a:gd name="connsiteX3128" fmla="*/ 499248 w 8023328"/>
              <a:gd name="connsiteY3128" fmla="*/ 583873 h 2380521"/>
              <a:gd name="connsiteX3129" fmla="*/ 513668 w 8023328"/>
              <a:gd name="connsiteY3129" fmla="*/ 570017 h 2380521"/>
              <a:gd name="connsiteX3130" fmla="*/ 439833 w 8023328"/>
              <a:gd name="connsiteY3130" fmla="*/ 570017 h 2380521"/>
              <a:gd name="connsiteX3131" fmla="*/ 454623 w 8023328"/>
              <a:gd name="connsiteY3131" fmla="*/ 583873 h 2380521"/>
              <a:gd name="connsiteX3132" fmla="*/ 439833 w 8023328"/>
              <a:gd name="connsiteY3132" fmla="*/ 596271 h 2380521"/>
              <a:gd name="connsiteX3133" fmla="*/ 425044 w 8023328"/>
              <a:gd name="connsiteY3133" fmla="*/ 583873 h 2380521"/>
              <a:gd name="connsiteX3134" fmla="*/ 439833 w 8023328"/>
              <a:gd name="connsiteY3134" fmla="*/ 570017 h 2380521"/>
              <a:gd name="connsiteX3135" fmla="*/ 368072 w 8023328"/>
              <a:gd name="connsiteY3135" fmla="*/ 570017 h 2380521"/>
              <a:gd name="connsiteX3136" fmla="*/ 380467 w 8023328"/>
              <a:gd name="connsiteY3136" fmla="*/ 583873 h 2380521"/>
              <a:gd name="connsiteX3137" fmla="*/ 368072 w 8023328"/>
              <a:gd name="connsiteY3137" fmla="*/ 596271 h 2380521"/>
              <a:gd name="connsiteX3138" fmla="*/ 354211 w 8023328"/>
              <a:gd name="connsiteY3138" fmla="*/ 583873 h 2380521"/>
              <a:gd name="connsiteX3139" fmla="*/ 368072 w 8023328"/>
              <a:gd name="connsiteY3139" fmla="*/ 570017 h 2380521"/>
              <a:gd name="connsiteX3140" fmla="*/ 3081772 w 8023328"/>
              <a:gd name="connsiteY3140" fmla="*/ 499186 h 2380521"/>
              <a:gd name="connsiteX3141" fmla="*/ 3095622 w 8023328"/>
              <a:gd name="connsiteY3141" fmla="*/ 511583 h 2380521"/>
              <a:gd name="connsiteX3142" fmla="*/ 3081772 w 8023328"/>
              <a:gd name="connsiteY3142" fmla="*/ 525440 h 2380521"/>
              <a:gd name="connsiteX3143" fmla="*/ 3069372 w 8023328"/>
              <a:gd name="connsiteY3143" fmla="*/ 511583 h 2380521"/>
              <a:gd name="connsiteX3144" fmla="*/ 3081772 w 8023328"/>
              <a:gd name="connsiteY3144" fmla="*/ 499186 h 2380521"/>
              <a:gd name="connsiteX3145" fmla="*/ 3013712 w 8023328"/>
              <a:gd name="connsiteY3145" fmla="*/ 499186 h 2380521"/>
              <a:gd name="connsiteX3146" fmla="*/ 3028135 w 8023328"/>
              <a:gd name="connsiteY3146" fmla="*/ 511583 h 2380521"/>
              <a:gd name="connsiteX3147" fmla="*/ 3013712 w 8023328"/>
              <a:gd name="connsiteY3147" fmla="*/ 525440 h 2380521"/>
              <a:gd name="connsiteX3148" fmla="*/ 2998539 w 8023328"/>
              <a:gd name="connsiteY3148" fmla="*/ 511583 h 2380521"/>
              <a:gd name="connsiteX3149" fmla="*/ 3013712 w 8023328"/>
              <a:gd name="connsiteY3149" fmla="*/ 499186 h 2380521"/>
              <a:gd name="connsiteX3150" fmla="*/ 2942491 w 8023328"/>
              <a:gd name="connsiteY3150" fmla="*/ 499186 h 2380521"/>
              <a:gd name="connsiteX3151" fmla="*/ 2957285 w 8023328"/>
              <a:gd name="connsiteY3151" fmla="*/ 511583 h 2380521"/>
              <a:gd name="connsiteX3152" fmla="*/ 2942491 w 8023328"/>
              <a:gd name="connsiteY3152" fmla="*/ 525440 h 2380521"/>
              <a:gd name="connsiteX3153" fmla="*/ 2927705 w 8023328"/>
              <a:gd name="connsiteY3153" fmla="*/ 511583 h 2380521"/>
              <a:gd name="connsiteX3154" fmla="*/ 2942491 w 8023328"/>
              <a:gd name="connsiteY3154" fmla="*/ 499186 h 2380521"/>
              <a:gd name="connsiteX3155" fmla="*/ 2868291 w 8023328"/>
              <a:gd name="connsiteY3155" fmla="*/ 499186 h 2380521"/>
              <a:gd name="connsiteX3156" fmla="*/ 2883082 w 8023328"/>
              <a:gd name="connsiteY3156" fmla="*/ 511583 h 2380521"/>
              <a:gd name="connsiteX3157" fmla="*/ 2868291 w 8023328"/>
              <a:gd name="connsiteY3157" fmla="*/ 525440 h 2380521"/>
              <a:gd name="connsiteX3158" fmla="*/ 2853502 w 8023328"/>
              <a:gd name="connsiteY3158" fmla="*/ 511583 h 2380521"/>
              <a:gd name="connsiteX3159" fmla="*/ 2868291 w 8023328"/>
              <a:gd name="connsiteY3159" fmla="*/ 499186 h 2380521"/>
              <a:gd name="connsiteX3160" fmla="*/ 2796533 w 8023328"/>
              <a:gd name="connsiteY3160" fmla="*/ 499186 h 2380521"/>
              <a:gd name="connsiteX3161" fmla="*/ 2808931 w 8023328"/>
              <a:gd name="connsiteY3161" fmla="*/ 511583 h 2380521"/>
              <a:gd name="connsiteX3162" fmla="*/ 2796533 w 8023328"/>
              <a:gd name="connsiteY3162" fmla="*/ 525440 h 2380521"/>
              <a:gd name="connsiteX3163" fmla="*/ 2782678 w 8023328"/>
              <a:gd name="connsiteY3163" fmla="*/ 511583 h 2380521"/>
              <a:gd name="connsiteX3164" fmla="*/ 2796533 w 8023328"/>
              <a:gd name="connsiteY3164" fmla="*/ 499186 h 2380521"/>
              <a:gd name="connsiteX3165" fmla="*/ 2725695 w 8023328"/>
              <a:gd name="connsiteY3165" fmla="*/ 499186 h 2380521"/>
              <a:gd name="connsiteX3166" fmla="*/ 2738097 w 8023328"/>
              <a:gd name="connsiteY3166" fmla="*/ 511583 h 2380521"/>
              <a:gd name="connsiteX3167" fmla="*/ 2725695 w 8023328"/>
              <a:gd name="connsiteY3167" fmla="*/ 525440 h 2380521"/>
              <a:gd name="connsiteX3168" fmla="*/ 2711846 w 8023328"/>
              <a:gd name="connsiteY3168" fmla="*/ 511583 h 2380521"/>
              <a:gd name="connsiteX3169" fmla="*/ 2725695 w 8023328"/>
              <a:gd name="connsiteY3169" fmla="*/ 499186 h 2380521"/>
              <a:gd name="connsiteX3170" fmla="*/ 2654870 w 8023328"/>
              <a:gd name="connsiteY3170" fmla="*/ 499186 h 2380521"/>
              <a:gd name="connsiteX3171" fmla="*/ 2667266 w 8023328"/>
              <a:gd name="connsiteY3171" fmla="*/ 511583 h 2380521"/>
              <a:gd name="connsiteX3172" fmla="*/ 2654870 w 8023328"/>
              <a:gd name="connsiteY3172" fmla="*/ 525440 h 2380521"/>
              <a:gd name="connsiteX3173" fmla="*/ 2641013 w 8023328"/>
              <a:gd name="connsiteY3173" fmla="*/ 511583 h 2380521"/>
              <a:gd name="connsiteX3174" fmla="*/ 2654870 w 8023328"/>
              <a:gd name="connsiteY3174" fmla="*/ 499186 h 2380521"/>
              <a:gd name="connsiteX3175" fmla="*/ 2582580 w 8023328"/>
              <a:gd name="connsiteY3175" fmla="*/ 499186 h 2380521"/>
              <a:gd name="connsiteX3176" fmla="*/ 2596435 w 8023328"/>
              <a:gd name="connsiteY3176" fmla="*/ 511583 h 2380521"/>
              <a:gd name="connsiteX3177" fmla="*/ 2582580 w 8023328"/>
              <a:gd name="connsiteY3177" fmla="*/ 525440 h 2380521"/>
              <a:gd name="connsiteX3178" fmla="*/ 2570184 w 8023328"/>
              <a:gd name="connsiteY3178" fmla="*/ 511583 h 2380521"/>
              <a:gd name="connsiteX3179" fmla="*/ 2582580 w 8023328"/>
              <a:gd name="connsiteY3179" fmla="*/ 499186 h 2380521"/>
              <a:gd name="connsiteX3180" fmla="*/ 2511026 w 8023328"/>
              <a:gd name="connsiteY3180" fmla="*/ 499186 h 2380521"/>
              <a:gd name="connsiteX3181" fmla="*/ 2525610 w 8023328"/>
              <a:gd name="connsiteY3181" fmla="*/ 511583 h 2380521"/>
              <a:gd name="connsiteX3182" fmla="*/ 2511026 w 8023328"/>
              <a:gd name="connsiteY3182" fmla="*/ 525440 h 2380521"/>
              <a:gd name="connsiteX3183" fmla="*/ 2499361 w 8023328"/>
              <a:gd name="connsiteY3183" fmla="*/ 511583 h 2380521"/>
              <a:gd name="connsiteX3184" fmla="*/ 2511026 w 8023328"/>
              <a:gd name="connsiteY3184" fmla="*/ 499186 h 2380521"/>
              <a:gd name="connsiteX3185" fmla="*/ 2440924 w 8023328"/>
              <a:gd name="connsiteY3185" fmla="*/ 499186 h 2380521"/>
              <a:gd name="connsiteX3186" fmla="*/ 2454781 w 8023328"/>
              <a:gd name="connsiteY3186" fmla="*/ 511583 h 2380521"/>
              <a:gd name="connsiteX3187" fmla="*/ 2440924 w 8023328"/>
              <a:gd name="connsiteY3187" fmla="*/ 525440 h 2380521"/>
              <a:gd name="connsiteX3188" fmla="*/ 2428527 w 8023328"/>
              <a:gd name="connsiteY3188" fmla="*/ 511583 h 2380521"/>
              <a:gd name="connsiteX3189" fmla="*/ 2440924 w 8023328"/>
              <a:gd name="connsiteY3189" fmla="*/ 499186 h 2380521"/>
              <a:gd name="connsiteX3190" fmla="*/ 2369108 w 8023328"/>
              <a:gd name="connsiteY3190" fmla="*/ 499186 h 2380521"/>
              <a:gd name="connsiteX3191" fmla="*/ 2383898 w 8023328"/>
              <a:gd name="connsiteY3191" fmla="*/ 511583 h 2380521"/>
              <a:gd name="connsiteX3192" fmla="*/ 2369108 w 8023328"/>
              <a:gd name="connsiteY3192" fmla="*/ 525440 h 2380521"/>
              <a:gd name="connsiteX3193" fmla="*/ 2354319 w 8023328"/>
              <a:gd name="connsiteY3193" fmla="*/ 511583 h 2380521"/>
              <a:gd name="connsiteX3194" fmla="*/ 2369108 w 8023328"/>
              <a:gd name="connsiteY3194" fmla="*/ 499186 h 2380521"/>
              <a:gd name="connsiteX3195" fmla="*/ 2298278 w 8023328"/>
              <a:gd name="connsiteY3195" fmla="*/ 499186 h 2380521"/>
              <a:gd name="connsiteX3196" fmla="*/ 2313066 w 8023328"/>
              <a:gd name="connsiteY3196" fmla="*/ 511583 h 2380521"/>
              <a:gd name="connsiteX3197" fmla="*/ 2298278 w 8023328"/>
              <a:gd name="connsiteY3197" fmla="*/ 525440 h 2380521"/>
              <a:gd name="connsiteX3198" fmla="*/ 2283488 w 8023328"/>
              <a:gd name="connsiteY3198" fmla="*/ 511583 h 2380521"/>
              <a:gd name="connsiteX3199" fmla="*/ 2298278 w 8023328"/>
              <a:gd name="connsiteY3199" fmla="*/ 499186 h 2380521"/>
              <a:gd name="connsiteX3200" fmla="*/ 2226514 w 8023328"/>
              <a:gd name="connsiteY3200" fmla="*/ 499186 h 2380521"/>
              <a:gd name="connsiteX3201" fmla="*/ 2238914 w 8023328"/>
              <a:gd name="connsiteY3201" fmla="*/ 511583 h 2380521"/>
              <a:gd name="connsiteX3202" fmla="*/ 2226514 w 8023328"/>
              <a:gd name="connsiteY3202" fmla="*/ 525440 h 2380521"/>
              <a:gd name="connsiteX3203" fmla="*/ 2212655 w 8023328"/>
              <a:gd name="connsiteY3203" fmla="*/ 511583 h 2380521"/>
              <a:gd name="connsiteX3204" fmla="*/ 2226514 w 8023328"/>
              <a:gd name="connsiteY3204" fmla="*/ 499186 h 2380521"/>
              <a:gd name="connsiteX3205" fmla="*/ 2155680 w 8023328"/>
              <a:gd name="connsiteY3205" fmla="*/ 499186 h 2380521"/>
              <a:gd name="connsiteX3206" fmla="*/ 2168079 w 8023328"/>
              <a:gd name="connsiteY3206" fmla="*/ 511583 h 2380521"/>
              <a:gd name="connsiteX3207" fmla="*/ 2155680 w 8023328"/>
              <a:gd name="connsiteY3207" fmla="*/ 525440 h 2380521"/>
              <a:gd name="connsiteX3208" fmla="*/ 2141823 w 8023328"/>
              <a:gd name="connsiteY3208" fmla="*/ 511583 h 2380521"/>
              <a:gd name="connsiteX3209" fmla="*/ 2155680 w 8023328"/>
              <a:gd name="connsiteY3209" fmla="*/ 499186 h 2380521"/>
              <a:gd name="connsiteX3210" fmla="*/ 2084846 w 8023328"/>
              <a:gd name="connsiteY3210" fmla="*/ 499186 h 2380521"/>
              <a:gd name="connsiteX3211" fmla="*/ 2097246 w 8023328"/>
              <a:gd name="connsiteY3211" fmla="*/ 511583 h 2380521"/>
              <a:gd name="connsiteX3212" fmla="*/ 2084846 w 8023328"/>
              <a:gd name="connsiteY3212" fmla="*/ 525440 h 2380521"/>
              <a:gd name="connsiteX3213" fmla="*/ 2070991 w 8023328"/>
              <a:gd name="connsiteY3213" fmla="*/ 511583 h 2380521"/>
              <a:gd name="connsiteX3214" fmla="*/ 2084846 w 8023328"/>
              <a:gd name="connsiteY3214" fmla="*/ 499186 h 2380521"/>
              <a:gd name="connsiteX3215" fmla="*/ 2011831 w 8023328"/>
              <a:gd name="connsiteY3215" fmla="*/ 499186 h 2380521"/>
              <a:gd name="connsiteX3216" fmla="*/ 2026416 w 8023328"/>
              <a:gd name="connsiteY3216" fmla="*/ 511583 h 2380521"/>
              <a:gd name="connsiteX3217" fmla="*/ 2011831 w 8023328"/>
              <a:gd name="connsiteY3217" fmla="*/ 525440 h 2380521"/>
              <a:gd name="connsiteX3218" fmla="*/ 2000165 w 8023328"/>
              <a:gd name="connsiteY3218" fmla="*/ 511583 h 2380521"/>
              <a:gd name="connsiteX3219" fmla="*/ 2011831 w 8023328"/>
              <a:gd name="connsiteY3219" fmla="*/ 499186 h 2380521"/>
              <a:gd name="connsiteX3220" fmla="*/ 1938362 w 8023328"/>
              <a:gd name="connsiteY3220" fmla="*/ 499186 h 2380521"/>
              <a:gd name="connsiteX3221" fmla="*/ 1952216 w 8023328"/>
              <a:gd name="connsiteY3221" fmla="*/ 511583 h 2380521"/>
              <a:gd name="connsiteX3222" fmla="*/ 1938362 w 8023328"/>
              <a:gd name="connsiteY3222" fmla="*/ 525440 h 2380521"/>
              <a:gd name="connsiteX3223" fmla="*/ 1925965 w 8023328"/>
              <a:gd name="connsiteY3223" fmla="*/ 511583 h 2380521"/>
              <a:gd name="connsiteX3224" fmla="*/ 1938362 w 8023328"/>
              <a:gd name="connsiteY3224" fmla="*/ 499186 h 2380521"/>
              <a:gd name="connsiteX3225" fmla="*/ 1867525 w 8023328"/>
              <a:gd name="connsiteY3225" fmla="*/ 499186 h 2380521"/>
              <a:gd name="connsiteX3226" fmla="*/ 1881384 w 8023328"/>
              <a:gd name="connsiteY3226" fmla="*/ 511583 h 2380521"/>
              <a:gd name="connsiteX3227" fmla="*/ 1867525 w 8023328"/>
              <a:gd name="connsiteY3227" fmla="*/ 525440 h 2380521"/>
              <a:gd name="connsiteX3228" fmla="*/ 1855126 w 8023328"/>
              <a:gd name="connsiteY3228" fmla="*/ 511583 h 2380521"/>
              <a:gd name="connsiteX3229" fmla="*/ 1867525 w 8023328"/>
              <a:gd name="connsiteY3229" fmla="*/ 499186 h 2380521"/>
              <a:gd name="connsiteX3230" fmla="*/ 1799085 w 8023328"/>
              <a:gd name="connsiteY3230" fmla="*/ 499186 h 2380521"/>
              <a:gd name="connsiteX3231" fmla="*/ 1813871 w 8023328"/>
              <a:gd name="connsiteY3231" fmla="*/ 511583 h 2380521"/>
              <a:gd name="connsiteX3232" fmla="*/ 1799085 w 8023328"/>
              <a:gd name="connsiteY3232" fmla="*/ 525440 h 2380521"/>
              <a:gd name="connsiteX3233" fmla="*/ 1784295 w 8023328"/>
              <a:gd name="connsiteY3233" fmla="*/ 511583 h 2380521"/>
              <a:gd name="connsiteX3234" fmla="*/ 1799085 w 8023328"/>
              <a:gd name="connsiteY3234" fmla="*/ 499186 h 2380521"/>
              <a:gd name="connsiteX3235" fmla="*/ 1728257 w 8023328"/>
              <a:gd name="connsiteY3235" fmla="*/ 499186 h 2380521"/>
              <a:gd name="connsiteX3236" fmla="*/ 1743046 w 8023328"/>
              <a:gd name="connsiteY3236" fmla="*/ 511583 h 2380521"/>
              <a:gd name="connsiteX3237" fmla="*/ 1728257 w 8023328"/>
              <a:gd name="connsiteY3237" fmla="*/ 525440 h 2380521"/>
              <a:gd name="connsiteX3238" fmla="*/ 1713469 w 8023328"/>
              <a:gd name="connsiteY3238" fmla="*/ 511583 h 2380521"/>
              <a:gd name="connsiteX3239" fmla="*/ 1728257 w 8023328"/>
              <a:gd name="connsiteY3239" fmla="*/ 499186 h 2380521"/>
              <a:gd name="connsiteX3240" fmla="*/ 1657426 w 8023328"/>
              <a:gd name="connsiteY3240" fmla="*/ 499186 h 2380521"/>
              <a:gd name="connsiteX3241" fmla="*/ 1672218 w 8023328"/>
              <a:gd name="connsiteY3241" fmla="*/ 511583 h 2380521"/>
              <a:gd name="connsiteX3242" fmla="*/ 1657426 w 8023328"/>
              <a:gd name="connsiteY3242" fmla="*/ 525440 h 2380521"/>
              <a:gd name="connsiteX3243" fmla="*/ 1642647 w 8023328"/>
              <a:gd name="connsiteY3243" fmla="*/ 511583 h 2380521"/>
              <a:gd name="connsiteX3244" fmla="*/ 1657426 w 8023328"/>
              <a:gd name="connsiteY3244" fmla="*/ 499186 h 2380521"/>
              <a:gd name="connsiteX3245" fmla="*/ 1582294 w 8023328"/>
              <a:gd name="connsiteY3245" fmla="*/ 499186 h 2380521"/>
              <a:gd name="connsiteX3246" fmla="*/ 1594694 w 8023328"/>
              <a:gd name="connsiteY3246" fmla="*/ 511583 h 2380521"/>
              <a:gd name="connsiteX3247" fmla="*/ 1582294 w 8023328"/>
              <a:gd name="connsiteY3247" fmla="*/ 525440 h 2380521"/>
              <a:gd name="connsiteX3248" fmla="*/ 1568438 w 8023328"/>
              <a:gd name="connsiteY3248" fmla="*/ 511583 h 2380521"/>
              <a:gd name="connsiteX3249" fmla="*/ 1582294 w 8023328"/>
              <a:gd name="connsiteY3249" fmla="*/ 499186 h 2380521"/>
              <a:gd name="connsiteX3250" fmla="*/ 1512192 w 8023328"/>
              <a:gd name="connsiteY3250" fmla="*/ 499186 h 2380521"/>
              <a:gd name="connsiteX3251" fmla="*/ 1523862 w 8023328"/>
              <a:gd name="connsiteY3251" fmla="*/ 511583 h 2380521"/>
              <a:gd name="connsiteX3252" fmla="*/ 1512192 w 8023328"/>
              <a:gd name="connsiteY3252" fmla="*/ 525440 h 2380521"/>
              <a:gd name="connsiteX3253" fmla="*/ 1497607 w 8023328"/>
              <a:gd name="connsiteY3253" fmla="*/ 511583 h 2380521"/>
              <a:gd name="connsiteX3254" fmla="*/ 1512192 w 8023328"/>
              <a:gd name="connsiteY3254" fmla="*/ 499186 h 2380521"/>
              <a:gd name="connsiteX3255" fmla="*/ 1440623 w 8023328"/>
              <a:gd name="connsiteY3255" fmla="*/ 499186 h 2380521"/>
              <a:gd name="connsiteX3256" fmla="*/ 1453023 w 8023328"/>
              <a:gd name="connsiteY3256" fmla="*/ 511583 h 2380521"/>
              <a:gd name="connsiteX3257" fmla="*/ 1440623 w 8023328"/>
              <a:gd name="connsiteY3257" fmla="*/ 525440 h 2380521"/>
              <a:gd name="connsiteX3258" fmla="*/ 1426771 w 8023328"/>
              <a:gd name="connsiteY3258" fmla="*/ 511583 h 2380521"/>
              <a:gd name="connsiteX3259" fmla="*/ 1440623 w 8023328"/>
              <a:gd name="connsiteY3259" fmla="*/ 499186 h 2380521"/>
              <a:gd name="connsiteX3260" fmla="*/ 1368341 w 8023328"/>
              <a:gd name="connsiteY3260" fmla="*/ 499186 h 2380521"/>
              <a:gd name="connsiteX3261" fmla="*/ 1382196 w 8023328"/>
              <a:gd name="connsiteY3261" fmla="*/ 511583 h 2380521"/>
              <a:gd name="connsiteX3262" fmla="*/ 1368341 w 8023328"/>
              <a:gd name="connsiteY3262" fmla="*/ 525440 h 2380521"/>
              <a:gd name="connsiteX3263" fmla="*/ 1355948 w 8023328"/>
              <a:gd name="connsiteY3263" fmla="*/ 511583 h 2380521"/>
              <a:gd name="connsiteX3264" fmla="*/ 1368341 w 8023328"/>
              <a:gd name="connsiteY3264" fmla="*/ 499186 h 2380521"/>
              <a:gd name="connsiteX3265" fmla="*/ 1297515 w 8023328"/>
              <a:gd name="connsiteY3265" fmla="*/ 499186 h 2380521"/>
              <a:gd name="connsiteX3266" fmla="*/ 1311369 w 8023328"/>
              <a:gd name="connsiteY3266" fmla="*/ 513042 h 2380521"/>
              <a:gd name="connsiteX3267" fmla="*/ 1297515 w 8023328"/>
              <a:gd name="connsiteY3267" fmla="*/ 525440 h 2380521"/>
              <a:gd name="connsiteX3268" fmla="*/ 1285118 w 8023328"/>
              <a:gd name="connsiteY3268" fmla="*/ 513042 h 2380521"/>
              <a:gd name="connsiteX3269" fmla="*/ 1297515 w 8023328"/>
              <a:gd name="connsiteY3269" fmla="*/ 499186 h 2380521"/>
              <a:gd name="connsiteX3270" fmla="*/ 1225700 w 8023328"/>
              <a:gd name="connsiteY3270" fmla="*/ 499186 h 2380521"/>
              <a:gd name="connsiteX3271" fmla="*/ 1240491 w 8023328"/>
              <a:gd name="connsiteY3271" fmla="*/ 513042 h 2380521"/>
              <a:gd name="connsiteX3272" fmla="*/ 1225700 w 8023328"/>
              <a:gd name="connsiteY3272" fmla="*/ 525440 h 2380521"/>
              <a:gd name="connsiteX3273" fmla="*/ 1210925 w 8023328"/>
              <a:gd name="connsiteY3273" fmla="*/ 513042 h 2380521"/>
              <a:gd name="connsiteX3274" fmla="*/ 1225700 w 8023328"/>
              <a:gd name="connsiteY3274" fmla="*/ 499186 h 2380521"/>
              <a:gd name="connsiteX3275" fmla="*/ 1154881 w 8023328"/>
              <a:gd name="connsiteY3275" fmla="*/ 499186 h 2380521"/>
              <a:gd name="connsiteX3276" fmla="*/ 1169669 w 8023328"/>
              <a:gd name="connsiteY3276" fmla="*/ 513042 h 2380521"/>
              <a:gd name="connsiteX3277" fmla="*/ 1154881 w 8023328"/>
              <a:gd name="connsiteY3277" fmla="*/ 525440 h 2380521"/>
              <a:gd name="connsiteX3278" fmla="*/ 1140095 w 8023328"/>
              <a:gd name="connsiteY3278" fmla="*/ 513042 h 2380521"/>
              <a:gd name="connsiteX3279" fmla="*/ 1154881 w 8023328"/>
              <a:gd name="connsiteY3279" fmla="*/ 499186 h 2380521"/>
              <a:gd name="connsiteX3280" fmla="*/ 1084053 w 8023328"/>
              <a:gd name="connsiteY3280" fmla="*/ 499186 h 2380521"/>
              <a:gd name="connsiteX3281" fmla="*/ 1098842 w 8023328"/>
              <a:gd name="connsiteY3281" fmla="*/ 513042 h 2380521"/>
              <a:gd name="connsiteX3282" fmla="*/ 1084053 w 8023328"/>
              <a:gd name="connsiteY3282" fmla="*/ 525440 h 2380521"/>
              <a:gd name="connsiteX3283" fmla="*/ 1069267 w 8023328"/>
              <a:gd name="connsiteY3283" fmla="*/ 513042 h 2380521"/>
              <a:gd name="connsiteX3284" fmla="*/ 1084053 w 8023328"/>
              <a:gd name="connsiteY3284" fmla="*/ 499186 h 2380521"/>
              <a:gd name="connsiteX3285" fmla="*/ 1013012 w 8023328"/>
              <a:gd name="connsiteY3285" fmla="*/ 499186 h 2380521"/>
              <a:gd name="connsiteX3286" fmla="*/ 1024685 w 8023328"/>
              <a:gd name="connsiteY3286" fmla="*/ 513042 h 2380521"/>
              <a:gd name="connsiteX3287" fmla="*/ 1013012 w 8023328"/>
              <a:gd name="connsiteY3287" fmla="*/ 525440 h 2380521"/>
              <a:gd name="connsiteX3288" fmla="*/ 998433 w 8023328"/>
              <a:gd name="connsiteY3288" fmla="*/ 513042 h 2380521"/>
              <a:gd name="connsiteX3289" fmla="*/ 1013012 w 8023328"/>
              <a:gd name="connsiteY3289" fmla="*/ 499186 h 2380521"/>
              <a:gd name="connsiteX3290" fmla="*/ 941461 w 8023328"/>
              <a:gd name="connsiteY3290" fmla="*/ 499186 h 2380521"/>
              <a:gd name="connsiteX3291" fmla="*/ 953861 w 8023328"/>
              <a:gd name="connsiteY3291" fmla="*/ 513042 h 2380521"/>
              <a:gd name="connsiteX3292" fmla="*/ 941461 w 8023328"/>
              <a:gd name="connsiteY3292" fmla="*/ 525440 h 2380521"/>
              <a:gd name="connsiteX3293" fmla="*/ 927607 w 8023328"/>
              <a:gd name="connsiteY3293" fmla="*/ 513042 h 2380521"/>
              <a:gd name="connsiteX3294" fmla="*/ 941461 w 8023328"/>
              <a:gd name="connsiteY3294" fmla="*/ 499186 h 2380521"/>
              <a:gd name="connsiteX3295" fmla="*/ 870626 w 8023328"/>
              <a:gd name="connsiteY3295" fmla="*/ 499186 h 2380521"/>
              <a:gd name="connsiteX3296" fmla="*/ 883027 w 8023328"/>
              <a:gd name="connsiteY3296" fmla="*/ 513042 h 2380521"/>
              <a:gd name="connsiteX3297" fmla="*/ 870626 w 8023328"/>
              <a:gd name="connsiteY3297" fmla="*/ 525440 h 2380521"/>
              <a:gd name="connsiteX3298" fmla="*/ 856774 w 8023328"/>
              <a:gd name="connsiteY3298" fmla="*/ 513042 h 2380521"/>
              <a:gd name="connsiteX3299" fmla="*/ 870626 w 8023328"/>
              <a:gd name="connsiteY3299" fmla="*/ 499186 h 2380521"/>
              <a:gd name="connsiteX3300" fmla="*/ 798340 w 8023328"/>
              <a:gd name="connsiteY3300" fmla="*/ 499186 h 2380521"/>
              <a:gd name="connsiteX3301" fmla="*/ 812196 w 8023328"/>
              <a:gd name="connsiteY3301" fmla="*/ 513042 h 2380521"/>
              <a:gd name="connsiteX3302" fmla="*/ 798340 w 8023328"/>
              <a:gd name="connsiteY3302" fmla="*/ 525440 h 2380521"/>
              <a:gd name="connsiteX3303" fmla="*/ 785941 w 8023328"/>
              <a:gd name="connsiteY3303" fmla="*/ 513042 h 2380521"/>
              <a:gd name="connsiteX3304" fmla="*/ 798340 w 8023328"/>
              <a:gd name="connsiteY3304" fmla="*/ 499186 h 2380521"/>
              <a:gd name="connsiteX3305" fmla="*/ 724135 w 8023328"/>
              <a:gd name="connsiteY3305" fmla="*/ 499186 h 2380521"/>
              <a:gd name="connsiteX3306" fmla="*/ 737991 w 8023328"/>
              <a:gd name="connsiteY3306" fmla="*/ 513042 h 2380521"/>
              <a:gd name="connsiteX3307" fmla="*/ 724135 w 8023328"/>
              <a:gd name="connsiteY3307" fmla="*/ 525440 h 2380521"/>
              <a:gd name="connsiteX3308" fmla="*/ 711744 w 8023328"/>
              <a:gd name="connsiteY3308" fmla="*/ 513042 h 2380521"/>
              <a:gd name="connsiteX3309" fmla="*/ 724135 w 8023328"/>
              <a:gd name="connsiteY3309" fmla="*/ 499186 h 2380521"/>
              <a:gd name="connsiteX3310" fmla="*/ 653306 w 8023328"/>
              <a:gd name="connsiteY3310" fmla="*/ 499186 h 2380521"/>
              <a:gd name="connsiteX3311" fmla="*/ 667164 w 8023328"/>
              <a:gd name="connsiteY3311" fmla="*/ 513042 h 2380521"/>
              <a:gd name="connsiteX3312" fmla="*/ 653306 w 8023328"/>
              <a:gd name="connsiteY3312" fmla="*/ 525440 h 2380521"/>
              <a:gd name="connsiteX3313" fmla="*/ 640910 w 8023328"/>
              <a:gd name="connsiteY3313" fmla="*/ 513042 h 2380521"/>
              <a:gd name="connsiteX3314" fmla="*/ 653306 w 8023328"/>
              <a:gd name="connsiteY3314" fmla="*/ 499186 h 2380521"/>
              <a:gd name="connsiteX3315" fmla="*/ 584869 w 8023328"/>
              <a:gd name="connsiteY3315" fmla="*/ 499186 h 2380521"/>
              <a:gd name="connsiteX3316" fmla="*/ 599654 w 8023328"/>
              <a:gd name="connsiteY3316" fmla="*/ 513042 h 2380521"/>
              <a:gd name="connsiteX3317" fmla="*/ 584869 w 8023328"/>
              <a:gd name="connsiteY3317" fmla="*/ 525440 h 2380521"/>
              <a:gd name="connsiteX3318" fmla="*/ 570076 w 8023328"/>
              <a:gd name="connsiteY3318" fmla="*/ 513042 h 2380521"/>
              <a:gd name="connsiteX3319" fmla="*/ 584869 w 8023328"/>
              <a:gd name="connsiteY3319" fmla="*/ 499186 h 2380521"/>
              <a:gd name="connsiteX3320" fmla="*/ 513670 w 8023328"/>
              <a:gd name="connsiteY3320" fmla="*/ 499186 h 2380521"/>
              <a:gd name="connsiteX3321" fmla="*/ 528846 w 8023328"/>
              <a:gd name="connsiteY3321" fmla="*/ 513042 h 2380521"/>
              <a:gd name="connsiteX3322" fmla="*/ 513670 w 8023328"/>
              <a:gd name="connsiteY3322" fmla="*/ 525440 h 2380521"/>
              <a:gd name="connsiteX3323" fmla="*/ 499248 w 8023328"/>
              <a:gd name="connsiteY3323" fmla="*/ 513042 h 2380521"/>
              <a:gd name="connsiteX3324" fmla="*/ 513670 w 8023328"/>
              <a:gd name="connsiteY3324" fmla="*/ 499186 h 2380521"/>
              <a:gd name="connsiteX3325" fmla="*/ 3939871 w 8023328"/>
              <a:gd name="connsiteY3325" fmla="*/ 495814 h 2380521"/>
              <a:gd name="connsiteX3326" fmla="*/ 3952268 w 8023328"/>
              <a:gd name="connsiteY3326" fmla="*/ 510602 h 2380521"/>
              <a:gd name="connsiteX3327" fmla="*/ 3939871 w 8023328"/>
              <a:gd name="connsiteY3327" fmla="*/ 525391 h 2380521"/>
              <a:gd name="connsiteX3328" fmla="*/ 3926015 w 8023328"/>
              <a:gd name="connsiteY3328" fmla="*/ 510602 h 2380521"/>
              <a:gd name="connsiteX3329" fmla="*/ 3939871 w 8023328"/>
              <a:gd name="connsiteY3329" fmla="*/ 495814 h 2380521"/>
              <a:gd name="connsiteX3330" fmla="*/ 3869042 w 8023328"/>
              <a:gd name="connsiteY3330" fmla="*/ 495814 h 2380521"/>
              <a:gd name="connsiteX3331" fmla="*/ 3881439 w 8023328"/>
              <a:gd name="connsiteY3331" fmla="*/ 510602 h 2380521"/>
              <a:gd name="connsiteX3332" fmla="*/ 3869042 w 8023328"/>
              <a:gd name="connsiteY3332" fmla="*/ 525391 h 2380521"/>
              <a:gd name="connsiteX3333" fmla="*/ 3855186 w 8023328"/>
              <a:gd name="connsiteY3333" fmla="*/ 510602 h 2380521"/>
              <a:gd name="connsiteX3334" fmla="*/ 3869042 w 8023328"/>
              <a:gd name="connsiteY3334" fmla="*/ 495814 h 2380521"/>
              <a:gd name="connsiteX3335" fmla="*/ 3796752 w 8023328"/>
              <a:gd name="connsiteY3335" fmla="*/ 495814 h 2380521"/>
              <a:gd name="connsiteX3336" fmla="*/ 3810608 w 8023328"/>
              <a:gd name="connsiteY3336" fmla="*/ 510602 h 2380521"/>
              <a:gd name="connsiteX3337" fmla="*/ 3796752 w 8023328"/>
              <a:gd name="connsiteY3337" fmla="*/ 525391 h 2380521"/>
              <a:gd name="connsiteX3338" fmla="*/ 3784355 w 8023328"/>
              <a:gd name="connsiteY3338" fmla="*/ 510602 h 2380521"/>
              <a:gd name="connsiteX3339" fmla="*/ 3796752 w 8023328"/>
              <a:gd name="connsiteY3339" fmla="*/ 495814 h 2380521"/>
              <a:gd name="connsiteX3340" fmla="*/ 3725922 w 8023328"/>
              <a:gd name="connsiteY3340" fmla="*/ 495814 h 2380521"/>
              <a:gd name="connsiteX3341" fmla="*/ 3739778 w 8023328"/>
              <a:gd name="connsiteY3341" fmla="*/ 510602 h 2380521"/>
              <a:gd name="connsiteX3342" fmla="*/ 3725922 w 8023328"/>
              <a:gd name="connsiteY3342" fmla="*/ 525391 h 2380521"/>
              <a:gd name="connsiteX3343" fmla="*/ 3713525 w 8023328"/>
              <a:gd name="connsiteY3343" fmla="*/ 510602 h 2380521"/>
              <a:gd name="connsiteX3344" fmla="*/ 3725922 w 8023328"/>
              <a:gd name="connsiteY3344" fmla="*/ 495814 h 2380521"/>
              <a:gd name="connsiteX3345" fmla="*/ 3655091 w 8023328"/>
              <a:gd name="connsiteY3345" fmla="*/ 495814 h 2380521"/>
              <a:gd name="connsiteX3346" fmla="*/ 3668947 w 8023328"/>
              <a:gd name="connsiteY3346" fmla="*/ 510602 h 2380521"/>
              <a:gd name="connsiteX3347" fmla="*/ 3655091 w 8023328"/>
              <a:gd name="connsiteY3347" fmla="*/ 525391 h 2380521"/>
              <a:gd name="connsiteX3348" fmla="*/ 3642694 w 8023328"/>
              <a:gd name="connsiteY3348" fmla="*/ 510602 h 2380521"/>
              <a:gd name="connsiteX3349" fmla="*/ 3655091 w 8023328"/>
              <a:gd name="connsiteY3349" fmla="*/ 495814 h 2380521"/>
              <a:gd name="connsiteX3350" fmla="*/ 3583280 w 8023328"/>
              <a:gd name="connsiteY3350" fmla="*/ 495814 h 2380521"/>
              <a:gd name="connsiteX3351" fmla="*/ 3598069 w 8023328"/>
              <a:gd name="connsiteY3351" fmla="*/ 510602 h 2380521"/>
              <a:gd name="connsiteX3352" fmla="*/ 3583280 w 8023328"/>
              <a:gd name="connsiteY3352" fmla="*/ 525391 h 2380521"/>
              <a:gd name="connsiteX3353" fmla="*/ 3568491 w 8023328"/>
              <a:gd name="connsiteY3353" fmla="*/ 510602 h 2380521"/>
              <a:gd name="connsiteX3354" fmla="*/ 3583280 w 8023328"/>
              <a:gd name="connsiteY3354" fmla="*/ 495814 h 2380521"/>
              <a:gd name="connsiteX3355" fmla="*/ 3512449 w 8023328"/>
              <a:gd name="connsiteY3355" fmla="*/ 495814 h 2380521"/>
              <a:gd name="connsiteX3356" fmla="*/ 3527237 w 8023328"/>
              <a:gd name="connsiteY3356" fmla="*/ 510602 h 2380521"/>
              <a:gd name="connsiteX3357" fmla="*/ 3512449 w 8023328"/>
              <a:gd name="connsiteY3357" fmla="*/ 525391 h 2380521"/>
              <a:gd name="connsiteX3358" fmla="*/ 3497661 w 8023328"/>
              <a:gd name="connsiteY3358" fmla="*/ 510602 h 2380521"/>
              <a:gd name="connsiteX3359" fmla="*/ 3512449 w 8023328"/>
              <a:gd name="connsiteY3359" fmla="*/ 495814 h 2380521"/>
              <a:gd name="connsiteX3360" fmla="*/ 3440686 w 8023328"/>
              <a:gd name="connsiteY3360" fmla="*/ 495814 h 2380521"/>
              <a:gd name="connsiteX3361" fmla="*/ 3453083 w 8023328"/>
              <a:gd name="connsiteY3361" fmla="*/ 510602 h 2380521"/>
              <a:gd name="connsiteX3362" fmla="*/ 3440686 w 8023328"/>
              <a:gd name="connsiteY3362" fmla="*/ 525391 h 2380521"/>
              <a:gd name="connsiteX3363" fmla="*/ 3426830 w 8023328"/>
              <a:gd name="connsiteY3363" fmla="*/ 510602 h 2380521"/>
              <a:gd name="connsiteX3364" fmla="*/ 3440686 w 8023328"/>
              <a:gd name="connsiteY3364" fmla="*/ 495814 h 2380521"/>
              <a:gd name="connsiteX3365" fmla="*/ 3369857 w 8023328"/>
              <a:gd name="connsiteY3365" fmla="*/ 495814 h 2380521"/>
              <a:gd name="connsiteX3366" fmla="*/ 3382254 w 8023328"/>
              <a:gd name="connsiteY3366" fmla="*/ 510602 h 2380521"/>
              <a:gd name="connsiteX3367" fmla="*/ 3369857 w 8023328"/>
              <a:gd name="connsiteY3367" fmla="*/ 525391 h 2380521"/>
              <a:gd name="connsiteX3368" fmla="*/ 3356001 w 8023328"/>
              <a:gd name="connsiteY3368" fmla="*/ 510602 h 2380521"/>
              <a:gd name="connsiteX3369" fmla="*/ 3369857 w 8023328"/>
              <a:gd name="connsiteY3369" fmla="*/ 495814 h 2380521"/>
              <a:gd name="connsiteX3370" fmla="*/ 3299094 w 8023328"/>
              <a:gd name="connsiteY3370" fmla="*/ 495814 h 2380521"/>
              <a:gd name="connsiteX3371" fmla="*/ 3311491 w 8023328"/>
              <a:gd name="connsiteY3371" fmla="*/ 510602 h 2380521"/>
              <a:gd name="connsiteX3372" fmla="*/ 3299094 w 8023328"/>
              <a:gd name="connsiteY3372" fmla="*/ 525391 h 2380521"/>
              <a:gd name="connsiteX3373" fmla="*/ 3285240 w 8023328"/>
              <a:gd name="connsiteY3373" fmla="*/ 510602 h 2380521"/>
              <a:gd name="connsiteX3374" fmla="*/ 3299094 w 8023328"/>
              <a:gd name="connsiteY3374" fmla="*/ 495814 h 2380521"/>
              <a:gd name="connsiteX3375" fmla="*/ 3226805 w 8023328"/>
              <a:gd name="connsiteY3375" fmla="*/ 495814 h 2380521"/>
              <a:gd name="connsiteX3376" fmla="*/ 3240660 w 8023328"/>
              <a:gd name="connsiteY3376" fmla="*/ 510602 h 2380521"/>
              <a:gd name="connsiteX3377" fmla="*/ 3226805 w 8023328"/>
              <a:gd name="connsiteY3377" fmla="*/ 525391 h 2380521"/>
              <a:gd name="connsiteX3378" fmla="*/ 3214406 w 8023328"/>
              <a:gd name="connsiteY3378" fmla="*/ 510602 h 2380521"/>
              <a:gd name="connsiteX3379" fmla="*/ 3226805 w 8023328"/>
              <a:gd name="connsiteY3379" fmla="*/ 495814 h 2380521"/>
              <a:gd name="connsiteX3380" fmla="*/ 3152602 w 8023328"/>
              <a:gd name="connsiteY3380" fmla="*/ 495814 h 2380521"/>
              <a:gd name="connsiteX3381" fmla="*/ 3166454 w 8023328"/>
              <a:gd name="connsiteY3381" fmla="*/ 510602 h 2380521"/>
              <a:gd name="connsiteX3382" fmla="*/ 3152602 w 8023328"/>
              <a:gd name="connsiteY3382" fmla="*/ 525391 h 2380521"/>
              <a:gd name="connsiteX3383" fmla="*/ 3140203 w 8023328"/>
              <a:gd name="connsiteY3383" fmla="*/ 510602 h 2380521"/>
              <a:gd name="connsiteX3384" fmla="*/ 3152602 w 8023328"/>
              <a:gd name="connsiteY3384" fmla="*/ 495814 h 2380521"/>
              <a:gd name="connsiteX3385" fmla="*/ 2439944 w 8023328"/>
              <a:gd name="connsiteY3385" fmla="*/ 428356 h 2380521"/>
              <a:gd name="connsiteX3386" fmla="*/ 2454729 w 8023328"/>
              <a:gd name="connsiteY3386" fmla="*/ 440753 h 2380521"/>
              <a:gd name="connsiteX3387" fmla="*/ 2439944 w 8023328"/>
              <a:gd name="connsiteY3387" fmla="*/ 454610 h 2380521"/>
              <a:gd name="connsiteX3388" fmla="*/ 2425156 w 8023328"/>
              <a:gd name="connsiteY3388" fmla="*/ 440753 h 2380521"/>
              <a:gd name="connsiteX3389" fmla="*/ 2439944 w 8023328"/>
              <a:gd name="connsiteY3389" fmla="*/ 428356 h 2380521"/>
              <a:gd name="connsiteX3390" fmla="*/ 2369110 w 8023328"/>
              <a:gd name="connsiteY3390" fmla="*/ 428356 h 2380521"/>
              <a:gd name="connsiteX3391" fmla="*/ 2383898 w 8023328"/>
              <a:gd name="connsiteY3391" fmla="*/ 440753 h 2380521"/>
              <a:gd name="connsiteX3392" fmla="*/ 2369110 w 8023328"/>
              <a:gd name="connsiteY3392" fmla="*/ 454610 h 2380521"/>
              <a:gd name="connsiteX3393" fmla="*/ 2354319 w 8023328"/>
              <a:gd name="connsiteY3393" fmla="*/ 440753 h 2380521"/>
              <a:gd name="connsiteX3394" fmla="*/ 2369110 w 8023328"/>
              <a:gd name="connsiteY3394" fmla="*/ 428356 h 2380521"/>
              <a:gd name="connsiteX3395" fmla="*/ 2298278 w 8023328"/>
              <a:gd name="connsiteY3395" fmla="*/ 428356 h 2380521"/>
              <a:gd name="connsiteX3396" fmla="*/ 2313066 w 8023328"/>
              <a:gd name="connsiteY3396" fmla="*/ 440753 h 2380521"/>
              <a:gd name="connsiteX3397" fmla="*/ 2298278 w 8023328"/>
              <a:gd name="connsiteY3397" fmla="*/ 454610 h 2380521"/>
              <a:gd name="connsiteX3398" fmla="*/ 2283490 w 8023328"/>
              <a:gd name="connsiteY3398" fmla="*/ 440753 h 2380521"/>
              <a:gd name="connsiteX3399" fmla="*/ 2298278 w 8023328"/>
              <a:gd name="connsiteY3399" fmla="*/ 428356 h 2380521"/>
              <a:gd name="connsiteX3400" fmla="*/ 2226514 w 8023328"/>
              <a:gd name="connsiteY3400" fmla="*/ 428356 h 2380521"/>
              <a:gd name="connsiteX3401" fmla="*/ 2238914 w 8023328"/>
              <a:gd name="connsiteY3401" fmla="*/ 440753 h 2380521"/>
              <a:gd name="connsiteX3402" fmla="*/ 2226514 w 8023328"/>
              <a:gd name="connsiteY3402" fmla="*/ 454610 h 2380521"/>
              <a:gd name="connsiteX3403" fmla="*/ 2212656 w 8023328"/>
              <a:gd name="connsiteY3403" fmla="*/ 440753 h 2380521"/>
              <a:gd name="connsiteX3404" fmla="*/ 2226514 w 8023328"/>
              <a:gd name="connsiteY3404" fmla="*/ 428356 h 2380521"/>
              <a:gd name="connsiteX3405" fmla="*/ 2155682 w 8023328"/>
              <a:gd name="connsiteY3405" fmla="*/ 428356 h 2380521"/>
              <a:gd name="connsiteX3406" fmla="*/ 2168079 w 8023328"/>
              <a:gd name="connsiteY3406" fmla="*/ 440753 h 2380521"/>
              <a:gd name="connsiteX3407" fmla="*/ 2155682 w 8023328"/>
              <a:gd name="connsiteY3407" fmla="*/ 454610 h 2380521"/>
              <a:gd name="connsiteX3408" fmla="*/ 2141825 w 8023328"/>
              <a:gd name="connsiteY3408" fmla="*/ 440753 h 2380521"/>
              <a:gd name="connsiteX3409" fmla="*/ 2155682 w 8023328"/>
              <a:gd name="connsiteY3409" fmla="*/ 428356 h 2380521"/>
              <a:gd name="connsiteX3410" fmla="*/ 2084846 w 8023328"/>
              <a:gd name="connsiteY3410" fmla="*/ 428356 h 2380521"/>
              <a:gd name="connsiteX3411" fmla="*/ 2097246 w 8023328"/>
              <a:gd name="connsiteY3411" fmla="*/ 440753 h 2380521"/>
              <a:gd name="connsiteX3412" fmla="*/ 2084846 w 8023328"/>
              <a:gd name="connsiteY3412" fmla="*/ 454610 h 2380521"/>
              <a:gd name="connsiteX3413" fmla="*/ 2070991 w 8023328"/>
              <a:gd name="connsiteY3413" fmla="*/ 440753 h 2380521"/>
              <a:gd name="connsiteX3414" fmla="*/ 2084846 w 8023328"/>
              <a:gd name="connsiteY3414" fmla="*/ 428356 h 2380521"/>
              <a:gd name="connsiteX3415" fmla="*/ 2011832 w 8023328"/>
              <a:gd name="connsiteY3415" fmla="*/ 428356 h 2380521"/>
              <a:gd name="connsiteX3416" fmla="*/ 2026418 w 8023328"/>
              <a:gd name="connsiteY3416" fmla="*/ 440753 h 2380521"/>
              <a:gd name="connsiteX3417" fmla="*/ 2011832 w 8023328"/>
              <a:gd name="connsiteY3417" fmla="*/ 454610 h 2380521"/>
              <a:gd name="connsiteX3418" fmla="*/ 2000165 w 8023328"/>
              <a:gd name="connsiteY3418" fmla="*/ 440753 h 2380521"/>
              <a:gd name="connsiteX3419" fmla="*/ 2011832 w 8023328"/>
              <a:gd name="connsiteY3419" fmla="*/ 428356 h 2380521"/>
              <a:gd name="connsiteX3420" fmla="*/ 1938362 w 8023328"/>
              <a:gd name="connsiteY3420" fmla="*/ 428356 h 2380521"/>
              <a:gd name="connsiteX3421" fmla="*/ 1952216 w 8023328"/>
              <a:gd name="connsiteY3421" fmla="*/ 440753 h 2380521"/>
              <a:gd name="connsiteX3422" fmla="*/ 1938362 w 8023328"/>
              <a:gd name="connsiteY3422" fmla="*/ 454610 h 2380521"/>
              <a:gd name="connsiteX3423" fmla="*/ 1925965 w 8023328"/>
              <a:gd name="connsiteY3423" fmla="*/ 440753 h 2380521"/>
              <a:gd name="connsiteX3424" fmla="*/ 1938362 w 8023328"/>
              <a:gd name="connsiteY3424" fmla="*/ 428356 h 2380521"/>
              <a:gd name="connsiteX3425" fmla="*/ 1867525 w 8023328"/>
              <a:gd name="connsiteY3425" fmla="*/ 428356 h 2380521"/>
              <a:gd name="connsiteX3426" fmla="*/ 1881384 w 8023328"/>
              <a:gd name="connsiteY3426" fmla="*/ 440753 h 2380521"/>
              <a:gd name="connsiteX3427" fmla="*/ 1867525 w 8023328"/>
              <a:gd name="connsiteY3427" fmla="*/ 454610 h 2380521"/>
              <a:gd name="connsiteX3428" fmla="*/ 1855126 w 8023328"/>
              <a:gd name="connsiteY3428" fmla="*/ 440753 h 2380521"/>
              <a:gd name="connsiteX3429" fmla="*/ 1867525 w 8023328"/>
              <a:gd name="connsiteY3429" fmla="*/ 428356 h 2380521"/>
              <a:gd name="connsiteX3430" fmla="*/ 1799085 w 8023328"/>
              <a:gd name="connsiteY3430" fmla="*/ 428356 h 2380521"/>
              <a:gd name="connsiteX3431" fmla="*/ 1813873 w 8023328"/>
              <a:gd name="connsiteY3431" fmla="*/ 440753 h 2380521"/>
              <a:gd name="connsiteX3432" fmla="*/ 1799085 w 8023328"/>
              <a:gd name="connsiteY3432" fmla="*/ 454610 h 2380521"/>
              <a:gd name="connsiteX3433" fmla="*/ 1784298 w 8023328"/>
              <a:gd name="connsiteY3433" fmla="*/ 440753 h 2380521"/>
              <a:gd name="connsiteX3434" fmla="*/ 1799085 w 8023328"/>
              <a:gd name="connsiteY3434" fmla="*/ 428356 h 2380521"/>
              <a:gd name="connsiteX3435" fmla="*/ 1728260 w 8023328"/>
              <a:gd name="connsiteY3435" fmla="*/ 428356 h 2380521"/>
              <a:gd name="connsiteX3436" fmla="*/ 1743046 w 8023328"/>
              <a:gd name="connsiteY3436" fmla="*/ 440753 h 2380521"/>
              <a:gd name="connsiteX3437" fmla="*/ 1728260 w 8023328"/>
              <a:gd name="connsiteY3437" fmla="*/ 454610 h 2380521"/>
              <a:gd name="connsiteX3438" fmla="*/ 1713469 w 8023328"/>
              <a:gd name="connsiteY3438" fmla="*/ 440753 h 2380521"/>
              <a:gd name="connsiteX3439" fmla="*/ 1728260 w 8023328"/>
              <a:gd name="connsiteY3439" fmla="*/ 428356 h 2380521"/>
              <a:gd name="connsiteX3440" fmla="*/ 1657426 w 8023328"/>
              <a:gd name="connsiteY3440" fmla="*/ 428356 h 2380521"/>
              <a:gd name="connsiteX3441" fmla="*/ 1672218 w 8023328"/>
              <a:gd name="connsiteY3441" fmla="*/ 440753 h 2380521"/>
              <a:gd name="connsiteX3442" fmla="*/ 1657426 w 8023328"/>
              <a:gd name="connsiteY3442" fmla="*/ 454610 h 2380521"/>
              <a:gd name="connsiteX3443" fmla="*/ 1642647 w 8023328"/>
              <a:gd name="connsiteY3443" fmla="*/ 440753 h 2380521"/>
              <a:gd name="connsiteX3444" fmla="*/ 1657426 w 8023328"/>
              <a:gd name="connsiteY3444" fmla="*/ 428356 h 2380521"/>
              <a:gd name="connsiteX3445" fmla="*/ 1582294 w 8023328"/>
              <a:gd name="connsiteY3445" fmla="*/ 428356 h 2380521"/>
              <a:gd name="connsiteX3446" fmla="*/ 1594697 w 8023328"/>
              <a:gd name="connsiteY3446" fmla="*/ 440753 h 2380521"/>
              <a:gd name="connsiteX3447" fmla="*/ 1582294 w 8023328"/>
              <a:gd name="connsiteY3447" fmla="*/ 454610 h 2380521"/>
              <a:gd name="connsiteX3448" fmla="*/ 1568438 w 8023328"/>
              <a:gd name="connsiteY3448" fmla="*/ 440753 h 2380521"/>
              <a:gd name="connsiteX3449" fmla="*/ 1582294 w 8023328"/>
              <a:gd name="connsiteY3449" fmla="*/ 428356 h 2380521"/>
              <a:gd name="connsiteX3450" fmla="*/ 1512195 w 8023328"/>
              <a:gd name="connsiteY3450" fmla="*/ 428356 h 2380521"/>
              <a:gd name="connsiteX3451" fmla="*/ 1523862 w 8023328"/>
              <a:gd name="connsiteY3451" fmla="*/ 440753 h 2380521"/>
              <a:gd name="connsiteX3452" fmla="*/ 1512195 w 8023328"/>
              <a:gd name="connsiteY3452" fmla="*/ 454610 h 2380521"/>
              <a:gd name="connsiteX3453" fmla="*/ 1497610 w 8023328"/>
              <a:gd name="connsiteY3453" fmla="*/ 440753 h 2380521"/>
              <a:gd name="connsiteX3454" fmla="*/ 1512195 w 8023328"/>
              <a:gd name="connsiteY3454" fmla="*/ 428356 h 2380521"/>
              <a:gd name="connsiteX3455" fmla="*/ 1439171 w 8023328"/>
              <a:gd name="connsiteY3455" fmla="*/ 428356 h 2380521"/>
              <a:gd name="connsiteX3456" fmla="*/ 1453023 w 8023328"/>
              <a:gd name="connsiteY3456" fmla="*/ 440753 h 2380521"/>
              <a:gd name="connsiteX3457" fmla="*/ 1439171 w 8023328"/>
              <a:gd name="connsiteY3457" fmla="*/ 454610 h 2380521"/>
              <a:gd name="connsiteX3458" fmla="*/ 1426771 w 8023328"/>
              <a:gd name="connsiteY3458" fmla="*/ 440753 h 2380521"/>
              <a:gd name="connsiteX3459" fmla="*/ 1439171 w 8023328"/>
              <a:gd name="connsiteY3459" fmla="*/ 428356 h 2380521"/>
              <a:gd name="connsiteX3460" fmla="*/ 1368344 w 8023328"/>
              <a:gd name="connsiteY3460" fmla="*/ 428356 h 2380521"/>
              <a:gd name="connsiteX3461" fmla="*/ 1382196 w 8023328"/>
              <a:gd name="connsiteY3461" fmla="*/ 440753 h 2380521"/>
              <a:gd name="connsiteX3462" fmla="*/ 1368344 w 8023328"/>
              <a:gd name="connsiteY3462" fmla="*/ 454610 h 2380521"/>
              <a:gd name="connsiteX3463" fmla="*/ 1355948 w 8023328"/>
              <a:gd name="connsiteY3463" fmla="*/ 440753 h 2380521"/>
              <a:gd name="connsiteX3464" fmla="*/ 1368344 w 8023328"/>
              <a:gd name="connsiteY3464" fmla="*/ 428356 h 2380521"/>
              <a:gd name="connsiteX3465" fmla="*/ 1297515 w 8023328"/>
              <a:gd name="connsiteY3465" fmla="*/ 428356 h 2380521"/>
              <a:gd name="connsiteX3466" fmla="*/ 1311372 w 8023328"/>
              <a:gd name="connsiteY3466" fmla="*/ 440753 h 2380521"/>
              <a:gd name="connsiteX3467" fmla="*/ 1297515 w 8023328"/>
              <a:gd name="connsiteY3467" fmla="*/ 454610 h 2380521"/>
              <a:gd name="connsiteX3468" fmla="*/ 1285118 w 8023328"/>
              <a:gd name="connsiteY3468" fmla="*/ 440753 h 2380521"/>
              <a:gd name="connsiteX3469" fmla="*/ 1297515 w 8023328"/>
              <a:gd name="connsiteY3469" fmla="*/ 428356 h 2380521"/>
              <a:gd name="connsiteX3470" fmla="*/ 1225703 w 8023328"/>
              <a:gd name="connsiteY3470" fmla="*/ 428356 h 2380521"/>
              <a:gd name="connsiteX3471" fmla="*/ 1240491 w 8023328"/>
              <a:gd name="connsiteY3471" fmla="*/ 440753 h 2380521"/>
              <a:gd name="connsiteX3472" fmla="*/ 1225703 w 8023328"/>
              <a:gd name="connsiteY3472" fmla="*/ 454610 h 2380521"/>
              <a:gd name="connsiteX3473" fmla="*/ 1210925 w 8023328"/>
              <a:gd name="connsiteY3473" fmla="*/ 440753 h 2380521"/>
              <a:gd name="connsiteX3474" fmla="*/ 1225703 w 8023328"/>
              <a:gd name="connsiteY3474" fmla="*/ 428356 h 2380521"/>
              <a:gd name="connsiteX3475" fmla="*/ 1154886 w 8023328"/>
              <a:gd name="connsiteY3475" fmla="*/ 428356 h 2380521"/>
              <a:gd name="connsiteX3476" fmla="*/ 1169676 w 8023328"/>
              <a:gd name="connsiteY3476" fmla="*/ 440753 h 2380521"/>
              <a:gd name="connsiteX3477" fmla="*/ 1154886 w 8023328"/>
              <a:gd name="connsiteY3477" fmla="*/ 454610 h 2380521"/>
              <a:gd name="connsiteX3478" fmla="*/ 1140096 w 8023328"/>
              <a:gd name="connsiteY3478" fmla="*/ 440753 h 2380521"/>
              <a:gd name="connsiteX3479" fmla="*/ 1154886 w 8023328"/>
              <a:gd name="connsiteY3479" fmla="*/ 428356 h 2380521"/>
              <a:gd name="connsiteX3480" fmla="*/ 1084056 w 8023328"/>
              <a:gd name="connsiteY3480" fmla="*/ 428356 h 2380521"/>
              <a:gd name="connsiteX3481" fmla="*/ 1098844 w 8023328"/>
              <a:gd name="connsiteY3481" fmla="*/ 440753 h 2380521"/>
              <a:gd name="connsiteX3482" fmla="*/ 1084056 w 8023328"/>
              <a:gd name="connsiteY3482" fmla="*/ 454610 h 2380521"/>
              <a:gd name="connsiteX3483" fmla="*/ 1069267 w 8023328"/>
              <a:gd name="connsiteY3483" fmla="*/ 440753 h 2380521"/>
              <a:gd name="connsiteX3484" fmla="*/ 1084056 w 8023328"/>
              <a:gd name="connsiteY3484" fmla="*/ 428356 h 2380521"/>
              <a:gd name="connsiteX3485" fmla="*/ 1013015 w 8023328"/>
              <a:gd name="connsiteY3485" fmla="*/ 428356 h 2380521"/>
              <a:gd name="connsiteX3486" fmla="*/ 1024685 w 8023328"/>
              <a:gd name="connsiteY3486" fmla="*/ 440753 h 2380521"/>
              <a:gd name="connsiteX3487" fmla="*/ 1013015 w 8023328"/>
              <a:gd name="connsiteY3487" fmla="*/ 454610 h 2380521"/>
              <a:gd name="connsiteX3488" fmla="*/ 998434 w 8023328"/>
              <a:gd name="connsiteY3488" fmla="*/ 440753 h 2380521"/>
              <a:gd name="connsiteX3489" fmla="*/ 1013015 w 8023328"/>
              <a:gd name="connsiteY3489" fmla="*/ 428356 h 2380521"/>
              <a:gd name="connsiteX3490" fmla="*/ 941465 w 8023328"/>
              <a:gd name="connsiteY3490" fmla="*/ 428356 h 2380521"/>
              <a:gd name="connsiteX3491" fmla="*/ 953864 w 8023328"/>
              <a:gd name="connsiteY3491" fmla="*/ 440753 h 2380521"/>
              <a:gd name="connsiteX3492" fmla="*/ 941465 w 8023328"/>
              <a:gd name="connsiteY3492" fmla="*/ 454610 h 2380521"/>
              <a:gd name="connsiteX3493" fmla="*/ 927611 w 8023328"/>
              <a:gd name="connsiteY3493" fmla="*/ 440753 h 2380521"/>
              <a:gd name="connsiteX3494" fmla="*/ 941465 w 8023328"/>
              <a:gd name="connsiteY3494" fmla="*/ 428356 h 2380521"/>
              <a:gd name="connsiteX3495" fmla="*/ 870633 w 8023328"/>
              <a:gd name="connsiteY3495" fmla="*/ 428356 h 2380521"/>
              <a:gd name="connsiteX3496" fmla="*/ 883030 w 8023328"/>
              <a:gd name="connsiteY3496" fmla="*/ 440753 h 2380521"/>
              <a:gd name="connsiteX3497" fmla="*/ 870633 w 8023328"/>
              <a:gd name="connsiteY3497" fmla="*/ 454610 h 2380521"/>
              <a:gd name="connsiteX3498" fmla="*/ 856774 w 8023328"/>
              <a:gd name="connsiteY3498" fmla="*/ 440753 h 2380521"/>
              <a:gd name="connsiteX3499" fmla="*/ 870633 w 8023328"/>
              <a:gd name="connsiteY3499" fmla="*/ 428356 h 2380521"/>
              <a:gd name="connsiteX3500" fmla="*/ 798344 w 8023328"/>
              <a:gd name="connsiteY3500" fmla="*/ 428356 h 2380521"/>
              <a:gd name="connsiteX3501" fmla="*/ 812196 w 8023328"/>
              <a:gd name="connsiteY3501" fmla="*/ 440753 h 2380521"/>
              <a:gd name="connsiteX3502" fmla="*/ 798344 w 8023328"/>
              <a:gd name="connsiteY3502" fmla="*/ 454610 h 2380521"/>
              <a:gd name="connsiteX3503" fmla="*/ 785947 w 8023328"/>
              <a:gd name="connsiteY3503" fmla="*/ 440753 h 2380521"/>
              <a:gd name="connsiteX3504" fmla="*/ 798344 w 8023328"/>
              <a:gd name="connsiteY3504" fmla="*/ 428356 h 2380521"/>
              <a:gd name="connsiteX3505" fmla="*/ 724138 w 8023328"/>
              <a:gd name="connsiteY3505" fmla="*/ 428356 h 2380521"/>
              <a:gd name="connsiteX3506" fmla="*/ 738002 w 8023328"/>
              <a:gd name="connsiteY3506" fmla="*/ 442212 h 2380521"/>
              <a:gd name="connsiteX3507" fmla="*/ 724138 w 8023328"/>
              <a:gd name="connsiteY3507" fmla="*/ 454610 h 2380521"/>
              <a:gd name="connsiteX3508" fmla="*/ 711747 w 8023328"/>
              <a:gd name="connsiteY3508" fmla="*/ 442212 h 2380521"/>
              <a:gd name="connsiteX3509" fmla="*/ 724138 w 8023328"/>
              <a:gd name="connsiteY3509" fmla="*/ 428356 h 2380521"/>
              <a:gd name="connsiteX3510" fmla="*/ 653312 w 8023328"/>
              <a:gd name="connsiteY3510" fmla="*/ 428356 h 2380521"/>
              <a:gd name="connsiteX3511" fmla="*/ 667165 w 8023328"/>
              <a:gd name="connsiteY3511" fmla="*/ 442212 h 2380521"/>
              <a:gd name="connsiteX3512" fmla="*/ 653312 w 8023328"/>
              <a:gd name="connsiteY3512" fmla="*/ 454610 h 2380521"/>
              <a:gd name="connsiteX3513" fmla="*/ 640912 w 8023328"/>
              <a:gd name="connsiteY3513" fmla="*/ 442212 h 2380521"/>
              <a:gd name="connsiteX3514" fmla="*/ 653312 w 8023328"/>
              <a:gd name="connsiteY3514" fmla="*/ 428356 h 2380521"/>
              <a:gd name="connsiteX3515" fmla="*/ 3796752 w 8023328"/>
              <a:gd name="connsiteY3515" fmla="*/ 424982 h 2380521"/>
              <a:gd name="connsiteX3516" fmla="*/ 3810608 w 8023328"/>
              <a:gd name="connsiteY3516" fmla="*/ 439771 h 2380521"/>
              <a:gd name="connsiteX3517" fmla="*/ 3796752 w 8023328"/>
              <a:gd name="connsiteY3517" fmla="*/ 454560 h 2380521"/>
              <a:gd name="connsiteX3518" fmla="*/ 3784355 w 8023328"/>
              <a:gd name="connsiteY3518" fmla="*/ 439771 h 2380521"/>
              <a:gd name="connsiteX3519" fmla="*/ 3796752 w 8023328"/>
              <a:gd name="connsiteY3519" fmla="*/ 424982 h 2380521"/>
              <a:gd name="connsiteX3520" fmla="*/ 3725922 w 8023328"/>
              <a:gd name="connsiteY3520" fmla="*/ 424982 h 2380521"/>
              <a:gd name="connsiteX3521" fmla="*/ 3739778 w 8023328"/>
              <a:gd name="connsiteY3521" fmla="*/ 439771 h 2380521"/>
              <a:gd name="connsiteX3522" fmla="*/ 3725922 w 8023328"/>
              <a:gd name="connsiteY3522" fmla="*/ 454560 h 2380521"/>
              <a:gd name="connsiteX3523" fmla="*/ 3713525 w 8023328"/>
              <a:gd name="connsiteY3523" fmla="*/ 439771 h 2380521"/>
              <a:gd name="connsiteX3524" fmla="*/ 3725922 w 8023328"/>
              <a:gd name="connsiteY3524" fmla="*/ 424982 h 2380521"/>
              <a:gd name="connsiteX3525" fmla="*/ 3655091 w 8023328"/>
              <a:gd name="connsiteY3525" fmla="*/ 424982 h 2380521"/>
              <a:gd name="connsiteX3526" fmla="*/ 3668947 w 8023328"/>
              <a:gd name="connsiteY3526" fmla="*/ 439771 h 2380521"/>
              <a:gd name="connsiteX3527" fmla="*/ 3655091 w 8023328"/>
              <a:gd name="connsiteY3527" fmla="*/ 454560 h 2380521"/>
              <a:gd name="connsiteX3528" fmla="*/ 3642694 w 8023328"/>
              <a:gd name="connsiteY3528" fmla="*/ 439771 h 2380521"/>
              <a:gd name="connsiteX3529" fmla="*/ 3655091 w 8023328"/>
              <a:gd name="connsiteY3529" fmla="*/ 424982 h 2380521"/>
              <a:gd name="connsiteX3530" fmla="*/ 3583280 w 8023328"/>
              <a:gd name="connsiteY3530" fmla="*/ 424982 h 2380521"/>
              <a:gd name="connsiteX3531" fmla="*/ 3598069 w 8023328"/>
              <a:gd name="connsiteY3531" fmla="*/ 439771 h 2380521"/>
              <a:gd name="connsiteX3532" fmla="*/ 3583280 w 8023328"/>
              <a:gd name="connsiteY3532" fmla="*/ 454560 h 2380521"/>
              <a:gd name="connsiteX3533" fmla="*/ 3568491 w 8023328"/>
              <a:gd name="connsiteY3533" fmla="*/ 439771 h 2380521"/>
              <a:gd name="connsiteX3534" fmla="*/ 3583280 w 8023328"/>
              <a:gd name="connsiteY3534" fmla="*/ 424982 h 2380521"/>
              <a:gd name="connsiteX3535" fmla="*/ 3512449 w 8023328"/>
              <a:gd name="connsiteY3535" fmla="*/ 424982 h 2380521"/>
              <a:gd name="connsiteX3536" fmla="*/ 3527237 w 8023328"/>
              <a:gd name="connsiteY3536" fmla="*/ 439771 h 2380521"/>
              <a:gd name="connsiteX3537" fmla="*/ 3512449 w 8023328"/>
              <a:gd name="connsiteY3537" fmla="*/ 454560 h 2380521"/>
              <a:gd name="connsiteX3538" fmla="*/ 3497661 w 8023328"/>
              <a:gd name="connsiteY3538" fmla="*/ 439771 h 2380521"/>
              <a:gd name="connsiteX3539" fmla="*/ 3512449 w 8023328"/>
              <a:gd name="connsiteY3539" fmla="*/ 424982 h 2380521"/>
              <a:gd name="connsiteX3540" fmla="*/ 3440686 w 8023328"/>
              <a:gd name="connsiteY3540" fmla="*/ 424982 h 2380521"/>
              <a:gd name="connsiteX3541" fmla="*/ 3453083 w 8023328"/>
              <a:gd name="connsiteY3541" fmla="*/ 439771 h 2380521"/>
              <a:gd name="connsiteX3542" fmla="*/ 3440686 w 8023328"/>
              <a:gd name="connsiteY3542" fmla="*/ 454560 h 2380521"/>
              <a:gd name="connsiteX3543" fmla="*/ 3426830 w 8023328"/>
              <a:gd name="connsiteY3543" fmla="*/ 439771 h 2380521"/>
              <a:gd name="connsiteX3544" fmla="*/ 3440686 w 8023328"/>
              <a:gd name="connsiteY3544" fmla="*/ 424982 h 2380521"/>
              <a:gd name="connsiteX3545" fmla="*/ 3369857 w 8023328"/>
              <a:gd name="connsiteY3545" fmla="*/ 424982 h 2380521"/>
              <a:gd name="connsiteX3546" fmla="*/ 3382254 w 8023328"/>
              <a:gd name="connsiteY3546" fmla="*/ 439771 h 2380521"/>
              <a:gd name="connsiteX3547" fmla="*/ 3369857 w 8023328"/>
              <a:gd name="connsiteY3547" fmla="*/ 454560 h 2380521"/>
              <a:gd name="connsiteX3548" fmla="*/ 3356001 w 8023328"/>
              <a:gd name="connsiteY3548" fmla="*/ 439771 h 2380521"/>
              <a:gd name="connsiteX3549" fmla="*/ 3369857 w 8023328"/>
              <a:gd name="connsiteY3549" fmla="*/ 424982 h 2380521"/>
              <a:gd name="connsiteX3550" fmla="*/ 3299097 w 8023328"/>
              <a:gd name="connsiteY3550" fmla="*/ 424982 h 2380521"/>
              <a:gd name="connsiteX3551" fmla="*/ 3311491 w 8023328"/>
              <a:gd name="connsiteY3551" fmla="*/ 439771 h 2380521"/>
              <a:gd name="connsiteX3552" fmla="*/ 3299097 w 8023328"/>
              <a:gd name="connsiteY3552" fmla="*/ 454560 h 2380521"/>
              <a:gd name="connsiteX3553" fmla="*/ 3285240 w 8023328"/>
              <a:gd name="connsiteY3553" fmla="*/ 439771 h 2380521"/>
              <a:gd name="connsiteX3554" fmla="*/ 3299097 w 8023328"/>
              <a:gd name="connsiteY3554" fmla="*/ 424982 h 2380521"/>
              <a:gd name="connsiteX3555" fmla="*/ 3226805 w 8023328"/>
              <a:gd name="connsiteY3555" fmla="*/ 424982 h 2380521"/>
              <a:gd name="connsiteX3556" fmla="*/ 3240664 w 8023328"/>
              <a:gd name="connsiteY3556" fmla="*/ 439771 h 2380521"/>
              <a:gd name="connsiteX3557" fmla="*/ 3226805 w 8023328"/>
              <a:gd name="connsiteY3557" fmla="*/ 454560 h 2380521"/>
              <a:gd name="connsiteX3558" fmla="*/ 3214406 w 8023328"/>
              <a:gd name="connsiteY3558" fmla="*/ 439771 h 2380521"/>
              <a:gd name="connsiteX3559" fmla="*/ 3226805 w 8023328"/>
              <a:gd name="connsiteY3559" fmla="*/ 424982 h 2380521"/>
              <a:gd name="connsiteX3560" fmla="*/ 3152602 w 8023328"/>
              <a:gd name="connsiteY3560" fmla="*/ 424982 h 2380521"/>
              <a:gd name="connsiteX3561" fmla="*/ 3166460 w 8023328"/>
              <a:gd name="connsiteY3561" fmla="*/ 439771 h 2380521"/>
              <a:gd name="connsiteX3562" fmla="*/ 3152602 w 8023328"/>
              <a:gd name="connsiteY3562" fmla="*/ 454560 h 2380521"/>
              <a:gd name="connsiteX3563" fmla="*/ 3140203 w 8023328"/>
              <a:gd name="connsiteY3563" fmla="*/ 439771 h 2380521"/>
              <a:gd name="connsiteX3564" fmla="*/ 3152602 w 8023328"/>
              <a:gd name="connsiteY3564" fmla="*/ 424982 h 2380521"/>
              <a:gd name="connsiteX3565" fmla="*/ 3081772 w 8023328"/>
              <a:gd name="connsiteY3565" fmla="*/ 424982 h 2380521"/>
              <a:gd name="connsiteX3566" fmla="*/ 3095624 w 8023328"/>
              <a:gd name="connsiteY3566" fmla="*/ 439771 h 2380521"/>
              <a:gd name="connsiteX3567" fmla="*/ 3081772 w 8023328"/>
              <a:gd name="connsiteY3567" fmla="*/ 454560 h 2380521"/>
              <a:gd name="connsiteX3568" fmla="*/ 3069372 w 8023328"/>
              <a:gd name="connsiteY3568" fmla="*/ 439771 h 2380521"/>
              <a:gd name="connsiteX3569" fmla="*/ 3081772 w 8023328"/>
              <a:gd name="connsiteY3569" fmla="*/ 424982 h 2380521"/>
              <a:gd name="connsiteX3570" fmla="*/ 3013715 w 8023328"/>
              <a:gd name="connsiteY3570" fmla="*/ 424982 h 2380521"/>
              <a:gd name="connsiteX3571" fmla="*/ 3028135 w 8023328"/>
              <a:gd name="connsiteY3571" fmla="*/ 439771 h 2380521"/>
              <a:gd name="connsiteX3572" fmla="*/ 3013715 w 8023328"/>
              <a:gd name="connsiteY3572" fmla="*/ 454560 h 2380521"/>
              <a:gd name="connsiteX3573" fmla="*/ 2998539 w 8023328"/>
              <a:gd name="connsiteY3573" fmla="*/ 439771 h 2380521"/>
              <a:gd name="connsiteX3574" fmla="*/ 3013715 w 8023328"/>
              <a:gd name="connsiteY3574" fmla="*/ 424982 h 2380521"/>
              <a:gd name="connsiteX3575" fmla="*/ 2942491 w 8023328"/>
              <a:gd name="connsiteY3575" fmla="*/ 424982 h 2380521"/>
              <a:gd name="connsiteX3576" fmla="*/ 2957286 w 8023328"/>
              <a:gd name="connsiteY3576" fmla="*/ 439771 h 2380521"/>
              <a:gd name="connsiteX3577" fmla="*/ 2942491 w 8023328"/>
              <a:gd name="connsiteY3577" fmla="*/ 454560 h 2380521"/>
              <a:gd name="connsiteX3578" fmla="*/ 2927708 w 8023328"/>
              <a:gd name="connsiteY3578" fmla="*/ 439771 h 2380521"/>
              <a:gd name="connsiteX3579" fmla="*/ 2942491 w 8023328"/>
              <a:gd name="connsiteY3579" fmla="*/ 424982 h 2380521"/>
              <a:gd name="connsiteX3580" fmla="*/ 2868291 w 8023328"/>
              <a:gd name="connsiteY3580" fmla="*/ 424982 h 2380521"/>
              <a:gd name="connsiteX3581" fmla="*/ 2883085 w 8023328"/>
              <a:gd name="connsiteY3581" fmla="*/ 439771 h 2380521"/>
              <a:gd name="connsiteX3582" fmla="*/ 2868291 w 8023328"/>
              <a:gd name="connsiteY3582" fmla="*/ 454560 h 2380521"/>
              <a:gd name="connsiteX3583" fmla="*/ 2853504 w 8023328"/>
              <a:gd name="connsiteY3583" fmla="*/ 439771 h 2380521"/>
              <a:gd name="connsiteX3584" fmla="*/ 2868291 w 8023328"/>
              <a:gd name="connsiteY3584" fmla="*/ 424982 h 2380521"/>
              <a:gd name="connsiteX3585" fmla="*/ 2796533 w 8023328"/>
              <a:gd name="connsiteY3585" fmla="*/ 424982 h 2380521"/>
              <a:gd name="connsiteX3586" fmla="*/ 2808932 w 8023328"/>
              <a:gd name="connsiteY3586" fmla="*/ 439771 h 2380521"/>
              <a:gd name="connsiteX3587" fmla="*/ 2796533 w 8023328"/>
              <a:gd name="connsiteY3587" fmla="*/ 454560 h 2380521"/>
              <a:gd name="connsiteX3588" fmla="*/ 2782678 w 8023328"/>
              <a:gd name="connsiteY3588" fmla="*/ 439771 h 2380521"/>
              <a:gd name="connsiteX3589" fmla="*/ 2796533 w 8023328"/>
              <a:gd name="connsiteY3589" fmla="*/ 424982 h 2380521"/>
              <a:gd name="connsiteX3590" fmla="*/ 2725695 w 8023328"/>
              <a:gd name="connsiteY3590" fmla="*/ 424982 h 2380521"/>
              <a:gd name="connsiteX3591" fmla="*/ 2738097 w 8023328"/>
              <a:gd name="connsiteY3591" fmla="*/ 439771 h 2380521"/>
              <a:gd name="connsiteX3592" fmla="*/ 2725695 w 8023328"/>
              <a:gd name="connsiteY3592" fmla="*/ 454560 h 2380521"/>
              <a:gd name="connsiteX3593" fmla="*/ 2711846 w 8023328"/>
              <a:gd name="connsiteY3593" fmla="*/ 439771 h 2380521"/>
              <a:gd name="connsiteX3594" fmla="*/ 2725695 w 8023328"/>
              <a:gd name="connsiteY3594" fmla="*/ 424982 h 2380521"/>
              <a:gd name="connsiteX3595" fmla="*/ 2654870 w 8023328"/>
              <a:gd name="connsiteY3595" fmla="*/ 424982 h 2380521"/>
              <a:gd name="connsiteX3596" fmla="*/ 2667270 w 8023328"/>
              <a:gd name="connsiteY3596" fmla="*/ 439771 h 2380521"/>
              <a:gd name="connsiteX3597" fmla="*/ 2654870 w 8023328"/>
              <a:gd name="connsiteY3597" fmla="*/ 454560 h 2380521"/>
              <a:gd name="connsiteX3598" fmla="*/ 2641018 w 8023328"/>
              <a:gd name="connsiteY3598" fmla="*/ 439771 h 2380521"/>
              <a:gd name="connsiteX3599" fmla="*/ 2654870 w 8023328"/>
              <a:gd name="connsiteY3599" fmla="*/ 424982 h 2380521"/>
              <a:gd name="connsiteX3600" fmla="*/ 2582580 w 8023328"/>
              <a:gd name="connsiteY3600" fmla="*/ 424982 h 2380521"/>
              <a:gd name="connsiteX3601" fmla="*/ 2596437 w 8023328"/>
              <a:gd name="connsiteY3601" fmla="*/ 439771 h 2380521"/>
              <a:gd name="connsiteX3602" fmla="*/ 2582580 w 8023328"/>
              <a:gd name="connsiteY3602" fmla="*/ 454560 h 2380521"/>
              <a:gd name="connsiteX3603" fmla="*/ 2570184 w 8023328"/>
              <a:gd name="connsiteY3603" fmla="*/ 439771 h 2380521"/>
              <a:gd name="connsiteX3604" fmla="*/ 2582580 w 8023328"/>
              <a:gd name="connsiteY3604" fmla="*/ 424982 h 2380521"/>
              <a:gd name="connsiteX3605" fmla="*/ 2511026 w 8023328"/>
              <a:gd name="connsiteY3605" fmla="*/ 424982 h 2380521"/>
              <a:gd name="connsiteX3606" fmla="*/ 2525610 w 8023328"/>
              <a:gd name="connsiteY3606" fmla="*/ 439771 h 2380521"/>
              <a:gd name="connsiteX3607" fmla="*/ 2511026 w 8023328"/>
              <a:gd name="connsiteY3607" fmla="*/ 454560 h 2380521"/>
              <a:gd name="connsiteX3608" fmla="*/ 2499361 w 8023328"/>
              <a:gd name="connsiteY3608" fmla="*/ 439771 h 2380521"/>
              <a:gd name="connsiteX3609" fmla="*/ 2511026 w 8023328"/>
              <a:gd name="connsiteY3609" fmla="*/ 424982 h 2380521"/>
              <a:gd name="connsiteX3610" fmla="*/ 1799085 w 8023328"/>
              <a:gd name="connsiteY3610" fmla="*/ 357525 h 2380521"/>
              <a:gd name="connsiteX3611" fmla="*/ 1813873 w 8023328"/>
              <a:gd name="connsiteY3611" fmla="*/ 369922 h 2380521"/>
              <a:gd name="connsiteX3612" fmla="*/ 1799085 w 8023328"/>
              <a:gd name="connsiteY3612" fmla="*/ 383779 h 2380521"/>
              <a:gd name="connsiteX3613" fmla="*/ 1784300 w 8023328"/>
              <a:gd name="connsiteY3613" fmla="*/ 369922 h 2380521"/>
              <a:gd name="connsiteX3614" fmla="*/ 1799085 w 8023328"/>
              <a:gd name="connsiteY3614" fmla="*/ 357525 h 2380521"/>
              <a:gd name="connsiteX3615" fmla="*/ 1728262 w 8023328"/>
              <a:gd name="connsiteY3615" fmla="*/ 357525 h 2380521"/>
              <a:gd name="connsiteX3616" fmla="*/ 1743049 w 8023328"/>
              <a:gd name="connsiteY3616" fmla="*/ 369922 h 2380521"/>
              <a:gd name="connsiteX3617" fmla="*/ 1728262 w 8023328"/>
              <a:gd name="connsiteY3617" fmla="*/ 383779 h 2380521"/>
              <a:gd name="connsiteX3618" fmla="*/ 1713470 w 8023328"/>
              <a:gd name="connsiteY3618" fmla="*/ 369922 h 2380521"/>
              <a:gd name="connsiteX3619" fmla="*/ 1728262 w 8023328"/>
              <a:gd name="connsiteY3619" fmla="*/ 357525 h 2380521"/>
              <a:gd name="connsiteX3620" fmla="*/ 1657429 w 8023328"/>
              <a:gd name="connsiteY3620" fmla="*/ 357525 h 2380521"/>
              <a:gd name="connsiteX3621" fmla="*/ 1672220 w 8023328"/>
              <a:gd name="connsiteY3621" fmla="*/ 369922 h 2380521"/>
              <a:gd name="connsiteX3622" fmla="*/ 1657429 w 8023328"/>
              <a:gd name="connsiteY3622" fmla="*/ 383779 h 2380521"/>
              <a:gd name="connsiteX3623" fmla="*/ 1642650 w 8023328"/>
              <a:gd name="connsiteY3623" fmla="*/ 369922 h 2380521"/>
              <a:gd name="connsiteX3624" fmla="*/ 1657429 w 8023328"/>
              <a:gd name="connsiteY3624" fmla="*/ 357525 h 2380521"/>
              <a:gd name="connsiteX3625" fmla="*/ 1582296 w 8023328"/>
              <a:gd name="connsiteY3625" fmla="*/ 357525 h 2380521"/>
              <a:gd name="connsiteX3626" fmla="*/ 1594704 w 8023328"/>
              <a:gd name="connsiteY3626" fmla="*/ 369922 h 2380521"/>
              <a:gd name="connsiteX3627" fmla="*/ 1582296 w 8023328"/>
              <a:gd name="connsiteY3627" fmla="*/ 383779 h 2380521"/>
              <a:gd name="connsiteX3628" fmla="*/ 1568441 w 8023328"/>
              <a:gd name="connsiteY3628" fmla="*/ 369922 h 2380521"/>
              <a:gd name="connsiteX3629" fmla="*/ 1582296 w 8023328"/>
              <a:gd name="connsiteY3629" fmla="*/ 357525 h 2380521"/>
              <a:gd name="connsiteX3630" fmla="*/ 1512195 w 8023328"/>
              <a:gd name="connsiteY3630" fmla="*/ 357525 h 2380521"/>
              <a:gd name="connsiteX3631" fmla="*/ 1523863 w 8023328"/>
              <a:gd name="connsiteY3631" fmla="*/ 369922 h 2380521"/>
              <a:gd name="connsiteX3632" fmla="*/ 1512195 w 8023328"/>
              <a:gd name="connsiteY3632" fmla="*/ 383779 h 2380521"/>
              <a:gd name="connsiteX3633" fmla="*/ 1497612 w 8023328"/>
              <a:gd name="connsiteY3633" fmla="*/ 369922 h 2380521"/>
              <a:gd name="connsiteX3634" fmla="*/ 1512195 w 8023328"/>
              <a:gd name="connsiteY3634" fmla="*/ 357525 h 2380521"/>
              <a:gd name="connsiteX3635" fmla="*/ 1439171 w 8023328"/>
              <a:gd name="connsiteY3635" fmla="*/ 357525 h 2380521"/>
              <a:gd name="connsiteX3636" fmla="*/ 1453023 w 8023328"/>
              <a:gd name="connsiteY3636" fmla="*/ 369922 h 2380521"/>
              <a:gd name="connsiteX3637" fmla="*/ 1439171 w 8023328"/>
              <a:gd name="connsiteY3637" fmla="*/ 383779 h 2380521"/>
              <a:gd name="connsiteX3638" fmla="*/ 1426774 w 8023328"/>
              <a:gd name="connsiteY3638" fmla="*/ 369922 h 2380521"/>
              <a:gd name="connsiteX3639" fmla="*/ 1439171 w 8023328"/>
              <a:gd name="connsiteY3639" fmla="*/ 357525 h 2380521"/>
              <a:gd name="connsiteX3640" fmla="*/ 1368347 w 8023328"/>
              <a:gd name="connsiteY3640" fmla="*/ 357525 h 2380521"/>
              <a:gd name="connsiteX3641" fmla="*/ 1382199 w 8023328"/>
              <a:gd name="connsiteY3641" fmla="*/ 369922 h 2380521"/>
              <a:gd name="connsiteX3642" fmla="*/ 1368347 w 8023328"/>
              <a:gd name="connsiteY3642" fmla="*/ 383779 h 2380521"/>
              <a:gd name="connsiteX3643" fmla="*/ 1355949 w 8023328"/>
              <a:gd name="connsiteY3643" fmla="*/ 369922 h 2380521"/>
              <a:gd name="connsiteX3644" fmla="*/ 1368347 w 8023328"/>
              <a:gd name="connsiteY3644" fmla="*/ 357525 h 2380521"/>
              <a:gd name="connsiteX3645" fmla="*/ 1297518 w 8023328"/>
              <a:gd name="connsiteY3645" fmla="*/ 357525 h 2380521"/>
              <a:gd name="connsiteX3646" fmla="*/ 1311374 w 8023328"/>
              <a:gd name="connsiteY3646" fmla="*/ 369922 h 2380521"/>
              <a:gd name="connsiteX3647" fmla="*/ 1297518 w 8023328"/>
              <a:gd name="connsiteY3647" fmla="*/ 383779 h 2380521"/>
              <a:gd name="connsiteX3648" fmla="*/ 1285121 w 8023328"/>
              <a:gd name="connsiteY3648" fmla="*/ 369922 h 2380521"/>
              <a:gd name="connsiteX3649" fmla="*/ 1297518 w 8023328"/>
              <a:gd name="connsiteY3649" fmla="*/ 357525 h 2380521"/>
              <a:gd name="connsiteX3650" fmla="*/ 1225703 w 8023328"/>
              <a:gd name="connsiteY3650" fmla="*/ 357525 h 2380521"/>
              <a:gd name="connsiteX3651" fmla="*/ 1240493 w 8023328"/>
              <a:gd name="connsiteY3651" fmla="*/ 369922 h 2380521"/>
              <a:gd name="connsiteX3652" fmla="*/ 1225703 w 8023328"/>
              <a:gd name="connsiteY3652" fmla="*/ 383779 h 2380521"/>
              <a:gd name="connsiteX3653" fmla="*/ 1210926 w 8023328"/>
              <a:gd name="connsiteY3653" fmla="*/ 369922 h 2380521"/>
              <a:gd name="connsiteX3654" fmla="*/ 1225703 w 8023328"/>
              <a:gd name="connsiteY3654" fmla="*/ 357525 h 2380521"/>
              <a:gd name="connsiteX3655" fmla="*/ 1154890 w 8023328"/>
              <a:gd name="connsiteY3655" fmla="*/ 357525 h 2380521"/>
              <a:gd name="connsiteX3656" fmla="*/ 1169676 w 8023328"/>
              <a:gd name="connsiteY3656" fmla="*/ 369922 h 2380521"/>
              <a:gd name="connsiteX3657" fmla="*/ 1154890 w 8023328"/>
              <a:gd name="connsiteY3657" fmla="*/ 383779 h 2380521"/>
              <a:gd name="connsiteX3658" fmla="*/ 1140096 w 8023328"/>
              <a:gd name="connsiteY3658" fmla="*/ 369922 h 2380521"/>
              <a:gd name="connsiteX3659" fmla="*/ 1154890 w 8023328"/>
              <a:gd name="connsiteY3659" fmla="*/ 357525 h 2380521"/>
              <a:gd name="connsiteX3660" fmla="*/ 1084059 w 8023328"/>
              <a:gd name="connsiteY3660" fmla="*/ 357525 h 2380521"/>
              <a:gd name="connsiteX3661" fmla="*/ 1098844 w 8023328"/>
              <a:gd name="connsiteY3661" fmla="*/ 369922 h 2380521"/>
              <a:gd name="connsiteX3662" fmla="*/ 1084059 w 8023328"/>
              <a:gd name="connsiteY3662" fmla="*/ 383779 h 2380521"/>
              <a:gd name="connsiteX3663" fmla="*/ 1069268 w 8023328"/>
              <a:gd name="connsiteY3663" fmla="*/ 369922 h 2380521"/>
              <a:gd name="connsiteX3664" fmla="*/ 1084059 w 8023328"/>
              <a:gd name="connsiteY3664" fmla="*/ 357525 h 2380521"/>
              <a:gd name="connsiteX3665" fmla="*/ 1013015 w 8023328"/>
              <a:gd name="connsiteY3665" fmla="*/ 357525 h 2380521"/>
              <a:gd name="connsiteX3666" fmla="*/ 1024685 w 8023328"/>
              <a:gd name="connsiteY3666" fmla="*/ 369922 h 2380521"/>
              <a:gd name="connsiteX3667" fmla="*/ 1013015 w 8023328"/>
              <a:gd name="connsiteY3667" fmla="*/ 383779 h 2380521"/>
              <a:gd name="connsiteX3668" fmla="*/ 998434 w 8023328"/>
              <a:gd name="connsiteY3668" fmla="*/ 369922 h 2380521"/>
              <a:gd name="connsiteX3669" fmla="*/ 1013015 w 8023328"/>
              <a:gd name="connsiteY3669" fmla="*/ 357525 h 2380521"/>
              <a:gd name="connsiteX3670" fmla="*/ 941465 w 8023328"/>
              <a:gd name="connsiteY3670" fmla="*/ 357525 h 2380521"/>
              <a:gd name="connsiteX3671" fmla="*/ 953864 w 8023328"/>
              <a:gd name="connsiteY3671" fmla="*/ 369922 h 2380521"/>
              <a:gd name="connsiteX3672" fmla="*/ 941465 w 8023328"/>
              <a:gd name="connsiteY3672" fmla="*/ 383779 h 2380521"/>
              <a:gd name="connsiteX3673" fmla="*/ 927611 w 8023328"/>
              <a:gd name="connsiteY3673" fmla="*/ 369922 h 2380521"/>
              <a:gd name="connsiteX3674" fmla="*/ 941465 w 8023328"/>
              <a:gd name="connsiteY3674" fmla="*/ 357525 h 2380521"/>
              <a:gd name="connsiteX3675" fmla="*/ 870633 w 8023328"/>
              <a:gd name="connsiteY3675" fmla="*/ 357525 h 2380521"/>
              <a:gd name="connsiteX3676" fmla="*/ 883034 w 8023328"/>
              <a:gd name="connsiteY3676" fmla="*/ 369922 h 2380521"/>
              <a:gd name="connsiteX3677" fmla="*/ 870633 w 8023328"/>
              <a:gd name="connsiteY3677" fmla="*/ 383779 h 2380521"/>
              <a:gd name="connsiteX3678" fmla="*/ 856777 w 8023328"/>
              <a:gd name="connsiteY3678" fmla="*/ 369922 h 2380521"/>
              <a:gd name="connsiteX3679" fmla="*/ 870633 w 8023328"/>
              <a:gd name="connsiteY3679" fmla="*/ 357525 h 2380521"/>
              <a:gd name="connsiteX3680" fmla="*/ 798346 w 8023328"/>
              <a:gd name="connsiteY3680" fmla="*/ 357525 h 2380521"/>
              <a:gd name="connsiteX3681" fmla="*/ 812203 w 8023328"/>
              <a:gd name="connsiteY3681" fmla="*/ 369922 h 2380521"/>
              <a:gd name="connsiteX3682" fmla="*/ 798346 w 8023328"/>
              <a:gd name="connsiteY3682" fmla="*/ 383779 h 2380521"/>
              <a:gd name="connsiteX3683" fmla="*/ 785947 w 8023328"/>
              <a:gd name="connsiteY3683" fmla="*/ 369922 h 2380521"/>
              <a:gd name="connsiteX3684" fmla="*/ 798346 w 8023328"/>
              <a:gd name="connsiteY3684" fmla="*/ 357525 h 2380521"/>
              <a:gd name="connsiteX3685" fmla="*/ 3654110 w 8023328"/>
              <a:gd name="connsiteY3685" fmla="*/ 354153 h 2380521"/>
              <a:gd name="connsiteX3686" fmla="*/ 3668898 w 8023328"/>
              <a:gd name="connsiteY3686" fmla="*/ 368738 h 2380521"/>
              <a:gd name="connsiteX3687" fmla="*/ 3654110 w 8023328"/>
              <a:gd name="connsiteY3687" fmla="*/ 380407 h 2380521"/>
              <a:gd name="connsiteX3688" fmla="*/ 3639322 w 8023328"/>
              <a:gd name="connsiteY3688" fmla="*/ 368738 h 2380521"/>
              <a:gd name="connsiteX3689" fmla="*/ 3654110 w 8023328"/>
              <a:gd name="connsiteY3689" fmla="*/ 354153 h 2380521"/>
              <a:gd name="connsiteX3690" fmla="*/ 3583280 w 8023328"/>
              <a:gd name="connsiteY3690" fmla="*/ 354153 h 2380521"/>
              <a:gd name="connsiteX3691" fmla="*/ 3598069 w 8023328"/>
              <a:gd name="connsiteY3691" fmla="*/ 368738 h 2380521"/>
              <a:gd name="connsiteX3692" fmla="*/ 3583280 w 8023328"/>
              <a:gd name="connsiteY3692" fmla="*/ 380407 h 2380521"/>
              <a:gd name="connsiteX3693" fmla="*/ 3568491 w 8023328"/>
              <a:gd name="connsiteY3693" fmla="*/ 368738 h 2380521"/>
              <a:gd name="connsiteX3694" fmla="*/ 3583280 w 8023328"/>
              <a:gd name="connsiteY3694" fmla="*/ 354153 h 2380521"/>
              <a:gd name="connsiteX3695" fmla="*/ 3512449 w 8023328"/>
              <a:gd name="connsiteY3695" fmla="*/ 354153 h 2380521"/>
              <a:gd name="connsiteX3696" fmla="*/ 3527237 w 8023328"/>
              <a:gd name="connsiteY3696" fmla="*/ 369330 h 2380521"/>
              <a:gd name="connsiteX3697" fmla="*/ 3512449 w 8023328"/>
              <a:gd name="connsiteY3697" fmla="*/ 383749 h 2380521"/>
              <a:gd name="connsiteX3698" fmla="*/ 3497661 w 8023328"/>
              <a:gd name="connsiteY3698" fmla="*/ 369330 h 2380521"/>
              <a:gd name="connsiteX3699" fmla="*/ 3512449 w 8023328"/>
              <a:gd name="connsiteY3699" fmla="*/ 354153 h 2380521"/>
              <a:gd name="connsiteX3700" fmla="*/ 3440686 w 8023328"/>
              <a:gd name="connsiteY3700" fmla="*/ 354153 h 2380521"/>
              <a:gd name="connsiteX3701" fmla="*/ 3453083 w 8023328"/>
              <a:gd name="connsiteY3701" fmla="*/ 369330 h 2380521"/>
              <a:gd name="connsiteX3702" fmla="*/ 3440686 w 8023328"/>
              <a:gd name="connsiteY3702" fmla="*/ 383749 h 2380521"/>
              <a:gd name="connsiteX3703" fmla="*/ 3426830 w 8023328"/>
              <a:gd name="connsiteY3703" fmla="*/ 369330 h 2380521"/>
              <a:gd name="connsiteX3704" fmla="*/ 3440686 w 8023328"/>
              <a:gd name="connsiteY3704" fmla="*/ 354153 h 2380521"/>
              <a:gd name="connsiteX3705" fmla="*/ 3369857 w 8023328"/>
              <a:gd name="connsiteY3705" fmla="*/ 354153 h 2380521"/>
              <a:gd name="connsiteX3706" fmla="*/ 3382254 w 8023328"/>
              <a:gd name="connsiteY3706" fmla="*/ 369330 h 2380521"/>
              <a:gd name="connsiteX3707" fmla="*/ 3369857 w 8023328"/>
              <a:gd name="connsiteY3707" fmla="*/ 383749 h 2380521"/>
              <a:gd name="connsiteX3708" fmla="*/ 3356001 w 8023328"/>
              <a:gd name="connsiteY3708" fmla="*/ 369330 h 2380521"/>
              <a:gd name="connsiteX3709" fmla="*/ 3369857 w 8023328"/>
              <a:gd name="connsiteY3709" fmla="*/ 354153 h 2380521"/>
              <a:gd name="connsiteX3710" fmla="*/ 3299097 w 8023328"/>
              <a:gd name="connsiteY3710" fmla="*/ 354153 h 2380521"/>
              <a:gd name="connsiteX3711" fmla="*/ 3311496 w 8023328"/>
              <a:gd name="connsiteY3711" fmla="*/ 369330 h 2380521"/>
              <a:gd name="connsiteX3712" fmla="*/ 3299097 w 8023328"/>
              <a:gd name="connsiteY3712" fmla="*/ 383749 h 2380521"/>
              <a:gd name="connsiteX3713" fmla="*/ 3285242 w 8023328"/>
              <a:gd name="connsiteY3713" fmla="*/ 369330 h 2380521"/>
              <a:gd name="connsiteX3714" fmla="*/ 3299097 w 8023328"/>
              <a:gd name="connsiteY3714" fmla="*/ 354153 h 2380521"/>
              <a:gd name="connsiteX3715" fmla="*/ 3226808 w 8023328"/>
              <a:gd name="connsiteY3715" fmla="*/ 354153 h 2380521"/>
              <a:gd name="connsiteX3716" fmla="*/ 3240664 w 8023328"/>
              <a:gd name="connsiteY3716" fmla="*/ 369330 h 2380521"/>
              <a:gd name="connsiteX3717" fmla="*/ 3226808 w 8023328"/>
              <a:gd name="connsiteY3717" fmla="*/ 383749 h 2380521"/>
              <a:gd name="connsiteX3718" fmla="*/ 3214410 w 8023328"/>
              <a:gd name="connsiteY3718" fmla="*/ 369330 h 2380521"/>
              <a:gd name="connsiteX3719" fmla="*/ 3226808 w 8023328"/>
              <a:gd name="connsiteY3719" fmla="*/ 354153 h 2380521"/>
              <a:gd name="connsiteX3720" fmla="*/ 3152605 w 8023328"/>
              <a:gd name="connsiteY3720" fmla="*/ 354153 h 2380521"/>
              <a:gd name="connsiteX3721" fmla="*/ 3166462 w 8023328"/>
              <a:gd name="connsiteY3721" fmla="*/ 369330 h 2380521"/>
              <a:gd name="connsiteX3722" fmla="*/ 3152605 w 8023328"/>
              <a:gd name="connsiteY3722" fmla="*/ 383749 h 2380521"/>
              <a:gd name="connsiteX3723" fmla="*/ 3140206 w 8023328"/>
              <a:gd name="connsiteY3723" fmla="*/ 369330 h 2380521"/>
              <a:gd name="connsiteX3724" fmla="*/ 3152605 w 8023328"/>
              <a:gd name="connsiteY3724" fmla="*/ 354153 h 2380521"/>
              <a:gd name="connsiteX3725" fmla="*/ 3081774 w 8023328"/>
              <a:gd name="connsiteY3725" fmla="*/ 354153 h 2380521"/>
              <a:gd name="connsiteX3726" fmla="*/ 3095627 w 8023328"/>
              <a:gd name="connsiteY3726" fmla="*/ 369330 h 2380521"/>
              <a:gd name="connsiteX3727" fmla="*/ 3081774 w 8023328"/>
              <a:gd name="connsiteY3727" fmla="*/ 383749 h 2380521"/>
              <a:gd name="connsiteX3728" fmla="*/ 3069375 w 8023328"/>
              <a:gd name="connsiteY3728" fmla="*/ 369330 h 2380521"/>
              <a:gd name="connsiteX3729" fmla="*/ 3081774 w 8023328"/>
              <a:gd name="connsiteY3729" fmla="*/ 354153 h 2380521"/>
              <a:gd name="connsiteX3730" fmla="*/ 3013715 w 8023328"/>
              <a:gd name="connsiteY3730" fmla="*/ 354153 h 2380521"/>
              <a:gd name="connsiteX3731" fmla="*/ 3028135 w 8023328"/>
              <a:gd name="connsiteY3731" fmla="*/ 369330 h 2380521"/>
              <a:gd name="connsiteX3732" fmla="*/ 3013715 w 8023328"/>
              <a:gd name="connsiteY3732" fmla="*/ 383749 h 2380521"/>
              <a:gd name="connsiteX3733" fmla="*/ 2998539 w 8023328"/>
              <a:gd name="connsiteY3733" fmla="*/ 369330 h 2380521"/>
              <a:gd name="connsiteX3734" fmla="*/ 3013715 w 8023328"/>
              <a:gd name="connsiteY3734" fmla="*/ 354153 h 2380521"/>
              <a:gd name="connsiteX3735" fmla="*/ 2942494 w 8023328"/>
              <a:gd name="connsiteY3735" fmla="*/ 354153 h 2380521"/>
              <a:gd name="connsiteX3736" fmla="*/ 2957288 w 8023328"/>
              <a:gd name="connsiteY3736" fmla="*/ 369330 h 2380521"/>
              <a:gd name="connsiteX3737" fmla="*/ 2942494 w 8023328"/>
              <a:gd name="connsiteY3737" fmla="*/ 383749 h 2380521"/>
              <a:gd name="connsiteX3738" fmla="*/ 2927708 w 8023328"/>
              <a:gd name="connsiteY3738" fmla="*/ 369330 h 2380521"/>
              <a:gd name="connsiteX3739" fmla="*/ 2942494 w 8023328"/>
              <a:gd name="connsiteY3739" fmla="*/ 354153 h 2380521"/>
              <a:gd name="connsiteX3740" fmla="*/ 2868293 w 8023328"/>
              <a:gd name="connsiteY3740" fmla="*/ 354153 h 2380521"/>
              <a:gd name="connsiteX3741" fmla="*/ 2883085 w 8023328"/>
              <a:gd name="connsiteY3741" fmla="*/ 369330 h 2380521"/>
              <a:gd name="connsiteX3742" fmla="*/ 2868293 w 8023328"/>
              <a:gd name="connsiteY3742" fmla="*/ 383749 h 2380521"/>
              <a:gd name="connsiteX3743" fmla="*/ 2853504 w 8023328"/>
              <a:gd name="connsiteY3743" fmla="*/ 369330 h 2380521"/>
              <a:gd name="connsiteX3744" fmla="*/ 2868293 w 8023328"/>
              <a:gd name="connsiteY3744" fmla="*/ 354153 h 2380521"/>
              <a:gd name="connsiteX3745" fmla="*/ 2796535 w 8023328"/>
              <a:gd name="connsiteY3745" fmla="*/ 354153 h 2380521"/>
              <a:gd name="connsiteX3746" fmla="*/ 2808932 w 8023328"/>
              <a:gd name="connsiteY3746" fmla="*/ 369330 h 2380521"/>
              <a:gd name="connsiteX3747" fmla="*/ 2796535 w 8023328"/>
              <a:gd name="connsiteY3747" fmla="*/ 383749 h 2380521"/>
              <a:gd name="connsiteX3748" fmla="*/ 2782678 w 8023328"/>
              <a:gd name="connsiteY3748" fmla="*/ 369330 h 2380521"/>
              <a:gd name="connsiteX3749" fmla="*/ 2796535 w 8023328"/>
              <a:gd name="connsiteY3749" fmla="*/ 354153 h 2380521"/>
              <a:gd name="connsiteX3750" fmla="*/ 2725695 w 8023328"/>
              <a:gd name="connsiteY3750" fmla="*/ 354153 h 2380521"/>
              <a:gd name="connsiteX3751" fmla="*/ 2738100 w 8023328"/>
              <a:gd name="connsiteY3751" fmla="*/ 369330 h 2380521"/>
              <a:gd name="connsiteX3752" fmla="*/ 2725695 w 8023328"/>
              <a:gd name="connsiteY3752" fmla="*/ 383749 h 2380521"/>
              <a:gd name="connsiteX3753" fmla="*/ 2711846 w 8023328"/>
              <a:gd name="connsiteY3753" fmla="*/ 369330 h 2380521"/>
              <a:gd name="connsiteX3754" fmla="*/ 2725695 w 8023328"/>
              <a:gd name="connsiteY3754" fmla="*/ 354153 h 2380521"/>
              <a:gd name="connsiteX3755" fmla="*/ 2653415 w 8023328"/>
              <a:gd name="connsiteY3755" fmla="*/ 354153 h 2380521"/>
              <a:gd name="connsiteX3756" fmla="*/ 2667270 w 8023328"/>
              <a:gd name="connsiteY3756" fmla="*/ 369330 h 2380521"/>
              <a:gd name="connsiteX3757" fmla="*/ 2653415 w 8023328"/>
              <a:gd name="connsiteY3757" fmla="*/ 383749 h 2380521"/>
              <a:gd name="connsiteX3758" fmla="*/ 2641021 w 8023328"/>
              <a:gd name="connsiteY3758" fmla="*/ 369330 h 2380521"/>
              <a:gd name="connsiteX3759" fmla="*/ 2653415 w 8023328"/>
              <a:gd name="connsiteY3759" fmla="*/ 354153 h 2380521"/>
              <a:gd name="connsiteX3760" fmla="*/ 2582583 w 8023328"/>
              <a:gd name="connsiteY3760" fmla="*/ 354153 h 2380521"/>
              <a:gd name="connsiteX3761" fmla="*/ 2596439 w 8023328"/>
              <a:gd name="connsiteY3761" fmla="*/ 369330 h 2380521"/>
              <a:gd name="connsiteX3762" fmla="*/ 2582583 w 8023328"/>
              <a:gd name="connsiteY3762" fmla="*/ 383749 h 2380521"/>
              <a:gd name="connsiteX3763" fmla="*/ 2570184 w 8023328"/>
              <a:gd name="connsiteY3763" fmla="*/ 369330 h 2380521"/>
              <a:gd name="connsiteX3764" fmla="*/ 2582583 w 8023328"/>
              <a:gd name="connsiteY3764" fmla="*/ 354153 h 2380521"/>
              <a:gd name="connsiteX3765" fmla="*/ 2511029 w 8023328"/>
              <a:gd name="connsiteY3765" fmla="*/ 354153 h 2380521"/>
              <a:gd name="connsiteX3766" fmla="*/ 2525613 w 8023328"/>
              <a:gd name="connsiteY3766" fmla="*/ 369330 h 2380521"/>
              <a:gd name="connsiteX3767" fmla="*/ 2511029 w 8023328"/>
              <a:gd name="connsiteY3767" fmla="*/ 383749 h 2380521"/>
              <a:gd name="connsiteX3768" fmla="*/ 2499361 w 8023328"/>
              <a:gd name="connsiteY3768" fmla="*/ 369330 h 2380521"/>
              <a:gd name="connsiteX3769" fmla="*/ 2511029 w 8023328"/>
              <a:gd name="connsiteY3769" fmla="*/ 354153 h 2380521"/>
              <a:gd name="connsiteX3770" fmla="*/ 2439946 w 8023328"/>
              <a:gd name="connsiteY3770" fmla="*/ 354153 h 2380521"/>
              <a:gd name="connsiteX3771" fmla="*/ 2454732 w 8023328"/>
              <a:gd name="connsiteY3771" fmla="*/ 369330 h 2380521"/>
              <a:gd name="connsiteX3772" fmla="*/ 2439946 w 8023328"/>
              <a:gd name="connsiteY3772" fmla="*/ 383749 h 2380521"/>
              <a:gd name="connsiteX3773" fmla="*/ 2425156 w 8023328"/>
              <a:gd name="connsiteY3773" fmla="*/ 369330 h 2380521"/>
              <a:gd name="connsiteX3774" fmla="*/ 2439946 w 8023328"/>
              <a:gd name="connsiteY3774" fmla="*/ 354153 h 2380521"/>
              <a:gd name="connsiteX3775" fmla="*/ 2369110 w 8023328"/>
              <a:gd name="connsiteY3775" fmla="*/ 354153 h 2380521"/>
              <a:gd name="connsiteX3776" fmla="*/ 2383899 w 8023328"/>
              <a:gd name="connsiteY3776" fmla="*/ 369330 h 2380521"/>
              <a:gd name="connsiteX3777" fmla="*/ 2369110 w 8023328"/>
              <a:gd name="connsiteY3777" fmla="*/ 383749 h 2380521"/>
              <a:gd name="connsiteX3778" fmla="*/ 2354319 w 8023328"/>
              <a:gd name="connsiteY3778" fmla="*/ 369330 h 2380521"/>
              <a:gd name="connsiteX3779" fmla="*/ 2369110 w 8023328"/>
              <a:gd name="connsiteY3779" fmla="*/ 354153 h 2380521"/>
              <a:gd name="connsiteX3780" fmla="*/ 2298280 w 8023328"/>
              <a:gd name="connsiteY3780" fmla="*/ 354153 h 2380521"/>
              <a:gd name="connsiteX3781" fmla="*/ 2313068 w 8023328"/>
              <a:gd name="connsiteY3781" fmla="*/ 369330 h 2380521"/>
              <a:gd name="connsiteX3782" fmla="*/ 2298280 w 8023328"/>
              <a:gd name="connsiteY3782" fmla="*/ 383749 h 2380521"/>
              <a:gd name="connsiteX3783" fmla="*/ 2283490 w 8023328"/>
              <a:gd name="connsiteY3783" fmla="*/ 369330 h 2380521"/>
              <a:gd name="connsiteX3784" fmla="*/ 2298280 w 8023328"/>
              <a:gd name="connsiteY3784" fmla="*/ 354153 h 2380521"/>
              <a:gd name="connsiteX3785" fmla="*/ 2226517 w 8023328"/>
              <a:gd name="connsiteY3785" fmla="*/ 354153 h 2380521"/>
              <a:gd name="connsiteX3786" fmla="*/ 2238914 w 8023328"/>
              <a:gd name="connsiteY3786" fmla="*/ 369330 h 2380521"/>
              <a:gd name="connsiteX3787" fmla="*/ 2226517 w 8023328"/>
              <a:gd name="connsiteY3787" fmla="*/ 383749 h 2380521"/>
              <a:gd name="connsiteX3788" fmla="*/ 2212658 w 8023328"/>
              <a:gd name="connsiteY3788" fmla="*/ 369330 h 2380521"/>
              <a:gd name="connsiteX3789" fmla="*/ 2226517 w 8023328"/>
              <a:gd name="connsiteY3789" fmla="*/ 354153 h 2380521"/>
              <a:gd name="connsiteX3790" fmla="*/ 2155683 w 8023328"/>
              <a:gd name="connsiteY3790" fmla="*/ 354153 h 2380521"/>
              <a:gd name="connsiteX3791" fmla="*/ 2168081 w 8023328"/>
              <a:gd name="connsiteY3791" fmla="*/ 369330 h 2380521"/>
              <a:gd name="connsiteX3792" fmla="*/ 2155683 w 8023328"/>
              <a:gd name="connsiteY3792" fmla="*/ 383749 h 2380521"/>
              <a:gd name="connsiteX3793" fmla="*/ 2141827 w 8023328"/>
              <a:gd name="connsiteY3793" fmla="*/ 369330 h 2380521"/>
              <a:gd name="connsiteX3794" fmla="*/ 2155683 w 8023328"/>
              <a:gd name="connsiteY3794" fmla="*/ 354153 h 2380521"/>
              <a:gd name="connsiteX3795" fmla="*/ 2084849 w 8023328"/>
              <a:gd name="connsiteY3795" fmla="*/ 354153 h 2380521"/>
              <a:gd name="connsiteX3796" fmla="*/ 2097248 w 8023328"/>
              <a:gd name="connsiteY3796" fmla="*/ 369330 h 2380521"/>
              <a:gd name="connsiteX3797" fmla="*/ 2084849 w 8023328"/>
              <a:gd name="connsiteY3797" fmla="*/ 383749 h 2380521"/>
              <a:gd name="connsiteX3798" fmla="*/ 2070994 w 8023328"/>
              <a:gd name="connsiteY3798" fmla="*/ 369330 h 2380521"/>
              <a:gd name="connsiteX3799" fmla="*/ 2084849 w 8023328"/>
              <a:gd name="connsiteY3799" fmla="*/ 354153 h 2380521"/>
              <a:gd name="connsiteX3800" fmla="*/ 2011835 w 8023328"/>
              <a:gd name="connsiteY3800" fmla="*/ 354153 h 2380521"/>
              <a:gd name="connsiteX3801" fmla="*/ 2026421 w 8023328"/>
              <a:gd name="connsiteY3801" fmla="*/ 369330 h 2380521"/>
              <a:gd name="connsiteX3802" fmla="*/ 2011835 w 8023328"/>
              <a:gd name="connsiteY3802" fmla="*/ 383749 h 2380521"/>
              <a:gd name="connsiteX3803" fmla="*/ 2000166 w 8023328"/>
              <a:gd name="connsiteY3803" fmla="*/ 369330 h 2380521"/>
              <a:gd name="connsiteX3804" fmla="*/ 2011835 w 8023328"/>
              <a:gd name="connsiteY3804" fmla="*/ 354153 h 2380521"/>
              <a:gd name="connsiteX3805" fmla="*/ 1938362 w 8023328"/>
              <a:gd name="connsiteY3805" fmla="*/ 354153 h 2380521"/>
              <a:gd name="connsiteX3806" fmla="*/ 1952222 w 8023328"/>
              <a:gd name="connsiteY3806" fmla="*/ 369330 h 2380521"/>
              <a:gd name="connsiteX3807" fmla="*/ 1938362 w 8023328"/>
              <a:gd name="connsiteY3807" fmla="*/ 383749 h 2380521"/>
              <a:gd name="connsiteX3808" fmla="*/ 1925968 w 8023328"/>
              <a:gd name="connsiteY3808" fmla="*/ 369330 h 2380521"/>
              <a:gd name="connsiteX3809" fmla="*/ 1938362 w 8023328"/>
              <a:gd name="connsiteY3809" fmla="*/ 354153 h 2380521"/>
              <a:gd name="connsiteX3810" fmla="*/ 1867527 w 8023328"/>
              <a:gd name="connsiteY3810" fmla="*/ 354153 h 2380521"/>
              <a:gd name="connsiteX3811" fmla="*/ 1881384 w 8023328"/>
              <a:gd name="connsiteY3811" fmla="*/ 369330 h 2380521"/>
              <a:gd name="connsiteX3812" fmla="*/ 1867527 w 8023328"/>
              <a:gd name="connsiteY3812" fmla="*/ 383749 h 2380521"/>
              <a:gd name="connsiteX3813" fmla="*/ 1855129 w 8023328"/>
              <a:gd name="connsiteY3813" fmla="*/ 369330 h 2380521"/>
              <a:gd name="connsiteX3814" fmla="*/ 1867527 w 8023328"/>
              <a:gd name="connsiteY3814" fmla="*/ 354153 h 2380521"/>
              <a:gd name="connsiteX3815" fmla="*/ 1225708 w 8023328"/>
              <a:gd name="connsiteY3815" fmla="*/ 284879 h 2380521"/>
              <a:gd name="connsiteX3816" fmla="*/ 1240493 w 8023328"/>
              <a:gd name="connsiteY3816" fmla="*/ 298111 h 2380521"/>
              <a:gd name="connsiteX3817" fmla="*/ 1225708 w 8023328"/>
              <a:gd name="connsiteY3817" fmla="*/ 312900 h 2380521"/>
              <a:gd name="connsiteX3818" fmla="*/ 1210931 w 8023328"/>
              <a:gd name="connsiteY3818" fmla="*/ 298111 h 2380521"/>
              <a:gd name="connsiteX3819" fmla="*/ 1225708 w 8023328"/>
              <a:gd name="connsiteY3819" fmla="*/ 284879 h 2380521"/>
              <a:gd name="connsiteX3820" fmla="*/ 3440686 w 8023328"/>
              <a:gd name="connsiteY3820" fmla="*/ 283322 h 2380521"/>
              <a:gd name="connsiteX3821" fmla="*/ 3453083 w 8023328"/>
              <a:gd name="connsiteY3821" fmla="*/ 297178 h 2380521"/>
              <a:gd name="connsiteX3822" fmla="*/ 3440686 w 8023328"/>
              <a:gd name="connsiteY3822" fmla="*/ 309576 h 2380521"/>
              <a:gd name="connsiteX3823" fmla="*/ 3426830 w 8023328"/>
              <a:gd name="connsiteY3823" fmla="*/ 297178 h 2380521"/>
              <a:gd name="connsiteX3824" fmla="*/ 3440686 w 8023328"/>
              <a:gd name="connsiteY3824" fmla="*/ 283322 h 2380521"/>
              <a:gd name="connsiteX3825" fmla="*/ 3369857 w 8023328"/>
              <a:gd name="connsiteY3825" fmla="*/ 283322 h 2380521"/>
              <a:gd name="connsiteX3826" fmla="*/ 3382254 w 8023328"/>
              <a:gd name="connsiteY3826" fmla="*/ 297178 h 2380521"/>
              <a:gd name="connsiteX3827" fmla="*/ 3369857 w 8023328"/>
              <a:gd name="connsiteY3827" fmla="*/ 309576 h 2380521"/>
              <a:gd name="connsiteX3828" fmla="*/ 3356001 w 8023328"/>
              <a:gd name="connsiteY3828" fmla="*/ 297178 h 2380521"/>
              <a:gd name="connsiteX3829" fmla="*/ 3369857 w 8023328"/>
              <a:gd name="connsiteY3829" fmla="*/ 283322 h 2380521"/>
              <a:gd name="connsiteX3830" fmla="*/ 3299100 w 8023328"/>
              <a:gd name="connsiteY3830" fmla="*/ 283322 h 2380521"/>
              <a:gd name="connsiteX3831" fmla="*/ 3311496 w 8023328"/>
              <a:gd name="connsiteY3831" fmla="*/ 297178 h 2380521"/>
              <a:gd name="connsiteX3832" fmla="*/ 3299100 w 8023328"/>
              <a:gd name="connsiteY3832" fmla="*/ 309576 h 2380521"/>
              <a:gd name="connsiteX3833" fmla="*/ 3285242 w 8023328"/>
              <a:gd name="connsiteY3833" fmla="*/ 297178 h 2380521"/>
              <a:gd name="connsiteX3834" fmla="*/ 3299100 w 8023328"/>
              <a:gd name="connsiteY3834" fmla="*/ 283322 h 2380521"/>
              <a:gd name="connsiteX3835" fmla="*/ 3226808 w 8023328"/>
              <a:gd name="connsiteY3835" fmla="*/ 283322 h 2380521"/>
              <a:gd name="connsiteX3836" fmla="*/ 3240664 w 8023328"/>
              <a:gd name="connsiteY3836" fmla="*/ 297178 h 2380521"/>
              <a:gd name="connsiteX3837" fmla="*/ 3226808 w 8023328"/>
              <a:gd name="connsiteY3837" fmla="*/ 309576 h 2380521"/>
              <a:gd name="connsiteX3838" fmla="*/ 3214410 w 8023328"/>
              <a:gd name="connsiteY3838" fmla="*/ 297178 h 2380521"/>
              <a:gd name="connsiteX3839" fmla="*/ 3226808 w 8023328"/>
              <a:gd name="connsiteY3839" fmla="*/ 283322 h 2380521"/>
              <a:gd name="connsiteX3840" fmla="*/ 3152605 w 8023328"/>
              <a:gd name="connsiteY3840" fmla="*/ 283322 h 2380521"/>
              <a:gd name="connsiteX3841" fmla="*/ 3166462 w 8023328"/>
              <a:gd name="connsiteY3841" fmla="*/ 297178 h 2380521"/>
              <a:gd name="connsiteX3842" fmla="*/ 3152605 w 8023328"/>
              <a:gd name="connsiteY3842" fmla="*/ 309576 h 2380521"/>
              <a:gd name="connsiteX3843" fmla="*/ 3140209 w 8023328"/>
              <a:gd name="connsiteY3843" fmla="*/ 297178 h 2380521"/>
              <a:gd name="connsiteX3844" fmla="*/ 3152605 w 8023328"/>
              <a:gd name="connsiteY3844" fmla="*/ 283322 h 2380521"/>
              <a:gd name="connsiteX3845" fmla="*/ 3081774 w 8023328"/>
              <a:gd name="connsiteY3845" fmla="*/ 283322 h 2380521"/>
              <a:gd name="connsiteX3846" fmla="*/ 3095628 w 8023328"/>
              <a:gd name="connsiteY3846" fmla="*/ 297178 h 2380521"/>
              <a:gd name="connsiteX3847" fmla="*/ 3081774 w 8023328"/>
              <a:gd name="connsiteY3847" fmla="*/ 309576 h 2380521"/>
              <a:gd name="connsiteX3848" fmla="*/ 3069375 w 8023328"/>
              <a:gd name="connsiteY3848" fmla="*/ 297178 h 2380521"/>
              <a:gd name="connsiteX3849" fmla="*/ 3081774 w 8023328"/>
              <a:gd name="connsiteY3849" fmla="*/ 283322 h 2380521"/>
              <a:gd name="connsiteX3850" fmla="*/ 3013717 w 8023328"/>
              <a:gd name="connsiteY3850" fmla="*/ 283322 h 2380521"/>
              <a:gd name="connsiteX3851" fmla="*/ 3028135 w 8023328"/>
              <a:gd name="connsiteY3851" fmla="*/ 297178 h 2380521"/>
              <a:gd name="connsiteX3852" fmla="*/ 3013717 w 8023328"/>
              <a:gd name="connsiteY3852" fmla="*/ 309576 h 2380521"/>
              <a:gd name="connsiteX3853" fmla="*/ 2998539 w 8023328"/>
              <a:gd name="connsiteY3853" fmla="*/ 297178 h 2380521"/>
              <a:gd name="connsiteX3854" fmla="*/ 3013717 w 8023328"/>
              <a:gd name="connsiteY3854" fmla="*/ 283322 h 2380521"/>
              <a:gd name="connsiteX3855" fmla="*/ 2942494 w 8023328"/>
              <a:gd name="connsiteY3855" fmla="*/ 283322 h 2380521"/>
              <a:gd name="connsiteX3856" fmla="*/ 2957288 w 8023328"/>
              <a:gd name="connsiteY3856" fmla="*/ 298111 h 2380521"/>
              <a:gd name="connsiteX3857" fmla="*/ 2942494 w 8023328"/>
              <a:gd name="connsiteY3857" fmla="*/ 312900 h 2380521"/>
              <a:gd name="connsiteX3858" fmla="*/ 2927711 w 8023328"/>
              <a:gd name="connsiteY3858" fmla="*/ 298111 h 2380521"/>
              <a:gd name="connsiteX3859" fmla="*/ 2942494 w 8023328"/>
              <a:gd name="connsiteY3859" fmla="*/ 283322 h 2380521"/>
              <a:gd name="connsiteX3860" fmla="*/ 2868293 w 8023328"/>
              <a:gd name="connsiteY3860" fmla="*/ 283322 h 2380521"/>
              <a:gd name="connsiteX3861" fmla="*/ 2883087 w 8023328"/>
              <a:gd name="connsiteY3861" fmla="*/ 298111 h 2380521"/>
              <a:gd name="connsiteX3862" fmla="*/ 2868293 w 8023328"/>
              <a:gd name="connsiteY3862" fmla="*/ 312900 h 2380521"/>
              <a:gd name="connsiteX3863" fmla="*/ 2853507 w 8023328"/>
              <a:gd name="connsiteY3863" fmla="*/ 298111 h 2380521"/>
              <a:gd name="connsiteX3864" fmla="*/ 2868293 w 8023328"/>
              <a:gd name="connsiteY3864" fmla="*/ 283322 h 2380521"/>
              <a:gd name="connsiteX3865" fmla="*/ 2796535 w 8023328"/>
              <a:gd name="connsiteY3865" fmla="*/ 283322 h 2380521"/>
              <a:gd name="connsiteX3866" fmla="*/ 2808934 w 8023328"/>
              <a:gd name="connsiteY3866" fmla="*/ 298111 h 2380521"/>
              <a:gd name="connsiteX3867" fmla="*/ 2796535 w 8023328"/>
              <a:gd name="connsiteY3867" fmla="*/ 312900 h 2380521"/>
              <a:gd name="connsiteX3868" fmla="*/ 2782678 w 8023328"/>
              <a:gd name="connsiteY3868" fmla="*/ 298111 h 2380521"/>
              <a:gd name="connsiteX3869" fmla="*/ 2796535 w 8023328"/>
              <a:gd name="connsiteY3869" fmla="*/ 283322 h 2380521"/>
              <a:gd name="connsiteX3870" fmla="*/ 2725698 w 8023328"/>
              <a:gd name="connsiteY3870" fmla="*/ 283322 h 2380521"/>
              <a:gd name="connsiteX3871" fmla="*/ 2738100 w 8023328"/>
              <a:gd name="connsiteY3871" fmla="*/ 298111 h 2380521"/>
              <a:gd name="connsiteX3872" fmla="*/ 2725698 w 8023328"/>
              <a:gd name="connsiteY3872" fmla="*/ 312900 h 2380521"/>
              <a:gd name="connsiteX3873" fmla="*/ 2711846 w 8023328"/>
              <a:gd name="connsiteY3873" fmla="*/ 298111 h 2380521"/>
              <a:gd name="connsiteX3874" fmla="*/ 2725698 w 8023328"/>
              <a:gd name="connsiteY3874" fmla="*/ 283322 h 2380521"/>
              <a:gd name="connsiteX3875" fmla="*/ 2653415 w 8023328"/>
              <a:gd name="connsiteY3875" fmla="*/ 283322 h 2380521"/>
              <a:gd name="connsiteX3876" fmla="*/ 2667270 w 8023328"/>
              <a:gd name="connsiteY3876" fmla="*/ 298111 h 2380521"/>
              <a:gd name="connsiteX3877" fmla="*/ 2653415 w 8023328"/>
              <a:gd name="connsiteY3877" fmla="*/ 312900 h 2380521"/>
              <a:gd name="connsiteX3878" fmla="*/ 2641021 w 8023328"/>
              <a:gd name="connsiteY3878" fmla="*/ 298111 h 2380521"/>
              <a:gd name="connsiteX3879" fmla="*/ 2653415 w 8023328"/>
              <a:gd name="connsiteY3879" fmla="*/ 283322 h 2380521"/>
              <a:gd name="connsiteX3880" fmla="*/ 2582583 w 8023328"/>
              <a:gd name="connsiteY3880" fmla="*/ 283322 h 2380521"/>
              <a:gd name="connsiteX3881" fmla="*/ 2596439 w 8023328"/>
              <a:gd name="connsiteY3881" fmla="*/ 298111 h 2380521"/>
              <a:gd name="connsiteX3882" fmla="*/ 2582583 w 8023328"/>
              <a:gd name="connsiteY3882" fmla="*/ 312900 h 2380521"/>
              <a:gd name="connsiteX3883" fmla="*/ 2570189 w 8023328"/>
              <a:gd name="connsiteY3883" fmla="*/ 298111 h 2380521"/>
              <a:gd name="connsiteX3884" fmla="*/ 2582583 w 8023328"/>
              <a:gd name="connsiteY3884" fmla="*/ 283322 h 2380521"/>
              <a:gd name="connsiteX3885" fmla="*/ 2511029 w 8023328"/>
              <a:gd name="connsiteY3885" fmla="*/ 283322 h 2380521"/>
              <a:gd name="connsiteX3886" fmla="*/ 2525613 w 8023328"/>
              <a:gd name="connsiteY3886" fmla="*/ 298111 h 2380521"/>
              <a:gd name="connsiteX3887" fmla="*/ 2511029 w 8023328"/>
              <a:gd name="connsiteY3887" fmla="*/ 312900 h 2380521"/>
              <a:gd name="connsiteX3888" fmla="*/ 2499361 w 8023328"/>
              <a:gd name="connsiteY3888" fmla="*/ 298111 h 2380521"/>
              <a:gd name="connsiteX3889" fmla="*/ 2511029 w 8023328"/>
              <a:gd name="connsiteY3889" fmla="*/ 283322 h 2380521"/>
              <a:gd name="connsiteX3890" fmla="*/ 2439946 w 8023328"/>
              <a:gd name="connsiteY3890" fmla="*/ 283322 h 2380521"/>
              <a:gd name="connsiteX3891" fmla="*/ 2454732 w 8023328"/>
              <a:gd name="connsiteY3891" fmla="*/ 298111 h 2380521"/>
              <a:gd name="connsiteX3892" fmla="*/ 2439946 w 8023328"/>
              <a:gd name="connsiteY3892" fmla="*/ 312900 h 2380521"/>
              <a:gd name="connsiteX3893" fmla="*/ 2425156 w 8023328"/>
              <a:gd name="connsiteY3893" fmla="*/ 298111 h 2380521"/>
              <a:gd name="connsiteX3894" fmla="*/ 2439946 w 8023328"/>
              <a:gd name="connsiteY3894" fmla="*/ 283322 h 2380521"/>
              <a:gd name="connsiteX3895" fmla="*/ 2369110 w 8023328"/>
              <a:gd name="connsiteY3895" fmla="*/ 283322 h 2380521"/>
              <a:gd name="connsiteX3896" fmla="*/ 2383899 w 8023328"/>
              <a:gd name="connsiteY3896" fmla="*/ 298111 h 2380521"/>
              <a:gd name="connsiteX3897" fmla="*/ 2369110 w 8023328"/>
              <a:gd name="connsiteY3897" fmla="*/ 312900 h 2380521"/>
              <a:gd name="connsiteX3898" fmla="*/ 2354319 w 8023328"/>
              <a:gd name="connsiteY3898" fmla="*/ 298111 h 2380521"/>
              <a:gd name="connsiteX3899" fmla="*/ 2369110 w 8023328"/>
              <a:gd name="connsiteY3899" fmla="*/ 283322 h 2380521"/>
              <a:gd name="connsiteX3900" fmla="*/ 2298280 w 8023328"/>
              <a:gd name="connsiteY3900" fmla="*/ 283322 h 2380521"/>
              <a:gd name="connsiteX3901" fmla="*/ 2313068 w 8023328"/>
              <a:gd name="connsiteY3901" fmla="*/ 298111 h 2380521"/>
              <a:gd name="connsiteX3902" fmla="*/ 2298280 w 8023328"/>
              <a:gd name="connsiteY3902" fmla="*/ 312900 h 2380521"/>
              <a:gd name="connsiteX3903" fmla="*/ 2283490 w 8023328"/>
              <a:gd name="connsiteY3903" fmla="*/ 298111 h 2380521"/>
              <a:gd name="connsiteX3904" fmla="*/ 2298280 w 8023328"/>
              <a:gd name="connsiteY3904" fmla="*/ 283322 h 2380521"/>
              <a:gd name="connsiteX3905" fmla="*/ 2226517 w 8023328"/>
              <a:gd name="connsiteY3905" fmla="*/ 283322 h 2380521"/>
              <a:gd name="connsiteX3906" fmla="*/ 2238914 w 8023328"/>
              <a:gd name="connsiteY3906" fmla="*/ 298111 h 2380521"/>
              <a:gd name="connsiteX3907" fmla="*/ 2226517 w 8023328"/>
              <a:gd name="connsiteY3907" fmla="*/ 312900 h 2380521"/>
              <a:gd name="connsiteX3908" fmla="*/ 2212658 w 8023328"/>
              <a:gd name="connsiteY3908" fmla="*/ 298111 h 2380521"/>
              <a:gd name="connsiteX3909" fmla="*/ 2226517 w 8023328"/>
              <a:gd name="connsiteY3909" fmla="*/ 283322 h 2380521"/>
              <a:gd name="connsiteX3910" fmla="*/ 2155683 w 8023328"/>
              <a:gd name="connsiteY3910" fmla="*/ 283322 h 2380521"/>
              <a:gd name="connsiteX3911" fmla="*/ 2168081 w 8023328"/>
              <a:gd name="connsiteY3911" fmla="*/ 298111 h 2380521"/>
              <a:gd name="connsiteX3912" fmla="*/ 2155683 w 8023328"/>
              <a:gd name="connsiteY3912" fmla="*/ 312900 h 2380521"/>
              <a:gd name="connsiteX3913" fmla="*/ 2141827 w 8023328"/>
              <a:gd name="connsiteY3913" fmla="*/ 298111 h 2380521"/>
              <a:gd name="connsiteX3914" fmla="*/ 2155683 w 8023328"/>
              <a:gd name="connsiteY3914" fmla="*/ 283322 h 2380521"/>
              <a:gd name="connsiteX3915" fmla="*/ 2084849 w 8023328"/>
              <a:gd name="connsiteY3915" fmla="*/ 283322 h 2380521"/>
              <a:gd name="connsiteX3916" fmla="*/ 2097248 w 8023328"/>
              <a:gd name="connsiteY3916" fmla="*/ 298111 h 2380521"/>
              <a:gd name="connsiteX3917" fmla="*/ 2084849 w 8023328"/>
              <a:gd name="connsiteY3917" fmla="*/ 312900 h 2380521"/>
              <a:gd name="connsiteX3918" fmla="*/ 2070994 w 8023328"/>
              <a:gd name="connsiteY3918" fmla="*/ 298111 h 2380521"/>
              <a:gd name="connsiteX3919" fmla="*/ 2084849 w 8023328"/>
              <a:gd name="connsiteY3919" fmla="*/ 283322 h 2380521"/>
              <a:gd name="connsiteX3920" fmla="*/ 2011835 w 8023328"/>
              <a:gd name="connsiteY3920" fmla="*/ 283322 h 2380521"/>
              <a:gd name="connsiteX3921" fmla="*/ 2026421 w 8023328"/>
              <a:gd name="connsiteY3921" fmla="*/ 298111 h 2380521"/>
              <a:gd name="connsiteX3922" fmla="*/ 2011835 w 8023328"/>
              <a:gd name="connsiteY3922" fmla="*/ 312900 h 2380521"/>
              <a:gd name="connsiteX3923" fmla="*/ 2000168 w 8023328"/>
              <a:gd name="connsiteY3923" fmla="*/ 298111 h 2380521"/>
              <a:gd name="connsiteX3924" fmla="*/ 2011835 w 8023328"/>
              <a:gd name="connsiteY3924" fmla="*/ 283322 h 2380521"/>
              <a:gd name="connsiteX3925" fmla="*/ 1938362 w 8023328"/>
              <a:gd name="connsiteY3925" fmla="*/ 283322 h 2380521"/>
              <a:gd name="connsiteX3926" fmla="*/ 1952222 w 8023328"/>
              <a:gd name="connsiteY3926" fmla="*/ 298111 h 2380521"/>
              <a:gd name="connsiteX3927" fmla="*/ 1938362 w 8023328"/>
              <a:gd name="connsiteY3927" fmla="*/ 312900 h 2380521"/>
              <a:gd name="connsiteX3928" fmla="*/ 1925968 w 8023328"/>
              <a:gd name="connsiteY3928" fmla="*/ 298111 h 2380521"/>
              <a:gd name="connsiteX3929" fmla="*/ 1938362 w 8023328"/>
              <a:gd name="connsiteY3929" fmla="*/ 283322 h 2380521"/>
              <a:gd name="connsiteX3930" fmla="*/ 1867527 w 8023328"/>
              <a:gd name="connsiteY3930" fmla="*/ 283322 h 2380521"/>
              <a:gd name="connsiteX3931" fmla="*/ 1881384 w 8023328"/>
              <a:gd name="connsiteY3931" fmla="*/ 298111 h 2380521"/>
              <a:gd name="connsiteX3932" fmla="*/ 1867527 w 8023328"/>
              <a:gd name="connsiteY3932" fmla="*/ 312900 h 2380521"/>
              <a:gd name="connsiteX3933" fmla="*/ 1855129 w 8023328"/>
              <a:gd name="connsiteY3933" fmla="*/ 298111 h 2380521"/>
              <a:gd name="connsiteX3934" fmla="*/ 1867527 w 8023328"/>
              <a:gd name="connsiteY3934" fmla="*/ 283322 h 2380521"/>
              <a:gd name="connsiteX3935" fmla="*/ 1799085 w 8023328"/>
              <a:gd name="connsiteY3935" fmla="*/ 283322 h 2380521"/>
              <a:gd name="connsiteX3936" fmla="*/ 1813876 w 8023328"/>
              <a:gd name="connsiteY3936" fmla="*/ 298111 h 2380521"/>
              <a:gd name="connsiteX3937" fmla="*/ 1799085 w 8023328"/>
              <a:gd name="connsiteY3937" fmla="*/ 312900 h 2380521"/>
              <a:gd name="connsiteX3938" fmla="*/ 1784300 w 8023328"/>
              <a:gd name="connsiteY3938" fmla="*/ 298111 h 2380521"/>
              <a:gd name="connsiteX3939" fmla="*/ 1799085 w 8023328"/>
              <a:gd name="connsiteY3939" fmla="*/ 283322 h 2380521"/>
              <a:gd name="connsiteX3940" fmla="*/ 1728262 w 8023328"/>
              <a:gd name="connsiteY3940" fmla="*/ 283322 h 2380521"/>
              <a:gd name="connsiteX3941" fmla="*/ 1743052 w 8023328"/>
              <a:gd name="connsiteY3941" fmla="*/ 298111 h 2380521"/>
              <a:gd name="connsiteX3942" fmla="*/ 1728262 w 8023328"/>
              <a:gd name="connsiteY3942" fmla="*/ 312900 h 2380521"/>
              <a:gd name="connsiteX3943" fmla="*/ 1713472 w 8023328"/>
              <a:gd name="connsiteY3943" fmla="*/ 298111 h 2380521"/>
              <a:gd name="connsiteX3944" fmla="*/ 1728262 w 8023328"/>
              <a:gd name="connsiteY3944" fmla="*/ 283322 h 2380521"/>
              <a:gd name="connsiteX3945" fmla="*/ 1656498 w 8023328"/>
              <a:gd name="connsiteY3945" fmla="*/ 283322 h 2380521"/>
              <a:gd name="connsiteX3946" fmla="*/ 1668897 w 8023328"/>
              <a:gd name="connsiteY3946" fmla="*/ 298111 h 2380521"/>
              <a:gd name="connsiteX3947" fmla="*/ 1656498 w 8023328"/>
              <a:gd name="connsiteY3947" fmla="*/ 312900 h 2380521"/>
              <a:gd name="connsiteX3948" fmla="*/ 1642650 w 8023328"/>
              <a:gd name="connsiteY3948" fmla="*/ 298111 h 2380521"/>
              <a:gd name="connsiteX3949" fmla="*/ 1656498 w 8023328"/>
              <a:gd name="connsiteY3949" fmla="*/ 283322 h 2380521"/>
              <a:gd name="connsiteX3950" fmla="*/ 1582299 w 8023328"/>
              <a:gd name="connsiteY3950" fmla="*/ 283322 h 2380521"/>
              <a:gd name="connsiteX3951" fmla="*/ 1594704 w 8023328"/>
              <a:gd name="connsiteY3951" fmla="*/ 298111 h 2380521"/>
              <a:gd name="connsiteX3952" fmla="*/ 1582299 w 8023328"/>
              <a:gd name="connsiteY3952" fmla="*/ 312900 h 2380521"/>
              <a:gd name="connsiteX3953" fmla="*/ 1568441 w 8023328"/>
              <a:gd name="connsiteY3953" fmla="*/ 298111 h 2380521"/>
              <a:gd name="connsiteX3954" fmla="*/ 1582299 w 8023328"/>
              <a:gd name="connsiteY3954" fmla="*/ 283322 h 2380521"/>
              <a:gd name="connsiteX3955" fmla="*/ 1512198 w 8023328"/>
              <a:gd name="connsiteY3955" fmla="*/ 283322 h 2380521"/>
              <a:gd name="connsiteX3956" fmla="*/ 1523865 w 8023328"/>
              <a:gd name="connsiteY3956" fmla="*/ 298111 h 2380521"/>
              <a:gd name="connsiteX3957" fmla="*/ 1512198 w 8023328"/>
              <a:gd name="connsiteY3957" fmla="*/ 312900 h 2380521"/>
              <a:gd name="connsiteX3958" fmla="*/ 1497612 w 8023328"/>
              <a:gd name="connsiteY3958" fmla="*/ 298111 h 2380521"/>
              <a:gd name="connsiteX3959" fmla="*/ 1512198 w 8023328"/>
              <a:gd name="connsiteY3959" fmla="*/ 283322 h 2380521"/>
              <a:gd name="connsiteX3960" fmla="*/ 1439173 w 8023328"/>
              <a:gd name="connsiteY3960" fmla="*/ 283322 h 2380521"/>
              <a:gd name="connsiteX3961" fmla="*/ 1453026 w 8023328"/>
              <a:gd name="connsiteY3961" fmla="*/ 298111 h 2380521"/>
              <a:gd name="connsiteX3962" fmla="*/ 1439173 w 8023328"/>
              <a:gd name="connsiteY3962" fmla="*/ 312900 h 2380521"/>
              <a:gd name="connsiteX3963" fmla="*/ 1426777 w 8023328"/>
              <a:gd name="connsiteY3963" fmla="*/ 298111 h 2380521"/>
              <a:gd name="connsiteX3964" fmla="*/ 1439173 w 8023328"/>
              <a:gd name="connsiteY3964" fmla="*/ 283322 h 2380521"/>
              <a:gd name="connsiteX3965" fmla="*/ 1368347 w 8023328"/>
              <a:gd name="connsiteY3965" fmla="*/ 283322 h 2380521"/>
              <a:gd name="connsiteX3966" fmla="*/ 1382200 w 8023328"/>
              <a:gd name="connsiteY3966" fmla="*/ 298111 h 2380521"/>
              <a:gd name="connsiteX3967" fmla="*/ 1368347 w 8023328"/>
              <a:gd name="connsiteY3967" fmla="*/ 312900 h 2380521"/>
              <a:gd name="connsiteX3968" fmla="*/ 1355949 w 8023328"/>
              <a:gd name="connsiteY3968" fmla="*/ 298111 h 2380521"/>
              <a:gd name="connsiteX3969" fmla="*/ 1368347 w 8023328"/>
              <a:gd name="connsiteY3969" fmla="*/ 283322 h 2380521"/>
              <a:gd name="connsiteX3970" fmla="*/ 1297518 w 8023328"/>
              <a:gd name="connsiteY3970" fmla="*/ 283322 h 2380521"/>
              <a:gd name="connsiteX3971" fmla="*/ 1311374 w 8023328"/>
              <a:gd name="connsiteY3971" fmla="*/ 298111 h 2380521"/>
              <a:gd name="connsiteX3972" fmla="*/ 1297518 w 8023328"/>
              <a:gd name="connsiteY3972" fmla="*/ 312900 h 2380521"/>
              <a:gd name="connsiteX3973" fmla="*/ 1285121 w 8023328"/>
              <a:gd name="connsiteY3973" fmla="*/ 298111 h 2380521"/>
              <a:gd name="connsiteX3974" fmla="*/ 1297518 w 8023328"/>
              <a:gd name="connsiteY3974" fmla="*/ 283322 h 2380521"/>
              <a:gd name="connsiteX3975" fmla="*/ 1154890 w 8023328"/>
              <a:gd name="connsiteY3975" fmla="*/ 283322 h 2380521"/>
              <a:gd name="connsiteX3976" fmla="*/ 1169683 w 8023328"/>
              <a:gd name="connsiteY3976" fmla="*/ 295719 h 2380521"/>
              <a:gd name="connsiteX3977" fmla="*/ 1154890 w 8023328"/>
              <a:gd name="connsiteY3977" fmla="*/ 309576 h 2380521"/>
              <a:gd name="connsiteX3978" fmla="*/ 1140101 w 8023328"/>
              <a:gd name="connsiteY3978" fmla="*/ 295719 h 2380521"/>
              <a:gd name="connsiteX3979" fmla="*/ 1154890 w 8023328"/>
              <a:gd name="connsiteY3979" fmla="*/ 283322 h 2380521"/>
              <a:gd name="connsiteX3980" fmla="*/ 1084059 w 8023328"/>
              <a:gd name="connsiteY3980" fmla="*/ 283322 h 2380521"/>
              <a:gd name="connsiteX3981" fmla="*/ 1098847 w 8023328"/>
              <a:gd name="connsiteY3981" fmla="*/ 295719 h 2380521"/>
              <a:gd name="connsiteX3982" fmla="*/ 1084059 w 8023328"/>
              <a:gd name="connsiteY3982" fmla="*/ 309576 h 2380521"/>
              <a:gd name="connsiteX3983" fmla="*/ 1069272 w 8023328"/>
              <a:gd name="connsiteY3983" fmla="*/ 295719 h 2380521"/>
              <a:gd name="connsiteX3984" fmla="*/ 1084059 w 8023328"/>
              <a:gd name="connsiteY3984" fmla="*/ 283322 h 2380521"/>
              <a:gd name="connsiteX3985" fmla="*/ 1013024 w 8023328"/>
              <a:gd name="connsiteY3985" fmla="*/ 283322 h 2380521"/>
              <a:gd name="connsiteX3986" fmla="*/ 1024691 w 8023328"/>
              <a:gd name="connsiteY3986" fmla="*/ 295719 h 2380521"/>
              <a:gd name="connsiteX3987" fmla="*/ 1013024 w 8023328"/>
              <a:gd name="connsiteY3987" fmla="*/ 309576 h 2380521"/>
              <a:gd name="connsiteX3988" fmla="*/ 998442 w 8023328"/>
              <a:gd name="connsiteY3988" fmla="*/ 295719 h 2380521"/>
              <a:gd name="connsiteX3989" fmla="*/ 1013024 w 8023328"/>
              <a:gd name="connsiteY3989" fmla="*/ 283322 h 2380521"/>
              <a:gd name="connsiteX3990" fmla="*/ 941467 w 8023328"/>
              <a:gd name="connsiteY3990" fmla="*/ 283322 h 2380521"/>
              <a:gd name="connsiteX3991" fmla="*/ 953869 w 8023328"/>
              <a:gd name="connsiteY3991" fmla="*/ 295719 h 2380521"/>
              <a:gd name="connsiteX3992" fmla="*/ 941467 w 8023328"/>
              <a:gd name="connsiteY3992" fmla="*/ 309576 h 2380521"/>
              <a:gd name="connsiteX3993" fmla="*/ 927612 w 8023328"/>
              <a:gd name="connsiteY3993" fmla="*/ 295719 h 2380521"/>
              <a:gd name="connsiteX3994" fmla="*/ 941467 w 8023328"/>
              <a:gd name="connsiteY3994" fmla="*/ 283322 h 2380521"/>
              <a:gd name="connsiteX3995" fmla="*/ 3299102 w 8023328"/>
              <a:gd name="connsiteY3995" fmla="*/ 212492 h 2380521"/>
              <a:gd name="connsiteX3996" fmla="*/ 3311499 w 8023328"/>
              <a:gd name="connsiteY3996" fmla="*/ 226348 h 2380521"/>
              <a:gd name="connsiteX3997" fmla="*/ 3299102 w 8023328"/>
              <a:gd name="connsiteY3997" fmla="*/ 238746 h 2380521"/>
              <a:gd name="connsiteX3998" fmla="*/ 3285245 w 8023328"/>
              <a:gd name="connsiteY3998" fmla="*/ 226348 h 2380521"/>
              <a:gd name="connsiteX3999" fmla="*/ 3299102 w 8023328"/>
              <a:gd name="connsiteY3999" fmla="*/ 212492 h 2380521"/>
              <a:gd name="connsiteX4000" fmla="*/ 3226811 w 8023328"/>
              <a:gd name="connsiteY4000" fmla="*/ 212492 h 2380521"/>
              <a:gd name="connsiteX4001" fmla="*/ 3240667 w 8023328"/>
              <a:gd name="connsiteY4001" fmla="*/ 226348 h 2380521"/>
              <a:gd name="connsiteX4002" fmla="*/ 3226811 w 8023328"/>
              <a:gd name="connsiteY4002" fmla="*/ 238746 h 2380521"/>
              <a:gd name="connsiteX4003" fmla="*/ 3214412 w 8023328"/>
              <a:gd name="connsiteY4003" fmla="*/ 226348 h 2380521"/>
              <a:gd name="connsiteX4004" fmla="*/ 3226811 w 8023328"/>
              <a:gd name="connsiteY4004" fmla="*/ 212492 h 2380521"/>
              <a:gd name="connsiteX4005" fmla="*/ 3152608 w 8023328"/>
              <a:gd name="connsiteY4005" fmla="*/ 212492 h 2380521"/>
              <a:gd name="connsiteX4006" fmla="*/ 3166462 w 8023328"/>
              <a:gd name="connsiteY4006" fmla="*/ 226348 h 2380521"/>
              <a:gd name="connsiteX4007" fmla="*/ 3152608 w 8023328"/>
              <a:gd name="connsiteY4007" fmla="*/ 238746 h 2380521"/>
              <a:gd name="connsiteX4008" fmla="*/ 3140211 w 8023328"/>
              <a:gd name="connsiteY4008" fmla="*/ 226348 h 2380521"/>
              <a:gd name="connsiteX4009" fmla="*/ 3152608 w 8023328"/>
              <a:gd name="connsiteY4009" fmla="*/ 212492 h 2380521"/>
              <a:gd name="connsiteX4010" fmla="*/ 3081775 w 8023328"/>
              <a:gd name="connsiteY4010" fmla="*/ 212492 h 2380521"/>
              <a:gd name="connsiteX4011" fmla="*/ 3095628 w 8023328"/>
              <a:gd name="connsiteY4011" fmla="*/ 226348 h 2380521"/>
              <a:gd name="connsiteX4012" fmla="*/ 3081775 w 8023328"/>
              <a:gd name="connsiteY4012" fmla="*/ 238746 h 2380521"/>
              <a:gd name="connsiteX4013" fmla="*/ 3069375 w 8023328"/>
              <a:gd name="connsiteY4013" fmla="*/ 226348 h 2380521"/>
              <a:gd name="connsiteX4014" fmla="*/ 3081775 w 8023328"/>
              <a:gd name="connsiteY4014" fmla="*/ 212492 h 2380521"/>
              <a:gd name="connsiteX4015" fmla="*/ 3013720 w 8023328"/>
              <a:gd name="connsiteY4015" fmla="*/ 212492 h 2380521"/>
              <a:gd name="connsiteX4016" fmla="*/ 3028140 w 8023328"/>
              <a:gd name="connsiteY4016" fmla="*/ 226348 h 2380521"/>
              <a:gd name="connsiteX4017" fmla="*/ 3013720 w 8023328"/>
              <a:gd name="connsiteY4017" fmla="*/ 238746 h 2380521"/>
              <a:gd name="connsiteX4018" fmla="*/ 2998542 w 8023328"/>
              <a:gd name="connsiteY4018" fmla="*/ 226348 h 2380521"/>
              <a:gd name="connsiteX4019" fmla="*/ 3013720 w 8023328"/>
              <a:gd name="connsiteY4019" fmla="*/ 212492 h 2380521"/>
              <a:gd name="connsiteX4020" fmla="*/ 2942497 w 8023328"/>
              <a:gd name="connsiteY4020" fmla="*/ 212492 h 2380521"/>
              <a:gd name="connsiteX4021" fmla="*/ 2957293 w 8023328"/>
              <a:gd name="connsiteY4021" fmla="*/ 226348 h 2380521"/>
              <a:gd name="connsiteX4022" fmla="*/ 2942497 w 8023328"/>
              <a:gd name="connsiteY4022" fmla="*/ 238746 h 2380521"/>
              <a:gd name="connsiteX4023" fmla="*/ 2927716 w 8023328"/>
              <a:gd name="connsiteY4023" fmla="*/ 226348 h 2380521"/>
              <a:gd name="connsiteX4024" fmla="*/ 2942497 w 8023328"/>
              <a:gd name="connsiteY4024" fmla="*/ 212492 h 2380521"/>
              <a:gd name="connsiteX4025" fmla="*/ 2867363 w 8023328"/>
              <a:gd name="connsiteY4025" fmla="*/ 212492 h 2380521"/>
              <a:gd name="connsiteX4026" fmla="*/ 2879765 w 8023328"/>
              <a:gd name="connsiteY4026" fmla="*/ 226348 h 2380521"/>
              <a:gd name="connsiteX4027" fmla="*/ 2867363 w 8023328"/>
              <a:gd name="connsiteY4027" fmla="*/ 238746 h 2380521"/>
              <a:gd name="connsiteX4028" fmla="*/ 2853510 w 8023328"/>
              <a:gd name="connsiteY4028" fmla="*/ 226348 h 2380521"/>
              <a:gd name="connsiteX4029" fmla="*/ 2867363 w 8023328"/>
              <a:gd name="connsiteY4029" fmla="*/ 212492 h 2380521"/>
              <a:gd name="connsiteX4030" fmla="*/ 2796538 w 8023328"/>
              <a:gd name="connsiteY4030" fmla="*/ 212492 h 2380521"/>
              <a:gd name="connsiteX4031" fmla="*/ 2808934 w 8023328"/>
              <a:gd name="connsiteY4031" fmla="*/ 226348 h 2380521"/>
              <a:gd name="connsiteX4032" fmla="*/ 2796538 w 8023328"/>
              <a:gd name="connsiteY4032" fmla="*/ 238746 h 2380521"/>
              <a:gd name="connsiteX4033" fmla="*/ 2782680 w 8023328"/>
              <a:gd name="connsiteY4033" fmla="*/ 226348 h 2380521"/>
              <a:gd name="connsiteX4034" fmla="*/ 2796538 w 8023328"/>
              <a:gd name="connsiteY4034" fmla="*/ 212492 h 2380521"/>
              <a:gd name="connsiteX4035" fmla="*/ 2725698 w 8023328"/>
              <a:gd name="connsiteY4035" fmla="*/ 212492 h 2380521"/>
              <a:gd name="connsiteX4036" fmla="*/ 2738102 w 8023328"/>
              <a:gd name="connsiteY4036" fmla="*/ 226348 h 2380521"/>
              <a:gd name="connsiteX4037" fmla="*/ 2725698 w 8023328"/>
              <a:gd name="connsiteY4037" fmla="*/ 238746 h 2380521"/>
              <a:gd name="connsiteX4038" fmla="*/ 2711852 w 8023328"/>
              <a:gd name="connsiteY4038" fmla="*/ 226348 h 2380521"/>
              <a:gd name="connsiteX4039" fmla="*/ 2725698 w 8023328"/>
              <a:gd name="connsiteY4039" fmla="*/ 212492 h 2380521"/>
              <a:gd name="connsiteX4040" fmla="*/ 2653420 w 8023328"/>
              <a:gd name="connsiteY4040" fmla="*/ 212492 h 2380521"/>
              <a:gd name="connsiteX4041" fmla="*/ 2667273 w 8023328"/>
              <a:gd name="connsiteY4041" fmla="*/ 226348 h 2380521"/>
              <a:gd name="connsiteX4042" fmla="*/ 2653420 w 8023328"/>
              <a:gd name="connsiteY4042" fmla="*/ 238746 h 2380521"/>
              <a:gd name="connsiteX4043" fmla="*/ 2641021 w 8023328"/>
              <a:gd name="connsiteY4043" fmla="*/ 226348 h 2380521"/>
              <a:gd name="connsiteX4044" fmla="*/ 2653420 w 8023328"/>
              <a:gd name="connsiteY4044" fmla="*/ 212492 h 2380521"/>
              <a:gd name="connsiteX4045" fmla="*/ 2582586 w 8023328"/>
              <a:gd name="connsiteY4045" fmla="*/ 212492 h 2380521"/>
              <a:gd name="connsiteX4046" fmla="*/ 2596439 w 8023328"/>
              <a:gd name="connsiteY4046" fmla="*/ 226348 h 2380521"/>
              <a:gd name="connsiteX4047" fmla="*/ 2582586 w 8023328"/>
              <a:gd name="connsiteY4047" fmla="*/ 238746 h 2380521"/>
              <a:gd name="connsiteX4048" fmla="*/ 2570189 w 8023328"/>
              <a:gd name="connsiteY4048" fmla="*/ 226348 h 2380521"/>
              <a:gd name="connsiteX4049" fmla="*/ 2582586 w 8023328"/>
              <a:gd name="connsiteY4049" fmla="*/ 212492 h 2380521"/>
              <a:gd name="connsiteX4050" fmla="*/ 2511029 w 8023328"/>
              <a:gd name="connsiteY4050" fmla="*/ 212492 h 2380521"/>
              <a:gd name="connsiteX4051" fmla="*/ 2525616 w 8023328"/>
              <a:gd name="connsiteY4051" fmla="*/ 226348 h 2380521"/>
              <a:gd name="connsiteX4052" fmla="*/ 2511029 w 8023328"/>
              <a:gd name="connsiteY4052" fmla="*/ 238746 h 2380521"/>
              <a:gd name="connsiteX4053" fmla="*/ 2499364 w 8023328"/>
              <a:gd name="connsiteY4053" fmla="*/ 226348 h 2380521"/>
              <a:gd name="connsiteX4054" fmla="*/ 2511029 w 8023328"/>
              <a:gd name="connsiteY4054" fmla="*/ 212492 h 2380521"/>
              <a:gd name="connsiteX4055" fmla="*/ 2439946 w 8023328"/>
              <a:gd name="connsiteY4055" fmla="*/ 212492 h 2380521"/>
              <a:gd name="connsiteX4056" fmla="*/ 2454732 w 8023328"/>
              <a:gd name="connsiteY4056" fmla="*/ 226348 h 2380521"/>
              <a:gd name="connsiteX4057" fmla="*/ 2439946 w 8023328"/>
              <a:gd name="connsiteY4057" fmla="*/ 238746 h 2380521"/>
              <a:gd name="connsiteX4058" fmla="*/ 2425156 w 8023328"/>
              <a:gd name="connsiteY4058" fmla="*/ 226348 h 2380521"/>
              <a:gd name="connsiteX4059" fmla="*/ 2439946 w 8023328"/>
              <a:gd name="connsiteY4059" fmla="*/ 212492 h 2380521"/>
              <a:gd name="connsiteX4060" fmla="*/ 2369110 w 8023328"/>
              <a:gd name="connsiteY4060" fmla="*/ 212492 h 2380521"/>
              <a:gd name="connsiteX4061" fmla="*/ 2383900 w 8023328"/>
              <a:gd name="connsiteY4061" fmla="*/ 226348 h 2380521"/>
              <a:gd name="connsiteX4062" fmla="*/ 2369110 w 8023328"/>
              <a:gd name="connsiteY4062" fmla="*/ 238746 h 2380521"/>
              <a:gd name="connsiteX4063" fmla="*/ 2354323 w 8023328"/>
              <a:gd name="connsiteY4063" fmla="*/ 226348 h 2380521"/>
              <a:gd name="connsiteX4064" fmla="*/ 2369110 w 8023328"/>
              <a:gd name="connsiteY4064" fmla="*/ 212492 h 2380521"/>
              <a:gd name="connsiteX4065" fmla="*/ 2298283 w 8023328"/>
              <a:gd name="connsiteY4065" fmla="*/ 212492 h 2380521"/>
              <a:gd name="connsiteX4066" fmla="*/ 2313070 w 8023328"/>
              <a:gd name="connsiteY4066" fmla="*/ 227280 h 2380521"/>
              <a:gd name="connsiteX4067" fmla="*/ 2298283 w 8023328"/>
              <a:gd name="connsiteY4067" fmla="*/ 242069 h 2380521"/>
              <a:gd name="connsiteX4068" fmla="*/ 2283493 w 8023328"/>
              <a:gd name="connsiteY4068" fmla="*/ 227280 h 2380521"/>
              <a:gd name="connsiteX4069" fmla="*/ 2298283 w 8023328"/>
              <a:gd name="connsiteY4069" fmla="*/ 212492 h 2380521"/>
              <a:gd name="connsiteX4070" fmla="*/ 2226517 w 8023328"/>
              <a:gd name="connsiteY4070" fmla="*/ 212492 h 2380521"/>
              <a:gd name="connsiteX4071" fmla="*/ 2238916 w 8023328"/>
              <a:gd name="connsiteY4071" fmla="*/ 227280 h 2380521"/>
              <a:gd name="connsiteX4072" fmla="*/ 2226517 w 8023328"/>
              <a:gd name="connsiteY4072" fmla="*/ 242069 h 2380521"/>
              <a:gd name="connsiteX4073" fmla="*/ 2212659 w 8023328"/>
              <a:gd name="connsiteY4073" fmla="*/ 227280 h 2380521"/>
              <a:gd name="connsiteX4074" fmla="*/ 2226517 w 8023328"/>
              <a:gd name="connsiteY4074" fmla="*/ 212492 h 2380521"/>
              <a:gd name="connsiteX4075" fmla="*/ 2155683 w 8023328"/>
              <a:gd name="connsiteY4075" fmla="*/ 212492 h 2380521"/>
              <a:gd name="connsiteX4076" fmla="*/ 2168081 w 8023328"/>
              <a:gd name="connsiteY4076" fmla="*/ 227280 h 2380521"/>
              <a:gd name="connsiteX4077" fmla="*/ 2155683 w 8023328"/>
              <a:gd name="connsiteY4077" fmla="*/ 242069 h 2380521"/>
              <a:gd name="connsiteX4078" fmla="*/ 2141827 w 8023328"/>
              <a:gd name="connsiteY4078" fmla="*/ 227280 h 2380521"/>
              <a:gd name="connsiteX4079" fmla="*/ 2155683 w 8023328"/>
              <a:gd name="connsiteY4079" fmla="*/ 212492 h 2380521"/>
              <a:gd name="connsiteX4080" fmla="*/ 2084851 w 8023328"/>
              <a:gd name="connsiteY4080" fmla="*/ 212492 h 2380521"/>
              <a:gd name="connsiteX4081" fmla="*/ 2097249 w 8023328"/>
              <a:gd name="connsiteY4081" fmla="*/ 227280 h 2380521"/>
              <a:gd name="connsiteX4082" fmla="*/ 2084851 w 8023328"/>
              <a:gd name="connsiteY4082" fmla="*/ 242069 h 2380521"/>
              <a:gd name="connsiteX4083" fmla="*/ 2070995 w 8023328"/>
              <a:gd name="connsiteY4083" fmla="*/ 227280 h 2380521"/>
              <a:gd name="connsiteX4084" fmla="*/ 2084851 w 8023328"/>
              <a:gd name="connsiteY4084" fmla="*/ 212492 h 2380521"/>
              <a:gd name="connsiteX4085" fmla="*/ 2011835 w 8023328"/>
              <a:gd name="connsiteY4085" fmla="*/ 212492 h 2380521"/>
              <a:gd name="connsiteX4086" fmla="*/ 2026421 w 8023328"/>
              <a:gd name="connsiteY4086" fmla="*/ 227280 h 2380521"/>
              <a:gd name="connsiteX4087" fmla="*/ 2011835 w 8023328"/>
              <a:gd name="connsiteY4087" fmla="*/ 242069 h 2380521"/>
              <a:gd name="connsiteX4088" fmla="*/ 2000168 w 8023328"/>
              <a:gd name="connsiteY4088" fmla="*/ 227280 h 2380521"/>
              <a:gd name="connsiteX4089" fmla="*/ 2011835 w 8023328"/>
              <a:gd name="connsiteY4089" fmla="*/ 212492 h 2380521"/>
              <a:gd name="connsiteX4090" fmla="*/ 1938362 w 8023328"/>
              <a:gd name="connsiteY4090" fmla="*/ 212492 h 2380521"/>
              <a:gd name="connsiteX4091" fmla="*/ 1952222 w 8023328"/>
              <a:gd name="connsiteY4091" fmla="*/ 227280 h 2380521"/>
              <a:gd name="connsiteX4092" fmla="*/ 1938362 w 8023328"/>
              <a:gd name="connsiteY4092" fmla="*/ 242069 h 2380521"/>
              <a:gd name="connsiteX4093" fmla="*/ 1925971 w 8023328"/>
              <a:gd name="connsiteY4093" fmla="*/ 227280 h 2380521"/>
              <a:gd name="connsiteX4094" fmla="*/ 1938362 w 8023328"/>
              <a:gd name="connsiteY4094" fmla="*/ 212492 h 2380521"/>
              <a:gd name="connsiteX4095" fmla="*/ 1867530 w 8023328"/>
              <a:gd name="connsiteY4095" fmla="*/ 212492 h 2380521"/>
              <a:gd name="connsiteX4096" fmla="*/ 1881387 w 8023328"/>
              <a:gd name="connsiteY4096" fmla="*/ 227280 h 2380521"/>
              <a:gd name="connsiteX4097" fmla="*/ 1867530 w 8023328"/>
              <a:gd name="connsiteY4097" fmla="*/ 242069 h 2380521"/>
              <a:gd name="connsiteX4098" fmla="*/ 1855129 w 8023328"/>
              <a:gd name="connsiteY4098" fmla="*/ 227280 h 2380521"/>
              <a:gd name="connsiteX4099" fmla="*/ 1867530 w 8023328"/>
              <a:gd name="connsiteY4099" fmla="*/ 212492 h 2380521"/>
              <a:gd name="connsiteX4100" fmla="*/ 1799087 w 8023328"/>
              <a:gd name="connsiteY4100" fmla="*/ 212492 h 2380521"/>
              <a:gd name="connsiteX4101" fmla="*/ 1813879 w 8023328"/>
              <a:gd name="connsiteY4101" fmla="*/ 227280 h 2380521"/>
              <a:gd name="connsiteX4102" fmla="*/ 1799087 w 8023328"/>
              <a:gd name="connsiteY4102" fmla="*/ 242069 h 2380521"/>
              <a:gd name="connsiteX4103" fmla="*/ 1784303 w 8023328"/>
              <a:gd name="connsiteY4103" fmla="*/ 227280 h 2380521"/>
              <a:gd name="connsiteX4104" fmla="*/ 1799087 w 8023328"/>
              <a:gd name="connsiteY4104" fmla="*/ 212492 h 2380521"/>
              <a:gd name="connsiteX4105" fmla="*/ 1728262 w 8023328"/>
              <a:gd name="connsiteY4105" fmla="*/ 212492 h 2380521"/>
              <a:gd name="connsiteX4106" fmla="*/ 1743052 w 8023328"/>
              <a:gd name="connsiteY4106" fmla="*/ 227280 h 2380521"/>
              <a:gd name="connsiteX4107" fmla="*/ 1728262 w 8023328"/>
              <a:gd name="connsiteY4107" fmla="*/ 242069 h 2380521"/>
              <a:gd name="connsiteX4108" fmla="*/ 1713472 w 8023328"/>
              <a:gd name="connsiteY4108" fmla="*/ 227280 h 2380521"/>
              <a:gd name="connsiteX4109" fmla="*/ 1728262 w 8023328"/>
              <a:gd name="connsiteY4109" fmla="*/ 212492 h 2380521"/>
              <a:gd name="connsiteX4110" fmla="*/ 1656498 w 8023328"/>
              <a:gd name="connsiteY4110" fmla="*/ 212492 h 2380521"/>
              <a:gd name="connsiteX4111" fmla="*/ 1668900 w 8023328"/>
              <a:gd name="connsiteY4111" fmla="*/ 227280 h 2380521"/>
              <a:gd name="connsiteX4112" fmla="*/ 1656498 w 8023328"/>
              <a:gd name="connsiteY4112" fmla="*/ 242069 h 2380521"/>
              <a:gd name="connsiteX4113" fmla="*/ 1642655 w 8023328"/>
              <a:gd name="connsiteY4113" fmla="*/ 227280 h 2380521"/>
              <a:gd name="connsiteX4114" fmla="*/ 1656498 w 8023328"/>
              <a:gd name="connsiteY4114" fmla="*/ 212492 h 2380521"/>
              <a:gd name="connsiteX4115" fmla="*/ 1582299 w 8023328"/>
              <a:gd name="connsiteY4115" fmla="*/ 212492 h 2380521"/>
              <a:gd name="connsiteX4116" fmla="*/ 1594704 w 8023328"/>
              <a:gd name="connsiteY4116" fmla="*/ 227280 h 2380521"/>
              <a:gd name="connsiteX4117" fmla="*/ 1582299 w 8023328"/>
              <a:gd name="connsiteY4117" fmla="*/ 242069 h 2380521"/>
              <a:gd name="connsiteX4118" fmla="*/ 1568441 w 8023328"/>
              <a:gd name="connsiteY4118" fmla="*/ 227280 h 2380521"/>
              <a:gd name="connsiteX4119" fmla="*/ 1582299 w 8023328"/>
              <a:gd name="connsiteY4119" fmla="*/ 212492 h 2380521"/>
              <a:gd name="connsiteX4120" fmla="*/ 1512198 w 8023328"/>
              <a:gd name="connsiteY4120" fmla="*/ 212492 h 2380521"/>
              <a:gd name="connsiteX4121" fmla="*/ 1523867 w 8023328"/>
              <a:gd name="connsiteY4121" fmla="*/ 227280 h 2380521"/>
              <a:gd name="connsiteX4122" fmla="*/ 1512198 w 8023328"/>
              <a:gd name="connsiteY4122" fmla="*/ 242069 h 2380521"/>
              <a:gd name="connsiteX4123" fmla="*/ 1497612 w 8023328"/>
              <a:gd name="connsiteY4123" fmla="*/ 227280 h 2380521"/>
              <a:gd name="connsiteX4124" fmla="*/ 1512198 w 8023328"/>
              <a:gd name="connsiteY4124" fmla="*/ 212492 h 2380521"/>
              <a:gd name="connsiteX4125" fmla="*/ 1439173 w 8023328"/>
              <a:gd name="connsiteY4125" fmla="*/ 212492 h 2380521"/>
              <a:gd name="connsiteX4126" fmla="*/ 1453026 w 8023328"/>
              <a:gd name="connsiteY4126" fmla="*/ 227280 h 2380521"/>
              <a:gd name="connsiteX4127" fmla="*/ 1439173 w 8023328"/>
              <a:gd name="connsiteY4127" fmla="*/ 242069 h 2380521"/>
              <a:gd name="connsiteX4128" fmla="*/ 1426777 w 8023328"/>
              <a:gd name="connsiteY4128" fmla="*/ 227280 h 2380521"/>
              <a:gd name="connsiteX4129" fmla="*/ 1439173 w 8023328"/>
              <a:gd name="connsiteY4129" fmla="*/ 212492 h 2380521"/>
              <a:gd name="connsiteX4130" fmla="*/ 1368349 w 8023328"/>
              <a:gd name="connsiteY4130" fmla="*/ 212492 h 2380521"/>
              <a:gd name="connsiteX4131" fmla="*/ 1382203 w 8023328"/>
              <a:gd name="connsiteY4131" fmla="*/ 227280 h 2380521"/>
              <a:gd name="connsiteX4132" fmla="*/ 1368349 w 8023328"/>
              <a:gd name="connsiteY4132" fmla="*/ 242069 h 2380521"/>
              <a:gd name="connsiteX4133" fmla="*/ 1355950 w 8023328"/>
              <a:gd name="connsiteY4133" fmla="*/ 227280 h 2380521"/>
              <a:gd name="connsiteX4134" fmla="*/ 1368349 w 8023328"/>
              <a:gd name="connsiteY4134" fmla="*/ 212492 h 2380521"/>
              <a:gd name="connsiteX4135" fmla="*/ 1297520 w 8023328"/>
              <a:gd name="connsiteY4135" fmla="*/ 212492 h 2380521"/>
              <a:gd name="connsiteX4136" fmla="*/ 1311374 w 8023328"/>
              <a:gd name="connsiteY4136" fmla="*/ 227280 h 2380521"/>
              <a:gd name="connsiteX4137" fmla="*/ 1297520 w 8023328"/>
              <a:gd name="connsiteY4137" fmla="*/ 242069 h 2380521"/>
              <a:gd name="connsiteX4138" fmla="*/ 1285121 w 8023328"/>
              <a:gd name="connsiteY4138" fmla="*/ 227280 h 2380521"/>
              <a:gd name="connsiteX4139" fmla="*/ 1297520 w 8023328"/>
              <a:gd name="connsiteY4139" fmla="*/ 212492 h 2380521"/>
              <a:gd name="connsiteX4140" fmla="*/ 1225708 w 8023328"/>
              <a:gd name="connsiteY4140" fmla="*/ 212492 h 2380521"/>
              <a:gd name="connsiteX4141" fmla="*/ 1240496 w 8023328"/>
              <a:gd name="connsiteY4141" fmla="*/ 227280 h 2380521"/>
              <a:gd name="connsiteX4142" fmla="*/ 1225708 w 8023328"/>
              <a:gd name="connsiteY4142" fmla="*/ 242069 h 2380521"/>
              <a:gd name="connsiteX4143" fmla="*/ 1210934 w 8023328"/>
              <a:gd name="connsiteY4143" fmla="*/ 227280 h 2380521"/>
              <a:gd name="connsiteX4144" fmla="*/ 1225708 w 8023328"/>
              <a:gd name="connsiteY4144" fmla="*/ 212492 h 2380521"/>
              <a:gd name="connsiteX4145" fmla="*/ 1154891 w 8023328"/>
              <a:gd name="connsiteY4145" fmla="*/ 212492 h 2380521"/>
              <a:gd name="connsiteX4146" fmla="*/ 1169683 w 8023328"/>
              <a:gd name="connsiteY4146" fmla="*/ 227280 h 2380521"/>
              <a:gd name="connsiteX4147" fmla="*/ 1154891 w 8023328"/>
              <a:gd name="connsiteY4147" fmla="*/ 242069 h 2380521"/>
              <a:gd name="connsiteX4148" fmla="*/ 1140105 w 8023328"/>
              <a:gd name="connsiteY4148" fmla="*/ 227280 h 2380521"/>
              <a:gd name="connsiteX4149" fmla="*/ 1154891 w 8023328"/>
              <a:gd name="connsiteY4149" fmla="*/ 212492 h 2380521"/>
              <a:gd name="connsiteX4150" fmla="*/ 1084063 w 8023328"/>
              <a:gd name="connsiteY4150" fmla="*/ 212492 h 2380521"/>
              <a:gd name="connsiteX4151" fmla="*/ 1098847 w 8023328"/>
              <a:gd name="connsiteY4151" fmla="*/ 227280 h 2380521"/>
              <a:gd name="connsiteX4152" fmla="*/ 1084063 w 8023328"/>
              <a:gd name="connsiteY4152" fmla="*/ 242069 h 2380521"/>
              <a:gd name="connsiteX4153" fmla="*/ 1069276 w 8023328"/>
              <a:gd name="connsiteY4153" fmla="*/ 227280 h 2380521"/>
              <a:gd name="connsiteX4154" fmla="*/ 1084063 w 8023328"/>
              <a:gd name="connsiteY4154" fmla="*/ 212492 h 2380521"/>
              <a:gd name="connsiteX4155" fmla="*/ 3013723 w 8023328"/>
              <a:gd name="connsiteY4155" fmla="*/ 141661 h 2380521"/>
              <a:gd name="connsiteX4156" fmla="*/ 3028140 w 8023328"/>
              <a:gd name="connsiteY4156" fmla="*/ 155517 h 2380521"/>
              <a:gd name="connsiteX4157" fmla="*/ 3013723 w 8023328"/>
              <a:gd name="connsiteY4157" fmla="*/ 167915 h 2380521"/>
              <a:gd name="connsiteX4158" fmla="*/ 2998545 w 8023328"/>
              <a:gd name="connsiteY4158" fmla="*/ 155517 h 2380521"/>
              <a:gd name="connsiteX4159" fmla="*/ 3013723 w 8023328"/>
              <a:gd name="connsiteY4159" fmla="*/ 141661 h 2380521"/>
              <a:gd name="connsiteX4160" fmla="*/ 2942497 w 8023328"/>
              <a:gd name="connsiteY4160" fmla="*/ 141661 h 2380521"/>
              <a:gd name="connsiteX4161" fmla="*/ 2957293 w 8023328"/>
              <a:gd name="connsiteY4161" fmla="*/ 155517 h 2380521"/>
              <a:gd name="connsiteX4162" fmla="*/ 2942497 w 8023328"/>
              <a:gd name="connsiteY4162" fmla="*/ 167915 h 2380521"/>
              <a:gd name="connsiteX4163" fmla="*/ 2927716 w 8023328"/>
              <a:gd name="connsiteY4163" fmla="*/ 155517 h 2380521"/>
              <a:gd name="connsiteX4164" fmla="*/ 2942497 w 8023328"/>
              <a:gd name="connsiteY4164" fmla="*/ 141661 h 2380521"/>
              <a:gd name="connsiteX4165" fmla="*/ 2867363 w 8023328"/>
              <a:gd name="connsiteY4165" fmla="*/ 141661 h 2380521"/>
              <a:gd name="connsiteX4166" fmla="*/ 2879765 w 8023328"/>
              <a:gd name="connsiteY4166" fmla="*/ 155517 h 2380521"/>
              <a:gd name="connsiteX4167" fmla="*/ 2867363 w 8023328"/>
              <a:gd name="connsiteY4167" fmla="*/ 167915 h 2380521"/>
              <a:gd name="connsiteX4168" fmla="*/ 2853510 w 8023328"/>
              <a:gd name="connsiteY4168" fmla="*/ 155517 h 2380521"/>
              <a:gd name="connsiteX4169" fmla="*/ 2867363 w 8023328"/>
              <a:gd name="connsiteY4169" fmla="*/ 141661 h 2380521"/>
              <a:gd name="connsiteX4170" fmla="*/ 2796538 w 8023328"/>
              <a:gd name="connsiteY4170" fmla="*/ 141661 h 2380521"/>
              <a:gd name="connsiteX4171" fmla="*/ 2808940 w 8023328"/>
              <a:gd name="connsiteY4171" fmla="*/ 155517 h 2380521"/>
              <a:gd name="connsiteX4172" fmla="*/ 2796538 w 8023328"/>
              <a:gd name="connsiteY4172" fmla="*/ 167915 h 2380521"/>
              <a:gd name="connsiteX4173" fmla="*/ 2782683 w 8023328"/>
              <a:gd name="connsiteY4173" fmla="*/ 155517 h 2380521"/>
              <a:gd name="connsiteX4174" fmla="*/ 2796538 w 8023328"/>
              <a:gd name="connsiteY4174" fmla="*/ 141661 h 2380521"/>
              <a:gd name="connsiteX4175" fmla="*/ 2725703 w 8023328"/>
              <a:gd name="connsiteY4175" fmla="*/ 141661 h 2380521"/>
              <a:gd name="connsiteX4176" fmla="*/ 2738105 w 8023328"/>
              <a:gd name="connsiteY4176" fmla="*/ 155517 h 2380521"/>
              <a:gd name="connsiteX4177" fmla="*/ 2725703 w 8023328"/>
              <a:gd name="connsiteY4177" fmla="*/ 167915 h 2380521"/>
              <a:gd name="connsiteX4178" fmla="*/ 2711852 w 8023328"/>
              <a:gd name="connsiteY4178" fmla="*/ 155517 h 2380521"/>
              <a:gd name="connsiteX4179" fmla="*/ 2725703 w 8023328"/>
              <a:gd name="connsiteY4179" fmla="*/ 141661 h 2380521"/>
              <a:gd name="connsiteX4180" fmla="*/ 2653420 w 8023328"/>
              <a:gd name="connsiteY4180" fmla="*/ 141661 h 2380521"/>
              <a:gd name="connsiteX4181" fmla="*/ 2667273 w 8023328"/>
              <a:gd name="connsiteY4181" fmla="*/ 155517 h 2380521"/>
              <a:gd name="connsiteX4182" fmla="*/ 2653420 w 8023328"/>
              <a:gd name="connsiteY4182" fmla="*/ 167915 h 2380521"/>
              <a:gd name="connsiteX4183" fmla="*/ 2641021 w 8023328"/>
              <a:gd name="connsiteY4183" fmla="*/ 155517 h 2380521"/>
              <a:gd name="connsiteX4184" fmla="*/ 2653420 w 8023328"/>
              <a:gd name="connsiteY4184" fmla="*/ 141661 h 2380521"/>
              <a:gd name="connsiteX4185" fmla="*/ 2582586 w 8023328"/>
              <a:gd name="connsiteY4185" fmla="*/ 141661 h 2380521"/>
              <a:gd name="connsiteX4186" fmla="*/ 2596442 w 8023328"/>
              <a:gd name="connsiteY4186" fmla="*/ 155517 h 2380521"/>
              <a:gd name="connsiteX4187" fmla="*/ 2582586 w 8023328"/>
              <a:gd name="connsiteY4187" fmla="*/ 167915 h 2380521"/>
              <a:gd name="connsiteX4188" fmla="*/ 2570189 w 8023328"/>
              <a:gd name="connsiteY4188" fmla="*/ 155517 h 2380521"/>
              <a:gd name="connsiteX4189" fmla="*/ 2582586 w 8023328"/>
              <a:gd name="connsiteY4189" fmla="*/ 141661 h 2380521"/>
              <a:gd name="connsiteX4190" fmla="*/ 2511034 w 8023328"/>
              <a:gd name="connsiteY4190" fmla="*/ 141661 h 2380521"/>
              <a:gd name="connsiteX4191" fmla="*/ 2525616 w 8023328"/>
              <a:gd name="connsiteY4191" fmla="*/ 155517 h 2380521"/>
              <a:gd name="connsiteX4192" fmla="*/ 2511034 w 8023328"/>
              <a:gd name="connsiteY4192" fmla="*/ 167915 h 2380521"/>
              <a:gd name="connsiteX4193" fmla="*/ 2499364 w 8023328"/>
              <a:gd name="connsiteY4193" fmla="*/ 155517 h 2380521"/>
              <a:gd name="connsiteX4194" fmla="*/ 2511034 w 8023328"/>
              <a:gd name="connsiteY4194" fmla="*/ 141661 h 2380521"/>
              <a:gd name="connsiteX4195" fmla="*/ 2439946 w 8023328"/>
              <a:gd name="connsiteY4195" fmla="*/ 141661 h 2380521"/>
              <a:gd name="connsiteX4196" fmla="*/ 2454734 w 8023328"/>
              <a:gd name="connsiteY4196" fmla="*/ 155517 h 2380521"/>
              <a:gd name="connsiteX4197" fmla="*/ 2439946 w 8023328"/>
              <a:gd name="connsiteY4197" fmla="*/ 167915 h 2380521"/>
              <a:gd name="connsiteX4198" fmla="*/ 2425159 w 8023328"/>
              <a:gd name="connsiteY4198" fmla="*/ 155517 h 2380521"/>
              <a:gd name="connsiteX4199" fmla="*/ 2439946 w 8023328"/>
              <a:gd name="connsiteY4199" fmla="*/ 141661 h 2380521"/>
              <a:gd name="connsiteX4200" fmla="*/ 2369114 w 8023328"/>
              <a:gd name="connsiteY4200" fmla="*/ 141661 h 2380521"/>
              <a:gd name="connsiteX4201" fmla="*/ 2383900 w 8023328"/>
              <a:gd name="connsiteY4201" fmla="*/ 155517 h 2380521"/>
              <a:gd name="connsiteX4202" fmla="*/ 2369114 w 8023328"/>
              <a:gd name="connsiteY4202" fmla="*/ 167915 h 2380521"/>
              <a:gd name="connsiteX4203" fmla="*/ 2354323 w 8023328"/>
              <a:gd name="connsiteY4203" fmla="*/ 155517 h 2380521"/>
              <a:gd name="connsiteX4204" fmla="*/ 2369114 w 8023328"/>
              <a:gd name="connsiteY4204" fmla="*/ 141661 h 2380521"/>
              <a:gd name="connsiteX4205" fmla="*/ 2298283 w 8023328"/>
              <a:gd name="connsiteY4205" fmla="*/ 141661 h 2380521"/>
              <a:gd name="connsiteX4206" fmla="*/ 2313070 w 8023328"/>
              <a:gd name="connsiteY4206" fmla="*/ 155517 h 2380521"/>
              <a:gd name="connsiteX4207" fmla="*/ 2298283 w 8023328"/>
              <a:gd name="connsiteY4207" fmla="*/ 167915 h 2380521"/>
              <a:gd name="connsiteX4208" fmla="*/ 2283493 w 8023328"/>
              <a:gd name="connsiteY4208" fmla="*/ 155517 h 2380521"/>
              <a:gd name="connsiteX4209" fmla="*/ 2298283 w 8023328"/>
              <a:gd name="connsiteY4209" fmla="*/ 141661 h 2380521"/>
              <a:gd name="connsiteX4210" fmla="*/ 2226517 w 8023328"/>
              <a:gd name="connsiteY4210" fmla="*/ 141661 h 2380521"/>
              <a:gd name="connsiteX4211" fmla="*/ 2238916 w 8023328"/>
              <a:gd name="connsiteY4211" fmla="*/ 155517 h 2380521"/>
              <a:gd name="connsiteX4212" fmla="*/ 2226517 w 8023328"/>
              <a:gd name="connsiteY4212" fmla="*/ 167915 h 2380521"/>
              <a:gd name="connsiteX4213" fmla="*/ 2212659 w 8023328"/>
              <a:gd name="connsiteY4213" fmla="*/ 155517 h 2380521"/>
              <a:gd name="connsiteX4214" fmla="*/ 2226517 w 8023328"/>
              <a:gd name="connsiteY4214" fmla="*/ 141661 h 2380521"/>
              <a:gd name="connsiteX4215" fmla="*/ 2155683 w 8023328"/>
              <a:gd name="connsiteY4215" fmla="*/ 141661 h 2380521"/>
              <a:gd name="connsiteX4216" fmla="*/ 2168084 w 8023328"/>
              <a:gd name="connsiteY4216" fmla="*/ 155517 h 2380521"/>
              <a:gd name="connsiteX4217" fmla="*/ 2155683 w 8023328"/>
              <a:gd name="connsiteY4217" fmla="*/ 167915 h 2380521"/>
              <a:gd name="connsiteX4218" fmla="*/ 2141827 w 8023328"/>
              <a:gd name="connsiteY4218" fmla="*/ 155517 h 2380521"/>
              <a:gd name="connsiteX4219" fmla="*/ 2155683 w 8023328"/>
              <a:gd name="connsiteY4219" fmla="*/ 141661 h 2380521"/>
              <a:gd name="connsiteX4220" fmla="*/ 2084851 w 8023328"/>
              <a:gd name="connsiteY4220" fmla="*/ 141661 h 2380521"/>
              <a:gd name="connsiteX4221" fmla="*/ 2097249 w 8023328"/>
              <a:gd name="connsiteY4221" fmla="*/ 155517 h 2380521"/>
              <a:gd name="connsiteX4222" fmla="*/ 2084851 w 8023328"/>
              <a:gd name="connsiteY4222" fmla="*/ 167915 h 2380521"/>
              <a:gd name="connsiteX4223" fmla="*/ 2070995 w 8023328"/>
              <a:gd name="connsiteY4223" fmla="*/ 155517 h 2380521"/>
              <a:gd name="connsiteX4224" fmla="*/ 2084851 w 8023328"/>
              <a:gd name="connsiteY4224" fmla="*/ 141661 h 2380521"/>
              <a:gd name="connsiteX4225" fmla="*/ 2011835 w 8023328"/>
              <a:gd name="connsiteY4225" fmla="*/ 141661 h 2380521"/>
              <a:gd name="connsiteX4226" fmla="*/ 2026421 w 8023328"/>
              <a:gd name="connsiteY4226" fmla="*/ 155517 h 2380521"/>
              <a:gd name="connsiteX4227" fmla="*/ 2011835 w 8023328"/>
              <a:gd name="connsiteY4227" fmla="*/ 167915 h 2380521"/>
              <a:gd name="connsiteX4228" fmla="*/ 2000168 w 8023328"/>
              <a:gd name="connsiteY4228" fmla="*/ 155517 h 2380521"/>
              <a:gd name="connsiteX4229" fmla="*/ 2011835 w 8023328"/>
              <a:gd name="connsiteY4229" fmla="*/ 141661 h 2380521"/>
              <a:gd name="connsiteX4230" fmla="*/ 1938365 w 8023328"/>
              <a:gd name="connsiteY4230" fmla="*/ 141661 h 2380521"/>
              <a:gd name="connsiteX4231" fmla="*/ 1952222 w 8023328"/>
              <a:gd name="connsiteY4231" fmla="*/ 155517 h 2380521"/>
              <a:gd name="connsiteX4232" fmla="*/ 1938365 w 8023328"/>
              <a:gd name="connsiteY4232" fmla="*/ 167915 h 2380521"/>
              <a:gd name="connsiteX4233" fmla="*/ 1925971 w 8023328"/>
              <a:gd name="connsiteY4233" fmla="*/ 155517 h 2380521"/>
              <a:gd name="connsiteX4234" fmla="*/ 1938365 w 8023328"/>
              <a:gd name="connsiteY4234" fmla="*/ 141661 h 2380521"/>
              <a:gd name="connsiteX4235" fmla="*/ 1869922 w 8023328"/>
              <a:gd name="connsiteY4235" fmla="*/ 141661 h 2380521"/>
              <a:gd name="connsiteX4236" fmla="*/ 1884712 w 8023328"/>
              <a:gd name="connsiteY4236" fmla="*/ 155517 h 2380521"/>
              <a:gd name="connsiteX4237" fmla="*/ 1869922 w 8023328"/>
              <a:gd name="connsiteY4237" fmla="*/ 167915 h 2380521"/>
              <a:gd name="connsiteX4238" fmla="*/ 1855131 w 8023328"/>
              <a:gd name="connsiteY4238" fmla="*/ 155517 h 2380521"/>
              <a:gd name="connsiteX4239" fmla="*/ 1869922 w 8023328"/>
              <a:gd name="connsiteY4239" fmla="*/ 141661 h 2380521"/>
              <a:gd name="connsiteX4240" fmla="*/ 1799087 w 8023328"/>
              <a:gd name="connsiteY4240" fmla="*/ 141661 h 2380521"/>
              <a:gd name="connsiteX4241" fmla="*/ 1813879 w 8023328"/>
              <a:gd name="connsiteY4241" fmla="*/ 155517 h 2380521"/>
              <a:gd name="connsiteX4242" fmla="*/ 1799087 w 8023328"/>
              <a:gd name="connsiteY4242" fmla="*/ 167915 h 2380521"/>
              <a:gd name="connsiteX4243" fmla="*/ 1784303 w 8023328"/>
              <a:gd name="connsiteY4243" fmla="*/ 155517 h 2380521"/>
              <a:gd name="connsiteX4244" fmla="*/ 1799087 w 8023328"/>
              <a:gd name="connsiteY4244" fmla="*/ 141661 h 2380521"/>
              <a:gd name="connsiteX4245" fmla="*/ 1728262 w 8023328"/>
              <a:gd name="connsiteY4245" fmla="*/ 141661 h 2380521"/>
              <a:gd name="connsiteX4246" fmla="*/ 1743052 w 8023328"/>
              <a:gd name="connsiteY4246" fmla="*/ 155517 h 2380521"/>
              <a:gd name="connsiteX4247" fmla="*/ 1728262 w 8023328"/>
              <a:gd name="connsiteY4247" fmla="*/ 167915 h 2380521"/>
              <a:gd name="connsiteX4248" fmla="*/ 1713474 w 8023328"/>
              <a:gd name="connsiteY4248" fmla="*/ 155517 h 2380521"/>
              <a:gd name="connsiteX4249" fmla="*/ 1728262 w 8023328"/>
              <a:gd name="connsiteY4249" fmla="*/ 141661 h 2380521"/>
              <a:gd name="connsiteX4250" fmla="*/ 1656501 w 8023328"/>
              <a:gd name="connsiteY4250" fmla="*/ 141661 h 2380521"/>
              <a:gd name="connsiteX4251" fmla="*/ 1668900 w 8023328"/>
              <a:gd name="connsiteY4251" fmla="*/ 156450 h 2380521"/>
              <a:gd name="connsiteX4252" fmla="*/ 1656501 w 8023328"/>
              <a:gd name="connsiteY4252" fmla="*/ 171239 h 2380521"/>
              <a:gd name="connsiteX4253" fmla="*/ 1642655 w 8023328"/>
              <a:gd name="connsiteY4253" fmla="*/ 156450 h 2380521"/>
              <a:gd name="connsiteX4254" fmla="*/ 1656501 w 8023328"/>
              <a:gd name="connsiteY4254" fmla="*/ 141661 h 2380521"/>
              <a:gd name="connsiteX4255" fmla="*/ 1582299 w 8023328"/>
              <a:gd name="connsiteY4255" fmla="*/ 141661 h 2380521"/>
              <a:gd name="connsiteX4256" fmla="*/ 1594704 w 8023328"/>
              <a:gd name="connsiteY4256" fmla="*/ 156450 h 2380521"/>
              <a:gd name="connsiteX4257" fmla="*/ 1582299 w 8023328"/>
              <a:gd name="connsiteY4257" fmla="*/ 171239 h 2380521"/>
              <a:gd name="connsiteX4258" fmla="*/ 1568444 w 8023328"/>
              <a:gd name="connsiteY4258" fmla="*/ 156450 h 2380521"/>
              <a:gd name="connsiteX4259" fmla="*/ 1582299 w 8023328"/>
              <a:gd name="connsiteY4259" fmla="*/ 141661 h 2380521"/>
              <a:gd name="connsiteX4260" fmla="*/ 1512199 w 8023328"/>
              <a:gd name="connsiteY4260" fmla="*/ 141661 h 2380521"/>
              <a:gd name="connsiteX4261" fmla="*/ 1523867 w 8023328"/>
              <a:gd name="connsiteY4261" fmla="*/ 156450 h 2380521"/>
              <a:gd name="connsiteX4262" fmla="*/ 1512199 w 8023328"/>
              <a:gd name="connsiteY4262" fmla="*/ 171239 h 2380521"/>
              <a:gd name="connsiteX4263" fmla="*/ 1497612 w 8023328"/>
              <a:gd name="connsiteY4263" fmla="*/ 156450 h 2380521"/>
              <a:gd name="connsiteX4264" fmla="*/ 1512199 w 8023328"/>
              <a:gd name="connsiteY4264" fmla="*/ 141661 h 2380521"/>
              <a:gd name="connsiteX4265" fmla="*/ 1439173 w 8023328"/>
              <a:gd name="connsiteY4265" fmla="*/ 141661 h 2380521"/>
              <a:gd name="connsiteX4266" fmla="*/ 1453026 w 8023328"/>
              <a:gd name="connsiteY4266" fmla="*/ 156450 h 2380521"/>
              <a:gd name="connsiteX4267" fmla="*/ 1439173 w 8023328"/>
              <a:gd name="connsiteY4267" fmla="*/ 171239 h 2380521"/>
              <a:gd name="connsiteX4268" fmla="*/ 1426777 w 8023328"/>
              <a:gd name="connsiteY4268" fmla="*/ 156450 h 2380521"/>
              <a:gd name="connsiteX4269" fmla="*/ 1439173 w 8023328"/>
              <a:gd name="connsiteY4269" fmla="*/ 141661 h 2380521"/>
              <a:gd name="connsiteX4270" fmla="*/ 1368349 w 8023328"/>
              <a:gd name="connsiteY4270" fmla="*/ 141661 h 2380521"/>
              <a:gd name="connsiteX4271" fmla="*/ 1382203 w 8023328"/>
              <a:gd name="connsiteY4271" fmla="*/ 156450 h 2380521"/>
              <a:gd name="connsiteX4272" fmla="*/ 1368349 w 8023328"/>
              <a:gd name="connsiteY4272" fmla="*/ 171239 h 2380521"/>
              <a:gd name="connsiteX4273" fmla="*/ 1355953 w 8023328"/>
              <a:gd name="connsiteY4273" fmla="*/ 156450 h 2380521"/>
              <a:gd name="connsiteX4274" fmla="*/ 1368349 w 8023328"/>
              <a:gd name="connsiteY4274" fmla="*/ 141661 h 2380521"/>
              <a:gd name="connsiteX4275" fmla="*/ 1297520 w 8023328"/>
              <a:gd name="connsiteY4275" fmla="*/ 141661 h 2380521"/>
              <a:gd name="connsiteX4276" fmla="*/ 1311374 w 8023328"/>
              <a:gd name="connsiteY4276" fmla="*/ 156450 h 2380521"/>
              <a:gd name="connsiteX4277" fmla="*/ 1297520 w 8023328"/>
              <a:gd name="connsiteY4277" fmla="*/ 171239 h 2380521"/>
              <a:gd name="connsiteX4278" fmla="*/ 1285121 w 8023328"/>
              <a:gd name="connsiteY4278" fmla="*/ 156450 h 2380521"/>
              <a:gd name="connsiteX4279" fmla="*/ 1297520 w 8023328"/>
              <a:gd name="connsiteY4279" fmla="*/ 141661 h 2380521"/>
              <a:gd name="connsiteX4280" fmla="*/ 2796538 w 8023328"/>
              <a:gd name="connsiteY4280" fmla="*/ 70831 h 2380521"/>
              <a:gd name="connsiteX4281" fmla="*/ 2808940 w 8023328"/>
              <a:gd name="connsiteY4281" fmla="*/ 84687 h 2380521"/>
              <a:gd name="connsiteX4282" fmla="*/ 2796538 w 8023328"/>
              <a:gd name="connsiteY4282" fmla="*/ 97085 h 2380521"/>
              <a:gd name="connsiteX4283" fmla="*/ 2782683 w 8023328"/>
              <a:gd name="connsiteY4283" fmla="*/ 84687 h 2380521"/>
              <a:gd name="connsiteX4284" fmla="*/ 2796538 w 8023328"/>
              <a:gd name="connsiteY4284" fmla="*/ 70831 h 2380521"/>
              <a:gd name="connsiteX4285" fmla="*/ 2725703 w 8023328"/>
              <a:gd name="connsiteY4285" fmla="*/ 70831 h 2380521"/>
              <a:gd name="connsiteX4286" fmla="*/ 2738105 w 8023328"/>
              <a:gd name="connsiteY4286" fmla="*/ 84687 h 2380521"/>
              <a:gd name="connsiteX4287" fmla="*/ 2725703 w 8023328"/>
              <a:gd name="connsiteY4287" fmla="*/ 97085 h 2380521"/>
              <a:gd name="connsiteX4288" fmla="*/ 2711852 w 8023328"/>
              <a:gd name="connsiteY4288" fmla="*/ 84687 h 2380521"/>
              <a:gd name="connsiteX4289" fmla="*/ 2725703 w 8023328"/>
              <a:gd name="connsiteY4289" fmla="*/ 70831 h 2380521"/>
              <a:gd name="connsiteX4290" fmla="*/ 2653420 w 8023328"/>
              <a:gd name="connsiteY4290" fmla="*/ 70831 h 2380521"/>
              <a:gd name="connsiteX4291" fmla="*/ 2667273 w 8023328"/>
              <a:gd name="connsiteY4291" fmla="*/ 84687 h 2380521"/>
              <a:gd name="connsiteX4292" fmla="*/ 2653420 w 8023328"/>
              <a:gd name="connsiteY4292" fmla="*/ 97085 h 2380521"/>
              <a:gd name="connsiteX4293" fmla="*/ 2641021 w 8023328"/>
              <a:gd name="connsiteY4293" fmla="*/ 84687 h 2380521"/>
              <a:gd name="connsiteX4294" fmla="*/ 2653420 w 8023328"/>
              <a:gd name="connsiteY4294" fmla="*/ 70831 h 2380521"/>
              <a:gd name="connsiteX4295" fmla="*/ 2582586 w 8023328"/>
              <a:gd name="connsiteY4295" fmla="*/ 70831 h 2380521"/>
              <a:gd name="connsiteX4296" fmla="*/ 2596442 w 8023328"/>
              <a:gd name="connsiteY4296" fmla="*/ 84687 h 2380521"/>
              <a:gd name="connsiteX4297" fmla="*/ 2582586 w 8023328"/>
              <a:gd name="connsiteY4297" fmla="*/ 97085 h 2380521"/>
              <a:gd name="connsiteX4298" fmla="*/ 2570189 w 8023328"/>
              <a:gd name="connsiteY4298" fmla="*/ 84687 h 2380521"/>
              <a:gd name="connsiteX4299" fmla="*/ 2582586 w 8023328"/>
              <a:gd name="connsiteY4299" fmla="*/ 70831 h 2380521"/>
              <a:gd name="connsiteX4300" fmla="*/ 2511034 w 8023328"/>
              <a:gd name="connsiteY4300" fmla="*/ 70831 h 2380521"/>
              <a:gd name="connsiteX4301" fmla="*/ 2525616 w 8023328"/>
              <a:gd name="connsiteY4301" fmla="*/ 84687 h 2380521"/>
              <a:gd name="connsiteX4302" fmla="*/ 2511034 w 8023328"/>
              <a:gd name="connsiteY4302" fmla="*/ 97085 h 2380521"/>
              <a:gd name="connsiteX4303" fmla="*/ 2499364 w 8023328"/>
              <a:gd name="connsiteY4303" fmla="*/ 84687 h 2380521"/>
              <a:gd name="connsiteX4304" fmla="*/ 2511034 w 8023328"/>
              <a:gd name="connsiteY4304" fmla="*/ 70831 h 2380521"/>
              <a:gd name="connsiteX4305" fmla="*/ 2439946 w 8023328"/>
              <a:gd name="connsiteY4305" fmla="*/ 70831 h 2380521"/>
              <a:gd name="connsiteX4306" fmla="*/ 2454737 w 8023328"/>
              <a:gd name="connsiteY4306" fmla="*/ 84687 h 2380521"/>
              <a:gd name="connsiteX4307" fmla="*/ 2439946 w 8023328"/>
              <a:gd name="connsiteY4307" fmla="*/ 97085 h 2380521"/>
              <a:gd name="connsiteX4308" fmla="*/ 2425159 w 8023328"/>
              <a:gd name="connsiteY4308" fmla="*/ 84687 h 2380521"/>
              <a:gd name="connsiteX4309" fmla="*/ 2439946 w 8023328"/>
              <a:gd name="connsiteY4309" fmla="*/ 70831 h 2380521"/>
              <a:gd name="connsiteX4310" fmla="*/ 2369114 w 8023328"/>
              <a:gd name="connsiteY4310" fmla="*/ 70831 h 2380521"/>
              <a:gd name="connsiteX4311" fmla="*/ 2383900 w 8023328"/>
              <a:gd name="connsiteY4311" fmla="*/ 84687 h 2380521"/>
              <a:gd name="connsiteX4312" fmla="*/ 2369114 w 8023328"/>
              <a:gd name="connsiteY4312" fmla="*/ 97085 h 2380521"/>
              <a:gd name="connsiteX4313" fmla="*/ 2354323 w 8023328"/>
              <a:gd name="connsiteY4313" fmla="*/ 84687 h 2380521"/>
              <a:gd name="connsiteX4314" fmla="*/ 2369114 w 8023328"/>
              <a:gd name="connsiteY4314" fmla="*/ 70831 h 2380521"/>
              <a:gd name="connsiteX4315" fmla="*/ 2298283 w 8023328"/>
              <a:gd name="connsiteY4315" fmla="*/ 70831 h 2380521"/>
              <a:gd name="connsiteX4316" fmla="*/ 2313070 w 8023328"/>
              <a:gd name="connsiteY4316" fmla="*/ 84687 h 2380521"/>
              <a:gd name="connsiteX4317" fmla="*/ 2298283 w 8023328"/>
              <a:gd name="connsiteY4317" fmla="*/ 97085 h 2380521"/>
              <a:gd name="connsiteX4318" fmla="*/ 2283493 w 8023328"/>
              <a:gd name="connsiteY4318" fmla="*/ 84687 h 2380521"/>
              <a:gd name="connsiteX4319" fmla="*/ 2298283 w 8023328"/>
              <a:gd name="connsiteY4319" fmla="*/ 70831 h 2380521"/>
              <a:gd name="connsiteX4320" fmla="*/ 2226517 w 8023328"/>
              <a:gd name="connsiteY4320" fmla="*/ 70831 h 2380521"/>
              <a:gd name="connsiteX4321" fmla="*/ 2238916 w 8023328"/>
              <a:gd name="connsiteY4321" fmla="*/ 84687 h 2380521"/>
              <a:gd name="connsiteX4322" fmla="*/ 2226517 w 8023328"/>
              <a:gd name="connsiteY4322" fmla="*/ 97085 h 2380521"/>
              <a:gd name="connsiteX4323" fmla="*/ 2212659 w 8023328"/>
              <a:gd name="connsiteY4323" fmla="*/ 84687 h 2380521"/>
              <a:gd name="connsiteX4324" fmla="*/ 2226517 w 8023328"/>
              <a:gd name="connsiteY4324" fmla="*/ 70831 h 2380521"/>
              <a:gd name="connsiteX4325" fmla="*/ 2155683 w 8023328"/>
              <a:gd name="connsiteY4325" fmla="*/ 70831 h 2380521"/>
              <a:gd name="connsiteX4326" fmla="*/ 2168084 w 8023328"/>
              <a:gd name="connsiteY4326" fmla="*/ 84687 h 2380521"/>
              <a:gd name="connsiteX4327" fmla="*/ 2155683 w 8023328"/>
              <a:gd name="connsiteY4327" fmla="*/ 97085 h 2380521"/>
              <a:gd name="connsiteX4328" fmla="*/ 2141827 w 8023328"/>
              <a:gd name="connsiteY4328" fmla="*/ 84687 h 2380521"/>
              <a:gd name="connsiteX4329" fmla="*/ 2155683 w 8023328"/>
              <a:gd name="connsiteY4329" fmla="*/ 70831 h 2380521"/>
              <a:gd name="connsiteX4330" fmla="*/ 2083393 w 8023328"/>
              <a:gd name="connsiteY4330" fmla="*/ 70831 h 2380521"/>
              <a:gd name="connsiteX4331" fmla="*/ 2097249 w 8023328"/>
              <a:gd name="connsiteY4331" fmla="*/ 84687 h 2380521"/>
              <a:gd name="connsiteX4332" fmla="*/ 2083393 w 8023328"/>
              <a:gd name="connsiteY4332" fmla="*/ 97085 h 2380521"/>
              <a:gd name="connsiteX4333" fmla="*/ 2070995 w 8023328"/>
              <a:gd name="connsiteY4333" fmla="*/ 84687 h 2380521"/>
              <a:gd name="connsiteX4334" fmla="*/ 2083393 w 8023328"/>
              <a:gd name="connsiteY4334" fmla="*/ 70831 h 2380521"/>
              <a:gd name="connsiteX4335" fmla="*/ 2011835 w 8023328"/>
              <a:gd name="connsiteY4335" fmla="*/ 70831 h 2380521"/>
              <a:gd name="connsiteX4336" fmla="*/ 2026421 w 8023328"/>
              <a:gd name="connsiteY4336" fmla="*/ 84687 h 2380521"/>
              <a:gd name="connsiteX4337" fmla="*/ 2011835 w 8023328"/>
              <a:gd name="connsiteY4337" fmla="*/ 97085 h 2380521"/>
              <a:gd name="connsiteX4338" fmla="*/ 2000168 w 8023328"/>
              <a:gd name="connsiteY4338" fmla="*/ 84687 h 2380521"/>
              <a:gd name="connsiteX4339" fmla="*/ 2011835 w 8023328"/>
              <a:gd name="connsiteY4339" fmla="*/ 70831 h 2380521"/>
              <a:gd name="connsiteX4340" fmla="*/ 1938365 w 8023328"/>
              <a:gd name="connsiteY4340" fmla="*/ 70831 h 2380521"/>
              <a:gd name="connsiteX4341" fmla="*/ 1952222 w 8023328"/>
              <a:gd name="connsiteY4341" fmla="*/ 84687 h 2380521"/>
              <a:gd name="connsiteX4342" fmla="*/ 1938365 w 8023328"/>
              <a:gd name="connsiteY4342" fmla="*/ 97085 h 2380521"/>
              <a:gd name="connsiteX4343" fmla="*/ 1925971 w 8023328"/>
              <a:gd name="connsiteY4343" fmla="*/ 84687 h 2380521"/>
              <a:gd name="connsiteX4344" fmla="*/ 1938365 w 8023328"/>
              <a:gd name="connsiteY4344" fmla="*/ 70831 h 2380521"/>
              <a:gd name="connsiteX4345" fmla="*/ 1869922 w 8023328"/>
              <a:gd name="connsiteY4345" fmla="*/ 70831 h 2380521"/>
              <a:gd name="connsiteX4346" fmla="*/ 1884712 w 8023328"/>
              <a:gd name="connsiteY4346" fmla="*/ 84687 h 2380521"/>
              <a:gd name="connsiteX4347" fmla="*/ 1869922 w 8023328"/>
              <a:gd name="connsiteY4347" fmla="*/ 97085 h 2380521"/>
              <a:gd name="connsiteX4348" fmla="*/ 1855131 w 8023328"/>
              <a:gd name="connsiteY4348" fmla="*/ 84687 h 2380521"/>
              <a:gd name="connsiteX4349" fmla="*/ 1869922 w 8023328"/>
              <a:gd name="connsiteY4349" fmla="*/ 70831 h 2380521"/>
              <a:gd name="connsiteX4350" fmla="*/ 1799087 w 8023328"/>
              <a:gd name="connsiteY4350" fmla="*/ 70831 h 2380521"/>
              <a:gd name="connsiteX4351" fmla="*/ 1813879 w 8023328"/>
              <a:gd name="connsiteY4351" fmla="*/ 84687 h 2380521"/>
              <a:gd name="connsiteX4352" fmla="*/ 1799087 w 8023328"/>
              <a:gd name="connsiteY4352" fmla="*/ 97085 h 2380521"/>
              <a:gd name="connsiteX4353" fmla="*/ 1784303 w 8023328"/>
              <a:gd name="connsiteY4353" fmla="*/ 84687 h 2380521"/>
              <a:gd name="connsiteX4354" fmla="*/ 1799087 w 8023328"/>
              <a:gd name="connsiteY4354" fmla="*/ 70831 h 2380521"/>
              <a:gd name="connsiteX4355" fmla="*/ 1728262 w 8023328"/>
              <a:gd name="connsiteY4355" fmla="*/ 70831 h 2380521"/>
              <a:gd name="connsiteX4356" fmla="*/ 1743052 w 8023328"/>
              <a:gd name="connsiteY4356" fmla="*/ 84687 h 2380521"/>
              <a:gd name="connsiteX4357" fmla="*/ 1728262 w 8023328"/>
              <a:gd name="connsiteY4357" fmla="*/ 97085 h 2380521"/>
              <a:gd name="connsiteX4358" fmla="*/ 1713474 w 8023328"/>
              <a:gd name="connsiteY4358" fmla="*/ 84687 h 2380521"/>
              <a:gd name="connsiteX4359" fmla="*/ 1728262 w 8023328"/>
              <a:gd name="connsiteY4359" fmla="*/ 70831 h 2380521"/>
              <a:gd name="connsiteX4360" fmla="*/ 1656501 w 8023328"/>
              <a:gd name="connsiteY4360" fmla="*/ 70831 h 2380521"/>
              <a:gd name="connsiteX4361" fmla="*/ 1668900 w 8023328"/>
              <a:gd name="connsiteY4361" fmla="*/ 84687 h 2380521"/>
              <a:gd name="connsiteX4362" fmla="*/ 1656501 w 8023328"/>
              <a:gd name="connsiteY4362" fmla="*/ 97085 h 2380521"/>
              <a:gd name="connsiteX4363" fmla="*/ 1642655 w 8023328"/>
              <a:gd name="connsiteY4363" fmla="*/ 84687 h 2380521"/>
              <a:gd name="connsiteX4364" fmla="*/ 1656501 w 8023328"/>
              <a:gd name="connsiteY4364" fmla="*/ 70831 h 2380521"/>
              <a:gd name="connsiteX4365" fmla="*/ 1582299 w 8023328"/>
              <a:gd name="connsiteY4365" fmla="*/ 70831 h 2380521"/>
              <a:gd name="connsiteX4366" fmla="*/ 1594704 w 8023328"/>
              <a:gd name="connsiteY4366" fmla="*/ 84687 h 2380521"/>
              <a:gd name="connsiteX4367" fmla="*/ 1582299 w 8023328"/>
              <a:gd name="connsiteY4367" fmla="*/ 97085 h 2380521"/>
              <a:gd name="connsiteX4368" fmla="*/ 1568444 w 8023328"/>
              <a:gd name="connsiteY4368" fmla="*/ 84687 h 2380521"/>
              <a:gd name="connsiteX4369" fmla="*/ 1582299 w 8023328"/>
              <a:gd name="connsiteY4369" fmla="*/ 70831 h 2380521"/>
              <a:gd name="connsiteX4370" fmla="*/ 2796538 w 8023328"/>
              <a:gd name="connsiteY4370" fmla="*/ 0 h 2380521"/>
              <a:gd name="connsiteX4371" fmla="*/ 2808940 w 8023328"/>
              <a:gd name="connsiteY4371" fmla="*/ 12397 h 2380521"/>
              <a:gd name="connsiteX4372" fmla="*/ 2796538 w 8023328"/>
              <a:gd name="connsiteY4372" fmla="*/ 26254 h 2380521"/>
              <a:gd name="connsiteX4373" fmla="*/ 2782683 w 8023328"/>
              <a:gd name="connsiteY4373" fmla="*/ 12397 h 2380521"/>
              <a:gd name="connsiteX4374" fmla="*/ 2796538 w 8023328"/>
              <a:gd name="connsiteY4374" fmla="*/ 0 h 2380521"/>
              <a:gd name="connsiteX4375" fmla="*/ 2725703 w 8023328"/>
              <a:gd name="connsiteY4375" fmla="*/ 0 h 2380521"/>
              <a:gd name="connsiteX4376" fmla="*/ 2738105 w 8023328"/>
              <a:gd name="connsiteY4376" fmla="*/ 12397 h 2380521"/>
              <a:gd name="connsiteX4377" fmla="*/ 2725703 w 8023328"/>
              <a:gd name="connsiteY4377" fmla="*/ 26254 h 2380521"/>
              <a:gd name="connsiteX4378" fmla="*/ 2711852 w 8023328"/>
              <a:gd name="connsiteY4378" fmla="*/ 12397 h 2380521"/>
              <a:gd name="connsiteX4379" fmla="*/ 2725703 w 8023328"/>
              <a:gd name="connsiteY4379" fmla="*/ 0 h 2380521"/>
              <a:gd name="connsiteX4380" fmla="*/ 2653420 w 8023328"/>
              <a:gd name="connsiteY4380" fmla="*/ 0 h 2380521"/>
              <a:gd name="connsiteX4381" fmla="*/ 2667273 w 8023328"/>
              <a:gd name="connsiteY4381" fmla="*/ 12397 h 2380521"/>
              <a:gd name="connsiteX4382" fmla="*/ 2653420 w 8023328"/>
              <a:gd name="connsiteY4382" fmla="*/ 26254 h 2380521"/>
              <a:gd name="connsiteX4383" fmla="*/ 2641021 w 8023328"/>
              <a:gd name="connsiteY4383" fmla="*/ 12397 h 2380521"/>
              <a:gd name="connsiteX4384" fmla="*/ 2653420 w 8023328"/>
              <a:gd name="connsiteY4384" fmla="*/ 0 h 2380521"/>
              <a:gd name="connsiteX4385" fmla="*/ 2582586 w 8023328"/>
              <a:gd name="connsiteY4385" fmla="*/ 0 h 2380521"/>
              <a:gd name="connsiteX4386" fmla="*/ 2596442 w 8023328"/>
              <a:gd name="connsiteY4386" fmla="*/ 12397 h 2380521"/>
              <a:gd name="connsiteX4387" fmla="*/ 2582586 w 8023328"/>
              <a:gd name="connsiteY4387" fmla="*/ 26254 h 2380521"/>
              <a:gd name="connsiteX4388" fmla="*/ 2570189 w 8023328"/>
              <a:gd name="connsiteY4388" fmla="*/ 12397 h 2380521"/>
              <a:gd name="connsiteX4389" fmla="*/ 2582586 w 8023328"/>
              <a:gd name="connsiteY4389" fmla="*/ 0 h 2380521"/>
              <a:gd name="connsiteX4390" fmla="*/ 2511034 w 8023328"/>
              <a:gd name="connsiteY4390" fmla="*/ 0 h 2380521"/>
              <a:gd name="connsiteX4391" fmla="*/ 2525616 w 8023328"/>
              <a:gd name="connsiteY4391" fmla="*/ 12397 h 2380521"/>
              <a:gd name="connsiteX4392" fmla="*/ 2511034 w 8023328"/>
              <a:gd name="connsiteY4392" fmla="*/ 26254 h 2380521"/>
              <a:gd name="connsiteX4393" fmla="*/ 2499364 w 8023328"/>
              <a:gd name="connsiteY4393" fmla="*/ 12397 h 2380521"/>
              <a:gd name="connsiteX4394" fmla="*/ 2511034 w 8023328"/>
              <a:gd name="connsiteY4394" fmla="*/ 0 h 2380521"/>
              <a:gd name="connsiteX4395" fmla="*/ 2439946 w 8023328"/>
              <a:gd name="connsiteY4395" fmla="*/ 0 h 2380521"/>
              <a:gd name="connsiteX4396" fmla="*/ 2454737 w 8023328"/>
              <a:gd name="connsiteY4396" fmla="*/ 12397 h 2380521"/>
              <a:gd name="connsiteX4397" fmla="*/ 2439946 w 8023328"/>
              <a:gd name="connsiteY4397" fmla="*/ 26254 h 2380521"/>
              <a:gd name="connsiteX4398" fmla="*/ 2425159 w 8023328"/>
              <a:gd name="connsiteY4398" fmla="*/ 12397 h 2380521"/>
              <a:gd name="connsiteX4399" fmla="*/ 2439946 w 8023328"/>
              <a:gd name="connsiteY4399" fmla="*/ 0 h 2380521"/>
              <a:gd name="connsiteX4400" fmla="*/ 2369114 w 8023328"/>
              <a:gd name="connsiteY4400" fmla="*/ 0 h 2380521"/>
              <a:gd name="connsiteX4401" fmla="*/ 2383900 w 8023328"/>
              <a:gd name="connsiteY4401" fmla="*/ 12397 h 2380521"/>
              <a:gd name="connsiteX4402" fmla="*/ 2369114 w 8023328"/>
              <a:gd name="connsiteY4402" fmla="*/ 26254 h 2380521"/>
              <a:gd name="connsiteX4403" fmla="*/ 2354323 w 8023328"/>
              <a:gd name="connsiteY4403" fmla="*/ 12397 h 2380521"/>
              <a:gd name="connsiteX4404" fmla="*/ 2369114 w 8023328"/>
              <a:gd name="connsiteY4404" fmla="*/ 0 h 2380521"/>
              <a:gd name="connsiteX4405" fmla="*/ 2298283 w 8023328"/>
              <a:gd name="connsiteY4405" fmla="*/ 0 h 2380521"/>
              <a:gd name="connsiteX4406" fmla="*/ 2313070 w 8023328"/>
              <a:gd name="connsiteY4406" fmla="*/ 12397 h 2380521"/>
              <a:gd name="connsiteX4407" fmla="*/ 2298283 w 8023328"/>
              <a:gd name="connsiteY4407" fmla="*/ 26254 h 2380521"/>
              <a:gd name="connsiteX4408" fmla="*/ 2283493 w 8023328"/>
              <a:gd name="connsiteY4408" fmla="*/ 12397 h 2380521"/>
              <a:gd name="connsiteX4409" fmla="*/ 2298283 w 8023328"/>
              <a:gd name="connsiteY4409" fmla="*/ 0 h 2380521"/>
              <a:gd name="connsiteX4410" fmla="*/ 2226517 w 8023328"/>
              <a:gd name="connsiteY4410" fmla="*/ 0 h 2380521"/>
              <a:gd name="connsiteX4411" fmla="*/ 2238916 w 8023328"/>
              <a:gd name="connsiteY4411" fmla="*/ 13856 h 2380521"/>
              <a:gd name="connsiteX4412" fmla="*/ 2226517 w 8023328"/>
              <a:gd name="connsiteY4412" fmla="*/ 26254 h 2380521"/>
              <a:gd name="connsiteX4413" fmla="*/ 2212659 w 8023328"/>
              <a:gd name="connsiteY4413" fmla="*/ 13856 h 2380521"/>
              <a:gd name="connsiteX4414" fmla="*/ 2226517 w 8023328"/>
              <a:gd name="connsiteY4414" fmla="*/ 0 h 2380521"/>
              <a:gd name="connsiteX4415" fmla="*/ 2155683 w 8023328"/>
              <a:gd name="connsiteY4415" fmla="*/ 0 h 2380521"/>
              <a:gd name="connsiteX4416" fmla="*/ 2168084 w 8023328"/>
              <a:gd name="connsiteY4416" fmla="*/ 13856 h 2380521"/>
              <a:gd name="connsiteX4417" fmla="*/ 2155683 w 8023328"/>
              <a:gd name="connsiteY4417" fmla="*/ 26254 h 2380521"/>
              <a:gd name="connsiteX4418" fmla="*/ 2141827 w 8023328"/>
              <a:gd name="connsiteY4418" fmla="*/ 13856 h 2380521"/>
              <a:gd name="connsiteX4419" fmla="*/ 2155683 w 8023328"/>
              <a:gd name="connsiteY4419" fmla="*/ 0 h 2380521"/>
              <a:gd name="connsiteX4420" fmla="*/ 2083393 w 8023328"/>
              <a:gd name="connsiteY4420" fmla="*/ 0 h 2380521"/>
              <a:gd name="connsiteX4421" fmla="*/ 2097249 w 8023328"/>
              <a:gd name="connsiteY4421" fmla="*/ 13856 h 2380521"/>
              <a:gd name="connsiteX4422" fmla="*/ 2083393 w 8023328"/>
              <a:gd name="connsiteY4422" fmla="*/ 26254 h 2380521"/>
              <a:gd name="connsiteX4423" fmla="*/ 2070995 w 8023328"/>
              <a:gd name="connsiteY4423" fmla="*/ 13856 h 2380521"/>
              <a:gd name="connsiteX4424" fmla="*/ 2083393 w 8023328"/>
              <a:gd name="connsiteY4424" fmla="*/ 0 h 2380521"/>
              <a:gd name="connsiteX4425" fmla="*/ 2011835 w 8023328"/>
              <a:gd name="connsiteY4425" fmla="*/ 0 h 2380521"/>
              <a:gd name="connsiteX4426" fmla="*/ 2026421 w 8023328"/>
              <a:gd name="connsiteY4426" fmla="*/ 13856 h 2380521"/>
              <a:gd name="connsiteX4427" fmla="*/ 2011835 w 8023328"/>
              <a:gd name="connsiteY4427" fmla="*/ 26254 h 2380521"/>
              <a:gd name="connsiteX4428" fmla="*/ 2000168 w 8023328"/>
              <a:gd name="connsiteY4428" fmla="*/ 13856 h 2380521"/>
              <a:gd name="connsiteX4429" fmla="*/ 2011835 w 8023328"/>
              <a:gd name="connsiteY4429" fmla="*/ 0 h 2380521"/>
              <a:gd name="connsiteX4430" fmla="*/ 1938365 w 8023328"/>
              <a:gd name="connsiteY4430" fmla="*/ 0 h 2380521"/>
              <a:gd name="connsiteX4431" fmla="*/ 1952222 w 8023328"/>
              <a:gd name="connsiteY4431" fmla="*/ 13856 h 2380521"/>
              <a:gd name="connsiteX4432" fmla="*/ 1938365 w 8023328"/>
              <a:gd name="connsiteY4432" fmla="*/ 26254 h 2380521"/>
              <a:gd name="connsiteX4433" fmla="*/ 1925971 w 8023328"/>
              <a:gd name="connsiteY4433" fmla="*/ 13856 h 2380521"/>
              <a:gd name="connsiteX4434" fmla="*/ 1938365 w 8023328"/>
              <a:gd name="connsiteY4434" fmla="*/ 0 h 2380521"/>
              <a:gd name="connsiteX4435" fmla="*/ 1869922 w 8023328"/>
              <a:gd name="connsiteY4435" fmla="*/ 0 h 2380521"/>
              <a:gd name="connsiteX4436" fmla="*/ 1884712 w 8023328"/>
              <a:gd name="connsiteY4436" fmla="*/ 13856 h 2380521"/>
              <a:gd name="connsiteX4437" fmla="*/ 1869922 w 8023328"/>
              <a:gd name="connsiteY4437" fmla="*/ 26254 h 2380521"/>
              <a:gd name="connsiteX4438" fmla="*/ 1855131 w 8023328"/>
              <a:gd name="connsiteY4438" fmla="*/ 13856 h 2380521"/>
              <a:gd name="connsiteX4439" fmla="*/ 1869922 w 8023328"/>
              <a:gd name="connsiteY4439" fmla="*/ 0 h 2380521"/>
              <a:gd name="connsiteX4440" fmla="*/ 1799087 w 8023328"/>
              <a:gd name="connsiteY4440" fmla="*/ 0 h 2380521"/>
              <a:gd name="connsiteX4441" fmla="*/ 1813879 w 8023328"/>
              <a:gd name="connsiteY4441" fmla="*/ 13856 h 2380521"/>
              <a:gd name="connsiteX4442" fmla="*/ 1799087 w 8023328"/>
              <a:gd name="connsiteY4442" fmla="*/ 26254 h 2380521"/>
              <a:gd name="connsiteX4443" fmla="*/ 1784303 w 8023328"/>
              <a:gd name="connsiteY4443" fmla="*/ 13856 h 2380521"/>
              <a:gd name="connsiteX4444" fmla="*/ 1799087 w 8023328"/>
              <a:gd name="connsiteY4444" fmla="*/ 0 h 2380521"/>
              <a:gd name="connsiteX4445" fmla="*/ 1728262 w 8023328"/>
              <a:gd name="connsiteY4445" fmla="*/ 0 h 2380521"/>
              <a:gd name="connsiteX4446" fmla="*/ 1743052 w 8023328"/>
              <a:gd name="connsiteY4446" fmla="*/ 13856 h 2380521"/>
              <a:gd name="connsiteX4447" fmla="*/ 1728262 w 8023328"/>
              <a:gd name="connsiteY4447" fmla="*/ 26254 h 2380521"/>
              <a:gd name="connsiteX4448" fmla="*/ 1713474 w 8023328"/>
              <a:gd name="connsiteY4448" fmla="*/ 13856 h 2380521"/>
              <a:gd name="connsiteX4449" fmla="*/ 1728262 w 8023328"/>
              <a:gd name="connsiteY4449" fmla="*/ 0 h 2380521"/>
              <a:gd name="connsiteX4450" fmla="*/ 1656501 w 8023328"/>
              <a:gd name="connsiteY4450" fmla="*/ 0 h 2380521"/>
              <a:gd name="connsiteX4451" fmla="*/ 1668900 w 8023328"/>
              <a:gd name="connsiteY4451" fmla="*/ 13856 h 2380521"/>
              <a:gd name="connsiteX4452" fmla="*/ 1656501 w 8023328"/>
              <a:gd name="connsiteY4452" fmla="*/ 26254 h 2380521"/>
              <a:gd name="connsiteX4453" fmla="*/ 1642655 w 8023328"/>
              <a:gd name="connsiteY4453" fmla="*/ 13856 h 2380521"/>
              <a:gd name="connsiteX4454" fmla="*/ 1656501 w 8023328"/>
              <a:gd name="connsiteY4454" fmla="*/ 0 h 2380521"/>
              <a:gd name="connsiteX4455" fmla="*/ 1582299 w 8023328"/>
              <a:gd name="connsiteY4455" fmla="*/ 0 h 2380521"/>
              <a:gd name="connsiteX4456" fmla="*/ 1594704 w 8023328"/>
              <a:gd name="connsiteY4456" fmla="*/ 13856 h 2380521"/>
              <a:gd name="connsiteX4457" fmla="*/ 1582299 w 8023328"/>
              <a:gd name="connsiteY4457" fmla="*/ 26254 h 2380521"/>
              <a:gd name="connsiteX4458" fmla="*/ 1568444 w 8023328"/>
              <a:gd name="connsiteY4458" fmla="*/ 13856 h 2380521"/>
              <a:gd name="connsiteX4459" fmla="*/ 1582299 w 8023328"/>
              <a:gd name="connsiteY4459" fmla="*/ 0 h 23805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</a:cxnLst>
            <a:rect l="l" t="t" r="r" b="b"/>
            <a:pathLst>
              <a:path w="8023328" h="2380521">
                <a:moveTo>
                  <a:pt x="8010930" y="2354267"/>
                </a:moveTo>
                <a:cubicBezTo>
                  <a:pt x="8018223" y="2354267"/>
                  <a:pt x="8023328" y="2360101"/>
                  <a:pt x="8023328" y="2366665"/>
                </a:cubicBezTo>
                <a:cubicBezTo>
                  <a:pt x="8023328" y="2373958"/>
                  <a:pt x="8018223" y="2380521"/>
                  <a:pt x="8010930" y="2380521"/>
                </a:cubicBezTo>
                <a:cubicBezTo>
                  <a:pt x="8002908" y="2380521"/>
                  <a:pt x="7997074" y="2373958"/>
                  <a:pt x="7997074" y="2366665"/>
                </a:cubicBezTo>
                <a:cubicBezTo>
                  <a:pt x="7997074" y="2360101"/>
                  <a:pt x="8002908" y="2354267"/>
                  <a:pt x="8010930" y="2354267"/>
                </a:cubicBezTo>
                <a:close/>
                <a:moveTo>
                  <a:pt x="7940099" y="2354267"/>
                </a:moveTo>
                <a:cubicBezTo>
                  <a:pt x="7945933" y="2354267"/>
                  <a:pt x="7952497" y="2360101"/>
                  <a:pt x="7952497" y="2366665"/>
                </a:cubicBezTo>
                <a:cubicBezTo>
                  <a:pt x="7952497" y="2373958"/>
                  <a:pt x="7945933" y="2380521"/>
                  <a:pt x="7940099" y="2380521"/>
                </a:cubicBezTo>
                <a:cubicBezTo>
                  <a:pt x="7932077" y="2380521"/>
                  <a:pt x="7926243" y="2373958"/>
                  <a:pt x="7926243" y="2366665"/>
                </a:cubicBezTo>
                <a:cubicBezTo>
                  <a:pt x="7926243" y="2360101"/>
                  <a:pt x="7932077" y="2354267"/>
                  <a:pt x="7940099" y="2354267"/>
                </a:cubicBezTo>
                <a:close/>
                <a:moveTo>
                  <a:pt x="7869269" y="2354267"/>
                </a:moveTo>
                <a:cubicBezTo>
                  <a:pt x="7875833" y="2354267"/>
                  <a:pt x="7881667" y="2360101"/>
                  <a:pt x="7881667" y="2366665"/>
                </a:cubicBezTo>
                <a:cubicBezTo>
                  <a:pt x="7881667" y="2373958"/>
                  <a:pt x="7875833" y="2380521"/>
                  <a:pt x="7869269" y="2380521"/>
                </a:cubicBezTo>
                <a:cubicBezTo>
                  <a:pt x="7861976" y="2380521"/>
                  <a:pt x="7855413" y="2373958"/>
                  <a:pt x="7855413" y="2366665"/>
                </a:cubicBezTo>
                <a:cubicBezTo>
                  <a:pt x="7855413" y="2360101"/>
                  <a:pt x="7861976" y="2354267"/>
                  <a:pt x="7869269" y="2354267"/>
                </a:cubicBezTo>
                <a:close/>
                <a:moveTo>
                  <a:pt x="7796980" y="2354267"/>
                </a:moveTo>
                <a:cubicBezTo>
                  <a:pt x="7805002" y="2354267"/>
                  <a:pt x="7810836" y="2360101"/>
                  <a:pt x="7810836" y="2366665"/>
                </a:cubicBezTo>
                <a:cubicBezTo>
                  <a:pt x="7810836" y="2373958"/>
                  <a:pt x="7805002" y="2380521"/>
                  <a:pt x="7796980" y="2380521"/>
                </a:cubicBezTo>
                <a:cubicBezTo>
                  <a:pt x="7791145" y="2380521"/>
                  <a:pt x="7784582" y="2373958"/>
                  <a:pt x="7784582" y="2366665"/>
                </a:cubicBezTo>
                <a:cubicBezTo>
                  <a:pt x="7784582" y="2360101"/>
                  <a:pt x="7791145" y="2354267"/>
                  <a:pt x="7796980" y="2354267"/>
                </a:cubicBezTo>
                <a:close/>
                <a:moveTo>
                  <a:pt x="8010930" y="2283438"/>
                </a:moveTo>
                <a:cubicBezTo>
                  <a:pt x="8018223" y="2283438"/>
                  <a:pt x="8023328" y="2288543"/>
                  <a:pt x="8023328" y="2295835"/>
                </a:cubicBezTo>
                <a:cubicBezTo>
                  <a:pt x="8023328" y="2303857"/>
                  <a:pt x="8018223" y="2309691"/>
                  <a:pt x="8010930" y="2309691"/>
                </a:cubicBezTo>
                <a:cubicBezTo>
                  <a:pt x="8002908" y="2309691"/>
                  <a:pt x="7997074" y="2303857"/>
                  <a:pt x="7997074" y="2295835"/>
                </a:cubicBezTo>
                <a:cubicBezTo>
                  <a:pt x="7997074" y="2288543"/>
                  <a:pt x="8002908" y="2283438"/>
                  <a:pt x="8010930" y="2283438"/>
                </a:cubicBezTo>
                <a:close/>
                <a:moveTo>
                  <a:pt x="7940099" y="2283438"/>
                </a:moveTo>
                <a:cubicBezTo>
                  <a:pt x="7945933" y="2283438"/>
                  <a:pt x="7952497" y="2288543"/>
                  <a:pt x="7952497" y="2295835"/>
                </a:cubicBezTo>
                <a:cubicBezTo>
                  <a:pt x="7952497" y="2303857"/>
                  <a:pt x="7945933" y="2309691"/>
                  <a:pt x="7940099" y="2309691"/>
                </a:cubicBezTo>
                <a:cubicBezTo>
                  <a:pt x="7932077" y="2309691"/>
                  <a:pt x="7926243" y="2303857"/>
                  <a:pt x="7926243" y="2295835"/>
                </a:cubicBezTo>
                <a:cubicBezTo>
                  <a:pt x="7926243" y="2288543"/>
                  <a:pt x="7932077" y="2283438"/>
                  <a:pt x="7940099" y="2283438"/>
                </a:cubicBezTo>
                <a:close/>
                <a:moveTo>
                  <a:pt x="7869269" y="2283438"/>
                </a:moveTo>
                <a:cubicBezTo>
                  <a:pt x="7875833" y="2283438"/>
                  <a:pt x="7881667" y="2288543"/>
                  <a:pt x="7881667" y="2295835"/>
                </a:cubicBezTo>
                <a:cubicBezTo>
                  <a:pt x="7881667" y="2303857"/>
                  <a:pt x="7875833" y="2309691"/>
                  <a:pt x="7869269" y="2309691"/>
                </a:cubicBezTo>
                <a:cubicBezTo>
                  <a:pt x="7861976" y="2309691"/>
                  <a:pt x="7855413" y="2303857"/>
                  <a:pt x="7855413" y="2295835"/>
                </a:cubicBezTo>
                <a:cubicBezTo>
                  <a:pt x="7855413" y="2288543"/>
                  <a:pt x="7861976" y="2283438"/>
                  <a:pt x="7869269" y="2283438"/>
                </a:cubicBezTo>
                <a:close/>
                <a:moveTo>
                  <a:pt x="7796980" y="2283438"/>
                </a:moveTo>
                <a:cubicBezTo>
                  <a:pt x="7805002" y="2283438"/>
                  <a:pt x="7810836" y="2288543"/>
                  <a:pt x="7810836" y="2295835"/>
                </a:cubicBezTo>
                <a:cubicBezTo>
                  <a:pt x="7810836" y="2303857"/>
                  <a:pt x="7805002" y="2309691"/>
                  <a:pt x="7796980" y="2309691"/>
                </a:cubicBezTo>
                <a:cubicBezTo>
                  <a:pt x="7791145" y="2309691"/>
                  <a:pt x="7784582" y="2303857"/>
                  <a:pt x="7784582" y="2295835"/>
                </a:cubicBezTo>
                <a:cubicBezTo>
                  <a:pt x="7784582" y="2288543"/>
                  <a:pt x="7791145" y="2283438"/>
                  <a:pt x="7796980" y="2283438"/>
                </a:cubicBezTo>
                <a:close/>
                <a:moveTo>
                  <a:pt x="7726151" y="2283438"/>
                </a:moveTo>
                <a:cubicBezTo>
                  <a:pt x="7734173" y="2283438"/>
                  <a:pt x="7740007" y="2288543"/>
                  <a:pt x="7740007" y="2295835"/>
                </a:cubicBezTo>
                <a:cubicBezTo>
                  <a:pt x="7740007" y="2303857"/>
                  <a:pt x="7734173" y="2309691"/>
                  <a:pt x="7726151" y="2309691"/>
                </a:cubicBezTo>
                <a:cubicBezTo>
                  <a:pt x="7718858" y="2309691"/>
                  <a:pt x="7713753" y="2303857"/>
                  <a:pt x="7713753" y="2295835"/>
                </a:cubicBezTo>
                <a:cubicBezTo>
                  <a:pt x="7713753" y="2288543"/>
                  <a:pt x="7718858" y="2283438"/>
                  <a:pt x="7726151" y="2283438"/>
                </a:cubicBezTo>
                <a:close/>
                <a:moveTo>
                  <a:pt x="7940099" y="2209234"/>
                </a:moveTo>
                <a:cubicBezTo>
                  <a:pt x="7945933" y="2209234"/>
                  <a:pt x="7952497" y="2216239"/>
                  <a:pt x="7952497" y="2224022"/>
                </a:cubicBezTo>
                <a:cubicBezTo>
                  <a:pt x="7952497" y="2232584"/>
                  <a:pt x="7945933" y="2238810"/>
                  <a:pt x="7940099" y="2238810"/>
                </a:cubicBezTo>
                <a:cubicBezTo>
                  <a:pt x="7932077" y="2238810"/>
                  <a:pt x="7926243" y="2232584"/>
                  <a:pt x="7926243" y="2224022"/>
                </a:cubicBezTo>
                <a:cubicBezTo>
                  <a:pt x="7926243" y="2216239"/>
                  <a:pt x="7932077" y="2209234"/>
                  <a:pt x="7940099" y="2209234"/>
                </a:cubicBezTo>
                <a:close/>
                <a:moveTo>
                  <a:pt x="7867811" y="2209234"/>
                </a:moveTo>
                <a:cubicBezTo>
                  <a:pt x="7875833" y="2209234"/>
                  <a:pt x="7881667" y="2216239"/>
                  <a:pt x="7881667" y="2224022"/>
                </a:cubicBezTo>
                <a:cubicBezTo>
                  <a:pt x="7881667" y="2232584"/>
                  <a:pt x="7875833" y="2238810"/>
                  <a:pt x="7867811" y="2238810"/>
                </a:cubicBezTo>
                <a:cubicBezTo>
                  <a:pt x="7861976" y="2238810"/>
                  <a:pt x="7855413" y="2232584"/>
                  <a:pt x="7855413" y="2224022"/>
                </a:cubicBezTo>
                <a:cubicBezTo>
                  <a:pt x="7855413" y="2216239"/>
                  <a:pt x="7861976" y="2209234"/>
                  <a:pt x="7867811" y="2209234"/>
                </a:cubicBezTo>
                <a:close/>
                <a:moveTo>
                  <a:pt x="7796980" y="2209234"/>
                </a:moveTo>
                <a:cubicBezTo>
                  <a:pt x="7805002" y="2209234"/>
                  <a:pt x="7810836" y="2216239"/>
                  <a:pt x="7810836" y="2224022"/>
                </a:cubicBezTo>
                <a:cubicBezTo>
                  <a:pt x="7810836" y="2232584"/>
                  <a:pt x="7805002" y="2238810"/>
                  <a:pt x="7796980" y="2238810"/>
                </a:cubicBezTo>
                <a:cubicBezTo>
                  <a:pt x="7791145" y="2238810"/>
                  <a:pt x="7784582" y="2232584"/>
                  <a:pt x="7784582" y="2224022"/>
                </a:cubicBezTo>
                <a:cubicBezTo>
                  <a:pt x="7784582" y="2216239"/>
                  <a:pt x="7791145" y="2209234"/>
                  <a:pt x="7796980" y="2209234"/>
                </a:cubicBezTo>
                <a:close/>
                <a:moveTo>
                  <a:pt x="7726151" y="2209234"/>
                </a:moveTo>
                <a:cubicBezTo>
                  <a:pt x="7734173" y="2209234"/>
                  <a:pt x="7740007" y="2216239"/>
                  <a:pt x="7740007" y="2224022"/>
                </a:cubicBezTo>
                <a:cubicBezTo>
                  <a:pt x="7740007" y="2232584"/>
                  <a:pt x="7734173" y="2238810"/>
                  <a:pt x="7726151" y="2238810"/>
                </a:cubicBezTo>
                <a:cubicBezTo>
                  <a:pt x="7718858" y="2238810"/>
                  <a:pt x="7713753" y="2232584"/>
                  <a:pt x="7713753" y="2224022"/>
                </a:cubicBezTo>
                <a:cubicBezTo>
                  <a:pt x="7713753" y="2216239"/>
                  <a:pt x="7718858" y="2209234"/>
                  <a:pt x="7726151" y="2209234"/>
                </a:cubicBezTo>
                <a:close/>
                <a:moveTo>
                  <a:pt x="7940099" y="2138403"/>
                </a:moveTo>
                <a:cubicBezTo>
                  <a:pt x="7945933" y="2138403"/>
                  <a:pt x="7952497" y="2145408"/>
                  <a:pt x="7952497" y="2153192"/>
                </a:cubicBezTo>
                <a:cubicBezTo>
                  <a:pt x="7952497" y="2161754"/>
                  <a:pt x="7945933" y="2167981"/>
                  <a:pt x="7940099" y="2167981"/>
                </a:cubicBezTo>
                <a:cubicBezTo>
                  <a:pt x="7932077" y="2167981"/>
                  <a:pt x="7926243" y="2161754"/>
                  <a:pt x="7926243" y="2153192"/>
                </a:cubicBezTo>
                <a:cubicBezTo>
                  <a:pt x="7926243" y="2145408"/>
                  <a:pt x="7932077" y="2138403"/>
                  <a:pt x="7940099" y="2138403"/>
                </a:cubicBezTo>
                <a:close/>
                <a:moveTo>
                  <a:pt x="7867811" y="2138403"/>
                </a:moveTo>
                <a:cubicBezTo>
                  <a:pt x="7875833" y="2138403"/>
                  <a:pt x="7881667" y="2145408"/>
                  <a:pt x="7881667" y="2153192"/>
                </a:cubicBezTo>
                <a:cubicBezTo>
                  <a:pt x="7881667" y="2161754"/>
                  <a:pt x="7875833" y="2167981"/>
                  <a:pt x="7867811" y="2167981"/>
                </a:cubicBezTo>
                <a:cubicBezTo>
                  <a:pt x="7861976" y="2167981"/>
                  <a:pt x="7855413" y="2161754"/>
                  <a:pt x="7855413" y="2153192"/>
                </a:cubicBezTo>
                <a:cubicBezTo>
                  <a:pt x="7855413" y="2145408"/>
                  <a:pt x="7861976" y="2138403"/>
                  <a:pt x="7867811" y="2138403"/>
                </a:cubicBezTo>
                <a:close/>
                <a:moveTo>
                  <a:pt x="7796980" y="2138403"/>
                </a:moveTo>
                <a:cubicBezTo>
                  <a:pt x="7805002" y="2138403"/>
                  <a:pt x="7810836" y="2145408"/>
                  <a:pt x="7810836" y="2153192"/>
                </a:cubicBezTo>
                <a:cubicBezTo>
                  <a:pt x="7810836" y="2161754"/>
                  <a:pt x="7805002" y="2167981"/>
                  <a:pt x="7796980" y="2167981"/>
                </a:cubicBezTo>
                <a:cubicBezTo>
                  <a:pt x="7791145" y="2167981"/>
                  <a:pt x="7784582" y="2161754"/>
                  <a:pt x="7784582" y="2153192"/>
                </a:cubicBezTo>
                <a:cubicBezTo>
                  <a:pt x="7784582" y="2145408"/>
                  <a:pt x="7791145" y="2138403"/>
                  <a:pt x="7796980" y="2138403"/>
                </a:cubicBezTo>
                <a:close/>
                <a:moveTo>
                  <a:pt x="7726151" y="2138403"/>
                </a:moveTo>
                <a:cubicBezTo>
                  <a:pt x="7734173" y="2138403"/>
                  <a:pt x="7740007" y="2145408"/>
                  <a:pt x="7740007" y="2153192"/>
                </a:cubicBezTo>
                <a:cubicBezTo>
                  <a:pt x="7740007" y="2161754"/>
                  <a:pt x="7734173" y="2167981"/>
                  <a:pt x="7726151" y="2167981"/>
                </a:cubicBezTo>
                <a:cubicBezTo>
                  <a:pt x="7718858" y="2167981"/>
                  <a:pt x="7713753" y="2161754"/>
                  <a:pt x="7713753" y="2153192"/>
                </a:cubicBezTo>
                <a:cubicBezTo>
                  <a:pt x="7713753" y="2145408"/>
                  <a:pt x="7718858" y="2138403"/>
                  <a:pt x="7726151" y="2138403"/>
                </a:cubicBezTo>
                <a:close/>
                <a:moveTo>
                  <a:pt x="7654337" y="2138403"/>
                </a:moveTo>
                <a:cubicBezTo>
                  <a:pt x="7662899" y="2138403"/>
                  <a:pt x="7669126" y="2145408"/>
                  <a:pt x="7669126" y="2153192"/>
                </a:cubicBezTo>
                <a:cubicBezTo>
                  <a:pt x="7669126" y="2161754"/>
                  <a:pt x="7662899" y="2167981"/>
                  <a:pt x="7654337" y="2167981"/>
                </a:cubicBezTo>
                <a:cubicBezTo>
                  <a:pt x="7645776" y="2167981"/>
                  <a:pt x="7639549" y="2161754"/>
                  <a:pt x="7639549" y="2153192"/>
                </a:cubicBezTo>
                <a:cubicBezTo>
                  <a:pt x="7639549" y="2145408"/>
                  <a:pt x="7645776" y="2138403"/>
                  <a:pt x="7654337" y="2138403"/>
                </a:cubicBezTo>
                <a:close/>
                <a:moveTo>
                  <a:pt x="7867811" y="2067574"/>
                </a:moveTo>
                <a:cubicBezTo>
                  <a:pt x="7875833" y="2067574"/>
                  <a:pt x="7881667" y="2073800"/>
                  <a:pt x="7881667" y="2082362"/>
                </a:cubicBezTo>
                <a:cubicBezTo>
                  <a:pt x="7881667" y="2090924"/>
                  <a:pt x="7875833" y="2097150"/>
                  <a:pt x="7867811" y="2097150"/>
                </a:cubicBezTo>
                <a:cubicBezTo>
                  <a:pt x="7861976" y="2097150"/>
                  <a:pt x="7855413" y="2090924"/>
                  <a:pt x="7855413" y="2082362"/>
                </a:cubicBezTo>
                <a:cubicBezTo>
                  <a:pt x="7855413" y="2073800"/>
                  <a:pt x="7861976" y="2067574"/>
                  <a:pt x="7867811" y="2067574"/>
                </a:cubicBezTo>
                <a:close/>
                <a:moveTo>
                  <a:pt x="7796980" y="2067574"/>
                </a:moveTo>
                <a:cubicBezTo>
                  <a:pt x="7805002" y="2067574"/>
                  <a:pt x="7810836" y="2073800"/>
                  <a:pt x="7810836" y="2082362"/>
                </a:cubicBezTo>
                <a:cubicBezTo>
                  <a:pt x="7810836" y="2090924"/>
                  <a:pt x="7805002" y="2097150"/>
                  <a:pt x="7796980" y="2097150"/>
                </a:cubicBezTo>
                <a:cubicBezTo>
                  <a:pt x="7791145" y="2097150"/>
                  <a:pt x="7784582" y="2090924"/>
                  <a:pt x="7784582" y="2082362"/>
                </a:cubicBezTo>
                <a:cubicBezTo>
                  <a:pt x="7784582" y="2073800"/>
                  <a:pt x="7791145" y="2067574"/>
                  <a:pt x="7796980" y="2067574"/>
                </a:cubicBezTo>
                <a:close/>
                <a:moveTo>
                  <a:pt x="7726151" y="2067574"/>
                </a:moveTo>
                <a:cubicBezTo>
                  <a:pt x="7734173" y="2067574"/>
                  <a:pt x="7740007" y="2073800"/>
                  <a:pt x="7740007" y="2082362"/>
                </a:cubicBezTo>
                <a:cubicBezTo>
                  <a:pt x="7740007" y="2090924"/>
                  <a:pt x="7734173" y="2097150"/>
                  <a:pt x="7726151" y="2097150"/>
                </a:cubicBezTo>
                <a:cubicBezTo>
                  <a:pt x="7718858" y="2097150"/>
                  <a:pt x="7713753" y="2090924"/>
                  <a:pt x="7713753" y="2082362"/>
                </a:cubicBezTo>
                <a:cubicBezTo>
                  <a:pt x="7713753" y="2073800"/>
                  <a:pt x="7718858" y="2067574"/>
                  <a:pt x="7726151" y="2067574"/>
                </a:cubicBezTo>
                <a:close/>
                <a:moveTo>
                  <a:pt x="7654337" y="2067574"/>
                </a:moveTo>
                <a:cubicBezTo>
                  <a:pt x="7662899" y="2067574"/>
                  <a:pt x="7669126" y="2073800"/>
                  <a:pt x="7669126" y="2082362"/>
                </a:cubicBezTo>
                <a:cubicBezTo>
                  <a:pt x="7669126" y="2090924"/>
                  <a:pt x="7662899" y="2097150"/>
                  <a:pt x="7654337" y="2097150"/>
                </a:cubicBezTo>
                <a:cubicBezTo>
                  <a:pt x="7645776" y="2097150"/>
                  <a:pt x="7639549" y="2090924"/>
                  <a:pt x="7639549" y="2082362"/>
                </a:cubicBezTo>
                <a:cubicBezTo>
                  <a:pt x="7639549" y="2073800"/>
                  <a:pt x="7645776" y="2067574"/>
                  <a:pt x="7654337" y="2067574"/>
                </a:cubicBezTo>
                <a:close/>
                <a:moveTo>
                  <a:pt x="7583507" y="2067574"/>
                </a:moveTo>
                <a:cubicBezTo>
                  <a:pt x="7591291" y="2067574"/>
                  <a:pt x="7598297" y="2073800"/>
                  <a:pt x="7598297" y="2082362"/>
                </a:cubicBezTo>
                <a:cubicBezTo>
                  <a:pt x="7598297" y="2090924"/>
                  <a:pt x="7591291" y="2097150"/>
                  <a:pt x="7583507" y="2097150"/>
                </a:cubicBezTo>
                <a:cubicBezTo>
                  <a:pt x="7574945" y="2097150"/>
                  <a:pt x="7568718" y="2090924"/>
                  <a:pt x="7568718" y="2082362"/>
                </a:cubicBezTo>
                <a:cubicBezTo>
                  <a:pt x="7568718" y="2073800"/>
                  <a:pt x="7574945" y="2067574"/>
                  <a:pt x="7583507" y="2067574"/>
                </a:cubicBezTo>
                <a:close/>
                <a:moveTo>
                  <a:pt x="7867811" y="1996742"/>
                </a:moveTo>
                <a:cubicBezTo>
                  <a:pt x="7875833" y="1996742"/>
                  <a:pt x="7881667" y="2002576"/>
                  <a:pt x="7881667" y="2010598"/>
                </a:cubicBezTo>
                <a:cubicBezTo>
                  <a:pt x="7881667" y="2017891"/>
                  <a:pt x="7875833" y="2022995"/>
                  <a:pt x="7867811" y="2022995"/>
                </a:cubicBezTo>
                <a:cubicBezTo>
                  <a:pt x="7861976" y="2022995"/>
                  <a:pt x="7855413" y="2017891"/>
                  <a:pt x="7855413" y="2010598"/>
                </a:cubicBezTo>
                <a:cubicBezTo>
                  <a:pt x="7855413" y="2002576"/>
                  <a:pt x="7861976" y="1996742"/>
                  <a:pt x="7867811" y="1996742"/>
                </a:cubicBezTo>
                <a:close/>
                <a:moveTo>
                  <a:pt x="7796980" y="1996742"/>
                </a:moveTo>
                <a:cubicBezTo>
                  <a:pt x="7805002" y="1996742"/>
                  <a:pt x="7810836" y="2002576"/>
                  <a:pt x="7810836" y="2010598"/>
                </a:cubicBezTo>
                <a:cubicBezTo>
                  <a:pt x="7810836" y="2017891"/>
                  <a:pt x="7805002" y="2022995"/>
                  <a:pt x="7796980" y="2022995"/>
                </a:cubicBezTo>
                <a:cubicBezTo>
                  <a:pt x="7791145" y="2022995"/>
                  <a:pt x="7784582" y="2017891"/>
                  <a:pt x="7784582" y="2010598"/>
                </a:cubicBezTo>
                <a:cubicBezTo>
                  <a:pt x="7784582" y="2002576"/>
                  <a:pt x="7791145" y="1996742"/>
                  <a:pt x="7796980" y="1996742"/>
                </a:cubicBezTo>
                <a:close/>
                <a:moveTo>
                  <a:pt x="7726151" y="1996742"/>
                </a:moveTo>
                <a:cubicBezTo>
                  <a:pt x="7734173" y="1996742"/>
                  <a:pt x="7740007" y="2002576"/>
                  <a:pt x="7740007" y="2010598"/>
                </a:cubicBezTo>
                <a:cubicBezTo>
                  <a:pt x="7740007" y="2017891"/>
                  <a:pt x="7734173" y="2022995"/>
                  <a:pt x="7726151" y="2022995"/>
                </a:cubicBezTo>
                <a:cubicBezTo>
                  <a:pt x="7718858" y="2022995"/>
                  <a:pt x="7713753" y="2017891"/>
                  <a:pt x="7713753" y="2010598"/>
                </a:cubicBezTo>
                <a:cubicBezTo>
                  <a:pt x="7713753" y="2002576"/>
                  <a:pt x="7718858" y="1996742"/>
                  <a:pt x="7726151" y="1996742"/>
                </a:cubicBezTo>
                <a:close/>
                <a:moveTo>
                  <a:pt x="7654337" y="1996742"/>
                </a:moveTo>
                <a:cubicBezTo>
                  <a:pt x="7662899" y="1996742"/>
                  <a:pt x="7669126" y="2002576"/>
                  <a:pt x="7669126" y="2010598"/>
                </a:cubicBezTo>
                <a:cubicBezTo>
                  <a:pt x="7669126" y="2017891"/>
                  <a:pt x="7662899" y="2022995"/>
                  <a:pt x="7654337" y="2022995"/>
                </a:cubicBezTo>
                <a:cubicBezTo>
                  <a:pt x="7645776" y="2022995"/>
                  <a:pt x="7639549" y="2017891"/>
                  <a:pt x="7639549" y="2010598"/>
                </a:cubicBezTo>
                <a:cubicBezTo>
                  <a:pt x="7639549" y="2002576"/>
                  <a:pt x="7645776" y="1996742"/>
                  <a:pt x="7654337" y="1996742"/>
                </a:cubicBezTo>
                <a:close/>
                <a:moveTo>
                  <a:pt x="7583507" y="1996742"/>
                </a:moveTo>
                <a:cubicBezTo>
                  <a:pt x="7591291" y="1996742"/>
                  <a:pt x="7598297" y="2002576"/>
                  <a:pt x="7598297" y="2010598"/>
                </a:cubicBezTo>
                <a:cubicBezTo>
                  <a:pt x="7598297" y="2017891"/>
                  <a:pt x="7591291" y="2022995"/>
                  <a:pt x="7583507" y="2022995"/>
                </a:cubicBezTo>
                <a:cubicBezTo>
                  <a:pt x="7574945" y="2022995"/>
                  <a:pt x="7568718" y="2017891"/>
                  <a:pt x="7568718" y="2010598"/>
                </a:cubicBezTo>
                <a:cubicBezTo>
                  <a:pt x="7568718" y="2002576"/>
                  <a:pt x="7574945" y="1996742"/>
                  <a:pt x="7583507" y="1996742"/>
                </a:cubicBezTo>
                <a:close/>
                <a:moveTo>
                  <a:pt x="7512677" y="1996742"/>
                </a:moveTo>
                <a:cubicBezTo>
                  <a:pt x="7520461" y="1996742"/>
                  <a:pt x="7527466" y="2002576"/>
                  <a:pt x="7527466" y="2010598"/>
                </a:cubicBezTo>
                <a:cubicBezTo>
                  <a:pt x="7527466" y="2017891"/>
                  <a:pt x="7520461" y="2022995"/>
                  <a:pt x="7512677" y="2022995"/>
                </a:cubicBezTo>
                <a:cubicBezTo>
                  <a:pt x="7504115" y="2022995"/>
                  <a:pt x="7497889" y="2017891"/>
                  <a:pt x="7497889" y="2010598"/>
                </a:cubicBezTo>
                <a:cubicBezTo>
                  <a:pt x="7497889" y="2002576"/>
                  <a:pt x="7504115" y="1996742"/>
                  <a:pt x="7512677" y="1996742"/>
                </a:cubicBezTo>
                <a:close/>
                <a:moveTo>
                  <a:pt x="7796980" y="1925913"/>
                </a:moveTo>
                <a:cubicBezTo>
                  <a:pt x="7805002" y="1925913"/>
                  <a:pt x="7810836" y="1931747"/>
                  <a:pt x="7810836" y="1939769"/>
                </a:cubicBezTo>
                <a:cubicBezTo>
                  <a:pt x="7810836" y="1945603"/>
                  <a:pt x="7805002" y="1952166"/>
                  <a:pt x="7796980" y="1952166"/>
                </a:cubicBezTo>
                <a:cubicBezTo>
                  <a:pt x="7791145" y="1952166"/>
                  <a:pt x="7784582" y="1945603"/>
                  <a:pt x="7784582" y="1939769"/>
                </a:cubicBezTo>
                <a:cubicBezTo>
                  <a:pt x="7784582" y="1931747"/>
                  <a:pt x="7791145" y="1925913"/>
                  <a:pt x="7796980" y="1925913"/>
                </a:cubicBezTo>
                <a:close/>
                <a:moveTo>
                  <a:pt x="7726151" y="1925913"/>
                </a:moveTo>
                <a:cubicBezTo>
                  <a:pt x="7734173" y="1925913"/>
                  <a:pt x="7740007" y="1931747"/>
                  <a:pt x="7740007" y="1939769"/>
                </a:cubicBezTo>
                <a:cubicBezTo>
                  <a:pt x="7740007" y="1945603"/>
                  <a:pt x="7734173" y="1952166"/>
                  <a:pt x="7726151" y="1952166"/>
                </a:cubicBezTo>
                <a:cubicBezTo>
                  <a:pt x="7718858" y="1952166"/>
                  <a:pt x="7713753" y="1945603"/>
                  <a:pt x="7713753" y="1939769"/>
                </a:cubicBezTo>
                <a:cubicBezTo>
                  <a:pt x="7713753" y="1931747"/>
                  <a:pt x="7718858" y="1925913"/>
                  <a:pt x="7726151" y="1925913"/>
                </a:cubicBezTo>
                <a:close/>
                <a:moveTo>
                  <a:pt x="7654337" y="1925913"/>
                </a:moveTo>
                <a:cubicBezTo>
                  <a:pt x="7662899" y="1925913"/>
                  <a:pt x="7669126" y="1931747"/>
                  <a:pt x="7669126" y="1939769"/>
                </a:cubicBezTo>
                <a:cubicBezTo>
                  <a:pt x="7669126" y="1945603"/>
                  <a:pt x="7662899" y="1952166"/>
                  <a:pt x="7654337" y="1952166"/>
                </a:cubicBezTo>
                <a:cubicBezTo>
                  <a:pt x="7645776" y="1952166"/>
                  <a:pt x="7639549" y="1945603"/>
                  <a:pt x="7639549" y="1939769"/>
                </a:cubicBezTo>
                <a:cubicBezTo>
                  <a:pt x="7639549" y="1931747"/>
                  <a:pt x="7645776" y="1925913"/>
                  <a:pt x="7654337" y="1925913"/>
                </a:cubicBezTo>
                <a:close/>
                <a:moveTo>
                  <a:pt x="7583507" y="1925913"/>
                </a:moveTo>
                <a:cubicBezTo>
                  <a:pt x="7591291" y="1925913"/>
                  <a:pt x="7598297" y="1931747"/>
                  <a:pt x="7598297" y="1939769"/>
                </a:cubicBezTo>
                <a:cubicBezTo>
                  <a:pt x="7598297" y="1945603"/>
                  <a:pt x="7591291" y="1952166"/>
                  <a:pt x="7583507" y="1952166"/>
                </a:cubicBezTo>
                <a:cubicBezTo>
                  <a:pt x="7574945" y="1952166"/>
                  <a:pt x="7568718" y="1945603"/>
                  <a:pt x="7568718" y="1939769"/>
                </a:cubicBezTo>
                <a:cubicBezTo>
                  <a:pt x="7568718" y="1931747"/>
                  <a:pt x="7574945" y="1925913"/>
                  <a:pt x="7583507" y="1925913"/>
                </a:cubicBezTo>
                <a:close/>
                <a:moveTo>
                  <a:pt x="7512677" y="1925913"/>
                </a:moveTo>
                <a:cubicBezTo>
                  <a:pt x="7520461" y="1925913"/>
                  <a:pt x="7527466" y="1931747"/>
                  <a:pt x="7527466" y="1939769"/>
                </a:cubicBezTo>
                <a:cubicBezTo>
                  <a:pt x="7527466" y="1945603"/>
                  <a:pt x="7520461" y="1952166"/>
                  <a:pt x="7512677" y="1952166"/>
                </a:cubicBezTo>
                <a:cubicBezTo>
                  <a:pt x="7504115" y="1952166"/>
                  <a:pt x="7497889" y="1945603"/>
                  <a:pt x="7497889" y="1939769"/>
                </a:cubicBezTo>
                <a:cubicBezTo>
                  <a:pt x="7497889" y="1931747"/>
                  <a:pt x="7504115" y="1925913"/>
                  <a:pt x="7512677" y="1925913"/>
                </a:cubicBezTo>
                <a:close/>
                <a:moveTo>
                  <a:pt x="7440913" y="1925913"/>
                </a:moveTo>
                <a:cubicBezTo>
                  <a:pt x="7448206" y="1925913"/>
                  <a:pt x="7453310" y="1931747"/>
                  <a:pt x="7453310" y="1939769"/>
                </a:cubicBezTo>
                <a:cubicBezTo>
                  <a:pt x="7453310" y="1945603"/>
                  <a:pt x="7448206" y="1952166"/>
                  <a:pt x="7440913" y="1952166"/>
                </a:cubicBezTo>
                <a:cubicBezTo>
                  <a:pt x="7432891" y="1952166"/>
                  <a:pt x="7427057" y="1945603"/>
                  <a:pt x="7427057" y="1939769"/>
                </a:cubicBezTo>
                <a:cubicBezTo>
                  <a:pt x="7427057" y="1931747"/>
                  <a:pt x="7432891" y="1925913"/>
                  <a:pt x="7440913" y="1925913"/>
                </a:cubicBezTo>
                <a:close/>
                <a:moveTo>
                  <a:pt x="7726151" y="1855081"/>
                </a:moveTo>
                <a:cubicBezTo>
                  <a:pt x="7734173" y="1855081"/>
                  <a:pt x="7740007" y="1860915"/>
                  <a:pt x="7740007" y="1868937"/>
                </a:cubicBezTo>
                <a:cubicBezTo>
                  <a:pt x="7740007" y="1874771"/>
                  <a:pt x="7734173" y="1881334"/>
                  <a:pt x="7726151" y="1881334"/>
                </a:cubicBezTo>
                <a:cubicBezTo>
                  <a:pt x="7718858" y="1881334"/>
                  <a:pt x="7713753" y="1874771"/>
                  <a:pt x="7713753" y="1868937"/>
                </a:cubicBezTo>
                <a:cubicBezTo>
                  <a:pt x="7713753" y="1860915"/>
                  <a:pt x="7718858" y="1855081"/>
                  <a:pt x="7726151" y="1855081"/>
                </a:cubicBezTo>
                <a:close/>
                <a:moveTo>
                  <a:pt x="7654337" y="1855081"/>
                </a:moveTo>
                <a:cubicBezTo>
                  <a:pt x="7662899" y="1855081"/>
                  <a:pt x="7669126" y="1860915"/>
                  <a:pt x="7669126" y="1868937"/>
                </a:cubicBezTo>
                <a:cubicBezTo>
                  <a:pt x="7669126" y="1874771"/>
                  <a:pt x="7662899" y="1881334"/>
                  <a:pt x="7654337" y="1881334"/>
                </a:cubicBezTo>
                <a:cubicBezTo>
                  <a:pt x="7645776" y="1881334"/>
                  <a:pt x="7639549" y="1874771"/>
                  <a:pt x="7639549" y="1868937"/>
                </a:cubicBezTo>
                <a:cubicBezTo>
                  <a:pt x="7639549" y="1860915"/>
                  <a:pt x="7645776" y="1855081"/>
                  <a:pt x="7654337" y="1855081"/>
                </a:cubicBezTo>
                <a:close/>
                <a:moveTo>
                  <a:pt x="7583507" y="1855081"/>
                </a:moveTo>
                <a:cubicBezTo>
                  <a:pt x="7591291" y="1855081"/>
                  <a:pt x="7598297" y="1860915"/>
                  <a:pt x="7598297" y="1868937"/>
                </a:cubicBezTo>
                <a:cubicBezTo>
                  <a:pt x="7598297" y="1874771"/>
                  <a:pt x="7591291" y="1881334"/>
                  <a:pt x="7583507" y="1881334"/>
                </a:cubicBezTo>
                <a:cubicBezTo>
                  <a:pt x="7574945" y="1881334"/>
                  <a:pt x="7568718" y="1874771"/>
                  <a:pt x="7568718" y="1868937"/>
                </a:cubicBezTo>
                <a:cubicBezTo>
                  <a:pt x="7568718" y="1860915"/>
                  <a:pt x="7574945" y="1855081"/>
                  <a:pt x="7583507" y="1855081"/>
                </a:cubicBezTo>
                <a:close/>
                <a:moveTo>
                  <a:pt x="7512677" y="1855081"/>
                </a:moveTo>
                <a:cubicBezTo>
                  <a:pt x="7520461" y="1855081"/>
                  <a:pt x="7527466" y="1860915"/>
                  <a:pt x="7527466" y="1868937"/>
                </a:cubicBezTo>
                <a:cubicBezTo>
                  <a:pt x="7527466" y="1874771"/>
                  <a:pt x="7520461" y="1881334"/>
                  <a:pt x="7512677" y="1881334"/>
                </a:cubicBezTo>
                <a:cubicBezTo>
                  <a:pt x="7504115" y="1881334"/>
                  <a:pt x="7497889" y="1874771"/>
                  <a:pt x="7497889" y="1868937"/>
                </a:cubicBezTo>
                <a:cubicBezTo>
                  <a:pt x="7497889" y="1860915"/>
                  <a:pt x="7504115" y="1855081"/>
                  <a:pt x="7512677" y="1855081"/>
                </a:cubicBezTo>
                <a:close/>
                <a:moveTo>
                  <a:pt x="7440913" y="1855081"/>
                </a:moveTo>
                <a:cubicBezTo>
                  <a:pt x="7446747" y="1855081"/>
                  <a:pt x="7453310" y="1860915"/>
                  <a:pt x="7453310" y="1868937"/>
                </a:cubicBezTo>
                <a:cubicBezTo>
                  <a:pt x="7453310" y="1874771"/>
                  <a:pt x="7446747" y="1881334"/>
                  <a:pt x="7440913" y="1881334"/>
                </a:cubicBezTo>
                <a:cubicBezTo>
                  <a:pt x="7432891" y="1881334"/>
                  <a:pt x="7427057" y="1874771"/>
                  <a:pt x="7427057" y="1868937"/>
                </a:cubicBezTo>
                <a:cubicBezTo>
                  <a:pt x="7427057" y="1860915"/>
                  <a:pt x="7432891" y="1855081"/>
                  <a:pt x="7440913" y="1855081"/>
                </a:cubicBezTo>
                <a:close/>
                <a:moveTo>
                  <a:pt x="7654337" y="1780878"/>
                </a:moveTo>
                <a:cubicBezTo>
                  <a:pt x="7662899" y="1780878"/>
                  <a:pt x="7669126" y="1787441"/>
                  <a:pt x="7669126" y="1793275"/>
                </a:cubicBezTo>
                <a:cubicBezTo>
                  <a:pt x="7669126" y="1801297"/>
                  <a:pt x="7662899" y="1807131"/>
                  <a:pt x="7654337" y="1807131"/>
                </a:cubicBezTo>
                <a:cubicBezTo>
                  <a:pt x="7645776" y="1807131"/>
                  <a:pt x="7639549" y="1801297"/>
                  <a:pt x="7639549" y="1793275"/>
                </a:cubicBezTo>
                <a:cubicBezTo>
                  <a:pt x="7639549" y="1787441"/>
                  <a:pt x="7645776" y="1780878"/>
                  <a:pt x="7654337" y="1780878"/>
                </a:cubicBezTo>
                <a:close/>
                <a:moveTo>
                  <a:pt x="7583507" y="1780878"/>
                </a:moveTo>
                <a:cubicBezTo>
                  <a:pt x="7591291" y="1780878"/>
                  <a:pt x="7598297" y="1787441"/>
                  <a:pt x="7598297" y="1793275"/>
                </a:cubicBezTo>
                <a:cubicBezTo>
                  <a:pt x="7598297" y="1801297"/>
                  <a:pt x="7591291" y="1807131"/>
                  <a:pt x="7583507" y="1807131"/>
                </a:cubicBezTo>
                <a:cubicBezTo>
                  <a:pt x="7574945" y="1807131"/>
                  <a:pt x="7568718" y="1801297"/>
                  <a:pt x="7568718" y="1793275"/>
                </a:cubicBezTo>
                <a:cubicBezTo>
                  <a:pt x="7568718" y="1787441"/>
                  <a:pt x="7574945" y="1780878"/>
                  <a:pt x="7583507" y="1780878"/>
                </a:cubicBezTo>
                <a:close/>
                <a:moveTo>
                  <a:pt x="7511745" y="1780878"/>
                </a:moveTo>
                <a:cubicBezTo>
                  <a:pt x="7519038" y="1780878"/>
                  <a:pt x="7524143" y="1787441"/>
                  <a:pt x="7524143" y="1793275"/>
                </a:cubicBezTo>
                <a:cubicBezTo>
                  <a:pt x="7524143" y="1801297"/>
                  <a:pt x="7519038" y="1807131"/>
                  <a:pt x="7511745" y="1807131"/>
                </a:cubicBezTo>
                <a:cubicBezTo>
                  <a:pt x="7503723" y="1807131"/>
                  <a:pt x="7497889" y="1801297"/>
                  <a:pt x="7497889" y="1793275"/>
                </a:cubicBezTo>
                <a:cubicBezTo>
                  <a:pt x="7497889" y="1787441"/>
                  <a:pt x="7503723" y="1780878"/>
                  <a:pt x="7511745" y="1780878"/>
                </a:cubicBezTo>
                <a:close/>
                <a:moveTo>
                  <a:pt x="7440913" y="1780878"/>
                </a:moveTo>
                <a:cubicBezTo>
                  <a:pt x="7446747" y="1780878"/>
                  <a:pt x="7453310" y="1787441"/>
                  <a:pt x="7453310" y="1793275"/>
                </a:cubicBezTo>
                <a:cubicBezTo>
                  <a:pt x="7453310" y="1801297"/>
                  <a:pt x="7446747" y="1807131"/>
                  <a:pt x="7440913" y="1807131"/>
                </a:cubicBezTo>
                <a:cubicBezTo>
                  <a:pt x="7432891" y="1807131"/>
                  <a:pt x="7427057" y="1801297"/>
                  <a:pt x="7427057" y="1793275"/>
                </a:cubicBezTo>
                <a:cubicBezTo>
                  <a:pt x="7427057" y="1787441"/>
                  <a:pt x="7432891" y="1780878"/>
                  <a:pt x="7440913" y="1780878"/>
                </a:cubicBezTo>
                <a:close/>
                <a:moveTo>
                  <a:pt x="7370084" y="1780878"/>
                </a:moveTo>
                <a:cubicBezTo>
                  <a:pt x="7376647" y="1780878"/>
                  <a:pt x="7382481" y="1787441"/>
                  <a:pt x="7382481" y="1793275"/>
                </a:cubicBezTo>
                <a:cubicBezTo>
                  <a:pt x="7382481" y="1801297"/>
                  <a:pt x="7376647" y="1807131"/>
                  <a:pt x="7370084" y="1807131"/>
                </a:cubicBezTo>
                <a:cubicBezTo>
                  <a:pt x="7362791" y="1807131"/>
                  <a:pt x="7356228" y="1801297"/>
                  <a:pt x="7356228" y="1793275"/>
                </a:cubicBezTo>
                <a:cubicBezTo>
                  <a:pt x="7356228" y="1787441"/>
                  <a:pt x="7362791" y="1780878"/>
                  <a:pt x="7370084" y="1780878"/>
                </a:cubicBezTo>
                <a:close/>
                <a:moveTo>
                  <a:pt x="7294422" y="1780878"/>
                </a:moveTo>
                <a:cubicBezTo>
                  <a:pt x="7302444" y="1780878"/>
                  <a:pt x="7308278" y="1787441"/>
                  <a:pt x="7308278" y="1793275"/>
                </a:cubicBezTo>
                <a:cubicBezTo>
                  <a:pt x="7308278" y="1801297"/>
                  <a:pt x="7302444" y="1807131"/>
                  <a:pt x="7294422" y="1807131"/>
                </a:cubicBezTo>
                <a:cubicBezTo>
                  <a:pt x="7288588" y="1807131"/>
                  <a:pt x="7282025" y="1801297"/>
                  <a:pt x="7282025" y="1793275"/>
                </a:cubicBezTo>
                <a:cubicBezTo>
                  <a:pt x="7282025" y="1787441"/>
                  <a:pt x="7288588" y="1780878"/>
                  <a:pt x="7294422" y="1780878"/>
                </a:cubicBezTo>
                <a:close/>
                <a:moveTo>
                  <a:pt x="7654337" y="1710049"/>
                </a:moveTo>
                <a:cubicBezTo>
                  <a:pt x="7662899" y="1710049"/>
                  <a:pt x="7669126" y="1716612"/>
                  <a:pt x="7669126" y="1722446"/>
                </a:cubicBezTo>
                <a:cubicBezTo>
                  <a:pt x="7669126" y="1730468"/>
                  <a:pt x="7662899" y="1736302"/>
                  <a:pt x="7654337" y="1736302"/>
                </a:cubicBezTo>
                <a:cubicBezTo>
                  <a:pt x="7645776" y="1736302"/>
                  <a:pt x="7639549" y="1730468"/>
                  <a:pt x="7639549" y="1722446"/>
                </a:cubicBezTo>
                <a:cubicBezTo>
                  <a:pt x="7639549" y="1716612"/>
                  <a:pt x="7645776" y="1710049"/>
                  <a:pt x="7654337" y="1710049"/>
                </a:cubicBezTo>
                <a:close/>
                <a:moveTo>
                  <a:pt x="7583507" y="1710049"/>
                </a:moveTo>
                <a:cubicBezTo>
                  <a:pt x="7591291" y="1710049"/>
                  <a:pt x="7598297" y="1716612"/>
                  <a:pt x="7598297" y="1722446"/>
                </a:cubicBezTo>
                <a:cubicBezTo>
                  <a:pt x="7598297" y="1730468"/>
                  <a:pt x="7591291" y="1736302"/>
                  <a:pt x="7583507" y="1736302"/>
                </a:cubicBezTo>
                <a:cubicBezTo>
                  <a:pt x="7574945" y="1736302"/>
                  <a:pt x="7568718" y="1730468"/>
                  <a:pt x="7568718" y="1722446"/>
                </a:cubicBezTo>
                <a:cubicBezTo>
                  <a:pt x="7568718" y="1716612"/>
                  <a:pt x="7574945" y="1710049"/>
                  <a:pt x="7583507" y="1710049"/>
                </a:cubicBezTo>
                <a:close/>
                <a:moveTo>
                  <a:pt x="7511745" y="1710049"/>
                </a:moveTo>
                <a:cubicBezTo>
                  <a:pt x="7519038" y="1710049"/>
                  <a:pt x="7524143" y="1716612"/>
                  <a:pt x="7524143" y="1722446"/>
                </a:cubicBezTo>
                <a:cubicBezTo>
                  <a:pt x="7524143" y="1730468"/>
                  <a:pt x="7519038" y="1736302"/>
                  <a:pt x="7511745" y="1736302"/>
                </a:cubicBezTo>
                <a:cubicBezTo>
                  <a:pt x="7503723" y="1736302"/>
                  <a:pt x="7497889" y="1730468"/>
                  <a:pt x="7497889" y="1722446"/>
                </a:cubicBezTo>
                <a:cubicBezTo>
                  <a:pt x="7497889" y="1716612"/>
                  <a:pt x="7503723" y="1710049"/>
                  <a:pt x="7511745" y="1710049"/>
                </a:cubicBezTo>
                <a:close/>
                <a:moveTo>
                  <a:pt x="7440913" y="1710049"/>
                </a:moveTo>
                <a:cubicBezTo>
                  <a:pt x="7446747" y="1710049"/>
                  <a:pt x="7453310" y="1716612"/>
                  <a:pt x="7453310" y="1722446"/>
                </a:cubicBezTo>
                <a:cubicBezTo>
                  <a:pt x="7453310" y="1730468"/>
                  <a:pt x="7446747" y="1736302"/>
                  <a:pt x="7440913" y="1736302"/>
                </a:cubicBezTo>
                <a:cubicBezTo>
                  <a:pt x="7432891" y="1736302"/>
                  <a:pt x="7427057" y="1730468"/>
                  <a:pt x="7427057" y="1722446"/>
                </a:cubicBezTo>
                <a:cubicBezTo>
                  <a:pt x="7427057" y="1716612"/>
                  <a:pt x="7432891" y="1710049"/>
                  <a:pt x="7440913" y="1710049"/>
                </a:cubicBezTo>
                <a:close/>
                <a:moveTo>
                  <a:pt x="7370084" y="1710049"/>
                </a:moveTo>
                <a:cubicBezTo>
                  <a:pt x="7376647" y="1710049"/>
                  <a:pt x="7382481" y="1716612"/>
                  <a:pt x="7382481" y="1722446"/>
                </a:cubicBezTo>
                <a:cubicBezTo>
                  <a:pt x="7382481" y="1730468"/>
                  <a:pt x="7376647" y="1736302"/>
                  <a:pt x="7370084" y="1736302"/>
                </a:cubicBezTo>
                <a:cubicBezTo>
                  <a:pt x="7362791" y="1736302"/>
                  <a:pt x="7356228" y="1730468"/>
                  <a:pt x="7356228" y="1722446"/>
                </a:cubicBezTo>
                <a:cubicBezTo>
                  <a:pt x="7356228" y="1716612"/>
                  <a:pt x="7362791" y="1710049"/>
                  <a:pt x="7370084" y="1710049"/>
                </a:cubicBezTo>
                <a:close/>
                <a:moveTo>
                  <a:pt x="7294422" y="1710049"/>
                </a:moveTo>
                <a:cubicBezTo>
                  <a:pt x="7302444" y="1710049"/>
                  <a:pt x="7308278" y="1716612"/>
                  <a:pt x="7308278" y="1722446"/>
                </a:cubicBezTo>
                <a:cubicBezTo>
                  <a:pt x="7308278" y="1730468"/>
                  <a:pt x="7302444" y="1736302"/>
                  <a:pt x="7294422" y="1736302"/>
                </a:cubicBezTo>
                <a:cubicBezTo>
                  <a:pt x="7288588" y="1736302"/>
                  <a:pt x="7282025" y="1730468"/>
                  <a:pt x="7282025" y="1722446"/>
                </a:cubicBezTo>
                <a:cubicBezTo>
                  <a:pt x="7282025" y="1716612"/>
                  <a:pt x="7288588" y="1710049"/>
                  <a:pt x="7294422" y="1710049"/>
                </a:cubicBezTo>
                <a:close/>
                <a:moveTo>
                  <a:pt x="7223591" y="1710049"/>
                </a:moveTo>
                <a:cubicBezTo>
                  <a:pt x="7231613" y="1710049"/>
                  <a:pt x="7237447" y="1716612"/>
                  <a:pt x="7237447" y="1722446"/>
                </a:cubicBezTo>
                <a:cubicBezTo>
                  <a:pt x="7237447" y="1730468"/>
                  <a:pt x="7231613" y="1736302"/>
                  <a:pt x="7223591" y="1736302"/>
                </a:cubicBezTo>
                <a:cubicBezTo>
                  <a:pt x="7217757" y="1736302"/>
                  <a:pt x="7211194" y="1730468"/>
                  <a:pt x="7211194" y="1722446"/>
                </a:cubicBezTo>
                <a:cubicBezTo>
                  <a:pt x="7211194" y="1716612"/>
                  <a:pt x="7217757" y="1710049"/>
                  <a:pt x="7223591" y="1710049"/>
                </a:cubicBezTo>
                <a:close/>
                <a:moveTo>
                  <a:pt x="7583507" y="1639217"/>
                </a:moveTo>
                <a:cubicBezTo>
                  <a:pt x="7591291" y="1639217"/>
                  <a:pt x="7598297" y="1643592"/>
                  <a:pt x="7598297" y="1651614"/>
                </a:cubicBezTo>
                <a:cubicBezTo>
                  <a:pt x="7598297" y="1659636"/>
                  <a:pt x="7591291" y="1665470"/>
                  <a:pt x="7583507" y="1665470"/>
                </a:cubicBezTo>
                <a:cubicBezTo>
                  <a:pt x="7574945" y="1665470"/>
                  <a:pt x="7568718" y="1659636"/>
                  <a:pt x="7568718" y="1651614"/>
                </a:cubicBezTo>
                <a:cubicBezTo>
                  <a:pt x="7568718" y="1643592"/>
                  <a:pt x="7574945" y="1639217"/>
                  <a:pt x="7583507" y="1639217"/>
                </a:cubicBezTo>
                <a:close/>
                <a:moveTo>
                  <a:pt x="7511745" y="1639217"/>
                </a:moveTo>
                <a:cubicBezTo>
                  <a:pt x="7519038" y="1639217"/>
                  <a:pt x="7524143" y="1643592"/>
                  <a:pt x="7524143" y="1651614"/>
                </a:cubicBezTo>
                <a:cubicBezTo>
                  <a:pt x="7524143" y="1659636"/>
                  <a:pt x="7519038" y="1665470"/>
                  <a:pt x="7511745" y="1665470"/>
                </a:cubicBezTo>
                <a:cubicBezTo>
                  <a:pt x="7503723" y="1665470"/>
                  <a:pt x="7497889" y="1659636"/>
                  <a:pt x="7497889" y="1651614"/>
                </a:cubicBezTo>
                <a:cubicBezTo>
                  <a:pt x="7497889" y="1643592"/>
                  <a:pt x="7503723" y="1639217"/>
                  <a:pt x="7511745" y="1639217"/>
                </a:cubicBezTo>
                <a:close/>
                <a:moveTo>
                  <a:pt x="7440913" y="1639217"/>
                </a:moveTo>
                <a:cubicBezTo>
                  <a:pt x="7446747" y="1639217"/>
                  <a:pt x="7453310" y="1643592"/>
                  <a:pt x="7453310" y="1651614"/>
                </a:cubicBezTo>
                <a:cubicBezTo>
                  <a:pt x="7453310" y="1659636"/>
                  <a:pt x="7446747" y="1665470"/>
                  <a:pt x="7440913" y="1665470"/>
                </a:cubicBezTo>
                <a:cubicBezTo>
                  <a:pt x="7432891" y="1665470"/>
                  <a:pt x="7427057" y="1659636"/>
                  <a:pt x="7427057" y="1651614"/>
                </a:cubicBezTo>
                <a:cubicBezTo>
                  <a:pt x="7427057" y="1643592"/>
                  <a:pt x="7432891" y="1639217"/>
                  <a:pt x="7440913" y="1639217"/>
                </a:cubicBezTo>
                <a:close/>
                <a:moveTo>
                  <a:pt x="7370084" y="1639217"/>
                </a:moveTo>
                <a:cubicBezTo>
                  <a:pt x="7376647" y="1639217"/>
                  <a:pt x="7382481" y="1643592"/>
                  <a:pt x="7382481" y="1651614"/>
                </a:cubicBezTo>
                <a:cubicBezTo>
                  <a:pt x="7382481" y="1659636"/>
                  <a:pt x="7376647" y="1665470"/>
                  <a:pt x="7370084" y="1665470"/>
                </a:cubicBezTo>
                <a:cubicBezTo>
                  <a:pt x="7362791" y="1665470"/>
                  <a:pt x="7356228" y="1659636"/>
                  <a:pt x="7356228" y="1651614"/>
                </a:cubicBezTo>
                <a:cubicBezTo>
                  <a:pt x="7356228" y="1643592"/>
                  <a:pt x="7362791" y="1639217"/>
                  <a:pt x="7370084" y="1639217"/>
                </a:cubicBezTo>
                <a:close/>
                <a:moveTo>
                  <a:pt x="7294422" y="1639217"/>
                </a:moveTo>
                <a:cubicBezTo>
                  <a:pt x="7302444" y="1639217"/>
                  <a:pt x="7308278" y="1643592"/>
                  <a:pt x="7308278" y="1651614"/>
                </a:cubicBezTo>
                <a:cubicBezTo>
                  <a:pt x="7308278" y="1659636"/>
                  <a:pt x="7302444" y="1665470"/>
                  <a:pt x="7294422" y="1665470"/>
                </a:cubicBezTo>
                <a:cubicBezTo>
                  <a:pt x="7288588" y="1665470"/>
                  <a:pt x="7282025" y="1659636"/>
                  <a:pt x="7282025" y="1651614"/>
                </a:cubicBezTo>
                <a:cubicBezTo>
                  <a:pt x="7282025" y="1643592"/>
                  <a:pt x="7288588" y="1639217"/>
                  <a:pt x="7294422" y="1639217"/>
                </a:cubicBezTo>
                <a:close/>
                <a:moveTo>
                  <a:pt x="7223591" y="1639217"/>
                </a:moveTo>
                <a:cubicBezTo>
                  <a:pt x="7231613" y="1639217"/>
                  <a:pt x="7237447" y="1643592"/>
                  <a:pt x="7237447" y="1651614"/>
                </a:cubicBezTo>
                <a:cubicBezTo>
                  <a:pt x="7237447" y="1659636"/>
                  <a:pt x="7231613" y="1665470"/>
                  <a:pt x="7223591" y="1665470"/>
                </a:cubicBezTo>
                <a:cubicBezTo>
                  <a:pt x="7217757" y="1665470"/>
                  <a:pt x="7211194" y="1659636"/>
                  <a:pt x="7211194" y="1651614"/>
                </a:cubicBezTo>
                <a:cubicBezTo>
                  <a:pt x="7211194" y="1643592"/>
                  <a:pt x="7217757" y="1639217"/>
                  <a:pt x="7223591" y="1639217"/>
                </a:cubicBezTo>
                <a:close/>
                <a:moveTo>
                  <a:pt x="7152761" y="1639217"/>
                </a:moveTo>
                <a:cubicBezTo>
                  <a:pt x="7160783" y="1639217"/>
                  <a:pt x="7166617" y="1643592"/>
                  <a:pt x="7166617" y="1651614"/>
                </a:cubicBezTo>
                <a:cubicBezTo>
                  <a:pt x="7166617" y="1659636"/>
                  <a:pt x="7160783" y="1665470"/>
                  <a:pt x="7152761" y="1665470"/>
                </a:cubicBezTo>
                <a:cubicBezTo>
                  <a:pt x="7144739" y="1665470"/>
                  <a:pt x="7140364" y="1659636"/>
                  <a:pt x="7140364" y="1651614"/>
                </a:cubicBezTo>
                <a:cubicBezTo>
                  <a:pt x="7140364" y="1643592"/>
                  <a:pt x="7144739" y="1639217"/>
                  <a:pt x="7152761" y="1639217"/>
                </a:cubicBezTo>
                <a:close/>
                <a:moveTo>
                  <a:pt x="7511745" y="1568388"/>
                </a:moveTo>
                <a:cubicBezTo>
                  <a:pt x="7519038" y="1568388"/>
                  <a:pt x="7524143" y="1574614"/>
                  <a:pt x="7524143" y="1583176"/>
                </a:cubicBezTo>
                <a:cubicBezTo>
                  <a:pt x="7524143" y="1591738"/>
                  <a:pt x="7519038" y="1597964"/>
                  <a:pt x="7511745" y="1597964"/>
                </a:cubicBezTo>
                <a:cubicBezTo>
                  <a:pt x="7503723" y="1597964"/>
                  <a:pt x="7497889" y="1591738"/>
                  <a:pt x="7497889" y="1583176"/>
                </a:cubicBezTo>
                <a:cubicBezTo>
                  <a:pt x="7497889" y="1574614"/>
                  <a:pt x="7503723" y="1568388"/>
                  <a:pt x="7511745" y="1568388"/>
                </a:cubicBezTo>
                <a:close/>
                <a:moveTo>
                  <a:pt x="7440913" y="1568388"/>
                </a:moveTo>
                <a:cubicBezTo>
                  <a:pt x="7446747" y="1568388"/>
                  <a:pt x="7453310" y="1574614"/>
                  <a:pt x="7453310" y="1583176"/>
                </a:cubicBezTo>
                <a:cubicBezTo>
                  <a:pt x="7453310" y="1591738"/>
                  <a:pt x="7446747" y="1597964"/>
                  <a:pt x="7440913" y="1597964"/>
                </a:cubicBezTo>
                <a:cubicBezTo>
                  <a:pt x="7432891" y="1597964"/>
                  <a:pt x="7427057" y="1591738"/>
                  <a:pt x="7427057" y="1583176"/>
                </a:cubicBezTo>
                <a:cubicBezTo>
                  <a:pt x="7427057" y="1574614"/>
                  <a:pt x="7432891" y="1568388"/>
                  <a:pt x="7440913" y="1568388"/>
                </a:cubicBezTo>
                <a:close/>
                <a:moveTo>
                  <a:pt x="7370084" y="1568388"/>
                </a:moveTo>
                <a:cubicBezTo>
                  <a:pt x="7376647" y="1568388"/>
                  <a:pt x="7382481" y="1574614"/>
                  <a:pt x="7382481" y="1583176"/>
                </a:cubicBezTo>
                <a:cubicBezTo>
                  <a:pt x="7382481" y="1591738"/>
                  <a:pt x="7376647" y="1597964"/>
                  <a:pt x="7370084" y="1597964"/>
                </a:cubicBezTo>
                <a:cubicBezTo>
                  <a:pt x="7362791" y="1597964"/>
                  <a:pt x="7356228" y="1591738"/>
                  <a:pt x="7356228" y="1583176"/>
                </a:cubicBezTo>
                <a:cubicBezTo>
                  <a:pt x="7356228" y="1574614"/>
                  <a:pt x="7362791" y="1568388"/>
                  <a:pt x="7370084" y="1568388"/>
                </a:cubicBezTo>
                <a:close/>
                <a:moveTo>
                  <a:pt x="7294422" y="1568388"/>
                </a:moveTo>
                <a:cubicBezTo>
                  <a:pt x="7302444" y="1568388"/>
                  <a:pt x="7308278" y="1574614"/>
                  <a:pt x="7308278" y="1583176"/>
                </a:cubicBezTo>
                <a:cubicBezTo>
                  <a:pt x="7308278" y="1591738"/>
                  <a:pt x="7302444" y="1597964"/>
                  <a:pt x="7294422" y="1597964"/>
                </a:cubicBezTo>
                <a:cubicBezTo>
                  <a:pt x="7288588" y="1597964"/>
                  <a:pt x="7282025" y="1591738"/>
                  <a:pt x="7282025" y="1583176"/>
                </a:cubicBezTo>
                <a:cubicBezTo>
                  <a:pt x="7282025" y="1574614"/>
                  <a:pt x="7288588" y="1568388"/>
                  <a:pt x="7294422" y="1568388"/>
                </a:cubicBezTo>
                <a:close/>
                <a:moveTo>
                  <a:pt x="7223591" y="1568388"/>
                </a:moveTo>
                <a:cubicBezTo>
                  <a:pt x="7231613" y="1568388"/>
                  <a:pt x="7237447" y="1574614"/>
                  <a:pt x="7237447" y="1583176"/>
                </a:cubicBezTo>
                <a:cubicBezTo>
                  <a:pt x="7237447" y="1591738"/>
                  <a:pt x="7231613" y="1597964"/>
                  <a:pt x="7223591" y="1597964"/>
                </a:cubicBezTo>
                <a:cubicBezTo>
                  <a:pt x="7217757" y="1597964"/>
                  <a:pt x="7211194" y="1591738"/>
                  <a:pt x="7211194" y="1583176"/>
                </a:cubicBezTo>
                <a:cubicBezTo>
                  <a:pt x="7211194" y="1574614"/>
                  <a:pt x="7217757" y="1568388"/>
                  <a:pt x="7223591" y="1568388"/>
                </a:cubicBezTo>
                <a:close/>
                <a:moveTo>
                  <a:pt x="7152761" y="1568388"/>
                </a:moveTo>
                <a:cubicBezTo>
                  <a:pt x="7160783" y="1568388"/>
                  <a:pt x="7166617" y="1572763"/>
                  <a:pt x="7166617" y="1580785"/>
                </a:cubicBezTo>
                <a:cubicBezTo>
                  <a:pt x="7166617" y="1588807"/>
                  <a:pt x="7160783" y="1594641"/>
                  <a:pt x="7152761" y="1594641"/>
                </a:cubicBezTo>
                <a:cubicBezTo>
                  <a:pt x="7144739" y="1594641"/>
                  <a:pt x="7140364" y="1588807"/>
                  <a:pt x="7140364" y="1580785"/>
                </a:cubicBezTo>
                <a:cubicBezTo>
                  <a:pt x="7140364" y="1572763"/>
                  <a:pt x="7144739" y="1568388"/>
                  <a:pt x="7152761" y="1568388"/>
                </a:cubicBezTo>
                <a:close/>
                <a:moveTo>
                  <a:pt x="7084322" y="1568388"/>
                </a:moveTo>
                <a:cubicBezTo>
                  <a:pt x="7092106" y="1568388"/>
                  <a:pt x="7099111" y="1572763"/>
                  <a:pt x="7099111" y="1580785"/>
                </a:cubicBezTo>
                <a:cubicBezTo>
                  <a:pt x="7099111" y="1588807"/>
                  <a:pt x="7092106" y="1594641"/>
                  <a:pt x="7084322" y="1594641"/>
                </a:cubicBezTo>
                <a:cubicBezTo>
                  <a:pt x="7075760" y="1594641"/>
                  <a:pt x="7069533" y="1588807"/>
                  <a:pt x="7069533" y="1580785"/>
                </a:cubicBezTo>
                <a:cubicBezTo>
                  <a:pt x="7069533" y="1572763"/>
                  <a:pt x="7075760" y="1568388"/>
                  <a:pt x="7084322" y="1568388"/>
                </a:cubicBezTo>
                <a:close/>
                <a:moveTo>
                  <a:pt x="7440913" y="1494185"/>
                </a:moveTo>
                <a:cubicBezTo>
                  <a:pt x="7446747" y="1494185"/>
                  <a:pt x="7453310" y="1500411"/>
                  <a:pt x="7453310" y="1508973"/>
                </a:cubicBezTo>
                <a:cubicBezTo>
                  <a:pt x="7453310" y="1516756"/>
                  <a:pt x="7446747" y="1523761"/>
                  <a:pt x="7440913" y="1523761"/>
                </a:cubicBezTo>
                <a:cubicBezTo>
                  <a:pt x="7432891" y="1523761"/>
                  <a:pt x="7427057" y="1516756"/>
                  <a:pt x="7427057" y="1508973"/>
                </a:cubicBezTo>
                <a:cubicBezTo>
                  <a:pt x="7427057" y="1500411"/>
                  <a:pt x="7432891" y="1494185"/>
                  <a:pt x="7440913" y="1494185"/>
                </a:cubicBezTo>
                <a:close/>
                <a:moveTo>
                  <a:pt x="7370084" y="1494185"/>
                </a:moveTo>
                <a:cubicBezTo>
                  <a:pt x="7376647" y="1494185"/>
                  <a:pt x="7382481" y="1500411"/>
                  <a:pt x="7382481" y="1508973"/>
                </a:cubicBezTo>
                <a:cubicBezTo>
                  <a:pt x="7382481" y="1516756"/>
                  <a:pt x="7376647" y="1523761"/>
                  <a:pt x="7370084" y="1523761"/>
                </a:cubicBezTo>
                <a:cubicBezTo>
                  <a:pt x="7362791" y="1523761"/>
                  <a:pt x="7356228" y="1516756"/>
                  <a:pt x="7356228" y="1508973"/>
                </a:cubicBezTo>
                <a:cubicBezTo>
                  <a:pt x="7356228" y="1500411"/>
                  <a:pt x="7362791" y="1494185"/>
                  <a:pt x="7370084" y="1494185"/>
                </a:cubicBezTo>
                <a:close/>
                <a:moveTo>
                  <a:pt x="7294422" y="1494185"/>
                </a:moveTo>
                <a:cubicBezTo>
                  <a:pt x="7302444" y="1494185"/>
                  <a:pt x="7308278" y="1500411"/>
                  <a:pt x="7308278" y="1508973"/>
                </a:cubicBezTo>
                <a:cubicBezTo>
                  <a:pt x="7308278" y="1516756"/>
                  <a:pt x="7302444" y="1523761"/>
                  <a:pt x="7294422" y="1523761"/>
                </a:cubicBezTo>
                <a:cubicBezTo>
                  <a:pt x="7288588" y="1523761"/>
                  <a:pt x="7282025" y="1516756"/>
                  <a:pt x="7282025" y="1508973"/>
                </a:cubicBezTo>
                <a:cubicBezTo>
                  <a:pt x="7282025" y="1500411"/>
                  <a:pt x="7288588" y="1494185"/>
                  <a:pt x="7294422" y="1494185"/>
                </a:cubicBezTo>
                <a:close/>
                <a:moveTo>
                  <a:pt x="7223591" y="1494185"/>
                </a:moveTo>
                <a:cubicBezTo>
                  <a:pt x="7231613" y="1494185"/>
                  <a:pt x="7237447" y="1500411"/>
                  <a:pt x="7237447" y="1508973"/>
                </a:cubicBezTo>
                <a:cubicBezTo>
                  <a:pt x="7237447" y="1516756"/>
                  <a:pt x="7231613" y="1523761"/>
                  <a:pt x="7223591" y="1523761"/>
                </a:cubicBezTo>
                <a:cubicBezTo>
                  <a:pt x="7217757" y="1523761"/>
                  <a:pt x="7211194" y="1516756"/>
                  <a:pt x="7211194" y="1508973"/>
                </a:cubicBezTo>
                <a:cubicBezTo>
                  <a:pt x="7211194" y="1500411"/>
                  <a:pt x="7217757" y="1494185"/>
                  <a:pt x="7223591" y="1494185"/>
                </a:cubicBezTo>
                <a:close/>
                <a:moveTo>
                  <a:pt x="7152761" y="1494185"/>
                </a:moveTo>
                <a:cubicBezTo>
                  <a:pt x="7160783" y="1494185"/>
                  <a:pt x="7166617" y="1500411"/>
                  <a:pt x="7166617" y="1508973"/>
                </a:cubicBezTo>
                <a:cubicBezTo>
                  <a:pt x="7166617" y="1516756"/>
                  <a:pt x="7160783" y="1523761"/>
                  <a:pt x="7152761" y="1523761"/>
                </a:cubicBezTo>
                <a:cubicBezTo>
                  <a:pt x="7144739" y="1523761"/>
                  <a:pt x="7140364" y="1516756"/>
                  <a:pt x="7140364" y="1508973"/>
                </a:cubicBezTo>
                <a:cubicBezTo>
                  <a:pt x="7140364" y="1500411"/>
                  <a:pt x="7144739" y="1494185"/>
                  <a:pt x="7152761" y="1494185"/>
                </a:cubicBezTo>
                <a:close/>
                <a:moveTo>
                  <a:pt x="7084322" y="1494185"/>
                </a:moveTo>
                <a:cubicBezTo>
                  <a:pt x="7092106" y="1494185"/>
                  <a:pt x="7099111" y="1500411"/>
                  <a:pt x="7099111" y="1508973"/>
                </a:cubicBezTo>
                <a:cubicBezTo>
                  <a:pt x="7099111" y="1516756"/>
                  <a:pt x="7092106" y="1523761"/>
                  <a:pt x="7084322" y="1523761"/>
                </a:cubicBezTo>
                <a:cubicBezTo>
                  <a:pt x="7075760" y="1523761"/>
                  <a:pt x="7069533" y="1516756"/>
                  <a:pt x="7069533" y="1508973"/>
                </a:cubicBezTo>
                <a:cubicBezTo>
                  <a:pt x="7069533" y="1500411"/>
                  <a:pt x="7075760" y="1494185"/>
                  <a:pt x="7084322" y="1494185"/>
                </a:cubicBezTo>
                <a:close/>
                <a:moveTo>
                  <a:pt x="7013492" y="1494185"/>
                </a:moveTo>
                <a:cubicBezTo>
                  <a:pt x="7021275" y="1494185"/>
                  <a:pt x="7028280" y="1500411"/>
                  <a:pt x="7028280" y="1508973"/>
                </a:cubicBezTo>
                <a:cubicBezTo>
                  <a:pt x="7028280" y="1516756"/>
                  <a:pt x="7021275" y="1523761"/>
                  <a:pt x="7013492" y="1523761"/>
                </a:cubicBezTo>
                <a:cubicBezTo>
                  <a:pt x="7004930" y="1523761"/>
                  <a:pt x="6998704" y="1516756"/>
                  <a:pt x="6998704" y="1508973"/>
                </a:cubicBezTo>
                <a:cubicBezTo>
                  <a:pt x="6998704" y="1500411"/>
                  <a:pt x="7004930" y="1494185"/>
                  <a:pt x="7013492" y="1494185"/>
                </a:cubicBezTo>
                <a:close/>
                <a:moveTo>
                  <a:pt x="6939085" y="1494185"/>
                </a:moveTo>
                <a:cubicBezTo>
                  <a:pt x="6946378" y="1494185"/>
                  <a:pt x="6950753" y="1500411"/>
                  <a:pt x="6950753" y="1508973"/>
                </a:cubicBezTo>
                <a:cubicBezTo>
                  <a:pt x="6950753" y="1516756"/>
                  <a:pt x="6946378" y="1523761"/>
                  <a:pt x="6939085" y="1523761"/>
                </a:cubicBezTo>
                <a:cubicBezTo>
                  <a:pt x="6931063" y="1523761"/>
                  <a:pt x="6924500" y="1516756"/>
                  <a:pt x="6924500" y="1508973"/>
                </a:cubicBezTo>
                <a:cubicBezTo>
                  <a:pt x="6924500" y="1500411"/>
                  <a:pt x="6931063" y="1494185"/>
                  <a:pt x="6939085" y="1494185"/>
                </a:cubicBezTo>
                <a:close/>
                <a:moveTo>
                  <a:pt x="83229" y="1426727"/>
                </a:moveTo>
                <a:cubicBezTo>
                  <a:pt x="90521" y="1426727"/>
                  <a:pt x="97085" y="1431102"/>
                  <a:pt x="97085" y="1439124"/>
                </a:cubicBezTo>
                <a:cubicBezTo>
                  <a:pt x="97085" y="1446417"/>
                  <a:pt x="90521" y="1452980"/>
                  <a:pt x="83229" y="1452980"/>
                </a:cubicBezTo>
                <a:cubicBezTo>
                  <a:pt x="76665" y="1452980"/>
                  <a:pt x="70831" y="1446417"/>
                  <a:pt x="70831" y="1439124"/>
                </a:cubicBezTo>
                <a:cubicBezTo>
                  <a:pt x="70831" y="1432561"/>
                  <a:pt x="76665" y="1426727"/>
                  <a:pt x="83229" y="1426727"/>
                </a:cubicBezTo>
                <a:close/>
                <a:moveTo>
                  <a:pt x="11993" y="1426727"/>
                </a:moveTo>
                <a:cubicBezTo>
                  <a:pt x="20237" y="1426727"/>
                  <a:pt x="26234" y="1432561"/>
                  <a:pt x="26234" y="1439124"/>
                </a:cubicBezTo>
                <a:cubicBezTo>
                  <a:pt x="26234" y="1446417"/>
                  <a:pt x="20237" y="1452980"/>
                  <a:pt x="11993" y="1452980"/>
                </a:cubicBezTo>
                <a:cubicBezTo>
                  <a:pt x="5996" y="1452980"/>
                  <a:pt x="0" y="1446417"/>
                  <a:pt x="0" y="1439124"/>
                </a:cubicBezTo>
                <a:cubicBezTo>
                  <a:pt x="0" y="1432561"/>
                  <a:pt x="5996" y="1426727"/>
                  <a:pt x="11993" y="1426727"/>
                </a:cubicBezTo>
                <a:close/>
                <a:moveTo>
                  <a:pt x="7370084" y="1423353"/>
                </a:moveTo>
                <a:cubicBezTo>
                  <a:pt x="7376647" y="1423353"/>
                  <a:pt x="7382481" y="1429580"/>
                  <a:pt x="7382481" y="1438142"/>
                </a:cubicBezTo>
                <a:cubicBezTo>
                  <a:pt x="7382481" y="1445926"/>
                  <a:pt x="7376647" y="1452931"/>
                  <a:pt x="7370084" y="1452931"/>
                </a:cubicBezTo>
                <a:cubicBezTo>
                  <a:pt x="7362791" y="1452931"/>
                  <a:pt x="7356228" y="1445926"/>
                  <a:pt x="7356228" y="1438142"/>
                </a:cubicBezTo>
                <a:cubicBezTo>
                  <a:pt x="7356228" y="1429580"/>
                  <a:pt x="7362791" y="1423353"/>
                  <a:pt x="7370084" y="1423353"/>
                </a:cubicBezTo>
                <a:close/>
                <a:moveTo>
                  <a:pt x="7294422" y="1423353"/>
                </a:moveTo>
                <a:cubicBezTo>
                  <a:pt x="7302444" y="1423353"/>
                  <a:pt x="7308278" y="1429580"/>
                  <a:pt x="7308278" y="1438142"/>
                </a:cubicBezTo>
                <a:cubicBezTo>
                  <a:pt x="7308278" y="1445926"/>
                  <a:pt x="7302444" y="1452931"/>
                  <a:pt x="7294422" y="1452931"/>
                </a:cubicBezTo>
                <a:cubicBezTo>
                  <a:pt x="7288588" y="1452931"/>
                  <a:pt x="7282025" y="1445926"/>
                  <a:pt x="7282025" y="1438142"/>
                </a:cubicBezTo>
                <a:cubicBezTo>
                  <a:pt x="7282025" y="1429580"/>
                  <a:pt x="7288588" y="1423353"/>
                  <a:pt x="7294422" y="1423353"/>
                </a:cubicBezTo>
                <a:close/>
                <a:moveTo>
                  <a:pt x="7223591" y="1423353"/>
                </a:moveTo>
                <a:cubicBezTo>
                  <a:pt x="7231613" y="1423353"/>
                  <a:pt x="7237447" y="1429580"/>
                  <a:pt x="7237447" y="1438142"/>
                </a:cubicBezTo>
                <a:cubicBezTo>
                  <a:pt x="7237447" y="1445926"/>
                  <a:pt x="7231613" y="1452931"/>
                  <a:pt x="7223591" y="1452931"/>
                </a:cubicBezTo>
                <a:cubicBezTo>
                  <a:pt x="7217757" y="1452931"/>
                  <a:pt x="7211194" y="1445926"/>
                  <a:pt x="7211194" y="1438142"/>
                </a:cubicBezTo>
                <a:cubicBezTo>
                  <a:pt x="7211194" y="1429580"/>
                  <a:pt x="7215569" y="1423353"/>
                  <a:pt x="7223591" y="1423353"/>
                </a:cubicBezTo>
                <a:close/>
                <a:moveTo>
                  <a:pt x="7155152" y="1423353"/>
                </a:moveTo>
                <a:cubicBezTo>
                  <a:pt x="7163714" y="1423353"/>
                  <a:pt x="7169940" y="1429580"/>
                  <a:pt x="7169940" y="1438142"/>
                </a:cubicBezTo>
                <a:cubicBezTo>
                  <a:pt x="7169940" y="1445926"/>
                  <a:pt x="7163714" y="1452931"/>
                  <a:pt x="7155152" y="1452931"/>
                </a:cubicBezTo>
                <a:cubicBezTo>
                  <a:pt x="7146590" y="1452931"/>
                  <a:pt x="7141920" y="1445926"/>
                  <a:pt x="7141920" y="1438142"/>
                </a:cubicBezTo>
                <a:cubicBezTo>
                  <a:pt x="7140364" y="1429580"/>
                  <a:pt x="7146590" y="1423353"/>
                  <a:pt x="7155152" y="1423353"/>
                </a:cubicBezTo>
                <a:close/>
                <a:moveTo>
                  <a:pt x="7084322" y="1423353"/>
                </a:moveTo>
                <a:cubicBezTo>
                  <a:pt x="7092106" y="1423353"/>
                  <a:pt x="7099111" y="1429580"/>
                  <a:pt x="7099111" y="1438142"/>
                </a:cubicBezTo>
                <a:cubicBezTo>
                  <a:pt x="7099111" y="1445926"/>
                  <a:pt x="7092106" y="1452931"/>
                  <a:pt x="7084322" y="1452931"/>
                </a:cubicBezTo>
                <a:cubicBezTo>
                  <a:pt x="7075760" y="1452931"/>
                  <a:pt x="7069533" y="1445926"/>
                  <a:pt x="7069533" y="1438142"/>
                </a:cubicBezTo>
                <a:cubicBezTo>
                  <a:pt x="7069533" y="1429580"/>
                  <a:pt x="7075760" y="1423353"/>
                  <a:pt x="7084322" y="1423353"/>
                </a:cubicBezTo>
                <a:close/>
                <a:moveTo>
                  <a:pt x="7013492" y="1423353"/>
                </a:moveTo>
                <a:cubicBezTo>
                  <a:pt x="7021275" y="1423353"/>
                  <a:pt x="7028280" y="1429580"/>
                  <a:pt x="7028280" y="1438142"/>
                </a:cubicBezTo>
                <a:cubicBezTo>
                  <a:pt x="7028280" y="1445926"/>
                  <a:pt x="7021275" y="1452931"/>
                  <a:pt x="7013492" y="1452931"/>
                </a:cubicBezTo>
                <a:cubicBezTo>
                  <a:pt x="7004930" y="1452931"/>
                  <a:pt x="6998704" y="1445926"/>
                  <a:pt x="6998704" y="1438142"/>
                </a:cubicBezTo>
                <a:cubicBezTo>
                  <a:pt x="6998704" y="1429580"/>
                  <a:pt x="7004930" y="1423353"/>
                  <a:pt x="7013492" y="1423353"/>
                </a:cubicBezTo>
                <a:close/>
                <a:moveTo>
                  <a:pt x="6939085" y="1423353"/>
                </a:moveTo>
                <a:cubicBezTo>
                  <a:pt x="6946378" y="1423353"/>
                  <a:pt x="6950753" y="1429580"/>
                  <a:pt x="6950753" y="1438142"/>
                </a:cubicBezTo>
                <a:cubicBezTo>
                  <a:pt x="6950753" y="1445926"/>
                  <a:pt x="6946378" y="1452931"/>
                  <a:pt x="6939085" y="1452931"/>
                </a:cubicBezTo>
                <a:cubicBezTo>
                  <a:pt x="6931063" y="1452931"/>
                  <a:pt x="6924500" y="1445926"/>
                  <a:pt x="6924500" y="1438142"/>
                </a:cubicBezTo>
                <a:cubicBezTo>
                  <a:pt x="6924500" y="1429580"/>
                  <a:pt x="6931063" y="1423353"/>
                  <a:pt x="6939085" y="1423353"/>
                </a:cubicBezTo>
                <a:close/>
                <a:moveTo>
                  <a:pt x="6867525" y="1423353"/>
                </a:moveTo>
                <a:cubicBezTo>
                  <a:pt x="6874088" y="1423353"/>
                  <a:pt x="6879922" y="1429580"/>
                  <a:pt x="6879922" y="1438142"/>
                </a:cubicBezTo>
                <a:cubicBezTo>
                  <a:pt x="6879922" y="1445926"/>
                  <a:pt x="6874088" y="1452931"/>
                  <a:pt x="6867525" y="1452931"/>
                </a:cubicBezTo>
                <a:cubicBezTo>
                  <a:pt x="6860232" y="1452931"/>
                  <a:pt x="6853669" y="1445926"/>
                  <a:pt x="6853669" y="1438142"/>
                </a:cubicBezTo>
                <a:cubicBezTo>
                  <a:pt x="6853669" y="1429580"/>
                  <a:pt x="6860232" y="1423353"/>
                  <a:pt x="6867525" y="1423353"/>
                </a:cubicBezTo>
                <a:close/>
                <a:moveTo>
                  <a:pt x="6796696" y="1423353"/>
                </a:moveTo>
                <a:cubicBezTo>
                  <a:pt x="6803259" y="1423353"/>
                  <a:pt x="6809093" y="1429580"/>
                  <a:pt x="6809093" y="1438142"/>
                </a:cubicBezTo>
                <a:cubicBezTo>
                  <a:pt x="6809093" y="1445926"/>
                  <a:pt x="6803259" y="1452931"/>
                  <a:pt x="6796696" y="1452931"/>
                </a:cubicBezTo>
                <a:cubicBezTo>
                  <a:pt x="6789403" y="1452931"/>
                  <a:pt x="6782840" y="1445926"/>
                  <a:pt x="6782840" y="1438142"/>
                </a:cubicBezTo>
                <a:cubicBezTo>
                  <a:pt x="6782840" y="1429580"/>
                  <a:pt x="6789403" y="1423353"/>
                  <a:pt x="6796696" y="1423353"/>
                </a:cubicBezTo>
                <a:close/>
                <a:moveTo>
                  <a:pt x="155518" y="1355896"/>
                </a:moveTo>
                <a:cubicBezTo>
                  <a:pt x="161352" y="1355896"/>
                  <a:pt x="167916" y="1360271"/>
                  <a:pt x="167916" y="1368293"/>
                </a:cubicBezTo>
                <a:cubicBezTo>
                  <a:pt x="167916" y="1375586"/>
                  <a:pt x="161352" y="1382149"/>
                  <a:pt x="155518" y="1382149"/>
                </a:cubicBezTo>
                <a:cubicBezTo>
                  <a:pt x="147496" y="1382149"/>
                  <a:pt x="141662" y="1375586"/>
                  <a:pt x="141662" y="1368293"/>
                </a:cubicBezTo>
                <a:cubicBezTo>
                  <a:pt x="141662" y="1360271"/>
                  <a:pt x="147496" y="1355896"/>
                  <a:pt x="155518" y="1355896"/>
                </a:cubicBezTo>
                <a:close/>
                <a:moveTo>
                  <a:pt x="83230" y="1355896"/>
                </a:moveTo>
                <a:cubicBezTo>
                  <a:pt x="90523" y="1355896"/>
                  <a:pt x="97086" y="1360271"/>
                  <a:pt x="97086" y="1368293"/>
                </a:cubicBezTo>
                <a:cubicBezTo>
                  <a:pt x="97086" y="1375586"/>
                  <a:pt x="90523" y="1382149"/>
                  <a:pt x="83230" y="1382149"/>
                </a:cubicBezTo>
                <a:cubicBezTo>
                  <a:pt x="76667" y="1382149"/>
                  <a:pt x="70832" y="1375586"/>
                  <a:pt x="70832" y="1368293"/>
                </a:cubicBezTo>
                <a:cubicBezTo>
                  <a:pt x="70832" y="1360271"/>
                  <a:pt x="76667" y="1355896"/>
                  <a:pt x="83230" y="1355896"/>
                </a:cubicBezTo>
                <a:close/>
                <a:moveTo>
                  <a:pt x="11994" y="1355896"/>
                </a:moveTo>
                <a:cubicBezTo>
                  <a:pt x="20239" y="1355896"/>
                  <a:pt x="26235" y="1360271"/>
                  <a:pt x="26235" y="1368293"/>
                </a:cubicBezTo>
                <a:cubicBezTo>
                  <a:pt x="26235" y="1375586"/>
                  <a:pt x="20239" y="1382149"/>
                  <a:pt x="11994" y="1382149"/>
                </a:cubicBezTo>
                <a:cubicBezTo>
                  <a:pt x="5998" y="1382149"/>
                  <a:pt x="2" y="1375586"/>
                  <a:pt x="2" y="1368293"/>
                </a:cubicBezTo>
                <a:cubicBezTo>
                  <a:pt x="2" y="1360271"/>
                  <a:pt x="5998" y="1355896"/>
                  <a:pt x="11994" y="1355896"/>
                </a:cubicBezTo>
                <a:close/>
                <a:moveTo>
                  <a:pt x="7294422" y="1352524"/>
                </a:moveTo>
                <a:cubicBezTo>
                  <a:pt x="7302444" y="1352524"/>
                  <a:pt x="7308278" y="1359087"/>
                  <a:pt x="7308278" y="1367109"/>
                </a:cubicBezTo>
                <a:cubicBezTo>
                  <a:pt x="7308278" y="1374402"/>
                  <a:pt x="7302444" y="1378777"/>
                  <a:pt x="7294422" y="1378777"/>
                </a:cubicBezTo>
                <a:cubicBezTo>
                  <a:pt x="7288588" y="1378777"/>
                  <a:pt x="7282025" y="1374402"/>
                  <a:pt x="7282025" y="1367109"/>
                </a:cubicBezTo>
                <a:cubicBezTo>
                  <a:pt x="7282025" y="1359087"/>
                  <a:pt x="7288588" y="1352524"/>
                  <a:pt x="7294422" y="1352524"/>
                </a:cubicBezTo>
                <a:close/>
                <a:moveTo>
                  <a:pt x="7223591" y="1352524"/>
                </a:moveTo>
                <a:cubicBezTo>
                  <a:pt x="7231613" y="1352524"/>
                  <a:pt x="7237447" y="1359087"/>
                  <a:pt x="7237447" y="1367109"/>
                </a:cubicBezTo>
                <a:cubicBezTo>
                  <a:pt x="7237447" y="1374402"/>
                  <a:pt x="7231613" y="1378777"/>
                  <a:pt x="7223591" y="1378777"/>
                </a:cubicBezTo>
                <a:cubicBezTo>
                  <a:pt x="7215569" y="1378777"/>
                  <a:pt x="7211194" y="1374402"/>
                  <a:pt x="7211194" y="1367109"/>
                </a:cubicBezTo>
                <a:cubicBezTo>
                  <a:pt x="7211194" y="1359087"/>
                  <a:pt x="7215569" y="1352524"/>
                  <a:pt x="7223591" y="1352524"/>
                </a:cubicBezTo>
                <a:close/>
                <a:moveTo>
                  <a:pt x="7155152" y="1352524"/>
                </a:moveTo>
                <a:cubicBezTo>
                  <a:pt x="7163714" y="1352524"/>
                  <a:pt x="7169940" y="1359087"/>
                  <a:pt x="7169940" y="1367109"/>
                </a:cubicBezTo>
                <a:cubicBezTo>
                  <a:pt x="7169940" y="1374402"/>
                  <a:pt x="7163714" y="1378777"/>
                  <a:pt x="7155152" y="1378777"/>
                </a:cubicBezTo>
                <a:cubicBezTo>
                  <a:pt x="7146590" y="1378777"/>
                  <a:pt x="7140364" y="1374402"/>
                  <a:pt x="7140364" y="1367109"/>
                </a:cubicBezTo>
                <a:cubicBezTo>
                  <a:pt x="7140364" y="1359087"/>
                  <a:pt x="7146590" y="1352524"/>
                  <a:pt x="7155152" y="1352524"/>
                </a:cubicBezTo>
                <a:close/>
                <a:moveTo>
                  <a:pt x="7084322" y="1352524"/>
                </a:moveTo>
                <a:cubicBezTo>
                  <a:pt x="7092106" y="1352524"/>
                  <a:pt x="7099111" y="1359087"/>
                  <a:pt x="7099111" y="1367109"/>
                </a:cubicBezTo>
                <a:cubicBezTo>
                  <a:pt x="7099111" y="1374402"/>
                  <a:pt x="7092106" y="1378777"/>
                  <a:pt x="7084322" y="1378777"/>
                </a:cubicBezTo>
                <a:cubicBezTo>
                  <a:pt x="7075760" y="1378777"/>
                  <a:pt x="7069533" y="1374402"/>
                  <a:pt x="7069533" y="1367109"/>
                </a:cubicBezTo>
                <a:cubicBezTo>
                  <a:pt x="7069533" y="1359087"/>
                  <a:pt x="7075760" y="1352524"/>
                  <a:pt x="7084322" y="1352524"/>
                </a:cubicBezTo>
                <a:close/>
                <a:moveTo>
                  <a:pt x="7013492" y="1352524"/>
                </a:moveTo>
                <a:cubicBezTo>
                  <a:pt x="7021275" y="1352524"/>
                  <a:pt x="7028280" y="1359087"/>
                  <a:pt x="7028280" y="1367109"/>
                </a:cubicBezTo>
                <a:cubicBezTo>
                  <a:pt x="7028280" y="1374402"/>
                  <a:pt x="7021275" y="1378777"/>
                  <a:pt x="7013492" y="1378777"/>
                </a:cubicBezTo>
                <a:cubicBezTo>
                  <a:pt x="7004930" y="1378777"/>
                  <a:pt x="6998704" y="1374402"/>
                  <a:pt x="6998704" y="1367109"/>
                </a:cubicBezTo>
                <a:cubicBezTo>
                  <a:pt x="6998704" y="1359087"/>
                  <a:pt x="7004930" y="1352524"/>
                  <a:pt x="7013492" y="1352524"/>
                </a:cubicBezTo>
                <a:close/>
                <a:moveTo>
                  <a:pt x="6939085" y="1352524"/>
                </a:moveTo>
                <a:cubicBezTo>
                  <a:pt x="6946378" y="1352524"/>
                  <a:pt x="6950753" y="1359354"/>
                  <a:pt x="6950753" y="1367701"/>
                </a:cubicBezTo>
                <a:cubicBezTo>
                  <a:pt x="6950753" y="1375290"/>
                  <a:pt x="6946378" y="1382120"/>
                  <a:pt x="6939085" y="1382120"/>
                </a:cubicBezTo>
                <a:cubicBezTo>
                  <a:pt x="6931063" y="1382120"/>
                  <a:pt x="6924500" y="1375290"/>
                  <a:pt x="6924500" y="1367701"/>
                </a:cubicBezTo>
                <a:cubicBezTo>
                  <a:pt x="6924500" y="1359354"/>
                  <a:pt x="6931063" y="1352524"/>
                  <a:pt x="6939085" y="1352524"/>
                </a:cubicBezTo>
                <a:close/>
                <a:moveTo>
                  <a:pt x="6867525" y="1352524"/>
                </a:moveTo>
                <a:cubicBezTo>
                  <a:pt x="6874088" y="1352524"/>
                  <a:pt x="6879922" y="1359354"/>
                  <a:pt x="6879922" y="1367701"/>
                </a:cubicBezTo>
                <a:cubicBezTo>
                  <a:pt x="6879922" y="1375290"/>
                  <a:pt x="6874088" y="1382120"/>
                  <a:pt x="6867525" y="1382120"/>
                </a:cubicBezTo>
                <a:cubicBezTo>
                  <a:pt x="6860232" y="1382120"/>
                  <a:pt x="6853669" y="1375290"/>
                  <a:pt x="6853669" y="1367701"/>
                </a:cubicBezTo>
                <a:cubicBezTo>
                  <a:pt x="6853669" y="1359354"/>
                  <a:pt x="6860232" y="1352524"/>
                  <a:pt x="6867525" y="1352524"/>
                </a:cubicBezTo>
                <a:close/>
                <a:moveTo>
                  <a:pt x="6796696" y="1352524"/>
                </a:moveTo>
                <a:cubicBezTo>
                  <a:pt x="6803259" y="1352524"/>
                  <a:pt x="6809093" y="1359354"/>
                  <a:pt x="6809093" y="1367701"/>
                </a:cubicBezTo>
                <a:cubicBezTo>
                  <a:pt x="6809093" y="1375290"/>
                  <a:pt x="6803259" y="1382120"/>
                  <a:pt x="6796696" y="1382120"/>
                </a:cubicBezTo>
                <a:cubicBezTo>
                  <a:pt x="6789403" y="1382120"/>
                  <a:pt x="6782840" y="1375290"/>
                  <a:pt x="6782840" y="1367701"/>
                </a:cubicBezTo>
                <a:cubicBezTo>
                  <a:pt x="6782840" y="1359354"/>
                  <a:pt x="6789403" y="1352524"/>
                  <a:pt x="6796696" y="1352524"/>
                </a:cubicBezTo>
                <a:close/>
                <a:moveTo>
                  <a:pt x="6724405" y="1352524"/>
                </a:moveTo>
                <a:cubicBezTo>
                  <a:pt x="6732427" y="1352524"/>
                  <a:pt x="6738261" y="1359354"/>
                  <a:pt x="6738261" y="1367701"/>
                </a:cubicBezTo>
                <a:cubicBezTo>
                  <a:pt x="6738261" y="1375290"/>
                  <a:pt x="6732427" y="1382120"/>
                  <a:pt x="6724405" y="1382120"/>
                </a:cubicBezTo>
                <a:cubicBezTo>
                  <a:pt x="6718571" y="1382120"/>
                  <a:pt x="6712008" y="1375290"/>
                  <a:pt x="6712008" y="1367701"/>
                </a:cubicBezTo>
                <a:cubicBezTo>
                  <a:pt x="6712008" y="1359354"/>
                  <a:pt x="6718571" y="1352524"/>
                  <a:pt x="6724405" y="1352524"/>
                </a:cubicBezTo>
                <a:close/>
                <a:moveTo>
                  <a:pt x="6653576" y="1352524"/>
                </a:moveTo>
                <a:cubicBezTo>
                  <a:pt x="6660869" y="1352524"/>
                  <a:pt x="6667432" y="1359354"/>
                  <a:pt x="6667432" y="1367701"/>
                </a:cubicBezTo>
                <a:cubicBezTo>
                  <a:pt x="6667432" y="1375290"/>
                  <a:pt x="6660869" y="1382120"/>
                  <a:pt x="6653576" y="1382120"/>
                </a:cubicBezTo>
                <a:cubicBezTo>
                  <a:pt x="6647013" y="1382120"/>
                  <a:pt x="6641179" y="1375290"/>
                  <a:pt x="6641179" y="1367701"/>
                </a:cubicBezTo>
                <a:cubicBezTo>
                  <a:pt x="6641179" y="1359354"/>
                  <a:pt x="6647013" y="1352524"/>
                  <a:pt x="6653576" y="1352524"/>
                </a:cubicBezTo>
                <a:close/>
                <a:moveTo>
                  <a:pt x="7223591" y="1281693"/>
                </a:moveTo>
                <a:cubicBezTo>
                  <a:pt x="7231613" y="1281693"/>
                  <a:pt x="7237447" y="1288256"/>
                  <a:pt x="7237447" y="1295549"/>
                </a:cubicBezTo>
                <a:cubicBezTo>
                  <a:pt x="7237447" y="1302112"/>
                  <a:pt x="7231613" y="1307946"/>
                  <a:pt x="7223591" y="1307946"/>
                </a:cubicBezTo>
                <a:cubicBezTo>
                  <a:pt x="7215569" y="1307946"/>
                  <a:pt x="7211194" y="1302112"/>
                  <a:pt x="7211194" y="1295549"/>
                </a:cubicBezTo>
                <a:cubicBezTo>
                  <a:pt x="7211194" y="1288256"/>
                  <a:pt x="7215569" y="1281693"/>
                  <a:pt x="7223591" y="1281693"/>
                </a:cubicBezTo>
                <a:close/>
                <a:moveTo>
                  <a:pt x="7155152" y="1281693"/>
                </a:moveTo>
                <a:cubicBezTo>
                  <a:pt x="7163714" y="1281693"/>
                  <a:pt x="7169940" y="1288256"/>
                  <a:pt x="7169940" y="1295549"/>
                </a:cubicBezTo>
                <a:cubicBezTo>
                  <a:pt x="7169940" y="1302112"/>
                  <a:pt x="7163714" y="1307946"/>
                  <a:pt x="7155152" y="1307946"/>
                </a:cubicBezTo>
                <a:cubicBezTo>
                  <a:pt x="7146590" y="1307946"/>
                  <a:pt x="7140364" y="1302112"/>
                  <a:pt x="7140364" y="1295549"/>
                </a:cubicBezTo>
                <a:cubicBezTo>
                  <a:pt x="7140364" y="1288256"/>
                  <a:pt x="7146590" y="1281693"/>
                  <a:pt x="7155152" y="1281693"/>
                </a:cubicBezTo>
                <a:close/>
                <a:moveTo>
                  <a:pt x="7084322" y="1281693"/>
                </a:moveTo>
                <a:cubicBezTo>
                  <a:pt x="7092106" y="1281693"/>
                  <a:pt x="7099111" y="1288256"/>
                  <a:pt x="7099111" y="1295549"/>
                </a:cubicBezTo>
                <a:cubicBezTo>
                  <a:pt x="7099111" y="1302112"/>
                  <a:pt x="7092106" y="1307946"/>
                  <a:pt x="7084322" y="1307946"/>
                </a:cubicBezTo>
                <a:cubicBezTo>
                  <a:pt x="7075760" y="1307946"/>
                  <a:pt x="7069533" y="1303571"/>
                  <a:pt x="7069533" y="1295549"/>
                </a:cubicBezTo>
                <a:cubicBezTo>
                  <a:pt x="7069533" y="1288256"/>
                  <a:pt x="7075760" y="1281693"/>
                  <a:pt x="7084322" y="1281693"/>
                </a:cubicBezTo>
                <a:close/>
                <a:moveTo>
                  <a:pt x="7013492" y="1281693"/>
                </a:moveTo>
                <a:cubicBezTo>
                  <a:pt x="7021275" y="1281693"/>
                  <a:pt x="7028280" y="1288256"/>
                  <a:pt x="7028280" y="1295549"/>
                </a:cubicBezTo>
                <a:cubicBezTo>
                  <a:pt x="7028280" y="1303571"/>
                  <a:pt x="7021275" y="1307946"/>
                  <a:pt x="7013492" y="1307946"/>
                </a:cubicBezTo>
                <a:cubicBezTo>
                  <a:pt x="7004930" y="1307946"/>
                  <a:pt x="6998704" y="1303571"/>
                  <a:pt x="6998704" y="1295549"/>
                </a:cubicBezTo>
                <a:cubicBezTo>
                  <a:pt x="6998704" y="1288256"/>
                  <a:pt x="7004930" y="1281693"/>
                  <a:pt x="7013492" y="1281693"/>
                </a:cubicBezTo>
                <a:close/>
                <a:moveTo>
                  <a:pt x="6939085" y="1281693"/>
                </a:moveTo>
                <a:cubicBezTo>
                  <a:pt x="6946378" y="1281693"/>
                  <a:pt x="6950753" y="1288256"/>
                  <a:pt x="6950753" y="1295549"/>
                </a:cubicBezTo>
                <a:cubicBezTo>
                  <a:pt x="6950753" y="1303571"/>
                  <a:pt x="6946378" y="1307946"/>
                  <a:pt x="6939085" y="1307946"/>
                </a:cubicBezTo>
                <a:cubicBezTo>
                  <a:pt x="6931063" y="1307946"/>
                  <a:pt x="6924500" y="1303571"/>
                  <a:pt x="6924500" y="1295549"/>
                </a:cubicBezTo>
                <a:cubicBezTo>
                  <a:pt x="6924500" y="1288256"/>
                  <a:pt x="6931063" y="1281693"/>
                  <a:pt x="6939085" y="1281693"/>
                </a:cubicBezTo>
                <a:close/>
                <a:moveTo>
                  <a:pt x="6867525" y="1281693"/>
                </a:moveTo>
                <a:cubicBezTo>
                  <a:pt x="6874088" y="1281693"/>
                  <a:pt x="6879922" y="1288256"/>
                  <a:pt x="6879922" y="1295549"/>
                </a:cubicBezTo>
                <a:cubicBezTo>
                  <a:pt x="6879922" y="1303571"/>
                  <a:pt x="6874088" y="1307946"/>
                  <a:pt x="6867525" y="1307946"/>
                </a:cubicBezTo>
                <a:cubicBezTo>
                  <a:pt x="6860232" y="1307946"/>
                  <a:pt x="6853669" y="1303571"/>
                  <a:pt x="6853669" y="1295549"/>
                </a:cubicBezTo>
                <a:cubicBezTo>
                  <a:pt x="6853669" y="1288256"/>
                  <a:pt x="6860232" y="1281693"/>
                  <a:pt x="6867525" y="1281693"/>
                </a:cubicBezTo>
                <a:close/>
                <a:moveTo>
                  <a:pt x="6796696" y="1281693"/>
                </a:moveTo>
                <a:cubicBezTo>
                  <a:pt x="6803259" y="1281693"/>
                  <a:pt x="6809093" y="1288256"/>
                  <a:pt x="6809093" y="1295549"/>
                </a:cubicBezTo>
                <a:cubicBezTo>
                  <a:pt x="6809093" y="1303571"/>
                  <a:pt x="6803259" y="1307946"/>
                  <a:pt x="6796696" y="1307946"/>
                </a:cubicBezTo>
                <a:cubicBezTo>
                  <a:pt x="6789403" y="1307946"/>
                  <a:pt x="6782840" y="1303571"/>
                  <a:pt x="6782840" y="1295549"/>
                </a:cubicBezTo>
                <a:cubicBezTo>
                  <a:pt x="6782840" y="1288256"/>
                  <a:pt x="6789403" y="1281693"/>
                  <a:pt x="6796696" y="1281693"/>
                </a:cubicBezTo>
                <a:close/>
                <a:moveTo>
                  <a:pt x="6724405" y="1281693"/>
                </a:moveTo>
                <a:cubicBezTo>
                  <a:pt x="6732427" y="1281693"/>
                  <a:pt x="6738261" y="1288256"/>
                  <a:pt x="6738261" y="1295549"/>
                </a:cubicBezTo>
                <a:cubicBezTo>
                  <a:pt x="6738261" y="1303571"/>
                  <a:pt x="6732427" y="1307946"/>
                  <a:pt x="6724405" y="1307946"/>
                </a:cubicBezTo>
                <a:cubicBezTo>
                  <a:pt x="6718571" y="1307946"/>
                  <a:pt x="6712008" y="1303571"/>
                  <a:pt x="6712008" y="1295549"/>
                </a:cubicBezTo>
                <a:cubicBezTo>
                  <a:pt x="6712008" y="1288256"/>
                  <a:pt x="6718571" y="1281693"/>
                  <a:pt x="6724405" y="1281693"/>
                </a:cubicBezTo>
                <a:close/>
                <a:moveTo>
                  <a:pt x="6653576" y="1281693"/>
                </a:moveTo>
                <a:cubicBezTo>
                  <a:pt x="6660869" y="1281693"/>
                  <a:pt x="6667432" y="1288256"/>
                  <a:pt x="6667432" y="1295549"/>
                </a:cubicBezTo>
                <a:cubicBezTo>
                  <a:pt x="6667432" y="1303571"/>
                  <a:pt x="6660869" y="1307946"/>
                  <a:pt x="6653576" y="1307946"/>
                </a:cubicBezTo>
                <a:cubicBezTo>
                  <a:pt x="6647013" y="1307946"/>
                  <a:pt x="6641179" y="1303571"/>
                  <a:pt x="6641179" y="1295549"/>
                </a:cubicBezTo>
                <a:cubicBezTo>
                  <a:pt x="6641179" y="1288256"/>
                  <a:pt x="6647013" y="1281693"/>
                  <a:pt x="6653576" y="1281693"/>
                </a:cubicBezTo>
                <a:close/>
                <a:moveTo>
                  <a:pt x="6582745" y="1281693"/>
                </a:moveTo>
                <a:cubicBezTo>
                  <a:pt x="6590038" y="1281693"/>
                  <a:pt x="6596601" y="1288256"/>
                  <a:pt x="6596601" y="1295549"/>
                </a:cubicBezTo>
                <a:cubicBezTo>
                  <a:pt x="6596601" y="1303571"/>
                  <a:pt x="6590038" y="1307946"/>
                  <a:pt x="6582745" y="1307946"/>
                </a:cubicBezTo>
                <a:cubicBezTo>
                  <a:pt x="6574723" y="1307946"/>
                  <a:pt x="6570348" y="1303571"/>
                  <a:pt x="6570348" y="1295549"/>
                </a:cubicBezTo>
                <a:cubicBezTo>
                  <a:pt x="6570348" y="1288256"/>
                  <a:pt x="6574723" y="1281693"/>
                  <a:pt x="6582745" y="1281693"/>
                </a:cubicBezTo>
                <a:close/>
                <a:moveTo>
                  <a:pt x="6510933" y="1281693"/>
                </a:moveTo>
                <a:cubicBezTo>
                  <a:pt x="6518717" y="1281693"/>
                  <a:pt x="6525722" y="1288256"/>
                  <a:pt x="6525722" y="1295549"/>
                </a:cubicBezTo>
                <a:cubicBezTo>
                  <a:pt x="6525722" y="1303571"/>
                  <a:pt x="6518717" y="1307946"/>
                  <a:pt x="6510933" y="1307946"/>
                </a:cubicBezTo>
                <a:cubicBezTo>
                  <a:pt x="6502371" y="1307946"/>
                  <a:pt x="6496144" y="1303571"/>
                  <a:pt x="6496144" y="1295549"/>
                </a:cubicBezTo>
                <a:cubicBezTo>
                  <a:pt x="6496144" y="1288256"/>
                  <a:pt x="6502371" y="1281693"/>
                  <a:pt x="6510933" y="1281693"/>
                </a:cubicBezTo>
                <a:close/>
                <a:moveTo>
                  <a:pt x="6440492" y="1281693"/>
                </a:moveTo>
                <a:cubicBezTo>
                  <a:pt x="6448081" y="1281693"/>
                  <a:pt x="6454911" y="1288256"/>
                  <a:pt x="6454911" y="1295549"/>
                </a:cubicBezTo>
                <a:cubicBezTo>
                  <a:pt x="6454911" y="1303571"/>
                  <a:pt x="6448081" y="1307946"/>
                  <a:pt x="6440492" y="1307946"/>
                </a:cubicBezTo>
                <a:cubicBezTo>
                  <a:pt x="6432145" y="1307946"/>
                  <a:pt x="6425315" y="1303571"/>
                  <a:pt x="6425315" y="1295549"/>
                </a:cubicBezTo>
                <a:cubicBezTo>
                  <a:pt x="6425315" y="1288256"/>
                  <a:pt x="6432145" y="1281693"/>
                  <a:pt x="6440492" y="1281693"/>
                </a:cubicBezTo>
                <a:close/>
                <a:moveTo>
                  <a:pt x="6369273" y="1281693"/>
                </a:moveTo>
                <a:cubicBezTo>
                  <a:pt x="6377835" y="1281693"/>
                  <a:pt x="6384062" y="1288698"/>
                  <a:pt x="6384062" y="1296482"/>
                </a:cubicBezTo>
                <a:cubicBezTo>
                  <a:pt x="6384062" y="1305044"/>
                  <a:pt x="6377835" y="1311271"/>
                  <a:pt x="6369273" y="1311271"/>
                </a:cubicBezTo>
                <a:cubicBezTo>
                  <a:pt x="6361489" y="1311271"/>
                  <a:pt x="6354484" y="1305044"/>
                  <a:pt x="6354484" y="1296482"/>
                </a:cubicBezTo>
                <a:cubicBezTo>
                  <a:pt x="6354484" y="1288698"/>
                  <a:pt x="6361489" y="1281693"/>
                  <a:pt x="6369273" y="1281693"/>
                </a:cubicBezTo>
                <a:close/>
                <a:moveTo>
                  <a:pt x="5799257" y="1281693"/>
                </a:moveTo>
                <a:cubicBezTo>
                  <a:pt x="5807819" y="1281693"/>
                  <a:pt x="5814045" y="1288698"/>
                  <a:pt x="5814045" y="1296482"/>
                </a:cubicBezTo>
                <a:cubicBezTo>
                  <a:pt x="5814045" y="1305044"/>
                  <a:pt x="5807819" y="1311271"/>
                  <a:pt x="5799257" y="1311271"/>
                </a:cubicBezTo>
                <a:cubicBezTo>
                  <a:pt x="5791474" y="1311271"/>
                  <a:pt x="5784469" y="1305044"/>
                  <a:pt x="5784469" y="1296482"/>
                </a:cubicBezTo>
                <a:cubicBezTo>
                  <a:pt x="5784469" y="1288698"/>
                  <a:pt x="5791474" y="1281693"/>
                  <a:pt x="5799257" y="1281693"/>
                </a:cubicBezTo>
                <a:close/>
                <a:moveTo>
                  <a:pt x="5724122" y="1281693"/>
                </a:moveTo>
                <a:cubicBezTo>
                  <a:pt x="5732144" y="1281693"/>
                  <a:pt x="5736519" y="1288698"/>
                  <a:pt x="5736519" y="1296482"/>
                </a:cubicBezTo>
                <a:cubicBezTo>
                  <a:pt x="5736519" y="1305044"/>
                  <a:pt x="5732144" y="1311271"/>
                  <a:pt x="5724122" y="1311271"/>
                </a:cubicBezTo>
                <a:cubicBezTo>
                  <a:pt x="5716100" y="1311271"/>
                  <a:pt x="5710266" y="1305044"/>
                  <a:pt x="5710266" y="1296482"/>
                </a:cubicBezTo>
                <a:cubicBezTo>
                  <a:pt x="5710266" y="1288698"/>
                  <a:pt x="5716100" y="1281693"/>
                  <a:pt x="5724122" y="1281693"/>
                </a:cubicBezTo>
                <a:close/>
                <a:moveTo>
                  <a:pt x="5653291" y="1281693"/>
                </a:moveTo>
                <a:cubicBezTo>
                  <a:pt x="5659125" y="1281693"/>
                  <a:pt x="5665688" y="1288698"/>
                  <a:pt x="5665688" y="1296482"/>
                </a:cubicBezTo>
                <a:cubicBezTo>
                  <a:pt x="5665688" y="1305044"/>
                  <a:pt x="5659125" y="1311271"/>
                  <a:pt x="5653291" y="1311271"/>
                </a:cubicBezTo>
                <a:cubicBezTo>
                  <a:pt x="5645269" y="1311271"/>
                  <a:pt x="5639435" y="1305044"/>
                  <a:pt x="5639435" y="1296482"/>
                </a:cubicBezTo>
                <a:cubicBezTo>
                  <a:pt x="5639435" y="1288698"/>
                  <a:pt x="5645269" y="1281693"/>
                  <a:pt x="5653291" y="1281693"/>
                </a:cubicBezTo>
                <a:close/>
                <a:moveTo>
                  <a:pt x="5582461" y="1281693"/>
                </a:moveTo>
                <a:cubicBezTo>
                  <a:pt x="5588295" y="1281693"/>
                  <a:pt x="5594858" y="1288698"/>
                  <a:pt x="5594858" y="1296482"/>
                </a:cubicBezTo>
                <a:cubicBezTo>
                  <a:pt x="5594858" y="1305044"/>
                  <a:pt x="5588295" y="1311271"/>
                  <a:pt x="5582461" y="1311271"/>
                </a:cubicBezTo>
                <a:cubicBezTo>
                  <a:pt x="5574439" y="1311271"/>
                  <a:pt x="5568605" y="1305044"/>
                  <a:pt x="5568605" y="1296482"/>
                </a:cubicBezTo>
                <a:cubicBezTo>
                  <a:pt x="5568605" y="1288698"/>
                  <a:pt x="5574439" y="1281693"/>
                  <a:pt x="5582461" y="1281693"/>
                </a:cubicBezTo>
                <a:close/>
                <a:moveTo>
                  <a:pt x="5510171" y="1281693"/>
                </a:moveTo>
                <a:cubicBezTo>
                  <a:pt x="5517464" y="1281693"/>
                  <a:pt x="5524027" y="1288698"/>
                  <a:pt x="5524027" y="1296482"/>
                </a:cubicBezTo>
                <a:cubicBezTo>
                  <a:pt x="5524027" y="1305044"/>
                  <a:pt x="5517464" y="1311271"/>
                  <a:pt x="5510171" y="1311271"/>
                </a:cubicBezTo>
                <a:cubicBezTo>
                  <a:pt x="5503608" y="1311271"/>
                  <a:pt x="5497774" y="1305044"/>
                  <a:pt x="5497774" y="1296482"/>
                </a:cubicBezTo>
                <a:cubicBezTo>
                  <a:pt x="5497774" y="1288698"/>
                  <a:pt x="5503608" y="1281693"/>
                  <a:pt x="5510171" y="1281693"/>
                </a:cubicBezTo>
                <a:close/>
                <a:moveTo>
                  <a:pt x="5438937" y="1281693"/>
                </a:moveTo>
                <a:cubicBezTo>
                  <a:pt x="5447182" y="1281693"/>
                  <a:pt x="5453178" y="1288698"/>
                  <a:pt x="5453178" y="1296482"/>
                </a:cubicBezTo>
                <a:cubicBezTo>
                  <a:pt x="5453178" y="1305044"/>
                  <a:pt x="5447182" y="1311271"/>
                  <a:pt x="5438937" y="1311271"/>
                </a:cubicBezTo>
                <a:cubicBezTo>
                  <a:pt x="5432941" y="1311271"/>
                  <a:pt x="5426945" y="1305044"/>
                  <a:pt x="5426945" y="1296482"/>
                </a:cubicBezTo>
                <a:cubicBezTo>
                  <a:pt x="5426945" y="1288698"/>
                  <a:pt x="5432941" y="1281693"/>
                  <a:pt x="5438937" y="1281693"/>
                </a:cubicBezTo>
                <a:close/>
                <a:moveTo>
                  <a:pt x="5368510" y="1281693"/>
                </a:moveTo>
                <a:cubicBezTo>
                  <a:pt x="5376532" y="1281693"/>
                  <a:pt x="5382366" y="1288698"/>
                  <a:pt x="5382366" y="1296482"/>
                </a:cubicBezTo>
                <a:cubicBezTo>
                  <a:pt x="5382366" y="1305044"/>
                  <a:pt x="5376532" y="1311271"/>
                  <a:pt x="5368510" y="1311271"/>
                </a:cubicBezTo>
                <a:cubicBezTo>
                  <a:pt x="5361218" y="1311271"/>
                  <a:pt x="5356113" y="1305044"/>
                  <a:pt x="5356113" y="1296482"/>
                </a:cubicBezTo>
                <a:cubicBezTo>
                  <a:pt x="5356113" y="1288698"/>
                  <a:pt x="5361218" y="1281693"/>
                  <a:pt x="5368510" y="1281693"/>
                </a:cubicBezTo>
                <a:close/>
                <a:moveTo>
                  <a:pt x="5296699" y="1281693"/>
                </a:moveTo>
                <a:cubicBezTo>
                  <a:pt x="5305261" y="1281693"/>
                  <a:pt x="5311488" y="1288698"/>
                  <a:pt x="5311488" y="1296482"/>
                </a:cubicBezTo>
                <a:cubicBezTo>
                  <a:pt x="5311488" y="1305044"/>
                  <a:pt x="5305261" y="1311271"/>
                  <a:pt x="5296699" y="1311271"/>
                </a:cubicBezTo>
                <a:cubicBezTo>
                  <a:pt x="5288915" y="1311271"/>
                  <a:pt x="5281910" y="1305044"/>
                  <a:pt x="5281910" y="1296482"/>
                </a:cubicBezTo>
                <a:cubicBezTo>
                  <a:pt x="5281910" y="1288698"/>
                  <a:pt x="5288915" y="1281693"/>
                  <a:pt x="5296699" y="1281693"/>
                </a:cubicBezTo>
                <a:close/>
                <a:moveTo>
                  <a:pt x="5225869" y="1281693"/>
                </a:moveTo>
                <a:cubicBezTo>
                  <a:pt x="5234431" y="1281693"/>
                  <a:pt x="5240657" y="1288698"/>
                  <a:pt x="5240657" y="1296482"/>
                </a:cubicBezTo>
                <a:cubicBezTo>
                  <a:pt x="5240657" y="1305044"/>
                  <a:pt x="5234431" y="1311271"/>
                  <a:pt x="5225869" y="1311271"/>
                </a:cubicBezTo>
                <a:cubicBezTo>
                  <a:pt x="5217307" y="1311271"/>
                  <a:pt x="5211081" y="1305044"/>
                  <a:pt x="5211081" y="1296482"/>
                </a:cubicBezTo>
                <a:cubicBezTo>
                  <a:pt x="5211081" y="1288698"/>
                  <a:pt x="5217307" y="1281693"/>
                  <a:pt x="5225869" y="1281693"/>
                </a:cubicBezTo>
                <a:close/>
                <a:moveTo>
                  <a:pt x="5154105" y="1281693"/>
                </a:moveTo>
                <a:cubicBezTo>
                  <a:pt x="5162127" y="1281693"/>
                  <a:pt x="5166502" y="1288698"/>
                  <a:pt x="5166502" y="1296482"/>
                </a:cubicBezTo>
                <a:cubicBezTo>
                  <a:pt x="5166502" y="1305044"/>
                  <a:pt x="5162127" y="1311271"/>
                  <a:pt x="5154105" y="1311271"/>
                </a:cubicBezTo>
                <a:cubicBezTo>
                  <a:pt x="5146083" y="1311271"/>
                  <a:pt x="5140249" y="1305044"/>
                  <a:pt x="5140249" y="1296482"/>
                </a:cubicBezTo>
                <a:cubicBezTo>
                  <a:pt x="5140249" y="1288698"/>
                  <a:pt x="5146083" y="1281693"/>
                  <a:pt x="5154105" y="1281693"/>
                </a:cubicBezTo>
                <a:close/>
                <a:moveTo>
                  <a:pt x="5083276" y="1281693"/>
                </a:moveTo>
                <a:cubicBezTo>
                  <a:pt x="5089110" y="1281693"/>
                  <a:pt x="5095673" y="1288698"/>
                  <a:pt x="5095673" y="1296482"/>
                </a:cubicBezTo>
                <a:cubicBezTo>
                  <a:pt x="5095673" y="1305044"/>
                  <a:pt x="5089110" y="1311271"/>
                  <a:pt x="5083276" y="1311271"/>
                </a:cubicBezTo>
                <a:cubicBezTo>
                  <a:pt x="5075254" y="1311271"/>
                  <a:pt x="5069420" y="1305044"/>
                  <a:pt x="5069420" y="1296482"/>
                </a:cubicBezTo>
                <a:cubicBezTo>
                  <a:pt x="5069420" y="1288698"/>
                  <a:pt x="5075254" y="1281693"/>
                  <a:pt x="5083276" y="1281693"/>
                </a:cubicBezTo>
                <a:close/>
                <a:moveTo>
                  <a:pt x="5012445" y="1281693"/>
                </a:moveTo>
                <a:cubicBezTo>
                  <a:pt x="5018279" y="1281693"/>
                  <a:pt x="5024842" y="1288698"/>
                  <a:pt x="5024842" y="1296482"/>
                </a:cubicBezTo>
                <a:cubicBezTo>
                  <a:pt x="5024842" y="1305044"/>
                  <a:pt x="5018279" y="1311271"/>
                  <a:pt x="5012445" y="1311271"/>
                </a:cubicBezTo>
                <a:cubicBezTo>
                  <a:pt x="5004423" y="1311271"/>
                  <a:pt x="4998589" y="1305044"/>
                  <a:pt x="4998589" y="1296482"/>
                </a:cubicBezTo>
                <a:cubicBezTo>
                  <a:pt x="4998589" y="1288698"/>
                  <a:pt x="5004423" y="1281693"/>
                  <a:pt x="5012445" y="1281693"/>
                </a:cubicBezTo>
                <a:close/>
                <a:moveTo>
                  <a:pt x="4940157" y="1281693"/>
                </a:moveTo>
                <a:cubicBezTo>
                  <a:pt x="4948179" y="1281693"/>
                  <a:pt x="4954013" y="1288698"/>
                  <a:pt x="4954013" y="1296482"/>
                </a:cubicBezTo>
                <a:cubicBezTo>
                  <a:pt x="4954013" y="1305044"/>
                  <a:pt x="4948179" y="1311271"/>
                  <a:pt x="4940157" y="1311271"/>
                </a:cubicBezTo>
                <a:cubicBezTo>
                  <a:pt x="4934323" y="1311271"/>
                  <a:pt x="4927760" y="1305044"/>
                  <a:pt x="4927760" y="1296482"/>
                </a:cubicBezTo>
                <a:cubicBezTo>
                  <a:pt x="4927760" y="1288698"/>
                  <a:pt x="4934323" y="1281693"/>
                  <a:pt x="4940157" y="1281693"/>
                </a:cubicBezTo>
                <a:close/>
                <a:moveTo>
                  <a:pt x="4865953" y="1281693"/>
                </a:moveTo>
                <a:cubicBezTo>
                  <a:pt x="4873975" y="1281693"/>
                  <a:pt x="4879809" y="1288698"/>
                  <a:pt x="4879809" y="1296482"/>
                </a:cubicBezTo>
                <a:cubicBezTo>
                  <a:pt x="4879809" y="1305044"/>
                  <a:pt x="4873975" y="1311271"/>
                  <a:pt x="4865953" y="1311271"/>
                </a:cubicBezTo>
                <a:cubicBezTo>
                  <a:pt x="4860119" y="1311271"/>
                  <a:pt x="4853556" y="1305044"/>
                  <a:pt x="4853556" y="1296482"/>
                </a:cubicBezTo>
                <a:cubicBezTo>
                  <a:pt x="4853556" y="1288698"/>
                  <a:pt x="4860119" y="1281693"/>
                  <a:pt x="4865953" y="1281693"/>
                </a:cubicBezTo>
                <a:close/>
                <a:moveTo>
                  <a:pt x="4795122" y="1281693"/>
                </a:moveTo>
                <a:cubicBezTo>
                  <a:pt x="4803144" y="1281693"/>
                  <a:pt x="4808978" y="1288698"/>
                  <a:pt x="4808978" y="1296482"/>
                </a:cubicBezTo>
                <a:cubicBezTo>
                  <a:pt x="4808978" y="1305044"/>
                  <a:pt x="4803144" y="1311271"/>
                  <a:pt x="4795122" y="1311271"/>
                </a:cubicBezTo>
                <a:cubicBezTo>
                  <a:pt x="4787830" y="1311271"/>
                  <a:pt x="4782725" y="1305044"/>
                  <a:pt x="4782725" y="1296482"/>
                </a:cubicBezTo>
                <a:cubicBezTo>
                  <a:pt x="4782725" y="1288698"/>
                  <a:pt x="4787830" y="1281693"/>
                  <a:pt x="4795122" y="1281693"/>
                </a:cubicBezTo>
                <a:close/>
                <a:moveTo>
                  <a:pt x="4726684" y="1281693"/>
                </a:moveTo>
                <a:cubicBezTo>
                  <a:pt x="4735246" y="1281693"/>
                  <a:pt x="4741472" y="1288698"/>
                  <a:pt x="4741472" y="1296482"/>
                </a:cubicBezTo>
                <a:cubicBezTo>
                  <a:pt x="4741472" y="1305044"/>
                  <a:pt x="4735246" y="1311271"/>
                  <a:pt x="4726684" y="1311271"/>
                </a:cubicBezTo>
                <a:cubicBezTo>
                  <a:pt x="4718122" y="1311271"/>
                  <a:pt x="4711896" y="1305044"/>
                  <a:pt x="4711896" y="1296482"/>
                </a:cubicBezTo>
                <a:cubicBezTo>
                  <a:pt x="4711896" y="1288698"/>
                  <a:pt x="4718122" y="1281693"/>
                  <a:pt x="4726684" y="1281693"/>
                </a:cubicBezTo>
                <a:close/>
                <a:moveTo>
                  <a:pt x="4655853" y="1281693"/>
                </a:moveTo>
                <a:cubicBezTo>
                  <a:pt x="4663637" y="1281693"/>
                  <a:pt x="4670642" y="1286798"/>
                  <a:pt x="4670642" y="1294090"/>
                </a:cubicBezTo>
                <a:cubicBezTo>
                  <a:pt x="4670642" y="1302112"/>
                  <a:pt x="4663637" y="1307946"/>
                  <a:pt x="4655853" y="1307946"/>
                </a:cubicBezTo>
                <a:cubicBezTo>
                  <a:pt x="4647291" y="1307946"/>
                  <a:pt x="4641064" y="1302112"/>
                  <a:pt x="4641064" y="1294090"/>
                </a:cubicBezTo>
                <a:cubicBezTo>
                  <a:pt x="4641064" y="1286798"/>
                  <a:pt x="4647291" y="1281693"/>
                  <a:pt x="4655853" y="1281693"/>
                </a:cubicBezTo>
                <a:close/>
                <a:moveTo>
                  <a:pt x="4585023" y="1281693"/>
                </a:moveTo>
                <a:cubicBezTo>
                  <a:pt x="4592806" y="1281693"/>
                  <a:pt x="4599811" y="1286798"/>
                  <a:pt x="4599811" y="1294090"/>
                </a:cubicBezTo>
                <a:cubicBezTo>
                  <a:pt x="4599811" y="1302112"/>
                  <a:pt x="4592806" y="1307946"/>
                  <a:pt x="4585023" y="1307946"/>
                </a:cubicBezTo>
                <a:cubicBezTo>
                  <a:pt x="4576461" y="1307946"/>
                  <a:pt x="4570235" y="1302112"/>
                  <a:pt x="4570235" y="1294090"/>
                </a:cubicBezTo>
                <a:cubicBezTo>
                  <a:pt x="4570235" y="1286798"/>
                  <a:pt x="4576461" y="1281693"/>
                  <a:pt x="4585023" y="1281693"/>
                </a:cubicBezTo>
                <a:close/>
                <a:moveTo>
                  <a:pt x="226355" y="1281693"/>
                </a:moveTo>
                <a:cubicBezTo>
                  <a:pt x="232189" y="1281693"/>
                  <a:pt x="238753" y="1288523"/>
                  <a:pt x="238753" y="1296871"/>
                </a:cubicBezTo>
                <a:cubicBezTo>
                  <a:pt x="238753" y="1304461"/>
                  <a:pt x="232189" y="1311291"/>
                  <a:pt x="226355" y="1311291"/>
                </a:cubicBezTo>
                <a:cubicBezTo>
                  <a:pt x="218333" y="1311291"/>
                  <a:pt x="212499" y="1304461"/>
                  <a:pt x="212499" y="1296871"/>
                </a:cubicBezTo>
                <a:cubicBezTo>
                  <a:pt x="212499" y="1288523"/>
                  <a:pt x="218333" y="1281693"/>
                  <a:pt x="226355" y="1281693"/>
                </a:cubicBezTo>
                <a:close/>
                <a:moveTo>
                  <a:pt x="155522" y="1281693"/>
                </a:moveTo>
                <a:cubicBezTo>
                  <a:pt x="161356" y="1281693"/>
                  <a:pt x="167919" y="1288523"/>
                  <a:pt x="167919" y="1296871"/>
                </a:cubicBezTo>
                <a:cubicBezTo>
                  <a:pt x="167919" y="1304461"/>
                  <a:pt x="161356" y="1311291"/>
                  <a:pt x="155522" y="1311291"/>
                </a:cubicBezTo>
                <a:cubicBezTo>
                  <a:pt x="147500" y="1311291"/>
                  <a:pt x="141666" y="1304461"/>
                  <a:pt x="141666" y="1296871"/>
                </a:cubicBezTo>
                <a:cubicBezTo>
                  <a:pt x="141666" y="1288523"/>
                  <a:pt x="147500" y="1281693"/>
                  <a:pt x="155522" y="1281693"/>
                </a:cubicBezTo>
                <a:close/>
                <a:moveTo>
                  <a:pt x="83234" y="1281693"/>
                </a:moveTo>
                <a:cubicBezTo>
                  <a:pt x="90526" y="1281693"/>
                  <a:pt x="97090" y="1288523"/>
                  <a:pt x="97090" y="1296871"/>
                </a:cubicBezTo>
                <a:cubicBezTo>
                  <a:pt x="97090" y="1304461"/>
                  <a:pt x="90526" y="1311291"/>
                  <a:pt x="83234" y="1311291"/>
                </a:cubicBezTo>
                <a:cubicBezTo>
                  <a:pt x="76670" y="1311291"/>
                  <a:pt x="70836" y="1304461"/>
                  <a:pt x="70836" y="1296871"/>
                </a:cubicBezTo>
                <a:cubicBezTo>
                  <a:pt x="70836" y="1288523"/>
                  <a:pt x="76670" y="1281693"/>
                  <a:pt x="83234" y="1281693"/>
                </a:cubicBezTo>
                <a:close/>
                <a:moveTo>
                  <a:pt x="11998" y="1281693"/>
                </a:moveTo>
                <a:cubicBezTo>
                  <a:pt x="20243" y="1281693"/>
                  <a:pt x="26239" y="1288523"/>
                  <a:pt x="26239" y="1296871"/>
                </a:cubicBezTo>
                <a:cubicBezTo>
                  <a:pt x="26239" y="1304461"/>
                  <a:pt x="20243" y="1311291"/>
                  <a:pt x="11998" y="1311291"/>
                </a:cubicBezTo>
                <a:cubicBezTo>
                  <a:pt x="6002" y="1311291"/>
                  <a:pt x="5" y="1304461"/>
                  <a:pt x="5" y="1296871"/>
                </a:cubicBezTo>
                <a:cubicBezTo>
                  <a:pt x="5" y="1288523"/>
                  <a:pt x="4503" y="1281693"/>
                  <a:pt x="11998" y="1281693"/>
                </a:cubicBezTo>
                <a:close/>
                <a:moveTo>
                  <a:pt x="7084322" y="1210863"/>
                </a:moveTo>
                <a:cubicBezTo>
                  <a:pt x="7092106" y="1210863"/>
                  <a:pt x="7099111" y="1217426"/>
                  <a:pt x="7099111" y="1224719"/>
                </a:cubicBezTo>
                <a:cubicBezTo>
                  <a:pt x="7099111" y="1231282"/>
                  <a:pt x="7092106" y="1237116"/>
                  <a:pt x="7084322" y="1237116"/>
                </a:cubicBezTo>
                <a:cubicBezTo>
                  <a:pt x="7075760" y="1237116"/>
                  <a:pt x="7069533" y="1231282"/>
                  <a:pt x="7069533" y="1224719"/>
                </a:cubicBezTo>
                <a:cubicBezTo>
                  <a:pt x="7069533" y="1217426"/>
                  <a:pt x="7075760" y="1210863"/>
                  <a:pt x="7084322" y="1210863"/>
                </a:cubicBezTo>
                <a:close/>
                <a:moveTo>
                  <a:pt x="7013492" y="1210863"/>
                </a:moveTo>
                <a:cubicBezTo>
                  <a:pt x="7021275" y="1210863"/>
                  <a:pt x="7028280" y="1217426"/>
                  <a:pt x="7028280" y="1224719"/>
                </a:cubicBezTo>
                <a:cubicBezTo>
                  <a:pt x="7028280" y="1231282"/>
                  <a:pt x="7021275" y="1237116"/>
                  <a:pt x="7013492" y="1237116"/>
                </a:cubicBezTo>
                <a:cubicBezTo>
                  <a:pt x="7004930" y="1237116"/>
                  <a:pt x="6998704" y="1231282"/>
                  <a:pt x="6998704" y="1224719"/>
                </a:cubicBezTo>
                <a:cubicBezTo>
                  <a:pt x="6998704" y="1217426"/>
                  <a:pt x="7004930" y="1210863"/>
                  <a:pt x="7013492" y="1210863"/>
                </a:cubicBezTo>
                <a:close/>
                <a:moveTo>
                  <a:pt x="6939085" y="1210863"/>
                </a:moveTo>
                <a:cubicBezTo>
                  <a:pt x="6946378" y="1210863"/>
                  <a:pt x="6950753" y="1217426"/>
                  <a:pt x="6950753" y="1224719"/>
                </a:cubicBezTo>
                <a:cubicBezTo>
                  <a:pt x="6950753" y="1231282"/>
                  <a:pt x="6946378" y="1237116"/>
                  <a:pt x="6939085" y="1237116"/>
                </a:cubicBezTo>
                <a:cubicBezTo>
                  <a:pt x="6931063" y="1237116"/>
                  <a:pt x="6924500" y="1231282"/>
                  <a:pt x="6924500" y="1224719"/>
                </a:cubicBezTo>
                <a:cubicBezTo>
                  <a:pt x="6924500" y="1217426"/>
                  <a:pt x="6931063" y="1210863"/>
                  <a:pt x="6939085" y="1210863"/>
                </a:cubicBezTo>
                <a:close/>
                <a:moveTo>
                  <a:pt x="6867525" y="1210863"/>
                </a:moveTo>
                <a:cubicBezTo>
                  <a:pt x="6874088" y="1210863"/>
                  <a:pt x="6879922" y="1217426"/>
                  <a:pt x="6879922" y="1224719"/>
                </a:cubicBezTo>
                <a:cubicBezTo>
                  <a:pt x="6879922" y="1231282"/>
                  <a:pt x="6874088" y="1237116"/>
                  <a:pt x="6867525" y="1237116"/>
                </a:cubicBezTo>
                <a:cubicBezTo>
                  <a:pt x="6860232" y="1237116"/>
                  <a:pt x="6853669" y="1231282"/>
                  <a:pt x="6853669" y="1224719"/>
                </a:cubicBezTo>
                <a:cubicBezTo>
                  <a:pt x="6853669" y="1217426"/>
                  <a:pt x="6860232" y="1210863"/>
                  <a:pt x="6867525" y="1210863"/>
                </a:cubicBezTo>
                <a:close/>
                <a:moveTo>
                  <a:pt x="6796696" y="1210863"/>
                </a:moveTo>
                <a:cubicBezTo>
                  <a:pt x="6803259" y="1210863"/>
                  <a:pt x="6809093" y="1217426"/>
                  <a:pt x="6809093" y="1224719"/>
                </a:cubicBezTo>
                <a:cubicBezTo>
                  <a:pt x="6809093" y="1231282"/>
                  <a:pt x="6803259" y="1237116"/>
                  <a:pt x="6796696" y="1237116"/>
                </a:cubicBezTo>
                <a:cubicBezTo>
                  <a:pt x="6789403" y="1237116"/>
                  <a:pt x="6782840" y="1231282"/>
                  <a:pt x="6782840" y="1224719"/>
                </a:cubicBezTo>
                <a:cubicBezTo>
                  <a:pt x="6782840" y="1217426"/>
                  <a:pt x="6789403" y="1210863"/>
                  <a:pt x="6796696" y="1210863"/>
                </a:cubicBezTo>
                <a:close/>
                <a:moveTo>
                  <a:pt x="6724405" y="1210863"/>
                </a:moveTo>
                <a:cubicBezTo>
                  <a:pt x="6732427" y="1210863"/>
                  <a:pt x="6738261" y="1217426"/>
                  <a:pt x="6738261" y="1224719"/>
                </a:cubicBezTo>
                <a:cubicBezTo>
                  <a:pt x="6738261" y="1231282"/>
                  <a:pt x="6732427" y="1237116"/>
                  <a:pt x="6724405" y="1237116"/>
                </a:cubicBezTo>
                <a:cubicBezTo>
                  <a:pt x="6718571" y="1237116"/>
                  <a:pt x="6712008" y="1231282"/>
                  <a:pt x="6712008" y="1224719"/>
                </a:cubicBezTo>
                <a:cubicBezTo>
                  <a:pt x="6712008" y="1217426"/>
                  <a:pt x="6718571" y="1210863"/>
                  <a:pt x="6724405" y="1210863"/>
                </a:cubicBezTo>
                <a:close/>
                <a:moveTo>
                  <a:pt x="6653576" y="1210863"/>
                </a:moveTo>
                <a:cubicBezTo>
                  <a:pt x="6660869" y="1210863"/>
                  <a:pt x="6667432" y="1217426"/>
                  <a:pt x="6667432" y="1224719"/>
                </a:cubicBezTo>
                <a:cubicBezTo>
                  <a:pt x="6667432" y="1231282"/>
                  <a:pt x="6660869" y="1237116"/>
                  <a:pt x="6653576" y="1237116"/>
                </a:cubicBezTo>
                <a:cubicBezTo>
                  <a:pt x="6647013" y="1237116"/>
                  <a:pt x="6641179" y="1231282"/>
                  <a:pt x="6641179" y="1224719"/>
                </a:cubicBezTo>
                <a:cubicBezTo>
                  <a:pt x="6641179" y="1217426"/>
                  <a:pt x="6647013" y="1210863"/>
                  <a:pt x="6653576" y="1210863"/>
                </a:cubicBezTo>
                <a:close/>
                <a:moveTo>
                  <a:pt x="6582745" y="1210863"/>
                </a:moveTo>
                <a:cubicBezTo>
                  <a:pt x="6590038" y="1210863"/>
                  <a:pt x="6596601" y="1217426"/>
                  <a:pt x="6596601" y="1224719"/>
                </a:cubicBezTo>
                <a:cubicBezTo>
                  <a:pt x="6596601" y="1231282"/>
                  <a:pt x="6590038" y="1237116"/>
                  <a:pt x="6582745" y="1237116"/>
                </a:cubicBezTo>
                <a:cubicBezTo>
                  <a:pt x="6574723" y="1237116"/>
                  <a:pt x="6570348" y="1231282"/>
                  <a:pt x="6570348" y="1224719"/>
                </a:cubicBezTo>
                <a:cubicBezTo>
                  <a:pt x="6570348" y="1217426"/>
                  <a:pt x="6574723" y="1210863"/>
                  <a:pt x="6582745" y="1210863"/>
                </a:cubicBezTo>
                <a:close/>
                <a:moveTo>
                  <a:pt x="6510933" y="1210863"/>
                </a:moveTo>
                <a:cubicBezTo>
                  <a:pt x="6518717" y="1210863"/>
                  <a:pt x="6525722" y="1217426"/>
                  <a:pt x="6525722" y="1224719"/>
                </a:cubicBezTo>
                <a:cubicBezTo>
                  <a:pt x="6525722" y="1231282"/>
                  <a:pt x="6518717" y="1237116"/>
                  <a:pt x="6510933" y="1237116"/>
                </a:cubicBezTo>
                <a:cubicBezTo>
                  <a:pt x="6502371" y="1237116"/>
                  <a:pt x="6496144" y="1231282"/>
                  <a:pt x="6496144" y="1224719"/>
                </a:cubicBezTo>
                <a:cubicBezTo>
                  <a:pt x="6496144" y="1217426"/>
                  <a:pt x="6502371" y="1210863"/>
                  <a:pt x="6510933" y="1210863"/>
                </a:cubicBezTo>
                <a:close/>
                <a:moveTo>
                  <a:pt x="6440492" y="1210863"/>
                </a:moveTo>
                <a:cubicBezTo>
                  <a:pt x="6448081" y="1210863"/>
                  <a:pt x="6454911" y="1217426"/>
                  <a:pt x="6454911" y="1224719"/>
                </a:cubicBezTo>
                <a:cubicBezTo>
                  <a:pt x="6454911" y="1231282"/>
                  <a:pt x="6448081" y="1237116"/>
                  <a:pt x="6440492" y="1237116"/>
                </a:cubicBezTo>
                <a:cubicBezTo>
                  <a:pt x="6432145" y="1237116"/>
                  <a:pt x="6425315" y="1232741"/>
                  <a:pt x="6425315" y="1224719"/>
                </a:cubicBezTo>
                <a:cubicBezTo>
                  <a:pt x="6425315" y="1217426"/>
                  <a:pt x="6432145" y="1210863"/>
                  <a:pt x="6440492" y="1210863"/>
                </a:cubicBezTo>
                <a:close/>
                <a:moveTo>
                  <a:pt x="6368340" y="1210863"/>
                </a:moveTo>
                <a:cubicBezTo>
                  <a:pt x="6376362" y="1210863"/>
                  <a:pt x="6380737" y="1217426"/>
                  <a:pt x="6380737" y="1224719"/>
                </a:cubicBezTo>
                <a:cubicBezTo>
                  <a:pt x="6380737" y="1232741"/>
                  <a:pt x="6376362" y="1237116"/>
                  <a:pt x="6368340" y="1237116"/>
                </a:cubicBezTo>
                <a:cubicBezTo>
                  <a:pt x="6361047" y="1237116"/>
                  <a:pt x="6354484" y="1232741"/>
                  <a:pt x="6354484" y="1224719"/>
                </a:cubicBezTo>
                <a:cubicBezTo>
                  <a:pt x="6354484" y="1217426"/>
                  <a:pt x="6361047" y="1210863"/>
                  <a:pt x="6368340" y="1210863"/>
                </a:cubicBezTo>
                <a:close/>
                <a:moveTo>
                  <a:pt x="6297511" y="1210863"/>
                </a:moveTo>
                <a:cubicBezTo>
                  <a:pt x="6304074" y="1210863"/>
                  <a:pt x="6309908" y="1217426"/>
                  <a:pt x="6309908" y="1224719"/>
                </a:cubicBezTo>
                <a:cubicBezTo>
                  <a:pt x="6309908" y="1232741"/>
                  <a:pt x="6304074" y="1237116"/>
                  <a:pt x="6297511" y="1237116"/>
                </a:cubicBezTo>
                <a:cubicBezTo>
                  <a:pt x="6290218" y="1237116"/>
                  <a:pt x="6283655" y="1232741"/>
                  <a:pt x="6283655" y="1224719"/>
                </a:cubicBezTo>
                <a:cubicBezTo>
                  <a:pt x="6283655" y="1217426"/>
                  <a:pt x="6290218" y="1210863"/>
                  <a:pt x="6297511" y="1210863"/>
                </a:cubicBezTo>
                <a:close/>
                <a:moveTo>
                  <a:pt x="6226679" y="1210863"/>
                </a:moveTo>
                <a:cubicBezTo>
                  <a:pt x="6233242" y="1210863"/>
                  <a:pt x="6239076" y="1217426"/>
                  <a:pt x="6239076" y="1224719"/>
                </a:cubicBezTo>
                <a:cubicBezTo>
                  <a:pt x="6239076" y="1232741"/>
                  <a:pt x="6233242" y="1237116"/>
                  <a:pt x="6226679" y="1237116"/>
                </a:cubicBezTo>
                <a:cubicBezTo>
                  <a:pt x="6219386" y="1237116"/>
                  <a:pt x="6212823" y="1232741"/>
                  <a:pt x="6212823" y="1224719"/>
                </a:cubicBezTo>
                <a:cubicBezTo>
                  <a:pt x="6212823" y="1217426"/>
                  <a:pt x="6219386" y="1210863"/>
                  <a:pt x="6226679" y="1210863"/>
                </a:cubicBezTo>
                <a:close/>
                <a:moveTo>
                  <a:pt x="6154391" y="1210863"/>
                </a:moveTo>
                <a:cubicBezTo>
                  <a:pt x="6161684" y="1210863"/>
                  <a:pt x="6168247" y="1217426"/>
                  <a:pt x="6168247" y="1224719"/>
                </a:cubicBezTo>
                <a:cubicBezTo>
                  <a:pt x="6168247" y="1232741"/>
                  <a:pt x="6161684" y="1237116"/>
                  <a:pt x="6154391" y="1237116"/>
                </a:cubicBezTo>
                <a:cubicBezTo>
                  <a:pt x="6147828" y="1237116"/>
                  <a:pt x="6141994" y="1232741"/>
                  <a:pt x="6141994" y="1224719"/>
                </a:cubicBezTo>
                <a:cubicBezTo>
                  <a:pt x="6141994" y="1217426"/>
                  <a:pt x="6147828" y="1210863"/>
                  <a:pt x="6154391" y="1210863"/>
                </a:cubicBezTo>
                <a:close/>
                <a:moveTo>
                  <a:pt x="6083559" y="1210863"/>
                </a:moveTo>
                <a:cubicBezTo>
                  <a:pt x="6090852" y="1210863"/>
                  <a:pt x="6097415" y="1217426"/>
                  <a:pt x="6097415" y="1224719"/>
                </a:cubicBezTo>
                <a:cubicBezTo>
                  <a:pt x="6097415" y="1232741"/>
                  <a:pt x="6090852" y="1237116"/>
                  <a:pt x="6083559" y="1237116"/>
                </a:cubicBezTo>
                <a:cubicBezTo>
                  <a:pt x="6076996" y="1237116"/>
                  <a:pt x="6071162" y="1232741"/>
                  <a:pt x="6071162" y="1224719"/>
                </a:cubicBezTo>
                <a:cubicBezTo>
                  <a:pt x="6071162" y="1217426"/>
                  <a:pt x="6076996" y="1210863"/>
                  <a:pt x="6083559" y="1210863"/>
                </a:cubicBezTo>
                <a:close/>
                <a:moveTo>
                  <a:pt x="6009356" y="1210863"/>
                </a:moveTo>
                <a:cubicBezTo>
                  <a:pt x="6016649" y="1210863"/>
                  <a:pt x="6023212" y="1217426"/>
                  <a:pt x="6023212" y="1224719"/>
                </a:cubicBezTo>
                <a:cubicBezTo>
                  <a:pt x="6023212" y="1232741"/>
                  <a:pt x="6016649" y="1237116"/>
                  <a:pt x="6009356" y="1237116"/>
                </a:cubicBezTo>
                <a:cubicBezTo>
                  <a:pt x="6001334" y="1237116"/>
                  <a:pt x="5996959" y="1232741"/>
                  <a:pt x="5996959" y="1224719"/>
                </a:cubicBezTo>
                <a:cubicBezTo>
                  <a:pt x="5996959" y="1217426"/>
                  <a:pt x="6001334" y="1210863"/>
                  <a:pt x="6009356" y="1210863"/>
                </a:cubicBezTo>
                <a:close/>
                <a:moveTo>
                  <a:pt x="5940548" y="1210863"/>
                </a:moveTo>
                <a:cubicBezTo>
                  <a:pt x="5948896" y="1210863"/>
                  <a:pt x="5955726" y="1217426"/>
                  <a:pt x="5955726" y="1224719"/>
                </a:cubicBezTo>
                <a:cubicBezTo>
                  <a:pt x="5955726" y="1232741"/>
                  <a:pt x="5948896" y="1237116"/>
                  <a:pt x="5940548" y="1237116"/>
                </a:cubicBezTo>
                <a:cubicBezTo>
                  <a:pt x="5932960" y="1237116"/>
                  <a:pt x="5926130" y="1232741"/>
                  <a:pt x="5926130" y="1224719"/>
                </a:cubicBezTo>
                <a:cubicBezTo>
                  <a:pt x="5926130" y="1217426"/>
                  <a:pt x="5932960" y="1210863"/>
                  <a:pt x="5940548" y="1210863"/>
                </a:cubicBezTo>
                <a:close/>
                <a:moveTo>
                  <a:pt x="5870088" y="1210863"/>
                </a:moveTo>
                <a:cubicBezTo>
                  <a:pt x="5878650" y="1210863"/>
                  <a:pt x="5884877" y="1217426"/>
                  <a:pt x="5884877" y="1224719"/>
                </a:cubicBezTo>
                <a:cubicBezTo>
                  <a:pt x="5884877" y="1232741"/>
                  <a:pt x="5878650" y="1237116"/>
                  <a:pt x="5870088" y="1237116"/>
                </a:cubicBezTo>
                <a:cubicBezTo>
                  <a:pt x="5862304" y="1237116"/>
                  <a:pt x="5855299" y="1232741"/>
                  <a:pt x="5855299" y="1224719"/>
                </a:cubicBezTo>
                <a:cubicBezTo>
                  <a:pt x="5855299" y="1217426"/>
                  <a:pt x="5862304" y="1210863"/>
                  <a:pt x="5870088" y="1210863"/>
                </a:cubicBezTo>
                <a:close/>
                <a:moveTo>
                  <a:pt x="5799257" y="1210863"/>
                </a:moveTo>
                <a:cubicBezTo>
                  <a:pt x="5807819" y="1210863"/>
                  <a:pt x="5814045" y="1217426"/>
                  <a:pt x="5814045" y="1224719"/>
                </a:cubicBezTo>
                <a:cubicBezTo>
                  <a:pt x="5814045" y="1232741"/>
                  <a:pt x="5807819" y="1237116"/>
                  <a:pt x="5799257" y="1237116"/>
                </a:cubicBezTo>
                <a:cubicBezTo>
                  <a:pt x="5791474" y="1237116"/>
                  <a:pt x="5784469" y="1232741"/>
                  <a:pt x="5784469" y="1224719"/>
                </a:cubicBezTo>
                <a:cubicBezTo>
                  <a:pt x="5784469" y="1217426"/>
                  <a:pt x="5791474" y="1210863"/>
                  <a:pt x="5799257" y="1210863"/>
                </a:cubicBezTo>
                <a:close/>
                <a:moveTo>
                  <a:pt x="5724122" y="1210863"/>
                </a:moveTo>
                <a:cubicBezTo>
                  <a:pt x="5732144" y="1210863"/>
                  <a:pt x="5736519" y="1217868"/>
                  <a:pt x="5736519" y="1225651"/>
                </a:cubicBezTo>
                <a:cubicBezTo>
                  <a:pt x="5736519" y="1234213"/>
                  <a:pt x="5732144" y="1240439"/>
                  <a:pt x="5724122" y="1240439"/>
                </a:cubicBezTo>
                <a:cubicBezTo>
                  <a:pt x="5716100" y="1240439"/>
                  <a:pt x="5710266" y="1234213"/>
                  <a:pt x="5710266" y="1225651"/>
                </a:cubicBezTo>
                <a:cubicBezTo>
                  <a:pt x="5710266" y="1217868"/>
                  <a:pt x="5716100" y="1210863"/>
                  <a:pt x="5724122" y="1210863"/>
                </a:cubicBezTo>
                <a:close/>
                <a:moveTo>
                  <a:pt x="5653291" y="1210863"/>
                </a:moveTo>
                <a:cubicBezTo>
                  <a:pt x="5659125" y="1210863"/>
                  <a:pt x="5665688" y="1217868"/>
                  <a:pt x="5665688" y="1225651"/>
                </a:cubicBezTo>
                <a:cubicBezTo>
                  <a:pt x="5665688" y="1234213"/>
                  <a:pt x="5659125" y="1240439"/>
                  <a:pt x="5653291" y="1240439"/>
                </a:cubicBezTo>
                <a:cubicBezTo>
                  <a:pt x="5645269" y="1240439"/>
                  <a:pt x="5639435" y="1234213"/>
                  <a:pt x="5639435" y="1225651"/>
                </a:cubicBezTo>
                <a:cubicBezTo>
                  <a:pt x="5639435" y="1217868"/>
                  <a:pt x="5645269" y="1210863"/>
                  <a:pt x="5653291" y="1210863"/>
                </a:cubicBezTo>
                <a:close/>
                <a:moveTo>
                  <a:pt x="5582461" y="1210863"/>
                </a:moveTo>
                <a:cubicBezTo>
                  <a:pt x="5588295" y="1210863"/>
                  <a:pt x="5594858" y="1217868"/>
                  <a:pt x="5594858" y="1225651"/>
                </a:cubicBezTo>
                <a:cubicBezTo>
                  <a:pt x="5594858" y="1234213"/>
                  <a:pt x="5588295" y="1240439"/>
                  <a:pt x="5582461" y="1240439"/>
                </a:cubicBezTo>
                <a:cubicBezTo>
                  <a:pt x="5574439" y="1240439"/>
                  <a:pt x="5568605" y="1234213"/>
                  <a:pt x="5568605" y="1225651"/>
                </a:cubicBezTo>
                <a:cubicBezTo>
                  <a:pt x="5568605" y="1217868"/>
                  <a:pt x="5574439" y="1210863"/>
                  <a:pt x="5582461" y="1210863"/>
                </a:cubicBezTo>
                <a:close/>
                <a:moveTo>
                  <a:pt x="5510171" y="1210863"/>
                </a:moveTo>
                <a:cubicBezTo>
                  <a:pt x="5517464" y="1210863"/>
                  <a:pt x="5524027" y="1217868"/>
                  <a:pt x="5524027" y="1225651"/>
                </a:cubicBezTo>
                <a:cubicBezTo>
                  <a:pt x="5524027" y="1234213"/>
                  <a:pt x="5517464" y="1240439"/>
                  <a:pt x="5510171" y="1240439"/>
                </a:cubicBezTo>
                <a:cubicBezTo>
                  <a:pt x="5503608" y="1240439"/>
                  <a:pt x="5497774" y="1234213"/>
                  <a:pt x="5497774" y="1225651"/>
                </a:cubicBezTo>
                <a:cubicBezTo>
                  <a:pt x="5497774" y="1217868"/>
                  <a:pt x="5503608" y="1210863"/>
                  <a:pt x="5510171" y="1210863"/>
                </a:cubicBezTo>
                <a:close/>
                <a:moveTo>
                  <a:pt x="5438937" y="1210863"/>
                </a:moveTo>
                <a:cubicBezTo>
                  <a:pt x="5447182" y="1210863"/>
                  <a:pt x="5453178" y="1217868"/>
                  <a:pt x="5453178" y="1225651"/>
                </a:cubicBezTo>
                <a:cubicBezTo>
                  <a:pt x="5453178" y="1234213"/>
                  <a:pt x="5447182" y="1240439"/>
                  <a:pt x="5438937" y="1240439"/>
                </a:cubicBezTo>
                <a:cubicBezTo>
                  <a:pt x="5431442" y="1240439"/>
                  <a:pt x="5426945" y="1234213"/>
                  <a:pt x="5426945" y="1225651"/>
                </a:cubicBezTo>
                <a:cubicBezTo>
                  <a:pt x="5426945" y="1217868"/>
                  <a:pt x="5431442" y="1210863"/>
                  <a:pt x="5438937" y="1210863"/>
                </a:cubicBezTo>
                <a:close/>
                <a:moveTo>
                  <a:pt x="5367530" y="1210863"/>
                </a:moveTo>
                <a:cubicBezTo>
                  <a:pt x="5376092" y="1210863"/>
                  <a:pt x="5382318" y="1217868"/>
                  <a:pt x="5382318" y="1225651"/>
                </a:cubicBezTo>
                <a:cubicBezTo>
                  <a:pt x="5382318" y="1234213"/>
                  <a:pt x="5376092" y="1240439"/>
                  <a:pt x="5367530" y="1240439"/>
                </a:cubicBezTo>
                <a:cubicBezTo>
                  <a:pt x="5359747" y="1240439"/>
                  <a:pt x="5352742" y="1234213"/>
                  <a:pt x="5352742" y="1225651"/>
                </a:cubicBezTo>
                <a:cubicBezTo>
                  <a:pt x="5352742" y="1217868"/>
                  <a:pt x="5359747" y="1210863"/>
                  <a:pt x="5367530" y="1210863"/>
                </a:cubicBezTo>
                <a:close/>
                <a:moveTo>
                  <a:pt x="5296699" y="1210863"/>
                </a:moveTo>
                <a:cubicBezTo>
                  <a:pt x="5305261" y="1210863"/>
                  <a:pt x="5311488" y="1217868"/>
                  <a:pt x="5311488" y="1225651"/>
                </a:cubicBezTo>
                <a:cubicBezTo>
                  <a:pt x="5311488" y="1234213"/>
                  <a:pt x="5305261" y="1240439"/>
                  <a:pt x="5296699" y="1240439"/>
                </a:cubicBezTo>
                <a:cubicBezTo>
                  <a:pt x="5288915" y="1240439"/>
                  <a:pt x="5281910" y="1234213"/>
                  <a:pt x="5281910" y="1225651"/>
                </a:cubicBezTo>
                <a:cubicBezTo>
                  <a:pt x="5281910" y="1217868"/>
                  <a:pt x="5288915" y="1210863"/>
                  <a:pt x="5296699" y="1210863"/>
                </a:cubicBezTo>
                <a:close/>
                <a:moveTo>
                  <a:pt x="5225869" y="1210863"/>
                </a:moveTo>
                <a:cubicBezTo>
                  <a:pt x="5234431" y="1210863"/>
                  <a:pt x="5240657" y="1217868"/>
                  <a:pt x="5240657" y="1225651"/>
                </a:cubicBezTo>
                <a:cubicBezTo>
                  <a:pt x="5240657" y="1234213"/>
                  <a:pt x="5234431" y="1240439"/>
                  <a:pt x="5225869" y="1240439"/>
                </a:cubicBezTo>
                <a:cubicBezTo>
                  <a:pt x="5217307" y="1240439"/>
                  <a:pt x="5211081" y="1234213"/>
                  <a:pt x="5211081" y="1225651"/>
                </a:cubicBezTo>
                <a:cubicBezTo>
                  <a:pt x="5211081" y="1217868"/>
                  <a:pt x="5217307" y="1210863"/>
                  <a:pt x="5225869" y="1210863"/>
                </a:cubicBezTo>
                <a:close/>
                <a:moveTo>
                  <a:pt x="5154105" y="1210863"/>
                </a:moveTo>
                <a:cubicBezTo>
                  <a:pt x="5162127" y="1210863"/>
                  <a:pt x="5166502" y="1217868"/>
                  <a:pt x="5166502" y="1225651"/>
                </a:cubicBezTo>
                <a:cubicBezTo>
                  <a:pt x="5166502" y="1234213"/>
                  <a:pt x="5162127" y="1240439"/>
                  <a:pt x="5154105" y="1240439"/>
                </a:cubicBezTo>
                <a:cubicBezTo>
                  <a:pt x="5146083" y="1240439"/>
                  <a:pt x="5140249" y="1234213"/>
                  <a:pt x="5140249" y="1225651"/>
                </a:cubicBezTo>
                <a:cubicBezTo>
                  <a:pt x="5140249" y="1217868"/>
                  <a:pt x="5146083" y="1210863"/>
                  <a:pt x="5154105" y="1210863"/>
                </a:cubicBezTo>
                <a:close/>
                <a:moveTo>
                  <a:pt x="5083276" y="1210863"/>
                </a:moveTo>
                <a:cubicBezTo>
                  <a:pt x="5089110" y="1210863"/>
                  <a:pt x="5095673" y="1217868"/>
                  <a:pt x="5095673" y="1225651"/>
                </a:cubicBezTo>
                <a:cubicBezTo>
                  <a:pt x="5095673" y="1234213"/>
                  <a:pt x="5089110" y="1240439"/>
                  <a:pt x="5083276" y="1240439"/>
                </a:cubicBezTo>
                <a:cubicBezTo>
                  <a:pt x="5075254" y="1240439"/>
                  <a:pt x="5069420" y="1234213"/>
                  <a:pt x="5069420" y="1225651"/>
                </a:cubicBezTo>
                <a:cubicBezTo>
                  <a:pt x="5069420" y="1217868"/>
                  <a:pt x="5075254" y="1210863"/>
                  <a:pt x="5083276" y="1210863"/>
                </a:cubicBezTo>
                <a:close/>
                <a:moveTo>
                  <a:pt x="5012445" y="1210863"/>
                </a:moveTo>
                <a:cubicBezTo>
                  <a:pt x="5018279" y="1210863"/>
                  <a:pt x="5024842" y="1217868"/>
                  <a:pt x="5024842" y="1225651"/>
                </a:cubicBezTo>
                <a:cubicBezTo>
                  <a:pt x="5024842" y="1234213"/>
                  <a:pt x="5018279" y="1240439"/>
                  <a:pt x="5012445" y="1240439"/>
                </a:cubicBezTo>
                <a:cubicBezTo>
                  <a:pt x="5004423" y="1240439"/>
                  <a:pt x="4998589" y="1234213"/>
                  <a:pt x="4998589" y="1225651"/>
                </a:cubicBezTo>
                <a:cubicBezTo>
                  <a:pt x="4998589" y="1217868"/>
                  <a:pt x="5004423" y="1210863"/>
                  <a:pt x="5012445" y="1210863"/>
                </a:cubicBezTo>
                <a:close/>
                <a:moveTo>
                  <a:pt x="4940157" y="1210863"/>
                </a:moveTo>
                <a:cubicBezTo>
                  <a:pt x="4948179" y="1210863"/>
                  <a:pt x="4954013" y="1217868"/>
                  <a:pt x="4954013" y="1225651"/>
                </a:cubicBezTo>
                <a:cubicBezTo>
                  <a:pt x="4954013" y="1234213"/>
                  <a:pt x="4948179" y="1240439"/>
                  <a:pt x="4940157" y="1240439"/>
                </a:cubicBezTo>
                <a:cubicBezTo>
                  <a:pt x="4934323" y="1240439"/>
                  <a:pt x="4927760" y="1234213"/>
                  <a:pt x="4927760" y="1225651"/>
                </a:cubicBezTo>
                <a:cubicBezTo>
                  <a:pt x="4927760" y="1217868"/>
                  <a:pt x="4934323" y="1210863"/>
                  <a:pt x="4940157" y="1210863"/>
                </a:cubicBezTo>
                <a:close/>
                <a:moveTo>
                  <a:pt x="4865953" y="1210863"/>
                </a:moveTo>
                <a:cubicBezTo>
                  <a:pt x="4873975" y="1210863"/>
                  <a:pt x="4879809" y="1217868"/>
                  <a:pt x="4879809" y="1225651"/>
                </a:cubicBezTo>
                <a:cubicBezTo>
                  <a:pt x="4879809" y="1234213"/>
                  <a:pt x="4873975" y="1240439"/>
                  <a:pt x="4865953" y="1240439"/>
                </a:cubicBezTo>
                <a:cubicBezTo>
                  <a:pt x="4860119" y="1240439"/>
                  <a:pt x="4853556" y="1234213"/>
                  <a:pt x="4853556" y="1225651"/>
                </a:cubicBezTo>
                <a:cubicBezTo>
                  <a:pt x="4853556" y="1217868"/>
                  <a:pt x="4860119" y="1210863"/>
                  <a:pt x="4865953" y="1210863"/>
                </a:cubicBezTo>
                <a:close/>
                <a:moveTo>
                  <a:pt x="4795122" y="1210863"/>
                </a:moveTo>
                <a:cubicBezTo>
                  <a:pt x="4803144" y="1210863"/>
                  <a:pt x="4808978" y="1217868"/>
                  <a:pt x="4808978" y="1225651"/>
                </a:cubicBezTo>
                <a:cubicBezTo>
                  <a:pt x="4808978" y="1234213"/>
                  <a:pt x="4803144" y="1240439"/>
                  <a:pt x="4795122" y="1240439"/>
                </a:cubicBezTo>
                <a:cubicBezTo>
                  <a:pt x="4787830" y="1240439"/>
                  <a:pt x="4782725" y="1234213"/>
                  <a:pt x="4782725" y="1225651"/>
                </a:cubicBezTo>
                <a:cubicBezTo>
                  <a:pt x="4782725" y="1217868"/>
                  <a:pt x="4787830" y="1210863"/>
                  <a:pt x="4795122" y="1210863"/>
                </a:cubicBezTo>
                <a:close/>
                <a:moveTo>
                  <a:pt x="4726684" y="1210863"/>
                </a:moveTo>
                <a:cubicBezTo>
                  <a:pt x="4735246" y="1210863"/>
                  <a:pt x="4741472" y="1217868"/>
                  <a:pt x="4741472" y="1225651"/>
                </a:cubicBezTo>
                <a:cubicBezTo>
                  <a:pt x="4741472" y="1234213"/>
                  <a:pt x="4735246" y="1240439"/>
                  <a:pt x="4726684" y="1240439"/>
                </a:cubicBezTo>
                <a:cubicBezTo>
                  <a:pt x="4718122" y="1240439"/>
                  <a:pt x="4711896" y="1234213"/>
                  <a:pt x="4711896" y="1225651"/>
                </a:cubicBezTo>
                <a:cubicBezTo>
                  <a:pt x="4711896" y="1217868"/>
                  <a:pt x="4718122" y="1210863"/>
                  <a:pt x="4726684" y="1210863"/>
                </a:cubicBezTo>
                <a:close/>
                <a:moveTo>
                  <a:pt x="4655853" y="1210863"/>
                </a:moveTo>
                <a:cubicBezTo>
                  <a:pt x="4663637" y="1210863"/>
                  <a:pt x="4670642" y="1217868"/>
                  <a:pt x="4670642" y="1225651"/>
                </a:cubicBezTo>
                <a:cubicBezTo>
                  <a:pt x="4670642" y="1234213"/>
                  <a:pt x="4663637" y="1240439"/>
                  <a:pt x="4655853" y="1240439"/>
                </a:cubicBezTo>
                <a:cubicBezTo>
                  <a:pt x="4647291" y="1240439"/>
                  <a:pt x="4641064" y="1234213"/>
                  <a:pt x="4641064" y="1225651"/>
                </a:cubicBezTo>
                <a:cubicBezTo>
                  <a:pt x="4641064" y="1217868"/>
                  <a:pt x="4647291" y="1210863"/>
                  <a:pt x="4655853" y="1210863"/>
                </a:cubicBezTo>
                <a:close/>
                <a:moveTo>
                  <a:pt x="4585023" y="1210863"/>
                </a:moveTo>
                <a:cubicBezTo>
                  <a:pt x="4592806" y="1210863"/>
                  <a:pt x="4599811" y="1217868"/>
                  <a:pt x="4599811" y="1225651"/>
                </a:cubicBezTo>
                <a:cubicBezTo>
                  <a:pt x="4599811" y="1234213"/>
                  <a:pt x="4592806" y="1240439"/>
                  <a:pt x="4585023" y="1240439"/>
                </a:cubicBezTo>
                <a:cubicBezTo>
                  <a:pt x="4576461" y="1240439"/>
                  <a:pt x="4570235" y="1234213"/>
                  <a:pt x="4570235" y="1225651"/>
                </a:cubicBezTo>
                <a:cubicBezTo>
                  <a:pt x="4570235" y="1217868"/>
                  <a:pt x="4576461" y="1210863"/>
                  <a:pt x="4585023" y="1210863"/>
                </a:cubicBezTo>
                <a:close/>
                <a:moveTo>
                  <a:pt x="4513260" y="1210863"/>
                </a:moveTo>
                <a:cubicBezTo>
                  <a:pt x="4520553" y="1210863"/>
                  <a:pt x="4525657" y="1217868"/>
                  <a:pt x="4525657" y="1225651"/>
                </a:cubicBezTo>
                <a:cubicBezTo>
                  <a:pt x="4525657" y="1234213"/>
                  <a:pt x="4520553" y="1240439"/>
                  <a:pt x="4513260" y="1240439"/>
                </a:cubicBezTo>
                <a:cubicBezTo>
                  <a:pt x="4505238" y="1240439"/>
                  <a:pt x="4499404" y="1234213"/>
                  <a:pt x="4499404" y="1225651"/>
                </a:cubicBezTo>
                <a:cubicBezTo>
                  <a:pt x="4499404" y="1217868"/>
                  <a:pt x="4505238" y="1210863"/>
                  <a:pt x="4513260" y="1210863"/>
                </a:cubicBezTo>
                <a:close/>
                <a:moveTo>
                  <a:pt x="4439056" y="1210863"/>
                </a:moveTo>
                <a:cubicBezTo>
                  <a:pt x="4445619" y="1210863"/>
                  <a:pt x="4451453" y="1217868"/>
                  <a:pt x="4451453" y="1225651"/>
                </a:cubicBezTo>
                <a:cubicBezTo>
                  <a:pt x="4451453" y="1234213"/>
                  <a:pt x="4445619" y="1240439"/>
                  <a:pt x="4439056" y="1240439"/>
                </a:cubicBezTo>
                <a:cubicBezTo>
                  <a:pt x="4431763" y="1240439"/>
                  <a:pt x="4425200" y="1234213"/>
                  <a:pt x="4425200" y="1225651"/>
                </a:cubicBezTo>
                <a:cubicBezTo>
                  <a:pt x="4425200" y="1217868"/>
                  <a:pt x="4431763" y="1210863"/>
                  <a:pt x="4439056" y="1210863"/>
                </a:cubicBezTo>
                <a:close/>
                <a:moveTo>
                  <a:pt x="4366768" y="1210863"/>
                </a:moveTo>
                <a:cubicBezTo>
                  <a:pt x="4374790" y="1210863"/>
                  <a:pt x="4380624" y="1217868"/>
                  <a:pt x="4380624" y="1225651"/>
                </a:cubicBezTo>
                <a:cubicBezTo>
                  <a:pt x="4380624" y="1234213"/>
                  <a:pt x="4374790" y="1240439"/>
                  <a:pt x="4366768" y="1240439"/>
                </a:cubicBezTo>
                <a:cubicBezTo>
                  <a:pt x="4360934" y="1240439"/>
                  <a:pt x="4354371" y="1234213"/>
                  <a:pt x="4354371" y="1225651"/>
                </a:cubicBezTo>
                <a:cubicBezTo>
                  <a:pt x="4354371" y="1217868"/>
                  <a:pt x="4360934" y="1210863"/>
                  <a:pt x="4366768" y="1210863"/>
                </a:cubicBezTo>
                <a:close/>
                <a:moveTo>
                  <a:pt x="4295937" y="1210863"/>
                </a:moveTo>
                <a:cubicBezTo>
                  <a:pt x="4303959" y="1210863"/>
                  <a:pt x="4309793" y="1217868"/>
                  <a:pt x="4309793" y="1225651"/>
                </a:cubicBezTo>
                <a:cubicBezTo>
                  <a:pt x="4309793" y="1234213"/>
                  <a:pt x="4303959" y="1240439"/>
                  <a:pt x="4295937" y="1240439"/>
                </a:cubicBezTo>
                <a:cubicBezTo>
                  <a:pt x="4290103" y="1240439"/>
                  <a:pt x="4283540" y="1234213"/>
                  <a:pt x="4283540" y="1225651"/>
                </a:cubicBezTo>
                <a:cubicBezTo>
                  <a:pt x="4283540" y="1217868"/>
                  <a:pt x="4290103" y="1210863"/>
                  <a:pt x="4295937" y="1210863"/>
                </a:cubicBezTo>
                <a:close/>
                <a:moveTo>
                  <a:pt x="368953" y="1210863"/>
                </a:moveTo>
                <a:cubicBezTo>
                  <a:pt x="377515" y="1210863"/>
                  <a:pt x="383742" y="1217868"/>
                  <a:pt x="383742" y="1225651"/>
                </a:cubicBezTo>
                <a:cubicBezTo>
                  <a:pt x="383742" y="1234213"/>
                  <a:pt x="377515" y="1240439"/>
                  <a:pt x="368953" y="1240439"/>
                </a:cubicBezTo>
                <a:cubicBezTo>
                  <a:pt x="361170" y="1240439"/>
                  <a:pt x="354165" y="1234213"/>
                  <a:pt x="354165" y="1225651"/>
                </a:cubicBezTo>
                <a:cubicBezTo>
                  <a:pt x="354165" y="1217868"/>
                  <a:pt x="361170" y="1210863"/>
                  <a:pt x="368953" y="1210863"/>
                </a:cubicBezTo>
                <a:close/>
                <a:moveTo>
                  <a:pt x="297189" y="1210863"/>
                </a:moveTo>
                <a:cubicBezTo>
                  <a:pt x="305211" y="1210863"/>
                  <a:pt x="309586" y="1217868"/>
                  <a:pt x="309586" y="1225651"/>
                </a:cubicBezTo>
                <a:cubicBezTo>
                  <a:pt x="309586" y="1234213"/>
                  <a:pt x="305211" y="1240439"/>
                  <a:pt x="297189" y="1240439"/>
                </a:cubicBezTo>
                <a:cubicBezTo>
                  <a:pt x="289897" y="1240439"/>
                  <a:pt x="283334" y="1234213"/>
                  <a:pt x="283334" y="1225651"/>
                </a:cubicBezTo>
                <a:cubicBezTo>
                  <a:pt x="283334" y="1217868"/>
                  <a:pt x="289897" y="1210863"/>
                  <a:pt x="297189" y="1210863"/>
                </a:cubicBezTo>
                <a:close/>
                <a:moveTo>
                  <a:pt x="226361" y="1210863"/>
                </a:moveTo>
                <a:cubicBezTo>
                  <a:pt x="232195" y="1210863"/>
                  <a:pt x="238759" y="1217868"/>
                  <a:pt x="238759" y="1225651"/>
                </a:cubicBezTo>
                <a:cubicBezTo>
                  <a:pt x="238759" y="1234213"/>
                  <a:pt x="232195" y="1240439"/>
                  <a:pt x="226361" y="1240439"/>
                </a:cubicBezTo>
                <a:cubicBezTo>
                  <a:pt x="218338" y="1240439"/>
                  <a:pt x="212504" y="1234213"/>
                  <a:pt x="212504" y="1225651"/>
                </a:cubicBezTo>
                <a:cubicBezTo>
                  <a:pt x="212504" y="1217868"/>
                  <a:pt x="218338" y="1210863"/>
                  <a:pt x="226361" y="1210863"/>
                </a:cubicBezTo>
                <a:close/>
                <a:moveTo>
                  <a:pt x="155527" y="1210863"/>
                </a:moveTo>
                <a:cubicBezTo>
                  <a:pt x="161361" y="1210863"/>
                  <a:pt x="167924" y="1217868"/>
                  <a:pt x="167924" y="1225651"/>
                </a:cubicBezTo>
                <a:cubicBezTo>
                  <a:pt x="167924" y="1234213"/>
                  <a:pt x="161361" y="1240439"/>
                  <a:pt x="155527" y="1240439"/>
                </a:cubicBezTo>
                <a:cubicBezTo>
                  <a:pt x="147505" y="1240439"/>
                  <a:pt x="141671" y="1234213"/>
                  <a:pt x="141671" y="1225651"/>
                </a:cubicBezTo>
                <a:cubicBezTo>
                  <a:pt x="141671" y="1217868"/>
                  <a:pt x="147505" y="1210863"/>
                  <a:pt x="155527" y="1210863"/>
                </a:cubicBezTo>
                <a:close/>
                <a:moveTo>
                  <a:pt x="83239" y="1210863"/>
                </a:moveTo>
                <a:cubicBezTo>
                  <a:pt x="90531" y="1210863"/>
                  <a:pt x="97095" y="1217868"/>
                  <a:pt x="97095" y="1225651"/>
                </a:cubicBezTo>
                <a:cubicBezTo>
                  <a:pt x="97095" y="1234213"/>
                  <a:pt x="90531" y="1240439"/>
                  <a:pt x="83239" y="1240439"/>
                </a:cubicBezTo>
                <a:cubicBezTo>
                  <a:pt x="76675" y="1240439"/>
                  <a:pt x="70841" y="1234213"/>
                  <a:pt x="70841" y="1225651"/>
                </a:cubicBezTo>
                <a:cubicBezTo>
                  <a:pt x="70841" y="1217868"/>
                  <a:pt x="76675" y="1210863"/>
                  <a:pt x="83239" y="1210863"/>
                </a:cubicBezTo>
                <a:close/>
                <a:moveTo>
                  <a:pt x="12003" y="1210863"/>
                </a:moveTo>
                <a:cubicBezTo>
                  <a:pt x="20248" y="1210863"/>
                  <a:pt x="26244" y="1217868"/>
                  <a:pt x="26244" y="1225651"/>
                </a:cubicBezTo>
                <a:cubicBezTo>
                  <a:pt x="26244" y="1234213"/>
                  <a:pt x="20248" y="1240439"/>
                  <a:pt x="12003" y="1240439"/>
                </a:cubicBezTo>
                <a:cubicBezTo>
                  <a:pt x="4508" y="1240439"/>
                  <a:pt x="10" y="1234213"/>
                  <a:pt x="10" y="1225651"/>
                </a:cubicBezTo>
                <a:cubicBezTo>
                  <a:pt x="10" y="1217868"/>
                  <a:pt x="4508" y="1210863"/>
                  <a:pt x="12003" y="1210863"/>
                </a:cubicBezTo>
                <a:close/>
                <a:moveTo>
                  <a:pt x="7013492" y="1140032"/>
                </a:moveTo>
                <a:cubicBezTo>
                  <a:pt x="7021275" y="1140032"/>
                  <a:pt x="7028280" y="1146595"/>
                  <a:pt x="7028280" y="1152429"/>
                </a:cubicBezTo>
                <a:cubicBezTo>
                  <a:pt x="7028280" y="1160451"/>
                  <a:pt x="7021275" y="1166286"/>
                  <a:pt x="7013492" y="1166286"/>
                </a:cubicBezTo>
                <a:cubicBezTo>
                  <a:pt x="7004930" y="1166286"/>
                  <a:pt x="6998704" y="1160451"/>
                  <a:pt x="6998704" y="1152429"/>
                </a:cubicBezTo>
                <a:cubicBezTo>
                  <a:pt x="6998704" y="1146595"/>
                  <a:pt x="7004930" y="1140032"/>
                  <a:pt x="7013492" y="1140032"/>
                </a:cubicBezTo>
                <a:close/>
                <a:moveTo>
                  <a:pt x="6939085" y="1140032"/>
                </a:moveTo>
                <a:cubicBezTo>
                  <a:pt x="6946378" y="1140032"/>
                  <a:pt x="6950753" y="1146595"/>
                  <a:pt x="6950753" y="1152429"/>
                </a:cubicBezTo>
                <a:cubicBezTo>
                  <a:pt x="6950753" y="1160451"/>
                  <a:pt x="6946378" y="1166286"/>
                  <a:pt x="6939085" y="1166286"/>
                </a:cubicBezTo>
                <a:cubicBezTo>
                  <a:pt x="6931063" y="1166286"/>
                  <a:pt x="6924500" y="1160451"/>
                  <a:pt x="6924500" y="1152429"/>
                </a:cubicBezTo>
                <a:cubicBezTo>
                  <a:pt x="6924500" y="1146595"/>
                  <a:pt x="6931063" y="1140032"/>
                  <a:pt x="6939085" y="1140032"/>
                </a:cubicBezTo>
                <a:close/>
                <a:moveTo>
                  <a:pt x="6867525" y="1140032"/>
                </a:moveTo>
                <a:cubicBezTo>
                  <a:pt x="6874088" y="1140032"/>
                  <a:pt x="6879922" y="1146595"/>
                  <a:pt x="6879922" y="1153888"/>
                </a:cubicBezTo>
                <a:cubicBezTo>
                  <a:pt x="6879922" y="1160451"/>
                  <a:pt x="6874088" y="1166286"/>
                  <a:pt x="6867525" y="1166286"/>
                </a:cubicBezTo>
                <a:cubicBezTo>
                  <a:pt x="6860232" y="1166286"/>
                  <a:pt x="6853669" y="1160451"/>
                  <a:pt x="6853669" y="1153888"/>
                </a:cubicBezTo>
                <a:cubicBezTo>
                  <a:pt x="6853669" y="1146595"/>
                  <a:pt x="6860232" y="1140032"/>
                  <a:pt x="6867525" y="1140032"/>
                </a:cubicBezTo>
                <a:close/>
                <a:moveTo>
                  <a:pt x="6796696" y="1140032"/>
                </a:moveTo>
                <a:cubicBezTo>
                  <a:pt x="6803259" y="1140032"/>
                  <a:pt x="6809093" y="1146595"/>
                  <a:pt x="6809093" y="1153888"/>
                </a:cubicBezTo>
                <a:cubicBezTo>
                  <a:pt x="6809093" y="1160451"/>
                  <a:pt x="6803259" y="1166286"/>
                  <a:pt x="6796696" y="1166286"/>
                </a:cubicBezTo>
                <a:cubicBezTo>
                  <a:pt x="6789403" y="1166286"/>
                  <a:pt x="6782840" y="1160451"/>
                  <a:pt x="6782840" y="1153888"/>
                </a:cubicBezTo>
                <a:cubicBezTo>
                  <a:pt x="6782840" y="1146595"/>
                  <a:pt x="6789403" y="1140032"/>
                  <a:pt x="6796696" y="1140032"/>
                </a:cubicBezTo>
                <a:close/>
                <a:moveTo>
                  <a:pt x="6724405" y="1140032"/>
                </a:moveTo>
                <a:cubicBezTo>
                  <a:pt x="6732427" y="1140032"/>
                  <a:pt x="6738261" y="1146595"/>
                  <a:pt x="6738261" y="1153888"/>
                </a:cubicBezTo>
                <a:cubicBezTo>
                  <a:pt x="6738261" y="1160451"/>
                  <a:pt x="6732427" y="1166286"/>
                  <a:pt x="6724405" y="1166286"/>
                </a:cubicBezTo>
                <a:cubicBezTo>
                  <a:pt x="6718571" y="1166286"/>
                  <a:pt x="6712008" y="1160451"/>
                  <a:pt x="6712008" y="1153888"/>
                </a:cubicBezTo>
                <a:cubicBezTo>
                  <a:pt x="6712008" y="1146595"/>
                  <a:pt x="6718571" y="1140032"/>
                  <a:pt x="6724405" y="1140032"/>
                </a:cubicBezTo>
                <a:close/>
                <a:moveTo>
                  <a:pt x="6653576" y="1140032"/>
                </a:moveTo>
                <a:cubicBezTo>
                  <a:pt x="6660869" y="1140032"/>
                  <a:pt x="6667432" y="1146595"/>
                  <a:pt x="6667432" y="1153888"/>
                </a:cubicBezTo>
                <a:cubicBezTo>
                  <a:pt x="6667432" y="1160451"/>
                  <a:pt x="6660869" y="1166286"/>
                  <a:pt x="6653576" y="1166286"/>
                </a:cubicBezTo>
                <a:cubicBezTo>
                  <a:pt x="6645554" y="1166286"/>
                  <a:pt x="6641179" y="1160451"/>
                  <a:pt x="6641179" y="1153888"/>
                </a:cubicBezTo>
                <a:cubicBezTo>
                  <a:pt x="6641179" y="1146595"/>
                  <a:pt x="6645554" y="1140032"/>
                  <a:pt x="6653576" y="1140032"/>
                </a:cubicBezTo>
                <a:close/>
                <a:moveTo>
                  <a:pt x="6581764" y="1140032"/>
                </a:moveTo>
                <a:cubicBezTo>
                  <a:pt x="6589547" y="1140032"/>
                  <a:pt x="6596552" y="1146595"/>
                  <a:pt x="6596552" y="1153888"/>
                </a:cubicBezTo>
                <a:cubicBezTo>
                  <a:pt x="6596552" y="1160451"/>
                  <a:pt x="6589547" y="1166286"/>
                  <a:pt x="6581764" y="1166286"/>
                </a:cubicBezTo>
                <a:cubicBezTo>
                  <a:pt x="6573202" y="1166286"/>
                  <a:pt x="6566976" y="1160451"/>
                  <a:pt x="6566976" y="1153888"/>
                </a:cubicBezTo>
                <a:cubicBezTo>
                  <a:pt x="6566976" y="1146595"/>
                  <a:pt x="6573202" y="1140032"/>
                  <a:pt x="6581764" y="1140032"/>
                </a:cubicBezTo>
                <a:close/>
                <a:moveTo>
                  <a:pt x="6510933" y="1140032"/>
                </a:moveTo>
                <a:cubicBezTo>
                  <a:pt x="6518717" y="1140032"/>
                  <a:pt x="6525722" y="1146595"/>
                  <a:pt x="6525722" y="1153888"/>
                </a:cubicBezTo>
                <a:cubicBezTo>
                  <a:pt x="6525722" y="1160451"/>
                  <a:pt x="6518717" y="1166286"/>
                  <a:pt x="6510933" y="1166286"/>
                </a:cubicBezTo>
                <a:cubicBezTo>
                  <a:pt x="6502371" y="1166286"/>
                  <a:pt x="6496144" y="1160451"/>
                  <a:pt x="6496144" y="1153888"/>
                </a:cubicBezTo>
                <a:cubicBezTo>
                  <a:pt x="6496144" y="1146595"/>
                  <a:pt x="6502371" y="1140032"/>
                  <a:pt x="6510933" y="1140032"/>
                </a:cubicBezTo>
                <a:close/>
                <a:moveTo>
                  <a:pt x="6440492" y="1140032"/>
                </a:moveTo>
                <a:cubicBezTo>
                  <a:pt x="6448081" y="1140032"/>
                  <a:pt x="6454911" y="1146595"/>
                  <a:pt x="6454911" y="1153888"/>
                </a:cubicBezTo>
                <a:cubicBezTo>
                  <a:pt x="6454911" y="1160451"/>
                  <a:pt x="6448081" y="1166286"/>
                  <a:pt x="6440492" y="1166286"/>
                </a:cubicBezTo>
                <a:cubicBezTo>
                  <a:pt x="6432145" y="1166286"/>
                  <a:pt x="6425315" y="1160451"/>
                  <a:pt x="6425315" y="1153888"/>
                </a:cubicBezTo>
                <a:cubicBezTo>
                  <a:pt x="6425315" y="1146595"/>
                  <a:pt x="6432145" y="1140032"/>
                  <a:pt x="6440492" y="1140032"/>
                </a:cubicBezTo>
                <a:close/>
                <a:moveTo>
                  <a:pt x="6368340" y="1140032"/>
                </a:moveTo>
                <a:cubicBezTo>
                  <a:pt x="6376362" y="1140032"/>
                  <a:pt x="6380737" y="1146595"/>
                  <a:pt x="6380737" y="1153888"/>
                </a:cubicBezTo>
                <a:cubicBezTo>
                  <a:pt x="6380737" y="1160451"/>
                  <a:pt x="6376362" y="1166286"/>
                  <a:pt x="6368340" y="1166286"/>
                </a:cubicBezTo>
                <a:cubicBezTo>
                  <a:pt x="6361047" y="1166286"/>
                  <a:pt x="6354484" y="1160451"/>
                  <a:pt x="6354484" y="1153888"/>
                </a:cubicBezTo>
                <a:cubicBezTo>
                  <a:pt x="6354484" y="1146595"/>
                  <a:pt x="6361047" y="1140032"/>
                  <a:pt x="6368340" y="1140032"/>
                </a:cubicBezTo>
                <a:close/>
                <a:moveTo>
                  <a:pt x="6297511" y="1140032"/>
                </a:moveTo>
                <a:cubicBezTo>
                  <a:pt x="6304074" y="1140032"/>
                  <a:pt x="6309908" y="1146595"/>
                  <a:pt x="6309908" y="1153888"/>
                </a:cubicBezTo>
                <a:cubicBezTo>
                  <a:pt x="6309908" y="1160451"/>
                  <a:pt x="6304074" y="1166286"/>
                  <a:pt x="6297511" y="1166286"/>
                </a:cubicBezTo>
                <a:cubicBezTo>
                  <a:pt x="6290218" y="1166286"/>
                  <a:pt x="6283655" y="1160451"/>
                  <a:pt x="6283655" y="1153888"/>
                </a:cubicBezTo>
                <a:cubicBezTo>
                  <a:pt x="6283655" y="1146595"/>
                  <a:pt x="6290218" y="1140032"/>
                  <a:pt x="6297511" y="1140032"/>
                </a:cubicBezTo>
                <a:close/>
                <a:moveTo>
                  <a:pt x="6226679" y="1140032"/>
                </a:moveTo>
                <a:cubicBezTo>
                  <a:pt x="6233242" y="1140032"/>
                  <a:pt x="6239076" y="1146595"/>
                  <a:pt x="6239076" y="1153888"/>
                </a:cubicBezTo>
                <a:cubicBezTo>
                  <a:pt x="6239076" y="1160451"/>
                  <a:pt x="6233242" y="1166286"/>
                  <a:pt x="6226679" y="1166286"/>
                </a:cubicBezTo>
                <a:cubicBezTo>
                  <a:pt x="6219386" y="1166286"/>
                  <a:pt x="6212823" y="1160451"/>
                  <a:pt x="6212823" y="1153888"/>
                </a:cubicBezTo>
                <a:cubicBezTo>
                  <a:pt x="6212823" y="1146595"/>
                  <a:pt x="6219386" y="1140032"/>
                  <a:pt x="6226679" y="1140032"/>
                </a:cubicBezTo>
                <a:close/>
                <a:moveTo>
                  <a:pt x="6154391" y="1140032"/>
                </a:moveTo>
                <a:cubicBezTo>
                  <a:pt x="6161684" y="1140032"/>
                  <a:pt x="6168247" y="1146595"/>
                  <a:pt x="6168247" y="1153888"/>
                </a:cubicBezTo>
                <a:cubicBezTo>
                  <a:pt x="6168247" y="1160451"/>
                  <a:pt x="6161684" y="1166286"/>
                  <a:pt x="6154391" y="1166286"/>
                </a:cubicBezTo>
                <a:cubicBezTo>
                  <a:pt x="6147828" y="1166286"/>
                  <a:pt x="6141994" y="1160451"/>
                  <a:pt x="6141994" y="1153888"/>
                </a:cubicBezTo>
                <a:cubicBezTo>
                  <a:pt x="6141994" y="1146595"/>
                  <a:pt x="6147828" y="1140032"/>
                  <a:pt x="6154391" y="1140032"/>
                </a:cubicBezTo>
                <a:close/>
                <a:moveTo>
                  <a:pt x="6083559" y="1140032"/>
                </a:moveTo>
                <a:cubicBezTo>
                  <a:pt x="6090852" y="1140032"/>
                  <a:pt x="6097415" y="1146595"/>
                  <a:pt x="6097415" y="1153888"/>
                </a:cubicBezTo>
                <a:cubicBezTo>
                  <a:pt x="6097415" y="1160451"/>
                  <a:pt x="6090852" y="1166286"/>
                  <a:pt x="6083559" y="1166286"/>
                </a:cubicBezTo>
                <a:cubicBezTo>
                  <a:pt x="6076996" y="1166286"/>
                  <a:pt x="6071162" y="1160451"/>
                  <a:pt x="6071162" y="1153888"/>
                </a:cubicBezTo>
                <a:cubicBezTo>
                  <a:pt x="6071162" y="1146595"/>
                  <a:pt x="6076996" y="1140032"/>
                  <a:pt x="6083559" y="1140032"/>
                </a:cubicBezTo>
                <a:close/>
                <a:moveTo>
                  <a:pt x="6009356" y="1140032"/>
                </a:moveTo>
                <a:cubicBezTo>
                  <a:pt x="6016649" y="1140032"/>
                  <a:pt x="6023212" y="1146595"/>
                  <a:pt x="6023212" y="1153888"/>
                </a:cubicBezTo>
                <a:cubicBezTo>
                  <a:pt x="6023212" y="1160451"/>
                  <a:pt x="6016649" y="1166286"/>
                  <a:pt x="6009356" y="1166286"/>
                </a:cubicBezTo>
                <a:cubicBezTo>
                  <a:pt x="6001334" y="1166286"/>
                  <a:pt x="5996959" y="1160451"/>
                  <a:pt x="5996959" y="1153888"/>
                </a:cubicBezTo>
                <a:cubicBezTo>
                  <a:pt x="5996959" y="1146595"/>
                  <a:pt x="6001334" y="1140032"/>
                  <a:pt x="6009356" y="1140032"/>
                </a:cubicBezTo>
                <a:close/>
                <a:moveTo>
                  <a:pt x="5940548" y="1140032"/>
                </a:moveTo>
                <a:cubicBezTo>
                  <a:pt x="5948896" y="1140032"/>
                  <a:pt x="5955726" y="1146595"/>
                  <a:pt x="5955726" y="1153888"/>
                </a:cubicBezTo>
                <a:cubicBezTo>
                  <a:pt x="5955726" y="1160451"/>
                  <a:pt x="5948896" y="1166286"/>
                  <a:pt x="5940548" y="1166286"/>
                </a:cubicBezTo>
                <a:cubicBezTo>
                  <a:pt x="5932960" y="1166286"/>
                  <a:pt x="5926130" y="1160451"/>
                  <a:pt x="5926130" y="1153888"/>
                </a:cubicBezTo>
                <a:cubicBezTo>
                  <a:pt x="5926130" y="1146595"/>
                  <a:pt x="5932960" y="1140032"/>
                  <a:pt x="5940548" y="1140032"/>
                </a:cubicBezTo>
                <a:close/>
                <a:moveTo>
                  <a:pt x="5870088" y="1140032"/>
                </a:moveTo>
                <a:cubicBezTo>
                  <a:pt x="5878650" y="1140032"/>
                  <a:pt x="5884877" y="1146595"/>
                  <a:pt x="5884877" y="1153888"/>
                </a:cubicBezTo>
                <a:cubicBezTo>
                  <a:pt x="5884877" y="1160451"/>
                  <a:pt x="5878650" y="1166286"/>
                  <a:pt x="5870088" y="1166286"/>
                </a:cubicBezTo>
                <a:cubicBezTo>
                  <a:pt x="5862304" y="1166286"/>
                  <a:pt x="5855299" y="1161910"/>
                  <a:pt x="5855299" y="1153888"/>
                </a:cubicBezTo>
                <a:cubicBezTo>
                  <a:pt x="5855299" y="1146595"/>
                  <a:pt x="5862304" y="1140032"/>
                  <a:pt x="5870088" y="1140032"/>
                </a:cubicBezTo>
                <a:close/>
                <a:moveTo>
                  <a:pt x="5799257" y="1140032"/>
                </a:moveTo>
                <a:cubicBezTo>
                  <a:pt x="5807819" y="1140032"/>
                  <a:pt x="5814045" y="1146595"/>
                  <a:pt x="5814045" y="1153888"/>
                </a:cubicBezTo>
                <a:cubicBezTo>
                  <a:pt x="5814045" y="1161910"/>
                  <a:pt x="5807819" y="1166286"/>
                  <a:pt x="5799257" y="1166286"/>
                </a:cubicBezTo>
                <a:cubicBezTo>
                  <a:pt x="5791474" y="1166286"/>
                  <a:pt x="5784469" y="1161910"/>
                  <a:pt x="5784469" y="1153888"/>
                </a:cubicBezTo>
                <a:cubicBezTo>
                  <a:pt x="5784469" y="1146595"/>
                  <a:pt x="5791474" y="1140032"/>
                  <a:pt x="5799257" y="1140032"/>
                </a:cubicBezTo>
                <a:close/>
                <a:moveTo>
                  <a:pt x="5724122" y="1140032"/>
                </a:moveTo>
                <a:cubicBezTo>
                  <a:pt x="5732144" y="1140032"/>
                  <a:pt x="5736519" y="1146595"/>
                  <a:pt x="5736519" y="1153888"/>
                </a:cubicBezTo>
                <a:cubicBezTo>
                  <a:pt x="5736519" y="1161910"/>
                  <a:pt x="5732144" y="1166286"/>
                  <a:pt x="5724122" y="1166286"/>
                </a:cubicBezTo>
                <a:cubicBezTo>
                  <a:pt x="5716100" y="1166286"/>
                  <a:pt x="5710266" y="1161910"/>
                  <a:pt x="5710266" y="1153888"/>
                </a:cubicBezTo>
                <a:cubicBezTo>
                  <a:pt x="5710266" y="1146595"/>
                  <a:pt x="5716100" y="1140032"/>
                  <a:pt x="5724122" y="1140032"/>
                </a:cubicBezTo>
                <a:close/>
                <a:moveTo>
                  <a:pt x="5653291" y="1140032"/>
                </a:moveTo>
                <a:cubicBezTo>
                  <a:pt x="5659125" y="1140032"/>
                  <a:pt x="5665688" y="1146595"/>
                  <a:pt x="5665688" y="1153888"/>
                </a:cubicBezTo>
                <a:cubicBezTo>
                  <a:pt x="5665688" y="1161910"/>
                  <a:pt x="5659125" y="1166286"/>
                  <a:pt x="5653291" y="1166286"/>
                </a:cubicBezTo>
                <a:cubicBezTo>
                  <a:pt x="5645269" y="1166286"/>
                  <a:pt x="5639435" y="1161910"/>
                  <a:pt x="5639435" y="1153888"/>
                </a:cubicBezTo>
                <a:cubicBezTo>
                  <a:pt x="5639435" y="1146595"/>
                  <a:pt x="5645269" y="1140032"/>
                  <a:pt x="5653291" y="1140032"/>
                </a:cubicBezTo>
                <a:close/>
                <a:moveTo>
                  <a:pt x="5581002" y="1140032"/>
                </a:moveTo>
                <a:cubicBezTo>
                  <a:pt x="5588295" y="1140032"/>
                  <a:pt x="5594858" y="1146595"/>
                  <a:pt x="5594858" y="1153888"/>
                </a:cubicBezTo>
                <a:cubicBezTo>
                  <a:pt x="5594858" y="1161910"/>
                  <a:pt x="5588295" y="1166286"/>
                  <a:pt x="5581002" y="1166286"/>
                </a:cubicBezTo>
                <a:cubicBezTo>
                  <a:pt x="5574439" y="1166286"/>
                  <a:pt x="5568605" y="1161910"/>
                  <a:pt x="5568605" y="1153888"/>
                </a:cubicBezTo>
                <a:cubicBezTo>
                  <a:pt x="5568605" y="1146595"/>
                  <a:pt x="5574439" y="1140032"/>
                  <a:pt x="5581002" y="1140032"/>
                </a:cubicBezTo>
                <a:close/>
                <a:moveTo>
                  <a:pt x="5510171" y="1140032"/>
                </a:moveTo>
                <a:cubicBezTo>
                  <a:pt x="5517464" y="1140032"/>
                  <a:pt x="5524027" y="1146595"/>
                  <a:pt x="5524027" y="1153888"/>
                </a:cubicBezTo>
                <a:cubicBezTo>
                  <a:pt x="5524027" y="1161910"/>
                  <a:pt x="5517464" y="1166286"/>
                  <a:pt x="5510171" y="1166286"/>
                </a:cubicBezTo>
                <a:cubicBezTo>
                  <a:pt x="5503608" y="1166286"/>
                  <a:pt x="5497774" y="1161910"/>
                  <a:pt x="5497774" y="1153888"/>
                </a:cubicBezTo>
                <a:cubicBezTo>
                  <a:pt x="5497774" y="1146595"/>
                  <a:pt x="5503608" y="1140032"/>
                  <a:pt x="5510171" y="1140032"/>
                </a:cubicBezTo>
                <a:close/>
                <a:moveTo>
                  <a:pt x="5438937" y="1140032"/>
                </a:moveTo>
                <a:cubicBezTo>
                  <a:pt x="5447182" y="1140032"/>
                  <a:pt x="5453178" y="1146595"/>
                  <a:pt x="5453178" y="1153888"/>
                </a:cubicBezTo>
                <a:cubicBezTo>
                  <a:pt x="5453178" y="1161910"/>
                  <a:pt x="5447182" y="1166286"/>
                  <a:pt x="5438937" y="1166286"/>
                </a:cubicBezTo>
                <a:cubicBezTo>
                  <a:pt x="5431442" y="1166286"/>
                  <a:pt x="5426945" y="1161910"/>
                  <a:pt x="5426945" y="1153888"/>
                </a:cubicBezTo>
                <a:cubicBezTo>
                  <a:pt x="5426945" y="1146595"/>
                  <a:pt x="5431442" y="1140032"/>
                  <a:pt x="5438937" y="1140032"/>
                </a:cubicBezTo>
                <a:close/>
                <a:moveTo>
                  <a:pt x="5367530" y="1140032"/>
                </a:moveTo>
                <a:cubicBezTo>
                  <a:pt x="5376092" y="1140032"/>
                  <a:pt x="5382318" y="1146595"/>
                  <a:pt x="5382318" y="1153888"/>
                </a:cubicBezTo>
                <a:cubicBezTo>
                  <a:pt x="5382318" y="1161910"/>
                  <a:pt x="5376092" y="1166286"/>
                  <a:pt x="5367530" y="1166286"/>
                </a:cubicBezTo>
                <a:cubicBezTo>
                  <a:pt x="5359747" y="1166286"/>
                  <a:pt x="5352742" y="1161910"/>
                  <a:pt x="5352742" y="1153888"/>
                </a:cubicBezTo>
                <a:cubicBezTo>
                  <a:pt x="5352742" y="1146595"/>
                  <a:pt x="5359747" y="1140032"/>
                  <a:pt x="5367530" y="1140032"/>
                </a:cubicBezTo>
                <a:close/>
                <a:moveTo>
                  <a:pt x="5296699" y="1140032"/>
                </a:moveTo>
                <a:cubicBezTo>
                  <a:pt x="5305261" y="1140032"/>
                  <a:pt x="5311488" y="1146595"/>
                  <a:pt x="5311488" y="1153888"/>
                </a:cubicBezTo>
                <a:cubicBezTo>
                  <a:pt x="5311488" y="1161910"/>
                  <a:pt x="5305261" y="1166286"/>
                  <a:pt x="5296699" y="1166286"/>
                </a:cubicBezTo>
                <a:cubicBezTo>
                  <a:pt x="5288915" y="1166286"/>
                  <a:pt x="5281910" y="1161910"/>
                  <a:pt x="5281910" y="1153888"/>
                </a:cubicBezTo>
                <a:cubicBezTo>
                  <a:pt x="5281910" y="1146595"/>
                  <a:pt x="5288915" y="1140032"/>
                  <a:pt x="5296699" y="1140032"/>
                </a:cubicBezTo>
                <a:close/>
                <a:moveTo>
                  <a:pt x="5225869" y="1140032"/>
                </a:moveTo>
                <a:cubicBezTo>
                  <a:pt x="5234431" y="1140032"/>
                  <a:pt x="5240657" y="1146595"/>
                  <a:pt x="5240657" y="1153888"/>
                </a:cubicBezTo>
                <a:cubicBezTo>
                  <a:pt x="5240657" y="1161910"/>
                  <a:pt x="5234431" y="1166286"/>
                  <a:pt x="5225869" y="1166286"/>
                </a:cubicBezTo>
                <a:cubicBezTo>
                  <a:pt x="5217307" y="1166286"/>
                  <a:pt x="5211081" y="1161910"/>
                  <a:pt x="5211081" y="1153888"/>
                </a:cubicBezTo>
                <a:cubicBezTo>
                  <a:pt x="5211081" y="1146595"/>
                  <a:pt x="5217307" y="1140032"/>
                  <a:pt x="5225869" y="1140032"/>
                </a:cubicBezTo>
                <a:close/>
                <a:moveTo>
                  <a:pt x="5154105" y="1140032"/>
                </a:moveTo>
                <a:cubicBezTo>
                  <a:pt x="5162127" y="1140032"/>
                  <a:pt x="5166502" y="1147037"/>
                  <a:pt x="5166502" y="1154821"/>
                </a:cubicBezTo>
                <a:cubicBezTo>
                  <a:pt x="5166502" y="1163383"/>
                  <a:pt x="5162127" y="1169610"/>
                  <a:pt x="5154105" y="1169610"/>
                </a:cubicBezTo>
                <a:cubicBezTo>
                  <a:pt x="5146083" y="1169610"/>
                  <a:pt x="5140249" y="1163383"/>
                  <a:pt x="5140249" y="1154821"/>
                </a:cubicBezTo>
                <a:cubicBezTo>
                  <a:pt x="5140249" y="1147037"/>
                  <a:pt x="5146083" y="1140032"/>
                  <a:pt x="5154105" y="1140032"/>
                </a:cubicBezTo>
                <a:close/>
                <a:moveTo>
                  <a:pt x="5083276" y="1140032"/>
                </a:moveTo>
                <a:cubicBezTo>
                  <a:pt x="5089110" y="1140032"/>
                  <a:pt x="5095673" y="1147037"/>
                  <a:pt x="5095673" y="1154821"/>
                </a:cubicBezTo>
                <a:cubicBezTo>
                  <a:pt x="5095673" y="1163383"/>
                  <a:pt x="5089110" y="1169610"/>
                  <a:pt x="5083276" y="1169610"/>
                </a:cubicBezTo>
                <a:cubicBezTo>
                  <a:pt x="5075254" y="1169610"/>
                  <a:pt x="5069420" y="1163383"/>
                  <a:pt x="5069420" y="1154821"/>
                </a:cubicBezTo>
                <a:cubicBezTo>
                  <a:pt x="5069420" y="1147037"/>
                  <a:pt x="5075254" y="1140032"/>
                  <a:pt x="5083276" y="1140032"/>
                </a:cubicBezTo>
                <a:close/>
                <a:moveTo>
                  <a:pt x="5012445" y="1140032"/>
                </a:moveTo>
                <a:cubicBezTo>
                  <a:pt x="5018279" y="1140032"/>
                  <a:pt x="5024842" y="1147037"/>
                  <a:pt x="5024842" y="1154821"/>
                </a:cubicBezTo>
                <a:cubicBezTo>
                  <a:pt x="5024842" y="1163383"/>
                  <a:pt x="5018279" y="1169610"/>
                  <a:pt x="5012445" y="1169610"/>
                </a:cubicBezTo>
                <a:cubicBezTo>
                  <a:pt x="5004423" y="1169610"/>
                  <a:pt x="4998589" y="1163383"/>
                  <a:pt x="4998589" y="1154821"/>
                </a:cubicBezTo>
                <a:cubicBezTo>
                  <a:pt x="4998589" y="1147037"/>
                  <a:pt x="5004423" y="1140032"/>
                  <a:pt x="5012445" y="1140032"/>
                </a:cubicBezTo>
                <a:close/>
                <a:moveTo>
                  <a:pt x="4940157" y="1140032"/>
                </a:moveTo>
                <a:cubicBezTo>
                  <a:pt x="4948179" y="1140032"/>
                  <a:pt x="4954013" y="1147037"/>
                  <a:pt x="4954013" y="1154821"/>
                </a:cubicBezTo>
                <a:cubicBezTo>
                  <a:pt x="4954013" y="1163383"/>
                  <a:pt x="4948179" y="1169610"/>
                  <a:pt x="4940157" y="1169610"/>
                </a:cubicBezTo>
                <a:cubicBezTo>
                  <a:pt x="4934323" y="1169610"/>
                  <a:pt x="4927760" y="1163383"/>
                  <a:pt x="4927760" y="1154821"/>
                </a:cubicBezTo>
                <a:cubicBezTo>
                  <a:pt x="4927760" y="1147037"/>
                  <a:pt x="4934323" y="1140032"/>
                  <a:pt x="4940157" y="1140032"/>
                </a:cubicBezTo>
                <a:close/>
                <a:moveTo>
                  <a:pt x="4865953" y="1140032"/>
                </a:moveTo>
                <a:cubicBezTo>
                  <a:pt x="4873975" y="1140032"/>
                  <a:pt x="4879809" y="1147037"/>
                  <a:pt x="4879809" y="1154821"/>
                </a:cubicBezTo>
                <a:cubicBezTo>
                  <a:pt x="4879809" y="1163383"/>
                  <a:pt x="4873975" y="1169610"/>
                  <a:pt x="4865953" y="1169610"/>
                </a:cubicBezTo>
                <a:cubicBezTo>
                  <a:pt x="4860119" y="1169610"/>
                  <a:pt x="4853556" y="1163383"/>
                  <a:pt x="4853556" y="1154821"/>
                </a:cubicBezTo>
                <a:cubicBezTo>
                  <a:pt x="4853556" y="1147037"/>
                  <a:pt x="4860119" y="1140032"/>
                  <a:pt x="4865953" y="1140032"/>
                </a:cubicBezTo>
                <a:close/>
                <a:moveTo>
                  <a:pt x="4795122" y="1140032"/>
                </a:moveTo>
                <a:cubicBezTo>
                  <a:pt x="4803144" y="1140032"/>
                  <a:pt x="4808978" y="1147037"/>
                  <a:pt x="4808978" y="1154821"/>
                </a:cubicBezTo>
                <a:cubicBezTo>
                  <a:pt x="4808978" y="1163383"/>
                  <a:pt x="4803144" y="1169610"/>
                  <a:pt x="4795122" y="1169610"/>
                </a:cubicBezTo>
                <a:cubicBezTo>
                  <a:pt x="4787830" y="1169610"/>
                  <a:pt x="4782725" y="1163383"/>
                  <a:pt x="4782725" y="1154821"/>
                </a:cubicBezTo>
                <a:cubicBezTo>
                  <a:pt x="4782725" y="1147037"/>
                  <a:pt x="4787830" y="1140032"/>
                  <a:pt x="4795122" y="1140032"/>
                </a:cubicBezTo>
                <a:close/>
                <a:moveTo>
                  <a:pt x="4726684" y="1140032"/>
                </a:moveTo>
                <a:cubicBezTo>
                  <a:pt x="4735246" y="1140032"/>
                  <a:pt x="4741472" y="1147037"/>
                  <a:pt x="4741472" y="1154821"/>
                </a:cubicBezTo>
                <a:cubicBezTo>
                  <a:pt x="4741472" y="1163383"/>
                  <a:pt x="4735246" y="1169610"/>
                  <a:pt x="4726684" y="1169610"/>
                </a:cubicBezTo>
                <a:cubicBezTo>
                  <a:pt x="4718122" y="1169610"/>
                  <a:pt x="4711896" y="1163383"/>
                  <a:pt x="4711896" y="1154821"/>
                </a:cubicBezTo>
                <a:cubicBezTo>
                  <a:pt x="4711896" y="1147037"/>
                  <a:pt x="4718122" y="1140032"/>
                  <a:pt x="4726684" y="1140032"/>
                </a:cubicBezTo>
                <a:close/>
                <a:moveTo>
                  <a:pt x="4655853" y="1140032"/>
                </a:moveTo>
                <a:cubicBezTo>
                  <a:pt x="4663637" y="1140032"/>
                  <a:pt x="4670642" y="1147037"/>
                  <a:pt x="4670642" y="1154821"/>
                </a:cubicBezTo>
                <a:cubicBezTo>
                  <a:pt x="4670642" y="1163383"/>
                  <a:pt x="4663637" y="1169610"/>
                  <a:pt x="4655853" y="1169610"/>
                </a:cubicBezTo>
                <a:cubicBezTo>
                  <a:pt x="4647291" y="1169610"/>
                  <a:pt x="4641064" y="1163383"/>
                  <a:pt x="4641064" y="1154821"/>
                </a:cubicBezTo>
                <a:cubicBezTo>
                  <a:pt x="4641064" y="1147037"/>
                  <a:pt x="4647291" y="1140032"/>
                  <a:pt x="4655853" y="1140032"/>
                </a:cubicBezTo>
                <a:close/>
                <a:moveTo>
                  <a:pt x="4585023" y="1140032"/>
                </a:moveTo>
                <a:cubicBezTo>
                  <a:pt x="4592806" y="1140032"/>
                  <a:pt x="4599811" y="1147037"/>
                  <a:pt x="4599811" y="1154821"/>
                </a:cubicBezTo>
                <a:cubicBezTo>
                  <a:pt x="4599811" y="1163383"/>
                  <a:pt x="4592806" y="1169610"/>
                  <a:pt x="4585023" y="1169610"/>
                </a:cubicBezTo>
                <a:cubicBezTo>
                  <a:pt x="4576461" y="1169610"/>
                  <a:pt x="4570235" y="1163383"/>
                  <a:pt x="4570235" y="1154821"/>
                </a:cubicBezTo>
                <a:cubicBezTo>
                  <a:pt x="4570235" y="1147037"/>
                  <a:pt x="4576461" y="1140032"/>
                  <a:pt x="4585023" y="1140032"/>
                </a:cubicBezTo>
                <a:close/>
                <a:moveTo>
                  <a:pt x="4513260" y="1140032"/>
                </a:moveTo>
                <a:cubicBezTo>
                  <a:pt x="4520553" y="1140032"/>
                  <a:pt x="4525657" y="1147037"/>
                  <a:pt x="4525657" y="1154821"/>
                </a:cubicBezTo>
                <a:cubicBezTo>
                  <a:pt x="4525657" y="1163383"/>
                  <a:pt x="4520553" y="1169610"/>
                  <a:pt x="4513260" y="1169610"/>
                </a:cubicBezTo>
                <a:cubicBezTo>
                  <a:pt x="4505238" y="1169610"/>
                  <a:pt x="4499404" y="1163383"/>
                  <a:pt x="4499404" y="1154821"/>
                </a:cubicBezTo>
                <a:cubicBezTo>
                  <a:pt x="4499404" y="1147037"/>
                  <a:pt x="4505238" y="1140032"/>
                  <a:pt x="4513260" y="1140032"/>
                </a:cubicBezTo>
                <a:close/>
                <a:moveTo>
                  <a:pt x="4439056" y="1140032"/>
                </a:moveTo>
                <a:cubicBezTo>
                  <a:pt x="4445619" y="1140032"/>
                  <a:pt x="4451453" y="1147037"/>
                  <a:pt x="4451453" y="1154821"/>
                </a:cubicBezTo>
                <a:cubicBezTo>
                  <a:pt x="4451453" y="1163383"/>
                  <a:pt x="4445619" y="1169610"/>
                  <a:pt x="4439056" y="1169610"/>
                </a:cubicBezTo>
                <a:cubicBezTo>
                  <a:pt x="4431763" y="1169610"/>
                  <a:pt x="4425200" y="1163383"/>
                  <a:pt x="4425200" y="1154821"/>
                </a:cubicBezTo>
                <a:cubicBezTo>
                  <a:pt x="4425200" y="1147037"/>
                  <a:pt x="4431763" y="1140032"/>
                  <a:pt x="4439056" y="1140032"/>
                </a:cubicBezTo>
                <a:close/>
                <a:moveTo>
                  <a:pt x="4366768" y="1140032"/>
                </a:moveTo>
                <a:cubicBezTo>
                  <a:pt x="4374790" y="1140032"/>
                  <a:pt x="4380624" y="1147037"/>
                  <a:pt x="4380624" y="1154821"/>
                </a:cubicBezTo>
                <a:cubicBezTo>
                  <a:pt x="4380624" y="1163383"/>
                  <a:pt x="4374790" y="1169610"/>
                  <a:pt x="4366768" y="1169610"/>
                </a:cubicBezTo>
                <a:cubicBezTo>
                  <a:pt x="4360934" y="1169610"/>
                  <a:pt x="4354371" y="1163383"/>
                  <a:pt x="4354371" y="1154821"/>
                </a:cubicBezTo>
                <a:cubicBezTo>
                  <a:pt x="4354371" y="1147037"/>
                  <a:pt x="4360934" y="1140032"/>
                  <a:pt x="4366768" y="1140032"/>
                </a:cubicBezTo>
                <a:close/>
                <a:moveTo>
                  <a:pt x="4295937" y="1140032"/>
                </a:moveTo>
                <a:cubicBezTo>
                  <a:pt x="4303959" y="1140032"/>
                  <a:pt x="4309793" y="1147037"/>
                  <a:pt x="4309793" y="1154821"/>
                </a:cubicBezTo>
                <a:cubicBezTo>
                  <a:pt x="4309793" y="1163383"/>
                  <a:pt x="4303959" y="1169610"/>
                  <a:pt x="4295937" y="1169610"/>
                </a:cubicBezTo>
                <a:cubicBezTo>
                  <a:pt x="4290103" y="1169610"/>
                  <a:pt x="4283540" y="1163383"/>
                  <a:pt x="4283540" y="1154821"/>
                </a:cubicBezTo>
                <a:cubicBezTo>
                  <a:pt x="4283540" y="1147037"/>
                  <a:pt x="4290103" y="1140032"/>
                  <a:pt x="4295937" y="1140032"/>
                </a:cubicBezTo>
                <a:close/>
                <a:moveTo>
                  <a:pt x="4225107" y="1140032"/>
                </a:moveTo>
                <a:cubicBezTo>
                  <a:pt x="4233129" y="1140032"/>
                  <a:pt x="4238963" y="1147037"/>
                  <a:pt x="4238963" y="1154821"/>
                </a:cubicBezTo>
                <a:cubicBezTo>
                  <a:pt x="4238963" y="1163383"/>
                  <a:pt x="4233129" y="1169610"/>
                  <a:pt x="4225107" y="1169610"/>
                </a:cubicBezTo>
                <a:cubicBezTo>
                  <a:pt x="4217085" y="1169610"/>
                  <a:pt x="4212710" y="1163383"/>
                  <a:pt x="4212710" y="1154821"/>
                </a:cubicBezTo>
                <a:cubicBezTo>
                  <a:pt x="4212710" y="1147037"/>
                  <a:pt x="4217085" y="1140032"/>
                  <a:pt x="4225107" y="1140032"/>
                </a:cubicBezTo>
                <a:close/>
                <a:moveTo>
                  <a:pt x="4153295" y="1140032"/>
                </a:moveTo>
                <a:cubicBezTo>
                  <a:pt x="4161078" y="1140032"/>
                  <a:pt x="4168083" y="1147037"/>
                  <a:pt x="4168083" y="1154821"/>
                </a:cubicBezTo>
                <a:cubicBezTo>
                  <a:pt x="4168083" y="1163383"/>
                  <a:pt x="4161078" y="1169610"/>
                  <a:pt x="4153295" y="1169610"/>
                </a:cubicBezTo>
                <a:cubicBezTo>
                  <a:pt x="4144733" y="1169610"/>
                  <a:pt x="4138507" y="1163383"/>
                  <a:pt x="4138507" y="1154821"/>
                </a:cubicBezTo>
                <a:cubicBezTo>
                  <a:pt x="4138507" y="1147037"/>
                  <a:pt x="4144733" y="1140032"/>
                  <a:pt x="4153295" y="1140032"/>
                </a:cubicBezTo>
                <a:close/>
                <a:moveTo>
                  <a:pt x="4082465" y="1140032"/>
                </a:moveTo>
                <a:cubicBezTo>
                  <a:pt x="4090249" y="1140032"/>
                  <a:pt x="4097254" y="1147037"/>
                  <a:pt x="4097254" y="1154821"/>
                </a:cubicBezTo>
                <a:cubicBezTo>
                  <a:pt x="4097254" y="1163383"/>
                  <a:pt x="4090249" y="1169610"/>
                  <a:pt x="4082465" y="1169610"/>
                </a:cubicBezTo>
                <a:cubicBezTo>
                  <a:pt x="4073903" y="1169610"/>
                  <a:pt x="4067676" y="1163383"/>
                  <a:pt x="4067676" y="1154821"/>
                </a:cubicBezTo>
                <a:cubicBezTo>
                  <a:pt x="4067676" y="1147037"/>
                  <a:pt x="4073903" y="1140032"/>
                  <a:pt x="4082465" y="1140032"/>
                </a:cubicBezTo>
                <a:close/>
                <a:moveTo>
                  <a:pt x="439789" y="1140032"/>
                </a:moveTo>
                <a:cubicBezTo>
                  <a:pt x="448351" y="1140032"/>
                  <a:pt x="454579" y="1146595"/>
                  <a:pt x="454579" y="1153888"/>
                </a:cubicBezTo>
                <a:cubicBezTo>
                  <a:pt x="454579" y="1161910"/>
                  <a:pt x="448351" y="1166286"/>
                  <a:pt x="439789" y="1166286"/>
                </a:cubicBezTo>
                <a:cubicBezTo>
                  <a:pt x="432006" y="1166286"/>
                  <a:pt x="425001" y="1161910"/>
                  <a:pt x="425001" y="1153888"/>
                </a:cubicBezTo>
                <a:cubicBezTo>
                  <a:pt x="425001" y="1146595"/>
                  <a:pt x="432006" y="1140032"/>
                  <a:pt x="439789" y="1140032"/>
                </a:cubicBezTo>
                <a:close/>
                <a:moveTo>
                  <a:pt x="368960" y="1140032"/>
                </a:moveTo>
                <a:cubicBezTo>
                  <a:pt x="377521" y="1140032"/>
                  <a:pt x="383747" y="1146595"/>
                  <a:pt x="383747" y="1153888"/>
                </a:cubicBezTo>
                <a:cubicBezTo>
                  <a:pt x="383747" y="1161910"/>
                  <a:pt x="377521" y="1166286"/>
                  <a:pt x="368960" y="1166286"/>
                </a:cubicBezTo>
                <a:cubicBezTo>
                  <a:pt x="361176" y="1166286"/>
                  <a:pt x="354172" y="1161910"/>
                  <a:pt x="354172" y="1153888"/>
                </a:cubicBezTo>
                <a:cubicBezTo>
                  <a:pt x="354172" y="1146595"/>
                  <a:pt x="361176" y="1140032"/>
                  <a:pt x="368960" y="1140032"/>
                </a:cubicBezTo>
                <a:close/>
                <a:moveTo>
                  <a:pt x="297194" y="1140032"/>
                </a:moveTo>
                <a:cubicBezTo>
                  <a:pt x="305217" y="1140032"/>
                  <a:pt x="309592" y="1146595"/>
                  <a:pt x="309592" y="1153888"/>
                </a:cubicBezTo>
                <a:cubicBezTo>
                  <a:pt x="309592" y="1161910"/>
                  <a:pt x="305217" y="1166286"/>
                  <a:pt x="297194" y="1166286"/>
                </a:cubicBezTo>
                <a:cubicBezTo>
                  <a:pt x="289902" y="1166286"/>
                  <a:pt x="283339" y="1161910"/>
                  <a:pt x="283339" y="1153888"/>
                </a:cubicBezTo>
                <a:cubicBezTo>
                  <a:pt x="283339" y="1146595"/>
                  <a:pt x="289902" y="1140032"/>
                  <a:pt x="297194" y="1140032"/>
                </a:cubicBezTo>
                <a:close/>
                <a:moveTo>
                  <a:pt x="226366" y="1140032"/>
                </a:moveTo>
                <a:cubicBezTo>
                  <a:pt x="232201" y="1140032"/>
                  <a:pt x="238764" y="1146595"/>
                  <a:pt x="238764" y="1153888"/>
                </a:cubicBezTo>
                <a:cubicBezTo>
                  <a:pt x="238764" y="1161910"/>
                  <a:pt x="232201" y="1166286"/>
                  <a:pt x="226366" y="1166286"/>
                </a:cubicBezTo>
                <a:cubicBezTo>
                  <a:pt x="218344" y="1166286"/>
                  <a:pt x="212510" y="1161910"/>
                  <a:pt x="212510" y="1153888"/>
                </a:cubicBezTo>
                <a:cubicBezTo>
                  <a:pt x="212510" y="1146595"/>
                  <a:pt x="218344" y="1140032"/>
                  <a:pt x="226366" y="1140032"/>
                </a:cubicBezTo>
                <a:close/>
                <a:moveTo>
                  <a:pt x="155532" y="1140032"/>
                </a:moveTo>
                <a:cubicBezTo>
                  <a:pt x="161366" y="1140032"/>
                  <a:pt x="167930" y="1146595"/>
                  <a:pt x="167930" y="1153888"/>
                </a:cubicBezTo>
                <a:cubicBezTo>
                  <a:pt x="167930" y="1161910"/>
                  <a:pt x="161366" y="1166286"/>
                  <a:pt x="155532" y="1166286"/>
                </a:cubicBezTo>
                <a:cubicBezTo>
                  <a:pt x="147510" y="1166286"/>
                  <a:pt x="141676" y="1161910"/>
                  <a:pt x="141676" y="1153888"/>
                </a:cubicBezTo>
                <a:cubicBezTo>
                  <a:pt x="141676" y="1146595"/>
                  <a:pt x="147510" y="1140032"/>
                  <a:pt x="155532" y="1140032"/>
                </a:cubicBezTo>
                <a:close/>
                <a:moveTo>
                  <a:pt x="83244" y="1140032"/>
                </a:moveTo>
                <a:cubicBezTo>
                  <a:pt x="90536" y="1140032"/>
                  <a:pt x="97100" y="1146595"/>
                  <a:pt x="97100" y="1153888"/>
                </a:cubicBezTo>
                <a:cubicBezTo>
                  <a:pt x="97100" y="1161910"/>
                  <a:pt x="90536" y="1166286"/>
                  <a:pt x="83244" y="1166286"/>
                </a:cubicBezTo>
                <a:cubicBezTo>
                  <a:pt x="76680" y="1166286"/>
                  <a:pt x="70846" y="1161910"/>
                  <a:pt x="70846" y="1153888"/>
                </a:cubicBezTo>
                <a:cubicBezTo>
                  <a:pt x="70846" y="1146595"/>
                  <a:pt x="76680" y="1140032"/>
                  <a:pt x="83244" y="1140032"/>
                </a:cubicBezTo>
                <a:close/>
                <a:moveTo>
                  <a:pt x="12008" y="1140032"/>
                </a:moveTo>
                <a:cubicBezTo>
                  <a:pt x="20253" y="1140032"/>
                  <a:pt x="26249" y="1146595"/>
                  <a:pt x="26249" y="1153888"/>
                </a:cubicBezTo>
                <a:cubicBezTo>
                  <a:pt x="26249" y="1161910"/>
                  <a:pt x="20253" y="1166286"/>
                  <a:pt x="12008" y="1166286"/>
                </a:cubicBezTo>
                <a:cubicBezTo>
                  <a:pt x="4513" y="1166286"/>
                  <a:pt x="16" y="1161910"/>
                  <a:pt x="16" y="1153888"/>
                </a:cubicBezTo>
                <a:cubicBezTo>
                  <a:pt x="16" y="1146595"/>
                  <a:pt x="4513" y="1140032"/>
                  <a:pt x="12008" y="1140032"/>
                </a:cubicBezTo>
                <a:close/>
                <a:moveTo>
                  <a:pt x="6867525" y="1069203"/>
                </a:moveTo>
                <a:cubicBezTo>
                  <a:pt x="6874088" y="1069203"/>
                  <a:pt x="6879922" y="1075037"/>
                  <a:pt x="6879922" y="1081600"/>
                </a:cubicBezTo>
                <a:cubicBezTo>
                  <a:pt x="6879922" y="1088893"/>
                  <a:pt x="6874088" y="1095457"/>
                  <a:pt x="6867525" y="1095457"/>
                </a:cubicBezTo>
                <a:cubicBezTo>
                  <a:pt x="6860232" y="1095457"/>
                  <a:pt x="6853669" y="1088893"/>
                  <a:pt x="6853669" y="1081600"/>
                </a:cubicBezTo>
                <a:cubicBezTo>
                  <a:pt x="6853669" y="1075037"/>
                  <a:pt x="6860232" y="1069203"/>
                  <a:pt x="6867525" y="1069203"/>
                </a:cubicBezTo>
                <a:close/>
                <a:moveTo>
                  <a:pt x="6795237" y="1069203"/>
                </a:moveTo>
                <a:cubicBezTo>
                  <a:pt x="6803259" y="1069203"/>
                  <a:pt x="6809093" y="1075037"/>
                  <a:pt x="6809093" y="1081600"/>
                </a:cubicBezTo>
                <a:cubicBezTo>
                  <a:pt x="6809093" y="1088893"/>
                  <a:pt x="6803259" y="1095457"/>
                  <a:pt x="6796696" y="1095457"/>
                </a:cubicBezTo>
                <a:cubicBezTo>
                  <a:pt x="6789403" y="1095457"/>
                  <a:pt x="6782840" y="1088893"/>
                  <a:pt x="6782840" y="1081600"/>
                </a:cubicBezTo>
                <a:cubicBezTo>
                  <a:pt x="6782840" y="1075037"/>
                  <a:pt x="6789403" y="1069203"/>
                  <a:pt x="6795237" y="1069203"/>
                </a:cubicBezTo>
                <a:close/>
                <a:moveTo>
                  <a:pt x="6724405" y="1069203"/>
                </a:moveTo>
                <a:cubicBezTo>
                  <a:pt x="6732427" y="1069203"/>
                  <a:pt x="6738261" y="1075037"/>
                  <a:pt x="6738261" y="1081600"/>
                </a:cubicBezTo>
                <a:cubicBezTo>
                  <a:pt x="6738261" y="1088893"/>
                  <a:pt x="6732427" y="1095457"/>
                  <a:pt x="6724405" y="1095457"/>
                </a:cubicBezTo>
                <a:cubicBezTo>
                  <a:pt x="6718571" y="1095457"/>
                  <a:pt x="6712008" y="1088893"/>
                  <a:pt x="6712008" y="1081600"/>
                </a:cubicBezTo>
                <a:cubicBezTo>
                  <a:pt x="6712008" y="1075037"/>
                  <a:pt x="6718571" y="1069203"/>
                  <a:pt x="6724405" y="1069203"/>
                </a:cubicBezTo>
                <a:close/>
                <a:moveTo>
                  <a:pt x="6653576" y="1069203"/>
                </a:moveTo>
                <a:cubicBezTo>
                  <a:pt x="6660869" y="1069203"/>
                  <a:pt x="6667432" y="1075037"/>
                  <a:pt x="6667432" y="1081600"/>
                </a:cubicBezTo>
                <a:cubicBezTo>
                  <a:pt x="6667432" y="1088893"/>
                  <a:pt x="6660869" y="1095457"/>
                  <a:pt x="6653576" y="1095457"/>
                </a:cubicBezTo>
                <a:cubicBezTo>
                  <a:pt x="6645554" y="1095457"/>
                  <a:pt x="6641179" y="1088893"/>
                  <a:pt x="6641179" y="1081600"/>
                </a:cubicBezTo>
                <a:cubicBezTo>
                  <a:pt x="6641179" y="1075037"/>
                  <a:pt x="6645554" y="1069203"/>
                  <a:pt x="6653576" y="1069203"/>
                </a:cubicBezTo>
                <a:close/>
                <a:moveTo>
                  <a:pt x="6581764" y="1069203"/>
                </a:moveTo>
                <a:cubicBezTo>
                  <a:pt x="6589547" y="1069203"/>
                  <a:pt x="6596552" y="1075037"/>
                  <a:pt x="6596552" y="1081600"/>
                </a:cubicBezTo>
                <a:cubicBezTo>
                  <a:pt x="6596552" y="1088893"/>
                  <a:pt x="6589547" y="1095457"/>
                  <a:pt x="6581764" y="1095457"/>
                </a:cubicBezTo>
                <a:cubicBezTo>
                  <a:pt x="6573202" y="1095457"/>
                  <a:pt x="6566976" y="1088893"/>
                  <a:pt x="6566976" y="1081600"/>
                </a:cubicBezTo>
                <a:cubicBezTo>
                  <a:pt x="6566976" y="1075037"/>
                  <a:pt x="6573202" y="1069203"/>
                  <a:pt x="6581764" y="1069203"/>
                </a:cubicBezTo>
                <a:close/>
                <a:moveTo>
                  <a:pt x="6510933" y="1069203"/>
                </a:moveTo>
                <a:cubicBezTo>
                  <a:pt x="6518717" y="1069203"/>
                  <a:pt x="6525722" y="1075037"/>
                  <a:pt x="6525722" y="1081600"/>
                </a:cubicBezTo>
                <a:cubicBezTo>
                  <a:pt x="6525722" y="1088893"/>
                  <a:pt x="6518717" y="1095457"/>
                  <a:pt x="6510933" y="1095457"/>
                </a:cubicBezTo>
                <a:cubicBezTo>
                  <a:pt x="6502371" y="1095457"/>
                  <a:pt x="6496144" y="1088893"/>
                  <a:pt x="6496144" y="1081600"/>
                </a:cubicBezTo>
                <a:cubicBezTo>
                  <a:pt x="6496144" y="1075037"/>
                  <a:pt x="6502371" y="1069203"/>
                  <a:pt x="6510933" y="1069203"/>
                </a:cubicBezTo>
                <a:close/>
                <a:moveTo>
                  <a:pt x="6440492" y="1069203"/>
                </a:moveTo>
                <a:cubicBezTo>
                  <a:pt x="6448081" y="1069203"/>
                  <a:pt x="6454911" y="1075037"/>
                  <a:pt x="6454911" y="1081600"/>
                </a:cubicBezTo>
                <a:cubicBezTo>
                  <a:pt x="6454911" y="1088893"/>
                  <a:pt x="6448081" y="1095457"/>
                  <a:pt x="6440492" y="1095457"/>
                </a:cubicBezTo>
                <a:cubicBezTo>
                  <a:pt x="6432145" y="1095457"/>
                  <a:pt x="6425315" y="1088893"/>
                  <a:pt x="6425315" y="1081600"/>
                </a:cubicBezTo>
                <a:cubicBezTo>
                  <a:pt x="6425315" y="1075037"/>
                  <a:pt x="6432145" y="1069203"/>
                  <a:pt x="6440492" y="1069203"/>
                </a:cubicBezTo>
                <a:close/>
                <a:moveTo>
                  <a:pt x="6368340" y="1069203"/>
                </a:moveTo>
                <a:cubicBezTo>
                  <a:pt x="6376362" y="1069203"/>
                  <a:pt x="6380737" y="1075037"/>
                  <a:pt x="6380737" y="1081600"/>
                </a:cubicBezTo>
                <a:cubicBezTo>
                  <a:pt x="6380737" y="1088893"/>
                  <a:pt x="6376362" y="1095457"/>
                  <a:pt x="6368340" y="1095457"/>
                </a:cubicBezTo>
                <a:cubicBezTo>
                  <a:pt x="6361047" y="1095457"/>
                  <a:pt x="6354484" y="1088893"/>
                  <a:pt x="6354484" y="1081600"/>
                </a:cubicBezTo>
                <a:cubicBezTo>
                  <a:pt x="6354484" y="1075037"/>
                  <a:pt x="6361047" y="1069203"/>
                  <a:pt x="6368340" y="1069203"/>
                </a:cubicBezTo>
                <a:close/>
                <a:moveTo>
                  <a:pt x="6297511" y="1069203"/>
                </a:moveTo>
                <a:cubicBezTo>
                  <a:pt x="6304074" y="1069203"/>
                  <a:pt x="6309908" y="1075037"/>
                  <a:pt x="6309908" y="1081600"/>
                </a:cubicBezTo>
                <a:cubicBezTo>
                  <a:pt x="6309908" y="1088893"/>
                  <a:pt x="6304074" y="1095457"/>
                  <a:pt x="6297511" y="1095457"/>
                </a:cubicBezTo>
                <a:cubicBezTo>
                  <a:pt x="6290218" y="1095457"/>
                  <a:pt x="6283655" y="1088893"/>
                  <a:pt x="6283655" y="1081600"/>
                </a:cubicBezTo>
                <a:cubicBezTo>
                  <a:pt x="6283655" y="1075037"/>
                  <a:pt x="6290218" y="1069203"/>
                  <a:pt x="6297511" y="1069203"/>
                </a:cubicBezTo>
                <a:close/>
                <a:moveTo>
                  <a:pt x="6226679" y="1069203"/>
                </a:moveTo>
                <a:cubicBezTo>
                  <a:pt x="6233242" y="1069203"/>
                  <a:pt x="6239076" y="1075037"/>
                  <a:pt x="6239076" y="1081600"/>
                </a:cubicBezTo>
                <a:cubicBezTo>
                  <a:pt x="6239076" y="1088893"/>
                  <a:pt x="6233242" y="1095457"/>
                  <a:pt x="6226679" y="1095457"/>
                </a:cubicBezTo>
                <a:cubicBezTo>
                  <a:pt x="6219386" y="1095457"/>
                  <a:pt x="6212823" y="1088893"/>
                  <a:pt x="6212823" y="1083059"/>
                </a:cubicBezTo>
                <a:cubicBezTo>
                  <a:pt x="6212823" y="1075037"/>
                  <a:pt x="6219386" y="1069203"/>
                  <a:pt x="6226679" y="1069203"/>
                </a:cubicBezTo>
                <a:close/>
                <a:moveTo>
                  <a:pt x="6154391" y="1069203"/>
                </a:moveTo>
                <a:cubicBezTo>
                  <a:pt x="6161684" y="1069203"/>
                  <a:pt x="6168247" y="1075037"/>
                  <a:pt x="6168247" y="1083059"/>
                </a:cubicBezTo>
                <a:cubicBezTo>
                  <a:pt x="6168247" y="1088893"/>
                  <a:pt x="6161684" y="1095457"/>
                  <a:pt x="6154391" y="1095457"/>
                </a:cubicBezTo>
                <a:cubicBezTo>
                  <a:pt x="6147828" y="1095457"/>
                  <a:pt x="6141994" y="1088893"/>
                  <a:pt x="6141994" y="1083059"/>
                </a:cubicBezTo>
                <a:cubicBezTo>
                  <a:pt x="6141994" y="1075037"/>
                  <a:pt x="6147828" y="1069203"/>
                  <a:pt x="6154391" y="1069203"/>
                </a:cubicBezTo>
                <a:close/>
                <a:moveTo>
                  <a:pt x="6083559" y="1069203"/>
                </a:moveTo>
                <a:cubicBezTo>
                  <a:pt x="6090852" y="1069203"/>
                  <a:pt x="6097415" y="1075037"/>
                  <a:pt x="6097415" y="1083059"/>
                </a:cubicBezTo>
                <a:cubicBezTo>
                  <a:pt x="6097415" y="1088893"/>
                  <a:pt x="6090852" y="1095457"/>
                  <a:pt x="6083559" y="1095457"/>
                </a:cubicBezTo>
                <a:cubicBezTo>
                  <a:pt x="6076996" y="1095457"/>
                  <a:pt x="6071162" y="1088893"/>
                  <a:pt x="6071162" y="1083059"/>
                </a:cubicBezTo>
                <a:cubicBezTo>
                  <a:pt x="6071162" y="1075037"/>
                  <a:pt x="6076996" y="1069203"/>
                  <a:pt x="6083559" y="1069203"/>
                </a:cubicBezTo>
                <a:close/>
                <a:moveTo>
                  <a:pt x="6009356" y="1069203"/>
                </a:moveTo>
                <a:cubicBezTo>
                  <a:pt x="6016649" y="1069203"/>
                  <a:pt x="6023212" y="1075037"/>
                  <a:pt x="6023212" y="1083059"/>
                </a:cubicBezTo>
                <a:cubicBezTo>
                  <a:pt x="6023212" y="1088893"/>
                  <a:pt x="6016649" y="1095457"/>
                  <a:pt x="6009356" y="1095457"/>
                </a:cubicBezTo>
                <a:cubicBezTo>
                  <a:pt x="6001334" y="1095457"/>
                  <a:pt x="5996959" y="1088893"/>
                  <a:pt x="5996959" y="1083059"/>
                </a:cubicBezTo>
                <a:cubicBezTo>
                  <a:pt x="5996959" y="1075037"/>
                  <a:pt x="6001334" y="1069203"/>
                  <a:pt x="6009356" y="1069203"/>
                </a:cubicBezTo>
                <a:close/>
                <a:moveTo>
                  <a:pt x="5940548" y="1069203"/>
                </a:moveTo>
                <a:cubicBezTo>
                  <a:pt x="5948896" y="1069203"/>
                  <a:pt x="5955726" y="1075037"/>
                  <a:pt x="5955726" y="1083059"/>
                </a:cubicBezTo>
                <a:cubicBezTo>
                  <a:pt x="5955726" y="1088893"/>
                  <a:pt x="5948896" y="1095457"/>
                  <a:pt x="5940548" y="1095457"/>
                </a:cubicBezTo>
                <a:cubicBezTo>
                  <a:pt x="5932960" y="1095457"/>
                  <a:pt x="5926130" y="1088893"/>
                  <a:pt x="5926130" y="1083059"/>
                </a:cubicBezTo>
                <a:cubicBezTo>
                  <a:pt x="5926130" y="1075037"/>
                  <a:pt x="5932960" y="1069203"/>
                  <a:pt x="5940548" y="1069203"/>
                </a:cubicBezTo>
                <a:close/>
                <a:moveTo>
                  <a:pt x="5870088" y="1069203"/>
                </a:moveTo>
                <a:cubicBezTo>
                  <a:pt x="5878650" y="1069203"/>
                  <a:pt x="5884877" y="1075037"/>
                  <a:pt x="5884877" y="1083059"/>
                </a:cubicBezTo>
                <a:cubicBezTo>
                  <a:pt x="5884877" y="1088893"/>
                  <a:pt x="5878650" y="1095457"/>
                  <a:pt x="5870088" y="1095457"/>
                </a:cubicBezTo>
                <a:cubicBezTo>
                  <a:pt x="5862304" y="1095457"/>
                  <a:pt x="5855299" y="1088893"/>
                  <a:pt x="5855299" y="1083059"/>
                </a:cubicBezTo>
                <a:cubicBezTo>
                  <a:pt x="5855299" y="1075037"/>
                  <a:pt x="5862304" y="1069203"/>
                  <a:pt x="5870088" y="1069203"/>
                </a:cubicBezTo>
                <a:close/>
                <a:moveTo>
                  <a:pt x="5799257" y="1069203"/>
                </a:moveTo>
                <a:cubicBezTo>
                  <a:pt x="5807819" y="1069203"/>
                  <a:pt x="5814045" y="1075037"/>
                  <a:pt x="5814045" y="1083059"/>
                </a:cubicBezTo>
                <a:cubicBezTo>
                  <a:pt x="5814045" y="1088893"/>
                  <a:pt x="5807819" y="1095457"/>
                  <a:pt x="5799257" y="1095457"/>
                </a:cubicBezTo>
                <a:cubicBezTo>
                  <a:pt x="5791474" y="1095457"/>
                  <a:pt x="5784469" y="1088893"/>
                  <a:pt x="5784469" y="1083059"/>
                </a:cubicBezTo>
                <a:cubicBezTo>
                  <a:pt x="5784469" y="1075037"/>
                  <a:pt x="5791474" y="1069203"/>
                  <a:pt x="5799257" y="1069203"/>
                </a:cubicBezTo>
                <a:close/>
                <a:moveTo>
                  <a:pt x="5724122" y="1069203"/>
                </a:moveTo>
                <a:cubicBezTo>
                  <a:pt x="5732144" y="1069203"/>
                  <a:pt x="5736519" y="1075037"/>
                  <a:pt x="5736519" y="1083059"/>
                </a:cubicBezTo>
                <a:cubicBezTo>
                  <a:pt x="5736519" y="1088893"/>
                  <a:pt x="5732144" y="1095457"/>
                  <a:pt x="5724122" y="1095457"/>
                </a:cubicBezTo>
                <a:cubicBezTo>
                  <a:pt x="5716100" y="1095457"/>
                  <a:pt x="5710266" y="1088893"/>
                  <a:pt x="5710266" y="1083059"/>
                </a:cubicBezTo>
                <a:cubicBezTo>
                  <a:pt x="5710266" y="1075037"/>
                  <a:pt x="5716100" y="1069203"/>
                  <a:pt x="5724122" y="1069203"/>
                </a:cubicBezTo>
                <a:close/>
                <a:moveTo>
                  <a:pt x="5653291" y="1069203"/>
                </a:moveTo>
                <a:cubicBezTo>
                  <a:pt x="5659125" y="1069203"/>
                  <a:pt x="5665688" y="1075037"/>
                  <a:pt x="5665688" y="1083059"/>
                </a:cubicBezTo>
                <a:cubicBezTo>
                  <a:pt x="5665688" y="1088893"/>
                  <a:pt x="5659125" y="1095457"/>
                  <a:pt x="5653291" y="1095457"/>
                </a:cubicBezTo>
                <a:cubicBezTo>
                  <a:pt x="5645269" y="1095457"/>
                  <a:pt x="5639435" y="1088893"/>
                  <a:pt x="5639435" y="1083059"/>
                </a:cubicBezTo>
                <a:cubicBezTo>
                  <a:pt x="5639435" y="1075037"/>
                  <a:pt x="5645269" y="1069203"/>
                  <a:pt x="5653291" y="1069203"/>
                </a:cubicBezTo>
                <a:close/>
                <a:moveTo>
                  <a:pt x="5581002" y="1069203"/>
                </a:moveTo>
                <a:cubicBezTo>
                  <a:pt x="5588295" y="1069203"/>
                  <a:pt x="5594858" y="1075037"/>
                  <a:pt x="5594858" y="1083059"/>
                </a:cubicBezTo>
                <a:cubicBezTo>
                  <a:pt x="5594858" y="1088893"/>
                  <a:pt x="5588295" y="1095457"/>
                  <a:pt x="5581002" y="1095457"/>
                </a:cubicBezTo>
                <a:cubicBezTo>
                  <a:pt x="5574439" y="1095457"/>
                  <a:pt x="5568605" y="1088893"/>
                  <a:pt x="5568605" y="1083059"/>
                </a:cubicBezTo>
                <a:cubicBezTo>
                  <a:pt x="5568605" y="1075037"/>
                  <a:pt x="5574439" y="1069203"/>
                  <a:pt x="5581002" y="1069203"/>
                </a:cubicBezTo>
                <a:close/>
                <a:moveTo>
                  <a:pt x="5510171" y="1069203"/>
                </a:moveTo>
                <a:cubicBezTo>
                  <a:pt x="5517464" y="1069203"/>
                  <a:pt x="5524027" y="1075037"/>
                  <a:pt x="5524027" y="1083059"/>
                </a:cubicBezTo>
                <a:cubicBezTo>
                  <a:pt x="5524027" y="1088893"/>
                  <a:pt x="5517464" y="1095457"/>
                  <a:pt x="5510171" y="1095457"/>
                </a:cubicBezTo>
                <a:cubicBezTo>
                  <a:pt x="5503608" y="1095457"/>
                  <a:pt x="5497774" y="1088893"/>
                  <a:pt x="5497774" y="1083059"/>
                </a:cubicBezTo>
                <a:cubicBezTo>
                  <a:pt x="5497774" y="1075037"/>
                  <a:pt x="5503608" y="1069203"/>
                  <a:pt x="5510171" y="1069203"/>
                </a:cubicBezTo>
                <a:close/>
                <a:moveTo>
                  <a:pt x="5438937" y="1069203"/>
                </a:moveTo>
                <a:cubicBezTo>
                  <a:pt x="5447182" y="1069203"/>
                  <a:pt x="5453178" y="1075037"/>
                  <a:pt x="5453178" y="1083059"/>
                </a:cubicBezTo>
                <a:cubicBezTo>
                  <a:pt x="5453178" y="1088893"/>
                  <a:pt x="5447182" y="1095457"/>
                  <a:pt x="5438937" y="1095457"/>
                </a:cubicBezTo>
                <a:cubicBezTo>
                  <a:pt x="5431442" y="1095457"/>
                  <a:pt x="5426945" y="1088893"/>
                  <a:pt x="5426945" y="1083059"/>
                </a:cubicBezTo>
                <a:cubicBezTo>
                  <a:pt x="5426945" y="1075037"/>
                  <a:pt x="5431442" y="1069203"/>
                  <a:pt x="5438937" y="1069203"/>
                </a:cubicBezTo>
                <a:close/>
                <a:moveTo>
                  <a:pt x="5367530" y="1069203"/>
                </a:moveTo>
                <a:cubicBezTo>
                  <a:pt x="5376092" y="1069203"/>
                  <a:pt x="5382318" y="1075037"/>
                  <a:pt x="5382318" y="1083059"/>
                </a:cubicBezTo>
                <a:cubicBezTo>
                  <a:pt x="5382318" y="1088893"/>
                  <a:pt x="5376092" y="1095457"/>
                  <a:pt x="5367530" y="1095457"/>
                </a:cubicBezTo>
                <a:cubicBezTo>
                  <a:pt x="5359747" y="1095457"/>
                  <a:pt x="5352742" y="1088893"/>
                  <a:pt x="5352742" y="1083059"/>
                </a:cubicBezTo>
                <a:cubicBezTo>
                  <a:pt x="5352742" y="1075037"/>
                  <a:pt x="5359747" y="1069203"/>
                  <a:pt x="5367530" y="1069203"/>
                </a:cubicBezTo>
                <a:close/>
                <a:moveTo>
                  <a:pt x="5296699" y="1069203"/>
                </a:moveTo>
                <a:cubicBezTo>
                  <a:pt x="5305261" y="1069203"/>
                  <a:pt x="5311488" y="1075037"/>
                  <a:pt x="5311488" y="1083059"/>
                </a:cubicBezTo>
                <a:cubicBezTo>
                  <a:pt x="5311488" y="1088893"/>
                  <a:pt x="5305261" y="1095457"/>
                  <a:pt x="5296699" y="1095457"/>
                </a:cubicBezTo>
                <a:cubicBezTo>
                  <a:pt x="5288915" y="1095457"/>
                  <a:pt x="5281910" y="1088893"/>
                  <a:pt x="5281910" y="1083059"/>
                </a:cubicBezTo>
                <a:cubicBezTo>
                  <a:pt x="5281910" y="1075037"/>
                  <a:pt x="5288915" y="1069203"/>
                  <a:pt x="5296699" y="1069203"/>
                </a:cubicBezTo>
                <a:close/>
                <a:moveTo>
                  <a:pt x="5225869" y="1069203"/>
                </a:moveTo>
                <a:cubicBezTo>
                  <a:pt x="5234431" y="1069203"/>
                  <a:pt x="5240657" y="1075037"/>
                  <a:pt x="5240657" y="1083059"/>
                </a:cubicBezTo>
                <a:cubicBezTo>
                  <a:pt x="5240657" y="1088893"/>
                  <a:pt x="5234431" y="1095457"/>
                  <a:pt x="5225869" y="1095457"/>
                </a:cubicBezTo>
                <a:cubicBezTo>
                  <a:pt x="5217307" y="1095457"/>
                  <a:pt x="5211081" y="1088893"/>
                  <a:pt x="5211081" y="1083059"/>
                </a:cubicBezTo>
                <a:cubicBezTo>
                  <a:pt x="5211081" y="1075037"/>
                  <a:pt x="5217307" y="1069203"/>
                  <a:pt x="5225869" y="1069203"/>
                </a:cubicBezTo>
                <a:close/>
                <a:moveTo>
                  <a:pt x="5154105" y="1069203"/>
                </a:moveTo>
                <a:cubicBezTo>
                  <a:pt x="5162127" y="1069203"/>
                  <a:pt x="5166502" y="1075037"/>
                  <a:pt x="5166502" y="1083059"/>
                </a:cubicBezTo>
                <a:cubicBezTo>
                  <a:pt x="5166502" y="1091081"/>
                  <a:pt x="5162127" y="1095457"/>
                  <a:pt x="5154105" y="1095457"/>
                </a:cubicBezTo>
                <a:cubicBezTo>
                  <a:pt x="5146083" y="1095457"/>
                  <a:pt x="5140249" y="1091081"/>
                  <a:pt x="5140249" y="1083059"/>
                </a:cubicBezTo>
                <a:cubicBezTo>
                  <a:pt x="5140249" y="1075037"/>
                  <a:pt x="5146083" y="1069203"/>
                  <a:pt x="5154105" y="1069203"/>
                </a:cubicBezTo>
                <a:close/>
                <a:moveTo>
                  <a:pt x="5083276" y="1069203"/>
                </a:moveTo>
                <a:cubicBezTo>
                  <a:pt x="5089110" y="1069203"/>
                  <a:pt x="5095673" y="1075037"/>
                  <a:pt x="5095673" y="1083059"/>
                </a:cubicBezTo>
                <a:cubicBezTo>
                  <a:pt x="5095673" y="1091081"/>
                  <a:pt x="5089110" y="1095457"/>
                  <a:pt x="5083276" y="1095457"/>
                </a:cubicBezTo>
                <a:cubicBezTo>
                  <a:pt x="5075254" y="1095457"/>
                  <a:pt x="5069420" y="1091081"/>
                  <a:pt x="5069420" y="1083059"/>
                </a:cubicBezTo>
                <a:cubicBezTo>
                  <a:pt x="5069420" y="1075037"/>
                  <a:pt x="5075254" y="1069203"/>
                  <a:pt x="5083276" y="1069203"/>
                </a:cubicBezTo>
                <a:close/>
                <a:moveTo>
                  <a:pt x="5012445" y="1069203"/>
                </a:moveTo>
                <a:cubicBezTo>
                  <a:pt x="5018279" y="1069203"/>
                  <a:pt x="5024842" y="1075037"/>
                  <a:pt x="5024842" y="1083059"/>
                </a:cubicBezTo>
                <a:cubicBezTo>
                  <a:pt x="5024842" y="1091081"/>
                  <a:pt x="5018279" y="1095457"/>
                  <a:pt x="5012445" y="1095457"/>
                </a:cubicBezTo>
                <a:cubicBezTo>
                  <a:pt x="5004423" y="1095457"/>
                  <a:pt x="4998589" y="1091081"/>
                  <a:pt x="4998589" y="1083059"/>
                </a:cubicBezTo>
                <a:cubicBezTo>
                  <a:pt x="4998589" y="1075037"/>
                  <a:pt x="5004423" y="1069203"/>
                  <a:pt x="5012445" y="1069203"/>
                </a:cubicBezTo>
                <a:close/>
                <a:moveTo>
                  <a:pt x="4940157" y="1069203"/>
                </a:moveTo>
                <a:cubicBezTo>
                  <a:pt x="4948179" y="1069203"/>
                  <a:pt x="4954013" y="1075037"/>
                  <a:pt x="4954013" y="1083059"/>
                </a:cubicBezTo>
                <a:cubicBezTo>
                  <a:pt x="4954013" y="1091081"/>
                  <a:pt x="4948179" y="1095457"/>
                  <a:pt x="4940157" y="1095457"/>
                </a:cubicBezTo>
                <a:cubicBezTo>
                  <a:pt x="4934323" y="1095457"/>
                  <a:pt x="4927760" y="1091081"/>
                  <a:pt x="4927760" y="1083059"/>
                </a:cubicBezTo>
                <a:cubicBezTo>
                  <a:pt x="4927760" y="1075037"/>
                  <a:pt x="4934323" y="1069203"/>
                  <a:pt x="4940157" y="1069203"/>
                </a:cubicBezTo>
                <a:close/>
                <a:moveTo>
                  <a:pt x="4865953" y="1069203"/>
                </a:moveTo>
                <a:cubicBezTo>
                  <a:pt x="4873975" y="1069203"/>
                  <a:pt x="4879809" y="1075037"/>
                  <a:pt x="4879809" y="1083059"/>
                </a:cubicBezTo>
                <a:cubicBezTo>
                  <a:pt x="4879809" y="1091081"/>
                  <a:pt x="4873975" y="1095457"/>
                  <a:pt x="4865953" y="1095457"/>
                </a:cubicBezTo>
                <a:cubicBezTo>
                  <a:pt x="4860119" y="1095457"/>
                  <a:pt x="4853556" y="1091081"/>
                  <a:pt x="4853556" y="1083059"/>
                </a:cubicBezTo>
                <a:cubicBezTo>
                  <a:pt x="4853556" y="1075037"/>
                  <a:pt x="4860119" y="1069203"/>
                  <a:pt x="4865953" y="1069203"/>
                </a:cubicBezTo>
                <a:close/>
                <a:moveTo>
                  <a:pt x="4795122" y="1069203"/>
                </a:moveTo>
                <a:cubicBezTo>
                  <a:pt x="4803144" y="1069203"/>
                  <a:pt x="4808978" y="1075037"/>
                  <a:pt x="4808978" y="1083059"/>
                </a:cubicBezTo>
                <a:cubicBezTo>
                  <a:pt x="4808978" y="1091081"/>
                  <a:pt x="4803144" y="1095457"/>
                  <a:pt x="4795122" y="1095457"/>
                </a:cubicBezTo>
                <a:cubicBezTo>
                  <a:pt x="4787830" y="1095457"/>
                  <a:pt x="4782725" y="1091081"/>
                  <a:pt x="4782725" y="1083059"/>
                </a:cubicBezTo>
                <a:cubicBezTo>
                  <a:pt x="4782725" y="1075037"/>
                  <a:pt x="4787830" y="1069203"/>
                  <a:pt x="4795122" y="1069203"/>
                </a:cubicBezTo>
                <a:close/>
                <a:moveTo>
                  <a:pt x="4726684" y="1069203"/>
                </a:moveTo>
                <a:cubicBezTo>
                  <a:pt x="4735246" y="1069203"/>
                  <a:pt x="4741472" y="1075037"/>
                  <a:pt x="4741472" y="1083059"/>
                </a:cubicBezTo>
                <a:cubicBezTo>
                  <a:pt x="4741472" y="1091081"/>
                  <a:pt x="4735246" y="1095457"/>
                  <a:pt x="4726684" y="1095457"/>
                </a:cubicBezTo>
                <a:cubicBezTo>
                  <a:pt x="4718122" y="1095457"/>
                  <a:pt x="4711896" y="1091081"/>
                  <a:pt x="4711896" y="1083059"/>
                </a:cubicBezTo>
                <a:cubicBezTo>
                  <a:pt x="4711896" y="1075037"/>
                  <a:pt x="4718122" y="1069203"/>
                  <a:pt x="4726684" y="1069203"/>
                </a:cubicBezTo>
                <a:close/>
                <a:moveTo>
                  <a:pt x="4655853" y="1069203"/>
                </a:moveTo>
                <a:cubicBezTo>
                  <a:pt x="4663637" y="1069203"/>
                  <a:pt x="4670642" y="1075037"/>
                  <a:pt x="4670642" y="1083059"/>
                </a:cubicBezTo>
                <a:cubicBezTo>
                  <a:pt x="4670642" y="1091081"/>
                  <a:pt x="4663637" y="1095457"/>
                  <a:pt x="4655853" y="1095457"/>
                </a:cubicBezTo>
                <a:cubicBezTo>
                  <a:pt x="4647291" y="1095457"/>
                  <a:pt x="4641064" y="1091081"/>
                  <a:pt x="4641064" y="1083059"/>
                </a:cubicBezTo>
                <a:cubicBezTo>
                  <a:pt x="4641064" y="1075037"/>
                  <a:pt x="4647291" y="1069203"/>
                  <a:pt x="4655853" y="1069203"/>
                </a:cubicBezTo>
                <a:close/>
                <a:moveTo>
                  <a:pt x="4585023" y="1069203"/>
                </a:moveTo>
                <a:cubicBezTo>
                  <a:pt x="4592806" y="1069203"/>
                  <a:pt x="4599811" y="1075037"/>
                  <a:pt x="4599811" y="1083059"/>
                </a:cubicBezTo>
                <a:cubicBezTo>
                  <a:pt x="4599811" y="1091081"/>
                  <a:pt x="4592806" y="1095457"/>
                  <a:pt x="4585023" y="1095457"/>
                </a:cubicBezTo>
                <a:cubicBezTo>
                  <a:pt x="4576461" y="1095457"/>
                  <a:pt x="4570235" y="1091081"/>
                  <a:pt x="4570235" y="1083059"/>
                </a:cubicBezTo>
                <a:cubicBezTo>
                  <a:pt x="4570235" y="1075037"/>
                  <a:pt x="4576461" y="1069203"/>
                  <a:pt x="4585023" y="1069203"/>
                </a:cubicBezTo>
                <a:close/>
                <a:moveTo>
                  <a:pt x="4513260" y="1069203"/>
                </a:moveTo>
                <a:cubicBezTo>
                  <a:pt x="4519094" y="1069203"/>
                  <a:pt x="4525657" y="1075430"/>
                  <a:pt x="4525657" y="1083991"/>
                </a:cubicBezTo>
                <a:cubicBezTo>
                  <a:pt x="4525657" y="1092553"/>
                  <a:pt x="4519094" y="1098780"/>
                  <a:pt x="4513260" y="1098780"/>
                </a:cubicBezTo>
                <a:cubicBezTo>
                  <a:pt x="4505238" y="1098780"/>
                  <a:pt x="4499404" y="1092553"/>
                  <a:pt x="4499404" y="1083991"/>
                </a:cubicBezTo>
                <a:cubicBezTo>
                  <a:pt x="4499404" y="1075430"/>
                  <a:pt x="4505238" y="1069203"/>
                  <a:pt x="4513260" y="1069203"/>
                </a:cubicBezTo>
                <a:close/>
                <a:moveTo>
                  <a:pt x="4439056" y="1069203"/>
                </a:moveTo>
                <a:cubicBezTo>
                  <a:pt x="4445619" y="1069203"/>
                  <a:pt x="4451453" y="1075430"/>
                  <a:pt x="4451453" y="1083991"/>
                </a:cubicBezTo>
                <a:cubicBezTo>
                  <a:pt x="4451453" y="1092553"/>
                  <a:pt x="4445619" y="1098780"/>
                  <a:pt x="4439056" y="1098780"/>
                </a:cubicBezTo>
                <a:cubicBezTo>
                  <a:pt x="4431763" y="1098780"/>
                  <a:pt x="4425200" y="1092553"/>
                  <a:pt x="4425200" y="1083991"/>
                </a:cubicBezTo>
                <a:cubicBezTo>
                  <a:pt x="4425200" y="1075430"/>
                  <a:pt x="4431763" y="1069203"/>
                  <a:pt x="4439056" y="1069203"/>
                </a:cubicBezTo>
                <a:close/>
                <a:moveTo>
                  <a:pt x="4366768" y="1069203"/>
                </a:moveTo>
                <a:cubicBezTo>
                  <a:pt x="4374790" y="1069203"/>
                  <a:pt x="4380624" y="1075430"/>
                  <a:pt x="4380624" y="1083991"/>
                </a:cubicBezTo>
                <a:cubicBezTo>
                  <a:pt x="4380624" y="1092553"/>
                  <a:pt x="4374790" y="1098780"/>
                  <a:pt x="4366768" y="1098780"/>
                </a:cubicBezTo>
                <a:cubicBezTo>
                  <a:pt x="4360934" y="1098780"/>
                  <a:pt x="4354371" y="1092553"/>
                  <a:pt x="4354371" y="1083991"/>
                </a:cubicBezTo>
                <a:cubicBezTo>
                  <a:pt x="4354371" y="1075430"/>
                  <a:pt x="4360934" y="1069203"/>
                  <a:pt x="4366768" y="1069203"/>
                </a:cubicBezTo>
                <a:close/>
                <a:moveTo>
                  <a:pt x="4295937" y="1069203"/>
                </a:moveTo>
                <a:cubicBezTo>
                  <a:pt x="4303959" y="1069203"/>
                  <a:pt x="4309793" y="1075430"/>
                  <a:pt x="4309793" y="1083991"/>
                </a:cubicBezTo>
                <a:cubicBezTo>
                  <a:pt x="4309793" y="1092553"/>
                  <a:pt x="4303959" y="1098780"/>
                  <a:pt x="4295937" y="1098780"/>
                </a:cubicBezTo>
                <a:cubicBezTo>
                  <a:pt x="4290103" y="1098780"/>
                  <a:pt x="4283540" y="1092553"/>
                  <a:pt x="4283540" y="1083991"/>
                </a:cubicBezTo>
                <a:cubicBezTo>
                  <a:pt x="4283540" y="1075430"/>
                  <a:pt x="4290103" y="1069203"/>
                  <a:pt x="4295937" y="1069203"/>
                </a:cubicBezTo>
                <a:close/>
                <a:moveTo>
                  <a:pt x="4225107" y="1069203"/>
                </a:moveTo>
                <a:cubicBezTo>
                  <a:pt x="4233129" y="1069203"/>
                  <a:pt x="4238963" y="1075430"/>
                  <a:pt x="4238963" y="1083991"/>
                </a:cubicBezTo>
                <a:cubicBezTo>
                  <a:pt x="4238963" y="1092553"/>
                  <a:pt x="4233129" y="1098780"/>
                  <a:pt x="4225107" y="1098780"/>
                </a:cubicBezTo>
                <a:cubicBezTo>
                  <a:pt x="4217085" y="1098780"/>
                  <a:pt x="4212710" y="1092553"/>
                  <a:pt x="4212710" y="1083991"/>
                </a:cubicBezTo>
                <a:cubicBezTo>
                  <a:pt x="4212710" y="1075430"/>
                  <a:pt x="4217085" y="1069203"/>
                  <a:pt x="4225107" y="1069203"/>
                </a:cubicBezTo>
                <a:close/>
                <a:moveTo>
                  <a:pt x="4153295" y="1069203"/>
                </a:moveTo>
                <a:cubicBezTo>
                  <a:pt x="4161078" y="1069203"/>
                  <a:pt x="4168083" y="1075430"/>
                  <a:pt x="4168083" y="1083991"/>
                </a:cubicBezTo>
                <a:cubicBezTo>
                  <a:pt x="4168083" y="1092553"/>
                  <a:pt x="4161078" y="1098780"/>
                  <a:pt x="4153295" y="1098780"/>
                </a:cubicBezTo>
                <a:cubicBezTo>
                  <a:pt x="4144733" y="1098780"/>
                  <a:pt x="4138507" y="1092553"/>
                  <a:pt x="4138507" y="1083991"/>
                </a:cubicBezTo>
                <a:cubicBezTo>
                  <a:pt x="4138507" y="1075430"/>
                  <a:pt x="4144733" y="1069203"/>
                  <a:pt x="4153295" y="1069203"/>
                </a:cubicBezTo>
                <a:close/>
                <a:moveTo>
                  <a:pt x="4082465" y="1069203"/>
                </a:moveTo>
                <a:cubicBezTo>
                  <a:pt x="4090249" y="1069203"/>
                  <a:pt x="4097254" y="1075430"/>
                  <a:pt x="4097254" y="1083991"/>
                </a:cubicBezTo>
                <a:cubicBezTo>
                  <a:pt x="4097254" y="1092553"/>
                  <a:pt x="4090249" y="1098780"/>
                  <a:pt x="4082465" y="1098780"/>
                </a:cubicBezTo>
                <a:cubicBezTo>
                  <a:pt x="4073903" y="1098780"/>
                  <a:pt x="4067676" y="1092553"/>
                  <a:pt x="4067676" y="1083991"/>
                </a:cubicBezTo>
                <a:cubicBezTo>
                  <a:pt x="4067676" y="1075430"/>
                  <a:pt x="4073903" y="1069203"/>
                  <a:pt x="4082465" y="1069203"/>
                </a:cubicBezTo>
                <a:close/>
                <a:moveTo>
                  <a:pt x="4011635" y="1069203"/>
                </a:moveTo>
                <a:cubicBezTo>
                  <a:pt x="4019418" y="1069203"/>
                  <a:pt x="4026423" y="1075430"/>
                  <a:pt x="4026423" y="1083991"/>
                </a:cubicBezTo>
                <a:cubicBezTo>
                  <a:pt x="4026423" y="1092553"/>
                  <a:pt x="4019418" y="1098780"/>
                  <a:pt x="4011635" y="1098780"/>
                </a:cubicBezTo>
                <a:cubicBezTo>
                  <a:pt x="4003073" y="1098780"/>
                  <a:pt x="3996847" y="1092553"/>
                  <a:pt x="3996847" y="1083991"/>
                </a:cubicBezTo>
                <a:cubicBezTo>
                  <a:pt x="3996847" y="1075430"/>
                  <a:pt x="4003073" y="1069203"/>
                  <a:pt x="4011635" y="1069203"/>
                </a:cubicBezTo>
                <a:close/>
                <a:moveTo>
                  <a:pt x="3939871" y="1069203"/>
                </a:moveTo>
                <a:cubicBezTo>
                  <a:pt x="3947893" y="1069203"/>
                  <a:pt x="3952268" y="1075430"/>
                  <a:pt x="3952268" y="1083991"/>
                </a:cubicBezTo>
                <a:cubicBezTo>
                  <a:pt x="3952268" y="1092553"/>
                  <a:pt x="3947893" y="1098780"/>
                  <a:pt x="3939871" y="1098780"/>
                </a:cubicBezTo>
                <a:cubicBezTo>
                  <a:pt x="3932578" y="1098780"/>
                  <a:pt x="3926015" y="1092553"/>
                  <a:pt x="3926015" y="1083991"/>
                </a:cubicBezTo>
                <a:cubicBezTo>
                  <a:pt x="3926015" y="1075430"/>
                  <a:pt x="3932578" y="1069203"/>
                  <a:pt x="3939871" y="1069203"/>
                </a:cubicBezTo>
                <a:close/>
                <a:moveTo>
                  <a:pt x="582439" y="1069203"/>
                </a:moveTo>
                <a:cubicBezTo>
                  <a:pt x="589732" y="1069203"/>
                  <a:pt x="596295" y="1075766"/>
                  <a:pt x="596295" y="1083059"/>
                </a:cubicBezTo>
                <a:cubicBezTo>
                  <a:pt x="596295" y="1089622"/>
                  <a:pt x="589732" y="1095457"/>
                  <a:pt x="582439" y="1095457"/>
                </a:cubicBezTo>
                <a:cubicBezTo>
                  <a:pt x="574416" y="1095457"/>
                  <a:pt x="570041" y="1089622"/>
                  <a:pt x="570041" y="1083059"/>
                </a:cubicBezTo>
                <a:cubicBezTo>
                  <a:pt x="570041" y="1075766"/>
                  <a:pt x="574416" y="1069203"/>
                  <a:pt x="582439" y="1069203"/>
                </a:cubicBezTo>
                <a:close/>
                <a:moveTo>
                  <a:pt x="513628" y="1069203"/>
                </a:moveTo>
                <a:cubicBezTo>
                  <a:pt x="521977" y="1069203"/>
                  <a:pt x="528807" y="1075766"/>
                  <a:pt x="528807" y="1083059"/>
                </a:cubicBezTo>
                <a:cubicBezTo>
                  <a:pt x="528807" y="1089622"/>
                  <a:pt x="521977" y="1095457"/>
                  <a:pt x="513628" y="1095457"/>
                </a:cubicBezTo>
                <a:cubicBezTo>
                  <a:pt x="506040" y="1095457"/>
                  <a:pt x="499209" y="1089622"/>
                  <a:pt x="499209" y="1083059"/>
                </a:cubicBezTo>
                <a:cubicBezTo>
                  <a:pt x="499209" y="1075766"/>
                  <a:pt x="506040" y="1069203"/>
                  <a:pt x="513628" y="1069203"/>
                </a:cubicBezTo>
                <a:close/>
                <a:moveTo>
                  <a:pt x="439795" y="1069203"/>
                </a:moveTo>
                <a:cubicBezTo>
                  <a:pt x="448358" y="1069203"/>
                  <a:pt x="454585" y="1075766"/>
                  <a:pt x="454585" y="1083059"/>
                </a:cubicBezTo>
                <a:cubicBezTo>
                  <a:pt x="454585" y="1089622"/>
                  <a:pt x="448358" y="1095457"/>
                  <a:pt x="439795" y="1095457"/>
                </a:cubicBezTo>
                <a:cubicBezTo>
                  <a:pt x="432012" y="1095457"/>
                  <a:pt x="425007" y="1089622"/>
                  <a:pt x="425007" y="1083059"/>
                </a:cubicBezTo>
                <a:cubicBezTo>
                  <a:pt x="425007" y="1075766"/>
                  <a:pt x="432012" y="1069203"/>
                  <a:pt x="439795" y="1069203"/>
                </a:cubicBezTo>
                <a:close/>
                <a:moveTo>
                  <a:pt x="368965" y="1069203"/>
                </a:moveTo>
                <a:cubicBezTo>
                  <a:pt x="377527" y="1069203"/>
                  <a:pt x="383754" y="1075766"/>
                  <a:pt x="383754" y="1083059"/>
                </a:cubicBezTo>
                <a:cubicBezTo>
                  <a:pt x="383754" y="1089622"/>
                  <a:pt x="377527" y="1095457"/>
                  <a:pt x="368965" y="1095457"/>
                </a:cubicBezTo>
                <a:cubicBezTo>
                  <a:pt x="361182" y="1095457"/>
                  <a:pt x="354177" y="1089622"/>
                  <a:pt x="354177" y="1083059"/>
                </a:cubicBezTo>
                <a:cubicBezTo>
                  <a:pt x="354177" y="1075766"/>
                  <a:pt x="361182" y="1069203"/>
                  <a:pt x="368965" y="1069203"/>
                </a:cubicBezTo>
                <a:close/>
                <a:moveTo>
                  <a:pt x="297201" y="1069203"/>
                </a:moveTo>
                <a:cubicBezTo>
                  <a:pt x="305223" y="1069203"/>
                  <a:pt x="309599" y="1075766"/>
                  <a:pt x="309599" y="1083059"/>
                </a:cubicBezTo>
                <a:cubicBezTo>
                  <a:pt x="309599" y="1089622"/>
                  <a:pt x="305223" y="1095457"/>
                  <a:pt x="297201" y="1095457"/>
                </a:cubicBezTo>
                <a:cubicBezTo>
                  <a:pt x="289909" y="1095457"/>
                  <a:pt x="283346" y="1089622"/>
                  <a:pt x="283346" y="1083059"/>
                </a:cubicBezTo>
                <a:cubicBezTo>
                  <a:pt x="283346" y="1075766"/>
                  <a:pt x="289909" y="1069203"/>
                  <a:pt x="297201" y="1069203"/>
                </a:cubicBezTo>
                <a:close/>
                <a:moveTo>
                  <a:pt x="226372" y="1069203"/>
                </a:moveTo>
                <a:cubicBezTo>
                  <a:pt x="232207" y="1069203"/>
                  <a:pt x="238771" y="1075766"/>
                  <a:pt x="238771" y="1083059"/>
                </a:cubicBezTo>
                <a:cubicBezTo>
                  <a:pt x="238771" y="1089622"/>
                  <a:pt x="232207" y="1095457"/>
                  <a:pt x="226372" y="1095457"/>
                </a:cubicBezTo>
                <a:cubicBezTo>
                  <a:pt x="218350" y="1095457"/>
                  <a:pt x="212516" y="1089622"/>
                  <a:pt x="212516" y="1083059"/>
                </a:cubicBezTo>
                <a:cubicBezTo>
                  <a:pt x="212516" y="1075766"/>
                  <a:pt x="218350" y="1069203"/>
                  <a:pt x="226372" y="1069203"/>
                </a:cubicBezTo>
                <a:close/>
                <a:moveTo>
                  <a:pt x="154079" y="1069203"/>
                </a:moveTo>
                <a:cubicBezTo>
                  <a:pt x="161372" y="1069203"/>
                  <a:pt x="167935" y="1075766"/>
                  <a:pt x="167935" y="1083059"/>
                </a:cubicBezTo>
                <a:cubicBezTo>
                  <a:pt x="167935" y="1089622"/>
                  <a:pt x="161372" y="1095457"/>
                  <a:pt x="154079" y="1095457"/>
                </a:cubicBezTo>
                <a:cubicBezTo>
                  <a:pt x="147516" y="1095457"/>
                  <a:pt x="141682" y="1089622"/>
                  <a:pt x="141682" y="1083059"/>
                </a:cubicBezTo>
                <a:cubicBezTo>
                  <a:pt x="141682" y="1075766"/>
                  <a:pt x="147516" y="1069203"/>
                  <a:pt x="154079" y="1069203"/>
                </a:cubicBezTo>
                <a:close/>
                <a:moveTo>
                  <a:pt x="83249" y="1069203"/>
                </a:moveTo>
                <a:cubicBezTo>
                  <a:pt x="90542" y="1069203"/>
                  <a:pt x="97105" y="1075766"/>
                  <a:pt x="97105" y="1083059"/>
                </a:cubicBezTo>
                <a:cubicBezTo>
                  <a:pt x="97105" y="1089622"/>
                  <a:pt x="90542" y="1095457"/>
                  <a:pt x="83249" y="1095457"/>
                </a:cubicBezTo>
                <a:cubicBezTo>
                  <a:pt x="76686" y="1095457"/>
                  <a:pt x="70852" y="1089622"/>
                  <a:pt x="70852" y="1083059"/>
                </a:cubicBezTo>
                <a:cubicBezTo>
                  <a:pt x="70852" y="1075766"/>
                  <a:pt x="76686" y="1069203"/>
                  <a:pt x="83249" y="1069203"/>
                </a:cubicBezTo>
                <a:close/>
                <a:moveTo>
                  <a:pt x="12014" y="1069203"/>
                </a:moveTo>
                <a:cubicBezTo>
                  <a:pt x="20258" y="1069203"/>
                  <a:pt x="26255" y="1075766"/>
                  <a:pt x="26255" y="1083059"/>
                </a:cubicBezTo>
                <a:cubicBezTo>
                  <a:pt x="26255" y="1091081"/>
                  <a:pt x="20258" y="1095457"/>
                  <a:pt x="12014" y="1095457"/>
                </a:cubicBezTo>
                <a:cubicBezTo>
                  <a:pt x="4518" y="1095457"/>
                  <a:pt x="21" y="1091081"/>
                  <a:pt x="21" y="1083059"/>
                </a:cubicBezTo>
                <a:cubicBezTo>
                  <a:pt x="21" y="1075766"/>
                  <a:pt x="4518" y="1069203"/>
                  <a:pt x="12014" y="1069203"/>
                </a:cubicBezTo>
                <a:close/>
                <a:moveTo>
                  <a:pt x="6724405" y="998371"/>
                </a:moveTo>
                <a:cubicBezTo>
                  <a:pt x="6732427" y="998371"/>
                  <a:pt x="6738261" y="1004205"/>
                  <a:pt x="6738261" y="1010768"/>
                </a:cubicBezTo>
                <a:cubicBezTo>
                  <a:pt x="6738261" y="1018061"/>
                  <a:pt x="6732427" y="1024625"/>
                  <a:pt x="6724405" y="1024625"/>
                </a:cubicBezTo>
                <a:cubicBezTo>
                  <a:pt x="6718571" y="1024625"/>
                  <a:pt x="6712008" y="1018061"/>
                  <a:pt x="6712008" y="1010768"/>
                </a:cubicBezTo>
                <a:cubicBezTo>
                  <a:pt x="6712008" y="1004205"/>
                  <a:pt x="6718571" y="998371"/>
                  <a:pt x="6724405" y="998371"/>
                </a:cubicBezTo>
                <a:close/>
                <a:moveTo>
                  <a:pt x="6653576" y="998371"/>
                </a:moveTo>
                <a:cubicBezTo>
                  <a:pt x="6660869" y="998371"/>
                  <a:pt x="6667432" y="1004205"/>
                  <a:pt x="6667432" y="1010768"/>
                </a:cubicBezTo>
                <a:cubicBezTo>
                  <a:pt x="6667432" y="1018061"/>
                  <a:pt x="6660869" y="1024625"/>
                  <a:pt x="6653576" y="1024625"/>
                </a:cubicBezTo>
                <a:cubicBezTo>
                  <a:pt x="6645554" y="1024625"/>
                  <a:pt x="6641179" y="1018061"/>
                  <a:pt x="6641179" y="1010768"/>
                </a:cubicBezTo>
                <a:cubicBezTo>
                  <a:pt x="6641179" y="1004205"/>
                  <a:pt x="6645554" y="998371"/>
                  <a:pt x="6653576" y="998371"/>
                </a:cubicBezTo>
                <a:close/>
                <a:moveTo>
                  <a:pt x="6581764" y="998371"/>
                </a:moveTo>
                <a:cubicBezTo>
                  <a:pt x="6589547" y="998371"/>
                  <a:pt x="6596552" y="1004205"/>
                  <a:pt x="6596552" y="1010768"/>
                </a:cubicBezTo>
                <a:cubicBezTo>
                  <a:pt x="6596552" y="1018061"/>
                  <a:pt x="6589547" y="1024625"/>
                  <a:pt x="6581764" y="1024625"/>
                </a:cubicBezTo>
                <a:cubicBezTo>
                  <a:pt x="6573202" y="1024625"/>
                  <a:pt x="6566976" y="1018061"/>
                  <a:pt x="6566976" y="1010768"/>
                </a:cubicBezTo>
                <a:cubicBezTo>
                  <a:pt x="6566976" y="1004205"/>
                  <a:pt x="6573202" y="998371"/>
                  <a:pt x="6581764" y="998371"/>
                </a:cubicBezTo>
                <a:close/>
                <a:moveTo>
                  <a:pt x="6510933" y="998371"/>
                </a:moveTo>
                <a:cubicBezTo>
                  <a:pt x="6518717" y="998371"/>
                  <a:pt x="6525722" y="1004205"/>
                  <a:pt x="6525722" y="1010768"/>
                </a:cubicBezTo>
                <a:cubicBezTo>
                  <a:pt x="6525722" y="1018061"/>
                  <a:pt x="6518717" y="1024625"/>
                  <a:pt x="6510933" y="1024625"/>
                </a:cubicBezTo>
                <a:cubicBezTo>
                  <a:pt x="6502371" y="1024625"/>
                  <a:pt x="6496144" y="1018061"/>
                  <a:pt x="6496144" y="1010768"/>
                </a:cubicBezTo>
                <a:cubicBezTo>
                  <a:pt x="6496144" y="1004205"/>
                  <a:pt x="6502371" y="998371"/>
                  <a:pt x="6510933" y="998371"/>
                </a:cubicBezTo>
                <a:close/>
                <a:moveTo>
                  <a:pt x="6440492" y="998371"/>
                </a:moveTo>
                <a:cubicBezTo>
                  <a:pt x="6448081" y="998371"/>
                  <a:pt x="6454911" y="1004205"/>
                  <a:pt x="6454911" y="1010768"/>
                </a:cubicBezTo>
                <a:cubicBezTo>
                  <a:pt x="6454911" y="1018061"/>
                  <a:pt x="6448081" y="1024625"/>
                  <a:pt x="6440492" y="1024625"/>
                </a:cubicBezTo>
                <a:cubicBezTo>
                  <a:pt x="6432145" y="1024625"/>
                  <a:pt x="6425315" y="1018061"/>
                  <a:pt x="6425315" y="1010768"/>
                </a:cubicBezTo>
                <a:cubicBezTo>
                  <a:pt x="6425315" y="1004205"/>
                  <a:pt x="6432145" y="998371"/>
                  <a:pt x="6440492" y="998371"/>
                </a:cubicBezTo>
                <a:close/>
                <a:moveTo>
                  <a:pt x="6368340" y="998371"/>
                </a:moveTo>
                <a:cubicBezTo>
                  <a:pt x="6376362" y="998371"/>
                  <a:pt x="6380737" y="1004205"/>
                  <a:pt x="6380737" y="1010768"/>
                </a:cubicBezTo>
                <a:cubicBezTo>
                  <a:pt x="6380737" y="1018061"/>
                  <a:pt x="6376362" y="1024625"/>
                  <a:pt x="6368340" y="1024625"/>
                </a:cubicBezTo>
                <a:cubicBezTo>
                  <a:pt x="6361047" y="1024625"/>
                  <a:pt x="6354484" y="1018061"/>
                  <a:pt x="6354484" y="1010768"/>
                </a:cubicBezTo>
                <a:cubicBezTo>
                  <a:pt x="6354484" y="1004205"/>
                  <a:pt x="6361047" y="998371"/>
                  <a:pt x="6368340" y="998371"/>
                </a:cubicBezTo>
                <a:close/>
                <a:moveTo>
                  <a:pt x="6297511" y="998371"/>
                </a:moveTo>
                <a:cubicBezTo>
                  <a:pt x="6304074" y="998371"/>
                  <a:pt x="6309908" y="1004205"/>
                  <a:pt x="6309908" y="1010768"/>
                </a:cubicBezTo>
                <a:cubicBezTo>
                  <a:pt x="6309908" y="1018061"/>
                  <a:pt x="6304074" y="1024625"/>
                  <a:pt x="6297511" y="1024625"/>
                </a:cubicBezTo>
                <a:cubicBezTo>
                  <a:pt x="6290218" y="1024625"/>
                  <a:pt x="6283655" y="1018061"/>
                  <a:pt x="6283655" y="1010768"/>
                </a:cubicBezTo>
                <a:cubicBezTo>
                  <a:pt x="6283655" y="1004205"/>
                  <a:pt x="6290218" y="998371"/>
                  <a:pt x="6297511" y="998371"/>
                </a:cubicBezTo>
                <a:close/>
                <a:moveTo>
                  <a:pt x="6226679" y="998371"/>
                </a:moveTo>
                <a:cubicBezTo>
                  <a:pt x="6233242" y="998371"/>
                  <a:pt x="6239076" y="1004205"/>
                  <a:pt x="6239076" y="1010768"/>
                </a:cubicBezTo>
                <a:cubicBezTo>
                  <a:pt x="6239076" y="1018061"/>
                  <a:pt x="6233242" y="1024625"/>
                  <a:pt x="6226679" y="1024625"/>
                </a:cubicBezTo>
                <a:cubicBezTo>
                  <a:pt x="6219386" y="1024625"/>
                  <a:pt x="6212823" y="1018061"/>
                  <a:pt x="6212823" y="1010768"/>
                </a:cubicBezTo>
                <a:cubicBezTo>
                  <a:pt x="6212823" y="1004205"/>
                  <a:pt x="6219386" y="998371"/>
                  <a:pt x="6226679" y="998371"/>
                </a:cubicBezTo>
                <a:close/>
                <a:moveTo>
                  <a:pt x="6154391" y="998371"/>
                </a:moveTo>
                <a:cubicBezTo>
                  <a:pt x="6161684" y="998371"/>
                  <a:pt x="6168247" y="1004205"/>
                  <a:pt x="6168247" y="1010768"/>
                </a:cubicBezTo>
                <a:cubicBezTo>
                  <a:pt x="6168247" y="1018061"/>
                  <a:pt x="6161684" y="1024625"/>
                  <a:pt x="6154391" y="1024625"/>
                </a:cubicBezTo>
                <a:cubicBezTo>
                  <a:pt x="6147828" y="1024625"/>
                  <a:pt x="6141994" y="1018061"/>
                  <a:pt x="6141994" y="1010768"/>
                </a:cubicBezTo>
                <a:cubicBezTo>
                  <a:pt x="6141994" y="1004205"/>
                  <a:pt x="6147828" y="998371"/>
                  <a:pt x="6154391" y="998371"/>
                </a:cubicBezTo>
                <a:close/>
                <a:moveTo>
                  <a:pt x="6083559" y="998371"/>
                </a:moveTo>
                <a:cubicBezTo>
                  <a:pt x="6090852" y="998371"/>
                  <a:pt x="6097415" y="1004205"/>
                  <a:pt x="6097415" y="1010768"/>
                </a:cubicBezTo>
                <a:cubicBezTo>
                  <a:pt x="6097415" y="1018061"/>
                  <a:pt x="6090852" y="1024625"/>
                  <a:pt x="6083559" y="1024625"/>
                </a:cubicBezTo>
                <a:cubicBezTo>
                  <a:pt x="6076996" y="1024625"/>
                  <a:pt x="6071162" y="1018061"/>
                  <a:pt x="6071162" y="1010768"/>
                </a:cubicBezTo>
                <a:cubicBezTo>
                  <a:pt x="6071162" y="1004205"/>
                  <a:pt x="6076996" y="998371"/>
                  <a:pt x="6083559" y="998371"/>
                </a:cubicBezTo>
                <a:close/>
                <a:moveTo>
                  <a:pt x="6009356" y="998371"/>
                </a:moveTo>
                <a:cubicBezTo>
                  <a:pt x="6016649" y="998371"/>
                  <a:pt x="6023212" y="1004205"/>
                  <a:pt x="6023212" y="1010768"/>
                </a:cubicBezTo>
                <a:cubicBezTo>
                  <a:pt x="6023212" y="1018061"/>
                  <a:pt x="6016649" y="1024625"/>
                  <a:pt x="6009356" y="1024625"/>
                </a:cubicBezTo>
                <a:cubicBezTo>
                  <a:pt x="6001334" y="1024625"/>
                  <a:pt x="5996959" y="1018061"/>
                  <a:pt x="5996959" y="1010768"/>
                </a:cubicBezTo>
                <a:cubicBezTo>
                  <a:pt x="5996959" y="1004205"/>
                  <a:pt x="6001334" y="998371"/>
                  <a:pt x="6009356" y="998371"/>
                </a:cubicBezTo>
                <a:close/>
                <a:moveTo>
                  <a:pt x="5940548" y="998371"/>
                </a:moveTo>
                <a:cubicBezTo>
                  <a:pt x="5948896" y="998371"/>
                  <a:pt x="5955726" y="1004205"/>
                  <a:pt x="5955726" y="1010768"/>
                </a:cubicBezTo>
                <a:cubicBezTo>
                  <a:pt x="5955726" y="1018061"/>
                  <a:pt x="5948896" y="1024625"/>
                  <a:pt x="5940548" y="1024625"/>
                </a:cubicBezTo>
                <a:cubicBezTo>
                  <a:pt x="5932960" y="1024625"/>
                  <a:pt x="5926130" y="1018061"/>
                  <a:pt x="5926130" y="1010768"/>
                </a:cubicBezTo>
                <a:cubicBezTo>
                  <a:pt x="5926130" y="1004205"/>
                  <a:pt x="5932960" y="998371"/>
                  <a:pt x="5940548" y="998371"/>
                </a:cubicBezTo>
                <a:close/>
                <a:moveTo>
                  <a:pt x="5870088" y="998371"/>
                </a:moveTo>
                <a:cubicBezTo>
                  <a:pt x="5878650" y="998371"/>
                  <a:pt x="5884877" y="1004205"/>
                  <a:pt x="5884877" y="1010768"/>
                </a:cubicBezTo>
                <a:cubicBezTo>
                  <a:pt x="5884877" y="1018061"/>
                  <a:pt x="5878650" y="1024625"/>
                  <a:pt x="5870088" y="1024625"/>
                </a:cubicBezTo>
                <a:cubicBezTo>
                  <a:pt x="5862304" y="1024625"/>
                  <a:pt x="5855299" y="1018061"/>
                  <a:pt x="5855299" y="1010768"/>
                </a:cubicBezTo>
                <a:cubicBezTo>
                  <a:pt x="5855299" y="1004205"/>
                  <a:pt x="5862304" y="998371"/>
                  <a:pt x="5870088" y="998371"/>
                </a:cubicBezTo>
                <a:close/>
                <a:moveTo>
                  <a:pt x="5799257" y="998371"/>
                </a:moveTo>
                <a:cubicBezTo>
                  <a:pt x="5807819" y="998371"/>
                  <a:pt x="5814045" y="1004205"/>
                  <a:pt x="5814045" y="1010768"/>
                </a:cubicBezTo>
                <a:cubicBezTo>
                  <a:pt x="5814045" y="1018061"/>
                  <a:pt x="5807819" y="1024625"/>
                  <a:pt x="5799257" y="1024625"/>
                </a:cubicBezTo>
                <a:cubicBezTo>
                  <a:pt x="5791474" y="1024625"/>
                  <a:pt x="5784469" y="1018061"/>
                  <a:pt x="5784469" y="1010768"/>
                </a:cubicBezTo>
                <a:cubicBezTo>
                  <a:pt x="5784469" y="1004205"/>
                  <a:pt x="5791474" y="998371"/>
                  <a:pt x="5799257" y="998371"/>
                </a:cubicBezTo>
                <a:close/>
                <a:moveTo>
                  <a:pt x="5724122" y="998371"/>
                </a:moveTo>
                <a:cubicBezTo>
                  <a:pt x="5730685" y="998371"/>
                  <a:pt x="5736519" y="1004205"/>
                  <a:pt x="5736519" y="1010768"/>
                </a:cubicBezTo>
                <a:cubicBezTo>
                  <a:pt x="5736519" y="1018061"/>
                  <a:pt x="5730685" y="1024625"/>
                  <a:pt x="5724122" y="1024625"/>
                </a:cubicBezTo>
                <a:cubicBezTo>
                  <a:pt x="5716100" y="1024625"/>
                  <a:pt x="5710266" y="1018061"/>
                  <a:pt x="5710266" y="1010768"/>
                </a:cubicBezTo>
                <a:cubicBezTo>
                  <a:pt x="5710266" y="1004205"/>
                  <a:pt x="5716100" y="998371"/>
                  <a:pt x="5724122" y="998371"/>
                </a:cubicBezTo>
                <a:close/>
                <a:moveTo>
                  <a:pt x="5653291" y="998371"/>
                </a:moveTo>
                <a:cubicBezTo>
                  <a:pt x="5659125" y="998371"/>
                  <a:pt x="5665688" y="1004205"/>
                  <a:pt x="5665688" y="1012227"/>
                </a:cubicBezTo>
                <a:cubicBezTo>
                  <a:pt x="5665688" y="1018061"/>
                  <a:pt x="5659125" y="1024625"/>
                  <a:pt x="5653291" y="1024625"/>
                </a:cubicBezTo>
                <a:cubicBezTo>
                  <a:pt x="5645269" y="1024625"/>
                  <a:pt x="5639435" y="1018061"/>
                  <a:pt x="5639435" y="1012227"/>
                </a:cubicBezTo>
                <a:cubicBezTo>
                  <a:pt x="5639435" y="1004205"/>
                  <a:pt x="5645269" y="998371"/>
                  <a:pt x="5653291" y="998371"/>
                </a:cubicBezTo>
                <a:close/>
                <a:moveTo>
                  <a:pt x="5581002" y="998371"/>
                </a:moveTo>
                <a:cubicBezTo>
                  <a:pt x="5588295" y="998371"/>
                  <a:pt x="5594858" y="1004205"/>
                  <a:pt x="5594858" y="1012227"/>
                </a:cubicBezTo>
                <a:cubicBezTo>
                  <a:pt x="5594858" y="1018061"/>
                  <a:pt x="5588295" y="1024625"/>
                  <a:pt x="5581002" y="1024625"/>
                </a:cubicBezTo>
                <a:cubicBezTo>
                  <a:pt x="5574439" y="1024625"/>
                  <a:pt x="5568605" y="1018061"/>
                  <a:pt x="5568605" y="1012227"/>
                </a:cubicBezTo>
                <a:cubicBezTo>
                  <a:pt x="5568605" y="1004205"/>
                  <a:pt x="5574439" y="998371"/>
                  <a:pt x="5581002" y="998371"/>
                </a:cubicBezTo>
                <a:close/>
                <a:moveTo>
                  <a:pt x="5510171" y="998371"/>
                </a:moveTo>
                <a:cubicBezTo>
                  <a:pt x="5517464" y="998371"/>
                  <a:pt x="5524027" y="1004205"/>
                  <a:pt x="5524027" y="1012227"/>
                </a:cubicBezTo>
                <a:cubicBezTo>
                  <a:pt x="5524027" y="1018061"/>
                  <a:pt x="5517464" y="1024625"/>
                  <a:pt x="5510171" y="1024625"/>
                </a:cubicBezTo>
                <a:cubicBezTo>
                  <a:pt x="5503608" y="1024625"/>
                  <a:pt x="5497774" y="1018061"/>
                  <a:pt x="5497774" y="1012227"/>
                </a:cubicBezTo>
                <a:cubicBezTo>
                  <a:pt x="5497774" y="1004205"/>
                  <a:pt x="5503608" y="998371"/>
                  <a:pt x="5510171" y="998371"/>
                </a:cubicBezTo>
                <a:close/>
                <a:moveTo>
                  <a:pt x="5438937" y="998371"/>
                </a:moveTo>
                <a:cubicBezTo>
                  <a:pt x="5447182" y="998371"/>
                  <a:pt x="5453178" y="1004205"/>
                  <a:pt x="5453178" y="1012227"/>
                </a:cubicBezTo>
                <a:cubicBezTo>
                  <a:pt x="5453178" y="1018061"/>
                  <a:pt x="5447182" y="1024625"/>
                  <a:pt x="5438937" y="1024625"/>
                </a:cubicBezTo>
                <a:cubicBezTo>
                  <a:pt x="5431442" y="1024625"/>
                  <a:pt x="5426945" y="1018061"/>
                  <a:pt x="5426945" y="1012227"/>
                </a:cubicBezTo>
                <a:cubicBezTo>
                  <a:pt x="5426945" y="1004205"/>
                  <a:pt x="5431442" y="998371"/>
                  <a:pt x="5438937" y="998371"/>
                </a:cubicBezTo>
                <a:close/>
                <a:moveTo>
                  <a:pt x="5367530" y="998371"/>
                </a:moveTo>
                <a:cubicBezTo>
                  <a:pt x="5376092" y="998371"/>
                  <a:pt x="5382318" y="1004205"/>
                  <a:pt x="5382318" y="1012227"/>
                </a:cubicBezTo>
                <a:cubicBezTo>
                  <a:pt x="5382318" y="1018061"/>
                  <a:pt x="5376092" y="1024625"/>
                  <a:pt x="5367530" y="1024625"/>
                </a:cubicBezTo>
                <a:cubicBezTo>
                  <a:pt x="5359747" y="1024625"/>
                  <a:pt x="5352742" y="1018061"/>
                  <a:pt x="5352742" y="1012227"/>
                </a:cubicBezTo>
                <a:cubicBezTo>
                  <a:pt x="5352742" y="1004205"/>
                  <a:pt x="5359747" y="998371"/>
                  <a:pt x="5367530" y="998371"/>
                </a:cubicBezTo>
                <a:close/>
                <a:moveTo>
                  <a:pt x="5296699" y="998371"/>
                </a:moveTo>
                <a:cubicBezTo>
                  <a:pt x="5305261" y="998371"/>
                  <a:pt x="5311488" y="1004205"/>
                  <a:pt x="5311488" y="1012227"/>
                </a:cubicBezTo>
                <a:cubicBezTo>
                  <a:pt x="5311488" y="1018061"/>
                  <a:pt x="5305261" y="1024625"/>
                  <a:pt x="5296699" y="1024625"/>
                </a:cubicBezTo>
                <a:cubicBezTo>
                  <a:pt x="5288915" y="1024625"/>
                  <a:pt x="5281910" y="1018061"/>
                  <a:pt x="5281910" y="1012227"/>
                </a:cubicBezTo>
                <a:cubicBezTo>
                  <a:pt x="5281910" y="1004205"/>
                  <a:pt x="5288915" y="998371"/>
                  <a:pt x="5296699" y="998371"/>
                </a:cubicBezTo>
                <a:close/>
                <a:moveTo>
                  <a:pt x="5225869" y="998371"/>
                </a:moveTo>
                <a:cubicBezTo>
                  <a:pt x="5234431" y="998371"/>
                  <a:pt x="5240657" y="1004205"/>
                  <a:pt x="5240657" y="1012227"/>
                </a:cubicBezTo>
                <a:cubicBezTo>
                  <a:pt x="5240657" y="1018061"/>
                  <a:pt x="5234431" y="1024625"/>
                  <a:pt x="5225869" y="1024625"/>
                </a:cubicBezTo>
                <a:cubicBezTo>
                  <a:pt x="5217307" y="1024625"/>
                  <a:pt x="5211081" y="1018061"/>
                  <a:pt x="5211081" y="1012227"/>
                </a:cubicBezTo>
                <a:cubicBezTo>
                  <a:pt x="5211081" y="1004205"/>
                  <a:pt x="5217307" y="998371"/>
                  <a:pt x="5225869" y="998371"/>
                </a:cubicBezTo>
                <a:close/>
                <a:moveTo>
                  <a:pt x="5154105" y="998371"/>
                </a:moveTo>
                <a:cubicBezTo>
                  <a:pt x="5162127" y="998371"/>
                  <a:pt x="5166502" y="1004205"/>
                  <a:pt x="5166502" y="1012227"/>
                </a:cubicBezTo>
                <a:cubicBezTo>
                  <a:pt x="5166502" y="1018061"/>
                  <a:pt x="5162127" y="1024625"/>
                  <a:pt x="5154105" y="1024625"/>
                </a:cubicBezTo>
                <a:cubicBezTo>
                  <a:pt x="5146083" y="1024625"/>
                  <a:pt x="5140249" y="1018061"/>
                  <a:pt x="5140249" y="1012227"/>
                </a:cubicBezTo>
                <a:cubicBezTo>
                  <a:pt x="5140249" y="1004205"/>
                  <a:pt x="5146083" y="998371"/>
                  <a:pt x="5154105" y="998371"/>
                </a:cubicBezTo>
                <a:close/>
                <a:moveTo>
                  <a:pt x="5083276" y="998371"/>
                </a:moveTo>
                <a:cubicBezTo>
                  <a:pt x="5089110" y="998371"/>
                  <a:pt x="5095673" y="1004205"/>
                  <a:pt x="5095673" y="1012227"/>
                </a:cubicBezTo>
                <a:cubicBezTo>
                  <a:pt x="5095673" y="1018061"/>
                  <a:pt x="5089110" y="1024625"/>
                  <a:pt x="5083276" y="1024625"/>
                </a:cubicBezTo>
                <a:cubicBezTo>
                  <a:pt x="5075254" y="1024625"/>
                  <a:pt x="5069420" y="1018061"/>
                  <a:pt x="5069420" y="1012227"/>
                </a:cubicBezTo>
                <a:cubicBezTo>
                  <a:pt x="5069420" y="1004205"/>
                  <a:pt x="5075254" y="998371"/>
                  <a:pt x="5083276" y="998371"/>
                </a:cubicBezTo>
                <a:close/>
                <a:moveTo>
                  <a:pt x="5012445" y="998371"/>
                </a:moveTo>
                <a:cubicBezTo>
                  <a:pt x="5018279" y="998371"/>
                  <a:pt x="5024842" y="1004205"/>
                  <a:pt x="5024842" y="1012227"/>
                </a:cubicBezTo>
                <a:cubicBezTo>
                  <a:pt x="5024842" y="1018061"/>
                  <a:pt x="5018279" y="1024625"/>
                  <a:pt x="5012445" y="1024625"/>
                </a:cubicBezTo>
                <a:cubicBezTo>
                  <a:pt x="5004423" y="1024625"/>
                  <a:pt x="4998589" y="1018061"/>
                  <a:pt x="4998589" y="1012227"/>
                </a:cubicBezTo>
                <a:cubicBezTo>
                  <a:pt x="4998589" y="1004205"/>
                  <a:pt x="5004423" y="998371"/>
                  <a:pt x="5012445" y="998371"/>
                </a:cubicBezTo>
                <a:close/>
                <a:moveTo>
                  <a:pt x="4940157" y="998371"/>
                </a:moveTo>
                <a:cubicBezTo>
                  <a:pt x="4948179" y="998371"/>
                  <a:pt x="4954013" y="1004205"/>
                  <a:pt x="4954013" y="1012227"/>
                </a:cubicBezTo>
                <a:cubicBezTo>
                  <a:pt x="4954013" y="1018061"/>
                  <a:pt x="4948179" y="1024625"/>
                  <a:pt x="4940157" y="1024625"/>
                </a:cubicBezTo>
                <a:cubicBezTo>
                  <a:pt x="4934323" y="1024625"/>
                  <a:pt x="4927760" y="1018061"/>
                  <a:pt x="4927760" y="1012227"/>
                </a:cubicBezTo>
                <a:cubicBezTo>
                  <a:pt x="4927760" y="1004205"/>
                  <a:pt x="4934323" y="998371"/>
                  <a:pt x="4940157" y="998371"/>
                </a:cubicBezTo>
                <a:close/>
                <a:moveTo>
                  <a:pt x="4865953" y="998371"/>
                </a:moveTo>
                <a:cubicBezTo>
                  <a:pt x="4873975" y="998371"/>
                  <a:pt x="4879809" y="1004205"/>
                  <a:pt x="4879809" y="1012227"/>
                </a:cubicBezTo>
                <a:cubicBezTo>
                  <a:pt x="4879809" y="1018061"/>
                  <a:pt x="4873975" y="1024625"/>
                  <a:pt x="4865953" y="1024625"/>
                </a:cubicBezTo>
                <a:cubicBezTo>
                  <a:pt x="4860119" y="1024625"/>
                  <a:pt x="4853556" y="1018061"/>
                  <a:pt x="4853556" y="1012227"/>
                </a:cubicBezTo>
                <a:cubicBezTo>
                  <a:pt x="4853556" y="1004205"/>
                  <a:pt x="4860119" y="998371"/>
                  <a:pt x="4865953" y="998371"/>
                </a:cubicBezTo>
                <a:close/>
                <a:moveTo>
                  <a:pt x="4797514" y="998371"/>
                </a:moveTo>
                <a:cubicBezTo>
                  <a:pt x="4806076" y="998371"/>
                  <a:pt x="4812303" y="1004205"/>
                  <a:pt x="4812303" y="1012227"/>
                </a:cubicBezTo>
                <a:cubicBezTo>
                  <a:pt x="4812303" y="1018061"/>
                  <a:pt x="4806076" y="1024625"/>
                  <a:pt x="4797514" y="1024625"/>
                </a:cubicBezTo>
                <a:cubicBezTo>
                  <a:pt x="4789730" y="1024625"/>
                  <a:pt x="4784282" y="1018061"/>
                  <a:pt x="4782725" y="1012227"/>
                </a:cubicBezTo>
                <a:cubicBezTo>
                  <a:pt x="4782725" y="1004205"/>
                  <a:pt x="4789730" y="998371"/>
                  <a:pt x="4797514" y="998371"/>
                </a:cubicBezTo>
                <a:close/>
                <a:moveTo>
                  <a:pt x="4726684" y="998371"/>
                </a:moveTo>
                <a:cubicBezTo>
                  <a:pt x="4735246" y="998371"/>
                  <a:pt x="4741472" y="1004205"/>
                  <a:pt x="4741472" y="1012227"/>
                </a:cubicBezTo>
                <a:cubicBezTo>
                  <a:pt x="4741472" y="1018061"/>
                  <a:pt x="4735246" y="1024625"/>
                  <a:pt x="4726684" y="1024625"/>
                </a:cubicBezTo>
                <a:cubicBezTo>
                  <a:pt x="4718122" y="1024625"/>
                  <a:pt x="4711896" y="1018061"/>
                  <a:pt x="4711896" y="1012227"/>
                </a:cubicBezTo>
                <a:cubicBezTo>
                  <a:pt x="4711896" y="1004205"/>
                  <a:pt x="4718122" y="998371"/>
                  <a:pt x="4726684" y="998371"/>
                </a:cubicBezTo>
                <a:close/>
                <a:moveTo>
                  <a:pt x="4655853" y="998371"/>
                </a:moveTo>
                <a:cubicBezTo>
                  <a:pt x="4663637" y="998371"/>
                  <a:pt x="4670642" y="1004205"/>
                  <a:pt x="4670642" y="1012227"/>
                </a:cubicBezTo>
                <a:cubicBezTo>
                  <a:pt x="4670642" y="1018061"/>
                  <a:pt x="4663637" y="1024625"/>
                  <a:pt x="4655853" y="1024625"/>
                </a:cubicBezTo>
                <a:cubicBezTo>
                  <a:pt x="4647291" y="1024625"/>
                  <a:pt x="4641064" y="1018061"/>
                  <a:pt x="4641064" y="1012227"/>
                </a:cubicBezTo>
                <a:cubicBezTo>
                  <a:pt x="4641064" y="1004205"/>
                  <a:pt x="4647291" y="998371"/>
                  <a:pt x="4655853" y="998371"/>
                </a:cubicBezTo>
                <a:close/>
                <a:moveTo>
                  <a:pt x="4584091" y="998371"/>
                </a:moveTo>
                <a:cubicBezTo>
                  <a:pt x="4591384" y="998371"/>
                  <a:pt x="4596488" y="1004205"/>
                  <a:pt x="4596488" y="1012227"/>
                </a:cubicBezTo>
                <a:cubicBezTo>
                  <a:pt x="4596488" y="1018061"/>
                  <a:pt x="4591384" y="1024625"/>
                  <a:pt x="4584091" y="1024625"/>
                </a:cubicBezTo>
                <a:cubicBezTo>
                  <a:pt x="4576069" y="1024625"/>
                  <a:pt x="4570235" y="1018061"/>
                  <a:pt x="4570235" y="1012227"/>
                </a:cubicBezTo>
                <a:cubicBezTo>
                  <a:pt x="4570235" y="1004205"/>
                  <a:pt x="4576069" y="998371"/>
                  <a:pt x="4584091" y="998371"/>
                </a:cubicBezTo>
                <a:close/>
                <a:moveTo>
                  <a:pt x="4513260" y="998371"/>
                </a:moveTo>
                <a:cubicBezTo>
                  <a:pt x="4519094" y="998371"/>
                  <a:pt x="4525657" y="1004205"/>
                  <a:pt x="4525657" y="1012227"/>
                </a:cubicBezTo>
                <a:cubicBezTo>
                  <a:pt x="4525657" y="1019520"/>
                  <a:pt x="4519094" y="1024625"/>
                  <a:pt x="4513260" y="1024625"/>
                </a:cubicBezTo>
                <a:cubicBezTo>
                  <a:pt x="4505238" y="1024625"/>
                  <a:pt x="4499404" y="1019520"/>
                  <a:pt x="4499404" y="1012227"/>
                </a:cubicBezTo>
                <a:cubicBezTo>
                  <a:pt x="4499404" y="1004205"/>
                  <a:pt x="4505238" y="998371"/>
                  <a:pt x="4513260" y="998371"/>
                </a:cubicBezTo>
                <a:close/>
                <a:moveTo>
                  <a:pt x="4439056" y="998371"/>
                </a:moveTo>
                <a:cubicBezTo>
                  <a:pt x="4445619" y="998371"/>
                  <a:pt x="4451453" y="1004205"/>
                  <a:pt x="4451453" y="1012227"/>
                </a:cubicBezTo>
                <a:cubicBezTo>
                  <a:pt x="4451453" y="1019520"/>
                  <a:pt x="4445619" y="1024625"/>
                  <a:pt x="4439056" y="1024625"/>
                </a:cubicBezTo>
                <a:cubicBezTo>
                  <a:pt x="4431763" y="1024625"/>
                  <a:pt x="4425200" y="1019520"/>
                  <a:pt x="4425200" y="1012227"/>
                </a:cubicBezTo>
                <a:cubicBezTo>
                  <a:pt x="4425200" y="1004205"/>
                  <a:pt x="4431763" y="998371"/>
                  <a:pt x="4439056" y="998371"/>
                </a:cubicBezTo>
                <a:close/>
                <a:moveTo>
                  <a:pt x="4366768" y="998371"/>
                </a:moveTo>
                <a:cubicBezTo>
                  <a:pt x="4374790" y="998371"/>
                  <a:pt x="4380624" y="1004205"/>
                  <a:pt x="4380624" y="1012227"/>
                </a:cubicBezTo>
                <a:cubicBezTo>
                  <a:pt x="4380624" y="1019520"/>
                  <a:pt x="4374790" y="1024625"/>
                  <a:pt x="4366768" y="1024625"/>
                </a:cubicBezTo>
                <a:cubicBezTo>
                  <a:pt x="4360934" y="1024625"/>
                  <a:pt x="4354371" y="1019520"/>
                  <a:pt x="4354371" y="1012227"/>
                </a:cubicBezTo>
                <a:cubicBezTo>
                  <a:pt x="4354371" y="1004205"/>
                  <a:pt x="4360934" y="998371"/>
                  <a:pt x="4366768" y="998371"/>
                </a:cubicBezTo>
                <a:close/>
                <a:moveTo>
                  <a:pt x="4295937" y="998371"/>
                </a:moveTo>
                <a:cubicBezTo>
                  <a:pt x="4303959" y="998371"/>
                  <a:pt x="4309793" y="1004205"/>
                  <a:pt x="4309793" y="1012227"/>
                </a:cubicBezTo>
                <a:cubicBezTo>
                  <a:pt x="4309793" y="1019520"/>
                  <a:pt x="4303959" y="1024625"/>
                  <a:pt x="4295937" y="1024625"/>
                </a:cubicBezTo>
                <a:cubicBezTo>
                  <a:pt x="4290103" y="1024625"/>
                  <a:pt x="4283540" y="1019520"/>
                  <a:pt x="4283540" y="1012227"/>
                </a:cubicBezTo>
                <a:cubicBezTo>
                  <a:pt x="4283540" y="1004205"/>
                  <a:pt x="4290103" y="998371"/>
                  <a:pt x="4295937" y="998371"/>
                </a:cubicBezTo>
                <a:close/>
                <a:moveTo>
                  <a:pt x="4225107" y="998371"/>
                </a:moveTo>
                <a:cubicBezTo>
                  <a:pt x="4233129" y="998371"/>
                  <a:pt x="4238963" y="1004205"/>
                  <a:pt x="4238963" y="1012227"/>
                </a:cubicBezTo>
                <a:cubicBezTo>
                  <a:pt x="4238963" y="1019520"/>
                  <a:pt x="4233129" y="1024625"/>
                  <a:pt x="4225107" y="1024625"/>
                </a:cubicBezTo>
                <a:cubicBezTo>
                  <a:pt x="4217085" y="1024625"/>
                  <a:pt x="4212710" y="1019520"/>
                  <a:pt x="4212710" y="1012227"/>
                </a:cubicBezTo>
                <a:cubicBezTo>
                  <a:pt x="4212710" y="1004205"/>
                  <a:pt x="4217085" y="998371"/>
                  <a:pt x="4225107" y="998371"/>
                </a:cubicBezTo>
                <a:close/>
                <a:moveTo>
                  <a:pt x="4153295" y="998371"/>
                </a:moveTo>
                <a:cubicBezTo>
                  <a:pt x="4161078" y="998371"/>
                  <a:pt x="4168083" y="1004205"/>
                  <a:pt x="4168083" y="1012227"/>
                </a:cubicBezTo>
                <a:cubicBezTo>
                  <a:pt x="4168083" y="1019520"/>
                  <a:pt x="4161078" y="1024625"/>
                  <a:pt x="4153295" y="1024625"/>
                </a:cubicBezTo>
                <a:cubicBezTo>
                  <a:pt x="4144733" y="1024625"/>
                  <a:pt x="4138507" y="1019520"/>
                  <a:pt x="4138507" y="1012227"/>
                </a:cubicBezTo>
                <a:cubicBezTo>
                  <a:pt x="4138507" y="1004205"/>
                  <a:pt x="4144733" y="998371"/>
                  <a:pt x="4153295" y="998371"/>
                </a:cubicBezTo>
                <a:close/>
                <a:moveTo>
                  <a:pt x="4082465" y="998371"/>
                </a:moveTo>
                <a:cubicBezTo>
                  <a:pt x="4090249" y="998371"/>
                  <a:pt x="4097254" y="1004205"/>
                  <a:pt x="4097254" y="1012227"/>
                </a:cubicBezTo>
                <a:cubicBezTo>
                  <a:pt x="4097254" y="1019520"/>
                  <a:pt x="4090249" y="1024625"/>
                  <a:pt x="4082465" y="1024625"/>
                </a:cubicBezTo>
                <a:cubicBezTo>
                  <a:pt x="4073903" y="1024625"/>
                  <a:pt x="4067676" y="1019520"/>
                  <a:pt x="4067676" y="1012227"/>
                </a:cubicBezTo>
                <a:cubicBezTo>
                  <a:pt x="4067676" y="1004205"/>
                  <a:pt x="4073903" y="998371"/>
                  <a:pt x="4082465" y="998371"/>
                </a:cubicBezTo>
                <a:close/>
                <a:moveTo>
                  <a:pt x="4011635" y="998371"/>
                </a:moveTo>
                <a:cubicBezTo>
                  <a:pt x="4019418" y="998371"/>
                  <a:pt x="4026423" y="1004205"/>
                  <a:pt x="4026423" y="1012227"/>
                </a:cubicBezTo>
                <a:cubicBezTo>
                  <a:pt x="4026423" y="1019520"/>
                  <a:pt x="4019418" y="1024625"/>
                  <a:pt x="4011635" y="1024625"/>
                </a:cubicBezTo>
                <a:cubicBezTo>
                  <a:pt x="4003073" y="1024625"/>
                  <a:pt x="3996847" y="1019520"/>
                  <a:pt x="3996847" y="1012227"/>
                </a:cubicBezTo>
                <a:cubicBezTo>
                  <a:pt x="3996847" y="1004205"/>
                  <a:pt x="4003073" y="998371"/>
                  <a:pt x="4011635" y="998371"/>
                </a:cubicBezTo>
                <a:close/>
                <a:moveTo>
                  <a:pt x="3939871" y="998371"/>
                </a:moveTo>
                <a:cubicBezTo>
                  <a:pt x="3947893" y="998371"/>
                  <a:pt x="3952268" y="1004205"/>
                  <a:pt x="3952268" y="1012227"/>
                </a:cubicBezTo>
                <a:cubicBezTo>
                  <a:pt x="3952268" y="1019520"/>
                  <a:pt x="3947893" y="1024625"/>
                  <a:pt x="3939871" y="1024625"/>
                </a:cubicBezTo>
                <a:cubicBezTo>
                  <a:pt x="3932578" y="1024625"/>
                  <a:pt x="3926015" y="1019520"/>
                  <a:pt x="3926015" y="1012227"/>
                </a:cubicBezTo>
                <a:cubicBezTo>
                  <a:pt x="3926015" y="1004205"/>
                  <a:pt x="3932578" y="998371"/>
                  <a:pt x="3939871" y="998371"/>
                </a:cubicBezTo>
                <a:close/>
                <a:moveTo>
                  <a:pt x="3869042" y="998371"/>
                </a:moveTo>
                <a:cubicBezTo>
                  <a:pt x="3875605" y="998371"/>
                  <a:pt x="3881439" y="1004598"/>
                  <a:pt x="3881439" y="1013160"/>
                </a:cubicBezTo>
                <a:cubicBezTo>
                  <a:pt x="3881439" y="1020944"/>
                  <a:pt x="3875605" y="1027949"/>
                  <a:pt x="3869042" y="1027949"/>
                </a:cubicBezTo>
                <a:cubicBezTo>
                  <a:pt x="3861749" y="1027949"/>
                  <a:pt x="3855186" y="1020944"/>
                  <a:pt x="3855186" y="1013160"/>
                </a:cubicBezTo>
                <a:cubicBezTo>
                  <a:pt x="3855186" y="1004598"/>
                  <a:pt x="3861749" y="998371"/>
                  <a:pt x="3869042" y="998371"/>
                </a:cubicBezTo>
                <a:close/>
                <a:moveTo>
                  <a:pt x="3798211" y="998371"/>
                </a:moveTo>
                <a:cubicBezTo>
                  <a:pt x="3804774" y="998371"/>
                  <a:pt x="3810608" y="1004598"/>
                  <a:pt x="3810608" y="1013160"/>
                </a:cubicBezTo>
                <a:cubicBezTo>
                  <a:pt x="3810608" y="1020944"/>
                  <a:pt x="3804774" y="1027949"/>
                  <a:pt x="3798211" y="1027949"/>
                </a:cubicBezTo>
                <a:cubicBezTo>
                  <a:pt x="3790918" y="1027949"/>
                  <a:pt x="3784355" y="1020944"/>
                  <a:pt x="3784355" y="1013160"/>
                </a:cubicBezTo>
                <a:cubicBezTo>
                  <a:pt x="3784355" y="1004598"/>
                  <a:pt x="3790918" y="998371"/>
                  <a:pt x="3798211" y="998371"/>
                </a:cubicBezTo>
                <a:close/>
                <a:moveTo>
                  <a:pt x="3725922" y="998371"/>
                </a:moveTo>
                <a:cubicBezTo>
                  <a:pt x="3733944" y="998371"/>
                  <a:pt x="3739778" y="1004598"/>
                  <a:pt x="3739778" y="1013160"/>
                </a:cubicBezTo>
                <a:cubicBezTo>
                  <a:pt x="3739778" y="1020944"/>
                  <a:pt x="3733944" y="1027949"/>
                  <a:pt x="3725922" y="1027949"/>
                </a:cubicBezTo>
                <a:cubicBezTo>
                  <a:pt x="3719359" y="1027949"/>
                  <a:pt x="3713525" y="1020944"/>
                  <a:pt x="3713525" y="1013160"/>
                </a:cubicBezTo>
                <a:cubicBezTo>
                  <a:pt x="3713525" y="1004598"/>
                  <a:pt x="3719359" y="998371"/>
                  <a:pt x="3725922" y="998371"/>
                </a:cubicBezTo>
                <a:close/>
                <a:moveTo>
                  <a:pt x="724105" y="998371"/>
                </a:moveTo>
                <a:cubicBezTo>
                  <a:pt x="731398" y="998371"/>
                  <a:pt x="737962" y="1004205"/>
                  <a:pt x="737962" y="1010768"/>
                </a:cubicBezTo>
                <a:cubicBezTo>
                  <a:pt x="737962" y="1018061"/>
                  <a:pt x="731398" y="1024625"/>
                  <a:pt x="724105" y="1024625"/>
                </a:cubicBezTo>
                <a:cubicBezTo>
                  <a:pt x="717541" y="1024625"/>
                  <a:pt x="711707" y="1018061"/>
                  <a:pt x="711707" y="1010768"/>
                </a:cubicBezTo>
                <a:cubicBezTo>
                  <a:pt x="711707" y="1004205"/>
                  <a:pt x="717541" y="998371"/>
                  <a:pt x="724105" y="998371"/>
                </a:cubicBezTo>
                <a:close/>
                <a:moveTo>
                  <a:pt x="653274" y="998371"/>
                </a:moveTo>
                <a:cubicBezTo>
                  <a:pt x="660567" y="998371"/>
                  <a:pt x="667129" y="1004205"/>
                  <a:pt x="667129" y="1010768"/>
                </a:cubicBezTo>
                <a:cubicBezTo>
                  <a:pt x="667129" y="1018061"/>
                  <a:pt x="660567" y="1024625"/>
                  <a:pt x="653274" y="1024625"/>
                </a:cubicBezTo>
                <a:cubicBezTo>
                  <a:pt x="646711" y="1024625"/>
                  <a:pt x="640877" y="1018061"/>
                  <a:pt x="640877" y="1010768"/>
                </a:cubicBezTo>
                <a:cubicBezTo>
                  <a:pt x="640877" y="1004205"/>
                  <a:pt x="646711" y="998371"/>
                  <a:pt x="653274" y="998371"/>
                </a:cubicBezTo>
                <a:close/>
                <a:moveTo>
                  <a:pt x="582446" y="998371"/>
                </a:moveTo>
                <a:cubicBezTo>
                  <a:pt x="589738" y="998371"/>
                  <a:pt x="596301" y="1004205"/>
                  <a:pt x="596301" y="1010768"/>
                </a:cubicBezTo>
                <a:cubicBezTo>
                  <a:pt x="596301" y="1018061"/>
                  <a:pt x="589738" y="1024625"/>
                  <a:pt x="582446" y="1024625"/>
                </a:cubicBezTo>
                <a:cubicBezTo>
                  <a:pt x="574423" y="1024625"/>
                  <a:pt x="570047" y="1018061"/>
                  <a:pt x="570047" y="1010768"/>
                </a:cubicBezTo>
                <a:cubicBezTo>
                  <a:pt x="570047" y="1004205"/>
                  <a:pt x="574423" y="998371"/>
                  <a:pt x="582446" y="998371"/>
                </a:cubicBezTo>
                <a:close/>
                <a:moveTo>
                  <a:pt x="513636" y="998371"/>
                </a:moveTo>
                <a:cubicBezTo>
                  <a:pt x="521983" y="998371"/>
                  <a:pt x="528813" y="1004205"/>
                  <a:pt x="528813" y="1010768"/>
                </a:cubicBezTo>
                <a:cubicBezTo>
                  <a:pt x="528813" y="1018061"/>
                  <a:pt x="521983" y="1024625"/>
                  <a:pt x="513636" y="1024625"/>
                </a:cubicBezTo>
                <a:cubicBezTo>
                  <a:pt x="506046" y="1024625"/>
                  <a:pt x="499216" y="1018061"/>
                  <a:pt x="499216" y="1010768"/>
                </a:cubicBezTo>
                <a:cubicBezTo>
                  <a:pt x="499216" y="1004205"/>
                  <a:pt x="506046" y="998371"/>
                  <a:pt x="513636" y="998371"/>
                </a:cubicBezTo>
                <a:close/>
                <a:moveTo>
                  <a:pt x="439802" y="998371"/>
                </a:moveTo>
                <a:cubicBezTo>
                  <a:pt x="448365" y="998371"/>
                  <a:pt x="454592" y="1004205"/>
                  <a:pt x="454592" y="1010768"/>
                </a:cubicBezTo>
                <a:cubicBezTo>
                  <a:pt x="454592" y="1018061"/>
                  <a:pt x="448365" y="1024625"/>
                  <a:pt x="439802" y="1024625"/>
                </a:cubicBezTo>
                <a:cubicBezTo>
                  <a:pt x="432019" y="1024625"/>
                  <a:pt x="425014" y="1018061"/>
                  <a:pt x="425014" y="1010768"/>
                </a:cubicBezTo>
                <a:cubicBezTo>
                  <a:pt x="425014" y="1004205"/>
                  <a:pt x="432019" y="998371"/>
                  <a:pt x="439802" y="998371"/>
                </a:cubicBezTo>
                <a:close/>
                <a:moveTo>
                  <a:pt x="368040" y="998371"/>
                </a:moveTo>
                <a:cubicBezTo>
                  <a:pt x="376061" y="998371"/>
                  <a:pt x="380438" y="1004205"/>
                  <a:pt x="380438" y="1012227"/>
                </a:cubicBezTo>
                <a:cubicBezTo>
                  <a:pt x="380438" y="1018061"/>
                  <a:pt x="376061" y="1024625"/>
                  <a:pt x="368040" y="1024625"/>
                </a:cubicBezTo>
                <a:cubicBezTo>
                  <a:pt x="360747" y="1024625"/>
                  <a:pt x="354183" y="1018061"/>
                  <a:pt x="354183" y="1012227"/>
                </a:cubicBezTo>
                <a:cubicBezTo>
                  <a:pt x="354183" y="1004205"/>
                  <a:pt x="360747" y="998371"/>
                  <a:pt x="368040" y="998371"/>
                </a:cubicBezTo>
                <a:close/>
                <a:moveTo>
                  <a:pt x="297208" y="998371"/>
                </a:moveTo>
                <a:cubicBezTo>
                  <a:pt x="303771" y="998371"/>
                  <a:pt x="309606" y="1004205"/>
                  <a:pt x="309606" y="1012227"/>
                </a:cubicBezTo>
                <a:cubicBezTo>
                  <a:pt x="309606" y="1018061"/>
                  <a:pt x="303771" y="1024625"/>
                  <a:pt x="297208" y="1024625"/>
                </a:cubicBezTo>
                <a:cubicBezTo>
                  <a:pt x="289916" y="1024625"/>
                  <a:pt x="283352" y="1018061"/>
                  <a:pt x="283352" y="1012227"/>
                </a:cubicBezTo>
                <a:cubicBezTo>
                  <a:pt x="283352" y="1004205"/>
                  <a:pt x="289916" y="998371"/>
                  <a:pt x="297208" y="998371"/>
                </a:cubicBezTo>
                <a:close/>
                <a:moveTo>
                  <a:pt x="226379" y="998371"/>
                </a:moveTo>
                <a:cubicBezTo>
                  <a:pt x="232214" y="998371"/>
                  <a:pt x="238778" y="1004205"/>
                  <a:pt x="238778" y="1012227"/>
                </a:cubicBezTo>
                <a:cubicBezTo>
                  <a:pt x="238778" y="1018061"/>
                  <a:pt x="232214" y="1024625"/>
                  <a:pt x="226379" y="1024625"/>
                </a:cubicBezTo>
                <a:cubicBezTo>
                  <a:pt x="218357" y="1024625"/>
                  <a:pt x="212523" y="1018061"/>
                  <a:pt x="212523" y="1012227"/>
                </a:cubicBezTo>
                <a:cubicBezTo>
                  <a:pt x="212523" y="1004205"/>
                  <a:pt x="218357" y="998371"/>
                  <a:pt x="226379" y="998371"/>
                </a:cubicBezTo>
                <a:close/>
                <a:moveTo>
                  <a:pt x="154085" y="998371"/>
                </a:moveTo>
                <a:cubicBezTo>
                  <a:pt x="161377" y="998371"/>
                  <a:pt x="167941" y="1004205"/>
                  <a:pt x="167941" y="1012227"/>
                </a:cubicBezTo>
                <a:cubicBezTo>
                  <a:pt x="167941" y="1018061"/>
                  <a:pt x="161377" y="1024625"/>
                  <a:pt x="154085" y="1024625"/>
                </a:cubicBezTo>
                <a:cubicBezTo>
                  <a:pt x="147521" y="1024625"/>
                  <a:pt x="141687" y="1018061"/>
                  <a:pt x="141687" y="1012227"/>
                </a:cubicBezTo>
                <a:cubicBezTo>
                  <a:pt x="141687" y="1004205"/>
                  <a:pt x="147521" y="998371"/>
                  <a:pt x="154085" y="998371"/>
                </a:cubicBezTo>
                <a:close/>
                <a:moveTo>
                  <a:pt x="83255" y="998371"/>
                </a:moveTo>
                <a:cubicBezTo>
                  <a:pt x="90548" y="998371"/>
                  <a:pt x="97111" y="1004205"/>
                  <a:pt x="97111" y="1012227"/>
                </a:cubicBezTo>
                <a:cubicBezTo>
                  <a:pt x="97111" y="1018061"/>
                  <a:pt x="90548" y="1024625"/>
                  <a:pt x="83255" y="1024625"/>
                </a:cubicBezTo>
                <a:cubicBezTo>
                  <a:pt x="76692" y="1024625"/>
                  <a:pt x="70858" y="1018061"/>
                  <a:pt x="70858" y="1012227"/>
                </a:cubicBezTo>
                <a:cubicBezTo>
                  <a:pt x="70858" y="1004205"/>
                  <a:pt x="76692" y="998371"/>
                  <a:pt x="83255" y="998371"/>
                </a:cubicBezTo>
                <a:close/>
                <a:moveTo>
                  <a:pt x="12019" y="998371"/>
                </a:moveTo>
                <a:cubicBezTo>
                  <a:pt x="20264" y="998371"/>
                  <a:pt x="26260" y="1004205"/>
                  <a:pt x="26260" y="1012227"/>
                </a:cubicBezTo>
                <a:cubicBezTo>
                  <a:pt x="26260" y="1018061"/>
                  <a:pt x="20264" y="1024625"/>
                  <a:pt x="12019" y="1024625"/>
                </a:cubicBezTo>
                <a:cubicBezTo>
                  <a:pt x="4524" y="1024625"/>
                  <a:pt x="27" y="1018061"/>
                  <a:pt x="27" y="1012227"/>
                </a:cubicBezTo>
                <a:cubicBezTo>
                  <a:pt x="27" y="1004205"/>
                  <a:pt x="4524" y="998371"/>
                  <a:pt x="12019" y="998371"/>
                </a:cubicBezTo>
                <a:close/>
                <a:moveTo>
                  <a:pt x="870603" y="927542"/>
                </a:moveTo>
                <a:cubicBezTo>
                  <a:pt x="877167" y="927542"/>
                  <a:pt x="883001" y="933376"/>
                  <a:pt x="883001" y="939939"/>
                </a:cubicBezTo>
                <a:cubicBezTo>
                  <a:pt x="883001" y="947232"/>
                  <a:pt x="877167" y="953796"/>
                  <a:pt x="870603" y="953796"/>
                </a:cubicBezTo>
                <a:cubicBezTo>
                  <a:pt x="863310" y="953796"/>
                  <a:pt x="856747" y="947232"/>
                  <a:pt x="856747" y="939939"/>
                </a:cubicBezTo>
                <a:cubicBezTo>
                  <a:pt x="856747" y="933376"/>
                  <a:pt x="863310" y="927542"/>
                  <a:pt x="870603" y="927542"/>
                </a:cubicBezTo>
                <a:close/>
                <a:moveTo>
                  <a:pt x="799773" y="927542"/>
                </a:moveTo>
                <a:cubicBezTo>
                  <a:pt x="806337" y="927542"/>
                  <a:pt x="812171" y="933376"/>
                  <a:pt x="812171" y="939939"/>
                </a:cubicBezTo>
                <a:cubicBezTo>
                  <a:pt x="812171" y="947232"/>
                  <a:pt x="806337" y="953796"/>
                  <a:pt x="799773" y="953796"/>
                </a:cubicBezTo>
                <a:cubicBezTo>
                  <a:pt x="792481" y="953796"/>
                  <a:pt x="785917" y="947232"/>
                  <a:pt x="785917" y="939939"/>
                </a:cubicBezTo>
                <a:cubicBezTo>
                  <a:pt x="785917" y="933376"/>
                  <a:pt x="792481" y="927542"/>
                  <a:pt x="799773" y="927542"/>
                </a:cubicBezTo>
                <a:close/>
                <a:moveTo>
                  <a:pt x="724112" y="927542"/>
                </a:moveTo>
                <a:cubicBezTo>
                  <a:pt x="731405" y="927542"/>
                  <a:pt x="737968" y="933376"/>
                  <a:pt x="737968" y="939939"/>
                </a:cubicBezTo>
                <a:cubicBezTo>
                  <a:pt x="737968" y="947232"/>
                  <a:pt x="731405" y="953796"/>
                  <a:pt x="724112" y="953796"/>
                </a:cubicBezTo>
                <a:cubicBezTo>
                  <a:pt x="717548" y="953796"/>
                  <a:pt x="711714" y="947232"/>
                  <a:pt x="711714" y="939939"/>
                </a:cubicBezTo>
                <a:cubicBezTo>
                  <a:pt x="711714" y="933376"/>
                  <a:pt x="717548" y="927542"/>
                  <a:pt x="724112" y="927542"/>
                </a:cubicBezTo>
                <a:close/>
                <a:moveTo>
                  <a:pt x="653281" y="927542"/>
                </a:moveTo>
                <a:cubicBezTo>
                  <a:pt x="660573" y="927542"/>
                  <a:pt x="667137" y="933376"/>
                  <a:pt x="667137" y="939939"/>
                </a:cubicBezTo>
                <a:cubicBezTo>
                  <a:pt x="667137" y="947232"/>
                  <a:pt x="660573" y="953796"/>
                  <a:pt x="653281" y="953796"/>
                </a:cubicBezTo>
                <a:cubicBezTo>
                  <a:pt x="646718" y="953796"/>
                  <a:pt x="640884" y="947232"/>
                  <a:pt x="640884" y="939939"/>
                </a:cubicBezTo>
                <a:cubicBezTo>
                  <a:pt x="640884" y="933376"/>
                  <a:pt x="645259" y="927542"/>
                  <a:pt x="653281" y="927542"/>
                </a:cubicBezTo>
                <a:close/>
                <a:moveTo>
                  <a:pt x="582453" y="927542"/>
                </a:moveTo>
                <a:cubicBezTo>
                  <a:pt x="589745" y="927542"/>
                  <a:pt x="596309" y="933376"/>
                  <a:pt x="596309" y="939939"/>
                </a:cubicBezTo>
                <a:cubicBezTo>
                  <a:pt x="596309" y="947232"/>
                  <a:pt x="589745" y="953796"/>
                  <a:pt x="582453" y="953796"/>
                </a:cubicBezTo>
                <a:cubicBezTo>
                  <a:pt x="574430" y="953796"/>
                  <a:pt x="570054" y="947232"/>
                  <a:pt x="570054" y="939939"/>
                </a:cubicBezTo>
                <a:cubicBezTo>
                  <a:pt x="570054" y="933376"/>
                  <a:pt x="574430" y="927542"/>
                  <a:pt x="582453" y="927542"/>
                </a:cubicBezTo>
                <a:close/>
                <a:moveTo>
                  <a:pt x="513642" y="927542"/>
                </a:moveTo>
                <a:cubicBezTo>
                  <a:pt x="521990" y="927542"/>
                  <a:pt x="528820" y="933376"/>
                  <a:pt x="528820" y="939939"/>
                </a:cubicBezTo>
                <a:cubicBezTo>
                  <a:pt x="528820" y="947232"/>
                  <a:pt x="521990" y="953796"/>
                  <a:pt x="513642" y="953796"/>
                </a:cubicBezTo>
                <a:cubicBezTo>
                  <a:pt x="506053" y="953796"/>
                  <a:pt x="499223" y="947232"/>
                  <a:pt x="499223" y="939939"/>
                </a:cubicBezTo>
                <a:cubicBezTo>
                  <a:pt x="499223" y="933376"/>
                  <a:pt x="506053" y="927542"/>
                  <a:pt x="513642" y="927542"/>
                </a:cubicBezTo>
                <a:close/>
                <a:moveTo>
                  <a:pt x="439809" y="927542"/>
                </a:moveTo>
                <a:cubicBezTo>
                  <a:pt x="448372" y="927542"/>
                  <a:pt x="454599" y="933376"/>
                  <a:pt x="454599" y="939939"/>
                </a:cubicBezTo>
                <a:cubicBezTo>
                  <a:pt x="454599" y="947232"/>
                  <a:pt x="448372" y="953796"/>
                  <a:pt x="439809" y="953796"/>
                </a:cubicBezTo>
                <a:cubicBezTo>
                  <a:pt x="432026" y="953796"/>
                  <a:pt x="425021" y="947232"/>
                  <a:pt x="425021" y="939939"/>
                </a:cubicBezTo>
                <a:cubicBezTo>
                  <a:pt x="425021" y="933376"/>
                  <a:pt x="432026" y="927542"/>
                  <a:pt x="439809" y="927542"/>
                </a:cubicBezTo>
                <a:close/>
                <a:moveTo>
                  <a:pt x="368046" y="927542"/>
                </a:moveTo>
                <a:cubicBezTo>
                  <a:pt x="376068" y="927542"/>
                  <a:pt x="380444" y="933376"/>
                  <a:pt x="380444" y="939939"/>
                </a:cubicBezTo>
                <a:cubicBezTo>
                  <a:pt x="380444" y="947232"/>
                  <a:pt x="376068" y="953796"/>
                  <a:pt x="368046" y="953796"/>
                </a:cubicBezTo>
                <a:cubicBezTo>
                  <a:pt x="360754" y="953796"/>
                  <a:pt x="354191" y="947232"/>
                  <a:pt x="354191" y="939939"/>
                </a:cubicBezTo>
                <a:cubicBezTo>
                  <a:pt x="354191" y="933376"/>
                  <a:pt x="360754" y="927542"/>
                  <a:pt x="368046" y="927542"/>
                </a:cubicBezTo>
                <a:close/>
                <a:moveTo>
                  <a:pt x="297214" y="927542"/>
                </a:moveTo>
                <a:cubicBezTo>
                  <a:pt x="303777" y="927542"/>
                  <a:pt x="309612" y="933376"/>
                  <a:pt x="309612" y="939939"/>
                </a:cubicBezTo>
                <a:cubicBezTo>
                  <a:pt x="309612" y="947232"/>
                  <a:pt x="303777" y="953796"/>
                  <a:pt x="297214" y="953796"/>
                </a:cubicBezTo>
                <a:cubicBezTo>
                  <a:pt x="289922" y="953796"/>
                  <a:pt x="283359" y="947232"/>
                  <a:pt x="283359" y="939939"/>
                </a:cubicBezTo>
                <a:cubicBezTo>
                  <a:pt x="283359" y="933376"/>
                  <a:pt x="289922" y="927542"/>
                  <a:pt x="297214" y="927542"/>
                </a:cubicBezTo>
                <a:close/>
                <a:moveTo>
                  <a:pt x="226386" y="927542"/>
                </a:moveTo>
                <a:cubicBezTo>
                  <a:pt x="232220" y="927542"/>
                  <a:pt x="238784" y="933376"/>
                  <a:pt x="238784" y="939939"/>
                </a:cubicBezTo>
                <a:cubicBezTo>
                  <a:pt x="238784" y="947232"/>
                  <a:pt x="232220" y="953796"/>
                  <a:pt x="226386" y="953796"/>
                </a:cubicBezTo>
                <a:cubicBezTo>
                  <a:pt x="218363" y="953796"/>
                  <a:pt x="212530" y="947232"/>
                  <a:pt x="212530" y="939939"/>
                </a:cubicBezTo>
                <a:cubicBezTo>
                  <a:pt x="212530" y="933376"/>
                  <a:pt x="218363" y="927542"/>
                  <a:pt x="226386" y="927542"/>
                </a:cubicBezTo>
                <a:close/>
                <a:moveTo>
                  <a:pt x="154091" y="927542"/>
                </a:moveTo>
                <a:cubicBezTo>
                  <a:pt x="161383" y="927542"/>
                  <a:pt x="167947" y="933376"/>
                  <a:pt x="167947" y="939939"/>
                </a:cubicBezTo>
                <a:cubicBezTo>
                  <a:pt x="167947" y="947232"/>
                  <a:pt x="161383" y="953796"/>
                  <a:pt x="154091" y="953796"/>
                </a:cubicBezTo>
                <a:cubicBezTo>
                  <a:pt x="147527" y="953796"/>
                  <a:pt x="141693" y="947232"/>
                  <a:pt x="141693" y="939939"/>
                </a:cubicBezTo>
                <a:cubicBezTo>
                  <a:pt x="141693" y="933376"/>
                  <a:pt x="147527" y="927542"/>
                  <a:pt x="154091" y="927542"/>
                </a:cubicBezTo>
                <a:close/>
                <a:moveTo>
                  <a:pt x="83261" y="927542"/>
                </a:moveTo>
                <a:cubicBezTo>
                  <a:pt x="90554" y="927542"/>
                  <a:pt x="97117" y="933376"/>
                  <a:pt x="97117" y="939939"/>
                </a:cubicBezTo>
                <a:cubicBezTo>
                  <a:pt x="97117" y="947232"/>
                  <a:pt x="90554" y="953796"/>
                  <a:pt x="83261" y="953796"/>
                </a:cubicBezTo>
                <a:cubicBezTo>
                  <a:pt x="76698" y="953796"/>
                  <a:pt x="70864" y="947232"/>
                  <a:pt x="70864" y="939939"/>
                </a:cubicBezTo>
                <a:cubicBezTo>
                  <a:pt x="70864" y="933376"/>
                  <a:pt x="76698" y="927542"/>
                  <a:pt x="83261" y="927542"/>
                </a:cubicBezTo>
                <a:close/>
                <a:moveTo>
                  <a:pt x="12025" y="927542"/>
                </a:moveTo>
                <a:cubicBezTo>
                  <a:pt x="20270" y="927542"/>
                  <a:pt x="26266" y="933376"/>
                  <a:pt x="26266" y="939939"/>
                </a:cubicBezTo>
                <a:cubicBezTo>
                  <a:pt x="26266" y="947232"/>
                  <a:pt x="20270" y="953796"/>
                  <a:pt x="12025" y="953796"/>
                </a:cubicBezTo>
                <a:cubicBezTo>
                  <a:pt x="4530" y="953796"/>
                  <a:pt x="33" y="947232"/>
                  <a:pt x="33" y="939939"/>
                </a:cubicBezTo>
                <a:cubicBezTo>
                  <a:pt x="33" y="933376"/>
                  <a:pt x="4530" y="927542"/>
                  <a:pt x="12025" y="927542"/>
                </a:cubicBezTo>
                <a:close/>
                <a:moveTo>
                  <a:pt x="6581764" y="924168"/>
                </a:moveTo>
                <a:cubicBezTo>
                  <a:pt x="6589547" y="924168"/>
                  <a:pt x="6596552" y="928543"/>
                  <a:pt x="6596552" y="936565"/>
                </a:cubicBezTo>
                <a:cubicBezTo>
                  <a:pt x="6596552" y="943858"/>
                  <a:pt x="6589547" y="950422"/>
                  <a:pt x="6581764" y="950422"/>
                </a:cubicBezTo>
                <a:cubicBezTo>
                  <a:pt x="6573202" y="950422"/>
                  <a:pt x="6566976" y="943858"/>
                  <a:pt x="6566976" y="936565"/>
                </a:cubicBezTo>
                <a:cubicBezTo>
                  <a:pt x="6566976" y="928543"/>
                  <a:pt x="6573202" y="924168"/>
                  <a:pt x="6581764" y="924168"/>
                </a:cubicBezTo>
                <a:close/>
                <a:moveTo>
                  <a:pt x="6510933" y="924168"/>
                </a:moveTo>
                <a:cubicBezTo>
                  <a:pt x="6518717" y="924168"/>
                  <a:pt x="6525722" y="928543"/>
                  <a:pt x="6525722" y="936565"/>
                </a:cubicBezTo>
                <a:cubicBezTo>
                  <a:pt x="6525722" y="943858"/>
                  <a:pt x="6518717" y="950422"/>
                  <a:pt x="6510933" y="950422"/>
                </a:cubicBezTo>
                <a:cubicBezTo>
                  <a:pt x="6502371" y="950422"/>
                  <a:pt x="6496144" y="943858"/>
                  <a:pt x="6496144" y="936565"/>
                </a:cubicBezTo>
                <a:cubicBezTo>
                  <a:pt x="6496144" y="928543"/>
                  <a:pt x="6502371" y="924168"/>
                  <a:pt x="6510933" y="924168"/>
                </a:cubicBezTo>
                <a:close/>
                <a:moveTo>
                  <a:pt x="6440492" y="924168"/>
                </a:moveTo>
                <a:cubicBezTo>
                  <a:pt x="6448081" y="924168"/>
                  <a:pt x="6454911" y="928543"/>
                  <a:pt x="6454911" y="936565"/>
                </a:cubicBezTo>
                <a:cubicBezTo>
                  <a:pt x="6454911" y="943858"/>
                  <a:pt x="6448081" y="950422"/>
                  <a:pt x="6440492" y="950422"/>
                </a:cubicBezTo>
                <a:cubicBezTo>
                  <a:pt x="6432145" y="950422"/>
                  <a:pt x="6425315" y="943858"/>
                  <a:pt x="6425315" y="936565"/>
                </a:cubicBezTo>
                <a:cubicBezTo>
                  <a:pt x="6425315" y="928543"/>
                  <a:pt x="6432145" y="924168"/>
                  <a:pt x="6440492" y="924168"/>
                </a:cubicBezTo>
                <a:close/>
                <a:moveTo>
                  <a:pt x="6368340" y="924168"/>
                </a:moveTo>
                <a:cubicBezTo>
                  <a:pt x="6376362" y="924168"/>
                  <a:pt x="6380737" y="928543"/>
                  <a:pt x="6380737" y="936565"/>
                </a:cubicBezTo>
                <a:cubicBezTo>
                  <a:pt x="6380737" y="943858"/>
                  <a:pt x="6376362" y="950422"/>
                  <a:pt x="6368340" y="950422"/>
                </a:cubicBezTo>
                <a:cubicBezTo>
                  <a:pt x="6361047" y="950422"/>
                  <a:pt x="6354484" y="943858"/>
                  <a:pt x="6354484" y="936565"/>
                </a:cubicBezTo>
                <a:cubicBezTo>
                  <a:pt x="6354484" y="928543"/>
                  <a:pt x="6361047" y="924168"/>
                  <a:pt x="6368340" y="924168"/>
                </a:cubicBezTo>
                <a:close/>
                <a:moveTo>
                  <a:pt x="6297511" y="924168"/>
                </a:moveTo>
                <a:cubicBezTo>
                  <a:pt x="6304074" y="924168"/>
                  <a:pt x="6309908" y="928543"/>
                  <a:pt x="6309908" y="936565"/>
                </a:cubicBezTo>
                <a:cubicBezTo>
                  <a:pt x="6309908" y="943858"/>
                  <a:pt x="6304074" y="950422"/>
                  <a:pt x="6297511" y="950422"/>
                </a:cubicBezTo>
                <a:cubicBezTo>
                  <a:pt x="6290218" y="950422"/>
                  <a:pt x="6283655" y="943858"/>
                  <a:pt x="6283655" y="936565"/>
                </a:cubicBezTo>
                <a:cubicBezTo>
                  <a:pt x="6283655" y="928543"/>
                  <a:pt x="6290218" y="924168"/>
                  <a:pt x="6297511" y="924168"/>
                </a:cubicBezTo>
                <a:close/>
                <a:moveTo>
                  <a:pt x="6226679" y="924168"/>
                </a:moveTo>
                <a:cubicBezTo>
                  <a:pt x="6233242" y="924168"/>
                  <a:pt x="6239076" y="928543"/>
                  <a:pt x="6239076" y="936565"/>
                </a:cubicBezTo>
                <a:cubicBezTo>
                  <a:pt x="6239076" y="943858"/>
                  <a:pt x="6233242" y="950422"/>
                  <a:pt x="6226679" y="950422"/>
                </a:cubicBezTo>
                <a:cubicBezTo>
                  <a:pt x="6219386" y="950422"/>
                  <a:pt x="6212823" y="943858"/>
                  <a:pt x="6212823" y="936565"/>
                </a:cubicBezTo>
                <a:cubicBezTo>
                  <a:pt x="6212823" y="928543"/>
                  <a:pt x="6219386" y="924168"/>
                  <a:pt x="6226679" y="924168"/>
                </a:cubicBezTo>
                <a:close/>
                <a:moveTo>
                  <a:pt x="6154391" y="924168"/>
                </a:moveTo>
                <a:cubicBezTo>
                  <a:pt x="6161684" y="924168"/>
                  <a:pt x="6168247" y="928543"/>
                  <a:pt x="6168247" y="936565"/>
                </a:cubicBezTo>
                <a:cubicBezTo>
                  <a:pt x="6168247" y="943858"/>
                  <a:pt x="6161684" y="950422"/>
                  <a:pt x="6154391" y="950422"/>
                </a:cubicBezTo>
                <a:cubicBezTo>
                  <a:pt x="6147828" y="950422"/>
                  <a:pt x="6141994" y="943858"/>
                  <a:pt x="6141994" y="936565"/>
                </a:cubicBezTo>
                <a:cubicBezTo>
                  <a:pt x="6141994" y="928543"/>
                  <a:pt x="6147828" y="924168"/>
                  <a:pt x="6154391" y="924168"/>
                </a:cubicBezTo>
                <a:close/>
                <a:moveTo>
                  <a:pt x="6083559" y="924168"/>
                </a:moveTo>
                <a:cubicBezTo>
                  <a:pt x="6090852" y="924168"/>
                  <a:pt x="6097415" y="930002"/>
                  <a:pt x="6097415" y="936565"/>
                </a:cubicBezTo>
                <a:cubicBezTo>
                  <a:pt x="6097415" y="943858"/>
                  <a:pt x="6090852" y="950422"/>
                  <a:pt x="6083559" y="950422"/>
                </a:cubicBezTo>
                <a:cubicBezTo>
                  <a:pt x="6076996" y="950422"/>
                  <a:pt x="6071162" y="943858"/>
                  <a:pt x="6071162" y="936565"/>
                </a:cubicBezTo>
                <a:cubicBezTo>
                  <a:pt x="6071162" y="930002"/>
                  <a:pt x="6076996" y="924168"/>
                  <a:pt x="6083559" y="924168"/>
                </a:cubicBezTo>
                <a:close/>
                <a:moveTo>
                  <a:pt x="6011748" y="924168"/>
                </a:moveTo>
                <a:cubicBezTo>
                  <a:pt x="6019532" y="924168"/>
                  <a:pt x="6026537" y="930002"/>
                  <a:pt x="6026537" y="936565"/>
                </a:cubicBezTo>
                <a:cubicBezTo>
                  <a:pt x="6026537" y="943858"/>
                  <a:pt x="6019532" y="950422"/>
                  <a:pt x="6011748" y="950422"/>
                </a:cubicBezTo>
                <a:cubicBezTo>
                  <a:pt x="6003186" y="950422"/>
                  <a:pt x="5998516" y="943858"/>
                  <a:pt x="5996959" y="936565"/>
                </a:cubicBezTo>
                <a:cubicBezTo>
                  <a:pt x="5996959" y="930002"/>
                  <a:pt x="6003186" y="924168"/>
                  <a:pt x="6011748" y="924168"/>
                </a:cubicBezTo>
                <a:close/>
                <a:moveTo>
                  <a:pt x="5940548" y="924168"/>
                </a:moveTo>
                <a:cubicBezTo>
                  <a:pt x="5948896" y="924168"/>
                  <a:pt x="5955726" y="930002"/>
                  <a:pt x="5955726" y="936565"/>
                </a:cubicBezTo>
                <a:cubicBezTo>
                  <a:pt x="5955726" y="943858"/>
                  <a:pt x="5948896" y="950422"/>
                  <a:pt x="5940548" y="950422"/>
                </a:cubicBezTo>
                <a:cubicBezTo>
                  <a:pt x="5932960" y="950422"/>
                  <a:pt x="5926130" y="943858"/>
                  <a:pt x="5926130" y="936565"/>
                </a:cubicBezTo>
                <a:cubicBezTo>
                  <a:pt x="5926130" y="930002"/>
                  <a:pt x="5932960" y="924168"/>
                  <a:pt x="5940548" y="924168"/>
                </a:cubicBezTo>
                <a:close/>
                <a:moveTo>
                  <a:pt x="5870088" y="924168"/>
                </a:moveTo>
                <a:cubicBezTo>
                  <a:pt x="5878650" y="924168"/>
                  <a:pt x="5884877" y="930002"/>
                  <a:pt x="5884877" y="936565"/>
                </a:cubicBezTo>
                <a:cubicBezTo>
                  <a:pt x="5884877" y="943858"/>
                  <a:pt x="5878650" y="950422"/>
                  <a:pt x="5870088" y="950422"/>
                </a:cubicBezTo>
                <a:cubicBezTo>
                  <a:pt x="5862304" y="950422"/>
                  <a:pt x="5855299" y="943858"/>
                  <a:pt x="5855299" y="936565"/>
                </a:cubicBezTo>
                <a:cubicBezTo>
                  <a:pt x="5855299" y="930002"/>
                  <a:pt x="5862304" y="924168"/>
                  <a:pt x="5870088" y="924168"/>
                </a:cubicBezTo>
                <a:close/>
                <a:moveTo>
                  <a:pt x="5798325" y="924168"/>
                </a:moveTo>
                <a:cubicBezTo>
                  <a:pt x="5806347" y="924168"/>
                  <a:pt x="5810722" y="930002"/>
                  <a:pt x="5810722" y="936565"/>
                </a:cubicBezTo>
                <a:cubicBezTo>
                  <a:pt x="5810722" y="943858"/>
                  <a:pt x="5806347" y="950422"/>
                  <a:pt x="5798325" y="950422"/>
                </a:cubicBezTo>
                <a:cubicBezTo>
                  <a:pt x="5791032" y="950422"/>
                  <a:pt x="5784469" y="943858"/>
                  <a:pt x="5784469" y="936565"/>
                </a:cubicBezTo>
                <a:cubicBezTo>
                  <a:pt x="5784469" y="930002"/>
                  <a:pt x="5791032" y="924168"/>
                  <a:pt x="5798325" y="924168"/>
                </a:cubicBezTo>
                <a:close/>
                <a:moveTo>
                  <a:pt x="5724122" y="924168"/>
                </a:moveTo>
                <a:cubicBezTo>
                  <a:pt x="5730685" y="924168"/>
                  <a:pt x="5736519" y="930002"/>
                  <a:pt x="5736519" y="936565"/>
                </a:cubicBezTo>
                <a:cubicBezTo>
                  <a:pt x="5736519" y="943858"/>
                  <a:pt x="5730685" y="950422"/>
                  <a:pt x="5724122" y="950422"/>
                </a:cubicBezTo>
                <a:cubicBezTo>
                  <a:pt x="5716100" y="950422"/>
                  <a:pt x="5710266" y="943858"/>
                  <a:pt x="5710266" y="936565"/>
                </a:cubicBezTo>
                <a:cubicBezTo>
                  <a:pt x="5710266" y="930002"/>
                  <a:pt x="5716100" y="924168"/>
                  <a:pt x="5724122" y="924168"/>
                </a:cubicBezTo>
                <a:close/>
                <a:moveTo>
                  <a:pt x="5653291" y="924168"/>
                </a:moveTo>
                <a:cubicBezTo>
                  <a:pt x="5659125" y="924168"/>
                  <a:pt x="5665688" y="930002"/>
                  <a:pt x="5665688" y="936565"/>
                </a:cubicBezTo>
                <a:cubicBezTo>
                  <a:pt x="5665688" y="943858"/>
                  <a:pt x="5659125" y="950422"/>
                  <a:pt x="5653291" y="950422"/>
                </a:cubicBezTo>
                <a:cubicBezTo>
                  <a:pt x="5645269" y="950422"/>
                  <a:pt x="5639435" y="943858"/>
                  <a:pt x="5639435" y="936565"/>
                </a:cubicBezTo>
                <a:cubicBezTo>
                  <a:pt x="5639435" y="930002"/>
                  <a:pt x="5645269" y="924168"/>
                  <a:pt x="5653291" y="924168"/>
                </a:cubicBezTo>
                <a:close/>
                <a:moveTo>
                  <a:pt x="5581002" y="924168"/>
                </a:moveTo>
                <a:cubicBezTo>
                  <a:pt x="5588295" y="924168"/>
                  <a:pt x="5594858" y="930002"/>
                  <a:pt x="5594858" y="936565"/>
                </a:cubicBezTo>
                <a:cubicBezTo>
                  <a:pt x="5594858" y="943858"/>
                  <a:pt x="5588295" y="950422"/>
                  <a:pt x="5581002" y="950422"/>
                </a:cubicBezTo>
                <a:cubicBezTo>
                  <a:pt x="5574439" y="950422"/>
                  <a:pt x="5568605" y="943858"/>
                  <a:pt x="5568605" y="936565"/>
                </a:cubicBezTo>
                <a:cubicBezTo>
                  <a:pt x="5568605" y="930002"/>
                  <a:pt x="5574439" y="924168"/>
                  <a:pt x="5581002" y="924168"/>
                </a:cubicBezTo>
                <a:close/>
                <a:moveTo>
                  <a:pt x="5510171" y="924168"/>
                </a:moveTo>
                <a:cubicBezTo>
                  <a:pt x="5517464" y="924168"/>
                  <a:pt x="5524027" y="930002"/>
                  <a:pt x="5524027" y="936565"/>
                </a:cubicBezTo>
                <a:cubicBezTo>
                  <a:pt x="5524027" y="943858"/>
                  <a:pt x="5517464" y="950422"/>
                  <a:pt x="5510171" y="950422"/>
                </a:cubicBezTo>
                <a:cubicBezTo>
                  <a:pt x="5503608" y="950422"/>
                  <a:pt x="5497774" y="943858"/>
                  <a:pt x="5497774" y="936565"/>
                </a:cubicBezTo>
                <a:cubicBezTo>
                  <a:pt x="5497774" y="930002"/>
                  <a:pt x="5503608" y="924168"/>
                  <a:pt x="5510171" y="924168"/>
                </a:cubicBezTo>
                <a:close/>
                <a:moveTo>
                  <a:pt x="5438937" y="924168"/>
                </a:moveTo>
                <a:cubicBezTo>
                  <a:pt x="5447182" y="924168"/>
                  <a:pt x="5453178" y="930002"/>
                  <a:pt x="5453178" y="936565"/>
                </a:cubicBezTo>
                <a:cubicBezTo>
                  <a:pt x="5453178" y="943858"/>
                  <a:pt x="5447182" y="950422"/>
                  <a:pt x="5438937" y="950422"/>
                </a:cubicBezTo>
                <a:cubicBezTo>
                  <a:pt x="5431442" y="950422"/>
                  <a:pt x="5426945" y="943858"/>
                  <a:pt x="5426945" y="936565"/>
                </a:cubicBezTo>
                <a:cubicBezTo>
                  <a:pt x="5426945" y="930002"/>
                  <a:pt x="5431442" y="924168"/>
                  <a:pt x="5438937" y="924168"/>
                </a:cubicBezTo>
                <a:close/>
                <a:moveTo>
                  <a:pt x="5367530" y="924168"/>
                </a:moveTo>
                <a:cubicBezTo>
                  <a:pt x="5376092" y="924168"/>
                  <a:pt x="5382318" y="930002"/>
                  <a:pt x="5382318" y="936565"/>
                </a:cubicBezTo>
                <a:cubicBezTo>
                  <a:pt x="5382318" y="943858"/>
                  <a:pt x="5376092" y="950422"/>
                  <a:pt x="5367530" y="950422"/>
                </a:cubicBezTo>
                <a:cubicBezTo>
                  <a:pt x="5359747" y="950422"/>
                  <a:pt x="5352742" y="943858"/>
                  <a:pt x="5352742" y="936565"/>
                </a:cubicBezTo>
                <a:cubicBezTo>
                  <a:pt x="5352742" y="930002"/>
                  <a:pt x="5359747" y="924168"/>
                  <a:pt x="5367530" y="924168"/>
                </a:cubicBezTo>
                <a:close/>
                <a:moveTo>
                  <a:pt x="5296699" y="924168"/>
                </a:moveTo>
                <a:cubicBezTo>
                  <a:pt x="5305261" y="924168"/>
                  <a:pt x="5311488" y="930002"/>
                  <a:pt x="5311488" y="936565"/>
                </a:cubicBezTo>
                <a:cubicBezTo>
                  <a:pt x="5311488" y="943858"/>
                  <a:pt x="5305261" y="950422"/>
                  <a:pt x="5296699" y="950422"/>
                </a:cubicBezTo>
                <a:cubicBezTo>
                  <a:pt x="5288915" y="950422"/>
                  <a:pt x="5281910" y="943858"/>
                  <a:pt x="5281910" y="936565"/>
                </a:cubicBezTo>
                <a:cubicBezTo>
                  <a:pt x="5281910" y="930002"/>
                  <a:pt x="5288915" y="924168"/>
                  <a:pt x="5296699" y="924168"/>
                </a:cubicBezTo>
                <a:close/>
                <a:moveTo>
                  <a:pt x="5225869" y="924168"/>
                </a:moveTo>
                <a:cubicBezTo>
                  <a:pt x="5234431" y="924168"/>
                  <a:pt x="5240657" y="930002"/>
                  <a:pt x="5240657" y="936565"/>
                </a:cubicBezTo>
                <a:cubicBezTo>
                  <a:pt x="5240657" y="943858"/>
                  <a:pt x="5234431" y="950422"/>
                  <a:pt x="5225869" y="950422"/>
                </a:cubicBezTo>
                <a:cubicBezTo>
                  <a:pt x="5217307" y="950422"/>
                  <a:pt x="5211081" y="943858"/>
                  <a:pt x="5211081" y="936565"/>
                </a:cubicBezTo>
                <a:cubicBezTo>
                  <a:pt x="5211081" y="930002"/>
                  <a:pt x="5217307" y="924168"/>
                  <a:pt x="5225869" y="924168"/>
                </a:cubicBezTo>
                <a:close/>
                <a:moveTo>
                  <a:pt x="5154105" y="924168"/>
                </a:moveTo>
                <a:cubicBezTo>
                  <a:pt x="5162127" y="924168"/>
                  <a:pt x="5166502" y="930002"/>
                  <a:pt x="5166502" y="936565"/>
                </a:cubicBezTo>
                <a:cubicBezTo>
                  <a:pt x="5166502" y="943858"/>
                  <a:pt x="5162127" y="950422"/>
                  <a:pt x="5154105" y="950422"/>
                </a:cubicBezTo>
                <a:cubicBezTo>
                  <a:pt x="5146083" y="950422"/>
                  <a:pt x="5140249" y="943858"/>
                  <a:pt x="5140249" y="936565"/>
                </a:cubicBezTo>
                <a:cubicBezTo>
                  <a:pt x="5140249" y="930002"/>
                  <a:pt x="5146083" y="924168"/>
                  <a:pt x="5154105" y="924168"/>
                </a:cubicBezTo>
                <a:close/>
                <a:moveTo>
                  <a:pt x="5083276" y="924168"/>
                </a:moveTo>
                <a:cubicBezTo>
                  <a:pt x="5089110" y="924168"/>
                  <a:pt x="5095673" y="930002"/>
                  <a:pt x="5095673" y="936565"/>
                </a:cubicBezTo>
                <a:cubicBezTo>
                  <a:pt x="5095673" y="943858"/>
                  <a:pt x="5089110" y="950422"/>
                  <a:pt x="5083276" y="950422"/>
                </a:cubicBezTo>
                <a:cubicBezTo>
                  <a:pt x="5075254" y="950422"/>
                  <a:pt x="5069420" y="943858"/>
                  <a:pt x="5069420" y="936565"/>
                </a:cubicBezTo>
                <a:cubicBezTo>
                  <a:pt x="5069420" y="930002"/>
                  <a:pt x="5075254" y="924168"/>
                  <a:pt x="5083276" y="924168"/>
                </a:cubicBezTo>
                <a:close/>
                <a:moveTo>
                  <a:pt x="5012445" y="924168"/>
                </a:moveTo>
                <a:cubicBezTo>
                  <a:pt x="5018279" y="924168"/>
                  <a:pt x="5024842" y="930002"/>
                  <a:pt x="5024842" y="936565"/>
                </a:cubicBezTo>
                <a:cubicBezTo>
                  <a:pt x="5024842" y="943858"/>
                  <a:pt x="5018279" y="950422"/>
                  <a:pt x="5012445" y="950422"/>
                </a:cubicBezTo>
                <a:cubicBezTo>
                  <a:pt x="5004423" y="950422"/>
                  <a:pt x="4998589" y="943858"/>
                  <a:pt x="4998589" y="938024"/>
                </a:cubicBezTo>
                <a:cubicBezTo>
                  <a:pt x="4998589" y="930002"/>
                  <a:pt x="5004423" y="924168"/>
                  <a:pt x="5012445" y="924168"/>
                </a:cubicBezTo>
                <a:close/>
                <a:moveTo>
                  <a:pt x="4940157" y="924168"/>
                </a:moveTo>
                <a:cubicBezTo>
                  <a:pt x="4948179" y="924168"/>
                  <a:pt x="4954013" y="930002"/>
                  <a:pt x="4954013" y="938024"/>
                </a:cubicBezTo>
                <a:cubicBezTo>
                  <a:pt x="4954013" y="943858"/>
                  <a:pt x="4948179" y="950422"/>
                  <a:pt x="4940157" y="950422"/>
                </a:cubicBezTo>
                <a:cubicBezTo>
                  <a:pt x="4934323" y="950422"/>
                  <a:pt x="4927760" y="943858"/>
                  <a:pt x="4927760" y="938024"/>
                </a:cubicBezTo>
                <a:cubicBezTo>
                  <a:pt x="4927760" y="930002"/>
                  <a:pt x="4934323" y="924168"/>
                  <a:pt x="4940157" y="924168"/>
                </a:cubicBezTo>
                <a:close/>
                <a:moveTo>
                  <a:pt x="4865953" y="924168"/>
                </a:moveTo>
                <a:cubicBezTo>
                  <a:pt x="4873975" y="924168"/>
                  <a:pt x="4879809" y="930002"/>
                  <a:pt x="4879809" y="938024"/>
                </a:cubicBezTo>
                <a:cubicBezTo>
                  <a:pt x="4879809" y="943858"/>
                  <a:pt x="4873975" y="950422"/>
                  <a:pt x="4865953" y="950422"/>
                </a:cubicBezTo>
                <a:cubicBezTo>
                  <a:pt x="4860119" y="950422"/>
                  <a:pt x="4853556" y="943858"/>
                  <a:pt x="4853556" y="938024"/>
                </a:cubicBezTo>
                <a:cubicBezTo>
                  <a:pt x="4853556" y="930002"/>
                  <a:pt x="4858661" y="924168"/>
                  <a:pt x="4865953" y="924168"/>
                </a:cubicBezTo>
                <a:close/>
                <a:moveTo>
                  <a:pt x="4797514" y="924168"/>
                </a:moveTo>
                <a:cubicBezTo>
                  <a:pt x="4806076" y="924168"/>
                  <a:pt x="4812303" y="930002"/>
                  <a:pt x="4812303" y="938024"/>
                </a:cubicBezTo>
                <a:cubicBezTo>
                  <a:pt x="4812303" y="943858"/>
                  <a:pt x="4806076" y="950422"/>
                  <a:pt x="4797514" y="950422"/>
                </a:cubicBezTo>
                <a:cubicBezTo>
                  <a:pt x="4789730" y="950422"/>
                  <a:pt x="4782725" y="943858"/>
                  <a:pt x="4782725" y="938024"/>
                </a:cubicBezTo>
                <a:cubicBezTo>
                  <a:pt x="4782725" y="930002"/>
                  <a:pt x="4789730" y="924168"/>
                  <a:pt x="4797514" y="924168"/>
                </a:cubicBezTo>
                <a:close/>
                <a:moveTo>
                  <a:pt x="4726684" y="924168"/>
                </a:moveTo>
                <a:cubicBezTo>
                  <a:pt x="4735246" y="924168"/>
                  <a:pt x="4741472" y="930002"/>
                  <a:pt x="4741472" y="938024"/>
                </a:cubicBezTo>
                <a:cubicBezTo>
                  <a:pt x="4741472" y="943858"/>
                  <a:pt x="4735246" y="950422"/>
                  <a:pt x="4726684" y="950422"/>
                </a:cubicBezTo>
                <a:cubicBezTo>
                  <a:pt x="4718122" y="950422"/>
                  <a:pt x="4711896" y="943858"/>
                  <a:pt x="4711896" y="938024"/>
                </a:cubicBezTo>
                <a:cubicBezTo>
                  <a:pt x="4711896" y="930002"/>
                  <a:pt x="4718122" y="924168"/>
                  <a:pt x="4726684" y="924168"/>
                </a:cubicBezTo>
                <a:close/>
                <a:moveTo>
                  <a:pt x="4655853" y="924168"/>
                </a:moveTo>
                <a:cubicBezTo>
                  <a:pt x="4663637" y="924168"/>
                  <a:pt x="4670642" y="930002"/>
                  <a:pt x="4670642" y="938024"/>
                </a:cubicBezTo>
                <a:cubicBezTo>
                  <a:pt x="4670642" y="943858"/>
                  <a:pt x="4663637" y="950422"/>
                  <a:pt x="4655853" y="950422"/>
                </a:cubicBezTo>
                <a:cubicBezTo>
                  <a:pt x="4647291" y="950422"/>
                  <a:pt x="4641064" y="943858"/>
                  <a:pt x="4641064" y="938024"/>
                </a:cubicBezTo>
                <a:cubicBezTo>
                  <a:pt x="4641064" y="930002"/>
                  <a:pt x="4647291" y="924168"/>
                  <a:pt x="4655853" y="924168"/>
                </a:cubicBezTo>
                <a:close/>
                <a:moveTo>
                  <a:pt x="4584091" y="924168"/>
                </a:moveTo>
                <a:cubicBezTo>
                  <a:pt x="4591384" y="924168"/>
                  <a:pt x="4596488" y="930002"/>
                  <a:pt x="4596488" y="938024"/>
                </a:cubicBezTo>
                <a:cubicBezTo>
                  <a:pt x="4596488" y="943858"/>
                  <a:pt x="4591384" y="950422"/>
                  <a:pt x="4584091" y="950422"/>
                </a:cubicBezTo>
                <a:cubicBezTo>
                  <a:pt x="4576069" y="950422"/>
                  <a:pt x="4570235" y="943858"/>
                  <a:pt x="4570235" y="938024"/>
                </a:cubicBezTo>
                <a:cubicBezTo>
                  <a:pt x="4570235" y="930002"/>
                  <a:pt x="4576069" y="924168"/>
                  <a:pt x="4584091" y="924168"/>
                </a:cubicBezTo>
                <a:close/>
                <a:moveTo>
                  <a:pt x="4513260" y="924168"/>
                </a:moveTo>
                <a:cubicBezTo>
                  <a:pt x="4519094" y="924168"/>
                  <a:pt x="4525657" y="930002"/>
                  <a:pt x="4525657" y="938024"/>
                </a:cubicBezTo>
                <a:cubicBezTo>
                  <a:pt x="4525657" y="943858"/>
                  <a:pt x="4519094" y="950422"/>
                  <a:pt x="4513260" y="950422"/>
                </a:cubicBezTo>
                <a:cubicBezTo>
                  <a:pt x="4505238" y="950422"/>
                  <a:pt x="4499404" y="943858"/>
                  <a:pt x="4499404" y="938024"/>
                </a:cubicBezTo>
                <a:cubicBezTo>
                  <a:pt x="4499404" y="930002"/>
                  <a:pt x="4505238" y="924168"/>
                  <a:pt x="4513260" y="924168"/>
                </a:cubicBezTo>
                <a:close/>
                <a:moveTo>
                  <a:pt x="4439056" y="924168"/>
                </a:moveTo>
                <a:cubicBezTo>
                  <a:pt x="4445619" y="924168"/>
                  <a:pt x="4451453" y="930002"/>
                  <a:pt x="4451453" y="938024"/>
                </a:cubicBezTo>
                <a:cubicBezTo>
                  <a:pt x="4451453" y="943858"/>
                  <a:pt x="4445619" y="950422"/>
                  <a:pt x="4439056" y="950422"/>
                </a:cubicBezTo>
                <a:cubicBezTo>
                  <a:pt x="4431763" y="950422"/>
                  <a:pt x="4425200" y="943858"/>
                  <a:pt x="4425200" y="938024"/>
                </a:cubicBezTo>
                <a:cubicBezTo>
                  <a:pt x="4425200" y="930002"/>
                  <a:pt x="4431763" y="924168"/>
                  <a:pt x="4439056" y="924168"/>
                </a:cubicBezTo>
                <a:close/>
                <a:moveTo>
                  <a:pt x="4366768" y="924168"/>
                </a:moveTo>
                <a:cubicBezTo>
                  <a:pt x="4374790" y="924168"/>
                  <a:pt x="4380624" y="930002"/>
                  <a:pt x="4380624" y="938024"/>
                </a:cubicBezTo>
                <a:cubicBezTo>
                  <a:pt x="4380624" y="943858"/>
                  <a:pt x="4374790" y="950422"/>
                  <a:pt x="4366768" y="950422"/>
                </a:cubicBezTo>
                <a:cubicBezTo>
                  <a:pt x="4360934" y="950422"/>
                  <a:pt x="4354371" y="943858"/>
                  <a:pt x="4354371" y="938024"/>
                </a:cubicBezTo>
                <a:cubicBezTo>
                  <a:pt x="4354371" y="930002"/>
                  <a:pt x="4360934" y="924168"/>
                  <a:pt x="4366768" y="924168"/>
                </a:cubicBezTo>
                <a:close/>
                <a:moveTo>
                  <a:pt x="4295937" y="924168"/>
                </a:moveTo>
                <a:cubicBezTo>
                  <a:pt x="4303959" y="924168"/>
                  <a:pt x="4309793" y="930002"/>
                  <a:pt x="4309793" y="938024"/>
                </a:cubicBezTo>
                <a:cubicBezTo>
                  <a:pt x="4309793" y="943858"/>
                  <a:pt x="4303959" y="950422"/>
                  <a:pt x="4295937" y="950422"/>
                </a:cubicBezTo>
                <a:cubicBezTo>
                  <a:pt x="4290103" y="950422"/>
                  <a:pt x="4283540" y="943858"/>
                  <a:pt x="4283540" y="938024"/>
                </a:cubicBezTo>
                <a:cubicBezTo>
                  <a:pt x="4283540" y="930002"/>
                  <a:pt x="4290103" y="924168"/>
                  <a:pt x="4295937" y="924168"/>
                </a:cubicBezTo>
                <a:close/>
                <a:moveTo>
                  <a:pt x="4225107" y="924168"/>
                </a:moveTo>
                <a:cubicBezTo>
                  <a:pt x="4233129" y="924168"/>
                  <a:pt x="4238963" y="930002"/>
                  <a:pt x="4238963" y="938024"/>
                </a:cubicBezTo>
                <a:cubicBezTo>
                  <a:pt x="4238963" y="943858"/>
                  <a:pt x="4233129" y="950422"/>
                  <a:pt x="4225107" y="950422"/>
                </a:cubicBezTo>
                <a:cubicBezTo>
                  <a:pt x="4217085" y="950422"/>
                  <a:pt x="4212710" y="943858"/>
                  <a:pt x="4212710" y="938024"/>
                </a:cubicBezTo>
                <a:cubicBezTo>
                  <a:pt x="4212710" y="930002"/>
                  <a:pt x="4217085" y="924168"/>
                  <a:pt x="4225107" y="924168"/>
                </a:cubicBezTo>
                <a:close/>
                <a:moveTo>
                  <a:pt x="4153295" y="924168"/>
                </a:moveTo>
                <a:cubicBezTo>
                  <a:pt x="4161078" y="924168"/>
                  <a:pt x="4168083" y="930002"/>
                  <a:pt x="4168083" y="938024"/>
                </a:cubicBezTo>
                <a:cubicBezTo>
                  <a:pt x="4168083" y="943858"/>
                  <a:pt x="4161078" y="950422"/>
                  <a:pt x="4153295" y="950422"/>
                </a:cubicBezTo>
                <a:cubicBezTo>
                  <a:pt x="4144733" y="950422"/>
                  <a:pt x="4138507" y="943858"/>
                  <a:pt x="4138507" y="938024"/>
                </a:cubicBezTo>
                <a:cubicBezTo>
                  <a:pt x="4138507" y="930002"/>
                  <a:pt x="4144733" y="924168"/>
                  <a:pt x="4153295" y="924168"/>
                </a:cubicBezTo>
                <a:close/>
                <a:moveTo>
                  <a:pt x="4082465" y="924168"/>
                </a:moveTo>
                <a:cubicBezTo>
                  <a:pt x="4090249" y="924168"/>
                  <a:pt x="4097254" y="930002"/>
                  <a:pt x="4097254" y="938024"/>
                </a:cubicBezTo>
                <a:cubicBezTo>
                  <a:pt x="4097254" y="943858"/>
                  <a:pt x="4090249" y="950422"/>
                  <a:pt x="4082465" y="950422"/>
                </a:cubicBezTo>
                <a:cubicBezTo>
                  <a:pt x="4073903" y="950422"/>
                  <a:pt x="4067676" y="943858"/>
                  <a:pt x="4067676" y="938024"/>
                </a:cubicBezTo>
                <a:cubicBezTo>
                  <a:pt x="4067676" y="930002"/>
                  <a:pt x="4073903" y="924168"/>
                  <a:pt x="4082465" y="924168"/>
                </a:cubicBezTo>
                <a:close/>
                <a:moveTo>
                  <a:pt x="4011635" y="924168"/>
                </a:moveTo>
                <a:cubicBezTo>
                  <a:pt x="4019418" y="924168"/>
                  <a:pt x="4026423" y="930002"/>
                  <a:pt x="4026423" y="938024"/>
                </a:cubicBezTo>
                <a:cubicBezTo>
                  <a:pt x="4026423" y="943858"/>
                  <a:pt x="4019418" y="950422"/>
                  <a:pt x="4011635" y="950422"/>
                </a:cubicBezTo>
                <a:cubicBezTo>
                  <a:pt x="4003073" y="950422"/>
                  <a:pt x="3996847" y="943858"/>
                  <a:pt x="3996847" y="938024"/>
                </a:cubicBezTo>
                <a:cubicBezTo>
                  <a:pt x="3996847" y="930002"/>
                  <a:pt x="4003073" y="924168"/>
                  <a:pt x="4011635" y="924168"/>
                </a:cubicBezTo>
                <a:close/>
                <a:moveTo>
                  <a:pt x="3939871" y="924168"/>
                </a:moveTo>
                <a:cubicBezTo>
                  <a:pt x="3947893" y="924168"/>
                  <a:pt x="3952268" y="930002"/>
                  <a:pt x="3952268" y="938024"/>
                </a:cubicBezTo>
                <a:cubicBezTo>
                  <a:pt x="3952268" y="945317"/>
                  <a:pt x="3947893" y="950422"/>
                  <a:pt x="3939871" y="950422"/>
                </a:cubicBezTo>
                <a:cubicBezTo>
                  <a:pt x="3932578" y="950422"/>
                  <a:pt x="3926015" y="945317"/>
                  <a:pt x="3926015" y="938024"/>
                </a:cubicBezTo>
                <a:cubicBezTo>
                  <a:pt x="3926015" y="930002"/>
                  <a:pt x="3932578" y="924168"/>
                  <a:pt x="3939871" y="924168"/>
                </a:cubicBezTo>
                <a:close/>
                <a:moveTo>
                  <a:pt x="3869042" y="924168"/>
                </a:moveTo>
                <a:cubicBezTo>
                  <a:pt x="3875605" y="924168"/>
                  <a:pt x="3881439" y="930002"/>
                  <a:pt x="3881439" y="938024"/>
                </a:cubicBezTo>
                <a:cubicBezTo>
                  <a:pt x="3881439" y="945317"/>
                  <a:pt x="3875605" y="950422"/>
                  <a:pt x="3869042" y="950422"/>
                </a:cubicBezTo>
                <a:cubicBezTo>
                  <a:pt x="3861749" y="950422"/>
                  <a:pt x="3855186" y="945317"/>
                  <a:pt x="3855186" y="938024"/>
                </a:cubicBezTo>
                <a:cubicBezTo>
                  <a:pt x="3855186" y="930002"/>
                  <a:pt x="3861749" y="924168"/>
                  <a:pt x="3869042" y="924168"/>
                </a:cubicBezTo>
                <a:close/>
                <a:moveTo>
                  <a:pt x="3798211" y="924168"/>
                </a:moveTo>
                <a:cubicBezTo>
                  <a:pt x="3804774" y="924168"/>
                  <a:pt x="3810608" y="930002"/>
                  <a:pt x="3810608" y="938024"/>
                </a:cubicBezTo>
                <a:cubicBezTo>
                  <a:pt x="3810608" y="945317"/>
                  <a:pt x="3804774" y="950422"/>
                  <a:pt x="3798211" y="950422"/>
                </a:cubicBezTo>
                <a:cubicBezTo>
                  <a:pt x="3790918" y="950422"/>
                  <a:pt x="3784355" y="945317"/>
                  <a:pt x="3784355" y="938024"/>
                </a:cubicBezTo>
                <a:cubicBezTo>
                  <a:pt x="3784355" y="930002"/>
                  <a:pt x="3790918" y="924168"/>
                  <a:pt x="3798211" y="924168"/>
                </a:cubicBezTo>
                <a:close/>
                <a:moveTo>
                  <a:pt x="3725922" y="924168"/>
                </a:moveTo>
                <a:cubicBezTo>
                  <a:pt x="3733944" y="924168"/>
                  <a:pt x="3739778" y="930002"/>
                  <a:pt x="3739778" y="938024"/>
                </a:cubicBezTo>
                <a:cubicBezTo>
                  <a:pt x="3739778" y="945317"/>
                  <a:pt x="3733944" y="950422"/>
                  <a:pt x="3725922" y="950422"/>
                </a:cubicBezTo>
                <a:cubicBezTo>
                  <a:pt x="3719359" y="950422"/>
                  <a:pt x="3713525" y="945317"/>
                  <a:pt x="3713525" y="938024"/>
                </a:cubicBezTo>
                <a:cubicBezTo>
                  <a:pt x="3713525" y="930002"/>
                  <a:pt x="3719359" y="924168"/>
                  <a:pt x="3725922" y="924168"/>
                </a:cubicBezTo>
                <a:close/>
                <a:moveTo>
                  <a:pt x="3655091" y="924168"/>
                </a:moveTo>
                <a:cubicBezTo>
                  <a:pt x="3662384" y="924168"/>
                  <a:pt x="3668947" y="930002"/>
                  <a:pt x="3668947" y="938024"/>
                </a:cubicBezTo>
                <a:cubicBezTo>
                  <a:pt x="3668947" y="945317"/>
                  <a:pt x="3662384" y="950422"/>
                  <a:pt x="3655091" y="950422"/>
                </a:cubicBezTo>
                <a:cubicBezTo>
                  <a:pt x="3647069" y="950422"/>
                  <a:pt x="3642694" y="945317"/>
                  <a:pt x="3642694" y="938024"/>
                </a:cubicBezTo>
                <a:cubicBezTo>
                  <a:pt x="3642694" y="930002"/>
                  <a:pt x="3647069" y="924168"/>
                  <a:pt x="3655091" y="924168"/>
                </a:cubicBezTo>
                <a:close/>
                <a:moveTo>
                  <a:pt x="3583280" y="924168"/>
                </a:moveTo>
                <a:cubicBezTo>
                  <a:pt x="3591064" y="924168"/>
                  <a:pt x="3598069" y="930002"/>
                  <a:pt x="3598069" y="938024"/>
                </a:cubicBezTo>
                <a:cubicBezTo>
                  <a:pt x="3598069" y="945317"/>
                  <a:pt x="3591064" y="950422"/>
                  <a:pt x="3583280" y="950422"/>
                </a:cubicBezTo>
                <a:cubicBezTo>
                  <a:pt x="3574718" y="950422"/>
                  <a:pt x="3568491" y="945317"/>
                  <a:pt x="3568491" y="938024"/>
                </a:cubicBezTo>
                <a:cubicBezTo>
                  <a:pt x="3568491" y="930002"/>
                  <a:pt x="3574718" y="924168"/>
                  <a:pt x="3583280" y="924168"/>
                </a:cubicBezTo>
                <a:close/>
                <a:moveTo>
                  <a:pt x="941441" y="856710"/>
                </a:moveTo>
                <a:cubicBezTo>
                  <a:pt x="949463" y="856710"/>
                  <a:pt x="953839" y="861085"/>
                  <a:pt x="953839" y="869107"/>
                </a:cubicBezTo>
                <a:cubicBezTo>
                  <a:pt x="953839" y="876400"/>
                  <a:pt x="949463" y="882964"/>
                  <a:pt x="941441" y="882964"/>
                </a:cubicBezTo>
                <a:cubicBezTo>
                  <a:pt x="934149" y="882964"/>
                  <a:pt x="927585" y="876400"/>
                  <a:pt x="927585" y="869107"/>
                </a:cubicBezTo>
                <a:cubicBezTo>
                  <a:pt x="927585" y="861085"/>
                  <a:pt x="934149" y="856710"/>
                  <a:pt x="941441" y="856710"/>
                </a:cubicBezTo>
                <a:close/>
                <a:moveTo>
                  <a:pt x="870610" y="856710"/>
                </a:moveTo>
                <a:cubicBezTo>
                  <a:pt x="877174" y="856710"/>
                  <a:pt x="883008" y="861085"/>
                  <a:pt x="883008" y="869107"/>
                </a:cubicBezTo>
                <a:cubicBezTo>
                  <a:pt x="883008" y="876400"/>
                  <a:pt x="877174" y="882964"/>
                  <a:pt x="870610" y="882964"/>
                </a:cubicBezTo>
                <a:cubicBezTo>
                  <a:pt x="863318" y="882964"/>
                  <a:pt x="856754" y="876400"/>
                  <a:pt x="856754" y="869107"/>
                </a:cubicBezTo>
                <a:cubicBezTo>
                  <a:pt x="856754" y="861085"/>
                  <a:pt x="863318" y="856710"/>
                  <a:pt x="870610" y="856710"/>
                </a:cubicBezTo>
                <a:close/>
                <a:moveTo>
                  <a:pt x="799780" y="856710"/>
                </a:moveTo>
                <a:cubicBezTo>
                  <a:pt x="806344" y="856710"/>
                  <a:pt x="812178" y="861085"/>
                  <a:pt x="812178" y="869107"/>
                </a:cubicBezTo>
                <a:cubicBezTo>
                  <a:pt x="812178" y="876400"/>
                  <a:pt x="806344" y="882964"/>
                  <a:pt x="799780" y="882964"/>
                </a:cubicBezTo>
                <a:cubicBezTo>
                  <a:pt x="792487" y="882964"/>
                  <a:pt x="785924" y="876400"/>
                  <a:pt x="785924" y="869107"/>
                </a:cubicBezTo>
                <a:cubicBezTo>
                  <a:pt x="785924" y="861085"/>
                  <a:pt x="792487" y="856710"/>
                  <a:pt x="799780" y="856710"/>
                </a:cubicBezTo>
                <a:close/>
                <a:moveTo>
                  <a:pt x="724119" y="856710"/>
                </a:moveTo>
                <a:cubicBezTo>
                  <a:pt x="731411" y="856710"/>
                  <a:pt x="737976" y="861085"/>
                  <a:pt x="737976" y="869107"/>
                </a:cubicBezTo>
                <a:cubicBezTo>
                  <a:pt x="737976" y="876400"/>
                  <a:pt x="731411" y="882964"/>
                  <a:pt x="724119" y="882964"/>
                </a:cubicBezTo>
                <a:cubicBezTo>
                  <a:pt x="717555" y="882964"/>
                  <a:pt x="711721" y="876400"/>
                  <a:pt x="711721" y="869107"/>
                </a:cubicBezTo>
                <a:cubicBezTo>
                  <a:pt x="711721" y="861085"/>
                  <a:pt x="717555" y="856710"/>
                  <a:pt x="724119" y="856710"/>
                </a:cubicBezTo>
                <a:close/>
                <a:moveTo>
                  <a:pt x="653288" y="856710"/>
                </a:moveTo>
                <a:cubicBezTo>
                  <a:pt x="660580" y="856710"/>
                  <a:pt x="667144" y="861085"/>
                  <a:pt x="667144" y="869107"/>
                </a:cubicBezTo>
                <a:cubicBezTo>
                  <a:pt x="667144" y="876400"/>
                  <a:pt x="660580" y="882964"/>
                  <a:pt x="653288" y="882964"/>
                </a:cubicBezTo>
                <a:cubicBezTo>
                  <a:pt x="645266" y="882964"/>
                  <a:pt x="640891" y="876400"/>
                  <a:pt x="640891" y="869107"/>
                </a:cubicBezTo>
                <a:cubicBezTo>
                  <a:pt x="640891" y="861085"/>
                  <a:pt x="645266" y="856710"/>
                  <a:pt x="653288" y="856710"/>
                </a:cubicBezTo>
                <a:close/>
                <a:moveTo>
                  <a:pt x="584851" y="856710"/>
                </a:moveTo>
                <a:cubicBezTo>
                  <a:pt x="592633" y="856710"/>
                  <a:pt x="599638" y="861085"/>
                  <a:pt x="599638" y="869107"/>
                </a:cubicBezTo>
                <a:cubicBezTo>
                  <a:pt x="599638" y="876400"/>
                  <a:pt x="592633" y="882964"/>
                  <a:pt x="584851" y="882964"/>
                </a:cubicBezTo>
                <a:cubicBezTo>
                  <a:pt x="576288" y="882964"/>
                  <a:pt x="570061" y="876400"/>
                  <a:pt x="570061" y="869107"/>
                </a:cubicBezTo>
                <a:cubicBezTo>
                  <a:pt x="570061" y="861085"/>
                  <a:pt x="576288" y="856710"/>
                  <a:pt x="584851" y="856710"/>
                </a:cubicBezTo>
                <a:close/>
                <a:moveTo>
                  <a:pt x="513649" y="856710"/>
                </a:moveTo>
                <a:cubicBezTo>
                  <a:pt x="521998" y="856710"/>
                  <a:pt x="528826" y="861085"/>
                  <a:pt x="528826" y="869107"/>
                </a:cubicBezTo>
                <a:cubicBezTo>
                  <a:pt x="528826" y="876400"/>
                  <a:pt x="521998" y="882964"/>
                  <a:pt x="513649" y="882964"/>
                </a:cubicBezTo>
                <a:cubicBezTo>
                  <a:pt x="506060" y="882964"/>
                  <a:pt x="499230" y="876400"/>
                  <a:pt x="499230" y="869107"/>
                </a:cubicBezTo>
                <a:cubicBezTo>
                  <a:pt x="499230" y="861085"/>
                  <a:pt x="506060" y="856710"/>
                  <a:pt x="513649" y="856710"/>
                </a:cubicBezTo>
                <a:close/>
                <a:moveTo>
                  <a:pt x="439816" y="856710"/>
                </a:moveTo>
                <a:cubicBezTo>
                  <a:pt x="448379" y="856710"/>
                  <a:pt x="454606" y="861085"/>
                  <a:pt x="454606" y="869107"/>
                </a:cubicBezTo>
                <a:cubicBezTo>
                  <a:pt x="454606" y="876400"/>
                  <a:pt x="448379" y="882964"/>
                  <a:pt x="439816" y="882964"/>
                </a:cubicBezTo>
                <a:cubicBezTo>
                  <a:pt x="432032" y="882964"/>
                  <a:pt x="425028" y="876400"/>
                  <a:pt x="425028" y="869107"/>
                </a:cubicBezTo>
                <a:cubicBezTo>
                  <a:pt x="425028" y="861085"/>
                  <a:pt x="432032" y="856710"/>
                  <a:pt x="439816" y="856710"/>
                </a:cubicBezTo>
                <a:close/>
                <a:moveTo>
                  <a:pt x="368053" y="856710"/>
                </a:moveTo>
                <a:cubicBezTo>
                  <a:pt x="376076" y="856710"/>
                  <a:pt x="380451" y="861085"/>
                  <a:pt x="380451" y="869107"/>
                </a:cubicBezTo>
                <a:cubicBezTo>
                  <a:pt x="380451" y="876400"/>
                  <a:pt x="376076" y="882964"/>
                  <a:pt x="368053" y="882964"/>
                </a:cubicBezTo>
                <a:cubicBezTo>
                  <a:pt x="360761" y="882964"/>
                  <a:pt x="354198" y="876400"/>
                  <a:pt x="354198" y="869107"/>
                </a:cubicBezTo>
                <a:cubicBezTo>
                  <a:pt x="354198" y="861085"/>
                  <a:pt x="360761" y="856710"/>
                  <a:pt x="368053" y="856710"/>
                </a:cubicBezTo>
                <a:close/>
                <a:moveTo>
                  <a:pt x="297222" y="856710"/>
                </a:moveTo>
                <a:cubicBezTo>
                  <a:pt x="303785" y="856710"/>
                  <a:pt x="309618" y="861085"/>
                  <a:pt x="309618" y="869107"/>
                </a:cubicBezTo>
                <a:cubicBezTo>
                  <a:pt x="309618" y="876400"/>
                  <a:pt x="303785" y="882964"/>
                  <a:pt x="297222" y="882964"/>
                </a:cubicBezTo>
                <a:cubicBezTo>
                  <a:pt x="289929" y="882964"/>
                  <a:pt x="283366" y="876400"/>
                  <a:pt x="283366" y="869107"/>
                </a:cubicBezTo>
                <a:cubicBezTo>
                  <a:pt x="283366" y="862544"/>
                  <a:pt x="289929" y="856710"/>
                  <a:pt x="297222" y="856710"/>
                </a:cubicBezTo>
                <a:close/>
                <a:moveTo>
                  <a:pt x="226393" y="856710"/>
                </a:moveTo>
                <a:cubicBezTo>
                  <a:pt x="232228" y="856710"/>
                  <a:pt x="238791" y="862544"/>
                  <a:pt x="238791" y="869107"/>
                </a:cubicBezTo>
                <a:cubicBezTo>
                  <a:pt x="238791" y="876400"/>
                  <a:pt x="232228" y="882964"/>
                  <a:pt x="226393" y="882964"/>
                </a:cubicBezTo>
                <a:cubicBezTo>
                  <a:pt x="218370" y="882964"/>
                  <a:pt x="212537" y="876400"/>
                  <a:pt x="212537" y="869107"/>
                </a:cubicBezTo>
                <a:cubicBezTo>
                  <a:pt x="212537" y="862544"/>
                  <a:pt x="218370" y="856710"/>
                  <a:pt x="226393" y="856710"/>
                </a:cubicBezTo>
                <a:close/>
                <a:moveTo>
                  <a:pt x="154097" y="856710"/>
                </a:moveTo>
                <a:cubicBezTo>
                  <a:pt x="161389" y="856710"/>
                  <a:pt x="167953" y="862544"/>
                  <a:pt x="167953" y="869107"/>
                </a:cubicBezTo>
                <a:cubicBezTo>
                  <a:pt x="167953" y="876400"/>
                  <a:pt x="161389" y="882964"/>
                  <a:pt x="154097" y="882964"/>
                </a:cubicBezTo>
                <a:cubicBezTo>
                  <a:pt x="147533" y="882964"/>
                  <a:pt x="141699" y="876400"/>
                  <a:pt x="141699" y="869107"/>
                </a:cubicBezTo>
                <a:cubicBezTo>
                  <a:pt x="141699" y="862544"/>
                  <a:pt x="147533" y="856710"/>
                  <a:pt x="154097" y="856710"/>
                </a:cubicBezTo>
                <a:close/>
                <a:moveTo>
                  <a:pt x="83267" y="856710"/>
                </a:moveTo>
                <a:cubicBezTo>
                  <a:pt x="90560" y="856710"/>
                  <a:pt x="97123" y="862544"/>
                  <a:pt x="97123" y="869107"/>
                </a:cubicBezTo>
                <a:cubicBezTo>
                  <a:pt x="97123" y="876400"/>
                  <a:pt x="90560" y="882964"/>
                  <a:pt x="83267" y="882964"/>
                </a:cubicBezTo>
                <a:cubicBezTo>
                  <a:pt x="76704" y="882964"/>
                  <a:pt x="70870" y="876400"/>
                  <a:pt x="70870" y="869107"/>
                </a:cubicBezTo>
                <a:cubicBezTo>
                  <a:pt x="70870" y="862544"/>
                  <a:pt x="76704" y="856710"/>
                  <a:pt x="83267" y="856710"/>
                </a:cubicBezTo>
                <a:close/>
                <a:moveTo>
                  <a:pt x="12032" y="856710"/>
                </a:moveTo>
                <a:cubicBezTo>
                  <a:pt x="20276" y="856710"/>
                  <a:pt x="26273" y="862544"/>
                  <a:pt x="26273" y="869107"/>
                </a:cubicBezTo>
                <a:cubicBezTo>
                  <a:pt x="26273" y="876400"/>
                  <a:pt x="20276" y="882964"/>
                  <a:pt x="12032" y="882964"/>
                </a:cubicBezTo>
                <a:cubicBezTo>
                  <a:pt x="4536" y="882964"/>
                  <a:pt x="39" y="876400"/>
                  <a:pt x="39" y="869107"/>
                </a:cubicBezTo>
                <a:cubicBezTo>
                  <a:pt x="39" y="862544"/>
                  <a:pt x="4536" y="856710"/>
                  <a:pt x="12032" y="856710"/>
                </a:cubicBezTo>
                <a:close/>
                <a:moveTo>
                  <a:pt x="6368340" y="853339"/>
                </a:moveTo>
                <a:cubicBezTo>
                  <a:pt x="6376362" y="853339"/>
                  <a:pt x="6380737" y="860169"/>
                  <a:pt x="6380737" y="867757"/>
                </a:cubicBezTo>
                <a:cubicBezTo>
                  <a:pt x="6380737" y="876105"/>
                  <a:pt x="6376362" y="882935"/>
                  <a:pt x="6368340" y="882935"/>
                </a:cubicBezTo>
                <a:cubicBezTo>
                  <a:pt x="6361047" y="882935"/>
                  <a:pt x="6354484" y="876105"/>
                  <a:pt x="6354484" y="867757"/>
                </a:cubicBezTo>
                <a:cubicBezTo>
                  <a:pt x="6354484" y="860169"/>
                  <a:pt x="6361047" y="853339"/>
                  <a:pt x="6368340" y="853339"/>
                </a:cubicBezTo>
                <a:close/>
                <a:moveTo>
                  <a:pt x="6297511" y="853339"/>
                </a:moveTo>
                <a:cubicBezTo>
                  <a:pt x="6304074" y="853339"/>
                  <a:pt x="6309908" y="860169"/>
                  <a:pt x="6309908" y="867757"/>
                </a:cubicBezTo>
                <a:cubicBezTo>
                  <a:pt x="6309908" y="876105"/>
                  <a:pt x="6304074" y="882935"/>
                  <a:pt x="6297511" y="882935"/>
                </a:cubicBezTo>
                <a:cubicBezTo>
                  <a:pt x="6290218" y="882935"/>
                  <a:pt x="6283655" y="876105"/>
                  <a:pt x="6283655" y="867757"/>
                </a:cubicBezTo>
                <a:cubicBezTo>
                  <a:pt x="6283655" y="860169"/>
                  <a:pt x="6290218" y="853339"/>
                  <a:pt x="6297511" y="853339"/>
                </a:cubicBezTo>
                <a:close/>
                <a:moveTo>
                  <a:pt x="6226679" y="853339"/>
                </a:moveTo>
                <a:cubicBezTo>
                  <a:pt x="6233242" y="853339"/>
                  <a:pt x="6239076" y="860169"/>
                  <a:pt x="6239076" y="867757"/>
                </a:cubicBezTo>
                <a:cubicBezTo>
                  <a:pt x="6239076" y="876105"/>
                  <a:pt x="6233242" y="882935"/>
                  <a:pt x="6226679" y="882935"/>
                </a:cubicBezTo>
                <a:cubicBezTo>
                  <a:pt x="6219386" y="882935"/>
                  <a:pt x="6212823" y="876105"/>
                  <a:pt x="6212823" y="867757"/>
                </a:cubicBezTo>
                <a:cubicBezTo>
                  <a:pt x="6212823" y="860169"/>
                  <a:pt x="6219386" y="855615"/>
                  <a:pt x="6226679" y="853339"/>
                </a:cubicBezTo>
                <a:close/>
                <a:moveTo>
                  <a:pt x="6154391" y="853339"/>
                </a:moveTo>
                <a:cubicBezTo>
                  <a:pt x="6161684" y="853339"/>
                  <a:pt x="6168247" y="857714"/>
                  <a:pt x="6168247" y="865007"/>
                </a:cubicBezTo>
                <a:cubicBezTo>
                  <a:pt x="6168247" y="873029"/>
                  <a:pt x="6161684" y="879593"/>
                  <a:pt x="6154391" y="879593"/>
                </a:cubicBezTo>
                <a:cubicBezTo>
                  <a:pt x="6147828" y="879593"/>
                  <a:pt x="6141994" y="873029"/>
                  <a:pt x="6141994" y="865007"/>
                </a:cubicBezTo>
                <a:cubicBezTo>
                  <a:pt x="6141994" y="857714"/>
                  <a:pt x="6147828" y="853339"/>
                  <a:pt x="6154391" y="853339"/>
                </a:cubicBezTo>
                <a:close/>
                <a:moveTo>
                  <a:pt x="6083559" y="853339"/>
                </a:moveTo>
                <a:cubicBezTo>
                  <a:pt x="6090852" y="853339"/>
                  <a:pt x="6097415" y="857714"/>
                  <a:pt x="6097415" y="865007"/>
                </a:cubicBezTo>
                <a:cubicBezTo>
                  <a:pt x="6097415" y="873029"/>
                  <a:pt x="6090852" y="879593"/>
                  <a:pt x="6083559" y="879593"/>
                </a:cubicBezTo>
                <a:cubicBezTo>
                  <a:pt x="6076996" y="879593"/>
                  <a:pt x="6071162" y="873029"/>
                  <a:pt x="6071162" y="865007"/>
                </a:cubicBezTo>
                <a:cubicBezTo>
                  <a:pt x="6071162" y="857714"/>
                  <a:pt x="6075537" y="853339"/>
                  <a:pt x="6083559" y="853339"/>
                </a:cubicBezTo>
                <a:close/>
                <a:moveTo>
                  <a:pt x="6011748" y="853339"/>
                </a:moveTo>
                <a:cubicBezTo>
                  <a:pt x="6019532" y="853339"/>
                  <a:pt x="6026537" y="857714"/>
                  <a:pt x="6026537" y="865007"/>
                </a:cubicBezTo>
                <a:cubicBezTo>
                  <a:pt x="6026537" y="873029"/>
                  <a:pt x="6019532" y="879593"/>
                  <a:pt x="6011748" y="879593"/>
                </a:cubicBezTo>
                <a:cubicBezTo>
                  <a:pt x="6003186" y="879593"/>
                  <a:pt x="5996959" y="873029"/>
                  <a:pt x="5996959" y="865007"/>
                </a:cubicBezTo>
                <a:cubicBezTo>
                  <a:pt x="5996959" y="857714"/>
                  <a:pt x="6003186" y="853339"/>
                  <a:pt x="6011748" y="853339"/>
                </a:cubicBezTo>
                <a:close/>
                <a:moveTo>
                  <a:pt x="5940548" y="853339"/>
                </a:moveTo>
                <a:cubicBezTo>
                  <a:pt x="5948896" y="853339"/>
                  <a:pt x="5955726" y="857714"/>
                  <a:pt x="5955726" y="865007"/>
                </a:cubicBezTo>
                <a:cubicBezTo>
                  <a:pt x="5955726" y="873029"/>
                  <a:pt x="5948896" y="879593"/>
                  <a:pt x="5940548" y="879593"/>
                </a:cubicBezTo>
                <a:cubicBezTo>
                  <a:pt x="5932960" y="879593"/>
                  <a:pt x="5926130" y="873029"/>
                  <a:pt x="5926130" y="865007"/>
                </a:cubicBezTo>
                <a:cubicBezTo>
                  <a:pt x="5926130" y="857714"/>
                  <a:pt x="5932960" y="853339"/>
                  <a:pt x="5940548" y="853339"/>
                </a:cubicBezTo>
                <a:close/>
                <a:moveTo>
                  <a:pt x="5870088" y="853339"/>
                </a:moveTo>
                <a:cubicBezTo>
                  <a:pt x="5878650" y="853339"/>
                  <a:pt x="5884877" y="857714"/>
                  <a:pt x="5884877" y="865007"/>
                </a:cubicBezTo>
                <a:cubicBezTo>
                  <a:pt x="5884877" y="873029"/>
                  <a:pt x="5878650" y="879593"/>
                  <a:pt x="5870088" y="879593"/>
                </a:cubicBezTo>
                <a:cubicBezTo>
                  <a:pt x="5862304" y="879593"/>
                  <a:pt x="5855299" y="873029"/>
                  <a:pt x="5855299" y="865007"/>
                </a:cubicBezTo>
                <a:cubicBezTo>
                  <a:pt x="5855299" y="857714"/>
                  <a:pt x="5862304" y="853339"/>
                  <a:pt x="5870088" y="853339"/>
                </a:cubicBezTo>
                <a:close/>
                <a:moveTo>
                  <a:pt x="5798325" y="853339"/>
                </a:moveTo>
                <a:cubicBezTo>
                  <a:pt x="5806347" y="853339"/>
                  <a:pt x="5810722" y="857714"/>
                  <a:pt x="5810722" y="865007"/>
                </a:cubicBezTo>
                <a:cubicBezTo>
                  <a:pt x="5810722" y="873029"/>
                  <a:pt x="5806347" y="879593"/>
                  <a:pt x="5798325" y="879593"/>
                </a:cubicBezTo>
                <a:cubicBezTo>
                  <a:pt x="5791032" y="879593"/>
                  <a:pt x="5784469" y="873029"/>
                  <a:pt x="5784469" y="865007"/>
                </a:cubicBezTo>
                <a:cubicBezTo>
                  <a:pt x="5784469" y="857714"/>
                  <a:pt x="5791032" y="853339"/>
                  <a:pt x="5798325" y="853339"/>
                </a:cubicBezTo>
                <a:close/>
                <a:moveTo>
                  <a:pt x="5724122" y="853339"/>
                </a:moveTo>
                <a:cubicBezTo>
                  <a:pt x="5730685" y="853339"/>
                  <a:pt x="5736519" y="857714"/>
                  <a:pt x="5736519" y="865007"/>
                </a:cubicBezTo>
                <a:cubicBezTo>
                  <a:pt x="5736519" y="873029"/>
                  <a:pt x="5730685" y="879593"/>
                  <a:pt x="5724122" y="879593"/>
                </a:cubicBezTo>
                <a:cubicBezTo>
                  <a:pt x="5716100" y="879593"/>
                  <a:pt x="5710266" y="873029"/>
                  <a:pt x="5710266" y="865007"/>
                </a:cubicBezTo>
                <a:cubicBezTo>
                  <a:pt x="5710266" y="857714"/>
                  <a:pt x="5716100" y="853339"/>
                  <a:pt x="5724122" y="853339"/>
                </a:cubicBezTo>
                <a:close/>
                <a:moveTo>
                  <a:pt x="5653291" y="853339"/>
                </a:moveTo>
                <a:cubicBezTo>
                  <a:pt x="5659125" y="853339"/>
                  <a:pt x="5665688" y="857714"/>
                  <a:pt x="5665688" y="865007"/>
                </a:cubicBezTo>
                <a:cubicBezTo>
                  <a:pt x="5665688" y="873029"/>
                  <a:pt x="5659125" y="879593"/>
                  <a:pt x="5653291" y="879593"/>
                </a:cubicBezTo>
                <a:cubicBezTo>
                  <a:pt x="5645269" y="879593"/>
                  <a:pt x="5639435" y="873029"/>
                  <a:pt x="5639435" y="865007"/>
                </a:cubicBezTo>
                <a:cubicBezTo>
                  <a:pt x="5639435" y="857714"/>
                  <a:pt x="5645269" y="853339"/>
                  <a:pt x="5653291" y="853339"/>
                </a:cubicBezTo>
                <a:close/>
                <a:moveTo>
                  <a:pt x="5581002" y="853339"/>
                </a:moveTo>
                <a:cubicBezTo>
                  <a:pt x="5588295" y="853339"/>
                  <a:pt x="5594858" y="857714"/>
                  <a:pt x="5594858" y="865007"/>
                </a:cubicBezTo>
                <a:cubicBezTo>
                  <a:pt x="5594858" y="873029"/>
                  <a:pt x="5588295" y="879593"/>
                  <a:pt x="5581002" y="879593"/>
                </a:cubicBezTo>
                <a:cubicBezTo>
                  <a:pt x="5574439" y="879593"/>
                  <a:pt x="5568605" y="873029"/>
                  <a:pt x="5568605" y="865007"/>
                </a:cubicBezTo>
                <a:cubicBezTo>
                  <a:pt x="5568605" y="859173"/>
                  <a:pt x="5574439" y="853339"/>
                  <a:pt x="5581002" y="853339"/>
                </a:cubicBezTo>
                <a:close/>
                <a:moveTo>
                  <a:pt x="5510171" y="853339"/>
                </a:moveTo>
                <a:cubicBezTo>
                  <a:pt x="5517464" y="853339"/>
                  <a:pt x="5524027" y="859173"/>
                  <a:pt x="5524027" y="865007"/>
                </a:cubicBezTo>
                <a:cubicBezTo>
                  <a:pt x="5524027" y="873029"/>
                  <a:pt x="5517464" y="879593"/>
                  <a:pt x="5510171" y="879593"/>
                </a:cubicBezTo>
                <a:cubicBezTo>
                  <a:pt x="5503608" y="879593"/>
                  <a:pt x="5497774" y="873029"/>
                  <a:pt x="5497774" y="865007"/>
                </a:cubicBezTo>
                <a:cubicBezTo>
                  <a:pt x="5497774" y="859173"/>
                  <a:pt x="5503608" y="853339"/>
                  <a:pt x="5510171" y="853339"/>
                </a:cubicBezTo>
                <a:close/>
                <a:moveTo>
                  <a:pt x="5438937" y="853339"/>
                </a:moveTo>
                <a:cubicBezTo>
                  <a:pt x="5447182" y="853339"/>
                  <a:pt x="5453178" y="859173"/>
                  <a:pt x="5453178" y="865007"/>
                </a:cubicBezTo>
                <a:cubicBezTo>
                  <a:pt x="5453178" y="873029"/>
                  <a:pt x="5447182" y="879593"/>
                  <a:pt x="5438937" y="879593"/>
                </a:cubicBezTo>
                <a:cubicBezTo>
                  <a:pt x="5431442" y="879593"/>
                  <a:pt x="5426945" y="873029"/>
                  <a:pt x="5426945" y="865007"/>
                </a:cubicBezTo>
                <a:cubicBezTo>
                  <a:pt x="5426945" y="859173"/>
                  <a:pt x="5431442" y="853339"/>
                  <a:pt x="5438937" y="853339"/>
                </a:cubicBezTo>
                <a:close/>
                <a:moveTo>
                  <a:pt x="5367530" y="853339"/>
                </a:moveTo>
                <a:cubicBezTo>
                  <a:pt x="5376092" y="853339"/>
                  <a:pt x="5382318" y="859173"/>
                  <a:pt x="5382318" y="865007"/>
                </a:cubicBezTo>
                <a:cubicBezTo>
                  <a:pt x="5382318" y="873029"/>
                  <a:pt x="5376092" y="879593"/>
                  <a:pt x="5367530" y="879593"/>
                </a:cubicBezTo>
                <a:cubicBezTo>
                  <a:pt x="5359747" y="879593"/>
                  <a:pt x="5352742" y="873029"/>
                  <a:pt x="5352742" y="865007"/>
                </a:cubicBezTo>
                <a:cubicBezTo>
                  <a:pt x="5352742" y="859173"/>
                  <a:pt x="5359747" y="853339"/>
                  <a:pt x="5367530" y="853339"/>
                </a:cubicBezTo>
                <a:close/>
                <a:moveTo>
                  <a:pt x="5296699" y="853339"/>
                </a:moveTo>
                <a:cubicBezTo>
                  <a:pt x="5305261" y="853339"/>
                  <a:pt x="5311488" y="859173"/>
                  <a:pt x="5311488" y="865007"/>
                </a:cubicBezTo>
                <a:cubicBezTo>
                  <a:pt x="5311488" y="873029"/>
                  <a:pt x="5305261" y="879593"/>
                  <a:pt x="5296699" y="879593"/>
                </a:cubicBezTo>
                <a:cubicBezTo>
                  <a:pt x="5288915" y="879593"/>
                  <a:pt x="5281910" y="873029"/>
                  <a:pt x="5281910" y="865007"/>
                </a:cubicBezTo>
                <a:cubicBezTo>
                  <a:pt x="5281910" y="859173"/>
                  <a:pt x="5288915" y="853339"/>
                  <a:pt x="5296699" y="853339"/>
                </a:cubicBezTo>
                <a:close/>
                <a:moveTo>
                  <a:pt x="5225869" y="853339"/>
                </a:moveTo>
                <a:cubicBezTo>
                  <a:pt x="5234431" y="853339"/>
                  <a:pt x="5240657" y="859173"/>
                  <a:pt x="5240657" y="865007"/>
                </a:cubicBezTo>
                <a:cubicBezTo>
                  <a:pt x="5240657" y="873029"/>
                  <a:pt x="5234431" y="879593"/>
                  <a:pt x="5225869" y="879593"/>
                </a:cubicBezTo>
                <a:cubicBezTo>
                  <a:pt x="5217307" y="879593"/>
                  <a:pt x="5211081" y="873029"/>
                  <a:pt x="5211081" y="865007"/>
                </a:cubicBezTo>
                <a:cubicBezTo>
                  <a:pt x="5211081" y="859173"/>
                  <a:pt x="5217307" y="853339"/>
                  <a:pt x="5225869" y="853339"/>
                </a:cubicBezTo>
                <a:close/>
                <a:moveTo>
                  <a:pt x="5154105" y="853339"/>
                </a:moveTo>
                <a:cubicBezTo>
                  <a:pt x="5162127" y="853339"/>
                  <a:pt x="5166502" y="859173"/>
                  <a:pt x="5166502" y="865007"/>
                </a:cubicBezTo>
                <a:cubicBezTo>
                  <a:pt x="5166502" y="873029"/>
                  <a:pt x="5162127" y="879593"/>
                  <a:pt x="5154105" y="879593"/>
                </a:cubicBezTo>
                <a:cubicBezTo>
                  <a:pt x="5146083" y="879593"/>
                  <a:pt x="5140249" y="873029"/>
                  <a:pt x="5140249" y="865007"/>
                </a:cubicBezTo>
                <a:cubicBezTo>
                  <a:pt x="5140249" y="859173"/>
                  <a:pt x="5146083" y="853339"/>
                  <a:pt x="5154105" y="853339"/>
                </a:cubicBezTo>
                <a:close/>
                <a:moveTo>
                  <a:pt x="5083276" y="853339"/>
                </a:moveTo>
                <a:cubicBezTo>
                  <a:pt x="5089110" y="853339"/>
                  <a:pt x="5095673" y="859173"/>
                  <a:pt x="5095673" y="865007"/>
                </a:cubicBezTo>
                <a:cubicBezTo>
                  <a:pt x="5095673" y="873029"/>
                  <a:pt x="5089110" y="879593"/>
                  <a:pt x="5083276" y="879593"/>
                </a:cubicBezTo>
                <a:cubicBezTo>
                  <a:pt x="5075254" y="879593"/>
                  <a:pt x="5069420" y="873029"/>
                  <a:pt x="5069420" y="865007"/>
                </a:cubicBezTo>
                <a:cubicBezTo>
                  <a:pt x="5069420" y="859173"/>
                  <a:pt x="5075254" y="853339"/>
                  <a:pt x="5083276" y="853339"/>
                </a:cubicBezTo>
                <a:close/>
                <a:moveTo>
                  <a:pt x="5012445" y="853339"/>
                </a:moveTo>
                <a:cubicBezTo>
                  <a:pt x="5018279" y="853339"/>
                  <a:pt x="5024842" y="859173"/>
                  <a:pt x="5024842" y="865007"/>
                </a:cubicBezTo>
                <a:cubicBezTo>
                  <a:pt x="5024842" y="873029"/>
                  <a:pt x="5018279" y="879593"/>
                  <a:pt x="5012445" y="879593"/>
                </a:cubicBezTo>
                <a:cubicBezTo>
                  <a:pt x="5004423" y="879593"/>
                  <a:pt x="4998589" y="873029"/>
                  <a:pt x="4998589" y="865007"/>
                </a:cubicBezTo>
                <a:cubicBezTo>
                  <a:pt x="4998589" y="859173"/>
                  <a:pt x="5004423" y="853339"/>
                  <a:pt x="5012445" y="853339"/>
                </a:cubicBezTo>
                <a:close/>
                <a:moveTo>
                  <a:pt x="4940157" y="853339"/>
                </a:moveTo>
                <a:cubicBezTo>
                  <a:pt x="4948179" y="853339"/>
                  <a:pt x="4954013" y="859173"/>
                  <a:pt x="4954013" y="865007"/>
                </a:cubicBezTo>
                <a:cubicBezTo>
                  <a:pt x="4954013" y="873029"/>
                  <a:pt x="4948179" y="879593"/>
                  <a:pt x="4940157" y="879593"/>
                </a:cubicBezTo>
                <a:cubicBezTo>
                  <a:pt x="4934323" y="879593"/>
                  <a:pt x="4927760" y="873029"/>
                  <a:pt x="4927760" y="865007"/>
                </a:cubicBezTo>
                <a:cubicBezTo>
                  <a:pt x="4927760" y="859173"/>
                  <a:pt x="4934323" y="853339"/>
                  <a:pt x="4940157" y="853339"/>
                </a:cubicBezTo>
                <a:close/>
                <a:moveTo>
                  <a:pt x="4865953" y="853339"/>
                </a:moveTo>
                <a:cubicBezTo>
                  <a:pt x="4873975" y="853339"/>
                  <a:pt x="4879809" y="859173"/>
                  <a:pt x="4879809" y="865007"/>
                </a:cubicBezTo>
                <a:cubicBezTo>
                  <a:pt x="4879809" y="873029"/>
                  <a:pt x="4873975" y="879593"/>
                  <a:pt x="4865953" y="879593"/>
                </a:cubicBezTo>
                <a:cubicBezTo>
                  <a:pt x="4858661" y="879593"/>
                  <a:pt x="4853556" y="873029"/>
                  <a:pt x="4853556" y="865007"/>
                </a:cubicBezTo>
                <a:cubicBezTo>
                  <a:pt x="4853556" y="859173"/>
                  <a:pt x="4858661" y="853339"/>
                  <a:pt x="4865953" y="853339"/>
                </a:cubicBezTo>
                <a:close/>
                <a:moveTo>
                  <a:pt x="4797514" y="853339"/>
                </a:moveTo>
                <a:cubicBezTo>
                  <a:pt x="4806076" y="853339"/>
                  <a:pt x="4812303" y="859173"/>
                  <a:pt x="4812303" y="865007"/>
                </a:cubicBezTo>
                <a:cubicBezTo>
                  <a:pt x="4812303" y="873029"/>
                  <a:pt x="4806076" y="879593"/>
                  <a:pt x="4797514" y="879593"/>
                </a:cubicBezTo>
                <a:cubicBezTo>
                  <a:pt x="4789730" y="879593"/>
                  <a:pt x="4782725" y="873029"/>
                  <a:pt x="4782725" y="865007"/>
                </a:cubicBezTo>
                <a:cubicBezTo>
                  <a:pt x="4782725" y="859173"/>
                  <a:pt x="4789730" y="853339"/>
                  <a:pt x="4797514" y="853339"/>
                </a:cubicBezTo>
                <a:close/>
                <a:moveTo>
                  <a:pt x="4726684" y="853339"/>
                </a:moveTo>
                <a:cubicBezTo>
                  <a:pt x="4735246" y="853339"/>
                  <a:pt x="4741472" y="859173"/>
                  <a:pt x="4741472" y="865007"/>
                </a:cubicBezTo>
                <a:cubicBezTo>
                  <a:pt x="4741472" y="873029"/>
                  <a:pt x="4735246" y="879593"/>
                  <a:pt x="4726684" y="879593"/>
                </a:cubicBezTo>
                <a:cubicBezTo>
                  <a:pt x="4718122" y="879593"/>
                  <a:pt x="4711896" y="873029"/>
                  <a:pt x="4711896" y="865007"/>
                </a:cubicBezTo>
                <a:cubicBezTo>
                  <a:pt x="4711896" y="859173"/>
                  <a:pt x="4718122" y="853339"/>
                  <a:pt x="4726684" y="853339"/>
                </a:cubicBezTo>
                <a:close/>
                <a:moveTo>
                  <a:pt x="4655853" y="853339"/>
                </a:moveTo>
                <a:cubicBezTo>
                  <a:pt x="4663637" y="853339"/>
                  <a:pt x="4670642" y="859173"/>
                  <a:pt x="4670642" y="865007"/>
                </a:cubicBezTo>
                <a:cubicBezTo>
                  <a:pt x="4670642" y="873029"/>
                  <a:pt x="4663637" y="879593"/>
                  <a:pt x="4655853" y="879593"/>
                </a:cubicBezTo>
                <a:cubicBezTo>
                  <a:pt x="4647291" y="879593"/>
                  <a:pt x="4641064" y="873029"/>
                  <a:pt x="4641064" y="865007"/>
                </a:cubicBezTo>
                <a:cubicBezTo>
                  <a:pt x="4641064" y="859173"/>
                  <a:pt x="4647291" y="853339"/>
                  <a:pt x="4655853" y="853339"/>
                </a:cubicBezTo>
                <a:close/>
                <a:moveTo>
                  <a:pt x="4584091" y="853339"/>
                </a:moveTo>
                <a:cubicBezTo>
                  <a:pt x="4591384" y="853339"/>
                  <a:pt x="4596488" y="859173"/>
                  <a:pt x="4596488" y="865007"/>
                </a:cubicBezTo>
                <a:cubicBezTo>
                  <a:pt x="4596488" y="873029"/>
                  <a:pt x="4591384" y="879593"/>
                  <a:pt x="4584091" y="879593"/>
                </a:cubicBezTo>
                <a:cubicBezTo>
                  <a:pt x="4576069" y="879593"/>
                  <a:pt x="4570235" y="873029"/>
                  <a:pt x="4570235" y="865007"/>
                </a:cubicBezTo>
                <a:cubicBezTo>
                  <a:pt x="4570235" y="859173"/>
                  <a:pt x="4576069" y="853339"/>
                  <a:pt x="4584091" y="853339"/>
                </a:cubicBezTo>
                <a:close/>
                <a:moveTo>
                  <a:pt x="4513260" y="853339"/>
                </a:moveTo>
                <a:cubicBezTo>
                  <a:pt x="4519094" y="853339"/>
                  <a:pt x="4525657" y="859173"/>
                  <a:pt x="4525657" y="865007"/>
                </a:cubicBezTo>
                <a:cubicBezTo>
                  <a:pt x="4525657" y="873029"/>
                  <a:pt x="4519094" y="879593"/>
                  <a:pt x="4513260" y="879593"/>
                </a:cubicBezTo>
                <a:cubicBezTo>
                  <a:pt x="4505238" y="879593"/>
                  <a:pt x="4499404" y="873029"/>
                  <a:pt x="4499404" y="865007"/>
                </a:cubicBezTo>
                <a:cubicBezTo>
                  <a:pt x="4499404" y="859173"/>
                  <a:pt x="4505238" y="853339"/>
                  <a:pt x="4513260" y="853339"/>
                </a:cubicBezTo>
                <a:close/>
                <a:moveTo>
                  <a:pt x="4439056" y="853339"/>
                </a:moveTo>
                <a:cubicBezTo>
                  <a:pt x="4445619" y="853339"/>
                  <a:pt x="4451453" y="859173"/>
                  <a:pt x="4451453" y="865007"/>
                </a:cubicBezTo>
                <a:cubicBezTo>
                  <a:pt x="4451453" y="873029"/>
                  <a:pt x="4445619" y="879593"/>
                  <a:pt x="4439056" y="879593"/>
                </a:cubicBezTo>
                <a:cubicBezTo>
                  <a:pt x="4431763" y="879593"/>
                  <a:pt x="4425200" y="873029"/>
                  <a:pt x="4425200" y="865007"/>
                </a:cubicBezTo>
                <a:cubicBezTo>
                  <a:pt x="4425200" y="859173"/>
                  <a:pt x="4431763" y="853339"/>
                  <a:pt x="4439056" y="853339"/>
                </a:cubicBezTo>
                <a:close/>
                <a:moveTo>
                  <a:pt x="4366768" y="853339"/>
                </a:moveTo>
                <a:cubicBezTo>
                  <a:pt x="4374790" y="853339"/>
                  <a:pt x="4380624" y="859173"/>
                  <a:pt x="4380624" y="865007"/>
                </a:cubicBezTo>
                <a:cubicBezTo>
                  <a:pt x="4380624" y="873029"/>
                  <a:pt x="4374790" y="879593"/>
                  <a:pt x="4366768" y="879593"/>
                </a:cubicBezTo>
                <a:cubicBezTo>
                  <a:pt x="4360934" y="879593"/>
                  <a:pt x="4354371" y="873029"/>
                  <a:pt x="4354371" y="867195"/>
                </a:cubicBezTo>
                <a:cubicBezTo>
                  <a:pt x="4354371" y="859173"/>
                  <a:pt x="4360934" y="853339"/>
                  <a:pt x="4366768" y="853339"/>
                </a:cubicBezTo>
                <a:close/>
                <a:moveTo>
                  <a:pt x="4295937" y="853339"/>
                </a:moveTo>
                <a:cubicBezTo>
                  <a:pt x="4303959" y="853339"/>
                  <a:pt x="4309793" y="859173"/>
                  <a:pt x="4309793" y="867195"/>
                </a:cubicBezTo>
                <a:cubicBezTo>
                  <a:pt x="4309793" y="873029"/>
                  <a:pt x="4303959" y="879593"/>
                  <a:pt x="4295937" y="879593"/>
                </a:cubicBezTo>
                <a:cubicBezTo>
                  <a:pt x="4290103" y="879593"/>
                  <a:pt x="4283540" y="873029"/>
                  <a:pt x="4283540" y="867195"/>
                </a:cubicBezTo>
                <a:cubicBezTo>
                  <a:pt x="4283540" y="859173"/>
                  <a:pt x="4290103" y="853339"/>
                  <a:pt x="4295937" y="853339"/>
                </a:cubicBezTo>
                <a:close/>
                <a:moveTo>
                  <a:pt x="4225107" y="853339"/>
                </a:moveTo>
                <a:cubicBezTo>
                  <a:pt x="4233129" y="853339"/>
                  <a:pt x="4238963" y="859173"/>
                  <a:pt x="4238963" y="867195"/>
                </a:cubicBezTo>
                <a:cubicBezTo>
                  <a:pt x="4238963" y="873029"/>
                  <a:pt x="4233129" y="879593"/>
                  <a:pt x="4225107" y="879593"/>
                </a:cubicBezTo>
                <a:cubicBezTo>
                  <a:pt x="4217085" y="879593"/>
                  <a:pt x="4212710" y="873029"/>
                  <a:pt x="4212710" y="867195"/>
                </a:cubicBezTo>
                <a:cubicBezTo>
                  <a:pt x="4212710" y="859173"/>
                  <a:pt x="4217085" y="853339"/>
                  <a:pt x="4225107" y="853339"/>
                </a:cubicBezTo>
                <a:close/>
                <a:moveTo>
                  <a:pt x="4153295" y="853339"/>
                </a:moveTo>
                <a:cubicBezTo>
                  <a:pt x="4161078" y="853339"/>
                  <a:pt x="4168083" y="859173"/>
                  <a:pt x="4168083" y="867195"/>
                </a:cubicBezTo>
                <a:cubicBezTo>
                  <a:pt x="4168083" y="873029"/>
                  <a:pt x="4161078" y="879593"/>
                  <a:pt x="4153295" y="879593"/>
                </a:cubicBezTo>
                <a:cubicBezTo>
                  <a:pt x="4144733" y="879593"/>
                  <a:pt x="4138507" y="873029"/>
                  <a:pt x="4138507" y="867195"/>
                </a:cubicBezTo>
                <a:cubicBezTo>
                  <a:pt x="4138507" y="859173"/>
                  <a:pt x="4144733" y="853339"/>
                  <a:pt x="4153295" y="853339"/>
                </a:cubicBezTo>
                <a:close/>
                <a:moveTo>
                  <a:pt x="4082465" y="853339"/>
                </a:moveTo>
                <a:cubicBezTo>
                  <a:pt x="4090249" y="853339"/>
                  <a:pt x="4097254" y="859173"/>
                  <a:pt x="4097254" y="867195"/>
                </a:cubicBezTo>
                <a:cubicBezTo>
                  <a:pt x="4097254" y="873029"/>
                  <a:pt x="4090249" y="879593"/>
                  <a:pt x="4082465" y="879593"/>
                </a:cubicBezTo>
                <a:cubicBezTo>
                  <a:pt x="4073903" y="879593"/>
                  <a:pt x="4067676" y="873029"/>
                  <a:pt x="4067676" y="867195"/>
                </a:cubicBezTo>
                <a:cubicBezTo>
                  <a:pt x="4067676" y="859173"/>
                  <a:pt x="4073903" y="853339"/>
                  <a:pt x="4082465" y="853339"/>
                </a:cubicBezTo>
                <a:close/>
                <a:moveTo>
                  <a:pt x="4011635" y="853339"/>
                </a:moveTo>
                <a:cubicBezTo>
                  <a:pt x="4019418" y="853339"/>
                  <a:pt x="4026423" y="859173"/>
                  <a:pt x="4026423" y="867195"/>
                </a:cubicBezTo>
                <a:cubicBezTo>
                  <a:pt x="4026423" y="873029"/>
                  <a:pt x="4019418" y="879593"/>
                  <a:pt x="4011635" y="879593"/>
                </a:cubicBezTo>
                <a:cubicBezTo>
                  <a:pt x="4003073" y="879593"/>
                  <a:pt x="3996847" y="873029"/>
                  <a:pt x="3996847" y="867195"/>
                </a:cubicBezTo>
                <a:cubicBezTo>
                  <a:pt x="3996847" y="859173"/>
                  <a:pt x="4003073" y="853339"/>
                  <a:pt x="4011635" y="853339"/>
                </a:cubicBezTo>
                <a:close/>
                <a:moveTo>
                  <a:pt x="3939871" y="853339"/>
                </a:moveTo>
                <a:cubicBezTo>
                  <a:pt x="3947893" y="853339"/>
                  <a:pt x="3952268" y="859173"/>
                  <a:pt x="3952268" y="867195"/>
                </a:cubicBezTo>
                <a:cubicBezTo>
                  <a:pt x="3952268" y="873029"/>
                  <a:pt x="3947893" y="879593"/>
                  <a:pt x="3939871" y="879593"/>
                </a:cubicBezTo>
                <a:cubicBezTo>
                  <a:pt x="3932578" y="879593"/>
                  <a:pt x="3926015" y="873029"/>
                  <a:pt x="3926015" y="867195"/>
                </a:cubicBezTo>
                <a:cubicBezTo>
                  <a:pt x="3926015" y="859173"/>
                  <a:pt x="3932578" y="853339"/>
                  <a:pt x="3939871" y="853339"/>
                </a:cubicBezTo>
                <a:close/>
                <a:moveTo>
                  <a:pt x="3869042" y="853339"/>
                </a:moveTo>
                <a:cubicBezTo>
                  <a:pt x="3875605" y="853339"/>
                  <a:pt x="3881439" y="859173"/>
                  <a:pt x="3881439" y="867195"/>
                </a:cubicBezTo>
                <a:cubicBezTo>
                  <a:pt x="3881439" y="873029"/>
                  <a:pt x="3875605" y="879593"/>
                  <a:pt x="3869042" y="879593"/>
                </a:cubicBezTo>
                <a:cubicBezTo>
                  <a:pt x="3861749" y="879593"/>
                  <a:pt x="3855186" y="873029"/>
                  <a:pt x="3855186" y="867195"/>
                </a:cubicBezTo>
                <a:cubicBezTo>
                  <a:pt x="3855186" y="859173"/>
                  <a:pt x="3861749" y="853339"/>
                  <a:pt x="3869042" y="853339"/>
                </a:cubicBezTo>
                <a:close/>
                <a:moveTo>
                  <a:pt x="3796752" y="853339"/>
                </a:moveTo>
                <a:cubicBezTo>
                  <a:pt x="3804774" y="853339"/>
                  <a:pt x="3810608" y="859173"/>
                  <a:pt x="3810608" y="867195"/>
                </a:cubicBezTo>
                <a:cubicBezTo>
                  <a:pt x="3810608" y="873029"/>
                  <a:pt x="3804774" y="879593"/>
                  <a:pt x="3796752" y="879593"/>
                </a:cubicBezTo>
                <a:cubicBezTo>
                  <a:pt x="3790918" y="879593"/>
                  <a:pt x="3784355" y="873029"/>
                  <a:pt x="3784355" y="867195"/>
                </a:cubicBezTo>
                <a:cubicBezTo>
                  <a:pt x="3784355" y="859173"/>
                  <a:pt x="3790918" y="853339"/>
                  <a:pt x="3796752" y="853339"/>
                </a:cubicBezTo>
                <a:close/>
                <a:moveTo>
                  <a:pt x="3725922" y="853339"/>
                </a:moveTo>
                <a:cubicBezTo>
                  <a:pt x="3733944" y="853339"/>
                  <a:pt x="3739778" y="859173"/>
                  <a:pt x="3739778" y="867195"/>
                </a:cubicBezTo>
                <a:cubicBezTo>
                  <a:pt x="3739778" y="873029"/>
                  <a:pt x="3733944" y="879593"/>
                  <a:pt x="3725922" y="879593"/>
                </a:cubicBezTo>
                <a:cubicBezTo>
                  <a:pt x="3719359" y="879593"/>
                  <a:pt x="3713525" y="873029"/>
                  <a:pt x="3713525" y="867195"/>
                </a:cubicBezTo>
                <a:cubicBezTo>
                  <a:pt x="3713525" y="859173"/>
                  <a:pt x="3719359" y="853339"/>
                  <a:pt x="3725922" y="853339"/>
                </a:cubicBezTo>
                <a:close/>
                <a:moveTo>
                  <a:pt x="3655091" y="853339"/>
                </a:moveTo>
                <a:cubicBezTo>
                  <a:pt x="3662384" y="853339"/>
                  <a:pt x="3668947" y="859173"/>
                  <a:pt x="3668947" y="867195"/>
                </a:cubicBezTo>
                <a:cubicBezTo>
                  <a:pt x="3668947" y="873029"/>
                  <a:pt x="3662384" y="879593"/>
                  <a:pt x="3655091" y="879593"/>
                </a:cubicBezTo>
                <a:cubicBezTo>
                  <a:pt x="3647069" y="879593"/>
                  <a:pt x="3642694" y="873029"/>
                  <a:pt x="3642694" y="867195"/>
                </a:cubicBezTo>
                <a:cubicBezTo>
                  <a:pt x="3642694" y="859173"/>
                  <a:pt x="3647069" y="853339"/>
                  <a:pt x="3655091" y="853339"/>
                </a:cubicBezTo>
                <a:close/>
                <a:moveTo>
                  <a:pt x="3583280" y="853339"/>
                </a:moveTo>
                <a:cubicBezTo>
                  <a:pt x="3591064" y="853339"/>
                  <a:pt x="3598069" y="859173"/>
                  <a:pt x="3598069" y="867195"/>
                </a:cubicBezTo>
                <a:cubicBezTo>
                  <a:pt x="3598069" y="873029"/>
                  <a:pt x="3591064" y="879593"/>
                  <a:pt x="3583280" y="879593"/>
                </a:cubicBezTo>
                <a:cubicBezTo>
                  <a:pt x="3574718" y="879593"/>
                  <a:pt x="3568491" y="873029"/>
                  <a:pt x="3568491" y="867195"/>
                </a:cubicBezTo>
                <a:cubicBezTo>
                  <a:pt x="3568491" y="859173"/>
                  <a:pt x="3574718" y="853339"/>
                  <a:pt x="3583280" y="853339"/>
                </a:cubicBezTo>
                <a:close/>
                <a:moveTo>
                  <a:pt x="3512449" y="853339"/>
                </a:moveTo>
                <a:cubicBezTo>
                  <a:pt x="3520232" y="853339"/>
                  <a:pt x="3527237" y="859173"/>
                  <a:pt x="3527237" y="867195"/>
                </a:cubicBezTo>
                <a:cubicBezTo>
                  <a:pt x="3527237" y="873029"/>
                  <a:pt x="3520232" y="879593"/>
                  <a:pt x="3512449" y="879593"/>
                </a:cubicBezTo>
                <a:cubicBezTo>
                  <a:pt x="3503887" y="879593"/>
                  <a:pt x="3497661" y="873029"/>
                  <a:pt x="3497661" y="867195"/>
                </a:cubicBezTo>
                <a:cubicBezTo>
                  <a:pt x="3497661" y="859173"/>
                  <a:pt x="3503887" y="853339"/>
                  <a:pt x="3512449" y="853339"/>
                </a:cubicBezTo>
                <a:close/>
                <a:moveTo>
                  <a:pt x="3441619" y="853339"/>
                </a:moveTo>
                <a:cubicBezTo>
                  <a:pt x="3450181" y="853339"/>
                  <a:pt x="3456408" y="859173"/>
                  <a:pt x="3456408" y="867195"/>
                </a:cubicBezTo>
                <a:cubicBezTo>
                  <a:pt x="3456408" y="873029"/>
                  <a:pt x="3450181" y="879593"/>
                  <a:pt x="3441619" y="879593"/>
                </a:cubicBezTo>
                <a:cubicBezTo>
                  <a:pt x="3433835" y="879593"/>
                  <a:pt x="3426830" y="873029"/>
                  <a:pt x="3426830" y="867195"/>
                </a:cubicBezTo>
                <a:cubicBezTo>
                  <a:pt x="3426830" y="859173"/>
                  <a:pt x="3433835" y="853339"/>
                  <a:pt x="3441619" y="853339"/>
                </a:cubicBezTo>
                <a:close/>
                <a:moveTo>
                  <a:pt x="3369857" y="853339"/>
                </a:moveTo>
                <a:cubicBezTo>
                  <a:pt x="3377879" y="853339"/>
                  <a:pt x="3382254" y="859173"/>
                  <a:pt x="3382254" y="867195"/>
                </a:cubicBezTo>
                <a:cubicBezTo>
                  <a:pt x="3382254" y="873029"/>
                  <a:pt x="3377879" y="879593"/>
                  <a:pt x="3369857" y="879593"/>
                </a:cubicBezTo>
                <a:cubicBezTo>
                  <a:pt x="3362564" y="879593"/>
                  <a:pt x="3356001" y="873029"/>
                  <a:pt x="3356001" y="867195"/>
                </a:cubicBezTo>
                <a:cubicBezTo>
                  <a:pt x="3356001" y="859173"/>
                  <a:pt x="3362564" y="853339"/>
                  <a:pt x="3369857" y="853339"/>
                </a:cubicBezTo>
                <a:close/>
                <a:moveTo>
                  <a:pt x="1013589" y="853339"/>
                </a:moveTo>
                <a:cubicBezTo>
                  <a:pt x="1021181" y="853339"/>
                  <a:pt x="1028011" y="859566"/>
                  <a:pt x="1028011" y="868127"/>
                </a:cubicBezTo>
                <a:cubicBezTo>
                  <a:pt x="1028011" y="875911"/>
                  <a:pt x="1021181" y="882916"/>
                  <a:pt x="1013589" y="882916"/>
                </a:cubicBezTo>
                <a:cubicBezTo>
                  <a:pt x="1005243" y="882916"/>
                  <a:pt x="998413" y="875911"/>
                  <a:pt x="998413" y="868127"/>
                </a:cubicBezTo>
                <a:cubicBezTo>
                  <a:pt x="998413" y="859566"/>
                  <a:pt x="1005243" y="853339"/>
                  <a:pt x="1013589" y="853339"/>
                </a:cubicBezTo>
                <a:close/>
                <a:moveTo>
                  <a:pt x="368059" y="785881"/>
                </a:moveTo>
                <a:cubicBezTo>
                  <a:pt x="376081" y="785881"/>
                  <a:pt x="380456" y="790256"/>
                  <a:pt x="380456" y="797549"/>
                </a:cubicBezTo>
                <a:cubicBezTo>
                  <a:pt x="380456" y="805571"/>
                  <a:pt x="376081" y="812135"/>
                  <a:pt x="368059" y="812135"/>
                </a:cubicBezTo>
                <a:cubicBezTo>
                  <a:pt x="360766" y="812135"/>
                  <a:pt x="354203" y="805571"/>
                  <a:pt x="354203" y="797549"/>
                </a:cubicBezTo>
                <a:cubicBezTo>
                  <a:pt x="354203" y="790256"/>
                  <a:pt x="360766" y="785881"/>
                  <a:pt x="368059" y="785881"/>
                </a:cubicBezTo>
                <a:close/>
                <a:moveTo>
                  <a:pt x="297226" y="785881"/>
                </a:moveTo>
                <a:cubicBezTo>
                  <a:pt x="303791" y="785881"/>
                  <a:pt x="309624" y="790256"/>
                  <a:pt x="309624" y="797549"/>
                </a:cubicBezTo>
                <a:cubicBezTo>
                  <a:pt x="309624" y="805571"/>
                  <a:pt x="303791" y="812135"/>
                  <a:pt x="297226" y="812135"/>
                </a:cubicBezTo>
                <a:cubicBezTo>
                  <a:pt x="289933" y="812135"/>
                  <a:pt x="283371" y="805571"/>
                  <a:pt x="283371" y="797549"/>
                </a:cubicBezTo>
                <a:cubicBezTo>
                  <a:pt x="283371" y="790256"/>
                  <a:pt x="289933" y="785881"/>
                  <a:pt x="297226" y="785881"/>
                </a:cubicBezTo>
                <a:close/>
                <a:moveTo>
                  <a:pt x="226398" y="785881"/>
                </a:moveTo>
                <a:cubicBezTo>
                  <a:pt x="232233" y="785881"/>
                  <a:pt x="238797" y="790256"/>
                  <a:pt x="238797" y="797549"/>
                </a:cubicBezTo>
                <a:cubicBezTo>
                  <a:pt x="238797" y="805571"/>
                  <a:pt x="232233" y="812135"/>
                  <a:pt x="226398" y="812135"/>
                </a:cubicBezTo>
                <a:cubicBezTo>
                  <a:pt x="218375" y="812135"/>
                  <a:pt x="212542" y="805571"/>
                  <a:pt x="212542" y="797549"/>
                </a:cubicBezTo>
                <a:cubicBezTo>
                  <a:pt x="212542" y="790256"/>
                  <a:pt x="218375" y="785881"/>
                  <a:pt x="226398" y="785881"/>
                </a:cubicBezTo>
                <a:close/>
                <a:moveTo>
                  <a:pt x="154101" y="785881"/>
                </a:moveTo>
                <a:cubicBezTo>
                  <a:pt x="161394" y="785881"/>
                  <a:pt x="167957" y="790256"/>
                  <a:pt x="167957" y="797549"/>
                </a:cubicBezTo>
                <a:cubicBezTo>
                  <a:pt x="167957" y="805571"/>
                  <a:pt x="161394" y="812135"/>
                  <a:pt x="154101" y="812135"/>
                </a:cubicBezTo>
                <a:cubicBezTo>
                  <a:pt x="147538" y="812135"/>
                  <a:pt x="141704" y="805571"/>
                  <a:pt x="141704" y="797549"/>
                </a:cubicBezTo>
                <a:cubicBezTo>
                  <a:pt x="141704" y="790256"/>
                  <a:pt x="147538" y="785881"/>
                  <a:pt x="154101" y="785881"/>
                </a:cubicBezTo>
                <a:close/>
                <a:moveTo>
                  <a:pt x="83272" y="785881"/>
                </a:moveTo>
                <a:cubicBezTo>
                  <a:pt x="90564" y="785881"/>
                  <a:pt x="97128" y="790256"/>
                  <a:pt x="97128" y="797549"/>
                </a:cubicBezTo>
                <a:cubicBezTo>
                  <a:pt x="97128" y="805571"/>
                  <a:pt x="90564" y="812135"/>
                  <a:pt x="83272" y="812135"/>
                </a:cubicBezTo>
                <a:cubicBezTo>
                  <a:pt x="76708" y="812135"/>
                  <a:pt x="70874" y="805571"/>
                  <a:pt x="70874" y="797549"/>
                </a:cubicBezTo>
                <a:cubicBezTo>
                  <a:pt x="70874" y="790256"/>
                  <a:pt x="76708" y="785881"/>
                  <a:pt x="83272" y="785881"/>
                </a:cubicBezTo>
                <a:close/>
                <a:moveTo>
                  <a:pt x="12036" y="785881"/>
                </a:moveTo>
                <a:cubicBezTo>
                  <a:pt x="20281" y="785881"/>
                  <a:pt x="26277" y="790256"/>
                  <a:pt x="26277" y="797549"/>
                </a:cubicBezTo>
                <a:cubicBezTo>
                  <a:pt x="26277" y="805571"/>
                  <a:pt x="20281" y="812135"/>
                  <a:pt x="12036" y="812135"/>
                </a:cubicBezTo>
                <a:cubicBezTo>
                  <a:pt x="4541" y="812135"/>
                  <a:pt x="44" y="805571"/>
                  <a:pt x="44" y="797549"/>
                </a:cubicBezTo>
                <a:cubicBezTo>
                  <a:pt x="44" y="790256"/>
                  <a:pt x="4541" y="785881"/>
                  <a:pt x="12036" y="785881"/>
                </a:cubicBezTo>
                <a:close/>
                <a:moveTo>
                  <a:pt x="4726684" y="782507"/>
                </a:moveTo>
                <a:cubicBezTo>
                  <a:pt x="4735246" y="782507"/>
                  <a:pt x="4741472" y="789070"/>
                  <a:pt x="4741472" y="794904"/>
                </a:cubicBezTo>
                <a:cubicBezTo>
                  <a:pt x="4741472" y="802926"/>
                  <a:pt x="4735246" y="808761"/>
                  <a:pt x="4726684" y="808761"/>
                </a:cubicBezTo>
                <a:cubicBezTo>
                  <a:pt x="4718122" y="808761"/>
                  <a:pt x="4711896" y="802926"/>
                  <a:pt x="4711896" y="794904"/>
                </a:cubicBezTo>
                <a:cubicBezTo>
                  <a:pt x="4711896" y="789070"/>
                  <a:pt x="4718122" y="782507"/>
                  <a:pt x="4726684" y="782507"/>
                </a:cubicBezTo>
                <a:close/>
                <a:moveTo>
                  <a:pt x="4655853" y="782507"/>
                </a:moveTo>
                <a:cubicBezTo>
                  <a:pt x="4663637" y="782507"/>
                  <a:pt x="4670642" y="789070"/>
                  <a:pt x="4670642" y="794904"/>
                </a:cubicBezTo>
                <a:cubicBezTo>
                  <a:pt x="4670642" y="802926"/>
                  <a:pt x="4663637" y="808761"/>
                  <a:pt x="4655853" y="808761"/>
                </a:cubicBezTo>
                <a:cubicBezTo>
                  <a:pt x="4647291" y="808761"/>
                  <a:pt x="4641064" y="802926"/>
                  <a:pt x="4641064" y="794904"/>
                </a:cubicBezTo>
                <a:cubicBezTo>
                  <a:pt x="4641064" y="789070"/>
                  <a:pt x="4647291" y="782507"/>
                  <a:pt x="4655853" y="782507"/>
                </a:cubicBezTo>
                <a:close/>
                <a:moveTo>
                  <a:pt x="4584091" y="782507"/>
                </a:moveTo>
                <a:cubicBezTo>
                  <a:pt x="4591384" y="782507"/>
                  <a:pt x="4596488" y="789070"/>
                  <a:pt x="4596488" y="794904"/>
                </a:cubicBezTo>
                <a:cubicBezTo>
                  <a:pt x="4596488" y="802926"/>
                  <a:pt x="4591384" y="808761"/>
                  <a:pt x="4584091" y="808761"/>
                </a:cubicBezTo>
                <a:cubicBezTo>
                  <a:pt x="4576069" y="808761"/>
                  <a:pt x="4570235" y="802926"/>
                  <a:pt x="4570235" y="794904"/>
                </a:cubicBezTo>
                <a:cubicBezTo>
                  <a:pt x="4570235" y="789070"/>
                  <a:pt x="4576069" y="782507"/>
                  <a:pt x="4584091" y="782507"/>
                </a:cubicBezTo>
                <a:close/>
                <a:moveTo>
                  <a:pt x="4513260" y="782507"/>
                </a:moveTo>
                <a:cubicBezTo>
                  <a:pt x="4519094" y="782507"/>
                  <a:pt x="4525657" y="789070"/>
                  <a:pt x="4525657" y="794904"/>
                </a:cubicBezTo>
                <a:cubicBezTo>
                  <a:pt x="4525657" y="802926"/>
                  <a:pt x="4519094" y="808761"/>
                  <a:pt x="4513260" y="808761"/>
                </a:cubicBezTo>
                <a:cubicBezTo>
                  <a:pt x="4505238" y="808761"/>
                  <a:pt x="4499404" y="802926"/>
                  <a:pt x="4499404" y="794904"/>
                </a:cubicBezTo>
                <a:cubicBezTo>
                  <a:pt x="4499404" y="789070"/>
                  <a:pt x="4505238" y="782507"/>
                  <a:pt x="4513260" y="782507"/>
                </a:cubicBezTo>
                <a:close/>
                <a:moveTo>
                  <a:pt x="4439056" y="782507"/>
                </a:moveTo>
                <a:cubicBezTo>
                  <a:pt x="4445619" y="782507"/>
                  <a:pt x="4451453" y="789070"/>
                  <a:pt x="4451453" y="794904"/>
                </a:cubicBezTo>
                <a:cubicBezTo>
                  <a:pt x="4451453" y="802926"/>
                  <a:pt x="4445619" y="808761"/>
                  <a:pt x="4439056" y="808761"/>
                </a:cubicBezTo>
                <a:cubicBezTo>
                  <a:pt x="4431763" y="808761"/>
                  <a:pt x="4425200" y="802926"/>
                  <a:pt x="4425200" y="794904"/>
                </a:cubicBezTo>
                <a:cubicBezTo>
                  <a:pt x="4425200" y="789070"/>
                  <a:pt x="4431763" y="782507"/>
                  <a:pt x="4439056" y="782507"/>
                </a:cubicBezTo>
                <a:close/>
                <a:moveTo>
                  <a:pt x="4366768" y="782507"/>
                </a:moveTo>
                <a:cubicBezTo>
                  <a:pt x="4374790" y="782507"/>
                  <a:pt x="4380624" y="789070"/>
                  <a:pt x="4380624" y="794904"/>
                </a:cubicBezTo>
                <a:cubicBezTo>
                  <a:pt x="4380624" y="802926"/>
                  <a:pt x="4374790" y="808761"/>
                  <a:pt x="4366768" y="808761"/>
                </a:cubicBezTo>
                <a:cubicBezTo>
                  <a:pt x="4360934" y="808761"/>
                  <a:pt x="4354371" y="802926"/>
                  <a:pt x="4354371" y="794904"/>
                </a:cubicBezTo>
                <a:cubicBezTo>
                  <a:pt x="4354371" y="789070"/>
                  <a:pt x="4360934" y="782507"/>
                  <a:pt x="4366768" y="782507"/>
                </a:cubicBezTo>
                <a:close/>
                <a:moveTo>
                  <a:pt x="4295937" y="782507"/>
                </a:moveTo>
                <a:cubicBezTo>
                  <a:pt x="4303959" y="782507"/>
                  <a:pt x="4309793" y="789070"/>
                  <a:pt x="4309793" y="794904"/>
                </a:cubicBezTo>
                <a:cubicBezTo>
                  <a:pt x="4309793" y="802926"/>
                  <a:pt x="4303959" y="808761"/>
                  <a:pt x="4295937" y="808761"/>
                </a:cubicBezTo>
                <a:cubicBezTo>
                  <a:pt x="4290103" y="808761"/>
                  <a:pt x="4283540" y="802926"/>
                  <a:pt x="4283540" y="794904"/>
                </a:cubicBezTo>
                <a:cubicBezTo>
                  <a:pt x="4283540" y="789070"/>
                  <a:pt x="4290103" y="782507"/>
                  <a:pt x="4295937" y="782507"/>
                </a:cubicBezTo>
                <a:close/>
                <a:moveTo>
                  <a:pt x="4225107" y="782507"/>
                </a:moveTo>
                <a:cubicBezTo>
                  <a:pt x="4233129" y="782507"/>
                  <a:pt x="4238963" y="789070"/>
                  <a:pt x="4238963" y="794904"/>
                </a:cubicBezTo>
                <a:cubicBezTo>
                  <a:pt x="4238963" y="802926"/>
                  <a:pt x="4233129" y="808761"/>
                  <a:pt x="4225107" y="808761"/>
                </a:cubicBezTo>
                <a:cubicBezTo>
                  <a:pt x="4217085" y="808761"/>
                  <a:pt x="4212710" y="802926"/>
                  <a:pt x="4212710" y="794904"/>
                </a:cubicBezTo>
                <a:cubicBezTo>
                  <a:pt x="4212710" y="789070"/>
                  <a:pt x="4217085" y="782507"/>
                  <a:pt x="4225107" y="782507"/>
                </a:cubicBezTo>
                <a:close/>
                <a:moveTo>
                  <a:pt x="4153295" y="782507"/>
                </a:moveTo>
                <a:cubicBezTo>
                  <a:pt x="4161078" y="782507"/>
                  <a:pt x="4168083" y="789070"/>
                  <a:pt x="4168083" y="794904"/>
                </a:cubicBezTo>
                <a:cubicBezTo>
                  <a:pt x="4168083" y="802926"/>
                  <a:pt x="4161078" y="808761"/>
                  <a:pt x="4153295" y="808761"/>
                </a:cubicBezTo>
                <a:cubicBezTo>
                  <a:pt x="4144733" y="808761"/>
                  <a:pt x="4138507" y="802926"/>
                  <a:pt x="4138507" y="794904"/>
                </a:cubicBezTo>
                <a:cubicBezTo>
                  <a:pt x="4138507" y="789070"/>
                  <a:pt x="4144733" y="782507"/>
                  <a:pt x="4153295" y="782507"/>
                </a:cubicBezTo>
                <a:close/>
                <a:moveTo>
                  <a:pt x="4082465" y="782507"/>
                </a:moveTo>
                <a:cubicBezTo>
                  <a:pt x="4090249" y="782507"/>
                  <a:pt x="4097254" y="789070"/>
                  <a:pt x="4097254" y="794904"/>
                </a:cubicBezTo>
                <a:cubicBezTo>
                  <a:pt x="4097254" y="802926"/>
                  <a:pt x="4090249" y="808761"/>
                  <a:pt x="4082465" y="808761"/>
                </a:cubicBezTo>
                <a:cubicBezTo>
                  <a:pt x="4073903" y="808761"/>
                  <a:pt x="4067676" y="802926"/>
                  <a:pt x="4067676" y="794904"/>
                </a:cubicBezTo>
                <a:cubicBezTo>
                  <a:pt x="4067676" y="789070"/>
                  <a:pt x="4073903" y="782507"/>
                  <a:pt x="4082465" y="782507"/>
                </a:cubicBezTo>
                <a:close/>
                <a:moveTo>
                  <a:pt x="4010703" y="782507"/>
                </a:moveTo>
                <a:cubicBezTo>
                  <a:pt x="4017996" y="782507"/>
                  <a:pt x="4023100" y="789070"/>
                  <a:pt x="4023100" y="794904"/>
                </a:cubicBezTo>
                <a:cubicBezTo>
                  <a:pt x="4023100" y="802926"/>
                  <a:pt x="4017996" y="808761"/>
                  <a:pt x="4010703" y="808761"/>
                </a:cubicBezTo>
                <a:cubicBezTo>
                  <a:pt x="4002681" y="808761"/>
                  <a:pt x="3996847" y="802926"/>
                  <a:pt x="3996847" y="794904"/>
                </a:cubicBezTo>
                <a:cubicBezTo>
                  <a:pt x="3996847" y="789070"/>
                  <a:pt x="4002681" y="782507"/>
                  <a:pt x="4010703" y="782507"/>
                </a:cubicBezTo>
                <a:close/>
                <a:moveTo>
                  <a:pt x="3939871" y="782507"/>
                </a:moveTo>
                <a:cubicBezTo>
                  <a:pt x="3946434" y="782507"/>
                  <a:pt x="3952268" y="789070"/>
                  <a:pt x="3952268" y="794904"/>
                </a:cubicBezTo>
                <a:cubicBezTo>
                  <a:pt x="3952268" y="802926"/>
                  <a:pt x="3946434" y="808761"/>
                  <a:pt x="3939871" y="808761"/>
                </a:cubicBezTo>
                <a:cubicBezTo>
                  <a:pt x="3932578" y="808761"/>
                  <a:pt x="3926015" y="802926"/>
                  <a:pt x="3926015" y="794904"/>
                </a:cubicBezTo>
                <a:cubicBezTo>
                  <a:pt x="3926015" y="789070"/>
                  <a:pt x="3932578" y="782507"/>
                  <a:pt x="3939871" y="782507"/>
                </a:cubicBezTo>
                <a:close/>
                <a:moveTo>
                  <a:pt x="3869042" y="782507"/>
                </a:moveTo>
                <a:cubicBezTo>
                  <a:pt x="3875605" y="782507"/>
                  <a:pt x="3881439" y="789070"/>
                  <a:pt x="3881439" y="794904"/>
                </a:cubicBezTo>
                <a:cubicBezTo>
                  <a:pt x="3881439" y="802926"/>
                  <a:pt x="3875605" y="808761"/>
                  <a:pt x="3869042" y="808761"/>
                </a:cubicBezTo>
                <a:cubicBezTo>
                  <a:pt x="3861749" y="808761"/>
                  <a:pt x="3855186" y="802926"/>
                  <a:pt x="3855186" y="794904"/>
                </a:cubicBezTo>
                <a:cubicBezTo>
                  <a:pt x="3855186" y="789070"/>
                  <a:pt x="3861749" y="782507"/>
                  <a:pt x="3869042" y="782507"/>
                </a:cubicBezTo>
                <a:close/>
                <a:moveTo>
                  <a:pt x="3796752" y="782507"/>
                </a:moveTo>
                <a:cubicBezTo>
                  <a:pt x="3804774" y="782507"/>
                  <a:pt x="3810608" y="789070"/>
                  <a:pt x="3810608" y="796363"/>
                </a:cubicBezTo>
                <a:cubicBezTo>
                  <a:pt x="3810608" y="802926"/>
                  <a:pt x="3804774" y="808761"/>
                  <a:pt x="3796752" y="808761"/>
                </a:cubicBezTo>
                <a:cubicBezTo>
                  <a:pt x="3790918" y="808761"/>
                  <a:pt x="3784355" y="802926"/>
                  <a:pt x="3784355" y="796363"/>
                </a:cubicBezTo>
                <a:cubicBezTo>
                  <a:pt x="3784355" y="789070"/>
                  <a:pt x="3790918" y="782507"/>
                  <a:pt x="3796752" y="782507"/>
                </a:cubicBezTo>
                <a:close/>
                <a:moveTo>
                  <a:pt x="3725922" y="782507"/>
                </a:moveTo>
                <a:cubicBezTo>
                  <a:pt x="3733944" y="782507"/>
                  <a:pt x="3739778" y="789070"/>
                  <a:pt x="3739778" y="796363"/>
                </a:cubicBezTo>
                <a:cubicBezTo>
                  <a:pt x="3739778" y="802926"/>
                  <a:pt x="3733944" y="808761"/>
                  <a:pt x="3725922" y="808761"/>
                </a:cubicBezTo>
                <a:cubicBezTo>
                  <a:pt x="3719359" y="808761"/>
                  <a:pt x="3713525" y="802926"/>
                  <a:pt x="3713525" y="796363"/>
                </a:cubicBezTo>
                <a:cubicBezTo>
                  <a:pt x="3713525" y="789070"/>
                  <a:pt x="3719359" y="782507"/>
                  <a:pt x="3725922" y="782507"/>
                </a:cubicBezTo>
                <a:close/>
                <a:moveTo>
                  <a:pt x="3655091" y="782507"/>
                </a:moveTo>
                <a:cubicBezTo>
                  <a:pt x="3662384" y="782507"/>
                  <a:pt x="3668947" y="789070"/>
                  <a:pt x="3668947" y="796363"/>
                </a:cubicBezTo>
                <a:cubicBezTo>
                  <a:pt x="3668947" y="802926"/>
                  <a:pt x="3662384" y="808761"/>
                  <a:pt x="3655091" y="808761"/>
                </a:cubicBezTo>
                <a:cubicBezTo>
                  <a:pt x="3647069" y="808761"/>
                  <a:pt x="3642694" y="802926"/>
                  <a:pt x="3642694" y="796363"/>
                </a:cubicBezTo>
                <a:cubicBezTo>
                  <a:pt x="3642694" y="789070"/>
                  <a:pt x="3647069" y="782507"/>
                  <a:pt x="3655091" y="782507"/>
                </a:cubicBezTo>
                <a:close/>
                <a:moveTo>
                  <a:pt x="3583280" y="782507"/>
                </a:moveTo>
                <a:cubicBezTo>
                  <a:pt x="3591064" y="782507"/>
                  <a:pt x="3598069" y="789070"/>
                  <a:pt x="3598069" y="796363"/>
                </a:cubicBezTo>
                <a:cubicBezTo>
                  <a:pt x="3598069" y="802926"/>
                  <a:pt x="3591064" y="808761"/>
                  <a:pt x="3583280" y="808761"/>
                </a:cubicBezTo>
                <a:cubicBezTo>
                  <a:pt x="3574718" y="808761"/>
                  <a:pt x="3568491" y="802926"/>
                  <a:pt x="3568491" y="796363"/>
                </a:cubicBezTo>
                <a:cubicBezTo>
                  <a:pt x="3568491" y="789070"/>
                  <a:pt x="3574718" y="782507"/>
                  <a:pt x="3583280" y="782507"/>
                </a:cubicBezTo>
                <a:close/>
                <a:moveTo>
                  <a:pt x="3512449" y="782507"/>
                </a:moveTo>
                <a:cubicBezTo>
                  <a:pt x="3520232" y="782507"/>
                  <a:pt x="3527237" y="789070"/>
                  <a:pt x="3527237" y="796363"/>
                </a:cubicBezTo>
                <a:cubicBezTo>
                  <a:pt x="3527237" y="802926"/>
                  <a:pt x="3520232" y="808761"/>
                  <a:pt x="3512449" y="808761"/>
                </a:cubicBezTo>
                <a:cubicBezTo>
                  <a:pt x="3503887" y="808761"/>
                  <a:pt x="3497661" y="802926"/>
                  <a:pt x="3497661" y="796363"/>
                </a:cubicBezTo>
                <a:cubicBezTo>
                  <a:pt x="3497661" y="789070"/>
                  <a:pt x="3503887" y="782507"/>
                  <a:pt x="3512449" y="782507"/>
                </a:cubicBezTo>
                <a:close/>
                <a:moveTo>
                  <a:pt x="3441619" y="782507"/>
                </a:moveTo>
                <a:cubicBezTo>
                  <a:pt x="3450181" y="782507"/>
                  <a:pt x="3456408" y="789070"/>
                  <a:pt x="3456408" y="796363"/>
                </a:cubicBezTo>
                <a:cubicBezTo>
                  <a:pt x="3456408" y="802926"/>
                  <a:pt x="3450181" y="808761"/>
                  <a:pt x="3441619" y="808761"/>
                </a:cubicBezTo>
                <a:cubicBezTo>
                  <a:pt x="3433835" y="808761"/>
                  <a:pt x="3426830" y="802926"/>
                  <a:pt x="3426830" y="796363"/>
                </a:cubicBezTo>
                <a:cubicBezTo>
                  <a:pt x="3426830" y="789070"/>
                  <a:pt x="3433835" y="782507"/>
                  <a:pt x="3441619" y="782507"/>
                </a:cubicBezTo>
                <a:close/>
                <a:moveTo>
                  <a:pt x="3369857" y="782507"/>
                </a:moveTo>
                <a:cubicBezTo>
                  <a:pt x="3377879" y="782507"/>
                  <a:pt x="3382254" y="789070"/>
                  <a:pt x="3382254" y="796363"/>
                </a:cubicBezTo>
                <a:cubicBezTo>
                  <a:pt x="3382254" y="802926"/>
                  <a:pt x="3377879" y="808761"/>
                  <a:pt x="3369857" y="808761"/>
                </a:cubicBezTo>
                <a:cubicBezTo>
                  <a:pt x="3362564" y="808761"/>
                  <a:pt x="3356001" y="802926"/>
                  <a:pt x="3356001" y="796363"/>
                </a:cubicBezTo>
                <a:cubicBezTo>
                  <a:pt x="3356001" y="789070"/>
                  <a:pt x="3362564" y="782507"/>
                  <a:pt x="3369857" y="782507"/>
                </a:cubicBezTo>
                <a:close/>
                <a:moveTo>
                  <a:pt x="3299083" y="782507"/>
                </a:moveTo>
                <a:cubicBezTo>
                  <a:pt x="3305645" y="782507"/>
                  <a:pt x="3311480" y="789070"/>
                  <a:pt x="3311480" y="796363"/>
                </a:cubicBezTo>
                <a:cubicBezTo>
                  <a:pt x="3311480" y="802926"/>
                  <a:pt x="3305645" y="808761"/>
                  <a:pt x="3299083" y="808761"/>
                </a:cubicBezTo>
                <a:cubicBezTo>
                  <a:pt x="3291789" y="808761"/>
                  <a:pt x="3285229" y="802926"/>
                  <a:pt x="3285229" y="796363"/>
                </a:cubicBezTo>
                <a:cubicBezTo>
                  <a:pt x="3285229" y="789070"/>
                  <a:pt x="3291789" y="782507"/>
                  <a:pt x="3299083" y="782507"/>
                </a:cubicBezTo>
                <a:close/>
                <a:moveTo>
                  <a:pt x="3228250" y="782507"/>
                </a:moveTo>
                <a:cubicBezTo>
                  <a:pt x="3234814" y="782507"/>
                  <a:pt x="3240649" y="789070"/>
                  <a:pt x="3240649" y="796363"/>
                </a:cubicBezTo>
                <a:cubicBezTo>
                  <a:pt x="3240649" y="802926"/>
                  <a:pt x="3234814" y="808761"/>
                  <a:pt x="3228250" y="808761"/>
                </a:cubicBezTo>
                <a:cubicBezTo>
                  <a:pt x="3220230" y="808761"/>
                  <a:pt x="3214395" y="802926"/>
                  <a:pt x="3214395" y="796363"/>
                </a:cubicBezTo>
                <a:cubicBezTo>
                  <a:pt x="3214395" y="789070"/>
                  <a:pt x="3220230" y="782507"/>
                  <a:pt x="3228250" y="782507"/>
                </a:cubicBezTo>
                <a:close/>
                <a:moveTo>
                  <a:pt x="3152591" y="782507"/>
                </a:moveTo>
                <a:cubicBezTo>
                  <a:pt x="3159884" y="782507"/>
                  <a:pt x="3166447" y="789070"/>
                  <a:pt x="3166447" y="796363"/>
                </a:cubicBezTo>
                <a:cubicBezTo>
                  <a:pt x="3166447" y="802926"/>
                  <a:pt x="3159884" y="808761"/>
                  <a:pt x="3152591" y="808761"/>
                </a:cubicBezTo>
                <a:cubicBezTo>
                  <a:pt x="3146027" y="808761"/>
                  <a:pt x="3140193" y="802926"/>
                  <a:pt x="3140193" y="796363"/>
                </a:cubicBezTo>
                <a:cubicBezTo>
                  <a:pt x="3140193" y="789070"/>
                  <a:pt x="3146027" y="782507"/>
                  <a:pt x="3152591" y="782507"/>
                </a:cubicBezTo>
                <a:close/>
                <a:moveTo>
                  <a:pt x="1226672" y="782507"/>
                </a:moveTo>
                <a:cubicBezTo>
                  <a:pt x="1233964" y="782507"/>
                  <a:pt x="1240529" y="789337"/>
                  <a:pt x="1240529" y="796926"/>
                </a:cubicBezTo>
                <a:cubicBezTo>
                  <a:pt x="1240529" y="805275"/>
                  <a:pt x="1233964" y="812105"/>
                  <a:pt x="1226672" y="812105"/>
                </a:cubicBezTo>
                <a:cubicBezTo>
                  <a:pt x="1218658" y="812105"/>
                  <a:pt x="1214283" y="805275"/>
                  <a:pt x="1214283" y="796926"/>
                </a:cubicBezTo>
                <a:cubicBezTo>
                  <a:pt x="1214283" y="789337"/>
                  <a:pt x="1218658" y="782507"/>
                  <a:pt x="1226672" y="782507"/>
                </a:cubicBezTo>
                <a:close/>
                <a:moveTo>
                  <a:pt x="1154869" y="782507"/>
                </a:moveTo>
                <a:cubicBezTo>
                  <a:pt x="1162652" y="782507"/>
                  <a:pt x="1169658" y="789337"/>
                  <a:pt x="1169658" y="796926"/>
                </a:cubicBezTo>
                <a:cubicBezTo>
                  <a:pt x="1169658" y="805275"/>
                  <a:pt x="1162652" y="812105"/>
                  <a:pt x="1154869" y="812105"/>
                </a:cubicBezTo>
                <a:cubicBezTo>
                  <a:pt x="1146307" y="812105"/>
                  <a:pt x="1140080" y="805275"/>
                  <a:pt x="1140080" y="796926"/>
                </a:cubicBezTo>
                <a:cubicBezTo>
                  <a:pt x="1140080" y="789337"/>
                  <a:pt x="1146307" y="782507"/>
                  <a:pt x="1154869" y="782507"/>
                </a:cubicBezTo>
                <a:close/>
                <a:moveTo>
                  <a:pt x="1084040" y="782507"/>
                </a:moveTo>
                <a:cubicBezTo>
                  <a:pt x="1091822" y="782507"/>
                  <a:pt x="1098826" y="789337"/>
                  <a:pt x="1098826" y="796926"/>
                </a:cubicBezTo>
                <a:cubicBezTo>
                  <a:pt x="1098826" y="805275"/>
                  <a:pt x="1091822" y="812105"/>
                  <a:pt x="1084040" y="812105"/>
                </a:cubicBezTo>
                <a:cubicBezTo>
                  <a:pt x="1075478" y="812105"/>
                  <a:pt x="1069250" y="805275"/>
                  <a:pt x="1069250" y="796926"/>
                </a:cubicBezTo>
                <a:cubicBezTo>
                  <a:pt x="1069250" y="789337"/>
                  <a:pt x="1075478" y="782507"/>
                  <a:pt x="1084040" y="782507"/>
                </a:cubicBezTo>
                <a:close/>
                <a:moveTo>
                  <a:pt x="1013594" y="782507"/>
                </a:moveTo>
                <a:cubicBezTo>
                  <a:pt x="1021186" y="782507"/>
                  <a:pt x="1028015" y="789337"/>
                  <a:pt x="1028015" y="796926"/>
                </a:cubicBezTo>
                <a:cubicBezTo>
                  <a:pt x="1028015" y="805275"/>
                  <a:pt x="1021186" y="812105"/>
                  <a:pt x="1013594" y="812105"/>
                </a:cubicBezTo>
                <a:cubicBezTo>
                  <a:pt x="1005249" y="812105"/>
                  <a:pt x="998417" y="805275"/>
                  <a:pt x="998417" y="796926"/>
                </a:cubicBezTo>
                <a:cubicBezTo>
                  <a:pt x="998417" y="789337"/>
                  <a:pt x="1005249" y="782507"/>
                  <a:pt x="1013594" y="782507"/>
                </a:cubicBezTo>
                <a:close/>
                <a:moveTo>
                  <a:pt x="941447" y="782507"/>
                </a:moveTo>
                <a:cubicBezTo>
                  <a:pt x="949468" y="782507"/>
                  <a:pt x="953844" y="789337"/>
                  <a:pt x="953844" y="796926"/>
                </a:cubicBezTo>
                <a:cubicBezTo>
                  <a:pt x="953844" y="805275"/>
                  <a:pt x="949468" y="812105"/>
                  <a:pt x="941447" y="812105"/>
                </a:cubicBezTo>
                <a:cubicBezTo>
                  <a:pt x="934155" y="812105"/>
                  <a:pt x="927591" y="805275"/>
                  <a:pt x="927591" y="796926"/>
                </a:cubicBezTo>
                <a:cubicBezTo>
                  <a:pt x="927591" y="789337"/>
                  <a:pt x="934155" y="782507"/>
                  <a:pt x="941447" y="782507"/>
                </a:cubicBezTo>
                <a:close/>
                <a:moveTo>
                  <a:pt x="870615" y="782507"/>
                </a:moveTo>
                <a:cubicBezTo>
                  <a:pt x="877179" y="782507"/>
                  <a:pt x="883013" y="789337"/>
                  <a:pt x="883013" y="796926"/>
                </a:cubicBezTo>
                <a:cubicBezTo>
                  <a:pt x="883013" y="805275"/>
                  <a:pt x="877179" y="812105"/>
                  <a:pt x="870615" y="812105"/>
                </a:cubicBezTo>
                <a:cubicBezTo>
                  <a:pt x="863322" y="812105"/>
                  <a:pt x="856759" y="805275"/>
                  <a:pt x="856759" y="796926"/>
                </a:cubicBezTo>
                <a:cubicBezTo>
                  <a:pt x="856759" y="789337"/>
                  <a:pt x="863322" y="782507"/>
                  <a:pt x="870615" y="782507"/>
                </a:cubicBezTo>
                <a:close/>
                <a:moveTo>
                  <a:pt x="799784" y="782507"/>
                </a:moveTo>
                <a:cubicBezTo>
                  <a:pt x="806349" y="782507"/>
                  <a:pt x="812183" y="789337"/>
                  <a:pt x="812183" y="796926"/>
                </a:cubicBezTo>
                <a:cubicBezTo>
                  <a:pt x="812183" y="805275"/>
                  <a:pt x="806349" y="812105"/>
                  <a:pt x="799784" y="812105"/>
                </a:cubicBezTo>
                <a:cubicBezTo>
                  <a:pt x="792492" y="812105"/>
                  <a:pt x="785929" y="805275"/>
                  <a:pt x="785929" y="796926"/>
                </a:cubicBezTo>
                <a:cubicBezTo>
                  <a:pt x="785929" y="789337"/>
                  <a:pt x="792492" y="782507"/>
                  <a:pt x="799784" y="782507"/>
                </a:cubicBezTo>
                <a:close/>
                <a:moveTo>
                  <a:pt x="724123" y="782507"/>
                </a:moveTo>
                <a:cubicBezTo>
                  <a:pt x="731417" y="782507"/>
                  <a:pt x="737981" y="789337"/>
                  <a:pt x="737981" y="796926"/>
                </a:cubicBezTo>
                <a:cubicBezTo>
                  <a:pt x="737981" y="805275"/>
                  <a:pt x="731417" y="812105"/>
                  <a:pt x="724123" y="812105"/>
                </a:cubicBezTo>
                <a:cubicBezTo>
                  <a:pt x="717559" y="812105"/>
                  <a:pt x="711726" y="805275"/>
                  <a:pt x="711726" y="796926"/>
                </a:cubicBezTo>
                <a:cubicBezTo>
                  <a:pt x="711726" y="789337"/>
                  <a:pt x="717559" y="782507"/>
                  <a:pt x="724123" y="782507"/>
                </a:cubicBezTo>
                <a:close/>
                <a:moveTo>
                  <a:pt x="653293" y="782507"/>
                </a:moveTo>
                <a:cubicBezTo>
                  <a:pt x="660586" y="782507"/>
                  <a:pt x="667149" y="789337"/>
                  <a:pt x="667149" y="796926"/>
                </a:cubicBezTo>
                <a:cubicBezTo>
                  <a:pt x="667149" y="805275"/>
                  <a:pt x="660586" y="812105"/>
                  <a:pt x="653293" y="812105"/>
                </a:cubicBezTo>
                <a:cubicBezTo>
                  <a:pt x="645271" y="812105"/>
                  <a:pt x="640896" y="805275"/>
                  <a:pt x="640896" y="796926"/>
                </a:cubicBezTo>
                <a:cubicBezTo>
                  <a:pt x="640896" y="789337"/>
                  <a:pt x="645271" y="782507"/>
                  <a:pt x="653293" y="782507"/>
                </a:cubicBezTo>
                <a:close/>
                <a:moveTo>
                  <a:pt x="584855" y="782507"/>
                </a:moveTo>
                <a:cubicBezTo>
                  <a:pt x="592639" y="782507"/>
                  <a:pt x="599643" y="789337"/>
                  <a:pt x="599643" y="796926"/>
                </a:cubicBezTo>
                <a:cubicBezTo>
                  <a:pt x="599643" y="805275"/>
                  <a:pt x="592639" y="812105"/>
                  <a:pt x="584855" y="812105"/>
                </a:cubicBezTo>
                <a:cubicBezTo>
                  <a:pt x="576293" y="812105"/>
                  <a:pt x="570066" y="805275"/>
                  <a:pt x="570066" y="796926"/>
                </a:cubicBezTo>
                <a:cubicBezTo>
                  <a:pt x="570066" y="789337"/>
                  <a:pt x="576293" y="782507"/>
                  <a:pt x="584855" y="782507"/>
                </a:cubicBezTo>
                <a:close/>
                <a:moveTo>
                  <a:pt x="513654" y="782507"/>
                </a:moveTo>
                <a:cubicBezTo>
                  <a:pt x="522003" y="782507"/>
                  <a:pt x="528831" y="789337"/>
                  <a:pt x="528831" y="796926"/>
                </a:cubicBezTo>
                <a:cubicBezTo>
                  <a:pt x="528831" y="805275"/>
                  <a:pt x="522003" y="812105"/>
                  <a:pt x="513654" y="812105"/>
                </a:cubicBezTo>
                <a:cubicBezTo>
                  <a:pt x="506065" y="812105"/>
                  <a:pt x="499235" y="805275"/>
                  <a:pt x="499235" y="796926"/>
                </a:cubicBezTo>
                <a:cubicBezTo>
                  <a:pt x="499235" y="789337"/>
                  <a:pt x="506065" y="782507"/>
                  <a:pt x="513654" y="782507"/>
                </a:cubicBezTo>
                <a:close/>
                <a:moveTo>
                  <a:pt x="439821" y="782507"/>
                </a:moveTo>
                <a:cubicBezTo>
                  <a:pt x="448384" y="782507"/>
                  <a:pt x="454611" y="789337"/>
                  <a:pt x="454611" y="796926"/>
                </a:cubicBezTo>
                <a:cubicBezTo>
                  <a:pt x="454611" y="805275"/>
                  <a:pt x="448384" y="812105"/>
                  <a:pt x="439821" y="812105"/>
                </a:cubicBezTo>
                <a:cubicBezTo>
                  <a:pt x="432038" y="812105"/>
                  <a:pt x="425033" y="805275"/>
                  <a:pt x="425033" y="796926"/>
                </a:cubicBezTo>
                <a:cubicBezTo>
                  <a:pt x="425033" y="789337"/>
                  <a:pt x="432038" y="782507"/>
                  <a:pt x="439821" y="782507"/>
                </a:cubicBezTo>
                <a:close/>
                <a:moveTo>
                  <a:pt x="4439056" y="711678"/>
                </a:moveTo>
                <a:cubicBezTo>
                  <a:pt x="4445619" y="711678"/>
                  <a:pt x="4451453" y="716783"/>
                  <a:pt x="4451453" y="724075"/>
                </a:cubicBezTo>
                <a:cubicBezTo>
                  <a:pt x="4451453" y="732097"/>
                  <a:pt x="4445619" y="737932"/>
                  <a:pt x="4439056" y="737932"/>
                </a:cubicBezTo>
                <a:cubicBezTo>
                  <a:pt x="4431763" y="737932"/>
                  <a:pt x="4425200" y="732097"/>
                  <a:pt x="4425200" y="724075"/>
                </a:cubicBezTo>
                <a:cubicBezTo>
                  <a:pt x="4425200" y="716783"/>
                  <a:pt x="4431763" y="711678"/>
                  <a:pt x="4439056" y="711678"/>
                </a:cubicBezTo>
                <a:close/>
                <a:moveTo>
                  <a:pt x="4366768" y="711678"/>
                </a:moveTo>
                <a:cubicBezTo>
                  <a:pt x="4374790" y="711678"/>
                  <a:pt x="4380624" y="716783"/>
                  <a:pt x="4380624" y="724075"/>
                </a:cubicBezTo>
                <a:cubicBezTo>
                  <a:pt x="4380624" y="732097"/>
                  <a:pt x="4374790" y="737932"/>
                  <a:pt x="4366768" y="737932"/>
                </a:cubicBezTo>
                <a:cubicBezTo>
                  <a:pt x="4360934" y="737932"/>
                  <a:pt x="4354371" y="732097"/>
                  <a:pt x="4354371" y="724075"/>
                </a:cubicBezTo>
                <a:cubicBezTo>
                  <a:pt x="4354371" y="716783"/>
                  <a:pt x="4360934" y="711678"/>
                  <a:pt x="4366768" y="711678"/>
                </a:cubicBezTo>
                <a:close/>
                <a:moveTo>
                  <a:pt x="4295937" y="711678"/>
                </a:moveTo>
                <a:cubicBezTo>
                  <a:pt x="4303959" y="711678"/>
                  <a:pt x="4309793" y="716783"/>
                  <a:pt x="4309793" y="724075"/>
                </a:cubicBezTo>
                <a:cubicBezTo>
                  <a:pt x="4309793" y="732097"/>
                  <a:pt x="4303959" y="737932"/>
                  <a:pt x="4295937" y="737932"/>
                </a:cubicBezTo>
                <a:cubicBezTo>
                  <a:pt x="4290103" y="737932"/>
                  <a:pt x="4283540" y="732097"/>
                  <a:pt x="4283540" y="724075"/>
                </a:cubicBezTo>
                <a:cubicBezTo>
                  <a:pt x="4283540" y="716783"/>
                  <a:pt x="4290103" y="711678"/>
                  <a:pt x="4295937" y="711678"/>
                </a:cubicBezTo>
                <a:close/>
                <a:moveTo>
                  <a:pt x="4225107" y="711678"/>
                </a:moveTo>
                <a:cubicBezTo>
                  <a:pt x="4233129" y="711678"/>
                  <a:pt x="4238963" y="718241"/>
                  <a:pt x="4238963" y="724075"/>
                </a:cubicBezTo>
                <a:cubicBezTo>
                  <a:pt x="4238963" y="732097"/>
                  <a:pt x="4233129" y="737932"/>
                  <a:pt x="4225107" y="737932"/>
                </a:cubicBezTo>
                <a:cubicBezTo>
                  <a:pt x="4217085" y="737932"/>
                  <a:pt x="4212710" y="732097"/>
                  <a:pt x="4212710" y="724075"/>
                </a:cubicBezTo>
                <a:cubicBezTo>
                  <a:pt x="4212710" y="718241"/>
                  <a:pt x="4217085" y="711678"/>
                  <a:pt x="4225107" y="711678"/>
                </a:cubicBezTo>
                <a:close/>
                <a:moveTo>
                  <a:pt x="4153295" y="711678"/>
                </a:moveTo>
                <a:cubicBezTo>
                  <a:pt x="4161078" y="711678"/>
                  <a:pt x="4168083" y="718241"/>
                  <a:pt x="4168083" y="724075"/>
                </a:cubicBezTo>
                <a:cubicBezTo>
                  <a:pt x="4168083" y="732097"/>
                  <a:pt x="4161078" y="737932"/>
                  <a:pt x="4153295" y="737932"/>
                </a:cubicBezTo>
                <a:cubicBezTo>
                  <a:pt x="4144733" y="737932"/>
                  <a:pt x="4138507" y="732097"/>
                  <a:pt x="4138507" y="724075"/>
                </a:cubicBezTo>
                <a:cubicBezTo>
                  <a:pt x="4138507" y="718241"/>
                  <a:pt x="4144733" y="711678"/>
                  <a:pt x="4153295" y="711678"/>
                </a:cubicBezTo>
                <a:close/>
                <a:moveTo>
                  <a:pt x="4082465" y="711678"/>
                </a:moveTo>
                <a:cubicBezTo>
                  <a:pt x="4090249" y="711678"/>
                  <a:pt x="4097254" y="718241"/>
                  <a:pt x="4097254" y="724075"/>
                </a:cubicBezTo>
                <a:cubicBezTo>
                  <a:pt x="4097254" y="732097"/>
                  <a:pt x="4090249" y="737932"/>
                  <a:pt x="4082465" y="737932"/>
                </a:cubicBezTo>
                <a:cubicBezTo>
                  <a:pt x="4073903" y="737932"/>
                  <a:pt x="4067676" y="732097"/>
                  <a:pt x="4067676" y="724075"/>
                </a:cubicBezTo>
                <a:cubicBezTo>
                  <a:pt x="4067676" y="718241"/>
                  <a:pt x="4073903" y="711678"/>
                  <a:pt x="4082465" y="711678"/>
                </a:cubicBezTo>
                <a:close/>
                <a:moveTo>
                  <a:pt x="4010703" y="711678"/>
                </a:moveTo>
                <a:cubicBezTo>
                  <a:pt x="4017996" y="711678"/>
                  <a:pt x="4023100" y="718241"/>
                  <a:pt x="4023100" y="724075"/>
                </a:cubicBezTo>
                <a:cubicBezTo>
                  <a:pt x="4023100" y="732097"/>
                  <a:pt x="4017996" y="737932"/>
                  <a:pt x="4010703" y="737932"/>
                </a:cubicBezTo>
                <a:cubicBezTo>
                  <a:pt x="4002681" y="737932"/>
                  <a:pt x="3996847" y="732097"/>
                  <a:pt x="3996847" y="724075"/>
                </a:cubicBezTo>
                <a:cubicBezTo>
                  <a:pt x="3996847" y="718241"/>
                  <a:pt x="4002681" y="711678"/>
                  <a:pt x="4010703" y="711678"/>
                </a:cubicBezTo>
                <a:close/>
                <a:moveTo>
                  <a:pt x="3939871" y="711678"/>
                </a:moveTo>
                <a:cubicBezTo>
                  <a:pt x="3946434" y="711678"/>
                  <a:pt x="3952268" y="718241"/>
                  <a:pt x="3952268" y="724075"/>
                </a:cubicBezTo>
                <a:cubicBezTo>
                  <a:pt x="3952268" y="732097"/>
                  <a:pt x="3946434" y="737932"/>
                  <a:pt x="3939871" y="737932"/>
                </a:cubicBezTo>
                <a:cubicBezTo>
                  <a:pt x="3932578" y="737932"/>
                  <a:pt x="3926015" y="732097"/>
                  <a:pt x="3926015" y="724075"/>
                </a:cubicBezTo>
                <a:cubicBezTo>
                  <a:pt x="3926015" y="718241"/>
                  <a:pt x="3932578" y="711678"/>
                  <a:pt x="3939871" y="711678"/>
                </a:cubicBezTo>
                <a:close/>
                <a:moveTo>
                  <a:pt x="3869042" y="711678"/>
                </a:moveTo>
                <a:cubicBezTo>
                  <a:pt x="3875605" y="711678"/>
                  <a:pt x="3881439" y="718241"/>
                  <a:pt x="3881439" y="724075"/>
                </a:cubicBezTo>
                <a:cubicBezTo>
                  <a:pt x="3881439" y="732097"/>
                  <a:pt x="3875605" y="737932"/>
                  <a:pt x="3869042" y="737932"/>
                </a:cubicBezTo>
                <a:cubicBezTo>
                  <a:pt x="3861749" y="737932"/>
                  <a:pt x="3855186" y="732097"/>
                  <a:pt x="3855186" y="724075"/>
                </a:cubicBezTo>
                <a:cubicBezTo>
                  <a:pt x="3855186" y="718241"/>
                  <a:pt x="3861749" y="711678"/>
                  <a:pt x="3869042" y="711678"/>
                </a:cubicBezTo>
                <a:close/>
                <a:moveTo>
                  <a:pt x="3796752" y="711678"/>
                </a:moveTo>
                <a:cubicBezTo>
                  <a:pt x="3804774" y="711678"/>
                  <a:pt x="3810608" y="718241"/>
                  <a:pt x="3810608" y="724075"/>
                </a:cubicBezTo>
                <a:cubicBezTo>
                  <a:pt x="3810608" y="732097"/>
                  <a:pt x="3804774" y="737932"/>
                  <a:pt x="3796752" y="737932"/>
                </a:cubicBezTo>
                <a:cubicBezTo>
                  <a:pt x="3790918" y="737932"/>
                  <a:pt x="3784355" y="732097"/>
                  <a:pt x="3784355" y="724075"/>
                </a:cubicBezTo>
                <a:cubicBezTo>
                  <a:pt x="3784355" y="718241"/>
                  <a:pt x="3790918" y="711678"/>
                  <a:pt x="3796752" y="711678"/>
                </a:cubicBezTo>
                <a:close/>
                <a:moveTo>
                  <a:pt x="3725922" y="711678"/>
                </a:moveTo>
                <a:cubicBezTo>
                  <a:pt x="3733944" y="711678"/>
                  <a:pt x="3739778" y="718241"/>
                  <a:pt x="3739778" y="724075"/>
                </a:cubicBezTo>
                <a:cubicBezTo>
                  <a:pt x="3739778" y="732097"/>
                  <a:pt x="3733944" y="737932"/>
                  <a:pt x="3725922" y="737932"/>
                </a:cubicBezTo>
                <a:cubicBezTo>
                  <a:pt x="3719359" y="737932"/>
                  <a:pt x="3713525" y="732097"/>
                  <a:pt x="3713525" y="724075"/>
                </a:cubicBezTo>
                <a:cubicBezTo>
                  <a:pt x="3713525" y="718241"/>
                  <a:pt x="3719359" y="711678"/>
                  <a:pt x="3725922" y="711678"/>
                </a:cubicBezTo>
                <a:close/>
                <a:moveTo>
                  <a:pt x="3655091" y="711678"/>
                </a:moveTo>
                <a:cubicBezTo>
                  <a:pt x="3662384" y="711678"/>
                  <a:pt x="3668947" y="718241"/>
                  <a:pt x="3668947" y="724075"/>
                </a:cubicBezTo>
                <a:cubicBezTo>
                  <a:pt x="3668947" y="732097"/>
                  <a:pt x="3662384" y="737932"/>
                  <a:pt x="3655091" y="737932"/>
                </a:cubicBezTo>
                <a:cubicBezTo>
                  <a:pt x="3647069" y="737932"/>
                  <a:pt x="3642694" y="732097"/>
                  <a:pt x="3642694" y="724075"/>
                </a:cubicBezTo>
                <a:cubicBezTo>
                  <a:pt x="3642694" y="718241"/>
                  <a:pt x="3647069" y="711678"/>
                  <a:pt x="3655091" y="711678"/>
                </a:cubicBezTo>
                <a:close/>
                <a:moveTo>
                  <a:pt x="3583280" y="711678"/>
                </a:moveTo>
                <a:cubicBezTo>
                  <a:pt x="3591064" y="711678"/>
                  <a:pt x="3598069" y="718241"/>
                  <a:pt x="3598069" y="724075"/>
                </a:cubicBezTo>
                <a:cubicBezTo>
                  <a:pt x="3598069" y="732097"/>
                  <a:pt x="3591064" y="737932"/>
                  <a:pt x="3583280" y="737932"/>
                </a:cubicBezTo>
                <a:cubicBezTo>
                  <a:pt x="3574718" y="737932"/>
                  <a:pt x="3568491" y="732097"/>
                  <a:pt x="3568491" y="724075"/>
                </a:cubicBezTo>
                <a:cubicBezTo>
                  <a:pt x="3568491" y="718241"/>
                  <a:pt x="3574718" y="711678"/>
                  <a:pt x="3583280" y="711678"/>
                </a:cubicBezTo>
                <a:close/>
                <a:moveTo>
                  <a:pt x="3512449" y="711678"/>
                </a:moveTo>
                <a:cubicBezTo>
                  <a:pt x="3520232" y="711678"/>
                  <a:pt x="3527237" y="718241"/>
                  <a:pt x="3527237" y="724075"/>
                </a:cubicBezTo>
                <a:cubicBezTo>
                  <a:pt x="3527237" y="732097"/>
                  <a:pt x="3520232" y="737932"/>
                  <a:pt x="3512449" y="737932"/>
                </a:cubicBezTo>
                <a:cubicBezTo>
                  <a:pt x="3503887" y="737932"/>
                  <a:pt x="3497661" y="732097"/>
                  <a:pt x="3497661" y="724075"/>
                </a:cubicBezTo>
                <a:cubicBezTo>
                  <a:pt x="3497661" y="718241"/>
                  <a:pt x="3503887" y="711678"/>
                  <a:pt x="3512449" y="711678"/>
                </a:cubicBezTo>
                <a:close/>
                <a:moveTo>
                  <a:pt x="3441619" y="711678"/>
                </a:moveTo>
                <a:cubicBezTo>
                  <a:pt x="3450181" y="711678"/>
                  <a:pt x="3456408" y="718241"/>
                  <a:pt x="3456408" y="724075"/>
                </a:cubicBezTo>
                <a:cubicBezTo>
                  <a:pt x="3456408" y="732097"/>
                  <a:pt x="3450181" y="737932"/>
                  <a:pt x="3441619" y="737932"/>
                </a:cubicBezTo>
                <a:cubicBezTo>
                  <a:pt x="3433835" y="737932"/>
                  <a:pt x="3426830" y="732097"/>
                  <a:pt x="3426830" y="724075"/>
                </a:cubicBezTo>
                <a:cubicBezTo>
                  <a:pt x="3426830" y="718241"/>
                  <a:pt x="3433835" y="711678"/>
                  <a:pt x="3441619" y="711678"/>
                </a:cubicBezTo>
                <a:close/>
                <a:moveTo>
                  <a:pt x="3369857" y="711678"/>
                </a:moveTo>
                <a:cubicBezTo>
                  <a:pt x="3377879" y="711678"/>
                  <a:pt x="3382254" y="718241"/>
                  <a:pt x="3382254" y="724075"/>
                </a:cubicBezTo>
                <a:cubicBezTo>
                  <a:pt x="3382254" y="732097"/>
                  <a:pt x="3377879" y="737932"/>
                  <a:pt x="3369857" y="737932"/>
                </a:cubicBezTo>
                <a:cubicBezTo>
                  <a:pt x="3362564" y="737932"/>
                  <a:pt x="3356001" y="732097"/>
                  <a:pt x="3356001" y="724075"/>
                </a:cubicBezTo>
                <a:cubicBezTo>
                  <a:pt x="3356001" y="718241"/>
                  <a:pt x="3362564" y="711678"/>
                  <a:pt x="3369857" y="711678"/>
                </a:cubicBezTo>
                <a:close/>
                <a:moveTo>
                  <a:pt x="3299086" y="711678"/>
                </a:moveTo>
                <a:cubicBezTo>
                  <a:pt x="3305651" y="711678"/>
                  <a:pt x="3311485" y="718241"/>
                  <a:pt x="3311485" y="724075"/>
                </a:cubicBezTo>
                <a:cubicBezTo>
                  <a:pt x="3311485" y="732097"/>
                  <a:pt x="3305651" y="737932"/>
                  <a:pt x="3299086" y="737932"/>
                </a:cubicBezTo>
                <a:cubicBezTo>
                  <a:pt x="3291794" y="737932"/>
                  <a:pt x="3285234" y="732097"/>
                  <a:pt x="3285234" y="724075"/>
                </a:cubicBezTo>
                <a:cubicBezTo>
                  <a:pt x="3285234" y="718241"/>
                  <a:pt x="3291794" y="711678"/>
                  <a:pt x="3299086" y="711678"/>
                </a:cubicBezTo>
                <a:close/>
                <a:moveTo>
                  <a:pt x="3228255" y="711678"/>
                </a:moveTo>
                <a:cubicBezTo>
                  <a:pt x="3234819" y="711678"/>
                  <a:pt x="3240654" y="718241"/>
                  <a:pt x="3240654" y="724075"/>
                </a:cubicBezTo>
                <a:cubicBezTo>
                  <a:pt x="3240654" y="732097"/>
                  <a:pt x="3234819" y="737932"/>
                  <a:pt x="3228255" y="737932"/>
                </a:cubicBezTo>
                <a:cubicBezTo>
                  <a:pt x="3220233" y="737932"/>
                  <a:pt x="3214398" y="732097"/>
                  <a:pt x="3214398" y="724075"/>
                </a:cubicBezTo>
                <a:cubicBezTo>
                  <a:pt x="3214398" y="718241"/>
                  <a:pt x="3220233" y="711678"/>
                  <a:pt x="3228255" y="711678"/>
                </a:cubicBezTo>
                <a:close/>
                <a:moveTo>
                  <a:pt x="3152594" y="711678"/>
                </a:moveTo>
                <a:cubicBezTo>
                  <a:pt x="3159889" y="711678"/>
                  <a:pt x="3166451" y="718241"/>
                  <a:pt x="3166451" y="724075"/>
                </a:cubicBezTo>
                <a:cubicBezTo>
                  <a:pt x="3166451" y="732097"/>
                  <a:pt x="3159889" y="737932"/>
                  <a:pt x="3152594" y="737932"/>
                </a:cubicBezTo>
                <a:cubicBezTo>
                  <a:pt x="3146031" y="737932"/>
                  <a:pt x="3140198" y="732097"/>
                  <a:pt x="3140198" y="725534"/>
                </a:cubicBezTo>
                <a:cubicBezTo>
                  <a:pt x="3140198" y="718241"/>
                  <a:pt x="3146031" y="711678"/>
                  <a:pt x="3152594" y="711678"/>
                </a:cubicBezTo>
                <a:close/>
                <a:moveTo>
                  <a:pt x="3081763" y="711678"/>
                </a:moveTo>
                <a:cubicBezTo>
                  <a:pt x="3089057" y="711678"/>
                  <a:pt x="3095617" y="718241"/>
                  <a:pt x="3095617" y="725534"/>
                </a:cubicBezTo>
                <a:cubicBezTo>
                  <a:pt x="3095617" y="732097"/>
                  <a:pt x="3089057" y="737932"/>
                  <a:pt x="3081763" y="737932"/>
                </a:cubicBezTo>
                <a:cubicBezTo>
                  <a:pt x="3073740" y="737932"/>
                  <a:pt x="3069364" y="732097"/>
                  <a:pt x="3069364" y="725534"/>
                </a:cubicBezTo>
                <a:cubicBezTo>
                  <a:pt x="3069364" y="718241"/>
                  <a:pt x="3073740" y="711678"/>
                  <a:pt x="3081763" y="711678"/>
                </a:cubicBezTo>
                <a:close/>
                <a:moveTo>
                  <a:pt x="3013707" y="711678"/>
                </a:moveTo>
                <a:cubicBezTo>
                  <a:pt x="3021299" y="711678"/>
                  <a:pt x="3028128" y="718241"/>
                  <a:pt x="3028128" y="725534"/>
                </a:cubicBezTo>
                <a:cubicBezTo>
                  <a:pt x="3028128" y="732097"/>
                  <a:pt x="3021299" y="737932"/>
                  <a:pt x="3013707" y="737932"/>
                </a:cubicBezTo>
                <a:cubicBezTo>
                  <a:pt x="3005360" y="737932"/>
                  <a:pt x="2998531" y="732097"/>
                  <a:pt x="2998531" y="725534"/>
                </a:cubicBezTo>
                <a:cubicBezTo>
                  <a:pt x="2998531" y="718241"/>
                  <a:pt x="3005360" y="711678"/>
                  <a:pt x="3013707" y="711678"/>
                </a:cubicBezTo>
                <a:close/>
                <a:moveTo>
                  <a:pt x="2942485" y="711678"/>
                </a:moveTo>
                <a:cubicBezTo>
                  <a:pt x="2951045" y="711678"/>
                  <a:pt x="2957280" y="718241"/>
                  <a:pt x="2957280" y="725534"/>
                </a:cubicBezTo>
                <a:cubicBezTo>
                  <a:pt x="2957280" y="732097"/>
                  <a:pt x="2951045" y="737932"/>
                  <a:pt x="2942485" y="737932"/>
                </a:cubicBezTo>
                <a:cubicBezTo>
                  <a:pt x="2934705" y="737932"/>
                  <a:pt x="2927700" y="732097"/>
                  <a:pt x="2927700" y="725534"/>
                </a:cubicBezTo>
                <a:cubicBezTo>
                  <a:pt x="2927700" y="718241"/>
                  <a:pt x="2934705" y="711678"/>
                  <a:pt x="2942485" y="711678"/>
                </a:cubicBezTo>
                <a:close/>
                <a:moveTo>
                  <a:pt x="1440620" y="711678"/>
                </a:moveTo>
                <a:cubicBezTo>
                  <a:pt x="1447182" y="711678"/>
                  <a:pt x="1453017" y="718683"/>
                  <a:pt x="1453017" y="726466"/>
                </a:cubicBezTo>
                <a:cubicBezTo>
                  <a:pt x="1453017" y="735028"/>
                  <a:pt x="1447182" y="741255"/>
                  <a:pt x="1440620" y="741255"/>
                </a:cubicBezTo>
                <a:cubicBezTo>
                  <a:pt x="1433328" y="741255"/>
                  <a:pt x="1426765" y="735028"/>
                  <a:pt x="1426765" y="726466"/>
                </a:cubicBezTo>
                <a:cubicBezTo>
                  <a:pt x="1426765" y="718683"/>
                  <a:pt x="1433328" y="711678"/>
                  <a:pt x="1440620" y="711678"/>
                </a:cubicBezTo>
                <a:close/>
                <a:moveTo>
                  <a:pt x="1368338" y="711678"/>
                </a:moveTo>
                <a:cubicBezTo>
                  <a:pt x="1376356" y="711678"/>
                  <a:pt x="1382190" y="718683"/>
                  <a:pt x="1382190" y="726466"/>
                </a:cubicBezTo>
                <a:cubicBezTo>
                  <a:pt x="1382190" y="735028"/>
                  <a:pt x="1376356" y="741255"/>
                  <a:pt x="1368338" y="741255"/>
                </a:cubicBezTo>
                <a:cubicBezTo>
                  <a:pt x="1362502" y="741255"/>
                  <a:pt x="1355939" y="735028"/>
                  <a:pt x="1355939" y="726466"/>
                </a:cubicBezTo>
                <a:cubicBezTo>
                  <a:pt x="1355939" y="718683"/>
                  <a:pt x="1362502" y="711678"/>
                  <a:pt x="1368338" y="711678"/>
                </a:cubicBezTo>
                <a:close/>
                <a:moveTo>
                  <a:pt x="1297509" y="711678"/>
                </a:moveTo>
                <a:cubicBezTo>
                  <a:pt x="1305532" y="711678"/>
                  <a:pt x="1311366" y="718683"/>
                  <a:pt x="1311366" y="726466"/>
                </a:cubicBezTo>
                <a:cubicBezTo>
                  <a:pt x="1311366" y="735028"/>
                  <a:pt x="1305532" y="741255"/>
                  <a:pt x="1297509" y="741255"/>
                </a:cubicBezTo>
                <a:cubicBezTo>
                  <a:pt x="1291675" y="741255"/>
                  <a:pt x="1285113" y="735028"/>
                  <a:pt x="1285113" y="726466"/>
                </a:cubicBezTo>
                <a:cubicBezTo>
                  <a:pt x="1285113" y="718683"/>
                  <a:pt x="1291675" y="711678"/>
                  <a:pt x="1297509" y="711678"/>
                </a:cubicBezTo>
                <a:close/>
                <a:moveTo>
                  <a:pt x="1226678" y="711678"/>
                </a:moveTo>
                <a:cubicBezTo>
                  <a:pt x="1233970" y="711678"/>
                  <a:pt x="1240535" y="718683"/>
                  <a:pt x="1240535" y="726466"/>
                </a:cubicBezTo>
                <a:cubicBezTo>
                  <a:pt x="1240535" y="735028"/>
                  <a:pt x="1233970" y="741255"/>
                  <a:pt x="1226678" y="741255"/>
                </a:cubicBezTo>
                <a:cubicBezTo>
                  <a:pt x="1218663" y="741255"/>
                  <a:pt x="1214288" y="735028"/>
                  <a:pt x="1214288" y="726466"/>
                </a:cubicBezTo>
                <a:cubicBezTo>
                  <a:pt x="1214288" y="718683"/>
                  <a:pt x="1218663" y="711678"/>
                  <a:pt x="1226678" y="711678"/>
                </a:cubicBezTo>
                <a:close/>
                <a:moveTo>
                  <a:pt x="1154874" y="711678"/>
                </a:moveTo>
                <a:cubicBezTo>
                  <a:pt x="1162657" y="711678"/>
                  <a:pt x="1169663" y="718683"/>
                  <a:pt x="1169663" y="726466"/>
                </a:cubicBezTo>
                <a:cubicBezTo>
                  <a:pt x="1169663" y="735028"/>
                  <a:pt x="1162657" y="741255"/>
                  <a:pt x="1154874" y="741255"/>
                </a:cubicBezTo>
                <a:cubicBezTo>
                  <a:pt x="1146312" y="741255"/>
                  <a:pt x="1140086" y="735028"/>
                  <a:pt x="1140086" y="726466"/>
                </a:cubicBezTo>
                <a:cubicBezTo>
                  <a:pt x="1140086" y="718683"/>
                  <a:pt x="1146312" y="711678"/>
                  <a:pt x="1154874" y="711678"/>
                </a:cubicBezTo>
                <a:close/>
                <a:moveTo>
                  <a:pt x="1084045" y="711678"/>
                </a:moveTo>
                <a:cubicBezTo>
                  <a:pt x="1091827" y="711678"/>
                  <a:pt x="1098833" y="718683"/>
                  <a:pt x="1098833" y="726466"/>
                </a:cubicBezTo>
                <a:cubicBezTo>
                  <a:pt x="1098833" y="735028"/>
                  <a:pt x="1091827" y="741255"/>
                  <a:pt x="1084045" y="741255"/>
                </a:cubicBezTo>
                <a:cubicBezTo>
                  <a:pt x="1075483" y="741255"/>
                  <a:pt x="1069255" y="735028"/>
                  <a:pt x="1069255" y="726466"/>
                </a:cubicBezTo>
                <a:cubicBezTo>
                  <a:pt x="1069255" y="718683"/>
                  <a:pt x="1075483" y="711678"/>
                  <a:pt x="1084045" y="711678"/>
                </a:cubicBezTo>
                <a:close/>
                <a:moveTo>
                  <a:pt x="1013599" y="711678"/>
                </a:moveTo>
                <a:cubicBezTo>
                  <a:pt x="1021190" y="711678"/>
                  <a:pt x="1028021" y="718683"/>
                  <a:pt x="1028021" y="726466"/>
                </a:cubicBezTo>
                <a:cubicBezTo>
                  <a:pt x="1028021" y="735028"/>
                  <a:pt x="1021190" y="741255"/>
                  <a:pt x="1013599" y="741255"/>
                </a:cubicBezTo>
                <a:cubicBezTo>
                  <a:pt x="1005254" y="741255"/>
                  <a:pt x="998423" y="735028"/>
                  <a:pt x="998423" y="726466"/>
                </a:cubicBezTo>
                <a:cubicBezTo>
                  <a:pt x="998423" y="718683"/>
                  <a:pt x="1005254" y="711678"/>
                  <a:pt x="1013599" y="711678"/>
                </a:cubicBezTo>
                <a:close/>
                <a:moveTo>
                  <a:pt x="941452" y="711678"/>
                </a:moveTo>
                <a:cubicBezTo>
                  <a:pt x="949474" y="711678"/>
                  <a:pt x="953848" y="718683"/>
                  <a:pt x="953848" y="726466"/>
                </a:cubicBezTo>
                <a:cubicBezTo>
                  <a:pt x="953848" y="735028"/>
                  <a:pt x="949474" y="741255"/>
                  <a:pt x="941452" y="741255"/>
                </a:cubicBezTo>
                <a:cubicBezTo>
                  <a:pt x="934159" y="741255"/>
                  <a:pt x="927596" y="735028"/>
                  <a:pt x="927596" y="726466"/>
                </a:cubicBezTo>
                <a:cubicBezTo>
                  <a:pt x="927596" y="718683"/>
                  <a:pt x="934159" y="711678"/>
                  <a:pt x="941452" y="711678"/>
                </a:cubicBezTo>
                <a:close/>
                <a:moveTo>
                  <a:pt x="870620" y="711678"/>
                </a:moveTo>
                <a:cubicBezTo>
                  <a:pt x="877183" y="711678"/>
                  <a:pt x="883018" y="718683"/>
                  <a:pt x="883018" y="726466"/>
                </a:cubicBezTo>
                <a:cubicBezTo>
                  <a:pt x="883018" y="735028"/>
                  <a:pt x="877183" y="741255"/>
                  <a:pt x="870620" y="741255"/>
                </a:cubicBezTo>
                <a:cubicBezTo>
                  <a:pt x="863327" y="741255"/>
                  <a:pt x="856764" y="735028"/>
                  <a:pt x="856764" y="726466"/>
                </a:cubicBezTo>
                <a:cubicBezTo>
                  <a:pt x="856764" y="718683"/>
                  <a:pt x="863327" y="711678"/>
                  <a:pt x="870620" y="711678"/>
                </a:cubicBezTo>
                <a:close/>
                <a:moveTo>
                  <a:pt x="798331" y="711678"/>
                </a:moveTo>
                <a:cubicBezTo>
                  <a:pt x="806354" y="711678"/>
                  <a:pt x="812189" y="718683"/>
                  <a:pt x="812189" y="726466"/>
                </a:cubicBezTo>
                <a:cubicBezTo>
                  <a:pt x="812189" y="735028"/>
                  <a:pt x="806354" y="741255"/>
                  <a:pt x="798331" y="741255"/>
                </a:cubicBezTo>
                <a:cubicBezTo>
                  <a:pt x="792497" y="741255"/>
                  <a:pt x="785934" y="735028"/>
                  <a:pt x="785934" y="726466"/>
                </a:cubicBezTo>
                <a:cubicBezTo>
                  <a:pt x="785934" y="718683"/>
                  <a:pt x="792497" y="711678"/>
                  <a:pt x="798331" y="711678"/>
                </a:cubicBezTo>
                <a:close/>
                <a:moveTo>
                  <a:pt x="724129" y="711678"/>
                </a:moveTo>
                <a:cubicBezTo>
                  <a:pt x="731422" y="711678"/>
                  <a:pt x="737986" y="718683"/>
                  <a:pt x="737986" y="726466"/>
                </a:cubicBezTo>
                <a:cubicBezTo>
                  <a:pt x="737986" y="735028"/>
                  <a:pt x="731422" y="741255"/>
                  <a:pt x="724129" y="741255"/>
                </a:cubicBezTo>
                <a:cubicBezTo>
                  <a:pt x="717565" y="741255"/>
                  <a:pt x="711732" y="735028"/>
                  <a:pt x="711732" y="726466"/>
                </a:cubicBezTo>
                <a:cubicBezTo>
                  <a:pt x="711732" y="718683"/>
                  <a:pt x="717565" y="711678"/>
                  <a:pt x="724129" y="711678"/>
                </a:cubicBezTo>
                <a:close/>
                <a:moveTo>
                  <a:pt x="653298" y="711678"/>
                </a:moveTo>
                <a:cubicBezTo>
                  <a:pt x="660590" y="711678"/>
                  <a:pt x="667154" y="718683"/>
                  <a:pt x="667154" y="726466"/>
                </a:cubicBezTo>
                <a:cubicBezTo>
                  <a:pt x="667154" y="735028"/>
                  <a:pt x="660590" y="741255"/>
                  <a:pt x="653298" y="741255"/>
                </a:cubicBezTo>
                <a:cubicBezTo>
                  <a:pt x="645277" y="741255"/>
                  <a:pt x="640901" y="735028"/>
                  <a:pt x="640901" y="726466"/>
                </a:cubicBezTo>
                <a:cubicBezTo>
                  <a:pt x="640901" y="718683"/>
                  <a:pt x="645277" y="711678"/>
                  <a:pt x="653298" y="711678"/>
                </a:cubicBezTo>
                <a:close/>
                <a:moveTo>
                  <a:pt x="584861" y="711678"/>
                </a:moveTo>
                <a:cubicBezTo>
                  <a:pt x="592644" y="711678"/>
                  <a:pt x="599648" y="718683"/>
                  <a:pt x="599648" y="726466"/>
                </a:cubicBezTo>
                <a:cubicBezTo>
                  <a:pt x="599648" y="735028"/>
                  <a:pt x="592644" y="741255"/>
                  <a:pt x="584861" y="741255"/>
                </a:cubicBezTo>
                <a:cubicBezTo>
                  <a:pt x="576299" y="741255"/>
                  <a:pt x="570071" y="735028"/>
                  <a:pt x="570071" y="726466"/>
                </a:cubicBezTo>
                <a:cubicBezTo>
                  <a:pt x="570071" y="718683"/>
                  <a:pt x="576299" y="711678"/>
                  <a:pt x="584861" y="711678"/>
                </a:cubicBezTo>
                <a:close/>
                <a:moveTo>
                  <a:pt x="513660" y="711678"/>
                </a:moveTo>
                <a:cubicBezTo>
                  <a:pt x="522008" y="711678"/>
                  <a:pt x="528837" y="718683"/>
                  <a:pt x="528837" y="726466"/>
                </a:cubicBezTo>
                <a:cubicBezTo>
                  <a:pt x="528837" y="735028"/>
                  <a:pt x="522008" y="741255"/>
                  <a:pt x="513660" y="741255"/>
                </a:cubicBezTo>
                <a:cubicBezTo>
                  <a:pt x="506071" y="741255"/>
                  <a:pt x="499241" y="735028"/>
                  <a:pt x="499241" y="726466"/>
                </a:cubicBezTo>
                <a:cubicBezTo>
                  <a:pt x="499241" y="718683"/>
                  <a:pt x="506071" y="711678"/>
                  <a:pt x="513660" y="711678"/>
                </a:cubicBezTo>
                <a:close/>
                <a:moveTo>
                  <a:pt x="439826" y="711678"/>
                </a:moveTo>
                <a:cubicBezTo>
                  <a:pt x="448389" y="711678"/>
                  <a:pt x="454616" y="718683"/>
                  <a:pt x="454616" y="726466"/>
                </a:cubicBezTo>
                <a:cubicBezTo>
                  <a:pt x="454616" y="735028"/>
                  <a:pt x="448389" y="741255"/>
                  <a:pt x="439826" y="741255"/>
                </a:cubicBezTo>
                <a:cubicBezTo>
                  <a:pt x="432043" y="741255"/>
                  <a:pt x="425038" y="735028"/>
                  <a:pt x="425038" y="726466"/>
                </a:cubicBezTo>
                <a:cubicBezTo>
                  <a:pt x="425038" y="718683"/>
                  <a:pt x="432043" y="711678"/>
                  <a:pt x="439826" y="711678"/>
                </a:cubicBezTo>
                <a:close/>
                <a:moveTo>
                  <a:pt x="368064" y="711678"/>
                </a:moveTo>
                <a:cubicBezTo>
                  <a:pt x="376085" y="711678"/>
                  <a:pt x="380462" y="718683"/>
                  <a:pt x="380462" y="726466"/>
                </a:cubicBezTo>
                <a:cubicBezTo>
                  <a:pt x="380462" y="735028"/>
                  <a:pt x="376085" y="741255"/>
                  <a:pt x="368064" y="741255"/>
                </a:cubicBezTo>
                <a:cubicBezTo>
                  <a:pt x="360772" y="741255"/>
                  <a:pt x="354207" y="735028"/>
                  <a:pt x="354207" y="726466"/>
                </a:cubicBezTo>
                <a:cubicBezTo>
                  <a:pt x="354207" y="718683"/>
                  <a:pt x="360772" y="711678"/>
                  <a:pt x="368064" y="711678"/>
                </a:cubicBezTo>
                <a:close/>
                <a:moveTo>
                  <a:pt x="297232" y="711678"/>
                </a:moveTo>
                <a:cubicBezTo>
                  <a:pt x="303795" y="711678"/>
                  <a:pt x="309630" y="718683"/>
                  <a:pt x="309630" y="726466"/>
                </a:cubicBezTo>
                <a:cubicBezTo>
                  <a:pt x="309630" y="735028"/>
                  <a:pt x="303795" y="741255"/>
                  <a:pt x="297232" y="741255"/>
                </a:cubicBezTo>
                <a:cubicBezTo>
                  <a:pt x="289939" y="741255"/>
                  <a:pt x="283376" y="735028"/>
                  <a:pt x="283376" y="726466"/>
                </a:cubicBezTo>
                <a:cubicBezTo>
                  <a:pt x="283376" y="718683"/>
                  <a:pt x="289939" y="711678"/>
                  <a:pt x="297232" y="711678"/>
                </a:cubicBezTo>
                <a:close/>
                <a:moveTo>
                  <a:pt x="226403" y="711678"/>
                </a:moveTo>
                <a:cubicBezTo>
                  <a:pt x="232238" y="711678"/>
                  <a:pt x="238801" y="718683"/>
                  <a:pt x="238801" y="726466"/>
                </a:cubicBezTo>
                <a:cubicBezTo>
                  <a:pt x="238801" y="735028"/>
                  <a:pt x="232238" y="741255"/>
                  <a:pt x="226403" y="741255"/>
                </a:cubicBezTo>
                <a:cubicBezTo>
                  <a:pt x="218381" y="741255"/>
                  <a:pt x="212548" y="735028"/>
                  <a:pt x="212548" y="726466"/>
                </a:cubicBezTo>
                <a:cubicBezTo>
                  <a:pt x="212548" y="718683"/>
                  <a:pt x="218381" y="711678"/>
                  <a:pt x="226403" y="711678"/>
                </a:cubicBezTo>
                <a:close/>
                <a:moveTo>
                  <a:pt x="154106" y="711678"/>
                </a:moveTo>
                <a:cubicBezTo>
                  <a:pt x="161398" y="711678"/>
                  <a:pt x="167962" y="718683"/>
                  <a:pt x="167962" y="726466"/>
                </a:cubicBezTo>
                <a:cubicBezTo>
                  <a:pt x="167962" y="735028"/>
                  <a:pt x="161398" y="741255"/>
                  <a:pt x="154106" y="741255"/>
                </a:cubicBezTo>
                <a:cubicBezTo>
                  <a:pt x="147542" y="741255"/>
                  <a:pt x="141708" y="735028"/>
                  <a:pt x="141708" y="726466"/>
                </a:cubicBezTo>
                <a:cubicBezTo>
                  <a:pt x="141708" y="718683"/>
                  <a:pt x="147542" y="711678"/>
                  <a:pt x="154106" y="711678"/>
                </a:cubicBezTo>
                <a:close/>
                <a:moveTo>
                  <a:pt x="4227498" y="640846"/>
                </a:moveTo>
                <a:cubicBezTo>
                  <a:pt x="4236060" y="640846"/>
                  <a:pt x="4242286" y="645221"/>
                  <a:pt x="4242286" y="653243"/>
                </a:cubicBezTo>
                <a:cubicBezTo>
                  <a:pt x="4242286" y="661265"/>
                  <a:pt x="4236060" y="667100"/>
                  <a:pt x="4227498" y="667100"/>
                </a:cubicBezTo>
                <a:cubicBezTo>
                  <a:pt x="4218936" y="667100"/>
                  <a:pt x="4212710" y="661265"/>
                  <a:pt x="4212710" y="653243"/>
                </a:cubicBezTo>
                <a:cubicBezTo>
                  <a:pt x="4212710" y="645221"/>
                  <a:pt x="4218936" y="640846"/>
                  <a:pt x="4227498" y="640846"/>
                </a:cubicBezTo>
                <a:close/>
                <a:moveTo>
                  <a:pt x="4153295" y="640846"/>
                </a:moveTo>
                <a:cubicBezTo>
                  <a:pt x="4161078" y="640846"/>
                  <a:pt x="4168083" y="645221"/>
                  <a:pt x="4168083" y="653243"/>
                </a:cubicBezTo>
                <a:cubicBezTo>
                  <a:pt x="4168083" y="661265"/>
                  <a:pt x="4161078" y="667100"/>
                  <a:pt x="4153295" y="667100"/>
                </a:cubicBezTo>
                <a:cubicBezTo>
                  <a:pt x="4144733" y="667100"/>
                  <a:pt x="4138507" y="661265"/>
                  <a:pt x="4138507" y="653243"/>
                </a:cubicBezTo>
                <a:cubicBezTo>
                  <a:pt x="4138507" y="645221"/>
                  <a:pt x="4144733" y="640846"/>
                  <a:pt x="4153295" y="640846"/>
                </a:cubicBezTo>
                <a:close/>
                <a:moveTo>
                  <a:pt x="4082465" y="640846"/>
                </a:moveTo>
                <a:cubicBezTo>
                  <a:pt x="4090249" y="640846"/>
                  <a:pt x="4097254" y="645221"/>
                  <a:pt x="4097254" y="653243"/>
                </a:cubicBezTo>
                <a:cubicBezTo>
                  <a:pt x="4097254" y="661265"/>
                  <a:pt x="4090249" y="667100"/>
                  <a:pt x="4082465" y="667100"/>
                </a:cubicBezTo>
                <a:cubicBezTo>
                  <a:pt x="4073903" y="667100"/>
                  <a:pt x="4067676" y="661265"/>
                  <a:pt x="4067676" y="653243"/>
                </a:cubicBezTo>
                <a:cubicBezTo>
                  <a:pt x="4067676" y="645221"/>
                  <a:pt x="4073903" y="640846"/>
                  <a:pt x="4082465" y="640846"/>
                </a:cubicBezTo>
                <a:close/>
                <a:moveTo>
                  <a:pt x="4010703" y="640846"/>
                </a:moveTo>
                <a:cubicBezTo>
                  <a:pt x="4017996" y="640846"/>
                  <a:pt x="4023100" y="645221"/>
                  <a:pt x="4023100" y="653243"/>
                </a:cubicBezTo>
                <a:cubicBezTo>
                  <a:pt x="4023100" y="661265"/>
                  <a:pt x="4017996" y="667100"/>
                  <a:pt x="4010703" y="667100"/>
                </a:cubicBezTo>
                <a:cubicBezTo>
                  <a:pt x="4002681" y="667100"/>
                  <a:pt x="3996847" y="661265"/>
                  <a:pt x="3996847" y="653243"/>
                </a:cubicBezTo>
                <a:cubicBezTo>
                  <a:pt x="3996847" y="645221"/>
                  <a:pt x="4002681" y="640846"/>
                  <a:pt x="4010703" y="640846"/>
                </a:cubicBezTo>
                <a:close/>
                <a:moveTo>
                  <a:pt x="3939871" y="640846"/>
                </a:moveTo>
                <a:cubicBezTo>
                  <a:pt x="3946434" y="640846"/>
                  <a:pt x="3952268" y="645221"/>
                  <a:pt x="3952268" y="653243"/>
                </a:cubicBezTo>
                <a:cubicBezTo>
                  <a:pt x="3952268" y="661265"/>
                  <a:pt x="3946434" y="667100"/>
                  <a:pt x="3939871" y="667100"/>
                </a:cubicBezTo>
                <a:cubicBezTo>
                  <a:pt x="3932578" y="667100"/>
                  <a:pt x="3926015" y="661265"/>
                  <a:pt x="3926015" y="653243"/>
                </a:cubicBezTo>
                <a:cubicBezTo>
                  <a:pt x="3926015" y="645221"/>
                  <a:pt x="3932578" y="640846"/>
                  <a:pt x="3939871" y="640846"/>
                </a:cubicBezTo>
                <a:close/>
                <a:moveTo>
                  <a:pt x="3869042" y="640846"/>
                </a:moveTo>
                <a:cubicBezTo>
                  <a:pt x="3875605" y="640846"/>
                  <a:pt x="3881439" y="645221"/>
                  <a:pt x="3881439" y="653243"/>
                </a:cubicBezTo>
                <a:cubicBezTo>
                  <a:pt x="3881439" y="661265"/>
                  <a:pt x="3875605" y="667100"/>
                  <a:pt x="3869042" y="667100"/>
                </a:cubicBezTo>
                <a:cubicBezTo>
                  <a:pt x="3861749" y="667100"/>
                  <a:pt x="3855186" y="661265"/>
                  <a:pt x="3855186" y="653243"/>
                </a:cubicBezTo>
                <a:cubicBezTo>
                  <a:pt x="3855186" y="645221"/>
                  <a:pt x="3861749" y="640846"/>
                  <a:pt x="3869042" y="640846"/>
                </a:cubicBezTo>
                <a:close/>
                <a:moveTo>
                  <a:pt x="3796752" y="640846"/>
                </a:moveTo>
                <a:cubicBezTo>
                  <a:pt x="3804774" y="640846"/>
                  <a:pt x="3810608" y="645221"/>
                  <a:pt x="3810608" y="653243"/>
                </a:cubicBezTo>
                <a:cubicBezTo>
                  <a:pt x="3810608" y="661265"/>
                  <a:pt x="3804774" y="667100"/>
                  <a:pt x="3796752" y="667100"/>
                </a:cubicBezTo>
                <a:cubicBezTo>
                  <a:pt x="3790918" y="667100"/>
                  <a:pt x="3784355" y="661265"/>
                  <a:pt x="3784355" y="653243"/>
                </a:cubicBezTo>
                <a:cubicBezTo>
                  <a:pt x="3784355" y="645221"/>
                  <a:pt x="3790918" y="640846"/>
                  <a:pt x="3796752" y="640846"/>
                </a:cubicBezTo>
                <a:close/>
                <a:moveTo>
                  <a:pt x="3725922" y="640846"/>
                </a:moveTo>
                <a:cubicBezTo>
                  <a:pt x="3733944" y="640846"/>
                  <a:pt x="3739778" y="645221"/>
                  <a:pt x="3739778" y="653243"/>
                </a:cubicBezTo>
                <a:cubicBezTo>
                  <a:pt x="3739778" y="661265"/>
                  <a:pt x="3733944" y="667100"/>
                  <a:pt x="3725922" y="667100"/>
                </a:cubicBezTo>
                <a:cubicBezTo>
                  <a:pt x="3719359" y="667100"/>
                  <a:pt x="3713525" y="661265"/>
                  <a:pt x="3713525" y="653243"/>
                </a:cubicBezTo>
                <a:cubicBezTo>
                  <a:pt x="3713525" y="645221"/>
                  <a:pt x="3719359" y="640846"/>
                  <a:pt x="3725922" y="640846"/>
                </a:cubicBezTo>
                <a:close/>
                <a:moveTo>
                  <a:pt x="3655091" y="640846"/>
                </a:moveTo>
                <a:cubicBezTo>
                  <a:pt x="3662384" y="640846"/>
                  <a:pt x="3668947" y="647409"/>
                  <a:pt x="3668947" y="653243"/>
                </a:cubicBezTo>
                <a:cubicBezTo>
                  <a:pt x="3668947" y="661265"/>
                  <a:pt x="3662384" y="667100"/>
                  <a:pt x="3655091" y="667100"/>
                </a:cubicBezTo>
                <a:cubicBezTo>
                  <a:pt x="3647069" y="667100"/>
                  <a:pt x="3642694" y="661265"/>
                  <a:pt x="3642694" y="653243"/>
                </a:cubicBezTo>
                <a:cubicBezTo>
                  <a:pt x="3642694" y="647409"/>
                  <a:pt x="3647069" y="640846"/>
                  <a:pt x="3655091" y="640846"/>
                </a:cubicBezTo>
                <a:close/>
                <a:moveTo>
                  <a:pt x="3583280" y="640846"/>
                </a:moveTo>
                <a:cubicBezTo>
                  <a:pt x="3591064" y="640846"/>
                  <a:pt x="3598069" y="647409"/>
                  <a:pt x="3598069" y="653243"/>
                </a:cubicBezTo>
                <a:cubicBezTo>
                  <a:pt x="3598069" y="661265"/>
                  <a:pt x="3591064" y="667100"/>
                  <a:pt x="3583280" y="667100"/>
                </a:cubicBezTo>
                <a:cubicBezTo>
                  <a:pt x="3574718" y="667100"/>
                  <a:pt x="3568491" y="661265"/>
                  <a:pt x="3568491" y="653243"/>
                </a:cubicBezTo>
                <a:cubicBezTo>
                  <a:pt x="3568491" y="647409"/>
                  <a:pt x="3574718" y="640846"/>
                  <a:pt x="3583280" y="640846"/>
                </a:cubicBezTo>
                <a:close/>
                <a:moveTo>
                  <a:pt x="3512449" y="640846"/>
                </a:moveTo>
                <a:cubicBezTo>
                  <a:pt x="3520232" y="640846"/>
                  <a:pt x="3527237" y="647409"/>
                  <a:pt x="3527237" y="653243"/>
                </a:cubicBezTo>
                <a:cubicBezTo>
                  <a:pt x="3527237" y="661265"/>
                  <a:pt x="3520232" y="667100"/>
                  <a:pt x="3512449" y="667100"/>
                </a:cubicBezTo>
                <a:cubicBezTo>
                  <a:pt x="3503887" y="667100"/>
                  <a:pt x="3497661" y="661265"/>
                  <a:pt x="3497661" y="653243"/>
                </a:cubicBezTo>
                <a:cubicBezTo>
                  <a:pt x="3497661" y="647409"/>
                  <a:pt x="3503887" y="640846"/>
                  <a:pt x="3512449" y="640846"/>
                </a:cubicBezTo>
                <a:close/>
                <a:moveTo>
                  <a:pt x="3441619" y="640846"/>
                </a:moveTo>
                <a:cubicBezTo>
                  <a:pt x="3450181" y="640846"/>
                  <a:pt x="3456408" y="647409"/>
                  <a:pt x="3456408" y="653243"/>
                </a:cubicBezTo>
                <a:cubicBezTo>
                  <a:pt x="3456408" y="661265"/>
                  <a:pt x="3450181" y="667100"/>
                  <a:pt x="3441619" y="667100"/>
                </a:cubicBezTo>
                <a:cubicBezTo>
                  <a:pt x="3433835" y="667100"/>
                  <a:pt x="3426830" y="661265"/>
                  <a:pt x="3426830" y="653243"/>
                </a:cubicBezTo>
                <a:cubicBezTo>
                  <a:pt x="3426830" y="647409"/>
                  <a:pt x="3433835" y="640846"/>
                  <a:pt x="3441619" y="640846"/>
                </a:cubicBezTo>
                <a:close/>
                <a:moveTo>
                  <a:pt x="3369857" y="640846"/>
                </a:moveTo>
                <a:cubicBezTo>
                  <a:pt x="3377879" y="640846"/>
                  <a:pt x="3382254" y="647409"/>
                  <a:pt x="3382254" y="653243"/>
                </a:cubicBezTo>
                <a:cubicBezTo>
                  <a:pt x="3382254" y="661265"/>
                  <a:pt x="3377879" y="667100"/>
                  <a:pt x="3369857" y="667100"/>
                </a:cubicBezTo>
                <a:cubicBezTo>
                  <a:pt x="3362564" y="667100"/>
                  <a:pt x="3356001" y="661265"/>
                  <a:pt x="3356001" y="653243"/>
                </a:cubicBezTo>
                <a:cubicBezTo>
                  <a:pt x="3356001" y="647409"/>
                  <a:pt x="3362564" y="640846"/>
                  <a:pt x="3369857" y="640846"/>
                </a:cubicBezTo>
                <a:close/>
                <a:moveTo>
                  <a:pt x="3299091" y="640846"/>
                </a:moveTo>
                <a:cubicBezTo>
                  <a:pt x="3305653" y="640846"/>
                  <a:pt x="3311488" y="647409"/>
                  <a:pt x="3311488" y="653243"/>
                </a:cubicBezTo>
                <a:cubicBezTo>
                  <a:pt x="3311488" y="661265"/>
                  <a:pt x="3305653" y="667100"/>
                  <a:pt x="3299091" y="667100"/>
                </a:cubicBezTo>
                <a:cubicBezTo>
                  <a:pt x="3291796" y="667100"/>
                  <a:pt x="3285237" y="661265"/>
                  <a:pt x="3285237" y="653243"/>
                </a:cubicBezTo>
                <a:cubicBezTo>
                  <a:pt x="3285237" y="647409"/>
                  <a:pt x="3291796" y="640846"/>
                  <a:pt x="3299091" y="640846"/>
                </a:cubicBezTo>
                <a:close/>
                <a:moveTo>
                  <a:pt x="3228258" y="640846"/>
                </a:moveTo>
                <a:cubicBezTo>
                  <a:pt x="3234823" y="640846"/>
                  <a:pt x="3240658" y="647409"/>
                  <a:pt x="3240658" y="653243"/>
                </a:cubicBezTo>
                <a:cubicBezTo>
                  <a:pt x="3240658" y="661265"/>
                  <a:pt x="3234823" y="667100"/>
                  <a:pt x="3228258" y="667100"/>
                </a:cubicBezTo>
                <a:cubicBezTo>
                  <a:pt x="3220236" y="667100"/>
                  <a:pt x="3214403" y="661265"/>
                  <a:pt x="3214403" y="653243"/>
                </a:cubicBezTo>
                <a:cubicBezTo>
                  <a:pt x="3214403" y="647409"/>
                  <a:pt x="3220236" y="640846"/>
                  <a:pt x="3228258" y="640846"/>
                </a:cubicBezTo>
                <a:close/>
                <a:moveTo>
                  <a:pt x="3152597" y="640846"/>
                </a:moveTo>
                <a:cubicBezTo>
                  <a:pt x="3159891" y="640846"/>
                  <a:pt x="3166454" y="647409"/>
                  <a:pt x="3166454" y="653243"/>
                </a:cubicBezTo>
                <a:cubicBezTo>
                  <a:pt x="3166454" y="661265"/>
                  <a:pt x="3159891" y="667100"/>
                  <a:pt x="3152597" y="667100"/>
                </a:cubicBezTo>
                <a:cubicBezTo>
                  <a:pt x="3146035" y="667100"/>
                  <a:pt x="3140200" y="661265"/>
                  <a:pt x="3140200" y="653243"/>
                </a:cubicBezTo>
                <a:cubicBezTo>
                  <a:pt x="3140200" y="647409"/>
                  <a:pt x="3146035" y="640846"/>
                  <a:pt x="3152597" y="640846"/>
                </a:cubicBezTo>
                <a:close/>
                <a:moveTo>
                  <a:pt x="3081767" y="640846"/>
                </a:moveTo>
                <a:cubicBezTo>
                  <a:pt x="3089058" y="640846"/>
                  <a:pt x="3095620" y="647409"/>
                  <a:pt x="3095620" y="653243"/>
                </a:cubicBezTo>
                <a:cubicBezTo>
                  <a:pt x="3095620" y="661265"/>
                  <a:pt x="3089058" y="667100"/>
                  <a:pt x="3081767" y="667100"/>
                </a:cubicBezTo>
                <a:cubicBezTo>
                  <a:pt x="3073743" y="667100"/>
                  <a:pt x="3069366" y="661265"/>
                  <a:pt x="3069366" y="653243"/>
                </a:cubicBezTo>
                <a:cubicBezTo>
                  <a:pt x="3069366" y="647409"/>
                  <a:pt x="3073743" y="640846"/>
                  <a:pt x="3081767" y="640846"/>
                </a:cubicBezTo>
                <a:close/>
                <a:moveTo>
                  <a:pt x="3013710" y="640846"/>
                </a:moveTo>
                <a:cubicBezTo>
                  <a:pt x="3021299" y="640846"/>
                  <a:pt x="3028129" y="647409"/>
                  <a:pt x="3028129" y="653243"/>
                </a:cubicBezTo>
                <a:cubicBezTo>
                  <a:pt x="3028129" y="661265"/>
                  <a:pt x="3021299" y="667100"/>
                  <a:pt x="3013710" y="667100"/>
                </a:cubicBezTo>
                <a:cubicBezTo>
                  <a:pt x="3005363" y="667100"/>
                  <a:pt x="2998534" y="661265"/>
                  <a:pt x="2998534" y="653243"/>
                </a:cubicBezTo>
                <a:cubicBezTo>
                  <a:pt x="2998534" y="647409"/>
                  <a:pt x="3005363" y="640846"/>
                  <a:pt x="3013710" y="640846"/>
                </a:cubicBezTo>
                <a:close/>
                <a:moveTo>
                  <a:pt x="2942488" y="640846"/>
                </a:moveTo>
                <a:cubicBezTo>
                  <a:pt x="2951049" y="640846"/>
                  <a:pt x="2957280" y="647409"/>
                  <a:pt x="2957280" y="653243"/>
                </a:cubicBezTo>
                <a:cubicBezTo>
                  <a:pt x="2957280" y="661265"/>
                  <a:pt x="2951049" y="667100"/>
                  <a:pt x="2942488" y="667100"/>
                </a:cubicBezTo>
                <a:cubicBezTo>
                  <a:pt x="2934708" y="667100"/>
                  <a:pt x="2927703" y="661265"/>
                  <a:pt x="2927703" y="653243"/>
                </a:cubicBezTo>
                <a:cubicBezTo>
                  <a:pt x="2927703" y="647409"/>
                  <a:pt x="2934708" y="640846"/>
                  <a:pt x="2942488" y="640846"/>
                </a:cubicBezTo>
                <a:close/>
                <a:moveTo>
                  <a:pt x="2868288" y="640846"/>
                </a:moveTo>
                <a:cubicBezTo>
                  <a:pt x="2876853" y="640846"/>
                  <a:pt x="2883082" y="647409"/>
                  <a:pt x="2883082" y="653243"/>
                </a:cubicBezTo>
                <a:cubicBezTo>
                  <a:pt x="2883082" y="661265"/>
                  <a:pt x="2876853" y="667100"/>
                  <a:pt x="2868288" y="667100"/>
                </a:cubicBezTo>
                <a:cubicBezTo>
                  <a:pt x="2860506" y="667100"/>
                  <a:pt x="2853498" y="661265"/>
                  <a:pt x="2853498" y="653243"/>
                </a:cubicBezTo>
                <a:cubicBezTo>
                  <a:pt x="2853498" y="647409"/>
                  <a:pt x="2860506" y="640846"/>
                  <a:pt x="2868288" y="640846"/>
                </a:cubicBezTo>
                <a:close/>
                <a:moveTo>
                  <a:pt x="2796532" y="640846"/>
                </a:moveTo>
                <a:cubicBezTo>
                  <a:pt x="2804550" y="640846"/>
                  <a:pt x="2808926" y="647409"/>
                  <a:pt x="2808926" y="653243"/>
                </a:cubicBezTo>
                <a:cubicBezTo>
                  <a:pt x="2808926" y="661265"/>
                  <a:pt x="2804550" y="667100"/>
                  <a:pt x="2796532" y="667100"/>
                </a:cubicBezTo>
                <a:cubicBezTo>
                  <a:pt x="2789237" y="667100"/>
                  <a:pt x="2782673" y="661265"/>
                  <a:pt x="2782673" y="653243"/>
                </a:cubicBezTo>
                <a:cubicBezTo>
                  <a:pt x="2782673" y="647409"/>
                  <a:pt x="2789237" y="640846"/>
                  <a:pt x="2796532" y="640846"/>
                </a:cubicBezTo>
                <a:close/>
                <a:moveTo>
                  <a:pt x="2725692" y="640846"/>
                </a:moveTo>
                <a:cubicBezTo>
                  <a:pt x="2731527" y="640846"/>
                  <a:pt x="2738097" y="647409"/>
                  <a:pt x="2738097" y="653243"/>
                </a:cubicBezTo>
                <a:cubicBezTo>
                  <a:pt x="2738097" y="661265"/>
                  <a:pt x="2731527" y="667100"/>
                  <a:pt x="2725692" y="667100"/>
                </a:cubicBezTo>
                <a:cubicBezTo>
                  <a:pt x="2717681" y="667100"/>
                  <a:pt x="2711843" y="661265"/>
                  <a:pt x="2711843" y="653243"/>
                </a:cubicBezTo>
                <a:cubicBezTo>
                  <a:pt x="2711843" y="647409"/>
                  <a:pt x="2717681" y="640846"/>
                  <a:pt x="2725692" y="640846"/>
                </a:cubicBezTo>
                <a:close/>
                <a:moveTo>
                  <a:pt x="2654867" y="640846"/>
                </a:moveTo>
                <a:cubicBezTo>
                  <a:pt x="2660705" y="640846"/>
                  <a:pt x="2667266" y="647409"/>
                  <a:pt x="2667266" y="653243"/>
                </a:cubicBezTo>
                <a:cubicBezTo>
                  <a:pt x="2667266" y="661265"/>
                  <a:pt x="2660705" y="667100"/>
                  <a:pt x="2654867" y="667100"/>
                </a:cubicBezTo>
                <a:cubicBezTo>
                  <a:pt x="2646847" y="667100"/>
                  <a:pt x="2641013" y="661265"/>
                  <a:pt x="2641013" y="653243"/>
                </a:cubicBezTo>
                <a:cubicBezTo>
                  <a:pt x="2641013" y="647409"/>
                  <a:pt x="2646847" y="640846"/>
                  <a:pt x="2654867" y="640846"/>
                </a:cubicBezTo>
                <a:close/>
                <a:moveTo>
                  <a:pt x="2582577" y="640846"/>
                </a:moveTo>
                <a:cubicBezTo>
                  <a:pt x="2589870" y="640846"/>
                  <a:pt x="2596432" y="647409"/>
                  <a:pt x="2596432" y="654702"/>
                </a:cubicBezTo>
                <a:cubicBezTo>
                  <a:pt x="2596432" y="661265"/>
                  <a:pt x="2589870" y="667100"/>
                  <a:pt x="2582577" y="667100"/>
                </a:cubicBezTo>
                <a:cubicBezTo>
                  <a:pt x="2576016" y="667100"/>
                  <a:pt x="2570181" y="661265"/>
                  <a:pt x="2570181" y="654702"/>
                </a:cubicBezTo>
                <a:cubicBezTo>
                  <a:pt x="2570181" y="647409"/>
                  <a:pt x="2576016" y="640846"/>
                  <a:pt x="2582577" y="640846"/>
                </a:cubicBezTo>
                <a:close/>
                <a:moveTo>
                  <a:pt x="1728254" y="640846"/>
                </a:moveTo>
                <a:cubicBezTo>
                  <a:pt x="1736820" y="640846"/>
                  <a:pt x="1743044" y="647409"/>
                  <a:pt x="1743044" y="654702"/>
                </a:cubicBezTo>
                <a:cubicBezTo>
                  <a:pt x="1743044" y="661265"/>
                  <a:pt x="1736820" y="667100"/>
                  <a:pt x="1728254" y="667100"/>
                </a:cubicBezTo>
                <a:cubicBezTo>
                  <a:pt x="1719691" y="667100"/>
                  <a:pt x="1713464" y="661265"/>
                  <a:pt x="1713464" y="654702"/>
                </a:cubicBezTo>
                <a:cubicBezTo>
                  <a:pt x="1713464" y="647409"/>
                  <a:pt x="1719691" y="640846"/>
                  <a:pt x="1728254" y="640846"/>
                </a:cubicBezTo>
                <a:close/>
                <a:moveTo>
                  <a:pt x="1657423" y="640846"/>
                </a:moveTo>
                <a:cubicBezTo>
                  <a:pt x="1665208" y="640846"/>
                  <a:pt x="1672215" y="647409"/>
                  <a:pt x="1672215" y="654702"/>
                </a:cubicBezTo>
                <a:cubicBezTo>
                  <a:pt x="1672215" y="661265"/>
                  <a:pt x="1665208" y="667100"/>
                  <a:pt x="1657423" y="667100"/>
                </a:cubicBezTo>
                <a:cubicBezTo>
                  <a:pt x="1648867" y="667100"/>
                  <a:pt x="1642644" y="661265"/>
                  <a:pt x="1642644" y="654702"/>
                </a:cubicBezTo>
                <a:cubicBezTo>
                  <a:pt x="1642644" y="647409"/>
                  <a:pt x="1648867" y="640846"/>
                  <a:pt x="1657423" y="640846"/>
                </a:cubicBezTo>
                <a:close/>
                <a:moveTo>
                  <a:pt x="1582290" y="640846"/>
                </a:moveTo>
                <a:cubicBezTo>
                  <a:pt x="1589584" y="640846"/>
                  <a:pt x="1594694" y="647409"/>
                  <a:pt x="1594694" y="654702"/>
                </a:cubicBezTo>
                <a:cubicBezTo>
                  <a:pt x="1594694" y="661265"/>
                  <a:pt x="1589584" y="667100"/>
                  <a:pt x="1582290" y="667100"/>
                </a:cubicBezTo>
                <a:cubicBezTo>
                  <a:pt x="1574268" y="667100"/>
                  <a:pt x="1568435" y="661265"/>
                  <a:pt x="1568435" y="654702"/>
                </a:cubicBezTo>
                <a:cubicBezTo>
                  <a:pt x="1568435" y="647409"/>
                  <a:pt x="1574268" y="640846"/>
                  <a:pt x="1582290" y="640846"/>
                </a:cubicBezTo>
                <a:close/>
                <a:moveTo>
                  <a:pt x="1512190" y="640846"/>
                </a:moveTo>
                <a:cubicBezTo>
                  <a:pt x="1518025" y="640846"/>
                  <a:pt x="1523859" y="647409"/>
                  <a:pt x="1523859" y="654702"/>
                </a:cubicBezTo>
                <a:cubicBezTo>
                  <a:pt x="1523859" y="661265"/>
                  <a:pt x="1518025" y="667100"/>
                  <a:pt x="1512190" y="667100"/>
                </a:cubicBezTo>
                <a:cubicBezTo>
                  <a:pt x="1504169" y="667100"/>
                  <a:pt x="1497604" y="662724"/>
                  <a:pt x="1497604" y="654702"/>
                </a:cubicBezTo>
                <a:cubicBezTo>
                  <a:pt x="1497604" y="647409"/>
                  <a:pt x="1504169" y="640846"/>
                  <a:pt x="1512190" y="640846"/>
                </a:cubicBezTo>
                <a:close/>
                <a:moveTo>
                  <a:pt x="1440623" y="640846"/>
                </a:moveTo>
                <a:cubicBezTo>
                  <a:pt x="1447182" y="640846"/>
                  <a:pt x="1453017" y="647409"/>
                  <a:pt x="1453017" y="654702"/>
                </a:cubicBezTo>
                <a:cubicBezTo>
                  <a:pt x="1453017" y="662724"/>
                  <a:pt x="1447182" y="667100"/>
                  <a:pt x="1440623" y="667100"/>
                </a:cubicBezTo>
                <a:cubicBezTo>
                  <a:pt x="1433331" y="667100"/>
                  <a:pt x="1426767" y="662724"/>
                  <a:pt x="1426767" y="654702"/>
                </a:cubicBezTo>
                <a:cubicBezTo>
                  <a:pt x="1426767" y="647409"/>
                  <a:pt x="1433331" y="640846"/>
                  <a:pt x="1440623" y="640846"/>
                </a:cubicBezTo>
                <a:close/>
                <a:moveTo>
                  <a:pt x="1368339" y="640846"/>
                </a:moveTo>
                <a:cubicBezTo>
                  <a:pt x="1376363" y="640846"/>
                  <a:pt x="1382194" y="647409"/>
                  <a:pt x="1382194" y="654702"/>
                </a:cubicBezTo>
                <a:cubicBezTo>
                  <a:pt x="1382194" y="662724"/>
                  <a:pt x="1376363" y="667100"/>
                  <a:pt x="1368339" y="667100"/>
                </a:cubicBezTo>
                <a:cubicBezTo>
                  <a:pt x="1362505" y="667100"/>
                  <a:pt x="1355943" y="662724"/>
                  <a:pt x="1355943" y="654702"/>
                </a:cubicBezTo>
                <a:cubicBezTo>
                  <a:pt x="1355943" y="647409"/>
                  <a:pt x="1362505" y="640846"/>
                  <a:pt x="1368339" y="640846"/>
                </a:cubicBezTo>
                <a:close/>
                <a:moveTo>
                  <a:pt x="1297512" y="640846"/>
                </a:moveTo>
                <a:cubicBezTo>
                  <a:pt x="1305535" y="640846"/>
                  <a:pt x="1311369" y="647409"/>
                  <a:pt x="1311369" y="654702"/>
                </a:cubicBezTo>
                <a:cubicBezTo>
                  <a:pt x="1311369" y="662724"/>
                  <a:pt x="1305535" y="667100"/>
                  <a:pt x="1297512" y="667100"/>
                </a:cubicBezTo>
                <a:cubicBezTo>
                  <a:pt x="1291678" y="667100"/>
                  <a:pt x="1285116" y="662724"/>
                  <a:pt x="1285116" y="654702"/>
                </a:cubicBezTo>
                <a:cubicBezTo>
                  <a:pt x="1285116" y="647409"/>
                  <a:pt x="1291678" y="640846"/>
                  <a:pt x="1297512" y="640846"/>
                </a:cubicBezTo>
                <a:close/>
                <a:moveTo>
                  <a:pt x="1226680" y="640846"/>
                </a:moveTo>
                <a:cubicBezTo>
                  <a:pt x="1233973" y="640846"/>
                  <a:pt x="1240537" y="647409"/>
                  <a:pt x="1240537" y="654702"/>
                </a:cubicBezTo>
                <a:cubicBezTo>
                  <a:pt x="1240537" y="662724"/>
                  <a:pt x="1233973" y="667100"/>
                  <a:pt x="1226680" y="667100"/>
                </a:cubicBezTo>
                <a:cubicBezTo>
                  <a:pt x="1218667" y="667100"/>
                  <a:pt x="1214291" y="662724"/>
                  <a:pt x="1214291" y="654702"/>
                </a:cubicBezTo>
                <a:cubicBezTo>
                  <a:pt x="1214291" y="647409"/>
                  <a:pt x="1218667" y="640846"/>
                  <a:pt x="1226680" y="640846"/>
                </a:cubicBezTo>
                <a:close/>
                <a:moveTo>
                  <a:pt x="1154878" y="640846"/>
                </a:moveTo>
                <a:cubicBezTo>
                  <a:pt x="1162660" y="640846"/>
                  <a:pt x="1169666" y="647409"/>
                  <a:pt x="1169666" y="654702"/>
                </a:cubicBezTo>
                <a:cubicBezTo>
                  <a:pt x="1169666" y="662724"/>
                  <a:pt x="1162660" y="667100"/>
                  <a:pt x="1154878" y="667100"/>
                </a:cubicBezTo>
                <a:cubicBezTo>
                  <a:pt x="1146318" y="667100"/>
                  <a:pt x="1140088" y="662724"/>
                  <a:pt x="1140088" y="654702"/>
                </a:cubicBezTo>
                <a:cubicBezTo>
                  <a:pt x="1140088" y="647409"/>
                  <a:pt x="1146318" y="640846"/>
                  <a:pt x="1154878" y="640846"/>
                </a:cubicBezTo>
                <a:close/>
                <a:moveTo>
                  <a:pt x="1084051" y="640846"/>
                </a:moveTo>
                <a:cubicBezTo>
                  <a:pt x="1091834" y="640846"/>
                  <a:pt x="1098838" y="647409"/>
                  <a:pt x="1098838" y="654702"/>
                </a:cubicBezTo>
                <a:cubicBezTo>
                  <a:pt x="1098838" y="662724"/>
                  <a:pt x="1091834" y="667100"/>
                  <a:pt x="1084051" y="667100"/>
                </a:cubicBezTo>
                <a:cubicBezTo>
                  <a:pt x="1075486" y="667100"/>
                  <a:pt x="1069261" y="662724"/>
                  <a:pt x="1069261" y="654702"/>
                </a:cubicBezTo>
                <a:cubicBezTo>
                  <a:pt x="1069261" y="647409"/>
                  <a:pt x="1075486" y="640846"/>
                  <a:pt x="1084051" y="640846"/>
                </a:cubicBezTo>
                <a:close/>
                <a:moveTo>
                  <a:pt x="1013010" y="640846"/>
                </a:moveTo>
                <a:cubicBezTo>
                  <a:pt x="1020306" y="640846"/>
                  <a:pt x="1024682" y="647409"/>
                  <a:pt x="1024682" y="654702"/>
                </a:cubicBezTo>
                <a:cubicBezTo>
                  <a:pt x="1024682" y="662724"/>
                  <a:pt x="1020306" y="667100"/>
                  <a:pt x="1013010" y="667100"/>
                </a:cubicBezTo>
                <a:cubicBezTo>
                  <a:pt x="1004989" y="667100"/>
                  <a:pt x="998429" y="662724"/>
                  <a:pt x="998429" y="654702"/>
                </a:cubicBezTo>
                <a:cubicBezTo>
                  <a:pt x="998429" y="647409"/>
                  <a:pt x="1004989" y="640846"/>
                  <a:pt x="1013010" y="640846"/>
                </a:cubicBezTo>
                <a:close/>
                <a:moveTo>
                  <a:pt x="941457" y="640846"/>
                </a:moveTo>
                <a:cubicBezTo>
                  <a:pt x="948018" y="640846"/>
                  <a:pt x="953852" y="647409"/>
                  <a:pt x="953852" y="654702"/>
                </a:cubicBezTo>
                <a:cubicBezTo>
                  <a:pt x="953852" y="662724"/>
                  <a:pt x="948018" y="667100"/>
                  <a:pt x="941457" y="667100"/>
                </a:cubicBezTo>
                <a:cubicBezTo>
                  <a:pt x="934166" y="667100"/>
                  <a:pt x="927599" y="662724"/>
                  <a:pt x="927599" y="654702"/>
                </a:cubicBezTo>
                <a:cubicBezTo>
                  <a:pt x="927599" y="647409"/>
                  <a:pt x="934166" y="640846"/>
                  <a:pt x="941457" y="640846"/>
                </a:cubicBezTo>
                <a:close/>
                <a:moveTo>
                  <a:pt x="870622" y="640846"/>
                </a:moveTo>
                <a:cubicBezTo>
                  <a:pt x="877190" y="640846"/>
                  <a:pt x="883024" y="647409"/>
                  <a:pt x="883024" y="654702"/>
                </a:cubicBezTo>
                <a:cubicBezTo>
                  <a:pt x="883024" y="662724"/>
                  <a:pt x="877190" y="667100"/>
                  <a:pt x="870622" y="667100"/>
                </a:cubicBezTo>
                <a:cubicBezTo>
                  <a:pt x="863332" y="667100"/>
                  <a:pt x="856770" y="662724"/>
                  <a:pt x="856770" y="654702"/>
                </a:cubicBezTo>
                <a:cubicBezTo>
                  <a:pt x="856770" y="647409"/>
                  <a:pt x="863332" y="640846"/>
                  <a:pt x="870622" y="640846"/>
                </a:cubicBezTo>
                <a:close/>
                <a:moveTo>
                  <a:pt x="798337" y="640846"/>
                </a:moveTo>
                <a:cubicBezTo>
                  <a:pt x="806358" y="640846"/>
                  <a:pt x="812191" y="647851"/>
                  <a:pt x="812191" y="655635"/>
                </a:cubicBezTo>
                <a:cubicBezTo>
                  <a:pt x="812191" y="664197"/>
                  <a:pt x="806358" y="670424"/>
                  <a:pt x="798337" y="670424"/>
                </a:cubicBezTo>
                <a:cubicBezTo>
                  <a:pt x="792503" y="670424"/>
                  <a:pt x="785937" y="664197"/>
                  <a:pt x="785937" y="655635"/>
                </a:cubicBezTo>
                <a:cubicBezTo>
                  <a:pt x="785937" y="647851"/>
                  <a:pt x="792503" y="640846"/>
                  <a:pt x="798337" y="640846"/>
                </a:cubicBezTo>
                <a:close/>
                <a:moveTo>
                  <a:pt x="724134" y="640846"/>
                </a:moveTo>
                <a:cubicBezTo>
                  <a:pt x="731428" y="640846"/>
                  <a:pt x="737989" y="647851"/>
                  <a:pt x="737989" y="655635"/>
                </a:cubicBezTo>
                <a:cubicBezTo>
                  <a:pt x="737989" y="664197"/>
                  <a:pt x="731428" y="670424"/>
                  <a:pt x="724134" y="670424"/>
                </a:cubicBezTo>
                <a:cubicBezTo>
                  <a:pt x="717567" y="670424"/>
                  <a:pt x="711735" y="664197"/>
                  <a:pt x="711735" y="655635"/>
                </a:cubicBezTo>
                <a:cubicBezTo>
                  <a:pt x="711735" y="647851"/>
                  <a:pt x="717567" y="640846"/>
                  <a:pt x="724134" y="640846"/>
                </a:cubicBezTo>
                <a:close/>
                <a:moveTo>
                  <a:pt x="653301" y="640846"/>
                </a:moveTo>
                <a:cubicBezTo>
                  <a:pt x="660594" y="640846"/>
                  <a:pt x="667160" y="647851"/>
                  <a:pt x="667160" y="655635"/>
                </a:cubicBezTo>
                <a:cubicBezTo>
                  <a:pt x="667160" y="664197"/>
                  <a:pt x="660594" y="670424"/>
                  <a:pt x="653301" y="670424"/>
                </a:cubicBezTo>
                <a:cubicBezTo>
                  <a:pt x="645283" y="670424"/>
                  <a:pt x="640907" y="664197"/>
                  <a:pt x="640907" y="655635"/>
                </a:cubicBezTo>
                <a:cubicBezTo>
                  <a:pt x="640907" y="647851"/>
                  <a:pt x="645283" y="640846"/>
                  <a:pt x="653301" y="640846"/>
                </a:cubicBezTo>
                <a:close/>
                <a:moveTo>
                  <a:pt x="584864" y="640846"/>
                </a:moveTo>
                <a:cubicBezTo>
                  <a:pt x="592646" y="640846"/>
                  <a:pt x="599651" y="647851"/>
                  <a:pt x="599651" y="655635"/>
                </a:cubicBezTo>
                <a:cubicBezTo>
                  <a:pt x="599651" y="664197"/>
                  <a:pt x="592646" y="670424"/>
                  <a:pt x="584864" y="670424"/>
                </a:cubicBezTo>
                <a:cubicBezTo>
                  <a:pt x="576304" y="670424"/>
                  <a:pt x="570075" y="664197"/>
                  <a:pt x="570075" y="655635"/>
                </a:cubicBezTo>
                <a:cubicBezTo>
                  <a:pt x="570075" y="647851"/>
                  <a:pt x="576304" y="640846"/>
                  <a:pt x="584864" y="640846"/>
                </a:cubicBezTo>
                <a:close/>
                <a:moveTo>
                  <a:pt x="513663" y="640846"/>
                </a:moveTo>
                <a:cubicBezTo>
                  <a:pt x="522010" y="640846"/>
                  <a:pt x="528843" y="647851"/>
                  <a:pt x="528843" y="655635"/>
                </a:cubicBezTo>
                <a:cubicBezTo>
                  <a:pt x="528843" y="664197"/>
                  <a:pt x="522010" y="670424"/>
                  <a:pt x="513663" y="670424"/>
                </a:cubicBezTo>
                <a:cubicBezTo>
                  <a:pt x="506076" y="670424"/>
                  <a:pt x="499246" y="664197"/>
                  <a:pt x="499246" y="655635"/>
                </a:cubicBezTo>
                <a:cubicBezTo>
                  <a:pt x="499246" y="647851"/>
                  <a:pt x="506076" y="640846"/>
                  <a:pt x="513663" y="640846"/>
                </a:cubicBezTo>
                <a:close/>
                <a:moveTo>
                  <a:pt x="439832" y="640846"/>
                </a:moveTo>
                <a:cubicBezTo>
                  <a:pt x="448391" y="640846"/>
                  <a:pt x="454622" y="647851"/>
                  <a:pt x="454622" y="655635"/>
                </a:cubicBezTo>
                <a:cubicBezTo>
                  <a:pt x="454622" y="664197"/>
                  <a:pt x="448391" y="670424"/>
                  <a:pt x="439832" y="670424"/>
                </a:cubicBezTo>
                <a:cubicBezTo>
                  <a:pt x="432049" y="670424"/>
                  <a:pt x="425044" y="664197"/>
                  <a:pt x="425044" y="655635"/>
                </a:cubicBezTo>
                <a:cubicBezTo>
                  <a:pt x="425044" y="647851"/>
                  <a:pt x="432049" y="640846"/>
                  <a:pt x="439832" y="640846"/>
                </a:cubicBezTo>
                <a:close/>
                <a:moveTo>
                  <a:pt x="368070" y="640846"/>
                </a:moveTo>
                <a:cubicBezTo>
                  <a:pt x="376088" y="640846"/>
                  <a:pt x="380465" y="647851"/>
                  <a:pt x="380465" y="655635"/>
                </a:cubicBezTo>
                <a:cubicBezTo>
                  <a:pt x="380465" y="664197"/>
                  <a:pt x="376088" y="670424"/>
                  <a:pt x="368070" y="670424"/>
                </a:cubicBezTo>
                <a:cubicBezTo>
                  <a:pt x="360777" y="670424"/>
                  <a:pt x="354211" y="664197"/>
                  <a:pt x="354211" y="655635"/>
                </a:cubicBezTo>
                <a:cubicBezTo>
                  <a:pt x="354211" y="647851"/>
                  <a:pt x="360777" y="640846"/>
                  <a:pt x="368070" y="640846"/>
                </a:cubicBezTo>
                <a:close/>
                <a:moveTo>
                  <a:pt x="297235" y="640846"/>
                </a:moveTo>
                <a:cubicBezTo>
                  <a:pt x="303798" y="640846"/>
                  <a:pt x="309631" y="647851"/>
                  <a:pt x="309631" y="655635"/>
                </a:cubicBezTo>
                <a:cubicBezTo>
                  <a:pt x="309631" y="664197"/>
                  <a:pt x="303798" y="670424"/>
                  <a:pt x="297235" y="670424"/>
                </a:cubicBezTo>
                <a:cubicBezTo>
                  <a:pt x="289944" y="670424"/>
                  <a:pt x="283379" y="664197"/>
                  <a:pt x="283379" y="655635"/>
                </a:cubicBezTo>
                <a:cubicBezTo>
                  <a:pt x="283379" y="647851"/>
                  <a:pt x="289944" y="640846"/>
                  <a:pt x="297235" y="640846"/>
                </a:cubicBezTo>
                <a:close/>
                <a:moveTo>
                  <a:pt x="4082465" y="570017"/>
                </a:moveTo>
                <a:cubicBezTo>
                  <a:pt x="4090249" y="570017"/>
                  <a:pt x="4097254" y="576244"/>
                  <a:pt x="4097254" y="584805"/>
                </a:cubicBezTo>
                <a:cubicBezTo>
                  <a:pt x="4097254" y="593367"/>
                  <a:pt x="4090249" y="599594"/>
                  <a:pt x="4082465" y="599594"/>
                </a:cubicBezTo>
                <a:cubicBezTo>
                  <a:pt x="4073903" y="599594"/>
                  <a:pt x="4067676" y="593367"/>
                  <a:pt x="4067676" y="584805"/>
                </a:cubicBezTo>
                <a:cubicBezTo>
                  <a:pt x="4067676" y="576244"/>
                  <a:pt x="4073903" y="570017"/>
                  <a:pt x="4082465" y="570017"/>
                </a:cubicBezTo>
                <a:close/>
                <a:moveTo>
                  <a:pt x="4010703" y="570017"/>
                </a:moveTo>
                <a:cubicBezTo>
                  <a:pt x="4017996" y="570017"/>
                  <a:pt x="4023100" y="576244"/>
                  <a:pt x="4023100" y="584805"/>
                </a:cubicBezTo>
                <a:cubicBezTo>
                  <a:pt x="4023100" y="593367"/>
                  <a:pt x="4017996" y="599594"/>
                  <a:pt x="4010703" y="599594"/>
                </a:cubicBezTo>
                <a:cubicBezTo>
                  <a:pt x="4002681" y="599594"/>
                  <a:pt x="3996847" y="593367"/>
                  <a:pt x="3996847" y="584805"/>
                </a:cubicBezTo>
                <a:cubicBezTo>
                  <a:pt x="3996847" y="576244"/>
                  <a:pt x="4002681" y="570017"/>
                  <a:pt x="4010703" y="570017"/>
                </a:cubicBezTo>
                <a:close/>
                <a:moveTo>
                  <a:pt x="3939871" y="570017"/>
                </a:moveTo>
                <a:cubicBezTo>
                  <a:pt x="3946434" y="570017"/>
                  <a:pt x="3952268" y="576244"/>
                  <a:pt x="3952268" y="584805"/>
                </a:cubicBezTo>
                <a:cubicBezTo>
                  <a:pt x="3952268" y="593367"/>
                  <a:pt x="3946434" y="599594"/>
                  <a:pt x="3939871" y="599594"/>
                </a:cubicBezTo>
                <a:cubicBezTo>
                  <a:pt x="3932578" y="599594"/>
                  <a:pt x="3926015" y="593367"/>
                  <a:pt x="3926015" y="584805"/>
                </a:cubicBezTo>
                <a:cubicBezTo>
                  <a:pt x="3926015" y="576244"/>
                  <a:pt x="3932578" y="570017"/>
                  <a:pt x="3939871" y="570017"/>
                </a:cubicBezTo>
                <a:close/>
                <a:moveTo>
                  <a:pt x="3869042" y="570017"/>
                </a:moveTo>
                <a:cubicBezTo>
                  <a:pt x="3875605" y="570017"/>
                  <a:pt x="3881439" y="576244"/>
                  <a:pt x="3881439" y="584805"/>
                </a:cubicBezTo>
                <a:cubicBezTo>
                  <a:pt x="3881439" y="593367"/>
                  <a:pt x="3875605" y="599594"/>
                  <a:pt x="3869042" y="599594"/>
                </a:cubicBezTo>
                <a:cubicBezTo>
                  <a:pt x="3861749" y="599594"/>
                  <a:pt x="3855186" y="593367"/>
                  <a:pt x="3855186" y="584805"/>
                </a:cubicBezTo>
                <a:cubicBezTo>
                  <a:pt x="3855186" y="576244"/>
                  <a:pt x="3861749" y="570017"/>
                  <a:pt x="3869042" y="570017"/>
                </a:cubicBezTo>
                <a:close/>
                <a:moveTo>
                  <a:pt x="3796752" y="570017"/>
                </a:moveTo>
                <a:cubicBezTo>
                  <a:pt x="3804774" y="570017"/>
                  <a:pt x="3810608" y="576244"/>
                  <a:pt x="3810608" y="584805"/>
                </a:cubicBezTo>
                <a:cubicBezTo>
                  <a:pt x="3810608" y="593367"/>
                  <a:pt x="3804774" y="599594"/>
                  <a:pt x="3796752" y="599594"/>
                </a:cubicBezTo>
                <a:cubicBezTo>
                  <a:pt x="3790918" y="599594"/>
                  <a:pt x="3784355" y="593367"/>
                  <a:pt x="3784355" y="584805"/>
                </a:cubicBezTo>
                <a:cubicBezTo>
                  <a:pt x="3784355" y="576244"/>
                  <a:pt x="3790918" y="570017"/>
                  <a:pt x="3796752" y="570017"/>
                </a:cubicBezTo>
                <a:close/>
                <a:moveTo>
                  <a:pt x="3725922" y="570017"/>
                </a:moveTo>
                <a:cubicBezTo>
                  <a:pt x="3733944" y="570017"/>
                  <a:pt x="3739778" y="576244"/>
                  <a:pt x="3739778" y="584805"/>
                </a:cubicBezTo>
                <a:cubicBezTo>
                  <a:pt x="3739778" y="593367"/>
                  <a:pt x="3733944" y="599594"/>
                  <a:pt x="3725922" y="599594"/>
                </a:cubicBezTo>
                <a:cubicBezTo>
                  <a:pt x="3719359" y="599594"/>
                  <a:pt x="3713525" y="593367"/>
                  <a:pt x="3713525" y="584805"/>
                </a:cubicBezTo>
                <a:cubicBezTo>
                  <a:pt x="3713525" y="576244"/>
                  <a:pt x="3719359" y="570017"/>
                  <a:pt x="3725922" y="570017"/>
                </a:cubicBezTo>
                <a:close/>
                <a:moveTo>
                  <a:pt x="3655091" y="570017"/>
                </a:moveTo>
                <a:cubicBezTo>
                  <a:pt x="3662384" y="570017"/>
                  <a:pt x="3668947" y="574392"/>
                  <a:pt x="3668947" y="582414"/>
                </a:cubicBezTo>
                <a:cubicBezTo>
                  <a:pt x="3668947" y="590436"/>
                  <a:pt x="3662384" y="596271"/>
                  <a:pt x="3655091" y="596271"/>
                </a:cubicBezTo>
                <a:cubicBezTo>
                  <a:pt x="3647069" y="596271"/>
                  <a:pt x="3642694" y="590436"/>
                  <a:pt x="3642694" y="582414"/>
                </a:cubicBezTo>
                <a:cubicBezTo>
                  <a:pt x="3642694" y="574392"/>
                  <a:pt x="3647069" y="570017"/>
                  <a:pt x="3655091" y="570017"/>
                </a:cubicBezTo>
                <a:close/>
                <a:moveTo>
                  <a:pt x="3583280" y="570017"/>
                </a:moveTo>
                <a:cubicBezTo>
                  <a:pt x="3591064" y="570017"/>
                  <a:pt x="3598069" y="574392"/>
                  <a:pt x="3598069" y="582414"/>
                </a:cubicBezTo>
                <a:cubicBezTo>
                  <a:pt x="3598069" y="590436"/>
                  <a:pt x="3591064" y="596271"/>
                  <a:pt x="3583280" y="596271"/>
                </a:cubicBezTo>
                <a:cubicBezTo>
                  <a:pt x="3574718" y="596271"/>
                  <a:pt x="3568491" y="590436"/>
                  <a:pt x="3568491" y="582414"/>
                </a:cubicBezTo>
                <a:cubicBezTo>
                  <a:pt x="3568491" y="574392"/>
                  <a:pt x="3574718" y="570017"/>
                  <a:pt x="3583280" y="570017"/>
                </a:cubicBezTo>
                <a:close/>
                <a:moveTo>
                  <a:pt x="3512449" y="570017"/>
                </a:moveTo>
                <a:cubicBezTo>
                  <a:pt x="3520232" y="570017"/>
                  <a:pt x="3527237" y="574392"/>
                  <a:pt x="3527237" y="582414"/>
                </a:cubicBezTo>
                <a:cubicBezTo>
                  <a:pt x="3527237" y="590436"/>
                  <a:pt x="3520232" y="596271"/>
                  <a:pt x="3512449" y="596271"/>
                </a:cubicBezTo>
                <a:cubicBezTo>
                  <a:pt x="3503887" y="596271"/>
                  <a:pt x="3497661" y="590436"/>
                  <a:pt x="3497661" y="582414"/>
                </a:cubicBezTo>
                <a:cubicBezTo>
                  <a:pt x="3497661" y="574392"/>
                  <a:pt x="3503887" y="570017"/>
                  <a:pt x="3512449" y="570017"/>
                </a:cubicBezTo>
                <a:close/>
                <a:moveTo>
                  <a:pt x="3441619" y="570017"/>
                </a:moveTo>
                <a:cubicBezTo>
                  <a:pt x="3450181" y="570017"/>
                  <a:pt x="3456408" y="574392"/>
                  <a:pt x="3456408" y="582414"/>
                </a:cubicBezTo>
                <a:cubicBezTo>
                  <a:pt x="3456408" y="590436"/>
                  <a:pt x="3450181" y="596271"/>
                  <a:pt x="3441619" y="596271"/>
                </a:cubicBezTo>
                <a:cubicBezTo>
                  <a:pt x="3433835" y="596271"/>
                  <a:pt x="3426830" y="590436"/>
                  <a:pt x="3426830" y="582414"/>
                </a:cubicBezTo>
                <a:cubicBezTo>
                  <a:pt x="3426830" y="574392"/>
                  <a:pt x="3433835" y="570017"/>
                  <a:pt x="3441619" y="570017"/>
                </a:cubicBezTo>
                <a:close/>
                <a:moveTo>
                  <a:pt x="3369857" y="570017"/>
                </a:moveTo>
                <a:cubicBezTo>
                  <a:pt x="3377879" y="570017"/>
                  <a:pt x="3382254" y="574392"/>
                  <a:pt x="3382254" y="582414"/>
                </a:cubicBezTo>
                <a:cubicBezTo>
                  <a:pt x="3382254" y="590436"/>
                  <a:pt x="3377879" y="596271"/>
                  <a:pt x="3369857" y="596271"/>
                </a:cubicBezTo>
                <a:cubicBezTo>
                  <a:pt x="3362564" y="596271"/>
                  <a:pt x="3356001" y="590436"/>
                  <a:pt x="3356001" y="582414"/>
                </a:cubicBezTo>
                <a:cubicBezTo>
                  <a:pt x="3356001" y="574392"/>
                  <a:pt x="3362564" y="570017"/>
                  <a:pt x="3369857" y="570017"/>
                </a:cubicBezTo>
                <a:close/>
                <a:moveTo>
                  <a:pt x="3299091" y="570017"/>
                </a:moveTo>
                <a:cubicBezTo>
                  <a:pt x="3305656" y="570017"/>
                  <a:pt x="3311491" y="574392"/>
                  <a:pt x="3311491" y="582414"/>
                </a:cubicBezTo>
                <a:cubicBezTo>
                  <a:pt x="3311491" y="590436"/>
                  <a:pt x="3305656" y="596271"/>
                  <a:pt x="3299091" y="596271"/>
                </a:cubicBezTo>
                <a:cubicBezTo>
                  <a:pt x="3291802" y="596271"/>
                  <a:pt x="3285240" y="590436"/>
                  <a:pt x="3285240" y="582414"/>
                </a:cubicBezTo>
                <a:cubicBezTo>
                  <a:pt x="3285240" y="574392"/>
                  <a:pt x="3291802" y="570017"/>
                  <a:pt x="3299091" y="570017"/>
                </a:cubicBezTo>
                <a:close/>
                <a:moveTo>
                  <a:pt x="3226803" y="570017"/>
                </a:moveTo>
                <a:cubicBezTo>
                  <a:pt x="3234823" y="570017"/>
                  <a:pt x="3240660" y="574392"/>
                  <a:pt x="3240660" y="582414"/>
                </a:cubicBezTo>
                <a:cubicBezTo>
                  <a:pt x="3240660" y="590436"/>
                  <a:pt x="3234823" y="596271"/>
                  <a:pt x="3226803" y="596271"/>
                </a:cubicBezTo>
                <a:cubicBezTo>
                  <a:pt x="3220242" y="596271"/>
                  <a:pt x="3214406" y="590436"/>
                  <a:pt x="3214406" y="582414"/>
                </a:cubicBezTo>
                <a:cubicBezTo>
                  <a:pt x="3214406" y="574392"/>
                  <a:pt x="3220242" y="570017"/>
                  <a:pt x="3226803" y="570017"/>
                </a:cubicBezTo>
                <a:close/>
                <a:moveTo>
                  <a:pt x="3152600" y="570017"/>
                </a:moveTo>
                <a:cubicBezTo>
                  <a:pt x="3159892" y="570017"/>
                  <a:pt x="3166454" y="574392"/>
                  <a:pt x="3166454" y="582414"/>
                </a:cubicBezTo>
                <a:cubicBezTo>
                  <a:pt x="3166454" y="590436"/>
                  <a:pt x="3159892" y="596271"/>
                  <a:pt x="3152600" y="596271"/>
                </a:cubicBezTo>
                <a:cubicBezTo>
                  <a:pt x="3146037" y="596271"/>
                  <a:pt x="3140203" y="590436"/>
                  <a:pt x="3140203" y="582414"/>
                </a:cubicBezTo>
                <a:cubicBezTo>
                  <a:pt x="3140203" y="574392"/>
                  <a:pt x="3146037" y="570017"/>
                  <a:pt x="3152600" y="570017"/>
                </a:cubicBezTo>
                <a:close/>
                <a:moveTo>
                  <a:pt x="3081770" y="570017"/>
                </a:moveTo>
                <a:cubicBezTo>
                  <a:pt x="3089064" y="570017"/>
                  <a:pt x="3095622" y="575851"/>
                  <a:pt x="3095622" y="582414"/>
                </a:cubicBezTo>
                <a:cubicBezTo>
                  <a:pt x="3095622" y="590436"/>
                  <a:pt x="3089064" y="596271"/>
                  <a:pt x="3081770" y="596271"/>
                </a:cubicBezTo>
                <a:cubicBezTo>
                  <a:pt x="3073746" y="596271"/>
                  <a:pt x="3069369" y="590436"/>
                  <a:pt x="3069369" y="582414"/>
                </a:cubicBezTo>
                <a:cubicBezTo>
                  <a:pt x="3069369" y="575851"/>
                  <a:pt x="3073746" y="570017"/>
                  <a:pt x="3081770" y="570017"/>
                </a:cubicBezTo>
                <a:close/>
                <a:moveTo>
                  <a:pt x="3013712" y="570017"/>
                </a:moveTo>
                <a:cubicBezTo>
                  <a:pt x="3021305" y="570017"/>
                  <a:pt x="3028132" y="575851"/>
                  <a:pt x="3028132" y="582414"/>
                </a:cubicBezTo>
                <a:cubicBezTo>
                  <a:pt x="3028132" y="590436"/>
                  <a:pt x="3021305" y="596271"/>
                  <a:pt x="3013712" y="596271"/>
                </a:cubicBezTo>
                <a:cubicBezTo>
                  <a:pt x="3005366" y="596271"/>
                  <a:pt x="2998537" y="590436"/>
                  <a:pt x="2998537" y="582414"/>
                </a:cubicBezTo>
                <a:cubicBezTo>
                  <a:pt x="2998537" y="575851"/>
                  <a:pt x="3005366" y="570017"/>
                  <a:pt x="3013712" y="570017"/>
                </a:cubicBezTo>
                <a:close/>
                <a:moveTo>
                  <a:pt x="2942491" y="570017"/>
                </a:moveTo>
                <a:cubicBezTo>
                  <a:pt x="2951049" y="570017"/>
                  <a:pt x="2957285" y="575851"/>
                  <a:pt x="2957285" y="582414"/>
                </a:cubicBezTo>
                <a:cubicBezTo>
                  <a:pt x="2957285" y="590436"/>
                  <a:pt x="2951049" y="596271"/>
                  <a:pt x="2942491" y="596271"/>
                </a:cubicBezTo>
                <a:cubicBezTo>
                  <a:pt x="2934710" y="596271"/>
                  <a:pt x="2927705" y="590436"/>
                  <a:pt x="2927705" y="582414"/>
                </a:cubicBezTo>
                <a:cubicBezTo>
                  <a:pt x="2927705" y="575851"/>
                  <a:pt x="2934710" y="570017"/>
                  <a:pt x="2942491" y="570017"/>
                </a:cubicBezTo>
                <a:close/>
                <a:moveTo>
                  <a:pt x="2868288" y="570017"/>
                </a:moveTo>
                <a:cubicBezTo>
                  <a:pt x="2876856" y="570017"/>
                  <a:pt x="2883082" y="575851"/>
                  <a:pt x="2883082" y="582414"/>
                </a:cubicBezTo>
                <a:cubicBezTo>
                  <a:pt x="2883082" y="590436"/>
                  <a:pt x="2876856" y="596271"/>
                  <a:pt x="2868288" y="596271"/>
                </a:cubicBezTo>
                <a:cubicBezTo>
                  <a:pt x="2860506" y="596271"/>
                  <a:pt x="2853502" y="590436"/>
                  <a:pt x="2853502" y="582414"/>
                </a:cubicBezTo>
                <a:cubicBezTo>
                  <a:pt x="2853502" y="575851"/>
                  <a:pt x="2860506" y="570017"/>
                  <a:pt x="2868288" y="570017"/>
                </a:cubicBezTo>
                <a:close/>
                <a:moveTo>
                  <a:pt x="2796532" y="570017"/>
                </a:moveTo>
                <a:cubicBezTo>
                  <a:pt x="2804552" y="570017"/>
                  <a:pt x="2808931" y="575851"/>
                  <a:pt x="2808931" y="582414"/>
                </a:cubicBezTo>
                <a:cubicBezTo>
                  <a:pt x="2808931" y="590436"/>
                  <a:pt x="2804552" y="596271"/>
                  <a:pt x="2796532" y="596271"/>
                </a:cubicBezTo>
                <a:cubicBezTo>
                  <a:pt x="2789240" y="596271"/>
                  <a:pt x="2782675" y="590436"/>
                  <a:pt x="2782675" y="582414"/>
                </a:cubicBezTo>
                <a:cubicBezTo>
                  <a:pt x="2782675" y="575851"/>
                  <a:pt x="2789240" y="570017"/>
                  <a:pt x="2796532" y="570017"/>
                </a:cubicBezTo>
                <a:close/>
                <a:moveTo>
                  <a:pt x="2725695" y="570017"/>
                </a:moveTo>
                <a:cubicBezTo>
                  <a:pt x="2731529" y="570017"/>
                  <a:pt x="2738097" y="575851"/>
                  <a:pt x="2738097" y="582414"/>
                </a:cubicBezTo>
                <a:cubicBezTo>
                  <a:pt x="2738097" y="590436"/>
                  <a:pt x="2731529" y="596271"/>
                  <a:pt x="2725695" y="596271"/>
                </a:cubicBezTo>
                <a:cubicBezTo>
                  <a:pt x="2717681" y="596271"/>
                  <a:pt x="2711843" y="590436"/>
                  <a:pt x="2711843" y="582414"/>
                </a:cubicBezTo>
                <a:cubicBezTo>
                  <a:pt x="2711843" y="575851"/>
                  <a:pt x="2717681" y="570017"/>
                  <a:pt x="2725695" y="570017"/>
                </a:cubicBezTo>
                <a:close/>
                <a:moveTo>
                  <a:pt x="2654867" y="570017"/>
                </a:moveTo>
                <a:cubicBezTo>
                  <a:pt x="2660705" y="570017"/>
                  <a:pt x="2667266" y="575851"/>
                  <a:pt x="2667266" y="582414"/>
                </a:cubicBezTo>
                <a:cubicBezTo>
                  <a:pt x="2667266" y="590436"/>
                  <a:pt x="2660705" y="596271"/>
                  <a:pt x="2654867" y="596271"/>
                </a:cubicBezTo>
                <a:cubicBezTo>
                  <a:pt x="2646847" y="596271"/>
                  <a:pt x="2641013" y="590436"/>
                  <a:pt x="2641013" y="582414"/>
                </a:cubicBezTo>
                <a:cubicBezTo>
                  <a:pt x="2641013" y="575851"/>
                  <a:pt x="2646847" y="570017"/>
                  <a:pt x="2654867" y="570017"/>
                </a:cubicBezTo>
                <a:close/>
                <a:moveTo>
                  <a:pt x="2582580" y="570017"/>
                </a:moveTo>
                <a:cubicBezTo>
                  <a:pt x="2589873" y="570017"/>
                  <a:pt x="2596435" y="575851"/>
                  <a:pt x="2596435" y="582414"/>
                </a:cubicBezTo>
                <a:cubicBezTo>
                  <a:pt x="2596435" y="590436"/>
                  <a:pt x="2589873" y="596271"/>
                  <a:pt x="2582580" y="596271"/>
                </a:cubicBezTo>
                <a:cubicBezTo>
                  <a:pt x="2576018" y="596271"/>
                  <a:pt x="2570184" y="590436"/>
                  <a:pt x="2570184" y="582414"/>
                </a:cubicBezTo>
                <a:cubicBezTo>
                  <a:pt x="2570184" y="575851"/>
                  <a:pt x="2576018" y="570017"/>
                  <a:pt x="2582580" y="570017"/>
                </a:cubicBezTo>
                <a:close/>
                <a:moveTo>
                  <a:pt x="2511026" y="570017"/>
                </a:moveTo>
                <a:cubicBezTo>
                  <a:pt x="2519047" y="570017"/>
                  <a:pt x="2525610" y="575851"/>
                  <a:pt x="2525610" y="582414"/>
                </a:cubicBezTo>
                <a:cubicBezTo>
                  <a:pt x="2525610" y="590436"/>
                  <a:pt x="2519047" y="596271"/>
                  <a:pt x="2511026" y="596271"/>
                </a:cubicBezTo>
                <a:cubicBezTo>
                  <a:pt x="2505193" y="596271"/>
                  <a:pt x="2499358" y="590436"/>
                  <a:pt x="2499358" y="582414"/>
                </a:cubicBezTo>
                <a:cubicBezTo>
                  <a:pt x="2499358" y="575851"/>
                  <a:pt x="2505193" y="570017"/>
                  <a:pt x="2511026" y="570017"/>
                </a:cubicBezTo>
                <a:close/>
                <a:moveTo>
                  <a:pt x="2440921" y="570017"/>
                </a:moveTo>
                <a:cubicBezTo>
                  <a:pt x="2448943" y="570017"/>
                  <a:pt x="2454778" y="575851"/>
                  <a:pt x="2454778" y="582414"/>
                </a:cubicBezTo>
                <a:cubicBezTo>
                  <a:pt x="2454778" y="590436"/>
                  <a:pt x="2448943" y="596271"/>
                  <a:pt x="2440921" y="596271"/>
                </a:cubicBezTo>
                <a:cubicBezTo>
                  <a:pt x="2433632" y="596271"/>
                  <a:pt x="2428525" y="590436"/>
                  <a:pt x="2428525" y="582414"/>
                </a:cubicBezTo>
                <a:cubicBezTo>
                  <a:pt x="2428525" y="575851"/>
                  <a:pt x="2433632" y="570017"/>
                  <a:pt x="2440921" y="570017"/>
                </a:cubicBezTo>
                <a:close/>
                <a:moveTo>
                  <a:pt x="2369108" y="570017"/>
                </a:moveTo>
                <a:cubicBezTo>
                  <a:pt x="2377669" y="570017"/>
                  <a:pt x="2383896" y="575851"/>
                  <a:pt x="2383896" y="582414"/>
                </a:cubicBezTo>
                <a:cubicBezTo>
                  <a:pt x="2383896" y="590436"/>
                  <a:pt x="2377669" y="596271"/>
                  <a:pt x="2369108" y="596271"/>
                </a:cubicBezTo>
                <a:cubicBezTo>
                  <a:pt x="2361324" y="596271"/>
                  <a:pt x="2354319" y="590436"/>
                  <a:pt x="2354319" y="582414"/>
                </a:cubicBezTo>
                <a:cubicBezTo>
                  <a:pt x="2354319" y="575851"/>
                  <a:pt x="2361324" y="570017"/>
                  <a:pt x="2369108" y="570017"/>
                </a:cubicBezTo>
                <a:close/>
                <a:moveTo>
                  <a:pt x="2298275" y="570017"/>
                </a:moveTo>
                <a:cubicBezTo>
                  <a:pt x="2306839" y="570017"/>
                  <a:pt x="2313064" y="575851"/>
                  <a:pt x="2313064" y="582414"/>
                </a:cubicBezTo>
                <a:cubicBezTo>
                  <a:pt x="2313064" y="590436"/>
                  <a:pt x="2306839" y="596271"/>
                  <a:pt x="2298275" y="596271"/>
                </a:cubicBezTo>
                <a:cubicBezTo>
                  <a:pt x="2290494" y="596271"/>
                  <a:pt x="2283487" y="590436"/>
                  <a:pt x="2283487" y="582414"/>
                </a:cubicBezTo>
                <a:cubicBezTo>
                  <a:pt x="2283487" y="575851"/>
                  <a:pt x="2290494" y="570017"/>
                  <a:pt x="2298275" y="570017"/>
                </a:cubicBezTo>
                <a:close/>
                <a:moveTo>
                  <a:pt x="2226512" y="570017"/>
                </a:moveTo>
                <a:cubicBezTo>
                  <a:pt x="2234534" y="570017"/>
                  <a:pt x="2238911" y="575851"/>
                  <a:pt x="2238911" y="582414"/>
                </a:cubicBezTo>
                <a:cubicBezTo>
                  <a:pt x="2238911" y="590436"/>
                  <a:pt x="2234534" y="596271"/>
                  <a:pt x="2226512" y="596271"/>
                </a:cubicBezTo>
                <a:cubicBezTo>
                  <a:pt x="2218490" y="596271"/>
                  <a:pt x="2212655" y="590436"/>
                  <a:pt x="2212655" y="582414"/>
                </a:cubicBezTo>
                <a:cubicBezTo>
                  <a:pt x="2212655" y="575851"/>
                  <a:pt x="2218490" y="570017"/>
                  <a:pt x="2226512" y="570017"/>
                </a:cubicBezTo>
                <a:close/>
                <a:moveTo>
                  <a:pt x="2155680" y="570017"/>
                </a:moveTo>
                <a:cubicBezTo>
                  <a:pt x="2161514" y="570017"/>
                  <a:pt x="2168079" y="575851"/>
                  <a:pt x="2168079" y="582414"/>
                </a:cubicBezTo>
                <a:cubicBezTo>
                  <a:pt x="2168079" y="590436"/>
                  <a:pt x="2161514" y="596271"/>
                  <a:pt x="2155680" y="596271"/>
                </a:cubicBezTo>
                <a:cubicBezTo>
                  <a:pt x="2147658" y="596271"/>
                  <a:pt x="2141823" y="590436"/>
                  <a:pt x="2141823" y="582414"/>
                </a:cubicBezTo>
                <a:cubicBezTo>
                  <a:pt x="2141823" y="575851"/>
                  <a:pt x="2147658" y="570017"/>
                  <a:pt x="2155680" y="570017"/>
                </a:cubicBezTo>
                <a:close/>
                <a:moveTo>
                  <a:pt x="2084846" y="570017"/>
                </a:moveTo>
                <a:cubicBezTo>
                  <a:pt x="2090680" y="570017"/>
                  <a:pt x="2097246" y="575851"/>
                  <a:pt x="2097246" y="582414"/>
                </a:cubicBezTo>
                <a:cubicBezTo>
                  <a:pt x="2097246" y="590436"/>
                  <a:pt x="2090680" y="596271"/>
                  <a:pt x="2084846" y="596271"/>
                </a:cubicBezTo>
                <a:cubicBezTo>
                  <a:pt x="2076824" y="596271"/>
                  <a:pt x="2070989" y="590436"/>
                  <a:pt x="2070989" y="582414"/>
                </a:cubicBezTo>
                <a:cubicBezTo>
                  <a:pt x="2070989" y="575851"/>
                  <a:pt x="2076824" y="570017"/>
                  <a:pt x="2084846" y="570017"/>
                </a:cubicBezTo>
                <a:close/>
                <a:moveTo>
                  <a:pt x="2011831" y="570017"/>
                </a:moveTo>
                <a:cubicBezTo>
                  <a:pt x="2019854" y="570017"/>
                  <a:pt x="2026416" y="575851"/>
                  <a:pt x="2026416" y="582414"/>
                </a:cubicBezTo>
                <a:cubicBezTo>
                  <a:pt x="2026416" y="590436"/>
                  <a:pt x="2019854" y="596271"/>
                  <a:pt x="2011831" y="596271"/>
                </a:cubicBezTo>
                <a:cubicBezTo>
                  <a:pt x="2005997" y="596271"/>
                  <a:pt x="2000163" y="590436"/>
                  <a:pt x="2000163" y="582414"/>
                </a:cubicBezTo>
                <a:cubicBezTo>
                  <a:pt x="2000163" y="575851"/>
                  <a:pt x="2005997" y="570017"/>
                  <a:pt x="2011831" y="570017"/>
                </a:cubicBezTo>
                <a:close/>
                <a:moveTo>
                  <a:pt x="1938359" y="570017"/>
                </a:moveTo>
                <a:cubicBezTo>
                  <a:pt x="1946379" y="570017"/>
                  <a:pt x="1952216" y="575851"/>
                  <a:pt x="1952216" y="583873"/>
                </a:cubicBezTo>
                <a:cubicBezTo>
                  <a:pt x="1952216" y="590436"/>
                  <a:pt x="1946379" y="596271"/>
                  <a:pt x="1938359" y="596271"/>
                </a:cubicBezTo>
                <a:cubicBezTo>
                  <a:pt x="1932525" y="596271"/>
                  <a:pt x="1925962" y="590436"/>
                  <a:pt x="1925962" y="583873"/>
                </a:cubicBezTo>
                <a:cubicBezTo>
                  <a:pt x="1925962" y="575851"/>
                  <a:pt x="1932525" y="570017"/>
                  <a:pt x="1938359" y="570017"/>
                </a:cubicBezTo>
                <a:close/>
                <a:moveTo>
                  <a:pt x="1867522" y="570017"/>
                </a:moveTo>
                <a:cubicBezTo>
                  <a:pt x="1875545" y="570017"/>
                  <a:pt x="1881382" y="575851"/>
                  <a:pt x="1881382" y="583873"/>
                </a:cubicBezTo>
                <a:cubicBezTo>
                  <a:pt x="1881382" y="590436"/>
                  <a:pt x="1875545" y="596271"/>
                  <a:pt x="1867522" y="596271"/>
                </a:cubicBezTo>
                <a:cubicBezTo>
                  <a:pt x="1860229" y="596271"/>
                  <a:pt x="1855124" y="590436"/>
                  <a:pt x="1855124" y="583873"/>
                </a:cubicBezTo>
                <a:cubicBezTo>
                  <a:pt x="1855124" y="575851"/>
                  <a:pt x="1860229" y="570017"/>
                  <a:pt x="1867522" y="570017"/>
                </a:cubicBezTo>
                <a:close/>
                <a:moveTo>
                  <a:pt x="1799082" y="570017"/>
                </a:moveTo>
                <a:cubicBezTo>
                  <a:pt x="1807643" y="570017"/>
                  <a:pt x="1813871" y="575851"/>
                  <a:pt x="1813871" y="583873"/>
                </a:cubicBezTo>
                <a:cubicBezTo>
                  <a:pt x="1813871" y="590436"/>
                  <a:pt x="1807643" y="596271"/>
                  <a:pt x="1799082" y="596271"/>
                </a:cubicBezTo>
                <a:cubicBezTo>
                  <a:pt x="1790521" y="596271"/>
                  <a:pt x="1784295" y="590436"/>
                  <a:pt x="1784295" y="583873"/>
                </a:cubicBezTo>
                <a:cubicBezTo>
                  <a:pt x="1784295" y="575851"/>
                  <a:pt x="1790521" y="570017"/>
                  <a:pt x="1799082" y="570017"/>
                </a:cubicBezTo>
                <a:close/>
                <a:moveTo>
                  <a:pt x="1728257" y="570017"/>
                </a:moveTo>
                <a:cubicBezTo>
                  <a:pt x="1736820" y="570017"/>
                  <a:pt x="1743046" y="575851"/>
                  <a:pt x="1743046" y="583873"/>
                </a:cubicBezTo>
                <a:cubicBezTo>
                  <a:pt x="1743046" y="590436"/>
                  <a:pt x="1736820" y="596271"/>
                  <a:pt x="1728257" y="596271"/>
                </a:cubicBezTo>
                <a:cubicBezTo>
                  <a:pt x="1719694" y="596271"/>
                  <a:pt x="1713467" y="590436"/>
                  <a:pt x="1713467" y="583873"/>
                </a:cubicBezTo>
                <a:cubicBezTo>
                  <a:pt x="1713467" y="575851"/>
                  <a:pt x="1719694" y="570017"/>
                  <a:pt x="1728257" y="570017"/>
                </a:cubicBezTo>
                <a:close/>
                <a:moveTo>
                  <a:pt x="1657426" y="570017"/>
                </a:moveTo>
                <a:cubicBezTo>
                  <a:pt x="1665210" y="570017"/>
                  <a:pt x="1672218" y="575851"/>
                  <a:pt x="1672218" y="583873"/>
                </a:cubicBezTo>
                <a:cubicBezTo>
                  <a:pt x="1672218" y="590436"/>
                  <a:pt x="1665210" y="596271"/>
                  <a:pt x="1657426" y="596271"/>
                </a:cubicBezTo>
                <a:cubicBezTo>
                  <a:pt x="1648867" y="596271"/>
                  <a:pt x="1642647" y="590436"/>
                  <a:pt x="1642647" y="583873"/>
                </a:cubicBezTo>
                <a:cubicBezTo>
                  <a:pt x="1642647" y="575851"/>
                  <a:pt x="1648867" y="570017"/>
                  <a:pt x="1657426" y="570017"/>
                </a:cubicBezTo>
                <a:close/>
                <a:moveTo>
                  <a:pt x="1582294" y="570017"/>
                </a:moveTo>
                <a:cubicBezTo>
                  <a:pt x="1589587" y="570017"/>
                  <a:pt x="1594694" y="575851"/>
                  <a:pt x="1594694" y="583873"/>
                </a:cubicBezTo>
                <a:cubicBezTo>
                  <a:pt x="1594694" y="590436"/>
                  <a:pt x="1589587" y="596271"/>
                  <a:pt x="1582294" y="596271"/>
                </a:cubicBezTo>
                <a:cubicBezTo>
                  <a:pt x="1574271" y="596271"/>
                  <a:pt x="1568438" y="590436"/>
                  <a:pt x="1568438" y="583873"/>
                </a:cubicBezTo>
                <a:cubicBezTo>
                  <a:pt x="1568438" y="575851"/>
                  <a:pt x="1574271" y="570017"/>
                  <a:pt x="1582294" y="570017"/>
                </a:cubicBezTo>
                <a:close/>
                <a:moveTo>
                  <a:pt x="1512190" y="570017"/>
                </a:moveTo>
                <a:cubicBezTo>
                  <a:pt x="1518025" y="570017"/>
                  <a:pt x="1523859" y="575851"/>
                  <a:pt x="1523859" y="583873"/>
                </a:cubicBezTo>
                <a:cubicBezTo>
                  <a:pt x="1523859" y="590436"/>
                  <a:pt x="1518025" y="596271"/>
                  <a:pt x="1512190" y="596271"/>
                </a:cubicBezTo>
                <a:cubicBezTo>
                  <a:pt x="1504169" y="596271"/>
                  <a:pt x="1497607" y="590436"/>
                  <a:pt x="1497607" y="583873"/>
                </a:cubicBezTo>
                <a:cubicBezTo>
                  <a:pt x="1497607" y="575851"/>
                  <a:pt x="1504169" y="570017"/>
                  <a:pt x="1512190" y="570017"/>
                </a:cubicBezTo>
                <a:close/>
                <a:moveTo>
                  <a:pt x="1440623" y="570017"/>
                </a:moveTo>
                <a:cubicBezTo>
                  <a:pt x="1447188" y="570017"/>
                  <a:pt x="1453020" y="575851"/>
                  <a:pt x="1453020" y="583873"/>
                </a:cubicBezTo>
                <a:cubicBezTo>
                  <a:pt x="1453020" y="590436"/>
                  <a:pt x="1447188" y="596271"/>
                  <a:pt x="1440623" y="596271"/>
                </a:cubicBezTo>
                <a:cubicBezTo>
                  <a:pt x="1433333" y="596271"/>
                  <a:pt x="1426771" y="590436"/>
                  <a:pt x="1426771" y="583873"/>
                </a:cubicBezTo>
                <a:cubicBezTo>
                  <a:pt x="1426771" y="575851"/>
                  <a:pt x="1433333" y="570017"/>
                  <a:pt x="1440623" y="570017"/>
                </a:cubicBezTo>
                <a:close/>
                <a:moveTo>
                  <a:pt x="1368341" y="570017"/>
                </a:moveTo>
                <a:cubicBezTo>
                  <a:pt x="1376363" y="570017"/>
                  <a:pt x="1382194" y="575851"/>
                  <a:pt x="1382194" y="583873"/>
                </a:cubicBezTo>
                <a:cubicBezTo>
                  <a:pt x="1382194" y="590436"/>
                  <a:pt x="1376363" y="596271"/>
                  <a:pt x="1368341" y="596271"/>
                </a:cubicBezTo>
                <a:cubicBezTo>
                  <a:pt x="1362508" y="596271"/>
                  <a:pt x="1355945" y="590436"/>
                  <a:pt x="1355945" y="583873"/>
                </a:cubicBezTo>
                <a:cubicBezTo>
                  <a:pt x="1355945" y="575851"/>
                  <a:pt x="1362508" y="570017"/>
                  <a:pt x="1368341" y="570017"/>
                </a:cubicBezTo>
                <a:close/>
                <a:moveTo>
                  <a:pt x="1297515" y="570017"/>
                </a:moveTo>
                <a:cubicBezTo>
                  <a:pt x="1305535" y="570017"/>
                  <a:pt x="1311369" y="575851"/>
                  <a:pt x="1311369" y="583873"/>
                </a:cubicBezTo>
                <a:cubicBezTo>
                  <a:pt x="1311369" y="590436"/>
                  <a:pt x="1305535" y="596271"/>
                  <a:pt x="1297515" y="596271"/>
                </a:cubicBezTo>
                <a:cubicBezTo>
                  <a:pt x="1291680" y="596271"/>
                  <a:pt x="1285116" y="590436"/>
                  <a:pt x="1285116" y="583873"/>
                </a:cubicBezTo>
                <a:cubicBezTo>
                  <a:pt x="1285116" y="575851"/>
                  <a:pt x="1289492" y="570017"/>
                  <a:pt x="1297515" y="570017"/>
                </a:cubicBezTo>
                <a:close/>
                <a:moveTo>
                  <a:pt x="1226680" y="570017"/>
                </a:moveTo>
                <a:cubicBezTo>
                  <a:pt x="1233973" y="570017"/>
                  <a:pt x="1240537" y="575851"/>
                  <a:pt x="1240537" y="583873"/>
                </a:cubicBezTo>
                <a:cubicBezTo>
                  <a:pt x="1240537" y="590436"/>
                  <a:pt x="1233973" y="596271"/>
                  <a:pt x="1226680" y="596271"/>
                </a:cubicBezTo>
                <a:cubicBezTo>
                  <a:pt x="1218671" y="596271"/>
                  <a:pt x="1214296" y="590436"/>
                  <a:pt x="1214296" y="583873"/>
                </a:cubicBezTo>
                <a:cubicBezTo>
                  <a:pt x="1214296" y="575851"/>
                  <a:pt x="1218671" y="570017"/>
                  <a:pt x="1226680" y="570017"/>
                </a:cubicBezTo>
                <a:close/>
                <a:moveTo>
                  <a:pt x="1154879" y="570017"/>
                </a:moveTo>
                <a:cubicBezTo>
                  <a:pt x="1162662" y="570017"/>
                  <a:pt x="1169669" y="575851"/>
                  <a:pt x="1169669" y="583873"/>
                </a:cubicBezTo>
                <a:cubicBezTo>
                  <a:pt x="1169669" y="590436"/>
                  <a:pt x="1162662" y="596271"/>
                  <a:pt x="1154879" y="596271"/>
                </a:cubicBezTo>
                <a:cubicBezTo>
                  <a:pt x="1146319" y="596271"/>
                  <a:pt x="1140090" y="590436"/>
                  <a:pt x="1140090" y="583873"/>
                </a:cubicBezTo>
                <a:cubicBezTo>
                  <a:pt x="1140090" y="575851"/>
                  <a:pt x="1146319" y="570017"/>
                  <a:pt x="1154879" y="570017"/>
                </a:cubicBezTo>
                <a:close/>
                <a:moveTo>
                  <a:pt x="1084053" y="570017"/>
                </a:moveTo>
                <a:cubicBezTo>
                  <a:pt x="1091836" y="570017"/>
                  <a:pt x="1098840" y="575851"/>
                  <a:pt x="1098840" y="583873"/>
                </a:cubicBezTo>
                <a:cubicBezTo>
                  <a:pt x="1098840" y="590436"/>
                  <a:pt x="1091836" y="596271"/>
                  <a:pt x="1084053" y="596271"/>
                </a:cubicBezTo>
                <a:cubicBezTo>
                  <a:pt x="1075487" y="596271"/>
                  <a:pt x="1069263" y="590436"/>
                  <a:pt x="1069263" y="583873"/>
                </a:cubicBezTo>
                <a:cubicBezTo>
                  <a:pt x="1069263" y="575851"/>
                  <a:pt x="1075487" y="570017"/>
                  <a:pt x="1084053" y="570017"/>
                </a:cubicBezTo>
                <a:close/>
                <a:moveTo>
                  <a:pt x="1013010" y="570017"/>
                </a:moveTo>
                <a:cubicBezTo>
                  <a:pt x="1020306" y="570017"/>
                  <a:pt x="1024682" y="575851"/>
                  <a:pt x="1024682" y="583873"/>
                </a:cubicBezTo>
                <a:cubicBezTo>
                  <a:pt x="1024682" y="590436"/>
                  <a:pt x="1020306" y="596271"/>
                  <a:pt x="1013010" y="596271"/>
                </a:cubicBezTo>
                <a:cubicBezTo>
                  <a:pt x="1004991" y="596271"/>
                  <a:pt x="998433" y="590436"/>
                  <a:pt x="998433" y="583873"/>
                </a:cubicBezTo>
                <a:cubicBezTo>
                  <a:pt x="998433" y="575851"/>
                  <a:pt x="1004991" y="570017"/>
                  <a:pt x="1013010" y="570017"/>
                </a:cubicBezTo>
                <a:close/>
                <a:moveTo>
                  <a:pt x="941458" y="570017"/>
                </a:moveTo>
                <a:cubicBezTo>
                  <a:pt x="948019" y="570017"/>
                  <a:pt x="953857" y="575851"/>
                  <a:pt x="953857" y="583873"/>
                </a:cubicBezTo>
                <a:cubicBezTo>
                  <a:pt x="953857" y="590436"/>
                  <a:pt x="948019" y="596271"/>
                  <a:pt x="941458" y="596271"/>
                </a:cubicBezTo>
                <a:cubicBezTo>
                  <a:pt x="934166" y="596271"/>
                  <a:pt x="927601" y="590436"/>
                  <a:pt x="927601" y="583873"/>
                </a:cubicBezTo>
                <a:cubicBezTo>
                  <a:pt x="927601" y="575851"/>
                  <a:pt x="934166" y="570017"/>
                  <a:pt x="941458" y="570017"/>
                </a:cubicBezTo>
                <a:close/>
                <a:moveTo>
                  <a:pt x="870626" y="570017"/>
                </a:moveTo>
                <a:cubicBezTo>
                  <a:pt x="877192" y="570017"/>
                  <a:pt x="883027" y="575851"/>
                  <a:pt x="883027" y="583873"/>
                </a:cubicBezTo>
                <a:cubicBezTo>
                  <a:pt x="883027" y="590436"/>
                  <a:pt x="877192" y="596271"/>
                  <a:pt x="870626" y="596271"/>
                </a:cubicBezTo>
                <a:cubicBezTo>
                  <a:pt x="863333" y="596271"/>
                  <a:pt x="856772" y="591895"/>
                  <a:pt x="856772" y="583873"/>
                </a:cubicBezTo>
                <a:cubicBezTo>
                  <a:pt x="856772" y="575851"/>
                  <a:pt x="863333" y="570017"/>
                  <a:pt x="870626" y="570017"/>
                </a:cubicBezTo>
                <a:close/>
                <a:moveTo>
                  <a:pt x="798340" y="570017"/>
                </a:moveTo>
                <a:cubicBezTo>
                  <a:pt x="806360" y="570017"/>
                  <a:pt x="812193" y="575851"/>
                  <a:pt x="812193" y="583873"/>
                </a:cubicBezTo>
                <a:cubicBezTo>
                  <a:pt x="812193" y="591895"/>
                  <a:pt x="806360" y="596271"/>
                  <a:pt x="798340" y="596271"/>
                </a:cubicBezTo>
                <a:cubicBezTo>
                  <a:pt x="792504" y="596271"/>
                  <a:pt x="785941" y="591895"/>
                  <a:pt x="785941" y="583873"/>
                </a:cubicBezTo>
                <a:cubicBezTo>
                  <a:pt x="785941" y="575851"/>
                  <a:pt x="792504" y="570017"/>
                  <a:pt x="798340" y="570017"/>
                </a:cubicBezTo>
                <a:close/>
                <a:moveTo>
                  <a:pt x="724135" y="570017"/>
                </a:moveTo>
                <a:cubicBezTo>
                  <a:pt x="731429" y="570017"/>
                  <a:pt x="737991" y="575851"/>
                  <a:pt x="737991" y="583873"/>
                </a:cubicBezTo>
                <a:cubicBezTo>
                  <a:pt x="737991" y="591895"/>
                  <a:pt x="731429" y="596271"/>
                  <a:pt x="724135" y="596271"/>
                </a:cubicBezTo>
                <a:cubicBezTo>
                  <a:pt x="717571" y="596271"/>
                  <a:pt x="711737" y="591895"/>
                  <a:pt x="711737" y="583873"/>
                </a:cubicBezTo>
                <a:cubicBezTo>
                  <a:pt x="711737" y="575851"/>
                  <a:pt x="717571" y="570017"/>
                  <a:pt x="724135" y="570017"/>
                </a:cubicBezTo>
                <a:close/>
                <a:moveTo>
                  <a:pt x="653306" y="570017"/>
                </a:moveTo>
                <a:cubicBezTo>
                  <a:pt x="660598" y="570017"/>
                  <a:pt x="667161" y="575851"/>
                  <a:pt x="667161" y="583873"/>
                </a:cubicBezTo>
                <a:cubicBezTo>
                  <a:pt x="667161" y="591895"/>
                  <a:pt x="660598" y="596271"/>
                  <a:pt x="653306" y="596271"/>
                </a:cubicBezTo>
                <a:cubicBezTo>
                  <a:pt x="645286" y="596271"/>
                  <a:pt x="640910" y="591895"/>
                  <a:pt x="640910" y="583873"/>
                </a:cubicBezTo>
                <a:cubicBezTo>
                  <a:pt x="640910" y="575851"/>
                  <a:pt x="645286" y="570017"/>
                  <a:pt x="653306" y="570017"/>
                </a:cubicBezTo>
                <a:close/>
                <a:moveTo>
                  <a:pt x="584865" y="570017"/>
                </a:moveTo>
                <a:cubicBezTo>
                  <a:pt x="592648" y="570017"/>
                  <a:pt x="599654" y="575851"/>
                  <a:pt x="599654" y="583873"/>
                </a:cubicBezTo>
                <a:cubicBezTo>
                  <a:pt x="599654" y="591895"/>
                  <a:pt x="592648" y="596271"/>
                  <a:pt x="584865" y="596271"/>
                </a:cubicBezTo>
                <a:cubicBezTo>
                  <a:pt x="576307" y="596271"/>
                  <a:pt x="570076" y="591895"/>
                  <a:pt x="570076" y="583873"/>
                </a:cubicBezTo>
                <a:cubicBezTo>
                  <a:pt x="570076" y="575851"/>
                  <a:pt x="576307" y="570017"/>
                  <a:pt x="584865" y="570017"/>
                </a:cubicBezTo>
                <a:close/>
                <a:moveTo>
                  <a:pt x="513668" y="570017"/>
                </a:moveTo>
                <a:cubicBezTo>
                  <a:pt x="522015" y="570017"/>
                  <a:pt x="528846" y="575851"/>
                  <a:pt x="528846" y="583873"/>
                </a:cubicBezTo>
                <a:cubicBezTo>
                  <a:pt x="528846" y="591895"/>
                  <a:pt x="522015" y="596271"/>
                  <a:pt x="513668" y="596271"/>
                </a:cubicBezTo>
                <a:cubicBezTo>
                  <a:pt x="506076" y="596271"/>
                  <a:pt x="499248" y="591895"/>
                  <a:pt x="499248" y="583873"/>
                </a:cubicBezTo>
                <a:cubicBezTo>
                  <a:pt x="499248" y="575851"/>
                  <a:pt x="506076" y="570017"/>
                  <a:pt x="513668" y="570017"/>
                </a:cubicBezTo>
                <a:close/>
                <a:moveTo>
                  <a:pt x="439833" y="570017"/>
                </a:moveTo>
                <a:cubicBezTo>
                  <a:pt x="448394" y="570017"/>
                  <a:pt x="454623" y="575851"/>
                  <a:pt x="454623" y="583873"/>
                </a:cubicBezTo>
                <a:cubicBezTo>
                  <a:pt x="454623" y="591895"/>
                  <a:pt x="448394" y="596271"/>
                  <a:pt x="439833" y="596271"/>
                </a:cubicBezTo>
                <a:cubicBezTo>
                  <a:pt x="432049" y="596271"/>
                  <a:pt x="425044" y="591895"/>
                  <a:pt x="425044" y="583873"/>
                </a:cubicBezTo>
                <a:cubicBezTo>
                  <a:pt x="425044" y="575851"/>
                  <a:pt x="432049" y="570017"/>
                  <a:pt x="439833" y="570017"/>
                </a:cubicBezTo>
                <a:close/>
                <a:moveTo>
                  <a:pt x="368072" y="570017"/>
                </a:moveTo>
                <a:cubicBezTo>
                  <a:pt x="376089" y="570017"/>
                  <a:pt x="380467" y="575851"/>
                  <a:pt x="380467" y="583873"/>
                </a:cubicBezTo>
                <a:cubicBezTo>
                  <a:pt x="380467" y="591895"/>
                  <a:pt x="376089" y="596271"/>
                  <a:pt x="368072" y="596271"/>
                </a:cubicBezTo>
                <a:cubicBezTo>
                  <a:pt x="360778" y="596271"/>
                  <a:pt x="354211" y="591895"/>
                  <a:pt x="354211" y="583873"/>
                </a:cubicBezTo>
                <a:cubicBezTo>
                  <a:pt x="354211" y="575851"/>
                  <a:pt x="360778" y="570017"/>
                  <a:pt x="368072" y="570017"/>
                </a:cubicBezTo>
                <a:close/>
                <a:moveTo>
                  <a:pt x="3081772" y="499186"/>
                </a:moveTo>
                <a:cubicBezTo>
                  <a:pt x="3089064" y="499186"/>
                  <a:pt x="3095622" y="503561"/>
                  <a:pt x="3095622" y="511583"/>
                </a:cubicBezTo>
                <a:cubicBezTo>
                  <a:pt x="3095622" y="518876"/>
                  <a:pt x="3089064" y="525440"/>
                  <a:pt x="3081772" y="525440"/>
                </a:cubicBezTo>
                <a:cubicBezTo>
                  <a:pt x="3073748" y="525440"/>
                  <a:pt x="3069372" y="518876"/>
                  <a:pt x="3069372" y="511583"/>
                </a:cubicBezTo>
                <a:cubicBezTo>
                  <a:pt x="3069372" y="503561"/>
                  <a:pt x="3073748" y="499186"/>
                  <a:pt x="3081772" y="499186"/>
                </a:cubicBezTo>
                <a:close/>
                <a:moveTo>
                  <a:pt x="3013712" y="499186"/>
                </a:moveTo>
                <a:cubicBezTo>
                  <a:pt x="3021305" y="499186"/>
                  <a:pt x="3028135" y="503561"/>
                  <a:pt x="3028135" y="511583"/>
                </a:cubicBezTo>
                <a:cubicBezTo>
                  <a:pt x="3028135" y="518876"/>
                  <a:pt x="3021305" y="525440"/>
                  <a:pt x="3013712" y="525440"/>
                </a:cubicBezTo>
                <a:cubicBezTo>
                  <a:pt x="3005368" y="525440"/>
                  <a:pt x="2998539" y="518876"/>
                  <a:pt x="2998539" y="511583"/>
                </a:cubicBezTo>
                <a:cubicBezTo>
                  <a:pt x="2998539" y="503561"/>
                  <a:pt x="3005368" y="499186"/>
                  <a:pt x="3013712" y="499186"/>
                </a:cubicBezTo>
                <a:close/>
                <a:moveTo>
                  <a:pt x="2942491" y="499186"/>
                </a:moveTo>
                <a:cubicBezTo>
                  <a:pt x="2951052" y="499186"/>
                  <a:pt x="2957285" y="503561"/>
                  <a:pt x="2957285" y="511583"/>
                </a:cubicBezTo>
                <a:cubicBezTo>
                  <a:pt x="2957285" y="518876"/>
                  <a:pt x="2951052" y="525440"/>
                  <a:pt x="2942491" y="525440"/>
                </a:cubicBezTo>
                <a:cubicBezTo>
                  <a:pt x="2934710" y="525440"/>
                  <a:pt x="2927705" y="518876"/>
                  <a:pt x="2927705" y="511583"/>
                </a:cubicBezTo>
                <a:cubicBezTo>
                  <a:pt x="2927705" y="503561"/>
                  <a:pt x="2934710" y="499186"/>
                  <a:pt x="2942491" y="499186"/>
                </a:cubicBezTo>
                <a:close/>
                <a:moveTo>
                  <a:pt x="2868291" y="499186"/>
                </a:moveTo>
                <a:cubicBezTo>
                  <a:pt x="2876856" y="499186"/>
                  <a:pt x="2883082" y="503561"/>
                  <a:pt x="2883082" y="511583"/>
                </a:cubicBezTo>
                <a:cubicBezTo>
                  <a:pt x="2883082" y="518876"/>
                  <a:pt x="2876856" y="525440"/>
                  <a:pt x="2868291" y="525440"/>
                </a:cubicBezTo>
                <a:cubicBezTo>
                  <a:pt x="2860509" y="525440"/>
                  <a:pt x="2853502" y="518876"/>
                  <a:pt x="2853502" y="511583"/>
                </a:cubicBezTo>
                <a:cubicBezTo>
                  <a:pt x="2853502" y="503561"/>
                  <a:pt x="2860509" y="499186"/>
                  <a:pt x="2868291" y="499186"/>
                </a:cubicBezTo>
                <a:close/>
                <a:moveTo>
                  <a:pt x="2796533" y="499186"/>
                </a:moveTo>
                <a:cubicBezTo>
                  <a:pt x="2804555" y="499186"/>
                  <a:pt x="2808931" y="503561"/>
                  <a:pt x="2808931" y="511583"/>
                </a:cubicBezTo>
                <a:cubicBezTo>
                  <a:pt x="2808931" y="518876"/>
                  <a:pt x="2804555" y="525440"/>
                  <a:pt x="2796533" y="525440"/>
                </a:cubicBezTo>
                <a:cubicBezTo>
                  <a:pt x="2789240" y="525440"/>
                  <a:pt x="2782678" y="518876"/>
                  <a:pt x="2782678" y="511583"/>
                </a:cubicBezTo>
                <a:cubicBezTo>
                  <a:pt x="2782678" y="503561"/>
                  <a:pt x="2789240" y="499186"/>
                  <a:pt x="2796533" y="499186"/>
                </a:cubicBezTo>
                <a:close/>
                <a:moveTo>
                  <a:pt x="2725695" y="499186"/>
                </a:moveTo>
                <a:cubicBezTo>
                  <a:pt x="2731532" y="499186"/>
                  <a:pt x="2738097" y="503561"/>
                  <a:pt x="2738097" y="511583"/>
                </a:cubicBezTo>
                <a:cubicBezTo>
                  <a:pt x="2738097" y="518876"/>
                  <a:pt x="2731532" y="525440"/>
                  <a:pt x="2725695" y="525440"/>
                </a:cubicBezTo>
                <a:cubicBezTo>
                  <a:pt x="2717681" y="525440"/>
                  <a:pt x="2711846" y="518876"/>
                  <a:pt x="2711846" y="511583"/>
                </a:cubicBezTo>
                <a:cubicBezTo>
                  <a:pt x="2711846" y="503561"/>
                  <a:pt x="2717681" y="499186"/>
                  <a:pt x="2725695" y="499186"/>
                </a:cubicBezTo>
                <a:close/>
                <a:moveTo>
                  <a:pt x="2654870" y="499186"/>
                </a:moveTo>
                <a:cubicBezTo>
                  <a:pt x="2660705" y="499186"/>
                  <a:pt x="2667266" y="503561"/>
                  <a:pt x="2667266" y="511583"/>
                </a:cubicBezTo>
                <a:cubicBezTo>
                  <a:pt x="2667266" y="518876"/>
                  <a:pt x="2660705" y="525440"/>
                  <a:pt x="2654870" y="525440"/>
                </a:cubicBezTo>
                <a:cubicBezTo>
                  <a:pt x="2646847" y="525440"/>
                  <a:pt x="2641013" y="518876"/>
                  <a:pt x="2641013" y="511583"/>
                </a:cubicBezTo>
                <a:cubicBezTo>
                  <a:pt x="2641013" y="503561"/>
                  <a:pt x="2646847" y="499186"/>
                  <a:pt x="2654870" y="499186"/>
                </a:cubicBezTo>
                <a:close/>
                <a:moveTo>
                  <a:pt x="2582580" y="499186"/>
                </a:moveTo>
                <a:cubicBezTo>
                  <a:pt x="2589873" y="499186"/>
                  <a:pt x="2596435" y="503561"/>
                  <a:pt x="2596435" y="511583"/>
                </a:cubicBezTo>
                <a:cubicBezTo>
                  <a:pt x="2596435" y="518876"/>
                  <a:pt x="2589873" y="525440"/>
                  <a:pt x="2582580" y="525440"/>
                </a:cubicBezTo>
                <a:cubicBezTo>
                  <a:pt x="2576018" y="525440"/>
                  <a:pt x="2570184" y="518876"/>
                  <a:pt x="2570184" y="511583"/>
                </a:cubicBezTo>
                <a:cubicBezTo>
                  <a:pt x="2570184" y="503561"/>
                  <a:pt x="2576018" y="499186"/>
                  <a:pt x="2582580" y="499186"/>
                </a:cubicBezTo>
                <a:close/>
                <a:moveTo>
                  <a:pt x="2511026" y="499186"/>
                </a:moveTo>
                <a:cubicBezTo>
                  <a:pt x="2519047" y="499186"/>
                  <a:pt x="2525610" y="503561"/>
                  <a:pt x="2525610" y="511583"/>
                </a:cubicBezTo>
                <a:cubicBezTo>
                  <a:pt x="2525610" y="518876"/>
                  <a:pt x="2519047" y="525440"/>
                  <a:pt x="2511026" y="525440"/>
                </a:cubicBezTo>
                <a:cubicBezTo>
                  <a:pt x="2505194" y="525440"/>
                  <a:pt x="2499361" y="518876"/>
                  <a:pt x="2499361" y="511583"/>
                </a:cubicBezTo>
                <a:cubicBezTo>
                  <a:pt x="2499361" y="503561"/>
                  <a:pt x="2503735" y="499186"/>
                  <a:pt x="2511026" y="499186"/>
                </a:cubicBezTo>
                <a:close/>
                <a:moveTo>
                  <a:pt x="2440924" y="499186"/>
                </a:moveTo>
                <a:cubicBezTo>
                  <a:pt x="2448944" y="499186"/>
                  <a:pt x="2454781" y="505020"/>
                  <a:pt x="2454781" y="511583"/>
                </a:cubicBezTo>
                <a:cubicBezTo>
                  <a:pt x="2454781" y="518876"/>
                  <a:pt x="2448944" y="525440"/>
                  <a:pt x="2440924" y="525440"/>
                </a:cubicBezTo>
                <a:cubicBezTo>
                  <a:pt x="2433632" y="525440"/>
                  <a:pt x="2428527" y="518876"/>
                  <a:pt x="2428527" y="511583"/>
                </a:cubicBezTo>
                <a:cubicBezTo>
                  <a:pt x="2428527" y="505020"/>
                  <a:pt x="2433632" y="499186"/>
                  <a:pt x="2440924" y="499186"/>
                </a:cubicBezTo>
                <a:close/>
                <a:moveTo>
                  <a:pt x="2369108" y="499186"/>
                </a:moveTo>
                <a:cubicBezTo>
                  <a:pt x="2377672" y="499186"/>
                  <a:pt x="2383898" y="505020"/>
                  <a:pt x="2383898" y="511583"/>
                </a:cubicBezTo>
                <a:cubicBezTo>
                  <a:pt x="2383898" y="518876"/>
                  <a:pt x="2377672" y="525440"/>
                  <a:pt x="2369108" y="525440"/>
                </a:cubicBezTo>
                <a:cubicBezTo>
                  <a:pt x="2361327" y="525440"/>
                  <a:pt x="2354319" y="518876"/>
                  <a:pt x="2354319" y="511583"/>
                </a:cubicBezTo>
                <a:cubicBezTo>
                  <a:pt x="2354319" y="505020"/>
                  <a:pt x="2361327" y="499186"/>
                  <a:pt x="2369108" y="499186"/>
                </a:cubicBezTo>
                <a:close/>
                <a:moveTo>
                  <a:pt x="2298278" y="499186"/>
                </a:moveTo>
                <a:cubicBezTo>
                  <a:pt x="2306839" y="499186"/>
                  <a:pt x="2313066" y="505020"/>
                  <a:pt x="2313066" y="511583"/>
                </a:cubicBezTo>
                <a:cubicBezTo>
                  <a:pt x="2313066" y="518876"/>
                  <a:pt x="2306839" y="525440"/>
                  <a:pt x="2298278" y="525440"/>
                </a:cubicBezTo>
                <a:cubicBezTo>
                  <a:pt x="2290494" y="525440"/>
                  <a:pt x="2283488" y="518876"/>
                  <a:pt x="2283488" y="511583"/>
                </a:cubicBezTo>
                <a:cubicBezTo>
                  <a:pt x="2283488" y="505020"/>
                  <a:pt x="2290494" y="499186"/>
                  <a:pt x="2298278" y="499186"/>
                </a:cubicBezTo>
                <a:close/>
                <a:moveTo>
                  <a:pt x="2226514" y="499186"/>
                </a:moveTo>
                <a:cubicBezTo>
                  <a:pt x="2234534" y="499186"/>
                  <a:pt x="2238914" y="505020"/>
                  <a:pt x="2238914" y="511583"/>
                </a:cubicBezTo>
                <a:cubicBezTo>
                  <a:pt x="2238914" y="518876"/>
                  <a:pt x="2234534" y="525440"/>
                  <a:pt x="2226514" y="525440"/>
                </a:cubicBezTo>
                <a:cubicBezTo>
                  <a:pt x="2218492" y="525440"/>
                  <a:pt x="2212655" y="518876"/>
                  <a:pt x="2212655" y="511583"/>
                </a:cubicBezTo>
                <a:cubicBezTo>
                  <a:pt x="2212655" y="505020"/>
                  <a:pt x="2218492" y="499186"/>
                  <a:pt x="2226514" y="499186"/>
                </a:cubicBezTo>
                <a:close/>
                <a:moveTo>
                  <a:pt x="2155680" y="499186"/>
                </a:moveTo>
                <a:cubicBezTo>
                  <a:pt x="2161514" y="499186"/>
                  <a:pt x="2168079" y="505020"/>
                  <a:pt x="2168079" y="511583"/>
                </a:cubicBezTo>
                <a:cubicBezTo>
                  <a:pt x="2168079" y="518876"/>
                  <a:pt x="2161514" y="525440"/>
                  <a:pt x="2155680" y="525440"/>
                </a:cubicBezTo>
                <a:cubicBezTo>
                  <a:pt x="2147658" y="525440"/>
                  <a:pt x="2141823" y="518876"/>
                  <a:pt x="2141823" y="511583"/>
                </a:cubicBezTo>
                <a:cubicBezTo>
                  <a:pt x="2141823" y="505020"/>
                  <a:pt x="2147658" y="499186"/>
                  <a:pt x="2155680" y="499186"/>
                </a:cubicBezTo>
                <a:close/>
                <a:moveTo>
                  <a:pt x="2084846" y="499186"/>
                </a:moveTo>
                <a:cubicBezTo>
                  <a:pt x="2090680" y="499186"/>
                  <a:pt x="2097246" y="505020"/>
                  <a:pt x="2097246" y="511583"/>
                </a:cubicBezTo>
                <a:cubicBezTo>
                  <a:pt x="2097246" y="518876"/>
                  <a:pt x="2090680" y="525440"/>
                  <a:pt x="2084846" y="525440"/>
                </a:cubicBezTo>
                <a:cubicBezTo>
                  <a:pt x="2076824" y="525440"/>
                  <a:pt x="2070991" y="518876"/>
                  <a:pt x="2070991" y="511583"/>
                </a:cubicBezTo>
                <a:cubicBezTo>
                  <a:pt x="2070991" y="505020"/>
                  <a:pt x="2076824" y="499186"/>
                  <a:pt x="2084846" y="499186"/>
                </a:cubicBezTo>
                <a:close/>
                <a:moveTo>
                  <a:pt x="2011831" y="499186"/>
                </a:moveTo>
                <a:cubicBezTo>
                  <a:pt x="2019855" y="499186"/>
                  <a:pt x="2026416" y="505020"/>
                  <a:pt x="2026416" y="511583"/>
                </a:cubicBezTo>
                <a:cubicBezTo>
                  <a:pt x="2026416" y="518876"/>
                  <a:pt x="2019855" y="525440"/>
                  <a:pt x="2011831" y="525440"/>
                </a:cubicBezTo>
                <a:cubicBezTo>
                  <a:pt x="2005998" y="525440"/>
                  <a:pt x="2000165" y="518876"/>
                  <a:pt x="2000165" y="511583"/>
                </a:cubicBezTo>
                <a:cubicBezTo>
                  <a:pt x="2000165" y="505020"/>
                  <a:pt x="2005998" y="499186"/>
                  <a:pt x="2011831" y="499186"/>
                </a:cubicBezTo>
                <a:close/>
                <a:moveTo>
                  <a:pt x="1938362" y="499186"/>
                </a:moveTo>
                <a:cubicBezTo>
                  <a:pt x="1946382" y="499186"/>
                  <a:pt x="1952216" y="505020"/>
                  <a:pt x="1952216" y="511583"/>
                </a:cubicBezTo>
                <a:cubicBezTo>
                  <a:pt x="1952216" y="518876"/>
                  <a:pt x="1946382" y="525440"/>
                  <a:pt x="1938362" y="525440"/>
                </a:cubicBezTo>
                <a:cubicBezTo>
                  <a:pt x="1932525" y="525440"/>
                  <a:pt x="1925965" y="518876"/>
                  <a:pt x="1925965" y="511583"/>
                </a:cubicBezTo>
                <a:cubicBezTo>
                  <a:pt x="1925965" y="505020"/>
                  <a:pt x="1932525" y="499186"/>
                  <a:pt x="1938362" y="499186"/>
                </a:cubicBezTo>
                <a:close/>
                <a:moveTo>
                  <a:pt x="1867525" y="499186"/>
                </a:moveTo>
                <a:cubicBezTo>
                  <a:pt x="1875547" y="499186"/>
                  <a:pt x="1881384" y="505020"/>
                  <a:pt x="1881384" y="511583"/>
                </a:cubicBezTo>
                <a:cubicBezTo>
                  <a:pt x="1881384" y="518876"/>
                  <a:pt x="1875547" y="525440"/>
                  <a:pt x="1867525" y="525440"/>
                </a:cubicBezTo>
                <a:cubicBezTo>
                  <a:pt x="1860232" y="525440"/>
                  <a:pt x="1855126" y="518876"/>
                  <a:pt x="1855126" y="511583"/>
                </a:cubicBezTo>
                <a:cubicBezTo>
                  <a:pt x="1855126" y="505020"/>
                  <a:pt x="1860232" y="499186"/>
                  <a:pt x="1867525" y="499186"/>
                </a:cubicBezTo>
                <a:close/>
                <a:moveTo>
                  <a:pt x="1799085" y="499186"/>
                </a:moveTo>
                <a:cubicBezTo>
                  <a:pt x="1807644" y="499186"/>
                  <a:pt x="1813871" y="505020"/>
                  <a:pt x="1813871" y="511583"/>
                </a:cubicBezTo>
                <a:cubicBezTo>
                  <a:pt x="1813871" y="518876"/>
                  <a:pt x="1807644" y="525440"/>
                  <a:pt x="1799085" y="525440"/>
                </a:cubicBezTo>
                <a:cubicBezTo>
                  <a:pt x="1790521" y="525440"/>
                  <a:pt x="1784295" y="518876"/>
                  <a:pt x="1784295" y="511583"/>
                </a:cubicBezTo>
                <a:cubicBezTo>
                  <a:pt x="1784295" y="505020"/>
                  <a:pt x="1790521" y="499186"/>
                  <a:pt x="1799085" y="499186"/>
                </a:cubicBezTo>
                <a:close/>
                <a:moveTo>
                  <a:pt x="1728257" y="499186"/>
                </a:moveTo>
                <a:cubicBezTo>
                  <a:pt x="1736822" y="499186"/>
                  <a:pt x="1743046" y="505020"/>
                  <a:pt x="1743046" y="511583"/>
                </a:cubicBezTo>
                <a:cubicBezTo>
                  <a:pt x="1743046" y="518876"/>
                  <a:pt x="1736822" y="525440"/>
                  <a:pt x="1728257" y="525440"/>
                </a:cubicBezTo>
                <a:cubicBezTo>
                  <a:pt x="1719694" y="525440"/>
                  <a:pt x="1713469" y="518876"/>
                  <a:pt x="1713469" y="511583"/>
                </a:cubicBezTo>
                <a:cubicBezTo>
                  <a:pt x="1713469" y="505020"/>
                  <a:pt x="1719694" y="499186"/>
                  <a:pt x="1728257" y="499186"/>
                </a:cubicBezTo>
                <a:close/>
                <a:moveTo>
                  <a:pt x="1657426" y="499186"/>
                </a:moveTo>
                <a:cubicBezTo>
                  <a:pt x="1665210" y="499186"/>
                  <a:pt x="1672218" y="505020"/>
                  <a:pt x="1672218" y="511583"/>
                </a:cubicBezTo>
                <a:cubicBezTo>
                  <a:pt x="1672218" y="518876"/>
                  <a:pt x="1665210" y="525440"/>
                  <a:pt x="1657426" y="525440"/>
                </a:cubicBezTo>
                <a:cubicBezTo>
                  <a:pt x="1648867" y="525440"/>
                  <a:pt x="1642647" y="518876"/>
                  <a:pt x="1642647" y="511583"/>
                </a:cubicBezTo>
                <a:cubicBezTo>
                  <a:pt x="1642647" y="505020"/>
                  <a:pt x="1648867" y="499186"/>
                  <a:pt x="1657426" y="499186"/>
                </a:cubicBezTo>
                <a:close/>
                <a:moveTo>
                  <a:pt x="1582294" y="499186"/>
                </a:moveTo>
                <a:cubicBezTo>
                  <a:pt x="1589590" y="499186"/>
                  <a:pt x="1594694" y="505020"/>
                  <a:pt x="1594694" y="511583"/>
                </a:cubicBezTo>
                <a:cubicBezTo>
                  <a:pt x="1594694" y="518876"/>
                  <a:pt x="1589590" y="525440"/>
                  <a:pt x="1582294" y="525440"/>
                </a:cubicBezTo>
                <a:cubicBezTo>
                  <a:pt x="1574271" y="525440"/>
                  <a:pt x="1568438" y="518876"/>
                  <a:pt x="1568438" y="511583"/>
                </a:cubicBezTo>
                <a:cubicBezTo>
                  <a:pt x="1568438" y="505020"/>
                  <a:pt x="1574271" y="499186"/>
                  <a:pt x="1582294" y="499186"/>
                </a:cubicBezTo>
                <a:close/>
                <a:moveTo>
                  <a:pt x="1512192" y="499186"/>
                </a:moveTo>
                <a:cubicBezTo>
                  <a:pt x="1518025" y="499186"/>
                  <a:pt x="1523862" y="505020"/>
                  <a:pt x="1523862" y="511583"/>
                </a:cubicBezTo>
                <a:cubicBezTo>
                  <a:pt x="1523862" y="518876"/>
                  <a:pt x="1518025" y="525440"/>
                  <a:pt x="1512192" y="525440"/>
                </a:cubicBezTo>
                <a:cubicBezTo>
                  <a:pt x="1504169" y="525440"/>
                  <a:pt x="1497607" y="518876"/>
                  <a:pt x="1497607" y="511583"/>
                </a:cubicBezTo>
                <a:cubicBezTo>
                  <a:pt x="1497607" y="505020"/>
                  <a:pt x="1504169" y="499186"/>
                  <a:pt x="1512192" y="499186"/>
                </a:cubicBezTo>
                <a:close/>
                <a:moveTo>
                  <a:pt x="1440623" y="499186"/>
                </a:moveTo>
                <a:cubicBezTo>
                  <a:pt x="1447188" y="499186"/>
                  <a:pt x="1453023" y="505020"/>
                  <a:pt x="1453023" y="511583"/>
                </a:cubicBezTo>
                <a:cubicBezTo>
                  <a:pt x="1453023" y="518876"/>
                  <a:pt x="1447188" y="525440"/>
                  <a:pt x="1440623" y="525440"/>
                </a:cubicBezTo>
                <a:cubicBezTo>
                  <a:pt x="1433333" y="525440"/>
                  <a:pt x="1426771" y="518876"/>
                  <a:pt x="1426771" y="511583"/>
                </a:cubicBezTo>
                <a:cubicBezTo>
                  <a:pt x="1426771" y="505020"/>
                  <a:pt x="1433333" y="499186"/>
                  <a:pt x="1440623" y="499186"/>
                </a:cubicBezTo>
                <a:close/>
                <a:moveTo>
                  <a:pt x="1368341" y="499186"/>
                </a:moveTo>
                <a:cubicBezTo>
                  <a:pt x="1376363" y="499186"/>
                  <a:pt x="1382196" y="505020"/>
                  <a:pt x="1382196" y="511583"/>
                </a:cubicBezTo>
                <a:cubicBezTo>
                  <a:pt x="1382196" y="518876"/>
                  <a:pt x="1376363" y="525440"/>
                  <a:pt x="1368341" y="525440"/>
                </a:cubicBezTo>
                <a:cubicBezTo>
                  <a:pt x="1362508" y="525440"/>
                  <a:pt x="1355948" y="518876"/>
                  <a:pt x="1355948" y="511583"/>
                </a:cubicBezTo>
                <a:cubicBezTo>
                  <a:pt x="1355948" y="505020"/>
                  <a:pt x="1362508" y="499186"/>
                  <a:pt x="1368341" y="499186"/>
                </a:cubicBezTo>
                <a:close/>
                <a:moveTo>
                  <a:pt x="1297515" y="499186"/>
                </a:moveTo>
                <a:cubicBezTo>
                  <a:pt x="1305538" y="499186"/>
                  <a:pt x="1311369" y="505020"/>
                  <a:pt x="1311369" y="513042"/>
                </a:cubicBezTo>
                <a:cubicBezTo>
                  <a:pt x="1311369" y="518876"/>
                  <a:pt x="1305538" y="525440"/>
                  <a:pt x="1297515" y="525440"/>
                </a:cubicBezTo>
                <a:cubicBezTo>
                  <a:pt x="1289492" y="525440"/>
                  <a:pt x="1285118" y="518876"/>
                  <a:pt x="1285118" y="513042"/>
                </a:cubicBezTo>
                <a:cubicBezTo>
                  <a:pt x="1285118" y="505020"/>
                  <a:pt x="1289492" y="499186"/>
                  <a:pt x="1297515" y="499186"/>
                </a:cubicBezTo>
                <a:close/>
                <a:moveTo>
                  <a:pt x="1225700" y="499186"/>
                </a:moveTo>
                <a:cubicBezTo>
                  <a:pt x="1233484" y="499186"/>
                  <a:pt x="1240491" y="505020"/>
                  <a:pt x="1240491" y="513042"/>
                </a:cubicBezTo>
                <a:cubicBezTo>
                  <a:pt x="1240491" y="518876"/>
                  <a:pt x="1233484" y="525440"/>
                  <a:pt x="1225700" y="525440"/>
                </a:cubicBezTo>
                <a:cubicBezTo>
                  <a:pt x="1217156" y="525440"/>
                  <a:pt x="1210925" y="518876"/>
                  <a:pt x="1210925" y="513042"/>
                </a:cubicBezTo>
                <a:cubicBezTo>
                  <a:pt x="1210925" y="505020"/>
                  <a:pt x="1217156" y="499186"/>
                  <a:pt x="1225700" y="499186"/>
                </a:cubicBezTo>
                <a:close/>
                <a:moveTo>
                  <a:pt x="1154881" y="499186"/>
                </a:moveTo>
                <a:cubicBezTo>
                  <a:pt x="1162665" y="499186"/>
                  <a:pt x="1169669" y="505020"/>
                  <a:pt x="1169669" y="513042"/>
                </a:cubicBezTo>
                <a:cubicBezTo>
                  <a:pt x="1169669" y="518876"/>
                  <a:pt x="1162665" y="525440"/>
                  <a:pt x="1154881" y="525440"/>
                </a:cubicBezTo>
                <a:cubicBezTo>
                  <a:pt x="1146323" y="525440"/>
                  <a:pt x="1140095" y="518876"/>
                  <a:pt x="1140095" y="513042"/>
                </a:cubicBezTo>
                <a:cubicBezTo>
                  <a:pt x="1140095" y="505020"/>
                  <a:pt x="1146323" y="499186"/>
                  <a:pt x="1154881" y="499186"/>
                </a:cubicBezTo>
                <a:close/>
                <a:moveTo>
                  <a:pt x="1084053" y="499186"/>
                </a:moveTo>
                <a:cubicBezTo>
                  <a:pt x="1091836" y="499186"/>
                  <a:pt x="1098842" y="505020"/>
                  <a:pt x="1098842" y="513042"/>
                </a:cubicBezTo>
                <a:cubicBezTo>
                  <a:pt x="1098842" y="518876"/>
                  <a:pt x="1091836" y="525440"/>
                  <a:pt x="1084053" y="525440"/>
                </a:cubicBezTo>
                <a:cubicBezTo>
                  <a:pt x="1075492" y="525440"/>
                  <a:pt x="1069267" y="518876"/>
                  <a:pt x="1069267" y="513042"/>
                </a:cubicBezTo>
                <a:cubicBezTo>
                  <a:pt x="1069267" y="505020"/>
                  <a:pt x="1075492" y="499186"/>
                  <a:pt x="1084053" y="499186"/>
                </a:cubicBezTo>
                <a:close/>
                <a:moveTo>
                  <a:pt x="1013012" y="499186"/>
                </a:moveTo>
                <a:cubicBezTo>
                  <a:pt x="1020310" y="499186"/>
                  <a:pt x="1024685" y="505020"/>
                  <a:pt x="1024685" y="513042"/>
                </a:cubicBezTo>
                <a:cubicBezTo>
                  <a:pt x="1024685" y="518876"/>
                  <a:pt x="1020310" y="525440"/>
                  <a:pt x="1013012" y="525440"/>
                </a:cubicBezTo>
                <a:cubicBezTo>
                  <a:pt x="1004998" y="525440"/>
                  <a:pt x="998433" y="518876"/>
                  <a:pt x="998433" y="513042"/>
                </a:cubicBezTo>
                <a:cubicBezTo>
                  <a:pt x="998433" y="505020"/>
                  <a:pt x="1004998" y="499186"/>
                  <a:pt x="1013012" y="499186"/>
                </a:cubicBezTo>
                <a:close/>
                <a:moveTo>
                  <a:pt x="941461" y="499186"/>
                </a:moveTo>
                <a:cubicBezTo>
                  <a:pt x="948026" y="499186"/>
                  <a:pt x="953861" y="505020"/>
                  <a:pt x="953861" y="513042"/>
                </a:cubicBezTo>
                <a:cubicBezTo>
                  <a:pt x="953861" y="518876"/>
                  <a:pt x="948026" y="525440"/>
                  <a:pt x="941461" y="525440"/>
                </a:cubicBezTo>
                <a:cubicBezTo>
                  <a:pt x="934167" y="525440"/>
                  <a:pt x="927607" y="518876"/>
                  <a:pt x="927607" y="513042"/>
                </a:cubicBezTo>
                <a:cubicBezTo>
                  <a:pt x="927607" y="505020"/>
                  <a:pt x="934167" y="499186"/>
                  <a:pt x="941461" y="499186"/>
                </a:cubicBezTo>
                <a:close/>
                <a:moveTo>
                  <a:pt x="870626" y="499186"/>
                </a:moveTo>
                <a:cubicBezTo>
                  <a:pt x="877192" y="499186"/>
                  <a:pt x="883027" y="505020"/>
                  <a:pt x="883027" y="513042"/>
                </a:cubicBezTo>
                <a:cubicBezTo>
                  <a:pt x="883027" y="518876"/>
                  <a:pt x="877192" y="525440"/>
                  <a:pt x="870626" y="525440"/>
                </a:cubicBezTo>
                <a:cubicBezTo>
                  <a:pt x="863340" y="525440"/>
                  <a:pt x="856774" y="518876"/>
                  <a:pt x="856774" y="513042"/>
                </a:cubicBezTo>
                <a:cubicBezTo>
                  <a:pt x="856774" y="505020"/>
                  <a:pt x="863340" y="499186"/>
                  <a:pt x="870626" y="499186"/>
                </a:cubicBezTo>
                <a:close/>
                <a:moveTo>
                  <a:pt x="798340" y="499186"/>
                </a:moveTo>
                <a:cubicBezTo>
                  <a:pt x="806362" y="499186"/>
                  <a:pt x="812196" y="505020"/>
                  <a:pt x="812196" y="513042"/>
                </a:cubicBezTo>
                <a:cubicBezTo>
                  <a:pt x="812196" y="518876"/>
                  <a:pt x="806362" y="525440"/>
                  <a:pt x="798340" y="525440"/>
                </a:cubicBezTo>
                <a:cubicBezTo>
                  <a:pt x="792508" y="525440"/>
                  <a:pt x="785941" y="518876"/>
                  <a:pt x="785941" y="513042"/>
                </a:cubicBezTo>
                <a:cubicBezTo>
                  <a:pt x="785941" y="505020"/>
                  <a:pt x="792508" y="499186"/>
                  <a:pt x="798340" y="499186"/>
                </a:cubicBezTo>
                <a:close/>
                <a:moveTo>
                  <a:pt x="724135" y="499186"/>
                </a:moveTo>
                <a:cubicBezTo>
                  <a:pt x="731429" y="499186"/>
                  <a:pt x="737991" y="505020"/>
                  <a:pt x="737991" y="513042"/>
                </a:cubicBezTo>
                <a:cubicBezTo>
                  <a:pt x="737991" y="518876"/>
                  <a:pt x="731429" y="525440"/>
                  <a:pt x="724135" y="525440"/>
                </a:cubicBezTo>
                <a:cubicBezTo>
                  <a:pt x="717574" y="525440"/>
                  <a:pt x="711744" y="518876"/>
                  <a:pt x="711744" y="513042"/>
                </a:cubicBezTo>
                <a:cubicBezTo>
                  <a:pt x="711744" y="505020"/>
                  <a:pt x="717574" y="499186"/>
                  <a:pt x="724135" y="499186"/>
                </a:cubicBezTo>
                <a:close/>
                <a:moveTo>
                  <a:pt x="653306" y="499186"/>
                </a:moveTo>
                <a:cubicBezTo>
                  <a:pt x="660598" y="499186"/>
                  <a:pt x="667164" y="505020"/>
                  <a:pt x="667164" y="513042"/>
                </a:cubicBezTo>
                <a:cubicBezTo>
                  <a:pt x="667164" y="518876"/>
                  <a:pt x="660598" y="525440"/>
                  <a:pt x="653306" y="525440"/>
                </a:cubicBezTo>
                <a:cubicBezTo>
                  <a:pt x="645287" y="525440"/>
                  <a:pt x="640910" y="518876"/>
                  <a:pt x="640910" y="513042"/>
                </a:cubicBezTo>
                <a:cubicBezTo>
                  <a:pt x="640910" y="505020"/>
                  <a:pt x="645287" y="499186"/>
                  <a:pt x="653306" y="499186"/>
                </a:cubicBezTo>
                <a:close/>
                <a:moveTo>
                  <a:pt x="584869" y="499186"/>
                </a:moveTo>
                <a:cubicBezTo>
                  <a:pt x="592652" y="499186"/>
                  <a:pt x="599654" y="505020"/>
                  <a:pt x="599654" y="513042"/>
                </a:cubicBezTo>
                <a:cubicBezTo>
                  <a:pt x="599654" y="518876"/>
                  <a:pt x="592652" y="525440"/>
                  <a:pt x="584869" y="525440"/>
                </a:cubicBezTo>
                <a:cubicBezTo>
                  <a:pt x="576309" y="525440"/>
                  <a:pt x="570076" y="518876"/>
                  <a:pt x="570076" y="513042"/>
                </a:cubicBezTo>
                <a:cubicBezTo>
                  <a:pt x="570076" y="505020"/>
                  <a:pt x="576309" y="499186"/>
                  <a:pt x="584869" y="499186"/>
                </a:cubicBezTo>
                <a:close/>
                <a:moveTo>
                  <a:pt x="513670" y="499186"/>
                </a:moveTo>
                <a:cubicBezTo>
                  <a:pt x="522020" y="499186"/>
                  <a:pt x="528846" y="505020"/>
                  <a:pt x="528846" y="513042"/>
                </a:cubicBezTo>
                <a:cubicBezTo>
                  <a:pt x="528846" y="518876"/>
                  <a:pt x="522020" y="525440"/>
                  <a:pt x="513670" y="525440"/>
                </a:cubicBezTo>
                <a:cubicBezTo>
                  <a:pt x="506076" y="525440"/>
                  <a:pt x="499248" y="518876"/>
                  <a:pt x="499248" y="513042"/>
                </a:cubicBezTo>
                <a:cubicBezTo>
                  <a:pt x="499248" y="505020"/>
                  <a:pt x="506076" y="499186"/>
                  <a:pt x="513670" y="499186"/>
                </a:cubicBezTo>
                <a:close/>
                <a:moveTo>
                  <a:pt x="3939871" y="495814"/>
                </a:moveTo>
                <a:cubicBezTo>
                  <a:pt x="3946434" y="495814"/>
                  <a:pt x="3952268" y="502041"/>
                  <a:pt x="3952268" y="510602"/>
                </a:cubicBezTo>
                <a:cubicBezTo>
                  <a:pt x="3952268" y="518386"/>
                  <a:pt x="3946434" y="525391"/>
                  <a:pt x="3939871" y="525391"/>
                </a:cubicBezTo>
                <a:cubicBezTo>
                  <a:pt x="3932578" y="525391"/>
                  <a:pt x="3926015" y="518386"/>
                  <a:pt x="3926015" y="510602"/>
                </a:cubicBezTo>
                <a:cubicBezTo>
                  <a:pt x="3926015" y="502041"/>
                  <a:pt x="3932578" y="495814"/>
                  <a:pt x="3939871" y="495814"/>
                </a:cubicBezTo>
                <a:close/>
                <a:moveTo>
                  <a:pt x="3869042" y="495814"/>
                </a:moveTo>
                <a:cubicBezTo>
                  <a:pt x="3875605" y="495814"/>
                  <a:pt x="3881439" y="502041"/>
                  <a:pt x="3881439" y="510602"/>
                </a:cubicBezTo>
                <a:cubicBezTo>
                  <a:pt x="3881439" y="518386"/>
                  <a:pt x="3875605" y="525391"/>
                  <a:pt x="3869042" y="525391"/>
                </a:cubicBezTo>
                <a:cubicBezTo>
                  <a:pt x="3861749" y="525391"/>
                  <a:pt x="3855186" y="518386"/>
                  <a:pt x="3855186" y="510602"/>
                </a:cubicBezTo>
                <a:cubicBezTo>
                  <a:pt x="3855186" y="502041"/>
                  <a:pt x="3861749" y="495814"/>
                  <a:pt x="3869042" y="495814"/>
                </a:cubicBezTo>
                <a:close/>
                <a:moveTo>
                  <a:pt x="3796752" y="495814"/>
                </a:moveTo>
                <a:cubicBezTo>
                  <a:pt x="3804774" y="495814"/>
                  <a:pt x="3810608" y="502041"/>
                  <a:pt x="3810608" y="510602"/>
                </a:cubicBezTo>
                <a:cubicBezTo>
                  <a:pt x="3810608" y="518386"/>
                  <a:pt x="3804774" y="525391"/>
                  <a:pt x="3796752" y="525391"/>
                </a:cubicBezTo>
                <a:cubicBezTo>
                  <a:pt x="3790918" y="525391"/>
                  <a:pt x="3784355" y="518386"/>
                  <a:pt x="3784355" y="510602"/>
                </a:cubicBezTo>
                <a:cubicBezTo>
                  <a:pt x="3784355" y="502041"/>
                  <a:pt x="3790918" y="495814"/>
                  <a:pt x="3796752" y="495814"/>
                </a:cubicBezTo>
                <a:close/>
                <a:moveTo>
                  <a:pt x="3725922" y="495814"/>
                </a:moveTo>
                <a:cubicBezTo>
                  <a:pt x="3733944" y="495814"/>
                  <a:pt x="3739778" y="502041"/>
                  <a:pt x="3739778" y="510602"/>
                </a:cubicBezTo>
                <a:cubicBezTo>
                  <a:pt x="3739778" y="518386"/>
                  <a:pt x="3733944" y="525391"/>
                  <a:pt x="3725922" y="525391"/>
                </a:cubicBezTo>
                <a:cubicBezTo>
                  <a:pt x="3719359" y="525391"/>
                  <a:pt x="3713525" y="518386"/>
                  <a:pt x="3713525" y="510602"/>
                </a:cubicBezTo>
                <a:cubicBezTo>
                  <a:pt x="3713525" y="502041"/>
                  <a:pt x="3719359" y="495814"/>
                  <a:pt x="3725922" y="495814"/>
                </a:cubicBezTo>
                <a:close/>
                <a:moveTo>
                  <a:pt x="3655091" y="495814"/>
                </a:moveTo>
                <a:cubicBezTo>
                  <a:pt x="3662384" y="495814"/>
                  <a:pt x="3668947" y="502041"/>
                  <a:pt x="3668947" y="510602"/>
                </a:cubicBezTo>
                <a:cubicBezTo>
                  <a:pt x="3668947" y="518386"/>
                  <a:pt x="3662384" y="525391"/>
                  <a:pt x="3655091" y="525391"/>
                </a:cubicBezTo>
                <a:cubicBezTo>
                  <a:pt x="3647069" y="525391"/>
                  <a:pt x="3642694" y="518386"/>
                  <a:pt x="3642694" y="510602"/>
                </a:cubicBezTo>
                <a:cubicBezTo>
                  <a:pt x="3642694" y="502041"/>
                  <a:pt x="3647069" y="495814"/>
                  <a:pt x="3655091" y="495814"/>
                </a:cubicBezTo>
                <a:close/>
                <a:moveTo>
                  <a:pt x="3583280" y="495814"/>
                </a:moveTo>
                <a:cubicBezTo>
                  <a:pt x="3591064" y="495814"/>
                  <a:pt x="3598069" y="502041"/>
                  <a:pt x="3598069" y="510602"/>
                </a:cubicBezTo>
                <a:cubicBezTo>
                  <a:pt x="3598069" y="518386"/>
                  <a:pt x="3591064" y="525391"/>
                  <a:pt x="3583280" y="525391"/>
                </a:cubicBezTo>
                <a:cubicBezTo>
                  <a:pt x="3574718" y="525391"/>
                  <a:pt x="3568491" y="518386"/>
                  <a:pt x="3568491" y="510602"/>
                </a:cubicBezTo>
                <a:cubicBezTo>
                  <a:pt x="3568491" y="502041"/>
                  <a:pt x="3574718" y="495814"/>
                  <a:pt x="3583280" y="495814"/>
                </a:cubicBezTo>
                <a:close/>
                <a:moveTo>
                  <a:pt x="3512449" y="495814"/>
                </a:moveTo>
                <a:cubicBezTo>
                  <a:pt x="3520232" y="495814"/>
                  <a:pt x="3527237" y="502041"/>
                  <a:pt x="3527237" y="510602"/>
                </a:cubicBezTo>
                <a:cubicBezTo>
                  <a:pt x="3527237" y="518386"/>
                  <a:pt x="3520232" y="525391"/>
                  <a:pt x="3512449" y="525391"/>
                </a:cubicBezTo>
                <a:cubicBezTo>
                  <a:pt x="3503887" y="525391"/>
                  <a:pt x="3497661" y="518386"/>
                  <a:pt x="3497661" y="510602"/>
                </a:cubicBezTo>
                <a:cubicBezTo>
                  <a:pt x="3497661" y="502041"/>
                  <a:pt x="3503887" y="495814"/>
                  <a:pt x="3512449" y="495814"/>
                </a:cubicBezTo>
                <a:close/>
                <a:moveTo>
                  <a:pt x="3440686" y="495814"/>
                </a:moveTo>
                <a:cubicBezTo>
                  <a:pt x="3448708" y="495814"/>
                  <a:pt x="3453083" y="502041"/>
                  <a:pt x="3453083" y="510602"/>
                </a:cubicBezTo>
                <a:cubicBezTo>
                  <a:pt x="3453083" y="518386"/>
                  <a:pt x="3448708" y="525391"/>
                  <a:pt x="3440686" y="525391"/>
                </a:cubicBezTo>
                <a:cubicBezTo>
                  <a:pt x="3433393" y="525391"/>
                  <a:pt x="3426830" y="518386"/>
                  <a:pt x="3426830" y="510602"/>
                </a:cubicBezTo>
                <a:cubicBezTo>
                  <a:pt x="3426830" y="502041"/>
                  <a:pt x="3433393" y="495814"/>
                  <a:pt x="3440686" y="495814"/>
                </a:cubicBezTo>
                <a:close/>
                <a:moveTo>
                  <a:pt x="3369857" y="495814"/>
                </a:moveTo>
                <a:cubicBezTo>
                  <a:pt x="3376420" y="495814"/>
                  <a:pt x="3382254" y="502041"/>
                  <a:pt x="3382254" y="510602"/>
                </a:cubicBezTo>
                <a:cubicBezTo>
                  <a:pt x="3382254" y="518386"/>
                  <a:pt x="3376420" y="525391"/>
                  <a:pt x="3369857" y="525391"/>
                </a:cubicBezTo>
                <a:cubicBezTo>
                  <a:pt x="3362564" y="525391"/>
                  <a:pt x="3356001" y="518386"/>
                  <a:pt x="3356001" y="510602"/>
                </a:cubicBezTo>
                <a:cubicBezTo>
                  <a:pt x="3356001" y="502041"/>
                  <a:pt x="3362564" y="495814"/>
                  <a:pt x="3369857" y="495814"/>
                </a:cubicBezTo>
                <a:close/>
                <a:moveTo>
                  <a:pt x="3299094" y="495814"/>
                </a:moveTo>
                <a:cubicBezTo>
                  <a:pt x="3305656" y="495814"/>
                  <a:pt x="3311491" y="502041"/>
                  <a:pt x="3311491" y="510602"/>
                </a:cubicBezTo>
                <a:cubicBezTo>
                  <a:pt x="3311491" y="518386"/>
                  <a:pt x="3305656" y="525391"/>
                  <a:pt x="3299094" y="525391"/>
                </a:cubicBezTo>
                <a:cubicBezTo>
                  <a:pt x="3291802" y="525391"/>
                  <a:pt x="3285240" y="518386"/>
                  <a:pt x="3285240" y="510602"/>
                </a:cubicBezTo>
                <a:cubicBezTo>
                  <a:pt x="3285240" y="502041"/>
                  <a:pt x="3291802" y="495814"/>
                  <a:pt x="3299094" y="495814"/>
                </a:cubicBezTo>
                <a:close/>
                <a:moveTo>
                  <a:pt x="3226805" y="495814"/>
                </a:moveTo>
                <a:cubicBezTo>
                  <a:pt x="3234825" y="495814"/>
                  <a:pt x="3240660" y="502041"/>
                  <a:pt x="3240660" y="510602"/>
                </a:cubicBezTo>
                <a:cubicBezTo>
                  <a:pt x="3240660" y="518386"/>
                  <a:pt x="3234825" y="525391"/>
                  <a:pt x="3226805" y="525391"/>
                </a:cubicBezTo>
                <a:cubicBezTo>
                  <a:pt x="3220242" y="525391"/>
                  <a:pt x="3214406" y="518386"/>
                  <a:pt x="3214406" y="510602"/>
                </a:cubicBezTo>
                <a:cubicBezTo>
                  <a:pt x="3214406" y="502041"/>
                  <a:pt x="3220242" y="495814"/>
                  <a:pt x="3226805" y="495814"/>
                </a:cubicBezTo>
                <a:close/>
                <a:moveTo>
                  <a:pt x="3152602" y="495814"/>
                </a:moveTo>
                <a:cubicBezTo>
                  <a:pt x="3159895" y="495814"/>
                  <a:pt x="3166454" y="502041"/>
                  <a:pt x="3166454" y="510602"/>
                </a:cubicBezTo>
                <a:cubicBezTo>
                  <a:pt x="3166454" y="518386"/>
                  <a:pt x="3159895" y="525391"/>
                  <a:pt x="3152602" y="525391"/>
                </a:cubicBezTo>
                <a:cubicBezTo>
                  <a:pt x="3146038" y="525391"/>
                  <a:pt x="3140203" y="518386"/>
                  <a:pt x="3140203" y="510602"/>
                </a:cubicBezTo>
                <a:cubicBezTo>
                  <a:pt x="3140203" y="502041"/>
                  <a:pt x="3146038" y="495814"/>
                  <a:pt x="3152602" y="495814"/>
                </a:cubicBezTo>
                <a:close/>
                <a:moveTo>
                  <a:pt x="2439944" y="428356"/>
                </a:moveTo>
                <a:cubicBezTo>
                  <a:pt x="2448502" y="428356"/>
                  <a:pt x="2454729" y="432731"/>
                  <a:pt x="2454729" y="440753"/>
                </a:cubicBezTo>
                <a:cubicBezTo>
                  <a:pt x="2454729" y="448046"/>
                  <a:pt x="2448502" y="454610"/>
                  <a:pt x="2439944" y="454610"/>
                </a:cubicBezTo>
                <a:cubicBezTo>
                  <a:pt x="2432159" y="454610"/>
                  <a:pt x="2425156" y="448046"/>
                  <a:pt x="2425156" y="440753"/>
                </a:cubicBezTo>
                <a:cubicBezTo>
                  <a:pt x="2425156" y="432731"/>
                  <a:pt x="2432159" y="428356"/>
                  <a:pt x="2439944" y="428356"/>
                </a:cubicBezTo>
                <a:close/>
                <a:moveTo>
                  <a:pt x="2369110" y="428356"/>
                </a:moveTo>
                <a:cubicBezTo>
                  <a:pt x="2377672" y="428356"/>
                  <a:pt x="2383898" y="432731"/>
                  <a:pt x="2383898" y="440753"/>
                </a:cubicBezTo>
                <a:cubicBezTo>
                  <a:pt x="2383898" y="448046"/>
                  <a:pt x="2377672" y="454610"/>
                  <a:pt x="2369110" y="454610"/>
                </a:cubicBezTo>
                <a:cubicBezTo>
                  <a:pt x="2361327" y="454610"/>
                  <a:pt x="2354319" y="448046"/>
                  <a:pt x="2354319" y="440753"/>
                </a:cubicBezTo>
                <a:cubicBezTo>
                  <a:pt x="2354319" y="432731"/>
                  <a:pt x="2361327" y="428356"/>
                  <a:pt x="2369110" y="428356"/>
                </a:cubicBezTo>
                <a:close/>
                <a:moveTo>
                  <a:pt x="2298278" y="428356"/>
                </a:moveTo>
                <a:cubicBezTo>
                  <a:pt x="2306842" y="428356"/>
                  <a:pt x="2313066" y="432731"/>
                  <a:pt x="2313066" y="440753"/>
                </a:cubicBezTo>
                <a:cubicBezTo>
                  <a:pt x="2313066" y="448046"/>
                  <a:pt x="2306842" y="454610"/>
                  <a:pt x="2298278" y="454610"/>
                </a:cubicBezTo>
                <a:cubicBezTo>
                  <a:pt x="2290494" y="454610"/>
                  <a:pt x="2283490" y="448046"/>
                  <a:pt x="2283490" y="440753"/>
                </a:cubicBezTo>
                <a:cubicBezTo>
                  <a:pt x="2283490" y="432731"/>
                  <a:pt x="2290494" y="428356"/>
                  <a:pt x="2298278" y="428356"/>
                </a:cubicBezTo>
                <a:close/>
                <a:moveTo>
                  <a:pt x="2226514" y="428356"/>
                </a:moveTo>
                <a:cubicBezTo>
                  <a:pt x="2234537" y="428356"/>
                  <a:pt x="2238914" y="432731"/>
                  <a:pt x="2238914" y="440753"/>
                </a:cubicBezTo>
                <a:cubicBezTo>
                  <a:pt x="2238914" y="448046"/>
                  <a:pt x="2234537" y="454610"/>
                  <a:pt x="2226514" y="454610"/>
                </a:cubicBezTo>
                <a:cubicBezTo>
                  <a:pt x="2218492" y="454610"/>
                  <a:pt x="2212656" y="448046"/>
                  <a:pt x="2212656" y="440753"/>
                </a:cubicBezTo>
                <a:cubicBezTo>
                  <a:pt x="2212656" y="432731"/>
                  <a:pt x="2218492" y="428356"/>
                  <a:pt x="2226514" y="428356"/>
                </a:cubicBezTo>
                <a:close/>
                <a:moveTo>
                  <a:pt x="2155682" y="428356"/>
                </a:moveTo>
                <a:cubicBezTo>
                  <a:pt x="2161517" y="428356"/>
                  <a:pt x="2168079" y="432731"/>
                  <a:pt x="2168079" y="440753"/>
                </a:cubicBezTo>
                <a:cubicBezTo>
                  <a:pt x="2168079" y="448046"/>
                  <a:pt x="2161517" y="454610"/>
                  <a:pt x="2155682" y="454610"/>
                </a:cubicBezTo>
                <a:cubicBezTo>
                  <a:pt x="2147658" y="454610"/>
                  <a:pt x="2141825" y="448046"/>
                  <a:pt x="2141825" y="440753"/>
                </a:cubicBezTo>
                <a:cubicBezTo>
                  <a:pt x="2141825" y="432731"/>
                  <a:pt x="2147658" y="428356"/>
                  <a:pt x="2155682" y="428356"/>
                </a:cubicBezTo>
                <a:close/>
                <a:moveTo>
                  <a:pt x="2084846" y="428356"/>
                </a:moveTo>
                <a:cubicBezTo>
                  <a:pt x="2090682" y="428356"/>
                  <a:pt x="2097246" y="432731"/>
                  <a:pt x="2097246" y="440753"/>
                </a:cubicBezTo>
                <a:cubicBezTo>
                  <a:pt x="2097246" y="448046"/>
                  <a:pt x="2090682" y="454610"/>
                  <a:pt x="2084846" y="454610"/>
                </a:cubicBezTo>
                <a:cubicBezTo>
                  <a:pt x="2076827" y="454610"/>
                  <a:pt x="2070991" y="448046"/>
                  <a:pt x="2070991" y="440753"/>
                </a:cubicBezTo>
                <a:cubicBezTo>
                  <a:pt x="2070991" y="432731"/>
                  <a:pt x="2076827" y="428356"/>
                  <a:pt x="2084846" y="428356"/>
                </a:cubicBezTo>
                <a:close/>
                <a:moveTo>
                  <a:pt x="2011832" y="428356"/>
                </a:moveTo>
                <a:cubicBezTo>
                  <a:pt x="2019855" y="428356"/>
                  <a:pt x="2026418" y="432731"/>
                  <a:pt x="2026418" y="440753"/>
                </a:cubicBezTo>
                <a:cubicBezTo>
                  <a:pt x="2026418" y="448046"/>
                  <a:pt x="2019855" y="454610"/>
                  <a:pt x="2011832" y="454610"/>
                </a:cubicBezTo>
                <a:cubicBezTo>
                  <a:pt x="2005999" y="454610"/>
                  <a:pt x="2000165" y="448046"/>
                  <a:pt x="2000165" y="440753"/>
                </a:cubicBezTo>
                <a:cubicBezTo>
                  <a:pt x="2000165" y="432731"/>
                  <a:pt x="2005999" y="428356"/>
                  <a:pt x="2011832" y="428356"/>
                </a:cubicBezTo>
                <a:close/>
                <a:moveTo>
                  <a:pt x="1938362" y="428356"/>
                </a:moveTo>
                <a:cubicBezTo>
                  <a:pt x="1946382" y="428356"/>
                  <a:pt x="1952216" y="432731"/>
                  <a:pt x="1952216" y="440753"/>
                </a:cubicBezTo>
                <a:cubicBezTo>
                  <a:pt x="1952216" y="448046"/>
                  <a:pt x="1946382" y="454610"/>
                  <a:pt x="1938362" y="454610"/>
                </a:cubicBezTo>
                <a:cubicBezTo>
                  <a:pt x="1932525" y="454610"/>
                  <a:pt x="1925965" y="448046"/>
                  <a:pt x="1925965" y="440753"/>
                </a:cubicBezTo>
                <a:cubicBezTo>
                  <a:pt x="1925965" y="432731"/>
                  <a:pt x="1932525" y="428356"/>
                  <a:pt x="1938362" y="428356"/>
                </a:cubicBezTo>
                <a:close/>
                <a:moveTo>
                  <a:pt x="1867525" y="428356"/>
                </a:moveTo>
                <a:cubicBezTo>
                  <a:pt x="1875547" y="428356"/>
                  <a:pt x="1881384" y="432731"/>
                  <a:pt x="1881384" y="440753"/>
                </a:cubicBezTo>
                <a:cubicBezTo>
                  <a:pt x="1881384" y="448046"/>
                  <a:pt x="1875547" y="454610"/>
                  <a:pt x="1867525" y="454610"/>
                </a:cubicBezTo>
                <a:cubicBezTo>
                  <a:pt x="1860232" y="454610"/>
                  <a:pt x="1855126" y="448046"/>
                  <a:pt x="1855126" y="440753"/>
                </a:cubicBezTo>
                <a:cubicBezTo>
                  <a:pt x="1855126" y="432731"/>
                  <a:pt x="1860232" y="428356"/>
                  <a:pt x="1867525" y="428356"/>
                </a:cubicBezTo>
                <a:close/>
                <a:moveTo>
                  <a:pt x="1799085" y="428356"/>
                </a:moveTo>
                <a:cubicBezTo>
                  <a:pt x="1807644" y="428356"/>
                  <a:pt x="1813873" y="434190"/>
                  <a:pt x="1813873" y="440753"/>
                </a:cubicBezTo>
                <a:cubicBezTo>
                  <a:pt x="1813873" y="448046"/>
                  <a:pt x="1807644" y="454610"/>
                  <a:pt x="1799085" y="454610"/>
                </a:cubicBezTo>
                <a:cubicBezTo>
                  <a:pt x="1790521" y="454610"/>
                  <a:pt x="1784298" y="448046"/>
                  <a:pt x="1784298" y="440753"/>
                </a:cubicBezTo>
                <a:cubicBezTo>
                  <a:pt x="1784298" y="434190"/>
                  <a:pt x="1790521" y="428356"/>
                  <a:pt x="1799085" y="428356"/>
                </a:cubicBezTo>
                <a:close/>
                <a:moveTo>
                  <a:pt x="1728260" y="428356"/>
                </a:moveTo>
                <a:cubicBezTo>
                  <a:pt x="1736822" y="428356"/>
                  <a:pt x="1743046" y="434190"/>
                  <a:pt x="1743046" y="440753"/>
                </a:cubicBezTo>
                <a:cubicBezTo>
                  <a:pt x="1743046" y="448046"/>
                  <a:pt x="1736822" y="454610"/>
                  <a:pt x="1728260" y="454610"/>
                </a:cubicBezTo>
                <a:cubicBezTo>
                  <a:pt x="1719694" y="454610"/>
                  <a:pt x="1713469" y="448046"/>
                  <a:pt x="1713469" y="440753"/>
                </a:cubicBezTo>
                <a:cubicBezTo>
                  <a:pt x="1713469" y="434190"/>
                  <a:pt x="1719694" y="428356"/>
                  <a:pt x="1728260" y="428356"/>
                </a:cubicBezTo>
                <a:close/>
                <a:moveTo>
                  <a:pt x="1657426" y="428356"/>
                </a:moveTo>
                <a:cubicBezTo>
                  <a:pt x="1665212" y="428356"/>
                  <a:pt x="1672218" y="434190"/>
                  <a:pt x="1672218" y="440753"/>
                </a:cubicBezTo>
                <a:cubicBezTo>
                  <a:pt x="1672218" y="448046"/>
                  <a:pt x="1665212" y="454610"/>
                  <a:pt x="1657426" y="454610"/>
                </a:cubicBezTo>
                <a:cubicBezTo>
                  <a:pt x="1648870" y="454610"/>
                  <a:pt x="1642647" y="448046"/>
                  <a:pt x="1642647" y="440753"/>
                </a:cubicBezTo>
                <a:cubicBezTo>
                  <a:pt x="1642647" y="434190"/>
                  <a:pt x="1648870" y="428356"/>
                  <a:pt x="1657426" y="428356"/>
                </a:cubicBezTo>
                <a:close/>
                <a:moveTo>
                  <a:pt x="1582294" y="428356"/>
                </a:moveTo>
                <a:cubicBezTo>
                  <a:pt x="1589590" y="428356"/>
                  <a:pt x="1594697" y="434190"/>
                  <a:pt x="1594697" y="440753"/>
                </a:cubicBezTo>
                <a:cubicBezTo>
                  <a:pt x="1594697" y="448046"/>
                  <a:pt x="1589590" y="454610"/>
                  <a:pt x="1582294" y="454610"/>
                </a:cubicBezTo>
                <a:cubicBezTo>
                  <a:pt x="1574274" y="454610"/>
                  <a:pt x="1568438" y="448046"/>
                  <a:pt x="1568438" y="440753"/>
                </a:cubicBezTo>
                <a:cubicBezTo>
                  <a:pt x="1568438" y="434190"/>
                  <a:pt x="1574274" y="428356"/>
                  <a:pt x="1582294" y="428356"/>
                </a:cubicBezTo>
                <a:close/>
                <a:moveTo>
                  <a:pt x="1512195" y="428356"/>
                </a:moveTo>
                <a:cubicBezTo>
                  <a:pt x="1518027" y="428356"/>
                  <a:pt x="1523862" y="434190"/>
                  <a:pt x="1523862" y="440753"/>
                </a:cubicBezTo>
                <a:cubicBezTo>
                  <a:pt x="1523862" y="448046"/>
                  <a:pt x="1518027" y="454610"/>
                  <a:pt x="1512195" y="454610"/>
                </a:cubicBezTo>
                <a:cubicBezTo>
                  <a:pt x="1504171" y="454610"/>
                  <a:pt x="1497610" y="448046"/>
                  <a:pt x="1497610" y="440753"/>
                </a:cubicBezTo>
                <a:cubicBezTo>
                  <a:pt x="1497610" y="434190"/>
                  <a:pt x="1504171" y="428356"/>
                  <a:pt x="1512195" y="428356"/>
                </a:cubicBezTo>
                <a:close/>
                <a:moveTo>
                  <a:pt x="1439171" y="428356"/>
                </a:moveTo>
                <a:cubicBezTo>
                  <a:pt x="1447188" y="428356"/>
                  <a:pt x="1453023" y="434190"/>
                  <a:pt x="1453023" y="440753"/>
                </a:cubicBezTo>
                <a:cubicBezTo>
                  <a:pt x="1453023" y="448046"/>
                  <a:pt x="1447188" y="454610"/>
                  <a:pt x="1439171" y="454610"/>
                </a:cubicBezTo>
                <a:cubicBezTo>
                  <a:pt x="1433336" y="454610"/>
                  <a:pt x="1426771" y="448046"/>
                  <a:pt x="1426771" y="440753"/>
                </a:cubicBezTo>
                <a:cubicBezTo>
                  <a:pt x="1426771" y="434190"/>
                  <a:pt x="1433336" y="428356"/>
                  <a:pt x="1439171" y="428356"/>
                </a:cubicBezTo>
                <a:close/>
                <a:moveTo>
                  <a:pt x="1368344" y="428356"/>
                </a:moveTo>
                <a:cubicBezTo>
                  <a:pt x="1376365" y="428356"/>
                  <a:pt x="1382196" y="434190"/>
                  <a:pt x="1382196" y="440753"/>
                </a:cubicBezTo>
                <a:cubicBezTo>
                  <a:pt x="1382196" y="448046"/>
                  <a:pt x="1376365" y="454610"/>
                  <a:pt x="1368344" y="454610"/>
                </a:cubicBezTo>
                <a:cubicBezTo>
                  <a:pt x="1362508" y="454610"/>
                  <a:pt x="1355948" y="448046"/>
                  <a:pt x="1355948" y="440753"/>
                </a:cubicBezTo>
                <a:cubicBezTo>
                  <a:pt x="1355948" y="434190"/>
                  <a:pt x="1362508" y="428356"/>
                  <a:pt x="1368344" y="428356"/>
                </a:cubicBezTo>
                <a:close/>
                <a:moveTo>
                  <a:pt x="1297515" y="428356"/>
                </a:moveTo>
                <a:cubicBezTo>
                  <a:pt x="1305538" y="428356"/>
                  <a:pt x="1311372" y="434190"/>
                  <a:pt x="1311372" y="440753"/>
                </a:cubicBezTo>
                <a:cubicBezTo>
                  <a:pt x="1311372" y="448046"/>
                  <a:pt x="1305538" y="454610"/>
                  <a:pt x="1297515" y="454610"/>
                </a:cubicBezTo>
                <a:cubicBezTo>
                  <a:pt x="1289495" y="454610"/>
                  <a:pt x="1285118" y="448046"/>
                  <a:pt x="1285118" y="440753"/>
                </a:cubicBezTo>
                <a:cubicBezTo>
                  <a:pt x="1285118" y="434190"/>
                  <a:pt x="1289495" y="428356"/>
                  <a:pt x="1297515" y="428356"/>
                </a:cubicBezTo>
                <a:close/>
                <a:moveTo>
                  <a:pt x="1225703" y="428356"/>
                </a:moveTo>
                <a:cubicBezTo>
                  <a:pt x="1233487" y="428356"/>
                  <a:pt x="1240491" y="434190"/>
                  <a:pt x="1240491" y="440753"/>
                </a:cubicBezTo>
                <a:cubicBezTo>
                  <a:pt x="1240491" y="448046"/>
                  <a:pt x="1233487" y="454610"/>
                  <a:pt x="1225703" y="454610"/>
                </a:cubicBezTo>
                <a:cubicBezTo>
                  <a:pt x="1217156" y="454610"/>
                  <a:pt x="1210925" y="448046"/>
                  <a:pt x="1210925" y="440753"/>
                </a:cubicBezTo>
                <a:cubicBezTo>
                  <a:pt x="1210925" y="434190"/>
                  <a:pt x="1217156" y="428356"/>
                  <a:pt x="1225703" y="428356"/>
                </a:cubicBezTo>
                <a:close/>
                <a:moveTo>
                  <a:pt x="1154886" y="428356"/>
                </a:moveTo>
                <a:cubicBezTo>
                  <a:pt x="1162673" y="428356"/>
                  <a:pt x="1169676" y="434190"/>
                  <a:pt x="1169676" y="440753"/>
                </a:cubicBezTo>
                <a:cubicBezTo>
                  <a:pt x="1169676" y="448046"/>
                  <a:pt x="1162673" y="454610"/>
                  <a:pt x="1154886" y="454610"/>
                </a:cubicBezTo>
                <a:cubicBezTo>
                  <a:pt x="1146323" y="454610"/>
                  <a:pt x="1140096" y="448046"/>
                  <a:pt x="1140096" y="440753"/>
                </a:cubicBezTo>
                <a:cubicBezTo>
                  <a:pt x="1140096" y="434190"/>
                  <a:pt x="1146323" y="428356"/>
                  <a:pt x="1154886" y="428356"/>
                </a:cubicBezTo>
                <a:close/>
                <a:moveTo>
                  <a:pt x="1084056" y="428356"/>
                </a:moveTo>
                <a:cubicBezTo>
                  <a:pt x="1091840" y="428356"/>
                  <a:pt x="1098844" y="434190"/>
                  <a:pt x="1098844" y="440753"/>
                </a:cubicBezTo>
                <a:cubicBezTo>
                  <a:pt x="1098844" y="448046"/>
                  <a:pt x="1091840" y="454610"/>
                  <a:pt x="1084056" y="454610"/>
                </a:cubicBezTo>
                <a:cubicBezTo>
                  <a:pt x="1075492" y="454610"/>
                  <a:pt x="1069267" y="448046"/>
                  <a:pt x="1069267" y="440753"/>
                </a:cubicBezTo>
                <a:cubicBezTo>
                  <a:pt x="1069267" y="434190"/>
                  <a:pt x="1075492" y="428356"/>
                  <a:pt x="1084056" y="428356"/>
                </a:cubicBezTo>
                <a:close/>
                <a:moveTo>
                  <a:pt x="1013015" y="428356"/>
                </a:moveTo>
                <a:cubicBezTo>
                  <a:pt x="1020312" y="428356"/>
                  <a:pt x="1024685" y="434190"/>
                  <a:pt x="1024685" y="440753"/>
                </a:cubicBezTo>
                <a:cubicBezTo>
                  <a:pt x="1024685" y="448046"/>
                  <a:pt x="1020312" y="454610"/>
                  <a:pt x="1013015" y="454610"/>
                </a:cubicBezTo>
                <a:cubicBezTo>
                  <a:pt x="1004998" y="454610"/>
                  <a:pt x="998434" y="448046"/>
                  <a:pt x="998434" y="440753"/>
                </a:cubicBezTo>
                <a:cubicBezTo>
                  <a:pt x="998434" y="434190"/>
                  <a:pt x="1004998" y="428356"/>
                  <a:pt x="1013015" y="428356"/>
                </a:cubicBezTo>
                <a:close/>
                <a:moveTo>
                  <a:pt x="941465" y="428356"/>
                </a:moveTo>
                <a:cubicBezTo>
                  <a:pt x="948030" y="428356"/>
                  <a:pt x="953864" y="434190"/>
                  <a:pt x="953864" y="440753"/>
                </a:cubicBezTo>
                <a:cubicBezTo>
                  <a:pt x="953864" y="448046"/>
                  <a:pt x="948030" y="454610"/>
                  <a:pt x="941465" y="454610"/>
                </a:cubicBezTo>
                <a:cubicBezTo>
                  <a:pt x="934168" y="454610"/>
                  <a:pt x="927611" y="448046"/>
                  <a:pt x="927611" y="440753"/>
                </a:cubicBezTo>
                <a:cubicBezTo>
                  <a:pt x="927611" y="434190"/>
                  <a:pt x="934168" y="428356"/>
                  <a:pt x="941465" y="428356"/>
                </a:cubicBezTo>
                <a:close/>
                <a:moveTo>
                  <a:pt x="870633" y="428356"/>
                </a:moveTo>
                <a:cubicBezTo>
                  <a:pt x="877194" y="428356"/>
                  <a:pt x="883030" y="434190"/>
                  <a:pt x="883030" y="440753"/>
                </a:cubicBezTo>
                <a:cubicBezTo>
                  <a:pt x="883030" y="448046"/>
                  <a:pt x="877194" y="454610"/>
                  <a:pt x="870633" y="454610"/>
                </a:cubicBezTo>
                <a:cubicBezTo>
                  <a:pt x="863341" y="454610"/>
                  <a:pt x="856774" y="448046"/>
                  <a:pt x="856774" y="440753"/>
                </a:cubicBezTo>
                <a:cubicBezTo>
                  <a:pt x="856774" y="434190"/>
                  <a:pt x="863341" y="428356"/>
                  <a:pt x="870633" y="428356"/>
                </a:cubicBezTo>
                <a:close/>
                <a:moveTo>
                  <a:pt x="798344" y="428356"/>
                </a:moveTo>
                <a:cubicBezTo>
                  <a:pt x="806370" y="428356"/>
                  <a:pt x="812196" y="434190"/>
                  <a:pt x="812196" y="440753"/>
                </a:cubicBezTo>
                <a:cubicBezTo>
                  <a:pt x="812196" y="448046"/>
                  <a:pt x="806370" y="454610"/>
                  <a:pt x="798344" y="454610"/>
                </a:cubicBezTo>
                <a:cubicBezTo>
                  <a:pt x="792510" y="454610"/>
                  <a:pt x="785947" y="448046"/>
                  <a:pt x="785947" y="440753"/>
                </a:cubicBezTo>
                <a:cubicBezTo>
                  <a:pt x="785947" y="434190"/>
                  <a:pt x="792510" y="428356"/>
                  <a:pt x="798344" y="428356"/>
                </a:cubicBezTo>
                <a:close/>
                <a:moveTo>
                  <a:pt x="724138" y="428356"/>
                </a:moveTo>
                <a:cubicBezTo>
                  <a:pt x="731434" y="428356"/>
                  <a:pt x="738002" y="434190"/>
                  <a:pt x="738002" y="442212"/>
                </a:cubicBezTo>
                <a:cubicBezTo>
                  <a:pt x="738002" y="448046"/>
                  <a:pt x="731434" y="454610"/>
                  <a:pt x="724138" y="454610"/>
                </a:cubicBezTo>
                <a:cubicBezTo>
                  <a:pt x="717578" y="454610"/>
                  <a:pt x="711747" y="448046"/>
                  <a:pt x="711747" y="442212"/>
                </a:cubicBezTo>
                <a:cubicBezTo>
                  <a:pt x="711747" y="434190"/>
                  <a:pt x="717578" y="428356"/>
                  <a:pt x="724138" y="428356"/>
                </a:cubicBezTo>
                <a:close/>
                <a:moveTo>
                  <a:pt x="653312" y="428356"/>
                </a:moveTo>
                <a:cubicBezTo>
                  <a:pt x="660604" y="428356"/>
                  <a:pt x="667165" y="434190"/>
                  <a:pt x="667165" y="442212"/>
                </a:cubicBezTo>
                <a:cubicBezTo>
                  <a:pt x="667165" y="448046"/>
                  <a:pt x="660604" y="454610"/>
                  <a:pt x="653312" y="454610"/>
                </a:cubicBezTo>
                <a:cubicBezTo>
                  <a:pt x="645288" y="454610"/>
                  <a:pt x="640912" y="448046"/>
                  <a:pt x="640912" y="442212"/>
                </a:cubicBezTo>
                <a:cubicBezTo>
                  <a:pt x="640912" y="434190"/>
                  <a:pt x="645288" y="428356"/>
                  <a:pt x="653312" y="428356"/>
                </a:cubicBezTo>
                <a:close/>
                <a:moveTo>
                  <a:pt x="3796752" y="424982"/>
                </a:moveTo>
                <a:cubicBezTo>
                  <a:pt x="3804774" y="424982"/>
                  <a:pt x="3810608" y="431209"/>
                  <a:pt x="3810608" y="439771"/>
                </a:cubicBezTo>
                <a:cubicBezTo>
                  <a:pt x="3810608" y="447555"/>
                  <a:pt x="3804774" y="454560"/>
                  <a:pt x="3796752" y="454560"/>
                </a:cubicBezTo>
                <a:cubicBezTo>
                  <a:pt x="3790918" y="454560"/>
                  <a:pt x="3784355" y="447555"/>
                  <a:pt x="3784355" y="439771"/>
                </a:cubicBezTo>
                <a:cubicBezTo>
                  <a:pt x="3784355" y="431209"/>
                  <a:pt x="3790918" y="424982"/>
                  <a:pt x="3796752" y="424982"/>
                </a:cubicBezTo>
                <a:close/>
                <a:moveTo>
                  <a:pt x="3725922" y="424982"/>
                </a:moveTo>
                <a:cubicBezTo>
                  <a:pt x="3733944" y="424982"/>
                  <a:pt x="3739778" y="431209"/>
                  <a:pt x="3739778" y="439771"/>
                </a:cubicBezTo>
                <a:cubicBezTo>
                  <a:pt x="3739778" y="447555"/>
                  <a:pt x="3733944" y="454560"/>
                  <a:pt x="3725922" y="454560"/>
                </a:cubicBezTo>
                <a:cubicBezTo>
                  <a:pt x="3719359" y="454560"/>
                  <a:pt x="3713525" y="447555"/>
                  <a:pt x="3713525" y="439771"/>
                </a:cubicBezTo>
                <a:cubicBezTo>
                  <a:pt x="3713525" y="431209"/>
                  <a:pt x="3717900" y="424982"/>
                  <a:pt x="3725922" y="424982"/>
                </a:cubicBezTo>
                <a:close/>
                <a:moveTo>
                  <a:pt x="3655091" y="424982"/>
                </a:moveTo>
                <a:cubicBezTo>
                  <a:pt x="3662384" y="424982"/>
                  <a:pt x="3668947" y="431209"/>
                  <a:pt x="3668947" y="439771"/>
                </a:cubicBezTo>
                <a:cubicBezTo>
                  <a:pt x="3668947" y="447555"/>
                  <a:pt x="3662384" y="454560"/>
                  <a:pt x="3655091" y="454560"/>
                </a:cubicBezTo>
                <a:cubicBezTo>
                  <a:pt x="3647069" y="454560"/>
                  <a:pt x="3642694" y="447555"/>
                  <a:pt x="3642694" y="439771"/>
                </a:cubicBezTo>
                <a:cubicBezTo>
                  <a:pt x="3642694" y="431209"/>
                  <a:pt x="3647069" y="424982"/>
                  <a:pt x="3655091" y="424982"/>
                </a:cubicBezTo>
                <a:close/>
                <a:moveTo>
                  <a:pt x="3583280" y="424982"/>
                </a:moveTo>
                <a:cubicBezTo>
                  <a:pt x="3591064" y="424982"/>
                  <a:pt x="3598069" y="431209"/>
                  <a:pt x="3598069" y="439771"/>
                </a:cubicBezTo>
                <a:cubicBezTo>
                  <a:pt x="3598069" y="447555"/>
                  <a:pt x="3591064" y="454560"/>
                  <a:pt x="3583280" y="454560"/>
                </a:cubicBezTo>
                <a:cubicBezTo>
                  <a:pt x="3574718" y="454560"/>
                  <a:pt x="3568491" y="447555"/>
                  <a:pt x="3568491" y="439771"/>
                </a:cubicBezTo>
                <a:cubicBezTo>
                  <a:pt x="3568491" y="431209"/>
                  <a:pt x="3574718" y="424982"/>
                  <a:pt x="3583280" y="424982"/>
                </a:cubicBezTo>
                <a:close/>
                <a:moveTo>
                  <a:pt x="3512449" y="424982"/>
                </a:moveTo>
                <a:cubicBezTo>
                  <a:pt x="3520232" y="424982"/>
                  <a:pt x="3527237" y="431209"/>
                  <a:pt x="3527237" y="439771"/>
                </a:cubicBezTo>
                <a:cubicBezTo>
                  <a:pt x="3527237" y="447555"/>
                  <a:pt x="3520232" y="454560"/>
                  <a:pt x="3512449" y="454560"/>
                </a:cubicBezTo>
                <a:cubicBezTo>
                  <a:pt x="3503887" y="454560"/>
                  <a:pt x="3497661" y="447555"/>
                  <a:pt x="3497661" y="439771"/>
                </a:cubicBezTo>
                <a:cubicBezTo>
                  <a:pt x="3497661" y="431209"/>
                  <a:pt x="3503887" y="424982"/>
                  <a:pt x="3512449" y="424982"/>
                </a:cubicBezTo>
                <a:close/>
                <a:moveTo>
                  <a:pt x="3440686" y="424982"/>
                </a:moveTo>
                <a:cubicBezTo>
                  <a:pt x="3448708" y="424982"/>
                  <a:pt x="3453083" y="431209"/>
                  <a:pt x="3453083" y="439771"/>
                </a:cubicBezTo>
                <a:cubicBezTo>
                  <a:pt x="3453083" y="447555"/>
                  <a:pt x="3448708" y="454560"/>
                  <a:pt x="3440686" y="454560"/>
                </a:cubicBezTo>
                <a:cubicBezTo>
                  <a:pt x="3433393" y="454560"/>
                  <a:pt x="3426830" y="447555"/>
                  <a:pt x="3426830" y="439771"/>
                </a:cubicBezTo>
                <a:cubicBezTo>
                  <a:pt x="3426830" y="431209"/>
                  <a:pt x="3433393" y="424982"/>
                  <a:pt x="3440686" y="424982"/>
                </a:cubicBezTo>
                <a:close/>
                <a:moveTo>
                  <a:pt x="3369857" y="424982"/>
                </a:moveTo>
                <a:cubicBezTo>
                  <a:pt x="3376420" y="424982"/>
                  <a:pt x="3382254" y="431209"/>
                  <a:pt x="3382254" y="439771"/>
                </a:cubicBezTo>
                <a:cubicBezTo>
                  <a:pt x="3382254" y="447555"/>
                  <a:pt x="3376420" y="454560"/>
                  <a:pt x="3369857" y="454560"/>
                </a:cubicBezTo>
                <a:cubicBezTo>
                  <a:pt x="3362564" y="454560"/>
                  <a:pt x="3356001" y="447555"/>
                  <a:pt x="3356001" y="439771"/>
                </a:cubicBezTo>
                <a:cubicBezTo>
                  <a:pt x="3356001" y="431209"/>
                  <a:pt x="3362564" y="424982"/>
                  <a:pt x="3369857" y="424982"/>
                </a:cubicBezTo>
                <a:close/>
                <a:moveTo>
                  <a:pt x="3299097" y="424982"/>
                </a:moveTo>
                <a:cubicBezTo>
                  <a:pt x="3305656" y="424982"/>
                  <a:pt x="3311491" y="431209"/>
                  <a:pt x="3311491" y="439771"/>
                </a:cubicBezTo>
                <a:cubicBezTo>
                  <a:pt x="3311491" y="447555"/>
                  <a:pt x="3305656" y="454560"/>
                  <a:pt x="3299097" y="454560"/>
                </a:cubicBezTo>
                <a:cubicBezTo>
                  <a:pt x="3291802" y="454560"/>
                  <a:pt x="3285240" y="447555"/>
                  <a:pt x="3285240" y="439771"/>
                </a:cubicBezTo>
                <a:cubicBezTo>
                  <a:pt x="3285240" y="431209"/>
                  <a:pt x="3291802" y="424982"/>
                  <a:pt x="3299097" y="424982"/>
                </a:cubicBezTo>
                <a:close/>
                <a:moveTo>
                  <a:pt x="3226805" y="424982"/>
                </a:moveTo>
                <a:cubicBezTo>
                  <a:pt x="3234825" y="424982"/>
                  <a:pt x="3240664" y="431209"/>
                  <a:pt x="3240664" y="439771"/>
                </a:cubicBezTo>
                <a:cubicBezTo>
                  <a:pt x="3240664" y="447555"/>
                  <a:pt x="3234825" y="454560"/>
                  <a:pt x="3226805" y="454560"/>
                </a:cubicBezTo>
                <a:cubicBezTo>
                  <a:pt x="3220242" y="454560"/>
                  <a:pt x="3214406" y="447555"/>
                  <a:pt x="3214406" y="439771"/>
                </a:cubicBezTo>
                <a:cubicBezTo>
                  <a:pt x="3214406" y="431209"/>
                  <a:pt x="3220242" y="424982"/>
                  <a:pt x="3226805" y="424982"/>
                </a:cubicBezTo>
                <a:close/>
                <a:moveTo>
                  <a:pt x="3152602" y="424982"/>
                </a:moveTo>
                <a:cubicBezTo>
                  <a:pt x="3159895" y="424982"/>
                  <a:pt x="3166460" y="431209"/>
                  <a:pt x="3166460" y="439771"/>
                </a:cubicBezTo>
                <a:cubicBezTo>
                  <a:pt x="3166460" y="447555"/>
                  <a:pt x="3159895" y="454560"/>
                  <a:pt x="3152602" y="454560"/>
                </a:cubicBezTo>
                <a:cubicBezTo>
                  <a:pt x="3146038" y="454560"/>
                  <a:pt x="3140203" y="447555"/>
                  <a:pt x="3140203" y="439771"/>
                </a:cubicBezTo>
                <a:cubicBezTo>
                  <a:pt x="3140203" y="431209"/>
                  <a:pt x="3146038" y="424982"/>
                  <a:pt x="3152602" y="424982"/>
                </a:cubicBezTo>
                <a:close/>
                <a:moveTo>
                  <a:pt x="3081772" y="424982"/>
                </a:moveTo>
                <a:cubicBezTo>
                  <a:pt x="3089064" y="424982"/>
                  <a:pt x="3095624" y="431209"/>
                  <a:pt x="3095624" y="439771"/>
                </a:cubicBezTo>
                <a:cubicBezTo>
                  <a:pt x="3095624" y="447555"/>
                  <a:pt x="3089064" y="454560"/>
                  <a:pt x="3081772" y="454560"/>
                </a:cubicBezTo>
                <a:cubicBezTo>
                  <a:pt x="3073748" y="454560"/>
                  <a:pt x="3069372" y="447555"/>
                  <a:pt x="3069372" y="439771"/>
                </a:cubicBezTo>
                <a:cubicBezTo>
                  <a:pt x="3069372" y="431209"/>
                  <a:pt x="3073748" y="424982"/>
                  <a:pt x="3081772" y="424982"/>
                </a:cubicBezTo>
                <a:close/>
                <a:moveTo>
                  <a:pt x="3013715" y="424982"/>
                </a:moveTo>
                <a:cubicBezTo>
                  <a:pt x="3021305" y="424982"/>
                  <a:pt x="3028135" y="431209"/>
                  <a:pt x="3028135" y="439771"/>
                </a:cubicBezTo>
                <a:cubicBezTo>
                  <a:pt x="3028135" y="447555"/>
                  <a:pt x="3021305" y="454560"/>
                  <a:pt x="3013715" y="454560"/>
                </a:cubicBezTo>
                <a:cubicBezTo>
                  <a:pt x="3005368" y="454560"/>
                  <a:pt x="2998539" y="447555"/>
                  <a:pt x="2998539" y="439771"/>
                </a:cubicBezTo>
                <a:cubicBezTo>
                  <a:pt x="2998539" y="431209"/>
                  <a:pt x="3005368" y="424982"/>
                  <a:pt x="3013715" y="424982"/>
                </a:cubicBezTo>
                <a:close/>
                <a:moveTo>
                  <a:pt x="2942491" y="424982"/>
                </a:moveTo>
                <a:cubicBezTo>
                  <a:pt x="2951052" y="424982"/>
                  <a:pt x="2957286" y="431209"/>
                  <a:pt x="2957286" y="439771"/>
                </a:cubicBezTo>
                <a:cubicBezTo>
                  <a:pt x="2957286" y="447555"/>
                  <a:pt x="2951052" y="454560"/>
                  <a:pt x="2942491" y="454560"/>
                </a:cubicBezTo>
                <a:cubicBezTo>
                  <a:pt x="2934710" y="454560"/>
                  <a:pt x="2927708" y="447555"/>
                  <a:pt x="2927708" y="439771"/>
                </a:cubicBezTo>
                <a:cubicBezTo>
                  <a:pt x="2927708" y="431209"/>
                  <a:pt x="2934710" y="424982"/>
                  <a:pt x="2942491" y="424982"/>
                </a:cubicBezTo>
                <a:close/>
                <a:moveTo>
                  <a:pt x="2868291" y="424982"/>
                </a:moveTo>
                <a:cubicBezTo>
                  <a:pt x="2876858" y="424982"/>
                  <a:pt x="2883085" y="431209"/>
                  <a:pt x="2883085" y="439771"/>
                </a:cubicBezTo>
                <a:cubicBezTo>
                  <a:pt x="2883085" y="447555"/>
                  <a:pt x="2876858" y="454560"/>
                  <a:pt x="2868291" y="454560"/>
                </a:cubicBezTo>
                <a:cubicBezTo>
                  <a:pt x="2860509" y="454560"/>
                  <a:pt x="2853504" y="447555"/>
                  <a:pt x="2853504" y="439771"/>
                </a:cubicBezTo>
                <a:cubicBezTo>
                  <a:pt x="2853504" y="431209"/>
                  <a:pt x="2860509" y="424982"/>
                  <a:pt x="2868291" y="424982"/>
                </a:cubicBezTo>
                <a:close/>
                <a:moveTo>
                  <a:pt x="2796533" y="424982"/>
                </a:moveTo>
                <a:cubicBezTo>
                  <a:pt x="2804555" y="424982"/>
                  <a:pt x="2808932" y="431209"/>
                  <a:pt x="2808932" y="439771"/>
                </a:cubicBezTo>
                <a:cubicBezTo>
                  <a:pt x="2808932" y="447555"/>
                  <a:pt x="2804555" y="454560"/>
                  <a:pt x="2796533" y="454560"/>
                </a:cubicBezTo>
                <a:cubicBezTo>
                  <a:pt x="2789240" y="454560"/>
                  <a:pt x="2782678" y="447555"/>
                  <a:pt x="2782678" y="439771"/>
                </a:cubicBezTo>
                <a:cubicBezTo>
                  <a:pt x="2782678" y="431209"/>
                  <a:pt x="2789240" y="424982"/>
                  <a:pt x="2796533" y="424982"/>
                </a:cubicBezTo>
                <a:close/>
                <a:moveTo>
                  <a:pt x="2725695" y="424982"/>
                </a:moveTo>
                <a:cubicBezTo>
                  <a:pt x="2731532" y="424982"/>
                  <a:pt x="2738097" y="431209"/>
                  <a:pt x="2738097" y="439771"/>
                </a:cubicBezTo>
                <a:cubicBezTo>
                  <a:pt x="2738097" y="447555"/>
                  <a:pt x="2731532" y="454560"/>
                  <a:pt x="2725695" y="454560"/>
                </a:cubicBezTo>
                <a:cubicBezTo>
                  <a:pt x="2717681" y="454560"/>
                  <a:pt x="2711846" y="447555"/>
                  <a:pt x="2711846" y="439771"/>
                </a:cubicBezTo>
                <a:cubicBezTo>
                  <a:pt x="2711846" y="431209"/>
                  <a:pt x="2717681" y="424982"/>
                  <a:pt x="2725695" y="424982"/>
                </a:cubicBezTo>
                <a:close/>
                <a:moveTo>
                  <a:pt x="2654870" y="424982"/>
                </a:moveTo>
                <a:cubicBezTo>
                  <a:pt x="2660705" y="424982"/>
                  <a:pt x="2667270" y="431209"/>
                  <a:pt x="2667270" y="439771"/>
                </a:cubicBezTo>
                <a:cubicBezTo>
                  <a:pt x="2667270" y="447555"/>
                  <a:pt x="2660705" y="454560"/>
                  <a:pt x="2654870" y="454560"/>
                </a:cubicBezTo>
                <a:cubicBezTo>
                  <a:pt x="2646850" y="454560"/>
                  <a:pt x="2641018" y="447555"/>
                  <a:pt x="2641018" y="439771"/>
                </a:cubicBezTo>
                <a:cubicBezTo>
                  <a:pt x="2641018" y="431209"/>
                  <a:pt x="2646850" y="424982"/>
                  <a:pt x="2654870" y="424982"/>
                </a:cubicBezTo>
                <a:close/>
                <a:moveTo>
                  <a:pt x="2582580" y="424982"/>
                </a:moveTo>
                <a:cubicBezTo>
                  <a:pt x="2589875" y="424982"/>
                  <a:pt x="2596437" y="431209"/>
                  <a:pt x="2596437" y="439771"/>
                </a:cubicBezTo>
                <a:cubicBezTo>
                  <a:pt x="2596437" y="447555"/>
                  <a:pt x="2589875" y="454560"/>
                  <a:pt x="2582580" y="454560"/>
                </a:cubicBezTo>
                <a:cubicBezTo>
                  <a:pt x="2576019" y="454560"/>
                  <a:pt x="2570184" y="447555"/>
                  <a:pt x="2570184" y="439771"/>
                </a:cubicBezTo>
                <a:cubicBezTo>
                  <a:pt x="2570184" y="431209"/>
                  <a:pt x="2576019" y="424982"/>
                  <a:pt x="2582580" y="424982"/>
                </a:cubicBezTo>
                <a:close/>
                <a:moveTo>
                  <a:pt x="2511026" y="424982"/>
                </a:moveTo>
                <a:cubicBezTo>
                  <a:pt x="2519047" y="424982"/>
                  <a:pt x="2525610" y="431209"/>
                  <a:pt x="2525610" y="439771"/>
                </a:cubicBezTo>
                <a:cubicBezTo>
                  <a:pt x="2525610" y="447555"/>
                  <a:pt x="2519047" y="454560"/>
                  <a:pt x="2511026" y="454560"/>
                </a:cubicBezTo>
                <a:cubicBezTo>
                  <a:pt x="2503735" y="454560"/>
                  <a:pt x="2499361" y="447555"/>
                  <a:pt x="2499361" y="439771"/>
                </a:cubicBezTo>
                <a:cubicBezTo>
                  <a:pt x="2499361" y="431209"/>
                  <a:pt x="2503735" y="424982"/>
                  <a:pt x="2511026" y="424982"/>
                </a:cubicBezTo>
                <a:close/>
                <a:moveTo>
                  <a:pt x="1799085" y="357525"/>
                </a:moveTo>
                <a:cubicBezTo>
                  <a:pt x="1807647" y="357525"/>
                  <a:pt x="1813873" y="361900"/>
                  <a:pt x="1813873" y="369922"/>
                </a:cubicBezTo>
                <a:cubicBezTo>
                  <a:pt x="1813873" y="377215"/>
                  <a:pt x="1807647" y="383779"/>
                  <a:pt x="1799085" y="383779"/>
                </a:cubicBezTo>
                <a:cubicBezTo>
                  <a:pt x="1790525" y="383779"/>
                  <a:pt x="1784300" y="377215"/>
                  <a:pt x="1784300" y="369922"/>
                </a:cubicBezTo>
                <a:cubicBezTo>
                  <a:pt x="1784300" y="361900"/>
                  <a:pt x="1790525" y="357525"/>
                  <a:pt x="1799085" y="357525"/>
                </a:cubicBezTo>
                <a:close/>
                <a:moveTo>
                  <a:pt x="1728262" y="357525"/>
                </a:moveTo>
                <a:cubicBezTo>
                  <a:pt x="1736825" y="357525"/>
                  <a:pt x="1743049" y="361900"/>
                  <a:pt x="1743049" y="369922"/>
                </a:cubicBezTo>
                <a:cubicBezTo>
                  <a:pt x="1743049" y="377215"/>
                  <a:pt x="1736825" y="383779"/>
                  <a:pt x="1728262" y="383779"/>
                </a:cubicBezTo>
                <a:cubicBezTo>
                  <a:pt x="1719697" y="383779"/>
                  <a:pt x="1713470" y="377215"/>
                  <a:pt x="1713470" y="369922"/>
                </a:cubicBezTo>
                <a:cubicBezTo>
                  <a:pt x="1713470" y="361900"/>
                  <a:pt x="1719697" y="357525"/>
                  <a:pt x="1728262" y="357525"/>
                </a:cubicBezTo>
                <a:close/>
                <a:moveTo>
                  <a:pt x="1657429" y="357525"/>
                </a:moveTo>
                <a:cubicBezTo>
                  <a:pt x="1665215" y="357525"/>
                  <a:pt x="1672220" y="361900"/>
                  <a:pt x="1672220" y="369922"/>
                </a:cubicBezTo>
                <a:cubicBezTo>
                  <a:pt x="1672220" y="377215"/>
                  <a:pt x="1665215" y="383779"/>
                  <a:pt x="1657429" y="383779"/>
                </a:cubicBezTo>
                <a:cubicBezTo>
                  <a:pt x="1648870" y="383779"/>
                  <a:pt x="1642650" y="377215"/>
                  <a:pt x="1642650" y="369922"/>
                </a:cubicBezTo>
                <a:cubicBezTo>
                  <a:pt x="1642650" y="361900"/>
                  <a:pt x="1648870" y="357525"/>
                  <a:pt x="1657429" y="357525"/>
                </a:cubicBezTo>
                <a:close/>
                <a:moveTo>
                  <a:pt x="1582296" y="357525"/>
                </a:moveTo>
                <a:cubicBezTo>
                  <a:pt x="1589593" y="357525"/>
                  <a:pt x="1594704" y="361900"/>
                  <a:pt x="1594704" y="369922"/>
                </a:cubicBezTo>
                <a:cubicBezTo>
                  <a:pt x="1594704" y="377215"/>
                  <a:pt x="1589593" y="383779"/>
                  <a:pt x="1582296" y="383779"/>
                </a:cubicBezTo>
                <a:cubicBezTo>
                  <a:pt x="1574274" y="383779"/>
                  <a:pt x="1568441" y="377215"/>
                  <a:pt x="1568441" y="369922"/>
                </a:cubicBezTo>
                <a:cubicBezTo>
                  <a:pt x="1568441" y="361900"/>
                  <a:pt x="1574274" y="357525"/>
                  <a:pt x="1582296" y="357525"/>
                </a:cubicBezTo>
                <a:close/>
                <a:moveTo>
                  <a:pt x="1512195" y="357525"/>
                </a:moveTo>
                <a:cubicBezTo>
                  <a:pt x="1518030" y="357525"/>
                  <a:pt x="1523863" y="361900"/>
                  <a:pt x="1523863" y="369922"/>
                </a:cubicBezTo>
                <a:cubicBezTo>
                  <a:pt x="1523863" y="377215"/>
                  <a:pt x="1518030" y="383779"/>
                  <a:pt x="1512195" y="383779"/>
                </a:cubicBezTo>
                <a:cubicBezTo>
                  <a:pt x="1504171" y="383779"/>
                  <a:pt x="1497612" y="377215"/>
                  <a:pt x="1497612" y="369922"/>
                </a:cubicBezTo>
                <a:cubicBezTo>
                  <a:pt x="1497612" y="361900"/>
                  <a:pt x="1504171" y="357525"/>
                  <a:pt x="1512195" y="357525"/>
                </a:cubicBezTo>
                <a:close/>
                <a:moveTo>
                  <a:pt x="1439171" y="357525"/>
                </a:moveTo>
                <a:cubicBezTo>
                  <a:pt x="1447188" y="357525"/>
                  <a:pt x="1453023" y="361900"/>
                  <a:pt x="1453023" y="369922"/>
                </a:cubicBezTo>
                <a:cubicBezTo>
                  <a:pt x="1453023" y="377215"/>
                  <a:pt x="1447188" y="383779"/>
                  <a:pt x="1439171" y="383779"/>
                </a:cubicBezTo>
                <a:cubicBezTo>
                  <a:pt x="1433336" y="383779"/>
                  <a:pt x="1426774" y="377215"/>
                  <a:pt x="1426774" y="369922"/>
                </a:cubicBezTo>
                <a:cubicBezTo>
                  <a:pt x="1426774" y="361900"/>
                  <a:pt x="1433336" y="357525"/>
                  <a:pt x="1439171" y="357525"/>
                </a:cubicBezTo>
                <a:close/>
                <a:moveTo>
                  <a:pt x="1368347" y="357525"/>
                </a:moveTo>
                <a:cubicBezTo>
                  <a:pt x="1376368" y="357525"/>
                  <a:pt x="1382199" y="361900"/>
                  <a:pt x="1382199" y="369922"/>
                </a:cubicBezTo>
                <a:cubicBezTo>
                  <a:pt x="1382199" y="377215"/>
                  <a:pt x="1376368" y="383779"/>
                  <a:pt x="1368347" y="383779"/>
                </a:cubicBezTo>
                <a:cubicBezTo>
                  <a:pt x="1362508" y="383779"/>
                  <a:pt x="1355949" y="377215"/>
                  <a:pt x="1355949" y="369922"/>
                </a:cubicBezTo>
                <a:cubicBezTo>
                  <a:pt x="1355949" y="361900"/>
                  <a:pt x="1362508" y="357525"/>
                  <a:pt x="1368347" y="357525"/>
                </a:cubicBezTo>
                <a:close/>
                <a:moveTo>
                  <a:pt x="1297518" y="357525"/>
                </a:moveTo>
                <a:cubicBezTo>
                  <a:pt x="1305540" y="357525"/>
                  <a:pt x="1311374" y="361900"/>
                  <a:pt x="1311374" y="369922"/>
                </a:cubicBezTo>
                <a:cubicBezTo>
                  <a:pt x="1311374" y="377215"/>
                  <a:pt x="1305540" y="383779"/>
                  <a:pt x="1297518" y="383779"/>
                </a:cubicBezTo>
                <a:cubicBezTo>
                  <a:pt x="1289495" y="383779"/>
                  <a:pt x="1285121" y="377215"/>
                  <a:pt x="1285121" y="369922"/>
                </a:cubicBezTo>
                <a:cubicBezTo>
                  <a:pt x="1285121" y="361900"/>
                  <a:pt x="1289495" y="357525"/>
                  <a:pt x="1297518" y="357525"/>
                </a:cubicBezTo>
                <a:close/>
                <a:moveTo>
                  <a:pt x="1225703" y="357525"/>
                </a:moveTo>
                <a:cubicBezTo>
                  <a:pt x="1233487" y="357525"/>
                  <a:pt x="1240493" y="363359"/>
                  <a:pt x="1240493" y="369922"/>
                </a:cubicBezTo>
                <a:cubicBezTo>
                  <a:pt x="1240493" y="377215"/>
                  <a:pt x="1233487" y="383779"/>
                  <a:pt x="1225703" y="383779"/>
                </a:cubicBezTo>
                <a:cubicBezTo>
                  <a:pt x="1217156" y="383779"/>
                  <a:pt x="1210926" y="377215"/>
                  <a:pt x="1210926" y="369922"/>
                </a:cubicBezTo>
                <a:cubicBezTo>
                  <a:pt x="1210926" y="363359"/>
                  <a:pt x="1217156" y="357525"/>
                  <a:pt x="1225703" y="357525"/>
                </a:cubicBezTo>
                <a:close/>
                <a:moveTo>
                  <a:pt x="1154890" y="357525"/>
                </a:moveTo>
                <a:cubicBezTo>
                  <a:pt x="1162673" y="357525"/>
                  <a:pt x="1169676" y="363359"/>
                  <a:pt x="1169676" y="369922"/>
                </a:cubicBezTo>
                <a:cubicBezTo>
                  <a:pt x="1169676" y="377215"/>
                  <a:pt x="1162673" y="383779"/>
                  <a:pt x="1154890" y="383779"/>
                </a:cubicBezTo>
                <a:cubicBezTo>
                  <a:pt x="1146325" y="383779"/>
                  <a:pt x="1140096" y="377215"/>
                  <a:pt x="1140096" y="369922"/>
                </a:cubicBezTo>
                <a:cubicBezTo>
                  <a:pt x="1140096" y="363359"/>
                  <a:pt x="1146325" y="357525"/>
                  <a:pt x="1154890" y="357525"/>
                </a:cubicBezTo>
                <a:close/>
                <a:moveTo>
                  <a:pt x="1084059" y="357525"/>
                </a:moveTo>
                <a:cubicBezTo>
                  <a:pt x="1091842" y="357525"/>
                  <a:pt x="1098844" y="363359"/>
                  <a:pt x="1098844" y="369922"/>
                </a:cubicBezTo>
                <a:cubicBezTo>
                  <a:pt x="1098844" y="377215"/>
                  <a:pt x="1091842" y="383779"/>
                  <a:pt x="1084059" y="383779"/>
                </a:cubicBezTo>
                <a:cubicBezTo>
                  <a:pt x="1075492" y="383779"/>
                  <a:pt x="1069268" y="377215"/>
                  <a:pt x="1069268" y="369922"/>
                </a:cubicBezTo>
                <a:cubicBezTo>
                  <a:pt x="1069268" y="363359"/>
                  <a:pt x="1075492" y="357525"/>
                  <a:pt x="1084059" y="357525"/>
                </a:cubicBezTo>
                <a:close/>
                <a:moveTo>
                  <a:pt x="1013015" y="357525"/>
                </a:moveTo>
                <a:cubicBezTo>
                  <a:pt x="1020312" y="357525"/>
                  <a:pt x="1024685" y="363359"/>
                  <a:pt x="1024685" y="369922"/>
                </a:cubicBezTo>
                <a:cubicBezTo>
                  <a:pt x="1024685" y="377215"/>
                  <a:pt x="1020312" y="383779"/>
                  <a:pt x="1013015" y="383779"/>
                </a:cubicBezTo>
                <a:cubicBezTo>
                  <a:pt x="1005003" y="383779"/>
                  <a:pt x="998434" y="377215"/>
                  <a:pt x="998434" y="369922"/>
                </a:cubicBezTo>
                <a:cubicBezTo>
                  <a:pt x="998434" y="363359"/>
                  <a:pt x="1005003" y="357525"/>
                  <a:pt x="1013015" y="357525"/>
                </a:cubicBezTo>
                <a:close/>
                <a:moveTo>
                  <a:pt x="941465" y="357525"/>
                </a:moveTo>
                <a:cubicBezTo>
                  <a:pt x="948030" y="357525"/>
                  <a:pt x="953864" y="363359"/>
                  <a:pt x="953864" y="369922"/>
                </a:cubicBezTo>
                <a:cubicBezTo>
                  <a:pt x="953864" y="377215"/>
                  <a:pt x="948030" y="383779"/>
                  <a:pt x="941465" y="383779"/>
                </a:cubicBezTo>
                <a:cubicBezTo>
                  <a:pt x="934173" y="383779"/>
                  <a:pt x="927611" y="377215"/>
                  <a:pt x="927611" y="369922"/>
                </a:cubicBezTo>
                <a:cubicBezTo>
                  <a:pt x="927611" y="363359"/>
                  <a:pt x="934173" y="357525"/>
                  <a:pt x="941465" y="357525"/>
                </a:cubicBezTo>
                <a:close/>
                <a:moveTo>
                  <a:pt x="870633" y="357525"/>
                </a:moveTo>
                <a:cubicBezTo>
                  <a:pt x="877194" y="357525"/>
                  <a:pt x="883034" y="363359"/>
                  <a:pt x="883034" y="369922"/>
                </a:cubicBezTo>
                <a:cubicBezTo>
                  <a:pt x="883034" y="377215"/>
                  <a:pt x="877194" y="383779"/>
                  <a:pt x="870633" y="383779"/>
                </a:cubicBezTo>
                <a:cubicBezTo>
                  <a:pt x="863344" y="383779"/>
                  <a:pt x="856777" y="377215"/>
                  <a:pt x="856777" y="369922"/>
                </a:cubicBezTo>
                <a:cubicBezTo>
                  <a:pt x="856777" y="363359"/>
                  <a:pt x="863344" y="357525"/>
                  <a:pt x="870633" y="357525"/>
                </a:cubicBezTo>
                <a:close/>
                <a:moveTo>
                  <a:pt x="798346" y="357525"/>
                </a:moveTo>
                <a:cubicBezTo>
                  <a:pt x="806370" y="357525"/>
                  <a:pt x="812203" y="363359"/>
                  <a:pt x="812203" y="369922"/>
                </a:cubicBezTo>
                <a:cubicBezTo>
                  <a:pt x="812203" y="377215"/>
                  <a:pt x="806370" y="383779"/>
                  <a:pt x="798346" y="383779"/>
                </a:cubicBezTo>
                <a:cubicBezTo>
                  <a:pt x="792510" y="383779"/>
                  <a:pt x="785947" y="377215"/>
                  <a:pt x="785947" y="369922"/>
                </a:cubicBezTo>
                <a:cubicBezTo>
                  <a:pt x="785947" y="363359"/>
                  <a:pt x="792510" y="357525"/>
                  <a:pt x="798346" y="357525"/>
                </a:cubicBezTo>
                <a:close/>
                <a:moveTo>
                  <a:pt x="3654110" y="354153"/>
                </a:moveTo>
                <a:cubicBezTo>
                  <a:pt x="3661893" y="354153"/>
                  <a:pt x="3668898" y="360716"/>
                  <a:pt x="3668898" y="368738"/>
                </a:cubicBezTo>
                <a:cubicBezTo>
                  <a:pt x="3668898" y="376031"/>
                  <a:pt x="3661893" y="380407"/>
                  <a:pt x="3654110" y="380407"/>
                </a:cubicBezTo>
                <a:cubicBezTo>
                  <a:pt x="3645548" y="380407"/>
                  <a:pt x="3639322" y="376031"/>
                  <a:pt x="3639322" y="368738"/>
                </a:cubicBezTo>
                <a:cubicBezTo>
                  <a:pt x="3639322" y="360716"/>
                  <a:pt x="3645548" y="354153"/>
                  <a:pt x="3654110" y="354153"/>
                </a:cubicBezTo>
                <a:close/>
                <a:moveTo>
                  <a:pt x="3583280" y="354153"/>
                </a:moveTo>
                <a:cubicBezTo>
                  <a:pt x="3591064" y="354153"/>
                  <a:pt x="3598069" y="360716"/>
                  <a:pt x="3598069" y="368738"/>
                </a:cubicBezTo>
                <a:cubicBezTo>
                  <a:pt x="3598069" y="376031"/>
                  <a:pt x="3591064" y="380407"/>
                  <a:pt x="3583280" y="380407"/>
                </a:cubicBezTo>
                <a:cubicBezTo>
                  <a:pt x="3574718" y="380407"/>
                  <a:pt x="3568491" y="376031"/>
                  <a:pt x="3568491" y="368738"/>
                </a:cubicBezTo>
                <a:cubicBezTo>
                  <a:pt x="3568491" y="360716"/>
                  <a:pt x="3574718" y="354153"/>
                  <a:pt x="3583280" y="354153"/>
                </a:cubicBezTo>
                <a:close/>
                <a:moveTo>
                  <a:pt x="3512449" y="354153"/>
                </a:moveTo>
                <a:cubicBezTo>
                  <a:pt x="3520232" y="354153"/>
                  <a:pt x="3527237" y="360983"/>
                  <a:pt x="3527237" y="369330"/>
                </a:cubicBezTo>
                <a:cubicBezTo>
                  <a:pt x="3527237" y="376919"/>
                  <a:pt x="3520232" y="383749"/>
                  <a:pt x="3512449" y="383749"/>
                </a:cubicBezTo>
                <a:cubicBezTo>
                  <a:pt x="3503887" y="383749"/>
                  <a:pt x="3497661" y="376919"/>
                  <a:pt x="3497661" y="369330"/>
                </a:cubicBezTo>
                <a:cubicBezTo>
                  <a:pt x="3497661" y="360983"/>
                  <a:pt x="3503887" y="354153"/>
                  <a:pt x="3512449" y="354153"/>
                </a:cubicBezTo>
                <a:close/>
                <a:moveTo>
                  <a:pt x="3440686" y="354153"/>
                </a:moveTo>
                <a:cubicBezTo>
                  <a:pt x="3448708" y="354153"/>
                  <a:pt x="3453083" y="360983"/>
                  <a:pt x="3453083" y="369330"/>
                </a:cubicBezTo>
                <a:cubicBezTo>
                  <a:pt x="3453083" y="376919"/>
                  <a:pt x="3448708" y="383749"/>
                  <a:pt x="3440686" y="383749"/>
                </a:cubicBezTo>
                <a:cubicBezTo>
                  <a:pt x="3433393" y="383749"/>
                  <a:pt x="3426830" y="376919"/>
                  <a:pt x="3426830" y="369330"/>
                </a:cubicBezTo>
                <a:cubicBezTo>
                  <a:pt x="3426830" y="360983"/>
                  <a:pt x="3433393" y="354153"/>
                  <a:pt x="3440686" y="354153"/>
                </a:cubicBezTo>
                <a:close/>
                <a:moveTo>
                  <a:pt x="3369857" y="354153"/>
                </a:moveTo>
                <a:cubicBezTo>
                  <a:pt x="3376420" y="354153"/>
                  <a:pt x="3382254" y="360983"/>
                  <a:pt x="3382254" y="369330"/>
                </a:cubicBezTo>
                <a:cubicBezTo>
                  <a:pt x="3382254" y="376919"/>
                  <a:pt x="3376420" y="383749"/>
                  <a:pt x="3369857" y="383749"/>
                </a:cubicBezTo>
                <a:cubicBezTo>
                  <a:pt x="3362564" y="383749"/>
                  <a:pt x="3356001" y="376919"/>
                  <a:pt x="3356001" y="369330"/>
                </a:cubicBezTo>
                <a:cubicBezTo>
                  <a:pt x="3356001" y="360983"/>
                  <a:pt x="3362564" y="354153"/>
                  <a:pt x="3369857" y="354153"/>
                </a:cubicBezTo>
                <a:close/>
                <a:moveTo>
                  <a:pt x="3299097" y="354153"/>
                </a:moveTo>
                <a:cubicBezTo>
                  <a:pt x="3305662" y="354153"/>
                  <a:pt x="3311496" y="360983"/>
                  <a:pt x="3311496" y="369330"/>
                </a:cubicBezTo>
                <a:cubicBezTo>
                  <a:pt x="3311496" y="376919"/>
                  <a:pt x="3305662" y="383749"/>
                  <a:pt x="3299097" y="383749"/>
                </a:cubicBezTo>
                <a:cubicBezTo>
                  <a:pt x="3291804" y="383749"/>
                  <a:pt x="3285242" y="376919"/>
                  <a:pt x="3285242" y="369330"/>
                </a:cubicBezTo>
                <a:cubicBezTo>
                  <a:pt x="3285242" y="360983"/>
                  <a:pt x="3291804" y="354153"/>
                  <a:pt x="3299097" y="354153"/>
                </a:cubicBezTo>
                <a:close/>
                <a:moveTo>
                  <a:pt x="3226808" y="354153"/>
                </a:moveTo>
                <a:cubicBezTo>
                  <a:pt x="3234828" y="354153"/>
                  <a:pt x="3240664" y="360983"/>
                  <a:pt x="3240664" y="369330"/>
                </a:cubicBezTo>
                <a:cubicBezTo>
                  <a:pt x="3240664" y="376919"/>
                  <a:pt x="3234828" y="383749"/>
                  <a:pt x="3226808" y="383749"/>
                </a:cubicBezTo>
                <a:cubicBezTo>
                  <a:pt x="3220245" y="383749"/>
                  <a:pt x="3214410" y="376919"/>
                  <a:pt x="3214410" y="369330"/>
                </a:cubicBezTo>
                <a:cubicBezTo>
                  <a:pt x="3214410" y="360983"/>
                  <a:pt x="3220245" y="354153"/>
                  <a:pt x="3226808" y="354153"/>
                </a:cubicBezTo>
                <a:close/>
                <a:moveTo>
                  <a:pt x="3152605" y="354153"/>
                </a:moveTo>
                <a:cubicBezTo>
                  <a:pt x="3159898" y="354153"/>
                  <a:pt x="3166462" y="360983"/>
                  <a:pt x="3166462" y="369330"/>
                </a:cubicBezTo>
                <a:cubicBezTo>
                  <a:pt x="3166462" y="376919"/>
                  <a:pt x="3159898" y="383749"/>
                  <a:pt x="3152605" y="383749"/>
                </a:cubicBezTo>
                <a:cubicBezTo>
                  <a:pt x="3146040" y="383749"/>
                  <a:pt x="3140206" y="376919"/>
                  <a:pt x="3140206" y="369330"/>
                </a:cubicBezTo>
                <a:cubicBezTo>
                  <a:pt x="3140206" y="360983"/>
                  <a:pt x="3146040" y="354153"/>
                  <a:pt x="3152605" y="354153"/>
                </a:cubicBezTo>
                <a:close/>
                <a:moveTo>
                  <a:pt x="3081774" y="354153"/>
                </a:moveTo>
                <a:cubicBezTo>
                  <a:pt x="3089066" y="354153"/>
                  <a:pt x="3095627" y="360983"/>
                  <a:pt x="3095627" y="369330"/>
                </a:cubicBezTo>
                <a:cubicBezTo>
                  <a:pt x="3095627" y="376919"/>
                  <a:pt x="3089066" y="383749"/>
                  <a:pt x="3081774" y="383749"/>
                </a:cubicBezTo>
                <a:cubicBezTo>
                  <a:pt x="3073750" y="383749"/>
                  <a:pt x="3069375" y="376919"/>
                  <a:pt x="3069375" y="369330"/>
                </a:cubicBezTo>
                <a:cubicBezTo>
                  <a:pt x="3069375" y="360983"/>
                  <a:pt x="3073750" y="354153"/>
                  <a:pt x="3081774" y="354153"/>
                </a:cubicBezTo>
                <a:close/>
                <a:moveTo>
                  <a:pt x="3013715" y="354153"/>
                </a:moveTo>
                <a:cubicBezTo>
                  <a:pt x="3021307" y="354153"/>
                  <a:pt x="3028135" y="360983"/>
                  <a:pt x="3028135" y="369330"/>
                </a:cubicBezTo>
                <a:cubicBezTo>
                  <a:pt x="3028135" y="376919"/>
                  <a:pt x="3021307" y="383749"/>
                  <a:pt x="3013715" y="383749"/>
                </a:cubicBezTo>
                <a:cubicBezTo>
                  <a:pt x="3005368" y="383749"/>
                  <a:pt x="2998539" y="376919"/>
                  <a:pt x="2998539" y="369330"/>
                </a:cubicBezTo>
                <a:cubicBezTo>
                  <a:pt x="2998539" y="360983"/>
                  <a:pt x="3005368" y="354153"/>
                  <a:pt x="3013715" y="354153"/>
                </a:cubicBezTo>
                <a:close/>
                <a:moveTo>
                  <a:pt x="2942494" y="354153"/>
                </a:moveTo>
                <a:cubicBezTo>
                  <a:pt x="2951055" y="354153"/>
                  <a:pt x="2957288" y="360983"/>
                  <a:pt x="2957288" y="369330"/>
                </a:cubicBezTo>
                <a:cubicBezTo>
                  <a:pt x="2957288" y="376919"/>
                  <a:pt x="2951055" y="383749"/>
                  <a:pt x="2942494" y="383749"/>
                </a:cubicBezTo>
                <a:cubicBezTo>
                  <a:pt x="2934713" y="383749"/>
                  <a:pt x="2927708" y="376919"/>
                  <a:pt x="2927708" y="369330"/>
                </a:cubicBezTo>
                <a:cubicBezTo>
                  <a:pt x="2927708" y="360983"/>
                  <a:pt x="2934713" y="354153"/>
                  <a:pt x="2942494" y="354153"/>
                </a:cubicBezTo>
                <a:close/>
                <a:moveTo>
                  <a:pt x="2868293" y="354153"/>
                </a:moveTo>
                <a:cubicBezTo>
                  <a:pt x="2876858" y="354153"/>
                  <a:pt x="2883085" y="360983"/>
                  <a:pt x="2883085" y="369330"/>
                </a:cubicBezTo>
                <a:cubicBezTo>
                  <a:pt x="2883085" y="376919"/>
                  <a:pt x="2876858" y="383749"/>
                  <a:pt x="2868293" y="383749"/>
                </a:cubicBezTo>
                <a:cubicBezTo>
                  <a:pt x="2860512" y="383749"/>
                  <a:pt x="2853504" y="376919"/>
                  <a:pt x="2853504" y="369330"/>
                </a:cubicBezTo>
                <a:cubicBezTo>
                  <a:pt x="2853504" y="360983"/>
                  <a:pt x="2860512" y="354153"/>
                  <a:pt x="2868293" y="354153"/>
                </a:cubicBezTo>
                <a:close/>
                <a:moveTo>
                  <a:pt x="2796535" y="354153"/>
                </a:moveTo>
                <a:cubicBezTo>
                  <a:pt x="2804558" y="354153"/>
                  <a:pt x="2808932" y="360983"/>
                  <a:pt x="2808932" y="369330"/>
                </a:cubicBezTo>
                <a:cubicBezTo>
                  <a:pt x="2808932" y="376919"/>
                  <a:pt x="2804558" y="383749"/>
                  <a:pt x="2796535" y="383749"/>
                </a:cubicBezTo>
                <a:cubicBezTo>
                  <a:pt x="2789243" y="383749"/>
                  <a:pt x="2782678" y="376919"/>
                  <a:pt x="2782678" y="369330"/>
                </a:cubicBezTo>
                <a:cubicBezTo>
                  <a:pt x="2782678" y="360983"/>
                  <a:pt x="2789243" y="354153"/>
                  <a:pt x="2796535" y="354153"/>
                </a:cubicBezTo>
                <a:close/>
                <a:moveTo>
                  <a:pt x="2725695" y="354153"/>
                </a:moveTo>
                <a:cubicBezTo>
                  <a:pt x="2731532" y="354153"/>
                  <a:pt x="2738100" y="360983"/>
                  <a:pt x="2738100" y="369330"/>
                </a:cubicBezTo>
                <a:cubicBezTo>
                  <a:pt x="2738100" y="376919"/>
                  <a:pt x="2731532" y="383749"/>
                  <a:pt x="2725695" y="383749"/>
                </a:cubicBezTo>
                <a:cubicBezTo>
                  <a:pt x="2717681" y="383749"/>
                  <a:pt x="2711846" y="376919"/>
                  <a:pt x="2711846" y="369330"/>
                </a:cubicBezTo>
                <a:cubicBezTo>
                  <a:pt x="2711846" y="360983"/>
                  <a:pt x="2717681" y="354153"/>
                  <a:pt x="2725695" y="354153"/>
                </a:cubicBezTo>
                <a:close/>
                <a:moveTo>
                  <a:pt x="2653415" y="354153"/>
                </a:moveTo>
                <a:cubicBezTo>
                  <a:pt x="2660705" y="354153"/>
                  <a:pt x="2667270" y="360983"/>
                  <a:pt x="2667270" y="369330"/>
                </a:cubicBezTo>
                <a:cubicBezTo>
                  <a:pt x="2667270" y="376919"/>
                  <a:pt x="2660705" y="383749"/>
                  <a:pt x="2653415" y="383749"/>
                </a:cubicBezTo>
                <a:cubicBezTo>
                  <a:pt x="2646857" y="383749"/>
                  <a:pt x="2641021" y="376919"/>
                  <a:pt x="2641021" y="369330"/>
                </a:cubicBezTo>
                <a:cubicBezTo>
                  <a:pt x="2641021" y="360983"/>
                  <a:pt x="2646857" y="354153"/>
                  <a:pt x="2653415" y="354153"/>
                </a:cubicBezTo>
                <a:close/>
                <a:moveTo>
                  <a:pt x="2582583" y="354153"/>
                </a:moveTo>
                <a:cubicBezTo>
                  <a:pt x="2589875" y="354153"/>
                  <a:pt x="2596439" y="360983"/>
                  <a:pt x="2596439" y="369330"/>
                </a:cubicBezTo>
                <a:cubicBezTo>
                  <a:pt x="2596439" y="376919"/>
                  <a:pt x="2589875" y="383749"/>
                  <a:pt x="2582583" y="383749"/>
                </a:cubicBezTo>
                <a:cubicBezTo>
                  <a:pt x="2576019" y="383749"/>
                  <a:pt x="2570184" y="376919"/>
                  <a:pt x="2570184" y="369330"/>
                </a:cubicBezTo>
                <a:cubicBezTo>
                  <a:pt x="2570184" y="360983"/>
                  <a:pt x="2576019" y="354153"/>
                  <a:pt x="2582583" y="354153"/>
                </a:cubicBezTo>
                <a:close/>
                <a:moveTo>
                  <a:pt x="2511029" y="354153"/>
                </a:moveTo>
                <a:cubicBezTo>
                  <a:pt x="2519050" y="354153"/>
                  <a:pt x="2525613" y="360983"/>
                  <a:pt x="2525613" y="369330"/>
                </a:cubicBezTo>
                <a:cubicBezTo>
                  <a:pt x="2525613" y="376919"/>
                  <a:pt x="2519050" y="383749"/>
                  <a:pt x="2511029" y="383749"/>
                </a:cubicBezTo>
                <a:cubicBezTo>
                  <a:pt x="2503737" y="383749"/>
                  <a:pt x="2499361" y="376919"/>
                  <a:pt x="2499361" y="369330"/>
                </a:cubicBezTo>
                <a:cubicBezTo>
                  <a:pt x="2499361" y="360983"/>
                  <a:pt x="2503737" y="354153"/>
                  <a:pt x="2511029" y="354153"/>
                </a:cubicBezTo>
                <a:close/>
                <a:moveTo>
                  <a:pt x="2439946" y="354153"/>
                </a:moveTo>
                <a:cubicBezTo>
                  <a:pt x="2448505" y="354153"/>
                  <a:pt x="2454732" y="360983"/>
                  <a:pt x="2454732" y="369330"/>
                </a:cubicBezTo>
                <a:cubicBezTo>
                  <a:pt x="2454732" y="376919"/>
                  <a:pt x="2448505" y="383749"/>
                  <a:pt x="2439946" y="383749"/>
                </a:cubicBezTo>
                <a:cubicBezTo>
                  <a:pt x="2432160" y="383749"/>
                  <a:pt x="2425156" y="376919"/>
                  <a:pt x="2425156" y="369330"/>
                </a:cubicBezTo>
                <a:cubicBezTo>
                  <a:pt x="2425156" y="360983"/>
                  <a:pt x="2432160" y="354153"/>
                  <a:pt x="2439946" y="354153"/>
                </a:cubicBezTo>
                <a:close/>
                <a:moveTo>
                  <a:pt x="2369110" y="354153"/>
                </a:moveTo>
                <a:cubicBezTo>
                  <a:pt x="2377672" y="354153"/>
                  <a:pt x="2383899" y="360983"/>
                  <a:pt x="2383899" y="369330"/>
                </a:cubicBezTo>
                <a:cubicBezTo>
                  <a:pt x="2383899" y="376919"/>
                  <a:pt x="2377672" y="383749"/>
                  <a:pt x="2369110" y="383749"/>
                </a:cubicBezTo>
                <a:cubicBezTo>
                  <a:pt x="2361327" y="383749"/>
                  <a:pt x="2354319" y="376919"/>
                  <a:pt x="2354319" y="369330"/>
                </a:cubicBezTo>
                <a:cubicBezTo>
                  <a:pt x="2354319" y="360983"/>
                  <a:pt x="2361327" y="354153"/>
                  <a:pt x="2369110" y="354153"/>
                </a:cubicBezTo>
                <a:close/>
                <a:moveTo>
                  <a:pt x="2298280" y="354153"/>
                </a:moveTo>
                <a:cubicBezTo>
                  <a:pt x="2306842" y="354153"/>
                  <a:pt x="2313068" y="360983"/>
                  <a:pt x="2313068" y="369330"/>
                </a:cubicBezTo>
                <a:cubicBezTo>
                  <a:pt x="2313068" y="376919"/>
                  <a:pt x="2306842" y="383749"/>
                  <a:pt x="2298280" y="383749"/>
                </a:cubicBezTo>
                <a:cubicBezTo>
                  <a:pt x="2290497" y="383749"/>
                  <a:pt x="2283490" y="376919"/>
                  <a:pt x="2283490" y="369330"/>
                </a:cubicBezTo>
                <a:cubicBezTo>
                  <a:pt x="2283490" y="360983"/>
                  <a:pt x="2290497" y="354153"/>
                  <a:pt x="2298280" y="354153"/>
                </a:cubicBezTo>
                <a:close/>
                <a:moveTo>
                  <a:pt x="2226517" y="354153"/>
                </a:moveTo>
                <a:cubicBezTo>
                  <a:pt x="2234538" y="354153"/>
                  <a:pt x="2238914" y="360983"/>
                  <a:pt x="2238914" y="369330"/>
                </a:cubicBezTo>
                <a:cubicBezTo>
                  <a:pt x="2238914" y="376919"/>
                  <a:pt x="2234538" y="383749"/>
                  <a:pt x="2226517" y="383749"/>
                </a:cubicBezTo>
                <a:cubicBezTo>
                  <a:pt x="2218495" y="383749"/>
                  <a:pt x="2212658" y="376919"/>
                  <a:pt x="2212658" y="369330"/>
                </a:cubicBezTo>
                <a:cubicBezTo>
                  <a:pt x="2212658" y="360983"/>
                  <a:pt x="2218495" y="354153"/>
                  <a:pt x="2226517" y="354153"/>
                </a:cubicBezTo>
                <a:close/>
                <a:moveTo>
                  <a:pt x="2155683" y="354153"/>
                </a:moveTo>
                <a:cubicBezTo>
                  <a:pt x="2161519" y="354153"/>
                  <a:pt x="2168081" y="360983"/>
                  <a:pt x="2168081" y="369330"/>
                </a:cubicBezTo>
                <a:cubicBezTo>
                  <a:pt x="2168081" y="376919"/>
                  <a:pt x="2161519" y="383749"/>
                  <a:pt x="2155683" y="383749"/>
                </a:cubicBezTo>
                <a:cubicBezTo>
                  <a:pt x="2147663" y="383749"/>
                  <a:pt x="2141827" y="376919"/>
                  <a:pt x="2141827" y="369330"/>
                </a:cubicBezTo>
                <a:cubicBezTo>
                  <a:pt x="2141827" y="360983"/>
                  <a:pt x="2147663" y="354153"/>
                  <a:pt x="2155683" y="354153"/>
                </a:cubicBezTo>
                <a:close/>
                <a:moveTo>
                  <a:pt x="2084849" y="354153"/>
                </a:moveTo>
                <a:cubicBezTo>
                  <a:pt x="2090683" y="354153"/>
                  <a:pt x="2097248" y="360983"/>
                  <a:pt x="2097248" y="369330"/>
                </a:cubicBezTo>
                <a:cubicBezTo>
                  <a:pt x="2097248" y="376919"/>
                  <a:pt x="2090683" y="383749"/>
                  <a:pt x="2084849" y="383749"/>
                </a:cubicBezTo>
                <a:cubicBezTo>
                  <a:pt x="2076828" y="383749"/>
                  <a:pt x="2070994" y="376919"/>
                  <a:pt x="2070994" y="369330"/>
                </a:cubicBezTo>
                <a:cubicBezTo>
                  <a:pt x="2070994" y="360983"/>
                  <a:pt x="2076828" y="354153"/>
                  <a:pt x="2084849" y="354153"/>
                </a:cubicBezTo>
                <a:close/>
                <a:moveTo>
                  <a:pt x="2011835" y="354153"/>
                </a:moveTo>
                <a:cubicBezTo>
                  <a:pt x="2019855" y="354153"/>
                  <a:pt x="2026421" y="360983"/>
                  <a:pt x="2026421" y="369330"/>
                </a:cubicBezTo>
                <a:cubicBezTo>
                  <a:pt x="2026421" y="376919"/>
                  <a:pt x="2019855" y="383749"/>
                  <a:pt x="2011835" y="383749"/>
                </a:cubicBezTo>
                <a:cubicBezTo>
                  <a:pt x="2006000" y="383749"/>
                  <a:pt x="2000166" y="376919"/>
                  <a:pt x="2000166" y="369330"/>
                </a:cubicBezTo>
                <a:cubicBezTo>
                  <a:pt x="2000166" y="360983"/>
                  <a:pt x="2006000" y="354153"/>
                  <a:pt x="2011835" y="354153"/>
                </a:cubicBezTo>
                <a:close/>
                <a:moveTo>
                  <a:pt x="1938362" y="354153"/>
                </a:moveTo>
                <a:cubicBezTo>
                  <a:pt x="1946385" y="354153"/>
                  <a:pt x="1952222" y="360983"/>
                  <a:pt x="1952222" y="369330"/>
                </a:cubicBezTo>
                <a:cubicBezTo>
                  <a:pt x="1952222" y="376919"/>
                  <a:pt x="1946385" y="383749"/>
                  <a:pt x="1938362" y="383749"/>
                </a:cubicBezTo>
                <a:cubicBezTo>
                  <a:pt x="1932528" y="383749"/>
                  <a:pt x="1925968" y="376919"/>
                  <a:pt x="1925968" y="369330"/>
                </a:cubicBezTo>
                <a:cubicBezTo>
                  <a:pt x="1925968" y="360983"/>
                  <a:pt x="1932528" y="354153"/>
                  <a:pt x="1938362" y="354153"/>
                </a:cubicBezTo>
                <a:close/>
                <a:moveTo>
                  <a:pt x="1867527" y="354153"/>
                </a:moveTo>
                <a:cubicBezTo>
                  <a:pt x="1875550" y="354153"/>
                  <a:pt x="1881384" y="360983"/>
                  <a:pt x="1881384" y="369330"/>
                </a:cubicBezTo>
                <a:cubicBezTo>
                  <a:pt x="1881384" y="376919"/>
                  <a:pt x="1875550" y="383749"/>
                  <a:pt x="1867527" y="383749"/>
                </a:cubicBezTo>
                <a:cubicBezTo>
                  <a:pt x="1860235" y="383749"/>
                  <a:pt x="1855129" y="376919"/>
                  <a:pt x="1855129" y="369330"/>
                </a:cubicBezTo>
                <a:cubicBezTo>
                  <a:pt x="1855129" y="360983"/>
                  <a:pt x="1860235" y="354153"/>
                  <a:pt x="1867527" y="354153"/>
                </a:cubicBezTo>
                <a:close/>
                <a:moveTo>
                  <a:pt x="1225708" y="284879"/>
                </a:moveTo>
                <a:cubicBezTo>
                  <a:pt x="1233489" y="283322"/>
                  <a:pt x="1240493" y="290327"/>
                  <a:pt x="1240493" y="298111"/>
                </a:cubicBezTo>
                <a:cubicBezTo>
                  <a:pt x="1240493" y="306673"/>
                  <a:pt x="1233489" y="312900"/>
                  <a:pt x="1225708" y="312900"/>
                </a:cubicBezTo>
                <a:cubicBezTo>
                  <a:pt x="1217159" y="312900"/>
                  <a:pt x="1210931" y="306673"/>
                  <a:pt x="1210931" y="298111"/>
                </a:cubicBezTo>
                <a:cubicBezTo>
                  <a:pt x="1210931" y="290327"/>
                  <a:pt x="1217159" y="284879"/>
                  <a:pt x="1225708" y="284879"/>
                </a:cubicBezTo>
                <a:close/>
                <a:moveTo>
                  <a:pt x="3440686" y="283322"/>
                </a:moveTo>
                <a:cubicBezTo>
                  <a:pt x="3448708" y="283322"/>
                  <a:pt x="3453083" y="289885"/>
                  <a:pt x="3453083" y="297178"/>
                </a:cubicBezTo>
                <a:cubicBezTo>
                  <a:pt x="3453083" y="305200"/>
                  <a:pt x="3448708" y="309576"/>
                  <a:pt x="3440686" y="309576"/>
                </a:cubicBezTo>
                <a:cubicBezTo>
                  <a:pt x="3433393" y="309576"/>
                  <a:pt x="3426830" y="305200"/>
                  <a:pt x="3426830" y="297178"/>
                </a:cubicBezTo>
                <a:cubicBezTo>
                  <a:pt x="3426830" y="289885"/>
                  <a:pt x="3433393" y="283322"/>
                  <a:pt x="3440686" y="283322"/>
                </a:cubicBezTo>
                <a:close/>
                <a:moveTo>
                  <a:pt x="3369857" y="283322"/>
                </a:moveTo>
                <a:cubicBezTo>
                  <a:pt x="3376420" y="283322"/>
                  <a:pt x="3382254" y="289885"/>
                  <a:pt x="3382254" y="297178"/>
                </a:cubicBezTo>
                <a:cubicBezTo>
                  <a:pt x="3382254" y="305200"/>
                  <a:pt x="3376420" y="309576"/>
                  <a:pt x="3369857" y="309576"/>
                </a:cubicBezTo>
                <a:cubicBezTo>
                  <a:pt x="3362564" y="309576"/>
                  <a:pt x="3356001" y="305200"/>
                  <a:pt x="3356001" y="297178"/>
                </a:cubicBezTo>
                <a:cubicBezTo>
                  <a:pt x="3356001" y="289885"/>
                  <a:pt x="3362564" y="283322"/>
                  <a:pt x="3369857" y="283322"/>
                </a:cubicBezTo>
                <a:close/>
                <a:moveTo>
                  <a:pt x="3299100" y="283322"/>
                </a:moveTo>
                <a:cubicBezTo>
                  <a:pt x="3305662" y="283322"/>
                  <a:pt x="3311496" y="289885"/>
                  <a:pt x="3311496" y="297178"/>
                </a:cubicBezTo>
                <a:cubicBezTo>
                  <a:pt x="3311496" y="305200"/>
                  <a:pt x="3305662" y="309576"/>
                  <a:pt x="3299100" y="309576"/>
                </a:cubicBezTo>
                <a:cubicBezTo>
                  <a:pt x="3291804" y="309576"/>
                  <a:pt x="3285242" y="305200"/>
                  <a:pt x="3285242" y="297178"/>
                </a:cubicBezTo>
                <a:cubicBezTo>
                  <a:pt x="3285242" y="289885"/>
                  <a:pt x="3291804" y="283322"/>
                  <a:pt x="3299100" y="283322"/>
                </a:cubicBezTo>
                <a:close/>
                <a:moveTo>
                  <a:pt x="3226808" y="283322"/>
                </a:moveTo>
                <a:cubicBezTo>
                  <a:pt x="3234828" y="283322"/>
                  <a:pt x="3240664" y="289885"/>
                  <a:pt x="3240664" y="297178"/>
                </a:cubicBezTo>
                <a:cubicBezTo>
                  <a:pt x="3240664" y="305200"/>
                  <a:pt x="3234828" y="309576"/>
                  <a:pt x="3226808" y="309576"/>
                </a:cubicBezTo>
                <a:cubicBezTo>
                  <a:pt x="3220245" y="309576"/>
                  <a:pt x="3214410" y="305200"/>
                  <a:pt x="3214410" y="297178"/>
                </a:cubicBezTo>
                <a:cubicBezTo>
                  <a:pt x="3214410" y="289885"/>
                  <a:pt x="3220245" y="283322"/>
                  <a:pt x="3226808" y="283322"/>
                </a:cubicBezTo>
                <a:close/>
                <a:moveTo>
                  <a:pt x="3152605" y="283322"/>
                </a:moveTo>
                <a:cubicBezTo>
                  <a:pt x="3159898" y="283322"/>
                  <a:pt x="3166462" y="289885"/>
                  <a:pt x="3166462" y="297178"/>
                </a:cubicBezTo>
                <a:cubicBezTo>
                  <a:pt x="3166462" y="305200"/>
                  <a:pt x="3159898" y="309576"/>
                  <a:pt x="3152605" y="309576"/>
                </a:cubicBezTo>
                <a:cubicBezTo>
                  <a:pt x="3146041" y="309576"/>
                  <a:pt x="3140209" y="305200"/>
                  <a:pt x="3140209" y="297178"/>
                </a:cubicBezTo>
                <a:cubicBezTo>
                  <a:pt x="3140209" y="289885"/>
                  <a:pt x="3146041" y="283322"/>
                  <a:pt x="3152605" y="283322"/>
                </a:cubicBezTo>
                <a:close/>
                <a:moveTo>
                  <a:pt x="3081774" y="283322"/>
                </a:moveTo>
                <a:cubicBezTo>
                  <a:pt x="3089066" y="283322"/>
                  <a:pt x="3095628" y="289885"/>
                  <a:pt x="3095628" y="297178"/>
                </a:cubicBezTo>
                <a:cubicBezTo>
                  <a:pt x="3095628" y="305200"/>
                  <a:pt x="3089066" y="309576"/>
                  <a:pt x="3081774" y="309576"/>
                </a:cubicBezTo>
                <a:cubicBezTo>
                  <a:pt x="3073750" y="309576"/>
                  <a:pt x="3069375" y="305200"/>
                  <a:pt x="3069375" y="297178"/>
                </a:cubicBezTo>
                <a:cubicBezTo>
                  <a:pt x="3069375" y="289885"/>
                  <a:pt x="3073750" y="283322"/>
                  <a:pt x="3081774" y="283322"/>
                </a:cubicBezTo>
                <a:close/>
                <a:moveTo>
                  <a:pt x="3013717" y="283322"/>
                </a:moveTo>
                <a:cubicBezTo>
                  <a:pt x="3021307" y="283322"/>
                  <a:pt x="3028135" y="289885"/>
                  <a:pt x="3028135" y="297178"/>
                </a:cubicBezTo>
                <a:cubicBezTo>
                  <a:pt x="3028135" y="305200"/>
                  <a:pt x="3021307" y="309576"/>
                  <a:pt x="3013717" y="309576"/>
                </a:cubicBezTo>
                <a:cubicBezTo>
                  <a:pt x="3005371" y="309576"/>
                  <a:pt x="2998539" y="305200"/>
                  <a:pt x="2998539" y="297178"/>
                </a:cubicBezTo>
                <a:cubicBezTo>
                  <a:pt x="2998539" y="289885"/>
                  <a:pt x="3005371" y="283322"/>
                  <a:pt x="3013717" y="283322"/>
                </a:cubicBezTo>
                <a:close/>
                <a:moveTo>
                  <a:pt x="2942494" y="283322"/>
                </a:moveTo>
                <a:cubicBezTo>
                  <a:pt x="2951055" y="283322"/>
                  <a:pt x="2957288" y="290327"/>
                  <a:pt x="2957288" y="298111"/>
                </a:cubicBezTo>
                <a:cubicBezTo>
                  <a:pt x="2957288" y="306673"/>
                  <a:pt x="2951055" y="312900"/>
                  <a:pt x="2942494" y="312900"/>
                </a:cubicBezTo>
                <a:cubicBezTo>
                  <a:pt x="2934713" y="312900"/>
                  <a:pt x="2927711" y="306673"/>
                  <a:pt x="2927711" y="298111"/>
                </a:cubicBezTo>
                <a:cubicBezTo>
                  <a:pt x="2927711" y="290327"/>
                  <a:pt x="2934713" y="283322"/>
                  <a:pt x="2942494" y="283322"/>
                </a:cubicBezTo>
                <a:close/>
                <a:moveTo>
                  <a:pt x="2868293" y="283322"/>
                </a:moveTo>
                <a:cubicBezTo>
                  <a:pt x="2876858" y="283322"/>
                  <a:pt x="2883087" y="290327"/>
                  <a:pt x="2883087" y="298111"/>
                </a:cubicBezTo>
                <a:cubicBezTo>
                  <a:pt x="2883087" y="306673"/>
                  <a:pt x="2876858" y="312900"/>
                  <a:pt x="2868293" y="312900"/>
                </a:cubicBezTo>
                <a:cubicBezTo>
                  <a:pt x="2860512" y="312900"/>
                  <a:pt x="2853507" y="306673"/>
                  <a:pt x="2853507" y="298111"/>
                </a:cubicBezTo>
                <a:cubicBezTo>
                  <a:pt x="2853507" y="290327"/>
                  <a:pt x="2860512" y="283322"/>
                  <a:pt x="2868293" y="283322"/>
                </a:cubicBezTo>
                <a:close/>
                <a:moveTo>
                  <a:pt x="2796535" y="283322"/>
                </a:moveTo>
                <a:cubicBezTo>
                  <a:pt x="2804558" y="283322"/>
                  <a:pt x="2808934" y="290327"/>
                  <a:pt x="2808934" y="298111"/>
                </a:cubicBezTo>
                <a:cubicBezTo>
                  <a:pt x="2808934" y="306673"/>
                  <a:pt x="2804558" y="312900"/>
                  <a:pt x="2796535" y="312900"/>
                </a:cubicBezTo>
                <a:cubicBezTo>
                  <a:pt x="2789243" y="312900"/>
                  <a:pt x="2782678" y="306673"/>
                  <a:pt x="2782678" y="298111"/>
                </a:cubicBezTo>
                <a:cubicBezTo>
                  <a:pt x="2782678" y="290327"/>
                  <a:pt x="2789243" y="283322"/>
                  <a:pt x="2796535" y="283322"/>
                </a:cubicBezTo>
                <a:close/>
                <a:moveTo>
                  <a:pt x="2725698" y="283322"/>
                </a:moveTo>
                <a:cubicBezTo>
                  <a:pt x="2731532" y="283322"/>
                  <a:pt x="2738100" y="290327"/>
                  <a:pt x="2738100" y="298111"/>
                </a:cubicBezTo>
                <a:cubicBezTo>
                  <a:pt x="2738100" y="306673"/>
                  <a:pt x="2731532" y="312900"/>
                  <a:pt x="2725698" y="312900"/>
                </a:cubicBezTo>
                <a:cubicBezTo>
                  <a:pt x="2717681" y="312900"/>
                  <a:pt x="2711846" y="306673"/>
                  <a:pt x="2711846" y="298111"/>
                </a:cubicBezTo>
                <a:cubicBezTo>
                  <a:pt x="2711846" y="290327"/>
                  <a:pt x="2717681" y="283322"/>
                  <a:pt x="2725698" y="283322"/>
                </a:cubicBezTo>
                <a:close/>
                <a:moveTo>
                  <a:pt x="2653415" y="283322"/>
                </a:moveTo>
                <a:cubicBezTo>
                  <a:pt x="2660705" y="283322"/>
                  <a:pt x="2667270" y="290327"/>
                  <a:pt x="2667270" y="298111"/>
                </a:cubicBezTo>
                <a:cubicBezTo>
                  <a:pt x="2667270" y="306673"/>
                  <a:pt x="2660705" y="312900"/>
                  <a:pt x="2653415" y="312900"/>
                </a:cubicBezTo>
                <a:cubicBezTo>
                  <a:pt x="2646857" y="312900"/>
                  <a:pt x="2641021" y="306673"/>
                  <a:pt x="2641021" y="298111"/>
                </a:cubicBezTo>
                <a:cubicBezTo>
                  <a:pt x="2641021" y="290327"/>
                  <a:pt x="2646857" y="283322"/>
                  <a:pt x="2653415" y="283322"/>
                </a:cubicBezTo>
                <a:close/>
                <a:moveTo>
                  <a:pt x="2582583" y="283322"/>
                </a:moveTo>
                <a:cubicBezTo>
                  <a:pt x="2589875" y="283322"/>
                  <a:pt x="2596439" y="290327"/>
                  <a:pt x="2596439" y="298111"/>
                </a:cubicBezTo>
                <a:cubicBezTo>
                  <a:pt x="2596439" y="306673"/>
                  <a:pt x="2589875" y="312900"/>
                  <a:pt x="2582583" y="312900"/>
                </a:cubicBezTo>
                <a:cubicBezTo>
                  <a:pt x="2576019" y="312900"/>
                  <a:pt x="2570189" y="306673"/>
                  <a:pt x="2570189" y="298111"/>
                </a:cubicBezTo>
                <a:cubicBezTo>
                  <a:pt x="2570189" y="290327"/>
                  <a:pt x="2576019" y="283322"/>
                  <a:pt x="2582583" y="283322"/>
                </a:cubicBezTo>
                <a:close/>
                <a:moveTo>
                  <a:pt x="2511029" y="283322"/>
                </a:moveTo>
                <a:cubicBezTo>
                  <a:pt x="2519050" y="283322"/>
                  <a:pt x="2525613" y="290327"/>
                  <a:pt x="2525613" y="298111"/>
                </a:cubicBezTo>
                <a:cubicBezTo>
                  <a:pt x="2525613" y="306673"/>
                  <a:pt x="2519050" y="312900"/>
                  <a:pt x="2511029" y="312900"/>
                </a:cubicBezTo>
                <a:cubicBezTo>
                  <a:pt x="2503740" y="312900"/>
                  <a:pt x="2499361" y="306673"/>
                  <a:pt x="2499361" y="298111"/>
                </a:cubicBezTo>
                <a:cubicBezTo>
                  <a:pt x="2499361" y="290327"/>
                  <a:pt x="2503740" y="283322"/>
                  <a:pt x="2511029" y="283322"/>
                </a:cubicBezTo>
                <a:close/>
                <a:moveTo>
                  <a:pt x="2439946" y="283322"/>
                </a:moveTo>
                <a:cubicBezTo>
                  <a:pt x="2448505" y="283322"/>
                  <a:pt x="2454732" y="290327"/>
                  <a:pt x="2454732" y="298111"/>
                </a:cubicBezTo>
                <a:cubicBezTo>
                  <a:pt x="2454732" y="306673"/>
                  <a:pt x="2448505" y="312900"/>
                  <a:pt x="2439946" y="312900"/>
                </a:cubicBezTo>
                <a:cubicBezTo>
                  <a:pt x="2432160" y="312900"/>
                  <a:pt x="2425156" y="306673"/>
                  <a:pt x="2425156" y="298111"/>
                </a:cubicBezTo>
                <a:cubicBezTo>
                  <a:pt x="2425156" y="290327"/>
                  <a:pt x="2432160" y="283322"/>
                  <a:pt x="2439946" y="283322"/>
                </a:cubicBezTo>
                <a:close/>
                <a:moveTo>
                  <a:pt x="2369110" y="283322"/>
                </a:moveTo>
                <a:cubicBezTo>
                  <a:pt x="2377672" y="283322"/>
                  <a:pt x="2383899" y="290327"/>
                  <a:pt x="2383899" y="298111"/>
                </a:cubicBezTo>
                <a:cubicBezTo>
                  <a:pt x="2383899" y="306673"/>
                  <a:pt x="2377672" y="312900"/>
                  <a:pt x="2369110" y="312900"/>
                </a:cubicBezTo>
                <a:cubicBezTo>
                  <a:pt x="2361327" y="312900"/>
                  <a:pt x="2354319" y="306673"/>
                  <a:pt x="2354319" y="298111"/>
                </a:cubicBezTo>
                <a:cubicBezTo>
                  <a:pt x="2354319" y="290327"/>
                  <a:pt x="2361327" y="283322"/>
                  <a:pt x="2369110" y="283322"/>
                </a:cubicBezTo>
                <a:close/>
                <a:moveTo>
                  <a:pt x="2298280" y="283322"/>
                </a:moveTo>
                <a:cubicBezTo>
                  <a:pt x="2306842" y="283322"/>
                  <a:pt x="2313068" y="290327"/>
                  <a:pt x="2313068" y="298111"/>
                </a:cubicBezTo>
                <a:cubicBezTo>
                  <a:pt x="2313068" y="306673"/>
                  <a:pt x="2306842" y="312900"/>
                  <a:pt x="2298280" y="312900"/>
                </a:cubicBezTo>
                <a:cubicBezTo>
                  <a:pt x="2290497" y="312900"/>
                  <a:pt x="2283490" y="306673"/>
                  <a:pt x="2283490" y="298111"/>
                </a:cubicBezTo>
                <a:cubicBezTo>
                  <a:pt x="2283490" y="290327"/>
                  <a:pt x="2290497" y="283322"/>
                  <a:pt x="2298280" y="283322"/>
                </a:cubicBezTo>
                <a:close/>
                <a:moveTo>
                  <a:pt x="2226517" y="283322"/>
                </a:moveTo>
                <a:cubicBezTo>
                  <a:pt x="2234538" y="283322"/>
                  <a:pt x="2238914" y="290327"/>
                  <a:pt x="2238914" y="298111"/>
                </a:cubicBezTo>
                <a:cubicBezTo>
                  <a:pt x="2238914" y="306673"/>
                  <a:pt x="2234538" y="312900"/>
                  <a:pt x="2226517" y="312900"/>
                </a:cubicBezTo>
                <a:cubicBezTo>
                  <a:pt x="2218495" y="312900"/>
                  <a:pt x="2212658" y="306673"/>
                  <a:pt x="2212658" y="298111"/>
                </a:cubicBezTo>
                <a:cubicBezTo>
                  <a:pt x="2212658" y="290327"/>
                  <a:pt x="2218495" y="283322"/>
                  <a:pt x="2226517" y="283322"/>
                </a:cubicBezTo>
                <a:close/>
                <a:moveTo>
                  <a:pt x="2155683" y="283322"/>
                </a:moveTo>
                <a:cubicBezTo>
                  <a:pt x="2161519" y="283322"/>
                  <a:pt x="2168081" y="290327"/>
                  <a:pt x="2168081" y="298111"/>
                </a:cubicBezTo>
                <a:cubicBezTo>
                  <a:pt x="2168081" y="306673"/>
                  <a:pt x="2161519" y="312900"/>
                  <a:pt x="2155683" y="312900"/>
                </a:cubicBezTo>
                <a:cubicBezTo>
                  <a:pt x="2147663" y="312900"/>
                  <a:pt x="2141827" y="306673"/>
                  <a:pt x="2141827" y="298111"/>
                </a:cubicBezTo>
                <a:cubicBezTo>
                  <a:pt x="2141827" y="290327"/>
                  <a:pt x="2147663" y="283322"/>
                  <a:pt x="2155683" y="283322"/>
                </a:cubicBezTo>
                <a:close/>
                <a:moveTo>
                  <a:pt x="2084849" y="283322"/>
                </a:moveTo>
                <a:cubicBezTo>
                  <a:pt x="2090685" y="283322"/>
                  <a:pt x="2097248" y="290327"/>
                  <a:pt x="2097248" y="298111"/>
                </a:cubicBezTo>
                <a:cubicBezTo>
                  <a:pt x="2097248" y="306673"/>
                  <a:pt x="2090685" y="312900"/>
                  <a:pt x="2084849" y="312900"/>
                </a:cubicBezTo>
                <a:cubicBezTo>
                  <a:pt x="2076828" y="312900"/>
                  <a:pt x="2070994" y="306673"/>
                  <a:pt x="2070994" y="298111"/>
                </a:cubicBezTo>
                <a:cubicBezTo>
                  <a:pt x="2070994" y="290327"/>
                  <a:pt x="2076828" y="283322"/>
                  <a:pt x="2084849" y="283322"/>
                </a:cubicBezTo>
                <a:close/>
                <a:moveTo>
                  <a:pt x="2011835" y="283322"/>
                </a:moveTo>
                <a:cubicBezTo>
                  <a:pt x="2019855" y="283322"/>
                  <a:pt x="2026421" y="290327"/>
                  <a:pt x="2026421" y="298111"/>
                </a:cubicBezTo>
                <a:cubicBezTo>
                  <a:pt x="2026421" y="306673"/>
                  <a:pt x="2019855" y="312900"/>
                  <a:pt x="2011835" y="312900"/>
                </a:cubicBezTo>
                <a:cubicBezTo>
                  <a:pt x="2006002" y="312900"/>
                  <a:pt x="2000168" y="306673"/>
                  <a:pt x="2000168" y="298111"/>
                </a:cubicBezTo>
                <a:cubicBezTo>
                  <a:pt x="2000168" y="290327"/>
                  <a:pt x="2006002" y="283322"/>
                  <a:pt x="2011835" y="283322"/>
                </a:cubicBezTo>
                <a:close/>
                <a:moveTo>
                  <a:pt x="1938362" y="283322"/>
                </a:moveTo>
                <a:cubicBezTo>
                  <a:pt x="1946385" y="283322"/>
                  <a:pt x="1952222" y="290327"/>
                  <a:pt x="1952222" y="298111"/>
                </a:cubicBezTo>
                <a:cubicBezTo>
                  <a:pt x="1952222" y="306673"/>
                  <a:pt x="1946385" y="312900"/>
                  <a:pt x="1938362" y="312900"/>
                </a:cubicBezTo>
                <a:cubicBezTo>
                  <a:pt x="1932531" y="312900"/>
                  <a:pt x="1925968" y="306673"/>
                  <a:pt x="1925968" y="298111"/>
                </a:cubicBezTo>
                <a:cubicBezTo>
                  <a:pt x="1925968" y="290327"/>
                  <a:pt x="1932531" y="283322"/>
                  <a:pt x="1938362" y="283322"/>
                </a:cubicBezTo>
                <a:close/>
                <a:moveTo>
                  <a:pt x="1867527" y="283322"/>
                </a:moveTo>
                <a:cubicBezTo>
                  <a:pt x="1875550" y="283322"/>
                  <a:pt x="1881384" y="290327"/>
                  <a:pt x="1881384" y="298111"/>
                </a:cubicBezTo>
                <a:cubicBezTo>
                  <a:pt x="1881384" y="306673"/>
                  <a:pt x="1875550" y="312900"/>
                  <a:pt x="1867527" y="312900"/>
                </a:cubicBezTo>
                <a:cubicBezTo>
                  <a:pt x="1860235" y="312900"/>
                  <a:pt x="1855129" y="306673"/>
                  <a:pt x="1855129" y="298111"/>
                </a:cubicBezTo>
                <a:cubicBezTo>
                  <a:pt x="1855129" y="290327"/>
                  <a:pt x="1860235" y="283322"/>
                  <a:pt x="1867527" y="283322"/>
                </a:cubicBezTo>
                <a:close/>
                <a:moveTo>
                  <a:pt x="1799085" y="283322"/>
                </a:moveTo>
                <a:cubicBezTo>
                  <a:pt x="1807647" y="283322"/>
                  <a:pt x="1813876" y="290327"/>
                  <a:pt x="1813876" y="298111"/>
                </a:cubicBezTo>
                <a:cubicBezTo>
                  <a:pt x="1813876" y="306673"/>
                  <a:pt x="1807647" y="312900"/>
                  <a:pt x="1799085" y="312900"/>
                </a:cubicBezTo>
                <a:cubicBezTo>
                  <a:pt x="1790525" y="312900"/>
                  <a:pt x="1784300" y="306673"/>
                  <a:pt x="1784300" y="298111"/>
                </a:cubicBezTo>
                <a:cubicBezTo>
                  <a:pt x="1784300" y="290327"/>
                  <a:pt x="1790525" y="283322"/>
                  <a:pt x="1799085" y="283322"/>
                </a:cubicBezTo>
                <a:close/>
                <a:moveTo>
                  <a:pt x="1728262" y="283322"/>
                </a:moveTo>
                <a:cubicBezTo>
                  <a:pt x="1736825" y="283322"/>
                  <a:pt x="1743052" y="290327"/>
                  <a:pt x="1743052" y="298111"/>
                </a:cubicBezTo>
                <a:cubicBezTo>
                  <a:pt x="1743052" y="306673"/>
                  <a:pt x="1736825" y="312900"/>
                  <a:pt x="1728262" y="312900"/>
                </a:cubicBezTo>
                <a:cubicBezTo>
                  <a:pt x="1719697" y="312900"/>
                  <a:pt x="1713472" y="306673"/>
                  <a:pt x="1713472" y="298111"/>
                </a:cubicBezTo>
                <a:cubicBezTo>
                  <a:pt x="1713472" y="290327"/>
                  <a:pt x="1719697" y="283322"/>
                  <a:pt x="1728262" y="283322"/>
                </a:cubicBezTo>
                <a:close/>
                <a:moveTo>
                  <a:pt x="1656498" y="283322"/>
                </a:moveTo>
                <a:cubicBezTo>
                  <a:pt x="1663792" y="283322"/>
                  <a:pt x="1668897" y="290327"/>
                  <a:pt x="1668897" y="298111"/>
                </a:cubicBezTo>
                <a:cubicBezTo>
                  <a:pt x="1668897" y="306673"/>
                  <a:pt x="1663792" y="312900"/>
                  <a:pt x="1656498" y="312900"/>
                </a:cubicBezTo>
                <a:cubicBezTo>
                  <a:pt x="1648481" y="312900"/>
                  <a:pt x="1642650" y="306673"/>
                  <a:pt x="1642650" y="298111"/>
                </a:cubicBezTo>
                <a:cubicBezTo>
                  <a:pt x="1642650" y="290327"/>
                  <a:pt x="1648481" y="283322"/>
                  <a:pt x="1656498" y="283322"/>
                </a:cubicBezTo>
                <a:close/>
                <a:moveTo>
                  <a:pt x="1582299" y="283322"/>
                </a:moveTo>
                <a:cubicBezTo>
                  <a:pt x="1588131" y="283322"/>
                  <a:pt x="1594704" y="290327"/>
                  <a:pt x="1594704" y="298111"/>
                </a:cubicBezTo>
                <a:cubicBezTo>
                  <a:pt x="1594704" y="306673"/>
                  <a:pt x="1588131" y="312900"/>
                  <a:pt x="1582299" y="312900"/>
                </a:cubicBezTo>
                <a:cubicBezTo>
                  <a:pt x="1574277" y="312900"/>
                  <a:pt x="1568441" y="306673"/>
                  <a:pt x="1568441" y="298111"/>
                </a:cubicBezTo>
                <a:cubicBezTo>
                  <a:pt x="1568441" y="290327"/>
                  <a:pt x="1574277" y="283322"/>
                  <a:pt x="1582299" y="283322"/>
                </a:cubicBezTo>
                <a:close/>
                <a:moveTo>
                  <a:pt x="1512198" y="283322"/>
                </a:moveTo>
                <a:cubicBezTo>
                  <a:pt x="1518032" y="283322"/>
                  <a:pt x="1523865" y="290327"/>
                  <a:pt x="1523865" y="298111"/>
                </a:cubicBezTo>
                <a:cubicBezTo>
                  <a:pt x="1523865" y="306673"/>
                  <a:pt x="1518032" y="312900"/>
                  <a:pt x="1512198" y="312900"/>
                </a:cubicBezTo>
                <a:cubicBezTo>
                  <a:pt x="1504174" y="312900"/>
                  <a:pt x="1497612" y="306673"/>
                  <a:pt x="1497612" y="298111"/>
                </a:cubicBezTo>
                <a:cubicBezTo>
                  <a:pt x="1497612" y="290327"/>
                  <a:pt x="1504174" y="283322"/>
                  <a:pt x="1512198" y="283322"/>
                </a:cubicBezTo>
                <a:close/>
                <a:moveTo>
                  <a:pt x="1439173" y="283322"/>
                </a:moveTo>
                <a:cubicBezTo>
                  <a:pt x="1447191" y="283322"/>
                  <a:pt x="1453026" y="290327"/>
                  <a:pt x="1453026" y="298111"/>
                </a:cubicBezTo>
                <a:cubicBezTo>
                  <a:pt x="1453026" y="306673"/>
                  <a:pt x="1447191" y="312900"/>
                  <a:pt x="1439173" y="312900"/>
                </a:cubicBezTo>
                <a:cubicBezTo>
                  <a:pt x="1433336" y="312900"/>
                  <a:pt x="1426777" y="306673"/>
                  <a:pt x="1426777" y="298111"/>
                </a:cubicBezTo>
                <a:cubicBezTo>
                  <a:pt x="1426777" y="290327"/>
                  <a:pt x="1433336" y="283322"/>
                  <a:pt x="1439173" y="283322"/>
                </a:cubicBezTo>
                <a:close/>
                <a:moveTo>
                  <a:pt x="1368347" y="283322"/>
                </a:moveTo>
                <a:cubicBezTo>
                  <a:pt x="1376368" y="283322"/>
                  <a:pt x="1382200" y="290327"/>
                  <a:pt x="1382200" y="298111"/>
                </a:cubicBezTo>
                <a:cubicBezTo>
                  <a:pt x="1382200" y="306673"/>
                  <a:pt x="1376368" y="312900"/>
                  <a:pt x="1368347" y="312900"/>
                </a:cubicBezTo>
                <a:cubicBezTo>
                  <a:pt x="1362513" y="312900"/>
                  <a:pt x="1355949" y="306673"/>
                  <a:pt x="1355949" y="298111"/>
                </a:cubicBezTo>
                <a:cubicBezTo>
                  <a:pt x="1355949" y="290327"/>
                  <a:pt x="1362513" y="283322"/>
                  <a:pt x="1368347" y="283322"/>
                </a:cubicBezTo>
                <a:close/>
                <a:moveTo>
                  <a:pt x="1297518" y="283322"/>
                </a:moveTo>
                <a:cubicBezTo>
                  <a:pt x="1305540" y="283322"/>
                  <a:pt x="1311374" y="290327"/>
                  <a:pt x="1311374" y="298111"/>
                </a:cubicBezTo>
                <a:cubicBezTo>
                  <a:pt x="1311374" y="306673"/>
                  <a:pt x="1305540" y="312900"/>
                  <a:pt x="1297518" y="312900"/>
                </a:cubicBezTo>
                <a:cubicBezTo>
                  <a:pt x="1289498" y="312900"/>
                  <a:pt x="1285121" y="306673"/>
                  <a:pt x="1285121" y="298111"/>
                </a:cubicBezTo>
                <a:cubicBezTo>
                  <a:pt x="1285121" y="290327"/>
                  <a:pt x="1289498" y="283322"/>
                  <a:pt x="1297518" y="283322"/>
                </a:cubicBezTo>
                <a:close/>
                <a:moveTo>
                  <a:pt x="1154890" y="283322"/>
                </a:moveTo>
                <a:cubicBezTo>
                  <a:pt x="1162674" y="283322"/>
                  <a:pt x="1169683" y="288427"/>
                  <a:pt x="1169683" y="295719"/>
                </a:cubicBezTo>
                <a:cubicBezTo>
                  <a:pt x="1169683" y="303741"/>
                  <a:pt x="1162674" y="309576"/>
                  <a:pt x="1154890" y="309576"/>
                </a:cubicBezTo>
                <a:cubicBezTo>
                  <a:pt x="1146329" y="309576"/>
                  <a:pt x="1140101" y="303741"/>
                  <a:pt x="1140101" y="295719"/>
                </a:cubicBezTo>
                <a:cubicBezTo>
                  <a:pt x="1140101" y="288427"/>
                  <a:pt x="1146329" y="283322"/>
                  <a:pt x="1154890" y="283322"/>
                </a:cubicBezTo>
                <a:close/>
                <a:moveTo>
                  <a:pt x="1084059" y="283322"/>
                </a:moveTo>
                <a:cubicBezTo>
                  <a:pt x="1091842" y="283322"/>
                  <a:pt x="1098847" y="288427"/>
                  <a:pt x="1098847" y="295719"/>
                </a:cubicBezTo>
                <a:cubicBezTo>
                  <a:pt x="1098847" y="303741"/>
                  <a:pt x="1091842" y="309576"/>
                  <a:pt x="1084059" y="309576"/>
                </a:cubicBezTo>
                <a:cubicBezTo>
                  <a:pt x="1075503" y="309576"/>
                  <a:pt x="1069272" y="303741"/>
                  <a:pt x="1069272" y="295719"/>
                </a:cubicBezTo>
                <a:cubicBezTo>
                  <a:pt x="1069272" y="288427"/>
                  <a:pt x="1075503" y="283322"/>
                  <a:pt x="1084059" y="283322"/>
                </a:cubicBezTo>
                <a:close/>
                <a:moveTo>
                  <a:pt x="1013024" y="283322"/>
                </a:moveTo>
                <a:cubicBezTo>
                  <a:pt x="1020314" y="283322"/>
                  <a:pt x="1024691" y="288427"/>
                  <a:pt x="1024691" y="295719"/>
                </a:cubicBezTo>
                <a:cubicBezTo>
                  <a:pt x="1024691" y="303741"/>
                  <a:pt x="1020314" y="309576"/>
                  <a:pt x="1013024" y="309576"/>
                </a:cubicBezTo>
                <a:cubicBezTo>
                  <a:pt x="1005003" y="309576"/>
                  <a:pt x="998442" y="303741"/>
                  <a:pt x="998442" y="295719"/>
                </a:cubicBezTo>
                <a:cubicBezTo>
                  <a:pt x="998442" y="288427"/>
                  <a:pt x="1005003" y="283322"/>
                  <a:pt x="1013024" y="283322"/>
                </a:cubicBezTo>
                <a:close/>
                <a:moveTo>
                  <a:pt x="941467" y="283322"/>
                </a:moveTo>
                <a:cubicBezTo>
                  <a:pt x="948032" y="283322"/>
                  <a:pt x="953869" y="288427"/>
                  <a:pt x="953869" y="295719"/>
                </a:cubicBezTo>
                <a:cubicBezTo>
                  <a:pt x="953869" y="303741"/>
                  <a:pt x="948032" y="309576"/>
                  <a:pt x="941467" y="309576"/>
                </a:cubicBezTo>
                <a:cubicBezTo>
                  <a:pt x="934173" y="309576"/>
                  <a:pt x="927612" y="303741"/>
                  <a:pt x="927612" y="295719"/>
                </a:cubicBezTo>
                <a:cubicBezTo>
                  <a:pt x="927612" y="288427"/>
                  <a:pt x="934173" y="283322"/>
                  <a:pt x="941467" y="283322"/>
                </a:cubicBezTo>
                <a:close/>
                <a:moveTo>
                  <a:pt x="3299102" y="212492"/>
                </a:moveTo>
                <a:cubicBezTo>
                  <a:pt x="3305664" y="212492"/>
                  <a:pt x="3311499" y="219055"/>
                  <a:pt x="3311499" y="226348"/>
                </a:cubicBezTo>
                <a:cubicBezTo>
                  <a:pt x="3311499" y="232911"/>
                  <a:pt x="3305664" y="238746"/>
                  <a:pt x="3299102" y="238746"/>
                </a:cubicBezTo>
                <a:cubicBezTo>
                  <a:pt x="3291807" y="238746"/>
                  <a:pt x="3285245" y="232911"/>
                  <a:pt x="3285245" y="226348"/>
                </a:cubicBezTo>
                <a:cubicBezTo>
                  <a:pt x="3285245" y="219055"/>
                  <a:pt x="3291807" y="212492"/>
                  <a:pt x="3299102" y="212492"/>
                </a:cubicBezTo>
                <a:close/>
                <a:moveTo>
                  <a:pt x="3226811" y="212492"/>
                </a:moveTo>
                <a:cubicBezTo>
                  <a:pt x="3234831" y="212492"/>
                  <a:pt x="3240667" y="219055"/>
                  <a:pt x="3240667" y="226348"/>
                </a:cubicBezTo>
                <a:cubicBezTo>
                  <a:pt x="3240667" y="232911"/>
                  <a:pt x="3234831" y="238746"/>
                  <a:pt x="3226811" y="238746"/>
                </a:cubicBezTo>
                <a:cubicBezTo>
                  <a:pt x="3220250" y="238746"/>
                  <a:pt x="3214412" y="232911"/>
                  <a:pt x="3214412" y="226348"/>
                </a:cubicBezTo>
                <a:cubicBezTo>
                  <a:pt x="3214412" y="219055"/>
                  <a:pt x="3220250" y="212492"/>
                  <a:pt x="3226811" y="212492"/>
                </a:cubicBezTo>
                <a:close/>
                <a:moveTo>
                  <a:pt x="3152608" y="212492"/>
                </a:moveTo>
                <a:cubicBezTo>
                  <a:pt x="3159900" y="212492"/>
                  <a:pt x="3166462" y="219055"/>
                  <a:pt x="3166462" y="226348"/>
                </a:cubicBezTo>
                <a:cubicBezTo>
                  <a:pt x="3166462" y="232911"/>
                  <a:pt x="3159900" y="238746"/>
                  <a:pt x="3152608" y="238746"/>
                </a:cubicBezTo>
                <a:cubicBezTo>
                  <a:pt x="3146043" y="238746"/>
                  <a:pt x="3140211" y="232911"/>
                  <a:pt x="3140211" y="226348"/>
                </a:cubicBezTo>
                <a:cubicBezTo>
                  <a:pt x="3140211" y="219055"/>
                  <a:pt x="3146043" y="212492"/>
                  <a:pt x="3152608" y="212492"/>
                </a:cubicBezTo>
                <a:close/>
                <a:moveTo>
                  <a:pt x="3081775" y="212492"/>
                </a:moveTo>
                <a:cubicBezTo>
                  <a:pt x="3089069" y="212492"/>
                  <a:pt x="3095628" y="219055"/>
                  <a:pt x="3095628" y="226348"/>
                </a:cubicBezTo>
                <a:cubicBezTo>
                  <a:pt x="3095628" y="232911"/>
                  <a:pt x="3089069" y="238746"/>
                  <a:pt x="3081775" y="238746"/>
                </a:cubicBezTo>
                <a:cubicBezTo>
                  <a:pt x="3073753" y="238746"/>
                  <a:pt x="3069375" y="232911"/>
                  <a:pt x="3069375" y="226348"/>
                </a:cubicBezTo>
                <a:cubicBezTo>
                  <a:pt x="3069375" y="219055"/>
                  <a:pt x="3073753" y="212492"/>
                  <a:pt x="3081775" y="212492"/>
                </a:cubicBezTo>
                <a:close/>
                <a:moveTo>
                  <a:pt x="3013720" y="212492"/>
                </a:moveTo>
                <a:cubicBezTo>
                  <a:pt x="3021310" y="212492"/>
                  <a:pt x="3028140" y="219055"/>
                  <a:pt x="3028140" y="226348"/>
                </a:cubicBezTo>
                <a:cubicBezTo>
                  <a:pt x="3028140" y="232911"/>
                  <a:pt x="3021310" y="238746"/>
                  <a:pt x="3013720" y="238746"/>
                </a:cubicBezTo>
                <a:cubicBezTo>
                  <a:pt x="3005373" y="238746"/>
                  <a:pt x="2998542" y="234370"/>
                  <a:pt x="2998542" y="226348"/>
                </a:cubicBezTo>
                <a:cubicBezTo>
                  <a:pt x="2998542" y="219055"/>
                  <a:pt x="3005373" y="212492"/>
                  <a:pt x="3013720" y="212492"/>
                </a:cubicBezTo>
                <a:close/>
                <a:moveTo>
                  <a:pt x="2942497" y="212492"/>
                </a:moveTo>
                <a:cubicBezTo>
                  <a:pt x="2951061" y="212492"/>
                  <a:pt x="2957293" y="219055"/>
                  <a:pt x="2957293" y="226348"/>
                </a:cubicBezTo>
                <a:cubicBezTo>
                  <a:pt x="2957293" y="234370"/>
                  <a:pt x="2951061" y="238746"/>
                  <a:pt x="2942497" y="238746"/>
                </a:cubicBezTo>
                <a:cubicBezTo>
                  <a:pt x="2934719" y="238746"/>
                  <a:pt x="2927716" y="234370"/>
                  <a:pt x="2927716" y="226348"/>
                </a:cubicBezTo>
                <a:cubicBezTo>
                  <a:pt x="2927716" y="219055"/>
                  <a:pt x="2934719" y="212492"/>
                  <a:pt x="2942497" y="212492"/>
                </a:cubicBezTo>
                <a:close/>
                <a:moveTo>
                  <a:pt x="2867363" y="212492"/>
                </a:moveTo>
                <a:cubicBezTo>
                  <a:pt x="2875389" y="212492"/>
                  <a:pt x="2879765" y="219055"/>
                  <a:pt x="2879765" y="226348"/>
                </a:cubicBezTo>
                <a:cubicBezTo>
                  <a:pt x="2879765" y="234370"/>
                  <a:pt x="2875389" y="238746"/>
                  <a:pt x="2867363" y="238746"/>
                </a:cubicBezTo>
                <a:cubicBezTo>
                  <a:pt x="2860073" y="238746"/>
                  <a:pt x="2853510" y="234370"/>
                  <a:pt x="2853510" y="226348"/>
                </a:cubicBezTo>
                <a:cubicBezTo>
                  <a:pt x="2853510" y="219055"/>
                  <a:pt x="2860073" y="212492"/>
                  <a:pt x="2867363" y="212492"/>
                </a:cubicBezTo>
                <a:close/>
                <a:moveTo>
                  <a:pt x="2796538" y="212492"/>
                </a:moveTo>
                <a:cubicBezTo>
                  <a:pt x="2803103" y="212492"/>
                  <a:pt x="2808934" y="219055"/>
                  <a:pt x="2808934" y="226348"/>
                </a:cubicBezTo>
                <a:cubicBezTo>
                  <a:pt x="2808934" y="234370"/>
                  <a:pt x="2803103" y="238746"/>
                  <a:pt x="2796538" y="238746"/>
                </a:cubicBezTo>
                <a:cubicBezTo>
                  <a:pt x="2789246" y="238746"/>
                  <a:pt x="2782680" y="234370"/>
                  <a:pt x="2782680" y="226348"/>
                </a:cubicBezTo>
                <a:cubicBezTo>
                  <a:pt x="2782680" y="219055"/>
                  <a:pt x="2789246" y="212492"/>
                  <a:pt x="2796538" y="212492"/>
                </a:cubicBezTo>
                <a:close/>
                <a:moveTo>
                  <a:pt x="2725698" y="212492"/>
                </a:moveTo>
                <a:cubicBezTo>
                  <a:pt x="2731538" y="212492"/>
                  <a:pt x="2738102" y="219055"/>
                  <a:pt x="2738102" y="226348"/>
                </a:cubicBezTo>
                <a:cubicBezTo>
                  <a:pt x="2738102" y="234370"/>
                  <a:pt x="2731538" y="238746"/>
                  <a:pt x="2725698" y="238746"/>
                </a:cubicBezTo>
                <a:cubicBezTo>
                  <a:pt x="2717686" y="238746"/>
                  <a:pt x="2711852" y="234370"/>
                  <a:pt x="2711852" y="226348"/>
                </a:cubicBezTo>
                <a:cubicBezTo>
                  <a:pt x="2711852" y="219055"/>
                  <a:pt x="2717686" y="212492"/>
                  <a:pt x="2725698" y="212492"/>
                </a:cubicBezTo>
                <a:close/>
                <a:moveTo>
                  <a:pt x="2653420" y="212492"/>
                </a:moveTo>
                <a:cubicBezTo>
                  <a:pt x="2660711" y="212492"/>
                  <a:pt x="2667273" y="219055"/>
                  <a:pt x="2667273" y="226348"/>
                </a:cubicBezTo>
                <a:cubicBezTo>
                  <a:pt x="2667273" y="234370"/>
                  <a:pt x="2660711" y="238746"/>
                  <a:pt x="2653420" y="238746"/>
                </a:cubicBezTo>
                <a:cubicBezTo>
                  <a:pt x="2646857" y="238746"/>
                  <a:pt x="2641021" y="234370"/>
                  <a:pt x="2641021" y="226348"/>
                </a:cubicBezTo>
                <a:cubicBezTo>
                  <a:pt x="2641021" y="219055"/>
                  <a:pt x="2646857" y="212492"/>
                  <a:pt x="2653420" y="212492"/>
                </a:cubicBezTo>
                <a:close/>
                <a:moveTo>
                  <a:pt x="2582586" y="212492"/>
                </a:moveTo>
                <a:cubicBezTo>
                  <a:pt x="2589878" y="212492"/>
                  <a:pt x="2596439" y="219055"/>
                  <a:pt x="2596439" y="226348"/>
                </a:cubicBezTo>
                <a:cubicBezTo>
                  <a:pt x="2596439" y="234370"/>
                  <a:pt x="2589878" y="238746"/>
                  <a:pt x="2582586" y="238746"/>
                </a:cubicBezTo>
                <a:cubicBezTo>
                  <a:pt x="2576024" y="238746"/>
                  <a:pt x="2570189" y="234370"/>
                  <a:pt x="2570189" y="226348"/>
                </a:cubicBezTo>
                <a:cubicBezTo>
                  <a:pt x="2570189" y="219055"/>
                  <a:pt x="2576024" y="212492"/>
                  <a:pt x="2582586" y="212492"/>
                </a:cubicBezTo>
                <a:close/>
                <a:moveTo>
                  <a:pt x="2511029" y="212492"/>
                </a:moveTo>
                <a:cubicBezTo>
                  <a:pt x="2519052" y="212492"/>
                  <a:pt x="2525616" y="219055"/>
                  <a:pt x="2525616" y="226348"/>
                </a:cubicBezTo>
                <a:cubicBezTo>
                  <a:pt x="2525616" y="234370"/>
                  <a:pt x="2519052" y="238746"/>
                  <a:pt x="2511029" y="238746"/>
                </a:cubicBezTo>
                <a:cubicBezTo>
                  <a:pt x="2503740" y="238746"/>
                  <a:pt x="2499364" y="234370"/>
                  <a:pt x="2499364" y="226348"/>
                </a:cubicBezTo>
                <a:cubicBezTo>
                  <a:pt x="2499364" y="219055"/>
                  <a:pt x="2503740" y="212492"/>
                  <a:pt x="2511029" y="212492"/>
                </a:cubicBezTo>
                <a:close/>
                <a:moveTo>
                  <a:pt x="2439946" y="212492"/>
                </a:moveTo>
                <a:cubicBezTo>
                  <a:pt x="2448505" y="212492"/>
                  <a:pt x="2454732" y="219055"/>
                  <a:pt x="2454732" y="226348"/>
                </a:cubicBezTo>
                <a:cubicBezTo>
                  <a:pt x="2454732" y="234370"/>
                  <a:pt x="2448505" y="238746"/>
                  <a:pt x="2439946" y="238746"/>
                </a:cubicBezTo>
                <a:cubicBezTo>
                  <a:pt x="2432163" y="238746"/>
                  <a:pt x="2425156" y="234370"/>
                  <a:pt x="2425156" y="226348"/>
                </a:cubicBezTo>
                <a:cubicBezTo>
                  <a:pt x="2425156" y="219055"/>
                  <a:pt x="2432163" y="212492"/>
                  <a:pt x="2439946" y="212492"/>
                </a:cubicBezTo>
                <a:close/>
                <a:moveTo>
                  <a:pt x="2369110" y="212492"/>
                </a:moveTo>
                <a:cubicBezTo>
                  <a:pt x="2377672" y="212492"/>
                  <a:pt x="2383900" y="219055"/>
                  <a:pt x="2383900" y="226348"/>
                </a:cubicBezTo>
                <a:cubicBezTo>
                  <a:pt x="2383900" y="234370"/>
                  <a:pt x="2377672" y="238746"/>
                  <a:pt x="2369110" y="238746"/>
                </a:cubicBezTo>
                <a:cubicBezTo>
                  <a:pt x="2361329" y="238746"/>
                  <a:pt x="2354323" y="234370"/>
                  <a:pt x="2354323" y="226348"/>
                </a:cubicBezTo>
                <a:cubicBezTo>
                  <a:pt x="2354323" y="219055"/>
                  <a:pt x="2361329" y="212492"/>
                  <a:pt x="2369110" y="212492"/>
                </a:cubicBezTo>
                <a:close/>
                <a:moveTo>
                  <a:pt x="2298283" y="212492"/>
                </a:moveTo>
                <a:cubicBezTo>
                  <a:pt x="2306842" y="212492"/>
                  <a:pt x="2313070" y="219497"/>
                  <a:pt x="2313070" y="227280"/>
                </a:cubicBezTo>
                <a:cubicBezTo>
                  <a:pt x="2313070" y="235842"/>
                  <a:pt x="2306842" y="242069"/>
                  <a:pt x="2298283" y="242069"/>
                </a:cubicBezTo>
                <a:cubicBezTo>
                  <a:pt x="2290497" y="242069"/>
                  <a:pt x="2283493" y="235842"/>
                  <a:pt x="2283493" y="227280"/>
                </a:cubicBezTo>
                <a:cubicBezTo>
                  <a:pt x="2283493" y="219497"/>
                  <a:pt x="2290497" y="212492"/>
                  <a:pt x="2298283" y="212492"/>
                </a:cubicBezTo>
                <a:close/>
                <a:moveTo>
                  <a:pt x="2226517" y="212492"/>
                </a:moveTo>
                <a:cubicBezTo>
                  <a:pt x="2234540" y="212492"/>
                  <a:pt x="2238916" y="219497"/>
                  <a:pt x="2238916" y="227280"/>
                </a:cubicBezTo>
                <a:cubicBezTo>
                  <a:pt x="2238916" y="235842"/>
                  <a:pt x="2234540" y="242069"/>
                  <a:pt x="2226517" y="242069"/>
                </a:cubicBezTo>
                <a:cubicBezTo>
                  <a:pt x="2218495" y="242069"/>
                  <a:pt x="2212659" y="235842"/>
                  <a:pt x="2212659" y="227280"/>
                </a:cubicBezTo>
                <a:cubicBezTo>
                  <a:pt x="2212659" y="219497"/>
                  <a:pt x="2218495" y="212492"/>
                  <a:pt x="2226517" y="212492"/>
                </a:cubicBezTo>
                <a:close/>
                <a:moveTo>
                  <a:pt x="2155683" y="212492"/>
                </a:moveTo>
                <a:cubicBezTo>
                  <a:pt x="2161519" y="212492"/>
                  <a:pt x="2168081" y="219497"/>
                  <a:pt x="2168081" y="227280"/>
                </a:cubicBezTo>
                <a:cubicBezTo>
                  <a:pt x="2168081" y="235842"/>
                  <a:pt x="2161519" y="242069"/>
                  <a:pt x="2155683" y="242069"/>
                </a:cubicBezTo>
                <a:cubicBezTo>
                  <a:pt x="2147663" y="242069"/>
                  <a:pt x="2141827" y="235842"/>
                  <a:pt x="2141827" y="227280"/>
                </a:cubicBezTo>
                <a:cubicBezTo>
                  <a:pt x="2141827" y="219497"/>
                  <a:pt x="2147663" y="212492"/>
                  <a:pt x="2155683" y="212492"/>
                </a:cubicBezTo>
                <a:close/>
                <a:moveTo>
                  <a:pt x="2084851" y="212492"/>
                </a:moveTo>
                <a:cubicBezTo>
                  <a:pt x="2090686" y="212492"/>
                  <a:pt x="2097249" y="219497"/>
                  <a:pt x="2097249" y="227280"/>
                </a:cubicBezTo>
                <a:cubicBezTo>
                  <a:pt x="2097249" y="235842"/>
                  <a:pt x="2090686" y="242069"/>
                  <a:pt x="2084851" y="242069"/>
                </a:cubicBezTo>
                <a:cubicBezTo>
                  <a:pt x="2076829" y="242069"/>
                  <a:pt x="2070995" y="235842"/>
                  <a:pt x="2070995" y="227280"/>
                </a:cubicBezTo>
                <a:cubicBezTo>
                  <a:pt x="2070995" y="219497"/>
                  <a:pt x="2076829" y="212492"/>
                  <a:pt x="2084851" y="212492"/>
                </a:cubicBezTo>
                <a:close/>
                <a:moveTo>
                  <a:pt x="2011835" y="212492"/>
                </a:moveTo>
                <a:cubicBezTo>
                  <a:pt x="2019855" y="212492"/>
                  <a:pt x="2026421" y="219497"/>
                  <a:pt x="2026421" y="227280"/>
                </a:cubicBezTo>
                <a:cubicBezTo>
                  <a:pt x="2026421" y="235842"/>
                  <a:pt x="2019855" y="242069"/>
                  <a:pt x="2011835" y="242069"/>
                </a:cubicBezTo>
                <a:cubicBezTo>
                  <a:pt x="2006003" y="242069"/>
                  <a:pt x="2000168" y="235842"/>
                  <a:pt x="2000168" y="227280"/>
                </a:cubicBezTo>
                <a:cubicBezTo>
                  <a:pt x="2000168" y="219497"/>
                  <a:pt x="2006003" y="212492"/>
                  <a:pt x="2011835" y="212492"/>
                </a:cubicBezTo>
                <a:close/>
                <a:moveTo>
                  <a:pt x="1938362" y="212492"/>
                </a:moveTo>
                <a:cubicBezTo>
                  <a:pt x="1946388" y="212492"/>
                  <a:pt x="1952222" y="219497"/>
                  <a:pt x="1952222" y="227280"/>
                </a:cubicBezTo>
                <a:cubicBezTo>
                  <a:pt x="1952222" y="235842"/>
                  <a:pt x="1946388" y="242069"/>
                  <a:pt x="1938362" y="242069"/>
                </a:cubicBezTo>
                <a:cubicBezTo>
                  <a:pt x="1932531" y="242069"/>
                  <a:pt x="1925971" y="235842"/>
                  <a:pt x="1925971" y="227280"/>
                </a:cubicBezTo>
                <a:cubicBezTo>
                  <a:pt x="1925971" y="219497"/>
                  <a:pt x="1931072" y="212492"/>
                  <a:pt x="1938362" y="212492"/>
                </a:cubicBezTo>
                <a:close/>
                <a:moveTo>
                  <a:pt x="1867530" y="212492"/>
                </a:moveTo>
                <a:cubicBezTo>
                  <a:pt x="1875550" y="212492"/>
                  <a:pt x="1881387" y="219497"/>
                  <a:pt x="1881387" y="227280"/>
                </a:cubicBezTo>
                <a:cubicBezTo>
                  <a:pt x="1881387" y="235842"/>
                  <a:pt x="1875550" y="242069"/>
                  <a:pt x="1867530" y="242069"/>
                </a:cubicBezTo>
                <a:cubicBezTo>
                  <a:pt x="1860238" y="242069"/>
                  <a:pt x="1855129" y="235842"/>
                  <a:pt x="1855129" y="227280"/>
                </a:cubicBezTo>
                <a:cubicBezTo>
                  <a:pt x="1855129" y="219497"/>
                  <a:pt x="1860238" y="212492"/>
                  <a:pt x="1867530" y="212492"/>
                </a:cubicBezTo>
                <a:close/>
                <a:moveTo>
                  <a:pt x="1799087" y="212492"/>
                </a:moveTo>
                <a:cubicBezTo>
                  <a:pt x="1807649" y="212492"/>
                  <a:pt x="1813879" y="219497"/>
                  <a:pt x="1813879" y="227280"/>
                </a:cubicBezTo>
                <a:cubicBezTo>
                  <a:pt x="1813879" y="235842"/>
                  <a:pt x="1807649" y="242069"/>
                  <a:pt x="1799087" y="242069"/>
                </a:cubicBezTo>
                <a:cubicBezTo>
                  <a:pt x="1790527" y="242069"/>
                  <a:pt x="1784303" y="235842"/>
                  <a:pt x="1784303" y="227280"/>
                </a:cubicBezTo>
                <a:cubicBezTo>
                  <a:pt x="1784303" y="219497"/>
                  <a:pt x="1790527" y="212492"/>
                  <a:pt x="1799087" y="212492"/>
                </a:cubicBezTo>
                <a:close/>
                <a:moveTo>
                  <a:pt x="1728262" y="212492"/>
                </a:moveTo>
                <a:cubicBezTo>
                  <a:pt x="1736828" y="212492"/>
                  <a:pt x="1743052" y="219497"/>
                  <a:pt x="1743052" y="227280"/>
                </a:cubicBezTo>
                <a:cubicBezTo>
                  <a:pt x="1743052" y="235842"/>
                  <a:pt x="1736828" y="242069"/>
                  <a:pt x="1728262" y="242069"/>
                </a:cubicBezTo>
                <a:cubicBezTo>
                  <a:pt x="1719700" y="242069"/>
                  <a:pt x="1713472" y="235842"/>
                  <a:pt x="1713472" y="227280"/>
                </a:cubicBezTo>
                <a:cubicBezTo>
                  <a:pt x="1713472" y="219497"/>
                  <a:pt x="1719700" y="212492"/>
                  <a:pt x="1728262" y="212492"/>
                </a:cubicBezTo>
                <a:close/>
                <a:moveTo>
                  <a:pt x="1656498" y="212492"/>
                </a:moveTo>
                <a:cubicBezTo>
                  <a:pt x="1663792" y="212492"/>
                  <a:pt x="1668900" y="219497"/>
                  <a:pt x="1668900" y="227280"/>
                </a:cubicBezTo>
                <a:cubicBezTo>
                  <a:pt x="1668900" y="235842"/>
                  <a:pt x="1663792" y="242069"/>
                  <a:pt x="1656498" y="242069"/>
                </a:cubicBezTo>
                <a:cubicBezTo>
                  <a:pt x="1648481" y="242069"/>
                  <a:pt x="1642655" y="235842"/>
                  <a:pt x="1642655" y="227280"/>
                </a:cubicBezTo>
                <a:cubicBezTo>
                  <a:pt x="1642655" y="219497"/>
                  <a:pt x="1648481" y="212492"/>
                  <a:pt x="1656498" y="212492"/>
                </a:cubicBezTo>
                <a:close/>
                <a:moveTo>
                  <a:pt x="1582299" y="212492"/>
                </a:moveTo>
                <a:cubicBezTo>
                  <a:pt x="1588134" y="212492"/>
                  <a:pt x="1594704" y="219497"/>
                  <a:pt x="1594704" y="227280"/>
                </a:cubicBezTo>
                <a:cubicBezTo>
                  <a:pt x="1594704" y="235842"/>
                  <a:pt x="1588134" y="242069"/>
                  <a:pt x="1582299" y="242069"/>
                </a:cubicBezTo>
                <a:cubicBezTo>
                  <a:pt x="1574277" y="242069"/>
                  <a:pt x="1568441" y="235842"/>
                  <a:pt x="1568441" y="227280"/>
                </a:cubicBezTo>
                <a:cubicBezTo>
                  <a:pt x="1568441" y="219497"/>
                  <a:pt x="1574277" y="212492"/>
                  <a:pt x="1582299" y="212492"/>
                </a:cubicBezTo>
                <a:close/>
                <a:moveTo>
                  <a:pt x="1512198" y="212492"/>
                </a:moveTo>
                <a:cubicBezTo>
                  <a:pt x="1518035" y="212492"/>
                  <a:pt x="1523867" y="219497"/>
                  <a:pt x="1523867" y="227280"/>
                </a:cubicBezTo>
                <a:cubicBezTo>
                  <a:pt x="1523867" y="235842"/>
                  <a:pt x="1518035" y="242069"/>
                  <a:pt x="1512198" y="242069"/>
                </a:cubicBezTo>
                <a:cubicBezTo>
                  <a:pt x="1504174" y="242069"/>
                  <a:pt x="1497612" y="235842"/>
                  <a:pt x="1497612" y="227280"/>
                </a:cubicBezTo>
                <a:cubicBezTo>
                  <a:pt x="1497612" y="219497"/>
                  <a:pt x="1504174" y="212492"/>
                  <a:pt x="1512198" y="212492"/>
                </a:cubicBezTo>
                <a:close/>
                <a:moveTo>
                  <a:pt x="1439173" y="212492"/>
                </a:moveTo>
                <a:cubicBezTo>
                  <a:pt x="1447191" y="212492"/>
                  <a:pt x="1453026" y="219497"/>
                  <a:pt x="1453026" y="227280"/>
                </a:cubicBezTo>
                <a:cubicBezTo>
                  <a:pt x="1453026" y="235842"/>
                  <a:pt x="1447191" y="242069"/>
                  <a:pt x="1439173" y="242069"/>
                </a:cubicBezTo>
                <a:cubicBezTo>
                  <a:pt x="1433339" y="242069"/>
                  <a:pt x="1426777" y="235842"/>
                  <a:pt x="1426777" y="227280"/>
                </a:cubicBezTo>
                <a:cubicBezTo>
                  <a:pt x="1426777" y="219497"/>
                  <a:pt x="1433339" y="212492"/>
                  <a:pt x="1439173" y="212492"/>
                </a:cubicBezTo>
                <a:close/>
                <a:moveTo>
                  <a:pt x="1368349" y="212492"/>
                </a:moveTo>
                <a:cubicBezTo>
                  <a:pt x="1376368" y="212492"/>
                  <a:pt x="1382203" y="219497"/>
                  <a:pt x="1382203" y="227280"/>
                </a:cubicBezTo>
                <a:cubicBezTo>
                  <a:pt x="1382203" y="235842"/>
                  <a:pt x="1376368" y="242069"/>
                  <a:pt x="1368349" y="242069"/>
                </a:cubicBezTo>
                <a:cubicBezTo>
                  <a:pt x="1362513" y="242069"/>
                  <a:pt x="1355950" y="235842"/>
                  <a:pt x="1355950" y="227280"/>
                </a:cubicBezTo>
                <a:cubicBezTo>
                  <a:pt x="1355950" y="219497"/>
                  <a:pt x="1362513" y="212492"/>
                  <a:pt x="1368349" y="212492"/>
                </a:cubicBezTo>
                <a:close/>
                <a:moveTo>
                  <a:pt x="1297520" y="212492"/>
                </a:moveTo>
                <a:cubicBezTo>
                  <a:pt x="1305540" y="212492"/>
                  <a:pt x="1311374" y="219497"/>
                  <a:pt x="1311374" y="227280"/>
                </a:cubicBezTo>
                <a:cubicBezTo>
                  <a:pt x="1311374" y="235842"/>
                  <a:pt x="1305540" y="242069"/>
                  <a:pt x="1297520" y="242069"/>
                </a:cubicBezTo>
                <a:cubicBezTo>
                  <a:pt x="1289498" y="242069"/>
                  <a:pt x="1285121" y="235842"/>
                  <a:pt x="1285121" y="227280"/>
                </a:cubicBezTo>
                <a:cubicBezTo>
                  <a:pt x="1285121" y="219497"/>
                  <a:pt x="1289498" y="212492"/>
                  <a:pt x="1297520" y="212492"/>
                </a:cubicBezTo>
                <a:close/>
                <a:moveTo>
                  <a:pt x="1225708" y="212492"/>
                </a:moveTo>
                <a:cubicBezTo>
                  <a:pt x="1233489" y="212492"/>
                  <a:pt x="1240496" y="219497"/>
                  <a:pt x="1240496" y="227280"/>
                </a:cubicBezTo>
                <a:cubicBezTo>
                  <a:pt x="1240496" y="235842"/>
                  <a:pt x="1233489" y="242069"/>
                  <a:pt x="1225708" y="242069"/>
                </a:cubicBezTo>
                <a:cubicBezTo>
                  <a:pt x="1217159" y="242069"/>
                  <a:pt x="1210934" y="235842"/>
                  <a:pt x="1210934" y="227280"/>
                </a:cubicBezTo>
                <a:cubicBezTo>
                  <a:pt x="1210934" y="219497"/>
                  <a:pt x="1217159" y="212492"/>
                  <a:pt x="1225708" y="212492"/>
                </a:cubicBezTo>
                <a:close/>
                <a:moveTo>
                  <a:pt x="1154891" y="212492"/>
                </a:moveTo>
                <a:cubicBezTo>
                  <a:pt x="1162674" y="212492"/>
                  <a:pt x="1169683" y="219497"/>
                  <a:pt x="1169683" y="227280"/>
                </a:cubicBezTo>
                <a:cubicBezTo>
                  <a:pt x="1169683" y="235842"/>
                  <a:pt x="1162674" y="242069"/>
                  <a:pt x="1154891" y="242069"/>
                </a:cubicBezTo>
                <a:cubicBezTo>
                  <a:pt x="1146329" y="242069"/>
                  <a:pt x="1140105" y="235842"/>
                  <a:pt x="1140105" y="227280"/>
                </a:cubicBezTo>
                <a:cubicBezTo>
                  <a:pt x="1140105" y="219497"/>
                  <a:pt x="1146329" y="212492"/>
                  <a:pt x="1154891" y="212492"/>
                </a:cubicBezTo>
                <a:close/>
                <a:moveTo>
                  <a:pt x="1084063" y="212492"/>
                </a:moveTo>
                <a:cubicBezTo>
                  <a:pt x="1091842" y="212492"/>
                  <a:pt x="1098847" y="219497"/>
                  <a:pt x="1098847" y="227280"/>
                </a:cubicBezTo>
                <a:cubicBezTo>
                  <a:pt x="1098847" y="235842"/>
                  <a:pt x="1091842" y="242069"/>
                  <a:pt x="1084063" y="242069"/>
                </a:cubicBezTo>
                <a:cubicBezTo>
                  <a:pt x="1075503" y="242069"/>
                  <a:pt x="1069276" y="235842"/>
                  <a:pt x="1069276" y="227280"/>
                </a:cubicBezTo>
                <a:cubicBezTo>
                  <a:pt x="1069276" y="219497"/>
                  <a:pt x="1075503" y="212492"/>
                  <a:pt x="1084063" y="212492"/>
                </a:cubicBezTo>
                <a:close/>
                <a:moveTo>
                  <a:pt x="3013723" y="141661"/>
                </a:moveTo>
                <a:cubicBezTo>
                  <a:pt x="3021310" y="141661"/>
                  <a:pt x="3028140" y="148224"/>
                  <a:pt x="3028140" y="155517"/>
                </a:cubicBezTo>
                <a:cubicBezTo>
                  <a:pt x="3028140" y="162080"/>
                  <a:pt x="3021310" y="167915"/>
                  <a:pt x="3013723" y="167915"/>
                </a:cubicBezTo>
                <a:cubicBezTo>
                  <a:pt x="3005376" y="167915"/>
                  <a:pt x="2998545" y="162080"/>
                  <a:pt x="2998545" y="155517"/>
                </a:cubicBezTo>
                <a:cubicBezTo>
                  <a:pt x="2998545" y="148224"/>
                  <a:pt x="3005376" y="141661"/>
                  <a:pt x="3013723" y="141661"/>
                </a:cubicBezTo>
                <a:close/>
                <a:moveTo>
                  <a:pt x="2942497" y="141661"/>
                </a:moveTo>
                <a:cubicBezTo>
                  <a:pt x="2951061" y="141661"/>
                  <a:pt x="2957293" y="148224"/>
                  <a:pt x="2957293" y="155517"/>
                </a:cubicBezTo>
                <a:cubicBezTo>
                  <a:pt x="2957293" y="162080"/>
                  <a:pt x="2951061" y="167915"/>
                  <a:pt x="2942497" y="167915"/>
                </a:cubicBezTo>
                <a:cubicBezTo>
                  <a:pt x="2934719" y="167915"/>
                  <a:pt x="2927716" y="162080"/>
                  <a:pt x="2927716" y="155517"/>
                </a:cubicBezTo>
                <a:cubicBezTo>
                  <a:pt x="2927716" y="148224"/>
                  <a:pt x="2934719" y="141661"/>
                  <a:pt x="2942497" y="141661"/>
                </a:cubicBezTo>
                <a:close/>
                <a:moveTo>
                  <a:pt x="2867363" y="141661"/>
                </a:moveTo>
                <a:cubicBezTo>
                  <a:pt x="2875389" y="141661"/>
                  <a:pt x="2879765" y="148224"/>
                  <a:pt x="2879765" y="155517"/>
                </a:cubicBezTo>
                <a:cubicBezTo>
                  <a:pt x="2879765" y="162080"/>
                  <a:pt x="2875389" y="167915"/>
                  <a:pt x="2867363" y="167915"/>
                </a:cubicBezTo>
                <a:cubicBezTo>
                  <a:pt x="2860073" y="167915"/>
                  <a:pt x="2853510" y="162080"/>
                  <a:pt x="2853510" y="155517"/>
                </a:cubicBezTo>
                <a:cubicBezTo>
                  <a:pt x="2853510" y="148224"/>
                  <a:pt x="2860073" y="141661"/>
                  <a:pt x="2867363" y="141661"/>
                </a:cubicBezTo>
                <a:close/>
                <a:moveTo>
                  <a:pt x="2796538" y="141661"/>
                </a:moveTo>
                <a:cubicBezTo>
                  <a:pt x="2803103" y="141661"/>
                  <a:pt x="2808940" y="148224"/>
                  <a:pt x="2808940" y="155517"/>
                </a:cubicBezTo>
                <a:cubicBezTo>
                  <a:pt x="2808940" y="162080"/>
                  <a:pt x="2803103" y="167915"/>
                  <a:pt x="2796538" y="167915"/>
                </a:cubicBezTo>
                <a:cubicBezTo>
                  <a:pt x="2789246" y="167915"/>
                  <a:pt x="2782683" y="162080"/>
                  <a:pt x="2782683" y="155517"/>
                </a:cubicBezTo>
                <a:cubicBezTo>
                  <a:pt x="2782683" y="148224"/>
                  <a:pt x="2789246" y="141661"/>
                  <a:pt x="2796538" y="141661"/>
                </a:cubicBezTo>
                <a:close/>
                <a:moveTo>
                  <a:pt x="2725703" y="141661"/>
                </a:moveTo>
                <a:cubicBezTo>
                  <a:pt x="2731538" y="141661"/>
                  <a:pt x="2738105" y="148224"/>
                  <a:pt x="2738105" y="155517"/>
                </a:cubicBezTo>
                <a:cubicBezTo>
                  <a:pt x="2738105" y="162080"/>
                  <a:pt x="2731538" y="167915"/>
                  <a:pt x="2725703" y="167915"/>
                </a:cubicBezTo>
                <a:cubicBezTo>
                  <a:pt x="2717686" y="167915"/>
                  <a:pt x="2711852" y="162080"/>
                  <a:pt x="2711852" y="155517"/>
                </a:cubicBezTo>
                <a:cubicBezTo>
                  <a:pt x="2711852" y="148224"/>
                  <a:pt x="2717686" y="141661"/>
                  <a:pt x="2725703" y="141661"/>
                </a:cubicBezTo>
                <a:close/>
                <a:moveTo>
                  <a:pt x="2653420" y="141661"/>
                </a:moveTo>
                <a:cubicBezTo>
                  <a:pt x="2660711" y="141661"/>
                  <a:pt x="2667273" y="148224"/>
                  <a:pt x="2667273" y="155517"/>
                </a:cubicBezTo>
                <a:cubicBezTo>
                  <a:pt x="2667273" y="162080"/>
                  <a:pt x="2660711" y="167915"/>
                  <a:pt x="2653420" y="167915"/>
                </a:cubicBezTo>
                <a:cubicBezTo>
                  <a:pt x="2646857" y="167915"/>
                  <a:pt x="2641021" y="162080"/>
                  <a:pt x="2641021" y="155517"/>
                </a:cubicBezTo>
                <a:cubicBezTo>
                  <a:pt x="2641021" y="148224"/>
                  <a:pt x="2646857" y="141661"/>
                  <a:pt x="2653420" y="141661"/>
                </a:cubicBezTo>
                <a:close/>
                <a:moveTo>
                  <a:pt x="2582586" y="141661"/>
                </a:moveTo>
                <a:cubicBezTo>
                  <a:pt x="2589878" y="141661"/>
                  <a:pt x="2596442" y="148224"/>
                  <a:pt x="2596442" y="155517"/>
                </a:cubicBezTo>
                <a:cubicBezTo>
                  <a:pt x="2596442" y="162080"/>
                  <a:pt x="2589878" y="167915"/>
                  <a:pt x="2582586" y="167915"/>
                </a:cubicBezTo>
                <a:cubicBezTo>
                  <a:pt x="2576024" y="167915"/>
                  <a:pt x="2570189" y="162080"/>
                  <a:pt x="2570189" y="155517"/>
                </a:cubicBezTo>
                <a:cubicBezTo>
                  <a:pt x="2570189" y="148224"/>
                  <a:pt x="2576024" y="141661"/>
                  <a:pt x="2582586" y="141661"/>
                </a:cubicBezTo>
                <a:close/>
                <a:moveTo>
                  <a:pt x="2511034" y="141661"/>
                </a:moveTo>
                <a:cubicBezTo>
                  <a:pt x="2519052" y="141661"/>
                  <a:pt x="2525616" y="148224"/>
                  <a:pt x="2525616" y="155517"/>
                </a:cubicBezTo>
                <a:cubicBezTo>
                  <a:pt x="2525616" y="162080"/>
                  <a:pt x="2519052" y="167915"/>
                  <a:pt x="2511034" y="167915"/>
                </a:cubicBezTo>
                <a:cubicBezTo>
                  <a:pt x="2503743" y="167915"/>
                  <a:pt x="2499364" y="162080"/>
                  <a:pt x="2499364" y="155517"/>
                </a:cubicBezTo>
                <a:cubicBezTo>
                  <a:pt x="2499364" y="148224"/>
                  <a:pt x="2503743" y="141661"/>
                  <a:pt x="2511034" y="141661"/>
                </a:cubicBezTo>
                <a:close/>
                <a:moveTo>
                  <a:pt x="2439946" y="141661"/>
                </a:moveTo>
                <a:cubicBezTo>
                  <a:pt x="2448505" y="141661"/>
                  <a:pt x="2454734" y="148224"/>
                  <a:pt x="2454734" y="155517"/>
                </a:cubicBezTo>
                <a:cubicBezTo>
                  <a:pt x="2454734" y="162080"/>
                  <a:pt x="2448505" y="167915"/>
                  <a:pt x="2439946" y="167915"/>
                </a:cubicBezTo>
                <a:cubicBezTo>
                  <a:pt x="2432165" y="167915"/>
                  <a:pt x="2425159" y="162080"/>
                  <a:pt x="2425159" y="155517"/>
                </a:cubicBezTo>
                <a:cubicBezTo>
                  <a:pt x="2425159" y="148224"/>
                  <a:pt x="2432165" y="141661"/>
                  <a:pt x="2439946" y="141661"/>
                </a:cubicBezTo>
                <a:close/>
                <a:moveTo>
                  <a:pt x="2369114" y="141661"/>
                </a:moveTo>
                <a:cubicBezTo>
                  <a:pt x="2377674" y="141661"/>
                  <a:pt x="2383900" y="148224"/>
                  <a:pt x="2383900" y="155517"/>
                </a:cubicBezTo>
                <a:cubicBezTo>
                  <a:pt x="2383900" y="162080"/>
                  <a:pt x="2377674" y="167915"/>
                  <a:pt x="2369114" y="167915"/>
                </a:cubicBezTo>
                <a:cubicBezTo>
                  <a:pt x="2361331" y="167915"/>
                  <a:pt x="2354323" y="163539"/>
                  <a:pt x="2354323" y="155517"/>
                </a:cubicBezTo>
                <a:cubicBezTo>
                  <a:pt x="2354323" y="148224"/>
                  <a:pt x="2361331" y="141661"/>
                  <a:pt x="2369114" y="141661"/>
                </a:cubicBezTo>
                <a:close/>
                <a:moveTo>
                  <a:pt x="2298283" y="141661"/>
                </a:moveTo>
                <a:cubicBezTo>
                  <a:pt x="2306842" y="141661"/>
                  <a:pt x="2313070" y="148224"/>
                  <a:pt x="2313070" y="155517"/>
                </a:cubicBezTo>
                <a:cubicBezTo>
                  <a:pt x="2313070" y="163539"/>
                  <a:pt x="2306842" y="167915"/>
                  <a:pt x="2298283" y="167915"/>
                </a:cubicBezTo>
                <a:cubicBezTo>
                  <a:pt x="2290497" y="167915"/>
                  <a:pt x="2283493" y="163539"/>
                  <a:pt x="2283493" y="155517"/>
                </a:cubicBezTo>
                <a:cubicBezTo>
                  <a:pt x="2283493" y="148224"/>
                  <a:pt x="2290497" y="141661"/>
                  <a:pt x="2298283" y="141661"/>
                </a:cubicBezTo>
                <a:close/>
                <a:moveTo>
                  <a:pt x="2226517" y="141661"/>
                </a:moveTo>
                <a:cubicBezTo>
                  <a:pt x="2234542" y="141661"/>
                  <a:pt x="2238916" y="148224"/>
                  <a:pt x="2238916" y="155517"/>
                </a:cubicBezTo>
                <a:cubicBezTo>
                  <a:pt x="2238916" y="163539"/>
                  <a:pt x="2234542" y="167915"/>
                  <a:pt x="2226517" y="167915"/>
                </a:cubicBezTo>
                <a:cubicBezTo>
                  <a:pt x="2218495" y="167915"/>
                  <a:pt x="2212659" y="163539"/>
                  <a:pt x="2212659" y="155517"/>
                </a:cubicBezTo>
                <a:cubicBezTo>
                  <a:pt x="2212659" y="148224"/>
                  <a:pt x="2218495" y="141661"/>
                  <a:pt x="2226517" y="141661"/>
                </a:cubicBezTo>
                <a:close/>
                <a:moveTo>
                  <a:pt x="2155683" y="141661"/>
                </a:moveTo>
                <a:cubicBezTo>
                  <a:pt x="2161520" y="141661"/>
                  <a:pt x="2168084" y="148224"/>
                  <a:pt x="2168084" y="155517"/>
                </a:cubicBezTo>
                <a:cubicBezTo>
                  <a:pt x="2168084" y="163539"/>
                  <a:pt x="2161520" y="167915"/>
                  <a:pt x="2155683" y="167915"/>
                </a:cubicBezTo>
                <a:cubicBezTo>
                  <a:pt x="2147663" y="167915"/>
                  <a:pt x="2141827" y="163539"/>
                  <a:pt x="2141827" y="155517"/>
                </a:cubicBezTo>
                <a:cubicBezTo>
                  <a:pt x="2141827" y="148224"/>
                  <a:pt x="2147663" y="141661"/>
                  <a:pt x="2155683" y="141661"/>
                </a:cubicBezTo>
                <a:close/>
                <a:moveTo>
                  <a:pt x="2084851" y="141661"/>
                </a:moveTo>
                <a:cubicBezTo>
                  <a:pt x="2090686" y="141661"/>
                  <a:pt x="2097249" y="148224"/>
                  <a:pt x="2097249" y="155517"/>
                </a:cubicBezTo>
                <a:cubicBezTo>
                  <a:pt x="2097249" y="163539"/>
                  <a:pt x="2090686" y="167915"/>
                  <a:pt x="2084851" y="167915"/>
                </a:cubicBezTo>
                <a:cubicBezTo>
                  <a:pt x="2076829" y="167915"/>
                  <a:pt x="2070995" y="163539"/>
                  <a:pt x="2070995" y="155517"/>
                </a:cubicBezTo>
                <a:cubicBezTo>
                  <a:pt x="2070995" y="148224"/>
                  <a:pt x="2076829" y="141661"/>
                  <a:pt x="2084851" y="141661"/>
                </a:cubicBezTo>
                <a:close/>
                <a:moveTo>
                  <a:pt x="2011835" y="141661"/>
                </a:moveTo>
                <a:cubicBezTo>
                  <a:pt x="2019855" y="141661"/>
                  <a:pt x="2026421" y="148224"/>
                  <a:pt x="2026421" y="155517"/>
                </a:cubicBezTo>
                <a:cubicBezTo>
                  <a:pt x="2026421" y="163539"/>
                  <a:pt x="2019855" y="167915"/>
                  <a:pt x="2011835" y="167915"/>
                </a:cubicBezTo>
                <a:cubicBezTo>
                  <a:pt x="2006003" y="167915"/>
                  <a:pt x="2000168" y="163539"/>
                  <a:pt x="2000168" y="155517"/>
                </a:cubicBezTo>
                <a:cubicBezTo>
                  <a:pt x="2000168" y="148224"/>
                  <a:pt x="2006003" y="141661"/>
                  <a:pt x="2011835" y="141661"/>
                </a:cubicBezTo>
                <a:close/>
                <a:moveTo>
                  <a:pt x="1938365" y="141661"/>
                </a:moveTo>
                <a:cubicBezTo>
                  <a:pt x="1946388" y="141661"/>
                  <a:pt x="1952222" y="148224"/>
                  <a:pt x="1952222" y="155517"/>
                </a:cubicBezTo>
                <a:cubicBezTo>
                  <a:pt x="1952222" y="163539"/>
                  <a:pt x="1946388" y="167915"/>
                  <a:pt x="1938365" y="167915"/>
                </a:cubicBezTo>
                <a:cubicBezTo>
                  <a:pt x="1931072" y="167915"/>
                  <a:pt x="1925971" y="163539"/>
                  <a:pt x="1925971" y="155517"/>
                </a:cubicBezTo>
                <a:cubicBezTo>
                  <a:pt x="1925971" y="148224"/>
                  <a:pt x="1931072" y="141661"/>
                  <a:pt x="1938365" y="141661"/>
                </a:cubicBezTo>
                <a:close/>
                <a:moveTo>
                  <a:pt x="1869922" y="141661"/>
                </a:moveTo>
                <a:cubicBezTo>
                  <a:pt x="1878483" y="141661"/>
                  <a:pt x="1884712" y="148224"/>
                  <a:pt x="1884712" y="155517"/>
                </a:cubicBezTo>
                <a:cubicBezTo>
                  <a:pt x="1884712" y="163539"/>
                  <a:pt x="1878483" y="167915"/>
                  <a:pt x="1869922" y="167915"/>
                </a:cubicBezTo>
                <a:cubicBezTo>
                  <a:pt x="1862138" y="167915"/>
                  <a:pt x="1855131" y="163539"/>
                  <a:pt x="1855131" y="155517"/>
                </a:cubicBezTo>
                <a:cubicBezTo>
                  <a:pt x="1855131" y="148224"/>
                  <a:pt x="1862138" y="141661"/>
                  <a:pt x="1869922" y="141661"/>
                </a:cubicBezTo>
                <a:close/>
                <a:moveTo>
                  <a:pt x="1799087" y="141661"/>
                </a:moveTo>
                <a:cubicBezTo>
                  <a:pt x="1807649" y="141661"/>
                  <a:pt x="1813879" y="148224"/>
                  <a:pt x="1813879" y="155517"/>
                </a:cubicBezTo>
                <a:cubicBezTo>
                  <a:pt x="1813879" y="163539"/>
                  <a:pt x="1807649" y="167915"/>
                  <a:pt x="1799087" y="167915"/>
                </a:cubicBezTo>
                <a:cubicBezTo>
                  <a:pt x="1790527" y="167915"/>
                  <a:pt x="1784303" y="163539"/>
                  <a:pt x="1784303" y="155517"/>
                </a:cubicBezTo>
                <a:cubicBezTo>
                  <a:pt x="1784303" y="148224"/>
                  <a:pt x="1790527" y="141661"/>
                  <a:pt x="1799087" y="141661"/>
                </a:cubicBezTo>
                <a:close/>
                <a:moveTo>
                  <a:pt x="1728262" y="141661"/>
                </a:moveTo>
                <a:cubicBezTo>
                  <a:pt x="1736828" y="141661"/>
                  <a:pt x="1743052" y="148224"/>
                  <a:pt x="1743052" y="155517"/>
                </a:cubicBezTo>
                <a:cubicBezTo>
                  <a:pt x="1743052" y="163539"/>
                  <a:pt x="1736828" y="167915"/>
                  <a:pt x="1728262" y="167915"/>
                </a:cubicBezTo>
                <a:cubicBezTo>
                  <a:pt x="1719700" y="167915"/>
                  <a:pt x="1713474" y="163539"/>
                  <a:pt x="1713474" y="155517"/>
                </a:cubicBezTo>
                <a:cubicBezTo>
                  <a:pt x="1713474" y="148224"/>
                  <a:pt x="1719700" y="141661"/>
                  <a:pt x="1728262" y="141661"/>
                </a:cubicBezTo>
                <a:close/>
                <a:moveTo>
                  <a:pt x="1656501" y="141661"/>
                </a:moveTo>
                <a:cubicBezTo>
                  <a:pt x="1663792" y="141661"/>
                  <a:pt x="1668900" y="148666"/>
                  <a:pt x="1668900" y="156450"/>
                </a:cubicBezTo>
                <a:cubicBezTo>
                  <a:pt x="1668900" y="165012"/>
                  <a:pt x="1663792" y="171239"/>
                  <a:pt x="1656501" y="171239"/>
                </a:cubicBezTo>
                <a:cubicBezTo>
                  <a:pt x="1648481" y="171239"/>
                  <a:pt x="1642655" y="165012"/>
                  <a:pt x="1642655" y="156450"/>
                </a:cubicBezTo>
                <a:cubicBezTo>
                  <a:pt x="1642655" y="148666"/>
                  <a:pt x="1648481" y="141661"/>
                  <a:pt x="1656501" y="141661"/>
                </a:cubicBezTo>
                <a:close/>
                <a:moveTo>
                  <a:pt x="1582299" y="141661"/>
                </a:moveTo>
                <a:cubicBezTo>
                  <a:pt x="1588134" y="141661"/>
                  <a:pt x="1594704" y="148666"/>
                  <a:pt x="1594704" y="156450"/>
                </a:cubicBezTo>
                <a:cubicBezTo>
                  <a:pt x="1594704" y="165012"/>
                  <a:pt x="1588134" y="171239"/>
                  <a:pt x="1582299" y="171239"/>
                </a:cubicBezTo>
                <a:cubicBezTo>
                  <a:pt x="1574277" y="171239"/>
                  <a:pt x="1568444" y="165012"/>
                  <a:pt x="1568444" y="156450"/>
                </a:cubicBezTo>
                <a:cubicBezTo>
                  <a:pt x="1568444" y="148666"/>
                  <a:pt x="1574277" y="141661"/>
                  <a:pt x="1582299" y="141661"/>
                </a:cubicBezTo>
                <a:close/>
                <a:moveTo>
                  <a:pt x="1512199" y="141661"/>
                </a:moveTo>
                <a:cubicBezTo>
                  <a:pt x="1518035" y="141661"/>
                  <a:pt x="1523867" y="148666"/>
                  <a:pt x="1523867" y="156450"/>
                </a:cubicBezTo>
                <a:cubicBezTo>
                  <a:pt x="1523867" y="165012"/>
                  <a:pt x="1518035" y="171239"/>
                  <a:pt x="1512199" y="171239"/>
                </a:cubicBezTo>
                <a:cubicBezTo>
                  <a:pt x="1504174" y="171239"/>
                  <a:pt x="1497612" y="165012"/>
                  <a:pt x="1497612" y="156450"/>
                </a:cubicBezTo>
                <a:cubicBezTo>
                  <a:pt x="1497612" y="148666"/>
                  <a:pt x="1504174" y="141661"/>
                  <a:pt x="1512199" y="141661"/>
                </a:cubicBezTo>
                <a:close/>
                <a:moveTo>
                  <a:pt x="1439173" y="141661"/>
                </a:moveTo>
                <a:cubicBezTo>
                  <a:pt x="1447191" y="141661"/>
                  <a:pt x="1453026" y="148666"/>
                  <a:pt x="1453026" y="156450"/>
                </a:cubicBezTo>
                <a:cubicBezTo>
                  <a:pt x="1453026" y="165012"/>
                  <a:pt x="1447191" y="171239"/>
                  <a:pt x="1439173" y="171239"/>
                </a:cubicBezTo>
                <a:cubicBezTo>
                  <a:pt x="1433339" y="171239"/>
                  <a:pt x="1426777" y="165012"/>
                  <a:pt x="1426777" y="156450"/>
                </a:cubicBezTo>
                <a:cubicBezTo>
                  <a:pt x="1426777" y="148666"/>
                  <a:pt x="1433339" y="141661"/>
                  <a:pt x="1439173" y="141661"/>
                </a:cubicBezTo>
                <a:close/>
                <a:moveTo>
                  <a:pt x="1368349" y="141661"/>
                </a:moveTo>
                <a:cubicBezTo>
                  <a:pt x="1376368" y="141661"/>
                  <a:pt x="1382203" y="148666"/>
                  <a:pt x="1382203" y="156450"/>
                </a:cubicBezTo>
                <a:cubicBezTo>
                  <a:pt x="1382203" y="165012"/>
                  <a:pt x="1376368" y="171239"/>
                  <a:pt x="1368349" y="171239"/>
                </a:cubicBezTo>
                <a:cubicBezTo>
                  <a:pt x="1362516" y="171239"/>
                  <a:pt x="1355953" y="165012"/>
                  <a:pt x="1355953" y="156450"/>
                </a:cubicBezTo>
                <a:cubicBezTo>
                  <a:pt x="1355953" y="148666"/>
                  <a:pt x="1362516" y="141661"/>
                  <a:pt x="1368349" y="141661"/>
                </a:cubicBezTo>
                <a:close/>
                <a:moveTo>
                  <a:pt x="1297520" y="141661"/>
                </a:moveTo>
                <a:cubicBezTo>
                  <a:pt x="1305540" y="141661"/>
                  <a:pt x="1311374" y="148666"/>
                  <a:pt x="1311374" y="156450"/>
                </a:cubicBezTo>
                <a:cubicBezTo>
                  <a:pt x="1311374" y="165012"/>
                  <a:pt x="1305540" y="171239"/>
                  <a:pt x="1297520" y="171239"/>
                </a:cubicBezTo>
                <a:cubicBezTo>
                  <a:pt x="1289498" y="171239"/>
                  <a:pt x="1285121" y="165012"/>
                  <a:pt x="1285121" y="156450"/>
                </a:cubicBezTo>
                <a:cubicBezTo>
                  <a:pt x="1285121" y="148666"/>
                  <a:pt x="1289498" y="141661"/>
                  <a:pt x="1297520" y="141661"/>
                </a:cubicBezTo>
                <a:close/>
                <a:moveTo>
                  <a:pt x="2796538" y="70831"/>
                </a:moveTo>
                <a:cubicBezTo>
                  <a:pt x="2803103" y="70831"/>
                  <a:pt x="2808940" y="76665"/>
                  <a:pt x="2808940" y="84687"/>
                </a:cubicBezTo>
                <a:cubicBezTo>
                  <a:pt x="2808940" y="90521"/>
                  <a:pt x="2803103" y="97085"/>
                  <a:pt x="2796538" y="97085"/>
                </a:cubicBezTo>
                <a:cubicBezTo>
                  <a:pt x="2789246" y="97085"/>
                  <a:pt x="2782683" y="90521"/>
                  <a:pt x="2782683" y="84687"/>
                </a:cubicBezTo>
                <a:cubicBezTo>
                  <a:pt x="2782683" y="76665"/>
                  <a:pt x="2789246" y="70831"/>
                  <a:pt x="2796538" y="70831"/>
                </a:cubicBezTo>
                <a:close/>
                <a:moveTo>
                  <a:pt x="2725703" y="70831"/>
                </a:moveTo>
                <a:cubicBezTo>
                  <a:pt x="2731538" y="70831"/>
                  <a:pt x="2738105" y="76665"/>
                  <a:pt x="2738105" y="84687"/>
                </a:cubicBezTo>
                <a:cubicBezTo>
                  <a:pt x="2738105" y="90521"/>
                  <a:pt x="2731538" y="97085"/>
                  <a:pt x="2725703" y="97085"/>
                </a:cubicBezTo>
                <a:cubicBezTo>
                  <a:pt x="2717686" y="97085"/>
                  <a:pt x="2711852" y="90521"/>
                  <a:pt x="2711852" y="84687"/>
                </a:cubicBezTo>
                <a:cubicBezTo>
                  <a:pt x="2711852" y="76665"/>
                  <a:pt x="2717686" y="70831"/>
                  <a:pt x="2725703" y="70831"/>
                </a:cubicBezTo>
                <a:close/>
                <a:moveTo>
                  <a:pt x="2653420" y="70831"/>
                </a:moveTo>
                <a:cubicBezTo>
                  <a:pt x="2660711" y="70831"/>
                  <a:pt x="2667273" y="76665"/>
                  <a:pt x="2667273" y="84687"/>
                </a:cubicBezTo>
                <a:cubicBezTo>
                  <a:pt x="2667273" y="90521"/>
                  <a:pt x="2660711" y="97085"/>
                  <a:pt x="2653420" y="97085"/>
                </a:cubicBezTo>
                <a:cubicBezTo>
                  <a:pt x="2646857" y="97085"/>
                  <a:pt x="2641021" y="90521"/>
                  <a:pt x="2641021" y="84687"/>
                </a:cubicBezTo>
                <a:cubicBezTo>
                  <a:pt x="2641021" y="76665"/>
                  <a:pt x="2646857" y="70831"/>
                  <a:pt x="2653420" y="70831"/>
                </a:cubicBezTo>
                <a:close/>
                <a:moveTo>
                  <a:pt x="2582586" y="70831"/>
                </a:moveTo>
                <a:cubicBezTo>
                  <a:pt x="2589878" y="70831"/>
                  <a:pt x="2596442" y="76665"/>
                  <a:pt x="2596442" y="84687"/>
                </a:cubicBezTo>
                <a:cubicBezTo>
                  <a:pt x="2596442" y="90521"/>
                  <a:pt x="2589878" y="97085"/>
                  <a:pt x="2582586" y="97085"/>
                </a:cubicBezTo>
                <a:cubicBezTo>
                  <a:pt x="2576024" y="97085"/>
                  <a:pt x="2570189" y="90521"/>
                  <a:pt x="2570189" y="84687"/>
                </a:cubicBezTo>
                <a:cubicBezTo>
                  <a:pt x="2570189" y="76665"/>
                  <a:pt x="2576024" y="70831"/>
                  <a:pt x="2582586" y="70831"/>
                </a:cubicBezTo>
                <a:close/>
                <a:moveTo>
                  <a:pt x="2511034" y="70831"/>
                </a:moveTo>
                <a:cubicBezTo>
                  <a:pt x="2519052" y="70831"/>
                  <a:pt x="2525616" y="76665"/>
                  <a:pt x="2525616" y="84687"/>
                </a:cubicBezTo>
                <a:cubicBezTo>
                  <a:pt x="2525616" y="90521"/>
                  <a:pt x="2519052" y="97085"/>
                  <a:pt x="2511034" y="97085"/>
                </a:cubicBezTo>
                <a:cubicBezTo>
                  <a:pt x="2503743" y="97085"/>
                  <a:pt x="2499364" y="90521"/>
                  <a:pt x="2499364" y="84687"/>
                </a:cubicBezTo>
                <a:cubicBezTo>
                  <a:pt x="2499364" y="76665"/>
                  <a:pt x="2503743" y="70831"/>
                  <a:pt x="2511034" y="70831"/>
                </a:cubicBezTo>
                <a:close/>
                <a:moveTo>
                  <a:pt x="2439946" y="70831"/>
                </a:moveTo>
                <a:cubicBezTo>
                  <a:pt x="2448505" y="70831"/>
                  <a:pt x="2454737" y="76665"/>
                  <a:pt x="2454737" y="84687"/>
                </a:cubicBezTo>
                <a:cubicBezTo>
                  <a:pt x="2454737" y="90521"/>
                  <a:pt x="2448505" y="97085"/>
                  <a:pt x="2439946" y="97085"/>
                </a:cubicBezTo>
                <a:cubicBezTo>
                  <a:pt x="2432165" y="97085"/>
                  <a:pt x="2425159" y="90521"/>
                  <a:pt x="2425159" y="84687"/>
                </a:cubicBezTo>
                <a:cubicBezTo>
                  <a:pt x="2425159" y="76665"/>
                  <a:pt x="2432165" y="70831"/>
                  <a:pt x="2439946" y="70831"/>
                </a:cubicBezTo>
                <a:close/>
                <a:moveTo>
                  <a:pt x="2369114" y="70831"/>
                </a:moveTo>
                <a:cubicBezTo>
                  <a:pt x="2377674" y="70831"/>
                  <a:pt x="2383900" y="76665"/>
                  <a:pt x="2383900" y="84687"/>
                </a:cubicBezTo>
                <a:cubicBezTo>
                  <a:pt x="2383900" y="90521"/>
                  <a:pt x="2377674" y="97085"/>
                  <a:pt x="2369114" y="97085"/>
                </a:cubicBezTo>
                <a:cubicBezTo>
                  <a:pt x="2361331" y="97085"/>
                  <a:pt x="2354323" y="90521"/>
                  <a:pt x="2354323" y="84687"/>
                </a:cubicBezTo>
                <a:cubicBezTo>
                  <a:pt x="2354323" y="76665"/>
                  <a:pt x="2361331" y="70831"/>
                  <a:pt x="2369114" y="70831"/>
                </a:cubicBezTo>
                <a:close/>
                <a:moveTo>
                  <a:pt x="2298283" y="70831"/>
                </a:moveTo>
                <a:cubicBezTo>
                  <a:pt x="2306842" y="70831"/>
                  <a:pt x="2313070" y="76665"/>
                  <a:pt x="2313070" y="84687"/>
                </a:cubicBezTo>
                <a:cubicBezTo>
                  <a:pt x="2313070" y="90521"/>
                  <a:pt x="2306842" y="97085"/>
                  <a:pt x="2298283" y="97085"/>
                </a:cubicBezTo>
                <a:cubicBezTo>
                  <a:pt x="2290497" y="97085"/>
                  <a:pt x="2283493" y="90521"/>
                  <a:pt x="2283493" y="84687"/>
                </a:cubicBezTo>
                <a:cubicBezTo>
                  <a:pt x="2283493" y="76665"/>
                  <a:pt x="2290497" y="70831"/>
                  <a:pt x="2298283" y="70831"/>
                </a:cubicBezTo>
                <a:close/>
                <a:moveTo>
                  <a:pt x="2226517" y="70831"/>
                </a:moveTo>
                <a:cubicBezTo>
                  <a:pt x="2234542" y="70831"/>
                  <a:pt x="2238916" y="76665"/>
                  <a:pt x="2238916" y="84687"/>
                </a:cubicBezTo>
                <a:cubicBezTo>
                  <a:pt x="2238916" y="90521"/>
                  <a:pt x="2234542" y="97085"/>
                  <a:pt x="2226517" y="97085"/>
                </a:cubicBezTo>
                <a:cubicBezTo>
                  <a:pt x="2218495" y="97085"/>
                  <a:pt x="2212659" y="90521"/>
                  <a:pt x="2212659" y="84687"/>
                </a:cubicBezTo>
                <a:cubicBezTo>
                  <a:pt x="2212659" y="76665"/>
                  <a:pt x="2218495" y="70831"/>
                  <a:pt x="2226517" y="70831"/>
                </a:cubicBezTo>
                <a:close/>
                <a:moveTo>
                  <a:pt x="2155683" y="70831"/>
                </a:moveTo>
                <a:cubicBezTo>
                  <a:pt x="2161520" y="70831"/>
                  <a:pt x="2168084" y="76665"/>
                  <a:pt x="2168084" y="84687"/>
                </a:cubicBezTo>
                <a:cubicBezTo>
                  <a:pt x="2168084" y="90521"/>
                  <a:pt x="2161520" y="97085"/>
                  <a:pt x="2155683" y="97085"/>
                </a:cubicBezTo>
                <a:cubicBezTo>
                  <a:pt x="2147663" y="97085"/>
                  <a:pt x="2141827" y="90521"/>
                  <a:pt x="2141827" y="84687"/>
                </a:cubicBezTo>
                <a:cubicBezTo>
                  <a:pt x="2141827" y="76665"/>
                  <a:pt x="2147663" y="70831"/>
                  <a:pt x="2155683" y="70831"/>
                </a:cubicBezTo>
                <a:close/>
                <a:moveTo>
                  <a:pt x="2083393" y="70831"/>
                </a:moveTo>
                <a:cubicBezTo>
                  <a:pt x="2090686" y="70831"/>
                  <a:pt x="2097249" y="76665"/>
                  <a:pt x="2097249" y="84687"/>
                </a:cubicBezTo>
                <a:cubicBezTo>
                  <a:pt x="2097249" y="90521"/>
                  <a:pt x="2090686" y="97085"/>
                  <a:pt x="2083393" y="97085"/>
                </a:cubicBezTo>
                <a:cubicBezTo>
                  <a:pt x="2076829" y="97085"/>
                  <a:pt x="2070995" y="90521"/>
                  <a:pt x="2070995" y="84687"/>
                </a:cubicBezTo>
                <a:cubicBezTo>
                  <a:pt x="2070995" y="76665"/>
                  <a:pt x="2076829" y="70831"/>
                  <a:pt x="2083393" y="70831"/>
                </a:cubicBezTo>
                <a:close/>
                <a:moveTo>
                  <a:pt x="2011835" y="70831"/>
                </a:moveTo>
                <a:cubicBezTo>
                  <a:pt x="2019855" y="70831"/>
                  <a:pt x="2026421" y="76665"/>
                  <a:pt x="2026421" y="84687"/>
                </a:cubicBezTo>
                <a:cubicBezTo>
                  <a:pt x="2026421" y="90521"/>
                  <a:pt x="2019855" y="97085"/>
                  <a:pt x="2011835" y="97085"/>
                </a:cubicBezTo>
                <a:cubicBezTo>
                  <a:pt x="2006003" y="97085"/>
                  <a:pt x="2000168" y="90521"/>
                  <a:pt x="2000168" y="84687"/>
                </a:cubicBezTo>
                <a:cubicBezTo>
                  <a:pt x="2000168" y="76665"/>
                  <a:pt x="2006003" y="70831"/>
                  <a:pt x="2011835" y="70831"/>
                </a:cubicBezTo>
                <a:close/>
                <a:moveTo>
                  <a:pt x="1938365" y="70831"/>
                </a:moveTo>
                <a:cubicBezTo>
                  <a:pt x="1946388" y="70831"/>
                  <a:pt x="1952222" y="76665"/>
                  <a:pt x="1952222" y="84687"/>
                </a:cubicBezTo>
                <a:cubicBezTo>
                  <a:pt x="1952222" y="90521"/>
                  <a:pt x="1946388" y="97085"/>
                  <a:pt x="1938365" y="97085"/>
                </a:cubicBezTo>
                <a:cubicBezTo>
                  <a:pt x="1931072" y="97085"/>
                  <a:pt x="1925971" y="90521"/>
                  <a:pt x="1925971" y="84687"/>
                </a:cubicBezTo>
                <a:cubicBezTo>
                  <a:pt x="1925971" y="76665"/>
                  <a:pt x="1931072" y="70831"/>
                  <a:pt x="1938365" y="70831"/>
                </a:cubicBezTo>
                <a:close/>
                <a:moveTo>
                  <a:pt x="1869922" y="70831"/>
                </a:moveTo>
                <a:cubicBezTo>
                  <a:pt x="1878483" y="70831"/>
                  <a:pt x="1884712" y="76665"/>
                  <a:pt x="1884712" y="84687"/>
                </a:cubicBezTo>
                <a:cubicBezTo>
                  <a:pt x="1884712" y="90521"/>
                  <a:pt x="1878483" y="97085"/>
                  <a:pt x="1869922" y="97085"/>
                </a:cubicBezTo>
                <a:cubicBezTo>
                  <a:pt x="1862138" y="97085"/>
                  <a:pt x="1855131" y="90521"/>
                  <a:pt x="1855131" y="84687"/>
                </a:cubicBezTo>
                <a:cubicBezTo>
                  <a:pt x="1855131" y="76665"/>
                  <a:pt x="1862138" y="70831"/>
                  <a:pt x="1869922" y="70831"/>
                </a:cubicBezTo>
                <a:close/>
                <a:moveTo>
                  <a:pt x="1799087" y="70831"/>
                </a:moveTo>
                <a:cubicBezTo>
                  <a:pt x="1807649" y="70831"/>
                  <a:pt x="1813879" y="76665"/>
                  <a:pt x="1813879" y="84687"/>
                </a:cubicBezTo>
                <a:cubicBezTo>
                  <a:pt x="1813879" y="90521"/>
                  <a:pt x="1807649" y="97085"/>
                  <a:pt x="1799087" y="97085"/>
                </a:cubicBezTo>
                <a:cubicBezTo>
                  <a:pt x="1790527" y="97085"/>
                  <a:pt x="1784303" y="92709"/>
                  <a:pt x="1784303" y="84687"/>
                </a:cubicBezTo>
                <a:cubicBezTo>
                  <a:pt x="1784303" y="76665"/>
                  <a:pt x="1790527" y="70831"/>
                  <a:pt x="1799087" y="70831"/>
                </a:cubicBezTo>
                <a:close/>
                <a:moveTo>
                  <a:pt x="1728262" y="70831"/>
                </a:moveTo>
                <a:cubicBezTo>
                  <a:pt x="1736828" y="70831"/>
                  <a:pt x="1743052" y="76665"/>
                  <a:pt x="1743052" y="84687"/>
                </a:cubicBezTo>
                <a:cubicBezTo>
                  <a:pt x="1743052" y="92709"/>
                  <a:pt x="1736828" y="97085"/>
                  <a:pt x="1728262" y="97085"/>
                </a:cubicBezTo>
                <a:cubicBezTo>
                  <a:pt x="1719700" y="97085"/>
                  <a:pt x="1713474" y="92709"/>
                  <a:pt x="1713474" y="84687"/>
                </a:cubicBezTo>
                <a:cubicBezTo>
                  <a:pt x="1713474" y="76665"/>
                  <a:pt x="1719700" y="70831"/>
                  <a:pt x="1728262" y="70831"/>
                </a:cubicBezTo>
                <a:close/>
                <a:moveTo>
                  <a:pt x="1656501" y="70831"/>
                </a:moveTo>
                <a:cubicBezTo>
                  <a:pt x="1663792" y="70831"/>
                  <a:pt x="1668900" y="76665"/>
                  <a:pt x="1668900" y="84687"/>
                </a:cubicBezTo>
                <a:cubicBezTo>
                  <a:pt x="1668900" y="92709"/>
                  <a:pt x="1663792" y="97085"/>
                  <a:pt x="1656501" y="97085"/>
                </a:cubicBezTo>
                <a:cubicBezTo>
                  <a:pt x="1648481" y="97085"/>
                  <a:pt x="1642655" y="92709"/>
                  <a:pt x="1642655" y="84687"/>
                </a:cubicBezTo>
                <a:cubicBezTo>
                  <a:pt x="1642655" y="76665"/>
                  <a:pt x="1648481" y="70831"/>
                  <a:pt x="1656501" y="70831"/>
                </a:cubicBezTo>
                <a:close/>
                <a:moveTo>
                  <a:pt x="1582299" y="70831"/>
                </a:moveTo>
                <a:cubicBezTo>
                  <a:pt x="1588134" y="70831"/>
                  <a:pt x="1594704" y="76665"/>
                  <a:pt x="1594704" y="84687"/>
                </a:cubicBezTo>
                <a:cubicBezTo>
                  <a:pt x="1594704" y="92709"/>
                  <a:pt x="1588134" y="97085"/>
                  <a:pt x="1582299" y="97085"/>
                </a:cubicBezTo>
                <a:cubicBezTo>
                  <a:pt x="1574277" y="97085"/>
                  <a:pt x="1568444" y="92709"/>
                  <a:pt x="1568444" y="84687"/>
                </a:cubicBezTo>
                <a:cubicBezTo>
                  <a:pt x="1568444" y="76665"/>
                  <a:pt x="1574277" y="70831"/>
                  <a:pt x="1582299" y="70831"/>
                </a:cubicBezTo>
                <a:close/>
                <a:moveTo>
                  <a:pt x="2796538" y="0"/>
                </a:moveTo>
                <a:cubicBezTo>
                  <a:pt x="2803103" y="0"/>
                  <a:pt x="2808940" y="5834"/>
                  <a:pt x="2808940" y="12397"/>
                </a:cubicBezTo>
                <a:cubicBezTo>
                  <a:pt x="2808940" y="19690"/>
                  <a:pt x="2803103" y="26254"/>
                  <a:pt x="2796538" y="26254"/>
                </a:cubicBezTo>
                <a:cubicBezTo>
                  <a:pt x="2789246" y="26254"/>
                  <a:pt x="2782683" y="19690"/>
                  <a:pt x="2782683" y="12397"/>
                </a:cubicBezTo>
                <a:cubicBezTo>
                  <a:pt x="2782683" y="5834"/>
                  <a:pt x="2789246" y="0"/>
                  <a:pt x="2796538" y="0"/>
                </a:cubicBezTo>
                <a:close/>
                <a:moveTo>
                  <a:pt x="2725703" y="0"/>
                </a:moveTo>
                <a:cubicBezTo>
                  <a:pt x="2731538" y="0"/>
                  <a:pt x="2738105" y="5834"/>
                  <a:pt x="2738105" y="12397"/>
                </a:cubicBezTo>
                <a:cubicBezTo>
                  <a:pt x="2738105" y="19690"/>
                  <a:pt x="2731538" y="26254"/>
                  <a:pt x="2725703" y="26254"/>
                </a:cubicBezTo>
                <a:cubicBezTo>
                  <a:pt x="2717686" y="26254"/>
                  <a:pt x="2711852" y="19690"/>
                  <a:pt x="2711852" y="12397"/>
                </a:cubicBezTo>
                <a:cubicBezTo>
                  <a:pt x="2711852" y="5834"/>
                  <a:pt x="2717686" y="0"/>
                  <a:pt x="2725703" y="0"/>
                </a:cubicBezTo>
                <a:close/>
                <a:moveTo>
                  <a:pt x="2653420" y="0"/>
                </a:moveTo>
                <a:cubicBezTo>
                  <a:pt x="2660711" y="0"/>
                  <a:pt x="2667273" y="5834"/>
                  <a:pt x="2667273" y="12397"/>
                </a:cubicBezTo>
                <a:cubicBezTo>
                  <a:pt x="2667273" y="19690"/>
                  <a:pt x="2660711" y="26254"/>
                  <a:pt x="2653420" y="26254"/>
                </a:cubicBezTo>
                <a:cubicBezTo>
                  <a:pt x="2646857" y="26254"/>
                  <a:pt x="2641021" y="19690"/>
                  <a:pt x="2641021" y="12397"/>
                </a:cubicBezTo>
                <a:cubicBezTo>
                  <a:pt x="2641021" y="5834"/>
                  <a:pt x="2646857" y="0"/>
                  <a:pt x="2653420" y="0"/>
                </a:cubicBezTo>
                <a:close/>
                <a:moveTo>
                  <a:pt x="2582586" y="0"/>
                </a:moveTo>
                <a:cubicBezTo>
                  <a:pt x="2589878" y="0"/>
                  <a:pt x="2596442" y="5834"/>
                  <a:pt x="2596442" y="12397"/>
                </a:cubicBezTo>
                <a:cubicBezTo>
                  <a:pt x="2596442" y="19690"/>
                  <a:pt x="2589878" y="26254"/>
                  <a:pt x="2582586" y="26254"/>
                </a:cubicBezTo>
                <a:cubicBezTo>
                  <a:pt x="2576024" y="26254"/>
                  <a:pt x="2570189" y="19690"/>
                  <a:pt x="2570189" y="12397"/>
                </a:cubicBezTo>
                <a:cubicBezTo>
                  <a:pt x="2570189" y="5834"/>
                  <a:pt x="2576024" y="0"/>
                  <a:pt x="2582586" y="0"/>
                </a:cubicBezTo>
                <a:close/>
                <a:moveTo>
                  <a:pt x="2511034" y="0"/>
                </a:moveTo>
                <a:cubicBezTo>
                  <a:pt x="2519052" y="0"/>
                  <a:pt x="2525616" y="5834"/>
                  <a:pt x="2525616" y="12397"/>
                </a:cubicBezTo>
                <a:cubicBezTo>
                  <a:pt x="2525616" y="19690"/>
                  <a:pt x="2519052" y="26254"/>
                  <a:pt x="2511034" y="26254"/>
                </a:cubicBezTo>
                <a:cubicBezTo>
                  <a:pt x="2503743" y="26254"/>
                  <a:pt x="2499364" y="19690"/>
                  <a:pt x="2499364" y="12397"/>
                </a:cubicBezTo>
                <a:cubicBezTo>
                  <a:pt x="2499364" y="5834"/>
                  <a:pt x="2503743" y="0"/>
                  <a:pt x="2511034" y="0"/>
                </a:cubicBezTo>
                <a:close/>
                <a:moveTo>
                  <a:pt x="2439946" y="0"/>
                </a:moveTo>
                <a:cubicBezTo>
                  <a:pt x="2448505" y="0"/>
                  <a:pt x="2454737" y="5834"/>
                  <a:pt x="2454737" y="12397"/>
                </a:cubicBezTo>
                <a:cubicBezTo>
                  <a:pt x="2454737" y="19690"/>
                  <a:pt x="2448505" y="26254"/>
                  <a:pt x="2439946" y="26254"/>
                </a:cubicBezTo>
                <a:cubicBezTo>
                  <a:pt x="2432165" y="26254"/>
                  <a:pt x="2425159" y="19690"/>
                  <a:pt x="2425159" y="12397"/>
                </a:cubicBezTo>
                <a:cubicBezTo>
                  <a:pt x="2425159" y="5834"/>
                  <a:pt x="2432165" y="0"/>
                  <a:pt x="2439946" y="0"/>
                </a:cubicBezTo>
                <a:close/>
                <a:moveTo>
                  <a:pt x="2369114" y="0"/>
                </a:moveTo>
                <a:cubicBezTo>
                  <a:pt x="2377674" y="0"/>
                  <a:pt x="2383900" y="5834"/>
                  <a:pt x="2383900" y="12397"/>
                </a:cubicBezTo>
                <a:cubicBezTo>
                  <a:pt x="2383900" y="19690"/>
                  <a:pt x="2377674" y="26254"/>
                  <a:pt x="2369114" y="26254"/>
                </a:cubicBezTo>
                <a:cubicBezTo>
                  <a:pt x="2361331" y="26254"/>
                  <a:pt x="2354323" y="19690"/>
                  <a:pt x="2354323" y="12397"/>
                </a:cubicBezTo>
                <a:cubicBezTo>
                  <a:pt x="2354323" y="5834"/>
                  <a:pt x="2361331" y="0"/>
                  <a:pt x="2369114" y="0"/>
                </a:cubicBezTo>
                <a:close/>
                <a:moveTo>
                  <a:pt x="2298283" y="0"/>
                </a:moveTo>
                <a:cubicBezTo>
                  <a:pt x="2306842" y="0"/>
                  <a:pt x="2313070" y="5834"/>
                  <a:pt x="2313070" y="12397"/>
                </a:cubicBezTo>
                <a:cubicBezTo>
                  <a:pt x="2313070" y="19690"/>
                  <a:pt x="2306842" y="26254"/>
                  <a:pt x="2298283" y="26254"/>
                </a:cubicBezTo>
                <a:cubicBezTo>
                  <a:pt x="2290497" y="26254"/>
                  <a:pt x="2283493" y="19690"/>
                  <a:pt x="2283493" y="12397"/>
                </a:cubicBezTo>
                <a:cubicBezTo>
                  <a:pt x="2283493" y="5834"/>
                  <a:pt x="2290497" y="0"/>
                  <a:pt x="2298283" y="0"/>
                </a:cubicBezTo>
                <a:close/>
                <a:moveTo>
                  <a:pt x="2226517" y="0"/>
                </a:moveTo>
                <a:cubicBezTo>
                  <a:pt x="2234542" y="0"/>
                  <a:pt x="2238916" y="5834"/>
                  <a:pt x="2238916" y="13856"/>
                </a:cubicBezTo>
                <a:cubicBezTo>
                  <a:pt x="2238916" y="19690"/>
                  <a:pt x="2234542" y="26254"/>
                  <a:pt x="2226517" y="26254"/>
                </a:cubicBezTo>
                <a:cubicBezTo>
                  <a:pt x="2218495" y="26254"/>
                  <a:pt x="2212659" y="19690"/>
                  <a:pt x="2212659" y="13856"/>
                </a:cubicBezTo>
                <a:cubicBezTo>
                  <a:pt x="2212659" y="5834"/>
                  <a:pt x="2218495" y="0"/>
                  <a:pt x="2226517" y="0"/>
                </a:cubicBezTo>
                <a:close/>
                <a:moveTo>
                  <a:pt x="2155683" y="0"/>
                </a:moveTo>
                <a:cubicBezTo>
                  <a:pt x="2161520" y="0"/>
                  <a:pt x="2168084" y="5834"/>
                  <a:pt x="2168084" y="13856"/>
                </a:cubicBezTo>
                <a:cubicBezTo>
                  <a:pt x="2168084" y="19690"/>
                  <a:pt x="2161520" y="26254"/>
                  <a:pt x="2155683" y="26254"/>
                </a:cubicBezTo>
                <a:cubicBezTo>
                  <a:pt x="2147663" y="26254"/>
                  <a:pt x="2141827" y="19690"/>
                  <a:pt x="2141827" y="13856"/>
                </a:cubicBezTo>
                <a:cubicBezTo>
                  <a:pt x="2141827" y="5834"/>
                  <a:pt x="2147663" y="0"/>
                  <a:pt x="2155683" y="0"/>
                </a:cubicBezTo>
                <a:close/>
                <a:moveTo>
                  <a:pt x="2083393" y="0"/>
                </a:moveTo>
                <a:cubicBezTo>
                  <a:pt x="2090686" y="0"/>
                  <a:pt x="2097249" y="5834"/>
                  <a:pt x="2097249" y="13856"/>
                </a:cubicBezTo>
                <a:cubicBezTo>
                  <a:pt x="2097249" y="19690"/>
                  <a:pt x="2090686" y="26254"/>
                  <a:pt x="2083393" y="26254"/>
                </a:cubicBezTo>
                <a:cubicBezTo>
                  <a:pt x="2076829" y="26254"/>
                  <a:pt x="2070995" y="19690"/>
                  <a:pt x="2070995" y="13856"/>
                </a:cubicBezTo>
                <a:cubicBezTo>
                  <a:pt x="2070995" y="5834"/>
                  <a:pt x="2076829" y="0"/>
                  <a:pt x="2083393" y="0"/>
                </a:cubicBezTo>
                <a:close/>
                <a:moveTo>
                  <a:pt x="2011835" y="0"/>
                </a:moveTo>
                <a:cubicBezTo>
                  <a:pt x="2019855" y="0"/>
                  <a:pt x="2026421" y="5834"/>
                  <a:pt x="2026421" y="13856"/>
                </a:cubicBezTo>
                <a:cubicBezTo>
                  <a:pt x="2026421" y="19690"/>
                  <a:pt x="2019855" y="26254"/>
                  <a:pt x="2011835" y="26254"/>
                </a:cubicBezTo>
                <a:cubicBezTo>
                  <a:pt x="2006003" y="26254"/>
                  <a:pt x="2000168" y="19690"/>
                  <a:pt x="2000168" y="13856"/>
                </a:cubicBezTo>
                <a:cubicBezTo>
                  <a:pt x="2000168" y="5834"/>
                  <a:pt x="2006003" y="0"/>
                  <a:pt x="2011835" y="0"/>
                </a:cubicBezTo>
                <a:close/>
                <a:moveTo>
                  <a:pt x="1938365" y="0"/>
                </a:moveTo>
                <a:cubicBezTo>
                  <a:pt x="1946388" y="0"/>
                  <a:pt x="1952222" y="5834"/>
                  <a:pt x="1952222" y="13856"/>
                </a:cubicBezTo>
                <a:cubicBezTo>
                  <a:pt x="1952222" y="19690"/>
                  <a:pt x="1946388" y="26254"/>
                  <a:pt x="1938365" y="26254"/>
                </a:cubicBezTo>
                <a:cubicBezTo>
                  <a:pt x="1931072" y="26254"/>
                  <a:pt x="1925971" y="19690"/>
                  <a:pt x="1925971" y="13856"/>
                </a:cubicBezTo>
                <a:cubicBezTo>
                  <a:pt x="1925971" y="5834"/>
                  <a:pt x="1931072" y="0"/>
                  <a:pt x="1938365" y="0"/>
                </a:cubicBezTo>
                <a:close/>
                <a:moveTo>
                  <a:pt x="1869922" y="0"/>
                </a:moveTo>
                <a:cubicBezTo>
                  <a:pt x="1878483" y="0"/>
                  <a:pt x="1884712" y="5834"/>
                  <a:pt x="1884712" y="13856"/>
                </a:cubicBezTo>
                <a:cubicBezTo>
                  <a:pt x="1884712" y="19690"/>
                  <a:pt x="1878483" y="26254"/>
                  <a:pt x="1869922" y="26254"/>
                </a:cubicBezTo>
                <a:cubicBezTo>
                  <a:pt x="1862138" y="26254"/>
                  <a:pt x="1855131" y="19690"/>
                  <a:pt x="1855131" y="13856"/>
                </a:cubicBezTo>
                <a:cubicBezTo>
                  <a:pt x="1855131" y="5834"/>
                  <a:pt x="1862138" y="0"/>
                  <a:pt x="1869922" y="0"/>
                </a:cubicBezTo>
                <a:close/>
                <a:moveTo>
                  <a:pt x="1799087" y="0"/>
                </a:moveTo>
                <a:cubicBezTo>
                  <a:pt x="1807649" y="0"/>
                  <a:pt x="1813879" y="5834"/>
                  <a:pt x="1813879" y="13856"/>
                </a:cubicBezTo>
                <a:cubicBezTo>
                  <a:pt x="1813879" y="19690"/>
                  <a:pt x="1807649" y="26254"/>
                  <a:pt x="1799087" y="26254"/>
                </a:cubicBezTo>
                <a:cubicBezTo>
                  <a:pt x="1790527" y="26254"/>
                  <a:pt x="1784303" y="19690"/>
                  <a:pt x="1784303" y="13856"/>
                </a:cubicBezTo>
                <a:cubicBezTo>
                  <a:pt x="1784303" y="5834"/>
                  <a:pt x="1790527" y="0"/>
                  <a:pt x="1799087" y="0"/>
                </a:cubicBezTo>
                <a:close/>
                <a:moveTo>
                  <a:pt x="1728262" y="0"/>
                </a:moveTo>
                <a:cubicBezTo>
                  <a:pt x="1736828" y="0"/>
                  <a:pt x="1743052" y="5834"/>
                  <a:pt x="1743052" y="13856"/>
                </a:cubicBezTo>
                <a:cubicBezTo>
                  <a:pt x="1743052" y="19690"/>
                  <a:pt x="1736828" y="26254"/>
                  <a:pt x="1728262" y="26254"/>
                </a:cubicBezTo>
                <a:cubicBezTo>
                  <a:pt x="1719700" y="26254"/>
                  <a:pt x="1713474" y="19690"/>
                  <a:pt x="1713474" y="13856"/>
                </a:cubicBezTo>
                <a:cubicBezTo>
                  <a:pt x="1713474" y="5834"/>
                  <a:pt x="1719700" y="0"/>
                  <a:pt x="1728262" y="0"/>
                </a:cubicBezTo>
                <a:close/>
                <a:moveTo>
                  <a:pt x="1656501" y="0"/>
                </a:moveTo>
                <a:cubicBezTo>
                  <a:pt x="1663792" y="0"/>
                  <a:pt x="1668900" y="5834"/>
                  <a:pt x="1668900" y="13856"/>
                </a:cubicBezTo>
                <a:cubicBezTo>
                  <a:pt x="1668900" y="19690"/>
                  <a:pt x="1663792" y="26254"/>
                  <a:pt x="1656501" y="26254"/>
                </a:cubicBezTo>
                <a:cubicBezTo>
                  <a:pt x="1648481" y="26254"/>
                  <a:pt x="1642655" y="19690"/>
                  <a:pt x="1642655" y="13856"/>
                </a:cubicBezTo>
                <a:cubicBezTo>
                  <a:pt x="1642655" y="5834"/>
                  <a:pt x="1648481" y="0"/>
                  <a:pt x="1656501" y="0"/>
                </a:cubicBezTo>
                <a:close/>
                <a:moveTo>
                  <a:pt x="1582299" y="0"/>
                </a:moveTo>
                <a:cubicBezTo>
                  <a:pt x="1588134" y="0"/>
                  <a:pt x="1594704" y="5834"/>
                  <a:pt x="1594704" y="13856"/>
                </a:cubicBezTo>
                <a:cubicBezTo>
                  <a:pt x="1594704" y="19690"/>
                  <a:pt x="1588134" y="26254"/>
                  <a:pt x="1582299" y="26254"/>
                </a:cubicBezTo>
                <a:cubicBezTo>
                  <a:pt x="1574277" y="26254"/>
                  <a:pt x="1568444" y="19690"/>
                  <a:pt x="1568444" y="13856"/>
                </a:cubicBezTo>
                <a:cubicBezTo>
                  <a:pt x="1568444" y="5834"/>
                  <a:pt x="1574277" y="0"/>
                  <a:pt x="1582299" y="0"/>
                </a:cubicBezTo>
                <a:close/>
              </a:path>
            </a:pathLst>
          </a:custGeom>
          <a:solidFill>
            <a:srgbClr val="252A57"/>
          </a:solidFill>
          <a:ln>
            <a:noFill/>
          </a:ln>
          <a:effectLst/>
        </p:spPr>
        <p:txBody>
          <a:bodyPr wrap="square" anchor="ctr">
            <a:noAutofit/>
          </a:bodyPr>
          <a:lstStyle/>
          <a:p>
            <a:endParaRPr lang="en-US" sz="3266" dirty="0">
              <a:latin typeface="Nunito Sans ExtraLight" pitchFamily="2" charset="77"/>
            </a:endParaRPr>
          </a:p>
        </p:txBody>
      </p:sp>
      <p:sp>
        <p:nvSpPr>
          <p:cNvPr id="26" name="Freeform 25">
            <a:extLst>
              <a:ext uri="{FF2B5EF4-FFF2-40B4-BE49-F238E27FC236}">
                <a16:creationId xmlns:a16="http://schemas.microsoft.com/office/drawing/2014/main" id="{4F209360-DFB8-1A48-B4F7-CB0D42F725E5}"/>
              </a:ext>
            </a:extLst>
          </p:cNvPr>
          <p:cNvSpPr>
            <a:spLocks noChangeArrowheads="1"/>
          </p:cNvSpPr>
          <p:nvPr/>
        </p:nvSpPr>
        <p:spPr bwMode="auto">
          <a:xfrm rot="16200000">
            <a:off x="8564127" y="3109508"/>
            <a:ext cx="6175803" cy="1832361"/>
          </a:xfrm>
          <a:custGeom>
            <a:avLst/>
            <a:gdLst>
              <a:gd name="connsiteX0" fmla="*/ 8010930 w 8023328"/>
              <a:gd name="connsiteY0" fmla="*/ 2354267 h 2380521"/>
              <a:gd name="connsiteX1" fmla="*/ 8023328 w 8023328"/>
              <a:gd name="connsiteY1" fmla="*/ 2366665 h 2380521"/>
              <a:gd name="connsiteX2" fmla="*/ 8010930 w 8023328"/>
              <a:gd name="connsiteY2" fmla="*/ 2380521 h 2380521"/>
              <a:gd name="connsiteX3" fmla="*/ 7997074 w 8023328"/>
              <a:gd name="connsiteY3" fmla="*/ 2366665 h 2380521"/>
              <a:gd name="connsiteX4" fmla="*/ 8010930 w 8023328"/>
              <a:gd name="connsiteY4" fmla="*/ 2354267 h 2380521"/>
              <a:gd name="connsiteX5" fmla="*/ 7940099 w 8023328"/>
              <a:gd name="connsiteY5" fmla="*/ 2354267 h 2380521"/>
              <a:gd name="connsiteX6" fmla="*/ 7952497 w 8023328"/>
              <a:gd name="connsiteY6" fmla="*/ 2366665 h 2380521"/>
              <a:gd name="connsiteX7" fmla="*/ 7940099 w 8023328"/>
              <a:gd name="connsiteY7" fmla="*/ 2380521 h 2380521"/>
              <a:gd name="connsiteX8" fmla="*/ 7926243 w 8023328"/>
              <a:gd name="connsiteY8" fmla="*/ 2366665 h 2380521"/>
              <a:gd name="connsiteX9" fmla="*/ 7940099 w 8023328"/>
              <a:gd name="connsiteY9" fmla="*/ 2354267 h 2380521"/>
              <a:gd name="connsiteX10" fmla="*/ 7869269 w 8023328"/>
              <a:gd name="connsiteY10" fmla="*/ 2354267 h 2380521"/>
              <a:gd name="connsiteX11" fmla="*/ 7881667 w 8023328"/>
              <a:gd name="connsiteY11" fmla="*/ 2366665 h 2380521"/>
              <a:gd name="connsiteX12" fmla="*/ 7869269 w 8023328"/>
              <a:gd name="connsiteY12" fmla="*/ 2380521 h 2380521"/>
              <a:gd name="connsiteX13" fmla="*/ 7855413 w 8023328"/>
              <a:gd name="connsiteY13" fmla="*/ 2366665 h 2380521"/>
              <a:gd name="connsiteX14" fmla="*/ 7869269 w 8023328"/>
              <a:gd name="connsiteY14" fmla="*/ 2354267 h 2380521"/>
              <a:gd name="connsiteX15" fmla="*/ 7796980 w 8023328"/>
              <a:gd name="connsiteY15" fmla="*/ 2354267 h 2380521"/>
              <a:gd name="connsiteX16" fmla="*/ 7810836 w 8023328"/>
              <a:gd name="connsiteY16" fmla="*/ 2366665 h 2380521"/>
              <a:gd name="connsiteX17" fmla="*/ 7796980 w 8023328"/>
              <a:gd name="connsiteY17" fmla="*/ 2380521 h 2380521"/>
              <a:gd name="connsiteX18" fmla="*/ 7784582 w 8023328"/>
              <a:gd name="connsiteY18" fmla="*/ 2366665 h 2380521"/>
              <a:gd name="connsiteX19" fmla="*/ 7796980 w 8023328"/>
              <a:gd name="connsiteY19" fmla="*/ 2354267 h 2380521"/>
              <a:gd name="connsiteX20" fmla="*/ 8010930 w 8023328"/>
              <a:gd name="connsiteY20" fmla="*/ 2283438 h 2380521"/>
              <a:gd name="connsiteX21" fmla="*/ 8023328 w 8023328"/>
              <a:gd name="connsiteY21" fmla="*/ 2295835 h 2380521"/>
              <a:gd name="connsiteX22" fmla="*/ 8010930 w 8023328"/>
              <a:gd name="connsiteY22" fmla="*/ 2309691 h 2380521"/>
              <a:gd name="connsiteX23" fmla="*/ 7997074 w 8023328"/>
              <a:gd name="connsiteY23" fmla="*/ 2295835 h 2380521"/>
              <a:gd name="connsiteX24" fmla="*/ 8010930 w 8023328"/>
              <a:gd name="connsiteY24" fmla="*/ 2283438 h 2380521"/>
              <a:gd name="connsiteX25" fmla="*/ 7940099 w 8023328"/>
              <a:gd name="connsiteY25" fmla="*/ 2283438 h 2380521"/>
              <a:gd name="connsiteX26" fmla="*/ 7952497 w 8023328"/>
              <a:gd name="connsiteY26" fmla="*/ 2295835 h 2380521"/>
              <a:gd name="connsiteX27" fmla="*/ 7940099 w 8023328"/>
              <a:gd name="connsiteY27" fmla="*/ 2309691 h 2380521"/>
              <a:gd name="connsiteX28" fmla="*/ 7926243 w 8023328"/>
              <a:gd name="connsiteY28" fmla="*/ 2295835 h 2380521"/>
              <a:gd name="connsiteX29" fmla="*/ 7940099 w 8023328"/>
              <a:gd name="connsiteY29" fmla="*/ 2283438 h 2380521"/>
              <a:gd name="connsiteX30" fmla="*/ 7869269 w 8023328"/>
              <a:gd name="connsiteY30" fmla="*/ 2283438 h 2380521"/>
              <a:gd name="connsiteX31" fmla="*/ 7881667 w 8023328"/>
              <a:gd name="connsiteY31" fmla="*/ 2295835 h 2380521"/>
              <a:gd name="connsiteX32" fmla="*/ 7869269 w 8023328"/>
              <a:gd name="connsiteY32" fmla="*/ 2309691 h 2380521"/>
              <a:gd name="connsiteX33" fmla="*/ 7855413 w 8023328"/>
              <a:gd name="connsiteY33" fmla="*/ 2295835 h 2380521"/>
              <a:gd name="connsiteX34" fmla="*/ 7869269 w 8023328"/>
              <a:gd name="connsiteY34" fmla="*/ 2283438 h 2380521"/>
              <a:gd name="connsiteX35" fmla="*/ 7796980 w 8023328"/>
              <a:gd name="connsiteY35" fmla="*/ 2283438 h 2380521"/>
              <a:gd name="connsiteX36" fmla="*/ 7810836 w 8023328"/>
              <a:gd name="connsiteY36" fmla="*/ 2295835 h 2380521"/>
              <a:gd name="connsiteX37" fmla="*/ 7796980 w 8023328"/>
              <a:gd name="connsiteY37" fmla="*/ 2309691 h 2380521"/>
              <a:gd name="connsiteX38" fmla="*/ 7784582 w 8023328"/>
              <a:gd name="connsiteY38" fmla="*/ 2295835 h 2380521"/>
              <a:gd name="connsiteX39" fmla="*/ 7796980 w 8023328"/>
              <a:gd name="connsiteY39" fmla="*/ 2283438 h 2380521"/>
              <a:gd name="connsiteX40" fmla="*/ 7726151 w 8023328"/>
              <a:gd name="connsiteY40" fmla="*/ 2283438 h 2380521"/>
              <a:gd name="connsiteX41" fmla="*/ 7740007 w 8023328"/>
              <a:gd name="connsiteY41" fmla="*/ 2295835 h 2380521"/>
              <a:gd name="connsiteX42" fmla="*/ 7726151 w 8023328"/>
              <a:gd name="connsiteY42" fmla="*/ 2309691 h 2380521"/>
              <a:gd name="connsiteX43" fmla="*/ 7713753 w 8023328"/>
              <a:gd name="connsiteY43" fmla="*/ 2295835 h 2380521"/>
              <a:gd name="connsiteX44" fmla="*/ 7726151 w 8023328"/>
              <a:gd name="connsiteY44" fmla="*/ 2283438 h 2380521"/>
              <a:gd name="connsiteX45" fmla="*/ 7940099 w 8023328"/>
              <a:gd name="connsiteY45" fmla="*/ 2209234 h 2380521"/>
              <a:gd name="connsiteX46" fmla="*/ 7952497 w 8023328"/>
              <a:gd name="connsiteY46" fmla="*/ 2224022 h 2380521"/>
              <a:gd name="connsiteX47" fmla="*/ 7940099 w 8023328"/>
              <a:gd name="connsiteY47" fmla="*/ 2238810 h 2380521"/>
              <a:gd name="connsiteX48" fmla="*/ 7926243 w 8023328"/>
              <a:gd name="connsiteY48" fmla="*/ 2224022 h 2380521"/>
              <a:gd name="connsiteX49" fmla="*/ 7940099 w 8023328"/>
              <a:gd name="connsiteY49" fmla="*/ 2209234 h 2380521"/>
              <a:gd name="connsiteX50" fmla="*/ 7867811 w 8023328"/>
              <a:gd name="connsiteY50" fmla="*/ 2209234 h 2380521"/>
              <a:gd name="connsiteX51" fmla="*/ 7881667 w 8023328"/>
              <a:gd name="connsiteY51" fmla="*/ 2224022 h 2380521"/>
              <a:gd name="connsiteX52" fmla="*/ 7867811 w 8023328"/>
              <a:gd name="connsiteY52" fmla="*/ 2238810 h 2380521"/>
              <a:gd name="connsiteX53" fmla="*/ 7855413 w 8023328"/>
              <a:gd name="connsiteY53" fmla="*/ 2224022 h 2380521"/>
              <a:gd name="connsiteX54" fmla="*/ 7867811 w 8023328"/>
              <a:gd name="connsiteY54" fmla="*/ 2209234 h 2380521"/>
              <a:gd name="connsiteX55" fmla="*/ 7796980 w 8023328"/>
              <a:gd name="connsiteY55" fmla="*/ 2209234 h 2380521"/>
              <a:gd name="connsiteX56" fmla="*/ 7810836 w 8023328"/>
              <a:gd name="connsiteY56" fmla="*/ 2224022 h 2380521"/>
              <a:gd name="connsiteX57" fmla="*/ 7796980 w 8023328"/>
              <a:gd name="connsiteY57" fmla="*/ 2238810 h 2380521"/>
              <a:gd name="connsiteX58" fmla="*/ 7784582 w 8023328"/>
              <a:gd name="connsiteY58" fmla="*/ 2224022 h 2380521"/>
              <a:gd name="connsiteX59" fmla="*/ 7796980 w 8023328"/>
              <a:gd name="connsiteY59" fmla="*/ 2209234 h 2380521"/>
              <a:gd name="connsiteX60" fmla="*/ 7726151 w 8023328"/>
              <a:gd name="connsiteY60" fmla="*/ 2209234 h 2380521"/>
              <a:gd name="connsiteX61" fmla="*/ 7740007 w 8023328"/>
              <a:gd name="connsiteY61" fmla="*/ 2224022 h 2380521"/>
              <a:gd name="connsiteX62" fmla="*/ 7726151 w 8023328"/>
              <a:gd name="connsiteY62" fmla="*/ 2238810 h 2380521"/>
              <a:gd name="connsiteX63" fmla="*/ 7713753 w 8023328"/>
              <a:gd name="connsiteY63" fmla="*/ 2224022 h 2380521"/>
              <a:gd name="connsiteX64" fmla="*/ 7726151 w 8023328"/>
              <a:gd name="connsiteY64" fmla="*/ 2209234 h 2380521"/>
              <a:gd name="connsiteX65" fmla="*/ 7940099 w 8023328"/>
              <a:gd name="connsiteY65" fmla="*/ 2138403 h 2380521"/>
              <a:gd name="connsiteX66" fmla="*/ 7952497 w 8023328"/>
              <a:gd name="connsiteY66" fmla="*/ 2153192 h 2380521"/>
              <a:gd name="connsiteX67" fmla="*/ 7940099 w 8023328"/>
              <a:gd name="connsiteY67" fmla="*/ 2167981 h 2380521"/>
              <a:gd name="connsiteX68" fmla="*/ 7926243 w 8023328"/>
              <a:gd name="connsiteY68" fmla="*/ 2153192 h 2380521"/>
              <a:gd name="connsiteX69" fmla="*/ 7940099 w 8023328"/>
              <a:gd name="connsiteY69" fmla="*/ 2138403 h 2380521"/>
              <a:gd name="connsiteX70" fmla="*/ 7867811 w 8023328"/>
              <a:gd name="connsiteY70" fmla="*/ 2138403 h 2380521"/>
              <a:gd name="connsiteX71" fmla="*/ 7881667 w 8023328"/>
              <a:gd name="connsiteY71" fmla="*/ 2153192 h 2380521"/>
              <a:gd name="connsiteX72" fmla="*/ 7867811 w 8023328"/>
              <a:gd name="connsiteY72" fmla="*/ 2167981 h 2380521"/>
              <a:gd name="connsiteX73" fmla="*/ 7855413 w 8023328"/>
              <a:gd name="connsiteY73" fmla="*/ 2153192 h 2380521"/>
              <a:gd name="connsiteX74" fmla="*/ 7867811 w 8023328"/>
              <a:gd name="connsiteY74" fmla="*/ 2138403 h 2380521"/>
              <a:gd name="connsiteX75" fmla="*/ 7796980 w 8023328"/>
              <a:gd name="connsiteY75" fmla="*/ 2138403 h 2380521"/>
              <a:gd name="connsiteX76" fmla="*/ 7810836 w 8023328"/>
              <a:gd name="connsiteY76" fmla="*/ 2153192 h 2380521"/>
              <a:gd name="connsiteX77" fmla="*/ 7796980 w 8023328"/>
              <a:gd name="connsiteY77" fmla="*/ 2167981 h 2380521"/>
              <a:gd name="connsiteX78" fmla="*/ 7784582 w 8023328"/>
              <a:gd name="connsiteY78" fmla="*/ 2153192 h 2380521"/>
              <a:gd name="connsiteX79" fmla="*/ 7796980 w 8023328"/>
              <a:gd name="connsiteY79" fmla="*/ 2138403 h 2380521"/>
              <a:gd name="connsiteX80" fmla="*/ 7726151 w 8023328"/>
              <a:gd name="connsiteY80" fmla="*/ 2138403 h 2380521"/>
              <a:gd name="connsiteX81" fmla="*/ 7740007 w 8023328"/>
              <a:gd name="connsiteY81" fmla="*/ 2153192 h 2380521"/>
              <a:gd name="connsiteX82" fmla="*/ 7726151 w 8023328"/>
              <a:gd name="connsiteY82" fmla="*/ 2167981 h 2380521"/>
              <a:gd name="connsiteX83" fmla="*/ 7713753 w 8023328"/>
              <a:gd name="connsiteY83" fmla="*/ 2153192 h 2380521"/>
              <a:gd name="connsiteX84" fmla="*/ 7726151 w 8023328"/>
              <a:gd name="connsiteY84" fmla="*/ 2138403 h 2380521"/>
              <a:gd name="connsiteX85" fmla="*/ 7654337 w 8023328"/>
              <a:gd name="connsiteY85" fmla="*/ 2138403 h 2380521"/>
              <a:gd name="connsiteX86" fmla="*/ 7669126 w 8023328"/>
              <a:gd name="connsiteY86" fmla="*/ 2153192 h 2380521"/>
              <a:gd name="connsiteX87" fmla="*/ 7654337 w 8023328"/>
              <a:gd name="connsiteY87" fmla="*/ 2167981 h 2380521"/>
              <a:gd name="connsiteX88" fmla="*/ 7639549 w 8023328"/>
              <a:gd name="connsiteY88" fmla="*/ 2153192 h 2380521"/>
              <a:gd name="connsiteX89" fmla="*/ 7654337 w 8023328"/>
              <a:gd name="connsiteY89" fmla="*/ 2138403 h 2380521"/>
              <a:gd name="connsiteX90" fmla="*/ 7867811 w 8023328"/>
              <a:gd name="connsiteY90" fmla="*/ 2067574 h 2380521"/>
              <a:gd name="connsiteX91" fmla="*/ 7881667 w 8023328"/>
              <a:gd name="connsiteY91" fmla="*/ 2082362 h 2380521"/>
              <a:gd name="connsiteX92" fmla="*/ 7867811 w 8023328"/>
              <a:gd name="connsiteY92" fmla="*/ 2097150 h 2380521"/>
              <a:gd name="connsiteX93" fmla="*/ 7855413 w 8023328"/>
              <a:gd name="connsiteY93" fmla="*/ 2082362 h 2380521"/>
              <a:gd name="connsiteX94" fmla="*/ 7867811 w 8023328"/>
              <a:gd name="connsiteY94" fmla="*/ 2067574 h 2380521"/>
              <a:gd name="connsiteX95" fmla="*/ 7796980 w 8023328"/>
              <a:gd name="connsiteY95" fmla="*/ 2067574 h 2380521"/>
              <a:gd name="connsiteX96" fmla="*/ 7810836 w 8023328"/>
              <a:gd name="connsiteY96" fmla="*/ 2082362 h 2380521"/>
              <a:gd name="connsiteX97" fmla="*/ 7796980 w 8023328"/>
              <a:gd name="connsiteY97" fmla="*/ 2097150 h 2380521"/>
              <a:gd name="connsiteX98" fmla="*/ 7784582 w 8023328"/>
              <a:gd name="connsiteY98" fmla="*/ 2082362 h 2380521"/>
              <a:gd name="connsiteX99" fmla="*/ 7796980 w 8023328"/>
              <a:gd name="connsiteY99" fmla="*/ 2067574 h 2380521"/>
              <a:gd name="connsiteX100" fmla="*/ 7726151 w 8023328"/>
              <a:gd name="connsiteY100" fmla="*/ 2067574 h 2380521"/>
              <a:gd name="connsiteX101" fmla="*/ 7740007 w 8023328"/>
              <a:gd name="connsiteY101" fmla="*/ 2082362 h 2380521"/>
              <a:gd name="connsiteX102" fmla="*/ 7726151 w 8023328"/>
              <a:gd name="connsiteY102" fmla="*/ 2097150 h 2380521"/>
              <a:gd name="connsiteX103" fmla="*/ 7713753 w 8023328"/>
              <a:gd name="connsiteY103" fmla="*/ 2082362 h 2380521"/>
              <a:gd name="connsiteX104" fmla="*/ 7726151 w 8023328"/>
              <a:gd name="connsiteY104" fmla="*/ 2067574 h 2380521"/>
              <a:gd name="connsiteX105" fmla="*/ 7654337 w 8023328"/>
              <a:gd name="connsiteY105" fmla="*/ 2067574 h 2380521"/>
              <a:gd name="connsiteX106" fmla="*/ 7669126 w 8023328"/>
              <a:gd name="connsiteY106" fmla="*/ 2082362 h 2380521"/>
              <a:gd name="connsiteX107" fmla="*/ 7654337 w 8023328"/>
              <a:gd name="connsiteY107" fmla="*/ 2097150 h 2380521"/>
              <a:gd name="connsiteX108" fmla="*/ 7639549 w 8023328"/>
              <a:gd name="connsiteY108" fmla="*/ 2082362 h 2380521"/>
              <a:gd name="connsiteX109" fmla="*/ 7654337 w 8023328"/>
              <a:gd name="connsiteY109" fmla="*/ 2067574 h 2380521"/>
              <a:gd name="connsiteX110" fmla="*/ 7583507 w 8023328"/>
              <a:gd name="connsiteY110" fmla="*/ 2067574 h 2380521"/>
              <a:gd name="connsiteX111" fmla="*/ 7598297 w 8023328"/>
              <a:gd name="connsiteY111" fmla="*/ 2082362 h 2380521"/>
              <a:gd name="connsiteX112" fmla="*/ 7583507 w 8023328"/>
              <a:gd name="connsiteY112" fmla="*/ 2097150 h 2380521"/>
              <a:gd name="connsiteX113" fmla="*/ 7568718 w 8023328"/>
              <a:gd name="connsiteY113" fmla="*/ 2082362 h 2380521"/>
              <a:gd name="connsiteX114" fmla="*/ 7583507 w 8023328"/>
              <a:gd name="connsiteY114" fmla="*/ 2067574 h 2380521"/>
              <a:gd name="connsiteX115" fmla="*/ 7867811 w 8023328"/>
              <a:gd name="connsiteY115" fmla="*/ 1996742 h 2380521"/>
              <a:gd name="connsiteX116" fmla="*/ 7881667 w 8023328"/>
              <a:gd name="connsiteY116" fmla="*/ 2010598 h 2380521"/>
              <a:gd name="connsiteX117" fmla="*/ 7867811 w 8023328"/>
              <a:gd name="connsiteY117" fmla="*/ 2022995 h 2380521"/>
              <a:gd name="connsiteX118" fmla="*/ 7855413 w 8023328"/>
              <a:gd name="connsiteY118" fmla="*/ 2010598 h 2380521"/>
              <a:gd name="connsiteX119" fmla="*/ 7867811 w 8023328"/>
              <a:gd name="connsiteY119" fmla="*/ 1996742 h 2380521"/>
              <a:gd name="connsiteX120" fmla="*/ 7796980 w 8023328"/>
              <a:gd name="connsiteY120" fmla="*/ 1996742 h 2380521"/>
              <a:gd name="connsiteX121" fmla="*/ 7810836 w 8023328"/>
              <a:gd name="connsiteY121" fmla="*/ 2010598 h 2380521"/>
              <a:gd name="connsiteX122" fmla="*/ 7796980 w 8023328"/>
              <a:gd name="connsiteY122" fmla="*/ 2022995 h 2380521"/>
              <a:gd name="connsiteX123" fmla="*/ 7784582 w 8023328"/>
              <a:gd name="connsiteY123" fmla="*/ 2010598 h 2380521"/>
              <a:gd name="connsiteX124" fmla="*/ 7796980 w 8023328"/>
              <a:gd name="connsiteY124" fmla="*/ 1996742 h 2380521"/>
              <a:gd name="connsiteX125" fmla="*/ 7726151 w 8023328"/>
              <a:gd name="connsiteY125" fmla="*/ 1996742 h 2380521"/>
              <a:gd name="connsiteX126" fmla="*/ 7740007 w 8023328"/>
              <a:gd name="connsiteY126" fmla="*/ 2010598 h 2380521"/>
              <a:gd name="connsiteX127" fmla="*/ 7726151 w 8023328"/>
              <a:gd name="connsiteY127" fmla="*/ 2022995 h 2380521"/>
              <a:gd name="connsiteX128" fmla="*/ 7713753 w 8023328"/>
              <a:gd name="connsiteY128" fmla="*/ 2010598 h 2380521"/>
              <a:gd name="connsiteX129" fmla="*/ 7726151 w 8023328"/>
              <a:gd name="connsiteY129" fmla="*/ 1996742 h 2380521"/>
              <a:gd name="connsiteX130" fmla="*/ 7654337 w 8023328"/>
              <a:gd name="connsiteY130" fmla="*/ 1996742 h 2380521"/>
              <a:gd name="connsiteX131" fmla="*/ 7669126 w 8023328"/>
              <a:gd name="connsiteY131" fmla="*/ 2010598 h 2380521"/>
              <a:gd name="connsiteX132" fmla="*/ 7654337 w 8023328"/>
              <a:gd name="connsiteY132" fmla="*/ 2022995 h 2380521"/>
              <a:gd name="connsiteX133" fmla="*/ 7639549 w 8023328"/>
              <a:gd name="connsiteY133" fmla="*/ 2010598 h 2380521"/>
              <a:gd name="connsiteX134" fmla="*/ 7654337 w 8023328"/>
              <a:gd name="connsiteY134" fmla="*/ 1996742 h 2380521"/>
              <a:gd name="connsiteX135" fmla="*/ 7583507 w 8023328"/>
              <a:gd name="connsiteY135" fmla="*/ 1996742 h 2380521"/>
              <a:gd name="connsiteX136" fmla="*/ 7598297 w 8023328"/>
              <a:gd name="connsiteY136" fmla="*/ 2010598 h 2380521"/>
              <a:gd name="connsiteX137" fmla="*/ 7583507 w 8023328"/>
              <a:gd name="connsiteY137" fmla="*/ 2022995 h 2380521"/>
              <a:gd name="connsiteX138" fmla="*/ 7568718 w 8023328"/>
              <a:gd name="connsiteY138" fmla="*/ 2010598 h 2380521"/>
              <a:gd name="connsiteX139" fmla="*/ 7583507 w 8023328"/>
              <a:gd name="connsiteY139" fmla="*/ 1996742 h 2380521"/>
              <a:gd name="connsiteX140" fmla="*/ 7512677 w 8023328"/>
              <a:gd name="connsiteY140" fmla="*/ 1996742 h 2380521"/>
              <a:gd name="connsiteX141" fmla="*/ 7527466 w 8023328"/>
              <a:gd name="connsiteY141" fmla="*/ 2010598 h 2380521"/>
              <a:gd name="connsiteX142" fmla="*/ 7512677 w 8023328"/>
              <a:gd name="connsiteY142" fmla="*/ 2022995 h 2380521"/>
              <a:gd name="connsiteX143" fmla="*/ 7497889 w 8023328"/>
              <a:gd name="connsiteY143" fmla="*/ 2010598 h 2380521"/>
              <a:gd name="connsiteX144" fmla="*/ 7512677 w 8023328"/>
              <a:gd name="connsiteY144" fmla="*/ 1996742 h 2380521"/>
              <a:gd name="connsiteX145" fmla="*/ 7796980 w 8023328"/>
              <a:gd name="connsiteY145" fmla="*/ 1925913 h 2380521"/>
              <a:gd name="connsiteX146" fmla="*/ 7810836 w 8023328"/>
              <a:gd name="connsiteY146" fmla="*/ 1939769 h 2380521"/>
              <a:gd name="connsiteX147" fmla="*/ 7796980 w 8023328"/>
              <a:gd name="connsiteY147" fmla="*/ 1952166 h 2380521"/>
              <a:gd name="connsiteX148" fmla="*/ 7784582 w 8023328"/>
              <a:gd name="connsiteY148" fmla="*/ 1939769 h 2380521"/>
              <a:gd name="connsiteX149" fmla="*/ 7796980 w 8023328"/>
              <a:gd name="connsiteY149" fmla="*/ 1925913 h 2380521"/>
              <a:gd name="connsiteX150" fmla="*/ 7726151 w 8023328"/>
              <a:gd name="connsiteY150" fmla="*/ 1925913 h 2380521"/>
              <a:gd name="connsiteX151" fmla="*/ 7740007 w 8023328"/>
              <a:gd name="connsiteY151" fmla="*/ 1939769 h 2380521"/>
              <a:gd name="connsiteX152" fmla="*/ 7726151 w 8023328"/>
              <a:gd name="connsiteY152" fmla="*/ 1952166 h 2380521"/>
              <a:gd name="connsiteX153" fmla="*/ 7713753 w 8023328"/>
              <a:gd name="connsiteY153" fmla="*/ 1939769 h 2380521"/>
              <a:gd name="connsiteX154" fmla="*/ 7726151 w 8023328"/>
              <a:gd name="connsiteY154" fmla="*/ 1925913 h 2380521"/>
              <a:gd name="connsiteX155" fmla="*/ 7654337 w 8023328"/>
              <a:gd name="connsiteY155" fmla="*/ 1925913 h 2380521"/>
              <a:gd name="connsiteX156" fmla="*/ 7669126 w 8023328"/>
              <a:gd name="connsiteY156" fmla="*/ 1939769 h 2380521"/>
              <a:gd name="connsiteX157" fmla="*/ 7654337 w 8023328"/>
              <a:gd name="connsiteY157" fmla="*/ 1952166 h 2380521"/>
              <a:gd name="connsiteX158" fmla="*/ 7639549 w 8023328"/>
              <a:gd name="connsiteY158" fmla="*/ 1939769 h 2380521"/>
              <a:gd name="connsiteX159" fmla="*/ 7654337 w 8023328"/>
              <a:gd name="connsiteY159" fmla="*/ 1925913 h 2380521"/>
              <a:gd name="connsiteX160" fmla="*/ 7583507 w 8023328"/>
              <a:gd name="connsiteY160" fmla="*/ 1925913 h 2380521"/>
              <a:gd name="connsiteX161" fmla="*/ 7598297 w 8023328"/>
              <a:gd name="connsiteY161" fmla="*/ 1939769 h 2380521"/>
              <a:gd name="connsiteX162" fmla="*/ 7583507 w 8023328"/>
              <a:gd name="connsiteY162" fmla="*/ 1952166 h 2380521"/>
              <a:gd name="connsiteX163" fmla="*/ 7568718 w 8023328"/>
              <a:gd name="connsiteY163" fmla="*/ 1939769 h 2380521"/>
              <a:gd name="connsiteX164" fmla="*/ 7583507 w 8023328"/>
              <a:gd name="connsiteY164" fmla="*/ 1925913 h 2380521"/>
              <a:gd name="connsiteX165" fmla="*/ 7512677 w 8023328"/>
              <a:gd name="connsiteY165" fmla="*/ 1925913 h 2380521"/>
              <a:gd name="connsiteX166" fmla="*/ 7527466 w 8023328"/>
              <a:gd name="connsiteY166" fmla="*/ 1939769 h 2380521"/>
              <a:gd name="connsiteX167" fmla="*/ 7512677 w 8023328"/>
              <a:gd name="connsiteY167" fmla="*/ 1952166 h 2380521"/>
              <a:gd name="connsiteX168" fmla="*/ 7497889 w 8023328"/>
              <a:gd name="connsiteY168" fmla="*/ 1939769 h 2380521"/>
              <a:gd name="connsiteX169" fmla="*/ 7512677 w 8023328"/>
              <a:gd name="connsiteY169" fmla="*/ 1925913 h 2380521"/>
              <a:gd name="connsiteX170" fmla="*/ 7440913 w 8023328"/>
              <a:gd name="connsiteY170" fmla="*/ 1925913 h 2380521"/>
              <a:gd name="connsiteX171" fmla="*/ 7453310 w 8023328"/>
              <a:gd name="connsiteY171" fmla="*/ 1939769 h 2380521"/>
              <a:gd name="connsiteX172" fmla="*/ 7440913 w 8023328"/>
              <a:gd name="connsiteY172" fmla="*/ 1952166 h 2380521"/>
              <a:gd name="connsiteX173" fmla="*/ 7427057 w 8023328"/>
              <a:gd name="connsiteY173" fmla="*/ 1939769 h 2380521"/>
              <a:gd name="connsiteX174" fmla="*/ 7440913 w 8023328"/>
              <a:gd name="connsiteY174" fmla="*/ 1925913 h 2380521"/>
              <a:gd name="connsiteX175" fmla="*/ 7726151 w 8023328"/>
              <a:gd name="connsiteY175" fmla="*/ 1855081 h 2380521"/>
              <a:gd name="connsiteX176" fmla="*/ 7740007 w 8023328"/>
              <a:gd name="connsiteY176" fmla="*/ 1868937 h 2380521"/>
              <a:gd name="connsiteX177" fmla="*/ 7726151 w 8023328"/>
              <a:gd name="connsiteY177" fmla="*/ 1881334 h 2380521"/>
              <a:gd name="connsiteX178" fmla="*/ 7713753 w 8023328"/>
              <a:gd name="connsiteY178" fmla="*/ 1868937 h 2380521"/>
              <a:gd name="connsiteX179" fmla="*/ 7726151 w 8023328"/>
              <a:gd name="connsiteY179" fmla="*/ 1855081 h 2380521"/>
              <a:gd name="connsiteX180" fmla="*/ 7654337 w 8023328"/>
              <a:gd name="connsiteY180" fmla="*/ 1855081 h 2380521"/>
              <a:gd name="connsiteX181" fmla="*/ 7669126 w 8023328"/>
              <a:gd name="connsiteY181" fmla="*/ 1868937 h 2380521"/>
              <a:gd name="connsiteX182" fmla="*/ 7654337 w 8023328"/>
              <a:gd name="connsiteY182" fmla="*/ 1881334 h 2380521"/>
              <a:gd name="connsiteX183" fmla="*/ 7639549 w 8023328"/>
              <a:gd name="connsiteY183" fmla="*/ 1868937 h 2380521"/>
              <a:gd name="connsiteX184" fmla="*/ 7654337 w 8023328"/>
              <a:gd name="connsiteY184" fmla="*/ 1855081 h 2380521"/>
              <a:gd name="connsiteX185" fmla="*/ 7583507 w 8023328"/>
              <a:gd name="connsiteY185" fmla="*/ 1855081 h 2380521"/>
              <a:gd name="connsiteX186" fmla="*/ 7598297 w 8023328"/>
              <a:gd name="connsiteY186" fmla="*/ 1868937 h 2380521"/>
              <a:gd name="connsiteX187" fmla="*/ 7583507 w 8023328"/>
              <a:gd name="connsiteY187" fmla="*/ 1881334 h 2380521"/>
              <a:gd name="connsiteX188" fmla="*/ 7568718 w 8023328"/>
              <a:gd name="connsiteY188" fmla="*/ 1868937 h 2380521"/>
              <a:gd name="connsiteX189" fmla="*/ 7583507 w 8023328"/>
              <a:gd name="connsiteY189" fmla="*/ 1855081 h 2380521"/>
              <a:gd name="connsiteX190" fmla="*/ 7512677 w 8023328"/>
              <a:gd name="connsiteY190" fmla="*/ 1855081 h 2380521"/>
              <a:gd name="connsiteX191" fmla="*/ 7527466 w 8023328"/>
              <a:gd name="connsiteY191" fmla="*/ 1868937 h 2380521"/>
              <a:gd name="connsiteX192" fmla="*/ 7512677 w 8023328"/>
              <a:gd name="connsiteY192" fmla="*/ 1881334 h 2380521"/>
              <a:gd name="connsiteX193" fmla="*/ 7497889 w 8023328"/>
              <a:gd name="connsiteY193" fmla="*/ 1868937 h 2380521"/>
              <a:gd name="connsiteX194" fmla="*/ 7512677 w 8023328"/>
              <a:gd name="connsiteY194" fmla="*/ 1855081 h 2380521"/>
              <a:gd name="connsiteX195" fmla="*/ 7440913 w 8023328"/>
              <a:gd name="connsiteY195" fmla="*/ 1855081 h 2380521"/>
              <a:gd name="connsiteX196" fmla="*/ 7453310 w 8023328"/>
              <a:gd name="connsiteY196" fmla="*/ 1868937 h 2380521"/>
              <a:gd name="connsiteX197" fmla="*/ 7440913 w 8023328"/>
              <a:gd name="connsiteY197" fmla="*/ 1881334 h 2380521"/>
              <a:gd name="connsiteX198" fmla="*/ 7427057 w 8023328"/>
              <a:gd name="connsiteY198" fmla="*/ 1868937 h 2380521"/>
              <a:gd name="connsiteX199" fmla="*/ 7440913 w 8023328"/>
              <a:gd name="connsiteY199" fmla="*/ 1855081 h 2380521"/>
              <a:gd name="connsiteX200" fmla="*/ 7654337 w 8023328"/>
              <a:gd name="connsiteY200" fmla="*/ 1780878 h 2380521"/>
              <a:gd name="connsiteX201" fmla="*/ 7669126 w 8023328"/>
              <a:gd name="connsiteY201" fmla="*/ 1793275 h 2380521"/>
              <a:gd name="connsiteX202" fmla="*/ 7654337 w 8023328"/>
              <a:gd name="connsiteY202" fmla="*/ 1807131 h 2380521"/>
              <a:gd name="connsiteX203" fmla="*/ 7639549 w 8023328"/>
              <a:gd name="connsiteY203" fmla="*/ 1793275 h 2380521"/>
              <a:gd name="connsiteX204" fmla="*/ 7654337 w 8023328"/>
              <a:gd name="connsiteY204" fmla="*/ 1780878 h 2380521"/>
              <a:gd name="connsiteX205" fmla="*/ 7583507 w 8023328"/>
              <a:gd name="connsiteY205" fmla="*/ 1780878 h 2380521"/>
              <a:gd name="connsiteX206" fmla="*/ 7598297 w 8023328"/>
              <a:gd name="connsiteY206" fmla="*/ 1793275 h 2380521"/>
              <a:gd name="connsiteX207" fmla="*/ 7583507 w 8023328"/>
              <a:gd name="connsiteY207" fmla="*/ 1807131 h 2380521"/>
              <a:gd name="connsiteX208" fmla="*/ 7568718 w 8023328"/>
              <a:gd name="connsiteY208" fmla="*/ 1793275 h 2380521"/>
              <a:gd name="connsiteX209" fmla="*/ 7583507 w 8023328"/>
              <a:gd name="connsiteY209" fmla="*/ 1780878 h 2380521"/>
              <a:gd name="connsiteX210" fmla="*/ 7511745 w 8023328"/>
              <a:gd name="connsiteY210" fmla="*/ 1780878 h 2380521"/>
              <a:gd name="connsiteX211" fmla="*/ 7524143 w 8023328"/>
              <a:gd name="connsiteY211" fmla="*/ 1793275 h 2380521"/>
              <a:gd name="connsiteX212" fmla="*/ 7511745 w 8023328"/>
              <a:gd name="connsiteY212" fmla="*/ 1807131 h 2380521"/>
              <a:gd name="connsiteX213" fmla="*/ 7497889 w 8023328"/>
              <a:gd name="connsiteY213" fmla="*/ 1793275 h 2380521"/>
              <a:gd name="connsiteX214" fmla="*/ 7511745 w 8023328"/>
              <a:gd name="connsiteY214" fmla="*/ 1780878 h 2380521"/>
              <a:gd name="connsiteX215" fmla="*/ 7440913 w 8023328"/>
              <a:gd name="connsiteY215" fmla="*/ 1780878 h 2380521"/>
              <a:gd name="connsiteX216" fmla="*/ 7453310 w 8023328"/>
              <a:gd name="connsiteY216" fmla="*/ 1793275 h 2380521"/>
              <a:gd name="connsiteX217" fmla="*/ 7440913 w 8023328"/>
              <a:gd name="connsiteY217" fmla="*/ 1807131 h 2380521"/>
              <a:gd name="connsiteX218" fmla="*/ 7427057 w 8023328"/>
              <a:gd name="connsiteY218" fmla="*/ 1793275 h 2380521"/>
              <a:gd name="connsiteX219" fmla="*/ 7440913 w 8023328"/>
              <a:gd name="connsiteY219" fmla="*/ 1780878 h 2380521"/>
              <a:gd name="connsiteX220" fmla="*/ 7370084 w 8023328"/>
              <a:gd name="connsiteY220" fmla="*/ 1780878 h 2380521"/>
              <a:gd name="connsiteX221" fmla="*/ 7382481 w 8023328"/>
              <a:gd name="connsiteY221" fmla="*/ 1793275 h 2380521"/>
              <a:gd name="connsiteX222" fmla="*/ 7370084 w 8023328"/>
              <a:gd name="connsiteY222" fmla="*/ 1807131 h 2380521"/>
              <a:gd name="connsiteX223" fmla="*/ 7356228 w 8023328"/>
              <a:gd name="connsiteY223" fmla="*/ 1793275 h 2380521"/>
              <a:gd name="connsiteX224" fmla="*/ 7370084 w 8023328"/>
              <a:gd name="connsiteY224" fmla="*/ 1780878 h 2380521"/>
              <a:gd name="connsiteX225" fmla="*/ 7294422 w 8023328"/>
              <a:gd name="connsiteY225" fmla="*/ 1780878 h 2380521"/>
              <a:gd name="connsiteX226" fmla="*/ 7308278 w 8023328"/>
              <a:gd name="connsiteY226" fmla="*/ 1793275 h 2380521"/>
              <a:gd name="connsiteX227" fmla="*/ 7294422 w 8023328"/>
              <a:gd name="connsiteY227" fmla="*/ 1807131 h 2380521"/>
              <a:gd name="connsiteX228" fmla="*/ 7282025 w 8023328"/>
              <a:gd name="connsiteY228" fmla="*/ 1793275 h 2380521"/>
              <a:gd name="connsiteX229" fmla="*/ 7294422 w 8023328"/>
              <a:gd name="connsiteY229" fmla="*/ 1780878 h 2380521"/>
              <a:gd name="connsiteX230" fmla="*/ 7654337 w 8023328"/>
              <a:gd name="connsiteY230" fmla="*/ 1710049 h 2380521"/>
              <a:gd name="connsiteX231" fmla="*/ 7669126 w 8023328"/>
              <a:gd name="connsiteY231" fmla="*/ 1722446 h 2380521"/>
              <a:gd name="connsiteX232" fmla="*/ 7654337 w 8023328"/>
              <a:gd name="connsiteY232" fmla="*/ 1736302 h 2380521"/>
              <a:gd name="connsiteX233" fmla="*/ 7639549 w 8023328"/>
              <a:gd name="connsiteY233" fmla="*/ 1722446 h 2380521"/>
              <a:gd name="connsiteX234" fmla="*/ 7654337 w 8023328"/>
              <a:gd name="connsiteY234" fmla="*/ 1710049 h 2380521"/>
              <a:gd name="connsiteX235" fmla="*/ 7583507 w 8023328"/>
              <a:gd name="connsiteY235" fmla="*/ 1710049 h 2380521"/>
              <a:gd name="connsiteX236" fmla="*/ 7598297 w 8023328"/>
              <a:gd name="connsiteY236" fmla="*/ 1722446 h 2380521"/>
              <a:gd name="connsiteX237" fmla="*/ 7583507 w 8023328"/>
              <a:gd name="connsiteY237" fmla="*/ 1736302 h 2380521"/>
              <a:gd name="connsiteX238" fmla="*/ 7568718 w 8023328"/>
              <a:gd name="connsiteY238" fmla="*/ 1722446 h 2380521"/>
              <a:gd name="connsiteX239" fmla="*/ 7583507 w 8023328"/>
              <a:gd name="connsiteY239" fmla="*/ 1710049 h 2380521"/>
              <a:gd name="connsiteX240" fmla="*/ 7511745 w 8023328"/>
              <a:gd name="connsiteY240" fmla="*/ 1710049 h 2380521"/>
              <a:gd name="connsiteX241" fmla="*/ 7524143 w 8023328"/>
              <a:gd name="connsiteY241" fmla="*/ 1722446 h 2380521"/>
              <a:gd name="connsiteX242" fmla="*/ 7511745 w 8023328"/>
              <a:gd name="connsiteY242" fmla="*/ 1736302 h 2380521"/>
              <a:gd name="connsiteX243" fmla="*/ 7497889 w 8023328"/>
              <a:gd name="connsiteY243" fmla="*/ 1722446 h 2380521"/>
              <a:gd name="connsiteX244" fmla="*/ 7511745 w 8023328"/>
              <a:gd name="connsiteY244" fmla="*/ 1710049 h 2380521"/>
              <a:gd name="connsiteX245" fmla="*/ 7440913 w 8023328"/>
              <a:gd name="connsiteY245" fmla="*/ 1710049 h 2380521"/>
              <a:gd name="connsiteX246" fmla="*/ 7453310 w 8023328"/>
              <a:gd name="connsiteY246" fmla="*/ 1722446 h 2380521"/>
              <a:gd name="connsiteX247" fmla="*/ 7440913 w 8023328"/>
              <a:gd name="connsiteY247" fmla="*/ 1736302 h 2380521"/>
              <a:gd name="connsiteX248" fmla="*/ 7427057 w 8023328"/>
              <a:gd name="connsiteY248" fmla="*/ 1722446 h 2380521"/>
              <a:gd name="connsiteX249" fmla="*/ 7440913 w 8023328"/>
              <a:gd name="connsiteY249" fmla="*/ 1710049 h 2380521"/>
              <a:gd name="connsiteX250" fmla="*/ 7370084 w 8023328"/>
              <a:gd name="connsiteY250" fmla="*/ 1710049 h 2380521"/>
              <a:gd name="connsiteX251" fmla="*/ 7382481 w 8023328"/>
              <a:gd name="connsiteY251" fmla="*/ 1722446 h 2380521"/>
              <a:gd name="connsiteX252" fmla="*/ 7370084 w 8023328"/>
              <a:gd name="connsiteY252" fmla="*/ 1736302 h 2380521"/>
              <a:gd name="connsiteX253" fmla="*/ 7356228 w 8023328"/>
              <a:gd name="connsiteY253" fmla="*/ 1722446 h 2380521"/>
              <a:gd name="connsiteX254" fmla="*/ 7370084 w 8023328"/>
              <a:gd name="connsiteY254" fmla="*/ 1710049 h 2380521"/>
              <a:gd name="connsiteX255" fmla="*/ 7294422 w 8023328"/>
              <a:gd name="connsiteY255" fmla="*/ 1710049 h 2380521"/>
              <a:gd name="connsiteX256" fmla="*/ 7308278 w 8023328"/>
              <a:gd name="connsiteY256" fmla="*/ 1722446 h 2380521"/>
              <a:gd name="connsiteX257" fmla="*/ 7294422 w 8023328"/>
              <a:gd name="connsiteY257" fmla="*/ 1736302 h 2380521"/>
              <a:gd name="connsiteX258" fmla="*/ 7282025 w 8023328"/>
              <a:gd name="connsiteY258" fmla="*/ 1722446 h 2380521"/>
              <a:gd name="connsiteX259" fmla="*/ 7294422 w 8023328"/>
              <a:gd name="connsiteY259" fmla="*/ 1710049 h 2380521"/>
              <a:gd name="connsiteX260" fmla="*/ 7223591 w 8023328"/>
              <a:gd name="connsiteY260" fmla="*/ 1710049 h 2380521"/>
              <a:gd name="connsiteX261" fmla="*/ 7237447 w 8023328"/>
              <a:gd name="connsiteY261" fmla="*/ 1722446 h 2380521"/>
              <a:gd name="connsiteX262" fmla="*/ 7223591 w 8023328"/>
              <a:gd name="connsiteY262" fmla="*/ 1736302 h 2380521"/>
              <a:gd name="connsiteX263" fmla="*/ 7211194 w 8023328"/>
              <a:gd name="connsiteY263" fmla="*/ 1722446 h 2380521"/>
              <a:gd name="connsiteX264" fmla="*/ 7223591 w 8023328"/>
              <a:gd name="connsiteY264" fmla="*/ 1710049 h 2380521"/>
              <a:gd name="connsiteX265" fmla="*/ 7583507 w 8023328"/>
              <a:gd name="connsiteY265" fmla="*/ 1639217 h 2380521"/>
              <a:gd name="connsiteX266" fmla="*/ 7598297 w 8023328"/>
              <a:gd name="connsiteY266" fmla="*/ 1651614 h 2380521"/>
              <a:gd name="connsiteX267" fmla="*/ 7583507 w 8023328"/>
              <a:gd name="connsiteY267" fmla="*/ 1665470 h 2380521"/>
              <a:gd name="connsiteX268" fmla="*/ 7568718 w 8023328"/>
              <a:gd name="connsiteY268" fmla="*/ 1651614 h 2380521"/>
              <a:gd name="connsiteX269" fmla="*/ 7583507 w 8023328"/>
              <a:gd name="connsiteY269" fmla="*/ 1639217 h 2380521"/>
              <a:gd name="connsiteX270" fmla="*/ 7511745 w 8023328"/>
              <a:gd name="connsiteY270" fmla="*/ 1639217 h 2380521"/>
              <a:gd name="connsiteX271" fmla="*/ 7524143 w 8023328"/>
              <a:gd name="connsiteY271" fmla="*/ 1651614 h 2380521"/>
              <a:gd name="connsiteX272" fmla="*/ 7511745 w 8023328"/>
              <a:gd name="connsiteY272" fmla="*/ 1665470 h 2380521"/>
              <a:gd name="connsiteX273" fmla="*/ 7497889 w 8023328"/>
              <a:gd name="connsiteY273" fmla="*/ 1651614 h 2380521"/>
              <a:gd name="connsiteX274" fmla="*/ 7511745 w 8023328"/>
              <a:gd name="connsiteY274" fmla="*/ 1639217 h 2380521"/>
              <a:gd name="connsiteX275" fmla="*/ 7440913 w 8023328"/>
              <a:gd name="connsiteY275" fmla="*/ 1639217 h 2380521"/>
              <a:gd name="connsiteX276" fmla="*/ 7453310 w 8023328"/>
              <a:gd name="connsiteY276" fmla="*/ 1651614 h 2380521"/>
              <a:gd name="connsiteX277" fmla="*/ 7440913 w 8023328"/>
              <a:gd name="connsiteY277" fmla="*/ 1665470 h 2380521"/>
              <a:gd name="connsiteX278" fmla="*/ 7427057 w 8023328"/>
              <a:gd name="connsiteY278" fmla="*/ 1651614 h 2380521"/>
              <a:gd name="connsiteX279" fmla="*/ 7440913 w 8023328"/>
              <a:gd name="connsiteY279" fmla="*/ 1639217 h 2380521"/>
              <a:gd name="connsiteX280" fmla="*/ 7370084 w 8023328"/>
              <a:gd name="connsiteY280" fmla="*/ 1639217 h 2380521"/>
              <a:gd name="connsiteX281" fmla="*/ 7382481 w 8023328"/>
              <a:gd name="connsiteY281" fmla="*/ 1651614 h 2380521"/>
              <a:gd name="connsiteX282" fmla="*/ 7370084 w 8023328"/>
              <a:gd name="connsiteY282" fmla="*/ 1665470 h 2380521"/>
              <a:gd name="connsiteX283" fmla="*/ 7356228 w 8023328"/>
              <a:gd name="connsiteY283" fmla="*/ 1651614 h 2380521"/>
              <a:gd name="connsiteX284" fmla="*/ 7370084 w 8023328"/>
              <a:gd name="connsiteY284" fmla="*/ 1639217 h 2380521"/>
              <a:gd name="connsiteX285" fmla="*/ 7294422 w 8023328"/>
              <a:gd name="connsiteY285" fmla="*/ 1639217 h 2380521"/>
              <a:gd name="connsiteX286" fmla="*/ 7308278 w 8023328"/>
              <a:gd name="connsiteY286" fmla="*/ 1651614 h 2380521"/>
              <a:gd name="connsiteX287" fmla="*/ 7294422 w 8023328"/>
              <a:gd name="connsiteY287" fmla="*/ 1665470 h 2380521"/>
              <a:gd name="connsiteX288" fmla="*/ 7282025 w 8023328"/>
              <a:gd name="connsiteY288" fmla="*/ 1651614 h 2380521"/>
              <a:gd name="connsiteX289" fmla="*/ 7294422 w 8023328"/>
              <a:gd name="connsiteY289" fmla="*/ 1639217 h 2380521"/>
              <a:gd name="connsiteX290" fmla="*/ 7223591 w 8023328"/>
              <a:gd name="connsiteY290" fmla="*/ 1639217 h 2380521"/>
              <a:gd name="connsiteX291" fmla="*/ 7237447 w 8023328"/>
              <a:gd name="connsiteY291" fmla="*/ 1651614 h 2380521"/>
              <a:gd name="connsiteX292" fmla="*/ 7223591 w 8023328"/>
              <a:gd name="connsiteY292" fmla="*/ 1665470 h 2380521"/>
              <a:gd name="connsiteX293" fmla="*/ 7211194 w 8023328"/>
              <a:gd name="connsiteY293" fmla="*/ 1651614 h 2380521"/>
              <a:gd name="connsiteX294" fmla="*/ 7223591 w 8023328"/>
              <a:gd name="connsiteY294" fmla="*/ 1639217 h 2380521"/>
              <a:gd name="connsiteX295" fmla="*/ 7152761 w 8023328"/>
              <a:gd name="connsiteY295" fmla="*/ 1639217 h 2380521"/>
              <a:gd name="connsiteX296" fmla="*/ 7166617 w 8023328"/>
              <a:gd name="connsiteY296" fmla="*/ 1651614 h 2380521"/>
              <a:gd name="connsiteX297" fmla="*/ 7152761 w 8023328"/>
              <a:gd name="connsiteY297" fmla="*/ 1665470 h 2380521"/>
              <a:gd name="connsiteX298" fmla="*/ 7140364 w 8023328"/>
              <a:gd name="connsiteY298" fmla="*/ 1651614 h 2380521"/>
              <a:gd name="connsiteX299" fmla="*/ 7152761 w 8023328"/>
              <a:gd name="connsiteY299" fmla="*/ 1639217 h 2380521"/>
              <a:gd name="connsiteX300" fmla="*/ 7511745 w 8023328"/>
              <a:gd name="connsiteY300" fmla="*/ 1568388 h 2380521"/>
              <a:gd name="connsiteX301" fmla="*/ 7524143 w 8023328"/>
              <a:gd name="connsiteY301" fmla="*/ 1583176 h 2380521"/>
              <a:gd name="connsiteX302" fmla="*/ 7511745 w 8023328"/>
              <a:gd name="connsiteY302" fmla="*/ 1597964 h 2380521"/>
              <a:gd name="connsiteX303" fmla="*/ 7497889 w 8023328"/>
              <a:gd name="connsiteY303" fmla="*/ 1583176 h 2380521"/>
              <a:gd name="connsiteX304" fmla="*/ 7511745 w 8023328"/>
              <a:gd name="connsiteY304" fmla="*/ 1568388 h 2380521"/>
              <a:gd name="connsiteX305" fmla="*/ 7440913 w 8023328"/>
              <a:gd name="connsiteY305" fmla="*/ 1568388 h 2380521"/>
              <a:gd name="connsiteX306" fmla="*/ 7453310 w 8023328"/>
              <a:gd name="connsiteY306" fmla="*/ 1583176 h 2380521"/>
              <a:gd name="connsiteX307" fmla="*/ 7440913 w 8023328"/>
              <a:gd name="connsiteY307" fmla="*/ 1597964 h 2380521"/>
              <a:gd name="connsiteX308" fmla="*/ 7427057 w 8023328"/>
              <a:gd name="connsiteY308" fmla="*/ 1583176 h 2380521"/>
              <a:gd name="connsiteX309" fmla="*/ 7440913 w 8023328"/>
              <a:gd name="connsiteY309" fmla="*/ 1568388 h 2380521"/>
              <a:gd name="connsiteX310" fmla="*/ 7370084 w 8023328"/>
              <a:gd name="connsiteY310" fmla="*/ 1568388 h 2380521"/>
              <a:gd name="connsiteX311" fmla="*/ 7382481 w 8023328"/>
              <a:gd name="connsiteY311" fmla="*/ 1583176 h 2380521"/>
              <a:gd name="connsiteX312" fmla="*/ 7370084 w 8023328"/>
              <a:gd name="connsiteY312" fmla="*/ 1597964 h 2380521"/>
              <a:gd name="connsiteX313" fmla="*/ 7356228 w 8023328"/>
              <a:gd name="connsiteY313" fmla="*/ 1583176 h 2380521"/>
              <a:gd name="connsiteX314" fmla="*/ 7370084 w 8023328"/>
              <a:gd name="connsiteY314" fmla="*/ 1568388 h 2380521"/>
              <a:gd name="connsiteX315" fmla="*/ 7294422 w 8023328"/>
              <a:gd name="connsiteY315" fmla="*/ 1568388 h 2380521"/>
              <a:gd name="connsiteX316" fmla="*/ 7308278 w 8023328"/>
              <a:gd name="connsiteY316" fmla="*/ 1583176 h 2380521"/>
              <a:gd name="connsiteX317" fmla="*/ 7294422 w 8023328"/>
              <a:gd name="connsiteY317" fmla="*/ 1597964 h 2380521"/>
              <a:gd name="connsiteX318" fmla="*/ 7282025 w 8023328"/>
              <a:gd name="connsiteY318" fmla="*/ 1583176 h 2380521"/>
              <a:gd name="connsiteX319" fmla="*/ 7294422 w 8023328"/>
              <a:gd name="connsiteY319" fmla="*/ 1568388 h 2380521"/>
              <a:gd name="connsiteX320" fmla="*/ 7223591 w 8023328"/>
              <a:gd name="connsiteY320" fmla="*/ 1568388 h 2380521"/>
              <a:gd name="connsiteX321" fmla="*/ 7237447 w 8023328"/>
              <a:gd name="connsiteY321" fmla="*/ 1583176 h 2380521"/>
              <a:gd name="connsiteX322" fmla="*/ 7223591 w 8023328"/>
              <a:gd name="connsiteY322" fmla="*/ 1597964 h 2380521"/>
              <a:gd name="connsiteX323" fmla="*/ 7211194 w 8023328"/>
              <a:gd name="connsiteY323" fmla="*/ 1583176 h 2380521"/>
              <a:gd name="connsiteX324" fmla="*/ 7223591 w 8023328"/>
              <a:gd name="connsiteY324" fmla="*/ 1568388 h 2380521"/>
              <a:gd name="connsiteX325" fmla="*/ 7152761 w 8023328"/>
              <a:gd name="connsiteY325" fmla="*/ 1568388 h 2380521"/>
              <a:gd name="connsiteX326" fmla="*/ 7166617 w 8023328"/>
              <a:gd name="connsiteY326" fmla="*/ 1580785 h 2380521"/>
              <a:gd name="connsiteX327" fmla="*/ 7152761 w 8023328"/>
              <a:gd name="connsiteY327" fmla="*/ 1594641 h 2380521"/>
              <a:gd name="connsiteX328" fmla="*/ 7140364 w 8023328"/>
              <a:gd name="connsiteY328" fmla="*/ 1580785 h 2380521"/>
              <a:gd name="connsiteX329" fmla="*/ 7152761 w 8023328"/>
              <a:gd name="connsiteY329" fmla="*/ 1568388 h 2380521"/>
              <a:gd name="connsiteX330" fmla="*/ 7084322 w 8023328"/>
              <a:gd name="connsiteY330" fmla="*/ 1568388 h 2380521"/>
              <a:gd name="connsiteX331" fmla="*/ 7099111 w 8023328"/>
              <a:gd name="connsiteY331" fmla="*/ 1580785 h 2380521"/>
              <a:gd name="connsiteX332" fmla="*/ 7084322 w 8023328"/>
              <a:gd name="connsiteY332" fmla="*/ 1594641 h 2380521"/>
              <a:gd name="connsiteX333" fmla="*/ 7069533 w 8023328"/>
              <a:gd name="connsiteY333" fmla="*/ 1580785 h 2380521"/>
              <a:gd name="connsiteX334" fmla="*/ 7084322 w 8023328"/>
              <a:gd name="connsiteY334" fmla="*/ 1568388 h 2380521"/>
              <a:gd name="connsiteX335" fmla="*/ 7440913 w 8023328"/>
              <a:gd name="connsiteY335" fmla="*/ 1494185 h 2380521"/>
              <a:gd name="connsiteX336" fmla="*/ 7453310 w 8023328"/>
              <a:gd name="connsiteY336" fmla="*/ 1508973 h 2380521"/>
              <a:gd name="connsiteX337" fmla="*/ 7440913 w 8023328"/>
              <a:gd name="connsiteY337" fmla="*/ 1523761 h 2380521"/>
              <a:gd name="connsiteX338" fmla="*/ 7427057 w 8023328"/>
              <a:gd name="connsiteY338" fmla="*/ 1508973 h 2380521"/>
              <a:gd name="connsiteX339" fmla="*/ 7440913 w 8023328"/>
              <a:gd name="connsiteY339" fmla="*/ 1494185 h 2380521"/>
              <a:gd name="connsiteX340" fmla="*/ 7370084 w 8023328"/>
              <a:gd name="connsiteY340" fmla="*/ 1494185 h 2380521"/>
              <a:gd name="connsiteX341" fmla="*/ 7382481 w 8023328"/>
              <a:gd name="connsiteY341" fmla="*/ 1508973 h 2380521"/>
              <a:gd name="connsiteX342" fmla="*/ 7370084 w 8023328"/>
              <a:gd name="connsiteY342" fmla="*/ 1523761 h 2380521"/>
              <a:gd name="connsiteX343" fmla="*/ 7356228 w 8023328"/>
              <a:gd name="connsiteY343" fmla="*/ 1508973 h 2380521"/>
              <a:gd name="connsiteX344" fmla="*/ 7370084 w 8023328"/>
              <a:gd name="connsiteY344" fmla="*/ 1494185 h 2380521"/>
              <a:gd name="connsiteX345" fmla="*/ 7294422 w 8023328"/>
              <a:gd name="connsiteY345" fmla="*/ 1494185 h 2380521"/>
              <a:gd name="connsiteX346" fmla="*/ 7308278 w 8023328"/>
              <a:gd name="connsiteY346" fmla="*/ 1508973 h 2380521"/>
              <a:gd name="connsiteX347" fmla="*/ 7294422 w 8023328"/>
              <a:gd name="connsiteY347" fmla="*/ 1523761 h 2380521"/>
              <a:gd name="connsiteX348" fmla="*/ 7282025 w 8023328"/>
              <a:gd name="connsiteY348" fmla="*/ 1508973 h 2380521"/>
              <a:gd name="connsiteX349" fmla="*/ 7294422 w 8023328"/>
              <a:gd name="connsiteY349" fmla="*/ 1494185 h 2380521"/>
              <a:gd name="connsiteX350" fmla="*/ 7223591 w 8023328"/>
              <a:gd name="connsiteY350" fmla="*/ 1494185 h 2380521"/>
              <a:gd name="connsiteX351" fmla="*/ 7237447 w 8023328"/>
              <a:gd name="connsiteY351" fmla="*/ 1508973 h 2380521"/>
              <a:gd name="connsiteX352" fmla="*/ 7223591 w 8023328"/>
              <a:gd name="connsiteY352" fmla="*/ 1523761 h 2380521"/>
              <a:gd name="connsiteX353" fmla="*/ 7211194 w 8023328"/>
              <a:gd name="connsiteY353" fmla="*/ 1508973 h 2380521"/>
              <a:gd name="connsiteX354" fmla="*/ 7223591 w 8023328"/>
              <a:gd name="connsiteY354" fmla="*/ 1494185 h 2380521"/>
              <a:gd name="connsiteX355" fmla="*/ 7152761 w 8023328"/>
              <a:gd name="connsiteY355" fmla="*/ 1494185 h 2380521"/>
              <a:gd name="connsiteX356" fmla="*/ 7166617 w 8023328"/>
              <a:gd name="connsiteY356" fmla="*/ 1508973 h 2380521"/>
              <a:gd name="connsiteX357" fmla="*/ 7152761 w 8023328"/>
              <a:gd name="connsiteY357" fmla="*/ 1523761 h 2380521"/>
              <a:gd name="connsiteX358" fmla="*/ 7140364 w 8023328"/>
              <a:gd name="connsiteY358" fmla="*/ 1508973 h 2380521"/>
              <a:gd name="connsiteX359" fmla="*/ 7152761 w 8023328"/>
              <a:gd name="connsiteY359" fmla="*/ 1494185 h 2380521"/>
              <a:gd name="connsiteX360" fmla="*/ 7084322 w 8023328"/>
              <a:gd name="connsiteY360" fmla="*/ 1494185 h 2380521"/>
              <a:gd name="connsiteX361" fmla="*/ 7099111 w 8023328"/>
              <a:gd name="connsiteY361" fmla="*/ 1508973 h 2380521"/>
              <a:gd name="connsiteX362" fmla="*/ 7084322 w 8023328"/>
              <a:gd name="connsiteY362" fmla="*/ 1523761 h 2380521"/>
              <a:gd name="connsiteX363" fmla="*/ 7069533 w 8023328"/>
              <a:gd name="connsiteY363" fmla="*/ 1508973 h 2380521"/>
              <a:gd name="connsiteX364" fmla="*/ 7084322 w 8023328"/>
              <a:gd name="connsiteY364" fmla="*/ 1494185 h 2380521"/>
              <a:gd name="connsiteX365" fmla="*/ 7013492 w 8023328"/>
              <a:gd name="connsiteY365" fmla="*/ 1494185 h 2380521"/>
              <a:gd name="connsiteX366" fmla="*/ 7028280 w 8023328"/>
              <a:gd name="connsiteY366" fmla="*/ 1508973 h 2380521"/>
              <a:gd name="connsiteX367" fmla="*/ 7013492 w 8023328"/>
              <a:gd name="connsiteY367" fmla="*/ 1523761 h 2380521"/>
              <a:gd name="connsiteX368" fmla="*/ 6998704 w 8023328"/>
              <a:gd name="connsiteY368" fmla="*/ 1508973 h 2380521"/>
              <a:gd name="connsiteX369" fmla="*/ 7013492 w 8023328"/>
              <a:gd name="connsiteY369" fmla="*/ 1494185 h 2380521"/>
              <a:gd name="connsiteX370" fmla="*/ 6939085 w 8023328"/>
              <a:gd name="connsiteY370" fmla="*/ 1494185 h 2380521"/>
              <a:gd name="connsiteX371" fmla="*/ 6950753 w 8023328"/>
              <a:gd name="connsiteY371" fmla="*/ 1508973 h 2380521"/>
              <a:gd name="connsiteX372" fmla="*/ 6939085 w 8023328"/>
              <a:gd name="connsiteY372" fmla="*/ 1523761 h 2380521"/>
              <a:gd name="connsiteX373" fmla="*/ 6924500 w 8023328"/>
              <a:gd name="connsiteY373" fmla="*/ 1508973 h 2380521"/>
              <a:gd name="connsiteX374" fmla="*/ 6939085 w 8023328"/>
              <a:gd name="connsiteY374" fmla="*/ 1494185 h 2380521"/>
              <a:gd name="connsiteX375" fmla="*/ 83229 w 8023328"/>
              <a:gd name="connsiteY375" fmla="*/ 1426727 h 2380521"/>
              <a:gd name="connsiteX376" fmla="*/ 97085 w 8023328"/>
              <a:gd name="connsiteY376" fmla="*/ 1439124 h 2380521"/>
              <a:gd name="connsiteX377" fmla="*/ 83229 w 8023328"/>
              <a:gd name="connsiteY377" fmla="*/ 1452980 h 2380521"/>
              <a:gd name="connsiteX378" fmla="*/ 70831 w 8023328"/>
              <a:gd name="connsiteY378" fmla="*/ 1439124 h 2380521"/>
              <a:gd name="connsiteX379" fmla="*/ 83229 w 8023328"/>
              <a:gd name="connsiteY379" fmla="*/ 1426727 h 2380521"/>
              <a:gd name="connsiteX380" fmla="*/ 11993 w 8023328"/>
              <a:gd name="connsiteY380" fmla="*/ 1426727 h 2380521"/>
              <a:gd name="connsiteX381" fmla="*/ 26234 w 8023328"/>
              <a:gd name="connsiteY381" fmla="*/ 1439124 h 2380521"/>
              <a:gd name="connsiteX382" fmla="*/ 11993 w 8023328"/>
              <a:gd name="connsiteY382" fmla="*/ 1452980 h 2380521"/>
              <a:gd name="connsiteX383" fmla="*/ 0 w 8023328"/>
              <a:gd name="connsiteY383" fmla="*/ 1439124 h 2380521"/>
              <a:gd name="connsiteX384" fmla="*/ 11993 w 8023328"/>
              <a:gd name="connsiteY384" fmla="*/ 1426727 h 2380521"/>
              <a:gd name="connsiteX385" fmla="*/ 7370084 w 8023328"/>
              <a:gd name="connsiteY385" fmla="*/ 1423353 h 2380521"/>
              <a:gd name="connsiteX386" fmla="*/ 7382481 w 8023328"/>
              <a:gd name="connsiteY386" fmla="*/ 1438142 h 2380521"/>
              <a:gd name="connsiteX387" fmla="*/ 7370084 w 8023328"/>
              <a:gd name="connsiteY387" fmla="*/ 1452931 h 2380521"/>
              <a:gd name="connsiteX388" fmla="*/ 7356228 w 8023328"/>
              <a:gd name="connsiteY388" fmla="*/ 1438142 h 2380521"/>
              <a:gd name="connsiteX389" fmla="*/ 7370084 w 8023328"/>
              <a:gd name="connsiteY389" fmla="*/ 1423353 h 2380521"/>
              <a:gd name="connsiteX390" fmla="*/ 7294422 w 8023328"/>
              <a:gd name="connsiteY390" fmla="*/ 1423353 h 2380521"/>
              <a:gd name="connsiteX391" fmla="*/ 7308278 w 8023328"/>
              <a:gd name="connsiteY391" fmla="*/ 1438142 h 2380521"/>
              <a:gd name="connsiteX392" fmla="*/ 7294422 w 8023328"/>
              <a:gd name="connsiteY392" fmla="*/ 1452931 h 2380521"/>
              <a:gd name="connsiteX393" fmla="*/ 7282025 w 8023328"/>
              <a:gd name="connsiteY393" fmla="*/ 1438142 h 2380521"/>
              <a:gd name="connsiteX394" fmla="*/ 7294422 w 8023328"/>
              <a:gd name="connsiteY394" fmla="*/ 1423353 h 2380521"/>
              <a:gd name="connsiteX395" fmla="*/ 7223591 w 8023328"/>
              <a:gd name="connsiteY395" fmla="*/ 1423353 h 2380521"/>
              <a:gd name="connsiteX396" fmla="*/ 7237447 w 8023328"/>
              <a:gd name="connsiteY396" fmla="*/ 1438142 h 2380521"/>
              <a:gd name="connsiteX397" fmla="*/ 7223591 w 8023328"/>
              <a:gd name="connsiteY397" fmla="*/ 1452931 h 2380521"/>
              <a:gd name="connsiteX398" fmla="*/ 7211194 w 8023328"/>
              <a:gd name="connsiteY398" fmla="*/ 1438142 h 2380521"/>
              <a:gd name="connsiteX399" fmla="*/ 7223591 w 8023328"/>
              <a:gd name="connsiteY399" fmla="*/ 1423353 h 2380521"/>
              <a:gd name="connsiteX400" fmla="*/ 7155152 w 8023328"/>
              <a:gd name="connsiteY400" fmla="*/ 1423353 h 2380521"/>
              <a:gd name="connsiteX401" fmla="*/ 7169940 w 8023328"/>
              <a:gd name="connsiteY401" fmla="*/ 1438142 h 2380521"/>
              <a:gd name="connsiteX402" fmla="*/ 7155152 w 8023328"/>
              <a:gd name="connsiteY402" fmla="*/ 1452931 h 2380521"/>
              <a:gd name="connsiteX403" fmla="*/ 7141920 w 8023328"/>
              <a:gd name="connsiteY403" fmla="*/ 1438142 h 2380521"/>
              <a:gd name="connsiteX404" fmla="*/ 7155152 w 8023328"/>
              <a:gd name="connsiteY404" fmla="*/ 1423353 h 2380521"/>
              <a:gd name="connsiteX405" fmla="*/ 7084322 w 8023328"/>
              <a:gd name="connsiteY405" fmla="*/ 1423353 h 2380521"/>
              <a:gd name="connsiteX406" fmla="*/ 7099111 w 8023328"/>
              <a:gd name="connsiteY406" fmla="*/ 1438142 h 2380521"/>
              <a:gd name="connsiteX407" fmla="*/ 7084322 w 8023328"/>
              <a:gd name="connsiteY407" fmla="*/ 1452931 h 2380521"/>
              <a:gd name="connsiteX408" fmla="*/ 7069533 w 8023328"/>
              <a:gd name="connsiteY408" fmla="*/ 1438142 h 2380521"/>
              <a:gd name="connsiteX409" fmla="*/ 7084322 w 8023328"/>
              <a:gd name="connsiteY409" fmla="*/ 1423353 h 2380521"/>
              <a:gd name="connsiteX410" fmla="*/ 7013492 w 8023328"/>
              <a:gd name="connsiteY410" fmla="*/ 1423353 h 2380521"/>
              <a:gd name="connsiteX411" fmla="*/ 7028280 w 8023328"/>
              <a:gd name="connsiteY411" fmla="*/ 1438142 h 2380521"/>
              <a:gd name="connsiteX412" fmla="*/ 7013492 w 8023328"/>
              <a:gd name="connsiteY412" fmla="*/ 1452931 h 2380521"/>
              <a:gd name="connsiteX413" fmla="*/ 6998704 w 8023328"/>
              <a:gd name="connsiteY413" fmla="*/ 1438142 h 2380521"/>
              <a:gd name="connsiteX414" fmla="*/ 7013492 w 8023328"/>
              <a:gd name="connsiteY414" fmla="*/ 1423353 h 2380521"/>
              <a:gd name="connsiteX415" fmla="*/ 6939085 w 8023328"/>
              <a:gd name="connsiteY415" fmla="*/ 1423353 h 2380521"/>
              <a:gd name="connsiteX416" fmla="*/ 6950753 w 8023328"/>
              <a:gd name="connsiteY416" fmla="*/ 1438142 h 2380521"/>
              <a:gd name="connsiteX417" fmla="*/ 6939085 w 8023328"/>
              <a:gd name="connsiteY417" fmla="*/ 1452931 h 2380521"/>
              <a:gd name="connsiteX418" fmla="*/ 6924500 w 8023328"/>
              <a:gd name="connsiteY418" fmla="*/ 1438142 h 2380521"/>
              <a:gd name="connsiteX419" fmla="*/ 6939085 w 8023328"/>
              <a:gd name="connsiteY419" fmla="*/ 1423353 h 2380521"/>
              <a:gd name="connsiteX420" fmla="*/ 6867525 w 8023328"/>
              <a:gd name="connsiteY420" fmla="*/ 1423353 h 2380521"/>
              <a:gd name="connsiteX421" fmla="*/ 6879922 w 8023328"/>
              <a:gd name="connsiteY421" fmla="*/ 1438142 h 2380521"/>
              <a:gd name="connsiteX422" fmla="*/ 6867525 w 8023328"/>
              <a:gd name="connsiteY422" fmla="*/ 1452931 h 2380521"/>
              <a:gd name="connsiteX423" fmla="*/ 6853669 w 8023328"/>
              <a:gd name="connsiteY423" fmla="*/ 1438142 h 2380521"/>
              <a:gd name="connsiteX424" fmla="*/ 6867525 w 8023328"/>
              <a:gd name="connsiteY424" fmla="*/ 1423353 h 2380521"/>
              <a:gd name="connsiteX425" fmla="*/ 6796696 w 8023328"/>
              <a:gd name="connsiteY425" fmla="*/ 1423353 h 2380521"/>
              <a:gd name="connsiteX426" fmla="*/ 6809093 w 8023328"/>
              <a:gd name="connsiteY426" fmla="*/ 1438142 h 2380521"/>
              <a:gd name="connsiteX427" fmla="*/ 6796696 w 8023328"/>
              <a:gd name="connsiteY427" fmla="*/ 1452931 h 2380521"/>
              <a:gd name="connsiteX428" fmla="*/ 6782840 w 8023328"/>
              <a:gd name="connsiteY428" fmla="*/ 1438142 h 2380521"/>
              <a:gd name="connsiteX429" fmla="*/ 6796696 w 8023328"/>
              <a:gd name="connsiteY429" fmla="*/ 1423353 h 2380521"/>
              <a:gd name="connsiteX430" fmla="*/ 155518 w 8023328"/>
              <a:gd name="connsiteY430" fmla="*/ 1355896 h 2380521"/>
              <a:gd name="connsiteX431" fmla="*/ 167916 w 8023328"/>
              <a:gd name="connsiteY431" fmla="*/ 1368293 h 2380521"/>
              <a:gd name="connsiteX432" fmla="*/ 155518 w 8023328"/>
              <a:gd name="connsiteY432" fmla="*/ 1382149 h 2380521"/>
              <a:gd name="connsiteX433" fmla="*/ 141662 w 8023328"/>
              <a:gd name="connsiteY433" fmla="*/ 1368293 h 2380521"/>
              <a:gd name="connsiteX434" fmla="*/ 155518 w 8023328"/>
              <a:gd name="connsiteY434" fmla="*/ 1355896 h 2380521"/>
              <a:gd name="connsiteX435" fmla="*/ 83230 w 8023328"/>
              <a:gd name="connsiteY435" fmla="*/ 1355896 h 2380521"/>
              <a:gd name="connsiteX436" fmla="*/ 97086 w 8023328"/>
              <a:gd name="connsiteY436" fmla="*/ 1368293 h 2380521"/>
              <a:gd name="connsiteX437" fmla="*/ 83230 w 8023328"/>
              <a:gd name="connsiteY437" fmla="*/ 1382149 h 2380521"/>
              <a:gd name="connsiteX438" fmla="*/ 70832 w 8023328"/>
              <a:gd name="connsiteY438" fmla="*/ 1368293 h 2380521"/>
              <a:gd name="connsiteX439" fmla="*/ 83230 w 8023328"/>
              <a:gd name="connsiteY439" fmla="*/ 1355896 h 2380521"/>
              <a:gd name="connsiteX440" fmla="*/ 11994 w 8023328"/>
              <a:gd name="connsiteY440" fmla="*/ 1355896 h 2380521"/>
              <a:gd name="connsiteX441" fmla="*/ 26235 w 8023328"/>
              <a:gd name="connsiteY441" fmla="*/ 1368293 h 2380521"/>
              <a:gd name="connsiteX442" fmla="*/ 11994 w 8023328"/>
              <a:gd name="connsiteY442" fmla="*/ 1382149 h 2380521"/>
              <a:gd name="connsiteX443" fmla="*/ 2 w 8023328"/>
              <a:gd name="connsiteY443" fmla="*/ 1368293 h 2380521"/>
              <a:gd name="connsiteX444" fmla="*/ 11994 w 8023328"/>
              <a:gd name="connsiteY444" fmla="*/ 1355896 h 2380521"/>
              <a:gd name="connsiteX445" fmla="*/ 7294422 w 8023328"/>
              <a:gd name="connsiteY445" fmla="*/ 1352524 h 2380521"/>
              <a:gd name="connsiteX446" fmla="*/ 7308278 w 8023328"/>
              <a:gd name="connsiteY446" fmla="*/ 1367109 h 2380521"/>
              <a:gd name="connsiteX447" fmla="*/ 7294422 w 8023328"/>
              <a:gd name="connsiteY447" fmla="*/ 1378777 h 2380521"/>
              <a:gd name="connsiteX448" fmla="*/ 7282025 w 8023328"/>
              <a:gd name="connsiteY448" fmla="*/ 1367109 h 2380521"/>
              <a:gd name="connsiteX449" fmla="*/ 7294422 w 8023328"/>
              <a:gd name="connsiteY449" fmla="*/ 1352524 h 2380521"/>
              <a:gd name="connsiteX450" fmla="*/ 7223591 w 8023328"/>
              <a:gd name="connsiteY450" fmla="*/ 1352524 h 2380521"/>
              <a:gd name="connsiteX451" fmla="*/ 7237447 w 8023328"/>
              <a:gd name="connsiteY451" fmla="*/ 1367109 h 2380521"/>
              <a:gd name="connsiteX452" fmla="*/ 7223591 w 8023328"/>
              <a:gd name="connsiteY452" fmla="*/ 1378777 h 2380521"/>
              <a:gd name="connsiteX453" fmla="*/ 7211194 w 8023328"/>
              <a:gd name="connsiteY453" fmla="*/ 1367109 h 2380521"/>
              <a:gd name="connsiteX454" fmla="*/ 7223591 w 8023328"/>
              <a:gd name="connsiteY454" fmla="*/ 1352524 h 2380521"/>
              <a:gd name="connsiteX455" fmla="*/ 7155152 w 8023328"/>
              <a:gd name="connsiteY455" fmla="*/ 1352524 h 2380521"/>
              <a:gd name="connsiteX456" fmla="*/ 7169940 w 8023328"/>
              <a:gd name="connsiteY456" fmla="*/ 1367109 h 2380521"/>
              <a:gd name="connsiteX457" fmla="*/ 7155152 w 8023328"/>
              <a:gd name="connsiteY457" fmla="*/ 1378777 h 2380521"/>
              <a:gd name="connsiteX458" fmla="*/ 7140364 w 8023328"/>
              <a:gd name="connsiteY458" fmla="*/ 1367109 h 2380521"/>
              <a:gd name="connsiteX459" fmla="*/ 7155152 w 8023328"/>
              <a:gd name="connsiteY459" fmla="*/ 1352524 h 2380521"/>
              <a:gd name="connsiteX460" fmla="*/ 7084322 w 8023328"/>
              <a:gd name="connsiteY460" fmla="*/ 1352524 h 2380521"/>
              <a:gd name="connsiteX461" fmla="*/ 7099111 w 8023328"/>
              <a:gd name="connsiteY461" fmla="*/ 1367109 h 2380521"/>
              <a:gd name="connsiteX462" fmla="*/ 7084322 w 8023328"/>
              <a:gd name="connsiteY462" fmla="*/ 1378777 h 2380521"/>
              <a:gd name="connsiteX463" fmla="*/ 7069533 w 8023328"/>
              <a:gd name="connsiteY463" fmla="*/ 1367109 h 2380521"/>
              <a:gd name="connsiteX464" fmla="*/ 7084322 w 8023328"/>
              <a:gd name="connsiteY464" fmla="*/ 1352524 h 2380521"/>
              <a:gd name="connsiteX465" fmla="*/ 7013492 w 8023328"/>
              <a:gd name="connsiteY465" fmla="*/ 1352524 h 2380521"/>
              <a:gd name="connsiteX466" fmla="*/ 7028280 w 8023328"/>
              <a:gd name="connsiteY466" fmla="*/ 1367109 h 2380521"/>
              <a:gd name="connsiteX467" fmla="*/ 7013492 w 8023328"/>
              <a:gd name="connsiteY467" fmla="*/ 1378777 h 2380521"/>
              <a:gd name="connsiteX468" fmla="*/ 6998704 w 8023328"/>
              <a:gd name="connsiteY468" fmla="*/ 1367109 h 2380521"/>
              <a:gd name="connsiteX469" fmla="*/ 7013492 w 8023328"/>
              <a:gd name="connsiteY469" fmla="*/ 1352524 h 2380521"/>
              <a:gd name="connsiteX470" fmla="*/ 6939085 w 8023328"/>
              <a:gd name="connsiteY470" fmla="*/ 1352524 h 2380521"/>
              <a:gd name="connsiteX471" fmla="*/ 6950753 w 8023328"/>
              <a:gd name="connsiteY471" fmla="*/ 1367701 h 2380521"/>
              <a:gd name="connsiteX472" fmla="*/ 6939085 w 8023328"/>
              <a:gd name="connsiteY472" fmla="*/ 1382120 h 2380521"/>
              <a:gd name="connsiteX473" fmla="*/ 6924500 w 8023328"/>
              <a:gd name="connsiteY473" fmla="*/ 1367701 h 2380521"/>
              <a:gd name="connsiteX474" fmla="*/ 6939085 w 8023328"/>
              <a:gd name="connsiteY474" fmla="*/ 1352524 h 2380521"/>
              <a:gd name="connsiteX475" fmla="*/ 6867525 w 8023328"/>
              <a:gd name="connsiteY475" fmla="*/ 1352524 h 2380521"/>
              <a:gd name="connsiteX476" fmla="*/ 6879922 w 8023328"/>
              <a:gd name="connsiteY476" fmla="*/ 1367701 h 2380521"/>
              <a:gd name="connsiteX477" fmla="*/ 6867525 w 8023328"/>
              <a:gd name="connsiteY477" fmla="*/ 1382120 h 2380521"/>
              <a:gd name="connsiteX478" fmla="*/ 6853669 w 8023328"/>
              <a:gd name="connsiteY478" fmla="*/ 1367701 h 2380521"/>
              <a:gd name="connsiteX479" fmla="*/ 6867525 w 8023328"/>
              <a:gd name="connsiteY479" fmla="*/ 1352524 h 2380521"/>
              <a:gd name="connsiteX480" fmla="*/ 6796696 w 8023328"/>
              <a:gd name="connsiteY480" fmla="*/ 1352524 h 2380521"/>
              <a:gd name="connsiteX481" fmla="*/ 6809093 w 8023328"/>
              <a:gd name="connsiteY481" fmla="*/ 1367701 h 2380521"/>
              <a:gd name="connsiteX482" fmla="*/ 6796696 w 8023328"/>
              <a:gd name="connsiteY482" fmla="*/ 1382120 h 2380521"/>
              <a:gd name="connsiteX483" fmla="*/ 6782840 w 8023328"/>
              <a:gd name="connsiteY483" fmla="*/ 1367701 h 2380521"/>
              <a:gd name="connsiteX484" fmla="*/ 6796696 w 8023328"/>
              <a:gd name="connsiteY484" fmla="*/ 1352524 h 2380521"/>
              <a:gd name="connsiteX485" fmla="*/ 6724405 w 8023328"/>
              <a:gd name="connsiteY485" fmla="*/ 1352524 h 2380521"/>
              <a:gd name="connsiteX486" fmla="*/ 6738261 w 8023328"/>
              <a:gd name="connsiteY486" fmla="*/ 1367701 h 2380521"/>
              <a:gd name="connsiteX487" fmla="*/ 6724405 w 8023328"/>
              <a:gd name="connsiteY487" fmla="*/ 1382120 h 2380521"/>
              <a:gd name="connsiteX488" fmla="*/ 6712008 w 8023328"/>
              <a:gd name="connsiteY488" fmla="*/ 1367701 h 2380521"/>
              <a:gd name="connsiteX489" fmla="*/ 6724405 w 8023328"/>
              <a:gd name="connsiteY489" fmla="*/ 1352524 h 2380521"/>
              <a:gd name="connsiteX490" fmla="*/ 6653576 w 8023328"/>
              <a:gd name="connsiteY490" fmla="*/ 1352524 h 2380521"/>
              <a:gd name="connsiteX491" fmla="*/ 6667432 w 8023328"/>
              <a:gd name="connsiteY491" fmla="*/ 1367701 h 2380521"/>
              <a:gd name="connsiteX492" fmla="*/ 6653576 w 8023328"/>
              <a:gd name="connsiteY492" fmla="*/ 1382120 h 2380521"/>
              <a:gd name="connsiteX493" fmla="*/ 6641179 w 8023328"/>
              <a:gd name="connsiteY493" fmla="*/ 1367701 h 2380521"/>
              <a:gd name="connsiteX494" fmla="*/ 6653576 w 8023328"/>
              <a:gd name="connsiteY494" fmla="*/ 1352524 h 2380521"/>
              <a:gd name="connsiteX495" fmla="*/ 7223591 w 8023328"/>
              <a:gd name="connsiteY495" fmla="*/ 1281693 h 2380521"/>
              <a:gd name="connsiteX496" fmla="*/ 7237447 w 8023328"/>
              <a:gd name="connsiteY496" fmla="*/ 1295549 h 2380521"/>
              <a:gd name="connsiteX497" fmla="*/ 7223591 w 8023328"/>
              <a:gd name="connsiteY497" fmla="*/ 1307946 h 2380521"/>
              <a:gd name="connsiteX498" fmla="*/ 7211194 w 8023328"/>
              <a:gd name="connsiteY498" fmla="*/ 1295549 h 2380521"/>
              <a:gd name="connsiteX499" fmla="*/ 7223591 w 8023328"/>
              <a:gd name="connsiteY499" fmla="*/ 1281693 h 2380521"/>
              <a:gd name="connsiteX500" fmla="*/ 7155152 w 8023328"/>
              <a:gd name="connsiteY500" fmla="*/ 1281693 h 2380521"/>
              <a:gd name="connsiteX501" fmla="*/ 7169940 w 8023328"/>
              <a:gd name="connsiteY501" fmla="*/ 1295549 h 2380521"/>
              <a:gd name="connsiteX502" fmla="*/ 7155152 w 8023328"/>
              <a:gd name="connsiteY502" fmla="*/ 1307946 h 2380521"/>
              <a:gd name="connsiteX503" fmla="*/ 7140364 w 8023328"/>
              <a:gd name="connsiteY503" fmla="*/ 1295549 h 2380521"/>
              <a:gd name="connsiteX504" fmla="*/ 7155152 w 8023328"/>
              <a:gd name="connsiteY504" fmla="*/ 1281693 h 2380521"/>
              <a:gd name="connsiteX505" fmla="*/ 7084322 w 8023328"/>
              <a:gd name="connsiteY505" fmla="*/ 1281693 h 2380521"/>
              <a:gd name="connsiteX506" fmla="*/ 7099111 w 8023328"/>
              <a:gd name="connsiteY506" fmla="*/ 1295549 h 2380521"/>
              <a:gd name="connsiteX507" fmla="*/ 7084322 w 8023328"/>
              <a:gd name="connsiteY507" fmla="*/ 1307946 h 2380521"/>
              <a:gd name="connsiteX508" fmla="*/ 7069533 w 8023328"/>
              <a:gd name="connsiteY508" fmla="*/ 1295549 h 2380521"/>
              <a:gd name="connsiteX509" fmla="*/ 7084322 w 8023328"/>
              <a:gd name="connsiteY509" fmla="*/ 1281693 h 2380521"/>
              <a:gd name="connsiteX510" fmla="*/ 7013492 w 8023328"/>
              <a:gd name="connsiteY510" fmla="*/ 1281693 h 2380521"/>
              <a:gd name="connsiteX511" fmla="*/ 7028280 w 8023328"/>
              <a:gd name="connsiteY511" fmla="*/ 1295549 h 2380521"/>
              <a:gd name="connsiteX512" fmla="*/ 7013492 w 8023328"/>
              <a:gd name="connsiteY512" fmla="*/ 1307946 h 2380521"/>
              <a:gd name="connsiteX513" fmla="*/ 6998704 w 8023328"/>
              <a:gd name="connsiteY513" fmla="*/ 1295549 h 2380521"/>
              <a:gd name="connsiteX514" fmla="*/ 7013492 w 8023328"/>
              <a:gd name="connsiteY514" fmla="*/ 1281693 h 2380521"/>
              <a:gd name="connsiteX515" fmla="*/ 6939085 w 8023328"/>
              <a:gd name="connsiteY515" fmla="*/ 1281693 h 2380521"/>
              <a:gd name="connsiteX516" fmla="*/ 6950753 w 8023328"/>
              <a:gd name="connsiteY516" fmla="*/ 1295549 h 2380521"/>
              <a:gd name="connsiteX517" fmla="*/ 6939085 w 8023328"/>
              <a:gd name="connsiteY517" fmla="*/ 1307946 h 2380521"/>
              <a:gd name="connsiteX518" fmla="*/ 6924500 w 8023328"/>
              <a:gd name="connsiteY518" fmla="*/ 1295549 h 2380521"/>
              <a:gd name="connsiteX519" fmla="*/ 6939085 w 8023328"/>
              <a:gd name="connsiteY519" fmla="*/ 1281693 h 2380521"/>
              <a:gd name="connsiteX520" fmla="*/ 6867525 w 8023328"/>
              <a:gd name="connsiteY520" fmla="*/ 1281693 h 2380521"/>
              <a:gd name="connsiteX521" fmla="*/ 6879922 w 8023328"/>
              <a:gd name="connsiteY521" fmla="*/ 1295549 h 2380521"/>
              <a:gd name="connsiteX522" fmla="*/ 6867525 w 8023328"/>
              <a:gd name="connsiteY522" fmla="*/ 1307946 h 2380521"/>
              <a:gd name="connsiteX523" fmla="*/ 6853669 w 8023328"/>
              <a:gd name="connsiteY523" fmla="*/ 1295549 h 2380521"/>
              <a:gd name="connsiteX524" fmla="*/ 6867525 w 8023328"/>
              <a:gd name="connsiteY524" fmla="*/ 1281693 h 2380521"/>
              <a:gd name="connsiteX525" fmla="*/ 6796696 w 8023328"/>
              <a:gd name="connsiteY525" fmla="*/ 1281693 h 2380521"/>
              <a:gd name="connsiteX526" fmla="*/ 6809093 w 8023328"/>
              <a:gd name="connsiteY526" fmla="*/ 1295549 h 2380521"/>
              <a:gd name="connsiteX527" fmla="*/ 6796696 w 8023328"/>
              <a:gd name="connsiteY527" fmla="*/ 1307946 h 2380521"/>
              <a:gd name="connsiteX528" fmla="*/ 6782840 w 8023328"/>
              <a:gd name="connsiteY528" fmla="*/ 1295549 h 2380521"/>
              <a:gd name="connsiteX529" fmla="*/ 6796696 w 8023328"/>
              <a:gd name="connsiteY529" fmla="*/ 1281693 h 2380521"/>
              <a:gd name="connsiteX530" fmla="*/ 6724405 w 8023328"/>
              <a:gd name="connsiteY530" fmla="*/ 1281693 h 2380521"/>
              <a:gd name="connsiteX531" fmla="*/ 6738261 w 8023328"/>
              <a:gd name="connsiteY531" fmla="*/ 1295549 h 2380521"/>
              <a:gd name="connsiteX532" fmla="*/ 6724405 w 8023328"/>
              <a:gd name="connsiteY532" fmla="*/ 1307946 h 2380521"/>
              <a:gd name="connsiteX533" fmla="*/ 6712008 w 8023328"/>
              <a:gd name="connsiteY533" fmla="*/ 1295549 h 2380521"/>
              <a:gd name="connsiteX534" fmla="*/ 6724405 w 8023328"/>
              <a:gd name="connsiteY534" fmla="*/ 1281693 h 2380521"/>
              <a:gd name="connsiteX535" fmla="*/ 6653576 w 8023328"/>
              <a:gd name="connsiteY535" fmla="*/ 1281693 h 2380521"/>
              <a:gd name="connsiteX536" fmla="*/ 6667432 w 8023328"/>
              <a:gd name="connsiteY536" fmla="*/ 1295549 h 2380521"/>
              <a:gd name="connsiteX537" fmla="*/ 6653576 w 8023328"/>
              <a:gd name="connsiteY537" fmla="*/ 1307946 h 2380521"/>
              <a:gd name="connsiteX538" fmla="*/ 6641179 w 8023328"/>
              <a:gd name="connsiteY538" fmla="*/ 1295549 h 2380521"/>
              <a:gd name="connsiteX539" fmla="*/ 6653576 w 8023328"/>
              <a:gd name="connsiteY539" fmla="*/ 1281693 h 2380521"/>
              <a:gd name="connsiteX540" fmla="*/ 6582745 w 8023328"/>
              <a:gd name="connsiteY540" fmla="*/ 1281693 h 2380521"/>
              <a:gd name="connsiteX541" fmla="*/ 6596601 w 8023328"/>
              <a:gd name="connsiteY541" fmla="*/ 1295549 h 2380521"/>
              <a:gd name="connsiteX542" fmla="*/ 6582745 w 8023328"/>
              <a:gd name="connsiteY542" fmla="*/ 1307946 h 2380521"/>
              <a:gd name="connsiteX543" fmla="*/ 6570348 w 8023328"/>
              <a:gd name="connsiteY543" fmla="*/ 1295549 h 2380521"/>
              <a:gd name="connsiteX544" fmla="*/ 6582745 w 8023328"/>
              <a:gd name="connsiteY544" fmla="*/ 1281693 h 2380521"/>
              <a:gd name="connsiteX545" fmla="*/ 6510933 w 8023328"/>
              <a:gd name="connsiteY545" fmla="*/ 1281693 h 2380521"/>
              <a:gd name="connsiteX546" fmla="*/ 6525722 w 8023328"/>
              <a:gd name="connsiteY546" fmla="*/ 1295549 h 2380521"/>
              <a:gd name="connsiteX547" fmla="*/ 6510933 w 8023328"/>
              <a:gd name="connsiteY547" fmla="*/ 1307946 h 2380521"/>
              <a:gd name="connsiteX548" fmla="*/ 6496144 w 8023328"/>
              <a:gd name="connsiteY548" fmla="*/ 1295549 h 2380521"/>
              <a:gd name="connsiteX549" fmla="*/ 6510933 w 8023328"/>
              <a:gd name="connsiteY549" fmla="*/ 1281693 h 2380521"/>
              <a:gd name="connsiteX550" fmla="*/ 6440492 w 8023328"/>
              <a:gd name="connsiteY550" fmla="*/ 1281693 h 2380521"/>
              <a:gd name="connsiteX551" fmla="*/ 6454911 w 8023328"/>
              <a:gd name="connsiteY551" fmla="*/ 1295549 h 2380521"/>
              <a:gd name="connsiteX552" fmla="*/ 6440492 w 8023328"/>
              <a:gd name="connsiteY552" fmla="*/ 1307946 h 2380521"/>
              <a:gd name="connsiteX553" fmla="*/ 6425315 w 8023328"/>
              <a:gd name="connsiteY553" fmla="*/ 1295549 h 2380521"/>
              <a:gd name="connsiteX554" fmla="*/ 6440492 w 8023328"/>
              <a:gd name="connsiteY554" fmla="*/ 1281693 h 2380521"/>
              <a:gd name="connsiteX555" fmla="*/ 6369273 w 8023328"/>
              <a:gd name="connsiteY555" fmla="*/ 1281693 h 2380521"/>
              <a:gd name="connsiteX556" fmla="*/ 6384062 w 8023328"/>
              <a:gd name="connsiteY556" fmla="*/ 1296482 h 2380521"/>
              <a:gd name="connsiteX557" fmla="*/ 6369273 w 8023328"/>
              <a:gd name="connsiteY557" fmla="*/ 1311271 h 2380521"/>
              <a:gd name="connsiteX558" fmla="*/ 6354484 w 8023328"/>
              <a:gd name="connsiteY558" fmla="*/ 1296482 h 2380521"/>
              <a:gd name="connsiteX559" fmla="*/ 6369273 w 8023328"/>
              <a:gd name="connsiteY559" fmla="*/ 1281693 h 2380521"/>
              <a:gd name="connsiteX560" fmla="*/ 5799257 w 8023328"/>
              <a:gd name="connsiteY560" fmla="*/ 1281693 h 2380521"/>
              <a:gd name="connsiteX561" fmla="*/ 5814045 w 8023328"/>
              <a:gd name="connsiteY561" fmla="*/ 1296482 h 2380521"/>
              <a:gd name="connsiteX562" fmla="*/ 5799257 w 8023328"/>
              <a:gd name="connsiteY562" fmla="*/ 1311271 h 2380521"/>
              <a:gd name="connsiteX563" fmla="*/ 5784469 w 8023328"/>
              <a:gd name="connsiteY563" fmla="*/ 1296482 h 2380521"/>
              <a:gd name="connsiteX564" fmla="*/ 5799257 w 8023328"/>
              <a:gd name="connsiteY564" fmla="*/ 1281693 h 2380521"/>
              <a:gd name="connsiteX565" fmla="*/ 5724122 w 8023328"/>
              <a:gd name="connsiteY565" fmla="*/ 1281693 h 2380521"/>
              <a:gd name="connsiteX566" fmla="*/ 5736519 w 8023328"/>
              <a:gd name="connsiteY566" fmla="*/ 1296482 h 2380521"/>
              <a:gd name="connsiteX567" fmla="*/ 5724122 w 8023328"/>
              <a:gd name="connsiteY567" fmla="*/ 1311271 h 2380521"/>
              <a:gd name="connsiteX568" fmla="*/ 5710266 w 8023328"/>
              <a:gd name="connsiteY568" fmla="*/ 1296482 h 2380521"/>
              <a:gd name="connsiteX569" fmla="*/ 5724122 w 8023328"/>
              <a:gd name="connsiteY569" fmla="*/ 1281693 h 2380521"/>
              <a:gd name="connsiteX570" fmla="*/ 5653291 w 8023328"/>
              <a:gd name="connsiteY570" fmla="*/ 1281693 h 2380521"/>
              <a:gd name="connsiteX571" fmla="*/ 5665688 w 8023328"/>
              <a:gd name="connsiteY571" fmla="*/ 1296482 h 2380521"/>
              <a:gd name="connsiteX572" fmla="*/ 5653291 w 8023328"/>
              <a:gd name="connsiteY572" fmla="*/ 1311271 h 2380521"/>
              <a:gd name="connsiteX573" fmla="*/ 5639435 w 8023328"/>
              <a:gd name="connsiteY573" fmla="*/ 1296482 h 2380521"/>
              <a:gd name="connsiteX574" fmla="*/ 5653291 w 8023328"/>
              <a:gd name="connsiteY574" fmla="*/ 1281693 h 2380521"/>
              <a:gd name="connsiteX575" fmla="*/ 5582461 w 8023328"/>
              <a:gd name="connsiteY575" fmla="*/ 1281693 h 2380521"/>
              <a:gd name="connsiteX576" fmla="*/ 5594858 w 8023328"/>
              <a:gd name="connsiteY576" fmla="*/ 1296482 h 2380521"/>
              <a:gd name="connsiteX577" fmla="*/ 5582461 w 8023328"/>
              <a:gd name="connsiteY577" fmla="*/ 1311271 h 2380521"/>
              <a:gd name="connsiteX578" fmla="*/ 5568605 w 8023328"/>
              <a:gd name="connsiteY578" fmla="*/ 1296482 h 2380521"/>
              <a:gd name="connsiteX579" fmla="*/ 5582461 w 8023328"/>
              <a:gd name="connsiteY579" fmla="*/ 1281693 h 2380521"/>
              <a:gd name="connsiteX580" fmla="*/ 5510171 w 8023328"/>
              <a:gd name="connsiteY580" fmla="*/ 1281693 h 2380521"/>
              <a:gd name="connsiteX581" fmla="*/ 5524027 w 8023328"/>
              <a:gd name="connsiteY581" fmla="*/ 1296482 h 2380521"/>
              <a:gd name="connsiteX582" fmla="*/ 5510171 w 8023328"/>
              <a:gd name="connsiteY582" fmla="*/ 1311271 h 2380521"/>
              <a:gd name="connsiteX583" fmla="*/ 5497774 w 8023328"/>
              <a:gd name="connsiteY583" fmla="*/ 1296482 h 2380521"/>
              <a:gd name="connsiteX584" fmla="*/ 5510171 w 8023328"/>
              <a:gd name="connsiteY584" fmla="*/ 1281693 h 2380521"/>
              <a:gd name="connsiteX585" fmla="*/ 5438937 w 8023328"/>
              <a:gd name="connsiteY585" fmla="*/ 1281693 h 2380521"/>
              <a:gd name="connsiteX586" fmla="*/ 5453178 w 8023328"/>
              <a:gd name="connsiteY586" fmla="*/ 1296482 h 2380521"/>
              <a:gd name="connsiteX587" fmla="*/ 5438937 w 8023328"/>
              <a:gd name="connsiteY587" fmla="*/ 1311271 h 2380521"/>
              <a:gd name="connsiteX588" fmla="*/ 5426945 w 8023328"/>
              <a:gd name="connsiteY588" fmla="*/ 1296482 h 2380521"/>
              <a:gd name="connsiteX589" fmla="*/ 5438937 w 8023328"/>
              <a:gd name="connsiteY589" fmla="*/ 1281693 h 2380521"/>
              <a:gd name="connsiteX590" fmla="*/ 5368510 w 8023328"/>
              <a:gd name="connsiteY590" fmla="*/ 1281693 h 2380521"/>
              <a:gd name="connsiteX591" fmla="*/ 5382366 w 8023328"/>
              <a:gd name="connsiteY591" fmla="*/ 1296482 h 2380521"/>
              <a:gd name="connsiteX592" fmla="*/ 5368510 w 8023328"/>
              <a:gd name="connsiteY592" fmla="*/ 1311271 h 2380521"/>
              <a:gd name="connsiteX593" fmla="*/ 5356113 w 8023328"/>
              <a:gd name="connsiteY593" fmla="*/ 1296482 h 2380521"/>
              <a:gd name="connsiteX594" fmla="*/ 5368510 w 8023328"/>
              <a:gd name="connsiteY594" fmla="*/ 1281693 h 2380521"/>
              <a:gd name="connsiteX595" fmla="*/ 5296699 w 8023328"/>
              <a:gd name="connsiteY595" fmla="*/ 1281693 h 2380521"/>
              <a:gd name="connsiteX596" fmla="*/ 5311488 w 8023328"/>
              <a:gd name="connsiteY596" fmla="*/ 1296482 h 2380521"/>
              <a:gd name="connsiteX597" fmla="*/ 5296699 w 8023328"/>
              <a:gd name="connsiteY597" fmla="*/ 1311271 h 2380521"/>
              <a:gd name="connsiteX598" fmla="*/ 5281910 w 8023328"/>
              <a:gd name="connsiteY598" fmla="*/ 1296482 h 2380521"/>
              <a:gd name="connsiteX599" fmla="*/ 5296699 w 8023328"/>
              <a:gd name="connsiteY599" fmla="*/ 1281693 h 2380521"/>
              <a:gd name="connsiteX600" fmla="*/ 5225869 w 8023328"/>
              <a:gd name="connsiteY600" fmla="*/ 1281693 h 2380521"/>
              <a:gd name="connsiteX601" fmla="*/ 5240657 w 8023328"/>
              <a:gd name="connsiteY601" fmla="*/ 1296482 h 2380521"/>
              <a:gd name="connsiteX602" fmla="*/ 5225869 w 8023328"/>
              <a:gd name="connsiteY602" fmla="*/ 1311271 h 2380521"/>
              <a:gd name="connsiteX603" fmla="*/ 5211081 w 8023328"/>
              <a:gd name="connsiteY603" fmla="*/ 1296482 h 2380521"/>
              <a:gd name="connsiteX604" fmla="*/ 5225869 w 8023328"/>
              <a:gd name="connsiteY604" fmla="*/ 1281693 h 2380521"/>
              <a:gd name="connsiteX605" fmla="*/ 5154105 w 8023328"/>
              <a:gd name="connsiteY605" fmla="*/ 1281693 h 2380521"/>
              <a:gd name="connsiteX606" fmla="*/ 5166502 w 8023328"/>
              <a:gd name="connsiteY606" fmla="*/ 1296482 h 2380521"/>
              <a:gd name="connsiteX607" fmla="*/ 5154105 w 8023328"/>
              <a:gd name="connsiteY607" fmla="*/ 1311271 h 2380521"/>
              <a:gd name="connsiteX608" fmla="*/ 5140249 w 8023328"/>
              <a:gd name="connsiteY608" fmla="*/ 1296482 h 2380521"/>
              <a:gd name="connsiteX609" fmla="*/ 5154105 w 8023328"/>
              <a:gd name="connsiteY609" fmla="*/ 1281693 h 2380521"/>
              <a:gd name="connsiteX610" fmla="*/ 5083276 w 8023328"/>
              <a:gd name="connsiteY610" fmla="*/ 1281693 h 2380521"/>
              <a:gd name="connsiteX611" fmla="*/ 5095673 w 8023328"/>
              <a:gd name="connsiteY611" fmla="*/ 1296482 h 2380521"/>
              <a:gd name="connsiteX612" fmla="*/ 5083276 w 8023328"/>
              <a:gd name="connsiteY612" fmla="*/ 1311271 h 2380521"/>
              <a:gd name="connsiteX613" fmla="*/ 5069420 w 8023328"/>
              <a:gd name="connsiteY613" fmla="*/ 1296482 h 2380521"/>
              <a:gd name="connsiteX614" fmla="*/ 5083276 w 8023328"/>
              <a:gd name="connsiteY614" fmla="*/ 1281693 h 2380521"/>
              <a:gd name="connsiteX615" fmla="*/ 5012445 w 8023328"/>
              <a:gd name="connsiteY615" fmla="*/ 1281693 h 2380521"/>
              <a:gd name="connsiteX616" fmla="*/ 5024842 w 8023328"/>
              <a:gd name="connsiteY616" fmla="*/ 1296482 h 2380521"/>
              <a:gd name="connsiteX617" fmla="*/ 5012445 w 8023328"/>
              <a:gd name="connsiteY617" fmla="*/ 1311271 h 2380521"/>
              <a:gd name="connsiteX618" fmla="*/ 4998589 w 8023328"/>
              <a:gd name="connsiteY618" fmla="*/ 1296482 h 2380521"/>
              <a:gd name="connsiteX619" fmla="*/ 5012445 w 8023328"/>
              <a:gd name="connsiteY619" fmla="*/ 1281693 h 2380521"/>
              <a:gd name="connsiteX620" fmla="*/ 4940157 w 8023328"/>
              <a:gd name="connsiteY620" fmla="*/ 1281693 h 2380521"/>
              <a:gd name="connsiteX621" fmla="*/ 4954013 w 8023328"/>
              <a:gd name="connsiteY621" fmla="*/ 1296482 h 2380521"/>
              <a:gd name="connsiteX622" fmla="*/ 4940157 w 8023328"/>
              <a:gd name="connsiteY622" fmla="*/ 1311271 h 2380521"/>
              <a:gd name="connsiteX623" fmla="*/ 4927760 w 8023328"/>
              <a:gd name="connsiteY623" fmla="*/ 1296482 h 2380521"/>
              <a:gd name="connsiteX624" fmla="*/ 4940157 w 8023328"/>
              <a:gd name="connsiteY624" fmla="*/ 1281693 h 2380521"/>
              <a:gd name="connsiteX625" fmla="*/ 4865953 w 8023328"/>
              <a:gd name="connsiteY625" fmla="*/ 1281693 h 2380521"/>
              <a:gd name="connsiteX626" fmla="*/ 4879809 w 8023328"/>
              <a:gd name="connsiteY626" fmla="*/ 1296482 h 2380521"/>
              <a:gd name="connsiteX627" fmla="*/ 4865953 w 8023328"/>
              <a:gd name="connsiteY627" fmla="*/ 1311271 h 2380521"/>
              <a:gd name="connsiteX628" fmla="*/ 4853556 w 8023328"/>
              <a:gd name="connsiteY628" fmla="*/ 1296482 h 2380521"/>
              <a:gd name="connsiteX629" fmla="*/ 4865953 w 8023328"/>
              <a:gd name="connsiteY629" fmla="*/ 1281693 h 2380521"/>
              <a:gd name="connsiteX630" fmla="*/ 4795122 w 8023328"/>
              <a:gd name="connsiteY630" fmla="*/ 1281693 h 2380521"/>
              <a:gd name="connsiteX631" fmla="*/ 4808978 w 8023328"/>
              <a:gd name="connsiteY631" fmla="*/ 1296482 h 2380521"/>
              <a:gd name="connsiteX632" fmla="*/ 4795122 w 8023328"/>
              <a:gd name="connsiteY632" fmla="*/ 1311271 h 2380521"/>
              <a:gd name="connsiteX633" fmla="*/ 4782725 w 8023328"/>
              <a:gd name="connsiteY633" fmla="*/ 1296482 h 2380521"/>
              <a:gd name="connsiteX634" fmla="*/ 4795122 w 8023328"/>
              <a:gd name="connsiteY634" fmla="*/ 1281693 h 2380521"/>
              <a:gd name="connsiteX635" fmla="*/ 4726684 w 8023328"/>
              <a:gd name="connsiteY635" fmla="*/ 1281693 h 2380521"/>
              <a:gd name="connsiteX636" fmla="*/ 4741472 w 8023328"/>
              <a:gd name="connsiteY636" fmla="*/ 1296482 h 2380521"/>
              <a:gd name="connsiteX637" fmla="*/ 4726684 w 8023328"/>
              <a:gd name="connsiteY637" fmla="*/ 1311271 h 2380521"/>
              <a:gd name="connsiteX638" fmla="*/ 4711896 w 8023328"/>
              <a:gd name="connsiteY638" fmla="*/ 1296482 h 2380521"/>
              <a:gd name="connsiteX639" fmla="*/ 4726684 w 8023328"/>
              <a:gd name="connsiteY639" fmla="*/ 1281693 h 2380521"/>
              <a:gd name="connsiteX640" fmla="*/ 4655853 w 8023328"/>
              <a:gd name="connsiteY640" fmla="*/ 1281693 h 2380521"/>
              <a:gd name="connsiteX641" fmla="*/ 4670642 w 8023328"/>
              <a:gd name="connsiteY641" fmla="*/ 1294090 h 2380521"/>
              <a:gd name="connsiteX642" fmla="*/ 4655853 w 8023328"/>
              <a:gd name="connsiteY642" fmla="*/ 1307946 h 2380521"/>
              <a:gd name="connsiteX643" fmla="*/ 4641064 w 8023328"/>
              <a:gd name="connsiteY643" fmla="*/ 1294090 h 2380521"/>
              <a:gd name="connsiteX644" fmla="*/ 4655853 w 8023328"/>
              <a:gd name="connsiteY644" fmla="*/ 1281693 h 2380521"/>
              <a:gd name="connsiteX645" fmla="*/ 4585023 w 8023328"/>
              <a:gd name="connsiteY645" fmla="*/ 1281693 h 2380521"/>
              <a:gd name="connsiteX646" fmla="*/ 4599811 w 8023328"/>
              <a:gd name="connsiteY646" fmla="*/ 1294090 h 2380521"/>
              <a:gd name="connsiteX647" fmla="*/ 4585023 w 8023328"/>
              <a:gd name="connsiteY647" fmla="*/ 1307946 h 2380521"/>
              <a:gd name="connsiteX648" fmla="*/ 4570235 w 8023328"/>
              <a:gd name="connsiteY648" fmla="*/ 1294090 h 2380521"/>
              <a:gd name="connsiteX649" fmla="*/ 4585023 w 8023328"/>
              <a:gd name="connsiteY649" fmla="*/ 1281693 h 2380521"/>
              <a:gd name="connsiteX650" fmla="*/ 226355 w 8023328"/>
              <a:gd name="connsiteY650" fmla="*/ 1281693 h 2380521"/>
              <a:gd name="connsiteX651" fmla="*/ 238753 w 8023328"/>
              <a:gd name="connsiteY651" fmla="*/ 1296871 h 2380521"/>
              <a:gd name="connsiteX652" fmla="*/ 226355 w 8023328"/>
              <a:gd name="connsiteY652" fmla="*/ 1311291 h 2380521"/>
              <a:gd name="connsiteX653" fmla="*/ 212499 w 8023328"/>
              <a:gd name="connsiteY653" fmla="*/ 1296871 h 2380521"/>
              <a:gd name="connsiteX654" fmla="*/ 226355 w 8023328"/>
              <a:gd name="connsiteY654" fmla="*/ 1281693 h 2380521"/>
              <a:gd name="connsiteX655" fmla="*/ 155522 w 8023328"/>
              <a:gd name="connsiteY655" fmla="*/ 1281693 h 2380521"/>
              <a:gd name="connsiteX656" fmla="*/ 167919 w 8023328"/>
              <a:gd name="connsiteY656" fmla="*/ 1296871 h 2380521"/>
              <a:gd name="connsiteX657" fmla="*/ 155522 w 8023328"/>
              <a:gd name="connsiteY657" fmla="*/ 1311291 h 2380521"/>
              <a:gd name="connsiteX658" fmla="*/ 141666 w 8023328"/>
              <a:gd name="connsiteY658" fmla="*/ 1296871 h 2380521"/>
              <a:gd name="connsiteX659" fmla="*/ 155522 w 8023328"/>
              <a:gd name="connsiteY659" fmla="*/ 1281693 h 2380521"/>
              <a:gd name="connsiteX660" fmla="*/ 83234 w 8023328"/>
              <a:gd name="connsiteY660" fmla="*/ 1281693 h 2380521"/>
              <a:gd name="connsiteX661" fmla="*/ 97090 w 8023328"/>
              <a:gd name="connsiteY661" fmla="*/ 1296871 h 2380521"/>
              <a:gd name="connsiteX662" fmla="*/ 83234 w 8023328"/>
              <a:gd name="connsiteY662" fmla="*/ 1311291 h 2380521"/>
              <a:gd name="connsiteX663" fmla="*/ 70836 w 8023328"/>
              <a:gd name="connsiteY663" fmla="*/ 1296871 h 2380521"/>
              <a:gd name="connsiteX664" fmla="*/ 83234 w 8023328"/>
              <a:gd name="connsiteY664" fmla="*/ 1281693 h 2380521"/>
              <a:gd name="connsiteX665" fmla="*/ 11998 w 8023328"/>
              <a:gd name="connsiteY665" fmla="*/ 1281693 h 2380521"/>
              <a:gd name="connsiteX666" fmla="*/ 26239 w 8023328"/>
              <a:gd name="connsiteY666" fmla="*/ 1296871 h 2380521"/>
              <a:gd name="connsiteX667" fmla="*/ 11998 w 8023328"/>
              <a:gd name="connsiteY667" fmla="*/ 1311291 h 2380521"/>
              <a:gd name="connsiteX668" fmla="*/ 5 w 8023328"/>
              <a:gd name="connsiteY668" fmla="*/ 1296871 h 2380521"/>
              <a:gd name="connsiteX669" fmla="*/ 11998 w 8023328"/>
              <a:gd name="connsiteY669" fmla="*/ 1281693 h 2380521"/>
              <a:gd name="connsiteX670" fmla="*/ 7084322 w 8023328"/>
              <a:gd name="connsiteY670" fmla="*/ 1210863 h 2380521"/>
              <a:gd name="connsiteX671" fmla="*/ 7099111 w 8023328"/>
              <a:gd name="connsiteY671" fmla="*/ 1224719 h 2380521"/>
              <a:gd name="connsiteX672" fmla="*/ 7084322 w 8023328"/>
              <a:gd name="connsiteY672" fmla="*/ 1237116 h 2380521"/>
              <a:gd name="connsiteX673" fmla="*/ 7069533 w 8023328"/>
              <a:gd name="connsiteY673" fmla="*/ 1224719 h 2380521"/>
              <a:gd name="connsiteX674" fmla="*/ 7084322 w 8023328"/>
              <a:gd name="connsiteY674" fmla="*/ 1210863 h 2380521"/>
              <a:gd name="connsiteX675" fmla="*/ 7013492 w 8023328"/>
              <a:gd name="connsiteY675" fmla="*/ 1210863 h 2380521"/>
              <a:gd name="connsiteX676" fmla="*/ 7028280 w 8023328"/>
              <a:gd name="connsiteY676" fmla="*/ 1224719 h 2380521"/>
              <a:gd name="connsiteX677" fmla="*/ 7013492 w 8023328"/>
              <a:gd name="connsiteY677" fmla="*/ 1237116 h 2380521"/>
              <a:gd name="connsiteX678" fmla="*/ 6998704 w 8023328"/>
              <a:gd name="connsiteY678" fmla="*/ 1224719 h 2380521"/>
              <a:gd name="connsiteX679" fmla="*/ 7013492 w 8023328"/>
              <a:gd name="connsiteY679" fmla="*/ 1210863 h 2380521"/>
              <a:gd name="connsiteX680" fmla="*/ 6939085 w 8023328"/>
              <a:gd name="connsiteY680" fmla="*/ 1210863 h 2380521"/>
              <a:gd name="connsiteX681" fmla="*/ 6950753 w 8023328"/>
              <a:gd name="connsiteY681" fmla="*/ 1224719 h 2380521"/>
              <a:gd name="connsiteX682" fmla="*/ 6939085 w 8023328"/>
              <a:gd name="connsiteY682" fmla="*/ 1237116 h 2380521"/>
              <a:gd name="connsiteX683" fmla="*/ 6924500 w 8023328"/>
              <a:gd name="connsiteY683" fmla="*/ 1224719 h 2380521"/>
              <a:gd name="connsiteX684" fmla="*/ 6939085 w 8023328"/>
              <a:gd name="connsiteY684" fmla="*/ 1210863 h 2380521"/>
              <a:gd name="connsiteX685" fmla="*/ 6867525 w 8023328"/>
              <a:gd name="connsiteY685" fmla="*/ 1210863 h 2380521"/>
              <a:gd name="connsiteX686" fmla="*/ 6879922 w 8023328"/>
              <a:gd name="connsiteY686" fmla="*/ 1224719 h 2380521"/>
              <a:gd name="connsiteX687" fmla="*/ 6867525 w 8023328"/>
              <a:gd name="connsiteY687" fmla="*/ 1237116 h 2380521"/>
              <a:gd name="connsiteX688" fmla="*/ 6853669 w 8023328"/>
              <a:gd name="connsiteY688" fmla="*/ 1224719 h 2380521"/>
              <a:gd name="connsiteX689" fmla="*/ 6867525 w 8023328"/>
              <a:gd name="connsiteY689" fmla="*/ 1210863 h 2380521"/>
              <a:gd name="connsiteX690" fmla="*/ 6796696 w 8023328"/>
              <a:gd name="connsiteY690" fmla="*/ 1210863 h 2380521"/>
              <a:gd name="connsiteX691" fmla="*/ 6809093 w 8023328"/>
              <a:gd name="connsiteY691" fmla="*/ 1224719 h 2380521"/>
              <a:gd name="connsiteX692" fmla="*/ 6796696 w 8023328"/>
              <a:gd name="connsiteY692" fmla="*/ 1237116 h 2380521"/>
              <a:gd name="connsiteX693" fmla="*/ 6782840 w 8023328"/>
              <a:gd name="connsiteY693" fmla="*/ 1224719 h 2380521"/>
              <a:gd name="connsiteX694" fmla="*/ 6796696 w 8023328"/>
              <a:gd name="connsiteY694" fmla="*/ 1210863 h 2380521"/>
              <a:gd name="connsiteX695" fmla="*/ 6724405 w 8023328"/>
              <a:gd name="connsiteY695" fmla="*/ 1210863 h 2380521"/>
              <a:gd name="connsiteX696" fmla="*/ 6738261 w 8023328"/>
              <a:gd name="connsiteY696" fmla="*/ 1224719 h 2380521"/>
              <a:gd name="connsiteX697" fmla="*/ 6724405 w 8023328"/>
              <a:gd name="connsiteY697" fmla="*/ 1237116 h 2380521"/>
              <a:gd name="connsiteX698" fmla="*/ 6712008 w 8023328"/>
              <a:gd name="connsiteY698" fmla="*/ 1224719 h 2380521"/>
              <a:gd name="connsiteX699" fmla="*/ 6724405 w 8023328"/>
              <a:gd name="connsiteY699" fmla="*/ 1210863 h 2380521"/>
              <a:gd name="connsiteX700" fmla="*/ 6653576 w 8023328"/>
              <a:gd name="connsiteY700" fmla="*/ 1210863 h 2380521"/>
              <a:gd name="connsiteX701" fmla="*/ 6667432 w 8023328"/>
              <a:gd name="connsiteY701" fmla="*/ 1224719 h 2380521"/>
              <a:gd name="connsiteX702" fmla="*/ 6653576 w 8023328"/>
              <a:gd name="connsiteY702" fmla="*/ 1237116 h 2380521"/>
              <a:gd name="connsiteX703" fmla="*/ 6641179 w 8023328"/>
              <a:gd name="connsiteY703" fmla="*/ 1224719 h 2380521"/>
              <a:gd name="connsiteX704" fmla="*/ 6653576 w 8023328"/>
              <a:gd name="connsiteY704" fmla="*/ 1210863 h 2380521"/>
              <a:gd name="connsiteX705" fmla="*/ 6582745 w 8023328"/>
              <a:gd name="connsiteY705" fmla="*/ 1210863 h 2380521"/>
              <a:gd name="connsiteX706" fmla="*/ 6596601 w 8023328"/>
              <a:gd name="connsiteY706" fmla="*/ 1224719 h 2380521"/>
              <a:gd name="connsiteX707" fmla="*/ 6582745 w 8023328"/>
              <a:gd name="connsiteY707" fmla="*/ 1237116 h 2380521"/>
              <a:gd name="connsiteX708" fmla="*/ 6570348 w 8023328"/>
              <a:gd name="connsiteY708" fmla="*/ 1224719 h 2380521"/>
              <a:gd name="connsiteX709" fmla="*/ 6582745 w 8023328"/>
              <a:gd name="connsiteY709" fmla="*/ 1210863 h 2380521"/>
              <a:gd name="connsiteX710" fmla="*/ 6510933 w 8023328"/>
              <a:gd name="connsiteY710" fmla="*/ 1210863 h 2380521"/>
              <a:gd name="connsiteX711" fmla="*/ 6525722 w 8023328"/>
              <a:gd name="connsiteY711" fmla="*/ 1224719 h 2380521"/>
              <a:gd name="connsiteX712" fmla="*/ 6510933 w 8023328"/>
              <a:gd name="connsiteY712" fmla="*/ 1237116 h 2380521"/>
              <a:gd name="connsiteX713" fmla="*/ 6496144 w 8023328"/>
              <a:gd name="connsiteY713" fmla="*/ 1224719 h 2380521"/>
              <a:gd name="connsiteX714" fmla="*/ 6510933 w 8023328"/>
              <a:gd name="connsiteY714" fmla="*/ 1210863 h 2380521"/>
              <a:gd name="connsiteX715" fmla="*/ 6440492 w 8023328"/>
              <a:gd name="connsiteY715" fmla="*/ 1210863 h 2380521"/>
              <a:gd name="connsiteX716" fmla="*/ 6454911 w 8023328"/>
              <a:gd name="connsiteY716" fmla="*/ 1224719 h 2380521"/>
              <a:gd name="connsiteX717" fmla="*/ 6440492 w 8023328"/>
              <a:gd name="connsiteY717" fmla="*/ 1237116 h 2380521"/>
              <a:gd name="connsiteX718" fmla="*/ 6425315 w 8023328"/>
              <a:gd name="connsiteY718" fmla="*/ 1224719 h 2380521"/>
              <a:gd name="connsiteX719" fmla="*/ 6440492 w 8023328"/>
              <a:gd name="connsiteY719" fmla="*/ 1210863 h 2380521"/>
              <a:gd name="connsiteX720" fmla="*/ 6368340 w 8023328"/>
              <a:gd name="connsiteY720" fmla="*/ 1210863 h 2380521"/>
              <a:gd name="connsiteX721" fmla="*/ 6380737 w 8023328"/>
              <a:gd name="connsiteY721" fmla="*/ 1224719 h 2380521"/>
              <a:gd name="connsiteX722" fmla="*/ 6368340 w 8023328"/>
              <a:gd name="connsiteY722" fmla="*/ 1237116 h 2380521"/>
              <a:gd name="connsiteX723" fmla="*/ 6354484 w 8023328"/>
              <a:gd name="connsiteY723" fmla="*/ 1224719 h 2380521"/>
              <a:gd name="connsiteX724" fmla="*/ 6368340 w 8023328"/>
              <a:gd name="connsiteY724" fmla="*/ 1210863 h 2380521"/>
              <a:gd name="connsiteX725" fmla="*/ 6297511 w 8023328"/>
              <a:gd name="connsiteY725" fmla="*/ 1210863 h 2380521"/>
              <a:gd name="connsiteX726" fmla="*/ 6309908 w 8023328"/>
              <a:gd name="connsiteY726" fmla="*/ 1224719 h 2380521"/>
              <a:gd name="connsiteX727" fmla="*/ 6297511 w 8023328"/>
              <a:gd name="connsiteY727" fmla="*/ 1237116 h 2380521"/>
              <a:gd name="connsiteX728" fmla="*/ 6283655 w 8023328"/>
              <a:gd name="connsiteY728" fmla="*/ 1224719 h 2380521"/>
              <a:gd name="connsiteX729" fmla="*/ 6297511 w 8023328"/>
              <a:gd name="connsiteY729" fmla="*/ 1210863 h 2380521"/>
              <a:gd name="connsiteX730" fmla="*/ 6226679 w 8023328"/>
              <a:gd name="connsiteY730" fmla="*/ 1210863 h 2380521"/>
              <a:gd name="connsiteX731" fmla="*/ 6239076 w 8023328"/>
              <a:gd name="connsiteY731" fmla="*/ 1224719 h 2380521"/>
              <a:gd name="connsiteX732" fmla="*/ 6226679 w 8023328"/>
              <a:gd name="connsiteY732" fmla="*/ 1237116 h 2380521"/>
              <a:gd name="connsiteX733" fmla="*/ 6212823 w 8023328"/>
              <a:gd name="connsiteY733" fmla="*/ 1224719 h 2380521"/>
              <a:gd name="connsiteX734" fmla="*/ 6226679 w 8023328"/>
              <a:gd name="connsiteY734" fmla="*/ 1210863 h 2380521"/>
              <a:gd name="connsiteX735" fmla="*/ 6154391 w 8023328"/>
              <a:gd name="connsiteY735" fmla="*/ 1210863 h 2380521"/>
              <a:gd name="connsiteX736" fmla="*/ 6168247 w 8023328"/>
              <a:gd name="connsiteY736" fmla="*/ 1224719 h 2380521"/>
              <a:gd name="connsiteX737" fmla="*/ 6154391 w 8023328"/>
              <a:gd name="connsiteY737" fmla="*/ 1237116 h 2380521"/>
              <a:gd name="connsiteX738" fmla="*/ 6141994 w 8023328"/>
              <a:gd name="connsiteY738" fmla="*/ 1224719 h 2380521"/>
              <a:gd name="connsiteX739" fmla="*/ 6154391 w 8023328"/>
              <a:gd name="connsiteY739" fmla="*/ 1210863 h 2380521"/>
              <a:gd name="connsiteX740" fmla="*/ 6083559 w 8023328"/>
              <a:gd name="connsiteY740" fmla="*/ 1210863 h 2380521"/>
              <a:gd name="connsiteX741" fmla="*/ 6097415 w 8023328"/>
              <a:gd name="connsiteY741" fmla="*/ 1224719 h 2380521"/>
              <a:gd name="connsiteX742" fmla="*/ 6083559 w 8023328"/>
              <a:gd name="connsiteY742" fmla="*/ 1237116 h 2380521"/>
              <a:gd name="connsiteX743" fmla="*/ 6071162 w 8023328"/>
              <a:gd name="connsiteY743" fmla="*/ 1224719 h 2380521"/>
              <a:gd name="connsiteX744" fmla="*/ 6083559 w 8023328"/>
              <a:gd name="connsiteY744" fmla="*/ 1210863 h 2380521"/>
              <a:gd name="connsiteX745" fmla="*/ 6009356 w 8023328"/>
              <a:gd name="connsiteY745" fmla="*/ 1210863 h 2380521"/>
              <a:gd name="connsiteX746" fmla="*/ 6023212 w 8023328"/>
              <a:gd name="connsiteY746" fmla="*/ 1224719 h 2380521"/>
              <a:gd name="connsiteX747" fmla="*/ 6009356 w 8023328"/>
              <a:gd name="connsiteY747" fmla="*/ 1237116 h 2380521"/>
              <a:gd name="connsiteX748" fmla="*/ 5996959 w 8023328"/>
              <a:gd name="connsiteY748" fmla="*/ 1224719 h 2380521"/>
              <a:gd name="connsiteX749" fmla="*/ 6009356 w 8023328"/>
              <a:gd name="connsiteY749" fmla="*/ 1210863 h 2380521"/>
              <a:gd name="connsiteX750" fmla="*/ 5940548 w 8023328"/>
              <a:gd name="connsiteY750" fmla="*/ 1210863 h 2380521"/>
              <a:gd name="connsiteX751" fmla="*/ 5955726 w 8023328"/>
              <a:gd name="connsiteY751" fmla="*/ 1224719 h 2380521"/>
              <a:gd name="connsiteX752" fmla="*/ 5940548 w 8023328"/>
              <a:gd name="connsiteY752" fmla="*/ 1237116 h 2380521"/>
              <a:gd name="connsiteX753" fmla="*/ 5926130 w 8023328"/>
              <a:gd name="connsiteY753" fmla="*/ 1224719 h 2380521"/>
              <a:gd name="connsiteX754" fmla="*/ 5940548 w 8023328"/>
              <a:gd name="connsiteY754" fmla="*/ 1210863 h 2380521"/>
              <a:gd name="connsiteX755" fmla="*/ 5870088 w 8023328"/>
              <a:gd name="connsiteY755" fmla="*/ 1210863 h 2380521"/>
              <a:gd name="connsiteX756" fmla="*/ 5884877 w 8023328"/>
              <a:gd name="connsiteY756" fmla="*/ 1224719 h 2380521"/>
              <a:gd name="connsiteX757" fmla="*/ 5870088 w 8023328"/>
              <a:gd name="connsiteY757" fmla="*/ 1237116 h 2380521"/>
              <a:gd name="connsiteX758" fmla="*/ 5855299 w 8023328"/>
              <a:gd name="connsiteY758" fmla="*/ 1224719 h 2380521"/>
              <a:gd name="connsiteX759" fmla="*/ 5870088 w 8023328"/>
              <a:gd name="connsiteY759" fmla="*/ 1210863 h 2380521"/>
              <a:gd name="connsiteX760" fmla="*/ 5799257 w 8023328"/>
              <a:gd name="connsiteY760" fmla="*/ 1210863 h 2380521"/>
              <a:gd name="connsiteX761" fmla="*/ 5814045 w 8023328"/>
              <a:gd name="connsiteY761" fmla="*/ 1224719 h 2380521"/>
              <a:gd name="connsiteX762" fmla="*/ 5799257 w 8023328"/>
              <a:gd name="connsiteY762" fmla="*/ 1237116 h 2380521"/>
              <a:gd name="connsiteX763" fmla="*/ 5784469 w 8023328"/>
              <a:gd name="connsiteY763" fmla="*/ 1224719 h 2380521"/>
              <a:gd name="connsiteX764" fmla="*/ 5799257 w 8023328"/>
              <a:gd name="connsiteY764" fmla="*/ 1210863 h 2380521"/>
              <a:gd name="connsiteX765" fmla="*/ 5724122 w 8023328"/>
              <a:gd name="connsiteY765" fmla="*/ 1210863 h 2380521"/>
              <a:gd name="connsiteX766" fmla="*/ 5736519 w 8023328"/>
              <a:gd name="connsiteY766" fmla="*/ 1225651 h 2380521"/>
              <a:gd name="connsiteX767" fmla="*/ 5724122 w 8023328"/>
              <a:gd name="connsiteY767" fmla="*/ 1240439 h 2380521"/>
              <a:gd name="connsiteX768" fmla="*/ 5710266 w 8023328"/>
              <a:gd name="connsiteY768" fmla="*/ 1225651 h 2380521"/>
              <a:gd name="connsiteX769" fmla="*/ 5724122 w 8023328"/>
              <a:gd name="connsiteY769" fmla="*/ 1210863 h 2380521"/>
              <a:gd name="connsiteX770" fmla="*/ 5653291 w 8023328"/>
              <a:gd name="connsiteY770" fmla="*/ 1210863 h 2380521"/>
              <a:gd name="connsiteX771" fmla="*/ 5665688 w 8023328"/>
              <a:gd name="connsiteY771" fmla="*/ 1225651 h 2380521"/>
              <a:gd name="connsiteX772" fmla="*/ 5653291 w 8023328"/>
              <a:gd name="connsiteY772" fmla="*/ 1240439 h 2380521"/>
              <a:gd name="connsiteX773" fmla="*/ 5639435 w 8023328"/>
              <a:gd name="connsiteY773" fmla="*/ 1225651 h 2380521"/>
              <a:gd name="connsiteX774" fmla="*/ 5653291 w 8023328"/>
              <a:gd name="connsiteY774" fmla="*/ 1210863 h 2380521"/>
              <a:gd name="connsiteX775" fmla="*/ 5582461 w 8023328"/>
              <a:gd name="connsiteY775" fmla="*/ 1210863 h 2380521"/>
              <a:gd name="connsiteX776" fmla="*/ 5594858 w 8023328"/>
              <a:gd name="connsiteY776" fmla="*/ 1225651 h 2380521"/>
              <a:gd name="connsiteX777" fmla="*/ 5582461 w 8023328"/>
              <a:gd name="connsiteY777" fmla="*/ 1240439 h 2380521"/>
              <a:gd name="connsiteX778" fmla="*/ 5568605 w 8023328"/>
              <a:gd name="connsiteY778" fmla="*/ 1225651 h 2380521"/>
              <a:gd name="connsiteX779" fmla="*/ 5582461 w 8023328"/>
              <a:gd name="connsiteY779" fmla="*/ 1210863 h 2380521"/>
              <a:gd name="connsiteX780" fmla="*/ 5510171 w 8023328"/>
              <a:gd name="connsiteY780" fmla="*/ 1210863 h 2380521"/>
              <a:gd name="connsiteX781" fmla="*/ 5524027 w 8023328"/>
              <a:gd name="connsiteY781" fmla="*/ 1225651 h 2380521"/>
              <a:gd name="connsiteX782" fmla="*/ 5510171 w 8023328"/>
              <a:gd name="connsiteY782" fmla="*/ 1240439 h 2380521"/>
              <a:gd name="connsiteX783" fmla="*/ 5497774 w 8023328"/>
              <a:gd name="connsiteY783" fmla="*/ 1225651 h 2380521"/>
              <a:gd name="connsiteX784" fmla="*/ 5510171 w 8023328"/>
              <a:gd name="connsiteY784" fmla="*/ 1210863 h 2380521"/>
              <a:gd name="connsiteX785" fmla="*/ 5438937 w 8023328"/>
              <a:gd name="connsiteY785" fmla="*/ 1210863 h 2380521"/>
              <a:gd name="connsiteX786" fmla="*/ 5453178 w 8023328"/>
              <a:gd name="connsiteY786" fmla="*/ 1225651 h 2380521"/>
              <a:gd name="connsiteX787" fmla="*/ 5438937 w 8023328"/>
              <a:gd name="connsiteY787" fmla="*/ 1240439 h 2380521"/>
              <a:gd name="connsiteX788" fmla="*/ 5426945 w 8023328"/>
              <a:gd name="connsiteY788" fmla="*/ 1225651 h 2380521"/>
              <a:gd name="connsiteX789" fmla="*/ 5438937 w 8023328"/>
              <a:gd name="connsiteY789" fmla="*/ 1210863 h 2380521"/>
              <a:gd name="connsiteX790" fmla="*/ 5367530 w 8023328"/>
              <a:gd name="connsiteY790" fmla="*/ 1210863 h 2380521"/>
              <a:gd name="connsiteX791" fmla="*/ 5382318 w 8023328"/>
              <a:gd name="connsiteY791" fmla="*/ 1225651 h 2380521"/>
              <a:gd name="connsiteX792" fmla="*/ 5367530 w 8023328"/>
              <a:gd name="connsiteY792" fmla="*/ 1240439 h 2380521"/>
              <a:gd name="connsiteX793" fmla="*/ 5352742 w 8023328"/>
              <a:gd name="connsiteY793" fmla="*/ 1225651 h 2380521"/>
              <a:gd name="connsiteX794" fmla="*/ 5367530 w 8023328"/>
              <a:gd name="connsiteY794" fmla="*/ 1210863 h 2380521"/>
              <a:gd name="connsiteX795" fmla="*/ 5296699 w 8023328"/>
              <a:gd name="connsiteY795" fmla="*/ 1210863 h 2380521"/>
              <a:gd name="connsiteX796" fmla="*/ 5311488 w 8023328"/>
              <a:gd name="connsiteY796" fmla="*/ 1225651 h 2380521"/>
              <a:gd name="connsiteX797" fmla="*/ 5296699 w 8023328"/>
              <a:gd name="connsiteY797" fmla="*/ 1240439 h 2380521"/>
              <a:gd name="connsiteX798" fmla="*/ 5281910 w 8023328"/>
              <a:gd name="connsiteY798" fmla="*/ 1225651 h 2380521"/>
              <a:gd name="connsiteX799" fmla="*/ 5296699 w 8023328"/>
              <a:gd name="connsiteY799" fmla="*/ 1210863 h 2380521"/>
              <a:gd name="connsiteX800" fmla="*/ 5225869 w 8023328"/>
              <a:gd name="connsiteY800" fmla="*/ 1210863 h 2380521"/>
              <a:gd name="connsiteX801" fmla="*/ 5240657 w 8023328"/>
              <a:gd name="connsiteY801" fmla="*/ 1225651 h 2380521"/>
              <a:gd name="connsiteX802" fmla="*/ 5225869 w 8023328"/>
              <a:gd name="connsiteY802" fmla="*/ 1240439 h 2380521"/>
              <a:gd name="connsiteX803" fmla="*/ 5211081 w 8023328"/>
              <a:gd name="connsiteY803" fmla="*/ 1225651 h 2380521"/>
              <a:gd name="connsiteX804" fmla="*/ 5225869 w 8023328"/>
              <a:gd name="connsiteY804" fmla="*/ 1210863 h 2380521"/>
              <a:gd name="connsiteX805" fmla="*/ 5154105 w 8023328"/>
              <a:gd name="connsiteY805" fmla="*/ 1210863 h 2380521"/>
              <a:gd name="connsiteX806" fmla="*/ 5166502 w 8023328"/>
              <a:gd name="connsiteY806" fmla="*/ 1225651 h 2380521"/>
              <a:gd name="connsiteX807" fmla="*/ 5154105 w 8023328"/>
              <a:gd name="connsiteY807" fmla="*/ 1240439 h 2380521"/>
              <a:gd name="connsiteX808" fmla="*/ 5140249 w 8023328"/>
              <a:gd name="connsiteY808" fmla="*/ 1225651 h 2380521"/>
              <a:gd name="connsiteX809" fmla="*/ 5154105 w 8023328"/>
              <a:gd name="connsiteY809" fmla="*/ 1210863 h 2380521"/>
              <a:gd name="connsiteX810" fmla="*/ 5083276 w 8023328"/>
              <a:gd name="connsiteY810" fmla="*/ 1210863 h 2380521"/>
              <a:gd name="connsiteX811" fmla="*/ 5095673 w 8023328"/>
              <a:gd name="connsiteY811" fmla="*/ 1225651 h 2380521"/>
              <a:gd name="connsiteX812" fmla="*/ 5083276 w 8023328"/>
              <a:gd name="connsiteY812" fmla="*/ 1240439 h 2380521"/>
              <a:gd name="connsiteX813" fmla="*/ 5069420 w 8023328"/>
              <a:gd name="connsiteY813" fmla="*/ 1225651 h 2380521"/>
              <a:gd name="connsiteX814" fmla="*/ 5083276 w 8023328"/>
              <a:gd name="connsiteY814" fmla="*/ 1210863 h 2380521"/>
              <a:gd name="connsiteX815" fmla="*/ 5012445 w 8023328"/>
              <a:gd name="connsiteY815" fmla="*/ 1210863 h 2380521"/>
              <a:gd name="connsiteX816" fmla="*/ 5024842 w 8023328"/>
              <a:gd name="connsiteY816" fmla="*/ 1225651 h 2380521"/>
              <a:gd name="connsiteX817" fmla="*/ 5012445 w 8023328"/>
              <a:gd name="connsiteY817" fmla="*/ 1240439 h 2380521"/>
              <a:gd name="connsiteX818" fmla="*/ 4998589 w 8023328"/>
              <a:gd name="connsiteY818" fmla="*/ 1225651 h 2380521"/>
              <a:gd name="connsiteX819" fmla="*/ 5012445 w 8023328"/>
              <a:gd name="connsiteY819" fmla="*/ 1210863 h 2380521"/>
              <a:gd name="connsiteX820" fmla="*/ 4940157 w 8023328"/>
              <a:gd name="connsiteY820" fmla="*/ 1210863 h 2380521"/>
              <a:gd name="connsiteX821" fmla="*/ 4954013 w 8023328"/>
              <a:gd name="connsiteY821" fmla="*/ 1225651 h 2380521"/>
              <a:gd name="connsiteX822" fmla="*/ 4940157 w 8023328"/>
              <a:gd name="connsiteY822" fmla="*/ 1240439 h 2380521"/>
              <a:gd name="connsiteX823" fmla="*/ 4927760 w 8023328"/>
              <a:gd name="connsiteY823" fmla="*/ 1225651 h 2380521"/>
              <a:gd name="connsiteX824" fmla="*/ 4940157 w 8023328"/>
              <a:gd name="connsiteY824" fmla="*/ 1210863 h 2380521"/>
              <a:gd name="connsiteX825" fmla="*/ 4865953 w 8023328"/>
              <a:gd name="connsiteY825" fmla="*/ 1210863 h 2380521"/>
              <a:gd name="connsiteX826" fmla="*/ 4879809 w 8023328"/>
              <a:gd name="connsiteY826" fmla="*/ 1225651 h 2380521"/>
              <a:gd name="connsiteX827" fmla="*/ 4865953 w 8023328"/>
              <a:gd name="connsiteY827" fmla="*/ 1240439 h 2380521"/>
              <a:gd name="connsiteX828" fmla="*/ 4853556 w 8023328"/>
              <a:gd name="connsiteY828" fmla="*/ 1225651 h 2380521"/>
              <a:gd name="connsiteX829" fmla="*/ 4865953 w 8023328"/>
              <a:gd name="connsiteY829" fmla="*/ 1210863 h 2380521"/>
              <a:gd name="connsiteX830" fmla="*/ 4795122 w 8023328"/>
              <a:gd name="connsiteY830" fmla="*/ 1210863 h 2380521"/>
              <a:gd name="connsiteX831" fmla="*/ 4808978 w 8023328"/>
              <a:gd name="connsiteY831" fmla="*/ 1225651 h 2380521"/>
              <a:gd name="connsiteX832" fmla="*/ 4795122 w 8023328"/>
              <a:gd name="connsiteY832" fmla="*/ 1240439 h 2380521"/>
              <a:gd name="connsiteX833" fmla="*/ 4782725 w 8023328"/>
              <a:gd name="connsiteY833" fmla="*/ 1225651 h 2380521"/>
              <a:gd name="connsiteX834" fmla="*/ 4795122 w 8023328"/>
              <a:gd name="connsiteY834" fmla="*/ 1210863 h 2380521"/>
              <a:gd name="connsiteX835" fmla="*/ 4726684 w 8023328"/>
              <a:gd name="connsiteY835" fmla="*/ 1210863 h 2380521"/>
              <a:gd name="connsiteX836" fmla="*/ 4741472 w 8023328"/>
              <a:gd name="connsiteY836" fmla="*/ 1225651 h 2380521"/>
              <a:gd name="connsiteX837" fmla="*/ 4726684 w 8023328"/>
              <a:gd name="connsiteY837" fmla="*/ 1240439 h 2380521"/>
              <a:gd name="connsiteX838" fmla="*/ 4711896 w 8023328"/>
              <a:gd name="connsiteY838" fmla="*/ 1225651 h 2380521"/>
              <a:gd name="connsiteX839" fmla="*/ 4726684 w 8023328"/>
              <a:gd name="connsiteY839" fmla="*/ 1210863 h 2380521"/>
              <a:gd name="connsiteX840" fmla="*/ 4655853 w 8023328"/>
              <a:gd name="connsiteY840" fmla="*/ 1210863 h 2380521"/>
              <a:gd name="connsiteX841" fmla="*/ 4670642 w 8023328"/>
              <a:gd name="connsiteY841" fmla="*/ 1225651 h 2380521"/>
              <a:gd name="connsiteX842" fmla="*/ 4655853 w 8023328"/>
              <a:gd name="connsiteY842" fmla="*/ 1240439 h 2380521"/>
              <a:gd name="connsiteX843" fmla="*/ 4641064 w 8023328"/>
              <a:gd name="connsiteY843" fmla="*/ 1225651 h 2380521"/>
              <a:gd name="connsiteX844" fmla="*/ 4655853 w 8023328"/>
              <a:gd name="connsiteY844" fmla="*/ 1210863 h 2380521"/>
              <a:gd name="connsiteX845" fmla="*/ 4585023 w 8023328"/>
              <a:gd name="connsiteY845" fmla="*/ 1210863 h 2380521"/>
              <a:gd name="connsiteX846" fmla="*/ 4599811 w 8023328"/>
              <a:gd name="connsiteY846" fmla="*/ 1225651 h 2380521"/>
              <a:gd name="connsiteX847" fmla="*/ 4585023 w 8023328"/>
              <a:gd name="connsiteY847" fmla="*/ 1240439 h 2380521"/>
              <a:gd name="connsiteX848" fmla="*/ 4570235 w 8023328"/>
              <a:gd name="connsiteY848" fmla="*/ 1225651 h 2380521"/>
              <a:gd name="connsiteX849" fmla="*/ 4585023 w 8023328"/>
              <a:gd name="connsiteY849" fmla="*/ 1210863 h 2380521"/>
              <a:gd name="connsiteX850" fmla="*/ 4513260 w 8023328"/>
              <a:gd name="connsiteY850" fmla="*/ 1210863 h 2380521"/>
              <a:gd name="connsiteX851" fmla="*/ 4525657 w 8023328"/>
              <a:gd name="connsiteY851" fmla="*/ 1225651 h 2380521"/>
              <a:gd name="connsiteX852" fmla="*/ 4513260 w 8023328"/>
              <a:gd name="connsiteY852" fmla="*/ 1240439 h 2380521"/>
              <a:gd name="connsiteX853" fmla="*/ 4499404 w 8023328"/>
              <a:gd name="connsiteY853" fmla="*/ 1225651 h 2380521"/>
              <a:gd name="connsiteX854" fmla="*/ 4513260 w 8023328"/>
              <a:gd name="connsiteY854" fmla="*/ 1210863 h 2380521"/>
              <a:gd name="connsiteX855" fmla="*/ 4439056 w 8023328"/>
              <a:gd name="connsiteY855" fmla="*/ 1210863 h 2380521"/>
              <a:gd name="connsiteX856" fmla="*/ 4451453 w 8023328"/>
              <a:gd name="connsiteY856" fmla="*/ 1225651 h 2380521"/>
              <a:gd name="connsiteX857" fmla="*/ 4439056 w 8023328"/>
              <a:gd name="connsiteY857" fmla="*/ 1240439 h 2380521"/>
              <a:gd name="connsiteX858" fmla="*/ 4425200 w 8023328"/>
              <a:gd name="connsiteY858" fmla="*/ 1225651 h 2380521"/>
              <a:gd name="connsiteX859" fmla="*/ 4439056 w 8023328"/>
              <a:gd name="connsiteY859" fmla="*/ 1210863 h 2380521"/>
              <a:gd name="connsiteX860" fmla="*/ 4366768 w 8023328"/>
              <a:gd name="connsiteY860" fmla="*/ 1210863 h 2380521"/>
              <a:gd name="connsiteX861" fmla="*/ 4380624 w 8023328"/>
              <a:gd name="connsiteY861" fmla="*/ 1225651 h 2380521"/>
              <a:gd name="connsiteX862" fmla="*/ 4366768 w 8023328"/>
              <a:gd name="connsiteY862" fmla="*/ 1240439 h 2380521"/>
              <a:gd name="connsiteX863" fmla="*/ 4354371 w 8023328"/>
              <a:gd name="connsiteY863" fmla="*/ 1225651 h 2380521"/>
              <a:gd name="connsiteX864" fmla="*/ 4366768 w 8023328"/>
              <a:gd name="connsiteY864" fmla="*/ 1210863 h 2380521"/>
              <a:gd name="connsiteX865" fmla="*/ 4295937 w 8023328"/>
              <a:gd name="connsiteY865" fmla="*/ 1210863 h 2380521"/>
              <a:gd name="connsiteX866" fmla="*/ 4309793 w 8023328"/>
              <a:gd name="connsiteY866" fmla="*/ 1225651 h 2380521"/>
              <a:gd name="connsiteX867" fmla="*/ 4295937 w 8023328"/>
              <a:gd name="connsiteY867" fmla="*/ 1240439 h 2380521"/>
              <a:gd name="connsiteX868" fmla="*/ 4283540 w 8023328"/>
              <a:gd name="connsiteY868" fmla="*/ 1225651 h 2380521"/>
              <a:gd name="connsiteX869" fmla="*/ 4295937 w 8023328"/>
              <a:gd name="connsiteY869" fmla="*/ 1210863 h 2380521"/>
              <a:gd name="connsiteX870" fmla="*/ 368953 w 8023328"/>
              <a:gd name="connsiteY870" fmla="*/ 1210863 h 2380521"/>
              <a:gd name="connsiteX871" fmla="*/ 383742 w 8023328"/>
              <a:gd name="connsiteY871" fmla="*/ 1225651 h 2380521"/>
              <a:gd name="connsiteX872" fmla="*/ 368953 w 8023328"/>
              <a:gd name="connsiteY872" fmla="*/ 1240439 h 2380521"/>
              <a:gd name="connsiteX873" fmla="*/ 354165 w 8023328"/>
              <a:gd name="connsiteY873" fmla="*/ 1225651 h 2380521"/>
              <a:gd name="connsiteX874" fmla="*/ 368953 w 8023328"/>
              <a:gd name="connsiteY874" fmla="*/ 1210863 h 2380521"/>
              <a:gd name="connsiteX875" fmla="*/ 297189 w 8023328"/>
              <a:gd name="connsiteY875" fmla="*/ 1210863 h 2380521"/>
              <a:gd name="connsiteX876" fmla="*/ 309586 w 8023328"/>
              <a:gd name="connsiteY876" fmla="*/ 1225651 h 2380521"/>
              <a:gd name="connsiteX877" fmla="*/ 297189 w 8023328"/>
              <a:gd name="connsiteY877" fmla="*/ 1240439 h 2380521"/>
              <a:gd name="connsiteX878" fmla="*/ 283334 w 8023328"/>
              <a:gd name="connsiteY878" fmla="*/ 1225651 h 2380521"/>
              <a:gd name="connsiteX879" fmla="*/ 297189 w 8023328"/>
              <a:gd name="connsiteY879" fmla="*/ 1210863 h 2380521"/>
              <a:gd name="connsiteX880" fmla="*/ 226361 w 8023328"/>
              <a:gd name="connsiteY880" fmla="*/ 1210863 h 2380521"/>
              <a:gd name="connsiteX881" fmla="*/ 238759 w 8023328"/>
              <a:gd name="connsiteY881" fmla="*/ 1225651 h 2380521"/>
              <a:gd name="connsiteX882" fmla="*/ 226361 w 8023328"/>
              <a:gd name="connsiteY882" fmla="*/ 1240439 h 2380521"/>
              <a:gd name="connsiteX883" fmla="*/ 212504 w 8023328"/>
              <a:gd name="connsiteY883" fmla="*/ 1225651 h 2380521"/>
              <a:gd name="connsiteX884" fmla="*/ 226361 w 8023328"/>
              <a:gd name="connsiteY884" fmla="*/ 1210863 h 2380521"/>
              <a:gd name="connsiteX885" fmla="*/ 155527 w 8023328"/>
              <a:gd name="connsiteY885" fmla="*/ 1210863 h 2380521"/>
              <a:gd name="connsiteX886" fmla="*/ 167924 w 8023328"/>
              <a:gd name="connsiteY886" fmla="*/ 1225651 h 2380521"/>
              <a:gd name="connsiteX887" fmla="*/ 155527 w 8023328"/>
              <a:gd name="connsiteY887" fmla="*/ 1240439 h 2380521"/>
              <a:gd name="connsiteX888" fmla="*/ 141671 w 8023328"/>
              <a:gd name="connsiteY888" fmla="*/ 1225651 h 2380521"/>
              <a:gd name="connsiteX889" fmla="*/ 155527 w 8023328"/>
              <a:gd name="connsiteY889" fmla="*/ 1210863 h 2380521"/>
              <a:gd name="connsiteX890" fmla="*/ 83239 w 8023328"/>
              <a:gd name="connsiteY890" fmla="*/ 1210863 h 2380521"/>
              <a:gd name="connsiteX891" fmla="*/ 97095 w 8023328"/>
              <a:gd name="connsiteY891" fmla="*/ 1225651 h 2380521"/>
              <a:gd name="connsiteX892" fmla="*/ 83239 w 8023328"/>
              <a:gd name="connsiteY892" fmla="*/ 1240439 h 2380521"/>
              <a:gd name="connsiteX893" fmla="*/ 70841 w 8023328"/>
              <a:gd name="connsiteY893" fmla="*/ 1225651 h 2380521"/>
              <a:gd name="connsiteX894" fmla="*/ 83239 w 8023328"/>
              <a:gd name="connsiteY894" fmla="*/ 1210863 h 2380521"/>
              <a:gd name="connsiteX895" fmla="*/ 12003 w 8023328"/>
              <a:gd name="connsiteY895" fmla="*/ 1210863 h 2380521"/>
              <a:gd name="connsiteX896" fmla="*/ 26244 w 8023328"/>
              <a:gd name="connsiteY896" fmla="*/ 1225651 h 2380521"/>
              <a:gd name="connsiteX897" fmla="*/ 12003 w 8023328"/>
              <a:gd name="connsiteY897" fmla="*/ 1240439 h 2380521"/>
              <a:gd name="connsiteX898" fmla="*/ 10 w 8023328"/>
              <a:gd name="connsiteY898" fmla="*/ 1225651 h 2380521"/>
              <a:gd name="connsiteX899" fmla="*/ 12003 w 8023328"/>
              <a:gd name="connsiteY899" fmla="*/ 1210863 h 2380521"/>
              <a:gd name="connsiteX900" fmla="*/ 7013492 w 8023328"/>
              <a:gd name="connsiteY900" fmla="*/ 1140032 h 2380521"/>
              <a:gd name="connsiteX901" fmla="*/ 7028280 w 8023328"/>
              <a:gd name="connsiteY901" fmla="*/ 1152429 h 2380521"/>
              <a:gd name="connsiteX902" fmla="*/ 7013492 w 8023328"/>
              <a:gd name="connsiteY902" fmla="*/ 1166286 h 2380521"/>
              <a:gd name="connsiteX903" fmla="*/ 6998704 w 8023328"/>
              <a:gd name="connsiteY903" fmla="*/ 1152429 h 2380521"/>
              <a:gd name="connsiteX904" fmla="*/ 7013492 w 8023328"/>
              <a:gd name="connsiteY904" fmla="*/ 1140032 h 2380521"/>
              <a:gd name="connsiteX905" fmla="*/ 6939085 w 8023328"/>
              <a:gd name="connsiteY905" fmla="*/ 1140032 h 2380521"/>
              <a:gd name="connsiteX906" fmla="*/ 6950753 w 8023328"/>
              <a:gd name="connsiteY906" fmla="*/ 1152429 h 2380521"/>
              <a:gd name="connsiteX907" fmla="*/ 6939085 w 8023328"/>
              <a:gd name="connsiteY907" fmla="*/ 1166286 h 2380521"/>
              <a:gd name="connsiteX908" fmla="*/ 6924500 w 8023328"/>
              <a:gd name="connsiteY908" fmla="*/ 1152429 h 2380521"/>
              <a:gd name="connsiteX909" fmla="*/ 6939085 w 8023328"/>
              <a:gd name="connsiteY909" fmla="*/ 1140032 h 2380521"/>
              <a:gd name="connsiteX910" fmla="*/ 6867525 w 8023328"/>
              <a:gd name="connsiteY910" fmla="*/ 1140032 h 2380521"/>
              <a:gd name="connsiteX911" fmla="*/ 6879922 w 8023328"/>
              <a:gd name="connsiteY911" fmla="*/ 1153888 h 2380521"/>
              <a:gd name="connsiteX912" fmla="*/ 6867525 w 8023328"/>
              <a:gd name="connsiteY912" fmla="*/ 1166286 h 2380521"/>
              <a:gd name="connsiteX913" fmla="*/ 6853669 w 8023328"/>
              <a:gd name="connsiteY913" fmla="*/ 1153888 h 2380521"/>
              <a:gd name="connsiteX914" fmla="*/ 6867525 w 8023328"/>
              <a:gd name="connsiteY914" fmla="*/ 1140032 h 2380521"/>
              <a:gd name="connsiteX915" fmla="*/ 6796696 w 8023328"/>
              <a:gd name="connsiteY915" fmla="*/ 1140032 h 2380521"/>
              <a:gd name="connsiteX916" fmla="*/ 6809093 w 8023328"/>
              <a:gd name="connsiteY916" fmla="*/ 1153888 h 2380521"/>
              <a:gd name="connsiteX917" fmla="*/ 6796696 w 8023328"/>
              <a:gd name="connsiteY917" fmla="*/ 1166286 h 2380521"/>
              <a:gd name="connsiteX918" fmla="*/ 6782840 w 8023328"/>
              <a:gd name="connsiteY918" fmla="*/ 1153888 h 2380521"/>
              <a:gd name="connsiteX919" fmla="*/ 6796696 w 8023328"/>
              <a:gd name="connsiteY919" fmla="*/ 1140032 h 2380521"/>
              <a:gd name="connsiteX920" fmla="*/ 6724405 w 8023328"/>
              <a:gd name="connsiteY920" fmla="*/ 1140032 h 2380521"/>
              <a:gd name="connsiteX921" fmla="*/ 6738261 w 8023328"/>
              <a:gd name="connsiteY921" fmla="*/ 1153888 h 2380521"/>
              <a:gd name="connsiteX922" fmla="*/ 6724405 w 8023328"/>
              <a:gd name="connsiteY922" fmla="*/ 1166286 h 2380521"/>
              <a:gd name="connsiteX923" fmla="*/ 6712008 w 8023328"/>
              <a:gd name="connsiteY923" fmla="*/ 1153888 h 2380521"/>
              <a:gd name="connsiteX924" fmla="*/ 6724405 w 8023328"/>
              <a:gd name="connsiteY924" fmla="*/ 1140032 h 2380521"/>
              <a:gd name="connsiteX925" fmla="*/ 6653576 w 8023328"/>
              <a:gd name="connsiteY925" fmla="*/ 1140032 h 2380521"/>
              <a:gd name="connsiteX926" fmla="*/ 6667432 w 8023328"/>
              <a:gd name="connsiteY926" fmla="*/ 1153888 h 2380521"/>
              <a:gd name="connsiteX927" fmla="*/ 6653576 w 8023328"/>
              <a:gd name="connsiteY927" fmla="*/ 1166286 h 2380521"/>
              <a:gd name="connsiteX928" fmla="*/ 6641179 w 8023328"/>
              <a:gd name="connsiteY928" fmla="*/ 1153888 h 2380521"/>
              <a:gd name="connsiteX929" fmla="*/ 6653576 w 8023328"/>
              <a:gd name="connsiteY929" fmla="*/ 1140032 h 2380521"/>
              <a:gd name="connsiteX930" fmla="*/ 6581764 w 8023328"/>
              <a:gd name="connsiteY930" fmla="*/ 1140032 h 2380521"/>
              <a:gd name="connsiteX931" fmla="*/ 6596552 w 8023328"/>
              <a:gd name="connsiteY931" fmla="*/ 1153888 h 2380521"/>
              <a:gd name="connsiteX932" fmla="*/ 6581764 w 8023328"/>
              <a:gd name="connsiteY932" fmla="*/ 1166286 h 2380521"/>
              <a:gd name="connsiteX933" fmla="*/ 6566976 w 8023328"/>
              <a:gd name="connsiteY933" fmla="*/ 1153888 h 2380521"/>
              <a:gd name="connsiteX934" fmla="*/ 6581764 w 8023328"/>
              <a:gd name="connsiteY934" fmla="*/ 1140032 h 2380521"/>
              <a:gd name="connsiteX935" fmla="*/ 6510933 w 8023328"/>
              <a:gd name="connsiteY935" fmla="*/ 1140032 h 2380521"/>
              <a:gd name="connsiteX936" fmla="*/ 6525722 w 8023328"/>
              <a:gd name="connsiteY936" fmla="*/ 1153888 h 2380521"/>
              <a:gd name="connsiteX937" fmla="*/ 6510933 w 8023328"/>
              <a:gd name="connsiteY937" fmla="*/ 1166286 h 2380521"/>
              <a:gd name="connsiteX938" fmla="*/ 6496144 w 8023328"/>
              <a:gd name="connsiteY938" fmla="*/ 1153888 h 2380521"/>
              <a:gd name="connsiteX939" fmla="*/ 6510933 w 8023328"/>
              <a:gd name="connsiteY939" fmla="*/ 1140032 h 2380521"/>
              <a:gd name="connsiteX940" fmla="*/ 6440492 w 8023328"/>
              <a:gd name="connsiteY940" fmla="*/ 1140032 h 2380521"/>
              <a:gd name="connsiteX941" fmla="*/ 6454911 w 8023328"/>
              <a:gd name="connsiteY941" fmla="*/ 1153888 h 2380521"/>
              <a:gd name="connsiteX942" fmla="*/ 6440492 w 8023328"/>
              <a:gd name="connsiteY942" fmla="*/ 1166286 h 2380521"/>
              <a:gd name="connsiteX943" fmla="*/ 6425315 w 8023328"/>
              <a:gd name="connsiteY943" fmla="*/ 1153888 h 2380521"/>
              <a:gd name="connsiteX944" fmla="*/ 6440492 w 8023328"/>
              <a:gd name="connsiteY944" fmla="*/ 1140032 h 2380521"/>
              <a:gd name="connsiteX945" fmla="*/ 6368340 w 8023328"/>
              <a:gd name="connsiteY945" fmla="*/ 1140032 h 2380521"/>
              <a:gd name="connsiteX946" fmla="*/ 6380737 w 8023328"/>
              <a:gd name="connsiteY946" fmla="*/ 1153888 h 2380521"/>
              <a:gd name="connsiteX947" fmla="*/ 6368340 w 8023328"/>
              <a:gd name="connsiteY947" fmla="*/ 1166286 h 2380521"/>
              <a:gd name="connsiteX948" fmla="*/ 6354484 w 8023328"/>
              <a:gd name="connsiteY948" fmla="*/ 1153888 h 2380521"/>
              <a:gd name="connsiteX949" fmla="*/ 6368340 w 8023328"/>
              <a:gd name="connsiteY949" fmla="*/ 1140032 h 2380521"/>
              <a:gd name="connsiteX950" fmla="*/ 6297511 w 8023328"/>
              <a:gd name="connsiteY950" fmla="*/ 1140032 h 2380521"/>
              <a:gd name="connsiteX951" fmla="*/ 6309908 w 8023328"/>
              <a:gd name="connsiteY951" fmla="*/ 1153888 h 2380521"/>
              <a:gd name="connsiteX952" fmla="*/ 6297511 w 8023328"/>
              <a:gd name="connsiteY952" fmla="*/ 1166286 h 2380521"/>
              <a:gd name="connsiteX953" fmla="*/ 6283655 w 8023328"/>
              <a:gd name="connsiteY953" fmla="*/ 1153888 h 2380521"/>
              <a:gd name="connsiteX954" fmla="*/ 6297511 w 8023328"/>
              <a:gd name="connsiteY954" fmla="*/ 1140032 h 2380521"/>
              <a:gd name="connsiteX955" fmla="*/ 6226679 w 8023328"/>
              <a:gd name="connsiteY955" fmla="*/ 1140032 h 2380521"/>
              <a:gd name="connsiteX956" fmla="*/ 6239076 w 8023328"/>
              <a:gd name="connsiteY956" fmla="*/ 1153888 h 2380521"/>
              <a:gd name="connsiteX957" fmla="*/ 6226679 w 8023328"/>
              <a:gd name="connsiteY957" fmla="*/ 1166286 h 2380521"/>
              <a:gd name="connsiteX958" fmla="*/ 6212823 w 8023328"/>
              <a:gd name="connsiteY958" fmla="*/ 1153888 h 2380521"/>
              <a:gd name="connsiteX959" fmla="*/ 6226679 w 8023328"/>
              <a:gd name="connsiteY959" fmla="*/ 1140032 h 2380521"/>
              <a:gd name="connsiteX960" fmla="*/ 6154391 w 8023328"/>
              <a:gd name="connsiteY960" fmla="*/ 1140032 h 2380521"/>
              <a:gd name="connsiteX961" fmla="*/ 6168247 w 8023328"/>
              <a:gd name="connsiteY961" fmla="*/ 1153888 h 2380521"/>
              <a:gd name="connsiteX962" fmla="*/ 6154391 w 8023328"/>
              <a:gd name="connsiteY962" fmla="*/ 1166286 h 2380521"/>
              <a:gd name="connsiteX963" fmla="*/ 6141994 w 8023328"/>
              <a:gd name="connsiteY963" fmla="*/ 1153888 h 2380521"/>
              <a:gd name="connsiteX964" fmla="*/ 6154391 w 8023328"/>
              <a:gd name="connsiteY964" fmla="*/ 1140032 h 2380521"/>
              <a:gd name="connsiteX965" fmla="*/ 6083559 w 8023328"/>
              <a:gd name="connsiteY965" fmla="*/ 1140032 h 2380521"/>
              <a:gd name="connsiteX966" fmla="*/ 6097415 w 8023328"/>
              <a:gd name="connsiteY966" fmla="*/ 1153888 h 2380521"/>
              <a:gd name="connsiteX967" fmla="*/ 6083559 w 8023328"/>
              <a:gd name="connsiteY967" fmla="*/ 1166286 h 2380521"/>
              <a:gd name="connsiteX968" fmla="*/ 6071162 w 8023328"/>
              <a:gd name="connsiteY968" fmla="*/ 1153888 h 2380521"/>
              <a:gd name="connsiteX969" fmla="*/ 6083559 w 8023328"/>
              <a:gd name="connsiteY969" fmla="*/ 1140032 h 2380521"/>
              <a:gd name="connsiteX970" fmla="*/ 6009356 w 8023328"/>
              <a:gd name="connsiteY970" fmla="*/ 1140032 h 2380521"/>
              <a:gd name="connsiteX971" fmla="*/ 6023212 w 8023328"/>
              <a:gd name="connsiteY971" fmla="*/ 1153888 h 2380521"/>
              <a:gd name="connsiteX972" fmla="*/ 6009356 w 8023328"/>
              <a:gd name="connsiteY972" fmla="*/ 1166286 h 2380521"/>
              <a:gd name="connsiteX973" fmla="*/ 5996959 w 8023328"/>
              <a:gd name="connsiteY973" fmla="*/ 1153888 h 2380521"/>
              <a:gd name="connsiteX974" fmla="*/ 6009356 w 8023328"/>
              <a:gd name="connsiteY974" fmla="*/ 1140032 h 2380521"/>
              <a:gd name="connsiteX975" fmla="*/ 5940548 w 8023328"/>
              <a:gd name="connsiteY975" fmla="*/ 1140032 h 2380521"/>
              <a:gd name="connsiteX976" fmla="*/ 5955726 w 8023328"/>
              <a:gd name="connsiteY976" fmla="*/ 1153888 h 2380521"/>
              <a:gd name="connsiteX977" fmla="*/ 5940548 w 8023328"/>
              <a:gd name="connsiteY977" fmla="*/ 1166286 h 2380521"/>
              <a:gd name="connsiteX978" fmla="*/ 5926130 w 8023328"/>
              <a:gd name="connsiteY978" fmla="*/ 1153888 h 2380521"/>
              <a:gd name="connsiteX979" fmla="*/ 5940548 w 8023328"/>
              <a:gd name="connsiteY979" fmla="*/ 1140032 h 2380521"/>
              <a:gd name="connsiteX980" fmla="*/ 5870088 w 8023328"/>
              <a:gd name="connsiteY980" fmla="*/ 1140032 h 2380521"/>
              <a:gd name="connsiteX981" fmla="*/ 5884877 w 8023328"/>
              <a:gd name="connsiteY981" fmla="*/ 1153888 h 2380521"/>
              <a:gd name="connsiteX982" fmla="*/ 5870088 w 8023328"/>
              <a:gd name="connsiteY982" fmla="*/ 1166286 h 2380521"/>
              <a:gd name="connsiteX983" fmla="*/ 5855299 w 8023328"/>
              <a:gd name="connsiteY983" fmla="*/ 1153888 h 2380521"/>
              <a:gd name="connsiteX984" fmla="*/ 5870088 w 8023328"/>
              <a:gd name="connsiteY984" fmla="*/ 1140032 h 2380521"/>
              <a:gd name="connsiteX985" fmla="*/ 5799257 w 8023328"/>
              <a:gd name="connsiteY985" fmla="*/ 1140032 h 2380521"/>
              <a:gd name="connsiteX986" fmla="*/ 5814045 w 8023328"/>
              <a:gd name="connsiteY986" fmla="*/ 1153888 h 2380521"/>
              <a:gd name="connsiteX987" fmla="*/ 5799257 w 8023328"/>
              <a:gd name="connsiteY987" fmla="*/ 1166286 h 2380521"/>
              <a:gd name="connsiteX988" fmla="*/ 5784469 w 8023328"/>
              <a:gd name="connsiteY988" fmla="*/ 1153888 h 2380521"/>
              <a:gd name="connsiteX989" fmla="*/ 5799257 w 8023328"/>
              <a:gd name="connsiteY989" fmla="*/ 1140032 h 2380521"/>
              <a:gd name="connsiteX990" fmla="*/ 5724122 w 8023328"/>
              <a:gd name="connsiteY990" fmla="*/ 1140032 h 2380521"/>
              <a:gd name="connsiteX991" fmla="*/ 5736519 w 8023328"/>
              <a:gd name="connsiteY991" fmla="*/ 1153888 h 2380521"/>
              <a:gd name="connsiteX992" fmla="*/ 5724122 w 8023328"/>
              <a:gd name="connsiteY992" fmla="*/ 1166286 h 2380521"/>
              <a:gd name="connsiteX993" fmla="*/ 5710266 w 8023328"/>
              <a:gd name="connsiteY993" fmla="*/ 1153888 h 2380521"/>
              <a:gd name="connsiteX994" fmla="*/ 5724122 w 8023328"/>
              <a:gd name="connsiteY994" fmla="*/ 1140032 h 2380521"/>
              <a:gd name="connsiteX995" fmla="*/ 5653291 w 8023328"/>
              <a:gd name="connsiteY995" fmla="*/ 1140032 h 2380521"/>
              <a:gd name="connsiteX996" fmla="*/ 5665688 w 8023328"/>
              <a:gd name="connsiteY996" fmla="*/ 1153888 h 2380521"/>
              <a:gd name="connsiteX997" fmla="*/ 5653291 w 8023328"/>
              <a:gd name="connsiteY997" fmla="*/ 1166286 h 2380521"/>
              <a:gd name="connsiteX998" fmla="*/ 5639435 w 8023328"/>
              <a:gd name="connsiteY998" fmla="*/ 1153888 h 2380521"/>
              <a:gd name="connsiteX999" fmla="*/ 5653291 w 8023328"/>
              <a:gd name="connsiteY999" fmla="*/ 1140032 h 2380521"/>
              <a:gd name="connsiteX1000" fmla="*/ 5581002 w 8023328"/>
              <a:gd name="connsiteY1000" fmla="*/ 1140032 h 2380521"/>
              <a:gd name="connsiteX1001" fmla="*/ 5594858 w 8023328"/>
              <a:gd name="connsiteY1001" fmla="*/ 1153888 h 2380521"/>
              <a:gd name="connsiteX1002" fmla="*/ 5581002 w 8023328"/>
              <a:gd name="connsiteY1002" fmla="*/ 1166286 h 2380521"/>
              <a:gd name="connsiteX1003" fmla="*/ 5568605 w 8023328"/>
              <a:gd name="connsiteY1003" fmla="*/ 1153888 h 2380521"/>
              <a:gd name="connsiteX1004" fmla="*/ 5581002 w 8023328"/>
              <a:gd name="connsiteY1004" fmla="*/ 1140032 h 2380521"/>
              <a:gd name="connsiteX1005" fmla="*/ 5510171 w 8023328"/>
              <a:gd name="connsiteY1005" fmla="*/ 1140032 h 2380521"/>
              <a:gd name="connsiteX1006" fmla="*/ 5524027 w 8023328"/>
              <a:gd name="connsiteY1006" fmla="*/ 1153888 h 2380521"/>
              <a:gd name="connsiteX1007" fmla="*/ 5510171 w 8023328"/>
              <a:gd name="connsiteY1007" fmla="*/ 1166286 h 2380521"/>
              <a:gd name="connsiteX1008" fmla="*/ 5497774 w 8023328"/>
              <a:gd name="connsiteY1008" fmla="*/ 1153888 h 2380521"/>
              <a:gd name="connsiteX1009" fmla="*/ 5510171 w 8023328"/>
              <a:gd name="connsiteY1009" fmla="*/ 1140032 h 2380521"/>
              <a:gd name="connsiteX1010" fmla="*/ 5438937 w 8023328"/>
              <a:gd name="connsiteY1010" fmla="*/ 1140032 h 2380521"/>
              <a:gd name="connsiteX1011" fmla="*/ 5453178 w 8023328"/>
              <a:gd name="connsiteY1011" fmla="*/ 1153888 h 2380521"/>
              <a:gd name="connsiteX1012" fmla="*/ 5438937 w 8023328"/>
              <a:gd name="connsiteY1012" fmla="*/ 1166286 h 2380521"/>
              <a:gd name="connsiteX1013" fmla="*/ 5426945 w 8023328"/>
              <a:gd name="connsiteY1013" fmla="*/ 1153888 h 2380521"/>
              <a:gd name="connsiteX1014" fmla="*/ 5438937 w 8023328"/>
              <a:gd name="connsiteY1014" fmla="*/ 1140032 h 2380521"/>
              <a:gd name="connsiteX1015" fmla="*/ 5367530 w 8023328"/>
              <a:gd name="connsiteY1015" fmla="*/ 1140032 h 2380521"/>
              <a:gd name="connsiteX1016" fmla="*/ 5382318 w 8023328"/>
              <a:gd name="connsiteY1016" fmla="*/ 1153888 h 2380521"/>
              <a:gd name="connsiteX1017" fmla="*/ 5367530 w 8023328"/>
              <a:gd name="connsiteY1017" fmla="*/ 1166286 h 2380521"/>
              <a:gd name="connsiteX1018" fmla="*/ 5352742 w 8023328"/>
              <a:gd name="connsiteY1018" fmla="*/ 1153888 h 2380521"/>
              <a:gd name="connsiteX1019" fmla="*/ 5367530 w 8023328"/>
              <a:gd name="connsiteY1019" fmla="*/ 1140032 h 2380521"/>
              <a:gd name="connsiteX1020" fmla="*/ 5296699 w 8023328"/>
              <a:gd name="connsiteY1020" fmla="*/ 1140032 h 2380521"/>
              <a:gd name="connsiteX1021" fmla="*/ 5311488 w 8023328"/>
              <a:gd name="connsiteY1021" fmla="*/ 1153888 h 2380521"/>
              <a:gd name="connsiteX1022" fmla="*/ 5296699 w 8023328"/>
              <a:gd name="connsiteY1022" fmla="*/ 1166286 h 2380521"/>
              <a:gd name="connsiteX1023" fmla="*/ 5281910 w 8023328"/>
              <a:gd name="connsiteY1023" fmla="*/ 1153888 h 2380521"/>
              <a:gd name="connsiteX1024" fmla="*/ 5296699 w 8023328"/>
              <a:gd name="connsiteY1024" fmla="*/ 1140032 h 2380521"/>
              <a:gd name="connsiteX1025" fmla="*/ 5225869 w 8023328"/>
              <a:gd name="connsiteY1025" fmla="*/ 1140032 h 2380521"/>
              <a:gd name="connsiteX1026" fmla="*/ 5240657 w 8023328"/>
              <a:gd name="connsiteY1026" fmla="*/ 1153888 h 2380521"/>
              <a:gd name="connsiteX1027" fmla="*/ 5225869 w 8023328"/>
              <a:gd name="connsiteY1027" fmla="*/ 1166286 h 2380521"/>
              <a:gd name="connsiteX1028" fmla="*/ 5211081 w 8023328"/>
              <a:gd name="connsiteY1028" fmla="*/ 1153888 h 2380521"/>
              <a:gd name="connsiteX1029" fmla="*/ 5225869 w 8023328"/>
              <a:gd name="connsiteY1029" fmla="*/ 1140032 h 2380521"/>
              <a:gd name="connsiteX1030" fmla="*/ 5154105 w 8023328"/>
              <a:gd name="connsiteY1030" fmla="*/ 1140032 h 2380521"/>
              <a:gd name="connsiteX1031" fmla="*/ 5166502 w 8023328"/>
              <a:gd name="connsiteY1031" fmla="*/ 1154821 h 2380521"/>
              <a:gd name="connsiteX1032" fmla="*/ 5154105 w 8023328"/>
              <a:gd name="connsiteY1032" fmla="*/ 1169610 h 2380521"/>
              <a:gd name="connsiteX1033" fmla="*/ 5140249 w 8023328"/>
              <a:gd name="connsiteY1033" fmla="*/ 1154821 h 2380521"/>
              <a:gd name="connsiteX1034" fmla="*/ 5154105 w 8023328"/>
              <a:gd name="connsiteY1034" fmla="*/ 1140032 h 2380521"/>
              <a:gd name="connsiteX1035" fmla="*/ 5083276 w 8023328"/>
              <a:gd name="connsiteY1035" fmla="*/ 1140032 h 2380521"/>
              <a:gd name="connsiteX1036" fmla="*/ 5095673 w 8023328"/>
              <a:gd name="connsiteY1036" fmla="*/ 1154821 h 2380521"/>
              <a:gd name="connsiteX1037" fmla="*/ 5083276 w 8023328"/>
              <a:gd name="connsiteY1037" fmla="*/ 1169610 h 2380521"/>
              <a:gd name="connsiteX1038" fmla="*/ 5069420 w 8023328"/>
              <a:gd name="connsiteY1038" fmla="*/ 1154821 h 2380521"/>
              <a:gd name="connsiteX1039" fmla="*/ 5083276 w 8023328"/>
              <a:gd name="connsiteY1039" fmla="*/ 1140032 h 2380521"/>
              <a:gd name="connsiteX1040" fmla="*/ 5012445 w 8023328"/>
              <a:gd name="connsiteY1040" fmla="*/ 1140032 h 2380521"/>
              <a:gd name="connsiteX1041" fmla="*/ 5024842 w 8023328"/>
              <a:gd name="connsiteY1041" fmla="*/ 1154821 h 2380521"/>
              <a:gd name="connsiteX1042" fmla="*/ 5012445 w 8023328"/>
              <a:gd name="connsiteY1042" fmla="*/ 1169610 h 2380521"/>
              <a:gd name="connsiteX1043" fmla="*/ 4998589 w 8023328"/>
              <a:gd name="connsiteY1043" fmla="*/ 1154821 h 2380521"/>
              <a:gd name="connsiteX1044" fmla="*/ 5012445 w 8023328"/>
              <a:gd name="connsiteY1044" fmla="*/ 1140032 h 2380521"/>
              <a:gd name="connsiteX1045" fmla="*/ 4940157 w 8023328"/>
              <a:gd name="connsiteY1045" fmla="*/ 1140032 h 2380521"/>
              <a:gd name="connsiteX1046" fmla="*/ 4954013 w 8023328"/>
              <a:gd name="connsiteY1046" fmla="*/ 1154821 h 2380521"/>
              <a:gd name="connsiteX1047" fmla="*/ 4940157 w 8023328"/>
              <a:gd name="connsiteY1047" fmla="*/ 1169610 h 2380521"/>
              <a:gd name="connsiteX1048" fmla="*/ 4927760 w 8023328"/>
              <a:gd name="connsiteY1048" fmla="*/ 1154821 h 2380521"/>
              <a:gd name="connsiteX1049" fmla="*/ 4940157 w 8023328"/>
              <a:gd name="connsiteY1049" fmla="*/ 1140032 h 2380521"/>
              <a:gd name="connsiteX1050" fmla="*/ 4865953 w 8023328"/>
              <a:gd name="connsiteY1050" fmla="*/ 1140032 h 2380521"/>
              <a:gd name="connsiteX1051" fmla="*/ 4879809 w 8023328"/>
              <a:gd name="connsiteY1051" fmla="*/ 1154821 h 2380521"/>
              <a:gd name="connsiteX1052" fmla="*/ 4865953 w 8023328"/>
              <a:gd name="connsiteY1052" fmla="*/ 1169610 h 2380521"/>
              <a:gd name="connsiteX1053" fmla="*/ 4853556 w 8023328"/>
              <a:gd name="connsiteY1053" fmla="*/ 1154821 h 2380521"/>
              <a:gd name="connsiteX1054" fmla="*/ 4865953 w 8023328"/>
              <a:gd name="connsiteY1054" fmla="*/ 1140032 h 2380521"/>
              <a:gd name="connsiteX1055" fmla="*/ 4795122 w 8023328"/>
              <a:gd name="connsiteY1055" fmla="*/ 1140032 h 2380521"/>
              <a:gd name="connsiteX1056" fmla="*/ 4808978 w 8023328"/>
              <a:gd name="connsiteY1056" fmla="*/ 1154821 h 2380521"/>
              <a:gd name="connsiteX1057" fmla="*/ 4795122 w 8023328"/>
              <a:gd name="connsiteY1057" fmla="*/ 1169610 h 2380521"/>
              <a:gd name="connsiteX1058" fmla="*/ 4782725 w 8023328"/>
              <a:gd name="connsiteY1058" fmla="*/ 1154821 h 2380521"/>
              <a:gd name="connsiteX1059" fmla="*/ 4795122 w 8023328"/>
              <a:gd name="connsiteY1059" fmla="*/ 1140032 h 2380521"/>
              <a:gd name="connsiteX1060" fmla="*/ 4726684 w 8023328"/>
              <a:gd name="connsiteY1060" fmla="*/ 1140032 h 2380521"/>
              <a:gd name="connsiteX1061" fmla="*/ 4741472 w 8023328"/>
              <a:gd name="connsiteY1061" fmla="*/ 1154821 h 2380521"/>
              <a:gd name="connsiteX1062" fmla="*/ 4726684 w 8023328"/>
              <a:gd name="connsiteY1062" fmla="*/ 1169610 h 2380521"/>
              <a:gd name="connsiteX1063" fmla="*/ 4711896 w 8023328"/>
              <a:gd name="connsiteY1063" fmla="*/ 1154821 h 2380521"/>
              <a:gd name="connsiteX1064" fmla="*/ 4726684 w 8023328"/>
              <a:gd name="connsiteY1064" fmla="*/ 1140032 h 2380521"/>
              <a:gd name="connsiteX1065" fmla="*/ 4655853 w 8023328"/>
              <a:gd name="connsiteY1065" fmla="*/ 1140032 h 2380521"/>
              <a:gd name="connsiteX1066" fmla="*/ 4670642 w 8023328"/>
              <a:gd name="connsiteY1066" fmla="*/ 1154821 h 2380521"/>
              <a:gd name="connsiteX1067" fmla="*/ 4655853 w 8023328"/>
              <a:gd name="connsiteY1067" fmla="*/ 1169610 h 2380521"/>
              <a:gd name="connsiteX1068" fmla="*/ 4641064 w 8023328"/>
              <a:gd name="connsiteY1068" fmla="*/ 1154821 h 2380521"/>
              <a:gd name="connsiteX1069" fmla="*/ 4655853 w 8023328"/>
              <a:gd name="connsiteY1069" fmla="*/ 1140032 h 2380521"/>
              <a:gd name="connsiteX1070" fmla="*/ 4585023 w 8023328"/>
              <a:gd name="connsiteY1070" fmla="*/ 1140032 h 2380521"/>
              <a:gd name="connsiteX1071" fmla="*/ 4599811 w 8023328"/>
              <a:gd name="connsiteY1071" fmla="*/ 1154821 h 2380521"/>
              <a:gd name="connsiteX1072" fmla="*/ 4585023 w 8023328"/>
              <a:gd name="connsiteY1072" fmla="*/ 1169610 h 2380521"/>
              <a:gd name="connsiteX1073" fmla="*/ 4570235 w 8023328"/>
              <a:gd name="connsiteY1073" fmla="*/ 1154821 h 2380521"/>
              <a:gd name="connsiteX1074" fmla="*/ 4585023 w 8023328"/>
              <a:gd name="connsiteY1074" fmla="*/ 1140032 h 2380521"/>
              <a:gd name="connsiteX1075" fmla="*/ 4513260 w 8023328"/>
              <a:gd name="connsiteY1075" fmla="*/ 1140032 h 2380521"/>
              <a:gd name="connsiteX1076" fmla="*/ 4525657 w 8023328"/>
              <a:gd name="connsiteY1076" fmla="*/ 1154821 h 2380521"/>
              <a:gd name="connsiteX1077" fmla="*/ 4513260 w 8023328"/>
              <a:gd name="connsiteY1077" fmla="*/ 1169610 h 2380521"/>
              <a:gd name="connsiteX1078" fmla="*/ 4499404 w 8023328"/>
              <a:gd name="connsiteY1078" fmla="*/ 1154821 h 2380521"/>
              <a:gd name="connsiteX1079" fmla="*/ 4513260 w 8023328"/>
              <a:gd name="connsiteY1079" fmla="*/ 1140032 h 2380521"/>
              <a:gd name="connsiteX1080" fmla="*/ 4439056 w 8023328"/>
              <a:gd name="connsiteY1080" fmla="*/ 1140032 h 2380521"/>
              <a:gd name="connsiteX1081" fmla="*/ 4451453 w 8023328"/>
              <a:gd name="connsiteY1081" fmla="*/ 1154821 h 2380521"/>
              <a:gd name="connsiteX1082" fmla="*/ 4439056 w 8023328"/>
              <a:gd name="connsiteY1082" fmla="*/ 1169610 h 2380521"/>
              <a:gd name="connsiteX1083" fmla="*/ 4425200 w 8023328"/>
              <a:gd name="connsiteY1083" fmla="*/ 1154821 h 2380521"/>
              <a:gd name="connsiteX1084" fmla="*/ 4439056 w 8023328"/>
              <a:gd name="connsiteY1084" fmla="*/ 1140032 h 2380521"/>
              <a:gd name="connsiteX1085" fmla="*/ 4366768 w 8023328"/>
              <a:gd name="connsiteY1085" fmla="*/ 1140032 h 2380521"/>
              <a:gd name="connsiteX1086" fmla="*/ 4380624 w 8023328"/>
              <a:gd name="connsiteY1086" fmla="*/ 1154821 h 2380521"/>
              <a:gd name="connsiteX1087" fmla="*/ 4366768 w 8023328"/>
              <a:gd name="connsiteY1087" fmla="*/ 1169610 h 2380521"/>
              <a:gd name="connsiteX1088" fmla="*/ 4354371 w 8023328"/>
              <a:gd name="connsiteY1088" fmla="*/ 1154821 h 2380521"/>
              <a:gd name="connsiteX1089" fmla="*/ 4366768 w 8023328"/>
              <a:gd name="connsiteY1089" fmla="*/ 1140032 h 2380521"/>
              <a:gd name="connsiteX1090" fmla="*/ 4295937 w 8023328"/>
              <a:gd name="connsiteY1090" fmla="*/ 1140032 h 2380521"/>
              <a:gd name="connsiteX1091" fmla="*/ 4309793 w 8023328"/>
              <a:gd name="connsiteY1091" fmla="*/ 1154821 h 2380521"/>
              <a:gd name="connsiteX1092" fmla="*/ 4295937 w 8023328"/>
              <a:gd name="connsiteY1092" fmla="*/ 1169610 h 2380521"/>
              <a:gd name="connsiteX1093" fmla="*/ 4283540 w 8023328"/>
              <a:gd name="connsiteY1093" fmla="*/ 1154821 h 2380521"/>
              <a:gd name="connsiteX1094" fmla="*/ 4295937 w 8023328"/>
              <a:gd name="connsiteY1094" fmla="*/ 1140032 h 2380521"/>
              <a:gd name="connsiteX1095" fmla="*/ 4225107 w 8023328"/>
              <a:gd name="connsiteY1095" fmla="*/ 1140032 h 2380521"/>
              <a:gd name="connsiteX1096" fmla="*/ 4238963 w 8023328"/>
              <a:gd name="connsiteY1096" fmla="*/ 1154821 h 2380521"/>
              <a:gd name="connsiteX1097" fmla="*/ 4225107 w 8023328"/>
              <a:gd name="connsiteY1097" fmla="*/ 1169610 h 2380521"/>
              <a:gd name="connsiteX1098" fmla="*/ 4212710 w 8023328"/>
              <a:gd name="connsiteY1098" fmla="*/ 1154821 h 2380521"/>
              <a:gd name="connsiteX1099" fmla="*/ 4225107 w 8023328"/>
              <a:gd name="connsiteY1099" fmla="*/ 1140032 h 2380521"/>
              <a:gd name="connsiteX1100" fmla="*/ 4153295 w 8023328"/>
              <a:gd name="connsiteY1100" fmla="*/ 1140032 h 2380521"/>
              <a:gd name="connsiteX1101" fmla="*/ 4168083 w 8023328"/>
              <a:gd name="connsiteY1101" fmla="*/ 1154821 h 2380521"/>
              <a:gd name="connsiteX1102" fmla="*/ 4153295 w 8023328"/>
              <a:gd name="connsiteY1102" fmla="*/ 1169610 h 2380521"/>
              <a:gd name="connsiteX1103" fmla="*/ 4138507 w 8023328"/>
              <a:gd name="connsiteY1103" fmla="*/ 1154821 h 2380521"/>
              <a:gd name="connsiteX1104" fmla="*/ 4153295 w 8023328"/>
              <a:gd name="connsiteY1104" fmla="*/ 1140032 h 2380521"/>
              <a:gd name="connsiteX1105" fmla="*/ 4082465 w 8023328"/>
              <a:gd name="connsiteY1105" fmla="*/ 1140032 h 2380521"/>
              <a:gd name="connsiteX1106" fmla="*/ 4097254 w 8023328"/>
              <a:gd name="connsiteY1106" fmla="*/ 1154821 h 2380521"/>
              <a:gd name="connsiteX1107" fmla="*/ 4082465 w 8023328"/>
              <a:gd name="connsiteY1107" fmla="*/ 1169610 h 2380521"/>
              <a:gd name="connsiteX1108" fmla="*/ 4067676 w 8023328"/>
              <a:gd name="connsiteY1108" fmla="*/ 1154821 h 2380521"/>
              <a:gd name="connsiteX1109" fmla="*/ 4082465 w 8023328"/>
              <a:gd name="connsiteY1109" fmla="*/ 1140032 h 2380521"/>
              <a:gd name="connsiteX1110" fmla="*/ 439789 w 8023328"/>
              <a:gd name="connsiteY1110" fmla="*/ 1140032 h 2380521"/>
              <a:gd name="connsiteX1111" fmla="*/ 454579 w 8023328"/>
              <a:gd name="connsiteY1111" fmla="*/ 1153888 h 2380521"/>
              <a:gd name="connsiteX1112" fmla="*/ 439789 w 8023328"/>
              <a:gd name="connsiteY1112" fmla="*/ 1166286 h 2380521"/>
              <a:gd name="connsiteX1113" fmla="*/ 425001 w 8023328"/>
              <a:gd name="connsiteY1113" fmla="*/ 1153888 h 2380521"/>
              <a:gd name="connsiteX1114" fmla="*/ 439789 w 8023328"/>
              <a:gd name="connsiteY1114" fmla="*/ 1140032 h 2380521"/>
              <a:gd name="connsiteX1115" fmla="*/ 368960 w 8023328"/>
              <a:gd name="connsiteY1115" fmla="*/ 1140032 h 2380521"/>
              <a:gd name="connsiteX1116" fmla="*/ 383747 w 8023328"/>
              <a:gd name="connsiteY1116" fmla="*/ 1153888 h 2380521"/>
              <a:gd name="connsiteX1117" fmla="*/ 368960 w 8023328"/>
              <a:gd name="connsiteY1117" fmla="*/ 1166286 h 2380521"/>
              <a:gd name="connsiteX1118" fmla="*/ 354172 w 8023328"/>
              <a:gd name="connsiteY1118" fmla="*/ 1153888 h 2380521"/>
              <a:gd name="connsiteX1119" fmla="*/ 368960 w 8023328"/>
              <a:gd name="connsiteY1119" fmla="*/ 1140032 h 2380521"/>
              <a:gd name="connsiteX1120" fmla="*/ 297194 w 8023328"/>
              <a:gd name="connsiteY1120" fmla="*/ 1140032 h 2380521"/>
              <a:gd name="connsiteX1121" fmla="*/ 309592 w 8023328"/>
              <a:gd name="connsiteY1121" fmla="*/ 1153888 h 2380521"/>
              <a:gd name="connsiteX1122" fmla="*/ 297194 w 8023328"/>
              <a:gd name="connsiteY1122" fmla="*/ 1166286 h 2380521"/>
              <a:gd name="connsiteX1123" fmla="*/ 283339 w 8023328"/>
              <a:gd name="connsiteY1123" fmla="*/ 1153888 h 2380521"/>
              <a:gd name="connsiteX1124" fmla="*/ 297194 w 8023328"/>
              <a:gd name="connsiteY1124" fmla="*/ 1140032 h 2380521"/>
              <a:gd name="connsiteX1125" fmla="*/ 226366 w 8023328"/>
              <a:gd name="connsiteY1125" fmla="*/ 1140032 h 2380521"/>
              <a:gd name="connsiteX1126" fmla="*/ 238764 w 8023328"/>
              <a:gd name="connsiteY1126" fmla="*/ 1153888 h 2380521"/>
              <a:gd name="connsiteX1127" fmla="*/ 226366 w 8023328"/>
              <a:gd name="connsiteY1127" fmla="*/ 1166286 h 2380521"/>
              <a:gd name="connsiteX1128" fmla="*/ 212510 w 8023328"/>
              <a:gd name="connsiteY1128" fmla="*/ 1153888 h 2380521"/>
              <a:gd name="connsiteX1129" fmla="*/ 226366 w 8023328"/>
              <a:gd name="connsiteY1129" fmla="*/ 1140032 h 2380521"/>
              <a:gd name="connsiteX1130" fmla="*/ 155532 w 8023328"/>
              <a:gd name="connsiteY1130" fmla="*/ 1140032 h 2380521"/>
              <a:gd name="connsiteX1131" fmla="*/ 167930 w 8023328"/>
              <a:gd name="connsiteY1131" fmla="*/ 1153888 h 2380521"/>
              <a:gd name="connsiteX1132" fmla="*/ 155532 w 8023328"/>
              <a:gd name="connsiteY1132" fmla="*/ 1166286 h 2380521"/>
              <a:gd name="connsiteX1133" fmla="*/ 141676 w 8023328"/>
              <a:gd name="connsiteY1133" fmla="*/ 1153888 h 2380521"/>
              <a:gd name="connsiteX1134" fmla="*/ 155532 w 8023328"/>
              <a:gd name="connsiteY1134" fmla="*/ 1140032 h 2380521"/>
              <a:gd name="connsiteX1135" fmla="*/ 83244 w 8023328"/>
              <a:gd name="connsiteY1135" fmla="*/ 1140032 h 2380521"/>
              <a:gd name="connsiteX1136" fmla="*/ 97100 w 8023328"/>
              <a:gd name="connsiteY1136" fmla="*/ 1153888 h 2380521"/>
              <a:gd name="connsiteX1137" fmla="*/ 83244 w 8023328"/>
              <a:gd name="connsiteY1137" fmla="*/ 1166286 h 2380521"/>
              <a:gd name="connsiteX1138" fmla="*/ 70846 w 8023328"/>
              <a:gd name="connsiteY1138" fmla="*/ 1153888 h 2380521"/>
              <a:gd name="connsiteX1139" fmla="*/ 83244 w 8023328"/>
              <a:gd name="connsiteY1139" fmla="*/ 1140032 h 2380521"/>
              <a:gd name="connsiteX1140" fmla="*/ 12008 w 8023328"/>
              <a:gd name="connsiteY1140" fmla="*/ 1140032 h 2380521"/>
              <a:gd name="connsiteX1141" fmla="*/ 26249 w 8023328"/>
              <a:gd name="connsiteY1141" fmla="*/ 1153888 h 2380521"/>
              <a:gd name="connsiteX1142" fmla="*/ 12008 w 8023328"/>
              <a:gd name="connsiteY1142" fmla="*/ 1166286 h 2380521"/>
              <a:gd name="connsiteX1143" fmla="*/ 16 w 8023328"/>
              <a:gd name="connsiteY1143" fmla="*/ 1153888 h 2380521"/>
              <a:gd name="connsiteX1144" fmla="*/ 12008 w 8023328"/>
              <a:gd name="connsiteY1144" fmla="*/ 1140032 h 2380521"/>
              <a:gd name="connsiteX1145" fmla="*/ 6867525 w 8023328"/>
              <a:gd name="connsiteY1145" fmla="*/ 1069203 h 2380521"/>
              <a:gd name="connsiteX1146" fmla="*/ 6879922 w 8023328"/>
              <a:gd name="connsiteY1146" fmla="*/ 1081600 h 2380521"/>
              <a:gd name="connsiteX1147" fmla="*/ 6867525 w 8023328"/>
              <a:gd name="connsiteY1147" fmla="*/ 1095457 h 2380521"/>
              <a:gd name="connsiteX1148" fmla="*/ 6853669 w 8023328"/>
              <a:gd name="connsiteY1148" fmla="*/ 1081600 h 2380521"/>
              <a:gd name="connsiteX1149" fmla="*/ 6867525 w 8023328"/>
              <a:gd name="connsiteY1149" fmla="*/ 1069203 h 2380521"/>
              <a:gd name="connsiteX1150" fmla="*/ 6795237 w 8023328"/>
              <a:gd name="connsiteY1150" fmla="*/ 1069203 h 2380521"/>
              <a:gd name="connsiteX1151" fmla="*/ 6809093 w 8023328"/>
              <a:gd name="connsiteY1151" fmla="*/ 1081600 h 2380521"/>
              <a:gd name="connsiteX1152" fmla="*/ 6796696 w 8023328"/>
              <a:gd name="connsiteY1152" fmla="*/ 1095457 h 2380521"/>
              <a:gd name="connsiteX1153" fmla="*/ 6782840 w 8023328"/>
              <a:gd name="connsiteY1153" fmla="*/ 1081600 h 2380521"/>
              <a:gd name="connsiteX1154" fmla="*/ 6795237 w 8023328"/>
              <a:gd name="connsiteY1154" fmla="*/ 1069203 h 2380521"/>
              <a:gd name="connsiteX1155" fmla="*/ 6724405 w 8023328"/>
              <a:gd name="connsiteY1155" fmla="*/ 1069203 h 2380521"/>
              <a:gd name="connsiteX1156" fmla="*/ 6738261 w 8023328"/>
              <a:gd name="connsiteY1156" fmla="*/ 1081600 h 2380521"/>
              <a:gd name="connsiteX1157" fmla="*/ 6724405 w 8023328"/>
              <a:gd name="connsiteY1157" fmla="*/ 1095457 h 2380521"/>
              <a:gd name="connsiteX1158" fmla="*/ 6712008 w 8023328"/>
              <a:gd name="connsiteY1158" fmla="*/ 1081600 h 2380521"/>
              <a:gd name="connsiteX1159" fmla="*/ 6724405 w 8023328"/>
              <a:gd name="connsiteY1159" fmla="*/ 1069203 h 2380521"/>
              <a:gd name="connsiteX1160" fmla="*/ 6653576 w 8023328"/>
              <a:gd name="connsiteY1160" fmla="*/ 1069203 h 2380521"/>
              <a:gd name="connsiteX1161" fmla="*/ 6667432 w 8023328"/>
              <a:gd name="connsiteY1161" fmla="*/ 1081600 h 2380521"/>
              <a:gd name="connsiteX1162" fmla="*/ 6653576 w 8023328"/>
              <a:gd name="connsiteY1162" fmla="*/ 1095457 h 2380521"/>
              <a:gd name="connsiteX1163" fmla="*/ 6641179 w 8023328"/>
              <a:gd name="connsiteY1163" fmla="*/ 1081600 h 2380521"/>
              <a:gd name="connsiteX1164" fmla="*/ 6653576 w 8023328"/>
              <a:gd name="connsiteY1164" fmla="*/ 1069203 h 2380521"/>
              <a:gd name="connsiteX1165" fmla="*/ 6581764 w 8023328"/>
              <a:gd name="connsiteY1165" fmla="*/ 1069203 h 2380521"/>
              <a:gd name="connsiteX1166" fmla="*/ 6596552 w 8023328"/>
              <a:gd name="connsiteY1166" fmla="*/ 1081600 h 2380521"/>
              <a:gd name="connsiteX1167" fmla="*/ 6581764 w 8023328"/>
              <a:gd name="connsiteY1167" fmla="*/ 1095457 h 2380521"/>
              <a:gd name="connsiteX1168" fmla="*/ 6566976 w 8023328"/>
              <a:gd name="connsiteY1168" fmla="*/ 1081600 h 2380521"/>
              <a:gd name="connsiteX1169" fmla="*/ 6581764 w 8023328"/>
              <a:gd name="connsiteY1169" fmla="*/ 1069203 h 2380521"/>
              <a:gd name="connsiteX1170" fmla="*/ 6510933 w 8023328"/>
              <a:gd name="connsiteY1170" fmla="*/ 1069203 h 2380521"/>
              <a:gd name="connsiteX1171" fmla="*/ 6525722 w 8023328"/>
              <a:gd name="connsiteY1171" fmla="*/ 1081600 h 2380521"/>
              <a:gd name="connsiteX1172" fmla="*/ 6510933 w 8023328"/>
              <a:gd name="connsiteY1172" fmla="*/ 1095457 h 2380521"/>
              <a:gd name="connsiteX1173" fmla="*/ 6496144 w 8023328"/>
              <a:gd name="connsiteY1173" fmla="*/ 1081600 h 2380521"/>
              <a:gd name="connsiteX1174" fmla="*/ 6510933 w 8023328"/>
              <a:gd name="connsiteY1174" fmla="*/ 1069203 h 2380521"/>
              <a:gd name="connsiteX1175" fmla="*/ 6440492 w 8023328"/>
              <a:gd name="connsiteY1175" fmla="*/ 1069203 h 2380521"/>
              <a:gd name="connsiteX1176" fmla="*/ 6454911 w 8023328"/>
              <a:gd name="connsiteY1176" fmla="*/ 1081600 h 2380521"/>
              <a:gd name="connsiteX1177" fmla="*/ 6440492 w 8023328"/>
              <a:gd name="connsiteY1177" fmla="*/ 1095457 h 2380521"/>
              <a:gd name="connsiteX1178" fmla="*/ 6425315 w 8023328"/>
              <a:gd name="connsiteY1178" fmla="*/ 1081600 h 2380521"/>
              <a:gd name="connsiteX1179" fmla="*/ 6440492 w 8023328"/>
              <a:gd name="connsiteY1179" fmla="*/ 1069203 h 2380521"/>
              <a:gd name="connsiteX1180" fmla="*/ 6368340 w 8023328"/>
              <a:gd name="connsiteY1180" fmla="*/ 1069203 h 2380521"/>
              <a:gd name="connsiteX1181" fmla="*/ 6380737 w 8023328"/>
              <a:gd name="connsiteY1181" fmla="*/ 1081600 h 2380521"/>
              <a:gd name="connsiteX1182" fmla="*/ 6368340 w 8023328"/>
              <a:gd name="connsiteY1182" fmla="*/ 1095457 h 2380521"/>
              <a:gd name="connsiteX1183" fmla="*/ 6354484 w 8023328"/>
              <a:gd name="connsiteY1183" fmla="*/ 1081600 h 2380521"/>
              <a:gd name="connsiteX1184" fmla="*/ 6368340 w 8023328"/>
              <a:gd name="connsiteY1184" fmla="*/ 1069203 h 2380521"/>
              <a:gd name="connsiteX1185" fmla="*/ 6297511 w 8023328"/>
              <a:gd name="connsiteY1185" fmla="*/ 1069203 h 2380521"/>
              <a:gd name="connsiteX1186" fmla="*/ 6309908 w 8023328"/>
              <a:gd name="connsiteY1186" fmla="*/ 1081600 h 2380521"/>
              <a:gd name="connsiteX1187" fmla="*/ 6297511 w 8023328"/>
              <a:gd name="connsiteY1187" fmla="*/ 1095457 h 2380521"/>
              <a:gd name="connsiteX1188" fmla="*/ 6283655 w 8023328"/>
              <a:gd name="connsiteY1188" fmla="*/ 1081600 h 2380521"/>
              <a:gd name="connsiteX1189" fmla="*/ 6297511 w 8023328"/>
              <a:gd name="connsiteY1189" fmla="*/ 1069203 h 2380521"/>
              <a:gd name="connsiteX1190" fmla="*/ 6226679 w 8023328"/>
              <a:gd name="connsiteY1190" fmla="*/ 1069203 h 2380521"/>
              <a:gd name="connsiteX1191" fmla="*/ 6239076 w 8023328"/>
              <a:gd name="connsiteY1191" fmla="*/ 1081600 h 2380521"/>
              <a:gd name="connsiteX1192" fmla="*/ 6226679 w 8023328"/>
              <a:gd name="connsiteY1192" fmla="*/ 1095457 h 2380521"/>
              <a:gd name="connsiteX1193" fmla="*/ 6212823 w 8023328"/>
              <a:gd name="connsiteY1193" fmla="*/ 1083059 h 2380521"/>
              <a:gd name="connsiteX1194" fmla="*/ 6226679 w 8023328"/>
              <a:gd name="connsiteY1194" fmla="*/ 1069203 h 2380521"/>
              <a:gd name="connsiteX1195" fmla="*/ 6154391 w 8023328"/>
              <a:gd name="connsiteY1195" fmla="*/ 1069203 h 2380521"/>
              <a:gd name="connsiteX1196" fmla="*/ 6168247 w 8023328"/>
              <a:gd name="connsiteY1196" fmla="*/ 1083059 h 2380521"/>
              <a:gd name="connsiteX1197" fmla="*/ 6154391 w 8023328"/>
              <a:gd name="connsiteY1197" fmla="*/ 1095457 h 2380521"/>
              <a:gd name="connsiteX1198" fmla="*/ 6141994 w 8023328"/>
              <a:gd name="connsiteY1198" fmla="*/ 1083059 h 2380521"/>
              <a:gd name="connsiteX1199" fmla="*/ 6154391 w 8023328"/>
              <a:gd name="connsiteY1199" fmla="*/ 1069203 h 2380521"/>
              <a:gd name="connsiteX1200" fmla="*/ 6083559 w 8023328"/>
              <a:gd name="connsiteY1200" fmla="*/ 1069203 h 2380521"/>
              <a:gd name="connsiteX1201" fmla="*/ 6097415 w 8023328"/>
              <a:gd name="connsiteY1201" fmla="*/ 1083059 h 2380521"/>
              <a:gd name="connsiteX1202" fmla="*/ 6083559 w 8023328"/>
              <a:gd name="connsiteY1202" fmla="*/ 1095457 h 2380521"/>
              <a:gd name="connsiteX1203" fmla="*/ 6071162 w 8023328"/>
              <a:gd name="connsiteY1203" fmla="*/ 1083059 h 2380521"/>
              <a:gd name="connsiteX1204" fmla="*/ 6083559 w 8023328"/>
              <a:gd name="connsiteY1204" fmla="*/ 1069203 h 2380521"/>
              <a:gd name="connsiteX1205" fmla="*/ 6009356 w 8023328"/>
              <a:gd name="connsiteY1205" fmla="*/ 1069203 h 2380521"/>
              <a:gd name="connsiteX1206" fmla="*/ 6023212 w 8023328"/>
              <a:gd name="connsiteY1206" fmla="*/ 1083059 h 2380521"/>
              <a:gd name="connsiteX1207" fmla="*/ 6009356 w 8023328"/>
              <a:gd name="connsiteY1207" fmla="*/ 1095457 h 2380521"/>
              <a:gd name="connsiteX1208" fmla="*/ 5996959 w 8023328"/>
              <a:gd name="connsiteY1208" fmla="*/ 1083059 h 2380521"/>
              <a:gd name="connsiteX1209" fmla="*/ 6009356 w 8023328"/>
              <a:gd name="connsiteY1209" fmla="*/ 1069203 h 2380521"/>
              <a:gd name="connsiteX1210" fmla="*/ 5940548 w 8023328"/>
              <a:gd name="connsiteY1210" fmla="*/ 1069203 h 2380521"/>
              <a:gd name="connsiteX1211" fmla="*/ 5955726 w 8023328"/>
              <a:gd name="connsiteY1211" fmla="*/ 1083059 h 2380521"/>
              <a:gd name="connsiteX1212" fmla="*/ 5940548 w 8023328"/>
              <a:gd name="connsiteY1212" fmla="*/ 1095457 h 2380521"/>
              <a:gd name="connsiteX1213" fmla="*/ 5926130 w 8023328"/>
              <a:gd name="connsiteY1213" fmla="*/ 1083059 h 2380521"/>
              <a:gd name="connsiteX1214" fmla="*/ 5940548 w 8023328"/>
              <a:gd name="connsiteY1214" fmla="*/ 1069203 h 2380521"/>
              <a:gd name="connsiteX1215" fmla="*/ 5870088 w 8023328"/>
              <a:gd name="connsiteY1215" fmla="*/ 1069203 h 2380521"/>
              <a:gd name="connsiteX1216" fmla="*/ 5884877 w 8023328"/>
              <a:gd name="connsiteY1216" fmla="*/ 1083059 h 2380521"/>
              <a:gd name="connsiteX1217" fmla="*/ 5870088 w 8023328"/>
              <a:gd name="connsiteY1217" fmla="*/ 1095457 h 2380521"/>
              <a:gd name="connsiteX1218" fmla="*/ 5855299 w 8023328"/>
              <a:gd name="connsiteY1218" fmla="*/ 1083059 h 2380521"/>
              <a:gd name="connsiteX1219" fmla="*/ 5870088 w 8023328"/>
              <a:gd name="connsiteY1219" fmla="*/ 1069203 h 2380521"/>
              <a:gd name="connsiteX1220" fmla="*/ 5799257 w 8023328"/>
              <a:gd name="connsiteY1220" fmla="*/ 1069203 h 2380521"/>
              <a:gd name="connsiteX1221" fmla="*/ 5814045 w 8023328"/>
              <a:gd name="connsiteY1221" fmla="*/ 1083059 h 2380521"/>
              <a:gd name="connsiteX1222" fmla="*/ 5799257 w 8023328"/>
              <a:gd name="connsiteY1222" fmla="*/ 1095457 h 2380521"/>
              <a:gd name="connsiteX1223" fmla="*/ 5784469 w 8023328"/>
              <a:gd name="connsiteY1223" fmla="*/ 1083059 h 2380521"/>
              <a:gd name="connsiteX1224" fmla="*/ 5799257 w 8023328"/>
              <a:gd name="connsiteY1224" fmla="*/ 1069203 h 2380521"/>
              <a:gd name="connsiteX1225" fmla="*/ 5724122 w 8023328"/>
              <a:gd name="connsiteY1225" fmla="*/ 1069203 h 2380521"/>
              <a:gd name="connsiteX1226" fmla="*/ 5736519 w 8023328"/>
              <a:gd name="connsiteY1226" fmla="*/ 1083059 h 2380521"/>
              <a:gd name="connsiteX1227" fmla="*/ 5724122 w 8023328"/>
              <a:gd name="connsiteY1227" fmla="*/ 1095457 h 2380521"/>
              <a:gd name="connsiteX1228" fmla="*/ 5710266 w 8023328"/>
              <a:gd name="connsiteY1228" fmla="*/ 1083059 h 2380521"/>
              <a:gd name="connsiteX1229" fmla="*/ 5724122 w 8023328"/>
              <a:gd name="connsiteY1229" fmla="*/ 1069203 h 2380521"/>
              <a:gd name="connsiteX1230" fmla="*/ 5653291 w 8023328"/>
              <a:gd name="connsiteY1230" fmla="*/ 1069203 h 2380521"/>
              <a:gd name="connsiteX1231" fmla="*/ 5665688 w 8023328"/>
              <a:gd name="connsiteY1231" fmla="*/ 1083059 h 2380521"/>
              <a:gd name="connsiteX1232" fmla="*/ 5653291 w 8023328"/>
              <a:gd name="connsiteY1232" fmla="*/ 1095457 h 2380521"/>
              <a:gd name="connsiteX1233" fmla="*/ 5639435 w 8023328"/>
              <a:gd name="connsiteY1233" fmla="*/ 1083059 h 2380521"/>
              <a:gd name="connsiteX1234" fmla="*/ 5653291 w 8023328"/>
              <a:gd name="connsiteY1234" fmla="*/ 1069203 h 2380521"/>
              <a:gd name="connsiteX1235" fmla="*/ 5581002 w 8023328"/>
              <a:gd name="connsiteY1235" fmla="*/ 1069203 h 2380521"/>
              <a:gd name="connsiteX1236" fmla="*/ 5594858 w 8023328"/>
              <a:gd name="connsiteY1236" fmla="*/ 1083059 h 2380521"/>
              <a:gd name="connsiteX1237" fmla="*/ 5581002 w 8023328"/>
              <a:gd name="connsiteY1237" fmla="*/ 1095457 h 2380521"/>
              <a:gd name="connsiteX1238" fmla="*/ 5568605 w 8023328"/>
              <a:gd name="connsiteY1238" fmla="*/ 1083059 h 2380521"/>
              <a:gd name="connsiteX1239" fmla="*/ 5581002 w 8023328"/>
              <a:gd name="connsiteY1239" fmla="*/ 1069203 h 2380521"/>
              <a:gd name="connsiteX1240" fmla="*/ 5510171 w 8023328"/>
              <a:gd name="connsiteY1240" fmla="*/ 1069203 h 2380521"/>
              <a:gd name="connsiteX1241" fmla="*/ 5524027 w 8023328"/>
              <a:gd name="connsiteY1241" fmla="*/ 1083059 h 2380521"/>
              <a:gd name="connsiteX1242" fmla="*/ 5510171 w 8023328"/>
              <a:gd name="connsiteY1242" fmla="*/ 1095457 h 2380521"/>
              <a:gd name="connsiteX1243" fmla="*/ 5497774 w 8023328"/>
              <a:gd name="connsiteY1243" fmla="*/ 1083059 h 2380521"/>
              <a:gd name="connsiteX1244" fmla="*/ 5510171 w 8023328"/>
              <a:gd name="connsiteY1244" fmla="*/ 1069203 h 2380521"/>
              <a:gd name="connsiteX1245" fmla="*/ 5438937 w 8023328"/>
              <a:gd name="connsiteY1245" fmla="*/ 1069203 h 2380521"/>
              <a:gd name="connsiteX1246" fmla="*/ 5453178 w 8023328"/>
              <a:gd name="connsiteY1246" fmla="*/ 1083059 h 2380521"/>
              <a:gd name="connsiteX1247" fmla="*/ 5438937 w 8023328"/>
              <a:gd name="connsiteY1247" fmla="*/ 1095457 h 2380521"/>
              <a:gd name="connsiteX1248" fmla="*/ 5426945 w 8023328"/>
              <a:gd name="connsiteY1248" fmla="*/ 1083059 h 2380521"/>
              <a:gd name="connsiteX1249" fmla="*/ 5438937 w 8023328"/>
              <a:gd name="connsiteY1249" fmla="*/ 1069203 h 2380521"/>
              <a:gd name="connsiteX1250" fmla="*/ 5367530 w 8023328"/>
              <a:gd name="connsiteY1250" fmla="*/ 1069203 h 2380521"/>
              <a:gd name="connsiteX1251" fmla="*/ 5382318 w 8023328"/>
              <a:gd name="connsiteY1251" fmla="*/ 1083059 h 2380521"/>
              <a:gd name="connsiteX1252" fmla="*/ 5367530 w 8023328"/>
              <a:gd name="connsiteY1252" fmla="*/ 1095457 h 2380521"/>
              <a:gd name="connsiteX1253" fmla="*/ 5352742 w 8023328"/>
              <a:gd name="connsiteY1253" fmla="*/ 1083059 h 2380521"/>
              <a:gd name="connsiteX1254" fmla="*/ 5367530 w 8023328"/>
              <a:gd name="connsiteY1254" fmla="*/ 1069203 h 2380521"/>
              <a:gd name="connsiteX1255" fmla="*/ 5296699 w 8023328"/>
              <a:gd name="connsiteY1255" fmla="*/ 1069203 h 2380521"/>
              <a:gd name="connsiteX1256" fmla="*/ 5311488 w 8023328"/>
              <a:gd name="connsiteY1256" fmla="*/ 1083059 h 2380521"/>
              <a:gd name="connsiteX1257" fmla="*/ 5296699 w 8023328"/>
              <a:gd name="connsiteY1257" fmla="*/ 1095457 h 2380521"/>
              <a:gd name="connsiteX1258" fmla="*/ 5281910 w 8023328"/>
              <a:gd name="connsiteY1258" fmla="*/ 1083059 h 2380521"/>
              <a:gd name="connsiteX1259" fmla="*/ 5296699 w 8023328"/>
              <a:gd name="connsiteY1259" fmla="*/ 1069203 h 2380521"/>
              <a:gd name="connsiteX1260" fmla="*/ 5225869 w 8023328"/>
              <a:gd name="connsiteY1260" fmla="*/ 1069203 h 2380521"/>
              <a:gd name="connsiteX1261" fmla="*/ 5240657 w 8023328"/>
              <a:gd name="connsiteY1261" fmla="*/ 1083059 h 2380521"/>
              <a:gd name="connsiteX1262" fmla="*/ 5225869 w 8023328"/>
              <a:gd name="connsiteY1262" fmla="*/ 1095457 h 2380521"/>
              <a:gd name="connsiteX1263" fmla="*/ 5211081 w 8023328"/>
              <a:gd name="connsiteY1263" fmla="*/ 1083059 h 2380521"/>
              <a:gd name="connsiteX1264" fmla="*/ 5225869 w 8023328"/>
              <a:gd name="connsiteY1264" fmla="*/ 1069203 h 2380521"/>
              <a:gd name="connsiteX1265" fmla="*/ 5154105 w 8023328"/>
              <a:gd name="connsiteY1265" fmla="*/ 1069203 h 2380521"/>
              <a:gd name="connsiteX1266" fmla="*/ 5166502 w 8023328"/>
              <a:gd name="connsiteY1266" fmla="*/ 1083059 h 2380521"/>
              <a:gd name="connsiteX1267" fmla="*/ 5154105 w 8023328"/>
              <a:gd name="connsiteY1267" fmla="*/ 1095457 h 2380521"/>
              <a:gd name="connsiteX1268" fmla="*/ 5140249 w 8023328"/>
              <a:gd name="connsiteY1268" fmla="*/ 1083059 h 2380521"/>
              <a:gd name="connsiteX1269" fmla="*/ 5154105 w 8023328"/>
              <a:gd name="connsiteY1269" fmla="*/ 1069203 h 2380521"/>
              <a:gd name="connsiteX1270" fmla="*/ 5083276 w 8023328"/>
              <a:gd name="connsiteY1270" fmla="*/ 1069203 h 2380521"/>
              <a:gd name="connsiteX1271" fmla="*/ 5095673 w 8023328"/>
              <a:gd name="connsiteY1271" fmla="*/ 1083059 h 2380521"/>
              <a:gd name="connsiteX1272" fmla="*/ 5083276 w 8023328"/>
              <a:gd name="connsiteY1272" fmla="*/ 1095457 h 2380521"/>
              <a:gd name="connsiteX1273" fmla="*/ 5069420 w 8023328"/>
              <a:gd name="connsiteY1273" fmla="*/ 1083059 h 2380521"/>
              <a:gd name="connsiteX1274" fmla="*/ 5083276 w 8023328"/>
              <a:gd name="connsiteY1274" fmla="*/ 1069203 h 2380521"/>
              <a:gd name="connsiteX1275" fmla="*/ 5012445 w 8023328"/>
              <a:gd name="connsiteY1275" fmla="*/ 1069203 h 2380521"/>
              <a:gd name="connsiteX1276" fmla="*/ 5024842 w 8023328"/>
              <a:gd name="connsiteY1276" fmla="*/ 1083059 h 2380521"/>
              <a:gd name="connsiteX1277" fmla="*/ 5012445 w 8023328"/>
              <a:gd name="connsiteY1277" fmla="*/ 1095457 h 2380521"/>
              <a:gd name="connsiteX1278" fmla="*/ 4998589 w 8023328"/>
              <a:gd name="connsiteY1278" fmla="*/ 1083059 h 2380521"/>
              <a:gd name="connsiteX1279" fmla="*/ 5012445 w 8023328"/>
              <a:gd name="connsiteY1279" fmla="*/ 1069203 h 2380521"/>
              <a:gd name="connsiteX1280" fmla="*/ 4940157 w 8023328"/>
              <a:gd name="connsiteY1280" fmla="*/ 1069203 h 2380521"/>
              <a:gd name="connsiteX1281" fmla="*/ 4954013 w 8023328"/>
              <a:gd name="connsiteY1281" fmla="*/ 1083059 h 2380521"/>
              <a:gd name="connsiteX1282" fmla="*/ 4940157 w 8023328"/>
              <a:gd name="connsiteY1282" fmla="*/ 1095457 h 2380521"/>
              <a:gd name="connsiteX1283" fmla="*/ 4927760 w 8023328"/>
              <a:gd name="connsiteY1283" fmla="*/ 1083059 h 2380521"/>
              <a:gd name="connsiteX1284" fmla="*/ 4940157 w 8023328"/>
              <a:gd name="connsiteY1284" fmla="*/ 1069203 h 2380521"/>
              <a:gd name="connsiteX1285" fmla="*/ 4865953 w 8023328"/>
              <a:gd name="connsiteY1285" fmla="*/ 1069203 h 2380521"/>
              <a:gd name="connsiteX1286" fmla="*/ 4879809 w 8023328"/>
              <a:gd name="connsiteY1286" fmla="*/ 1083059 h 2380521"/>
              <a:gd name="connsiteX1287" fmla="*/ 4865953 w 8023328"/>
              <a:gd name="connsiteY1287" fmla="*/ 1095457 h 2380521"/>
              <a:gd name="connsiteX1288" fmla="*/ 4853556 w 8023328"/>
              <a:gd name="connsiteY1288" fmla="*/ 1083059 h 2380521"/>
              <a:gd name="connsiteX1289" fmla="*/ 4865953 w 8023328"/>
              <a:gd name="connsiteY1289" fmla="*/ 1069203 h 2380521"/>
              <a:gd name="connsiteX1290" fmla="*/ 4795122 w 8023328"/>
              <a:gd name="connsiteY1290" fmla="*/ 1069203 h 2380521"/>
              <a:gd name="connsiteX1291" fmla="*/ 4808978 w 8023328"/>
              <a:gd name="connsiteY1291" fmla="*/ 1083059 h 2380521"/>
              <a:gd name="connsiteX1292" fmla="*/ 4795122 w 8023328"/>
              <a:gd name="connsiteY1292" fmla="*/ 1095457 h 2380521"/>
              <a:gd name="connsiteX1293" fmla="*/ 4782725 w 8023328"/>
              <a:gd name="connsiteY1293" fmla="*/ 1083059 h 2380521"/>
              <a:gd name="connsiteX1294" fmla="*/ 4795122 w 8023328"/>
              <a:gd name="connsiteY1294" fmla="*/ 1069203 h 2380521"/>
              <a:gd name="connsiteX1295" fmla="*/ 4726684 w 8023328"/>
              <a:gd name="connsiteY1295" fmla="*/ 1069203 h 2380521"/>
              <a:gd name="connsiteX1296" fmla="*/ 4741472 w 8023328"/>
              <a:gd name="connsiteY1296" fmla="*/ 1083059 h 2380521"/>
              <a:gd name="connsiteX1297" fmla="*/ 4726684 w 8023328"/>
              <a:gd name="connsiteY1297" fmla="*/ 1095457 h 2380521"/>
              <a:gd name="connsiteX1298" fmla="*/ 4711896 w 8023328"/>
              <a:gd name="connsiteY1298" fmla="*/ 1083059 h 2380521"/>
              <a:gd name="connsiteX1299" fmla="*/ 4726684 w 8023328"/>
              <a:gd name="connsiteY1299" fmla="*/ 1069203 h 2380521"/>
              <a:gd name="connsiteX1300" fmla="*/ 4655853 w 8023328"/>
              <a:gd name="connsiteY1300" fmla="*/ 1069203 h 2380521"/>
              <a:gd name="connsiteX1301" fmla="*/ 4670642 w 8023328"/>
              <a:gd name="connsiteY1301" fmla="*/ 1083059 h 2380521"/>
              <a:gd name="connsiteX1302" fmla="*/ 4655853 w 8023328"/>
              <a:gd name="connsiteY1302" fmla="*/ 1095457 h 2380521"/>
              <a:gd name="connsiteX1303" fmla="*/ 4641064 w 8023328"/>
              <a:gd name="connsiteY1303" fmla="*/ 1083059 h 2380521"/>
              <a:gd name="connsiteX1304" fmla="*/ 4655853 w 8023328"/>
              <a:gd name="connsiteY1304" fmla="*/ 1069203 h 2380521"/>
              <a:gd name="connsiteX1305" fmla="*/ 4585023 w 8023328"/>
              <a:gd name="connsiteY1305" fmla="*/ 1069203 h 2380521"/>
              <a:gd name="connsiteX1306" fmla="*/ 4599811 w 8023328"/>
              <a:gd name="connsiteY1306" fmla="*/ 1083059 h 2380521"/>
              <a:gd name="connsiteX1307" fmla="*/ 4585023 w 8023328"/>
              <a:gd name="connsiteY1307" fmla="*/ 1095457 h 2380521"/>
              <a:gd name="connsiteX1308" fmla="*/ 4570235 w 8023328"/>
              <a:gd name="connsiteY1308" fmla="*/ 1083059 h 2380521"/>
              <a:gd name="connsiteX1309" fmla="*/ 4585023 w 8023328"/>
              <a:gd name="connsiteY1309" fmla="*/ 1069203 h 2380521"/>
              <a:gd name="connsiteX1310" fmla="*/ 4513260 w 8023328"/>
              <a:gd name="connsiteY1310" fmla="*/ 1069203 h 2380521"/>
              <a:gd name="connsiteX1311" fmla="*/ 4525657 w 8023328"/>
              <a:gd name="connsiteY1311" fmla="*/ 1083991 h 2380521"/>
              <a:gd name="connsiteX1312" fmla="*/ 4513260 w 8023328"/>
              <a:gd name="connsiteY1312" fmla="*/ 1098780 h 2380521"/>
              <a:gd name="connsiteX1313" fmla="*/ 4499404 w 8023328"/>
              <a:gd name="connsiteY1313" fmla="*/ 1083991 h 2380521"/>
              <a:gd name="connsiteX1314" fmla="*/ 4513260 w 8023328"/>
              <a:gd name="connsiteY1314" fmla="*/ 1069203 h 2380521"/>
              <a:gd name="connsiteX1315" fmla="*/ 4439056 w 8023328"/>
              <a:gd name="connsiteY1315" fmla="*/ 1069203 h 2380521"/>
              <a:gd name="connsiteX1316" fmla="*/ 4451453 w 8023328"/>
              <a:gd name="connsiteY1316" fmla="*/ 1083991 h 2380521"/>
              <a:gd name="connsiteX1317" fmla="*/ 4439056 w 8023328"/>
              <a:gd name="connsiteY1317" fmla="*/ 1098780 h 2380521"/>
              <a:gd name="connsiteX1318" fmla="*/ 4425200 w 8023328"/>
              <a:gd name="connsiteY1318" fmla="*/ 1083991 h 2380521"/>
              <a:gd name="connsiteX1319" fmla="*/ 4439056 w 8023328"/>
              <a:gd name="connsiteY1319" fmla="*/ 1069203 h 2380521"/>
              <a:gd name="connsiteX1320" fmla="*/ 4366768 w 8023328"/>
              <a:gd name="connsiteY1320" fmla="*/ 1069203 h 2380521"/>
              <a:gd name="connsiteX1321" fmla="*/ 4380624 w 8023328"/>
              <a:gd name="connsiteY1321" fmla="*/ 1083991 h 2380521"/>
              <a:gd name="connsiteX1322" fmla="*/ 4366768 w 8023328"/>
              <a:gd name="connsiteY1322" fmla="*/ 1098780 h 2380521"/>
              <a:gd name="connsiteX1323" fmla="*/ 4354371 w 8023328"/>
              <a:gd name="connsiteY1323" fmla="*/ 1083991 h 2380521"/>
              <a:gd name="connsiteX1324" fmla="*/ 4366768 w 8023328"/>
              <a:gd name="connsiteY1324" fmla="*/ 1069203 h 2380521"/>
              <a:gd name="connsiteX1325" fmla="*/ 4295937 w 8023328"/>
              <a:gd name="connsiteY1325" fmla="*/ 1069203 h 2380521"/>
              <a:gd name="connsiteX1326" fmla="*/ 4309793 w 8023328"/>
              <a:gd name="connsiteY1326" fmla="*/ 1083991 h 2380521"/>
              <a:gd name="connsiteX1327" fmla="*/ 4295937 w 8023328"/>
              <a:gd name="connsiteY1327" fmla="*/ 1098780 h 2380521"/>
              <a:gd name="connsiteX1328" fmla="*/ 4283540 w 8023328"/>
              <a:gd name="connsiteY1328" fmla="*/ 1083991 h 2380521"/>
              <a:gd name="connsiteX1329" fmla="*/ 4295937 w 8023328"/>
              <a:gd name="connsiteY1329" fmla="*/ 1069203 h 2380521"/>
              <a:gd name="connsiteX1330" fmla="*/ 4225107 w 8023328"/>
              <a:gd name="connsiteY1330" fmla="*/ 1069203 h 2380521"/>
              <a:gd name="connsiteX1331" fmla="*/ 4238963 w 8023328"/>
              <a:gd name="connsiteY1331" fmla="*/ 1083991 h 2380521"/>
              <a:gd name="connsiteX1332" fmla="*/ 4225107 w 8023328"/>
              <a:gd name="connsiteY1332" fmla="*/ 1098780 h 2380521"/>
              <a:gd name="connsiteX1333" fmla="*/ 4212710 w 8023328"/>
              <a:gd name="connsiteY1333" fmla="*/ 1083991 h 2380521"/>
              <a:gd name="connsiteX1334" fmla="*/ 4225107 w 8023328"/>
              <a:gd name="connsiteY1334" fmla="*/ 1069203 h 2380521"/>
              <a:gd name="connsiteX1335" fmla="*/ 4153295 w 8023328"/>
              <a:gd name="connsiteY1335" fmla="*/ 1069203 h 2380521"/>
              <a:gd name="connsiteX1336" fmla="*/ 4168083 w 8023328"/>
              <a:gd name="connsiteY1336" fmla="*/ 1083991 h 2380521"/>
              <a:gd name="connsiteX1337" fmla="*/ 4153295 w 8023328"/>
              <a:gd name="connsiteY1337" fmla="*/ 1098780 h 2380521"/>
              <a:gd name="connsiteX1338" fmla="*/ 4138507 w 8023328"/>
              <a:gd name="connsiteY1338" fmla="*/ 1083991 h 2380521"/>
              <a:gd name="connsiteX1339" fmla="*/ 4153295 w 8023328"/>
              <a:gd name="connsiteY1339" fmla="*/ 1069203 h 2380521"/>
              <a:gd name="connsiteX1340" fmla="*/ 4082465 w 8023328"/>
              <a:gd name="connsiteY1340" fmla="*/ 1069203 h 2380521"/>
              <a:gd name="connsiteX1341" fmla="*/ 4097254 w 8023328"/>
              <a:gd name="connsiteY1341" fmla="*/ 1083991 h 2380521"/>
              <a:gd name="connsiteX1342" fmla="*/ 4082465 w 8023328"/>
              <a:gd name="connsiteY1342" fmla="*/ 1098780 h 2380521"/>
              <a:gd name="connsiteX1343" fmla="*/ 4067676 w 8023328"/>
              <a:gd name="connsiteY1343" fmla="*/ 1083991 h 2380521"/>
              <a:gd name="connsiteX1344" fmla="*/ 4082465 w 8023328"/>
              <a:gd name="connsiteY1344" fmla="*/ 1069203 h 2380521"/>
              <a:gd name="connsiteX1345" fmla="*/ 4011635 w 8023328"/>
              <a:gd name="connsiteY1345" fmla="*/ 1069203 h 2380521"/>
              <a:gd name="connsiteX1346" fmla="*/ 4026423 w 8023328"/>
              <a:gd name="connsiteY1346" fmla="*/ 1083991 h 2380521"/>
              <a:gd name="connsiteX1347" fmla="*/ 4011635 w 8023328"/>
              <a:gd name="connsiteY1347" fmla="*/ 1098780 h 2380521"/>
              <a:gd name="connsiteX1348" fmla="*/ 3996847 w 8023328"/>
              <a:gd name="connsiteY1348" fmla="*/ 1083991 h 2380521"/>
              <a:gd name="connsiteX1349" fmla="*/ 4011635 w 8023328"/>
              <a:gd name="connsiteY1349" fmla="*/ 1069203 h 2380521"/>
              <a:gd name="connsiteX1350" fmla="*/ 3939871 w 8023328"/>
              <a:gd name="connsiteY1350" fmla="*/ 1069203 h 2380521"/>
              <a:gd name="connsiteX1351" fmla="*/ 3952268 w 8023328"/>
              <a:gd name="connsiteY1351" fmla="*/ 1083991 h 2380521"/>
              <a:gd name="connsiteX1352" fmla="*/ 3939871 w 8023328"/>
              <a:gd name="connsiteY1352" fmla="*/ 1098780 h 2380521"/>
              <a:gd name="connsiteX1353" fmla="*/ 3926015 w 8023328"/>
              <a:gd name="connsiteY1353" fmla="*/ 1083991 h 2380521"/>
              <a:gd name="connsiteX1354" fmla="*/ 3939871 w 8023328"/>
              <a:gd name="connsiteY1354" fmla="*/ 1069203 h 2380521"/>
              <a:gd name="connsiteX1355" fmla="*/ 582439 w 8023328"/>
              <a:gd name="connsiteY1355" fmla="*/ 1069203 h 2380521"/>
              <a:gd name="connsiteX1356" fmla="*/ 596295 w 8023328"/>
              <a:gd name="connsiteY1356" fmla="*/ 1083059 h 2380521"/>
              <a:gd name="connsiteX1357" fmla="*/ 582439 w 8023328"/>
              <a:gd name="connsiteY1357" fmla="*/ 1095457 h 2380521"/>
              <a:gd name="connsiteX1358" fmla="*/ 570041 w 8023328"/>
              <a:gd name="connsiteY1358" fmla="*/ 1083059 h 2380521"/>
              <a:gd name="connsiteX1359" fmla="*/ 582439 w 8023328"/>
              <a:gd name="connsiteY1359" fmla="*/ 1069203 h 2380521"/>
              <a:gd name="connsiteX1360" fmla="*/ 513628 w 8023328"/>
              <a:gd name="connsiteY1360" fmla="*/ 1069203 h 2380521"/>
              <a:gd name="connsiteX1361" fmla="*/ 528807 w 8023328"/>
              <a:gd name="connsiteY1361" fmla="*/ 1083059 h 2380521"/>
              <a:gd name="connsiteX1362" fmla="*/ 513628 w 8023328"/>
              <a:gd name="connsiteY1362" fmla="*/ 1095457 h 2380521"/>
              <a:gd name="connsiteX1363" fmla="*/ 499209 w 8023328"/>
              <a:gd name="connsiteY1363" fmla="*/ 1083059 h 2380521"/>
              <a:gd name="connsiteX1364" fmla="*/ 513628 w 8023328"/>
              <a:gd name="connsiteY1364" fmla="*/ 1069203 h 2380521"/>
              <a:gd name="connsiteX1365" fmla="*/ 439795 w 8023328"/>
              <a:gd name="connsiteY1365" fmla="*/ 1069203 h 2380521"/>
              <a:gd name="connsiteX1366" fmla="*/ 454585 w 8023328"/>
              <a:gd name="connsiteY1366" fmla="*/ 1083059 h 2380521"/>
              <a:gd name="connsiteX1367" fmla="*/ 439795 w 8023328"/>
              <a:gd name="connsiteY1367" fmla="*/ 1095457 h 2380521"/>
              <a:gd name="connsiteX1368" fmla="*/ 425007 w 8023328"/>
              <a:gd name="connsiteY1368" fmla="*/ 1083059 h 2380521"/>
              <a:gd name="connsiteX1369" fmla="*/ 439795 w 8023328"/>
              <a:gd name="connsiteY1369" fmla="*/ 1069203 h 2380521"/>
              <a:gd name="connsiteX1370" fmla="*/ 368965 w 8023328"/>
              <a:gd name="connsiteY1370" fmla="*/ 1069203 h 2380521"/>
              <a:gd name="connsiteX1371" fmla="*/ 383754 w 8023328"/>
              <a:gd name="connsiteY1371" fmla="*/ 1083059 h 2380521"/>
              <a:gd name="connsiteX1372" fmla="*/ 368965 w 8023328"/>
              <a:gd name="connsiteY1372" fmla="*/ 1095457 h 2380521"/>
              <a:gd name="connsiteX1373" fmla="*/ 354177 w 8023328"/>
              <a:gd name="connsiteY1373" fmla="*/ 1083059 h 2380521"/>
              <a:gd name="connsiteX1374" fmla="*/ 368965 w 8023328"/>
              <a:gd name="connsiteY1374" fmla="*/ 1069203 h 2380521"/>
              <a:gd name="connsiteX1375" fmla="*/ 297201 w 8023328"/>
              <a:gd name="connsiteY1375" fmla="*/ 1069203 h 2380521"/>
              <a:gd name="connsiteX1376" fmla="*/ 309599 w 8023328"/>
              <a:gd name="connsiteY1376" fmla="*/ 1083059 h 2380521"/>
              <a:gd name="connsiteX1377" fmla="*/ 297201 w 8023328"/>
              <a:gd name="connsiteY1377" fmla="*/ 1095457 h 2380521"/>
              <a:gd name="connsiteX1378" fmla="*/ 283346 w 8023328"/>
              <a:gd name="connsiteY1378" fmla="*/ 1083059 h 2380521"/>
              <a:gd name="connsiteX1379" fmla="*/ 297201 w 8023328"/>
              <a:gd name="connsiteY1379" fmla="*/ 1069203 h 2380521"/>
              <a:gd name="connsiteX1380" fmla="*/ 226372 w 8023328"/>
              <a:gd name="connsiteY1380" fmla="*/ 1069203 h 2380521"/>
              <a:gd name="connsiteX1381" fmla="*/ 238771 w 8023328"/>
              <a:gd name="connsiteY1381" fmla="*/ 1083059 h 2380521"/>
              <a:gd name="connsiteX1382" fmla="*/ 226372 w 8023328"/>
              <a:gd name="connsiteY1382" fmla="*/ 1095457 h 2380521"/>
              <a:gd name="connsiteX1383" fmla="*/ 212516 w 8023328"/>
              <a:gd name="connsiteY1383" fmla="*/ 1083059 h 2380521"/>
              <a:gd name="connsiteX1384" fmla="*/ 226372 w 8023328"/>
              <a:gd name="connsiteY1384" fmla="*/ 1069203 h 2380521"/>
              <a:gd name="connsiteX1385" fmla="*/ 154079 w 8023328"/>
              <a:gd name="connsiteY1385" fmla="*/ 1069203 h 2380521"/>
              <a:gd name="connsiteX1386" fmla="*/ 167935 w 8023328"/>
              <a:gd name="connsiteY1386" fmla="*/ 1083059 h 2380521"/>
              <a:gd name="connsiteX1387" fmla="*/ 154079 w 8023328"/>
              <a:gd name="connsiteY1387" fmla="*/ 1095457 h 2380521"/>
              <a:gd name="connsiteX1388" fmla="*/ 141682 w 8023328"/>
              <a:gd name="connsiteY1388" fmla="*/ 1083059 h 2380521"/>
              <a:gd name="connsiteX1389" fmla="*/ 154079 w 8023328"/>
              <a:gd name="connsiteY1389" fmla="*/ 1069203 h 2380521"/>
              <a:gd name="connsiteX1390" fmla="*/ 83249 w 8023328"/>
              <a:gd name="connsiteY1390" fmla="*/ 1069203 h 2380521"/>
              <a:gd name="connsiteX1391" fmla="*/ 97105 w 8023328"/>
              <a:gd name="connsiteY1391" fmla="*/ 1083059 h 2380521"/>
              <a:gd name="connsiteX1392" fmla="*/ 83249 w 8023328"/>
              <a:gd name="connsiteY1392" fmla="*/ 1095457 h 2380521"/>
              <a:gd name="connsiteX1393" fmla="*/ 70852 w 8023328"/>
              <a:gd name="connsiteY1393" fmla="*/ 1083059 h 2380521"/>
              <a:gd name="connsiteX1394" fmla="*/ 83249 w 8023328"/>
              <a:gd name="connsiteY1394" fmla="*/ 1069203 h 2380521"/>
              <a:gd name="connsiteX1395" fmla="*/ 12014 w 8023328"/>
              <a:gd name="connsiteY1395" fmla="*/ 1069203 h 2380521"/>
              <a:gd name="connsiteX1396" fmla="*/ 26255 w 8023328"/>
              <a:gd name="connsiteY1396" fmla="*/ 1083059 h 2380521"/>
              <a:gd name="connsiteX1397" fmla="*/ 12014 w 8023328"/>
              <a:gd name="connsiteY1397" fmla="*/ 1095457 h 2380521"/>
              <a:gd name="connsiteX1398" fmla="*/ 21 w 8023328"/>
              <a:gd name="connsiteY1398" fmla="*/ 1083059 h 2380521"/>
              <a:gd name="connsiteX1399" fmla="*/ 12014 w 8023328"/>
              <a:gd name="connsiteY1399" fmla="*/ 1069203 h 2380521"/>
              <a:gd name="connsiteX1400" fmla="*/ 6724405 w 8023328"/>
              <a:gd name="connsiteY1400" fmla="*/ 998371 h 2380521"/>
              <a:gd name="connsiteX1401" fmla="*/ 6738261 w 8023328"/>
              <a:gd name="connsiteY1401" fmla="*/ 1010768 h 2380521"/>
              <a:gd name="connsiteX1402" fmla="*/ 6724405 w 8023328"/>
              <a:gd name="connsiteY1402" fmla="*/ 1024625 h 2380521"/>
              <a:gd name="connsiteX1403" fmla="*/ 6712008 w 8023328"/>
              <a:gd name="connsiteY1403" fmla="*/ 1010768 h 2380521"/>
              <a:gd name="connsiteX1404" fmla="*/ 6724405 w 8023328"/>
              <a:gd name="connsiteY1404" fmla="*/ 998371 h 2380521"/>
              <a:gd name="connsiteX1405" fmla="*/ 6653576 w 8023328"/>
              <a:gd name="connsiteY1405" fmla="*/ 998371 h 2380521"/>
              <a:gd name="connsiteX1406" fmla="*/ 6667432 w 8023328"/>
              <a:gd name="connsiteY1406" fmla="*/ 1010768 h 2380521"/>
              <a:gd name="connsiteX1407" fmla="*/ 6653576 w 8023328"/>
              <a:gd name="connsiteY1407" fmla="*/ 1024625 h 2380521"/>
              <a:gd name="connsiteX1408" fmla="*/ 6641179 w 8023328"/>
              <a:gd name="connsiteY1408" fmla="*/ 1010768 h 2380521"/>
              <a:gd name="connsiteX1409" fmla="*/ 6653576 w 8023328"/>
              <a:gd name="connsiteY1409" fmla="*/ 998371 h 2380521"/>
              <a:gd name="connsiteX1410" fmla="*/ 6581764 w 8023328"/>
              <a:gd name="connsiteY1410" fmla="*/ 998371 h 2380521"/>
              <a:gd name="connsiteX1411" fmla="*/ 6596552 w 8023328"/>
              <a:gd name="connsiteY1411" fmla="*/ 1010768 h 2380521"/>
              <a:gd name="connsiteX1412" fmla="*/ 6581764 w 8023328"/>
              <a:gd name="connsiteY1412" fmla="*/ 1024625 h 2380521"/>
              <a:gd name="connsiteX1413" fmla="*/ 6566976 w 8023328"/>
              <a:gd name="connsiteY1413" fmla="*/ 1010768 h 2380521"/>
              <a:gd name="connsiteX1414" fmla="*/ 6581764 w 8023328"/>
              <a:gd name="connsiteY1414" fmla="*/ 998371 h 2380521"/>
              <a:gd name="connsiteX1415" fmla="*/ 6510933 w 8023328"/>
              <a:gd name="connsiteY1415" fmla="*/ 998371 h 2380521"/>
              <a:gd name="connsiteX1416" fmla="*/ 6525722 w 8023328"/>
              <a:gd name="connsiteY1416" fmla="*/ 1010768 h 2380521"/>
              <a:gd name="connsiteX1417" fmla="*/ 6510933 w 8023328"/>
              <a:gd name="connsiteY1417" fmla="*/ 1024625 h 2380521"/>
              <a:gd name="connsiteX1418" fmla="*/ 6496144 w 8023328"/>
              <a:gd name="connsiteY1418" fmla="*/ 1010768 h 2380521"/>
              <a:gd name="connsiteX1419" fmla="*/ 6510933 w 8023328"/>
              <a:gd name="connsiteY1419" fmla="*/ 998371 h 2380521"/>
              <a:gd name="connsiteX1420" fmla="*/ 6440492 w 8023328"/>
              <a:gd name="connsiteY1420" fmla="*/ 998371 h 2380521"/>
              <a:gd name="connsiteX1421" fmla="*/ 6454911 w 8023328"/>
              <a:gd name="connsiteY1421" fmla="*/ 1010768 h 2380521"/>
              <a:gd name="connsiteX1422" fmla="*/ 6440492 w 8023328"/>
              <a:gd name="connsiteY1422" fmla="*/ 1024625 h 2380521"/>
              <a:gd name="connsiteX1423" fmla="*/ 6425315 w 8023328"/>
              <a:gd name="connsiteY1423" fmla="*/ 1010768 h 2380521"/>
              <a:gd name="connsiteX1424" fmla="*/ 6440492 w 8023328"/>
              <a:gd name="connsiteY1424" fmla="*/ 998371 h 2380521"/>
              <a:gd name="connsiteX1425" fmla="*/ 6368340 w 8023328"/>
              <a:gd name="connsiteY1425" fmla="*/ 998371 h 2380521"/>
              <a:gd name="connsiteX1426" fmla="*/ 6380737 w 8023328"/>
              <a:gd name="connsiteY1426" fmla="*/ 1010768 h 2380521"/>
              <a:gd name="connsiteX1427" fmla="*/ 6368340 w 8023328"/>
              <a:gd name="connsiteY1427" fmla="*/ 1024625 h 2380521"/>
              <a:gd name="connsiteX1428" fmla="*/ 6354484 w 8023328"/>
              <a:gd name="connsiteY1428" fmla="*/ 1010768 h 2380521"/>
              <a:gd name="connsiteX1429" fmla="*/ 6368340 w 8023328"/>
              <a:gd name="connsiteY1429" fmla="*/ 998371 h 2380521"/>
              <a:gd name="connsiteX1430" fmla="*/ 6297511 w 8023328"/>
              <a:gd name="connsiteY1430" fmla="*/ 998371 h 2380521"/>
              <a:gd name="connsiteX1431" fmla="*/ 6309908 w 8023328"/>
              <a:gd name="connsiteY1431" fmla="*/ 1010768 h 2380521"/>
              <a:gd name="connsiteX1432" fmla="*/ 6297511 w 8023328"/>
              <a:gd name="connsiteY1432" fmla="*/ 1024625 h 2380521"/>
              <a:gd name="connsiteX1433" fmla="*/ 6283655 w 8023328"/>
              <a:gd name="connsiteY1433" fmla="*/ 1010768 h 2380521"/>
              <a:gd name="connsiteX1434" fmla="*/ 6297511 w 8023328"/>
              <a:gd name="connsiteY1434" fmla="*/ 998371 h 2380521"/>
              <a:gd name="connsiteX1435" fmla="*/ 6226679 w 8023328"/>
              <a:gd name="connsiteY1435" fmla="*/ 998371 h 2380521"/>
              <a:gd name="connsiteX1436" fmla="*/ 6239076 w 8023328"/>
              <a:gd name="connsiteY1436" fmla="*/ 1010768 h 2380521"/>
              <a:gd name="connsiteX1437" fmla="*/ 6226679 w 8023328"/>
              <a:gd name="connsiteY1437" fmla="*/ 1024625 h 2380521"/>
              <a:gd name="connsiteX1438" fmla="*/ 6212823 w 8023328"/>
              <a:gd name="connsiteY1438" fmla="*/ 1010768 h 2380521"/>
              <a:gd name="connsiteX1439" fmla="*/ 6226679 w 8023328"/>
              <a:gd name="connsiteY1439" fmla="*/ 998371 h 2380521"/>
              <a:gd name="connsiteX1440" fmla="*/ 6154391 w 8023328"/>
              <a:gd name="connsiteY1440" fmla="*/ 998371 h 2380521"/>
              <a:gd name="connsiteX1441" fmla="*/ 6168247 w 8023328"/>
              <a:gd name="connsiteY1441" fmla="*/ 1010768 h 2380521"/>
              <a:gd name="connsiteX1442" fmla="*/ 6154391 w 8023328"/>
              <a:gd name="connsiteY1442" fmla="*/ 1024625 h 2380521"/>
              <a:gd name="connsiteX1443" fmla="*/ 6141994 w 8023328"/>
              <a:gd name="connsiteY1443" fmla="*/ 1010768 h 2380521"/>
              <a:gd name="connsiteX1444" fmla="*/ 6154391 w 8023328"/>
              <a:gd name="connsiteY1444" fmla="*/ 998371 h 2380521"/>
              <a:gd name="connsiteX1445" fmla="*/ 6083559 w 8023328"/>
              <a:gd name="connsiteY1445" fmla="*/ 998371 h 2380521"/>
              <a:gd name="connsiteX1446" fmla="*/ 6097415 w 8023328"/>
              <a:gd name="connsiteY1446" fmla="*/ 1010768 h 2380521"/>
              <a:gd name="connsiteX1447" fmla="*/ 6083559 w 8023328"/>
              <a:gd name="connsiteY1447" fmla="*/ 1024625 h 2380521"/>
              <a:gd name="connsiteX1448" fmla="*/ 6071162 w 8023328"/>
              <a:gd name="connsiteY1448" fmla="*/ 1010768 h 2380521"/>
              <a:gd name="connsiteX1449" fmla="*/ 6083559 w 8023328"/>
              <a:gd name="connsiteY1449" fmla="*/ 998371 h 2380521"/>
              <a:gd name="connsiteX1450" fmla="*/ 6009356 w 8023328"/>
              <a:gd name="connsiteY1450" fmla="*/ 998371 h 2380521"/>
              <a:gd name="connsiteX1451" fmla="*/ 6023212 w 8023328"/>
              <a:gd name="connsiteY1451" fmla="*/ 1010768 h 2380521"/>
              <a:gd name="connsiteX1452" fmla="*/ 6009356 w 8023328"/>
              <a:gd name="connsiteY1452" fmla="*/ 1024625 h 2380521"/>
              <a:gd name="connsiteX1453" fmla="*/ 5996959 w 8023328"/>
              <a:gd name="connsiteY1453" fmla="*/ 1010768 h 2380521"/>
              <a:gd name="connsiteX1454" fmla="*/ 6009356 w 8023328"/>
              <a:gd name="connsiteY1454" fmla="*/ 998371 h 2380521"/>
              <a:gd name="connsiteX1455" fmla="*/ 5940548 w 8023328"/>
              <a:gd name="connsiteY1455" fmla="*/ 998371 h 2380521"/>
              <a:gd name="connsiteX1456" fmla="*/ 5955726 w 8023328"/>
              <a:gd name="connsiteY1456" fmla="*/ 1010768 h 2380521"/>
              <a:gd name="connsiteX1457" fmla="*/ 5940548 w 8023328"/>
              <a:gd name="connsiteY1457" fmla="*/ 1024625 h 2380521"/>
              <a:gd name="connsiteX1458" fmla="*/ 5926130 w 8023328"/>
              <a:gd name="connsiteY1458" fmla="*/ 1010768 h 2380521"/>
              <a:gd name="connsiteX1459" fmla="*/ 5940548 w 8023328"/>
              <a:gd name="connsiteY1459" fmla="*/ 998371 h 2380521"/>
              <a:gd name="connsiteX1460" fmla="*/ 5870088 w 8023328"/>
              <a:gd name="connsiteY1460" fmla="*/ 998371 h 2380521"/>
              <a:gd name="connsiteX1461" fmla="*/ 5884877 w 8023328"/>
              <a:gd name="connsiteY1461" fmla="*/ 1010768 h 2380521"/>
              <a:gd name="connsiteX1462" fmla="*/ 5870088 w 8023328"/>
              <a:gd name="connsiteY1462" fmla="*/ 1024625 h 2380521"/>
              <a:gd name="connsiteX1463" fmla="*/ 5855299 w 8023328"/>
              <a:gd name="connsiteY1463" fmla="*/ 1010768 h 2380521"/>
              <a:gd name="connsiteX1464" fmla="*/ 5870088 w 8023328"/>
              <a:gd name="connsiteY1464" fmla="*/ 998371 h 2380521"/>
              <a:gd name="connsiteX1465" fmla="*/ 5799257 w 8023328"/>
              <a:gd name="connsiteY1465" fmla="*/ 998371 h 2380521"/>
              <a:gd name="connsiteX1466" fmla="*/ 5814045 w 8023328"/>
              <a:gd name="connsiteY1466" fmla="*/ 1010768 h 2380521"/>
              <a:gd name="connsiteX1467" fmla="*/ 5799257 w 8023328"/>
              <a:gd name="connsiteY1467" fmla="*/ 1024625 h 2380521"/>
              <a:gd name="connsiteX1468" fmla="*/ 5784469 w 8023328"/>
              <a:gd name="connsiteY1468" fmla="*/ 1010768 h 2380521"/>
              <a:gd name="connsiteX1469" fmla="*/ 5799257 w 8023328"/>
              <a:gd name="connsiteY1469" fmla="*/ 998371 h 2380521"/>
              <a:gd name="connsiteX1470" fmla="*/ 5724122 w 8023328"/>
              <a:gd name="connsiteY1470" fmla="*/ 998371 h 2380521"/>
              <a:gd name="connsiteX1471" fmla="*/ 5736519 w 8023328"/>
              <a:gd name="connsiteY1471" fmla="*/ 1010768 h 2380521"/>
              <a:gd name="connsiteX1472" fmla="*/ 5724122 w 8023328"/>
              <a:gd name="connsiteY1472" fmla="*/ 1024625 h 2380521"/>
              <a:gd name="connsiteX1473" fmla="*/ 5710266 w 8023328"/>
              <a:gd name="connsiteY1473" fmla="*/ 1010768 h 2380521"/>
              <a:gd name="connsiteX1474" fmla="*/ 5724122 w 8023328"/>
              <a:gd name="connsiteY1474" fmla="*/ 998371 h 2380521"/>
              <a:gd name="connsiteX1475" fmla="*/ 5653291 w 8023328"/>
              <a:gd name="connsiteY1475" fmla="*/ 998371 h 2380521"/>
              <a:gd name="connsiteX1476" fmla="*/ 5665688 w 8023328"/>
              <a:gd name="connsiteY1476" fmla="*/ 1012227 h 2380521"/>
              <a:gd name="connsiteX1477" fmla="*/ 5653291 w 8023328"/>
              <a:gd name="connsiteY1477" fmla="*/ 1024625 h 2380521"/>
              <a:gd name="connsiteX1478" fmla="*/ 5639435 w 8023328"/>
              <a:gd name="connsiteY1478" fmla="*/ 1012227 h 2380521"/>
              <a:gd name="connsiteX1479" fmla="*/ 5653291 w 8023328"/>
              <a:gd name="connsiteY1479" fmla="*/ 998371 h 2380521"/>
              <a:gd name="connsiteX1480" fmla="*/ 5581002 w 8023328"/>
              <a:gd name="connsiteY1480" fmla="*/ 998371 h 2380521"/>
              <a:gd name="connsiteX1481" fmla="*/ 5594858 w 8023328"/>
              <a:gd name="connsiteY1481" fmla="*/ 1012227 h 2380521"/>
              <a:gd name="connsiteX1482" fmla="*/ 5581002 w 8023328"/>
              <a:gd name="connsiteY1482" fmla="*/ 1024625 h 2380521"/>
              <a:gd name="connsiteX1483" fmla="*/ 5568605 w 8023328"/>
              <a:gd name="connsiteY1483" fmla="*/ 1012227 h 2380521"/>
              <a:gd name="connsiteX1484" fmla="*/ 5581002 w 8023328"/>
              <a:gd name="connsiteY1484" fmla="*/ 998371 h 2380521"/>
              <a:gd name="connsiteX1485" fmla="*/ 5510171 w 8023328"/>
              <a:gd name="connsiteY1485" fmla="*/ 998371 h 2380521"/>
              <a:gd name="connsiteX1486" fmla="*/ 5524027 w 8023328"/>
              <a:gd name="connsiteY1486" fmla="*/ 1012227 h 2380521"/>
              <a:gd name="connsiteX1487" fmla="*/ 5510171 w 8023328"/>
              <a:gd name="connsiteY1487" fmla="*/ 1024625 h 2380521"/>
              <a:gd name="connsiteX1488" fmla="*/ 5497774 w 8023328"/>
              <a:gd name="connsiteY1488" fmla="*/ 1012227 h 2380521"/>
              <a:gd name="connsiteX1489" fmla="*/ 5510171 w 8023328"/>
              <a:gd name="connsiteY1489" fmla="*/ 998371 h 2380521"/>
              <a:gd name="connsiteX1490" fmla="*/ 5438937 w 8023328"/>
              <a:gd name="connsiteY1490" fmla="*/ 998371 h 2380521"/>
              <a:gd name="connsiteX1491" fmla="*/ 5453178 w 8023328"/>
              <a:gd name="connsiteY1491" fmla="*/ 1012227 h 2380521"/>
              <a:gd name="connsiteX1492" fmla="*/ 5438937 w 8023328"/>
              <a:gd name="connsiteY1492" fmla="*/ 1024625 h 2380521"/>
              <a:gd name="connsiteX1493" fmla="*/ 5426945 w 8023328"/>
              <a:gd name="connsiteY1493" fmla="*/ 1012227 h 2380521"/>
              <a:gd name="connsiteX1494" fmla="*/ 5438937 w 8023328"/>
              <a:gd name="connsiteY1494" fmla="*/ 998371 h 2380521"/>
              <a:gd name="connsiteX1495" fmla="*/ 5367530 w 8023328"/>
              <a:gd name="connsiteY1495" fmla="*/ 998371 h 2380521"/>
              <a:gd name="connsiteX1496" fmla="*/ 5382318 w 8023328"/>
              <a:gd name="connsiteY1496" fmla="*/ 1012227 h 2380521"/>
              <a:gd name="connsiteX1497" fmla="*/ 5367530 w 8023328"/>
              <a:gd name="connsiteY1497" fmla="*/ 1024625 h 2380521"/>
              <a:gd name="connsiteX1498" fmla="*/ 5352742 w 8023328"/>
              <a:gd name="connsiteY1498" fmla="*/ 1012227 h 2380521"/>
              <a:gd name="connsiteX1499" fmla="*/ 5367530 w 8023328"/>
              <a:gd name="connsiteY1499" fmla="*/ 998371 h 2380521"/>
              <a:gd name="connsiteX1500" fmla="*/ 5296699 w 8023328"/>
              <a:gd name="connsiteY1500" fmla="*/ 998371 h 2380521"/>
              <a:gd name="connsiteX1501" fmla="*/ 5311488 w 8023328"/>
              <a:gd name="connsiteY1501" fmla="*/ 1012227 h 2380521"/>
              <a:gd name="connsiteX1502" fmla="*/ 5296699 w 8023328"/>
              <a:gd name="connsiteY1502" fmla="*/ 1024625 h 2380521"/>
              <a:gd name="connsiteX1503" fmla="*/ 5281910 w 8023328"/>
              <a:gd name="connsiteY1503" fmla="*/ 1012227 h 2380521"/>
              <a:gd name="connsiteX1504" fmla="*/ 5296699 w 8023328"/>
              <a:gd name="connsiteY1504" fmla="*/ 998371 h 2380521"/>
              <a:gd name="connsiteX1505" fmla="*/ 5225869 w 8023328"/>
              <a:gd name="connsiteY1505" fmla="*/ 998371 h 2380521"/>
              <a:gd name="connsiteX1506" fmla="*/ 5240657 w 8023328"/>
              <a:gd name="connsiteY1506" fmla="*/ 1012227 h 2380521"/>
              <a:gd name="connsiteX1507" fmla="*/ 5225869 w 8023328"/>
              <a:gd name="connsiteY1507" fmla="*/ 1024625 h 2380521"/>
              <a:gd name="connsiteX1508" fmla="*/ 5211081 w 8023328"/>
              <a:gd name="connsiteY1508" fmla="*/ 1012227 h 2380521"/>
              <a:gd name="connsiteX1509" fmla="*/ 5225869 w 8023328"/>
              <a:gd name="connsiteY1509" fmla="*/ 998371 h 2380521"/>
              <a:gd name="connsiteX1510" fmla="*/ 5154105 w 8023328"/>
              <a:gd name="connsiteY1510" fmla="*/ 998371 h 2380521"/>
              <a:gd name="connsiteX1511" fmla="*/ 5166502 w 8023328"/>
              <a:gd name="connsiteY1511" fmla="*/ 1012227 h 2380521"/>
              <a:gd name="connsiteX1512" fmla="*/ 5154105 w 8023328"/>
              <a:gd name="connsiteY1512" fmla="*/ 1024625 h 2380521"/>
              <a:gd name="connsiteX1513" fmla="*/ 5140249 w 8023328"/>
              <a:gd name="connsiteY1513" fmla="*/ 1012227 h 2380521"/>
              <a:gd name="connsiteX1514" fmla="*/ 5154105 w 8023328"/>
              <a:gd name="connsiteY1514" fmla="*/ 998371 h 2380521"/>
              <a:gd name="connsiteX1515" fmla="*/ 5083276 w 8023328"/>
              <a:gd name="connsiteY1515" fmla="*/ 998371 h 2380521"/>
              <a:gd name="connsiteX1516" fmla="*/ 5095673 w 8023328"/>
              <a:gd name="connsiteY1516" fmla="*/ 1012227 h 2380521"/>
              <a:gd name="connsiteX1517" fmla="*/ 5083276 w 8023328"/>
              <a:gd name="connsiteY1517" fmla="*/ 1024625 h 2380521"/>
              <a:gd name="connsiteX1518" fmla="*/ 5069420 w 8023328"/>
              <a:gd name="connsiteY1518" fmla="*/ 1012227 h 2380521"/>
              <a:gd name="connsiteX1519" fmla="*/ 5083276 w 8023328"/>
              <a:gd name="connsiteY1519" fmla="*/ 998371 h 2380521"/>
              <a:gd name="connsiteX1520" fmla="*/ 5012445 w 8023328"/>
              <a:gd name="connsiteY1520" fmla="*/ 998371 h 2380521"/>
              <a:gd name="connsiteX1521" fmla="*/ 5024842 w 8023328"/>
              <a:gd name="connsiteY1521" fmla="*/ 1012227 h 2380521"/>
              <a:gd name="connsiteX1522" fmla="*/ 5012445 w 8023328"/>
              <a:gd name="connsiteY1522" fmla="*/ 1024625 h 2380521"/>
              <a:gd name="connsiteX1523" fmla="*/ 4998589 w 8023328"/>
              <a:gd name="connsiteY1523" fmla="*/ 1012227 h 2380521"/>
              <a:gd name="connsiteX1524" fmla="*/ 5012445 w 8023328"/>
              <a:gd name="connsiteY1524" fmla="*/ 998371 h 2380521"/>
              <a:gd name="connsiteX1525" fmla="*/ 4940157 w 8023328"/>
              <a:gd name="connsiteY1525" fmla="*/ 998371 h 2380521"/>
              <a:gd name="connsiteX1526" fmla="*/ 4954013 w 8023328"/>
              <a:gd name="connsiteY1526" fmla="*/ 1012227 h 2380521"/>
              <a:gd name="connsiteX1527" fmla="*/ 4940157 w 8023328"/>
              <a:gd name="connsiteY1527" fmla="*/ 1024625 h 2380521"/>
              <a:gd name="connsiteX1528" fmla="*/ 4927760 w 8023328"/>
              <a:gd name="connsiteY1528" fmla="*/ 1012227 h 2380521"/>
              <a:gd name="connsiteX1529" fmla="*/ 4940157 w 8023328"/>
              <a:gd name="connsiteY1529" fmla="*/ 998371 h 2380521"/>
              <a:gd name="connsiteX1530" fmla="*/ 4865953 w 8023328"/>
              <a:gd name="connsiteY1530" fmla="*/ 998371 h 2380521"/>
              <a:gd name="connsiteX1531" fmla="*/ 4879809 w 8023328"/>
              <a:gd name="connsiteY1531" fmla="*/ 1012227 h 2380521"/>
              <a:gd name="connsiteX1532" fmla="*/ 4865953 w 8023328"/>
              <a:gd name="connsiteY1532" fmla="*/ 1024625 h 2380521"/>
              <a:gd name="connsiteX1533" fmla="*/ 4853556 w 8023328"/>
              <a:gd name="connsiteY1533" fmla="*/ 1012227 h 2380521"/>
              <a:gd name="connsiteX1534" fmla="*/ 4865953 w 8023328"/>
              <a:gd name="connsiteY1534" fmla="*/ 998371 h 2380521"/>
              <a:gd name="connsiteX1535" fmla="*/ 4797514 w 8023328"/>
              <a:gd name="connsiteY1535" fmla="*/ 998371 h 2380521"/>
              <a:gd name="connsiteX1536" fmla="*/ 4812303 w 8023328"/>
              <a:gd name="connsiteY1536" fmla="*/ 1012227 h 2380521"/>
              <a:gd name="connsiteX1537" fmla="*/ 4797514 w 8023328"/>
              <a:gd name="connsiteY1537" fmla="*/ 1024625 h 2380521"/>
              <a:gd name="connsiteX1538" fmla="*/ 4782725 w 8023328"/>
              <a:gd name="connsiteY1538" fmla="*/ 1012227 h 2380521"/>
              <a:gd name="connsiteX1539" fmla="*/ 4797514 w 8023328"/>
              <a:gd name="connsiteY1539" fmla="*/ 998371 h 2380521"/>
              <a:gd name="connsiteX1540" fmla="*/ 4726684 w 8023328"/>
              <a:gd name="connsiteY1540" fmla="*/ 998371 h 2380521"/>
              <a:gd name="connsiteX1541" fmla="*/ 4741472 w 8023328"/>
              <a:gd name="connsiteY1541" fmla="*/ 1012227 h 2380521"/>
              <a:gd name="connsiteX1542" fmla="*/ 4726684 w 8023328"/>
              <a:gd name="connsiteY1542" fmla="*/ 1024625 h 2380521"/>
              <a:gd name="connsiteX1543" fmla="*/ 4711896 w 8023328"/>
              <a:gd name="connsiteY1543" fmla="*/ 1012227 h 2380521"/>
              <a:gd name="connsiteX1544" fmla="*/ 4726684 w 8023328"/>
              <a:gd name="connsiteY1544" fmla="*/ 998371 h 2380521"/>
              <a:gd name="connsiteX1545" fmla="*/ 4655853 w 8023328"/>
              <a:gd name="connsiteY1545" fmla="*/ 998371 h 2380521"/>
              <a:gd name="connsiteX1546" fmla="*/ 4670642 w 8023328"/>
              <a:gd name="connsiteY1546" fmla="*/ 1012227 h 2380521"/>
              <a:gd name="connsiteX1547" fmla="*/ 4655853 w 8023328"/>
              <a:gd name="connsiteY1547" fmla="*/ 1024625 h 2380521"/>
              <a:gd name="connsiteX1548" fmla="*/ 4641064 w 8023328"/>
              <a:gd name="connsiteY1548" fmla="*/ 1012227 h 2380521"/>
              <a:gd name="connsiteX1549" fmla="*/ 4655853 w 8023328"/>
              <a:gd name="connsiteY1549" fmla="*/ 998371 h 2380521"/>
              <a:gd name="connsiteX1550" fmla="*/ 4584091 w 8023328"/>
              <a:gd name="connsiteY1550" fmla="*/ 998371 h 2380521"/>
              <a:gd name="connsiteX1551" fmla="*/ 4596488 w 8023328"/>
              <a:gd name="connsiteY1551" fmla="*/ 1012227 h 2380521"/>
              <a:gd name="connsiteX1552" fmla="*/ 4584091 w 8023328"/>
              <a:gd name="connsiteY1552" fmla="*/ 1024625 h 2380521"/>
              <a:gd name="connsiteX1553" fmla="*/ 4570235 w 8023328"/>
              <a:gd name="connsiteY1553" fmla="*/ 1012227 h 2380521"/>
              <a:gd name="connsiteX1554" fmla="*/ 4584091 w 8023328"/>
              <a:gd name="connsiteY1554" fmla="*/ 998371 h 2380521"/>
              <a:gd name="connsiteX1555" fmla="*/ 4513260 w 8023328"/>
              <a:gd name="connsiteY1555" fmla="*/ 998371 h 2380521"/>
              <a:gd name="connsiteX1556" fmla="*/ 4525657 w 8023328"/>
              <a:gd name="connsiteY1556" fmla="*/ 1012227 h 2380521"/>
              <a:gd name="connsiteX1557" fmla="*/ 4513260 w 8023328"/>
              <a:gd name="connsiteY1557" fmla="*/ 1024625 h 2380521"/>
              <a:gd name="connsiteX1558" fmla="*/ 4499404 w 8023328"/>
              <a:gd name="connsiteY1558" fmla="*/ 1012227 h 2380521"/>
              <a:gd name="connsiteX1559" fmla="*/ 4513260 w 8023328"/>
              <a:gd name="connsiteY1559" fmla="*/ 998371 h 2380521"/>
              <a:gd name="connsiteX1560" fmla="*/ 4439056 w 8023328"/>
              <a:gd name="connsiteY1560" fmla="*/ 998371 h 2380521"/>
              <a:gd name="connsiteX1561" fmla="*/ 4451453 w 8023328"/>
              <a:gd name="connsiteY1561" fmla="*/ 1012227 h 2380521"/>
              <a:gd name="connsiteX1562" fmla="*/ 4439056 w 8023328"/>
              <a:gd name="connsiteY1562" fmla="*/ 1024625 h 2380521"/>
              <a:gd name="connsiteX1563" fmla="*/ 4425200 w 8023328"/>
              <a:gd name="connsiteY1563" fmla="*/ 1012227 h 2380521"/>
              <a:gd name="connsiteX1564" fmla="*/ 4439056 w 8023328"/>
              <a:gd name="connsiteY1564" fmla="*/ 998371 h 2380521"/>
              <a:gd name="connsiteX1565" fmla="*/ 4366768 w 8023328"/>
              <a:gd name="connsiteY1565" fmla="*/ 998371 h 2380521"/>
              <a:gd name="connsiteX1566" fmla="*/ 4380624 w 8023328"/>
              <a:gd name="connsiteY1566" fmla="*/ 1012227 h 2380521"/>
              <a:gd name="connsiteX1567" fmla="*/ 4366768 w 8023328"/>
              <a:gd name="connsiteY1567" fmla="*/ 1024625 h 2380521"/>
              <a:gd name="connsiteX1568" fmla="*/ 4354371 w 8023328"/>
              <a:gd name="connsiteY1568" fmla="*/ 1012227 h 2380521"/>
              <a:gd name="connsiteX1569" fmla="*/ 4366768 w 8023328"/>
              <a:gd name="connsiteY1569" fmla="*/ 998371 h 2380521"/>
              <a:gd name="connsiteX1570" fmla="*/ 4295937 w 8023328"/>
              <a:gd name="connsiteY1570" fmla="*/ 998371 h 2380521"/>
              <a:gd name="connsiteX1571" fmla="*/ 4309793 w 8023328"/>
              <a:gd name="connsiteY1571" fmla="*/ 1012227 h 2380521"/>
              <a:gd name="connsiteX1572" fmla="*/ 4295937 w 8023328"/>
              <a:gd name="connsiteY1572" fmla="*/ 1024625 h 2380521"/>
              <a:gd name="connsiteX1573" fmla="*/ 4283540 w 8023328"/>
              <a:gd name="connsiteY1573" fmla="*/ 1012227 h 2380521"/>
              <a:gd name="connsiteX1574" fmla="*/ 4295937 w 8023328"/>
              <a:gd name="connsiteY1574" fmla="*/ 998371 h 2380521"/>
              <a:gd name="connsiteX1575" fmla="*/ 4225107 w 8023328"/>
              <a:gd name="connsiteY1575" fmla="*/ 998371 h 2380521"/>
              <a:gd name="connsiteX1576" fmla="*/ 4238963 w 8023328"/>
              <a:gd name="connsiteY1576" fmla="*/ 1012227 h 2380521"/>
              <a:gd name="connsiteX1577" fmla="*/ 4225107 w 8023328"/>
              <a:gd name="connsiteY1577" fmla="*/ 1024625 h 2380521"/>
              <a:gd name="connsiteX1578" fmla="*/ 4212710 w 8023328"/>
              <a:gd name="connsiteY1578" fmla="*/ 1012227 h 2380521"/>
              <a:gd name="connsiteX1579" fmla="*/ 4225107 w 8023328"/>
              <a:gd name="connsiteY1579" fmla="*/ 998371 h 2380521"/>
              <a:gd name="connsiteX1580" fmla="*/ 4153295 w 8023328"/>
              <a:gd name="connsiteY1580" fmla="*/ 998371 h 2380521"/>
              <a:gd name="connsiteX1581" fmla="*/ 4168083 w 8023328"/>
              <a:gd name="connsiteY1581" fmla="*/ 1012227 h 2380521"/>
              <a:gd name="connsiteX1582" fmla="*/ 4153295 w 8023328"/>
              <a:gd name="connsiteY1582" fmla="*/ 1024625 h 2380521"/>
              <a:gd name="connsiteX1583" fmla="*/ 4138507 w 8023328"/>
              <a:gd name="connsiteY1583" fmla="*/ 1012227 h 2380521"/>
              <a:gd name="connsiteX1584" fmla="*/ 4153295 w 8023328"/>
              <a:gd name="connsiteY1584" fmla="*/ 998371 h 2380521"/>
              <a:gd name="connsiteX1585" fmla="*/ 4082465 w 8023328"/>
              <a:gd name="connsiteY1585" fmla="*/ 998371 h 2380521"/>
              <a:gd name="connsiteX1586" fmla="*/ 4097254 w 8023328"/>
              <a:gd name="connsiteY1586" fmla="*/ 1012227 h 2380521"/>
              <a:gd name="connsiteX1587" fmla="*/ 4082465 w 8023328"/>
              <a:gd name="connsiteY1587" fmla="*/ 1024625 h 2380521"/>
              <a:gd name="connsiteX1588" fmla="*/ 4067676 w 8023328"/>
              <a:gd name="connsiteY1588" fmla="*/ 1012227 h 2380521"/>
              <a:gd name="connsiteX1589" fmla="*/ 4082465 w 8023328"/>
              <a:gd name="connsiteY1589" fmla="*/ 998371 h 2380521"/>
              <a:gd name="connsiteX1590" fmla="*/ 4011635 w 8023328"/>
              <a:gd name="connsiteY1590" fmla="*/ 998371 h 2380521"/>
              <a:gd name="connsiteX1591" fmla="*/ 4026423 w 8023328"/>
              <a:gd name="connsiteY1591" fmla="*/ 1012227 h 2380521"/>
              <a:gd name="connsiteX1592" fmla="*/ 4011635 w 8023328"/>
              <a:gd name="connsiteY1592" fmla="*/ 1024625 h 2380521"/>
              <a:gd name="connsiteX1593" fmla="*/ 3996847 w 8023328"/>
              <a:gd name="connsiteY1593" fmla="*/ 1012227 h 2380521"/>
              <a:gd name="connsiteX1594" fmla="*/ 4011635 w 8023328"/>
              <a:gd name="connsiteY1594" fmla="*/ 998371 h 2380521"/>
              <a:gd name="connsiteX1595" fmla="*/ 3939871 w 8023328"/>
              <a:gd name="connsiteY1595" fmla="*/ 998371 h 2380521"/>
              <a:gd name="connsiteX1596" fmla="*/ 3952268 w 8023328"/>
              <a:gd name="connsiteY1596" fmla="*/ 1012227 h 2380521"/>
              <a:gd name="connsiteX1597" fmla="*/ 3939871 w 8023328"/>
              <a:gd name="connsiteY1597" fmla="*/ 1024625 h 2380521"/>
              <a:gd name="connsiteX1598" fmla="*/ 3926015 w 8023328"/>
              <a:gd name="connsiteY1598" fmla="*/ 1012227 h 2380521"/>
              <a:gd name="connsiteX1599" fmla="*/ 3939871 w 8023328"/>
              <a:gd name="connsiteY1599" fmla="*/ 998371 h 2380521"/>
              <a:gd name="connsiteX1600" fmla="*/ 3869042 w 8023328"/>
              <a:gd name="connsiteY1600" fmla="*/ 998371 h 2380521"/>
              <a:gd name="connsiteX1601" fmla="*/ 3881439 w 8023328"/>
              <a:gd name="connsiteY1601" fmla="*/ 1013160 h 2380521"/>
              <a:gd name="connsiteX1602" fmla="*/ 3869042 w 8023328"/>
              <a:gd name="connsiteY1602" fmla="*/ 1027949 h 2380521"/>
              <a:gd name="connsiteX1603" fmla="*/ 3855186 w 8023328"/>
              <a:gd name="connsiteY1603" fmla="*/ 1013160 h 2380521"/>
              <a:gd name="connsiteX1604" fmla="*/ 3869042 w 8023328"/>
              <a:gd name="connsiteY1604" fmla="*/ 998371 h 2380521"/>
              <a:gd name="connsiteX1605" fmla="*/ 3798211 w 8023328"/>
              <a:gd name="connsiteY1605" fmla="*/ 998371 h 2380521"/>
              <a:gd name="connsiteX1606" fmla="*/ 3810608 w 8023328"/>
              <a:gd name="connsiteY1606" fmla="*/ 1013160 h 2380521"/>
              <a:gd name="connsiteX1607" fmla="*/ 3798211 w 8023328"/>
              <a:gd name="connsiteY1607" fmla="*/ 1027949 h 2380521"/>
              <a:gd name="connsiteX1608" fmla="*/ 3784355 w 8023328"/>
              <a:gd name="connsiteY1608" fmla="*/ 1013160 h 2380521"/>
              <a:gd name="connsiteX1609" fmla="*/ 3798211 w 8023328"/>
              <a:gd name="connsiteY1609" fmla="*/ 998371 h 2380521"/>
              <a:gd name="connsiteX1610" fmla="*/ 3725922 w 8023328"/>
              <a:gd name="connsiteY1610" fmla="*/ 998371 h 2380521"/>
              <a:gd name="connsiteX1611" fmla="*/ 3739778 w 8023328"/>
              <a:gd name="connsiteY1611" fmla="*/ 1013160 h 2380521"/>
              <a:gd name="connsiteX1612" fmla="*/ 3725922 w 8023328"/>
              <a:gd name="connsiteY1612" fmla="*/ 1027949 h 2380521"/>
              <a:gd name="connsiteX1613" fmla="*/ 3713525 w 8023328"/>
              <a:gd name="connsiteY1613" fmla="*/ 1013160 h 2380521"/>
              <a:gd name="connsiteX1614" fmla="*/ 3725922 w 8023328"/>
              <a:gd name="connsiteY1614" fmla="*/ 998371 h 2380521"/>
              <a:gd name="connsiteX1615" fmla="*/ 724105 w 8023328"/>
              <a:gd name="connsiteY1615" fmla="*/ 998371 h 2380521"/>
              <a:gd name="connsiteX1616" fmla="*/ 737962 w 8023328"/>
              <a:gd name="connsiteY1616" fmla="*/ 1010768 h 2380521"/>
              <a:gd name="connsiteX1617" fmla="*/ 724105 w 8023328"/>
              <a:gd name="connsiteY1617" fmla="*/ 1024625 h 2380521"/>
              <a:gd name="connsiteX1618" fmla="*/ 711707 w 8023328"/>
              <a:gd name="connsiteY1618" fmla="*/ 1010768 h 2380521"/>
              <a:gd name="connsiteX1619" fmla="*/ 724105 w 8023328"/>
              <a:gd name="connsiteY1619" fmla="*/ 998371 h 2380521"/>
              <a:gd name="connsiteX1620" fmla="*/ 653274 w 8023328"/>
              <a:gd name="connsiteY1620" fmla="*/ 998371 h 2380521"/>
              <a:gd name="connsiteX1621" fmla="*/ 667129 w 8023328"/>
              <a:gd name="connsiteY1621" fmla="*/ 1010768 h 2380521"/>
              <a:gd name="connsiteX1622" fmla="*/ 653274 w 8023328"/>
              <a:gd name="connsiteY1622" fmla="*/ 1024625 h 2380521"/>
              <a:gd name="connsiteX1623" fmla="*/ 640877 w 8023328"/>
              <a:gd name="connsiteY1623" fmla="*/ 1010768 h 2380521"/>
              <a:gd name="connsiteX1624" fmla="*/ 653274 w 8023328"/>
              <a:gd name="connsiteY1624" fmla="*/ 998371 h 2380521"/>
              <a:gd name="connsiteX1625" fmla="*/ 582446 w 8023328"/>
              <a:gd name="connsiteY1625" fmla="*/ 998371 h 2380521"/>
              <a:gd name="connsiteX1626" fmla="*/ 596301 w 8023328"/>
              <a:gd name="connsiteY1626" fmla="*/ 1010768 h 2380521"/>
              <a:gd name="connsiteX1627" fmla="*/ 582446 w 8023328"/>
              <a:gd name="connsiteY1627" fmla="*/ 1024625 h 2380521"/>
              <a:gd name="connsiteX1628" fmla="*/ 570047 w 8023328"/>
              <a:gd name="connsiteY1628" fmla="*/ 1010768 h 2380521"/>
              <a:gd name="connsiteX1629" fmla="*/ 582446 w 8023328"/>
              <a:gd name="connsiteY1629" fmla="*/ 998371 h 2380521"/>
              <a:gd name="connsiteX1630" fmla="*/ 513636 w 8023328"/>
              <a:gd name="connsiteY1630" fmla="*/ 998371 h 2380521"/>
              <a:gd name="connsiteX1631" fmla="*/ 528813 w 8023328"/>
              <a:gd name="connsiteY1631" fmla="*/ 1010768 h 2380521"/>
              <a:gd name="connsiteX1632" fmla="*/ 513636 w 8023328"/>
              <a:gd name="connsiteY1632" fmla="*/ 1024625 h 2380521"/>
              <a:gd name="connsiteX1633" fmla="*/ 499216 w 8023328"/>
              <a:gd name="connsiteY1633" fmla="*/ 1010768 h 2380521"/>
              <a:gd name="connsiteX1634" fmla="*/ 513636 w 8023328"/>
              <a:gd name="connsiteY1634" fmla="*/ 998371 h 2380521"/>
              <a:gd name="connsiteX1635" fmla="*/ 439802 w 8023328"/>
              <a:gd name="connsiteY1635" fmla="*/ 998371 h 2380521"/>
              <a:gd name="connsiteX1636" fmla="*/ 454592 w 8023328"/>
              <a:gd name="connsiteY1636" fmla="*/ 1010768 h 2380521"/>
              <a:gd name="connsiteX1637" fmla="*/ 439802 w 8023328"/>
              <a:gd name="connsiteY1637" fmla="*/ 1024625 h 2380521"/>
              <a:gd name="connsiteX1638" fmla="*/ 425014 w 8023328"/>
              <a:gd name="connsiteY1638" fmla="*/ 1010768 h 2380521"/>
              <a:gd name="connsiteX1639" fmla="*/ 439802 w 8023328"/>
              <a:gd name="connsiteY1639" fmla="*/ 998371 h 2380521"/>
              <a:gd name="connsiteX1640" fmla="*/ 368040 w 8023328"/>
              <a:gd name="connsiteY1640" fmla="*/ 998371 h 2380521"/>
              <a:gd name="connsiteX1641" fmla="*/ 380438 w 8023328"/>
              <a:gd name="connsiteY1641" fmla="*/ 1012227 h 2380521"/>
              <a:gd name="connsiteX1642" fmla="*/ 368040 w 8023328"/>
              <a:gd name="connsiteY1642" fmla="*/ 1024625 h 2380521"/>
              <a:gd name="connsiteX1643" fmla="*/ 354183 w 8023328"/>
              <a:gd name="connsiteY1643" fmla="*/ 1012227 h 2380521"/>
              <a:gd name="connsiteX1644" fmla="*/ 368040 w 8023328"/>
              <a:gd name="connsiteY1644" fmla="*/ 998371 h 2380521"/>
              <a:gd name="connsiteX1645" fmla="*/ 297208 w 8023328"/>
              <a:gd name="connsiteY1645" fmla="*/ 998371 h 2380521"/>
              <a:gd name="connsiteX1646" fmla="*/ 309606 w 8023328"/>
              <a:gd name="connsiteY1646" fmla="*/ 1012227 h 2380521"/>
              <a:gd name="connsiteX1647" fmla="*/ 297208 w 8023328"/>
              <a:gd name="connsiteY1647" fmla="*/ 1024625 h 2380521"/>
              <a:gd name="connsiteX1648" fmla="*/ 283352 w 8023328"/>
              <a:gd name="connsiteY1648" fmla="*/ 1012227 h 2380521"/>
              <a:gd name="connsiteX1649" fmla="*/ 297208 w 8023328"/>
              <a:gd name="connsiteY1649" fmla="*/ 998371 h 2380521"/>
              <a:gd name="connsiteX1650" fmla="*/ 226379 w 8023328"/>
              <a:gd name="connsiteY1650" fmla="*/ 998371 h 2380521"/>
              <a:gd name="connsiteX1651" fmla="*/ 238778 w 8023328"/>
              <a:gd name="connsiteY1651" fmla="*/ 1012227 h 2380521"/>
              <a:gd name="connsiteX1652" fmla="*/ 226379 w 8023328"/>
              <a:gd name="connsiteY1652" fmla="*/ 1024625 h 2380521"/>
              <a:gd name="connsiteX1653" fmla="*/ 212523 w 8023328"/>
              <a:gd name="connsiteY1653" fmla="*/ 1012227 h 2380521"/>
              <a:gd name="connsiteX1654" fmla="*/ 226379 w 8023328"/>
              <a:gd name="connsiteY1654" fmla="*/ 998371 h 2380521"/>
              <a:gd name="connsiteX1655" fmla="*/ 154085 w 8023328"/>
              <a:gd name="connsiteY1655" fmla="*/ 998371 h 2380521"/>
              <a:gd name="connsiteX1656" fmla="*/ 167941 w 8023328"/>
              <a:gd name="connsiteY1656" fmla="*/ 1012227 h 2380521"/>
              <a:gd name="connsiteX1657" fmla="*/ 154085 w 8023328"/>
              <a:gd name="connsiteY1657" fmla="*/ 1024625 h 2380521"/>
              <a:gd name="connsiteX1658" fmla="*/ 141687 w 8023328"/>
              <a:gd name="connsiteY1658" fmla="*/ 1012227 h 2380521"/>
              <a:gd name="connsiteX1659" fmla="*/ 154085 w 8023328"/>
              <a:gd name="connsiteY1659" fmla="*/ 998371 h 2380521"/>
              <a:gd name="connsiteX1660" fmla="*/ 83255 w 8023328"/>
              <a:gd name="connsiteY1660" fmla="*/ 998371 h 2380521"/>
              <a:gd name="connsiteX1661" fmla="*/ 97111 w 8023328"/>
              <a:gd name="connsiteY1661" fmla="*/ 1012227 h 2380521"/>
              <a:gd name="connsiteX1662" fmla="*/ 83255 w 8023328"/>
              <a:gd name="connsiteY1662" fmla="*/ 1024625 h 2380521"/>
              <a:gd name="connsiteX1663" fmla="*/ 70858 w 8023328"/>
              <a:gd name="connsiteY1663" fmla="*/ 1012227 h 2380521"/>
              <a:gd name="connsiteX1664" fmla="*/ 83255 w 8023328"/>
              <a:gd name="connsiteY1664" fmla="*/ 998371 h 2380521"/>
              <a:gd name="connsiteX1665" fmla="*/ 12019 w 8023328"/>
              <a:gd name="connsiteY1665" fmla="*/ 998371 h 2380521"/>
              <a:gd name="connsiteX1666" fmla="*/ 26260 w 8023328"/>
              <a:gd name="connsiteY1666" fmla="*/ 1012227 h 2380521"/>
              <a:gd name="connsiteX1667" fmla="*/ 12019 w 8023328"/>
              <a:gd name="connsiteY1667" fmla="*/ 1024625 h 2380521"/>
              <a:gd name="connsiteX1668" fmla="*/ 27 w 8023328"/>
              <a:gd name="connsiteY1668" fmla="*/ 1012227 h 2380521"/>
              <a:gd name="connsiteX1669" fmla="*/ 12019 w 8023328"/>
              <a:gd name="connsiteY1669" fmla="*/ 998371 h 2380521"/>
              <a:gd name="connsiteX1670" fmla="*/ 870603 w 8023328"/>
              <a:gd name="connsiteY1670" fmla="*/ 927542 h 2380521"/>
              <a:gd name="connsiteX1671" fmla="*/ 883001 w 8023328"/>
              <a:gd name="connsiteY1671" fmla="*/ 939939 h 2380521"/>
              <a:gd name="connsiteX1672" fmla="*/ 870603 w 8023328"/>
              <a:gd name="connsiteY1672" fmla="*/ 953796 h 2380521"/>
              <a:gd name="connsiteX1673" fmla="*/ 856747 w 8023328"/>
              <a:gd name="connsiteY1673" fmla="*/ 939939 h 2380521"/>
              <a:gd name="connsiteX1674" fmla="*/ 870603 w 8023328"/>
              <a:gd name="connsiteY1674" fmla="*/ 927542 h 2380521"/>
              <a:gd name="connsiteX1675" fmla="*/ 799773 w 8023328"/>
              <a:gd name="connsiteY1675" fmla="*/ 927542 h 2380521"/>
              <a:gd name="connsiteX1676" fmla="*/ 812171 w 8023328"/>
              <a:gd name="connsiteY1676" fmla="*/ 939939 h 2380521"/>
              <a:gd name="connsiteX1677" fmla="*/ 799773 w 8023328"/>
              <a:gd name="connsiteY1677" fmla="*/ 953796 h 2380521"/>
              <a:gd name="connsiteX1678" fmla="*/ 785917 w 8023328"/>
              <a:gd name="connsiteY1678" fmla="*/ 939939 h 2380521"/>
              <a:gd name="connsiteX1679" fmla="*/ 799773 w 8023328"/>
              <a:gd name="connsiteY1679" fmla="*/ 927542 h 2380521"/>
              <a:gd name="connsiteX1680" fmla="*/ 724112 w 8023328"/>
              <a:gd name="connsiteY1680" fmla="*/ 927542 h 2380521"/>
              <a:gd name="connsiteX1681" fmla="*/ 737968 w 8023328"/>
              <a:gd name="connsiteY1681" fmla="*/ 939939 h 2380521"/>
              <a:gd name="connsiteX1682" fmla="*/ 724112 w 8023328"/>
              <a:gd name="connsiteY1682" fmla="*/ 953796 h 2380521"/>
              <a:gd name="connsiteX1683" fmla="*/ 711714 w 8023328"/>
              <a:gd name="connsiteY1683" fmla="*/ 939939 h 2380521"/>
              <a:gd name="connsiteX1684" fmla="*/ 724112 w 8023328"/>
              <a:gd name="connsiteY1684" fmla="*/ 927542 h 2380521"/>
              <a:gd name="connsiteX1685" fmla="*/ 653281 w 8023328"/>
              <a:gd name="connsiteY1685" fmla="*/ 927542 h 2380521"/>
              <a:gd name="connsiteX1686" fmla="*/ 667137 w 8023328"/>
              <a:gd name="connsiteY1686" fmla="*/ 939939 h 2380521"/>
              <a:gd name="connsiteX1687" fmla="*/ 653281 w 8023328"/>
              <a:gd name="connsiteY1687" fmla="*/ 953796 h 2380521"/>
              <a:gd name="connsiteX1688" fmla="*/ 640884 w 8023328"/>
              <a:gd name="connsiteY1688" fmla="*/ 939939 h 2380521"/>
              <a:gd name="connsiteX1689" fmla="*/ 653281 w 8023328"/>
              <a:gd name="connsiteY1689" fmla="*/ 927542 h 2380521"/>
              <a:gd name="connsiteX1690" fmla="*/ 582453 w 8023328"/>
              <a:gd name="connsiteY1690" fmla="*/ 927542 h 2380521"/>
              <a:gd name="connsiteX1691" fmla="*/ 596309 w 8023328"/>
              <a:gd name="connsiteY1691" fmla="*/ 939939 h 2380521"/>
              <a:gd name="connsiteX1692" fmla="*/ 582453 w 8023328"/>
              <a:gd name="connsiteY1692" fmla="*/ 953796 h 2380521"/>
              <a:gd name="connsiteX1693" fmla="*/ 570054 w 8023328"/>
              <a:gd name="connsiteY1693" fmla="*/ 939939 h 2380521"/>
              <a:gd name="connsiteX1694" fmla="*/ 582453 w 8023328"/>
              <a:gd name="connsiteY1694" fmla="*/ 927542 h 2380521"/>
              <a:gd name="connsiteX1695" fmla="*/ 513642 w 8023328"/>
              <a:gd name="connsiteY1695" fmla="*/ 927542 h 2380521"/>
              <a:gd name="connsiteX1696" fmla="*/ 528820 w 8023328"/>
              <a:gd name="connsiteY1696" fmla="*/ 939939 h 2380521"/>
              <a:gd name="connsiteX1697" fmla="*/ 513642 w 8023328"/>
              <a:gd name="connsiteY1697" fmla="*/ 953796 h 2380521"/>
              <a:gd name="connsiteX1698" fmla="*/ 499223 w 8023328"/>
              <a:gd name="connsiteY1698" fmla="*/ 939939 h 2380521"/>
              <a:gd name="connsiteX1699" fmla="*/ 513642 w 8023328"/>
              <a:gd name="connsiteY1699" fmla="*/ 927542 h 2380521"/>
              <a:gd name="connsiteX1700" fmla="*/ 439809 w 8023328"/>
              <a:gd name="connsiteY1700" fmla="*/ 927542 h 2380521"/>
              <a:gd name="connsiteX1701" fmla="*/ 454599 w 8023328"/>
              <a:gd name="connsiteY1701" fmla="*/ 939939 h 2380521"/>
              <a:gd name="connsiteX1702" fmla="*/ 439809 w 8023328"/>
              <a:gd name="connsiteY1702" fmla="*/ 953796 h 2380521"/>
              <a:gd name="connsiteX1703" fmla="*/ 425021 w 8023328"/>
              <a:gd name="connsiteY1703" fmla="*/ 939939 h 2380521"/>
              <a:gd name="connsiteX1704" fmla="*/ 439809 w 8023328"/>
              <a:gd name="connsiteY1704" fmla="*/ 927542 h 2380521"/>
              <a:gd name="connsiteX1705" fmla="*/ 368046 w 8023328"/>
              <a:gd name="connsiteY1705" fmla="*/ 927542 h 2380521"/>
              <a:gd name="connsiteX1706" fmla="*/ 380444 w 8023328"/>
              <a:gd name="connsiteY1706" fmla="*/ 939939 h 2380521"/>
              <a:gd name="connsiteX1707" fmla="*/ 368046 w 8023328"/>
              <a:gd name="connsiteY1707" fmla="*/ 953796 h 2380521"/>
              <a:gd name="connsiteX1708" fmla="*/ 354191 w 8023328"/>
              <a:gd name="connsiteY1708" fmla="*/ 939939 h 2380521"/>
              <a:gd name="connsiteX1709" fmla="*/ 368046 w 8023328"/>
              <a:gd name="connsiteY1709" fmla="*/ 927542 h 2380521"/>
              <a:gd name="connsiteX1710" fmla="*/ 297214 w 8023328"/>
              <a:gd name="connsiteY1710" fmla="*/ 927542 h 2380521"/>
              <a:gd name="connsiteX1711" fmla="*/ 309612 w 8023328"/>
              <a:gd name="connsiteY1711" fmla="*/ 939939 h 2380521"/>
              <a:gd name="connsiteX1712" fmla="*/ 297214 w 8023328"/>
              <a:gd name="connsiteY1712" fmla="*/ 953796 h 2380521"/>
              <a:gd name="connsiteX1713" fmla="*/ 283359 w 8023328"/>
              <a:gd name="connsiteY1713" fmla="*/ 939939 h 2380521"/>
              <a:gd name="connsiteX1714" fmla="*/ 297214 w 8023328"/>
              <a:gd name="connsiteY1714" fmla="*/ 927542 h 2380521"/>
              <a:gd name="connsiteX1715" fmla="*/ 226386 w 8023328"/>
              <a:gd name="connsiteY1715" fmla="*/ 927542 h 2380521"/>
              <a:gd name="connsiteX1716" fmla="*/ 238784 w 8023328"/>
              <a:gd name="connsiteY1716" fmla="*/ 939939 h 2380521"/>
              <a:gd name="connsiteX1717" fmla="*/ 226386 w 8023328"/>
              <a:gd name="connsiteY1717" fmla="*/ 953796 h 2380521"/>
              <a:gd name="connsiteX1718" fmla="*/ 212530 w 8023328"/>
              <a:gd name="connsiteY1718" fmla="*/ 939939 h 2380521"/>
              <a:gd name="connsiteX1719" fmla="*/ 226386 w 8023328"/>
              <a:gd name="connsiteY1719" fmla="*/ 927542 h 2380521"/>
              <a:gd name="connsiteX1720" fmla="*/ 154091 w 8023328"/>
              <a:gd name="connsiteY1720" fmla="*/ 927542 h 2380521"/>
              <a:gd name="connsiteX1721" fmla="*/ 167947 w 8023328"/>
              <a:gd name="connsiteY1721" fmla="*/ 939939 h 2380521"/>
              <a:gd name="connsiteX1722" fmla="*/ 154091 w 8023328"/>
              <a:gd name="connsiteY1722" fmla="*/ 953796 h 2380521"/>
              <a:gd name="connsiteX1723" fmla="*/ 141693 w 8023328"/>
              <a:gd name="connsiteY1723" fmla="*/ 939939 h 2380521"/>
              <a:gd name="connsiteX1724" fmla="*/ 154091 w 8023328"/>
              <a:gd name="connsiteY1724" fmla="*/ 927542 h 2380521"/>
              <a:gd name="connsiteX1725" fmla="*/ 83261 w 8023328"/>
              <a:gd name="connsiteY1725" fmla="*/ 927542 h 2380521"/>
              <a:gd name="connsiteX1726" fmla="*/ 97117 w 8023328"/>
              <a:gd name="connsiteY1726" fmla="*/ 939939 h 2380521"/>
              <a:gd name="connsiteX1727" fmla="*/ 83261 w 8023328"/>
              <a:gd name="connsiteY1727" fmla="*/ 953796 h 2380521"/>
              <a:gd name="connsiteX1728" fmla="*/ 70864 w 8023328"/>
              <a:gd name="connsiteY1728" fmla="*/ 939939 h 2380521"/>
              <a:gd name="connsiteX1729" fmla="*/ 83261 w 8023328"/>
              <a:gd name="connsiteY1729" fmla="*/ 927542 h 2380521"/>
              <a:gd name="connsiteX1730" fmla="*/ 12025 w 8023328"/>
              <a:gd name="connsiteY1730" fmla="*/ 927542 h 2380521"/>
              <a:gd name="connsiteX1731" fmla="*/ 26266 w 8023328"/>
              <a:gd name="connsiteY1731" fmla="*/ 939939 h 2380521"/>
              <a:gd name="connsiteX1732" fmla="*/ 12025 w 8023328"/>
              <a:gd name="connsiteY1732" fmla="*/ 953796 h 2380521"/>
              <a:gd name="connsiteX1733" fmla="*/ 33 w 8023328"/>
              <a:gd name="connsiteY1733" fmla="*/ 939939 h 2380521"/>
              <a:gd name="connsiteX1734" fmla="*/ 12025 w 8023328"/>
              <a:gd name="connsiteY1734" fmla="*/ 927542 h 2380521"/>
              <a:gd name="connsiteX1735" fmla="*/ 6581764 w 8023328"/>
              <a:gd name="connsiteY1735" fmla="*/ 924168 h 2380521"/>
              <a:gd name="connsiteX1736" fmla="*/ 6596552 w 8023328"/>
              <a:gd name="connsiteY1736" fmla="*/ 936565 h 2380521"/>
              <a:gd name="connsiteX1737" fmla="*/ 6581764 w 8023328"/>
              <a:gd name="connsiteY1737" fmla="*/ 950422 h 2380521"/>
              <a:gd name="connsiteX1738" fmla="*/ 6566976 w 8023328"/>
              <a:gd name="connsiteY1738" fmla="*/ 936565 h 2380521"/>
              <a:gd name="connsiteX1739" fmla="*/ 6581764 w 8023328"/>
              <a:gd name="connsiteY1739" fmla="*/ 924168 h 2380521"/>
              <a:gd name="connsiteX1740" fmla="*/ 6510933 w 8023328"/>
              <a:gd name="connsiteY1740" fmla="*/ 924168 h 2380521"/>
              <a:gd name="connsiteX1741" fmla="*/ 6525722 w 8023328"/>
              <a:gd name="connsiteY1741" fmla="*/ 936565 h 2380521"/>
              <a:gd name="connsiteX1742" fmla="*/ 6510933 w 8023328"/>
              <a:gd name="connsiteY1742" fmla="*/ 950422 h 2380521"/>
              <a:gd name="connsiteX1743" fmla="*/ 6496144 w 8023328"/>
              <a:gd name="connsiteY1743" fmla="*/ 936565 h 2380521"/>
              <a:gd name="connsiteX1744" fmla="*/ 6510933 w 8023328"/>
              <a:gd name="connsiteY1744" fmla="*/ 924168 h 2380521"/>
              <a:gd name="connsiteX1745" fmla="*/ 6440492 w 8023328"/>
              <a:gd name="connsiteY1745" fmla="*/ 924168 h 2380521"/>
              <a:gd name="connsiteX1746" fmla="*/ 6454911 w 8023328"/>
              <a:gd name="connsiteY1746" fmla="*/ 936565 h 2380521"/>
              <a:gd name="connsiteX1747" fmla="*/ 6440492 w 8023328"/>
              <a:gd name="connsiteY1747" fmla="*/ 950422 h 2380521"/>
              <a:gd name="connsiteX1748" fmla="*/ 6425315 w 8023328"/>
              <a:gd name="connsiteY1748" fmla="*/ 936565 h 2380521"/>
              <a:gd name="connsiteX1749" fmla="*/ 6440492 w 8023328"/>
              <a:gd name="connsiteY1749" fmla="*/ 924168 h 2380521"/>
              <a:gd name="connsiteX1750" fmla="*/ 6368340 w 8023328"/>
              <a:gd name="connsiteY1750" fmla="*/ 924168 h 2380521"/>
              <a:gd name="connsiteX1751" fmla="*/ 6380737 w 8023328"/>
              <a:gd name="connsiteY1751" fmla="*/ 936565 h 2380521"/>
              <a:gd name="connsiteX1752" fmla="*/ 6368340 w 8023328"/>
              <a:gd name="connsiteY1752" fmla="*/ 950422 h 2380521"/>
              <a:gd name="connsiteX1753" fmla="*/ 6354484 w 8023328"/>
              <a:gd name="connsiteY1753" fmla="*/ 936565 h 2380521"/>
              <a:gd name="connsiteX1754" fmla="*/ 6368340 w 8023328"/>
              <a:gd name="connsiteY1754" fmla="*/ 924168 h 2380521"/>
              <a:gd name="connsiteX1755" fmla="*/ 6297511 w 8023328"/>
              <a:gd name="connsiteY1755" fmla="*/ 924168 h 2380521"/>
              <a:gd name="connsiteX1756" fmla="*/ 6309908 w 8023328"/>
              <a:gd name="connsiteY1756" fmla="*/ 936565 h 2380521"/>
              <a:gd name="connsiteX1757" fmla="*/ 6297511 w 8023328"/>
              <a:gd name="connsiteY1757" fmla="*/ 950422 h 2380521"/>
              <a:gd name="connsiteX1758" fmla="*/ 6283655 w 8023328"/>
              <a:gd name="connsiteY1758" fmla="*/ 936565 h 2380521"/>
              <a:gd name="connsiteX1759" fmla="*/ 6297511 w 8023328"/>
              <a:gd name="connsiteY1759" fmla="*/ 924168 h 2380521"/>
              <a:gd name="connsiteX1760" fmla="*/ 6226679 w 8023328"/>
              <a:gd name="connsiteY1760" fmla="*/ 924168 h 2380521"/>
              <a:gd name="connsiteX1761" fmla="*/ 6239076 w 8023328"/>
              <a:gd name="connsiteY1761" fmla="*/ 936565 h 2380521"/>
              <a:gd name="connsiteX1762" fmla="*/ 6226679 w 8023328"/>
              <a:gd name="connsiteY1762" fmla="*/ 950422 h 2380521"/>
              <a:gd name="connsiteX1763" fmla="*/ 6212823 w 8023328"/>
              <a:gd name="connsiteY1763" fmla="*/ 936565 h 2380521"/>
              <a:gd name="connsiteX1764" fmla="*/ 6226679 w 8023328"/>
              <a:gd name="connsiteY1764" fmla="*/ 924168 h 2380521"/>
              <a:gd name="connsiteX1765" fmla="*/ 6154391 w 8023328"/>
              <a:gd name="connsiteY1765" fmla="*/ 924168 h 2380521"/>
              <a:gd name="connsiteX1766" fmla="*/ 6168247 w 8023328"/>
              <a:gd name="connsiteY1766" fmla="*/ 936565 h 2380521"/>
              <a:gd name="connsiteX1767" fmla="*/ 6154391 w 8023328"/>
              <a:gd name="connsiteY1767" fmla="*/ 950422 h 2380521"/>
              <a:gd name="connsiteX1768" fmla="*/ 6141994 w 8023328"/>
              <a:gd name="connsiteY1768" fmla="*/ 936565 h 2380521"/>
              <a:gd name="connsiteX1769" fmla="*/ 6154391 w 8023328"/>
              <a:gd name="connsiteY1769" fmla="*/ 924168 h 2380521"/>
              <a:gd name="connsiteX1770" fmla="*/ 6083559 w 8023328"/>
              <a:gd name="connsiteY1770" fmla="*/ 924168 h 2380521"/>
              <a:gd name="connsiteX1771" fmla="*/ 6097415 w 8023328"/>
              <a:gd name="connsiteY1771" fmla="*/ 936565 h 2380521"/>
              <a:gd name="connsiteX1772" fmla="*/ 6083559 w 8023328"/>
              <a:gd name="connsiteY1772" fmla="*/ 950422 h 2380521"/>
              <a:gd name="connsiteX1773" fmla="*/ 6071162 w 8023328"/>
              <a:gd name="connsiteY1773" fmla="*/ 936565 h 2380521"/>
              <a:gd name="connsiteX1774" fmla="*/ 6083559 w 8023328"/>
              <a:gd name="connsiteY1774" fmla="*/ 924168 h 2380521"/>
              <a:gd name="connsiteX1775" fmla="*/ 6011748 w 8023328"/>
              <a:gd name="connsiteY1775" fmla="*/ 924168 h 2380521"/>
              <a:gd name="connsiteX1776" fmla="*/ 6026537 w 8023328"/>
              <a:gd name="connsiteY1776" fmla="*/ 936565 h 2380521"/>
              <a:gd name="connsiteX1777" fmla="*/ 6011748 w 8023328"/>
              <a:gd name="connsiteY1777" fmla="*/ 950422 h 2380521"/>
              <a:gd name="connsiteX1778" fmla="*/ 5996959 w 8023328"/>
              <a:gd name="connsiteY1778" fmla="*/ 936565 h 2380521"/>
              <a:gd name="connsiteX1779" fmla="*/ 6011748 w 8023328"/>
              <a:gd name="connsiteY1779" fmla="*/ 924168 h 2380521"/>
              <a:gd name="connsiteX1780" fmla="*/ 5940548 w 8023328"/>
              <a:gd name="connsiteY1780" fmla="*/ 924168 h 2380521"/>
              <a:gd name="connsiteX1781" fmla="*/ 5955726 w 8023328"/>
              <a:gd name="connsiteY1781" fmla="*/ 936565 h 2380521"/>
              <a:gd name="connsiteX1782" fmla="*/ 5940548 w 8023328"/>
              <a:gd name="connsiteY1782" fmla="*/ 950422 h 2380521"/>
              <a:gd name="connsiteX1783" fmla="*/ 5926130 w 8023328"/>
              <a:gd name="connsiteY1783" fmla="*/ 936565 h 2380521"/>
              <a:gd name="connsiteX1784" fmla="*/ 5940548 w 8023328"/>
              <a:gd name="connsiteY1784" fmla="*/ 924168 h 2380521"/>
              <a:gd name="connsiteX1785" fmla="*/ 5870088 w 8023328"/>
              <a:gd name="connsiteY1785" fmla="*/ 924168 h 2380521"/>
              <a:gd name="connsiteX1786" fmla="*/ 5884877 w 8023328"/>
              <a:gd name="connsiteY1786" fmla="*/ 936565 h 2380521"/>
              <a:gd name="connsiteX1787" fmla="*/ 5870088 w 8023328"/>
              <a:gd name="connsiteY1787" fmla="*/ 950422 h 2380521"/>
              <a:gd name="connsiteX1788" fmla="*/ 5855299 w 8023328"/>
              <a:gd name="connsiteY1788" fmla="*/ 936565 h 2380521"/>
              <a:gd name="connsiteX1789" fmla="*/ 5870088 w 8023328"/>
              <a:gd name="connsiteY1789" fmla="*/ 924168 h 2380521"/>
              <a:gd name="connsiteX1790" fmla="*/ 5798325 w 8023328"/>
              <a:gd name="connsiteY1790" fmla="*/ 924168 h 2380521"/>
              <a:gd name="connsiteX1791" fmla="*/ 5810722 w 8023328"/>
              <a:gd name="connsiteY1791" fmla="*/ 936565 h 2380521"/>
              <a:gd name="connsiteX1792" fmla="*/ 5798325 w 8023328"/>
              <a:gd name="connsiteY1792" fmla="*/ 950422 h 2380521"/>
              <a:gd name="connsiteX1793" fmla="*/ 5784469 w 8023328"/>
              <a:gd name="connsiteY1793" fmla="*/ 936565 h 2380521"/>
              <a:gd name="connsiteX1794" fmla="*/ 5798325 w 8023328"/>
              <a:gd name="connsiteY1794" fmla="*/ 924168 h 2380521"/>
              <a:gd name="connsiteX1795" fmla="*/ 5724122 w 8023328"/>
              <a:gd name="connsiteY1795" fmla="*/ 924168 h 2380521"/>
              <a:gd name="connsiteX1796" fmla="*/ 5736519 w 8023328"/>
              <a:gd name="connsiteY1796" fmla="*/ 936565 h 2380521"/>
              <a:gd name="connsiteX1797" fmla="*/ 5724122 w 8023328"/>
              <a:gd name="connsiteY1797" fmla="*/ 950422 h 2380521"/>
              <a:gd name="connsiteX1798" fmla="*/ 5710266 w 8023328"/>
              <a:gd name="connsiteY1798" fmla="*/ 936565 h 2380521"/>
              <a:gd name="connsiteX1799" fmla="*/ 5724122 w 8023328"/>
              <a:gd name="connsiteY1799" fmla="*/ 924168 h 2380521"/>
              <a:gd name="connsiteX1800" fmla="*/ 5653291 w 8023328"/>
              <a:gd name="connsiteY1800" fmla="*/ 924168 h 2380521"/>
              <a:gd name="connsiteX1801" fmla="*/ 5665688 w 8023328"/>
              <a:gd name="connsiteY1801" fmla="*/ 936565 h 2380521"/>
              <a:gd name="connsiteX1802" fmla="*/ 5653291 w 8023328"/>
              <a:gd name="connsiteY1802" fmla="*/ 950422 h 2380521"/>
              <a:gd name="connsiteX1803" fmla="*/ 5639435 w 8023328"/>
              <a:gd name="connsiteY1803" fmla="*/ 936565 h 2380521"/>
              <a:gd name="connsiteX1804" fmla="*/ 5653291 w 8023328"/>
              <a:gd name="connsiteY1804" fmla="*/ 924168 h 2380521"/>
              <a:gd name="connsiteX1805" fmla="*/ 5581002 w 8023328"/>
              <a:gd name="connsiteY1805" fmla="*/ 924168 h 2380521"/>
              <a:gd name="connsiteX1806" fmla="*/ 5594858 w 8023328"/>
              <a:gd name="connsiteY1806" fmla="*/ 936565 h 2380521"/>
              <a:gd name="connsiteX1807" fmla="*/ 5581002 w 8023328"/>
              <a:gd name="connsiteY1807" fmla="*/ 950422 h 2380521"/>
              <a:gd name="connsiteX1808" fmla="*/ 5568605 w 8023328"/>
              <a:gd name="connsiteY1808" fmla="*/ 936565 h 2380521"/>
              <a:gd name="connsiteX1809" fmla="*/ 5581002 w 8023328"/>
              <a:gd name="connsiteY1809" fmla="*/ 924168 h 2380521"/>
              <a:gd name="connsiteX1810" fmla="*/ 5510171 w 8023328"/>
              <a:gd name="connsiteY1810" fmla="*/ 924168 h 2380521"/>
              <a:gd name="connsiteX1811" fmla="*/ 5524027 w 8023328"/>
              <a:gd name="connsiteY1811" fmla="*/ 936565 h 2380521"/>
              <a:gd name="connsiteX1812" fmla="*/ 5510171 w 8023328"/>
              <a:gd name="connsiteY1812" fmla="*/ 950422 h 2380521"/>
              <a:gd name="connsiteX1813" fmla="*/ 5497774 w 8023328"/>
              <a:gd name="connsiteY1813" fmla="*/ 936565 h 2380521"/>
              <a:gd name="connsiteX1814" fmla="*/ 5510171 w 8023328"/>
              <a:gd name="connsiteY1814" fmla="*/ 924168 h 2380521"/>
              <a:gd name="connsiteX1815" fmla="*/ 5438937 w 8023328"/>
              <a:gd name="connsiteY1815" fmla="*/ 924168 h 2380521"/>
              <a:gd name="connsiteX1816" fmla="*/ 5453178 w 8023328"/>
              <a:gd name="connsiteY1816" fmla="*/ 936565 h 2380521"/>
              <a:gd name="connsiteX1817" fmla="*/ 5438937 w 8023328"/>
              <a:gd name="connsiteY1817" fmla="*/ 950422 h 2380521"/>
              <a:gd name="connsiteX1818" fmla="*/ 5426945 w 8023328"/>
              <a:gd name="connsiteY1818" fmla="*/ 936565 h 2380521"/>
              <a:gd name="connsiteX1819" fmla="*/ 5438937 w 8023328"/>
              <a:gd name="connsiteY1819" fmla="*/ 924168 h 2380521"/>
              <a:gd name="connsiteX1820" fmla="*/ 5367530 w 8023328"/>
              <a:gd name="connsiteY1820" fmla="*/ 924168 h 2380521"/>
              <a:gd name="connsiteX1821" fmla="*/ 5382318 w 8023328"/>
              <a:gd name="connsiteY1821" fmla="*/ 936565 h 2380521"/>
              <a:gd name="connsiteX1822" fmla="*/ 5367530 w 8023328"/>
              <a:gd name="connsiteY1822" fmla="*/ 950422 h 2380521"/>
              <a:gd name="connsiteX1823" fmla="*/ 5352742 w 8023328"/>
              <a:gd name="connsiteY1823" fmla="*/ 936565 h 2380521"/>
              <a:gd name="connsiteX1824" fmla="*/ 5367530 w 8023328"/>
              <a:gd name="connsiteY1824" fmla="*/ 924168 h 2380521"/>
              <a:gd name="connsiteX1825" fmla="*/ 5296699 w 8023328"/>
              <a:gd name="connsiteY1825" fmla="*/ 924168 h 2380521"/>
              <a:gd name="connsiteX1826" fmla="*/ 5311488 w 8023328"/>
              <a:gd name="connsiteY1826" fmla="*/ 936565 h 2380521"/>
              <a:gd name="connsiteX1827" fmla="*/ 5296699 w 8023328"/>
              <a:gd name="connsiteY1827" fmla="*/ 950422 h 2380521"/>
              <a:gd name="connsiteX1828" fmla="*/ 5281910 w 8023328"/>
              <a:gd name="connsiteY1828" fmla="*/ 936565 h 2380521"/>
              <a:gd name="connsiteX1829" fmla="*/ 5296699 w 8023328"/>
              <a:gd name="connsiteY1829" fmla="*/ 924168 h 2380521"/>
              <a:gd name="connsiteX1830" fmla="*/ 5225869 w 8023328"/>
              <a:gd name="connsiteY1830" fmla="*/ 924168 h 2380521"/>
              <a:gd name="connsiteX1831" fmla="*/ 5240657 w 8023328"/>
              <a:gd name="connsiteY1831" fmla="*/ 936565 h 2380521"/>
              <a:gd name="connsiteX1832" fmla="*/ 5225869 w 8023328"/>
              <a:gd name="connsiteY1832" fmla="*/ 950422 h 2380521"/>
              <a:gd name="connsiteX1833" fmla="*/ 5211081 w 8023328"/>
              <a:gd name="connsiteY1833" fmla="*/ 936565 h 2380521"/>
              <a:gd name="connsiteX1834" fmla="*/ 5225869 w 8023328"/>
              <a:gd name="connsiteY1834" fmla="*/ 924168 h 2380521"/>
              <a:gd name="connsiteX1835" fmla="*/ 5154105 w 8023328"/>
              <a:gd name="connsiteY1835" fmla="*/ 924168 h 2380521"/>
              <a:gd name="connsiteX1836" fmla="*/ 5166502 w 8023328"/>
              <a:gd name="connsiteY1836" fmla="*/ 936565 h 2380521"/>
              <a:gd name="connsiteX1837" fmla="*/ 5154105 w 8023328"/>
              <a:gd name="connsiteY1837" fmla="*/ 950422 h 2380521"/>
              <a:gd name="connsiteX1838" fmla="*/ 5140249 w 8023328"/>
              <a:gd name="connsiteY1838" fmla="*/ 936565 h 2380521"/>
              <a:gd name="connsiteX1839" fmla="*/ 5154105 w 8023328"/>
              <a:gd name="connsiteY1839" fmla="*/ 924168 h 2380521"/>
              <a:gd name="connsiteX1840" fmla="*/ 5083276 w 8023328"/>
              <a:gd name="connsiteY1840" fmla="*/ 924168 h 2380521"/>
              <a:gd name="connsiteX1841" fmla="*/ 5095673 w 8023328"/>
              <a:gd name="connsiteY1841" fmla="*/ 936565 h 2380521"/>
              <a:gd name="connsiteX1842" fmla="*/ 5083276 w 8023328"/>
              <a:gd name="connsiteY1842" fmla="*/ 950422 h 2380521"/>
              <a:gd name="connsiteX1843" fmla="*/ 5069420 w 8023328"/>
              <a:gd name="connsiteY1843" fmla="*/ 936565 h 2380521"/>
              <a:gd name="connsiteX1844" fmla="*/ 5083276 w 8023328"/>
              <a:gd name="connsiteY1844" fmla="*/ 924168 h 2380521"/>
              <a:gd name="connsiteX1845" fmla="*/ 5012445 w 8023328"/>
              <a:gd name="connsiteY1845" fmla="*/ 924168 h 2380521"/>
              <a:gd name="connsiteX1846" fmla="*/ 5024842 w 8023328"/>
              <a:gd name="connsiteY1846" fmla="*/ 936565 h 2380521"/>
              <a:gd name="connsiteX1847" fmla="*/ 5012445 w 8023328"/>
              <a:gd name="connsiteY1847" fmla="*/ 950422 h 2380521"/>
              <a:gd name="connsiteX1848" fmla="*/ 4998589 w 8023328"/>
              <a:gd name="connsiteY1848" fmla="*/ 938024 h 2380521"/>
              <a:gd name="connsiteX1849" fmla="*/ 5012445 w 8023328"/>
              <a:gd name="connsiteY1849" fmla="*/ 924168 h 2380521"/>
              <a:gd name="connsiteX1850" fmla="*/ 4940157 w 8023328"/>
              <a:gd name="connsiteY1850" fmla="*/ 924168 h 2380521"/>
              <a:gd name="connsiteX1851" fmla="*/ 4954013 w 8023328"/>
              <a:gd name="connsiteY1851" fmla="*/ 938024 h 2380521"/>
              <a:gd name="connsiteX1852" fmla="*/ 4940157 w 8023328"/>
              <a:gd name="connsiteY1852" fmla="*/ 950422 h 2380521"/>
              <a:gd name="connsiteX1853" fmla="*/ 4927760 w 8023328"/>
              <a:gd name="connsiteY1853" fmla="*/ 938024 h 2380521"/>
              <a:gd name="connsiteX1854" fmla="*/ 4940157 w 8023328"/>
              <a:gd name="connsiteY1854" fmla="*/ 924168 h 2380521"/>
              <a:gd name="connsiteX1855" fmla="*/ 4865953 w 8023328"/>
              <a:gd name="connsiteY1855" fmla="*/ 924168 h 2380521"/>
              <a:gd name="connsiteX1856" fmla="*/ 4879809 w 8023328"/>
              <a:gd name="connsiteY1856" fmla="*/ 938024 h 2380521"/>
              <a:gd name="connsiteX1857" fmla="*/ 4865953 w 8023328"/>
              <a:gd name="connsiteY1857" fmla="*/ 950422 h 2380521"/>
              <a:gd name="connsiteX1858" fmla="*/ 4853556 w 8023328"/>
              <a:gd name="connsiteY1858" fmla="*/ 938024 h 2380521"/>
              <a:gd name="connsiteX1859" fmla="*/ 4865953 w 8023328"/>
              <a:gd name="connsiteY1859" fmla="*/ 924168 h 2380521"/>
              <a:gd name="connsiteX1860" fmla="*/ 4797514 w 8023328"/>
              <a:gd name="connsiteY1860" fmla="*/ 924168 h 2380521"/>
              <a:gd name="connsiteX1861" fmla="*/ 4812303 w 8023328"/>
              <a:gd name="connsiteY1861" fmla="*/ 938024 h 2380521"/>
              <a:gd name="connsiteX1862" fmla="*/ 4797514 w 8023328"/>
              <a:gd name="connsiteY1862" fmla="*/ 950422 h 2380521"/>
              <a:gd name="connsiteX1863" fmla="*/ 4782725 w 8023328"/>
              <a:gd name="connsiteY1863" fmla="*/ 938024 h 2380521"/>
              <a:gd name="connsiteX1864" fmla="*/ 4797514 w 8023328"/>
              <a:gd name="connsiteY1864" fmla="*/ 924168 h 2380521"/>
              <a:gd name="connsiteX1865" fmla="*/ 4726684 w 8023328"/>
              <a:gd name="connsiteY1865" fmla="*/ 924168 h 2380521"/>
              <a:gd name="connsiteX1866" fmla="*/ 4741472 w 8023328"/>
              <a:gd name="connsiteY1866" fmla="*/ 938024 h 2380521"/>
              <a:gd name="connsiteX1867" fmla="*/ 4726684 w 8023328"/>
              <a:gd name="connsiteY1867" fmla="*/ 950422 h 2380521"/>
              <a:gd name="connsiteX1868" fmla="*/ 4711896 w 8023328"/>
              <a:gd name="connsiteY1868" fmla="*/ 938024 h 2380521"/>
              <a:gd name="connsiteX1869" fmla="*/ 4726684 w 8023328"/>
              <a:gd name="connsiteY1869" fmla="*/ 924168 h 2380521"/>
              <a:gd name="connsiteX1870" fmla="*/ 4655853 w 8023328"/>
              <a:gd name="connsiteY1870" fmla="*/ 924168 h 2380521"/>
              <a:gd name="connsiteX1871" fmla="*/ 4670642 w 8023328"/>
              <a:gd name="connsiteY1871" fmla="*/ 938024 h 2380521"/>
              <a:gd name="connsiteX1872" fmla="*/ 4655853 w 8023328"/>
              <a:gd name="connsiteY1872" fmla="*/ 950422 h 2380521"/>
              <a:gd name="connsiteX1873" fmla="*/ 4641064 w 8023328"/>
              <a:gd name="connsiteY1873" fmla="*/ 938024 h 2380521"/>
              <a:gd name="connsiteX1874" fmla="*/ 4655853 w 8023328"/>
              <a:gd name="connsiteY1874" fmla="*/ 924168 h 2380521"/>
              <a:gd name="connsiteX1875" fmla="*/ 4584091 w 8023328"/>
              <a:gd name="connsiteY1875" fmla="*/ 924168 h 2380521"/>
              <a:gd name="connsiteX1876" fmla="*/ 4596488 w 8023328"/>
              <a:gd name="connsiteY1876" fmla="*/ 938024 h 2380521"/>
              <a:gd name="connsiteX1877" fmla="*/ 4584091 w 8023328"/>
              <a:gd name="connsiteY1877" fmla="*/ 950422 h 2380521"/>
              <a:gd name="connsiteX1878" fmla="*/ 4570235 w 8023328"/>
              <a:gd name="connsiteY1878" fmla="*/ 938024 h 2380521"/>
              <a:gd name="connsiteX1879" fmla="*/ 4584091 w 8023328"/>
              <a:gd name="connsiteY1879" fmla="*/ 924168 h 2380521"/>
              <a:gd name="connsiteX1880" fmla="*/ 4513260 w 8023328"/>
              <a:gd name="connsiteY1880" fmla="*/ 924168 h 2380521"/>
              <a:gd name="connsiteX1881" fmla="*/ 4525657 w 8023328"/>
              <a:gd name="connsiteY1881" fmla="*/ 938024 h 2380521"/>
              <a:gd name="connsiteX1882" fmla="*/ 4513260 w 8023328"/>
              <a:gd name="connsiteY1882" fmla="*/ 950422 h 2380521"/>
              <a:gd name="connsiteX1883" fmla="*/ 4499404 w 8023328"/>
              <a:gd name="connsiteY1883" fmla="*/ 938024 h 2380521"/>
              <a:gd name="connsiteX1884" fmla="*/ 4513260 w 8023328"/>
              <a:gd name="connsiteY1884" fmla="*/ 924168 h 2380521"/>
              <a:gd name="connsiteX1885" fmla="*/ 4439056 w 8023328"/>
              <a:gd name="connsiteY1885" fmla="*/ 924168 h 2380521"/>
              <a:gd name="connsiteX1886" fmla="*/ 4451453 w 8023328"/>
              <a:gd name="connsiteY1886" fmla="*/ 938024 h 2380521"/>
              <a:gd name="connsiteX1887" fmla="*/ 4439056 w 8023328"/>
              <a:gd name="connsiteY1887" fmla="*/ 950422 h 2380521"/>
              <a:gd name="connsiteX1888" fmla="*/ 4425200 w 8023328"/>
              <a:gd name="connsiteY1888" fmla="*/ 938024 h 2380521"/>
              <a:gd name="connsiteX1889" fmla="*/ 4439056 w 8023328"/>
              <a:gd name="connsiteY1889" fmla="*/ 924168 h 2380521"/>
              <a:gd name="connsiteX1890" fmla="*/ 4366768 w 8023328"/>
              <a:gd name="connsiteY1890" fmla="*/ 924168 h 2380521"/>
              <a:gd name="connsiteX1891" fmla="*/ 4380624 w 8023328"/>
              <a:gd name="connsiteY1891" fmla="*/ 938024 h 2380521"/>
              <a:gd name="connsiteX1892" fmla="*/ 4366768 w 8023328"/>
              <a:gd name="connsiteY1892" fmla="*/ 950422 h 2380521"/>
              <a:gd name="connsiteX1893" fmla="*/ 4354371 w 8023328"/>
              <a:gd name="connsiteY1893" fmla="*/ 938024 h 2380521"/>
              <a:gd name="connsiteX1894" fmla="*/ 4366768 w 8023328"/>
              <a:gd name="connsiteY1894" fmla="*/ 924168 h 2380521"/>
              <a:gd name="connsiteX1895" fmla="*/ 4295937 w 8023328"/>
              <a:gd name="connsiteY1895" fmla="*/ 924168 h 2380521"/>
              <a:gd name="connsiteX1896" fmla="*/ 4309793 w 8023328"/>
              <a:gd name="connsiteY1896" fmla="*/ 938024 h 2380521"/>
              <a:gd name="connsiteX1897" fmla="*/ 4295937 w 8023328"/>
              <a:gd name="connsiteY1897" fmla="*/ 950422 h 2380521"/>
              <a:gd name="connsiteX1898" fmla="*/ 4283540 w 8023328"/>
              <a:gd name="connsiteY1898" fmla="*/ 938024 h 2380521"/>
              <a:gd name="connsiteX1899" fmla="*/ 4295937 w 8023328"/>
              <a:gd name="connsiteY1899" fmla="*/ 924168 h 2380521"/>
              <a:gd name="connsiteX1900" fmla="*/ 4225107 w 8023328"/>
              <a:gd name="connsiteY1900" fmla="*/ 924168 h 2380521"/>
              <a:gd name="connsiteX1901" fmla="*/ 4238963 w 8023328"/>
              <a:gd name="connsiteY1901" fmla="*/ 938024 h 2380521"/>
              <a:gd name="connsiteX1902" fmla="*/ 4225107 w 8023328"/>
              <a:gd name="connsiteY1902" fmla="*/ 950422 h 2380521"/>
              <a:gd name="connsiteX1903" fmla="*/ 4212710 w 8023328"/>
              <a:gd name="connsiteY1903" fmla="*/ 938024 h 2380521"/>
              <a:gd name="connsiteX1904" fmla="*/ 4225107 w 8023328"/>
              <a:gd name="connsiteY1904" fmla="*/ 924168 h 2380521"/>
              <a:gd name="connsiteX1905" fmla="*/ 4153295 w 8023328"/>
              <a:gd name="connsiteY1905" fmla="*/ 924168 h 2380521"/>
              <a:gd name="connsiteX1906" fmla="*/ 4168083 w 8023328"/>
              <a:gd name="connsiteY1906" fmla="*/ 938024 h 2380521"/>
              <a:gd name="connsiteX1907" fmla="*/ 4153295 w 8023328"/>
              <a:gd name="connsiteY1907" fmla="*/ 950422 h 2380521"/>
              <a:gd name="connsiteX1908" fmla="*/ 4138507 w 8023328"/>
              <a:gd name="connsiteY1908" fmla="*/ 938024 h 2380521"/>
              <a:gd name="connsiteX1909" fmla="*/ 4153295 w 8023328"/>
              <a:gd name="connsiteY1909" fmla="*/ 924168 h 2380521"/>
              <a:gd name="connsiteX1910" fmla="*/ 4082465 w 8023328"/>
              <a:gd name="connsiteY1910" fmla="*/ 924168 h 2380521"/>
              <a:gd name="connsiteX1911" fmla="*/ 4097254 w 8023328"/>
              <a:gd name="connsiteY1911" fmla="*/ 938024 h 2380521"/>
              <a:gd name="connsiteX1912" fmla="*/ 4082465 w 8023328"/>
              <a:gd name="connsiteY1912" fmla="*/ 950422 h 2380521"/>
              <a:gd name="connsiteX1913" fmla="*/ 4067676 w 8023328"/>
              <a:gd name="connsiteY1913" fmla="*/ 938024 h 2380521"/>
              <a:gd name="connsiteX1914" fmla="*/ 4082465 w 8023328"/>
              <a:gd name="connsiteY1914" fmla="*/ 924168 h 2380521"/>
              <a:gd name="connsiteX1915" fmla="*/ 4011635 w 8023328"/>
              <a:gd name="connsiteY1915" fmla="*/ 924168 h 2380521"/>
              <a:gd name="connsiteX1916" fmla="*/ 4026423 w 8023328"/>
              <a:gd name="connsiteY1916" fmla="*/ 938024 h 2380521"/>
              <a:gd name="connsiteX1917" fmla="*/ 4011635 w 8023328"/>
              <a:gd name="connsiteY1917" fmla="*/ 950422 h 2380521"/>
              <a:gd name="connsiteX1918" fmla="*/ 3996847 w 8023328"/>
              <a:gd name="connsiteY1918" fmla="*/ 938024 h 2380521"/>
              <a:gd name="connsiteX1919" fmla="*/ 4011635 w 8023328"/>
              <a:gd name="connsiteY1919" fmla="*/ 924168 h 2380521"/>
              <a:gd name="connsiteX1920" fmla="*/ 3939871 w 8023328"/>
              <a:gd name="connsiteY1920" fmla="*/ 924168 h 2380521"/>
              <a:gd name="connsiteX1921" fmla="*/ 3952268 w 8023328"/>
              <a:gd name="connsiteY1921" fmla="*/ 938024 h 2380521"/>
              <a:gd name="connsiteX1922" fmla="*/ 3939871 w 8023328"/>
              <a:gd name="connsiteY1922" fmla="*/ 950422 h 2380521"/>
              <a:gd name="connsiteX1923" fmla="*/ 3926015 w 8023328"/>
              <a:gd name="connsiteY1923" fmla="*/ 938024 h 2380521"/>
              <a:gd name="connsiteX1924" fmla="*/ 3939871 w 8023328"/>
              <a:gd name="connsiteY1924" fmla="*/ 924168 h 2380521"/>
              <a:gd name="connsiteX1925" fmla="*/ 3869042 w 8023328"/>
              <a:gd name="connsiteY1925" fmla="*/ 924168 h 2380521"/>
              <a:gd name="connsiteX1926" fmla="*/ 3881439 w 8023328"/>
              <a:gd name="connsiteY1926" fmla="*/ 938024 h 2380521"/>
              <a:gd name="connsiteX1927" fmla="*/ 3869042 w 8023328"/>
              <a:gd name="connsiteY1927" fmla="*/ 950422 h 2380521"/>
              <a:gd name="connsiteX1928" fmla="*/ 3855186 w 8023328"/>
              <a:gd name="connsiteY1928" fmla="*/ 938024 h 2380521"/>
              <a:gd name="connsiteX1929" fmla="*/ 3869042 w 8023328"/>
              <a:gd name="connsiteY1929" fmla="*/ 924168 h 2380521"/>
              <a:gd name="connsiteX1930" fmla="*/ 3798211 w 8023328"/>
              <a:gd name="connsiteY1930" fmla="*/ 924168 h 2380521"/>
              <a:gd name="connsiteX1931" fmla="*/ 3810608 w 8023328"/>
              <a:gd name="connsiteY1931" fmla="*/ 938024 h 2380521"/>
              <a:gd name="connsiteX1932" fmla="*/ 3798211 w 8023328"/>
              <a:gd name="connsiteY1932" fmla="*/ 950422 h 2380521"/>
              <a:gd name="connsiteX1933" fmla="*/ 3784355 w 8023328"/>
              <a:gd name="connsiteY1933" fmla="*/ 938024 h 2380521"/>
              <a:gd name="connsiteX1934" fmla="*/ 3798211 w 8023328"/>
              <a:gd name="connsiteY1934" fmla="*/ 924168 h 2380521"/>
              <a:gd name="connsiteX1935" fmla="*/ 3725922 w 8023328"/>
              <a:gd name="connsiteY1935" fmla="*/ 924168 h 2380521"/>
              <a:gd name="connsiteX1936" fmla="*/ 3739778 w 8023328"/>
              <a:gd name="connsiteY1936" fmla="*/ 938024 h 2380521"/>
              <a:gd name="connsiteX1937" fmla="*/ 3725922 w 8023328"/>
              <a:gd name="connsiteY1937" fmla="*/ 950422 h 2380521"/>
              <a:gd name="connsiteX1938" fmla="*/ 3713525 w 8023328"/>
              <a:gd name="connsiteY1938" fmla="*/ 938024 h 2380521"/>
              <a:gd name="connsiteX1939" fmla="*/ 3725922 w 8023328"/>
              <a:gd name="connsiteY1939" fmla="*/ 924168 h 2380521"/>
              <a:gd name="connsiteX1940" fmla="*/ 3655091 w 8023328"/>
              <a:gd name="connsiteY1940" fmla="*/ 924168 h 2380521"/>
              <a:gd name="connsiteX1941" fmla="*/ 3668947 w 8023328"/>
              <a:gd name="connsiteY1941" fmla="*/ 938024 h 2380521"/>
              <a:gd name="connsiteX1942" fmla="*/ 3655091 w 8023328"/>
              <a:gd name="connsiteY1942" fmla="*/ 950422 h 2380521"/>
              <a:gd name="connsiteX1943" fmla="*/ 3642694 w 8023328"/>
              <a:gd name="connsiteY1943" fmla="*/ 938024 h 2380521"/>
              <a:gd name="connsiteX1944" fmla="*/ 3655091 w 8023328"/>
              <a:gd name="connsiteY1944" fmla="*/ 924168 h 2380521"/>
              <a:gd name="connsiteX1945" fmla="*/ 3583280 w 8023328"/>
              <a:gd name="connsiteY1945" fmla="*/ 924168 h 2380521"/>
              <a:gd name="connsiteX1946" fmla="*/ 3598069 w 8023328"/>
              <a:gd name="connsiteY1946" fmla="*/ 938024 h 2380521"/>
              <a:gd name="connsiteX1947" fmla="*/ 3583280 w 8023328"/>
              <a:gd name="connsiteY1947" fmla="*/ 950422 h 2380521"/>
              <a:gd name="connsiteX1948" fmla="*/ 3568491 w 8023328"/>
              <a:gd name="connsiteY1948" fmla="*/ 938024 h 2380521"/>
              <a:gd name="connsiteX1949" fmla="*/ 3583280 w 8023328"/>
              <a:gd name="connsiteY1949" fmla="*/ 924168 h 2380521"/>
              <a:gd name="connsiteX1950" fmla="*/ 941441 w 8023328"/>
              <a:gd name="connsiteY1950" fmla="*/ 856710 h 2380521"/>
              <a:gd name="connsiteX1951" fmla="*/ 953839 w 8023328"/>
              <a:gd name="connsiteY1951" fmla="*/ 869107 h 2380521"/>
              <a:gd name="connsiteX1952" fmla="*/ 941441 w 8023328"/>
              <a:gd name="connsiteY1952" fmla="*/ 882964 h 2380521"/>
              <a:gd name="connsiteX1953" fmla="*/ 927585 w 8023328"/>
              <a:gd name="connsiteY1953" fmla="*/ 869107 h 2380521"/>
              <a:gd name="connsiteX1954" fmla="*/ 941441 w 8023328"/>
              <a:gd name="connsiteY1954" fmla="*/ 856710 h 2380521"/>
              <a:gd name="connsiteX1955" fmla="*/ 870610 w 8023328"/>
              <a:gd name="connsiteY1955" fmla="*/ 856710 h 2380521"/>
              <a:gd name="connsiteX1956" fmla="*/ 883008 w 8023328"/>
              <a:gd name="connsiteY1956" fmla="*/ 869107 h 2380521"/>
              <a:gd name="connsiteX1957" fmla="*/ 870610 w 8023328"/>
              <a:gd name="connsiteY1957" fmla="*/ 882964 h 2380521"/>
              <a:gd name="connsiteX1958" fmla="*/ 856754 w 8023328"/>
              <a:gd name="connsiteY1958" fmla="*/ 869107 h 2380521"/>
              <a:gd name="connsiteX1959" fmla="*/ 870610 w 8023328"/>
              <a:gd name="connsiteY1959" fmla="*/ 856710 h 2380521"/>
              <a:gd name="connsiteX1960" fmla="*/ 799780 w 8023328"/>
              <a:gd name="connsiteY1960" fmla="*/ 856710 h 2380521"/>
              <a:gd name="connsiteX1961" fmla="*/ 812178 w 8023328"/>
              <a:gd name="connsiteY1961" fmla="*/ 869107 h 2380521"/>
              <a:gd name="connsiteX1962" fmla="*/ 799780 w 8023328"/>
              <a:gd name="connsiteY1962" fmla="*/ 882964 h 2380521"/>
              <a:gd name="connsiteX1963" fmla="*/ 785924 w 8023328"/>
              <a:gd name="connsiteY1963" fmla="*/ 869107 h 2380521"/>
              <a:gd name="connsiteX1964" fmla="*/ 799780 w 8023328"/>
              <a:gd name="connsiteY1964" fmla="*/ 856710 h 2380521"/>
              <a:gd name="connsiteX1965" fmla="*/ 724119 w 8023328"/>
              <a:gd name="connsiteY1965" fmla="*/ 856710 h 2380521"/>
              <a:gd name="connsiteX1966" fmla="*/ 737976 w 8023328"/>
              <a:gd name="connsiteY1966" fmla="*/ 869107 h 2380521"/>
              <a:gd name="connsiteX1967" fmla="*/ 724119 w 8023328"/>
              <a:gd name="connsiteY1967" fmla="*/ 882964 h 2380521"/>
              <a:gd name="connsiteX1968" fmla="*/ 711721 w 8023328"/>
              <a:gd name="connsiteY1968" fmla="*/ 869107 h 2380521"/>
              <a:gd name="connsiteX1969" fmla="*/ 724119 w 8023328"/>
              <a:gd name="connsiteY1969" fmla="*/ 856710 h 2380521"/>
              <a:gd name="connsiteX1970" fmla="*/ 653288 w 8023328"/>
              <a:gd name="connsiteY1970" fmla="*/ 856710 h 2380521"/>
              <a:gd name="connsiteX1971" fmla="*/ 667144 w 8023328"/>
              <a:gd name="connsiteY1971" fmla="*/ 869107 h 2380521"/>
              <a:gd name="connsiteX1972" fmla="*/ 653288 w 8023328"/>
              <a:gd name="connsiteY1972" fmla="*/ 882964 h 2380521"/>
              <a:gd name="connsiteX1973" fmla="*/ 640891 w 8023328"/>
              <a:gd name="connsiteY1973" fmla="*/ 869107 h 2380521"/>
              <a:gd name="connsiteX1974" fmla="*/ 653288 w 8023328"/>
              <a:gd name="connsiteY1974" fmla="*/ 856710 h 2380521"/>
              <a:gd name="connsiteX1975" fmla="*/ 584851 w 8023328"/>
              <a:gd name="connsiteY1975" fmla="*/ 856710 h 2380521"/>
              <a:gd name="connsiteX1976" fmla="*/ 599638 w 8023328"/>
              <a:gd name="connsiteY1976" fmla="*/ 869107 h 2380521"/>
              <a:gd name="connsiteX1977" fmla="*/ 584851 w 8023328"/>
              <a:gd name="connsiteY1977" fmla="*/ 882964 h 2380521"/>
              <a:gd name="connsiteX1978" fmla="*/ 570061 w 8023328"/>
              <a:gd name="connsiteY1978" fmla="*/ 869107 h 2380521"/>
              <a:gd name="connsiteX1979" fmla="*/ 584851 w 8023328"/>
              <a:gd name="connsiteY1979" fmla="*/ 856710 h 2380521"/>
              <a:gd name="connsiteX1980" fmla="*/ 513649 w 8023328"/>
              <a:gd name="connsiteY1980" fmla="*/ 856710 h 2380521"/>
              <a:gd name="connsiteX1981" fmla="*/ 528826 w 8023328"/>
              <a:gd name="connsiteY1981" fmla="*/ 869107 h 2380521"/>
              <a:gd name="connsiteX1982" fmla="*/ 513649 w 8023328"/>
              <a:gd name="connsiteY1982" fmla="*/ 882964 h 2380521"/>
              <a:gd name="connsiteX1983" fmla="*/ 499230 w 8023328"/>
              <a:gd name="connsiteY1983" fmla="*/ 869107 h 2380521"/>
              <a:gd name="connsiteX1984" fmla="*/ 513649 w 8023328"/>
              <a:gd name="connsiteY1984" fmla="*/ 856710 h 2380521"/>
              <a:gd name="connsiteX1985" fmla="*/ 439816 w 8023328"/>
              <a:gd name="connsiteY1985" fmla="*/ 856710 h 2380521"/>
              <a:gd name="connsiteX1986" fmla="*/ 454606 w 8023328"/>
              <a:gd name="connsiteY1986" fmla="*/ 869107 h 2380521"/>
              <a:gd name="connsiteX1987" fmla="*/ 439816 w 8023328"/>
              <a:gd name="connsiteY1987" fmla="*/ 882964 h 2380521"/>
              <a:gd name="connsiteX1988" fmla="*/ 425028 w 8023328"/>
              <a:gd name="connsiteY1988" fmla="*/ 869107 h 2380521"/>
              <a:gd name="connsiteX1989" fmla="*/ 439816 w 8023328"/>
              <a:gd name="connsiteY1989" fmla="*/ 856710 h 2380521"/>
              <a:gd name="connsiteX1990" fmla="*/ 368053 w 8023328"/>
              <a:gd name="connsiteY1990" fmla="*/ 856710 h 2380521"/>
              <a:gd name="connsiteX1991" fmla="*/ 380451 w 8023328"/>
              <a:gd name="connsiteY1991" fmla="*/ 869107 h 2380521"/>
              <a:gd name="connsiteX1992" fmla="*/ 368053 w 8023328"/>
              <a:gd name="connsiteY1992" fmla="*/ 882964 h 2380521"/>
              <a:gd name="connsiteX1993" fmla="*/ 354198 w 8023328"/>
              <a:gd name="connsiteY1993" fmla="*/ 869107 h 2380521"/>
              <a:gd name="connsiteX1994" fmla="*/ 368053 w 8023328"/>
              <a:gd name="connsiteY1994" fmla="*/ 856710 h 2380521"/>
              <a:gd name="connsiteX1995" fmla="*/ 297222 w 8023328"/>
              <a:gd name="connsiteY1995" fmla="*/ 856710 h 2380521"/>
              <a:gd name="connsiteX1996" fmla="*/ 309618 w 8023328"/>
              <a:gd name="connsiteY1996" fmla="*/ 869107 h 2380521"/>
              <a:gd name="connsiteX1997" fmla="*/ 297222 w 8023328"/>
              <a:gd name="connsiteY1997" fmla="*/ 882964 h 2380521"/>
              <a:gd name="connsiteX1998" fmla="*/ 283366 w 8023328"/>
              <a:gd name="connsiteY1998" fmla="*/ 869107 h 2380521"/>
              <a:gd name="connsiteX1999" fmla="*/ 297222 w 8023328"/>
              <a:gd name="connsiteY1999" fmla="*/ 856710 h 2380521"/>
              <a:gd name="connsiteX2000" fmla="*/ 226393 w 8023328"/>
              <a:gd name="connsiteY2000" fmla="*/ 856710 h 2380521"/>
              <a:gd name="connsiteX2001" fmla="*/ 238791 w 8023328"/>
              <a:gd name="connsiteY2001" fmla="*/ 869107 h 2380521"/>
              <a:gd name="connsiteX2002" fmla="*/ 226393 w 8023328"/>
              <a:gd name="connsiteY2002" fmla="*/ 882964 h 2380521"/>
              <a:gd name="connsiteX2003" fmla="*/ 212537 w 8023328"/>
              <a:gd name="connsiteY2003" fmla="*/ 869107 h 2380521"/>
              <a:gd name="connsiteX2004" fmla="*/ 226393 w 8023328"/>
              <a:gd name="connsiteY2004" fmla="*/ 856710 h 2380521"/>
              <a:gd name="connsiteX2005" fmla="*/ 154097 w 8023328"/>
              <a:gd name="connsiteY2005" fmla="*/ 856710 h 2380521"/>
              <a:gd name="connsiteX2006" fmla="*/ 167953 w 8023328"/>
              <a:gd name="connsiteY2006" fmla="*/ 869107 h 2380521"/>
              <a:gd name="connsiteX2007" fmla="*/ 154097 w 8023328"/>
              <a:gd name="connsiteY2007" fmla="*/ 882964 h 2380521"/>
              <a:gd name="connsiteX2008" fmla="*/ 141699 w 8023328"/>
              <a:gd name="connsiteY2008" fmla="*/ 869107 h 2380521"/>
              <a:gd name="connsiteX2009" fmla="*/ 154097 w 8023328"/>
              <a:gd name="connsiteY2009" fmla="*/ 856710 h 2380521"/>
              <a:gd name="connsiteX2010" fmla="*/ 83267 w 8023328"/>
              <a:gd name="connsiteY2010" fmla="*/ 856710 h 2380521"/>
              <a:gd name="connsiteX2011" fmla="*/ 97123 w 8023328"/>
              <a:gd name="connsiteY2011" fmla="*/ 869107 h 2380521"/>
              <a:gd name="connsiteX2012" fmla="*/ 83267 w 8023328"/>
              <a:gd name="connsiteY2012" fmla="*/ 882964 h 2380521"/>
              <a:gd name="connsiteX2013" fmla="*/ 70870 w 8023328"/>
              <a:gd name="connsiteY2013" fmla="*/ 869107 h 2380521"/>
              <a:gd name="connsiteX2014" fmla="*/ 83267 w 8023328"/>
              <a:gd name="connsiteY2014" fmla="*/ 856710 h 2380521"/>
              <a:gd name="connsiteX2015" fmla="*/ 12032 w 8023328"/>
              <a:gd name="connsiteY2015" fmla="*/ 856710 h 2380521"/>
              <a:gd name="connsiteX2016" fmla="*/ 26273 w 8023328"/>
              <a:gd name="connsiteY2016" fmla="*/ 869107 h 2380521"/>
              <a:gd name="connsiteX2017" fmla="*/ 12032 w 8023328"/>
              <a:gd name="connsiteY2017" fmla="*/ 882964 h 2380521"/>
              <a:gd name="connsiteX2018" fmla="*/ 39 w 8023328"/>
              <a:gd name="connsiteY2018" fmla="*/ 869107 h 2380521"/>
              <a:gd name="connsiteX2019" fmla="*/ 12032 w 8023328"/>
              <a:gd name="connsiteY2019" fmla="*/ 856710 h 2380521"/>
              <a:gd name="connsiteX2020" fmla="*/ 6368340 w 8023328"/>
              <a:gd name="connsiteY2020" fmla="*/ 853339 h 2380521"/>
              <a:gd name="connsiteX2021" fmla="*/ 6380737 w 8023328"/>
              <a:gd name="connsiteY2021" fmla="*/ 867757 h 2380521"/>
              <a:gd name="connsiteX2022" fmla="*/ 6368340 w 8023328"/>
              <a:gd name="connsiteY2022" fmla="*/ 882935 h 2380521"/>
              <a:gd name="connsiteX2023" fmla="*/ 6354484 w 8023328"/>
              <a:gd name="connsiteY2023" fmla="*/ 867757 h 2380521"/>
              <a:gd name="connsiteX2024" fmla="*/ 6368340 w 8023328"/>
              <a:gd name="connsiteY2024" fmla="*/ 853339 h 2380521"/>
              <a:gd name="connsiteX2025" fmla="*/ 6297511 w 8023328"/>
              <a:gd name="connsiteY2025" fmla="*/ 853339 h 2380521"/>
              <a:gd name="connsiteX2026" fmla="*/ 6309908 w 8023328"/>
              <a:gd name="connsiteY2026" fmla="*/ 867757 h 2380521"/>
              <a:gd name="connsiteX2027" fmla="*/ 6297511 w 8023328"/>
              <a:gd name="connsiteY2027" fmla="*/ 882935 h 2380521"/>
              <a:gd name="connsiteX2028" fmla="*/ 6283655 w 8023328"/>
              <a:gd name="connsiteY2028" fmla="*/ 867757 h 2380521"/>
              <a:gd name="connsiteX2029" fmla="*/ 6297511 w 8023328"/>
              <a:gd name="connsiteY2029" fmla="*/ 853339 h 2380521"/>
              <a:gd name="connsiteX2030" fmla="*/ 6226679 w 8023328"/>
              <a:gd name="connsiteY2030" fmla="*/ 853339 h 2380521"/>
              <a:gd name="connsiteX2031" fmla="*/ 6239076 w 8023328"/>
              <a:gd name="connsiteY2031" fmla="*/ 867757 h 2380521"/>
              <a:gd name="connsiteX2032" fmla="*/ 6226679 w 8023328"/>
              <a:gd name="connsiteY2032" fmla="*/ 882935 h 2380521"/>
              <a:gd name="connsiteX2033" fmla="*/ 6212823 w 8023328"/>
              <a:gd name="connsiteY2033" fmla="*/ 867757 h 2380521"/>
              <a:gd name="connsiteX2034" fmla="*/ 6226679 w 8023328"/>
              <a:gd name="connsiteY2034" fmla="*/ 853339 h 2380521"/>
              <a:gd name="connsiteX2035" fmla="*/ 6154391 w 8023328"/>
              <a:gd name="connsiteY2035" fmla="*/ 853339 h 2380521"/>
              <a:gd name="connsiteX2036" fmla="*/ 6168247 w 8023328"/>
              <a:gd name="connsiteY2036" fmla="*/ 865007 h 2380521"/>
              <a:gd name="connsiteX2037" fmla="*/ 6154391 w 8023328"/>
              <a:gd name="connsiteY2037" fmla="*/ 879593 h 2380521"/>
              <a:gd name="connsiteX2038" fmla="*/ 6141994 w 8023328"/>
              <a:gd name="connsiteY2038" fmla="*/ 865007 h 2380521"/>
              <a:gd name="connsiteX2039" fmla="*/ 6154391 w 8023328"/>
              <a:gd name="connsiteY2039" fmla="*/ 853339 h 2380521"/>
              <a:gd name="connsiteX2040" fmla="*/ 6083559 w 8023328"/>
              <a:gd name="connsiteY2040" fmla="*/ 853339 h 2380521"/>
              <a:gd name="connsiteX2041" fmla="*/ 6097415 w 8023328"/>
              <a:gd name="connsiteY2041" fmla="*/ 865007 h 2380521"/>
              <a:gd name="connsiteX2042" fmla="*/ 6083559 w 8023328"/>
              <a:gd name="connsiteY2042" fmla="*/ 879593 h 2380521"/>
              <a:gd name="connsiteX2043" fmla="*/ 6071162 w 8023328"/>
              <a:gd name="connsiteY2043" fmla="*/ 865007 h 2380521"/>
              <a:gd name="connsiteX2044" fmla="*/ 6083559 w 8023328"/>
              <a:gd name="connsiteY2044" fmla="*/ 853339 h 2380521"/>
              <a:gd name="connsiteX2045" fmla="*/ 6011748 w 8023328"/>
              <a:gd name="connsiteY2045" fmla="*/ 853339 h 2380521"/>
              <a:gd name="connsiteX2046" fmla="*/ 6026537 w 8023328"/>
              <a:gd name="connsiteY2046" fmla="*/ 865007 h 2380521"/>
              <a:gd name="connsiteX2047" fmla="*/ 6011748 w 8023328"/>
              <a:gd name="connsiteY2047" fmla="*/ 879593 h 2380521"/>
              <a:gd name="connsiteX2048" fmla="*/ 5996959 w 8023328"/>
              <a:gd name="connsiteY2048" fmla="*/ 865007 h 2380521"/>
              <a:gd name="connsiteX2049" fmla="*/ 6011748 w 8023328"/>
              <a:gd name="connsiteY2049" fmla="*/ 853339 h 2380521"/>
              <a:gd name="connsiteX2050" fmla="*/ 5940548 w 8023328"/>
              <a:gd name="connsiteY2050" fmla="*/ 853339 h 2380521"/>
              <a:gd name="connsiteX2051" fmla="*/ 5955726 w 8023328"/>
              <a:gd name="connsiteY2051" fmla="*/ 865007 h 2380521"/>
              <a:gd name="connsiteX2052" fmla="*/ 5940548 w 8023328"/>
              <a:gd name="connsiteY2052" fmla="*/ 879593 h 2380521"/>
              <a:gd name="connsiteX2053" fmla="*/ 5926130 w 8023328"/>
              <a:gd name="connsiteY2053" fmla="*/ 865007 h 2380521"/>
              <a:gd name="connsiteX2054" fmla="*/ 5940548 w 8023328"/>
              <a:gd name="connsiteY2054" fmla="*/ 853339 h 2380521"/>
              <a:gd name="connsiteX2055" fmla="*/ 5870088 w 8023328"/>
              <a:gd name="connsiteY2055" fmla="*/ 853339 h 2380521"/>
              <a:gd name="connsiteX2056" fmla="*/ 5884877 w 8023328"/>
              <a:gd name="connsiteY2056" fmla="*/ 865007 h 2380521"/>
              <a:gd name="connsiteX2057" fmla="*/ 5870088 w 8023328"/>
              <a:gd name="connsiteY2057" fmla="*/ 879593 h 2380521"/>
              <a:gd name="connsiteX2058" fmla="*/ 5855299 w 8023328"/>
              <a:gd name="connsiteY2058" fmla="*/ 865007 h 2380521"/>
              <a:gd name="connsiteX2059" fmla="*/ 5870088 w 8023328"/>
              <a:gd name="connsiteY2059" fmla="*/ 853339 h 2380521"/>
              <a:gd name="connsiteX2060" fmla="*/ 5798325 w 8023328"/>
              <a:gd name="connsiteY2060" fmla="*/ 853339 h 2380521"/>
              <a:gd name="connsiteX2061" fmla="*/ 5810722 w 8023328"/>
              <a:gd name="connsiteY2061" fmla="*/ 865007 h 2380521"/>
              <a:gd name="connsiteX2062" fmla="*/ 5798325 w 8023328"/>
              <a:gd name="connsiteY2062" fmla="*/ 879593 h 2380521"/>
              <a:gd name="connsiteX2063" fmla="*/ 5784469 w 8023328"/>
              <a:gd name="connsiteY2063" fmla="*/ 865007 h 2380521"/>
              <a:gd name="connsiteX2064" fmla="*/ 5798325 w 8023328"/>
              <a:gd name="connsiteY2064" fmla="*/ 853339 h 2380521"/>
              <a:gd name="connsiteX2065" fmla="*/ 5724122 w 8023328"/>
              <a:gd name="connsiteY2065" fmla="*/ 853339 h 2380521"/>
              <a:gd name="connsiteX2066" fmla="*/ 5736519 w 8023328"/>
              <a:gd name="connsiteY2066" fmla="*/ 865007 h 2380521"/>
              <a:gd name="connsiteX2067" fmla="*/ 5724122 w 8023328"/>
              <a:gd name="connsiteY2067" fmla="*/ 879593 h 2380521"/>
              <a:gd name="connsiteX2068" fmla="*/ 5710266 w 8023328"/>
              <a:gd name="connsiteY2068" fmla="*/ 865007 h 2380521"/>
              <a:gd name="connsiteX2069" fmla="*/ 5724122 w 8023328"/>
              <a:gd name="connsiteY2069" fmla="*/ 853339 h 2380521"/>
              <a:gd name="connsiteX2070" fmla="*/ 5653291 w 8023328"/>
              <a:gd name="connsiteY2070" fmla="*/ 853339 h 2380521"/>
              <a:gd name="connsiteX2071" fmla="*/ 5665688 w 8023328"/>
              <a:gd name="connsiteY2071" fmla="*/ 865007 h 2380521"/>
              <a:gd name="connsiteX2072" fmla="*/ 5653291 w 8023328"/>
              <a:gd name="connsiteY2072" fmla="*/ 879593 h 2380521"/>
              <a:gd name="connsiteX2073" fmla="*/ 5639435 w 8023328"/>
              <a:gd name="connsiteY2073" fmla="*/ 865007 h 2380521"/>
              <a:gd name="connsiteX2074" fmla="*/ 5653291 w 8023328"/>
              <a:gd name="connsiteY2074" fmla="*/ 853339 h 2380521"/>
              <a:gd name="connsiteX2075" fmla="*/ 5581002 w 8023328"/>
              <a:gd name="connsiteY2075" fmla="*/ 853339 h 2380521"/>
              <a:gd name="connsiteX2076" fmla="*/ 5594858 w 8023328"/>
              <a:gd name="connsiteY2076" fmla="*/ 865007 h 2380521"/>
              <a:gd name="connsiteX2077" fmla="*/ 5581002 w 8023328"/>
              <a:gd name="connsiteY2077" fmla="*/ 879593 h 2380521"/>
              <a:gd name="connsiteX2078" fmla="*/ 5568605 w 8023328"/>
              <a:gd name="connsiteY2078" fmla="*/ 865007 h 2380521"/>
              <a:gd name="connsiteX2079" fmla="*/ 5581002 w 8023328"/>
              <a:gd name="connsiteY2079" fmla="*/ 853339 h 2380521"/>
              <a:gd name="connsiteX2080" fmla="*/ 5510171 w 8023328"/>
              <a:gd name="connsiteY2080" fmla="*/ 853339 h 2380521"/>
              <a:gd name="connsiteX2081" fmla="*/ 5524027 w 8023328"/>
              <a:gd name="connsiteY2081" fmla="*/ 865007 h 2380521"/>
              <a:gd name="connsiteX2082" fmla="*/ 5510171 w 8023328"/>
              <a:gd name="connsiteY2082" fmla="*/ 879593 h 2380521"/>
              <a:gd name="connsiteX2083" fmla="*/ 5497774 w 8023328"/>
              <a:gd name="connsiteY2083" fmla="*/ 865007 h 2380521"/>
              <a:gd name="connsiteX2084" fmla="*/ 5510171 w 8023328"/>
              <a:gd name="connsiteY2084" fmla="*/ 853339 h 2380521"/>
              <a:gd name="connsiteX2085" fmla="*/ 5438937 w 8023328"/>
              <a:gd name="connsiteY2085" fmla="*/ 853339 h 2380521"/>
              <a:gd name="connsiteX2086" fmla="*/ 5453178 w 8023328"/>
              <a:gd name="connsiteY2086" fmla="*/ 865007 h 2380521"/>
              <a:gd name="connsiteX2087" fmla="*/ 5438937 w 8023328"/>
              <a:gd name="connsiteY2087" fmla="*/ 879593 h 2380521"/>
              <a:gd name="connsiteX2088" fmla="*/ 5426945 w 8023328"/>
              <a:gd name="connsiteY2088" fmla="*/ 865007 h 2380521"/>
              <a:gd name="connsiteX2089" fmla="*/ 5438937 w 8023328"/>
              <a:gd name="connsiteY2089" fmla="*/ 853339 h 2380521"/>
              <a:gd name="connsiteX2090" fmla="*/ 5367530 w 8023328"/>
              <a:gd name="connsiteY2090" fmla="*/ 853339 h 2380521"/>
              <a:gd name="connsiteX2091" fmla="*/ 5382318 w 8023328"/>
              <a:gd name="connsiteY2091" fmla="*/ 865007 h 2380521"/>
              <a:gd name="connsiteX2092" fmla="*/ 5367530 w 8023328"/>
              <a:gd name="connsiteY2092" fmla="*/ 879593 h 2380521"/>
              <a:gd name="connsiteX2093" fmla="*/ 5352742 w 8023328"/>
              <a:gd name="connsiteY2093" fmla="*/ 865007 h 2380521"/>
              <a:gd name="connsiteX2094" fmla="*/ 5367530 w 8023328"/>
              <a:gd name="connsiteY2094" fmla="*/ 853339 h 2380521"/>
              <a:gd name="connsiteX2095" fmla="*/ 5296699 w 8023328"/>
              <a:gd name="connsiteY2095" fmla="*/ 853339 h 2380521"/>
              <a:gd name="connsiteX2096" fmla="*/ 5311488 w 8023328"/>
              <a:gd name="connsiteY2096" fmla="*/ 865007 h 2380521"/>
              <a:gd name="connsiteX2097" fmla="*/ 5296699 w 8023328"/>
              <a:gd name="connsiteY2097" fmla="*/ 879593 h 2380521"/>
              <a:gd name="connsiteX2098" fmla="*/ 5281910 w 8023328"/>
              <a:gd name="connsiteY2098" fmla="*/ 865007 h 2380521"/>
              <a:gd name="connsiteX2099" fmla="*/ 5296699 w 8023328"/>
              <a:gd name="connsiteY2099" fmla="*/ 853339 h 2380521"/>
              <a:gd name="connsiteX2100" fmla="*/ 5225869 w 8023328"/>
              <a:gd name="connsiteY2100" fmla="*/ 853339 h 2380521"/>
              <a:gd name="connsiteX2101" fmla="*/ 5240657 w 8023328"/>
              <a:gd name="connsiteY2101" fmla="*/ 865007 h 2380521"/>
              <a:gd name="connsiteX2102" fmla="*/ 5225869 w 8023328"/>
              <a:gd name="connsiteY2102" fmla="*/ 879593 h 2380521"/>
              <a:gd name="connsiteX2103" fmla="*/ 5211081 w 8023328"/>
              <a:gd name="connsiteY2103" fmla="*/ 865007 h 2380521"/>
              <a:gd name="connsiteX2104" fmla="*/ 5225869 w 8023328"/>
              <a:gd name="connsiteY2104" fmla="*/ 853339 h 2380521"/>
              <a:gd name="connsiteX2105" fmla="*/ 5154105 w 8023328"/>
              <a:gd name="connsiteY2105" fmla="*/ 853339 h 2380521"/>
              <a:gd name="connsiteX2106" fmla="*/ 5166502 w 8023328"/>
              <a:gd name="connsiteY2106" fmla="*/ 865007 h 2380521"/>
              <a:gd name="connsiteX2107" fmla="*/ 5154105 w 8023328"/>
              <a:gd name="connsiteY2107" fmla="*/ 879593 h 2380521"/>
              <a:gd name="connsiteX2108" fmla="*/ 5140249 w 8023328"/>
              <a:gd name="connsiteY2108" fmla="*/ 865007 h 2380521"/>
              <a:gd name="connsiteX2109" fmla="*/ 5154105 w 8023328"/>
              <a:gd name="connsiteY2109" fmla="*/ 853339 h 2380521"/>
              <a:gd name="connsiteX2110" fmla="*/ 5083276 w 8023328"/>
              <a:gd name="connsiteY2110" fmla="*/ 853339 h 2380521"/>
              <a:gd name="connsiteX2111" fmla="*/ 5095673 w 8023328"/>
              <a:gd name="connsiteY2111" fmla="*/ 865007 h 2380521"/>
              <a:gd name="connsiteX2112" fmla="*/ 5083276 w 8023328"/>
              <a:gd name="connsiteY2112" fmla="*/ 879593 h 2380521"/>
              <a:gd name="connsiteX2113" fmla="*/ 5069420 w 8023328"/>
              <a:gd name="connsiteY2113" fmla="*/ 865007 h 2380521"/>
              <a:gd name="connsiteX2114" fmla="*/ 5083276 w 8023328"/>
              <a:gd name="connsiteY2114" fmla="*/ 853339 h 2380521"/>
              <a:gd name="connsiteX2115" fmla="*/ 5012445 w 8023328"/>
              <a:gd name="connsiteY2115" fmla="*/ 853339 h 2380521"/>
              <a:gd name="connsiteX2116" fmla="*/ 5024842 w 8023328"/>
              <a:gd name="connsiteY2116" fmla="*/ 865007 h 2380521"/>
              <a:gd name="connsiteX2117" fmla="*/ 5012445 w 8023328"/>
              <a:gd name="connsiteY2117" fmla="*/ 879593 h 2380521"/>
              <a:gd name="connsiteX2118" fmla="*/ 4998589 w 8023328"/>
              <a:gd name="connsiteY2118" fmla="*/ 865007 h 2380521"/>
              <a:gd name="connsiteX2119" fmla="*/ 5012445 w 8023328"/>
              <a:gd name="connsiteY2119" fmla="*/ 853339 h 2380521"/>
              <a:gd name="connsiteX2120" fmla="*/ 4940157 w 8023328"/>
              <a:gd name="connsiteY2120" fmla="*/ 853339 h 2380521"/>
              <a:gd name="connsiteX2121" fmla="*/ 4954013 w 8023328"/>
              <a:gd name="connsiteY2121" fmla="*/ 865007 h 2380521"/>
              <a:gd name="connsiteX2122" fmla="*/ 4940157 w 8023328"/>
              <a:gd name="connsiteY2122" fmla="*/ 879593 h 2380521"/>
              <a:gd name="connsiteX2123" fmla="*/ 4927760 w 8023328"/>
              <a:gd name="connsiteY2123" fmla="*/ 865007 h 2380521"/>
              <a:gd name="connsiteX2124" fmla="*/ 4940157 w 8023328"/>
              <a:gd name="connsiteY2124" fmla="*/ 853339 h 2380521"/>
              <a:gd name="connsiteX2125" fmla="*/ 4865953 w 8023328"/>
              <a:gd name="connsiteY2125" fmla="*/ 853339 h 2380521"/>
              <a:gd name="connsiteX2126" fmla="*/ 4879809 w 8023328"/>
              <a:gd name="connsiteY2126" fmla="*/ 865007 h 2380521"/>
              <a:gd name="connsiteX2127" fmla="*/ 4865953 w 8023328"/>
              <a:gd name="connsiteY2127" fmla="*/ 879593 h 2380521"/>
              <a:gd name="connsiteX2128" fmla="*/ 4853556 w 8023328"/>
              <a:gd name="connsiteY2128" fmla="*/ 865007 h 2380521"/>
              <a:gd name="connsiteX2129" fmla="*/ 4865953 w 8023328"/>
              <a:gd name="connsiteY2129" fmla="*/ 853339 h 2380521"/>
              <a:gd name="connsiteX2130" fmla="*/ 4797514 w 8023328"/>
              <a:gd name="connsiteY2130" fmla="*/ 853339 h 2380521"/>
              <a:gd name="connsiteX2131" fmla="*/ 4812303 w 8023328"/>
              <a:gd name="connsiteY2131" fmla="*/ 865007 h 2380521"/>
              <a:gd name="connsiteX2132" fmla="*/ 4797514 w 8023328"/>
              <a:gd name="connsiteY2132" fmla="*/ 879593 h 2380521"/>
              <a:gd name="connsiteX2133" fmla="*/ 4782725 w 8023328"/>
              <a:gd name="connsiteY2133" fmla="*/ 865007 h 2380521"/>
              <a:gd name="connsiteX2134" fmla="*/ 4797514 w 8023328"/>
              <a:gd name="connsiteY2134" fmla="*/ 853339 h 2380521"/>
              <a:gd name="connsiteX2135" fmla="*/ 4726684 w 8023328"/>
              <a:gd name="connsiteY2135" fmla="*/ 853339 h 2380521"/>
              <a:gd name="connsiteX2136" fmla="*/ 4741472 w 8023328"/>
              <a:gd name="connsiteY2136" fmla="*/ 865007 h 2380521"/>
              <a:gd name="connsiteX2137" fmla="*/ 4726684 w 8023328"/>
              <a:gd name="connsiteY2137" fmla="*/ 879593 h 2380521"/>
              <a:gd name="connsiteX2138" fmla="*/ 4711896 w 8023328"/>
              <a:gd name="connsiteY2138" fmla="*/ 865007 h 2380521"/>
              <a:gd name="connsiteX2139" fmla="*/ 4726684 w 8023328"/>
              <a:gd name="connsiteY2139" fmla="*/ 853339 h 2380521"/>
              <a:gd name="connsiteX2140" fmla="*/ 4655853 w 8023328"/>
              <a:gd name="connsiteY2140" fmla="*/ 853339 h 2380521"/>
              <a:gd name="connsiteX2141" fmla="*/ 4670642 w 8023328"/>
              <a:gd name="connsiteY2141" fmla="*/ 865007 h 2380521"/>
              <a:gd name="connsiteX2142" fmla="*/ 4655853 w 8023328"/>
              <a:gd name="connsiteY2142" fmla="*/ 879593 h 2380521"/>
              <a:gd name="connsiteX2143" fmla="*/ 4641064 w 8023328"/>
              <a:gd name="connsiteY2143" fmla="*/ 865007 h 2380521"/>
              <a:gd name="connsiteX2144" fmla="*/ 4655853 w 8023328"/>
              <a:gd name="connsiteY2144" fmla="*/ 853339 h 2380521"/>
              <a:gd name="connsiteX2145" fmla="*/ 4584091 w 8023328"/>
              <a:gd name="connsiteY2145" fmla="*/ 853339 h 2380521"/>
              <a:gd name="connsiteX2146" fmla="*/ 4596488 w 8023328"/>
              <a:gd name="connsiteY2146" fmla="*/ 865007 h 2380521"/>
              <a:gd name="connsiteX2147" fmla="*/ 4584091 w 8023328"/>
              <a:gd name="connsiteY2147" fmla="*/ 879593 h 2380521"/>
              <a:gd name="connsiteX2148" fmla="*/ 4570235 w 8023328"/>
              <a:gd name="connsiteY2148" fmla="*/ 865007 h 2380521"/>
              <a:gd name="connsiteX2149" fmla="*/ 4584091 w 8023328"/>
              <a:gd name="connsiteY2149" fmla="*/ 853339 h 2380521"/>
              <a:gd name="connsiteX2150" fmla="*/ 4513260 w 8023328"/>
              <a:gd name="connsiteY2150" fmla="*/ 853339 h 2380521"/>
              <a:gd name="connsiteX2151" fmla="*/ 4525657 w 8023328"/>
              <a:gd name="connsiteY2151" fmla="*/ 865007 h 2380521"/>
              <a:gd name="connsiteX2152" fmla="*/ 4513260 w 8023328"/>
              <a:gd name="connsiteY2152" fmla="*/ 879593 h 2380521"/>
              <a:gd name="connsiteX2153" fmla="*/ 4499404 w 8023328"/>
              <a:gd name="connsiteY2153" fmla="*/ 865007 h 2380521"/>
              <a:gd name="connsiteX2154" fmla="*/ 4513260 w 8023328"/>
              <a:gd name="connsiteY2154" fmla="*/ 853339 h 2380521"/>
              <a:gd name="connsiteX2155" fmla="*/ 4439056 w 8023328"/>
              <a:gd name="connsiteY2155" fmla="*/ 853339 h 2380521"/>
              <a:gd name="connsiteX2156" fmla="*/ 4451453 w 8023328"/>
              <a:gd name="connsiteY2156" fmla="*/ 865007 h 2380521"/>
              <a:gd name="connsiteX2157" fmla="*/ 4439056 w 8023328"/>
              <a:gd name="connsiteY2157" fmla="*/ 879593 h 2380521"/>
              <a:gd name="connsiteX2158" fmla="*/ 4425200 w 8023328"/>
              <a:gd name="connsiteY2158" fmla="*/ 865007 h 2380521"/>
              <a:gd name="connsiteX2159" fmla="*/ 4439056 w 8023328"/>
              <a:gd name="connsiteY2159" fmla="*/ 853339 h 2380521"/>
              <a:gd name="connsiteX2160" fmla="*/ 4366768 w 8023328"/>
              <a:gd name="connsiteY2160" fmla="*/ 853339 h 2380521"/>
              <a:gd name="connsiteX2161" fmla="*/ 4380624 w 8023328"/>
              <a:gd name="connsiteY2161" fmla="*/ 865007 h 2380521"/>
              <a:gd name="connsiteX2162" fmla="*/ 4366768 w 8023328"/>
              <a:gd name="connsiteY2162" fmla="*/ 879593 h 2380521"/>
              <a:gd name="connsiteX2163" fmla="*/ 4354371 w 8023328"/>
              <a:gd name="connsiteY2163" fmla="*/ 867195 h 2380521"/>
              <a:gd name="connsiteX2164" fmla="*/ 4366768 w 8023328"/>
              <a:gd name="connsiteY2164" fmla="*/ 853339 h 2380521"/>
              <a:gd name="connsiteX2165" fmla="*/ 4295937 w 8023328"/>
              <a:gd name="connsiteY2165" fmla="*/ 853339 h 2380521"/>
              <a:gd name="connsiteX2166" fmla="*/ 4309793 w 8023328"/>
              <a:gd name="connsiteY2166" fmla="*/ 867195 h 2380521"/>
              <a:gd name="connsiteX2167" fmla="*/ 4295937 w 8023328"/>
              <a:gd name="connsiteY2167" fmla="*/ 879593 h 2380521"/>
              <a:gd name="connsiteX2168" fmla="*/ 4283540 w 8023328"/>
              <a:gd name="connsiteY2168" fmla="*/ 867195 h 2380521"/>
              <a:gd name="connsiteX2169" fmla="*/ 4295937 w 8023328"/>
              <a:gd name="connsiteY2169" fmla="*/ 853339 h 2380521"/>
              <a:gd name="connsiteX2170" fmla="*/ 4225107 w 8023328"/>
              <a:gd name="connsiteY2170" fmla="*/ 853339 h 2380521"/>
              <a:gd name="connsiteX2171" fmla="*/ 4238963 w 8023328"/>
              <a:gd name="connsiteY2171" fmla="*/ 867195 h 2380521"/>
              <a:gd name="connsiteX2172" fmla="*/ 4225107 w 8023328"/>
              <a:gd name="connsiteY2172" fmla="*/ 879593 h 2380521"/>
              <a:gd name="connsiteX2173" fmla="*/ 4212710 w 8023328"/>
              <a:gd name="connsiteY2173" fmla="*/ 867195 h 2380521"/>
              <a:gd name="connsiteX2174" fmla="*/ 4225107 w 8023328"/>
              <a:gd name="connsiteY2174" fmla="*/ 853339 h 2380521"/>
              <a:gd name="connsiteX2175" fmla="*/ 4153295 w 8023328"/>
              <a:gd name="connsiteY2175" fmla="*/ 853339 h 2380521"/>
              <a:gd name="connsiteX2176" fmla="*/ 4168083 w 8023328"/>
              <a:gd name="connsiteY2176" fmla="*/ 867195 h 2380521"/>
              <a:gd name="connsiteX2177" fmla="*/ 4153295 w 8023328"/>
              <a:gd name="connsiteY2177" fmla="*/ 879593 h 2380521"/>
              <a:gd name="connsiteX2178" fmla="*/ 4138507 w 8023328"/>
              <a:gd name="connsiteY2178" fmla="*/ 867195 h 2380521"/>
              <a:gd name="connsiteX2179" fmla="*/ 4153295 w 8023328"/>
              <a:gd name="connsiteY2179" fmla="*/ 853339 h 2380521"/>
              <a:gd name="connsiteX2180" fmla="*/ 4082465 w 8023328"/>
              <a:gd name="connsiteY2180" fmla="*/ 853339 h 2380521"/>
              <a:gd name="connsiteX2181" fmla="*/ 4097254 w 8023328"/>
              <a:gd name="connsiteY2181" fmla="*/ 867195 h 2380521"/>
              <a:gd name="connsiteX2182" fmla="*/ 4082465 w 8023328"/>
              <a:gd name="connsiteY2182" fmla="*/ 879593 h 2380521"/>
              <a:gd name="connsiteX2183" fmla="*/ 4067676 w 8023328"/>
              <a:gd name="connsiteY2183" fmla="*/ 867195 h 2380521"/>
              <a:gd name="connsiteX2184" fmla="*/ 4082465 w 8023328"/>
              <a:gd name="connsiteY2184" fmla="*/ 853339 h 2380521"/>
              <a:gd name="connsiteX2185" fmla="*/ 4011635 w 8023328"/>
              <a:gd name="connsiteY2185" fmla="*/ 853339 h 2380521"/>
              <a:gd name="connsiteX2186" fmla="*/ 4026423 w 8023328"/>
              <a:gd name="connsiteY2186" fmla="*/ 867195 h 2380521"/>
              <a:gd name="connsiteX2187" fmla="*/ 4011635 w 8023328"/>
              <a:gd name="connsiteY2187" fmla="*/ 879593 h 2380521"/>
              <a:gd name="connsiteX2188" fmla="*/ 3996847 w 8023328"/>
              <a:gd name="connsiteY2188" fmla="*/ 867195 h 2380521"/>
              <a:gd name="connsiteX2189" fmla="*/ 4011635 w 8023328"/>
              <a:gd name="connsiteY2189" fmla="*/ 853339 h 2380521"/>
              <a:gd name="connsiteX2190" fmla="*/ 3939871 w 8023328"/>
              <a:gd name="connsiteY2190" fmla="*/ 853339 h 2380521"/>
              <a:gd name="connsiteX2191" fmla="*/ 3952268 w 8023328"/>
              <a:gd name="connsiteY2191" fmla="*/ 867195 h 2380521"/>
              <a:gd name="connsiteX2192" fmla="*/ 3939871 w 8023328"/>
              <a:gd name="connsiteY2192" fmla="*/ 879593 h 2380521"/>
              <a:gd name="connsiteX2193" fmla="*/ 3926015 w 8023328"/>
              <a:gd name="connsiteY2193" fmla="*/ 867195 h 2380521"/>
              <a:gd name="connsiteX2194" fmla="*/ 3939871 w 8023328"/>
              <a:gd name="connsiteY2194" fmla="*/ 853339 h 2380521"/>
              <a:gd name="connsiteX2195" fmla="*/ 3869042 w 8023328"/>
              <a:gd name="connsiteY2195" fmla="*/ 853339 h 2380521"/>
              <a:gd name="connsiteX2196" fmla="*/ 3881439 w 8023328"/>
              <a:gd name="connsiteY2196" fmla="*/ 867195 h 2380521"/>
              <a:gd name="connsiteX2197" fmla="*/ 3869042 w 8023328"/>
              <a:gd name="connsiteY2197" fmla="*/ 879593 h 2380521"/>
              <a:gd name="connsiteX2198" fmla="*/ 3855186 w 8023328"/>
              <a:gd name="connsiteY2198" fmla="*/ 867195 h 2380521"/>
              <a:gd name="connsiteX2199" fmla="*/ 3869042 w 8023328"/>
              <a:gd name="connsiteY2199" fmla="*/ 853339 h 2380521"/>
              <a:gd name="connsiteX2200" fmla="*/ 3796752 w 8023328"/>
              <a:gd name="connsiteY2200" fmla="*/ 853339 h 2380521"/>
              <a:gd name="connsiteX2201" fmla="*/ 3810608 w 8023328"/>
              <a:gd name="connsiteY2201" fmla="*/ 867195 h 2380521"/>
              <a:gd name="connsiteX2202" fmla="*/ 3796752 w 8023328"/>
              <a:gd name="connsiteY2202" fmla="*/ 879593 h 2380521"/>
              <a:gd name="connsiteX2203" fmla="*/ 3784355 w 8023328"/>
              <a:gd name="connsiteY2203" fmla="*/ 867195 h 2380521"/>
              <a:gd name="connsiteX2204" fmla="*/ 3796752 w 8023328"/>
              <a:gd name="connsiteY2204" fmla="*/ 853339 h 2380521"/>
              <a:gd name="connsiteX2205" fmla="*/ 3725922 w 8023328"/>
              <a:gd name="connsiteY2205" fmla="*/ 853339 h 2380521"/>
              <a:gd name="connsiteX2206" fmla="*/ 3739778 w 8023328"/>
              <a:gd name="connsiteY2206" fmla="*/ 867195 h 2380521"/>
              <a:gd name="connsiteX2207" fmla="*/ 3725922 w 8023328"/>
              <a:gd name="connsiteY2207" fmla="*/ 879593 h 2380521"/>
              <a:gd name="connsiteX2208" fmla="*/ 3713525 w 8023328"/>
              <a:gd name="connsiteY2208" fmla="*/ 867195 h 2380521"/>
              <a:gd name="connsiteX2209" fmla="*/ 3725922 w 8023328"/>
              <a:gd name="connsiteY2209" fmla="*/ 853339 h 2380521"/>
              <a:gd name="connsiteX2210" fmla="*/ 3655091 w 8023328"/>
              <a:gd name="connsiteY2210" fmla="*/ 853339 h 2380521"/>
              <a:gd name="connsiteX2211" fmla="*/ 3668947 w 8023328"/>
              <a:gd name="connsiteY2211" fmla="*/ 867195 h 2380521"/>
              <a:gd name="connsiteX2212" fmla="*/ 3655091 w 8023328"/>
              <a:gd name="connsiteY2212" fmla="*/ 879593 h 2380521"/>
              <a:gd name="connsiteX2213" fmla="*/ 3642694 w 8023328"/>
              <a:gd name="connsiteY2213" fmla="*/ 867195 h 2380521"/>
              <a:gd name="connsiteX2214" fmla="*/ 3655091 w 8023328"/>
              <a:gd name="connsiteY2214" fmla="*/ 853339 h 2380521"/>
              <a:gd name="connsiteX2215" fmla="*/ 3583280 w 8023328"/>
              <a:gd name="connsiteY2215" fmla="*/ 853339 h 2380521"/>
              <a:gd name="connsiteX2216" fmla="*/ 3598069 w 8023328"/>
              <a:gd name="connsiteY2216" fmla="*/ 867195 h 2380521"/>
              <a:gd name="connsiteX2217" fmla="*/ 3583280 w 8023328"/>
              <a:gd name="connsiteY2217" fmla="*/ 879593 h 2380521"/>
              <a:gd name="connsiteX2218" fmla="*/ 3568491 w 8023328"/>
              <a:gd name="connsiteY2218" fmla="*/ 867195 h 2380521"/>
              <a:gd name="connsiteX2219" fmla="*/ 3583280 w 8023328"/>
              <a:gd name="connsiteY2219" fmla="*/ 853339 h 2380521"/>
              <a:gd name="connsiteX2220" fmla="*/ 3512449 w 8023328"/>
              <a:gd name="connsiteY2220" fmla="*/ 853339 h 2380521"/>
              <a:gd name="connsiteX2221" fmla="*/ 3527237 w 8023328"/>
              <a:gd name="connsiteY2221" fmla="*/ 867195 h 2380521"/>
              <a:gd name="connsiteX2222" fmla="*/ 3512449 w 8023328"/>
              <a:gd name="connsiteY2222" fmla="*/ 879593 h 2380521"/>
              <a:gd name="connsiteX2223" fmla="*/ 3497661 w 8023328"/>
              <a:gd name="connsiteY2223" fmla="*/ 867195 h 2380521"/>
              <a:gd name="connsiteX2224" fmla="*/ 3512449 w 8023328"/>
              <a:gd name="connsiteY2224" fmla="*/ 853339 h 2380521"/>
              <a:gd name="connsiteX2225" fmla="*/ 3441619 w 8023328"/>
              <a:gd name="connsiteY2225" fmla="*/ 853339 h 2380521"/>
              <a:gd name="connsiteX2226" fmla="*/ 3456408 w 8023328"/>
              <a:gd name="connsiteY2226" fmla="*/ 867195 h 2380521"/>
              <a:gd name="connsiteX2227" fmla="*/ 3441619 w 8023328"/>
              <a:gd name="connsiteY2227" fmla="*/ 879593 h 2380521"/>
              <a:gd name="connsiteX2228" fmla="*/ 3426830 w 8023328"/>
              <a:gd name="connsiteY2228" fmla="*/ 867195 h 2380521"/>
              <a:gd name="connsiteX2229" fmla="*/ 3441619 w 8023328"/>
              <a:gd name="connsiteY2229" fmla="*/ 853339 h 2380521"/>
              <a:gd name="connsiteX2230" fmla="*/ 3369857 w 8023328"/>
              <a:gd name="connsiteY2230" fmla="*/ 853339 h 2380521"/>
              <a:gd name="connsiteX2231" fmla="*/ 3382254 w 8023328"/>
              <a:gd name="connsiteY2231" fmla="*/ 867195 h 2380521"/>
              <a:gd name="connsiteX2232" fmla="*/ 3369857 w 8023328"/>
              <a:gd name="connsiteY2232" fmla="*/ 879593 h 2380521"/>
              <a:gd name="connsiteX2233" fmla="*/ 3356001 w 8023328"/>
              <a:gd name="connsiteY2233" fmla="*/ 867195 h 2380521"/>
              <a:gd name="connsiteX2234" fmla="*/ 3369857 w 8023328"/>
              <a:gd name="connsiteY2234" fmla="*/ 853339 h 2380521"/>
              <a:gd name="connsiteX2235" fmla="*/ 1013589 w 8023328"/>
              <a:gd name="connsiteY2235" fmla="*/ 853339 h 2380521"/>
              <a:gd name="connsiteX2236" fmla="*/ 1028011 w 8023328"/>
              <a:gd name="connsiteY2236" fmla="*/ 868127 h 2380521"/>
              <a:gd name="connsiteX2237" fmla="*/ 1013589 w 8023328"/>
              <a:gd name="connsiteY2237" fmla="*/ 882916 h 2380521"/>
              <a:gd name="connsiteX2238" fmla="*/ 998413 w 8023328"/>
              <a:gd name="connsiteY2238" fmla="*/ 868127 h 2380521"/>
              <a:gd name="connsiteX2239" fmla="*/ 1013589 w 8023328"/>
              <a:gd name="connsiteY2239" fmla="*/ 853339 h 2380521"/>
              <a:gd name="connsiteX2240" fmla="*/ 368059 w 8023328"/>
              <a:gd name="connsiteY2240" fmla="*/ 785881 h 2380521"/>
              <a:gd name="connsiteX2241" fmla="*/ 380456 w 8023328"/>
              <a:gd name="connsiteY2241" fmla="*/ 797549 h 2380521"/>
              <a:gd name="connsiteX2242" fmla="*/ 368059 w 8023328"/>
              <a:gd name="connsiteY2242" fmla="*/ 812135 h 2380521"/>
              <a:gd name="connsiteX2243" fmla="*/ 354203 w 8023328"/>
              <a:gd name="connsiteY2243" fmla="*/ 797549 h 2380521"/>
              <a:gd name="connsiteX2244" fmla="*/ 368059 w 8023328"/>
              <a:gd name="connsiteY2244" fmla="*/ 785881 h 2380521"/>
              <a:gd name="connsiteX2245" fmla="*/ 297226 w 8023328"/>
              <a:gd name="connsiteY2245" fmla="*/ 785881 h 2380521"/>
              <a:gd name="connsiteX2246" fmla="*/ 309624 w 8023328"/>
              <a:gd name="connsiteY2246" fmla="*/ 797549 h 2380521"/>
              <a:gd name="connsiteX2247" fmla="*/ 297226 w 8023328"/>
              <a:gd name="connsiteY2247" fmla="*/ 812135 h 2380521"/>
              <a:gd name="connsiteX2248" fmla="*/ 283371 w 8023328"/>
              <a:gd name="connsiteY2248" fmla="*/ 797549 h 2380521"/>
              <a:gd name="connsiteX2249" fmla="*/ 297226 w 8023328"/>
              <a:gd name="connsiteY2249" fmla="*/ 785881 h 2380521"/>
              <a:gd name="connsiteX2250" fmla="*/ 226398 w 8023328"/>
              <a:gd name="connsiteY2250" fmla="*/ 785881 h 2380521"/>
              <a:gd name="connsiteX2251" fmla="*/ 238797 w 8023328"/>
              <a:gd name="connsiteY2251" fmla="*/ 797549 h 2380521"/>
              <a:gd name="connsiteX2252" fmla="*/ 226398 w 8023328"/>
              <a:gd name="connsiteY2252" fmla="*/ 812135 h 2380521"/>
              <a:gd name="connsiteX2253" fmla="*/ 212542 w 8023328"/>
              <a:gd name="connsiteY2253" fmla="*/ 797549 h 2380521"/>
              <a:gd name="connsiteX2254" fmla="*/ 226398 w 8023328"/>
              <a:gd name="connsiteY2254" fmla="*/ 785881 h 2380521"/>
              <a:gd name="connsiteX2255" fmla="*/ 154101 w 8023328"/>
              <a:gd name="connsiteY2255" fmla="*/ 785881 h 2380521"/>
              <a:gd name="connsiteX2256" fmla="*/ 167957 w 8023328"/>
              <a:gd name="connsiteY2256" fmla="*/ 797549 h 2380521"/>
              <a:gd name="connsiteX2257" fmla="*/ 154101 w 8023328"/>
              <a:gd name="connsiteY2257" fmla="*/ 812135 h 2380521"/>
              <a:gd name="connsiteX2258" fmla="*/ 141704 w 8023328"/>
              <a:gd name="connsiteY2258" fmla="*/ 797549 h 2380521"/>
              <a:gd name="connsiteX2259" fmla="*/ 154101 w 8023328"/>
              <a:gd name="connsiteY2259" fmla="*/ 785881 h 2380521"/>
              <a:gd name="connsiteX2260" fmla="*/ 83272 w 8023328"/>
              <a:gd name="connsiteY2260" fmla="*/ 785881 h 2380521"/>
              <a:gd name="connsiteX2261" fmla="*/ 97128 w 8023328"/>
              <a:gd name="connsiteY2261" fmla="*/ 797549 h 2380521"/>
              <a:gd name="connsiteX2262" fmla="*/ 83272 w 8023328"/>
              <a:gd name="connsiteY2262" fmla="*/ 812135 h 2380521"/>
              <a:gd name="connsiteX2263" fmla="*/ 70874 w 8023328"/>
              <a:gd name="connsiteY2263" fmla="*/ 797549 h 2380521"/>
              <a:gd name="connsiteX2264" fmla="*/ 83272 w 8023328"/>
              <a:gd name="connsiteY2264" fmla="*/ 785881 h 2380521"/>
              <a:gd name="connsiteX2265" fmla="*/ 12036 w 8023328"/>
              <a:gd name="connsiteY2265" fmla="*/ 785881 h 2380521"/>
              <a:gd name="connsiteX2266" fmla="*/ 26277 w 8023328"/>
              <a:gd name="connsiteY2266" fmla="*/ 797549 h 2380521"/>
              <a:gd name="connsiteX2267" fmla="*/ 12036 w 8023328"/>
              <a:gd name="connsiteY2267" fmla="*/ 812135 h 2380521"/>
              <a:gd name="connsiteX2268" fmla="*/ 44 w 8023328"/>
              <a:gd name="connsiteY2268" fmla="*/ 797549 h 2380521"/>
              <a:gd name="connsiteX2269" fmla="*/ 12036 w 8023328"/>
              <a:gd name="connsiteY2269" fmla="*/ 785881 h 2380521"/>
              <a:gd name="connsiteX2270" fmla="*/ 4726684 w 8023328"/>
              <a:gd name="connsiteY2270" fmla="*/ 782507 h 2380521"/>
              <a:gd name="connsiteX2271" fmla="*/ 4741472 w 8023328"/>
              <a:gd name="connsiteY2271" fmla="*/ 794904 h 2380521"/>
              <a:gd name="connsiteX2272" fmla="*/ 4726684 w 8023328"/>
              <a:gd name="connsiteY2272" fmla="*/ 808761 h 2380521"/>
              <a:gd name="connsiteX2273" fmla="*/ 4711896 w 8023328"/>
              <a:gd name="connsiteY2273" fmla="*/ 794904 h 2380521"/>
              <a:gd name="connsiteX2274" fmla="*/ 4726684 w 8023328"/>
              <a:gd name="connsiteY2274" fmla="*/ 782507 h 2380521"/>
              <a:gd name="connsiteX2275" fmla="*/ 4655853 w 8023328"/>
              <a:gd name="connsiteY2275" fmla="*/ 782507 h 2380521"/>
              <a:gd name="connsiteX2276" fmla="*/ 4670642 w 8023328"/>
              <a:gd name="connsiteY2276" fmla="*/ 794904 h 2380521"/>
              <a:gd name="connsiteX2277" fmla="*/ 4655853 w 8023328"/>
              <a:gd name="connsiteY2277" fmla="*/ 808761 h 2380521"/>
              <a:gd name="connsiteX2278" fmla="*/ 4641064 w 8023328"/>
              <a:gd name="connsiteY2278" fmla="*/ 794904 h 2380521"/>
              <a:gd name="connsiteX2279" fmla="*/ 4655853 w 8023328"/>
              <a:gd name="connsiteY2279" fmla="*/ 782507 h 2380521"/>
              <a:gd name="connsiteX2280" fmla="*/ 4584091 w 8023328"/>
              <a:gd name="connsiteY2280" fmla="*/ 782507 h 2380521"/>
              <a:gd name="connsiteX2281" fmla="*/ 4596488 w 8023328"/>
              <a:gd name="connsiteY2281" fmla="*/ 794904 h 2380521"/>
              <a:gd name="connsiteX2282" fmla="*/ 4584091 w 8023328"/>
              <a:gd name="connsiteY2282" fmla="*/ 808761 h 2380521"/>
              <a:gd name="connsiteX2283" fmla="*/ 4570235 w 8023328"/>
              <a:gd name="connsiteY2283" fmla="*/ 794904 h 2380521"/>
              <a:gd name="connsiteX2284" fmla="*/ 4584091 w 8023328"/>
              <a:gd name="connsiteY2284" fmla="*/ 782507 h 2380521"/>
              <a:gd name="connsiteX2285" fmla="*/ 4513260 w 8023328"/>
              <a:gd name="connsiteY2285" fmla="*/ 782507 h 2380521"/>
              <a:gd name="connsiteX2286" fmla="*/ 4525657 w 8023328"/>
              <a:gd name="connsiteY2286" fmla="*/ 794904 h 2380521"/>
              <a:gd name="connsiteX2287" fmla="*/ 4513260 w 8023328"/>
              <a:gd name="connsiteY2287" fmla="*/ 808761 h 2380521"/>
              <a:gd name="connsiteX2288" fmla="*/ 4499404 w 8023328"/>
              <a:gd name="connsiteY2288" fmla="*/ 794904 h 2380521"/>
              <a:gd name="connsiteX2289" fmla="*/ 4513260 w 8023328"/>
              <a:gd name="connsiteY2289" fmla="*/ 782507 h 2380521"/>
              <a:gd name="connsiteX2290" fmla="*/ 4439056 w 8023328"/>
              <a:gd name="connsiteY2290" fmla="*/ 782507 h 2380521"/>
              <a:gd name="connsiteX2291" fmla="*/ 4451453 w 8023328"/>
              <a:gd name="connsiteY2291" fmla="*/ 794904 h 2380521"/>
              <a:gd name="connsiteX2292" fmla="*/ 4439056 w 8023328"/>
              <a:gd name="connsiteY2292" fmla="*/ 808761 h 2380521"/>
              <a:gd name="connsiteX2293" fmla="*/ 4425200 w 8023328"/>
              <a:gd name="connsiteY2293" fmla="*/ 794904 h 2380521"/>
              <a:gd name="connsiteX2294" fmla="*/ 4439056 w 8023328"/>
              <a:gd name="connsiteY2294" fmla="*/ 782507 h 2380521"/>
              <a:gd name="connsiteX2295" fmla="*/ 4366768 w 8023328"/>
              <a:gd name="connsiteY2295" fmla="*/ 782507 h 2380521"/>
              <a:gd name="connsiteX2296" fmla="*/ 4380624 w 8023328"/>
              <a:gd name="connsiteY2296" fmla="*/ 794904 h 2380521"/>
              <a:gd name="connsiteX2297" fmla="*/ 4366768 w 8023328"/>
              <a:gd name="connsiteY2297" fmla="*/ 808761 h 2380521"/>
              <a:gd name="connsiteX2298" fmla="*/ 4354371 w 8023328"/>
              <a:gd name="connsiteY2298" fmla="*/ 794904 h 2380521"/>
              <a:gd name="connsiteX2299" fmla="*/ 4366768 w 8023328"/>
              <a:gd name="connsiteY2299" fmla="*/ 782507 h 2380521"/>
              <a:gd name="connsiteX2300" fmla="*/ 4295937 w 8023328"/>
              <a:gd name="connsiteY2300" fmla="*/ 782507 h 2380521"/>
              <a:gd name="connsiteX2301" fmla="*/ 4309793 w 8023328"/>
              <a:gd name="connsiteY2301" fmla="*/ 794904 h 2380521"/>
              <a:gd name="connsiteX2302" fmla="*/ 4295937 w 8023328"/>
              <a:gd name="connsiteY2302" fmla="*/ 808761 h 2380521"/>
              <a:gd name="connsiteX2303" fmla="*/ 4283540 w 8023328"/>
              <a:gd name="connsiteY2303" fmla="*/ 794904 h 2380521"/>
              <a:gd name="connsiteX2304" fmla="*/ 4295937 w 8023328"/>
              <a:gd name="connsiteY2304" fmla="*/ 782507 h 2380521"/>
              <a:gd name="connsiteX2305" fmla="*/ 4225107 w 8023328"/>
              <a:gd name="connsiteY2305" fmla="*/ 782507 h 2380521"/>
              <a:gd name="connsiteX2306" fmla="*/ 4238963 w 8023328"/>
              <a:gd name="connsiteY2306" fmla="*/ 794904 h 2380521"/>
              <a:gd name="connsiteX2307" fmla="*/ 4225107 w 8023328"/>
              <a:gd name="connsiteY2307" fmla="*/ 808761 h 2380521"/>
              <a:gd name="connsiteX2308" fmla="*/ 4212710 w 8023328"/>
              <a:gd name="connsiteY2308" fmla="*/ 794904 h 2380521"/>
              <a:gd name="connsiteX2309" fmla="*/ 4225107 w 8023328"/>
              <a:gd name="connsiteY2309" fmla="*/ 782507 h 2380521"/>
              <a:gd name="connsiteX2310" fmla="*/ 4153295 w 8023328"/>
              <a:gd name="connsiteY2310" fmla="*/ 782507 h 2380521"/>
              <a:gd name="connsiteX2311" fmla="*/ 4168083 w 8023328"/>
              <a:gd name="connsiteY2311" fmla="*/ 794904 h 2380521"/>
              <a:gd name="connsiteX2312" fmla="*/ 4153295 w 8023328"/>
              <a:gd name="connsiteY2312" fmla="*/ 808761 h 2380521"/>
              <a:gd name="connsiteX2313" fmla="*/ 4138507 w 8023328"/>
              <a:gd name="connsiteY2313" fmla="*/ 794904 h 2380521"/>
              <a:gd name="connsiteX2314" fmla="*/ 4153295 w 8023328"/>
              <a:gd name="connsiteY2314" fmla="*/ 782507 h 2380521"/>
              <a:gd name="connsiteX2315" fmla="*/ 4082465 w 8023328"/>
              <a:gd name="connsiteY2315" fmla="*/ 782507 h 2380521"/>
              <a:gd name="connsiteX2316" fmla="*/ 4097254 w 8023328"/>
              <a:gd name="connsiteY2316" fmla="*/ 794904 h 2380521"/>
              <a:gd name="connsiteX2317" fmla="*/ 4082465 w 8023328"/>
              <a:gd name="connsiteY2317" fmla="*/ 808761 h 2380521"/>
              <a:gd name="connsiteX2318" fmla="*/ 4067676 w 8023328"/>
              <a:gd name="connsiteY2318" fmla="*/ 794904 h 2380521"/>
              <a:gd name="connsiteX2319" fmla="*/ 4082465 w 8023328"/>
              <a:gd name="connsiteY2319" fmla="*/ 782507 h 2380521"/>
              <a:gd name="connsiteX2320" fmla="*/ 4010703 w 8023328"/>
              <a:gd name="connsiteY2320" fmla="*/ 782507 h 2380521"/>
              <a:gd name="connsiteX2321" fmla="*/ 4023100 w 8023328"/>
              <a:gd name="connsiteY2321" fmla="*/ 794904 h 2380521"/>
              <a:gd name="connsiteX2322" fmla="*/ 4010703 w 8023328"/>
              <a:gd name="connsiteY2322" fmla="*/ 808761 h 2380521"/>
              <a:gd name="connsiteX2323" fmla="*/ 3996847 w 8023328"/>
              <a:gd name="connsiteY2323" fmla="*/ 794904 h 2380521"/>
              <a:gd name="connsiteX2324" fmla="*/ 4010703 w 8023328"/>
              <a:gd name="connsiteY2324" fmla="*/ 782507 h 2380521"/>
              <a:gd name="connsiteX2325" fmla="*/ 3939871 w 8023328"/>
              <a:gd name="connsiteY2325" fmla="*/ 782507 h 2380521"/>
              <a:gd name="connsiteX2326" fmla="*/ 3952268 w 8023328"/>
              <a:gd name="connsiteY2326" fmla="*/ 794904 h 2380521"/>
              <a:gd name="connsiteX2327" fmla="*/ 3939871 w 8023328"/>
              <a:gd name="connsiteY2327" fmla="*/ 808761 h 2380521"/>
              <a:gd name="connsiteX2328" fmla="*/ 3926015 w 8023328"/>
              <a:gd name="connsiteY2328" fmla="*/ 794904 h 2380521"/>
              <a:gd name="connsiteX2329" fmla="*/ 3939871 w 8023328"/>
              <a:gd name="connsiteY2329" fmla="*/ 782507 h 2380521"/>
              <a:gd name="connsiteX2330" fmla="*/ 3869042 w 8023328"/>
              <a:gd name="connsiteY2330" fmla="*/ 782507 h 2380521"/>
              <a:gd name="connsiteX2331" fmla="*/ 3881439 w 8023328"/>
              <a:gd name="connsiteY2331" fmla="*/ 794904 h 2380521"/>
              <a:gd name="connsiteX2332" fmla="*/ 3869042 w 8023328"/>
              <a:gd name="connsiteY2332" fmla="*/ 808761 h 2380521"/>
              <a:gd name="connsiteX2333" fmla="*/ 3855186 w 8023328"/>
              <a:gd name="connsiteY2333" fmla="*/ 794904 h 2380521"/>
              <a:gd name="connsiteX2334" fmla="*/ 3869042 w 8023328"/>
              <a:gd name="connsiteY2334" fmla="*/ 782507 h 2380521"/>
              <a:gd name="connsiteX2335" fmla="*/ 3796752 w 8023328"/>
              <a:gd name="connsiteY2335" fmla="*/ 782507 h 2380521"/>
              <a:gd name="connsiteX2336" fmla="*/ 3810608 w 8023328"/>
              <a:gd name="connsiteY2336" fmla="*/ 796363 h 2380521"/>
              <a:gd name="connsiteX2337" fmla="*/ 3796752 w 8023328"/>
              <a:gd name="connsiteY2337" fmla="*/ 808761 h 2380521"/>
              <a:gd name="connsiteX2338" fmla="*/ 3784355 w 8023328"/>
              <a:gd name="connsiteY2338" fmla="*/ 796363 h 2380521"/>
              <a:gd name="connsiteX2339" fmla="*/ 3796752 w 8023328"/>
              <a:gd name="connsiteY2339" fmla="*/ 782507 h 2380521"/>
              <a:gd name="connsiteX2340" fmla="*/ 3725922 w 8023328"/>
              <a:gd name="connsiteY2340" fmla="*/ 782507 h 2380521"/>
              <a:gd name="connsiteX2341" fmla="*/ 3739778 w 8023328"/>
              <a:gd name="connsiteY2341" fmla="*/ 796363 h 2380521"/>
              <a:gd name="connsiteX2342" fmla="*/ 3725922 w 8023328"/>
              <a:gd name="connsiteY2342" fmla="*/ 808761 h 2380521"/>
              <a:gd name="connsiteX2343" fmla="*/ 3713525 w 8023328"/>
              <a:gd name="connsiteY2343" fmla="*/ 796363 h 2380521"/>
              <a:gd name="connsiteX2344" fmla="*/ 3725922 w 8023328"/>
              <a:gd name="connsiteY2344" fmla="*/ 782507 h 2380521"/>
              <a:gd name="connsiteX2345" fmla="*/ 3655091 w 8023328"/>
              <a:gd name="connsiteY2345" fmla="*/ 782507 h 2380521"/>
              <a:gd name="connsiteX2346" fmla="*/ 3668947 w 8023328"/>
              <a:gd name="connsiteY2346" fmla="*/ 796363 h 2380521"/>
              <a:gd name="connsiteX2347" fmla="*/ 3655091 w 8023328"/>
              <a:gd name="connsiteY2347" fmla="*/ 808761 h 2380521"/>
              <a:gd name="connsiteX2348" fmla="*/ 3642694 w 8023328"/>
              <a:gd name="connsiteY2348" fmla="*/ 796363 h 2380521"/>
              <a:gd name="connsiteX2349" fmla="*/ 3655091 w 8023328"/>
              <a:gd name="connsiteY2349" fmla="*/ 782507 h 2380521"/>
              <a:gd name="connsiteX2350" fmla="*/ 3583280 w 8023328"/>
              <a:gd name="connsiteY2350" fmla="*/ 782507 h 2380521"/>
              <a:gd name="connsiteX2351" fmla="*/ 3598069 w 8023328"/>
              <a:gd name="connsiteY2351" fmla="*/ 796363 h 2380521"/>
              <a:gd name="connsiteX2352" fmla="*/ 3583280 w 8023328"/>
              <a:gd name="connsiteY2352" fmla="*/ 808761 h 2380521"/>
              <a:gd name="connsiteX2353" fmla="*/ 3568491 w 8023328"/>
              <a:gd name="connsiteY2353" fmla="*/ 796363 h 2380521"/>
              <a:gd name="connsiteX2354" fmla="*/ 3583280 w 8023328"/>
              <a:gd name="connsiteY2354" fmla="*/ 782507 h 2380521"/>
              <a:gd name="connsiteX2355" fmla="*/ 3512449 w 8023328"/>
              <a:gd name="connsiteY2355" fmla="*/ 782507 h 2380521"/>
              <a:gd name="connsiteX2356" fmla="*/ 3527237 w 8023328"/>
              <a:gd name="connsiteY2356" fmla="*/ 796363 h 2380521"/>
              <a:gd name="connsiteX2357" fmla="*/ 3512449 w 8023328"/>
              <a:gd name="connsiteY2357" fmla="*/ 808761 h 2380521"/>
              <a:gd name="connsiteX2358" fmla="*/ 3497661 w 8023328"/>
              <a:gd name="connsiteY2358" fmla="*/ 796363 h 2380521"/>
              <a:gd name="connsiteX2359" fmla="*/ 3512449 w 8023328"/>
              <a:gd name="connsiteY2359" fmla="*/ 782507 h 2380521"/>
              <a:gd name="connsiteX2360" fmla="*/ 3441619 w 8023328"/>
              <a:gd name="connsiteY2360" fmla="*/ 782507 h 2380521"/>
              <a:gd name="connsiteX2361" fmla="*/ 3456408 w 8023328"/>
              <a:gd name="connsiteY2361" fmla="*/ 796363 h 2380521"/>
              <a:gd name="connsiteX2362" fmla="*/ 3441619 w 8023328"/>
              <a:gd name="connsiteY2362" fmla="*/ 808761 h 2380521"/>
              <a:gd name="connsiteX2363" fmla="*/ 3426830 w 8023328"/>
              <a:gd name="connsiteY2363" fmla="*/ 796363 h 2380521"/>
              <a:gd name="connsiteX2364" fmla="*/ 3441619 w 8023328"/>
              <a:gd name="connsiteY2364" fmla="*/ 782507 h 2380521"/>
              <a:gd name="connsiteX2365" fmla="*/ 3369857 w 8023328"/>
              <a:gd name="connsiteY2365" fmla="*/ 782507 h 2380521"/>
              <a:gd name="connsiteX2366" fmla="*/ 3382254 w 8023328"/>
              <a:gd name="connsiteY2366" fmla="*/ 796363 h 2380521"/>
              <a:gd name="connsiteX2367" fmla="*/ 3369857 w 8023328"/>
              <a:gd name="connsiteY2367" fmla="*/ 808761 h 2380521"/>
              <a:gd name="connsiteX2368" fmla="*/ 3356001 w 8023328"/>
              <a:gd name="connsiteY2368" fmla="*/ 796363 h 2380521"/>
              <a:gd name="connsiteX2369" fmla="*/ 3369857 w 8023328"/>
              <a:gd name="connsiteY2369" fmla="*/ 782507 h 2380521"/>
              <a:gd name="connsiteX2370" fmla="*/ 3299083 w 8023328"/>
              <a:gd name="connsiteY2370" fmla="*/ 782507 h 2380521"/>
              <a:gd name="connsiteX2371" fmla="*/ 3311480 w 8023328"/>
              <a:gd name="connsiteY2371" fmla="*/ 796363 h 2380521"/>
              <a:gd name="connsiteX2372" fmla="*/ 3299083 w 8023328"/>
              <a:gd name="connsiteY2372" fmla="*/ 808761 h 2380521"/>
              <a:gd name="connsiteX2373" fmla="*/ 3285229 w 8023328"/>
              <a:gd name="connsiteY2373" fmla="*/ 796363 h 2380521"/>
              <a:gd name="connsiteX2374" fmla="*/ 3299083 w 8023328"/>
              <a:gd name="connsiteY2374" fmla="*/ 782507 h 2380521"/>
              <a:gd name="connsiteX2375" fmla="*/ 3228250 w 8023328"/>
              <a:gd name="connsiteY2375" fmla="*/ 782507 h 2380521"/>
              <a:gd name="connsiteX2376" fmla="*/ 3240649 w 8023328"/>
              <a:gd name="connsiteY2376" fmla="*/ 796363 h 2380521"/>
              <a:gd name="connsiteX2377" fmla="*/ 3228250 w 8023328"/>
              <a:gd name="connsiteY2377" fmla="*/ 808761 h 2380521"/>
              <a:gd name="connsiteX2378" fmla="*/ 3214395 w 8023328"/>
              <a:gd name="connsiteY2378" fmla="*/ 796363 h 2380521"/>
              <a:gd name="connsiteX2379" fmla="*/ 3228250 w 8023328"/>
              <a:gd name="connsiteY2379" fmla="*/ 782507 h 2380521"/>
              <a:gd name="connsiteX2380" fmla="*/ 3152591 w 8023328"/>
              <a:gd name="connsiteY2380" fmla="*/ 782507 h 2380521"/>
              <a:gd name="connsiteX2381" fmla="*/ 3166447 w 8023328"/>
              <a:gd name="connsiteY2381" fmla="*/ 796363 h 2380521"/>
              <a:gd name="connsiteX2382" fmla="*/ 3152591 w 8023328"/>
              <a:gd name="connsiteY2382" fmla="*/ 808761 h 2380521"/>
              <a:gd name="connsiteX2383" fmla="*/ 3140193 w 8023328"/>
              <a:gd name="connsiteY2383" fmla="*/ 796363 h 2380521"/>
              <a:gd name="connsiteX2384" fmla="*/ 3152591 w 8023328"/>
              <a:gd name="connsiteY2384" fmla="*/ 782507 h 2380521"/>
              <a:gd name="connsiteX2385" fmla="*/ 1226672 w 8023328"/>
              <a:gd name="connsiteY2385" fmla="*/ 782507 h 2380521"/>
              <a:gd name="connsiteX2386" fmla="*/ 1240529 w 8023328"/>
              <a:gd name="connsiteY2386" fmla="*/ 796926 h 2380521"/>
              <a:gd name="connsiteX2387" fmla="*/ 1226672 w 8023328"/>
              <a:gd name="connsiteY2387" fmla="*/ 812105 h 2380521"/>
              <a:gd name="connsiteX2388" fmla="*/ 1214283 w 8023328"/>
              <a:gd name="connsiteY2388" fmla="*/ 796926 h 2380521"/>
              <a:gd name="connsiteX2389" fmla="*/ 1226672 w 8023328"/>
              <a:gd name="connsiteY2389" fmla="*/ 782507 h 2380521"/>
              <a:gd name="connsiteX2390" fmla="*/ 1154869 w 8023328"/>
              <a:gd name="connsiteY2390" fmla="*/ 782507 h 2380521"/>
              <a:gd name="connsiteX2391" fmla="*/ 1169658 w 8023328"/>
              <a:gd name="connsiteY2391" fmla="*/ 796926 h 2380521"/>
              <a:gd name="connsiteX2392" fmla="*/ 1154869 w 8023328"/>
              <a:gd name="connsiteY2392" fmla="*/ 812105 h 2380521"/>
              <a:gd name="connsiteX2393" fmla="*/ 1140080 w 8023328"/>
              <a:gd name="connsiteY2393" fmla="*/ 796926 h 2380521"/>
              <a:gd name="connsiteX2394" fmla="*/ 1154869 w 8023328"/>
              <a:gd name="connsiteY2394" fmla="*/ 782507 h 2380521"/>
              <a:gd name="connsiteX2395" fmla="*/ 1084040 w 8023328"/>
              <a:gd name="connsiteY2395" fmla="*/ 782507 h 2380521"/>
              <a:gd name="connsiteX2396" fmla="*/ 1098826 w 8023328"/>
              <a:gd name="connsiteY2396" fmla="*/ 796926 h 2380521"/>
              <a:gd name="connsiteX2397" fmla="*/ 1084040 w 8023328"/>
              <a:gd name="connsiteY2397" fmla="*/ 812105 h 2380521"/>
              <a:gd name="connsiteX2398" fmla="*/ 1069250 w 8023328"/>
              <a:gd name="connsiteY2398" fmla="*/ 796926 h 2380521"/>
              <a:gd name="connsiteX2399" fmla="*/ 1084040 w 8023328"/>
              <a:gd name="connsiteY2399" fmla="*/ 782507 h 2380521"/>
              <a:gd name="connsiteX2400" fmla="*/ 1013594 w 8023328"/>
              <a:gd name="connsiteY2400" fmla="*/ 782507 h 2380521"/>
              <a:gd name="connsiteX2401" fmla="*/ 1028015 w 8023328"/>
              <a:gd name="connsiteY2401" fmla="*/ 796926 h 2380521"/>
              <a:gd name="connsiteX2402" fmla="*/ 1013594 w 8023328"/>
              <a:gd name="connsiteY2402" fmla="*/ 812105 h 2380521"/>
              <a:gd name="connsiteX2403" fmla="*/ 998417 w 8023328"/>
              <a:gd name="connsiteY2403" fmla="*/ 796926 h 2380521"/>
              <a:gd name="connsiteX2404" fmla="*/ 1013594 w 8023328"/>
              <a:gd name="connsiteY2404" fmla="*/ 782507 h 2380521"/>
              <a:gd name="connsiteX2405" fmla="*/ 941447 w 8023328"/>
              <a:gd name="connsiteY2405" fmla="*/ 782507 h 2380521"/>
              <a:gd name="connsiteX2406" fmla="*/ 953844 w 8023328"/>
              <a:gd name="connsiteY2406" fmla="*/ 796926 h 2380521"/>
              <a:gd name="connsiteX2407" fmla="*/ 941447 w 8023328"/>
              <a:gd name="connsiteY2407" fmla="*/ 812105 h 2380521"/>
              <a:gd name="connsiteX2408" fmla="*/ 927591 w 8023328"/>
              <a:gd name="connsiteY2408" fmla="*/ 796926 h 2380521"/>
              <a:gd name="connsiteX2409" fmla="*/ 941447 w 8023328"/>
              <a:gd name="connsiteY2409" fmla="*/ 782507 h 2380521"/>
              <a:gd name="connsiteX2410" fmla="*/ 870615 w 8023328"/>
              <a:gd name="connsiteY2410" fmla="*/ 782507 h 2380521"/>
              <a:gd name="connsiteX2411" fmla="*/ 883013 w 8023328"/>
              <a:gd name="connsiteY2411" fmla="*/ 796926 h 2380521"/>
              <a:gd name="connsiteX2412" fmla="*/ 870615 w 8023328"/>
              <a:gd name="connsiteY2412" fmla="*/ 812105 h 2380521"/>
              <a:gd name="connsiteX2413" fmla="*/ 856759 w 8023328"/>
              <a:gd name="connsiteY2413" fmla="*/ 796926 h 2380521"/>
              <a:gd name="connsiteX2414" fmla="*/ 870615 w 8023328"/>
              <a:gd name="connsiteY2414" fmla="*/ 782507 h 2380521"/>
              <a:gd name="connsiteX2415" fmla="*/ 799784 w 8023328"/>
              <a:gd name="connsiteY2415" fmla="*/ 782507 h 2380521"/>
              <a:gd name="connsiteX2416" fmla="*/ 812183 w 8023328"/>
              <a:gd name="connsiteY2416" fmla="*/ 796926 h 2380521"/>
              <a:gd name="connsiteX2417" fmla="*/ 799784 w 8023328"/>
              <a:gd name="connsiteY2417" fmla="*/ 812105 h 2380521"/>
              <a:gd name="connsiteX2418" fmla="*/ 785929 w 8023328"/>
              <a:gd name="connsiteY2418" fmla="*/ 796926 h 2380521"/>
              <a:gd name="connsiteX2419" fmla="*/ 799784 w 8023328"/>
              <a:gd name="connsiteY2419" fmla="*/ 782507 h 2380521"/>
              <a:gd name="connsiteX2420" fmla="*/ 724123 w 8023328"/>
              <a:gd name="connsiteY2420" fmla="*/ 782507 h 2380521"/>
              <a:gd name="connsiteX2421" fmla="*/ 737981 w 8023328"/>
              <a:gd name="connsiteY2421" fmla="*/ 796926 h 2380521"/>
              <a:gd name="connsiteX2422" fmla="*/ 724123 w 8023328"/>
              <a:gd name="connsiteY2422" fmla="*/ 812105 h 2380521"/>
              <a:gd name="connsiteX2423" fmla="*/ 711726 w 8023328"/>
              <a:gd name="connsiteY2423" fmla="*/ 796926 h 2380521"/>
              <a:gd name="connsiteX2424" fmla="*/ 724123 w 8023328"/>
              <a:gd name="connsiteY2424" fmla="*/ 782507 h 2380521"/>
              <a:gd name="connsiteX2425" fmla="*/ 653293 w 8023328"/>
              <a:gd name="connsiteY2425" fmla="*/ 782507 h 2380521"/>
              <a:gd name="connsiteX2426" fmla="*/ 667149 w 8023328"/>
              <a:gd name="connsiteY2426" fmla="*/ 796926 h 2380521"/>
              <a:gd name="connsiteX2427" fmla="*/ 653293 w 8023328"/>
              <a:gd name="connsiteY2427" fmla="*/ 812105 h 2380521"/>
              <a:gd name="connsiteX2428" fmla="*/ 640896 w 8023328"/>
              <a:gd name="connsiteY2428" fmla="*/ 796926 h 2380521"/>
              <a:gd name="connsiteX2429" fmla="*/ 653293 w 8023328"/>
              <a:gd name="connsiteY2429" fmla="*/ 782507 h 2380521"/>
              <a:gd name="connsiteX2430" fmla="*/ 584855 w 8023328"/>
              <a:gd name="connsiteY2430" fmla="*/ 782507 h 2380521"/>
              <a:gd name="connsiteX2431" fmla="*/ 599643 w 8023328"/>
              <a:gd name="connsiteY2431" fmla="*/ 796926 h 2380521"/>
              <a:gd name="connsiteX2432" fmla="*/ 584855 w 8023328"/>
              <a:gd name="connsiteY2432" fmla="*/ 812105 h 2380521"/>
              <a:gd name="connsiteX2433" fmla="*/ 570066 w 8023328"/>
              <a:gd name="connsiteY2433" fmla="*/ 796926 h 2380521"/>
              <a:gd name="connsiteX2434" fmla="*/ 584855 w 8023328"/>
              <a:gd name="connsiteY2434" fmla="*/ 782507 h 2380521"/>
              <a:gd name="connsiteX2435" fmla="*/ 513654 w 8023328"/>
              <a:gd name="connsiteY2435" fmla="*/ 782507 h 2380521"/>
              <a:gd name="connsiteX2436" fmla="*/ 528831 w 8023328"/>
              <a:gd name="connsiteY2436" fmla="*/ 796926 h 2380521"/>
              <a:gd name="connsiteX2437" fmla="*/ 513654 w 8023328"/>
              <a:gd name="connsiteY2437" fmla="*/ 812105 h 2380521"/>
              <a:gd name="connsiteX2438" fmla="*/ 499235 w 8023328"/>
              <a:gd name="connsiteY2438" fmla="*/ 796926 h 2380521"/>
              <a:gd name="connsiteX2439" fmla="*/ 513654 w 8023328"/>
              <a:gd name="connsiteY2439" fmla="*/ 782507 h 2380521"/>
              <a:gd name="connsiteX2440" fmla="*/ 439821 w 8023328"/>
              <a:gd name="connsiteY2440" fmla="*/ 782507 h 2380521"/>
              <a:gd name="connsiteX2441" fmla="*/ 454611 w 8023328"/>
              <a:gd name="connsiteY2441" fmla="*/ 796926 h 2380521"/>
              <a:gd name="connsiteX2442" fmla="*/ 439821 w 8023328"/>
              <a:gd name="connsiteY2442" fmla="*/ 812105 h 2380521"/>
              <a:gd name="connsiteX2443" fmla="*/ 425033 w 8023328"/>
              <a:gd name="connsiteY2443" fmla="*/ 796926 h 2380521"/>
              <a:gd name="connsiteX2444" fmla="*/ 439821 w 8023328"/>
              <a:gd name="connsiteY2444" fmla="*/ 782507 h 2380521"/>
              <a:gd name="connsiteX2445" fmla="*/ 4439056 w 8023328"/>
              <a:gd name="connsiteY2445" fmla="*/ 711678 h 2380521"/>
              <a:gd name="connsiteX2446" fmla="*/ 4451453 w 8023328"/>
              <a:gd name="connsiteY2446" fmla="*/ 724075 h 2380521"/>
              <a:gd name="connsiteX2447" fmla="*/ 4439056 w 8023328"/>
              <a:gd name="connsiteY2447" fmla="*/ 737932 h 2380521"/>
              <a:gd name="connsiteX2448" fmla="*/ 4425200 w 8023328"/>
              <a:gd name="connsiteY2448" fmla="*/ 724075 h 2380521"/>
              <a:gd name="connsiteX2449" fmla="*/ 4439056 w 8023328"/>
              <a:gd name="connsiteY2449" fmla="*/ 711678 h 2380521"/>
              <a:gd name="connsiteX2450" fmla="*/ 4366768 w 8023328"/>
              <a:gd name="connsiteY2450" fmla="*/ 711678 h 2380521"/>
              <a:gd name="connsiteX2451" fmla="*/ 4380624 w 8023328"/>
              <a:gd name="connsiteY2451" fmla="*/ 724075 h 2380521"/>
              <a:gd name="connsiteX2452" fmla="*/ 4366768 w 8023328"/>
              <a:gd name="connsiteY2452" fmla="*/ 737932 h 2380521"/>
              <a:gd name="connsiteX2453" fmla="*/ 4354371 w 8023328"/>
              <a:gd name="connsiteY2453" fmla="*/ 724075 h 2380521"/>
              <a:gd name="connsiteX2454" fmla="*/ 4366768 w 8023328"/>
              <a:gd name="connsiteY2454" fmla="*/ 711678 h 2380521"/>
              <a:gd name="connsiteX2455" fmla="*/ 4295937 w 8023328"/>
              <a:gd name="connsiteY2455" fmla="*/ 711678 h 2380521"/>
              <a:gd name="connsiteX2456" fmla="*/ 4309793 w 8023328"/>
              <a:gd name="connsiteY2456" fmla="*/ 724075 h 2380521"/>
              <a:gd name="connsiteX2457" fmla="*/ 4295937 w 8023328"/>
              <a:gd name="connsiteY2457" fmla="*/ 737932 h 2380521"/>
              <a:gd name="connsiteX2458" fmla="*/ 4283540 w 8023328"/>
              <a:gd name="connsiteY2458" fmla="*/ 724075 h 2380521"/>
              <a:gd name="connsiteX2459" fmla="*/ 4295937 w 8023328"/>
              <a:gd name="connsiteY2459" fmla="*/ 711678 h 2380521"/>
              <a:gd name="connsiteX2460" fmla="*/ 4225107 w 8023328"/>
              <a:gd name="connsiteY2460" fmla="*/ 711678 h 2380521"/>
              <a:gd name="connsiteX2461" fmla="*/ 4238963 w 8023328"/>
              <a:gd name="connsiteY2461" fmla="*/ 724075 h 2380521"/>
              <a:gd name="connsiteX2462" fmla="*/ 4225107 w 8023328"/>
              <a:gd name="connsiteY2462" fmla="*/ 737932 h 2380521"/>
              <a:gd name="connsiteX2463" fmla="*/ 4212710 w 8023328"/>
              <a:gd name="connsiteY2463" fmla="*/ 724075 h 2380521"/>
              <a:gd name="connsiteX2464" fmla="*/ 4225107 w 8023328"/>
              <a:gd name="connsiteY2464" fmla="*/ 711678 h 2380521"/>
              <a:gd name="connsiteX2465" fmla="*/ 4153295 w 8023328"/>
              <a:gd name="connsiteY2465" fmla="*/ 711678 h 2380521"/>
              <a:gd name="connsiteX2466" fmla="*/ 4168083 w 8023328"/>
              <a:gd name="connsiteY2466" fmla="*/ 724075 h 2380521"/>
              <a:gd name="connsiteX2467" fmla="*/ 4153295 w 8023328"/>
              <a:gd name="connsiteY2467" fmla="*/ 737932 h 2380521"/>
              <a:gd name="connsiteX2468" fmla="*/ 4138507 w 8023328"/>
              <a:gd name="connsiteY2468" fmla="*/ 724075 h 2380521"/>
              <a:gd name="connsiteX2469" fmla="*/ 4153295 w 8023328"/>
              <a:gd name="connsiteY2469" fmla="*/ 711678 h 2380521"/>
              <a:gd name="connsiteX2470" fmla="*/ 4082465 w 8023328"/>
              <a:gd name="connsiteY2470" fmla="*/ 711678 h 2380521"/>
              <a:gd name="connsiteX2471" fmla="*/ 4097254 w 8023328"/>
              <a:gd name="connsiteY2471" fmla="*/ 724075 h 2380521"/>
              <a:gd name="connsiteX2472" fmla="*/ 4082465 w 8023328"/>
              <a:gd name="connsiteY2472" fmla="*/ 737932 h 2380521"/>
              <a:gd name="connsiteX2473" fmla="*/ 4067676 w 8023328"/>
              <a:gd name="connsiteY2473" fmla="*/ 724075 h 2380521"/>
              <a:gd name="connsiteX2474" fmla="*/ 4082465 w 8023328"/>
              <a:gd name="connsiteY2474" fmla="*/ 711678 h 2380521"/>
              <a:gd name="connsiteX2475" fmla="*/ 4010703 w 8023328"/>
              <a:gd name="connsiteY2475" fmla="*/ 711678 h 2380521"/>
              <a:gd name="connsiteX2476" fmla="*/ 4023100 w 8023328"/>
              <a:gd name="connsiteY2476" fmla="*/ 724075 h 2380521"/>
              <a:gd name="connsiteX2477" fmla="*/ 4010703 w 8023328"/>
              <a:gd name="connsiteY2477" fmla="*/ 737932 h 2380521"/>
              <a:gd name="connsiteX2478" fmla="*/ 3996847 w 8023328"/>
              <a:gd name="connsiteY2478" fmla="*/ 724075 h 2380521"/>
              <a:gd name="connsiteX2479" fmla="*/ 4010703 w 8023328"/>
              <a:gd name="connsiteY2479" fmla="*/ 711678 h 2380521"/>
              <a:gd name="connsiteX2480" fmla="*/ 3939871 w 8023328"/>
              <a:gd name="connsiteY2480" fmla="*/ 711678 h 2380521"/>
              <a:gd name="connsiteX2481" fmla="*/ 3952268 w 8023328"/>
              <a:gd name="connsiteY2481" fmla="*/ 724075 h 2380521"/>
              <a:gd name="connsiteX2482" fmla="*/ 3939871 w 8023328"/>
              <a:gd name="connsiteY2482" fmla="*/ 737932 h 2380521"/>
              <a:gd name="connsiteX2483" fmla="*/ 3926015 w 8023328"/>
              <a:gd name="connsiteY2483" fmla="*/ 724075 h 2380521"/>
              <a:gd name="connsiteX2484" fmla="*/ 3939871 w 8023328"/>
              <a:gd name="connsiteY2484" fmla="*/ 711678 h 2380521"/>
              <a:gd name="connsiteX2485" fmla="*/ 3869042 w 8023328"/>
              <a:gd name="connsiteY2485" fmla="*/ 711678 h 2380521"/>
              <a:gd name="connsiteX2486" fmla="*/ 3881439 w 8023328"/>
              <a:gd name="connsiteY2486" fmla="*/ 724075 h 2380521"/>
              <a:gd name="connsiteX2487" fmla="*/ 3869042 w 8023328"/>
              <a:gd name="connsiteY2487" fmla="*/ 737932 h 2380521"/>
              <a:gd name="connsiteX2488" fmla="*/ 3855186 w 8023328"/>
              <a:gd name="connsiteY2488" fmla="*/ 724075 h 2380521"/>
              <a:gd name="connsiteX2489" fmla="*/ 3869042 w 8023328"/>
              <a:gd name="connsiteY2489" fmla="*/ 711678 h 2380521"/>
              <a:gd name="connsiteX2490" fmla="*/ 3796752 w 8023328"/>
              <a:gd name="connsiteY2490" fmla="*/ 711678 h 2380521"/>
              <a:gd name="connsiteX2491" fmla="*/ 3810608 w 8023328"/>
              <a:gd name="connsiteY2491" fmla="*/ 724075 h 2380521"/>
              <a:gd name="connsiteX2492" fmla="*/ 3796752 w 8023328"/>
              <a:gd name="connsiteY2492" fmla="*/ 737932 h 2380521"/>
              <a:gd name="connsiteX2493" fmla="*/ 3784355 w 8023328"/>
              <a:gd name="connsiteY2493" fmla="*/ 724075 h 2380521"/>
              <a:gd name="connsiteX2494" fmla="*/ 3796752 w 8023328"/>
              <a:gd name="connsiteY2494" fmla="*/ 711678 h 2380521"/>
              <a:gd name="connsiteX2495" fmla="*/ 3725922 w 8023328"/>
              <a:gd name="connsiteY2495" fmla="*/ 711678 h 2380521"/>
              <a:gd name="connsiteX2496" fmla="*/ 3739778 w 8023328"/>
              <a:gd name="connsiteY2496" fmla="*/ 724075 h 2380521"/>
              <a:gd name="connsiteX2497" fmla="*/ 3725922 w 8023328"/>
              <a:gd name="connsiteY2497" fmla="*/ 737932 h 2380521"/>
              <a:gd name="connsiteX2498" fmla="*/ 3713525 w 8023328"/>
              <a:gd name="connsiteY2498" fmla="*/ 724075 h 2380521"/>
              <a:gd name="connsiteX2499" fmla="*/ 3725922 w 8023328"/>
              <a:gd name="connsiteY2499" fmla="*/ 711678 h 2380521"/>
              <a:gd name="connsiteX2500" fmla="*/ 3655091 w 8023328"/>
              <a:gd name="connsiteY2500" fmla="*/ 711678 h 2380521"/>
              <a:gd name="connsiteX2501" fmla="*/ 3668947 w 8023328"/>
              <a:gd name="connsiteY2501" fmla="*/ 724075 h 2380521"/>
              <a:gd name="connsiteX2502" fmla="*/ 3655091 w 8023328"/>
              <a:gd name="connsiteY2502" fmla="*/ 737932 h 2380521"/>
              <a:gd name="connsiteX2503" fmla="*/ 3642694 w 8023328"/>
              <a:gd name="connsiteY2503" fmla="*/ 724075 h 2380521"/>
              <a:gd name="connsiteX2504" fmla="*/ 3655091 w 8023328"/>
              <a:gd name="connsiteY2504" fmla="*/ 711678 h 2380521"/>
              <a:gd name="connsiteX2505" fmla="*/ 3583280 w 8023328"/>
              <a:gd name="connsiteY2505" fmla="*/ 711678 h 2380521"/>
              <a:gd name="connsiteX2506" fmla="*/ 3598069 w 8023328"/>
              <a:gd name="connsiteY2506" fmla="*/ 724075 h 2380521"/>
              <a:gd name="connsiteX2507" fmla="*/ 3583280 w 8023328"/>
              <a:gd name="connsiteY2507" fmla="*/ 737932 h 2380521"/>
              <a:gd name="connsiteX2508" fmla="*/ 3568491 w 8023328"/>
              <a:gd name="connsiteY2508" fmla="*/ 724075 h 2380521"/>
              <a:gd name="connsiteX2509" fmla="*/ 3583280 w 8023328"/>
              <a:gd name="connsiteY2509" fmla="*/ 711678 h 2380521"/>
              <a:gd name="connsiteX2510" fmla="*/ 3512449 w 8023328"/>
              <a:gd name="connsiteY2510" fmla="*/ 711678 h 2380521"/>
              <a:gd name="connsiteX2511" fmla="*/ 3527237 w 8023328"/>
              <a:gd name="connsiteY2511" fmla="*/ 724075 h 2380521"/>
              <a:gd name="connsiteX2512" fmla="*/ 3512449 w 8023328"/>
              <a:gd name="connsiteY2512" fmla="*/ 737932 h 2380521"/>
              <a:gd name="connsiteX2513" fmla="*/ 3497661 w 8023328"/>
              <a:gd name="connsiteY2513" fmla="*/ 724075 h 2380521"/>
              <a:gd name="connsiteX2514" fmla="*/ 3512449 w 8023328"/>
              <a:gd name="connsiteY2514" fmla="*/ 711678 h 2380521"/>
              <a:gd name="connsiteX2515" fmla="*/ 3441619 w 8023328"/>
              <a:gd name="connsiteY2515" fmla="*/ 711678 h 2380521"/>
              <a:gd name="connsiteX2516" fmla="*/ 3456408 w 8023328"/>
              <a:gd name="connsiteY2516" fmla="*/ 724075 h 2380521"/>
              <a:gd name="connsiteX2517" fmla="*/ 3441619 w 8023328"/>
              <a:gd name="connsiteY2517" fmla="*/ 737932 h 2380521"/>
              <a:gd name="connsiteX2518" fmla="*/ 3426830 w 8023328"/>
              <a:gd name="connsiteY2518" fmla="*/ 724075 h 2380521"/>
              <a:gd name="connsiteX2519" fmla="*/ 3441619 w 8023328"/>
              <a:gd name="connsiteY2519" fmla="*/ 711678 h 2380521"/>
              <a:gd name="connsiteX2520" fmla="*/ 3369857 w 8023328"/>
              <a:gd name="connsiteY2520" fmla="*/ 711678 h 2380521"/>
              <a:gd name="connsiteX2521" fmla="*/ 3382254 w 8023328"/>
              <a:gd name="connsiteY2521" fmla="*/ 724075 h 2380521"/>
              <a:gd name="connsiteX2522" fmla="*/ 3369857 w 8023328"/>
              <a:gd name="connsiteY2522" fmla="*/ 737932 h 2380521"/>
              <a:gd name="connsiteX2523" fmla="*/ 3356001 w 8023328"/>
              <a:gd name="connsiteY2523" fmla="*/ 724075 h 2380521"/>
              <a:gd name="connsiteX2524" fmla="*/ 3369857 w 8023328"/>
              <a:gd name="connsiteY2524" fmla="*/ 711678 h 2380521"/>
              <a:gd name="connsiteX2525" fmla="*/ 3299086 w 8023328"/>
              <a:gd name="connsiteY2525" fmla="*/ 711678 h 2380521"/>
              <a:gd name="connsiteX2526" fmla="*/ 3311485 w 8023328"/>
              <a:gd name="connsiteY2526" fmla="*/ 724075 h 2380521"/>
              <a:gd name="connsiteX2527" fmla="*/ 3299086 w 8023328"/>
              <a:gd name="connsiteY2527" fmla="*/ 737932 h 2380521"/>
              <a:gd name="connsiteX2528" fmla="*/ 3285234 w 8023328"/>
              <a:gd name="connsiteY2528" fmla="*/ 724075 h 2380521"/>
              <a:gd name="connsiteX2529" fmla="*/ 3299086 w 8023328"/>
              <a:gd name="connsiteY2529" fmla="*/ 711678 h 2380521"/>
              <a:gd name="connsiteX2530" fmla="*/ 3228255 w 8023328"/>
              <a:gd name="connsiteY2530" fmla="*/ 711678 h 2380521"/>
              <a:gd name="connsiteX2531" fmla="*/ 3240654 w 8023328"/>
              <a:gd name="connsiteY2531" fmla="*/ 724075 h 2380521"/>
              <a:gd name="connsiteX2532" fmla="*/ 3228255 w 8023328"/>
              <a:gd name="connsiteY2532" fmla="*/ 737932 h 2380521"/>
              <a:gd name="connsiteX2533" fmla="*/ 3214398 w 8023328"/>
              <a:gd name="connsiteY2533" fmla="*/ 724075 h 2380521"/>
              <a:gd name="connsiteX2534" fmla="*/ 3228255 w 8023328"/>
              <a:gd name="connsiteY2534" fmla="*/ 711678 h 2380521"/>
              <a:gd name="connsiteX2535" fmla="*/ 3152594 w 8023328"/>
              <a:gd name="connsiteY2535" fmla="*/ 711678 h 2380521"/>
              <a:gd name="connsiteX2536" fmla="*/ 3166451 w 8023328"/>
              <a:gd name="connsiteY2536" fmla="*/ 724075 h 2380521"/>
              <a:gd name="connsiteX2537" fmla="*/ 3152594 w 8023328"/>
              <a:gd name="connsiteY2537" fmla="*/ 737932 h 2380521"/>
              <a:gd name="connsiteX2538" fmla="*/ 3140198 w 8023328"/>
              <a:gd name="connsiteY2538" fmla="*/ 725534 h 2380521"/>
              <a:gd name="connsiteX2539" fmla="*/ 3152594 w 8023328"/>
              <a:gd name="connsiteY2539" fmla="*/ 711678 h 2380521"/>
              <a:gd name="connsiteX2540" fmla="*/ 3081763 w 8023328"/>
              <a:gd name="connsiteY2540" fmla="*/ 711678 h 2380521"/>
              <a:gd name="connsiteX2541" fmla="*/ 3095617 w 8023328"/>
              <a:gd name="connsiteY2541" fmla="*/ 725534 h 2380521"/>
              <a:gd name="connsiteX2542" fmla="*/ 3081763 w 8023328"/>
              <a:gd name="connsiteY2542" fmla="*/ 737932 h 2380521"/>
              <a:gd name="connsiteX2543" fmla="*/ 3069364 w 8023328"/>
              <a:gd name="connsiteY2543" fmla="*/ 725534 h 2380521"/>
              <a:gd name="connsiteX2544" fmla="*/ 3081763 w 8023328"/>
              <a:gd name="connsiteY2544" fmla="*/ 711678 h 2380521"/>
              <a:gd name="connsiteX2545" fmla="*/ 3013707 w 8023328"/>
              <a:gd name="connsiteY2545" fmla="*/ 711678 h 2380521"/>
              <a:gd name="connsiteX2546" fmla="*/ 3028128 w 8023328"/>
              <a:gd name="connsiteY2546" fmla="*/ 725534 h 2380521"/>
              <a:gd name="connsiteX2547" fmla="*/ 3013707 w 8023328"/>
              <a:gd name="connsiteY2547" fmla="*/ 737932 h 2380521"/>
              <a:gd name="connsiteX2548" fmla="*/ 2998531 w 8023328"/>
              <a:gd name="connsiteY2548" fmla="*/ 725534 h 2380521"/>
              <a:gd name="connsiteX2549" fmla="*/ 3013707 w 8023328"/>
              <a:gd name="connsiteY2549" fmla="*/ 711678 h 2380521"/>
              <a:gd name="connsiteX2550" fmla="*/ 2942485 w 8023328"/>
              <a:gd name="connsiteY2550" fmla="*/ 711678 h 2380521"/>
              <a:gd name="connsiteX2551" fmla="*/ 2957280 w 8023328"/>
              <a:gd name="connsiteY2551" fmla="*/ 725534 h 2380521"/>
              <a:gd name="connsiteX2552" fmla="*/ 2942485 w 8023328"/>
              <a:gd name="connsiteY2552" fmla="*/ 737932 h 2380521"/>
              <a:gd name="connsiteX2553" fmla="*/ 2927700 w 8023328"/>
              <a:gd name="connsiteY2553" fmla="*/ 725534 h 2380521"/>
              <a:gd name="connsiteX2554" fmla="*/ 2942485 w 8023328"/>
              <a:gd name="connsiteY2554" fmla="*/ 711678 h 2380521"/>
              <a:gd name="connsiteX2555" fmla="*/ 1440620 w 8023328"/>
              <a:gd name="connsiteY2555" fmla="*/ 711678 h 2380521"/>
              <a:gd name="connsiteX2556" fmla="*/ 1453017 w 8023328"/>
              <a:gd name="connsiteY2556" fmla="*/ 726466 h 2380521"/>
              <a:gd name="connsiteX2557" fmla="*/ 1440620 w 8023328"/>
              <a:gd name="connsiteY2557" fmla="*/ 741255 h 2380521"/>
              <a:gd name="connsiteX2558" fmla="*/ 1426765 w 8023328"/>
              <a:gd name="connsiteY2558" fmla="*/ 726466 h 2380521"/>
              <a:gd name="connsiteX2559" fmla="*/ 1440620 w 8023328"/>
              <a:gd name="connsiteY2559" fmla="*/ 711678 h 2380521"/>
              <a:gd name="connsiteX2560" fmla="*/ 1368338 w 8023328"/>
              <a:gd name="connsiteY2560" fmla="*/ 711678 h 2380521"/>
              <a:gd name="connsiteX2561" fmla="*/ 1382190 w 8023328"/>
              <a:gd name="connsiteY2561" fmla="*/ 726466 h 2380521"/>
              <a:gd name="connsiteX2562" fmla="*/ 1368338 w 8023328"/>
              <a:gd name="connsiteY2562" fmla="*/ 741255 h 2380521"/>
              <a:gd name="connsiteX2563" fmla="*/ 1355939 w 8023328"/>
              <a:gd name="connsiteY2563" fmla="*/ 726466 h 2380521"/>
              <a:gd name="connsiteX2564" fmla="*/ 1368338 w 8023328"/>
              <a:gd name="connsiteY2564" fmla="*/ 711678 h 2380521"/>
              <a:gd name="connsiteX2565" fmla="*/ 1297509 w 8023328"/>
              <a:gd name="connsiteY2565" fmla="*/ 711678 h 2380521"/>
              <a:gd name="connsiteX2566" fmla="*/ 1311366 w 8023328"/>
              <a:gd name="connsiteY2566" fmla="*/ 726466 h 2380521"/>
              <a:gd name="connsiteX2567" fmla="*/ 1297509 w 8023328"/>
              <a:gd name="connsiteY2567" fmla="*/ 741255 h 2380521"/>
              <a:gd name="connsiteX2568" fmla="*/ 1285113 w 8023328"/>
              <a:gd name="connsiteY2568" fmla="*/ 726466 h 2380521"/>
              <a:gd name="connsiteX2569" fmla="*/ 1297509 w 8023328"/>
              <a:gd name="connsiteY2569" fmla="*/ 711678 h 2380521"/>
              <a:gd name="connsiteX2570" fmla="*/ 1226678 w 8023328"/>
              <a:gd name="connsiteY2570" fmla="*/ 711678 h 2380521"/>
              <a:gd name="connsiteX2571" fmla="*/ 1240535 w 8023328"/>
              <a:gd name="connsiteY2571" fmla="*/ 726466 h 2380521"/>
              <a:gd name="connsiteX2572" fmla="*/ 1226678 w 8023328"/>
              <a:gd name="connsiteY2572" fmla="*/ 741255 h 2380521"/>
              <a:gd name="connsiteX2573" fmla="*/ 1214288 w 8023328"/>
              <a:gd name="connsiteY2573" fmla="*/ 726466 h 2380521"/>
              <a:gd name="connsiteX2574" fmla="*/ 1226678 w 8023328"/>
              <a:gd name="connsiteY2574" fmla="*/ 711678 h 2380521"/>
              <a:gd name="connsiteX2575" fmla="*/ 1154874 w 8023328"/>
              <a:gd name="connsiteY2575" fmla="*/ 711678 h 2380521"/>
              <a:gd name="connsiteX2576" fmla="*/ 1169663 w 8023328"/>
              <a:gd name="connsiteY2576" fmla="*/ 726466 h 2380521"/>
              <a:gd name="connsiteX2577" fmla="*/ 1154874 w 8023328"/>
              <a:gd name="connsiteY2577" fmla="*/ 741255 h 2380521"/>
              <a:gd name="connsiteX2578" fmla="*/ 1140086 w 8023328"/>
              <a:gd name="connsiteY2578" fmla="*/ 726466 h 2380521"/>
              <a:gd name="connsiteX2579" fmla="*/ 1154874 w 8023328"/>
              <a:gd name="connsiteY2579" fmla="*/ 711678 h 2380521"/>
              <a:gd name="connsiteX2580" fmla="*/ 1084045 w 8023328"/>
              <a:gd name="connsiteY2580" fmla="*/ 711678 h 2380521"/>
              <a:gd name="connsiteX2581" fmla="*/ 1098833 w 8023328"/>
              <a:gd name="connsiteY2581" fmla="*/ 726466 h 2380521"/>
              <a:gd name="connsiteX2582" fmla="*/ 1084045 w 8023328"/>
              <a:gd name="connsiteY2582" fmla="*/ 741255 h 2380521"/>
              <a:gd name="connsiteX2583" fmla="*/ 1069255 w 8023328"/>
              <a:gd name="connsiteY2583" fmla="*/ 726466 h 2380521"/>
              <a:gd name="connsiteX2584" fmla="*/ 1084045 w 8023328"/>
              <a:gd name="connsiteY2584" fmla="*/ 711678 h 2380521"/>
              <a:gd name="connsiteX2585" fmla="*/ 1013599 w 8023328"/>
              <a:gd name="connsiteY2585" fmla="*/ 711678 h 2380521"/>
              <a:gd name="connsiteX2586" fmla="*/ 1028021 w 8023328"/>
              <a:gd name="connsiteY2586" fmla="*/ 726466 h 2380521"/>
              <a:gd name="connsiteX2587" fmla="*/ 1013599 w 8023328"/>
              <a:gd name="connsiteY2587" fmla="*/ 741255 h 2380521"/>
              <a:gd name="connsiteX2588" fmla="*/ 998423 w 8023328"/>
              <a:gd name="connsiteY2588" fmla="*/ 726466 h 2380521"/>
              <a:gd name="connsiteX2589" fmla="*/ 1013599 w 8023328"/>
              <a:gd name="connsiteY2589" fmla="*/ 711678 h 2380521"/>
              <a:gd name="connsiteX2590" fmla="*/ 941452 w 8023328"/>
              <a:gd name="connsiteY2590" fmla="*/ 711678 h 2380521"/>
              <a:gd name="connsiteX2591" fmla="*/ 953848 w 8023328"/>
              <a:gd name="connsiteY2591" fmla="*/ 726466 h 2380521"/>
              <a:gd name="connsiteX2592" fmla="*/ 941452 w 8023328"/>
              <a:gd name="connsiteY2592" fmla="*/ 741255 h 2380521"/>
              <a:gd name="connsiteX2593" fmla="*/ 927596 w 8023328"/>
              <a:gd name="connsiteY2593" fmla="*/ 726466 h 2380521"/>
              <a:gd name="connsiteX2594" fmla="*/ 941452 w 8023328"/>
              <a:gd name="connsiteY2594" fmla="*/ 711678 h 2380521"/>
              <a:gd name="connsiteX2595" fmla="*/ 870620 w 8023328"/>
              <a:gd name="connsiteY2595" fmla="*/ 711678 h 2380521"/>
              <a:gd name="connsiteX2596" fmla="*/ 883018 w 8023328"/>
              <a:gd name="connsiteY2596" fmla="*/ 726466 h 2380521"/>
              <a:gd name="connsiteX2597" fmla="*/ 870620 w 8023328"/>
              <a:gd name="connsiteY2597" fmla="*/ 741255 h 2380521"/>
              <a:gd name="connsiteX2598" fmla="*/ 856764 w 8023328"/>
              <a:gd name="connsiteY2598" fmla="*/ 726466 h 2380521"/>
              <a:gd name="connsiteX2599" fmla="*/ 870620 w 8023328"/>
              <a:gd name="connsiteY2599" fmla="*/ 711678 h 2380521"/>
              <a:gd name="connsiteX2600" fmla="*/ 798331 w 8023328"/>
              <a:gd name="connsiteY2600" fmla="*/ 711678 h 2380521"/>
              <a:gd name="connsiteX2601" fmla="*/ 812189 w 8023328"/>
              <a:gd name="connsiteY2601" fmla="*/ 726466 h 2380521"/>
              <a:gd name="connsiteX2602" fmla="*/ 798331 w 8023328"/>
              <a:gd name="connsiteY2602" fmla="*/ 741255 h 2380521"/>
              <a:gd name="connsiteX2603" fmla="*/ 785934 w 8023328"/>
              <a:gd name="connsiteY2603" fmla="*/ 726466 h 2380521"/>
              <a:gd name="connsiteX2604" fmla="*/ 798331 w 8023328"/>
              <a:gd name="connsiteY2604" fmla="*/ 711678 h 2380521"/>
              <a:gd name="connsiteX2605" fmla="*/ 724129 w 8023328"/>
              <a:gd name="connsiteY2605" fmla="*/ 711678 h 2380521"/>
              <a:gd name="connsiteX2606" fmla="*/ 737986 w 8023328"/>
              <a:gd name="connsiteY2606" fmla="*/ 726466 h 2380521"/>
              <a:gd name="connsiteX2607" fmla="*/ 724129 w 8023328"/>
              <a:gd name="connsiteY2607" fmla="*/ 741255 h 2380521"/>
              <a:gd name="connsiteX2608" fmla="*/ 711732 w 8023328"/>
              <a:gd name="connsiteY2608" fmla="*/ 726466 h 2380521"/>
              <a:gd name="connsiteX2609" fmla="*/ 724129 w 8023328"/>
              <a:gd name="connsiteY2609" fmla="*/ 711678 h 2380521"/>
              <a:gd name="connsiteX2610" fmla="*/ 653298 w 8023328"/>
              <a:gd name="connsiteY2610" fmla="*/ 711678 h 2380521"/>
              <a:gd name="connsiteX2611" fmla="*/ 667154 w 8023328"/>
              <a:gd name="connsiteY2611" fmla="*/ 726466 h 2380521"/>
              <a:gd name="connsiteX2612" fmla="*/ 653298 w 8023328"/>
              <a:gd name="connsiteY2612" fmla="*/ 741255 h 2380521"/>
              <a:gd name="connsiteX2613" fmla="*/ 640901 w 8023328"/>
              <a:gd name="connsiteY2613" fmla="*/ 726466 h 2380521"/>
              <a:gd name="connsiteX2614" fmla="*/ 653298 w 8023328"/>
              <a:gd name="connsiteY2614" fmla="*/ 711678 h 2380521"/>
              <a:gd name="connsiteX2615" fmla="*/ 584861 w 8023328"/>
              <a:gd name="connsiteY2615" fmla="*/ 711678 h 2380521"/>
              <a:gd name="connsiteX2616" fmla="*/ 599648 w 8023328"/>
              <a:gd name="connsiteY2616" fmla="*/ 726466 h 2380521"/>
              <a:gd name="connsiteX2617" fmla="*/ 584861 w 8023328"/>
              <a:gd name="connsiteY2617" fmla="*/ 741255 h 2380521"/>
              <a:gd name="connsiteX2618" fmla="*/ 570071 w 8023328"/>
              <a:gd name="connsiteY2618" fmla="*/ 726466 h 2380521"/>
              <a:gd name="connsiteX2619" fmla="*/ 584861 w 8023328"/>
              <a:gd name="connsiteY2619" fmla="*/ 711678 h 2380521"/>
              <a:gd name="connsiteX2620" fmla="*/ 513660 w 8023328"/>
              <a:gd name="connsiteY2620" fmla="*/ 711678 h 2380521"/>
              <a:gd name="connsiteX2621" fmla="*/ 528837 w 8023328"/>
              <a:gd name="connsiteY2621" fmla="*/ 726466 h 2380521"/>
              <a:gd name="connsiteX2622" fmla="*/ 513660 w 8023328"/>
              <a:gd name="connsiteY2622" fmla="*/ 741255 h 2380521"/>
              <a:gd name="connsiteX2623" fmla="*/ 499241 w 8023328"/>
              <a:gd name="connsiteY2623" fmla="*/ 726466 h 2380521"/>
              <a:gd name="connsiteX2624" fmla="*/ 513660 w 8023328"/>
              <a:gd name="connsiteY2624" fmla="*/ 711678 h 2380521"/>
              <a:gd name="connsiteX2625" fmla="*/ 439826 w 8023328"/>
              <a:gd name="connsiteY2625" fmla="*/ 711678 h 2380521"/>
              <a:gd name="connsiteX2626" fmla="*/ 454616 w 8023328"/>
              <a:gd name="connsiteY2626" fmla="*/ 726466 h 2380521"/>
              <a:gd name="connsiteX2627" fmla="*/ 439826 w 8023328"/>
              <a:gd name="connsiteY2627" fmla="*/ 741255 h 2380521"/>
              <a:gd name="connsiteX2628" fmla="*/ 425038 w 8023328"/>
              <a:gd name="connsiteY2628" fmla="*/ 726466 h 2380521"/>
              <a:gd name="connsiteX2629" fmla="*/ 439826 w 8023328"/>
              <a:gd name="connsiteY2629" fmla="*/ 711678 h 2380521"/>
              <a:gd name="connsiteX2630" fmla="*/ 368064 w 8023328"/>
              <a:gd name="connsiteY2630" fmla="*/ 711678 h 2380521"/>
              <a:gd name="connsiteX2631" fmla="*/ 380462 w 8023328"/>
              <a:gd name="connsiteY2631" fmla="*/ 726466 h 2380521"/>
              <a:gd name="connsiteX2632" fmla="*/ 368064 w 8023328"/>
              <a:gd name="connsiteY2632" fmla="*/ 741255 h 2380521"/>
              <a:gd name="connsiteX2633" fmla="*/ 354207 w 8023328"/>
              <a:gd name="connsiteY2633" fmla="*/ 726466 h 2380521"/>
              <a:gd name="connsiteX2634" fmla="*/ 368064 w 8023328"/>
              <a:gd name="connsiteY2634" fmla="*/ 711678 h 2380521"/>
              <a:gd name="connsiteX2635" fmla="*/ 297232 w 8023328"/>
              <a:gd name="connsiteY2635" fmla="*/ 711678 h 2380521"/>
              <a:gd name="connsiteX2636" fmla="*/ 309630 w 8023328"/>
              <a:gd name="connsiteY2636" fmla="*/ 726466 h 2380521"/>
              <a:gd name="connsiteX2637" fmla="*/ 297232 w 8023328"/>
              <a:gd name="connsiteY2637" fmla="*/ 741255 h 2380521"/>
              <a:gd name="connsiteX2638" fmla="*/ 283376 w 8023328"/>
              <a:gd name="connsiteY2638" fmla="*/ 726466 h 2380521"/>
              <a:gd name="connsiteX2639" fmla="*/ 297232 w 8023328"/>
              <a:gd name="connsiteY2639" fmla="*/ 711678 h 2380521"/>
              <a:gd name="connsiteX2640" fmla="*/ 226403 w 8023328"/>
              <a:gd name="connsiteY2640" fmla="*/ 711678 h 2380521"/>
              <a:gd name="connsiteX2641" fmla="*/ 238801 w 8023328"/>
              <a:gd name="connsiteY2641" fmla="*/ 726466 h 2380521"/>
              <a:gd name="connsiteX2642" fmla="*/ 226403 w 8023328"/>
              <a:gd name="connsiteY2642" fmla="*/ 741255 h 2380521"/>
              <a:gd name="connsiteX2643" fmla="*/ 212548 w 8023328"/>
              <a:gd name="connsiteY2643" fmla="*/ 726466 h 2380521"/>
              <a:gd name="connsiteX2644" fmla="*/ 226403 w 8023328"/>
              <a:gd name="connsiteY2644" fmla="*/ 711678 h 2380521"/>
              <a:gd name="connsiteX2645" fmla="*/ 154106 w 8023328"/>
              <a:gd name="connsiteY2645" fmla="*/ 711678 h 2380521"/>
              <a:gd name="connsiteX2646" fmla="*/ 167962 w 8023328"/>
              <a:gd name="connsiteY2646" fmla="*/ 726466 h 2380521"/>
              <a:gd name="connsiteX2647" fmla="*/ 154106 w 8023328"/>
              <a:gd name="connsiteY2647" fmla="*/ 741255 h 2380521"/>
              <a:gd name="connsiteX2648" fmla="*/ 141708 w 8023328"/>
              <a:gd name="connsiteY2648" fmla="*/ 726466 h 2380521"/>
              <a:gd name="connsiteX2649" fmla="*/ 154106 w 8023328"/>
              <a:gd name="connsiteY2649" fmla="*/ 711678 h 2380521"/>
              <a:gd name="connsiteX2650" fmla="*/ 4227498 w 8023328"/>
              <a:gd name="connsiteY2650" fmla="*/ 640846 h 2380521"/>
              <a:gd name="connsiteX2651" fmla="*/ 4242286 w 8023328"/>
              <a:gd name="connsiteY2651" fmla="*/ 653243 h 2380521"/>
              <a:gd name="connsiteX2652" fmla="*/ 4227498 w 8023328"/>
              <a:gd name="connsiteY2652" fmla="*/ 667100 h 2380521"/>
              <a:gd name="connsiteX2653" fmla="*/ 4212710 w 8023328"/>
              <a:gd name="connsiteY2653" fmla="*/ 653243 h 2380521"/>
              <a:gd name="connsiteX2654" fmla="*/ 4227498 w 8023328"/>
              <a:gd name="connsiteY2654" fmla="*/ 640846 h 2380521"/>
              <a:gd name="connsiteX2655" fmla="*/ 4153295 w 8023328"/>
              <a:gd name="connsiteY2655" fmla="*/ 640846 h 2380521"/>
              <a:gd name="connsiteX2656" fmla="*/ 4168083 w 8023328"/>
              <a:gd name="connsiteY2656" fmla="*/ 653243 h 2380521"/>
              <a:gd name="connsiteX2657" fmla="*/ 4153295 w 8023328"/>
              <a:gd name="connsiteY2657" fmla="*/ 667100 h 2380521"/>
              <a:gd name="connsiteX2658" fmla="*/ 4138507 w 8023328"/>
              <a:gd name="connsiteY2658" fmla="*/ 653243 h 2380521"/>
              <a:gd name="connsiteX2659" fmla="*/ 4153295 w 8023328"/>
              <a:gd name="connsiteY2659" fmla="*/ 640846 h 2380521"/>
              <a:gd name="connsiteX2660" fmla="*/ 4082465 w 8023328"/>
              <a:gd name="connsiteY2660" fmla="*/ 640846 h 2380521"/>
              <a:gd name="connsiteX2661" fmla="*/ 4097254 w 8023328"/>
              <a:gd name="connsiteY2661" fmla="*/ 653243 h 2380521"/>
              <a:gd name="connsiteX2662" fmla="*/ 4082465 w 8023328"/>
              <a:gd name="connsiteY2662" fmla="*/ 667100 h 2380521"/>
              <a:gd name="connsiteX2663" fmla="*/ 4067676 w 8023328"/>
              <a:gd name="connsiteY2663" fmla="*/ 653243 h 2380521"/>
              <a:gd name="connsiteX2664" fmla="*/ 4082465 w 8023328"/>
              <a:gd name="connsiteY2664" fmla="*/ 640846 h 2380521"/>
              <a:gd name="connsiteX2665" fmla="*/ 4010703 w 8023328"/>
              <a:gd name="connsiteY2665" fmla="*/ 640846 h 2380521"/>
              <a:gd name="connsiteX2666" fmla="*/ 4023100 w 8023328"/>
              <a:gd name="connsiteY2666" fmla="*/ 653243 h 2380521"/>
              <a:gd name="connsiteX2667" fmla="*/ 4010703 w 8023328"/>
              <a:gd name="connsiteY2667" fmla="*/ 667100 h 2380521"/>
              <a:gd name="connsiteX2668" fmla="*/ 3996847 w 8023328"/>
              <a:gd name="connsiteY2668" fmla="*/ 653243 h 2380521"/>
              <a:gd name="connsiteX2669" fmla="*/ 4010703 w 8023328"/>
              <a:gd name="connsiteY2669" fmla="*/ 640846 h 2380521"/>
              <a:gd name="connsiteX2670" fmla="*/ 3939871 w 8023328"/>
              <a:gd name="connsiteY2670" fmla="*/ 640846 h 2380521"/>
              <a:gd name="connsiteX2671" fmla="*/ 3952268 w 8023328"/>
              <a:gd name="connsiteY2671" fmla="*/ 653243 h 2380521"/>
              <a:gd name="connsiteX2672" fmla="*/ 3939871 w 8023328"/>
              <a:gd name="connsiteY2672" fmla="*/ 667100 h 2380521"/>
              <a:gd name="connsiteX2673" fmla="*/ 3926015 w 8023328"/>
              <a:gd name="connsiteY2673" fmla="*/ 653243 h 2380521"/>
              <a:gd name="connsiteX2674" fmla="*/ 3939871 w 8023328"/>
              <a:gd name="connsiteY2674" fmla="*/ 640846 h 2380521"/>
              <a:gd name="connsiteX2675" fmla="*/ 3869042 w 8023328"/>
              <a:gd name="connsiteY2675" fmla="*/ 640846 h 2380521"/>
              <a:gd name="connsiteX2676" fmla="*/ 3881439 w 8023328"/>
              <a:gd name="connsiteY2676" fmla="*/ 653243 h 2380521"/>
              <a:gd name="connsiteX2677" fmla="*/ 3869042 w 8023328"/>
              <a:gd name="connsiteY2677" fmla="*/ 667100 h 2380521"/>
              <a:gd name="connsiteX2678" fmla="*/ 3855186 w 8023328"/>
              <a:gd name="connsiteY2678" fmla="*/ 653243 h 2380521"/>
              <a:gd name="connsiteX2679" fmla="*/ 3869042 w 8023328"/>
              <a:gd name="connsiteY2679" fmla="*/ 640846 h 2380521"/>
              <a:gd name="connsiteX2680" fmla="*/ 3796752 w 8023328"/>
              <a:gd name="connsiteY2680" fmla="*/ 640846 h 2380521"/>
              <a:gd name="connsiteX2681" fmla="*/ 3810608 w 8023328"/>
              <a:gd name="connsiteY2681" fmla="*/ 653243 h 2380521"/>
              <a:gd name="connsiteX2682" fmla="*/ 3796752 w 8023328"/>
              <a:gd name="connsiteY2682" fmla="*/ 667100 h 2380521"/>
              <a:gd name="connsiteX2683" fmla="*/ 3784355 w 8023328"/>
              <a:gd name="connsiteY2683" fmla="*/ 653243 h 2380521"/>
              <a:gd name="connsiteX2684" fmla="*/ 3796752 w 8023328"/>
              <a:gd name="connsiteY2684" fmla="*/ 640846 h 2380521"/>
              <a:gd name="connsiteX2685" fmla="*/ 3725922 w 8023328"/>
              <a:gd name="connsiteY2685" fmla="*/ 640846 h 2380521"/>
              <a:gd name="connsiteX2686" fmla="*/ 3739778 w 8023328"/>
              <a:gd name="connsiteY2686" fmla="*/ 653243 h 2380521"/>
              <a:gd name="connsiteX2687" fmla="*/ 3725922 w 8023328"/>
              <a:gd name="connsiteY2687" fmla="*/ 667100 h 2380521"/>
              <a:gd name="connsiteX2688" fmla="*/ 3713525 w 8023328"/>
              <a:gd name="connsiteY2688" fmla="*/ 653243 h 2380521"/>
              <a:gd name="connsiteX2689" fmla="*/ 3725922 w 8023328"/>
              <a:gd name="connsiteY2689" fmla="*/ 640846 h 2380521"/>
              <a:gd name="connsiteX2690" fmla="*/ 3655091 w 8023328"/>
              <a:gd name="connsiteY2690" fmla="*/ 640846 h 2380521"/>
              <a:gd name="connsiteX2691" fmla="*/ 3668947 w 8023328"/>
              <a:gd name="connsiteY2691" fmla="*/ 653243 h 2380521"/>
              <a:gd name="connsiteX2692" fmla="*/ 3655091 w 8023328"/>
              <a:gd name="connsiteY2692" fmla="*/ 667100 h 2380521"/>
              <a:gd name="connsiteX2693" fmla="*/ 3642694 w 8023328"/>
              <a:gd name="connsiteY2693" fmla="*/ 653243 h 2380521"/>
              <a:gd name="connsiteX2694" fmla="*/ 3655091 w 8023328"/>
              <a:gd name="connsiteY2694" fmla="*/ 640846 h 2380521"/>
              <a:gd name="connsiteX2695" fmla="*/ 3583280 w 8023328"/>
              <a:gd name="connsiteY2695" fmla="*/ 640846 h 2380521"/>
              <a:gd name="connsiteX2696" fmla="*/ 3598069 w 8023328"/>
              <a:gd name="connsiteY2696" fmla="*/ 653243 h 2380521"/>
              <a:gd name="connsiteX2697" fmla="*/ 3583280 w 8023328"/>
              <a:gd name="connsiteY2697" fmla="*/ 667100 h 2380521"/>
              <a:gd name="connsiteX2698" fmla="*/ 3568491 w 8023328"/>
              <a:gd name="connsiteY2698" fmla="*/ 653243 h 2380521"/>
              <a:gd name="connsiteX2699" fmla="*/ 3583280 w 8023328"/>
              <a:gd name="connsiteY2699" fmla="*/ 640846 h 2380521"/>
              <a:gd name="connsiteX2700" fmla="*/ 3512449 w 8023328"/>
              <a:gd name="connsiteY2700" fmla="*/ 640846 h 2380521"/>
              <a:gd name="connsiteX2701" fmla="*/ 3527237 w 8023328"/>
              <a:gd name="connsiteY2701" fmla="*/ 653243 h 2380521"/>
              <a:gd name="connsiteX2702" fmla="*/ 3512449 w 8023328"/>
              <a:gd name="connsiteY2702" fmla="*/ 667100 h 2380521"/>
              <a:gd name="connsiteX2703" fmla="*/ 3497661 w 8023328"/>
              <a:gd name="connsiteY2703" fmla="*/ 653243 h 2380521"/>
              <a:gd name="connsiteX2704" fmla="*/ 3512449 w 8023328"/>
              <a:gd name="connsiteY2704" fmla="*/ 640846 h 2380521"/>
              <a:gd name="connsiteX2705" fmla="*/ 3441619 w 8023328"/>
              <a:gd name="connsiteY2705" fmla="*/ 640846 h 2380521"/>
              <a:gd name="connsiteX2706" fmla="*/ 3456408 w 8023328"/>
              <a:gd name="connsiteY2706" fmla="*/ 653243 h 2380521"/>
              <a:gd name="connsiteX2707" fmla="*/ 3441619 w 8023328"/>
              <a:gd name="connsiteY2707" fmla="*/ 667100 h 2380521"/>
              <a:gd name="connsiteX2708" fmla="*/ 3426830 w 8023328"/>
              <a:gd name="connsiteY2708" fmla="*/ 653243 h 2380521"/>
              <a:gd name="connsiteX2709" fmla="*/ 3441619 w 8023328"/>
              <a:gd name="connsiteY2709" fmla="*/ 640846 h 2380521"/>
              <a:gd name="connsiteX2710" fmla="*/ 3369857 w 8023328"/>
              <a:gd name="connsiteY2710" fmla="*/ 640846 h 2380521"/>
              <a:gd name="connsiteX2711" fmla="*/ 3382254 w 8023328"/>
              <a:gd name="connsiteY2711" fmla="*/ 653243 h 2380521"/>
              <a:gd name="connsiteX2712" fmla="*/ 3369857 w 8023328"/>
              <a:gd name="connsiteY2712" fmla="*/ 667100 h 2380521"/>
              <a:gd name="connsiteX2713" fmla="*/ 3356001 w 8023328"/>
              <a:gd name="connsiteY2713" fmla="*/ 653243 h 2380521"/>
              <a:gd name="connsiteX2714" fmla="*/ 3369857 w 8023328"/>
              <a:gd name="connsiteY2714" fmla="*/ 640846 h 2380521"/>
              <a:gd name="connsiteX2715" fmla="*/ 3299091 w 8023328"/>
              <a:gd name="connsiteY2715" fmla="*/ 640846 h 2380521"/>
              <a:gd name="connsiteX2716" fmla="*/ 3311488 w 8023328"/>
              <a:gd name="connsiteY2716" fmla="*/ 653243 h 2380521"/>
              <a:gd name="connsiteX2717" fmla="*/ 3299091 w 8023328"/>
              <a:gd name="connsiteY2717" fmla="*/ 667100 h 2380521"/>
              <a:gd name="connsiteX2718" fmla="*/ 3285237 w 8023328"/>
              <a:gd name="connsiteY2718" fmla="*/ 653243 h 2380521"/>
              <a:gd name="connsiteX2719" fmla="*/ 3299091 w 8023328"/>
              <a:gd name="connsiteY2719" fmla="*/ 640846 h 2380521"/>
              <a:gd name="connsiteX2720" fmla="*/ 3228258 w 8023328"/>
              <a:gd name="connsiteY2720" fmla="*/ 640846 h 2380521"/>
              <a:gd name="connsiteX2721" fmla="*/ 3240658 w 8023328"/>
              <a:gd name="connsiteY2721" fmla="*/ 653243 h 2380521"/>
              <a:gd name="connsiteX2722" fmla="*/ 3228258 w 8023328"/>
              <a:gd name="connsiteY2722" fmla="*/ 667100 h 2380521"/>
              <a:gd name="connsiteX2723" fmla="*/ 3214403 w 8023328"/>
              <a:gd name="connsiteY2723" fmla="*/ 653243 h 2380521"/>
              <a:gd name="connsiteX2724" fmla="*/ 3228258 w 8023328"/>
              <a:gd name="connsiteY2724" fmla="*/ 640846 h 2380521"/>
              <a:gd name="connsiteX2725" fmla="*/ 3152597 w 8023328"/>
              <a:gd name="connsiteY2725" fmla="*/ 640846 h 2380521"/>
              <a:gd name="connsiteX2726" fmla="*/ 3166454 w 8023328"/>
              <a:gd name="connsiteY2726" fmla="*/ 653243 h 2380521"/>
              <a:gd name="connsiteX2727" fmla="*/ 3152597 w 8023328"/>
              <a:gd name="connsiteY2727" fmla="*/ 667100 h 2380521"/>
              <a:gd name="connsiteX2728" fmla="*/ 3140200 w 8023328"/>
              <a:gd name="connsiteY2728" fmla="*/ 653243 h 2380521"/>
              <a:gd name="connsiteX2729" fmla="*/ 3152597 w 8023328"/>
              <a:gd name="connsiteY2729" fmla="*/ 640846 h 2380521"/>
              <a:gd name="connsiteX2730" fmla="*/ 3081767 w 8023328"/>
              <a:gd name="connsiteY2730" fmla="*/ 640846 h 2380521"/>
              <a:gd name="connsiteX2731" fmla="*/ 3095620 w 8023328"/>
              <a:gd name="connsiteY2731" fmla="*/ 653243 h 2380521"/>
              <a:gd name="connsiteX2732" fmla="*/ 3081767 w 8023328"/>
              <a:gd name="connsiteY2732" fmla="*/ 667100 h 2380521"/>
              <a:gd name="connsiteX2733" fmla="*/ 3069366 w 8023328"/>
              <a:gd name="connsiteY2733" fmla="*/ 653243 h 2380521"/>
              <a:gd name="connsiteX2734" fmla="*/ 3081767 w 8023328"/>
              <a:gd name="connsiteY2734" fmla="*/ 640846 h 2380521"/>
              <a:gd name="connsiteX2735" fmla="*/ 3013710 w 8023328"/>
              <a:gd name="connsiteY2735" fmla="*/ 640846 h 2380521"/>
              <a:gd name="connsiteX2736" fmla="*/ 3028129 w 8023328"/>
              <a:gd name="connsiteY2736" fmla="*/ 653243 h 2380521"/>
              <a:gd name="connsiteX2737" fmla="*/ 3013710 w 8023328"/>
              <a:gd name="connsiteY2737" fmla="*/ 667100 h 2380521"/>
              <a:gd name="connsiteX2738" fmla="*/ 2998534 w 8023328"/>
              <a:gd name="connsiteY2738" fmla="*/ 653243 h 2380521"/>
              <a:gd name="connsiteX2739" fmla="*/ 3013710 w 8023328"/>
              <a:gd name="connsiteY2739" fmla="*/ 640846 h 2380521"/>
              <a:gd name="connsiteX2740" fmla="*/ 2942488 w 8023328"/>
              <a:gd name="connsiteY2740" fmla="*/ 640846 h 2380521"/>
              <a:gd name="connsiteX2741" fmla="*/ 2957280 w 8023328"/>
              <a:gd name="connsiteY2741" fmla="*/ 653243 h 2380521"/>
              <a:gd name="connsiteX2742" fmla="*/ 2942488 w 8023328"/>
              <a:gd name="connsiteY2742" fmla="*/ 667100 h 2380521"/>
              <a:gd name="connsiteX2743" fmla="*/ 2927703 w 8023328"/>
              <a:gd name="connsiteY2743" fmla="*/ 653243 h 2380521"/>
              <a:gd name="connsiteX2744" fmla="*/ 2942488 w 8023328"/>
              <a:gd name="connsiteY2744" fmla="*/ 640846 h 2380521"/>
              <a:gd name="connsiteX2745" fmla="*/ 2868288 w 8023328"/>
              <a:gd name="connsiteY2745" fmla="*/ 640846 h 2380521"/>
              <a:gd name="connsiteX2746" fmla="*/ 2883082 w 8023328"/>
              <a:gd name="connsiteY2746" fmla="*/ 653243 h 2380521"/>
              <a:gd name="connsiteX2747" fmla="*/ 2868288 w 8023328"/>
              <a:gd name="connsiteY2747" fmla="*/ 667100 h 2380521"/>
              <a:gd name="connsiteX2748" fmla="*/ 2853498 w 8023328"/>
              <a:gd name="connsiteY2748" fmla="*/ 653243 h 2380521"/>
              <a:gd name="connsiteX2749" fmla="*/ 2868288 w 8023328"/>
              <a:gd name="connsiteY2749" fmla="*/ 640846 h 2380521"/>
              <a:gd name="connsiteX2750" fmla="*/ 2796532 w 8023328"/>
              <a:gd name="connsiteY2750" fmla="*/ 640846 h 2380521"/>
              <a:gd name="connsiteX2751" fmla="*/ 2808926 w 8023328"/>
              <a:gd name="connsiteY2751" fmla="*/ 653243 h 2380521"/>
              <a:gd name="connsiteX2752" fmla="*/ 2796532 w 8023328"/>
              <a:gd name="connsiteY2752" fmla="*/ 667100 h 2380521"/>
              <a:gd name="connsiteX2753" fmla="*/ 2782673 w 8023328"/>
              <a:gd name="connsiteY2753" fmla="*/ 653243 h 2380521"/>
              <a:gd name="connsiteX2754" fmla="*/ 2796532 w 8023328"/>
              <a:gd name="connsiteY2754" fmla="*/ 640846 h 2380521"/>
              <a:gd name="connsiteX2755" fmla="*/ 2725692 w 8023328"/>
              <a:gd name="connsiteY2755" fmla="*/ 640846 h 2380521"/>
              <a:gd name="connsiteX2756" fmla="*/ 2738097 w 8023328"/>
              <a:gd name="connsiteY2756" fmla="*/ 653243 h 2380521"/>
              <a:gd name="connsiteX2757" fmla="*/ 2725692 w 8023328"/>
              <a:gd name="connsiteY2757" fmla="*/ 667100 h 2380521"/>
              <a:gd name="connsiteX2758" fmla="*/ 2711843 w 8023328"/>
              <a:gd name="connsiteY2758" fmla="*/ 653243 h 2380521"/>
              <a:gd name="connsiteX2759" fmla="*/ 2725692 w 8023328"/>
              <a:gd name="connsiteY2759" fmla="*/ 640846 h 2380521"/>
              <a:gd name="connsiteX2760" fmla="*/ 2654867 w 8023328"/>
              <a:gd name="connsiteY2760" fmla="*/ 640846 h 2380521"/>
              <a:gd name="connsiteX2761" fmla="*/ 2667266 w 8023328"/>
              <a:gd name="connsiteY2761" fmla="*/ 653243 h 2380521"/>
              <a:gd name="connsiteX2762" fmla="*/ 2654867 w 8023328"/>
              <a:gd name="connsiteY2762" fmla="*/ 667100 h 2380521"/>
              <a:gd name="connsiteX2763" fmla="*/ 2641013 w 8023328"/>
              <a:gd name="connsiteY2763" fmla="*/ 653243 h 2380521"/>
              <a:gd name="connsiteX2764" fmla="*/ 2654867 w 8023328"/>
              <a:gd name="connsiteY2764" fmla="*/ 640846 h 2380521"/>
              <a:gd name="connsiteX2765" fmla="*/ 2582577 w 8023328"/>
              <a:gd name="connsiteY2765" fmla="*/ 640846 h 2380521"/>
              <a:gd name="connsiteX2766" fmla="*/ 2596432 w 8023328"/>
              <a:gd name="connsiteY2766" fmla="*/ 654702 h 2380521"/>
              <a:gd name="connsiteX2767" fmla="*/ 2582577 w 8023328"/>
              <a:gd name="connsiteY2767" fmla="*/ 667100 h 2380521"/>
              <a:gd name="connsiteX2768" fmla="*/ 2570181 w 8023328"/>
              <a:gd name="connsiteY2768" fmla="*/ 654702 h 2380521"/>
              <a:gd name="connsiteX2769" fmla="*/ 2582577 w 8023328"/>
              <a:gd name="connsiteY2769" fmla="*/ 640846 h 2380521"/>
              <a:gd name="connsiteX2770" fmla="*/ 1728254 w 8023328"/>
              <a:gd name="connsiteY2770" fmla="*/ 640846 h 2380521"/>
              <a:gd name="connsiteX2771" fmla="*/ 1743044 w 8023328"/>
              <a:gd name="connsiteY2771" fmla="*/ 654702 h 2380521"/>
              <a:gd name="connsiteX2772" fmla="*/ 1728254 w 8023328"/>
              <a:gd name="connsiteY2772" fmla="*/ 667100 h 2380521"/>
              <a:gd name="connsiteX2773" fmla="*/ 1713464 w 8023328"/>
              <a:gd name="connsiteY2773" fmla="*/ 654702 h 2380521"/>
              <a:gd name="connsiteX2774" fmla="*/ 1728254 w 8023328"/>
              <a:gd name="connsiteY2774" fmla="*/ 640846 h 2380521"/>
              <a:gd name="connsiteX2775" fmla="*/ 1657423 w 8023328"/>
              <a:gd name="connsiteY2775" fmla="*/ 640846 h 2380521"/>
              <a:gd name="connsiteX2776" fmla="*/ 1672215 w 8023328"/>
              <a:gd name="connsiteY2776" fmla="*/ 654702 h 2380521"/>
              <a:gd name="connsiteX2777" fmla="*/ 1657423 w 8023328"/>
              <a:gd name="connsiteY2777" fmla="*/ 667100 h 2380521"/>
              <a:gd name="connsiteX2778" fmla="*/ 1642644 w 8023328"/>
              <a:gd name="connsiteY2778" fmla="*/ 654702 h 2380521"/>
              <a:gd name="connsiteX2779" fmla="*/ 1657423 w 8023328"/>
              <a:gd name="connsiteY2779" fmla="*/ 640846 h 2380521"/>
              <a:gd name="connsiteX2780" fmla="*/ 1582290 w 8023328"/>
              <a:gd name="connsiteY2780" fmla="*/ 640846 h 2380521"/>
              <a:gd name="connsiteX2781" fmla="*/ 1594694 w 8023328"/>
              <a:gd name="connsiteY2781" fmla="*/ 654702 h 2380521"/>
              <a:gd name="connsiteX2782" fmla="*/ 1582290 w 8023328"/>
              <a:gd name="connsiteY2782" fmla="*/ 667100 h 2380521"/>
              <a:gd name="connsiteX2783" fmla="*/ 1568435 w 8023328"/>
              <a:gd name="connsiteY2783" fmla="*/ 654702 h 2380521"/>
              <a:gd name="connsiteX2784" fmla="*/ 1582290 w 8023328"/>
              <a:gd name="connsiteY2784" fmla="*/ 640846 h 2380521"/>
              <a:gd name="connsiteX2785" fmla="*/ 1512190 w 8023328"/>
              <a:gd name="connsiteY2785" fmla="*/ 640846 h 2380521"/>
              <a:gd name="connsiteX2786" fmla="*/ 1523859 w 8023328"/>
              <a:gd name="connsiteY2786" fmla="*/ 654702 h 2380521"/>
              <a:gd name="connsiteX2787" fmla="*/ 1512190 w 8023328"/>
              <a:gd name="connsiteY2787" fmla="*/ 667100 h 2380521"/>
              <a:gd name="connsiteX2788" fmla="*/ 1497604 w 8023328"/>
              <a:gd name="connsiteY2788" fmla="*/ 654702 h 2380521"/>
              <a:gd name="connsiteX2789" fmla="*/ 1512190 w 8023328"/>
              <a:gd name="connsiteY2789" fmla="*/ 640846 h 2380521"/>
              <a:gd name="connsiteX2790" fmla="*/ 1440623 w 8023328"/>
              <a:gd name="connsiteY2790" fmla="*/ 640846 h 2380521"/>
              <a:gd name="connsiteX2791" fmla="*/ 1453017 w 8023328"/>
              <a:gd name="connsiteY2791" fmla="*/ 654702 h 2380521"/>
              <a:gd name="connsiteX2792" fmla="*/ 1440623 w 8023328"/>
              <a:gd name="connsiteY2792" fmla="*/ 667100 h 2380521"/>
              <a:gd name="connsiteX2793" fmla="*/ 1426767 w 8023328"/>
              <a:gd name="connsiteY2793" fmla="*/ 654702 h 2380521"/>
              <a:gd name="connsiteX2794" fmla="*/ 1440623 w 8023328"/>
              <a:gd name="connsiteY2794" fmla="*/ 640846 h 2380521"/>
              <a:gd name="connsiteX2795" fmla="*/ 1368339 w 8023328"/>
              <a:gd name="connsiteY2795" fmla="*/ 640846 h 2380521"/>
              <a:gd name="connsiteX2796" fmla="*/ 1382194 w 8023328"/>
              <a:gd name="connsiteY2796" fmla="*/ 654702 h 2380521"/>
              <a:gd name="connsiteX2797" fmla="*/ 1368339 w 8023328"/>
              <a:gd name="connsiteY2797" fmla="*/ 667100 h 2380521"/>
              <a:gd name="connsiteX2798" fmla="*/ 1355943 w 8023328"/>
              <a:gd name="connsiteY2798" fmla="*/ 654702 h 2380521"/>
              <a:gd name="connsiteX2799" fmla="*/ 1368339 w 8023328"/>
              <a:gd name="connsiteY2799" fmla="*/ 640846 h 2380521"/>
              <a:gd name="connsiteX2800" fmla="*/ 1297512 w 8023328"/>
              <a:gd name="connsiteY2800" fmla="*/ 640846 h 2380521"/>
              <a:gd name="connsiteX2801" fmla="*/ 1311369 w 8023328"/>
              <a:gd name="connsiteY2801" fmla="*/ 654702 h 2380521"/>
              <a:gd name="connsiteX2802" fmla="*/ 1297512 w 8023328"/>
              <a:gd name="connsiteY2802" fmla="*/ 667100 h 2380521"/>
              <a:gd name="connsiteX2803" fmla="*/ 1285116 w 8023328"/>
              <a:gd name="connsiteY2803" fmla="*/ 654702 h 2380521"/>
              <a:gd name="connsiteX2804" fmla="*/ 1297512 w 8023328"/>
              <a:gd name="connsiteY2804" fmla="*/ 640846 h 2380521"/>
              <a:gd name="connsiteX2805" fmla="*/ 1226680 w 8023328"/>
              <a:gd name="connsiteY2805" fmla="*/ 640846 h 2380521"/>
              <a:gd name="connsiteX2806" fmla="*/ 1240537 w 8023328"/>
              <a:gd name="connsiteY2806" fmla="*/ 654702 h 2380521"/>
              <a:gd name="connsiteX2807" fmla="*/ 1226680 w 8023328"/>
              <a:gd name="connsiteY2807" fmla="*/ 667100 h 2380521"/>
              <a:gd name="connsiteX2808" fmla="*/ 1214291 w 8023328"/>
              <a:gd name="connsiteY2808" fmla="*/ 654702 h 2380521"/>
              <a:gd name="connsiteX2809" fmla="*/ 1226680 w 8023328"/>
              <a:gd name="connsiteY2809" fmla="*/ 640846 h 2380521"/>
              <a:gd name="connsiteX2810" fmla="*/ 1154878 w 8023328"/>
              <a:gd name="connsiteY2810" fmla="*/ 640846 h 2380521"/>
              <a:gd name="connsiteX2811" fmla="*/ 1169666 w 8023328"/>
              <a:gd name="connsiteY2811" fmla="*/ 654702 h 2380521"/>
              <a:gd name="connsiteX2812" fmla="*/ 1154878 w 8023328"/>
              <a:gd name="connsiteY2812" fmla="*/ 667100 h 2380521"/>
              <a:gd name="connsiteX2813" fmla="*/ 1140088 w 8023328"/>
              <a:gd name="connsiteY2813" fmla="*/ 654702 h 2380521"/>
              <a:gd name="connsiteX2814" fmla="*/ 1154878 w 8023328"/>
              <a:gd name="connsiteY2814" fmla="*/ 640846 h 2380521"/>
              <a:gd name="connsiteX2815" fmla="*/ 1084051 w 8023328"/>
              <a:gd name="connsiteY2815" fmla="*/ 640846 h 2380521"/>
              <a:gd name="connsiteX2816" fmla="*/ 1098838 w 8023328"/>
              <a:gd name="connsiteY2816" fmla="*/ 654702 h 2380521"/>
              <a:gd name="connsiteX2817" fmla="*/ 1084051 w 8023328"/>
              <a:gd name="connsiteY2817" fmla="*/ 667100 h 2380521"/>
              <a:gd name="connsiteX2818" fmla="*/ 1069261 w 8023328"/>
              <a:gd name="connsiteY2818" fmla="*/ 654702 h 2380521"/>
              <a:gd name="connsiteX2819" fmla="*/ 1084051 w 8023328"/>
              <a:gd name="connsiteY2819" fmla="*/ 640846 h 2380521"/>
              <a:gd name="connsiteX2820" fmla="*/ 1013010 w 8023328"/>
              <a:gd name="connsiteY2820" fmla="*/ 640846 h 2380521"/>
              <a:gd name="connsiteX2821" fmla="*/ 1024682 w 8023328"/>
              <a:gd name="connsiteY2821" fmla="*/ 654702 h 2380521"/>
              <a:gd name="connsiteX2822" fmla="*/ 1013010 w 8023328"/>
              <a:gd name="connsiteY2822" fmla="*/ 667100 h 2380521"/>
              <a:gd name="connsiteX2823" fmla="*/ 998429 w 8023328"/>
              <a:gd name="connsiteY2823" fmla="*/ 654702 h 2380521"/>
              <a:gd name="connsiteX2824" fmla="*/ 1013010 w 8023328"/>
              <a:gd name="connsiteY2824" fmla="*/ 640846 h 2380521"/>
              <a:gd name="connsiteX2825" fmla="*/ 941457 w 8023328"/>
              <a:gd name="connsiteY2825" fmla="*/ 640846 h 2380521"/>
              <a:gd name="connsiteX2826" fmla="*/ 953852 w 8023328"/>
              <a:gd name="connsiteY2826" fmla="*/ 654702 h 2380521"/>
              <a:gd name="connsiteX2827" fmla="*/ 941457 w 8023328"/>
              <a:gd name="connsiteY2827" fmla="*/ 667100 h 2380521"/>
              <a:gd name="connsiteX2828" fmla="*/ 927599 w 8023328"/>
              <a:gd name="connsiteY2828" fmla="*/ 654702 h 2380521"/>
              <a:gd name="connsiteX2829" fmla="*/ 941457 w 8023328"/>
              <a:gd name="connsiteY2829" fmla="*/ 640846 h 2380521"/>
              <a:gd name="connsiteX2830" fmla="*/ 870622 w 8023328"/>
              <a:gd name="connsiteY2830" fmla="*/ 640846 h 2380521"/>
              <a:gd name="connsiteX2831" fmla="*/ 883024 w 8023328"/>
              <a:gd name="connsiteY2831" fmla="*/ 654702 h 2380521"/>
              <a:gd name="connsiteX2832" fmla="*/ 870622 w 8023328"/>
              <a:gd name="connsiteY2832" fmla="*/ 667100 h 2380521"/>
              <a:gd name="connsiteX2833" fmla="*/ 856770 w 8023328"/>
              <a:gd name="connsiteY2833" fmla="*/ 654702 h 2380521"/>
              <a:gd name="connsiteX2834" fmla="*/ 870622 w 8023328"/>
              <a:gd name="connsiteY2834" fmla="*/ 640846 h 2380521"/>
              <a:gd name="connsiteX2835" fmla="*/ 798337 w 8023328"/>
              <a:gd name="connsiteY2835" fmla="*/ 640846 h 2380521"/>
              <a:gd name="connsiteX2836" fmla="*/ 812191 w 8023328"/>
              <a:gd name="connsiteY2836" fmla="*/ 655635 h 2380521"/>
              <a:gd name="connsiteX2837" fmla="*/ 798337 w 8023328"/>
              <a:gd name="connsiteY2837" fmla="*/ 670424 h 2380521"/>
              <a:gd name="connsiteX2838" fmla="*/ 785937 w 8023328"/>
              <a:gd name="connsiteY2838" fmla="*/ 655635 h 2380521"/>
              <a:gd name="connsiteX2839" fmla="*/ 798337 w 8023328"/>
              <a:gd name="connsiteY2839" fmla="*/ 640846 h 2380521"/>
              <a:gd name="connsiteX2840" fmla="*/ 724134 w 8023328"/>
              <a:gd name="connsiteY2840" fmla="*/ 640846 h 2380521"/>
              <a:gd name="connsiteX2841" fmla="*/ 737989 w 8023328"/>
              <a:gd name="connsiteY2841" fmla="*/ 655635 h 2380521"/>
              <a:gd name="connsiteX2842" fmla="*/ 724134 w 8023328"/>
              <a:gd name="connsiteY2842" fmla="*/ 670424 h 2380521"/>
              <a:gd name="connsiteX2843" fmla="*/ 711735 w 8023328"/>
              <a:gd name="connsiteY2843" fmla="*/ 655635 h 2380521"/>
              <a:gd name="connsiteX2844" fmla="*/ 724134 w 8023328"/>
              <a:gd name="connsiteY2844" fmla="*/ 640846 h 2380521"/>
              <a:gd name="connsiteX2845" fmla="*/ 653301 w 8023328"/>
              <a:gd name="connsiteY2845" fmla="*/ 640846 h 2380521"/>
              <a:gd name="connsiteX2846" fmla="*/ 667160 w 8023328"/>
              <a:gd name="connsiteY2846" fmla="*/ 655635 h 2380521"/>
              <a:gd name="connsiteX2847" fmla="*/ 653301 w 8023328"/>
              <a:gd name="connsiteY2847" fmla="*/ 670424 h 2380521"/>
              <a:gd name="connsiteX2848" fmla="*/ 640907 w 8023328"/>
              <a:gd name="connsiteY2848" fmla="*/ 655635 h 2380521"/>
              <a:gd name="connsiteX2849" fmla="*/ 653301 w 8023328"/>
              <a:gd name="connsiteY2849" fmla="*/ 640846 h 2380521"/>
              <a:gd name="connsiteX2850" fmla="*/ 584864 w 8023328"/>
              <a:gd name="connsiteY2850" fmla="*/ 640846 h 2380521"/>
              <a:gd name="connsiteX2851" fmla="*/ 599651 w 8023328"/>
              <a:gd name="connsiteY2851" fmla="*/ 655635 h 2380521"/>
              <a:gd name="connsiteX2852" fmla="*/ 584864 w 8023328"/>
              <a:gd name="connsiteY2852" fmla="*/ 670424 h 2380521"/>
              <a:gd name="connsiteX2853" fmla="*/ 570075 w 8023328"/>
              <a:gd name="connsiteY2853" fmla="*/ 655635 h 2380521"/>
              <a:gd name="connsiteX2854" fmla="*/ 584864 w 8023328"/>
              <a:gd name="connsiteY2854" fmla="*/ 640846 h 2380521"/>
              <a:gd name="connsiteX2855" fmla="*/ 513663 w 8023328"/>
              <a:gd name="connsiteY2855" fmla="*/ 640846 h 2380521"/>
              <a:gd name="connsiteX2856" fmla="*/ 528843 w 8023328"/>
              <a:gd name="connsiteY2856" fmla="*/ 655635 h 2380521"/>
              <a:gd name="connsiteX2857" fmla="*/ 513663 w 8023328"/>
              <a:gd name="connsiteY2857" fmla="*/ 670424 h 2380521"/>
              <a:gd name="connsiteX2858" fmla="*/ 499246 w 8023328"/>
              <a:gd name="connsiteY2858" fmla="*/ 655635 h 2380521"/>
              <a:gd name="connsiteX2859" fmla="*/ 513663 w 8023328"/>
              <a:gd name="connsiteY2859" fmla="*/ 640846 h 2380521"/>
              <a:gd name="connsiteX2860" fmla="*/ 439832 w 8023328"/>
              <a:gd name="connsiteY2860" fmla="*/ 640846 h 2380521"/>
              <a:gd name="connsiteX2861" fmla="*/ 454622 w 8023328"/>
              <a:gd name="connsiteY2861" fmla="*/ 655635 h 2380521"/>
              <a:gd name="connsiteX2862" fmla="*/ 439832 w 8023328"/>
              <a:gd name="connsiteY2862" fmla="*/ 670424 h 2380521"/>
              <a:gd name="connsiteX2863" fmla="*/ 425044 w 8023328"/>
              <a:gd name="connsiteY2863" fmla="*/ 655635 h 2380521"/>
              <a:gd name="connsiteX2864" fmla="*/ 439832 w 8023328"/>
              <a:gd name="connsiteY2864" fmla="*/ 640846 h 2380521"/>
              <a:gd name="connsiteX2865" fmla="*/ 368070 w 8023328"/>
              <a:gd name="connsiteY2865" fmla="*/ 640846 h 2380521"/>
              <a:gd name="connsiteX2866" fmla="*/ 380465 w 8023328"/>
              <a:gd name="connsiteY2866" fmla="*/ 655635 h 2380521"/>
              <a:gd name="connsiteX2867" fmla="*/ 368070 w 8023328"/>
              <a:gd name="connsiteY2867" fmla="*/ 670424 h 2380521"/>
              <a:gd name="connsiteX2868" fmla="*/ 354211 w 8023328"/>
              <a:gd name="connsiteY2868" fmla="*/ 655635 h 2380521"/>
              <a:gd name="connsiteX2869" fmla="*/ 368070 w 8023328"/>
              <a:gd name="connsiteY2869" fmla="*/ 640846 h 2380521"/>
              <a:gd name="connsiteX2870" fmla="*/ 297235 w 8023328"/>
              <a:gd name="connsiteY2870" fmla="*/ 640846 h 2380521"/>
              <a:gd name="connsiteX2871" fmla="*/ 309631 w 8023328"/>
              <a:gd name="connsiteY2871" fmla="*/ 655635 h 2380521"/>
              <a:gd name="connsiteX2872" fmla="*/ 297235 w 8023328"/>
              <a:gd name="connsiteY2872" fmla="*/ 670424 h 2380521"/>
              <a:gd name="connsiteX2873" fmla="*/ 283379 w 8023328"/>
              <a:gd name="connsiteY2873" fmla="*/ 655635 h 2380521"/>
              <a:gd name="connsiteX2874" fmla="*/ 297235 w 8023328"/>
              <a:gd name="connsiteY2874" fmla="*/ 640846 h 2380521"/>
              <a:gd name="connsiteX2875" fmla="*/ 4082465 w 8023328"/>
              <a:gd name="connsiteY2875" fmla="*/ 570017 h 2380521"/>
              <a:gd name="connsiteX2876" fmla="*/ 4097254 w 8023328"/>
              <a:gd name="connsiteY2876" fmla="*/ 584805 h 2380521"/>
              <a:gd name="connsiteX2877" fmla="*/ 4082465 w 8023328"/>
              <a:gd name="connsiteY2877" fmla="*/ 599594 h 2380521"/>
              <a:gd name="connsiteX2878" fmla="*/ 4067676 w 8023328"/>
              <a:gd name="connsiteY2878" fmla="*/ 584805 h 2380521"/>
              <a:gd name="connsiteX2879" fmla="*/ 4082465 w 8023328"/>
              <a:gd name="connsiteY2879" fmla="*/ 570017 h 2380521"/>
              <a:gd name="connsiteX2880" fmla="*/ 4010703 w 8023328"/>
              <a:gd name="connsiteY2880" fmla="*/ 570017 h 2380521"/>
              <a:gd name="connsiteX2881" fmla="*/ 4023100 w 8023328"/>
              <a:gd name="connsiteY2881" fmla="*/ 584805 h 2380521"/>
              <a:gd name="connsiteX2882" fmla="*/ 4010703 w 8023328"/>
              <a:gd name="connsiteY2882" fmla="*/ 599594 h 2380521"/>
              <a:gd name="connsiteX2883" fmla="*/ 3996847 w 8023328"/>
              <a:gd name="connsiteY2883" fmla="*/ 584805 h 2380521"/>
              <a:gd name="connsiteX2884" fmla="*/ 4010703 w 8023328"/>
              <a:gd name="connsiteY2884" fmla="*/ 570017 h 2380521"/>
              <a:gd name="connsiteX2885" fmla="*/ 3939871 w 8023328"/>
              <a:gd name="connsiteY2885" fmla="*/ 570017 h 2380521"/>
              <a:gd name="connsiteX2886" fmla="*/ 3952268 w 8023328"/>
              <a:gd name="connsiteY2886" fmla="*/ 584805 h 2380521"/>
              <a:gd name="connsiteX2887" fmla="*/ 3939871 w 8023328"/>
              <a:gd name="connsiteY2887" fmla="*/ 599594 h 2380521"/>
              <a:gd name="connsiteX2888" fmla="*/ 3926015 w 8023328"/>
              <a:gd name="connsiteY2888" fmla="*/ 584805 h 2380521"/>
              <a:gd name="connsiteX2889" fmla="*/ 3939871 w 8023328"/>
              <a:gd name="connsiteY2889" fmla="*/ 570017 h 2380521"/>
              <a:gd name="connsiteX2890" fmla="*/ 3869042 w 8023328"/>
              <a:gd name="connsiteY2890" fmla="*/ 570017 h 2380521"/>
              <a:gd name="connsiteX2891" fmla="*/ 3881439 w 8023328"/>
              <a:gd name="connsiteY2891" fmla="*/ 584805 h 2380521"/>
              <a:gd name="connsiteX2892" fmla="*/ 3869042 w 8023328"/>
              <a:gd name="connsiteY2892" fmla="*/ 599594 h 2380521"/>
              <a:gd name="connsiteX2893" fmla="*/ 3855186 w 8023328"/>
              <a:gd name="connsiteY2893" fmla="*/ 584805 h 2380521"/>
              <a:gd name="connsiteX2894" fmla="*/ 3869042 w 8023328"/>
              <a:gd name="connsiteY2894" fmla="*/ 570017 h 2380521"/>
              <a:gd name="connsiteX2895" fmla="*/ 3796752 w 8023328"/>
              <a:gd name="connsiteY2895" fmla="*/ 570017 h 2380521"/>
              <a:gd name="connsiteX2896" fmla="*/ 3810608 w 8023328"/>
              <a:gd name="connsiteY2896" fmla="*/ 584805 h 2380521"/>
              <a:gd name="connsiteX2897" fmla="*/ 3796752 w 8023328"/>
              <a:gd name="connsiteY2897" fmla="*/ 599594 h 2380521"/>
              <a:gd name="connsiteX2898" fmla="*/ 3784355 w 8023328"/>
              <a:gd name="connsiteY2898" fmla="*/ 584805 h 2380521"/>
              <a:gd name="connsiteX2899" fmla="*/ 3796752 w 8023328"/>
              <a:gd name="connsiteY2899" fmla="*/ 570017 h 2380521"/>
              <a:gd name="connsiteX2900" fmla="*/ 3725922 w 8023328"/>
              <a:gd name="connsiteY2900" fmla="*/ 570017 h 2380521"/>
              <a:gd name="connsiteX2901" fmla="*/ 3739778 w 8023328"/>
              <a:gd name="connsiteY2901" fmla="*/ 584805 h 2380521"/>
              <a:gd name="connsiteX2902" fmla="*/ 3725922 w 8023328"/>
              <a:gd name="connsiteY2902" fmla="*/ 599594 h 2380521"/>
              <a:gd name="connsiteX2903" fmla="*/ 3713525 w 8023328"/>
              <a:gd name="connsiteY2903" fmla="*/ 584805 h 2380521"/>
              <a:gd name="connsiteX2904" fmla="*/ 3725922 w 8023328"/>
              <a:gd name="connsiteY2904" fmla="*/ 570017 h 2380521"/>
              <a:gd name="connsiteX2905" fmla="*/ 3655091 w 8023328"/>
              <a:gd name="connsiteY2905" fmla="*/ 570017 h 2380521"/>
              <a:gd name="connsiteX2906" fmla="*/ 3668947 w 8023328"/>
              <a:gd name="connsiteY2906" fmla="*/ 582414 h 2380521"/>
              <a:gd name="connsiteX2907" fmla="*/ 3655091 w 8023328"/>
              <a:gd name="connsiteY2907" fmla="*/ 596271 h 2380521"/>
              <a:gd name="connsiteX2908" fmla="*/ 3642694 w 8023328"/>
              <a:gd name="connsiteY2908" fmla="*/ 582414 h 2380521"/>
              <a:gd name="connsiteX2909" fmla="*/ 3655091 w 8023328"/>
              <a:gd name="connsiteY2909" fmla="*/ 570017 h 2380521"/>
              <a:gd name="connsiteX2910" fmla="*/ 3583280 w 8023328"/>
              <a:gd name="connsiteY2910" fmla="*/ 570017 h 2380521"/>
              <a:gd name="connsiteX2911" fmla="*/ 3598069 w 8023328"/>
              <a:gd name="connsiteY2911" fmla="*/ 582414 h 2380521"/>
              <a:gd name="connsiteX2912" fmla="*/ 3583280 w 8023328"/>
              <a:gd name="connsiteY2912" fmla="*/ 596271 h 2380521"/>
              <a:gd name="connsiteX2913" fmla="*/ 3568491 w 8023328"/>
              <a:gd name="connsiteY2913" fmla="*/ 582414 h 2380521"/>
              <a:gd name="connsiteX2914" fmla="*/ 3583280 w 8023328"/>
              <a:gd name="connsiteY2914" fmla="*/ 570017 h 2380521"/>
              <a:gd name="connsiteX2915" fmla="*/ 3512449 w 8023328"/>
              <a:gd name="connsiteY2915" fmla="*/ 570017 h 2380521"/>
              <a:gd name="connsiteX2916" fmla="*/ 3527237 w 8023328"/>
              <a:gd name="connsiteY2916" fmla="*/ 582414 h 2380521"/>
              <a:gd name="connsiteX2917" fmla="*/ 3512449 w 8023328"/>
              <a:gd name="connsiteY2917" fmla="*/ 596271 h 2380521"/>
              <a:gd name="connsiteX2918" fmla="*/ 3497661 w 8023328"/>
              <a:gd name="connsiteY2918" fmla="*/ 582414 h 2380521"/>
              <a:gd name="connsiteX2919" fmla="*/ 3512449 w 8023328"/>
              <a:gd name="connsiteY2919" fmla="*/ 570017 h 2380521"/>
              <a:gd name="connsiteX2920" fmla="*/ 3441619 w 8023328"/>
              <a:gd name="connsiteY2920" fmla="*/ 570017 h 2380521"/>
              <a:gd name="connsiteX2921" fmla="*/ 3456408 w 8023328"/>
              <a:gd name="connsiteY2921" fmla="*/ 582414 h 2380521"/>
              <a:gd name="connsiteX2922" fmla="*/ 3441619 w 8023328"/>
              <a:gd name="connsiteY2922" fmla="*/ 596271 h 2380521"/>
              <a:gd name="connsiteX2923" fmla="*/ 3426830 w 8023328"/>
              <a:gd name="connsiteY2923" fmla="*/ 582414 h 2380521"/>
              <a:gd name="connsiteX2924" fmla="*/ 3441619 w 8023328"/>
              <a:gd name="connsiteY2924" fmla="*/ 570017 h 2380521"/>
              <a:gd name="connsiteX2925" fmla="*/ 3369857 w 8023328"/>
              <a:gd name="connsiteY2925" fmla="*/ 570017 h 2380521"/>
              <a:gd name="connsiteX2926" fmla="*/ 3382254 w 8023328"/>
              <a:gd name="connsiteY2926" fmla="*/ 582414 h 2380521"/>
              <a:gd name="connsiteX2927" fmla="*/ 3369857 w 8023328"/>
              <a:gd name="connsiteY2927" fmla="*/ 596271 h 2380521"/>
              <a:gd name="connsiteX2928" fmla="*/ 3356001 w 8023328"/>
              <a:gd name="connsiteY2928" fmla="*/ 582414 h 2380521"/>
              <a:gd name="connsiteX2929" fmla="*/ 3369857 w 8023328"/>
              <a:gd name="connsiteY2929" fmla="*/ 570017 h 2380521"/>
              <a:gd name="connsiteX2930" fmla="*/ 3299091 w 8023328"/>
              <a:gd name="connsiteY2930" fmla="*/ 570017 h 2380521"/>
              <a:gd name="connsiteX2931" fmla="*/ 3311491 w 8023328"/>
              <a:gd name="connsiteY2931" fmla="*/ 582414 h 2380521"/>
              <a:gd name="connsiteX2932" fmla="*/ 3299091 w 8023328"/>
              <a:gd name="connsiteY2932" fmla="*/ 596271 h 2380521"/>
              <a:gd name="connsiteX2933" fmla="*/ 3285240 w 8023328"/>
              <a:gd name="connsiteY2933" fmla="*/ 582414 h 2380521"/>
              <a:gd name="connsiteX2934" fmla="*/ 3299091 w 8023328"/>
              <a:gd name="connsiteY2934" fmla="*/ 570017 h 2380521"/>
              <a:gd name="connsiteX2935" fmla="*/ 3226803 w 8023328"/>
              <a:gd name="connsiteY2935" fmla="*/ 570017 h 2380521"/>
              <a:gd name="connsiteX2936" fmla="*/ 3240660 w 8023328"/>
              <a:gd name="connsiteY2936" fmla="*/ 582414 h 2380521"/>
              <a:gd name="connsiteX2937" fmla="*/ 3226803 w 8023328"/>
              <a:gd name="connsiteY2937" fmla="*/ 596271 h 2380521"/>
              <a:gd name="connsiteX2938" fmla="*/ 3214406 w 8023328"/>
              <a:gd name="connsiteY2938" fmla="*/ 582414 h 2380521"/>
              <a:gd name="connsiteX2939" fmla="*/ 3226803 w 8023328"/>
              <a:gd name="connsiteY2939" fmla="*/ 570017 h 2380521"/>
              <a:gd name="connsiteX2940" fmla="*/ 3152600 w 8023328"/>
              <a:gd name="connsiteY2940" fmla="*/ 570017 h 2380521"/>
              <a:gd name="connsiteX2941" fmla="*/ 3166454 w 8023328"/>
              <a:gd name="connsiteY2941" fmla="*/ 582414 h 2380521"/>
              <a:gd name="connsiteX2942" fmla="*/ 3152600 w 8023328"/>
              <a:gd name="connsiteY2942" fmla="*/ 596271 h 2380521"/>
              <a:gd name="connsiteX2943" fmla="*/ 3140203 w 8023328"/>
              <a:gd name="connsiteY2943" fmla="*/ 582414 h 2380521"/>
              <a:gd name="connsiteX2944" fmla="*/ 3152600 w 8023328"/>
              <a:gd name="connsiteY2944" fmla="*/ 570017 h 2380521"/>
              <a:gd name="connsiteX2945" fmla="*/ 3081770 w 8023328"/>
              <a:gd name="connsiteY2945" fmla="*/ 570017 h 2380521"/>
              <a:gd name="connsiteX2946" fmla="*/ 3095622 w 8023328"/>
              <a:gd name="connsiteY2946" fmla="*/ 582414 h 2380521"/>
              <a:gd name="connsiteX2947" fmla="*/ 3081770 w 8023328"/>
              <a:gd name="connsiteY2947" fmla="*/ 596271 h 2380521"/>
              <a:gd name="connsiteX2948" fmla="*/ 3069369 w 8023328"/>
              <a:gd name="connsiteY2948" fmla="*/ 582414 h 2380521"/>
              <a:gd name="connsiteX2949" fmla="*/ 3081770 w 8023328"/>
              <a:gd name="connsiteY2949" fmla="*/ 570017 h 2380521"/>
              <a:gd name="connsiteX2950" fmla="*/ 3013712 w 8023328"/>
              <a:gd name="connsiteY2950" fmla="*/ 570017 h 2380521"/>
              <a:gd name="connsiteX2951" fmla="*/ 3028132 w 8023328"/>
              <a:gd name="connsiteY2951" fmla="*/ 582414 h 2380521"/>
              <a:gd name="connsiteX2952" fmla="*/ 3013712 w 8023328"/>
              <a:gd name="connsiteY2952" fmla="*/ 596271 h 2380521"/>
              <a:gd name="connsiteX2953" fmla="*/ 2998537 w 8023328"/>
              <a:gd name="connsiteY2953" fmla="*/ 582414 h 2380521"/>
              <a:gd name="connsiteX2954" fmla="*/ 3013712 w 8023328"/>
              <a:gd name="connsiteY2954" fmla="*/ 570017 h 2380521"/>
              <a:gd name="connsiteX2955" fmla="*/ 2942491 w 8023328"/>
              <a:gd name="connsiteY2955" fmla="*/ 570017 h 2380521"/>
              <a:gd name="connsiteX2956" fmla="*/ 2957285 w 8023328"/>
              <a:gd name="connsiteY2956" fmla="*/ 582414 h 2380521"/>
              <a:gd name="connsiteX2957" fmla="*/ 2942491 w 8023328"/>
              <a:gd name="connsiteY2957" fmla="*/ 596271 h 2380521"/>
              <a:gd name="connsiteX2958" fmla="*/ 2927705 w 8023328"/>
              <a:gd name="connsiteY2958" fmla="*/ 582414 h 2380521"/>
              <a:gd name="connsiteX2959" fmla="*/ 2942491 w 8023328"/>
              <a:gd name="connsiteY2959" fmla="*/ 570017 h 2380521"/>
              <a:gd name="connsiteX2960" fmla="*/ 2868288 w 8023328"/>
              <a:gd name="connsiteY2960" fmla="*/ 570017 h 2380521"/>
              <a:gd name="connsiteX2961" fmla="*/ 2883082 w 8023328"/>
              <a:gd name="connsiteY2961" fmla="*/ 582414 h 2380521"/>
              <a:gd name="connsiteX2962" fmla="*/ 2868288 w 8023328"/>
              <a:gd name="connsiteY2962" fmla="*/ 596271 h 2380521"/>
              <a:gd name="connsiteX2963" fmla="*/ 2853502 w 8023328"/>
              <a:gd name="connsiteY2963" fmla="*/ 582414 h 2380521"/>
              <a:gd name="connsiteX2964" fmla="*/ 2868288 w 8023328"/>
              <a:gd name="connsiteY2964" fmla="*/ 570017 h 2380521"/>
              <a:gd name="connsiteX2965" fmla="*/ 2796532 w 8023328"/>
              <a:gd name="connsiteY2965" fmla="*/ 570017 h 2380521"/>
              <a:gd name="connsiteX2966" fmla="*/ 2808931 w 8023328"/>
              <a:gd name="connsiteY2966" fmla="*/ 582414 h 2380521"/>
              <a:gd name="connsiteX2967" fmla="*/ 2796532 w 8023328"/>
              <a:gd name="connsiteY2967" fmla="*/ 596271 h 2380521"/>
              <a:gd name="connsiteX2968" fmla="*/ 2782675 w 8023328"/>
              <a:gd name="connsiteY2968" fmla="*/ 582414 h 2380521"/>
              <a:gd name="connsiteX2969" fmla="*/ 2796532 w 8023328"/>
              <a:gd name="connsiteY2969" fmla="*/ 570017 h 2380521"/>
              <a:gd name="connsiteX2970" fmla="*/ 2725695 w 8023328"/>
              <a:gd name="connsiteY2970" fmla="*/ 570017 h 2380521"/>
              <a:gd name="connsiteX2971" fmla="*/ 2738097 w 8023328"/>
              <a:gd name="connsiteY2971" fmla="*/ 582414 h 2380521"/>
              <a:gd name="connsiteX2972" fmla="*/ 2725695 w 8023328"/>
              <a:gd name="connsiteY2972" fmla="*/ 596271 h 2380521"/>
              <a:gd name="connsiteX2973" fmla="*/ 2711843 w 8023328"/>
              <a:gd name="connsiteY2973" fmla="*/ 582414 h 2380521"/>
              <a:gd name="connsiteX2974" fmla="*/ 2725695 w 8023328"/>
              <a:gd name="connsiteY2974" fmla="*/ 570017 h 2380521"/>
              <a:gd name="connsiteX2975" fmla="*/ 2654867 w 8023328"/>
              <a:gd name="connsiteY2975" fmla="*/ 570017 h 2380521"/>
              <a:gd name="connsiteX2976" fmla="*/ 2667266 w 8023328"/>
              <a:gd name="connsiteY2976" fmla="*/ 582414 h 2380521"/>
              <a:gd name="connsiteX2977" fmla="*/ 2654867 w 8023328"/>
              <a:gd name="connsiteY2977" fmla="*/ 596271 h 2380521"/>
              <a:gd name="connsiteX2978" fmla="*/ 2641013 w 8023328"/>
              <a:gd name="connsiteY2978" fmla="*/ 582414 h 2380521"/>
              <a:gd name="connsiteX2979" fmla="*/ 2654867 w 8023328"/>
              <a:gd name="connsiteY2979" fmla="*/ 570017 h 2380521"/>
              <a:gd name="connsiteX2980" fmla="*/ 2582580 w 8023328"/>
              <a:gd name="connsiteY2980" fmla="*/ 570017 h 2380521"/>
              <a:gd name="connsiteX2981" fmla="*/ 2596435 w 8023328"/>
              <a:gd name="connsiteY2981" fmla="*/ 582414 h 2380521"/>
              <a:gd name="connsiteX2982" fmla="*/ 2582580 w 8023328"/>
              <a:gd name="connsiteY2982" fmla="*/ 596271 h 2380521"/>
              <a:gd name="connsiteX2983" fmla="*/ 2570184 w 8023328"/>
              <a:gd name="connsiteY2983" fmla="*/ 582414 h 2380521"/>
              <a:gd name="connsiteX2984" fmla="*/ 2582580 w 8023328"/>
              <a:gd name="connsiteY2984" fmla="*/ 570017 h 2380521"/>
              <a:gd name="connsiteX2985" fmla="*/ 2511026 w 8023328"/>
              <a:gd name="connsiteY2985" fmla="*/ 570017 h 2380521"/>
              <a:gd name="connsiteX2986" fmla="*/ 2525610 w 8023328"/>
              <a:gd name="connsiteY2986" fmla="*/ 582414 h 2380521"/>
              <a:gd name="connsiteX2987" fmla="*/ 2511026 w 8023328"/>
              <a:gd name="connsiteY2987" fmla="*/ 596271 h 2380521"/>
              <a:gd name="connsiteX2988" fmla="*/ 2499358 w 8023328"/>
              <a:gd name="connsiteY2988" fmla="*/ 582414 h 2380521"/>
              <a:gd name="connsiteX2989" fmla="*/ 2511026 w 8023328"/>
              <a:gd name="connsiteY2989" fmla="*/ 570017 h 2380521"/>
              <a:gd name="connsiteX2990" fmla="*/ 2440921 w 8023328"/>
              <a:gd name="connsiteY2990" fmla="*/ 570017 h 2380521"/>
              <a:gd name="connsiteX2991" fmla="*/ 2454778 w 8023328"/>
              <a:gd name="connsiteY2991" fmla="*/ 582414 h 2380521"/>
              <a:gd name="connsiteX2992" fmla="*/ 2440921 w 8023328"/>
              <a:gd name="connsiteY2992" fmla="*/ 596271 h 2380521"/>
              <a:gd name="connsiteX2993" fmla="*/ 2428525 w 8023328"/>
              <a:gd name="connsiteY2993" fmla="*/ 582414 h 2380521"/>
              <a:gd name="connsiteX2994" fmla="*/ 2440921 w 8023328"/>
              <a:gd name="connsiteY2994" fmla="*/ 570017 h 2380521"/>
              <a:gd name="connsiteX2995" fmla="*/ 2369108 w 8023328"/>
              <a:gd name="connsiteY2995" fmla="*/ 570017 h 2380521"/>
              <a:gd name="connsiteX2996" fmla="*/ 2383896 w 8023328"/>
              <a:gd name="connsiteY2996" fmla="*/ 582414 h 2380521"/>
              <a:gd name="connsiteX2997" fmla="*/ 2369108 w 8023328"/>
              <a:gd name="connsiteY2997" fmla="*/ 596271 h 2380521"/>
              <a:gd name="connsiteX2998" fmla="*/ 2354319 w 8023328"/>
              <a:gd name="connsiteY2998" fmla="*/ 582414 h 2380521"/>
              <a:gd name="connsiteX2999" fmla="*/ 2369108 w 8023328"/>
              <a:gd name="connsiteY2999" fmla="*/ 570017 h 2380521"/>
              <a:gd name="connsiteX3000" fmla="*/ 2298275 w 8023328"/>
              <a:gd name="connsiteY3000" fmla="*/ 570017 h 2380521"/>
              <a:gd name="connsiteX3001" fmla="*/ 2313064 w 8023328"/>
              <a:gd name="connsiteY3001" fmla="*/ 582414 h 2380521"/>
              <a:gd name="connsiteX3002" fmla="*/ 2298275 w 8023328"/>
              <a:gd name="connsiteY3002" fmla="*/ 596271 h 2380521"/>
              <a:gd name="connsiteX3003" fmla="*/ 2283487 w 8023328"/>
              <a:gd name="connsiteY3003" fmla="*/ 582414 h 2380521"/>
              <a:gd name="connsiteX3004" fmla="*/ 2298275 w 8023328"/>
              <a:gd name="connsiteY3004" fmla="*/ 570017 h 2380521"/>
              <a:gd name="connsiteX3005" fmla="*/ 2226512 w 8023328"/>
              <a:gd name="connsiteY3005" fmla="*/ 570017 h 2380521"/>
              <a:gd name="connsiteX3006" fmla="*/ 2238911 w 8023328"/>
              <a:gd name="connsiteY3006" fmla="*/ 582414 h 2380521"/>
              <a:gd name="connsiteX3007" fmla="*/ 2226512 w 8023328"/>
              <a:gd name="connsiteY3007" fmla="*/ 596271 h 2380521"/>
              <a:gd name="connsiteX3008" fmla="*/ 2212655 w 8023328"/>
              <a:gd name="connsiteY3008" fmla="*/ 582414 h 2380521"/>
              <a:gd name="connsiteX3009" fmla="*/ 2226512 w 8023328"/>
              <a:gd name="connsiteY3009" fmla="*/ 570017 h 2380521"/>
              <a:gd name="connsiteX3010" fmla="*/ 2155680 w 8023328"/>
              <a:gd name="connsiteY3010" fmla="*/ 570017 h 2380521"/>
              <a:gd name="connsiteX3011" fmla="*/ 2168079 w 8023328"/>
              <a:gd name="connsiteY3011" fmla="*/ 582414 h 2380521"/>
              <a:gd name="connsiteX3012" fmla="*/ 2155680 w 8023328"/>
              <a:gd name="connsiteY3012" fmla="*/ 596271 h 2380521"/>
              <a:gd name="connsiteX3013" fmla="*/ 2141823 w 8023328"/>
              <a:gd name="connsiteY3013" fmla="*/ 582414 h 2380521"/>
              <a:gd name="connsiteX3014" fmla="*/ 2155680 w 8023328"/>
              <a:gd name="connsiteY3014" fmla="*/ 570017 h 2380521"/>
              <a:gd name="connsiteX3015" fmla="*/ 2084846 w 8023328"/>
              <a:gd name="connsiteY3015" fmla="*/ 570017 h 2380521"/>
              <a:gd name="connsiteX3016" fmla="*/ 2097246 w 8023328"/>
              <a:gd name="connsiteY3016" fmla="*/ 582414 h 2380521"/>
              <a:gd name="connsiteX3017" fmla="*/ 2084846 w 8023328"/>
              <a:gd name="connsiteY3017" fmla="*/ 596271 h 2380521"/>
              <a:gd name="connsiteX3018" fmla="*/ 2070989 w 8023328"/>
              <a:gd name="connsiteY3018" fmla="*/ 582414 h 2380521"/>
              <a:gd name="connsiteX3019" fmla="*/ 2084846 w 8023328"/>
              <a:gd name="connsiteY3019" fmla="*/ 570017 h 2380521"/>
              <a:gd name="connsiteX3020" fmla="*/ 2011831 w 8023328"/>
              <a:gd name="connsiteY3020" fmla="*/ 570017 h 2380521"/>
              <a:gd name="connsiteX3021" fmla="*/ 2026416 w 8023328"/>
              <a:gd name="connsiteY3021" fmla="*/ 582414 h 2380521"/>
              <a:gd name="connsiteX3022" fmla="*/ 2011831 w 8023328"/>
              <a:gd name="connsiteY3022" fmla="*/ 596271 h 2380521"/>
              <a:gd name="connsiteX3023" fmla="*/ 2000163 w 8023328"/>
              <a:gd name="connsiteY3023" fmla="*/ 582414 h 2380521"/>
              <a:gd name="connsiteX3024" fmla="*/ 2011831 w 8023328"/>
              <a:gd name="connsiteY3024" fmla="*/ 570017 h 2380521"/>
              <a:gd name="connsiteX3025" fmla="*/ 1938359 w 8023328"/>
              <a:gd name="connsiteY3025" fmla="*/ 570017 h 2380521"/>
              <a:gd name="connsiteX3026" fmla="*/ 1952216 w 8023328"/>
              <a:gd name="connsiteY3026" fmla="*/ 583873 h 2380521"/>
              <a:gd name="connsiteX3027" fmla="*/ 1938359 w 8023328"/>
              <a:gd name="connsiteY3027" fmla="*/ 596271 h 2380521"/>
              <a:gd name="connsiteX3028" fmla="*/ 1925962 w 8023328"/>
              <a:gd name="connsiteY3028" fmla="*/ 583873 h 2380521"/>
              <a:gd name="connsiteX3029" fmla="*/ 1938359 w 8023328"/>
              <a:gd name="connsiteY3029" fmla="*/ 570017 h 2380521"/>
              <a:gd name="connsiteX3030" fmla="*/ 1867522 w 8023328"/>
              <a:gd name="connsiteY3030" fmla="*/ 570017 h 2380521"/>
              <a:gd name="connsiteX3031" fmla="*/ 1881382 w 8023328"/>
              <a:gd name="connsiteY3031" fmla="*/ 583873 h 2380521"/>
              <a:gd name="connsiteX3032" fmla="*/ 1867522 w 8023328"/>
              <a:gd name="connsiteY3032" fmla="*/ 596271 h 2380521"/>
              <a:gd name="connsiteX3033" fmla="*/ 1855124 w 8023328"/>
              <a:gd name="connsiteY3033" fmla="*/ 583873 h 2380521"/>
              <a:gd name="connsiteX3034" fmla="*/ 1867522 w 8023328"/>
              <a:gd name="connsiteY3034" fmla="*/ 570017 h 2380521"/>
              <a:gd name="connsiteX3035" fmla="*/ 1799082 w 8023328"/>
              <a:gd name="connsiteY3035" fmla="*/ 570017 h 2380521"/>
              <a:gd name="connsiteX3036" fmla="*/ 1813871 w 8023328"/>
              <a:gd name="connsiteY3036" fmla="*/ 583873 h 2380521"/>
              <a:gd name="connsiteX3037" fmla="*/ 1799082 w 8023328"/>
              <a:gd name="connsiteY3037" fmla="*/ 596271 h 2380521"/>
              <a:gd name="connsiteX3038" fmla="*/ 1784295 w 8023328"/>
              <a:gd name="connsiteY3038" fmla="*/ 583873 h 2380521"/>
              <a:gd name="connsiteX3039" fmla="*/ 1799082 w 8023328"/>
              <a:gd name="connsiteY3039" fmla="*/ 570017 h 2380521"/>
              <a:gd name="connsiteX3040" fmla="*/ 1728257 w 8023328"/>
              <a:gd name="connsiteY3040" fmla="*/ 570017 h 2380521"/>
              <a:gd name="connsiteX3041" fmla="*/ 1743046 w 8023328"/>
              <a:gd name="connsiteY3041" fmla="*/ 583873 h 2380521"/>
              <a:gd name="connsiteX3042" fmla="*/ 1728257 w 8023328"/>
              <a:gd name="connsiteY3042" fmla="*/ 596271 h 2380521"/>
              <a:gd name="connsiteX3043" fmla="*/ 1713467 w 8023328"/>
              <a:gd name="connsiteY3043" fmla="*/ 583873 h 2380521"/>
              <a:gd name="connsiteX3044" fmla="*/ 1728257 w 8023328"/>
              <a:gd name="connsiteY3044" fmla="*/ 570017 h 2380521"/>
              <a:gd name="connsiteX3045" fmla="*/ 1657426 w 8023328"/>
              <a:gd name="connsiteY3045" fmla="*/ 570017 h 2380521"/>
              <a:gd name="connsiteX3046" fmla="*/ 1672218 w 8023328"/>
              <a:gd name="connsiteY3046" fmla="*/ 583873 h 2380521"/>
              <a:gd name="connsiteX3047" fmla="*/ 1657426 w 8023328"/>
              <a:gd name="connsiteY3047" fmla="*/ 596271 h 2380521"/>
              <a:gd name="connsiteX3048" fmla="*/ 1642647 w 8023328"/>
              <a:gd name="connsiteY3048" fmla="*/ 583873 h 2380521"/>
              <a:gd name="connsiteX3049" fmla="*/ 1657426 w 8023328"/>
              <a:gd name="connsiteY3049" fmla="*/ 570017 h 2380521"/>
              <a:gd name="connsiteX3050" fmla="*/ 1582294 w 8023328"/>
              <a:gd name="connsiteY3050" fmla="*/ 570017 h 2380521"/>
              <a:gd name="connsiteX3051" fmla="*/ 1594694 w 8023328"/>
              <a:gd name="connsiteY3051" fmla="*/ 583873 h 2380521"/>
              <a:gd name="connsiteX3052" fmla="*/ 1582294 w 8023328"/>
              <a:gd name="connsiteY3052" fmla="*/ 596271 h 2380521"/>
              <a:gd name="connsiteX3053" fmla="*/ 1568438 w 8023328"/>
              <a:gd name="connsiteY3053" fmla="*/ 583873 h 2380521"/>
              <a:gd name="connsiteX3054" fmla="*/ 1582294 w 8023328"/>
              <a:gd name="connsiteY3054" fmla="*/ 570017 h 2380521"/>
              <a:gd name="connsiteX3055" fmla="*/ 1512190 w 8023328"/>
              <a:gd name="connsiteY3055" fmla="*/ 570017 h 2380521"/>
              <a:gd name="connsiteX3056" fmla="*/ 1523859 w 8023328"/>
              <a:gd name="connsiteY3056" fmla="*/ 583873 h 2380521"/>
              <a:gd name="connsiteX3057" fmla="*/ 1512190 w 8023328"/>
              <a:gd name="connsiteY3057" fmla="*/ 596271 h 2380521"/>
              <a:gd name="connsiteX3058" fmla="*/ 1497607 w 8023328"/>
              <a:gd name="connsiteY3058" fmla="*/ 583873 h 2380521"/>
              <a:gd name="connsiteX3059" fmla="*/ 1512190 w 8023328"/>
              <a:gd name="connsiteY3059" fmla="*/ 570017 h 2380521"/>
              <a:gd name="connsiteX3060" fmla="*/ 1440623 w 8023328"/>
              <a:gd name="connsiteY3060" fmla="*/ 570017 h 2380521"/>
              <a:gd name="connsiteX3061" fmla="*/ 1453020 w 8023328"/>
              <a:gd name="connsiteY3061" fmla="*/ 583873 h 2380521"/>
              <a:gd name="connsiteX3062" fmla="*/ 1440623 w 8023328"/>
              <a:gd name="connsiteY3062" fmla="*/ 596271 h 2380521"/>
              <a:gd name="connsiteX3063" fmla="*/ 1426771 w 8023328"/>
              <a:gd name="connsiteY3063" fmla="*/ 583873 h 2380521"/>
              <a:gd name="connsiteX3064" fmla="*/ 1440623 w 8023328"/>
              <a:gd name="connsiteY3064" fmla="*/ 570017 h 2380521"/>
              <a:gd name="connsiteX3065" fmla="*/ 1368341 w 8023328"/>
              <a:gd name="connsiteY3065" fmla="*/ 570017 h 2380521"/>
              <a:gd name="connsiteX3066" fmla="*/ 1382194 w 8023328"/>
              <a:gd name="connsiteY3066" fmla="*/ 583873 h 2380521"/>
              <a:gd name="connsiteX3067" fmla="*/ 1368341 w 8023328"/>
              <a:gd name="connsiteY3067" fmla="*/ 596271 h 2380521"/>
              <a:gd name="connsiteX3068" fmla="*/ 1355945 w 8023328"/>
              <a:gd name="connsiteY3068" fmla="*/ 583873 h 2380521"/>
              <a:gd name="connsiteX3069" fmla="*/ 1368341 w 8023328"/>
              <a:gd name="connsiteY3069" fmla="*/ 570017 h 2380521"/>
              <a:gd name="connsiteX3070" fmla="*/ 1297515 w 8023328"/>
              <a:gd name="connsiteY3070" fmla="*/ 570017 h 2380521"/>
              <a:gd name="connsiteX3071" fmla="*/ 1311369 w 8023328"/>
              <a:gd name="connsiteY3071" fmla="*/ 583873 h 2380521"/>
              <a:gd name="connsiteX3072" fmla="*/ 1297515 w 8023328"/>
              <a:gd name="connsiteY3072" fmla="*/ 596271 h 2380521"/>
              <a:gd name="connsiteX3073" fmla="*/ 1285116 w 8023328"/>
              <a:gd name="connsiteY3073" fmla="*/ 583873 h 2380521"/>
              <a:gd name="connsiteX3074" fmla="*/ 1297515 w 8023328"/>
              <a:gd name="connsiteY3074" fmla="*/ 570017 h 2380521"/>
              <a:gd name="connsiteX3075" fmla="*/ 1226680 w 8023328"/>
              <a:gd name="connsiteY3075" fmla="*/ 570017 h 2380521"/>
              <a:gd name="connsiteX3076" fmla="*/ 1240537 w 8023328"/>
              <a:gd name="connsiteY3076" fmla="*/ 583873 h 2380521"/>
              <a:gd name="connsiteX3077" fmla="*/ 1226680 w 8023328"/>
              <a:gd name="connsiteY3077" fmla="*/ 596271 h 2380521"/>
              <a:gd name="connsiteX3078" fmla="*/ 1214296 w 8023328"/>
              <a:gd name="connsiteY3078" fmla="*/ 583873 h 2380521"/>
              <a:gd name="connsiteX3079" fmla="*/ 1226680 w 8023328"/>
              <a:gd name="connsiteY3079" fmla="*/ 570017 h 2380521"/>
              <a:gd name="connsiteX3080" fmla="*/ 1154879 w 8023328"/>
              <a:gd name="connsiteY3080" fmla="*/ 570017 h 2380521"/>
              <a:gd name="connsiteX3081" fmla="*/ 1169669 w 8023328"/>
              <a:gd name="connsiteY3081" fmla="*/ 583873 h 2380521"/>
              <a:gd name="connsiteX3082" fmla="*/ 1154879 w 8023328"/>
              <a:gd name="connsiteY3082" fmla="*/ 596271 h 2380521"/>
              <a:gd name="connsiteX3083" fmla="*/ 1140090 w 8023328"/>
              <a:gd name="connsiteY3083" fmla="*/ 583873 h 2380521"/>
              <a:gd name="connsiteX3084" fmla="*/ 1154879 w 8023328"/>
              <a:gd name="connsiteY3084" fmla="*/ 570017 h 2380521"/>
              <a:gd name="connsiteX3085" fmla="*/ 1084053 w 8023328"/>
              <a:gd name="connsiteY3085" fmla="*/ 570017 h 2380521"/>
              <a:gd name="connsiteX3086" fmla="*/ 1098840 w 8023328"/>
              <a:gd name="connsiteY3086" fmla="*/ 583873 h 2380521"/>
              <a:gd name="connsiteX3087" fmla="*/ 1084053 w 8023328"/>
              <a:gd name="connsiteY3087" fmla="*/ 596271 h 2380521"/>
              <a:gd name="connsiteX3088" fmla="*/ 1069263 w 8023328"/>
              <a:gd name="connsiteY3088" fmla="*/ 583873 h 2380521"/>
              <a:gd name="connsiteX3089" fmla="*/ 1084053 w 8023328"/>
              <a:gd name="connsiteY3089" fmla="*/ 570017 h 2380521"/>
              <a:gd name="connsiteX3090" fmla="*/ 1013010 w 8023328"/>
              <a:gd name="connsiteY3090" fmla="*/ 570017 h 2380521"/>
              <a:gd name="connsiteX3091" fmla="*/ 1024682 w 8023328"/>
              <a:gd name="connsiteY3091" fmla="*/ 583873 h 2380521"/>
              <a:gd name="connsiteX3092" fmla="*/ 1013010 w 8023328"/>
              <a:gd name="connsiteY3092" fmla="*/ 596271 h 2380521"/>
              <a:gd name="connsiteX3093" fmla="*/ 998433 w 8023328"/>
              <a:gd name="connsiteY3093" fmla="*/ 583873 h 2380521"/>
              <a:gd name="connsiteX3094" fmla="*/ 1013010 w 8023328"/>
              <a:gd name="connsiteY3094" fmla="*/ 570017 h 2380521"/>
              <a:gd name="connsiteX3095" fmla="*/ 941458 w 8023328"/>
              <a:gd name="connsiteY3095" fmla="*/ 570017 h 2380521"/>
              <a:gd name="connsiteX3096" fmla="*/ 953857 w 8023328"/>
              <a:gd name="connsiteY3096" fmla="*/ 583873 h 2380521"/>
              <a:gd name="connsiteX3097" fmla="*/ 941458 w 8023328"/>
              <a:gd name="connsiteY3097" fmla="*/ 596271 h 2380521"/>
              <a:gd name="connsiteX3098" fmla="*/ 927601 w 8023328"/>
              <a:gd name="connsiteY3098" fmla="*/ 583873 h 2380521"/>
              <a:gd name="connsiteX3099" fmla="*/ 941458 w 8023328"/>
              <a:gd name="connsiteY3099" fmla="*/ 570017 h 2380521"/>
              <a:gd name="connsiteX3100" fmla="*/ 870626 w 8023328"/>
              <a:gd name="connsiteY3100" fmla="*/ 570017 h 2380521"/>
              <a:gd name="connsiteX3101" fmla="*/ 883027 w 8023328"/>
              <a:gd name="connsiteY3101" fmla="*/ 583873 h 2380521"/>
              <a:gd name="connsiteX3102" fmla="*/ 870626 w 8023328"/>
              <a:gd name="connsiteY3102" fmla="*/ 596271 h 2380521"/>
              <a:gd name="connsiteX3103" fmla="*/ 856772 w 8023328"/>
              <a:gd name="connsiteY3103" fmla="*/ 583873 h 2380521"/>
              <a:gd name="connsiteX3104" fmla="*/ 870626 w 8023328"/>
              <a:gd name="connsiteY3104" fmla="*/ 570017 h 2380521"/>
              <a:gd name="connsiteX3105" fmla="*/ 798340 w 8023328"/>
              <a:gd name="connsiteY3105" fmla="*/ 570017 h 2380521"/>
              <a:gd name="connsiteX3106" fmla="*/ 812193 w 8023328"/>
              <a:gd name="connsiteY3106" fmla="*/ 583873 h 2380521"/>
              <a:gd name="connsiteX3107" fmla="*/ 798340 w 8023328"/>
              <a:gd name="connsiteY3107" fmla="*/ 596271 h 2380521"/>
              <a:gd name="connsiteX3108" fmla="*/ 785941 w 8023328"/>
              <a:gd name="connsiteY3108" fmla="*/ 583873 h 2380521"/>
              <a:gd name="connsiteX3109" fmla="*/ 798340 w 8023328"/>
              <a:gd name="connsiteY3109" fmla="*/ 570017 h 2380521"/>
              <a:gd name="connsiteX3110" fmla="*/ 724135 w 8023328"/>
              <a:gd name="connsiteY3110" fmla="*/ 570017 h 2380521"/>
              <a:gd name="connsiteX3111" fmla="*/ 737991 w 8023328"/>
              <a:gd name="connsiteY3111" fmla="*/ 583873 h 2380521"/>
              <a:gd name="connsiteX3112" fmla="*/ 724135 w 8023328"/>
              <a:gd name="connsiteY3112" fmla="*/ 596271 h 2380521"/>
              <a:gd name="connsiteX3113" fmla="*/ 711737 w 8023328"/>
              <a:gd name="connsiteY3113" fmla="*/ 583873 h 2380521"/>
              <a:gd name="connsiteX3114" fmla="*/ 724135 w 8023328"/>
              <a:gd name="connsiteY3114" fmla="*/ 570017 h 2380521"/>
              <a:gd name="connsiteX3115" fmla="*/ 653306 w 8023328"/>
              <a:gd name="connsiteY3115" fmla="*/ 570017 h 2380521"/>
              <a:gd name="connsiteX3116" fmla="*/ 667161 w 8023328"/>
              <a:gd name="connsiteY3116" fmla="*/ 583873 h 2380521"/>
              <a:gd name="connsiteX3117" fmla="*/ 653306 w 8023328"/>
              <a:gd name="connsiteY3117" fmla="*/ 596271 h 2380521"/>
              <a:gd name="connsiteX3118" fmla="*/ 640910 w 8023328"/>
              <a:gd name="connsiteY3118" fmla="*/ 583873 h 2380521"/>
              <a:gd name="connsiteX3119" fmla="*/ 653306 w 8023328"/>
              <a:gd name="connsiteY3119" fmla="*/ 570017 h 2380521"/>
              <a:gd name="connsiteX3120" fmla="*/ 584865 w 8023328"/>
              <a:gd name="connsiteY3120" fmla="*/ 570017 h 2380521"/>
              <a:gd name="connsiteX3121" fmla="*/ 599654 w 8023328"/>
              <a:gd name="connsiteY3121" fmla="*/ 583873 h 2380521"/>
              <a:gd name="connsiteX3122" fmla="*/ 584865 w 8023328"/>
              <a:gd name="connsiteY3122" fmla="*/ 596271 h 2380521"/>
              <a:gd name="connsiteX3123" fmla="*/ 570076 w 8023328"/>
              <a:gd name="connsiteY3123" fmla="*/ 583873 h 2380521"/>
              <a:gd name="connsiteX3124" fmla="*/ 584865 w 8023328"/>
              <a:gd name="connsiteY3124" fmla="*/ 570017 h 2380521"/>
              <a:gd name="connsiteX3125" fmla="*/ 513668 w 8023328"/>
              <a:gd name="connsiteY3125" fmla="*/ 570017 h 2380521"/>
              <a:gd name="connsiteX3126" fmla="*/ 528846 w 8023328"/>
              <a:gd name="connsiteY3126" fmla="*/ 583873 h 2380521"/>
              <a:gd name="connsiteX3127" fmla="*/ 513668 w 8023328"/>
              <a:gd name="connsiteY3127" fmla="*/ 596271 h 2380521"/>
              <a:gd name="connsiteX3128" fmla="*/ 499248 w 8023328"/>
              <a:gd name="connsiteY3128" fmla="*/ 583873 h 2380521"/>
              <a:gd name="connsiteX3129" fmla="*/ 513668 w 8023328"/>
              <a:gd name="connsiteY3129" fmla="*/ 570017 h 2380521"/>
              <a:gd name="connsiteX3130" fmla="*/ 439833 w 8023328"/>
              <a:gd name="connsiteY3130" fmla="*/ 570017 h 2380521"/>
              <a:gd name="connsiteX3131" fmla="*/ 454623 w 8023328"/>
              <a:gd name="connsiteY3131" fmla="*/ 583873 h 2380521"/>
              <a:gd name="connsiteX3132" fmla="*/ 439833 w 8023328"/>
              <a:gd name="connsiteY3132" fmla="*/ 596271 h 2380521"/>
              <a:gd name="connsiteX3133" fmla="*/ 425044 w 8023328"/>
              <a:gd name="connsiteY3133" fmla="*/ 583873 h 2380521"/>
              <a:gd name="connsiteX3134" fmla="*/ 439833 w 8023328"/>
              <a:gd name="connsiteY3134" fmla="*/ 570017 h 2380521"/>
              <a:gd name="connsiteX3135" fmla="*/ 368072 w 8023328"/>
              <a:gd name="connsiteY3135" fmla="*/ 570017 h 2380521"/>
              <a:gd name="connsiteX3136" fmla="*/ 380467 w 8023328"/>
              <a:gd name="connsiteY3136" fmla="*/ 583873 h 2380521"/>
              <a:gd name="connsiteX3137" fmla="*/ 368072 w 8023328"/>
              <a:gd name="connsiteY3137" fmla="*/ 596271 h 2380521"/>
              <a:gd name="connsiteX3138" fmla="*/ 354211 w 8023328"/>
              <a:gd name="connsiteY3138" fmla="*/ 583873 h 2380521"/>
              <a:gd name="connsiteX3139" fmla="*/ 368072 w 8023328"/>
              <a:gd name="connsiteY3139" fmla="*/ 570017 h 2380521"/>
              <a:gd name="connsiteX3140" fmla="*/ 3081772 w 8023328"/>
              <a:gd name="connsiteY3140" fmla="*/ 499186 h 2380521"/>
              <a:gd name="connsiteX3141" fmla="*/ 3095622 w 8023328"/>
              <a:gd name="connsiteY3141" fmla="*/ 511583 h 2380521"/>
              <a:gd name="connsiteX3142" fmla="*/ 3081772 w 8023328"/>
              <a:gd name="connsiteY3142" fmla="*/ 525440 h 2380521"/>
              <a:gd name="connsiteX3143" fmla="*/ 3069372 w 8023328"/>
              <a:gd name="connsiteY3143" fmla="*/ 511583 h 2380521"/>
              <a:gd name="connsiteX3144" fmla="*/ 3081772 w 8023328"/>
              <a:gd name="connsiteY3144" fmla="*/ 499186 h 2380521"/>
              <a:gd name="connsiteX3145" fmla="*/ 3013712 w 8023328"/>
              <a:gd name="connsiteY3145" fmla="*/ 499186 h 2380521"/>
              <a:gd name="connsiteX3146" fmla="*/ 3028135 w 8023328"/>
              <a:gd name="connsiteY3146" fmla="*/ 511583 h 2380521"/>
              <a:gd name="connsiteX3147" fmla="*/ 3013712 w 8023328"/>
              <a:gd name="connsiteY3147" fmla="*/ 525440 h 2380521"/>
              <a:gd name="connsiteX3148" fmla="*/ 2998539 w 8023328"/>
              <a:gd name="connsiteY3148" fmla="*/ 511583 h 2380521"/>
              <a:gd name="connsiteX3149" fmla="*/ 3013712 w 8023328"/>
              <a:gd name="connsiteY3149" fmla="*/ 499186 h 2380521"/>
              <a:gd name="connsiteX3150" fmla="*/ 2942491 w 8023328"/>
              <a:gd name="connsiteY3150" fmla="*/ 499186 h 2380521"/>
              <a:gd name="connsiteX3151" fmla="*/ 2957285 w 8023328"/>
              <a:gd name="connsiteY3151" fmla="*/ 511583 h 2380521"/>
              <a:gd name="connsiteX3152" fmla="*/ 2942491 w 8023328"/>
              <a:gd name="connsiteY3152" fmla="*/ 525440 h 2380521"/>
              <a:gd name="connsiteX3153" fmla="*/ 2927705 w 8023328"/>
              <a:gd name="connsiteY3153" fmla="*/ 511583 h 2380521"/>
              <a:gd name="connsiteX3154" fmla="*/ 2942491 w 8023328"/>
              <a:gd name="connsiteY3154" fmla="*/ 499186 h 2380521"/>
              <a:gd name="connsiteX3155" fmla="*/ 2868291 w 8023328"/>
              <a:gd name="connsiteY3155" fmla="*/ 499186 h 2380521"/>
              <a:gd name="connsiteX3156" fmla="*/ 2883082 w 8023328"/>
              <a:gd name="connsiteY3156" fmla="*/ 511583 h 2380521"/>
              <a:gd name="connsiteX3157" fmla="*/ 2868291 w 8023328"/>
              <a:gd name="connsiteY3157" fmla="*/ 525440 h 2380521"/>
              <a:gd name="connsiteX3158" fmla="*/ 2853502 w 8023328"/>
              <a:gd name="connsiteY3158" fmla="*/ 511583 h 2380521"/>
              <a:gd name="connsiteX3159" fmla="*/ 2868291 w 8023328"/>
              <a:gd name="connsiteY3159" fmla="*/ 499186 h 2380521"/>
              <a:gd name="connsiteX3160" fmla="*/ 2796533 w 8023328"/>
              <a:gd name="connsiteY3160" fmla="*/ 499186 h 2380521"/>
              <a:gd name="connsiteX3161" fmla="*/ 2808931 w 8023328"/>
              <a:gd name="connsiteY3161" fmla="*/ 511583 h 2380521"/>
              <a:gd name="connsiteX3162" fmla="*/ 2796533 w 8023328"/>
              <a:gd name="connsiteY3162" fmla="*/ 525440 h 2380521"/>
              <a:gd name="connsiteX3163" fmla="*/ 2782678 w 8023328"/>
              <a:gd name="connsiteY3163" fmla="*/ 511583 h 2380521"/>
              <a:gd name="connsiteX3164" fmla="*/ 2796533 w 8023328"/>
              <a:gd name="connsiteY3164" fmla="*/ 499186 h 2380521"/>
              <a:gd name="connsiteX3165" fmla="*/ 2725695 w 8023328"/>
              <a:gd name="connsiteY3165" fmla="*/ 499186 h 2380521"/>
              <a:gd name="connsiteX3166" fmla="*/ 2738097 w 8023328"/>
              <a:gd name="connsiteY3166" fmla="*/ 511583 h 2380521"/>
              <a:gd name="connsiteX3167" fmla="*/ 2725695 w 8023328"/>
              <a:gd name="connsiteY3167" fmla="*/ 525440 h 2380521"/>
              <a:gd name="connsiteX3168" fmla="*/ 2711846 w 8023328"/>
              <a:gd name="connsiteY3168" fmla="*/ 511583 h 2380521"/>
              <a:gd name="connsiteX3169" fmla="*/ 2725695 w 8023328"/>
              <a:gd name="connsiteY3169" fmla="*/ 499186 h 2380521"/>
              <a:gd name="connsiteX3170" fmla="*/ 2654870 w 8023328"/>
              <a:gd name="connsiteY3170" fmla="*/ 499186 h 2380521"/>
              <a:gd name="connsiteX3171" fmla="*/ 2667266 w 8023328"/>
              <a:gd name="connsiteY3171" fmla="*/ 511583 h 2380521"/>
              <a:gd name="connsiteX3172" fmla="*/ 2654870 w 8023328"/>
              <a:gd name="connsiteY3172" fmla="*/ 525440 h 2380521"/>
              <a:gd name="connsiteX3173" fmla="*/ 2641013 w 8023328"/>
              <a:gd name="connsiteY3173" fmla="*/ 511583 h 2380521"/>
              <a:gd name="connsiteX3174" fmla="*/ 2654870 w 8023328"/>
              <a:gd name="connsiteY3174" fmla="*/ 499186 h 2380521"/>
              <a:gd name="connsiteX3175" fmla="*/ 2582580 w 8023328"/>
              <a:gd name="connsiteY3175" fmla="*/ 499186 h 2380521"/>
              <a:gd name="connsiteX3176" fmla="*/ 2596435 w 8023328"/>
              <a:gd name="connsiteY3176" fmla="*/ 511583 h 2380521"/>
              <a:gd name="connsiteX3177" fmla="*/ 2582580 w 8023328"/>
              <a:gd name="connsiteY3177" fmla="*/ 525440 h 2380521"/>
              <a:gd name="connsiteX3178" fmla="*/ 2570184 w 8023328"/>
              <a:gd name="connsiteY3178" fmla="*/ 511583 h 2380521"/>
              <a:gd name="connsiteX3179" fmla="*/ 2582580 w 8023328"/>
              <a:gd name="connsiteY3179" fmla="*/ 499186 h 2380521"/>
              <a:gd name="connsiteX3180" fmla="*/ 2511026 w 8023328"/>
              <a:gd name="connsiteY3180" fmla="*/ 499186 h 2380521"/>
              <a:gd name="connsiteX3181" fmla="*/ 2525610 w 8023328"/>
              <a:gd name="connsiteY3181" fmla="*/ 511583 h 2380521"/>
              <a:gd name="connsiteX3182" fmla="*/ 2511026 w 8023328"/>
              <a:gd name="connsiteY3182" fmla="*/ 525440 h 2380521"/>
              <a:gd name="connsiteX3183" fmla="*/ 2499361 w 8023328"/>
              <a:gd name="connsiteY3183" fmla="*/ 511583 h 2380521"/>
              <a:gd name="connsiteX3184" fmla="*/ 2511026 w 8023328"/>
              <a:gd name="connsiteY3184" fmla="*/ 499186 h 2380521"/>
              <a:gd name="connsiteX3185" fmla="*/ 2440924 w 8023328"/>
              <a:gd name="connsiteY3185" fmla="*/ 499186 h 2380521"/>
              <a:gd name="connsiteX3186" fmla="*/ 2454781 w 8023328"/>
              <a:gd name="connsiteY3186" fmla="*/ 511583 h 2380521"/>
              <a:gd name="connsiteX3187" fmla="*/ 2440924 w 8023328"/>
              <a:gd name="connsiteY3187" fmla="*/ 525440 h 2380521"/>
              <a:gd name="connsiteX3188" fmla="*/ 2428527 w 8023328"/>
              <a:gd name="connsiteY3188" fmla="*/ 511583 h 2380521"/>
              <a:gd name="connsiteX3189" fmla="*/ 2440924 w 8023328"/>
              <a:gd name="connsiteY3189" fmla="*/ 499186 h 2380521"/>
              <a:gd name="connsiteX3190" fmla="*/ 2369108 w 8023328"/>
              <a:gd name="connsiteY3190" fmla="*/ 499186 h 2380521"/>
              <a:gd name="connsiteX3191" fmla="*/ 2383898 w 8023328"/>
              <a:gd name="connsiteY3191" fmla="*/ 511583 h 2380521"/>
              <a:gd name="connsiteX3192" fmla="*/ 2369108 w 8023328"/>
              <a:gd name="connsiteY3192" fmla="*/ 525440 h 2380521"/>
              <a:gd name="connsiteX3193" fmla="*/ 2354319 w 8023328"/>
              <a:gd name="connsiteY3193" fmla="*/ 511583 h 2380521"/>
              <a:gd name="connsiteX3194" fmla="*/ 2369108 w 8023328"/>
              <a:gd name="connsiteY3194" fmla="*/ 499186 h 2380521"/>
              <a:gd name="connsiteX3195" fmla="*/ 2298278 w 8023328"/>
              <a:gd name="connsiteY3195" fmla="*/ 499186 h 2380521"/>
              <a:gd name="connsiteX3196" fmla="*/ 2313066 w 8023328"/>
              <a:gd name="connsiteY3196" fmla="*/ 511583 h 2380521"/>
              <a:gd name="connsiteX3197" fmla="*/ 2298278 w 8023328"/>
              <a:gd name="connsiteY3197" fmla="*/ 525440 h 2380521"/>
              <a:gd name="connsiteX3198" fmla="*/ 2283488 w 8023328"/>
              <a:gd name="connsiteY3198" fmla="*/ 511583 h 2380521"/>
              <a:gd name="connsiteX3199" fmla="*/ 2298278 w 8023328"/>
              <a:gd name="connsiteY3199" fmla="*/ 499186 h 2380521"/>
              <a:gd name="connsiteX3200" fmla="*/ 2226514 w 8023328"/>
              <a:gd name="connsiteY3200" fmla="*/ 499186 h 2380521"/>
              <a:gd name="connsiteX3201" fmla="*/ 2238914 w 8023328"/>
              <a:gd name="connsiteY3201" fmla="*/ 511583 h 2380521"/>
              <a:gd name="connsiteX3202" fmla="*/ 2226514 w 8023328"/>
              <a:gd name="connsiteY3202" fmla="*/ 525440 h 2380521"/>
              <a:gd name="connsiteX3203" fmla="*/ 2212655 w 8023328"/>
              <a:gd name="connsiteY3203" fmla="*/ 511583 h 2380521"/>
              <a:gd name="connsiteX3204" fmla="*/ 2226514 w 8023328"/>
              <a:gd name="connsiteY3204" fmla="*/ 499186 h 2380521"/>
              <a:gd name="connsiteX3205" fmla="*/ 2155680 w 8023328"/>
              <a:gd name="connsiteY3205" fmla="*/ 499186 h 2380521"/>
              <a:gd name="connsiteX3206" fmla="*/ 2168079 w 8023328"/>
              <a:gd name="connsiteY3206" fmla="*/ 511583 h 2380521"/>
              <a:gd name="connsiteX3207" fmla="*/ 2155680 w 8023328"/>
              <a:gd name="connsiteY3207" fmla="*/ 525440 h 2380521"/>
              <a:gd name="connsiteX3208" fmla="*/ 2141823 w 8023328"/>
              <a:gd name="connsiteY3208" fmla="*/ 511583 h 2380521"/>
              <a:gd name="connsiteX3209" fmla="*/ 2155680 w 8023328"/>
              <a:gd name="connsiteY3209" fmla="*/ 499186 h 2380521"/>
              <a:gd name="connsiteX3210" fmla="*/ 2084846 w 8023328"/>
              <a:gd name="connsiteY3210" fmla="*/ 499186 h 2380521"/>
              <a:gd name="connsiteX3211" fmla="*/ 2097246 w 8023328"/>
              <a:gd name="connsiteY3211" fmla="*/ 511583 h 2380521"/>
              <a:gd name="connsiteX3212" fmla="*/ 2084846 w 8023328"/>
              <a:gd name="connsiteY3212" fmla="*/ 525440 h 2380521"/>
              <a:gd name="connsiteX3213" fmla="*/ 2070991 w 8023328"/>
              <a:gd name="connsiteY3213" fmla="*/ 511583 h 2380521"/>
              <a:gd name="connsiteX3214" fmla="*/ 2084846 w 8023328"/>
              <a:gd name="connsiteY3214" fmla="*/ 499186 h 2380521"/>
              <a:gd name="connsiteX3215" fmla="*/ 2011831 w 8023328"/>
              <a:gd name="connsiteY3215" fmla="*/ 499186 h 2380521"/>
              <a:gd name="connsiteX3216" fmla="*/ 2026416 w 8023328"/>
              <a:gd name="connsiteY3216" fmla="*/ 511583 h 2380521"/>
              <a:gd name="connsiteX3217" fmla="*/ 2011831 w 8023328"/>
              <a:gd name="connsiteY3217" fmla="*/ 525440 h 2380521"/>
              <a:gd name="connsiteX3218" fmla="*/ 2000165 w 8023328"/>
              <a:gd name="connsiteY3218" fmla="*/ 511583 h 2380521"/>
              <a:gd name="connsiteX3219" fmla="*/ 2011831 w 8023328"/>
              <a:gd name="connsiteY3219" fmla="*/ 499186 h 2380521"/>
              <a:gd name="connsiteX3220" fmla="*/ 1938362 w 8023328"/>
              <a:gd name="connsiteY3220" fmla="*/ 499186 h 2380521"/>
              <a:gd name="connsiteX3221" fmla="*/ 1952216 w 8023328"/>
              <a:gd name="connsiteY3221" fmla="*/ 511583 h 2380521"/>
              <a:gd name="connsiteX3222" fmla="*/ 1938362 w 8023328"/>
              <a:gd name="connsiteY3222" fmla="*/ 525440 h 2380521"/>
              <a:gd name="connsiteX3223" fmla="*/ 1925965 w 8023328"/>
              <a:gd name="connsiteY3223" fmla="*/ 511583 h 2380521"/>
              <a:gd name="connsiteX3224" fmla="*/ 1938362 w 8023328"/>
              <a:gd name="connsiteY3224" fmla="*/ 499186 h 2380521"/>
              <a:gd name="connsiteX3225" fmla="*/ 1867525 w 8023328"/>
              <a:gd name="connsiteY3225" fmla="*/ 499186 h 2380521"/>
              <a:gd name="connsiteX3226" fmla="*/ 1881384 w 8023328"/>
              <a:gd name="connsiteY3226" fmla="*/ 511583 h 2380521"/>
              <a:gd name="connsiteX3227" fmla="*/ 1867525 w 8023328"/>
              <a:gd name="connsiteY3227" fmla="*/ 525440 h 2380521"/>
              <a:gd name="connsiteX3228" fmla="*/ 1855126 w 8023328"/>
              <a:gd name="connsiteY3228" fmla="*/ 511583 h 2380521"/>
              <a:gd name="connsiteX3229" fmla="*/ 1867525 w 8023328"/>
              <a:gd name="connsiteY3229" fmla="*/ 499186 h 2380521"/>
              <a:gd name="connsiteX3230" fmla="*/ 1799085 w 8023328"/>
              <a:gd name="connsiteY3230" fmla="*/ 499186 h 2380521"/>
              <a:gd name="connsiteX3231" fmla="*/ 1813871 w 8023328"/>
              <a:gd name="connsiteY3231" fmla="*/ 511583 h 2380521"/>
              <a:gd name="connsiteX3232" fmla="*/ 1799085 w 8023328"/>
              <a:gd name="connsiteY3232" fmla="*/ 525440 h 2380521"/>
              <a:gd name="connsiteX3233" fmla="*/ 1784295 w 8023328"/>
              <a:gd name="connsiteY3233" fmla="*/ 511583 h 2380521"/>
              <a:gd name="connsiteX3234" fmla="*/ 1799085 w 8023328"/>
              <a:gd name="connsiteY3234" fmla="*/ 499186 h 2380521"/>
              <a:gd name="connsiteX3235" fmla="*/ 1728257 w 8023328"/>
              <a:gd name="connsiteY3235" fmla="*/ 499186 h 2380521"/>
              <a:gd name="connsiteX3236" fmla="*/ 1743046 w 8023328"/>
              <a:gd name="connsiteY3236" fmla="*/ 511583 h 2380521"/>
              <a:gd name="connsiteX3237" fmla="*/ 1728257 w 8023328"/>
              <a:gd name="connsiteY3237" fmla="*/ 525440 h 2380521"/>
              <a:gd name="connsiteX3238" fmla="*/ 1713469 w 8023328"/>
              <a:gd name="connsiteY3238" fmla="*/ 511583 h 2380521"/>
              <a:gd name="connsiteX3239" fmla="*/ 1728257 w 8023328"/>
              <a:gd name="connsiteY3239" fmla="*/ 499186 h 2380521"/>
              <a:gd name="connsiteX3240" fmla="*/ 1657426 w 8023328"/>
              <a:gd name="connsiteY3240" fmla="*/ 499186 h 2380521"/>
              <a:gd name="connsiteX3241" fmla="*/ 1672218 w 8023328"/>
              <a:gd name="connsiteY3241" fmla="*/ 511583 h 2380521"/>
              <a:gd name="connsiteX3242" fmla="*/ 1657426 w 8023328"/>
              <a:gd name="connsiteY3242" fmla="*/ 525440 h 2380521"/>
              <a:gd name="connsiteX3243" fmla="*/ 1642647 w 8023328"/>
              <a:gd name="connsiteY3243" fmla="*/ 511583 h 2380521"/>
              <a:gd name="connsiteX3244" fmla="*/ 1657426 w 8023328"/>
              <a:gd name="connsiteY3244" fmla="*/ 499186 h 2380521"/>
              <a:gd name="connsiteX3245" fmla="*/ 1582294 w 8023328"/>
              <a:gd name="connsiteY3245" fmla="*/ 499186 h 2380521"/>
              <a:gd name="connsiteX3246" fmla="*/ 1594694 w 8023328"/>
              <a:gd name="connsiteY3246" fmla="*/ 511583 h 2380521"/>
              <a:gd name="connsiteX3247" fmla="*/ 1582294 w 8023328"/>
              <a:gd name="connsiteY3247" fmla="*/ 525440 h 2380521"/>
              <a:gd name="connsiteX3248" fmla="*/ 1568438 w 8023328"/>
              <a:gd name="connsiteY3248" fmla="*/ 511583 h 2380521"/>
              <a:gd name="connsiteX3249" fmla="*/ 1582294 w 8023328"/>
              <a:gd name="connsiteY3249" fmla="*/ 499186 h 2380521"/>
              <a:gd name="connsiteX3250" fmla="*/ 1512192 w 8023328"/>
              <a:gd name="connsiteY3250" fmla="*/ 499186 h 2380521"/>
              <a:gd name="connsiteX3251" fmla="*/ 1523862 w 8023328"/>
              <a:gd name="connsiteY3251" fmla="*/ 511583 h 2380521"/>
              <a:gd name="connsiteX3252" fmla="*/ 1512192 w 8023328"/>
              <a:gd name="connsiteY3252" fmla="*/ 525440 h 2380521"/>
              <a:gd name="connsiteX3253" fmla="*/ 1497607 w 8023328"/>
              <a:gd name="connsiteY3253" fmla="*/ 511583 h 2380521"/>
              <a:gd name="connsiteX3254" fmla="*/ 1512192 w 8023328"/>
              <a:gd name="connsiteY3254" fmla="*/ 499186 h 2380521"/>
              <a:gd name="connsiteX3255" fmla="*/ 1440623 w 8023328"/>
              <a:gd name="connsiteY3255" fmla="*/ 499186 h 2380521"/>
              <a:gd name="connsiteX3256" fmla="*/ 1453023 w 8023328"/>
              <a:gd name="connsiteY3256" fmla="*/ 511583 h 2380521"/>
              <a:gd name="connsiteX3257" fmla="*/ 1440623 w 8023328"/>
              <a:gd name="connsiteY3257" fmla="*/ 525440 h 2380521"/>
              <a:gd name="connsiteX3258" fmla="*/ 1426771 w 8023328"/>
              <a:gd name="connsiteY3258" fmla="*/ 511583 h 2380521"/>
              <a:gd name="connsiteX3259" fmla="*/ 1440623 w 8023328"/>
              <a:gd name="connsiteY3259" fmla="*/ 499186 h 2380521"/>
              <a:gd name="connsiteX3260" fmla="*/ 1368341 w 8023328"/>
              <a:gd name="connsiteY3260" fmla="*/ 499186 h 2380521"/>
              <a:gd name="connsiteX3261" fmla="*/ 1382196 w 8023328"/>
              <a:gd name="connsiteY3261" fmla="*/ 511583 h 2380521"/>
              <a:gd name="connsiteX3262" fmla="*/ 1368341 w 8023328"/>
              <a:gd name="connsiteY3262" fmla="*/ 525440 h 2380521"/>
              <a:gd name="connsiteX3263" fmla="*/ 1355948 w 8023328"/>
              <a:gd name="connsiteY3263" fmla="*/ 511583 h 2380521"/>
              <a:gd name="connsiteX3264" fmla="*/ 1368341 w 8023328"/>
              <a:gd name="connsiteY3264" fmla="*/ 499186 h 2380521"/>
              <a:gd name="connsiteX3265" fmla="*/ 1297515 w 8023328"/>
              <a:gd name="connsiteY3265" fmla="*/ 499186 h 2380521"/>
              <a:gd name="connsiteX3266" fmla="*/ 1311369 w 8023328"/>
              <a:gd name="connsiteY3266" fmla="*/ 513042 h 2380521"/>
              <a:gd name="connsiteX3267" fmla="*/ 1297515 w 8023328"/>
              <a:gd name="connsiteY3267" fmla="*/ 525440 h 2380521"/>
              <a:gd name="connsiteX3268" fmla="*/ 1285118 w 8023328"/>
              <a:gd name="connsiteY3268" fmla="*/ 513042 h 2380521"/>
              <a:gd name="connsiteX3269" fmla="*/ 1297515 w 8023328"/>
              <a:gd name="connsiteY3269" fmla="*/ 499186 h 2380521"/>
              <a:gd name="connsiteX3270" fmla="*/ 1225700 w 8023328"/>
              <a:gd name="connsiteY3270" fmla="*/ 499186 h 2380521"/>
              <a:gd name="connsiteX3271" fmla="*/ 1240491 w 8023328"/>
              <a:gd name="connsiteY3271" fmla="*/ 513042 h 2380521"/>
              <a:gd name="connsiteX3272" fmla="*/ 1225700 w 8023328"/>
              <a:gd name="connsiteY3272" fmla="*/ 525440 h 2380521"/>
              <a:gd name="connsiteX3273" fmla="*/ 1210925 w 8023328"/>
              <a:gd name="connsiteY3273" fmla="*/ 513042 h 2380521"/>
              <a:gd name="connsiteX3274" fmla="*/ 1225700 w 8023328"/>
              <a:gd name="connsiteY3274" fmla="*/ 499186 h 2380521"/>
              <a:gd name="connsiteX3275" fmla="*/ 1154881 w 8023328"/>
              <a:gd name="connsiteY3275" fmla="*/ 499186 h 2380521"/>
              <a:gd name="connsiteX3276" fmla="*/ 1169669 w 8023328"/>
              <a:gd name="connsiteY3276" fmla="*/ 513042 h 2380521"/>
              <a:gd name="connsiteX3277" fmla="*/ 1154881 w 8023328"/>
              <a:gd name="connsiteY3277" fmla="*/ 525440 h 2380521"/>
              <a:gd name="connsiteX3278" fmla="*/ 1140095 w 8023328"/>
              <a:gd name="connsiteY3278" fmla="*/ 513042 h 2380521"/>
              <a:gd name="connsiteX3279" fmla="*/ 1154881 w 8023328"/>
              <a:gd name="connsiteY3279" fmla="*/ 499186 h 2380521"/>
              <a:gd name="connsiteX3280" fmla="*/ 1084053 w 8023328"/>
              <a:gd name="connsiteY3280" fmla="*/ 499186 h 2380521"/>
              <a:gd name="connsiteX3281" fmla="*/ 1098842 w 8023328"/>
              <a:gd name="connsiteY3281" fmla="*/ 513042 h 2380521"/>
              <a:gd name="connsiteX3282" fmla="*/ 1084053 w 8023328"/>
              <a:gd name="connsiteY3282" fmla="*/ 525440 h 2380521"/>
              <a:gd name="connsiteX3283" fmla="*/ 1069267 w 8023328"/>
              <a:gd name="connsiteY3283" fmla="*/ 513042 h 2380521"/>
              <a:gd name="connsiteX3284" fmla="*/ 1084053 w 8023328"/>
              <a:gd name="connsiteY3284" fmla="*/ 499186 h 2380521"/>
              <a:gd name="connsiteX3285" fmla="*/ 1013012 w 8023328"/>
              <a:gd name="connsiteY3285" fmla="*/ 499186 h 2380521"/>
              <a:gd name="connsiteX3286" fmla="*/ 1024685 w 8023328"/>
              <a:gd name="connsiteY3286" fmla="*/ 513042 h 2380521"/>
              <a:gd name="connsiteX3287" fmla="*/ 1013012 w 8023328"/>
              <a:gd name="connsiteY3287" fmla="*/ 525440 h 2380521"/>
              <a:gd name="connsiteX3288" fmla="*/ 998433 w 8023328"/>
              <a:gd name="connsiteY3288" fmla="*/ 513042 h 2380521"/>
              <a:gd name="connsiteX3289" fmla="*/ 1013012 w 8023328"/>
              <a:gd name="connsiteY3289" fmla="*/ 499186 h 2380521"/>
              <a:gd name="connsiteX3290" fmla="*/ 941461 w 8023328"/>
              <a:gd name="connsiteY3290" fmla="*/ 499186 h 2380521"/>
              <a:gd name="connsiteX3291" fmla="*/ 953861 w 8023328"/>
              <a:gd name="connsiteY3291" fmla="*/ 513042 h 2380521"/>
              <a:gd name="connsiteX3292" fmla="*/ 941461 w 8023328"/>
              <a:gd name="connsiteY3292" fmla="*/ 525440 h 2380521"/>
              <a:gd name="connsiteX3293" fmla="*/ 927607 w 8023328"/>
              <a:gd name="connsiteY3293" fmla="*/ 513042 h 2380521"/>
              <a:gd name="connsiteX3294" fmla="*/ 941461 w 8023328"/>
              <a:gd name="connsiteY3294" fmla="*/ 499186 h 2380521"/>
              <a:gd name="connsiteX3295" fmla="*/ 870626 w 8023328"/>
              <a:gd name="connsiteY3295" fmla="*/ 499186 h 2380521"/>
              <a:gd name="connsiteX3296" fmla="*/ 883027 w 8023328"/>
              <a:gd name="connsiteY3296" fmla="*/ 513042 h 2380521"/>
              <a:gd name="connsiteX3297" fmla="*/ 870626 w 8023328"/>
              <a:gd name="connsiteY3297" fmla="*/ 525440 h 2380521"/>
              <a:gd name="connsiteX3298" fmla="*/ 856774 w 8023328"/>
              <a:gd name="connsiteY3298" fmla="*/ 513042 h 2380521"/>
              <a:gd name="connsiteX3299" fmla="*/ 870626 w 8023328"/>
              <a:gd name="connsiteY3299" fmla="*/ 499186 h 2380521"/>
              <a:gd name="connsiteX3300" fmla="*/ 798340 w 8023328"/>
              <a:gd name="connsiteY3300" fmla="*/ 499186 h 2380521"/>
              <a:gd name="connsiteX3301" fmla="*/ 812196 w 8023328"/>
              <a:gd name="connsiteY3301" fmla="*/ 513042 h 2380521"/>
              <a:gd name="connsiteX3302" fmla="*/ 798340 w 8023328"/>
              <a:gd name="connsiteY3302" fmla="*/ 525440 h 2380521"/>
              <a:gd name="connsiteX3303" fmla="*/ 785941 w 8023328"/>
              <a:gd name="connsiteY3303" fmla="*/ 513042 h 2380521"/>
              <a:gd name="connsiteX3304" fmla="*/ 798340 w 8023328"/>
              <a:gd name="connsiteY3304" fmla="*/ 499186 h 2380521"/>
              <a:gd name="connsiteX3305" fmla="*/ 724135 w 8023328"/>
              <a:gd name="connsiteY3305" fmla="*/ 499186 h 2380521"/>
              <a:gd name="connsiteX3306" fmla="*/ 737991 w 8023328"/>
              <a:gd name="connsiteY3306" fmla="*/ 513042 h 2380521"/>
              <a:gd name="connsiteX3307" fmla="*/ 724135 w 8023328"/>
              <a:gd name="connsiteY3307" fmla="*/ 525440 h 2380521"/>
              <a:gd name="connsiteX3308" fmla="*/ 711744 w 8023328"/>
              <a:gd name="connsiteY3308" fmla="*/ 513042 h 2380521"/>
              <a:gd name="connsiteX3309" fmla="*/ 724135 w 8023328"/>
              <a:gd name="connsiteY3309" fmla="*/ 499186 h 2380521"/>
              <a:gd name="connsiteX3310" fmla="*/ 653306 w 8023328"/>
              <a:gd name="connsiteY3310" fmla="*/ 499186 h 2380521"/>
              <a:gd name="connsiteX3311" fmla="*/ 667164 w 8023328"/>
              <a:gd name="connsiteY3311" fmla="*/ 513042 h 2380521"/>
              <a:gd name="connsiteX3312" fmla="*/ 653306 w 8023328"/>
              <a:gd name="connsiteY3312" fmla="*/ 525440 h 2380521"/>
              <a:gd name="connsiteX3313" fmla="*/ 640910 w 8023328"/>
              <a:gd name="connsiteY3313" fmla="*/ 513042 h 2380521"/>
              <a:gd name="connsiteX3314" fmla="*/ 653306 w 8023328"/>
              <a:gd name="connsiteY3314" fmla="*/ 499186 h 2380521"/>
              <a:gd name="connsiteX3315" fmla="*/ 584869 w 8023328"/>
              <a:gd name="connsiteY3315" fmla="*/ 499186 h 2380521"/>
              <a:gd name="connsiteX3316" fmla="*/ 599654 w 8023328"/>
              <a:gd name="connsiteY3316" fmla="*/ 513042 h 2380521"/>
              <a:gd name="connsiteX3317" fmla="*/ 584869 w 8023328"/>
              <a:gd name="connsiteY3317" fmla="*/ 525440 h 2380521"/>
              <a:gd name="connsiteX3318" fmla="*/ 570076 w 8023328"/>
              <a:gd name="connsiteY3318" fmla="*/ 513042 h 2380521"/>
              <a:gd name="connsiteX3319" fmla="*/ 584869 w 8023328"/>
              <a:gd name="connsiteY3319" fmla="*/ 499186 h 2380521"/>
              <a:gd name="connsiteX3320" fmla="*/ 513670 w 8023328"/>
              <a:gd name="connsiteY3320" fmla="*/ 499186 h 2380521"/>
              <a:gd name="connsiteX3321" fmla="*/ 528846 w 8023328"/>
              <a:gd name="connsiteY3321" fmla="*/ 513042 h 2380521"/>
              <a:gd name="connsiteX3322" fmla="*/ 513670 w 8023328"/>
              <a:gd name="connsiteY3322" fmla="*/ 525440 h 2380521"/>
              <a:gd name="connsiteX3323" fmla="*/ 499248 w 8023328"/>
              <a:gd name="connsiteY3323" fmla="*/ 513042 h 2380521"/>
              <a:gd name="connsiteX3324" fmla="*/ 513670 w 8023328"/>
              <a:gd name="connsiteY3324" fmla="*/ 499186 h 2380521"/>
              <a:gd name="connsiteX3325" fmla="*/ 3939871 w 8023328"/>
              <a:gd name="connsiteY3325" fmla="*/ 495814 h 2380521"/>
              <a:gd name="connsiteX3326" fmla="*/ 3952268 w 8023328"/>
              <a:gd name="connsiteY3326" fmla="*/ 510602 h 2380521"/>
              <a:gd name="connsiteX3327" fmla="*/ 3939871 w 8023328"/>
              <a:gd name="connsiteY3327" fmla="*/ 525391 h 2380521"/>
              <a:gd name="connsiteX3328" fmla="*/ 3926015 w 8023328"/>
              <a:gd name="connsiteY3328" fmla="*/ 510602 h 2380521"/>
              <a:gd name="connsiteX3329" fmla="*/ 3939871 w 8023328"/>
              <a:gd name="connsiteY3329" fmla="*/ 495814 h 2380521"/>
              <a:gd name="connsiteX3330" fmla="*/ 3869042 w 8023328"/>
              <a:gd name="connsiteY3330" fmla="*/ 495814 h 2380521"/>
              <a:gd name="connsiteX3331" fmla="*/ 3881439 w 8023328"/>
              <a:gd name="connsiteY3331" fmla="*/ 510602 h 2380521"/>
              <a:gd name="connsiteX3332" fmla="*/ 3869042 w 8023328"/>
              <a:gd name="connsiteY3332" fmla="*/ 525391 h 2380521"/>
              <a:gd name="connsiteX3333" fmla="*/ 3855186 w 8023328"/>
              <a:gd name="connsiteY3333" fmla="*/ 510602 h 2380521"/>
              <a:gd name="connsiteX3334" fmla="*/ 3869042 w 8023328"/>
              <a:gd name="connsiteY3334" fmla="*/ 495814 h 2380521"/>
              <a:gd name="connsiteX3335" fmla="*/ 3796752 w 8023328"/>
              <a:gd name="connsiteY3335" fmla="*/ 495814 h 2380521"/>
              <a:gd name="connsiteX3336" fmla="*/ 3810608 w 8023328"/>
              <a:gd name="connsiteY3336" fmla="*/ 510602 h 2380521"/>
              <a:gd name="connsiteX3337" fmla="*/ 3796752 w 8023328"/>
              <a:gd name="connsiteY3337" fmla="*/ 525391 h 2380521"/>
              <a:gd name="connsiteX3338" fmla="*/ 3784355 w 8023328"/>
              <a:gd name="connsiteY3338" fmla="*/ 510602 h 2380521"/>
              <a:gd name="connsiteX3339" fmla="*/ 3796752 w 8023328"/>
              <a:gd name="connsiteY3339" fmla="*/ 495814 h 2380521"/>
              <a:gd name="connsiteX3340" fmla="*/ 3725922 w 8023328"/>
              <a:gd name="connsiteY3340" fmla="*/ 495814 h 2380521"/>
              <a:gd name="connsiteX3341" fmla="*/ 3739778 w 8023328"/>
              <a:gd name="connsiteY3341" fmla="*/ 510602 h 2380521"/>
              <a:gd name="connsiteX3342" fmla="*/ 3725922 w 8023328"/>
              <a:gd name="connsiteY3342" fmla="*/ 525391 h 2380521"/>
              <a:gd name="connsiteX3343" fmla="*/ 3713525 w 8023328"/>
              <a:gd name="connsiteY3343" fmla="*/ 510602 h 2380521"/>
              <a:gd name="connsiteX3344" fmla="*/ 3725922 w 8023328"/>
              <a:gd name="connsiteY3344" fmla="*/ 495814 h 2380521"/>
              <a:gd name="connsiteX3345" fmla="*/ 3655091 w 8023328"/>
              <a:gd name="connsiteY3345" fmla="*/ 495814 h 2380521"/>
              <a:gd name="connsiteX3346" fmla="*/ 3668947 w 8023328"/>
              <a:gd name="connsiteY3346" fmla="*/ 510602 h 2380521"/>
              <a:gd name="connsiteX3347" fmla="*/ 3655091 w 8023328"/>
              <a:gd name="connsiteY3347" fmla="*/ 525391 h 2380521"/>
              <a:gd name="connsiteX3348" fmla="*/ 3642694 w 8023328"/>
              <a:gd name="connsiteY3348" fmla="*/ 510602 h 2380521"/>
              <a:gd name="connsiteX3349" fmla="*/ 3655091 w 8023328"/>
              <a:gd name="connsiteY3349" fmla="*/ 495814 h 2380521"/>
              <a:gd name="connsiteX3350" fmla="*/ 3583280 w 8023328"/>
              <a:gd name="connsiteY3350" fmla="*/ 495814 h 2380521"/>
              <a:gd name="connsiteX3351" fmla="*/ 3598069 w 8023328"/>
              <a:gd name="connsiteY3351" fmla="*/ 510602 h 2380521"/>
              <a:gd name="connsiteX3352" fmla="*/ 3583280 w 8023328"/>
              <a:gd name="connsiteY3352" fmla="*/ 525391 h 2380521"/>
              <a:gd name="connsiteX3353" fmla="*/ 3568491 w 8023328"/>
              <a:gd name="connsiteY3353" fmla="*/ 510602 h 2380521"/>
              <a:gd name="connsiteX3354" fmla="*/ 3583280 w 8023328"/>
              <a:gd name="connsiteY3354" fmla="*/ 495814 h 2380521"/>
              <a:gd name="connsiteX3355" fmla="*/ 3512449 w 8023328"/>
              <a:gd name="connsiteY3355" fmla="*/ 495814 h 2380521"/>
              <a:gd name="connsiteX3356" fmla="*/ 3527237 w 8023328"/>
              <a:gd name="connsiteY3356" fmla="*/ 510602 h 2380521"/>
              <a:gd name="connsiteX3357" fmla="*/ 3512449 w 8023328"/>
              <a:gd name="connsiteY3357" fmla="*/ 525391 h 2380521"/>
              <a:gd name="connsiteX3358" fmla="*/ 3497661 w 8023328"/>
              <a:gd name="connsiteY3358" fmla="*/ 510602 h 2380521"/>
              <a:gd name="connsiteX3359" fmla="*/ 3512449 w 8023328"/>
              <a:gd name="connsiteY3359" fmla="*/ 495814 h 2380521"/>
              <a:gd name="connsiteX3360" fmla="*/ 3440686 w 8023328"/>
              <a:gd name="connsiteY3360" fmla="*/ 495814 h 2380521"/>
              <a:gd name="connsiteX3361" fmla="*/ 3453083 w 8023328"/>
              <a:gd name="connsiteY3361" fmla="*/ 510602 h 2380521"/>
              <a:gd name="connsiteX3362" fmla="*/ 3440686 w 8023328"/>
              <a:gd name="connsiteY3362" fmla="*/ 525391 h 2380521"/>
              <a:gd name="connsiteX3363" fmla="*/ 3426830 w 8023328"/>
              <a:gd name="connsiteY3363" fmla="*/ 510602 h 2380521"/>
              <a:gd name="connsiteX3364" fmla="*/ 3440686 w 8023328"/>
              <a:gd name="connsiteY3364" fmla="*/ 495814 h 2380521"/>
              <a:gd name="connsiteX3365" fmla="*/ 3369857 w 8023328"/>
              <a:gd name="connsiteY3365" fmla="*/ 495814 h 2380521"/>
              <a:gd name="connsiteX3366" fmla="*/ 3382254 w 8023328"/>
              <a:gd name="connsiteY3366" fmla="*/ 510602 h 2380521"/>
              <a:gd name="connsiteX3367" fmla="*/ 3369857 w 8023328"/>
              <a:gd name="connsiteY3367" fmla="*/ 525391 h 2380521"/>
              <a:gd name="connsiteX3368" fmla="*/ 3356001 w 8023328"/>
              <a:gd name="connsiteY3368" fmla="*/ 510602 h 2380521"/>
              <a:gd name="connsiteX3369" fmla="*/ 3369857 w 8023328"/>
              <a:gd name="connsiteY3369" fmla="*/ 495814 h 2380521"/>
              <a:gd name="connsiteX3370" fmla="*/ 3299094 w 8023328"/>
              <a:gd name="connsiteY3370" fmla="*/ 495814 h 2380521"/>
              <a:gd name="connsiteX3371" fmla="*/ 3311491 w 8023328"/>
              <a:gd name="connsiteY3371" fmla="*/ 510602 h 2380521"/>
              <a:gd name="connsiteX3372" fmla="*/ 3299094 w 8023328"/>
              <a:gd name="connsiteY3372" fmla="*/ 525391 h 2380521"/>
              <a:gd name="connsiteX3373" fmla="*/ 3285240 w 8023328"/>
              <a:gd name="connsiteY3373" fmla="*/ 510602 h 2380521"/>
              <a:gd name="connsiteX3374" fmla="*/ 3299094 w 8023328"/>
              <a:gd name="connsiteY3374" fmla="*/ 495814 h 2380521"/>
              <a:gd name="connsiteX3375" fmla="*/ 3226805 w 8023328"/>
              <a:gd name="connsiteY3375" fmla="*/ 495814 h 2380521"/>
              <a:gd name="connsiteX3376" fmla="*/ 3240660 w 8023328"/>
              <a:gd name="connsiteY3376" fmla="*/ 510602 h 2380521"/>
              <a:gd name="connsiteX3377" fmla="*/ 3226805 w 8023328"/>
              <a:gd name="connsiteY3377" fmla="*/ 525391 h 2380521"/>
              <a:gd name="connsiteX3378" fmla="*/ 3214406 w 8023328"/>
              <a:gd name="connsiteY3378" fmla="*/ 510602 h 2380521"/>
              <a:gd name="connsiteX3379" fmla="*/ 3226805 w 8023328"/>
              <a:gd name="connsiteY3379" fmla="*/ 495814 h 2380521"/>
              <a:gd name="connsiteX3380" fmla="*/ 3152602 w 8023328"/>
              <a:gd name="connsiteY3380" fmla="*/ 495814 h 2380521"/>
              <a:gd name="connsiteX3381" fmla="*/ 3166454 w 8023328"/>
              <a:gd name="connsiteY3381" fmla="*/ 510602 h 2380521"/>
              <a:gd name="connsiteX3382" fmla="*/ 3152602 w 8023328"/>
              <a:gd name="connsiteY3382" fmla="*/ 525391 h 2380521"/>
              <a:gd name="connsiteX3383" fmla="*/ 3140203 w 8023328"/>
              <a:gd name="connsiteY3383" fmla="*/ 510602 h 2380521"/>
              <a:gd name="connsiteX3384" fmla="*/ 3152602 w 8023328"/>
              <a:gd name="connsiteY3384" fmla="*/ 495814 h 2380521"/>
              <a:gd name="connsiteX3385" fmla="*/ 2439944 w 8023328"/>
              <a:gd name="connsiteY3385" fmla="*/ 428356 h 2380521"/>
              <a:gd name="connsiteX3386" fmla="*/ 2454729 w 8023328"/>
              <a:gd name="connsiteY3386" fmla="*/ 440753 h 2380521"/>
              <a:gd name="connsiteX3387" fmla="*/ 2439944 w 8023328"/>
              <a:gd name="connsiteY3387" fmla="*/ 454610 h 2380521"/>
              <a:gd name="connsiteX3388" fmla="*/ 2425156 w 8023328"/>
              <a:gd name="connsiteY3388" fmla="*/ 440753 h 2380521"/>
              <a:gd name="connsiteX3389" fmla="*/ 2439944 w 8023328"/>
              <a:gd name="connsiteY3389" fmla="*/ 428356 h 2380521"/>
              <a:gd name="connsiteX3390" fmla="*/ 2369110 w 8023328"/>
              <a:gd name="connsiteY3390" fmla="*/ 428356 h 2380521"/>
              <a:gd name="connsiteX3391" fmla="*/ 2383898 w 8023328"/>
              <a:gd name="connsiteY3391" fmla="*/ 440753 h 2380521"/>
              <a:gd name="connsiteX3392" fmla="*/ 2369110 w 8023328"/>
              <a:gd name="connsiteY3392" fmla="*/ 454610 h 2380521"/>
              <a:gd name="connsiteX3393" fmla="*/ 2354319 w 8023328"/>
              <a:gd name="connsiteY3393" fmla="*/ 440753 h 2380521"/>
              <a:gd name="connsiteX3394" fmla="*/ 2369110 w 8023328"/>
              <a:gd name="connsiteY3394" fmla="*/ 428356 h 2380521"/>
              <a:gd name="connsiteX3395" fmla="*/ 2298278 w 8023328"/>
              <a:gd name="connsiteY3395" fmla="*/ 428356 h 2380521"/>
              <a:gd name="connsiteX3396" fmla="*/ 2313066 w 8023328"/>
              <a:gd name="connsiteY3396" fmla="*/ 440753 h 2380521"/>
              <a:gd name="connsiteX3397" fmla="*/ 2298278 w 8023328"/>
              <a:gd name="connsiteY3397" fmla="*/ 454610 h 2380521"/>
              <a:gd name="connsiteX3398" fmla="*/ 2283490 w 8023328"/>
              <a:gd name="connsiteY3398" fmla="*/ 440753 h 2380521"/>
              <a:gd name="connsiteX3399" fmla="*/ 2298278 w 8023328"/>
              <a:gd name="connsiteY3399" fmla="*/ 428356 h 2380521"/>
              <a:gd name="connsiteX3400" fmla="*/ 2226514 w 8023328"/>
              <a:gd name="connsiteY3400" fmla="*/ 428356 h 2380521"/>
              <a:gd name="connsiteX3401" fmla="*/ 2238914 w 8023328"/>
              <a:gd name="connsiteY3401" fmla="*/ 440753 h 2380521"/>
              <a:gd name="connsiteX3402" fmla="*/ 2226514 w 8023328"/>
              <a:gd name="connsiteY3402" fmla="*/ 454610 h 2380521"/>
              <a:gd name="connsiteX3403" fmla="*/ 2212656 w 8023328"/>
              <a:gd name="connsiteY3403" fmla="*/ 440753 h 2380521"/>
              <a:gd name="connsiteX3404" fmla="*/ 2226514 w 8023328"/>
              <a:gd name="connsiteY3404" fmla="*/ 428356 h 2380521"/>
              <a:gd name="connsiteX3405" fmla="*/ 2155682 w 8023328"/>
              <a:gd name="connsiteY3405" fmla="*/ 428356 h 2380521"/>
              <a:gd name="connsiteX3406" fmla="*/ 2168079 w 8023328"/>
              <a:gd name="connsiteY3406" fmla="*/ 440753 h 2380521"/>
              <a:gd name="connsiteX3407" fmla="*/ 2155682 w 8023328"/>
              <a:gd name="connsiteY3407" fmla="*/ 454610 h 2380521"/>
              <a:gd name="connsiteX3408" fmla="*/ 2141825 w 8023328"/>
              <a:gd name="connsiteY3408" fmla="*/ 440753 h 2380521"/>
              <a:gd name="connsiteX3409" fmla="*/ 2155682 w 8023328"/>
              <a:gd name="connsiteY3409" fmla="*/ 428356 h 2380521"/>
              <a:gd name="connsiteX3410" fmla="*/ 2084846 w 8023328"/>
              <a:gd name="connsiteY3410" fmla="*/ 428356 h 2380521"/>
              <a:gd name="connsiteX3411" fmla="*/ 2097246 w 8023328"/>
              <a:gd name="connsiteY3411" fmla="*/ 440753 h 2380521"/>
              <a:gd name="connsiteX3412" fmla="*/ 2084846 w 8023328"/>
              <a:gd name="connsiteY3412" fmla="*/ 454610 h 2380521"/>
              <a:gd name="connsiteX3413" fmla="*/ 2070991 w 8023328"/>
              <a:gd name="connsiteY3413" fmla="*/ 440753 h 2380521"/>
              <a:gd name="connsiteX3414" fmla="*/ 2084846 w 8023328"/>
              <a:gd name="connsiteY3414" fmla="*/ 428356 h 2380521"/>
              <a:gd name="connsiteX3415" fmla="*/ 2011832 w 8023328"/>
              <a:gd name="connsiteY3415" fmla="*/ 428356 h 2380521"/>
              <a:gd name="connsiteX3416" fmla="*/ 2026418 w 8023328"/>
              <a:gd name="connsiteY3416" fmla="*/ 440753 h 2380521"/>
              <a:gd name="connsiteX3417" fmla="*/ 2011832 w 8023328"/>
              <a:gd name="connsiteY3417" fmla="*/ 454610 h 2380521"/>
              <a:gd name="connsiteX3418" fmla="*/ 2000165 w 8023328"/>
              <a:gd name="connsiteY3418" fmla="*/ 440753 h 2380521"/>
              <a:gd name="connsiteX3419" fmla="*/ 2011832 w 8023328"/>
              <a:gd name="connsiteY3419" fmla="*/ 428356 h 2380521"/>
              <a:gd name="connsiteX3420" fmla="*/ 1938362 w 8023328"/>
              <a:gd name="connsiteY3420" fmla="*/ 428356 h 2380521"/>
              <a:gd name="connsiteX3421" fmla="*/ 1952216 w 8023328"/>
              <a:gd name="connsiteY3421" fmla="*/ 440753 h 2380521"/>
              <a:gd name="connsiteX3422" fmla="*/ 1938362 w 8023328"/>
              <a:gd name="connsiteY3422" fmla="*/ 454610 h 2380521"/>
              <a:gd name="connsiteX3423" fmla="*/ 1925965 w 8023328"/>
              <a:gd name="connsiteY3423" fmla="*/ 440753 h 2380521"/>
              <a:gd name="connsiteX3424" fmla="*/ 1938362 w 8023328"/>
              <a:gd name="connsiteY3424" fmla="*/ 428356 h 2380521"/>
              <a:gd name="connsiteX3425" fmla="*/ 1867525 w 8023328"/>
              <a:gd name="connsiteY3425" fmla="*/ 428356 h 2380521"/>
              <a:gd name="connsiteX3426" fmla="*/ 1881384 w 8023328"/>
              <a:gd name="connsiteY3426" fmla="*/ 440753 h 2380521"/>
              <a:gd name="connsiteX3427" fmla="*/ 1867525 w 8023328"/>
              <a:gd name="connsiteY3427" fmla="*/ 454610 h 2380521"/>
              <a:gd name="connsiteX3428" fmla="*/ 1855126 w 8023328"/>
              <a:gd name="connsiteY3428" fmla="*/ 440753 h 2380521"/>
              <a:gd name="connsiteX3429" fmla="*/ 1867525 w 8023328"/>
              <a:gd name="connsiteY3429" fmla="*/ 428356 h 2380521"/>
              <a:gd name="connsiteX3430" fmla="*/ 1799085 w 8023328"/>
              <a:gd name="connsiteY3430" fmla="*/ 428356 h 2380521"/>
              <a:gd name="connsiteX3431" fmla="*/ 1813873 w 8023328"/>
              <a:gd name="connsiteY3431" fmla="*/ 440753 h 2380521"/>
              <a:gd name="connsiteX3432" fmla="*/ 1799085 w 8023328"/>
              <a:gd name="connsiteY3432" fmla="*/ 454610 h 2380521"/>
              <a:gd name="connsiteX3433" fmla="*/ 1784298 w 8023328"/>
              <a:gd name="connsiteY3433" fmla="*/ 440753 h 2380521"/>
              <a:gd name="connsiteX3434" fmla="*/ 1799085 w 8023328"/>
              <a:gd name="connsiteY3434" fmla="*/ 428356 h 2380521"/>
              <a:gd name="connsiteX3435" fmla="*/ 1728260 w 8023328"/>
              <a:gd name="connsiteY3435" fmla="*/ 428356 h 2380521"/>
              <a:gd name="connsiteX3436" fmla="*/ 1743046 w 8023328"/>
              <a:gd name="connsiteY3436" fmla="*/ 440753 h 2380521"/>
              <a:gd name="connsiteX3437" fmla="*/ 1728260 w 8023328"/>
              <a:gd name="connsiteY3437" fmla="*/ 454610 h 2380521"/>
              <a:gd name="connsiteX3438" fmla="*/ 1713469 w 8023328"/>
              <a:gd name="connsiteY3438" fmla="*/ 440753 h 2380521"/>
              <a:gd name="connsiteX3439" fmla="*/ 1728260 w 8023328"/>
              <a:gd name="connsiteY3439" fmla="*/ 428356 h 2380521"/>
              <a:gd name="connsiteX3440" fmla="*/ 1657426 w 8023328"/>
              <a:gd name="connsiteY3440" fmla="*/ 428356 h 2380521"/>
              <a:gd name="connsiteX3441" fmla="*/ 1672218 w 8023328"/>
              <a:gd name="connsiteY3441" fmla="*/ 440753 h 2380521"/>
              <a:gd name="connsiteX3442" fmla="*/ 1657426 w 8023328"/>
              <a:gd name="connsiteY3442" fmla="*/ 454610 h 2380521"/>
              <a:gd name="connsiteX3443" fmla="*/ 1642647 w 8023328"/>
              <a:gd name="connsiteY3443" fmla="*/ 440753 h 2380521"/>
              <a:gd name="connsiteX3444" fmla="*/ 1657426 w 8023328"/>
              <a:gd name="connsiteY3444" fmla="*/ 428356 h 2380521"/>
              <a:gd name="connsiteX3445" fmla="*/ 1582294 w 8023328"/>
              <a:gd name="connsiteY3445" fmla="*/ 428356 h 2380521"/>
              <a:gd name="connsiteX3446" fmla="*/ 1594697 w 8023328"/>
              <a:gd name="connsiteY3446" fmla="*/ 440753 h 2380521"/>
              <a:gd name="connsiteX3447" fmla="*/ 1582294 w 8023328"/>
              <a:gd name="connsiteY3447" fmla="*/ 454610 h 2380521"/>
              <a:gd name="connsiteX3448" fmla="*/ 1568438 w 8023328"/>
              <a:gd name="connsiteY3448" fmla="*/ 440753 h 2380521"/>
              <a:gd name="connsiteX3449" fmla="*/ 1582294 w 8023328"/>
              <a:gd name="connsiteY3449" fmla="*/ 428356 h 2380521"/>
              <a:gd name="connsiteX3450" fmla="*/ 1512195 w 8023328"/>
              <a:gd name="connsiteY3450" fmla="*/ 428356 h 2380521"/>
              <a:gd name="connsiteX3451" fmla="*/ 1523862 w 8023328"/>
              <a:gd name="connsiteY3451" fmla="*/ 440753 h 2380521"/>
              <a:gd name="connsiteX3452" fmla="*/ 1512195 w 8023328"/>
              <a:gd name="connsiteY3452" fmla="*/ 454610 h 2380521"/>
              <a:gd name="connsiteX3453" fmla="*/ 1497610 w 8023328"/>
              <a:gd name="connsiteY3453" fmla="*/ 440753 h 2380521"/>
              <a:gd name="connsiteX3454" fmla="*/ 1512195 w 8023328"/>
              <a:gd name="connsiteY3454" fmla="*/ 428356 h 2380521"/>
              <a:gd name="connsiteX3455" fmla="*/ 1439171 w 8023328"/>
              <a:gd name="connsiteY3455" fmla="*/ 428356 h 2380521"/>
              <a:gd name="connsiteX3456" fmla="*/ 1453023 w 8023328"/>
              <a:gd name="connsiteY3456" fmla="*/ 440753 h 2380521"/>
              <a:gd name="connsiteX3457" fmla="*/ 1439171 w 8023328"/>
              <a:gd name="connsiteY3457" fmla="*/ 454610 h 2380521"/>
              <a:gd name="connsiteX3458" fmla="*/ 1426771 w 8023328"/>
              <a:gd name="connsiteY3458" fmla="*/ 440753 h 2380521"/>
              <a:gd name="connsiteX3459" fmla="*/ 1439171 w 8023328"/>
              <a:gd name="connsiteY3459" fmla="*/ 428356 h 2380521"/>
              <a:gd name="connsiteX3460" fmla="*/ 1368344 w 8023328"/>
              <a:gd name="connsiteY3460" fmla="*/ 428356 h 2380521"/>
              <a:gd name="connsiteX3461" fmla="*/ 1382196 w 8023328"/>
              <a:gd name="connsiteY3461" fmla="*/ 440753 h 2380521"/>
              <a:gd name="connsiteX3462" fmla="*/ 1368344 w 8023328"/>
              <a:gd name="connsiteY3462" fmla="*/ 454610 h 2380521"/>
              <a:gd name="connsiteX3463" fmla="*/ 1355948 w 8023328"/>
              <a:gd name="connsiteY3463" fmla="*/ 440753 h 2380521"/>
              <a:gd name="connsiteX3464" fmla="*/ 1368344 w 8023328"/>
              <a:gd name="connsiteY3464" fmla="*/ 428356 h 2380521"/>
              <a:gd name="connsiteX3465" fmla="*/ 1297515 w 8023328"/>
              <a:gd name="connsiteY3465" fmla="*/ 428356 h 2380521"/>
              <a:gd name="connsiteX3466" fmla="*/ 1311372 w 8023328"/>
              <a:gd name="connsiteY3466" fmla="*/ 440753 h 2380521"/>
              <a:gd name="connsiteX3467" fmla="*/ 1297515 w 8023328"/>
              <a:gd name="connsiteY3467" fmla="*/ 454610 h 2380521"/>
              <a:gd name="connsiteX3468" fmla="*/ 1285118 w 8023328"/>
              <a:gd name="connsiteY3468" fmla="*/ 440753 h 2380521"/>
              <a:gd name="connsiteX3469" fmla="*/ 1297515 w 8023328"/>
              <a:gd name="connsiteY3469" fmla="*/ 428356 h 2380521"/>
              <a:gd name="connsiteX3470" fmla="*/ 1225703 w 8023328"/>
              <a:gd name="connsiteY3470" fmla="*/ 428356 h 2380521"/>
              <a:gd name="connsiteX3471" fmla="*/ 1240491 w 8023328"/>
              <a:gd name="connsiteY3471" fmla="*/ 440753 h 2380521"/>
              <a:gd name="connsiteX3472" fmla="*/ 1225703 w 8023328"/>
              <a:gd name="connsiteY3472" fmla="*/ 454610 h 2380521"/>
              <a:gd name="connsiteX3473" fmla="*/ 1210925 w 8023328"/>
              <a:gd name="connsiteY3473" fmla="*/ 440753 h 2380521"/>
              <a:gd name="connsiteX3474" fmla="*/ 1225703 w 8023328"/>
              <a:gd name="connsiteY3474" fmla="*/ 428356 h 2380521"/>
              <a:gd name="connsiteX3475" fmla="*/ 1154886 w 8023328"/>
              <a:gd name="connsiteY3475" fmla="*/ 428356 h 2380521"/>
              <a:gd name="connsiteX3476" fmla="*/ 1169676 w 8023328"/>
              <a:gd name="connsiteY3476" fmla="*/ 440753 h 2380521"/>
              <a:gd name="connsiteX3477" fmla="*/ 1154886 w 8023328"/>
              <a:gd name="connsiteY3477" fmla="*/ 454610 h 2380521"/>
              <a:gd name="connsiteX3478" fmla="*/ 1140096 w 8023328"/>
              <a:gd name="connsiteY3478" fmla="*/ 440753 h 2380521"/>
              <a:gd name="connsiteX3479" fmla="*/ 1154886 w 8023328"/>
              <a:gd name="connsiteY3479" fmla="*/ 428356 h 2380521"/>
              <a:gd name="connsiteX3480" fmla="*/ 1084056 w 8023328"/>
              <a:gd name="connsiteY3480" fmla="*/ 428356 h 2380521"/>
              <a:gd name="connsiteX3481" fmla="*/ 1098844 w 8023328"/>
              <a:gd name="connsiteY3481" fmla="*/ 440753 h 2380521"/>
              <a:gd name="connsiteX3482" fmla="*/ 1084056 w 8023328"/>
              <a:gd name="connsiteY3482" fmla="*/ 454610 h 2380521"/>
              <a:gd name="connsiteX3483" fmla="*/ 1069267 w 8023328"/>
              <a:gd name="connsiteY3483" fmla="*/ 440753 h 2380521"/>
              <a:gd name="connsiteX3484" fmla="*/ 1084056 w 8023328"/>
              <a:gd name="connsiteY3484" fmla="*/ 428356 h 2380521"/>
              <a:gd name="connsiteX3485" fmla="*/ 1013015 w 8023328"/>
              <a:gd name="connsiteY3485" fmla="*/ 428356 h 2380521"/>
              <a:gd name="connsiteX3486" fmla="*/ 1024685 w 8023328"/>
              <a:gd name="connsiteY3486" fmla="*/ 440753 h 2380521"/>
              <a:gd name="connsiteX3487" fmla="*/ 1013015 w 8023328"/>
              <a:gd name="connsiteY3487" fmla="*/ 454610 h 2380521"/>
              <a:gd name="connsiteX3488" fmla="*/ 998434 w 8023328"/>
              <a:gd name="connsiteY3488" fmla="*/ 440753 h 2380521"/>
              <a:gd name="connsiteX3489" fmla="*/ 1013015 w 8023328"/>
              <a:gd name="connsiteY3489" fmla="*/ 428356 h 2380521"/>
              <a:gd name="connsiteX3490" fmla="*/ 941465 w 8023328"/>
              <a:gd name="connsiteY3490" fmla="*/ 428356 h 2380521"/>
              <a:gd name="connsiteX3491" fmla="*/ 953864 w 8023328"/>
              <a:gd name="connsiteY3491" fmla="*/ 440753 h 2380521"/>
              <a:gd name="connsiteX3492" fmla="*/ 941465 w 8023328"/>
              <a:gd name="connsiteY3492" fmla="*/ 454610 h 2380521"/>
              <a:gd name="connsiteX3493" fmla="*/ 927611 w 8023328"/>
              <a:gd name="connsiteY3493" fmla="*/ 440753 h 2380521"/>
              <a:gd name="connsiteX3494" fmla="*/ 941465 w 8023328"/>
              <a:gd name="connsiteY3494" fmla="*/ 428356 h 2380521"/>
              <a:gd name="connsiteX3495" fmla="*/ 870633 w 8023328"/>
              <a:gd name="connsiteY3495" fmla="*/ 428356 h 2380521"/>
              <a:gd name="connsiteX3496" fmla="*/ 883030 w 8023328"/>
              <a:gd name="connsiteY3496" fmla="*/ 440753 h 2380521"/>
              <a:gd name="connsiteX3497" fmla="*/ 870633 w 8023328"/>
              <a:gd name="connsiteY3497" fmla="*/ 454610 h 2380521"/>
              <a:gd name="connsiteX3498" fmla="*/ 856774 w 8023328"/>
              <a:gd name="connsiteY3498" fmla="*/ 440753 h 2380521"/>
              <a:gd name="connsiteX3499" fmla="*/ 870633 w 8023328"/>
              <a:gd name="connsiteY3499" fmla="*/ 428356 h 2380521"/>
              <a:gd name="connsiteX3500" fmla="*/ 798344 w 8023328"/>
              <a:gd name="connsiteY3500" fmla="*/ 428356 h 2380521"/>
              <a:gd name="connsiteX3501" fmla="*/ 812196 w 8023328"/>
              <a:gd name="connsiteY3501" fmla="*/ 440753 h 2380521"/>
              <a:gd name="connsiteX3502" fmla="*/ 798344 w 8023328"/>
              <a:gd name="connsiteY3502" fmla="*/ 454610 h 2380521"/>
              <a:gd name="connsiteX3503" fmla="*/ 785947 w 8023328"/>
              <a:gd name="connsiteY3503" fmla="*/ 440753 h 2380521"/>
              <a:gd name="connsiteX3504" fmla="*/ 798344 w 8023328"/>
              <a:gd name="connsiteY3504" fmla="*/ 428356 h 2380521"/>
              <a:gd name="connsiteX3505" fmla="*/ 724138 w 8023328"/>
              <a:gd name="connsiteY3505" fmla="*/ 428356 h 2380521"/>
              <a:gd name="connsiteX3506" fmla="*/ 738002 w 8023328"/>
              <a:gd name="connsiteY3506" fmla="*/ 442212 h 2380521"/>
              <a:gd name="connsiteX3507" fmla="*/ 724138 w 8023328"/>
              <a:gd name="connsiteY3507" fmla="*/ 454610 h 2380521"/>
              <a:gd name="connsiteX3508" fmla="*/ 711747 w 8023328"/>
              <a:gd name="connsiteY3508" fmla="*/ 442212 h 2380521"/>
              <a:gd name="connsiteX3509" fmla="*/ 724138 w 8023328"/>
              <a:gd name="connsiteY3509" fmla="*/ 428356 h 2380521"/>
              <a:gd name="connsiteX3510" fmla="*/ 653312 w 8023328"/>
              <a:gd name="connsiteY3510" fmla="*/ 428356 h 2380521"/>
              <a:gd name="connsiteX3511" fmla="*/ 667165 w 8023328"/>
              <a:gd name="connsiteY3511" fmla="*/ 442212 h 2380521"/>
              <a:gd name="connsiteX3512" fmla="*/ 653312 w 8023328"/>
              <a:gd name="connsiteY3512" fmla="*/ 454610 h 2380521"/>
              <a:gd name="connsiteX3513" fmla="*/ 640912 w 8023328"/>
              <a:gd name="connsiteY3513" fmla="*/ 442212 h 2380521"/>
              <a:gd name="connsiteX3514" fmla="*/ 653312 w 8023328"/>
              <a:gd name="connsiteY3514" fmla="*/ 428356 h 2380521"/>
              <a:gd name="connsiteX3515" fmla="*/ 3796752 w 8023328"/>
              <a:gd name="connsiteY3515" fmla="*/ 424982 h 2380521"/>
              <a:gd name="connsiteX3516" fmla="*/ 3810608 w 8023328"/>
              <a:gd name="connsiteY3516" fmla="*/ 439771 h 2380521"/>
              <a:gd name="connsiteX3517" fmla="*/ 3796752 w 8023328"/>
              <a:gd name="connsiteY3517" fmla="*/ 454560 h 2380521"/>
              <a:gd name="connsiteX3518" fmla="*/ 3784355 w 8023328"/>
              <a:gd name="connsiteY3518" fmla="*/ 439771 h 2380521"/>
              <a:gd name="connsiteX3519" fmla="*/ 3796752 w 8023328"/>
              <a:gd name="connsiteY3519" fmla="*/ 424982 h 2380521"/>
              <a:gd name="connsiteX3520" fmla="*/ 3725922 w 8023328"/>
              <a:gd name="connsiteY3520" fmla="*/ 424982 h 2380521"/>
              <a:gd name="connsiteX3521" fmla="*/ 3739778 w 8023328"/>
              <a:gd name="connsiteY3521" fmla="*/ 439771 h 2380521"/>
              <a:gd name="connsiteX3522" fmla="*/ 3725922 w 8023328"/>
              <a:gd name="connsiteY3522" fmla="*/ 454560 h 2380521"/>
              <a:gd name="connsiteX3523" fmla="*/ 3713525 w 8023328"/>
              <a:gd name="connsiteY3523" fmla="*/ 439771 h 2380521"/>
              <a:gd name="connsiteX3524" fmla="*/ 3725922 w 8023328"/>
              <a:gd name="connsiteY3524" fmla="*/ 424982 h 2380521"/>
              <a:gd name="connsiteX3525" fmla="*/ 3655091 w 8023328"/>
              <a:gd name="connsiteY3525" fmla="*/ 424982 h 2380521"/>
              <a:gd name="connsiteX3526" fmla="*/ 3668947 w 8023328"/>
              <a:gd name="connsiteY3526" fmla="*/ 439771 h 2380521"/>
              <a:gd name="connsiteX3527" fmla="*/ 3655091 w 8023328"/>
              <a:gd name="connsiteY3527" fmla="*/ 454560 h 2380521"/>
              <a:gd name="connsiteX3528" fmla="*/ 3642694 w 8023328"/>
              <a:gd name="connsiteY3528" fmla="*/ 439771 h 2380521"/>
              <a:gd name="connsiteX3529" fmla="*/ 3655091 w 8023328"/>
              <a:gd name="connsiteY3529" fmla="*/ 424982 h 2380521"/>
              <a:gd name="connsiteX3530" fmla="*/ 3583280 w 8023328"/>
              <a:gd name="connsiteY3530" fmla="*/ 424982 h 2380521"/>
              <a:gd name="connsiteX3531" fmla="*/ 3598069 w 8023328"/>
              <a:gd name="connsiteY3531" fmla="*/ 439771 h 2380521"/>
              <a:gd name="connsiteX3532" fmla="*/ 3583280 w 8023328"/>
              <a:gd name="connsiteY3532" fmla="*/ 454560 h 2380521"/>
              <a:gd name="connsiteX3533" fmla="*/ 3568491 w 8023328"/>
              <a:gd name="connsiteY3533" fmla="*/ 439771 h 2380521"/>
              <a:gd name="connsiteX3534" fmla="*/ 3583280 w 8023328"/>
              <a:gd name="connsiteY3534" fmla="*/ 424982 h 2380521"/>
              <a:gd name="connsiteX3535" fmla="*/ 3512449 w 8023328"/>
              <a:gd name="connsiteY3535" fmla="*/ 424982 h 2380521"/>
              <a:gd name="connsiteX3536" fmla="*/ 3527237 w 8023328"/>
              <a:gd name="connsiteY3536" fmla="*/ 439771 h 2380521"/>
              <a:gd name="connsiteX3537" fmla="*/ 3512449 w 8023328"/>
              <a:gd name="connsiteY3537" fmla="*/ 454560 h 2380521"/>
              <a:gd name="connsiteX3538" fmla="*/ 3497661 w 8023328"/>
              <a:gd name="connsiteY3538" fmla="*/ 439771 h 2380521"/>
              <a:gd name="connsiteX3539" fmla="*/ 3512449 w 8023328"/>
              <a:gd name="connsiteY3539" fmla="*/ 424982 h 2380521"/>
              <a:gd name="connsiteX3540" fmla="*/ 3440686 w 8023328"/>
              <a:gd name="connsiteY3540" fmla="*/ 424982 h 2380521"/>
              <a:gd name="connsiteX3541" fmla="*/ 3453083 w 8023328"/>
              <a:gd name="connsiteY3541" fmla="*/ 439771 h 2380521"/>
              <a:gd name="connsiteX3542" fmla="*/ 3440686 w 8023328"/>
              <a:gd name="connsiteY3542" fmla="*/ 454560 h 2380521"/>
              <a:gd name="connsiteX3543" fmla="*/ 3426830 w 8023328"/>
              <a:gd name="connsiteY3543" fmla="*/ 439771 h 2380521"/>
              <a:gd name="connsiteX3544" fmla="*/ 3440686 w 8023328"/>
              <a:gd name="connsiteY3544" fmla="*/ 424982 h 2380521"/>
              <a:gd name="connsiteX3545" fmla="*/ 3369857 w 8023328"/>
              <a:gd name="connsiteY3545" fmla="*/ 424982 h 2380521"/>
              <a:gd name="connsiteX3546" fmla="*/ 3382254 w 8023328"/>
              <a:gd name="connsiteY3546" fmla="*/ 439771 h 2380521"/>
              <a:gd name="connsiteX3547" fmla="*/ 3369857 w 8023328"/>
              <a:gd name="connsiteY3547" fmla="*/ 454560 h 2380521"/>
              <a:gd name="connsiteX3548" fmla="*/ 3356001 w 8023328"/>
              <a:gd name="connsiteY3548" fmla="*/ 439771 h 2380521"/>
              <a:gd name="connsiteX3549" fmla="*/ 3369857 w 8023328"/>
              <a:gd name="connsiteY3549" fmla="*/ 424982 h 2380521"/>
              <a:gd name="connsiteX3550" fmla="*/ 3299097 w 8023328"/>
              <a:gd name="connsiteY3550" fmla="*/ 424982 h 2380521"/>
              <a:gd name="connsiteX3551" fmla="*/ 3311491 w 8023328"/>
              <a:gd name="connsiteY3551" fmla="*/ 439771 h 2380521"/>
              <a:gd name="connsiteX3552" fmla="*/ 3299097 w 8023328"/>
              <a:gd name="connsiteY3552" fmla="*/ 454560 h 2380521"/>
              <a:gd name="connsiteX3553" fmla="*/ 3285240 w 8023328"/>
              <a:gd name="connsiteY3553" fmla="*/ 439771 h 2380521"/>
              <a:gd name="connsiteX3554" fmla="*/ 3299097 w 8023328"/>
              <a:gd name="connsiteY3554" fmla="*/ 424982 h 2380521"/>
              <a:gd name="connsiteX3555" fmla="*/ 3226805 w 8023328"/>
              <a:gd name="connsiteY3555" fmla="*/ 424982 h 2380521"/>
              <a:gd name="connsiteX3556" fmla="*/ 3240664 w 8023328"/>
              <a:gd name="connsiteY3556" fmla="*/ 439771 h 2380521"/>
              <a:gd name="connsiteX3557" fmla="*/ 3226805 w 8023328"/>
              <a:gd name="connsiteY3557" fmla="*/ 454560 h 2380521"/>
              <a:gd name="connsiteX3558" fmla="*/ 3214406 w 8023328"/>
              <a:gd name="connsiteY3558" fmla="*/ 439771 h 2380521"/>
              <a:gd name="connsiteX3559" fmla="*/ 3226805 w 8023328"/>
              <a:gd name="connsiteY3559" fmla="*/ 424982 h 2380521"/>
              <a:gd name="connsiteX3560" fmla="*/ 3152602 w 8023328"/>
              <a:gd name="connsiteY3560" fmla="*/ 424982 h 2380521"/>
              <a:gd name="connsiteX3561" fmla="*/ 3166460 w 8023328"/>
              <a:gd name="connsiteY3561" fmla="*/ 439771 h 2380521"/>
              <a:gd name="connsiteX3562" fmla="*/ 3152602 w 8023328"/>
              <a:gd name="connsiteY3562" fmla="*/ 454560 h 2380521"/>
              <a:gd name="connsiteX3563" fmla="*/ 3140203 w 8023328"/>
              <a:gd name="connsiteY3563" fmla="*/ 439771 h 2380521"/>
              <a:gd name="connsiteX3564" fmla="*/ 3152602 w 8023328"/>
              <a:gd name="connsiteY3564" fmla="*/ 424982 h 2380521"/>
              <a:gd name="connsiteX3565" fmla="*/ 3081772 w 8023328"/>
              <a:gd name="connsiteY3565" fmla="*/ 424982 h 2380521"/>
              <a:gd name="connsiteX3566" fmla="*/ 3095624 w 8023328"/>
              <a:gd name="connsiteY3566" fmla="*/ 439771 h 2380521"/>
              <a:gd name="connsiteX3567" fmla="*/ 3081772 w 8023328"/>
              <a:gd name="connsiteY3567" fmla="*/ 454560 h 2380521"/>
              <a:gd name="connsiteX3568" fmla="*/ 3069372 w 8023328"/>
              <a:gd name="connsiteY3568" fmla="*/ 439771 h 2380521"/>
              <a:gd name="connsiteX3569" fmla="*/ 3081772 w 8023328"/>
              <a:gd name="connsiteY3569" fmla="*/ 424982 h 2380521"/>
              <a:gd name="connsiteX3570" fmla="*/ 3013715 w 8023328"/>
              <a:gd name="connsiteY3570" fmla="*/ 424982 h 2380521"/>
              <a:gd name="connsiteX3571" fmla="*/ 3028135 w 8023328"/>
              <a:gd name="connsiteY3571" fmla="*/ 439771 h 2380521"/>
              <a:gd name="connsiteX3572" fmla="*/ 3013715 w 8023328"/>
              <a:gd name="connsiteY3572" fmla="*/ 454560 h 2380521"/>
              <a:gd name="connsiteX3573" fmla="*/ 2998539 w 8023328"/>
              <a:gd name="connsiteY3573" fmla="*/ 439771 h 2380521"/>
              <a:gd name="connsiteX3574" fmla="*/ 3013715 w 8023328"/>
              <a:gd name="connsiteY3574" fmla="*/ 424982 h 2380521"/>
              <a:gd name="connsiteX3575" fmla="*/ 2942491 w 8023328"/>
              <a:gd name="connsiteY3575" fmla="*/ 424982 h 2380521"/>
              <a:gd name="connsiteX3576" fmla="*/ 2957286 w 8023328"/>
              <a:gd name="connsiteY3576" fmla="*/ 439771 h 2380521"/>
              <a:gd name="connsiteX3577" fmla="*/ 2942491 w 8023328"/>
              <a:gd name="connsiteY3577" fmla="*/ 454560 h 2380521"/>
              <a:gd name="connsiteX3578" fmla="*/ 2927708 w 8023328"/>
              <a:gd name="connsiteY3578" fmla="*/ 439771 h 2380521"/>
              <a:gd name="connsiteX3579" fmla="*/ 2942491 w 8023328"/>
              <a:gd name="connsiteY3579" fmla="*/ 424982 h 2380521"/>
              <a:gd name="connsiteX3580" fmla="*/ 2868291 w 8023328"/>
              <a:gd name="connsiteY3580" fmla="*/ 424982 h 2380521"/>
              <a:gd name="connsiteX3581" fmla="*/ 2883085 w 8023328"/>
              <a:gd name="connsiteY3581" fmla="*/ 439771 h 2380521"/>
              <a:gd name="connsiteX3582" fmla="*/ 2868291 w 8023328"/>
              <a:gd name="connsiteY3582" fmla="*/ 454560 h 2380521"/>
              <a:gd name="connsiteX3583" fmla="*/ 2853504 w 8023328"/>
              <a:gd name="connsiteY3583" fmla="*/ 439771 h 2380521"/>
              <a:gd name="connsiteX3584" fmla="*/ 2868291 w 8023328"/>
              <a:gd name="connsiteY3584" fmla="*/ 424982 h 2380521"/>
              <a:gd name="connsiteX3585" fmla="*/ 2796533 w 8023328"/>
              <a:gd name="connsiteY3585" fmla="*/ 424982 h 2380521"/>
              <a:gd name="connsiteX3586" fmla="*/ 2808932 w 8023328"/>
              <a:gd name="connsiteY3586" fmla="*/ 439771 h 2380521"/>
              <a:gd name="connsiteX3587" fmla="*/ 2796533 w 8023328"/>
              <a:gd name="connsiteY3587" fmla="*/ 454560 h 2380521"/>
              <a:gd name="connsiteX3588" fmla="*/ 2782678 w 8023328"/>
              <a:gd name="connsiteY3588" fmla="*/ 439771 h 2380521"/>
              <a:gd name="connsiteX3589" fmla="*/ 2796533 w 8023328"/>
              <a:gd name="connsiteY3589" fmla="*/ 424982 h 2380521"/>
              <a:gd name="connsiteX3590" fmla="*/ 2725695 w 8023328"/>
              <a:gd name="connsiteY3590" fmla="*/ 424982 h 2380521"/>
              <a:gd name="connsiteX3591" fmla="*/ 2738097 w 8023328"/>
              <a:gd name="connsiteY3591" fmla="*/ 439771 h 2380521"/>
              <a:gd name="connsiteX3592" fmla="*/ 2725695 w 8023328"/>
              <a:gd name="connsiteY3592" fmla="*/ 454560 h 2380521"/>
              <a:gd name="connsiteX3593" fmla="*/ 2711846 w 8023328"/>
              <a:gd name="connsiteY3593" fmla="*/ 439771 h 2380521"/>
              <a:gd name="connsiteX3594" fmla="*/ 2725695 w 8023328"/>
              <a:gd name="connsiteY3594" fmla="*/ 424982 h 2380521"/>
              <a:gd name="connsiteX3595" fmla="*/ 2654870 w 8023328"/>
              <a:gd name="connsiteY3595" fmla="*/ 424982 h 2380521"/>
              <a:gd name="connsiteX3596" fmla="*/ 2667270 w 8023328"/>
              <a:gd name="connsiteY3596" fmla="*/ 439771 h 2380521"/>
              <a:gd name="connsiteX3597" fmla="*/ 2654870 w 8023328"/>
              <a:gd name="connsiteY3597" fmla="*/ 454560 h 2380521"/>
              <a:gd name="connsiteX3598" fmla="*/ 2641018 w 8023328"/>
              <a:gd name="connsiteY3598" fmla="*/ 439771 h 2380521"/>
              <a:gd name="connsiteX3599" fmla="*/ 2654870 w 8023328"/>
              <a:gd name="connsiteY3599" fmla="*/ 424982 h 2380521"/>
              <a:gd name="connsiteX3600" fmla="*/ 2582580 w 8023328"/>
              <a:gd name="connsiteY3600" fmla="*/ 424982 h 2380521"/>
              <a:gd name="connsiteX3601" fmla="*/ 2596437 w 8023328"/>
              <a:gd name="connsiteY3601" fmla="*/ 439771 h 2380521"/>
              <a:gd name="connsiteX3602" fmla="*/ 2582580 w 8023328"/>
              <a:gd name="connsiteY3602" fmla="*/ 454560 h 2380521"/>
              <a:gd name="connsiteX3603" fmla="*/ 2570184 w 8023328"/>
              <a:gd name="connsiteY3603" fmla="*/ 439771 h 2380521"/>
              <a:gd name="connsiteX3604" fmla="*/ 2582580 w 8023328"/>
              <a:gd name="connsiteY3604" fmla="*/ 424982 h 2380521"/>
              <a:gd name="connsiteX3605" fmla="*/ 2511026 w 8023328"/>
              <a:gd name="connsiteY3605" fmla="*/ 424982 h 2380521"/>
              <a:gd name="connsiteX3606" fmla="*/ 2525610 w 8023328"/>
              <a:gd name="connsiteY3606" fmla="*/ 439771 h 2380521"/>
              <a:gd name="connsiteX3607" fmla="*/ 2511026 w 8023328"/>
              <a:gd name="connsiteY3607" fmla="*/ 454560 h 2380521"/>
              <a:gd name="connsiteX3608" fmla="*/ 2499361 w 8023328"/>
              <a:gd name="connsiteY3608" fmla="*/ 439771 h 2380521"/>
              <a:gd name="connsiteX3609" fmla="*/ 2511026 w 8023328"/>
              <a:gd name="connsiteY3609" fmla="*/ 424982 h 2380521"/>
              <a:gd name="connsiteX3610" fmla="*/ 1799085 w 8023328"/>
              <a:gd name="connsiteY3610" fmla="*/ 357525 h 2380521"/>
              <a:gd name="connsiteX3611" fmla="*/ 1813873 w 8023328"/>
              <a:gd name="connsiteY3611" fmla="*/ 369922 h 2380521"/>
              <a:gd name="connsiteX3612" fmla="*/ 1799085 w 8023328"/>
              <a:gd name="connsiteY3612" fmla="*/ 383779 h 2380521"/>
              <a:gd name="connsiteX3613" fmla="*/ 1784300 w 8023328"/>
              <a:gd name="connsiteY3613" fmla="*/ 369922 h 2380521"/>
              <a:gd name="connsiteX3614" fmla="*/ 1799085 w 8023328"/>
              <a:gd name="connsiteY3614" fmla="*/ 357525 h 2380521"/>
              <a:gd name="connsiteX3615" fmla="*/ 1728262 w 8023328"/>
              <a:gd name="connsiteY3615" fmla="*/ 357525 h 2380521"/>
              <a:gd name="connsiteX3616" fmla="*/ 1743049 w 8023328"/>
              <a:gd name="connsiteY3616" fmla="*/ 369922 h 2380521"/>
              <a:gd name="connsiteX3617" fmla="*/ 1728262 w 8023328"/>
              <a:gd name="connsiteY3617" fmla="*/ 383779 h 2380521"/>
              <a:gd name="connsiteX3618" fmla="*/ 1713470 w 8023328"/>
              <a:gd name="connsiteY3618" fmla="*/ 369922 h 2380521"/>
              <a:gd name="connsiteX3619" fmla="*/ 1728262 w 8023328"/>
              <a:gd name="connsiteY3619" fmla="*/ 357525 h 2380521"/>
              <a:gd name="connsiteX3620" fmla="*/ 1657429 w 8023328"/>
              <a:gd name="connsiteY3620" fmla="*/ 357525 h 2380521"/>
              <a:gd name="connsiteX3621" fmla="*/ 1672220 w 8023328"/>
              <a:gd name="connsiteY3621" fmla="*/ 369922 h 2380521"/>
              <a:gd name="connsiteX3622" fmla="*/ 1657429 w 8023328"/>
              <a:gd name="connsiteY3622" fmla="*/ 383779 h 2380521"/>
              <a:gd name="connsiteX3623" fmla="*/ 1642650 w 8023328"/>
              <a:gd name="connsiteY3623" fmla="*/ 369922 h 2380521"/>
              <a:gd name="connsiteX3624" fmla="*/ 1657429 w 8023328"/>
              <a:gd name="connsiteY3624" fmla="*/ 357525 h 2380521"/>
              <a:gd name="connsiteX3625" fmla="*/ 1582296 w 8023328"/>
              <a:gd name="connsiteY3625" fmla="*/ 357525 h 2380521"/>
              <a:gd name="connsiteX3626" fmla="*/ 1594704 w 8023328"/>
              <a:gd name="connsiteY3626" fmla="*/ 369922 h 2380521"/>
              <a:gd name="connsiteX3627" fmla="*/ 1582296 w 8023328"/>
              <a:gd name="connsiteY3627" fmla="*/ 383779 h 2380521"/>
              <a:gd name="connsiteX3628" fmla="*/ 1568441 w 8023328"/>
              <a:gd name="connsiteY3628" fmla="*/ 369922 h 2380521"/>
              <a:gd name="connsiteX3629" fmla="*/ 1582296 w 8023328"/>
              <a:gd name="connsiteY3629" fmla="*/ 357525 h 2380521"/>
              <a:gd name="connsiteX3630" fmla="*/ 1512195 w 8023328"/>
              <a:gd name="connsiteY3630" fmla="*/ 357525 h 2380521"/>
              <a:gd name="connsiteX3631" fmla="*/ 1523863 w 8023328"/>
              <a:gd name="connsiteY3631" fmla="*/ 369922 h 2380521"/>
              <a:gd name="connsiteX3632" fmla="*/ 1512195 w 8023328"/>
              <a:gd name="connsiteY3632" fmla="*/ 383779 h 2380521"/>
              <a:gd name="connsiteX3633" fmla="*/ 1497612 w 8023328"/>
              <a:gd name="connsiteY3633" fmla="*/ 369922 h 2380521"/>
              <a:gd name="connsiteX3634" fmla="*/ 1512195 w 8023328"/>
              <a:gd name="connsiteY3634" fmla="*/ 357525 h 2380521"/>
              <a:gd name="connsiteX3635" fmla="*/ 1439171 w 8023328"/>
              <a:gd name="connsiteY3635" fmla="*/ 357525 h 2380521"/>
              <a:gd name="connsiteX3636" fmla="*/ 1453023 w 8023328"/>
              <a:gd name="connsiteY3636" fmla="*/ 369922 h 2380521"/>
              <a:gd name="connsiteX3637" fmla="*/ 1439171 w 8023328"/>
              <a:gd name="connsiteY3637" fmla="*/ 383779 h 2380521"/>
              <a:gd name="connsiteX3638" fmla="*/ 1426774 w 8023328"/>
              <a:gd name="connsiteY3638" fmla="*/ 369922 h 2380521"/>
              <a:gd name="connsiteX3639" fmla="*/ 1439171 w 8023328"/>
              <a:gd name="connsiteY3639" fmla="*/ 357525 h 2380521"/>
              <a:gd name="connsiteX3640" fmla="*/ 1368347 w 8023328"/>
              <a:gd name="connsiteY3640" fmla="*/ 357525 h 2380521"/>
              <a:gd name="connsiteX3641" fmla="*/ 1382199 w 8023328"/>
              <a:gd name="connsiteY3641" fmla="*/ 369922 h 2380521"/>
              <a:gd name="connsiteX3642" fmla="*/ 1368347 w 8023328"/>
              <a:gd name="connsiteY3642" fmla="*/ 383779 h 2380521"/>
              <a:gd name="connsiteX3643" fmla="*/ 1355949 w 8023328"/>
              <a:gd name="connsiteY3643" fmla="*/ 369922 h 2380521"/>
              <a:gd name="connsiteX3644" fmla="*/ 1368347 w 8023328"/>
              <a:gd name="connsiteY3644" fmla="*/ 357525 h 2380521"/>
              <a:gd name="connsiteX3645" fmla="*/ 1297518 w 8023328"/>
              <a:gd name="connsiteY3645" fmla="*/ 357525 h 2380521"/>
              <a:gd name="connsiteX3646" fmla="*/ 1311374 w 8023328"/>
              <a:gd name="connsiteY3646" fmla="*/ 369922 h 2380521"/>
              <a:gd name="connsiteX3647" fmla="*/ 1297518 w 8023328"/>
              <a:gd name="connsiteY3647" fmla="*/ 383779 h 2380521"/>
              <a:gd name="connsiteX3648" fmla="*/ 1285121 w 8023328"/>
              <a:gd name="connsiteY3648" fmla="*/ 369922 h 2380521"/>
              <a:gd name="connsiteX3649" fmla="*/ 1297518 w 8023328"/>
              <a:gd name="connsiteY3649" fmla="*/ 357525 h 2380521"/>
              <a:gd name="connsiteX3650" fmla="*/ 1225703 w 8023328"/>
              <a:gd name="connsiteY3650" fmla="*/ 357525 h 2380521"/>
              <a:gd name="connsiteX3651" fmla="*/ 1240493 w 8023328"/>
              <a:gd name="connsiteY3651" fmla="*/ 369922 h 2380521"/>
              <a:gd name="connsiteX3652" fmla="*/ 1225703 w 8023328"/>
              <a:gd name="connsiteY3652" fmla="*/ 383779 h 2380521"/>
              <a:gd name="connsiteX3653" fmla="*/ 1210926 w 8023328"/>
              <a:gd name="connsiteY3653" fmla="*/ 369922 h 2380521"/>
              <a:gd name="connsiteX3654" fmla="*/ 1225703 w 8023328"/>
              <a:gd name="connsiteY3654" fmla="*/ 357525 h 2380521"/>
              <a:gd name="connsiteX3655" fmla="*/ 1154890 w 8023328"/>
              <a:gd name="connsiteY3655" fmla="*/ 357525 h 2380521"/>
              <a:gd name="connsiteX3656" fmla="*/ 1169676 w 8023328"/>
              <a:gd name="connsiteY3656" fmla="*/ 369922 h 2380521"/>
              <a:gd name="connsiteX3657" fmla="*/ 1154890 w 8023328"/>
              <a:gd name="connsiteY3657" fmla="*/ 383779 h 2380521"/>
              <a:gd name="connsiteX3658" fmla="*/ 1140096 w 8023328"/>
              <a:gd name="connsiteY3658" fmla="*/ 369922 h 2380521"/>
              <a:gd name="connsiteX3659" fmla="*/ 1154890 w 8023328"/>
              <a:gd name="connsiteY3659" fmla="*/ 357525 h 2380521"/>
              <a:gd name="connsiteX3660" fmla="*/ 1084059 w 8023328"/>
              <a:gd name="connsiteY3660" fmla="*/ 357525 h 2380521"/>
              <a:gd name="connsiteX3661" fmla="*/ 1098844 w 8023328"/>
              <a:gd name="connsiteY3661" fmla="*/ 369922 h 2380521"/>
              <a:gd name="connsiteX3662" fmla="*/ 1084059 w 8023328"/>
              <a:gd name="connsiteY3662" fmla="*/ 383779 h 2380521"/>
              <a:gd name="connsiteX3663" fmla="*/ 1069268 w 8023328"/>
              <a:gd name="connsiteY3663" fmla="*/ 369922 h 2380521"/>
              <a:gd name="connsiteX3664" fmla="*/ 1084059 w 8023328"/>
              <a:gd name="connsiteY3664" fmla="*/ 357525 h 2380521"/>
              <a:gd name="connsiteX3665" fmla="*/ 1013015 w 8023328"/>
              <a:gd name="connsiteY3665" fmla="*/ 357525 h 2380521"/>
              <a:gd name="connsiteX3666" fmla="*/ 1024685 w 8023328"/>
              <a:gd name="connsiteY3666" fmla="*/ 369922 h 2380521"/>
              <a:gd name="connsiteX3667" fmla="*/ 1013015 w 8023328"/>
              <a:gd name="connsiteY3667" fmla="*/ 383779 h 2380521"/>
              <a:gd name="connsiteX3668" fmla="*/ 998434 w 8023328"/>
              <a:gd name="connsiteY3668" fmla="*/ 369922 h 2380521"/>
              <a:gd name="connsiteX3669" fmla="*/ 1013015 w 8023328"/>
              <a:gd name="connsiteY3669" fmla="*/ 357525 h 2380521"/>
              <a:gd name="connsiteX3670" fmla="*/ 941465 w 8023328"/>
              <a:gd name="connsiteY3670" fmla="*/ 357525 h 2380521"/>
              <a:gd name="connsiteX3671" fmla="*/ 953864 w 8023328"/>
              <a:gd name="connsiteY3671" fmla="*/ 369922 h 2380521"/>
              <a:gd name="connsiteX3672" fmla="*/ 941465 w 8023328"/>
              <a:gd name="connsiteY3672" fmla="*/ 383779 h 2380521"/>
              <a:gd name="connsiteX3673" fmla="*/ 927611 w 8023328"/>
              <a:gd name="connsiteY3673" fmla="*/ 369922 h 2380521"/>
              <a:gd name="connsiteX3674" fmla="*/ 941465 w 8023328"/>
              <a:gd name="connsiteY3674" fmla="*/ 357525 h 2380521"/>
              <a:gd name="connsiteX3675" fmla="*/ 870633 w 8023328"/>
              <a:gd name="connsiteY3675" fmla="*/ 357525 h 2380521"/>
              <a:gd name="connsiteX3676" fmla="*/ 883034 w 8023328"/>
              <a:gd name="connsiteY3676" fmla="*/ 369922 h 2380521"/>
              <a:gd name="connsiteX3677" fmla="*/ 870633 w 8023328"/>
              <a:gd name="connsiteY3677" fmla="*/ 383779 h 2380521"/>
              <a:gd name="connsiteX3678" fmla="*/ 856777 w 8023328"/>
              <a:gd name="connsiteY3678" fmla="*/ 369922 h 2380521"/>
              <a:gd name="connsiteX3679" fmla="*/ 870633 w 8023328"/>
              <a:gd name="connsiteY3679" fmla="*/ 357525 h 2380521"/>
              <a:gd name="connsiteX3680" fmla="*/ 798346 w 8023328"/>
              <a:gd name="connsiteY3680" fmla="*/ 357525 h 2380521"/>
              <a:gd name="connsiteX3681" fmla="*/ 812203 w 8023328"/>
              <a:gd name="connsiteY3681" fmla="*/ 369922 h 2380521"/>
              <a:gd name="connsiteX3682" fmla="*/ 798346 w 8023328"/>
              <a:gd name="connsiteY3682" fmla="*/ 383779 h 2380521"/>
              <a:gd name="connsiteX3683" fmla="*/ 785947 w 8023328"/>
              <a:gd name="connsiteY3683" fmla="*/ 369922 h 2380521"/>
              <a:gd name="connsiteX3684" fmla="*/ 798346 w 8023328"/>
              <a:gd name="connsiteY3684" fmla="*/ 357525 h 2380521"/>
              <a:gd name="connsiteX3685" fmla="*/ 3654110 w 8023328"/>
              <a:gd name="connsiteY3685" fmla="*/ 354153 h 2380521"/>
              <a:gd name="connsiteX3686" fmla="*/ 3668898 w 8023328"/>
              <a:gd name="connsiteY3686" fmla="*/ 368738 h 2380521"/>
              <a:gd name="connsiteX3687" fmla="*/ 3654110 w 8023328"/>
              <a:gd name="connsiteY3687" fmla="*/ 380407 h 2380521"/>
              <a:gd name="connsiteX3688" fmla="*/ 3639322 w 8023328"/>
              <a:gd name="connsiteY3688" fmla="*/ 368738 h 2380521"/>
              <a:gd name="connsiteX3689" fmla="*/ 3654110 w 8023328"/>
              <a:gd name="connsiteY3689" fmla="*/ 354153 h 2380521"/>
              <a:gd name="connsiteX3690" fmla="*/ 3583280 w 8023328"/>
              <a:gd name="connsiteY3690" fmla="*/ 354153 h 2380521"/>
              <a:gd name="connsiteX3691" fmla="*/ 3598069 w 8023328"/>
              <a:gd name="connsiteY3691" fmla="*/ 368738 h 2380521"/>
              <a:gd name="connsiteX3692" fmla="*/ 3583280 w 8023328"/>
              <a:gd name="connsiteY3692" fmla="*/ 380407 h 2380521"/>
              <a:gd name="connsiteX3693" fmla="*/ 3568491 w 8023328"/>
              <a:gd name="connsiteY3693" fmla="*/ 368738 h 2380521"/>
              <a:gd name="connsiteX3694" fmla="*/ 3583280 w 8023328"/>
              <a:gd name="connsiteY3694" fmla="*/ 354153 h 2380521"/>
              <a:gd name="connsiteX3695" fmla="*/ 3512449 w 8023328"/>
              <a:gd name="connsiteY3695" fmla="*/ 354153 h 2380521"/>
              <a:gd name="connsiteX3696" fmla="*/ 3527237 w 8023328"/>
              <a:gd name="connsiteY3696" fmla="*/ 369330 h 2380521"/>
              <a:gd name="connsiteX3697" fmla="*/ 3512449 w 8023328"/>
              <a:gd name="connsiteY3697" fmla="*/ 383749 h 2380521"/>
              <a:gd name="connsiteX3698" fmla="*/ 3497661 w 8023328"/>
              <a:gd name="connsiteY3698" fmla="*/ 369330 h 2380521"/>
              <a:gd name="connsiteX3699" fmla="*/ 3512449 w 8023328"/>
              <a:gd name="connsiteY3699" fmla="*/ 354153 h 2380521"/>
              <a:gd name="connsiteX3700" fmla="*/ 3440686 w 8023328"/>
              <a:gd name="connsiteY3700" fmla="*/ 354153 h 2380521"/>
              <a:gd name="connsiteX3701" fmla="*/ 3453083 w 8023328"/>
              <a:gd name="connsiteY3701" fmla="*/ 369330 h 2380521"/>
              <a:gd name="connsiteX3702" fmla="*/ 3440686 w 8023328"/>
              <a:gd name="connsiteY3702" fmla="*/ 383749 h 2380521"/>
              <a:gd name="connsiteX3703" fmla="*/ 3426830 w 8023328"/>
              <a:gd name="connsiteY3703" fmla="*/ 369330 h 2380521"/>
              <a:gd name="connsiteX3704" fmla="*/ 3440686 w 8023328"/>
              <a:gd name="connsiteY3704" fmla="*/ 354153 h 2380521"/>
              <a:gd name="connsiteX3705" fmla="*/ 3369857 w 8023328"/>
              <a:gd name="connsiteY3705" fmla="*/ 354153 h 2380521"/>
              <a:gd name="connsiteX3706" fmla="*/ 3382254 w 8023328"/>
              <a:gd name="connsiteY3706" fmla="*/ 369330 h 2380521"/>
              <a:gd name="connsiteX3707" fmla="*/ 3369857 w 8023328"/>
              <a:gd name="connsiteY3707" fmla="*/ 383749 h 2380521"/>
              <a:gd name="connsiteX3708" fmla="*/ 3356001 w 8023328"/>
              <a:gd name="connsiteY3708" fmla="*/ 369330 h 2380521"/>
              <a:gd name="connsiteX3709" fmla="*/ 3369857 w 8023328"/>
              <a:gd name="connsiteY3709" fmla="*/ 354153 h 2380521"/>
              <a:gd name="connsiteX3710" fmla="*/ 3299097 w 8023328"/>
              <a:gd name="connsiteY3710" fmla="*/ 354153 h 2380521"/>
              <a:gd name="connsiteX3711" fmla="*/ 3311496 w 8023328"/>
              <a:gd name="connsiteY3711" fmla="*/ 369330 h 2380521"/>
              <a:gd name="connsiteX3712" fmla="*/ 3299097 w 8023328"/>
              <a:gd name="connsiteY3712" fmla="*/ 383749 h 2380521"/>
              <a:gd name="connsiteX3713" fmla="*/ 3285242 w 8023328"/>
              <a:gd name="connsiteY3713" fmla="*/ 369330 h 2380521"/>
              <a:gd name="connsiteX3714" fmla="*/ 3299097 w 8023328"/>
              <a:gd name="connsiteY3714" fmla="*/ 354153 h 2380521"/>
              <a:gd name="connsiteX3715" fmla="*/ 3226808 w 8023328"/>
              <a:gd name="connsiteY3715" fmla="*/ 354153 h 2380521"/>
              <a:gd name="connsiteX3716" fmla="*/ 3240664 w 8023328"/>
              <a:gd name="connsiteY3716" fmla="*/ 369330 h 2380521"/>
              <a:gd name="connsiteX3717" fmla="*/ 3226808 w 8023328"/>
              <a:gd name="connsiteY3717" fmla="*/ 383749 h 2380521"/>
              <a:gd name="connsiteX3718" fmla="*/ 3214410 w 8023328"/>
              <a:gd name="connsiteY3718" fmla="*/ 369330 h 2380521"/>
              <a:gd name="connsiteX3719" fmla="*/ 3226808 w 8023328"/>
              <a:gd name="connsiteY3719" fmla="*/ 354153 h 2380521"/>
              <a:gd name="connsiteX3720" fmla="*/ 3152605 w 8023328"/>
              <a:gd name="connsiteY3720" fmla="*/ 354153 h 2380521"/>
              <a:gd name="connsiteX3721" fmla="*/ 3166462 w 8023328"/>
              <a:gd name="connsiteY3721" fmla="*/ 369330 h 2380521"/>
              <a:gd name="connsiteX3722" fmla="*/ 3152605 w 8023328"/>
              <a:gd name="connsiteY3722" fmla="*/ 383749 h 2380521"/>
              <a:gd name="connsiteX3723" fmla="*/ 3140206 w 8023328"/>
              <a:gd name="connsiteY3723" fmla="*/ 369330 h 2380521"/>
              <a:gd name="connsiteX3724" fmla="*/ 3152605 w 8023328"/>
              <a:gd name="connsiteY3724" fmla="*/ 354153 h 2380521"/>
              <a:gd name="connsiteX3725" fmla="*/ 3081774 w 8023328"/>
              <a:gd name="connsiteY3725" fmla="*/ 354153 h 2380521"/>
              <a:gd name="connsiteX3726" fmla="*/ 3095627 w 8023328"/>
              <a:gd name="connsiteY3726" fmla="*/ 369330 h 2380521"/>
              <a:gd name="connsiteX3727" fmla="*/ 3081774 w 8023328"/>
              <a:gd name="connsiteY3727" fmla="*/ 383749 h 2380521"/>
              <a:gd name="connsiteX3728" fmla="*/ 3069375 w 8023328"/>
              <a:gd name="connsiteY3728" fmla="*/ 369330 h 2380521"/>
              <a:gd name="connsiteX3729" fmla="*/ 3081774 w 8023328"/>
              <a:gd name="connsiteY3729" fmla="*/ 354153 h 2380521"/>
              <a:gd name="connsiteX3730" fmla="*/ 3013715 w 8023328"/>
              <a:gd name="connsiteY3730" fmla="*/ 354153 h 2380521"/>
              <a:gd name="connsiteX3731" fmla="*/ 3028135 w 8023328"/>
              <a:gd name="connsiteY3731" fmla="*/ 369330 h 2380521"/>
              <a:gd name="connsiteX3732" fmla="*/ 3013715 w 8023328"/>
              <a:gd name="connsiteY3732" fmla="*/ 383749 h 2380521"/>
              <a:gd name="connsiteX3733" fmla="*/ 2998539 w 8023328"/>
              <a:gd name="connsiteY3733" fmla="*/ 369330 h 2380521"/>
              <a:gd name="connsiteX3734" fmla="*/ 3013715 w 8023328"/>
              <a:gd name="connsiteY3734" fmla="*/ 354153 h 2380521"/>
              <a:gd name="connsiteX3735" fmla="*/ 2942494 w 8023328"/>
              <a:gd name="connsiteY3735" fmla="*/ 354153 h 2380521"/>
              <a:gd name="connsiteX3736" fmla="*/ 2957288 w 8023328"/>
              <a:gd name="connsiteY3736" fmla="*/ 369330 h 2380521"/>
              <a:gd name="connsiteX3737" fmla="*/ 2942494 w 8023328"/>
              <a:gd name="connsiteY3737" fmla="*/ 383749 h 2380521"/>
              <a:gd name="connsiteX3738" fmla="*/ 2927708 w 8023328"/>
              <a:gd name="connsiteY3738" fmla="*/ 369330 h 2380521"/>
              <a:gd name="connsiteX3739" fmla="*/ 2942494 w 8023328"/>
              <a:gd name="connsiteY3739" fmla="*/ 354153 h 2380521"/>
              <a:gd name="connsiteX3740" fmla="*/ 2868293 w 8023328"/>
              <a:gd name="connsiteY3740" fmla="*/ 354153 h 2380521"/>
              <a:gd name="connsiteX3741" fmla="*/ 2883085 w 8023328"/>
              <a:gd name="connsiteY3741" fmla="*/ 369330 h 2380521"/>
              <a:gd name="connsiteX3742" fmla="*/ 2868293 w 8023328"/>
              <a:gd name="connsiteY3742" fmla="*/ 383749 h 2380521"/>
              <a:gd name="connsiteX3743" fmla="*/ 2853504 w 8023328"/>
              <a:gd name="connsiteY3743" fmla="*/ 369330 h 2380521"/>
              <a:gd name="connsiteX3744" fmla="*/ 2868293 w 8023328"/>
              <a:gd name="connsiteY3744" fmla="*/ 354153 h 2380521"/>
              <a:gd name="connsiteX3745" fmla="*/ 2796535 w 8023328"/>
              <a:gd name="connsiteY3745" fmla="*/ 354153 h 2380521"/>
              <a:gd name="connsiteX3746" fmla="*/ 2808932 w 8023328"/>
              <a:gd name="connsiteY3746" fmla="*/ 369330 h 2380521"/>
              <a:gd name="connsiteX3747" fmla="*/ 2796535 w 8023328"/>
              <a:gd name="connsiteY3747" fmla="*/ 383749 h 2380521"/>
              <a:gd name="connsiteX3748" fmla="*/ 2782678 w 8023328"/>
              <a:gd name="connsiteY3748" fmla="*/ 369330 h 2380521"/>
              <a:gd name="connsiteX3749" fmla="*/ 2796535 w 8023328"/>
              <a:gd name="connsiteY3749" fmla="*/ 354153 h 2380521"/>
              <a:gd name="connsiteX3750" fmla="*/ 2725695 w 8023328"/>
              <a:gd name="connsiteY3750" fmla="*/ 354153 h 2380521"/>
              <a:gd name="connsiteX3751" fmla="*/ 2738100 w 8023328"/>
              <a:gd name="connsiteY3751" fmla="*/ 369330 h 2380521"/>
              <a:gd name="connsiteX3752" fmla="*/ 2725695 w 8023328"/>
              <a:gd name="connsiteY3752" fmla="*/ 383749 h 2380521"/>
              <a:gd name="connsiteX3753" fmla="*/ 2711846 w 8023328"/>
              <a:gd name="connsiteY3753" fmla="*/ 369330 h 2380521"/>
              <a:gd name="connsiteX3754" fmla="*/ 2725695 w 8023328"/>
              <a:gd name="connsiteY3754" fmla="*/ 354153 h 2380521"/>
              <a:gd name="connsiteX3755" fmla="*/ 2653415 w 8023328"/>
              <a:gd name="connsiteY3755" fmla="*/ 354153 h 2380521"/>
              <a:gd name="connsiteX3756" fmla="*/ 2667270 w 8023328"/>
              <a:gd name="connsiteY3756" fmla="*/ 369330 h 2380521"/>
              <a:gd name="connsiteX3757" fmla="*/ 2653415 w 8023328"/>
              <a:gd name="connsiteY3757" fmla="*/ 383749 h 2380521"/>
              <a:gd name="connsiteX3758" fmla="*/ 2641021 w 8023328"/>
              <a:gd name="connsiteY3758" fmla="*/ 369330 h 2380521"/>
              <a:gd name="connsiteX3759" fmla="*/ 2653415 w 8023328"/>
              <a:gd name="connsiteY3759" fmla="*/ 354153 h 2380521"/>
              <a:gd name="connsiteX3760" fmla="*/ 2582583 w 8023328"/>
              <a:gd name="connsiteY3760" fmla="*/ 354153 h 2380521"/>
              <a:gd name="connsiteX3761" fmla="*/ 2596439 w 8023328"/>
              <a:gd name="connsiteY3761" fmla="*/ 369330 h 2380521"/>
              <a:gd name="connsiteX3762" fmla="*/ 2582583 w 8023328"/>
              <a:gd name="connsiteY3762" fmla="*/ 383749 h 2380521"/>
              <a:gd name="connsiteX3763" fmla="*/ 2570184 w 8023328"/>
              <a:gd name="connsiteY3763" fmla="*/ 369330 h 2380521"/>
              <a:gd name="connsiteX3764" fmla="*/ 2582583 w 8023328"/>
              <a:gd name="connsiteY3764" fmla="*/ 354153 h 2380521"/>
              <a:gd name="connsiteX3765" fmla="*/ 2511029 w 8023328"/>
              <a:gd name="connsiteY3765" fmla="*/ 354153 h 2380521"/>
              <a:gd name="connsiteX3766" fmla="*/ 2525613 w 8023328"/>
              <a:gd name="connsiteY3766" fmla="*/ 369330 h 2380521"/>
              <a:gd name="connsiteX3767" fmla="*/ 2511029 w 8023328"/>
              <a:gd name="connsiteY3767" fmla="*/ 383749 h 2380521"/>
              <a:gd name="connsiteX3768" fmla="*/ 2499361 w 8023328"/>
              <a:gd name="connsiteY3768" fmla="*/ 369330 h 2380521"/>
              <a:gd name="connsiteX3769" fmla="*/ 2511029 w 8023328"/>
              <a:gd name="connsiteY3769" fmla="*/ 354153 h 2380521"/>
              <a:gd name="connsiteX3770" fmla="*/ 2439946 w 8023328"/>
              <a:gd name="connsiteY3770" fmla="*/ 354153 h 2380521"/>
              <a:gd name="connsiteX3771" fmla="*/ 2454732 w 8023328"/>
              <a:gd name="connsiteY3771" fmla="*/ 369330 h 2380521"/>
              <a:gd name="connsiteX3772" fmla="*/ 2439946 w 8023328"/>
              <a:gd name="connsiteY3772" fmla="*/ 383749 h 2380521"/>
              <a:gd name="connsiteX3773" fmla="*/ 2425156 w 8023328"/>
              <a:gd name="connsiteY3773" fmla="*/ 369330 h 2380521"/>
              <a:gd name="connsiteX3774" fmla="*/ 2439946 w 8023328"/>
              <a:gd name="connsiteY3774" fmla="*/ 354153 h 2380521"/>
              <a:gd name="connsiteX3775" fmla="*/ 2369110 w 8023328"/>
              <a:gd name="connsiteY3775" fmla="*/ 354153 h 2380521"/>
              <a:gd name="connsiteX3776" fmla="*/ 2383899 w 8023328"/>
              <a:gd name="connsiteY3776" fmla="*/ 369330 h 2380521"/>
              <a:gd name="connsiteX3777" fmla="*/ 2369110 w 8023328"/>
              <a:gd name="connsiteY3777" fmla="*/ 383749 h 2380521"/>
              <a:gd name="connsiteX3778" fmla="*/ 2354319 w 8023328"/>
              <a:gd name="connsiteY3778" fmla="*/ 369330 h 2380521"/>
              <a:gd name="connsiteX3779" fmla="*/ 2369110 w 8023328"/>
              <a:gd name="connsiteY3779" fmla="*/ 354153 h 2380521"/>
              <a:gd name="connsiteX3780" fmla="*/ 2298280 w 8023328"/>
              <a:gd name="connsiteY3780" fmla="*/ 354153 h 2380521"/>
              <a:gd name="connsiteX3781" fmla="*/ 2313068 w 8023328"/>
              <a:gd name="connsiteY3781" fmla="*/ 369330 h 2380521"/>
              <a:gd name="connsiteX3782" fmla="*/ 2298280 w 8023328"/>
              <a:gd name="connsiteY3782" fmla="*/ 383749 h 2380521"/>
              <a:gd name="connsiteX3783" fmla="*/ 2283490 w 8023328"/>
              <a:gd name="connsiteY3783" fmla="*/ 369330 h 2380521"/>
              <a:gd name="connsiteX3784" fmla="*/ 2298280 w 8023328"/>
              <a:gd name="connsiteY3784" fmla="*/ 354153 h 2380521"/>
              <a:gd name="connsiteX3785" fmla="*/ 2226517 w 8023328"/>
              <a:gd name="connsiteY3785" fmla="*/ 354153 h 2380521"/>
              <a:gd name="connsiteX3786" fmla="*/ 2238914 w 8023328"/>
              <a:gd name="connsiteY3786" fmla="*/ 369330 h 2380521"/>
              <a:gd name="connsiteX3787" fmla="*/ 2226517 w 8023328"/>
              <a:gd name="connsiteY3787" fmla="*/ 383749 h 2380521"/>
              <a:gd name="connsiteX3788" fmla="*/ 2212658 w 8023328"/>
              <a:gd name="connsiteY3788" fmla="*/ 369330 h 2380521"/>
              <a:gd name="connsiteX3789" fmla="*/ 2226517 w 8023328"/>
              <a:gd name="connsiteY3789" fmla="*/ 354153 h 2380521"/>
              <a:gd name="connsiteX3790" fmla="*/ 2155683 w 8023328"/>
              <a:gd name="connsiteY3790" fmla="*/ 354153 h 2380521"/>
              <a:gd name="connsiteX3791" fmla="*/ 2168081 w 8023328"/>
              <a:gd name="connsiteY3791" fmla="*/ 369330 h 2380521"/>
              <a:gd name="connsiteX3792" fmla="*/ 2155683 w 8023328"/>
              <a:gd name="connsiteY3792" fmla="*/ 383749 h 2380521"/>
              <a:gd name="connsiteX3793" fmla="*/ 2141827 w 8023328"/>
              <a:gd name="connsiteY3793" fmla="*/ 369330 h 2380521"/>
              <a:gd name="connsiteX3794" fmla="*/ 2155683 w 8023328"/>
              <a:gd name="connsiteY3794" fmla="*/ 354153 h 2380521"/>
              <a:gd name="connsiteX3795" fmla="*/ 2084849 w 8023328"/>
              <a:gd name="connsiteY3795" fmla="*/ 354153 h 2380521"/>
              <a:gd name="connsiteX3796" fmla="*/ 2097248 w 8023328"/>
              <a:gd name="connsiteY3796" fmla="*/ 369330 h 2380521"/>
              <a:gd name="connsiteX3797" fmla="*/ 2084849 w 8023328"/>
              <a:gd name="connsiteY3797" fmla="*/ 383749 h 2380521"/>
              <a:gd name="connsiteX3798" fmla="*/ 2070994 w 8023328"/>
              <a:gd name="connsiteY3798" fmla="*/ 369330 h 2380521"/>
              <a:gd name="connsiteX3799" fmla="*/ 2084849 w 8023328"/>
              <a:gd name="connsiteY3799" fmla="*/ 354153 h 2380521"/>
              <a:gd name="connsiteX3800" fmla="*/ 2011835 w 8023328"/>
              <a:gd name="connsiteY3800" fmla="*/ 354153 h 2380521"/>
              <a:gd name="connsiteX3801" fmla="*/ 2026421 w 8023328"/>
              <a:gd name="connsiteY3801" fmla="*/ 369330 h 2380521"/>
              <a:gd name="connsiteX3802" fmla="*/ 2011835 w 8023328"/>
              <a:gd name="connsiteY3802" fmla="*/ 383749 h 2380521"/>
              <a:gd name="connsiteX3803" fmla="*/ 2000166 w 8023328"/>
              <a:gd name="connsiteY3803" fmla="*/ 369330 h 2380521"/>
              <a:gd name="connsiteX3804" fmla="*/ 2011835 w 8023328"/>
              <a:gd name="connsiteY3804" fmla="*/ 354153 h 2380521"/>
              <a:gd name="connsiteX3805" fmla="*/ 1938362 w 8023328"/>
              <a:gd name="connsiteY3805" fmla="*/ 354153 h 2380521"/>
              <a:gd name="connsiteX3806" fmla="*/ 1952222 w 8023328"/>
              <a:gd name="connsiteY3806" fmla="*/ 369330 h 2380521"/>
              <a:gd name="connsiteX3807" fmla="*/ 1938362 w 8023328"/>
              <a:gd name="connsiteY3807" fmla="*/ 383749 h 2380521"/>
              <a:gd name="connsiteX3808" fmla="*/ 1925968 w 8023328"/>
              <a:gd name="connsiteY3808" fmla="*/ 369330 h 2380521"/>
              <a:gd name="connsiteX3809" fmla="*/ 1938362 w 8023328"/>
              <a:gd name="connsiteY3809" fmla="*/ 354153 h 2380521"/>
              <a:gd name="connsiteX3810" fmla="*/ 1867527 w 8023328"/>
              <a:gd name="connsiteY3810" fmla="*/ 354153 h 2380521"/>
              <a:gd name="connsiteX3811" fmla="*/ 1881384 w 8023328"/>
              <a:gd name="connsiteY3811" fmla="*/ 369330 h 2380521"/>
              <a:gd name="connsiteX3812" fmla="*/ 1867527 w 8023328"/>
              <a:gd name="connsiteY3812" fmla="*/ 383749 h 2380521"/>
              <a:gd name="connsiteX3813" fmla="*/ 1855129 w 8023328"/>
              <a:gd name="connsiteY3813" fmla="*/ 369330 h 2380521"/>
              <a:gd name="connsiteX3814" fmla="*/ 1867527 w 8023328"/>
              <a:gd name="connsiteY3814" fmla="*/ 354153 h 2380521"/>
              <a:gd name="connsiteX3815" fmla="*/ 1225708 w 8023328"/>
              <a:gd name="connsiteY3815" fmla="*/ 284879 h 2380521"/>
              <a:gd name="connsiteX3816" fmla="*/ 1240493 w 8023328"/>
              <a:gd name="connsiteY3816" fmla="*/ 298111 h 2380521"/>
              <a:gd name="connsiteX3817" fmla="*/ 1225708 w 8023328"/>
              <a:gd name="connsiteY3817" fmla="*/ 312900 h 2380521"/>
              <a:gd name="connsiteX3818" fmla="*/ 1210931 w 8023328"/>
              <a:gd name="connsiteY3818" fmla="*/ 298111 h 2380521"/>
              <a:gd name="connsiteX3819" fmla="*/ 1225708 w 8023328"/>
              <a:gd name="connsiteY3819" fmla="*/ 284879 h 2380521"/>
              <a:gd name="connsiteX3820" fmla="*/ 3440686 w 8023328"/>
              <a:gd name="connsiteY3820" fmla="*/ 283322 h 2380521"/>
              <a:gd name="connsiteX3821" fmla="*/ 3453083 w 8023328"/>
              <a:gd name="connsiteY3821" fmla="*/ 297178 h 2380521"/>
              <a:gd name="connsiteX3822" fmla="*/ 3440686 w 8023328"/>
              <a:gd name="connsiteY3822" fmla="*/ 309576 h 2380521"/>
              <a:gd name="connsiteX3823" fmla="*/ 3426830 w 8023328"/>
              <a:gd name="connsiteY3823" fmla="*/ 297178 h 2380521"/>
              <a:gd name="connsiteX3824" fmla="*/ 3440686 w 8023328"/>
              <a:gd name="connsiteY3824" fmla="*/ 283322 h 2380521"/>
              <a:gd name="connsiteX3825" fmla="*/ 3369857 w 8023328"/>
              <a:gd name="connsiteY3825" fmla="*/ 283322 h 2380521"/>
              <a:gd name="connsiteX3826" fmla="*/ 3382254 w 8023328"/>
              <a:gd name="connsiteY3826" fmla="*/ 297178 h 2380521"/>
              <a:gd name="connsiteX3827" fmla="*/ 3369857 w 8023328"/>
              <a:gd name="connsiteY3827" fmla="*/ 309576 h 2380521"/>
              <a:gd name="connsiteX3828" fmla="*/ 3356001 w 8023328"/>
              <a:gd name="connsiteY3828" fmla="*/ 297178 h 2380521"/>
              <a:gd name="connsiteX3829" fmla="*/ 3369857 w 8023328"/>
              <a:gd name="connsiteY3829" fmla="*/ 283322 h 2380521"/>
              <a:gd name="connsiteX3830" fmla="*/ 3299100 w 8023328"/>
              <a:gd name="connsiteY3830" fmla="*/ 283322 h 2380521"/>
              <a:gd name="connsiteX3831" fmla="*/ 3311496 w 8023328"/>
              <a:gd name="connsiteY3831" fmla="*/ 297178 h 2380521"/>
              <a:gd name="connsiteX3832" fmla="*/ 3299100 w 8023328"/>
              <a:gd name="connsiteY3832" fmla="*/ 309576 h 2380521"/>
              <a:gd name="connsiteX3833" fmla="*/ 3285242 w 8023328"/>
              <a:gd name="connsiteY3833" fmla="*/ 297178 h 2380521"/>
              <a:gd name="connsiteX3834" fmla="*/ 3299100 w 8023328"/>
              <a:gd name="connsiteY3834" fmla="*/ 283322 h 2380521"/>
              <a:gd name="connsiteX3835" fmla="*/ 3226808 w 8023328"/>
              <a:gd name="connsiteY3835" fmla="*/ 283322 h 2380521"/>
              <a:gd name="connsiteX3836" fmla="*/ 3240664 w 8023328"/>
              <a:gd name="connsiteY3836" fmla="*/ 297178 h 2380521"/>
              <a:gd name="connsiteX3837" fmla="*/ 3226808 w 8023328"/>
              <a:gd name="connsiteY3837" fmla="*/ 309576 h 2380521"/>
              <a:gd name="connsiteX3838" fmla="*/ 3214410 w 8023328"/>
              <a:gd name="connsiteY3838" fmla="*/ 297178 h 2380521"/>
              <a:gd name="connsiteX3839" fmla="*/ 3226808 w 8023328"/>
              <a:gd name="connsiteY3839" fmla="*/ 283322 h 2380521"/>
              <a:gd name="connsiteX3840" fmla="*/ 3152605 w 8023328"/>
              <a:gd name="connsiteY3840" fmla="*/ 283322 h 2380521"/>
              <a:gd name="connsiteX3841" fmla="*/ 3166462 w 8023328"/>
              <a:gd name="connsiteY3841" fmla="*/ 297178 h 2380521"/>
              <a:gd name="connsiteX3842" fmla="*/ 3152605 w 8023328"/>
              <a:gd name="connsiteY3842" fmla="*/ 309576 h 2380521"/>
              <a:gd name="connsiteX3843" fmla="*/ 3140209 w 8023328"/>
              <a:gd name="connsiteY3843" fmla="*/ 297178 h 2380521"/>
              <a:gd name="connsiteX3844" fmla="*/ 3152605 w 8023328"/>
              <a:gd name="connsiteY3844" fmla="*/ 283322 h 2380521"/>
              <a:gd name="connsiteX3845" fmla="*/ 3081774 w 8023328"/>
              <a:gd name="connsiteY3845" fmla="*/ 283322 h 2380521"/>
              <a:gd name="connsiteX3846" fmla="*/ 3095628 w 8023328"/>
              <a:gd name="connsiteY3846" fmla="*/ 297178 h 2380521"/>
              <a:gd name="connsiteX3847" fmla="*/ 3081774 w 8023328"/>
              <a:gd name="connsiteY3847" fmla="*/ 309576 h 2380521"/>
              <a:gd name="connsiteX3848" fmla="*/ 3069375 w 8023328"/>
              <a:gd name="connsiteY3848" fmla="*/ 297178 h 2380521"/>
              <a:gd name="connsiteX3849" fmla="*/ 3081774 w 8023328"/>
              <a:gd name="connsiteY3849" fmla="*/ 283322 h 2380521"/>
              <a:gd name="connsiteX3850" fmla="*/ 3013717 w 8023328"/>
              <a:gd name="connsiteY3850" fmla="*/ 283322 h 2380521"/>
              <a:gd name="connsiteX3851" fmla="*/ 3028135 w 8023328"/>
              <a:gd name="connsiteY3851" fmla="*/ 297178 h 2380521"/>
              <a:gd name="connsiteX3852" fmla="*/ 3013717 w 8023328"/>
              <a:gd name="connsiteY3852" fmla="*/ 309576 h 2380521"/>
              <a:gd name="connsiteX3853" fmla="*/ 2998539 w 8023328"/>
              <a:gd name="connsiteY3853" fmla="*/ 297178 h 2380521"/>
              <a:gd name="connsiteX3854" fmla="*/ 3013717 w 8023328"/>
              <a:gd name="connsiteY3854" fmla="*/ 283322 h 2380521"/>
              <a:gd name="connsiteX3855" fmla="*/ 2942494 w 8023328"/>
              <a:gd name="connsiteY3855" fmla="*/ 283322 h 2380521"/>
              <a:gd name="connsiteX3856" fmla="*/ 2957288 w 8023328"/>
              <a:gd name="connsiteY3856" fmla="*/ 298111 h 2380521"/>
              <a:gd name="connsiteX3857" fmla="*/ 2942494 w 8023328"/>
              <a:gd name="connsiteY3857" fmla="*/ 312900 h 2380521"/>
              <a:gd name="connsiteX3858" fmla="*/ 2927711 w 8023328"/>
              <a:gd name="connsiteY3858" fmla="*/ 298111 h 2380521"/>
              <a:gd name="connsiteX3859" fmla="*/ 2942494 w 8023328"/>
              <a:gd name="connsiteY3859" fmla="*/ 283322 h 2380521"/>
              <a:gd name="connsiteX3860" fmla="*/ 2868293 w 8023328"/>
              <a:gd name="connsiteY3860" fmla="*/ 283322 h 2380521"/>
              <a:gd name="connsiteX3861" fmla="*/ 2883087 w 8023328"/>
              <a:gd name="connsiteY3861" fmla="*/ 298111 h 2380521"/>
              <a:gd name="connsiteX3862" fmla="*/ 2868293 w 8023328"/>
              <a:gd name="connsiteY3862" fmla="*/ 312900 h 2380521"/>
              <a:gd name="connsiteX3863" fmla="*/ 2853507 w 8023328"/>
              <a:gd name="connsiteY3863" fmla="*/ 298111 h 2380521"/>
              <a:gd name="connsiteX3864" fmla="*/ 2868293 w 8023328"/>
              <a:gd name="connsiteY3864" fmla="*/ 283322 h 2380521"/>
              <a:gd name="connsiteX3865" fmla="*/ 2796535 w 8023328"/>
              <a:gd name="connsiteY3865" fmla="*/ 283322 h 2380521"/>
              <a:gd name="connsiteX3866" fmla="*/ 2808934 w 8023328"/>
              <a:gd name="connsiteY3866" fmla="*/ 298111 h 2380521"/>
              <a:gd name="connsiteX3867" fmla="*/ 2796535 w 8023328"/>
              <a:gd name="connsiteY3867" fmla="*/ 312900 h 2380521"/>
              <a:gd name="connsiteX3868" fmla="*/ 2782678 w 8023328"/>
              <a:gd name="connsiteY3868" fmla="*/ 298111 h 2380521"/>
              <a:gd name="connsiteX3869" fmla="*/ 2796535 w 8023328"/>
              <a:gd name="connsiteY3869" fmla="*/ 283322 h 2380521"/>
              <a:gd name="connsiteX3870" fmla="*/ 2725698 w 8023328"/>
              <a:gd name="connsiteY3870" fmla="*/ 283322 h 2380521"/>
              <a:gd name="connsiteX3871" fmla="*/ 2738100 w 8023328"/>
              <a:gd name="connsiteY3871" fmla="*/ 298111 h 2380521"/>
              <a:gd name="connsiteX3872" fmla="*/ 2725698 w 8023328"/>
              <a:gd name="connsiteY3872" fmla="*/ 312900 h 2380521"/>
              <a:gd name="connsiteX3873" fmla="*/ 2711846 w 8023328"/>
              <a:gd name="connsiteY3873" fmla="*/ 298111 h 2380521"/>
              <a:gd name="connsiteX3874" fmla="*/ 2725698 w 8023328"/>
              <a:gd name="connsiteY3874" fmla="*/ 283322 h 2380521"/>
              <a:gd name="connsiteX3875" fmla="*/ 2653415 w 8023328"/>
              <a:gd name="connsiteY3875" fmla="*/ 283322 h 2380521"/>
              <a:gd name="connsiteX3876" fmla="*/ 2667270 w 8023328"/>
              <a:gd name="connsiteY3876" fmla="*/ 298111 h 2380521"/>
              <a:gd name="connsiteX3877" fmla="*/ 2653415 w 8023328"/>
              <a:gd name="connsiteY3877" fmla="*/ 312900 h 2380521"/>
              <a:gd name="connsiteX3878" fmla="*/ 2641021 w 8023328"/>
              <a:gd name="connsiteY3878" fmla="*/ 298111 h 2380521"/>
              <a:gd name="connsiteX3879" fmla="*/ 2653415 w 8023328"/>
              <a:gd name="connsiteY3879" fmla="*/ 283322 h 2380521"/>
              <a:gd name="connsiteX3880" fmla="*/ 2582583 w 8023328"/>
              <a:gd name="connsiteY3880" fmla="*/ 283322 h 2380521"/>
              <a:gd name="connsiteX3881" fmla="*/ 2596439 w 8023328"/>
              <a:gd name="connsiteY3881" fmla="*/ 298111 h 2380521"/>
              <a:gd name="connsiteX3882" fmla="*/ 2582583 w 8023328"/>
              <a:gd name="connsiteY3882" fmla="*/ 312900 h 2380521"/>
              <a:gd name="connsiteX3883" fmla="*/ 2570189 w 8023328"/>
              <a:gd name="connsiteY3883" fmla="*/ 298111 h 2380521"/>
              <a:gd name="connsiteX3884" fmla="*/ 2582583 w 8023328"/>
              <a:gd name="connsiteY3884" fmla="*/ 283322 h 2380521"/>
              <a:gd name="connsiteX3885" fmla="*/ 2511029 w 8023328"/>
              <a:gd name="connsiteY3885" fmla="*/ 283322 h 2380521"/>
              <a:gd name="connsiteX3886" fmla="*/ 2525613 w 8023328"/>
              <a:gd name="connsiteY3886" fmla="*/ 298111 h 2380521"/>
              <a:gd name="connsiteX3887" fmla="*/ 2511029 w 8023328"/>
              <a:gd name="connsiteY3887" fmla="*/ 312900 h 2380521"/>
              <a:gd name="connsiteX3888" fmla="*/ 2499361 w 8023328"/>
              <a:gd name="connsiteY3888" fmla="*/ 298111 h 2380521"/>
              <a:gd name="connsiteX3889" fmla="*/ 2511029 w 8023328"/>
              <a:gd name="connsiteY3889" fmla="*/ 283322 h 2380521"/>
              <a:gd name="connsiteX3890" fmla="*/ 2439946 w 8023328"/>
              <a:gd name="connsiteY3890" fmla="*/ 283322 h 2380521"/>
              <a:gd name="connsiteX3891" fmla="*/ 2454732 w 8023328"/>
              <a:gd name="connsiteY3891" fmla="*/ 298111 h 2380521"/>
              <a:gd name="connsiteX3892" fmla="*/ 2439946 w 8023328"/>
              <a:gd name="connsiteY3892" fmla="*/ 312900 h 2380521"/>
              <a:gd name="connsiteX3893" fmla="*/ 2425156 w 8023328"/>
              <a:gd name="connsiteY3893" fmla="*/ 298111 h 2380521"/>
              <a:gd name="connsiteX3894" fmla="*/ 2439946 w 8023328"/>
              <a:gd name="connsiteY3894" fmla="*/ 283322 h 2380521"/>
              <a:gd name="connsiteX3895" fmla="*/ 2369110 w 8023328"/>
              <a:gd name="connsiteY3895" fmla="*/ 283322 h 2380521"/>
              <a:gd name="connsiteX3896" fmla="*/ 2383899 w 8023328"/>
              <a:gd name="connsiteY3896" fmla="*/ 298111 h 2380521"/>
              <a:gd name="connsiteX3897" fmla="*/ 2369110 w 8023328"/>
              <a:gd name="connsiteY3897" fmla="*/ 312900 h 2380521"/>
              <a:gd name="connsiteX3898" fmla="*/ 2354319 w 8023328"/>
              <a:gd name="connsiteY3898" fmla="*/ 298111 h 2380521"/>
              <a:gd name="connsiteX3899" fmla="*/ 2369110 w 8023328"/>
              <a:gd name="connsiteY3899" fmla="*/ 283322 h 2380521"/>
              <a:gd name="connsiteX3900" fmla="*/ 2298280 w 8023328"/>
              <a:gd name="connsiteY3900" fmla="*/ 283322 h 2380521"/>
              <a:gd name="connsiteX3901" fmla="*/ 2313068 w 8023328"/>
              <a:gd name="connsiteY3901" fmla="*/ 298111 h 2380521"/>
              <a:gd name="connsiteX3902" fmla="*/ 2298280 w 8023328"/>
              <a:gd name="connsiteY3902" fmla="*/ 312900 h 2380521"/>
              <a:gd name="connsiteX3903" fmla="*/ 2283490 w 8023328"/>
              <a:gd name="connsiteY3903" fmla="*/ 298111 h 2380521"/>
              <a:gd name="connsiteX3904" fmla="*/ 2298280 w 8023328"/>
              <a:gd name="connsiteY3904" fmla="*/ 283322 h 2380521"/>
              <a:gd name="connsiteX3905" fmla="*/ 2226517 w 8023328"/>
              <a:gd name="connsiteY3905" fmla="*/ 283322 h 2380521"/>
              <a:gd name="connsiteX3906" fmla="*/ 2238914 w 8023328"/>
              <a:gd name="connsiteY3906" fmla="*/ 298111 h 2380521"/>
              <a:gd name="connsiteX3907" fmla="*/ 2226517 w 8023328"/>
              <a:gd name="connsiteY3907" fmla="*/ 312900 h 2380521"/>
              <a:gd name="connsiteX3908" fmla="*/ 2212658 w 8023328"/>
              <a:gd name="connsiteY3908" fmla="*/ 298111 h 2380521"/>
              <a:gd name="connsiteX3909" fmla="*/ 2226517 w 8023328"/>
              <a:gd name="connsiteY3909" fmla="*/ 283322 h 2380521"/>
              <a:gd name="connsiteX3910" fmla="*/ 2155683 w 8023328"/>
              <a:gd name="connsiteY3910" fmla="*/ 283322 h 2380521"/>
              <a:gd name="connsiteX3911" fmla="*/ 2168081 w 8023328"/>
              <a:gd name="connsiteY3911" fmla="*/ 298111 h 2380521"/>
              <a:gd name="connsiteX3912" fmla="*/ 2155683 w 8023328"/>
              <a:gd name="connsiteY3912" fmla="*/ 312900 h 2380521"/>
              <a:gd name="connsiteX3913" fmla="*/ 2141827 w 8023328"/>
              <a:gd name="connsiteY3913" fmla="*/ 298111 h 2380521"/>
              <a:gd name="connsiteX3914" fmla="*/ 2155683 w 8023328"/>
              <a:gd name="connsiteY3914" fmla="*/ 283322 h 2380521"/>
              <a:gd name="connsiteX3915" fmla="*/ 2084849 w 8023328"/>
              <a:gd name="connsiteY3915" fmla="*/ 283322 h 2380521"/>
              <a:gd name="connsiteX3916" fmla="*/ 2097248 w 8023328"/>
              <a:gd name="connsiteY3916" fmla="*/ 298111 h 2380521"/>
              <a:gd name="connsiteX3917" fmla="*/ 2084849 w 8023328"/>
              <a:gd name="connsiteY3917" fmla="*/ 312900 h 2380521"/>
              <a:gd name="connsiteX3918" fmla="*/ 2070994 w 8023328"/>
              <a:gd name="connsiteY3918" fmla="*/ 298111 h 2380521"/>
              <a:gd name="connsiteX3919" fmla="*/ 2084849 w 8023328"/>
              <a:gd name="connsiteY3919" fmla="*/ 283322 h 2380521"/>
              <a:gd name="connsiteX3920" fmla="*/ 2011835 w 8023328"/>
              <a:gd name="connsiteY3920" fmla="*/ 283322 h 2380521"/>
              <a:gd name="connsiteX3921" fmla="*/ 2026421 w 8023328"/>
              <a:gd name="connsiteY3921" fmla="*/ 298111 h 2380521"/>
              <a:gd name="connsiteX3922" fmla="*/ 2011835 w 8023328"/>
              <a:gd name="connsiteY3922" fmla="*/ 312900 h 2380521"/>
              <a:gd name="connsiteX3923" fmla="*/ 2000168 w 8023328"/>
              <a:gd name="connsiteY3923" fmla="*/ 298111 h 2380521"/>
              <a:gd name="connsiteX3924" fmla="*/ 2011835 w 8023328"/>
              <a:gd name="connsiteY3924" fmla="*/ 283322 h 2380521"/>
              <a:gd name="connsiteX3925" fmla="*/ 1938362 w 8023328"/>
              <a:gd name="connsiteY3925" fmla="*/ 283322 h 2380521"/>
              <a:gd name="connsiteX3926" fmla="*/ 1952222 w 8023328"/>
              <a:gd name="connsiteY3926" fmla="*/ 298111 h 2380521"/>
              <a:gd name="connsiteX3927" fmla="*/ 1938362 w 8023328"/>
              <a:gd name="connsiteY3927" fmla="*/ 312900 h 2380521"/>
              <a:gd name="connsiteX3928" fmla="*/ 1925968 w 8023328"/>
              <a:gd name="connsiteY3928" fmla="*/ 298111 h 2380521"/>
              <a:gd name="connsiteX3929" fmla="*/ 1938362 w 8023328"/>
              <a:gd name="connsiteY3929" fmla="*/ 283322 h 2380521"/>
              <a:gd name="connsiteX3930" fmla="*/ 1867527 w 8023328"/>
              <a:gd name="connsiteY3930" fmla="*/ 283322 h 2380521"/>
              <a:gd name="connsiteX3931" fmla="*/ 1881384 w 8023328"/>
              <a:gd name="connsiteY3931" fmla="*/ 298111 h 2380521"/>
              <a:gd name="connsiteX3932" fmla="*/ 1867527 w 8023328"/>
              <a:gd name="connsiteY3932" fmla="*/ 312900 h 2380521"/>
              <a:gd name="connsiteX3933" fmla="*/ 1855129 w 8023328"/>
              <a:gd name="connsiteY3933" fmla="*/ 298111 h 2380521"/>
              <a:gd name="connsiteX3934" fmla="*/ 1867527 w 8023328"/>
              <a:gd name="connsiteY3934" fmla="*/ 283322 h 2380521"/>
              <a:gd name="connsiteX3935" fmla="*/ 1799085 w 8023328"/>
              <a:gd name="connsiteY3935" fmla="*/ 283322 h 2380521"/>
              <a:gd name="connsiteX3936" fmla="*/ 1813876 w 8023328"/>
              <a:gd name="connsiteY3936" fmla="*/ 298111 h 2380521"/>
              <a:gd name="connsiteX3937" fmla="*/ 1799085 w 8023328"/>
              <a:gd name="connsiteY3937" fmla="*/ 312900 h 2380521"/>
              <a:gd name="connsiteX3938" fmla="*/ 1784300 w 8023328"/>
              <a:gd name="connsiteY3938" fmla="*/ 298111 h 2380521"/>
              <a:gd name="connsiteX3939" fmla="*/ 1799085 w 8023328"/>
              <a:gd name="connsiteY3939" fmla="*/ 283322 h 2380521"/>
              <a:gd name="connsiteX3940" fmla="*/ 1728262 w 8023328"/>
              <a:gd name="connsiteY3940" fmla="*/ 283322 h 2380521"/>
              <a:gd name="connsiteX3941" fmla="*/ 1743052 w 8023328"/>
              <a:gd name="connsiteY3941" fmla="*/ 298111 h 2380521"/>
              <a:gd name="connsiteX3942" fmla="*/ 1728262 w 8023328"/>
              <a:gd name="connsiteY3942" fmla="*/ 312900 h 2380521"/>
              <a:gd name="connsiteX3943" fmla="*/ 1713472 w 8023328"/>
              <a:gd name="connsiteY3943" fmla="*/ 298111 h 2380521"/>
              <a:gd name="connsiteX3944" fmla="*/ 1728262 w 8023328"/>
              <a:gd name="connsiteY3944" fmla="*/ 283322 h 2380521"/>
              <a:gd name="connsiteX3945" fmla="*/ 1656498 w 8023328"/>
              <a:gd name="connsiteY3945" fmla="*/ 283322 h 2380521"/>
              <a:gd name="connsiteX3946" fmla="*/ 1668897 w 8023328"/>
              <a:gd name="connsiteY3946" fmla="*/ 298111 h 2380521"/>
              <a:gd name="connsiteX3947" fmla="*/ 1656498 w 8023328"/>
              <a:gd name="connsiteY3947" fmla="*/ 312900 h 2380521"/>
              <a:gd name="connsiteX3948" fmla="*/ 1642650 w 8023328"/>
              <a:gd name="connsiteY3948" fmla="*/ 298111 h 2380521"/>
              <a:gd name="connsiteX3949" fmla="*/ 1656498 w 8023328"/>
              <a:gd name="connsiteY3949" fmla="*/ 283322 h 2380521"/>
              <a:gd name="connsiteX3950" fmla="*/ 1582299 w 8023328"/>
              <a:gd name="connsiteY3950" fmla="*/ 283322 h 2380521"/>
              <a:gd name="connsiteX3951" fmla="*/ 1594704 w 8023328"/>
              <a:gd name="connsiteY3951" fmla="*/ 298111 h 2380521"/>
              <a:gd name="connsiteX3952" fmla="*/ 1582299 w 8023328"/>
              <a:gd name="connsiteY3952" fmla="*/ 312900 h 2380521"/>
              <a:gd name="connsiteX3953" fmla="*/ 1568441 w 8023328"/>
              <a:gd name="connsiteY3953" fmla="*/ 298111 h 2380521"/>
              <a:gd name="connsiteX3954" fmla="*/ 1582299 w 8023328"/>
              <a:gd name="connsiteY3954" fmla="*/ 283322 h 2380521"/>
              <a:gd name="connsiteX3955" fmla="*/ 1512198 w 8023328"/>
              <a:gd name="connsiteY3955" fmla="*/ 283322 h 2380521"/>
              <a:gd name="connsiteX3956" fmla="*/ 1523865 w 8023328"/>
              <a:gd name="connsiteY3956" fmla="*/ 298111 h 2380521"/>
              <a:gd name="connsiteX3957" fmla="*/ 1512198 w 8023328"/>
              <a:gd name="connsiteY3957" fmla="*/ 312900 h 2380521"/>
              <a:gd name="connsiteX3958" fmla="*/ 1497612 w 8023328"/>
              <a:gd name="connsiteY3958" fmla="*/ 298111 h 2380521"/>
              <a:gd name="connsiteX3959" fmla="*/ 1512198 w 8023328"/>
              <a:gd name="connsiteY3959" fmla="*/ 283322 h 2380521"/>
              <a:gd name="connsiteX3960" fmla="*/ 1439173 w 8023328"/>
              <a:gd name="connsiteY3960" fmla="*/ 283322 h 2380521"/>
              <a:gd name="connsiteX3961" fmla="*/ 1453026 w 8023328"/>
              <a:gd name="connsiteY3961" fmla="*/ 298111 h 2380521"/>
              <a:gd name="connsiteX3962" fmla="*/ 1439173 w 8023328"/>
              <a:gd name="connsiteY3962" fmla="*/ 312900 h 2380521"/>
              <a:gd name="connsiteX3963" fmla="*/ 1426777 w 8023328"/>
              <a:gd name="connsiteY3963" fmla="*/ 298111 h 2380521"/>
              <a:gd name="connsiteX3964" fmla="*/ 1439173 w 8023328"/>
              <a:gd name="connsiteY3964" fmla="*/ 283322 h 2380521"/>
              <a:gd name="connsiteX3965" fmla="*/ 1368347 w 8023328"/>
              <a:gd name="connsiteY3965" fmla="*/ 283322 h 2380521"/>
              <a:gd name="connsiteX3966" fmla="*/ 1382200 w 8023328"/>
              <a:gd name="connsiteY3966" fmla="*/ 298111 h 2380521"/>
              <a:gd name="connsiteX3967" fmla="*/ 1368347 w 8023328"/>
              <a:gd name="connsiteY3967" fmla="*/ 312900 h 2380521"/>
              <a:gd name="connsiteX3968" fmla="*/ 1355949 w 8023328"/>
              <a:gd name="connsiteY3968" fmla="*/ 298111 h 2380521"/>
              <a:gd name="connsiteX3969" fmla="*/ 1368347 w 8023328"/>
              <a:gd name="connsiteY3969" fmla="*/ 283322 h 2380521"/>
              <a:gd name="connsiteX3970" fmla="*/ 1297518 w 8023328"/>
              <a:gd name="connsiteY3970" fmla="*/ 283322 h 2380521"/>
              <a:gd name="connsiteX3971" fmla="*/ 1311374 w 8023328"/>
              <a:gd name="connsiteY3971" fmla="*/ 298111 h 2380521"/>
              <a:gd name="connsiteX3972" fmla="*/ 1297518 w 8023328"/>
              <a:gd name="connsiteY3972" fmla="*/ 312900 h 2380521"/>
              <a:gd name="connsiteX3973" fmla="*/ 1285121 w 8023328"/>
              <a:gd name="connsiteY3973" fmla="*/ 298111 h 2380521"/>
              <a:gd name="connsiteX3974" fmla="*/ 1297518 w 8023328"/>
              <a:gd name="connsiteY3974" fmla="*/ 283322 h 2380521"/>
              <a:gd name="connsiteX3975" fmla="*/ 1154890 w 8023328"/>
              <a:gd name="connsiteY3975" fmla="*/ 283322 h 2380521"/>
              <a:gd name="connsiteX3976" fmla="*/ 1169683 w 8023328"/>
              <a:gd name="connsiteY3976" fmla="*/ 295719 h 2380521"/>
              <a:gd name="connsiteX3977" fmla="*/ 1154890 w 8023328"/>
              <a:gd name="connsiteY3977" fmla="*/ 309576 h 2380521"/>
              <a:gd name="connsiteX3978" fmla="*/ 1140101 w 8023328"/>
              <a:gd name="connsiteY3978" fmla="*/ 295719 h 2380521"/>
              <a:gd name="connsiteX3979" fmla="*/ 1154890 w 8023328"/>
              <a:gd name="connsiteY3979" fmla="*/ 283322 h 2380521"/>
              <a:gd name="connsiteX3980" fmla="*/ 1084059 w 8023328"/>
              <a:gd name="connsiteY3980" fmla="*/ 283322 h 2380521"/>
              <a:gd name="connsiteX3981" fmla="*/ 1098847 w 8023328"/>
              <a:gd name="connsiteY3981" fmla="*/ 295719 h 2380521"/>
              <a:gd name="connsiteX3982" fmla="*/ 1084059 w 8023328"/>
              <a:gd name="connsiteY3982" fmla="*/ 309576 h 2380521"/>
              <a:gd name="connsiteX3983" fmla="*/ 1069272 w 8023328"/>
              <a:gd name="connsiteY3983" fmla="*/ 295719 h 2380521"/>
              <a:gd name="connsiteX3984" fmla="*/ 1084059 w 8023328"/>
              <a:gd name="connsiteY3984" fmla="*/ 283322 h 2380521"/>
              <a:gd name="connsiteX3985" fmla="*/ 1013024 w 8023328"/>
              <a:gd name="connsiteY3985" fmla="*/ 283322 h 2380521"/>
              <a:gd name="connsiteX3986" fmla="*/ 1024691 w 8023328"/>
              <a:gd name="connsiteY3986" fmla="*/ 295719 h 2380521"/>
              <a:gd name="connsiteX3987" fmla="*/ 1013024 w 8023328"/>
              <a:gd name="connsiteY3987" fmla="*/ 309576 h 2380521"/>
              <a:gd name="connsiteX3988" fmla="*/ 998442 w 8023328"/>
              <a:gd name="connsiteY3988" fmla="*/ 295719 h 2380521"/>
              <a:gd name="connsiteX3989" fmla="*/ 1013024 w 8023328"/>
              <a:gd name="connsiteY3989" fmla="*/ 283322 h 2380521"/>
              <a:gd name="connsiteX3990" fmla="*/ 941467 w 8023328"/>
              <a:gd name="connsiteY3990" fmla="*/ 283322 h 2380521"/>
              <a:gd name="connsiteX3991" fmla="*/ 953869 w 8023328"/>
              <a:gd name="connsiteY3991" fmla="*/ 295719 h 2380521"/>
              <a:gd name="connsiteX3992" fmla="*/ 941467 w 8023328"/>
              <a:gd name="connsiteY3992" fmla="*/ 309576 h 2380521"/>
              <a:gd name="connsiteX3993" fmla="*/ 927612 w 8023328"/>
              <a:gd name="connsiteY3993" fmla="*/ 295719 h 2380521"/>
              <a:gd name="connsiteX3994" fmla="*/ 941467 w 8023328"/>
              <a:gd name="connsiteY3994" fmla="*/ 283322 h 2380521"/>
              <a:gd name="connsiteX3995" fmla="*/ 3299102 w 8023328"/>
              <a:gd name="connsiteY3995" fmla="*/ 212492 h 2380521"/>
              <a:gd name="connsiteX3996" fmla="*/ 3311499 w 8023328"/>
              <a:gd name="connsiteY3996" fmla="*/ 226348 h 2380521"/>
              <a:gd name="connsiteX3997" fmla="*/ 3299102 w 8023328"/>
              <a:gd name="connsiteY3997" fmla="*/ 238746 h 2380521"/>
              <a:gd name="connsiteX3998" fmla="*/ 3285245 w 8023328"/>
              <a:gd name="connsiteY3998" fmla="*/ 226348 h 2380521"/>
              <a:gd name="connsiteX3999" fmla="*/ 3299102 w 8023328"/>
              <a:gd name="connsiteY3999" fmla="*/ 212492 h 2380521"/>
              <a:gd name="connsiteX4000" fmla="*/ 3226811 w 8023328"/>
              <a:gd name="connsiteY4000" fmla="*/ 212492 h 2380521"/>
              <a:gd name="connsiteX4001" fmla="*/ 3240667 w 8023328"/>
              <a:gd name="connsiteY4001" fmla="*/ 226348 h 2380521"/>
              <a:gd name="connsiteX4002" fmla="*/ 3226811 w 8023328"/>
              <a:gd name="connsiteY4002" fmla="*/ 238746 h 2380521"/>
              <a:gd name="connsiteX4003" fmla="*/ 3214412 w 8023328"/>
              <a:gd name="connsiteY4003" fmla="*/ 226348 h 2380521"/>
              <a:gd name="connsiteX4004" fmla="*/ 3226811 w 8023328"/>
              <a:gd name="connsiteY4004" fmla="*/ 212492 h 2380521"/>
              <a:gd name="connsiteX4005" fmla="*/ 3152608 w 8023328"/>
              <a:gd name="connsiteY4005" fmla="*/ 212492 h 2380521"/>
              <a:gd name="connsiteX4006" fmla="*/ 3166462 w 8023328"/>
              <a:gd name="connsiteY4006" fmla="*/ 226348 h 2380521"/>
              <a:gd name="connsiteX4007" fmla="*/ 3152608 w 8023328"/>
              <a:gd name="connsiteY4007" fmla="*/ 238746 h 2380521"/>
              <a:gd name="connsiteX4008" fmla="*/ 3140211 w 8023328"/>
              <a:gd name="connsiteY4008" fmla="*/ 226348 h 2380521"/>
              <a:gd name="connsiteX4009" fmla="*/ 3152608 w 8023328"/>
              <a:gd name="connsiteY4009" fmla="*/ 212492 h 2380521"/>
              <a:gd name="connsiteX4010" fmla="*/ 3081775 w 8023328"/>
              <a:gd name="connsiteY4010" fmla="*/ 212492 h 2380521"/>
              <a:gd name="connsiteX4011" fmla="*/ 3095628 w 8023328"/>
              <a:gd name="connsiteY4011" fmla="*/ 226348 h 2380521"/>
              <a:gd name="connsiteX4012" fmla="*/ 3081775 w 8023328"/>
              <a:gd name="connsiteY4012" fmla="*/ 238746 h 2380521"/>
              <a:gd name="connsiteX4013" fmla="*/ 3069375 w 8023328"/>
              <a:gd name="connsiteY4013" fmla="*/ 226348 h 2380521"/>
              <a:gd name="connsiteX4014" fmla="*/ 3081775 w 8023328"/>
              <a:gd name="connsiteY4014" fmla="*/ 212492 h 2380521"/>
              <a:gd name="connsiteX4015" fmla="*/ 3013720 w 8023328"/>
              <a:gd name="connsiteY4015" fmla="*/ 212492 h 2380521"/>
              <a:gd name="connsiteX4016" fmla="*/ 3028140 w 8023328"/>
              <a:gd name="connsiteY4016" fmla="*/ 226348 h 2380521"/>
              <a:gd name="connsiteX4017" fmla="*/ 3013720 w 8023328"/>
              <a:gd name="connsiteY4017" fmla="*/ 238746 h 2380521"/>
              <a:gd name="connsiteX4018" fmla="*/ 2998542 w 8023328"/>
              <a:gd name="connsiteY4018" fmla="*/ 226348 h 2380521"/>
              <a:gd name="connsiteX4019" fmla="*/ 3013720 w 8023328"/>
              <a:gd name="connsiteY4019" fmla="*/ 212492 h 2380521"/>
              <a:gd name="connsiteX4020" fmla="*/ 2942497 w 8023328"/>
              <a:gd name="connsiteY4020" fmla="*/ 212492 h 2380521"/>
              <a:gd name="connsiteX4021" fmla="*/ 2957293 w 8023328"/>
              <a:gd name="connsiteY4021" fmla="*/ 226348 h 2380521"/>
              <a:gd name="connsiteX4022" fmla="*/ 2942497 w 8023328"/>
              <a:gd name="connsiteY4022" fmla="*/ 238746 h 2380521"/>
              <a:gd name="connsiteX4023" fmla="*/ 2927716 w 8023328"/>
              <a:gd name="connsiteY4023" fmla="*/ 226348 h 2380521"/>
              <a:gd name="connsiteX4024" fmla="*/ 2942497 w 8023328"/>
              <a:gd name="connsiteY4024" fmla="*/ 212492 h 2380521"/>
              <a:gd name="connsiteX4025" fmla="*/ 2867363 w 8023328"/>
              <a:gd name="connsiteY4025" fmla="*/ 212492 h 2380521"/>
              <a:gd name="connsiteX4026" fmla="*/ 2879765 w 8023328"/>
              <a:gd name="connsiteY4026" fmla="*/ 226348 h 2380521"/>
              <a:gd name="connsiteX4027" fmla="*/ 2867363 w 8023328"/>
              <a:gd name="connsiteY4027" fmla="*/ 238746 h 2380521"/>
              <a:gd name="connsiteX4028" fmla="*/ 2853510 w 8023328"/>
              <a:gd name="connsiteY4028" fmla="*/ 226348 h 2380521"/>
              <a:gd name="connsiteX4029" fmla="*/ 2867363 w 8023328"/>
              <a:gd name="connsiteY4029" fmla="*/ 212492 h 2380521"/>
              <a:gd name="connsiteX4030" fmla="*/ 2796538 w 8023328"/>
              <a:gd name="connsiteY4030" fmla="*/ 212492 h 2380521"/>
              <a:gd name="connsiteX4031" fmla="*/ 2808934 w 8023328"/>
              <a:gd name="connsiteY4031" fmla="*/ 226348 h 2380521"/>
              <a:gd name="connsiteX4032" fmla="*/ 2796538 w 8023328"/>
              <a:gd name="connsiteY4032" fmla="*/ 238746 h 2380521"/>
              <a:gd name="connsiteX4033" fmla="*/ 2782680 w 8023328"/>
              <a:gd name="connsiteY4033" fmla="*/ 226348 h 2380521"/>
              <a:gd name="connsiteX4034" fmla="*/ 2796538 w 8023328"/>
              <a:gd name="connsiteY4034" fmla="*/ 212492 h 2380521"/>
              <a:gd name="connsiteX4035" fmla="*/ 2725698 w 8023328"/>
              <a:gd name="connsiteY4035" fmla="*/ 212492 h 2380521"/>
              <a:gd name="connsiteX4036" fmla="*/ 2738102 w 8023328"/>
              <a:gd name="connsiteY4036" fmla="*/ 226348 h 2380521"/>
              <a:gd name="connsiteX4037" fmla="*/ 2725698 w 8023328"/>
              <a:gd name="connsiteY4037" fmla="*/ 238746 h 2380521"/>
              <a:gd name="connsiteX4038" fmla="*/ 2711852 w 8023328"/>
              <a:gd name="connsiteY4038" fmla="*/ 226348 h 2380521"/>
              <a:gd name="connsiteX4039" fmla="*/ 2725698 w 8023328"/>
              <a:gd name="connsiteY4039" fmla="*/ 212492 h 2380521"/>
              <a:gd name="connsiteX4040" fmla="*/ 2653420 w 8023328"/>
              <a:gd name="connsiteY4040" fmla="*/ 212492 h 2380521"/>
              <a:gd name="connsiteX4041" fmla="*/ 2667273 w 8023328"/>
              <a:gd name="connsiteY4041" fmla="*/ 226348 h 2380521"/>
              <a:gd name="connsiteX4042" fmla="*/ 2653420 w 8023328"/>
              <a:gd name="connsiteY4042" fmla="*/ 238746 h 2380521"/>
              <a:gd name="connsiteX4043" fmla="*/ 2641021 w 8023328"/>
              <a:gd name="connsiteY4043" fmla="*/ 226348 h 2380521"/>
              <a:gd name="connsiteX4044" fmla="*/ 2653420 w 8023328"/>
              <a:gd name="connsiteY4044" fmla="*/ 212492 h 2380521"/>
              <a:gd name="connsiteX4045" fmla="*/ 2582586 w 8023328"/>
              <a:gd name="connsiteY4045" fmla="*/ 212492 h 2380521"/>
              <a:gd name="connsiteX4046" fmla="*/ 2596439 w 8023328"/>
              <a:gd name="connsiteY4046" fmla="*/ 226348 h 2380521"/>
              <a:gd name="connsiteX4047" fmla="*/ 2582586 w 8023328"/>
              <a:gd name="connsiteY4047" fmla="*/ 238746 h 2380521"/>
              <a:gd name="connsiteX4048" fmla="*/ 2570189 w 8023328"/>
              <a:gd name="connsiteY4048" fmla="*/ 226348 h 2380521"/>
              <a:gd name="connsiteX4049" fmla="*/ 2582586 w 8023328"/>
              <a:gd name="connsiteY4049" fmla="*/ 212492 h 2380521"/>
              <a:gd name="connsiteX4050" fmla="*/ 2511029 w 8023328"/>
              <a:gd name="connsiteY4050" fmla="*/ 212492 h 2380521"/>
              <a:gd name="connsiteX4051" fmla="*/ 2525616 w 8023328"/>
              <a:gd name="connsiteY4051" fmla="*/ 226348 h 2380521"/>
              <a:gd name="connsiteX4052" fmla="*/ 2511029 w 8023328"/>
              <a:gd name="connsiteY4052" fmla="*/ 238746 h 2380521"/>
              <a:gd name="connsiteX4053" fmla="*/ 2499364 w 8023328"/>
              <a:gd name="connsiteY4053" fmla="*/ 226348 h 2380521"/>
              <a:gd name="connsiteX4054" fmla="*/ 2511029 w 8023328"/>
              <a:gd name="connsiteY4054" fmla="*/ 212492 h 2380521"/>
              <a:gd name="connsiteX4055" fmla="*/ 2439946 w 8023328"/>
              <a:gd name="connsiteY4055" fmla="*/ 212492 h 2380521"/>
              <a:gd name="connsiteX4056" fmla="*/ 2454732 w 8023328"/>
              <a:gd name="connsiteY4056" fmla="*/ 226348 h 2380521"/>
              <a:gd name="connsiteX4057" fmla="*/ 2439946 w 8023328"/>
              <a:gd name="connsiteY4057" fmla="*/ 238746 h 2380521"/>
              <a:gd name="connsiteX4058" fmla="*/ 2425156 w 8023328"/>
              <a:gd name="connsiteY4058" fmla="*/ 226348 h 2380521"/>
              <a:gd name="connsiteX4059" fmla="*/ 2439946 w 8023328"/>
              <a:gd name="connsiteY4059" fmla="*/ 212492 h 2380521"/>
              <a:gd name="connsiteX4060" fmla="*/ 2369110 w 8023328"/>
              <a:gd name="connsiteY4060" fmla="*/ 212492 h 2380521"/>
              <a:gd name="connsiteX4061" fmla="*/ 2383900 w 8023328"/>
              <a:gd name="connsiteY4061" fmla="*/ 226348 h 2380521"/>
              <a:gd name="connsiteX4062" fmla="*/ 2369110 w 8023328"/>
              <a:gd name="connsiteY4062" fmla="*/ 238746 h 2380521"/>
              <a:gd name="connsiteX4063" fmla="*/ 2354323 w 8023328"/>
              <a:gd name="connsiteY4063" fmla="*/ 226348 h 2380521"/>
              <a:gd name="connsiteX4064" fmla="*/ 2369110 w 8023328"/>
              <a:gd name="connsiteY4064" fmla="*/ 212492 h 2380521"/>
              <a:gd name="connsiteX4065" fmla="*/ 2298283 w 8023328"/>
              <a:gd name="connsiteY4065" fmla="*/ 212492 h 2380521"/>
              <a:gd name="connsiteX4066" fmla="*/ 2313070 w 8023328"/>
              <a:gd name="connsiteY4066" fmla="*/ 227280 h 2380521"/>
              <a:gd name="connsiteX4067" fmla="*/ 2298283 w 8023328"/>
              <a:gd name="connsiteY4067" fmla="*/ 242069 h 2380521"/>
              <a:gd name="connsiteX4068" fmla="*/ 2283493 w 8023328"/>
              <a:gd name="connsiteY4068" fmla="*/ 227280 h 2380521"/>
              <a:gd name="connsiteX4069" fmla="*/ 2298283 w 8023328"/>
              <a:gd name="connsiteY4069" fmla="*/ 212492 h 2380521"/>
              <a:gd name="connsiteX4070" fmla="*/ 2226517 w 8023328"/>
              <a:gd name="connsiteY4070" fmla="*/ 212492 h 2380521"/>
              <a:gd name="connsiteX4071" fmla="*/ 2238916 w 8023328"/>
              <a:gd name="connsiteY4071" fmla="*/ 227280 h 2380521"/>
              <a:gd name="connsiteX4072" fmla="*/ 2226517 w 8023328"/>
              <a:gd name="connsiteY4072" fmla="*/ 242069 h 2380521"/>
              <a:gd name="connsiteX4073" fmla="*/ 2212659 w 8023328"/>
              <a:gd name="connsiteY4073" fmla="*/ 227280 h 2380521"/>
              <a:gd name="connsiteX4074" fmla="*/ 2226517 w 8023328"/>
              <a:gd name="connsiteY4074" fmla="*/ 212492 h 2380521"/>
              <a:gd name="connsiteX4075" fmla="*/ 2155683 w 8023328"/>
              <a:gd name="connsiteY4075" fmla="*/ 212492 h 2380521"/>
              <a:gd name="connsiteX4076" fmla="*/ 2168081 w 8023328"/>
              <a:gd name="connsiteY4076" fmla="*/ 227280 h 2380521"/>
              <a:gd name="connsiteX4077" fmla="*/ 2155683 w 8023328"/>
              <a:gd name="connsiteY4077" fmla="*/ 242069 h 2380521"/>
              <a:gd name="connsiteX4078" fmla="*/ 2141827 w 8023328"/>
              <a:gd name="connsiteY4078" fmla="*/ 227280 h 2380521"/>
              <a:gd name="connsiteX4079" fmla="*/ 2155683 w 8023328"/>
              <a:gd name="connsiteY4079" fmla="*/ 212492 h 2380521"/>
              <a:gd name="connsiteX4080" fmla="*/ 2084851 w 8023328"/>
              <a:gd name="connsiteY4080" fmla="*/ 212492 h 2380521"/>
              <a:gd name="connsiteX4081" fmla="*/ 2097249 w 8023328"/>
              <a:gd name="connsiteY4081" fmla="*/ 227280 h 2380521"/>
              <a:gd name="connsiteX4082" fmla="*/ 2084851 w 8023328"/>
              <a:gd name="connsiteY4082" fmla="*/ 242069 h 2380521"/>
              <a:gd name="connsiteX4083" fmla="*/ 2070995 w 8023328"/>
              <a:gd name="connsiteY4083" fmla="*/ 227280 h 2380521"/>
              <a:gd name="connsiteX4084" fmla="*/ 2084851 w 8023328"/>
              <a:gd name="connsiteY4084" fmla="*/ 212492 h 2380521"/>
              <a:gd name="connsiteX4085" fmla="*/ 2011835 w 8023328"/>
              <a:gd name="connsiteY4085" fmla="*/ 212492 h 2380521"/>
              <a:gd name="connsiteX4086" fmla="*/ 2026421 w 8023328"/>
              <a:gd name="connsiteY4086" fmla="*/ 227280 h 2380521"/>
              <a:gd name="connsiteX4087" fmla="*/ 2011835 w 8023328"/>
              <a:gd name="connsiteY4087" fmla="*/ 242069 h 2380521"/>
              <a:gd name="connsiteX4088" fmla="*/ 2000168 w 8023328"/>
              <a:gd name="connsiteY4088" fmla="*/ 227280 h 2380521"/>
              <a:gd name="connsiteX4089" fmla="*/ 2011835 w 8023328"/>
              <a:gd name="connsiteY4089" fmla="*/ 212492 h 2380521"/>
              <a:gd name="connsiteX4090" fmla="*/ 1938362 w 8023328"/>
              <a:gd name="connsiteY4090" fmla="*/ 212492 h 2380521"/>
              <a:gd name="connsiteX4091" fmla="*/ 1952222 w 8023328"/>
              <a:gd name="connsiteY4091" fmla="*/ 227280 h 2380521"/>
              <a:gd name="connsiteX4092" fmla="*/ 1938362 w 8023328"/>
              <a:gd name="connsiteY4092" fmla="*/ 242069 h 2380521"/>
              <a:gd name="connsiteX4093" fmla="*/ 1925971 w 8023328"/>
              <a:gd name="connsiteY4093" fmla="*/ 227280 h 2380521"/>
              <a:gd name="connsiteX4094" fmla="*/ 1938362 w 8023328"/>
              <a:gd name="connsiteY4094" fmla="*/ 212492 h 2380521"/>
              <a:gd name="connsiteX4095" fmla="*/ 1867530 w 8023328"/>
              <a:gd name="connsiteY4095" fmla="*/ 212492 h 2380521"/>
              <a:gd name="connsiteX4096" fmla="*/ 1881387 w 8023328"/>
              <a:gd name="connsiteY4096" fmla="*/ 227280 h 2380521"/>
              <a:gd name="connsiteX4097" fmla="*/ 1867530 w 8023328"/>
              <a:gd name="connsiteY4097" fmla="*/ 242069 h 2380521"/>
              <a:gd name="connsiteX4098" fmla="*/ 1855129 w 8023328"/>
              <a:gd name="connsiteY4098" fmla="*/ 227280 h 2380521"/>
              <a:gd name="connsiteX4099" fmla="*/ 1867530 w 8023328"/>
              <a:gd name="connsiteY4099" fmla="*/ 212492 h 2380521"/>
              <a:gd name="connsiteX4100" fmla="*/ 1799087 w 8023328"/>
              <a:gd name="connsiteY4100" fmla="*/ 212492 h 2380521"/>
              <a:gd name="connsiteX4101" fmla="*/ 1813879 w 8023328"/>
              <a:gd name="connsiteY4101" fmla="*/ 227280 h 2380521"/>
              <a:gd name="connsiteX4102" fmla="*/ 1799087 w 8023328"/>
              <a:gd name="connsiteY4102" fmla="*/ 242069 h 2380521"/>
              <a:gd name="connsiteX4103" fmla="*/ 1784303 w 8023328"/>
              <a:gd name="connsiteY4103" fmla="*/ 227280 h 2380521"/>
              <a:gd name="connsiteX4104" fmla="*/ 1799087 w 8023328"/>
              <a:gd name="connsiteY4104" fmla="*/ 212492 h 2380521"/>
              <a:gd name="connsiteX4105" fmla="*/ 1728262 w 8023328"/>
              <a:gd name="connsiteY4105" fmla="*/ 212492 h 2380521"/>
              <a:gd name="connsiteX4106" fmla="*/ 1743052 w 8023328"/>
              <a:gd name="connsiteY4106" fmla="*/ 227280 h 2380521"/>
              <a:gd name="connsiteX4107" fmla="*/ 1728262 w 8023328"/>
              <a:gd name="connsiteY4107" fmla="*/ 242069 h 2380521"/>
              <a:gd name="connsiteX4108" fmla="*/ 1713472 w 8023328"/>
              <a:gd name="connsiteY4108" fmla="*/ 227280 h 2380521"/>
              <a:gd name="connsiteX4109" fmla="*/ 1728262 w 8023328"/>
              <a:gd name="connsiteY4109" fmla="*/ 212492 h 2380521"/>
              <a:gd name="connsiteX4110" fmla="*/ 1656498 w 8023328"/>
              <a:gd name="connsiteY4110" fmla="*/ 212492 h 2380521"/>
              <a:gd name="connsiteX4111" fmla="*/ 1668900 w 8023328"/>
              <a:gd name="connsiteY4111" fmla="*/ 227280 h 2380521"/>
              <a:gd name="connsiteX4112" fmla="*/ 1656498 w 8023328"/>
              <a:gd name="connsiteY4112" fmla="*/ 242069 h 2380521"/>
              <a:gd name="connsiteX4113" fmla="*/ 1642655 w 8023328"/>
              <a:gd name="connsiteY4113" fmla="*/ 227280 h 2380521"/>
              <a:gd name="connsiteX4114" fmla="*/ 1656498 w 8023328"/>
              <a:gd name="connsiteY4114" fmla="*/ 212492 h 2380521"/>
              <a:gd name="connsiteX4115" fmla="*/ 1582299 w 8023328"/>
              <a:gd name="connsiteY4115" fmla="*/ 212492 h 2380521"/>
              <a:gd name="connsiteX4116" fmla="*/ 1594704 w 8023328"/>
              <a:gd name="connsiteY4116" fmla="*/ 227280 h 2380521"/>
              <a:gd name="connsiteX4117" fmla="*/ 1582299 w 8023328"/>
              <a:gd name="connsiteY4117" fmla="*/ 242069 h 2380521"/>
              <a:gd name="connsiteX4118" fmla="*/ 1568441 w 8023328"/>
              <a:gd name="connsiteY4118" fmla="*/ 227280 h 2380521"/>
              <a:gd name="connsiteX4119" fmla="*/ 1582299 w 8023328"/>
              <a:gd name="connsiteY4119" fmla="*/ 212492 h 2380521"/>
              <a:gd name="connsiteX4120" fmla="*/ 1512198 w 8023328"/>
              <a:gd name="connsiteY4120" fmla="*/ 212492 h 2380521"/>
              <a:gd name="connsiteX4121" fmla="*/ 1523867 w 8023328"/>
              <a:gd name="connsiteY4121" fmla="*/ 227280 h 2380521"/>
              <a:gd name="connsiteX4122" fmla="*/ 1512198 w 8023328"/>
              <a:gd name="connsiteY4122" fmla="*/ 242069 h 2380521"/>
              <a:gd name="connsiteX4123" fmla="*/ 1497612 w 8023328"/>
              <a:gd name="connsiteY4123" fmla="*/ 227280 h 2380521"/>
              <a:gd name="connsiteX4124" fmla="*/ 1512198 w 8023328"/>
              <a:gd name="connsiteY4124" fmla="*/ 212492 h 2380521"/>
              <a:gd name="connsiteX4125" fmla="*/ 1439173 w 8023328"/>
              <a:gd name="connsiteY4125" fmla="*/ 212492 h 2380521"/>
              <a:gd name="connsiteX4126" fmla="*/ 1453026 w 8023328"/>
              <a:gd name="connsiteY4126" fmla="*/ 227280 h 2380521"/>
              <a:gd name="connsiteX4127" fmla="*/ 1439173 w 8023328"/>
              <a:gd name="connsiteY4127" fmla="*/ 242069 h 2380521"/>
              <a:gd name="connsiteX4128" fmla="*/ 1426777 w 8023328"/>
              <a:gd name="connsiteY4128" fmla="*/ 227280 h 2380521"/>
              <a:gd name="connsiteX4129" fmla="*/ 1439173 w 8023328"/>
              <a:gd name="connsiteY4129" fmla="*/ 212492 h 2380521"/>
              <a:gd name="connsiteX4130" fmla="*/ 1368349 w 8023328"/>
              <a:gd name="connsiteY4130" fmla="*/ 212492 h 2380521"/>
              <a:gd name="connsiteX4131" fmla="*/ 1382203 w 8023328"/>
              <a:gd name="connsiteY4131" fmla="*/ 227280 h 2380521"/>
              <a:gd name="connsiteX4132" fmla="*/ 1368349 w 8023328"/>
              <a:gd name="connsiteY4132" fmla="*/ 242069 h 2380521"/>
              <a:gd name="connsiteX4133" fmla="*/ 1355950 w 8023328"/>
              <a:gd name="connsiteY4133" fmla="*/ 227280 h 2380521"/>
              <a:gd name="connsiteX4134" fmla="*/ 1368349 w 8023328"/>
              <a:gd name="connsiteY4134" fmla="*/ 212492 h 2380521"/>
              <a:gd name="connsiteX4135" fmla="*/ 1297520 w 8023328"/>
              <a:gd name="connsiteY4135" fmla="*/ 212492 h 2380521"/>
              <a:gd name="connsiteX4136" fmla="*/ 1311374 w 8023328"/>
              <a:gd name="connsiteY4136" fmla="*/ 227280 h 2380521"/>
              <a:gd name="connsiteX4137" fmla="*/ 1297520 w 8023328"/>
              <a:gd name="connsiteY4137" fmla="*/ 242069 h 2380521"/>
              <a:gd name="connsiteX4138" fmla="*/ 1285121 w 8023328"/>
              <a:gd name="connsiteY4138" fmla="*/ 227280 h 2380521"/>
              <a:gd name="connsiteX4139" fmla="*/ 1297520 w 8023328"/>
              <a:gd name="connsiteY4139" fmla="*/ 212492 h 2380521"/>
              <a:gd name="connsiteX4140" fmla="*/ 1225708 w 8023328"/>
              <a:gd name="connsiteY4140" fmla="*/ 212492 h 2380521"/>
              <a:gd name="connsiteX4141" fmla="*/ 1240496 w 8023328"/>
              <a:gd name="connsiteY4141" fmla="*/ 227280 h 2380521"/>
              <a:gd name="connsiteX4142" fmla="*/ 1225708 w 8023328"/>
              <a:gd name="connsiteY4142" fmla="*/ 242069 h 2380521"/>
              <a:gd name="connsiteX4143" fmla="*/ 1210934 w 8023328"/>
              <a:gd name="connsiteY4143" fmla="*/ 227280 h 2380521"/>
              <a:gd name="connsiteX4144" fmla="*/ 1225708 w 8023328"/>
              <a:gd name="connsiteY4144" fmla="*/ 212492 h 2380521"/>
              <a:gd name="connsiteX4145" fmla="*/ 1154891 w 8023328"/>
              <a:gd name="connsiteY4145" fmla="*/ 212492 h 2380521"/>
              <a:gd name="connsiteX4146" fmla="*/ 1169683 w 8023328"/>
              <a:gd name="connsiteY4146" fmla="*/ 227280 h 2380521"/>
              <a:gd name="connsiteX4147" fmla="*/ 1154891 w 8023328"/>
              <a:gd name="connsiteY4147" fmla="*/ 242069 h 2380521"/>
              <a:gd name="connsiteX4148" fmla="*/ 1140105 w 8023328"/>
              <a:gd name="connsiteY4148" fmla="*/ 227280 h 2380521"/>
              <a:gd name="connsiteX4149" fmla="*/ 1154891 w 8023328"/>
              <a:gd name="connsiteY4149" fmla="*/ 212492 h 2380521"/>
              <a:gd name="connsiteX4150" fmla="*/ 1084063 w 8023328"/>
              <a:gd name="connsiteY4150" fmla="*/ 212492 h 2380521"/>
              <a:gd name="connsiteX4151" fmla="*/ 1098847 w 8023328"/>
              <a:gd name="connsiteY4151" fmla="*/ 227280 h 2380521"/>
              <a:gd name="connsiteX4152" fmla="*/ 1084063 w 8023328"/>
              <a:gd name="connsiteY4152" fmla="*/ 242069 h 2380521"/>
              <a:gd name="connsiteX4153" fmla="*/ 1069276 w 8023328"/>
              <a:gd name="connsiteY4153" fmla="*/ 227280 h 2380521"/>
              <a:gd name="connsiteX4154" fmla="*/ 1084063 w 8023328"/>
              <a:gd name="connsiteY4154" fmla="*/ 212492 h 2380521"/>
              <a:gd name="connsiteX4155" fmla="*/ 3013723 w 8023328"/>
              <a:gd name="connsiteY4155" fmla="*/ 141661 h 2380521"/>
              <a:gd name="connsiteX4156" fmla="*/ 3028140 w 8023328"/>
              <a:gd name="connsiteY4156" fmla="*/ 155517 h 2380521"/>
              <a:gd name="connsiteX4157" fmla="*/ 3013723 w 8023328"/>
              <a:gd name="connsiteY4157" fmla="*/ 167915 h 2380521"/>
              <a:gd name="connsiteX4158" fmla="*/ 2998545 w 8023328"/>
              <a:gd name="connsiteY4158" fmla="*/ 155517 h 2380521"/>
              <a:gd name="connsiteX4159" fmla="*/ 3013723 w 8023328"/>
              <a:gd name="connsiteY4159" fmla="*/ 141661 h 2380521"/>
              <a:gd name="connsiteX4160" fmla="*/ 2942497 w 8023328"/>
              <a:gd name="connsiteY4160" fmla="*/ 141661 h 2380521"/>
              <a:gd name="connsiteX4161" fmla="*/ 2957293 w 8023328"/>
              <a:gd name="connsiteY4161" fmla="*/ 155517 h 2380521"/>
              <a:gd name="connsiteX4162" fmla="*/ 2942497 w 8023328"/>
              <a:gd name="connsiteY4162" fmla="*/ 167915 h 2380521"/>
              <a:gd name="connsiteX4163" fmla="*/ 2927716 w 8023328"/>
              <a:gd name="connsiteY4163" fmla="*/ 155517 h 2380521"/>
              <a:gd name="connsiteX4164" fmla="*/ 2942497 w 8023328"/>
              <a:gd name="connsiteY4164" fmla="*/ 141661 h 2380521"/>
              <a:gd name="connsiteX4165" fmla="*/ 2867363 w 8023328"/>
              <a:gd name="connsiteY4165" fmla="*/ 141661 h 2380521"/>
              <a:gd name="connsiteX4166" fmla="*/ 2879765 w 8023328"/>
              <a:gd name="connsiteY4166" fmla="*/ 155517 h 2380521"/>
              <a:gd name="connsiteX4167" fmla="*/ 2867363 w 8023328"/>
              <a:gd name="connsiteY4167" fmla="*/ 167915 h 2380521"/>
              <a:gd name="connsiteX4168" fmla="*/ 2853510 w 8023328"/>
              <a:gd name="connsiteY4168" fmla="*/ 155517 h 2380521"/>
              <a:gd name="connsiteX4169" fmla="*/ 2867363 w 8023328"/>
              <a:gd name="connsiteY4169" fmla="*/ 141661 h 2380521"/>
              <a:gd name="connsiteX4170" fmla="*/ 2796538 w 8023328"/>
              <a:gd name="connsiteY4170" fmla="*/ 141661 h 2380521"/>
              <a:gd name="connsiteX4171" fmla="*/ 2808940 w 8023328"/>
              <a:gd name="connsiteY4171" fmla="*/ 155517 h 2380521"/>
              <a:gd name="connsiteX4172" fmla="*/ 2796538 w 8023328"/>
              <a:gd name="connsiteY4172" fmla="*/ 167915 h 2380521"/>
              <a:gd name="connsiteX4173" fmla="*/ 2782683 w 8023328"/>
              <a:gd name="connsiteY4173" fmla="*/ 155517 h 2380521"/>
              <a:gd name="connsiteX4174" fmla="*/ 2796538 w 8023328"/>
              <a:gd name="connsiteY4174" fmla="*/ 141661 h 2380521"/>
              <a:gd name="connsiteX4175" fmla="*/ 2725703 w 8023328"/>
              <a:gd name="connsiteY4175" fmla="*/ 141661 h 2380521"/>
              <a:gd name="connsiteX4176" fmla="*/ 2738105 w 8023328"/>
              <a:gd name="connsiteY4176" fmla="*/ 155517 h 2380521"/>
              <a:gd name="connsiteX4177" fmla="*/ 2725703 w 8023328"/>
              <a:gd name="connsiteY4177" fmla="*/ 167915 h 2380521"/>
              <a:gd name="connsiteX4178" fmla="*/ 2711852 w 8023328"/>
              <a:gd name="connsiteY4178" fmla="*/ 155517 h 2380521"/>
              <a:gd name="connsiteX4179" fmla="*/ 2725703 w 8023328"/>
              <a:gd name="connsiteY4179" fmla="*/ 141661 h 2380521"/>
              <a:gd name="connsiteX4180" fmla="*/ 2653420 w 8023328"/>
              <a:gd name="connsiteY4180" fmla="*/ 141661 h 2380521"/>
              <a:gd name="connsiteX4181" fmla="*/ 2667273 w 8023328"/>
              <a:gd name="connsiteY4181" fmla="*/ 155517 h 2380521"/>
              <a:gd name="connsiteX4182" fmla="*/ 2653420 w 8023328"/>
              <a:gd name="connsiteY4182" fmla="*/ 167915 h 2380521"/>
              <a:gd name="connsiteX4183" fmla="*/ 2641021 w 8023328"/>
              <a:gd name="connsiteY4183" fmla="*/ 155517 h 2380521"/>
              <a:gd name="connsiteX4184" fmla="*/ 2653420 w 8023328"/>
              <a:gd name="connsiteY4184" fmla="*/ 141661 h 2380521"/>
              <a:gd name="connsiteX4185" fmla="*/ 2582586 w 8023328"/>
              <a:gd name="connsiteY4185" fmla="*/ 141661 h 2380521"/>
              <a:gd name="connsiteX4186" fmla="*/ 2596442 w 8023328"/>
              <a:gd name="connsiteY4186" fmla="*/ 155517 h 2380521"/>
              <a:gd name="connsiteX4187" fmla="*/ 2582586 w 8023328"/>
              <a:gd name="connsiteY4187" fmla="*/ 167915 h 2380521"/>
              <a:gd name="connsiteX4188" fmla="*/ 2570189 w 8023328"/>
              <a:gd name="connsiteY4188" fmla="*/ 155517 h 2380521"/>
              <a:gd name="connsiteX4189" fmla="*/ 2582586 w 8023328"/>
              <a:gd name="connsiteY4189" fmla="*/ 141661 h 2380521"/>
              <a:gd name="connsiteX4190" fmla="*/ 2511034 w 8023328"/>
              <a:gd name="connsiteY4190" fmla="*/ 141661 h 2380521"/>
              <a:gd name="connsiteX4191" fmla="*/ 2525616 w 8023328"/>
              <a:gd name="connsiteY4191" fmla="*/ 155517 h 2380521"/>
              <a:gd name="connsiteX4192" fmla="*/ 2511034 w 8023328"/>
              <a:gd name="connsiteY4192" fmla="*/ 167915 h 2380521"/>
              <a:gd name="connsiteX4193" fmla="*/ 2499364 w 8023328"/>
              <a:gd name="connsiteY4193" fmla="*/ 155517 h 2380521"/>
              <a:gd name="connsiteX4194" fmla="*/ 2511034 w 8023328"/>
              <a:gd name="connsiteY4194" fmla="*/ 141661 h 2380521"/>
              <a:gd name="connsiteX4195" fmla="*/ 2439946 w 8023328"/>
              <a:gd name="connsiteY4195" fmla="*/ 141661 h 2380521"/>
              <a:gd name="connsiteX4196" fmla="*/ 2454734 w 8023328"/>
              <a:gd name="connsiteY4196" fmla="*/ 155517 h 2380521"/>
              <a:gd name="connsiteX4197" fmla="*/ 2439946 w 8023328"/>
              <a:gd name="connsiteY4197" fmla="*/ 167915 h 2380521"/>
              <a:gd name="connsiteX4198" fmla="*/ 2425159 w 8023328"/>
              <a:gd name="connsiteY4198" fmla="*/ 155517 h 2380521"/>
              <a:gd name="connsiteX4199" fmla="*/ 2439946 w 8023328"/>
              <a:gd name="connsiteY4199" fmla="*/ 141661 h 2380521"/>
              <a:gd name="connsiteX4200" fmla="*/ 2369114 w 8023328"/>
              <a:gd name="connsiteY4200" fmla="*/ 141661 h 2380521"/>
              <a:gd name="connsiteX4201" fmla="*/ 2383900 w 8023328"/>
              <a:gd name="connsiteY4201" fmla="*/ 155517 h 2380521"/>
              <a:gd name="connsiteX4202" fmla="*/ 2369114 w 8023328"/>
              <a:gd name="connsiteY4202" fmla="*/ 167915 h 2380521"/>
              <a:gd name="connsiteX4203" fmla="*/ 2354323 w 8023328"/>
              <a:gd name="connsiteY4203" fmla="*/ 155517 h 2380521"/>
              <a:gd name="connsiteX4204" fmla="*/ 2369114 w 8023328"/>
              <a:gd name="connsiteY4204" fmla="*/ 141661 h 2380521"/>
              <a:gd name="connsiteX4205" fmla="*/ 2298283 w 8023328"/>
              <a:gd name="connsiteY4205" fmla="*/ 141661 h 2380521"/>
              <a:gd name="connsiteX4206" fmla="*/ 2313070 w 8023328"/>
              <a:gd name="connsiteY4206" fmla="*/ 155517 h 2380521"/>
              <a:gd name="connsiteX4207" fmla="*/ 2298283 w 8023328"/>
              <a:gd name="connsiteY4207" fmla="*/ 167915 h 2380521"/>
              <a:gd name="connsiteX4208" fmla="*/ 2283493 w 8023328"/>
              <a:gd name="connsiteY4208" fmla="*/ 155517 h 2380521"/>
              <a:gd name="connsiteX4209" fmla="*/ 2298283 w 8023328"/>
              <a:gd name="connsiteY4209" fmla="*/ 141661 h 2380521"/>
              <a:gd name="connsiteX4210" fmla="*/ 2226517 w 8023328"/>
              <a:gd name="connsiteY4210" fmla="*/ 141661 h 2380521"/>
              <a:gd name="connsiteX4211" fmla="*/ 2238916 w 8023328"/>
              <a:gd name="connsiteY4211" fmla="*/ 155517 h 2380521"/>
              <a:gd name="connsiteX4212" fmla="*/ 2226517 w 8023328"/>
              <a:gd name="connsiteY4212" fmla="*/ 167915 h 2380521"/>
              <a:gd name="connsiteX4213" fmla="*/ 2212659 w 8023328"/>
              <a:gd name="connsiteY4213" fmla="*/ 155517 h 2380521"/>
              <a:gd name="connsiteX4214" fmla="*/ 2226517 w 8023328"/>
              <a:gd name="connsiteY4214" fmla="*/ 141661 h 2380521"/>
              <a:gd name="connsiteX4215" fmla="*/ 2155683 w 8023328"/>
              <a:gd name="connsiteY4215" fmla="*/ 141661 h 2380521"/>
              <a:gd name="connsiteX4216" fmla="*/ 2168084 w 8023328"/>
              <a:gd name="connsiteY4216" fmla="*/ 155517 h 2380521"/>
              <a:gd name="connsiteX4217" fmla="*/ 2155683 w 8023328"/>
              <a:gd name="connsiteY4217" fmla="*/ 167915 h 2380521"/>
              <a:gd name="connsiteX4218" fmla="*/ 2141827 w 8023328"/>
              <a:gd name="connsiteY4218" fmla="*/ 155517 h 2380521"/>
              <a:gd name="connsiteX4219" fmla="*/ 2155683 w 8023328"/>
              <a:gd name="connsiteY4219" fmla="*/ 141661 h 2380521"/>
              <a:gd name="connsiteX4220" fmla="*/ 2084851 w 8023328"/>
              <a:gd name="connsiteY4220" fmla="*/ 141661 h 2380521"/>
              <a:gd name="connsiteX4221" fmla="*/ 2097249 w 8023328"/>
              <a:gd name="connsiteY4221" fmla="*/ 155517 h 2380521"/>
              <a:gd name="connsiteX4222" fmla="*/ 2084851 w 8023328"/>
              <a:gd name="connsiteY4222" fmla="*/ 167915 h 2380521"/>
              <a:gd name="connsiteX4223" fmla="*/ 2070995 w 8023328"/>
              <a:gd name="connsiteY4223" fmla="*/ 155517 h 2380521"/>
              <a:gd name="connsiteX4224" fmla="*/ 2084851 w 8023328"/>
              <a:gd name="connsiteY4224" fmla="*/ 141661 h 2380521"/>
              <a:gd name="connsiteX4225" fmla="*/ 2011835 w 8023328"/>
              <a:gd name="connsiteY4225" fmla="*/ 141661 h 2380521"/>
              <a:gd name="connsiteX4226" fmla="*/ 2026421 w 8023328"/>
              <a:gd name="connsiteY4226" fmla="*/ 155517 h 2380521"/>
              <a:gd name="connsiteX4227" fmla="*/ 2011835 w 8023328"/>
              <a:gd name="connsiteY4227" fmla="*/ 167915 h 2380521"/>
              <a:gd name="connsiteX4228" fmla="*/ 2000168 w 8023328"/>
              <a:gd name="connsiteY4228" fmla="*/ 155517 h 2380521"/>
              <a:gd name="connsiteX4229" fmla="*/ 2011835 w 8023328"/>
              <a:gd name="connsiteY4229" fmla="*/ 141661 h 2380521"/>
              <a:gd name="connsiteX4230" fmla="*/ 1938365 w 8023328"/>
              <a:gd name="connsiteY4230" fmla="*/ 141661 h 2380521"/>
              <a:gd name="connsiteX4231" fmla="*/ 1952222 w 8023328"/>
              <a:gd name="connsiteY4231" fmla="*/ 155517 h 2380521"/>
              <a:gd name="connsiteX4232" fmla="*/ 1938365 w 8023328"/>
              <a:gd name="connsiteY4232" fmla="*/ 167915 h 2380521"/>
              <a:gd name="connsiteX4233" fmla="*/ 1925971 w 8023328"/>
              <a:gd name="connsiteY4233" fmla="*/ 155517 h 2380521"/>
              <a:gd name="connsiteX4234" fmla="*/ 1938365 w 8023328"/>
              <a:gd name="connsiteY4234" fmla="*/ 141661 h 2380521"/>
              <a:gd name="connsiteX4235" fmla="*/ 1869922 w 8023328"/>
              <a:gd name="connsiteY4235" fmla="*/ 141661 h 2380521"/>
              <a:gd name="connsiteX4236" fmla="*/ 1884712 w 8023328"/>
              <a:gd name="connsiteY4236" fmla="*/ 155517 h 2380521"/>
              <a:gd name="connsiteX4237" fmla="*/ 1869922 w 8023328"/>
              <a:gd name="connsiteY4237" fmla="*/ 167915 h 2380521"/>
              <a:gd name="connsiteX4238" fmla="*/ 1855131 w 8023328"/>
              <a:gd name="connsiteY4238" fmla="*/ 155517 h 2380521"/>
              <a:gd name="connsiteX4239" fmla="*/ 1869922 w 8023328"/>
              <a:gd name="connsiteY4239" fmla="*/ 141661 h 2380521"/>
              <a:gd name="connsiteX4240" fmla="*/ 1799087 w 8023328"/>
              <a:gd name="connsiteY4240" fmla="*/ 141661 h 2380521"/>
              <a:gd name="connsiteX4241" fmla="*/ 1813879 w 8023328"/>
              <a:gd name="connsiteY4241" fmla="*/ 155517 h 2380521"/>
              <a:gd name="connsiteX4242" fmla="*/ 1799087 w 8023328"/>
              <a:gd name="connsiteY4242" fmla="*/ 167915 h 2380521"/>
              <a:gd name="connsiteX4243" fmla="*/ 1784303 w 8023328"/>
              <a:gd name="connsiteY4243" fmla="*/ 155517 h 2380521"/>
              <a:gd name="connsiteX4244" fmla="*/ 1799087 w 8023328"/>
              <a:gd name="connsiteY4244" fmla="*/ 141661 h 2380521"/>
              <a:gd name="connsiteX4245" fmla="*/ 1728262 w 8023328"/>
              <a:gd name="connsiteY4245" fmla="*/ 141661 h 2380521"/>
              <a:gd name="connsiteX4246" fmla="*/ 1743052 w 8023328"/>
              <a:gd name="connsiteY4246" fmla="*/ 155517 h 2380521"/>
              <a:gd name="connsiteX4247" fmla="*/ 1728262 w 8023328"/>
              <a:gd name="connsiteY4247" fmla="*/ 167915 h 2380521"/>
              <a:gd name="connsiteX4248" fmla="*/ 1713474 w 8023328"/>
              <a:gd name="connsiteY4248" fmla="*/ 155517 h 2380521"/>
              <a:gd name="connsiteX4249" fmla="*/ 1728262 w 8023328"/>
              <a:gd name="connsiteY4249" fmla="*/ 141661 h 2380521"/>
              <a:gd name="connsiteX4250" fmla="*/ 1656501 w 8023328"/>
              <a:gd name="connsiteY4250" fmla="*/ 141661 h 2380521"/>
              <a:gd name="connsiteX4251" fmla="*/ 1668900 w 8023328"/>
              <a:gd name="connsiteY4251" fmla="*/ 156450 h 2380521"/>
              <a:gd name="connsiteX4252" fmla="*/ 1656501 w 8023328"/>
              <a:gd name="connsiteY4252" fmla="*/ 171239 h 2380521"/>
              <a:gd name="connsiteX4253" fmla="*/ 1642655 w 8023328"/>
              <a:gd name="connsiteY4253" fmla="*/ 156450 h 2380521"/>
              <a:gd name="connsiteX4254" fmla="*/ 1656501 w 8023328"/>
              <a:gd name="connsiteY4254" fmla="*/ 141661 h 2380521"/>
              <a:gd name="connsiteX4255" fmla="*/ 1582299 w 8023328"/>
              <a:gd name="connsiteY4255" fmla="*/ 141661 h 2380521"/>
              <a:gd name="connsiteX4256" fmla="*/ 1594704 w 8023328"/>
              <a:gd name="connsiteY4256" fmla="*/ 156450 h 2380521"/>
              <a:gd name="connsiteX4257" fmla="*/ 1582299 w 8023328"/>
              <a:gd name="connsiteY4257" fmla="*/ 171239 h 2380521"/>
              <a:gd name="connsiteX4258" fmla="*/ 1568444 w 8023328"/>
              <a:gd name="connsiteY4258" fmla="*/ 156450 h 2380521"/>
              <a:gd name="connsiteX4259" fmla="*/ 1582299 w 8023328"/>
              <a:gd name="connsiteY4259" fmla="*/ 141661 h 2380521"/>
              <a:gd name="connsiteX4260" fmla="*/ 1512199 w 8023328"/>
              <a:gd name="connsiteY4260" fmla="*/ 141661 h 2380521"/>
              <a:gd name="connsiteX4261" fmla="*/ 1523867 w 8023328"/>
              <a:gd name="connsiteY4261" fmla="*/ 156450 h 2380521"/>
              <a:gd name="connsiteX4262" fmla="*/ 1512199 w 8023328"/>
              <a:gd name="connsiteY4262" fmla="*/ 171239 h 2380521"/>
              <a:gd name="connsiteX4263" fmla="*/ 1497612 w 8023328"/>
              <a:gd name="connsiteY4263" fmla="*/ 156450 h 2380521"/>
              <a:gd name="connsiteX4264" fmla="*/ 1512199 w 8023328"/>
              <a:gd name="connsiteY4264" fmla="*/ 141661 h 2380521"/>
              <a:gd name="connsiteX4265" fmla="*/ 1439173 w 8023328"/>
              <a:gd name="connsiteY4265" fmla="*/ 141661 h 2380521"/>
              <a:gd name="connsiteX4266" fmla="*/ 1453026 w 8023328"/>
              <a:gd name="connsiteY4266" fmla="*/ 156450 h 2380521"/>
              <a:gd name="connsiteX4267" fmla="*/ 1439173 w 8023328"/>
              <a:gd name="connsiteY4267" fmla="*/ 171239 h 2380521"/>
              <a:gd name="connsiteX4268" fmla="*/ 1426777 w 8023328"/>
              <a:gd name="connsiteY4268" fmla="*/ 156450 h 2380521"/>
              <a:gd name="connsiteX4269" fmla="*/ 1439173 w 8023328"/>
              <a:gd name="connsiteY4269" fmla="*/ 141661 h 2380521"/>
              <a:gd name="connsiteX4270" fmla="*/ 1368349 w 8023328"/>
              <a:gd name="connsiteY4270" fmla="*/ 141661 h 2380521"/>
              <a:gd name="connsiteX4271" fmla="*/ 1382203 w 8023328"/>
              <a:gd name="connsiteY4271" fmla="*/ 156450 h 2380521"/>
              <a:gd name="connsiteX4272" fmla="*/ 1368349 w 8023328"/>
              <a:gd name="connsiteY4272" fmla="*/ 171239 h 2380521"/>
              <a:gd name="connsiteX4273" fmla="*/ 1355953 w 8023328"/>
              <a:gd name="connsiteY4273" fmla="*/ 156450 h 2380521"/>
              <a:gd name="connsiteX4274" fmla="*/ 1368349 w 8023328"/>
              <a:gd name="connsiteY4274" fmla="*/ 141661 h 2380521"/>
              <a:gd name="connsiteX4275" fmla="*/ 1297520 w 8023328"/>
              <a:gd name="connsiteY4275" fmla="*/ 141661 h 2380521"/>
              <a:gd name="connsiteX4276" fmla="*/ 1311374 w 8023328"/>
              <a:gd name="connsiteY4276" fmla="*/ 156450 h 2380521"/>
              <a:gd name="connsiteX4277" fmla="*/ 1297520 w 8023328"/>
              <a:gd name="connsiteY4277" fmla="*/ 171239 h 2380521"/>
              <a:gd name="connsiteX4278" fmla="*/ 1285121 w 8023328"/>
              <a:gd name="connsiteY4278" fmla="*/ 156450 h 2380521"/>
              <a:gd name="connsiteX4279" fmla="*/ 1297520 w 8023328"/>
              <a:gd name="connsiteY4279" fmla="*/ 141661 h 2380521"/>
              <a:gd name="connsiteX4280" fmla="*/ 2796538 w 8023328"/>
              <a:gd name="connsiteY4280" fmla="*/ 70831 h 2380521"/>
              <a:gd name="connsiteX4281" fmla="*/ 2808940 w 8023328"/>
              <a:gd name="connsiteY4281" fmla="*/ 84687 h 2380521"/>
              <a:gd name="connsiteX4282" fmla="*/ 2796538 w 8023328"/>
              <a:gd name="connsiteY4282" fmla="*/ 97085 h 2380521"/>
              <a:gd name="connsiteX4283" fmla="*/ 2782683 w 8023328"/>
              <a:gd name="connsiteY4283" fmla="*/ 84687 h 2380521"/>
              <a:gd name="connsiteX4284" fmla="*/ 2796538 w 8023328"/>
              <a:gd name="connsiteY4284" fmla="*/ 70831 h 2380521"/>
              <a:gd name="connsiteX4285" fmla="*/ 2725703 w 8023328"/>
              <a:gd name="connsiteY4285" fmla="*/ 70831 h 2380521"/>
              <a:gd name="connsiteX4286" fmla="*/ 2738105 w 8023328"/>
              <a:gd name="connsiteY4286" fmla="*/ 84687 h 2380521"/>
              <a:gd name="connsiteX4287" fmla="*/ 2725703 w 8023328"/>
              <a:gd name="connsiteY4287" fmla="*/ 97085 h 2380521"/>
              <a:gd name="connsiteX4288" fmla="*/ 2711852 w 8023328"/>
              <a:gd name="connsiteY4288" fmla="*/ 84687 h 2380521"/>
              <a:gd name="connsiteX4289" fmla="*/ 2725703 w 8023328"/>
              <a:gd name="connsiteY4289" fmla="*/ 70831 h 2380521"/>
              <a:gd name="connsiteX4290" fmla="*/ 2653420 w 8023328"/>
              <a:gd name="connsiteY4290" fmla="*/ 70831 h 2380521"/>
              <a:gd name="connsiteX4291" fmla="*/ 2667273 w 8023328"/>
              <a:gd name="connsiteY4291" fmla="*/ 84687 h 2380521"/>
              <a:gd name="connsiteX4292" fmla="*/ 2653420 w 8023328"/>
              <a:gd name="connsiteY4292" fmla="*/ 97085 h 2380521"/>
              <a:gd name="connsiteX4293" fmla="*/ 2641021 w 8023328"/>
              <a:gd name="connsiteY4293" fmla="*/ 84687 h 2380521"/>
              <a:gd name="connsiteX4294" fmla="*/ 2653420 w 8023328"/>
              <a:gd name="connsiteY4294" fmla="*/ 70831 h 2380521"/>
              <a:gd name="connsiteX4295" fmla="*/ 2582586 w 8023328"/>
              <a:gd name="connsiteY4295" fmla="*/ 70831 h 2380521"/>
              <a:gd name="connsiteX4296" fmla="*/ 2596442 w 8023328"/>
              <a:gd name="connsiteY4296" fmla="*/ 84687 h 2380521"/>
              <a:gd name="connsiteX4297" fmla="*/ 2582586 w 8023328"/>
              <a:gd name="connsiteY4297" fmla="*/ 97085 h 2380521"/>
              <a:gd name="connsiteX4298" fmla="*/ 2570189 w 8023328"/>
              <a:gd name="connsiteY4298" fmla="*/ 84687 h 2380521"/>
              <a:gd name="connsiteX4299" fmla="*/ 2582586 w 8023328"/>
              <a:gd name="connsiteY4299" fmla="*/ 70831 h 2380521"/>
              <a:gd name="connsiteX4300" fmla="*/ 2511034 w 8023328"/>
              <a:gd name="connsiteY4300" fmla="*/ 70831 h 2380521"/>
              <a:gd name="connsiteX4301" fmla="*/ 2525616 w 8023328"/>
              <a:gd name="connsiteY4301" fmla="*/ 84687 h 2380521"/>
              <a:gd name="connsiteX4302" fmla="*/ 2511034 w 8023328"/>
              <a:gd name="connsiteY4302" fmla="*/ 97085 h 2380521"/>
              <a:gd name="connsiteX4303" fmla="*/ 2499364 w 8023328"/>
              <a:gd name="connsiteY4303" fmla="*/ 84687 h 2380521"/>
              <a:gd name="connsiteX4304" fmla="*/ 2511034 w 8023328"/>
              <a:gd name="connsiteY4304" fmla="*/ 70831 h 2380521"/>
              <a:gd name="connsiteX4305" fmla="*/ 2439946 w 8023328"/>
              <a:gd name="connsiteY4305" fmla="*/ 70831 h 2380521"/>
              <a:gd name="connsiteX4306" fmla="*/ 2454737 w 8023328"/>
              <a:gd name="connsiteY4306" fmla="*/ 84687 h 2380521"/>
              <a:gd name="connsiteX4307" fmla="*/ 2439946 w 8023328"/>
              <a:gd name="connsiteY4307" fmla="*/ 97085 h 2380521"/>
              <a:gd name="connsiteX4308" fmla="*/ 2425159 w 8023328"/>
              <a:gd name="connsiteY4308" fmla="*/ 84687 h 2380521"/>
              <a:gd name="connsiteX4309" fmla="*/ 2439946 w 8023328"/>
              <a:gd name="connsiteY4309" fmla="*/ 70831 h 2380521"/>
              <a:gd name="connsiteX4310" fmla="*/ 2369114 w 8023328"/>
              <a:gd name="connsiteY4310" fmla="*/ 70831 h 2380521"/>
              <a:gd name="connsiteX4311" fmla="*/ 2383900 w 8023328"/>
              <a:gd name="connsiteY4311" fmla="*/ 84687 h 2380521"/>
              <a:gd name="connsiteX4312" fmla="*/ 2369114 w 8023328"/>
              <a:gd name="connsiteY4312" fmla="*/ 97085 h 2380521"/>
              <a:gd name="connsiteX4313" fmla="*/ 2354323 w 8023328"/>
              <a:gd name="connsiteY4313" fmla="*/ 84687 h 2380521"/>
              <a:gd name="connsiteX4314" fmla="*/ 2369114 w 8023328"/>
              <a:gd name="connsiteY4314" fmla="*/ 70831 h 2380521"/>
              <a:gd name="connsiteX4315" fmla="*/ 2298283 w 8023328"/>
              <a:gd name="connsiteY4315" fmla="*/ 70831 h 2380521"/>
              <a:gd name="connsiteX4316" fmla="*/ 2313070 w 8023328"/>
              <a:gd name="connsiteY4316" fmla="*/ 84687 h 2380521"/>
              <a:gd name="connsiteX4317" fmla="*/ 2298283 w 8023328"/>
              <a:gd name="connsiteY4317" fmla="*/ 97085 h 2380521"/>
              <a:gd name="connsiteX4318" fmla="*/ 2283493 w 8023328"/>
              <a:gd name="connsiteY4318" fmla="*/ 84687 h 2380521"/>
              <a:gd name="connsiteX4319" fmla="*/ 2298283 w 8023328"/>
              <a:gd name="connsiteY4319" fmla="*/ 70831 h 2380521"/>
              <a:gd name="connsiteX4320" fmla="*/ 2226517 w 8023328"/>
              <a:gd name="connsiteY4320" fmla="*/ 70831 h 2380521"/>
              <a:gd name="connsiteX4321" fmla="*/ 2238916 w 8023328"/>
              <a:gd name="connsiteY4321" fmla="*/ 84687 h 2380521"/>
              <a:gd name="connsiteX4322" fmla="*/ 2226517 w 8023328"/>
              <a:gd name="connsiteY4322" fmla="*/ 97085 h 2380521"/>
              <a:gd name="connsiteX4323" fmla="*/ 2212659 w 8023328"/>
              <a:gd name="connsiteY4323" fmla="*/ 84687 h 2380521"/>
              <a:gd name="connsiteX4324" fmla="*/ 2226517 w 8023328"/>
              <a:gd name="connsiteY4324" fmla="*/ 70831 h 2380521"/>
              <a:gd name="connsiteX4325" fmla="*/ 2155683 w 8023328"/>
              <a:gd name="connsiteY4325" fmla="*/ 70831 h 2380521"/>
              <a:gd name="connsiteX4326" fmla="*/ 2168084 w 8023328"/>
              <a:gd name="connsiteY4326" fmla="*/ 84687 h 2380521"/>
              <a:gd name="connsiteX4327" fmla="*/ 2155683 w 8023328"/>
              <a:gd name="connsiteY4327" fmla="*/ 97085 h 2380521"/>
              <a:gd name="connsiteX4328" fmla="*/ 2141827 w 8023328"/>
              <a:gd name="connsiteY4328" fmla="*/ 84687 h 2380521"/>
              <a:gd name="connsiteX4329" fmla="*/ 2155683 w 8023328"/>
              <a:gd name="connsiteY4329" fmla="*/ 70831 h 2380521"/>
              <a:gd name="connsiteX4330" fmla="*/ 2083393 w 8023328"/>
              <a:gd name="connsiteY4330" fmla="*/ 70831 h 2380521"/>
              <a:gd name="connsiteX4331" fmla="*/ 2097249 w 8023328"/>
              <a:gd name="connsiteY4331" fmla="*/ 84687 h 2380521"/>
              <a:gd name="connsiteX4332" fmla="*/ 2083393 w 8023328"/>
              <a:gd name="connsiteY4332" fmla="*/ 97085 h 2380521"/>
              <a:gd name="connsiteX4333" fmla="*/ 2070995 w 8023328"/>
              <a:gd name="connsiteY4333" fmla="*/ 84687 h 2380521"/>
              <a:gd name="connsiteX4334" fmla="*/ 2083393 w 8023328"/>
              <a:gd name="connsiteY4334" fmla="*/ 70831 h 2380521"/>
              <a:gd name="connsiteX4335" fmla="*/ 2011835 w 8023328"/>
              <a:gd name="connsiteY4335" fmla="*/ 70831 h 2380521"/>
              <a:gd name="connsiteX4336" fmla="*/ 2026421 w 8023328"/>
              <a:gd name="connsiteY4336" fmla="*/ 84687 h 2380521"/>
              <a:gd name="connsiteX4337" fmla="*/ 2011835 w 8023328"/>
              <a:gd name="connsiteY4337" fmla="*/ 97085 h 2380521"/>
              <a:gd name="connsiteX4338" fmla="*/ 2000168 w 8023328"/>
              <a:gd name="connsiteY4338" fmla="*/ 84687 h 2380521"/>
              <a:gd name="connsiteX4339" fmla="*/ 2011835 w 8023328"/>
              <a:gd name="connsiteY4339" fmla="*/ 70831 h 2380521"/>
              <a:gd name="connsiteX4340" fmla="*/ 1938365 w 8023328"/>
              <a:gd name="connsiteY4340" fmla="*/ 70831 h 2380521"/>
              <a:gd name="connsiteX4341" fmla="*/ 1952222 w 8023328"/>
              <a:gd name="connsiteY4341" fmla="*/ 84687 h 2380521"/>
              <a:gd name="connsiteX4342" fmla="*/ 1938365 w 8023328"/>
              <a:gd name="connsiteY4342" fmla="*/ 97085 h 2380521"/>
              <a:gd name="connsiteX4343" fmla="*/ 1925971 w 8023328"/>
              <a:gd name="connsiteY4343" fmla="*/ 84687 h 2380521"/>
              <a:gd name="connsiteX4344" fmla="*/ 1938365 w 8023328"/>
              <a:gd name="connsiteY4344" fmla="*/ 70831 h 2380521"/>
              <a:gd name="connsiteX4345" fmla="*/ 1869922 w 8023328"/>
              <a:gd name="connsiteY4345" fmla="*/ 70831 h 2380521"/>
              <a:gd name="connsiteX4346" fmla="*/ 1884712 w 8023328"/>
              <a:gd name="connsiteY4346" fmla="*/ 84687 h 2380521"/>
              <a:gd name="connsiteX4347" fmla="*/ 1869922 w 8023328"/>
              <a:gd name="connsiteY4347" fmla="*/ 97085 h 2380521"/>
              <a:gd name="connsiteX4348" fmla="*/ 1855131 w 8023328"/>
              <a:gd name="connsiteY4348" fmla="*/ 84687 h 2380521"/>
              <a:gd name="connsiteX4349" fmla="*/ 1869922 w 8023328"/>
              <a:gd name="connsiteY4349" fmla="*/ 70831 h 2380521"/>
              <a:gd name="connsiteX4350" fmla="*/ 1799087 w 8023328"/>
              <a:gd name="connsiteY4350" fmla="*/ 70831 h 2380521"/>
              <a:gd name="connsiteX4351" fmla="*/ 1813879 w 8023328"/>
              <a:gd name="connsiteY4351" fmla="*/ 84687 h 2380521"/>
              <a:gd name="connsiteX4352" fmla="*/ 1799087 w 8023328"/>
              <a:gd name="connsiteY4352" fmla="*/ 97085 h 2380521"/>
              <a:gd name="connsiteX4353" fmla="*/ 1784303 w 8023328"/>
              <a:gd name="connsiteY4353" fmla="*/ 84687 h 2380521"/>
              <a:gd name="connsiteX4354" fmla="*/ 1799087 w 8023328"/>
              <a:gd name="connsiteY4354" fmla="*/ 70831 h 2380521"/>
              <a:gd name="connsiteX4355" fmla="*/ 1728262 w 8023328"/>
              <a:gd name="connsiteY4355" fmla="*/ 70831 h 2380521"/>
              <a:gd name="connsiteX4356" fmla="*/ 1743052 w 8023328"/>
              <a:gd name="connsiteY4356" fmla="*/ 84687 h 2380521"/>
              <a:gd name="connsiteX4357" fmla="*/ 1728262 w 8023328"/>
              <a:gd name="connsiteY4357" fmla="*/ 97085 h 2380521"/>
              <a:gd name="connsiteX4358" fmla="*/ 1713474 w 8023328"/>
              <a:gd name="connsiteY4358" fmla="*/ 84687 h 2380521"/>
              <a:gd name="connsiteX4359" fmla="*/ 1728262 w 8023328"/>
              <a:gd name="connsiteY4359" fmla="*/ 70831 h 2380521"/>
              <a:gd name="connsiteX4360" fmla="*/ 1656501 w 8023328"/>
              <a:gd name="connsiteY4360" fmla="*/ 70831 h 2380521"/>
              <a:gd name="connsiteX4361" fmla="*/ 1668900 w 8023328"/>
              <a:gd name="connsiteY4361" fmla="*/ 84687 h 2380521"/>
              <a:gd name="connsiteX4362" fmla="*/ 1656501 w 8023328"/>
              <a:gd name="connsiteY4362" fmla="*/ 97085 h 2380521"/>
              <a:gd name="connsiteX4363" fmla="*/ 1642655 w 8023328"/>
              <a:gd name="connsiteY4363" fmla="*/ 84687 h 2380521"/>
              <a:gd name="connsiteX4364" fmla="*/ 1656501 w 8023328"/>
              <a:gd name="connsiteY4364" fmla="*/ 70831 h 2380521"/>
              <a:gd name="connsiteX4365" fmla="*/ 1582299 w 8023328"/>
              <a:gd name="connsiteY4365" fmla="*/ 70831 h 2380521"/>
              <a:gd name="connsiteX4366" fmla="*/ 1594704 w 8023328"/>
              <a:gd name="connsiteY4366" fmla="*/ 84687 h 2380521"/>
              <a:gd name="connsiteX4367" fmla="*/ 1582299 w 8023328"/>
              <a:gd name="connsiteY4367" fmla="*/ 97085 h 2380521"/>
              <a:gd name="connsiteX4368" fmla="*/ 1568444 w 8023328"/>
              <a:gd name="connsiteY4368" fmla="*/ 84687 h 2380521"/>
              <a:gd name="connsiteX4369" fmla="*/ 1582299 w 8023328"/>
              <a:gd name="connsiteY4369" fmla="*/ 70831 h 2380521"/>
              <a:gd name="connsiteX4370" fmla="*/ 2796538 w 8023328"/>
              <a:gd name="connsiteY4370" fmla="*/ 0 h 2380521"/>
              <a:gd name="connsiteX4371" fmla="*/ 2808940 w 8023328"/>
              <a:gd name="connsiteY4371" fmla="*/ 12397 h 2380521"/>
              <a:gd name="connsiteX4372" fmla="*/ 2796538 w 8023328"/>
              <a:gd name="connsiteY4372" fmla="*/ 26254 h 2380521"/>
              <a:gd name="connsiteX4373" fmla="*/ 2782683 w 8023328"/>
              <a:gd name="connsiteY4373" fmla="*/ 12397 h 2380521"/>
              <a:gd name="connsiteX4374" fmla="*/ 2796538 w 8023328"/>
              <a:gd name="connsiteY4374" fmla="*/ 0 h 2380521"/>
              <a:gd name="connsiteX4375" fmla="*/ 2725703 w 8023328"/>
              <a:gd name="connsiteY4375" fmla="*/ 0 h 2380521"/>
              <a:gd name="connsiteX4376" fmla="*/ 2738105 w 8023328"/>
              <a:gd name="connsiteY4376" fmla="*/ 12397 h 2380521"/>
              <a:gd name="connsiteX4377" fmla="*/ 2725703 w 8023328"/>
              <a:gd name="connsiteY4377" fmla="*/ 26254 h 2380521"/>
              <a:gd name="connsiteX4378" fmla="*/ 2711852 w 8023328"/>
              <a:gd name="connsiteY4378" fmla="*/ 12397 h 2380521"/>
              <a:gd name="connsiteX4379" fmla="*/ 2725703 w 8023328"/>
              <a:gd name="connsiteY4379" fmla="*/ 0 h 2380521"/>
              <a:gd name="connsiteX4380" fmla="*/ 2653420 w 8023328"/>
              <a:gd name="connsiteY4380" fmla="*/ 0 h 2380521"/>
              <a:gd name="connsiteX4381" fmla="*/ 2667273 w 8023328"/>
              <a:gd name="connsiteY4381" fmla="*/ 12397 h 2380521"/>
              <a:gd name="connsiteX4382" fmla="*/ 2653420 w 8023328"/>
              <a:gd name="connsiteY4382" fmla="*/ 26254 h 2380521"/>
              <a:gd name="connsiteX4383" fmla="*/ 2641021 w 8023328"/>
              <a:gd name="connsiteY4383" fmla="*/ 12397 h 2380521"/>
              <a:gd name="connsiteX4384" fmla="*/ 2653420 w 8023328"/>
              <a:gd name="connsiteY4384" fmla="*/ 0 h 2380521"/>
              <a:gd name="connsiteX4385" fmla="*/ 2582586 w 8023328"/>
              <a:gd name="connsiteY4385" fmla="*/ 0 h 2380521"/>
              <a:gd name="connsiteX4386" fmla="*/ 2596442 w 8023328"/>
              <a:gd name="connsiteY4386" fmla="*/ 12397 h 2380521"/>
              <a:gd name="connsiteX4387" fmla="*/ 2582586 w 8023328"/>
              <a:gd name="connsiteY4387" fmla="*/ 26254 h 2380521"/>
              <a:gd name="connsiteX4388" fmla="*/ 2570189 w 8023328"/>
              <a:gd name="connsiteY4388" fmla="*/ 12397 h 2380521"/>
              <a:gd name="connsiteX4389" fmla="*/ 2582586 w 8023328"/>
              <a:gd name="connsiteY4389" fmla="*/ 0 h 2380521"/>
              <a:gd name="connsiteX4390" fmla="*/ 2511034 w 8023328"/>
              <a:gd name="connsiteY4390" fmla="*/ 0 h 2380521"/>
              <a:gd name="connsiteX4391" fmla="*/ 2525616 w 8023328"/>
              <a:gd name="connsiteY4391" fmla="*/ 12397 h 2380521"/>
              <a:gd name="connsiteX4392" fmla="*/ 2511034 w 8023328"/>
              <a:gd name="connsiteY4392" fmla="*/ 26254 h 2380521"/>
              <a:gd name="connsiteX4393" fmla="*/ 2499364 w 8023328"/>
              <a:gd name="connsiteY4393" fmla="*/ 12397 h 2380521"/>
              <a:gd name="connsiteX4394" fmla="*/ 2511034 w 8023328"/>
              <a:gd name="connsiteY4394" fmla="*/ 0 h 2380521"/>
              <a:gd name="connsiteX4395" fmla="*/ 2439946 w 8023328"/>
              <a:gd name="connsiteY4395" fmla="*/ 0 h 2380521"/>
              <a:gd name="connsiteX4396" fmla="*/ 2454737 w 8023328"/>
              <a:gd name="connsiteY4396" fmla="*/ 12397 h 2380521"/>
              <a:gd name="connsiteX4397" fmla="*/ 2439946 w 8023328"/>
              <a:gd name="connsiteY4397" fmla="*/ 26254 h 2380521"/>
              <a:gd name="connsiteX4398" fmla="*/ 2425159 w 8023328"/>
              <a:gd name="connsiteY4398" fmla="*/ 12397 h 2380521"/>
              <a:gd name="connsiteX4399" fmla="*/ 2439946 w 8023328"/>
              <a:gd name="connsiteY4399" fmla="*/ 0 h 2380521"/>
              <a:gd name="connsiteX4400" fmla="*/ 2369114 w 8023328"/>
              <a:gd name="connsiteY4400" fmla="*/ 0 h 2380521"/>
              <a:gd name="connsiteX4401" fmla="*/ 2383900 w 8023328"/>
              <a:gd name="connsiteY4401" fmla="*/ 12397 h 2380521"/>
              <a:gd name="connsiteX4402" fmla="*/ 2369114 w 8023328"/>
              <a:gd name="connsiteY4402" fmla="*/ 26254 h 2380521"/>
              <a:gd name="connsiteX4403" fmla="*/ 2354323 w 8023328"/>
              <a:gd name="connsiteY4403" fmla="*/ 12397 h 2380521"/>
              <a:gd name="connsiteX4404" fmla="*/ 2369114 w 8023328"/>
              <a:gd name="connsiteY4404" fmla="*/ 0 h 2380521"/>
              <a:gd name="connsiteX4405" fmla="*/ 2298283 w 8023328"/>
              <a:gd name="connsiteY4405" fmla="*/ 0 h 2380521"/>
              <a:gd name="connsiteX4406" fmla="*/ 2313070 w 8023328"/>
              <a:gd name="connsiteY4406" fmla="*/ 12397 h 2380521"/>
              <a:gd name="connsiteX4407" fmla="*/ 2298283 w 8023328"/>
              <a:gd name="connsiteY4407" fmla="*/ 26254 h 2380521"/>
              <a:gd name="connsiteX4408" fmla="*/ 2283493 w 8023328"/>
              <a:gd name="connsiteY4408" fmla="*/ 12397 h 2380521"/>
              <a:gd name="connsiteX4409" fmla="*/ 2298283 w 8023328"/>
              <a:gd name="connsiteY4409" fmla="*/ 0 h 2380521"/>
              <a:gd name="connsiteX4410" fmla="*/ 2226517 w 8023328"/>
              <a:gd name="connsiteY4410" fmla="*/ 0 h 2380521"/>
              <a:gd name="connsiteX4411" fmla="*/ 2238916 w 8023328"/>
              <a:gd name="connsiteY4411" fmla="*/ 13856 h 2380521"/>
              <a:gd name="connsiteX4412" fmla="*/ 2226517 w 8023328"/>
              <a:gd name="connsiteY4412" fmla="*/ 26254 h 2380521"/>
              <a:gd name="connsiteX4413" fmla="*/ 2212659 w 8023328"/>
              <a:gd name="connsiteY4413" fmla="*/ 13856 h 2380521"/>
              <a:gd name="connsiteX4414" fmla="*/ 2226517 w 8023328"/>
              <a:gd name="connsiteY4414" fmla="*/ 0 h 2380521"/>
              <a:gd name="connsiteX4415" fmla="*/ 2155683 w 8023328"/>
              <a:gd name="connsiteY4415" fmla="*/ 0 h 2380521"/>
              <a:gd name="connsiteX4416" fmla="*/ 2168084 w 8023328"/>
              <a:gd name="connsiteY4416" fmla="*/ 13856 h 2380521"/>
              <a:gd name="connsiteX4417" fmla="*/ 2155683 w 8023328"/>
              <a:gd name="connsiteY4417" fmla="*/ 26254 h 2380521"/>
              <a:gd name="connsiteX4418" fmla="*/ 2141827 w 8023328"/>
              <a:gd name="connsiteY4418" fmla="*/ 13856 h 2380521"/>
              <a:gd name="connsiteX4419" fmla="*/ 2155683 w 8023328"/>
              <a:gd name="connsiteY4419" fmla="*/ 0 h 2380521"/>
              <a:gd name="connsiteX4420" fmla="*/ 2083393 w 8023328"/>
              <a:gd name="connsiteY4420" fmla="*/ 0 h 2380521"/>
              <a:gd name="connsiteX4421" fmla="*/ 2097249 w 8023328"/>
              <a:gd name="connsiteY4421" fmla="*/ 13856 h 2380521"/>
              <a:gd name="connsiteX4422" fmla="*/ 2083393 w 8023328"/>
              <a:gd name="connsiteY4422" fmla="*/ 26254 h 2380521"/>
              <a:gd name="connsiteX4423" fmla="*/ 2070995 w 8023328"/>
              <a:gd name="connsiteY4423" fmla="*/ 13856 h 2380521"/>
              <a:gd name="connsiteX4424" fmla="*/ 2083393 w 8023328"/>
              <a:gd name="connsiteY4424" fmla="*/ 0 h 2380521"/>
              <a:gd name="connsiteX4425" fmla="*/ 2011835 w 8023328"/>
              <a:gd name="connsiteY4425" fmla="*/ 0 h 2380521"/>
              <a:gd name="connsiteX4426" fmla="*/ 2026421 w 8023328"/>
              <a:gd name="connsiteY4426" fmla="*/ 13856 h 2380521"/>
              <a:gd name="connsiteX4427" fmla="*/ 2011835 w 8023328"/>
              <a:gd name="connsiteY4427" fmla="*/ 26254 h 2380521"/>
              <a:gd name="connsiteX4428" fmla="*/ 2000168 w 8023328"/>
              <a:gd name="connsiteY4428" fmla="*/ 13856 h 2380521"/>
              <a:gd name="connsiteX4429" fmla="*/ 2011835 w 8023328"/>
              <a:gd name="connsiteY4429" fmla="*/ 0 h 2380521"/>
              <a:gd name="connsiteX4430" fmla="*/ 1938365 w 8023328"/>
              <a:gd name="connsiteY4430" fmla="*/ 0 h 2380521"/>
              <a:gd name="connsiteX4431" fmla="*/ 1952222 w 8023328"/>
              <a:gd name="connsiteY4431" fmla="*/ 13856 h 2380521"/>
              <a:gd name="connsiteX4432" fmla="*/ 1938365 w 8023328"/>
              <a:gd name="connsiteY4432" fmla="*/ 26254 h 2380521"/>
              <a:gd name="connsiteX4433" fmla="*/ 1925971 w 8023328"/>
              <a:gd name="connsiteY4433" fmla="*/ 13856 h 2380521"/>
              <a:gd name="connsiteX4434" fmla="*/ 1938365 w 8023328"/>
              <a:gd name="connsiteY4434" fmla="*/ 0 h 2380521"/>
              <a:gd name="connsiteX4435" fmla="*/ 1869922 w 8023328"/>
              <a:gd name="connsiteY4435" fmla="*/ 0 h 2380521"/>
              <a:gd name="connsiteX4436" fmla="*/ 1884712 w 8023328"/>
              <a:gd name="connsiteY4436" fmla="*/ 13856 h 2380521"/>
              <a:gd name="connsiteX4437" fmla="*/ 1869922 w 8023328"/>
              <a:gd name="connsiteY4437" fmla="*/ 26254 h 2380521"/>
              <a:gd name="connsiteX4438" fmla="*/ 1855131 w 8023328"/>
              <a:gd name="connsiteY4438" fmla="*/ 13856 h 2380521"/>
              <a:gd name="connsiteX4439" fmla="*/ 1869922 w 8023328"/>
              <a:gd name="connsiteY4439" fmla="*/ 0 h 2380521"/>
              <a:gd name="connsiteX4440" fmla="*/ 1799087 w 8023328"/>
              <a:gd name="connsiteY4440" fmla="*/ 0 h 2380521"/>
              <a:gd name="connsiteX4441" fmla="*/ 1813879 w 8023328"/>
              <a:gd name="connsiteY4441" fmla="*/ 13856 h 2380521"/>
              <a:gd name="connsiteX4442" fmla="*/ 1799087 w 8023328"/>
              <a:gd name="connsiteY4442" fmla="*/ 26254 h 2380521"/>
              <a:gd name="connsiteX4443" fmla="*/ 1784303 w 8023328"/>
              <a:gd name="connsiteY4443" fmla="*/ 13856 h 2380521"/>
              <a:gd name="connsiteX4444" fmla="*/ 1799087 w 8023328"/>
              <a:gd name="connsiteY4444" fmla="*/ 0 h 2380521"/>
              <a:gd name="connsiteX4445" fmla="*/ 1728262 w 8023328"/>
              <a:gd name="connsiteY4445" fmla="*/ 0 h 2380521"/>
              <a:gd name="connsiteX4446" fmla="*/ 1743052 w 8023328"/>
              <a:gd name="connsiteY4446" fmla="*/ 13856 h 2380521"/>
              <a:gd name="connsiteX4447" fmla="*/ 1728262 w 8023328"/>
              <a:gd name="connsiteY4447" fmla="*/ 26254 h 2380521"/>
              <a:gd name="connsiteX4448" fmla="*/ 1713474 w 8023328"/>
              <a:gd name="connsiteY4448" fmla="*/ 13856 h 2380521"/>
              <a:gd name="connsiteX4449" fmla="*/ 1728262 w 8023328"/>
              <a:gd name="connsiteY4449" fmla="*/ 0 h 2380521"/>
              <a:gd name="connsiteX4450" fmla="*/ 1656501 w 8023328"/>
              <a:gd name="connsiteY4450" fmla="*/ 0 h 2380521"/>
              <a:gd name="connsiteX4451" fmla="*/ 1668900 w 8023328"/>
              <a:gd name="connsiteY4451" fmla="*/ 13856 h 2380521"/>
              <a:gd name="connsiteX4452" fmla="*/ 1656501 w 8023328"/>
              <a:gd name="connsiteY4452" fmla="*/ 26254 h 2380521"/>
              <a:gd name="connsiteX4453" fmla="*/ 1642655 w 8023328"/>
              <a:gd name="connsiteY4453" fmla="*/ 13856 h 2380521"/>
              <a:gd name="connsiteX4454" fmla="*/ 1656501 w 8023328"/>
              <a:gd name="connsiteY4454" fmla="*/ 0 h 2380521"/>
              <a:gd name="connsiteX4455" fmla="*/ 1582299 w 8023328"/>
              <a:gd name="connsiteY4455" fmla="*/ 0 h 2380521"/>
              <a:gd name="connsiteX4456" fmla="*/ 1594704 w 8023328"/>
              <a:gd name="connsiteY4456" fmla="*/ 13856 h 2380521"/>
              <a:gd name="connsiteX4457" fmla="*/ 1582299 w 8023328"/>
              <a:gd name="connsiteY4457" fmla="*/ 26254 h 2380521"/>
              <a:gd name="connsiteX4458" fmla="*/ 1568444 w 8023328"/>
              <a:gd name="connsiteY4458" fmla="*/ 13856 h 2380521"/>
              <a:gd name="connsiteX4459" fmla="*/ 1582299 w 8023328"/>
              <a:gd name="connsiteY4459" fmla="*/ 0 h 23805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</a:cxnLst>
            <a:rect l="l" t="t" r="r" b="b"/>
            <a:pathLst>
              <a:path w="8023328" h="2380521">
                <a:moveTo>
                  <a:pt x="8010930" y="2354267"/>
                </a:moveTo>
                <a:cubicBezTo>
                  <a:pt x="8018223" y="2354267"/>
                  <a:pt x="8023328" y="2360101"/>
                  <a:pt x="8023328" y="2366665"/>
                </a:cubicBezTo>
                <a:cubicBezTo>
                  <a:pt x="8023328" y="2373958"/>
                  <a:pt x="8018223" y="2380521"/>
                  <a:pt x="8010930" y="2380521"/>
                </a:cubicBezTo>
                <a:cubicBezTo>
                  <a:pt x="8002908" y="2380521"/>
                  <a:pt x="7997074" y="2373958"/>
                  <a:pt x="7997074" y="2366665"/>
                </a:cubicBezTo>
                <a:cubicBezTo>
                  <a:pt x="7997074" y="2360101"/>
                  <a:pt x="8002908" y="2354267"/>
                  <a:pt x="8010930" y="2354267"/>
                </a:cubicBezTo>
                <a:close/>
                <a:moveTo>
                  <a:pt x="7940099" y="2354267"/>
                </a:moveTo>
                <a:cubicBezTo>
                  <a:pt x="7945933" y="2354267"/>
                  <a:pt x="7952497" y="2360101"/>
                  <a:pt x="7952497" y="2366665"/>
                </a:cubicBezTo>
                <a:cubicBezTo>
                  <a:pt x="7952497" y="2373958"/>
                  <a:pt x="7945933" y="2380521"/>
                  <a:pt x="7940099" y="2380521"/>
                </a:cubicBezTo>
                <a:cubicBezTo>
                  <a:pt x="7932077" y="2380521"/>
                  <a:pt x="7926243" y="2373958"/>
                  <a:pt x="7926243" y="2366665"/>
                </a:cubicBezTo>
                <a:cubicBezTo>
                  <a:pt x="7926243" y="2360101"/>
                  <a:pt x="7932077" y="2354267"/>
                  <a:pt x="7940099" y="2354267"/>
                </a:cubicBezTo>
                <a:close/>
                <a:moveTo>
                  <a:pt x="7869269" y="2354267"/>
                </a:moveTo>
                <a:cubicBezTo>
                  <a:pt x="7875833" y="2354267"/>
                  <a:pt x="7881667" y="2360101"/>
                  <a:pt x="7881667" y="2366665"/>
                </a:cubicBezTo>
                <a:cubicBezTo>
                  <a:pt x="7881667" y="2373958"/>
                  <a:pt x="7875833" y="2380521"/>
                  <a:pt x="7869269" y="2380521"/>
                </a:cubicBezTo>
                <a:cubicBezTo>
                  <a:pt x="7861976" y="2380521"/>
                  <a:pt x="7855413" y="2373958"/>
                  <a:pt x="7855413" y="2366665"/>
                </a:cubicBezTo>
                <a:cubicBezTo>
                  <a:pt x="7855413" y="2360101"/>
                  <a:pt x="7861976" y="2354267"/>
                  <a:pt x="7869269" y="2354267"/>
                </a:cubicBezTo>
                <a:close/>
                <a:moveTo>
                  <a:pt x="7796980" y="2354267"/>
                </a:moveTo>
                <a:cubicBezTo>
                  <a:pt x="7805002" y="2354267"/>
                  <a:pt x="7810836" y="2360101"/>
                  <a:pt x="7810836" y="2366665"/>
                </a:cubicBezTo>
                <a:cubicBezTo>
                  <a:pt x="7810836" y="2373958"/>
                  <a:pt x="7805002" y="2380521"/>
                  <a:pt x="7796980" y="2380521"/>
                </a:cubicBezTo>
                <a:cubicBezTo>
                  <a:pt x="7791145" y="2380521"/>
                  <a:pt x="7784582" y="2373958"/>
                  <a:pt x="7784582" y="2366665"/>
                </a:cubicBezTo>
                <a:cubicBezTo>
                  <a:pt x="7784582" y="2360101"/>
                  <a:pt x="7791145" y="2354267"/>
                  <a:pt x="7796980" y="2354267"/>
                </a:cubicBezTo>
                <a:close/>
                <a:moveTo>
                  <a:pt x="8010930" y="2283438"/>
                </a:moveTo>
                <a:cubicBezTo>
                  <a:pt x="8018223" y="2283438"/>
                  <a:pt x="8023328" y="2288543"/>
                  <a:pt x="8023328" y="2295835"/>
                </a:cubicBezTo>
                <a:cubicBezTo>
                  <a:pt x="8023328" y="2303857"/>
                  <a:pt x="8018223" y="2309691"/>
                  <a:pt x="8010930" y="2309691"/>
                </a:cubicBezTo>
                <a:cubicBezTo>
                  <a:pt x="8002908" y="2309691"/>
                  <a:pt x="7997074" y="2303857"/>
                  <a:pt x="7997074" y="2295835"/>
                </a:cubicBezTo>
                <a:cubicBezTo>
                  <a:pt x="7997074" y="2288543"/>
                  <a:pt x="8002908" y="2283438"/>
                  <a:pt x="8010930" y="2283438"/>
                </a:cubicBezTo>
                <a:close/>
                <a:moveTo>
                  <a:pt x="7940099" y="2283438"/>
                </a:moveTo>
                <a:cubicBezTo>
                  <a:pt x="7945933" y="2283438"/>
                  <a:pt x="7952497" y="2288543"/>
                  <a:pt x="7952497" y="2295835"/>
                </a:cubicBezTo>
                <a:cubicBezTo>
                  <a:pt x="7952497" y="2303857"/>
                  <a:pt x="7945933" y="2309691"/>
                  <a:pt x="7940099" y="2309691"/>
                </a:cubicBezTo>
                <a:cubicBezTo>
                  <a:pt x="7932077" y="2309691"/>
                  <a:pt x="7926243" y="2303857"/>
                  <a:pt x="7926243" y="2295835"/>
                </a:cubicBezTo>
                <a:cubicBezTo>
                  <a:pt x="7926243" y="2288543"/>
                  <a:pt x="7932077" y="2283438"/>
                  <a:pt x="7940099" y="2283438"/>
                </a:cubicBezTo>
                <a:close/>
                <a:moveTo>
                  <a:pt x="7869269" y="2283438"/>
                </a:moveTo>
                <a:cubicBezTo>
                  <a:pt x="7875833" y="2283438"/>
                  <a:pt x="7881667" y="2288543"/>
                  <a:pt x="7881667" y="2295835"/>
                </a:cubicBezTo>
                <a:cubicBezTo>
                  <a:pt x="7881667" y="2303857"/>
                  <a:pt x="7875833" y="2309691"/>
                  <a:pt x="7869269" y="2309691"/>
                </a:cubicBezTo>
                <a:cubicBezTo>
                  <a:pt x="7861976" y="2309691"/>
                  <a:pt x="7855413" y="2303857"/>
                  <a:pt x="7855413" y="2295835"/>
                </a:cubicBezTo>
                <a:cubicBezTo>
                  <a:pt x="7855413" y="2288543"/>
                  <a:pt x="7861976" y="2283438"/>
                  <a:pt x="7869269" y="2283438"/>
                </a:cubicBezTo>
                <a:close/>
                <a:moveTo>
                  <a:pt x="7796980" y="2283438"/>
                </a:moveTo>
                <a:cubicBezTo>
                  <a:pt x="7805002" y="2283438"/>
                  <a:pt x="7810836" y="2288543"/>
                  <a:pt x="7810836" y="2295835"/>
                </a:cubicBezTo>
                <a:cubicBezTo>
                  <a:pt x="7810836" y="2303857"/>
                  <a:pt x="7805002" y="2309691"/>
                  <a:pt x="7796980" y="2309691"/>
                </a:cubicBezTo>
                <a:cubicBezTo>
                  <a:pt x="7791145" y="2309691"/>
                  <a:pt x="7784582" y="2303857"/>
                  <a:pt x="7784582" y="2295835"/>
                </a:cubicBezTo>
                <a:cubicBezTo>
                  <a:pt x="7784582" y="2288543"/>
                  <a:pt x="7791145" y="2283438"/>
                  <a:pt x="7796980" y="2283438"/>
                </a:cubicBezTo>
                <a:close/>
                <a:moveTo>
                  <a:pt x="7726151" y="2283438"/>
                </a:moveTo>
                <a:cubicBezTo>
                  <a:pt x="7734173" y="2283438"/>
                  <a:pt x="7740007" y="2288543"/>
                  <a:pt x="7740007" y="2295835"/>
                </a:cubicBezTo>
                <a:cubicBezTo>
                  <a:pt x="7740007" y="2303857"/>
                  <a:pt x="7734173" y="2309691"/>
                  <a:pt x="7726151" y="2309691"/>
                </a:cubicBezTo>
                <a:cubicBezTo>
                  <a:pt x="7718858" y="2309691"/>
                  <a:pt x="7713753" y="2303857"/>
                  <a:pt x="7713753" y="2295835"/>
                </a:cubicBezTo>
                <a:cubicBezTo>
                  <a:pt x="7713753" y="2288543"/>
                  <a:pt x="7718858" y="2283438"/>
                  <a:pt x="7726151" y="2283438"/>
                </a:cubicBezTo>
                <a:close/>
                <a:moveTo>
                  <a:pt x="7940099" y="2209234"/>
                </a:moveTo>
                <a:cubicBezTo>
                  <a:pt x="7945933" y="2209234"/>
                  <a:pt x="7952497" y="2216239"/>
                  <a:pt x="7952497" y="2224022"/>
                </a:cubicBezTo>
                <a:cubicBezTo>
                  <a:pt x="7952497" y="2232584"/>
                  <a:pt x="7945933" y="2238810"/>
                  <a:pt x="7940099" y="2238810"/>
                </a:cubicBezTo>
                <a:cubicBezTo>
                  <a:pt x="7932077" y="2238810"/>
                  <a:pt x="7926243" y="2232584"/>
                  <a:pt x="7926243" y="2224022"/>
                </a:cubicBezTo>
                <a:cubicBezTo>
                  <a:pt x="7926243" y="2216239"/>
                  <a:pt x="7932077" y="2209234"/>
                  <a:pt x="7940099" y="2209234"/>
                </a:cubicBezTo>
                <a:close/>
                <a:moveTo>
                  <a:pt x="7867811" y="2209234"/>
                </a:moveTo>
                <a:cubicBezTo>
                  <a:pt x="7875833" y="2209234"/>
                  <a:pt x="7881667" y="2216239"/>
                  <a:pt x="7881667" y="2224022"/>
                </a:cubicBezTo>
                <a:cubicBezTo>
                  <a:pt x="7881667" y="2232584"/>
                  <a:pt x="7875833" y="2238810"/>
                  <a:pt x="7867811" y="2238810"/>
                </a:cubicBezTo>
                <a:cubicBezTo>
                  <a:pt x="7861976" y="2238810"/>
                  <a:pt x="7855413" y="2232584"/>
                  <a:pt x="7855413" y="2224022"/>
                </a:cubicBezTo>
                <a:cubicBezTo>
                  <a:pt x="7855413" y="2216239"/>
                  <a:pt x="7861976" y="2209234"/>
                  <a:pt x="7867811" y="2209234"/>
                </a:cubicBezTo>
                <a:close/>
                <a:moveTo>
                  <a:pt x="7796980" y="2209234"/>
                </a:moveTo>
                <a:cubicBezTo>
                  <a:pt x="7805002" y="2209234"/>
                  <a:pt x="7810836" y="2216239"/>
                  <a:pt x="7810836" y="2224022"/>
                </a:cubicBezTo>
                <a:cubicBezTo>
                  <a:pt x="7810836" y="2232584"/>
                  <a:pt x="7805002" y="2238810"/>
                  <a:pt x="7796980" y="2238810"/>
                </a:cubicBezTo>
                <a:cubicBezTo>
                  <a:pt x="7791145" y="2238810"/>
                  <a:pt x="7784582" y="2232584"/>
                  <a:pt x="7784582" y="2224022"/>
                </a:cubicBezTo>
                <a:cubicBezTo>
                  <a:pt x="7784582" y="2216239"/>
                  <a:pt x="7791145" y="2209234"/>
                  <a:pt x="7796980" y="2209234"/>
                </a:cubicBezTo>
                <a:close/>
                <a:moveTo>
                  <a:pt x="7726151" y="2209234"/>
                </a:moveTo>
                <a:cubicBezTo>
                  <a:pt x="7734173" y="2209234"/>
                  <a:pt x="7740007" y="2216239"/>
                  <a:pt x="7740007" y="2224022"/>
                </a:cubicBezTo>
                <a:cubicBezTo>
                  <a:pt x="7740007" y="2232584"/>
                  <a:pt x="7734173" y="2238810"/>
                  <a:pt x="7726151" y="2238810"/>
                </a:cubicBezTo>
                <a:cubicBezTo>
                  <a:pt x="7718858" y="2238810"/>
                  <a:pt x="7713753" y="2232584"/>
                  <a:pt x="7713753" y="2224022"/>
                </a:cubicBezTo>
                <a:cubicBezTo>
                  <a:pt x="7713753" y="2216239"/>
                  <a:pt x="7718858" y="2209234"/>
                  <a:pt x="7726151" y="2209234"/>
                </a:cubicBezTo>
                <a:close/>
                <a:moveTo>
                  <a:pt x="7940099" y="2138403"/>
                </a:moveTo>
                <a:cubicBezTo>
                  <a:pt x="7945933" y="2138403"/>
                  <a:pt x="7952497" y="2145408"/>
                  <a:pt x="7952497" y="2153192"/>
                </a:cubicBezTo>
                <a:cubicBezTo>
                  <a:pt x="7952497" y="2161754"/>
                  <a:pt x="7945933" y="2167981"/>
                  <a:pt x="7940099" y="2167981"/>
                </a:cubicBezTo>
                <a:cubicBezTo>
                  <a:pt x="7932077" y="2167981"/>
                  <a:pt x="7926243" y="2161754"/>
                  <a:pt x="7926243" y="2153192"/>
                </a:cubicBezTo>
                <a:cubicBezTo>
                  <a:pt x="7926243" y="2145408"/>
                  <a:pt x="7932077" y="2138403"/>
                  <a:pt x="7940099" y="2138403"/>
                </a:cubicBezTo>
                <a:close/>
                <a:moveTo>
                  <a:pt x="7867811" y="2138403"/>
                </a:moveTo>
                <a:cubicBezTo>
                  <a:pt x="7875833" y="2138403"/>
                  <a:pt x="7881667" y="2145408"/>
                  <a:pt x="7881667" y="2153192"/>
                </a:cubicBezTo>
                <a:cubicBezTo>
                  <a:pt x="7881667" y="2161754"/>
                  <a:pt x="7875833" y="2167981"/>
                  <a:pt x="7867811" y="2167981"/>
                </a:cubicBezTo>
                <a:cubicBezTo>
                  <a:pt x="7861976" y="2167981"/>
                  <a:pt x="7855413" y="2161754"/>
                  <a:pt x="7855413" y="2153192"/>
                </a:cubicBezTo>
                <a:cubicBezTo>
                  <a:pt x="7855413" y="2145408"/>
                  <a:pt x="7861976" y="2138403"/>
                  <a:pt x="7867811" y="2138403"/>
                </a:cubicBezTo>
                <a:close/>
                <a:moveTo>
                  <a:pt x="7796980" y="2138403"/>
                </a:moveTo>
                <a:cubicBezTo>
                  <a:pt x="7805002" y="2138403"/>
                  <a:pt x="7810836" y="2145408"/>
                  <a:pt x="7810836" y="2153192"/>
                </a:cubicBezTo>
                <a:cubicBezTo>
                  <a:pt x="7810836" y="2161754"/>
                  <a:pt x="7805002" y="2167981"/>
                  <a:pt x="7796980" y="2167981"/>
                </a:cubicBezTo>
                <a:cubicBezTo>
                  <a:pt x="7791145" y="2167981"/>
                  <a:pt x="7784582" y="2161754"/>
                  <a:pt x="7784582" y="2153192"/>
                </a:cubicBezTo>
                <a:cubicBezTo>
                  <a:pt x="7784582" y="2145408"/>
                  <a:pt x="7791145" y="2138403"/>
                  <a:pt x="7796980" y="2138403"/>
                </a:cubicBezTo>
                <a:close/>
                <a:moveTo>
                  <a:pt x="7726151" y="2138403"/>
                </a:moveTo>
                <a:cubicBezTo>
                  <a:pt x="7734173" y="2138403"/>
                  <a:pt x="7740007" y="2145408"/>
                  <a:pt x="7740007" y="2153192"/>
                </a:cubicBezTo>
                <a:cubicBezTo>
                  <a:pt x="7740007" y="2161754"/>
                  <a:pt x="7734173" y="2167981"/>
                  <a:pt x="7726151" y="2167981"/>
                </a:cubicBezTo>
                <a:cubicBezTo>
                  <a:pt x="7718858" y="2167981"/>
                  <a:pt x="7713753" y="2161754"/>
                  <a:pt x="7713753" y="2153192"/>
                </a:cubicBezTo>
                <a:cubicBezTo>
                  <a:pt x="7713753" y="2145408"/>
                  <a:pt x="7718858" y="2138403"/>
                  <a:pt x="7726151" y="2138403"/>
                </a:cubicBezTo>
                <a:close/>
                <a:moveTo>
                  <a:pt x="7654337" y="2138403"/>
                </a:moveTo>
                <a:cubicBezTo>
                  <a:pt x="7662899" y="2138403"/>
                  <a:pt x="7669126" y="2145408"/>
                  <a:pt x="7669126" y="2153192"/>
                </a:cubicBezTo>
                <a:cubicBezTo>
                  <a:pt x="7669126" y="2161754"/>
                  <a:pt x="7662899" y="2167981"/>
                  <a:pt x="7654337" y="2167981"/>
                </a:cubicBezTo>
                <a:cubicBezTo>
                  <a:pt x="7645776" y="2167981"/>
                  <a:pt x="7639549" y="2161754"/>
                  <a:pt x="7639549" y="2153192"/>
                </a:cubicBezTo>
                <a:cubicBezTo>
                  <a:pt x="7639549" y="2145408"/>
                  <a:pt x="7645776" y="2138403"/>
                  <a:pt x="7654337" y="2138403"/>
                </a:cubicBezTo>
                <a:close/>
                <a:moveTo>
                  <a:pt x="7867811" y="2067574"/>
                </a:moveTo>
                <a:cubicBezTo>
                  <a:pt x="7875833" y="2067574"/>
                  <a:pt x="7881667" y="2073800"/>
                  <a:pt x="7881667" y="2082362"/>
                </a:cubicBezTo>
                <a:cubicBezTo>
                  <a:pt x="7881667" y="2090924"/>
                  <a:pt x="7875833" y="2097150"/>
                  <a:pt x="7867811" y="2097150"/>
                </a:cubicBezTo>
                <a:cubicBezTo>
                  <a:pt x="7861976" y="2097150"/>
                  <a:pt x="7855413" y="2090924"/>
                  <a:pt x="7855413" y="2082362"/>
                </a:cubicBezTo>
                <a:cubicBezTo>
                  <a:pt x="7855413" y="2073800"/>
                  <a:pt x="7861976" y="2067574"/>
                  <a:pt x="7867811" y="2067574"/>
                </a:cubicBezTo>
                <a:close/>
                <a:moveTo>
                  <a:pt x="7796980" y="2067574"/>
                </a:moveTo>
                <a:cubicBezTo>
                  <a:pt x="7805002" y="2067574"/>
                  <a:pt x="7810836" y="2073800"/>
                  <a:pt x="7810836" y="2082362"/>
                </a:cubicBezTo>
                <a:cubicBezTo>
                  <a:pt x="7810836" y="2090924"/>
                  <a:pt x="7805002" y="2097150"/>
                  <a:pt x="7796980" y="2097150"/>
                </a:cubicBezTo>
                <a:cubicBezTo>
                  <a:pt x="7791145" y="2097150"/>
                  <a:pt x="7784582" y="2090924"/>
                  <a:pt x="7784582" y="2082362"/>
                </a:cubicBezTo>
                <a:cubicBezTo>
                  <a:pt x="7784582" y="2073800"/>
                  <a:pt x="7791145" y="2067574"/>
                  <a:pt x="7796980" y="2067574"/>
                </a:cubicBezTo>
                <a:close/>
                <a:moveTo>
                  <a:pt x="7726151" y="2067574"/>
                </a:moveTo>
                <a:cubicBezTo>
                  <a:pt x="7734173" y="2067574"/>
                  <a:pt x="7740007" y="2073800"/>
                  <a:pt x="7740007" y="2082362"/>
                </a:cubicBezTo>
                <a:cubicBezTo>
                  <a:pt x="7740007" y="2090924"/>
                  <a:pt x="7734173" y="2097150"/>
                  <a:pt x="7726151" y="2097150"/>
                </a:cubicBezTo>
                <a:cubicBezTo>
                  <a:pt x="7718858" y="2097150"/>
                  <a:pt x="7713753" y="2090924"/>
                  <a:pt x="7713753" y="2082362"/>
                </a:cubicBezTo>
                <a:cubicBezTo>
                  <a:pt x="7713753" y="2073800"/>
                  <a:pt x="7718858" y="2067574"/>
                  <a:pt x="7726151" y="2067574"/>
                </a:cubicBezTo>
                <a:close/>
                <a:moveTo>
                  <a:pt x="7654337" y="2067574"/>
                </a:moveTo>
                <a:cubicBezTo>
                  <a:pt x="7662899" y="2067574"/>
                  <a:pt x="7669126" y="2073800"/>
                  <a:pt x="7669126" y="2082362"/>
                </a:cubicBezTo>
                <a:cubicBezTo>
                  <a:pt x="7669126" y="2090924"/>
                  <a:pt x="7662899" y="2097150"/>
                  <a:pt x="7654337" y="2097150"/>
                </a:cubicBezTo>
                <a:cubicBezTo>
                  <a:pt x="7645776" y="2097150"/>
                  <a:pt x="7639549" y="2090924"/>
                  <a:pt x="7639549" y="2082362"/>
                </a:cubicBezTo>
                <a:cubicBezTo>
                  <a:pt x="7639549" y="2073800"/>
                  <a:pt x="7645776" y="2067574"/>
                  <a:pt x="7654337" y="2067574"/>
                </a:cubicBezTo>
                <a:close/>
                <a:moveTo>
                  <a:pt x="7583507" y="2067574"/>
                </a:moveTo>
                <a:cubicBezTo>
                  <a:pt x="7591291" y="2067574"/>
                  <a:pt x="7598297" y="2073800"/>
                  <a:pt x="7598297" y="2082362"/>
                </a:cubicBezTo>
                <a:cubicBezTo>
                  <a:pt x="7598297" y="2090924"/>
                  <a:pt x="7591291" y="2097150"/>
                  <a:pt x="7583507" y="2097150"/>
                </a:cubicBezTo>
                <a:cubicBezTo>
                  <a:pt x="7574945" y="2097150"/>
                  <a:pt x="7568718" y="2090924"/>
                  <a:pt x="7568718" y="2082362"/>
                </a:cubicBezTo>
                <a:cubicBezTo>
                  <a:pt x="7568718" y="2073800"/>
                  <a:pt x="7574945" y="2067574"/>
                  <a:pt x="7583507" y="2067574"/>
                </a:cubicBezTo>
                <a:close/>
                <a:moveTo>
                  <a:pt x="7867811" y="1996742"/>
                </a:moveTo>
                <a:cubicBezTo>
                  <a:pt x="7875833" y="1996742"/>
                  <a:pt x="7881667" y="2002576"/>
                  <a:pt x="7881667" y="2010598"/>
                </a:cubicBezTo>
                <a:cubicBezTo>
                  <a:pt x="7881667" y="2017891"/>
                  <a:pt x="7875833" y="2022995"/>
                  <a:pt x="7867811" y="2022995"/>
                </a:cubicBezTo>
                <a:cubicBezTo>
                  <a:pt x="7861976" y="2022995"/>
                  <a:pt x="7855413" y="2017891"/>
                  <a:pt x="7855413" y="2010598"/>
                </a:cubicBezTo>
                <a:cubicBezTo>
                  <a:pt x="7855413" y="2002576"/>
                  <a:pt x="7861976" y="1996742"/>
                  <a:pt x="7867811" y="1996742"/>
                </a:cubicBezTo>
                <a:close/>
                <a:moveTo>
                  <a:pt x="7796980" y="1996742"/>
                </a:moveTo>
                <a:cubicBezTo>
                  <a:pt x="7805002" y="1996742"/>
                  <a:pt x="7810836" y="2002576"/>
                  <a:pt x="7810836" y="2010598"/>
                </a:cubicBezTo>
                <a:cubicBezTo>
                  <a:pt x="7810836" y="2017891"/>
                  <a:pt x="7805002" y="2022995"/>
                  <a:pt x="7796980" y="2022995"/>
                </a:cubicBezTo>
                <a:cubicBezTo>
                  <a:pt x="7791145" y="2022995"/>
                  <a:pt x="7784582" y="2017891"/>
                  <a:pt x="7784582" y="2010598"/>
                </a:cubicBezTo>
                <a:cubicBezTo>
                  <a:pt x="7784582" y="2002576"/>
                  <a:pt x="7791145" y="1996742"/>
                  <a:pt x="7796980" y="1996742"/>
                </a:cubicBezTo>
                <a:close/>
                <a:moveTo>
                  <a:pt x="7726151" y="1996742"/>
                </a:moveTo>
                <a:cubicBezTo>
                  <a:pt x="7734173" y="1996742"/>
                  <a:pt x="7740007" y="2002576"/>
                  <a:pt x="7740007" y="2010598"/>
                </a:cubicBezTo>
                <a:cubicBezTo>
                  <a:pt x="7740007" y="2017891"/>
                  <a:pt x="7734173" y="2022995"/>
                  <a:pt x="7726151" y="2022995"/>
                </a:cubicBezTo>
                <a:cubicBezTo>
                  <a:pt x="7718858" y="2022995"/>
                  <a:pt x="7713753" y="2017891"/>
                  <a:pt x="7713753" y="2010598"/>
                </a:cubicBezTo>
                <a:cubicBezTo>
                  <a:pt x="7713753" y="2002576"/>
                  <a:pt x="7718858" y="1996742"/>
                  <a:pt x="7726151" y="1996742"/>
                </a:cubicBezTo>
                <a:close/>
                <a:moveTo>
                  <a:pt x="7654337" y="1996742"/>
                </a:moveTo>
                <a:cubicBezTo>
                  <a:pt x="7662899" y="1996742"/>
                  <a:pt x="7669126" y="2002576"/>
                  <a:pt x="7669126" y="2010598"/>
                </a:cubicBezTo>
                <a:cubicBezTo>
                  <a:pt x="7669126" y="2017891"/>
                  <a:pt x="7662899" y="2022995"/>
                  <a:pt x="7654337" y="2022995"/>
                </a:cubicBezTo>
                <a:cubicBezTo>
                  <a:pt x="7645776" y="2022995"/>
                  <a:pt x="7639549" y="2017891"/>
                  <a:pt x="7639549" y="2010598"/>
                </a:cubicBezTo>
                <a:cubicBezTo>
                  <a:pt x="7639549" y="2002576"/>
                  <a:pt x="7645776" y="1996742"/>
                  <a:pt x="7654337" y="1996742"/>
                </a:cubicBezTo>
                <a:close/>
                <a:moveTo>
                  <a:pt x="7583507" y="1996742"/>
                </a:moveTo>
                <a:cubicBezTo>
                  <a:pt x="7591291" y="1996742"/>
                  <a:pt x="7598297" y="2002576"/>
                  <a:pt x="7598297" y="2010598"/>
                </a:cubicBezTo>
                <a:cubicBezTo>
                  <a:pt x="7598297" y="2017891"/>
                  <a:pt x="7591291" y="2022995"/>
                  <a:pt x="7583507" y="2022995"/>
                </a:cubicBezTo>
                <a:cubicBezTo>
                  <a:pt x="7574945" y="2022995"/>
                  <a:pt x="7568718" y="2017891"/>
                  <a:pt x="7568718" y="2010598"/>
                </a:cubicBezTo>
                <a:cubicBezTo>
                  <a:pt x="7568718" y="2002576"/>
                  <a:pt x="7574945" y="1996742"/>
                  <a:pt x="7583507" y="1996742"/>
                </a:cubicBezTo>
                <a:close/>
                <a:moveTo>
                  <a:pt x="7512677" y="1996742"/>
                </a:moveTo>
                <a:cubicBezTo>
                  <a:pt x="7520461" y="1996742"/>
                  <a:pt x="7527466" y="2002576"/>
                  <a:pt x="7527466" y="2010598"/>
                </a:cubicBezTo>
                <a:cubicBezTo>
                  <a:pt x="7527466" y="2017891"/>
                  <a:pt x="7520461" y="2022995"/>
                  <a:pt x="7512677" y="2022995"/>
                </a:cubicBezTo>
                <a:cubicBezTo>
                  <a:pt x="7504115" y="2022995"/>
                  <a:pt x="7497889" y="2017891"/>
                  <a:pt x="7497889" y="2010598"/>
                </a:cubicBezTo>
                <a:cubicBezTo>
                  <a:pt x="7497889" y="2002576"/>
                  <a:pt x="7504115" y="1996742"/>
                  <a:pt x="7512677" y="1996742"/>
                </a:cubicBezTo>
                <a:close/>
                <a:moveTo>
                  <a:pt x="7796980" y="1925913"/>
                </a:moveTo>
                <a:cubicBezTo>
                  <a:pt x="7805002" y="1925913"/>
                  <a:pt x="7810836" y="1931747"/>
                  <a:pt x="7810836" y="1939769"/>
                </a:cubicBezTo>
                <a:cubicBezTo>
                  <a:pt x="7810836" y="1945603"/>
                  <a:pt x="7805002" y="1952166"/>
                  <a:pt x="7796980" y="1952166"/>
                </a:cubicBezTo>
                <a:cubicBezTo>
                  <a:pt x="7791145" y="1952166"/>
                  <a:pt x="7784582" y="1945603"/>
                  <a:pt x="7784582" y="1939769"/>
                </a:cubicBezTo>
                <a:cubicBezTo>
                  <a:pt x="7784582" y="1931747"/>
                  <a:pt x="7791145" y="1925913"/>
                  <a:pt x="7796980" y="1925913"/>
                </a:cubicBezTo>
                <a:close/>
                <a:moveTo>
                  <a:pt x="7726151" y="1925913"/>
                </a:moveTo>
                <a:cubicBezTo>
                  <a:pt x="7734173" y="1925913"/>
                  <a:pt x="7740007" y="1931747"/>
                  <a:pt x="7740007" y="1939769"/>
                </a:cubicBezTo>
                <a:cubicBezTo>
                  <a:pt x="7740007" y="1945603"/>
                  <a:pt x="7734173" y="1952166"/>
                  <a:pt x="7726151" y="1952166"/>
                </a:cubicBezTo>
                <a:cubicBezTo>
                  <a:pt x="7718858" y="1952166"/>
                  <a:pt x="7713753" y="1945603"/>
                  <a:pt x="7713753" y="1939769"/>
                </a:cubicBezTo>
                <a:cubicBezTo>
                  <a:pt x="7713753" y="1931747"/>
                  <a:pt x="7718858" y="1925913"/>
                  <a:pt x="7726151" y="1925913"/>
                </a:cubicBezTo>
                <a:close/>
                <a:moveTo>
                  <a:pt x="7654337" y="1925913"/>
                </a:moveTo>
                <a:cubicBezTo>
                  <a:pt x="7662899" y="1925913"/>
                  <a:pt x="7669126" y="1931747"/>
                  <a:pt x="7669126" y="1939769"/>
                </a:cubicBezTo>
                <a:cubicBezTo>
                  <a:pt x="7669126" y="1945603"/>
                  <a:pt x="7662899" y="1952166"/>
                  <a:pt x="7654337" y="1952166"/>
                </a:cubicBezTo>
                <a:cubicBezTo>
                  <a:pt x="7645776" y="1952166"/>
                  <a:pt x="7639549" y="1945603"/>
                  <a:pt x="7639549" y="1939769"/>
                </a:cubicBezTo>
                <a:cubicBezTo>
                  <a:pt x="7639549" y="1931747"/>
                  <a:pt x="7645776" y="1925913"/>
                  <a:pt x="7654337" y="1925913"/>
                </a:cubicBezTo>
                <a:close/>
                <a:moveTo>
                  <a:pt x="7583507" y="1925913"/>
                </a:moveTo>
                <a:cubicBezTo>
                  <a:pt x="7591291" y="1925913"/>
                  <a:pt x="7598297" y="1931747"/>
                  <a:pt x="7598297" y="1939769"/>
                </a:cubicBezTo>
                <a:cubicBezTo>
                  <a:pt x="7598297" y="1945603"/>
                  <a:pt x="7591291" y="1952166"/>
                  <a:pt x="7583507" y="1952166"/>
                </a:cubicBezTo>
                <a:cubicBezTo>
                  <a:pt x="7574945" y="1952166"/>
                  <a:pt x="7568718" y="1945603"/>
                  <a:pt x="7568718" y="1939769"/>
                </a:cubicBezTo>
                <a:cubicBezTo>
                  <a:pt x="7568718" y="1931747"/>
                  <a:pt x="7574945" y="1925913"/>
                  <a:pt x="7583507" y="1925913"/>
                </a:cubicBezTo>
                <a:close/>
                <a:moveTo>
                  <a:pt x="7512677" y="1925913"/>
                </a:moveTo>
                <a:cubicBezTo>
                  <a:pt x="7520461" y="1925913"/>
                  <a:pt x="7527466" y="1931747"/>
                  <a:pt x="7527466" y="1939769"/>
                </a:cubicBezTo>
                <a:cubicBezTo>
                  <a:pt x="7527466" y="1945603"/>
                  <a:pt x="7520461" y="1952166"/>
                  <a:pt x="7512677" y="1952166"/>
                </a:cubicBezTo>
                <a:cubicBezTo>
                  <a:pt x="7504115" y="1952166"/>
                  <a:pt x="7497889" y="1945603"/>
                  <a:pt x="7497889" y="1939769"/>
                </a:cubicBezTo>
                <a:cubicBezTo>
                  <a:pt x="7497889" y="1931747"/>
                  <a:pt x="7504115" y="1925913"/>
                  <a:pt x="7512677" y="1925913"/>
                </a:cubicBezTo>
                <a:close/>
                <a:moveTo>
                  <a:pt x="7440913" y="1925913"/>
                </a:moveTo>
                <a:cubicBezTo>
                  <a:pt x="7448206" y="1925913"/>
                  <a:pt x="7453310" y="1931747"/>
                  <a:pt x="7453310" y="1939769"/>
                </a:cubicBezTo>
                <a:cubicBezTo>
                  <a:pt x="7453310" y="1945603"/>
                  <a:pt x="7448206" y="1952166"/>
                  <a:pt x="7440913" y="1952166"/>
                </a:cubicBezTo>
                <a:cubicBezTo>
                  <a:pt x="7432891" y="1952166"/>
                  <a:pt x="7427057" y="1945603"/>
                  <a:pt x="7427057" y="1939769"/>
                </a:cubicBezTo>
                <a:cubicBezTo>
                  <a:pt x="7427057" y="1931747"/>
                  <a:pt x="7432891" y="1925913"/>
                  <a:pt x="7440913" y="1925913"/>
                </a:cubicBezTo>
                <a:close/>
                <a:moveTo>
                  <a:pt x="7726151" y="1855081"/>
                </a:moveTo>
                <a:cubicBezTo>
                  <a:pt x="7734173" y="1855081"/>
                  <a:pt x="7740007" y="1860915"/>
                  <a:pt x="7740007" y="1868937"/>
                </a:cubicBezTo>
                <a:cubicBezTo>
                  <a:pt x="7740007" y="1874771"/>
                  <a:pt x="7734173" y="1881334"/>
                  <a:pt x="7726151" y="1881334"/>
                </a:cubicBezTo>
                <a:cubicBezTo>
                  <a:pt x="7718858" y="1881334"/>
                  <a:pt x="7713753" y="1874771"/>
                  <a:pt x="7713753" y="1868937"/>
                </a:cubicBezTo>
                <a:cubicBezTo>
                  <a:pt x="7713753" y="1860915"/>
                  <a:pt x="7718858" y="1855081"/>
                  <a:pt x="7726151" y="1855081"/>
                </a:cubicBezTo>
                <a:close/>
                <a:moveTo>
                  <a:pt x="7654337" y="1855081"/>
                </a:moveTo>
                <a:cubicBezTo>
                  <a:pt x="7662899" y="1855081"/>
                  <a:pt x="7669126" y="1860915"/>
                  <a:pt x="7669126" y="1868937"/>
                </a:cubicBezTo>
                <a:cubicBezTo>
                  <a:pt x="7669126" y="1874771"/>
                  <a:pt x="7662899" y="1881334"/>
                  <a:pt x="7654337" y="1881334"/>
                </a:cubicBezTo>
                <a:cubicBezTo>
                  <a:pt x="7645776" y="1881334"/>
                  <a:pt x="7639549" y="1874771"/>
                  <a:pt x="7639549" y="1868937"/>
                </a:cubicBezTo>
                <a:cubicBezTo>
                  <a:pt x="7639549" y="1860915"/>
                  <a:pt x="7645776" y="1855081"/>
                  <a:pt x="7654337" y="1855081"/>
                </a:cubicBezTo>
                <a:close/>
                <a:moveTo>
                  <a:pt x="7583507" y="1855081"/>
                </a:moveTo>
                <a:cubicBezTo>
                  <a:pt x="7591291" y="1855081"/>
                  <a:pt x="7598297" y="1860915"/>
                  <a:pt x="7598297" y="1868937"/>
                </a:cubicBezTo>
                <a:cubicBezTo>
                  <a:pt x="7598297" y="1874771"/>
                  <a:pt x="7591291" y="1881334"/>
                  <a:pt x="7583507" y="1881334"/>
                </a:cubicBezTo>
                <a:cubicBezTo>
                  <a:pt x="7574945" y="1881334"/>
                  <a:pt x="7568718" y="1874771"/>
                  <a:pt x="7568718" y="1868937"/>
                </a:cubicBezTo>
                <a:cubicBezTo>
                  <a:pt x="7568718" y="1860915"/>
                  <a:pt x="7574945" y="1855081"/>
                  <a:pt x="7583507" y="1855081"/>
                </a:cubicBezTo>
                <a:close/>
                <a:moveTo>
                  <a:pt x="7512677" y="1855081"/>
                </a:moveTo>
                <a:cubicBezTo>
                  <a:pt x="7520461" y="1855081"/>
                  <a:pt x="7527466" y="1860915"/>
                  <a:pt x="7527466" y="1868937"/>
                </a:cubicBezTo>
                <a:cubicBezTo>
                  <a:pt x="7527466" y="1874771"/>
                  <a:pt x="7520461" y="1881334"/>
                  <a:pt x="7512677" y="1881334"/>
                </a:cubicBezTo>
                <a:cubicBezTo>
                  <a:pt x="7504115" y="1881334"/>
                  <a:pt x="7497889" y="1874771"/>
                  <a:pt x="7497889" y="1868937"/>
                </a:cubicBezTo>
                <a:cubicBezTo>
                  <a:pt x="7497889" y="1860915"/>
                  <a:pt x="7504115" y="1855081"/>
                  <a:pt x="7512677" y="1855081"/>
                </a:cubicBezTo>
                <a:close/>
                <a:moveTo>
                  <a:pt x="7440913" y="1855081"/>
                </a:moveTo>
                <a:cubicBezTo>
                  <a:pt x="7446747" y="1855081"/>
                  <a:pt x="7453310" y="1860915"/>
                  <a:pt x="7453310" y="1868937"/>
                </a:cubicBezTo>
                <a:cubicBezTo>
                  <a:pt x="7453310" y="1874771"/>
                  <a:pt x="7446747" y="1881334"/>
                  <a:pt x="7440913" y="1881334"/>
                </a:cubicBezTo>
                <a:cubicBezTo>
                  <a:pt x="7432891" y="1881334"/>
                  <a:pt x="7427057" y="1874771"/>
                  <a:pt x="7427057" y="1868937"/>
                </a:cubicBezTo>
                <a:cubicBezTo>
                  <a:pt x="7427057" y="1860915"/>
                  <a:pt x="7432891" y="1855081"/>
                  <a:pt x="7440913" y="1855081"/>
                </a:cubicBezTo>
                <a:close/>
                <a:moveTo>
                  <a:pt x="7654337" y="1780878"/>
                </a:moveTo>
                <a:cubicBezTo>
                  <a:pt x="7662899" y="1780878"/>
                  <a:pt x="7669126" y="1787441"/>
                  <a:pt x="7669126" y="1793275"/>
                </a:cubicBezTo>
                <a:cubicBezTo>
                  <a:pt x="7669126" y="1801297"/>
                  <a:pt x="7662899" y="1807131"/>
                  <a:pt x="7654337" y="1807131"/>
                </a:cubicBezTo>
                <a:cubicBezTo>
                  <a:pt x="7645776" y="1807131"/>
                  <a:pt x="7639549" y="1801297"/>
                  <a:pt x="7639549" y="1793275"/>
                </a:cubicBezTo>
                <a:cubicBezTo>
                  <a:pt x="7639549" y="1787441"/>
                  <a:pt x="7645776" y="1780878"/>
                  <a:pt x="7654337" y="1780878"/>
                </a:cubicBezTo>
                <a:close/>
                <a:moveTo>
                  <a:pt x="7583507" y="1780878"/>
                </a:moveTo>
                <a:cubicBezTo>
                  <a:pt x="7591291" y="1780878"/>
                  <a:pt x="7598297" y="1787441"/>
                  <a:pt x="7598297" y="1793275"/>
                </a:cubicBezTo>
                <a:cubicBezTo>
                  <a:pt x="7598297" y="1801297"/>
                  <a:pt x="7591291" y="1807131"/>
                  <a:pt x="7583507" y="1807131"/>
                </a:cubicBezTo>
                <a:cubicBezTo>
                  <a:pt x="7574945" y="1807131"/>
                  <a:pt x="7568718" y="1801297"/>
                  <a:pt x="7568718" y="1793275"/>
                </a:cubicBezTo>
                <a:cubicBezTo>
                  <a:pt x="7568718" y="1787441"/>
                  <a:pt x="7574945" y="1780878"/>
                  <a:pt x="7583507" y="1780878"/>
                </a:cubicBezTo>
                <a:close/>
                <a:moveTo>
                  <a:pt x="7511745" y="1780878"/>
                </a:moveTo>
                <a:cubicBezTo>
                  <a:pt x="7519038" y="1780878"/>
                  <a:pt x="7524143" y="1787441"/>
                  <a:pt x="7524143" y="1793275"/>
                </a:cubicBezTo>
                <a:cubicBezTo>
                  <a:pt x="7524143" y="1801297"/>
                  <a:pt x="7519038" y="1807131"/>
                  <a:pt x="7511745" y="1807131"/>
                </a:cubicBezTo>
                <a:cubicBezTo>
                  <a:pt x="7503723" y="1807131"/>
                  <a:pt x="7497889" y="1801297"/>
                  <a:pt x="7497889" y="1793275"/>
                </a:cubicBezTo>
                <a:cubicBezTo>
                  <a:pt x="7497889" y="1787441"/>
                  <a:pt x="7503723" y="1780878"/>
                  <a:pt x="7511745" y="1780878"/>
                </a:cubicBezTo>
                <a:close/>
                <a:moveTo>
                  <a:pt x="7440913" y="1780878"/>
                </a:moveTo>
                <a:cubicBezTo>
                  <a:pt x="7446747" y="1780878"/>
                  <a:pt x="7453310" y="1787441"/>
                  <a:pt x="7453310" y="1793275"/>
                </a:cubicBezTo>
                <a:cubicBezTo>
                  <a:pt x="7453310" y="1801297"/>
                  <a:pt x="7446747" y="1807131"/>
                  <a:pt x="7440913" y="1807131"/>
                </a:cubicBezTo>
                <a:cubicBezTo>
                  <a:pt x="7432891" y="1807131"/>
                  <a:pt x="7427057" y="1801297"/>
                  <a:pt x="7427057" y="1793275"/>
                </a:cubicBezTo>
                <a:cubicBezTo>
                  <a:pt x="7427057" y="1787441"/>
                  <a:pt x="7432891" y="1780878"/>
                  <a:pt x="7440913" y="1780878"/>
                </a:cubicBezTo>
                <a:close/>
                <a:moveTo>
                  <a:pt x="7370084" y="1780878"/>
                </a:moveTo>
                <a:cubicBezTo>
                  <a:pt x="7376647" y="1780878"/>
                  <a:pt x="7382481" y="1787441"/>
                  <a:pt x="7382481" y="1793275"/>
                </a:cubicBezTo>
                <a:cubicBezTo>
                  <a:pt x="7382481" y="1801297"/>
                  <a:pt x="7376647" y="1807131"/>
                  <a:pt x="7370084" y="1807131"/>
                </a:cubicBezTo>
                <a:cubicBezTo>
                  <a:pt x="7362791" y="1807131"/>
                  <a:pt x="7356228" y="1801297"/>
                  <a:pt x="7356228" y="1793275"/>
                </a:cubicBezTo>
                <a:cubicBezTo>
                  <a:pt x="7356228" y="1787441"/>
                  <a:pt x="7362791" y="1780878"/>
                  <a:pt x="7370084" y="1780878"/>
                </a:cubicBezTo>
                <a:close/>
                <a:moveTo>
                  <a:pt x="7294422" y="1780878"/>
                </a:moveTo>
                <a:cubicBezTo>
                  <a:pt x="7302444" y="1780878"/>
                  <a:pt x="7308278" y="1787441"/>
                  <a:pt x="7308278" y="1793275"/>
                </a:cubicBezTo>
                <a:cubicBezTo>
                  <a:pt x="7308278" y="1801297"/>
                  <a:pt x="7302444" y="1807131"/>
                  <a:pt x="7294422" y="1807131"/>
                </a:cubicBezTo>
                <a:cubicBezTo>
                  <a:pt x="7288588" y="1807131"/>
                  <a:pt x="7282025" y="1801297"/>
                  <a:pt x="7282025" y="1793275"/>
                </a:cubicBezTo>
                <a:cubicBezTo>
                  <a:pt x="7282025" y="1787441"/>
                  <a:pt x="7288588" y="1780878"/>
                  <a:pt x="7294422" y="1780878"/>
                </a:cubicBezTo>
                <a:close/>
                <a:moveTo>
                  <a:pt x="7654337" y="1710049"/>
                </a:moveTo>
                <a:cubicBezTo>
                  <a:pt x="7662899" y="1710049"/>
                  <a:pt x="7669126" y="1716612"/>
                  <a:pt x="7669126" y="1722446"/>
                </a:cubicBezTo>
                <a:cubicBezTo>
                  <a:pt x="7669126" y="1730468"/>
                  <a:pt x="7662899" y="1736302"/>
                  <a:pt x="7654337" y="1736302"/>
                </a:cubicBezTo>
                <a:cubicBezTo>
                  <a:pt x="7645776" y="1736302"/>
                  <a:pt x="7639549" y="1730468"/>
                  <a:pt x="7639549" y="1722446"/>
                </a:cubicBezTo>
                <a:cubicBezTo>
                  <a:pt x="7639549" y="1716612"/>
                  <a:pt x="7645776" y="1710049"/>
                  <a:pt x="7654337" y="1710049"/>
                </a:cubicBezTo>
                <a:close/>
                <a:moveTo>
                  <a:pt x="7583507" y="1710049"/>
                </a:moveTo>
                <a:cubicBezTo>
                  <a:pt x="7591291" y="1710049"/>
                  <a:pt x="7598297" y="1716612"/>
                  <a:pt x="7598297" y="1722446"/>
                </a:cubicBezTo>
                <a:cubicBezTo>
                  <a:pt x="7598297" y="1730468"/>
                  <a:pt x="7591291" y="1736302"/>
                  <a:pt x="7583507" y="1736302"/>
                </a:cubicBezTo>
                <a:cubicBezTo>
                  <a:pt x="7574945" y="1736302"/>
                  <a:pt x="7568718" y="1730468"/>
                  <a:pt x="7568718" y="1722446"/>
                </a:cubicBezTo>
                <a:cubicBezTo>
                  <a:pt x="7568718" y="1716612"/>
                  <a:pt x="7574945" y="1710049"/>
                  <a:pt x="7583507" y="1710049"/>
                </a:cubicBezTo>
                <a:close/>
                <a:moveTo>
                  <a:pt x="7511745" y="1710049"/>
                </a:moveTo>
                <a:cubicBezTo>
                  <a:pt x="7519038" y="1710049"/>
                  <a:pt x="7524143" y="1716612"/>
                  <a:pt x="7524143" y="1722446"/>
                </a:cubicBezTo>
                <a:cubicBezTo>
                  <a:pt x="7524143" y="1730468"/>
                  <a:pt x="7519038" y="1736302"/>
                  <a:pt x="7511745" y="1736302"/>
                </a:cubicBezTo>
                <a:cubicBezTo>
                  <a:pt x="7503723" y="1736302"/>
                  <a:pt x="7497889" y="1730468"/>
                  <a:pt x="7497889" y="1722446"/>
                </a:cubicBezTo>
                <a:cubicBezTo>
                  <a:pt x="7497889" y="1716612"/>
                  <a:pt x="7503723" y="1710049"/>
                  <a:pt x="7511745" y="1710049"/>
                </a:cubicBezTo>
                <a:close/>
                <a:moveTo>
                  <a:pt x="7440913" y="1710049"/>
                </a:moveTo>
                <a:cubicBezTo>
                  <a:pt x="7446747" y="1710049"/>
                  <a:pt x="7453310" y="1716612"/>
                  <a:pt x="7453310" y="1722446"/>
                </a:cubicBezTo>
                <a:cubicBezTo>
                  <a:pt x="7453310" y="1730468"/>
                  <a:pt x="7446747" y="1736302"/>
                  <a:pt x="7440913" y="1736302"/>
                </a:cubicBezTo>
                <a:cubicBezTo>
                  <a:pt x="7432891" y="1736302"/>
                  <a:pt x="7427057" y="1730468"/>
                  <a:pt x="7427057" y="1722446"/>
                </a:cubicBezTo>
                <a:cubicBezTo>
                  <a:pt x="7427057" y="1716612"/>
                  <a:pt x="7432891" y="1710049"/>
                  <a:pt x="7440913" y="1710049"/>
                </a:cubicBezTo>
                <a:close/>
                <a:moveTo>
                  <a:pt x="7370084" y="1710049"/>
                </a:moveTo>
                <a:cubicBezTo>
                  <a:pt x="7376647" y="1710049"/>
                  <a:pt x="7382481" y="1716612"/>
                  <a:pt x="7382481" y="1722446"/>
                </a:cubicBezTo>
                <a:cubicBezTo>
                  <a:pt x="7382481" y="1730468"/>
                  <a:pt x="7376647" y="1736302"/>
                  <a:pt x="7370084" y="1736302"/>
                </a:cubicBezTo>
                <a:cubicBezTo>
                  <a:pt x="7362791" y="1736302"/>
                  <a:pt x="7356228" y="1730468"/>
                  <a:pt x="7356228" y="1722446"/>
                </a:cubicBezTo>
                <a:cubicBezTo>
                  <a:pt x="7356228" y="1716612"/>
                  <a:pt x="7362791" y="1710049"/>
                  <a:pt x="7370084" y="1710049"/>
                </a:cubicBezTo>
                <a:close/>
                <a:moveTo>
                  <a:pt x="7294422" y="1710049"/>
                </a:moveTo>
                <a:cubicBezTo>
                  <a:pt x="7302444" y="1710049"/>
                  <a:pt x="7308278" y="1716612"/>
                  <a:pt x="7308278" y="1722446"/>
                </a:cubicBezTo>
                <a:cubicBezTo>
                  <a:pt x="7308278" y="1730468"/>
                  <a:pt x="7302444" y="1736302"/>
                  <a:pt x="7294422" y="1736302"/>
                </a:cubicBezTo>
                <a:cubicBezTo>
                  <a:pt x="7288588" y="1736302"/>
                  <a:pt x="7282025" y="1730468"/>
                  <a:pt x="7282025" y="1722446"/>
                </a:cubicBezTo>
                <a:cubicBezTo>
                  <a:pt x="7282025" y="1716612"/>
                  <a:pt x="7288588" y="1710049"/>
                  <a:pt x="7294422" y="1710049"/>
                </a:cubicBezTo>
                <a:close/>
                <a:moveTo>
                  <a:pt x="7223591" y="1710049"/>
                </a:moveTo>
                <a:cubicBezTo>
                  <a:pt x="7231613" y="1710049"/>
                  <a:pt x="7237447" y="1716612"/>
                  <a:pt x="7237447" y="1722446"/>
                </a:cubicBezTo>
                <a:cubicBezTo>
                  <a:pt x="7237447" y="1730468"/>
                  <a:pt x="7231613" y="1736302"/>
                  <a:pt x="7223591" y="1736302"/>
                </a:cubicBezTo>
                <a:cubicBezTo>
                  <a:pt x="7217757" y="1736302"/>
                  <a:pt x="7211194" y="1730468"/>
                  <a:pt x="7211194" y="1722446"/>
                </a:cubicBezTo>
                <a:cubicBezTo>
                  <a:pt x="7211194" y="1716612"/>
                  <a:pt x="7217757" y="1710049"/>
                  <a:pt x="7223591" y="1710049"/>
                </a:cubicBezTo>
                <a:close/>
                <a:moveTo>
                  <a:pt x="7583507" y="1639217"/>
                </a:moveTo>
                <a:cubicBezTo>
                  <a:pt x="7591291" y="1639217"/>
                  <a:pt x="7598297" y="1643592"/>
                  <a:pt x="7598297" y="1651614"/>
                </a:cubicBezTo>
                <a:cubicBezTo>
                  <a:pt x="7598297" y="1659636"/>
                  <a:pt x="7591291" y="1665470"/>
                  <a:pt x="7583507" y="1665470"/>
                </a:cubicBezTo>
                <a:cubicBezTo>
                  <a:pt x="7574945" y="1665470"/>
                  <a:pt x="7568718" y="1659636"/>
                  <a:pt x="7568718" y="1651614"/>
                </a:cubicBezTo>
                <a:cubicBezTo>
                  <a:pt x="7568718" y="1643592"/>
                  <a:pt x="7574945" y="1639217"/>
                  <a:pt x="7583507" y="1639217"/>
                </a:cubicBezTo>
                <a:close/>
                <a:moveTo>
                  <a:pt x="7511745" y="1639217"/>
                </a:moveTo>
                <a:cubicBezTo>
                  <a:pt x="7519038" y="1639217"/>
                  <a:pt x="7524143" y="1643592"/>
                  <a:pt x="7524143" y="1651614"/>
                </a:cubicBezTo>
                <a:cubicBezTo>
                  <a:pt x="7524143" y="1659636"/>
                  <a:pt x="7519038" y="1665470"/>
                  <a:pt x="7511745" y="1665470"/>
                </a:cubicBezTo>
                <a:cubicBezTo>
                  <a:pt x="7503723" y="1665470"/>
                  <a:pt x="7497889" y="1659636"/>
                  <a:pt x="7497889" y="1651614"/>
                </a:cubicBezTo>
                <a:cubicBezTo>
                  <a:pt x="7497889" y="1643592"/>
                  <a:pt x="7503723" y="1639217"/>
                  <a:pt x="7511745" y="1639217"/>
                </a:cubicBezTo>
                <a:close/>
                <a:moveTo>
                  <a:pt x="7440913" y="1639217"/>
                </a:moveTo>
                <a:cubicBezTo>
                  <a:pt x="7446747" y="1639217"/>
                  <a:pt x="7453310" y="1643592"/>
                  <a:pt x="7453310" y="1651614"/>
                </a:cubicBezTo>
                <a:cubicBezTo>
                  <a:pt x="7453310" y="1659636"/>
                  <a:pt x="7446747" y="1665470"/>
                  <a:pt x="7440913" y="1665470"/>
                </a:cubicBezTo>
                <a:cubicBezTo>
                  <a:pt x="7432891" y="1665470"/>
                  <a:pt x="7427057" y="1659636"/>
                  <a:pt x="7427057" y="1651614"/>
                </a:cubicBezTo>
                <a:cubicBezTo>
                  <a:pt x="7427057" y="1643592"/>
                  <a:pt x="7432891" y="1639217"/>
                  <a:pt x="7440913" y="1639217"/>
                </a:cubicBezTo>
                <a:close/>
                <a:moveTo>
                  <a:pt x="7370084" y="1639217"/>
                </a:moveTo>
                <a:cubicBezTo>
                  <a:pt x="7376647" y="1639217"/>
                  <a:pt x="7382481" y="1643592"/>
                  <a:pt x="7382481" y="1651614"/>
                </a:cubicBezTo>
                <a:cubicBezTo>
                  <a:pt x="7382481" y="1659636"/>
                  <a:pt x="7376647" y="1665470"/>
                  <a:pt x="7370084" y="1665470"/>
                </a:cubicBezTo>
                <a:cubicBezTo>
                  <a:pt x="7362791" y="1665470"/>
                  <a:pt x="7356228" y="1659636"/>
                  <a:pt x="7356228" y="1651614"/>
                </a:cubicBezTo>
                <a:cubicBezTo>
                  <a:pt x="7356228" y="1643592"/>
                  <a:pt x="7362791" y="1639217"/>
                  <a:pt x="7370084" y="1639217"/>
                </a:cubicBezTo>
                <a:close/>
                <a:moveTo>
                  <a:pt x="7294422" y="1639217"/>
                </a:moveTo>
                <a:cubicBezTo>
                  <a:pt x="7302444" y="1639217"/>
                  <a:pt x="7308278" y="1643592"/>
                  <a:pt x="7308278" y="1651614"/>
                </a:cubicBezTo>
                <a:cubicBezTo>
                  <a:pt x="7308278" y="1659636"/>
                  <a:pt x="7302444" y="1665470"/>
                  <a:pt x="7294422" y="1665470"/>
                </a:cubicBezTo>
                <a:cubicBezTo>
                  <a:pt x="7288588" y="1665470"/>
                  <a:pt x="7282025" y="1659636"/>
                  <a:pt x="7282025" y="1651614"/>
                </a:cubicBezTo>
                <a:cubicBezTo>
                  <a:pt x="7282025" y="1643592"/>
                  <a:pt x="7288588" y="1639217"/>
                  <a:pt x="7294422" y="1639217"/>
                </a:cubicBezTo>
                <a:close/>
                <a:moveTo>
                  <a:pt x="7223591" y="1639217"/>
                </a:moveTo>
                <a:cubicBezTo>
                  <a:pt x="7231613" y="1639217"/>
                  <a:pt x="7237447" y="1643592"/>
                  <a:pt x="7237447" y="1651614"/>
                </a:cubicBezTo>
                <a:cubicBezTo>
                  <a:pt x="7237447" y="1659636"/>
                  <a:pt x="7231613" y="1665470"/>
                  <a:pt x="7223591" y="1665470"/>
                </a:cubicBezTo>
                <a:cubicBezTo>
                  <a:pt x="7217757" y="1665470"/>
                  <a:pt x="7211194" y="1659636"/>
                  <a:pt x="7211194" y="1651614"/>
                </a:cubicBezTo>
                <a:cubicBezTo>
                  <a:pt x="7211194" y="1643592"/>
                  <a:pt x="7217757" y="1639217"/>
                  <a:pt x="7223591" y="1639217"/>
                </a:cubicBezTo>
                <a:close/>
                <a:moveTo>
                  <a:pt x="7152761" y="1639217"/>
                </a:moveTo>
                <a:cubicBezTo>
                  <a:pt x="7160783" y="1639217"/>
                  <a:pt x="7166617" y="1643592"/>
                  <a:pt x="7166617" y="1651614"/>
                </a:cubicBezTo>
                <a:cubicBezTo>
                  <a:pt x="7166617" y="1659636"/>
                  <a:pt x="7160783" y="1665470"/>
                  <a:pt x="7152761" y="1665470"/>
                </a:cubicBezTo>
                <a:cubicBezTo>
                  <a:pt x="7144739" y="1665470"/>
                  <a:pt x="7140364" y="1659636"/>
                  <a:pt x="7140364" y="1651614"/>
                </a:cubicBezTo>
                <a:cubicBezTo>
                  <a:pt x="7140364" y="1643592"/>
                  <a:pt x="7144739" y="1639217"/>
                  <a:pt x="7152761" y="1639217"/>
                </a:cubicBezTo>
                <a:close/>
                <a:moveTo>
                  <a:pt x="7511745" y="1568388"/>
                </a:moveTo>
                <a:cubicBezTo>
                  <a:pt x="7519038" y="1568388"/>
                  <a:pt x="7524143" y="1574614"/>
                  <a:pt x="7524143" y="1583176"/>
                </a:cubicBezTo>
                <a:cubicBezTo>
                  <a:pt x="7524143" y="1591738"/>
                  <a:pt x="7519038" y="1597964"/>
                  <a:pt x="7511745" y="1597964"/>
                </a:cubicBezTo>
                <a:cubicBezTo>
                  <a:pt x="7503723" y="1597964"/>
                  <a:pt x="7497889" y="1591738"/>
                  <a:pt x="7497889" y="1583176"/>
                </a:cubicBezTo>
                <a:cubicBezTo>
                  <a:pt x="7497889" y="1574614"/>
                  <a:pt x="7503723" y="1568388"/>
                  <a:pt x="7511745" y="1568388"/>
                </a:cubicBezTo>
                <a:close/>
                <a:moveTo>
                  <a:pt x="7440913" y="1568388"/>
                </a:moveTo>
                <a:cubicBezTo>
                  <a:pt x="7446747" y="1568388"/>
                  <a:pt x="7453310" y="1574614"/>
                  <a:pt x="7453310" y="1583176"/>
                </a:cubicBezTo>
                <a:cubicBezTo>
                  <a:pt x="7453310" y="1591738"/>
                  <a:pt x="7446747" y="1597964"/>
                  <a:pt x="7440913" y="1597964"/>
                </a:cubicBezTo>
                <a:cubicBezTo>
                  <a:pt x="7432891" y="1597964"/>
                  <a:pt x="7427057" y="1591738"/>
                  <a:pt x="7427057" y="1583176"/>
                </a:cubicBezTo>
                <a:cubicBezTo>
                  <a:pt x="7427057" y="1574614"/>
                  <a:pt x="7432891" y="1568388"/>
                  <a:pt x="7440913" y="1568388"/>
                </a:cubicBezTo>
                <a:close/>
                <a:moveTo>
                  <a:pt x="7370084" y="1568388"/>
                </a:moveTo>
                <a:cubicBezTo>
                  <a:pt x="7376647" y="1568388"/>
                  <a:pt x="7382481" y="1574614"/>
                  <a:pt x="7382481" y="1583176"/>
                </a:cubicBezTo>
                <a:cubicBezTo>
                  <a:pt x="7382481" y="1591738"/>
                  <a:pt x="7376647" y="1597964"/>
                  <a:pt x="7370084" y="1597964"/>
                </a:cubicBezTo>
                <a:cubicBezTo>
                  <a:pt x="7362791" y="1597964"/>
                  <a:pt x="7356228" y="1591738"/>
                  <a:pt x="7356228" y="1583176"/>
                </a:cubicBezTo>
                <a:cubicBezTo>
                  <a:pt x="7356228" y="1574614"/>
                  <a:pt x="7362791" y="1568388"/>
                  <a:pt x="7370084" y="1568388"/>
                </a:cubicBezTo>
                <a:close/>
                <a:moveTo>
                  <a:pt x="7294422" y="1568388"/>
                </a:moveTo>
                <a:cubicBezTo>
                  <a:pt x="7302444" y="1568388"/>
                  <a:pt x="7308278" y="1574614"/>
                  <a:pt x="7308278" y="1583176"/>
                </a:cubicBezTo>
                <a:cubicBezTo>
                  <a:pt x="7308278" y="1591738"/>
                  <a:pt x="7302444" y="1597964"/>
                  <a:pt x="7294422" y="1597964"/>
                </a:cubicBezTo>
                <a:cubicBezTo>
                  <a:pt x="7288588" y="1597964"/>
                  <a:pt x="7282025" y="1591738"/>
                  <a:pt x="7282025" y="1583176"/>
                </a:cubicBezTo>
                <a:cubicBezTo>
                  <a:pt x="7282025" y="1574614"/>
                  <a:pt x="7288588" y="1568388"/>
                  <a:pt x="7294422" y="1568388"/>
                </a:cubicBezTo>
                <a:close/>
                <a:moveTo>
                  <a:pt x="7223591" y="1568388"/>
                </a:moveTo>
                <a:cubicBezTo>
                  <a:pt x="7231613" y="1568388"/>
                  <a:pt x="7237447" y="1574614"/>
                  <a:pt x="7237447" y="1583176"/>
                </a:cubicBezTo>
                <a:cubicBezTo>
                  <a:pt x="7237447" y="1591738"/>
                  <a:pt x="7231613" y="1597964"/>
                  <a:pt x="7223591" y="1597964"/>
                </a:cubicBezTo>
                <a:cubicBezTo>
                  <a:pt x="7217757" y="1597964"/>
                  <a:pt x="7211194" y="1591738"/>
                  <a:pt x="7211194" y="1583176"/>
                </a:cubicBezTo>
                <a:cubicBezTo>
                  <a:pt x="7211194" y="1574614"/>
                  <a:pt x="7217757" y="1568388"/>
                  <a:pt x="7223591" y="1568388"/>
                </a:cubicBezTo>
                <a:close/>
                <a:moveTo>
                  <a:pt x="7152761" y="1568388"/>
                </a:moveTo>
                <a:cubicBezTo>
                  <a:pt x="7160783" y="1568388"/>
                  <a:pt x="7166617" y="1572763"/>
                  <a:pt x="7166617" y="1580785"/>
                </a:cubicBezTo>
                <a:cubicBezTo>
                  <a:pt x="7166617" y="1588807"/>
                  <a:pt x="7160783" y="1594641"/>
                  <a:pt x="7152761" y="1594641"/>
                </a:cubicBezTo>
                <a:cubicBezTo>
                  <a:pt x="7144739" y="1594641"/>
                  <a:pt x="7140364" y="1588807"/>
                  <a:pt x="7140364" y="1580785"/>
                </a:cubicBezTo>
                <a:cubicBezTo>
                  <a:pt x="7140364" y="1572763"/>
                  <a:pt x="7144739" y="1568388"/>
                  <a:pt x="7152761" y="1568388"/>
                </a:cubicBezTo>
                <a:close/>
                <a:moveTo>
                  <a:pt x="7084322" y="1568388"/>
                </a:moveTo>
                <a:cubicBezTo>
                  <a:pt x="7092106" y="1568388"/>
                  <a:pt x="7099111" y="1572763"/>
                  <a:pt x="7099111" y="1580785"/>
                </a:cubicBezTo>
                <a:cubicBezTo>
                  <a:pt x="7099111" y="1588807"/>
                  <a:pt x="7092106" y="1594641"/>
                  <a:pt x="7084322" y="1594641"/>
                </a:cubicBezTo>
                <a:cubicBezTo>
                  <a:pt x="7075760" y="1594641"/>
                  <a:pt x="7069533" y="1588807"/>
                  <a:pt x="7069533" y="1580785"/>
                </a:cubicBezTo>
                <a:cubicBezTo>
                  <a:pt x="7069533" y="1572763"/>
                  <a:pt x="7075760" y="1568388"/>
                  <a:pt x="7084322" y="1568388"/>
                </a:cubicBezTo>
                <a:close/>
                <a:moveTo>
                  <a:pt x="7440913" y="1494185"/>
                </a:moveTo>
                <a:cubicBezTo>
                  <a:pt x="7446747" y="1494185"/>
                  <a:pt x="7453310" y="1500411"/>
                  <a:pt x="7453310" y="1508973"/>
                </a:cubicBezTo>
                <a:cubicBezTo>
                  <a:pt x="7453310" y="1516756"/>
                  <a:pt x="7446747" y="1523761"/>
                  <a:pt x="7440913" y="1523761"/>
                </a:cubicBezTo>
                <a:cubicBezTo>
                  <a:pt x="7432891" y="1523761"/>
                  <a:pt x="7427057" y="1516756"/>
                  <a:pt x="7427057" y="1508973"/>
                </a:cubicBezTo>
                <a:cubicBezTo>
                  <a:pt x="7427057" y="1500411"/>
                  <a:pt x="7432891" y="1494185"/>
                  <a:pt x="7440913" y="1494185"/>
                </a:cubicBezTo>
                <a:close/>
                <a:moveTo>
                  <a:pt x="7370084" y="1494185"/>
                </a:moveTo>
                <a:cubicBezTo>
                  <a:pt x="7376647" y="1494185"/>
                  <a:pt x="7382481" y="1500411"/>
                  <a:pt x="7382481" y="1508973"/>
                </a:cubicBezTo>
                <a:cubicBezTo>
                  <a:pt x="7382481" y="1516756"/>
                  <a:pt x="7376647" y="1523761"/>
                  <a:pt x="7370084" y="1523761"/>
                </a:cubicBezTo>
                <a:cubicBezTo>
                  <a:pt x="7362791" y="1523761"/>
                  <a:pt x="7356228" y="1516756"/>
                  <a:pt x="7356228" y="1508973"/>
                </a:cubicBezTo>
                <a:cubicBezTo>
                  <a:pt x="7356228" y="1500411"/>
                  <a:pt x="7362791" y="1494185"/>
                  <a:pt x="7370084" y="1494185"/>
                </a:cubicBezTo>
                <a:close/>
                <a:moveTo>
                  <a:pt x="7294422" y="1494185"/>
                </a:moveTo>
                <a:cubicBezTo>
                  <a:pt x="7302444" y="1494185"/>
                  <a:pt x="7308278" y="1500411"/>
                  <a:pt x="7308278" y="1508973"/>
                </a:cubicBezTo>
                <a:cubicBezTo>
                  <a:pt x="7308278" y="1516756"/>
                  <a:pt x="7302444" y="1523761"/>
                  <a:pt x="7294422" y="1523761"/>
                </a:cubicBezTo>
                <a:cubicBezTo>
                  <a:pt x="7288588" y="1523761"/>
                  <a:pt x="7282025" y="1516756"/>
                  <a:pt x="7282025" y="1508973"/>
                </a:cubicBezTo>
                <a:cubicBezTo>
                  <a:pt x="7282025" y="1500411"/>
                  <a:pt x="7288588" y="1494185"/>
                  <a:pt x="7294422" y="1494185"/>
                </a:cubicBezTo>
                <a:close/>
                <a:moveTo>
                  <a:pt x="7223591" y="1494185"/>
                </a:moveTo>
                <a:cubicBezTo>
                  <a:pt x="7231613" y="1494185"/>
                  <a:pt x="7237447" y="1500411"/>
                  <a:pt x="7237447" y="1508973"/>
                </a:cubicBezTo>
                <a:cubicBezTo>
                  <a:pt x="7237447" y="1516756"/>
                  <a:pt x="7231613" y="1523761"/>
                  <a:pt x="7223591" y="1523761"/>
                </a:cubicBezTo>
                <a:cubicBezTo>
                  <a:pt x="7217757" y="1523761"/>
                  <a:pt x="7211194" y="1516756"/>
                  <a:pt x="7211194" y="1508973"/>
                </a:cubicBezTo>
                <a:cubicBezTo>
                  <a:pt x="7211194" y="1500411"/>
                  <a:pt x="7217757" y="1494185"/>
                  <a:pt x="7223591" y="1494185"/>
                </a:cubicBezTo>
                <a:close/>
                <a:moveTo>
                  <a:pt x="7152761" y="1494185"/>
                </a:moveTo>
                <a:cubicBezTo>
                  <a:pt x="7160783" y="1494185"/>
                  <a:pt x="7166617" y="1500411"/>
                  <a:pt x="7166617" y="1508973"/>
                </a:cubicBezTo>
                <a:cubicBezTo>
                  <a:pt x="7166617" y="1516756"/>
                  <a:pt x="7160783" y="1523761"/>
                  <a:pt x="7152761" y="1523761"/>
                </a:cubicBezTo>
                <a:cubicBezTo>
                  <a:pt x="7144739" y="1523761"/>
                  <a:pt x="7140364" y="1516756"/>
                  <a:pt x="7140364" y="1508973"/>
                </a:cubicBezTo>
                <a:cubicBezTo>
                  <a:pt x="7140364" y="1500411"/>
                  <a:pt x="7144739" y="1494185"/>
                  <a:pt x="7152761" y="1494185"/>
                </a:cubicBezTo>
                <a:close/>
                <a:moveTo>
                  <a:pt x="7084322" y="1494185"/>
                </a:moveTo>
                <a:cubicBezTo>
                  <a:pt x="7092106" y="1494185"/>
                  <a:pt x="7099111" y="1500411"/>
                  <a:pt x="7099111" y="1508973"/>
                </a:cubicBezTo>
                <a:cubicBezTo>
                  <a:pt x="7099111" y="1516756"/>
                  <a:pt x="7092106" y="1523761"/>
                  <a:pt x="7084322" y="1523761"/>
                </a:cubicBezTo>
                <a:cubicBezTo>
                  <a:pt x="7075760" y="1523761"/>
                  <a:pt x="7069533" y="1516756"/>
                  <a:pt x="7069533" y="1508973"/>
                </a:cubicBezTo>
                <a:cubicBezTo>
                  <a:pt x="7069533" y="1500411"/>
                  <a:pt x="7075760" y="1494185"/>
                  <a:pt x="7084322" y="1494185"/>
                </a:cubicBezTo>
                <a:close/>
                <a:moveTo>
                  <a:pt x="7013492" y="1494185"/>
                </a:moveTo>
                <a:cubicBezTo>
                  <a:pt x="7021275" y="1494185"/>
                  <a:pt x="7028280" y="1500411"/>
                  <a:pt x="7028280" y="1508973"/>
                </a:cubicBezTo>
                <a:cubicBezTo>
                  <a:pt x="7028280" y="1516756"/>
                  <a:pt x="7021275" y="1523761"/>
                  <a:pt x="7013492" y="1523761"/>
                </a:cubicBezTo>
                <a:cubicBezTo>
                  <a:pt x="7004930" y="1523761"/>
                  <a:pt x="6998704" y="1516756"/>
                  <a:pt x="6998704" y="1508973"/>
                </a:cubicBezTo>
                <a:cubicBezTo>
                  <a:pt x="6998704" y="1500411"/>
                  <a:pt x="7004930" y="1494185"/>
                  <a:pt x="7013492" y="1494185"/>
                </a:cubicBezTo>
                <a:close/>
                <a:moveTo>
                  <a:pt x="6939085" y="1494185"/>
                </a:moveTo>
                <a:cubicBezTo>
                  <a:pt x="6946378" y="1494185"/>
                  <a:pt x="6950753" y="1500411"/>
                  <a:pt x="6950753" y="1508973"/>
                </a:cubicBezTo>
                <a:cubicBezTo>
                  <a:pt x="6950753" y="1516756"/>
                  <a:pt x="6946378" y="1523761"/>
                  <a:pt x="6939085" y="1523761"/>
                </a:cubicBezTo>
                <a:cubicBezTo>
                  <a:pt x="6931063" y="1523761"/>
                  <a:pt x="6924500" y="1516756"/>
                  <a:pt x="6924500" y="1508973"/>
                </a:cubicBezTo>
                <a:cubicBezTo>
                  <a:pt x="6924500" y="1500411"/>
                  <a:pt x="6931063" y="1494185"/>
                  <a:pt x="6939085" y="1494185"/>
                </a:cubicBezTo>
                <a:close/>
                <a:moveTo>
                  <a:pt x="83229" y="1426727"/>
                </a:moveTo>
                <a:cubicBezTo>
                  <a:pt x="90521" y="1426727"/>
                  <a:pt x="97085" y="1431102"/>
                  <a:pt x="97085" y="1439124"/>
                </a:cubicBezTo>
                <a:cubicBezTo>
                  <a:pt x="97085" y="1446417"/>
                  <a:pt x="90521" y="1452980"/>
                  <a:pt x="83229" y="1452980"/>
                </a:cubicBezTo>
                <a:cubicBezTo>
                  <a:pt x="76665" y="1452980"/>
                  <a:pt x="70831" y="1446417"/>
                  <a:pt x="70831" y="1439124"/>
                </a:cubicBezTo>
                <a:cubicBezTo>
                  <a:pt x="70831" y="1432561"/>
                  <a:pt x="76665" y="1426727"/>
                  <a:pt x="83229" y="1426727"/>
                </a:cubicBezTo>
                <a:close/>
                <a:moveTo>
                  <a:pt x="11993" y="1426727"/>
                </a:moveTo>
                <a:cubicBezTo>
                  <a:pt x="20237" y="1426727"/>
                  <a:pt x="26234" y="1432561"/>
                  <a:pt x="26234" y="1439124"/>
                </a:cubicBezTo>
                <a:cubicBezTo>
                  <a:pt x="26234" y="1446417"/>
                  <a:pt x="20237" y="1452980"/>
                  <a:pt x="11993" y="1452980"/>
                </a:cubicBezTo>
                <a:cubicBezTo>
                  <a:pt x="5996" y="1452980"/>
                  <a:pt x="0" y="1446417"/>
                  <a:pt x="0" y="1439124"/>
                </a:cubicBezTo>
                <a:cubicBezTo>
                  <a:pt x="0" y="1432561"/>
                  <a:pt x="5996" y="1426727"/>
                  <a:pt x="11993" y="1426727"/>
                </a:cubicBezTo>
                <a:close/>
                <a:moveTo>
                  <a:pt x="7370084" y="1423353"/>
                </a:moveTo>
                <a:cubicBezTo>
                  <a:pt x="7376647" y="1423353"/>
                  <a:pt x="7382481" y="1429580"/>
                  <a:pt x="7382481" y="1438142"/>
                </a:cubicBezTo>
                <a:cubicBezTo>
                  <a:pt x="7382481" y="1445926"/>
                  <a:pt x="7376647" y="1452931"/>
                  <a:pt x="7370084" y="1452931"/>
                </a:cubicBezTo>
                <a:cubicBezTo>
                  <a:pt x="7362791" y="1452931"/>
                  <a:pt x="7356228" y="1445926"/>
                  <a:pt x="7356228" y="1438142"/>
                </a:cubicBezTo>
                <a:cubicBezTo>
                  <a:pt x="7356228" y="1429580"/>
                  <a:pt x="7362791" y="1423353"/>
                  <a:pt x="7370084" y="1423353"/>
                </a:cubicBezTo>
                <a:close/>
                <a:moveTo>
                  <a:pt x="7294422" y="1423353"/>
                </a:moveTo>
                <a:cubicBezTo>
                  <a:pt x="7302444" y="1423353"/>
                  <a:pt x="7308278" y="1429580"/>
                  <a:pt x="7308278" y="1438142"/>
                </a:cubicBezTo>
                <a:cubicBezTo>
                  <a:pt x="7308278" y="1445926"/>
                  <a:pt x="7302444" y="1452931"/>
                  <a:pt x="7294422" y="1452931"/>
                </a:cubicBezTo>
                <a:cubicBezTo>
                  <a:pt x="7288588" y="1452931"/>
                  <a:pt x="7282025" y="1445926"/>
                  <a:pt x="7282025" y="1438142"/>
                </a:cubicBezTo>
                <a:cubicBezTo>
                  <a:pt x="7282025" y="1429580"/>
                  <a:pt x="7288588" y="1423353"/>
                  <a:pt x="7294422" y="1423353"/>
                </a:cubicBezTo>
                <a:close/>
                <a:moveTo>
                  <a:pt x="7223591" y="1423353"/>
                </a:moveTo>
                <a:cubicBezTo>
                  <a:pt x="7231613" y="1423353"/>
                  <a:pt x="7237447" y="1429580"/>
                  <a:pt x="7237447" y="1438142"/>
                </a:cubicBezTo>
                <a:cubicBezTo>
                  <a:pt x="7237447" y="1445926"/>
                  <a:pt x="7231613" y="1452931"/>
                  <a:pt x="7223591" y="1452931"/>
                </a:cubicBezTo>
                <a:cubicBezTo>
                  <a:pt x="7217757" y="1452931"/>
                  <a:pt x="7211194" y="1445926"/>
                  <a:pt x="7211194" y="1438142"/>
                </a:cubicBezTo>
                <a:cubicBezTo>
                  <a:pt x="7211194" y="1429580"/>
                  <a:pt x="7215569" y="1423353"/>
                  <a:pt x="7223591" y="1423353"/>
                </a:cubicBezTo>
                <a:close/>
                <a:moveTo>
                  <a:pt x="7155152" y="1423353"/>
                </a:moveTo>
                <a:cubicBezTo>
                  <a:pt x="7163714" y="1423353"/>
                  <a:pt x="7169940" y="1429580"/>
                  <a:pt x="7169940" y="1438142"/>
                </a:cubicBezTo>
                <a:cubicBezTo>
                  <a:pt x="7169940" y="1445926"/>
                  <a:pt x="7163714" y="1452931"/>
                  <a:pt x="7155152" y="1452931"/>
                </a:cubicBezTo>
                <a:cubicBezTo>
                  <a:pt x="7146590" y="1452931"/>
                  <a:pt x="7141920" y="1445926"/>
                  <a:pt x="7141920" y="1438142"/>
                </a:cubicBezTo>
                <a:cubicBezTo>
                  <a:pt x="7140364" y="1429580"/>
                  <a:pt x="7146590" y="1423353"/>
                  <a:pt x="7155152" y="1423353"/>
                </a:cubicBezTo>
                <a:close/>
                <a:moveTo>
                  <a:pt x="7084322" y="1423353"/>
                </a:moveTo>
                <a:cubicBezTo>
                  <a:pt x="7092106" y="1423353"/>
                  <a:pt x="7099111" y="1429580"/>
                  <a:pt x="7099111" y="1438142"/>
                </a:cubicBezTo>
                <a:cubicBezTo>
                  <a:pt x="7099111" y="1445926"/>
                  <a:pt x="7092106" y="1452931"/>
                  <a:pt x="7084322" y="1452931"/>
                </a:cubicBezTo>
                <a:cubicBezTo>
                  <a:pt x="7075760" y="1452931"/>
                  <a:pt x="7069533" y="1445926"/>
                  <a:pt x="7069533" y="1438142"/>
                </a:cubicBezTo>
                <a:cubicBezTo>
                  <a:pt x="7069533" y="1429580"/>
                  <a:pt x="7075760" y="1423353"/>
                  <a:pt x="7084322" y="1423353"/>
                </a:cubicBezTo>
                <a:close/>
                <a:moveTo>
                  <a:pt x="7013492" y="1423353"/>
                </a:moveTo>
                <a:cubicBezTo>
                  <a:pt x="7021275" y="1423353"/>
                  <a:pt x="7028280" y="1429580"/>
                  <a:pt x="7028280" y="1438142"/>
                </a:cubicBezTo>
                <a:cubicBezTo>
                  <a:pt x="7028280" y="1445926"/>
                  <a:pt x="7021275" y="1452931"/>
                  <a:pt x="7013492" y="1452931"/>
                </a:cubicBezTo>
                <a:cubicBezTo>
                  <a:pt x="7004930" y="1452931"/>
                  <a:pt x="6998704" y="1445926"/>
                  <a:pt x="6998704" y="1438142"/>
                </a:cubicBezTo>
                <a:cubicBezTo>
                  <a:pt x="6998704" y="1429580"/>
                  <a:pt x="7004930" y="1423353"/>
                  <a:pt x="7013492" y="1423353"/>
                </a:cubicBezTo>
                <a:close/>
                <a:moveTo>
                  <a:pt x="6939085" y="1423353"/>
                </a:moveTo>
                <a:cubicBezTo>
                  <a:pt x="6946378" y="1423353"/>
                  <a:pt x="6950753" y="1429580"/>
                  <a:pt x="6950753" y="1438142"/>
                </a:cubicBezTo>
                <a:cubicBezTo>
                  <a:pt x="6950753" y="1445926"/>
                  <a:pt x="6946378" y="1452931"/>
                  <a:pt x="6939085" y="1452931"/>
                </a:cubicBezTo>
                <a:cubicBezTo>
                  <a:pt x="6931063" y="1452931"/>
                  <a:pt x="6924500" y="1445926"/>
                  <a:pt x="6924500" y="1438142"/>
                </a:cubicBezTo>
                <a:cubicBezTo>
                  <a:pt x="6924500" y="1429580"/>
                  <a:pt x="6931063" y="1423353"/>
                  <a:pt x="6939085" y="1423353"/>
                </a:cubicBezTo>
                <a:close/>
                <a:moveTo>
                  <a:pt x="6867525" y="1423353"/>
                </a:moveTo>
                <a:cubicBezTo>
                  <a:pt x="6874088" y="1423353"/>
                  <a:pt x="6879922" y="1429580"/>
                  <a:pt x="6879922" y="1438142"/>
                </a:cubicBezTo>
                <a:cubicBezTo>
                  <a:pt x="6879922" y="1445926"/>
                  <a:pt x="6874088" y="1452931"/>
                  <a:pt x="6867525" y="1452931"/>
                </a:cubicBezTo>
                <a:cubicBezTo>
                  <a:pt x="6860232" y="1452931"/>
                  <a:pt x="6853669" y="1445926"/>
                  <a:pt x="6853669" y="1438142"/>
                </a:cubicBezTo>
                <a:cubicBezTo>
                  <a:pt x="6853669" y="1429580"/>
                  <a:pt x="6860232" y="1423353"/>
                  <a:pt x="6867525" y="1423353"/>
                </a:cubicBezTo>
                <a:close/>
                <a:moveTo>
                  <a:pt x="6796696" y="1423353"/>
                </a:moveTo>
                <a:cubicBezTo>
                  <a:pt x="6803259" y="1423353"/>
                  <a:pt x="6809093" y="1429580"/>
                  <a:pt x="6809093" y="1438142"/>
                </a:cubicBezTo>
                <a:cubicBezTo>
                  <a:pt x="6809093" y="1445926"/>
                  <a:pt x="6803259" y="1452931"/>
                  <a:pt x="6796696" y="1452931"/>
                </a:cubicBezTo>
                <a:cubicBezTo>
                  <a:pt x="6789403" y="1452931"/>
                  <a:pt x="6782840" y="1445926"/>
                  <a:pt x="6782840" y="1438142"/>
                </a:cubicBezTo>
                <a:cubicBezTo>
                  <a:pt x="6782840" y="1429580"/>
                  <a:pt x="6789403" y="1423353"/>
                  <a:pt x="6796696" y="1423353"/>
                </a:cubicBezTo>
                <a:close/>
                <a:moveTo>
                  <a:pt x="155518" y="1355896"/>
                </a:moveTo>
                <a:cubicBezTo>
                  <a:pt x="161352" y="1355896"/>
                  <a:pt x="167916" y="1360271"/>
                  <a:pt x="167916" y="1368293"/>
                </a:cubicBezTo>
                <a:cubicBezTo>
                  <a:pt x="167916" y="1375586"/>
                  <a:pt x="161352" y="1382149"/>
                  <a:pt x="155518" y="1382149"/>
                </a:cubicBezTo>
                <a:cubicBezTo>
                  <a:pt x="147496" y="1382149"/>
                  <a:pt x="141662" y="1375586"/>
                  <a:pt x="141662" y="1368293"/>
                </a:cubicBezTo>
                <a:cubicBezTo>
                  <a:pt x="141662" y="1360271"/>
                  <a:pt x="147496" y="1355896"/>
                  <a:pt x="155518" y="1355896"/>
                </a:cubicBezTo>
                <a:close/>
                <a:moveTo>
                  <a:pt x="83230" y="1355896"/>
                </a:moveTo>
                <a:cubicBezTo>
                  <a:pt x="90523" y="1355896"/>
                  <a:pt x="97086" y="1360271"/>
                  <a:pt x="97086" y="1368293"/>
                </a:cubicBezTo>
                <a:cubicBezTo>
                  <a:pt x="97086" y="1375586"/>
                  <a:pt x="90523" y="1382149"/>
                  <a:pt x="83230" y="1382149"/>
                </a:cubicBezTo>
                <a:cubicBezTo>
                  <a:pt x="76667" y="1382149"/>
                  <a:pt x="70832" y="1375586"/>
                  <a:pt x="70832" y="1368293"/>
                </a:cubicBezTo>
                <a:cubicBezTo>
                  <a:pt x="70832" y="1360271"/>
                  <a:pt x="76667" y="1355896"/>
                  <a:pt x="83230" y="1355896"/>
                </a:cubicBezTo>
                <a:close/>
                <a:moveTo>
                  <a:pt x="11994" y="1355896"/>
                </a:moveTo>
                <a:cubicBezTo>
                  <a:pt x="20239" y="1355896"/>
                  <a:pt x="26235" y="1360271"/>
                  <a:pt x="26235" y="1368293"/>
                </a:cubicBezTo>
                <a:cubicBezTo>
                  <a:pt x="26235" y="1375586"/>
                  <a:pt x="20239" y="1382149"/>
                  <a:pt x="11994" y="1382149"/>
                </a:cubicBezTo>
                <a:cubicBezTo>
                  <a:pt x="5998" y="1382149"/>
                  <a:pt x="2" y="1375586"/>
                  <a:pt x="2" y="1368293"/>
                </a:cubicBezTo>
                <a:cubicBezTo>
                  <a:pt x="2" y="1360271"/>
                  <a:pt x="5998" y="1355896"/>
                  <a:pt x="11994" y="1355896"/>
                </a:cubicBezTo>
                <a:close/>
                <a:moveTo>
                  <a:pt x="7294422" y="1352524"/>
                </a:moveTo>
                <a:cubicBezTo>
                  <a:pt x="7302444" y="1352524"/>
                  <a:pt x="7308278" y="1359087"/>
                  <a:pt x="7308278" y="1367109"/>
                </a:cubicBezTo>
                <a:cubicBezTo>
                  <a:pt x="7308278" y="1374402"/>
                  <a:pt x="7302444" y="1378777"/>
                  <a:pt x="7294422" y="1378777"/>
                </a:cubicBezTo>
                <a:cubicBezTo>
                  <a:pt x="7288588" y="1378777"/>
                  <a:pt x="7282025" y="1374402"/>
                  <a:pt x="7282025" y="1367109"/>
                </a:cubicBezTo>
                <a:cubicBezTo>
                  <a:pt x="7282025" y="1359087"/>
                  <a:pt x="7288588" y="1352524"/>
                  <a:pt x="7294422" y="1352524"/>
                </a:cubicBezTo>
                <a:close/>
                <a:moveTo>
                  <a:pt x="7223591" y="1352524"/>
                </a:moveTo>
                <a:cubicBezTo>
                  <a:pt x="7231613" y="1352524"/>
                  <a:pt x="7237447" y="1359087"/>
                  <a:pt x="7237447" y="1367109"/>
                </a:cubicBezTo>
                <a:cubicBezTo>
                  <a:pt x="7237447" y="1374402"/>
                  <a:pt x="7231613" y="1378777"/>
                  <a:pt x="7223591" y="1378777"/>
                </a:cubicBezTo>
                <a:cubicBezTo>
                  <a:pt x="7215569" y="1378777"/>
                  <a:pt x="7211194" y="1374402"/>
                  <a:pt x="7211194" y="1367109"/>
                </a:cubicBezTo>
                <a:cubicBezTo>
                  <a:pt x="7211194" y="1359087"/>
                  <a:pt x="7215569" y="1352524"/>
                  <a:pt x="7223591" y="1352524"/>
                </a:cubicBezTo>
                <a:close/>
                <a:moveTo>
                  <a:pt x="7155152" y="1352524"/>
                </a:moveTo>
                <a:cubicBezTo>
                  <a:pt x="7163714" y="1352524"/>
                  <a:pt x="7169940" y="1359087"/>
                  <a:pt x="7169940" y="1367109"/>
                </a:cubicBezTo>
                <a:cubicBezTo>
                  <a:pt x="7169940" y="1374402"/>
                  <a:pt x="7163714" y="1378777"/>
                  <a:pt x="7155152" y="1378777"/>
                </a:cubicBezTo>
                <a:cubicBezTo>
                  <a:pt x="7146590" y="1378777"/>
                  <a:pt x="7140364" y="1374402"/>
                  <a:pt x="7140364" y="1367109"/>
                </a:cubicBezTo>
                <a:cubicBezTo>
                  <a:pt x="7140364" y="1359087"/>
                  <a:pt x="7146590" y="1352524"/>
                  <a:pt x="7155152" y="1352524"/>
                </a:cubicBezTo>
                <a:close/>
                <a:moveTo>
                  <a:pt x="7084322" y="1352524"/>
                </a:moveTo>
                <a:cubicBezTo>
                  <a:pt x="7092106" y="1352524"/>
                  <a:pt x="7099111" y="1359087"/>
                  <a:pt x="7099111" y="1367109"/>
                </a:cubicBezTo>
                <a:cubicBezTo>
                  <a:pt x="7099111" y="1374402"/>
                  <a:pt x="7092106" y="1378777"/>
                  <a:pt x="7084322" y="1378777"/>
                </a:cubicBezTo>
                <a:cubicBezTo>
                  <a:pt x="7075760" y="1378777"/>
                  <a:pt x="7069533" y="1374402"/>
                  <a:pt x="7069533" y="1367109"/>
                </a:cubicBezTo>
                <a:cubicBezTo>
                  <a:pt x="7069533" y="1359087"/>
                  <a:pt x="7075760" y="1352524"/>
                  <a:pt x="7084322" y="1352524"/>
                </a:cubicBezTo>
                <a:close/>
                <a:moveTo>
                  <a:pt x="7013492" y="1352524"/>
                </a:moveTo>
                <a:cubicBezTo>
                  <a:pt x="7021275" y="1352524"/>
                  <a:pt x="7028280" y="1359087"/>
                  <a:pt x="7028280" y="1367109"/>
                </a:cubicBezTo>
                <a:cubicBezTo>
                  <a:pt x="7028280" y="1374402"/>
                  <a:pt x="7021275" y="1378777"/>
                  <a:pt x="7013492" y="1378777"/>
                </a:cubicBezTo>
                <a:cubicBezTo>
                  <a:pt x="7004930" y="1378777"/>
                  <a:pt x="6998704" y="1374402"/>
                  <a:pt x="6998704" y="1367109"/>
                </a:cubicBezTo>
                <a:cubicBezTo>
                  <a:pt x="6998704" y="1359087"/>
                  <a:pt x="7004930" y="1352524"/>
                  <a:pt x="7013492" y="1352524"/>
                </a:cubicBezTo>
                <a:close/>
                <a:moveTo>
                  <a:pt x="6939085" y="1352524"/>
                </a:moveTo>
                <a:cubicBezTo>
                  <a:pt x="6946378" y="1352524"/>
                  <a:pt x="6950753" y="1359354"/>
                  <a:pt x="6950753" y="1367701"/>
                </a:cubicBezTo>
                <a:cubicBezTo>
                  <a:pt x="6950753" y="1375290"/>
                  <a:pt x="6946378" y="1382120"/>
                  <a:pt x="6939085" y="1382120"/>
                </a:cubicBezTo>
                <a:cubicBezTo>
                  <a:pt x="6931063" y="1382120"/>
                  <a:pt x="6924500" y="1375290"/>
                  <a:pt x="6924500" y="1367701"/>
                </a:cubicBezTo>
                <a:cubicBezTo>
                  <a:pt x="6924500" y="1359354"/>
                  <a:pt x="6931063" y="1352524"/>
                  <a:pt x="6939085" y="1352524"/>
                </a:cubicBezTo>
                <a:close/>
                <a:moveTo>
                  <a:pt x="6867525" y="1352524"/>
                </a:moveTo>
                <a:cubicBezTo>
                  <a:pt x="6874088" y="1352524"/>
                  <a:pt x="6879922" y="1359354"/>
                  <a:pt x="6879922" y="1367701"/>
                </a:cubicBezTo>
                <a:cubicBezTo>
                  <a:pt x="6879922" y="1375290"/>
                  <a:pt x="6874088" y="1382120"/>
                  <a:pt x="6867525" y="1382120"/>
                </a:cubicBezTo>
                <a:cubicBezTo>
                  <a:pt x="6860232" y="1382120"/>
                  <a:pt x="6853669" y="1375290"/>
                  <a:pt x="6853669" y="1367701"/>
                </a:cubicBezTo>
                <a:cubicBezTo>
                  <a:pt x="6853669" y="1359354"/>
                  <a:pt x="6860232" y="1352524"/>
                  <a:pt x="6867525" y="1352524"/>
                </a:cubicBezTo>
                <a:close/>
                <a:moveTo>
                  <a:pt x="6796696" y="1352524"/>
                </a:moveTo>
                <a:cubicBezTo>
                  <a:pt x="6803259" y="1352524"/>
                  <a:pt x="6809093" y="1359354"/>
                  <a:pt x="6809093" y="1367701"/>
                </a:cubicBezTo>
                <a:cubicBezTo>
                  <a:pt x="6809093" y="1375290"/>
                  <a:pt x="6803259" y="1382120"/>
                  <a:pt x="6796696" y="1382120"/>
                </a:cubicBezTo>
                <a:cubicBezTo>
                  <a:pt x="6789403" y="1382120"/>
                  <a:pt x="6782840" y="1375290"/>
                  <a:pt x="6782840" y="1367701"/>
                </a:cubicBezTo>
                <a:cubicBezTo>
                  <a:pt x="6782840" y="1359354"/>
                  <a:pt x="6789403" y="1352524"/>
                  <a:pt x="6796696" y="1352524"/>
                </a:cubicBezTo>
                <a:close/>
                <a:moveTo>
                  <a:pt x="6724405" y="1352524"/>
                </a:moveTo>
                <a:cubicBezTo>
                  <a:pt x="6732427" y="1352524"/>
                  <a:pt x="6738261" y="1359354"/>
                  <a:pt x="6738261" y="1367701"/>
                </a:cubicBezTo>
                <a:cubicBezTo>
                  <a:pt x="6738261" y="1375290"/>
                  <a:pt x="6732427" y="1382120"/>
                  <a:pt x="6724405" y="1382120"/>
                </a:cubicBezTo>
                <a:cubicBezTo>
                  <a:pt x="6718571" y="1382120"/>
                  <a:pt x="6712008" y="1375290"/>
                  <a:pt x="6712008" y="1367701"/>
                </a:cubicBezTo>
                <a:cubicBezTo>
                  <a:pt x="6712008" y="1359354"/>
                  <a:pt x="6718571" y="1352524"/>
                  <a:pt x="6724405" y="1352524"/>
                </a:cubicBezTo>
                <a:close/>
                <a:moveTo>
                  <a:pt x="6653576" y="1352524"/>
                </a:moveTo>
                <a:cubicBezTo>
                  <a:pt x="6660869" y="1352524"/>
                  <a:pt x="6667432" y="1359354"/>
                  <a:pt x="6667432" y="1367701"/>
                </a:cubicBezTo>
                <a:cubicBezTo>
                  <a:pt x="6667432" y="1375290"/>
                  <a:pt x="6660869" y="1382120"/>
                  <a:pt x="6653576" y="1382120"/>
                </a:cubicBezTo>
                <a:cubicBezTo>
                  <a:pt x="6647013" y="1382120"/>
                  <a:pt x="6641179" y="1375290"/>
                  <a:pt x="6641179" y="1367701"/>
                </a:cubicBezTo>
                <a:cubicBezTo>
                  <a:pt x="6641179" y="1359354"/>
                  <a:pt x="6647013" y="1352524"/>
                  <a:pt x="6653576" y="1352524"/>
                </a:cubicBezTo>
                <a:close/>
                <a:moveTo>
                  <a:pt x="7223591" y="1281693"/>
                </a:moveTo>
                <a:cubicBezTo>
                  <a:pt x="7231613" y="1281693"/>
                  <a:pt x="7237447" y="1288256"/>
                  <a:pt x="7237447" y="1295549"/>
                </a:cubicBezTo>
                <a:cubicBezTo>
                  <a:pt x="7237447" y="1302112"/>
                  <a:pt x="7231613" y="1307946"/>
                  <a:pt x="7223591" y="1307946"/>
                </a:cubicBezTo>
                <a:cubicBezTo>
                  <a:pt x="7215569" y="1307946"/>
                  <a:pt x="7211194" y="1302112"/>
                  <a:pt x="7211194" y="1295549"/>
                </a:cubicBezTo>
                <a:cubicBezTo>
                  <a:pt x="7211194" y="1288256"/>
                  <a:pt x="7215569" y="1281693"/>
                  <a:pt x="7223591" y="1281693"/>
                </a:cubicBezTo>
                <a:close/>
                <a:moveTo>
                  <a:pt x="7155152" y="1281693"/>
                </a:moveTo>
                <a:cubicBezTo>
                  <a:pt x="7163714" y="1281693"/>
                  <a:pt x="7169940" y="1288256"/>
                  <a:pt x="7169940" y="1295549"/>
                </a:cubicBezTo>
                <a:cubicBezTo>
                  <a:pt x="7169940" y="1302112"/>
                  <a:pt x="7163714" y="1307946"/>
                  <a:pt x="7155152" y="1307946"/>
                </a:cubicBezTo>
                <a:cubicBezTo>
                  <a:pt x="7146590" y="1307946"/>
                  <a:pt x="7140364" y="1302112"/>
                  <a:pt x="7140364" y="1295549"/>
                </a:cubicBezTo>
                <a:cubicBezTo>
                  <a:pt x="7140364" y="1288256"/>
                  <a:pt x="7146590" y="1281693"/>
                  <a:pt x="7155152" y="1281693"/>
                </a:cubicBezTo>
                <a:close/>
                <a:moveTo>
                  <a:pt x="7084322" y="1281693"/>
                </a:moveTo>
                <a:cubicBezTo>
                  <a:pt x="7092106" y="1281693"/>
                  <a:pt x="7099111" y="1288256"/>
                  <a:pt x="7099111" y="1295549"/>
                </a:cubicBezTo>
                <a:cubicBezTo>
                  <a:pt x="7099111" y="1302112"/>
                  <a:pt x="7092106" y="1307946"/>
                  <a:pt x="7084322" y="1307946"/>
                </a:cubicBezTo>
                <a:cubicBezTo>
                  <a:pt x="7075760" y="1307946"/>
                  <a:pt x="7069533" y="1303571"/>
                  <a:pt x="7069533" y="1295549"/>
                </a:cubicBezTo>
                <a:cubicBezTo>
                  <a:pt x="7069533" y="1288256"/>
                  <a:pt x="7075760" y="1281693"/>
                  <a:pt x="7084322" y="1281693"/>
                </a:cubicBezTo>
                <a:close/>
                <a:moveTo>
                  <a:pt x="7013492" y="1281693"/>
                </a:moveTo>
                <a:cubicBezTo>
                  <a:pt x="7021275" y="1281693"/>
                  <a:pt x="7028280" y="1288256"/>
                  <a:pt x="7028280" y="1295549"/>
                </a:cubicBezTo>
                <a:cubicBezTo>
                  <a:pt x="7028280" y="1303571"/>
                  <a:pt x="7021275" y="1307946"/>
                  <a:pt x="7013492" y="1307946"/>
                </a:cubicBezTo>
                <a:cubicBezTo>
                  <a:pt x="7004930" y="1307946"/>
                  <a:pt x="6998704" y="1303571"/>
                  <a:pt x="6998704" y="1295549"/>
                </a:cubicBezTo>
                <a:cubicBezTo>
                  <a:pt x="6998704" y="1288256"/>
                  <a:pt x="7004930" y="1281693"/>
                  <a:pt x="7013492" y="1281693"/>
                </a:cubicBezTo>
                <a:close/>
                <a:moveTo>
                  <a:pt x="6939085" y="1281693"/>
                </a:moveTo>
                <a:cubicBezTo>
                  <a:pt x="6946378" y="1281693"/>
                  <a:pt x="6950753" y="1288256"/>
                  <a:pt x="6950753" y="1295549"/>
                </a:cubicBezTo>
                <a:cubicBezTo>
                  <a:pt x="6950753" y="1303571"/>
                  <a:pt x="6946378" y="1307946"/>
                  <a:pt x="6939085" y="1307946"/>
                </a:cubicBezTo>
                <a:cubicBezTo>
                  <a:pt x="6931063" y="1307946"/>
                  <a:pt x="6924500" y="1303571"/>
                  <a:pt x="6924500" y="1295549"/>
                </a:cubicBezTo>
                <a:cubicBezTo>
                  <a:pt x="6924500" y="1288256"/>
                  <a:pt x="6931063" y="1281693"/>
                  <a:pt x="6939085" y="1281693"/>
                </a:cubicBezTo>
                <a:close/>
                <a:moveTo>
                  <a:pt x="6867525" y="1281693"/>
                </a:moveTo>
                <a:cubicBezTo>
                  <a:pt x="6874088" y="1281693"/>
                  <a:pt x="6879922" y="1288256"/>
                  <a:pt x="6879922" y="1295549"/>
                </a:cubicBezTo>
                <a:cubicBezTo>
                  <a:pt x="6879922" y="1303571"/>
                  <a:pt x="6874088" y="1307946"/>
                  <a:pt x="6867525" y="1307946"/>
                </a:cubicBezTo>
                <a:cubicBezTo>
                  <a:pt x="6860232" y="1307946"/>
                  <a:pt x="6853669" y="1303571"/>
                  <a:pt x="6853669" y="1295549"/>
                </a:cubicBezTo>
                <a:cubicBezTo>
                  <a:pt x="6853669" y="1288256"/>
                  <a:pt x="6860232" y="1281693"/>
                  <a:pt x="6867525" y="1281693"/>
                </a:cubicBezTo>
                <a:close/>
                <a:moveTo>
                  <a:pt x="6796696" y="1281693"/>
                </a:moveTo>
                <a:cubicBezTo>
                  <a:pt x="6803259" y="1281693"/>
                  <a:pt x="6809093" y="1288256"/>
                  <a:pt x="6809093" y="1295549"/>
                </a:cubicBezTo>
                <a:cubicBezTo>
                  <a:pt x="6809093" y="1303571"/>
                  <a:pt x="6803259" y="1307946"/>
                  <a:pt x="6796696" y="1307946"/>
                </a:cubicBezTo>
                <a:cubicBezTo>
                  <a:pt x="6789403" y="1307946"/>
                  <a:pt x="6782840" y="1303571"/>
                  <a:pt x="6782840" y="1295549"/>
                </a:cubicBezTo>
                <a:cubicBezTo>
                  <a:pt x="6782840" y="1288256"/>
                  <a:pt x="6789403" y="1281693"/>
                  <a:pt x="6796696" y="1281693"/>
                </a:cubicBezTo>
                <a:close/>
                <a:moveTo>
                  <a:pt x="6724405" y="1281693"/>
                </a:moveTo>
                <a:cubicBezTo>
                  <a:pt x="6732427" y="1281693"/>
                  <a:pt x="6738261" y="1288256"/>
                  <a:pt x="6738261" y="1295549"/>
                </a:cubicBezTo>
                <a:cubicBezTo>
                  <a:pt x="6738261" y="1303571"/>
                  <a:pt x="6732427" y="1307946"/>
                  <a:pt x="6724405" y="1307946"/>
                </a:cubicBezTo>
                <a:cubicBezTo>
                  <a:pt x="6718571" y="1307946"/>
                  <a:pt x="6712008" y="1303571"/>
                  <a:pt x="6712008" y="1295549"/>
                </a:cubicBezTo>
                <a:cubicBezTo>
                  <a:pt x="6712008" y="1288256"/>
                  <a:pt x="6718571" y="1281693"/>
                  <a:pt x="6724405" y="1281693"/>
                </a:cubicBezTo>
                <a:close/>
                <a:moveTo>
                  <a:pt x="6653576" y="1281693"/>
                </a:moveTo>
                <a:cubicBezTo>
                  <a:pt x="6660869" y="1281693"/>
                  <a:pt x="6667432" y="1288256"/>
                  <a:pt x="6667432" y="1295549"/>
                </a:cubicBezTo>
                <a:cubicBezTo>
                  <a:pt x="6667432" y="1303571"/>
                  <a:pt x="6660869" y="1307946"/>
                  <a:pt x="6653576" y="1307946"/>
                </a:cubicBezTo>
                <a:cubicBezTo>
                  <a:pt x="6647013" y="1307946"/>
                  <a:pt x="6641179" y="1303571"/>
                  <a:pt x="6641179" y="1295549"/>
                </a:cubicBezTo>
                <a:cubicBezTo>
                  <a:pt x="6641179" y="1288256"/>
                  <a:pt x="6647013" y="1281693"/>
                  <a:pt x="6653576" y="1281693"/>
                </a:cubicBezTo>
                <a:close/>
                <a:moveTo>
                  <a:pt x="6582745" y="1281693"/>
                </a:moveTo>
                <a:cubicBezTo>
                  <a:pt x="6590038" y="1281693"/>
                  <a:pt x="6596601" y="1288256"/>
                  <a:pt x="6596601" y="1295549"/>
                </a:cubicBezTo>
                <a:cubicBezTo>
                  <a:pt x="6596601" y="1303571"/>
                  <a:pt x="6590038" y="1307946"/>
                  <a:pt x="6582745" y="1307946"/>
                </a:cubicBezTo>
                <a:cubicBezTo>
                  <a:pt x="6574723" y="1307946"/>
                  <a:pt x="6570348" y="1303571"/>
                  <a:pt x="6570348" y="1295549"/>
                </a:cubicBezTo>
                <a:cubicBezTo>
                  <a:pt x="6570348" y="1288256"/>
                  <a:pt x="6574723" y="1281693"/>
                  <a:pt x="6582745" y="1281693"/>
                </a:cubicBezTo>
                <a:close/>
                <a:moveTo>
                  <a:pt x="6510933" y="1281693"/>
                </a:moveTo>
                <a:cubicBezTo>
                  <a:pt x="6518717" y="1281693"/>
                  <a:pt x="6525722" y="1288256"/>
                  <a:pt x="6525722" y="1295549"/>
                </a:cubicBezTo>
                <a:cubicBezTo>
                  <a:pt x="6525722" y="1303571"/>
                  <a:pt x="6518717" y="1307946"/>
                  <a:pt x="6510933" y="1307946"/>
                </a:cubicBezTo>
                <a:cubicBezTo>
                  <a:pt x="6502371" y="1307946"/>
                  <a:pt x="6496144" y="1303571"/>
                  <a:pt x="6496144" y="1295549"/>
                </a:cubicBezTo>
                <a:cubicBezTo>
                  <a:pt x="6496144" y="1288256"/>
                  <a:pt x="6502371" y="1281693"/>
                  <a:pt x="6510933" y="1281693"/>
                </a:cubicBezTo>
                <a:close/>
                <a:moveTo>
                  <a:pt x="6440492" y="1281693"/>
                </a:moveTo>
                <a:cubicBezTo>
                  <a:pt x="6448081" y="1281693"/>
                  <a:pt x="6454911" y="1288256"/>
                  <a:pt x="6454911" y="1295549"/>
                </a:cubicBezTo>
                <a:cubicBezTo>
                  <a:pt x="6454911" y="1303571"/>
                  <a:pt x="6448081" y="1307946"/>
                  <a:pt x="6440492" y="1307946"/>
                </a:cubicBezTo>
                <a:cubicBezTo>
                  <a:pt x="6432145" y="1307946"/>
                  <a:pt x="6425315" y="1303571"/>
                  <a:pt x="6425315" y="1295549"/>
                </a:cubicBezTo>
                <a:cubicBezTo>
                  <a:pt x="6425315" y="1288256"/>
                  <a:pt x="6432145" y="1281693"/>
                  <a:pt x="6440492" y="1281693"/>
                </a:cubicBezTo>
                <a:close/>
                <a:moveTo>
                  <a:pt x="6369273" y="1281693"/>
                </a:moveTo>
                <a:cubicBezTo>
                  <a:pt x="6377835" y="1281693"/>
                  <a:pt x="6384062" y="1288698"/>
                  <a:pt x="6384062" y="1296482"/>
                </a:cubicBezTo>
                <a:cubicBezTo>
                  <a:pt x="6384062" y="1305044"/>
                  <a:pt x="6377835" y="1311271"/>
                  <a:pt x="6369273" y="1311271"/>
                </a:cubicBezTo>
                <a:cubicBezTo>
                  <a:pt x="6361489" y="1311271"/>
                  <a:pt x="6354484" y="1305044"/>
                  <a:pt x="6354484" y="1296482"/>
                </a:cubicBezTo>
                <a:cubicBezTo>
                  <a:pt x="6354484" y="1288698"/>
                  <a:pt x="6361489" y="1281693"/>
                  <a:pt x="6369273" y="1281693"/>
                </a:cubicBezTo>
                <a:close/>
                <a:moveTo>
                  <a:pt x="5799257" y="1281693"/>
                </a:moveTo>
                <a:cubicBezTo>
                  <a:pt x="5807819" y="1281693"/>
                  <a:pt x="5814045" y="1288698"/>
                  <a:pt x="5814045" y="1296482"/>
                </a:cubicBezTo>
                <a:cubicBezTo>
                  <a:pt x="5814045" y="1305044"/>
                  <a:pt x="5807819" y="1311271"/>
                  <a:pt x="5799257" y="1311271"/>
                </a:cubicBezTo>
                <a:cubicBezTo>
                  <a:pt x="5791474" y="1311271"/>
                  <a:pt x="5784469" y="1305044"/>
                  <a:pt x="5784469" y="1296482"/>
                </a:cubicBezTo>
                <a:cubicBezTo>
                  <a:pt x="5784469" y="1288698"/>
                  <a:pt x="5791474" y="1281693"/>
                  <a:pt x="5799257" y="1281693"/>
                </a:cubicBezTo>
                <a:close/>
                <a:moveTo>
                  <a:pt x="5724122" y="1281693"/>
                </a:moveTo>
                <a:cubicBezTo>
                  <a:pt x="5732144" y="1281693"/>
                  <a:pt x="5736519" y="1288698"/>
                  <a:pt x="5736519" y="1296482"/>
                </a:cubicBezTo>
                <a:cubicBezTo>
                  <a:pt x="5736519" y="1305044"/>
                  <a:pt x="5732144" y="1311271"/>
                  <a:pt x="5724122" y="1311271"/>
                </a:cubicBezTo>
                <a:cubicBezTo>
                  <a:pt x="5716100" y="1311271"/>
                  <a:pt x="5710266" y="1305044"/>
                  <a:pt x="5710266" y="1296482"/>
                </a:cubicBezTo>
                <a:cubicBezTo>
                  <a:pt x="5710266" y="1288698"/>
                  <a:pt x="5716100" y="1281693"/>
                  <a:pt x="5724122" y="1281693"/>
                </a:cubicBezTo>
                <a:close/>
                <a:moveTo>
                  <a:pt x="5653291" y="1281693"/>
                </a:moveTo>
                <a:cubicBezTo>
                  <a:pt x="5659125" y="1281693"/>
                  <a:pt x="5665688" y="1288698"/>
                  <a:pt x="5665688" y="1296482"/>
                </a:cubicBezTo>
                <a:cubicBezTo>
                  <a:pt x="5665688" y="1305044"/>
                  <a:pt x="5659125" y="1311271"/>
                  <a:pt x="5653291" y="1311271"/>
                </a:cubicBezTo>
                <a:cubicBezTo>
                  <a:pt x="5645269" y="1311271"/>
                  <a:pt x="5639435" y="1305044"/>
                  <a:pt x="5639435" y="1296482"/>
                </a:cubicBezTo>
                <a:cubicBezTo>
                  <a:pt x="5639435" y="1288698"/>
                  <a:pt x="5645269" y="1281693"/>
                  <a:pt x="5653291" y="1281693"/>
                </a:cubicBezTo>
                <a:close/>
                <a:moveTo>
                  <a:pt x="5582461" y="1281693"/>
                </a:moveTo>
                <a:cubicBezTo>
                  <a:pt x="5588295" y="1281693"/>
                  <a:pt x="5594858" y="1288698"/>
                  <a:pt x="5594858" y="1296482"/>
                </a:cubicBezTo>
                <a:cubicBezTo>
                  <a:pt x="5594858" y="1305044"/>
                  <a:pt x="5588295" y="1311271"/>
                  <a:pt x="5582461" y="1311271"/>
                </a:cubicBezTo>
                <a:cubicBezTo>
                  <a:pt x="5574439" y="1311271"/>
                  <a:pt x="5568605" y="1305044"/>
                  <a:pt x="5568605" y="1296482"/>
                </a:cubicBezTo>
                <a:cubicBezTo>
                  <a:pt x="5568605" y="1288698"/>
                  <a:pt x="5574439" y="1281693"/>
                  <a:pt x="5582461" y="1281693"/>
                </a:cubicBezTo>
                <a:close/>
                <a:moveTo>
                  <a:pt x="5510171" y="1281693"/>
                </a:moveTo>
                <a:cubicBezTo>
                  <a:pt x="5517464" y="1281693"/>
                  <a:pt x="5524027" y="1288698"/>
                  <a:pt x="5524027" y="1296482"/>
                </a:cubicBezTo>
                <a:cubicBezTo>
                  <a:pt x="5524027" y="1305044"/>
                  <a:pt x="5517464" y="1311271"/>
                  <a:pt x="5510171" y="1311271"/>
                </a:cubicBezTo>
                <a:cubicBezTo>
                  <a:pt x="5503608" y="1311271"/>
                  <a:pt x="5497774" y="1305044"/>
                  <a:pt x="5497774" y="1296482"/>
                </a:cubicBezTo>
                <a:cubicBezTo>
                  <a:pt x="5497774" y="1288698"/>
                  <a:pt x="5503608" y="1281693"/>
                  <a:pt x="5510171" y="1281693"/>
                </a:cubicBezTo>
                <a:close/>
                <a:moveTo>
                  <a:pt x="5438937" y="1281693"/>
                </a:moveTo>
                <a:cubicBezTo>
                  <a:pt x="5447182" y="1281693"/>
                  <a:pt x="5453178" y="1288698"/>
                  <a:pt x="5453178" y="1296482"/>
                </a:cubicBezTo>
                <a:cubicBezTo>
                  <a:pt x="5453178" y="1305044"/>
                  <a:pt x="5447182" y="1311271"/>
                  <a:pt x="5438937" y="1311271"/>
                </a:cubicBezTo>
                <a:cubicBezTo>
                  <a:pt x="5432941" y="1311271"/>
                  <a:pt x="5426945" y="1305044"/>
                  <a:pt x="5426945" y="1296482"/>
                </a:cubicBezTo>
                <a:cubicBezTo>
                  <a:pt x="5426945" y="1288698"/>
                  <a:pt x="5432941" y="1281693"/>
                  <a:pt x="5438937" y="1281693"/>
                </a:cubicBezTo>
                <a:close/>
                <a:moveTo>
                  <a:pt x="5368510" y="1281693"/>
                </a:moveTo>
                <a:cubicBezTo>
                  <a:pt x="5376532" y="1281693"/>
                  <a:pt x="5382366" y="1288698"/>
                  <a:pt x="5382366" y="1296482"/>
                </a:cubicBezTo>
                <a:cubicBezTo>
                  <a:pt x="5382366" y="1305044"/>
                  <a:pt x="5376532" y="1311271"/>
                  <a:pt x="5368510" y="1311271"/>
                </a:cubicBezTo>
                <a:cubicBezTo>
                  <a:pt x="5361218" y="1311271"/>
                  <a:pt x="5356113" y="1305044"/>
                  <a:pt x="5356113" y="1296482"/>
                </a:cubicBezTo>
                <a:cubicBezTo>
                  <a:pt x="5356113" y="1288698"/>
                  <a:pt x="5361218" y="1281693"/>
                  <a:pt x="5368510" y="1281693"/>
                </a:cubicBezTo>
                <a:close/>
                <a:moveTo>
                  <a:pt x="5296699" y="1281693"/>
                </a:moveTo>
                <a:cubicBezTo>
                  <a:pt x="5305261" y="1281693"/>
                  <a:pt x="5311488" y="1288698"/>
                  <a:pt x="5311488" y="1296482"/>
                </a:cubicBezTo>
                <a:cubicBezTo>
                  <a:pt x="5311488" y="1305044"/>
                  <a:pt x="5305261" y="1311271"/>
                  <a:pt x="5296699" y="1311271"/>
                </a:cubicBezTo>
                <a:cubicBezTo>
                  <a:pt x="5288915" y="1311271"/>
                  <a:pt x="5281910" y="1305044"/>
                  <a:pt x="5281910" y="1296482"/>
                </a:cubicBezTo>
                <a:cubicBezTo>
                  <a:pt x="5281910" y="1288698"/>
                  <a:pt x="5288915" y="1281693"/>
                  <a:pt x="5296699" y="1281693"/>
                </a:cubicBezTo>
                <a:close/>
                <a:moveTo>
                  <a:pt x="5225869" y="1281693"/>
                </a:moveTo>
                <a:cubicBezTo>
                  <a:pt x="5234431" y="1281693"/>
                  <a:pt x="5240657" y="1288698"/>
                  <a:pt x="5240657" y="1296482"/>
                </a:cubicBezTo>
                <a:cubicBezTo>
                  <a:pt x="5240657" y="1305044"/>
                  <a:pt x="5234431" y="1311271"/>
                  <a:pt x="5225869" y="1311271"/>
                </a:cubicBezTo>
                <a:cubicBezTo>
                  <a:pt x="5217307" y="1311271"/>
                  <a:pt x="5211081" y="1305044"/>
                  <a:pt x="5211081" y="1296482"/>
                </a:cubicBezTo>
                <a:cubicBezTo>
                  <a:pt x="5211081" y="1288698"/>
                  <a:pt x="5217307" y="1281693"/>
                  <a:pt x="5225869" y="1281693"/>
                </a:cubicBezTo>
                <a:close/>
                <a:moveTo>
                  <a:pt x="5154105" y="1281693"/>
                </a:moveTo>
                <a:cubicBezTo>
                  <a:pt x="5162127" y="1281693"/>
                  <a:pt x="5166502" y="1288698"/>
                  <a:pt x="5166502" y="1296482"/>
                </a:cubicBezTo>
                <a:cubicBezTo>
                  <a:pt x="5166502" y="1305044"/>
                  <a:pt x="5162127" y="1311271"/>
                  <a:pt x="5154105" y="1311271"/>
                </a:cubicBezTo>
                <a:cubicBezTo>
                  <a:pt x="5146083" y="1311271"/>
                  <a:pt x="5140249" y="1305044"/>
                  <a:pt x="5140249" y="1296482"/>
                </a:cubicBezTo>
                <a:cubicBezTo>
                  <a:pt x="5140249" y="1288698"/>
                  <a:pt x="5146083" y="1281693"/>
                  <a:pt x="5154105" y="1281693"/>
                </a:cubicBezTo>
                <a:close/>
                <a:moveTo>
                  <a:pt x="5083276" y="1281693"/>
                </a:moveTo>
                <a:cubicBezTo>
                  <a:pt x="5089110" y="1281693"/>
                  <a:pt x="5095673" y="1288698"/>
                  <a:pt x="5095673" y="1296482"/>
                </a:cubicBezTo>
                <a:cubicBezTo>
                  <a:pt x="5095673" y="1305044"/>
                  <a:pt x="5089110" y="1311271"/>
                  <a:pt x="5083276" y="1311271"/>
                </a:cubicBezTo>
                <a:cubicBezTo>
                  <a:pt x="5075254" y="1311271"/>
                  <a:pt x="5069420" y="1305044"/>
                  <a:pt x="5069420" y="1296482"/>
                </a:cubicBezTo>
                <a:cubicBezTo>
                  <a:pt x="5069420" y="1288698"/>
                  <a:pt x="5075254" y="1281693"/>
                  <a:pt x="5083276" y="1281693"/>
                </a:cubicBezTo>
                <a:close/>
                <a:moveTo>
                  <a:pt x="5012445" y="1281693"/>
                </a:moveTo>
                <a:cubicBezTo>
                  <a:pt x="5018279" y="1281693"/>
                  <a:pt x="5024842" y="1288698"/>
                  <a:pt x="5024842" y="1296482"/>
                </a:cubicBezTo>
                <a:cubicBezTo>
                  <a:pt x="5024842" y="1305044"/>
                  <a:pt x="5018279" y="1311271"/>
                  <a:pt x="5012445" y="1311271"/>
                </a:cubicBezTo>
                <a:cubicBezTo>
                  <a:pt x="5004423" y="1311271"/>
                  <a:pt x="4998589" y="1305044"/>
                  <a:pt x="4998589" y="1296482"/>
                </a:cubicBezTo>
                <a:cubicBezTo>
                  <a:pt x="4998589" y="1288698"/>
                  <a:pt x="5004423" y="1281693"/>
                  <a:pt x="5012445" y="1281693"/>
                </a:cubicBezTo>
                <a:close/>
                <a:moveTo>
                  <a:pt x="4940157" y="1281693"/>
                </a:moveTo>
                <a:cubicBezTo>
                  <a:pt x="4948179" y="1281693"/>
                  <a:pt x="4954013" y="1288698"/>
                  <a:pt x="4954013" y="1296482"/>
                </a:cubicBezTo>
                <a:cubicBezTo>
                  <a:pt x="4954013" y="1305044"/>
                  <a:pt x="4948179" y="1311271"/>
                  <a:pt x="4940157" y="1311271"/>
                </a:cubicBezTo>
                <a:cubicBezTo>
                  <a:pt x="4934323" y="1311271"/>
                  <a:pt x="4927760" y="1305044"/>
                  <a:pt x="4927760" y="1296482"/>
                </a:cubicBezTo>
                <a:cubicBezTo>
                  <a:pt x="4927760" y="1288698"/>
                  <a:pt x="4934323" y="1281693"/>
                  <a:pt x="4940157" y="1281693"/>
                </a:cubicBezTo>
                <a:close/>
                <a:moveTo>
                  <a:pt x="4865953" y="1281693"/>
                </a:moveTo>
                <a:cubicBezTo>
                  <a:pt x="4873975" y="1281693"/>
                  <a:pt x="4879809" y="1288698"/>
                  <a:pt x="4879809" y="1296482"/>
                </a:cubicBezTo>
                <a:cubicBezTo>
                  <a:pt x="4879809" y="1305044"/>
                  <a:pt x="4873975" y="1311271"/>
                  <a:pt x="4865953" y="1311271"/>
                </a:cubicBezTo>
                <a:cubicBezTo>
                  <a:pt x="4860119" y="1311271"/>
                  <a:pt x="4853556" y="1305044"/>
                  <a:pt x="4853556" y="1296482"/>
                </a:cubicBezTo>
                <a:cubicBezTo>
                  <a:pt x="4853556" y="1288698"/>
                  <a:pt x="4860119" y="1281693"/>
                  <a:pt x="4865953" y="1281693"/>
                </a:cubicBezTo>
                <a:close/>
                <a:moveTo>
                  <a:pt x="4795122" y="1281693"/>
                </a:moveTo>
                <a:cubicBezTo>
                  <a:pt x="4803144" y="1281693"/>
                  <a:pt x="4808978" y="1288698"/>
                  <a:pt x="4808978" y="1296482"/>
                </a:cubicBezTo>
                <a:cubicBezTo>
                  <a:pt x="4808978" y="1305044"/>
                  <a:pt x="4803144" y="1311271"/>
                  <a:pt x="4795122" y="1311271"/>
                </a:cubicBezTo>
                <a:cubicBezTo>
                  <a:pt x="4787830" y="1311271"/>
                  <a:pt x="4782725" y="1305044"/>
                  <a:pt x="4782725" y="1296482"/>
                </a:cubicBezTo>
                <a:cubicBezTo>
                  <a:pt x="4782725" y="1288698"/>
                  <a:pt x="4787830" y="1281693"/>
                  <a:pt x="4795122" y="1281693"/>
                </a:cubicBezTo>
                <a:close/>
                <a:moveTo>
                  <a:pt x="4726684" y="1281693"/>
                </a:moveTo>
                <a:cubicBezTo>
                  <a:pt x="4735246" y="1281693"/>
                  <a:pt x="4741472" y="1288698"/>
                  <a:pt x="4741472" y="1296482"/>
                </a:cubicBezTo>
                <a:cubicBezTo>
                  <a:pt x="4741472" y="1305044"/>
                  <a:pt x="4735246" y="1311271"/>
                  <a:pt x="4726684" y="1311271"/>
                </a:cubicBezTo>
                <a:cubicBezTo>
                  <a:pt x="4718122" y="1311271"/>
                  <a:pt x="4711896" y="1305044"/>
                  <a:pt x="4711896" y="1296482"/>
                </a:cubicBezTo>
                <a:cubicBezTo>
                  <a:pt x="4711896" y="1288698"/>
                  <a:pt x="4718122" y="1281693"/>
                  <a:pt x="4726684" y="1281693"/>
                </a:cubicBezTo>
                <a:close/>
                <a:moveTo>
                  <a:pt x="4655853" y="1281693"/>
                </a:moveTo>
                <a:cubicBezTo>
                  <a:pt x="4663637" y="1281693"/>
                  <a:pt x="4670642" y="1286798"/>
                  <a:pt x="4670642" y="1294090"/>
                </a:cubicBezTo>
                <a:cubicBezTo>
                  <a:pt x="4670642" y="1302112"/>
                  <a:pt x="4663637" y="1307946"/>
                  <a:pt x="4655853" y="1307946"/>
                </a:cubicBezTo>
                <a:cubicBezTo>
                  <a:pt x="4647291" y="1307946"/>
                  <a:pt x="4641064" y="1302112"/>
                  <a:pt x="4641064" y="1294090"/>
                </a:cubicBezTo>
                <a:cubicBezTo>
                  <a:pt x="4641064" y="1286798"/>
                  <a:pt x="4647291" y="1281693"/>
                  <a:pt x="4655853" y="1281693"/>
                </a:cubicBezTo>
                <a:close/>
                <a:moveTo>
                  <a:pt x="4585023" y="1281693"/>
                </a:moveTo>
                <a:cubicBezTo>
                  <a:pt x="4592806" y="1281693"/>
                  <a:pt x="4599811" y="1286798"/>
                  <a:pt x="4599811" y="1294090"/>
                </a:cubicBezTo>
                <a:cubicBezTo>
                  <a:pt x="4599811" y="1302112"/>
                  <a:pt x="4592806" y="1307946"/>
                  <a:pt x="4585023" y="1307946"/>
                </a:cubicBezTo>
                <a:cubicBezTo>
                  <a:pt x="4576461" y="1307946"/>
                  <a:pt x="4570235" y="1302112"/>
                  <a:pt x="4570235" y="1294090"/>
                </a:cubicBezTo>
                <a:cubicBezTo>
                  <a:pt x="4570235" y="1286798"/>
                  <a:pt x="4576461" y="1281693"/>
                  <a:pt x="4585023" y="1281693"/>
                </a:cubicBezTo>
                <a:close/>
                <a:moveTo>
                  <a:pt x="226355" y="1281693"/>
                </a:moveTo>
                <a:cubicBezTo>
                  <a:pt x="232189" y="1281693"/>
                  <a:pt x="238753" y="1288523"/>
                  <a:pt x="238753" y="1296871"/>
                </a:cubicBezTo>
                <a:cubicBezTo>
                  <a:pt x="238753" y="1304461"/>
                  <a:pt x="232189" y="1311291"/>
                  <a:pt x="226355" y="1311291"/>
                </a:cubicBezTo>
                <a:cubicBezTo>
                  <a:pt x="218333" y="1311291"/>
                  <a:pt x="212499" y="1304461"/>
                  <a:pt x="212499" y="1296871"/>
                </a:cubicBezTo>
                <a:cubicBezTo>
                  <a:pt x="212499" y="1288523"/>
                  <a:pt x="218333" y="1281693"/>
                  <a:pt x="226355" y="1281693"/>
                </a:cubicBezTo>
                <a:close/>
                <a:moveTo>
                  <a:pt x="155522" y="1281693"/>
                </a:moveTo>
                <a:cubicBezTo>
                  <a:pt x="161356" y="1281693"/>
                  <a:pt x="167919" y="1288523"/>
                  <a:pt x="167919" y="1296871"/>
                </a:cubicBezTo>
                <a:cubicBezTo>
                  <a:pt x="167919" y="1304461"/>
                  <a:pt x="161356" y="1311291"/>
                  <a:pt x="155522" y="1311291"/>
                </a:cubicBezTo>
                <a:cubicBezTo>
                  <a:pt x="147500" y="1311291"/>
                  <a:pt x="141666" y="1304461"/>
                  <a:pt x="141666" y="1296871"/>
                </a:cubicBezTo>
                <a:cubicBezTo>
                  <a:pt x="141666" y="1288523"/>
                  <a:pt x="147500" y="1281693"/>
                  <a:pt x="155522" y="1281693"/>
                </a:cubicBezTo>
                <a:close/>
                <a:moveTo>
                  <a:pt x="83234" y="1281693"/>
                </a:moveTo>
                <a:cubicBezTo>
                  <a:pt x="90526" y="1281693"/>
                  <a:pt x="97090" y="1288523"/>
                  <a:pt x="97090" y="1296871"/>
                </a:cubicBezTo>
                <a:cubicBezTo>
                  <a:pt x="97090" y="1304461"/>
                  <a:pt x="90526" y="1311291"/>
                  <a:pt x="83234" y="1311291"/>
                </a:cubicBezTo>
                <a:cubicBezTo>
                  <a:pt x="76670" y="1311291"/>
                  <a:pt x="70836" y="1304461"/>
                  <a:pt x="70836" y="1296871"/>
                </a:cubicBezTo>
                <a:cubicBezTo>
                  <a:pt x="70836" y="1288523"/>
                  <a:pt x="76670" y="1281693"/>
                  <a:pt x="83234" y="1281693"/>
                </a:cubicBezTo>
                <a:close/>
                <a:moveTo>
                  <a:pt x="11998" y="1281693"/>
                </a:moveTo>
                <a:cubicBezTo>
                  <a:pt x="20243" y="1281693"/>
                  <a:pt x="26239" y="1288523"/>
                  <a:pt x="26239" y="1296871"/>
                </a:cubicBezTo>
                <a:cubicBezTo>
                  <a:pt x="26239" y="1304461"/>
                  <a:pt x="20243" y="1311291"/>
                  <a:pt x="11998" y="1311291"/>
                </a:cubicBezTo>
                <a:cubicBezTo>
                  <a:pt x="6002" y="1311291"/>
                  <a:pt x="5" y="1304461"/>
                  <a:pt x="5" y="1296871"/>
                </a:cubicBezTo>
                <a:cubicBezTo>
                  <a:pt x="5" y="1288523"/>
                  <a:pt x="4503" y="1281693"/>
                  <a:pt x="11998" y="1281693"/>
                </a:cubicBezTo>
                <a:close/>
                <a:moveTo>
                  <a:pt x="7084322" y="1210863"/>
                </a:moveTo>
                <a:cubicBezTo>
                  <a:pt x="7092106" y="1210863"/>
                  <a:pt x="7099111" y="1217426"/>
                  <a:pt x="7099111" y="1224719"/>
                </a:cubicBezTo>
                <a:cubicBezTo>
                  <a:pt x="7099111" y="1231282"/>
                  <a:pt x="7092106" y="1237116"/>
                  <a:pt x="7084322" y="1237116"/>
                </a:cubicBezTo>
                <a:cubicBezTo>
                  <a:pt x="7075760" y="1237116"/>
                  <a:pt x="7069533" y="1231282"/>
                  <a:pt x="7069533" y="1224719"/>
                </a:cubicBezTo>
                <a:cubicBezTo>
                  <a:pt x="7069533" y="1217426"/>
                  <a:pt x="7075760" y="1210863"/>
                  <a:pt x="7084322" y="1210863"/>
                </a:cubicBezTo>
                <a:close/>
                <a:moveTo>
                  <a:pt x="7013492" y="1210863"/>
                </a:moveTo>
                <a:cubicBezTo>
                  <a:pt x="7021275" y="1210863"/>
                  <a:pt x="7028280" y="1217426"/>
                  <a:pt x="7028280" y="1224719"/>
                </a:cubicBezTo>
                <a:cubicBezTo>
                  <a:pt x="7028280" y="1231282"/>
                  <a:pt x="7021275" y="1237116"/>
                  <a:pt x="7013492" y="1237116"/>
                </a:cubicBezTo>
                <a:cubicBezTo>
                  <a:pt x="7004930" y="1237116"/>
                  <a:pt x="6998704" y="1231282"/>
                  <a:pt x="6998704" y="1224719"/>
                </a:cubicBezTo>
                <a:cubicBezTo>
                  <a:pt x="6998704" y="1217426"/>
                  <a:pt x="7004930" y="1210863"/>
                  <a:pt x="7013492" y="1210863"/>
                </a:cubicBezTo>
                <a:close/>
                <a:moveTo>
                  <a:pt x="6939085" y="1210863"/>
                </a:moveTo>
                <a:cubicBezTo>
                  <a:pt x="6946378" y="1210863"/>
                  <a:pt x="6950753" y="1217426"/>
                  <a:pt x="6950753" y="1224719"/>
                </a:cubicBezTo>
                <a:cubicBezTo>
                  <a:pt x="6950753" y="1231282"/>
                  <a:pt x="6946378" y="1237116"/>
                  <a:pt x="6939085" y="1237116"/>
                </a:cubicBezTo>
                <a:cubicBezTo>
                  <a:pt x="6931063" y="1237116"/>
                  <a:pt x="6924500" y="1231282"/>
                  <a:pt x="6924500" y="1224719"/>
                </a:cubicBezTo>
                <a:cubicBezTo>
                  <a:pt x="6924500" y="1217426"/>
                  <a:pt x="6931063" y="1210863"/>
                  <a:pt x="6939085" y="1210863"/>
                </a:cubicBezTo>
                <a:close/>
                <a:moveTo>
                  <a:pt x="6867525" y="1210863"/>
                </a:moveTo>
                <a:cubicBezTo>
                  <a:pt x="6874088" y="1210863"/>
                  <a:pt x="6879922" y="1217426"/>
                  <a:pt x="6879922" y="1224719"/>
                </a:cubicBezTo>
                <a:cubicBezTo>
                  <a:pt x="6879922" y="1231282"/>
                  <a:pt x="6874088" y="1237116"/>
                  <a:pt x="6867525" y="1237116"/>
                </a:cubicBezTo>
                <a:cubicBezTo>
                  <a:pt x="6860232" y="1237116"/>
                  <a:pt x="6853669" y="1231282"/>
                  <a:pt x="6853669" y="1224719"/>
                </a:cubicBezTo>
                <a:cubicBezTo>
                  <a:pt x="6853669" y="1217426"/>
                  <a:pt x="6860232" y="1210863"/>
                  <a:pt x="6867525" y="1210863"/>
                </a:cubicBezTo>
                <a:close/>
                <a:moveTo>
                  <a:pt x="6796696" y="1210863"/>
                </a:moveTo>
                <a:cubicBezTo>
                  <a:pt x="6803259" y="1210863"/>
                  <a:pt x="6809093" y="1217426"/>
                  <a:pt x="6809093" y="1224719"/>
                </a:cubicBezTo>
                <a:cubicBezTo>
                  <a:pt x="6809093" y="1231282"/>
                  <a:pt x="6803259" y="1237116"/>
                  <a:pt x="6796696" y="1237116"/>
                </a:cubicBezTo>
                <a:cubicBezTo>
                  <a:pt x="6789403" y="1237116"/>
                  <a:pt x="6782840" y="1231282"/>
                  <a:pt x="6782840" y="1224719"/>
                </a:cubicBezTo>
                <a:cubicBezTo>
                  <a:pt x="6782840" y="1217426"/>
                  <a:pt x="6789403" y="1210863"/>
                  <a:pt x="6796696" y="1210863"/>
                </a:cubicBezTo>
                <a:close/>
                <a:moveTo>
                  <a:pt x="6724405" y="1210863"/>
                </a:moveTo>
                <a:cubicBezTo>
                  <a:pt x="6732427" y="1210863"/>
                  <a:pt x="6738261" y="1217426"/>
                  <a:pt x="6738261" y="1224719"/>
                </a:cubicBezTo>
                <a:cubicBezTo>
                  <a:pt x="6738261" y="1231282"/>
                  <a:pt x="6732427" y="1237116"/>
                  <a:pt x="6724405" y="1237116"/>
                </a:cubicBezTo>
                <a:cubicBezTo>
                  <a:pt x="6718571" y="1237116"/>
                  <a:pt x="6712008" y="1231282"/>
                  <a:pt x="6712008" y="1224719"/>
                </a:cubicBezTo>
                <a:cubicBezTo>
                  <a:pt x="6712008" y="1217426"/>
                  <a:pt x="6718571" y="1210863"/>
                  <a:pt x="6724405" y="1210863"/>
                </a:cubicBezTo>
                <a:close/>
                <a:moveTo>
                  <a:pt x="6653576" y="1210863"/>
                </a:moveTo>
                <a:cubicBezTo>
                  <a:pt x="6660869" y="1210863"/>
                  <a:pt x="6667432" y="1217426"/>
                  <a:pt x="6667432" y="1224719"/>
                </a:cubicBezTo>
                <a:cubicBezTo>
                  <a:pt x="6667432" y="1231282"/>
                  <a:pt x="6660869" y="1237116"/>
                  <a:pt x="6653576" y="1237116"/>
                </a:cubicBezTo>
                <a:cubicBezTo>
                  <a:pt x="6647013" y="1237116"/>
                  <a:pt x="6641179" y="1231282"/>
                  <a:pt x="6641179" y="1224719"/>
                </a:cubicBezTo>
                <a:cubicBezTo>
                  <a:pt x="6641179" y="1217426"/>
                  <a:pt x="6647013" y="1210863"/>
                  <a:pt x="6653576" y="1210863"/>
                </a:cubicBezTo>
                <a:close/>
                <a:moveTo>
                  <a:pt x="6582745" y="1210863"/>
                </a:moveTo>
                <a:cubicBezTo>
                  <a:pt x="6590038" y="1210863"/>
                  <a:pt x="6596601" y="1217426"/>
                  <a:pt x="6596601" y="1224719"/>
                </a:cubicBezTo>
                <a:cubicBezTo>
                  <a:pt x="6596601" y="1231282"/>
                  <a:pt x="6590038" y="1237116"/>
                  <a:pt x="6582745" y="1237116"/>
                </a:cubicBezTo>
                <a:cubicBezTo>
                  <a:pt x="6574723" y="1237116"/>
                  <a:pt x="6570348" y="1231282"/>
                  <a:pt x="6570348" y="1224719"/>
                </a:cubicBezTo>
                <a:cubicBezTo>
                  <a:pt x="6570348" y="1217426"/>
                  <a:pt x="6574723" y="1210863"/>
                  <a:pt x="6582745" y="1210863"/>
                </a:cubicBezTo>
                <a:close/>
                <a:moveTo>
                  <a:pt x="6510933" y="1210863"/>
                </a:moveTo>
                <a:cubicBezTo>
                  <a:pt x="6518717" y="1210863"/>
                  <a:pt x="6525722" y="1217426"/>
                  <a:pt x="6525722" y="1224719"/>
                </a:cubicBezTo>
                <a:cubicBezTo>
                  <a:pt x="6525722" y="1231282"/>
                  <a:pt x="6518717" y="1237116"/>
                  <a:pt x="6510933" y="1237116"/>
                </a:cubicBezTo>
                <a:cubicBezTo>
                  <a:pt x="6502371" y="1237116"/>
                  <a:pt x="6496144" y="1231282"/>
                  <a:pt x="6496144" y="1224719"/>
                </a:cubicBezTo>
                <a:cubicBezTo>
                  <a:pt x="6496144" y="1217426"/>
                  <a:pt x="6502371" y="1210863"/>
                  <a:pt x="6510933" y="1210863"/>
                </a:cubicBezTo>
                <a:close/>
                <a:moveTo>
                  <a:pt x="6440492" y="1210863"/>
                </a:moveTo>
                <a:cubicBezTo>
                  <a:pt x="6448081" y="1210863"/>
                  <a:pt x="6454911" y="1217426"/>
                  <a:pt x="6454911" y="1224719"/>
                </a:cubicBezTo>
                <a:cubicBezTo>
                  <a:pt x="6454911" y="1231282"/>
                  <a:pt x="6448081" y="1237116"/>
                  <a:pt x="6440492" y="1237116"/>
                </a:cubicBezTo>
                <a:cubicBezTo>
                  <a:pt x="6432145" y="1237116"/>
                  <a:pt x="6425315" y="1232741"/>
                  <a:pt x="6425315" y="1224719"/>
                </a:cubicBezTo>
                <a:cubicBezTo>
                  <a:pt x="6425315" y="1217426"/>
                  <a:pt x="6432145" y="1210863"/>
                  <a:pt x="6440492" y="1210863"/>
                </a:cubicBezTo>
                <a:close/>
                <a:moveTo>
                  <a:pt x="6368340" y="1210863"/>
                </a:moveTo>
                <a:cubicBezTo>
                  <a:pt x="6376362" y="1210863"/>
                  <a:pt x="6380737" y="1217426"/>
                  <a:pt x="6380737" y="1224719"/>
                </a:cubicBezTo>
                <a:cubicBezTo>
                  <a:pt x="6380737" y="1232741"/>
                  <a:pt x="6376362" y="1237116"/>
                  <a:pt x="6368340" y="1237116"/>
                </a:cubicBezTo>
                <a:cubicBezTo>
                  <a:pt x="6361047" y="1237116"/>
                  <a:pt x="6354484" y="1232741"/>
                  <a:pt x="6354484" y="1224719"/>
                </a:cubicBezTo>
                <a:cubicBezTo>
                  <a:pt x="6354484" y="1217426"/>
                  <a:pt x="6361047" y="1210863"/>
                  <a:pt x="6368340" y="1210863"/>
                </a:cubicBezTo>
                <a:close/>
                <a:moveTo>
                  <a:pt x="6297511" y="1210863"/>
                </a:moveTo>
                <a:cubicBezTo>
                  <a:pt x="6304074" y="1210863"/>
                  <a:pt x="6309908" y="1217426"/>
                  <a:pt x="6309908" y="1224719"/>
                </a:cubicBezTo>
                <a:cubicBezTo>
                  <a:pt x="6309908" y="1232741"/>
                  <a:pt x="6304074" y="1237116"/>
                  <a:pt x="6297511" y="1237116"/>
                </a:cubicBezTo>
                <a:cubicBezTo>
                  <a:pt x="6290218" y="1237116"/>
                  <a:pt x="6283655" y="1232741"/>
                  <a:pt x="6283655" y="1224719"/>
                </a:cubicBezTo>
                <a:cubicBezTo>
                  <a:pt x="6283655" y="1217426"/>
                  <a:pt x="6290218" y="1210863"/>
                  <a:pt x="6297511" y="1210863"/>
                </a:cubicBezTo>
                <a:close/>
                <a:moveTo>
                  <a:pt x="6226679" y="1210863"/>
                </a:moveTo>
                <a:cubicBezTo>
                  <a:pt x="6233242" y="1210863"/>
                  <a:pt x="6239076" y="1217426"/>
                  <a:pt x="6239076" y="1224719"/>
                </a:cubicBezTo>
                <a:cubicBezTo>
                  <a:pt x="6239076" y="1232741"/>
                  <a:pt x="6233242" y="1237116"/>
                  <a:pt x="6226679" y="1237116"/>
                </a:cubicBezTo>
                <a:cubicBezTo>
                  <a:pt x="6219386" y="1237116"/>
                  <a:pt x="6212823" y="1232741"/>
                  <a:pt x="6212823" y="1224719"/>
                </a:cubicBezTo>
                <a:cubicBezTo>
                  <a:pt x="6212823" y="1217426"/>
                  <a:pt x="6219386" y="1210863"/>
                  <a:pt x="6226679" y="1210863"/>
                </a:cubicBezTo>
                <a:close/>
                <a:moveTo>
                  <a:pt x="6154391" y="1210863"/>
                </a:moveTo>
                <a:cubicBezTo>
                  <a:pt x="6161684" y="1210863"/>
                  <a:pt x="6168247" y="1217426"/>
                  <a:pt x="6168247" y="1224719"/>
                </a:cubicBezTo>
                <a:cubicBezTo>
                  <a:pt x="6168247" y="1232741"/>
                  <a:pt x="6161684" y="1237116"/>
                  <a:pt x="6154391" y="1237116"/>
                </a:cubicBezTo>
                <a:cubicBezTo>
                  <a:pt x="6147828" y="1237116"/>
                  <a:pt x="6141994" y="1232741"/>
                  <a:pt x="6141994" y="1224719"/>
                </a:cubicBezTo>
                <a:cubicBezTo>
                  <a:pt x="6141994" y="1217426"/>
                  <a:pt x="6147828" y="1210863"/>
                  <a:pt x="6154391" y="1210863"/>
                </a:cubicBezTo>
                <a:close/>
                <a:moveTo>
                  <a:pt x="6083559" y="1210863"/>
                </a:moveTo>
                <a:cubicBezTo>
                  <a:pt x="6090852" y="1210863"/>
                  <a:pt x="6097415" y="1217426"/>
                  <a:pt x="6097415" y="1224719"/>
                </a:cubicBezTo>
                <a:cubicBezTo>
                  <a:pt x="6097415" y="1232741"/>
                  <a:pt x="6090852" y="1237116"/>
                  <a:pt x="6083559" y="1237116"/>
                </a:cubicBezTo>
                <a:cubicBezTo>
                  <a:pt x="6076996" y="1237116"/>
                  <a:pt x="6071162" y="1232741"/>
                  <a:pt x="6071162" y="1224719"/>
                </a:cubicBezTo>
                <a:cubicBezTo>
                  <a:pt x="6071162" y="1217426"/>
                  <a:pt x="6076996" y="1210863"/>
                  <a:pt x="6083559" y="1210863"/>
                </a:cubicBezTo>
                <a:close/>
                <a:moveTo>
                  <a:pt x="6009356" y="1210863"/>
                </a:moveTo>
                <a:cubicBezTo>
                  <a:pt x="6016649" y="1210863"/>
                  <a:pt x="6023212" y="1217426"/>
                  <a:pt x="6023212" y="1224719"/>
                </a:cubicBezTo>
                <a:cubicBezTo>
                  <a:pt x="6023212" y="1232741"/>
                  <a:pt x="6016649" y="1237116"/>
                  <a:pt x="6009356" y="1237116"/>
                </a:cubicBezTo>
                <a:cubicBezTo>
                  <a:pt x="6001334" y="1237116"/>
                  <a:pt x="5996959" y="1232741"/>
                  <a:pt x="5996959" y="1224719"/>
                </a:cubicBezTo>
                <a:cubicBezTo>
                  <a:pt x="5996959" y="1217426"/>
                  <a:pt x="6001334" y="1210863"/>
                  <a:pt x="6009356" y="1210863"/>
                </a:cubicBezTo>
                <a:close/>
                <a:moveTo>
                  <a:pt x="5940548" y="1210863"/>
                </a:moveTo>
                <a:cubicBezTo>
                  <a:pt x="5948896" y="1210863"/>
                  <a:pt x="5955726" y="1217426"/>
                  <a:pt x="5955726" y="1224719"/>
                </a:cubicBezTo>
                <a:cubicBezTo>
                  <a:pt x="5955726" y="1232741"/>
                  <a:pt x="5948896" y="1237116"/>
                  <a:pt x="5940548" y="1237116"/>
                </a:cubicBezTo>
                <a:cubicBezTo>
                  <a:pt x="5932960" y="1237116"/>
                  <a:pt x="5926130" y="1232741"/>
                  <a:pt x="5926130" y="1224719"/>
                </a:cubicBezTo>
                <a:cubicBezTo>
                  <a:pt x="5926130" y="1217426"/>
                  <a:pt x="5932960" y="1210863"/>
                  <a:pt x="5940548" y="1210863"/>
                </a:cubicBezTo>
                <a:close/>
                <a:moveTo>
                  <a:pt x="5870088" y="1210863"/>
                </a:moveTo>
                <a:cubicBezTo>
                  <a:pt x="5878650" y="1210863"/>
                  <a:pt x="5884877" y="1217426"/>
                  <a:pt x="5884877" y="1224719"/>
                </a:cubicBezTo>
                <a:cubicBezTo>
                  <a:pt x="5884877" y="1232741"/>
                  <a:pt x="5878650" y="1237116"/>
                  <a:pt x="5870088" y="1237116"/>
                </a:cubicBezTo>
                <a:cubicBezTo>
                  <a:pt x="5862304" y="1237116"/>
                  <a:pt x="5855299" y="1232741"/>
                  <a:pt x="5855299" y="1224719"/>
                </a:cubicBezTo>
                <a:cubicBezTo>
                  <a:pt x="5855299" y="1217426"/>
                  <a:pt x="5862304" y="1210863"/>
                  <a:pt x="5870088" y="1210863"/>
                </a:cubicBezTo>
                <a:close/>
                <a:moveTo>
                  <a:pt x="5799257" y="1210863"/>
                </a:moveTo>
                <a:cubicBezTo>
                  <a:pt x="5807819" y="1210863"/>
                  <a:pt x="5814045" y="1217426"/>
                  <a:pt x="5814045" y="1224719"/>
                </a:cubicBezTo>
                <a:cubicBezTo>
                  <a:pt x="5814045" y="1232741"/>
                  <a:pt x="5807819" y="1237116"/>
                  <a:pt x="5799257" y="1237116"/>
                </a:cubicBezTo>
                <a:cubicBezTo>
                  <a:pt x="5791474" y="1237116"/>
                  <a:pt x="5784469" y="1232741"/>
                  <a:pt x="5784469" y="1224719"/>
                </a:cubicBezTo>
                <a:cubicBezTo>
                  <a:pt x="5784469" y="1217426"/>
                  <a:pt x="5791474" y="1210863"/>
                  <a:pt x="5799257" y="1210863"/>
                </a:cubicBezTo>
                <a:close/>
                <a:moveTo>
                  <a:pt x="5724122" y="1210863"/>
                </a:moveTo>
                <a:cubicBezTo>
                  <a:pt x="5732144" y="1210863"/>
                  <a:pt x="5736519" y="1217868"/>
                  <a:pt x="5736519" y="1225651"/>
                </a:cubicBezTo>
                <a:cubicBezTo>
                  <a:pt x="5736519" y="1234213"/>
                  <a:pt x="5732144" y="1240439"/>
                  <a:pt x="5724122" y="1240439"/>
                </a:cubicBezTo>
                <a:cubicBezTo>
                  <a:pt x="5716100" y="1240439"/>
                  <a:pt x="5710266" y="1234213"/>
                  <a:pt x="5710266" y="1225651"/>
                </a:cubicBezTo>
                <a:cubicBezTo>
                  <a:pt x="5710266" y="1217868"/>
                  <a:pt x="5716100" y="1210863"/>
                  <a:pt x="5724122" y="1210863"/>
                </a:cubicBezTo>
                <a:close/>
                <a:moveTo>
                  <a:pt x="5653291" y="1210863"/>
                </a:moveTo>
                <a:cubicBezTo>
                  <a:pt x="5659125" y="1210863"/>
                  <a:pt x="5665688" y="1217868"/>
                  <a:pt x="5665688" y="1225651"/>
                </a:cubicBezTo>
                <a:cubicBezTo>
                  <a:pt x="5665688" y="1234213"/>
                  <a:pt x="5659125" y="1240439"/>
                  <a:pt x="5653291" y="1240439"/>
                </a:cubicBezTo>
                <a:cubicBezTo>
                  <a:pt x="5645269" y="1240439"/>
                  <a:pt x="5639435" y="1234213"/>
                  <a:pt x="5639435" y="1225651"/>
                </a:cubicBezTo>
                <a:cubicBezTo>
                  <a:pt x="5639435" y="1217868"/>
                  <a:pt x="5645269" y="1210863"/>
                  <a:pt x="5653291" y="1210863"/>
                </a:cubicBezTo>
                <a:close/>
                <a:moveTo>
                  <a:pt x="5582461" y="1210863"/>
                </a:moveTo>
                <a:cubicBezTo>
                  <a:pt x="5588295" y="1210863"/>
                  <a:pt x="5594858" y="1217868"/>
                  <a:pt x="5594858" y="1225651"/>
                </a:cubicBezTo>
                <a:cubicBezTo>
                  <a:pt x="5594858" y="1234213"/>
                  <a:pt x="5588295" y="1240439"/>
                  <a:pt x="5582461" y="1240439"/>
                </a:cubicBezTo>
                <a:cubicBezTo>
                  <a:pt x="5574439" y="1240439"/>
                  <a:pt x="5568605" y="1234213"/>
                  <a:pt x="5568605" y="1225651"/>
                </a:cubicBezTo>
                <a:cubicBezTo>
                  <a:pt x="5568605" y="1217868"/>
                  <a:pt x="5574439" y="1210863"/>
                  <a:pt x="5582461" y="1210863"/>
                </a:cubicBezTo>
                <a:close/>
                <a:moveTo>
                  <a:pt x="5510171" y="1210863"/>
                </a:moveTo>
                <a:cubicBezTo>
                  <a:pt x="5517464" y="1210863"/>
                  <a:pt x="5524027" y="1217868"/>
                  <a:pt x="5524027" y="1225651"/>
                </a:cubicBezTo>
                <a:cubicBezTo>
                  <a:pt x="5524027" y="1234213"/>
                  <a:pt x="5517464" y="1240439"/>
                  <a:pt x="5510171" y="1240439"/>
                </a:cubicBezTo>
                <a:cubicBezTo>
                  <a:pt x="5503608" y="1240439"/>
                  <a:pt x="5497774" y="1234213"/>
                  <a:pt x="5497774" y="1225651"/>
                </a:cubicBezTo>
                <a:cubicBezTo>
                  <a:pt x="5497774" y="1217868"/>
                  <a:pt x="5503608" y="1210863"/>
                  <a:pt x="5510171" y="1210863"/>
                </a:cubicBezTo>
                <a:close/>
                <a:moveTo>
                  <a:pt x="5438937" y="1210863"/>
                </a:moveTo>
                <a:cubicBezTo>
                  <a:pt x="5447182" y="1210863"/>
                  <a:pt x="5453178" y="1217868"/>
                  <a:pt x="5453178" y="1225651"/>
                </a:cubicBezTo>
                <a:cubicBezTo>
                  <a:pt x="5453178" y="1234213"/>
                  <a:pt x="5447182" y="1240439"/>
                  <a:pt x="5438937" y="1240439"/>
                </a:cubicBezTo>
                <a:cubicBezTo>
                  <a:pt x="5431442" y="1240439"/>
                  <a:pt x="5426945" y="1234213"/>
                  <a:pt x="5426945" y="1225651"/>
                </a:cubicBezTo>
                <a:cubicBezTo>
                  <a:pt x="5426945" y="1217868"/>
                  <a:pt x="5431442" y="1210863"/>
                  <a:pt x="5438937" y="1210863"/>
                </a:cubicBezTo>
                <a:close/>
                <a:moveTo>
                  <a:pt x="5367530" y="1210863"/>
                </a:moveTo>
                <a:cubicBezTo>
                  <a:pt x="5376092" y="1210863"/>
                  <a:pt x="5382318" y="1217868"/>
                  <a:pt x="5382318" y="1225651"/>
                </a:cubicBezTo>
                <a:cubicBezTo>
                  <a:pt x="5382318" y="1234213"/>
                  <a:pt x="5376092" y="1240439"/>
                  <a:pt x="5367530" y="1240439"/>
                </a:cubicBezTo>
                <a:cubicBezTo>
                  <a:pt x="5359747" y="1240439"/>
                  <a:pt x="5352742" y="1234213"/>
                  <a:pt x="5352742" y="1225651"/>
                </a:cubicBezTo>
                <a:cubicBezTo>
                  <a:pt x="5352742" y="1217868"/>
                  <a:pt x="5359747" y="1210863"/>
                  <a:pt x="5367530" y="1210863"/>
                </a:cubicBezTo>
                <a:close/>
                <a:moveTo>
                  <a:pt x="5296699" y="1210863"/>
                </a:moveTo>
                <a:cubicBezTo>
                  <a:pt x="5305261" y="1210863"/>
                  <a:pt x="5311488" y="1217868"/>
                  <a:pt x="5311488" y="1225651"/>
                </a:cubicBezTo>
                <a:cubicBezTo>
                  <a:pt x="5311488" y="1234213"/>
                  <a:pt x="5305261" y="1240439"/>
                  <a:pt x="5296699" y="1240439"/>
                </a:cubicBezTo>
                <a:cubicBezTo>
                  <a:pt x="5288915" y="1240439"/>
                  <a:pt x="5281910" y="1234213"/>
                  <a:pt x="5281910" y="1225651"/>
                </a:cubicBezTo>
                <a:cubicBezTo>
                  <a:pt x="5281910" y="1217868"/>
                  <a:pt x="5288915" y="1210863"/>
                  <a:pt x="5296699" y="1210863"/>
                </a:cubicBezTo>
                <a:close/>
                <a:moveTo>
                  <a:pt x="5225869" y="1210863"/>
                </a:moveTo>
                <a:cubicBezTo>
                  <a:pt x="5234431" y="1210863"/>
                  <a:pt x="5240657" y="1217868"/>
                  <a:pt x="5240657" y="1225651"/>
                </a:cubicBezTo>
                <a:cubicBezTo>
                  <a:pt x="5240657" y="1234213"/>
                  <a:pt x="5234431" y="1240439"/>
                  <a:pt x="5225869" y="1240439"/>
                </a:cubicBezTo>
                <a:cubicBezTo>
                  <a:pt x="5217307" y="1240439"/>
                  <a:pt x="5211081" y="1234213"/>
                  <a:pt x="5211081" y="1225651"/>
                </a:cubicBezTo>
                <a:cubicBezTo>
                  <a:pt x="5211081" y="1217868"/>
                  <a:pt x="5217307" y="1210863"/>
                  <a:pt x="5225869" y="1210863"/>
                </a:cubicBezTo>
                <a:close/>
                <a:moveTo>
                  <a:pt x="5154105" y="1210863"/>
                </a:moveTo>
                <a:cubicBezTo>
                  <a:pt x="5162127" y="1210863"/>
                  <a:pt x="5166502" y="1217868"/>
                  <a:pt x="5166502" y="1225651"/>
                </a:cubicBezTo>
                <a:cubicBezTo>
                  <a:pt x="5166502" y="1234213"/>
                  <a:pt x="5162127" y="1240439"/>
                  <a:pt x="5154105" y="1240439"/>
                </a:cubicBezTo>
                <a:cubicBezTo>
                  <a:pt x="5146083" y="1240439"/>
                  <a:pt x="5140249" y="1234213"/>
                  <a:pt x="5140249" y="1225651"/>
                </a:cubicBezTo>
                <a:cubicBezTo>
                  <a:pt x="5140249" y="1217868"/>
                  <a:pt x="5146083" y="1210863"/>
                  <a:pt x="5154105" y="1210863"/>
                </a:cubicBezTo>
                <a:close/>
                <a:moveTo>
                  <a:pt x="5083276" y="1210863"/>
                </a:moveTo>
                <a:cubicBezTo>
                  <a:pt x="5089110" y="1210863"/>
                  <a:pt x="5095673" y="1217868"/>
                  <a:pt x="5095673" y="1225651"/>
                </a:cubicBezTo>
                <a:cubicBezTo>
                  <a:pt x="5095673" y="1234213"/>
                  <a:pt x="5089110" y="1240439"/>
                  <a:pt x="5083276" y="1240439"/>
                </a:cubicBezTo>
                <a:cubicBezTo>
                  <a:pt x="5075254" y="1240439"/>
                  <a:pt x="5069420" y="1234213"/>
                  <a:pt x="5069420" y="1225651"/>
                </a:cubicBezTo>
                <a:cubicBezTo>
                  <a:pt x="5069420" y="1217868"/>
                  <a:pt x="5075254" y="1210863"/>
                  <a:pt x="5083276" y="1210863"/>
                </a:cubicBezTo>
                <a:close/>
                <a:moveTo>
                  <a:pt x="5012445" y="1210863"/>
                </a:moveTo>
                <a:cubicBezTo>
                  <a:pt x="5018279" y="1210863"/>
                  <a:pt x="5024842" y="1217868"/>
                  <a:pt x="5024842" y="1225651"/>
                </a:cubicBezTo>
                <a:cubicBezTo>
                  <a:pt x="5024842" y="1234213"/>
                  <a:pt x="5018279" y="1240439"/>
                  <a:pt x="5012445" y="1240439"/>
                </a:cubicBezTo>
                <a:cubicBezTo>
                  <a:pt x="5004423" y="1240439"/>
                  <a:pt x="4998589" y="1234213"/>
                  <a:pt x="4998589" y="1225651"/>
                </a:cubicBezTo>
                <a:cubicBezTo>
                  <a:pt x="4998589" y="1217868"/>
                  <a:pt x="5004423" y="1210863"/>
                  <a:pt x="5012445" y="1210863"/>
                </a:cubicBezTo>
                <a:close/>
                <a:moveTo>
                  <a:pt x="4940157" y="1210863"/>
                </a:moveTo>
                <a:cubicBezTo>
                  <a:pt x="4948179" y="1210863"/>
                  <a:pt x="4954013" y="1217868"/>
                  <a:pt x="4954013" y="1225651"/>
                </a:cubicBezTo>
                <a:cubicBezTo>
                  <a:pt x="4954013" y="1234213"/>
                  <a:pt x="4948179" y="1240439"/>
                  <a:pt x="4940157" y="1240439"/>
                </a:cubicBezTo>
                <a:cubicBezTo>
                  <a:pt x="4934323" y="1240439"/>
                  <a:pt x="4927760" y="1234213"/>
                  <a:pt x="4927760" y="1225651"/>
                </a:cubicBezTo>
                <a:cubicBezTo>
                  <a:pt x="4927760" y="1217868"/>
                  <a:pt x="4934323" y="1210863"/>
                  <a:pt x="4940157" y="1210863"/>
                </a:cubicBezTo>
                <a:close/>
                <a:moveTo>
                  <a:pt x="4865953" y="1210863"/>
                </a:moveTo>
                <a:cubicBezTo>
                  <a:pt x="4873975" y="1210863"/>
                  <a:pt x="4879809" y="1217868"/>
                  <a:pt x="4879809" y="1225651"/>
                </a:cubicBezTo>
                <a:cubicBezTo>
                  <a:pt x="4879809" y="1234213"/>
                  <a:pt x="4873975" y="1240439"/>
                  <a:pt x="4865953" y="1240439"/>
                </a:cubicBezTo>
                <a:cubicBezTo>
                  <a:pt x="4860119" y="1240439"/>
                  <a:pt x="4853556" y="1234213"/>
                  <a:pt x="4853556" y="1225651"/>
                </a:cubicBezTo>
                <a:cubicBezTo>
                  <a:pt x="4853556" y="1217868"/>
                  <a:pt x="4860119" y="1210863"/>
                  <a:pt x="4865953" y="1210863"/>
                </a:cubicBezTo>
                <a:close/>
                <a:moveTo>
                  <a:pt x="4795122" y="1210863"/>
                </a:moveTo>
                <a:cubicBezTo>
                  <a:pt x="4803144" y="1210863"/>
                  <a:pt x="4808978" y="1217868"/>
                  <a:pt x="4808978" y="1225651"/>
                </a:cubicBezTo>
                <a:cubicBezTo>
                  <a:pt x="4808978" y="1234213"/>
                  <a:pt x="4803144" y="1240439"/>
                  <a:pt x="4795122" y="1240439"/>
                </a:cubicBezTo>
                <a:cubicBezTo>
                  <a:pt x="4787830" y="1240439"/>
                  <a:pt x="4782725" y="1234213"/>
                  <a:pt x="4782725" y="1225651"/>
                </a:cubicBezTo>
                <a:cubicBezTo>
                  <a:pt x="4782725" y="1217868"/>
                  <a:pt x="4787830" y="1210863"/>
                  <a:pt x="4795122" y="1210863"/>
                </a:cubicBezTo>
                <a:close/>
                <a:moveTo>
                  <a:pt x="4726684" y="1210863"/>
                </a:moveTo>
                <a:cubicBezTo>
                  <a:pt x="4735246" y="1210863"/>
                  <a:pt x="4741472" y="1217868"/>
                  <a:pt x="4741472" y="1225651"/>
                </a:cubicBezTo>
                <a:cubicBezTo>
                  <a:pt x="4741472" y="1234213"/>
                  <a:pt x="4735246" y="1240439"/>
                  <a:pt x="4726684" y="1240439"/>
                </a:cubicBezTo>
                <a:cubicBezTo>
                  <a:pt x="4718122" y="1240439"/>
                  <a:pt x="4711896" y="1234213"/>
                  <a:pt x="4711896" y="1225651"/>
                </a:cubicBezTo>
                <a:cubicBezTo>
                  <a:pt x="4711896" y="1217868"/>
                  <a:pt x="4718122" y="1210863"/>
                  <a:pt x="4726684" y="1210863"/>
                </a:cubicBezTo>
                <a:close/>
                <a:moveTo>
                  <a:pt x="4655853" y="1210863"/>
                </a:moveTo>
                <a:cubicBezTo>
                  <a:pt x="4663637" y="1210863"/>
                  <a:pt x="4670642" y="1217868"/>
                  <a:pt x="4670642" y="1225651"/>
                </a:cubicBezTo>
                <a:cubicBezTo>
                  <a:pt x="4670642" y="1234213"/>
                  <a:pt x="4663637" y="1240439"/>
                  <a:pt x="4655853" y="1240439"/>
                </a:cubicBezTo>
                <a:cubicBezTo>
                  <a:pt x="4647291" y="1240439"/>
                  <a:pt x="4641064" y="1234213"/>
                  <a:pt x="4641064" y="1225651"/>
                </a:cubicBezTo>
                <a:cubicBezTo>
                  <a:pt x="4641064" y="1217868"/>
                  <a:pt x="4647291" y="1210863"/>
                  <a:pt x="4655853" y="1210863"/>
                </a:cubicBezTo>
                <a:close/>
                <a:moveTo>
                  <a:pt x="4585023" y="1210863"/>
                </a:moveTo>
                <a:cubicBezTo>
                  <a:pt x="4592806" y="1210863"/>
                  <a:pt x="4599811" y="1217868"/>
                  <a:pt x="4599811" y="1225651"/>
                </a:cubicBezTo>
                <a:cubicBezTo>
                  <a:pt x="4599811" y="1234213"/>
                  <a:pt x="4592806" y="1240439"/>
                  <a:pt x="4585023" y="1240439"/>
                </a:cubicBezTo>
                <a:cubicBezTo>
                  <a:pt x="4576461" y="1240439"/>
                  <a:pt x="4570235" y="1234213"/>
                  <a:pt x="4570235" y="1225651"/>
                </a:cubicBezTo>
                <a:cubicBezTo>
                  <a:pt x="4570235" y="1217868"/>
                  <a:pt x="4576461" y="1210863"/>
                  <a:pt x="4585023" y="1210863"/>
                </a:cubicBezTo>
                <a:close/>
                <a:moveTo>
                  <a:pt x="4513260" y="1210863"/>
                </a:moveTo>
                <a:cubicBezTo>
                  <a:pt x="4520553" y="1210863"/>
                  <a:pt x="4525657" y="1217868"/>
                  <a:pt x="4525657" y="1225651"/>
                </a:cubicBezTo>
                <a:cubicBezTo>
                  <a:pt x="4525657" y="1234213"/>
                  <a:pt x="4520553" y="1240439"/>
                  <a:pt x="4513260" y="1240439"/>
                </a:cubicBezTo>
                <a:cubicBezTo>
                  <a:pt x="4505238" y="1240439"/>
                  <a:pt x="4499404" y="1234213"/>
                  <a:pt x="4499404" y="1225651"/>
                </a:cubicBezTo>
                <a:cubicBezTo>
                  <a:pt x="4499404" y="1217868"/>
                  <a:pt x="4505238" y="1210863"/>
                  <a:pt x="4513260" y="1210863"/>
                </a:cubicBezTo>
                <a:close/>
                <a:moveTo>
                  <a:pt x="4439056" y="1210863"/>
                </a:moveTo>
                <a:cubicBezTo>
                  <a:pt x="4445619" y="1210863"/>
                  <a:pt x="4451453" y="1217868"/>
                  <a:pt x="4451453" y="1225651"/>
                </a:cubicBezTo>
                <a:cubicBezTo>
                  <a:pt x="4451453" y="1234213"/>
                  <a:pt x="4445619" y="1240439"/>
                  <a:pt x="4439056" y="1240439"/>
                </a:cubicBezTo>
                <a:cubicBezTo>
                  <a:pt x="4431763" y="1240439"/>
                  <a:pt x="4425200" y="1234213"/>
                  <a:pt x="4425200" y="1225651"/>
                </a:cubicBezTo>
                <a:cubicBezTo>
                  <a:pt x="4425200" y="1217868"/>
                  <a:pt x="4431763" y="1210863"/>
                  <a:pt x="4439056" y="1210863"/>
                </a:cubicBezTo>
                <a:close/>
                <a:moveTo>
                  <a:pt x="4366768" y="1210863"/>
                </a:moveTo>
                <a:cubicBezTo>
                  <a:pt x="4374790" y="1210863"/>
                  <a:pt x="4380624" y="1217868"/>
                  <a:pt x="4380624" y="1225651"/>
                </a:cubicBezTo>
                <a:cubicBezTo>
                  <a:pt x="4380624" y="1234213"/>
                  <a:pt x="4374790" y="1240439"/>
                  <a:pt x="4366768" y="1240439"/>
                </a:cubicBezTo>
                <a:cubicBezTo>
                  <a:pt x="4360934" y="1240439"/>
                  <a:pt x="4354371" y="1234213"/>
                  <a:pt x="4354371" y="1225651"/>
                </a:cubicBezTo>
                <a:cubicBezTo>
                  <a:pt x="4354371" y="1217868"/>
                  <a:pt x="4360934" y="1210863"/>
                  <a:pt x="4366768" y="1210863"/>
                </a:cubicBezTo>
                <a:close/>
                <a:moveTo>
                  <a:pt x="4295937" y="1210863"/>
                </a:moveTo>
                <a:cubicBezTo>
                  <a:pt x="4303959" y="1210863"/>
                  <a:pt x="4309793" y="1217868"/>
                  <a:pt x="4309793" y="1225651"/>
                </a:cubicBezTo>
                <a:cubicBezTo>
                  <a:pt x="4309793" y="1234213"/>
                  <a:pt x="4303959" y="1240439"/>
                  <a:pt x="4295937" y="1240439"/>
                </a:cubicBezTo>
                <a:cubicBezTo>
                  <a:pt x="4290103" y="1240439"/>
                  <a:pt x="4283540" y="1234213"/>
                  <a:pt x="4283540" y="1225651"/>
                </a:cubicBezTo>
                <a:cubicBezTo>
                  <a:pt x="4283540" y="1217868"/>
                  <a:pt x="4290103" y="1210863"/>
                  <a:pt x="4295937" y="1210863"/>
                </a:cubicBezTo>
                <a:close/>
                <a:moveTo>
                  <a:pt x="368953" y="1210863"/>
                </a:moveTo>
                <a:cubicBezTo>
                  <a:pt x="377515" y="1210863"/>
                  <a:pt x="383742" y="1217868"/>
                  <a:pt x="383742" y="1225651"/>
                </a:cubicBezTo>
                <a:cubicBezTo>
                  <a:pt x="383742" y="1234213"/>
                  <a:pt x="377515" y="1240439"/>
                  <a:pt x="368953" y="1240439"/>
                </a:cubicBezTo>
                <a:cubicBezTo>
                  <a:pt x="361170" y="1240439"/>
                  <a:pt x="354165" y="1234213"/>
                  <a:pt x="354165" y="1225651"/>
                </a:cubicBezTo>
                <a:cubicBezTo>
                  <a:pt x="354165" y="1217868"/>
                  <a:pt x="361170" y="1210863"/>
                  <a:pt x="368953" y="1210863"/>
                </a:cubicBezTo>
                <a:close/>
                <a:moveTo>
                  <a:pt x="297189" y="1210863"/>
                </a:moveTo>
                <a:cubicBezTo>
                  <a:pt x="305211" y="1210863"/>
                  <a:pt x="309586" y="1217868"/>
                  <a:pt x="309586" y="1225651"/>
                </a:cubicBezTo>
                <a:cubicBezTo>
                  <a:pt x="309586" y="1234213"/>
                  <a:pt x="305211" y="1240439"/>
                  <a:pt x="297189" y="1240439"/>
                </a:cubicBezTo>
                <a:cubicBezTo>
                  <a:pt x="289897" y="1240439"/>
                  <a:pt x="283334" y="1234213"/>
                  <a:pt x="283334" y="1225651"/>
                </a:cubicBezTo>
                <a:cubicBezTo>
                  <a:pt x="283334" y="1217868"/>
                  <a:pt x="289897" y="1210863"/>
                  <a:pt x="297189" y="1210863"/>
                </a:cubicBezTo>
                <a:close/>
                <a:moveTo>
                  <a:pt x="226361" y="1210863"/>
                </a:moveTo>
                <a:cubicBezTo>
                  <a:pt x="232195" y="1210863"/>
                  <a:pt x="238759" y="1217868"/>
                  <a:pt x="238759" y="1225651"/>
                </a:cubicBezTo>
                <a:cubicBezTo>
                  <a:pt x="238759" y="1234213"/>
                  <a:pt x="232195" y="1240439"/>
                  <a:pt x="226361" y="1240439"/>
                </a:cubicBezTo>
                <a:cubicBezTo>
                  <a:pt x="218338" y="1240439"/>
                  <a:pt x="212504" y="1234213"/>
                  <a:pt x="212504" y="1225651"/>
                </a:cubicBezTo>
                <a:cubicBezTo>
                  <a:pt x="212504" y="1217868"/>
                  <a:pt x="218338" y="1210863"/>
                  <a:pt x="226361" y="1210863"/>
                </a:cubicBezTo>
                <a:close/>
                <a:moveTo>
                  <a:pt x="155527" y="1210863"/>
                </a:moveTo>
                <a:cubicBezTo>
                  <a:pt x="161361" y="1210863"/>
                  <a:pt x="167924" y="1217868"/>
                  <a:pt x="167924" y="1225651"/>
                </a:cubicBezTo>
                <a:cubicBezTo>
                  <a:pt x="167924" y="1234213"/>
                  <a:pt x="161361" y="1240439"/>
                  <a:pt x="155527" y="1240439"/>
                </a:cubicBezTo>
                <a:cubicBezTo>
                  <a:pt x="147505" y="1240439"/>
                  <a:pt x="141671" y="1234213"/>
                  <a:pt x="141671" y="1225651"/>
                </a:cubicBezTo>
                <a:cubicBezTo>
                  <a:pt x="141671" y="1217868"/>
                  <a:pt x="147505" y="1210863"/>
                  <a:pt x="155527" y="1210863"/>
                </a:cubicBezTo>
                <a:close/>
                <a:moveTo>
                  <a:pt x="83239" y="1210863"/>
                </a:moveTo>
                <a:cubicBezTo>
                  <a:pt x="90531" y="1210863"/>
                  <a:pt x="97095" y="1217868"/>
                  <a:pt x="97095" y="1225651"/>
                </a:cubicBezTo>
                <a:cubicBezTo>
                  <a:pt x="97095" y="1234213"/>
                  <a:pt x="90531" y="1240439"/>
                  <a:pt x="83239" y="1240439"/>
                </a:cubicBezTo>
                <a:cubicBezTo>
                  <a:pt x="76675" y="1240439"/>
                  <a:pt x="70841" y="1234213"/>
                  <a:pt x="70841" y="1225651"/>
                </a:cubicBezTo>
                <a:cubicBezTo>
                  <a:pt x="70841" y="1217868"/>
                  <a:pt x="76675" y="1210863"/>
                  <a:pt x="83239" y="1210863"/>
                </a:cubicBezTo>
                <a:close/>
                <a:moveTo>
                  <a:pt x="12003" y="1210863"/>
                </a:moveTo>
                <a:cubicBezTo>
                  <a:pt x="20248" y="1210863"/>
                  <a:pt x="26244" y="1217868"/>
                  <a:pt x="26244" y="1225651"/>
                </a:cubicBezTo>
                <a:cubicBezTo>
                  <a:pt x="26244" y="1234213"/>
                  <a:pt x="20248" y="1240439"/>
                  <a:pt x="12003" y="1240439"/>
                </a:cubicBezTo>
                <a:cubicBezTo>
                  <a:pt x="4508" y="1240439"/>
                  <a:pt x="10" y="1234213"/>
                  <a:pt x="10" y="1225651"/>
                </a:cubicBezTo>
                <a:cubicBezTo>
                  <a:pt x="10" y="1217868"/>
                  <a:pt x="4508" y="1210863"/>
                  <a:pt x="12003" y="1210863"/>
                </a:cubicBezTo>
                <a:close/>
                <a:moveTo>
                  <a:pt x="7013492" y="1140032"/>
                </a:moveTo>
                <a:cubicBezTo>
                  <a:pt x="7021275" y="1140032"/>
                  <a:pt x="7028280" y="1146595"/>
                  <a:pt x="7028280" y="1152429"/>
                </a:cubicBezTo>
                <a:cubicBezTo>
                  <a:pt x="7028280" y="1160451"/>
                  <a:pt x="7021275" y="1166286"/>
                  <a:pt x="7013492" y="1166286"/>
                </a:cubicBezTo>
                <a:cubicBezTo>
                  <a:pt x="7004930" y="1166286"/>
                  <a:pt x="6998704" y="1160451"/>
                  <a:pt x="6998704" y="1152429"/>
                </a:cubicBezTo>
                <a:cubicBezTo>
                  <a:pt x="6998704" y="1146595"/>
                  <a:pt x="7004930" y="1140032"/>
                  <a:pt x="7013492" y="1140032"/>
                </a:cubicBezTo>
                <a:close/>
                <a:moveTo>
                  <a:pt x="6939085" y="1140032"/>
                </a:moveTo>
                <a:cubicBezTo>
                  <a:pt x="6946378" y="1140032"/>
                  <a:pt x="6950753" y="1146595"/>
                  <a:pt x="6950753" y="1152429"/>
                </a:cubicBezTo>
                <a:cubicBezTo>
                  <a:pt x="6950753" y="1160451"/>
                  <a:pt x="6946378" y="1166286"/>
                  <a:pt x="6939085" y="1166286"/>
                </a:cubicBezTo>
                <a:cubicBezTo>
                  <a:pt x="6931063" y="1166286"/>
                  <a:pt x="6924500" y="1160451"/>
                  <a:pt x="6924500" y="1152429"/>
                </a:cubicBezTo>
                <a:cubicBezTo>
                  <a:pt x="6924500" y="1146595"/>
                  <a:pt x="6931063" y="1140032"/>
                  <a:pt x="6939085" y="1140032"/>
                </a:cubicBezTo>
                <a:close/>
                <a:moveTo>
                  <a:pt x="6867525" y="1140032"/>
                </a:moveTo>
                <a:cubicBezTo>
                  <a:pt x="6874088" y="1140032"/>
                  <a:pt x="6879922" y="1146595"/>
                  <a:pt x="6879922" y="1153888"/>
                </a:cubicBezTo>
                <a:cubicBezTo>
                  <a:pt x="6879922" y="1160451"/>
                  <a:pt x="6874088" y="1166286"/>
                  <a:pt x="6867525" y="1166286"/>
                </a:cubicBezTo>
                <a:cubicBezTo>
                  <a:pt x="6860232" y="1166286"/>
                  <a:pt x="6853669" y="1160451"/>
                  <a:pt x="6853669" y="1153888"/>
                </a:cubicBezTo>
                <a:cubicBezTo>
                  <a:pt x="6853669" y="1146595"/>
                  <a:pt x="6860232" y="1140032"/>
                  <a:pt x="6867525" y="1140032"/>
                </a:cubicBezTo>
                <a:close/>
                <a:moveTo>
                  <a:pt x="6796696" y="1140032"/>
                </a:moveTo>
                <a:cubicBezTo>
                  <a:pt x="6803259" y="1140032"/>
                  <a:pt x="6809093" y="1146595"/>
                  <a:pt x="6809093" y="1153888"/>
                </a:cubicBezTo>
                <a:cubicBezTo>
                  <a:pt x="6809093" y="1160451"/>
                  <a:pt x="6803259" y="1166286"/>
                  <a:pt x="6796696" y="1166286"/>
                </a:cubicBezTo>
                <a:cubicBezTo>
                  <a:pt x="6789403" y="1166286"/>
                  <a:pt x="6782840" y="1160451"/>
                  <a:pt x="6782840" y="1153888"/>
                </a:cubicBezTo>
                <a:cubicBezTo>
                  <a:pt x="6782840" y="1146595"/>
                  <a:pt x="6789403" y="1140032"/>
                  <a:pt x="6796696" y="1140032"/>
                </a:cubicBezTo>
                <a:close/>
                <a:moveTo>
                  <a:pt x="6724405" y="1140032"/>
                </a:moveTo>
                <a:cubicBezTo>
                  <a:pt x="6732427" y="1140032"/>
                  <a:pt x="6738261" y="1146595"/>
                  <a:pt x="6738261" y="1153888"/>
                </a:cubicBezTo>
                <a:cubicBezTo>
                  <a:pt x="6738261" y="1160451"/>
                  <a:pt x="6732427" y="1166286"/>
                  <a:pt x="6724405" y="1166286"/>
                </a:cubicBezTo>
                <a:cubicBezTo>
                  <a:pt x="6718571" y="1166286"/>
                  <a:pt x="6712008" y="1160451"/>
                  <a:pt x="6712008" y="1153888"/>
                </a:cubicBezTo>
                <a:cubicBezTo>
                  <a:pt x="6712008" y="1146595"/>
                  <a:pt x="6718571" y="1140032"/>
                  <a:pt x="6724405" y="1140032"/>
                </a:cubicBezTo>
                <a:close/>
                <a:moveTo>
                  <a:pt x="6653576" y="1140032"/>
                </a:moveTo>
                <a:cubicBezTo>
                  <a:pt x="6660869" y="1140032"/>
                  <a:pt x="6667432" y="1146595"/>
                  <a:pt x="6667432" y="1153888"/>
                </a:cubicBezTo>
                <a:cubicBezTo>
                  <a:pt x="6667432" y="1160451"/>
                  <a:pt x="6660869" y="1166286"/>
                  <a:pt x="6653576" y="1166286"/>
                </a:cubicBezTo>
                <a:cubicBezTo>
                  <a:pt x="6645554" y="1166286"/>
                  <a:pt x="6641179" y="1160451"/>
                  <a:pt x="6641179" y="1153888"/>
                </a:cubicBezTo>
                <a:cubicBezTo>
                  <a:pt x="6641179" y="1146595"/>
                  <a:pt x="6645554" y="1140032"/>
                  <a:pt x="6653576" y="1140032"/>
                </a:cubicBezTo>
                <a:close/>
                <a:moveTo>
                  <a:pt x="6581764" y="1140032"/>
                </a:moveTo>
                <a:cubicBezTo>
                  <a:pt x="6589547" y="1140032"/>
                  <a:pt x="6596552" y="1146595"/>
                  <a:pt x="6596552" y="1153888"/>
                </a:cubicBezTo>
                <a:cubicBezTo>
                  <a:pt x="6596552" y="1160451"/>
                  <a:pt x="6589547" y="1166286"/>
                  <a:pt x="6581764" y="1166286"/>
                </a:cubicBezTo>
                <a:cubicBezTo>
                  <a:pt x="6573202" y="1166286"/>
                  <a:pt x="6566976" y="1160451"/>
                  <a:pt x="6566976" y="1153888"/>
                </a:cubicBezTo>
                <a:cubicBezTo>
                  <a:pt x="6566976" y="1146595"/>
                  <a:pt x="6573202" y="1140032"/>
                  <a:pt x="6581764" y="1140032"/>
                </a:cubicBezTo>
                <a:close/>
                <a:moveTo>
                  <a:pt x="6510933" y="1140032"/>
                </a:moveTo>
                <a:cubicBezTo>
                  <a:pt x="6518717" y="1140032"/>
                  <a:pt x="6525722" y="1146595"/>
                  <a:pt x="6525722" y="1153888"/>
                </a:cubicBezTo>
                <a:cubicBezTo>
                  <a:pt x="6525722" y="1160451"/>
                  <a:pt x="6518717" y="1166286"/>
                  <a:pt x="6510933" y="1166286"/>
                </a:cubicBezTo>
                <a:cubicBezTo>
                  <a:pt x="6502371" y="1166286"/>
                  <a:pt x="6496144" y="1160451"/>
                  <a:pt x="6496144" y="1153888"/>
                </a:cubicBezTo>
                <a:cubicBezTo>
                  <a:pt x="6496144" y="1146595"/>
                  <a:pt x="6502371" y="1140032"/>
                  <a:pt x="6510933" y="1140032"/>
                </a:cubicBezTo>
                <a:close/>
                <a:moveTo>
                  <a:pt x="6440492" y="1140032"/>
                </a:moveTo>
                <a:cubicBezTo>
                  <a:pt x="6448081" y="1140032"/>
                  <a:pt x="6454911" y="1146595"/>
                  <a:pt x="6454911" y="1153888"/>
                </a:cubicBezTo>
                <a:cubicBezTo>
                  <a:pt x="6454911" y="1160451"/>
                  <a:pt x="6448081" y="1166286"/>
                  <a:pt x="6440492" y="1166286"/>
                </a:cubicBezTo>
                <a:cubicBezTo>
                  <a:pt x="6432145" y="1166286"/>
                  <a:pt x="6425315" y="1160451"/>
                  <a:pt x="6425315" y="1153888"/>
                </a:cubicBezTo>
                <a:cubicBezTo>
                  <a:pt x="6425315" y="1146595"/>
                  <a:pt x="6432145" y="1140032"/>
                  <a:pt x="6440492" y="1140032"/>
                </a:cubicBezTo>
                <a:close/>
                <a:moveTo>
                  <a:pt x="6368340" y="1140032"/>
                </a:moveTo>
                <a:cubicBezTo>
                  <a:pt x="6376362" y="1140032"/>
                  <a:pt x="6380737" y="1146595"/>
                  <a:pt x="6380737" y="1153888"/>
                </a:cubicBezTo>
                <a:cubicBezTo>
                  <a:pt x="6380737" y="1160451"/>
                  <a:pt x="6376362" y="1166286"/>
                  <a:pt x="6368340" y="1166286"/>
                </a:cubicBezTo>
                <a:cubicBezTo>
                  <a:pt x="6361047" y="1166286"/>
                  <a:pt x="6354484" y="1160451"/>
                  <a:pt x="6354484" y="1153888"/>
                </a:cubicBezTo>
                <a:cubicBezTo>
                  <a:pt x="6354484" y="1146595"/>
                  <a:pt x="6361047" y="1140032"/>
                  <a:pt x="6368340" y="1140032"/>
                </a:cubicBezTo>
                <a:close/>
                <a:moveTo>
                  <a:pt x="6297511" y="1140032"/>
                </a:moveTo>
                <a:cubicBezTo>
                  <a:pt x="6304074" y="1140032"/>
                  <a:pt x="6309908" y="1146595"/>
                  <a:pt x="6309908" y="1153888"/>
                </a:cubicBezTo>
                <a:cubicBezTo>
                  <a:pt x="6309908" y="1160451"/>
                  <a:pt x="6304074" y="1166286"/>
                  <a:pt x="6297511" y="1166286"/>
                </a:cubicBezTo>
                <a:cubicBezTo>
                  <a:pt x="6290218" y="1166286"/>
                  <a:pt x="6283655" y="1160451"/>
                  <a:pt x="6283655" y="1153888"/>
                </a:cubicBezTo>
                <a:cubicBezTo>
                  <a:pt x="6283655" y="1146595"/>
                  <a:pt x="6290218" y="1140032"/>
                  <a:pt x="6297511" y="1140032"/>
                </a:cubicBezTo>
                <a:close/>
                <a:moveTo>
                  <a:pt x="6226679" y="1140032"/>
                </a:moveTo>
                <a:cubicBezTo>
                  <a:pt x="6233242" y="1140032"/>
                  <a:pt x="6239076" y="1146595"/>
                  <a:pt x="6239076" y="1153888"/>
                </a:cubicBezTo>
                <a:cubicBezTo>
                  <a:pt x="6239076" y="1160451"/>
                  <a:pt x="6233242" y="1166286"/>
                  <a:pt x="6226679" y="1166286"/>
                </a:cubicBezTo>
                <a:cubicBezTo>
                  <a:pt x="6219386" y="1166286"/>
                  <a:pt x="6212823" y="1160451"/>
                  <a:pt x="6212823" y="1153888"/>
                </a:cubicBezTo>
                <a:cubicBezTo>
                  <a:pt x="6212823" y="1146595"/>
                  <a:pt x="6219386" y="1140032"/>
                  <a:pt x="6226679" y="1140032"/>
                </a:cubicBezTo>
                <a:close/>
                <a:moveTo>
                  <a:pt x="6154391" y="1140032"/>
                </a:moveTo>
                <a:cubicBezTo>
                  <a:pt x="6161684" y="1140032"/>
                  <a:pt x="6168247" y="1146595"/>
                  <a:pt x="6168247" y="1153888"/>
                </a:cubicBezTo>
                <a:cubicBezTo>
                  <a:pt x="6168247" y="1160451"/>
                  <a:pt x="6161684" y="1166286"/>
                  <a:pt x="6154391" y="1166286"/>
                </a:cubicBezTo>
                <a:cubicBezTo>
                  <a:pt x="6147828" y="1166286"/>
                  <a:pt x="6141994" y="1160451"/>
                  <a:pt x="6141994" y="1153888"/>
                </a:cubicBezTo>
                <a:cubicBezTo>
                  <a:pt x="6141994" y="1146595"/>
                  <a:pt x="6147828" y="1140032"/>
                  <a:pt x="6154391" y="1140032"/>
                </a:cubicBezTo>
                <a:close/>
                <a:moveTo>
                  <a:pt x="6083559" y="1140032"/>
                </a:moveTo>
                <a:cubicBezTo>
                  <a:pt x="6090852" y="1140032"/>
                  <a:pt x="6097415" y="1146595"/>
                  <a:pt x="6097415" y="1153888"/>
                </a:cubicBezTo>
                <a:cubicBezTo>
                  <a:pt x="6097415" y="1160451"/>
                  <a:pt x="6090852" y="1166286"/>
                  <a:pt x="6083559" y="1166286"/>
                </a:cubicBezTo>
                <a:cubicBezTo>
                  <a:pt x="6076996" y="1166286"/>
                  <a:pt x="6071162" y="1160451"/>
                  <a:pt x="6071162" y="1153888"/>
                </a:cubicBezTo>
                <a:cubicBezTo>
                  <a:pt x="6071162" y="1146595"/>
                  <a:pt x="6076996" y="1140032"/>
                  <a:pt x="6083559" y="1140032"/>
                </a:cubicBezTo>
                <a:close/>
                <a:moveTo>
                  <a:pt x="6009356" y="1140032"/>
                </a:moveTo>
                <a:cubicBezTo>
                  <a:pt x="6016649" y="1140032"/>
                  <a:pt x="6023212" y="1146595"/>
                  <a:pt x="6023212" y="1153888"/>
                </a:cubicBezTo>
                <a:cubicBezTo>
                  <a:pt x="6023212" y="1160451"/>
                  <a:pt x="6016649" y="1166286"/>
                  <a:pt x="6009356" y="1166286"/>
                </a:cubicBezTo>
                <a:cubicBezTo>
                  <a:pt x="6001334" y="1166286"/>
                  <a:pt x="5996959" y="1160451"/>
                  <a:pt x="5996959" y="1153888"/>
                </a:cubicBezTo>
                <a:cubicBezTo>
                  <a:pt x="5996959" y="1146595"/>
                  <a:pt x="6001334" y="1140032"/>
                  <a:pt x="6009356" y="1140032"/>
                </a:cubicBezTo>
                <a:close/>
                <a:moveTo>
                  <a:pt x="5940548" y="1140032"/>
                </a:moveTo>
                <a:cubicBezTo>
                  <a:pt x="5948896" y="1140032"/>
                  <a:pt x="5955726" y="1146595"/>
                  <a:pt x="5955726" y="1153888"/>
                </a:cubicBezTo>
                <a:cubicBezTo>
                  <a:pt x="5955726" y="1160451"/>
                  <a:pt x="5948896" y="1166286"/>
                  <a:pt x="5940548" y="1166286"/>
                </a:cubicBezTo>
                <a:cubicBezTo>
                  <a:pt x="5932960" y="1166286"/>
                  <a:pt x="5926130" y="1160451"/>
                  <a:pt x="5926130" y="1153888"/>
                </a:cubicBezTo>
                <a:cubicBezTo>
                  <a:pt x="5926130" y="1146595"/>
                  <a:pt x="5932960" y="1140032"/>
                  <a:pt x="5940548" y="1140032"/>
                </a:cubicBezTo>
                <a:close/>
                <a:moveTo>
                  <a:pt x="5870088" y="1140032"/>
                </a:moveTo>
                <a:cubicBezTo>
                  <a:pt x="5878650" y="1140032"/>
                  <a:pt x="5884877" y="1146595"/>
                  <a:pt x="5884877" y="1153888"/>
                </a:cubicBezTo>
                <a:cubicBezTo>
                  <a:pt x="5884877" y="1160451"/>
                  <a:pt x="5878650" y="1166286"/>
                  <a:pt x="5870088" y="1166286"/>
                </a:cubicBezTo>
                <a:cubicBezTo>
                  <a:pt x="5862304" y="1166286"/>
                  <a:pt x="5855299" y="1161910"/>
                  <a:pt x="5855299" y="1153888"/>
                </a:cubicBezTo>
                <a:cubicBezTo>
                  <a:pt x="5855299" y="1146595"/>
                  <a:pt x="5862304" y="1140032"/>
                  <a:pt x="5870088" y="1140032"/>
                </a:cubicBezTo>
                <a:close/>
                <a:moveTo>
                  <a:pt x="5799257" y="1140032"/>
                </a:moveTo>
                <a:cubicBezTo>
                  <a:pt x="5807819" y="1140032"/>
                  <a:pt x="5814045" y="1146595"/>
                  <a:pt x="5814045" y="1153888"/>
                </a:cubicBezTo>
                <a:cubicBezTo>
                  <a:pt x="5814045" y="1161910"/>
                  <a:pt x="5807819" y="1166286"/>
                  <a:pt x="5799257" y="1166286"/>
                </a:cubicBezTo>
                <a:cubicBezTo>
                  <a:pt x="5791474" y="1166286"/>
                  <a:pt x="5784469" y="1161910"/>
                  <a:pt x="5784469" y="1153888"/>
                </a:cubicBezTo>
                <a:cubicBezTo>
                  <a:pt x="5784469" y="1146595"/>
                  <a:pt x="5791474" y="1140032"/>
                  <a:pt x="5799257" y="1140032"/>
                </a:cubicBezTo>
                <a:close/>
                <a:moveTo>
                  <a:pt x="5724122" y="1140032"/>
                </a:moveTo>
                <a:cubicBezTo>
                  <a:pt x="5732144" y="1140032"/>
                  <a:pt x="5736519" y="1146595"/>
                  <a:pt x="5736519" y="1153888"/>
                </a:cubicBezTo>
                <a:cubicBezTo>
                  <a:pt x="5736519" y="1161910"/>
                  <a:pt x="5732144" y="1166286"/>
                  <a:pt x="5724122" y="1166286"/>
                </a:cubicBezTo>
                <a:cubicBezTo>
                  <a:pt x="5716100" y="1166286"/>
                  <a:pt x="5710266" y="1161910"/>
                  <a:pt x="5710266" y="1153888"/>
                </a:cubicBezTo>
                <a:cubicBezTo>
                  <a:pt x="5710266" y="1146595"/>
                  <a:pt x="5716100" y="1140032"/>
                  <a:pt x="5724122" y="1140032"/>
                </a:cubicBezTo>
                <a:close/>
                <a:moveTo>
                  <a:pt x="5653291" y="1140032"/>
                </a:moveTo>
                <a:cubicBezTo>
                  <a:pt x="5659125" y="1140032"/>
                  <a:pt x="5665688" y="1146595"/>
                  <a:pt x="5665688" y="1153888"/>
                </a:cubicBezTo>
                <a:cubicBezTo>
                  <a:pt x="5665688" y="1161910"/>
                  <a:pt x="5659125" y="1166286"/>
                  <a:pt x="5653291" y="1166286"/>
                </a:cubicBezTo>
                <a:cubicBezTo>
                  <a:pt x="5645269" y="1166286"/>
                  <a:pt x="5639435" y="1161910"/>
                  <a:pt x="5639435" y="1153888"/>
                </a:cubicBezTo>
                <a:cubicBezTo>
                  <a:pt x="5639435" y="1146595"/>
                  <a:pt x="5645269" y="1140032"/>
                  <a:pt x="5653291" y="1140032"/>
                </a:cubicBezTo>
                <a:close/>
                <a:moveTo>
                  <a:pt x="5581002" y="1140032"/>
                </a:moveTo>
                <a:cubicBezTo>
                  <a:pt x="5588295" y="1140032"/>
                  <a:pt x="5594858" y="1146595"/>
                  <a:pt x="5594858" y="1153888"/>
                </a:cubicBezTo>
                <a:cubicBezTo>
                  <a:pt x="5594858" y="1161910"/>
                  <a:pt x="5588295" y="1166286"/>
                  <a:pt x="5581002" y="1166286"/>
                </a:cubicBezTo>
                <a:cubicBezTo>
                  <a:pt x="5574439" y="1166286"/>
                  <a:pt x="5568605" y="1161910"/>
                  <a:pt x="5568605" y="1153888"/>
                </a:cubicBezTo>
                <a:cubicBezTo>
                  <a:pt x="5568605" y="1146595"/>
                  <a:pt x="5574439" y="1140032"/>
                  <a:pt x="5581002" y="1140032"/>
                </a:cubicBezTo>
                <a:close/>
                <a:moveTo>
                  <a:pt x="5510171" y="1140032"/>
                </a:moveTo>
                <a:cubicBezTo>
                  <a:pt x="5517464" y="1140032"/>
                  <a:pt x="5524027" y="1146595"/>
                  <a:pt x="5524027" y="1153888"/>
                </a:cubicBezTo>
                <a:cubicBezTo>
                  <a:pt x="5524027" y="1161910"/>
                  <a:pt x="5517464" y="1166286"/>
                  <a:pt x="5510171" y="1166286"/>
                </a:cubicBezTo>
                <a:cubicBezTo>
                  <a:pt x="5503608" y="1166286"/>
                  <a:pt x="5497774" y="1161910"/>
                  <a:pt x="5497774" y="1153888"/>
                </a:cubicBezTo>
                <a:cubicBezTo>
                  <a:pt x="5497774" y="1146595"/>
                  <a:pt x="5503608" y="1140032"/>
                  <a:pt x="5510171" y="1140032"/>
                </a:cubicBezTo>
                <a:close/>
                <a:moveTo>
                  <a:pt x="5438937" y="1140032"/>
                </a:moveTo>
                <a:cubicBezTo>
                  <a:pt x="5447182" y="1140032"/>
                  <a:pt x="5453178" y="1146595"/>
                  <a:pt x="5453178" y="1153888"/>
                </a:cubicBezTo>
                <a:cubicBezTo>
                  <a:pt x="5453178" y="1161910"/>
                  <a:pt x="5447182" y="1166286"/>
                  <a:pt x="5438937" y="1166286"/>
                </a:cubicBezTo>
                <a:cubicBezTo>
                  <a:pt x="5431442" y="1166286"/>
                  <a:pt x="5426945" y="1161910"/>
                  <a:pt x="5426945" y="1153888"/>
                </a:cubicBezTo>
                <a:cubicBezTo>
                  <a:pt x="5426945" y="1146595"/>
                  <a:pt x="5431442" y="1140032"/>
                  <a:pt x="5438937" y="1140032"/>
                </a:cubicBezTo>
                <a:close/>
                <a:moveTo>
                  <a:pt x="5367530" y="1140032"/>
                </a:moveTo>
                <a:cubicBezTo>
                  <a:pt x="5376092" y="1140032"/>
                  <a:pt x="5382318" y="1146595"/>
                  <a:pt x="5382318" y="1153888"/>
                </a:cubicBezTo>
                <a:cubicBezTo>
                  <a:pt x="5382318" y="1161910"/>
                  <a:pt x="5376092" y="1166286"/>
                  <a:pt x="5367530" y="1166286"/>
                </a:cubicBezTo>
                <a:cubicBezTo>
                  <a:pt x="5359747" y="1166286"/>
                  <a:pt x="5352742" y="1161910"/>
                  <a:pt x="5352742" y="1153888"/>
                </a:cubicBezTo>
                <a:cubicBezTo>
                  <a:pt x="5352742" y="1146595"/>
                  <a:pt x="5359747" y="1140032"/>
                  <a:pt x="5367530" y="1140032"/>
                </a:cubicBezTo>
                <a:close/>
                <a:moveTo>
                  <a:pt x="5296699" y="1140032"/>
                </a:moveTo>
                <a:cubicBezTo>
                  <a:pt x="5305261" y="1140032"/>
                  <a:pt x="5311488" y="1146595"/>
                  <a:pt x="5311488" y="1153888"/>
                </a:cubicBezTo>
                <a:cubicBezTo>
                  <a:pt x="5311488" y="1161910"/>
                  <a:pt x="5305261" y="1166286"/>
                  <a:pt x="5296699" y="1166286"/>
                </a:cubicBezTo>
                <a:cubicBezTo>
                  <a:pt x="5288915" y="1166286"/>
                  <a:pt x="5281910" y="1161910"/>
                  <a:pt x="5281910" y="1153888"/>
                </a:cubicBezTo>
                <a:cubicBezTo>
                  <a:pt x="5281910" y="1146595"/>
                  <a:pt x="5288915" y="1140032"/>
                  <a:pt x="5296699" y="1140032"/>
                </a:cubicBezTo>
                <a:close/>
                <a:moveTo>
                  <a:pt x="5225869" y="1140032"/>
                </a:moveTo>
                <a:cubicBezTo>
                  <a:pt x="5234431" y="1140032"/>
                  <a:pt x="5240657" y="1146595"/>
                  <a:pt x="5240657" y="1153888"/>
                </a:cubicBezTo>
                <a:cubicBezTo>
                  <a:pt x="5240657" y="1161910"/>
                  <a:pt x="5234431" y="1166286"/>
                  <a:pt x="5225869" y="1166286"/>
                </a:cubicBezTo>
                <a:cubicBezTo>
                  <a:pt x="5217307" y="1166286"/>
                  <a:pt x="5211081" y="1161910"/>
                  <a:pt x="5211081" y="1153888"/>
                </a:cubicBezTo>
                <a:cubicBezTo>
                  <a:pt x="5211081" y="1146595"/>
                  <a:pt x="5217307" y="1140032"/>
                  <a:pt x="5225869" y="1140032"/>
                </a:cubicBezTo>
                <a:close/>
                <a:moveTo>
                  <a:pt x="5154105" y="1140032"/>
                </a:moveTo>
                <a:cubicBezTo>
                  <a:pt x="5162127" y="1140032"/>
                  <a:pt x="5166502" y="1147037"/>
                  <a:pt x="5166502" y="1154821"/>
                </a:cubicBezTo>
                <a:cubicBezTo>
                  <a:pt x="5166502" y="1163383"/>
                  <a:pt x="5162127" y="1169610"/>
                  <a:pt x="5154105" y="1169610"/>
                </a:cubicBezTo>
                <a:cubicBezTo>
                  <a:pt x="5146083" y="1169610"/>
                  <a:pt x="5140249" y="1163383"/>
                  <a:pt x="5140249" y="1154821"/>
                </a:cubicBezTo>
                <a:cubicBezTo>
                  <a:pt x="5140249" y="1147037"/>
                  <a:pt x="5146083" y="1140032"/>
                  <a:pt x="5154105" y="1140032"/>
                </a:cubicBezTo>
                <a:close/>
                <a:moveTo>
                  <a:pt x="5083276" y="1140032"/>
                </a:moveTo>
                <a:cubicBezTo>
                  <a:pt x="5089110" y="1140032"/>
                  <a:pt x="5095673" y="1147037"/>
                  <a:pt x="5095673" y="1154821"/>
                </a:cubicBezTo>
                <a:cubicBezTo>
                  <a:pt x="5095673" y="1163383"/>
                  <a:pt x="5089110" y="1169610"/>
                  <a:pt x="5083276" y="1169610"/>
                </a:cubicBezTo>
                <a:cubicBezTo>
                  <a:pt x="5075254" y="1169610"/>
                  <a:pt x="5069420" y="1163383"/>
                  <a:pt x="5069420" y="1154821"/>
                </a:cubicBezTo>
                <a:cubicBezTo>
                  <a:pt x="5069420" y="1147037"/>
                  <a:pt x="5075254" y="1140032"/>
                  <a:pt x="5083276" y="1140032"/>
                </a:cubicBezTo>
                <a:close/>
                <a:moveTo>
                  <a:pt x="5012445" y="1140032"/>
                </a:moveTo>
                <a:cubicBezTo>
                  <a:pt x="5018279" y="1140032"/>
                  <a:pt x="5024842" y="1147037"/>
                  <a:pt x="5024842" y="1154821"/>
                </a:cubicBezTo>
                <a:cubicBezTo>
                  <a:pt x="5024842" y="1163383"/>
                  <a:pt x="5018279" y="1169610"/>
                  <a:pt x="5012445" y="1169610"/>
                </a:cubicBezTo>
                <a:cubicBezTo>
                  <a:pt x="5004423" y="1169610"/>
                  <a:pt x="4998589" y="1163383"/>
                  <a:pt x="4998589" y="1154821"/>
                </a:cubicBezTo>
                <a:cubicBezTo>
                  <a:pt x="4998589" y="1147037"/>
                  <a:pt x="5004423" y="1140032"/>
                  <a:pt x="5012445" y="1140032"/>
                </a:cubicBezTo>
                <a:close/>
                <a:moveTo>
                  <a:pt x="4940157" y="1140032"/>
                </a:moveTo>
                <a:cubicBezTo>
                  <a:pt x="4948179" y="1140032"/>
                  <a:pt x="4954013" y="1147037"/>
                  <a:pt x="4954013" y="1154821"/>
                </a:cubicBezTo>
                <a:cubicBezTo>
                  <a:pt x="4954013" y="1163383"/>
                  <a:pt x="4948179" y="1169610"/>
                  <a:pt x="4940157" y="1169610"/>
                </a:cubicBezTo>
                <a:cubicBezTo>
                  <a:pt x="4934323" y="1169610"/>
                  <a:pt x="4927760" y="1163383"/>
                  <a:pt x="4927760" y="1154821"/>
                </a:cubicBezTo>
                <a:cubicBezTo>
                  <a:pt x="4927760" y="1147037"/>
                  <a:pt x="4934323" y="1140032"/>
                  <a:pt x="4940157" y="1140032"/>
                </a:cubicBezTo>
                <a:close/>
                <a:moveTo>
                  <a:pt x="4865953" y="1140032"/>
                </a:moveTo>
                <a:cubicBezTo>
                  <a:pt x="4873975" y="1140032"/>
                  <a:pt x="4879809" y="1147037"/>
                  <a:pt x="4879809" y="1154821"/>
                </a:cubicBezTo>
                <a:cubicBezTo>
                  <a:pt x="4879809" y="1163383"/>
                  <a:pt x="4873975" y="1169610"/>
                  <a:pt x="4865953" y="1169610"/>
                </a:cubicBezTo>
                <a:cubicBezTo>
                  <a:pt x="4860119" y="1169610"/>
                  <a:pt x="4853556" y="1163383"/>
                  <a:pt x="4853556" y="1154821"/>
                </a:cubicBezTo>
                <a:cubicBezTo>
                  <a:pt x="4853556" y="1147037"/>
                  <a:pt x="4860119" y="1140032"/>
                  <a:pt x="4865953" y="1140032"/>
                </a:cubicBezTo>
                <a:close/>
                <a:moveTo>
                  <a:pt x="4795122" y="1140032"/>
                </a:moveTo>
                <a:cubicBezTo>
                  <a:pt x="4803144" y="1140032"/>
                  <a:pt x="4808978" y="1147037"/>
                  <a:pt x="4808978" y="1154821"/>
                </a:cubicBezTo>
                <a:cubicBezTo>
                  <a:pt x="4808978" y="1163383"/>
                  <a:pt x="4803144" y="1169610"/>
                  <a:pt x="4795122" y="1169610"/>
                </a:cubicBezTo>
                <a:cubicBezTo>
                  <a:pt x="4787830" y="1169610"/>
                  <a:pt x="4782725" y="1163383"/>
                  <a:pt x="4782725" y="1154821"/>
                </a:cubicBezTo>
                <a:cubicBezTo>
                  <a:pt x="4782725" y="1147037"/>
                  <a:pt x="4787830" y="1140032"/>
                  <a:pt x="4795122" y="1140032"/>
                </a:cubicBezTo>
                <a:close/>
                <a:moveTo>
                  <a:pt x="4726684" y="1140032"/>
                </a:moveTo>
                <a:cubicBezTo>
                  <a:pt x="4735246" y="1140032"/>
                  <a:pt x="4741472" y="1147037"/>
                  <a:pt x="4741472" y="1154821"/>
                </a:cubicBezTo>
                <a:cubicBezTo>
                  <a:pt x="4741472" y="1163383"/>
                  <a:pt x="4735246" y="1169610"/>
                  <a:pt x="4726684" y="1169610"/>
                </a:cubicBezTo>
                <a:cubicBezTo>
                  <a:pt x="4718122" y="1169610"/>
                  <a:pt x="4711896" y="1163383"/>
                  <a:pt x="4711896" y="1154821"/>
                </a:cubicBezTo>
                <a:cubicBezTo>
                  <a:pt x="4711896" y="1147037"/>
                  <a:pt x="4718122" y="1140032"/>
                  <a:pt x="4726684" y="1140032"/>
                </a:cubicBezTo>
                <a:close/>
                <a:moveTo>
                  <a:pt x="4655853" y="1140032"/>
                </a:moveTo>
                <a:cubicBezTo>
                  <a:pt x="4663637" y="1140032"/>
                  <a:pt x="4670642" y="1147037"/>
                  <a:pt x="4670642" y="1154821"/>
                </a:cubicBezTo>
                <a:cubicBezTo>
                  <a:pt x="4670642" y="1163383"/>
                  <a:pt x="4663637" y="1169610"/>
                  <a:pt x="4655853" y="1169610"/>
                </a:cubicBezTo>
                <a:cubicBezTo>
                  <a:pt x="4647291" y="1169610"/>
                  <a:pt x="4641064" y="1163383"/>
                  <a:pt x="4641064" y="1154821"/>
                </a:cubicBezTo>
                <a:cubicBezTo>
                  <a:pt x="4641064" y="1147037"/>
                  <a:pt x="4647291" y="1140032"/>
                  <a:pt x="4655853" y="1140032"/>
                </a:cubicBezTo>
                <a:close/>
                <a:moveTo>
                  <a:pt x="4585023" y="1140032"/>
                </a:moveTo>
                <a:cubicBezTo>
                  <a:pt x="4592806" y="1140032"/>
                  <a:pt x="4599811" y="1147037"/>
                  <a:pt x="4599811" y="1154821"/>
                </a:cubicBezTo>
                <a:cubicBezTo>
                  <a:pt x="4599811" y="1163383"/>
                  <a:pt x="4592806" y="1169610"/>
                  <a:pt x="4585023" y="1169610"/>
                </a:cubicBezTo>
                <a:cubicBezTo>
                  <a:pt x="4576461" y="1169610"/>
                  <a:pt x="4570235" y="1163383"/>
                  <a:pt x="4570235" y="1154821"/>
                </a:cubicBezTo>
                <a:cubicBezTo>
                  <a:pt x="4570235" y="1147037"/>
                  <a:pt x="4576461" y="1140032"/>
                  <a:pt x="4585023" y="1140032"/>
                </a:cubicBezTo>
                <a:close/>
                <a:moveTo>
                  <a:pt x="4513260" y="1140032"/>
                </a:moveTo>
                <a:cubicBezTo>
                  <a:pt x="4520553" y="1140032"/>
                  <a:pt x="4525657" y="1147037"/>
                  <a:pt x="4525657" y="1154821"/>
                </a:cubicBezTo>
                <a:cubicBezTo>
                  <a:pt x="4525657" y="1163383"/>
                  <a:pt x="4520553" y="1169610"/>
                  <a:pt x="4513260" y="1169610"/>
                </a:cubicBezTo>
                <a:cubicBezTo>
                  <a:pt x="4505238" y="1169610"/>
                  <a:pt x="4499404" y="1163383"/>
                  <a:pt x="4499404" y="1154821"/>
                </a:cubicBezTo>
                <a:cubicBezTo>
                  <a:pt x="4499404" y="1147037"/>
                  <a:pt x="4505238" y="1140032"/>
                  <a:pt x="4513260" y="1140032"/>
                </a:cubicBezTo>
                <a:close/>
                <a:moveTo>
                  <a:pt x="4439056" y="1140032"/>
                </a:moveTo>
                <a:cubicBezTo>
                  <a:pt x="4445619" y="1140032"/>
                  <a:pt x="4451453" y="1147037"/>
                  <a:pt x="4451453" y="1154821"/>
                </a:cubicBezTo>
                <a:cubicBezTo>
                  <a:pt x="4451453" y="1163383"/>
                  <a:pt x="4445619" y="1169610"/>
                  <a:pt x="4439056" y="1169610"/>
                </a:cubicBezTo>
                <a:cubicBezTo>
                  <a:pt x="4431763" y="1169610"/>
                  <a:pt x="4425200" y="1163383"/>
                  <a:pt x="4425200" y="1154821"/>
                </a:cubicBezTo>
                <a:cubicBezTo>
                  <a:pt x="4425200" y="1147037"/>
                  <a:pt x="4431763" y="1140032"/>
                  <a:pt x="4439056" y="1140032"/>
                </a:cubicBezTo>
                <a:close/>
                <a:moveTo>
                  <a:pt x="4366768" y="1140032"/>
                </a:moveTo>
                <a:cubicBezTo>
                  <a:pt x="4374790" y="1140032"/>
                  <a:pt x="4380624" y="1147037"/>
                  <a:pt x="4380624" y="1154821"/>
                </a:cubicBezTo>
                <a:cubicBezTo>
                  <a:pt x="4380624" y="1163383"/>
                  <a:pt x="4374790" y="1169610"/>
                  <a:pt x="4366768" y="1169610"/>
                </a:cubicBezTo>
                <a:cubicBezTo>
                  <a:pt x="4360934" y="1169610"/>
                  <a:pt x="4354371" y="1163383"/>
                  <a:pt x="4354371" y="1154821"/>
                </a:cubicBezTo>
                <a:cubicBezTo>
                  <a:pt x="4354371" y="1147037"/>
                  <a:pt x="4360934" y="1140032"/>
                  <a:pt x="4366768" y="1140032"/>
                </a:cubicBezTo>
                <a:close/>
                <a:moveTo>
                  <a:pt x="4295937" y="1140032"/>
                </a:moveTo>
                <a:cubicBezTo>
                  <a:pt x="4303959" y="1140032"/>
                  <a:pt x="4309793" y="1147037"/>
                  <a:pt x="4309793" y="1154821"/>
                </a:cubicBezTo>
                <a:cubicBezTo>
                  <a:pt x="4309793" y="1163383"/>
                  <a:pt x="4303959" y="1169610"/>
                  <a:pt x="4295937" y="1169610"/>
                </a:cubicBezTo>
                <a:cubicBezTo>
                  <a:pt x="4290103" y="1169610"/>
                  <a:pt x="4283540" y="1163383"/>
                  <a:pt x="4283540" y="1154821"/>
                </a:cubicBezTo>
                <a:cubicBezTo>
                  <a:pt x="4283540" y="1147037"/>
                  <a:pt x="4290103" y="1140032"/>
                  <a:pt x="4295937" y="1140032"/>
                </a:cubicBezTo>
                <a:close/>
                <a:moveTo>
                  <a:pt x="4225107" y="1140032"/>
                </a:moveTo>
                <a:cubicBezTo>
                  <a:pt x="4233129" y="1140032"/>
                  <a:pt x="4238963" y="1147037"/>
                  <a:pt x="4238963" y="1154821"/>
                </a:cubicBezTo>
                <a:cubicBezTo>
                  <a:pt x="4238963" y="1163383"/>
                  <a:pt x="4233129" y="1169610"/>
                  <a:pt x="4225107" y="1169610"/>
                </a:cubicBezTo>
                <a:cubicBezTo>
                  <a:pt x="4217085" y="1169610"/>
                  <a:pt x="4212710" y="1163383"/>
                  <a:pt x="4212710" y="1154821"/>
                </a:cubicBezTo>
                <a:cubicBezTo>
                  <a:pt x="4212710" y="1147037"/>
                  <a:pt x="4217085" y="1140032"/>
                  <a:pt x="4225107" y="1140032"/>
                </a:cubicBezTo>
                <a:close/>
                <a:moveTo>
                  <a:pt x="4153295" y="1140032"/>
                </a:moveTo>
                <a:cubicBezTo>
                  <a:pt x="4161078" y="1140032"/>
                  <a:pt x="4168083" y="1147037"/>
                  <a:pt x="4168083" y="1154821"/>
                </a:cubicBezTo>
                <a:cubicBezTo>
                  <a:pt x="4168083" y="1163383"/>
                  <a:pt x="4161078" y="1169610"/>
                  <a:pt x="4153295" y="1169610"/>
                </a:cubicBezTo>
                <a:cubicBezTo>
                  <a:pt x="4144733" y="1169610"/>
                  <a:pt x="4138507" y="1163383"/>
                  <a:pt x="4138507" y="1154821"/>
                </a:cubicBezTo>
                <a:cubicBezTo>
                  <a:pt x="4138507" y="1147037"/>
                  <a:pt x="4144733" y="1140032"/>
                  <a:pt x="4153295" y="1140032"/>
                </a:cubicBezTo>
                <a:close/>
                <a:moveTo>
                  <a:pt x="4082465" y="1140032"/>
                </a:moveTo>
                <a:cubicBezTo>
                  <a:pt x="4090249" y="1140032"/>
                  <a:pt x="4097254" y="1147037"/>
                  <a:pt x="4097254" y="1154821"/>
                </a:cubicBezTo>
                <a:cubicBezTo>
                  <a:pt x="4097254" y="1163383"/>
                  <a:pt x="4090249" y="1169610"/>
                  <a:pt x="4082465" y="1169610"/>
                </a:cubicBezTo>
                <a:cubicBezTo>
                  <a:pt x="4073903" y="1169610"/>
                  <a:pt x="4067676" y="1163383"/>
                  <a:pt x="4067676" y="1154821"/>
                </a:cubicBezTo>
                <a:cubicBezTo>
                  <a:pt x="4067676" y="1147037"/>
                  <a:pt x="4073903" y="1140032"/>
                  <a:pt x="4082465" y="1140032"/>
                </a:cubicBezTo>
                <a:close/>
                <a:moveTo>
                  <a:pt x="439789" y="1140032"/>
                </a:moveTo>
                <a:cubicBezTo>
                  <a:pt x="448351" y="1140032"/>
                  <a:pt x="454579" y="1146595"/>
                  <a:pt x="454579" y="1153888"/>
                </a:cubicBezTo>
                <a:cubicBezTo>
                  <a:pt x="454579" y="1161910"/>
                  <a:pt x="448351" y="1166286"/>
                  <a:pt x="439789" y="1166286"/>
                </a:cubicBezTo>
                <a:cubicBezTo>
                  <a:pt x="432006" y="1166286"/>
                  <a:pt x="425001" y="1161910"/>
                  <a:pt x="425001" y="1153888"/>
                </a:cubicBezTo>
                <a:cubicBezTo>
                  <a:pt x="425001" y="1146595"/>
                  <a:pt x="432006" y="1140032"/>
                  <a:pt x="439789" y="1140032"/>
                </a:cubicBezTo>
                <a:close/>
                <a:moveTo>
                  <a:pt x="368960" y="1140032"/>
                </a:moveTo>
                <a:cubicBezTo>
                  <a:pt x="377521" y="1140032"/>
                  <a:pt x="383747" y="1146595"/>
                  <a:pt x="383747" y="1153888"/>
                </a:cubicBezTo>
                <a:cubicBezTo>
                  <a:pt x="383747" y="1161910"/>
                  <a:pt x="377521" y="1166286"/>
                  <a:pt x="368960" y="1166286"/>
                </a:cubicBezTo>
                <a:cubicBezTo>
                  <a:pt x="361176" y="1166286"/>
                  <a:pt x="354172" y="1161910"/>
                  <a:pt x="354172" y="1153888"/>
                </a:cubicBezTo>
                <a:cubicBezTo>
                  <a:pt x="354172" y="1146595"/>
                  <a:pt x="361176" y="1140032"/>
                  <a:pt x="368960" y="1140032"/>
                </a:cubicBezTo>
                <a:close/>
                <a:moveTo>
                  <a:pt x="297194" y="1140032"/>
                </a:moveTo>
                <a:cubicBezTo>
                  <a:pt x="305217" y="1140032"/>
                  <a:pt x="309592" y="1146595"/>
                  <a:pt x="309592" y="1153888"/>
                </a:cubicBezTo>
                <a:cubicBezTo>
                  <a:pt x="309592" y="1161910"/>
                  <a:pt x="305217" y="1166286"/>
                  <a:pt x="297194" y="1166286"/>
                </a:cubicBezTo>
                <a:cubicBezTo>
                  <a:pt x="289902" y="1166286"/>
                  <a:pt x="283339" y="1161910"/>
                  <a:pt x="283339" y="1153888"/>
                </a:cubicBezTo>
                <a:cubicBezTo>
                  <a:pt x="283339" y="1146595"/>
                  <a:pt x="289902" y="1140032"/>
                  <a:pt x="297194" y="1140032"/>
                </a:cubicBezTo>
                <a:close/>
                <a:moveTo>
                  <a:pt x="226366" y="1140032"/>
                </a:moveTo>
                <a:cubicBezTo>
                  <a:pt x="232201" y="1140032"/>
                  <a:pt x="238764" y="1146595"/>
                  <a:pt x="238764" y="1153888"/>
                </a:cubicBezTo>
                <a:cubicBezTo>
                  <a:pt x="238764" y="1161910"/>
                  <a:pt x="232201" y="1166286"/>
                  <a:pt x="226366" y="1166286"/>
                </a:cubicBezTo>
                <a:cubicBezTo>
                  <a:pt x="218344" y="1166286"/>
                  <a:pt x="212510" y="1161910"/>
                  <a:pt x="212510" y="1153888"/>
                </a:cubicBezTo>
                <a:cubicBezTo>
                  <a:pt x="212510" y="1146595"/>
                  <a:pt x="218344" y="1140032"/>
                  <a:pt x="226366" y="1140032"/>
                </a:cubicBezTo>
                <a:close/>
                <a:moveTo>
                  <a:pt x="155532" y="1140032"/>
                </a:moveTo>
                <a:cubicBezTo>
                  <a:pt x="161366" y="1140032"/>
                  <a:pt x="167930" y="1146595"/>
                  <a:pt x="167930" y="1153888"/>
                </a:cubicBezTo>
                <a:cubicBezTo>
                  <a:pt x="167930" y="1161910"/>
                  <a:pt x="161366" y="1166286"/>
                  <a:pt x="155532" y="1166286"/>
                </a:cubicBezTo>
                <a:cubicBezTo>
                  <a:pt x="147510" y="1166286"/>
                  <a:pt x="141676" y="1161910"/>
                  <a:pt x="141676" y="1153888"/>
                </a:cubicBezTo>
                <a:cubicBezTo>
                  <a:pt x="141676" y="1146595"/>
                  <a:pt x="147510" y="1140032"/>
                  <a:pt x="155532" y="1140032"/>
                </a:cubicBezTo>
                <a:close/>
                <a:moveTo>
                  <a:pt x="83244" y="1140032"/>
                </a:moveTo>
                <a:cubicBezTo>
                  <a:pt x="90536" y="1140032"/>
                  <a:pt x="97100" y="1146595"/>
                  <a:pt x="97100" y="1153888"/>
                </a:cubicBezTo>
                <a:cubicBezTo>
                  <a:pt x="97100" y="1161910"/>
                  <a:pt x="90536" y="1166286"/>
                  <a:pt x="83244" y="1166286"/>
                </a:cubicBezTo>
                <a:cubicBezTo>
                  <a:pt x="76680" y="1166286"/>
                  <a:pt x="70846" y="1161910"/>
                  <a:pt x="70846" y="1153888"/>
                </a:cubicBezTo>
                <a:cubicBezTo>
                  <a:pt x="70846" y="1146595"/>
                  <a:pt x="76680" y="1140032"/>
                  <a:pt x="83244" y="1140032"/>
                </a:cubicBezTo>
                <a:close/>
                <a:moveTo>
                  <a:pt x="12008" y="1140032"/>
                </a:moveTo>
                <a:cubicBezTo>
                  <a:pt x="20253" y="1140032"/>
                  <a:pt x="26249" y="1146595"/>
                  <a:pt x="26249" y="1153888"/>
                </a:cubicBezTo>
                <a:cubicBezTo>
                  <a:pt x="26249" y="1161910"/>
                  <a:pt x="20253" y="1166286"/>
                  <a:pt x="12008" y="1166286"/>
                </a:cubicBezTo>
                <a:cubicBezTo>
                  <a:pt x="4513" y="1166286"/>
                  <a:pt x="16" y="1161910"/>
                  <a:pt x="16" y="1153888"/>
                </a:cubicBezTo>
                <a:cubicBezTo>
                  <a:pt x="16" y="1146595"/>
                  <a:pt x="4513" y="1140032"/>
                  <a:pt x="12008" y="1140032"/>
                </a:cubicBezTo>
                <a:close/>
                <a:moveTo>
                  <a:pt x="6867525" y="1069203"/>
                </a:moveTo>
                <a:cubicBezTo>
                  <a:pt x="6874088" y="1069203"/>
                  <a:pt x="6879922" y="1075037"/>
                  <a:pt x="6879922" y="1081600"/>
                </a:cubicBezTo>
                <a:cubicBezTo>
                  <a:pt x="6879922" y="1088893"/>
                  <a:pt x="6874088" y="1095457"/>
                  <a:pt x="6867525" y="1095457"/>
                </a:cubicBezTo>
                <a:cubicBezTo>
                  <a:pt x="6860232" y="1095457"/>
                  <a:pt x="6853669" y="1088893"/>
                  <a:pt x="6853669" y="1081600"/>
                </a:cubicBezTo>
                <a:cubicBezTo>
                  <a:pt x="6853669" y="1075037"/>
                  <a:pt x="6860232" y="1069203"/>
                  <a:pt x="6867525" y="1069203"/>
                </a:cubicBezTo>
                <a:close/>
                <a:moveTo>
                  <a:pt x="6795237" y="1069203"/>
                </a:moveTo>
                <a:cubicBezTo>
                  <a:pt x="6803259" y="1069203"/>
                  <a:pt x="6809093" y="1075037"/>
                  <a:pt x="6809093" y="1081600"/>
                </a:cubicBezTo>
                <a:cubicBezTo>
                  <a:pt x="6809093" y="1088893"/>
                  <a:pt x="6803259" y="1095457"/>
                  <a:pt x="6796696" y="1095457"/>
                </a:cubicBezTo>
                <a:cubicBezTo>
                  <a:pt x="6789403" y="1095457"/>
                  <a:pt x="6782840" y="1088893"/>
                  <a:pt x="6782840" y="1081600"/>
                </a:cubicBezTo>
                <a:cubicBezTo>
                  <a:pt x="6782840" y="1075037"/>
                  <a:pt x="6789403" y="1069203"/>
                  <a:pt x="6795237" y="1069203"/>
                </a:cubicBezTo>
                <a:close/>
                <a:moveTo>
                  <a:pt x="6724405" y="1069203"/>
                </a:moveTo>
                <a:cubicBezTo>
                  <a:pt x="6732427" y="1069203"/>
                  <a:pt x="6738261" y="1075037"/>
                  <a:pt x="6738261" y="1081600"/>
                </a:cubicBezTo>
                <a:cubicBezTo>
                  <a:pt x="6738261" y="1088893"/>
                  <a:pt x="6732427" y="1095457"/>
                  <a:pt x="6724405" y="1095457"/>
                </a:cubicBezTo>
                <a:cubicBezTo>
                  <a:pt x="6718571" y="1095457"/>
                  <a:pt x="6712008" y="1088893"/>
                  <a:pt x="6712008" y="1081600"/>
                </a:cubicBezTo>
                <a:cubicBezTo>
                  <a:pt x="6712008" y="1075037"/>
                  <a:pt x="6718571" y="1069203"/>
                  <a:pt x="6724405" y="1069203"/>
                </a:cubicBezTo>
                <a:close/>
                <a:moveTo>
                  <a:pt x="6653576" y="1069203"/>
                </a:moveTo>
                <a:cubicBezTo>
                  <a:pt x="6660869" y="1069203"/>
                  <a:pt x="6667432" y="1075037"/>
                  <a:pt x="6667432" y="1081600"/>
                </a:cubicBezTo>
                <a:cubicBezTo>
                  <a:pt x="6667432" y="1088893"/>
                  <a:pt x="6660869" y="1095457"/>
                  <a:pt x="6653576" y="1095457"/>
                </a:cubicBezTo>
                <a:cubicBezTo>
                  <a:pt x="6645554" y="1095457"/>
                  <a:pt x="6641179" y="1088893"/>
                  <a:pt x="6641179" y="1081600"/>
                </a:cubicBezTo>
                <a:cubicBezTo>
                  <a:pt x="6641179" y="1075037"/>
                  <a:pt x="6645554" y="1069203"/>
                  <a:pt x="6653576" y="1069203"/>
                </a:cubicBezTo>
                <a:close/>
                <a:moveTo>
                  <a:pt x="6581764" y="1069203"/>
                </a:moveTo>
                <a:cubicBezTo>
                  <a:pt x="6589547" y="1069203"/>
                  <a:pt x="6596552" y="1075037"/>
                  <a:pt x="6596552" y="1081600"/>
                </a:cubicBezTo>
                <a:cubicBezTo>
                  <a:pt x="6596552" y="1088893"/>
                  <a:pt x="6589547" y="1095457"/>
                  <a:pt x="6581764" y="1095457"/>
                </a:cubicBezTo>
                <a:cubicBezTo>
                  <a:pt x="6573202" y="1095457"/>
                  <a:pt x="6566976" y="1088893"/>
                  <a:pt x="6566976" y="1081600"/>
                </a:cubicBezTo>
                <a:cubicBezTo>
                  <a:pt x="6566976" y="1075037"/>
                  <a:pt x="6573202" y="1069203"/>
                  <a:pt x="6581764" y="1069203"/>
                </a:cubicBezTo>
                <a:close/>
                <a:moveTo>
                  <a:pt x="6510933" y="1069203"/>
                </a:moveTo>
                <a:cubicBezTo>
                  <a:pt x="6518717" y="1069203"/>
                  <a:pt x="6525722" y="1075037"/>
                  <a:pt x="6525722" y="1081600"/>
                </a:cubicBezTo>
                <a:cubicBezTo>
                  <a:pt x="6525722" y="1088893"/>
                  <a:pt x="6518717" y="1095457"/>
                  <a:pt x="6510933" y="1095457"/>
                </a:cubicBezTo>
                <a:cubicBezTo>
                  <a:pt x="6502371" y="1095457"/>
                  <a:pt x="6496144" y="1088893"/>
                  <a:pt x="6496144" y="1081600"/>
                </a:cubicBezTo>
                <a:cubicBezTo>
                  <a:pt x="6496144" y="1075037"/>
                  <a:pt x="6502371" y="1069203"/>
                  <a:pt x="6510933" y="1069203"/>
                </a:cubicBezTo>
                <a:close/>
                <a:moveTo>
                  <a:pt x="6440492" y="1069203"/>
                </a:moveTo>
                <a:cubicBezTo>
                  <a:pt x="6448081" y="1069203"/>
                  <a:pt x="6454911" y="1075037"/>
                  <a:pt x="6454911" y="1081600"/>
                </a:cubicBezTo>
                <a:cubicBezTo>
                  <a:pt x="6454911" y="1088893"/>
                  <a:pt x="6448081" y="1095457"/>
                  <a:pt x="6440492" y="1095457"/>
                </a:cubicBezTo>
                <a:cubicBezTo>
                  <a:pt x="6432145" y="1095457"/>
                  <a:pt x="6425315" y="1088893"/>
                  <a:pt x="6425315" y="1081600"/>
                </a:cubicBezTo>
                <a:cubicBezTo>
                  <a:pt x="6425315" y="1075037"/>
                  <a:pt x="6432145" y="1069203"/>
                  <a:pt x="6440492" y="1069203"/>
                </a:cubicBezTo>
                <a:close/>
                <a:moveTo>
                  <a:pt x="6368340" y="1069203"/>
                </a:moveTo>
                <a:cubicBezTo>
                  <a:pt x="6376362" y="1069203"/>
                  <a:pt x="6380737" y="1075037"/>
                  <a:pt x="6380737" y="1081600"/>
                </a:cubicBezTo>
                <a:cubicBezTo>
                  <a:pt x="6380737" y="1088893"/>
                  <a:pt x="6376362" y="1095457"/>
                  <a:pt x="6368340" y="1095457"/>
                </a:cubicBezTo>
                <a:cubicBezTo>
                  <a:pt x="6361047" y="1095457"/>
                  <a:pt x="6354484" y="1088893"/>
                  <a:pt x="6354484" y="1081600"/>
                </a:cubicBezTo>
                <a:cubicBezTo>
                  <a:pt x="6354484" y="1075037"/>
                  <a:pt x="6361047" y="1069203"/>
                  <a:pt x="6368340" y="1069203"/>
                </a:cubicBezTo>
                <a:close/>
                <a:moveTo>
                  <a:pt x="6297511" y="1069203"/>
                </a:moveTo>
                <a:cubicBezTo>
                  <a:pt x="6304074" y="1069203"/>
                  <a:pt x="6309908" y="1075037"/>
                  <a:pt x="6309908" y="1081600"/>
                </a:cubicBezTo>
                <a:cubicBezTo>
                  <a:pt x="6309908" y="1088893"/>
                  <a:pt x="6304074" y="1095457"/>
                  <a:pt x="6297511" y="1095457"/>
                </a:cubicBezTo>
                <a:cubicBezTo>
                  <a:pt x="6290218" y="1095457"/>
                  <a:pt x="6283655" y="1088893"/>
                  <a:pt x="6283655" y="1081600"/>
                </a:cubicBezTo>
                <a:cubicBezTo>
                  <a:pt x="6283655" y="1075037"/>
                  <a:pt x="6290218" y="1069203"/>
                  <a:pt x="6297511" y="1069203"/>
                </a:cubicBezTo>
                <a:close/>
                <a:moveTo>
                  <a:pt x="6226679" y="1069203"/>
                </a:moveTo>
                <a:cubicBezTo>
                  <a:pt x="6233242" y="1069203"/>
                  <a:pt x="6239076" y="1075037"/>
                  <a:pt x="6239076" y="1081600"/>
                </a:cubicBezTo>
                <a:cubicBezTo>
                  <a:pt x="6239076" y="1088893"/>
                  <a:pt x="6233242" y="1095457"/>
                  <a:pt x="6226679" y="1095457"/>
                </a:cubicBezTo>
                <a:cubicBezTo>
                  <a:pt x="6219386" y="1095457"/>
                  <a:pt x="6212823" y="1088893"/>
                  <a:pt x="6212823" y="1083059"/>
                </a:cubicBezTo>
                <a:cubicBezTo>
                  <a:pt x="6212823" y="1075037"/>
                  <a:pt x="6219386" y="1069203"/>
                  <a:pt x="6226679" y="1069203"/>
                </a:cubicBezTo>
                <a:close/>
                <a:moveTo>
                  <a:pt x="6154391" y="1069203"/>
                </a:moveTo>
                <a:cubicBezTo>
                  <a:pt x="6161684" y="1069203"/>
                  <a:pt x="6168247" y="1075037"/>
                  <a:pt x="6168247" y="1083059"/>
                </a:cubicBezTo>
                <a:cubicBezTo>
                  <a:pt x="6168247" y="1088893"/>
                  <a:pt x="6161684" y="1095457"/>
                  <a:pt x="6154391" y="1095457"/>
                </a:cubicBezTo>
                <a:cubicBezTo>
                  <a:pt x="6147828" y="1095457"/>
                  <a:pt x="6141994" y="1088893"/>
                  <a:pt x="6141994" y="1083059"/>
                </a:cubicBezTo>
                <a:cubicBezTo>
                  <a:pt x="6141994" y="1075037"/>
                  <a:pt x="6147828" y="1069203"/>
                  <a:pt x="6154391" y="1069203"/>
                </a:cubicBezTo>
                <a:close/>
                <a:moveTo>
                  <a:pt x="6083559" y="1069203"/>
                </a:moveTo>
                <a:cubicBezTo>
                  <a:pt x="6090852" y="1069203"/>
                  <a:pt x="6097415" y="1075037"/>
                  <a:pt x="6097415" y="1083059"/>
                </a:cubicBezTo>
                <a:cubicBezTo>
                  <a:pt x="6097415" y="1088893"/>
                  <a:pt x="6090852" y="1095457"/>
                  <a:pt x="6083559" y="1095457"/>
                </a:cubicBezTo>
                <a:cubicBezTo>
                  <a:pt x="6076996" y="1095457"/>
                  <a:pt x="6071162" y="1088893"/>
                  <a:pt x="6071162" y="1083059"/>
                </a:cubicBezTo>
                <a:cubicBezTo>
                  <a:pt x="6071162" y="1075037"/>
                  <a:pt x="6076996" y="1069203"/>
                  <a:pt x="6083559" y="1069203"/>
                </a:cubicBezTo>
                <a:close/>
                <a:moveTo>
                  <a:pt x="6009356" y="1069203"/>
                </a:moveTo>
                <a:cubicBezTo>
                  <a:pt x="6016649" y="1069203"/>
                  <a:pt x="6023212" y="1075037"/>
                  <a:pt x="6023212" y="1083059"/>
                </a:cubicBezTo>
                <a:cubicBezTo>
                  <a:pt x="6023212" y="1088893"/>
                  <a:pt x="6016649" y="1095457"/>
                  <a:pt x="6009356" y="1095457"/>
                </a:cubicBezTo>
                <a:cubicBezTo>
                  <a:pt x="6001334" y="1095457"/>
                  <a:pt x="5996959" y="1088893"/>
                  <a:pt x="5996959" y="1083059"/>
                </a:cubicBezTo>
                <a:cubicBezTo>
                  <a:pt x="5996959" y="1075037"/>
                  <a:pt x="6001334" y="1069203"/>
                  <a:pt x="6009356" y="1069203"/>
                </a:cubicBezTo>
                <a:close/>
                <a:moveTo>
                  <a:pt x="5940548" y="1069203"/>
                </a:moveTo>
                <a:cubicBezTo>
                  <a:pt x="5948896" y="1069203"/>
                  <a:pt x="5955726" y="1075037"/>
                  <a:pt x="5955726" y="1083059"/>
                </a:cubicBezTo>
                <a:cubicBezTo>
                  <a:pt x="5955726" y="1088893"/>
                  <a:pt x="5948896" y="1095457"/>
                  <a:pt x="5940548" y="1095457"/>
                </a:cubicBezTo>
                <a:cubicBezTo>
                  <a:pt x="5932960" y="1095457"/>
                  <a:pt x="5926130" y="1088893"/>
                  <a:pt x="5926130" y="1083059"/>
                </a:cubicBezTo>
                <a:cubicBezTo>
                  <a:pt x="5926130" y="1075037"/>
                  <a:pt x="5932960" y="1069203"/>
                  <a:pt x="5940548" y="1069203"/>
                </a:cubicBezTo>
                <a:close/>
                <a:moveTo>
                  <a:pt x="5870088" y="1069203"/>
                </a:moveTo>
                <a:cubicBezTo>
                  <a:pt x="5878650" y="1069203"/>
                  <a:pt x="5884877" y="1075037"/>
                  <a:pt x="5884877" y="1083059"/>
                </a:cubicBezTo>
                <a:cubicBezTo>
                  <a:pt x="5884877" y="1088893"/>
                  <a:pt x="5878650" y="1095457"/>
                  <a:pt x="5870088" y="1095457"/>
                </a:cubicBezTo>
                <a:cubicBezTo>
                  <a:pt x="5862304" y="1095457"/>
                  <a:pt x="5855299" y="1088893"/>
                  <a:pt x="5855299" y="1083059"/>
                </a:cubicBezTo>
                <a:cubicBezTo>
                  <a:pt x="5855299" y="1075037"/>
                  <a:pt x="5862304" y="1069203"/>
                  <a:pt x="5870088" y="1069203"/>
                </a:cubicBezTo>
                <a:close/>
                <a:moveTo>
                  <a:pt x="5799257" y="1069203"/>
                </a:moveTo>
                <a:cubicBezTo>
                  <a:pt x="5807819" y="1069203"/>
                  <a:pt x="5814045" y="1075037"/>
                  <a:pt x="5814045" y="1083059"/>
                </a:cubicBezTo>
                <a:cubicBezTo>
                  <a:pt x="5814045" y="1088893"/>
                  <a:pt x="5807819" y="1095457"/>
                  <a:pt x="5799257" y="1095457"/>
                </a:cubicBezTo>
                <a:cubicBezTo>
                  <a:pt x="5791474" y="1095457"/>
                  <a:pt x="5784469" y="1088893"/>
                  <a:pt x="5784469" y="1083059"/>
                </a:cubicBezTo>
                <a:cubicBezTo>
                  <a:pt x="5784469" y="1075037"/>
                  <a:pt x="5791474" y="1069203"/>
                  <a:pt x="5799257" y="1069203"/>
                </a:cubicBezTo>
                <a:close/>
                <a:moveTo>
                  <a:pt x="5724122" y="1069203"/>
                </a:moveTo>
                <a:cubicBezTo>
                  <a:pt x="5732144" y="1069203"/>
                  <a:pt x="5736519" y="1075037"/>
                  <a:pt x="5736519" y="1083059"/>
                </a:cubicBezTo>
                <a:cubicBezTo>
                  <a:pt x="5736519" y="1088893"/>
                  <a:pt x="5732144" y="1095457"/>
                  <a:pt x="5724122" y="1095457"/>
                </a:cubicBezTo>
                <a:cubicBezTo>
                  <a:pt x="5716100" y="1095457"/>
                  <a:pt x="5710266" y="1088893"/>
                  <a:pt x="5710266" y="1083059"/>
                </a:cubicBezTo>
                <a:cubicBezTo>
                  <a:pt x="5710266" y="1075037"/>
                  <a:pt x="5716100" y="1069203"/>
                  <a:pt x="5724122" y="1069203"/>
                </a:cubicBezTo>
                <a:close/>
                <a:moveTo>
                  <a:pt x="5653291" y="1069203"/>
                </a:moveTo>
                <a:cubicBezTo>
                  <a:pt x="5659125" y="1069203"/>
                  <a:pt x="5665688" y="1075037"/>
                  <a:pt x="5665688" y="1083059"/>
                </a:cubicBezTo>
                <a:cubicBezTo>
                  <a:pt x="5665688" y="1088893"/>
                  <a:pt x="5659125" y="1095457"/>
                  <a:pt x="5653291" y="1095457"/>
                </a:cubicBezTo>
                <a:cubicBezTo>
                  <a:pt x="5645269" y="1095457"/>
                  <a:pt x="5639435" y="1088893"/>
                  <a:pt x="5639435" y="1083059"/>
                </a:cubicBezTo>
                <a:cubicBezTo>
                  <a:pt x="5639435" y="1075037"/>
                  <a:pt x="5645269" y="1069203"/>
                  <a:pt x="5653291" y="1069203"/>
                </a:cubicBezTo>
                <a:close/>
                <a:moveTo>
                  <a:pt x="5581002" y="1069203"/>
                </a:moveTo>
                <a:cubicBezTo>
                  <a:pt x="5588295" y="1069203"/>
                  <a:pt x="5594858" y="1075037"/>
                  <a:pt x="5594858" y="1083059"/>
                </a:cubicBezTo>
                <a:cubicBezTo>
                  <a:pt x="5594858" y="1088893"/>
                  <a:pt x="5588295" y="1095457"/>
                  <a:pt x="5581002" y="1095457"/>
                </a:cubicBezTo>
                <a:cubicBezTo>
                  <a:pt x="5574439" y="1095457"/>
                  <a:pt x="5568605" y="1088893"/>
                  <a:pt x="5568605" y="1083059"/>
                </a:cubicBezTo>
                <a:cubicBezTo>
                  <a:pt x="5568605" y="1075037"/>
                  <a:pt x="5574439" y="1069203"/>
                  <a:pt x="5581002" y="1069203"/>
                </a:cubicBezTo>
                <a:close/>
                <a:moveTo>
                  <a:pt x="5510171" y="1069203"/>
                </a:moveTo>
                <a:cubicBezTo>
                  <a:pt x="5517464" y="1069203"/>
                  <a:pt x="5524027" y="1075037"/>
                  <a:pt x="5524027" y="1083059"/>
                </a:cubicBezTo>
                <a:cubicBezTo>
                  <a:pt x="5524027" y="1088893"/>
                  <a:pt x="5517464" y="1095457"/>
                  <a:pt x="5510171" y="1095457"/>
                </a:cubicBezTo>
                <a:cubicBezTo>
                  <a:pt x="5503608" y="1095457"/>
                  <a:pt x="5497774" y="1088893"/>
                  <a:pt x="5497774" y="1083059"/>
                </a:cubicBezTo>
                <a:cubicBezTo>
                  <a:pt x="5497774" y="1075037"/>
                  <a:pt x="5503608" y="1069203"/>
                  <a:pt x="5510171" y="1069203"/>
                </a:cubicBezTo>
                <a:close/>
                <a:moveTo>
                  <a:pt x="5438937" y="1069203"/>
                </a:moveTo>
                <a:cubicBezTo>
                  <a:pt x="5447182" y="1069203"/>
                  <a:pt x="5453178" y="1075037"/>
                  <a:pt x="5453178" y="1083059"/>
                </a:cubicBezTo>
                <a:cubicBezTo>
                  <a:pt x="5453178" y="1088893"/>
                  <a:pt x="5447182" y="1095457"/>
                  <a:pt x="5438937" y="1095457"/>
                </a:cubicBezTo>
                <a:cubicBezTo>
                  <a:pt x="5431442" y="1095457"/>
                  <a:pt x="5426945" y="1088893"/>
                  <a:pt x="5426945" y="1083059"/>
                </a:cubicBezTo>
                <a:cubicBezTo>
                  <a:pt x="5426945" y="1075037"/>
                  <a:pt x="5431442" y="1069203"/>
                  <a:pt x="5438937" y="1069203"/>
                </a:cubicBezTo>
                <a:close/>
                <a:moveTo>
                  <a:pt x="5367530" y="1069203"/>
                </a:moveTo>
                <a:cubicBezTo>
                  <a:pt x="5376092" y="1069203"/>
                  <a:pt x="5382318" y="1075037"/>
                  <a:pt x="5382318" y="1083059"/>
                </a:cubicBezTo>
                <a:cubicBezTo>
                  <a:pt x="5382318" y="1088893"/>
                  <a:pt x="5376092" y="1095457"/>
                  <a:pt x="5367530" y="1095457"/>
                </a:cubicBezTo>
                <a:cubicBezTo>
                  <a:pt x="5359747" y="1095457"/>
                  <a:pt x="5352742" y="1088893"/>
                  <a:pt x="5352742" y="1083059"/>
                </a:cubicBezTo>
                <a:cubicBezTo>
                  <a:pt x="5352742" y="1075037"/>
                  <a:pt x="5359747" y="1069203"/>
                  <a:pt x="5367530" y="1069203"/>
                </a:cubicBezTo>
                <a:close/>
                <a:moveTo>
                  <a:pt x="5296699" y="1069203"/>
                </a:moveTo>
                <a:cubicBezTo>
                  <a:pt x="5305261" y="1069203"/>
                  <a:pt x="5311488" y="1075037"/>
                  <a:pt x="5311488" y="1083059"/>
                </a:cubicBezTo>
                <a:cubicBezTo>
                  <a:pt x="5311488" y="1088893"/>
                  <a:pt x="5305261" y="1095457"/>
                  <a:pt x="5296699" y="1095457"/>
                </a:cubicBezTo>
                <a:cubicBezTo>
                  <a:pt x="5288915" y="1095457"/>
                  <a:pt x="5281910" y="1088893"/>
                  <a:pt x="5281910" y="1083059"/>
                </a:cubicBezTo>
                <a:cubicBezTo>
                  <a:pt x="5281910" y="1075037"/>
                  <a:pt x="5288915" y="1069203"/>
                  <a:pt x="5296699" y="1069203"/>
                </a:cubicBezTo>
                <a:close/>
                <a:moveTo>
                  <a:pt x="5225869" y="1069203"/>
                </a:moveTo>
                <a:cubicBezTo>
                  <a:pt x="5234431" y="1069203"/>
                  <a:pt x="5240657" y="1075037"/>
                  <a:pt x="5240657" y="1083059"/>
                </a:cubicBezTo>
                <a:cubicBezTo>
                  <a:pt x="5240657" y="1088893"/>
                  <a:pt x="5234431" y="1095457"/>
                  <a:pt x="5225869" y="1095457"/>
                </a:cubicBezTo>
                <a:cubicBezTo>
                  <a:pt x="5217307" y="1095457"/>
                  <a:pt x="5211081" y="1088893"/>
                  <a:pt x="5211081" y="1083059"/>
                </a:cubicBezTo>
                <a:cubicBezTo>
                  <a:pt x="5211081" y="1075037"/>
                  <a:pt x="5217307" y="1069203"/>
                  <a:pt x="5225869" y="1069203"/>
                </a:cubicBezTo>
                <a:close/>
                <a:moveTo>
                  <a:pt x="5154105" y="1069203"/>
                </a:moveTo>
                <a:cubicBezTo>
                  <a:pt x="5162127" y="1069203"/>
                  <a:pt x="5166502" y="1075037"/>
                  <a:pt x="5166502" y="1083059"/>
                </a:cubicBezTo>
                <a:cubicBezTo>
                  <a:pt x="5166502" y="1091081"/>
                  <a:pt x="5162127" y="1095457"/>
                  <a:pt x="5154105" y="1095457"/>
                </a:cubicBezTo>
                <a:cubicBezTo>
                  <a:pt x="5146083" y="1095457"/>
                  <a:pt x="5140249" y="1091081"/>
                  <a:pt x="5140249" y="1083059"/>
                </a:cubicBezTo>
                <a:cubicBezTo>
                  <a:pt x="5140249" y="1075037"/>
                  <a:pt x="5146083" y="1069203"/>
                  <a:pt x="5154105" y="1069203"/>
                </a:cubicBezTo>
                <a:close/>
                <a:moveTo>
                  <a:pt x="5083276" y="1069203"/>
                </a:moveTo>
                <a:cubicBezTo>
                  <a:pt x="5089110" y="1069203"/>
                  <a:pt x="5095673" y="1075037"/>
                  <a:pt x="5095673" y="1083059"/>
                </a:cubicBezTo>
                <a:cubicBezTo>
                  <a:pt x="5095673" y="1091081"/>
                  <a:pt x="5089110" y="1095457"/>
                  <a:pt x="5083276" y="1095457"/>
                </a:cubicBezTo>
                <a:cubicBezTo>
                  <a:pt x="5075254" y="1095457"/>
                  <a:pt x="5069420" y="1091081"/>
                  <a:pt x="5069420" y="1083059"/>
                </a:cubicBezTo>
                <a:cubicBezTo>
                  <a:pt x="5069420" y="1075037"/>
                  <a:pt x="5075254" y="1069203"/>
                  <a:pt x="5083276" y="1069203"/>
                </a:cubicBezTo>
                <a:close/>
                <a:moveTo>
                  <a:pt x="5012445" y="1069203"/>
                </a:moveTo>
                <a:cubicBezTo>
                  <a:pt x="5018279" y="1069203"/>
                  <a:pt x="5024842" y="1075037"/>
                  <a:pt x="5024842" y="1083059"/>
                </a:cubicBezTo>
                <a:cubicBezTo>
                  <a:pt x="5024842" y="1091081"/>
                  <a:pt x="5018279" y="1095457"/>
                  <a:pt x="5012445" y="1095457"/>
                </a:cubicBezTo>
                <a:cubicBezTo>
                  <a:pt x="5004423" y="1095457"/>
                  <a:pt x="4998589" y="1091081"/>
                  <a:pt x="4998589" y="1083059"/>
                </a:cubicBezTo>
                <a:cubicBezTo>
                  <a:pt x="4998589" y="1075037"/>
                  <a:pt x="5004423" y="1069203"/>
                  <a:pt x="5012445" y="1069203"/>
                </a:cubicBezTo>
                <a:close/>
                <a:moveTo>
                  <a:pt x="4940157" y="1069203"/>
                </a:moveTo>
                <a:cubicBezTo>
                  <a:pt x="4948179" y="1069203"/>
                  <a:pt x="4954013" y="1075037"/>
                  <a:pt x="4954013" y="1083059"/>
                </a:cubicBezTo>
                <a:cubicBezTo>
                  <a:pt x="4954013" y="1091081"/>
                  <a:pt x="4948179" y="1095457"/>
                  <a:pt x="4940157" y="1095457"/>
                </a:cubicBezTo>
                <a:cubicBezTo>
                  <a:pt x="4934323" y="1095457"/>
                  <a:pt x="4927760" y="1091081"/>
                  <a:pt x="4927760" y="1083059"/>
                </a:cubicBezTo>
                <a:cubicBezTo>
                  <a:pt x="4927760" y="1075037"/>
                  <a:pt x="4934323" y="1069203"/>
                  <a:pt x="4940157" y="1069203"/>
                </a:cubicBezTo>
                <a:close/>
                <a:moveTo>
                  <a:pt x="4865953" y="1069203"/>
                </a:moveTo>
                <a:cubicBezTo>
                  <a:pt x="4873975" y="1069203"/>
                  <a:pt x="4879809" y="1075037"/>
                  <a:pt x="4879809" y="1083059"/>
                </a:cubicBezTo>
                <a:cubicBezTo>
                  <a:pt x="4879809" y="1091081"/>
                  <a:pt x="4873975" y="1095457"/>
                  <a:pt x="4865953" y="1095457"/>
                </a:cubicBezTo>
                <a:cubicBezTo>
                  <a:pt x="4860119" y="1095457"/>
                  <a:pt x="4853556" y="1091081"/>
                  <a:pt x="4853556" y="1083059"/>
                </a:cubicBezTo>
                <a:cubicBezTo>
                  <a:pt x="4853556" y="1075037"/>
                  <a:pt x="4860119" y="1069203"/>
                  <a:pt x="4865953" y="1069203"/>
                </a:cubicBezTo>
                <a:close/>
                <a:moveTo>
                  <a:pt x="4795122" y="1069203"/>
                </a:moveTo>
                <a:cubicBezTo>
                  <a:pt x="4803144" y="1069203"/>
                  <a:pt x="4808978" y="1075037"/>
                  <a:pt x="4808978" y="1083059"/>
                </a:cubicBezTo>
                <a:cubicBezTo>
                  <a:pt x="4808978" y="1091081"/>
                  <a:pt x="4803144" y="1095457"/>
                  <a:pt x="4795122" y="1095457"/>
                </a:cubicBezTo>
                <a:cubicBezTo>
                  <a:pt x="4787830" y="1095457"/>
                  <a:pt x="4782725" y="1091081"/>
                  <a:pt x="4782725" y="1083059"/>
                </a:cubicBezTo>
                <a:cubicBezTo>
                  <a:pt x="4782725" y="1075037"/>
                  <a:pt x="4787830" y="1069203"/>
                  <a:pt x="4795122" y="1069203"/>
                </a:cubicBezTo>
                <a:close/>
                <a:moveTo>
                  <a:pt x="4726684" y="1069203"/>
                </a:moveTo>
                <a:cubicBezTo>
                  <a:pt x="4735246" y="1069203"/>
                  <a:pt x="4741472" y="1075037"/>
                  <a:pt x="4741472" y="1083059"/>
                </a:cubicBezTo>
                <a:cubicBezTo>
                  <a:pt x="4741472" y="1091081"/>
                  <a:pt x="4735246" y="1095457"/>
                  <a:pt x="4726684" y="1095457"/>
                </a:cubicBezTo>
                <a:cubicBezTo>
                  <a:pt x="4718122" y="1095457"/>
                  <a:pt x="4711896" y="1091081"/>
                  <a:pt x="4711896" y="1083059"/>
                </a:cubicBezTo>
                <a:cubicBezTo>
                  <a:pt x="4711896" y="1075037"/>
                  <a:pt x="4718122" y="1069203"/>
                  <a:pt x="4726684" y="1069203"/>
                </a:cubicBezTo>
                <a:close/>
                <a:moveTo>
                  <a:pt x="4655853" y="1069203"/>
                </a:moveTo>
                <a:cubicBezTo>
                  <a:pt x="4663637" y="1069203"/>
                  <a:pt x="4670642" y="1075037"/>
                  <a:pt x="4670642" y="1083059"/>
                </a:cubicBezTo>
                <a:cubicBezTo>
                  <a:pt x="4670642" y="1091081"/>
                  <a:pt x="4663637" y="1095457"/>
                  <a:pt x="4655853" y="1095457"/>
                </a:cubicBezTo>
                <a:cubicBezTo>
                  <a:pt x="4647291" y="1095457"/>
                  <a:pt x="4641064" y="1091081"/>
                  <a:pt x="4641064" y="1083059"/>
                </a:cubicBezTo>
                <a:cubicBezTo>
                  <a:pt x="4641064" y="1075037"/>
                  <a:pt x="4647291" y="1069203"/>
                  <a:pt x="4655853" y="1069203"/>
                </a:cubicBezTo>
                <a:close/>
                <a:moveTo>
                  <a:pt x="4585023" y="1069203"/>
                </a:moveTo>
                <a:cubicBezTo>
                  <a:pt x="4592806" y="1069203"/>
                  <a:pt x="4599811" y="1075037"/>
                  <a:pt x="4599811" y="1083059"/>
                </a:cubicBezTo>
                <a:cubicBezTo>
                  <a:pt x="4599811" y="1091081"/>
                  <a:pt x="4592806" y="1095457"/>
                  <a:pt x="4585023" y="1095457"/>
                </a:cubicBezTo>
                <a:cubicBezTo>
                  <a:pt x="4576461" y="1095457"/>
                  <a:pt x="4570235" y="1091081"/>
                  <a:pt x="4570235" y="1083059"/>
                </a:cubicBezTo>
                <a:cubicBezTo>
                  <a:pt x="4570235" y="1075037"/>
                  <a:pt x="4576461" y="1069203"/>
                  <a:pt x="4585023" y="1069203"/>
                </a:cubicBezTo>
                <a:close/>
                <a:moveTo>
                  <a:pt x="4513260" y="1069203"/>
                </a:moveTo>
                <a:cubicBezTo>
                  <a:pt x="4519094" y="1069203"/>
                  <a:pt x="4525657" y="1075430"/>
                  <a:pt x="4525657" y="1083991"/>
                </a:cubicBezTo>
                <a:cubicBezTo>
                  <a:pt x="4525657" y="1092553"/>
                  <a:pt x="4519094" y="1098780"/>
                  <a:pt x="4513260" y="1098780"/>
                </a:cubicBezTo>
                <a:cubicBezTo>
                  <a:pt x="4505238" y="1098780"/>
                  <a:pt x="4499404" y="1092553"/>
                  <a:pt x="4499404" y="1083991"/>
                </a:cubicBezTo>
                <a:cubicBezTo>
                  <a:pt x="4499404" y="1075430"/>
                  <a:pt x="4505238" y="1069203"/>
                  <a:pt x="4513260" y="1069203"/>
                </a:cubicBezTo>
                <a:close/>
                <a:moveTo>
                  <a:pt x="4439056" y="1069203"/>
                </a:moveTo>
                <a:cubicBezTo>
                  <a:pt x="4445619" y="1069203"/>
                  <a:pt x="4451453" y="1075430"/>
                  <a:pt x="4451453" y="1083991"/>
                </a:cubicBezTo>
                <a:cubicBezTo>
                  <a:pt x="4451453" y="1092553"/>
                  <a:pt x="4445619" y="1098780"/>
                  <a:pt x="4439056" y="1098780"/>
                </a:cubicBezTo>
                <a:cubicBezTo>
                  <a:pt x="4431763" y="1098780"/>
                  <a:pt x="4425200" y="1092553"/>
                  <a:pt x="4425200" y="1083991"/>
                </a:cubicBezTo>
                <a:cubicBezTo>
                  <a:pt x="4425200" y="1075430"/>
                  <a:pt x="4431763" y="1069203"/>
                  <a:pt x="4439056" y="1069203"/>
                </a:cubicBezTo>
                <a:close/>
                <a:moveTo>
                  <a:pt x="4366768" y="1069203"/>
                </a:moveTo>
                <a:cubicBezTo>
                  <a:pt x="4374790" y="1069203"/>
                  <a:pt x="4380624" y="1075430"/>
                  <a:pt x="4380624" y="1083991"/>
                </a:cubicBezTo>
                <a:cubicBezTo>
                  <a:pt x="4380624" y="1092553"/>
                  <a:pt x="4374790" y="1098780"/>
                  <a:pt x="4366768" y="1098780"/>
                </a:cubicBezTo>
                <a:cubicBezTo>
                  <a:pt x="4360934" y="1098780"/>
                  <a:pt x="4354371" y="1092553"/>
                  <a:pt x="4354371" y="1083991"/>
                </a:cubicBezTo>
                <a:cubicBezTo>
                  <a:pt x="4354371" y="1075430"/>
                  <a:pt x="4360934" y="1069203"/>
                  <a:pt x="4366768" y="1069203"/>
                </a:cubicBezTo>
                <a:close/>
                <a:moveTo>
                  <a:pt x="4295937" y="1069203"/>
                </a:moveTo>
                <a:cubicBezTo>
                  <a:pt x="4303959" y="1069203"/>
                  <a:pt x="4309793" y="1075430"/>
                  <a:pt x="4309793" y="1083991"/>
                </a:cubicBezTo>
                <a:cubicBezTo>
                  <a:pt x="4309793" y="1092553"/>
                  <a:pt x="4303959" y="1098780"/>
                  <a:pt x="4295937" y="1098780"/>
                </a:cubicBezTo>
                <a:cubicBezTo>
                  <a:pt x="4290103" y="1098780"/>
                  <a:pt x="4283540" y="1092553"/>
                  <a:pt x="4283540" y="1083991"/>
                </a:cubicBezTo>
                <a:cubicBezTo>
                  <a:pt x="4283540" y="1075430"/>
                  <a:pt x="4290103" y="1069203"/>
                  <a:pt x="4295937" y="1069203"/>
                </a:cubicBezTo>
                <a:close/>
                <a:moveTo>
                  <a:pt x="4225107" y="1069203"/>
                </a:moveTo>
                <a:cubicBezTo>
                  <a:pt x="4233129" y="1069203"/>
                  <a:pt x="4238963" y="1075430"/>
                  <a:pt x="4238963" y="1083991"/>
                </a:cubicBezTo>
                <a:cubicBezTo>
                  <a:pt x="4238963" y="1092553"/>
                  <a:pt x="4233129" y="1098780"/>
                  <a:pt x="4225107" y="1098780"/>
                </a:cubicBezTo>
                <a:cubicBezTo>
                  <a:pt x="4217085" y="1098780"/>
                  <a:pt x="4212710" y="1092553"/>
                  <a:pt x="4212710" y="1083991"/>
                </a:cubicBezTo>
                <a:cubicBezTo>
                  <a:pt x="4212710" y="1075430"/>
                  <a:pt x="4217085" y="1069203"/>
                  <a:pt x="4225107" y="1069203"/>
                </a:cubicBezTo>
                <a:close/>
                <a:moveTo>
                  <a:pt x="4153295" y="1069203"/>
                </a:moveTo>
                <a:cubicBezTo>
                  <a:pt x="4161078" y="1069203"/>
                  <a:pt x="4168083" y="1075430"/>
                  <a:pt x="4168083" y="1083991"/>
                </a:cubicBezTo>
                <a:cubicBezTo>
                  <a:pt x="4168083" y="1092553"/>
                  <a:pt x="4161078" y="1098780"/>
                  <a:pt x="4153295" y="1098780"/>
                </a:cubicBezTo>
                <a:cubicBezTo>
                  <a:pt x="4144733" y="1098780"/>
                  <a:pt x="4138507" y="1092553"/>
                  <a:pt x="4138507" y="1083991"/>
                </a:cubicBezTo>
                <a:cubicBezTo>
                  <a:pt x="4138507" y="1075430"/>
                  <a:pt x="4144733" y="1069203"/>
                  <a:pt x="4153295" y="1069203"/>
                </a:cubicBezTo>
                <a:close/>
                <a:moveTo>
                  <a:pt x="4082465" y="1069203"/>
                </a:moveTo>
                <a:cubicBezTo>
                  <a:pt x="4090249" y="1069203"/>
                  <a:pt x="4097254" y="1075430"/>
                  <a:pt x="4097254" y="1083991"/>
                </a:cubicBezTo>
                <a:cubicBezTo>
                  <a:pt x="4097254" y="1092553"/>
                  <a:pt x="4090249" y="1098780"/>
                  <a:pt x="4082465" y="1098780"/>
                </a:cubicBezTo>
                <a:cubicBezTo>
                  <a:pt x="4073903" y="1098780"/>
                  <a:pt x="4067676" y="1092553"/>
                  <a:pt x="4067676" y="1083991"/>
                </a:cubicBezTo>
                <a:cubicBezTo>
                  <a:pt x="4067676" y="1075430"/>
                  <a:pt x="4073903" y="1069203"/>
                  <a:pt x="4082465" y="1069203"/>
                </a:cubicBezTo>
                <a:close/>
                <a:moveTo>
                  <a:pt x="4011635" y="1069203"/>
                </a:moveTo>
                <a:cubicBezTo>
                  <a:pt x="4019418" y="1069203"/>
                  <a:pt x="4026423" y="1075430"/>
                  <a:pt x="4026423" y="1083991"/>
                </a:cubicBezTo>
                <a:cubicBezTo>
                  <a:pt x="4026423" y="1092553"/>
                  <a:pt x="4019418" y="1098780"/>
                  <a:pt x="4011635" y="1098780"/>
                </a:cubicBezTo>
                <a:cubicBezTo>
                  <a:pt x="4003073" y="1098780"/>
                  <a:pt x="3996847" y="1092553"/>
                  <a:pt x="3996847" y="1083991"/>
                </a:cubicBezTo>
                <a:cubicBezTo>
                  <a:pt x="3996847" y="1075430"/>
                  <a:pt x="4003073" y="1069203"/>
                  <a:pt x="4011635" y="1069203"/>
                </a:cubicBezTo>
                <a:close/>
                <a:moveTo>
                  <a:pt x="3939871" y="1069203"/>
                </a:moveTo>
                <a:cubicBezTo>
                  <a:pt x="3947893" y="1069203"/>
                  <a:pt x="3952268" y="1075430"/>
                  <a:pt x="3952268" y="1083991"/>
                </a:cubicBezTo>
                <a:cubicBezTo>
                  <a:pt x="3952268" y="1092553"/>
                  <a:pt x="3947893" y="1098780"/>
                  <a:pt x="3939871" y="1098780"/>
                </a:cubicBezTo>
                <a:cubicBezTo>
                  <a:pt x="3932578" y="1098780"/>
                  <a:pt x="3926015" y="1092553"/>
                  <a:pt x="3926015" y="1083991"/>
                </a:cubicBezTo>
                <a:cubicBezTo>
                  <a:pt x="3926015" y="1075430"/>
                  <a:pt x="3932578" y="1069203"/>
                  <a:pt x="3939871" y="1069203"/>
                </a:cubicBezTo>
                <a:close/>
                <a:moveTo>
                  <a:pt x="582439" y="1069203"/>
                </a:moveTo>
                <a:cubicBezTo>
                  <a:pt x="589732" y="1069203"/>
                  <a:pt x="596295" y="1075766"/>
                  <a:pt x="596295" y="1083059"/>
                </a:cubicBezTo>
                <a:cubicBezTo>
                  <a:pt x="596295" y="1089622"/>
                  <a:pt x="589732" y="1095457"/>
                  <a:pt x="582439" y="1095457"/>
                </a:cubicBezTo>
                <a:cubicBezTo>
                  <a:pt x="574416" y="1095457"/>
                  <a:pt x="570041" y="1089622"/>
                  <a:pt x="570041" y="1083059"/>
                </a:cubicBezTo>
                <a:cubicBezTo>
                  <a:pt x="570041" y="1075766"/>
                  <a:pt x="574416" y="1069203"/>
                  <a:pt x="582439" y="1069203"/>
                </a:cubicBezTo>
                <a:close/>
                <a:moveTo>
                  <a:pt x="513628" y="1069203"/>
                </a:moveTo>
                <a:cubicBezTo>
                  <a:pt x="521977" y="1069203"/>
                  <a:pt x="528807" y="1075766"/>
                  <a:pt x="528807" y="1083059"/>
                </a:cubicBezTo>
                <a:cubicBezTo>
                  <a:pt x="528807" y="1089622"/>
                  <a:pt x="521977" y="1095457"/>
                  <a:pt x="513628" y="1095457"/>
                </a:cubicBezTo>
                <a:cubicBezTo>
                  <a:pt x="506040" y="1095457"/>
                  <a:pt x="499209" y="1089622"/>
                  <a:pt x="499209" y="1083059"/>
                </a:cubicBezTo>
                <a:cubicBezTo>
                  <a:pt x="499209" y="1075766"/>
                  <a:pt x="506040" y="1069203"/>
                  <a:pt x="513628" y="1069203"/>
                </a:cubicBezTo>
                <a:close/>
                <a:moveTo>
                  <a:pt x="439795" y="1069203"/>
                </a:moveTo>
                <a:cubicBezTo>
                  <a:pt x="448358" y="1069203"/>
                  <a:pt x="454585" y="1075766"/>
                  <a:pt x="454585" y="1083059"/>
                </a:cubicBezTo>
                <a:cubicBezTo>
                  <a:pt x="454585" y="1089622"/>
                  <a:pt x="448358" y="1095457"/>
                  <a:pt x="439795" y="1095457"/>
                </a:cubicBezTo>
                <a:cubicBezTo>
                  <a:pt x="432012" y="1095457"/>
                  <a:pt x="425007" y="1089622"/>
                  <a:pt x="425007" y="1083059"/>
                </a:cubicBezTo>
                <a:cubicBezTo>
                  <a:pt x="425007" y="1075766"/>
                  <a:pt x="432012" y="1069203"/>
                  <a:pt x="439795" y="1069203"/>
                </a:cubicBezTo>
                <a:close/>
                <a:moveTo>
                  <a:pt x="368965" y="1069203"/>
                </a:moveTo>
                <a:cubicBezTo>
                  <a:pt x="377527" y="1069203"/>
                  <a:pt x="383754" y="1075766"/>
                  <a:pt x="383754" y="1083059"/>
                </a:cubicBezTo>
                <a:cubicBezTo>
                  <a:pt x="383754" y="1089622"/>
                  <a:pt x="377527" y="1095457"/>
                  <a:pt x="368965" y="1095457"/>
                </a:cubicBezTo>
                <a:cubicBezTo>
                  <a:pt x="361182" y="1095457"/>
                  <a:pt x="354177" y="1089622"/>
                  <a:pt x="354177" y="1083059"/>
                </a:cubicBezTo>
                <a:cubicBezTo>
                  <a:pt x="354177" y="1075766"/>
                  <a:pt x="361182" y="1069203"/>
                  <a:pt x="368965" y="1069203"/>
                </a:cubicBezTo>
                <a:close/>
                <a:moveTo>
                  <a:pt x="297201" y="1069203"/>
                </a:moveTo>
                <a:cubicBezTo>
                  <a:pt x="305223" y="1069203"/>
                  <a:pt x="309599" y="1075766"/>
                  <a:pt x="309599" y="1083059"/>
                </a:cubicBezTo>
                <a:cubicBezTo>
                  <a:pt x="309599" y="1089622"/>
                  <a:pt x="305223" y="1095457"/>
                  <a:pt x="297201" y="1095457"/>
                </a:cubicBezTo>
                <a:cubicBezTo>
                  <a:pt x="289909" y="1095457"/>
                  <a:pt x="283346" y="1089622"/>
                  <a:pt x="283346" y="1083059"/>
                </a:cubicBezTo>
                <a:cubicBezTo>
                  <a:pt x="283346" y="1075766"/>
                  <a:pt x="289909" y="1069203"/>
                  <a:pt x="297201" y="1069203"/>
                </a:cubicBezTo>
                <a:close/>
                <a:moveTo>
                  <a:pt x="226372" y="1069203"/>
                </a:moveTo>
                <a:cubicBezTo>
                  <a:pt x="232207" y="1069203"/>
                  <a:pt x="238771" y="1075766"/>
                  <a:pt x="238771" y="1083059"/>
                </a:cubicBezTo>
                <a:cubicBezTo>
                  <a:pt x="238771" y="1089622"/>
                  <a:pt x="232207" y="1095457"/>
                  <a:pt x="226372" y="1095457"/>
                </a:cubicBezTo>
                <a:cubicBezTo>
                  <a:pt x="218350" y="1095457"/>
                  <a:pt x="212516" y="1089622"/>
                  <a:pt x="212516" y="1083059"/>
                </a:cubicBezTo>
                <a:cubicBezTo>
                  <a:pt x="212516" y="1075766"/>
                  <a:pt x="218350" y="1069203"/>
                  <a:pt x="226372" y="1069203"/>
                </a:cubicBezTo>
                <a:close/>
                <a:moveTo>
                  <a:pt x="154079" y="1069203"/>
                </a:moveTo>
                <a:cubicBezTo>
                  <a:pt x="161372" y="1069203"/>
                  <a:pt x="167935" y="1075766"/>
                  <a:pt x="167935" y="1083059"/>
                </a:cubicBezTo>
                <a:cubicBezTo>
                  <a:pt x="167935" y="1089622"/>
                  <a:pt x="161372" y="1095457"/>
                  <a:pt x="154079" y="1095457"/>
                </a:cubicBezTo>
                <a:cubicBezTo>
                  <a:pt x="147516" y="1095457"/>
                  <a:pt x="141682" y="1089622"/>
                  <a:pt x="141682" y="1083059"/>
                </a:cubicBezTo>
                <a:cubicBezTo>
                  <a:pt x="141682" y="1075766"/>
                  <a:pt x="147516" y="1069203"/>
                  <a:pt x="154079" y="1069203"/>
                </a:cubicBezTo>
                <a:close/>
                <a:moveTo>
                  <a:pt x="83249" y="1069203"/>
                </a:moveTo>
                <a:cubicBezTo>
                  <a:pt x="90542" y="1069203"/>
                  <a:pt x="97105" y="1075766"/>
                  <a:pt x="97105" y="1083059"/>
                </a:cubicBezTo>
                <a:cubicBezTo>
                  <a:pt x="97105" y="1089622"/>
                  <a:pt x="90542" y="1095457"/>
                  <a:pt x="83249" y="1095457"/>
                </a:cubicBezTo>
                <a:cubicBezTo>
                  <a:pt x="76686" y="1095457"/>
                  <a:pt x="70852" y="1089622"/>
                  <a:pt x="70852" y="1083059"/>
                </a:cubicBezTo>
                <a:cubicBezTo>
                  <a:pt x="70852" y="1075766"/>
                  <a:pt x="76686" y="1069203"/>
                  <a:pt x="83249" y="1069203"/>
                </a:cubicBezTo>
                <a:close/>
                <a:moveTo>
                  <a:pt x="12014" y="1069203"/>
                </a:moveTo>
                <a:cubicBezTo>
                  <a:pt x="20258" y="1069203"/>
                  <a:pt x="26255" y="1075766"/>
                  <a:pt x="26255" y="1083059"/>
                </a:cubicBezTo>
                <a:cubicBezTo>
                  <a:pt x="26255" y="1091081"/>
                  <a:pt x="20258" y="1095457"/>
                  <a:pt x="12014" y="1095457"/>
                </a:cubicBezTo>
                <a:cubicBezTo>
                  <a:pt x="4518" y="1095457"/>
                  <a:pt x="21" y="1091081"/>
                  <a:pt x="21" y="1083059"/>
                </a:cubicBezTo>
                <a:cubicBezTo>
                  <a:pt x="21" y="1075766"/>
                  <a:pt x="4518" y="1069203"/>
                  <a:pt x="12014" y="1069203"/>
                </a:cubicBezTo>
                <a:close/>
                <a:moveTo>
                  <a:pt x="6724405" y="998371"/>
                </a:moveTo>
                <a:cubicBezTo>
                  <a:pt x="6732427" y="998371"/>
                  <a:pt x="6738261" y="1004205"/>
                  <a:pt x="6738261" y="1010768"/>
                </a:cubicBezTo>
                <a:cubicBezTo>
                  <a:pt x="6738261" y="1018061"/>
                  <a:pt x="6732427" y="1024625"/>
                  <a:pt x="6724405" y="1024625"/>
                </a:cubicBezTo>
                <a:cubicBezTo>
                  <a:pt x="6718571" y="1024625"/>
                  <a:pt x="6712008" y="1018061"/>
                  <a:pt x="6712008" y="1010768"/>
                </a:cubicBezTo>
                <a:cubicBezTo>
                  <a:pt x="6712008" y="1004205"/>
                  <a:pt x="6718571" y="998371"/>
                  <a:pt x="6724405" y="998371"/>
                </a:cubicBezTo>
                <a:close/>
                <a:moveTo>
                  <a:pt x="6653576" y="998371"/>
                </a:moveTo>
                <a:cubicBezTo>
                  <a:pt x="6660869" y="998371"/>
                  <a:pt x="6667432" y="1004205"/>
                  <a:pt x="6667432" y="1010768"/>
                </a:cubicBezTo>
                <a:cubicBezTo>
                  <a:pt x="6667432" y="1018061"/>
                  <a:pt x="6660869" y="1024625"/>
                  <a:pt x="6653576" y="1024625"/>
                </a:cubicBezTo>
                <a:cubicBezTo>
                  <a:pt x="6645554" y="1024625"/>
                  <a:pt x="6641179" y="1018061"/>
                  <a:pt x="6641179" y="1010768"/>
                </a:cubicBezTo>
                <a:cubicBezTo>
                  <a:pt x="6641179" y="1004205"/>
                  <a:pt x="6645554" y="998371"/>
                  <a:pt x="6653576" y="998371"/>
                </a:cubicBezTo>
                <a:close/>
                <a:moveTo>
                  <a:pt x="6581764" y="998371"/>
                </a:moveTo>
                <a:cubicBezTo>
                  <a:pt x="6589547" y="998371"/>
                  <a:pt x="6596552" y="1004205"/>
                  <a:pt x="6596552" y="1010768"/>
                </a:cubicBezTo>
                <a:cubicBezTo>
                  <a:pt x="6596552" y="1018061"/>
                  <a:pt x="6589547" y="1024625"/>
                  <a:pt x="6581764" y="1024625"/>
                </a:cubicBezTo>
                <a:cubicBezTo>
                  <a:pt x="6573202" y="1024625"/>
                  <a:pt x="6566976" y="1018061"/>
                  <a:pt x="6566976" y="1010768"/>
                </a:cubicBezTo>
                <a:cubicBezTo>
                  <a:pt x="6566976" y="1004205"/>
                  <a:pt x="6573202" y="998371"/>
                  <a:pt x="6581764" y="998371"/>
                </a:cubicBezTo>
                <a:close/>
                <a:moveTo>
                  <a:pt x="6510933" y="998371"/>
                </a:moveTo>
                <a:cubicBezTo>
                  <a:pt x="6518717" y="998371"/>
                  <a:pt x="6525722" y="1004205"/>
                  <a:pt x="6525722" y="1010768"/>
                </a:cubicBezTo>
                <a:cubicBezTo>
                  <a:pt x="6525722" y="1018061"/>
                  <a:pt x="6518717" y="1024625"/>
                  <a:pt x="6510933" y="1024625"/>
                </a:cubicBezTo>
                <a:cubicBezTo>
                  <a:pt x="6502371" y="1024625"/>
                  <a:pt x="6496144" y="1018061"/>
                  <a:pt x="6496144" y="1010768"/>
                </a:cubicBezTo>
                <a:cubicBezTo>
                  <a:pt x="6496144" y="1004205"/>
                  <a:pt x="6502371" y="998371"/>
                  <a:pt x="6510933" y="998371"/>
                </a:cubicBezTo>
                <a:close/>
                <a:moveTo>
                  <a:pt x="6440492" y="998371"/>
                </a:moveTo>
                <a:cubicBezTo>
                  <a:pt x="6448081" y="998371"/>
                  <a:pt x="6454911" y="1004205"/>
                  <a:pt x="6454911" y="1010768"/>
                </a:cubicBezTo>
                <a:cubicBezTo>
                  <a:pt x="6454911" y="1018061"/>
                  <a:pt x="6448081" y="1024625"/>
                  <a:pt x="6440492" y="1024625"/>
                </a:cubicBezTo>
                <a:cubicBezTo>
                  <a:pt x="6432145" y="1024625"/>
                  <a:pt x="6425315" y="1018061"/>
                  <a:pt x="6425315" y="1010768"/>
                </a:cubicBezTo>
                <a:cubicBezTo>
                  <a:pt x="6425315" y="1004205"/>
                  <a:pt x="6432145" y="998371"/>
                  <a:pt x="6440492" y="998371"/>
                </a:cubicBezTo>
                <a:close/>
                <a:moveTo>
                  <a:pt x="6368340" y="998371"/>
                </a:moveTo>
                <a:cubicBezTo>
                  <a:pt x="6376362" y="998371"/>
                  <a:pt x="6380737" y="1004205"/>
                  <a:pt x="6380737" y="1010768"/>
                </a:cubicBezTo>
                <a:cubicBezTo>
                  <a:pt x="6380737" y="1018061"/>
                  <a:pt x="6376362" y="1024625"/>
                  <a:pt x="6368340" y="1024625"/>
                </a:cubicBezTo>
                <a:cubicBezTo>
                  <a:pt x="6361047" y="1024625"/>
                  <a:pt x="6354484" y="1018061"/>
                  <a:pt x="6354484" y="1010768"/>
                </a:cubicBezTo>
                <a:cubicBezTo>
                  <a:pt x="6354484" y="1004205"/>
                  <a:pt x="6361047" y="998371"/>
                  <a:pt x="6368340" y="998371"/>
                </a:cubicBezTo>
                <a:close/>
                <a:moveTo>
                  <a:pt x="6297511" y="998371"/>
                </a:moveTo>
                <a:cubicBezTo>
                  <a:pt x="6304074" y="998371"/>
                  <a:pt x="6309908" y="1004205"/>
                  <a:pt x="6309908" y="1010768"/>
                </a:cubicBezTo>
                <a:cubicBezTo>
                  <a:pt x="6309908" y="1018061"/>
                  <a:pt x="6304074" y="1024625"/>
                  <a:pt x="6297511" y="1024625"/>
                </a:cubicBezTo>
                <a:cubicBezTo>
                  <a:pt x="6290218" y="1024625"/>
                  <a:pt x="6283655" y="1018061"/>
                  <a:pt x="6283655" y="1010768"/>
                </a:cubicBezTo>
                <a:cubicBezTo>
                  <a:pt x="6283655" y="1004205"/>
                  <a:pt x="6290218" y="998371"/>
                  <a:pt x="6297511" y="998371"/>
                </a:cubicBezTo>
                <a:close/>
                <a:moveTo>
                  <a:pt x="6226679" y="998371"/>
                </a:moveTo>
                <a:cubicBezTo>
                  <a:pt x="6233242" y="998371"/>
                  <a:pt x="6239076" y="1004205"/>
                  <a:pt x="6239076" y="1010768"/>
                </a:cubicBezTo>
                <a:cubicBezTo>
                  <a:pt x="6239076" y="1018061"/>
                  <a:pt x="6233242" y="1024625"/>
                  <a:pt x="6226679" y="1024625"/>
                </a:cubicBezTo>
                <a:cubicBezTo>
                  <a:pt x="6219386" y="1024625"/>
                  <a:pt x="6212823" y="1018061"/>
                  <a:pt x="6212823" y="1010768"/>
                </a:cubicBezTo>
                <a:cubicBezTo>
                  <a:pt x="6212823" y="1004205"/>
                  <a:pt x="6219386" y="998371"/>
                  <a:pt x="6226679" y="998371"/>
                </a:cubicBezTo>
                <a:close/>
                <a:moveTo>
                  <a:pt x="6154391" y="998371"/>
                </a:moveTo>
                <a:cubicBezTo>
                  <a:pt x="6161684" y="998371"/>
                  <a:pt x="6168247" y="1004205"/>
                  <a:pt x="6168247" y="1010768"/>
                </a:cubicBezTo>
                <a:cubicBezTo>
                  <a:pt x="6168247" y="1018061"/>
                  <a:pt x="6161684" y="1024625"/>
                  <a:pt x="6154391" y="1024625"/>
                </a:cubicBezTo>
                <a:cubicBezTo>
                  <a:pt x="6147828" y="1024625"/>
                  <a:pt x="6141994" y="1018061"/>
                  <a:pt x="6141994" y="1010768"/>
                </a:cubicBezTo>
                <a:cubicBezTo>
                  <a:pt x="6141994" y="1004205"/>
                  <a:pt x="6147828" y="998371"/>
                  <a:pt x="6154391" y="998371"/>
                </a:cubicBezTo>
                <a:close/>
                <a:moveTo>
                  <a:pt x="6083559" y="998371"/>
                </a:moveTo>
                <a:cubicBezTo>
                  <a:pt x="6090852" y="998371"/>
                  <a:pt x="6097415" y="1004205"/>
                  <a:pt x="6097415" y="1010768"/>
                </a:cubicBezTo>
                <a:cubicBezTo>
                  <a:pt x="6097415" y="1018061"/>
                  <a:pt x="6090852" y="1024625"/>
                  <a:pt x="6083559" y="1024625"/>
                </a:cubicBezTo>
                <a:cubicBezTo>
                  <a:pt x="6076996" y="1024625"/>
                  <a:pt x="6071162" y="1018061"/>
                  <a:pt x="6071162" y="1010768"/>
                </a:cubicBezTo>
                <a:cubicBezTo>
                  <a:pt x="6071162" y="1004205"/>
                  <a:pt x="6076996" y="998371"/>
                  <a:pt x="6083559" y="998371"/>
                </a:cubicBezTo>
                <a:close/>
                <a:moveTo>
                  <a:pt x="6009356" y="998371"/>
                </a:moveTo>
                <a:cubicBezTo>
                  <a:pt x="6016649" y="998371"/>
                  <a:pt x="6023212" y="1004205"/>
                  <a:pt x="6023212" y="1010768"/>
                </a:cubicBezTo>
                <a:cubicBezTo>
                  <a:pt x="6023212" y="1018061"/>
                  <a:pt x="6016649" y="1024625"/>
                  <a:pt x="6009356" y="1024625"/>
                </a:cubicBezTo>
                <a:cubicBezTo>
                  <a:pt x="6001334" y="1024625"/>
                  <a:pt x="5996959" y="1018061"/>
                  <a:pt x="5996959" y="1010768"/>
                </a:cubicBezTo>
                <a:cubicBezTo>
                  <a:pt x="5996959" y="1004205"/>
                  <a:pt x="6001334" y="998371"/>
                  <a:pt x="6009356" y="998371"/>
                </a:cubicBezTo>
                <a:close/>
                <a:moveTo>
                  <a:pt x="5940548" y="998371"/>
                </a:moveTo>
                <a:cubicBezTo>
                  <a:pt x="5948896" y="998371"/>
                  <a:pt x="5955726" y="1004205"/>
                  <a:pt x="5955726" y="1010768"/>
                </a:cubicBezTo>
                <a:cubicBezTo>
                  <a:pt x="5955726" y="1018061"/>
                  <a:pt x="5948896" y="1024625"/>
                  <a:pt x="5940548" y="1024625"/>
                </a:cubicBezTo>
                <a:cubicBezTo>
                  <a:pt x="5932960" y="1024625"/>
                  <a:pt x="5926130" y="1018061"/>
                  <a:pt x="5926130" y="1010768"/>
                </a:cubicBezTo>
                <a:cubicBezTo>
                  <a:pt x="5926130" y="1004205"/>
                  <a:pt x="5932960" y="998371"/>
                  <a:pt x="5940548" y="998371"/>
                </a:cubicBezTo>
                <a:close/>
                <a:moveTo>
                  <a:pt x="5870088" y="998371"/>
                </a:moveTo>
                <a:cubicBezTo>
                  <a:pt x="5878650" y="998371"/>
                  <a:pt x="5884877" y="1004205"/>
                  <a:pt x="5884877" y="1010768"/>
                </a:cubicBezTo>
                <a:cubicBezTo>
                  <a:pt x="5884877" y="1018061"/>
                  <a:pt x="5878650" y="1024625"/>
                  <a:pt x="5870088" y="1024625"/>
                </a:cubicBezTo>
                <a:cubicBezTo>
                  <a:pt x="5862304" y="1024625"/>
                  <a:pt x="5855299" y="1018061"/>
                  <a:pt x="5855299" y="1010768"/>
                </a:cubicBezTo>
                <a:cubicBezTo>
                  <a:pt x="5855299" y="1004205"/>
                  <a:pt x="5862304" y="998371"/>
                  <a:pt x="5870088" y="998371"/>
                </a:cubicBezTo>
                <a:close/>
                <a:moveTo>
                  <a:pt x="5799257" y="998371"/>
                </a:moveTo>
                <a:cubicBezTo>
                  <a:pt x="5807819" y="998371"/>
                  <a:pt x="5814045" y="1004205"/>
                  <a:pt x="5814045" y="1010768"/>
                </a:cubicBezTo>
                <a:cubicBezTo>
                  <a:pt x="5814045" y="1018061"/>
                  <a:pt x="5807819" y="1024625"/>
                  <a:pt x="5799257" y="1024625"/>
                </a:cubicBezTo>
                <a:cubicBezTo>
                  <a:pt x="5791474" y="1024625"/>
                  <a:pt x="5784469" y="1018061"/>
                  <a:pt x="5784469" y="1010768"/>
                </a:cubicBezTo>
                <a:cubicBezTo>
                  <a:pt x="5784469" y="1004205"/>
                  <a:pt x="5791474" y="998371"/>
                  <a:pt x="5799257" y="998371"/>
                </a:cubicBezTo>
                <a:close/>
                <a:moveTo>
                  <a:pt x="5724122" y="998371"/>
                </a:moveTo>
                <a:cubicBezTo>
                  <a:pt x="5730685" y="998371"/>
                  <a:pt x="5736519" y="1004205"/>
                  <a:pt x="5736519" y="1010768"/>
                </a:cubicBezTo>
                <a:cubicBezTo>
                  <a:pt x="5736519" y="1018061"/>
                  <a:pt x="5730685" y="1024625"/>
                  <a:pt x="5724122" y="1024625"/>
                </a:cubicBezTo>
                <a:cubicBezTo>
                  <a:pt x="5716100" y="1024625"/>
                  <a:pt x="5710266" y="1018061"/>
                  <a:pt x="5710266" y="1010768"/>
                </a:cubicBezTo>
                <a:cubicBezTo>
                  <a:pt x="5710266" y="1004205"/>
                  <a:pt x="5716100" y="998371"/>
                  <a:pt x="5724122" y="998371"/>
                </a:cubicBezTo>
                <a:close/>
                <a:moveTo>
                  <a:pt x="5653291" y="998371"/>
                </a:moveTo>
                <a:cubicBezTo>
                  <a:pt x="5659125" y="998371"/>
                  <a:pt x="5665688" y="1004205"/>
                  <a:pt x="5665688" y="1012227"/>
                </a:cubicBezTo>
                <a:cubicBezTo>
                  <a:pt x="5665688" y="1018061"/>
                  <a:pt x="5659125" y="1024625"/>
                  <a:pt x="5653291" y="1024625"/>
                </a:cubicBezTo>
                <a:cubicBezTo>
                  <a:pt x="5645269" y="1024625"/>
                  <a:pt x="5639435" y="1018061"/>
                  <a:pt x="5639435" y="1012227"/>
                </a:cubicBezTo>
                <a:cubicBezTo>
                  <a:pt x="5639435" y="1004205"/>
                  <a:pt x="5645269" y="998371"/>
                  <a:pt x="5653291" y="998371"/>
                </a:cubicBezTo>
                <a:close/>
                <a:moveTo>
                  <a:pt x="5581002" y="998371"/>
                </a:moveTo>
                <a:cubicBezTo>
                  <a:pt x="5588295" y="998371"/>
                  <a:pt x="5594858" y="1004205"/>
                  <a:pt x="5594858" y="1012227"/>
                </a:cubicBezTo>
                <a:cubicBezTo>
                  <a:pt x="5594858" y="1018061"/>
                  <a:pt x="5588295" y="1024625"/>
                  <a:pt x="5581002" y="1024625"/>
                </a:cubicBezTo>
                <a:cubicBezTo>
                  <a:pt x="5574439" y="1024625"/>
                  <a:pt x="5568605" y="1018061"/>
                  <a:pt x="5568605" y="1012227"/>
                </a:cubicBezTo>
                <a:cubicBezTo>
                  <a:pt x="5568605" y="1004205"/>
                  <a:pt x="5574439" y="998371"/>
                  <a:pt x="5581002" y="998371"/>
                </a:cubicBezTo>
                <a:close/>
                <a:moveTo>
                  <a:pt x="5510171" y="998371"/>
                </a:moveTo>
                <a:cubicBezTo>
                  <a:pt x="5517464" y="998371"/>
                  <a:pt x="5524027" y="1004205"/>
                  <a:pt x="5524027" y="1012227"/>
                </a:cubicBezTo>
                <a:cubicBezTo>
                  <a:pt x="5524027" y="1018061"/>
                  <a:pt x="5517464" y="1024625"/>
                  <a:pt x="5510171" y="1024625"/>
                </a:cubicBezTo>
                <a:cubicBezTo>
                  <a:pt x="5503608" y="1024625"/>
                  <a:pt x="5497774" y="1018061"/>
                  <a:pt x="5497774" y="1012227"/>
                </a:cubicBezTo>
                <a:cubicBezTo>
                  <a:pt x="5497774" y="1004205"/>
                  <a:pt x="5503608" y="998371"/>
                  <a:pt x="5510171" y="998371"/>
                </a:cubicBezTo>
                <a:close/>
                <a:moveTo>
                  <a:pt x="5438937" y="998371"/>
                </a:moveTo>
                <a:cubicBezTo>
                  <a:pt x="5447182" y="998371"/>
                  <a:pt x="5453178" y="1004205"/>
                  <a:pt x="5453178" y="1012227"/>
                </a:cubicBezTo>
                <a:cubicBezTo>
                  <a:pt x="5453178" y="1018061"/>
                  <a:pt x="5447182" y="1024625"/>
                  <a:pt x="5438937" y="1024625"/>
                </a:cubicBezTo>
                <a:cubicBezTo>
                  <a:pt x="5431442" y="1024625"/>
                  <a:pt x="5426945" y="1018061"/>
                  <a:pt x="5426945" y="1012227"/>
                </a:cubicBezTo>
                <a:cubicBezTo>
                  <a:pt x="5426945" y="1004205"/>
                  <a:pt x="5431442" y="998371"/>
                  <a:pt x="5438937" y="998371"/>
                </a:cubicBezTo>
                <a:close/>
                <a:moveTo>
                  <a:pt x="5367530" y="998371"/>
                </a:moveTo>
                <a:cubicBezTo>
                  <a:pt x="5376092" y="998371"/>
                  <a:pt x="5382318" y="1004205"/>
                  <a:pt x="5382318" y="1012227"/>
                </a:cubicBezTo>
                <a:cubicBezTo>
                  <a:pt x="5382318" y="1018061"/>
                  <a:pt x="5376092" y="1024625"/>
                  <a:pt x="5367530" y="1024625"/>
                </a:cubicBezTo>
                <a:cubicBezTo>
                  <a:pt x="5359747" y="1024625"/>
                  <a:pt x="5352742" y="1018061"/>
                  <a:pt x="5352742" y="1012227"/>
                </a:cubicBezTo>
                <a:cubicBezTo>
                  <a:pt x="5352742" y="1004205"/>
                  <a:pt x="5359747" y="998371"/>
                  <a:pt x="5367530" y="998371"/>
                </a:cubicBezTo>
                <a:close/>
                <a:moveTo>
                  <a:pt x="5296699" y="998371"/>
                </a:moveTo>
                <a:cubicBezTo>
                  <a:pt x="5305261" y="998371"/>
                  <a:pt x="5311488" y="1004205"/>
                  <a:pt x="5311488" y="1012227"/>
                </a:cubicBezTo>
                <a:cubicBezTo>
                  <a:pt x="5311488" y="1018061"/>
                  <a:pt x="5305261" y="1024625"/>
                  <a:pt x="5296699" y="1024625"/>
                </a:cubicBezTo>
                <a:cubicBezTo>
                  <a:pt x="5288915" y="1024625"/>
                  <a:pt x="5281910" y="1018061"/>
                  <a:pt x="5281910" y="1012227"/>
                </a:cubicBezTo>
                <a:cubicBezTo>
                  <a:pt x="5281910" y="1004205"/>
                  <a:pt x="5288915" y="998371"/>
                  <a:pt x="5296699" y="998371"/>
                </a:cubicBezTo>
                <a:close/>
                <a:moveTo>
                  <a:pt x="5225869" y="998371"/>
                </a:moveTo>
                <a:cubicBezTo>
                  <a:pt x="5234431" y="998371"/>
                  <a:pt x="5240657" y="1004205"/>
                  <a:pt x="5240657" y="1012227"/>
                </a:cubicBezTo>
                <a:cubicBezTo>
                  <a:pt x="5240657" y="1018061"/>
                  <a:pt x="5234431" y="1024625"/>
                  <a:pt x="5225869" y="1024625"/>
                </a:cubicBezTo>
                <a:cubicBezTo>
                  <a:pt x="5217307" y="1024625"/>
                  <a:pt x="5211081" y="1018061"/>
                  <a:pt x="5211081" y="1012227"/>
                </a:cubicBezTo>
                <a:cubicBezTo>
                  <a:pt x="5211081" y="1004205"/>
                  <a:pt x="5217307" y="998371"/>
                  <a:pt x="5225869" y="998371"/>
                </a:cubicBezTo>
                <a:close/>
                <a:moveTo>
                  <a:pt x="5154105" y="998371"/>
                </a:moveTo>
                <a:cubicBezTo>
                  <a:pt x="5162127" y="998371"/>
                  <a:pt x="5166502" y="1004205"/>
                  <a:pt x="5166502" y="1012227"/>
                </a:cubicBezTo>
                <a:cubicBezTo>
                  <a:pt x="5166502" y="1018061"/>
                  <a:pt x="5162127" y="1024625"/>
                  <a:pt x="5154105" y="1024625"/>
                </a:cubicBezTo>
                <a:cubicBezTo>
                  <a:pt x="5146083" y="1024625"/>
                  <a:pt x="5140249" y="1018061"/>
                  <a:pt x="5140249" y="1012227"/>
                </a:cubicBezTo>
                <a:cubicBezTo>
                  <a:pt x="5140249" y="1004205"/>
                  <a:pt x="5146083" y="998371"/>
                  <a:pt x="5154105" y="998371"/>
                </a:cubicBezTo>
                <a:close/>
                <a:moveTo>
                  <a:pt x="5083276" y="998371"/>
                </a:moveTo>
                <a:cubicBezTo>
                  <a:pt x="5089110" y="998371"/>
                  <a:pt x="5095673" y="1004205"/>
                  <a:pt x="5095673" y="1012227"/>
                </a:cubicBezTo>
                <a:cubicBezTo>
                  <a:pt x="5095673" y="1018061"/>
                  <a:pt x="5089110" y="1024625"/>
                  <a:pt x="5083276" y="1024625"/>
                </a:cubicBezTo>
                <a:cubicBezTo>
                  <a:pt x="5075254" y="1024625"/>
                  <a:pt x="5069420" y="1018061"/>
                  <a:pt x="5069420" y="1012227"/>
                </a:cubicBezTo>
                <a:cubicBezTo>
                  <a:pt x="5069420" y="1004205"/>
                  <a:pt x="5075254" y="998371"/>
                  <a:pt x="5083276" y="998371"/>
                </a:cubicBezTo>
                <a:close/>
                <a:moveTo>
                  <a:pt x="5012445" y="998371"/>
                </a:moveTo>
                <a:cubicBezTo>
                  <a:pt x="5018279" y="998371"/>
                  <a:pt x="5024842" y="1004205"/>
                  <a:pt x="5024842" y="1012227"/>
                </a:cubicBezTo>
                <a:cubicBezTo>
                  <a:pt x="5024842" y="1018061"/>
                  <a:pt x="5018279" y="1024625"/>
                  <a:pt x="5012445" y="1024625"/>
                </a:cubicBezTo>
                <a:cubicBezTo>
                  <a:pt x="5004423" y="1024625"/>
                  <a:pt x="4998589" y="1018061"/>
                  <a:pt x="4998589" y="1012227"/>
                </a:cubicBezTo>
                <a:cubicBezTo>
                  <a:pt x="4998589" y="1004205"/>
                  <a:pt x="5004423" y="998371"/>
                  <a:pt x="5012445" y="998371"/>
                </a:cubicBezTo>
                <a:close/>
                <a:moveTo>
                  <a:pt x="4940157" y="998371"/>
                </a:moveTo>
                <a:cubicBezTo>
                  <a:pt x="4948179" y="998371"/>
                  <a:pt x="4954013" y="1004205"/>
                  <a:pt x="4954013" y="1012227"/>
                </a:cubicBezTo>
                <a:cubicBezTo>
                  <a:pt x="4954013" y="1018061"/>
                  <a:pt x="4948179" y="1024625"/>
                  <a:pt x="4940157" y="1024625"/>
                </a:cubicBezTo>
                <a:cubicBezTo>
                  <a:pt x="4934323" y="1024625"/>
                  <a:pt x="4927760" y="1018061"/>
                  <a:pt x="4927760" y="1012227"/>
                </a:cubicBezTo>
                <a:cubicBezTo>
                  <a:pt x="4927760" y="1004205"/>
                  <a:pt x="4934323" y="998371"/>
                  <a:pt x="4940157" y="998371"/>
                </a:cubicBezTo>
                <a:close/>
                <a:moveTo>
                  <a:pt x="4865953" y="998371"/>
                </a:moveTo>
                <a:cubicBezTo>
                  <a:pt x="4873975" y="998371"/>
                  <a:pt x="4879809" y="1004205"/>
                  <a:pt x="4879809" y="1012227"/>
                </a:cubicBezTo>
                <a:cubicBezTo>
                  <a:pt x="4879809" y="1018061"/>
                  <a:pt x="4873975" y="1024625"/>
                  <a:pt x="4865953" y="1024625"/>
                </a:cubicBezTo>
                <a:cubicBezTo>
                  <a:pt x="4860119" y="1024625"/>
                  <a:pt x="4853556" y="1018061"/>
                  <a:pt x="4853556" y="1012227"/>
                </a:cubicBezTo>
                <a:cubicBezTo>
                  <a:pt x="4853556" y="1004205"/>
                  <a:pt x="4860119" y="998371"/>
                  <a:pt x="4865953" y="998371"/>
                </a:cubicBezTo>
                <a:close/>
                <a:moveTo>
                  <a:pt x="4797514" y="998371"/>
                </a:moveTo>
                <a:cubicBezTo>
                  <a:pt x="4806076" y="998371"/>
                  <a:pt x="4812303" y="1004205"/>
                  <a:pt x="4812303" y="1012227"/>
                </a:cubicBezTo>
                <a:cubicBezTo>
                  <a:pt x="4812303" y="1018061"/>
                  <a:pt x="4806076" y="1024625"/>
                  <a:pt x="4797514" y="1024625"/>
                </a:cubicBezTo>
                <a:cubicBezTo>
                  <a:pt x="4789730" y="1024625"/>
                  <a:pt x="4784282" y="1018061"/>
                  <a:pt x="4782725" y="1012227"/>
                </a:cubicBezTo>
                <a:cubicBezTo>
                  <a:pt x="4782725" y="1004205"/>
                  <a:pt x="4789730" y="998371"/>
                  <a:pt x="4797514" y="998371"/>
                </a:cubicBezTo>
                <a:close/>
                <a:moveTo>
                  <a:pt x="4726684" y="998371"/>
                </a:moveTo>
                <a:cubicBezTo>
                  <a:pt x="4735246" y="998371"/>
                  <a:pt x="4741472" y="1004205"/>
                  <a:pt x="4741472" y="1012227"/>
                </a:cubicBezTo>
                <a:cubicBezTo>
                  <a:pt x="4741472" y="1018061"/>
                  <a:pt x="4735246" y="1024625"/>
                  <a:pt x="4726684" y="1024625"/>
                </a:cubicBezTo>
                <a:cubicBezTo>
                  <a:pt x="4718122" y="1024625"/>
                  <a:pt x="4711896" y="1018061"/>
                  <a:pt x="4711896" y="1012227"/>
                </a:cubicBezTo>
                <a:cubicBezTo>
                  <a:pt x="4711896" y="1004205"/>
                  <a:pt x="4718122" y="998371"/>
                  <a:pt x="4726684" y="998371"/>
                </a:cubicBezTo>
                <a:close/>
                <a:moveTo>
                  <a:pt x="4655853" y="998371"/>
                </a:moveTo>
                <a:cubicBezTo>
                  <a:pt x="4663637" y="998371"/>
                  <a:pt x="4670642" y="1004205"/>
                  <a:pt x="4670642" y="1012227"/>
                </a:cubicBezTo>
                <a:cubicBezTo>
                  <a:pt x="4670642" y="1018061"/>
                  <a:pt x="4663637" y="1024625"/>
                  <a:pt x="4655853" y="1024625"/>
                </a:cubicBezTo>
                <a:cubicBezTo>
                  <a:pt x="4647291" y="1024625"/>
                  <a:pt x="4641064" y="1018061"/>
                  <a:pt x="4641064" y="1012227"/>
                </a:cubicBezTo>
                <a:cubicBezTo>
                  <a:pt x="4641064" y="1004205"/>
                  <a:pt x="4647291" y="998371"/>
                  <a:pt x="4655853" y="998371"/>
                </a:cubicBezTo>
                <a:close/>
                <a:moveTo>
                  <a:pt x="4584091" y="998371"/>
                </a:moveTo>
                <a:cubicBezTo>
                  <a:pt x="4591384" y="998371"/>
                  <a:pt x="4596488" y="1004205"/>
                  <a:pt x="4596488" y="1012227"/>
                </a:cubicBezTo>
                <a:cubicBezTo>
                  <a:pt x="4596488" y="1018061"/>
                  <a:pt x="4591384" y="1024625"/>
                  <a:pt x="4584091" y="1024625"/>
                </a:cubicBezTo>
                <a:cubicBezTo>
                  <a:pt x="4576069" y="1024625"/>
                  <a:pt x="4570235" y="1018061"/>
                  <a:pt x="4570235" y="1012227"/>
                </a:cubicBezTo>
                <a:cubicBezTo>
                  <a:pt x="4570235" y="1004205"/>
                  <a:pt x="4576069" y="998371"/>
                  <a:pt x="4584091" y="998371"/>
                </a:cubicBezTo>
                <a:close/>
                <a:moveTo>
                  <a:pt x="4513260" y="998371"/>
                </a:moveTo>
                <a:cubicBezTo>
                  <a:pt x="4519094" y="998371"/>
                  <a:pt x="4525657" y="1004205"/>
                  <a:pt x="4525657" y="1012227"/>
                </a:cubicBezTo>
                <a:cubicBezTo>
                  <a:pt x="4525657" y="1019520"/>
                  <a:pt x="4519094" y="1024625"/>
                  <a:pt x="4513260" y="1024625"/>
                </a:cubicBezTo>
                <a:cubicBezTo>
                  <a:pt x="4505238" y="1024625"/>
                  <a:pt x="4499404" y="1019520"/>
                  <a:pt x="4499404" y="1012227"/>
                </a:cubicBezTo>
                <a:cubicBezTo>
                  <a:pt x="4499404" y="1004205"/>
                  <a:pt x="4505238" y="998371"/>
                  <a:pt x="4513260" y="998371"/>
                </a:cubicBezTo>
                <a:close/>
                <a:moveTo>
                  <a:pt x="4439056" y="998371"/>
                </a:moveTo>
                <a:cubicBezTo>
                  <a:pt x="4445619" y="998371"/>
                  <a:pt x="4451453" y="1004205"/>
                  <a:pt x="4451453" y="1012227"/>
                </a:cubicBezTo>
                <a:cubicBezTo>
                  <a:pt x="4451453" y="1019520"/>
                  <a:pt x="4445619" y="1024625"/>
                  <a:pt x="4439056" y="1024625"/>
                </a:cubicBezTo>
                <a:cubicBezTo>
                  <a:pt x="4431763" y="1024625"/>
                  <a:pt x="4425200" y="1019520"/>
                  <a:pt x="4425200" y="1012227"/>
                </a:cubicBezTo>
                <a:cubicBezTo>
                  <a:pt x="4425200" y="1004205"/>
                  <a:pt x="4431763" y="998371"/>
                  <a:pt x="4439056" y="998371"/>
                </a:cubicBezTo>
                <a:close/>
                <a:moveTo>
                  <a:pt x="4366768" y="998371"/>
                </a:moveTo>
                <a:cubicBezTo>
                  <a:pt x="4374790" y="998371"/>
                  <a:pt x="4380624" y="1004205"/>
                  <a:pt x="4380624" y="1012227"/>
                </a:cubicBezTo>
                <a:cubicBezTo>
                  <a:pt x="4380624" y="1019520"/>
                  <a:pt x="4374790" y="1024625"/>
                  <a:pt x="4366768" y="1024625"/>
                </a:cubicBezTo>
                <a:cubicBezTo>
                  <a:pt x="4360934" y="1024625"/>
                  <a:pt x="4354371" y="1019520"/>
                  <a:pt x="4354371" y="1012227"/>
                </a:cubicBezTo>
                <a:cubicBezTo>
                  <a:pt x="4354371" y="1004205"/>
                  <a:pt x="4360934" y="998371"/>
                  <a:pt x="4366768" y="998371"/>
                </a:cubicBezTo>
                <a:close/>
                <a:moveTo>
                  <a:pt x="4295937" y="998371"/>
                </a:moveTo>
                <a:cubicBezTo>
                  <a:pt x="4303959" y="998371"/>
                  <a:pt x="4309793" y="1004205"/>
                  <a:pt x="4309793" y="1012227"/>
                </a:cubicBezTo>
                <a:cubicBezTo>
                  <a:pt x="4309793" y="1019520"/>
                  <a:pt x="4303959" y="1024625"/>
                  <a:pt x="4295937" y="1024625"/>
                </a:cubicBezTo>
                <a:cubicBezTo>
                  <a:pt x="4290103" y="1024625"/>
                  <a:pt x="4283540" y="1019520"/>
                  <a:pt x="4283540" y="1012227"/>
                </a:cubicBezTo>
                <a:cubicBezTo>
                  <a:pt x="4283540" y="1004205"/>
                  <a:pt x="4290103" y="998371"/>
                  <a:pt x="4295937" y="998371"/>
                </a:cubicBezTo>
                <a:close/>
                <a:moveTo>
                  <a:pt x="4225107" y="998371"/>
                </a:moveTo>
                <a:cubicBezTo>
                  <a:pt x="4233129" y="998371"/>
                  <a:pt x="4238963" y="1004205"/>
                  <a:pt x="4238963" y="1012227"/>
                </a:cubicBezTo>
                <a:cubicBezTo>
                  <a:pt x="4238963" y="1019520"/>
                  <a:pt x="4233129" y="1024625"/>
                  <a:pt x="4225107" y="1024625"/>
                </a:cubicBezTo>
                <a:cubicBezTo>
                  <a:pt x="4217085" y="1024625"/>
                  <a:pt x="4212710" y="1019520"/>
                  <a:pt x="4212710" y="1012227"/>
                </a:cubicBezTo>
                <a:cubicBezTo>
                  <a:pt x="4212710" y="1004205"/>
                  <a:pt x="4217085" y="998371"/>
                  <a:pt x="4225107" y="998371"/>
                </a:cubicBezTo>
                <a:close/>
                <a:moveTo>
                  <a:pt x="4153295" y="998371"/>
                </a:moveTo>
                <a:cubicBezTo>
                  <a:pt x="4161078" y="998371"/>
                  <a:pt x="4168083" y="1004205"/>
                  <a:pt x="4168083" y="1012227"/>
                </a:cubicBezTo>
                <a:cubicBezTo>
                  <a:pt x="4168083" y="1019520"/>
                  <a:pt x="4161078" y="1024625"/>
                  <a:pt x="4153295" y="1024625"/>
                </a:cubicBezTo>
                <a:cubicBezTo>
                  <a:pt x="4144733" y="1024625"/>
                  <a:pt x="4138507" y="1019520"/>
                  <a:pt x="4138507" y="1012227"/>
                </a:cubicBezTo>
                <a:cubicBezTo>
                  <a:pt x="4138507" y="1004205"/>
                  <a:pt x="4144733" y="998371"/>
                  <a:pt x="4153295" y="998371"/>
                </a:cubicBezTo>
                <a:close/>
                <a:moveTo>
                  <a:pt x="4082465" y="998371"/>
                </a:moveTo>
                <a:cubicBezTo>
                  <a:pt x="4090249" y="998371"/>
                  <a:pt x="4097254" y="1004205"/>
                  <a:pt x="4097254" y="1012227"/>
                </a:cubicBezTo>
                <a:cubicBezTo>
                  <a:pt x="4097254" y="1019520"/>
                  <a:pt x="4090249" y="1024625"/>
                  <a:pt x="4082465" y="1024625"/>
                </a:cubicBezTo>
                <a:cubicBezTo>
                  <a:pt x="4073903" y="1024625"/>
                  <a:pt x="4067676" y="1019520"/>
                  <a:pt x="4067676" y="1012227"/>
                </a:cubicBezTo>
                <a:cubicBezTo>
                  <a:pt x="4067676" y="1004205"/>
                  <a:pt x="4073903" y="998371"/>
                  <a:pt x="4082465" y="998371"/>
                </a:cubicBezTo>
                <a:close/>
                <a:moveTo>
                  <a:pt x="4011635" y="998371"/>
                </a:moveTo>
                <a:cubicBezTo>
                  <a:pt x="4019418" y="998371"/>
                  <a:pt x="4026423" y="1004205"/>
                  <a:pt x="4026423" y="1012227"/>
                </a:cubicBezTo>
                <a:cubicBezTo>
                  <a:pt x="4026423" y="1019520"/>
                  <a:pt x="4019418" y="1024625"/>
                  <a:pt x="4011635" y="1024625"/>
                </a:cubicBezTo>
                <a:cubicBezTo>
                  <a:pt x="4003073" y="1024625"/>
                  <a:pt x="3996847" y="1019520"/>
                  <a:pt x="3996847" y="1012227"/>
                </a:cubicBezTo>
                <a:cubicBezTo>
                  <a:pt x="3996847" y="1004205"/>
                  <a:pt x="4003073" y="998371"/>
                  <a:pt x="4011635" y="998371"/>
                </a:cubicBezTo>
                <a:close/>
                <a:moveTo>
                  <a:pt x="3939871" y="998371"/>
                </a:moveTo>
                <a:cubicBezTo>
                  <a:pt x="3947893" y="998371"/>
                  <a:pt x="3952268" y="1004205"/>
                  <a:pt x="3952268" y="1012227"/>
                </a:cubicBezTo>
                <a:cubicBezTo>
                  <a:pt x="3952268" y="1019520"/>
                  <a:pt x="3947893" y="1024625"/>
                  <a:pt x="3939871" y="1024625"/>
                </a:cubicBezTo>
                <a:cubicBezTo>
                  <a:pt x="3932578" y="1024625"/>
                  <a:pt x="3926015" y="1019520"/>
                  <a:pt x="3926015" y="1012227"/>
                </a:cubicBezTo>
                <a:cubicBezTo>
                  <a:pt x="3926015" y="1004205"/>
                  <a:pt x="3932578" y="998371"/>
                  <a:pt x="3939871" y="998371"/>
                </a:cubicBezTo>
                <a:close/>
                <a:moveTo>
                  <a:pt x="3869042" y="998371"/>
                </a:moveTo>
                <a:cubicBezTo>
                  <a:pt x="3875605" y="998371"/>
                  <a:pt x="3881439" y="1004598"/>
                  <a:pt x="3881439" y="1013160"/>
                </a:cubicBezTo>
                <a:cubicBezTo>
                  <a:pt x="3881439" y="1020944"/>
                  <a:pt x="3875605" y="1027949"/>
                  <a:pt x="3869042" y="1027949"/>
                </a:cubicBezTo>
                <a:cubicBezTo>
                  <a:pt x="3861749" y="1027949"/>
                  <a:pt x="3855186" y="1020944"/>
                  <a:pt x="3855186" y="1013160"/>
                </a:cubicBezTo>
                <a:cubicBezTo>
                  <a:pt x="3855186" y="1004598"/>
                  <a:pt x="3861749" y="998371"/>
                  <a:pt x="3869042" y="998371"/>
                </a:cubicBezTo>
                <a:close/>
                <a:moveTo>
                  <a:pt x="3798211" y="998371"/>
                </a:moveTo>
                <a:cubicBezTo>
                  <a:pt x="3804774" y="998371"/>
                  <a:pt x="3810608" y="1004598"/>
                  <a:pt x="3810608" y="1013160"/>
                </a:cubicBezTo>
                <a:cubicBezTo>
                  <a:pt x="3810608" y="1020944"/>
                  <a:pt x="3804774" y="1027949"/>
                  <a:pt x="3798211" y="1027949"/>
                </a:cubicBezTo>
                <a:cubicBezTo>
                  <a:pt x="3790918" y="1027949"/>
                  <a:pt x="3784355" y="1020944"/>
                  <a:pt x="3784355" y="1013160"/>
                </a:cubicBezTo>
                <a:cubicBezTo>
                  <a:pt x="3784355" y="1004598"/>
                  <a:pt x="3790918" y="998371"/>
                  <a:pt x="3798211" y="998371"/>
                </a:cubicBezTo>
                <a:close/>
                <a:moveTo>
                  <a:pt x="3725922" y="998371"/>
                </a:moveTo>
                <a:cubicBezTo>
                  <a:pt x="3733944" y="998371"/>
                  <a:pt x="3739778" y="1004598"/>
                  <a:pt x="3739778" y="1013160"/>
                </a:cubicBezTo>
                <a:cubicBezTo>
                  <a:pt x="3739778" y="1020944"/>
                  <a:pt x="3733944" y="1027949"/>
                  <a:pt x="3725922" y="1027949"/>
                </a:cubicBezTo>
                <a:cubicBezTo>
                  <a:pt x="3719359" y="1027949"/>
                  <a:pt x="3713525" y="1020944"/>
                  <a:pt x="3713525" y="1013160"/>
                </a:cubicBezTo>
                <a:cubicBezTo>
                  <a:pt x="3713525" y="1004598"/>
                  <a:pt x="3719359" y="998371"/>
                  <a:pt x="3725922" y="998371"/>
                </a:cubicBezTo>
                <a:close/>
                <a:moveTo>
                  <a:pt x="724105" y="998371"/>
                </a:moveTo>
                <a:cubicBezTo>
                  <a:pt x="731398" y="998371"/>
                  <a:pt x="737962" y="1004205"/>
                  <a:pt x="737962" y="1010768"/>
                </a:cubicBezTo>
                <a:cubicBezTo>
                  <a:pt x="737962" y="1018061"/>
                  <a:pt x="731398" y="1024625"/>
                  <a:pt x="724105" y="1024625"/>
                </a:cubicBezTo>
                <a:cubicBezTo>
                  <a:pt x="717541" y="1024625"/>
                  <a:pt x="711707" y="1018061"/>
                  <a:pt x="711707" y="1010768"/>
                </a:cubicBezTo>
                <a:cubicBezTo>
                  <a:pt x="711707" y="1004205"/>
                  <a:pt x="717541" y="998371"/>
                  <a:pt x="724105" y="998371"/>
                </a:cubicBezTo>
                <a:close/>
                <a:moveTo>
                  <a:pt x="653274" y="998371"/>
                </a:moveTo>
                <a:cubicBezTo>
                  <a:pt x="660567" y="998371"/>
                  <a:pt x="667129" y="1004205"/>
                  <a:pt x="667129" y="1010768"/>
                </a:cubicBezTo>
                <a:cubicBezTo>
                  <a:pt x="667129" y="1018061"/>
                  <a:pt x="660567" y="1024625"/>
                  <a:pt x="653274" y="1024625"/>
                </a:cubicBezTo>
                <a:cubicBezTo>
                  <a:pt x="646711" y="1024625"/>
                  <a:pt x="640877" y="1018061"/>
                  <a:pt x="640877" y="1010768"/>
                </a:cubicBezTo>
                <a:cubicBezTo>
                  <a:pt x="640877" y="1004205"/>
                  <a:pt x="646711" y="998371"/>
                  <a:pt x="653274" y="998371"/>
                </a:cubicBezTo>
                <a:close/>
                <a:moveTo>
                  <a:pt x="582446" y="998371"/>
                </a:moveTo>
                <a:cubicBezTo>
                  <a:pt x="589738" y="998371"/>
                  <a:pt x="596301" y="1004205"/>
                  <a:pt x="596301" y="1010768"/>
                </a:cubicBezTo>
                <a:cubicBezTo>
                  <a:pt x="596301" y="1018061"/>
                  <a:pt x="589738" y="1024625"/>
                  <a:pt x="582446" y="1024625"/>
                </a:cubicBezTo>
                <a:cubicBezTo>
                  <a:pt x="574423" y="1024625"/>
                  <a:pt x="570047" y="1018061"/>
                  <a:pt x="570047" y="1010768"/>
                </a:cubicBezTo>
                <a:cubicBezTo>
                  <a:pt x="570047" y="1004205"/>
                  <a:pt x="574423" y="998371"/>
                  <a:pt x="582446" y="998371"/>
                </a:cubicBezTo>
                <a:close/>
                <a:moveTo>
                  <a:pt x="513636" y="998371"/>
                </a:moveTo>
                <a:cubicBezTo>
                  <a:pt x="521983" y="998371"/>
                  <a:pt x="528813" y="1004205"/>
                  <a:pt x="528813" y="1010768"/>
                </a:cubicBezTo>
                <a:cubicBezTo>
                  <a:pt x="528813" y="1018061"/>
                  <a:pt x="521983" y="1024625"/>
                  <a:pt x="513636" y="1024625"/>
                </a:cubicBezTo>
                <a:cubicBezTo>
                  <a:pt x="506046" y="1024625"/>
                  <a:pt x="499216" y="1018061"/>
                  <a:pt x="499216" y="1010768"/>
                </a:cubicBezTo>
                <a:cubicBezTo>
                  <a:pt x="499216" y="1004205"/>
                  <a:pt x="506046" y="998371"/>
                  <a:pt x="513636" y="998371"/>
                </a:cubicBezTo>
                <a:close/>
                <a:moveTo>
                  <a:pt x="439802" y="998371"/>
                </a:moveTo>
                <a:cubicBezTo>
                  <a:pt x="448365" y="998371"/>
                  <a:pt x="454592" y="1004205"/>
                  <a:pt x="454592" y="1010768"/>
                </a:cubicBezTo>
                <a:cubicBezTo>
                  <a:pt x="454592" y="1018061"/>
                  <a:pt x="448365" y="1024625"/>
                  <a:pt x="439802" y="1024625"/>
                </a:cubicBezTo>
                <a:cubicBezTo>
                  <a:pt x="432019" y="1024625"/>
                  <a:pt x="425014" y="1018061"/>
                  <a:pt x="425014" y="1010768"/>
                </a:cubicBezTo>
                <a:cubicBezTo>
                  <a:pt x="425014" y="1004205"/>
                  <a:pt x="432019" y="998371"/>
                  <a:pt x="439802" y="998371"/>
                </a:cubicBezTo>
                <a:close/>
                <a:moveTo>
                  <a:pt x="368040" y="998371"/>
                </a:moveTo>
                <a:cubicBezTo>
                  <a:pt x="376061" y="998371"/>
                  <a:pt x="380438" y="1004205"/>
                  <a:pt x="380438" y="1012227"/>
                </a:cubicBezTo>
                <a:cubicBezTo>
                  <a:pt x="380438" y="1018061"/>
                  <a:pt x="376061" y="1024625"/>
                  <a:pt x="368040" y="1024625"/>
                </a:cubicBezTo>
                <a:cubicBezTo>
                  <a:pt x="360747" y="1024625"/>
                  <a:pt x="354183" y="1018061"/>
                  <a:pt x="354183" y="1012227"/>
                </a:cubicBezTo>
                <a:cubicBezTo>
                  <a:pt x="354183" y="1004205"/>
                  <a:pt x="360747" y="998371"/>
                  <a:pt x="368040" y="998371"/>
                </a:cubicBezTo>
                <a:close/>
                <a:moveTo>
                  <a:pt x="297208" y="998371"/>
                </a:moveTo>
                <a:cubicBezTo>
                  <a:pt x="303771" y="998371"/>
                  <a:pt x="309606" y="1004205"/>
                  <a:pt x="309606" y="1012227"/>
                </a:cubicBezTo>
                <a:cubicBezTo>
                  <a:pt x="309606" y="1018061"/>
                  <a:pt x="303771" y="1024625"/>
                  <a:pt x="297208" y="1024625"/>
                </a:cubicBezTo>
                <a:cubicBezTo>
                  <a:pt x="289916" y="1024625"/>
                  <a:pt x="283352" y="1018061"/>
                  <a:pt x="283352" y="1012227"/>
                </a:cubicBezTo>
                <a:cubicBezTo>
                  <a:pt x="283352" y="1004205"/>
                  <a:pt x="289916" y="998371"/>
                  <a:pt x="297208" y="998371"/>
                </a:cubicBezTo>
                <a:close/>
                <a:moveTo>
                  <a:pt x="226379" y="998371"/>
                </a:moveTo>
                <a:cubicBezTo>
                  <a:pt x="232214" y="998371"/>
                  <a:pt x="238778" y="1004205"/>
                  <a:pt x="238778" y="1012227"/>
                </a:cubicBezTo>
                <a:cubicBezTo>
                  <a:pt x="238778" y="1018061"/>
                  <a:pt x="232214" y="1024625"/>
                  <a:pt x="226379" y="1024625"/>
                </a:cubicBezTo>
                <a:cubicBezTo>
                  <a:pt x="218357" y="1024625"/>
                  <a:pt x="212523" y="1018061"/>
                  <a:pt x="212523" y="1012227"/>
                </a:cubicBezTo>
                <a:cubicBezTo>
                  <a:pt x="212523" y="1004205"/>
                  <a:pt x="218357" y="998371"/>
                  <a:pt x="226379" y="998371"/>
                </a:cubicBezTo>
                <a:close/>
                <a:moveTo>
                  <a:pt x="154085" y="998371"/>
                </a:moveTo>
                <a:cubicBezTo>
                  <a:pt x="161377" y="998371"/>
                  <a:pt x="167941" y="1004205"/>
                  <a:pt x="167941" y="1012227"/>
                </a:cubicBezTo>
                <a:cubicBezTo>
                  <a:pt x="167941" y="1018061"/>
                  <a:pt x="161377" y="1024625"/>
                  <a:pt x="154085" y="1024625"/>
                </a:cubicBezTo>
                <a:cubicBezTo>
                  <a:pt x="147521" y="1024625"/>
                  <a:pt x="141687" y="1018061"/>
                  <a:pt x="141687" y="1012227"/>
                </a:cubicBezTo>
                <a:cubicBezTo>
                  <a:pt x="141687" y="1004205"/>
                  <a:pt x="147521" y="998371"/>
                  <a:pt x="154085" y="998371"/>
                </a:cubicBezTo>
                <a:close/>
                <a:moveTo>
                  <a:pt x="83255" y="998371"/>
                </a:moveTo>
                <a:cubicBezTo>
                  <a:pt x="90548" y="998371"/>
                  <a:pt x="97111" y="1004205"/>
                  <a:pt x="97111" y="1012227"/>
                </a:cubicBezTo>
                <a:cubicBezTo>
                  <a:pt x="97111" y="1018061"/>
                  <a:pt x="90548" y="1024625"/>
                  <a:pt x="83255" y="1024625"/>
                </a:cubicBezTo>
                <a:cubicBezTo>
                  <a:pt x="76692" y="1024625"/>
                  <a:pt x="70858" y="1018061"/>
                  <a:pt x="70858" y="1012227"/>
                </a:cubicBezTo>
                <a:cubicBezTo>
                  <a:pt x="70858" y="1004205"/>
                  <a:pt x="76692" y="998371"/>
                  <a:pt x="83255" y="998371"/>
                </a:cubicBezTo>
                <a:close/>
                <a:moveTo>
                  <a:pt x="12019" y="998371"/>
                </a:moveTo>
                <a:cubicBezTo>
                  <a:pt x="20264" y="998371"/>
                  <a:pt x="26260" y="1004205"/>
                  <a:pt x="26260" y="1012227"/>
                </a:cubicBezTo>
                <a:cubicBezTo>
                  <a:pt x="26260" y="1018061"/>
                  <a:pt x="20264" y="1024625"/>
                  <a:pt x="12019" y="1024625"/>
                </a:cubicBezTo>
                <a:cubicBezTo>
                  <a:pt x="4524" y="1024625"/>
                  <a:pt x="27" y="1018061"/>
                  <a:pt x="27" y="1012227"/>
                </a:cubicBezTo>
                <a:cubicBezTo>
                  <a:pt x="27" y="1004205"/>
                  <a:pt x="4524" y="998371"/>
                  <a:pt x="12019" y="998371"/>
                </a:cubicBezTo>
                <a:close/>
                <a:moveTo>
                  <a:pt x="870603" y="927542"/>
                </a:moveTo>
                <a:cubicBezTo>
                  <a:pt x="877167" y="927542"/>
                  <a:pt x="883001" y="933376"/>
                  <a:pt x="883001" y="939939"/>
                </a:cubicBezTo>
                <a:cubicBezTo>
                  <a:pt x="883001" y="947232"/>
                  <a:pt x="877167" y="953796"/>
                  <a:pt x="870603" y="953796"/>
                </a:cubicBezTo>
                <a:cubicBezTo>
                  <a:pt x="863310" y="953796"/>
                  <a:pt x="856747" y="947232"/>
                  <a:pt x="856747" y="939939"/>
                </a:cubicBezTo>
                <a:cubicBezTo>
                  <a:pt x="856747" y="933376"/>
                  <a:pt x="863310" y="927542"/>
                  <a:pt x="870603" y="927542"/>
                </a:cubicBezTo>
                <a:close/>
                <a:moveTo>
                  <a:pt x="799773" y="927542"/>
                </a:moveTo>
                <a:cubicBezTo>
                  <a:pt x="806337" y="927542"/>
                  <a:pt x="812171" y="933376"/>
                  <a:pt x="812171" y="939939"/>
                </a:cubicBezTo>
                <a:cubicBezTo>
                  <a:pt x="812171" y="947232"/>
                  <a:pt x="806337" y="953796"/>
                  <a:pt x="799773" y="953796"/>
                </a:cubicBezTo>
                <a:cubicBezTo>
                  <a:pt x="792481" y="953796"/>
                  <a:pt x="785917" y="947232"/>
                  <a:pt x="785917" y="939939"/>
                </a:cubicBezTo>
                <a:cubicBezTo>
                  <a:pt x="785917" y="933376"/>
                  <a:pt x="792481" y="927542"/>
                  <a:pt x="799773" y="927542"/>
                </a:cubicBezTo>
                <a:close/>
                <a:moveTo>
                  <a:pt x="724112" y="927542"/>
                </a:moveTo>
                <a:cubicBezTo>
                  <a:pt x="731405" y="927542"/>
                  <a:pt x="737968" y="933376"/>
                  <a:pt x="737968" y="939939"/>
                </a:cubicBezTo>
                <a:cubicBezTo>
                  <a:pt x="737968" y="947232"/>
                  <a:pt x="731405" y="953796"/>
                  <a:pt x="724112" y="953796"/>
                </a:cubicBezTo>
                <a:cubicBezTo>
                  <a:pt x="717548" y="953796"/>
                  <a:pt x="711714" y="947232"/>
                  <a:pt x="711714" y="939939"/>
                </a:cubicBezTo>
                <a:cubicBezTo>
                  <a:pt x="711714" y="933376"/>
                  <a:pt x="717548" y="927542"/>
                  <a:pt x="724112" y="927542"/>
                </a:cubicBezTo>
                <a:close/>
                <a:moveTo>
                  <a:pt x="653281" y="927542"/>
                </a:moveTo>
                <a:cubicBezTo>
                  <a:pt x="660573" y="927542"/>
                  <a:pt x="667137" y="933376"/>
                  <a:pt x="667137" y="939939"/>
                </a:cubicBezTo>
                <a:cubicBezTo>
                  <a:pt x="667137" y="947232"/>
                  <a:pt x="660573" y="953796"/>
                  <a:pt x="653281" y="953796"/>
                </a:cubicBezTo>
                <a:cubicBezTo>
                  <a:pt x="646718" y="953796"/>
                  <a:pt x="640884" y="947232"/>
                  <a:pt x="640884" y="939939"/>
                </a:cubicBezTo>
                <a:cubicBezTo>
                  <a:pt x="640884" y="933376"/>
                  <a:pt x="645259" y="927542"/>
                  <a:pt x="653281" y="927542"/>
                </a:cubicBezTo>
                <a:close/>
                <a:moveTo>
                  <a:pt x="582453" y="927542"/>
                </a:moveTo>
                <a:cubicBezTo>
                  <a:pt x="589745" y="927542"/>
                  <a:pt x="596309" y="933376"/>
                  <a:pt x="596309" y="939939"/>
                </a:cubicBezTo>
                <a:cubicBezTo>
                  <a:pt x="596309" y="947232"/>
                  <a:pt x="589745" y="953796"/>
                  <a:pt x="582453" y="953796"/>
                </a:cubicBezTo>
                <a:cubicBezTo>
                  <a:pt x="574430" y="953796"/>
                  <a:pt x="570054" y="947232"/>
                  <a:pt x="570054" y="939939"/>
                </a:cubicBezTo>
                <a:cubicBezTo>
                  <a:pt x="570054" y="933376"/>
                  <a:pt x="574430" y="927542"/>
                  <a:pt x="582453" y="927542"/>
                </a:cubicBezTo>
                <a:close/>
                <a:moveTo>
                  <a:pt x="513642" y="927542"/>
                </a:moveTo>
                <a:cubicBezTo>
                  <a:pt x="521990" y="927542"/>
                  <a:pt x="528820" y="933376"/>
                  <a:pt x="528820" y="939939"/>
                </a:cubicBezTo>
                <a:cubicBezTo>
                  <a:pt x="528820" y="947232"/>
                  <a:pt x="521990" y="953796"/>
                  <a:pt x="513642" y="953796"/>
                </a:cubicBezTo>
                <a:cubicBezTo>
                  <a:pt x="506053" y="953796"/>
                  <a:pt x="499223" y="947232"/>
                  <a:pt x="499223" y="939939"/>
                </a:cubicBezTo>
                <a:cubicBezTo>
                  <a:pt x="499223" y="933376"/>
                  <a:pt x="506053" y="927542"/>
                  <a:pt x="513642" y="927542"/>
                </a:cubicBezTo>
                <a:close/>
                <a:moveTo>
                  <a:pt x="439809" y="927542"/>
                </a:moveTo>
                <a:cubicBezTo>
                  <a:pt x="448372" y="927542"/>
                  <a:pt x="454599" y="933376"/>
                  <a:pt x="454599" y="939939"/>
                </a:cubicBezTo>
                <a:cubicBezTo>
                  <a:pt x="454599" y="947232"/>
                  <a:pt x="448372" y="953796"/>
                  <a:pt x="439809" y="953796"/>
                </a:cubicBezTo>
                <a:cubicBezTo>
                  <a:pt x="432026" y="953796"/>
                  <a:pt x="425021" y="947232"/>
                  <a:pt x="425021" y="939939"/>
                </a:cubicBezTo>
                <a:cubicBezTo>
                  <a:pt x="425021" y="933376"/>
                  <a:pt x="432026" y="927542"/>
                  <a:pt x="439809" y="927542"/>
                </a:cubicBezTo>
                <a:close/>
                <a:moveTo>
                  <a:pt x="368046" y="927542"/>
                </a:moveTo>
                <a:cubicBezTo>
                  <a:pt x="376068" y="927542"/>
                  <a:pt x="380444" y="933376"/>
                  <a:pt x="380444" y="939939"/>
                </a:cubicBezTo>
                <a:cubicBezTo>
                  <a:pt x="380444" y="947232"/>
                  <a:pt x="376068" y="953796"/>
                  <a:pt x="368046" y="953796"/>
                </a:cubicBezTo>
                <a:cubicBezTo>
                  <a:pt x="360754" y="953796"/>
                  <a:pt x="354191" y="947232"/>
                  <a:pt x="354191" y="939939"/>
                </a:cubicBezTo>
                <a:cubicBezTo>
                  <a:pt x="354191" y="933376"/>
                  <a:pt x="360754" y="927542"/>
                  <a:pt x="368046" y="927542"/>
                </a:cubicBezTo>
                <a:close/>
                <a:moveTo>
                  <a:pt x="297214" y="927542"/>
                </a:moveTo>
                <a:cubicBezTo>
                  <a:pt x="303777" y="927542"/>
                  <a:pt x="309612" y="933376"/>
                  <a:pt x="309612" y="939939"/>
                </a:cubicBezTo>
                <a:cubicBezTo>
                  <a:pt x="309612" y="947232"/>
                  <a:pt x="303777" y="953796"/>
                  <a:pt x="297214" y="953796"/>
                </a:cubicBezTo>
                <a:cubicBezTo>
                  <a:pt x="289922" y="953796"/>
                  <a:pt x="283359" y="947232"/>
                  <a:pt x="283359" y="939939"/>
                </a:cubicBezTo>
                <a:cubicBezTo>
                  <a:pt x="283359" y="933376"/>
                  <a:pt x="289922" y="927542"/>
                  <a:pt x="297214" y="927542"/>
                </a:cubicBezTo>
                <a:close/>
                <a:moveTo>
                  <a:pt x="226386" y="927542"/>
                </a:moveTo>
                <a:cubicBezTo>
                  <a:pt x="232220" y="927542"/>
                  <a:pt x="238784" y="933376"/>
                  <a:pt x="238784" y="939939"/>
                </a:cubicBezTo>
                <a:cubicBezTo>
                  <a:pt x="238784" y="947232"/>
                  <a:pt x="232220" y="953796"/>
                  <a:pt x="226386" y="953796"/>
                </a:cubicBezTo>
                <a:cubicBezTo>
                  <a:pt x="218363" y="953796"/>
                  <a:pt x="212530" y="947232"/>
                  <a:pt x="212530" y="939939"/>
                </a:cubicBezTo>
                <a:cubicBezTo>
                  <a:pt x="212530" y="933376"/>
                  <a:pt x="218363" y="927542"/>
                  <a:pt x="226386" y="927542"/>
                </a:cubicBezTo>
                <a:close/>
                <a:moveTo>
                  <a:pt x="154091" y="927542"/>
                </a:moveTo>
                <a:cubicBezTo>
                  <a:pt x="161383" y="927542"/>
                  <a:pt x="167947" y="933376"/>
                  <a:pt x="167947" y="939939"/>
                </a:cubicBezTo>
                <a:cubicBezTo>
                  <a:pt x="167947" y="947232"/>
                  <a:pt x="161383" y="953796"/>
                  <a:pt x="154091" y="953796"/>
                </a:cubicBezTo>
                <a:cubicBezTo>
                  <a:pt x="147527" y="953796"/>
                  <a:pt x="141693" y="947232"/>
                  <a:pt x="141693" y="939939"/>
                </a:cubicBezTo>
                <a:cubicBezTo>
                  <a:pt x="141693" y="933376"/>
                  <a:pt x="147527" y="927542"/>
                  <a:pt x="154091" y="927542"/>
                </a:cubicBezTo>
                <a:close/>
                <a:moveTo>
                  <a:pt x="83261" y="927542"/>
                </a:moveTo>
                <a:cubicBezTo>
                  <a:pt x="90554" y="927542"/>
                  <a:pt x="97117" y="933376"/>
                  <a:pt x="97117" y="939939"/>
                </a:cubicBezTo>
                <a:cubicBezTo>
                  <a:pt x="97117" y="947232"/>
                  <a:pt x="90554" y="953796"/>
                  <a:pt x="83261" y="953796"/>
                </a:cubicBezTo>
                <a:cubicBezTo>
                  <a:pt x="76698" y="953796"/>
                  <a:pt x="70864" y="947232"/>
                  <a:pt x="70864" y="939939"/>
                </a:cubicBezTo>
                <a:cubicBezTo>
                  <a:pt x="70864" y="933376"/>
                  <a:pt x="76698" y="927542"/>
                  <a:pt x="83261" y="927542"/>
                </a:cubicBezTo>
                <a:close/>
                <a:moveTo>
                  <a:pt x="12025" y="927542"/>
                </a:moveTo>
                <a:cubicBezTo>
                  <a:pt x="20270" y="927542"/>
                  <a:pt x="26266" y="933376"/>
                  <a:pt x="26266" y="939939"/>
                </a:cubicBezTo>
                <a:cubicBezTo>
                  <a:pt x="26266" y="947232"/>
                  <a:pt x="20270" y="953796"/>
                  <a:pt x="12025" y="953796"/>
                </a:cubicBezTo>
                <a:cubicBezTo>
                  <a:pt x="4530" y="953796"/>
                  <a:pt x="33" y="947232"/>
                  <a:pt x="33" y="939939"/>
                </a:cubicBezTo>
                <a:cubicBezTo>
                  <a:pt x="33" y="933376"/>
                  <a:pt x="4530" y="927542"/>
                  <a:pt x="12025" y="927542"/>
                </a:cubicBezTo>
                <a:close/>
                <a:moveTo>
                  <a:pt x="6581764" y="924168"/>
                </a:moveTo>
                <a:cubicBezTo>
                  <a:pt x="6589547" y="924168"/>
                  <a:pt x="6596552" y="928543"/>
                  <a:pt x="6596552" y="936565"/>
                </a:cubicBezTo>
                <a:cubicBezTo>
                  <a:pt x="6596552" y="943858"/>
                  <a:pt x="6589547" y="950422"/>
                  <a:pt x="6581764" y="950422"/>
                </a:cubicBezTo>
                <a:cubicBezTo>
                  <a:pt x="6573202" y="950422"/>
                  <a:pt x="6566976" y="943858"/>
                  <a:pt x="6566976" y="936565"/>
                </a:cubicBezTo>
                <a:cubicBezTo>
                  <a:pt x="6566976" y="928543"/>
                  <a:pt x="6573202" y="924168"/>
                  <a:pt x="6581764" y="924168"/>
                </a:cubicBezTo>
                <a:close/>
                <a:moveTo>
                  <a:pt x="6510933" y="924168"/>
                </a:moveTo>
                <a:cubicBezTo>
                  <a:pt x="6518717" y="924168"/>
                  <a:pt x="6525722" y="928543"/>
                  <a:pt x="6525722" y="936565"/>
                </a:cubicBezTo>
                <a:cubicBezTo>
                  <a:pt x="6525722" y="943858"/>
                  <a:pt x="6518717" y="950422"/>
                  <a:pt x="6510933" y="950422"/>
                </a:cubicBezTo>
                <a:cubicBezTo>
                  <a:pt x="6502371" y="950422"/>
                  <a:pt x="6496144" y="943858"/>
                  <a:pt x="6496144" y="936565"/>
                </a:cubicBezTo>
                <a:cubicBezTo>
                  <a:pt x="6496144" y="928543"/>
                  <a:pt x="6502371" y="924168"/>
                  <a:pt x="6510933" y="924168"/>
                </a:cubicBezTo>
                <a:close/>
                <a:moveTo>
                  <a:pt x="6440492" y="924168"/>
                </a:moveTo>
                <a:cubicBezTo>
                  <a:pt x="6448081" y="924168"/>
                  <a:pt x="6454911" y="928543"/>
                  <a:pt x="6454911" y="936565"/>
                </a:cubicBezTo>
                <a:cubicBezTo>
                  <a:pt x="6454911" y="943858"/>
                  <a:pt x="6448081" y="950422"/>
                  <a:pt x="6440492" y="950422"/>
                </a:cubicBezTo>
                <a:cubicBezTo>
                  <a:pt x="6432145" y="950422"/>
                  <a:pt x="6425315" y="943858"/>
                  <a:pt x="6425315" y="936565"/>
                </a:cubicBezTo>
                <a:cubicBezTo>
                  <a:pt x="6425315" y="928543"/>
                  <a:pt x="6432145" y="924168"/>
                  <a:pt x="6440492" y="924168"/>
                </a:cubicBezTo>
                <a:close/>
                <a:moveTo>
                  <a:pt x="6368340" y="924168"/>
                </a:moveTo>
                <a:cubicBezTo>
                  <a:pt x="6376362" y="924168"/>
                  <a:pt x="6380737" y="928543"/>
                  <a:pt x="6380737" y="936565"/>
                </a:cubicBezTo>
                <a:cubicBezTo>
                  <a:pt x="6380737" y="943858"/>
                  <a:pt x="6376362" y="950422"/>
                  <a:pt x="6368340" y="950422"/>
                </a:cubicBezTo>
                <a:cubicBezTo>
                  <a:pt x="6361047" y="950422"/>
                  <a:pt x="6354484" y="943858"/>
                  <a:pt x="6354484" y="936565"/>
                </a:cubicBezTo>
                <a:cubicBezTo>
                  <a:pt x="6354484" y="928543"/>
                  <a:pt x="6361047" y="924168"/>
                  <a:pt x="6368340" y="924168"/>
                </a:cubicBezTo>
                <a:close/>
                <a:moveTo>
                  <a:pt x="6297511" y="924168"/>
                </a:moveTo>
                <a:cubicBezTo>
                  <a:pt x="6304074" y="924168"/>
                  <a:pt x="6309908" y="928543"/>
                  <a:pt x="6309908" y="936565"/>
                </a:cubicBezTo>
                <a:cubicBezTo>
                  <a:pt x="6309908" y="943858"/>
                  <a:pt x="6304074" y="950422"/>
                  <a:pt x="6297511" y="950422"/>
                </a:cubicBezTo>
                <a:cubicBezTo>
                  <a:pt x="6290218" y="950422"/>
                  <a:pt x="6283655" y="943858"/>
                  <a:pt x="6283655" y="936565"/>
                </a:cubicBezTo>
                <a:cubicBezTo>
                  <a:pt x="6283655" y="928543"/>
                  <a:pt x="6290218" y="924168"/>
                  <a:pt x="6297511" y="924168"/>
                </a:cubicBezTo>
                <a:close/>
                <a:moveTo>
                  <a:pt x="6226679" y="924168"/>
                </a:moveTo>
                <a:cubicBezTo>
                  <a:pt x="6233242" y="924168"/>
                  <a:pt x="6239076" y="928543"/>
                  <a:pt x="6239076" y="936565"/>
                </a:cubicBezTo>
                <a:cubicBezTo>
                  <a:pt x="6239076" y="943858"/>
                  <a:pt x="6233242" y="950422"/>
                  <a:pt x="6226679" y="950422"/>
                </a:cubicBezTo>
                <a:cubicBezTo>
                  <a:pt x="6219386" y="950422"/>
                  <a:pt x="6212823" y="943858"/>
                  <a:pt x="6212823" y="936565"/>
                </a:cubicBezTo>
                <a:cubicBezTo>
                  <a:pt x="6212823" y="928543"/>
                  <a:pt x="6219386" y="924168"/>
                  <a:pt x="6226679" y="924168"/>
                </a:cubicBezTo>
                <a:close/>
                <a:moveTo>
                  <a:pt x="6154391" y="924168"/>
                </a:moveTo>
                <a:cubicBezTo>
                  <a:pt x="6161684" y="924168"/>
                  <a:pt x="6168247" y="928543"/>
                  <a:pt x="6168247" y="936565"/>
                </a:cubicBezTo>
                <a:cubicBezTo>
                  <a:pt x="6168247" y="943858"/>
                  <a:pt x="6161684" y="950422"/>
                  <a:pt x="6154391" y="950422"/>
                </a:cubicBezTo>
                <a:cubicBezTo>
                  <a:pt x="6147828" y="950422"/>
                  <a:pt x="6141994" y="943858"/>
                  <a:pt x="6141994" y="936565"/>
                </a:cubicBezTo>
                <a:cubicBezTo>
                  <a:pt x="6141994" y="928543"/>
                  <a:pt x="6147828" y="924168"/>
                  <a:pt x="6154391" y="924168"/>
                </a:cubicBezTo>
                <a:close/>
                <a:moveTo>
                  <a:pt x="6083559" y="924168"/>
                </a:moveTo>
                <a:cubicBezTo>
                  <a:pt x="6090852" y="924168"/>
                  <a:pt x="6097415" y="930002"/>
                  <a:pt x="6097415" y="936565"/>
                </a:cubicBezTo>
                <a:cubicBezTo>
                  <a:pt x="6097415" y="943858"/>
                  <a:pt x="6090852" y="950422"/>
                  <a:pt x="6083559" y="950422"/>
                </a:cubicBezTo>
                <a:cubicBezTo>
                  <a:pt x="6076996" y="950422"/>
                  <a:pt x="6071162" y="943858"/>
                  <a:pt x="6071162" y="936565"/>
                </a:cubicBezTo>
                <a:cubicBezTo>
                  <a:pt x="6071162" y="930002"/>
                  <a:pt x="6076996" y="924168"/>
                  <a:pt x="6083559" y="924168"/>
                </a:cubicBezTo>
                <a:close/>
                <a:moveTo>
                  <a:pt x="6011748" y="924168"/>
                </a:moveTo>
                <a:cubicBezTo>
                  <a:pt x="6019532" y="924168"/>
                  <a:pt x="6026537" y="930002"/>
                  <a:pt x="6026537" y="936565"/>
                </a:cubicBezTo>
                <a:cubicBezTo>
                  <a:pt x="6026537" y="943858"/>
                  <a:pt x="6019532" y="950422"/>
                  <a:pt x="6011748" y="950422"/>
                </a:cubicBezTo>
                <a:cubicBezTo>
                  <a:pt x="6003186" y="950422"/>
                  <a:pt x="5998516" y="943858"/>
                  <a:pt x="5996959" y="936565"/>
                </a:cubicBezTo>
                <a:cubicBezTo>
                  <a:pt x="5996959" y="930002"/>
                  <a:pt x="6003186" y="924168"/>
                  <a:pt x="6011748" y="924168"/>
                </a:cubicBezTo>
                <a:close/>
                <a:moveTo>
                  <a:pt x="5940548" y="924168"/>
                </a:moveTo>
                <a:cubicBezTo>
                  <a:pt x="5948896" y="924168"/>
                  <a:pt x="5955726" y="930002"/>
                  <a:pt x="5955726" y="936565"/>
                </a:cubicBezTo>
                <a:cubicBezTo>
                  <a:pt x="5955726" y="943858"/>
                  <a:pt x="5948896" y="950422"/>
                  <a:pt x="5940548" y="950422"/>
                </a:cubicBezTo>
                <a:cubicBezTo>
                  <a:pt x="5932960" y="950422"/>
                  <a:pt x="5926130" y="943858"/>
                  <a:pt x="5926130" y="936565"/>
                </a:cubicBezTo>
                <a:cubicBezTo>
                  <a:pt x="5926130" y="930002"/>
                  <a:pt x="5932960" y="924168"/>
                  <a:pt x="5940548" y="924168"/>
                </a:cubicBezTo>
                <a:close/>
                <a:moveTo>
                  <a:pt x="5870088" y="924168"/>
                </a:moveTo>
                <a:cubicBezTo>
                  <a:pt x="5878650" y="924168"/>
                  <a:pt x="5884877" y="930002"/>
                  <a:pt x="5884877" y="936565"/>
                </a:cubicBezTo>
                <a:cubicBezTo>
                  <a:pt x="5884877" y="943858"/>
                  <a:pt x="5878650" y="950422"/>
                  <a:pt x="5870088" y="950422"/>
                </a:cubicBezTo>
                <a:cubicBezTo>
                  <a:pt x="5862304" y="950422"/>
                  <a:pt x="5855299" y="943858"/>
                  <a:pt x="5855299" y="936565"/>
                </a:cubicBezTo>
                <a:cubicBezTo>
                  <a:pt x="5855299" y="930002"/>
                  <a:pt x="5862304" y="924168"/>
                  <a:pt x="5870088" y="924168"/>
                </a:cubicBezTo>
                <a:close/>
                <a:moveTo>
                  <a:pt x="5798325" y="924168"/>
                </a:moveTo>
                <a:cubicBezTo>
                  <a:pt x="5806347" y="924168"/>
                  <a:pt x="5810722" y="930002"/>
                  <a:pt x="5810722" y="936565"/>
                </a:cubicBezTo>
                <a:cubicBezTo>
                  <a:pt x="5810722" y="943858"/>
                  <a:pt x="5806347" y="950422"/>
                  <a:pt x="5798325" y="950422"/>
                </a:cubicBezTo>
                <a:cubicBezTo>
                  <a:pt x="5791032" y="950422"/>
                  <a:pt x="5784469" y="943858"/>
                  <a:pt x="5784469" y="936565"/>
                </a:cubicBezTo>
                <a:cubicBezTo>
                  <a:pt x="5784469" y="930002"/>
                  <a:pt x="5791032" y="924168"/>
                  <a:pt x="5798325" y="924168"/>
                </a:cubicBezTo>
                <a:close/>
                <a:moveTo>
                  <a:pt x="5724122" y="924168"/>
                </a:moveTo>
                <a:cubicBezTo>
                  <a:pt x="5730685" y="924168"/>
                  <a:pt x="5736519" y="930002"/>
                  <a:pt x="5736519" y="936565"/>
                </a:cubicBezTo>
                <a:cubicBezTo>
                  <a:pt x="5736519" y="943858"/>
                  <a:pt x="5730685" y="950422"/>
                  <a:pt x="5724122" y="950422"/>
                </a:cubicBezTo>
                <a:cubicBezTo>
                  <a:pt x="5716100" y="950422"/>
                  <a:pt x="5710266" y="943858"/>
                  <a:pt x="5710266" y="936565"/>
                </a:cubicBezTo>
                <a:cubicBezTo>
                  <a:pt x="5710266" y="930002"/>
                  <a:pt x="5716100" y="924168"/>
                  <a:pt x="5724122" y="924168"/>
                </a:cubicBezTo>
                <a:close/>
                <a:moveTo>
                  <a:pt x="5653291" y="924168"/>
                </a:moveTo>
                <a:cubicBezTo>
                  <a:pt x="5659125" y="924168"/>
                  <a:pt x="5665688" y="930002"/>
                  <a:pt x="5665688" y="936565"/>
                </a:cubicBezTo>
                <a:cubicBezTo>
                  <a:pt x="5665688" y="943858"/>
                  <a:pt x="5659125" y="950422"/>
                  <a:pt x="5653291" y="950422"/>
                </a:cubicBezTo>
                <a:cubicBezTo>
                  <a:pt x="5645269" y="950422"/>
                  <a:pt x="5639435" y="943858"/>
                  <a:pt x="5639435" y="936565"/>
                </a:cubicBezTo>
                <a:cubicBezTo>
                  <a:pt x="5639435" y="930002"/>
                  <a:pt x="5645269" y="924168"/>
                  <a:pt x="5653291" y="924168"/>
                </a:cubicBezTo>
                <a:close/>
                <a:moveTo>
                  <a:pt x="5581002" y="924168"/>
                </a:moveTo>
                <a:cubicBezTo>
                  <a:pt x="5588295" y="924168"/>
                  <a:pt x="5594858" y="930002"/>
                  <a:pt x="5594858" y="936565"/>
                </a:cubicBezTo>
                <a:cubicBezTo>
                  <a:pt x="5594858" y="943858"/>
                  <a:pt x="5588295" y="950422"/>
                  <a:pt x="5581002" y="950422"/>
                </a:cubicBezTo>
                <a:cubicBezTo>
                  <a:pt x="5574439" y="950422"/>
                  <a:pt x="5568605" y="943858"/>
                  <a:pt x="5568605" y="936565"/>
                </a:cubicBezTo>
                <a:cubicBezTo>
                  <a:pt x="5568605" y="930002"/>
                  <a:pt x="5574439" y="924168"/>
                  <a:pt x="5581002" y="924168"/>
                </a:cubicBezTo>
                <a:close/>
                <a:moveTo>
                  <a:pt x="5510171" y="924168"/>
                </a:moveTo>
                <a:cubicBezTo>
                  <a:pt x="5517464" y="924168"/>
                  <a:pt x="5524027" y="930002"/>
                  <a:pt x="5524027" y="936565"/>
                </a:cubicBezTo>
                <a:cubicBezTo>
                  <a:pt x="5524027" y="943858"/>
                  <a:pt x="5517464" y="950422"/>
                  <a:pt x="5510171" y="950422"/>
                </a:cubicBezTo>
                <a:cubicBezTo>
                  <a:pt x="5503608" y="950422"/>
                  <a:pt x="5497774" y="943858"/>
                  <a:pt x="5497774" y="936565"/>
                </a:cubicBezTo>
                <a:cubicBezTo>
                  <a:pt x="5497774" y="930002"/>
                  <a:pt x="5503608" y="924168"/>
                  <a:pt x="5510171" y="924168"/>
                </a:cubicBezTo>
                <a:close/>
                <a:moveTo>
                  <a:pt x="5438937" y="924168"/>
                </a:moveTo>
                <a:cubicBezTo>
                  <a:pt x="5447182" y="924168"/>
                  <a:pt x="5453178" y="930002"/>
                  <a:pt x="5453178" y="936565"/>
                </a:cubicBezTo>
                <a:cubicBezTo>
                  <a:pt x="5453178" y="943858"/>
                  <a:pt x="5447182" y="950422"/>
                  <a:pt x="5438937" y="950422"/>
                </a:cubicBezTo>
                <a:cubicBezTo>
                  <a:pt x="5431442" y="950422"/>
                  <a:pt x="5426945" y="943858"/>
                  <a:pt x="5426945" y="936565"/>
                </a:cubicBezTo>
                <a:cubicBezTo>
                  <a:pt x="5426945" y="930002"/>
                  <a:pt x="5431442" y="924168"/>
                  <a:pt x="5438937" y="924168"/>
                </a:cubicBezTo>
                <a:close/>
                <a:moveTo>
                  <a:pt x="5367530" y="924168"/>
                </a:moveTo>
                <a:cubicBezTo>
                  <a:pt x="5376092" y="924168"/>
                  <a:pt x="5382318" y="930002"/>
                  <a:pt x="5382318" y="936565"/>
                </a:cubicBezTo>
                <a:cubicBezTo>
                  <a:pt x="5382318" y="943858"/>
                  <a:pt x="5376092" y="950422"/>
                  <a:pt x="5367530" y="950422"/>
                </a:cubicBezTo>
                <a:cubicBezTo>
                  <a:pt x="5359747" y="950422"/>
                  <a:pt x="5352742" y="943858"/>
                  <a:pt x="5352742" y="936565"/>
                </a:cubicBezTo>
                <a:cubicBezTo>
                  <a:pt x="5352742" y="930002"/>
                  <a:pt x="5359747" y="924168"/>
                  <a:pt x="5367530" y="924168"/>
                </a:cubicBezTo>
                <a:close/>
                <a:moveTo>
                  <a:pt x="5296699" y="924168"/>
                </a:moveTo>
                <a:cubicBezTo>
                  <a:pt x="5305261" y="924168"/>
                  <a:pt x="5311488" y="930002"/>
                  <a:pt x="5311488" y="936565"/>
                </a:cubicBezTo>
                <a:cubicBezTo>
                  <a:pt x="5311488" y="943858"/>
                  <a:pt x="5305261" y="950422"/>
                  <a:pt x="5296699" y="950422"/>
                </a:cubicBezTo>
                <a:cubicBezTo>
                  <a:pt x="5288915" y="950422"/>
                  <a:pt x="5281910" y="943858"/>
                  <a:pt x="5281910" y="936565"/>
                </a:cubicBezTo>
                <a:cubicBezTo>
                  <a:pt x="5281910" y="930002"/>
                  <a:pt x="5288915" y="924168"/>
                  <a:pt x="5296699" y="924168"/>
                </a:cubicBezTo>
                <a:close/>
                <a:moveTo>
                  <a:pt x="5225869" y="924168"/>
                </a:moveTo>
                <a:cubicBezTo>
                  <a:pt x="5234431" y="924168"/>
                  <a:pt x="5240657" y="930002"/>
                  <a:pt x="5240657" y="936565"/>
                </a:cubicBezTo>
                <a:cubicBezTo>
                  <a:pt x="5240657" y="943858"/>
                  <a:pt x="5234431" y="950422"/>
                  <a:pt x="5225869" y="950422"/>
                </a:cubicBezTo>
                <a:cubicBezTo>
                  <a:pt x="5217307" y="950422"/>
                  <a:pt x="5211081" y="943858"/>
                  <a:pt x="5211081" y="936565"/>
                </a:cubicBezTo>
                <a:cubicBezTo>
                  <a:pt x="5211081" y="930002"/>
                  <a:pt x="5217307" y="924168"/>
                  <a:pt x="5225869" y="924168"/>
                </a:cubicBezTo>
                <a:close/>
                <a:moveTo>
                  <a:pt x="5154105" y="924168"/>
                </a:moveTo>
                <a:cubicBezTo>
                  <a:pt x="5162127" y="924168"/>
                  <a:pt x="5166502" y="930002"/>
                  <a:pt x="5166502" y="936565"/>
                </a:cubicBezTo>
                <a:cubicBezTo>
                  <a:pt x="5166502" y="943858"/>
                  <a:pt x="5162127" y="950422"/>
                  <a:pt x="5154105" y="950422"/>
                </a:cubicBezTo>
                <a:cubicBezTo>
                  <a:pt x="5146083" y="950422"/>
                  <a:pt x="5140249" y="943858"/>
                  <a:pt x="5140249" y="936565"/>
                </a:cubicBezTo>
                <a:cubicBezTo>
                  <a:pt x="5140249" y="930002"/>
                  <a:pt x="5146083" y="924168"/>
                  <a:pt x="5154105" y="924168"/>
                </a:cubicBezTo>
                <a:close/>
                <a:moveTo>
                  <a:pt x="5083276" y="924168"/>
                </a:moveTo>
                <a:cubicBezTo>
                  <a:pt x="5089110" y="924168"/>
                  <a:pt x="5095673" y="930002"/>
                  <a:pt x="5095673" y="936565"/>
                </a:cubicBezTo>
                <a:cubicBezTo>
                  <a:pt x="5095673" y="943858"/>
                  <a:pt x="5089110" y="950422"/>
                  <a:pt x="5083276" y="950422"/>
                </a:cubicBezTo>
                <a:cubicBezTo>
                  <a:pt x="5075254" y="950422"/>
                  <a:pt x="5069420" y="943858"/>
                  <a:pt x="5069420" y="936565"/>
                </a:cubicBezTo>
                <a:cubicBezTo>
                  <a:pt x="5069420" y="930002"/>
                  <a:pt x="5075254" y="924168"/>
                  <a:pt x="5083276" y="924168"/>
                </a:cubicBezTo>
                <a:close/>
                <a:moveTo>
                  <a:pt x="5012445" y="924168"/>
                </a:moveTo>
                <a:cubicBezTo>
                  <a:pt x="5018279" y="924168"/>
                  <a:pt x="5024842" y="930002"/>
                  <a:pt x="5024842" y="936565"/>
                </a:cubicBezTo>
                <a:cubicBezTo>
                  <a:pt x="5024842" y="943858"/>
                  <a:pt x="5018279" y="950422"/>
                  <a:pt x="5012445" y="950422"/>
                </a:cubicBezTo>
                <a:cubicBezTo>
                  <a:pt x="5004423" y="950422"/>
                  <a:pt x="4998589" y="943858"/>
                  <a:pt x="4998589" y="938024"/>
                </a:cubicBezTo>
                <a:cubicBezTo>
                  <a:pt x="4998589" y="930002"/>
                  <a:pt x="5004423" y="924168"/>
                  <a:pt x="5012445" y="924168"/>
                </a:cubicBezTo>
                <a:close/>
                <a:moveTo>
                  <a:pt x="4940157" y="924168"/>
                </a:moveTo>
                <a:cubicBezTo>
                  <a:pt x="4948179" y="924168"/>
                  <a:pt x="4954013" y="930002"/>
                  <a:pt x="4954013" y="938024"/>
                </a:cubicBezTo>
                <a:cubicBezTo>
                  <a:pt x="4954013" y="943858"/>
                  <a:pt x="4948179" y="950422"/>
                  <a:pt x="4940157" y="950422"/>
                </a:cubicBezTo>
                <a:cubicBezTo>
                  <a:pt x="4934323" y="950422"/>
                  <a:pt x="4927760" y="943858"/>
                  <a:pt x="4927760" y="938024"/>
                </a:cubicBezTo>
                <a:cubicBezTo>
                  <a:pt x="4927760" y="930002"/>
                  <a:pt x="4934323" y="924168"/>
                  <a:pt x="4940157" y="924168"/>
                </a:cubicBezTo>
                <a:close/>
                <a:moveTo>
                  <a:pt x="4865953" y="924168"/>
                </a:moveTo>
                <a:cubicBezTo>
                  <a:pt x="4873975" y="924168"/>
                  <a:pt x="4879809" y="930002"/>
                  <a:pt x="4879809" y="938024"/>
                </a:cubicBezTo>
                <a:cubicBezTo>
                  <a:pt x="4879809" y="943858"/>
                  <a:pt x="4873975" y="950422"/>
                  <a:pt x="4865953" y="950422"/>
                </a:cubicBezTo>
                <a:cubicBezTo>
                  <a:pt x="4860119" y="950422"/>
                  <a:pt x="4853556" y="943858"/>
                  <a:pt x="4853556" y="938024"/>
                </a:cubicBezTo>
                <a:cubicBezTo>
                  <a:pt x="4853556" y="930002"/>
                  <a:pt x="4858661" y="924168"/>
                  <a:pt x="4865953" y="924168"/>
                </a:cubicBezTo>
                <a:close/>
                <a:moveTo>
                  <a:pt x="4797514" y="924168"/>
                </a:moveTo>
                <a:cubicBezTo>
                  <a:pt x="4806076" y="924168"/>
                  <a:pt x="4812303" y="930002"/>
                  <a:pt x="4812303" y="938024"/>
                </a:cubicBezTo>
                <a:cubicBezTo>
                  <a:pt x="4812303" y="943858"/>
                  <a:pt x="4806076" y="950422"/>
                  <a:pt x="4797514" y="950422"/>
                </a:cubicBezTo>
                <a:cubicBezTo>
                  <a:pt x="4789730" y="950422"/>
                  <a:pt x="4782725" y="943858"/>
                  <a:pt x="4782725" y="938024"/>
                </a:cubicBezTo>
                <a:cubicBezTo>
                  <a:pt x="4782725" y="930002"/>
                  <a:pt x="4789730" y="924168"/>
                  <a:pt x="4797514" y="924168"/>
                </a:cubicBezTo>
                <a:close/>
                <a:moveTo>
                  <a:pt x="4726684" y="924168"/>
                </a:moveTo>
                <a:cubicBezTo>
                  <a:pt x="4735246" y="924168"/>
                  <a:pt x="4741472" y="930002"/>
                  <a:pt x="4741472" y="938024"/>
                </a:cubicBezTo>
                <a:cubicBezTo>
                  <a:pt x="4741472" y="943858"/>
                  <a:pt x="4735246" y="950422"/>
                  <a:pt x="4726684" y="950422"/>
                </a:cubicBezTo>
                <a:cubicBezTo>
                  <a:pt x="4718122" y="950422"/>
                  <a:pt x="4711896" y="943858"/>
                  <a:pt x="4711896" y="938024"/>
                </a:cubicBezTo>
                <a:cubicBezTo>
                  <a:pt x="4711896" y="930002"/>
                  <a:pt x="4718122" y="924168"/>
                  <a:pt x="4726684" y="924168"/>
                </a:cubicBezTo>
                <a:close/>
                <a:moveTo>
                  <a:pt x="4655853" y="924168"/>
                </a:moveTo>
                <a:cubicBezTo>
                  <a:pt x="4663637" y="924168"/>
                  <a:pt x="4670642" y="930002"/>
                  <a:pt x="4670642" y="938024"/>
                </a:cubicBezTo>
                <a:cubicBezTo>
                  <a:pt x="4670642" y="943858"/>
                  <a:pt x="4663637" y="950422"/>
                  <a:pt x="4655853" y="950422"/>
                </a:cubicBezTo>
                <a:cubicBezTo>
                  <a:pt x="4647291" y="950422"/>
                  <a:pt x="4641064" y="943858"/>
                  <a:pt x="4641064" y="938024"/>
                </a:cubicBezTo>
                <a:cubicBezTo>
                  <a:pt x="4641064" y="930002"/>
                  <a:pt x="4647291" y="924168"/>
                  <a:pt x="4655853" y="924168"/>
                </a:cubicBezTo>
                <a:close/>
                <a:moveTo>
                  <a:pt x="4584091" y="924168"/>
                </a:moveTo>
                <a:cubicBezTo>
                  <a:pt x="4591384" y="924168"/>
                  <a:pt x="4596488" y="930002"/>
                  <a:pt x="4596488" y="938024"/>
                </a:cubicBezTo>
                <a:cubicBezTo>
                  <a:pt x="4596488" y="943858"/>
                  <a:pt x="4591384" y="950422"/>
                  <a:pt x="4584091" y="950422"/>
                </a:cubicBezTo>
                <a:cubicBezTo>
                  <a:pt x="4576069" y="950422"/>
                  <a:pt x="4570235" y="943858"/>
                  <a:pt x="4570235" y="938024"/>
                </a:cubicBezTo>
                <a:cubicBezTo>
                  <a:pt x="4570235" y="930002"/>
                  <a:pt x="4576069" y="924168"/>
                  <a:pt x="4584091" y="924168"/>
                </a:cubicBezTo>
                <a:close/>
                <a:moveTo>
                  <a:pt x="4513260" y="924168"/>
                </a:moveTo>
                <a:cubicBezTo>
                  <a:pt x="4519094" y="924168"/>
                  <a:pt x="4525657" y="930002"/>
                  <a:pt x="4525657" y="938024"/>
                </a:cubicBezTo>
                <a:cubicBezTo>
                  <a:pt x="4525657" y="943858"/>
                  <a:pt x="4519094" y="950422"/>
                  <a:pt x="4513260" y="950422"/>
                </a:cubicBezTo>
                <a:cubicBezTo>
                  <a:pt x="4505238" y="950422"/>
                  <a:pt x="4499404" y="943858"/>
                  <a:pt x="4499404" y="938024"/>
                </a:cubicBezTo>
                <a:cubicBezTo>
                  <a:pt x="4499404" y="930002"/>
                  <a:pt x="4505238" y="924168"/>
                  <a:pt x="4513260" y="924168"/>
                </a:cubicBezTo>
                <a:close/>
                <a:moveTo>
                  <a:pt x="4439056" y="924168"/>
                </a:moveTo>
                <a:cubicBezTo>
                  <a:pt x="4445619" y="924168"/>
                  <a:pt x="4451453" y="930002"/>
                  <a:pt x="4451453" y="938024"/>
                </a:cubicBezTo>
                <a:cubicBezTo>
                  <a:pt x="4451453" y="943858"/>
                  <a:pt x="4445619" y="950422"/>
                  <a:pt x="4439056" y="950422"/>
                </a:cubicBezTo>
                <a:cubicBezTo>
                  <a:pt x="4431763" y="950422"/>
                  <a:pt x="4425200" y="943858"/>
                  <a:pt x="4425200" y="938024"/>
                </a:cubicBezTo>
                <a:cubicBezTo>
                  <a:pt x="4425200" y="930002"/>
                  <a:pt x="4431763" y="924168"/>
                  <a:pt x="4439056" y="924168"/>
                </a:cubicBezTo>
                <a:close/>
                <a:moveTo>
                  <a:pt x="4366768" y="924168"/>
                </a:moveTo>
                <a:cubicBezTo>
                  <a:pt x="4374790" y="924168"/>
                  <a:pt x="4380624" y="930002"/>
                  <a:pt x="4380624" y="938024"/>
                </a:cubicBezTo>
                <a:cubicBezTo>
                  <a:pt x="4380624" y="943858"/>
                  <a:pt x="4374790" y="950422"/>
                  <a:pt x="4366768" y="950422"/>
                </a:cubicBezTo>
                <a:cubicBezTo>
                  <a:pt x="4360934" y="950422"/>
                  <a:pt x="4354371" y="943858"/>
                  <a:pt x="4354371" y="938024"/>
                </a:cubicBezTo>
                <a:cubicBezTo>
                  <a:pt x="4354371" y="930002"/>
                  <a:pt x="4360934" y="924168"/>
                  <a:pt x="4366768" y="924168"/>
                </a:cubicBezTo>
                <a:close/>
                <a:moveTo>
                  <a:pt x="4295937" y="924168"/>
                </a:moveTo>
                <a:cubicBezTo>
                  <a:pt x="4303959" y="924168"/>
                  <a:pt x="4309793" y="930002"/>
                  <a:pt x="4309793" y="938024"/>
                </a:cubicBezTo>
                <a:cubicBezTo>
                  <a:pt x="4309793" y="943858"/>
                  <a:pt x="4303959" y="950422"/>
                  <a:pt x="4295937" y="950422"/>
                </a:cubicBezTo>
                <a:cubicBezTo>
                  <a:pt x="4290103" y="950422"/>
                  <a:pt x="4283540" y="943858"/>
                  <a:pt x="4283540" y="938024"/>
                </a:cubicBezTo>
                <a:cubicBezTo>
                  <a:pt x="4283540" y="930002"/>
                  <a:pt x="4290103" y="924168"/>
                  <a:pt x="4295937" y="924168"/>
                </a:cubicBezTo>
                <a:close/>
                <a:moveTo>
                  <a:pt x="4225107" y="924168"/>
                </a:moveTo>
                <a:cubicBezTo>
                  <a:pt x="4233129" y="924168"/>
                  <a:pt x="4238963" y="930002"/>
                  <a:pt x="4238963" y="938024"/>
                </a:cubicBezTo>
                <a:cubicBezTo>
                  <a:pt x="4238963" y="943858"/>
                  <a:pt x="4233129" y="950422"/>
                  <a:pt x="4225107" y="950422"/>
                </a:cubicBezTo>
                <a:cubicBezTo>
                  <a:pt x="4217085" y="950422"/>
                  <a:pt x="4212710" y="943858"/>
                  <a:pt x="4212710" y="938024"/>
                </a:cubicBezTo>
                <a:cubicBezTo>
                  <a:pt x="4212710" y="930002"/>
                  <a:pt x="4217085" y="924168"/>
                  <a:pt x="4225107" y="924168"/>
                </a:cubicBezTo>
                <a:close/>
                <a:moveTo>
                  <a:pt x="4153295" y="924168"/>
                </a:moveTo>
                <a:cubicBezTo>
                  <a:pt x="4161078" y="924168"/>
                  <a:pt x="4168083" y="930002"/>
                  <a:pt x="4168083" y="938024"/>
                </a:cubicBezTo>
                <a:cubicBezTo>
                  <a:pt x="4168083" y="943858"/>
                  <a:pt x="4161078" y="950422"/>
                  <a:pt x="4153295" y="950422"/>
                </a:cubicBezTo>
                <a:cubicBezTo>
                  <a:pt x="4144733" y="950422"/>
                  <a:pt x="4138507" y="943858"/>
                  <a:pt x="4138507" y="938024"/>
                </a:cubicBezTo>
                <a:cubicBezTo>
                  <a:pt x="4138507" y="930002"/>
                  <a:pt x="4144733" y="924168"/>
                  <a:pt x="4153295" y="924168"/>
                </a:cubicBezTo>
                <a:close/>
                <a:moveTo>
                  <a:pt x="4082465" y="924168"/>
                </a:moveTo>
                <a:cubicBezTo>
                  <a:pt x="4090249" y="924168"/>
                  <a:pt x="4097254" y="930002"/>
                  <a:pt x="4097254" y="938024"/>
                </a:cubicBezTo>
                <a:cubicBezTo>
                  <a:pt x="4097254" y="943858"/>
                  <a:pt x="4090249" y="950422"/>
                  <a:pt x="4082465" y="950422"/>
                </a:cubicBezTo>
                <a:cubicBezTo>
                  <a:pt x="4073903" y="950422"/>
                  <a:pt x="4067676" y="943858"/>
                  <a:pt x="4067676" y="938024"/>
                </a:cubicBezTo>
                <a:cubicBezTo>
                  <a:pt x="4067676" y="930002"/>
                  <a:pt x="4073903" y="924168"/>
                  <a:pt x="4082465" y="924168"/>
                </a:cubicBezTo>
                <a:close/>
                <a:moveTo>
                  <a:pt x="4011635" y="924168"/>
                </a:moveTo>
                <a:cubicBezTo>
                  <a:pt x="4019418" y="924168"/>
                  <a:pt x="4026423" y="930002"/>
                  <a:pt x="4026423" y="938024"/>
                </a:cubicBezTo>
                <a:cubicBezTo>
                  <a:pt x="4026423" y="943858"/>
                  <a:pt x="4019418" y="950422"/>
                  <a:pt x="4011635" y="950422"/>
                </a:cubicBezTo>
                <a:cubicBezTo>
                  <a:pt x="4003073" y="950422"/>
                  <a:pt x="3996847" y="943858"/>
                  <a:pt x="3996847" y="938024"/>
                </a:cubicBezTo>
                <a:cubicBezTo>
                  <a:pt x="3996847" y="930002"/>
                  <a:pt x="4003073" y="924168"/>
                  <a:pt x="4011635" y="924168"/>
                </a:cubicBezTo>
                <a:close/>
                <a:moveTo>
                  <a:pt x="3939871" y="924168"/>
                </a:moveTo>
                <a:cubicBezTo>
                  <a:pt x="3947893" y="924168"/>
                  <a:pt x="3952268" y="930002"/>
                  <a:pt x="3952268" y="938024"/>
                </a:cubicBezTo>
                <a:cubicBezTo>
                  <a:pt x="3952268" y="945317"/>
                  <a:pt x="3947893" y="950422"/>
                  <a:pt x="3939871" y="950422"/>
                </a:cubicBezTo>
                <a:cubicBezTo>
                  <a:pt x="3932578" y="950422"/>
                  <a:pt x="3926015" y="945317"/>
                  <a:pt x="3926015" y="938024"/>
                </a:cubicBezTo>
                <a:cubicBezTo>
                  <a:pt x="3926015" y="930002"/>
                  <a:pt x="3932578" y="924168"/>
                  <a:pt x="3939871" y="924168"/>
                </a:cubicBezTo>
                <a:close/>
                <a:moveTo>
                  <a:pt x="3869042" y="924168"/>
                </a:moveTo>
                <a:cubicBezTo>
                  <a:pt x="3875605" y="924168"/>
                  <a:pt x="3881439" y="930002"/>
                  <a:pt x="3881439" y="938024"/>
                </a:cubicBezTo>
                <a:cubicBezTo>
                  <a:pt x="3881439" y="945317"/>
                  <a:pt x="3875605" y="950422"/>
                  <a:pt x="3869042" y="950422"/>
                </a:cubicBezTo>
                <a:cubicBezTo>
                  <a:pt x="3861749" y="950422"/>
                  <a:pt x="3855186" y="945317"/>
                  <a:pt x="3855186" y="938024"/>
                </a:cubicBezTo>
                <a:cubicBezTo>
                  <a:pt x="3855186" y="930002"/>
                  <a:pt x="3861749" y="924168"/>
                  <a:pt x="3869042" y="924168"/>
                </a:cubicBezTo>
                <a:close/>
                <a:moveTo>
                  <a:pt x="3798211" y="924168"/>
                </a:moveTo>
                <a:cubicBezTo>
                  <a:pt x="3804774" y="924168"/>
                  <a:pt x="3810608" y="930002"/>
                  <a:pt x="3810608" y="938024"/>
                </a:cubicBezTo>
                <a:cubicBezTo>
                  <a:pt x="3810608" y="945317"/>
                  <a:pt x="3804774" y="950422"/>
                  <a:pt x="3798211" y="950422"/>
                </a:cubicBezTo>
                <a:cubicBezTo>
                  <a:pt x="3790918" y="950422"/>
                  <a:pt x="3784355" y="945317"/>
                  <a:pt x="3784355" y="938024"/>
                </a:cubicBezTo>
                <a:cubicBezTo>
                  <a:pt x="3784355" y="930002"/>
                  <a:pt x="3790918" y="924168"/>
                  <a:pt x="3798211" y="924168"/>
                </a:cubicBezTo>
                <a:close/>
                <a:moveTo>
                  <a:pt x="3725922" y="924168"/>
                </a:moveTo>
                <a:cubicBezTo>
                  <a:pt x="3733944" y="924168"/>
                  <a:pt x="3739778" y="930002"/>
                  <a:pt x="3739778" y="938024"/>
                </a:cubicBezTo>
                <a:cubicBezTo>
                  <a:pt x="3739778" y="945317"/>
                  <a:pt x="3733944" y="950422"/>
                  <a:pt x="3725922" y="950422"/>
                </a:cubicBezTo>
                <a:cubicBezTo>
                  <a:pt x="3719359" y="950422"/>
                  <a:pt x="3713525" y="945317"/>
                  <a:pt x="3713525" y="938024"/>
                </a:cubicBezTo>
                <a:cubicBezTo>
                  <a:pt x="3713525" y="930002"/>
                  <a:pt x="3719359" y="924168"/>
                  <a:pt x="3725922" y="924168"/>
                </a:cubicBezTo>
                <a:close/>
                <a:moveTo>
                  <a:pt x="3655091" y="924168"/>
                </a:moveTo>
                <a:cubicBezTo>
                  <a:pt x="3662384" y="924168"/>
                  <a:pt x="3668947" y="930002"/>
                  <a:pt x="3668947" y="938024"/>
                </a:cubicBezTo>
                <a:cubicBezTo>
                  <a:pt x="3668947" y="945317"/>
                  <a:pt x="3662384" y="950422"/>
                  <a:pt x="3655091" y="950422"/>
                </a:cubicBezTo>
                <a:cubicBezTo>
                  <a:pt x="3647069" y="950422"/>
                  <a:pt x="3642694" y="945317"/>
                  <a:pt x="3642694" y="938024"/>
                </a:cubicBezTo>
                <a:cubicBezTo>
                  <a:pt x="3642694" y="930002"/>
                  <a:pt x="3647069" y="924168"/>
                  <a:pt x="3655091" y="924168"/>
                </a:cubicBezTo>
                <a:close/>
                <a:moveTo>
                  <a:pt x="3583280" y="924168"/>
                </a:moveTo>
                <a:cubicBezTo>
                  <a:pt x="3591064" y="924168"/>
                  <a:pt x="3598069" y="930002"/>
                  <a:pt x="3598069" y="938024"/>
                </a:cubicBezTo>
                <a:cubicBezTo>
                  <a:pt x="3598069" y="945317"/>
                  <a:pt x="3591064" y="950422"/>
                  <a:pt x="3583280" y="950422"/>
                </a:cubicBezTo>
                <a:cubicBezTo>
                  <a:pt x="3574718" y="950422"/>
                  <a:pt x="3568491" y="945317"/>
                  <a:pt x="3568491" y="938024"/>
                </a:cubicBezTo>
                <a:cubicBezTo>
                  <a:pt x="3568491" y="930002"/>
                  <a:pt x="3574718" y="924168"/>
                  <a:pt x="3583280" y="924168"/>
                </a:cubicBezTo>
                <a:close/>
                <a:moveTo>
                  <a:pt x="941441" y="856710"/>
                </a:moveTo>
                <a:cubicBezTo>
                  <a:pt x="949463" y="856710"/>
                  <a:pt x="953839" y="861085"/>
                  <a:pt x="953839" y="869107"/>
                </a:cubicBezTo>
                <a:cubicBezTo>
                  <a:pt x="953839" y="876400"/>
                  <a:pt x="949463" y="882964"/>
                  <a:pt x="941441" y="882964"/>
                </a:cubicBezTo>
                <a:cubicBezTo>
                  <a:pt x="934149" y="882964"/>
                  <a:pt x="927585" y="876400"/>
                  <a:pt x="927585" y="869107"/>
                </a:cubicBezTo>
                <a:cubicBezTo>
                  <a:pt x="927585" y="861085"/>
                  <a:pt x="934149" y="856710"/>
                  <a:pt x="941441" y="856710"/>
                </a:cubicBezTo>
                <a:close/>
                <a:moveTo>
                  <a:pt x="870610" y="856710"/>
                </a:moveTo>
                <a:cubicBezTo>
                  <a:pt x="877174" y="856710"/>
                  <a:pt x="883008" y="861085"/>
                  <a:pt x="883008" y="869107"/>
                </a:cubicBezTo>
                <a:cubicBezTo>
                  <a:pt x="883008" y="876400"/>
                  <a:pt x="877174" y="882964"/>
                  <a:pt x="870610" y="882964"/>
                </a:cubicBezTo>
                <a:cubicBezTo>
                  <a:pt x="863318" y="882964"/>
                  <a:pt x="856754" y="876400"/>
                  <a:pt x="856754" y="869107"/>
                </a:cubicBezTo>
                <a:cubicBezTo>
                  <a:pt x="856754" y="861085"/>
                  <a:pt x="863318" y="856710"/>
                  <a:pt x="870610" y="856710"/>
                </a:cubicBezTo>
                <a:close/>
                <a:moveTo>
                  <a:pt x="799780" y="856710"/>
                </a:moveTo>
                <a:cubicBezTo>
                  <a:pt x="806344" y="856710"/>
                  <a:pt x="812178" y="861085"/>
                  <a:pt x="812178" y="869107"/>
                </a:cubicBezTo>
                <a:cubicBezTo>
                  <a:pt x="812178" y="876400"/>
                  <a:pt x="806344" y="882964"/>
                  <a:pt x="799780" y="882964"/>
                </a:cubicBezTo>
                <a:cubicBezTo>
                  <a:pt x="792487" y="882964"/>
                  <a:pt x="785924" y="876400"/>
                  <a:pt x="785924" y="869107"/>
                </a:cubicBezTo>
                <a:cubicBezTo>
                  <a:pt x="785924" y="861085"/>
                  <a:pt x="792487" y="856710"/>
                  <a:pt x="799780" y="856710"/>
                </a:cubicBezTo>
                <a:close/>
                <a:moveTo>
                  <a:pt x="724119" y="856710"/>
                </a:moveTo>
                <a:cubicBezTo>
                  <a:pt x="731411" y="856710"/>
                  <a:pt x="737976" y="861085"/>
                  <a:pt x="737976" y="869107"/>
                </a:cubicBezTo>
                <a:cubicBezTo>
                  <a:pt x="737976" y="876400"/>
                  <a:pt x="731411" y="882964"/>
                  <a:pt x="724119" y="882964"/>
                </a:cubicBezTo>
                <a:cubicBezTo>
                  <a:pt x="717555" y="882964"/>
                  <a:pt x="711721" y="876400"/>
                  <a:pt x="711721" y="869107"/>
                </a:cubicBezTo>
                <a:cubicBezTo>
                  <a:pt x="711721" y="861085"/>
                  <a:pt x="717555" y="856710"/>
                  <a:pt x="724119" y="856710"/>
                </a:cubicBezTo>
                <a:close/>
                <a:moveTo>
                  <a:pt x="653288" y="856710"/>
                </a:moveTo>
                <a:cubicBezTo>
                  <a:pt x="660580" y="856710"/>
                  <a:pt x="667144" y="861085"/>
                  <a:pt x="667144" y="869107"/>
                </a:cubicBezTo>
                <a:cubicBezTo>
                  <a:pt x="667144" y="876400"/>
                  <a:pt x="660580" y="882964"/>
                  <a:pt x="653288" y="882964"/>
                </a:cubicBezTo>
                <a:cubicBezTo>
                  <a:pt x="645266" y="882964"/>
                  <a:pt x="640891" y="876400"/>
                  <a:pt x="640891" y="869107"/>
                </a:cubicBezTo>
                <a:cubicBezTo>
                  <a:pt x="640891" y="861085"/>
                  <a:pt x="645266" y="856710"/>
                  <a:pt x="653288" y="856710"/>
                </a:cubicBezTo>
                <a:close/>
                <a:moveTo>
                  <a:pt x="584851" y="856710"/>
                </a:moveTo>
                <a:cubicBezTo>
                  <a:pt x="592633" y="856710"/>
                  <a:pt x="599638" y="861085"/>
                  <a:pt x="599638" y="869107"/>
                </a:cubicBezTo>
                <a:cubicBezTo>
                  <a:pt x="599638" y="876400"/>
                  <a:pt x="592633" y="882964"/>
                  <a:pt x="584851" y="882964"/>
                </a:cubicBezTo>
                <a:cubicBezTo>
                  <a:pt x="576288" y="882964"/>
                  <a:pt x="570061" y="876400"/>
                  <a:pt x="570061" y="869107"/>
                </a:cubicBezTo>
                <a:cubicBezTo>
                  <a:pt x="570061" y="861085"/>
                  <a:pt x="576288" y="856710"/>
                  <a:pt x="584851" y="856710"/>
                </a:cubicBezTo>
                <a:close/>
                <a:moveTo>
                  <a:pt x="513649" y="856710"/>
                </a:moveTo>
                <a:cubicBezTo>
                  <a:pt x="521998" y="856710"/>
                  <a:pt x="528826" y="861085"/>
                  <a:pt x="528826" y="869107"/>
                </a:cubicBezTo>
                <a:cubicBezTo>
                  <a:pt x="528826" y="876400"/>
                  <a:pt x="521998" y="882964"/>
                  <a:pt x="513649" y="882964"/>
                </a:cubicBezTo>
                <a:cubicBezTo>
                  <a:pt x="506060" y="882964"/>
                  <a:pt x="499230" y="876400"/>
                  <a:pt x="499230" y="869107"/>
                </a:cubicBezTo>
                <a:cubicBezTo>
                  <a:pt x="499230" y="861085"/>
                  <a:pt x="506060" y="856710"/>
                  <a:pt x="513649" y="856710"/>
                </a:cubicBezTo>
                <a:close/>
                <a:moveTo>
                  <a:pt x="439816" y="856710"/>
                </a:moveTo>
                <a:cubicBezTo>
                  <a:pt x="448379" y="856710"/>
                  <a:pt x="454606" y="861085"/>
                  <a:pt x="454606" y="869107"/>
                </a:cubicBezTo>
                <a:cubicBezTo>
                  <a:pt x="454606" y="876400"/>
                  <a:pt x="448379" y="882964"/>
                  <a:pt x="439816" y="882964"/>
                </a:cubicBezTo>
                <a:cubicBezTo>
                  <a:pt x="432032" y="882964"/>
                  <a:pt x="425028" y="876400"/>
                  <a:pt x="425028" y="869107"/>
                </a:cubicBezTo>
                <a:cubicBezTo>
                  <a:pt x="425028" y="861085"/>
                  <a:pt x="432032" y="856710"/>
                  <a:pt x="439816" y="856710"/>
                </a:cubicBezTo>
                <a:close/>
                <a:moveTo>
                  <a:pt x="368053" y="856710"/>
                </a:moveTo>
                <a:cubicBezTo>
                  <a:pt x="376076" y="856710"/>
                  <a:pt x="380451" y="861085"/>
                  <a:pt x="380451" y="869107"/>
                </a:cubicBezTo>
                <a:cubicBezTo>
                  <a:pt x="380451" y="876400"/>
                  <a:pt x="376076" y="882964"/>
                  <a:pt x="368053" y="882964"/>
                </a:cubicBezTo>
                <a:cubicBezTo>
                  <a:pt x="360761" y="882964"/>
                  <a:pt x="354198" y="876400"/>
                  <a:pt x="354198" y="869107"/>
                </a:cubicBezTo>
                <a:cubicBezTo>
                  <a:pt x="354198" y="861085"/>
                  <a:pt x="360761" y="856710"/>
                  <a:pt x="368053" y="856710"/>
                </a:cubicBezTo>
                <a:close/>
                <a:moveTo>
                  <a:pt x="297222" y="856710"/>
                </a:moveTo>
                <a:cubicBezTo>
                  <a:pt x="303785" y="856710"/>
                  <a:pt x="309618" y="861085"/>
                  <a:pt x="309618" y="869107"/>
                </a:cubicBezTo>
                <a:cubicBezTo>
                  <a:pt x="309618" y="876400"/>
                  <a:pt x="303785" y="882964"/>
                  <a:pt x="297222" y="882964"/>
                </a:cubicBezTo>
                <a:cubicBezTo>
                  <a:pt x="289929" y="882964"/>
                  <a:pt x="283366" y="876400"/>
                  <a:pt x="283366" y="869107"/>
                </a:cubicBezTo>
                <a:cubicBezTo>
                  <a:pt x="283366" y="862544"/>
                  <a:pt x="289929" y="856710"/>
                  <a:pt x="297222" y="856710"/>
                </a:cubicBezTo>
                <a:close/>
                <a:moveTo>
                  <a:pt x="226393" y="856710"/>
                </a:moveTo>
                <a:cubicBezTo>
                  <a:pt x="232228" y="856710"/>
                  <a:pt x="238791" y="862544"/>
                  <a:pt x="238791" y="869107"/>
                </a:cubicBezTo>
                <a:cubicBezTo>
                  <a:pt x="238791" y="876400"/>
                  <a:pt x="232228" y="882964"/>
                  <a:pt x="226393" y="882964"/>
                </a:cubicBezTo>
                <a:cubicBezTo>
                  <a:pt x="218370" y="882964"/>
                  <a:pt x="212537" y="876400"/>
                  <a:pt x="212537" y="869107"/>
                </a:cubicBezTo>
                <a:cubicBezTo>
                  <a:pt x="212537" y="862544"/>
                  <a:pt x="218370" y="856710"/>
                  <a:pt x="226393" y="856710"/>
                </a:cubicBezTo>
                <a:close/>
                <a:moveTo>
                  <a:pt x="154097" y="856710"/>
                </a:moveTo>
                <a:cubicBezTo>
                  <a:pt x="161389" y="856710"/>
                  <a:pt x="167953" y="862544"/>
                  <a:pt x="167953" y="869107"/>
                </a:cubicBezTo>
                <a:cubicBezTo>
                  <a:pt x="167953" y="876400"/>
                  <a:pt x="161389" y="882964"/>
                  <a:pt x="154097" y="882964"/>
                </a:cubicBezTo>
                <a:cubicBezTo>
                  <a:pt x="147533" y="882964"/>
                  <a:pt x="141699" y="876400"/>
                  <a:pt x="141699" y="869107"/>
                </a:cubicBezTo>
                <a:cubicBezTo>
                  <a:pt x="141699" y="862544"/>
                  <a:pt x="147533" y="856710"/>
                  <a:pt x="154097" y="856710"/>
                </a:cubicBezTo>
                <a:close/>
                <a:moveTo>
                  <a:pt x="83267" y="856710"/>
                </a:moveTo>
                <a:cubicBezTo>
                  <a:pt x="90560" y="856710"/>
                  <a:pt x="97123" y="862544"/>
                  <a:pt x="97123" y="869107"/>
                </a:cubicBezTo>
                <a:cubicBezTo>
                  <a:pt x="97123" y="876400"/>
                  <a:pt x="90560" y="882964"/>
                  <a:pt x="83267" y="882964"/>
                </a:cubicBezTo>
                <a:cubicBezTo>
                  <a:pt x="76704" y="882964"/>
                  <a:pt x="70870" y="876400"/>
                  <a:pt x="70870" y="869107"/>
                </a:cubicBezTo>
                <a:cubicBezTo>
                  <a:pt x="70870" y="862544"/>
                  <a:pt x="76704" y="856710"/>
                  <a:pt x="83267" y="856710"/>
                </a:cubicBezTo>
                <a:close/>
                <a:moveTo>
                  <a:pt x="12032" y="856710"/>
                </a:moveTo>
                <a:cubicBezTo>
                  <a:pt x="20276" y="856710"/>
                  <a:pt x="26273" y="862544"/>
                  <a:pt x="26273" y="869107"/>
                </a:cubicBezTo>
                <a:cubicBezTo>
                  <a:pt x="26273" y="876400"/>
                  <a:pt x="20276" y="882964"/>
                  <a:pt x="12032" y="882964"/>
                </a:cubicBezTo>
                <a:cubicBezTo>
                  <a:pt x="4536" y="882964"/>
                  <a:pt x="39" y="876400"/>
                  <a:pt x="39" y="869107"/>
                </a:cubicBezTo>
                <a:cubicBezTo>
                  <a:pt x="39" y="862544"/>
                  <a:pt x="4536" y="856710"/>
                  <a:pt x="12032" y="856710"/>
                </a:cubicBezTo>
                <a:close/>
                <a:moveTo>
                  <a:pt x="6368340" y="853339"/>
                </a:moveTo>
                <a:cubicBezTo>
                  <a:pt x="6376362" y="853339"/>
                  <a:pt x="6380737" y="860169"/>
                  <a:pt x="6380737" y="867757"/>
                </a:cubicBezTo>
                <a:cubicBezTo>
                  <a:pt x="6380737" y="876105"/>
                  <a:pt x="6376362" y="882935"/>
                  <a:pt x="6368340" y="882935"/>
                </a:cubicBezTo>
                <a:cubicBezTo>
                  <a:pt x="6361047" y="882935"/>
                  <a:pt x="6354484" y="876105"/>
                  <a:pt x="6354484" y="867757"/>
                </a:cubicBezTo>
                <a:cubicBezTo>
                  <a:pt x="6354484" y="860169"/>
                  <a:pt x="6361047" y="853339"/>
                  <a:pt x="6368340" y="853339"/>
                </a:cubicBezTo>
                <a:close/>
                <a:moveTo>
                  <a:pt x="6297511" y="853339"/>
                </a:moveTo>
                <a:cubicBezTo>
                  <a:pt x="6304074" y="853339"/>
                  <a:pt x="6309908" y="860169"/>
                  <a:pt x="6309908" y="867757"/>
                </a:cubicBezTo>
                <a:cubicBezTo>
                  <a:pt x="6309908" y="876105"/>
                  <a:pt x="6304074" y="882935"/>
                  <a:pt x="6297511" y="882935"/>
                </a:cubicBezTo>
                <a:cubicBezTo>
                  <a:pt x="6290218" y="882935"/>
                  <a:pt x="6283655" y="876105"/>
                  <a:pt x="6283655" y="867757"/>
                </a:cubicBezTo>
                <a:cubicBezTo>
                  <a:pt x="6283655" y="860169"/>
                  <a:pt x="6290218" y="853339"/>
                  <a:pt x="6297511" y="853339"/>
                </a:cubicBezTo>
                <a:close/>
                <a:moveTo>
                  <a:pt x="6226679" y="853339"/>
                </a:moveTo>
                <a:cubicBezTo>
                  <a:pt x="6233242" y="853339"/>
                  <a:pt x="6239076" y="860169"/>
                  <a:pt x="6239076" y="867757"/>
                </a:cubicBezTo>
                <a:cubicBezTo>
                  <a:pt x="6239076" y="876105"/>
                  <a:pt x="6233242" y="882935"/>
                  <a:pt x="6226679" y="882935"/>
                </a:cubicBezTo>
                <a:cubicBezTo>
                  <a:pt x="6219386" y="882935"/>
                  <a:pt x="6212823" y="876105"/>
                  <a:pt x="6212823" y="867757"/>
                </a:cubicBezTo>
                <a:cubicBezTo>
                  <a:pt x="6212823" y="860169"/>
                  <a:pt x="6219386" y="855615"/>
                  <a:pt x="6226679" y="853339"/>
                </a:cubicBezTo>
                <a:close/>
                <a:moveTo>
                  <a:pt x="6154391" y="853339"/>
                </a:moveTo>
                <a:cubicBezTo>
                  <a:pt x="6161684" y="853339"/>
                  <a:pt x="6168247" y="857714"/>
                  <a:pt x="6168247" y="865007"/>
                </a:cubicBezTo>
                <a:cubicBezTo>
                  <a:pt x="6168247" y="873029"/>
                  <a:pt x="6161684" y="879593"/>
                  <a:pt x="6154391" y="879593"/>
                </a:cubicBezTo>
                <a:cubicBezTo>
                  <a:pt x="6147828" y="879593"/>
                  <a:pt x="6141994" y="873029"/>
                  <a:pt x="6141994" y="865007"/>
                </a:cubicBezTo>
                <a:cubicBezTo>
                  <a:pt x="6141994" y="857714"/>
                  <a:pt x="6147828" y="853339"/>
                  <a:pt x="6154391" y="853339"/>
                </a:cubicBezTo>
                <a:close/>
                <a:moveTo>
                  <a:pt x="6083559" y="853339"/>
                </a:moveTo>
                <a:cubicBezTo>
                  <a:pt x="6090852" y="853339"/>
                  <a:pt x="6097415" y="857714"/>
                  <a:pt x="6097415" y="865007"/>
                </a:cubicBezTo>
                <a:cubicBezTo>
                  <a:pt x="6097415" y="873029"/>
                  <a:pt x="6090852" y="879593"/>
                  <a:pt x="6083559" y="879593"/>
                </a:cubicBezTo>
                <a:cubicBezTo>
                  <a:pt x="6076996" y="879593"/>
                  <a:pt x="6071162" y="873029"/>
                  <a:pt x="6071162" y="865007"/>
                </a:cubicBezTo>
                <a:cubicBezTo>
                  <a:pt x="6071162" y="857714"/>
                  <a:pt x="6075537" y="853339"/>
                  <a:pt x="6083559" y="853339"/>
                </a:cubicBezTo>
                <a:close/>
                <a:moveTo>
                  <a:pt x="6011748" y="853339"/>
                </a:moveTo>
                <a:cubicBezTo>
                  <a:pt x="6019532" y="853339"/>
                  <a:pt x="6026537" y="857714"/>
                  <a:pt x="6026537" y="865007"/>
                </a:cubicBezTo>
                <a:cubicBezTo>
                  <a:pt x="6026537" y="873029"/>
                  <a:pt x="6019532" y="879593"/>
                  <a:pt x="6011748" y="879593"/>
                </a:cubicBezTo>
                <a:cubicBezTo>
                  <a:pt x="6003186" y="879593"/>
                  <a:pt x="5996959" y="873029"/>
                  <a:pt x="5996959" y="865007"/>
                </a:cubicBezTo>
                <a:cubicBezTo>
                  <a:pt x="5996959" y="857714"/>
                  <a:pt x="6003186" y="853339"/>
                  <a:pt x="6011748" y="853339"/>
                </a:cubicBezTo>
                <a:close/>
                <a:moveTo>
                  <a:pt x="5940548" y="853339"/>
                </a:moveTo>
                <a:cubicBezTo>
                  <a:pt x="5948896" y="853339"/>
                  <a:pt x="5955726" y="857714"/>
                  <a:pt x="5955726" y="865007"/>
                </a:cubicBezTo>
                <a:cubicBezTo>
                  <a:pt x="5955726" y="873029"/>
                  <a:pt x="5948896" y="879593"/>
                  <a:pt x="5940548" y="879593"/>
                </a:cubicBezTo>
                <a:cubicBezTo>
                  <a:pt x="5932960" y="879593"/>
                  <a:pt x="5926130" y="873029"/>
                  <a:pt x="5926130" y="865007"/>
                </a:cubicBezTo>
                <a:cubicBezTo>
                  <a:pt x="5926130" y="857714"/>
                  <a:pt x="5932960" y="853339"/>
                  <a:pt x="5940548" y="853339"/>
                </a:cubicBezTo>
                <a:close/>
                <a:moveTo>
                  <a:pt x="5870088" y="853339"/>
                </a:moveTo>
                <a:cubicBezTo>
                  <a:pt x="5878650" y="853339"/>
                  <a:pt x="5884877" y="857714"/>
                  <a:pt x="5884877" y="865007"/>
                </a:cubicBezTo>
                <a:cubicBezTo>
                  <a:pt x="5884877" y="873029"/>
                  <a:pt x="5878650" y="879593"/>
                  <a:pt x="5870088" y="879593"/>
                </a:cubicBezTo>
                <a:cubicBezTo>
                  <a:pt x="5862304" y="879593"/>
                  <a:pt x="5855299" y="873029"/>
                  <a:pt x="5855299" y="865007"/>
                </a:cubicBezTo>
                <a:cubicBezTo>
                  <a:pt x="5855299" y="857714"/>
                  <a:pt x="5862304" y="853339"/>
                  <a:pt x="5870088" y="853339"/>
                </a:cubicBezTo>
                <a:close/>
                <a:moveTo>
                  <a:pt x="5798325" y="853339"/>
                </a:moveTo>
                <a:cubicBezTo>
                  <a:pt x="5806347" y="853339"/>
                  <a:pt x="5810722" y="857714"/>
                  <a:pt x="5810722" y="865007"/>
                </a:cubicBezTo>
                <a:cubicBezTo>
                  <a:pt x="5810722" y="873029"/>
                  <a:pt x="5806347" y="879593"/>
                  <a:pt x="5798325" y="879593"/>
                </a:cubicBezTo>
                <a:cubicBezTo>
                  <a:pt x="5791032" y="879593"/>
                  <a:pt x="5784469" y="873029"/>
                  <a:pt x="5784469" y="865007"/>
                </a:cubicBezTo>
                <a:cubicBezTo>
                  <a:pt x="5784469" y="857714"/>
                  <a:pt x="5791032" y="853339"/>
                  <a:pt x="5798325" y="853339"/>
                </a:cubicBezTo>
                <a:close/>
                <a:moveTo>
                  <a:pt x="5724122" y="853339"/>
                </a:moveTo>
                <a:cubicBezTo>
                  <a:pt x="5730685" y="853339"/>
                  <a:pt x="5736519" y="857714"/>
                  <a:pt x="5736519" y="865007"/>
                </a:cubicBezTo>
                <a:cubicBezTo>
                  <a:pt x="5736519" y="873029"/>
                  <a:pt x="5730685" y="879593"/>
                  <a:pt x="5724122" y="879593"/>
                </a:cubicBezTo>
                <a:cubicBezTo>
                  <a:pt x="5716100" y="879593"/>
                  <a:pt x="5710266" y="873029"/>
                  <a:pt x="5710266" y="865007"/>
                </a:cubicBezTo>
                <a:cubicBezTo>
                  <a:pt x="5710266" y="857714"/>
                  <a:pt x="5716100" y="853339"/>
                  <a:pt x="5724122" y="853339"/>
                </a:cubicBezTo>
                <a:close/>
                <a:moveTo>
                  <a:pt x="5653291" y="853339"/>
                </a:moveTo>
                <a:cubicBezTo>
                  <a:pt x="5659125" y="853339"/>
                  <a:pt x="5665688" y="857714"/>
                  <a:pt x="5665688" y="865007"/>
                </a:cubicBezTo>
                <a:cubicBezTo>
                  <a:pt x="5665688" y="873029"/>
                  <a:pt x="5659125" y="879593"/>
                  <a:pt x="5653291" y="879593"/>
                </a:cubicBezTo>
                <a:cubicBezTo>
                  <a:pt x="5645269" y="879593"/>
                  <a:pt x="5639435" y="873029"/>
                  <a:pt x="5639435" y="865007"/>
                </a:cubicBezTo>
                <a:cubicBezTo>
                  <a:pt x="5639435" y="857714"/>
                  <a:pt x="5645269" y="853339"/>
                  <a:pt x="5653291" y="853339"/>
                </a:cubicBezTo>
                <a:close/>
                <a:moveTo>
                  <a:pt x="5581002" y="853339"/>
                </a:moveTo>
                <a:cubicBezTo>
                  <a:pt x="5588295" y="853339"/>
                  <a:pt x="5594858" y="857714"/>
                  <a:pt x="5594858" y="865007"/>
                </a:cubicBezTo>
                <a:cubicBezTo>
                  <a:pt x="5594858" y="873029"/>
                  <a:pt x="5588295" y="879593"/>
                  <a:pt x="5581002" y="879593"/>
                </a:cubicBezTo>
                <a:cubicBezTo>
                  <a:pt x="5574439" y="879593"/>
                  <a:pt x="5568605" y="873029"/>
                  <a:pt x="5568605" y="865007"/>
                </a:cubicBezTo>
                <a:cubicBezTo>
                  <a:pt x="5568605" y="859173"/>
                  <a:pt x="5574439" y="853339"/>
                  <a:pt x="5581002" y="853339"/>
                </a:cubicBezTo>
                <a:close/>
                <a:moveTo>
                  <a:pt x="5510171" y="853339"/>
                </a:moveTo>
                <a:cubicBezTo>
                  <a:pt x="5517464" y="853339"/>
                  <a:pt x="5524027" y="859173"/>
                  <a:pt x="5524027" y="865007"/>
                </a:cubicBezTo>
                <a:cubicBezTo>
                  <a:pt x="5524027" y="873029"/>
                  <a:pt x="5517464" y="879593"/>
                  <a:pt x="5510171" y="879593"/>
                </a:cubicBezTo>
                <a:cubicBezTo>
                  <a:pt x="5503608" y="879593"/>
                  <a:pt x="5497774" y="873029"/>
                  <a:pt x="5497774" y="865007"/>
                </a:cubicBezTo>
                <a:cubicBezTo>
                  <a:pt x="5497774" y="859173"/>
                  <a:pt x="5503608" y="853339"/>
                  <a:pt x="5510171" y="853339"/>
                </a:cubicBezTo>
                <a:close/>
                <a:moveTo>
                  <a:pt x="5438937" y="853339"/>
                </a:moveTo>
                <a:cubicBezTo>
                  <a:pt x="5447182" y="853339"/>
                  <a:pt x="5453178" y="859173"/>
                  <a:pt x="5453178" y="865007"/>
                </a:cubicBezTo>
                <a:cubicBezTo>
                  <a:pt x="5453178" y="873029"/>
                  <a:pt x="5447182" y="879593"/>
                  <a:pt x="5438937" y="879593"/>
                </a:cubicBezTo>
                <a:cubicBezTo>
                  <a:pt x="5431442" y="879593"/>
                  <a:pt x="5426945" y="873029"/>
                  <a:pt x="5426945" y="865007"/>
                </a:cubicBezTo>
                <a:cubicBezTo>
                  <a:pt x="5426945" y="859173"/>
                  <a:pt x="5431442" y="853339"/>
                  <a:pt x="5438937" y="853339"/>
                </a:cubicBezTo>
                <a:close/>
                <a:moveTo>
                  <a:pt x="5367530" y="853339"/>
                </a:moveTo>
                <a:cubicBezTo>
                  <a:pt x="5376092" y="853339"/>
                  <a:pt x="5382318" y="859173"/>
                  <a:pt x="5382318" y="865007"/>
                </a:cubicBezTo>
                <a:cubicBezTo>
                  <a:pt x="5382318" y="873029"/>
                  <a:pt x="5376092" y="879593"/>
                  <a:pt x="5367530" y="879593"/>
                </a:cubicBezTo>
                <a:cubicBezTo>
                  <a:pt x="5359747" y="879593"/>
                  <a:pt x="5352742" y="873029"/>
                  <a:pt x="5352742" y="865007"/>
                </a:cubicBezTo>
                <a:cubicBezTo>
                  <a:pt x="5352742" y="859173"/>
                  <a:pt x="5359747" y="853339"/>
                  <a:pt x="5367530" y="853339"/>
                </a:cubicBezTo>
                <a:close/>
                <a:moveTo>
                  <a:pt x="5296699" y="853339"/>
                </a:moveTo>
                <a:cubicBezTo>
                  <a:pt x="5305261" y="853339"/>
                  <a:pt x="5311488" y="859173"/>
                  <a:pt x="5311488" y="865007"/>
                </a:cubicBezTo>
                <a:cubicBezTo>
                  <a:pt x="5311488" y="873029"/>
                  <a:pt x="5305261" y="879593"/>
                  <a:pt x="5296699" y="879593"/>
                </a:cubicBezTo>
                <a:cubicBezTo>
                  <a:pt x="5288915" y="879593"/>
                  <a:pt x="5281910" y="873029"/>
                  <a:pt x="5281910" y="865007"/>
                </a:cubicBezTo>
                <a:cubicBezTo>
                  <a:pt x="5281910" y="859173"/>
                  <a:pt x="5288915" y="853339"/>
                  <a:pt x="5296699" y="853339"/>
                </a:cubicBezTo>
                <a:close/>
                <a:moveTo>
                  <a:pt x="5225869" y="853339"/>
                </a:moveTo>
                <a:cubicBezTo>
                  <a:pt x="5234431" y="853339"/>
                  <a:pt x="5240657" y="859173"/>
                  <a:pt x="5240657" y="865007"/>
                </a:cubicBezTo>
                <a:cubicBezTo>
                  <a:pt x="5240657" y="873029"/>
                  <a:pt x="5234431" y="879593"/>
                  <a:pt x="5225869" y="879593"/>
                </a:cubicBezTo>
                <a:cubicBezTo>
                  <a:pt x="5217307" y="879593"/>
                  <a:pt x="5211081" y="873029"/>
                  <a:pt x="5211081" y="865007"/>
                </a:cubicBezTo>
                <a:cubicBezTo>
                  <a:pt x="5211081" y="859173"/>
                  <a:pt x="5217307" y="853339"/>
                  <a:pt x="5225869" y="853339"/>
                </a:cubicBezTo>
                <a:close/>
                <a:moveTo>
                  <a:pt x="5154105" y="853339"/>
                </a:moveTo>
                <a:cubicBezTo>
                  <a:pt x="5162127" y="853339"/>
                  <a:pt x="5166502" y="859173"/>
                  <a:pt x="5166502" y="865007"/>
                </a:cubicBezTo>
                <a:cubicBezTo>
                  <a:pt x="5166502" y="873029"/>
                  <a:pt x="5162127" y="879593"/>
                  <a:pt x="5154105" y="879593"/>
                </a:cubicBezTo>
                <a:cubicBezTo>
                  <a:pt x="5146083" y="879593"/>
                  <a:pt x="5140249" y="873029"/>
                  <a:pt x="5140249" y="865007"/>
                </a:cubicBezTo>
                <a:cubicBezTo>
                  <a:pt x="5140249" y="859173"/>
                  <a:pt x="5146083" y="853339"/>
                  <a:pt x="5154105" y="853339"/>
                </a:cubicBezTo>
                <a:close/>
                <a:moveTo>
                  <a:pt x="5083276" y="853339"/>
                </a:moveTo>
                <a:cubicBezTo>
                  <a:pt x="5089110" y="853339"/>
                  <a:pt x="5095673" y="859173"/>
                  <a:pt x="5095673" y="865007"/>
                </a:cubicBezTo>
                <a:cubicBezTo>
                  <a:pt x="5095673" y="873029"/>
                  <a:pt x="5089110" y="879593"/>
                  <a:pt x="5083276" y="879593"/>
                </a:cubicBezTo>
                <a:cubicBezTo>
                  <a:pt x="5075254" y="879593"/>
                  <a:pt x="5069420" y="873029"/>
                  <a:pt x="5069420" y="865007"/>
                </a:cubicBezTo>
                <a:cubicBezTo>
                  <a:pt x="5069420" y="859173"/>
                  <a:pt x="5075254" y="853339"/>
                  <a:pt x="5083276" y="853339"/>
                </a:cubicBezTo>
                <a:close/>
                <a:moveTo>
                  <a:pt x="5012445" y="853339"/>
                </a:moveTo>
                <a:cubicBezTo>
                  <a:pt x="5018279" y="853339"/>
                  <a:pt x="5024842" y="859173"/>
                  <a:pt x="5024842" y="865007"/>
                </a:cubicBezTo>
                <a:cubicBezTo>
                  <a:pt x="5024842" y="873029"/>
                  <a:pt x="5018279" y="879593"/>
                  <a:pt x="5012445" y="879593"/>
                </a:cubicBezTo>
                <a:cubicBezTo>
                  <a:pt x="5004423" y="879593"/>
                  <a:pt x="4998589" y="873029"/>
                  <a:pt x="4998589" y="865007"/>
                </a:cubicBezTo>
                <a:cubicBezTo>
                  <a:pt x="4998589" y="859173"/>
                  <a:pt x="5004423" y="853339"/>
                  <a:pt x="5012445" y="853339"/>
                </a:cubicBezTo>
                <a:close/>
                <a:moveTo>
                  <a:pt x="4940157" y="853339"/>
                </a:moveTo>
                <a:cubicBezTo>
                  <a:pt x="4948179" y="853339"/>
                  <a:pt x="4954013" y="859173"/>
                  <a:pt x="4954013" y="865007"/>
                </a:cubicBezTo>
                <a:cubicBezTo>
                  <a:pt x="4954013" y="873029"/>
                  <a:pt x="4948179" y="879593"/>
                  <a:pt x="4940157" y="879593"/>
                </a:cubicBezTo>
                <a:cubicBezTo>
                  <a:pt x="4934323" y="879593"/>
                  <a:pt x="4927760" y="873029"/>
                  <a:pt x="4927760" y="865007"/>
                </a:cubicBezTo>
                <a:cubicBezTo>
                  <a:pt x="4927760" y="859173"/>
                  <a:pt x="4934323" y="853339"/>
                  <a:pt x="4940157" y="853339"/>
                </a:cubicBezTo>
                <a:close/>
                <a:moveTo>
                  <a:pt x="4865953" y="853339"/>
                </a:moveTo>
                <a:cubicBezTo>
                  <a:pt x="4873975" y="853339"/>
                  <a:pt x="4879809" y="859173"/>
                  <a:pt x="4879809" y="865007"/>
                </a:cubicBezTo>
                <a:cubicBezTo>
                  <a:pt x="4879809" y="873029"/>
                  <a:pt x="4873975" y="879593"/>
                  <a:pt x="4865953" y="879593"/>
                </a:cubicBezTo>
                <a:cubicBezTo>
                  <a:pt x="4858661" y="879593"/>
                  <a:pt x="4853556" y="873029"/>
                  <a:pt x="4853556" y="865007"/>
                </a:cubicBezTo>
                <a:cubicBezTo>
                  <a:pt x="4853556" y="859173"/>
                  <a:pt x="4858661" y="853339"/>
                  <a:pt x="4865953" y="853339"/>
                </a:cubicBezTo>
                <a:close/>
                <a:moveTo>
                  <a:pt x="4797514" y="853339"/>
                </a:moveTo>
                <a:cubicBezTo>
                  <a:pt x="4806076" y="853339"/>
                  <a:pt x="4812303" y="859173"/>
                  <a:pt x="4812303" y="865007"/>
                </a:cubicBezTo>
                <a:cubicBezTo>
                  <a:pt x="4812303" y="873029"/>
                  <a:pt x="4806076" y="879593"/>
                  <a:pt x="4797514" y="879593"/>
                </a:cubicBezTo>
                <a:cubicBezTo>
                  <a:pt x="4789730" y="879593"/>
                  <a:pt x="4782725" y="873029"/>
                  <a:pt x="4782725" y="865007"/>
                </a:cubicBezTo>
                <a:cubicBezTo>
                  <a:pt x="4782725" y="859173"/>
                  <a:pt x="4789730" y="853339"/>
                  <a:pt x="4797514" y="853339"/>
                </a:cubicBezTo>
                <a:close/>
                <a:moveTo>
                  <a:pt x="4726684" y="853339"/>
                </a:moveTo>
                <a:cubicBezTo>
                  <a:pt x="4735246" y="853339"/>
                  <a:pt x="4741472" y="859173"/>
                  <a:pt x="4741472" y="865007"/>
                </a:cubicBezTo>
                <a:cubicBezTo>
                  <a:pt x="4741472" y="873029"/>
                  <a:pt x="4735246" y="879593"/>
                  <a:pt x="4726684" y="879593"/>
                </a:cubicBezTo>
                <a:cubicBezTo>
                  <a:pt x="4718122" y="879593"/>
                  <a:pt x="4711896" y="873029"/>
                  <a:pt x="4711896" y="865007"/>
                </a:cubicBezTo>
                <a:cubicBezTo>
                  <a:pt x="4711896" y="859173"/>
                  <a:pt x="4718122" y="853339"/>
                  <a:pt x="4726684" y="853339"/>
                </a:cubicBezTo>
                <a:close/>
                <a:moveTo>
                  <a:pt x="4655853" y="853339"/>
                </a:moveTo>
                <a:cubicBezTo>
                  <a:pt x="4663637" y="853339"/>
                  <a:pt x="4670642" y="859173"/>
                  <a:pt x="4670642" y="865007"/>
                </a:cubicBezTo>
                <a:cubicBezTo>
                  <a:pt x="4670642" y="873029"/>
                  <a:pt x="4663637" y="879593"/>
                  <a:pt x="4655853" y="879593"/>
                </a:cubicBezTo>
                <a:cubicBezTo>
                  <a:pt x="4647291" y="879593"/>
                  <a:pt x="4641064" y="873029"/>
                  <a:pt x="4641064" y="865007"/>
                </a:cubicBezTo>
                <a:cubicBezTo>
                  <a:pt x="4641064" y="859173"/>
                  <a:pt x="4647291" y="853339"/>
                  <a:pt x="4655853" y="853339"/>
                </a:cubicBezTo>
                <a:close/>
                <a:moveTo>
                  <a:pt x="4584091" y="853339"/>
                </a:moveTo>
                <a:cubicBezTo>
                  <a:pt x="4591384" y="853339"/>
                  <a:pt x="4596488" y="859173"/>
                  <a:pt x="4596488" y="865007"/>
                </a:cubicBezTo>
                <a:cubicBezTo>
                  <a:pt x="4596488" y="873029"/>
                  <a:pt x="4591384" y="879593"/>
                  <a:pt x="4584091" y="879593"/>
                </a:cubicBezTo>
                <a:cubicBezTo>
                  <a:pt x="4576069" y="879593"/>
                  <a:pt x="4570235" y="873029"/>
                  <a:pt x="4570235" y="865007"/>
                </a:cubicBezTo>
                <a:cubicBezTo>
                  <a:pt x="4570235" y="859173"/>
                  <a:pt x="4576069" y="853339"/>
                  <a:pt x="4584091" y="853339"/>
                </a:cubicBezTo>
                <a:close/>
                <a:moveTo>
                  <a:pt x="4513260" y="853339"/>
                </a:moveTo>
                <a:cubicBezTo>
                  <a:pt x="4519094" y="853339"/>
                  <a:pt x="4525657" y="859173"/>
                  <a:pt x="4525657" y="865007"/>
                </a:cubicBezTo>
                <a:cubicBezTo>
                  <a:pt x="4525657" y="873029"/>
                  <a:pt x="4519094" y="879593"/>
                  <a:pt x="4513260" y="879593"/>
                </a:cubicBezTo>
                <a:cubicBezTo>
                  <a:pt x="4505238" y="879593"/>
                  <a:pt x="4499404" y="873029"/>
                  <a:pt x="4499404" y="865007"/>
                </a:cubicBezTo>
                <a:cubicBezTo>
                  <a:pt x="4499404" y="859173"/>
                  <a:pt x="4505238" y="853339"/>
                  <a:pt x="4513260" y="853339"/>
                </a:cubicBezTo>
                <a:close/>
                <a:moveTo>
                  <a:pt x="4439056" y="853339"/>
                </a:moveTo>
                <a:cubicBezTo>
                  <a:pt x="4445619" y="853339"/>
                  <a:pt x="4451453" y="859173"/>
                  <a:pt x="4451453" y="865007"/>
                </a:cubicBezTo>
                <a:cubicBezTo>
                  <a:pt x="4451453" y="873029"/>
                  <a:pt x="4445619" y="879593"/>
                  <a:pt x="4439056" y="879593"/>
                </a:cubicBezTo>
                <a:cubicBezTo>
                  <a:pt x="4431763" y="879593"/>
                  <a:pt x="4425200" y="873029"/>
                  <a:pt x="4425200" y="865007"/>
                </a:cubicBezTo>
                <a:cubicBezTo>
                  <a:pt x="4425200" y="859173"/>
                  <a:pt x="4431763" y="853339"/>
                  <a:pt x="4439056" y="853339"/>
                </a:cubicBezTo>
                <a:close/>
                <a:moveTo>
                  <a:pt x="4366768" y="853339"/>
                </a:moveTo>
                <a:cubicBezTo>
                  <a:pt x="4374790" y="853339"/>
                  <a:pt x="4380624" y="859173"/>
                  <a:pt x="4380624" y="865007"/>
                </a:cubicBezTo>
                <a:cubicBezTo>
                  <a:pt x="4380624" y="873029"/>
                  <a:pt x="4374790" y="879593"/>
                  <a:pt x="4366768" y="879593"/>
                </a:cubicBezTo>
                <a:cubicBezTo>
                  <a:pt x="4360934" y="879593"/>
                  <a:pt x="4354371" y="873029"/>
                  <a:pt x="4354371" y="867195"/>
                </a:cubicBezTo>
                <a:cubicBezTo>
                  <a:pt x="4354371" y="859173"/>
                  <a:pt x="4360934" y="853339"/>
                  <a:pt x="4366768" y="853339"/>
                </a:cubicBezTo>
                <a:close/>
                <a:moveTo>
                  <a:pt x="4295937" y="853339"/>
                </a:moveTo>
                <a:cubicBezTo>
                  <a:pt x="4303959" y="853339"/>
                  <a:pt x="4309793" y="859173"/>
                  <a:pt x="4309793" y="867195"/>
                </a:cubicBezTo>
                <a:cubicBezTo>
                  <a:pt x="4309793" y="873029"/>
                  <a:pt x="4303959" y="879593"/>
                  <a:pt x="4295937" y="879593"/>
                </a:cubicBezTo>
                <a:cubicBezTo>
                  <a:pt x="4290103" y="879593"/>
                  <a:pt x="4283540" y="873029"/>
                  <a:pt x="4283540" y="867195"/>
                </a:cubicBezTo>
                <a:cubicBezTo>
                  <a:pt x="4283540" y="859173"/>
                  <a:pt x="4290103" y="853339"/>
                  <a:pt x="4295937" y="853339"/>
                </a:cubicBezTo>
                <a:close/>
                <a:moveTo>
                  <a:pt x="4225107" y="853339"/>
                </a:moveTo>
                <a:cubicBezTo>
                  <a:pt x="4233129" y="853339"/>
                  <a:pt x="4238963" y="859173"/>
                  <a:pt x="4238963" y="867195"/>
                </a:cubicBezTo>
                <a:cubicBezTo>
                  <a:pt x="4238963" y="873029"/>
                  <a:pt x="4233129" y="879593"/>
                  <a:pt x="4225107" y="879593"/>
                </a:cubicBezTo>
                <a:cubicBezTo>
                  <a:pt x="4217085" y="879593"/>
                  <a:pt x="4212710" y="873029"/>
                  <a:pt x="4212710" y="867195"/>
                </a:cubicBezTo>
                <a:cubicBezTo>
                  <a:pt x="4212710" y="859173"/>
                  <a:pt x="4217085" y="853339"/>
                  <a:pt x="4225107" y="853339"/>
                </a:cubicBezTo>
                <a:close/>
                <a:moveTo>
                  <a:pt x="4153295" y="853339"/>
                </a:moveTo>
                <a:cubicBezTo>
                  <a:pt x="4161078" y="853339"/>
                  <a:pt x="4168083" y="859173"/>
                  <a:pt x="4168083" y="867195"/>
                </a:cubicBezTo>
                <a:cubicBezTo>
                  <a:pt x="4168083" y="873029"/>
                  <a:pt x="4161078" y="879593"/>
                  <a:pt x="4153295" y="879593"/>
                </a:cubicBezTo>
                <a:cubicBezTo>
                  <a:pt x="4144733" y="879593"/>
                  <a:pt x="4138507" y="873029"/>
                  <a:pt x="4138507" y="867195"/>
                </a:cubicBezTo>
                <a:cubicBezTo>
                  <a:pt x="4138507" y="859173"/>
                  <a:pt x="4144733" y="853339"/>
                  <a:pt x="4153295" y="853339"/>
                </a:cubicBezTo>
                <a:close/>
                <a:moveTo>
                  <a:pt x="4082465" y="853339"/>
                </a:moveTo>
                <a:cubicBezTo>
                  <a:pt x="4090249" y="853339"/>
                  <a:pt x="4097254" y="859173"/>
                  <a:pt x="4097254" y="867195"/>
                </a:cubicBezTo>
                <a:cubicBezTo>
                  <a:pt x="4097254" y="873029"/>
                  <a:pt x="4090249" y="879593"/>
                  <a:pt x="4082465" y="879593"/>
                </a:cubicBezTo>
                <a:cubicBezTo>
                  <a:pt x="4073903" y="879593"/>
                  <a:pt x="4067676" y="873029"/>
                  <a:pt x="4067676" y="867195"/>
                </a:cubicBezTo>
                <a:cubicBezTo>
                  <a:pt x="4067676" y="859173"/>
                  <a:pt x="4073903" y="853339"/>
                  <a:pt x="4082465" y="853339"/>
                </a:cubicBezTo>
                <a:close/>
                <a:moveTo>
                  <a:pt x="4011635" y="853339"/>
                </a:moveTo>
                <a:cubicBezTo>
                  <a:pt x="4019418" y="853339"/>
                  <a:pt x="4026423" y="859173"/>
                  <a:pt x="4026423" y="867195"/>
                </a:cubicBezTo>
                <a:cubicBezTo>
                  <a:pt x="4026423" y="873029"/>
                  <a:pt x="4019418" y="879593"/>
                  <a:pt x="4011635" y="879593"/>
                </a:cubicBezTo>
                <a:cubicBezTo>
                  <a:pt x="4003073" y="879593"/>
                  <a:pt x="3996847" y="873029"/>
                  <a:pt x="3996847" y="867195"/>
                </a:cubicBezTo>
                <a:cubicBezTo>
                  <a:pt x="3996847" y="859173"/>
                  <a:pt x="4003073" y="853339"/>
                  <a:pt x="4011635" y="853339"/>
                </a:cubicBezTo>
                <a:close/>
                <a:moveTo>
                  <a:pt x="3939871" y="853339"/>
                </a:moveTo>
                <a:cubicBezTo>
                  <a:pt x="3947893" y="853339"/>
                  <a:pt x="3952268" y="859173"/>
                  <a:pt x="3952268" y="867195"/>
                </a:cubicBezTo>
                <a:cubicBezTo>
                  <a:pt x="3952268" y="873029"/>
                  <a:pt x="3947893" y="879593"/>
                  <a:pt x="3939871" y="879593"/>
                </a:cubicBezTo>
                <a:cubicBezTo>
                  <a:pt x="3932578" y="879593"/>
                  <a:pt x="3926015" y="873029"/>
                  <a:pt x="3926015" y="867195"/>
                </a:cubicBezTo>
                <a:cubicBezTo>
                  <a:pt x="3926015" y="859173"/>
                  <a:pt x="3932578" y="853339"/>
                  <a:pt x="3939871" y="853339"/>
                </a:cubicBezTo>
                <a:close/>
                <a:moveTo>
                  <a:pt x="3869042" y="853339"/>
                </a:moveTo>
                <a:cubicBezTo>
                  <a:pt x="3875605" y="853339"/>
                  <a:pt x="3881439" y="859173"/>
                  <a:pt x="3881439" y="867195"/>
                </a:cubicBezTo>
                <a:cubicBezTo>
                  <a:pt x="3881439" y="873029"/>
                  <a:pt x="3875605" y="879593"/>
                  <a:pt x="3869042" y="879593"/>
                </a:cubicBezTo>
                <a:cubicBezTo>
                  <a:pt x="3861749" y="879593"/>
                  <a:pt x="3855186" y="873029"/>
                  <a:pt x="3855186" y="867195"/>
                </a:cubicBezTo>
                <a:cubicBezTo>
                  <a:pt x="3855186" y="859173"/>
                  <a:pt x="3861749" y="853339"/>
                  <a:pt x="3869042" y="853339"/>
                </a:cubicBezTo>
                <a:close/>
                <a:moveTo>
                  <a:pt x="3796752" y="853339"/>
                </a:moveTo>
                <a:cubicBezTo>
                  <a:pt x="3804774" y="853339"/>
                  <a:pt x="3810608" y="859173"/>
                  <a:pt x="3810608" y="867195"/>
                </a:cubicBezTo>
                <a:cubicBezTo>
                  <a:pt x="3810608" y="873029"/>
                  <a:pt x="3804774" y="879593"/>
                  <a:pt x="3796752" y="879593"/>
                </a:cubicBezTo>
                <a:cubicBezTo>
                  <a:pt x="3790918" y="879593"/>
                  <a:pt x="3784355" y="873029"/>
                  <a:pt x="3784355" y="867195"/>
                </a:cubicBezTo>
                <a:cubicBezTo>
                  <a:pt x="3784355" y="859173"/>
                  <a:pt x="3790918" y="853339"/>
                  <a:pt x="3796752" y="853339"/>
                </a:cubicBezTo>
                <a:close/>
                <a:moveTo>
                  <a:pt x="3725922" y="853339"/>
                </a:moveTo>
                <a:cubicBezTo>
                  <a:pt x="3733944" y="853339"/>
                  <a:pt x="3739778" y="859173"/>
                  <a:pt x="3739778" y="867195"/>
                </a:cubicBezTo>
                <a:cubicBezTo>
                  <a:pt x="3739778" y="873029"/>
                  <a:pt x="3733944" y="879593"/>
                  <a:pt x="3725922" y="879593"/>
                </a:cubicBezTo>
                <a:cubicBezTo>
                  <a:pt x="3719359" y="879593"/>
                  <a:pt x="3713525" y="873029"/>
                  <a:pt x="3713525" y="867195"/>
                </a:cubicBezTo>
                <a:cubicBezTo>
                  <a:pt x="3713525" y="859173"/>
                  <a:pt x="3719359" y="853339"/>
                  <a:pt x="3725922" y="853339"/>
                </a:cubicBezTo>
                <a:close/>
                <a:moveTo>
                  <a:pt x="3655091" y="853339"/>
                </a:moveTo>
                <a:cubicBezTo>
                  <a:pt x="3662384" y="853339"/>
                  <a:pt x="3668947" y="859173"/>
                  <a:pt x="3668947" y="867195"/>
                </a:cubicBezTo>
                <a:cubicBezTo>
                  <a:pt x="3668947" y="873029"/>
                  <a:pt x="3662384" y="879593"/>
                  <a:pt x="3655091" y="879593"/>
                </a:cubicBezTo>
                <a:cubicBezTo>
                  <a:pt x="3647069" y="879593"/>
                  <a:pt x="3642694" y="873029"/>
                  <a:pt x="3642694" y="867195"/>
                </a:cubicBezTo>
                <a:cubicBezTo>
                  <a:pt x="3642694" y="859173"/>
                  <a:pt x="3647069" y="853339"/>
                  <a:pt x="3655091" y="853339"/>
                </a:cubicBezTo>
                <a:close/>
                <a:moveTo>
                  <a:pt x="3583280" y="853339"/>
                </a:moveTo>
                <a:cubicBezTo>
                  <a:pt x="3591064" y="853339"/>
                  <a:pt x="3598069" y="859173"/>
                  <a:pt x="3598069" y="867195"/>
                </a:cubicBezTo>
                <a:cubicBezTo>
                  <a:pt x="3598069" y="873029"/>
                  <a:pt x="3591064" y="879593"/>
                  <a:pt x="3583280" y="879593"/>
                </a:cubicBezTo>
                <a:cubicBezTo>
                  <a:pt x="3574718" y="879593"/>
                  <a:pt x="3568491" y="873029"/>
                  <a:pt x="3568491" y="867195"/>
                </a:cubicBezTo>
                <a:cubicBezTo>
                  <a:pt x="3568491" y="859173"/>
                  <a:pt x="3574718" y="853339"/>
                  <a:pt x="3583280" y="853339"/>
                </a:cubicBezTo>
                <a:close/>
                <a:moveTo>
                  <a:pt x="3512449" y="853339"/>
                </a:moveTo>
                <a:cubicBezTo>
                  <a:pt x="3520232" y="853339"/>
                  <a:pt x="3527237" y="859173"/>
                  <a:pt x="3527237" y="867195"/>
                </a:cubicBezTo>
                <a:cubicBezTo>
                  <a:pt x="3527237" y="873029"/>
                  <a:pt x="3520232" y="879593"/>
                  <a:pt x="3512449" y="879593"/>
                </a:cubicBezTo>
                <a:cubicBezTo>
                  <a:pt x="3503887" y="879593"/>
                  <a:pt x="3497661" y="873029"/>
                  <a:pt x="3497661" y="867195"/>
                </a:cubicBezTo>
                <a:cubicBezTo>
                  <a:pt x="3497661" y="859173"/>
                  <a:pt x="3503887" y="853339"/>
                  <a:pt x="3512449" y="853339"/>
                </a:cubicBezTo>
                <a:close/>
                <a:moveTo>
                  <a:pt x="3441619" y="853339"/>
                </a:moveTo>
                <a:cubicBezTo>
                  <a:pt x="3450181" y="853339"/>
                  <a:pt x="3456408" y="859173"/>
                  <a:pt x="3456408" y="867195"/>
                </a:cubicBezTo>
                <a:cubicBezTo>
                  <a:pt x="3456408" y="873029"/>
                  <a:pt x="3450181" y="879593"/>
                  <a:pt x="3441619" y="879593"/>
                </a:cubicBezTo>
                <a:cubicBezTo>
                  <a:pt x="3433835" y="879593"/>
                  <a:pt x="3426830" y="873029"/>
                  <a:pt x="3426830" y="867195"/>
                </a:cubicBezTo>
                <a:cubicBezTo>
                  <a:pt x="3426830" y="859173"/>
                  <a:pt x="3433835" y="853339"/>
                  <a:pt x="3441619" y="853339"/>
                </a:cubicBezTo>
                <a:close/>
                <a:moveTo>
                  <a:pt x="3369857" y="853339"/>
                </a:moveTo>
                <a:cubicBezTo>
                  <a:pt x="3377879" y="853339"/>
                  <a:pt x="3382254" y="859173"/>
                  <a:pt x="3382254" y="867195"/>
                </a:cubicBezTo>
                <a:cubicBezTo>
                  <a:pt x="3382254" y="873029"/>
                  <a:pt x="3377879" y="879593"/>
                  <a:pt x="3369857" y="879593"/>
                </a:cubicBezTo>
                <a:cubicBezTo>
                  <a:pt x="3362564" y="879593"/>
                  <a:pt x="3356001" y="873029"/>
                  <a:pt x="3356001" y="867195"/>
                </a:cubicBezTo>
                <a:cubicBezTo>
                  <a:pt x="3356001" y="859173"/>
                  <a:pt x="3362564" y="853339"/>
                  <a:pt x="3369857" y="853339"/>
                </a:cubicBezTo>
                <a:close/>
                <a:moveTo>
                  <a:pt x="1013589" y="853339"/>
                </a:moveTo>
                <a:cubicBezTo>
                  <a:pt x="1021181" y="853339"/>
                  <a:pt x="1028011" y="859566"/>
                  <a:pt x="1028011" y="868127"/>
                </a:cubicBezTo>
                <a:cubicBezTo>
                  <a:pt x="1028011" y="875911"/>
                  <a:pt x="1021181" y="882916"/>
                  <a:pt x="1013589" y="882916"/>
                </a:cubicBezTo>
                <a:cubicBezTo>
                  <a:pt x="1005243" y="882916"/>
                  <a:pt x="998413" y="875911"/>
                  <a:pt x="998413" y="868127"/>
                </a:cubicBezTo>
                <a:cubicBezTo>
                  <a:pt x="998413" y="859566"/>
                  <a:pt x="1005243" y="853339"/>
                  <a:pt x="1013589" y="853339"/>
                </a:cubicBezTo>
                <a:close/>
                <a:moveTo>
                  <a:pt x="368059" y="785881"/>
                </a:moveTo>
                <a:cubicBezTo>
                  <a:pt x="376081" y="785881"/>
                  <a:pt x="380456" y="790256"/>
                  <a:pt x="380456" y="797549"/>
                </a:cubicBezTo>
                <a:cubicBezTo>
                  <a:pt x="380456" y="805571"/>
                  <a:pt x="376081" y="812135"/>
                  <a:pt x="368059" y="812135"/>
                </a:cubicBezTo>
                <a:cubicBezTo>
                  <a:pt x="360766" y="812135"/>
                  <a:pt x="354203" y="805571"/>
                  <a:pt x="354203" y="797549"/>
                </a:cubicBezTo>
                <a:cubicBezTo>
                  <a:pt x="354203" y="790256"/>
                  <a:pt x="360766" y="785881"/>
                  <a:pt x="368059" y="785881"/>
                </a:cubicBezTo>
                <a:close/>
                <a:moveTo>
                  <a:pt x="297226" y="785881"/>
                </a:moveTo>
                <a:cubicBezTo>
                  <a:pt x="303791" y="785881"/>
                  <a:pt x="309624" y="790256"/>
                  <a:pt x="309624" y="797549"/>
                </a:cubicBezTo>
                <a:cubicBezTo>
                  <a:pt x="309624" y="805571"/>
                  <a:pt x="303791" y="812135"/>
                  <a:pt x="297226" y="812135"/>
                </a:cubicBezTo>
                <a:cubicBezTo>
                  <a:pt x="289933" y="812135"/>
                  <a:pt x="283371" y="805571"/>
                  <a:pt x="283371" y="797549"/>
                </a:cubicBezTo>
                <a:cubicBezTo>
                  <a:pt x="283371" y="790256"/>
                  <a:pt x="289933" y="785881"/>
                  <a:pt x="297226" y="785881"/>
                </a:cubicBezTo>
                <a:close/>
                <a:moveTo>
                  <a:pt x="226398" y="785881"/>
                </a:moveTo>
                <a:cubicBezTo>
                  <a:pt x="232233" y="785881"/>
                  <a:pt x="238797" y="790256"/>
                  <a:pt x="238797" y="797549"/>
                </a:cubicBezTo>
                <a:cubicBezTo>
                  <a:pt x="238797" y="805571"/>
                  <a:pt x="232233" y="812135"/>
                  <a:pt x="226398" y="812135"/>
                </a:cubicBezTo>
                <a:cubicBezTo>
                  <a:pt x="218375" y="812135"/>
                  <a:pt x="212542" y="805571"/>
                  <a:pt x="212542" y="797549"/>
                </a:cubicBezTo>
                <a:cubicBezTo>
                  <a:pt x="212542" y="790256"/>
                  <a:pt x="218375" y="785881"/>
                  <a:pt x="226398" y="785881"/>
                </a:cubicBezTo>
                <a:close/>
                <a:moveTo>
                  <a:pt x="154101" y="785881"/>
                </a:moveTo>
                <a:cubicBezTo>
                  <a:pt x="161394" y="785881"/>
                  <a:pt x="167957" y="790256"/>
                  <a:pt x="167957" y="797549"/>
                </a:cubicBezTo>
                <a:cubicBezTo>
                  <a:pt x="167957" y="805571"/>
                  <a:pt x="161394" y="812135"/>
                  <a:pt x="154101" y="812135"/>
                </a:cubicBezTo>
                <a:cubicBezTo>
                  <a:pt x="147538" y="812135"/>
                  <a:pt x="141704" y="805571"/>
                  <a:pt x="141704" y="797549"/>
                </a:cubicBezTo>
                <a:cubicBezTo>
                  <a:pt x="141704" y="790256"/>
                  <a:pt x="147538" y="785881"/>
                  <a:pt x="154101" y="785881"/>
                </a:cubicBezTo>
                <a:close/>
                <a:moveTo>
                  <a:pt x="83272" y="785881"/>
                </a:moveTo>
                <a:cubicBezTo>
                  <a:pt x="90564" y="785881"/>
                  <a:pt x="97128" y="790256"/>
                  <a:pt x="97128" y="797549"/>
                </a:cubicBezTo>
                <a:cubicBezTo>
                  <a:pt x="97128" y="805571"/>
                  <a:pt x="90564" y="812135"/>
                  <a:pt x="83272" y="812135"/>
                </a:cubicBezTo>
                <a:cubicBezTo>
                  <a:pt x="76708" y="812135"/>
                  <a:pt x="70874" y="805571"/>
                  <a:pt x="70874" y="797549"/>
                </a:cubicBezTo>
                <a:cubicBezTo>
                  <a:pt x="70874" y="790256"/>
                  <a:pt x="76708" y="785881"/>
                  <a:pt x="83272" y="785881"/>
                </a:cubicBezTo>
                <a:close/>
                <a:moveTo>
                  <a:pt x="12036" y="785881"/>
                </a:moveTo>
                <a:cubicBezTo>
                  <a:pt x="20281" y="785881"/>
                  <a:pt x="26277" y="790256"/>
                  <a:pt x="26277" y="797549"/>
                </a:cubicBezTo>
                <a:cubicBezTo>
                  <a:pt x="26277" y="805571"/>
                  <a:pt x="20281" y="812135"/>
                  <a:pt x="12036" y="812135"/>
                </a:cubicBezTo>
                <a:cubicBezTo>
                  <a:pt x="4541" y="812135"/>
                  <a:pt x="44" y="805571"/>
                  <a:pt x="44" y="797549"/>
                </a:cubicBezTo>
                <a:cubicBezTo>
                  <a:pt x="44" y="790256"/>
                  <a:pt x="4541" y="785881"/>
                  <a:pt x="12036" y="785881"/>
                </a:cubicBezTo>
                <a:close/>
                <a:moveTo>
                  <a:pt x="4726684" y="782507"/>
                </a:moveTo>
                <a:cubicBezTo>
                  <a:pt x="4735246" y="782507"/>
                  <a:pt x="4741472" y="789070"/>
                  <a:pt x="4741472" y="794904"/>
                </a:cubicBezTo>
                <a:cubicBezTo>
                  <a:pt x="4741472" y="802926"/>
                  <a:pt x="4735246" y="808761"/>
                  <a:pt x="4726684" y="808761"/>
                </a:cubicBezTo>
                <a:cubicBezTo>
                  <a:pt x="4718122" y="808761"/>
                  <a:pt x="4711896" y="802926"/>
                  <a:pt x="4711896" y="794904"/>
                </a:cubicBezTo>
                <a:cubicBezTo>
                  <a:pt x="4711896" y="789070"/>
                  <a:pt x="4718122" y="782507"/>
                  <a:pt x="4726684" y="782507"/>
                </a:cubicBezTo>
                <a:close/>
                <a:moveTo>
                  <a:pt x="4655853" y="782507"/>
                </a:moveTo>
                <a:cubicBezTo>
                  <a:pt x="4663637" y="782507"/>
                  <a:pt x="4670642" y="789070"/>
                  <a:pt x="4670642" y="794904"/>
                </a:cubicBezTo>
                <a:cubicBezTo>
                  <a:pt x="4670642" y="802926"/>
                  <a:pt x="4663637" y="808761"/>
                  <a:pt x="4655853" y="808761"/>
                </a:cubicBezTo>
                <a:cubicBezTo>
                  <a:pt x="4647291" y="808761"/>
                  <a:pt x="4641064" y="802926"/>
                  <a:pt x="4641064" y="794904"/>
                </a:cubicBezTo>
                <a:cubicBezTo>
                  <a:pt x="4641064" y="789070"/>
                  <a:pt x="4647291" y="782507"/>
                  <a:pt x="4655853" y="782507"/>
                </a:cubicBezTo>
                <a:close/>
                <a:moveTo>
                  <a:pt x="4584091" y="782507"/>
                </a:moveTo>
                <a:cubicBezTo>
                  <a:pt x="4591384" y="782507"/>
                  <a:pt x="4596488" y="789070"/>
                  <a:pt x="4596488" y="794904"/>
                </a:cubicBezTo>
                <a:cubicBezTo>
                  <a:pt x="4596488" y="802926"/>
                  <a:pt x="4591384" y="808761"/>
                  <a:pt x="4584091" y="808761"/>
                </a:cubicBezTo>
                <a:cubicBezTo>
                  <a:pt x="4576069" y="808761"/>
                  <a:pt x="4570235" y="802926"/>
                  <a:pt x="4570235" y="794904"/>
                </a:cubicBezTo>
                <a:cubicBezTo>
                  <a:pt x="4570235" y="789070"/>
                  <a:pt x="4576069" y="782507"/>
                  <a:pt x="4584091" y="782507"/>
                </a:cubicBezTo>
                <a:close/>
                <a:moveTo>
                  <a:pt x="4513260" y="782507"/>
                </a:moveTo>
                <a:cubicBezTo>
                  <a:pt x="4519094" y="782507"/>
                  <a:pt x="4525657" y="789070"/>
                  <a:pt x="4525657" y="794904"/>
                </a:cubicBezTo>
                <a:cubicBezTo>
                  <a:pt x="4525657" y="802926"/>
                  <a:pt x="4519094" y="808761"/>
                  <a:pt x="4513260" y="808761"/>
                </a:cubicBezTo>
                <a:cubicBezTo>
                  <a:pt x="4505238" y="808761"/>
                  <a:pt x="4499404" y="802926"/>
                  <a:pt x="4499404" y="794904"/>
                </a:cubicBezTo>
                <a:cubicBezTo>
                  <a:pt x="4499404" y="789070"/>
                  <a:pt x="4505238" y="782507"/>
                  <a:pt x="4513260" y="782507"/>
                </a:cubicBezTo>
                <a:close/>
                <a:moveTo>
                  <a:pt x="4439056" y="782507"/>
                </a:moveTo>
                <a:cubicBezTo>
                  <a:pt x="4445619" y="782507"/>
                  <a:pt x="4451453" y="789070"/>
                  <a:pt x="4451453" y="794904"/>
                </a:cubicBezTo>
                <a:cubicBezTo>
                  <a:pt x="4451453" y="802926"/>
                  <a:pt x="4445619" y="808761"/>
                  <a:pt x="4439056" y="808761"/>
                </a:cubicBezTo>
                <a:cubicBezTo>
                  <a:pt x="4431763" y="808761"/>
                  <a:pt x="4425200" y="802926"/>
                  <a:pt x="4425200" y="794904"/>
                </a:cubicBezTo>
                <a:cubicBezTo>
                  <a:pt x="4425200" y="789070"/>
                  <a:pt x="4431763" y="782507"/>
                  <a:pt x="4439056" y="782507"/>
                </a:cubicBezTo>
                <a:close/>
                <a:moveTo>
                  <a:pt x="4366768" y="782507"/>
                </a:moveTo>
                <a:cubicBezTo>
                  <a:pt x="4374790" y="782507"/>
                  <a:pt x="4380624" y="789070"/>
                  <a:pt x="4380624" y="794904"/>
                </a:cubicBezTo>
                <a:cubicBezTo>
                  <a:pt x="4380624" y="802926"/>
                  <a:pt x="4374790" y="808761"/>
                  <a:pt x="4366768" y="808761"/>
                </a:cubicBezTo>
                <a:cubicBezTo>
                  <a:pt x="4360934" y="808761"/>
                  <a:pt x="4354371" y="802926"/>
                  <a:pt x="4354371" y="794904"/>
                </a:cubicBezTo>
                <a:cubicBezTo>
                  <a:pt x="4354371" y="789070"/>
                  <a:pt x="4360934" y="782507"/>
                  <a:pt x="4366768" y="782507"/>
                </a:cubicBezTo>
                <a:close/>
                <a:moveTo>
                  <a:pt x="4295937" y="782507"/>
                </a:moveTo>
                <a:cubicBezTo>
                  <a:pt x="4303959" y="782507"/>
                  <a:pt x="4309793" y="789070"/>
                  <a:pt x="4309793" y="794904"/>
                </a:cubicBezTo>
                <a:cubicBezTo>
                  <a:pt x="4309793" y="802926"/>
                  <a:pt x="4303959" y="808761"/>
                  <a:pt x="4295937" y="808761"/>
                </a:cubicBezTo>
                <a:cubicBezTo>
                  <a:pt x="4290103" y="808761"/>
                  <a:pt x="4283540" y="802926"/>
                  <a:pt x="4283540" y="794904"/>
                </a:cubicBezTo>
                <a:cubicBezTo>
                  <a:pt x="4283540" y="789070"/>
                  <a:pt x="4290103" y="782507"/>
                  <a:pt x="4295937" y="782507"/>
                </a:cubicBezTo>
                <a:close/>
                <a:moveTo>
                  <a:pt x="4225107" y="782507"/>
                </a:moveTo>
                <a:cubicBezTo>
                  <a:pt x="4233129" y="782507"/>
                  <a:pt x="4238963" y="789070"/>
                  <a:pt x="4238963" y="794904"/>
                </a:cubicBezTo>
                <a:cubicBezTo>
                  <a:pt x="4238963" y="802926"/>
                  <a:pt x="4233129" y="808761"/>
                  <a:pt x="4225107" y="808761"/>
                </a:cubicBezTo>
                <a:cubicBezTo>
                  <a:pt x="4217085" y="808761"/>
                  <a:pt x="4212710" y="802926"/>
                  <a:pt x="4212710" y="794904"/>
                </a:cubicBezTo>
                <a:cubicBezTo>
                  <a:pt x="4212710" y="789070"/>
                  <a:pt x="4217085" y="782507"/>
                  <a:pt x="4225107" y="782507"/>
                </a:cubicBezTo>
                <a:close/>
                <a:moveTo>
                  <a:pt x="4153295" y="782507"/>
                </a:moveTo>
                <a:cubicBezTo>
                  <a:pt x="4161078" y="782507"/>
                  <a:pt x="4168083" y="789070"/>
                  <a:pt x="4168083" y="794904"/>
                </a:cubicBezTo>
                <a:cubicBezTo>
                  <a:pt x="4168083" y="802926"/>
                  <a:pt x="4161078" y="808761"/>
                  <a:pt x="4153295" y="808761"/>
                </a:cubicBezTo>
                <a:cubicBezTo>
                  <a:pt x="4144733" y="808761"/>
                  <a:pt x="4138507" y="802926"/>
                  <a:pt x="4138507" y="794904"/>
                </a:cubicBezTo>
                <a:cubicBezTo>
                  <a:pt x="4138507" y="789070"/>
                  <a:pt x="4144733" y="782507"/>
                  <a:pt x="4153295" y="782507"/>
                </a:cubicBezTo>
                <a:close/>
                <a:moveTo>
                  <a:pt x="4082465" y="782507"/>
                </a:moveTo>
                <a:cubicBezTo>
                  <a:pt x="4090249" y="782507"/>
                  <a:pt x="4097254" y="789070"/>
                  <a:pt x="4097254" y="794904"/>
                </a:cubicBezTo>
                <a:cubicBezTo>
                  <a:pt x="4097254" y="802926"/>
                  <a:pt x="4090249" y="808761"/>
                  <a:pt x="4082465" y="808761"/>
                </a:cubicBezTo>
                <a:cubicBezTo>
                  <a:pt x="4073903" y="808761"/>
                  <a:pt x="4067676" y="802926"/>
                  <a:pt x="4067676" y="794904"/>
                </a:cubicBezTo>
                <a:cubicBezTo>
                  <a:pt x="4067676" y="789070"/>
                  <a:pt x="4073903" y="782507"/>
                  <a:pt x="4082465" y="782507"/>
                </a:cubicBezTo>
                <a:close/>
                <a:moveTo>
                  <a:pt x="4010703" y="782507"/>
                </a:moveTo>
                <a:cubicBezTo>
                  <a:pt x="4017996" y="782507"/>
                  <a:pt x="4023100" y="789070"/>
                  <a:pt x="4023100" y="794904"/>
                </a:cubicBezTo>
                <a:cubicBezTo>
                  <a:pt x="4023100" y="802926"/>
                  <a:pt x="4017996" y="808761"/>
                  <a:pt x="4010703" y="808761"/>
                </a:cubicBezTo>
                <a:cubicBezTo>
                  <a:pt x="4002681" y="808761"/>
                  <a:pt x="3996847" y="802926"/>
                  <a:pt x="3996847" y="794904"/>
                </a:cubicBezTo>
                <a:cubicBezTo>
                  <a:pt x="3996847" y="789070"/>
                  <a:pt x="4002681" y="782507"/>
                  <a:pt x="4010703" y="782507"/>
                </a:cubicBezTo>
                <a:close/>
                <a:moveTo>
                  <a:pt x="3939871" y="782507"/>
                </a:moveTo>
                <a:cubicBezTo>
                  <a:pt x="3946434" y="782507"/>
                  <a:pt x="3952268" y="789070"/>
                  <a:pt x="3952268" y="794904"/>
                </a:cubicBezTo>
                <a:cubicBezTo>
                  <a:pt x="3952268" y="802926"/>
                  <a:pt x="3946434" y="808761"/>
                  <a:pt x="3939871" y="808761"/>
                </a:cubicBezTo>
                <a:cubicBezTo>
                  <a:pt x="3932578" y="808761"/>
                  <a:pt x="3926015" y="802926"/>
                  <a:pt x="3926015" y="794904"/>
                </a:cubicBezTo>
                <a:cubicBezTo>
                  <a:pt x="3926015" y="789070"/>
                  <a:pt x="3932578" y="782507"/>
                  <a:pt x="3939871" y="782507"/>
                </a:cubicBezTo>
                <a:close/>
                <a:moveTo>
                  <a:pt x="3869042" y="782507"/>
                </a:moveTo>
                <a:cubicBezTo>
                  <a:pt x="3875605" y="782507"/>
                  <a:pt x="3881439" y="789070"/>
                  <a:pt x="3881439" y="794904"/>
                </a:cubicBezTo>
                <a:cubicBezTo>
                  <a:pt x="3881439" y="802926"/>
                  <a:pt x="3875605" y="808761"/>
                  <a:pt x="3869042" y="808761"/>
                </a:cubicBezTo>
                <a:cubicBezTo>
                  <a:pt x="3861749" y="808761"/>
                  <a:pt x="3855186" y="802926"/>
                  <a:pt x="3855186" y="794904"/>
                </a:cubicBezTo>
                <a:cubicBezTo>
                  <a:pt x="3855186" y="789070"/>
                  <a:pt x="3861749" y="782507"/>
                  <a:pt x="3869042" y="782507"/>
                </a:cubicBezTo>
                <a:close/>
                <a:moveTo>
                  <a:pt x="3796752" y="782507"/>
                </a:moveTo>
                <a:cubicBezTo>
                  <a:pt x="3804774" y="782507"/>
                  <a:pt x="3810608" y="789070"/>
                  <a:pt x="3810608" y="796363"/>
                </a:cubicBezTo>
                <a:cubicBezTo>
                  <a:pt x="3810608" y="802926"/>
                  <a:pt x="3804774" y="808761"/>
                  <a:pt x="3796752" y="808761"/>
                </a:cubicBezTo>
                <a:cubicBezTo>
                  <a:pt x="3790918" y="808761"/>
                  <a:pt x="3784355" y="802926"/>
                  <a:pt x="3784355" y="796363"/>
                </a:cubicBezTo>
                <a:cubicBezTo>
                  <a:pt x="3784355" y="789070"/>
                  <a:pt x="3790918" y="782507"/>
                  <a:pt x="3796752" y="782507"/>
                </a:cubicBezTo>
                <a:close/>
                <a:moveTo>
                  <a:pt x="3725922" y="782507"/>
                </a:moveTo>
                <a:cubicBezTo>
                  <a:pt x="3733944" y="782507"/>
                  <a:pt x="3739778" y="789070"/>
                  <a:pt x="3739778" y="796363"/>
                </a:cubicBezTo>
                <a:cubicBezTo>
                  <a:pt x="3739778" y="802926"/>
                  <a:pt x="3733944" y="808761"/>
                  <a:pt x="3725922" y="808761"/>
                </a:cubicBezTo>
                <a:cubicBezTo>
                  <a:pt x="3719359" y="808761"/>
                  <a:pt x="3713525" y="802926"/>
                  <a:pt x="3713525" y="796363"/>
                </a:cubicBezTo>
                <a:cubicBezTo>
                  <a:pt x="3713525" y="789070"/>
                  <a:pt x="3719359" y="782507"/>
                  <a:pt x="3725922" y="782507"/>
                </a:cubicBezTo>
                <a:close/>
                <a:moveTo>
                  <a:pt x="3655091" y="782507"/>
                </a:moveTo>
                <a:cubicBezTo>
                  <a:pt x="3662384" y="782507"/>
                  <a:pt x="3668947" y="789070"/>
                  <a:pt x="3668947" y="796363"/>
                </a:cubicBezTo>
                <a:cubicBezTo>
                  <a:pt x="3668947" y="802926"/>
                  <a:pt x="3662384" y="808761"/>
                  <a:pt x="3655091" y="808761"/>
                </a:cubicBezTo>
                <a:cubicBezTo>
                  <a:pt x="3647069" y="808761"/>
                  <a:pt x="3642694" y="802926"/>
                  <a:pt x="3642694" y="796363"/>
                </a:cubicBezTo>
                <a:cubicBezTo>
                  <a:pt x="3642694" y="789070"/>
                  <a:pt x="3647069" y="782507"/>
                  <a:pt x="3655091" y="782507"/>
                </a:cubicBezTo>
                <a:close/>
                <a:moveTo>
                  <a:pt x="3583280" y="782507"/>
                </a:moveTo>
                <a:cubicBezTo>
                  <a:pt x="3591064" y="782507"/>
                  <a:pt x="3598069" y="789070"/>
                  <a:pt x="3598069" y="796363"/>
                </a:cubicBezTo>
                <a:cubicBezTo>
                  <a:pt x="3598069" y="802926"/>
                  <a:pt x="3591064" y="808761"/>
                  <a:pt x="3583280" y="808761"/>
                </a:cubicBezTo>
                <a:cubicBezTo>
                  <a:pt x="3574718" y="808761"/>
                  <a:pt x="3568491" y="802926"/>
                  <a:pt x="3568491" y="796363"/>
                </a:cubicBezTo>
                <a:cubicBezTo>
                  <a:pt x="3568491" y="789070"/>
                  <a:pt x="3574718" y="782507"/>
                  <a:pt x="3583280" y="782507"/>
                </a:cubicBezTo>
                <a:close/>
                <a:moveTo>
                  <a:pt x="3512449" y="782507"/>
                </a:moveTo>
                <a:cubicBezTo>
                  <a:pt x="3520232" y="782507"/>
                  <a:pt x="3527237" y="789070"/>
                  <a:pt x="3527237" y="796363"/>
                </a:cubicBezTo>
                <a:cubicBezTo>
                  <a:pt x="3527237" y="802926"/>
                  <a:pt x="3520232" y="808761"/>
                  <a:pt x="3512449" y="808761"/>
                </a:cubicBezTo>
                <a:cubicBezTo>
                  <a:pt x="3503887" y="808761"/>
                  <a:pt x="3497661" y="802926"/>
                  <a:pt x="3497661" y="796363"/>
                </a:cubicBezTo>
                <a:cubicBezTo>
                  <a:pt x="3497661" y="789070"/>
                  <a:pt x="3503887" y="782507"/>
                  <a:pt x="3512449" y="782507"/>
                </a:cubicBezTo>
                <a:close/>
                <a:moveTo>
                  <a:pt x="3441619" y="782507"/>
                </a:moveTo>
                <a:cubicBezTo>
                  <a:pt x="3450181" y="782507"/>
                  <a:pt x="3456408" y="789070"/>
                  <a:pt x="3456408" y="796363"/>
                </a:cubicBezTo>
                <a:cubicBezTo>
                  <a:pt x="3456408" y="802926"/>
                  <a:pt x="3450181" y="808761"/>
                  <a:pt x="3441619" y="808761"/>
                </a:cubicBezTo>
                <a:cubicBezTo>
                  <a:pt x="3433835" y="808761"/>
                  <a:pt x="3426830" y="802926"/>
                  <a:pt x="3426830" y="796363"/>
                </a:cubicBezTo>
                <a:cubicBezTo>
                  <a:pt x="3426830" y="789070"/>
                  <a:pt x="3433835" y="782507"/>
                  <a:pt x="3441619" y="782507"/>
                </a:cubicBezTo>
                <a:close/>
                <a:moveTo>
                  <a:pt x="3369857" y="782507"/>
                </a:moveTo>
                <a:cubicBezTo>
                  <a:pt x="3377879" y="782507"/>
                  <a:pt x="3382254" y="789070"/>
                  <a:pt x="3382254" y="796363"/>
                </a:cubicBezTo>
                <a:cubicBezTo>
                  <a:pt x="3382254" y="802926"/>
                  <a:pt x="3377879" y="808761"/>
                  <a:pt x="3369857" y="808761"/>
                </a:cubicBezTo>
                <a:cubicBezTo>
                  <a:pt x="3362564" y="808761"/>
                  <a:pt x="3356001" y="802926"/>
                  <a:pt x="3356001" y="796363"/>
                </a:cubicBezTo>
                <a:cubicBezTo>
                  <a:pt x="3356001" y="789070"/>
                  <a:pt x="3362564" y="782507"/>
                  <a:pt x="3369857" y="782507"/>
                </a:cubicBezTo>
                <a:close/>
                <a:moveTo>
                  <a:pt x="3299083" y="782507"/>
                </a:moveTo>
                <a:cubicBezTo>
                  <a:pt x="3305645" y="782507"/>
                  <a:pt x="3311480" y="789070"/>
                  <a:pt x="3311480" y="796363"/>
                </a:cubicBezTo>
                <a:cubicBezTo>
                  <a:pt x="3311480" y="802926"/>
                  <a:pt x="3305645" y="808761"/>
                  <a:pt x="3299083" y="808761"/>
                </a:cubicBezTo>
                <a:cubicBezTo>
                  <a:pt x="3291789" y="808761"/>
                  <a:pt x="3285229" y="802926"/>
                  <a:pt x="3285229" y="796363"/>
                </a:cubicBezTo>
                <a:cubicBezTo>
                  <a:pt x="3285229" y="789070"/>
                  <a:pt x="3291789" y="782507"/>
                  <a:pt x="3299083" y="782507"/>
                </a:cubicBezTo>
                <a:close/>
                <a:moveTo>
                  <a:pt x="3228250" y="782507"/>
                </a:moveTo>
                <a:cubicBezTo>
                  <a:pt x="3234814" y="782507"/>
                  <a:pt x="3240649" y="789070"/>
                  <a:pt x="3240649" y="796363"/>
                </a:cubicBezTo>
                <a:cubicBezTo>
                  <a:pt x="3240649" y="802926"/>
                  <a:pt x="3234814" y="808761"/>
                  <a:pt x="3228250" y="808761"/>
                </a:cubicBezTo>
                <a:cubicBezTo>
                  <a:pt x="3220230" y="808761"/>
                  <a:pt x="3214395" y="802926"/>
                  <a:pt x="3214395" y="796363"/>
                </a:cubicBezTo>
                <a:cubicBezTo>
                  <a:pt x="3214395" y="789070"/>
                  <a:pt x="3220230" y="782507"/>
                  <a:pt x="3228250" y="782507"/>
                </a:cubicBezTo>
                <a:close/>
                <a:moveTo>
                  <a:pt x="3152591" y="782507"/>
                </a:moveTo>
                <a:cubicBezTo>
                  <a:pt x="3159884" y="782507"/>
                  <a:pt x="3166447" y="789070"/>
                  <a:pt x="3166447" y="796363"/>
                </a:cubicBezTo>
                <a:cubicBezTo>
                  <a:pt x="3166447" y="802926"/>
                  <a:pt x="3159884" y="808761"/>
                  <a:pt x="3152591" y="808761"/>
                </a:cubicBezTo>
                <a:cubicBezTo>
                  <a:pt x="3146027" y="808761"/>
                  <a:pt x="3140193" y="802926"/>
                  <a:pt x="3140193" y="796363"/>
                </a:cubicBezTo>
                <a:cubicBezTo>
                  <a:pt x="3140193" y="789070"/>
                  <a:pt x="3146027" y="782507"/>
                  <a:pt x="3152591" y="782507"/>
                </a:cubicBezTo>
                <a:close/>
                <a:moveTo>
                  <a:pt x="1226672" y="782507"/>
                </a:moveTo>
                <a:cubicBezTo>
                  <a:pt x="1233964" y="782507"/>
                  <a:pt x="1240529" y="789337"/>
                  <a:pt x="1240529" y="796926"/>
                </a:cubicBezTo>
                <a:cubicBezTo>
                  <a:pt x="1240529" y="805275"/>
                  <a:pt x="1233964" y="812105"/>
                  <a:pt x="1226672" y="812105"/>
                </a:cubicBezTo>
                <a:cubicBezTo>
                  <a:pt x="1218658" y="812105"/>
                  <a:pt x="1214283" y="805275"/>
                  <a:pt x="1214283" y="796926"/>
                </a:cubicBezTo>
                <a:cubicBezTo>
                  <a:pt x="1214283" y="789337"/>
                  <a:pt x="1218658" y="782507"/>
                  <a:pt x="1226672" y="782507"/>
                </a:cubicBezTo>
                <a:close/>
                <a:moveTo>
                  <a:pt x="1154869" y="782507"/>
                </a:moveTo>
                <a:cubicBezTo>
                  <a:pt x="1162652" y="782507"/>
                  <a:pt x="1169658" y="789337"/>
                  <a:pt x="1169658" y="796926"/>
                </a:cubicBezTo>
                <a:cubicBezTo>
                  <a:pt x="1169658" y="805275"/>
                  <a:pt x="1162652" y="812105"/>
                  <a:pt x="1154869" y="812105"/>
                </a:cubicBezTo>
                <a:cubicBezTo>
                  <a:pt x="1146307" y="812105"/>
                  <a:pt x="1140080" y="805275"/>
                  <a:pt x="1140080" y="796926"/>
                </a:cubicBezTo>
                <a:cubicBezTo>
                  <a:pt x="1140080" y="789337"/>
                  <a:pt x="1146307" y="782507"/>
                  <a:pt x="1154869" y="782507"/>
                </a:cubicBezTo>
                <a:close/>
                <a:moveTo>
                  <a:pt x="1084040" y="782507"/>
                </a:moveTo>
                <a:cubicBezTo>
                  <a:pt x="1091822" y="782507"/>
                  <a:pt x="1098826" y="789337"/>
                  <a:pt x="1098826" y="796926"/>
                </a:cubicBezTo>
                <a:cubicBezTo>
                  <a:pt x="1098826" y="805275"/>
                  <a:pt x="1091822" y="812105"/>
                  <a:pt x="1084040" y="812105"/>
                </a:cubicBezTo>
                <a:cubicBezTo>
                  <a:pt x="1075478" y="812105"/>
                  <a:pt x="1069250" y="805275"/>
                  <a:pt x="1069250" y="796926"/>
                </a:cubicBezTo>
                <a:cubicBezTo>
                  <a:pt x="1069250" y="789337"/>
                  <a:pt x="1075478" y="782507"/>
                  <a:pt x="1084040" y="782507"/>
                </a:cubicBezTo>
                <a:close/>
                <a:moveTo>
                  <a:pt x="1013594" y="782507"/>
                </a:moveTo>
                <a:cubicBezTo>
                  <a:pt x="1021186" y="782507"/>
                  <a:pt x="1028015" y="789337"/>
                  <a:pt x="1028015" y="796926"/>
                </a:cubicBezTo>
                <a:cubicBezTo>
                  <a:pt x="1028015" y="805275"/>
                  <a:pt x="1021186" y="812105"/>
                  <a:pt x="1013594" y="812105"/>
                </a:cubicBezTo>
                <a:cubicBezTo>
                  <a:pt x="1005249" y="812105"/>
                  <a:pt x="998417" y="805275"/>
                  <a:pt x="998417" y="796926"/>
                </a:cubicBezTo>
                <a:cubicBezTo>
                  <a:pt x="998417" y="789337"/>
                  <a:pt x="1005249" y="782507"/>
                  <a:pt x="1013594" y="782507"/>
                </a:cubicBezTo>
                <a:close/>
                <a:moveTo>
                  <a:pt x="941447" y="782507"/>
                </a:moveTo>
                <a:cubicBezTo>
                  <a:pt x="949468" y="782507"/>
                  <a:pt x="953844" y="789337"/>
                  <a:pt x="953844" y="796926"/>
                </a:cubicBezTo>
                <a:cubicBezTo>
                  <a:pt x="953844" y="805275"/>
                  <a:pt x="949468" y="812105"/>
                  <a:pt x="941447" y="812105"/>
                </a:cubicBezTo>
                <a:cubicBezTo>
                  <a:pt x="934155" y="812105"/>
                  <a:pt x="927591" y="805275"/>
                  <a:pt x="927591" y="796926"/>
                </a:cubicBezTo>
                <a:cubicBezTo>
                  <a:pt x="927591" y="789337"/>
                  <a:pt x="934155" y="782507"/>
                  <a:pt x="941447" y="782507"/>
                </a:cubicBezTo>
                <a:close/>
                <a:moveTo>
                  <a:pt x="870615" y="782507"/>
                </a:moveTo>
                <a:cubicBezTo>
                  <a:pt x="877179" y="782507"/>
                  <a:pt x="883013" y="789337"/>
                  <a:pt x="883013" y="796926"/>
                </a:cubicBezTo>
                <a:cubicBezTo>
                  <a:pt x="883013" y="805275"/>
                  <a:pt x="877179" y="812105"/>
                  <a:pt x="870615" y="812105"/>
                </a:cubicBezTo>
                <a:cubicBezTo>
                  <a:pt x="863322" y="812105"/>
                  <a:pt x="856759" y="805275"/>
                  <a:pt x="856759" y="796926"/>
                </a:cubicBezTo>
                <a:cubicBezTo>
                  <a:pt x="856759" y="789337"/>
                  <a:pt x="863322" y="782507"/>
                  <a:pt x="870615" y="782507"/>
                </a:cubicBezTo>
                <a:close/>
                <a:moveTo>
                  <a:pt x="799784" y="782507"/>
                </a:moveTo>
                <a:cubicBezTo>
                  <a:pt x="806349" y="782507"/>
                  <a:pt x="812183" y="789337"/>
                  <a:pt x="812183" y="796926"/>
                </a:cubicBezTo>
                <a:cubicBezTo>
                  <a:pt x="812183" y="805275"/>
                  <a:pt x="806349" y="812105"/>
                  <a:pt x="799784" y="812105"/>
                </a:cubicBezTo>
                <a:cubicBezTo>
                  <a:pt x="792492" y="812105"/>
                  <a:pt x="785929" y="805275"/>
                  <a:pt x="785929" y="796926"/>
                </a:cubicBezTo>
                <a:cubicBezTo>
                  <a:pt x="785929" y="789337"/>
                  <a:pt x="792492" y="782507"/>
                  <a:pt x="799784" y="782507"/>
                </a:cubicBezTo>
                <a:close/>
                <a:moveTo>
                  <a:pt x="724123" y="782507"/>
                </a:moveTo>
                <a:cubicBezTo>
                  <a:pt x="731417" y="782507"/>
                  <a:pt x="737981" y="789337"/>
                  <a:pt x="737981" y="796926"/>
                </a:cubicBezTo>
                <a:cubicBezTo>
                  <a:pt x="737981" y="805275"/>
                  <a:pt x="731417" y="812105"/>
                  <a:pt x="724123" y="812105"/>
                </a:cubicBezTo>
                <a:cubicBezTo>
                  <a:pt x="717559" y="812105"/>
                  <a:pt x="711726" y="805275"/>
                  <a:pt x="711726" y="796926"/>
                </a:cubicBezTo>
                <a:cubicBezTo>
                  <a:pt x="711726" y="789337"/>
                  <a:pt x="717559" y="782507"/>
                  <a:pt x="724123" y="782507"/>
                </a:cubicBezTo>
                <a:close/>
                <a:moveTo>
                  <a:pt x="653293" y="782507"/>
                </a:moveTo>
                <a:cubicBezTo>
                  <a:pt x="660586" y="782507"/>
                  <a:pt x="667149" y="789337"/>
                  <a:pt x="667149" y="796926"/>
                </a:cubicBezTo>
                <a:cubicBezTo>
                  <a:pt x="667149" y="805275"/>
                  <a:pt x="660586" y="812105"/>
                  <a:pt x="653293" y="812105"/>
                </a:cubicBezTo>
                <a:cubicBezTo>
                  <a:pt x="645271" y="812105"/>
                  <a:pt x="640896" y="805275"/>
                  <a:pt x="640896" y="796926"/>
                </a:cubicBezTo>
                <a:cubicBezTo>
                  <a:pt x="640896" y="789337"/>
                  <a:pt x="645271" y="782507"/>
                  <a:pt x="653293" y="782507"/>
                </a:cubicBezTo>
                <a:close/>
                <a:moveTo>
                  <a:pt x="584855" y="782507"/>
                </a:moveTo>
                <a:cubicBezTo>
                  <a:pt x="592639" y="782507"/>
                  <a:pt x="599643" y="789337"/>
                  <a:pt x="599643" y="796926"/>
                </a:cubicBezTo>
                <a:cubicBezTo>
                  <a:pt x="599643" y="805275"/>
                  <a:pt x="592639" y="812105"/>
                  <a:pt x="584855" y="812105"/>
                </a:cubicBezTo>
                <a:cubicBezTo>
                  <a:pt x="576293" y="812105"/>
                  <a:pt x="570066" y="805275"/>
                  <a:pt x="570066" y="796926"/>
                </a:cubicBezTo>
                <a:cubicBezTo>
                  <a:pt x="570066" y="789337"/>
                  <a:pt x="576293" y="782507"/>
                  <a:pt x="584855" y="782507"/>
                </a:cubicBezTo>
                <a:close/>
                <a:moveTo>
                  <a:pt x="513654" y="782507"/>
                </a:moveTo>
                <a:cubicBezTo>
                  <a:pt x="522003" y="782507"/>
                  <a:pt x="528831" y="789337"/>
                  <a:pt x="528831" y="796926"/>
                </a:cubicBezTo>
                <a:cubicBezTo>
                  <a:pt x="528831" y="805275"/>
                  <a:pt x="522003" y="812105"/>
                  <a:pt x="513654" y="812105"/>
                </a:cubicBezTo>
                <a:cubicBezTo>
                  <a:pt x="506065" y="812105"/>
                  <a:pt x="499235" y="805275"/>
                  <a:pt x="499235" y="796926"/>
                </a:cubicBezTo>
                <a:cubicBezTo>
                  <a:pt x="499235" y="789337"/>
                  <a:pt x="506065" y="782507"/>
                  <a:pt x="513654" y="782507"/>
                </a:cubicBezTo>
                <a:close/>
                <a:moveTo>
                  <a:pt x="439821" y="782507"/>
                </a:moveTo>
                <a:cubicBezTo>
                  <a:pt x="448384" y="782507"/>
                  <a:pt x="454611" y="789337"/>
                  <a:pt x="454611" y="796926"/>
                </a:cubicBezTo>
                <a:cubicBezTo>
                  <a:pt x="454611" y="805275"/>
                  <a:pt x="448384" y="812105"/>
                  <a:pt x="439821" y="812105"/>
                </a:cubicBezTo>
                <a:cubicBezTo>
                  <a:pt x="432038" y="812105"/>
                  <a:pt x="425033" y="805275"/>
                  <a:pt x="425033" y="796926"/>
                </a:cubicBezTo>
                <a:cubicBezTo>
                  <a:pt x="425033" y="789337"/>
                  <a:pt x="432038" y="782507"/>
                  <a:pt x="439821" y="782507"/>
                </a:cubicBezTo>
                <a:close/>
                <a:moveTo>
                  <a:pt x="4439056" y="711678"/>
                </a:moveTo>
                <a:cubicBezTo>
                  <a:pt x="4445619" y="711678"/>
                  <a:pt x="4451453" y="716783"/>
                  <a:pt x="4451453" y="724075"/>
                </a:cubicBezTo>
                <a:cubicBezTo>
                  <a:pt x="4451453" y="732097"/>
                  <a:pt x="4445619" y="737932"/>
                  <a:pt x="4439056" y="737932"/>
                </a:cubicBezTo>
                <a:cubicBezTo>
                  <a:pt x="4431763" y="737932"/>
                  <a:pt x="4425200" y="732097"/>
                  <a:pt x="4425200" y="724075"/>
                </a:cubicBezTo>
                <a:cubicBezTo>
                  <a:pt x="4425200" y="716783"/>
                  <a:pt x="4431763" y="711678"/>
                  <a:pt x="4439056" y="711678"/>
                </a:cubicBezTo>
                <a:close/>
                <a:moveTo>
                  <a:pt x="4366768" y="711678"/>
                </a:moveTo>
                <a:cubicBezTo>
                  <a:pt x="4374790" y="711678"/>
                  <a:pt x="4380624" y="716783"/>
                  <a:pt x="4380624" y="724075"/>
                </a:cubicBezTo>
                <a:cubicBezTo>
                  <a:pt x="4380624" y="732097"/>
                  <a:pt x="4374790" y="737932"/>
                  <a:pt x="4366768" y="737932"/>
                </a:cubicBezTo>
                <a:cubicBezTo>
                  <a:pt x="4360934" y="737932"/>
                  <a:pt x="4354371" y="732097"/>
                  <a:pt x="4354371" y="724075"/>
                </a:cubicBezTo>
                <a:cubicBezTo>
                  <a:pt x="4354371" y="716783"/>
                  <a:pt x="4360934" y="711678"/>
                  <a:pt x="4366768" y="711678"/>
                </a:cubicBezTo>
                <a:close/>
                <a:moveTo>
                  <a:pt x="4295937" y="711678"/>
                </a:moveTo>
                <a:cubicBezTo>
                  <a:pt x="4303959" y="711678"/>
                  <a:pt x="4309793" y="716783"/>
                  <a:pt x="4309793" y="724075"/>
                </a:cubicBezTo>
                <a:cubicBezTo>
                  <a:pt x="4309793" y="732097"/>
                  <a:pt x="4303959" y="737932"/>
                  <a:pt x="4295937" y="737932"/>
                </a:cubicBezTo>
                <a:cubicBezTo>
                  <a:pt x="4290103" y="737932"/>
                  <a:pt x="4283540" y="732097"/>
                  <a:pt x="4283540" y="724075"/>
                </a:cubicBezTo>
                <a:cubicBezTo>
                  <a:pt x="4283540" y="716783"/>
                  <a:pt x="4290103" y="711678"/>
                  <a:pt x="4295937" y="711678"/>
                </a:cubicBezTo>
                <a:close/>
                <a:moveTo>
                  <a:pt x="4225107" y="711678"/>
                </a:moveTo>
                <a:cubicBezTo>
                  <a:pt x="4233129" y="711678"/>
                  <a:pt x="4238963" y="718241"/>
                  <a:pt x="4238963" y="724075"/>
                </a:cubicBezTo>
                <a:cubicBezTo>
                  <a:pt x="4238963" y="732097"/>
                  <a:pt x="4233129" y="737932"/>
                  <a:pt x="4225107" y="737932"/>
                </a:cubicBezTo>
                <a:cubicBezTo>
                  <a:pt x="4217085" y="737932"/>
                  <a:pt x="4212710" y="732097"/>
                  <a:pt x="4212710" y="724075"/>
                </a:cubicBezTo>
                <a:cubicBezTo>
                  <a:pt x="4212710" y="718241"/>
                  <a:pt x="4217085" y="711678"/>
                  <a:pt x="4225107" y="711678"/>
                </a:cubicBezTo>
                <a:close/>
                <a:moveTo>
                  <a:pt x="4153295" y="711678"/>
                </a:moveTo>
                <a:cubicBezTo>
                  <a:pt x="4161078" y="711678"/>
                  <a:pt x="4168083" y="718241"/>
                  <a:pt x="4168083" y="724075"/>
                </a:cubicBezTo>
                <a:cubicBezTo>
                  <a:pt x="4168083" y="732097"/>
                  <a:pt x="4161078" y="737932"/>
                  <a:pt x="4153295" y="737932"/>
                </a:cubicBezTo>
                <a:cubicBezTo>
                  <a:pt x="4144733" y="737932"/>
                  <a:pt x="4138507" y="732097"/>
                  <a:pt x="4138507" y="724075"/>
                </a:cubicBezTo>
                <a:cubicBezTo>
                  <a:pt x="4138507" y="718241"/>
                  <a:pt x="4144733" y="711678"/>
                  <a:pt x="4153295" y="711678"/>
                </a:cubicBezTo>
                <a:close/>
                <a:moveTo>
                  <a:pt x="4082465" y="711678"/>
                </a:moveTo>
                <a:cubicBezTo>
                  <a:pt x="4090249" y="711678"/>
                  <a:pt x="4097254" y="718241"/>
                  <a:pt x="4097254" y="724075"/>
                </a:cubicBezTo>
                <a:cubicBezTo>
                  <a:pt x="4097254" y="732097"/>
                  <a:pt x="4090249" y="737932"/>
                  <a:pt x="4082465" y="737932"/>
                </a:cubicBezTo>
                <a:cubicBezTo>
                  <a:pt x="4073903" y="737932"/>
                  <a:pt x="4067676" y="732097"/>
                  <a:pt x="4067676" y="724075"/>
                </a:cubicBezTo>
                <a:cubicBezTo>
                  <a:pt x="4067676" y="718241"/>
                  <a:pt x="4073903" y="711678"/>
                  <a:pt x="4082465" y="711678"/>
                </a:cubicBezTo>
                <a:close/>
                <a:moveTo>
                  <a:pt x="4010703" y="711678"/>
                </a:moveTo>
                <a:cubicBezTo>
                  <a:pt x="4017996" y="711678"/>
                  <a:pt x="4023100" y="718241"/>
                  <a:pt x="4023100" y="724075"/>
                </a:cubicBezTo>
                <a:cubicBezTo>
                  <a:pt x="4023100" y="732097"/>
                  <a:pt x="4017996" y="737932"/>
                  <a:pt x="4010703" y="737932"/>
                </a:cubicBezTo>
                <a:cubicBezTo>
                  <a:pt x="4002681" y="737932"/>
                  <a:pt x="3996847" y="732097"/>
                  <a:pt x="3996847" y="724075"/>
                </a:cubicBezTo>
                <a:cubicBezTo>
                  <a:pt x="3996847" y="718241"/>
                  <a:pt x="4002681" y="711678"/>
                  <a:pt x="4010703" y="711678"/>
                </a:cubicBezTo>
                <a:close/>
                <a:moveTo>
                  <a:pt x="3939871" y="711678"/>
                </a:moveTo>
                <a:cubicBezTo>
                  <a:pt x="3946434" y="711678"/>
                  <a:pt x="3952268" y="718241"/>
                  <a:pt x="3952268" y="724075"/>
                </a:cubicBezTo>
                <a:cubicBezTo>
                  <a:pt x="3952268" y="732097"/>
                  <a:pt x="3946434" y="737932"/>
                  <a:pt x="3939871" y="737932"/>
                </a:cubicBezTo>
                <a:cubicBezTo>
                  <a:pt x="3932578" y="737932"/>
                  <a:pt x="3926015" y="732097"/>
                  <a:pt x="3926015" y="724075"/>
                </a:cubicBezTo>
                <a:cubicBezTo>
                  <a:pt x="3926015" y="718241"/>
                  <a:pt x="3932578" y="711678"/>
                  <a:pt x="3939871" y="711678"/>
                </a:cubicBezTo>
                <a:close/>
                <a:moveTo>
                  <a:pt x="3869042" y="711678"/>
                </a:moveTo>
                <a:cubicBezTo>
                  <a:pt x="3875605" y="711678"/>
                  <a:pt x="3881439" y="718241"/>
                  <a:pt x="3881439" y="724075"/>
                </a:cubicBezTo>
                <a:cubicBezTo>
                  <a:pt x="3881439" y="732097"/>
                  <a:pt x="3875605" y="737932"/>
                  <a:pt x="3869042" y="737932"/>
                </a:cubicBezTo>
                <a:cubicBezTo>
                  <a:pt x="3861749" y="737932"/>
                  <a:pt x="3855186" y="732097"/>
                  <a:pt x="3855186" y="724075"/>
                </a:cubicBezTo>
                <a:cubicBezTo>
                  <a:pt x="3855186" y="718241"/>
                  <a:pt x="3861749" y="711678"/>
                  <a:pt x="3869042" y="711678"/>
                </a:cubicBezTo>
                <a:close/>
                <a:moveTo>
                  <a:pt x="3796752" y="711678"/>
                </a:moveTo>
                <a:cubicBezTo>
                  <a:pt x="3804774" y="711678"/>
                  <a:pt x="3810608" y="718241"/>
                  <a:pt x="3810608" y="724075"/>
                </a:cubicBezTo>
                <a:cubicBezTo>
                  <a:pt x="3810608" y="732097"/>
                  <a:pt x="3804774" y="737932"/>
                  <a:pt x="3796752" y="737932"/>
                </a:cubicBezTo>
                <a:cubicBezTo>
                  <a:pt x="3790918" y="737932"/>
                  <a:pt x="3784355" y="732097"/>
                  <a:pt x="3784355" y="724075"/>
                </a:cubicBezTo>
                <a:cubicBezTo>
                  <a:pt x="3784355" y="718241"/>
                  <a:pt x="3790918" y="711678"/>
                  <a:pt x="3796752" y="711678"/>
                </a:cubicBezTo>
                <a:close/>
                <a:moveTo>
                  <a:pt x="3725922" y="711678"/>
                </a:moveTo>
                <a:cubicBezTo>
                  <a:pt x="3733944" y="711678"/>
                  <a:pt x="3739778" y="718241"/>
                  <a:pt x="3739778" y="724075"/>
                </a:cubicBezTo>
                <a:cubicBezTo>
                  <a:pt x="3739778" y="732097"/>
                  <a:pt x="3733944" y="737932"/>
                  <a:pt x="3725922" y="737932"/>
                </a:cubicBezTo>
                <a:cubicBezTo>
                  <a:pt x="3719359" y="737932"/>
                  <a:pt x="3713525" y="732097"/>
                  <a:pt x="3713525" y="724075"/>
                </a:cubicBezTo>
                <a:cubicBezTo>
                  <a:pt x="3713525" y="718241"/>
                  <a:pt x="3719359" y="711678"/>
                  <a:pt x="3725922" y="711678"/>
                </a:cubicBezTo>
                <a:close/>
                <a:moveTo>
                  <a:pt x="3655091" y="711678"/>
                </a:moveTo>
                <a:cubicBezTo>
                  <a:pt x="3662384" y="711678"/>
                  <a:pt x="3668947" y="718241"/>
                  <a:pt x="3668947" y="724075"/>
                </a:cubicBezTo>
                <a:cubicBezTo>
                  <a:pt x="3668947" y="732097"/>
                  <a:pt x="3662384" y="737932"/>
                  <a:pt x="3655091" y="737932"/>
                </a:cubicBezTo>
                <a:cubicBezTo>
                  <a:pt x="3647069" y="737932"/>
                  <a:pt x="3642694" y="732097"/>
                  <a:pt x="3642694" y="724075"/>
                </a:cubicBezTo>
                <a:cubicBezTo>
                  <a:pt x="3642694" y="718241"/>
                  <a:pt x="3647069" y="711678"/>
                  <a:pt x="3655091" y="711678"/>
                </a:cubicBezTo>
                <a:close/>
                <a:moveTo>
                  <a:pt x="3583280" y="711678"/>
                </a:moveTo>
                <a:cubicBezTo>
                  <a:pt x="3591064" y="711678"/>
                  <a:pt x="3598069" y="718241"/>
                  <a:pt x="3598069" y="724075"/>
                </a:cubicBezTo>
                <a:cubicBezTo>
                  <a:pt x="3598069" y="732097"/>
                  <a:pt x="3591064" y="737932"/>
                  <a:pt x="3583280" y="737932"/>
                </a:cubicBezTo>
                <a:cubicBezTo>
                  <a:pt x="3574718" y="737932"/>
                  <a:pt x="3568491" y="732097"/>
                  <a:pt x="3568491" y="724075"/>
                </a:cubicBezTo>
                <a:cubicBezTo>
                  <a:pt x="3568491" y="718241"/>
                  <a:pt x="3574718" y="711678"/>
                  <a:pt x="3583280" y="711678"/>
                </a:cubicBezTo>
                <a:close/>
                <a:moveTo>
                  <a:pt x="3512449" y="711678"/>
                </a:moveTo>
                <a:cubicBezTo>
                  <a:pt x="3520232" y="711678"/>
                  <a:pt x="3527237" y="718241"/>
                  <a:pt x="3527237" y="724075"/>
                </a:cubicBezTo>
                <a:cubicBezTo>
                  <a:pt x="3527237" y="732097"/>
                  <a:pt x="3520232" y="737932"/>
                  <a:pt x="3512449" y="737932"/>
                </a:cubicBezTo>
                <a:cubicBezTo>
                  <a:pt x="3503887" y="737932"/>
                  <a:pt x="3497661" y="732097"/>
                  <a:pt x="3497661" y="724075"/>
                </a:cubicBezTo>
                <a:cubicBezTo>
                  <a:pt x="3497661" y="718241"/>
                  <a:pt x="3503887" y="711678"/>
                  <a:pt x="3512449" y="711678"/>
                </a:cubicBezTo>
                <a:close/>
                <a:moveTo>
                  <a:pt x="3441619" y="711678"/>
                </a:moveTo>
                <a:cubicBezTo>
                  <a:pt x="3450181" y="711678"/>
                  <a:pt x="3456408" y="718241"/>
                  <a:pt x="3456408" y="724075"/>
                </a:cubicBezTo>
                <a:cubicBezTo>
                  <a:pt x="3456408" y="732097"/>
                  <a:pt x="3450181" y="737932"/>
                  <a:pt x="3441619" y="737932"/>
                </a:cubicBezTo>
                <a:cubicBezTo>
                  <a:pt x="3433835" y="737932"/>
                  <a:pt x="3426830" y="732097"/>
                  <a:pt x="3426830" y="724075"/>
                </a:cubicBezTo>
                <a:cubicBezTo>
                  <a:pt x="3426830" y="718241"/>
                  <a:pt x="3433835" y="711678"/>
                  <a:pt x="3441619" y="711678"/>
                </a:cubicBezTo>
                <a:close/>
                <a:moveTo>
                  <a:pt x="3369857" y="711678"/>
                </a:moveTo>
                <a:cubicBezTo>
                  <a:pt x="3377879" y="711678"/>
                  <a:pt x="3382254" y="718241"/>
                  <a:pt x="3382254" y="724075"/>
                </a:cubicBezTo>
                <a:cubicBezTo>
                  <a:pt x="3382254" y="732097"/>
                  <a:pt x="3377879" y="737932"/>
                  <a:pt x="3369857" y="737932"/>
                </a:cubicBezTo>
                <a:cubicBezTo>
                  <a:pt x="3362564" y="737932"/>
                  <a:pt x="3356001" y="732097"/>
                  <a:pt x="3356001" y="724075"/>
                </a:cubicBezTo>
                <a:cubicBezTo>
                  <a:pt x="3356001" y="718241"/>
                  <a:pt x="3362564" y="711678"/>
                  <a:pt x="3369857" y="711678"/>
                </a:cubicBezTo>
                <a:close/>
                <a:moveTo>
                  <a:pt x="3299086" y="711678"/>
                </a:moveTo>
                <a:cubicBezTo>
                  <a:pt x="3305651" y="711678"/>
                  <a:pt x="3311485" y="718241"/>
                  <a:pt x="3311485" y="724075"/>
                </a:cubicBezTo>
                <a:cubicBezTo>
                  <a:pt x="3311485" y="732097"/>
                  <a:pt x="3305651" y="737932"/>
                  <a:pt x="3299086" y="737932"/>
                </a:cubicBezTo>
                <a:cubicBezTo>
                  <a:pt x="3291794" y="737932"/>
                  <a:pt x="3285234" y="732097"/>
                  <a:pt x="3285234" y="724075"/>
                </a:cubicBezTo>
                <a:cubicBezTo>
                  <a:pt x="3285234" y="718241"/>
                  <a:pt x="3291794" y="711678"/>
                  <a:pt x="3299086" y="711678"/>
                </a:cubicBezTo>
                <a:close/>
                <a:moveTo>
                  <a:pt x="3228255" y="711678"/>
                </a:moveTo>
                <a:cubicBezTo>
                  <a:pt x="3234819" y="711678"/>
                  <a:pt x="3240654" y="718241"/>
                  <a:pt x="3240654" y="724075"/>
                </a:cubicBezTo>
                <a:cubicBezTo>
                  <a:pt x="3240654" y="732097"/>
                  <a:pt x="3234819" y="737932"/>
                  <a:pt x="3228255" y="737932"/>
                </a:cubicBezTo>
                <a:cubicBezTo>
                  <a:pt x="3220233" y="737932"/>
                  <a:pt x="3214398" y="732097"/>
                  <a:pt x="3214398" y="724075"/>
                </a:cubicBezTo>
                <a:cubicBezTo>
                  <a:pt x="3214398" y="718241"/>
                  <a:pt x="3220233" y="711678"/>
                  <a:pt x="3228255" y="711678"/>
                </a:cubicBezTo>
                <a:close/>
                <a:moveTo>
                  <a:pt x="3152594" y="711678"/>
                </a:moveTo>
                <a:cubicBezTo>
                  <a:pt x="3159889" y="711678"/>
                  <a:pt x="3166451" y="718241"/>
                  <a:pt x="3166451" y="724075"/>
                </a:cubicBezTo>
                <a:cubicBezTo>
                  <a:pt x="3166451" y="732097"/>
                  <a:pt x="3159889" y="737932"/>
                  <a:pt x="3152594" y="737932"/>
                </a:cubicBezTo>
                <a:cubicBezTo>
                  <a:pt x="3146031" y="737932"/>
                  <a:pt x="3140198" y="732097"/>
                  <a:pt x="3140198" y="725534"/>
                </a:cubicBezTo>
                <a:cubicBezTo>
                  <a:pt x="3140198" y="718241"/>
                  <a:pt x="3146031" y="711678"/>
                  <a:pt x="3152594" y="711678"/>
                </a:cubicBezTo>
                <a:close/>
                <a:moveTo>
                  <a:pt x="3081763" y="711678"/>
                </a:moveTo>
                <a:cubicBezTo>
                  <a:pt x="3089057" y="711678"/>
                  <a:pt x="3095617" y="718241"/>
                  <a:pt x="3095617" y="725534"/>
                </a:cubicBezTo>
                <a:cubicBezTo>
                  <a:pt x="3095617" y="732097"/>
                  <a:pt x="3089057" y="737932"/>
                  <a:pt x="3081763" y="737932"/>
                </a:cubicBezTo>
                <a:cubicBezTo>
                  <a:pt x="3073740" y="737932"/>
                  <a:pt x="3069364" y="732097"/>
                  <a:pt x="3069364" y="725534"/>
                </a:cubicBezTo>
                <a:cubicBezTo>
                  <a:pt x="3069364" y="718241"/>
                  <a:pt x="3073740" y="711678"/>
                  <a:pt x="3081763" y="711678"/>
                </a:cubicBezTo>
                <a:close/>
                <a:moveTo>
                  <a:pt x="3013707" y="711678"/>
                </a:moveTo>
                <a:cubicBezTo>
                  <a:pt x="3021299" y="711678"/>
                  <a:pt x="3028128" y="718241"/>
                  <a:pt x="3028128" y="725534"/>
                </a:cubicBezTo>
                <a:cubicBezTo>
                  <a:pt x="3028128" y="732097"/>
                  <a:pt x="3021299" y="737932"/>
                  <a:pt x="3013707" y="737932"/>
                </a:cubicBezTo>
                <a:cubicBezTo>
                  <a:pt x="3005360" y="737932"/>
                  <a:pt x="2998531" y="732097"/>
                  <a:pt x="2998531" y="725534"/>
                </a:cubicBezTo>
                <a:cubicBezTo>
                  <a:pt x="2998531" y="718241"/>
                  <a:pt x="3005360" y="711678"/>
                  <a:pt x="3013707" y="711678"/>
                </a:cubicBezTo>
                <a:close/>
                <a:moveTo>
                  <a:pt x="2942485" y="711678"/>
                </a:moveTo>
                <a:cubicBezTo>
                  <a:pt x="2951045" y="711678"/>
                  <a:pt x="2957280" y="718241"/>
                  <a:pt x="2957280" y="725534"/>
                </a:cubicBezTo>
                <a:cubicBezTo>
                  <a:pt x="2957280" y="732097"/>
                  <a:pt x="2951045" y="737932"/>
                  <a:pt x="2942485" y="737932"/>
                </a:cubicBezTo>
                <a:cubicBezTo>
                  <a:pt x="2934705" y="737932"/>
                  <a:pt x="2927700" y="732097"/>
                  <a:pt x="2927700" y="725534"/>
                </a:cubicBezTo>
                <a:cubicBezTo>
                  <a:pt x="2927700" y="718241"/>
                  <a:pt x="2934705" y="711678"/>
                  <a:pt x="2942485" y="711678"/>
                </a:cubicBezTo>
                <a:close/>
                <a:moveTo>
                  <a:pt x="1440620" y="711678"/>
                </a:moveTo>
                <a:cubicBezTo>
                  <a:pt x="1447182" y="711678"/>
                  <a:pt x="1453017" y="718683"/>
                  <a:pt x="1453017" y="726466"/>
                </a:cubicBezTo>
                <a:cubicBezTo>
                  <a:pt x="1453017" y="735028"/>
                  <a:pt x="1447182" y="741255"/>
                  <a:pt x="1440620" y="741255"/>
                </a:cubicBezTo>
                <a:cubicBezTo>
                  <a:pt x="1433328" y="741255"/>
                  <a:pt x="1426765" y="735028"/>
                  <a:pt x="1426765" y="726466"/>
                </a:cubicBezTo>
                <a:cubicBezTo>
                  <a:pt x="1426765" y="718683"/>
                  <a:pt x="1433328" y="711678"/>
                  <a:pt x="1440620" y="711678"/>
                </a:cubicBezTo>
                <a:close/>
                <a:moveTo>
                  <a:pt x="1368338" y="711678"/>
                </a:moveTo>
                <a:cubicBezTo>
                  <a:pt x="1376356" y="711678"/>
                  <a:pt x="1382190" y="718683"/>
                  <a:pt x="1382190" y="726466"/>
                </a:cubicBezTo>
                <a:cubicBezTo>
                  <a:pt x="1382190" y="735028"/>
                  <a:pt x="1376356" y="741255"/>
                  <a:pt x="1368338" y="741255"/>
                </a:cubicBezTo>
                <a:cubicBezTo>
                  <a:pt x="1362502" y="741255"/>
                  <a:pt x="1355939" y="735028"/>
                  <a:pt x="1355939" y="726466"/>
                </a:cubicBezTo>
                <a:cubicBezTo>
                  <a:pt x="1355939" y="718683"/>
                  <a:pt x="1362502" y="711678"/>
                  <a:pt x="1368338" y="711678"/>
                </a:cubicBezTo>
                <a:close/>
                <a:moveTo>
                  <a:pt x="1297509" y="711678"/>
                </a:moveTo>
                <a:cubicBezTo>
                  <a:pt x="1305532" y="711678"/>
                  <a:pt x="1311366" y="718683"/>
                  <a:pt x="1311366" y="726466"/>
                </a:cubicBezTo>
                <a:cubicBezTo>
                  <a:pt x="1311366" y="735028"/>
                  <a:pt x="1305532" y="741255"/>
                  <a:pt x="1297509" y="741255"/>
                </a:cubicBezTo>
                <a:cubicBezTo>
                  <a:pt x="1291675" y="741255"/>
                  <a:pt x="1285113" y="735028"/>
                  <a:pt x="1285113" y="726466"/>
                </a:cubicBezTo>
                <a:cubicBezTo>
                  <a:pt x="1285113" y="718683"/>
                  <a:pt x="1291675" y="711678"/>
                  <a:pt x="1297509" y="711678"/>
                </a:cubicBezTo>
                <a:close/>
                <a:moveTo>
                  <a:pt x="1226678" y="711678"/>
                </a:moveTo>
                <a:cubicBezTo>
                  <a:pt x="1233970" y="711678"/>
                  <a:pt x="1240535" y="718683"/>
                  <a:pt x="1240535" y="726466"/>
                </a:cubicBezTo>
                <a:cubicBezTo>
                  <a:pt x="1240535" y="735028"/>
                  <a:pt x="1233970" y="741255"/>
                  <a:pt x="1226678" y="741255"/>
                </a:cubicBezTo>
                <a:cubicBezTo>
                  <a:pt x="1218663" y="741255"/>
                  <a:pt x="1214288" y="735028"/>
                  <a:pt x="1214288" y="726466"/>
                </a:cubicBezTo>
                <a:cubicBezTo>
                  <a:pt x="1214288" y="718683"/>
                  <a:pt x="1218663" y="711678"/>
                  <a:pt x="1226678" y="711678"/>
                </a:cubicBezTo>
                <a:close/>
                <a:moveTo>
                  <a:pt x="1154874" y="711678"/>
                </a:moveTo>
                <a:cubicBezTo>
                  <a:pt x="1162657" y="711678"/>
                  <a:pt x="1169663" y="718683"/>
                  <a:pt x="1169663" y="726466"/>
                </a:cubicBezTo>
                <a:cubicBezTo>
                  <a:pt x="1169663" y="735028"/>
                  <a:pt x="1162657" y="741255"/>
                  <a:pt x="1154874" y="741255"/>
                </a:cubicBezTo>
                <a:cubicBezTo>
                  <a:pt x="1146312" y="741255"/>
                  <a:pt x="1140086" y="735028"/>
                  <a:pt x="1140086" y="726466"/>
                </a:cubicBezTo>
                <a:cubicBezTo>
                  <a:pt x="1140086" y="718683"/>
                  <a:pt x="1146312" y="711678"/>
                  <a:pt x="1154874" y="711678"/>
                </a:cubicBezTo>
                <a:close/>
                <a:moveTo>
                  <a:pt x="1084045" y="711678"/>
                </a:moveTo>
                <a:cubicBezTo>
                  <a:pt x="1091827" y="711678"/>
                  <a:pt x="1098833" y="718683"/>
                  <a:pt x="1098833" y="726466"/>
                </a:cubicBezTo>
                <a:cubicBezTo>
                  <a:pt x="1098833" y="735028"/>
                  <a:pt x="1091827" y="741255"/>
                  <a:pt x="1084045" y="741255"/>
                </a:cubicBezTo>
                <a:cubicBezTo>
                  <a:pt x="1075483" y="741255"/>
                  <a:pt x="1069255" y="735028"/>
                  <a:pt x="1069255" y="726466"/>
                </a:cubicBezTo>
                <a:cubicBezTo>
                  <a:pt x="1069255" y="718683"/>
                  <a:pt x="1075483" y="711678"/>
                  <a:pt x="1084045" y="711678"/>
                </a:cubicBezTo>
                <a:close/>
                <a:moveTo>
                  <a:pt x="1013599" y="711678"/>
                </a:moveTo>
                <a:cubicBezTo>
                  <a:pt x="1021190" y="711678"/>
                  <a:pt x="1028021" y="718683"/>
                  <a:pt x="1028021" y="726466"/>
                </a:cubicBezTo>
                <a:cubicBezTo>
                  <a:pt x="1028021" y="735028"/>
                  <a:pt x="1021190" y="741255"/>
                  <a:pt x="1013599" y="741255"/>
                </a:cubicBezTo>
                <a:cubicBezTo>
                  <a:pt x="1005254" y="741255"/>
                  <a:pt x="998423" y="735028"/>
                  <a:pt x="998423" y="726466"/>
                </a:cubicBezTo>
                <a:cubicBezTo>
                  <a:pt x="998423" y="718683"/>
                  <a:pt x="1005254" y="711678"/>
                  <a:pt x="1013599" y="711678"/>
                </a:cubicBezTo>
                <a:close/>
                <a:moveTo>
                  <a:pt x="941452" y="711678"/>
                </a:moveTo>
                <a:cubicBezTo>
                  <a:pt x="949474" y="711678"/>
                  <a:pt x="953848" y="718683"/>
                  <a:pt x="953848" y="726466"/>
                </a:cubicBezTo>
                <a:cubicBezTo>
                  <a:pt x="953848" y="735028"/>
                  <a:pt x="949474" y="741255"/>
                  <a:pt x="941452" y="741255"/>
                </a:cubicBezTo>
                <a:cubicBezTo>
                  <a:pt x="934159" y="741255"/>
                  <a:pt x="927596" y="735028"/>
                  <a:pt x="927596" y="726466"/>
                </a:cubicBezTo>
                <a:cubicBezTo>
                  <a:pt x="927596" y="718683"/>
                  <a:pt x="934159" y="711678"/>
                  <a:pt x="941452" y="711678"/>
                </a:cubicBezTo>
                <a:close/>
                <a:moveTo>
                  <a:pt x="870620" y="711678"/>
                </a:moveTo>
                <a:cubicBezTo>
                  <a:pt x="877183" y="711678"/>
                  <a:pt x="883018" y="718683"/>
                  <a:pt x="883018" y="726466"/>
                </a:cubicBezTo>
                <a:cubicBezTo>
                  <a:pt x="883018" y="735028"/>
                  <a:pt x="877183" y="741255"/>
                  <a:pt x="870620" y="741255"/>
                </a:cubicBezTo>
                <a:cubicBezTo>
                  <a:pt x="863327" y="741255"/>
                  <a:pt x="856764" y="735028"/>
                  <a:pt x="856764" y="726466"/>
                </a:cubicBezTo>
                <a:cubicBezTo>
                  <a:pt x="856764" y="718683"/>
                  <a:pt x="863327" y="711678"/>
                  <a:pt x="870620" y="711678"/>
                </a:cubicBezTo>
                <a:close/>
                <a:moveTo>
                  <a:pt x="798331" y="711678"/>
                </a:moveTo>
                <a:cubicBezTo>
                  <a:pt x="806354" y="711678"/>
                  <a:pt x="812189" y="718683"/>
                  <a:pt x="812189" y="726466"/>
                </a:cubicBezTo>
                <a:cubicBezTo>
                  <a:pt x="812189" y="735028"/>
                  <a:pt x="806354" y="741255"/>
                  <a:pt x="798331" y="741255"/>
                </a:cubicBezTo>
                <a:cubicBezTo>
                  <a:pt x="792497" y="741255"/>
                  <a:pt x="785934" y="735028"/>
                  <a:pt x="785934" y="726466"/>
                </a:cubicBezTo>
                <a:cubicBezTo>
                  <a:pt x="785934" y="718683"/>
                  <a:pt x="792497" y="711678"/>
                  <a:pt x="798331" y="711678"/>
                </a:cubicBezTo>
                <a:close/>
                <a:moveTo>
                  <a:pt x="724129" y="711678"/>
                </a:moveTo>
                <a:cubicBezTo>
                  <a:pt x="731422" y="711678"/>
                  <a:pt x="737986" y="718683"/>
                  <a:pt x="737986" y="726466"/>
                </a:cubicBezTo>
                <a:cubicBezTo>
                  <a:pt x="737986" y="735028"/>
                  <a:pt x="731422" y="741255"/>
                  <a:pt x="724129" y="741255"/>
                </a:cubicBezTo>
                <a:cubicBezTo>
                  <a:pt x="717565" y="741255"/>
                  <a:pt x="711732" y="735028"/>
                  <a:pt x="711732" y="726466"/>
                </a:cubicBezTo>
                <a:cubicBezTo>
                  <a:pt x="711732" y="718683"/>
                  <a:pt x="717565" y="711678"/>
                  <a:pt x="724129" y="711678"/>
                </a:cubicBezTo>
                <a:close/>
                <a:moveTo>
                  <a:pt x="653298" y="711678"/>
                </a:moveTo>
                <a:cubicBezTo>
                  <a:pt x="660590" y="711678"/>
                  <a:pt x="667154" y="718683"/>
                  <a:pt x="667154" y="726466"/>
                </a:cubicBezTo>
                <a:cubicBezTo>
                  <a:pt x="667154" y="735028"/>
                  <a:pt x="660590" y="741255"/>
                  <a:pt x="653298" y="741255"/>
                </a:cubicBezTo>
                <a:cubicBezTo>
                  <a:pt x="645277" y="741255"/>
                  <a:pt x="640901" y="735028"/>
                  <a:pt x="640901" y="726466"/>
                </a:cubicBezTo>
                <a:cubicBezTo>
                  <a:pt x="640901" y="718683"/>
                  <a:pt x="645277" y="711678"/>
                  <a:pt x="653298" y="711678"/>
                </a:cubicBezTo>
                <a:close/>
                <a:moveTo>
                  <a:pt x="584861" y="711678"/>
                </a:moveTo>
                <a:cubicBezTo>
                  <a:pt x="592644" y="711678"/>
                  <a:pt x="599648" y="718683"/>
                  <a:pt x="599648" y="726466"/>
                </a:cubicBezTo>
                <a:cubicBezTo>
                  <a:pt x="599648" y="735028"/>
                  <a:pt x="592644" y="741255"/>
                  <a:pt x="584861" y="741255"/>
                </a:cubicBezTo>
                <a:cubicBezTo>
                  <a:pt x="576299" y="741255"/>
                  <a:pt x="570071" y="735028"/>
                  <a:pt x="570071" y="726466"/>
                </a:cubicBezTo>
                <a:cubicBezTo>
                  <a:pt x="570071" y="718683"/>
                  <a:pt x="576299" y="711678"/>
                  <a:pt x="584861" y="711678"/>
                </a:cubicBezTo>
                <a:close/>
                <a:moveTo>
                  <a:pt x="513660" y="711678"/>
                </a:moveTo>
                <a:cubicBezTo>
                  <a:pt x="522008" y="711678"/>
                  <a:pt x="528837" y="718683"/>
                  <a:pt x="528837" y="726466"/>
                </a:cubicBezTo>
                <a:cubicBezTo>
                  <a:pt x="528837" y="735028"/>
                  <a:pt x="522008" y="741255"/>
                  <a:pt x="513660" y="741255"/>
                </a:cubicBezTo>
                <a:cubicBezTo>
                  <a:pt x="506071" y="741255"/>
                  <a:pt x="499241" y="735028"/>
                  <a:pt x="499241" y="726466"/>
                </a:cubicBezTo>
                <a:cubicBezTo>
                  <a:pt x="499241" y="718683"/>
                  <a:pt x="506071" y="711678"/>
                  <a:pt x="513660" y="711678"/>
                </a:cubicBezTo>
                <a:close/>
                <a:moveTo>
                  <a:pt x="439826" y="711678"/>
                </a:moveTo>
                <a:cubicBezTo>
                  <a:pt x="448389" y="711678"/>
                  <a:pt x="454616" y="718683"/>
                  <a:pt x="454616" y="726466"/>
                </a:cubicBezTo>
                <a:cubicBezTo>
                  <a:pt x="454616" y="735028"/>
                  <a:pt x="448389" y="741255"/>
                  <a:pt x="439826" y="741255"/>
                </a:cubicBezTo>
                <a:cubicBezTo>
                  <a:pt x="432043" y="741255"/>
                  <a:pt x="425038" y="735028"/>
                  <a:pt x="425038" y="726466"/>
                </a:cubicBezTo>
                <a:cubicBezTo>
                  <a:pt x="425038" y="718683"/>
                  <a:pt x="432043" y="711678"/>
                  <a:pt x="439826" y="711678"/>
                </a:cubicBezTo>
                <a:close/>
                <a:moveTo>
                  <a:pt x="368064" y="711678"/>
                </a:moveTo>
                <a:cubicBezTo>
                  <a:pt x="376085" y="711678"/>
                  <a:pt x="380462" y="718683"/>
                  <a:pt x="380462" y="726466"/>
                </a:cubicBezTo>
                <a:cubicBezTo>
                  <a:pt x="380462" y="735028"/>
                  <a:pt x="376085" y="741255"/>
                  <a:pt x="368064" y="741255"/>
                </a:cubicBezTo>
                <a:cubicBezTo>
                  <a:pt x="360772" y="741255"/>
                  <a:pt x="354207" y="735028"/>
                  <a:pt x="354207" y="726466"/>
                </a:cubicBezTo>
                <a:cubicBezTo>
                  <a:pt x="354207" y="718683"/>
                  <a:pt x="360772" y="711678"/>
                  <a:pt x="368064" y="711678"/>
                </a:cubicBezTo>
                <a:close/>
                <a:moveTo>
                  <a:pt x="297232" y="711678"/>
                </a:moveTo>
                <a:cubicBezTo>
                  <a:pt x="303795" y="711678"/>
                  <a:pt x="309630" y="718683"/>
                  <a:pt x="309630" y="726466"/>
                </a:cubicBezTo>
                <a:cubicBezTo>
                  <a:pt x="309630" y="735028"/>
                  <a:pt x="303795" y="741255"/>
                  <a:pt x="297232" y="741255"/>
                </a:cubicBezTo>
                <a:cubicBezTo>
                  <a:pt x="289939" y="741255"/>
                  <a:pt x="283376" y="735028"/>
                  <a:pt x="283376" y="726466"/>
                </a:cubicBezTo>
                <a:cubicBezTo>
                  <a:pt x="283376" y="718683"/>
                  <a:pt x="289939" y="711678"/>
                  <a:pt x="297232" y="711678"/>
                </a:cubicBezTo>
                <a:close/>
                <a:moveTo>
                  <a:pt x="226403" y="711678"/>
                </a:moveTo>
                <a:cubicBezTo>
                  <a:pt x="232238" y="711678"/>
                  <a:pt x="238801" y="718683"/>
                  <a:pt x="238801" y="726466"/>
                </a:cubicBezTo>
                <a:cubicBezTo>
                  <a:pt x="238801" y="735028"/>
                  <a:pt x="232238" y="741255"/>
                  <a:pt x="226403" y="741255"/>
                </a:cubicBezTo>
                <a:cubicBezTo>
                  <a:pt x="218381" y="741255"/>
                  <a:pt x="212548" y="735028"/>
                  <a:pt x="212548" y="726466"/>
                </a:cubicBezTo>
                <a:cubicBezTo>
                  <a:pt x="212548" y="718683"/>
                  <a:pt x="218381" y="711678"/>
                  <a:pt x="226403" y="711678"/>
                </a:cubicBezTo>
                <a:close/>
                <a:moveTo>
                  <a:pt x="154106" y="711678"/>
                </a:moveTo>
                <a:cubicBezTo>
                  <a:pt x="161398" y="711678"/>
                  <a:pt x="167962" y="718683"/>
                  <a:pt x="167962" y="726466"/>
                </a:cubicBezTo>
                <a:cubicBezTo>
                  <a:pt x="167962" y="735028"/>
                  <a:pt x="161398" y="741255"/>
                  <a:pt x="154106" y="741255"/>
                </a:cubicBezTo>
                <a:cubicBezTo>
                  <a:pt x="147542" y="741255"/>
                  <a:pt x="141708" y="735028"/>
                  <a:pt x="141708" y="726466"/>
                </a:cubicBezTo>
                <a:cubicBezTo>
                  <a:pt x="141708" y="718683"/>
                  <a:pt x="147542" y="711678"/>
                  <a:pt x="154106" y="711678"/>
                </a:cubicBezTo>
                <a:close/>
                <a:moveTo>
                  <a:pt x="4227498" y="640846"/>
                </a:moveTo>
                <a:cubicBezTo>
                  <a:pt x="4236060" y="640846"/>
                  <a:pt x="4242286" y="645221"/>
                  <a:pt x="4242286" y="653243"/>
                </a:cubicBezTo>
                <a:cubicBezTo>
                  <a:pt x="4242286" y="661265"/>
                  <a:pt x="4236060" y="667100"/>
                  <a:pt x="4227498" y="667100"/>
                </a:cubicBezTo>
                <a:cubicBezTo>
                  <a:pt x="4218936" y="667100"/>
                  <a:pt x="4212710" y="661265"/>
                  <a:pt x="4212710" y="653243"/>
                </a:cubicBezTo>
                <a:cubicBezTo>
                  <a:pt x="4212710" y="645221"/>
                  <a:pt x="4218936" y="640846"/>
                  <a:pt x="4227498" y="640846"/>
                </a:cubicBezTo>
                <a:close/>
                <a:moveTo>
                  <a:pt x="4153295" y="640846"/>
                </a:moveTo>
                <a:cubicBezTo>
                  <a:pt x="4161078" y="640846"/>
                  <a:pt x="4168083" y="645221"/>
                  <a:pt x="4168083" y="653243"/>
                </a:cubicBezTo>
                <a:cubicBezTo>
                  <a:pt x="4168083" y="661265"/>
                  <a:pt x="4161078" y="667100"/>
                  <a:pt x="4153295" y="667100"/>
                </a:cubicBezTo>
                <a:cubicBezTo>
                  <a:pt x="4144733" y="667100"/>
                  <a:pt x="4138507" y="661265"/>
                  <a:pt x="4138507" y="653243"/>
                </a:cubicBezTo>
                <a:cubicBezTo>
                  <a:pt x="4138507" y="645221"/>
                  <a:pt x="4144733" y="640846"/>
                  <a:pt x="4153295" y="640846"/>
                </a:cubicBezTo>
                <a:close/>
                <a:moveTo>
                  <a:pt x="4082465" y="640846"/>
                </a:moveTo>
                <a:cubicBezTo>
                  <a:pt x="4090249" y="640846"/>
                  <a:pt x="4097254" y="645221"/>
                  <a:pt x="4097254" y="653243"/>
                </a:cubicBezTo>
                <a:cubicBezTo>
                  <a:pt x="4097254" y="661265"/>
                  <a:pt x="4090249" y="667100"/>
                  <a:pt x="4082465" y="667100"/>
                </a:cubicBezTo>
                <a:cubicBezTo>
                  <a:pt x="4073903" y="667100"/>
                  <a:pt x="4067676" y="661265"/>
                  <a:pt x="4067676" y="653243"/>
                </a:cubicBezTo>
                <a:cubicBezTo>
                  <a:pt x="4067676" y="645221"/>
                  <a:pt x="4073903" y="640846"/>
                  <a:pt x="4082465" y="640846"/>
                </a:cubicBezTo>
                <a:close/>
                <a:moveTo>
                  <a:pt x="4010703" y="640846"/>
                </a:moveTo>
                <a:cubicBezTo>
                  <a:pt x="4017996" y="640846"/>
                  <a:pt x="4023100" y="645221"/>
                  <a:pt x="4023100" y="653243"/>
                </a:cubicBezTo>
                <a:cubicBezTo>
                  <a:pt x="4023100" y="661265"/>
                  <a:pt x="4017996" y="667100"/>
                  <a:pt x="4010703" y="667100"/>
                </a:cubicBezTo>
                <a:cubicBezTo>
                  <a:pt x="4002681" y="667100"/>
                  <a:pt x="3996847" y="661265"/>
                  <a:pt x="3996847" y="653243"/>
                </a:cubicBezTo>
                <a:cubicBezTo>
                  <a:pt x="3996847" y="645221"/>
                  <a:pt x="4002681" y="640846"/>
                  <a:pt x="4010703" y="640846"/>
                </a:cubicBezTo>
                <a:close/>
                <a:moveTo>
                  <a:pt x="3939871" y="640846"/>
                </a:moveTo>
                <a:cubicBezTo>
                  <a:pt x="3946434" y="640846"/>
                  <a:pt x="3952268" y="645221"/>
                  <a:pt x="3952268" y="653243"/>
                </a:cubicBezTo>
                <a:cubicBezTo>
                  <a:pt x="3952268" y="661265"/>
                  <a:pt x="3946434" y="667100"/>
                  <a:pt x="3939871" y="667100"/>
                </a:cubicBezTo>
                <a:cubicBezTo>
                  <a:pt x="3932578" y="667100"/>
                  <a:pt x="3926015" y="661265"/>
                  <a:pt x="3926015" y="653243"/>
                </a:cubicBezTo>
                <a:cubicBezTo>
                  <a:pt x="3926015" y="645221"/>
                  <a:pt x="3932578" y="640846"/>
                  <a:pt x="3939871" y="640846"/>
                </a:cubicBezTo>
                <a:close/>
                <a:moveTo>
                  <a:pt x="3869042" y="640846"/>
                </a:moveTo>
                <a:cubicBezTo>
                  <a:pt x="3875605" y="640846"/>
                  <a:pt x="3881439" y="645221"/>
                  <a:pt x="3881439" y="653243"/>
                </a:cubicBezTo>
                <a:cubicBezTo>
                  <a:pt x="3881439" y="661265"/>
                  <a:pt x="3875605" y="667100"/>
                  <a:pt x="3869042" y="667100"/>
                </a:cubicBezTo>
                <a:cubicBezTo>
                  <a:pt x="3861749" y="667100"/>
                  <a:pt x="3855186" y="661265"/>
                  <a:pt x="3855186" y="653243"/>
                </a:cubicBezTo>
                <a:cubicBezTo>
                  <a:pt x="3855186" y="645221"/>
                  <a:pt x="3861749" y="640846"/>
                  <a:pt x="3869042" y="640846"/>
                </a:cubicBezTo>
                <a:close/>
                <a:moveTo>
                  <a:pt x="3796752" y="640846"/>
                </a:moveTo>
                <a:cubicBezTo>
                  <a:pt x="3804774" y="640846"/>
                  <a:pt x="3810608" y="645221"/>
                  <a:pt x="3810608" y="653243"/>
                </a:cubicBezTo>
                <a:cubicBezTo>
                  <a:pt x="3810608" y="661265"/>
                  <a:pt x="3804774" y="667100"/>
                  <a:pt x="3796752" y="667100"/>
                </a:cubicBezTo>
                <a:cubicBezTo>
                  <a:pt x="3790918" y="667100"/>
                  <a:pt x="3784355" y="661265"/>
                  <a:pt x="3784355" y="653243"/>
                </a:cubicBezTo>
                <a:cubicBezTo>
                  <a:pt x="3784355" y="645221"/>
                  <a:pt x="3790918" y="640846"/>
                  <a:pt x="3796752" y="640846"/>
                </a:cubicBezTo>
                <a:close/>
                <a:moveTo>
                  <a:pt x="3725922" y="640846"/>
                </a:moveTo>
                <a:cubicBezTo>
                  <a:pt x="3733944" y="640846"/>
                  <a:pt x="3739778" y="645221"/>
                  <a:pt x="3739778" y="653243"/>
                </a:cubicBezTo>
                <a:cubicBezTo>
                  <a:pt x="3739778" y="661265"/>
                  <a:pt x="3733944" y="667100"/>
                  <a:pt x="3725922" y="667100"/>
                </a:cubicBezTo>
                <a:cubicBezTo>
                  <a:pt x="3719359" y="667100"/>
                  <a:pt x="3713525" y="661265"/>
                  <a:pt x="3713525" y="653243"/>
                </a:cubicBezTo>
                <a:cubicBezTo>
                  <a:pt x="3713525" y="645221"/>
                  <a:pt x="3719359" y="640846"/>
                  <a:pt x="3725922" y="640846"/>
                </a:cubicBezTo>
                <a:close/>
                <a:moveTo>
                  <a:pt x="3655091" y="640846"/>
                </a:moveTo>
                <a:cubicBezTo>
                  <a:pt x="3662384" y="640846"/>
                  <a:pt x="3668947" y="647409"/>
                  <a:pt x="3668947" y="653243"/>
                </a:cubicBezTo>
                <a:cubicBezTo>
                  <a:pt x="3668947" y="661265"/>
                  <a:pt x="3662384" y="667100"/>
                  <a:pt x="3655091" y="667100"/>
                </a:cubicBezTo>
                <a:cubicBezTo>
                  <a:pt x="3647069" y="667100"/>
                  <a:pt x="3642694" y="661265"/>
                  <a:pt x="3642694" y="653243"/>
                </a:cubicBezTo>
                <a:cubicBezTo>
                  <a:pt x="3642694" y="647409"/>
                  <a:pt x="3647069" y="640846"/>
                  <a:pt x="3655091" y="640846"/>
                </a:cubicBezTo>
                <a:close/>
                <a:moveTo>
                  <a:pt x="3583280" y="640846"/>
                </a:moveTo>
                <a:cubicBezTo>
                  <a:pt x="3591064" y="640846"/>
                  <a:pt x="3598069" y="647409"/>
                  <a:pt x="3598069" y="653243"/>
                </a:cubicBezTo>
                <a:cubicBezTo>
                  <a:pt x="3598069" y="661265"/>
                  <a:pt x="3591064" y="667100"/>
                  <a:pt x="3583280" y="667100"/>
                </a:cubicBezTo>
                <a:cubicBezTo>
                  <a:pt x="3574718" y="667100"/>
                  <a:pt x="3568491" y="661265"/>
                  <a:pt x="3568491" y="653243"/>
                </a:cubicBezTo>
                <a:cubicBezTo>
                  <a:pt x="3568491" y="647409"/>
                  <a:pt x="3574718" y="640846"/>
                  <a:pt x="3583280" y="640846"/>
                </a:cubicBezTo>
                <a:close/>
                <a:moveTo>
                  <a:pt x="3512449" y="640846"/>
                </a:moveTo>
                <a:cubicBezTo>
                  <a:pt x="3520232" y="640846"/>
                  <a:pt x="3527237" y="647409"/>
                  <a:pt x="3527237" y="653243"/>
                </a:cubicBezTo>
                <a:cubicBezTo>
                  <a:pt x="3527237" y="661265"/>
                  <a:pt x="3520232" y="667100"/>
                  <a:pt x="3512449" y="667100"/>
                </a:cubicBezTo>
                <a:cubicBezTo>
                  <a:pt x="3503887" y="667100"/>
                  <a:pt x="3497661" y="661265"/>
                  <a:pt x="3497661" y="653243"/>
                </a:cubicBezTo>
                <a:cubicBezTo>
                  <a:pt x="3497661" y="647409"/>
                  <a:pt x="3503887" y="640846"/>
                  <a:pt x="3512449" y="640846"/>
                </a:cubicBezTo>
                <a:close/>
                <a:moveTo>
                  <a:pt x="3441619" y="640846"/>
                </a:moveTo>
                <a:cubicBezTo>
                  <a:pt x="3450181" y="640846"/>
                  <a:pt x="3456408" y="647409"/>
                  <a:pt x="3456408" y="653243"/>
                </a:cubicBezTo>
                <a:cubicBezTo>
                  <a:pt x="3456408" y="661265"/>
                  <a:pt x="3450181" y="667100"/>
                  <a:pt x="3441619" y="667100"/>
                </a:cubicBezTo>
                <a:cubicBezTo>
                  <a:pt x="3433835" y="667100"/>
                  <a:pt x="3426830" y="661265"/>
                  <a:pt x="3426830" y="653243"/>
                </a:cubicBezTo>
                <a:cubicBezTo>
                  <a:pt x="3426830" y="647409"/>
                  <a:pt x="3433835" y="640846"/>
                  <a:pt x="3441619" y="640846"/>
                </a:cubicBezTo>
                <a:close/>
                <a:moveTo>
                  <a:pt x="3369857" y="640846"/>
                </a:moveTo>
                <a:cubicBezTo>
                  <a:pt x="3377879" y="640846"/>
                  <a:pt x="3382254" y="647409"/>
                  <a:pt x="3382254" y="653243"/>
                </a:cubicBezTo>
                <a:cubicBezTo>
                  <a:pt x="3382254" y="661265"/>
                  <a:pt x="3377879" y="667100"/>
                  <a:pt x="3369857" y="667100"/>
                </a:cubicBezTo>
                <a:cubicBezTo>
                  <a:pt x="3362564" y="667100"/>
                  <a:pt x="3356001" y="661265"/>
                  <a:pt x="3356001" y="653243"/>
                </a:cubicBezTo>
                <a:cubicBezTo>
                  <a:pt x="3356001" y="647409"/>
                  <a:pt x="3362564" y="640846"/>
                  <a:pt x="3369857" y="640846"/>
                </a:cubicBezTo>
                <a:close/>
                <a:moveTo>
                  <a:pt x="3299091" y="640846"/>
                </a:moveTo>
                <a:cubicBezTo>
                  <a:pt x="3305653" y="640846"/>
                  <a:pt x="3311488" y="647409"/>
                  <a:pt x="3311488" y="653243"/>
                </a:cubicBezTo>
                <a:cubicBezTo>
                  <a:pt x="3311488" y="661265"/>
                  <a:pt x="3305653" y="667100"/>
                  <a:pt x="3299091" y="667100"/>
                </a:cubicBezTo>
                <a:cubicBezTo>
                  <a:pt x="3291796" y="667100"/>
                  <a:pt x="3285237" y="661265"/>
                  <a:pt x="3285237" y="653243"/>
                </a:cubicBezTo>
                <a:cubicBezTo>
                  <a:pt x="3285237" y="647409"/>
                  <a:pt x="3291796" y="640846"/>
                  <a:pt x="3299091" y="640846"/>
                </a:cubicBezTo>
                <a:close/>
                <a:moveTo>
                  <a:pt x="3228258" y="640846"/>
                </a:moveTo>
                <a:cubicBezTo>
                  <a:pt x="3234823" y="640846"/>
                  <a:pt x="3240658" y="647409"/>
                  <a:pt x="3240658" y="653243"/>
                </a:cubicBezTo>
                <a:cubicBezTo>
                  <a:pt x="3240658" y="661265"/>
                  <a:pt x="3234823" y="667100"/>
                  <a:pt x="3228258" y="667100"/>
                </a:cubicBezTo>
                <a:cubicBezTo>
                  <a:pt x="3220236" y="667100"/>
                  <a:pt x="3214403" y="661265"/>
                  <a:pt x="3214403" y="653243"/>
                </a:cubicBezTo>
                <a:cubicBezTo>
                  <a:pt x="3214403" y="647409"/>
                  <a:pt x="3220236" y="640846"/>
                  <a:pt x="3228258" y="640846"/>
                </a:cubicBezTo>
                <a:close/>
                <a:moveTo>
                  <a:pt x="3152597" y="640846"/>
                </a:moveTo>
                <a:cubicBezTo>
                  <a:pt x="3159891" y="640846"/>
                  <a:pt x="3166454" y="647409"/>
                  <a:pt x="3166454" y="653243"/>
                </a:cubicBezTo>
                <a:cubicBezTo>
                  <a:pt x="3166454" y="661265"/>
                  <a:pt x="3159891" y="667100"/>
                  <a:pt x="3152597" y="667100"/>
                </a:cubicBezTo>
                <a:cubicBezTo>
                  <a:pt x="3146035" y="667100"/>
                  <a:pt x="3140200" y="661265"/>
                  <a:pt x="3140200" y="653243"/>
                </a:cubicBezTo>
                <a:cubicBezTo>
                  <a:pt x="3140200" y="647409"/>
                  <a:pt x="3146035" y="640846"/>
                  <a:pt x="3152597" y="640846"/>
                </a:cubicBezTo>
                <a:close/>
                <a:moveTo>
                  <a:pt x="3081767" y="640846"/>
                </a:moveTo>
                <a:cubicBezTo>
                  <a:pt x="3089058" y="640846"/>
                  <a:pt x="3095620" y="647409"/>
                  <a:pt x="3095620" y="653243"/>
                </a:cubicBezTo>
                <a:cubicBezTo>
                  <a:pt x="3095620" y="661265"/>
                  <a:pt x="3089058" y="667100"/>
                  <a:pt x="3081767" y="667100"/>
                </a:cubicBezTo>
                <a:cubicBezTo>
                  <a:pt x="3073743" y="667100"/>
                  <a:pt x="3069366" y="661265"/>
                  <a:pt x="3069366" y="653243"/>
                </a:cubicBezTo>
                <a:cubicBezTo>
                  <a:pt x="3069366" y="647409"/>
                  <a:pt x="3073743" y="640846"/>
                  <a:pt x="3081767" y="640846"/>
                </a:cubicBezTo>
                <a:close/>
                <a:moveTo>
                  <a:pt x="3013710" y="640846"/>
                </a:moveTo>
                <a:cubicBezTo>
                  <a:pt x="3021299" y="640846"/>
                  <a:pt x="3028129" y="647409"/>
                  <a:pt x="3028129" y="653243"/>
                </a:cubicBezTo>
                <a:cubicBezTo>
                  <a:pt x="3028129" y="661265"/>
                  <a:pt x="3021299" y="667100"/>
                  <a:pt x="3013710" y="667100"/>
                </a:cubicBezTo>
                <a:cubicBezTo>
                  <a:pt x="3005363" y="667100"/>
                  <a:pt x="2998534" y="661265"/>
                  <a:pt x="2998534" y="653243"/>
                </a:cubicBezTo>
                <a:cubicBezTo>
                  <a:pt x="2998534" y="647409"/>
                  <a:pt x="3005363" y="640846"/>
                  <a:pt x="3013710" y="640846"/>
                </a:cubicBezTo>
                <a:close/>
                <a:moveTo>
                  <a:pt x="2942488" y="640846"/>
                </a:moveTo>
                <a:cubicBezTo>
                  <a:pt x="2951049" y="640846"/>
                  <a:pt x="2957280" y="647409"/>
                  <a:pt x="2957280" y="653243"/>
                </a:cubicBezTo>
                <a:cubicBezTo>
                  <a:pt x="2957280" y="661265"/>
                  <a:pt x="2951049" y="667100"/>
                  <a:pt x="2942488" y="667100"/>
                </a:cubicBezTo>
                <a:cubicBezTo>
                  <a:pt x="2934708" y="667100"/>
                  <a:pt x="2927703" y="661265"/>
                  <a:pt x="2927703" y="653243"/>
                </a:cubicBezTo>
                <a:cubicBezTo>
                  <a:pt x="2927703" y="647409"/>
                  <a:pt x="2934708" y="640846"/>
                  <a:pt x="2942488" y="640846"/>
                </a:cubicBezTo>
                <a:close/>
                <a:moveTo>
                  <a:pt x="2868288" y="640846"/>
                </a:moveTo>
                <a:cubicBezTo>
                  <a:pt x="2876853" y="640846"/>
                  <a:pt x="2883082" y="647409"/>
                  <a:pt x="2883082" y="653243"/>
                </a:cubicBezTo>
                <a:cubicBezTo>
                  <a:pt x="2883082" y="661265"/>
                  <a:pt x="2876853" y="667100"/>
                  <a:pt x="2868288" y="667100"/>
                </a:cubicBezTo>
                <a:cubicBezTo>
                  <a:pt x="2860506" y="667100"/>
                  <a:pt x="2853498" y="661265"/>
                  <a:pt x="2853498" y="653243"/>
                </a:cubicBezTo>
                <a:cubicBezTo>
                  <a:pt x="2853498" y="647409"/>
                  <a:pt x="2860506" y="640846"/>
                  <a:pt x="2868288" y="640846"/>
                </a:cubicBezTo>
                <a:close/>
                <a:moveTo>
                  <a:pt x="2796532" y="640846"/>
                </a:moveTo>
                <a:cubicBezTo>
                  <a:pt x="2804550" y="640846"/>
                  <a:pt x="2808926" y="647409"/>
                  <a:pt x="2808926" y="653243"/>
                </a:cubicBezTo>
                <a:cubicBezTo>
                  <a:pt x="2808926" y="661265"/>
                  <a:pt x="2804550" y="667100"/>
                  <a:pt x="2796532" y="667100"/>
                </a:cubicBezTo>
                <a:cubicBezTo>
                  <a:pt x="2789237" y="667100"/>
                  <a:pt x="2782673" y="661265"/>
                  <a:pt x="2782673" y="653243"/>
                </a:cubicBezTo>
                <a:cubicBezTo>
                  <a:pt x="2782673" y="647409"/>
                  <a:pt x="2789237" y="640846"/>
                  <a:pt x="2796532" y="640846"/>
                </a:cubicBezTo>
                <a:close/>
                <a:moveTo>
                  <a:pt x="2725692" y="640846"/>
                </a:moveTo>
                <a:cubicBezTo>
                  <a:pt x="2731527" y="640846"/>
                  <a:pt x="2738097" y="647409"/>
                  <a:pt x="2738097" y="653243"/>
                </a:cubicBezTo>
                <a:cubicBezTo>
                  <a:pt x="2738097" y="661265"/>
                  <a:pt x="2731527" y="667100"/>
                  <a:pt x="2725692" y="667100"/>
                </a:cubicBezTo>
                <a:cubicBezTo>
                  <a:pt x="2717681" y="667100"/>
                  <a:pt x="2711843" y="661265"/>
                  <a:pt x="2711843" y="653243"/>
                </a:cubicBezTo>
                <a:cubicBezTo>
                  <a:pt x="2711843" y="647409"/>
                  <a:pt x="2717681" y="640846"/>
                  <a:pt x="2725692" y="640846"/>
                </a:cubicBezTo>
                <a:close/>
                <a:moveTo>
                  <a:pt x="2654867" y="640846"/>
                </a:moveTo>
                <a:cubicBezTo>
                  <a:pt x="2660705" y="640846"/>
                  <a:pt x="2667266" y="647409"/>
                  <a:pt x="2667266" y="653243"/>
                </a:cubicBezTo>
                <a:cubicBezTo>
                  <a:pt x="2667266" y="661265"/>
                  <a:pt x="2660705" y="667100"/>
                  <a:pt x="2654867" y="667100"/>
                </a:cubicBezTo>
                <a:cubicBezTo>
                  <a:pt x="2646847" y="667100"/>
                  <a:pt x="2641013" y="661265"/>
                  <a:pt x="2641013" y="653243"/>
                </a:cubicBezTo>
                <a:cubicBezTo>
                  <a:pt x="2641013" y="647409"/>
                  <a:pt x="2646847" y="640846"/>
                  <a:pt x="2654867" y="640846"/>
                </a:cubicBezTo>
                <a:close/>
                <a:moveTo>
                  <a:pt x="2582577" y="640846"/>
                </a:moveTo>
                <a:cubicBezTo>
                  <a:pt x="2589870" y="640846"/>
                  <a:pt x="2596432" y="647409"/>
                  <a:pt x="2596432" y="654702"/>
                </a:cubicBezTo>
                <a:cubicBezTo>
                  <a:pt x="2596432" y="661265"/>
                  <a:pt x="2589870" y="667100"/>
                  <a:pt x="2582577" y="667100"/>
                </a:cubicBezTo>
                <a:cubicBezTo>
                  <a:pt x="2576016" y="667100"/>
                  <a:pt x="2570181" y="661265"/>
                  <a:pt x="2570181" y="654702"/>
                </a:cubicBezTo>
                <a:cubicBezTo>
                  <a:pt x="2570181" y="647409"/>
                  <a:pt x="2576016" y="640846"/>
                  <a:pt x="2582577" y="640846"/>
                </a:cubicBezTo>
                <a:close/>
                <a:moveTo>
                  <a:pt x="1728254" y="640846"/>
                </a:moveTo>
                <a:cubicBezTo>
                  <a:pt x="1736820" y="640846"/>
                  <a:pt x="1743044" y="647409"/>
                  <a:pt x="1743044" y="654702"/>
                </a:cubicBezTo>
                <a:cubicBezTo>
                  <a:pt x="1743044" y="661265"/>
                  <a:pt x="1736820" y="667100"/>
                  <a:pt x="1728254" y="667100"/>
                </a:cubicBezTo>
                <a:cubicBezTo>
                  <a:pt x="1719691" y="667100"/>
                  <a:pt x="1713464" y="661265"/>
                  <a:pt x="1713464" y="654702"/>
                </a:cubicBezTo>
                <a:cubicBezTo>
                  <a:pt x="1713464" y="647409"/>
                  <a:pt x="1719691" y="640846"/>
                  <a:pt x="1728254" y="640846"/>
                </a:cubicBezTo>
                <a:close/>
                <a:moveTo>
                  <a:pt x="1657423" y="640846"/>
                </a:moveTo>
                <a:cubicBezTo>
                  <a:pt x="1665208" y="640846"/>
                  <a:pt x="1672215" y="647409"/>
                  <a:pt x="1672215" y="654702"/>
                </a:cubicBezTo>
                <a:cubicBezTo>
                  <a:pt x="1672215" y="661265"/>
                  <a:pt x="1665208" y="667100"/>
                  <a:pt x="1657423" y="667100"/>
                </a:cubicBezTo>
                <a:cubicBezTo>
                  <a:pt x="1648867" y="667100"/>
                  <a:pt x="1642644" y="661265"/>
                  <a:pt x="1642644" y="654702"/>
                </a:cubicBezTo>
                <a:cubicBezTo>
                  <a:pt x="1642644" y="647409"/>
                  <a:pt x="1648867" y="640846"/>
                  <a:pt x="1657423" y="640846"/>
                </a:cubicBezTo>
                <a:close/>
                <a:moveTo>
                  <a:pt x="1582290" y="640846"/>
                </a:moveTo>
                <a:cubicBezTo>
                  <a:pt x="1589584" y="640846"/>
                  <a:pt x="1594694" y="647409"/>
                  <a:pt x="1594694" y="654702"/>
                </a:cubicBezTo>
                <a:cubicBezTo>
                  <a:pt x="1594694" y="661265"/>
                  <a:pt x="1589584" y="667100"/>
                  <a:pt x="1582290" y="667100"/>
                </a:cubicBezTo>
                <a:cubicBezTo>
                  <a:pt x="1574268" y="667100"/>
                  <a:pt x="1568435" y="661265"/>
                  <a:pt x="1568435" y="654702"/>
                </a:cubicBezTo>
                <a:cubicBezTo>
                  <a:pt x="1568435" y="647409"/>
                  <a:pt x="1574268" y="640846"/>
                  <a:pt x="1582290" y="640846"/>
                </a:cubicBezTo>
                <a:close/>
                <a:moveTo>
                  <a:pt x="1512190" y="640846"/>
                </a:moveTo>
                <a:cubicBezTo>
                  <a:pt x="1518025" y="640846"/>
                  <a:pt x="1523859" y="647409"/>
                  <a:pt x="1523859" y="654702"/>
                </a:cubicBezTo>
                <a:cubicBezTo>
                  <a:pt x="1523859" y="661265"/>
                  <a:pt x="1518025" y="667100"/>
                  <a:pt x="1512190" y="667100"/>
                </a:cubicBezTo>
                <a:cubicBezTo>
                  <a:pt x="1504169" y="667100"/>
                  <a:pt x="1497604" y="662724"/>
                  <a:pt x="1497604" y="654702"/>
                </a:cubicBezTo>
                <a:cubicBezTo>
                  <a:pt x="1497604" y="647409"/>
                  <a:pt x="1504169" y="640846"/>
                  <a:pt x="1512190" y="640846"/>
                </a:cubicBezTo>
                <a:close/>
                <a:moveTo>
                  <a:pt x="1440623" y="640846"/>
                </a:moveTo>
                <a:cubicBezTo>
                  <a:pt x="1447182" y="640846"/>
                  <a:pt x="1453017" y="647409"/>
                  <a:pt x="1453017" y="654702"/>
                </a:cubicBezTo>
                <a:cubicBezTo>
                  <a:pt x="1453017" y="662724"/>
                  <a:pt x="1447182" y="667100"/>
                  <a:pt x="1440623" y="667100"/>
                </a:cubicBezTo>
                <a:cubicBezTo>
                  <a:pt x="1433331" y="667100"/>
                  <a:pt x="1426767" y="662724"/>
                  <a:pt x="1426767" y="654702"/>
                </a:cubicBezTo>
                <a:cubicBezTo>
                  <a:pt x="1426767" y="647409"/>
                  <a:pt x="1433331" y="640846"/>
                  <a:pt x="1440623" y="640846"/>
                </a:cubicBezTo>
                <a:close/>
                <a:moveTo>
                  <a:pt x="1368339" y="640846"/>
                </a:moveTo>
                <a:cubicBezTo>
                  <a:pt x="1376363" y="640846"/>
                  <a:pt x="1382194" y="647409"/>
                  <a:pt x="1382194" y="654702"/>
                </a:cubicBezTo>
                <a:cubicBezTo>
                  <a:pt x="1382194" y="662724"/>
                  <a:pt x="1376363" y="667100"/>
                  <a:pt x="1368339" y="667100"/>
                </a:cubicBezTo>
                <a:cubicBezTo>
                  <a:pt x="1362505" y="667100"/>
                  <a:pt x="1355943" y="662724"/>
                  <a:pt x="1355943" y="654702"/>
                </a:cubicBezTo>
                <a:cubicBezTo>
                  <a:pt x="1355943" y="647409"/>
                  <a:pt x="1362505" y="640846"/>
                  <a:pt x="1368339" y="640846"/>
                </a:cubicBezTo>
                <a:close/>
                <a:moveTo>
                  <a:pt x="1297512" y="640846"/>
                </a:moveTo>
                <a:cubicBezTo>
                  <a:pt x="1305535" y="640846"/>
                  <a:pt x="1311369" y="647409"/>
                  <a:pt x="1311369" y="654702"/>
                </a:cubicBezTo>
                <a:cubicBezTo>
                  <a:pt x="1311369" y="662724"/>
                  <a:pt x="1305535" y="667100"/>
                  <a:pt x="1297512" y="667100"/>
                </a:cubicBezTo>
                <a:cubicBezTo>
                  <a:pt x="1291678" y="667100"/>
                  <a:pt x="1285116" y="662724"/>
                  <a:pt x="1285116" y="654702"/>
                </a:cubicBezTo>
                <a:cubicBezTo>
                  <a:pt x="1285116" y="647409"/>
                  <a:pt x="1291678" y="640846"/>
                  <a:pt x="1297512" y="640846"/>
                </a:cubicBezTo>
                <a:close/>
                <a:moveTo>
                  <a:pt x="1226680" y="640846"/>
                </a:moveTo>
                <a:cubicBezTo>
                  <a:pt x="1233973" y="640846"/>
                  <a:pt x="1240537" y="647409"/>
                  <a:pt x="1240537" y="654702"/>
                </a:cubicBezTo>
                <a:cubicBezTo>
                  <a:pt x="1240537" y="662724"/>
                  <a:pt x="1233973" y="667100"/>
                  <a:pt x="1226680" y="667100"/>
                </a:cubicBezTo>
                <a:cubicBezTo>
                  <a:pt x="1218667" y="667100"/>
                  <a:pt x="1214291" y="662724"/>
                  <a:pt x="1214291" y="654702"/>
                </a:cubicBezTo>
                <a:cubicBezTo>
                  <a:pt x="1214291" y="647409"/>
                  <a:pt x="1218667" y="640846"/>
                  <a:pt x="1226680" y="640846"/>
                </a:cubicBezTo>
                <a:close/>
                <a:moveTo>
                  <a:pt x="1154878" y="640846"/>
                </a:moveTo>
                <a:cubicBezTo>
                  <a:pt x="1162660" y="640846"/>
                  <a:pt x="1169666" y="647409"/>
                  <a:pt x="1169666" y="654702"/>
                </a:cubicBezTo>
                <a:cubicBezTo>
                  <a:pt x="1169666" y="662724"/>
                  <a:pt x="1162660" y="667100"/>
                  <a:pt x="1154878" y="667100"/>
                </a:cubicBezTo>
                <a:cubicBezTo>
                  <a:pt x="1146318" y="667100"/>
                  <a:pt x="1140088" y="662724"/>
                  <a:pt x="1140088" y="654702"/>
                </a:cubicBezTo>
                <a:cubicBezTo>
                  <a:pt x="1140088" y="647409"/>
                  <a:pt x="1146318" y="640846"/>
                  <a:pt x="1154878" y="640846"/>
                </a:cubicBezTo>
                <a:close/>
                <a:moveTo>
                  <a:pt x="1084051" y="640846"/>
                </a:moveTo>
                <a:cubicBezTo>
                  <a:pt x="1091834" y="640846"/>
                  <a:pt x="1098838" y="647409"/>
                  <a:pt x="1098838" y="654702"/>
                </a:cubicBezTo>
                <a:cubicBezTo>
                  <a:pt x="1098838" y="662724"/>
                  <a:pt x="1091834" y="667100"/>
                  <a:pt x="1084051" y="667100"/>
                </a:cubicBezTo>
                <a:cubicBezTo>
                  <a:pt x="1075486" y="667100"/>
                  <a:pt x="1069261" y="662724"/>
                  <a:pt x="1069261" y="654702"/>
                </a:cubicBezTo>
                <a:cubicBezTo>
                  <a:pt x="1069261" y="647409"/>
                  <a:pt x="1075486" y="640846"/>
                  <a:pt x="1084051" y="640846"/>
                </a:cubicBezTo>
                <a:close/>
                <a:moveTo>
                  <a:pt x="1013010" y="640846"/>
                </a:moveTo>
                <a:cubicBezTo>
                  <a:pt x="1020306" y="640846"/>
                  <a:pt x="1024682" y="647409"/>
                  <a:pt x="1024682" y="654702"/>
                </a:cubicBezTo>
                <a:cubicBezTo>
                  <a:pt x="1024682" y="662724"/>
                  <a:pt x="1020306" y="667100"/>
                  <a:pt x="1013010" y="667100"/>
                </a:cubicBezTo>
                <a:cubicBezTo>
                  <a:pt x="1004989" y="667100"/>
                  <a:pt x="998429" y="662724"/>
                  <a:pt x="998429" y="654702"/>
                </a:cubicBezTo>
                <a:cubicBezTo>
                  <a:pt x="998429" y="647409"/>
                  <a:pt x="1004989" y="640846"/>
                  <a:pt x="1013010" y="640846"/>
                </a:cubicBezTo>
                <a:close/>
                <a:moveTo>
                  <a:pt x="941457" y="640846"/>
                </a:moveTo>
                <a:cubicBezTo>
                  <a:pt x="948018" y="640846"/>
                  <a:pt x="953852" y="647409"/>
                  <a:pt x="953852" y="654702"/>
                </a:cubicBezTo>
                <a:cubicBezTo>
                  <a:pt x="953852" y="662724"/>
                  <a:pt x="948018" y="667100"/>
                  <a:pt x="941457" y="667100"/>
                </a:cubicBezTo>
                <a:cubicBezTo>
                  <a:pt x="934166" y="667100"/>
                  <a:pt x="927599" y="662724"/>
                  <a:pt x="927599" y="654702"/>
                </a:cubicBezTo>
                <a:cubicBezTo>
                  <a:pt x="927599" y="647409"/>
                  <a:pt x="934166" y="640846"/>
                  <a:pt x="941457" y="640846"/>
                </a:cubicBezTo>
                <a:close/>
                <a:moveTo>
                  <a:pt x="870622" y="640846"/>
                </a:moveTo>
                <a:cubicBezTo>
                  <a:pt x="877190" y="640846"/>
                  <a:pt x="883024" y="647409"/>
                  <a:pt x="883024" y="654702"/>
                </a:cubicBezTo>
                <a:cubicBezTo>
                  <a:pt x="883024" y="662724"/>
                  <a:pt x="877190" y="667100"/>
                  <a:pt x="870622" y="667100"/>
                </a:cubicBezTo>
                <a:cubicBezTo>
                  <a:pt x="863332" y="667100"/>
                  <a:pt x="856770" y="662724"/>
                  <a:pt x="856770" y="654702"/>
                </a:cubicBezTo>
                <a:cubicBezTo>
                  <a:pt x="856770" y="647409"/>
                  <a:pt x="863332" y="640846"/>
                  <a:pt x="870622" y="640846"/>
                </a:cubicBezTo>
                <a:close/>
                <a:moveTo>
                  <a:pt x="798337" y="640846"/>
                </a:moveTo>
                <a:cubicBezTo>
                  <a:pt x="806358" y="640846"/>
                  <a:pt x="812191" y="647851"/>
                  <a:pt x="812191" y="655635"/>
                </a:cubicBezTo>
                <a:cubicBezTo>
                  <a:pt x="812191" y="664197"/>
                  <a:pt x="806358" y="670424"/>
                  <a:pt x="798337" y="670424"/>
                </a:cubicBezTo>
                <a:cubicBezTo>
                  <a:pt x="792503" y="670424"/>
                  <a:pt x="785937" y="664197"/>
                  <a:pt x="785937" y="655635"/>
                </a:cubicBezTo>
                <a:cubicBezTo>
                  <a:pt x="785937" y="647851"/>
                  <a:pt x="792503" y="640846"/>
                  <a:pt x="798337" y="640846"/>
                </a:cubicBezTo>
                <a:close/>
                <a:moveTo>
                  <a:pt x="724134" y="640846"/>
                </a:moveTo>
                <a:cubicBezTo>
                  <a:pt x="731428" y="640846"/>
                  <a:pt x="737989" y="647851"/>
                  <a:pt x="737989" y="655635"/>
                </a:cubicBezTo>
                <a:cubicBezTo>
                  <a:pt x="737989" y="664197"/>
                  <a:pt x="731428" y="670424"/>
                  <a:pt x="724134" y="670424"/>
                </a:cubicBezTo>
                <a:cubicBezTo>
                  <a:pt x="717567" y="670424"/>
                  <a:pt x="711735" y="664197"/>
                  <a:pt x="711735" y="655635"/>
                </a:cubicBezTo>
                <a:cubicBezTo>
                  <a:pt x="711735" y="647851"/>
                  <a:pt x="717567" y="640846"/>
                  <a:pt x="724134" y="640846"/>
                </a:cubicBezTo>
                <a:close/>
                <a:moveTo>
                  <a:pt x="653301" y="640846"/>
                </a:moveTo>
                <a:cubicBezTo>
                  <a:pt x="660594" y="640846"/>
                  <a:pt x="667160" y="647851"/>
                  <a:pt x="667160" y="655635"/>
                </a:cubicBezTo>
                <a:cubicBezTo>
                  <a:pt x="667160" y="664197"/>
                  <a:pt x="660594" y="670424"/>
                  <a:pt x="653301" y="670424"/>
                </a:cubicBezTo>
                <a:cubicBezTo>
                  <a:pt x="645283" y="670424"/>
                  <a:pt x="640907" y="664197"/>
                  <a:pt x="640907" y="655635"/>
                </a:cubicBezTo>
                <a:cubicBezTo>
                  <a:pt x="640907" y="647851"/>
                  <a:pt x="645283" y="640846"/>
                  <a:pt x="653301" y="640846"/>
                </a:cubicBezTo>
                <a:close/>
                <a:moveTo>
                  <a:pt x="584864" y="640846"/>
                </a:moveTo>
                <a:cubicBezTo>
                  <a:pt x="592646" y="640846"/>
                  <a:pt x="599651" y="647851"/>
                  <a:pt x="599651" y="655635"/>
                </a:cubicBezTo>
                <a:cubicBezTo>
                  <a:pt x="599651" y="664197"/>
                  <a:pt x="592646" y="670424"/>
                  <a:pt x="584864" y="670424"/>
                </a:cubicBezTo>
                <a:cubicBezTo>
                  <a:pt x="576304" y="670424"/>
                  <a:pt x="570075" y="664197"/>
                  <a:pt x="570075" y="655635"/>
                </a:cubicBezTo>
                <a:cubicBezTo>
                  <a:pt x="570075" y="647851"/>
                  <a:pt x="576304" y="640846"/>
                  <a:pt x="584864" y="640846"/>
                </a:cubicBezTo>
                <a:close/>
                <a:moveTo>
                  <a:pt x="513663" y="640846"/>
                </a:moveTo>
                <a:cubicBezTo>
                  <a:pt x="522010" y="640846"/>
                  <a:pt x="528843" y="647851"/>
                  <a:pt x="528843" y="655635"/>
                </a:cubicBezTo>
                <a:cubicBezTo>
                  <a:pt x="528843" y="664197"/>
                  <a:pt x="522010" y="670424"/>
                  <a:pt x="513663" y="670424"/>
                </a:cubicBezTo>
                <a:cubicBezTo>
                  <a:pt x="506076" y="670424"/>
                  <a:pt x="499246" y="664197"/>
                  <a:pt x="499246" y="655635"/>
                </a:cubicBezTo>
                <a:cubicBezTo>
                  <a:pt x="499246" y="647851"/>
                  <a:pt x="506076" y="640846"/>
                  <a:pt x="513663" y="640846"/>
                </a:cubicBezTo>
                <a:close/>
                <a:moveTo>
                  <a:pt x="439832" y="640846"/>
                </a:moveTo>
                <a:cubicBezTo>
                  <a:pt x="448391" y="640846"/>
                  <a:pt x="454622" y="647851"/>
                  <a:pt x="454622" y="655635"/>
                </a:cubicBezTo>
                <a:cubicBezTo>
                  <a:pt x="454622" y="664197"/>
                  <a:pt x="448391" y="670424"/>
                  <a:pt x="439832" y="670424"/>
                </a:cubicBezTo>
                <a:cubicBezTo>
                  <a:pt x="432049" y="670424"/>
                  <a:pt x="425044" y="664197"/>
                  <a:pt x="425044" y="655635"/>
                </a:cubicBezTo>
                <a:cubicBezTo>
                  <a:pt x="425044" y="647851"/>
                  <a:pt x="432049" y="640846"/>
                  <a:pt x="439832" y="640846"/>
                </a:cubicBezTo>
                <a:close/>
                <a:moveTo>
                  <a:pt x="368070" y="640846"/>
                </a:moveTo>
                <a:cubicBezTo>
                  <a:pt x="376088" y="640846"/>
                  <a:pt x="380465" y="647851"/>
                  <a:pt x="380465" y="655635"/>
                </a:cubicBezTo>
                <a:cubicBezTo>
                  <a:pt x="380465" y="664197"/>
                  <a:pt x="376088" y="670424"/>
                  <a:pt x="368070" y="670424"/>
                </a:cubicBezTo>
                <a:cubicBezTo>
                  <a:pt x="360777" y="670424"/>
                  <a:pt x="354211" y="664197"/>
                  <a:pt x="354211" y="655635"/>
                </a:cubicBezTo>
                <a:cubicBezTo>
                  <a:pt x="354211" y="647851"/>
                  <a:pt x="360777" y="640846"/>
                  <a:pt x="368070" y="640846"/>
                </a:cubicBezTo>
                <a:close/>
                <a:moveTo>
                  <a:pt x="297235" y="640846"/>
                </a:moveTo>
                <a:cubicBezTo>
                  <a:pt x="303798" y="640846"/>
                  <a:pt x="309631" y="647851"/>
                  <a:pt x="309631" y="655635"/>
                </a:cubicBezTo>
                <a:cubicBezTo>
                  <a:pt x="309631" y="664197"/>
                  <a:pt x="303798" y="670424"/>
                  <a:pt x="297235" y="670424"/>
                </a:cubicBezTo>
                <a:cubicBezTo>
                  <a:pt x="289944" y="670424"/>
                  <a:pt x="283379" y="664197"/>
                  <a:pt x="283379" y="655635"/>
                </a:cubicBezTo>
                <a:cubicBezTo>
                  <a:pt x="283379" y="647851"/>
                  <a:pt x="289944" y="640846"/>
                  <a:pt x="297235" y="640846"/>
                </a:cubicBezTo>
                <a:close/>
                <a:moveTo>
                  <a:pt x="4082465" y="570017"/>
                </a:moveTo>
                <a:cubicBezTo>
                  <a:pt x="4090249" y="570017"/>
                  <a:pt x="4097254" y="576244"/>
                  <a:pt x="4097254" y="584805"/>
                </a:cubicBezTo>
                <a:cubicBezTo>
                  <a:pt x="4097254" y="593367"/>
                  <a:pt x="4090249" y="599594"/>
                  <a:pt x="4082465" y="599594"/>
                </a:cubicBezTo>
                <a:cubicBezTo>
                  <a:pt x="4073903" y="599594"/>
                  <a:pt x="4067676" y="593367"/>
                  <a:pt x="4067676" y="584805"/>
                </a:cubicBezTo>
                <a:cubicBezTo>
                  <a:pt x="4067676" y="576244"/>
                  <a:pt x="4073903" y="570017"/>
                  <a:pt x="4082465" y="570017"/>
                </a:cubicBezTo>
                <a:close/>
                <a:moveTo>
                  <a:pt x="4010703" y="570017"/>
                </a:moveTo>
                <a:cubicBezTo>
                  <a:pt x="4017996" y="570017"/>
                  <a:pt x="4023100" y="576244"/>
                  <a:pt x="4023100" y="584805"/>
                </a:cubicBezTo>
                <a:cubicBezTo>
                  <a:pt x="4023100" y="593367"/>
                  <a:pt x="4017996" y="599594"/>
                  <a:pt x="4010703" y="599594"/>
                </a:cubicBezTo>
                <a:cubicBezTo>
                  <a:pt x="4002681" y="599594"/>
                  <a:pt x="3996847" y="593367"/>
                  <a:pt x="3996847" y="584805"/>
                </a:cubicBezTo>
                <a:cubicBezTo>
                  <a:pt x="3996847" y="576244"/>
                  <a:pt x="4002681" y="570017"/>
                  <a:pt x="4010703" y="570017"/>
                </a:cubicBezTo>
                <a:close/>
                <a:moveTo>
                  <a:pt x="3939871" y="570017"/>
                </a:moveTo>
                <a:cubicBezTo>
                  <a:pt x="3946434" y="570017"/>
                  <a:pt x="3952268" y="576244"/>
                  <a:pt x="3952268" y="584805"/>
                </a:cubicBezTo>
                <a:cubicBezTo>
                  <a:pt x="3952268" y="593367"/>
                  <a:pt x="3946434" y="599594"/>
                  <a:pt x="3939871" y="599594"/>
                </a:cubicBezTo>
                <a:cubicBezTo>
                  <a:pt x="3932578" y="599594"/>
                  <a:pt x="3926015" y="593367"/>
                  <a:pt x="3926015" y="584805"/>
                </a:cubicBezTo>
                <a:cubicBezTo>
                  <a:pt x="3926015" y="576244"/>
                  <a:pt x="3932578" y="570017"/>
                  <a:pt x="3939871" y="570017"/>
                </a:cubicBezTo>
                <a:close/>
                <a:moveTo>
                  <a:pt x="3869042" y="570017"/>
                </a:moveTo>
                <a:cubicBezTo>
                  <a:pt x="3875605" y="570017"/>
                  <a:pt x="3881439" y="576244"/>
                  <a:pt x="3881439" y="584805"/>
                </a:cubicBezTo>
                <a:cubicBezTo>
                  <a:pt x="3881439" y="593367"/>
                  <a:pt x="3875605" y="599594"/>
                  <a:pt x="3869042" y="599594"/>
                </a:cubicBezTo>
                <a:cubicBezTo>
                  <a:pt x="3861749" y="599594"/>
                  <a:pt x="3855186" y="593367"/>
                  <a:pt x="3855186" y="584805"/>
                </a:cubicBezTo>
                <a:cubicBezTo>
                  <a:pt x="3855186" y="576244"/>
                  <a:pt x="3861749" y="570017"/>
                  <a:pt x="3869042" y="570017"/>
                </a:cubicBezTo>
                <a:close/>
                <a:moveTo>
                  <a:pt x="3796752" y="570017"/>
                </a:moveTo>
                <a:cubicBezTo>
                  <a:pt x="3804774" y="570017"/>
                  <a:pt x="3810608" y="576244"/>
                  <a:pt x="3810608" y="584805"/>
                </a:cubicBezTo>
                <a:cubicBezTo>
                  <a:pt x="3810608" y="593367"/>
                  <a:pt x="3804774" y="599594"/>
                  <a:pt x="3796752" y="599594"/>
                </a:cubicBezTo>
                <a:cubicBezTo>
                  <a:pt x="3790918" y="599594"/>
                  <a:pt x="3784355" y="593367"/>
                  <a:pt x="3784355" y="584805"/>
                </a:cubicBezTo>
                <a:cubicBezTo>
                  <a:pt x="3784355" y="576244"/>
                  <a:pt x="3790918" y="570017"/>
                  <a:pt x="3796752" y="570017"/>
                </a:cubicBezTo>
                <a:close/>
                <a:moveTo>
                  <a:pt x="3725922" y="570017"/>
                </a:moveTo>
                <a:cubicBezTo>
                  <a:pt x="3733944" y="570017"/>
                  <a:pt x="3739778" y="576244"/>
                  <a:pt x="3739778" y="584805"/>
                </a:cubicBezTo>
                <a:cubicBezTo>
                  <a:pt x="3739778" y="593367"/>
                  <a:pt x="3733944" y="599594"/>
                  <a:pt x="3725922" y="599594"/>
                </a:cubicBezTo>
                <a:cubicBezTo>
                  <a:pt x="3719359" y="599594"/>
                  <a:pt x="3713525" y="593367"/>
                  <a:pt x="3713525" y="584805"/>
                </a:cubicBezTo>
                <a:cubicBezTo>
                  <a:pt x="3713525" y="576244"/>
                  <a:pt x="3719359" y="570017"/>
                  <a:pt x="3725922" y="570017"/>
                </a:cubicBezTo>
                <a:close/>
                <a:moveTo>
                  <a:pt x="3655091" y="570017"/>
                </a:moveTo>
                <a:cubicBezTo>
                  <a:pt x="3662384" y="570017"/>
                  <a:pt x="3668947" y="574392"/>
                  <a:pt x="3668947" y="582414"/>
                </a:cubicBezTo>
                <a:cubicBezTo>
                  <a:pt x="3668947" y="590436"/>
                  <a:pt x="3662384" y="596271"/>
                  <a:pt x="3655091" y="596271"/>
                </a:cubicBezTo>
                <a:cubicBezTo>
                  <a:pt x="3647069" y="596271"/>
                  <a:pt x="3642694" y="590436"/>
                  <a:pt x="3642694" y="582414"/>
                </a:cubicBezTo>
                <a:cubicBezTo>
                  <a:pt x="3642694" y="574392"/>
                  <a:pt x="3647069" y="570017"/>
                  <a:pt x="3655091" y="570017"/>
                </a:cubicBezTo>
                <a:close/>
                <a:moveTo>
                  <a:pt x="3583280" y="570017"/>
                </a:moveTo>
                <a:cubicBezTo>
                  <a:pt x="3591064" y="570017"/>
                  <a:pt x="3598069" y="574392"/>
                  <a:pt x="3598069" y="582414"/>
                </a:cubicBezTo>
                <a:cubicBezTo>
                  <a:pt x="3598069" y="590436"/>
                  <a:pt x="3591064" y="596271"/>
                  <a:pt x="3583280" y="596271"/>
                </a:cubicBezTo>
                <a:cubicBezTo>
                  <a:pt x="3574718" y="596271"/>
                  <a:pt x="3568491" y="590436"/>
                  <a:pt x="3568491" y="582414"/>
                </a:cubicBezTo>
                <a:cubicBezTo>
                  <a:pt x="3568491" y="574392"/>
                  <a:pt x="3574718" y="570017"/>
                  <a:pt x="3583280" y="570017"/>
                </a:cubicBezTo>
                <a:close/>
                <a:moveTo>
                  <a:pt x="3512449" y="570017"/>
                </a:moveTo>
                <a:cubicBezTo>
                  <a:pt x="3520232" y="570017"/>
                  <a:pt x="3527237" y="574392"/>
                  <a:pt x="3527237" y="582414"/>
                </a:cubicBezTo>
                <a:cubicBezTo>
                  <a:pt x="3527237" y="590436"/>
                  <a:pt x="3520232" y="596271"/>
                  <a:pt x="3512449" y="596271"/>
                </a:cubicBezTo>
                <a:cubicBezTo>
                  <a:pt x="3503887" y="596271"/>
                  <a:pt x="3497661" y="590436"/>
                  <a:pt x="3497661" y="582414"/>
                </a:cubicBezTo>
                <a:cubicBezTo>
                  <a:pt x="3497661" y="574392"/>
                  <a:pt x="3503887" y="570017"/>
                  <a:pt x="3512449" y="570017"/>
                </a:cubicBezTo>
                <a:close/>
                <a:moveTo>
                  <a:pt x="3441619" y="570017"/>
                </a:moveTo>
                <a:cubicBezTo>
                  <a:pt x="3450181" y="570017"/>
                  <a:pt x="3456408" y="574392"/>
                  <a:pt x="3456408" y="582414"/>
                </a:cubicBezTo>
                <a:cubicBezTo>
                  <a:pt x="3456408" y="590436"/>
                  <a:pt x="3450181" y="596271"/>
                  <a:pt x="3441619" y="596271"/>
                </a:cubicBezTo>
                <a:cubicBezTo>
                  <a:pt x="3433835" y="596271"/>
                  <a:pt x="3426830" y="590436"/>
                  <a:pt x="3426830" y="582414"/>
                </a:cubicBezTo>
                <a:cubicBezTo>
                  <a:pt x="3426830" y="574392"/>
                  <a:pt x="3433835" y="570017"/>
                  <a:pt x="3441619" y="570017"/>
                </a:cubicBezTo>
                <a:close/>
                <a:moveTo>
                  <a:pt x="3369857" y="570017"/>
                </a:moveTo>
                <a:cubicBezTo>
                  <a:pt x="3377879" y="570017"/>
                  <a:pt x="3382254" y="574392"/>
                  <a:pt x="3382254" y="582414"/>
                </a:cubicBezTo>
                <a:cubicBezTo>
                  <a:pt x="3382254" y="590436"/>
                  <a:pt x="3377879" y="596271"/>
                  <a:pt x="3369857" y="596271"/>
                </a:cubicBezTo>
                <a:cubicBezTo>
                  <a:pt x="3362564" y="596271"/>
                  <a:pt x="3356001" y="590436"/>
                  <a:pt x="3356001" y="582414"/>
                </a:cubicBezTo>
                <a:cubicBezTo>
                  <a:pt x="3356001" y="574392"/>
                  <a:pt x="3362564" y="570017"/>
                  <a:pt x="3369857" y="570017"/>
                </a:cubicBezTo>
                <a:close/>
                <a:moveTo>
                  <a:pt x="3299091" y="570017"/>
                </a:moveTo>
                <a:cubicBezTo>
                  <a:pt x="3305656" y="570017"/>
                  <a:pt x="3311491" y="574392"/>
                  <a:pt x="3311491" y="582414"/>
                </a:cubicBezTo>
                <a:cubicBezTo>
                  <a:pt x="3311491" y="590436"/>
                  <a:pt x="3305656" y="596271"/>
                  <a:pt x="3299091" y="596271"/>
                </a:cubicBezTo>
                <a:cubicBezTo>
                  <a:pt x="3291802" y="596271"/>
                  <a:pt x="3285240" y="590436"/>
                  <a:pt x="3285240" y="582414"/>
                </a:cubicBezTo>
                <a:cubicBezTo>
                  <a:pt x="3285240" y="574392"/>
                  <a:pt x="3291802" y="570017"/>
                  <a:pt x="3299091" y="570017"/>
                </a:cubicBezTo>
                <a:close/>
                <a:moveTo>
                  <a:pt x="3226803" y="570017"/>
                </a:moveTo>
                <a:cubicBezTo>
                  <a:pt x="3234823" y="570017"/>
                  <a:pt x="3240660" y="574392"/>
                  <a:pt x="3240660" y="582414"/>
                </a:cubicBezTo>
                <a:cubicBezTo>
                  <a:pt x="3240660" y="590436"/>
                  <a:pt x="3234823" y="596271"/>
                  <a:pt x="3226803" y="596271"/>
                </a:cubicBezTo>
                <a:cubicBezTo>
                  <a:pt x="3220242" y="596271"/>
                  <a:pt x="3214406" y="590436"/>
                  <a:pt x="3214406" y="582414"/>
                </a:cubicBezTo>
                <a:cubicBezTo>
                  <a:pt x="3214406" y="574392"/>
                  <a:pt x="3220242" y="570017"/>
                  <a:pt x="3226803" y="570017"/>
                </a:cubicBezTo>
                <a:close/>
                <a:moveTo>
                  <a:pt x="3152600" y="570017"/>
                </a:moveTo>
                <a:cubicBezTo>
                  <a:pt x="3159892" y="570017"/>
                  <a:pt x="3166454" y="574392"/>
                  <a:pt x="3166454" y="582414"/>
                </a:cubicBezTo>
                <a:cubicBezTo>
                  <a:pt x="3166454" y="590436"/>
                  <a:pt x="3159892" y="596271"/>
                  <a:pt x="3152600" y="596271"/>
                </a:cubicBezTo>
                <a:cubicBezTo>
                  <a:pt x="3146037" y="596271"/>
                  <a:pt x="3140203" y="590436"/>
                  <a:pt x="3140203" y="582414"/>
                </a:cubicBezTo>
                <a:cubicBezTo>
                  <a:pt x="3140203" y="574392"/>
                  <a:pt x="3146037" y="570017"/>
                  <a:pt x="3152600" y="570017"/>
                </a:cubicBezTo>
                <a:close/>
                <a:moveTo>
                  <a:pt x="3081770" y="570017"/>
                </a:moveTo>
                <a:cubicBezTo>
                  <a:pt x="3089064" y="570017"/>
                  <a:pt x="3095622" y="575851"/>
                  <a:pt x="3095622" y="582414"/>
                </a:cubicBezTo>
                <a:cubicBezTo>
                  <a:pt x="3095622" y="590436"/>
                  <a:pt x="3089064" y="596271"/>
                  <a:pt x="3081770" y="596271"/>
                </a:cubicBezTo>
                <a:cubicBezTo>
                  <a:pt x="3073746" y="596271"/>
                  <a:pt x="3069369" y="590436"/>
                  <a:pt x="3069369" y="582414"/>
                </a:cubicBezTo>
                <a:cubicBezTo>
                  <a:pt x="3069369" y="575851"/>
                  <a:pt x="3073746" y="570017"/>
                  <a:pt x="3081770" y="570017"/>
                </a:cubicBezTo>
                <a:close/>
                <a:moveTo>
                  <a:pt x="3013712" y="570017"/>
                </a:moveTo>
                <a:cubicBezTo>
                  <a:pt x="3021305" y="570017"/>
                  <a:pt x="3028132" y="575851"/>
                  <a:pt x="3028132" y="582414"/>
                </a:cubicBezTo>
                <a:cubicBezTo>
                  <a:pt x="3028132" y="590436"/>
                  <a:pt x="3021305" y="596271"/>
                  <a:pt x="3013712" y="596271"/>
                </a:cubicBezTo>
                <a:cubicBezTo>
                  <a:pt x="3005366" y="596271"/>
                  <a:pt x="2998537" y="590436"/>
                  <a:pt x="2998537" y="582414"/>
                </a:cubicBezTo>
                <a:cubicBezTo>
                  <a:pt x="2998537" y="575851"/>
                  <a:pt x="3005366" y="570017"/>
                  <a:pt x="3013712" y="570017"/>
                </a:cubicBezTo>
                <a:close/>
                <a:moveTo>
                  <a:pt x="2942491" y="570017"/>
                </a:moveTo>
                <a:cubicBezTo>
                  <a:pt x="2951049" y="570017"/>
                  <a:pt x="2957285" y="575851"/>
                  <a:pt x="2957285" y="582414"/>
                </a:cubicBezTo>
                <a:cubicBezTo>
                  <a:pt x="2957285" y="590436"/>
                  <a:pt x="2951049" y="596271"/>
                  <a:pt x="2942491" y="596271"/>
                </a:cubicBezTo>
                <a:cubicBezTo>
                  <a:pt x="2934710" y="596271"/>
                  <a:pt x="2927705" y="590436"/>
                  <a:pt x="2927705" y="582414"/>
                </a:cubicBezTo>
                <a:cubicBezTo>
                  <a:pt x="2927705" y="575851"/>
                  <a:pt x="2934710" y="570017"/>
                  <a:pt x="2942491" y="570017"/>
                </a:cubicBezTo>
                <a:close/>
                <a:moveTo>
                  <a:pt x="2868288" y="570017"/>
                </a:moveTo>
                <a:cubicBezTo>
                  <a:pt x="2876856" y="570017"/>
                  <a:pt x="2883082" y="575851"/>
                  <a:pt x="2883082" y="582414"/>
                </a:cubicBezTo>
                <a:cubicBezTo>
                  <a:pt x="2883082" y="590436"/>
                  <a:pt x="2876856" y="596271"/>
                  <a:pt x="2868288" y="596271"/>
                </a:cubicBezTo>
                <a:cubicBezTo>
                  <a:pt x="2860506" y="596271"/>
                  <a:pt x="2853502" y="590436"/>
                  <a:pt x="2853502" y="582414"/>
                </a:cubicBezTo>
                <a:cubicBezTo>
                  <a:pt x="2853502" y="575851"/>
                  <a:pt x="2860506" y="570017"/>
                  <a:pt x="2868288" y="570017"/>
                </a:cubicBezTo>
                <a:close/>
                <a:moveTo>
                  <a:pt x="2796532" y="570017"/>
                </a:moveTo>
                <a:cubicBezTo>
                  <a:pt x="2804552" y="570017"/>
                  <a:pt x="2808931" y="575851"/>
                  <a:pt x="2808931" y="582414"/>
                </a:cubicBezTo>
                <a:cubicBezTo>
                  <a:pt x="2808931" y="590436"/>
                  <a:pt x="2804552" y="596271"/>
                  <a:pt x="2796532" y="596271"/>
                </a:cubicBezTo>
                <a:cubicBezTo>
                  <a:pt x="2789240" y="596271"/>
                  <a:pt x="2782675" y="590436"/>
                  <a:pt x="2782675" y="582414"/>
                </a:cubicBezTo>
                <a:cubicBezTo>
                  <a:pt x="2782675" y="575851"/>
                  <a:pt x="2789240" y="570017"/>
                  <a:pt x="2796532" y="570017"/>
                </a:cubicBezTo>
                <a:close/>
                <a:moveTo>
                  <a:pt x="2725695" y="570017"/>
                </a:moveTo>
                <a:cubicBezTo>
                  <a:pt x="2731529" y="570017"/>
                  <a:pt x="2738097" y="575851"/>
                  <a:pt x="2738097" y="582414"/>
                </a:cubicBezTo>
                <a:cubicBezTo>
                  <a:pt x="2738097" y="590436"/>
                  <a:pt x="2731529" y="596271"/>
                  <a:pt x="2725695" y="596271"/>
                </a:cubicBezTo>
                <a:cubicBezTo>
                  <a:pt x="2717681" y="596271"/>
                  <a:pt x="2711843" y="590436"/>
                  <a:pt x="2711843" y="582414"/>
                </a:cubicBezTo>
                <a:cubicBezTo>
                  <a:pt x="2711843" y="575851"/>
                  <a:pt x="2717681" y="570017"/>
                  <a:pt x="2725695" y="570017"/>
                </a:cubicBezTo>
                <a:close/>
                <a:moveTo>
                  <a:pt x="2654867" y="570017"/>
                </a:moveTo>
                <a:cubicBezTo>
                  <a:pt x="2660705" y="570017"/>
                  <a:pt x="2667266" y="575851"/>
                  <a:pt x="2667266" y="582414"/>
                </a:cubicBezTo>
                <a:cubicBezTo>
                  <a:pt x="2667266" y="590436"/>
                  <a:pt x="2660705" y="596271"/>
                  <a:pt x="2654867" y="596271"/>
                </a:cubicBezTo>
                <a:cubicBezTo>
                  <a:pt x="2646847" y="596271"/>
                  <a:pt x="2641013" y="590436"/>
                  <a:pt x="2641013" y="582414"/>
                </a:cubicBezTo>
                <a:cubicBezTo>
                  <a:pt x="2641013" y="575851"/>
                  <a:pt x="2646847" y="570017"/>
                  <a:pt x="2654867" y="570017"/>
                </a:cubicBezTo>
                <a:close/>
                <a:moveTo>
                  <a:pt x="2582580" y="570017"/>
                </a:moveTo>
                <a:cubicBezTo>
                  <a:pt x="2589873" y="570017"/>
                  <a:pt x="2596435" y="575851"/>
                  <a:pt x="2596435" y="582414"/>
                </a:cubicBezTo>
                <a:cubicBezTo>
                  <a:pt x="2596435" y="590436"/>
                  <a:pt x="2589873" y="596271"/>
                  <a:pt x="2582580" y="596271"/>
                </a:cubicBezTo>
                <a:cubicBezTo>
                  <a:pt x="2576018" y="596271"/>
                  <a:pt x="2570184" y="590436"/>
                  <a:pt x="2570184" y="582414"/>
                </a:cubicBezTo>
                <a:cubicBezTo>
                  <a:pt x="2570184" y="575851"/>
                  <a:pt x="2576018" y="570017"/>
                  <a:pt x="2582580" y="570017"/>
                </a:cubicBezTo>
                <a:close/>
                <a:moveTo>
                  <a:pt x="2511026" y="570017"/>
                </a:moveTo>
                <a:cubicBezTo>
                  <a:pt x="2519047" y="570017"/>
                  <a:pt x="2525610" y="575851"/>
                  <a:pt x="2525610" y="582414"/>
                </a:cubicBezTo>
                <a:cubicBezTo>
                  <a:pt x="2525610" y="590436"/>
                  <a:pt x="2519047" y="596271"/>
                  <a:pt x="2511026" y="596271"/>
                </a:cubicBezTo>
                <a:cubicBezTo>
                  <a:pt x="2505193" y="596271"/>
                  <a:pt x="2499358" y="590436"/>
                  <a:pt x="2499358" y="582414"/>
                </a:cubicBezTo>
                <a:cubicBezTo>
                  <a:pt x="2499358" y="575851"/>
                  <a:pt x="2505193" y="570017"/>
                  <a:pt x="2511026" y="570017"/>
                </a:cubicBezTo>
                <a:close/>
                <a:moveTo>
                  <a:pt x="2440921" y="570017"/>
                </a:moveTo>
                <a:cubicBezTo>
                  <a:pt x="2448943" y="570017"/>
                  <a:pt x="2454778" y="575851"/>
                  <a:pt x="2454778" y="582414"/>
                </a:cubicBezTo>
                <a:cubicBezTo>
                  <a:pt x="2454778" y="590436"/>
                  <a:pt x="2448943" y="596271"/>
                  <a:pt x="2440921" y="596271"/>
                </a:cubicBezTo>
                <a:cubicBezTo>
                  <a:pt x="2433632" y="596271"/>
                  <a:pt x="2428525" y="590436"/>
                  <a:pt x="2428525" y="582414"/>
                </a:cubicBezTo>
                <a:cubicBezTo>
                  <a:pt x="2428525" y="575851"/>
                  <a:pt x="2433632" y="570017"/>
                  <a:pt x="2440921" y="570017"/>
                </a:cubicBezTo>
                <a:close/>
                <a:moveTo>
                  <a:pt x="2369108" y="570017"/>
                </a:moveTo>
                <a:cubicBezTo>
                  <a:pt x="2377669" y="570017"/>
                  <a:pt x="2383896" y="575851"/>
                  <a:pt x="2383896" y="582414"/>
                </a:cubicBezTo>
                <a:cubicBezTo>
                  <a:pt x="2383896" y="590436"/>
                  <a:pt x="2377669" y="596271"/>
                  <a:pt x="2369108" y="596271"/>
                </a:cubicBezTo>
                <a:cubicBezTo>
                  <a:pt x="2361324" y="596271"/>
                  <a:pt x="2354319" y="590436"/>
                  <a:pt x="2354319" y="582414"/>
                </a:cubicBezTo>
                <a:cubicBezTo>
                  <a:pt x="2354319" y="575851"/>
                  <a:pt x="2361324" y="570017"/>
                  <a:pt x="2369108" y="570017"/>
                </a:cubicBezTo>
                <a:close/>
                <a:moveTo>
                  <a:pt x="2298275" y="570017"/>
                </a:moveTo>
                <a:cubicBezTo>
                  <a:pt x="2306839" y="570017"/>
                  <a:pt x="2313064" y="575851"/>
                  <a:pt x="2313064" y="582414"/>
                </a:cubicBezTo>
                <a:cubicBezTo>
                  <a:pt x="2313064" y="590436"/>
                  <a:pt x="2306839" y="596271"/>
                  <a:pt x="2298275" y="596271"/>
                </a:cubicBezTo>
                <a:cubicBezTo>
                  <a:pt x="2290494" y="596271"/>
                  <a:pt x="2283487" y="590436"/>
                  <a:pt x="2283487" y="582414"/>
                </a:cubicBezTo>
                <a:cubicBezTo>
                  <a:pt x="2283487" y="575851"/>
                  <a:pt x="2290494" y="570017"/>
                  <a:pt x="2298275" y="570017"/>
                </a:cubicBezTo>
                <a:close/>
                <a:moveTo>
                  <a:pt x="2226512" y="570017"/>
                </a:moveTo>
                <a:cubicBezTo>
                  <a:pt x="2234534" y="570017"/>
                  <a:pt x="2238911" y="575851"/>
                  <a:pt x="2238911" y="582414"/>
                </a:cubicBezTo>
                <a:cubicBezTo>
                  <a:pt x="2238911" y="590436"/>
                  <a:pt x="2234534" y="596271"/>
                  <a:pt x="2226512" y="596271"/>
                </a:cubicBezTo>
                <a:cubicBezTo>
                  <a:pt x="2218490" y="596271"/>
                  <a:pt x="2212655" y="590436"/>
                  <a:pt x="2212655" y="582414"/>
                </a:cubicBezTo>
                <a:cubicBezTo>
                  <a:pt x="2212655" y="575851"/>
                  <a:pt x="2218490" y="570017"/>
                  <a:pt x="2226512" y="570017"/>
                </a:cubicBezTo>
                <a:close/>
                <a:moveTo>
                  <a:pt x="2155680" y="570017"/>
                </a:moveTo>
                <a:cubicBezTo>
                  <a:pt x="2161514" y="570017"/>
                  <a:pt x="2168079" y="575851"/>
                  <a:pt x="2168079" y="582414"/>
                </a:cubicBezTo>
                <a:cubicBezTo>
                  <a:pt x="2168079" y="590436"/>
                  <a:pt x="2161514" y="596271"/>
                  <a:pt x="2155680" y="596271"/>
                </a:cubicBezTo>
                <a:cubicBezTo>
                  <a:pt x="2147658" y="596271"/>
                  <a:pt x="2141823" y="590436"/>
                  <a:pt x="2141823" y="582414"/>
                </a:cubicBezTo>
                <a:cubicBezTo>
                  <a:pt x="2141823" y="575851"/>
                  <a:pt x="2147658" y="570017"/>
                  <a:pt x="2155680" y="570017"/>
                </a:cubicBezTo>
                <a:close/>
                <a:moveTo>
                  <a:pt x="2084846" y="570017"/>
                </a:moveTo>
                <a:cubicBezTo>
                  <a:pt x="2090680" y="570017"/>
                  <a:pt x="2097246" y="575851"/>
                  <a:pt x="2097246" y="582414"/>
                </a:cubicBezTo>
                <a:cubicBezTo>
                  <a:pt x="2097246" y="590436"/>
                  <a:pt x="2090680" y="596271"/>
                  <a:pt x="2084846" y="596271"/>
                </a:cubicBezTo>
                <a:cubicBezTo>
                  <a:pt x="2076824" y="596271"/>
                  <a:pt x="2070989" y="590436"/>
                  <a:pt x="2070989" y="582414"/>
                </a:cubicBezTo>
                <a:cubicBezTo>
                  <a:pt x="2070989" y="575851"/>
                  <a:pt x="2076824" y="570017"/>
                  <a:pt x="2084846" y="570017"/>
                </a:cubicBezTo>
                <a:close/>
                <a:moveTo>
                  <a:pt x="2011831" y="570017"/>
                </a:moveTo>
                <a:cubicBezTo>
                  <a:pt x="2019854" y="570017"/>
                  <a:pt x="2026416" y="575851"/>
                  <a:pt x="2026416" y="582414"/>
                </a:cubicBezTo>
                <a:cubicBezTo>
                  <a:pt x="2026416" y="590436"/>
                  <a:pt x="2019854" y="596271"/>
                  <a:pt x="2011831" y="596271"/>
                </a:cubicBezTo>
                <a:cubicBezTo>
                  <a:pt x="2005997" y="596271"/>
                  <a:pt x="2000163" y="590436"/>
                  <a:pt x="2000163" y="582414"/>
                </a:cubicBezTo>
                <a:cubicBezTo>
                  <a:pt x="2000163" y="575851"/>
                  <a:pt x="2005997" y="570017"/>
                  <a:pt x="2011831" y="570017"/>
                </a:cubicBezTo>
                <a:close/>
                <a:moveTo>
                  <a:pt x="1938359" y="570017"/>
                </a:moveTo>
                <a:cubicBezTo>
                  <a:pt x="1946379" y="570017"/>
                  <a:pt x="1952216" y="575851"/>
                  <a:pt x="1952216" y="583873"/>
                </a:cubicBezTo>
                <a:cubicBezTo>
                  <a:pt x="1952216" y="590436"/>
                  <a:pt x="1946379" y="596271"/>
                  <a:pt x="1938359" y="596271"/>
                </a:cubicBezTo>
                <a:cubicBezTo>
                  <a:pt x="1932525" y="596271"/>
                  <a:pt x="1925962" y="590436"/>
                  <a:pt x="1925962" y="583873"/>
                </a:cubicBezTo>
                <a:cubicBezTo>
                  <a:pt x="1925962" y="575851"/>
                  <a:pt x="1932525" y="570017"/>
                  <a:pt x="1938359" y="570017"/>
                </a:cubicBezTo>
                <a:close/>
                <a:moveTo>
                  <a:pt x="1867522" y="570017"/>
                </a:moveTo>
                <a:cubicBezTo>
                  <a:pt x="1875545" y="570017"/>
                  <a:pt x="1881382" y="575851"/>
                  <a:pt x="1881382" y="583873"/>
                </a:cubicBezTo>
                <a:cubicBezTo>
                  <a:pt x="1881382" y="590436"/>
                  <a:pt x="1875545" y="596271"/>
                  <a:pt x="1867522" y="596271"/>
                </a:cubicBezTo>
                <a:cubicBezTo>
                  <a:pt x="1860229" y="596271"/>
                  <a:pt x="1855124" y="590436"/>
                  <a:pt x="1855124" y="583873"/>
                </a:cubicBezTo>
                <a:cubicBezTo>
                  <a:pt x="1855124" y="575851"/>
                  <a:pt x="1860229" y="570017"/>
                  <a:pt x="1867522" y="570017"/>
                </a:cubicBezTo>
                <a:close/>
                <a:moveTo>
                  <a:pt x="1799082" y="570017"/>
                </a:moveTo>
                <a:cubicBezTo>
                  <a:pt x="1807643" y="570017"/>
                  <a:pt x="1813871" y="575851"/>
                  <a:pt x="1813871" y="583873"/>
                </a:cubicBezTo>
                <a:cubicBezTo>
                  <a:pt x="1813871" y="590436"/>
                  <a:pt x="1807643" y="596271"/>
                  <a:pt x="1799082" y="596271"/>
                </a:cubicBezTo>
                <a:cubicBezTo>
                  <a:pt x="1790521" y="596271"/>
                  <a:pt x="1784295" y="590436"/>
                  <a:pt x="1784295" y="583873"/>
                </a:cubicBezTo>
                <a:cubicBezTo>
                  <a:pt x="1784295" y="575851"/>
                  <a:pt x="1790521" y="570017"/>
                  <a:pt x="1799082" y="570017"/>
                </a:cubicBezTo>
                <a:close/>
                <a:moveTo>
                  <a:pt x="1728257" y="570017"/>
                </a:moveTo>
                <a:cubicBezTo>
                  <a:pt x="1736820" y="570017"/>
                  <a:pt x="1743046" y="575851"/>
                  <a:pt x="1743046" y="583873"/>
                </a:cubicBezTo>
                <a:cubicBezTo>
                  <a:pt x="1743046" y="590436"/>
                  <a:pt x="1736820" y="596271"/>
                  <a:pt x="1728257" y="596271"/>
                </a:cubicBezTo>
                <a:cubicBezTo>
                  <a:pt x="1719694" y="596271"/>
                  <a:pt x="1713467" y="590436"/>
                  <a:pt x="1713467" y="583873"/>
                </a:cubicBezTo>
                <a:cubicBezTo>
                  <a:pt x="1713467" y="575851"/>
                  <a:pt x="1719694" y="570017"/>
                  <a:pt x="1728257" y="570017"/>
                </a:cubicBezTo>
                <a:close/>
                <a:moveTo>
                  <a:pt x="1657426" y="570017"/>
                </a:moveTo>
                <a:cubicBezTo>
                  <a:pt x="1665210" y="570017"/>
                  <a:pt x="1672218" y="575851"/>
                  <a:pt x="1672218" y="583873"/>
                </a:cubicBezTo>
                <a:cubicBezTo>
                  <a:pt x="1672218" y="590436"/>
                  <a:pt x="1665210" y="596271"/>
                  <a:pt x="1657426" y="596271"/>
                </a:cubicBezTo>
                <a:cubicBezTo>
                  <a:pt x="1648867" y="596271"/>
                  <a:pt x="1642647" y="590436"/>
                  <a:pt x="1642647" y="583873"/>
                </a:cubicBezTo>
                <a:cubicBezTo>
                  <a:pt x="1642647" y="575851"/>
                  <a:pt x="1648867" y="570017"/>
                  <a:pt x="1657426" y="570017"/>
                </a:cubicBezTo>
                <a:close/>
                <a:moveTo>
                  <a:pt x="1582294" y="570017"/>
                </a:moveTo>
                <a:cubicBezTo>
                  <a:pt x="1589587" y="570017"/>
                  <a:pt x="1594694" y="575851"/>
                  <a:pt x="1594694" y="583873"/>
                </a:cubicBezTo>
                <a:cubicBezTo>
                  <a:pt x="1594694" y="590436"/>
                  <a:pt x="1589587" y="596271"/>
                  <a:pt x="1582294" y="596271"/>
                </a:cubicBezTo>
                <a:cubicBezTo>
                  <a:pt x="1574271" y="596271"/>
                  <a:pt x="1568438" y="590436"/>
                  <a:pt x="1568438" y="583873"/>
                </a:cubicBezTo>
                <a:cubicBezTo>
                  <a:pt x="1568438" y="575851"/>
                  <a:pt x="1574271" y="570017"/>
                  <a:pt x="1582294" y="570017"/>
                </a:cubicBezTo>
                <a:close/>
                <a:moveTo>
                  <a:pt x="1512190" y="570017"/>
                </a:moveTo>
                <a:cubicBezTo>
                  <a:pt x="1518025" y="570017"/>
                  <a:pt x="1523859" y="575851"/>
                  <a:pt x="1523859" y="583873"/>
                </a:cubicBezTo>
                <a:cubicBezTo>
                  <a:pt x="1523859" y="590436"/>
                  <a:pt x="1518025" y="596271"/>
                  <a:pt x="1512190" y="596271"/>
                </a:cubicBezTo>
                <a:cubicBezTo>
                  <a:pt x="1504169" y="596271"/>
                  <a:pt x="1497607" y="590436"/>
                  <a:pt x="1497607" y="583873"/>
                </a:cubicBezTo>
                <a:cubicBezTo>
                  <a:pt x="1497607" y="575851"/>
                  <a:pt x="1504169" y="570017"/>
                  <a:pt x="1512190" y="570017"/>
                </a:cubicBezTo>
                <a:close/>
                <a:moveTo>
                  <a:pt x="1440623" y="570017"/>
                </a:moveTo>
                <a:cubicBezTo>
                  <a:pt x="1447188" y="570017"/>
                  <a:pt x="1453020" y="575851"/>
                  <a:pt x="1453020" y="583873"/>
                </a:cubicBezTo>
                <a:cubicBezTo>
                  <a:pt x="1453020" y="590436"/>
                  <a:pt x="1447188" y="596271"/>
                  <a:pt x="1440623" y="596271"/>
                </a:cubicBezTo>
                <a:cubicBezTo>
                  <a:pt x="1433333" y="596271"/>
                  <a:pt x="1426771" y="590436"/>
                  <a:pt x="1426771" y="583873"/>
                </a:cubicBezTo>
                <a:cubicBezTo>
                  <a:pt x="1426771" y="575851"/>
                  <a:pt x="1433333" y="570017"/>
                  <a:pt x="1440623" y="570017"/>
                </a:cubicBezTo>
                <a:close/>
                <a:moveTo>
                  <a:pt x="1368341" y="570017"/>
                </a:moveTo>
                <a:cubicBezTo>
                  <a:pt x="1376363" y="570017"/>
                  <a:pt x="1382194" y="575851"/>
                  <a:pt x="1382194" y="583873"/>
                </a:cubicBezTo>
                <a:cubicBezTo>
                  <a:pt x="1382194" y="590436"/>
                  <a:pt x="1376363" y="596271"/>
                  <a:pt x="1368341" y="596271"/>
                </a:cubicBezTo>
                <a:cubicBezTo>
                  <a:pt x="1362508" y="596271"/>
                  <a:pt x="1355945" y="590436"/>
                  <a:pt x="1355945" y="583873"/>
                </a:cubicBezTo>
                <a:cubicBezTo>
                  <a:pt x="1355945" y="575851"/>
                  <a:pt x="1362508" y="570017"/>
                  <a:pt x="1368341" y="570017"/>
                </a:cubicBezTo>
                <a:close/>
                <a:moveTo>
                  <a:pt x="1297515" y="570017"/>
                </a:moveTo>
                <a:cubicBezTo>
                  <a:pt x="1305535" y="570017"/>
                  <a:pt x="1311369" y="575851"/>
                  <a:pt x="1311369" y="583873"/>
                </a:cubicBezTo>
                <a:cubicBezTo>
                  <a:pt x="1311369" y="590436"/>
                  <a:pt x="1305535" y="596271"/>
                  <a:pt x="1297515" y="596271"/>
                </a:cubicBezTo>
                <a:cubicBezTo>
                  <a:pt x="1291680" y="596271"/>
                  <a:pt x="1285116" y="590436"/>
                  <a:pt x="1285116" y="583873"/>
                </a:cubicBezTo>
                <a:cubicBezTo>
                  <a:pt x="1285116" y="575851"/>
                  <a:pt x="1289492" y="570017"/>
                  <a:pt x="1297515" y="570017"/>
                </a:cubicBezTo>
                <a:close/>
                <a:moveTo>
                  <a:pt x="1226680" y="570017"/>
                </a:moveTo>
                <a:cubicBezTo>
                  <a:pt x="1233973" y="570017"/>
                  <a:pt x="1240537" y="575851"/>
                  <a:pt x="1240537" y="583873"/>
                </a:cubicBezTo>
                <a:cubicBezTo>
                  <a:pt x="1240537" y="590436"/>
                  <a:pt x="1233973" y="596271"/>
                  <a:pt x="1226680" y="596271"/>
                </a:cubicBezTo>
                <a:cubicBezTo>
                  <a:pt x="1218671" y="596271"/>
                  <a:pt x="1214296" y="590436"/>
                  <a:pt x="1214296" y="583873"/>
                </a:cubicBezTo>
                <a:cubicBezTo>
                  <a:pt x="1214296" y="575851"/>
                  <a:pt x="1218671" y="570017"/>
                  <a:pt x="1226680" y="570017"/>
                </a:cubicBezTo>
                <a:close/>
                <a:moveTo>
                  <a:pt x="1154879" y="570017"/>
                </a:moveTo>
                <a:cubicBezTo>
                  <a:pt x="1162662" y="570017"/>
                  <a:pt x="1169669" y="575851"/>
                  <a:pt x="1169669" y="583873"/>
                </a:cubicBezTo>
                <a:cubicBezTo>
                  <a:pt x="1169669" y="590436"/>
                  <a:pt x="1162662" y="596271"/>
                  <a:pt x="1154879" y="596271"/>
                </a:cubicBezTo>
                <a:cubicBezTo>
                  <a:pt x="1146319" y="596271"/>
                  <a:pt x="1140090" y="590436"/>
                  <a:pt x="1140090" y="583873"/>
                </a:cubicBezTo>
                <a:cubicBezTo>
                  <a:pt x="1140090" y="575851"/>
                  <a:pt x="1146319" y="570017"/>
                  <a:pt x="1154879" y="570017"/>
                </a:cubicBezTo>
                <a:close/>
                <a:moveTo>
                  <a:pt x="1084053" y="570017"/>
                </a:moveTo>
                <a:cubicBezTo>
                  <a:pt x="1091836" y="570017"/>
                  <a:pt x="1098840" y="575851"/>
                  <a:pt x="1098840" y="583873"/>
                </a:cubicBezTo>
                <a:cubicBezTo>
                  <a:pt x="1098840" y="590436"/>
                  <a:pt x="1091836" y="596271"/>
                  <a:pt x="1084053" y="596271"/>
                </a:cubicBezTo>
                <a:cubicBezTo>
                  <a:pt x="1075487" y="596271"/>
                  <a:pt x="1069263" y="590436"/>
                  <a:pt x="1069263" y="583873"/>
                </a:cubicBezTo>
                <a:cubicBezTo>
                  <a:pt x="1069263" y="575851"/>
                  <a:pt x="1075487" y="570017"/>
                  <a:pt x="1084053" y="570017"/>
                </a:cubicBezTo>
                <a:close/>
                <a:moveTo>
                  <a:pt x="1013010" y="570017"/>
                </a:moveTo>
                <a:cubicBezTo>
                  <a:pt x="1020306" y="570017"/>
                  <a:pt x="1024682" y="575851"/>
                  <a:pt x="1024682" y="583873"/>
                </a:cubicBezTo>
                <a:cubicBezTo>
                  <a:pt x="1024682" y="590436"/>
                  <a:pt x="1020306" y="596271"/>
                  <a:pt x="1013010" y="596271"/>
                </a:cubicBezTo>
                <a:cubicBezTo>
                  <a:pt x="1004991" y="596271"/>
                  <a:pt x="998433" y="590436"/>
                  <a:pt x="998433" y="583873"/>
                </a:cubicBezTo>
                <a:cubicBezTo>
                  <a:pt x="998433" y="575851"/>
                  <a:pt x="1004991" y="570017"/>
                  <a:pt x="1013010" y="570017"/>
                </a:cubicBezTo>
                <a:close/>
                <a:moveTo>
                  <a:pt x="941458" y="570017"/>
                </a:moveTo>
                <a:cubicBezTo>
                  <a:pt x="948019" y="570017"/>
                  <a:pt x="953857" y="575851"/>
                  <a:pt x="953857" y="583873"/>
                </a:cubicBezTo>
                <a:cubicBezTo>
                  <a:pt x="953857" y="590436"/>
                  <a:pt x="948019" y="596271"/>
                  <a:pt x="941458" y="596271"/>
                </a:cubicBezTo>
                <a:cubicBezTo>
                  <a:pt x="934166" y="596271"/>
                  <a:pt x="927601" y="590436"/>
                  <a:pt x="927601" y="583873"/>
                </a:cubicBezTo>
                <a:cubicBezTo>
                  <a:pt x="927601" y="575851"/>
                  <a:pt x="934166" y="570017"/>
                  <a:pt x="941458" y="570017"/>
                </a:cubicBezTo>
                <a:close/>
                <a:moveTo>
                  <a:pt x="870626" y="570017"/>
                </a:moveTo>
                <a:cubicBezTo>
                  <a:pt x="877192" y="570017"/>
                  <a:pt x="883027" y="575851"/>
                  <a:pt x="883027" y="583873"/>
                </a:cubicBezTo>
                <a:cubicBezTo>
                  <a:pt x="883027" y="590436"/>
                  <a:pt x="877192" y="596271"/>
                  <a:pt x="870626" y="596271"/>
                </a:cubicBezTo>
                <a:cubicBezTo>
                  <a:pt x="863333" y="596271"/>
                  <a:pt x="856772" y="591895"/>
                  <a:pt x="856772" y="583873"/>
                </a:cubicBezTo>
                <a:cubicBezTo>
                  <a:pt x="856772" y="575851"/>
                  <a:pt x="863333" y="570017"/>
                  <a:pt x="870626" y="570017"/>
                </a:cubicBezTo>
                <a:close/>
                <a:moveTo>
                  <a:pt x="798340" y="570017"/>
                </a:moveTo>
                <a:cubicBezTo>
                  <a:pt x="806360" y="570017"/>
                  <a:pt x="812193" y="575851"/>
                  <a:pt x="812193" y="583873"/>
                </a:cubicBezTo>
                <a:cubicBezTo>
                  <a:pt x="812193" y="591895"/>
                  <a:pt x="806360" y="596271"/>
                  <a:pt x="798340" y="596271"/>
                </a:cubicBezTo>
                <a:cubicBezTo>
                  <a:pt x="792504" y="596271"/>
                  <a:pt x="785941" y="591895"/>
                  <a:pt x="785941" y="583873"/>
                </a:cubicBezTo>
                <a:cubicBezTo>
                  <a:pt x="785941" y="575851"/>
                  <a:pt x="792504" y="570017"/>
                  <a:pt x="798340" y="570017"/>
                </a:cubicBezTo>
                <a:close/>
                <a:moveTo>
                  <a:pt x="724135" y="570017"/>
                </a:moveTo>
                <a:cubicBezTo>
                  <a:pt x="731429" y="570017"/>
                  <a:pt x="737991" y="575851"/>
                  <a:pt x="737991" y="583873"/>
                </a:cubicBezTo>
                <a:cubicBezTo>
                  <a:pt x="737991" y="591895"/>
                  <a:pt x="731429" y="596271"/>
                  <a:pt x="724135" y="596271"/>
                </a:cubicBezTo>
                <a:cubicBezTo>
                  <a:pt x="717571" y="596271"/>
                  <a:pt x="711737" y="591895"/>
                  <a:pt x="711737" y="583873"/>
                </a:cubicBezTo>
                <a:cubicBezTo>
                  <a:pt x="711737" y="575851"/>
                  <a:pt x="717571" y="570017"/>
                  <a:pt x="724135" y="570017"/>
                </a:cubicBezTo>
                <a:close/>
                <a:moveTo>
                  <a:pt x="653306" y="570017"/>
                </a:moveTo>
                <a:cubicBezTo>
                  <a:pt x="660598" y="570017"/>
                  <a:pt x="667161" y="575851"/>
                  <a:pt x="667161" y="583873"/>
                </a:cubicBezTo>
                <a:cubicBezTo>
                  <a:pt x="667161" y="591895"/>
                  <a:pt x="660598" y="596271"/>
                  <a:pt x="653306" y="596271"/>
                </a:cubicBezTo>
                <a:cubicBezTo>
                  <a:pt x="645286" y="596271"/>
                  <a:pt x="640910" y="591895"/>
                  <a:pt x="640910" y="583873"/>
                </a:cubicBezTo>
                <a:cubicBezTo>
                  <a:pt x="640910" y="575851"/>
                  <a:pt x="645286" y="570017"/>
                  <a:pt x="653306" y="570017"/>
                </a:cubicBezTo>
                <a:close/>
                <a:moveTo>
                  <a:pt x="584865" y="570017"/>
                </a:moveTo>
                <a:cubicBezTo>
                  <a:pt x="592648" y="570017"/>
                  <a:pt x="599654" y="575851"/>
                  <a:pt x="599654" y="583873"/>
                </a:cubicBezTo>
                <a:cubicBezTo>
                  <a:pt x="599654" y="591895"/>
                  <a:pt x="592648" y="596271"/>
                  <a:pt x="584865" y="596271"/>
                </a:cubicBezTo>
                <a:cubicBezTo>
                  <a:pt x="576307" y="596271"/>
                  <a:pt x="570076" y="591895"/>
                  <a:pt x="570076" y="583873"/>
                </a:cubicBezTo>
                <a:cubicBezTo>
                  <a:pt x="570076" y="575851"/>
                  <a:pt x="576307" y="570017"/>
                  <a:pt x="584865" y="570017"/>
                </a:cubicBezTo>
                <a:close/>
                <a:moveTo>
                  <a:pt x="513668" y="570017"/>
                </a:moveTo>
                <a:cubicBezTo>
                  <a:pt x="522015" y="570017"/>
                  <a:pt x="528846" y="575851"/>
                  <a:pt x="528846" y="583873"/>
                </a:cubicBezTo>
                <a:cubicBezTo>
                  <a:pt x="528846" y="591895"/>
                  <a:pt x="522015" y="596271"/>
                  <a:pt x="513668" y="596271"/>
                </a:cubicBezTo>
                <a:cubicBezTo>
                  <a:pt x="506076" y="596271"/>
                  <a:pt x="499248" y="591895"/>
                  <a:pt x="499248" y="583873"/>
                </a:cubicBezTo>
                <a:cubicBezTo>
                  <a:pt x="499248" y="575851"/>
                  <a:pt x="506076" y="570017"/>
                  <a:pt x="513668" y="570017"/>
                </a:cubicBezTo>
                <a:close/>
                <a:moveTo>
                  <a:pt x="439833" y="570017"/>
                </a:moveTo>
                <a:cubicBezTo>
                  <a:pt x="448394" y="570017"/>
                  <a:pt x="454623" y="575851"/>
                  <a:pt x="454623" y="583873"/>
                </a:cubicBezTo>
                <a:cubicBezTo>
                  <a:pt x="454623" y="591895"/>
                  <a:pt x="448394" y="596271"/>
                  <a:pt x="439833" y="596271"/>
                </a:cubicBezTo>
                <a:cubicBezTo>
                  <a:pt x="432049" y="596271"/>
                  <a:pt x="425044" y="591895"/>
                  <a:pt x="425044" y="583873"/>
                </a:cubicBezTo>
                <a:cubicBezTo>
                  <a:pt x="425044" y="575851"/>
                  <a:pt x="432049" y="570017"/>
                  <a:pt x="439833" y="570017"/>
                </a:cubicBezTo>
                <a:close/>
                <a:moveTo>
                  <a:pt x="368072" y="570017"/>
                </a:moveTo>
                <a:cubicBezTo>
                  <a:pt x="376089" y="570017"/>
                  <a:pt x="380467" y="575851"/>
                  <a:pt x="380467" y="583873"/>
                </a:cubicBezTo>
                <a:cubicBezTo>
                  <a:pt x="380467" y="591895"/>
                  <a:pt x="376089" y="596271"/>
                  <a:pt x="368072" y="596271"/>
                </a:cubicBezTo>
                <a:cubicBezTo>
                  <a:pt x="360778" y="596271"/>
                  <a:pt x="354211" y="591895"/>
                  <a:pt x="354211" y="583873"/>
                </a:cubicBezTo>
                <a:cubicBezTo>
                  <a:pt x="354211" y="575851"/>
                  <a:pt x="360778" y="570017"/>
                  <a:pt x="368072" y="570017"/>
                </a:cubicBezTo>
                <a:close/>
                <a:moveTo>
                  <a:pt x="3081772" y="499186"/>
                </a:moveTo>
                <a:cubicBezTo>
                  <a:pt x="3089064" y="499186"/>
                  <a:pt x="3095622" y="503561"/>
                  <a:pt x="3095622" y="511583"/>
                </a:cubicBezTo>
                <a:cubicBezTo>
                  <a:pt x="3095622" y="518876"/>
                  <a:pt x="3089064" y="525440"/>
                  <a:pt x="3081772" y="525440"/>
                </a:cubicBezTo>
                <a:cubicBezTo>
                  <a:pt x="3073748" y="525440"/>
                  <a:pt x="3069372" y="518876"/>
                  <a:pt x="3069372" y="511583"/>
                </a:cubicBezTo>
                <a:cubicBezTo>
                  <a:pt x="3069372" y="503561"/>
                  <a:pt x="3073748" y="499186"/>
                  <a:pt x="3081772" y="499186"/>
                </a:cubicBezTo>
                <a:close/>
                <a:moveTo>
                  <a:pt x="3013712" y="499186"/>
                </a:moveTo>
                <a:cubicBezTo>
                  <a:pt x="3021305" y="499186"/>
                  <a:pt x="3028135" y="503561"/>
                  <a:pt x="3028135" y="511583"/>
                </a:cubicBezTo>
                <a:cubicBezTo>
                  <a:pt x="3028135" y="518876"/>
                  <a:pt x="3021305" y="525440"/>
                  <a:pt x="3013712" y="525440"/>
                </a:cubicBezTo>
                <a:cubicBezTo>
                  <a:pt x="3005368" y="525440"/>
                  <a:pt x="2998539" y="518876"/>
                  <a:pt x="2998539" y="511583"/>
                </a:cubicBezTo>
                <a:cubicBezTo>
                  <a:pt x="2998539" y="503561"/>
                  <a:pt x="3005368" y="499186"/>
                  <a:pt x="3013712" y="499186"/>
                </a:cubicBezTo>
                <a:close/>
                <a:moveTo>
                  <a:pt x="2942491" y="499186"/>
                </a:moveTo>
                <a:cubicBezTo>
                  <a:pt x="2951052" y="499186"/>
                  <a:pt x="2957285" y="503561"/>
                  <a:pt x="2957285" y="511583"/>
                </a:cubicBezTo>
                <a:cubicBezTo>
                  <a:pt x="2957285" y="518876"/>
                  <a:pt x="2951052" y="525440"/>
                  <a:pt x="2942491" y="525440"/>
                </a:cubicBezTo>
                <a:cubicBezTo>
                  <a:pt x="2934710" y="525440"/>
                  <a:pt x="2927705" y="518876"/>
                  <a:pt x="2927705" y="511583"/>
                </a:cubicBezTo>
                <a:cubicBezTo>
                  <a:pt x="2927705" y="503561"/>
                  <a:pt x="2934710" y="499186"/>
                  <a:pt x="2942491" y="499186"/>
                </a:cubicBezTo>
                <a:close/>
                <a:moveTo>
                  <a:pt x="2868291" y="499186"/>
                </a:moveTo>
                <a:cubicBezTo>
                  <a:pt x="2876856" y="499186"/>
                  <a:pt x="2883082" y="503561"/>
                  <a:pt x="2883082" y="511583"/>
                </a:cubicBezTo>
                <a:cubicBezTo>
                  <a:pt x="2883082" y="518876"/>
                  <a:pt x="2876856" y="525440"/>
                  <a:pt x="2868291" y="525440"/>
                </a:cubicBezTo>
                <a:cubicBezTo>
                  <a:pt x="2860509" y="525440"/>
                  <a:pt x="2853502" y="518876"/>
                  <a:pt x="2853502" y="511583"/>
                </a:cubicBezTo>
                <a:cubicBezTo>
                  <a:pt x="2853502" y="503561"/>
                  <a:pt x="2860509" y="499186"/>
                  <a:pt x="2868291" y="499186"/>
                </a:cubicBezTo>
                <a:close/>
                <a:moveTo>
                  <a:pt x="2796533" y="499186"/>
                </a:moveTo>
                <a:cubicBezTo>
                  <a:pt x="2804555" y="499186"/>
                  <a:pt x="2808931" y="503561"/>
                  <a:pt x="2808931" y="511583"/>
                </a:cubicBezTo>
                <a:cubicBezTo>
                  <a:pt x="2808931" y="518876"/>
                  <a:pt x="2804555" y="525440"/>
                  <a:pt x="2796533" y="525440"/>
                </a:cubicBezTo>
                <a:cubicBezTo>
                  <a:pt x="2789240" y="525440"/>
                  <a:pt x="2782678" y="518876"/>
                  <a:pt x="2782678" y="511583"/>
                </a:cubicBezTo>
                <a:cubicBezTo>
                  <a:pt x="2782678" y="503561"/>
                  <a:pt x="2789240" y="499186"/>
                  <a:pt x="2796533" y="499186"/>
                </a:cubicBezTo>
                <a:close/>
                <a:moveTo>
                  <a:pt x="2725695" y="499186"/>
                </a:moveTo>
                <a:cubicBezTo>
                  <a:pt x="2731532" y="499186"/>
                  <a:pt x="2738097" y="503561"/>
                  <a:pt x="2738097" y="511583"/>
                </a:cubicBezTo>
                <a:cubicBezTo>
                  <a:pt x="2738097" y="518876"/>
                  <a:pt x="2731532" y="525440"/>
                  <a:pt x="2725695" y="525440"/>
                </a:cubicBezTo>
                <a:cubicBezTo>
                  <a:pt x="2717681" y="525440"/>
                  <a:pt x="2711846" y="518876"/>
                  <a:pt x="2711846" y="511583"/>
                </a:cubicBezTo>
                <a:cubicBezTo>
                  <a:pt x="2711846" y="503561"/>
                  <a:pt x="2717681" y="499186"/>
                  <a:pt x="2725695" y="499186"/>
                </a:cubicBezTo>
                <a:close/>
                <a:moveTo>
                  <a:pt x="2654870" y="499186"/>
                </a:moveTo>
                <a:cubicBezTo>
                  <a:pt x="2660705" y="499186"/>
                  <a:pt x="2667266" y="503561"/>
                  <a:pt x="2667266" y="511583"/>
                </a:cubicBezTo>
                <a:cubicBezTo>
                  <a:pt x="2667266" y="518876"/>
                  <a:pt x="2660705" y="525440"/>
                  <a:pt x="2654870" y="525440"/>
                </a:cubicBezTo>
                <a:cubicBezTo>
                  <a:pt x="2646847" y="525440"/>
                  <a:pt x="2641013" y="518876"/>
                  <a:pt x="2641013" y="511583"/>
                </a:cubicBezTo>
                <a:cubicBezTo>
                  <a:pt x="2641013" y="503561"/>
                  <a:pt x="2646847" y="499186"/>
                  <a:pt x="2654870" y="499186"/>
                </a:cubicBezTo>
                <a:close/>
                <a:moveTo>
                  <a:pt x="2582580" y="499186"/>
                </a:moveTo>
                <a:cubicBezTo>
                  <a:pt x="2589873" y="499186"/>
                  <a:pt x="2596435" y="503561"/>
                  <a:pt x="2596435" y="511583"/>
                </a:cubicBezTo>
                <a:cubicBezTo>
                  <a:pt x="2596435" y="518876"/>
                  <a:pt x="2589873" y="525440"/>
                  <a:pt x="2582580" y="525440"/>
                </a:cubicBezTo>
                <a:cubicBezTo>
                  <a:pt x="2576018" y="525440"/>
                  <a:pt x="2570184" y="518876"/>
                  <a:pt x="2570184" y="511583"/>
                </a:cubicBezTo>
                <a:cubicBezTo>
                  <a:pt x="2570184" y="503561"/>
                  <a:pt x="2576018" y="499186"/>
                  <a:pt x="2582580" y="499186"/>
                </a:cubicBezTo>
                <a:close/>
                <a:moveTo>
                  <a:pt x="2511026" y="499186"/>
                </a:moveTo>
                <a:cubicBezTo>
                  <a:pt x="2519047" y="499186"/>
                  <a:pt x="2525610" y="503561"/>
                  <a:pt x="2525610" y="511583"/>
                </a:cubicBezTo>
                <a:cubicBezTo>
                  <a:pt x="2525610" y="518876"/>
                  <a:pt x="2519047" y="525440"/>
                  <a:pt x="2511026" y="525440"/>
                </a:cubicBezTo>
                <a:cubicBezTo>
                  <a:pt x="2505194" y="525440"/>
                  <a:pt x="2499361" y="518876"/>
                  <a:pt x="2499361" y="511583"/>
                </a:cubicBezTo>
                <a:cubicBezTo>
                  <a:pt x="2499361" y="503561"/>
                  <a:pt x="2503735" y="499186"/>
                  <a:pt x="2511026" y="499186"/>
                </a:cubicBezTo>
                <a:close/>
                <a:moveTo>
                  <a:pt x="2440924" y="499186"/>
                </a:moveTo>
                <a:cubicBezTo>
                  <a:pt x="2448944" y="499186"/>
                  <a:pt x="2454781" y="505020"/>
                  <a:pt x="2454781" y="511583"/>
                </a:cubicBezTo>
                <a:cubicBezTo>
                  <a:pt x="2454781" y="518876"/>
                  <a:pt x="2448944" y="525440"/>
                  <a:pt x="2440924" y="525440"/>
                </a:cubicBezTo>
                <a:cubicBezTo>
                  <a:pt x="2433632" y="525440"/>
                  <a:pt x="2428527" y="518876"/>
                  <a:pt x="2428527" y="511583"/>
                </a:cubicBezTo>
                <a:cubicBezTo>
                  <a:pt x="2428527" y="505020"/>
                  <a:pt x="2433632" y="499186"/>
                  <a:pt x="2440924" y="499186"/>
                </a:cubicBezTo>
                <a:close/>
                <a:moveTo>
                  <a:pt x="2369108" y="499186"/>
                </a:moveTo>
                <a:cubicBezTo>
                  <a:pt x="2377672" y="499186"/>
                  <a:pt x="2383898" y="505020"/>
                  <a:pt x="2383898" y="511583"/>
                </a:cubicBezTo>
                <a:cubicBezTo>
                  <a:pt x="2383898" y="518876"/>
                  <a:pt x="2377672" y="525440"/>
                  <a:pt x="2369108" y="525440"/>
                </a:cubicBezTo>
                <a:cubicBezTo>
                  <a:pt x="2361327" y="525440"/>
                  <a:pt x="2354319" y="518876"/>
                  <a:pt x="2354319" y="511583"/>
                </a:cubicBezTo>
                <a:cubicBezTo>
                  <a:pt x="2354319" y="505020"/>
                  <a:pt x="2361327" y="499186"/>
                  <a:pt x="2369108" y="499186"/>
                </a:cubicBezTo>
                <a:close/>
                <a:moveTo>
                  <a:pt x="2298278" y="499186"/>
                </a:moveTo>
                <a:cubicBezTo>
                  <a:pt x="2306839" y="499186"/>
                  <a:pt x="2313066" y="505020"/>
                  <a:pt x="2313066" y="511583"/>
                </a:cubicBezTo>
                <a:cubicBezTo>
                  <a:pt x="2313066" y="518876"/>
                  <a:pt x="2306839" y="525440"/>
                  <a:pt x="2298278" y="525440"/>
                </a:cubicBezTo>
                <a:cubicBezTo>
                  <a:pt x="2290494" y="525440"/>
                  <a:pt x="2283488" y="518876"/>
                  <a:pt x="2283488" y="511583"/>
                </a:cubicBezTo>
                <a:cubicBezTo>
                  <a:pt x="2283488" y="505020"/>
                  <a:pt x="2290494" y="499186"/>
                  <a:pt x="2298278" y="499186"/>
                </a:cubicBezTo>
                <a:close/>
                <a:moveTo>
                  <a:pt x="2226514" y="499186"/>
                </a:moveTo>
                <a:cubicBezTo>
                  <a:pt x="2234534" y="499186"/>
                  <a:pt x="2238914" y="505020"/>
                  <a:pt x="2238914" y="511583"/>
                </a:cubicBezTo>
                <a:cubicBezTo>
                  <a:pt x="2238914" y="518876"/>
                  <a:pt x="2234534" y="525440"/>
                  <a:pt x="2226514" y="525440"/>
                </a:cubicBezTo>
                <a:cubicBezTo>
                  <a:pt x="2218492" y="525440"/>
                  <a:pt x="2212655" y="518876"/>
                  <a:pt x="2212655" y="511583"/>
                </a:cubicBezTo>
                <a:cubicBezTo>
                  <a:pt x="2212655" y="505020"/>
                  <a:pt x="2218492" y="499186"/>
                  <a:pt x="2226514" y="499186"/>
                </a:cubicBezTo>
                <a:close/>
                <a:moveTo>
                  <a:pt x="2155680" y="499186"/>
                </a:moveTo>
                <a:cubicBezTo>
                  <a:pt x="2161514" y="499186"/>
                  <a:pt x="2168079" y="505020"/>
                  <a:pt x="2168079" y="511583"/>
                </a:cubicBezTo>
                <a:cubicBezTo>
                  <a:pt x="2168079" y="518876"/>
                  <a:pt x="2161514" y="525440"/>
                  <a:pt x="2155680" y="525440"/>
                </a:cubicBezTo>
                <a:cubicBezTo>
                  <a:pt x="2147658" y="525440"/>
                  <a:pt x="2141823" y="518876"/>
                  <a:pt x="2141823" y="511583"/>
                </a:cubicBezTo>
                <a:cubicBezTo>
                  <a:pt x="2141823" y="505020"/>
                  <a:pt x="2147658" y="499186"/>
                  <a:pt x="2155680" y="499186"/>
                </a:cubicBezTo>
                <a:close/>
                <a:moveTo>
                  <a:pt x="2084846" y="499186"/>
                </a:moveTo>
                <a:cubicBezTo>
                  <a:pt x="2090680" y="499186"/>
                  <a:pt x="2097246" y="505020"/>
                  <a:pt x="2097246" y="511583"/>
                </a:cubicBezTo>
                <a:cubicBezTo>
                  <a:pt x="2097246" y="518876"/>
                  <a:pt x="2090680" y="525440"/>
                  <a:pt x="2084846" y="525440"/>
                </a:cubicBezTo>
                <a:cubicBezTo>
                  <a:pt x="2076824" y="525440"/>
                  <a:pt x="2070991" y="518876"/>
                  <a:pt x="2070991" y="511583"/>
                </a:cubicBezTo>
                <a:cubicBezTo>
                  <a:pt x="2070991" y="505020"/>
                  <a:pt x="2076824" y="499186"/>
                  <a:pt x="2084846" y="499186"/>
                </a:cubicBezTo>
                <a:close/>
                <a:moveTo>
                  <a:pt x="2011831" y="499186"/>
                </a:moveTo>
                <a:cubicBezTo>
                  <a:pt x="2019855" y="499186"/>
                  <a:pt x="2026416" y="505020"/>
                  <a:pt x="2026416" y="511583"/>
                </a:cubicBezTo>
                <a:cubicBezTo>
                  <a:pt x="2026416" y="518876"/>
                  <a:pt x="2019855" y="525440"/>
                  <a:pt x="2011831" y="525440"/>
                </a:cubicBezTo>
                <a:cubicBezTo>
                  <a:pt x="2005998" y="525440"/>
                  <a:pt x="2000165" y="518876"/>
                  <a:pt x="2000165" y="511583"/>
                </a:cubicBezTo>
                <a:cubicBezTo>
                  <a:pt x="2000165" y="505020"/>
                  <a:pt x="2005998" y="499186"/>
                  <a:pt x="2011831" y="499186"/>
                </a:cubicBezTo>
                <a:close/>
                <a:moveTo>
                  <a:pt x="1938362" y="499186"/>
                </a:moveTo>
                <a:cubicBezTo>
                  <a:pt x="1946382" y="499186"/>
                  <a:pt x="1952216" y="505020"/>
                  <a:pt x="1952216" y="511583"/>
                </a:cubicBezTo>
                <a:cubicBezTo>
                  <a:pt x="1952216" y="518876"/>
                  <a:pt x="1946382" y="525440"/>
                  <a:pt x="1938362" y="525440"/>
                </a:cubicBezTo>
                <a:cubicBezTo>
                  <a:pt x="1932525" y="525440"/>
                  <a:pt x="1925965" y="518876"/>
                  <a:pt x="1925965" y="511583"/>
                </a:cubicBezTo>
                <a:cubicBezTo>
                  <a:pt x="1925965" y="505020"/>
                  <a:pt x="1932525" y="499186"/>
                  <a:pt x="1938362" y="499186"/>
                </a:cubicBezTo>
                <a:close/>
                <a:moveTo>
                  <a:pt x="1867525" y="499186"/>
                </a:moveTo>
                <a:cubicBezTo>
                  <a:pt x="1875547" y="499186"/>
                  <a:pt x="1881384" y="505020"/>
                  <a:pt x="1881384" y="511583"/>
                </a:cubicBezTo>
                <a:cubicBezTo>
                  <a:pt x="1881384" y="518876"/>
                  <a:pt x="1875547" y="525440"/>
                  <a:pt x="1867525" y="525440"/>
                </a:cubicBezTo>
                <a:cubicBezTo>
                  <a:pt x="1860232" y="525440"/>
                  <a:pt x="1855126" y="518876"/>
                  <a:pt x="1855126" y="511583"/>
                </a:cubicBezTo>
                <a:cubicBezTo>
                  <a:pt x="1855126" y="505020"/>
                  <a:pt x="1860232" y="499186"/>
                  <a:pt x="1867525" y="499186"/>
                </a:cubicBezTo>
                <a:close/>
                <a:moveTo>
                  <a:pt x="1799085" y="499186"/>
                </a:moveTo>
                <a:cubicBezTo>
                  <a:pt x="1807644" y="499186"/>
                  <a:pt x="1813871" y="505020"/>
                  <a:pt x="1813871" y="511583"/>
                </a:cubicBezTo>
                <a:cubicBezTo>
                  <a:pt x="1813871" y="518876"/>
                  <a:pt x="1807644" y="525440"/>
                  <a:pt x="1799085" y="525440"/>
                </a:cubicBezTo>
                <a:cubicBezTo>
                  <a:pt x="1790521" y="525440"/>
                  <a:pt x="1784295" y="518876"/>
                  <a:pt x="1784295" y="511583"/>
                </a:cubicBezTo>
                <a:cubicBezTo>
                  <a:pt x="1784295" y="505020"/>
                  <a:pt x="1790521" y="499186"/>
                  <a:pt x="1799085" y="499186"/>
                </a:cubicBezTo>
                <a:close/>
                <a:moveTo>
                  <a:pt x="1728257" y="499186"/>
                </a:moveTo>
                <a:cubicBezTo>
                  <a:pt x="1736822" y="499186"/>
                  <a:pt x="1743046" y="505020"/>
                  <a:pt x="1743046" y="511583"/>
                </a:cubicBezTo>
                <a:cubicBezTo>
                  <a:pt x="1743046" y="518876"/>
                  <a:pt x="1736822" y="525440"/>
                  <a:pt x="1728257" y="525440"/>
                </a:cubicBezTo>
                <a:cubicBezTo>
                  <a:pt x="1719694" y="525440"/>
                  <a:pt x="1713469" y="518876"/>
                  <a:pt x="1713469" y="511583"/>
                </a:cubicBezTo>
                <a:cubicBezTo>
                  <a:pt x="1713469" y="505020"/>
                  <a:pt x="1719694" y="499186"/>
                  <a:pt x="1728257" y="499186"/>
                </a:cubicBezTo>
                <a:close/>
                <a:moveTo>
                  <a:pt x="1657426" y="499186"/>
                </a:moveTo>
                <a:cubicBezTo>
                  <a:pt x="1665210" y="499186"/>
                  <a:pt x="1672218" y="505020"/>
                  <a:pt x="1672218" y="511583"/>
                </a:cubicBezTo>
                <a:cubicBezTo>
                  <a:pt x="1672218" y="518876"/>
                  <a:pt x="1665210" y="525440"/>
                  <a:pt x="1657426" y="525440"/>
                </a:cubicBezTo>
                <a:cubicBezTo>
                  <a:pt x="1648867" y="525440"/>
                  <a:pt x="1642647" y="518876"/>
                  <a:pt x="1642647" y="511583"/>
                </a:cubicBezTo>
                <a:cubicBezTo>
                  <a:pt x="1642647" y="505020"/>
                  <a:pt x="1648867" y="499186"/>
                  <a:pt x="1657426" y="499186"/>
                </a:cubicBezTo>
                <a:close/>
                <a:moveTo>
                  <a:pt x="1582294" y="499186"/>
                </a:moveTo>
                <a:cubicBezTo>
                  <a:pt x="1589590" y="499186"/>
                  <a:pt x="1594694" y="505020"/>
                  <a:pt x="1594694" y="511583"/>
                </a:cubicBezTo>
                <a:cubicBezTo>
                  <a:pt x="1594694" y="518876"/>
                  <a:pt x="1589590" y="525440"/>
                  <a:pt x="1582294" y="525440"/>
                </a:cubicBezTo>
                <a:cubicBezTo>
                  <a:pt x="1574271" y="525440"/>
                  <a:pt x="1568438" y="518876"/>
                  <a:pt x="1568438" y="511583"/>
                </a:cubicBezTo>
                <a:cubicBezTo>
                  <a:pt x="1568438" y="505020"/>
                  <a:pt x="1574271" y="499186"/>
                  <a:pt x="1582294" y="499186"/>
                </a:cubicBezTo>
                <a:close/>
                <a:moveTo>
                  <a:pt x="1512192" y="499186"/>
                </a:moveTo>
                <a:cubicBezTo>
                  <a:pt x="1518025" y="499186"/>
                  <a:pt x="1523862" y="505020"/>
                  <a:pt x="1523862" y="511583"/>
                </a:cubicBezTo>
                <a:cubicBezTo>
                  <a:pt x="1523862" y="518876"/>
                  <a:pt x="1518025" y="525440"/>
                  <a:pt x="1512192" y="525440"/>
                </a:cubicBezTo>
                <a:cubicBezTo>
                  <a:pt x="1504169" y="525440"/>
                  <a:pt x="1497607" y="518876"/>
                  <a:pt x="1497607" y="511583"/>
                </a:cubicBezTo>
                <a:cubicBezTo>
                  <a:pt x="1497607" y="505020"/>
                  <a:pt x="1504169" y="499186"/>
                  <a:pt x="1512192" y="499186"/>
                </a:cubicBezTo>
                <a:close/>
                <a:moveTo>
                  <a:pt x="1440623" y="499186"/>
                </a:moveTo>
                <a:cubicBezTo>
                  <a:pt x="1447188" y="499186"/>
                  <a:pt x="1453023" y="505020"/>
                  <a:pt x="1453023" y="511583"/>
                </a:cubicBezTo>
                <a:cubicBezTo>
                  <a:pt x="1453023" y="518876"/>
                  <a:pt x="1447188" y="525440"/>
                  <a:pt x="1440623" y="525440"/>
                </a:cubicBezTo>
                <a:cubicBezTo>
                  <a:pt x="1433333" y="525440"/>
                  <a:pt x="1426771" y="518876"/>
                  <a:pt x="1426771" y="511583"/>
                </a:cubicBezTo>
                <a:cubicBezTo>
                  <a:pt x="1426771" y="505020"/>
                  <a:pt x="1433333" y="499186"/>
                  <a:pt x="1440623" y="499186"/>
                </a:cubicBezTo>
                <a:close/>
                <a:moveTo>
                  <a:pt x="1368341" y="499186"/>
                </a:moveTo>
                <a:cubicBezTo>
                  <a:pt x="1376363" y="499186"/>
                  <a:pt x="1382196" y="505020"/>
                  <a:pt x="1382196" y="511583"/>
                </a:cubicBezTo>
                <a:cubicBezTo>
                  <a:pt x="1382196" y="518876"/>
                  <a:pt x="1376363" y="525440"/>
                  <a:pt x="1368341" y="525440"/>
                </a:cubicBezTo>
                <a:cubicBezTo>
                  <a:pt x="1362508" y="525440"/>
                  <a:pt x="1355948" y="518876"/>
                  <a:pt x="1355948" y="511583"/>
                </a:cubicBezTo>
                <a:cubicBezTo>
                  <a:pt x="1355948" y="505020"/>
                  <a:pt x="1362508" y="499186"/>
                  <a:pt x="1368341" y="499186"/>
                </a:cubicBezTo>
                <a:close/>
                <a:moveTo>
                  <a:pt x="1297515" y="499186"/>
                </a:moveTo>
                <a:cubicBezTo>
                  <a:pt x="1305538" y="499186"/>
                  <a:pt x="1311369" y="505020"/>
                  <a:pt x="1311369" y="513042"/>
                </a:cubicBezTo>
                <a:cubicBezTo>
                  <a:pt x="1311369" y="518876"/>
                  <a:pt x="1305538" y="525440"/>
                  <a:pt x="1297515" y="525440"/>
                </a:cubicBezTo>
                <a:cubicBezTo>
                  <a:pt x="1289492" y="525440"/>
                  <a:pt x="1285118" y="518876"/>
                  <a:pt x="1285118" y="513042"/>
                </a:cubicBezTo>
                <a:cubicBezTo>
                  <a:pt x="1285118" y="505020"/>
                  <a:pt x="1289492" y="499186"/>
                  <a:pt x="1297515" y="499186"/>
                </a:cubicBezTo>
                <a:close/>
                <a:moveTo>
                  <a:pt x="1225700" y="499186"/>
                </a:moveTo>
                <a:cubicBezTo>
                  <a:pt x="1233484" y="499186"/>
                  <a:pt x="1240491" y="505020"/>
                  <a:pt x="1240491" y="513042"/>
                </a:cubicBezTo>
                <a:cubicBezTo>
                  <a:pt x="1240491" y="518876"/>
                  <a:pt x="1233484" y="525440"/>
                  <a:pt x="1225700" y="525440"/>
                </a:cubicBezTo>
                <a:cubicBezTo>
                  <a:pt x="1217156" y="525440"/>
                  <a:pt x="1210925" y="518876"/>
                  <a:pt x="1210925" y="513042"/>
                </a:cubicBezTo>
                <a:cubicBezTo>
                  <a:pt x="1210925" y="505020"/>
                  <a:pt x="1217156" y="499186"/>
                  <a:pt x="1225700" y="499186"/>
                </a:cubicBezTo>
                <a:close/>
                <a:moveTo>
                  <a:pt x="1154881" y="499186"/>
                </a:moveTo>
                <a:cubicBezTo>
                  <a:pt x="1162665" y="499186"/>
                  <a:pt x="1169669" y="505020"/>
                  <a:pt x="1169669" y="513042"/>
                </a:cubicBezTo>
                <a:cubicBezTo>
                  <a:pt x="1169669" y="518876"/>
                  <a:pt x="1162665" y="525440"/>
                  <a:pt x="1154881" y="525440"/>
                </a:cubicBezTo>
                <a:cubicBezTo>
                  <a:pt x="1146323" y="525440"/>
                  <a:pt x="1140095" y="518876"/>
                  <a:pt x="1140095" y="513042"/>
                </a:cubicBezTo>
                <a:cubicBezTo>
                  <a:pt x="1140095" y="505020"/>
                  <a:pt x="1146323" y="499186"/>
                  <a:pt x="1154881" y="499186"/>
                </a:cubicBezTo>
                <a:close/>
                <a:moveTo>
                  <a:pt x="1084053" y="499186"/>
                </a:moveTo>
                <a:cubicBezTo>
                  <a:pt x="1091836" y="499186"/>
                  <a:pt x="1098842" y="505020"/>
                  <a:pt x="1098842" y="513042"/>
                </a:cubicBezTo>
                <a:cubicBezTo>
                  <a:pt x="1098842" y="518876"/>
                  <a:pt x="1091836" y="525440"/>
                  <a:pt x="1084053" y="525440"/>
                </a:cubicBezTo>
                <a:cubicBezTo>
                  <a:pt x="1075492" y="525440"/>
                  <a:pt x="1069267" y="518876"/>
                  <a:pt x="1069267" y="513042"/>
                </a:cubicBezTo>
                <a:cubicBezTo>
                  <a:pt x="1069267" y="505020"/>
                  <a:pt x="1075492" y="499186"/>
                  <a:pt x="1084053" y="499186"/>
                </a:cubicBezTo>
                <a:close/>
                <a:moveTo>
                  <a:pt x="1013012" y="499186"/>
                </a:moveTo>
                <a:cubicBezTo>
                  <a:pt x="1020310" y="499186"/>
                  <a:pt x="1024685" y="505020"/>
                  <a:pt x="1024685" y="513042"/>
                </a:cubicBezTo>
                <a:cubicBezTo>
                  <a:pt x="1024685" y="518876"/>
                  <a:pt x="1020310" y="525440"/>
                  <a:pt x="1013012" y="525440"/>
                </a:cubicBezTo>
                <a:cubicBezTo>
                  <a:pt x="1004998" y="525440"/>
                  <a:pt x="998433" y="518876"/>
                  <a:pt x="998433" y="513042"/>
                </a:cubicBezTo>
                <a:cubicBezTo>
                  <a:pt x="998433" y="505020"/>
                  <a:pt x="1004998" y="499186"/>
                  <a:pt x="1013012" y="499186"/>
                </a:cubicBezTo>
                <a:close/>
                <a:moveTo>
                  <a:pt x="941461" y="499186"/>
                </a:moveTo>
                <a:cubicBezTo>
                  <a:pt x="948026" y="499186"/>
                  <a:pt x="953861" y="505020"/>
                  <a:pt x="953861" y="513042"/>
                </a:cubicBezTo>
                <a:cubicBezTo>
                  <a:pt x="953861" y="518876"/>
                  <a:pt x="948026" y="525440"/>
                  <a:pt x="941461" y="525440"/>
                </a:cubicBezTo>
                <a:cubicBezTo>
                  <a:pt x="934167" y="525440"/>
                  <a:pt x="927607" y="518876"/>
                  <a:pt x="927607" y="513042"/>
                </a:cubicBezTo>
                <a:cubicBezTo>
                  <a:pt x="927607" y="505020"/>
                  <a:pt x="934167" y="499186"/>
                  <a:pt x="941461" y="499186"/>
                </a:cubicBezTo>
                <a:close/>
                <a:moveTo>
                  <a:pt x="870626" y="499186"/>
                </a:moveTo>
                <a:cubicBezTo>
                  <a:pt x="877192" y="499186"/>
                  <a:pt x="883027" y="505020"/>
                  <a:pt x="883027" y="513042"/>
                </a:cubicBezTo>
                <a:cubicBezTo>
                  <a:pt x="883027" y="518876"/>
                  <a:pt x="877192" y="525440"/>
                  <a:pt x="870626" y="525440"/>
                </a:cubicBezTo>
                <a:cubicBezTo>
                  <a:pt x="863340" y="525440"/>
                  <a:pt x="856774" y="518876"/>
                  <a:pt x="856774" y="513042"/>
                </a:cubicBezTo>
                <a:cubicBezTo>
                  <a:pt x="856774" y="505020"/>
                  <a:pt x="863340" y="499186"/>
                  <a:pt x="870626" y="499186"/>
                </a:cubicBezTo>
                <a:close/>
                <a:moveTo>
                  <a:pt x="798340" y="499186"/>
                </a:moveTo>
                <a:cubicBezTo>
                  <a:pt x="806362" y="499186"/>
                  <a:pt x="812196" y="505020"/>
                  <a:pt x="812196" y="513042"/>
                </a:cubicBezTo>
                <a:cubicBezTo>
                  <a:pt x="812196" y="518876"/>
                  <a:pt x="806362" y="525440"/>
                  <a:pt x="798340" y="525440"/>
                </a:cubicBezTo>
                <a:cubicBezTo>
                  <a:pt x="792508" y="525440"/>
                  <a:pt x="785941" y="518876"/>
                  <a:pt x="785941" y="513042"/>
                </a:cubicBezTo>
                <a:cubicBezTo>
                  <a:pt x="785941" y="505020"/>
                  <a:pt x="792508" y="499186"/>
                  <a:pt x="798340" y="499186"/>
                </a:cubicBezTo>
                <a:close/>
                <a:moveTo>
                  <a:pt x="724135" y="499186"/>
                </a:moveTo>
                <a:cubicBezTo>
                  <a:pt x="731429" y="499186"/>
                  <a:pt x="737991" y="505020"/>
                  <a:pt x="737991" y="513042"/>
                </a:cubicBezTo>
                <a:cubicBezTo>
                  <a:pt x="737991" y="518876"/>
                  <a:pt x="731429" y="525440"/>
                  <a:pt x="724135" y="525440"/>
                </a:cubicBezTo>
                <a:cubicBezTo>
                  <a:pt x="717574" y="525440"/>
                  <a:pt x="711744" y="518876"/>
                  <a:pt x="711744" y="513042"/>
                </a:cubicBezTo>
                <a:cubicBezTo>
                  <a:pt x="711744" y="505020"/>
                  <a:pt x="717574" y="499186"/>
                  <a:pt x="724135" y="499186"/>
                </a:cubicBezTo>
                <a:close/>
                <a:moveTo>
                  <a:pt x="653306" y="499186"/>
                </a:moveTo>
                <a:cubicBezTo>
                  <a:pt x="660598" y="499186"/>
                  <a:pt x="667164" y="505020"/>
                  <a:pt x="667164" y="513042"/>
                </a:cubicBezTo>
                <a:cubicBezTo>
                  <a:pt x="667164" y="518876"/>
                  <a:pt x="660598" y="525440"/>
                  <a:pt x="653306" y="525440"/>
                </a:cubicBezTo>
                <a:cubicBezTo>
                  <a:pt x="645287" y="525440"/>
                  <a:pt x="640910" y="518876"/>
                  <a:pt x="640910" y="513042"/>
                </a:cubicBezTo>
                <a:cubicBezTo>
                  <a:pt x="640910" y="505020"/>
                  <a:pt x="645287" y="499186"/>
                  <a:pt x="653306" y="499186"/>
                </a:cubicBezTo>
                <a:close/>
                <a:moveTo>
                  <a:pt x="584869" y="499186"/>
                </a:moveTo>
                <a:cubicBezTo>
                  <a:pt x="592652" y="499186"/>
                  <a:pt x="599654" y="505020"/>
                  <a:pt x="599654" y="513042"/>
                </a:cubicBezTo>
                <a:cubicBezTo>
                  <a:pt x="599654" y="518876"/>
                  <a:pt x="592652" y="525440"/>
                  <a:pt x="584869" y="525440"/>
                </a:cubicBezTo>
                <a:cubicBezTo>
                  <a:pt x="576309" y="525440"/>
                  <a:pt x="570076" y="518876"/>
                  <a:pt x="570076" y="513042"/>
                </a:cubicBezTo>
                <a:cubicBezTo>
                  <a:pt x="570076" y="505020"/>
                  <a:pt x="576309" y="499186"/>
                  <a:pt x="584869" y="499186"/>
                </a:cubicBezTo>
                <a:close/>
                <a:moveTo>
                  <a:pt x="513670" y="499186"/>
                </a:moveTo>
                <a:cubicBezTo>
                  <a:pt x="522020" y="499186"/>
                  <a:pt x="528846" y="505020"/>
                  <a:pt x="528846" y="513042"/>
                </a:cubicBezTo>
                <a:cubicBezTo>
                  <a:pt x="528846" y="518876"/>
                  <a:pt x="522020" y="525440"/>
                  <a:pt x="513670" y="525440"/>
                </a:cubicBezTo>
                <a:cubicBezTo>
                  <a:pt x="506076" y="525440"/>
                  <a:pt x="499248" y="518876"/>
                  <a:pt x="499248" y="513042"/>
                </a:cubicBezTo>
                <a:cubicBezTo>
                  <a:pt x="499248" y="505020"/>
                  <a:pt x="506076" y="499186"/>
                  <a:pt x="513670" y="499186"/>
                </a:cubicBezTo>
                <a:close/>
                <a:moveTo>
                  <a:pt x="3939871" y="495814"/>
                </a:moveTo>
                <a:cubicBezTo>
                  <a:pt x="3946434" y="495814"/>
                  <a:pt x="3952268" y="502041"/>
                  <a:pt x="3952268" y="510602"/>
                </a:cubicBezTo>
                <a:cubicBezTo>
                  <a:pt x="3952268" y="518386"/>
                  <a:pt x="3946434" y="525391"/>
                  <a:pt x="3939871" y="525391"/>
                </a:cubicBezTo>
                <a:cubicBezTo>
                  <a:pt x="3932578" y="525391"/>
                  <a:pt x="3926015" y="518386"/>
                  <a:pt x="3926015" y="510602"/>
                </a:cubicBezTo>
                <a:cubicBezTo>
                  <a:pt x="3926015" y="502041"/>
                  <a:pt x="3932578" y="495814"/>
                  <a:pt x="3939871" y="495814"/>
                </a:cubicBezTo>
                <a:close/>
                <a:moveTo>
                  <a:pt x="3869042" y="495814"/>
                </a:moveTo>
                <a:cubicBezTo>
                  <a:pt x="3875605" y="495814"/>
                  <a:pt x="3881439" y="502041"/>
                  <a:pt x="3881439" y="510602"/>
                </a:cubicBezTo>
                <a:cubicBezTo>
                  <a:pt x="3881439" y="518386"/>
                  <a:pt x="3875605" y="525391"/>
                  <a:pt x="3869042" y="525391"/>
                </a:cubicBezTo>
                <a:cubicBezTo>
                  <a:pt x="3861749" y="525391"/>
                  <a:pt x="3855186" y="518386"/>
                  <a:pt x="3855186" y="510602"/>
                </a:cubicBezTo>
                <a:cubicBezTo>
                  <a:pt x="3855186" y="502041"/>
                  <a:pt x="3861749" y="495814"/>
                  <a:pt x="3869042" y="495814"/>
                </a:cubicBezTo>
                <a:close/>
                <a:moveTo>
                  <a:pt x="3796752" y="495814"/>
                </a:moveTo>
                <a:cubicBezTo>
                  <a:pt x="3804774" y="495814"/>
                  <a:pt x="3810608" y="502041"/>
                  <a:pt x="3810608" y="510602"/>
                </a:cubicBezTo>
                <a:cubicBezTo>
                  <a:pt x="3810608" y="518386"/>
                  <a:pt x="3804774" y="525391"/>
                  <a:pt x="3796752" y="525391"/>
                </a:cubicBezTo>
                <a:cubicBezTo>
                  <a:pt x="3790918" y="525391"/>
                  <a:pt x="3784355" y="518386"/>
                  <a:pt x="3784355" y="510602"/>
                </a:cubicBezTo>
                <a:cubicBezTo>
                  <a:pt x="3784355" y="502041"/>
                  <a:pt x="3790918" y="495814"/>
                  <a:pt x="3796752" y="495814"/>
                </a:cubicBezTo>
                <a:close/>
                <a:moveTo>
                  <a:pt x="3725922" y="495814"/>
                </a:moveTo>
                <a:cubicBezTo>
                  <a:pt x="3733944" y="495814"/>
                  <a:pt x="3739778" y="502041"/>
                  <a:pt x="3739778" y="510602"/>
                </a:cubicBezTo>
                <a:cubicBezTo>
                  <a:pt x="3739778" y="518386"/>
                  <a:pt x="3733944" y="525391"/>
                  <a:pt x="3725922" y="525391"/>
                </a:cubicBezTo>
                <a:cubicBezTo>
                  <a:pt x="3719359" y="525391"/>
                  <a:pt x="3713525" y="518386"/>
                  <a:pt x="3713525" y="510602"/>
                </a:cubicBezTo>
                <a:cubicBezTo>
                  <a:pt x="3713525" y="502041"/>
                  <a:pt x="3719359" y="495814"/>
                  <a:pt x="3725922" y="495814"/>
                </a:cubicBezTo>
                <a:close/>
                <a:moveTo>
                  <a:pt x="3655091" y="495814"/>
                </a:moveTo>
                <a:cubicBezTo>
                  <a:pt x="3662384" y="495814"/>
                  <a:pt x="3668947" y="502041"/>
                  <a:pt x="3668947" y="510602"/>
                </a:cubicBezTo>
                <a:cubicBezTo>
                  <a:pt x="3668947" y="518386"/>
                  <a:pt x="3662384" y="525391"/>
                  <a:pt x="3655091" y="525391"/>
                </a:cubicBezTo>
                <a:cubicBezTo>
                  <a:pt x="3647069" y="525391"/>
                  <a:pt x="3642694" y="518386"/>
                  <a:pt x="3642694" y="510602"/>
                </a:cubicBezTo>
                <a:cubicBezTo>
                  <a:pt x="3642694" y="502041"/>
                  <a:pt x="3647069" y="495814"/>
                  <a:pt x="3655091" y="495814"/>
                </a:cubicBezTo>
                <a:close/>
                <a:moveTo>
                  <a:pt x="3583280" y="495814"/>
                </a:moveTo>
                <a:cubicBezTo>
                  <a:pt x="3591064" y="495814"/>
                  <a:pt x="3598069" y="502041"/>
                  <a:pt x="3598069" y="510602"/>
                </a:cubicBezTo>
                <a:cubicBezTo>
                  <a:pt x="3598069" y="518386"/>
                  <a:pt x="3591064" y="525391"/>
                  <a:pt x="3583280" y="525391"/>
                </a:cubicBezTo>
                <a:cubicBezTo>
                  <a:pt x="3574718" y="525391"/>
                  <a:pt x="3568491" y="518386"/>
                  <a:pt x="3568491" y="510602"/>
                </a:cubicBezTo>
                <a:cubicBezTo>
                  <a:pt x="3568491" y="502041"/>
                  <a:pt x="3574718" y="495814"/>
                  <a:pt x="3583280" y="495814"/>
                </a:cubicBezTo>
                <a:close/>
                <a:moveTo>
                  <a:pt x="3512449" y="495814"/>
                </a:moveTo>
                <a:cubicBezTo>
                  <a:pt x="3520232" y="495814"/>
                  <a:pt x="3527237" y="502041"/>
                  <a:pt x="3527237" y="510602"/>
                </a:cubicBezTo>
                <a:cubicBezTo>
                  <a:pt x="3527237" y="518386"/>
                  <a:pt x="3520232" y="525391"/>
                  <a:pt x="3512449" y="525391"/>
                </a:cubicBezTo>
                <a:cubicBezTo>
                  <a:pt x="3503887" y="525391"/>
                  <a:pt x="3497661" y="518386"/>
                  <a:pt x="3497661" y="510602"/>
                </a:cubicBezTo>
                <a:cubicBezTo>
                  <a:pt x="3497661" y="502041"/>
                  <a:pt x="3503887" y="495814"/>
                  <a:pt x="3512449" y="495814"/>
                </a:cubicBezTo>
                <a:close/>
                <a:moveTo>
                  <a:pt x="3440686" y="495814"/>
                </a:moveTo>
                <a:cubicBezTo>
                  <a:pt x="3448708" y="495814"/>
                  <a:pt x="3453083" y="502041"/>
                  <a:pt x="3453083" y="510602"/>
                </a:cubicBezTo>
                <a:cubicBezTo>
                  <a:pt x="3453083" y="518386"/>
                  <a:pt x="3448708" y="525391"/>
                  <a:pt x="3440686" y="525391"/>
                </a:cubicBezTo>
                <a:cubicBezTo>
                  <a:pt x="3433393" y="525391"/>
                  <a:pt x="3426830" y="518386"/>
                  <a:pt x="3426830" y="510602"/>
                </a:cubicBezTo>
                <a:cubicBezTo>
                  <a:pt x="3426830" y="502041"/>
                  <a:pt x="3433393" y="495814"/>
                  <a:pt x="3440686" y="495814"/>
                </a:cubicBezTo>
                <a:close/>
                <a:moveTo>
                  <a:pt x="3369857" y="495814"/>
                </a:moveTo>
                <a:cubicBezTo>
                  <a:pt x="3376420" y="495814"/>
                  <a:pt x="3382254" y="502041"/>
                  <a:pt x="3382254" y="510602"/>
                </a:cubicBezTo>
                <a:cubicBezTo>
                  <a:pt x="3382254" y="518386"/>
                  <a:pt x="3376420" y="525391"/>
                  <a:pt x="3369857" y="525391"/>
                </a:cubicBezTo>
                <a:cubicBezTo>
                  <a:pt x="3362564" y="525391"/>
                  <a:pt x="3356001" y="518386"/>
                  <a:pt x="3356001" y="510602"/>
                </a:cubicBezTo>
                <a:cubicBezTo>
                  <a:pt x="3356001" y="502041"/>
                  <a:pt x="3362564" y="495814"/>
                  <a:pt x="3369857" y="495814"/>
                </a:cubicBezTo>
                <a:close/>
                <a:moveTo>
                  <a:pt x="3299094" y="495814"/>
                </a:moveTo>
                <a:cubicBezTo>
                  <a:pt x="3305656" y="495814"/>
                  <a:pt x="3311491" y="502041"/>
                  <a:pt x="3311491" y="510602"/>
                </a:cubicBezTo>
                <a:cubicBezTo>
                  <a:pt x="3311491" y="518386"/>
                  <a:pt x="3305656" y="525391"/>
                  <a:pt x="3299094" y="525391"/>
                </a:cubicBezTo>
                <a:cubicBezTo>
                  <a:pt x="3291802" y="525391"/>
                  <a:pt x="3285240" y="518386"/>
                  <a:pt x="3285240" y="510602"/>
                </a:cubicBezTo>
                <a:cubicBezTo>
                  <a:pt x="3285240" y="502041"/>
                  <a:pt x="3291802" y="495814"/>
                  <a:pt x="3299094" y="495814"/>
                </a:cubicBezTo>
                <a:close/>
                <a:moveTo>
                  <a:pt x="3226805" y="495814"/>
                </a:moveTo>
                <a:cubicBezTo>
                  <a:pt x="3234825" y="495814"/>
                  <a:pt x="3240660" y="502041"/>
                  <a:pt x="3240660" y="510602"/>
                </a:cubicBezTo>
                <a:cubicBezTo>
                  <a:pt x="3240660" y="518386"/>
                  <a:pt x="3234825" y="525391"/>
                  <a:pt x="3226805" y="525391"/>
                </a:cubicBezTo>
                <a:cubicBezTo>
                  <a:pt x="3220242" y="525391"/>
                  <a:pt x="3214406" y="518386"/>
                  <a:pt x="3214406" y="510602"/>
                </a:cubicBezTo>
                <a:cubicBezTo>
                  <a:pt x="3214406" y="502041"/>
                  <a:pt x="3220242" y="495814"/>
                  <a:pt x="3226805" y="495814"/>
                </a:cubicBezTo>
                <a:close/>
                <a:moveTo>
                  <a:pt x="3152602" y="495814"/>
                </a:moveTo>
                <a:cubicBezTo>
                  <a:pt x="3159895" y="495814"/>
                  <a:pt x="3166454" y="502041"/>
                  <a:pt x="3166454" y="510602"/>
                </a:cubicBezTo>
                <a:cubicBezTo>
                  <a:pt x="3166454" y="518386"/>
                  <a:pt x="3159895" y="525391"/>
                  <a:pt x="3152602" y="525391"/>
                </a:cubicBezTo>
                <a:cubicBezTo>
                  <a:pt x="3146038" y="525391"/>
                  <a:pt x="3140203" y="518386"/>
                  <a:pt x="3140203" y="510602"/>
                </a:cubicBezTo>
                <a:cubicBezTo>
                  <a:pt x="3140203" y="502041"/>
                  <a:pt x="3146038" y="495814"/>
                  <a:pt x="3152602" y="495814"/>
                </a:cubicBezTo>
                <a:close/>
                <a:moveTo>
                  <a:pt x="2439944" y="428356"/>
                </a:moveTo>
                <a:cubicBezTo>
                  <a:pt x="2448502" y="428356"/>
                  <a:pt x="2454729" y="432731"/>
                  <a:pt x="2454729" y="440753"/>
                </a:cubicBezTo>
                <a:cubicBezTo>
                  <a:pt x="2454729" y="448046"/>
                  <a:pt x="2448502" y="454610"/>
                  <a:pt x="2439944" y="454610"/>
                </a:cubicBezTo>
                <a:cubicBezTo>
                  <a:pt x="2432159" y="454610"/>
                  <a:pt x="2425156" y="448046"/>
                  <a:pt x="2425156" y="440753"/>
                </a:cubicBezTo>
                <a:cubicBezTo>
                  <a:pt x="2425156" y="432731"/>
                  <a:pt x="2432159" y="428356"/>
                  <a:pt x="2439944" y="428356"/>
                </a:cubicBezTo>
                <a:close/>
                <a:moveTo>
                  <a:pt x="2369110" y="428356"/>
                </a:moveTo>
                <a:cubicBezTo>
                  <a:pt x="2377672" y="428356"/>
                  <a:pt x="2383898" y="432731"/>
                  <a:pt x="2383898" y="440753"/>
                </a:cubicBezTo>
                <a:cubicBezTo>
                  <a:pt x="2383898" y="448046"/>
                  <a:pt x="2377672" y="454610"/>
                  <a:pt x="2369110" y="454610"/>
                </a:cubicBezTo>
                <a:cubicBezTo>
                  <a:pt x="2361327" y="454610"/>
                  <a:pt x="2354319" y="448046"/>
                  <a:pt x="2354319" y="440753"/>
                </a:cubicBezTo>
                <a:cubicBezTo>
                  <a:pt x="2354319" y="432731"/>
                  <a:pt x="2361327" y="428356"/>
                  <a:pt x="2369110" y="428356"/>
                </a:cubicBezTo>
                <a:close/>
                <a:moveTo>
                  <a:pt x="2298278" y="428356"/>
                </a:moveTo>
                <a:cubicBezTo>
                  <a:pt x="2306842" y="428356"/>
                  <a:pt x="2313066" y="432731"/>
                  <a:pt x="2313066" y="440753"/>
                </a:cubicBezTo>
                <a:cubicBezTo>
                  <a:pt x="2313066" y="448046"/>
                  <a:pt x="2306842" y="454610"/>
                  <a:pt x="2298278" y="454610"/>
                </a:cubicBezTo>
                <a:cubicBezTo>
                  <a:pt x="2290494" y="454610"/>
                  <a:pt x="2283490" y="448046"/>
                  <a:pt x="2283490" y="440753"/>
                </a:cubicBezTo>
                <a:cubicBezTo>
                  <a:pt x="2283490" y="432731"/>
                  <a:pt x="2290494" y="428356"/>
                  <a:pt x="2298278" y="428356"/>
                </a:cubicBezTo>
                <a:close/>
                <a:moveTo>
                  <a:pt x="2226514" y="428356"/>
                </a:moveTo>
                <a:cubicBezTo>
                  <a:pt x="2234537" y="428356"/>
                  <a:pt x="2238914" y="432731"/>
                  <a:pt x="2238914" y="440753"/>
                </a:cubicBezTo>
                <a:cubicBezTo>
                  <a:pt x="2238914" y="448046"/>
                  <a:pt x="2234537" y="454610"/>
                  <a:pt x="2226514" y="454610"/>
                </a:cubicBezTo>
                <a:cubicBezTo>
                  <a:pt x="2218492" y="454610"/>
                  <a:pt x="2212656" y="448046"/>
                  <a:pt x="2212656" y="440753"/>
                </a:cubicBezTo>
                <a:cubicBezTo>
                  <a:pt x="2212656" y="432731"/>
                  <a:pt x="2218492" y="428356"/>
                  <a:pt x="2226514" y="428356"/>
                </a:cubicBezTo>
                <a:close/>
                <a:moveTo>
                  <a:pt x="2155682" y="428356"/>
                </a:moveTo>
                <a:cubicBezTo>
                  <a:pt x="2161517" y="428356"/>
                  <a:pt x="2168079" y="432731"/>
                  <a:pt x="2168079" y="440753"/>
                </a:cubicBezTo>
                <a:cubicBezTo>
                  <a:pt x="2168079" y="448046"/>
                  <a:pt x="2161517" y="454610"/>
                  <a:pt x="2155682" y="454610"/>
                </a:cubicBezTo>
                <a:cubicBezTo>
                  <a:pt x="2147658" y="454610"/>
                  <a:pt x="2141825" y="448046"/>
                  <a:pt x="2141825" y="440753"/>
                </a:cubicBezTo>
                <a:cubicBezTo>
                  <a:pt x="2141825" y="432731"/>
                  <a:pt x="2147658" y="428356"/>
                  <a:pt x="2155682" y="428356"/>
                </a:cubicBezTo>
                <a:close/>
                <a:moveTo>
                  <a:pt x="2084846" y="428356"/>
                </a:moveTo>
                <a:cubicBezTo>
                  <a:pt x="2090682" y="428356"/>
                  <a:pt x="2097246" y="432731"/>
                  <a:pt x="2097246" y="440753"/>
                </a:cubicBezTo>
                <a:cubicBezTo>
                  <a:pt x="2097246" y="448046"/>
                  <a:pt x="2090682" y="454610"/>
                  <a:pt x="2084846" y="454610"/>
                </a:cubicBezTo>
                <a:cubicBezTo>
                  <a:pt x="2076827" y="454610"/>
                  <a:pt x="2070991" y="448046"/>
                  <a:pt x="2070991" y="440753"/>
                </a:cubicBezTo>
                <a:cubicBezTo>
                  <a:pt x="2070991" y="432731"/>
                  <a:pt x="2076827" y="428356"/>
                  <a:pt x="2084846" y="428356"/>
                </a:cubicBezTo>
                <a:close/>
                <a:moveTo>
                  <a:pt x="2011832" y="428356"/>
                </a:moveTo>
                <a:cubicBezTo>
                  <a:pt x="2019855" y="428356"/>
                  <a:pt x="2026418" y="432731"/>
                  <a:pt x="2026418" y="440753"/>
                </a:cubicBezTo>
                <a:cubicBezTo>
                  <a:pt x="2026418" y="448046"/>
                  <a:pt x="2019855" y="454610"/>
                  <a:pt x="2011832" y="454610"/>
                </a:cubicBezTo>
                <a:cubicBezTo>
                  <a:pt x="2005999" y="454610"/>
                  <a:pt x="2000165" y="448046"/>
                  <a:pt x="2000165" y="440753"/>
                </a:cubicBezTo>
                <a:cubicBezTo>
                  <a:pt x="2000165" y="432731"/>
                  <a:pt x="2005999" y="428356"/>
                  <a:pt x="2011832" y="428356"/>
                </a:cubicBezTo>
                <a:close/>
                <a:moveTo>
                  <a:pt x="1938362" y="428356"/>
                </a:moveTo>
                <a:cubicBezTo>
                  <a:pt x="1946382" y="428356"/>
                  <a:pt x="1952216" y="432731"/>
                  <a:pt x="1952216" y="440753"/>
                </a:cubicBezTo>
                <a:cubicBezTo>
                  <a:pt x="1952216" y="448046"/>
                  <a:pt x="1946382" y="454610"/>
                  <a:pt x="1938362" y="454610"/>
                </a:cubicBezTo>
                <a:cubicBezTo>
                  <a:pt x="1932525" y="454610"/>
                  <a:pt x="1925965" y="448046"/>
                  <a:pt x="1925965" y="440753"/>
                </a:cubicBezTo>
                <a:cubicBezTo>
                  <a:pt x="1925965" y="432731"/>
                  <a:pt x="1932525" y="428356"/>
                  <a:pt x="1938362" y="428356"/>
                </a:cubicBezTo>
                <a:close/>
                <a:moveTo>
                  <a:pt x="1867525" y="428356"/>
                </a:moveTo>
                <a:cubicBezTo>
                  <a:pt x="1875547" y="428356"/>
                  <a:pt x="1881384" y="432731"/>
                  <a:pt x="1881384" y="440753"/>
                </a:cubicBezTo>
                <a:cubicBezTo>
                  <a:pt x="1881384" y="448046"/>
                  <a:pt x="1875547" y="454610"/>
                  <a:pt x="1867525" y="454610"/>
                </a:cubicBezTo>
                <a:cubicBezTo>
                  <a:pt x="1860232" y="454610"/>
                  <a:pt x="1855126" y="448046"/>
                  <a:pt x="1855126" y="440753"/>
                </a:cubicBezTo>
                <a:cubicBezTo>
                  <a:pt x="1855126" y="432731"/>
                  <a:pt x="1860232" y="428356"/>
                  <a:pt x="1867525" y="428356"/>
                </a:cubicBezTo>
                <a:close/>
                <a:moveTo>
                  <a:pt x="1799085" y="428356"/>
                </a:moveTo>
                <a:cubicBezTo>
                  <a:pt x="1807644" y="428356"/>
                  <a:pt x="1813873" y="434190"/>
                  <a:pt x="1813873" y="440753"/>
                </a:cubicBezTo>
                <a:cubicBezTo>
                  <a:pt x="1813873" y="448046"/>
                  <a:pt x="1807644" y="454610"/>
                  <a:pt x="1799085" y="454610"/>
                </a:cubicBezTo>
                <a:cubicBezTo>
                  <a:pt x="1790521" y="454610"/>
                  <a:pt x="1784298" y="448046"/>
                  <a:pt x="1784298" y="440753"/>
                </a:cubicBezTo>
                <a:cubicBezTo>
                  <a:pt x="1784298" y="434190"/>
                  <a:pt x="1790521" y="428356"/>
                  <a:pt x="1799085" y="428356"/>
                </a:cubicBezTo>
                <a:close/>
                <a:moveTo>
                  <a:pt x="1728260" y="428356"/>
                </a:moveTo>
                <a:cubicBezTo>
                  <a:pt x="1736822" y="428356"/>
                  <a:pt x="1743046" y="434190"/>
                  <a:pt x="1743046" y="440753"/>
                </a:cubicBezTo>
                <a:cubicBezTo>
                  <a:pt x="1743046" y="448046"/>
                  <a:pt x="1736822" y="454610"/>
                  <a:pt x="1728260" y="454610"/>
                </a:cubicBezTo>
                <a:cubicBezTo>
                  <a:pt x="1719694" y="454610"/>
                  <a:pt x="1713469" y="448046"/>
                  <a:pt x="1713469" y="440753"/>
                </a:cubicBezTo>
                <a:cubicBezTo>
                  <a:pt x="1713469" y="434190"/>
                  <a:pt x="1719694" y="428356"/>
                  <a:pt x="1728260" y="428356"/>
                </a:cubicBezTo>
                <a:close/>
                <a:moveTo>
                  <a:pt x="1657426" y="428356"/>
                </a:moveTo>
                <a:cubicBezTo>
                  <a:pt x="1665212" y="428356"/>
                  <a:pt x="1672218" y="434190"/>
                  <a:pt x="1672218" y="440753"/>
                </a:cubicBezTo>
                <a:cubicBezTo>
                  <a:pt x="1672218" y="448046"/>
                  <a:pt x="1665212" y="454610"/>
                  <a:pt x="1657426" y="454610"/>
                </a:cubicBezTo>
                <a:cubicBezTo>
                  <a:pt x="1648870" y="454610"/>
                  <a:pt x="1642647" y="448046"/>
                  <a:pt x="1642647" y="440753"/>
                </a:cubicBezTo>
                <a:cubicBezTo>
                  <a:pt x="1642647" y="434190"/>
                  <a:pt x="1648870" y="428356"/>
                  <a:pt x="1657426" y="428356"/>
                </a:cubicBezTo>
                <a:close/>
                <a:moveTo>
                  <a:pt x="1582294" y="428356"/>
                </a:moveTo>
                <a:cubicBezTo>
                  <a:pt x="1589590" y="428356"/>
                  <a:pt x="1594697" y="434190"/>
                  <a:pt x="1594697" y="440753"/>
                </a:cubicBezTo>
                <a:cubicBezTo>
                  <a:pt x="1594697" y="448046"/>
                  <a:pt x="1589590" y="454610"/>
                  <a:pt x="1582294" y="454610"/>
                </a:cubicBezTo>
                <a:cubicBezTo>
                  <a:pt x="1574274" y="454610"/>
                  <a:pt x="1568438" y="448046"/>
                  <a:pt x="1568438" y="440753"/>
                </a:cubicBezTo>
                <a:cubicBezTo>
                  <a:pt x="1568438" y="434190"/>
                  <a:pt x="1574274" y="428356"/>
                  <a:pt x="1582294" y="428356"/>
                </a:cubicBezTo>
                <a:close/>
                <a:moveTo>
                  <a:pt x="1512195" y="428356"/>
                </a:moveTo>
                <a:cubicBezTo>
                  <a:pt x="1518027" y="428356"/>
                  <a:pt x="1523862" y="434190"/>
                  <a:pt x="1523862" y="440753"/>
                </a:cubicBezTo>
                <a:cubicBezTo>
                  <a:pt x="1523862" y="448046"/>
                  <a:pt x="1518027" y="454610"/>
                  <a:pt x="1512195" y="454610"/>
                </a:cubicBezTo>
                <a:cubicBezTo>
                  <a:pt x="1504171" y="454610"/>
                  <a:pt x="1497610" y="448046"/>
                  <a:pt x="1497610" y="440753"/>
                </a:cubicBezTo>
                <a:cubicBezTo>
                  <a:pt x="1497610" y="434190"/>
                  <a:pt x="1504171" y="428356"/>
                  <a:pt x="1512195" y="428356"/>
                </a:cubicBezTo>
                <a:close/>
                <a:moveTo>
                  <a:pt x="1439171" y="428356"/>
                </a:moveTo>
                <a:cubicBezTo>
                  <a:pt x="1447188" y="428356"/>
                  <a:pt x="1453023" y="434190"/>
                  <a:pt x="1453023" y="440753"/>
                </a:cubicBezTo>
                <a:cubicBezTo>
                  <a:pt x="1453023" y="448046"/>
                  <a:pt x="1447188" y="454610"/>
                  <a:pt x="1439171" y="454610"/>
                </a:cubicBezTo>
                <a:cubicBezTo>
                  <a:pt x="1433336" y="454610"/>
                  <a:pt x="1426771" y="448046"/>
                  <a:pt x="1426771" y="440753"/>
                </a:cubicBezTo>
                <a:cubicBezTo>
                  <a:pt x="1426771" y="434190"/>
                  <a:pt x="1433336" y="428356"/>
                  <a:pt x="1439171" y="428356"/>
                </a:cubicBezTo>
                <a:close/>
                <a:moveTo>
                  <a:pt x="1368344" y="428356"/>
                </a:moveTo>
                <a:cubicBezTo>
                  <a:pt x="1376365" y="428356"/>
                  <a:pt x="1382196" y="434190"/>
                  <a:pt x="1382196" y="440753"/>
                </a:cubicBezTo>
                <a:cubicBezTo>
                  <a:pt x="1382196" y="448046"/>
                  <a:pt x="1376365" y="454610"/>
                  <a:pt x="1368344" y="454610"/>
                </a:cubicBezTo>
                <a:cubicBezTo>
                  <a:pt x="1362508" y="454610"/>
                  <a:pt x="1355948" y="448046"/>
                  <a:pt x="1355948" y="440753"/>
                </a:cubicBezTo>
                <a:cubicBezTo>
                  <a:pt x="1355948" y="434190"/>
                  <a:pt x="1362508" y="428356"/>
                  <a:pt x="1368344" y="428356"/>
                </a:cubicBezTo>
                <a:close/>
                <a:moveTo>
                  <a:pt x="1297515" y="428356"/>
                </a:moveTo>
                <a:cubicBezTo>
                  <a:pt x="1305538" y="428356"/>
                  <a:pt x="1311372" y="434190"/>
                  <a:pt x="1311372" y="440753"/>
                </a:cubicBezTo>
                <a:cubicBezTo>
                  <a:pt x="1311372" y="448046"/>
                  <a:pt x="1305538" y="454610"/>
                  <a:pt x="1297515" y="454610"/>
                </a:cubicBezTo>
                <a:cubicBezTo>
                  <a:pt x="1289495" y="454610"/>
                  <a:pt x="1285118" y="448046"/>
                  <a:pt x="1285118" y="440753"/>
                </a:cubicBezTo>
                <a:cubicBezTo>
                  <a:pt x="1285118" y="434190"/>
                  <a:pt x="1289495" y="428356"/>
                  <a:pt x="1297515" y="428356"/>
                </a:cubicBezTo>
                <a:close/>
                <a:moveTo>
                  <a:pt x="1225703" y="428356"/>
                </a:moveTo>
                <a:cubicBezTo>
                  <a:pt x="1233487" y="428356"/>
                  <a:pt x="1240491" y="434190"/>
                  <a:pt x="1240491" y="440753"/>
                </a:cubicBezTo>
                <a:cubicBezTo>
                  <a:pt x="1240491" y="448046"/>
                  <a:pt x="1233487" y="454610"/>
                  <a:pt x="1225703" y="454610"/>
                </a:cubicBezTo>
                <a:cubicBezTo>
                  <a:pt x="1217156" y="454610"/>
                  <a:pt x="1210925" y="448046"/>
                  <a:pt x="1210925" y="440753"/>
                </a:cubicBezTo>
                <a:cubicBezTo>
                  <a:pt x="1210925" y="434190"/>
                  <a:pt x="1217156" y="428356"/>
                  <a:pt x="1225703" y="428356"/>
                </a:cubicBezTo>
                <a:close/>
                <a:moveTo>
                  <a:pt x="1154886" y="428356"/>
                </a:moveTo>
                <a:cubicBezTo>
                  <a:pt x="1162673" y="428356"/>
                  <a:pt x="1169676" y="434190"/>
                  <a:pt x="1169676" y="440753"/>
                </a:cubicBezTo>
                <a:cubicBezTo>
                  <a:pt x="1169676" y="448046"/>
                  <a:pt x="1162673" y="454610"/>
                  <a:pt x="1154886" y="454610"/>
                </a:cubicBezTo>
                <a:cubicBezTo>
                  <a:pt x="1146323" y="454610"/>
                  <a:pt x="1140096" y="448046"/>
                  <a:pt x="1140096" y="440753"/>
                </a:cubicBezTo>
                <a:cubicBezTo>
                  <a:pt x="1140096" y="434190"/>
                  <a:pt x="1146323" y="428356"/>
                  <a:pt x="1154886" y="428356"/>
                </a:cubicBezTo>
                <a:close/>
                <a:moveTo>
                  <a:pt x="1084056" y="428356"/>
                </a:moveTo>
                <a:cubicBezTo>
                  <a:pt x="1091840" y="428356"/>
                  <a:pt x="1098844" y="434190"/>
                  <a:pt x="1098844" y="440753"/>
                </a:cubicBezTo>
                <a:cubicBezTo>
                  <a:pt x="1098844" y="448046"/>
                  <a:pt x="1091840" y="454610"/>
                  <a:pt x="1084056" y="454610"/>
                </a:cubicBezTo>
                <a:cubicBezTo>
                  <a:pt x="1075492" y="454610"/>
                  <a:pt x="1069267" y="448046"/>
                  <a:pt x="1069267" y="440753"/>
                </a:cubicBezTo>
                <a:cubicBezTo>
                  <a:pt x="1069267" y="434190"/>
                  <a:pt x="1075492" y="428356"/>
                  <a:pt x="1084056" y="428356"/>
                </a:cubicBezTo>
                <a:close/>
                <a:moveTo>
                  <a:pt x="1013015" y="428356"/>
                </a:moveTo>
                <a:cubicBezTo>
                  <a:pt x="1020312" y="428356"/>
                  <a:pt x="1024685" y="434190"/>
                  <a:pt x="1024685" y="440753"/>
                </a:cubicBezTo>
                <a:cubicBezTo>
                  <a:pt x="1024685" y="448046"/>
                  <a:pt x="1020312" y="454610"/>
                  <a:pt x="1013015" y="454610"/>
                </a:cubicBezTo>
                <a:cubicBezTo>
                  <a:pt x="1004998" y="454610"/>
                  <a:pt x="998434" y="448046"/>
                  <a:pt x="998434" y="440753"/>
                </a:cubicBezTo>
                <a:cubicBezTo>
                  <a:pt x="998434" y="434190"/>
                  <a:pt x="1004998" y="428356"/>
                  <a:pt x="1013015" y="428356"/>
                </a:cubicBezTo>
                <a:close/>
                <a:moveTo>
                  <a:pt x="941465" y="428356"/>
                </a:moveTo>
                <a:cubicBezTo>
                  <a:pt x="948030" y="428356"/>
                  <a:pt x="953864" y="434190"/>
                  <a:pt x="953864" y="440753"/>
                </a:cubicBezTo>
                <a:cubicBezTo>
                  <a:pt x="953864" y="448046"/>
                  <a:pt x="948030" y="454610"/>
                  <a:pt x="941465" y="454610"/>
                </a:cubicBezTo>
                <a:cubicBezTo>
                  <a:pt x="934168" y="454610"/>
                  <a:pt x="927611" y="448046"/>
                  <a:pt x="927611" y="440753"/>
                </a:cubicBezTo>
                <a:cubicBezTo>
                  <a:pt x="927611" y="434190"/>
                  <a:pt x="934168" y="428356"/>
                  <a:pt x="941465" y="428356"/>
                </a:cubicBezTo>
                <a:close/>
                <a:moveTo>
                  <a:pt x="870633" y="428356"/>
                </a:moveTo>
                <a:cubicBezTo>
                  <a:pt x="877194" y="428356"/>
                  <a:pt x="883030" y="434190"/>
                  <a:pt x="883030" y="440753"/>
                </a:cubicBezTo>
                <a:cubicBezTo>
                  <a:pt x="883030" y="448046"/>
                  <a:pt x="877194" y="454610"/>
                  <a:pt x="870633" y="454610"/>
                </a:cubicBezTo>
                <a:cubicBezTo>
                  <a:pt x="863341" y="454610"/>
                  <a:pt x="856774" y="448046"/>
                  <a:pt x="856774" y="440753"/>
                </a:cubicBezTo>
                <a:cubicBezTo>
                  <a:pt x="856774" y="434190"/>
                  <a:pt x="863341" y="428356"/>
                  <a:pt x="870633" y="428356"/>
                </a:cubicBezTo>
                <a:close/>
                <a:moveTo>
                  <a:pt x="798344" y="428356"/>
                </a:moveTo>
                <a:cubicBezTo>
                  <a:pt x="806370" y="428356"/>
                  <a:pt x="812196" y="434190"/>
                  <a:pt x="812196" y="440753"/>
                </a:cubicBezTo>
                <a:cubicBezTo>
                  <a:pt x="812196" y="448046"/>
                  <a:pt x="806370" y="454610"/>
                  <a:pt x="798344" y="454610"/>
                </a:cubicBezTo>
                <a:cubicBezTo>
                  <a:pt x="792510" y="454610"/>
                  <a:pt x="785947" y="448046"/>
                  <a:pt x="785947" y="440753"/>
                </a:cubicBezTo>
                <a:cubicBezTo>
                  <a:pt x="785947" y="434190"/>
                  <a:pt x="792510" y="428356"/>
                  <a:pt x="798344" y="428356"/>
                </a:cubicBezTo>
                <a:close/>
                <a:moveTo>
                  <a:pt x="724138" y="428356"/>
                </a:moveTo>
                <a:cubicBezTo>
                  <a:pt x="731434" y="428356"/>
                  <a:pt x="738002" y="434190"/>
                  <a:pt x="738002" y="442212"/>
                </a:cubicBezTo>
                <a:cubicBezTo>
                  <a:pt x="738002" y="448046"/>
                  <a:pt x="731434" y="454610"/>
                  <a:pt x="724138" y="454610"/>
                </a:cubicBezTo>
                <a:cubicBezTo>
                  <a:pt x="717578" y="454610"/>
                  <a:pt x="711747" y="448046"/>
                  <a:pt x="711747" y="442212"/>
                </a:cubicBezTo>
                <a:cubicBezTo>
                  <a:pt x="711747" y="434190"/>
                  <a:pt x="717578" y="428356"/>
                  <a:pt x="724138" y="428356"/>
                </a:cubicBezTo>
                <a:close/>
                <a:moveTo>
                  <a:pt x="653312" y="428356"/>
                </a:moveTo>
                <a:cubicBezTo>
                  <a:pt x="660604" y="428356"/>
                  <a:pt x="667165" y="434190"/>
                  <a:pt x="667165" y="442212"/>
                </a:cubicBezTo>
                <a:cubicBezTo>
                  <a:pt x="667165" y="448046"/>
                  <a:pt x="660604" y="454610"/>
                  <a:pt x="653312" y="454610"/>
                </a:cubicBezTo>
                <a:cubicBezTo>
                  <a:pt x="645288" y="454610"/>
                  <a:pt x="640912" y="448046"/>
                  <a:pt x="640912" y="442212"/>
                </a:cubicBezTo>
                <a:cubicBezTo>
                  <a:pt x="640912" y="434190"/>
                  <a:pt x="645288" y="428356"/>
                  <a:pt x="653312" y="428356"/>
                </a:cubicBezTo>
                <a:close/>
                <a:moveTo>
                  <a:pt x="3796752" y="424982"/>
                </a:moveTo>
                <a:cubicBezTo>
                  <a:pt x="3804774" y="424982"/>
                  <a:pt x="3810608" y="431209"/>
                  <a:pt x="3810608" y="439771"/>
                </a:cubicBezTo>
                <a:cubicBezTo>
                  <a:pt x="3810608" y="447555"/>
                  <a:pt x="3804774" y="454560"/>
                  <a:pt x="3796752" y="454560"/>
                </a:cubicBezTo>
                <a:cubicBezTo>
                  <a:pt x="3790918" y="454560"/>
                  <a:pt x="3784355" y="447555"/>
                  <a:pt x="3784355" y="439771"/>
                </a:cubicBezTo>
                <a:cubicBezTo>
                  <a:pt x="3784355" y="431209"/>
                  <a:pt x="3790918" y="424982"/>
                  <a:pt x="3796752" y="424982"/>
                </a:cubicBezTo>
                <a:close/>
                <a:moveTo>
                  <a:pt x="3725922" y="424982"/>
                </a:moveTo>
                <a:cubicBezTo>
                  <a:pt x="3733944" y="424982"/>
                  <a:pt x="3739778" y="431209"/>
                  <a:pt x="3739778" y="439771"/>
                </a:cubicBezTo>
                <a:cubicBezTo>
                  <a:pt x="3739778" y="447555"/>
                  <a:pt x="3733944" y="454560"/>
                  <a:pt x="3725922" y="454560"/>
                </a:cubicBezTo>
                <a:cubicBezTo>
                  <a:pt x="3719359" y="454560"/>
                  <a:pt x="3713525" y="447555"/>
                  <a:pt x="3713525" y="439771"/>
                </a:cubicBezTo>
                <a:cubicBezTo>
                  <a:pt x="3713525" y="431209"/>
                  <a:pt x="3717900" y="424982"/>
                  <a:pt x="3725922" y="424982"/>
                </a:cubicBezTo>
                <a:close/>
                <a:moveTo>
                  <a:pt x="3655091" y="424982"/>
                </a:moveTo>
                <a:cubicBezTo>
                  <a:pt x="3662384" y="424982"/>
                  <a:pt x="3668947" y="431209"/>
                  <a:pt x="3668947" y="439771"/>
                </a:cubicBezTo>
                <a:cubicBezTo>
                  <a:pt x="3668947" y="447555"/>
                  <a:pt x="3662384" y="454560"/>
                  <a:pt x="3655091" y="454560"/>
                </a:cubicBezTo>
                <a:cubicBezTo>
                  <a:pt x="3647069" y="454560"/>
                  <a:pt x="3642694" y="447555"/>
                  <a:pt x="3642694" y="439771"/>
                </a:cubicBezTo>
                <a:cubicBezTo>
                  <a:pt x="3642694" y="431209"/>
                  <a:pt x="3647069" y="424982"/>
                  <a:pt x="3655091" y="424982"/>
                </a:cubicBezTo>
                <a:close/>
                <a:moveTo>
                  <a:pt x="3583280" y="424982"/>
                </a:moveTo>
                <a:cubicBezTo>
                  <a:pt x="3591064" y="424982"/>
                  <a:pt x="3598069" y="431209"/>
                  <a:pt x="3598069" y="439771"/>
                </a:cubicBezTo>
                <a:cubicBezTo>
                  <a:pt x="3598069" y="447555"/>
                  <a:pt x="3591064" y="454560"/>
                  <a:pt x="3583280" y="454560"/>
                </a:cubicBezTo>
                <a:cubicBezTo>
                  <a:pt x="3574718" y="454560"/>
                  <a:pt x="3568491" y="447555"/>
                  <a:pt x="3568491" y="439771"/>
                </a:cubicBezTo>
                <a:cubicBezTo>
                  <a:pt x="3568491" y="431209"/>
                  <a:pt x="3574718" y="424982"/>
                  <a:pt x="3583280" y="424982"/>
                </a:cubicBezTo>
                <a:close/>
                <a:moveTo>
                  <a:pt x="3512449" y="424982"/>
                </a:moveTo>
                <a:cubicBezTo>
                  <a:pt x="3520232" y="424982"/>
                  <a:pt x="3527237" y="431209"/>
                  <a:pt x="3527237" y="439771"/>
                </a:cubicBezTo>
                <a:cubicBezTo>
                  <a:pt x="3527237" y="447555"/>
                  <a:pt x="3520232" y="454560"/>
                  <a:pt x="3512449" y="454560"/>
                </a:cubicBezTo>
                <a:cubicBezTo>
                  <a:pt x="3503887" y="454560"/>
                  <a:pt x="3497661" y="447555"/>
                  <a:pt x="3497661" y="439771"/>
                </a:cubicBezTo>
                <a:cubicBezTo>
                  <a:pt x="3497661" y="431209"/>
                  <a:pt x="3503887" y="424982"/>
                  <a:pt x="3512449" y="424982"/>
                </a:cubicBezTo>
                <a:close/>
                <a:moveTo>
                  <a:pt x="3440686" y="424982"/>
                </a:moveTo>
                <a:cubicBezTo>
                  <a:pt x="3448708" y="424982"/>
                  <a:pt x="3453083" y="431209"/>
                  <a:pt x="3453083" y="439771"/>
                </a:cubicBezTo>
                <a:cubicBezTo>
                  <a:pt x="3453083" y="447555"/>
                  <a:pt x="3448708" y="454560"/>
                  <a:pt x="3440686" y="454560"/>
                </a:cubicBezTo>
                <a:cubicBezTo>
                  <a:pt x="3433393" y="454560"/>
                  <a:pt x="3426830" y="447555"/>
                  <a:pt x="3426830" y="439771"/>
                </a:cubicBezTo>
                <a:cubicBezTo>
                  <a:pt x="3426830" y="431209"/>
                  <a:pt x="3433393" y="424982"/>
                  <a:pt x="3440686" y="424982"/>
                </a:cubicBezTo>
                <a:close/>
                <a:moveTo>
                  <a:pt x="3369857" y="424982"/>
                </a:moveTo>
                <a:cubicBezTo>
                  <a:pt x="3376420" y="424982"/>
                  <a:pt x="3382254" y="431209"/>
                  <a:pt x="3382254" y="439771"/>
                </a:cubicBezTo>
                <a:cubicBezTo>
                  <a:pt x="3382254" y="447555"/>
                  <a:pt x="3376420" y="454560"/>
                  <a:pt x="3369857" y="454560"/>
                </a:cubicBezTo>
                <a:cubicBezTo>
                  <a:pt x="3362564" y="454560"/>
                  <a:pt x="3356001" y="447555"/>
                  <a:pt x="3356001" y="439771"/>
                </a:cubicBezTo>
                <a:cubicBezTo>
                  <a:pt x="3356001" y="431209"/>
                  <a:pt x="3362564" y="424982"/>
                  <a:pt x="3369857" y="424982"/>
                </a:cubicBezTo>
                <a:close/>
                <a:moveTo>
                  <a:pt x="3299097" y="424982"/>
                </a:moveTo>
                <a:cubicBezTo>
                  <a:pt x="3305656" y="424982"/>
                  <a:pt x="3311491" y="431209"/>
                  <a:pt x="3311491" y="439771"/>
                </a:cubicBezTo>
                <a:cubicBezTo>
                  <a:pt x="3311491" y="447555"/>
                  <a:pt x="3305656" y="454560"/>
                  <a:pt x="3299097" y="454560"/>
                </a:cubicBezTo>
                <a:cubicBezTo>
                  <a:pt x="3291802" y="454560"/>
                  <a:pt x="3285240" y="447555"/>
                  <a:pt x="3285240" y="439771"/>
                </a:cubicBezTo>
                <a:cubicBezTo>
                  <a:pt x="3285240" y="431209"/>
                  <a:pt x="3291802" y="424982"/>
                  <a:pt x="3299097" y="424982"/>
                </a:cubicBezTo>
                <a:close/>
                <a:moveTo>
                  <a:pt x="3226805" y="424982"/>
                </a:moveTo>
                <a:cubicBezTo>
                  <a:pt x="3234825" y="424982"/>
                  <a:pt x="3240664" y="431209"/>
                  <a:pt x="3240664" y="439771"/>
                </a:cubicBezTo>
                <a:cubicBezTo>
                  <a:pt x="3240664" y="447555"/>
                  <a:pt x="3234825" y="454560"/>
                  <a:pt x="3226805" y="454560"/>
                </a:cubicBezTo>
                <a:cubicBezTo>
                  <a:pt x="3220242" y="454560"/>
                  <a:pt x="3214406" y="447555"/>
                  <a:pt x="3214406" y="439771"/>
                </a:cubicBezTo>
                <a:cubicBezTo>
                  <a:pt x="3214406" y="431209"/>
                  <a:pt x="3220242" y="424982"/>
                  <a:pt x="3226805" y="424982"/>
                </a:cubicBezTo>
                <a:close/>
                <a:moveTo>
                  <a:pt x="3152602" y="424982"/>
                </a:moveTo>
                <a:cubicBezTo>
                  <a:pt x="3159895" y="424982"/>
                  <a:pt x="3166460" y="431209"/>
                  <a:pt x="3166460" y="439771"/>
                </a:cubicBezTo>
                <a:cubicBezTo>
                  <a:pt x="3166460" y="447555"/>
                  <a:pt x="3159895" y="454560"/>
                  <a:pt x="3152602" y="454560"/>
                </a:cubicBezTo>
                <a:cubicBezTo>
                  <a:pt x="3146038" y="454560"/>
                  <a:pt x="3140203" y="447555"/>
                  <a:pt x="3140203" y="439771"/>
                </a:cubicBezTo>
                <a:cubicBezTo>
                  <a:pt x="3140203" y="431209"/>
                  <a:pt x="3146038" y="424982"/>
                  <a:pt x="3152602" y="424982"/>
                </a:cubicBezTo>
                <a:close/>
                <a:moveTo>
                  <a:pt x="3081772" y="424982"/>
                </a:moveTo>
                <a:cubicBezTo>
                  <a:pt x="3089064" y="424982"/>
                  <a:pt x="3095624" y="431209"/>
                  <a:pt x="3095624" y="439771"/>
                </a:cubicBezTo>
                <a:cubicBezTo>
                  <a:pt x="3095624" y="447555"/>
                  <a:pt x="3089064" y="454560"/>
                  <a:pt x="3081772" y="454560"/>
                </a:cubicBezTo>
                <a:cubicBezTo>
                  <a:pt x="3073748" y="454560"/>
                  <a:pt x="3069372" y="447555"/>
                  <a:pt x="3069372" y="439771"/>
                </a:cubicBezTo>
                <a:cubicBezTo>
                  <a:pt x="3069372" y="431209"/>
                  <a:pt x="3073748" y="424982"/>
                  <a:pt x="3081772" y="424982"/>
                </a:cubicBezTo>
                <a:close/>
                <a:moveTo>
                  <a:pt x="3013715" y="424982"/>
                </a:moveTo>
                <a:cubicBezTo>
                  <a:pt x="3021305" y="424982"/>
                  <a:pt x="3028135" y="431209"/>
                  <a:pt x="3028135" y="439771"/>
                </a:cubicBezTo>
                <a:cubicBezTo>
                  <a:pt x="3028135" y="447555"/>
                  <a:pt x="3021305" y="454560"/>
                  <a:pt x="3013715" y="454560"/>
                </a:cubicBezTo>
                <a:cubicBezTo>
                  <a:pt x="3005368" y="454560"/>
                  <a:pt x="2998539" y="447555"/>
                  <a:pt x="2998539" y="439771"/>
                </a:cubicBezTo>
                <a:cubicBezTo>
                  <a:pt x="2998539" y="431209"/>
                  <a:pt x="3005368" y="424982"/>
                  <a:pt x="3013715" y="424982"/>
                </a:cubicBezTo>
                <a:close/>
                <a:moveTo>
                  <a:pt x="2942491" y="424982"/>
                </a:moveTo>
                <a:cubicBezTo>
                  <a:pt x="2951052" y="424982"/>
                  <a:pt x="2957286" y="431209"/>
                  <a:pt x="2957286" y="439771"/>
                </a:cubicBezTo>
                <a:cubicBezTo>
                  <a:pt x="2957286" y="447555"/>
                  <a:pt x="2951052" y="454560"/>
                  <a:pt x="2942491" y="454560"/>
                </a:cubicBezTo>
                <a:cubicBezTo>
                  <a:pt x="2934710" y="454560"/>
                  <a:pt x="2927708" y="447555"/>
                  <a:pt x="2927708" y="439771"/>
                </a:cubicBezTo>
                <a:cubicBezTo>
                  <a:pt x="2927708" y="431209"/>
                  <a:pt x="2934710" y="424982"/>
                  <a:pt x="2942491" y="424982"/>
                </a:cubicBezTo>
                <a:close/>
                <a:moveTo>
                  <a:pt x="2868291" y="424982"/>
                </a:moveTo>
                <a:cubicBezTo>
                  <a:pt x="2876858" y="424982"/>
                  <a:pt x="2883085" y="431209"/>
                  <a:pt x="2883085" y="439771"/>
                </a:cubicBezTo>
                <a:cubicBezTo>
                  <a:pt x="2883085" y="447555"/>
                  <a:pt x="2876858" y="454560"/>
                  <a:pt x="2868291" y="454560"/>
                </a:cubicBezTo>
                <a:cubicBezTo>
                  <a:pt x="2860509" y="454560"/>
                  <a:pt x="2853504" y="447555"/>
                  <a:pt x="2853504" y="439771"/>
                </a:cubicBezTo>
                <a:cubicBezTo>
                  <a:pt x="2853504" y="431209"/>
                  <a:pt x="2860509" y="424982"/>
                  <a:pt x="2868291" y="424982"/>
                </a:cubicBezTo>
                <a:close/>
                <a:moveTo>
                  <a:pt x="2796533" y="424982"/>
                </a:moveTo>
                <a:cubicBezTo>
                  <a:pt x="2804555" y="424982"/>
                  <a:pt x="2808932" y="431209"/>
                  <a:pt x="2808932" y="439771"/>
                </a:cubicBezTo>
                <a:cubicBezTo>
                  <a:pt x="2808932" y="447555"/>
                  <a:pt x="2804555" y="454560"/>
                  <a:pt x="2796533" y="454560"/>
                </a:cubicBezTo>
                <a:cubicBezTo>
                  <a:pt x="2789240" y="454560"/>
                  <a:pt x="2782678" y="447555"/>
                  <a:pt x="2782678" y="439771"/>
                </a:cubicBezTo>
                <a:cubicBezTo>
                  <a:pt x="2782678" y="431209"/>
                  <a:pt x="2789240" y="424982"/>
                  <a:pt x="2796533" y="424982"/>
                </a:cubicBezTo>
                <a:close/>
                <a:moveTo>
                  <a:pt x="2725695" y="424982"/>
                </a:moveTo>
                <a:cubicBezTo>
                  <a:pt x="2731532" y="424982"/>
                  <a:pt x="2738097" y="431209"/>
                  <a:pt x="2738097" y="439771"/>
                </a:cubicBezTo>
                <a:cubicBezTo>
                  <a:pt x="2738097" y="447555"/>
                  <a:pt x="2731532" y="454560"/>
                  <a:pt x="2725695" y="454560"/>
                </a:cubicBezTo>
                <a:cubicBezTo>
                  <a:pt x="2717681" y="454560"/>
                  <a:pt x="2711846" y="447555"/>
                  <a:pt x="2711846" y="439771"/>
                </a:cubicBezTo>
                <a:cubicBezTo>
                  <a:pt x="2711846" y="431209"/>
                  <a:pt x="2717681" y="424982"/>
                  <a:pt x="2725695" y="424982"/>
                </a:cubicBezTo>
                <a:close/>
                <a:moveTo>
                  <a:pt x="2654870" y="424982"/>
                </a:moveTo>
                <a:cubicBezTo>
                  <a:pt x="2660705" y="424982"/>
                  <a:pt x="2667270" y="431209"/>
                  <a:pt x="2667270" y="439771"/>
                </a:cubicBezTo>
                <a:cubicBezTo>
                  <a:pt x="2667270" y="447555"/>
                  <a:pt x="2660705" y="454560"/>
                  <a:pt x="2654870" y="454560"/>
                </a:cubicBezTo>
                <a:cubicBezTo>
                  <a:pt x="2646850" y="454560"/>
                  <a:pt x="2641018" y="447555"/>
                  <a:pt x="2641018" y="439771"/>
                </a:cubicBezTo>
                <a:cubicBezTo>
                  <a:pt x="2641018" y="431209"/>
                  <a:pt x="2646850" y="424982"/>
                  <a:pt x="2654870" y="424982"/>
                </a:cubicBezTo>
                <a:close/>
                <a:moveTo>
                  <a:pt x="2582580" y="424982"/>
                </a:moveTo>
                <a:cubicBezTo>
                  <a:pt x="2589875" y="424982"/>
                  <a:pt x="2596437" y="431209"/>
                  <a:pt x="2596437" y="439771"/>
                </a:cubicBezTo>
                <a:cubicBezTo>
                  <a:pt x="2596437" y="447555"/>
                  <a:pt x="2589875" y="454560"/>
                  <a:pt x="2582580" y="454560"/>
                </a:cubicBezTo>
                <a:cubicBezTo>
                  <a:pt x="2576019" y="454560"/>
                  <a:pt x="2570184" y="447555"/>
                  <a:pt x="2570184" y="439771"/>
                </a:cubicBezTo>
                <a:cubicBezTo>
                  <a:pt x="2570184" y="431209"/>
                  <a:pt x="2576019" y="424982"/>
                  <a:pt x="2582580" y="424982"/>
                </a:cubicBezTo>
                <a:close/>
                <a:moveTo>
                  <a:pt x="2511026" y="424982"/>
                </a:moveTo>
                <a:cubicBezTo>
                  <a:pt x="2519047" y="424982"/>
                  <a:pt x="2525610" y="431209"/>
                  <a:pt x="2525610" y="439771"/>
                </a:cubicBezTo>
                <a:cubicBezTo>
                  <a:pt x="2525610" y="447555"/>
                  <a:pt x="2519047" y="454560"/>
                  <a:pt x="2511026" y="454560"/>
                </a:cubicBezTo>
                <a:cubicBezTo>
                  <a:pt x="2503735" y="454560"/>
                  <a:pt x="2499361" y="447555"/>
                  <a:pt x="2499361" y="439771"/>
                </a:cubicBezTo>
                <a:cubicBezTo>
                  <a:pt x="2499361" y="431209"/>
                  <a:pt x="2503735" y="424982"/>
                  <a:pt x="2511026" y="424982"/>
                </a:cubicBezTo>
                <a:close/>
                <a:moveTo>
                  <a:pt x="1799085" y="357525"/>
                </a:moveTo>
                <a:cubicBezTo>
                  <a:pt x="1807647" y="357525"/>
                  <a:pt x="1813873" y="361900"/>
                  <a:pt x="1813873" y="369922"/>
                </a:cubicBezTo>
                <a:cubicBezTo>
                  <a:pt x="1813873" y="377215"/>
                  <a:pt x="1807647" y="383779"/>
                  <a:pt x="1799085" y="383779"/>
                </a:cubicBezTo>
                <a:cubicBezTo>
                  <a:pt x="1790525" y="383779"/>
                  <a:pt x="1784300" y="377215"/>
                  <a:pt x="1784300" y="369922"/>
                </a:cubicBezTo>
                <a:cubicBezTo>
                  <a:pt x="1784300" y="361900"/>
                  <a:pt x="1790525" y="357525"/>
                  <a:pt x="1799085" y="357525"/>
                </a:cubicBezTo>
                <a:close/>
                <a:moveTo>
                  <a:pt x="1728262" y="357525"/>
                </a:moveTo>
                <a:cubicBezTo>
                  <a:pt x="1736825" y="357525"/>
                  <a:pt x="1743049" y="361900"/>
                  <a:pt x="1743049" y="369922"/>
                </a:cubicBezTo>
                <a:cubicBezTo>
                  <a:pt x="1743049" y="377215"/>
                  <a:pt x="1736825" y="383779"/>
                  <a:pt x="1728262" y="383779"/>
                </a:cubicBezTo>
                <a:cubicBezTo>
                  <a:pt x="1719697" y="383779"/>
                  <a:pt x="1713470" y="377215"/>
                  <a:pt x="1713470" y="369922"/>
                </a:cubicBezTo>
                <a:cubicBezTo>
                  <a:pt x="1713470" y="361900"/>
                  <a:pt x="1719697" y="357525"/>
                  <a:pt x="1728262" y="357525"/>
                </a:cubicBezTo>
                <a:close/>
                <a:moveTo>
                  <a:pt x="1657429" y="357525"/>
                </a:moveTo>
                <a:cubicBezTo>
                  <a:pt x="1665215" y="357525"/>
                  <a:pt x="1672220" y="361900"/>
                  <a:pt x="1672220" y="369922"/>
                </a:cubicBezTo>
                <a:cubicBezTo>
                  <a:pt x="1672220" y="377215"/>
                  <a:pt x="1665215" y="383779"/>
                  <a:pt x="1657429" y="383779"/>
                </a:cubicBezTo>
                <a:cubicBezTo>
                  <a:pt x="1648870" y="383779"/>
                  <a:pt x="1642650" y="377215"/>
                  <a:pt x="1642650" y="369922"/>
                </a:cubicBezTo>
                <a:cubicBezTo>
                  <a:pt x="1642650" y="361900"/>
                  <a:pt x="1648870" y="357525"/>
                  <a:pt x="1657429" y="357525"/>
                </a:cubicBezTo>
                <a:close/>
                <a:moveTo>
                  <a:pt x="1582296" y="357525"/>
                </a:moveTo>
                <a:cubicBezTo>
                  <a:pt x="1589593" y="357525"/>
                  <a:pt x="1594704" y="361900"/>
                  <a:pt x="1594704" y="369922"/>
                </a:cubicBezTo>
                <a:cubicBezTo>
                  <a:pt x="1594704" y="377215"/>
                  <a:pt x="1589593" y="383779"/>
                  <a:pt x="1582296" y="383779"/>
                </a:cubicBezTo>
                <a:cubicBezTo>
                  <a:pt x="1574274" y="383779"/>
                  <a:pt x="1568441" y="377215"/>
                  <a:pt x="1568441" y="369922"/>
                </a:cubicBezTo>
                <a:cubicBezTo>
                  <a:pt x="1568441" y="361900"/>
                  <a:pt x="1574274" y="357525"/>
                  <a:pt x="1582296" y="357525"/>
                </a:cubicBezTo>
                <a:close/>
                <a:moveTo>
                  <a:pt x="1512195" y="357525"/>
                </a:moveTo>
                <a:cubicBezTo>
                  <a:pt x="1518030" y="357525"/>
                  <a:pt x="1523863" y="361900"/>
                  <a:pt x="1523863" y="369922"/>
                </a:cubicBezTo>
                <a:cubicBezTo>
                  <a:pt x="1523863" y="377215"/>
                  <a:pt x="1518030" y="383779"/>
                  <a:pt x="1512195" y="383779"/>
                </a:cubicBezTo>
                <a:cubicBezTo>
                  <a:pt x="1504171" y="383779"/>
                  <a:pt x="1497612" y="377215"/>
                  <a:pt x="1497612" y="369922"/>
                </a:cubicBezTo>
                <a:cubicBezTo>
                  <a:pt x="1497612" y="361900"/>
                  <a:pt x="1504171" y="357525"/>
                  <a:pt x="1512195" y="357525"/>
                </a:cubicBezTo>
                <a:close/>
                <a:moveTo>
                  <a:pt x="1439171" y="357525"/>
                </a:moveTo>
                <a:cubicBezTo>
                  <a:pt x="1447188" y="357525"/>
                  <a:pt x="1453023" y="361900"/>
                  <a:pt x="1453023" y="369922"/>
                </a:cubicBezTo>
                <a:cubicBezTo>
                  <a:pt x="1453023" y="377215"/>
                  <a:pt x="1447188" y="383779"/>
                  <a:pt x="1439171" y="383779"/>
                </a:cubicBezTo>
                <a:cubicBezTo>
                  <a:pt x="1433336" y="383779"/>
                  <a:pt x="1426774" y="377215"/>
                  <a:pt x="1426774" y="369922"/>
                </a:cubicBezTo>
                <a:cubicBezTo>
                  <a:pt x="1426774" y="361900"/>
                  <a:pt x="1433336" y="357525"/>
                  <a:pt x="1439171" y="357525"/>
                </a:cubicBezTo>
                <a:close/>
                <a:moveTo>
                  <a:pt x="1368347" y="357525"/>
                </a:moveTo>
                <a:cubicBezTo>
                  <a:pt x="1376368" y="357525"/>
                  <a:pt x="1382199" y="361900"/>
                  <a:pt x="1382199" y="369922"/>
                </a:cubicBezTo>
                <a:cubicBezTo>
                  <a:pt x="1382199" y="377215"/>
                  <a:pt x="1376368" y="383779"/>
                  <a:pt x="1368347" y="383779"/>
                </a:cubicBezTo>
                <a:cubicBezTo>
                  <a:pt x="1362508" y="383779"/>
                  <a:pt x="1355949" y="377215"/>
                  <a:pt x="1355949" y="369922"/>
                </a:cubicBezTo>
                <a:cubicBezTo>
                  <a:pt x="1355949" y="361900"/>
                  <a:pt x="1362508" y="357525"/>
                  <a:pt x="1368347" y="357525"/>
                </a:cubicBezTo>
                <a:close/>
                <a:moveTo>
                  <a:pt x="1297518" y="357525"/>
                </a:moveTo>
                <a:cubicBezTo>
                  <a:pt x="1305540" y="357525"/>
                  <a:pt x="1311374" y="361900"/>
                  <a:pt x="1311374" y="369922"/>
                </a:cubicBezTo>
                <a:cubicBezTo>
                  <a:pt x="1311374" y="377215"/>
                  <a:pt x="1305540" y="383779"/>
                  <a:pt x="1297518" y="383779"/>
                </a:cubicBezTo>
                <a:cubicBezTo>
                  <a:pt x="1289495" y="383779"/>
                  <a:pt x="1285121" y="377215"/>
                  <a:pt x="1285121" y="369922"/>
                </a:cubicBezTo>
                <a:cubicBezTo>
                  <a:pt x="1285121" y="361900"/>
                  <a:pt x="1289495" y="357525"/>
                  <a:pt x="1297518" y="357525"/>
                </a:cubicBezTo>
                <a:close/>
                <a:moveTo>
                  <a:pt x="1225703" y="357525"/>
                </a:moveTo>
                <a:cubicBezTo>
                  <a:pt x="1233487" y="357525"/>
                  <a:pt x="1240493" y="363359"/>
                  <a:pt x="1240493" y="369922"/>
                </a:cubicBezTo>
                <a:cubicBezTo>
                  <a:pt x="1240493" y="377215"/>
                  <a:pt x="1233487" y="383779"/>
                  <a:pt x="1225703" y="383779"/>
                </a:cubicBezTo>
                <a:cubicBezTo>
                  <a:pt x="1217156" y="383779"/>
                  <a:pt x="1210926" y="377215"/>
                  <a:pt x="1210926" y="369922"/>
                </a:cubicBezTo>
                <a:cubicBezTo>
                  <a:pt x="1210926" y="363359"/>
                  <a:pt x="1217156" y="357525"/>
                  <a:pt x="1225703" y="357525"/>
                </a:cubicBezTo>
                <a:close/>
                <a:moveTo>
                  <a:pt x="1154890" y="357525"/>
                </a:moveTo>
                <a:cubicBezTo>
                  <a:pt x="1162673" y="357525"/>
                  <a:pt x="1169676" y="363359"/>
                  <a:pt x="1169676" y="369922"/>
                </a:cubicBezTo>
                <a:cubicBezTo>
                  <a:pt x="1169676" y="377215"/>
                  <a:pt x="1162673" y="383779"/>
                  <a:pt x="1154890" y="383779"/>
                </a:cubicBezTo>
                <a:cubicBezTo>
                  <a:pt x="1146325" y="383779"/>
                  <a:pt x="1140096" y="377215"/>
                  <a:pt x="1140096" y="369922"/>
                </a:cubicBezTo>
                <a:cubicBezTo>
                  <a:pt x="1140096" y="363359"/>
                  <a:pt x="1146325" y="357525"/>
                  <a:pt x="1154890" y="357525"/>
                </a:cubicBezTo>
                <a:close/>
                <a:moveTo>
                  <a:pt x="1084059" y="357525"/>
                </a:moveTo>
                <a:cubicBezTo>
                  <a:pt x="1091842" y="357525"/>
                  <a:pt x="1098844" y="363359"/>
                  <a:pt x="1098844" y="369922"/>
                </a:cubicBezTo>
                <a:cubicBezTo>
                  <a:pt x="1098844" y="377215"/>
                  <a:pt x="1091842" y="383779"/>
                  <a:pt x="1084059" y="383779"/>
                </a:cubicBezTo>
                <a:cubicBezTo>
                  <a:pt x="1075492" y="383779"/>
                  <a:pt x="1069268" y="377215"/>
                  <a:pt x="1069268" y="369922"/>
                </a:cubicBezTo>
                <a:cubicBezTo>
                  <a:pt x="1069268" y="363359"/>
                  <a:pt x="1075492" y="357525"/>
                  <a:pt x="1084059" y="357525"/>
                </a:cubicBezTo>
                <a:close/>
                <a:moveTo>
                  <a:pt x="1013015" y="357525"/>
                </a:moveTo>
                <a:cubicBezTo>
                  <a:pt x="1020312" y="357525"/>
                  <a:pt x="1024685" y="363359"/>
                  <a:pt x="1024685" y="369922"/>
                </a:cubicBezTo>
                <a:cubicBezTo>
                  <a:pt x="1024685" y="377215"/>
                  <a:pt x="1020312" y="383779"/>
                  <a:pt x="1013015" y="383779"/>
                </a:cubicBezTo>
                <a:cubicBezTo>
                  <a:pt x="1005003" y="383779"/>
                  <a:pt x="998434" y="377215"/>
                  <a:pt x="998434" y="369922"/>
                </a:cubicBezTo>
                <a:cubicBezTo>
                  <a:pt x="998434" y="363359"/>
                  <a:pt x="1005003" y="357525"/>
                  <a:pt x="1013015" y="357525"/>
                </a:cubicBezTo>
                <a:close/>
                <a:moveTo>
                  <a:pt x="941465" y="357525"/>
                </a:moveTo>
                <a:cubicBezTo>
                  <a:pt x="948030" y="357525"/>
                  <a:pt x="953864" y="363359"/>
                  <a:pt x="953864" y="369922"/>
                </a:cubicBezTo>
                <a:cubicBezTo>
                  <a:pt x="953864" y="377215"/>
                  <a:pt x="948030" y="383779"/>
                  <a:pt x="941465" y="383779"/>
                </a:cubicBezTo>
                <a:cubicBezTo>
                  <a:pt x="934173" y="383779"/>
                  <a:pt x="927611" y="377215"/>
                  <a:pt x="927611" y="369922"/>
                </a:cubicBezTo>
                <a:cubicBezTo>
                  <a:pt x="927611" y="363359"/>
                  <a:pt x="934173" y="357525"/>
                  <a:pt x="941465" y="357525"/>
                </a:cubicBezTo>
                <a:close/>
                <a:moveTo>
                  <a:pt x="870633" y="357525"/>
                </a:moveTo>
                <a:cubicBezTo>
                  <a:pt x="877194" y="357525"/>
                  <a:pt x="883034" y="363359"/>
                  <a:pt x="883034" y="369922"/>
                </a:cubicBezTo>
                <a:cubicBezTo>
                  <a:pt x="883034" y="377215"/>
                  <a:pt x="877194" y="383779"/>
                  <a:pt x="870633" y="383779"/>
                </a:cubicBezTo>
                <a:cubicBezTo>
                  <a:pt x="863344" y="383779"/>
                  <a:pt x="856777" y="377215"/>
                  <a:pt x="856777" y="369922"/>
                </a:cubicBezTo>
                <a:cubicBezTo>
                  <a:pt x="856777" y="363359"/>
                  <a:pt x="863344" y="357525"/>
                  <a:pt x="870633" y="357525"/>
                </a:cubicBezTo>
                <a:close/>
                <a:moveTo>
                  <a:pt x="798346" y="357525"/>
                </a:moveTo>
                <a:cubicBezTo>
                  <a:pt x="806370" y="357525"/>
                  <a:pt x="812203" y="363359"/>
                  <a:pt x="812203" y="369922"/>
                </a:cubicBezTo>
                <a:cubicBezTo>
                  <a:pt x="812203" y="377215"/>
                  <a:pt x="806370" y="383779"/>
                  <a:pt x="798346" y="383779"/>
                </a:cubicBezTo>
                <a:cubicBezTo>
                  <a:pt x="792510" y="383779"/>
                  <a:pt x="785947" y="377215"/>
                  <a:pt x="785947" y="369922"/>
                </a:cubicBezTo>
                <a:cubicBezTo>
                  <a:pt x="785947" y="363359"/>
                  <a:pt x="792510" y="357525"/>
                  <a:pt x="798346" y="357525"/>
                </a:cubicBezTo>
                <a:close/>
                <a:moveTo>
                  <a:pt x="3654110" y="354153"/>
                </a:moveTo>
                <a:cubicBezTo>
                  <a:pt x="3661893" y="354153"/>
                  <a:pt x="3668898" y="360716"/>
                  <a:pt x="3668898" y="368738"/>
                </a:cubicBezTo>
                <a:cubicBezTo>
                  <a:pt x="3668898" y="376031"/>
                  <a:pt x="3661893" y="380407"/>
                  <a:pt x="3654110" y="380407"/>
                </a:cubicBezTo>
                <a:cubicBezTo>
                  <a:pt x="3645548" y="380407"/>
                  <a:pt x="3639322" y="376031"/>
                  <a:pt x="3639322" y="368738"/>
                </a:cubicBezTo>
                <a:cubicBezTo>
                  <a:pt x="3639322" y="360716"/>
                  <a:pt x="3645548" y="354153"/>
                  <a:pt x="3654110" y="354153"/>
                </a:cubicBezTo>
                <a:close/>
                <a:moveTo>
                  <a:pt x="3583280" y="354153"/>
                </a:moveTo>
                <a:cubicBezTo>
                  <a:pt x="3591064" y="354153"/>
                  <a:pt x="3598069" y="360716"/>
                  <a:pt x="3598069" y="368738"/>
                </a:cubicBezTo>
                <a:cubicBezTo>
                  <a:pt x="3598069" y="376031"/>
                  <a:pt x="3591064" y="380407"/>
                  <a:pt x="3583280" y="380407"/>
                </a:cubicBezTo>
                <a:cubicBezTo>
                  <a:pt x="3574718" y="380407"/>
                  <a:pt x="3568491" y="376031"/>
                  <a:pt x="3568491" y="368738"/>
                </a:cubicBezTo>
                <a:cubicBezTo>
                  <a:pt x="3568491" y="360716"/>
                  <a:pt x="3574718" y="354153"/>
                  <a:pt x="3583280" y="354153"/>
                </a:cubicBezTo>
                <a:close/>
                <a:moveTo>
                  <a:pt x="3512449" y="354153"/>
                </a:moveTo>
                <a:cubicBezTo>
                  <a:pt x="3520232" y="354153"/>
                  <a:pt x="3527237" y="360983"/>
                  <a:pt x="3527237" y="369330"/>
                </a:cubicBezTo>
                <a:cubicBezTo>
                  <a:pt x="3527237" y="376919"/>
                  <a:pt x="3520232" y="383749"/>
                  <a:pt x="3512449" y="383749"/>
                </a:cubicBezTo>
                <a:cubicBezTo>
                  <a:pt x="3503887" y="383749"/>
                  <a:pt x="3497661" y="376919"/>
                  <a:pt x="3497661" y="369330"/>
                </a:cubicBezTo>
                <a:cubicBezTo>
                  <a:pt x="3497661" y="360983"/>
                  <a:pt x="3503887" y="354153"/>
                  <a:pt x="3512449" y="354153"/>
                </a:cubicBezTo>
                <a:close/>
                <a:moveTo>
                  <a:pt x="3440686" y="354153"/>
                </a:moveTo>
                <a:cubicBezTo>
                  <a:pt x="3448708" y="354153"/>
                  <a:pt x="3453083" y="360983"/>
                  <a:pt x="3453083" y="369330"/>
                </a:cubicBezTo>
                <a:cubicBezTo>
                  <a:pt x="3453083" y="376919"/>
                  <a:pt x="3448708" y="383749"/>
                  <a:pt x="3440686" y="383749"/>
                </a:cubicBezTo>
                <a:cubicBezTo>
                  <a:pt x="3433393" y="383749"/>
                  <a:pt x="3426830" y="376919"/>
                  <a:pt x="3426830" y="369330"/>
                </a:cubicBezTo>
                <a:cubicBezTo>
                  <a:pt x="3426830" y="360983"/>
                  <a:pt x="3433393" y="354153"/>
                  <a:pt x="3440686" y="354153"/>
                </a:cubicBezTo>
                <a:close/>
                <a:moveTo>
                  <a:pt x="3369857" y="354153"/>
                </a:moveTo>
                <a:cubicBezTo>
                  <a:pt x="3376420" y="354153"/>
                  <a:pt x="3382254" y="360983"/>
                  <a:pt x="3382254" y="369330"/>
                </a:cubicBezTo>
                <a:cubicBezTo>
                  <a:pt x="3382254" y="376919"/>
                  <a:pt x="3376420" y="383749"/>
                  <a:pt x="3369857" y="383749"/>
                </a:cubicBezTo>
                <a:cubicBezTo>
                  <a:pt x="3362564" y="383749"/>
                  <a:pt x="3356001" y="376919"/>
                  <a:pt x="3356001" y="369330"/>
                </a:cubicBezTo>
                <a:cubicBezTo>
                  <a:pt x="3356001" y="360983"/>
                  <a:pt x="3362564" y="354153"/>
                  <a:pt x="3369857" y="354153"/>
                </a:cubicBezTo>
                <a:close/>
                <a:moveTo>
                  <a:pt x="3299097" y="354153"/>
                </a:moveTo>
                <a:cubicBezTo>
                  <a:pt x="3305662" y="354153"/>
                  <a:pt x="3311496" y="360983"/>
                  <a:pt x="3311496" y="369330"/>
                </a:cubicBezTo>
                <a:cubicBezTo>
                  <a:pt x="3311496" y="376919"/>
                  <a:pt x="3305662" y="383749"/>
                  <a:pt x="3299097" y="383749"/>
                </a:cubicBezTo>
                <a:cubicBezTo>
                  <a:pt x="3291804" y="383749"/>
                  <a:pt x="3285242" y="376919"/>
                  <a:pt x="3285242" y="369330"/>
                </a:cubicBezTo>
                <a:cubicBezTo>
                  <a:pt x="3285242" y="360983"/>
                  <a:pt x="3291804" y="354153"/>
                  <a:pt x="3299097" y="354153"/>
                </a:cubicBezTo>
                <a:close/>
                <a:moveTo>
                  <a:pt x="3226808" y="354153"/>
                </a:moveTo>
                <a:cubicBezTo>
                  <a:pt x="3234828" y="354153"/>
                  <a:pt x="3240664" y="360983"/>
                  <a:pt x="3240664" y="369330"/>
                </a:cubicBezTo>
                <a:cubicBezTo>
                  <a:pt x="3240664" y="376919"/>
                  <a:pt x="3234828" y="383749"/>
                  <a:pt x="3226808" y="383749"/>
                </a:cubicBezTo>
                <a:cubicBezTo>
                  <a:pt x="3220245" y="383749"/>
                  <a:pt x="3214410" y="376919"/>
                  <a:pt x="3214410" y="369330"/>
                </a:cubicBezTo>
                <a:cubicBezTo>
                  <a:pt x="3214410" y="360983"/>
                  <a:pt x="3220245" y="354153"/>
                  <a:pt x="3226808" y="354153"/>
                </a:cubicBezTo>
                <a:close/>
                <a:moveTo>
                  <a:pt x="3152605" y="354153"/>
                </a:moveTo>
                <a:cubicBezTo>
                  <a:pt x="3159898" y="354153"/>
                  <a:pt x="3166462" y="360983"/>
                  <a:pt x="3166462" y="369330"/>
                </a:cubicBezTo>
                <a:cubicBezTo>
                  <a:pt x="3166462" y="376919"/>
                  <a:pt x="3159898" y="383749"/>
                  <a:pt x="3152605" y="383749"/>
                </a:cubicBezTo>
                <a:cubicBezTo>
                  <a:pt x="3146040" y="383749"/>
                  <a:pt x="3140206" y="376919"/>
                  <a:pt x="3140206" y="369330"/>
                </a:cubicBezTo>
                <a:cubicBezTo>
                  <a:pt x="3140206" y="360983"/>
                  <a:pt x="3146040" y="354153"/>
                  <a:pt x="3152605" y="354153"/>
                </a:cubicBezTo>
                <a:close/>
                <a:moveTo>
                  <a:pt x="3081774" y="354153"/>
                </a:moveTo>
                <a:cubicBezTo>
                  <a:pt x="3089066" y="354153"/>
                  <a:pt x="3095627" y="360983"/>
                  <a:pt x="3095627" y="369330"/>
                </a:cubicBezTo>
                <a:cubicBezTo>
                  <a:pt x="3095627" y="376919"/>
                  <a:pt x="3089066" y="383749"/>
                  <a:pt x="3081774" y="383749"/>
                </a:cubicBezTo>
                <a:cubicBezTo>
                  <a:pt x="3073750" y="383749"/>
                  <a:pt x="3069375" y="376919"/>
                  <a:pt x="3069375" y="369330"/>
                </a:cubicBezTo>
                <a:cubicBezTo>
                  <a:pt x="3069375" y="360983"/>
                  <a:pt x="3073750" y="354153"/>
                  <a:pt x="3081774" y="354153"/>
                </a:cubicBezTo>
                <a:close/>
                <a:moveTo>
                  <a:pt x="3013715" y="354153"/>
                </a:moveTo>
                <a:cubicBezTo>
                  <a:pt x="3021307" y="354153"/>
                  <a:pt x="3028135" y="360983"/>
                  <a:pt x="3028135" y="369330"/>
                </a:cubicBezTo>
                <a:cubicBezTo>
                  <a:pt x="3028135" y="376919"/>
                  <a:pt x="3021307" y="383749"/>
                  <a:pt x="3013715" y="383749"/>
                </a:cubicBezTo>
                <a:cubicBezTo>
                  <a:pt x="3005368" y="383749"/>
                  <a:pt x="2998539" y="376919"/>
                  <a:pt x="2998539" y="369330"/>
                </a:cubicBezTo>
                <a:cubicBezTo>
                  <a:pt x="2998539" y="360983"/>
                  <a:pt x="3005368" y="354153"/>
                  <a:pt x="3013715" y="354153"/>
                </a:cubicBezTo>
                <a:close/>
                <a:moveTo>
                  <a:pt x="2942494" y="354153"/>
                </a:moveTo>
                <a:cubicBezTo>
                  <a:pt x="2951055" y="354153"/>
                  <a:pt x="2957288" y="360983"/>
                  <a:pt x="2957288" y="369330"/>
                </a:cubicBezTo>
                <a:cubicBezTo>
                  <a:pt x="2957288" y="376919"/>
                  <a:pt x="2951055" y="383749"/>
                  <a:pt x="2942494" y="383749"/>
                </a:cubicBezTo>
                <a:cubicBezTo>
                  <a:pt x="2934713" y="383749"/>
                  <a:pt x="2927708" y="376919"/>
                  <a:pt x="2927708" y="369330"/>
                </a:cubicBezTo>
                <a:cubicBezTo>
                  <a:pt x="2927708" y="360983"/>
                  <a:pt x="2934713" y="354153"/>
                  <a:pt x="2942494" y="354153"/>
                </a:cubicBezTo>
                <a:close/>
                <a:moveTo>
                  <a:pt x="2868293" y="354153"/>
                </a:moveTo>
                <a:cubicBezTo>
                  <a:pt x="2876858" y="354153"/>
                  <a:pt x="2883085" y="360983"/>
                  <a:pt x="2883085" y="369330"/>
                </a:cubicBezTo>
                <a:cubicBezTo>
                  <a:pt x="2883085" y="376919"/>
                  <a:pt x="2876858" y="383749"/>
                  <a:pt x="2868293" y="383749"/>
                </a:cubicBezTo>
                <a:cubicBezTo>
                  <a:pt x="2860512" y="383749"/>
                  <a:pt x="2853504" y="376919"/>
                  <a:pt x="2853504" y="369330"/>
                </a:cubicBezTo>
                <a:cubicBezTo>
                  <a:pt x="2853504" y="360983"/>
                  <a:pt x="2860512" y="354153"/>
                  <a:pt x="2868293" y="354153"/>
                </a:cubicBezTo>
                <a:close/>
                <a:moveTo>
                  <a:pt x="2796535" y="354153"/>
                </a:moveTo>
                <a:cubicBezTo>
                  <a:pt x="2804558" y="354153"/>
                  <a:pt x="2808932" y="360983"/>
                  <a:pt x="2808932" y="369330"/>
                </a:cubicBezTo>
                <a:cubicBezTo>
                  <a:pt x="2808932" y="376919"/>
                  <a:pt x="2804558" y="383749"/>
                  <a:pt x="2796535" y="383749"/>
                </a:cubicBezTo>
                <a:cubicBezTo>
                  <a:pt x="2789243" y="383749"/>
                  <a:pt x="2782678" y="376919"/>
                  <a:pt x="2782678" y="369330"/>
                </a:cubicBezTo>
                <a:cubicBezTo>
                  <a:pt x="2782678" y="360983"/>
                  <a:pt x="2789243" y="354153"/>
                  <a:pt x="2796535" y="354153"/>
                </a:cubicBezTo>
                <a:close/>
                <a:moveTo>
                  <a:pt x="2725695" y="354153"/>
                </a:moveTo>
                <a:cubicBezTo>
                  <a:pt x="2731532" y="354153"/>
                  <a:pt x="2738100" y="360983"/>
                  <a:pt x="2738100" y="369330"/>
                </a:cubicBezTo>
                <a:cubicBezTo>
                  <a:pt x="2738100" y="376919"/>
                  <a:pt x="2731532" y="383749"/>
                  <a:pt x="2725695" y="383749"/>
                </a:cubicBezTo>
                <a:cubicBezTo>
                  <a:pt x="2717681" y="383749"/>
                  <a:pt x="2711846" y="376919"/>
                  <a:pt x="2711846" y="369330"/>
                </a:cubicBezTo>
                <a:cubicBezTo>
                  <a:pt x="2711846" y="360983"/>
                  <a:pt x="2717681" y="354153"/>
                  <a:pt x="2725695" y="354153"/>
                </a:cubicBezTo>
                <a:close/>
                <a:moveTo>
                  <a:pt x="2653415" y="354153"/>
                </a:moveTo>
                <a:cubicBezTo>
                  <a:pt x="2660705" y="354153"/>
                  <a:pt x="2667270" y="360983"/>
                  <a:pt x="2667270" y="369330"/>
                </a:cubicBezTo>
                <a:cubicBezTo>
                  <a:pt x="2667270" y="376919"/>
                  <a:pt x="2660705" y="383749"/>
                  <a:pt x="2653415" y="383749"/>
                </a:cubicBezTo>
                <a:cubicBezTo>
                  <a:pt x="2646857" y="383749"/>
                  <a:pt x="2641021" y="376919"/>
                  <a:pt x="2641021" y="369330"/>
                </a:cubicBezTo>
                <a:cubicBezTo>
                  <a:pt x="2641021" y="360983"/>
                  <a:pt x="2646857" y="354153"/>
                  <a:pt x="2653415" y="354153"/>
                </a:cubicBezTo>
                <a:close/>
                <a:moveTo>
                  <a:pt x="2582583" y="354153"/>
                </a:moveTo>
                <a:cubicBezTo>
                  <a:pt x="2589875" y="354153"/>
                  <a:pt x="2596439" y="360983"/>
                  <a:pt x="2596439" y="369330"/>
                </a:cubicBezTo>
                <a:cubicBezTo>
                  <a:pt x="2596439" y="376919"/>
                  <a:pt x="2589875" y="383749"/>
                  <a:pt x="2582583" y="383749"/>
                </a:cubicBezTo>
                <a:cubicBezTo>
                  <a:pt x="2576019" y="383749"/>
                  <a:pt x="2570184" y="376919"/>
                  <a:pt x="2570184" y="369330"/>
                </a:cubicBezTo>
                <a:cubicBezTo>
                  <a:pt x="2570184" y="360983"/>
                  <a:pt x="2576019" y="354153"/>
                  <a:pt x="2582583" y="354153"/>
                </a:cubicBezTo>
                <a:close/>
                <a:moveTo>
                  <a:pt x="2511029" y="354153"/>
                </a:moveTo>
                <a:cubicBezTo>
                  <a:pt x="2519050" y="354153"/>
                  <a:pt x="2525613" y="360983"/>
                  <a:pt x="2525613" y="369330"/>
                </a:cubicBezTo>
                <a:cubicBezTo>
                  <a:pt x="2525613" y="376919"/>
                  <a:pt x="2519050" y="383749"/>
                  <a:pt x="2511029" y="383749"/>
                </a:cubicBezTo>
                <a:cubicBezTo>
                  <a:pt x="2503737" y="383749"/>
                  <a:pt x="2499361" y="376919"/>
                  <a:pt x="2499361" y="369330"/>
                </a:cubicBezTo>
                <a:cubicBezTo>
                  <a:pt x="2499361" y="360983"/>
                  <a:pt x="2503737" y="354153"/>
                  <a:pt x="2511029" y="354153"/>
                </a:cubicBezTo>
                <a:close/>
                <a:moveTo>
                  <a:pt x="2439946" y="354153"/>
                </a:moveTo>
                <a:cubicBezTo>
                  <a:pt x="2448505" y="354153"/>
                  <a:pt x="2454732" y="360983"/>
                  <a:pt x="2454732" y="369330"/>
                </a:cubicBezTo>
                <a:cubicBezTo>
                  <a:pt x="2454732" y="376919"/>
                  <a:pt x="2448505" y="383749"/>
                  <a:pt x="2439946" y="383749"/>
                </a:cubicBezTo>
                <a:cubicBezTo>
                  <a:pt x="2432160" y="383749"/>
                  <a:pt x="2425156" y="376919"/>
                  <a:pt x="2425156" y="369330"/>
                </a:cubicBezTo>
                <a:cubicBezTo>
                  <a:pt x="2425156" y="360983"/>
                  <a:pt x="2432160" y="354153"/>
                  <a:pt x="2439946" y="354153"/>
                </a:cubicBezTo>
                <a:close/>
                <a:moveTo>
                  <a:pt x="2369110" y="354153"/>
                </a:moveTo>
                <a:cubicBezTo>
                  <a:pt x="2377672" y="354153"/>
                  <a:pt x="2383899" y="360983"/>
                  <a:pt x="2383899" y="369330"/>
                </a:cubicBezTo>
                <a:cubicBezTo>
                  <a:pt x="2383899" y="376919"/>
                  <a:pt x="2377672" y="383749"/>
                  <a:pt x="2369110" y="383749"/>
                </a:cubicBezTo>
                <a:cubicBezTo>
                  <a:pt x="2361327" y="383749"/>
                  <a:pt x="2354319" y="376919"/>
                  <a:pt x="2354319" y="369330"/>
                </a:cubicBezTo>
                <a:cubicBezTo>
                  <a:pt x="2354319" y="360983"/>
                  <a:pt x="2361327" y="354153"/>
                  <a:pt x="2369110" y="354153"/>
                </a:cubicBezTo>
                <a:close/>
                <a:moveTo>
                  <a:pt x="2298280" y="354153"/>
                </a:moveTo>
                <a:cubicBezTo>
                  <a:pt x="2306842" y="354153"/>
                  <a:pt x="2313068" y="360983"/>
                  <a:pt x="2313068" y="369330"/>
                </a:cubicBezTo>
                <a:cubicBezTo>
                  <a:pt x="2313068" y="376919"/>
                  <a:pt x="2306842" y="383749"/>
                  <a:pt x="2298280" y="383749"/>
                </a:cubicBezTo>
                <a:cubicBezTo>
                  <a:pt x="2290497" y="383749"/>
                  <a:pt x="2283490" y="376919"/>
                  <a:pt x="2283490" y="369330"/>
                </a:cubicBezTo>
                <a:cubicBezTo>
                  <a:pt x="2283490" y="360983"/>
                  <a:pt x="2290497" y="354153"/>
                  <a:pt x="2298280" y="354153"/>
                </a:cubicBezTo>
                <a:close/>
                <a:moveTo>
                  <a:pt x="2226517" y="354153"/>
                </a:moveTo>
                <a:cubicBezTo>
                  <a:pt x="2234538" y="354153"/>
                  <a:pt x="2238914" y="360983"/>
                  <a:pt x="2238914" y="369330"/>
                </a:cubicBezTo>
                <a:cubicBezTo>
                  <a:pt x="2238914" y="376919"/>
                  <a:pt x="2234538" y="383749"/>
                  <a:pt x="2226517" y="383749"/>
                </a:cubicBezTo>
                <a:cubicBezTo>
                  <a:pt x="2218495" y="383749"/>
                  <a:pt x="2212658" y="376919"/>
                  <a:pt x="2212658" y="369330"/>
                </a:cubicBezTo>
                <a:cubicBezTo>
                  <a:pt x="2212658" y="360983"/>
                  <a:pt x="2218495" y="354153"/>
                  <a:pt x="2226517" y="354153"/>
                </a:cubicBezTo>
                <a:close/>
                <a:moveTo>
                  <a:pt x="2155683" y="354153"/>
                </a:moveTo>
                <a:cubicBezTo>
                  <a:pt x="2161519" y="354153"/>
                  <a:pt x="2168081" y="360983"/>
                  <a:pt x="2168081" y="369330"/>
                </a:cubicBezTo>
                <a:cubicBezTo>
                  <a:pt x="2168081" y="376919"/>
                  <a:pt x="2161519" y="383749"/>
                  <a:pt x="2155683" y="383749"/>
                </a:cubicBezTo>
                <a:cubicBezTo>
                  <a:pt x="2147663" y="383749"/>
                  <a:pt x="2141827" y="376919"/>
                  <a:pt x="2141827" y="369330"/>
                </a:cubicBezTo>
                <a:cubicBezTo>
                  <a:pt x="2141827" y="360983"/>
                  <a:pt x="2147663" y="354153"/>
                  <a:pt x="2155683" y="354153"/>
                </a:cubicBezTo>
                <a:close/>
                <a:moveTo>
                  <a:pt x="2084849" y="354153"/>
                </a:moveTo>
                <a:cubicBezTo>
                  <a:pt x="2090683" y="354153"/>
                  <a:pt x="2097248" y="360983"/>
                  <a:pt x="2097248" y="369330"/>
                </a:cubicBezTo>
                <a:cubicBezTo>
                  <a:pt x="2097248" y="376919"/>
                  <a:pt x="2090683" y="383749"/>
                  <a:pt x="2084849" y="383749"/>
                </a:cubicBezTo>
                <a:cubicBezTo>
                  <a:pt x="2076828" y="383749"/>
                  <a:pt x="2070994" y="376919"/>
                  <a:pt x="2070994" y="369330"/>
                </a:cubicBezTo>
                <a:cubicBezTo>
                  <a:pt x="2070994" y="360983"/>
                  <a:pt x="2076828" y="354153"/>
                  <a:pt x="2084849" y="354153"/>
                </a:cubicBezTo>
                <a:close/>
                <a:moveTo>
                  <a:pt x="2011835" y="354153"/>
                </a:moveTo>
                <a:cubicBezTo>
                  <a:pt x="2019855" y="354153"/>
                  <a:pt x="2026421" y="360983"/>
                  <a:pt x="2026421" y="369330"/>
                </a:cubicBezTo>
                <a:cubicBezTo>
                  <a:pt x="2026421" y="376919"/>
                  <a:pt x="2019855" y="383749"/>
                  <a:pt x="2011835" y="383749"/>
                </a:cubicBezTo>
                <a:cubicBezTo>
                  <a:pt x="2006000" y="383749"/>
                  <a:pt x="2000166" y="376919"/>
                  <a:pt x="2000166" y="369330"/>
                </a:cubicBezTo>
                <a:cubicBezTo>
                  <a:pt x="2000166" y="360983"/>
                  <a:pt x="2006000" y="354153"/>
                  <a:pt x="2011835" y="354153"/>
                </a:cubicBezTo>
                <a:close/>
                <a:moveTo>
                  <a:pt x="1938362" y="354153"/>
                </a:moveTo>
                <a:cubicBezTo>
                  <a:pt x="1946385" y="354153"/>
                  <a:pt x="1952222" y="360983"/>
                  <a:pt x="1952222" y="369330"/>
                </a:cubicBezTo>
                <a:cubicBezTo>
                  <a:pt x="1952222" y="376919"/>
                  <a:pt x="1946385" y="383749"/>
                  <a:pt x="1938362" y="383749"/>
                </a:cubicBezTo>
                <a:cubicBezTo>
                  <a:pt x="1932528" y="383749"/>
                  <a:pt x="1925968" y="376919"/>
                  <a:pt x="1925968" y="369330"/>
                </a:cubicBezTo>
                <a:cubicBezTo>
                  <a:pt x="1925968" y="360983"/>
                  <a:pt x="1932528" y="354153"/>
                  <a:pt x="1938362" y="354153"/>
                </a:cubicBezTo>
                <a:close/>
                <a:moveTo>
                  <a:pt x="1867527" y="354153"/>
                </a:moveTo>
                <a:cubicBezTo>
                  <a:pt x="1875550" y="354153"/>
                  <a:pt x="1881384" y="360983"/>
                  <a:pt x="1881384" y="369330"/>
                </a:cubicBezTo>
                <a:cubicBezTo>
                  <a:pt x="1881384" y="376919"/>
                  <a:pt x="1875550" y="383749"/>
                  <a:pt x="1867527" y="383749"/>
                </a:cubicBezTo>
                <a:cubicBezTo>
                  <a:pt x="1860235" y="383749"/>
                  <a:pt x="1855129" y="376919"/>
                  <a:pt x="1855129" y="369330"/>
                </a:cubicBezTo>
                <a:cubicBezTo>
                  <a:pt x="1855129" y="360983"/>
                  <a:pt x="1860235" y="354153"/>
                  <a:pt x="1867527" y="354153"/>
                </a:cubicBezTo>
                <a:close/>
                <a:moveTo>
                  <a:pt x="1225708" y="284879"/>
                </a:moveTo>
                <a:cubicBezTo>
                  <a:pt x="1233489" y="283322"/>
                  <a:pt x="1240493" y="290327"/>
                  <a:pt x="1240493" y="298111"/>
                </a:cubicBezTo>
                <a:cubicBezTo>
                  <a:pt x="1240493" y="306673"/>
                  <a:pt x="1233489" y="312900"/>
                  <a:pt x="1225708" y="312900"/>
                </a:cubicBezTo>
                <a:cubicBezTo>
                  <a:pt x="1217159" y="312900"/>
                  <a:pt x="1210931" y="306673"/>
                  <a:pt x="1210931" y="298111"/>
                </a:cubicBezTo>
                <a:cubicBezTo>
                  <a:pt x="1210931" y="290327"/>
                  <a:pt x="1217159" y="284879"/>
                  <a:pt x="1225708" y="284879"/>
                </a:cubicBezTo>
                <a:close/>
                <a:moveTo>
                  <a:pt x="3440686" y="283322"/>
                </a:moveTo>
                <a:cubicBezTo>
                  <a:pt x="3448708" y="283322"/>
                  <a:pt x="3453083" y="289885"/>
                  <a:pt x="3453083" y="297178"/>
                </a:cubicBezTo>
                <a:cubicBezTo>
                  <a:pt x="3453083" y="305200"/>
                  <a:pt x="3448708" y="309576"/>
                  <a:pt x="3440686" y="309576"/>
                </a:cubicBezTo>
                <a:cubicBezTo>
                  <a:pt x="3433393" y="309576"/>
                  <a:pt x="3426830" y="305200"/>
                  <a:pt x="3426830" y="297178"/>
                </a:cubicBezTo>
                <a:cubicBezTo>
                  <a:pt x="3426830" y="289885"/>
                  <a:pt x="3433393" y="283322"/>
                  <a:pt x="3440686" y="283322"/>
                </a:cubicBezTo>
                <a:close/>
                <a:moveTo>
                  <a:pt x="3369857" y="283322"/>
                </a:moveTo>
                <a:cubicBezTo>
                  <a:pt x="3376420" y="283322"/>
                  <a:pt x="3382254" y="289885"/>
                  <a:pt x="3382254" y="297178"/>
                </a:cubicBezTo>
                <a:cubicBezTo>
                  <a:pt x="3382254" y="305200"/>
                  <a:pt x="3376420" y="309576"/>
                  <a:pt x="3369857" y="309576"/>
                </a:cubicBezTo>
                <a:cubicBezTo>
                  <a:pt x="3362564" y="309576"/>
                  <a:pt x="3356001" y="305200"/>
                  <a:pt x="3356001" y="297178"/>
                </a:cubicBezTo>
                <a:cubicBezTo>
                  <a:pt x="3356001" y="289885"/>
                  <a:pt x="3362564" y="283322"/>
                  <a:pt x="3369857" y="283322"/>
                </a:cubicBezTo>
                <a:close/>
                <a:moveTo>
                  <a:pt x="3299100" y="283322"/>
                </a:moveTo>
                <a:cubicBezTo>
                  <a:pt x="3305662" y="283322"/>
                  <a:pt x="3311496" y="289885"/>
                  <a:pt x="3311496" y="297178"/>
                </a:cubicBezTo>
                <a:cubicBezTo>
                  <a:pt x="3311496" y="305200"/>
                  <a:pt x="3305662" y="309576"/>
                  <a:pt x="3299100" y="309576"/>
                </a:cubicBezTo>
                <a:cubicBezTo>
                  <a:pt x="3291804" y="309576"/>
                  <a:pt x="3285242" y="305200"/>
                  <a:pt x="3285242" y="297178"/>
                </a:cubicBezTo>
                <a:cubicBezTo>
                  <a:pt x="3285242" y="289885"/>
                  <a:pt x="3291804" y="283322"/>
                  <a:pt x="3299100" y="283322"/>
                </a:cubicBezTo>
                <a:close/>
                <a:moveTo>
                  <a:pt x="3226808" y="283322"/>
                </a:moveTo>
                <a:cubicBezTo>
                  <a:pt x="3234828" y="283322"/>
                  <a:pt x="3240664" y="289885"/>
                  <a:pt x="3240664" y="297178"/>
                </a:cubicBezTo>
                <a:cubicBezTo>
                  <a:pt x="3240664" y="305200"/>
                  <a:pt x="3234828" y="309576"/>
                  <a:pt x="3226808" y="309576"/>
                </a:cubicBezTo>
                <a:cubicBezTo>
                  <a:pt x="3220245" y="309576"/>
                  <a:pt x="3214410" y="305200"/>
                  <a:pt x="3214410" y="297178"/>
                </a:cubicBezTo>
                <a:cubicBezTo>
                  <a:pt x="3214410" y="289885"/>
                  <a:pt x="3220245" y="283322"/>
                  <a:pt x="3226808" y="283322"/>
                </a:cubicBezTo>
                <a:close/>
                <a:moveTo>
                  <a:pt x="3152605" y="283322"/>
                </a:moveTo>
                <a:cubicBezTo>
                  <a:pt x="3159898" y="283322"/>
                  <a:pt x="3166462" y="289885"/>
                  <a:pt x="3166462" y="297178"/>
                </a:cubicBezTo>
                <a:cubicBezTo>
                  <a:pt x="3166462" y="305200"/>
                  <a:pt x="3159898" y="309576"/>
                  <a:pt x="3152605" y="309576"/>
                </a:cubicBezTo>
                <a:cubicBezTo>
                  <a:pt x="3146041" y="309576"/>
                  <a:pt x="3140209" y="305200"/>
                  <a:pt x="3140209" y="297178"/>
                </a:cubicBezTo>
                <a:cubicBezTo>
                  <a:pt x="3140209" y="289885"/>
                  <a:pt x="3146041" y="283322"/>
                  <a:pt x="3152605" y="283322"/>
                </a:cubicBezTo>
                <a:close/>
                <a:moveTo>
                  <a:pt x="3081774" y="283322"/>
                </a:moveTo>
                <a:cubicBezTo>
                  <a:pt x="3089066" y="283322"/>
                  <a:pt x="3095628" y="289885"/>
                  <a:pt x="3095628" y="297178"/>
                </a:cubicBezTo>
                <a:cubicBezTo>
                  <a:pt x="3095628" y="305200"/>
                  <a:pt x="3089066" y="309576"/>
                  <a:pt x="3081774" y="309576"/>
                </a:cubicBezTo>
                <a:cubicBezTo>
                  <a:pt x="3073750" y="309576"/>
                  <a:pt x="3069375" y="305200"/>
                  <a:pt x="3069375" y="297178"/>
                </a:cubicBezTo>
                <a:cubicBezTo>
                  <a:pt x="3069375" y="289885"/>
                  <a:pt x="3073750" y="283322"/>
                  <a:pt x="3081774" y="283322"/>
                </a:cubicBezTo>
                <a:close/>
                <a:moveTo>
                  <a:pt x="3013717" y="283322"/>
                </a:moveTo>
                <a:cubicBezTo>
                  <a:pt x="3021307" y="283322"/>
                  <a:pt x="3028135" y="289885"/>
                  <a:pt x="3028135" y="297178"/>
                </a:cubicBezTo>
                <a:cubicBezTo>
                  <a:pt x="3028135" y="305200"/>
                  <a:pt x="3021307" y="309576"/>
                  <a:pt x="3013717" y="309576"/>
                </a:cubicBezTo>
                <a:cubicBezTo>
                  <a:pt x="3005371" y="309576"/>
                  <a:pt x="2998539" y="305200"/>
                  <a:pt x="2998539" y="297178"/>
                </a:cubicBezTo>
                <a:cubicBezTo>
                  <a:pt x="2998539" y="289885"/>
                  <a:pt x="3005371" y="283322"/>
                  <a:pt x="3013717" y="283322"/>
                </a:cubicBezTo>
                <a:close/>
                <a:moveTo>
                  <a:pt x="2942494" y="283322"/>
                </a:moveTo>
                <a:cubicBezTo>
                  <a:pt x="2951055" y="283322"/>
                  <a:pt x="2957288" y="290327"/>
                  <a:pt x="2957288" y="298111"/>
                </a:cubicBezTo>
                <a:cubicBezTo>
                  <a:pt x="2957288" y="306673"/>
                  <a:pt x="2951055" y="312900"/>
                  <a:pt x="2942494" y="312900"/>
                </a:cubicBezTo>
                <a:cubicBezTo>
                  <a:pt x="2934713" y="312900"/>
                  <a:pt x="2927711" y="306673"/>
                  <a:pt x="2927711" y="298111"/>
                </a:cubicBezTo>
                <a:cubicBezTo>
                  <a:pt x="2927711" y="290327"/>
                  <a:pt x="2934713" y="283322"/>
                  <a:pt x="2942494" y="283322"/>
                </a:cubicBezTo>
                <a:close/>
                <a:moveTo>
                  <a:pt x="2868293" y="283322"/>
                </a:moveTo>
                <a:cubicBezTo>
                  <a:pt x="2876858" y="283322"/>
                  <a:pt x="2883087" y="290327"/>
                  <a:pt x="2883087" y="298111"/>
                </a:cubicBezTo>
                <a:cubicBezTo>
                  <a:pt x="2883087" y="306673"/>
                  <a:pt x="2876858" y="312900"/>
                  <a:pt x="2868293" y="312900"/>
                </a:cubicBezTo>
                <a:cubicBezTo>
                  <a:pt x="2860512" y="312900"/>
                  <a:pt x="2853507" y="306673"/>
                  <a:pt x="2853507" y="298111"/>
                </a:cubicBezTo>
                <a:cubicBezTo>
                  <a:pt x="2853507" y="290327"/>
                  <a:pt x="2860512" y="283322"/>
                  <a:pt x="2868293" y="283322"/>
                </a:cubicBezTo>
                <a:close/>
                <a:moveTo>
                  <a:pt x="2796535" y="283322"/>
                </a:moveTo>
                <a:cubicBezTo>
                  <a:pt x="2804558" y="283322"/>
                  <a:pt x="2808934" y="290327"/>
                  <a:pt x="2808934" y="298111"/>
                </a:cubicBezTo>
                <a:cubicBezTo>
                  <a:pt x="2808934" y="306673"/>
                  <a:pt x="2804558" y="312900"/>
                  <a:pt x="2796535" y="312900"/>
                </a:cubicBezTo>
                <a:cubicBezTo>
                  <a:pt x="2789243" y="312900"/>
                  <a:pt x="2782678" y="306673"/>
                  <a:pt x="2782678" y="298111"/>
                </a:cubicBezTo>
                <a:cubicBezTo>
                  <a:pt x="2782678" y="290327"/>
                  <a:pt x="2789243" y="283322"/>
                  <a:pt x="2796535" y="283322"/>
                </a:cubicBezTo>
                <a:close/>
                <a:moveTo>
                  <a:pt x="2725698" y="283322"/>
                </a:moveTo>
                <a:cubicBezTo>
                  <a:pt x="2731532" y="283322"/>
                  <a:pt x="2738100" y="290327"/>
                  <a:pt x="2738100" y="298111"/>
                </a:cubicBezTo>
                <a:cubicBezTo>
                  <a:pt x="2738100" y="306673"/>
                  <a:pt x="2731532" y="312900"/>
                  <a:pt x="2725698" y="312900"/>
                </a:cubicBezTo>
                <a:cubicBezTo>
                  <a:pt x="2717681" y="312900"/>
                  <a:pt x="2711846" y="306673"/>
                  <a:pt x="2711846" y="298111"/>
                </a:cubicBezTo>
                <a:cubicBezTo>
                  <a:pt x="2711846" y="290327"/>
                  <a:pt x="2717681" y="283322"/>
                  <a:pt x="2725698" y="283322"/>
                </a:cubicBezTo>
                <a:close/>
                <a:moveTo>
                  <a:pt x="2653415" y="283322"/>
                </a:moveTo>
                <a:cubicBezTo>
                  <a:pt x="2660705" y="283322"/>
                  <a:pt x="2667270" y="290327"/>
                  <a:pt x="2667270" y="298111"/>
                </a:cubicBezTo>
                <a:cubicBezTo>
                  <a:pt x="2667270" y="306673"/>
                  <a:pt x="2660705" y="312900"/>
                  <a:pt x="2653415" y="312900"/>
                </a:cubicBezTo>
                <a:cubicBezTo>
                  <a:pt x="2646857" y="312900"/>
                  <a:pt x="2641021" y="306673"/>
                  <a:pt x="2641021" y="298111"/>
                </a:cubicBezTo>
                <a:cubicBezTo>
                  <a:pt x="2641021" y="290327"/>
                  <a:pt x="2646857" y="283322"/>
                  <a:pt x="2653415" y="283322"/>
                </a:cubicBezTo>
                <a:close/>
                <a:moveTo>
                  <a:pt x="2582583" y="283322"/>
                </a:moveTo>
                <a:cubicBezTo>
                  <a:pt x="2589875" y="283322"/>
                  <a:pt x="2596439" y="290327"/>
                  <a:pt x="2596439" y="298111"/>
                </a:cubicBezTo>
                <a:cubicBezTo>
                  <a:pt x="2596439" y="306673"/>
                  <a:pt x="2589875" y="312900"/>
                  <a:pt x="2582583" y="312900"/>
                </a:cubicBezTo>
                <a:cubicBezTo>
                  <a:pt x="2576019" y="312900"/>
                  <a:pt x="2570189" y="306673"/>
                  <a:pt x="2570189" y="298111"/>
                </a:cubicBezTo>
                <a:cubicBezTo>
                  <a:pt x="2570189" y="290327"/>
                  <a:pt x="2576019" y="283322"/>
                  <a:pt x="2582583" y="283322"/>
                </a:cubicBezTo>
                <a:close/>
                <a:moveTo>
                  <a:pt x="2511029" y="283322"/>
                </a:moveTo>
                <a:cubicBezTo>
                  <a:pt x="2519050" y="283322"/>
                  <a:pt x="2525613" y="290327"/>
                  <a:pt x="2525613" y="298111"/>
                </a:cubicBezTo>
                <a:cubicBezTo>
                  <a:pt x="2525613" y="306673"/>
                  <a:pt x="2519050" y="312900"/>
                  <a:pt x="2511029" y="312900"/>
                </a:cubicBezTo>
                <a:cubicBezTo>
                  <a:pt x="2503740" y="312900"/>
                  <a:pt x="2499361" y="306673"/>
                  <a:pt x="2499361" y="298111"/>
                </a:cubicBezTo>
                <a:cubicBezTo>
                  <a:pt x="2499361" y="290327"/>
                  <a:pt x="2503740" y="283322"/>
                  <a:pt x="2511029" y="283322"/>
                </a:cubicBezTo>
                <a:close/>
                <a:moveTo>
                  <a:pt x="2439946" y="283322"/>
                </a:moveTo>
                <a:cubicBezTo>
                  <a:pt x="2448505" y="283322"/>
                  <a:pt x="2454732" y="290327"/>
                  <a:pt x="2454732" y="298111"/>
                </a:cubicBezTo>
                <a:cubicBezTo>
                  <a:pt x="2454732" y="306673"/>
                  <a:pt x="2448505" y="312900"/>
                  <a:pt x="2439946" y="312900"/>
                </a:cubicBezTo>
                <a:cubicBezTo>
                  <a:pt x="2432160" y="312900"/>
                  <a:pt x="2425156" y="306673"/>
                  <a:pt x="2425156" y="298111"/>
                </a:cubicBezTo>
                <a:cubicBezTo>
                  <a:pt x="2425156" y="290327"/>
                  <a:pt x="2432160" y="283322"/>
                  <a:pt x="2439946" y="283322"/>
                </a:cubicBezTo>
                <a:close/>
                <a:moveTo>
                  <a:pt x="2369110" y="283322"/>
                </a:moveTo>
                <a:cubicBezTo>
                  <a:pt x="2377672" y="283322"/>
                  <a:pt x="2383899" y="290327"/>
                  <a:pt x="2383899" y="298111"/>
                </a:cubicBezTo>
                <a:cubicBezTo>
                  <a:pt x="2383899" y="306673"/>
                  <a:pt x="2377672" y="312900"/>
                  <a:pt x="2369110" y="312900"/>
                </a:cubicBezTo>
                <a:cubicBezTo>
                  <a:pt x="2361327" y="312900"/>
                  <a:pt x="2354319" y="306673"/>
                  <a:pt x="2354319" y="298111"/>
                </a:cubicBezTo>
                <a:cubicBezTo>
                  <a:pt x="2354319" y="290327"/>
                  <a:pt x="2361327" y="283322"/>
                  <a:pt x="2369110" y="283322"/>
                </a:cubicBezTo>
                <a:close/>
                <a:moveTo>
                  <a:pt x="2298280" y="283322"/>
                </a:moveTo>
                <a:cubicBezTo>
                  <a:pt x="2306842" y="283322"/>
                  <a:pt x="2313068" y="290327"/>
                  <a:pt x="2313068" y="298111"/>
                </a:cubicBezTo>
                <a:cubicBezTo>
                  <a:pt x="2313068" y="306673"/>
                  <a:pt x="2306842" y="312900"/>
                  <a:pt x="2298280" y="312900"/>
                </a:cubicBezTo>
                <a:cubicBezTo>
                  <a:pt x="2290497" y="312900"/>
                  <a:pt x="2283490" y="306673"/>
                  <a:pt x="2283490" y="298111"/>
                </a:cubicBezTo>
                <a:cubicBezTo>
                  <a:pt x="2283490" y="290327"/>
                  <a:pt x="2290497" y="283322"/>
                  <a:pt x="2298280" y="283322"/>
                </a:cubicBezTo>
                <a:close/>
                <a:moveTo>
                  <a:pt x="2226517" y="283322"/>
                </a:moveTo>
                <a:cubicBezTo>
                  <a:pt x="2234538" y="283322"/>
                  <a:pt x="2238914" y="290327"/>
                  <a:pt x="2238914" y="298111"/>
                </a:cubicBezTo>
                <a:cubicBezTo>
                  <a:pt x="2238914" y="306673"/>
                  <a:pt x="2234538" y="312900"/>
                  <a:pt x="2226517" y="312900"/>
                </a:cubicBezTo>
                <a:cubicBezTo>
                  <a:pt x="2218495" y="312900"/>
                  <a:pt x="2212658" y="306673"/>
                  <a:pt x="2212658" y="298111"/>
                </a:cubicBezTo>
                <a:cubicBezTo>
                  <a:pt x="2212658" y="290327"/>
                  <a:pt x="2218495" y="283322"/>
                  <a:pt x="2226517" y="283322"/>
                </a:cubicBezTo>
                <a:close/>
                <a:moveTo>
                  <a:pt x="2155683" y="283322"/>
                </a:moveTo>
                <a:cubicBezTo>
                  <a:pt x="2161519" y="283322"/>
                  <a:pt x="2168081" y="290327"/>
                  <a:pt x="2168081" y="298111"/>
                </a:cubicBezTo>
                <a:cubicBezTo>
                  <a:pt x="2168081" y="306673"/>
                  <a:pt x="2161519" y="312900"/>
                  <a:pt x="2155683" y="312900"/>
                </a:cubicBezTo>
                <a:cubicBezTo>
                  <a:pt x="2147663" y="312900"/>
                  <a:pt x="2141827" y="306673"/>
                  <a:pt x="2141827" y="298111"/>
                </a:cubicBezTo>
                <a:cubicBezTo>
                  <a:pt x="2141827" y="290327"/>
                  <a:pt x="2147663" y="283322"/>
                  <a:pt x="2155683" y="283322"/>
                </a:cubicBezTo>
                <a:close/>
                <a:moveTo>
                  <a:pt x="2084849" y="283322"/>
                </a:moveTo>
                <a:cubicBezTo>
                  <a:pt x="2090685" y="283322"/>
                  <a:pt x="2097248" y="290327"/>
                  <a:pt x="2097248" y="298111"/>
                </a:cubicBezTo>
                <a:cubicBezTo>
                  <a:pt x="2097248" y="306673"/>
                  <a:pt x="2090685" y="312900"/>
                  <a:pt x="2084849" y="312900"/>
                </a:cubicBezTo>
                <a:cubicBezTo>
                  <a:pt x="2076828" y="312900"/>
                  <a:pt x="2070994" y="306673"/>
                  <a:pt x="2070994" y="298111"/>
                </a:cubicBezTo>
                <a:cubicBezTo>
                  <a:pt x="2070994" y="290327"/>
                  <a:pt x="2076828" y="283322"/>
                  <a:pt x="2084849" y="283322"/>
                </a:cubicBezTo>
                <a:close/>
                <a:moveTo>
                  <a:pt x="2011835" y="283322"/>
                </a:moveTo>
                <a:cubicBezTo>
                  <a:pt x="2019855" y="283322"/>
                  <a:pt x="2026421" y="290327"/>
                  <a:pt x="2026421" y="298111"/>
                </a:cubicBezTo>
                <a:cubicBezTo>
                  <a:pt x="2026421" y="306673"/>
                  <a:pt x="2019855" y="312900"/>
                  <a:pt x="2011835" y="312900"/>
                </a:cubicBezTo>
                <a:cubicBezTo>
                  <a:pt x="2006002" y="312900"/>
                  <a:pt x="2000168" y="306673"/>
                  <a:pt x="2000168" y="298111"/>
                </a:cubicBezTo>
                <a:cubicBezTo>
                  <a:pt x="2000168" y="290327"/>
                  <a:pt x="2006002" y="283322"/>
                  <a:pt x="2011835" y="283322"/>
                </a:cubicBezTo>
                <a:close/>
                <a:moveTo>
                  <a:pt x="1938362" y="283322"/>
                </a:moveTo>
                <a:cubicBezTo>
                  <a:pt x="1946385" y="283322"/>
                  <a:pt x="1952222" y="290327"/>
                  <a:pt x="1952222" y="298111"/>
                </a:cubicBezTo>
                <a:cubicBezTo>
                  <a:pt x="1952222" y="306673"/>
                  <a:pt x="1946385" y="312900"/>
                  <a:pt x="1938362" y="312900"/>
                </a:cubicBezTo>
                <a:cubicBezTo>
                  <a:pt x="1932531" y="312900"/>
                  <a:pt x="1925968" y="306673"/>
                  <a:pt x="1925968" y="298111"/>
                </a:cubicBezTo>
                <a:cubicBezTo>
                  <a:pt x="1925968" y="290327"/>
                  <a:pt x="1932531" y="283322"/>
                  <a:pt x="1938362" y="283322"/>
                </a:cubicBezTo>
                <a:close/>
                <a:moveTo>
                  <a:pt x="1867527" y="283322"/>
                </a:moveTo>
                <a:cubicBezTo>
                  <a:pt x="1875550" y="283322"/>
                  <a:pt x="1881384" y="290327"/>
                  <a:pt x="1881384" y="298111"/>
                </a:cubicBezTo>
                <a:cubicBezTo>
                  <a:pt x="1881384" y="306673"/>
                  <a:pt x="1875550" y="312900"/>
                  <a:pt x="1867527" y="312900"/>
                </a:cubicBezTo>
                <a:cubicBezTo>
                  <a:pt x="1860235" y="312900"/>
                  <a:pt x="1855129" y="306673"/>
                  <a:pt x="1855129" y="298111"/>
                </a:cubicBezTo>
                <a:cubicBezTo>
                  <a:pt x="1855129" y="290327"/>
                  <a:pt x="1860235" y="283322"/>
                  <a:pt x="1867527" y="283322"/>
                </a:cubicBezTo>
                <a:close/>
                <a:moveTo>
                  <a:pt x="1799085" y="283322"/>
                </a:moveTo>
                <a:cubicBezTo>
                  <a:pt x="1807647" y="283322"/>
                  <a:pt x="1813876" y="290327"/>
                  <a:pt x="1813876" y="298111"/>
                </a:cubicBezTo>
                <a:cubicBezTo>
                  <a:pt x="1813876" y="306673"/>
                  <a:pt x="1807647" y="312900"/>
                  <a:pt x="1799085" y="312900"/>
                </a:cubicBezTo>
                <a:cubicBezTo>
                  <a:pt x="1790525" y="312900"/>
                  <a:pt x="1784300" y="306673"/>
                  <a:pt x="1784300" y="298111"/>
                </a:cubicBezTo>
                <a:cubicBezTo>
                  <a:pt x="1784300" y="290327"/>
                  <a:pt x="1790525" y="283322"/>
                  <a:pt x="1799085" y="283322"/>
                </a:cubicBezTo>
                <a:close/>
                <a:moveTo>
                  <a:pt x="1728262" y="283322"/>
                </a:moveTo>
                <a:cubicBezTo>
                  <a:pt x="1736825" y="283322"/>
                  <a:pt x="1743052" y="290327"/>
                  <a:pt x="1743052" y="298111"/>
                </a:cubicBezTo>
                <a:cubicBezTo>
                  <a:pt x="1743052" y="306673"/>
                  <a:pt x="1736825" y="312900"/>
                  <a:pt x="1728262" y="312900"/>
                </a:cubicBezTo>
                <a:cubicBezTo>
                  <a:pt x="1719697" y="312900"/>
                  <a:pt x="1713472" y="306673"/>
                  <a:pt x="1713472" y="298111"/>
                </a:cubicBezTo>
                <a:cubicBezTo>
                  <a:pt x="1713472" y="290327"/>
                  <a:pt x="1719697" y="283322"/>
                  <a:pt x="1728262" y="283322"/>
                </a:cubicBezTo>
                <a:close/>
                <a:moveTo>
                  <a:pt x="1656498" y="283322"/>
                </a:moveTo>
                <a:cubicBezTo>
                  <a:pt x="1663792" y="283322"/>
                  <a:pt x="1668897" y="290327"/>
                  <a:pt x="1668897" y="298111"/>
                </a:cubicBezTo>
                <a:cubicBezTo>
                  <a:pt x="1668897" y="306673"/>
                  <a:pt x="1663792" y="312900"/>
                  <a:pt x="1656498" y="312900"/>
                </a:cubicBezTo>
                <a:cubicBezTo>
                  <a:pt x="1648481" y="312900"/>
                  <a:pt x="1642650" y="306673"/>
                  <a:pt x="1642650" y="298111"/>
                </a:cubicBezTo>
                <a:cubicBezTo>
                  <a:pt x="1642650" y="290327"/>
                  <a:pt x="1648481" y="283322"/>
                  <a:pt x="1656498" y="283322"/>
                </a:cubicBezTo>
                <a:close/>
                <a:moveTo>
                  <a:pt x="1582299" y="283322"/>
                </a:moveTo>
                <a:cubicBezTo>
                  <a:pt x="1588131" y="283322"/>
                  <a:pt x="1594704" y="290327"/>
                  <a:pt x="1594704" y="298111"/>
                </a:cubicBezTo>
                <a:cubicBezTo>
                  <a:pt x="1594704" y="306673"/>
                  <a:pt x="1588131" y="312900"/>
                  <a:pt x="1582299" y="312900"/>
                </a:cubicBezTo>
                <a:cubicBezTo>
                  <a:pt x="1574277" y="312900"/>
                  <a:pt x="1568441" y="306673"/>
                  <a:pt x="1568441" y="298111"/>
                </a:cubicBezTo>
                <a:cubicBezTo>
                  <a:pt x="1568441" y="290327"/>
                  <a:pt x="1574277" y="283322"/>
                  <a:pt x="1582299" y="283322"/>
                </a:cubicBezTo>
                <a:close/>
                <a:moveTo>
                  <a:pt x="1512198" y="283322"/>
                </a:moveTo>
                <a:cubicBezTo>
                  <a:pt x="1518032" y="283322"/>
                  <a:pt x="1523865" y="290327"/>
                  <a:pt x="1523865" y="298111"/>
                </a:cubicBezTo>
                <a:cubicBezTo>
                  <a:pt x="1523865" y="306673"/>
                  <a:pt x="1518032" y="312900"/>
                  <a:pt x="1512198" y="312900"/>
                </a:cubicBezTo>
                <a:cubicBezTo>
                  <a:pt x="1504174" y="312900"/>
                  <a:pt x="1497612" y="306673"/>
                  <a:pt x="1497612" y="298111"/>
                </a:cubicBezTo>
                <a:cubicBezTo>
                  <a:pt x="1497612" y="290327"/>
                  <a:pt x="1504174" y="283322"/>
                  <a:pt x="1512198" y="283322"/>
                </a:cubicBezTo>
                <a:close/>
                <a:moveTo>
                  <a:pt x="1439173" y="283322"/>
                </a:moveTo>
                <a:cubicBezTo>
                  <a:pt x="1447191" y="283322"/>
                  <a:pt x="1453026" y="290327"/>
                  <a:pt x="1453026" y="298111"/>
                </a:cubicBezTo>
                <a:cubicBezTo>
                  <a:pt x="1453026" y="306673"/>
                  <a:pt x="1447191" y="312900"/>
                  <a:pt x="1439173" y="312900"/>
                </a:cubicBezTo>
                <a:cubicBezTo>
                  <a:pt x="1433336" y="312900"/>
                  <a:pt x="1426777" y="306673"/>
                  <a:pt x="1426777" y="298111"/>
                </a:cubicBezTo>
                <a:cubicBezTo>
                  <a:pt x="1426777" y="290327"/>
                  <a:pt x="1433336" y="283322"/>
                  <a:pt x="1439173" y="283322"/>
                </a:cubicBezTo>
                <a:close/>
                <a:moveTo>
                  <a:pt x="1368347" y="283322"/>
                </a:moveTo>
                <a:cubicBezTo>
                  <a:pt x="1376368" y="283322"/>
                  <a:pt x="1382200" y="290327"/>
                  <a:pt x="1382200" y="298111"/>
                </a:cubicBezTo>
                <a:cubicBezTo>
                  <a:pt x="1382200" y="306673"/>
                  <a:pt x="1376368" y="312900"/>
                  <a:pt x="1368347" y="312900"/>
                </a:cubicBezTo>
                <a:cubicBezTo>
                  <a:pt x="1362513" y="312900"/>
                  <a:pt x="1355949" y="306673"/>
                  <a:pt x="1355949" y="298111"/>
                </a:cubicBezTo>
                <a:cubicBezTo>
                  <a:pt x="1355949" y="290327"/>
                  <a:pt x="1362513" y="283322"/>
                  <a:pt x="1368347" y="283322"/>
                </a:cubicBezTo>
                <a:close/>
                <a:moveTo>
                  <a:pt x="1297518" y="283322"/>
                </a:moveTo>
                <a:cubicBezTo>
                  <a:pt x="1305540" y="283322"/>
                  <a:pt x="1311374" y="290327"/>
                  <a:pt x="1311374" y="298111"/>
                </a:cubicBezTo>
                <a:cubicBezTo>
                  <a:pt x="1311374" y="306673"/>
                  <a:pt x="1305540" y="312900"/>
                  <a:pt x="1297518" y="312900"/>
                </a:cubicBezTo>
                <a:cubicBezTo>
                  <a:pt x="1289498" y="312900"/>
                  <a:pt x="1285121" y="306673"/>
                  <a:pt x="1285121" y="298111"/>
                </a:cubicBezTo>
                <a:cubicBezTo>
                  <a:pt x="1285121" y="290327"/>
                  <a:pt x="1289498" y="283322"/>
                  <a:pt x="1297518" y="283322"/>
                </a:cubicBezTo>
                <a:close/>
                <a:moveTo>
                  <a:pt x="1154890" y="283322"/>
                </a:moveTo>
                <a:cubicBezTo>
                  <a:pt x="1162674" y="283322"/>
                  <a:pt x="1169683" y="288427"/>
                  <a:pt x="1169683" y="295719"/>
                </a:cubicBezTo>
                <a:cubicBezTo>
                  <a:pt x="1169683" y="303741"/>
                  <a:pt x="1162674" y="309576"/>
                  <a:pt x="1154890" y="309576"/>
                </a:cubicBezTo>
                <a:cubicBezTo>
                  <a:pt x="1146329" y="309576"/>
                  <a:pt x="1140101" y="303741"/>
                  <a:pt x="1140101" y="295719"/>
                </a:cubicBezTo>
                <a:cubicBezTo>
                  <a:pt x="1140101" y="288427"/>
                  <a:pt x="1146329" y="283322"/>
                  <a:pt x="1154890" y="283322"/>
                </a:cubicBezTo>
                <a:close/>
                <a:moveTo>
                  <a:pt x="1084059" y="283322"/>
                </a:moveTo>
                <a:cubicBezTo>
                  <a:pt x="1091842" y="283322"/>
                  <a:pt x="1098847" y="288427"/>
                  <a:pt x="1098847" y="295719"/>
                </a:cubicBezTo>
                <a:cubicBezTo>
                  <a:pt x="1098847" y="303741"/>
                  <a:pt x="1091842" y="309576"/>
                  <a:pt x="1084059" y="309576"/>
                </a:cubicBezTo>
                <a:cubicBezTo>
                  <a:pt x="1075503" y="309576"/>
                  <a:pt x="1069272" y="303741"/>
                  <a:pt x="1069272" y="295719"/>
                </a:cubicBezTo>
                <a:cubicBezTo>
                  <a:pt x="1069272" y="288427"/>
                  <a:pt x="1075503" y="283322"/>
                  <a:pt x="1084059" y="283322"/>
                </a:cubicBezTo>
                <a:close/>
                <a:moveTo>
                  <a:pt x="1013024" y="283322"/>
                </a:moveTo>
                <a:cubicBezTo>
                  <a:pt x="1020314" y="283322"/>
                  <a:pt x="1024691" y="288427"/>
                  <a:pt x="1024691" y="295719"/>
                </a:cubicBezTo>
                <a:cubicBezTo>
                  <a:pt x="1024691" y="303741"/>
                  <a:pt x="1020314" y="309576"/>
                  <a:pt x="1013024" y="309576"/>
                </a:cubicBezTo>
                <a:cubicBezTo>
                  <a:pt x="1005003" y="309576"/>
                  <a:pt x="998442" y="303741"/>
                  <a:pt x="998442" y="295719"/>
                </a:cubicBezTo>
                <a:cubicBezTo>
                  <a:pt x="998442" y="288427"/>
                  <a:pt x="1005003" y="283322"/>
                  <a:pt x="1013024" y="283322"/>
                </a:cubicBezTo>
                <a:close/>
                <a:moveTo>
                  <a:pt x="941467" y="283322"/>
                </a:moveTo>
                <a:cubicBezTo>
                  <a:pt x="948032" y="283322"/>
                  <a:pt x="953869" y="288427"/>
                  <a:pt x="953869" y="295719"/>
                </a:cubicBezTo>
                <a:cubicBezTo>
                  <a:pt x="953869" y="303741"/>
                  <a:pt x="948032" y="309576"/>
                  <a:pt x="941467" y="309576"/>
                </a:cubicBezTo>
                <a:cubicBezTo>
                  <a:pt x="934173" y="309576"/>
                  <a:pt x="927612" y="303741"/>
                  <a:pt x="927612" y="295719"/>
                </a:cubicBezTo>
                <a:cubicBezTo>
                  <a:pt x="927612" y="288427"/>
                  <a:pt x="934173" y="283322"/>
                  <a:pt x="941467" y="283322"/>
                </a:cubicBezTo>
                <a:close/>
                <a:moveTo>
                  <a:pt x="3299102" y="212492"/>
                </a:moveTo>
                <a:cubicBezTo>
                  <a:pt x="3305664" y="212492"/>
                  <a:pt x="3311499" y="219055"/>
                  <a:pt x="3311499" y="226348"/>
                </a:cubicBezTo>
                <a:cubicBezTo>
                  <a:pt x="3311499" y="232911"/>
                  <a:pt x="3305664" y="238746"/>
                  <a:pt x="3299102" y="238746"/>
                </a:cubicBezTo>
                <a:cubicBezTo>
                  <a:pt x="3291807" y="238746"/>
                  <a:pt x="3285245" y="232911"/>
                  <a:pt x="3285245" y="226348"/>
                </a:cubicBezTo>
                <a:cubicBezTo>
                  <a:pt x="3285245" y="219055"/>
                  <a:pt x="3291807" y="212492"/>
                  <a:pt x="3299102" y="212492"/>
                </a:cubicBezTo>
                <a:close/>
                <a:moveTo>
                  <a:pt x="3226811" y="212492"/>
                </a:moveTo>
                <a:cubicBezTo>
                  <a:pt x="3234831" y="212492"/>
                  <a:pt x="3240667" y="219055"/>
                  <a:pt x="3240667" y="226348"/>
                </a:cubicBezTo>
                <a:cubicBezTo>
                  <a:pt x="3240667" y="232911"/>
                  <a:pt x="3234831" y="238746"/>
                  <a:pt x="3226811" y="238746"/>
                </a:cubicBezTo>
                <a:cubicBezTo>
                  <a:pt x="3220250" y="238746"/>
                  <a:pt x="3214412" y="232911"/>
                  <a:pt x="3214412" y="226348"/>
                </a:cubicBezTo>
                <a:cubicBezTo>
                  <a:pt x="3214412" y="219055"/>
                  <a:pt x="3220250" y="212492"/>
                  <a:pt x="3226811" y="212492"/>
                </a:cubicBezTo>
                <a:close/>
                <a:moveTo>
                  <a:pt x="3152608" y="212492"/>
                </a:moveTo>
                <a:cubicBezTo>
                  <a:pt x="3159900" y="212492"/>
                  <a:pt x="3166462" y="219055"/>
                  <a:pt x="3166462" y="226348"/>
                </a:cubicBezTo>
                <a:cubicBezTo>
                  <a:pt x="3166462" y="232911"/>
                  <a:pt x="3159900" y="238746"/>
                  <a:pt x="3152608" y="238746"/>
                </a:cubicBezTo>
                <a:cubicBezTo>
                  <a:pt x="3146043" y="238746"/>
                  <a:pt x="3140211" y="232911"/>
                  <a:pt x="3140211" y="226348"/>
                </a:cubicBezTo>
                <a:cubicBezTo>
                  <a:pt x="3140211" y="219055"/>
                  <a:pt x="3146043" y="212492"/>
                  <a:pt x="3152608" y="212492"/>
                </a:cubicBezTo>
                <a:close/>
                <a:moveTo>
                  <a:pt x="3081775" y="212492"/>
                </a:moveTo>
                <a:cubicBezTo>
                  <a:pt x="3089069" y="212492"/>
                  <a:pt x="3095628" y="219055"/>
                  <a:pt x="3095628" y="226348"/>
                </a:cubicBezTo>
                <a:cubicBezTo>
                  <a:pt x="3095628" y="232911"/>
                  <a:pt x="3089069" y="238746"/>
                  <a:pt x="3081775" y="238746"/>
                </a:cubicBezTo>
                <a:cubicBezTo>
                  <a:pt x="3073753" y="238746"/>
                  <a:pt x="3069375" y="232911"/>
                  <a:pt x="3069375" y="226348"/>
                </a:cubicBezTo>
                <a:cubicBezTo>
                  <a:pt x="3069375" y="219055"/>
                  <a:pt x="3073753" y="212492"/>
                  <a:pt x="3081775" y="212492"/>
                </a:cubicBezTo>
                <a:close/>
                <a:moveTo>
                  <a:pt x="3013720" y="212492"/>
                </a:moveTo>
                <a:cubicBezTo>
                  <a:pt x="3021310" y="212492"/>
                  <a:pt x="3028140" y="219055"/>
                  <a:pt x="3028140" y="226348"/>
                </a:cubicBezTo>
                <a:cubicBezTo>
                  <a:pt x="3028140" y="232911"/>
                  <a:pt x="3021310" y="238746"/>
                  <a:pt x="3013720" y="238746"/>
                </a:cubicBezTo>
                <a:cubicBezTo>
                  <a:pt x="3005373" y="238746"/>
                  <a:pt x="2998542" y="234370"/>
                  <a:pt x="2998542" y="226348"/>
                </a:cubicBezTo>
                <a:cubicBezTo>
                  <a:pt x="2998542" y="219055"/>
                  <a:pt x="3005373" y="212492"/>
                  <a:pt x="3013720" y="212492"/>
                </a:cubicBezTo>
                <a:close/>
                <a:moveTo>
                  <a:pt x="2942497" y="212492"/>
                </a:moveTo>
                <a:cubicBezTo>
                  <a:pt x="2951061" y="212492"/>
                  <a:pt x="2957293" y="219055"/>
                  <a:pt x="2957293" y="226348"/>
                </a:cubicBezTo>
                <a:cubicBezTo>
                  <a:pt x="2957293" y="234370"/>
                  <a:pt x="2951061" y="238746"/>
                  <a:pt x="2942497" y="238746"/>
                </a:cubicBezTo>
                <a:cubicBezTo>
                  <a:pt x="2934719" y="238746"/>
                  <a:pt x="2927716" y="234370"/>
                  <a:pt x="2927716" y="226348"/>
                </a:cubicBezTo>
                <a:cubicBezTo>
                  <a:pt x="2927716" y="219055"/>
                  <a:pt x="2934719" y="212492"/>
                  <a:pt x="2942497" y="212492"/>
                </a:cubicBezTo>
                <a:close/>
                <a:moveTo>
                  <a:pt x="2867363" y="212492"/>
                </a:moveTo>
                <a:cubicBezTo>
                  <a:pt x="2875389" y="212492"/>
                  <a:pt x="2879765" y="219055"/>
                  <a:pt x="2879765" y="226348"/>
                </a:cubicBezTo>
                <a:cubicBezTo>
                  <a:pt x="2879765" y="234370"/>
                  <a:pt x="2875389" y="238746"/>
                  <a:pt x="2867363" y="238746"/>
                </a:cubicBezTo>
                <a:cubicBezTo>
                  <a:pt x="2860073" y="238746"/>
                  <a:pt x="2853510" y="234370"/>
                  <a:pt x="2853510" y="226348"/>
                </a:cubicBezTo>
                <a:cubicBezTo>
                  <a:pt x="2853510" y="219055"/>
                  <a:pt x="2860073" y="212492"/>
                  <a:pt x="2867363" y="212492"/>
                </a:cubicBezTo>
                <a:close/>
                <a:moveTo>
                  <a:pt x="2796538" y="212492"/>
                </a:moveTo>
                <a:cubicBezTo>
                  <a:pt x="2803103" y="212492"/>
                  <a:pt x="2808934" y="219055"/>
                  <a:pt x="2808934" y="226348"/>
                </a:cubicBezTo>
                <a:cubicBezTo>
                  <a:pt x="2808934" y="234370"/>
                  <a:pt x="2803103" y="238746"/>
                  <a:pt x="2796538" y="238746"/>
                </a:cubicBezTo>
                <a:cubicBezTo>
                  <a:pt x="2789246" y="238746"/>
                  <a:pt x="2782680" y="234370"/>
                  <a:pt x="2782680" y="226348"/>
                </a:cubicBezTo>
                <a:cubicBezTo>
                  <a:pt x="2782680" y="219055"/>
                  <a:pt x="2789246" y="212492"/>
                  <a:pt x="2796538" y="212492"/>
                </a:cubicBezTo>
                <a:close/>
                <a:moveTo>
                  <a:pt x="2725698" y="212492"/>
                </a:moveTo>
                <a:cubicBezTo>
                  <a:pt x="2731538" y="212492"/>
                  <a:pt x="2738102" y="219055"/>
                  <a:pt x="2738102" y="226348"/>
                </a:cubicBezTo>
                <a:cubicBezTo>
                  <a:pt x="2738102" y="234370"/>
                  <a:pt x="2731538" y="238746"/>
                  <a:pt x="2725698" y="238746"/>
                </a:cubicBezTo>
                <a:cubicBezTo>
                  <a:pt x="2717686" y="238746"/>
                  <a:pt x="2711852" y="234370"/>
                  <a:pt x="2711852" y="226348"/>
                </a:cubicBezTo>
                <a:cubicBezTo>
                  <a:pt x="2711852" y="219055"/>
                  <a:pt x="2717686" y="212492"/>
                  <a:pt x="2725698" y="212492"/>
                </a:cubicBezTo>
                <a:close/>
                <a:moveTo>
                  <a:pt x="2653420" y="212492"/>
                </a:moveTo>
                <a:cubicBezTo>
                  <a:pt x="2660711" y="212492"/>
                  <a:pt x="2667273" y="219055"/>
                  <a:pt x="2667273" y="226348"/>
                </a:cubicBezTo>
                <a:cubicBezTo>
                  <a:pt x="2667273" y="234370"/>
                  <a:pt x="2660711" y="238746"/>
                  <a:pt x="2653420" y="238746"/>
                </a:cubicBezTo>
                <a:cubicBezTo>
                  <a:pt x="2646857" y="238746"/>
                  <a:pt x="2641021" y="234370"/>
                  <a:pt x="2641021" y="226348"/>
                </a:cubicBezTo>
                <a:cubicBezTo>
                  <a:pt x="2641021" y="219055"/>
                  <a:pt x="2646857" y="212492"/>
                  <a:pt x="2653420" y="212492"/>
                </a:cubicBezTo>
                <a:close/>
                <a:moveTo>
                  <a:pt x="2582586" y="212492"/>
                </a:moveTo>
                <a:cubicBezTo>
                  <a:pt x="2589878" y="212492"/>
                  <a:pt x="2596439" y="219055"/>
                  <a:pt x="2596439" y="226348"/>
                </a:cubicBezTo>
                <a:cubicBezTo>
                  <a:pt x="2596439" y="234370"/>
                  <a:pt x="2589878" y="238746"/>
                  <a:pt x="2582586" y="238746"/>
                </a:cubicBezTo>
                <a:cubicBezTo>
                  <a:pt x="2576024" y="238746"/>
                  <a:pt x="2570189" y="234370"/>
                  <a:pt x="2570189" y="226348"/>
                </a:cubicBezTo>
                <a:cubicBezTo>
                  <a:pt x="2570189" y="219055"/>
                  <a:pt x="2576024" y="212492"/>
                  <a:pt x="2582586" y="212492"/>
                </a:cubicBezTo>
                <a:close/>
                <a:moveTo>
                  <a:pt x="2511029" y="212492"/>
                </a:moveTo>
                <a:cubicBezTo>
                  <a:pt x="2519052" y="212492"/>
                  <a:pt x="2525616" y="219055"/>
                  <a:pt x="2525616" y="226348"/>
                </a:cubicBezTo>
                <a:cubicBezTo>
                  <a:pt x="2525616" y="234370"/>
                  <a:pt x="2519052" y="238746"/>
                  <a:pt x="2511029" y="238746"/>
                </a:cubicBezTo>
                <a:cubicBezTo>
                  <a:pt x="2503740" y="238746"/>
                  <a:pt x="2499364" y="234370"/>
                  <a:pt x="2499364" y="226348"/>
                </a:cubicBezTo>
                <a:cubicBezTo>
                  <a:pt x="2499364" y="219055"/>
                  <a:pt x="2503740" y="212492"/>
                  <a:pt x="2511029" y="212492"/>
                </a:cubicBezTo>
                <a:close/>
                <a:moveTo>
                  <a:pt x="2439946" y="212492"/>
                </a:moveTo>
                <a:cubicBezTo>
                  <a:pt x="2448505" y="212492"/>
                  <a:pt x="2454732" y="219055"/>
                  <a:pt x="2454732" y="226348"/>
                </a:cubicBezTo>
                <a:cubicBezTo>
                  <a:pt x="2454732" y="234370"/>
                  <a:pt x="2448505" y="238746"/>
                  <a:pt x="2439946" y="238746"/>
                </a:cubicBezTo>
                <a:cubicBezTo>
                  <a:pt x="2432163" y="238746"/>
                  <a:pt x="2425156" y="234370"/>
                  <a:pt x="2425156" y="226348"/>
                </a:cubicBezTo>
                <a:cubicBezTo>
                  <a:pt x="2425156" y="219055"/>
                  <a:pt x="2432163" y="212492"/>
                  <a:pt x="2439946" y="212492"/>
                </a:cubicBezTo>
                <a:close/>
                <a:moveTo>
                  <a:pt x="2369110" y="212492"/>
                </a:moveTo>
                <a:cubicBezTo>
                  <a:pt x="2377672" y="212492"/>
                  <a:pt x="2383900" y="219055"/>
                  <a:pt x="2383900" y="226348"/>
                </a:cubicBezTo>
                <a:cubicBezTo>
                  <a:pt x="2383900" y="234370"/>
                  <a:pt x="2377672" y="238746"/>
                  <a:pt x="2369110" y="238746"/>
                </a:cubicBezTo>
                <a:cubicBezTo>
                  <a:pt x="2361329" y="238746"/>
                  <a:pt x="2354323" y="234370"/>
                  <a:pt x="2354323" y="226348"/>
                </a:cubicBezTo>
                <a:cubicBezTo>
                  <a:pt x="2354323" y="219055"/>
                  <a:pt x="2361329" y="212492"/>
                  <a:pt x="2369110" y="212492"/>
                </a:cubicBezTo>
                <a:close/>
                <a:moveTo>
                  <a:pt x="2298283" y="212492"/>
                </a:moveTo>
                <a:cubicBezTo>
                  <a:pt x="2306842" y="212492"/>
                  <a:pt x="2313070" y="219497"/>
                  <a:pt x="2313070" y="227280"/>
                </a:cubicBezTo>
                <a:cubicBezTo>
                  <a:pt x="2313070" y="235842"/>
                  <a:pt x="2306842" y="242069"/>
                  <a:pt x="2298283" y="242069"/>
                </a:cubicBezTo>
                <a:cubicBezTo>
                  <a:pt x="2290497" y="242069"/>
                  <a:pt x="2283493" y="235842"/>
                  <a:pt x="2283493" y="227280"/>
                </a:cubicBezTo>
                <a:cubicBezTo>
                  <a:pt x="2283493" y="219497"/>
                  <a:pt x="2290497" y="212492"/>
                  <a:pt x="2298283" y="212492"/>
                </a:cubicBezTo>
                <a:close/>
                <a:moveTo>
                  <a:pt x="2226517" y="212492"/>
                </a:moveTo>
                <a:cubicBezTo>
                  <a:pt x="2234540" y="212492"/>
                  <a:pt x="2238916" y="219497"/>
                  <a:pt x="2238916" y="227280"/>
                </a:cubicBezTo>
                <a:cubicBezTo>
                  <a:pt x="2238916" y="235842"/>
                  <a:pt x="2234540" y="242069"/>
                  <a:pt x="2226517" y="242069"/>
                </a:cubicBezTo>
                <a:cubicBezTo>
                  <a:pt x="2218495" y="242069"/>
                  <a:pt x="2212659" y="235842"/>
                  <a:pt x="2212659" y="227280"/>
                </a:cubicBezTo>
                <a:cubicBezTo>
                  <a:pt x="2212659" y="219497"/>
                  <a:pt x="2218495" y="212492"/>
                  <a:pt x="2226517" y="212492"/>
                </a:cubicBezTo>
                <a:close/>
                <a:moveTo>
                  <a:pt x="2155683" y="212492"/>
                </a:moveTo>
                <a:cubicBezTo>
                  <a:pt x="2161519" y="212492"/>
                  <a:pt x="2168081" y="219497"/>
                  <a:pt x="2168081" y="227280"/>
                </a:cubicBezTo>
                <a:cubicBezTo>
                  <a:pt x="2168081" y="235842"/>
                  <a:pt x="2161519" y="242069"/>
                  <a:pt x="2155683" y="242069"/>
                </a:cubicBezTo>
                <a:cubicBezTo>
                  <a:pt x="2147663" y="242069"/>
                  <a:pt x="2141827" y="235842"/>
                  <a:pt x="2141827" y="227280"/>
                </a:cubicBezTo>
                <a:cubicBezTo>
                  <a:pt x="2141827" y="219497"/>
                  <a:pt x="2147663" y="212492"/>
                  <a:pt x="2155683" y="212492"/>
                </a:cubicBezTo>
                <a:close/>
                <a:moveTo>
                  <a:pt x="2084851" y="212492"/>
                </a:moveTo>
                <a:cubicBezTo>
                  <a:pt x="2090686" y="212492"/>
                  <a:pt x="2097249" y="219497"/>
                  <a:pt x="2097249" y="227280"/>
                </a:cubicBezTo>
                <a:cubicBezTo>
                  <a:pt x="2097249" y="235842"/>
                  <a:pt x="2090686" y="242069"/>
                  <a:pt x="2084851" y="242069"/>
                </a:cubicBezTo>
                <a:cubicBezTo>
                  <a:pt x="2076829" y="242069"/>
                  <a:pt x="2070995" y="235842"/>
                  <a:pt x="2070995" y="227280"/>
                </a:cubicBezTo>
                <a:cubicBezTo>
                  <a:pt x="2070995" y="219497"/>
                  <a:pt x="2076829" y="212492"/>
                  <a:pt x="2084851" y="212492"/>
                </a:cubicBezTo>
                <a:close/>
                <a:moveTo>
                  <a:pt x="2011835" y="212492"/>
                </a:moveTo>
                <a:cubicBezTo>
                  <a:pt x="2019855" y="212492"/>
                  <a:pt x="2026421" y="219497"/>
                  <a:pt x="2026421" y="227280"/>
                </a:cubicBezTo>
                <a:cubicBezTo>
                  <a:pt x="2026421" y="235842"/>
                  <a:pt x="2019855" y="242069"/>
                  <a:pt x="2011835" y="242069"/>
                </a:cubicBezTo>
                <a:cubicBezTo>
                  <a:pt x="2006003" y="242069"/>
                  <a:pt x="2000168" y="235842"/>
                  <a:pt x="2000168" y="227280"/>
                </a:cubicBezTo>
                <a:cubicBezTo>
                  <a:pt x="2000168" y="219497"/>
                  <a:pt x="2006003" y="212492"/>
                  <a:pt x="2011835" y="212492"/>
                </a:cubicBezTo>
                <a:close/>
                <a:moveTo>
                  <a:pt x="1938362" y="212492"/>
                </a:moveTo>
                <a:cubicBezTo>
                  <a:pt x="1946388" y="212492"/>
                  <a:pt x="1952222" y="219497"/>
                  <a:pt x="1952222" y="227280"/>
                </a:cubicBezTo>
                <a:cubicBezTo>
                  <a:pt x="1952222" y="235842"/>
                  <a:pt x="1946388" y="242069"/>
                  <a:pt x="1938362" y="242069"/>
                </a:cubicBezTo>
                <a:cubicBezTo>
                  <a:pt x="1932531" y="242069"/>
                  <a:pt x="1925971" y="235842"/>
                  <a:pt x="1925971" y="227280"/>
                </a:cubicBezTo>
                <a:cubicBezTo>
                  <a:pt x="1925971" y="219497"/>
                  <a:pt x="1931072" y="212492"/>
                  <a:pt x="1938362" y="212492"/>
                </a:cubicBezTo>
                <a:close/>
                <a:moveTo>
                  <a:pt x="1867530" y="212492"/>
                </a:moveTo>
                <a:cubicBezTo>
                  <a:pt x="1875550" y="212492"/>
                  <a:pt x="1881387" y="219497"/>
                  <a:pt x="1881387" y="227280"/>
                </a:cubicBezTo>
                <a:cubicBezTo>
                  <a:pt x="1881387" y="235842"/>
                  <a:pt x="1875550" y="242069"/>
                  <a:pt x="1867530" y="242069"/>
                </a:cubicBezTo>
                <a:cubicBezTo>
                  <a:pt x="1860238" y="242069"/>
                  <a:pt x="1855129" y="235842"/>
                  <a:pt x="1855129" y="227280"/>
                </a:cubicBezTo>
                <a:cubicBezTo>
                  <a:pt x="1855129" y="219497"/>
                  <a:pt x="1860238" y="212492"/>
                  <a:pt x="1867530" y="212492"/>
                </a:cubicBezTo>
                <a:close/>
                <a:moveTo>
                  <a:pt x="1799087" y="212492"/>
                </a:moveTo>
                <a:cubicBezTo>
                  <a:pt x="1807649" y="212492"/>
                  <a:pt x="1813879" y="219497"/>
                  <a:pt x="1813879" y="227280"/>
                </a:cubicBezTo>
                <a:cubicBezTo>
                  <a:pt x="1813879" y="235842"/>
                  <a:pt x="1807649" y="242069"/>
                  <a:pt x="1799087" y="242069"/>
                </a:cubicBezTo>
                <a:cubicBezTo>
                  <a:pt x="1790527" y="242069"/>
                  <a:pt x="1784303" y="235842"/>
                  <a:pt x="1784303" y="227280"/>
                </a:cubicBezTo>
                <a:cubicBezTo>
                  <a:pt x="1784303" y="219497"/>
                  <a:pt x="1790527" y="212492"/>
                  <a:pt x="1799087" y="212492"/>
                </a:cubicBezTo>
                <a:close/>
                <a:moveTo>
                  <a:pt x="1728262" y="212492"/>
                </a:moveTo>
                <a:cubicBezTo>
                  <a:pt x="1736828" y="212492"/>
                  <a:pt x="1743052" y="219497"/>
                  <a:pt x="1743052" y="227280"/>
                </a:cubicBezTo>
                <a:cubicBezTo>
                  <a:pt x="1743052" y="235842"/>
                  <a:pt x="1736828" y="242069"/>
                  <a:pt x="1728262" y="242069"/>
                </a:cubicBezTo>
                <a:cubicBezTo>
                  <a:pt x="1719700" y="242069"/>
                  <a:pt x="1713472" y="235842"/>
                  <a:pt x="1713472" y="227280"/>
                </a:cubicBezTo>
                <a:cubicBezTo>
                  <a:pt x="1713472" y="219497"/>
                  <a:pt x="1719700" y="212492"/>
                  <a:pt x="1728262" y="212492"/>
                </a:cubicBezTo>
                <a:close/>
                <a:moveTo>
                  <a:pt x="1656498" y="212492"/>
                </a:moveTo>
                <a:cubicBezTo>
                  <a:pt x="1663792" y="212492"/>
                  <a:pt x="1668900" y="219497"/>
                  <a:pt x="1668900" y="227280"/>
                </a:cubicBezTo>
                <a:cubicBezTo>
                  <a:pt x="1668900" y="235842"/>
                  <a:pt x="1663792" y="242069"/>
                  <a:pt x="1656498" y="242069"/>
                </a:cubicBezTo>
                <a:cubicBezTo>
                  <a:pt x="1648481" y="242069"/>
                  <a:pt x="1642655" y="235842"/>
                  <a:pt x="1642655" y="227280"/>
                </a:cubicBezTo>
                <a:cubicBezTo>
                  <a:pt x="1642655" y="219497"/>
                  <a:pt x="1648481" y="212492"/>
                  <a:pt x="1656498" y="212492"/>
                </a:cubicBezTo>
                <a:close/>
                <a:moveTo>
                  <a:pt x="1582299" y="212492"/>
                </a:moveTo>
                <a:cubicBezTo>
                  <a:pt x="1588134" y="212492"/>
                  <a:pt x="1594704" y="219497"/>
                  <a:pt x="1594704" y="227280"/>
                </a:cubicBezTo>
                <a:cubicBezTo>
                  <a:pt x="1594704" y="235842"/>
                  <a:pt x="1588134" y="242069"/>
                  <a:pt x="1582299" y="242069"/>
                </a:cubicBezTo>
                <a:cubicBezTo>
                  <a:pt x="1574277" y="242069"/>
                  <a:pt x="1568441" y="235842"/>
                  <a:pt x="1568441" y="227280"/>
                </a:cubicBezTo>
                <a:cubicBezTo>
                  <a:pt x="1568441" y="219497"/>
                  <a:pt x="1574277" y="212492"/>
                  <a:pt x="1582299" y="212492"/>
                </a:cubicBezTo>
                <a:close/>
                <a:moveTo>
                  <a:pt x="1512198" y="212492"/>
                </a:moveTo>
                <a:cubicBezTo>
                  <a:pt x="1518035" y="212492"/>
                  <a:pt x="1523867" y="219497"/>
                  <a:pt x="1523867" y="227280"/>
                </a:cubicBezTo>
                <a:cubicBezTo>
                  <a:pt x="1523867" y="235842"/>
                  <a:pt x="1518035" y="242069"/>
                  <a:pt x="1512198" y="242069"/>
                </a:cubicBezTo>
                <a:cubicBezTo>
                  <a:pt x="1504174" y="242069"/>
                  <a:pt x="1497612" y="235842"/>
                  <a:pt x="1497612" y="227280"/>
                </a:cubicBezTo>
                <a:cubicBezTo>
                  <a:pt x="1497612" y="219497"/>
                  <a:pt x="1504174" y="212492"/>
                  <a:pt x="1512198" y="212492"/>
                </a:cubicBezTo>
                <a:close/>
                <a:moveTo>
                  <a:pt x="1439173" y="212492"/>
                </a:moveTo>
                <a:cubicBezTo>
                  <a:pt x="1447191" y="212492"/>
                  <a:pt x="1453026" y="219497"/>
                  <a:pt x="1453026" y="227280"/>
                </a:cubicBezTo>
                <a:cubicBezTo>
                  <a:pt x="1453026" y="235842"/>
                  <a:pt x="1447191" y="242069"/>
                  <a:pt x="1439173" y="242069"/>
                </a:cubicBezTo>
                <a:cubicBezTo>
                  <a:pt x="1433339" y="242069"/>
                  <a:pt x="1426777" y="235842"/>
                  <a:pt x="1426777" y="227280"/>
                </a:cubicBezTo>
                <a:cubicBezTo>
                  <a:pt x="1426777" y="219497"/>
                  <a:pt x="1433339" y="212492"/>
                  <a:pt x="1439173" y="212492"/>
                </a:cubicBezTo>
                <a:close/>
                <a:moveTo>
                  <a:pt x="1368349" y="212492"/>
                </a:moveTo>
                <a:cubicBezTo>
                  <a:pt x="1376368" y="212492"/>
                  <a:pt x="1382203" y="219497"/>
                  <a:pt x="1382203" y="227280"/>
                </a:cubicBezTo>
                <a:cubicBezTo>
                  <a:pt x="1382203" y="235842"/>
                  <a:pt x="1376368" y="242069"/>
                  <a:pt x="1368349" y="242069"/>
                </a:cubicBezTo>
                <a:cubicBezTo>
                  <a:pt x="1362513" y="242069"/>
                  <a:pt x="1355950" y="235842"/>
                  <a:pt x="1355950" y="227280"/>
                </a:cubicBezTo>
                <a:cubicBezTo>
                  <a:pt x="1355950" y="219497"/>
                  <a:pt x="1362513" y="212492"/>
                  <a:pt x="1368349" y="212492"/>
                </a:cubicBezTo>
                <a:close/>
                <a:moveTo>
                  <a:pt x="1297520" y="212492"/>
                </a:moveTo>
                <a:cubicBezTo>
                  <a:pt x="1305540" y="212492"/>
                  <a:pt x="1311374" y="219497"/>
                  <a:pt x="1311374" y="227280"/>
                </a:cubicBezTo>
                <a:cubicBezTo>
                  <a:pt x="1311374" y="235842"/>
                  <a:pt x="1305540" y="242069"/>
                  <a:pt x="1297520" y="242069"/>
                </a:cubicBezTo>
                <a:cubicBezTo>
                  <a:pt x="1289498" y="242069"/>
                  <a:pt x="1285121" y="235842"/>
                  <a:pt x="1285121" y="227280"/>
                </a:cubicBezTo>
                <a:cubicBezTo>
                  <a:pt x="1285121" y="219497"/>
                  <a:pt x="1289498" y="212492"/>
                  <a:pt x="1297520" y="212492"/>
                </a:cubicBezTo>
                <a:close/>
                <a:moveTo>
                  <a:pt x="1225708" y="212492"/>
                </a:moveTo>
                <a:cubicBezTo>
                  <a:pt x="1233489" y="212492"/>
                  <a:pt x="1240496" y="219497"/>
                  <a:pt x="1240496" y="227280"/>
                </a:cubicBezTo>
                <a:cubicBezTo>
                  <a:pt x="1240496" y="235842"/>
                  <a:pt x="1233489" y="242069"/>
                  <a:pt x="1225708" y="242069"/>
                </a:cubicBezTo>
                <a:cubicBezTo>
                  <a:pt x="1217159" y="242069"/>
                  <a:pt x="1210934" y="235842"/>
                  <a:pt x="1210934" y="227280"/>
                </a:cubicBezTo>
                <a:cubicBezTo>
                  <a:pt x="1210934" y="219497"/>
                  <a:pt x="1217159" y="212492"/>
                  <a:pt x="1225708" y="212492"/>
                </a:cubicBezTo>
                <a:close/>
                <a:moveTo>
                  <a:pt x="1154891" y="212492"/>
                </a:moveTo>
                <a:cubicBezTo>
                  <a:pt x="1162674" y="212492"/>
                  <a:pt x="1169683" y="219497"/>
                  <a:pt x="1169683" y="227280"/>
                </a:cubicBezTo>
                <a:cubicBezTo>
                  <a:pt x="1169683" y="235842"/>
                  <a:pt x="1162674" y="242069"/>
                  <a:pt x="1154891" y="242069"/>
                </a:cubicBezTo>
                <a:cubicBezTo>
                  <a:pt x="1146329" y="242069"/>
                  <a:pt x="1140105" y="235842"/>
                  <a:pt x="1140105" y="227280"/>
                </a:cubicBezTo>
                <a:cubicBezTo>
                  <a:pt x="1140105" y="219497"/>
                  <a:pt x="1146329" y="212492"/>
                  <a:pt x="1154891" y="212492"/>
                </a:cubicBezTo>
                <a:close/>
                <a:moveTo>
                  <a:pt x="1084063" y="212492"/>
                </a:moveTo>
                <a:cubicBezTo>
                  <a:pt x="1091842" y="212492"/>
                  <a:pt x="1098847" y="219497"/>
                  <a:pt x="1098847" y="227280"/>
                </a:cubicBezTo>
                <a:cubicBezTo>
                  <a:pt x="1098847" y="235842"/>
                  <a:pt x="1091842" y="242069"/>
                  <a:pt x="1084063" y="242069"/>
                </a:cubicBezTo>
                <a:cubicBezTo>
                  <a:pt x="1075503" y="242069"/>
                  <a:pt x="1069276" y="235842"/>
                  <a:pt x="1069276" y="227280"/>
                </a:cubicBezTo>
                <a:cubicBezTo>
                  <a:pt x="1069276" y="219497"/>
                  <a:pt x="1075503" y="212492"/>
                  <a:pt x="1084063" y="212492"/>
                </a:cubicBezTo>
                <a:close/>
                <a:moveTo>
                  <a:pt x="3013723" y="141661"/>
                </a:moveTo>
                <a:cubicBezTo>
                  <a:pt x="3021310" y="141661"/>
                  <a:pt x="3028140" y="148224"/>
                  <a:pt x="3028140" y="155517"/>
                </a:cubicBezTo>
                <a:cubicBezTo>
                  <a:pt x="3028140" y="162080"/>
                  <a:pt x="3021310" y="167915"/>
                  <a:pt x="3013723" y="167915"/>
                </a:cubicBezTo>
                <a:cubicBezTo>
                  <a:pt x="3005376" y="167915"/>
                  <a:pt x="2998545" y="162080"/>
                  <a:pt x="2998545" y="155517"/>
                </a:cubicBezTo>
                <a:cubicBezTo>
                  <a:pt x="2998545" y="148224"/>
                  <a:pt x="3005376" y="141661"/>
                  <a:pt x="3013723" y="141661"/>
                </a:cubicBezTo>
                <a:close/>
                <a:moveTo>
                  <a:pt x="2942497" y="141661"/>
                </a:moveTo>
                <a:cubicBezTo>
                  <a:pt x="2951061" y="141661"/>
                  <a:pt x="2957293" y="148224"/>
                  <a:pt x="2957293" y="155517"/>
                </a:cubicBezTo>
                <a:cubicBezTo>
                  <a:pt x="2957293" y="162080"/>
                  <a:pt x="2951061" y="167915"/>
                  <a:pt x="2942497" y="167915"/>
                </a:cubicBezTo>
                <a:cubicBezTo>
                  <a:pt x="2934719" y="167915"/>
                  <a:pt x="2927716" y="162080"/>
                  <a:pt x="2927716" y="155517"/>
                </a:cubicBezTo>
                <a:cubicBezTo>
                  <a:pt x="2927716" y="148224"/>
                  <a:pt x="2934719" y="141661"/>
                  <a:pt x="2942497" y="141661"/>
                </a:cubicBezTo>
                <a:close/>
                <a:moveTo>
                  <a:pt x="2867363" y="141661"/>
                </a:moveTo>
                <a:cubicBezTo>
                  <a:pt x="2875389" y="141661"/>
                  <a:pt x="2879765" y="148224"/>
                  <a:pt x="2879765" y="155517"/>
                </a:cubicBezTo>
                <a:cubicBezTo>
                  <a:pt x="2879765" y="162080"/>
                  <a:pt x="2875389" y="167915"/>
                  <a:pt x="2867363" y="167915"/>
                </a:cubicBezTo>
                <a:cubicBezTo>
                  <a:pt x="2860073" y="167915"/>
                  <a:pt x="2853510" y="162080"/>
                  <a:pt x="2853510" y="155517"/>
                </a:cubicBezTo>
                <a:cubicBezTo>
                  <a:pt x="2853510" y="148224"/>
                  <a:pt x="2860073" y="141661"/>
                  <a:pt x="2867363" y="141661"/>
                </a:cubicBezTo>
                <a:close/>
                <a:moveTo>
                  <a:pt x="2796538" y="141661"/>
                </a:moveTo>
                <a:cubicBezTo>
                  <a:pt x="2803103" y="141661"/>
                  <a:pt x="2808940" y="148224"/>
                  <a:pt x="2808940" y="155517"/>
                </a:cubicBezTo>
                <a:cubicBezTo>
                  <a:pt x="2808940" y="162080"/>
                  <a:pt x="2803103" y="167915"/>
                  <a:pt x="2796538" y="167915"/>
                </a:cubicBezTo>
                <a:cubicBezTo>
                  <a:pt x="2789246" y="167915"/>
                  <a:pt x="2782683" y="162080"/>
                  <a:pt x="2782683" y="155517"/>
                </a:cubicBezTo>
                <a:cubicBezTo>
                  <a:pt x="2782683" y="148224"/>
                  <a:pt x="2789246" y="141661"/>
                  <a:pt x="2796538" y="141661"/>
                </a:cubicBezTo>
                <a:close/>
                <a:moveTo>
                  <a:pt x="2725703" y="141661"/>
                </a:moveTo>
                <a:cubicBezTo>
                  <a:pt x="2731538" y="141661"/>
                  <a:pt x="2738105" y="148224"/>
                  <a:pt x="2738105" y="155517"/>
                </a:cubicBezTo>
                <a:cubicBezTo>
                  <a:pt x="2738105" y="162080"/>
                  <a:pt x="2731538" y="167915"/>
                  <a:pt x="2725703" y="167915"/>
                </a:cubicBezTo>
                <a:cubicBezTo>
                  <a:pt x="2717686" y="167915"/>
                  <a:pt x="2711852" y="162080"/>
                  <a:pt x="2711852" y="155517"/>
                </a:cubicBezTo>
                <a:cubicBezTo>
                  <a:pt x="2711852" y="148224"/>
                  <a:pt x="2717686" y="141661"/>
                  <a:pt x="2725703" y="141661"/>
                </a:cubicBezTo>
                <a:close/>
                <a:moveTo>
                  <a:pt x="2653420" y="141661"/>
                </a:moveTo>
                <a:cubicBezTo>
                  <a:pt x="2660711" y="141661"/>
                  <a:pt x="2667273" y="148224"/>
                  <a:pt x="2667273" y="155517"/>
                </a:cubicBezTo>
                <a:cubicBezTo>
                  <a:pt x="2667273" y="162080"/>
                  <a:pt x="2660711" y="167915"/>
                  <a:pt x="2653420" y="167915"/>
                </a:cubicBezTo>
                <a:cubicBezTo>
                  <a:pt x="2646857" y="167915"/>
                  <a:pt x="2641021" y="162080"/>
                  <a:pt x="2641021" y="155517"/>
                </a:cubicBezTo>
                <a:cubicBezTo>
                  <a:pt x="2641021" y="148224"/>
                  <a:pt x="2646857" y="141661"/>
                  <a:pt x="2653420" y="141661"/>
                </a:cubicBezTo>
                <a:close/>
                <a:moveTo>
                  <a:pt x="2582586" y="141661"/>
                </a:moveTo>
                <a:cubicBezTo>
                  <a:pt x="2589878" y="141661"/>
                  <a:pt x="2596442" y="148224"/>
                  <a:pt x="2596442" y="155517"/>
                </a:cubicBezTo>
                <a:cubicBezTo>
                  <a:pt x="2596442" y="162080"/>
                  <a:pt x="2589878" y="167915"/>
                  <a:pt x="2582586" y="167915"/>
                </a:cubicBezTo>
                <a:cubicBezTo>
                  <a:pt x="2576024" y="167915"/>
                  <a:pt x="2570189" y="162080"/>
                  <a:pt x="2570189" y="155517"/>
                </a:cubicBezTo>
                <a:cubicBezTo>
                  <a:pt x="2570189" y="148224"/>
                  <a:pt x="2576024" y="141661"/>
                  <a:pt x="2582586" y="141661"/>
                </a:cubicBezTo>
                <a:close/>
                <a:moveTo>
                  <a:pt x="2511034" y="141661"/>
                </a:moveTo>
                <a:cubicBezTo>
                  <a:pt x="2519052" y="141661"/>
                  <a:pt x="2525616" y="148224"/>
                  <a:pt x="2525616" y="155517"/>
                </a:cubicBezTo>
                <a:cubicBezTo>
                  <a:pt x="2525616" y="162080"/>
                  <a:pt x="2519052" y="167915"/>
                  <a:pt x="2511034" y="167915"/>
                </a:cubicBezTo>
                <a:cubicBezTo>
                  <a:pt x="2503743" y="167915"/>
                  <a:pt x="2499364" y="162080"/>
                  <a:pt x="2499364" y="155517"/>
                </a:cubicBezTo>
                <a:cubicBezTo>
                  <a:pt x="2499364" y="148224"/>
                  <a:pt x="2503743" y="141661"/>
                  <a:pt x="2511034" y="141661"/>
                </a:cubicBezTo>
                <a:close/>
                <a:moveTo>
                  <a:pt x="2439946" y="141661"/>
                </a:moveTo>
                <a:cubicBezTo>
                  <a:pt x="2448505" y="141661"/>
                  <a:pt x="2454734" y="148224"/>
                  <a:pt x="2454734" y="155517"/>
                </a:cubicBezTo>
                <a:cubicBezTo>
                  <a:pt x="2454734" y="162080"/>
                  <a:pt x="2448505" y="167915"/>
                  <a:pt x="2439946" y="167915"/>
                </a:cubicBezTo>
                <a:cubicBezTo>
                  <a:pt x="2432165" y="167915"/>
                  <a:pt x="2425159" y="162080"/>
                  <a:pt x="2425159" y="155517"/>
                </a:cubicBezTo>
                <a:cubicBezTo>
                  <a:pt x="2425159" y="148224"/>
                  <a:pt x="2432165" y="141661"/>
                  <a:pt x="2439946" y="141661"/>
                </a:cubicBezTo>
                <a:close/>
                <a:moveTo>
                  <a:pt x="2369114" y="141661"/>
                </a:moveTo>
                <a:cubicBezTo>
                  <a:pt x="2377674" y="141661"/>
                  <a:pt x="2383900" y="148224"/>
                  <a:pt x="2383900" y="155517"/>
                </a:cubicBezTo>
                <a:cubicBezTo>
                  <a:pt x="2383900" y="162080"/>
                  <a:pt x="2377674" y="167915"/>
                  <a:pt x="2369114" y="167915"/>
                </a:cubicBezTo>
                <a:cubicBezTo>
                  <a:pt x="2361331" y="167915"/>
                  <a:pt x="2354323" y="163539"/>
                  <a:pt x="2354323" y="155517"/>
                </a:cubicBezTo>
                <a:cubicBezTo>
                  <a:pt x="2354323" y="148224"/>
                  <a:pt x="2361331" y="141661"/>
                  <a:pt x="2369114" y="141661"/>
                </a:cubicBezTo>
                <a:close/>
                <a:moveTo>
                  <a:pt x="2298283" y="141661"/>
                </a:moveTo>
                <a:cubicBezTo>
                  <a:pt x="2306842" y="141661"/>
                  <a:pt x="2313070" y="148224"/>
                  <a:pt x="2313070" y="155517"/>
                </a:cubicBezTo>
                <a:cubicBezTo>
                  <a:pt x="2313070" y="163539"/>
                  <a:pt x="2306842" y="167915"/>
                  <a:pt x="2298283" y="167915"/>
                </a:cubicBezTo>
                <a:cubicBezTo>
                  <a:pt x="2290497" y="167915"/>
                  <a:pt x="2283493" y="163539"/>
                  <a:pt x="2283493" y="155517"/>
                </a:cubicBezTo>
                <a:cubicBezTo>
                  <a:pt x="2283493" y="148224"/>
                  <a:pt x="2290497" y="141661"/>
                  <a:pt x="2298283" y="141661"/>
                </a:cubicBezTo>
                <a:close/>
                <a:moveTo>
                  <a:pt x="2226517" y="141661"/>
                </a:moveTo>
                <a:cubicBezTo>
                  <a:pt x="2234542" y="141661"/>
                  <a:pt x="2238916" y="148224"/>
                  <a:pt x="2238916" y="155517"/>
                </a:cubicBezTo>
                <a:cubicBezTo>
                  <a:pt x="2238916" y="163539"/>
                  <a:pt x="2234542" y="167915"/>
                  <a:pt x="2226517" y="167915"/>
                </a:cubicBezTo>
                <a:cubicBezTo>
                  <a:pt x="2218495" y="167915"/>
                  <a:pt x="2212659" y="163539"/>
                  <a:pt x="2212659" y="155517"/>
                </a:cubicBezTo>
                <a:cubicBezTo>
                  <a:pt x="2212659" y="148224"/>
                  <a:pt x="2218495" y="141661"/>
                  <a:pt x="2226517" y="141661"/>
                </a:cubicBezTo>
                <a:close/>
                <a:moveTo>
                  <a:pt x="2155683" y="141661"/>
                </a:moveTo>
                <a:cubicBezTo>
                  <a:pt x="2161520" y="141661"/>
                  <a:pt x="2168084" y="148224"/>
                  <a:pt x="2168084" y="155517"/>
                </a:cubicBezTo>
                <a:cubicBezTo>
                  <a:pt x="2168084" y="163539"/>
                  <a:pt x="2161520" y="167915"/>
                  <a:pt x="2155683" y="167915"/>
                </a:cubicBezTo>
                <a:cubicBezTo>
                  <a:pt x="2147663" y="167915"/>
                  <a:pt x="2141827" y="163539"/>
                  <a:pt x="2141827" y="155517"/>
                </a:cubicBezTo>
                <a:cubicBezTo>
                  <a:pt x="2141827" y="148224"/>
                  <a:pt x="2147663" y="141661"/>
                  <a:pt x="2155683" y="141661"/>
                </a:cubicBezTo>
                <a:close/>
                <a:moveTo>
                  <a:pt x="2084851" y="141661"/>
                </a:moveTo>
                <a:cubicBezTo>
                  <a:pt x="2090686" y="141661"/>
                  <a:pt x="2097249" y="148224"/>
                  <a:pt x="2097249" y="155517"/>
                </a:cubicBezTo>
                <a:cubicBezTo>
                  <a:pt x="2097249" y="163539"/>
                  <a:pt x="2090686" y="167915"/>
                  <a:pt x="2084851" y="167915"/>
                </a:cubicBezTo>
                <a:cubicBezTo>
                  <a:pt x="2076829" y="167915"/>
                  <a:pt x="2070995" y="163539"/>
                  <a:pt x="2070995" y="155517"/>
                </a:cubicBezTo>
                <a:cubicBezTo>
                  <a:pt x="2070995" y="148224"/>
                  <a:pt x="2076829" y="141661"/>
                  <a:pt x="2084851" y="141661"/>
                </a:cubicBezTo>
                <a:close/>
                <a:moveTo>
                  <a:pt x="2011835" y="141661"/>
                </a:moveTo>
                <a:cubicBezTo>
                  <a:pt x="2019855" y="141661"/>
                  <a:pt x="2026421" y="148224"/>
                  <a:pt x="2026421" y="155517"/>
                </a:cubicBezTo>
                <a:cubicBezTo>
                  <a:pt x="2026421" y="163539"/>
                  <a:pt x="2019855" y="167915"/>
                  <a:pt x="2011835" y="167915"/>
                </a:cubicBezTo>
                <a:cubicBezTo>
                  <a:pt x="2006003" y="167915"/>
                  <a:pt x="2000168" y="163539"/>
                  <a:pt x="2000168" y="155517"/>
                </a:cubicBezTo>
                <a:cubicBezTo>
                  <a:pt x="2000168" y="148224"/>
                  <a:pt x="2006003" y="141661"/>
                  <a:pt x="2011835" y="141661"/>
                </a:cubicBezTo>
                <a:close/>
                <a:moveTo>
                  <a:pt x="1938365" y="141661"/>
                </a:moveTo>
                <a:cubicBezTo>
                  <a:pt x="1946388" y="141661"/>
                  <a:pt x="1952222" y="148224"/>
                  <a:pt x="1952222" y="155517"/>
                </a:cubicBezTo>
                <a:cubicBezTo>
                  <a:pt x="1952222" y="163539"/>
                  <a:pt x="1946388" y="167915"/>
                  <a:pt x="1938365" y="167915"/>
                </a:cubicBezTo>
                <a:cubicBezTo>
                  <a:pt x="1931072" y="167915"/>
                  <a:pt x="1925971" y="163539"/>
                  <a:pt x="1925971" y="155517"/>
                </a:cubicBezTo>
                <a:cubicBezTo>
                  <a:pt x="1925971" y="148224"/>
                  <a:pt x="1931072" y="141661"/>
                  <a:pt x="1938365" y="141661"/>
                </a:cubicBezTo>
                <a:close/>
                <a:moveTo>
                  <a:pt x="1869922" y="141661"/>
                </a:moveTo>
                <a:cubicBezTo>
                  <a:pt x="1878483" y="141661"/>
                  <a:pt x="1884712" y="148224"/>
                  <a:pt x="1884712" y="155517"/>
                </a:cubicBezTo>
                <a:cubicBezTo>
                  <a:pt x="1884712" y="163539"/>
                  <a:pt x="1878483" y="167915"/>
                  <a:pt x="1869922" y="167915"/>
                </a:cubicBezTo>
                <a:cubicBezTo>
                  <a:pt x="1862138" y="167915"/>
                  <a:pt x="1855131" y="163539"/>
                  <a:pt x="1855131" y="155517"/>
                </a:cubicBezTo>
                <a:cubicBezTo>
                  <a:pt x="1855131" y="148224"/>
                  <a:pt x="1862138" y="141661"/>
                  <a:pt x="1869922" y="141661"/>
                </a:cubicBezTo>
                <a:close/>
                <a:moveTo>
                  <a:pt x="1799087" y="141661"/>
                </a:moveTo>
                <a:cubicBezTo>
                  <a:pt x="1807649" y="141661"/>
                  <a:pt x="1813879" y="148224"/>
                  <a:pt x="1813879" y="155517"/>
                </a:cubicBezTo>
                <a:cubicBezTo>
                  <a:pt x="1813879" y="163539"/>
                  <a:pt x="1807649" y="167915"/>
                  <a:pt x="1799087" y="167915"/>
                </a:cubicBezTo>
                <a:cubicBezTo>
                  <a:pt x="1790527" y="167915"/>
                  <a:pt x="1784303" y="163539"/>
                  <a:pt x="1784303" y="155517"/>
                </a:cubicBezTo>
                <a:cubicBezTo>
                  <a:pt x="1784303" y="148224"/>
                  <a:pt x="1790527" y="141661"/>
                  <a:pt x="1799087" y="141661"/>
                </a:cubicBezTo>
                <a:close/>
                <a:moveTo>
                  <a:pt x="1728262" y="141661"/>
                </a:moveTo>
                <a:cubicBezTo>
                  <a:pt x="1736828" y="141661"/>
                  <a:pt x="1743052" y="148224"/>
                  <a:pt x="1743052" y="155517"/>
                </a:cubicBezTo>
                <a:cubicBezTo>
                  <a:pt x="1743052" y="163539"/>
                  <a:pt x="1736828" y="167915"/>
                  <a:pt x="1728262" y="167915"/>
                </a:cubicBezTo>
                <a:cubicBezTo>
                  <a:pt x="1719700" y="167915"/>
                  <a:pt x="1713474" y="163539"/>
                  <a:pt x="1713474" y="155517"/>
                </a:cubicBezTo>
                <a:cubicBezTo>
                  <a:pt x="1713474" y="148224"/>
                  <a:pt x="1719700" y="141661"/>
                  <a:pt x="1728262" y="141661"/>
                </a:cubicBezTo>
                <a:close/>
                <a:moveTo>
                  <a:pt x="1656501" y="141661"/>
                </a:moveTo>
                <a:cubicBezTo>
                  <a:pt x="1663792" y="141661"/>
                  <a:pt x="1668900" y="148666"/>
                  <a:pt x="1668900" y="156450"/>
                </a:cubicBezTo>
                <a:cubicBezTo>
                  <a:pt x="1668900" y="165012"/>
                  <a:pt x="1663792" y="171239"/>
                  <a:pt x="1656501" y="171239"/>
                </a:cubicBezTo>
                <a:cubicBezTo>
                  <a:pt x="1648481" y="171239"/>
                  <a:pt x="1642655" y="165012"/>
                  <a:pt x="1642655" y="156450"/>
                </a:cubicBezTo>
                <a:cubicBezTo>
                  <a:pt x="1642655" y="148666"/>
                  <a:pt x="1648481" y="141661"/>
                  <a:pt x="1656501" y="141661"/>
                </a:cubicBezTo>
                <a:close/>
                <a:moveTo>
                  <a:pt x="1582299" y="141661"/>
                </a:moveTo>
                <a:cubicBezTo>
                  <a:pt x="1588134" y="141661"/>
                  <a:pt x="1594704" y="148666"/>
                  <a:pt x="1594704" y="156450"/>
                </a:cubicBezTo>
                <a:cubicBezTo>
                  <a:pt x="1594704" y="165012"/>
                  <a:pt x="1588134" y="171239"/>
                  <a:pt x="1582299" y="171239"/>
                </a:cubicBezTo>
                <a:cubicBezTo>
                  <a:pt x="1574277" y="171239"/>
                  <a:pt x="1568444" y="165012"/>
                  <a:pt x="1568444" y="156450"/>
                </a:cubicBezTo>
                <a:cubicBezTo>
                  <a:pt x="1568444" y="148666"/>
                  <a:pt x="1574277" y="141661"/>
                  <a:pt x="1582299" y="141661"/>
                </a:cubicBezTo>
                <a:close/>
                <a:moveTo>
                  <a:pt x="1512199" y="141661"/>
                </a:moveTo>
                <a:cubicBezTo>
                  <a:pt x="1518035" y="141661"/>
                  <a:pt x="1523867" y="148666"/>
                  <a:pt x="1523867" y="156450"/>
                </a:cubicBezTo>
                <a:cubicBezTo>
                  <a:pt x="1523867" y="165012"/>
                  <a:pt x="1518035" y="171239"/>
                  <a:pt x="1512199" y="171239"/>
                </a:cubicBezTo>
                <a:cubicBezTo>
                  <a:pt x="1504174" y="171239"/>
                  <a:pt x="1497612" y="165012"/>
                  <a:pt x="1497612" y="156450"/>
                </a:cubicBezTo>
                <a:cubicBezTo>
                  <a:pt x="1497612" y="148666"/>
                  <a:pt x="1504174" y="141661"/>
                  <a:pt x="1512199" y="141661"/>
                </a:cubicBezTo>
                <a:close/>
                <a:moveTo>
                  <a:pt x="1439173" y="141661"/>
                </a:moveTo>
                <a:cubicBezTo>
                  <a:pt x="1447191" y="141661"/>
                  <a:pt x="1453026" y="148666"/>
                  <a:pt x="1453026" y="156450"/>
                </a:cubicBezTo>
                <a:cubicBezTo>
                  <a:pt x="1453026" y="165012"/>
                  <a:pt x="1447191" y="171239"/>
                  <a:pt x="1439173" y="171239"/>
                </a:cubicBezTo>
                <a:cubicBezTo>
                  <a:pt x="1433339" y="171239"/>
                  <a:pt x="1426777" y="165012"/>
                  <a:pt x="1426777" y="156450"/>
                </a:cubicBezTo>
                <a:cubicBezTo>
                  <a:pt x="1426777" y="148666"/>
                  <a:pt x="1433339" y="141661"/>
                  <a:pt x="1439173" y="141661"/>
                </a:cubicBezTo>
                <a:close/>
                <a:moveTo>
                  <a:pt x="1368349" y="141661"/>
                </a:moveTo>
                <a:cubicBezTo>
                  <a:pt x="1376368" y="141661"/>
                  <a:pt x="1382203" y="148666"/>
                  <a:pt x="1382203" y="156450"/>
                </a:cubicBezTo>
                <a:cubicBezTo>
                  <a:pt x="1382203" y="165012"/>
                  <a:pt x="1376368" y="171239"/>
                  <a:pt x="1368349" y="171239"/>
                </a:cubicBezTo>
                <a:cubicBezTo>
                  <a:pt x="1362516" y="171239"/>
                  <a:pt x="1355953" y="165012"/>
                  <a:pt x="1355953" y="156450"/>
                </a:cubicBezTo>
                <a:cubicBezTo>
                  <a:pt x="1355953" y="148666"/>
                  <a:pt x="1362516" y="141661"/>
                  <a:pt x="1368349" y="141661"/>
                </a:cubicBezTo>
                <a:close/>
                <a:moveTo>
                  <a:pt x="1297520" y="141661"/>
                </a:moveTo>
                <a:cubicBezTo>
                  <a:pt x="1305540" y="141661"/>
                  <a:pt x="1311374" y="148666"/>
                  <a:pt x="1311374" y="156450"/>
                </a:cubicBezTo>
                <a:cubicBezTo>
                  <a:pt x="1311374" y="165012"/>
                  <a:pt x="1305540" y="171239"/>
                  <a:pt x="1297520" y="171239"/>
                </a:cubicBezTo>
                <a:cubicBezTo>
                  <a:pt x="1289498" y="171239"/>
                  <a:pt x="1285121" y="165012"/>
                  <a:pt x="1285121" y="156450"/>
                </a:cubicBezTo>
                <a:cubicBezTo>
                  <a:pt x="1285121" y="148666"/>
                  <a:pt x="1289498" y="141661"/>
                  <a:pt x="1297520" y="141661"/>
                </a:cubicBezTo>
                <a:close/>
                <a:moveTo>
                  <a:pt x="2796538" y="70831"/>
                </a:moveTo>
                <a:cubicBezTo>
                  <a:pt x="2803103" y="70831"/>
                  <a:pt x="2808940" y="76665"/>
                  <a:pt x="2808940" y="84687"/>
                </a:cubicBezTo>
                <a:cubicBezTo>
                  <a:pt x="2808940" y="90521"/>
                  <a:pt x="2803103" y="97085"/>
                  <a:pt x="2796538" y="97085"/>
                </a:cubicBezTo>
                <a:cubicBezTo>
                  <a:pt x="2789246" y="97085"/>
                  <a:pt x="2782683" y="90521"/>
                  <a:pt x="2782683" y="84687"/>
                </a:cubicBezTo>
                <a:cubicBezTo>
                  <a:pt x="2782683" y="76665"/>
                  <a:pt x="2789246" y="70831"/>
                  <a:pt x="2796538" y="70831"/>
                </a:cubicBezTo>
                <a:close/>
                <a:moveTo>
                  <a:pt x="2725703" y="70831"/>
                </a:moveTo>
                <a:cubicBezTo>
                  <a:pt x="2731538" y="70831"/>
                  <a:pt x="2738105" y="76665"/>
                  <a:pt x="2738105" y="84687"/>
                </a:cubicBezTo>
                <a:cubicBezTo>
                  <a:pt x="2738105" y="90521"/>
                  <a:pt x="2731538" y="97085"/>
                  <a:pt x="2725703" y="97085"/>
                </a:cubicBezTo>
                <a:cubicBezTo>
                  <a:pt x="2717686" y="97085"/>
                  <a:pt x="2711852" y="90521"/>
                  <a:pt x="2711852" y="84687"/>
                </a:cubicBezTo>
                <a:cubicBezTo>
                  <a:pt x="2711852" y="76665"/>
                  <a:pt x="2717686" y="70831"/>
                  <a:pt x="2725703" y="70831"/>
                </a:cubicBezTo>
                <a:close/>
                <a:moveTo>
                  <a:pt x="2653420" y="70831"/>
                </a:moveTo>
                <a:cubicBezTo>
                  <a:pt x="2660711" y="70831"/>
                  <a:pt x="2667273" y="76665"/>
                  <a:pt x="2667273" y="84687"/>
                </a:cubicBezTo>
                <a:cubicBezTo>
                  <a:pt x="2667273" y="90521"/>
                  <a:pt x="2660711" y="97085"/>
                  <a:pt x="2653420" y="97085"/>
                </a:cubicBezTo>
                <a:cubicBezTo>
                  <a:pt x="2646857" y="97085"/>
                  <a:pt x="2641021" y="90521"/>
                  <a:pt x="2641021" y="84687"/>
                </a:cubicBezTo>
                <a:cubicBezTo>
                  <a:pt x="2641021" y="76665"/>
                  <a:pt x="2646857" y="70831"/>
                  <a:pt x="2653420" y="70831"/>
                </a:cubicBezTo>
                <a:close/>
                <a:moveTo>
                  <a:pt x="2582586" y="70831"/>
                </a:moveTo>
                <a:cubicBezTo>
                  <a:pt x="2589878" y="70831"/>
                  <a:pt x="2596442" y="76665"/>
                  <a:pt x="2596442" y="84687"/>
                </a:cubicBezTo>
                <a:cubicBezTo>
                  <a:pt x="2596442" y="90521"/>
                  <a:pt x="2589878" y="97085"/>
                  <a:pt x="2582586" y="97085"/>
                </a:cubicBezTo>
                <a:cubicBezTo>
                  <a:pt x="2576024" y="97085"/>
                  <a:pt x="2570189" y="90521"/>
                  <a:pt x="2570189" y="84687"/>
                </a:cubicBezTo>
                <a:cubicBezTo>
                  <a:pt x="2570189" y="76665"/>
                  <a:pt x="2576024" y="70831"/>
                  <a:pt x="2582586" y="70831"/>
                </a:cubicBezTo>
                <a:close/>
                <a:moveTo>
                  <a:pt x="2511034" y="70831"/>
                </a:moveTo>
                <a:cubicBezTo>
                  <a:pt x="2519052" y="70831"/>
                  <a:pt x="2525616" y="76665"/>
                  <a:pt x="2525616" y="84687"/>
                </a:cubicBezTo>
                <a:cubicBezTo>
                  <a:pt x="2525616" y="90521"/>
                  <a:pt x="2519052" y="97085"/>
                  <a:pt x="2511034" y="97085"/>
                </a:cubicBezTo>
                <a:cubicBezTo>
                  <a:pt x="2503743" y="97085"/>
                  <a:pt x="2499364" y="90521"/>
                  <a:pt x="2499364" y="84687"/>
                </a:cubicBezTo>
                <a:cubicBezTo>
                  <a:pt x="2499364" y="76665"/>
                  <a:pt x="2503743" y="70831"/>
                  <a:pt x="2511034" y="70831"/>
                </a:cubicBezTo>
                <a:close/>
                <a:moveTo>
                  <a:pt x="2439946" y="70831"/>
                </a:moveTo>
                <a:cubicBezTo>
                  <a:pt x="2448505" y="70831"/>
                  <a:pt x="2454737" y="76665"/>
                  <a:pt x="2454737" y="84687"/>
                </a:cubicBezTo>
                <a:cubicBezTo>
                  <a:pt x="2454737" y="90521"/>
                  <a:pt x="2448505" y="97085"/>
                  <a:pt x="2439946" y="97085"/>
                </a:cubicBezTo>
                <a:cubicBezTo>
                  <a:pt x="2432165" y="97085"/>
                  <a:pt x="2425159" y="90521"/>
                  <a:pt x="2425159" y="84687"/>
                </a:cubicBezTo>
                <a:cubicBezTo>
                  <a:pt x="2425159" y="76665"/>
                  <a:pt x="2432165" y="70831"/>
                  <a:pt x="2439946" y="70831"/>
                </a:cubicBezTo>
                <a:close/>
                <a:moveTo>
                  <a:pt x="2369114" y="70831"/>
                </a:moveTo>
                <a:cubicBezTo>
                  <a:pt x="2377674" y="70831"/>
                  <a:pt x="2383900" y="76665"/>
                  <a:pt x="2383900" y="84687"/>
                </a:cubicBezTo>
                <a:cubicBezTo>
                  <a:pt x="2383900" y="90521"/>
                  <a:pt x="2377674" y="97085"/>
                  <a:pt x="2369114" y="97085"/>
                </a:cubicBezTo>
                <a:cubicBezTo>
                  <a:pt x="2361331" y="97085"/>
                  <a:pt x="2354323" y="90521"/>
                  <a:pt x="2354323" y="84687"/>
                </a:cubicBezTo>
                <a:cubicBezTo>
                  <a:pt x="2354323" y="76665"/>
                  <a:pt x="2361331" y="70831"/>
                  <a:pt x="2369114" y="70831"/>
                </a:cubicBezTo>
                <a:close/>
                <a:moveTo>
                  <a:pt x="2298283" y="70831"/>
                </a:moveTo>
                <a:cubicBezTo>
                  <a:pt x="2306842" y="70831"/>
                  <a:pt x="2313070" y="76665"/>
                  <a:pt x="2313070" y="84687"/>
                </a:cubicBezTo>
                <a:cubicBezTo>
                  <a:pt x="2313070" y="90521"/>
                  <a:pt x="2306842" y="97085"/>
                  <a:pt x="2298283" y="97085"/>
                </a:cubicBezTo>
                <a:cubicBezTo>
                  <a:pt x="2290497" y="97085"/>
                  <a:pt x="2283493" y="90521"/>
                  <a:pt x="2283493" y="84687"/>
                </a:cubicBezTo>
                <a:cubicBezTo>
                  <a:pt x="2283493" y="76665"/>
                  <a:pt x="2290497" y="70831"/>
                  <a:pt x="2298283" y="70831"/>
                </a:cubicBezTo>
                <a:close/>
                <a:moveTo>
                  <a:pt x="2226517" y="70831"/>
                </a:moveTo>
                <a:cubicBezTo>
                  <a:pt x="2234542" y="70831"/>
                  <a:pt x="2238916" y="76665"/>
                  <a:pt x="2238916" y="84687"/>
                </a:cubicBezTo>
                <a:cubicBezTo>
                  <a:pt x="2238916" y="90521"/>
                  <a:pt x="2234542" y="97085"/>
                  <a:pt x="2226517" y="97085"/>
                </a:cubicBezTo>
                <a:cubicBezTo>
                  <a:pt x="2218495" y="97085"/>
                  <a:pt x="2212659" y="90521"/>
                  <a:pt x="2212659" y="84687"/>
                </a:cubicBezTo>
                <a:cubicBezTo>
                  <a:pt x="2212659" y="76665"/>
                  <a:pt x="2218495" y="70831"/>
                  <a:pt x="2226517" y="70831"/>
                </a:cubicBezTo>
                <a:close/>
                <a:moveTo>
                  <a:pt x="2155683" y="70831"/>
                </a:moveTo>
                <a:cubicBezTo>
                  <a:pt x="2161520" y="70831"/>
                  <a:pt x="2168084" y="76665"/>
                  <a:pt x="2168084" y="84687"/>
                </a:cubicBezTo>
                <a:cubicBezTo>
                  <a:pt x="2168084" y="90521"/>
                  <a:pt x="2161520" y="97085"/>
                  <a:pt x="2155683" y="97085"/>
                </a:cubicBezTo>
                <a:cubicBezTo>
                  <a:pt x="2147663" y="97085"/>
                  <a:pt x="2141827" y="90521"/>
                  <a:pt x="2141827" y="84687"/>
                </a:cubicBezTo>
                <a:cubicBezTo>
                  <a:pt x="2141827" y="76665"/>
                  <a:pt x="2147663" y="70831"/>
                  <a:pt x="2155683" y="70831"/>
                </a:cubicBezTo>
                <a:close/>
                <a:moveTo>
                  <a:pt x="2083393" y="70831"/>
                </a:moveTo>
                <a:cubicBezTo>
                  <a:pt x="2090686" y="70831"/>
                  <a:pt x="2097249" y="76665"/>
                  <a:pt x="2097249" y="84687"/>
                </a:cubicBezTo>
                <a:cubicBezTo>
                  <a:pt x="2097249" y="90521"/>
                  <a:pt x="2090686" y="97085"/>
                  <a:pt x="2083393" y="97085"/>
                </a:cubicBezTo>
                <a:cubicBezTo>
                  <a:pt x="2076829" y="97085"/>
                  <a:pt x="2070995" y="90521"/>
                  <a:pt x="2070995" y="84687"/>
                </a:cubicBezTo>
                <a:cubicBezTo>
                  <a:pt x="2070995" y="76665"/>
                  <a:pt x="2076829" y="70831"/>
                  <a:pt x="2083393" y="70831"/>
                </a:cubicBezTo>
                <a:close/>
                <a:moveTo>
                  <a:pt x="2011835" y="70831"/>
                </a:moveTo>
                <a:cubicBezTo>
                  <a:pt x="2019855" y="70831"/>
                  <a:pt x="2026421" y="76665"/>
                  <a:pt x="2026421" y="84687"/>
                </a:cubicBezTo>
                <a:cubicBezTo>
                  <a:pt x="2026421" y="90521"/>
                  <a:pt x="2019855" y="97085"/>
                  <a:pt x="2011835" y="97085"/>
                </a:cubicBezTo>
                <a:cubicBezTo>
                  <a:pt x="2006003" y="97085"/>
                  <a:pt x="2000168" y="90521"/>
                  <a:pt x="2000168" y="84687"/>
                </a:cubicBezTo>
                <a:cubicBezTo>
                  <a:pt x="2000168" y="76665"/>
                  <a:pt x="2006003" y="70831"/>
                  <a:pt x="2011835" y="70831"/>
                </a:cubicBezTo>
                <a:close/>
                <a:moveTo>
                  <a:pt x="1938365" y="70831"/>
                </a:moveTo>
                <a:cubicBezTo>
                  <a:pt x="1946388" y="70831"/>
                  <a:pt x="1952222" y="76665"/>
                  <a:pt x="1952222" y="84687"/>
                </a:cubicBezTo>
                <a:cubicBezTo>
                  <a:pt x="1952222" y="90521"/>
                  <a:pt x="1946388" y="97085"/>
                  <a:pt x="1938365" y="97085"/>
                </a:cubicBezTo>
                <a:cubicBezTo>
                  <a:pt x="1931072" y="97085"/>
                  <a:pt x="1925971" y="90521"/>
                  <a:pt x="1925971" y="84687"/>
                </a:cubicBezTo>
                <a:cubicBezTo>
                  <a:pt x="1925971" y="76665"/>
                  <a:pt x="1931072" y="70831"/>
                  <a:pt x="1938365" y="70831"/>
                </a:cubicBezTo>
                <a:close/>
                <a:moveTo>
                  <a:pt x="1869922" y="70831"/>
                </a:moveTo>
                <a:cubicBezTo>
                  <a:pt x="1878483" y="70831"/>
                  <a:pt x="1884712" y="76665"/>
                  <a:pt x="1884712" y="84687"/>
                </a:cubicBezTo>
                <a:cubicBezTo>
                  <a:pt x="1884712" y="90521"/>
                  <a:pt x="1878483" y="97085"/>
                  <a:pt x="1869922" y="97085"/>
                </a:cubicBezTo>
                <a:cubicBezTo>
                  <a:pt x="1862138" y="97085"/>
                  <a:pt x="1855131" y="90521"/>
                  <a:pt x="1855131" y="84687"/>
                </a:cubicBezTo>
                <a:cubicBezTo>
                  <a:pt x="1855131" y="76665"/>
                  <a:pt x="1862138" y="70831"/>
                  <a:pt x="1869922" y="70831"/>
                </a:cubicBezTo>
                <a:close/>
                <a:moveTo>
                  <a:pt x="1799087" y="70831"/>
                </a:moveTo>
                <a:cubicBezTo>
                  <a:pt x="1807649" y="70831"/>
                  <a:pt x="1813879" y="76665"/>
                  <a:pt x="1813879" y="84687"/>
                </a:cubicBezTo>
                <a:cubicBezTo>
                  <a:pt x="1813879" y="90521"/>
                  <a:pt x="1807649" y="97085"/>
                  <a:pt x="1799087" y="97085"/>
                </a:cubicBezTo>
                <a:cubicBezTo>
                  <a:pt x="1790527" y="97085"/>
                  <a:pt x="1784303" y="92709"/>
                  <a:pt x="1784303" y="84687"/>
                </a:cubicBezTo>
                <a:cubicBezTo>
                  <a:pt x="1784303" y="76665"/>
                  <a:pt x="1790527" y="70831"/>
                  <a:pt x="1799087" y="70831"/>
                </a:cubicBezTo>
                <a:close/>
                <a:moveTo>
                  <a:pt x="1728262" y="70831"/>
                </a:moveTo>
                <a:cubicBezTo>
                  <a:pt x="1736828" y="70831"/>
                  <a:pt x="1743052" y="76665"/>
                  <a:pt x="1743052" y="84687"/>
                </a:cubicBezTo>
                <a:cubicBezTo>
                  <a:pt x="1743052" y="92709"/>
                  <a:pt x="1736828" y="97085"/>
                  <a:pt x="1728262" y="97085"/>
                </a:cubicBezTo>
                <a:cubicBezTo>
                  <a:pt x="1719700" y="97085"/>
                  <a:pt x="1713474" y="92709"/>
                  <a:pt x="1713474" y="84687"/>
                </a:cubicBezTo>
                <a:cubicBezTo>
                  <a:pt x="1713474" y="76665"/>
                  <a:pt x="1719700" y="70831"/>
                  <a:pt x="1728262" y="70831"/>
                </a:cubicBezTo>
                <a:close/>
                <a:moveTo>
                  <a:pt x="1656501" y="70831"/>
                </a:moveTo>
                <a:cubicBezTo>
                  <a:pt x="1663792" y="70831"/>
                  <a:pt x="1668900" y="76665"/>
                  <a:pt x="1668900" y="84687"/>
                </a:cubicBezTo>
                <a:cubicBezTo>
                  <a:pt x="1668900" y="92709"/>
                  <a:pt x="1663792" y="97085"/>
                  <a:pt x="1656501" y="97085"/>
                </a:cubicBezTo>
                <a:cubicBezTo>
                  <a:pt x="1648481" y="97085"/>
                  <a:pt x="1642655" y="92709"/>
                  <a:pt x="1642655" y="84687"/>
                </a:cubicBezTo>
                <a:cubicBezTo>
                  <a:pt x="1642655" y="76665"/>
                  <a:pt x="1648481" y="70831"/>
                  <a:pt x="1656501" y="70831"/>
                </a:cubicBezTo>
                <a:close/>
                <a:moveTo>
                  <a:pt x="1582299" y="70831"/>
                </a:moveTo>
                <a:cubicBezTo>
                  <a:pt x="1588134" y="70831"/>
                  <a:pt x="1594704" y="76665"/>
                  <a:pt x="1594704" y="84687"/>
                </a:cubicBezTo>
                <a:cubicBezTo>
                  <a:pt x="1594704" y="92709"/>
                  <a:pt x="1588134" y="97085"/>
                  <a:pt x="1582299" y="97085"/>
                </a:cubicBezTo>
                <a:cubicBezTo>
                  <a:pt x="1574277" y="97085"/>
                  <a:pt x="1568444" y="92709"/>
                  <a:pt x="1568444" y="84687"/>
                </a:cubicBezTo>
                <a:cubicBezTo>
                  <a:pt x="1568444" y="76665"/>
                  <a:pt x="1574277" y="70831"/>
                  <a:pt x="1582299" y="70831"/>
                </a:cubicBezTo>
                <a:close/>
                <a:moveTo>
                  <a:pt x="2796538" y="0"/>
                </a:moveTo>
                <a:cubicBezTo>
                  <a:pt x="2803103" y="0"/>
                  <a:pt x="2808940" y="5834"/>
                  <a:pt x="2808940" y="12397"/>
                </a:cubicBezTo>
                <a:cubicBezTo>
                  <a:pt x="2808940" y="19690"/>
                  <a:pt x="2803103" y="26254"/>
                  <a:pt x="2796538" y="26254"/>
                </a:cubicBezTo>
                <a:cubicBezTo>
                  <a:pt x="2789246" y="26254"/>
                  <a:pt x="2782683" y="19690"/>
                  <a:pt x="2782683" y="12397"/>
                </a:cubicBezTo>
                <a:cubicBezTo>
                  <a:pt x="2782683" y="5834"/>
                  <a:pt x="2789246" y="0"/>
                  <a:pt x="2796538" y="0"/>
                </a:cubicBezTo>
                <a:close/>
                <a:moveTo>
                  <a:pt x="2725703" y="0"/>
                </a:moveTo>
                <a:cubicBezTo>
                  <a:pt x="2731538" y="0"/>
                  <a:pt x="2738105" y="5834"/>
                  <a:pt x="2738105" y="12397"/>
                </a:cubicBezTo>
                <a:cubicBezTo>
                  <a:pt x="2738105" y="19690"/>
                  <a:pt x="2731538" y="26254"/>
                  <a:pt x="2725703" y="26254"/>
                </a:cubicBezTo>
                <a:cubicBezTo>
                  <a:pt x="2717686" y="26254"/>
                  <a:pt x="2711852" y="19690"/>
                  <a:pt x="2711852" y="12397"/>
                </a:cubicBezTo>
                <a:cubicBezTo>
                  <a:pt x="2711852" y="5834"/>
                  <a:pt x="2717686" y="0"/>
                  <a:pt x="2725703" y="0"/>
                </a:cubicBezTo>
                <a:close/>
                <a:moveTo>
                  <a:pt x="2653420" y="0"/>
                </a:moveTo>
                <a:cubicBezTo>
                  <a:pt x="2660711" y="0"/>
                  <a:pt x="2667273" y="5834"/>
                  <a:pt x="2667273" y="12397"/>
                </a:cubicBezTo>
                <a:cubicBezTo>
                  <a:pt x="2667273" y="19690"/>
                  <a:pt x="2660711" y="26254"/>
                  <a:pt x="2653420" y="26254"/>
                </a:cubicBezTo>
                <a:cubicBezTo>
                  <a:pt x="2646857" y="26254"/>
                  <a:pt x="2641021" y="19690"/>
                  <a:pt x="2641021" y="12397"/>
                </a:cubicBezTo>
                <a:cubicBezTo>
                  <a:pt x="2641021" y="5834"/>
                  <a:pt x="2646857" y="0"/>
                  <a:pt x="2653420" y="0"/>
                </a:cubicBezTo>
                <a:close/>
                <a:moveTo>
                  <a:pt x="2582586" y="0"/>
                </a:moveTo>
                <a:cubicBezTo>
                  <a:pt x="2589878" y="0"/>
                  <a:pt x="2596442" y="5834"/>
                  <a:pt x="2596442" y="12397"/>
                </a:cubicBezTo>
                <a:cubicBezTo>
                  <a:pt x="2596442" y="19690"/>
                  <a:pt x="2589878" y="26254"/>
                  <a:pt x="2582586" y="26254"/>
                </a:cubicBezTo>
                <a:cubicBezTo>
                  <a:pt x="2576024" y="26254"/>
                  <a:pt x="2570189" y="19690"/>
                  <a:pt x="2570189" y="12397"/>
                </a:cubicBezTo>
                <a:cubicBezTo>
                  <a:pt x="2570189" y="5834"/>
                  <a:pt x="2576024" y="0"/>
                  <a:pt x="2582586" y="0"/>
                </a:cubicBezTo>
                <a:close/>
                <a:moveTo>
                  <a:pt x="2511034" y="0"/>
                </a:moveTo>
                <a:cubicBezTo>
                  <a:pt x="2519052" y="0"/>
                  <a:pt x="2525616" y="5834"/>
                  <a:pt x="2525616" y="12397"/>
                </a:cubicBezTo>
                <a:cubicBezTo>
                  <a:pt x="2525616" y="19690"/>
                  <a:pt x="2519052" y="26254"/>
                  <a:pt x="2511034" y="26254"/>
                </a:cubicBezTo>
                <a:cubicBezTo>
                  <a:pt x="2503743" y="26254"/>
                  <a:pt x="2499364" y="19690"/>
                  <a:pt x="2499364" y="12397"/>
                </a:cubicBezTo>
                <a:cubicBezTo>
                  <a:pt x="2499364" y="5834"/>
                  <a:pt x="2503743" y="0"/>
                  <a:pt x="2511034" y="0"/>
                </a:cubicBezTo>
                <a:close/>
                <a:moveTo>
                  <a:pt x="2439946" y="0"/>
                </a:moveTo>
                <a:cubicBezTo>
                  <a:pt x="2448505" y="0"/>
                  <a:pt x="2454737" y="5834"/>
                  <a:pt x="2454737" y="12397"/>
                </a:cubicBezTo>
                <a:cubicBezTo>
                  <a:pt x="2454737" y="19690"/>
                  <a:pt x="2448505" y="26254"/>
                  <a:pt x="2439946" y="26254"/>
                </a:cubicBezTo>
                <a:cubicBezTo>
                  <a:pt x="2432165" y="26254"/>
                  <a:pt x="2425159" y="19690"/>
                  <a:pt x="2425159" y="12397"/>
                </a:cubicBezTo>
                <a:cubicBezTo>
                  <a:pt x="2425159" y="5834"/>
                  <a:pt x="2432165" y="0"/>
                  <a:pt x="2439946" y="0"/>
                </a:cubicBezTo>
                <a:close/>
                <a:moveTo>
                  <a:pt x="2369114" y="0"/>
                </a:moveTo>
                <a:cubicBezTo>
                  <a:pt x="2377674" y="0"/>
                  <a:pt x="2383900" y="5834"/>
                  <a:pt x="2383900" y="12397"/>
                </a:cubicBezTo>
                <a:cubicBezTo>
                  <a:pt x="2383900" y="19690"/>
                  <a:pt x="2377674" y="26254"/>
                  <a:pt x="2369114" y="26254"/>
                </a:cubicBezTo>
                <a:cubicBezTo>
                  <a:pt x="2361331" y="26254"/>
                  <a:pt x="2354323" y="19690"/>
                  <a:pt x="2354323" y="12397"/>
                </a:cubicBezTo>
                <a:cubicBezTo>
                  <a:pt x="2354323" y="5834"/>
                  <a:pt x="2361331" y="0"/>
                  <a:pt x="2369114" y="0"/>
                </a:cubicBezTo>
                <a:close/>
                <a:moveTo>
                  <a:pt x="2298283" y="0"/>
                </a:moveTo>
                <a:cubicBezTo>
                  <a:pt x="2306842" y="0"/>
                  <a:pt x="2313070" y="5834"/>
                  <a:pt x="2313070" y="12397"/>
                </a:cubicBezTo>
                <a:cubicBezTo>
                  <a:pt x="2313070" y="19690"/>
                  <a:pt x="2306842" y="26254"/>
                  <a:pt x="2298283" y="26254"/>
                </a:cubicBezTo>
                <a:cubicBezTo>
                  <a:pt x="2290497" y="26254"/>
                  <a:pt x="2283493" y="19690"/>
                  <a:pt x="2283493" y="12397"/>
                </a:cubicBezTo>
                <a:cubicBezTo>
                  <a:pt x="2283493" y="5834"/>
                  <a:pt x="2290497" y="0"/>
                  <a:pt x="2298283" y="0"/>
                </a:cubicBezTo>
                <a:close/>
                <a:moveTo>
                  <a:pt x="2226517" y="0"/>
                </a:moveTo>
                <a:cubicBezTo>
                  <a:pt x="2234542" y="0"/>
                  <a:pt x="2238916" y="5834"/>
                  <a:pt x="2238916" y="13856"/>
                </a:cubicBezTo>
                <a:cubicBezTo>
                  <a:pt x="2238916" y="19690"/>
                  <a:pt x="2234542" y="26254"/>
                  <a:pt x="2226517" y="26254"/>
                </a:cubicBezTo>
                <a:cubicBezTo>
                  <a:pt x="2218495" y="26254"/>
                  <a:pt x="2212659" y="19690"/>
                  <a:pt x="2212659" y="13856"/>
                </a:cubicBezTo>
                <a:cubicBezTo>
                  <a:pt x="2212659" y="5834"/>
                  <a:pt x="2218495" y="0"/>
                  <a:pt x="2226517" y="0"/>
                </a:cubicBezTo>
                <a:close/>
                <a:moveTo>
                  <a:pt x="2155683" y="0"/>
                </a:moveTo>
                <a:cubicBezTo>
                  <a:pt x="2161520" y="0"/>
                  <a:pt x="2168084" y="5834"/>
                  <a:pt x="2168084" y="13856"/>
                </a:cubicBezTo>
                <a:cubicBezTo>
                  <a:pt x="2168084" y="19690"/>
                  <a:pt x="2161520" y="26254"/>
                  <a:pt x="2155683" y="26254"/>
                </a:cubicBezTo>
                <a:cubicBezTo>
                  <a:pt x="2147663" y="26254"/>
                  <a:pt x="2141827" y="19690"/>
                  <a:pt x="2141827" y="13856"/>
                </a:cubicBezTo>
                <a:cubicBezTo>
                  <a:pt x="2141827" y="5834"/>
                  <a:pt x="2147663" y="0"/>
                  <a:pt x="2155683" y="0"/>
                </a:cubicBezTo>
                <a:close/>
                <a:moveTo>
                  <a:pt x="2083393" y="0"/>
                </a:moveTo>
                <a:cubicBezTo>
                  <a:pt x="2090686" y="0"/>
                  <a:pt x="2097249" y="5834"/>
                  <a:pt x="2097249" y="13856"/>
                </a:cubicBezTo>
                <a:cubicBezTo>
                  <a:pt x="2097249" y="19690"/>
                  <a:pt x="2090686" y="26254"/>
                  <a:pt x="2083393" y="26254"/>
                </a:cubicBezTo>
                <a:cubicBezTo>
                  <a:pt x="2076829" y="26254"/>
                  <a:pt x="2070995" y="19690"/>
                  <a:pt x="2070995" y="13856"/>
                </a:cubicBezTo>
                <a:cubicBezTo>
                  <a:pt x="2070995" y="5834"/>
                  <a:pt x="2076829" y="0"/>
                  <a:pt x="2083393" y="0"/>
                </a:cubicBezTo>
                <a:close/>
                <a:moveTo>
                  <a:pt x="2011835" y="0"/>
                </a:moveTo>
                <a:cubicBezTo>
                  <a:pt x="2019855" y="0"/>
                  <a:pt x="2026421" y="5834"/>
                  <a:pt x="2026421" y="13856"/>
                </a:cubicBezTo>
                <a:cubicBezTo>
                  <a:pt x="2026421" y="19690"/>
                  <a:pt x="2019855" y="26254"/>
                  <a:pt x="2011835" y="26254"/>
                </a:cubicBezTo>
                <a:cubicBezTo>
                  <a:pt x="2006003" y="26254"/>
                  <a:pt x="2000168" y="19690"/>
                  <a:pt x="2000168" y="13856"/>
                </a:cubicBezTo>
                <a:cubicBezTo>
                  <a:pt x="2000168" y="5834"/>
                  <a:pt x="2006003" y="0"/>
                  <a:pt x="2011835" y="0"/>
                </a:cubicBezTo>
                <a:close/>
                <a:moveTo>
                  <a:pt x="1938365" y="0"/>
                </a:moveTo>
                <a:cubicBezTo>
                  <a:pt x="1946388" y="0"/>
                  <a:pt x="1952222" y="5834"/>
                  <a:pt x="1952222" y="13856"/>
                </a:cubicBezTo>
                <a:cubicBezTo>
                  <a:pt x="1952222" y="19690"/>
                  <a:pt x="1946388" y="26254"/>
                  <a:pt x="1938365" y="26254"/>
                </a:cubicBezTo>
                <a:cubicBezTo>
                  <a:pt x="1931072" y="26254"/>
                  <a:pt x="1925971" y="19690"/>
                  <a:pt x="1925971" y="13856"/>
                </a:cubicBezTo>
                <a:cubicBezTo>
                  <a:pt x="1925971" y="5834"/>
                  <a:pt x="1931072" y="0"/>
                  <a:pt x="1938365" y="0"/>
                </a:cubicBezTo>
                <a:close/>
                <a:moveTo>
                  <a:pt x="1869922" y="0"/>
                </a:moveTo>
                <a:cubicBezTo>
                  <a:pt x="1878483" y="0"/>
                  <a:pt x="1884712" y="5834"/>
                  <a:pt x="1884712" y="13856"/>
                </a:cubicBezTo>
                <a:cubicBezTo>
                  <a:pt x="1884712" y="19690"/>
                  <a:pt x="1878483" y="26254"/>
                  <a:pt x="1869922" y="26254"/>
                </a:cubicBezTo>
                <a:cubicBezTo>
                  <a:pt x="1862138" y="26254"/>
                  <a:pt x="1855131" y="19690"/>
                  <a:pt x="1855131" y="13856"/>
                </a:cubicBezTo>
                <a:cubicBezTo>
                  <a:pt x="1855131" y="5834"/>
                  <a:pt x="1862138" y="0"/>
                  <a:pt x="1869922" y="0"/>
                </a:cubicBezTo>
                <a:close/>
                <a:moveTo>
                  <a:pt x="1799087" y="0"/>
                </a:moveTo>
                <a:cubicBezTo>
                  <a:pt x="1807649" y="0"/>
                  <a:pt x="1813879" y="5834"/>
                  <a:pt x="1813879" y="13856"/>
                </a:cubicBezTo>
                <a:cubicBezTo>
                  <a:pt x="1813879" y="19690"/>
                  <a:pt x="1807649" y="26254"/>
                  <a:pt x="1799087" y="26254"/>
                </a:cubicBezTo>
                <a:cubicBezTo>
                  <a:pt x="1790527" y="26254"/>
                  <a:pt x="1784303" y="19690"/>
                  <a:pt x="1784303" y="13856"/>
                </a:cubicBezTo>
                <a:cubicBezTo>
                  <a:pt x="1784303" y="5834"/>
                  <a:pt x="1790527" y="0"/>
                  <a:pt x="1799087" y="0"/>
                </a:cubicBezTo>
                <a:close/>
                <a:moveTo>
                  <a:pt x="1728262" y="0"/>
                </a:moveTo>
                <a:cubicBezTo>
                  <a:pt x="1736828" y="0"/>
                  <a:pt x="1743052" y="5834"/>
                  <a:pt x="1743052" y="13856"/>
                </a:cubicBezTo>
                <a:cubicBezTo>
                  <a:pt x="1743052" y="19690"/>
                  <a:pt x="1736828" y="26254"/>
                  <a:pt x="1728262" y="26254"/>
                </a:cubicBezTo>
                <a:cubicBezTo>
                  <a:pt x="1719700" y="26254"/>
                  <a:pt x="1713474" y="19690"/>
                  <a:pt x="1713474" y="13856"/>
                </a:cubicBezTo>
                <a:cubicBezTo>
                  <a:pt x="1713474" y="5834"/>
                  <a:pt x="1719700" y="0"/>
                  <a:pt x="1728262" y="0"/>
                </a:cubicBezTo>
                <a:close/>
                <a:moveTo>
                  <a:pt x="1656501" y="0"/>
                </a:moveTo>
                <a:cubicBezTo>
                  <a:pt x="1663792" y="0"/>
                  <a:pt x="1668900" y="5834"/>
                  <a:pt x="1668900" y="13856"/>
                </a:cubicBezTo>
                <a:cubicBezTo>
                  <a:pt x="1668900" y="19690"/>
                  <a:pt x="1663792" y="26254"/>
                  <a:pt x="1656501" y="26254"/>
                </a:cubicBezTo>
                <a:cubicBezTo>
                  <a:pt x="1648481" y="26254"/>
                  <a:pt x="1642655" y="19690"/>
                  <a:pt x="1642655" y="13856"/>
                </a:cubicBezTo>
                <a:cubicBezTo>
                  <a:pt x="1642655" y="5834"/>
                  <a:pt x="1648481" y="0"/>
                  <a:pt x="1656501" y="0"/>
                </a:cubicBezTo>
                <a:close/>
                <a:moveTo>
                  <a:pt x="1582299" y="0"/>
                </a:moveTo>
                <a:cubicBezTo>
                  <a:pt x="1588134" y="0"/>
                  <a:pt x="1594704" y="5834"/>
                  <a:pt x="1594704" y="13856"/>
                </a:cubicBezTo>
                <a:cubicBezTo>
                  <a:pt x="1594704" y="19690"/>
                  <a:pt x="1588134" y="26254"/>
                  <a:pt x="1582299" y="26254"/>
                </a:cubicBezTo>
                <a:cubicBezTo>
                  <a:pt x="1574277" y="26254"/>
                  <a:pt x="1568444" y="19690"/>
                  <a:pt x="1568444" y="13856"/>
                </a:cubicBezTo>
                <a:cubicBezTo>
                  <a:pt x="1568444" y="5834"/>
                  <a:pt x="1574277" y="0"/>
                  <a:pt x="1582299" y="0"/>
                </a:cubicBezTo>
                <a:close/>
              </a:path>
            </a:pathLst>
          </a:custGeom>
          <a:solidFill>
            <a:srgbClr val="252A57"/>
          </a:solidFill>
          <a:ln>
            <a:noFill/>
          </a:ln>
          <a:effectLst/>
        </p:spPr>
        <p:txBody>
          <a:bodyPr wrap="square" anchor="ctr">
            <a:noAutofit/>
          </a:bodyPr>
          <a:lstStyle/>
          <a:p>
            <a:endParaRPr lang="en-US" sz="3266" dirty="0">
              <a:latin typeface="Nunito Sans ExtraLight" pitchFamily="2" charset="77"/>
            </a:endParaRPr>
          </a:p>
        </p:txBody>
      </p:sp>
      <p:sp>
        <p:nvSpPr>
          <p:cNvPr id="5" name="Triangle 4">
            <a:extLst>
              <a:ext uri="{FF2B5EF4-FFF2-40B4-BE49-F238E27FC236}">
                <a16:creationId xmlns:a16="http://schemas.microsoft.com/office/drawing/2014/main" id="{883A276F-70E1-9141-8ED6-EF00DB6BDC2B}"/>
              </a:ext>
            </a:extLst>
          </p:cNvPr>
          <p:cNvSpPr/>
          <p:nvPr/>
        </p:nvSpPr>
        <p:spPr>
          <a:xfrm rot="5400000">
            <a:off x="6076468" y="2006515"/>
            <a:ext cx="283219" cy="244155"/>
          </a:xfrm>
          <a:prstGeom prst="triangl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 dirty="0">
              <a:latin typeface="Nunito Sans ExtraLight" pitchFamily="2" charset="77"/>
            </a:endParaRPr>
          </a:p>
        </p:txBody>
      </p:sp>
      <p:sp>
        <p:nvSpPr>
          <p:cNvPr id="42" name="Triangle 41">
            <a:extLst>
              <a:ext uri="{FF2B5EF4-FFF2-40B4-BE49-F238E27FC236}">
                <a16:creationId xmlns:a16="http://schemas.microsoft.com/office/drawing/2014/main" id="{1C658F5C-FE23-2045-BDF9-9F210241FD78}"/>
              </a:ext>
            </a:extLst>
          </p:cNvPr>
          <p:cNvSpPr/>
          <p:nvPr/>
        </p:nvSpPr>
        <p:spPr>
          <a:xfrm rot="5400000">
            <a:off x="6076468" y="5484261"/>
            <a:ext cx="283219" cy="244155"/>
          </a:xfrm>
          <a:prstGeom prst="triangl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 dirty="0">
              <a:latin typeface="Nunito Sans ExtraLight" pitchFamily="2" charset="77"/>
            </a:endParaRPr>
          </a:p>
        </p:txBody>
      </p:sp>
      <p:sp>
        <p:nvSpPr>
          <p:cNvPr id="43" name="Triangle 42">
            <a:extLst>
              <a:ext uri="{FF2B5EF4-FFF2-40B4-BE49-F238E27FC236}">
                <a16:creationId xmlns:a16="http://schemas.microsoft.com/office/drawing/2014/main" id="{F1671437-244F-B049-8198-6B14A4A63B19}"/>
              </a:ext>
            </a:extLst>
          </p:cNvPr>
          <p:cNvSpPr/>
          <p:nvPr/>
        </p:nvSpPr>
        <p:spPr>
          <a:xfrm rot="16200000">
            <a:off x="5832314" y="3788748"/>
            <a:ext cx="283219" cy="244155"/>
          </a:xfrm>
          <a:prstGeom prst="triangle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 dirty="0">
              <a:latin typeface="Nunito Sans ExtraLight" pitchFamily="2" charset="77"/>
            </a:endParaRPr>
          </a:p>
        </p:txBody>
      </p:sp>
      <p:cxnSp>
        <p:nvCxnSpPr>
          <p:cNvPr id="23" name="Straight Connector 22">
            <a:extLst>
              <a:ext uri="{FF2B5EF4-FFF2-40B4-BE49-F238E27FC236}">
                <a16:creationId xmlns:a16="http://schemas.microsoft.com/office/drawing/2014/main" id="{EDD4CF21-3955-1841-8F86-E93EEF453D60}"/>
              </a:ext>
            </a:extLst>
          </p:cNvPr>
          <p:cNvCxnSpPr>
            <a:cxnSpLocks/>
          </p:cNvCxnSpPr>
          <p:nvPr/>
        </p:nvCxnSpPr>
        <p:spPr>
          <a:xfrm>
            <a:off x="6096000" y="1659467"/>
            <a:ext cx="0" cy="5198534"/>
          </a:xfrm>
          <a:prstGeom prst="line">
            <a:avLst/>
          </a:prstGeom>
          <a:ln w="63500">
            <a:gradFill>
              <a:gsLst>
                <a:gs pos="0">
                  <a:schemeClr val="accent1"/>
                </a:gs>
                <a:gs pos="50000">
                  <a:schemeClr val="accent2"/>
                </a:gs>
                <a:gs pos="100000">
                  <a:schemeClr val="accent3"/>
                </a:gs>
              </a:gsLst>
              <a:lin ang="540000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" name="TextBox 19">
            <a:extLst>
              <a:ext uri="{FF2B5EF4-FFF2-40B4-BE49-F238E27FC236}">
                <a16:creationId xmlns:a16="http://schemas.microsoft.com/office/drawing/2014/main" id="{A69F7CE2-7FE6-D04C-B902-1C6D03DE5046}"/>
              </a:ext>
            </a:extLst>
          </p:cNvPr>
          <p:cNvSpPr txBox="1"/>
          <p:nvPr/>
        </p:nvSpPr>
        <p:spPr>
          <a:xfrm>
            <a:off x="6517786" y="1539958"/>
            <a:ext cx="1787669" cy="86177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ru-RU" sz="5000" dirty="0">
                <a:solidFill>
                  <a:schemeClr val="tx2">
                    <a:lumMod val="40000"/>
                    <a:lumOff val="60000"/>
                    <a:alpha val="50000"/>
                  </a:schemeClr>
                </a:solidFill>
                <a:latin typeface="Commissioner ExtraBold" pitchFamily="2" charset="0"/>
              </a:rPr>
              <a:t>2020</a:t>
            </a:r>
            <a:endParaRPr lang="en-US" sz="5000" dirty="0">
              <a:solidFill>
                <a:schemeClr val="tx2">
                  <a:lumMod val="40000"/>
                  <a:lumOff val="60000"/>
                  <a:alpha val="50000"/>
                </a:schemeClr>
              </a:solidFill>
              <a:latin typeface="Commissioner ExtraBold" pitchFamily="2" charset="0"/>
            </a:endParaRP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81D6ABB4-5E18-4245-B6B1-8D53D8A95C95}"/>
              </a:ext>
            </a:extLst>
          </p:cNvPr>
          <p:cNvSpPr txBox="1"/>
          <p:nvPr/>
        </p:nvSpPr>
        <p:spPr>
          <a:xfrm>
            <a:off x="6642283" y="1980618"/>
            <a:ext cx="1604927" cy="338554"/>
          </a:xfrm>
          <a:prstGeom prst="rect">
            <a:avLst/>
          </a:prstGeom>
          <a:noFill/>
          <a:ln>
            <a:noFill/>
          </a:ln>
        </p:spPr>
        <p:txBody>
          <a:bodyPr wrap="none" rtlCol="0" anchor="b">
            <a:spAutoFit/>
          </a:bodyPr>
          <a:lstStyle/>
          <a:p>
            <a:r>
              <a:rPr lang="ru-RU" sz="1600" spc="75" dirty="0">
                <a:solidFill>
                  <a:schemeClr val="tx2"/>
                </a:solidFill>
                <a:latin typeface="Commissioner ExtraBold" pitchFamily="2" charset="0"/>
                <a:ea typeface="Source Sans Pro" panose="020B0503030403020204" pitchFamily="34" charset="0"/>
                <a:cs typeface="Lato Heavy" panose="020F0502020204030203" pitchFamily="34" charset="0"/>
              </a:rPr>
              <a:t>ЗАГОЛОВОК</a:t>
            </a:r>
            <a:endParaRPr lang="en-US" sz="1600" spc="75" dirty="0">
              <a:solidFill>
                <a:schemeClr val="tx2"/>
              </a:solidFill>
              <a:latin typeface="Commissioner ExtraBold" pitchFamily="2" charset="0"/>
              <a:ea typeface="Source Sans Pro" panose="020B0503030403020204" pitchFamily="34" charset="0"/>
              <a:cs typeface="Lato Heavy" panose="020F0502020204030203" pitchFamily="34" charset="0"/>
            </a:endParaRPr>
          </a:p>
        </p:txBody>
      </p:sp>
      <p:sp>
        <p:nvSpPr>
          <p:cNvPr id="24" name="Subtitle 2">
            <a:extLst>
              <a:ext uri="{FF2B5EF4-FFF2-40B4-BE49-F238E27FC236}">
                <a16:creationId xmlns:a16="http://schemas.microsoft.com/office/drawing/2014/main" id="{DCDB5E4D-FC95-B446-9E3B-6A64C4DC9D48}"/>
              </a:ext>
            </a:extLst>
          </p:cNvPr>
          <p:cNvSpPr txBox="1">
            <a:spLocks/>
          </p:cNvSpPr>
          <p:nvPr/>
        </p:nvSpPr>
        <p:spPr>
          <a:xfrm>
            <a:off x="6642283" y="2356087"/>
            <a:ext cx="3737344" cy="799065"/>
          </a:xfrm>
          <a:prstGeom prst="rect">
            <a:avLst/>
          </a:prstGeom>
        </p:spPr>
        <p:txBody>
          <a:bodyPr vert="horz" wrap="square" lIns="45720" tIns="22860" rIns="45720" bIns="22860" rtlCol="0" anchor="t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>
              <a:lnSpc>
                <a:spcPts val="2000"/>
              </a:lnSpc>
              <a:spcBef>
                <a:spcPts val="600"/>
              </a:spcBef>
            </a:pPr>
            <a:r>
              <a:rPr lang="ru-RU" sz="1400" dirty="0">
                <a:solidFill>
                  <a:schemeClr val="tx1"/>
                </a:solidFill>
                <a:latin typeface="Fira Sans Light" panose="020B0403050000020004" pitchFamily="34" charset="0"/>
                <a:ea typeface="Fira Sans Light" panose="020B0403050000020004" pitchFamily="34" charset="0"/>
                <a:cs typeface="Noto Sans Light" panose="020B0402040504020204" pitchFamily="34" charset="0"/>
              </a:rPr>
              <a:t>Крупнейший образовательный, научный, культурный, просветительский центр самого западного региона России</a:t>
            </a:r>
            <a:r>
              <a:rPr lang="en-US" sz="1400" dirty="0">
                <a:solidFill>
                  <a:schemeClr val="tx1"/>
                </a:solidFill>
                <a:latin typeface="Fira Sans Light" panose="020B0403050000020004" pitchFamily="34" charset="0"/>
                <a:ea typeface="Fira Sans Light" panose="020B0403050000020004" pitchFamily="34" charset="0"/>
                <a:cs typeface="Noto Sans Light" panose="020B0402040504020204" pitchFamily="34" charset="0"/>
              </a:rPr>
              <a:t>.</a:t>
            </a:r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77D18FDC-5297-3448-B597-792EF7BA5108}"/>
              </a:ext>
            </a:extLst>
          </p:cNvPr>
          <p:cNvSpPr txBox="1"/>
          <p:nvPr/>
        </p:nvSpPr>
        <p:spPr>
          <a:xfrm>
            <a:off x="6517786" y="5015652"/>
            <a:ext cx="1726755" cy="86177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ru-RU" sz="5000" dirty="0">
                <a:solidFill>
                  <a:schemeClr val="tx2">
                    <a:lumMod val="40000"/>
                    <a:lumOff val="60000"/>
                    <a:alpha val="50000"/>
                  </a:schemeClr>
                </a:solidFill>
                <a:latin typeface="Commissioner ExtraBold" pitchFamily="2" charset="0"/>
              </a:rPr>
              <a:t>2022</a:t>
            </a:r>
            <a:endParaRPr lang="en-US" sz="5000" dirty="0">
              <a:solidFill>
                <a:schemeClr val="tx2">
                  <a:lumMod val="40000"/>
                  <a:lumOff val="60000"/>
                  <a:alpha val="50000"/>
                </a:schemeClr>
              </a:solidFill>
              <a:latin typeface="Commissioner ExtraBold" pitchFamily="2" charset="0"/>
            </a:endParaRP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FA95EC29-CD98-DE46-99A4-330389C80F92}"/>
              </a:ext>
            </a:extLst>
          </p:cNvPr>
          <p:cNvSpPr txBox="1"/>
          <p:nvPr/>
        </p:nvSpPr>
        <p:spPr>
          <a:xfrm>
            <a:off x="6642283" y="5456312"/>
            <a:ext cx="1604927" cy="338554"/>
          </a:xfrm>
          <a:prstGeom prst="rect">
            <a:avLst/>
          </a:prstGeom>
          <a:noFill/>
          <a:ln>
            <a:noFill/>
          </a:ln>
        </p:spPr>
        <p:txBody>
          <a:bodyPr wrap="none" rtlCol="0" anchor="b">
            <a:spAutoFit/>
          </a:bodyPr>
          <a:lstStyle/>
          <a:p>
            <a:r>
              <a:rPr lang="ru-RU" sz="1600" spc="75" dirty="0">
                <a:solidFill>
                  <a:schemeClr val="tx2"/>
                </a:solidFill>
                <a:latin typeface="Commissioner ExtraBold" pitchFamily="2" charset="0"/>
                <a:ea typeface="Source Sans Pro" panose="020B0503030403020204" pitchFamily="34" charset="0"/>
                <a:cs typeface="Lato Heavy" panose="020F0502020204030203" pitchFamily="34" charset="0"/>
              </a:rPr>
              <a:t>ЗАГОЛОВОК</a:t>
            </a:r>
            <a:endParaRPr lang="en-US" sz="1600" spc="75" dirty="0">
              <a:solidFill>
                <a:schemeClr val="tx2"/>
              </a:solidFill>
              <a:latin typeface="Commissioner ExtraBold" pitchFamily="2" charset="0"/>
              <a:ea typeface="Source Sans Pro" panose="020B0503030403020204" pitchFamily="34" charset="0"/>
              <a:cs typeface="Lato Heavy" panose="020F0502020204030203" pitchFamily="34" charset="0"/>
            </a:endParaRPr>
          </a:p>
        </p:txBody>
      </p:sp>
      <p:sp>
        <p:nvSpPr>
          <p:cNvPr id="31" name="Subtitle 2">
            <a:extLst>
              <a:ext uri="{FF2B5EF4-FFF2-40B4-BE49-F238E27FC236}">
                <a16:creationId xmlns:a16="http://schemas.microsoft.com/office/drawing/2014/main" id="{262E9278-C721-884A-BF99-A7B52BCEC2BA}"/>
              </a:ext>
            </a:extLst>
          </p:cNvPr>
          <p:cNvSpPr txBox="1">
            <a:spLocks/>
          </p:cNvSpPr>
          <p:nvPr/>
        </p:nvSpPr>
        <p:spPr>
          <a:xfrm>
            <a:off x="6642283" y="5831781"/>
            <a:ext cx="3737344" cy="799065"/>
          </a:xfrm>
          <a:prstGeom prst="rect">
            <a:avLst/>
          </a:prstGeom>
        </p:spPr>
        <p:txBody>
          <a:bodyPr vert="horz" wrap="square" lIns="45720" tIns="22860" rIns="45720" bIns="22860" rtlCol="0" anchor="t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>
              <a:lnSpc>
                <a:spcPts val="2000"/>
              </a:lnSpc>
              <a:spcBef>
                <a:spcPts val="600"/>
              </a:spcBef>
            </a:pPr>
            <a:r>
              <a:rPr lang="ru-RU" sz="1400" dirty="0">
                <a:solidFill>
                  <a:schemeClr val="tx1"/>
                </a:solidFill>
                <a:latin typeface="Fira Sans Light" panose="020B0403050000020004" pitchFamily="34" charset="0"/>
                <a:ea typeface="Fira Sans Light" panose="020B0403050000020004" pitchFamily="34" charset="0"/>
                <a:cs typeface="Noto Sans Light" panose="020B0402040504020204" pitchFamily="34" charset="0"/>
              </a:rPr>
              <a:t>Крупнейший образовательный, научный, культурный, просветительский центр самого западного региона России</a:t>
            </a:r>
            <a:r>
              <a:rPr lang="en-US" sz="1400" dirty="0">
                <a:solidFill>
                  <a:schemeClr val="tx1"/>
                </a:solidFill>
                <a:latin typeface="Fira Sans Light" panose="020B0403050000020004" pitchFamily="34" charset="0"/>
                <a:ea typeface="Fira Sans Light" panose="020B0403050000020004" pitchFamily="34" charset="0"/>
                <a:cs typeface="Noto Sans Light" panose="020B0402040504020204" pitchFamily="34" charset="0"/>
              </a:rPr>
              <a:t>.</a:t>
            </a: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CB7525F7-D315-FD43-AF43-049DD87B5DEB}"/>
              </a:ext>
            </a:extLst>
          </p:cNvPr>
          <p:cNvSpPr txBox="1"/>
          <p:nvPr/>
        </p:nvSpPr>
        <p:spPr>
          <a:xfrm>
            <a:off x="3996562" y="3277805"/>
            <a:ext cx="1656224" cy="86177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ru-RU" sz="5000" dirty="0">
                <a:solidFill>
                  <a:schemeClr val="tx2">
                    <a:lumMod val="40000"/>
                    <a:lumOff val="60000"/>
                    <a:alpha val="50000"/>
                  </a:schemeClr>
                </a:solidFill>
                <a:latin typeface="Commissioner ExtraBold" pitchFamily="2" charset="0"/>
              </a:rPr>
              <a:t>2021</a:t>
            </a:r>
            <a:endParaRPr lang="en-US" sz="5000" dirty="0">
              <a:solidFill>
                <a:schemeClr val="tx2">
                  <a:lumMod val="40000"/>
                  <a:lumOff val="60000"/>
                  <a:alpha val="50000"/>
                </a:schemeClr>
              </a:solidFill>
              <a:latin typeface="Commissioner ExtraBold" pitchFamily="2" charset="0"/>
            </a:endParaRPr>
          </a:p>
        </p:txBody>
      </p:sp>
      <p:sp>
        <p:nvSpPr>
          <p:cNvPr id="37" name="TextBox 36">
            <a:extLst>
              <a:ext uri="{FF2B5EF4-FFF2-40B4-BE49-F238E27FC236}">
                <a16:creationId xmlns:a16="http://schemas.microsoft.com/office/drawing/2014/main" id="{613F833D-658B-D646-9DCD-D381FD481A64}"/>
              </a:ext>
            </a:extLst>
          </p:cNvPr>
          <p:cNvSpPr txBox="1"/>
          <p:nvPr/>
        </p:nvSpPr>
        <p:spPr>
          <a:xfrm>
            <a:off x="3944790" y="3718465"/>
            <a:ext cx="1604928" cy="338554"/>
          </a:xfrm>
          <a:prstGeom prst="rect">
            <a:avLst/>
          </a:prstGeom>
          <a:noFill/>
          <a:ln>
            <a:noFill/>
          </a:ln>
        </p:spPr>
        <p:txBody>
          <a:bodyPr wrap="none" rtlCol="0" anchor="b">
            <a:spAutoFit/>
          </a:bodyPr>
          <a:lstStyle/>
          <a:p>
            <a:pPr algn="r"/>
            <a:r>
              <a:rPr lang="ru-RU" sz="1600" spc="75" dirty="0">
                <a:solidFill>
                  <a:schemeClr val="tx2"/>
                </a:solidFill>
                <a:latin typeface="Commissioner ExtraBold" pitchFamily="2" charset="0"/>
                <a:ea typeface="Source Sans Pro" panose="020B0503030403020204" pitchFamily="34" charset="0"/>
                <a:cs typeface="Lato Heavy" panose="020F0502020204030203" pitchFamily="34" charset="0"/>
              </a:rPr>
              <a:t>ЗАГОЛОВОК</a:t>
            </a:r>
            <a:endParaRPr lang="en-US" sz="1600" spc="75" dirty="0">
              <a:solidFill>
                <a:schemeClr val="tx2"/>
              </a:solidFill>
              <a:latin typeface="Commissioner ExtraBold" pitchFamily="2" charset="0"/>
              <a:ea typeface="Source Sans Pro" panose="020B0503030403020204" pitchFamily="34" charset="0"/>
              <a:cs typeface="Lato Heavy" panose="020F0502020204030203" pitchFamily="34" charset="0"/>
            </a:endParaRPr>
          </a:p>
        </p:txBody>
      </p:sp>
      <p:sp>
        <p:nvSpPr>
          <p:cNvPr id="39" name="Subtitle 2">
            <a:extLst>
              <a:ext uri="{FF2B5EF4-FFF2-40B4-BE49-F238E27FC236}">
                <a16:creationId xmlns:a16="http://schemas.microsoft.com/office/drawing/2014/main" id="{C65ADD50-6B3E-4B4D-9543-A565F53FBB4E}"/>
              </a:ext>
            </a:extLst>
          </p:cNvPr>
          <p:cNvSpPr txBox="1">
            <a:spLocks/>
          </p:cNvSpPr>
          <p:nvPr/>
        </p:nvSpPr>
        <p:spPr>
          <a:xfrm>
            <a:off x="1812374" y="4093934"/>
            <a:ext cx="3737344" cy="799065"/>
          </a:xfrm>
          <a:prstGeom prst="rect">
            <a:avLst/>
          </a:prstGeom>
        </p:spPr>
        <p:txBody>
          <a:bodyPr vert="horz" wrap="square" lIns="45720" tIns="22860" rIns="45720" bIns="22860" rtlCol="0" anchor="t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>
              <a:lnSpc>
                <a:spcPts val="2000"/>
              </a:lnSpc>
              <a:spcBef>
                <a:spcPts val="600"/>
              </a:spcBef>
            </a:pPr>
            <a:r>
              <a:rPr lang="ru-RU" sz="1400" dirty="0">
                <a:solidFill>
                  <a:schemeClr val="tx1"/>
                </a:solidFill>
                <a:latin typeface="Fira Sans Light" panose="020B0403050000020004" pitchFamily="34" charset="0"/>
                <a:ea typeface="Fira Sans Light" panose="020B0403050000020004" pitchFamily="34" charset="0"/>
                <a:cs typeface="Noto Sans Light" panose="020B0402040504020204" pitchFamily="34" charset="0"/>
              </a:rPr>
              <a:t>Крупнейший образовательный, научный, культурный, просветительский центр самого западного региона России</a:t>
            </a:r>
            <a:r>
              <a:rPr lang="en-US" sz="1400" dirty="0">
                <a:solidFill>
                  <a:schemeClr val="tx1"/>
                </a:solidFill>
                <a:latin typeface="Fira Sans Light" panose="020B0403050000020004" pitchFamily="34" charset="0"/>
                <a:ea typeface="Fira Sans Light" panose="020B0403050000020004" pitchFamily="34" charset="0"/>
                <a:cs typeface="Noto Sans Light" panose="020B0402040504020204" pitchFamily="34" charset="0"/>
              </a:rPr>
              <a:t>.</a:t>
            </a:r>
          </a:p>
        </p:txBody>
      </p:sp>
      <p:grpSp>
        <p:nvGrpSpPr>
          <p:cNvPr id="2" name="Группа 1">
            <a:extLst>
              <a:ext uri="{FF2B5EF4-FFF2-40B4-BE49-F238E27FC236}">
                <a16:creationId xmlns:a16="http://schemas.microsoft.com/office/drawing/2014/main" id="{668AD03E-87CD-C213-C4D7-796C1C3F7C83}"/>
              </a:ext>
            </a:extLst>
          </p:cNvPr>
          <p:cNvGrpSpPr/>
          <p:nvPr/>
        </p:nvGrpSpPr>
        <p:grpSpPr>
          <a:xfrm>
            <a:off x="-39872" y="-510096"/>
            <a:ext cx="12299211" cy="2044088"/>
            <a:chOff x="-39872" y="-510096"/>
            <a:chExt cx="12299211" cy="2044088"/>
          </a:xfrm>
        </p:grpSpPr>
        <p:sp>
          <p:nvSpPr>
            <p:cNvPr id="34" name="Rectangle 51">
              <a:extLst>
                <a:ext uri="{FF2B5EF4-FFF2-40B4-BE49-F238E27FC236}">
                  <a16:creationId xmlns:a16="http://schemas.microsoft.com/office/drawing/2014/main" id="{F9973F21-291E-3848-A531-AE52E28FAB3E}"/>
                </a:ext>
              </a:extLst>
            </p:cNvPr>
            <p:cNvSpPr/>
            <p:nvPr/>
          </p:nvSpPr>
          <p:spPr>
            <a:xfrm rot="5400000">
              <a:off x="5560131" y="-5733956"/>
              <a:ext cx="1071740" cy="12271745"/>
            </a:xfrm>
            <a:prstGeom prst="rect">
              <a:avLst/>
            </a:prstGeom>
            <a:gradFill>
              <a:gsLst>
                <a:gs pos="0">
                  <a:schemeClr val="accent5"/>
                </a:gs>
                <a:gs pos="50000">
                  <a:schemeClr val="accent2"/>
                </a:gs>
                <a:gs pos="99000">
                  <a:srgbClr val="7030A0"/>
                </a:gs>
              </a:gsLst>
              <a:lin ang="270000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900" dirty="0">
                <a:latin typeface="Nunito Sans ExtraLight" pitchFamily="2" charset="77"/>
              </a:endParaRPr>
            </a:p>
          </p:txBody>
        </p:sp>
        <p:grpSp>
          <p:nvGrpSpPr>
            <p:cNvPr id="19" name="Группа 18">
              <a:extLst>
                <a:ext uri="{FF2B5EF4-FFF2-40B4-BE49-F238E27FC236}">
                  <a16:creationId xmlns:a16="http://schemas.microsoft.com/office/drawing/2014/main" id="{34D02FE0-361B-E443-8FC2-B86E1DBC8DD4}"/>
                </a:ext>
              </a:extLst>
            </p:cNvPr>
            <p:cNvGrpSpPr/>
            <p:nvPr/>
          </p:nvGrpSpPr>
          <p:grpSpPr>
            <a:xfrm>
              <a:off x="521908" y="-510096"/>
              <a:ext cx="11737431" cy="2044088"/>
              <a:chOff x="521908" y="-510096"/>
              <a:chExt cx="11737431" cy="2044088"/>
            </a:xfrm>
          </p:grpSpPr>
          <p:pic>
            <p:nvPicPr>
              <p:cNvPr id="27" name="Рисунок 26">
                <a:extLst>
                  <a:ext uri="{FF2B5EF4-FFF2-40B4-BE49-F238E27FC236}">
                    <a16:creationId xmlns:a16="http://schemas.microsoft.com/office/drawing/2014/main" id="{E4469374-3914-4C43-A2F1-769CE9814023}"/>
                  </a:ext>
                </a:extLst>
              </p:cNvPr>
              <p:cNvPicPr>
                <a:picLocks noChangeAspect="1"/>
              </p:cNvPicPr>
              <p:nvPr/>
            </p:nvPicPr>
            <p:blipFill rotWithShape="1">
              <a:blip r:embed="rId2">
                <a:extLst>
                  <a:ext uri="{96DAC541-7B7A-43D3-8B79-37D633B846F1}">
                    <asvg:svgBlip xmlns:asvg="http://schemas.microsoft.com/office/drawing/2016/SVG/main" r:embed="rId3"/>
                  </a:ext>
                </a:extLst>
              </a:blip>
              <a:srcRect l="25621"/>
              <a:stretch/>
            </p:blipFill>
            <p:spPr>
              <a:xfrm>
                <a:off x="9655629" y="-510096"/>
                <a:ext cx="2603710" cy="1969066"/>
              </a:xfrm>
              <a:prstGeom prst="rect">
                <a:avLst/>
              </a:prstGeom>
            </p:spPr>
          </p:pic>
          <p:grpSp>
            <p:nvGrpSpPr>
              <p:cNvPr id="28" name="Группа 27">
                <a:extLst>
                  <a:ext uri="{FF2B5EF4-FFF2-40B4-BE49-F238E27FC236}">
                    <a16:creationId xmlns:a16="http://schemas.microsoft.com/office/drawing/2014/main" id="{D982123F-17C6-0746-84A6-79C90B03E38E}"/>
                  </a:ext>
                </a:extLst>
              </p:cNvPr>
              <p:cNvGrpSpPr/>
              <p:nvPr/>
            </p:nvGrpSpPr>
            <p:grpSpPr>
              <a:xfrm>
                <a:off x="521908" y="-19037"/>
                <a:ext cx="9658873" cy="1553029"/>
                <a:chOff x="521908" y="-19037"/>
                <a:chExt cx="9658873" cy="1553029"/>
              </a:xfrm>
            </p:grpSpPr>
            <p:sp>
              <p:nvSpPr>
                <p:cNvPr id="32" name="Номер слайда 2">
                  <a:extLst>
                    <a:ext uri="{FF2B5EF4-FFF2-40B4-BE49-F238E27FC236}">
                      <a16:creationId xmlns:a16="http://schemas.microsoft.com/office/drawing/2014/main" id="{E1A59B97-EF85-2142-B26E-1F09255D1DA8}"/>
                    </a:ext>
                  </a:extLst>
                </p:cNvPr>
                <p:cNvSpPr txBox="1">
                  <a:spLocks/>
                </p:cNvSpPr>
                <p:nvPr/>
              </p:nvSpPr>
              <p:spPr>
                <a:xfrm>
                  <a:off x="521908" y="-19037"/>
                  <a:ext cx="3478911" cy="276999"/>
                </a:xfrm>
                <a:prstGeom prst="rect">
                  <a:avLst/>
                </a:prstGeom>
              </p:spPr>
              <p:txBody>
                <a:bodyPr/>
                <a:lstStyle>
                  <a:defPPr>
                    <a:defRPr lang="ru-RU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fld id="{B6F15528-21DE-4FAA-801E-634DDDAF4B2B}" type="slidenum">
                    <a:rPr lang="ru-RU" sz="5400" b="1" smtClean="0">
                      <a:solidFill>
                        <a:schemeClr val="bg1">
                          <a:lumMod val="65000"/>
                        </a:schemeClr>
                      </a:solidFill>
                      <a:latin typeface="Commissioner ExtraBold" pitchFamily="2" charset="0"/>
                      <a:cs typeface="Arial" panose="020B0604020202020204" pitchFamily="34" charset="0"/>
                    </a:rPr>
                    <a:pPr/>
                    <a:t>10</a:t>
                  </a:fld>
                  <a:endParaRPr lang="ru-RU" sz="5400" b="1" dirty="0">
                    <a:solidFill>
                      <a:schemeClr val="bg1">
                        <a:lumMod val="65000"/>
                      </a:schemeClr>
                    </a:solidFill>
                    <a:latin typeface="Commissioner ExtraBold" pitchFamily="2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33" name="Заголовок 1">
                  <a:extLst>
                    <a:ext uri="{FF2B5EF4-FFF2-40B4-BE49-F238E27FC236}">
                      <a16:creationId xmlns:a16="http://schemas.microsoft.com/office/drawing/2014/main" id="{534E29FB-529B-5149-BA67-4E9B52797CF0}"/>
                    </a:ext>
                  </a:extLst>
                </p:cNvPr>
                <p:cNvSpPr txBox="1">
                  <a:spLocks/>
                </p:cNvSpPr>
                <p:nvPr/>
              </p:nvSpPr>
              <p:spPr>
                <a:xfrm>
                  <a:off x="521908" y="446428"/>
                  <a:ext cx="9658873" cy="1087564"/>
                </a:xfrm>
                <a:prstGeom prst="rect">
                  <a:avLst/>
                </a:prstGeom>
                <a:effectLst>
                  <a:outerShdw sx="1000" sy="1000" algn="ctr" rotWithShape="0">
                    <a:schemeClr val="bg1"/>
                  </a:outerShdw>
                </a:effectLst>
              </p:spPr>
              <p:txBody>
                <a:bodyPr vert="horz" lIns="91440" tIns="45720" rIns="91440" bIns="45720" rtlCol="0" anchor="t">
                  <a:noAutofit/>
                </a:bodyPr>
                <a:lstStyle>
                  <a:lvl1pPr algn="l" defTabSz="914400" rtl="0" eaLnBrk="1" latinLnBrk="0" hangingPunct="1">
                    <a:lnSpc>
                      <a:spcPct val="90000"/>
                    </a:lnSpc>
                    <a:spcBef>
                      <a:spcPct val="0"/>
                    </a:spcBef>
                    <a:buNone/>
                    <a:defRPr sz="4400" kern="1200">
                      <a:solidFill>
                        <a:schemeClr val="tx1"/>
                      </a:solidFill>
                      <a:latin typeface="+mj-lt"/>
                      <a:ea typeface="+mj-ea"/>
                      <a:cs typeface="+mj-cs"/>
                    </a:defRPr>
                  </a:lvl1pPr>
                </a:lstStyle>
                <a:p>
                  <a:r>
                    <a:rPr lang="ru-RU" sz="2000" dirty="0">
                      <a:solidFill>
                        <a:schemeClr val="bg1"/>
                      </a:solidFill>
                      <a:latin typeface="Commissioner ExtraBold" pitchFamily="2" charset="0"/>
                    </a:rPr>
                    <a:t>ЗАГОЛОВОК ВЕКА</a:t>
                  </a:r>
                </a:p>
              </p:txBody>
            </p:sp>
          </p:grpSp>
        </p:grpSp>
      </p:grpSp>
    </p:spTree>
    <p:extLst>
      <p:ext uri="{BB962C8B-B14F-4D97-AF65-F5344CB8AC3E}">
        <p14:creationId xmlns:p14="http://schemas.microsoft.com/office/powerpoint/2010/main" val="2055040057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Rectangle 51">
            <a:extLst>
              <a:ext uri="{FF2B5EF4-FFF2-40B4-BE49-F238E27FC236}">
                <a16:creationId xmlns:a16="http://schemas.microsoft.com/office/drawing/2014/main" id="{BC31C722-980B-234E-9584-F2EAE5BFE2EC}"/>
              </a:ext>
            </a:extLst>
          </p:cNvPr>
          <p:cNvSpPr/>
          <p:nvPr/>
        </p:nvSpPr>
        <p:spPr>
          <a:xfrm rot="5400000">
            <a:off x="2511802" y="-2707915"/>
            <a:ext cx="7173598" cy="12271745"/>
          </a:xfrm>
          <a:prstGeom prst="rect">
            <a:avLst/>
          </a:prstGeom>
          <a:gradFill>
            <a:gsLst>
              <a:gs pos="0">
                <a:schemeClr val="accent5"/>
              </a:gs>
              <a:gs pos="50000">
                <a:schemeClr val="accent2"/>
              </a:gs>
              <a:gs pos="99000">
                <a:srgbClr val="7030A0"/>
              </a:gs>
            </a:gsLst>
            <a:lin ang="27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 dirty="0">
              <a:latin typeface="Nunito Sans ExtraLight" pitchFamily="2" charset="77"/>
            </a:endParaRPr>
          </a:p>
        </p:txBody>
      </p:sp>
      <p:sp>
        <p:nvSpPr>
          <p:cNvPr id="20" name="Freeform 19">
            <a:extLst>
              <a:ext uri="{FF2B5EF4-FFF2-40B4-BE49-F238E27FC236}">
                <a16:creationId xmlns:a16="http://schemas.microsoft.com/office/drawing/2014/main" id="{D0C5763F-DC24-D04A-A517-28A46362B4CB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-2830118" y="1888657"/>
            <a:ext cx="6175803" cy="1832361"/>
          </a:xfrm>
          <a:custGeom>
            <a:avLst/>
            <a:gdLst>
              <a:gd name="connsiteX0" fmla="*/ 8010930 w 8023328"/>
              <a:gd name="connsiteY0" fmla="*/ 2354267 h 2380521"/>
              <a:gd name="connsiteX1" fmla="*/ 8023328 w 8023328"/>
              <a:gd name="connsiteY1" fmla="*/ 2366665 h 2380521"/>
              <a:gd name="connsiteX2" fmla="*/ 8010930 w 8023328"/>
              <a:gd name="connsiteY2" fmla="*/ 2380521 h 2380521"/>
              <a:gd name="connsiteX3" fmla="*/ 7997074 w 8023328"/>
              <a:gd name="connsiteY3" fmla="*/ 2366665 h 2380521"/>
              <a:gd name="connsiteX4" fmla="*/ 8010930 w 8023328"/>
              <a:gd name="connsiteY4" fmla="*/ 2354267 h 2380521"/>
              <a:gd name="connsiteX5" fmla="*/ 7940099 w 8023328"/>
              <a:gd name="connsiteY5" fmla="*/ 2354267 h 2380521"/>
              <a:gd name="connsiteX6" fmla="*/ 7952497 w 8023328"/>
              <a:gd name="connsiteY6" fmla="*/ 2366665 h 2380521"/>
              <a:gd name="connsiteX7" fmla="*/ 7940099 w 8023328"/>
              <a:gd name="connsiteY7" fmla="*/ 2380521 h 2380521"/>
              <a:gd name="connsiteX8" fmla="*/ 7926243 w 8023328"/>
              <a:gd name="connsiteY8" fmla="*/ 2366665 h 2380521"/>
              <a:gd name="connsiteX9" fmla="*/ 7940099 w 8023328"/>
              <a:gd name="connsiteY9" fmla="*/ 2354267 h 2380521"/>
              <a:gd name="connsiteX10" fmla="*/ 7869269 w 8023328"/>
              <a:gd name="connsiteY10" fmla="*/ 2354267 h 2380521"/>
              <a:gd name="connsiteX11" fmla="*/ 7881667 w 8023328"/>
              <a:gd name="connsiteY11" fmla="*/ 2366665 h 2380521"/>
              <a:gd name="connsiteX12" fmla="*/ 7869269 w 8023328"/>
              <a:gd name="connsiteY12" fmla="*/ 2380521 h 2380521"/>
              <a:gd name="connsiteX13" fmla="*/ 7855413 w 8023328"/>
              <a:gd name="connsiteY13" fmla="*/ 2366665 h 2380521"/>
              <a:gd name="connsiteX14" fmla="*/ 7869269 w 8023328"/>
              <a:gd name="connsiteY14" fmla="*/ 2354267 h 2380521"/>
              <a:gd name="connsiteX15" fmla="*/ 7796980 w 8023328"/>
              <a:gd name="connsiteY15" fmla="*/ 2354267 h 2380521"/>
              <a:gd name="connsiteX16" fmla="*/ 7810836 w 8023328"/>
              <a:gd name="connsiteY16" fmla="*/ 2366665 h 2380521"/>
              <a:gd name="connsiteX17" fmla="*/ 7796980 w 8023328"/>
              <a:gd name="connsiteY17" fmla="*/ 2380521 h 2380521"/>
              <a:gd name="connsiteX18" fmla="*/ 7784582 w 8023328"/>
              <a:gd name="connsiteY18" fmla="*/ 2366665 h 2380521"/>
              <a:gd name="connsiteX19" fmla="*/ 7796980 w 8023328"/>
              <a:gd name="connsiteY19" fmla="*/ 2354267 h 2380521"/>
              <a:gd name="connsiteX20" fmla="*/ 8010930 w 8023328"/>
              <a:gd name="connsiteY20" fmla="*/ 2283438 h 2380521"/>
              <a:gd name="connsiteX21" fmla="*/ 8023328 w 8023328"/>
              <a:gd name="connsiteY21" fmla="*/ 2295835 h 2380521"/>
              <a:gd name="connsiteX22" fmla="*/ 8010930 w 8023328"/>
              <a:gd name="connsiteY22" fmla="*/ 2309691 h 2380521"/>
              <a:gd name="connsiteX23" fmla="*/ 7997074 w 8023328"/>
              <a:gd name="connsiteY23" fmla="*/ 2295835 h 2380521"/>
              <a:gd name="connsiteX24" fmla="*/ 8010930 w 8023328"/>
              <a:gd name="connsiteY24" fmla="*/ 2283438 h 2380521"/>
              <a:gd name="connsiteX25" fmla="*/ 7940099 w 8023328"/>
              <a:gd name="connsiteY25" fmla="*/ 2283438 h 2380521"/>
              <a:gd name="connsiteX26" fmla="*/ 7952497 w 8023328"/>
              <a:gd name="connsiteY26" fmla="*/ 2295835 h 2380521"/>
              <a:gd name="connsiteX27" fmla="*/ 7940099 w 8023328"/>
              <a:gd name="connsiteY27" fmla="*/ 2309691 h 2380521"/>
              <a:gd name="connsiteX28" fmla="*/ 7926243 w 8023328"/>
              <a:gd name="connsiteY28" fmla="*/ 2295835 h 2380521"/>
              <a:gd name="connsiteX29" fmla="*/ 7940099 w 8023328"/>
              <a:gd name="connsiteY29" fmla="*/ 2283438 h 2380521"/>
              <a:gd name="connsiteX30" fmla="*/ 7869269 w 8023328"/>
              <a:gd name="connsiteY30" fmla="*/ 2283438 h 2380521"/>
              <a:gd name="connsiteX31" fmla="*/ 7881667 w 8023328"/>
              <a:gd name="connsiteY31" fmla="*/ 2295835 h 2380521"/>
              <a:gd name="connsiteX32" fmla="*/ 7869269 w 8023328"/>
              <a:gd name="connsiteY32" fmla="*/ 2309691 h 2380521"/>
              <a:gd name="connsiteX33" fmla="*/ 7855413 w 8023328"/>
              <a:gd name="connsiteY33" fmla="*/ 2295835 h 2380521"/>
              <a:gd name="connsiteX34" fmla="*/ 7869269 w 8023328"/>
              <a:gd name="connsiteY34" fmla="*/ 2283438 h 2380521"/>
              <a:gd name="connsiteX35" fmla="*/ 7796980 w 8023328"/>
              <a:gd name="connsiteY35" fmla="*/ 2283438 h 2380521"/>
              <a:gd name="connsiteX36" fmla="*/ 7810836 w 8023328"/>
              <a:gd name="connsiteY36" fmla="*/ 2295835 h 2380521"/>
              <a:gd name="connsiteX37" fmla="*/ 7796980 w 8023328"/>
              <a:gd name="connsiteY37" fmla="*/ 2309691 h 2380521"/>
              <a:gd name="connsiteX38" fmla="*/ 7784582 w 8023328"/>
              <a:gd name="connsiteY38" fmla="*/ 2295835 h 2380521"/>
              <a:gd name="connsiteX39" fmla="*/ 7796980 w 8023328"/>
              <a:gd name="connsiteY39" fmla="*/ 2283438 h 2380521"/>
              <a:gd name="connsiteX40" fmla="*/ 7726151 w 8023328"/>
              <a:gd name="connsiteY40" fmla="*/ 2283438 h 2380521"/>
              <a:gd name="connsiteX41" fmla="*/ 7740007 w 8023328"/>
              <a:gd name="connsiteY41" fmla="*/ 2295835 h 2380521"/>
              <a:gd name="connsiteX42" fmla="*/ 7726151 w 8023328"/>
              <a:gd name="connsiteY42" fmla="*/ 2309691 h 2380521"/>
              <a:gd name="connsiteX43" fmla="*/ 7713753 w 8023328"/>
              <a:gd name="connsiteY43" fmla="*/ 2295835 h 2380521"/>
              <a:gd name="connsiteX44" fmla="*/ 7726151 w 8023328"/>
              <a:gd name="connsiteY44" fmla="*/ 2283438 h 2380521"/>
              <a:gd name="connsiteX45" fmla="*/ 7940099 w 8023328"/>
              <a:gd name="connsiteY45" fmla="*/ 2209234 h 2380521"/>
              <a:gd name="connsiteX46" fmla="*/ 7952497 w 8023328"/>
              <a:gd name="connsiteY46" fmla="*/ 2224022 h 2380521"/>
              <a:gd name="connsiteX47" fmla="*/ 7940099 w 8023328"/>
              <a:gd name="connsiteY47" fmla="*/ 2238810 h 2380521"/>
              <a:gd name="connsiteX48" fmla="*/ 7926243 w 8023328"/>
              <a:gd name="connsiteY48" fmla="*/ 2224022 h 2380521"/>
              <a:gd name="connsiteX49" fmla="*/ 7940099 w 8023328"/>
              <a:gd name="connsiteY49" fmla="*/ 2209234 h 2380521"/>
              <a:gd name="connsiteX50" fmla="*/ 7867811 w 8023328"/>
              <a:gd name="connsiteY50" fmla="*/ 2209234 h 2380521"/>
              <a:gd name="connsiteX51" fmla="*/ 7881667 w 8023328"/>
              <a:gd name="connsiteY51" fmla="*/ 2224022 h 2380521"/>
              <a:gd name="connsiteX52" fmla="*/ 7867811 w 8023328"/>
              <a:gd name="connsiteY52" fmla="*/ 2238810 h 2380521"/>
              <a:gd name="connsiteX53" fmla="*/ 7855413 w 8023328"/>
              <a:gd name="connsiteY53" fmla="*/ 2224022 h 2380521"/>
              <a:gd name="connsiteX54" fmla="*/ 7867811 w 8023328"/>
              <a:gd name="connsiteY54" fmla="*/ 2209234 h 2380521"/>
              <a:gd name="connsiteX55" fmla="*/ 7796980 w 8023328"/>
              <a:gd name="connsiteY55" fmla="*/ 2209234 h 2380521"/>
              <a:gd name="connsiteX56" fmla="*/ 7810836 w 8023328"/>
              <a:gd name="connsiteY56" fmla="*/ 2224022 h 2380521"/>
              <a:gd name="connsiteX57" fmla="*/ 7796980 w 8023328"/>
              <a:gd name="connsiteY57" fmla="*/ 2238810 h 2380521"/>
              <a:gd name="connsiteX58" fmla="*/ 7784582 w 8023328"/>
              <a:gd name="connsiteY58" fmla="*/ 2224022 h 2380521"/>
              <a:gd name="connsiteX59" fmla="*/ 7796980 w 8023328"/>
              <a:gd name="connsiteY59" fmla="*/ 2209234 h 2380521"/>
              <a:gd name="connsiteX60" fmla="*/ 7726151 w 8023328"/>
              <a:gd name="connsiteY60" fmla="*/ 2209234 h 2380521"/>
              <a:gd name="connsiteX61" fmla="*/ 7740007 w 8023328"/>
              <a:gd name="connsiteY61" fmla="*/ 2224022 h 2380521"/>
              <a:gd name="connsiteX62" fmla="*/ 7726151 w 8023328"/>
              <a:gd name="connsiteY62" fmla="*/ 2238810 h 2380521"/>
              <a:gd name="connsiteX63" fmla="*/ 7713753 w 8023328"/>
              <a:gd name="connsiteY63" fmla="*/ 2224022 h 2380521"/>
              <a:gd name="connsiteX64" fmla="*/ 7726151 w 8023328"/>
              <a:gd name="connsiteY64" fmla="*/ 2209234 h 2380521"/>
              <a:gd name="connsiteX65" fmla="*/ 7940099 w 8023328"/>
              <a:gd name="connsiteY65" fmla="*/ 2138403 h 2380521"/>
              <a:gd name="connsiteX66" fmla="*/ 7952497 w 8023328"/>
              <a:gd name="connsiteY66" fmla="*/ 2153192 h 2380521"/>
              <a:gd name="connsiteX67" fmla="*/ 7940099 w 8023328"/>
              <a:gd name="connsiteY67" fmla="*/ 2167981 h 2380521"/>
              <a:gd name="connsiteX68" fmla="*/ 7926243 w 8023328"/>
              <a:gd name="connsiteY68" fmla="*/ 2153192 h 2380521"/>
              <a:gd name="connsiteX69" fmla="*/ 7940099 w 8023328"/>
              <a:gd name="connsiteY69" fmla="*/ 2138403 h 2380521"/>
              <a:gd name="connsiteX70" fmla="*/ 7867811 w 8023328"/>
              <a:gd name="connsiteY70" fmla="*/ 2138403 h 2380521"/>
              <a:gd name="connsiteX71" fmla="*/ 7881667 w 8023328"/>
              <a:gd name="connsiteY71" fmla="*/ 2153192 h 2380521"/>
              <a:gd name="connsiteX72" fmla="*/ 7867811 w 8023328"/>
              <a:gd name="connsiteY72" fmla="*/ 2167981 h 2380521"/>
              <a:gd name="connsiteX73" fmla="*/ 7855413 w 8023328"/>
              <a:gd name="connsiteY73" fmla="*/ 2153192 h 2380521"/>
              <a:gd name="connsiteX74" fmla="*/ 7867811 w 8023328"/>
              <a:gd name="connsiteY74" fmla="*/ 2138403 h 2380521"/>
              <a:gd name="connsiteX75" fmla="*/ 7796980 w 8023328"/>
              <a:gd name="connsiteY75" fmla="*/ 2138403 h 2380521"/>
              <a:gd name="connsiteX76" fmla="*/ 7810836 w 8023328"/>
              <a:gd name="connsiteY76" fmla="*/ 2153192 h 2380521"/>
              <a:gd name="connsiteX77" fmla="*/ 7796980 w 8023328"/>
              <a:gd name="connsiteY77" fmla="*/ 2167981 h 2380521"/>
              <a:gd name="connsiteX78" fmla="*/ 7784582 w 8023328"/>
              <a:gd name="connsiteY78" fmla="*/ 2153192 h 2380521"/>
              <a:gd name="connsiteX79" fmla="*/ 7796980 w 8023328"/>
              <a:gd name="connsiteY79" fmla="*/ 2138403 h 2380521"/>
              <a:gd name="connsiteX80" fmla="*/ 7726151 w 8023328"/>
              <a:gd name="connsiteY80" fmla="*/ 2138403 h 2380521"/>
              <a:gd name="connsiteX81" fmla="*/ 7740007 w 8023328"/>
              <a:gd name="connsiteY81" fmla="*/ 2153192 h 2380521"/>
              <a:gd name="connsiteX82" fmla="*/ 7726151 w 8023328"/>
              <a:gd name="connsiteY82" fmla="*/ 2167981 h 2380521"/>
              <a:gd name="connsiteX83" fmla="*/ 7713753 w 8023328"/>
              <a:gd name="connsiteY83" fmla="*/ 2153192 h 2380521"/>
              <a:gd name="connsiteX84" fmla="*/ 7726151 w 8023328"/>
              <a:gd name="connsiteY84" fmla="*/ 2138403 h 2380521"/>
              <a:gd name="connsiteX85" fmla="*/ 7654337 w 8023328"/>
              <a:gd name="connsiteY85" fmla="*/ 2138403 h 2380521"/>
              <a:gd name="connsiteX86" fmla="*/ 7669126 w 8023328"/>
              <a:gd name="connsiteY86" fmla="*/ 2153192 h 2380521"/>
              <a:gd name="connsiteX87" fmla="*/ 7654337 w 8023328"/>
              <a:gd name="connsiteY87" fmla="*/ 2167981 h 2380521"/>
              <a:gd name="connsiteX88" fmla="*/ 7639549 w 8023328"/>
              <a:gd name="connsiteY88" fmla="*/ 2153192 h 2380521"/>
              <a:gd name="connsiteX89" fmla="*/ 7654337 w 8023328"/>
              <a:gd name="connsiteY89" fmla="*/ 2138403 h 2380521"/>
              <a:gd name="connsiteX90" fmla="*/ 7867811 w 8023328"/>
              <a:gd name="connsiteY90" fmla="*/ 2067574 h 2380521"/>
              <a:gd name="connsiteX91" fmla="*/ 7881667 w 8023328"/>
              <a:gd name="connsiteY91" fmla="*/ 2082362 h 2380521"/>
              <a:gd name="connsiteX92" fmla="*/ 7867811 w 8023328"/>
              <a:gd name="connsiteY92" fmla="*/ 2097150 h 2380521"/>
              <a:gd name="connsiteX93" fmla="*/ 7855413 w 8023328"/>
              <a:gd name="connsiteY93" fmla="*/ 2082362 h 2380521"/>
              <a:gd name="connsiteX94" fmla="*/ 7867811 w 8023328"/>
              <a:gd name="connsiteY94" fmla="*/ 2067574 h 2380521"/>
              <a:gd name="connsiteX95" fmla="*/ 7796980 w 8023328"/>
              <a:gd name="connsiteY95" fmla="*/ 2067574 h 2380521"/>
              <a:gd name="connsiteX96" fmla="*/ 7810836 w 8023328"/>
              <a:gd name="connsiteY96" fmla="*/ 2082362 h 2380521"/>
              <a:gd name="connsiteX97" fmla="*/ 7796980 w 8023328"/>
              <a:gd name="connsiteY97" fmla="*/ 2097150 h 2380521"/>
              <a:gd name="connsiteX98" fmla="*/ 7784582 w 8023328"/>
              <a:gd name="connsiteY98" fmla="*/ 2082362 h 2380521"/>
              <a:gd name="connsiteX99" fmla="*/ 7796980 w 8023328"/>
              <a:gd name="connsiteY99" fmla="*/ 2067574 h 2380521"/>
              <a:gd name="connsiteX100" fmla="*/ 7726151 w 8023328"/>
              <a:gd name="connsiteY100" fmla="*/ 2067574 h 2380521"/>
              <a:gd name="connsiteX101" fmla="*/ 7740007 w 8023328"/>
              <a:gd name="connsiteY101" fmla="*/ 2082362 h 2380521"/>
              <a:gd name="connsiteX102" fmla="*/ 7726151 w 8023328"/>
              <a:gd name="connsiteY102" fmla="*/ 2097150 h 2380521"/>
              <a:gd name="connsiteX103" fmla="*/ 7713753 w 8023328"/>
              <a:gd name="connsiteY103" fmla="*/ 2082362 h 2380521"/>
              <a:gd name="connsiteX104" fmla="*/ 7726151 w 8023328"/>
              <a:gd name="connsiteY104" fmla="*/ 2067574 h 2380521"/>
              <a:gd name="connsiteX105" fmla="*/ 7654337 w 8023328"/>
              <a:gd name="connsiteY105" fmla="*/ 2067574 h 2380521"/>
              <a:gd name="connsiteX106" fmla="*/ 7669126 w 8023328"/>
              <a:gd name="connsiteY106" fmla="*/ 2082362 h 2380521"/>
              <a:gd name="connsiteX107" fmla="*/ 7654337 w 8023328"/>
              <a:gd name="connsiteY107" fmla="*/ 2097150 h 2380521"/>
              <a:gd name="connsiteX108" fmla="*/ 7639549 w 8023328"/>
              <a:gd name="connsiteY108" fmla="*/ 2082362 h 2380521"/>
              <a:gd name="connsiteX109" fmla="*/ 7654337 w 8023328"/>
              <a:gd name="connsiteY109" fmla="*/ 2067574 h 2380521"/>
              <a:gd name="connsiteX110" fmla="*/ 7583507 w 8023328"/>
              <a:gd name="connsiteY110" fmla="*/ 2067574 h 2380521"/>
              <a:gd name="connsiteX111" fmla="*/ 7598297 w 8023328"/>
              <a:gd name="connsiteY111" fmla="*/ 2082362 h 2380521"/>
              <a:gd name="connsiteX112" fmla="*/ 7583507 w 8023328"/>
              <a:gd name="connsiteY112" fmla="*/ 2097150 h 2380521"/>
              <a:gd name="connsiteX113" fmla="*/ 7568718 w 8023328"/>
              <a:gd name="connsiteY113" fmla="*/ 2082362 h 2380521"/>
              <a:gd name="connsiteX114" fmla="*/ 7583507 w 8023328"/>
              <a:gd name="connsiteY114" fmla="*/ 2067574 h 2380521"/>
              <a:gd name="connsiteX115" fmla="*/ 7867811 w 8023328"/>
              <a:gd name="connsiteY115" fmla="*/ 1996742 h 2380521"/>
              <a:gd name="connsiteX116" fmla="*/ 7881667 w 8023328"/>
              <a:gd name="connsiteY116" fmla="*/ 2010598 h 2380521"/>
              <a:gd name="connsiteX117" fmla="*/ 7867811 w 8023328"/>
              <a:gd name="connsiteY117" fmla="*/ 2022995 h 2380521"/>
              <a:gd name="connsiteX118" fmla="*/ 7855413 w 8023328"/>
              <a:gd name="connsiteY118" fmla="*/ 2010598 h 2380521"/>
              <a:gd name="connsiteX119" fmla="*/ 7867811 w 8023328"/>
              <a:gd name="connsiteY119" fmla="*/ 1996742 h 2380521"/>
              <a:gd name="connsiteX120" fmla="*/ 7796980 w 8023328"/>
              <a:gd name="connsiteY120" fmla="*/ 1996742 h 2380521"/>
              <a:gd name="connsiteX121" fmla="*/ 7810836 w 8023328"/>
              <a:gd name="connsiteY121" fmla="*/ 2010598 h 2380521"/>
              <a:gd name="connsiteX122" fmla="*/ 7796980 w 8023328"/>
              <a:gd name="connsiteY122" fmla="*/ 2022995 h 2380521"/>
              <a:gd name="connsiteX123" fmla="*/ 7784582 w 8023328"/>
              <a:gd name="connsiteY123" fmla="*/ 2010598 h 2380521"/>
              <a:gd name="connsiteX124" fmla="*/ 7796980 w 8023328"/>
              <a:gd name="connsiteY124" fmla="*/ 1996742 h 2380521"/>
              <a:gd name="connsiteX125" fmla="*/ 7726151 w 8023328"/>
              <a:gd name="connsiteY125" fmla="*/ 1996742 h 2380521"/>
              <a:gd name="connsiteX126" fmla="*/ 7740007 w 8023328"/>
              <a:gd name="connsiteY126" fmla="*/ 2010598 h 2380521"/>
              <a:gd name="connsiteX127" fmla="*/ 7726151 w 8023328"/>
              <a:gd name="connsiteY127" fmla="*/ 2022995 h 2380521"/>
              <a:gd name="connsiteX128" fmla="*/ 7713753 w 8023328"/>
              <a:gd name="connsiteY128" fmla="*/ 2010598 h 2380521"/>
              <a:gd name="connsiteX129" fmla="*/ 7726151 w 8023328"/>
              <a:gd name="connsiteY129" fmla="*/ 1996742 h 2380521"/>
              <a:gd name="connsiteX130" fmla="*/ 7654337 w 8023328"/>
              <a:gd name="connsiteY130" fmla="*/ 1996742 h 2380521"/>
              <a:gd name="connsiteX131" fmla="*/ 7669126 w 8023328"/>
              <a:gd name="connsiteY131" fmla="*/ 2010598 h 2380521"/>
              <a:gd name="connsiteX132" fmla="*/ 7654337 w 8023328"/>
              <a:gd name="connsiteY132" fmla="*/ 2022995 h 2380521"/>
              <a:gd name="connsiteX133" fmla="*/ 7639549 w 8023328"/>
              <a:gd name="connsiteY133" fmla="*/ 2010598 h 2380521"/>
              <a:gd name="connsiteX134" fmla="*/ 7654337 w 8023328"/>
              <a:gd name="connsiteY134" fmla="*/ 1996742 h 2380521"/>
              <a:gd name="connsiteX135" fmla="*/ 7583507 w 8023328"/>
              <a:gd name="connsiteY135" fmla="*/ 1996742 h 2380521"/>
              <a:gd name="connsiteX136" fmla="*/ 7598297 w 8023328"/>
              <a:gd name="connsiteY136" fmla="*/ 2010598 h 2380521"/>
              <a:gd name="connsiteX137" fmla="*/ 7583507 w 8023328"/>
              <a:gd name="connsiteY137" fmla="*/ 2022995 h 2380521"/>
              <a:gd name="connsiteX138" fmla="*/ 7568718 w 8023328"/>
              <a:gd name="connsiteY138" fmla="*/ 2010598 h 2380521"/>
              <a:gd name="connsiteX139" fmla="*/ 7583507 w 8023328"/>
              <a:gd name="connsiteY139" fmla="*/ 1996742 h 2380521"/>
              <a:gd name="connsiteX140" fmla="*/ 7512677 w 8023328"/>
              <a:gd name="connsiteY140" fmla="*/ 1996742 h 2380521"/>
              <a:gd name="connsiteX141" fmla="*/ 7527466 w 8023328"/>
              <a:gd name="connsiteY141" fmla="*/ 2010598 h 2380521"/>
              <a:gd name="connsiteX142" fmla="*/ 7512677 w 8023328"/>
              <a:gd name="connsiteY142" fmla="*/ 2022995 h 2380521"/>
              <a:gd name="connsiteX143" fmla="*/ 7497889 w 8023328"/>
              <a:gd name="connsiteY143" fmla="*/ 2010598 h 2380521"/>
              <a:gd name="connsiteX144" fmla="*/ 7512677 w 8023328"/>
              <a:gd name="connsiteY144" fmla="*/ 1996742 h 2380521"/>
              <a:gd name="connsiteX145" fmla="*/ 7796980 w 8023328"/>
              <a:gd name="connsiteY145" fmla="*/ 1925913 h 2380521"/>
              <a:gd name="connsiteX146" fmla="*/ 7810836 w 8023328"/>
              <a:gd name="connsiteY146" fmla="*/ 1939769 h 2380521"/>
              <a:gd name="connsiteX147" fmla="*/ 7796980 w 8023328"/>
              <a:gd name="connsiteY147" fmla="*/ 1952166 h 2380521"/>
              <a:gd name="connsiteX148" fmla="*/ 7784582 w 8023328"/>
              <a:gd name="connsiteY148" fmla="*/ 1939769 h 2380521"/>
              <a:gd name="connsiteX149" fmla="*/ 7796980 w 8023328"/>
              <a:gd name="connsiteY149" fmla="*/ 1925913 h 2380521"/>
              <a:gd name="connsiteX150" fmla="*/ 7726151 w 8023328"/>
              <a:gd name="connsiteY150" fmla="*/ 1925913 h 2380521"/>
              <a:gd name="connsiteX151" fmla="*/ 7740007 w 8023328"/>
              <a:gd name="connsiteY151" fmla="*/ 1939769 h 2380521"/>
              <a:gd name="connsiteX152" fmla="*/ 7726151 w 8023328"/>
              <a:gd name="connsiteY152" fmla="*/ 1952166 h 2380521"/>
              <a:gd name="connsiteX153" fmla="*/ 7713753 w 8023328"/>
              <a:gd name="connsiteY153" fmla="*/ 1939769 h 2380521"/>
              <a:gd name="connsiteX154" fmla="*/ 7726151 w 8023328"/>
              <a:gd name="connsiteY154" fmla="*/ 1925913 h 2380521"/>
              <a:gd name="connsiteX155" fmla="*/ 7654337 w 8023328"/>
              <a:gd name="connsiteY155" fmla="*/ 1925913 h 2380521"/>
              <a:gd name="connsiteX156" fmla="*/ 7669126 w 8023328"/>
              <a:gd name="connsiteY156" fmla="*/ 1939769 h 2380521"/>
              <a:gd name="connsiteX157" fmla="*/ 7654337 w 8023328"/>
              <a:gd name="connsiteY157" fmla="*/ 1952166 h 2380521"/>
              <a:gd name="connsiteX158" fmla="*/ 7639549 w 8023328"/>
              <a:gd name="connsiteY158" fmla="*/ 1939769 h 2380521"/>
              <a:gd name="connsiteX159" fmla="*/ 7654337 w 8023328"/>
              <a:gd name="connsiteY159" fmla="*/ 1925913 h 2380521"/>
              <a:gd name="connsiteX160" fmla="*/ 7583507 w 8023328"/>
              <a:gd name="connsiteY160" fmla="*/ 1925913 h 2380521"/>
              <a:gd name="connsiteX161" fmla="*/ 7598297 w 8023328"/>
              <a:gd name="connsiteY161" fmla="*/ 1939769 h 2380521"/>
              <a:gd name="connsiteX162" fmla="*/ 7583507 w 8023328"/>
              <a:gd name="connsiteY162" fmla="*/ 1952166 h 2380521"/>
              <a:gd name="connsiteX163" fmla="*/ 7568718 w 8023328"/>
              <a:gd name="connsiteY163" fmla="*/ 1939769 h 2380521"/>
              <a:gd name="connsiteX164" fmla="*/ 7583507 w 8023328"/>
              <a:gd name="connsiteY164" fmla="*/ 1925913 h 2380521"/>
              <a:gd name="connsiteX165" fmla="*/ 7512677 w 8023328"/>
              <a:gd name="connsiteY165" fmla="*/ 1925913 h 2380521"/>
              <a:gd name="connsiteX166" fmla="*/ 7527466 w 8023328"/>
              <a:gd name="connsiteY166" fmla="*/ 1939769 h 2380521"/>
              <a:gd name="connsiteX167" fmla="*/ 7512677 w 8023328"/>
              <a:gd name="connsiteY167" fmla="*/ 1952166 h 2380521"/>
              <a:gd name="connsiteX168" fmla="*/ 7497889 w 8023328"/>
              <a:gd name="connsiteY168" fmla="*/ 1939769 h 2380521"/>
              <a:gd name="connsiteX169" fmla="*/ 7512677 w 8023328"/>
              <a:gd name="connsiteY169" fmla="*/ 1925913 h 2380521"/>
              <a:gd name="connsiteX170" fmla="*/ 7440913 w 8023328"/>
              <a:gd name="connsiteY170" fmla="*/ 1925913 h 2380521"/>
              <a:gd name="connsiteX171" fmla="*/ 7453310 w 8023328"/>
              <a:gd name="connsiteY171" fmla="*/ 1939769 h 2380521"/>
              <a:gd name="connsiteX172" fmla="*/ 7440913 w 8023328"/>
              <a:gd name="connsiteY172" fmla="*/ 1952166 h 2380521"/>
              <a:gd name="connsiteX173" fmla="*/ 7427057 w 8023328"/>
              <a:gd name="connsiteY173" fmla="*/ 1939769 h 2380521"/>
              <a:gd name="connsiteX174" fmla="*/ 7440913 w 8023328"/>
              <a:gd name="connsiteY174" fmla="*/ 1925913 h 2380521"/>
              <a:gd name="connsiteX175" fmla="*/ 7726151 w 8023328"/>
              <a:gd name="connsiteY175" fmla="*/ 1855081 h 2380521"/>
              <a:gd name="connsiteX176" fmla="*/ 7740007 w 8023328"/>
              <a:gd name="connsiteY176" fmla="*/ 1868937 h 2380521"/>
              <a:gd name="connsiteX177" fmla="*/ 7726151 w 8023328"/>
              <a:gd name="connsiteY177" fmla="*/ 1881334 h 2380521"/>
              <a:gd name="connsiteX178" fmla="*/ 7713753 w 8023328"/>
              <a:gd name="connsiteY178" fmla="*/ 1868937 h 2380521"/>
              <a:gd name="connsiteX179" fmla="*/ 7726151 w 8023328"/>
              <a:gd name="connsiteY179" fmla="*/ 1855081 h 2380521"/>
              <a:gd name="connsiteX180" fmla="*/ 7654337 w 8023328"/>
              <a:gd name="connsiteY180" fmla="*/ 1855081 h 2380521"/>
              <a:gd name="connsiteX181" fmla="*/ 7669126 w 8023328"/>
              <a:gd name="connsiteY181" fmla="*/ 1868937 h 2380521"/>
              <a:gd name="connsiteX182" fmla="*/ 7654337 w 8023328"/>
              <a:gd name="connsiteY182" fmla="*/ 1881334 h 2380521"/>
              <a:gd name="connsiteX183" fmla="*/ 7639549 w 8023328"/>
              <a:gd name="connsiteY183" fmla="*/ 1868937 h 2380521"/>
              <a:gd name="connsiteX184" fmla="*/ 7654337 w 8023328"/>
              <a:gd name="connsiteY184" fmla="*/ 1855081 h 2380521"/>
              <a:gd name="connsiteX185" fmla="*/ 7583507 w 8023328"/>
              <a:gd name="connsiteY185" fmla="*/ 1855081 h 2380521"/>
              <a:gd name="connsiteX186" fmla="*/ 7598297 w 8023328"/>
              <a:gd name="connsiteY186" fmla="*/ 1868937 h 2380521"/>
              <a:gd name="connsiteX187" fmla="*/ 7583507 w 8023328"/>
              <a:gd name="connsiteY187" fmla="*/ 1881334 h 2380521"/>
              <a:gd name="connsiteX188" fmla="*/ 7568718 w 8023328"/>
              <a:gd name="connsiteY188" fmla="*/ 1868937 h 2380521"/>
              <a:gd name="connsiteX189" fmla="*/ 7583507 w 8023328"/>
              <a:gd name="connsiteY189" fmla="*/ 1855081 h 2380521"/>
              <a:gd name="connsiteX190" fmla="*/ 7512677 w 8023328"/>
              <a:gd name="connsiteY190" fmla="*/ 1855081 h 2380521"/>
              <a:gd name="connsiteX191" fmla="*/ 7527466 w 8023328"/>
              <a:gd name="connsiteY191" fmla="*/ 1868937 h 2380521"/>
              <a:gd name="connsiteX192" fmla="*/ 7512677 w 8023328"/>
              <a:gd name="connsiteY192" fmla="*/ 1881334 h 2380521"/>
              <a:gd name="connsiteX193" fmla="*/ 7497889 w 8023328"/>
              <a:gd name="connsiteY193" fmla="*/ 1868937 h 2380521"/>
              <a:gd name="connsiteX194" fmla="*/ 7512677 w 8023328"/>
              <a:gd name="connsiteY194" fmla="*/ 1855081 h 2380521"/>
              <a:gd name="connsiteX195" fmla="*/ 7440913 w 8023328"/>
              <a:gd name="connsiteY195" fmla="*/ 1855081 h 2380521"/>
              <a:gd name="connsiteX196" fmla="*/ 7453310 w 8023328"/>
              <a:gd name="connsiteY196" fmla="*/ 1868937 h 2380521"/>
              <a:gd name="connsiteX197" fmla="*/ 7440913 w 8023328"/>
              <a:gd name="connsiteY197" fmla="*/ 1881334 h 2380521"/>
              <a:gd name="connsiteX198" fmla="*/ 7427057 w 8023328"/>
              <a:gd name="connsiteY198" fmla="*/ 1868937 h 2380521"/>
              <a:gd name="connsiteX199" fmla="*/ 7440913 w 8023328"/>
              <a:gd name="connsiteY199" fmla="*/ 1855081 h 2380521"/>
              <a:gd name="connsiteX200" fmla="*/ 7654337 w 8023328"/>
              <a:gd name="connsiteY200" fmla="*/ 1780878 h 2380521"/>
              <a:gd name="connsiteX201" fmla="*/ 7669126 w 8023328"/>
              <a:gd name="connsiteY201" fmla="*/ 1793275 h 2380521"/>
              <a:gd name="connsiteX202" fmla="*/ 7654337 w 8023328"/>
              <a:gd name="connsiteY202" fmla="*/ 1807131 h 2380521"/>
              <a:gd name="connsiteX203" fmla="*/ 7639549 w 8023328"/>
              <a:gd name="connsiteY203" fmla="*/ 1793275 h 2380521"/>
              <a:gd name="connsiteX204" fmla="*/ 7654337 w 8023328"/>
              <a:gd name="connsiteY204" fmla="*/ 1780878 h 2380521"/>
              <a:gd name="connsiteX205" fmla="*/ 7583507 w 8023328"/>
              <a:gd name="connsiteY205" fmla="*/ 1780878 h 2380521"/>
              <a:gd name="connsiteX206" fmla="*/ 7598297 w 8023328"/>
              <a:gd name="connsiteY206" fmla="*/ 1793275 h 2380521"/>
              <a:gd name="connsiteX207" fmla="*/ 7583507 w 8023328"/>
              <a:gd name="connsiteY207" fmla="*/ 1807131 h 2380521"/>
              <a:gd name="connsiteX208" fmla="*/ 7568718 w 8023328"/>
              <a:gd name="connsiteY208" fmla="*/ 1793275 h 2380521"/>
              <a:gd name="connsiteX209" fmla="*/ 7583507 w 8023328"/>
              <a:gd name="connsiteY209" fmla="*/ 1780878 h 2380521"/>
              <a:gd name="connsiteX210" fmla="*/ 7511745 w 8023328"/>
              <a:gd name="connsiteY210" fmla="*/ 1780878 h 2380521"/>
              <a:gd name="connsiteX211" fmla="*/ 7524143 w 8023328"/>
              <a:gd name="connsiteY211" fmla="*/ 1793275 h 2380521"/>
              <a:gd name="connsiteX212" fmla="*/ 7511745 w 8023328"/>
              <a:gd name="connsiteY212" fmla="*/ 1807131 h 2380521"/>
              <a:gd name="connsiteX213" fmla="*/ 7497889 w 8023328"/>
              <a:gd name="connsiteY213" fmla="*/ 1793275 h 2380521"/>
              <a:gd name="connsiteX214" fmla="*/ 7511745 w 8023328"/>
              <a:gd name="connsiteY214" fmla="*/ 1780878 h 2380521"/>
              <a:gd name="connsiteX215" fmla="*/ 7440913 w 8023328"/>
              <a:gd name="connsiteY215" fmla="*/ 1780878 h 2380521"/>
              <a:gd name="connsiteX216" fmla="*/ 7453310 w 8023328"/>
              <a:gd name="connsiteY216" fmla="*/ 1793275 h 2380521"/>
              <a:gd name="connsiteX217" fmla="*/ 7440913 w 8023328"/>
              <a:gd name="connsiteY217" fmla="*/ 1807131 h 2380521"/>
              <a:gd name="connsiteX218" fmla="*/ 7427057 w 8023328"/>
              <a:gd name="connsiteY218" fmla="*/ 1793275 h 2380521"/>
              <a:gd name="connsiteX219" fmla="*/ 7440913 w 8023328"/>
              <a:gd name="connsiteY219" fmla="*/ 1780878 h 2380521"/>
              <a:gd name="connsiteX220" fmla="*/ 7370084 w 8023328"/>
              <a:gd name="connsiteY220" fmla="*/ 1780878 h 2380521"/>
              <a:gd name="connsiteX221" fmla="*/ 7382481 w 8023328"/>
              <a:gd name="connsiteY221" fmla="*/ 1793275 h 2380521"/>
              <a:gd name="connsiteX222" fmla="*/ 7370084 w 8023328"/>
              <a:gd name="connsiteY222" fmla="*/ 1807131 h 2380521"/>
              <a:gd name="connsiteX223" fmla="*/ 7356228 w 8023328"/>
              <a:gd name="connsiteY223" fmla="*/ 1793275 h 2380521"/>
              <a:gd name="connsiteX224" fmla="*/ 7370084 w 8023328"/>
              <a:gd name="connsiteY224" fmla="*/ 1780878 h 2380521"/>
              <a:gd name="connsiteX225" fmla="*/ 7294422 w 8023328"/>
              <a:gd name="connsiteY225" fmla="*/ 1780878 h 2380521"/>
              <a:gd name="connsiteX226" fmla="*/ 7308278 w 8023328"/>
              <a:gd name="connsiteY226" fmla="*/ 1793275 h 2380521"/>
              <a:gd name="connsiteX227" fmla="*/ 7294422 w 8023328"/>
              <a:gd name="connsiteY227" fmla="*/ 1807131 h 2380521"/>
              <a:gd name="connsiteX228" fmla="*/ 7282025 w 8023328"/>
              <a:gd name="connsiteY228" fmla="*/ 1793275 h 2380521"/>
              <a:gd name="connsiteX229" fmla="*/ 7294422 w 8023328"/>
              <a:gd name="connsiteY229" fmla="*/ 1780878 h 2380521"/>
              <a:gd name="connsiteX230" fmla="*/ 7654337 w 8023328"/>
              <a:gd name="connsiteY230" fmla="*/ 1710049 h 2380521"/>
              <a:gd name="connsiteX231" fmla="*/ 7669126 w 8023328"/>
              <a:gd name="connsiteY231" fmla="*/ 1722446 h 2380521"/>
              <a:gd name="connsiteX232" fmla="*/ 7654337 w 8023328"/>
              <a:gd name="connsiteY232" fmla="*/ 1736302 h 2380521"/>
              <a:gd name="connsiteX233" fmla="*/ 7639549 w 8023328"/>
              <a:gd name="connsiteY233" fmla="*/ 1722446 h 2380521"/>
              <a:gd name="connsiteX234" fmla="*/ 7654337 w 8023328"/>
              <a:gd name="connsiteY234" fmla="*/ 1710049 h 2380521"/>
              <a:gd name="connsiteX235" fmla="*/ 7583507 w 8023328"/>
              <a:gd name="connsiteY235" fmla="*/ 1710049 h 2380521"/>
              <a:gd name="connsiteX236" fmla="*/ 7598297 w 8023328"/>
              <a:gd name="connsiteY236" fmla="*/ 1722446 h 2380521"/>
              <a:gd name="connsiteX237" fmla="*/ 7583507 w 8023328"/>
              <a:gd name="connsiteY237" fmla="*/ 1736302 h 2380521"/>
              <a:gd name="connsiteX238" fmla="*/ 7568718 w 8023328"/>
              <a:gd name="connsiteY238" fmla="*/ 1722446 h 2380521"/>
              <a:gd name="connsiteX239" fmla="*/ 7583507 w 8023328"/>
              <a:gd name="connsiteY239" fmla="*/ 1710049 h 2380521"/>
              <a:gd name="connsiteX240" fmla="*/ 7511745 w 8023328"/>
              <a:gd name="connsiteY240" fmla="*/ 1710049 h 2380521"/>
              <a:gd name="connsiteX241" fmla="*/ 7524143 w 8023328"/>
              <a:gd name="connsiteY241" fmla="*/ 1722446 h 2380521"/>
              <a:gd name="connsiteX242" fmla="*/ 7511745 w 8023328"/>
              <a:gd name="connsiteY242" fmla="*/ 1736302 h 2380521"/>
              <a:gd name="connsiteX243" fmla="*/ 7497889 w 8023328"/>
              <a:gd name="connsiteY243" fmla="*/ 1722446 h 2380521"/>
              <a:gd name="connsiteX244" fmla="*/ 7511745 w 8023328"/>
              <a:gd name="connsiteY244" fmla="*/ 1710049 h 2380521"/>
              <a:gd name="connsiteX245" fmla="*/ 7440913 w 8023328"/>
              <a:gd name="connsiteY245" fmla="*/ 1710049 h 2380521"/>
              <a:gd name="connsiteX246" fmla="*/ 7453310 w 8023328"/>
              <a:gd name="connsiteY246" fmla="*/ 1722446 h 2380521"/>
              <a:gd name="connsiteX247" fmla="*/ 7440913 w 8023328"/>
              <a:gd name="connsiteY247" fmla="*/ 1736302 h 2380521"/>
              <a:gd name="connsiteX248" fmla="*/ 7427057 w 8023328"/>
              <a:gd name="connsiteY248" fmla="*/ 1722446 h 2380521"/>
              <a:gd name="connsiteX249" fmla="*/ 7440913 w 8023328"/>
              <a:gd name="connsiteY249" fmla="*/ 1710049 h 2380521"/>
              <a:gd name="connsiteX250" fmla="*/ 7370084 w 8023328"/>
              <a:gd name="connsiteY250" fmla="*/ 1710049 h 2380521"/>
              <a:gd name="connsiteX251" fmla="*/ 7382481 w 8023328"/>
              <a:gd name="connsiteY251" fmla="*/ 1722446 h 2380521"/>
              <a:gd name="connsiteX252" fmla="*/ 7370084 w 8023328"/>
              <a:gd name="connsiteY252" fmla="*/ 1736302 h 2380521"/>
              <a:gd name="connsiteX253" fmla="*/ 7356228 w 8023328"/>
              <a:gd name="connsiteY253" fmla="*/ 1722446 h 2380521"/>
              <a:gd name="connsiteX254" fmla="*/ 7370084 w 8023328"/>
              <a:gd name="connsiteY254" fmla="*/ 1710049 h 2380521"/>
              <a:gd name="connsiteX255" fmla="*/ 7294422 w 8023328"/>
              <a:gd name="connsiteY255" fmla="*/ 1710049 h 2380521"/>
              <a:gd name="connsiteX256" fmla="*/ 7308278 w 8023328"/>
              <a:gd name="connsiteY256" fmla="*/ 1722446 h 2380521"/>
              <a:gd name="connsiteX257" fmla="*/ 7294422 w 8023328"/>
              <a:gd name="connsiteY257" fmla="*/ 1736302 h 2380521"/>
              <a:gd name="connsiteX258" fmla="*/ 7282025 w 8023328"/>
              <a:gd name="connsiteY258" fmla="*/ 1722446 h 2380521"/>
              <a:gd name="connsiteX259" fmla="*/ 7294422 w 8023328"/>
              <a:gd name="connsiteY259" fmla="*/ 1710049 h 2380521"/>
              <a:gd name="connsiteX260" fmla="*/ 7223591 w 8023328"/>
              <a:gd name="connsiteY260" fmla="*/ 1710049 h 2380521"/>
              <a:gd name="connsiteX261" fmla="*/ 7237447 w 8023328"/>
              <a:gd name="connsiteY261" fmla="*/ 1722446 h 2380521"/>
              <a:gd name="connsiteX262" fmla="*/ 7223591 w 8023328"/>
              <a:gd name="connsiteY262" fmla="*/ 1736302 h 2380521"/>
              <a:gd name="connsiteX263" fmla="*/ 7211194 w 8023328"/>
              <a:gd name="connsiteY263" fmla="*/ 1722446 h 2380521"/>
              <a:gd name="connsiteX264" fmla="*/ 7223591 w 8023328"/>
              <a:gd name="connsiteY264" fmla="*/ 1710049 h 2380521"/>
              <a:gd name="connsiteX265" fmla="*/ 7583507 w 8023328"/>
              <a:gd name="connsiteY265" fmla="*/ 1639217 h 2380521"/>
              <a:gd name="connsiteX266" fmla="*/ 7598297 w 8023328"/>
              <a:gd name="connsiteY266" fmla="*/ 1651614 h 2380521"/>
              <a:gd name="connsiteX267" fmla="*/ 7583507 w 8023328"/>
              <a:gd name="connsiteY267" fmla="*/ 1665470 h 2380521"/>
              <a:gd name="connsiteX268" fmla="*/ 7568718 w 8023328"/>
              <a:gd name="connsiteY268" fmla="*/ 1651614 h 2380521"/>
              <a:gd name="connsiteX269" fmla="*/ 7583507 w 8023328"/>
              <a:gd name="connsiteY269" fmla="*/ 1639217 h 2380521"/>
              <a:gd name="connsiteX270" fmla="*/ 7511745 w 8023328"/>
              <a:gd name="connsiteY270" fmla="*/ 1639217 h 2380521"/>
              <a:gd name="connsiteX271" fmla="*/ 7524143 w 8023328"/>
              <a:gd name="connsiteY271" fmla="*/ 1651614 h 2380521"/>
              <a:gd name="connsiteX272" fmla="*/ 7511745 w 8023328"/>
              <a:gd name="connsiteY272" fmla="*/ 1665470 h 2380521"/>
              <a:gd name="connsiteX273" fmla="*/ 7497889 w 8023328"/>
              <a:gd name="connsiteY273" fmla="*/ 1651614 h 2380521"/>
              <a:gd name="connsiteX274" fmla="*/ 7511745 w 8023328"/>
              <a:gd name="connsiteY274" fmla="*/ 1639217 h 2380521"/>
              <a:gd name="connsiteX275" fmla="*/ 7440913 w 8023328"/>
              <a:gd name="connsiteY275" fmla="*/ 1639217 h 2380521"/>
              <a:gd name="connsiteX276" fmla="*/ 7453310 w 8023328"/>
              <a:gd name="connsiteY276" fmla="*/ 1651614 h 2380521"/>
              <a:gd name="connsiteX277" fmla="*/ 7440913 w 8023328"/>
              <a:gd name="connsiteY277" fmla="*/ 1665470 h 2380521"/>
              <a:gd name="connsiteX278" fmla="*/ 7427057 w 8023328"/>
              <a:gd name="connsiteY278" fmla="*/ 1651614 h 2380521"/>
              <a:gd name="connsiteX279" fmla="*/ 7440913 w 8023328"/>
              <a:gd name="connsiteY279" fmla="*/ 1639217 h 2380521"/>
              <a:gd name="connsiteX280" fmla="*/ 7370084 w 8023328"/>
              <a:gd name="connsiteY280" fmla="*/ 1639217 h 2380521"/>
              <a:gd name="connsiteX281" fmla="*/ 7382481 w 8023328"/>
              <a:gd name="connsiteY281" fmla="*/ 1651614 h 2380521"/>
              <a:gd name="connsiteX282" fmla="*/ 7370084 w 8023328"/>
              <a:gd name="connsiteY282" fmla="*/ 1665470 h 2380521"/>
              <a:gd name="connsiteX283" fmla="*/ 7356228 w 8023328"/>
              <a:gd name="connsiteY283" fmla="*/ 1651614 h 2380521"/>
              <a:gd name="connsiteX284" fmla="*/ 7370084 w 8023328"/>
              <a:gd name="connsiteY284" fmla="*/ 1639217 h 2380521"/>
              <a:gd name="connsiteX285" fmla="*/ 7294422 w 8023328"/>
              <a:gd name="connsiteY285" fmla="*/ 1639217 h 2380521"/>
              <a:gd name="connsiteX286" fmla="*/ 7308278 w 8023328"/>
              <a:gd name="connsiteY286" fmla="*/ 1651614 h 2380521"/>
              <a:gd name="connsiteX287" fmla="*/ 7294422 w 8023328"/>
              <a:gd name="connsiteY287" fmla="*/ 1665470 h 2380521"/>
              <a:gd name="connsiteX288" fmla="*/ 7282025 w 8023328"/>
              <a:gd name="connsiteY288" fmla="*/ 1651614 h 2380521"/>
              <a:gd name="connsiteX289" fmla="*/ 7294422 w 8023328"/>
              <a:gd name="connsiteY289" fmla="*/ 1639217 h 2380521"/>
              <a:gd name="connsiteX290" fmla="*/ 7223591 w 8023328"/>
              <a:gd name="connsiteY290" fmla="*/ 1639217 h 2380521"/>
              <a:gd name="connsiteX291" fmla="*/ 7237447 w 8023328"/>
              <a:gd name="connsiteY291" fmla="*/ 1651614 h 2380521"/>
              <a:gd name="connsiteX292" fmla="*/ 7223591 w 8023328"/>
              <a:gd name="connsiteY292" fmla="*/ 1665470 h 2380521"/>
              <a:gd name="connsiteX293" fmla="*/ 7211194 w 8023328"/>
              <a:gd name="connsiteY293" fmla="*/ 1651614 h 2380521"/>
              <a:gd name="connsiteX294" fmla="*/ 7223591 w 8023328"/>
              <a:gd name="connsiteY294" fmla="*/ 1639217 h 2380521"/>
              <a:gd name="connsiteX295" fmla="*/ 7152761 w 8023328"/>
              <a:gd name="connsiteY295" fmla="*/ 1639217 h 2380521"/>
              <a:gd name="connsiteX296" fmla="*/ 7166617 w 8023328"/>
              <a:gd name="connsiteY296" fmla="*/ 1651614 h 2380521"/>
              <a:gd name="connsiteX297" fmla="*/ 7152761 w 8023328"/>
              <a:gd name="connsiteY297" fmla="*/ 1665470 h 2380521"/>
              <a:gd name="connsiteX298" fmla="*/ 7140364 w 8023328"/>
              <a:gd name="connsiteY298" fmla="*/ 1651614 h 2380521"/>
              <a:gd name="connsiteX299" fmla="*/ 7152761 w 8023328"/>
              <a:gd name="connsiteY299" fmla="*/ 1639217 h 2380521"/>
              <a:gd name="connsiteX300" fmla="*/ 7511745 w 8023328"/>
              <a:gd name="connsiteY300" fmla="*/ 1568388 h 2380521"/>
              <a:gd name="connsiteX301" fmla="*/ 7524143 w 8023328"/>
              <a:gd name="connsiteY301" fmla="*/ 1583176 h 2380521"/>
              <a:gd name="connsiteX302" fmla="*/ 7511745 w 8023328"/>
              <a:gd name="connsiteY302" fmla="*/ 1597964 h 2380521"/>
              <a:gd name="connsiteX303" fmla="*/ 7497889 w 8023328"/>
              <a:gd name="connsiteY303" fmla="*/ 1583176 h 2380521"/>
              <a:gd name="connsiteX304" fmla="*/ 7511745 w 8023328"/>
              <a:gd name="connsiteY304" fmla="*/ 1568388 h 2380521"/>
              <a:gd name="connsiteX305" fmla="*/ 7440913 w 8023328"/>
              <a:gd name="connsiteY305" fmla="*/ 1568388 h 2380521"/>
              <a:gd name="connsiteX306" fmla="*/ 7453310 w 8023328"/>
              <a:gd name="connsiteY306" fmla="*/ 1583176 h 2380521"/>
              <a:gd name="connsiteX307" fmla="*/ 7440913 w 8023328"/>
              <a:gd name="connsiteY307" fmla="*/ 1597964 h 2380521"/>
              <a:gd name="connsiteX308" fmla="*/ 7427057 w 8023328"/>
              <a:gd name="connsiteY308" fmla="*/ 1583176 h 2380521"/>
              <a:gd name="connsiteX309" fmla="*/ 7440913 w 8023328"/>
              <a:gd name="connsiteY309" fmla="*/ 1568388 h 2380521"/>
              <a:gd name="connsiteX310" fmla="*/ 7370084 w 8023328"/>
              <a:gd name="connsiteY310" fmla="*/ 1568388 h 2380521"/>
              <a:gd name="connsiteX311" fmla="*/ 7382481 w 8023328"/>
              <a:gd name="connsiteY311" fmla="*/ 1583176 h 2380521"/>
              <a:gd name="connsiteX312" fmla="*/ 7370084 w 8023328"/>
              <a:gd name="connsiteY312" fmla="*/ 1597964 h 2380521"/>
              <a:gd name="connsiteX313" fmla="*/ 7356228 w 8023328"/>
              <a:gd name="connsiteY313" fmla="*/ 1583176 h 2380521"/>
              <a:gd name="connsiteX314" fmla="*/ 7370084 w 8023328"/>
              <a:gd name="connsiteY314" fmla="*/ 1568388 h 2380521"/>
              <a:gd name="connsiteX315" fmla="*/ 7294422 w 8023328"/>
              <a:gd name="connsiteY315" fmla="*/ 1568388 h 2380521"/>
              <a:gd name="connsiteX316" fmla="*/ 7308278 w 8023328"/>
              <a:gd name="connsiteY316" fmla="*/ 1583176 h 2380521"/>
              <a:gd name="connsiteX317" fmla="*/ 7294422 w 8023328"/>
              <a:gd name="connsiteY317" fmla="*/ 1597964 h 2380521"/>
              <a:gd name="connsiteX318" fmla="*/ 7282025 w 8023328"/>
              <a:gd name="connsiteY318" fmla="*/ 1583176 h 2380521"/>
              <a:gd name="connsiteX319" fmla="*/ 7294422 w 8023328"/>
              <a:gd name="connsiteY319" fmla="*/ 1568388 h 2380521"/>
              <a:gd name="connsiteX320" fmla="*/ 7223591 w 8023328"/>
              <a:gd name="connsiteY320" fmla="*/ 1568388 h 2380521"/>
              <a:gd name="connsiteX321" fmla="*/ 7237447 w 8023328"/>
              <a:gd name="connsiteY321" fmla="*/ 1583176 h 2380521"/>
              <a:gd name="connsiteX322" fmla="*/ 7223591 w 8023328"/>
              <a:gd name="connsiteY322" fmla="*/ 1597964 h 2380521"/>
              <a:gd name="connsiteX323" fmla="*/ 7211194 w 8023328"/>
              <a:gd name="connsiteY323" fmla="*/ 1583176 h 2380521"/>
              <a:gd name="connsiteX324" fmla="*/ 7223591 w 8023328"/>
              <a:gd name="connsiteY324" fmla="*/ 1568388 h 2380521"/>
              <a:gd name="connsiteX325" fmla="*/ 7152761 w 8023328"/>
              <a:gd name="connsiteY325" fmla="*/ 1568388 h 2380521"/>
              <a:gd name="connsiteX326" fmla="*/ 7166617 w 8023328"/>
              <a:gd name="connsiteY326" fmla="*/ 1580785 h 2380521"/>
              <a:gd name="connsiteX327" fmla="*/ 7152761 w 8023328"/>
              <a:gd name="connsiteY327" fmla="*/ 1594641 h 2380521"/>
              <a:gd name="connsiteX328" fmla="*/ 7140364 w 8023328"/>
              <a:gd name="connsiteY328" fmla="*/ 1580785 h 2380521"/>
              <a:gd name="connsiteX329" fmla="*/ 7152761 w 8023328"/>
              <a:gd name="connsiteY329" fmla="*/ 1568388 h 2380521"/>
              <a:gd name="connsiteX330" fmla="*/ 7084322 w 8023328"/>
              <a:gd name="connsiteY330" fmla="*/ 1568388 h 2380521"/>
              <a:gd name="connsiteX331" fmla="*/ 7099111 w 8023328"/>
              <a:gd name="connsiteY331" fmla="*/ 1580785 h 2380521"/>
              <a:gd name="connsiteX332" fmla="*/ 7084322 w 8023328"/>
              <a:gd name="connsiteY332" fmla="*/ 1594641 h 2380521"/>
              <a:gd name="connsiteX333" fmla="*/ 7069533 w 8023328"/>
              <a:gd name="connsiteY333" fmla="*/ 1580785 h 2380521"/>
              <a:gd name="connsiteX334" fmla="*/ 7084322 w 8023328"/>
              <a:gd name="connsiteY334" fmla="*/ 1568388 h 2380521"/>
              <a:gd name="connsiteX335" fmla="*/ 7440913 w 8023328"/>
              <a:gd name="connsiteY335" fmla="*/ 1494185 h 2380521"/>
              <a:gd name="connsiteX336" fmla="*/ 7453310 w 8023328"/>
              <a:gd name="connsiteY336" fmla="*/ 1508973 h 2380521"/>
              <a:gd name="connsiteX337" fmla="*/ 7440913 w 8023328"/>
              <a:gd name="connsiteY337" fmla="*/ 1523761 h 2380521"/>
              <a:gd name="connsiteX338" fmla="*/ 7427057 w 8023328"/>
              <a:gd name="connsiteY338" fmla="*/ 1508973 h 2380521"/>
              <a:gd name="connsiteX339" fmla="*/ 7440913 w 8023328"/>
              <a:gd name="connsiteY339" fmla="*/ 1494185 h 2380521"/>
              <a:gd name="connsiteX340" fmla="*/ 7370084 w 8023328"/>
              <a:gd name="connsiteY340" fmla="*/ 1494185 h 2380521"/>
              <a:gd name="connsiteX341" fmla="*/ 7382481 w 8023328"/>
              <a:gd name="connsiteY341" fmla="*/ 1508973 h 2380521"/>
              <a:gd name="connsiteX342" fmla="*/ 7370084 w 8023328"/>
              <a:gd name="connsiteY342" fmla="*/ 1523761 h 2380521"/>
              <a:gd name="connsiteX343" fmla="*/ 7356228 w 8023328"/>
              <a:gd name="connsiteY343" fmla="*/ 1508973 h 2380521"/>
              <a:gd name="connsiteX344" fmla="*/ 7370084 w 8023328"/>
              <a:gd name="connsiteY344" fmla="*/ 1494185 h 2380521"/>
              <a:gd name="connsiteX345" fmla="*/ 7294422 w 8023328"/>
              <a:gd name="connsiteY345" fmla="*/ 1494185 h 2380521"/>
              <a:gd name="connsiteX346" fmla="*/ 7308278 w 8023328"/>
              <a:gd name="connsiteY346" fmla="*/ 1508973 h 2380521"/>
              <a:gd name="connsiteX347" fmla="*/ 7294422 w 8023328"/>
              <a:gd name="connsiteY347" fmla="*/ 1523761 h 2380521"/>
              <a:gd name="connsiteX348" fmla="*/ 7282025 w 8023328"/>
              <a:gd name="connsiteY348" fmla="*/ 1508973 h 2380521"/>
              <a:gd name="connsiteX349" fmla="*/ 7294422 w 8023328"/>
              <a:gd name="connsiteY349" fmla="*/ 1494185 h 2380521"/>
              <a:gd name="connsiteX350" fmla="*/ 7223591 w 8023328"/>
              <a:gd name="connsiteY350" fmla="*/ 1494185 h 2380521"/>
              <a:gd name="connsiteX351" fmla="*/ 7237447 w 8023328"/>
              <a:gd name="connsiteY351" fmla="*/ 1508973 h 2380521"/>
              <a:gd name="connsiteX352" fmla="*/ 7223591 w 8023328"/>
              <a:gd name="connsiteY352" fmla="*/ 1523761 h 2380521"/>
              <a:gd name="connsiteX353" fmla="*/ 7211194 w 8023328"/>
              <a:gd name="connsiteY353" fmla="*/ 1508973 h 2380521"/>
              <a:gd name="connsiteX354" fmla="*/ 7223591 w 8023328"/>
              <a:gd name="connsiteY354" fmla="*/ 1494185 h 2380521"/>
              <a:gd name="connsiteX355" fmla="*/ 7152761 w 8023328"/>
              <a:gd name="connsiteY355" fmla="*/ 1494185 h 2380521"/>
              <a:gd name="connsiteX356" fmla="*/ 7166617 w 8023328"/>
              <a:gd name="connsiteY356" fmla="*/ 1508973 h 2380521"/>
              <a:gd name="connsiteX357" fmla="*/ 7152761 w 8023328"/>
              <a:gd name="connsiteY357" fmla="*/ 1523761 h 2380521"/>
              <a:gd name="connsiteX358" fmla="*/ 7140364 w 8023328"/>
              <a:gd name="connsiteY358" fmla="*/ 1508973 h 2380521"/>
              <a:gd name="connsiteX359" fmla="*/ 7152761 w 8023328"/>
              <a:gd name="connsiteY359" fmla="*/ 1494185 h 2380521"/>
              <a:gd name="connsiteX360" fmla="*/ 7084322 w 8023328"/>
              <a:gd name="connsiteY360" fmla="*/ 1494185 h 2380521"/>
              <a:gd name="connsiteX361" fmla="*/ 7099111 w 8023328"/>
              <a:gd name="connsiteY361" fmla="*/ 1508973 h 2380521"/>
              <a:gd name="connsiteX362" fmla="*/ 7084322 w 8023328"/>
              <a:gd name="connsiteY362" fmla="*/ 1523761 h 2380521"/>
              <a:gd name="connsiteX363" fmla="*/ 7069533 w 8023328"/>
              <a:gd name="connsiteY363" fmla="*/ 1508973 h 2380521"/>
              <a:gd name="connsiteX364" fmla="*/ 7084322 w 8023328"/>
              <a:gd name="connsiteY364" fmla="*/ 1494185 h 2380521"/>
              <a:gd name="connsiteX365" fmla="*/ 7013492 w 8023328"/>
              <a:gd name="connsiteY365" fmla="*/ 1494185 h 2380521"/>
              <a:gd name="connsiteX366" fmla="*/ 7028280 w 8023328"/>
              <a:gd name="connsiteY366" fmla="*/ 1508973 h 2380521"/>
              <a:gd name="connsiteX367" fmla="*/ 7013492 w 8023328"/>
              <a:gd name="connsiteY367" fmla="*/ 1523761 h 2380521"/>
              <a:gd name="connsiteX368" fmla="*/ 6998704 w 8023328"/>
              <a:gd name="connsiteY368" fmla="*/ 1508973 h 2380521"/>
              <a:gd name="connsiteX369" fmla="*/ 7013492 w 8023328"/>
              <a:gd name="connsiteY369" fmla="*/ 1494185 h 2380521"/>
              <a:gd name="connsiteX370" fmla="*/ 6939085 w 8023328"/>
              <a:gd name="connsiteY370" fmla="*/ 1494185 h 2380521"/>
              <a:gd name="connsiteX371" fmla="*/ 6950753 w 8023328"/>
              <a:gd name="connsiteY371" fmla="*/ 1508973 h 2380521"/>
              <a:gd name="connsiteX372" fmla="*/ 6939085 w 8023328"/>
              <a:gd name="connsiteY372" fmla="*/ 1523761 h 2380521"/>
              <a:gd name="connsiteX373" fmla="*/ 6924500 w 8023328"/>
              <a:gd name="connsiteY373" fmla="*/ 1508973 h 2380521"/>
              <a:gd name="connsiteX374" fmla="*/ 6939085 w 8023328"/>
              <a:gd name="connsiteY374" fmla="*/ 1494185 h 2380521"/>
              <a:gd name="connsiteX375" fmla="*/ 83229 w 8023328"/>
              <a:gd name="connsiteY375" fmla="*/ 1426727 h 2380521"/>
              <a:gd name="connsiteX376" fmla="*/ 97085 w 8023328"/>
              <a:gd name="connsiteY376" fmla="*/ 1439124 h 2380521"/>
              <a:gd name="connsiteX377" fmla="*/ 83229 w 8023328"/>
              <a:gd name="connsiteY377" fmla="*/ 1452980 h 2380521"/>
              <a:gd name="connsiteX378" fmla="*/ 70831 w 8023328"/>
              <a:gd name="connsiteY378" fmla="*/ 1439124 h 2380521"/>
              <a:gd name="connsiteX379" fmla="*/ 83229 w 8023328"/>
              <a:gd name="connsiteY379" fmla="*/ 1426727 h 2380521"/>
              <a:gd name="connsiteX380" fmla="*/ 11993 w 8023328"/>
              <a:gd name="connsiteY380" fmla="*/ 1426727 h 2380521"/>
              <a:gd name="connsiteX381" fmla="*/ 26234 w 8023328"/>
              <a:gd name="connsiteY381" fmla="*/ 1439124 h 2380521"/>
              <a:gd name="connsiteX382" fmla="*/ 11993 w 8023328"/>
              <a:gd name="connsiteY382" fmla="*/ 1452980 h 2380521"/>
              <a:gd name="connsiteX383" fmla="*/ 0 w 8023328"/>
              <a:gd name="connsiteY383" fmla="*/ 1439124 h 2380521"/>
              <a:gd name="connsiteX384" fmla="*/ 11993 w 8023328"/>
              <a:gd name="connsiteY384" fmla="*/ 1426727 h 2380521"/>
              <a:gd name="connsiteX385" fmla="*/ 7370084 w 8023328"/>
              <a:gd name="connsiteY385" fmla="*/ 1423353 h 2380521"/>
              <a:gd name="connsiteX386" fmla="*/ 7382481 w 8023328"/>
              <a:gd name="connsiteY386" fmla="*/ 1438142 h 2380521"/>
              <a:gd name="connsiteX387" fmla="*/ 7370084 w 8023328"/>
              <a:gd name="connsiteY387" fmla="*/ 1452931 h 2380521"/>
              <a:gd name="connsiteX388" fmla="*/ 7356228 w 8023328"/>
              <a:gd name="connsiteY388" fmla="*/ 1438142 h 2380521"/>
              <a:gd name="connsiteX389" fmla="*/ 7370084 w 8023328"/>
              <a:gd name="connsiteY389" fmla="*/ 1423353 h 2380521"/>
              <a:gd name="connsiteX390" fmla="*/ 7294422 w 8023328"/>
              <a:gd name="connsiteY390" fmla="*/ 1423353 h 2380521"/>
              <a:gd name="connsiteX391" fmla="*/ 7308278 w 8023328"/>
              <a:gd name="connsiteY391" fmla="*/ 1438142 h 2380521"/>
              <a:gd name="connsiteX392" fmla="*/ 7294422 w 8023328"/>
              <a:gd name="connsiteY392" fmla="*/ 1452931 h 2380521"/>
              <a:gd name="connsiteX393" fmla="*/ 7282025 w 8023328"/>
              <a:gd name="connsiteY393" fmla="*/ 1438142 h 2380521"/>
              <a:gd name="connsiteX394" fmla="*/ 7294422 w 8023328"/>
              <a:gd name="connsiteY394" fmla="*/ 1423353 h 2380521"/>
              <a:gd name="connsiteX395" fmla="*/ 7223591 w 8023328"/>
              <a:gd name="connsiteY395" fmla="*/ 1423353 h 2380521"/>
              <a:gd name="connsiteX396" fmla="*/ 7237447 w 8023328"/>
              <a:gd name="connsiteY396" fmla="*/ 1438142 h 2380521"/>
              <a:gd name="connsiteX397" fmla="*/ 7223591 w 8023328"/>
              <a:gd name="connsiteY397" fmla="*/ 1452931 h 2380521"/>
              <a:gd name="connsiteX398" fmla="*/ 7211194 w 8023328"/>
              <a:gd name="connsiteY398" fmla="*/ 1438142 h 2380521"/>
              <a:gd name="connsiteX399" fmla="*/ 7223591 w 8023328"/>
              <a:gd name="connsiteY399" fmla="*/ 1423353 h 2380521"/>
              <a:gd name="connsiteX400" fmla="*/ 7155152 w 8023328"/>
              <a:gd name="connsiteY400" fmla="*/ 1423353 h 2380521"/>
              <a:gd name="connsiteX401" fmla="*/ 7169940 w 8023328"/>
              <a:gd name="connsiteY401" fmla="*/ 1438142 h 2380521"/>
              <a:gd name="connsiteX402" fmla="*/ 7155152 w 8023328"/>
              <a:gd name="connsiteY402" fmla="*/ 1452931 h 2380521"/>
              <a:gd name="connsiteX403" fmla="*/ 7141920 w 8023328"/>
              <a:gd name="connsiteY403" fmla="*/ 1438142 h 2380521"/>
              <a:gd name="connsiteX404" fmla="*/ 7155152 w 8023328"/>
              <a:gd name="connsiteY404" fmla="*/ 1423353 h 2380521"/>
              <a:gd name="connsiteX405" fmla="*/ 7084322 w 8023328"/>
              <a:gd name="connsiteY405" fmla="*/ 1423353 h 2380521"/>
              <a:gd name="connsiteX406" fmla="*/ 7099111 w 8023328"/>
              <a:gd name="connsiteY406" fmla="*/ 1438142 h 2380521"/>
              <a:gd name="connsiteX407" fmla="*/ 7084322 w 8023328"/>
              <a:gd name="connsiteY407" fmla="*/ 1452931 h 2380521"/>
              <a:gd name="connsiteX408" fmla="*/ 7069533 w 8023328"/>
              <a:gd name="connsiteY408" fmla="*/ 1438142 h 2380521"/>
              <a:gd name="connsiteX409" fmla="*/ 7084322 w 8023328"/>
              <a:gd name="connsiteY409" fmla="*/ 1423353 h 2380521"/>
              <a:gd name="connsiteX410" fmla="*/ 7013492 w 8023328"/>
              <a:gd name="connsiteY410" fmla="*/ 1423353 h 2380521"/>
              <a:gd name="connsiteX411" fmla="*/ 7028280 w 8023328"/>
              <a:gd name="connsiteY411" fmla="*/ 1438142 h 2380521"/>
              <a:gd name="connsiteX412" fmla="*/ 7013492 w 8023328"/>
              <a:gd name="connsiteY412" fmla="*/ 1452931 h 2380521"/>
              <a:gd name="connsiteX413" fmla="*/ 6998704 w 8023328"/>
              <a:gd name="connsiteY413" fmla="*/ 1438142 h 2380521"/>
              <a:gd name="connsiteX414" fmla="*/ 7013492 w 8023328"/>
              <a:gd name="connsiteY414" fmla="*/ 1423353 h 2380521"/>
              <a:gd name="connsiteX415" fmla="*/ 6939085 w 8023328"/>
              <a:gd name="connsiteY415" fmla="*/ 1423353 h 2380521"/>
              <a:gd name="connsiteX416" fmla="*/ 6950753 w 8023328"/>
              <a:gd name="connsiteY416" fmla="*/ 1438142 h 2380521"/>
              <a:gd name="connsiteX417" fmla="*/ 6939085 w 8023328"/>
              <a:gd name="connsiteY417" fmla="*/ 1452931 h 2380521"/>
              <a:gd name="connsiteX418" fmla="*/ 6924500 w 8023328"/>
              <a:gd name="connsiteY418" fmla="*/ 1438142 h 2380521"/>
              <a:gd name="connsiteX419" fmla="*/ 6939085 w 8023328"/>
              <a:gd name="connsiteY419" fmla="*/ 1423353 h 2380521"/>
              <a:gd name="connsiteX420" fmla="*/ 6867525 w 8023328"/>
              <a:gd name="connsiteY420" fmla="*/ 1423353 h 2380521"/>
              <a:gd name="connsiteX421" fmla="*/ 6879922 w 8023328"/>
              <a:gd name="connsiteY421" fmla="*/ 1438142 h 2380521"/>
              <a:gd name="connsiteX422" fmla="*/ 6867525 w 8023328"/>
              <a:gd name="connsiteY422" fmla="*/ 1452931 h 2380521"/>
              <a:gd name="connsiteX423" fmla="*/ 6853669 w 8023328"/>
              <a:gd name="connsiteY423" fmla="*/ 1438142 h 2380521"/>
              <a:gd name="connsiteX424" fmla="*/ 6867525 w 8023328"/>
              <a:gd name="connsiteY424" fmla="*/ 1423353 h 2380521"/>
              <a:gd name="connsiteX425" fmla="*/ 6796696 w 8023328"/>
              <a:gd name="connsiteY425" fmla="*/ 1423353 h 2380521"/>
              <a:gd name="connsiteX426" fmla="*/ 6809093 w 8023328"/>
              <a:gd name="connsiteY426" fmla="*/ 1438142 h 2380521"/>
              <a:gd name="connsiteX427" fmla="*/ 6796696 w 8023328"/>
              <a:gd name="connsiteY427" fmla="*/ 1452931 h 2380521"/>
              <a:gd name="connsiteX428" fmla="*/ 6782840 w 8023328"/>
              <a:gd name="connsiteY428" fmla="*/ 1438142 h 2380521"/>
              <a:gd name="connsiteX429" fmla="*/ 6796696 w 8023328"/>
              <a:gd name="connsiteY429" fmla="*/ 1423353 h 2380521"/>
              <a:gd name="connsiteX430" fmla="*/ 155518 w 8023328"/>
              <a:gd name="connsiteY430" fmla="*/ 1355896 h 2380521"/>
              <a:gd name="connsiteX431" fmla="*/ 167916 w 8023328"/>
              <a:gd name="connsiteY431" fmla="*/ 1368293 h 2380521"/>
              <a:gd name="connsiteX432" fmla="*/ 155518 w 8023328"/>
              <a:gd name="connsiteY432" fmla="*/ 1382149 h 2380521"/>
              <a:gd name="connsiteX433" fmla="*/ 141662 w 8023328"/>
              <a:gd name="connsiteY433" fmla="*/ 1368293 h 2380521"/>
              <a:gd name="connsiteX434" fmla="*/ 155518 w 8023328"/>
              <a:gd name="connsiteY434" fmla="*/ 1355896 h 2380521"/>
              <a:gd name="connsiteX435" fmla="*/ 83230 w 8023328"/>
              <a:gd name="connsiteY435" fmla="*/ 1355896 h 2380521"/>
              <a:gd name="connsiteX436" fmla="*/ 97086 w 8023328"/>
              <a:gd name="connsiteY436" fmla="*/ 1368293 h 2380521"/>
              <a:gd name="connsiteX437" fmla="*/ 83230 w 8023328"/>
              <a:gd name="connsiteY437" fmla="*/ 1382149 h 2380521"/>
              <a:gd name="connsiteX438" fmla="*/ 70832 w 8023328"/>
              <a:gd name="connsiteY438" fmla="*/ 1368293 h 2380521"/>
              <a:gd name="connsiteX439" fmla="*/ 83230 w 8023328"/>
              <a:gd name="connsiteY439" fmla="*/ 1355896 h 2380521"/>
              <a:gd name="connsiteX440" fmla="*/ 11994 w 8023328"/>
              <a:gd name="connsiteY440" fmla="*/ 1355896 h 2380521"/>
              <a:gd name="connsiteX441" fmla="*/ 26235 w 8023328"/>
              <a:gd name="connsiteY441" fmla="*/ 1368293 h 2380521"/>
              <a:gd name="connsiteX442" fmla="*/ 11994 w 8023328"/>
              <a:gd name="connsiteY442" fmla="*/ 1382149 h 2380521"/>
              <a:gd name="connsiteX443" fmla="*/ 2 w 8023328"/>
              <a:gd name="connsiteY443" fmla="*/ 1368293 h 2380521"/>
              <a:gd name="connsiteX444" fmla="*/ 11994 w 8023328"/>
              <a:gd name="connsiteY444" fmla="*/ 1355896 h 2380521"/>
              <a:gd name="connsiteX445" fmla="*/ 7294422 w 8023328"/>
              <a:gd name="connsiteY445" fmla="*/ 1352524 h 2380521"/>
              <a:gd name="connsiteX446" fmla="*/ 7308278 w 8023328"/>
              <a:gd name="connsiteY446" fmla="*/ 1367109 h 2380521"/>
              <a:gd name="connsiteX447" fmla="*/ 7294422 w 8023328"/>
              <a:gd name="connsiteY447" fmla="*/ 1378777 h 2380521"/>
              <a:gd name="connsiteX448" fmla="*/ 7282025 w 8023328"/>
              <a:gd name="connsiteY448" fmla="*/ 1367109 h 2380521"/>
              <a:gd name="connsiteX449" fmla="*/ 7294422 w 8023328"/>
              <a:gd name="connsiteY449" fmla="*/ 1352524 h 2380521"/>
              <a:gd name="connsiteX450" fmla="*/ 7223591 w 8023328"/>
              <a:gd name="connsiteY450" fmla="*/ 1352524 h 2380521"/>
              <a:gd name="connsiteX451" fmla="*/ 7237447 w 8023328"/>
              <a:gd name="connsiteY451" fmla="*/ 1367109 h 2380521"/>
              <a:gd name="connsiteX452" fmla="*/ 7223591 w 8023328"/>
              <a:gd name="connsiteY452" fmla="*/ 1378777 h 2380521"/>
              <a:gd name="connsiteX453" fmla="*/ 7211194 w 8023328"/>
              <a:gd name="connsiteY453" fmla="*/ 1367109 h 2380521"/>
              <a:gd name="connsiteX454" fmla="*/ 7223591 w 8023328"/>
              <a:gd name="connsiteY454" fmla="*/ 1352524 h 2380521"/>
              <a:gd name="connsiteX455" fmla="*/ 7155152 w 8023328"/>
              <a:gd name="connsiteY455" fmla="*/ 1352524 h 2380521"/>
              <a:gd name="connsiteX456" fmla="*/ 7169940 w 8023328"/>
              <a:gd name="connsiteY456" fmla="*/ 1367109 h 2380521"/>
              <a:gd name="connsiteX457" fmla="*/ 7155152 w 8023328"/>
              <a:gd name="connsiteY457" fmla="*/ 1378777 h 2380521"/>
              <a:gd name="connsiteX458" fmla="*/ 7140364 w 8023328"/>
              <a:gd name="connsiteY458" fmla="*/ 1367109 h 2380521"/>
              <a:gd name="connsiteX459" fmla="*/ 7155152 w 8023328"/>
              <a:gd name="connsiteY459" fmla="*/ 1352524 h 2380521"/>
              <a:gd name="connsiteX460" fmla="*/ 7084322 w 8023328"/>
              <a:gd name="connsiteY460" fmla="*/ 1352524 h 2380521"/>
              <a:gd name="connsiteX461" fmla="*/ 7099111 w 8023328"/>
              <a:gd name="connsiteY461" fmla="*/ 1367109 h 2380521"/>
              <a:gd name="connsiteX462" fmla="*/ 7084322 w 8023328"/>
              <a:gd name="connsiteY462" fmla="*/ 1378777 h 2380521"/>
              <a:gd name="connsiteX463" fmla="*/ 7069533 w 8023328"/>
              <a:gd name="connsiteY463" fmla="*/ 1367109 h 2380521"/>
              <a:gd name="connsiteX464" fmla="*/ 7084322 w 8023328"/>
              <a:gd name="connsiteY464" fmla="*/ 1352524 h 2380521"/>
              <a:gd name="connsiteX465" fmla="*/ 7013492 w 8023328"/>
              <a:gd name="connsiteY465" fmla="*/ 1352524 h 2380521"/>
              <a:gd name="connsiteX466" fmla="*/ 7028280 w 8023328"/>
              <a:gd name="connsiteY466" fmla="*/ 1367109 h 2380521"/>
              <a:gd name="connsiteX467" fmla="*/ 7013492 w 8023328"/>
              <a:gd name="connsiteY467" fmla="*/ 1378777 h 2380521"/>
              <a:gd name="connsiteX468" fmla="*/ 6998704 w 8023328"/>
              <a:gd name="connsiteY468" fmla="*/ 1367109 h 2380521"/>
              <a:gd name="connsiteX469" fmla="*/ 7013492 w 8023328"/>
              <a:gd name="connsiteY469" fmla="*/ 1352524 h 2380521"/>
              <a:gd name="connsiteX470" fmla="*/ 6939085 w 8023328"/>
              <a:gd name="connsiteY470" fmla="*/ 1352524 h 2380521"/>
              <a:gd name="connsiteX471" fmla="*/ 6950753 w 8023328"/>
              <a:gd name="connsiteY471" fmla="*/ 1367701 h 2380521"/>
              <a:gd name="connsiteX472" fmla="*/ 6939085 w 8023328"/>
              <a:gd name="connsiteY472" fmla="*/ 1382120 h 2380521"/>
              <a:gd name="connsiteX473" fmla="*/ 6924500 w 8023328"/>
              <a:gd name="connsiteY473" fmla="*/ 1367701 h 2380521"/>
              <a:gd name="connsiteX474" fmla="*/ 6939085 w 8023328"/>
              <a:gd name="connsiteY474" fmla="*/ 1352524 h 2380521"/>
              <a:gd name="connsiteX475" fmla="*/ 6867525 w 8023328"/>
              <a:gd name="connsiteY475" fmla="*/ 1352524 h 2380521"/>
              <a:gd name="connsiteX476" fmla="*/ 6879922 w 8023328"/>
              <a:gd name="connsiteY476" fmla="*/ 1367701 h 2380521"/>
              <a:gd name="connsiteX477" fmla="*/ 6867525 w 8023328"/>
              <a:gd name="connsiteY477" fmla="*/ 1382120 h 2380521"/>
              <a:gd name="connsiteX478" fmla="*/ 6853669 w 8023328"/>
              <a:gd name="connsiteY478" fmla="*/ 1367701 h 2380521"/>
              <a:gd name="connsiteX479" fmla="*/ 6867525 w 8023328"/>
              <a:gd name="connsiteY479" fmla="*/ 1352524 h 2380521"/>
              <a:gd name="connsiteX480" fmla="*/ 6796696 w 8023328"/>
              <a:gd name="connsiteY480" fmla="*/ 1352524 h 2380521"/>
              <a:gd name="connsiteX481" fmla="*/ 6809093 w 8023328"/>
              <a:gd name="connsiteY481" fmla="*/ 1367701 h 2380521"/>
              <a:gd name="connsiteX482" fmla="*/ 6796696 w 8023328"/>
              <a:gd name="connsiteY482" fmla="*/ 1382120 h 2380521"/>
              <a:gd name="connsiteX483" fmla="*/ 6782840 w 8023328"/>
              <a:gd name="connsiteY483" fmla="*/ 1367701 h 2380521"/>
              <a:gd name="connsiteX484" fmla="*/ 6796696 w 8023328"/>
              <a:gd name="connsiteY484" fmla="*/ 1352524 h 2380521"/>
              <a:gd name="connsiteX485" fmla="*/ 6724405 w 8023328"/>
              <a:gd name="connsiteY485" fmla="*/ 1352524 h 2380521"/>
              <a:gd name="connsiteX486" fmla="*/ 6738261 w 8023328"/>
              <a:gd name="connsiteY486" fmla="*/ 1367701 h 2380521"/>
              <a:gd name="connsiteX487" fmla="*/ 6724405 w 8023328"/>
              <a:gd name="connsiteY487" fmla="*/ 1382120 h 2380521"/>
              <a:gd name="connsiteX488" fmla="*/ 6712008 w 8023328"/>
              <a:gd name="connsiteY488" fmla="*/ 1367701 h 2380521"/>
              <a:gd name="connsiteX489" fmla="*/ 6724405 w 8023328"/>
              <a:gd name="connsiteY489" fmla="*/ 1352524 h 2380521"/>
              <a:gd name="connsiteX490" fmla="*/ 6653576 w 8023328"/>
              <a:gd name="connsiteY490" fmla="*/ 1352524 h 2380521"/>
              <a:gd name="connsiteX491" fmla="*/ 6667432 w 8023328"/>
              <a:gd name="connsiteY491" fmla="*/ 1367701 h 2380521"/>
              <a:gd name="connsiteX492" fmla="*/ 6653576 w 8023328"/>
              <a:gd name="connsiteY492" fmla="*/ 1382120 h 2380521"/>
              <a:gd name="connsiteX493" fmla="*/ 6641179 w 8023328"/>
              <a:gd name="connsiteY493" fmla="*/ 1367701 h 2380521"/>
              <a:gd name="connsiteX494" fmla="*/ 6653576 w 8023328"/>
              <a:gd name="connsiteY494" fmla="*/ 1352524 h 2380521"/>
              <a:gd name="connsiteX495" fmla="*/ 7223591 w 8023328"/>
              <a:gd name="connsiteY495" fmla="*/ 1281693 h 2380521"/>
              <a:gd name="connsiteX496" fmla="*/ 7237447 w 8023328"/>
              <a:gd name="connsiteY496" fmla="*/ 1295549 h 2380521"/>
              <a:gd name="connsiteX497" fmla="*/ 7223591 w 8023328"/>
              <a:gd name="connsiteY497" fmla="*/ 1307946 h 2380521"/>
              <a:gd name="connsiteX498" fmla="*/ 7211194 w 8023328"/>
              <a:gd name="connsiteY498" fmla="*/ 1295549 h 2380521"/>
              <a:gd name="connsiteX499" fmla="*/ 7223591 w 8023328"/>
              <a:gd name="connsiteY499" fmla="*/ 1281693 h 2380521"/>
              <a:gd name="connsiteX500" fmla="*/ 7155152 w 8023328"/>
              <a:gd name="connsiteY500" fmla="*/ 1281693 h 2380521"/>
              <a:gd name="connsiteX501" fmla="*/ 7169940 w 8023328"/>
              <a:gd name="connsiteY501" fmla="*/ 1295549 h 2380521"/>
              <a:gd name="connsiteX502" fmla="*/ 7155152 w 8023328"/>
              <a:gd name="connsiteY502" fmla="*/ 1307946 h 2380521"/>
              <a:gd name="connsiteX503" fmla="*/ 7140364 w 8023328"/>
              <a:gd name="connsiteY503" fmla="*/ 1295549 h 2380521"/>
              <a:gd name="connsiteX504" fmla="*/ 7155152 w 8023328"/>
              <a:gd name="connsiteY504" fmla="*/ 1281693 h 2380521"/>
              <a:gd name="connsiteX505" fmla="*/ 7084322 w 8023328"/>
              <a:gd name="connsiteY505" fmla="*/ 1281693 h 2380521"/>
              <a:gd name="connsiteX506" fmla="*/ 7099111 w 8023328"/>
              <a:gd name="connsiteY506" fmla="*/ 1295549 h 2380521"/>
              <a:gd name="connsiteX507" fmla="*/ 7084322 w 8023328"/>
              <a:gd name="connsiteY507" fmla="*/ 1307946 h 2380521"/>
              <a:gd name="connsiteX508" fmla="*/ 7069533 w 8023328"/>
              <a:gd name="connsiteY508" fmla="*/ 1295549 h 2380521"/>
              <a:gd name="connsiteX509" fmla="*/ 7084322 w 8023328"/>
              <a:gd name="connsiteY509" fmla="*/ 1281693 h 2380521"/>
              <a:gd name="connsiteX510" fmla="*/ 7013492 w 8023328"/>
              <a:gd name="connsiteY510" fmla="*/ 1281693 h 2380521"/>
              <a:gd name="connsiteX511" fmla="*/ 7028280 w 8023328"/>
              <a:gd name="connsiteY511" fmla="*/ 1295549 h 2380521"/>
              <a:gd name="connsiteX512" fmla="*/ 7013492 w 8023328"/>
              <a:gd name="connsiteY512" fmla="*/ 1307946 h 2380521"/>
              <a:gd name="connsiteX513" fmla="*/ 6998704 w 8023328"/>
              <a:gd name="connsiteY513" fmla="*/ 1295549 h 2380521"/>
              <a:gd name="connsiteX514" fmla="*/ 7013492 w 8023328"/>
              <a:gd name="connsiteY514" fmla="*/ 1281693 h 2380521"/>
              <a:gd name="connsiteX515" fmla="*/ 6939085 w 8023328"/>
              <a:gd name="connsiteY515" fmla="*/ 1281693 h 2380521"/>
              <a:gd name="connsiteX516" fmla="*/ 6950753 w 8023328"/>
              <a:gd name="connsiteY516" fmla="*/ 1295549 h 2380521"/>
              <a:gd name="connsiteX517" fmla="*/ 6939085 w 8023328"/>
              <a:gd name="connsiteY517" fmla="*/ 1307946 h 2380521"/>
              <a:gd name="connsiteX518" fmla="*/ 6924500 w 8023328"/>
              <a:gd name="connsiteY518" fmla="*/ 1295549 h 2380521"/>
              <a:gd name="connsiteX519" fmla="*/ 6939085 w 8023328"/>
              <a:gd name="connsiteY519" fmla="*/ 1281693 h 2380521"/>
              <a:gd name="connsiteX520" fmla="*/ 6867525 w 8023328"/>
              <a:gd name="connsiteY520" fmla="*/ 1281693 h 2380521"/>
              <a:gd name="connsiteX521" fmla="*/ 6879922 w 8023328"/>
              <a:gd name="connsiteY521" fmla="*/ 1295549 h 2380521"/>
              <a:gd name="connsiteX522" fmla="*/ 6867525 w 8023328"/>
              <a:gd name="connsiteY522" fmla="*/ 1307946 h 2380521"/>
              <a:gd name="connsiteX523" fmla="*/ 6853669 w 8023328"/>
              <a:gd name="connsiteY523" fmla="*/ 1295549 h 2380521"/>
              <a:gd name="connsiteX524" fmla="*/ 6867525 w 8023328"/>
              <a:gd name="connsiteY524" fmla="*/ 1281693 h 2380521"/>
              <a:gd name="connsiteX525" fmla="*/ 6796696 w 8023328"/>
              <a:gd name="connsiteY525" fmla="*/ 1281693 h 2380521"/>
              <a:gd name="connsiteX526" fmla="*/ 6809093 w 8023328"/>
              <a:gd name="connsiteY526" fmla="*/ 1295549 h 2380521"/>
              <a:gd name="connsiteX527" fmla="*/ 6796696 w 8023328"/>
              <a:gd name="connsiteY527" fmla="*/ 1307946 h 2380521"/>
              <a:gd name="connsiteX528" fmla="*/ 6782840 w 8023328"/>
              <a:gd name="connsiteY528" fmla="*/ 1295549 h 2380521"/>
              <a:gd name="connsiteX529" fmla="*/ 6796696 w 8023328"/>
              <a:gd name="connsiteY529" fmla="*/ 1281693 h 2380521"/>
              <a:gd name="connsiteX530" fmla="*/ 6724405 w 8023328"/>
              <a:gd name="connsiteY530" fmla="*/ 1281693 h 2380521"/>
              <a:gd name="connsiteX531" fmla="*/ 6738261 w 8023328"/>
              <a:gd name="connsiteY531" fmla="*/ 1295549 h 2380521"/>
              <a:gd name="connsiteX532" fmla="*/ 6724405 w 8023328"/>
              <a:gd name="connsiteY532" fmla="*/ 1307946 h 2380521"/>
              <a:gd name="connsiteX533" fmla="*/ 6712008 w 8023328"/>
              <a:gd name="connsiteY533" fmla="*/ 1295549 h 2380521"/>
              <a:gd name="connsiteX534" fmla="*/ 6724405 w 8023328"/>
              <a:gd name="connsiteY534" fmla="*/ 1281693 h 2380521"/>
              <a:gd name="connsiteX535" fmla="*/ 6653576 w 8023328"/>
              <a:gd name="connsiteY535" fmla="*/ 1281693 h 2380521"/>
              <a:gd name="connsiteX536" fmla="*/ 6667432 w 8023328"/>
              <a:gd name="connsiteY536" fmla="*/ 1295549 h 2380521"/>
              <a:gd name="connsiteX537" fmla="*/ 6653576 w 8023328"/>
              <a:gd name="connsiteY537" fmla="*/ 1307946 h 2380521"/>
              <a:gd name="connsiteX538" fmla="*/ 6641179 w 8023328"/>
              <a:gd name="connsiteY538" fmla="*/ 1295549 h 2380521"/>
              <a:gd name="connsiteX539" fmla="*/ 6653576 w 8023328"/>
              <a:gd name="connsiteY539" fmla="*/ 1281693 h 2380521"/>
              <a:gd name="connsiteX540" fmla="*/ 6582745 w 8023328"/>
              <a:gd name="connsiteY540" fmla="*/ 1281693 h 2380521"/>
              <a:gd name="connsiteX541" fmla="*/ 6596601 w 8023328"/>
              <a:gd name="connsiteY541" fmla="*/ 1295549 h 2380521"/>
              <a:gd name="connsiteX542" fmla="*/ 6582745 w 8023328"/>
              <a:gd name="connsiteY542" fmla="*/ 1307946 h 2380521"/>
              <a:gd name="connsiteX543" fmla="*/ 6570348 w 8023328"/>
              <a:gd name="connsiteY543" fmla="*/ 1295549 h 2380521"/>
              <a:gd name="connsiteX544" fmla="*/ 6582745 w 8023328"/>
              <a:gd name="connsiteY544" fmla="*/ 1281693 h 2380521"/>
              <a:gd name="connsiteX545" fmla="*/ 6510933 w 8023328"/>
              <a:gd name="connsiteY545" fmla="*/ 1281693 h 2380521"/>
              <a:gd name="connsiteX546" fmla="*/ 6525722 w 8023328"/>
              <a:gd name="connsiteY546" fmla="*/ 1295549 h 2380521"/>
              <a:gd name="connsiteX547" fmla="*/ 6510933 w 8023328"/>
              <a:gd name="connsiteY547" fmla="*/ 1307946 h 2380521"/>
              <a:gd name="connsiteX548" fmla="*/ 6496144 w 8023328"/>
              <a:gd name="connsiteY548" fmla="*/ 1295549 h 2380521"/>
              <a:gd name="connsiteX549" fmla="*/ 6510933 w 8023328"/>
              <a:gd name="connsiteY549" fmla="*/ 1281693 h 2380521"/>
              <a:gd name="connsiteX550" fmla="*/ 6440492 w 8023328"/>
              <a:gd name="connsiteY550" fmla="*/ 1281693 h 2380521"/>
              <a:gd name="connsiteX551" fmla="*/ 6454911 w 8023328"/>
              <a:gd name="connsiteY551" fmla="*/ 1295549 h 2380521"/>
              <a:gd name="connsiteX552" fmla="*/ 6440492 w 8023328"/>
              <a:gd name="connsiteY552" fmla="*/ 1307946 h 2380521"/>
              <a:gd name="connsiteX553" fmla="*/ 6425315 w 8023328"/>
              <a:gd name="connsiteY553" fmla="*/ 1295549 h 2380521"/>
              <a:gd name="connsiteX554" fmla="*/ 6440492 w 8023328"/>
              <a:gd name="connsiteY554" fmla="*/ 1281693 h 2380521"/>
              <a:gd name="connsiteX555" fmla="*/ 6369273 w 8023328"/>
              <a:gd name="connsiteY555" fmla="*/ 1281693 h 2380521"/>
              <a:gd name="connsiteX556" fmla="*/ 6384062 w 8023328"/>
              <a:gd name="connsiteY556" fmla="*/ 1296482 h 2380521"/>
              <a:gd name="connsiteX557" fmla="*/ 6369273 w 8023328"/>
              <a:gd name="connsiteY557" fmla="*/ 1311271 h 2380521"/>
              <a:gd name="connsiteX558" fmla="*/ 6354484 w 8023328"/>
              <a:gd name="connsiteY558" fmla="*/ 1296482 h 2380521"/>
              <a:gd name="connsiteX559" fmla="*/ 6369273 w 8023328"/>
              <a:gd name="connsiteY559" fmla="*/ 1281693 h 2380521"/>
              <a:gd name="connsiteX560" fmla="*/ 5799257 w 8023328"/>
              <a:gd name="connsiteY560" fmla="*/ 1281693 h 2380521"/>
              <a:gd name="connsiteX561" fmla="*/ 5814045 w 8023328"/>
              <a:gd name="connsiteY561" fmla="*/ 1296482 h 2380521"/>
              <a:gd name="connsiteX562" fmla="*/ 5799257 w 8023328"/>
              <a:gd name="connsiteY562" fmla="*/ 1311271 h 2380521"/>
              <a:gd name="connsiteX563" fmla="*/ 5784469 w 8023328"/>
              <a:gd name="connsiteY563" fmla="*/ 1296482 h 2380521"/>
              <a:gd name="connsiteX564" fmla="*/ 5799257 w 8023328"/>
              <a:gd name="connsiteY564" fmla="*/ 1281693 h 2380521"/>
              <a:gd name="connsiteX565" fmla="*/ 5724122 w 8023328"/>
              <a:gd name="connsiteY565" fmla="*/ 1281693 h 2380521"/>
              <a:gd name="connsiteX566" fmla="*/ 5736519 w 8023328"/>
              <a:gd name="connsiteY566" fmla="*/ 1296482 h 2380521"/>
              <a:gd name="connsiteX567" fmla="*/ 5724122 w 8023328"/>
              <a:gd name="connsiteY567" fmla="*/ 1311271 h 2380521"/>
              <a:gd name="connsiteX568" fmla="*/ 5710266 w 8023328"/>
              <a:gd name="connsiteY568" fmla="*/ 1296482 h 2380521"/>
              <a:gd name="connsiteX569" fmla="*/ 5724122 w 8023328"/>
              <a:gd name="connsiteY569" fmla="*/ 1281693 h 2380521"/>
              <a:gd name="connsiteX570" fmla="*/ 5653291 w 8023328"/>
              <a:gd name="connsiteY570" fmla="*/ 1281693 h 2380521"/>
              <a:gd name="connsiteX571" fmla="*/ 5665688 w 8023328"/>
              <a:gd name="connsiteY571" fmla="*/ 1296482 h 2380521"/>
              <a:gd name="connsiteX572" fmla="*/ 5653291 w 8023328"/>
              <a:gd name="connsiteY572" fmla="*/ 1311271 h 2380521"/>
              <a:gd name="connsiteX573" fmla="*/ 5639435 w 8023328"/>
              <a:gd name="connsiteY573" fmla="*/ 1296482 h 2380521"/>
              <a:gd name="connsiteX574" fmla="*/ 5653291 w 8023328"/>
              <a:gd name="connsiteY574" fmla="*/ 1281693 h 2380521"/>
              <a:gd name="connsiteX575" fmla="*/ 5582461 w 8023328"/>
              <a:gd name="connsiteY575" fmla="*/ 1281693 h 2380521"/>
              <a:gd name="connsiteX576" fmla="*/ 5594858 w 8023328"/>
              <a:gd name="connsiteY576" fmla="*/ 1296482 h 2380521"/>
              <a:gd name="connsiteX577" fmla="*/ 5582461 w 8023328"/>
              <a:gd name="connsiteY577" fmla="*/ 1311271 h 2380521"/>
              <a:gd name="connsiteX578" fmla="*/ 5568605 w 8023328"/>
              <a:gd name="connsiteY578" fmla="*/ 1296482 h 2380521"/>
              <a:gd name="connsiteX579" fmla="*/ 5582461 w 8023328"/>
              <a:gd name="connsiteY579" fmla="*/ 1281693 h 2380521"/>
              <a:gd name="connsiteX580" fmla="*/ 5510171 w 8023328"/>
              <a:gd name="connsiteY580" fmla="*/ 1281693 h 2380521"/>
              <a:gd name="connsiteX581" fmla="*/ 5524027 w 8023328"/>
              <a:gd name="connsiteY581" fmla="*/ 1296482 h 2380521"/>
              <a:gd name="connsiteX582" fmla="*/ 5510171 w 8023328"/>
              <a:gd name="connsiteY582" fmla="*/ 1311271 h 2380521"/>
              <a:gd name="connsiteX583" fmla="*/ 5497774 w 8023328"/>
              <a:gd name="connsiteY583" fmla="*/ 1296482 h 2380521"/>
              <a:gd name="connsiteX584" fmla="*/ 5510171 w 8023328"/>
              <a:gd name="connsiteY584" fmla="*/ 1281693 h 2380521"/>
              <a:gd name="connsiteX585" fmla="*/ 5438937 w 8023328"/>
              <a:gd name="connsiteY585" fmla="*/ 1281693 h 2380521"/>
              <a:gd name="connsiteX586" fmla="*/ 5453178 w 8023328"/>
              <a:gd name="connsiteY586" fmla="*/ 1296482 h 2380521"/>
              <a:gd name="connsiteX587" fmla="*/ 5438937 w 8023328"/>
              <a:gd name="connsiteY587" fmla="*/ 1311271 h 2380521"/>
              <a:gd name="connsiteX588" fmla="*/ 5426945 w 8023328"/>
              <a:gd name="connsiteY588" fmla="*/ 1296482 h 2380521"/>
              <a:gd name="connsiteX589" fmla="*/ 5438937 w 8023328"/>
              <a:gd name="connsiteY589" fmla="*/ 1281693 h 2380521"/>
              <a:gd name="connsiteX590" fmla="*/ 5368510 w 8023328"/>
              <a:gd name="connsiteY590" fmla="*/ 1281693 h 2380521"/>
              <a:gd name="connsiteX591" fmla="*/ 5382366 w 8023328"/>
              <a:gd name="connsiteY591" fmla="*/ 1296482 h 2380521"/>
              <a:gd name="connsiteX592" fmla="*/ 5368510 w 8023328"/>
              <a:gd name="connsiteY592" fmla="*/ 1311271 h 2380521"/>
              <a:gd name="connsiteX593" fmla="*/ 5356113 w 8023328"/>
              <a:gd name="connsiteY593" fmla="*/ 1296482 h 2380521"/>
              <a:gd name="connsiteX594" fmla="*/ 5368510 w 8023328"/>
              <a:gd name="connsiteY594" fmla="*/ 1281693 h 2380521"/>
              <a:gd name="connsiteX595" fmla="*/ 5296699 w 8023328"/>
              <a:gd name="connsiteY595" fmla="*/ 1281693 h 2380521"/>
              <a:gd name="connsiteX596" fmla="*/ 5311488 w 8023328"/>
              <a:gd name="connsiteY596" fmla="*/ 1296482 h 2380521"/>
              <a:gd name="connsiteX597" fmla="*/ 5296699 w 8023328"/>
              <a:gd name="connsiteY597" fmla="*/ 1311271 h 2380521"/>
              <a:gd name="connsiteX598" fmla="*/ 5281910 w 8023328"/>
              <a:gd name="connsiteY598" fmla="*/ 1296482 h 2380521"/>
              <a:gd name="connsiteX599" fmla="*/ 5296699 w 8023328"/>
              <a:gd name="connsiteY599" fmla="*/ 1281693 h 2380521"/>
              <a:gd name="connsiteX600" fmla="*/ 5225869 w 8023328"/>
              <a:gd name="connsiteY600" fmla="*/ 1281693 h 2380521"/>
              <a:gd name="connsiteX601" fmla="*/ 5240657 w 8023328"/>
              <a:gd name="connsiteY601" fmla="*/ 1296482 h 2380521"/>
              <a:gd name="connsiteX602" fmla="*/ 5225869 w 8023328"/>
              <a:gd name="connsiteY602" fmla="*/ 1311271 h 2380521"/>
              <a:gd name="connsiteX603" fmla="*/ 5211081 w 8023328"/>
              <a:gd name="connsiteY603" fmla="*/ 1296482 h 2380521"/>
              <a:gd name="connsiteX604" fmla="*/ 5225869 w 8023328"/>
              <a:gd name="connsiteY604" fmla="*/ 1281693 h 2380521"/>
              <a:gd name="connsiteX605" fmla="*/ 5154105 w 8023328"/>
              <a:gd name="connsiteY605" fmla="*/ 1281693 h 2380521"/>
              <a:gd name="connsiteX606" fmla="*/ 5166502 w 8023328"/>
              <a:gd name="connsiteY606" fmla="*/ 1296482 h 2380521"/>
              <a:gd name="connsiteX607" fmla="*/ 5154105 w 8023328"/>
              <a:gd name="connsiteY607" fmla="*/ 1311271 h 2380521"/>
              <a:gd name="connsiteX608" fmla="*/ 5140249 w 8023328"/>
              <a:gd name="connsiteY608" fmla="*/ 1296482 h 2380521"/>
              <a:gd name="connsiteX609" fmla="*/ 5154105 w 8023328"/>
              <a:gd name="connsiteY609" fmla="*/ 1281693 h 2380521"/>
              <a:gd name="connsiteX610" fmla="*/ 5083276 w 8023328"/>
              <a:gd name="connsiteY610" fmla="*/ 1281693 h 2380521"/>
              <a:gd name="connsiteX611" fmla="*/ 5095673 w 8023328"/>
              <a:gd name="connsiteY611" fmla="*/ 1296482 h 2380521"/>
              <a:gd name="connsiteX612" fmla="*/ 5083276 w 8023328"/>
              <a:gd name="connsiteY612" fmla="*/ 1311271 h 2380521"/>
              <a:gd name="connsiteX613" fmla="*/ 5069420 w 8023328"/>
              <a:gd name="connsiteY613" fmla="*/ 1296482 h 2380521"/>
              <a:gd name="connsiteX614" fmla="*/ 5083276 w 8023328"/>
              <a:gd name="connsiteY614" fmla="*/ 1281693 h 2380521"/>
              <a:gd name="connsiteX615" fmla="*/ 5012445 w 8023328"/>
              <a:gd name="connsiteY615" fmla="*/ 1281693 h 2380521"/>
              <a:gd name="connsiteX616" fmla="*/ 5024842 w 8023328"/>
              <a:gd name="connsiteY616" fmla="*/ 1296482 h 2380521"/>
              <a:gd name="connsiteX617" fmla="*/ 5012445 w 8023328"/>
              <a:gd name="connsiteY617" fmla="*/ 1311271 h 2380521"/>
              <a:gd name="connsiteX618" fmla="*/ 4998589 w 8023328"/>
              <a:gd name="connsiteY618" fmla="*/ 1296482 h 2380521"/>
              <a:gd name="connsiteX619" fmla="*/ 5012445 w 8023328"/>
              <a:gd name="connsiteY619" fmla="*/ 1281693 h 2380521"/>
              <a:gd name="connsiteX620" fmla="*/ 4940157 w 8023328"/>
              <a:gd name="connsiteY620" fmla="*/ 1281693 h 2380521"/>
              <a:gd name="connsiteX621" fmla="*/ 4954013 w 8023328"/>
              <a:gd name="connsiteY621" fmla="*/ 1296482 h 2380521"/>
              <a:gd name="connsiteX622" fmla="*/ 4940157 w 8023328"/>
              <a:gd name="connsiteY622" fmla="*/ 1311271 h 2380521"/>
              <a:gd name="connsiteX623" fmla="*/ 4927760 w 8023328"/>
              <a:gd name="connsiteY623" fmla="*/ 1296482 h 2380521"/>
              <a:gd name="connsiteX624" fmla="*/ 4940157 w 8023328"/>
              <a:gd name="connsiteY624" fmla="*/ 1281693 h 2380521"/>
              <a:gd name="connsiteX625" fmla="*/ 4865953 w 8023328"/>
              <a:gd name="connsiteY625" fmla="*/ 1281693 h 2380521"/>
              <a:gd name="connsiteX626" fmla="*/ 4879809 w 8023328"/>
              <a:gd name="connsiteY626" fmla="*/ 1296482 h 2380521"/>
              <a:gd name="connsiteX627" fmla="*/ 4865953 w 8023328"/>
              <a:gd name="connsiteY627" fmla="*/ 1311271 h 2380521"/>
              <a:gd name="connsiteX628" fmla="*/ 4853556 w 8023328"/>
              <a:gd name="connsiteY628" fmla="*/ 1296482 h 2380521"/>
              <a:gd name="connsiteX629" fmla="*/ 4865953 w 8023328"/>
              <a:gd name="connsiteY629" fmla="*/ 1281693 h 2380521"/>
              <a:gd name="connsiteX630" fmla="*/ 4795122 w 8023328"/>
              <a:gd name="connsiteY630" fmla="*/ 1281693 h 2380521"/>
              <a:gd name="connsiteX631" fmla="*/ 4808978 w 8023328"/>
              <a:gd name="connsiteY631" fmla="*/ 1296482 h 2380521"/>
              <a:gd name="connsiteX632" fmla="*/ 4795122 w 8023328"/>
              <a:gd name="connsiteY632" fmla="*/ 1311271 h 2380521"/>
              <a:gd name="connsiteX633" fmla="*/ 4782725 w 8023328"/>
              <a:gd name="connsiteY633" fmla="*/ 1296482 h 2380521"/>
              <a:gd name="connsiteX634" fmla="*/ 4795122 w 8023328"/>
              <a:gd name="connsiteY634" fmla="*/ 1281693 h 2380521"/>
              <a:gd name="connsiteX635" fmla="*/ 4726684 w 8023328"/>
              <a:gd name="connsiteY635" fmla="*/ 1281693 h 2380521"/>
              <a:gd name="connsiteX636" fmla="*/ 4741472 w 8023328"/>
              <a:gd name="connsiteY636" fmla="*/ 1296482 h 2380521"/>
              <a:gd name="connsiteX637" fmla="*/ 4726684 w 8023328"/>
              <a:gd name="connsiteY637" fmla="*/ 1311271 h 2380521"/>
              <a:gd name="connsiteX638" fmla="*/ 4711896 w 8023328"/>
              <a:gd name="connsiteY638" fmla="*/ 1296482 h 2380521"/>
              <a:gd name="connsiteX639" fmla="*/ 4726684 w 8023328"/>
              <a:gd name="connsiteY639" fmla="*/ 1281693 h 2380521"/>
              <a:gd name="connsiteX640" fmla="*/ 4655853 w 8023328"/>
              <a:gd name="connsiteY640" fmla="*/ 1281693 h 2380521"/>
              <a:gd name="connsiteX641" fmla="*/ 4670642 w 8023328"/>
              <a:gd name="connsiteY641" fmla="*/ 1294090 h 2380521"/>
              <a:gd name="connsiteX642" fmla="*/ 4655853 w 8023328"/>
              <a:gd name="connsiteY642" fmla="*/ 1307946 h 2380521"/>
              <a:gd name="connsiteX643" fmla="*/ 4641064 w 8023328"/>
              <a:gd name="connsiteY643" fmla="*/ 1294090 h 2380521"/>
              <a:gd name="connsiteX644" fmla="*/ 4655853 w 8023328"/>
              <a:gd name="connsiteY644" fmla="*/ 1281693 h 2380521"/>
              <a:gd name="connsiteX645" fmla="*/ 4585023 w 8023328"/>
              <a:gd name="connsiteY645" fmla="*/ 1281693 h 2380521"/>
              <a:gd name="connsiteX646" fmla="*/ 4599811 w 8023328"/>
              <a:gd name="connsiteY646" fmla="*/ 1294090 h 2380521"/>
              <a:gd name="connsiteX647" fmla="*/ 4585023 w 8023328"/>
              <a:gd name="connsiteY647" fmla="*/ 1307946 h 2380521"/>
              <a:gd name="connsiteX648" fmla="*/ 4570235 w 8023328"/>
              <a:gd name="connsiteY648" fmla="*/ 1294090 h 2380521"/>
              <a:gd name="connsiteX649" fmla="*/ 4585023 w 8023328"/>
              <a:gd name="connsiteY649" fmla="*/ 1281693 h 2380521"/>
              <a:gd name="connsiteX650" fmla="*/ 226355 w 8023328"/>
              <a:gd name="connsiteY650" fmla="*/ 1281693 h 2380521"/>
              <a:gd name="connsiteX651" fmla="*/ 238753 w 8023328"/>
              <a:gd name="connsiteY651" fmla="*/ 1296871 h 2380521"/>
              <a:gd name="connsiteX652" fmla="*/ 226355 w 8023328"/>
              <a:gd name="connsiteY652" fmla="*/ 1311291 h 2380521"/>
              <a:gd name="connsiteX653" fmla="*/ 212499 w 8023328"/>
              <a:gd name="connsiteY653" fmla="*/ 1296871 h 2380521"/>
              <a:gd name="connsiteX654" fmla="*/ 226355 w 8023328"/>
              <a:gd name="connsiteY654" fmla="*/ 1281693 h 2380521"/>
              <a:gd name="connsiteX655" fmla="*/ 155522 w 8023328"/>
              <a:gd name="connsiteY655" fmla="*/ 1281693 h 2380521"/>
              <a:gd name="connsiteX656" fmla="*/ 167919 w 8023328"/>
              <a:gd name="connsiteY656" fmla="*/ 1296871 h 2380521"/>
              <a:gd name="connsiteX657" fmla="*/ 155522 w 8023328"/>
              <a:gd name="connsiteY657" fmla="*/ 1311291 h 2380521"/>
              <a:gd name="connsiteX658" fmla="*/ 141666 w 8023328"/>
              <a:gd name="connsiteY658" fmla="*/ 1296871 h 2380521"/>
              <a:gd name="connsiteX659" fmla="*/ 155522 w 8023328"/>
              <a:gd name="connsiteY659" fmla="*/ 1281693 h 2380521"/>
              <a:gd name="connsiteX660" fmla="*/ 83234 w 8023328"/>
              <a:gd name="connsiteY660" fmla="*/ 1281693 h 2380521"/>
              <a:gd name="connsiteX661" fmla="*/ 97090 w 8023328"/>
              <a:gd name="connsiteY661" fmla="*/ 1296871 h 2380521"/>
              <a:gd name="connsiteX662" fmla="*/ 83234 w 8023328"/>
              <a:gd name="connsiteY662" fmla="*/ 1311291 h 2380521"/>
              <a:gd name="connsiteX663" fmla="*/ 70836 w 8023328"/>
              <a:gd name="connsiteY663" fmla="*/ 1296871 h 2380521"/>
              <a:gd name="connsiteX664" fmla="*/ 83234 w 8023328"/>
              <a:gd name="connsiteY664" fmla="*/ 1281693 h 2380521"/>
              <a:gd name="connsiteX665" fmla="*/ 11998 w 8023328"/>
              <a:gd name="connsiteY665" fmla="*/ 1281693 h 2380521"/>
              <a:gd name="connsiteX666" fmla="*/ 26239 w 8023328"/>
              <a:gd name="connsiteY666" fmla="*/ 1296871 h 2380521"/>
              <a:gd name="connsiteX667" fmla="*/ 11998 w 8023328"/>
              <a:gd name="connsiteY667" fmla="*/ 1311291 h 2380521"/>
              <a:gd name="connsiteX668" fmla="*/ 5 w 8023328"/>
              <a:gd name="connsiteY668" fmla="*/ 1296871 h 2380521"/>
              <a:gd name="connsiteX669" fmla="*/ 11998 w 8023328"/>
              <a:gd name="connsiteY669" fmla="*/ 1281693 h 2380521"/>
              <a:gd name="connsiteX670" fmla="*/ 7084322 w 8023328"/>
              <a:gd name="connsiteY670" fmla="*/ 1210863 h 2380521"/>
              <a:gd name="connsiteX671" fmla="*/ 7099111 w 8023328"/>
              <a:gd name="connsiteY671" fmla="*/ 1224719 h 2380521"/>
              <a:gd name="connsiteX672" fmla="*/ 7084322 w 8023328"/>
              <a:gd name="connsiteY672" fmla="*/ 1237116 h 2380521"/>
              <a:gd name="connsiteX673" fmla="*/ 7069533 w 8023328"/>
              <a:gd name="connsiteY673" fmla="*/ 1224719 h 2380521"/>
              <a:gd name="connsiteX674" fmla="*/ 7084322 w 8023328"/>
              <a:gd name="connsiteY674" fmla="*/ 1210863 h 2380521"/>
              <a:gd name="connsiteX675" fmla="*/ 7013492 w 8023328"/>
              <a:gd name="connsiteY675" fmla="*/ 1210863 h 2380521"/>
              <a:gd name="connsiteX676" fmla="*/ 7028280 w 8023328"/>
              <a:gd name="connsiteY676" fmla="*/ 1224719 h 2380521"/>
              <a:gd name="connsiteX677" fmla="*/ 7013492 w 8023328"/>
              <a:gd name="connsiteY677" fmla="*/ 1237116 h 2380521"/>
              <a:gd name="connsiteX678" fmla="*/ 6998704 w 8023328"/>
              <a:gd name="connsiteY678" fmla="*/ 1224719 h 2380521"/>
              <a:gd name="connsiteX679" fmla="*/ 7013492 w 8023328"/>
              <a:gd name="connsiteY679" fmla="*/ 1210863 h 2380521"/>
              <a:gd name="connsiteX680" fmla="*/ 6939085 w 8023328"/>
              <a:gd name="connsiteY680" fmla="*/ 1210863 h 2380521"/>
              <a:gd name="connsiteX681" fmla="*/ 6950753 w 8023328"/>
              <a:gd name="connsiteY681" fmla="*/ 1224719 h 2380521"/>
              <a:gd name="connsiteX682" fmla="*/ 6939085 w 8023328"/>
              <a:gd name="connsiteY682" fmla="*/ 1237116 h 2380521"/>
              <a:gd name="connsiteX683" fmla="*/ 6924500 w 8023328"/>
              <a:gd name="connsiteY683" fmla="*/ 1224719 h 2380521"/>
              <a:gd name="connsiteX684" fmla="*/ 6939085 w 8023328"/>
              <a:gd name="connsiteY684" fmla="*/ 1210863 h 2380521"/>
              <a:gd name="connsiteX685" fmla="*/ 6867525 w 8023328"/>
              <a:gd name="connsiteY685" fmla="*/ 1210863 h 2380521"/>
              <a:gd name="connsiteX686" fmla="*/ 6879922 w 8023328"/>
              <a:gd name="connsiteY686" fmla="*/ 1224719 h 2380521"/>
              <a:gd name="connsiteX687" fmla="*/ 6867525 w 8023328"/>
              <a:gd name="connsiteY687" fmla="*/ 1237116 h 2380521"/>
              <a:gd name="connsiteX688" fmla="*/ 6853669 w 8023328"/>
              <a:gd name="connsiteY688" fmla="*/ 1224719 h 2380521"/>
              <a:gd name="connsiteX689" fmla="*/ 6867525 w 8023328"/>
              <a:gd name="connsiteY689" fmla="*/ 1210863 h 2380521"/>
              <a:gd name="connsiteX690" fmla="*/ 6796696 w 8023328"/>
              <a:gd name="connsiteY690" fmla="*/ 1210863 h 2380521"/>
              <a:gd name="connsiteX691" fmla="*/ 6809093 w 8023328"/>
              <a:gd name="connsiteY691" fmla="*/ 1224719 h 2380521"/>
              <a:gd name="connsiteX692" fmla="*/ 6796696 w 8023328"/>
              <a:gd name="connsiteY692" fmla="*/ 1237116 h 2380521"/>
              <a:gd name="connsiteX693" fmla="*/ 6782840 w 8023328"/>
              <a:gd name="connsiteY693" fmla="*/ 1224719 h 2380521"/>
              <a:gd name="connsiteX694" fmla="*/ 6796696 w 8023328"/>
              <a:gd name="connsiteY694" fmla="*/ 1210863 h 2380521"/>
              <a:gd name="connsiteX695" fmla="*/ 6724405 w 8023328"/>
              <a:gd name="connsiteY695" fmla="*/ 1210863 h 2380521"/>
              <a:gd name="connsiteX696" fmla="*/ 6738261 w 8023328"/>
              <a:gd name="connsiteY696" fmla="*/ 1224719 h 2380521"/>
              <a:gd name="connsiteX697" fmla="*/ 6724405 w 8023328"/>
              <a:gd name="connsiteY697" fmla="*/ 1237116 h 2380521"/>
              <a:gd name="connsiteX698" fmla="*/ 6712008 w 8023328"/>
              <a:gd name="connsiteY698" fmla="*/ 1224719 h 2380521"/>
              <a:gd name="connsiteX699" fmla="*/ 6724405 w 8023328"/>
              <a:gd name="connsiteY699" fmla="*/ 1210863 h 2380521"/>
              <a:gd name="connsiteX700" fmla="*/ 6653576 w 8023328"/>
              <a:gd name="connsiteY700" fmla="*/ 1210863 h 2380521"/>
              <a:gd name="connsiteX701" fmla="*/ 6667432 w 8023328"/>
              <a:gd name="connsiteY701" fmla="*/ 1224719 h 2380521"/>
              <a:gd name="connsiteX702" fmla="*/ 6653576 w 8023328"/>
              <a:gd name="connsiteY702" fmla="*/ 1237116 h 2380521"/>
              <a:gd name="connsiteX703" fmla="*/ 6641179 w 8023328"/>
              <a:gd name="connsiteY703" fmla="*/ 1224719 h 2380521"/>
              <a:gd name="connsiteX704" fmla="*/ 6653576 w 8023328"/>
              <a:gd name="connsiteY704" fmla="*/ 1210863 h 2380521"/>
              <a:gd name="connsiteX705" fmla="*/ 6582745 w 8023328"/>
              <a:gd name="connsiteY705" fmla="*/ 1210863 h 2380521"/>
              <a:gd name="connsiteX706" fmla="*/ 6596601 w 8023328"/>
              <a:gd name="connsiteY706" fmla="*/ 1224719 h 2380521"/>
              <a:gd name="connsiteX707" fmla="*/ 6582745 w 8023328"/>
              <a:gd name="connsiteY707" fmla="*/ 1237116 h 2380521"/>
              <a:gd name="connsiteX708" fmla="*/ 6570348 w 8023328"/>
              <a:gd name="connsiteY708" fmla="*/ 1224719 h 2380521"/>
              <a:gd name="connsiteX709" fmla="*/ 6582745 w 8023328"/>
              <a:gd name="connsiteY709" fmla="*/ 1210863 h 2380521"/>
              <a:gd name="connsiteX710" fmla="*/ 6510933 w 8023328"/>
              <a:gd name="connsiteY710" fmla="*/ 1210863 h 2380521"/>
              <a:gd name="connsiteX711" fmla="*/ 6525722 w 8023328"/>
              <a:gd name="connsiteY711" fmla="*/ 1224719 h 2380521"/>
              <a:gd name="connsiteX712" fmla="*/ 6510933 w 8023328"/>
              <a:gd name="connsiteY712" fmla="*/ 1237116 h 2380521"/>
              <a:gd name="connsiteX713" fmla="*/ 6496144 w 8023328"/>
              <a:gd name="connsiteY713" fmla="*/ 1224719 h 2380521"/>
              <a:gd name="connsiteX714" fmla="*/ 6510933 w 8023328"/>
              <a:gd name="connsiteY714" fmla="*/ 1210863 h 2380521"/>
              <a:gd name="connsiteX715" fmla="*/ 6440492 w 8023328"/>
              <a:gd name="connsiteY715" fmla="*/ 1210863 h 2380521"/>
              <a:gd name="connsiteX716" fmla="*/ 6454911 w 8023328"/>
              <a:gd name="connsiteY716" fmla="*/ 1224719 h 2380521"/>
              <a:gd name="connsiteX717" fmla="*/ 6440492 w 8023328"/>
              <a:gd name="connsiteY717" fmla="*/ 1237116 h 2380521"/>
              <a:gd name="connsiteX718" fmla="*/ 6425315 w 8023328"/>
              <a:gd name="connsiteY718" fmla="*/ 1224719 h 2380521"/>
              <a:gd name="connsiteX719" fmla="*/ 6440492 w 8023328"/>
              <a:gd name="connsiteY719" fmla="*/ 1210863 h 2380521"/>
              <a:gd name="connsiteX720" fmla="*/ 6368340 w 8023328"/>
              <a:gd name="connsiteY720" fmla="*/ 1210863 h 2380521"/>
              <a:gd name="connsiteX721" fmla="*/ 6380737 w 8023328"/>
              <a:gd name="connsiteY721" fmla="*/ 1224719 h 2380521"/>
              <a:gd name="connsiteX722" fmla="*/ 6368340 w 8023328"/>
              <a:gd name="connsiteY722" fmla="*/ 1237116 h 2380521"/>
              <a:gd name="connsiteX723" fmla="*/ 6354484 w 8023328"/>
              <a:gd name="connsiteY723" fmla="*/ 1224719 h 2380521"/>
              <a:gd name="connsiteX724" fmla="*/ 6368340 w 8023328"/>
              <a:gd name="connsiteY724" fmla="*/ 1210863 h 2380521"/>
              <a:gd name="connsiteX725" fmla="*/ 6297511 w 8023328"/>
              <a:gd name="connsiteY725" fmla="*/ 1210863 h 2380521"/>
              <a:gd name="connsiteX726" fmla="*/ 6309908 w 8023328"/>
              <a:gd name="connsiteY726" fmla="*/ 1224719 h 2380521"/>
              <a:gd name="connsiteX727" fmla="*/ 6297511 w 8023328"/>
              <a:gd name="connsiteY727" fmla="*/ 1237116 h 2380521"/>
              <a:gd name="connsiteX728" fmla="*/ 6283655 w 8023328"/>
              <a:gd name="connsiteY728" fmla="*/ 1224719 h 2380521"/>
              <a:gd name="connsiteX729" fmla="*/ 6297511 w 8023328"/>
              <a:gd name="connsiteY729" fmla="*/ 1210863 h 2380521"/>
              <a:gd name="connsiteX730" fmla="*/ 6226679 w 8023328"/>
              <a:gd name="connsiteY730" fmla="*/ 1210863 h 2380521"/>
              <a:gd name="connsiteX731" fmla="*/ 6239076 w 8023328"/>
              <a:gd name="connsiteY731" fmla="*/ 1224719 h 2380521"/>
              <a:gd name="connsiteX732" fmla="*/ 6226679 w 8023328"/>
              <a:gd name="connsiteY732" fmla="*/ 1237116 h 2380521"/>
              <a:gd name="connsiteX733" fmla="*/ 6212823 w 8023328"/>
              <a:gd name="connsiteY733" fmla="*/ 1224719 h 2380521"/>
              <a:gd name="connsiteX734" fmla="*/ 6226679 w 8023328"/>
              <a:gd name="connsiteY734" fmla="*/ 1210863 h 2380521"/>
              <a:gd name="connsiteX735" fmla="*/ 6154391 w 8023328"/>
              <a:gd name="connsiteY735" fmla="*/ 1210863 h 2380521"/>
              <a:gd name="connsiteX736" fmla="*/ 6168247 w 8023328"/>
              <a:gd name="connsiteY736" fmla="*/ 1224719 h 2380521"/>
              <a:gd name="connsiteX737" fmla="*/ 6154391 w 8023328"/>
              <a:gd name="connsiteY737" fmla="*/ 1237116 h 2380521"/>
              <a:gd name="connsiteX738" fmla="*/ 6141994 w 8023328"/>
              <a:gd name="connsiteY738" fmla="*/ 1224719 h 2380521"/>
              <a:gd name="connsiteX739" fmla="*/ 6154391 w 8023328"/>
              <a:gd name="connsiteY739" fmla="*/ 1210863 h 2380521"/>
              <a:gd name="connsiteX740" fmla="*/ 6083559 w 8023328"/>
              <a:gd name="connsiteY740" fmla="*/ 1210863 h 2380521"/>
              <a:gd name="connsiteX741" fmla="*/ 6097415 w 8023328"/>
              <a:gd name="connsiteY741" fmla="*/ 1224719 h 2380521"/>
              <a:gd name="connsiteX742" fmla="*/ 6083559 w 8023328"/>
              <a:gd name="connsiteY742" fmla="*/ 1237116 h 2380521"/>
              <a:gd name="connsiteX743" fmla="*/ 6071162 w 8023328"/>
              <a:gd name="connsiteY743" fmla="*/ 1224719 h 2380521"/>
              <a:gd name="connsiteX744" fmla="*/ 6083559 w 8023328"/>
              <a:gd name="connsiteY744" fmla="*/ 1210863 h 2380521"/>
              <a:gd name="connsiteX745" fmla="*/ 6009356 w 8023328"/>
              <a:gd name="connsiteY745" fmla="*/ 1210863 h 2380521"/>
              <a:gd name="connsiteX746" fmla="*/ 6023212 w 8023328"/>
              <a:gd name="connsiteY746" fmla="*/ 1224719 h 2380521"/>
              <a:gd name="connsiteX747" fmla="*/ 6009356 w 8023328"/>
              <a:gd name="connsiteY747" fmla="*/ 1237116 h 2380521"/>
              <a:gd name="connsiteX748" fmla="*/ 5996959 w 8023328"/>
              <a:gd name="connsiteY748" fmla="*/ 1224719 h 2380521"/>
              <a:gd name="connsiteX749" fmla="*/ 6009356 w 8023328"/>
              <a:gd name="connsiteY749" fmla="*/ 1210863 h 2380521"/>
              <a:gd name="connsiteX750" fmla="*/ 5940548 w 8023328"/>
              <a:gd name="connsiteY750" fmla="*/ 1210863 h 2380521"/>
              <a:gd name="connsiteX751" fmla="*/ 5955726 w 8023328"/>
              <a:gd name="connsiteY751" fmla="*/ 1224719 h 2380521"/>
              <a:gd name="connsiteX752" fmla="*/ 5940548 w 8023328"/>
              <a:gd name="connsiteY752" fmla="*/ 1237116 h 2380521"/>
              <a:gd name="connsiteX753" fmla="*/ 5926130 w 8023328"/>
              <a:gd name="connsiteY753" fmla="*/ 1224719 h 2380521"/>
              <a:gd name="connsiteX754" fmla="*/ 5940548 w 8023328"/>
              <a:gd name="connsiteY754" fmla="*/ 1210863 h 2380521"/>
              <a:gd name="connsiteX755" fmla="*/ 5870088 w 8023328"/>
              <a:gd name="connsiteY755" fmla="*/ 1210863 h 2380521"/>
              <a:gd name="connsiteX756" fmla="*/ 5884877 w 8023328"/>
              <a:gd name="connsiteY756" fmla="*/ 1224719 h 2380521"/>
              <a:gd name="connsiteX757" fmla="*/ 5870088 w 8023328"/>
              <a:gd name="connsiteY757" fmla="*/ 1237116 h 2380521"/>
              <a:gd name="connsiteX758" fmla="*/ 5855299 w 8023328"/>
              <a:gd name="connsiteY758" fmla="*/ 1224719 h 2380521"/>
              <a:gd name="connsiteX759" fmla="*/ 5870088 w 8023328"/>
              <a:gd name="connsiteY759" fmla="*/ 1210863 h 2380521"/>
              <a:gd name="connsiteX760" fmla="*/ 5799257 w 8023328"/>
              <a:gd name="connsiteY760" fmla="*/ 1210863 h 2380521"/>
              <a:gd name="connsiteX761" fmla="*/ 5814045 w 8023328"/>
              <a:gd name="connsiteY761" fmla="*/ 1224719 h 2380521"/>
              <a:gd name="connsiteX762" fmla="*/ 5799257 w 8023328"/>
              <a:gd name="connsiteY762" fmla="*/ 1237116 h 2380521"/>
              <a:gd name="connsiteX763" fmla="*/ 5784469 w 8023328"/>
              <a:gd name="connsiteY763" fmla="*/ 1224719 h 2380521"/>
              <a:gd name="connsiteX764" fmla="*/ 5799257 w 8023328"/>
              <a:gd name="connsiteY764" fmla="*/ 1210863 h 2380521"/>
              <a:gd name="connsiteX765" fmla="*/ 5724122 w 8023328"/>
              <a:gd name="connsiteY765" fmla="*/ 1210863 h 2380521"/>
              <a:gd name="connsiteX766" fmla="*/ 5736519 w 8023328"/>
              <a:gd name="connsiteY766" fmla="*/ 1225651 h 2380521"/>
              <a:gd name="connsiteX767" fmla="*/ 5724122 w 8023328"/>
              <a:gd name="connsiteY767" fmla="*/ 1240439 h 2380521"/>
              <a:gd name="connsiteX768" fmla="*/ 5710266 w 8023328"/>
              <a:gd name="connsiteY768" fmla="*/ 1225651 h 2380521"/>
              <a:gd name="connsiteX769" fmla="*/ 5724122 w 8023328"/>
              <a:gd name="connsiteY769" fmla="*/ 1210863 h 2380521"/>
              <a:gd name="connsiteX770" fmla="*/ 5653291 w 8023328"/>
              <a:gd name="connsiteY770" fmla="*/ 1210863 h 2380521"/>
              <a:gd name="connsiteX771" fmla="*/ 5665688 w 8023328"/>
              <a:gd name="connsiteY771" fmla="*/ 1225651 h 2380521"/>
              <a:gd name="connsiteX772" fmla="*/ 5653291 w 8023328"/>
              <a:gd name="connsiteY772" fmla="*/ 1240439 h 2380521"/>
              <a:gd name="connsiteX773" fmla="*/ 5639435 w 8023328"/>
              <a:gd name="connsiteY773" fmla="*/ 1225651 h 2380521"/>
              <a:gd name="connsiteX774" fmla="*/ 5653291 w 8023328"/>
              <a:gd name="connsiteY774" fmla="*/ 1210863 h 2380521"/>
              <a:gd name="connsiteX775" fmla="*/ 5582461 w 8023328"/>
              <a:gd name="connsiteY775" fmla="*/ 1210863 h 2380521"/>
              <a:gd name="connsiteX776" fmla="*/ 5594858 w 8023328"/>
              <a:gd name="connsiteY776" fmla="*/ 1225651 h 2380521"/>
              <a:gd name="connsiteX777" fmla="*/ 5582461 w 8023328"/>
              <a:gd name="connsiteY777" fmla="*/ 1240439 h 2380521"/>
              <a:gd name="connsiteX778" fmla="*/ 5568605 w 8023328"/>
              <a:gd name="connsiteY778" fmla="*/ 1225651 h 2380521"/>
              <a:gd name="connsiteX779" fmla="*/ 5582461 w 8023328"/>
              <a:gd name="connsiteY779" fmla="*/ 1210863 h 2380521"/>
              <a:gd name="connsiteX780" fmla="*/ 5510171 w 8023328"/>
              <a:gd name="connsiteY780" fmla="*/ 1210863 h 2380521"/>
              <a:gd name="connsiteX781" fmla="*/ 5524027 w 8023328"/>
              <a:gd name="connsiteY781" fmla="*/ 1225651 h 2380521"/>
              <a:gd name="connsiteX782" fmla="*/ 5510171 w 8023328"/>
              <a:gd name="connsiteY782" fmla="*/ 1240439 h 2380521"/>
              <a:gd name="connsiteX783" fmla="*/ 5497774 w 8023328"/>
              <a:gd name="connsiteY783" fmla="*/ 1225651 h 2380521"/>
              <a:gd name="connsiteX784" fmla="*/ 5510171 w 8023328"/>
              <a:gd name="connsiteY784" fmla="*/ 1210863 h 2380521"/>
              <a:gd name="connsiteX785" fmla="*/ 5438937 w 8023328"/>
              <a:gd name="connsiteY785" fmla="*/ 1210863 h 2380521"/>
              <a:gd name="connsiteX786" fmla="*/ 5453178 w 8023328"/>
              <a:gd name="connsiteY786" fmla="*/ 1225651 h 2380521"/>
              <a:gd name="connsiteX787" fmla="*/ 5438937 w 8023328"/>
              <a:gd name="connsiteY787" fmla="*/ 1240439 h 2380521"/>
              <a:gd name="connsiteX788" fmla="*/ 5426945 w 8023328"/>
              <a:gd name="connsiteY788" fmla="*/ 1225651 h 2380521"/>
              <a:gd name="connsiteX789" fmla="*/ 5438937 w 8023328"/>
              <a:gd name="connsiteY789" fmla="*/ 1210863 h 2380521"/>
              <a:gd name="connsiteX790" fmla="*/ 5367530 w 8023328"/>
              <a:gd name="connsiteY790" fmla="*/ 1210863 h 2380521"/>
              <a:gd name="connsiteX791" fmla="*/ 5382318 w 8023328"/>
              <a:gd name="connsiteY791" fmla="*/ 1225651 h 2380521"/>
              <a:gd name="connsiteX792" fmla="*/ 5367530 w 8023328"/>
              <a:gd name="connsiteY792" fmla="*/ 1240439 h 2380521"/>
              <a:gd name="connsiteX793" fmla="*/ 5352742 w 8023328"/>
              <a:gd name="connsiteY793" fmla="*/ 1225651 h 2380521"/>
              <a:gd name="connsiteX794" fmla="*/ 5367530 w 8023328"/>
              <a:gd name="connsiteY794" fmla="*/ 1210863 h 2380521"/>
              <a:gd name="connsiteX795" fmla="*/ 5296699 w 8023328"/>
              <a:gd name="connsiteY795" fmla="*/ 1210863 h 2380521"/>
              <a:gd name="connsiteX796" fmla="*/ 5311488 w 8023328"/>
              <a:gd name="connsiteY796" fmla="*/ 1225651 h 2380521"/>
              <a:gd name="connsiteX797" fmla="*/ 5296699 w 8023328"/>
              <a:gd name="connsiteY797" fmla="*/ 1240439 h 2380521"/>
              <a:gd name="connsiteX798" fmla="*/ 5281910 w 8023328"/>
              <a:gd name="connsiteY798" fmla="*/ 1225651 h 2380521"/>
              <a:gd name="connsiteX799" fmla="*/ 5296699 w 8023328"/>
              <a:gd name="connsiteY799" fmla="*/ 1210863 h 2380521"/>
              <a:gd name="connsiteX800" fmla="*/ 5225869 w 8023328"/>
              <a:gd name="connsiteY800" fmla="*/ 1210863 h 2380521"/>
              <a:gd name="connsiteX801" fmla="*/ 5240657 w 8023328"/>
              <a:gd name="connsiteY801" fmla="*/ 1225651 h 2380521"/>
              <a:gd name="connsiteX802" fmla="*/ 5225869 w 8023328"/>
              <a:gd name="connsiteY802" fmla="*/ 1240439 h 2380521"/>
              <a:gd name="connsiteX803" fmla="*/ 5211081 w 8023328"/>
              <a:gd name="connsiteY803" fmla="*/ 1225651 h 2380521"/>
              <a:gd name="connsiteX804" fmla="*/ 5225869 w 8023328"/>
              <a:gd name="connsiteY804" fmla="*/ 1210863 h 2380521"/>
              <a:gd name="connsiteX805" fmla="*/ 5154105 w 8023328"/>
              <a:gd name="connsiteY805" fmla="*/ 1210863 h 2380521"/>
              <a:gd name="connsiteX806" fmla="*/ 5166502 w 8023328"/>
              <a:gd name="connsiteY806" fmla="*/ 1225651 h 2380521"/>
              <a:gd name="connsiteX807" fmla="*/ 5154105 w 8023328"/>
              <a:gd name="connsiteY807" fmla="*/ 1240439 h 2380521"/>
              <a:gd name="connsiteX808" fmla="*/ 5140249 w 8023328"/>
              <a:gd name="connsiteY808" fmla="*/ 1225651 h 2380521"/>
              <a:gd name="connsiteX809" fmla="*/ 5154105 w 8023328"/>
              <a:gd name="connsiteY809" fmla="*/ 1210863 h 2380521"/>
              <a:gd name="connsiteX810" fmla="*/ 5083276 w 8023328"/>
              <a:gd name="connsiteY810" fmla="*/ 1210863 h 2380521"/>
              <a:gd name="connsiteX811" fmla="*/ 5095673 w 8023328"/>
              <a:gd name="connsiteY811" fmla="*/ 1225651 h 2380521"/>
              <a:gd name="connsiteX812" fmla="*/ 5083276 w 8023328"/>
              <a:gd name="connsiteY812" fmla="*/ 1240439 h 2380521"/>
              <a:gd name="connsiteX813" fmla="*/ 5069420 w 8023328"/>
              <a:gd name="connsiteY813" fmla="*/ 1225651 h 2380521"/>
              <a:gd name="connsiteX814" fmla="*/ 5083276 w 8023328"/>
              <a:gd name="connsiteY814" fmla="*/ 1210863 h 2380521"/>
              <a:gd name="connsiteX815" fmla="*/ 5012445 w 8023328"/>
              <a:gd name="connsiteY815" fmla="*/ 1210863 h 2380521"/>
              <a:gd name="connsiteX816" fmla="*/ 5024842 w 8023328"/>
              <a:gd name="connsiteY816" fmla="*/ 1225651 h 2380521"/>
              <a:gd name="connsiteX817" fmla="*/ 5012445 w 8023328"/>
              <a:gd name="connsiteY817" fmla="*/ 1240439 h 2380521"/>
              <a:gd name="connsiteX818" fmla="*/ 4998589 w 8023328"/>
              <a:gd name="connsiteY818" fmla="*/ 1225651 h 2380521"/>
              <a:gd name="connsiteX819" fmla="*/ 5012445 w 8023328"/>
              <a:gd name="connsiteY819" fmla="*/ 1210863 h 2380521"/>
              <a:gd name="connsiteX820" fmla="*/ 4940157 w 8023328"/>
              <a:gd name="connsiteY820" fmla="*/ 1210863 h 2380521"/>
              <a:gd name="connsiteX821" fmla="*/ 4954013 w 8023328"/>
              <a:gd name="connsiteY821" fmla="*/ 1225651 h 2380521"/>
              <a:gd name="connsiteX822" fmla="*/ 4940157 w 8023328"/>
              <a:gd name="connsiteY822" fmla="*/ 1240439 h 2380521"/>
              <a:gd name="connsiteX823" fmla="*/ 4927760 w 8023328"/>
              <a:gd name="connsiteY823" fmla="*/ 1225651 h 2380521"/>
              <a:gd name="connsiteX824" fmla="*/ 4940157 w 8023328"/>
              <a:gd name="connsiteY824" fmla="*/ 1210863 h 2380521"/>
              <a:gd name="connsiteX825" fmla="*/ 4865953 w 8023328"/>
              <a:gd name="connsiteY825" fmla="*/ 1210863 h 2380521"/>
              <a:gd name="connsiteX826" fmla="*/ 4879809 w 8023328"/>
              <a:gd name="connsiteY826" fmla="*/ 1225651 h 2380521"/>
              <a:gd name="connsiteX827" fmla="*/ 4865953 w 8023328"/>
              <a:gd name="connsiteY827" fmla="*/ 1240439 h 2380521"/>
              <a:gd name="connsiteX828" fmla="*/ 4853556 w 8023328"/>
              <a:gd name="connsiteY828" fmla="*/ 1225651 h 2380521"/>
              <a:gd name="connsiteX829" fmla="*/ 4865953 w 8023328"/>
              <a:gd name="connsiteY829" fmla="*/ 1210863 h 2380521"/>
              <a:gd name="connsiteX830" fmla="*/ 4795122 w 8023328"/>
              <a:gd name="connsiteY830" fmla="*/ 1210863 h 2380521"/>
              <a:gd name="connsiteX831" fmla="*/ 4808978 w 8023328"/>
              <a:gd name="connsiteY831" fmla="*/ 1225651 h 2380521"/>
              <a:gd name="connsiteX832" fmla="*/ 4795122 w 8023328"/>
              <a:gd name="connsiteY832" fmla="*/ 1240439 h 2380521"/>
              <a:gd name="connsiteX833" fmla="*/ 4782725 w 8023328"/>
              <a:gd name="connsiteY833" fmla="*/ 1225651 h 2380521"/>
              <a:gd name="connsiteX834" fmla="*/ 4795122 w 8023328"/>
              <a:gd name="connsiteY834" fmla="*/ 1210863 h 2380521"/>
              <a:gd name="connsiteX835" fmla="*/ 4726684 w 8023328"/>
              <a:gd name="connsiteY835" fmla="*/ 1210863 h 2380521"/>
              <a:gd name="connsiteX836" fmla="*/ 4741472 w 8023328"/>
              <a:gd name="connsiteY836" fmla="*/ 1225651 h 2380521"/>
              <a:gd name="connsiteX837" fmla="*/ 4726684 w 8023328"/>
              <a:gd name="connsiteY837" fmla="*/ 1240439 h 2380521"/>
              <a:gd name="connsiteX838" fmla="*/ 4711896 w 8023328"/>
              <a:gd name="connsiteY838" fmla="*/ 1225651 h 2380521"/>
              <a:gd name="connsiteX839" fmla="*/ 4726684 w 8023328"/>
              <a:gd name="connsiteY839" fmla="*/ 1210863 h 2380521"/>
              <a:gd name="connsiteX840" fmla="*/ 4655853 w 8023328"/>
              <a:gd name="connsiteY840" fmla="*/ 1210863 h 2380521"/>
              <a:gd name="connsiteX841" fmla="*/ 4670642 w 8023328"/>
              <a:gd name="connsiteY841" fmla="*/ 1225651 h 2380521"/>
              <a:gd name="connsiteX842" fmla="*/ 4655853 w 8023328"/>
              <a:gd name="connsiteY842" fmla="*/ 1240439 h 2380521"/>
              <a:gd name="connsiteX843" fmla="*/ 4641064 w 8023328"/>
              <a:gd name="connsiteY843" fmla="*/ 1225651 h 2380521"/>
              <a:gd name="connsiteX844" fmla="*/ 4655853 w 8023328"/>
              <a:gd name="connsiteY844" fmla="*/ 1210863 h 2380521"/>
              <a:gd name="connsiteX845" fmla="*/ 4585023 w 8023328"/>
              <a:gd name="connsiteY845" fmla="*/ 1210863 h 2380521"/>
              <a:gd name="connsiteX846" fmla="*/ 4599811 w 8023328"/>
              <a:gd name="connsiteY846" fmla="*/ 1225651 h 2380521"/>
              <a:gd name="connsiteX847" fmla="*/ 4585023 w 8023328"/>
              <a:gd name="connsiteY847" fmla="*/ 1240439 h 2380521"/>
              <a:gd name="connsiteX848" fmla="*/ 4570235 w 8023328"/>
              <a:gd name="connsiteY848" fmla="*/ 1225651 h 2380521"/>
              <a:gd name="connsiteX849" fmla="*/ 4585023 w 8023328"/>
              <a:gd name="connsiteY849" fmla="*/ 1210863 h 2380521"/>
              <a:gd name="connsiteX850" fmla="*/ 4513260 w 8023328"/>
              <a:gd name="connsiteY850" fmla="*/ 1210863 h 2380521"/>
              <a:gd name="connsiteX851" fmla="*/ 4525657 w 8023328"/>
              <a:gd name="connsiteY851" fmla="*/ 1225651 h 2380521"/>
              <a:gd name="connsiteX852" fmla="*/ 4513260 w 8023328"/>
              <a:gd name="connsiteY852" fmla="*/ 1240439 h 2380521"/>
              <a:gd name="connsiteX853" fmla="*/ 4499404 w 8023328"/>
              <a:gd name="connsiteY853" fmla="*/ 1225651 h 2380521"/>
              <a:gd name="connsiteX854" fmla="*/ 4513260 w 8023328"/>
              <a:gd name="connsiteY854" fmla="*/ 1210863 h 2380521"/>
              <a:gd name="connsiteX855" fmla="*/ 4439056 w 8023328"/>
              <a:gd name="connsiteY855" fmla="*/ 1210863 h 2380521"/>
              <a:gd name="connsiteX856" fmla="*/ 4451453 w 8023328"/>
              <a:gd name="connsiteY856" fmla="*/ 1225651 h 2380521"/>
              <a:gd name="connsiteX857" fmla="*/ 4439056 w 8023328"/>
              <a:gd name="connsiteY857" fmla="*/ 1240439 h 2380521"/>
              <a:gd name="connsiteX858" fmla="*/ 4425200 w 8023328"/>
              <a:gd name="connsiteY858" fmla="*/ 1225651 h 2380521"/>
              <a:gd name="connsiteX859" fmla="*/ 4439056 w 8023328"/>
              <a:gd name="connsiteY859" fmla="*/ 1210863 h 2380521"/>
              <a:gd name="connsiteX860" fmla="*/ 4366768 w 8023328"/>
              <a:gd name="connsiteY860" fmla="*/ 1210863 h 2380521"/>
              <a:gd name="connsiteX861" fmla="*/ 4380624 w 8023328"/>
              <a:gd name="connsiteY861" fmla="*/ 1225651 h 2380521"/>
              <a:gd name="connsiteX862" fmla="*/ 4366768 w 8023328"/>
              <a:gd name="connsiteY862" fmla="*/ 1240439 h 2380521"/>
              <a:gd name="connsiteX863" fmla="*/ 4354371 w 8023328"/>
              <a:gd name="connsiteY863" fmla="*/ 1225651 h 2380521"/>
              <a:gd name="connsiteX864" fmla="*/ 4366768 w 8023328"/>
              <a:gd name="connsiteY864" fmla="*/ 1210863 h 2380521"/>
              <a:gd name="connsiteX865" fmla="*/ 4295937 w 8023328"/>
              <a:gd name="connsiteY865" fmla="*/ 1210863 h 2380521"/>
              <a:gd name="connsiteX866" fmla="*/ 4309793 w 8023328"/>
              <a:gd name="connsiteY866" fmla="*/ 1225651 h 2380521"/>
              <a:gd name="connsiteX867" fmla="*/ 4295937 w 8023328"/>
              <a:gd name="connsiteY867" fmla="*/ 1240439 h 2380521"/>
              <a:gd name="connsiteX868" fmla="*/ 4283540 w 8023328"/>
              <a:gd name="connsiteY868" fmla="*/ 1225651 h 2380521"/>
              <a:gd name="connsiteX869" fmla="*/ 4295937 w 8023328"/>
              <a:gd name="connsiteY869" fmla="*/ 1210863 h 2380521"/>
              <a:gd name="connsiteX870" fmla="*/ 368953 w 8023328"/>
              <a:gd name="connsiteY870" fmla="*/ 1210863 h 2380521"/>
              <a:gd name="connsiteX871" fmla="*/ 383742 w 8023328"/>
              <a:gd name="connsiteY871" fmla="*/ 1225651 h 2380521"/>
              <a:gd name="connsiteX872" fmla="*/ 368953 w 8023328"/>
              <a:gd name="connsiteY872" fmla="*/ 1240439 h 2380521"/>
              <a:gd name="connsiteX873" fmla="*/ 354165 w 8023328"/>
              <a:gd name="connsiteY873" fmla="*/ 1225651 h 2380521"/>
              <a:gd name="connsiteX874" fmla="*/ 368953 w 8023328"/>
              <a:gd name="connsiteY874" fmla="*/ 1210863 h 2380521"/>
              <a:gd name="connsiteX875" fmla="*/ 297189 w 8023328"/>
              <a:gd name="connsiteY875" fmla="*/ 1210863 h 2380521"/>
              <a:gd name="connsiteX876" fmla="*/ 309586 w 8023328"/>
              <a:gd name="connsiteY876" fmla="*/ 1225651 h 2380521"/>
              <a:gd name="connsiteX877" fmla="*/ 297189 w 8023328"/>
              <a:gd name="connsiteY877" fmla="*/ 1240439 h 2380521"/>
              <a:gd name="connsiteX878" fmla="*/ 283334 w 8023328"/>
              <a:gd name="connsiteY878" fmla="*/ 1225651 h 2380521"/>
              <a:gd name="connsiteX879" fmla="*/ 297189 w 8023328"/>
              <a:gd name="connsiteY879" fmla="*/ 1210863 h 2380521"/>
              <a:gd name="connsiteX880" fmla="*/ 226361 w 8023328"/>
              <a:gd name="connsiteY880" fmla="*/ 1210863 h 2380521"/>
              <a:gd name="connsiteX881" fmla="*/ 238759 w 8023328"/>
              <a:gd name="connsiteY881" fmla="*/ 1225651 h 2380521"/>
              <a:gd name="connsiteX882" fmla="*/ 226361 w 8023328"/>
              <a:gd name="connsiteY882" fmla="*/ 1240439 h 2380521"/>
              <a:gd name="connsiteX883" fmla="*/ 212504 w 8023328"/>
              <a:gd name="connsiteY883" fmla="*/ 1225651 h 2380521"/>
              <a:gd name="connsiteX884" fmla="*/ 226361 w 8023328"/>
              <a:gd name="connsiteY884" fmla="*/ 1210863 h 2380521"/>
              <a:gd name="connsiteX885" fmla="*/ 155527 w 8023328"/>
              <a:gd name="connsiteY885" fmla="*/ 1210863 h 2380521"/>
              <a:gd name="connsiteX886" fmla="*/ 167924 w 8023328"/>
              <a:gd name="connsiteY886" fmla="*/ 1225651 h 2380521"/>
              <a:gd name="connsiteX887" fmla="*/ 155527 w 8023328"/>
              <a:gd name="connsiteY887" fmla="*/ 1240439 h 2380521"/>
              <a:gd name="connsiteX888" fmla="*/ 141671 w 8023328"/>
              <a:gd name="connsiteY888" fmla="*/ 1225651 h 2380521"/>
              <a:gd name="connsiteX889" fmla="*/ 155527 w 8023328"/>
              <a:gd name="connsiteY889" fmla="*/ 1210863 h 2380521"/>
              <a:gd name="connsiteX890" fmla="*/ 83239 w 8023328"/>
              <a:gd name="connsiteY890" fmla="*/ 1210863 h 2380521"/>
              <a:gd name="connsiteX891" fmla="*/ 97095 w 8023328"/>
              <a:gd name="connsiteY891" fmla="*/ 1225651 h 2380521"/>
              <a:gd name="connsiteX892" fmla="*/ 83239 w 8023328"/>
              <a:gd name="connsiteY892" fmla="*/ 1240439 h 2380521"/>
              <a:gd name="connsiteX893" fmla="*/ 70841 w 8023328"/>
              <a:gd name="connsiteY893" fmla="*/ 1225651 h 2380521"/>
              <a:gd name="connsiteX894" fmla="*/ 83239 w 8023328"/>
              <a:gd name="connsiteY894" fmla="*/ 1210863 h 2380521"/>
              <a:gd name="connsiteX895" fmla="*/ 12003 w 8023328"/>
              <a:gd name="connsiteY895" fmla="*/ 1210863 h 2380521"/>
              <a:gd name="connsiteX896" fmla="*/ 26244 w 8023328"/>
              <a:gd name="connsiteY896" fmla="*/ 1225651 h 2380521"/>
              <a:gd name="connsiteX897" fmla="*/ 12003 w 8023328"/>
              <a:gd name="connsiteY897" fmla="*/ 1240439 h 2380521"/>
              <a:gd name="connsiteX898" fmla="*/ 10 w 8023328"/>
              <a:gd name="connsiteY898" fmla="*/ 1225651 h 2380521"/>
              <a:gd name="connsiteX899" fmla="*/ 12003 w 8023328"/>
              <a:gd name="connsiteY899" fmla="*/ 1210863 h 2380521"/>
              <a:gd name="connsiteX900" fmla="*/ 7013492 w 8023328"/>
              <a:gd name="connsiteY900" fmla="*/ 1140032 h 2380521"/>
              <a:gd name="connsiteX901" fmla="*/ 7028280 w 8023328"/>
              <a:gd name="connsiteY901" fmla="*/ 1152429 h 2380521"/>
              <a:gd name="connsiteX902" fmla="*/ 7013492 w 8023328"/>
              <a:gd name="connsiteY902" fmla="*/ 1166286 h 2380521"/>
              <a:gd name="connsiteX903" fmla="*/ 6998704 w 8023328"/>
              <a:gd name="connsiteY903" fmla="*/ 1152429 h 2380521"/>
              <a:gd name="connsiteX904" fmla="*/ 7013492 w 8023328"/>
              <a:gd name="connsiteY904" fmla="*/ 1140032 h 2380521"/>
              <a:gd name="connsiteX905" fmla="*/ 6939085 w 8023328"/>
              <a:gd name="connsiteY905" fmla="*/ 1140032 h 2380521"/>
              <a:gd name="connsiteX906" fmla="*/ 6950753 w 8023328"/>
              <a:gd name="connsiteY906" fmla="*/ 1152429 h 2380521"/>
              <a:gd name="connsiteX907" fmla="*/ 6939085 w 8023328"/>
              <a:gd name="connsiteY907" fmla="*/ 1166286 h 2380521"/>
              <a:gd name="connsiteX908" fmla="*/ 6924500 w 8023328"/>
              <a:gd name="connsiteY908" fmla="*/ 1152429 h 2380521"/>
              <a:gd name="connsiteX909" fmla="*/ 6939085 w 8023328"/>
              <a:gd name="connsiteY909" fmla="*/ 1140032 h 2380521"/>
              <a:gd name="connsiteX910" fmla="*/ 6867525 w 8023328"/>
              <a:gd name="connsiteY910" fmla="*/ 1140032 h 2380521"/>
              <a:gd name="connsiteX911" fmla="*/ 6879922 w 8023328"/>
              <a:gd name="connsiteY911" fmla="*/ 1153888 h 2380521"/>
              <a:gd name="connsiteX912" fmla="*/ 6867525 w 8023328"/>
              <a:gd name="connsiteY912" fmla="*/ 1166286 h 2380521"/>
              <a:gd name="connsiteX913" fmla="*/ 6853669 w 8023328"/>
              <a:gd name="connsiteY913" fmla="*/ 1153888 h 2380521"/>
              <a:gd name="connsiteX914" fmla="*/ 6867525 w 8023328"/>
              <a:gd name="connsiteY914" fmla="*/ 1140032 h 2380521"/>
              <a:gd name="connsiteX915" fmla="*/ 6796696 w 8023328"/>
              <a:gd name="connsiteY915" fmla="*/ 1140032 h 2380521"/>
              <a:gd name="connsiteX916" fmla="*/ 6809093 w 8023328"/>
              <a:gd name="connsiteY916" fmla="*/ 1153888 h 2380521"/>
              <a:gd name="connsiteX917" fmla="*/ 6796696 w 8023328"/>
              <a:gd name="connsiteY917" fmla="*/ 1166286 h 2380521"/>
              <a:gd name="connsiteX918" fmla="*/ 6782840 w 8023328"/>
              <a:gd name="connsiteY918" fmla="*/ 1153888 h 2380521"/>
              <a:gd name="connsiteX919" fmla="*/ 6796696 w 8023328"/>
              <a:gd name="connsiteY919" fmla="*/ 1140032 h 2380521"/>
              <a:gd name="connsiteX920" fmla="*/ 6724405 w 8023328"/>
              <a:gd name="connsiteY920" fmla="*/ 1140032 h 2380521"/>
              <a:gd name="connsiteX921" fmla="*/ 6738261 w 8023328"/>
              <a:gd name="connsiteY921" fmla="*/ 1153888 h 2380521"/>
              <a:gd name="connsiteX922" fmla="*/ 6724405 w 8023328"/>
              <a:gd name="connsiteY922" fmla="*/ 1166286 h 2380521"/>
              <a:gd name="connsiteX923" fmla="*/ 6712008 w 8023328"/>
              <a:gd name="connsiteY923" fmla="*/ 1153888 h 2380521"/>
              <a:gd name="connsiteX924" fmla="*/ 6724405 w 8023328"/>
              <a:gd name="connsiteY924" fmla="*/ 1140032 h 2380521"/>
              <a:gd name="connsiteX925" fmla="*/ 6653576 w 8023328"/>
              <a:gd name="connsiteY925" fmla="*/ 1140032 h 2380521"/>
              <a:gd name="connsiteX926" fmla="*/ 6667432 w 8023328"/>
              <a:gd name="connsiteY926" fmla="*/ 1153888 h 2380521"/>
              <a:gd name="connsiteX927" fmla="*/ 6653576 w 8023328"/>
              <a:gd name="connsiteY927" fmla="*/ 1166286 h 2380521"/>
              <a:gd name="connsiteX928" fmla="*/ 6641179 w 8023328"/>
              <a:gd name="connsiteY928" fmla="*/ 1153888 h 2380521"/>
              <a:gd name="connsiteX929" fmla="*/ 6653576 w 8023328"/>
              <a:gd name="connsiteY929" fmla="*/ 1140032 h 2380521"/>
              <a:gd name="connsiteX930" fmla="*/ 6581764 w 8023328"/>
              <a:gd name="connsiteY930" fmla="*/ 1140032 h 2380521"/>
              <a:gd name="connsiteX931" fmla="*/ 6596552 w 8023328"/>
              <a:gd name="connsiteY931" fmla="*/ 1153888 h 2380521"/>
              <a:gd name="connsiteX932" fmla="*/ 6581764 w 8023328"/>
              <a:gd name="connsiteY932" fmla="*/ 1166286 h 2380521"/>
              <a:gd name="connsiteX933" fmla="*/ 6566976 w 8023328"/>
              <a:gd name="connsiteY933" fmla="*/ 1153888 h 2380521"/>
              <a:gd name="connsiteX934" fmla="*/ 6581764 w 8023328"/>
              <a:gd name="connsiteY934" fmla="*/ 1140032 h 2380521"/>
              <a:gd name="connsiteX935" fmla="*/ 6510933 w 8023328"/>
              <a:gd name="connsiteY935" fmla="*/ 1140032 h 2380521"/>
              <a:gd name="connsiteX936" fmla="*/ 6525722 w 8023328"/>
              <a:gd name="connsiteY936" fmla="*/ 1153888 h 2380521"/>
              <a:gd name="connsiteX937" fmla="*/ 6510933 w 8023328"/>
              <a:gd name="connsiteY937" fmla="*/ 1166286 h 2380521"/>
              <a:gd name="connsiteX938" fmla="*/ 6496144 w 8023328"/>
              <a:gd name="connsiteY938" fmla="*/ 1153888 h 2380521"/>
              <a:gd name="connsiteX939" fmla="*/ 6510933 w 8023328"/>
              <a:gd name="connsiteY939" fmla="*/ 1140032 h 2380521"/>
              <a:gd name="connsiteX940" fmla="*/ 6440492 w 8023328"/>
              <a:gd name="connsiteY940" fmla="*/ 1140032 h 2380521"/>
              <a:gd name="connsiteX941" fmla="*/ 6454911 w 8023328"/>
              <a:gd name="connsiteY941" fmla="*/ 1153888 h 2380521"/>
              <a:gd name="connsiteX942" fmla="*/ 6440492 w 8023328"/>
              <a:gd name="connsiteY942" fmla="*/ 1166286 h 2380521"/>
              <a:gd name="connsiteX943" fmla="*/ 6425315 w 8023328"/>
              <a:gd name="connsiteY943" fmla="*/ 1153888 h 2380521"/>
              <a:gd name="connsiteX944" fmla="*/ 6440492 w 8023328"/>
              <a:gd name="connsiteY944" fmla="*/ 1140032 h 2380521"/>
              <a:gd name="connsiteX945" fmla="*/ 6368340 w 8023328"/>
              <a:gd name="connsiteY945" fmla="*/ 1140032 h 2380521"/>
              <a:gd name="connsiteX946" fmla="*/ 6380737 w 8023328"/>
              <a:gd name="connsiteY946" fmla="*/ 1153888 h 2380521"/>
              <a:gd name="connsiteX947" fmla="*/ 6368340 w 8023328"/>
              <a:gd name="connsiteY947" fmla="*/ 1166286 h 2380521"/>
              <a:gd name="connsiteX948" fmla="*/ 6354484 w 8023328"/>
              <a:gd name="connsiteY948" fmla="*/ 1153888 h 2380521"/>
              <a:gd name="connsiteX949" fmla="*/ 6368340 w 8023328"/>
              <a:gd name="connsiteY949" fmla="*/ 1140032 h 2380521"/>
              <a:gd name="connsiteX950" fmla="*/ 6297511 w 8023328"/>
              <a:gd name="connsiteY950" fmla="*/ 1140032 h 2380521"/>
              <a:gd name="connsiteX951" fmla="*/ 6309908 w 8023328"/>
              <a:gd name="connsiteY951" fmla="*/ 1153888 h 2380521"/>
              <a:gd name="connsiteX952" fmla="*/ 6297511 w 8023328"/>
              <a:gd name="connsiteY952" fmla="*/ 1166286 h 2380521"/>
              <a:gd name="connsiteX953" fmla="*/ 6283655 w 8023328"/>
              <a:gd name="connsiteY953" fmla="*/ 1153888 h 2380521"/>
              <a:gd name="connsiteX954" fmla="*/ 6297511 w 8023328"/>
              <a:gd name="connsiteY954" fmla="*/ 1140032 h 2380521"/>
              <a:gd name="connsiteX955" fmla="*/ 6226679 w 8023328"/>
              <a:gd name="connsiteY955" fmla="*/ 1140032 h 2380521"/>
              <a:gd name="connsiteX956" fmla="*/ 6239076 w 8023328"/>
              <a:gd name="connsiteY956" fmla="*/ 1153888 h 2380521"/>
              <a:gd name="connsiteX957" fmla="*/ 6226679 w 8023328"/>
              <a:gd name="connsiteY957" fmla="*/ 1166286 h 2380521"/>
              <a:gd name="connsiteX958" fmla="*/ 6212823 w 8023328"/>
              <a:gd name="connsiteY958" fmla="*/ 1153888 h 2380521"/>
              <a:gd name="connsiteX959" fmla="*/ 6226679 w 8023328"/>
              <a:gd name="connsiteY959" fmla="*/ 1140032 h 2380521"/>
              <a:gd name="connsiteX960" fmla="*/ 6154391 w 8023328"/>
              <a:gd name="connsiteY960" fmla="*/ 1140032 h 2380521"/>
              <a:gd name="connsiteX961" fmla="*/ 6168247 w 8023328"/>
              <a:gd name="connsiteY961" fmla="*/ 1153888 h 2380521"/>
              <a:gd name="connsiteX962" fmla="*/ 6154391 w 8023328"/>
              <a:gd name="connsiteY962" fmla="*/ 1166286 h 2380521"/>
              <a:gd name="connsiteX963" fmla="*/ 6141994 w 8023328"/>
              <a:gd name="connsiteY963" fmla="*/ 1153888 h 2380521"/>
              <a:gd name="connsiteX964" fmla="*/ 6154391 w 8023328"/>
              <a:gd name="connsiteY964" fmla="*/ 1140032 h 2380521"/>
              <a:gd name="connsiteX965" fmla="*/ 6083559 w 8023328"/>
              <a:gd name="connsiteY965" fmla="*/ 1140032 h 2380521"/>
              <a:gd name="connsiteX966" fmla="*/ 6097415 w 8023328"/>
              <a:gd name="connsiteY966" fmla="*/ 1153888 h 2380521"/>
              <a:gd name="connsiteX967" fmla="*/ 6083559 w 8023328"/>
              <a:gd name="connsiteY967" fmla="*/ 1166286 h 2380521"/>
              <a:gd name="connsiteX968" fmla="*/ 6071162 w 8023328"/>
              <a:gd name="connsiteY968" fmla="*/ 1153888 h 2380521"/>
              <a:gd name="connsiteX969" fmla="*/ 6083559 w 8023328"/>
              <a:gd name="connsiteY969" fmla="*/ 1140032 h 2380521"/>
              <a:gd name="connsiteX970" fmla="*/ 6009356 w 8023328"/>
              <a:gd name="connsiteY970" fmla="*/ 1140032 h 2380521"/>
              <a:gd name="connsiteX971" fmla="*/ 6023212 w 8023328"/>
              <a:gd name="connsiteY971" fmla="*/ 1153888 h 2380521"/>
              <a:gd name="connsiteX972" fmla="*/ 6009356 w 8023328"/>
              <a:gd name="connsiteY972" fmla="*/ 1166286 h 2380521"/>
              <a:gd name="connsiteX973" fmla="*/ 5996959 w 8023328"/>
              <a:gd name="connsiteY973" fmla="*/ 1153888 h 2380521"/>
              <a:gd name="connsiteX974" fmla="*/ 6009356 w 8023328"/>
              <a:gd name="connsiteY974" fmla="*/ 1140032 h 2380521"/>
              <a:gd name="connsiteX975" fmla="*/ 5940548 w 8023328"/>
              <a:gd name="connsiteY975" fmla="*/ 1140032 h 2380521"/>
              <a:gd name="connsiteX976" fmla="*/ 5955726 w 8023328"/>
              <a:gd name="connsiteY976" fmla="*/ 1153888 h 2380521"/>
              <a:gd name="connsiteX977" fmla="*/ 5940548 w 8023328"/>
              <a:gd name="connsiteY977" fmla="*/ 1166286 h 2380521"/>
              <a:gd name="connsiteX978" fmla="*/ 5926130 w 8023328"/>
              <a:gd name="connsiteY978" fmla="*/ 1153888 h 2380521"/>
              <a:gd name="connsiteX979" fmla="*/ 5940548 w 8023328"/>
              <a:gd name="connsiteY979" fmla="*/ 1140032 h 2380521"/>
              <a:gd name="connsiteX980" fmla="*/ 5870088 w 8023328"/>
              <a:gd name="connsiteY980" fmla="*/ 1140032 h 2380521"/>
              <a:gd name="connsiteX981" fmla="*/ 5884877 w 8023328"/>
              <a:gd name="connsiteY981" fmla="*/ 1153888 h 2380521"/>
              <a:gd name="connsiteX982" fmla="*/ 5870088 w 8023328"/>
              <a:gd name="connsiteY982" fmla="*/ 1166286 h 2380521"/>
              <a:gd name="connsiteX983" fmla="*/ 5855299 w 8023328"/>
              <a:gd name="connsiteY983" fmla="*/ 1153888 h 2380521"/>
              <a:gd name="connsiteX984" fmla="*/ 5870088 w 8023328"/>
              <a:gd name="connsiteY984" fmla="*/ 1140032 h 2380521"/>
              <a:gd name="connsiteX985" fmla="*/ 5799257 w 8023328"/>
              <a:gd name="connsiteY985" fmla="*/ 1140032 h 2380521"/>
              <a:gd name="connsiteX986" fmla="*/ 5814045 w 8023328"/>
              <a:gd name="connsiteY986" fmla="*/ 1153888 h 2380521"/>
              <a:gd name="connsiteX987" fmla="*/ 5799257 w 8023328"/>
              <a:gd name="connsiteY987" fmla="*/ 1166286 h 2380521"/>
              <a:gd name="connsiteX988" fmla="*/ 5784469 w 8023328"/>
              <a:gd name="connsiteY988" fmla="*/ 1153888 h 2380521"/>
              <a:gd name="connsiteX989" fmla="*/ 5799257 w 8023328"/>
              <a:gd name="connsiteY989" fmla="*/ 1140032 h 2380521"/>
              <a:gd name="connsiteX990" fmla="*/ 5724122 w 8023328"/>
              <a:gd name="connsiteY990" fmla="*/ 1140032 h 2380521"/>
              <a:gd name="connsiteX991" fmla="*/ 5736519 w 8023328"/>
              <a:gd name="connsiteY991" fmla="*/ 1153888 h 2380521"/>
              <a:gd name="connsiteX992" fmla="*/ 5724122 w 8023328"/>
              <a:gd name="connsiteY992" fmla="*/ 1166286 h 2380521"/>
              <a:gd name="connsiteX993" fmla="*/ 5710266 w 8023328"/>
              <a:gd name="connsiteY993" fmla="*/ 1153888 h 2380521"/>
              <a:gd name="connsiteX994" fmla="*/ 5724122 w 8023328"/>
              <a:gd name="connsiteY994" fmla="*/ 1140032 h 2380521"/>
              <a:gd name="connsiteX995" fmla="*/ 5653291 w 8023328"/>
              <a:gd name="connsiteY995" fmla="*/ 1140032 h 2380521"/>
              <a:gd name="connsiteX996" fmla="*/ 5665688 w 8023328"/>
              <a:gd name="connsiteY996" fmla="*/ 1153888 h 2380521"/>
              <a:gd name="connsiteX997" fmla="*/ 5653291 w 8023328"/>
              <a:gd name="connsiteY997" fmla="*/ 1166286 h 2380521"/>
              <a:gd name="connsiteX998" fmla="*/ 5639435 w 8023328"/>
              <a:gd name="connsiteY998" fmla="*/ 1153888 h 2380521"/>
              <a:gd name="connsiteX999" fmla="*/ 5653291 w 8023328"/>
              <a:gd name="connsiteY999" fmla="*/ 1140032 h 2380521"/>
              <a:gd name="connsiteX1000" fmla="*/ 5581002 w 8023328"/>
              <a:gd name="connsiteY1000" fmla="*/ 1140032 h 2380521"/>
              <a:gd name="connsiteX1001" fmla="*/ 5594858 w 8023328"/>
              <a:gd name="connsiteY1001" fmla="*/ 1153888 h 2380521"/>
              <a:gd name="connsiteX1002" fmla="*/ 5581002 w 8023328"/>
              <a:gd name="connsiteY1002" fmla="*/ 1166286 h 2380521"/>
              <a:gd name="connsiteX1003" fmla="*/ 5568605 w 8023328"/>
              <a:gd name="connsiteY1003" fmla="*/ 1153888 h 2380521"/>
              <a:gd name="connsiteX1004" fmla="*/ 5581002 w 8023328"/>
              <a:gd name="connsiteY1004" fmla="*/ 1140032 h 2380521"/>
              <a:gd name="connsiteX1005" fmla="*/ 5510171 w 8023328"/>
              <a:gd name="connsiteY1005" fmla="*/ 1140032 h 2380521"/>
              <a:gd name="connsiteX1006" fmla="*/ 5524027 w 8023328"/>
              <a:gd name="connsiteY1006" fmla="*/ 1153888 h 2380521"/>
              <a:gd name="connsiteX1007" fmla="*/ 5510171 w 8023328"/>
              <a:gd name="connsiteY1007" fmla="*/ 1166286 h 2380521"/>
              <a:gd name="connsiteX1008" fmla="*/ 5497774 w 8023328"/>
              <a:gd name="connsiteY1008" fmla="*/ 1153888 h 2380521"/>
              <a:gd name="connsiteX1009" fmla="*/ 5510171 w 8023328"/>
              <a:gd name="connsiteY1009" fmla="*/ 1140032 h 2380521"/>
              <a:gd name="connsiteX1010" fmla="*/ 5438937 w 8023328"/>
              <a:gd name="connsiteY1010" fmla="*/ 1140032 h 2380521"/>
              <a:gd name="connsiteX1011" fmla="*/ 5453178 w 8023328"/>
              <a:gd name="connsiteY1011" fmla="*/ 1153888 h 2380521"/>
              <a:gd name="connsiteX1012" fmla="*/ 5438937 w 8023328"/>
              <a:gd name="connsiteY1012" fmla="*/ 1166286 h 2380521"/>
              <a:gd name="connsiteX1013" fmla="*/ 5426945 w 8023328"/>
              <a:gd name="connsiteY1013" fmla="*/ 1153888 h 2380521"/>
              <a:gd name="connsiteX1014" fmla="*/ 5438937 w 8023328"/>
              <a:gd name="connsiteY1014" fmla="*/ 1140032 h 2380521"/>
              <a:gd name="connsiteX1015" fmla="*/ 5367530 w 8023328"/>
              <a:gd name="connsiteY1015" fmla="*/ 1140032 h 2380521"/>
              <a:gd name="connsiteX1016" fmla="*/ 5382318 w 8023328"/>
              <a:gd name="connsiteY1016" fmla="*/ 1153888 h 2380521"/>
              <a:gd name="connsiteX1017" fmla="*/ 5367530 w 8023328"/>
              <a:gd name="connsiteY1017" fmla="*/ 1166286 h 2380521"/>
              <a:gd name="connsiteX1018" fmla="*/ 5352742 w 8023328"/>
              <a:gd name="connsiteY1018" fmla="*/ 1153888 h 2380521"/>
              <a:gd name="connsiteX1019" fmla="*/ 5367530 w 8023328"/>
              <a:gd name="connsiteY1019" fmla="*/ 1140032 h 2380521"/>
              <a:gd name="connsiteX1020" fmla="*/ 5296699 w 8023328"/>
              <a:gd name="connsiteY1020" fmla="*/ 1140032 h 2380521"/>
              <a:gd name="connsiteX1021" fmla="*/ 5311488 w 8023328"/>
              <a:gd name="connsiteY1021" fmla="*/ 1153888 h 2380521"/>
              <a:gd name="connsiteX1022" fmla="*/ 5296699 w 8023328"/>
              <a:gd name="connsiteY1022" fmla="*/ 1166286 h 2380521"/>
              <a:gd name="connsiteX1023" fmla="*/ 5281910 w 8023328"/>
              <a:gd name="connsiteY1023" fmla="*/ 1153888 h 2380521"/>
              <a:gd name="connsiteX1024" fmla="*/ 5296699 w 8023328"/>
              <a:gd name="connsiteY1024" fmla="*/ 1140032 h 2380521"/>
              <a:gd name="connsiteX1025" fmla="*/ 5225869 w 8023328"/>
              <a:gd name="connsiteY1025" fmla="*/ 1140032 h 2380521"/>
              <a:gd name="connsiteX1026" fmla="*/ 5240657 w 8023328"/>
              <a:gd name="connsiteY1026" fmla="*/ 1153888 h 2380521"/>
              <a:gd name="connsiteX1027" fmla="*/ 5225869 w 8023328"/>
              <a:gd name="connsiteY1027" fmla="*/ 1166286 h 2380521"/>
              <a:gd name="connsiteX1028" fmla="*/ 5211081 w 8023328"/>
              <a:gd name="connsiteY1028" fmla="*/ 1153888 h 2380521"/>
              <a:gd name="connsiteX1029" fmla="*/ 5225869 w 8023328"/>
              <a:gd name="connsiteY1029" fmla="*/ 1140032 h 2380521"/>
              <a:gd name="connsiteX1030" fmla="*/ 5154105 w 8023328"/>
              <a:gd name="connsiteY1030" fmla="*/ 1140032 h 2380521"/>
              <a:gd name="connsiteX1031" fmla="*/ 5166502 w 8023328"/>
              <a:gd name="connsiteY1031" fmla="*/ 1154821 h 2380521"/>
              <a:gd name="connsiteX1032" fmla="*/ 5154105 w 8023328"/>
              <a:gd name="connsiteY1032" fmla="*/ 1169610 h 2380521"/>
              <a:gd name="connsiteX1033" fmla="*/ 5140249 w 8023328"/>
              <a:gd name="connsiteY1033" fmla="*/ 1154821 h 2380521"/>
              <a:gd name="connsiteX1034" fmla="*/ 5154105 w 8023328"/>
              <a:gd name="connsiteY1034" fmla="*/ 1140032 h 2380521"/>
              <a:gd name="connsiteX1035" fmla="*/ 5083276 w 8023328"/>
              <a:gd name="connsiteY1035" fmla="*/ 1140032 h 2380521"/>
              <a:gd name="connsiteX1036" fmla="*/ 5095673 w 8023328"/>
              <a:gd name="connsiteY1036" fmla="*/ 1154821 h 2380521"/>
              <a:gd name="connsiteX1037" fmla="*/ 5083276 w 8023328"/>
              <a:gd name="connsiteY1037" fmla="*/ 1169610 h 2380521"/>
              <a:gd name="connsiteX1038" fmla="*/ 5069420 w 8023328"/>
              <a:gd name="connsiteY1038" fmla="*/ 1154821 h 2380521"/>
              <a:gd name="connsiteX1039" fmla="*/ 5083276 w 8023328"/>
              <a:gd name="connsiteY1039" fmla="*/ 1140032 h 2380521"/>
              <a:gd name="connsiteX1040" fmla="*/ 5012445 w 8023328"/>
              <a:gd name="connsiteY1040" fmla="*/ 1140032 h 2380521"/>
              <a:gd name="connsiteX1041" fmla="*/ 5024842 w 8023328"/>
              <a:gd name="connsiteY1041" fmla="*/ 1154821 h 2380521"/>
              <a:gd name="connsiteX1042" fmla="*/ 5012445 w 8023328"/>
              <a:gd name="connsiteY1042" fmla="*/ 1169610 h 2380521"/>
              <a:gd name="connsiteX1043" fmla="*/ 4998589 w 8023328"/>
              <a:gd name="connsiteY1043" fmla="*/ 1154821 h 2380521"/>
              <a:gd name="connsiteX1044" fmla="*/ 5012445 w 8023328"/>
              <a:gd name="connsiteY1044" fmla="*/ 1140032 h 2380521"/>
              <a:gd name="connsiteX1045" fmla="*/ 4940157 w 8023328"/>
              <a:gd name="connsiteY1045" fmla="*/ 1140032 h 2380521"/>
              <a:gd name="connsiteX1046" fmla="*/ 4954013 w 8023328"/>
              <a:gd name="connsiteY1046" fmla="*/ 1154821 h 2380521"/>
              <a:gd name="connsiteX1047" fmla="*/ 4940157 w 8023328"/>
              <a:gd name="connsiteY1047" fmla="*/ 1169610 h 2380521"/>
              <a:gd name="connsiteX1048" fmla="*/ 4927760 w 8023328"/>
              <a:gd name="connsiteY1048" fmla="*/ 1154821 h 2380521"/>
              <a:gd name="connsiteX1049" fmla="*/ 4940157 w 8023328"/>
              <a:gd name="connsiteY1049" fmla="*/ 1140032 h 2380521"/>
              <a:gd name="connsiteX1050" fmla="*/ 4865953 w 8023328"/>
              <a:gd name="connsiteY1050" fmla="*/ 1140032 h 2380521"/>
              <a:gd name="connsiteX1051" fmla="*/ 4879809 w 8023328"/>
              <a:gd name="connsiteY1051" fmla="*/ 1154821 h 2380521"/>
              <a:gd name="connsiteX1052" fmla="*/ 4865953 w 8023328"/>
              <a:gd name="connsiteY1052" fmla="*/ 1169610 h 2380521"/>
              <a:gd name="connsiteX1053" fmla="*/ 4853556 w 8023328"/>
              <a:gd name="connsiteY1053" fmla="*/ 1154821 h 2380521"/>
              <a:gd name="connsiteX1054" fmla="*/ 4865953 w 8023328"/>
              <a:gd name="connsiteY1054" fmla="*/ 1140032 h 2380521"/>
              <a:gd name="connsiteX1055" fmla="*/ 4795122 w 8023328"/>
              <a:gd name="connsiteY1055" fmla="*/ 1140032 h 2380521"/>
              <a:gd name="connsiteX1056" fmla="*/ 4808978 w 8023328"/>
              <a:gd name="connsiteY1056" fmla="*/ 1154821 h 2380521"/>
              <a:gd name="connsiteX1057" fmla="*/ 4795122 w 8023328"/>
              <a:gd name="connsiteY1057" fmla="*/ 1169610 h 2380521"/>
              <a:gd name="connsiteX1058" fmla="*/ 4782725 w 8023328"/>
              <a:gd name="connsiteY1058" fmla="*/ 1154821 h 2380521"/>
              <a:gd name="connsiteX1059" fmla="*/ 4795122 w 8023328"/>
              <a:gd name="connsiteY1059" fmla="*/ 1140032 h 2380521"/>
              <a:gd name="connsiteX1060" fmla="*/ 4726684 w 8023328"/>
              <a:gd name="connsiteY1060" fmla="*/ 1140032 h 2380521"/>
              <a:gd name="connsiteX1061" fmla="*/ 4741472 w 8023328"/>
              <a:gd name="connsiteY1061" fmla="*/ 1154821 h 2380521"/>
              <a:gd name="connsiteX1062" fmla="*/ 4726684 w 8023328"/>
              <a:gd name="connsiteY1062" fmla="*/ 1169610 h 2380521"/>
              <a:gd name="connsiteX1063" fmla="*/ 4711896 w 8023328"/>
              <a:gd name="connsiteY1063" fmla="*/ 1154821 h 2380521"/>
              <a:gd name="connsiteX1064" fmla="*/ 4726684 w 8023328"/>
              <a:gd name="connsiteY1064" fmla="*/ 1140032 h 2380521"/>
              <a:gd name="connsiteX1065" fmla="*/ 4655853 w 8023328"/>
              <a:gd name="connsiteY1065" fmla="*/ 1140032 h 2380521"/>
              <a:gd name="connsiteX1066" fmla="*/ 4670642 w 8023328"/>
              <a:gd name="connsiteY1066" fmla="*/ 1154821 h 2380521"/>
              <a:gd name="connsiteX1067" fmla="*/ 4655853 w 8023328"/>
              <a:gd name="connsiteY1067" fmla="*/ 1169610 h 2380521"/>
              <a:gd name="connsiteX1068" fmla="*/ 4641064 w 8023328"/>
              <a:gd name="connsiteY1068" fmla="*/ 1154821 h 2380521"/>
              <a:gd name="connsiteX1069" fmla="*/ 4655853 w 8023328"/>
              <a:gd name="connsiteY1069" fmla="*/ 1140032 h 2380521"/>
              <a:gd name="connsiteX1070" fmla="*/ 4585023 w 8023328"/>
              <a:gd name="connsiteY1070" fmla="*/ 1140032 h 2380521"/>
              <a:gd name="connsiteX1071" fmla="*/ 4599811 w 8023328"/>
              <a:gd name="connsiteY1071" fmla="*/ 1154821 h 2380521"/>
              <a:gd name="connsiteX1072" fmla="*/ 4585023 w 8023328"/>
              <a:gd name="connsiteY1072" fmla="*/ 1169610 h 2380521"/>
              <a:gd name="connsiteX1073" fmla="*/ 4570235 w 8023328"/>
              <a:gd name="connsiteY1073" fmla="*/ 1154821 h 2380521"/>
              <a:gd name="connsiteX1074" fmla="*/ 4585023 w 8023328"/>
              <a:gd name="connsiteY1074" fmla="*/ 1140032 h 2380521"/>
              <a:gd name="connsiteX1075" fmla="*/ 4513260 w 8023328"/>
              <a:gd name="connsiteY1075" fmla="*/ 1140032 h 2380521"/>
              <a:gd name="connsiteX1076" fmla="*/ 4525657 w 8023328"/>
              <a:gd name="connsiteY1076" fmla="*/ 1154821 h 2380521"/>
              <a:gd name="connsiteX1077" fmla="*/ 4513260 w 8023328"/>
              <a:gd name="connsiteY1077" fmla="*/ 1169610 h 2380521"/>
              <a:gd name="connsiteX1078" fmla="*/ 4499404 w 8023328"/>
              <a:gd name="connsiteY1078" fmla="*/ 1154821 h 2380521"/>
              <a:gd name="connsiteX1079" fmla="*/ 4513260 w 8023328"/>
              <a:gd name="connsiteY1079" fmla="*/ 1140032 h 2380521"/>
              <a:gd name="connsiteX1080" fmla="*/ 4439056 w 8023328"/>
              <a:gd name="connsiteY1080" fmla="*/ 1140032 h 2380521"/>
              <a:gd name="connsiteX1081" fmla="*/ 4451453 w 8023328"/>
              <a:gd name="connsiteY1081" fmla="*/ 1154821 h 2380521"/>
              <a:gd name="connsiteX1082" fmla="*/ 4439056 w 8023328"/>
              <a:gd name="connsiteY1082" fmla="*/ 1169610 h 2380521"/>
              <a:gd name="connsiteX1083" fmla="*/ 4425200 w 8023328"/>
              <a:gd name="connsiteY1083" fmla="*/ 1154821 h 2380521"/>
              <a:gd name="connsiteX1084" fmla="*/ 4439056 w 8023328"/>
              <a:gd name="connsiteY1084" fmla="*/ 1140032 h 2380521"/>
              <a:gd name="connsiteX1085" fmla="*/ 4366768 w 8023328"/>
              <a:gd name="connsiteY1085" fmla="*/ 1140032 h 2380521"/>
              <a:gd name="connsiteX1086" fmla="*/ 4380624 w 8023328"/>
              <a:gd name="connsiteY1086" fmla="*/ 1154821 h 2380521"/>
              <a:gd name="connsiteX1087" fmla="*/ 4366768 w 8023328"/>
              <a:gd name="connsiteY1087" fmla="*/ 1169610 h 2380521"/>
              <a:gd name="connsiteX1088" fmla="*/ 4354371 w 8023328"/>
              <a:gd name="connsiteY1088" fmla="*/ 1154821 h 2380521"/>
              <a:gd name="connsiteX1089" fmla="*/ 4366768 w 8023328"/>
              <a:gd name="connsiteY1089" fmla="*/ 1140032 h 2380521"/>
              <a:gd name="connsiteX1090" fmla="*/ 4295937 w 8023328"/>
              <a:gd name="connsiteY1090" fmla="*/ 1140032 h 2380521"/>
              <a:gd name="connsiteX1091" fmla="*/ 4309793 w 8023328"/>
              <a:gd name="connsiteY1091" fmla="*/ 1154821 h 2380521"/>
              <a:gd name="connsiteX1092" fmla="*/ 4295937 w 8023328"/>
              <a:gd name="connsiteY1092" fmla="*/ 1169610 h 2380521"/>
              <a:gd name="connsiteX1093" fmla="*/ 4283540 w 8023328"/>
              <a:gd name="connsiteY1093" fmla="*/ 1154821 h 2380521"/>
              <a:gd name="connsiteX1094" fmla="*/ 4295937 w 8023328"/>
              <a:gd name="connsiteY1094" fmla="*/ 1140032 h 2380521"/>
              <a:gd name="connsiteX1095" fmla="*/ 4225107 w 8023328"/>
              <a:gd name="connsiteY1095" fmla="*/ 1140032 h 2380521"/>
              <a:gd name="connsiteX1096" fmla="*/ 4238963 w 8023328"/>
              <a:gd name="connsiteY1096" fmla="*/ 1154821 h 2380521"/>
              <a:gd name="connsiteX1097" fmla="*/ 4225107 w 8023328"/>
              <a:gd name="connsiteY1097" fmla="*/ 1169610 h 2380521"/>
              <a:gd name="connsiteX1098" fmla="*/ 4212710 w 8023328"/>
              <a:gd name="connsiteY1098" fmla="*/ 1154821 h 2380521"/>
              <a:gd name="connsiteX1099" fmla="*/ 4225107 w 8023328"/>
              <a:gd name="connsiteY1099" fmla="*/ 1140032 h 2380521"/>
              <a:gd name="connsiteX1100" fmla="*/ 4153295 w 8023328"/>
              <a:gd name="connsiteY1100" fmla="*/ 1140032 h 2380521"/>
              <a:gd name="connsiteX1101" fmla="*/ 4168083 w 8023328"/>
              <a:gd name="connsiteY1101" fmla="*/ 1154821 h 2380521"/>
              <a:gd name="connsiteX1102" fmla="*/ 4153295 w 8023328"/>
              <a:gd name="connsiteY1102" fmla="*/ 1169610 h 2380521"/>
              <a:gd name="connsiteX1103" fmla="*/ 4138507 w 8023328"/>
              <a:gd name="connsiteY1103" fmla="*/ 1154821 h 2380521"/>
              <a:gd name="connsiteX1104" fmla="*/ 4153295 w 8023328"/>
              <a:gd name="connsiteY1104" fmla="*/ 1140032 h 2380521"/>
              <a:gd name="connsiteX1105" fmla="*/ 4082465 w 8023328"/>
              <a:gd name="connsiteY1105" fmla="*/ 1140032 h 2380521"/>
              <a:gd name="connsiteX1106" fmla="*/ 4097254 w 8023328"/>
              <a:gd name="connsiteY1106" fmla="*/ 1154821 h 2380521"/>
              <a:gd name="connsiteX1107" fmla="*/ 4082465 w 8023328"/>
              <a:gd name="connsiteY1107" fmla="*/ 1169610 h 2380521"/>
              <a:gd name="connsiteX1108" fmla="*/ 4067676 w 8023328"/>
              <a:gd name="connsiteY1108" fmla="*/ 1154821 h 2380521"/>
              <a:gd name="connsiteX1109" fmla="*/ 4082465 w 8023328"/>
              <a:gd name="connsiteY1109" fmla="*/ 1140032 h 2380521"/>
              <a:gd name="connsiteX1110" fmla="*/ 439789 w 8023328"/>
              <a:gd name="connsiteY1110" fmla="*/ 1140032 h 2380521"/>
              <a:gd name="connsiteX1111" fmla="*/ 454579 w 8023328"/>
              <a:gd name="connsiteY1111" fmla="*/ 1153888 h 2380521"/>
              <a:gd name="connsiteX1112" fmla="*/ 439789 w 8023328"/>
              <a:gd name="connsiteY1112" fmla="*/ 1166286 h 2380521"/>
              <a:gd name="connsiteX1113" fmla="*/ 425001 w 8023328"/>
              <a:gd name="connsiteY1113" fmla="*/ 1153888 h 2380521"/>
              <a:gd name="connsiteX1114" fmla="*/ 439789 w 8023328"/>
              <a:gd name="connsiteY1114" fmla="*/ 1140032 h 2380521"/>
              <a:gd name="connsiteX1115" fmla="*/ 368960 w 8023328"/>
              <a:gd name="connsiteY1115" fmla="*/ 1140032 h 2380521"/>
              <a:gd name="connsiteX1116" fmla="*/ 383747 w 8023328"/>
              <a:gd name="connsiteY1116" fmla="*/ 1153888 h 2380521"/>
              <a:gd name="connsiteX1117" fmla="*/ 368960 w 8023328"/>
              <a:gd name="connsiteY1117" fmla="*/ 1166286 h 2380521"/>
              <a:gd name="connsiteX1118" fmla="*/ 354172 w 8023328"/>
              <a:gd name="connsiteY1118" fmla="*/ 1153888 h 2380521"/>
              <a:gd name="connsiteX1119" fmla="*/ 368960 w 8023328"/>
              <a:gd name="connsiteY1119" fmla="*/ 1140032 h 2380521"/>
              <a:gd name="connsiteX1120" fmla="*/ 297194 w 8023328"/>
              <a:gd name="connsiteY1120" fmla="*/ 1140032 h 2380521"/>
              <a:gd name="connsiteX1121" fmla="*/ 309592 w 8023328"/>
              <a:gd name="connsiteY1121" fmla="*/ 1153888 h 2380521"/>
              <a:gd name="connsiteX1122" fmla="*/ 297194 w 8023328"/>
              <a:gd name="connsiteY1122" fmla="*/ 1166286 h 2380521"/>
              <a:gd name="connsiteX1123" fmla="*/ 283339 w 8023328"/>
              <a:gd name="connsiteY1123" fmla="*/ 1153888 h 2380521"/>
              <a:gd name="connsiteX1124" fmla="*/ 297194 w 8023328"/>
              <a:gd name="connsiteY1124" fmla="*/ 1140032 h 2380521"/>
              <a:gd name="connsiteX1125" fmla="*/ 226366 w 8023328"/>
              <a:gd name="connsiteY1125" fmla="*/ 1140032 h 2380521"/>
              <a:gd name="connsiteX1126" fmla="*/ 238764 w 8023328"/>
              <a:gd name="connsiteY1126" fmla="*/ 1153888 h 2380521"/>
              <a:gd name="connsiteX1127" fmla="*/ 226366 w 8023328"/>
              <a:gd name="connsiteY1127" fmla="*/ 1166286 h 2380521"/>
              <a:gd name="connsiteX1128" fmla="*/ 212510 w 8023328"/>
              <a:gd name="connsiteY1128" fmla="*/ 1153888 h 2380521"/>
              <a:gd name="connsiteX1129" fmla="*/ 226366 w 8023328"/>
              <a:gd name="connsiteY1129" fmla="*/ 1140032 h 2380521"/>
              <a:gd name="connsiteX1130" fmla="*/ 155532 w 8023328"/>
              <a:gd name="connsiteY1130" fmla="*/ 1140032 h 2380521"/>
              <a:gd name="connsiteX1131" fmla="*/ 167930 w 8023328"/>
              <a:gd name="connsiteY1131" fmla="*/ 1153888 h 2380521"/>
              <a:gd name="connsiteX1132" fmla="*/ 155532 w 8023328"/>
              <a:gd name="connsiteY1132" fmla="*/ 1166286 h 2380521"/>
              <a:gd name="connsiteX1133" fmla="*/ 141676 w 8023328"/>
              <a:gd name="connsiteY1133" fmla="*/ 1153888 h 2380521"/>
              <a:gd name="connsiteX1134" fmla="*/ 155532 w 8023328"/>
              <a:gd name="connsiteY1134" fmla="*/ 1140032 h 2380521"/>
              <a:gd name="connsiteX1135" fmla="*/ 83244 w 8023328"/>
              <a:gd name="connsiteY1135" fmla="*/ 1140032 h 2380521"/>
              <a:gd name="connsiteX1136" fmla="*/ 97100 w 8023328"/>
              <a:gd name="connsiteY1136" fmla="*/ 1153888 h 2380521"/>
              <a:gd name="connsiteX1137" fmla="*/ 83244 w 8023328"/>
              <a:gd name="connsiteY1137" fmla="*/ 1166286 h 2380521"/>
              <a:gd name="connsiteX1138" fmla="*/ 70846 w 8023328"/>
              <a:gd name="connsiteY1138" fmla="*/ 1153888 h 2380521"/>
              <a:gd name="connsiteX1139" fmla="*/ 83244 w 8023328"/>
              <a:gd name="connsiteY1139" fmla="*/ 1140032 h 2380521"/>
              <a:gd name="connsiteX1140" fmla="*/ 12008 w 8023328"/>
              <a:gd name="connsiteY1140" fmla="*/ 1140032 h 2380521"/>
              <a:gd name="connsiteX1141" fmla="*/ 26249 w 8023328"/>
              <a:gd name="connsiteY1141" fmla="*/ 1153888 h 2380521"/>
              <a:gd name="connsiteX1142" fmla="*/ 12008 w 8023328"/>
              <a:gd name="connsiteY1142" fmla="*/ 1166286 h 2380521"/>
              <a:gd name="connsiteX1143" fmla="*/ 16 w 8023328"/>
              <a:gd name="connsiteY1143" fmla="*/ 1153888 h 2380521"/>
              <a:gd name="connsiteX1144" fmla="*/ 12008 w 8023328"/>
              <a:gd name="connsiteY1144" fmla="*/ 1140032 h 2380521"/>
              <a:gd name="connsiteX1145" fmla="*/ 6867525 w 8023328"/>
              <a:gd name="connsiteY1145" fmla="*/ 1069203 h 2380521"/>
              <a:gd name="connsiteX1146" fmla="*/ 6879922 w 8023328"/>
              <a:gd name="connsiteY1146" fmla="*/ 1081600 h 2380521"/>
              <a:gd name="connsiteX1147" fmla="*/ 6867525 w 8023328"/>
              <a:gd name="connsiteY1147" fmla="*/ 1095457 h 2380521"/>
              <a:gd name="connsiteX1148" fmla="*/ 6853669 w 8023328"/>
              <a:gd name="connsiteY1148" fmla="*/ 1081600 h 2380521"/>
              <a:gd name="connsiteX1149" fmla="*/ 6867525 w 8023328"/>
              <a:gd name="connsiteY1149" fmla="*/ 1069203 h 2380521"/>
              <a:gd name="connsiteX1150" fmla="*/ 6795237 w 8023328"/>
              <a:gd name="connsiteY1150" fmla="*/ 1069203 h 2380521"/>
              <a:gd name="connsiteX1151" fmla="*/ 6809093 w 8023328"/>
              <a:gd name="connsiteY1151" fmla="*/ 1081600 h 2380521"/>
              <a:gd name="connsiteX1152" fmla="*/ 6796696 w 8023328"/>
              <a:gd name="connsiteY1152" fmla="*/ 1095457 h 2380521"/>
              <a:gd name="connsiteX1153" fmla="*/ 6782840 w 8023328"/>
              <a:gd name="connsiteY1153" fmla="*/ 1081600 h 2380521"/>
              <a:gd name="connsiteX1154" fmla="*/ 6795237 w 8023328"/>
              <a:gd name="connsiteY1154" fmla="*/ 1069203 h 2380521"/>
              <a:gd name="connsiteX1155" fmla="*/ 6724405 w 8023328"/>
              <a:gd name="connsiteY1155" fmla="*/ 1069203 h 2380521"/>
              <a:gd name="connsiteX1156" fmla="*/ 6738261 w 8023328"/>
              <a:gd name="connsiteY1156" fmla="*/ 1081600 h 2380521"/>
              <a:gd name="connsiteX1157" fmla="*/ 6724405 w 8023328"/>
              <a:gd name="connsiteY1157" fmla="*/ 1095457 h 2380521"/>
              <a:gd name="connsiteX1158" fmla="*/ 6712008 w 8023328"/>
              <a:gd name="connsiteY1158" fmla="*/ 1081600 h 2380521"/>
              <a:gd name="connsiteX1159" fmla="*/ 6724405 w 8023328"/>
              <a:gd name="connsiteY1159" fmla="*/ 1069203 h 2380521"/>
              <a:gd name="connsiteX1160" fmla="*/ 6653576 w 8023328"/>
              <a:gd name="connsiteY1160" fmla="*/ 1069203 h 2380521"/>
              <a:gd name="connsiteX1161" fmla="*/ 6667432 w 8023328"/>
              <a:gd name="connsiteY1161" fmla="*/ 1081600 h 2380521"/>
              <a:gd name="connsiteX1162" fmla="*/ 6653576 w 8023328"/>
              <a:gd name="connsiteY1162" fmla="*/ 1095457 h 2380521"/>
              <a:gd name="connsiteX1163" fmla="*/ 6641179 w 8023328"/>
              <a:gd name="connsiteY1163" fmla="*/ 1081600 h 2380521"/>
              <a:gd name="connsiteX1164" fmla="*/ 6653576 w 8023328"/>
              <a:gd name="connsiteY1164" fmla="*/ 1069203 h 2380521"/>
              <a:gd name="connsiteX1165" fmla="*/ 6581764 w 8023328"/>
              <a:gd name="connsiteY1165" fmla="*/ 1069203 h 2380521"/>
              <a:gd name="connsiteX1166" fmla="*/ 6596552 w 8023328"/>
              <a:gd name="connsiteY1166" fmla="*/ 1081600 h 2380521"/>
              <a:gd name="connsiteX1167" fmla="*/ 6581764 w 8023328"/>
              <a:gd name="connsiteY1167" fmla="*/ 1095457 h 2380521"/>
              <a:gd name="connsiteX1168" fmla="*/ 6566976 w 8023328"/>
              <a:gd name="connsiteY1168" fmla="*/ 1081600 h 2380521"/>
              <a:gd name="connsiteX1169" fmla="*/ 6581764 w 8023328"/>
              <a:gd name="connsiteY1169" fmla="*/ 1069203 h 2380521"/>
              <a:gd name="connsiteX1170" fmla="*/ 6510933 w 8023328"/>
              <a:gd name="connsiteY1170" fmla="*/ 1069203 h 2380521"/>
              <a:gd name="connsiteX1171" fmla="*/ 6525722 w 8023328"/>
              <a:gd name="connsiteY1171" fmla="*/ 1081600 h 2380521"/>
              <a:gd name="connsiteX1172" fmla="*/ 6510933 w 8023328"/>
              <a:gd name="connsiteY1172" fmla="*/ 1095457 h 2380521"/>
              <a:gd name="connsiteX1173" fmla="*/ 6496144 w 8023328"/>
              <a:gd name="connsiteY1173" fmla="*/ 1081600 h 2380521"/>
              <a:gd name="connsiteX1174" fmla="*/ 6510933 w 8023328"/>
              <a:gd name="connsiteY1174" fmla="*/ 1069203 h 2380521"/>
              <a:gd name="connsiteX1175" fmla="*/ 6440492 w 8023328"/>
              <a:gd name="connsiteY1175" fmla="*/ 1069203 h 2380521"/>
              <a:gd name="connsiteX1176" fmla="*/ 6454911 w 8023328"/>
              <a:gd name="connsiteY1176" fmla="*/ 1081600 h 2380521"/>
              <a:gd name="connsiteX1177" fmla="*/ 6440492 w 8023328"/>
              <a:gd name="connsiteY1177" fmla="*/ 1095457 h 2380521"/>
              <a:gd name="connsiteX1178" fmla="*/ 6425315 w 8023328"/>
              <a:gd name="connsiteY1178" fmla="*/ 1081600 h 2380521"/>
              <a:gd name="connsiteX1179" fmla="*/ 6440492 w 8023328"/>
              <a:gd name="connsiteY1179" fmla="*/ 1069203 h 2380521"/>
              <a:gd name="connsiteX1180" fmla="*/ 6368340 w 8023328"/>
              <a:gd name="connsiteY1180" fmla="*/ 1069203 h 2380521"/>
              <a:gd name="connsiteX1181" fmla="*/ 6380737 w 8023328"/>
              <a:gd name="connsiteY1181" fmla="*/ 1081600 h 2380521"/>
              <a:gd name="connsiteX1182" fmla="*/ 6368340 w 8023328"/>
              <a:gd name="connsiteY1182" fmla="*/ 1095457 h 2380521"/>
              <a:gd name="connsiteX1183" fmla="*/ 6354484 w 8023328"/>
              <a:gd name="connsiteY1183" fmla="*/ 1081600 h 2380521"/>
              <a:gd name="connsiteX1184" fmla="*/ 6368340 w 8023328"/>
              <a:gd name="connsiteY1184" fmla="*/ 1069203 h 2380521"/>
              <a:gd name="connsiteX1185" fmla="*/ 6297511 w 8023328"/>
              <a:gd name="connsiteY1185" fmla="*/ 1069203 h 2380521"/>
              <a:gd name="connsiteX1186" fmla="*/ 6309908 w 8023328"/>
              <a:gd name="connsiteY1186" fmla="*/ 1081600 h 2380521"/>
              <a:gd name="connsiteX1187" fmla="*/ 6297511 w 8023328"/>
              <a:gd name="connsiteY1187" fmla="*/ 1095457 h 2380521"/>
              <a:gd name="connsiteX1188" fmla="*/ 6283655 w 8023328"/>
              <a:gd name="connsiteY1188" fmla="*/ 1081600 h 2380521"/>
              <a:gd name="connsiteX1189" fmla="*/ 6297511 w 8023328"/>
              <a:gd name="connsiteY1189" fmla="*/ 1069203 h 2380521"/>
              <a:gd name="connsiteX1190" fmla="*/ 6226679 w 8023328"/>
              <a:gd name="connsiteY1190" fmla="*/ 1069203 h 2380521"/>
              <a:gd name="connsiteX1191" fmla="*/ 6239076 w 8023328"/>
              <a:gd name="connsiteY1191" fmla="*/ 1081600 h 2380521"/>
              <a:gd name="connsiteX1192" fmla="*/ 6226679 w 8023328"/>
              <a:gd name="connsiteY1192" fmla="*/ 1095457 h 2380521"/>
              <a:gd name="connsiteX1193" fmla="*/ 6212823 w 8023328"/>
              <a:gd name="connsiteY1193" fmla="*/ 1083059 h 2380521"/>
              <a:gd name="connsiteX1194" fmla="*/ 6226679 w 8023328"/>
              <a:gd name="connsiteY1194" fmla="*/ 1069203 h 2380521"/>
              <a:gd name="connsiteX1195" fmla="*/ 6154391 w 8023328"/>
              <a:gd name="connsiteY1195" fmla="*/ 1069203 h 2380521"/>
              <a:gd name="connsiteX1196" fmla="*/ 6168247 w 8023328"/>
              <a:gd name="connsiteY1196" fmla="*/ 1083059 h 2380521"/>
              <a:gd name="connsiteX1197" fmla="*/ 6154391 w 8023328"/>
              <a:gd name="connsiteY1197" fmla="*/ 1095457 h 2380521"/>
              <a:gd name="connsiteX1198" fmla="*/ 6141994 w 8023328"/>
              <a:gd name="connsiteY1198" fmla="*/ 1083059 h 2380521"/>
              <a:gd name="connsiteX1199" fmla="*/ 6154391 w 8023328"/>
              <a:gd name="connsiteY1199" fmla="*/ 1069203 h 2380521"/>
              <a:gd name="connsiteX1200" fmla="*/ 6083559 w 8023328"/>
              <a:gd name="connsiteY1200" fmla="*/ 1069203 h 2380521"/>
              <a:gd name="connsiteX1201" fmla="*/ 6097415 w 8023328"/>
              <a:gd name="connsiteY1201" fmla="*/ 1083059 h 2380521"/>
              <a:gd name="connsiteX1202" fmla="*/ 6083559 w 8023328"/>
              <a:gd name="connsiteY1202" fmla="*/ 1095457 h 2380521"/>
              <a:gd name="connsiteX1203" fmla="*/ 6071162 w 8023328"/>
              <a:gd name="connsiteY1203" fmla="*/ 1083059 h 2380521"/>
              <a:gd name="connsiteX1204" fmla="*/ 6083559 w 8023328"/>
              <a:gd name="connsiteY1204" fmla="*/ 1069203 h 2380521"/>
              <a:gd name="connsiteX1205" fmla="*/ 6009356 w 8023328"/>
              <a:gd name="connsiteY1205" fmla="*/ 1069203 h 2380521"/>
              <a:gd name="connsiteX1206" fmla="*/ 6023212 w 8023328"/>
              <a:gd name="connsiteY1206" fmla="*/ 1083059 h 2380521"/>
              <a:gd name="connsiteX1207" fmla="*/ 6009356 w 8023328"/>
              <a:gd name="connsiteY1207" fmla="*/ 1095457 h 2380521"/>
              <a:gd name="connsiteX1208" fmla="*/ 5996959 w 8023328"/>
              <a:gd name="connsiteY1208" fmla="*/ 1083059 h 2380521"/>
              <a:gd name="connsiteX1209" fmla="*/ 6009356 w 8023328"/>
              <a:gd name="connsiteY1209" fmla="*/ 1069203 h 2380521"/>
              <a:gd name="connsiteX1210" fmla="*/ 5940548 w 8023328"/>
              <a:gd name="connsiteY1210" fmla="*/ 1069203 h 2380521"/>
              <a:gd name="connsiteX1211" fmla="*/ 5955726 w 8023328"/>
              <a:gd name="connsiteY1211" fmla="*/ 1083059 h 2380521"/>
              <a:gd name="connsiteX1212" fmla="*/ 5940548 w 8023328"/>
              <a:gd name="connsiteY1212" fmla="*/ 1095457 h 2380521"/>
              <a:gd name="connsiteX1213" fmla="*/ 5926130 w 8023328"/>
              <a:gd name="connsiteY1213" fmla="*/ 1083059 h 2380521"/>
              <a:gd name="connsiteX1214" fmla="*/ 5940548 w 8023328"/>
              <a:gd name="connsiteY1214" fmla="*/ 1069203 h 2380521"/>
              <a:gd name="connsiteX1215" fmla="*/ 5870088 w 8023328"/>
              <a:gd name="connsiteY1215" fmla="*/ 1069203 h 2380521"/>
              <a:gd name="connsiteX1216" fmla="*/ 5884877 w 8023328"/>
              <a:gd name="connsiteY1216" fmla="*/ 1083059 h 2380521"/>
              <a:gd name="connsiteX1217" fmla="*/ 5870088 w 8023328"/>
              <a:gd name="connsiteY1217" fmla="*/ 1095457 h 2380521"/>
              <a:gd name="connsiteX1218" fmla="*/ 5855299 w 8023328"/>
              <a:gd name="connsiteY1218" fmla="*/ 1083059 h 2380521"/>
              <a:gd name="connsiteX1219" fmla="*/ 5870088 w 8023328"/>
              <a:gd name="connsiteY1219" fmla="*/ 1069203 h 2380521"/>
              <a:gd name="connsiteX1220" fmla="*/ 5799257 w 8023328"/>
              <a:gd name="connsiteY1220" fmla="*/ 1069203 h 2380521"/>
              <a:gd name="connsiteX1221" fmla="*/ 5814045 w 8023328"/>
              <a:gd name="connsiteY1221" fmla="*/ 1083059 h 2380521"/>
              <a:gd name="connsiteX1222" fmla="*/ 5799257 w 8023328"/>
              <a:gd name="connsiteY1222" fmla="*/ 1095457 h 2380521"/>
              <a:gd name="connsiteX1223" fmla="*/ 5784469 w 8023328"/>
              <a:gd name="connsiteY1223" fmla="*/ 1083059 h 2380521"/>
              <a:gd name="connsiteX1224" fmla="*/ 5799257 w 8023328"/>
              <a:gd name="connsiteY1224" fmla="*/ 1069203 h 2380521"/>
              <a:gd name="connsiteX1225" fmla="*/ 5724122 w 8023328"/>
              <a:gd name="connsiteY1225" fmla="*/ 1069203 h 2380521"/>
              <a:gd name="connsiteX1226" fmla="*/ 5736519 w 8023328"/>
              <a:gd name="connsiteY1226" fmla="*/ 1083059 h 2380521"/>
              <a:gd name="connsiteX1227" fmla="*/ 5724122 w 8023328"/>
              <a:gd name="connsiteY1227" fmla="*/ 1095457 h 2380521"/>
              <a:gd name="connsiteX1228" fmla="*/ 5710266 w 8023328"/>
              <a:gd name="connsiteY1228" fmla="*/ 1083059 h 2380521"/>
              <a:gd name="connsiteX1229" fmla="*/ 5724122 w 8023328"/>
              <a:gd name="connsiteY1229" fmla="*/ 1069203 h 2380521"/>
              <a:gd name="connsiteX1230" fmla="*/ 5653291 w 8023328"/>
              <a:gd name="connsiteY1230" fmla="*/ 1069203 h 2380521"/>
              <a:gd name="connsiteX1231" fmla="*/ 5665688 w 8023328"/>
              <a:gd name="connsiteY1231" fmla="*/ 1083059 h 2380521"/>
              <a:gd name="connsiteX1232" fmla="*/ 5653291 w 8023328"/>
              <a:gd name="connsiteY1232" fmla="*/ 1095457 h 2380521"/>
              <a:gd name="connsiteX1233" fmla="*/ 5639435 w 8023328"/>
              <a:gd name="connsiteY1233" fmla="*/ 1083059 h 2380521"/>
              <a:gd name="connsiteX1234" fmla="*/ 5653291 w 8023328"/>
              <a:gd name="connsiteY1234" fmla="*/ 1069203 h 2380521"/>
              <a:gd name="connsiteX1235" fmla="*/ 5581002 w 8023328"/>
              <a:gd name="connsiteY1235" fmla="*/ 1069203 h 2380521"/>
              <a:gd name="connsiteX1236" fmla="*/ 5594858 w 8023328"/>
              <a:gd name="connsiteY1236" fmla="*/ 1083059 h 2380521"/>
              <a:gd name="connsiteX1237" fmla="*/ 5581002 w 8023328"/>
              <a:gd name="connsiteY1237" fmla="*/ 1095457 h 2380521"/>
              <a:gd name="connsiteX1238" fmla="*/ 5568605 w 8023328"/>
              <a:gd name="connsiteY1238" fmla="*/ 1083059 h 2380521"/>
              <a:gd name="connsiteX1239" fmla="*/ 5581002 w 8023328"/>
              <a:gd name="connsiteY1239" fmla="*/ 1069203 h 2380521"/>
              <a:gd name="connsiteX1240" fmla="*/ 5510171 w 8023328"/>
              <a:gd name="connsiteY1240" fmla="*/ 1069203 h 2380521"/>
              <a:gd name="connsiteX1241" fmla="*/ 5524027 w 8023328"/>
              <a:gd name="connsiteY1241" fmla="*/ 1083059 h 2380521"/>
              <a:gd name="connsiteX1242" fmla="*/ 5510171 w 8023328"/>
              <a:gd name="connsiteY1242" fmla="*/ 1095457 h 2380521"/>
              <a:gd name="connsiteX1243" fmla="*/ 5497774 w 8023328"/>
              <a:gd name="connsiteY1243" fmla="*/ 1083059 h 2380521"/>
              <a:gd name="connsiteX1244" fmla="*/ 5510171 w 8023328"/>
              <a:gd name="connsiteY1244" fmla="*/ 1069203 h 2380521"/>
              <a:gd name="connsiteX1245" fmla="*/ 5438937 w 8023328"/>
              <a:gd name="connsiteY1245" fmla="*/ 1069203 h 2380521"/>
              <a:gd name="connsiteX1246" fmla="*/ 5453178 w 8023328"/>
              <a:gd name="connsiteY1246" fmla="*/ 1083059 h 2380521"/>
              <a:gd name="connsiteX1247" fmla="*/ 5438937 w 8023328"/>
              <a:gd name="connsiteY1247" fmla="*/ 1095457 h 2380521"/>
              <a:gd name="connsiteX1248" fmla="*/ 5426945 w 8023328"/>
              <a:gd name="connsiteY1248" fmla="*/ 1083059 h 2380521"/>
              <a:gd name="connsiteX1249" fmla="*/ 5438937 w 8023328"/>
              <a:gd name="connsiteY1249" fmla="*/ 1069203 h 2380521"/>
              <a:gd name="connsiteX1250" fmla="*/ 5367530 w 8023328"/>
              <a:gd name="connsiteY1250" fmla="*/ 1069203 h 2380521"/>
              <a:gd name="connsiteX1251" fmla="*/ 5382318 w 8023328"/>
              <a:gd name="connsiteY1251" fmla="*/ 1083059 h 2380521"/>
              <a:gd name="connsiteX1252" fmla="*/ 5367530 w 8023328"/>
              <a:gd name="connsiteY1252" fmla="*/ 1095457 h 2380521"/>
              <a:gd name="connsiteX1253" fmla="*/ 5352742 w 8023328"/>
              <a:gd name="connsiteY1253" fmla="*/ 1083059 h 2380521"/>
              <a:gd name="connsiteX1254" fmla="*/ 5367530 w 8023328"/>
              <a:gd name="connsiteY1254" fmla="*/ 1069203 h 2380521"/>
              <a:gd name="connsiteX1255" fmla="*/ 5296699 w 8023328"/>
              <a:gd name="connsiteY1255" fmla="*/ 1069203 h 2380521"/>
              <a:gd name="connsiteX1256" fmla="*/ 5311488 w 8023328"/>
              <a:gd name="connsiteY1256" fmla="*/ 1083059 h 2380521"/>
              <a:gd name="connsiteX1257" fmla="*/ 5296699 w 8023328"/>
              <a:gd name="connsiteY1257" fmla="*/ 1095457 h 2380521"/>
              <a:gd name="connsiteX1258" fmla="*/ 5281910 w 8023328"/>
              <a:gd name="connsiteY1258" fmla="*/ 1083059 h 2380521"/>
              <a:gd name="connsiteX1259" fmla="*/ 5296699 w 8023328"/>
              <a:gd name="connsiteY1259" fmla="*/ 1069203 h 2380521"/>
              <a:gd name="connsiteX1260" fmla="*/ 5225869 w 8023328"/>
              <a:gd name="connsiteY1260" fmla="*/ 1069203 h 2380521"/>
              <a:gd name="connsiteX1261" fmla="*/ 5240657 w 8023328"/>
              <a:gd name="connsiteY1261" fmla="*/ 1083059 h 2380521"/>
              <a:gd name="connsiteX1262" fmla="*/ 5225869 w 8023328"/>
              <a:gd name="connsiteY1262" fmla="*/ 1095457 h 2380521"/>
              <a:gd name="connsiteX1263" fmla="*/ 5211081 w 8023328"/>
              <a:gd name="connsiteY1263" fmla="*/ 1083059 h 2380521"/>
              <a:gd name="connsiteX1264" fmla="*/ 5225869 w 8023328"/>
              <a:gd name="connsiteY1264" fmla="*/ 1069203 h 2380521"/>
              <a:gd name="connsiteX1265" fmla="*/ 5154105 w 8023328"/>
              <a:gd name="connsiteY1265" fmla="*/ 1069203 h 2380521"/>
              <a:gd name="connsiteX1266" fmla="*/ 5166502 w 8023328"/>
              <a:gd name="connsiteY1266" fmla="*/ 1083059 h 2380521"/>
              <a:gd name="connsiteX1267" fmla="*/ 5154105 w 8023328"/>
              <a:gd name="connsiteY1267" fmla="*/ 1095457 h 2380521"/>
              <a:gd name="connsiteX1268" fmla="*/ 5140249 w 8023328"/>
              <a:gd name="connsiteY1268" fmla="*/ 1083059 h 2380521"/>
              <a:gd name="connsiteX1269" fmla="*/ 5154105 w 8023328"/>
              <a:gd name="connsiteY1269" fmla="*/ 1069203 h 2380521"/>
              <a:gd name="connsiteX1270" fmla="*/ 5083276 w 8023328"/>
              <a:gd name="connsiteY1270" fmla="*/ 1069203 h 2380521"/>
              <a:gd name="connsiteX1271" fmla="*/ 5095673 w 8023328"/>
              <a:gd name="connsiteY1271" fmla="*/ 1083059 h 2380521"/>
              <a:gd name="connsiteX1272" fmla="*/ 5083276 w 8023328"/>
              <a:gd name="connsiteY1272" fmla="*/ 1095457 h 2380521"/>
              <a:gd name="connsiteX1273" fmla="*/ 5069420 w 8023328"/>
              <a:gd name="connsiteY1273" fmla="*/ 1083059 h 2380521"/>
              <a:gd name="connsiteX1274" fmla="*/ 5083276 w 8023328"/>
              <a:gd name="connsiteY1274" fmla="*/ 1069203 h 2380521"/>
              <a:gd name="connsiteX1275" fmla="*/ 5012445 w 8023328"/>
              <a:gd name="connsiteY1275" fmla="*/ 1069203 h 2380521"/>
              <a:gd name="connsiteX1276" fmla="*/ 5024842 w 8023328"/>
              <a:gd name="connsiteY1276" fmla="*/ 1083059 h 2380521"/>
              <a:gd name="connsiteX1277" fmla="*/ 5012445 w 8023328"/>
              <a:gd name="connsiteY1277" fmla="*/ 1095457 h 2380521"/>
              <a:gd name="connsiteX1278" fmla="*/ 4998589 w 8023328"/>
              <a:gd name="connsiteY1278" fmla="*/ 1083059 h 2380521"/>
              <a:gd name="connsiteX1279" fmla="*/ 5012445 w 8023328"/>
              <a:gd name="connsiteY1279" fmla="*/ 1069203 h 2380521"/>
              <a:gd name="connsiteX1280" fmla="*/ 4940157 w 8023328"/>
              <a:gd name="connsiteY1280" fmla="*/ 1069203 h 2380521"/>
              <a:gd name="connsiteX1281" fmla="*/ 4954013 w 8023328"/>
              <a:gd name="connsiteY1281" fmla="*/ 1083059 h 2380521"/>
              <a:gd name="connsiteX1282" fmla="*/ 4940157 w 8023328"/>
              <a:gd name="connsiteY1282" fmla="*/ 1095457 h 2380521"/>
              <a:gd name="connsiteX1283" fmla="*/ 4927760 w 8023328"/>
              <a:gd name="connsiteY1283" fmla="*/ 1083059 h 2380521"/>
              <a:gd name="connsiteX1284" fmla="*/ 4940157 w 8023328"/>
              <a:gd name="connsiteY1284" fmla="*/ 1069203 h 2380521"/>
              <a:gd name="connsiteX1285" fmla="*/ 4865953 w 8023328"/>
              <a:gd name="connsiteY1285" fmla="*/ 1069203 h 2380521"/>
              <a:gd name="connsiteX1286" fmla="*/ 4879809 w 8023328"/>
              <a:gd name="connsiteY1286" fmla="*/ 1083059 h 2380521"/>
              <a:gd name="connsiteX1287" fmla="*/ 4865953 w 8023328"/>
              <a:gd name="connsiteY1287" fmla="*/ 1095457 h 2380521"/>
              <a:gd name="connsiteX1288" fmla="*/ 4853556 w 8023328"/>
              <a:gd name="connsiteY1288" fmla="*/ 1083059 h 2380521"/>
              <a:gd name="connsiteX1289" fmla="*/ 4865953 w 8023328"/>
              <a:gd name="connsiteY1289" fmla="*/ 1069203 h 2380521"/>
              <a:gd name="connsiteX1290" fmla="*/ 4795122 w 8023328"/>
              <a:gd name="connsiteY1290" fmla="*/ 1069203 h 2380521"/>
              <a:gd name="connsiteX1291" fmla="*/ 4808978 w 8023328"/>
              <a:gd name="connsiteY1291" fmla="*/ 1083059 h 2380521"/>
              <a:gd name="connsiteX1292" fmla="*/ 4795122 w 8023328"/>
              <a:gd name="connsiteY1292" fmla="*/ 1095457 h 2380521"/>
              <a:gd name="connsiteX1293" fmla="*/ 4782725 w 8023328"/>
              <a:gd name="connsiteY1293" fmla="*/ 1083059 h 2380521"/>
              <a:gd name="connsiteX1294" fmla="*/ 4795122 w 8023328"/>
              <a:gd name="connsiteY1294" fmla="*/ 1069203 h 2380521"/>
              <a:gd name="connsiteX1295" fmla="*/ 4726684 w 8023328"/>
              <a:gd name="connsiteY1295" fmla="*/ 1069203 h 2380521"/>
              <a:gd name="connsiteX1296" fmla="*/ 4741472 w 8023328"/>
              <a:gd name="connsiteY1296" fmla="*/ 1083059 h 2380521"/>
              <a:gd name="connsiteX1297" fmla="*/ 4726684 w 8023328"/>
              <a:gd name="connsiteY1297" fmla="*/ 1095457 h 2380521"/>
              <a:gd name="connsiteX1298" fmla="*/ 4711896 w 8023328"/>
              <a:gd name="connsiteY1298" fmla="*/ 1083059 h 2380521"/>
              <a:gd name="connsiteX1299" fmla="*/ 4726684 w 8023328"/>
              <a:gd name="connsiteY1299" fmla="*/ 1069203 h 2380521"/>
              <a:gd name="connsiteX1300" fmla="*/ 4655853 w 8023328"/>
              <a:gd name="connsiteY1300" fmla="*/ 1069203 h 2380521"/>
              <a:gd name="connsiteX1301" fmla="*/ 4670642 w 8023328"/>
              <a:gd name="connsiteY1301" fmla="*/ 1083059 h 2380521"/>
              <a:gd name="connsiteX1302" fmla="*/ 4655853 w 8023328"/>
              <a:gd name="connsiteY1302" fmla="*/ 1095457 h 2380521"/>
              <a:gd name="connsiteX1303" fmla="*/ 4641064 w 8023328"/>
              <a:gd name="connsiteY1303" fmla="*/ 1083059 h 2380521"/>
              <a:gd name="connsiteX1304" fmla="*/ 4655853 w 8023328"/>
              <a:gd name="connsiteY1304" fmla="*/ 1069203 h 2380521"/>
              <a:gd name="connsiteX1305" fmla="*/ 4585023 w 8023328"/>
              <a:gd name="connsiteY1305" fmla="*/ 1069203 h 2380521"/>
              <a:gd name="connsiteX1306" fmla="*/ 4599811 w 8023328"/>
              <a:gd name="connsiteY1306" fmla="*/ 1083059 h 2380521"/>
              <a:gd name="connsiteX1307" fmla="*/ 4585023 w 8023328"/>
              <a:gd name="connsiteY1307" fmla="*/ 1095457 h 2380521"/>
              <a:gd name="connsiteX1308" fmla="*/ 4570235 w 8023328"/>
              <a:gd name="connsiteY1308" fmla="*/ 1083059 h 2380521"/>
              <a:gd name="connsiteX1309" fmla="*/ 4585023 w 8023328"/>
              <a:gd name="connsiteY1309" fmla="*/ 1069203 h 2380521"/>
              <a:gd name="connsiteX1310" fmla="*/ 4513260 w 8023328"/>
              <a:gd name="connsiteY1310" fmla="*/ 1069203 h 2380521"/>
              <a:gd name="connsiteX1311" fmla="*/ 4525657 w 8023328"/>
              <a:gd name="connsiteY1311" fmla="*/ 1083991 h 2380521"/>
              <a:gd name="connsiteX1312" fmla="*/ 4513260 w 8023328"/>
              <a:gd name="connsiteY1312" fmla="*/ 1098780 h 2380521"/>
              <a:gd name="connsiteX1313" fmla="*/ 4499404 w 8023328"/>
              <a:gd name="connsiteY1313" fmla="*/ 1083991 h 2380521"/>
              <a:gd name="connsiteX1314" fmla="*/ 4513260 w 8023328"/>
              <a:gd name="connsiteY1314" fmla="*/ 1069203 h 2380521"/>
              <a:gd name="connsiteX1315" fmla="*/ 4439056 w 8023328"/>
              <a:gd name="connsiteY1315" fmla="*/ 1069203 h 2380521"/>
              <a:gd name="connsiteX1316" fmla="*/ 4451453 w 8023328"/>
              <a:gd name="connsiteY1316" fmla="*/ 1083991 h 2380521"/>
              <a:gd name="connsiteX1317" fmla="*/ 4439056 w 8023328"/>
              <a:gd name="connsiteY1317" fmla="*/ 1098780 h 2380521"/>
              <a:gd name="connsiteX1318" fmla="*/ 4425200 w 8023328"/>
              <a:gd name="connsiteY1318" fmla="*/ 1083991 h 2380521"/>
              <a:gd name="connsiteX1319" fmla="*/ 4439056 w 8023328"/>
              <a:gd name="connsiteY1319" fmla="*/ 1069203 h 2380521"/>
              <a:gd name="connsiteX1320" fmla="*/ 4366768 w 8023328"/>
              <a:gd name="connsiteY1320" fmla="*/ 1069203 h 2380521"/>
              <a:gd name="connsiteX1321" fmla="*/ 4380624 w 8023328"/>
              <a:gd name="connsiteY1321" fmla="*/ 1083991 h 2380521"/>
              <a:gd name="connsiteX1322" fmla="*/ 4366768 w 8023328"/>
              <a:gd name="connsiteY1322" fmla="*/ 1098780 h 2380521"/>
              <a:gd name="connsiteX1323" fmla="*/ 4354371 w 8023328"/>
              <a:gd name="connsiteY1323" fmla="*/ 1083991 h 2380521"/>
              <a:gd name="connsiteX1324" fmla="*/ 4366768 w 8023328"/>
              <a:gd name="connsiteY1324" fmla="*/ 1069203 h 2380521"/>
              <a:gd name="connsiteX1325" fmla="*/ 4295937 w 8023328"/>
              <a:gd name="connsiteY1325" fmla="*/ 1069203 h 2380521"/>
              <a:gd name="connsiteX1326" fmla="*/ 4309793 w 8023328"/>
              <a:gd name="connsiteY1326" fmla="*/ 1083991 h 2380521"/>
              <a:gd name="connsiteX1327" fmla="*/ 4295937 w 8023328"/>
              <a:gd name="connsiteY1327" fmla="*/ 1098780 h 2380521"/>
              <a:gd name="connsiteX1328" fmla="*/ 4283540 w 8023328"/>
              <a:gd name="connsiteY1328" fmla="*/ 1083991 h 2380521"/>
              <a:gd name="connsiteX1329" fmla="*/ 4295937 w 8023328"/>
              <a:gd name="connsiteY1329" fmla="*/ 1069203 h 2380521"/>
              <a:gd name="connsiteX1330" fmla="*/ 4225107 w 8023328"/>
              <a:gd name="connsiteY1330" fmla="*/ 1069203 h 2380521"/>
              <a:gd name="connsiteX1331" fmla="*/ 4238963 w 8023328"/>
              <a:gd name="connsiteY1331" fmla="*/ 1083991 h 2380521"/>
              <a:gd name="connsiteX1332" fmla="*/ 4225107 w 8023328"/>
              <a:gd name="connsiteY1332" fmla="*/ 1098780 h 2380521"/>
              <a:gd name="connsiteX1333" fmla="*/ 4212710 w 8023328"/>
              <a:gd name="connsiteY1333" fmla="*/ 1083991 h 2380521"/>
              <a:gd name="connsiteX1334" fmla="*/ 4225107 w 8023328"/>
              <a:gd name="connsiteY1334" fmla="*/ 1069203 h 2380521"/>
              <a:gd name="connsiteX1335" fmla="*/ 4153295 w 8023328"/>
              <a:gd name="connsiteY1335" fmla="*/ 1069203 h 2380521"/>
              <a:gd name="connsiteX1336" fmla="*/ 4168083 w 8023328"/>
              <a:gd name="connsiteY1336" fmla="*/ 1083991 h 2380521"/>
              <a:gd name="connsiteX1337" fmla="*/ 4153295 w 8023328"/>
              <a:gd name="connsiteY1337" fmla="*/ 1098780 h 2380521"/>
              <a:gd name="connsiteX1338" fmla="*/ 4138507 w 8023328"/>
              <a:gd name="connsiteY1338" fmla="*/ 1083991 h 2380521"/>
              <a:gd name="connsiteX1339" fmla="*/ 4153295 w 8023328"/>
              <a:gd name="connsiteY1339" fmla="*/ 1069203 h 2380521"/>
              <a:gd name="connsiteX1340" fmla="*/ 4082465 w 8023328"/>
              <a:gd name="connsiteY1340" fmla="*/ 1069203 h 2380521"/>
              <a:gd name="connsiteX1341" fmla="*/ 4097254 w 8023328"/>
              <a:gd name="connsiteY1341" fmla="*/ 1083991 h 2380521"/>
              <a:gd name="connsiteX1342" fmla="*/ 4082465 w 8023328"/>
              <a:gd name="connsiteY1342" fmla="*/ 1098780 h 2380521"/>
              <a:gd name="connsiteX1343" fmla="*/ 4067676 w 8023328"/>
              <a:gd name="connsiteY1343" fmla="*/ 1083991 h 2380521"/>
              <a:gd name="connsiteX1344" fmla="*/ 4082465 w 8023328"/>
              <a:gd name="connsiteY1344" fmla="*/ 1069203 h 2380521"/>
              <a:gd name="connsiteX1345" fmla="*/ 4011635 w 8023328"/>
              <a:gd name="connsiteY1345" fmla="*/ 1069203 h 2380521"/>
              <a:gd name="connsiteX1346" fmla="*/ 4026423 w 8023328"/>
              <a:gd name="connsiteY1346" fmla="*/ 1083991 h 2380521"/>
              <a:gd name="connsiteX1347" fmla="*/ 4011635 w 8023328"/>
              <a:gd name="connsiteY1347" fmla="*/ 1098780 h 2380521"/>
              <a:gd name="connsiteX1348" fmla="*/ 3996847 w 8023328"/>
              <a:gd name="connsiteY1348" fmla="*/ 1083991 h 2380521"/>
              <a:gd name="connsiteX1349" fmla="*/ 4011635 w 8023328"/>
              <a:gd name="connsiteY1349" fmla="*/ 1069203 h 2380521"/>
              <a:gd name="connsiteX1350" fmla="*/ 3939871 w 8023328"/>
              <a:gd name="connsiteY1350" fmla="*/ 1069203 h 2380521"/>
              <a:gd name="connsiteX1351" fmla="*/ 3952268 w 8023328"/>
              <a:gd name="connsiteY1351" fmla="*/ 1083991 h 2380521"/>
              <a:gd name="connsiteX1352" fmla="*/ 3939871 w 8023328"/>
              <a:gd name="connsiteY1352" fmla="*/ 1098780 h 2380521"/>
              <a:gd name="connsiteX1353" fmla="*/ 3926015 w 8023328"/>
              <a:gd name="connsiteY1353" fmla="*/ 1083991 h 2380521"/>
              <a:gd name="connsiteX1354" fmla="*/ 3939871 w 8023328"/>
              <a:gd name="connsiteY1354" fmla="*/ 1069203 h 2380521"/>
              <a:gd name="connsiteX1355" fmla="*/ 582439 w 8023328"/>
              <a:gd name="connsiteY1355" fmla="*/ 1069203 h 2380521"/>
              <a:gd name="connsiteX1356" fmla="*/ 596295 w 8023328"/>
              <a:gd name="connsiteY1356" fmla="*/ 1083059 h 2380521"/>
              <a:gd name="connsiteX1357" fmla="*/ 582439 w 8023328"/>
              <a:gd name="connsiteY1357" fmla="*/ 1095457 h 2380521"/>
              <a:gd name="connsiteX1358" fmla="*/ 570041 w 8023328"/>
              <a:gd name="connsiteY1358" fmla="*/ 1083059 h 2380521"/>
              <a:gd name="connsiteX1359" fmla="*/ 582439 w 8023328"/>
              <a:gd name="connsiteY1359" fmla="*/ 1069203 h 2380521"/>
              <a:gd name="connsiteX1360" fmla="*/ 513628 w 8023328"/>
              <a:gd name="connsiteY1360" fmla="*/ 1069203 h 2380521"/>
              <a:gd name="connsiteX1361" fmla="*/ 528807 w 8023328"/>
              <a:gd name="connsiteY1361" fmla="*/ 1083059 h 2380521"/>
              <a:gd name="connsiteX1362" fmla="*/ 513628 w 8023328"/>
              <a:gd name="connsiteY1362" fmla="*/ 1095457 h 2380521"/>
              <a:gd name="connsiteX1363" fmla="*/ 499209 w 8023328"/>
              <a:gd name="connsiteY1363" fmla="*/ 1083059 h 2380521"/>
              <a:gd name="connsiteX1364" fmla="*/ 513628 w 8023328"/>
              <a:gd name="connsiteY1364" fmla="*/ 1069203 h 2380521"/>
              <a:gd name="connsiteX1365" fmla="*/ 439795 w 8023328"/>
              <a:gd name="connsiteY1365" fmla="*/ 1069203 h 2380521"/>
              <a:gd name="connsiteX1366" fmla="*/ 454585 w 8023328"/>
              <a:gd name="connsiteY1366" fmla="*/ 1083059 h 2380521"/>
              <a:gd name="connsiteX1367" fmla="*/ 439795 w 8023328"/>
              <a:gd name="connsiteY1367" fmla="*/ 1095457 h 2380521"/>
              <a:gd name="connsiteX1368" fmla="*/ 425007 w 8023328"/>
              <a:gd name="connsiteY1368" fmla="*/ 1083059 h 2380521"/>
              <a:gd name="connsiteX1369" fmla="*/ 439795 w 8023328"/>
              <a:gd name="connsiteY1369" fmla="*/ 1069203 h 2380521"/>
              <a:gd name="connsiteX1370" fmla="*/ 368965 w 8023328"/>
              <a:gd name="connsiteY1370" fmla="*/ 1069203 h 2380521"/>
              <a:gd name="connsiteX1371" fmla="*/ 383754 w 8023328"/>
              <a:gd name="connsiteY1371" fmla="*/ 1083059 h 2380521"/>
              <a:gd name="connsiteX1372" fmla="*/ 368965 w 8023328"/>
              <a:gd name="connsiteY1372" fmla="*/ 1095457 h 2380521"/>
              <a:gd name="connsiteX1373" fmla="*/ 354177 w 8023328"/>
              <a:gd name="connsiteY1373" fmla="*/ 1083059 h 2380521"/>
              <a:gd name="connsiteX1374" fmla="*/ 368965 w 8023328"/>
              <a:gd name="connsiteY1374" fmla="*/ 1069203 h 2380521"/>
              <a:gd name="connsiteX1375" fmla="*/ 297201 w 8023328"/>
              <a:gd name="connsiteY1375" fmla="*/ 1069203 h 2380521"/>
              <a:gd name="connsiteX1376" fmla="*/ 309599 w 8023328"/>
              <a:gd name="connsiteY1376" fmla="*/ 1083059 h 2380521"/>
              <a:gd name="connsiteX1377" fmla="*/ 297201 w 8023328"/>
              <a:gd name="connsiteY1377" fmla="*/ 1095457 h 2380521"/>
              <a:gd name="connsiteX1378" fmla="*/ 283346 w 8023328"/>
              <a:gd name="connsiteY1378" fmla="*/ 1083059 h 2380521"/>
              <a:gd name="connsiteX1379" fmla="*/ 297201 w 8023328"/>
              <a:gd name="connsiteY1379" fmla="*/ 1069203 h 2380521"/>
              <a:gd name="connsiteX1380" fmla="*/ 226372 w 8023328"/>
              <a:gd name="connsiteY1380" fmla="*/ 1069203 h 2380521"/>
              <a:gd name="connsiteX1381" fmla="*/ 238771 w 8023328"/>
              <a:gd name="connsiteY1381" fmla="*/ 1083059 h 2380521"/>
              <a:gd name="connsiteX1382" fmla="*/ 226372 w 8023328"/>
              <a:gd name="connsiteY1382" fmla="*/ 1095457 h 2380521"/>
              <a:gd name="connsiteX1383" fmla="*/ 212516 w 8023328"/>
              <a:gd name="connsiteY1383" fmla="*/ 1083059 h 2380521"/>
              <a:gd name="connsiteX1384" fmla="*/ 226372 w 8023328"/>
              <a:gd name="connsiteY1384" fmla="*/ 1069203 h 2380521"/>
              <a:gd name="connsiteX1385" fmla="*/ 154079 w 8023328"/>
              <a:gd name="connsiteY1385" fmla="*/ 1069203 h 2380521"/>
              <a:gd name="connsiteX1386" fmla="*/ 167935 w 8023328"/>
              <a:gd name="connsiteY1386" fmla="*/ 1083059 h 2380521"/>
              <a:gd name="connsiteX1387" fmla="*/ 154079 w 8023328"/>
              <a:gd name="connsiteY1387" fmla="*/ 1095457 h 2380521"/>
              <a:gd name="connsiteX1388" fmla="*/ 141682 w 8023328"/>
              <a:gd name="connsiteY1388" fmla="*/ 1083059 h 2380521"/>
              <a:gd name="connsiteX1389" fmla="*/ 154079 w 8023328"/>
              <a:gd name="connsiteY1389" fmla="*/ 1069203 h 2380521"/>
              <a:gd name="connsiteX1390" fmla="*/ 83249 w 8023328"/>
              <a:gd name="connsiteY1390" fmla="*/ 1069203 h 2380521"/>
              <a:gd name="connsiteX1391" fmla="*/ 97105 w 8023328"/>
              <a:gd name="connsiteY1391" fmla="*/ 1083059 h 2380521"/>
              <a:gd name="connsiteX1392" fmla="*/ 83249 w 8023328"/>
              <a:gd name="connsiteY1392" fmla="*/ 1095457 h 2380521"/>
              <a:gd name="connsiteX1393" fmla="*/ 70852 w 8023328"/>
              <a:gd name="connsiteY1393" fmla="*/ 1083059 h 2380521"/>
              <a:gd name="connsiteX1394" fmla="*/ 83249 w 8023328"/>
              <a:gd name="connsiteY1394" fmla="*/ 1069203 h 2380521"/>
              <a:gd name="connsiteX1395" fmla="*/ 12014 w 8023328"/>
              <a:gd name="connsiteY1395" fmla="*/ 1069203 h 2380521"/>
              <a:gd name="connsiteX1396" fmla="*/ 26255 w 8023328"/>
              <a:gd name="connsiteY1396" fmla="*/ 1083059 h 2380521"/>
              <a:gd name="connsiteX1397" fmla="*/ 12014 w 8023328"/>
              <a:gd name="connsiteY1397" fmla="*/ 1095457 h 2380521"/>
              <a:gd name="connsiteX1398" fmla="*/ 21 w 8023328"/>
              <a:gd name="connsiteY1398" fmla="*/ 1083059 h 2380521"/>
              <a:gd name="connsiteX1399" fmla="*/ 12014 w 8023328"/>
              <a:gd name="connsiteY1399" fmla="*/ 1069203 h 2380521"/>
              <a:gd name="connsiteX1400" fmla="*/ 6724405 w 8023328"/>
              <a:gd name="connsiteY1400" fmla="*/ 998371 h 2380521"/>
              <a:gd name="connsiteX1401" fmla="*/ 6738261 w 8023328"/>
              <a:gd name="connsiteY1401" fmla="*/ 1010768 h 2380521"/>
              <a:gd name="connsiteX1402" fmla="*/ 6724405 w 8023328"/>
              <a:gd name="connsiteY1402" fmla="*/ 1024625 h 2380521"/>
              <a:gd name="connsiteX1403" fmla="*/ 6712008 w 8023328"/>
              <a:gd name="connsiteY1403" fmla="*/ 1010768 h 2380521"/>
              <a:gd name="connsiteX1404" fmla="*/ 6724405 w 8023328"/>
              <a:gd name="connsiteY1404" fmla="*/ 998371 h 2380521"/>
              <a:gd name="connsiteX1405" fmla="*/ 6653576 w 8023328"/>
              <a:gd name="connsiteY1405" fmla="*/ 998371 h 2380521"/>
              <a:gd name="connsiteX1406" fmla="*/ 6667432 w 8023328"/>
              <a:gd name="connsiteY1406" fmla="*/ 1010768 h 2380521"/>
              <a:gd name="connsiteX1407" fmla="*/ 6653576 w 8023328"/>
              <a:gd name="connsiteY1407" fmla="*/ 1024625 h 2380521"/>
              <a:gd name="connsiteX1408" fmla="*/ 6641179 w 8023328"/>
              <a:gd name="connsiteY1408" fmla="*/ 1010768 h 2380521"/>
              <a:gd name="connsiteX1409" fmla="*/ 6653576 w 8023328"/>
              <a:gd name="connsiteY1409" fmla="*/ 998371 h 2380521"/>
              <a:gd name="connsiteX1410" fmla="*/ 6581764 w 8023328"/>
              <a:gd name="connsiteY1410" fmla="*/ 998371 h 2380521"/>
              <a:gd name="connsiteX1411" fmla="*/ 6596552 w 8023328"/>
              <a:gd name="connsiteY1411" fmla="*/ 1010768 h 2380521"/>
              <a:gd name="connsiteX1412" fmla="*/ 6581764 w 8023328"/>
              <a:gd name="connsiteY1412" fmla="*/ 1024625 h 2380521"/>
              <a:gd name="connsiteX1413" fmla="*/ 6566976 w 8023328"/>
              <a:gd name="connsiteY1413" fmla="*/ 1010768 h 2380521"/>
              <a:gd name="connsiteX1414" fmla="*/ 6581764 w 8023328"/>
              <a:gd name="connsiteY1414" fmla="*/ 998371 h 2380521"/>
              <a:gd name="connsiteX1415" fmla="*/ 6510933 w 8023328"/>
              <a:gd name="connsiteY1415" fmla="*/ 998371 h 2380521"/>
              <a:gd name="connsiteX1416" fmla="*/ 6525722 w 8023328"/>
              <a:gd name="connsiteY1416" fmla="*/ 1010768 h 2380521"/>
              <a:gd name="connsiteX1417" fmla="*/ 6510933 w 8023328"/>
              <a:gd name="connsiteY1417" fmla="*/ 1024625 h 2380521"/>
              <a:gd name="connsiteX1418" fmla="*/ 6496144 w 8023328"/>
              <a:gd name="connsiteY1418" fmla="*/ 1010768 h 2380521"/>
              <a:gd name="connsiteX1419" fmla="*/ 6510933 w 8023328"/>
              <a:gd name="connsiteY1419" fmla="*/ 998371 h 2380521"/>
              <a:gd name="connsiteX1420" fmla="*/ 6440492 w 8023328"/>
              <a:gd name="connsiteY1420" fmla="*/ 998371 h 2380521"/>
              <a:gd name="connsiteX1421" fmla="*/ 6454911 w 8023328"/>
              <a:gd name="connsiteY1421" fmla="*/ 1010768 h 2380521"/>
              <a:gd name="connsiteX1422" fmla="*/ 6440492 w 8023328"/>
              <a:gd name="connsiteY1422" fmla="*/ 1024625 h 2380521"/>
              <a:gd name="connsiteX1423" fmla="*/ 6425315 w 8023328"/>
              <a:gd name="connsiteY1423" fmla="*/ 1010768 h 2380521"/>
              <a:gd name="connsiteX1424" fmla="*/ 6440492 w 8023328"/>
              <a:gd name="connsiteY1424" fmla="*/ 998371 h 2380521"/>
              <a:gd name="connsiteX1425" fmla="*/ 6368340 w 8023328"/>
              <a:gd name="connsiteY1425" fmla="*/ 998371 h 2380521"/>
              <a:gd name="connsiteX1426" fmla="*/ 6380737 w 8023328"/>
              <a:gd name="connsiteY1426" fmla="*/ 1010768 h 2380521"/>
              <a:gd name="connsiteX1427" fmla="*/ 6368340 w 8023328"/>
              <a:gd name="connsiteY1427" fmla="*/ 1024625 h 2380521"/>
              <a:gd name="connsiteX1428" fmla="*/ 6354484 w 8023328"/>
              <a:gd name="connsiteY1428" fmla="*/ 1010768 h 2380521"/>
              <a:gd name="connsiteX1429" fmla="*/ 6368340 w 8023328"/>
              <a:gd name="connsiteY1429" fmla="*/ 998371 h 2380521"/>
              <a:gd name="connsiteX1430" fmla="*/ 6297511 w 8023328"/>
              <a:gd name="connsiteY1430" fmla="*/ 998371 h 2380521"/>
              <a:gd name="connsiteX1431" fmla="*/ 6309908 w 8023328"/>
              <a:gd name="connsiteY1431" fmla="*/ 1010768 h 2380521"/>
              <a:gd name="connsiteX1432" fmla="*/ 6297511 w 8023328"/>
              <a:gd name="connsiteY1432" fmla="*/ 1024625 h 2380521"/>
              <a:gd name="connsiteX1433" fmla="*/ 6283655 w 8023328"/>
              <a:gd name="connsiteY1433" fmla="*/ 1010768 h 2380521"/>
              <a:gd name="connsiteX1434" fmla="*/ 6297511 w 8023328"/>
              <a:gd name="connsiteY1434" fmla="*/ 998371 h 2380521"/>
              <a:gd name="connsiteX1435" fmla="*/ 6226679 w 8023328"/>
              <a:gd name="connsiteY1435" fmla="*/ 998371 h 2380521"/>
              <a:gd name="connsiteX1436" fmla="*/ 6239076 w 8023328"/>
              <a:gd name="connsiteY1436" fmla="*/ 1010768 h 2380521"/>
              <a:gd name="connsiteX1437" fmla="*/ 6226679 w 8023328"/>
              <a:gd name="connsiteY1437" fmla="*/ 1024625 h 2380521"/>
              <a:gd name="connsiteX1438" fmla="*/ 6212823 w 8023328"/>
              <a:gd name="connsiteY1438" fmla="*/ 1010768 h 2380521"/>
              <a:gd name="connsiteX1439" fmla="*/ 6226679 w 8023328"/>
              <a:gd name="connsiteY1439" fmla="*/ 998371 h 2380521"/>
              <a:gd name="connsiteX1440" fmla="*/ 6154391 w 8023328"/>
              <a:gd name="connsiteY1440" fmla="*/ 998371 h 2380521"/>
              <a:gd name="connsiteX1441" fmla="*/ 6168247 w 8023328"/>
              <a:gd name="connsiteY1441" fmla="*/ 1010768 h 2380521"/>
              <a:gd name="connsiteX1442" fmla="*/ 6154391 w 8023328"/>
              <a:gd name="connsiteY1442" fmla="*/ 1024625 h 2380521"/>
              <a:gd name="connsiteX1443" fmla="*/ 6141994 w 8023328"/>
              <a:gd name="connsiteY1443" fmla="*/ 1010768 h 2380521"/>
              <a:gd name="connsiteX1444" fmla="*/ 6154391 w 8023328"/>
              <a:gd name="connsiteY1444" fmla="*/ 998371 h 2380521"/>
              <a:gd name="connsiteX1445" fmla="*/ 6083559 w 8023328"/>
              <a:gd name="connsiteY1445" fmla="*/ 998371 h 2380521"/>
              <a:gd name="connsiteX1446" fmla="*/ 6097415 w 8023328"/>
              <a:gd name="connsiteY1446" fmla="*/ 1010768 h 2380521"/>
              <a:gd name="connsiteX1447" fmla="*/ 6083559 w 8023328"/>
              <a:gd name="connsiteY1447" fmla="*/ 1024625 h 2380521"/>
              <a:gd name="connsiteX1448" fmla="*/ 6071162 w 8023328"/>
              <a:gd name="connsiteY1448" fmla="*/ 1010768 h 2380521"/>
              <a:gd name="connsiteX1449" fmla="*/ 6083559 w 8023328"/>
              <a:gd name="connsiteY1449" fmla="*/ 998371 h 2380521"/>
              <a:gd name="connsiteX1450" fmla="*/ 6009356 w 8023328"/>
              <a:gd name="connsiteY1450" fmla="*/ 998371 h 2380521"/>
              <a:gd name="connsiteX1451" fmla="*/ 6023212 w 8023328"/>
              <a:gd name="connsiteY1451" fmla="*/ 1010768 h 2380521"/>
              <a:gd name="connsiteX1452" fmla="*/ 6009356 w 8023328"/>
              <a:gd name="connsiteY1452" fmla="*/ 1024625 h 2380521"/>
              <a:gd name="connsiteX1453" fmla="*/ 5996959 w 8023328"/>
              <a:gd name="connsiteY1453" fmla="*/ 1010768 h 2380521"/>
              <a:gd name="connsiteX1454" fmla="*/ 6009356 w 8023328"/>
              <a:gd name="connsiteY1454" fmla="*/ 998371 h 2380521"/>
              <a:gd name="connsiteX1455" fmla="*/ 5940548 w 8023328"/>
              <a:gd name="connsiteY1455" fmla="*/ 998371 h 2380521"/>
              <a:gd name="connsiteX1456" fmla="*/ 5955726 w 8023328"/>
              <a:gd name="connsiteY1456" fmla="*/ 1010768 h 2380521"/>
              <a:gd name="connsiteX1457" fmla="*/ 5940548 w 8023328"/>
              <a:gd name="connsiteY1457" fmla="*/ 1024625 h 2380521"/>
              <a:gd name="connsiteX1458" fmla="*/ 5926130 w 8023328"/>
              <a:gd name="connsiteY1458" fmla="*/ 1010768 h 2380521"/>
              <a:gd name="connsiteX1459" fmla="*/ 5940548 w 8023328"/>
              <a:gd name="connsiteY1459" fmla="*/ 998371 h 2380521"/>
              <a:gd name="connsiteX1460" fmla="*/ 5870088 w 8023328"/>
              <a:gd name="connsiteY1460" fmla="*/ 998371 h 2380521"/>
              <a:gd name="connsiteX1461" fmla="*/ 5884877 w 8023328"/>
              <a:gd name="connsiteY1461" fmla="*/ 1010768 h 2380521"/>
              <a:gd name="connsiteX1462" fmla="*/ 5870088 w 8023328"/>
              <a:gd name="connsiteY1462" fmla="*/ 1024625 h 2380521"/>
              <a:gd name="connsiteX1463" fmla="*/ 5855299 w 8023328"/>
              <a:gd name="connsiteY1463" fmla="*/ 1010768 h 2380521"/>
              <a:gd name="connsiteX1464" fmla="*/ 5870088 w 8023328"/>
              <a:gd name="connsiteY1464" fmla="*/ 998371 h 2380521"/>
              <a:gd name="connsiteX1465" fmla="*/ 5799257 w 8023328"/>
              <a:gd name="connsiteY1465" fmla="*/ 998371 h 2380521"/>
              <a:gd name="connsiteX1466" fmla="*/ 5814045 w 8023328"/>
              <a:gd name="connsiteY1466" fmla="*/ 1010768 h 2380521"/>
              <a:gd name="connsiteX1467" fmla="*/ 5799257 w 8023328"/>
              <a:gd name="connsiteY1467" fmla="*/ 1024625 h 2380521"/>
              <a:gd name="connsiteX1468" fmla="*/ 5784469 w 8023328"/>
              <a:gd name="connsiteY1468" fmla="*/ 1010768 h 2380521"/>
              <a:gd name="connsiteX1469" fmla="*/ 5799257 w 8023328"/>
              <a:gd name="connsiteY1469" fmla="*/ 998371 h 2380521"/>
              <a:gd name="connsiteX1470" fmla="*/ 5724122 w 8023328"/>
              <a:gd name="connsiteY1470" fmla="*/ 998371 h 2380521"/>
              <a:gd name="connsiteX1471" fmla="*/ 5736519 w 8023328"/>
              <a:gd name="connsiteY1471" fmla="*/ 1010768 h 2380521"/>
              <a:gd name="connsiteX1472" fmla="*/ 5724122 w 8023328"/>
              <a:gd name="connsiteY1472" fmla="*/ 1024625 h 2380521"/>
              <a:gd name="connsiteX1473" fmla="*/ 5710266 w 8023328"/>
              <a:gd name="connsiteY1473" fmla="*/ 1010768 h 2380521"/>
              <a:gd name="connsiteX1474" fmla="*/ 5724122 w 8023328"/>
              <a:gd name="connsiteY1474" fmla="*/ 998371 h 2380521"/>
              <a:gd name="connsiteX1475" fmla="*/ 5653291 w 8023328"/>
              <a:gd name="connsiteY1475" fmla="*/ 998371 h 2380521"/>
              <a:gd name="connsiteX1476" fmla="*/ 5665688 w 8023328"/>
              <a:gd name="connsiteY1476" fmla="*/ 1012227 h 2380521"/>
              <a:gd name="connsiteX1477" fmla="*/ 5653291 w 8023328"/>
              <a:gd name="connsiteY1477" fmla="*/ 1024625 h 2380521"/>
              <a:gd name="connsiteX1478" fmla="*/ 5639435 w 8023328"/>
              <a:gd name="connsiteY1478" fmla="*/ 1012227 h 2380521"/>
              <a:gd name="connsiteX1479" fmla="*/ 5653291 w 8023328"/>
              <a:gd name="connsiteY1479" fmla="*/ 998371 h 2380521"/>
              <a:gd name="connsiteX1480" fmla="*/ 5581002 w 8023328"/>
              <a:gd name="connsiteY1480" fmla="*/ 998371 h 2380521"/>
              <a:gd name="connsiteX1481" fmla="*/ 5594858 w 8023328"/>
              <a:gd name="connsiteY1481" fmla="*/ 1012227 h 2380521"/>
              <a:gd name="connsiteX1482" fmla="*/ 5581002 w 8023328"/>
              <a:gd name="connsiteY1482" fmla="*/ 1024625 h 2380521"/>
              <a:gd name="connsiteX1483" fmla="*/ 5568605 w 8023328"/>
              <a:gd name="connsiteY1483" fmla="*/ 1012227 h 2380521"/>
              <a:gd name="connsiteX1484" fmla="*/ 5581002 w 8023328"/>
              <a:gd name="connsiteY1484" fmla="*/ 998371 h 2380521"/>
              <a:gd name="connsiteX1485" fmla="*/ 5510171 w 8023328"/>
              <a:gd name="connsiteY1485" fmla="*/ 998371 h 2380521"/>
              <a:gd name="connsiteX1486" fmla="*/ 5524027 w 8023328"/>
              <a:gd name="connsiteY1486" fmla="*/ 1012227 h 2380521"/>
              <a:gd name="connsiteX1487" fmla="*/ 5510171 w 8023328"/>
              <a:gd name="connsiteY1487" fmla="*/ 1024625 h 2380521"/>
              <a:gd name="connsiteX1488" fmla="*/ 5497774 w 8023328"/>
              <a:gd name="connsiteY1488" fmla="*/ 1012227 h 2380521"/>
              <a:gd name="connsiteX1489" fmla="*/ 5510171 w 8023328"/>
              <a:gd name="connsiteY1489" fmla="*/ 998371 h 2380521"/>
              <a:gd name="connsiteX1490" fmla="*/ 5438937 w 8023328"/>
              <a:gd name="connsiteY1490" fmla="*/ 998371 h 2380521"/>
              <a:gd name="connsiteX1491" fmla="*/ 5453178 w 8023328"/>
              <a:gd name="connsiteY1491" fmla="*/ 1012227 h 2380521"/>
              <a:gd name="connsiteX1492" fmla="*/ 5438937 w 8023328"/>
              <a:gd name="connsiteY1492" fmla="*/ 1024625 h 2380521"/>
              <a:gd name="connsiteX1493" fmla="*/ 5426945 w 8023328"/>
              <a:gd name="connsiteY1493" fmla="*/ 1012227 h 2380521"/>
              <a:gd name="connsiteX1494" fmla="*/ 5438937 w 8023328"/>
              <a:gd name="connsiteY1494" fmla="*/ 998371 h 2380521"/>
              <a:gd name="connsiteX1495" fmla="*/ 5367530 w 8023328"/>
              <a:gd name="connsiteY1495" fmla="*/ 998371 h 2380521"/>
              <a:gd name="connsiteX1496" fmla="*/ 5382318 w 8023328"/>
              <a:gd name="connsiteY1496" fmla="*/ 1012227 h 2380521"/>
              <a:gd name="connsiteX1497" fmla="*/ 5367530 w 8023328"/>
              <a:gd name="connsiteY1497" fmla="*/ 1024625 h 2380521"/>
              <a:gd name="connsiteX1498" fmla="*/ 5352742 w 8023328"/>
              <a:gd name="connsiteY1498" fmla="*/ 1012227 h 2380521"/>
              <a:gd name="connsiteX1499" fmla="*/ 5367530 w 8023328"/>
              <a:gd name="connsiteY1499" fmla="*/ 998371 h 2380521"/>
              <a:gd name="connsiteX1500" fmla="*/ 5296699 w 8023328"/>
              <a:gd name="connsiteY1500" fmla="*/ 998371 h 2380521"/>
              <a:gd name="connsiteX1501" fmla="*/ 5311488 w 8023328"/>
              <a:gd name="connsiteY1501" fmla="*/ 1012227 h 2380521"/>
              <a:gd name="connsiteX1502" fmla="*/ 5296699 w 8023328"/>
              <a:gd name="connsiteY1502" fmla="*/ 1024625 h 2380521"/>
              <a:gd name="connsiteX1503" fmla="*/ 5281910 w 8023328"/>
              <a:gd name="connsiteY1503" fmla="*/ 1012227 h 2380521"/>
              <a:gd name="connsiteX1504" fmla="*/ 5296699 w 8023328"/>
              <a:gd name="connsiteY1504" fmla="*/ 998371 h 2380521"/>
              <a:gd name="connsiteX1505" fmla="*/ 5225869 w 8023328"/>
              <a:gd name="connsiteY1505" fmla="*/ 998371 h 2380521"/>
              <a:gd name="connsiteX1506" fmla="*/ 5240657 w 8023328"/>
              <a:gd name="connsiteY1506" fmla="*/ 1012227 h 2380521"/>
              <a:gd name="connsiteX1507" fmla="*/ 5225869 w 8023328"/>
              <a:gd name="connsiteY1507" fmla="*/ 1024625 h 2380521"/>
              <a:gd name="connsiteX1508" fmla="*/ 5211081 w 8023328"/>
              <a:gd name="connsiteY1508" fmla="*/ 1012227 h 2380521"/>
              <a:gd name="connsiteX1509" fmla="*/ 5225869 w 8023328"/>
              <a:gd name="connsiteY1509" fmla="*/ 998371 h 2380521"/>
              <a:gd name="connsiteX1510" fmla="*/ 5154105 w 8023328"/>
              <a:gd name="connsiteY1510" fmla="*/ 998371 h 2380521"/>
              <a:gd name="connsiteX1511" fmla="*/ 5166502 w 8023328"/>
              <a:gd name="connsiteY1511" fmla="*/ 1012227 h 2380521"/>
              <a:gd name="connsiteX1512" fmla="*/ 5154105 w 8023328"/>
              <a:gd name="connsiteY1512" fmla="*/ 1024625 h 2380521"/>
              <a:gd name="connsiteX1513" fmla="*/ 5140249 w 8023328"/>
              <a:gd name="connsiteY1513" fmla="*/ 1012227 h 2380521"/>
              <a:gd name="connsiteX1514" fmla="*/ 5154105 w 8023328"/>
              <a:gd name="connsiteY1514" fmla="*/ 998371 h 2380521"/>
              <a:gd name="connsiteX1515" fmla="*/ 5083276 w 8023328"/>
              <a:gd name="connsiteY1515" fmla="*/ 998371 h 2380521"/>
              <a:gd name="connsiteX1516" fmla="*/ 5095673 w 8023328"/>
              <a:gd name="connsiteY1516" fmla="*/ 1012227 h 2380521"/>
              <a:gd name="connsiteX1517" fmla="*/ 5083276 w 8023328"/>
              <a:gd name="connsiteY1517" fmla="*/ 1024625 h 2380521"/>
              <a:gd name="connsiteX1518" fmla="*/ 5069420 w 8023328"/>
              <a:gd name="connsiteY1518" fmla="*/ 1012227 h 2380521"/>
              <a:gd name="connsiteX1519" fmla="*/ 5083276 w 8023328"/>
              <a:gd name="connsiteY1519" fmla="*/ 998371 h 2380521"/>
              <a:gd name="connsiteX1520" fmla="*/ 5012445 w 8023328"/>
              <a:gd name="connsiteY1520" fmla="*/ 998371 h 2380521"/>
              <a:gd name="connsiteX1521" fmla="*/ 5024842 w 8023328"/>
              <a:gd name="connsiteY1521" fmla="*/ 1012227 h 2380521"/>
              <a:gd name="connsiteX1522" fmla="*/ 5012445 w 8023328"/>
              <a:gd name="connsiteY1522" fmla="*/ 1024625 h 2380521"/>
              <a:gd name="connsiteX1523" fmla="*/ 4998589 w 8023328"/>
              <a:gd name="connsiteY1523" fmla="*/ 1012227 h 2380521"/>
              <a:gd name="connsiteX1524" fmla="*/ 5012445 w 8023328"/>
              <a:gd name="connsiteY1524" fmla="*/ 998371 h 2380521"/>
              <a:gd name="connsiteX1525" fmla="*/ 4940157 w 8023328"/>
              <a:gd name="connsiteY1525" fmla="*/ 998371 h 2380521"/>
              <a:gd name="connsiteX1526" fmla="*/ 4954013 w 8023328"/>
              <a:gd name="connsiteY1526" fmla="*/ 1012227 h 2380521"/>
              <a:gd name="connsiteX1527" fmla="*/ 4940157 w 8023328"/>
              <a:gd name="connsiteY1527" fmla="*/ 1024625 h 2380521"/>
              <a:gd name="connsiteX1528" fmla="*/ 4927760 w 8023328"/>
              <a:gd name="connsiteY1528" fmla="*/ 1012227 h 2380521"/>
              <a:gd name="connsiteX1529" fmla="*/ 4940157 w 8023328"/>
              <a:gd name="connsiteY1529" fmla="*/ 998371 h 2380521"/>
              <a:gd name="connsiteX1530" fmla="*/ 4865953 w 8023328"/>
              <a:gd name="connsiteY1530" fmla="*/ 998371 h 2380521"/>
              <a:gd name="connsiteX1531" fmla="*/ 4879809 w 8023328"/>
              <a:gd name="connsiteY1531" fmla="*/ 1012227 h 2380521"/>
              <a:gd name="connsiteX1532" fmla="*/ 4865953 w 8023328"/>
              <a:gd name="connsiteY1532" fmla="*/ 1024625 h 2380521"/>
              <a:gd name="connsiteX1533" fmla="*/ 4853556 w 8023328"/>
              <a:gd name="connsiteY1533" fmla="*/ 1012227 h 2380521"/>
              <a:gd name="connsiteX1534" fmla="*/ 4865953 w 8023328"/>
              <a:gd name="connsiteY1534" fmla="*/ 998371 h 2380521"/>
              <a:gd name="connsiteX1535" fmla="*/ 4797514 w 8023328"/>
              <a:gd name="connsiteY1535" fmla="*/ 998371 h 2380521"/>
              <a:gd name="connsiteX1536" fmla="*/ 4812303 w 8023328"/>
              <a:gd name="connsiteY1536" fmla="*/ 1012227 h 2380521"/>
              <a:gd name="connsiteX1537" fmla="*/ 4797514 w 8023328"/>
              <a:gd name="connsiteY1537" fmla="*/ 1024625 h 2380521"/>
              <a:gd name="connsiteX1538" fmla="*/ 4782725 w 8023328"/>
              <a:gd name="connsiteY1538" fmla="*/ 1012227 h 2380521"/>
              <a:gd name="connsiteX1539" fmla="*/ 4797514 w 8023328"/>
              <a:gd name="connsiteY1539" fmla="*/ 998371 h 2380521"/>
              <a:gd name="connsiteX1540" fmla="*/ 4726684 w 8023328"/>
              <a:gd name="connsiteY1540" fmla="*/ 998371 h 2380521"/>
              <a:gd name="connsiteX1541" fmla="*/ 4741472 w 8023328"/>
              <a:gd name="connsiteY1541" fmla="*/ 1012227 h 2380521"/>
              <a:gd name="connsiteX1542" fmla="*/ 4726684 w 8023328"/>
              <a:gd name="connsiteY1542" fmla="*/ 1024625 h 2380521"/>
              <a:gd name="connsiteX1543" fmla="*/ 4711896 w 8023328"/>
              <a:gd name="connsiteY1543" fmla="*/ 1012227 h 2380521"/>
              <a:gd name="connsiteX1544" fmla="*/ 4726684 w 8023328"/>
              <a:gd name="connsiteY1544" fmla="*/ 998371 h 2380521"/>
              <a:gd name="connsiteX1545" fmla="*/ 4655853 w 8023328"/>
              <a:gd name="connsiteY1545" fmla="*/ 998371 h 2380521"/>
              <a:gd name="connsiteX1546" fmla="*/ 4670642 w 8023328"/>
              <a:gd name="connsiteY1546" fmla="*/ 1012227 h 2380521"/>
              <a:gd name="connsiteX1547" fmla="*/ 4655853 w 8023328"/>
              <a:gd name="connsiteY1547" fmla="*/ 1024625 h 2380521"/>
              <a:gd name="connsiteX1548" fmla="*/ 4641064 w 8023328"/>
              <a:gd name="connsiteY1548" fmla="*/ 1012227 h 2380521"/>
              <a:gd name="connsiteX1549" fmla="*/ 4655853 w 8023328"/>
              <a:gd name="connsiteY1549" fmla="*/ 998371 h 2380521"/>
              <a:gd name="connsiteX1550" fmla="*/ 4584091 w 8023328"/>
              <a:gd name="connsiteY1550" fmla="*/ 998371 h 2380521"/>
              <a:gd name="connsiteX1551" fmla="*/ 4596488 w 8023328"/>
              <a:gd name="connsiteY1551" fmla="*/ 1012227 h 2380521"/>
              <a:gd name="connsiteX1552" fmla="*/ 4584091 w 8023328"/>
              <a:gd name="connsiteY1552" fmla="*/ 1024625 h 2380521"/>
              <a:gd name="connsiteX1553" fmla="*/ 4570235 w 8023328"/>
              <a:gd name="connsiteY1553" fmla="*/ 1012227 h 2380521"/>
              <a:gd name="connsiteX1554" fmla="*/ 4584091 w 8023328"/>
              <a:gd name="connsiteY1554" fmla="*/ 998371 h 2380521"/>
              <a:gd name="connsiteX1555" fmla="*/ 4513260 w 8023328"/>
              <a:gd name="connsiteY1555" fmla="*/ 998371 h 2380521"/>
              <a:gd name="connsiteX1556" fmla="*/ 4525657 w 8023328"/>
              <a:gd name="connsiteY1556" fmla="*/ 1012227 h 2380521"/>
              <a:gd name="connsiteX1557" fmla="*/ 4513260 w 8023328"/>
              <a:gd name="connsiteY1557" fmla="*/ 1024625 h 2380521"/>
              <a:gd name="connsiteX1558" fmla="*/ 4499404 w 8023328"/>
              <a:gd name="connsiteY1558" fmla="*/ 1012227 h 2380521"/>
              <a:gd name="connsiteX1559" fmla="*/ 4513260 w 8023328"/>
              <a:gd name="connsiteY1559" fmla="*/ 998371 h 2380521"/>
              <a:gd name="connsiteX1560" fmla="*/ 4439056 w 8023328"/>
              <a:gd name="connsiteY1560" fmla="*/ 998371 h 2380521"/>
              <a:gd name="connsiteX1561" fmla="*/ 4451453 w 8023328"/>
              <a:gd name="connsiteY1561" fmla="*/ 1012227 h 2380521"/>
              <a:gd name="connsiteX1562" fmla="*/ 4439056 w 8023328"/>
              <a:gd name="connsiteY1562" fmla="*/ 1024625 h 2380521"/>
              <a:gd name="connsiteX1563" fmla="*/ 4425200 w 8023328"/>
              <a:gd name="connsiteY1563" fmla="*/ 1012227 h 2380521"/>
              <a:gd name="connsiteX1564" fmla="*/ 4439056 w 8023328"/>
              <a:gd name="connsiteY1564" fmla="*/ 998371 h 2380521"/>
              <a:gd name="connsiteX1565" fmla="*/ 4366768 w 8023328"/>
              <a:gd name="connsiteY1565" fmla="*/ 998371 h 2380521"/>
              <a:gd name="connsiteX1566" fmla="*/ 4380624 w 8023328"/>
              <a:gd name="connsiteY1566" fmla="*/ 1012227 h 2380521"/>
              <a:gd name="connsiteX1567" fmla="*/ 4366768 w 8023328"/>
              <a:gd name="connsiteY1567" fmla="*/ 1024625 h 2380521"/>
              <a:gd name="connsiteX1568" fmla="*/ 4354371 w 8023328"/>
              <a:gd name="connsiteY1568" fmla="*/ 1012227 h 2380521"/>
              <a:gd name="connsiteX1569" fmla="*/ 4366768 w 8023328"/>
              <a:gd name="connsiteY1569" fmla="*/ 998371 h 2380521"/>
              <a:gd name="connsiteX1570" fmla="*/ 4295937 w 8023328"/>
              <a:gd name="connsiteY1570" fmla="*/ 998371 h 2380521"/>
              <a:gd name="connsiteX1571" fmla="*/ 4309793 w 8023328"/>
              <a:gd name="connsiteY1571" fmla="*/ 1012227 h 2380521"/>
              <a:gd name="connsiteX1572" fmla="*/ 4295937 w 8023328"/>
              <a:gd name="connsiteY1572" fmla="*/ 1024625 h 2380521"/>
              <a:gd name="connsiteX1573" fmla="*/ 4283540 w 8023328"/>
              <a:gd name="connsiteY1573" fmla="*/ 1012227 h 2380521"/>
              <a:gd name="connsiteX1574" fmla="*/ 4295937 w 8023328"/>
              <a:gd name="connsiteY1574" fmla="*/ 998371 h 2380521"/>
              <a:gd name="connsiteX1575" fmla="*/ 4225107 w 8023328"/>
              <a:gd name="connsiteY1575" fmla="*/ 998371 h 2380521"/>
              <a:gd name="connsiteX1576" fmla="*/ 4238963 w 8023328"/>
              <a:gd name="connsiteY1576" fmla="*/ 1012227 h 2380521"/>
              <a:gd name="connsiteX1577" fmla="*/ 4225107 w 8023328"/>
              <a:gd name="connsiteY1577" fmla="*/ 1024625 h 2380521"/>
              <a:gd name="connsiteX1578" fmla="*/ 4212710 w 8023328"/>
              <a:gd name="connsiteY1578" fmla="*/ 1012227 h 2380521"/>
              <a:gd name="connsiteX1579" fmla="*/ 4225107 w 8023328"/>
              <a:gd name="connsiteY1579" fmla="*/ 998371 h 2380521"/>
              <a:gd name="connsiteX1580" fmla="*/ 4153295 w 8023328"/>
              <a:gd name="connsiteY1580" fmla="*/ 998371 h 2380521"/>
              <a:gd name="connsiteX1581" fmla="*/ 4168083 w 8023328"/>
              <a:gd name="connsiteY1581" fmla="*/ 1012227 h 2380521"/>
              <a:gd name="connsiteX1582" fmla="*/ 4153295 w 8023328"/>
              <a:gd name="connsiteY1582" fmla="*/ 1024625 h 2380521"/>
              <a:gd name="connsiteX1583" fmla="*/ 4138507 w 8023328"/>
              <a:gd name="connsiteY1583" fmla="*/ 1012227 h 2380521"/>
              <a:gd name="connsiteX1584" fmla="*/ 4153295 w 8023328"/>
              <a:gd name="connsiteY1584" fmla="*/ 998371 h 2380521"/>
              <a:gd name="connsiteX1585" fmla="*/ 4082465 w 8023328"/>
              <a:gd name="connsiteY1585" fmla="*/ 998371 h 2380521"/>
              <a:gd name="connsiteX1586" fmla="*/ 4097254 w 8023328"/>
              <a:gd name="connsiteY1586" fmla="*/ 1012227 h 2380521"/>
              <a:gd name="connsiteX1587" fmla="*/ 4082465 w 8023328"/>
              <a:gd name="connsiteY1587" fmla="*/ 1024625 h 2380521"/>
              <a:gd name="connsiteX1588" fmla="*/ 4067676 w 8023328"/>
              <a:gd name="connsiteY1588" fmla="*/ 1012227 h 2380521"/>
              <a:gd name="connsiteX1589" fmla="*/ 4082465 w 8023328"/>
              <a:gd name="connsiteY1589" fmla="*/ 998371 h 2380521"/>
              <a:gd name="connsiteX1590" fmla="*/ 4011635 w 8023328"/>
              <a:gd name="connsiteY1590" fmla="*/ 998371 h 2380521"/>
              <a:gd name="connsiteX1591" fmla="*/ 4026423 w 8023328"/>
              <a:gd name="connsiteY1591" fmla="*/ 1012227 h 2380521"/>
              <a:gd name="connsiteX1592" fmla="*/ 4011635 w 8023328"/>
              <a:gd name="connsiteY1592" fmla="*/ 1024625 h 2380521"/>
              <a:gd name="connsiteX1593" fmla="*/ 3996847 w 8023328"/>
              <a:gd name="connsiteY1593" fmla="*/ 1012227 h 2380521"/>
              <a:gd name="connsiteX1594" fmla="*/ 4011635 w 8023328"/>
              <a:gd name="connsiteY1594" fmla="*/ 998371 h 2380521"/>
              <a:gd name="connsiteX1595" fmla="*/ 3939871 w 8023328"/>
              <a:gd name="connsiteY1595" fmla="*/ 998371 h 2380521"/>
              <a:gd name="connsiteX1596" fmla="*/ 3952268 w 8023328"/>
              <a:gd name="connsiteY1596" fmla="*/ 1012227 h 2380521"/>
              <a:gd name="connsiteX1597" fmla="*/ 3939871 w 8023328"/>
              <a:gd name="connsiteY1597" fmla="*/ 1024625 h 2380521"/>
              <a:gd name="connsiteX1598" fmla="*/ 3926015 w 8023328"/>
              <a:gd name="connsiteY1598" fmla="*/ 1012227 h 2380521"/>
              <a:gd name="connsiteX1599" fmla="*/ 3939871 w 8023328"/>
              <a:gd name="connsiteY1599" fmla="*/ 998371 h 2380521"/>
              <a:gd name="connsiteX1600" fmla="*/ 3869042 w 8023328"/>
              <a:gd name="connsiteY1600" fmla="*/ 998371 h 2380521"/>
              <a:gd name="connsiteX1601" fmla="*/ 3881439 w 8023328"/>
              <a:gd name="connsiteY1601" fmla="*/ 1013160 h 2380521"/>
              <a:gd name="connsiteX1602" fmla="*/ 3869042 w 8023328"/>
              <a:gd name="connsiteY1602" fmla="*/ 1027949 h 2380521"/>
              <a:gd name="connsiteX1603" fmla="*/ 3855186 w 8023328"/>
              <a:gd name="connsiteY1603" fmla="*/ 1013160 h 2380521"/>
              <a:gd name="connsiteX1604" fmla="*/ 3869042 w 8023328"/>
              <a:gd name="connsiteY1604" fmla="*/ 998371 h 2380521"/>
              <a:gd name="connsiteX1605" fmla="*/ 3798211 w 8023328"/>
              <a:gd name="connsiteY1605" fmla="*/ 998371 h 2380521"/>
              <a:gd name="connsiteX1606" fmla="*/ 3810608 w 8023328"/>
              <a:gd name="connsiteY1606" fmla="*/ 1013160 h 2380521"/>
              <a:gd name="connsiteX1607" fmla="*/ 3798211 w 8023328"/>
              <a:gd name="connsiteY1607" fmla="*/ 1027949 h 2380521"/>
              <a:gd name="connsiteX1608" fmla="*/ 3784355 w 8023328"/>
              <a:gd name="connsiteY1608" fmla="*/ 1013160 h 2380521"/>
              <a:gd name="connsiteX1609" fmla="*/ 3798211 w 8023328"/>
              <a:gd name="connsiteY1609" fmla="*/ 998371 h 2380521"/>
              <a:gd name="connsiteX1610" fmla="*/ 3725922 w 8023328"/>
              <a:gd name="connsiteY1610" fmla="*/ 998371 h 2380521"/>
              <a:gd name="connsiteX1611" fmla="*/ 3739778 w 8023328"/>
              <a:gd name="connsiteY1611" fmla="*/ 1013160 h 2380521"/>
              <a:gd name="connsiteX1612" fmla="*/ 3725922 w 8023328"/>
              <a:gd name="connsiteY1612" fmla="*/ 1027949 h 2380521"/>
              <a:gd name="connsiteX1613" fmla="*/ 3713525 w 8023328"/>
              <a:gd name="connsiteY1613" fmla="*/ 1013160 h 2380521"/>
              <a:gd name="connsiteX1614" fmla="*/ 3725922 w 8023328"/>
              <a:gd name="connsiteY1614" fmla="*/ 998371 h 2380521"/>
              <a:gd name="connsiteX1615" fmla="*/ 724105 w 8023328"/>
              <a:gd name="connsiteY1615" fmla="*/ 998371 h 2380521"/>
              <a:gd name="connsiteX1616" fmla="*/ 737962 w 8023328"/>
              <a:gd name="connsiteY1616" fmla="*/ 1010768 h 2380521"/>
              <a:gd name="connsiteX1617" fmla="*/ 724105 w 8023328"/>
              <a:gd name="connsiteY1617" fmla="*/ 1024625 h 2380521"/>
              <a:gd name="connsiteX1618" fmla="*/ 711707 w 8023328"/>
              <a:gd name="connsiteY1618" fmla="*/ 1010768 h 2380521"/>
              <a:gd name="connsiteX1619" fmla="*/ 724105 w 8023328"/>
              <a:gd name="connsiteY1619" fmla="*/ 998371 h 2380521"/>
              <a:gd name="connsiteX1620" fmla="*/ 653274 w 8023328"/>
              <a:gd name="connsiteY1620" fmla="*/ 998371 h 2380521"/>
              <a:gd name="connsiteX1621" fmla="*/ 667129 w 8023328"/>
              <a:gd name="connsiteY1621" fmla="*/ 1010768 h 2380521"/>
              <a:gd name="connsiteX1622" fmla="*/ 653274 w 8023328"/>
              <a:gd name="connsiteY1622" fmla="*/ 1024625 h 2380521"/>
              <a:gd name="connsiteX1623" fmla="*/ 640877 w 8023328"/>
              <a:gd name="connsiteY1623" fmla="*/ 1010768 h 2380521"/>
              <a:gd name="connsiteX1624" fmla="*/ 653274 w 8023328"/>
              <a:gd name="connsiteY1624" fmla="*/ 998371 h 2380521"/>
              <a:gd name="connsiteX1625" fmla="*/ 582446 w 8023328"/>
              <a:gd name="connsiteY1625" fmla="*/ 998371 h 2380521"/>
              <a:gd name="connsiteX1626" fmla="*/ 596301 w 8023328"/>
              <a:gd name="connsiteY1626" fmla="*/ 1010768 h 2380521"/>
              <a:gd name="connsiteX1627" fmla="*/ 582446 w 8023328"/>
              <a:gd name="connsiteY1627" fmla="*/ 1024625 h 2380521"/>
              <a:gd name="connsiteX1628" fmla="*/ 570047 w 8023328"/>
              <a:gd name="connsiteY1628" fmla="*/ 1010768 h 2380521"/>
              <a:gd name="connsiteX1629" fmla="*/ 582446 w 8023328"/>
              <a:gd name="connsiteY1629" fmla="*/ 998371 h 2380521"/>
              <a:gd name="connsiteX1630" fmla="*/ 513636 w 8023328"/>
              <a:gd name="connsiteY1630" fmla="*/ 998371 h 2380521"/>
              <a:gd name="connsiteX1631" fmla="*/ 528813 w 8023328"/>
              <a:gd name="connsiteY1631" fmla="*/ 1010768 h 2380521"/>
              <a:gd name="connsiteX1632" fmla="*/ 513636 w 8023328"/>
              <a:gd name="connsiteY1632" fmla="*/ 1024625 h 2380521"/>
              <a:gd name="connsiteX1633" fmla="*/ 499216 w 8023328"/>
              <a:gd name="connsiteY1633" fmla="*/ 1010768 h 2380521"/>
              <a:gd name="connsiteX1634" fmla="*/ 513636 w 8023328"/>
              <a:gd name="connsiteY1634" fmla="*/ 998371 h 2380521"/>
              <a:gd name="connsiteX1635" fmla="*/ 439802 w 8023328"/>
              <a:gd name="connsiteY1635" fmla="*/ 998371 h 2380521"/>
              <a:gd name="connsiteX1636" fmla="*/ 454592 w 8023328"/>
              <a:gd name="connsiteY1636" fmla="*/ 1010768 h 2380521"/>
              <a:gd name="connsiteX1637" fmla="*/ 439802 w 8023328"/>
              <a:gd name="connsiteY1637" fmla="*/ 1024625 h 2380521"/>
              <a:gd name="connsiteX1638" fmla="*/ 425014 w 8023328"/>
              <a:gd name="connsiteY1638" fmla="*/ 1010768 h 2380521"/>
              <a:gd name="connsiteX1639" fmla="*/ 439802 w 8023328"/>
              <a:gd name="connsiteY1639" fmla="*/ 998371 h 2380521"/>
              <a:gd name="connsiteX1640" fmla="*/ 368040 w 8023328"/>
              <a:gd name="connsiteY1640" fmla="*/ 998371 h 2380521"/>
              <a:gd name="connsiteX1641" fmla="*/ 380438 w 8023328"/>
              <a:gd name="connsiteY1641" fmla="*/ 1012227 h 2380521"/>
              <a:gd name="connsiteX1642" fmla="*/ 368040 w 8023328"/>
              <a:gd name="connsiteY1642" fmla="*/ 1024625 h 2380521"/>
              <a:gd name="connsiteX1643" fmla="*/ 354183 w 8023328"/>
              <a:gd name="connsiteY1643" fmla="*/ 1012227 h 2380521"/>
              <a:gd name="connsiteX1644" fmla="*/ 368040 w 8023328"/>
              <a:gd name="connsiteY1644" fmla="*/ 998371 h 2380521"/>
              <a:gd name="connsiteX1645" fmla="*/ 297208 w 8023328"/>
              <a:gd name="connsiteY1645" fmla="*/ 998371 h 2380521"/>
              <a:gd name="connsiteX1646" fmla="*/ 309606 w 8023328"/>
              <a:gd name="connsiteY1646" fmla="*/ 1012227 h 2380521"/>
              <a:gd name="connsiteX1647" fmla="*/ 297208 w 8023328"/>
              <a:gd name="connsiteY1647" fmla="*/ 1024625 h 2380521"/>
              <a:gd name="connsiteX1648" fmla="*/ 283352 w 8023328"/>
              <a:gd name="connsiteY1648" fmla="*/ 1012227 h 2380521"/>
              <a:gd name="connsiteX1649" fmla="*/ 297208 w 8023328"/>
              <a:gd name="connsiteY1649" fmla="*/ 998371 h 2380521"/>
              <a:gd name="connsiteX1650" fmla="*/ 226379 w 8023328"/>
              <a:gd name="connsiteY1650" fmla="*/ 998371 h 2380521"/>
              <a:gd name="connsiteX1651" fmla="*/ 238778 w 8023328"/>
              <a:gd name="connsiteY1651" fmla="*/ 1012227 h 2380521"/>
              <a:gd name="connsiteX1652" fmla="*/ 226379 w 8023328"/>
              <a:gd name="connsiteY1652" fmla="*/ 1024625 h 2380521"/>
              <a:gd name="connsiteX1653" fmla="*/ 212523 w 8023328"/>
              <a:gd name="connsiteY1653" fmla="*/ 1012227 h 2380521"/>
              <a:gd name="connsiteX1654" fmla="*/ 226379 w 8023328"/>
              <a:gd name="connsiteY1654" fmla="*/ 998371 h 2380521"/>
              <a:gd name="connsiteX1655" fmla="*/ 154085 w 8023328"/>
              <a:gd name="connsiteY1655" fmla="*/ 998371 h 2380521"/>
              <a:gd name="connsiteX1656" fmla="*/ 167941 w 8023328"/>
              <a:gd name="connsiteY1656" fmla="*/ 1012227 h 2380521"/>
              <a:gd name="connsiteX1657" fmla="*/ 154085 w 8023328"/>
              <a:gd name="connsiteY1657" fmla="*/ 1024625 h 2380521"/>
              <a:gd name="connsiteX1658" fmla="*/ 141687 w 8023328"/>
              <a:gd name="connsiteY1658" fmla="*/ 1012227 h 2380521"/>
              <a:gd name="connsiteX1659" fmla="*/ 154085 w 8023328"/>
              <a:gd name="connsiteY1659" fmla="*/ 998371 h 2380521"/>
              <a:gd name="connsiteX1660" fmla="*/ 83255 w 8023328"/>
              <a:gd name="connsiteY1660" fmla="*/ 998371 h 2380521"/>
              <a:gd name="connsiteX1661" fmla="*/ 97111 w 8023328"/>
              <a:gd name="connsiteY1661" fmla="*/ 1012227 h 2380521"/>
              <a:gd name="connsiteX1662" fmla="*/ 83255 w 8023328"/>
              <a:gd name="connsiteY1662" fmla="*/ 1024625 h 2380521"/>
              <a:gd name="connsiteX1663" fmla="*/ 70858 w 8023328"/>
              <a:gd name="connsiteY1663" fmla="*/ 1012227 h 2380521"/>
              <a:gd name="connsiteX1664" fmla="*/ 83255 w 8023328"/>
              <a:gd name="connsiteY1664" fmla="*/ 998371 h 2380521"/>
              <a:gd name="connsiteX1665" fmla="*/ 12019 w 8023328"/>
              <a:gd name="connsiteY1665" fmla="*/ 998371 h 2380521"/>
              <a:gd name="connsiteX1666" fmla="*/ 26260 w 8023328"/>
              <a:gd name="connsiteY1666" fmla="*/ 1012227 h 2380521"/>
              <a:gd name="connsiteX1667" fmla="*/ 12019 w 8023328"/>
              <a:gd name="connsiteY1667" fmla="*/ 1024625 h 2380521"/>
              <a:gd name="connsiteX1668" fmla="*/ 27 w 8023328"/>
              <a:gd name="connsiteY1668" fmla="*/ 1012227 h 2380521"/>
              <a:gd name="connsiteX1669" fmla="*/ 12019 w 8023328"/>
              <a:gd name="connsiteY1669" fmla="*/ 998371 h 2380521"/>
              <a:gd name="connsiteX1670" fmla="*/ 870603 w 8023328"/>
              <a:gd name="connsiteY1670" fmla="*/ 927542 h 2380521"/>
              <a:gd name="connsiteX1671" fmla="*/ 883001 w 8023328"/>
              <a:gd name="connsiteY1671" fmla="*/ 939939 h 2380521"/>
              <a:gd name="connsiteX1672" fmla="*/ 870603 w 8023328"/>
              <a:gd name="connsiteY1672" fmla="*/ 953796 h 2380521"/>
              <a:gd name="connsiteX1673" fmla="*/ 856747 w 8023328"/>
              <a:gd name="connsiteY1673" fmla="*/ 939939 h 2380521"/>
              <a:gd name="connsiteX1674" fmla="*/ 870603 w 8023328"/>
              <a:gd name="connsiteY1674" fmla="*/ 927542 h 2380521"/>
              <a:gd name="connsiteX1675" fmla="*/ 799773 w 8023328"/>
              <a:gd name="connsiteY1675" fmla="*/ 927542 h 2380521"/>
              <a:gd name="connsiteX1676" fmla="*/ 812171 w 8023328"/>
              <a:gd name="connsiteY1676" fmla="*/ 939939 h 2380521"/>
              <a:gd name="connsiteX1677" fmla="*/ 799773 w 8023328"/>
              <a:gd name="connsiteY1677" fmla="*/ 953796 h 2380521"/>
              <a:gd name="connsiteX1678" fmla="*/ 785917 w 8023328"/>
              <a:gd name="connsiteY1678" fmla="*/ 939939 h 2380521"/>
              <a:gd name="connsiteX1679" fmla="*/ 799773 w 8023328"/>
              <a:gd name="connsiteY1679" fmla="*/ 927542 h 2380521"/>
              <a:gd name="connsiteX1680" fmla="*/ 724112 w 8023328"/>
              <a:gd name="connsiteY1680" fmla="*/ 927542 h 2380521"/>
              <a:gd name="connsiteX1681" fmla="*/ 737968 w 8023328"/>
              <a:gd name="connsiteY1681" fmla="*/ 939939 h 2380521"/>
              <a:gd name="connsiteX1682" fmla="*/ 724112 w 8023328"/>
              <a:gd name="connsiteY1682" fmla="*/ 953796 h 2380521"/>
              <a:gd name="connsiteX1683" fmla="*/ 711714 w 8023328"/>
              <a:gd name="connsiteY1683" fmla="*/ 939939 h 2380521"/>
              <a:gd name="connsiteX1684" fmla="*/ 724112 w 8023328"/>
              <a:gd name="connsiteY1684" fmla="*/ 927542 h 2380521"/>
              <a:gd name="connsiteX1685" fmla="*/ 653281 w 8023328"/>
              <a:gd name="connsiteY1685" fmla="*/ 927542 h 2380521"/>
              <a:gd name="connsiteX1686" fmla="*/ 667137 w 8023328"/>
              <a:gd name="connsiteY1686" fmla="*/ 939939 h 2380521"/>
              <a:gd name="connsiteX1687" fmla="*/ 653281 w 8023328"/>
              <a:gd name="connsiteY1687" fmla="*/ 953796 h 2380521"/>
              <a:gd name="connsiteX1688" fmla="*/ 640884 w 8023328"/>
              <a:gd name="connsiteY1688" fmla="*/ 939939 h 2380521"/>
              <a:gd name="connsiteX1689" fmla="*/ 653281 w 8023328"/>
              <a:gd name="connsiteY1689" fmla="*/ 927542 h 2380521"/>
              <a:gd name="connsiteX1690" fmla="*/ 582453 w 8023328"/>
              <a:gd name="connsiteY1690" fmla="*/ 927542 h 2380521"/>
              <a:gd name="connsiteX1691" fmla="*/ 596309 w 8023328"/>
              <a:gd name="connsiteY1691" fmla="*/ 939939 h 2380521"/>
              <a:gd name="connsiteX1692" fmla="*/ 582453 w 8023328"/>
              <a:gd name="connsiteY1692" fmla="*/ 953796 h 2380521"/>
              <a:gd name="connsiteX1693" fmla="*/ 570054 w 8023328"/>
              <a:gd name="connsiteY1693" fmla="*/ 939939 h 2380521"/>
              <a:gd name="connsiteX1694" fmla="*/ 582453 w 8023328"/>
              <a:gd name="connsiteY1694" fmla="*/ 927542 h 2380521"/>
              <a:gd name="connsiteX1695" fmla="*/ 513642 w 8023328"/>
              <a:gd name="connsiteY1695" fmla="*/ 927542 h 2380521"/>
              <a:gd name="connsiteX1696" fmla="*/ 528820 w 8023328"/>
              <a:gd name="connsiteY1696" fmla="*/ 939939 h 2380521"/>
              <a:gd name="connsiteX1697" fmla="*/ 513642 w 8023328"/>
              <a:gd name="connsiteY1697" fmla="*/ 953796 h 2380521"/>
              <a:gd name="connsiteX1698" fmla="*/ 499223 w 8023328"/>
              <a:gd name="connsiteY1698" fmla="*/ 939939 h 2380521"/>
              <a:gd name="connsiteX1699" fmla="*/ 513642 w 8023328"/>
              <a:gd name="connsiteY1699" fmla="*/ 927542 h 2380521"/>
              <a:gd name="connsiteX1700" fmla="*/ 439809 w 8023328"/>
              <a:gd name="connsiteY1700" fmla="*/ 927542 h 2380521"/>
              <a:gd name="connsiteX1701" fmla="*/ 454599 w 8023328"/>
              <a:gd name="connsiteY1701" fmla="*/ 939939 h 2380521"/>
              <a:gd name="connsiteX1702" fmla="*/ 439809 w 8023328"/>
              <a:gd name="connsiteY1702" fmla="*/ 953796 h 2380521"/>
              <a:gd name="connsiteX1703" fmla="*/ 425021 w 8023328"/>
              <a:gd name="connsiteY1703" fmla="*/ 939939 h 2380521"/>
              <a:gd name="connsiteX1704" fmla="*/ 439809 w 8023328"/>
              <a:gd name="connsiteY1704" fmla="*/ 927542 h 2380521"/>
              <a:gd name="connsiteX1705" fmla="*/ 368046 w 8023328"/>
              <a:gd name="connsiteY1705" fmla="*/ 927542 h 2380521"/>
              <a:gd name="connsiteX1706" fmla="*/ 380444 w 8023328"/>
              <a:gd name="connsiteY1706" fmla="*/ 939939 h 2380521"/>
              <a:gd name="connsiteX1707" fmla="*/ 368046 w 8023328"/>
              <a:gd name="connsiteY1707" fmla="*/ 953796 h 2380521"/>
              <a:gd name="connsiteX1708" fmla="*/ 354191 w 8023328"/>
              <a:gd name="connsiteY1708" fmla="*/ 939939 h 2380521"/>
              <a:gd name="connsiteX1709" fmla="*/ 368046 w 8023328"/>
              <a:gd name="connsiteY1709" fmla="*/ 927542 h 2380521"/>
              <a:gd name="connsiteX1710" fmla="*/ 297214 w 8023328"/>
              <a:gd name="connsiteY1710" fmla="*/ 927542 h 2380521"/>
              <a:gd name="connsiteX1711" fmla="*/ 309612 w 8023328"/>
              <a:gd name="connsiteY1711" fmla="*/ 939939 h 2380521"/>
              <a:gd name="connsiteX1712" fmla="*/ 297214 w 8023328"/>
              <a:gd name="connsiteY1712" fmla="*/ 953796 h 2380521"/>
              <a:gd name="connsiteX1713" fmla="*/ 283359 w 8023328"/>
              <a:gd name="connsiteY1713" fmla="*/ 939939 h 2380521"/>
              <a:gd name="connsiteX1714" fmla="*/ 297214 w 8023328"/>
              <a:gd name="connsiteY1714" fmla="*/ 927542 h 2380521"/>
              <a:gd name="connsiteX1715" fmla="*/ 226386 w 8023328"/>
              <a:gd name="connsiteY1715" fmla="*/ 927542 h 2380521"/>
              <a:gd name="connsiteX1716" fmla="*/ 238784 w 8023328"/>
              <a:gd name="connsiteY1716" fmla="*/ 939939 h 2380521"/>
              <a:gd name="connsiteX1717" fmla="*/ 226386 w 8023328"/>
              <a:gd name="connsiteY1717" fmla="*/ 953796 h 2380521"/>
              <a:gd name="connsiteX1718" fmla="*/ 212530 w 8023328"/>
              <a:gd name="connsiteY1718" fmla="*/ 939939 h 2380521"/>
              <a:gd name="connsiteX1719" fmla="*/ 226386 w 8023328"/>
              <a:gd name="connsiteY1719" fmla="*/ 927542 h 2380521"/>
              <a:gd name="connsiteX1720" fmla="*/ 154091 w 8023328"/>
              <a:gd name="connsiteY1720" fmla="*/ 927542 h 2380521"/>
              <a:gd name="connsiteX1721" fmla="*/ 167947 w 8023328"/>
              <a:gd name="connsiteY1721" fmla="*/ 939939 h 2380521"/>
              <a:gd name="connsiteX1722" fmla="*/ 154091 w 8023328"/>
              <a:gd name="connsiteY1722" fmla="*/ 953796 h 2380521"/>
              <a:gd name="connsiteX1723" fmla="*/ 141693 w 8023328"/>
              <a:gd name="connsiteY1723" fmla="*/ 939939 h 2380521"/>
              <a:gd name="connsiteX1724" fmla="*/ 154091 w 8023328"/>
              <a:gd name="connsiteY1724" fmla="*/ 927542 h 2380521"/>
              <a:gd name="connsiteX1725" fmla="*/ 83261 w 8023328"/>
              <a:gd name="connsiteY1725" fmla="*/ 927542 h 2380521"/>
              <a:gd name="connsiteX1726" fmla="*/ 97117 w 8023328"/>
              <a:gd name="connsiteY1726" fmla="*/ 939939 h 2380521"/>
              <a:gd name="connsiteX1727" fmla="*/ 83261 w 8023328"/>
              <a:gd name="connsiteY1727" fmla="*/ 953796 h 2380521"/>
              <a:gd name="connsiteX1728" fmla="*/ 70864 w 8023328"/>
              <a:gd name="connsiteY1728" fmla="*/ 939939 h 2380521"/>
              <a:gd name="connsiteX1729" fmla="*/ 83261 w 8023328"/>
              <a:gd name="connsiteY1729" fmla="*/ 927542 h 2380521"/>
              <a:gd name="connsiteX1730" fmla="*/ 12025 w 8023328"/>
              <a:gd name="connsiteY1730" fmla="*/ 927542 h 2380521"/>
              <a:gd name="connsiteX1731" fmla="*/ 26266 w 8023328"/>
              <a:gd name="connsiteY1731" fmla="*/ 939939 h 2380521"/>
              <a:gd name="connsiteX1732" fmla="*/ 12025 w 8023328"/>
              <a:gd name="connsiteY1732" fmla="*/ 953796 h 2380521"/>
              <a:gd name="connsiteX1733" fmla="*/ 33 w 8023328"/>
              <a:gd name="connsiteY1733" fmla="*/ 939939 h 2380521"/>
              <a:gd name="connsiteX1734" fmla="*/ 12025 w 8023328"/>
              <a:gd name="connsiteY1734" fmla="*/ 927542 h 2380521"/>
              <a:gd name="connsiteX1735" fmla="*/ 6581764 w 8023328"/>
              <a:gd name="connsiteY1735" fmla="*/ 924168 h 2380521"/>
              <a:gd name="connsiteX1736" fmla="*/ 6596552 w 8023328"/>
              <a:gd name="connsiteY1736" fmla="*/ 936565 h 2380521"/>
              <a:gd name="connsiteX1737" fmla="*/ 6581764 w 8023328"/>
              <a:gd name="connsiteY1737" fmla="*/ 950422 h 2380521"/>
              <a:gd name="connsiteX1738" fmla="*/ 6566976 w 8023328"/>
              <a:gd name="connsiteY1738" fmla="*/ 936565 h 2380521"/>
              <a:gd name="connsiteX1739" fmla="*/ 6581764 w 8023328"/>
              <a:gd name="connsiteY1739" fmla="*/ 924168 h 2380521"/>
              <a:gd name="connsiteX1740" fmla="*/ 6510933 w 8023328"/>
              <a:gd name="connsiteY1740" fmla="*/ 924168 h 2380521"/>
              <a:gd name="connsiteX1741" fmla="*/ 6525722 w 8023328"/>
              <a:gd name="connsiteY1741" fmla="*/ 936565 h 2380521"/>
              <a:gd name="connsiteX1742" fmla="*/ 6510933 w 8023328"/>
              <a:gd name="connsiteY1742" fmla="*/ 950422 h 2380521"/>
              <a:gd name="connsiteX1743" fmla="*/ 6496144 w 8023328"/>
              <a:gd name="connsiteY1743" fmla="*/ 936565 h 2380521"/>
              <a:gd name="connsiteX1744" fmla="*/ 6510933 w 8023328"/>
              <a:gd name="connsiteY1744" fmla="*/ 924168 h 2380521"/>
              <a:gd name="connsiteX1745" fmla="*/ 6440492 w 8023328"/>
              <a:gd name="connsiteY1745" fmla="*/ 924168 h 2380521"/>
              <a:gd name="connsiteX1746" fmla="*/ 6454911 w 8023328"/>
              <a:gd name="connsiteY1746" fmla="*/ 936565 h 2380521"/>
              <a:gd name="connsiteX1747" fmla="*/ 6440492 w 8023328"/>
              <a:gd name="connsiteY1747" fmla="*/ 950422 h 2380521"/>
              <a:gd name="connsiteX1748" fmla="*/ 6425315 w 8023328"/>
              <a:gd name="connsiteY1748" fmla="*/ 936565 h 2380521"/>
              <a:gd name="connsiteX1749" fmla="*/ 6440492 w 8023328"/>
              <a:gd name="connsiteY1749" fmla="*/ 924168 h 2380521"/>
              <a:gd name="connsiteX1750" fmla="*/ 6368340 w 8023328"/>
              <a:gd name="connsiteY1750" fmla="*/ 924168 h 2380521"/>
              <a:gd name="connsiteX1751" fmla="*/ 6380737 w 8023328"/>
              <a:gd name="connsiteY1751" fmla="*/ 936565 h 2380521"/>
              <a:gd name="connsiteX1752" fmla="*/ 6368340 w 8023328"/>
              <a:gd name="connsiteY1752" fmla="*/ 950422 h 2380521"/>
              <a:gd name="connsiteX1753" fmla="*/ 6354484 w 8023328"/>
              <a:gd name="connsiteY1753" fmla="*/ 936565 h 2380521"/>
              <a:gd name="connsiteX1754" fmla="*/ 6368340 w 8023328"/>
              <a:gd name="connsiteY1754" fmla="*/ 924168 h 2380521"/>
              <a:gd name="connsiteX1755" fmla="*/ 6297511 w 8023328"/>
              <a:gd name="connsiteY1755" fmla="*/ 924168 h 2380521"/>
              <a:gd name="connsiteX1756" fmla="*/ 6309908 w 8023328"/>
              <a:gd name="connsiteY1756" fmla="*/ 936565 h 2380521"/>
              <a:gd name="connsiteX1757" fmla="*/ 6297511 w 8023328"/>
              <a:gd name="connsiteY1757" fmla="*/ 950422 h 2380521"/>
              <a:gd name="connsiteX1758" fmla="*/ 6283655 w 8023328"/>
              <a:gd name="connsiteY1758" fmla="*/ 936565 h 2380521"/>
              <a:gd name="connsiteX1759" fmla="*/ 6297511 w 8023328"/>
              <a:gd name="connsiteY1759" fmla="*/ 924168 h 2380521"/>
              <a:gd name="connsiteX1760" fmla="*/ 6226679 w 8023328"/>
              <a:gd name="connsiteY1760" fmla="*/ 924168 h 2380521"/>
              <a:gd name="connsiteX1761" fmla="*/ 6239076 w 8023328"/>
              <a:gd name="connsiteY1761" fmla="*/ 936565 h 2380521"/>
              <a:gd name="connsiteX1762" fmla="*/ 6226679 w 8023328"/>
              <a:gd name="connsiteY1762" fmla="*/ 950422 h 2380521"/>
              <a:gd name="connsiteX1763" fmla="*/ 6212823 w 8023328"/>
              <a:gd name="connsiteY1763" fmla="*/ 936565 h 2380521"/>
              <a:gd name="connsiteX1764" fmla="*/ 6226679 w 8023328"/>
              <a:gd name="connsiteY1764" fmla="*/ 924168 h 2380521"/>
              <a:gd name="connsiteX1765" fmla="*/ 6154391 w 8023328"/>
              <a:gd name="connsiteY1765" fmla="*/ 924168 h 2380521"/>
              <a:gd name="connsiteX1766" fmla="*/ 6168247 w 8023328"/>
              <a:gd name="connsiteY1766" fmla="*/ 936565 h 2380521"/>
              <a:gd name="connsiteX1767" fmla="*/ 6154391 w 8023328"/>
              <a:gd name="connsiteY1767" fmla="*/ 950422 h 2380521"/>
              <a:gd name="connsiteX1768" fmla="*/ 6141994 w 8023328"/>
              <a:gd name="connsiteY1768" fmla="*/ 936565 h 2380521"/>
              <a:gd name="connsiteX1769" fmla="*/ 6154391 w 8023328"/>
              <a:gd name="connsiteY1769" fmla="*/ 924168 h 2380521"/>
              <a:gd name="connsiteX1770" fmla="*/ 6083559 w 8023328"/>
              <a:gd name="connsiteY1770" fmla="*/ 924168 h 2380521"/>
              <a:gd name="connsiteX1771" fmla="*/ 6097415 w 8023328"/>
              <a:gd name="connsiteY1771" fmla="*/ 936565 h 2380521"/>
              <a:gd name="connsiteX1772" fmla="*/ 6083559 w 8023328"/>
              <a:gd name="connsiteY1772" fmla="*/ 950422 h 2380521"/>
              <a:gd name="connsiteX1773" fmla="*/ 6071162 w 8023328"/>
              <a:gd name="connsiteY1773" fmla="*/ 936565 h 2380521"/>
              <a:gd name="connsiteX1774" fmla="*/ 6083559 w 8023328"/>
              <a:gd name="connsiteY1774" fmla="*/ 924168 h 2380521"/>
              <a:gd name="connsiteX1775" fmla="*/ 6011748 w 8023328"/>
              <a:gd name="connsiteY1775" fmla="*/ 924168 h 2380521"/>
              <a:gd name="connsiteX1776" fmla="*/ 6026537 w 8023328"/>
              <a:gd name="connsiteY1776" fmla="*/ 936565 h 2380521"/>
              <a:gd name="connsiteX1777" fmla="*/ 6011748 w 8023328"/>
              <a:gd name="connsiteY1777" fmla="*/ 950422 h 2380521"/>
              <a:gd name="connsiteX1778" fmla="*/ 5996959 w 8023328"/>
              <a:gd name="connsiteY1778" fmla="*/ 936565 h 2380521"/>
              <a:gd name="connsiteX1779" fmla="*/ 6011748 w 8023328"/>
              <a:gd name="connsiteY1779" fmla="*/ 924168 h 2380521"/>
              <a:gd name="connsiteX1780" fmla="*/ 5940548 w 8023328"/>
              <a:gd name="connsiteY1780" fmla="*/ 924168 h 2380521"/>
              <a:gd name="connsiteX1781" fmla="*/ 5955726 w 8023328"/>
              <a:gd name="connsiteY1781" fmla="*/ 936565 h 2380521"/>
              <a:gd name="connsiteX1782" fmla="*/ 5940548 w 8023328"/>
              <a:gd name="connsiteY1782" fmla="*/ 950422 h 2380521"/>
              <a:gd name="connsiteX1783" fmla="*/ 5926130 w 8023328"/>
              <a:gd name="connsiteY1783" fmla="*/ 936565 h 2380521"/>
              <a:gd name="connsiteX1784" fmla="*/ 5940548 w 8023328"/>
              <a:gd name="connsiteY1784" fmla="*/ 924168 h 2380521"/>
              <a:gd name="connsiteX1785" fmla="*/ 5870088 w 8023328"/>
              <a:gd name="connsiteY1785" fmla="*/ 924168 h 2380521"/>
              <a:gd name="connsiteX1786" fmla="*/ 5884877 w 8023328"/>
              <a:gd name="connsiteY1786" fmla="*/ 936565 h 2380521"/>
              <a:gd name="connsiteX1787" fmla="*/ 5870088 w 8023328"/>
              <a:gd name="connsiteY1787" fmla="*/ 950422 h 2380521"/>
              <a:gd name="connsiteX1788" fmla="*/ 5855299 w 8023328"/>
              <a:gd name="connsiteY1788" fmla="*/ 936565 h 2380521"/>
              <a:gd name="connsiteX1789" fmla="*/ 5870088 w 8023328"/>
              <a:gd name="connsiteY1789" fmla="*/ 924168 h 2380521"/>
              <a:gd name="connsiteX1790" fmla="*/ 5798325 w 8023328"/>
              <a:gd name="connsiteY1790" fmla="*/ 924168 h 2380521"/>
              <a:gd name="connsiteX1791" fmla="*/ 5810722 w 8023328"/>
              <a:gd name="connsiteY1791" fmla="*/ 936565 h 2380521"/>
              <a:gd name="connsiteX1792" fmla="*/ 5798325 w 8023328"/>
              <a:gd name="connsiteY1792" fmla="*/ 950422 h 2380521"/>
              <a:gd name="connsiteX1793" fmla="*/ 5784469 w 8023328"/>
              <a:gd name="connsiteY1793" fmla="*/ 936565 h 2380521"/>
              <a:gd name="connsiteX1794" fmla="*/ 5798325 w 8023328"/>
              <a:gd name="connsiteY1794" fmla="*/ 924168 h 2380521"/>
              <a:gd name="connsiteX1795" fmla="*/ 5724122 w 8023328"/>
              <a:gd name="connsiteY1795" fmla="*/ 924168 h 2380521"/>
              <a:gd name="connsiteX1796" fmla="*/ 5736519 w 8023328"/>
              <a:gd name="connsiteY1796" fmla="*/ 936565 h 2380521"/>
              <a:gd name="connsiteX1797" fmla="*/ 5724122 w 8023328"/>
              <a:gd name="connsiteY1797" fmla="*/ 950422 h 2380521"/>
              <a:gd name="connsiteX1798" fmla="*/ 5710266 w 8023328"/>
              <a:gd name="connsiteY1798" fmla="*/ 936565 h 2380521"/>
              <a:gd name="connsiteX1799" fmla="*/ 5724122 w 8023328"/>
              <a:gd name="connsiteY1799" fmla="*/ 924168 h 2380521"/>
              <a:gd name="connsiteX1800" fmla="*/ 5653291 w 8023328"/>
              <a:gd name="connsiteY1800" fmla="*/ 924168 h 2380521"/>
              <a:gd name="connsiteX1801" fmla="*/ 5665688 w 8023328"/>
              <a:gd name="connsiteY1801" fmla="*/ 936565 h 2380521"/>
              <a:gd name="connsiteX1802" fmla="*/ 5653291 w 8023328"/>
              <a:gd name="connsiteY1802" fmla="*/ 950422 h 2380521"/>
              <a:gd name="connsiteX1803" fmla="*/ 5639435 w 8023328"/>
              <a:gd name="connsiteY1803" fmla="*/ 936565 h 2380521"/>
              <a:gd name="connsiteX1804" fmla="*/ 5653291 w 8023328"/>
              <a:gd name="connsiteY1804" fmla="*/ 924168 h 2380521"/>
              <a:gd name="connsiteX1805" fmla="*/ 5581002 w 8023328"/>
              <a:gd name="connsiteY1805" fmla="*/ 924168 h 2380521"/>
              <a:gd name="connsiteX1806" fmla="*/ 5594858 w 8023328"/>
              <a:gd name="connsiteY1806" fmla="*/ 936565 h 2380521"/>
              <a:gd name="connsiteX1807" fmla="*/ 5581002 w 8023328"/>
              <a:gd name="connsiteY1807" fmla="*/ 950422 h 2380521"/>
              <a:gd name="connsiteX1808" fmla="*/ 5568605 w 8023328"/>
              <a:gd name="connsiteY1808" fmla="*/ 936565 h 2380521"/>
              <a:gd name="connsiteX1809" fmla="*/ 5581002 w 8023328"/>
              <a:gd name="connsiteY1809" fmla="*/ 924168 h 2380521"/>
              <a:gd name="connsiteX1810" fmla="*/ 5510171 w 8023328"/>
              <a:gd name="connsiteY1810" fmla="*/ 924168 h 2380521"/>
              <a:gd name="connsiteX1811" fmla="*/ 5524027 w 8023328"/>
              <a:gd name="connsiteY1811" fmla="*/ 936565 h 2380521"/>
              <a:gd name="connsiteX1812" fmla="*/ 5510171 w 8023328"/>
              <a:gd name="connsiteY1812" fmla="*/ 950422 h 2380521"/>
              <a:gd name="connsiteX1813" fmla="*/ 5497774 w 8023328"/>
              <a:gd name="connsiteY1813" fmla="*/ 936565 h 2380521"/>
              <a:gd name="connsiteX1814" fmla="*/ 5510171 w 8023328"/>
              <a:gd name="connsiteY1814" fmla="*/ 924168 h 2380521"/>
              <a:gd name="connsiteX1815" fmla="*/ 5438937 w 8023328"/>
              <a:gd name="connsiteY1815" fmla="*/ 924168 h 2380521"/>
              <a:gd name="connsiteX1816" fmla="*/ 5453178 w 8023328"/>
              <a:gd name="connsiteY1816" fmla="*/ 936565 h 2380521"/>
              <a:gd name="connsiteX1817" fmla="*/ 5438937 w 8023328"/>
              <a:gd name="connsiteY1817" fmla="*/ 950422 h 2380521"/>
              <a:gd name="connsiteX1818" fmla="*/ 5426945 w 8023328"/>
              <a:gd name="connsiteY1818" fmla="*/ 936565 h 2380521"/>
              <a:gd name="connsiteX1819" fmla="*/ 5438937 w 8023328"/>
              <a:gd name="connsiteY1819" fmla="*/ 924168 h 2380521"/>
              <a:gd name="connsiteX1820" fmla="*/ 5367530 w 8023328"/>
              <a:gd name="connsiteY1820" fmla="*/ 924168 h 2380521"/>
              <a:gd name="connsiteX1821" fmla="*/ 5382318 w 8023328"/>
              <a:gd name="connsiteY1821" fmla="*/ 936565 h 2380521"/>
              <a:gd name="connsiteX1822" fmla="*/ 5367530 w 8023328"/>
              <a:gd name="connsiteY1822" fmla="*/ 950422 h 2380521"/>
              <a:gd name="connsiteX1823" fmla="*/ 5352742 w 8023328"/>
              <a:gd name="connsiteY1823" fmla="*/ 936565 h 2380521"/>
              <a:gd name="connsiteX1824" fmla="*/ 5367530 w 8023328"/>
              <a:gd name="connsiteY1824" fmla="*/ 924168 h 2380521"/>
              <a:gd name="connsiteX1825" fmla="*/ 5296699 w 8023328"/>
              <a:gd name="connsiteY1825" fmla="*/ 924168 h 2380521"/>
              <a:gd name="connsiteX1826" fmla="*/ 5311488 w 8023328"/>
              <a:gd name="connsiteY1826" fmla="*/ 936565 h 2380521"/>
              <a:gd name="connsiteX1827" fmla="*/ 5296699 w 8023328"/>
              <a:gd name="connsiteY1827" fmla="*/ 950422 h 2380521"/>
              <a:gd name="connsiteX1828" fmla="*/ 5281910 w 8023328"/>
              <a:gd name="connsiteY1828" fmla="*/ 936565 h 2380521"/>
              <a:gd name="connsiteX1829" fmla="*/ 5296699 w 8023328"/>
              <a:gd name="connsiteY1829" fmla="*/ 924168 h 2380521"/>
              <a:gd name="connsiteX1830" fmla="*/ 5225869 w 8023328"/>
              <a:gd name="connsiteY1830" fmla="*/ 924168 h 2380521"/>
              <a:gd name="connsiteX1831" fmla="*/ 5240657 w 8023328"/>
              <a:gd name="connsiteY1831" fmla="*/ 936565 h 2380521"/>
              <a:gd name="connsiteX1832" fmla="*/ 5225869 w 8023328"/>
              <a:gd name="connsiteY1832" fmla="*/ 950422 h 2380521"/>
              <a:gd name="connsiteX1833" fmla="*/ 5211081 w 8023328"/>
              <a:gd name="connsiteY1833" fmla="*/ 936565 h 2380521"/>
              <a:gd name="connsiteX1834" fmla="*/ 5225869 w 8023328"/>
              <a:gd name="connsiteY1834" fmla="*/ 924168 h 2380521"/>
              <a:gd name="connsiteX1835" fmla="*/ 5154105 w 8023328"/>
              <a:gd name="connsiteY1835" fmla="*/ 924168 h 2380521"/>
              <a:gd name="connsiteX1836" fmla="*/ 5166502 w 8023328"/>
              <a:gd name="connsiteY1836" fmla="*/ 936565 h 2380521"/>
              <a:gd name="connsiteX1837" fmla="*/ 5154105 w 8023328"/>
              <a:gd name="connsiteY1837" fmla="*/ 950422 h 2380521"/>
              <a:gd name="connsiteX1838" fmla="*/ 5140249 w 8023328"/>
              <a:gd name="connsiteY1838" fmla="*/ 936565 h 2380521"/>
              <a:gd name="connsiteX1839" fmla="*/ 5154105 w 8023328"/>
              <a:gd name="connsiteY1839" fmla="*/ 924168 h 2380521"/>
              <a:gd name="connsiteX1840" fmla="*/ 5083276 w 8023328"/>
              <a:gd name="connsiteY1840" fmla="*/ 924168 h 2380521"/>
              <a:gd name="connsiteX1841" fmla="*/ 5095673 w 8023328"/>
              <a:gd name="connsiteY1841" fmla="*/ 936565 h 2380521"/>
              <a:gd name="connsiteX1842" fmla="*/ 5083276 w 8023328"/>
              <a:gd name="connsiteY1842" fmla="*/ 950422 h 2380521"/>
              <a:gd name="connsiteX1843" fmla="*/ 5069420 w 8023328"/>
              <a:gd name="connsiteY1843" fmla="*/ 936565 h 2380521"/>
              <a:gd name="connsiteX1844" fmla="*/ 5083276 w 8023328"/>
              <a:gd name="connsiteY1844" fmla="*/ 924168 h 2380521"/>
              <a:gd name="connsiteX1845" fmla="*/ 5012445 w 8023328"/>
              <a:gd name="connsiteY1845" fmla="*/ 924168 h 2380521"/>
              <a:gd name="connsiteX1846" fmla="*/ 5024842 w 8023328"/>
              <a:gd name="connsiteY1846" fmla="*/ 936565 h 2380521"/>
              <a:gd name="connsiteX1847" fmla="*/ 5012445 w 8023328"/>
              <a:gd name="connsiteY1847" fmla="*/ 950422 h 2380521"/>
              <a:gd name="connsiteX1848" fmla="*/ 4998589 w 8023328"/>
              <a:gd name="connsiteY1848" fmla="*/ 938024 h 2380521"/>
              <a:gd name="connsiteX1849" fmla="*/ 5012445 w 8023328"/>
              <a:gd name="connsiteY1849" fmla="*/ 924168 h 2380521"/>
              <a:gd name="connsiteX1850" fmla="*/ 4940157 w 8023328"/>
              <a:gd name="connsiteY1850" fmla="*/ 924168 h 2380521"/>
              <a:gd name="connsiteX1851" fmla="*/ 4954013 w 8023328"/>
              <a:gd name="connsiteY1851" fmla="*/ 938024 h 2380521"/>
              <a:gd name="connsiteX1852" fmla="*/ 4940157 w 8023328"/>
              <a:gd name="connsiteY1852" fmla="*/ 950422 h 2380521"/>
              <a:gd name="connsiteX1853" fmla="*/ 4927760 w 8023328"/>
              <a:gd name="connsiteY1853" fmla="*/ 938024 h 2380521"/>
              <a:gd name="connsiteX1854" fmla="*/ 4940157 w 8023328"/>
              <a:gd name="connsiteY1854" fmla="*/ 924168 h 2380521"/>
              <a:gd name="connsiteX1855" fmla="*/ 4865953 w 8023328"/>
              <a:gd name="connsiteY1855" fmla="*/ 924168 h 2380521"/>
              <a:gd name="connsiteX1856" fmla="*/ 4879809 w 8023328"/>
              <a:gd name="connsiteY1856" fmla="*/ 938024 h 2380521"/>
              <a:gd name="connsiteX1857" fmla="*/ 4865953 w 8023328"/>
              <a:gd name="connsiteY1857" fmla="*/ 950422 h 2380521"/>
              <a:gd name="connsiteX1858" fmla="*/ 4853556 w 8023328"/>
              <a:gd name="connsiteY1858" fmla="*/ 938024 h 2380521"/>
              <a:gd name="connsiteX1859" fmla="*/ 4865953 w 8023328"/>
              <a:gd name="connsiteY1859" fmla="*/ 924168 h 2380521"/>
              <a:gd name="connsiteX1860" fmla="*/ 4797514 w 8023328"/>
              <a:gd name="connsiteY1860" fmla="*/ 924168 h 2380521"/>
              <a:gd name="connsiteX1861" fmla="*/ 4812303 w 8023328"/>
              <a:gd name="connsiteY1861" fmla="*/ 938024 h 2380521"/>
              <a:gd name="connsiteX1862" fmla="*/ 4797514 w 8023328"/>
              <a:gd name="connsiteY1862" fmla="*/ 950422 h 2380521"/>
              <a:gd name="connsiteX1863" fmla="*/ 4782725 w 8023328"/>
              <a:gd name="connsiteY1863" fmla="*/ 938024 h 2380521"/>
              <a:gd name="connsiteX1864" fmla="*/ 4797514 w 8023328"/>
              <a:gd name="connsiteY1864" fmla="*/ 924168 h 2380521"/>
              <a:gd name="connsiteX1865" fmla="*/ 4726684 w 8023328"/>
              <a:gd name="connsiteY1865" fmla="*/ 924168 h 2380521"/>
              <a:gd name="connsiteX1866" fmla="*/ 4741472 w 8023328"/>
              <a:gd name="connsiteY1866" fmla="*/ 938024 h 2380521"/>
              <a:gd name="connsiteX1867" fmla="*/ 4726684 w 8023328"/>
              <a:gd name="connsiteY1867" fmla="*/ 950422 h 2380521"/>
              <a:gd name="connsiteX1868" fmla="*/ 4711896 w 8023328"/>
              <a:gd name="connsiteY1868" fmla="*/ 938024 h 2380521"/>
              <a:gd name="connsiteX1869" fmla="*/ 4726684 w 8023328"/>
              <a:gd name="connsiteY1869" fmla="*/ 924168 h 2380521"/>
              <a:gd name="connsiteX1870" fmla="*/ 4655853 w 8023328"/>
              <a:gd name="connsiteY1870" fmla="*/ 924168 h 2380521"/>
              <a:gd name="connsiteX1871" fmla="*/ 4670642 w 8023328"/>
              <a:gd name="connsiteY1871" fmla="*/ 938024 h 2380521"/>
              <a:gd name="connsiteX1872" fmla="*/ 4655853 w 8023328"/>
              <a:gd name="connsiteY1872" fmla="*/ 950422 h 2380521"/>
              <a:gd name="connsiteX1873" fmla="*/ 4641064 w 8023328"/>
              <a:gd name="connsiteY1873" fmla="*/ 938024 h 2380521"/>
              <a:gd name="connsiteX1874" fmla="*/ 4655853 w 8023328"/>
              <a:gd name="connsiteY1874" fmla="*/ 924168 h 2380521"/>
              <a:gd name="connsiteX1875" fmla="*/ 4584091 w 8023328"/>
              <a:gd name="connsiteY1875" fmla="*/ 924168 h 2380521"/>
              <a:gd name="connsiteX1876" fmla="*/ 4596488 w 8023328"/>
              <a:gd name="connsiteY1876" fmla="*/ 938024 h 2380521"/>
              <a:gd name="connsiteX1877" fmla="*/ 4584091 w 8023328"/>
              <a:gd name="connsiteY1877" fmla="*/ 950422 h 2380521"/>
              <a:gd name="connsiteX1878" fmla="*/ 4570235 w 8023328"/>
              <a:gd name="connsiteY1878" fmla="*/ 938024 h 2380521"/>
              <a:gd name="connsiteX1879" fmla="*/ 4584091 w 8023328"/>
              <a:gd name="connsiteY1879" fmla="*/ 924168 h 2380521"/>
              <a:gd name="connsiteX1880" fmla="*/ 4513260 w 8023328"/>
              <a:gd name="connsiteY1880" fmla="*/ 924168 h 2380521"/>
              <a:gd name="connsiteX1881" fmla="*/ 4525657 w 8023328"/>
              <a:gd name="connsiteY1881" fmla="*/ 938024 h 2380521"/>
              <a:gd name="connsiteX1882" fmla="*/ 4513260 w 8023328"/>
              <a:gd name="connsiteY1882" fmla="*/ 950422 h 2380521"/>
              <a:gd name="connsiteX1883" fmla="*/ 4499404 w 8023328"/>
              <a:gd name="connsiteY1883" fmla="*/ 938024 h 2380521"/>
              <a:gd name="connsiteX1884" fmla="*/ 4513260 w 8023328"/>
              <a:gd name="connsiteY1884" fmla="*/ 924168 h 2380521"/>
              <a:gd name="connsiteX1885" fmla="*/ 4439056 w 8023328"/>
              <a:gd name="connsiteY1885" fmla="*/ 924168 h 2380521"/>
              <a:gd name="connsiteX1886" fmla="*/ 4451453 w 8023328"/>
              <a:gd name="connsiteY1886" fmla="*/ 938024 h 2380521"/>
              <a:gd name="connsiteX1887" fmla="*/ 4439056 w 8023328"/>
              <a:gd name="connsiteY1887" fmla="*/ 950422 h 2380521"/>
              <a:gd name="connsiteX1888" fmla="*/ 4425200 w 8023328"/>
              <a:gd name="connsiteY1888" fmla="*/ 938024 h 2380521"/>
              <a:gd name="connsiteX1889" fmla="*/ 4439056 w 8023328"/>
              <a:gd name="connsiteY1889" fmla="*/ 924168 h 2380521"/>
              <a:gd name="connsiteX1890" fmla="*/ 4366768 w 8023328"/>
              <a:gd name="connsiteY1890" fmla="*/ 924168 h 2380521"/>
              <a:gd name="connsiteX1891" fmla="*/ 4380624 w 8023328"/>
              <a:gd name="connsiteY1891" fmla="*/ 938024 h 2380521"/>
              <a:gd name="connsiteX1892" fmla="*/ 4366768 w 8023328"/>
              <a:gd name="connsiteY1892" fmla="*/ 950422 h 2380521"/>
              <a:gd name="connsiteX1893" fmla="*/ 4354371 w 8023328"/>
              <a:gd name="connsiteY1893" fmla="*/ 938024 h 2380521"/>
              <a:gd name="connsiteX1894" fmla="*/ 4366768 w 8023328"/>
              <a:gd name="connsiteY1894" fmla="*/ 924168 h 2380521"/>
              <a:gd name="connsiteX1895" fmla="*/ 4295937 w 8023328"/>
              <a:gd name="connsiteY1895" fmla="*/ 924168 h 2380521"/>
              <a:gd name="connsiteX1896" fmla="*/ 4309793 w 8023328"/>
              <a:gd name="connsiteY1896" fmla="*/ 938024 h 2380521"/>
              <a:gd name="connsiteX1897" fmla="*/ 4295937 w 8023328"/>
              <a:gd name="connsiteY1897" fmla="*/ 950422 h 2380521"/>
              <a:gd name="connsiteX1898" fmla="*/ 4283540 w 8023328"/>
              <a:gd name="connsiteY1898" fmla="*/ 938024 h 2380521"/>
              <a:gd name="connsiteX1899" fmla="*/ 4295937 w 8023328"/>
              <a:gd name="connsiteY1899" fmla="*/ 924168 h 2380521"/>
              <a:gd name="connsiteX1900" fmla="*/ 4225107 w 8023328"/>
              <a:gd name="connsiteY1900" fmla="*/ 924168 h 2380521"/>
              <a:gd name="connsiteX1901" fmla="*/ 4238963 w 8023328"/>
              <a:gd name="connsiteY1901" fmla="*/ 938024 h 2380521"/>
              <a:gd name="connsiteX1902" fmla="*/ 4225107 w 8023328"/>
              <a:gd name="connsiteY1902" fmla="*/ 950422 h 2380521"/>
              <a:gd name="connsiteX1903" fmla="*/ 4212710 w 8023328"/>
              <a:gd name="connsiteY1903" fmla="*/ 938024 h 2380521"/>
              <a:gd name="connsiteX1904" fmla="*/ 4225107 w 8023328"/>
              <a:gd name="connsiteY1904" fmla="*/ 924168 h 2380521"/>
              <a:gd name="connsiteX1905" fmla="*/ 4153295 w 8023328"/>
              <a:gd name="connsiteY1905" fmla="*/ 924168 h 2380521"/>
              <a:gd name="connsiteX1906" fmla="*/ 4168083 w 8023328"/>
              <a:gd name="connsiteY1906" fmla="*/ 938024 h 2380521"/>
              <a:gd name="connsiteX1907" fmla="*/ 4153295 w 8023328"/>
              <a:gd name="connsiteY1907" fmla="*/ 950422 h 2380521"/>
              <a:gd name="connsiteX1908" fmla="*/ 4138507 w 8023328"/>
              <a:gd name="connsiteY1908" fmla="*/ 938024 h 2380521"/>
              <a:gd name="connsiteX1909" fmla="*/ 4153295 w 8023328"/>
              <a:gd name="connsiteY1909" fmla="*/ 924168 h 2380521"/>
              <a:gd name="connsiteX1910" fmla="*/ 4082465 w 8023328"/>
              <a:gd name="connsiteY1910" fmla="*/ 924168 h 2380521"/>
              <a:gd name="connsiteX1911" fmla="*/ 4097254 w 8023328"/>
              <a:gd name="connsiteY1911" fmla="*/ 938024 h 2380521"/>
              <a:gd name="connsiteX1912" fmla="*/ 4082465 w 8023328"/>
              <a:gd name="connsiteY1912" fmla="*/ 950422 h 2380521"/>
              <a:gd name="connsiteX1913" fmla="*/ 4067676 w 8023328"/>
              <a:gd name="connsiteY1913" fmla="*/ 938024 h 2380521"/>
              <a:gd name="connsiteX1914" fmla="*/ 4082465 w 8023328"/>
              <a:gd name="connsiteY1914" fmla="*/ 924168 h 2380521"/>
              <a:gd name="connsiteX1915" fmla="*/ 4011635 w 8023328"/>
              <a:gd name="connsiteY1915" fmla="*/ 924168 h 2380521"/>
              <a:gd name="connsiteX1916" fmla="*/ 4026423 w 8023328"/>
              <a:gd name="connsiteY1916" fmla="*/ 938024 h 2380521"/>
              <a:gd name="connsiteX1917" fmla="*/ 4011635 w 8023328"/>
              <a:gd name="connsiteY1917" fmla="*/ 950422 h 2380521"/>
              <a:gd name="connsiteX1918" fmla="*/ 3996847 w 8023328"/>
              <a:gd name="connsiteY1918" fmla="*/ 938024 h 2380521"/>
              <a:gd name="connsiteX1919" fmla="*/ 4011635 w 8023328"/>
              <a:gd name="connsiteY1919" fmla="*/ 924168 h 2380521"/>
              <a:gd name="connsiteX1920" fmla="*/ 3939871 w 8023328"/>
              <a:gd name="connsiteY1920" fmla="*/ 924168 h 2380521"/>
              <a:gd name="connsiteX1921" fmla="*/ 3952268 w 8023328"/>
              <a:gd name="connsiteY1921" fmla="*/ 938024 h 2380521"/>
              <a:gd name="connsiteX1922" fmla="*/ 3939871 w 8023328"/>
              <a:gd name="connsiteY1922" fmla="*/ 950422 h 2380521"/>
              <a:gd name="connsiteX1923" fmla="*/ 3926015 w 8023328"/>
              <a:gd name="connsiteY1923" fmla="*/ 938024 h 2380521"/>
              <a:gd name="connsiteX1924" fmla="*/ 3939871 w 8023328"/>
              <a:gd name="connsiteY1924" fmla="*/ 924168 h 2380521"/>
              <a:gd name="connsiteX1925" fmla="*/ 3869042 w 8023328"/>
              <a:gd name="connsiteY1925" fmla="*/ 924168 h 2380521"/>
              <a:gd name="connsiteX1926" fmla="*/ 3881439 w 8023328"/>
              <a:gd name="connsiteY1926" fmla="*/ 938024 h 2380521"/>
              <a:gd name="connsiteX1927" fmla="*/ 3869042 w 8023328"/>
              <a:gd name="connsiteY1927" fmla="*/ 950422 h 2380521"/>
              <a:gd name="connsiteX1928" fmla="*/ 3855186 w 8023328"/>
              <a:gd name="connsiteY1928" fmla="*/ 938024 h 2380521"/>
              <a:gd name="connsiteX1929" fmla="*/ 3869042 w 8023328"/>
              <a:gd name="connsiteY1929" fmla="*/ 924168 h 2380521"/>
              <a:gd name="connsiteX1930" fmla="*/ 3798211 w 8023328"/>
              <a:gd name="connsiteY1930" fmla="*/ 924168 h 2380521"/>
              <a:gd name="connsiteX1931" fmla="*/ 3810608 w 8023328"/>
              <a:gd name="connsiteY1931" fmla="*/ 938024 h 2380521"/>
              <a:gd name="connsiteX1932" fmla="*/ 3798211 w 8023328"/>
              <a:gd name="connsiteY1932" fmla="*/ 950422 h 2380521"/>
              <a:gd name="connsiteX1933" fmla="*/ 3784355 w 8023328"/>
              <a:gd name="connsiteY1933" fmla="*/ 938024 h 2380521"/>
              <a:gd name="connsiteX1934" fmla="*/ 3798211 w 8023328"/>
              <a:gd name="connsiteY1934" fmla="*/ 924168 h 2380521"/>
              <a:gd name="connsiteX1935" fmla="*/ 3725922 w 8023328"/>
              <a:gd name="connsiteY1935" fmla="*/ 924168 h 2380521"/>
              <a:gd name="connsiteX1936" fmla="*/ 3739778 w 8023328"/>
              <a:gd name="connsiteY1936" fmla="*/ 938024 h 2380521"/>
              <a:gd name="connsiteX1937" fmla="*/ 3725922 w 8023328"/>
              <a:gd name="connsiteY1937" fmla="*/ 950422 h 2380521"/>
              <a:gd name="connsiteX1938" fmla="*/ 3713525 w 8023328"/>
              <a:gd name="connsiteY1938" fmla="*/ 938024 h 2380521"/>
              <a:gd name="connsiteX1939" fmla="*/ 3725922 w 8023328"/>
              <a:gd name="connsiteY1939" fmla="*/ 924168 h 2380521"/>
              <a:gd name="connsiteX1940" fmla="*/ 3655091 w 8023328"/>
              <a:gd name="connsiteY1940" fmla="*/ 924168 h 2380521"/>
              <a:gd name="connsiteX1941" fmla="*/ 3668947 w 8023328"/>
              <a:gd name="connsiteY1941" fmla="*/ 938024 h 2380521"/>
              <a:gd name="connsiteX1942" fmla="*/ 3655091 w 8023328"/>
              <a:gd name="connsiteY1942" fmla="*/ 950422 h 2380521"/>
              <a:gd name="connsiteX1943" fmla="*/ 3642694 w 8023328"/>
              <a:gd name="connsiteY1943" fmla="*/ 938024 h 2380521"/>
              <a:gd name="connsiteX1944" fmla="*/ 3655091 w 8023328"/>
              <a:gd name="connsiteY1944" fmla="*/ 924168 h 2380521"/>
              <a:gd name="connsiteX1945" fmla="*/ 3583280 w 8023328"/>
              <a:gd name="connsiteY1945" fmla="*/ 924168 h 2380521"/>
              <a:gd name="connsiteX1946" fmla="*/ 3598069 w 8023328"/>
              <a:gd name="connsiteY1946" fmla="*/ 938024 h 2380521"/>
              <a:gd name="connsiteX1947" fmla="*/ 3583280 w 8023328"/>
              <a:gd name="connsiteY1947" fmla="*/ 950422 h 2380521"/>
              <a:gd name="connsiteX1948" fmla="*/ 3568491 w 8023328"/>
              <a:gd name="connsiteY1948" fmla="*/ 938024 h 2380521"/>
              <a:gd name="connsiteX1949" fmla="*/ 3583280 w 8023328"/>
              <a:gd name="connsiteY1949" fmla="*/ 924168 h 2380521"/>
              <a:gd name="connsiteX1950" fmla="*/ 941441 w 8023328"/>
              <a:gd name="connsiteY1950" fmla="*/ 856710 h 2380521"/>
              <a:gd name="connsiteX1951" fmla="*/ 953839 w 8023328"/>
              <a:gd name="connsiteY1951" fmla="*/ 869107 h 2380521"/>
              <a:gd name="connsiteX1952" fmla="*/ 941441 w 8023328"/>
              <a:gd name="connsiteY1952" fmla="*/ 882964 h 2380521"/>
              <a:gd name="connsiteX1953" fmla="*/ 927585 w 8023328"/>
              <a:gd name="connsiteY1953" fmla="*/ 869107 h 2380521"/>
              <a:gd name="connsiteX1954" fmla="*/ 941441 w 8023328"/>
              <a:gd name="connsiteY1954" fmla="*/ 856710 h 2380521"/>
              <a:gd name="connsiteX1955" fmla="*/ 870610 w 8023328"/>
              <a:gd name="connsiteY1955" fmla="*/ 856710 h 2380521"/>
              <a:gd name="connsiteX1956" fmla="*/ 883008 w 8023328"/>
              <a:gd name="connsiteY1956" fmla="*/ 869107 h 2380521"/>
              <a:gd name="connsiteX1957" fmla="*/ 870610 w 8023328"/>
              <a:gd name="connsiteY1957" fmla="*/ 882964 h 2380521"/>
              <a:gd name="connsiteX1958" fmla="*/ 856754 w 8023328"/>
              <a:gd name="connsiteY1958" fmla="*/ 869107 h 2380521"/>
              <a:gd name="connsiteX1959" fmla="*/ 870610 w 8023328"/>
              <a:gd name="connsiteY1959" fmla="*/ 856710 h 2380521"/>
              <a:gd name="connsiteX1960" fmla="*/ 799780 w 8023328"/>
              <a:gd name="connsiteY1960" fmla="*/ 856710 h 2380521"/>
              <a:gd name="connsiteX1961" fmla="*/ 812178 w 8023328"/>
              <a:gd name="connsiteY1961" fmla="*/ 869107 h 2380521"/>
              <a:gd name="connsiteX1962" fmla="*/ 799780 w 8023328"/>
              <a:gd name="connsiteY1962" fmla="*/ 882964 h 2380521"/>
              <a:gd name="connsiteX1963" fmla="*/ 785924 w 8023328"/>
              <a:gd name="connsiteY1963" fmla="*/ 869107 h 2380521"/>
              <a:gd name="connsiteX1964" fmla="*/ 799780 w 8023328"/>
              <a:gd name="connsiteY1964" fmla="*/ 856710 h 2380521"/>
              <a:gd name="connsiteX1965" fmla="*/ 724119 w 8023328"/>
              <a:gd name="connsiteY1965" fmla="*/ 856710 h 2380521"/>
              <a:gd name="connsiteX1966" fmla="*/ 737976 w 8023328"/>
              <a:gd name="connsiteY1966" fmla="*/ 869107 h 2380521"/>
              <a:gd name="connsiteX1967" fmla="*/ 724119 w 8023328"/>
              <a:gd name="connsiteY1967" fmla="*/ 882964 h 2380521"/>
              <a:gd name="connsiteX1968" fmla="*/ 711721 w 8023328"/>
              <a:gd name="connsiteY1968" fmla="*/ 869107 h 2380521"/>
              <a:gd name="connsiteX1969" fmla="*/ 724119 w 8023328"/>
              <a:gd name="connsiteY1969" fmla="*/ 856710 h 2380521"/>
              <a:gd name="connsiteX1970" fmla="*/ 653288 w 8023328"/>
              <a:gd name="connsiteY1970" fmla="*/ 856710 h 2380521"/>
              <a:gd name="connsiteX1971" fmla="*/ 667144 w 8023328"/>
              <a:gd name="connsiteY1971" fmla="*/ 869107 h 2380521"/>
              <a:gd name="connsiteX1972" fmla="*/ 653288 w 8023328"/>
              <a:gd name="connsiteY1972" fmla="*/ 882964 h 2380521"/>
              <a:gd name="connsiteX1973" fmla="*/ 640891 w 8023328"/>
              <a:gd name="connsiteY1973" fmla="*/ 869107 h 2380521"/>
              <a:gd name="connsiteX1974" fmla="*/ 653288 w 8023328"/>
              <a:gd name="connsiteY1974" fmla="*/ 856710 h 2380521"/>
              <a:gd name="connsiteX1975" fmla="*/ 584851 w 8023328"/>
              <a:gd name="connsiteY1975" fmla="*/ 856710 h 2380521"/>
              <a:gd name="connsiteX1976" fmla="*/ 599638 w 8023328"/>
              <a:gd name="connsiteY1976" fmla="*/ 869107 h 2380521"/>
              <a:gd name="connsiteX1977" fmla="*/ 584851 w 8023328"/>
              <a:gd name="connsiteY1977" fmla="*/ 882964 h 2380521"/>
              <a:gd name="connsiteX1978" fmla="*/ 570061 w 8023328"/>
              <a:gd name="connsiteY1978" fmla="*/ 869107 h 2380521"/>
              <a:gd name="connsiteX1979" fmla="*/ 584851 w 8023328"/>
              <a:gd name="connsiteY1979" fmla="*/ 856710 h 2380521"/>
              <a:gd name="connsiteX1980" fmla="*/ 513649 w 8023328"/>
              <a:gd name="connsiteY1980" fmla="*/ 856710 h 2380521"/>
              <a:gd name="connsiteX1981" fmla="*/ 528826 w 8023328"/>
              <a:gd name="connsiteY1981" fmla="*/ 869107 h 2380521"/>
              <a:gd name="connsiteX1982" fmla="*/ 513649 w 8023328"/>
              <a:gd name="connsiteY1982" fmla="*/ 882964 h 2380521"/>
              <a:gd name="connsiteX1983" fmla="*/ 499230 w 8023328"/>
              <a:gd name="connsiteY1983" fmla="*/ 869107 h 2380521"/>
              <a:gd name="connsiteX1984" fmla="*/ 513649 w 8023328"/>
              <a:gd name="connsiteY1984" fmla="*/ 856710 h 2380521"/>
              <a:gd name="connsiteX1985" fmla="*/ 439816 w 8023328"/>
              <a:gd name="connsiteY1985" fmla="*/ 856710 h 2380521"/>
              <a:gd name="connsiteX1986" fmla="*/ 454606 w 8023328"/>
              <a:gd name="connsiteY1986" fmla="*/ 869107 h 2380521"/>
              <a:gd name="connsiteX1987" fmla="*/ 439816 w 8023328"/>
              <a:gd name="connsiteY1987" fmla="*/ 882964 h 2380521"/>
              <a:gd name="connsiteX1988" fmla="*/ 425028 w 8023328"/>
              <a:gd name="connsiteY1988" fmla="*/ 869107 h 2380521"/>
              <a:gd name="connsiteX1989" fmla="*/ 439816 w 8023328"/>
              <a:gd name="connsiteY1989" fmla="*/ 856710 h 2380521"/>
              <a:gd name="connsiteX1990" fmla="*/ 368053 w 8023328"/>
              <a:gd name="connsiteY1990" fmla="*/ 856710 h 2380521"/>
              <a:gd name="connsiteX1991" fmla="*/ 380451 w 8023328"/>
              <a:gd name="connsiteY1991" fmla="*/ 869107 h 2380521"/>
              <a:gd name="connsiteX1992" fmla="*/ 368053 w 8023328"/>
              <a:gd name="connsiteY1992" fmla="*/ 882964 h 2380521"/>
              <a:gd name="connsiteX1993" fmla="*/ 354198 w 8023328"/>
              <a:gd name="connsiteY1993" fmla="*/ 869107 h 2380521"/>
              <a:gd name="connsiteX1994" fmla="*/ 368053 w 8023328"/>
              <a:gd name="connsiteY1994" fmla="*/ 856710 h 2380521"/>
              <a:gd name="connsiteX1995" fmla="*/ 297222 w 8023328"/>
              <a:gd name="connsiteY1995" fmla="*/ 856710 h 2380521"/>
              <a:gd name="connsiteX1996" fmla="*/ 309618 w 8023328"/>
              <a:gd name="connsiteY1996" fmla="*/ 869107 h 2380521"/>
              <a:gd name="connsiteX1997" fmla="*/ 297222 w 8023328"/>
              <a:gd name="connsiteY1997" fmla="*/ 882964 h 2380521"/>
              <a:gd name="connsiteX1998" fmla="*/ 283366 w 8023328"/>
              <a:gd name="connsiteY1998" fmla="*/ 869107 h 2380521"/>
              <a:gd name="connsiteX1999" fmla="*/ 297222 w 8023328"/>
              <a:gd name="connsiteY1999" fmla="*/ 856710 h 2380521"/>
              <a:gd name="connsiteX2000" fmla="*/ 226393 w 8023328"/>
              <a:gd name="connsiteY2000" fmla="*/ 856710 h 2380521"/>
              <a:gd name="connsiteX2001" fmla="*/ 238791 w 8023328"/>
              <a:gd name="connsiteY2001" fmla="*/ 869107 h 2380521"/>
              <a:gd name="connsiteX2002" fmla="*/ 226393 w 8023328"/>
              <a:gd name="connsiteY2002" fmla="*/ 882964 h 2380521"/>
              <a:gd name="connsiteX2003" fmla="*/ 212537 w 8023328"/>
              <a:gd name="connsiteY2003" fmla="*/ 869107 h 2380521"/>
              <a:gd name="connsiteX2004" fmla="*/ 226393 w 8023328"/>
              <a:gd name="connsiteY2004" fmla="*/ 856710 h 2380521"/>
              <a:gd name="connsiteX2005" fmla="*/ 154097 w 8023328"/>
              <a:gd name="connsiteY2005" fmla="*/ 856710 h 2380521"/>
              <a:gd name="connsiteX2006" fmla="*/ 167953 w 8023328"/>
              <a:gd name="connsiteY2006" fmla="*/ 869107 h 2380521"/>
              <a:gd name="connsiteX2007" fmla="*/ 154097 w 8023328"/>
              <a:gd name="connsiteY2007" fmla="*/ 882964 h 2380521"/>
              <a:gd name="connsiteX2008" fmla="*/ 141699 w 8023328"/>
              <a:gd name="connsiteY2008" fmla="*/ 869107 h 2380521"/>
              <a:gd name="connsiteX2009" fmla="*/ 154097 w 8023328"/>
              <a:gd name="connsiteY2009" fmla="*/ 856710 h 2380521"/>
              <a:gd name="connsiteX2010" fmla="*/ 83267 w 8023328"/>
              <a:gd name="connsiteY2010" fmla="*/ 856710 h 2380521"/>
              <a:gd name="connsiteX2011" fmla="*/ 97123 w 8023328"/>
              <a:gd name="connsiteY2011" fmla="*/ 869107 h 2380521"/>
              <a:gd name="connsiteX2012" fmla="*/ 83267 w 8023328"/>
              <a:gd name="connsiteY2012" fmla="*/ 882964 h 2380521"/>
              <a:gd name="connsiteX2013" fmla="*/ 70870 w 8023328"/>
              <a:gd name="connsiteY2013" fmla="*/ 869107 h 2380521"/>
              <a:gd name="connsiteX2014" fmla="*/ 83267 w 8023328"/>
              <a:gd name="connsiteY2014" fmla="*/ 856710 h 2380521"/>
              <a:gd name="connsiteX2015" fmla="*/ 12032 w 8023328"/>
              <a:gd name="connsiteY2015" fmla="*/ 856710 h 2380521"/>
              <a:gd name="connsiteX2016" fmla="*/ 26273 w 8023328"/>
              <a:gd name="connsiteY2016" fmla="*/ 869107 h 2380521"/>
              <a:gd name="connsiteX2017" fmla="*/ 12032 w 8023328"/>
              <a:gd name="connsiteY2017" fmla="*/ 882964 h 2380521"/>
              <a:gd name="connsiteX2018" fmla="*/ 39 w 8023328"/>
              <a:gd name="connsiteY2018" fmla="*/ 869107 h 2380521"/>
              <a:gd name="connsiteX2019" fmla="*/ 12032 w 8023328"/>
              <a:gd name="connsiteY2019" fmla="*/ 856710 h 2380521"/>
              <a:gd name="connsiteX2020" fmla="*/ 6368340 w 8023328"/>
              <a:gd name="connsiteY2020" fmla="*/ 853339 h 2380521"/>
              <a:gd name="connsiteX2021" fmla="*/ 6380737 w 8023328"/>
              <a:gd name="connsiteY2021" fmla="*/ 867757 h 2380521"/>
              <a:gd name="connsiteX2022" fmla="*/ 6368340 w 8023328"/>
              <a:gd name="connsiteY2022" fmla="*/ 882935 h 2380521"/>
              <a:gd name="connsiteX2023" fmla="*/ 6354484 w 8023328"/>
              <a:gd name="connsiteY2023" fmla="*/ 867757 h 2380521"/>
              <a:gd name="connsiteX2024" fmla="*/ 6368340 w 8023328"/>
              <a:gd name="connsiteY2024" fmla="*/ 853339 h 2380521"/>
              <a:gd name="connsiteX2025" fmla="*/ 6297511 w 8023328"/>
              <a:gd name="connsiteY2025" fmla="*/ 853339 h 2380521"/>
              <a:gd name="connsiteX2026" fmla="*/ 6309908 w 8023328"/>
              <a:gd name="connsiteY2026" fmla="*/ 867757 h 2380521"/>
              <a:gd name="connsiteX2027" fmla="*/ 6297511 w 8023328"/>
              <a:gd name="connsiteY2027" fmla="*/ 882935 h 2380521"/>
              <a:gd name="connsiteX2028" fmla="*/ 6283655 w 8023328"/>
              <a:gd name="connsiteY2028" fmla="*/ 867757 h 2380521"/>
              <a:gd name="connsiteX2029" fmla="*/ 6297511 w 8023328"/>
              <a:gd name="connsiteY2029" fmla="*/ 853339 h 2380521"/>
              <a:gd name="connsiteX2030" fmla="*/ 6226679 w 8023328"/>
              <a:gd name="connsiteY2030" fmla="*/ 853339 h 2380521"/>
              <a:gd name="connsiteX2031" fmla="*/ 6239076 w 8023328"/>
              <a:gd name="connsiteY2031" fmla="*/ 867757 h 2380521"/>
              <a:gd name="connsiteX2032" fmla="*/ 6226679 w 8023328"/>
              <a:gd name="connsiteY2032" fmla="*/ 882935 h 2380521"/>
              <a:gd name="connsiteX2033" fmla="*/ 6212823 w 8023328"/>
              <a:gd name="connsiteY2033" fmla="*/ 867757 h 2380521"/>
              <a:gd name="connsiteX2034" fmla="*/ 6226679 w 8023328"/>
              <a:gd name="connsiteY2034" fmla="*/ 853339 h 2380521"/>
              <a:gd name="connsiteX2035" fmla="*/ 6154391 w 8023328"/>
              <a:gd name="connsiteY2035" fmla="*/ 853339 h 2380521"/>
              <a:gd name="connsiteX2036" fmla="*/ 6168247 w 8023328"/>
              <a:gd name="connsiteY2036" fmla="*/ 865007 h 2380521"/>
              <a:gd name="connsiteX2037" fmla="*/ 6154391 w 8023328"/>
              <a:gd name="connsiteY2037" fmla="*/ 879593 h 2380521"/>
              <a:gd name="connsiteX2038" fmla="*/ 6141994 w 8023328"/>
              <a:gd name="connsiteY2038" fmla="*/ 865007 h 2380521"/>
              <a:gd name="connsiteX2039" fmla="*/ 6154391 w 8023328"/>
              <a:gd name="connsiteY2039" fmla="*/ 853339 h 2380521"/>
              <a:gd name="connsiteX2040" fmla="*/ 6083559 w 8023328"/>
              <a:gd name="connsiteY2040" fmla="*/ 853339 h 2380521"/>
              <a:gd name="connsiteX2041" fmla="*/ 6097415 w 8023328"/>
              <a:gd name="connsiteY2041" fmla="*/ 865007 h 2380521"/>
              <a:gd name="connsiteX2042" fmla="*/ 6083559 w 8023328"/>
              <a:gd name="connsiteY2042" fmla="*/ 879593 h 2380521"/>
              <a:gd name="connsiteX2043" fmla="*/ 6071162 w 8023328"/>
              <a:gd name="connsiteY2043" fmla="*/ 865007 h 2380521"/>
              <a:gd name="connsiteX2044" fmla="*/ 6083559 w 8023328"/>
              <a:gd name="connsiteY2044" fmla="*/ 853339 h 2380521"/>
              <a:gd name="connsiteX2045" fmla="*/ 6011748 w 8023328"/>
              <a:gd name="connsiteY2045" fmla="*/ 853339 h 2380521"/>
              <a:gd name="connsiteX2046" fmla="*/ 6026537 w 8023328"/>
              <a:gd name="connsiteY2046" fmla="*/ 865007 h 2380521"/>
              <a:gd name="connsiteX2047" fmla="*/ 6011748 w 8023328"/>
              <a:gd name="connsiteY2047" fmla="*/ 879593 h 2380521"/>
              <a:gd name="connsiteX2048" fmla="*/ 5996959 w 8023328"/>
              <a:gd name="connsiteY2048" fmla="*/ 865007 h 2380521"/>
              <a:gd name="connsiteX2049" fmla="*/ 6011748 w 8023328"/>
              <a:gd name="connsiteY2049" fmla="*/ 853339 h 2380521"/>
              <a:gd name="connsiteX2050" fmla="*/ 5940548 w 8023328"/>
              <a:gd name="connsiteY2050" fmla="*/ 853339 h 2380521"/>
              <a:gd name="connsiteX2051" fmla="*/ 5955726 w 8023328"/>
              <a:gd name="connsiteY2051" fmla="*/ 865007 h 2380521"/>
              <a:gd name="connsiteX2052" fmla="*/ 5940548 w 8023328"/>
              <a:gd name="connsiteY2052" fmla="*/ 879593 h 2380521"/>
              <a:gd name="connsiteX2053" fmla="*/ 5926130 w 8023328"/>
              <a:gd name="connsiteY2053" fmla="*/ 865007 h 2380521"/>
              <a:gd name="connsiteX2054" fmla="*/ 5940548 w 8023328"/>
              <a:gd name="connsiteY2054" fmla="*/ 853339 h 2380521"/>
              <a:gd name="connsiteX2055" fmla="*/ 5870088 w 8023328"/>
              <a:gd name="connsiteY2055" fmla="*/ 853339 h 2380521"/>
              <a:gd name="connsiteX2056" fmla="*/ 5884877 w 8023328"/>
              <a:gd name="connsiteY2056" fmla="*/ 865007 h 2380521"/>
              <a:gd name="connsiteX2057" fmla="*/ 5870088 w 8023328"/>
              <a:gd name="connsiteY2057" fmla="*/ 879593 h 2380521"/>
              <a:gd name="connsiteX2058" fmla="*/ 5855299 w 8023328"/>
              <a:gd name="connsiteY2058" fmla="*/ 865007 h 2380521"/>
              <a:gd name="connsiteX2059" fmla="*/ 5870088 w 8023328"/>
              <a:gd name="connsiteY2059" fmla="*/ 853339 h 2380521"/>
              <a:gd name="connsiteX2060" fmla="*/ 5798325 w 8023328"/>
              <a:gd name="connsiteY2060" fmla="*/ 853339 h 2380521"/>
              <a:gd name="connsiteX2061" fmla="*/ 5810722 w 8023328"/>
              <a:gd name="connsiteY2061" fmla="*/ 865007 h 2380521"/>
              <a:gd name="connsiteX2062" fmla="*/ 5798325 w 8023328"/>
              <a:gd name="connsiteY2062" fmla="*/ 879593 h 2380521"/>
              <a:gd name="connsiteX2063" fmla="*/ 5784469 w 8023328"/>
              <a:gd name="connsiteY2063" fmla="*/ 865007 h 2380521"/>
              <a:gd name="connsiteX2064" fmla="*/ 5798325 w 8023328"/>
              <a:gd name="connsiteY2064" fmla="*/ 853339 h 2380521"/>
              <a:gd name="connsiteX2065" fmla="*/ 5724122 w 8023328"/>
              <a:gd name="connsiteY2065" fmla="*/ 853339 h 2380521"/>
              <a:gd name="connsiteX2066" fmla="*/ 5736519 w 8023328"/>
              <a:gd name="connsiteY2066" fmla="*/ 865007 h 2380521"/>
              <a:gd name="connsiteX2067" fmla="*/ 5724122 w 8023328"/>
              <a:gd name="connsiteY2067" fmla="*/ 879593 h 2380521"/>
              <a:gd name="connsiteX2068" fmla="*/ 5710266 w 8023328"/>
              <a:gd name="connsiteY2068" fmla="*/ 865007 h 2380521"/>
              <a:gd name="connsiteX2069" fmla="*/ 5724122 w 8023328"/>
              <a:gd name="connsiteY2069" fmla="*/ 853339 h 2380521"/>
              <a:gd name="connsiteX2070" fmla="*/ 5653291 w 8023328"/>
              <a:gd name="connsiteY2070" fmla="*/ 853339 h 2380521"/>
              <a:gd name="connsiteX2071" fmla="*/ 5665688 w 8023328"/>
              <a:gd name="connsiteY2071" fmla="*/ 865007 h 2380521"/>
              <a:gd name="connsiteX2072" fmla="*/ 5653291 w 8023328"/>
              <a:gd name="connsiteY2072" fmla="*/ 879593 h 2380521"/>
              <a:gd name="connsiteX2073" fmla="*/ 5639435 w 8023328"/>
              <a:gd name="connsiteY2073" fmla="*/ 865007 h 2380521"/>
              <a:gd name="connsiteX2074" fmla="*/ 5653291 w 8023328"/>
              <a:gd name="connsiteY2074" fmla="*/ 853339 h 2380521"/>
              <a:gd name="connsiteX2075" fmla="*/ 5581002 w 8023328"/>
              <a:gd name="connsiteY2075" fmla="*/ 853339 h 2380521"/>
              <a:gd name="connsiteX2076" fmla="*/ 5594858 w 8023328"/>
              <a:gd name="connsiteY2076" fmla="*/ 865007 h 2380521"/>
              <a:gd name="connsiteX2077" fmla="*/ 5581002 w 8023328"/>
              <a:gd name="connsiteY2077" fmla="*/ 879593 h 2380521"/>
              <a:gd name="connsiteX2078" fmla="*/ 5568605 w 8023328"/>
              <a:gd name="connsiteY2078" fmla="*/ 865007 h 2380521"/>
              <a:gd name="connsiteX2079" fmla="*/ 5581002 w 8023328"/>
              <a:gd name="connsiteY2079" fmla="*/ 853339 h 2380521"/>
              <a:gd name="connsiteX2080" fmla="*/ 5510171 w 8023328"/>
              <a:gd name="connsiteY2080" fmla="*/ 853339 h 2380521"/>
              <a:gd name="connsiteX2081" fmla="*/ 5524027 w 8023328"/>
              <a:gd name="connsiteY2081" fmla="*/ 865007 h 2380521"/>
              <a:gd name="connsiteX2082" fmla="*/ 5510171 w 8023328"/>
              <a:gd name="connsiteY2082" fmla="*/ 879593 h 2380521"/>
              <a:gd name="connsiteX2083" fmla="*/ 5497774 w 8023328"/>
              <a:gd name="connsiteY2083" fmla="*/ 865007 h 2380521"/>
              <a:gd name="connsiteX2084" fmla="*/ 5510171 w 8023328"/>
              <a:gd name="connsiteY2084" fmla="*/ 853339 h 2380521"/>
              <a:gd name="connsiteX2085" fmla="*/ 5438937 w 8023328"/>
              <a:gd name="connsiteY2085" fmla="*/ 853339 h 2380521"/>
              <a:gd name="connsiteX2086" fmla="*/ 5453178 w 8023328"/>
              <a:gd name="connsiteY2086" fmla="*/ 865007 h 2380521"/>
              <a:gd name="connsiteX2087" fmla="*/ 5438937 w 8023328"/>
              <a:gd name="connsiteY2087" fmla="*/ 879593 h 2380521"/>
              <a:gd name="connsiteX2088" fmla="*/ 5426945 w 8023328"/>
              <a:gd name="connsiteY2088" fmla="*/ 865007 h 2380521"/>
              <a:gd name="connsiteX2089" fmla="*/ 5438937 w 8023328"/>
              <a:gd name="connsiteY2089" fmla="*/ 853339 h 2380521"/>
              <a:gd name="connsiteX2090" fmla="*/ 5367530 w 8023328"/>
              <a:gd name="connsiteY2090" fmla="*/ 853339 h 2380521"/>
              <a:gd name="connsiteX2091" fmla="*/ 5382318 w 8023328"/>
              <a:gd name="connsiteY2091" fmla="*/ 865007 h 2380521"/>
              <a:gd name="connsiteX2092" fmla="*/ 5367530 w 8023328"/>
              <a:gd name="connsiteY2092" fmla="*/ 879593 h 2380521"/>
              <a:gd name="connsiteX2093" fmla="*/ 5352742 w 8023328"/>
              <a:gd name="connsiteY2093" fmla="*/ 865007 h 2380521"/>
              <a:gd name="connsiteX2094" fmla="*/ 5367530 w 8023328"/>
              <a:gd name="connsiteY2094" fmla="*/ 853339 h 2380521"/>
              <a:gd name="connsiteX2095" fmla="*/ 5296699 w 8023328"/>
              <a:gd name="connsiteY2095" fmla="*/ 853339 h 2380521"/>
              <a:gd name="connsiteX2096" fmla="*/ 5311488 w 8023328"/>
              <a:gd name="connsiteY2096" fmla="*/ 865007 h 2380521"/>
              <a:gd name="connsiteX2097" fmla="*/ 5296699 w 8023328"/>
              <a:gd name="connsiteY2097" fmla="*/ 879593 h 2380521"/>
              <a:gd name="connsiteX2098" fmla="*/ 5281910 w 8023328"/>
              <a:gd name="connsiteY2098" fmla="*/ 865007 h 2380521"/>
              <a:gd name="connsiteX2099" fmla="*/ 5296699 w 8023328"/>
              <a:gd name="connsiteY2099" fmla="*/ 853339 h 2380521"/>
              <a:gd name="connsiteX2100" fmla="*/ 5225869 w 8023328"/>
              <a:gd name="connsiteY2100" fmla="*/ 853339 h 2380521"/>
              <a:gd name="connsiteX2101" fmla="*/ 5240657 w 8023328"/>
              <a:gd name="connsiteY2101" fmla="*/ 865007 h 2380521"/>
              <a:gd name="connsiteX2102" fmla="*/ 5225869 w 8023328"/>
              <a:gd name="connsiteY2102" fmla="*/ 879593 h 2380521"/>
              <a:gd name="connsiteX2103" fmla="*/ 5211081 w 8023328"/>
              <a:gd name="connsiteY2103" fmla="*/ 865007 h 2380521"/>
              <a:gd name="connsiteX2104" fmla="*/ 5225869 w 8023328"/>
              <a:gd name="connsiteY2104" fmla="*/ 853339 h 2380521"/>
              <a:gd name="connsiteX2105" fmla="*/ 5154105 w 8023328"/>
              <a:gd name="connsiteY2105" fmla="*/ 853339 h 2380521"/>
              <a:gd name="connsiteX2106" fmla="*/ 5166502 w 8023328"/>
              <a:gd name="connsiteY2106" fmla="*/ 865007 h 2380521"/>
              <a:gd name="connsiteX2107" fmla="*/ 5154105 w 8023328"/>
              <a:gd name="connsiteY2107" fmla="*/ 879593 h 2380521"/>
              <a:gd name="connsiteX2108" fmla="*/ 5140249 w 8023328"/>
              <a:gd name="connsiteY2108" fmla="*/ 865007 h 2380521"/>
              <a:gd name="connsiteX2109" fmla="*/ 5154105 w 8023328"/>
              <a:gd name="connsiteY2109" fmla="*/ 853339 h 2380521"/>
              <a:gd name="connsiteX2110" fmla="*/ 5083276 w 8023328"/>
              <a:gd name="connsiteY2110" fmla="*/ 853339 h 2380521"/>
              <a:gd name="connsiteX2111" fmla="*/ 5095673 w 8023328"/>
              <a:gd name="connsiteY2111" fmla="*/ 865007 h 2380521"/>
              <a:gd name="connsiteX2112" fmla="*/ 5083276 w 8023328"/>
              <a:gd name="connsiteY2112" fmla="*/ 879593 h 2380521"/>
              <a:gd name="connsiteX2113" fmla="*/ 5069420 w 8023328"/>
              <a:gd name="connsiteY2113" fmla="*/ 865007 h 2380521"/>
              <a:gd name="connsiteX2114" fmla="*/ 5083276 w 8023328"/>
              <a:gd name="connsiteY2114" fmla="*/ 853339 h 2380521"/>
              <a:gd name="connsiteX2115" fmla="*/ 5012445 w 8023328"/>
              <a:gd name="connsiteY2115" fmla="*/ 853339 h 2380521"/>
              <a:gd name="connsiteX2116" fmla="*/ 5024842 w 8023328"/>
              <a:gd name="connsiteY2116" fmla="*/ 865007 h 2380521"/>
              <a:gd name="connsiteX2117" fmla="*/ 5012445 w 8023328"/>
              <a:gd name="connsiteY2117" fmla="*/ 879593 h 2380521"/>
              <a:gd name="connsiteX2118" fmla="*/ 4998589 w 8023328"/>
              <a:gd name="connsiteY2118" fmla="*/ 865007 h 2380521"/>
              <a:gd name="connsiteX2119" fmla="*/ 5012445 w 8023328"/>
              <a:gd name="connsiteY2119" fmla="*/ 853339 h 2380521"/>
              <a:gd name="connsiteX2120" fmla="*/ 4940157 w 8023328"/>
              <a:gd name="connsiteY2120" fmla="*/ 853339 h 2380521"/>
              <a:gd name="connsiteX2121" fmla="*/ 4954013 w 8023328"/>
              <a:gd name="connsiteY2121" fmla="*/ 865007 h 2380521"/>
              <a:gd name="connsiteX2122" fmla="*/ 4940157 w 8023328"/>
              <a:gd name="connsiteY2122" fmla="*/ 879593 h 2380521"/>
              <a:gd name="connsiteX2123" fmla="*/ 4927760 w 8023328"/>
              <a:gd name="connsiteY2123" fmla="*/ 865007 h 2380521"/>
              <a:gd name="connsiteX2124" fmla="*/ 4940157 w 8023328"/>
              <a:gd name="connsiteY2124" fmla="*/ 853339 h 2380521"/>
              <a:gd name="connsiteX2125" fmla="*/ 4865953 w 8023328"/>
              <a:gd name="connsiteY2125" fmla="*/ 853339 h 2380521"/>
              <a:gd name="connsiteX2126" fmla="*/ 4879809 w 8023328"/>
              <a:gd name="connsiteY2126" fmla="*/ 865007 h 2380521"/>
              <a:gd name="connsiteX2127" fmla="*/ 4865953 w 8023328"/>
              <a:gd name="connsiteY2127" fmla="*/ 879593 h 2380521"/>
              <a:gd name="connsiteX2128" fmla="*/ 4853556 w 8023328"/>
              <a:gd name="connsiteY2128" fmla="*/ 865007 h 2380521"/>
              <a:gd name="connsiteX2129" fmla="*/ 4865953 w 8023328"/>
              <a:gd name="connsiteY2129" fmla="*/ 853339 h 2380521"/>
              <a:gd name="connsiteX2130" fmla="*/ 4797514 w 8023328"/>
              <a:gd name="connsiteY2130" fmla="*/ 853339 h 2380521"/>
              <a:gd name="connsiteX2131" fmla="*/ 4812303 w 8023328"/>
              <a:gd name="connsiteY2131" fmla="*/ 865007 h 2380521"/>
              <a:gd name="connsiteX2132" fmla="*/ 4797514 w 8023328"/>
              <a:gd name="connsiteY2132" fmla="*/ 879593 h 2380521"/>
              <a:gd name="connsiteX2133" fmla="*/ 4782725 w 8023328"/>
              <a:gd name="connsiteY2133" fmla="*/ 865007 h 2380521"/>
              <a:gd name="connsiteX2134" fmla="*/ 4797514 w 8023328"/>
              <a:gd name="connsiteY2134" fmla="*/ 853339 h 2380521"/>
              <a:gd name="connsiteX2135" fmla="*/ 4726684 w 8023328"/>
              <a:gd name="connsiteY2135" fmla="*/ 853339 h 2380521"/>
              <a:gd name="connsiteX2136" fmla="*/ 4741472 w 8023328"/>
              <a:gd name="connsiteY2136" fmla="*/ 865007 h 2380521"/>
              <a:gd name="connsiteX2137" fmla="*/ 4726684 w 8023328"/>
              <a:gd name="connsiteY2137" fmla="*/ 879593 h 2380521"/>
              <a:gd name="connsiteX2138" fmla="*/ 4711896 w 8023328"/>
              <a:gd name="connsiteY2138" fmla="*/ 865007 h 2380521"/>
              <a:gd name="connsiteX2139" fmla="*/ 4726684 w 8023328"/>
              <a:gd name="connsiteY2139" fmla="*/ 853339 h 2380521"/>
              <a:gd name="connsiteX2140" fmla="*/ 4655853 w 8023328"/>
              <a:gd name="connsiteY2140" fmla="*/ 853339 h 2380521"/>
              <a:gd name="connsiteX2141" fmla="*/ 4670642 w 8023328"/>
              <a:gd name="connsiteY2141" fmla="*/ 865007 h 2380521"/>
              <a:gd name="connsiteX2142" fmla="*/ 4655853 w 8023328"/>
              <a:gd name="connsiteY2142" fmla="*/ 879593 h 2380521"/>
              <a:gd name="connsiteX2143" fmla="*/ 4641064 w 8023328"/>
              <a:gd name="connsiteY2143" fmla="*/ 865007 h 2380521"/>
              <a:gd name="connsiteX2144" fmla="*/ 4655853 w 8023328"/>
              <a:gd name="connsiteY2144" fmla="*/ 853339 h 2380521"/>
              <a:gd name="connsiteX2145" fmla="*/ 4584091 w 8023328"/>
              <a:gd name="connsiteY2145" fmla="*/ 853339 h 2380521"/>
              <a:gd name="connsiteX2146" fmla="*/ 4596488 w 8023328"/>
              <a:gd name="connsiteY2146" fmla="*/ 865007 h 2380521"/>
              <a:gd name="connsiteX2147" fmla="*/ 4584091 w 8023328"/>
              <a:gd name="connsiteY2147" fmla="*/ 879593 h 2380521"/>
              <a:gd name="connsiteX2148" fmla="*/ 4570235 w 8023328"/>
              <a:gd name="connsiteY2148" fmla="*/ 865007 h 2380521"/>
              <a:gd name="connsiteX2149" fmla="*/ 4584091 w 8023328"/>
              <a:gd name="connsiteY2149" fmla="*/ 853339 h 2380521"/>
              <a:gd name="connsiteX2150" fmla="*/ 4513260 w 8023328"/>
              <a:gd name="connsiteY2150" fmla="*/ 853339 h 2380521"/>
              <a:gd name="connsiteX2151" fmla="*/ 4525657 w 8023328"/>
              <a:gd name="connsiteY2151" fmla="*/ 865007 h 2380521"/>
              <a:gd name="connsiteX2152" fmla="*/ 4513260 w 8023328"/>
              <a:gd name="connsiteY2152" fmla="*/ 879593 h 2380521"/>
              <a:gd name="connsiteX2153" fmla="*/ 4499404 w 8023328"/>
              <a:gd name="connsiteY2153" fmla="*/ 865007 h 2380521"/>
              <a:gd name="connsiteX2154" fmla="*/ 4513260 w 8023328"/>
              <a:gd name="connsiteY2154" fmla="*/ 853339 h 2380521"/>
              <a:gd name="connsiteX2155" fmla="*/ 4439056 w 8023328"/>
              <a:gd name="connsiteY2155" fmla="*/ 853339 h 2380521"/>
              <a:gd name="connsiteX2156" fmla="*/ 4451453 w 8023328"/>
              <a:gd name="connsiteY2156" fmla="*/ 865007 h 2380521"/>
              <a:gd name="connsiteX2157" fmla="*/ 4439056 w 8023328"/>
              <a:gd name="connsiteY2157" fmla="*/ 879593 h 2380521"/>
              <a:gd name="connsiteX2158" fmla="*/ 4425200 w 8023328"/>
              <a:gd name="connsiteY2158" fmla="*/ 865007 h 2380521"/>
              <a:gd name="connsiteX2159" fmla="*/ 4439056 w 8023328"/>
              <a:gd name="connsiteY2159" fmla="*/ 853339 h 2380521"/>
              <a:gd name="connsiteX2160" fmla="*/ 4366768 w 8023328"/>
              <a:gd name="connsiteY2160" fmla="*/ 853339 h 2380521"/>
              <a:gd name="connsiteX2161" fmla="*/ 4380624 w 8023328"/>
              <a:gd name="connsiteY2161" fmla="*/ 865007 h 2380521"/>
              <a:gd name="connsiteX2162" fmla="*/ 4366768 w 8023328"/>
              <a:gd name="connsiteY2162" fmla="*/ 879593 h 2380521"/>
              <a:gd name="connsiteX2163" fmla="*/ 4354371 w 8023328"/>
              <a:gd name="connsiteY2163" fmla="*/ 867195 h 2380521"/>
              <a:gd name="connsiteX2164" fmla="*/ 4366768 w 8023328"/>
              <a:gd name="connsiteY2164" fmla="*/ 853339 h 2380521"/>
              <a:gd name="connsiteX2165" fmla="*/ 4295937 w 8023328"/>
              <a:gd name="connsiteY2165" fmla="*/ 853339 h 2380521"/>
              <a:gd name="connsiteX2166" fmla="*/ 4309793 w 8023328"/>
              <a:gd name="connsiteY2166" fmla="*/ 867195 h 2380521"/>
              <a:gd name="connsiteX2167" fmla="*/ 4295937 w 8023328"/>
              <a:gd name="connsiteY2167" fmla="*/ 879593 h 2380521"/>
              <a:gd name="connsiteX2168" fmla="*/ 4283540 w 8023328"/>
              <a:gd name="connsiteY2168" fmla="*/ 867195 h 2380521"/>
              <a:gd name="connsiteX2169" fmla="*/ 4295937 w 8023328"/>
              <a:gd name="connsiteY2169" fmla="*/ 853339 h 2380521"/>
              <a:gd name="connsiteX2170" fmla="*/ 4225107 w 8023328"/>
              <a:gd name="connsiteY2170" fmla="*/ 853339 h 2380521"/>
              <a:gd name="connsiteX2171" fmla="*/ 4238963 w 8023328"/>
              <a:gd name="connsiteY2171" fmla="*/ 867195 h 2380521"/>
              <a:gd name="connsiteX2172" fmla="*/ 4225107 w 8023328"/>
              <a:gd name="connsiteY2172" fmla="*/ 879593 h 2380521"/>
              <a:gd name="connsiteX2173" fmla="*/ 4212710 w 8023328"/>
              <a:gd name="connsiteY2173" fmla="*/ 867195 h 2380521"/>
              <a:gd name="connsiteX2174" fmla="*/ 4225107 w 8023328"/>
              <a:gd name="connsiteY2174" fmla="*/ 853339 h 2380521"/>
              <a:gd name="connsiteX2175" fmla="*/ 4153295 w 8023328"/>
              <a:gd name="connsiteY2175" fmla="*/ 853339 h 2380521"/>
              <a:gd name="connsiteX2176" fmla="*/ 4168083 w 8023328"/>
              <a:gd name="connsiteY2176" fmla="*/ 867195 h 2380521"/>
              <a:gd name="connsiteX2177" fmla="*/ 4153295 w 8023328"/>
              <a:gd name="connsiteY2177" fmla="*/ 879593 h 2380521"/>
              <a:gd name="connsiteX2178" fmla="*/ 4138507 w 8023328"/>
              <a:gd name="connsiteY2178" fmla="*/ 867195 h 2380521"/>
              <a:gd name="connsiteX2179" fmla="*/ 4153295 w 8023328"/>
              <a:gd name="connsiteY2179" fmla="*/ 853339 h 2380521"/>
              <a:gd name="connsiteX2180" fmla="*/ 4082465 w 8023328"/>
              <a:gd name="connsiteY2180" fmla="*/ 853339 h 2380521"/>
              <a:gd name="connsiteX2181" fmla="*/ 4097254 w 8023328"/>
              <a:gd name="connsiteY2181" fmla="*/ 867195 h 2380521"/>
              <a:gd name="connsiteX2182" fmla="*/ 4082465 w 8023328"/>
              <a:gd name="connsiteY2182" fmla="*/ 879593 h 2380521"/>
              <a:gd name="connsiteX2183" fmla="*/ 4067676 w 8023328"/>
              <a:gd name="connsiteY2183" fmla="*/ 867195 h 2380521"/>
              <a:gd name="connsiteX2184" fmla="*/ 4082465 w 8023328"/>
              <a:gd name="connsiteY2184" fmla="*/ 853339 h 2380521"/>
              <a:gd name="connsiteX2185" fmla="*/ 4011635 w 8023328"/>
              <a:gd name="connsiteY2185" fmla="*/ 853339 h 2380521"/>
              <a:gd name="connsiteX2186" fmla="*/ 4026423 w 8023328"/>
              <a:gd name="connsiteY2186" fmla="*/ 867195 h 2380521"/>
              <a:gd name="connsiteX2187" fmla="*/ 4011635 w 8023328"/>
              <a:gd name="connsiteY2187" fmla="*/ 879593 h 2380521"/>
              <a:gd name="connsiteX2188" fmla="*/ 3996847 w 8023328"/>
              <a:gd name="connsiteY2188" fmla="*/ 867195 h 2380521"/>
              <a:gd name="connsiteX2189" fmla="*/ 4011635 w 8023328"/>
              <a:gd name="connsiteY2189" fmla="*/ 853339 h 2380521"/>
              <a:gd name="connsiteX2190" fmla="*/ 3939871 w 8023328"/>
              <a:gd name="connsiteY2190" fmla="*/ 853339 h 2380521"/>
              <a:gd name="connsiteX2191" fmla="*/ 3952268 w 8023328"/>
              <a:gd name="connsiteY2191" fmla="*/ 867195 h 2380521"/>
              <a:gd name="connsiteX2192" fmla="*/ 3939871 w 8023328"/>
              <a:gd name="connsiteY2192" fmla="*/ 879593 h 2380521"/>
              <a:gd name="connsiteX2193" fmla="*/ 3926015 w 8023328"/>
              <a:gd name="connsiteY2193" fmla="*/ 867195 h 2380521"/>
              <a:gd name="connsiteX2194" fmla="*/ 3939871 w 8023328"/>
              <a:gd name="connsiteY2194" fmla="*/ 853339 h 2380521"/>
              <a:gd name="connsiteX2195" fmla="*/ 3869042 w 8023328"/>
              <a:gd name="connsiteY2195" fmla="*/ 853339 h 2380521"/>
              <a:gd name="connsiteX2196" fmla="*/ 3881439 w 8023328"/>
              <a:gd name="connsiteY2196" fmla="*/ 867195 h 2380521"/>
              <a:gd name="connsiteX2197" fmla="*/ 3869042 w 8023328"/>
              <a:gd name="connsiteY2197" fmla="*/ 879593 h 2380521"/>
              <a:gd name="connsiteX2198" fmla="*/ 3855186 w 8023328"/>
              <a:gd name="connsiteY2198" fmla="*/ 867195 h 2380521"/>
              <a:gd name="connsiteX2199" fmla="*/ 3869042 w 8023328"/>
              <a:gd name="connsiteY2199" fmla="*/ 853339 h 2380521"/>
              <a:gd name="connsiteX2200" fmla="*/ 3796752 w 8023328"/>
              <a:gd name="connsiteY2200" fmla="*/ 853339 h 2380521"/>
              <a:gd name="connsiteX2201" fmla="*/ 3810608 w 8023328"/>
              <a:gd name="connsiteY2201" fmla="*/ 867195 h 2380521"/>
              <a:gd name="connsiteX2202" fmla="*/ 3796752 w 8023328"/>
              <a:gd name="connsiteY2202" fmla="*/ 879593 h 2380521"/>
              <a:gd name="connsiteX2203" fmla="*/ 3784355 w 8023328"/>
              <a:gd name="connsiteY2203" fmla="*/ 867195 h 2380521"/>
              <a:gd name="connsiteX2204" fmla="*/ 3796752 w 8023328"/>
              <a:gd name="connsiteY2204" fmla="*/ 853339 h 2380521"/>
              <a:gd name="connsiteX2205" fmla="*/ 3725922 w 8023328"/>
              <a:gd name="connsiteY2205" fmla="*/ 853339 h 2380521"/>
              <a:gd name="connsiteX2206" fmla="*/ 3739778 w 8023328"/>
              <a:gd name="connsiteY2206" fmla="*/ 867195 h 2380521"/>
              <a:gd name="connsiteX2207" fmla="*/ 3725922 w 8023328"/>
              <a:gd name="connsiteY2207" fmla="*/ 879593 h 2380521"/>
              <a:gd name="connsiteX2208" fmla="*/ 3713525 w 8023328"/>
              <a:gd name="connsiteY2208" fmla="*/ 867195 h 2380521"/>
              <a:gd name="connsiteX2209" fmla="*/ 3725922 w 8023328"/>
              <a:gd name="connsiteY2209" fmla="*/ 853339 h 2380521"/>
              <a:gd name="connsiteX2210" fmla="*/ 3655091 w 8023328"/>
              <a:gd name="connsiteY2210" fmla="*/ 853339 h 2380521"/>
              <a:gd name="connsiteX2211" fmla="*/ 3668947 w 8023328"/>
              <a:gd name="connsiteY2211" fmla="*/ 867195 h 2380521"/>
              <a:gd name="connsiteX2212" fmla="*/ 3655091 w 8023328"/>
              <a:gd name="connsiteY2212" fmla="*/ 879593 h 2380521"/>
              <a:gd name="connsiteX2213" fmla="*/ 3642694 w 8023328"/>
              <a:gd name="connsiteY2213" fmla="*/ 867195 h 2380521"/>
              <a:gd name="connsiteX2214" fmla="*/ 3655091 w 8023328"/>
              <a:gd name="connsiteY2214" fmla="*/ 853339 h 2380521"/>
              <a:gd name="connsiteX2215" fmla="*/ 3583280 w 8023328"/>
              <a:gd name="connsiteY2215" fmla="*/ 853339 h 2380521"/>
              <a:gd name="connsiteX2216" fmla="*/ 3598069 w 8023328"/>
              <a:gd name="connsiteY2216" fmla="*/ 867195 h 2380521"/>
              <a:gd name="connsiteX2217" fmla="*/ 3583280 w 8023328"/>
              <a:gd name="connsiteY2217" fmla="*/ 879593 h 2380521"/>
              <a:gd name="connsiteX2218" fmla="*/ 3568491 w 8023328"/>
              <a:gd name="connsiteY2218" fmla="*/ 867195 h 2380521"/>
              <a:gd name="connsiteX2219" fmla="*/ 3583280 w 8023328"/>
              <a:gd name="connsiteY2219" fmla="*/ 853339 h 2380521"/>
              <a:gd name="connsiteX2220" fmla="*/ 3512449 w 8023328"/>
              <a:gd name="connsiteY2220" fmla="*/ 853339 h 2380521"/>
              <a:gd name="connsiteX2221" fmla="*/ 3527237 w 8023328"/>
              <a:gd name="connsiteY2221" fmla="*/ 867195 h 2380521"/>
              <a:gd name="connsiteX2222" fmla="*/ 3512449 w 8023328"/>
              <a:gd name="connsiteY2222" fmla="*/ 879593 h 2380521"/>
              <a:gd name="connsiteX2223" fmla="*/ 3497661 w 8023328"/>
              <a:gd name="connsiteY2223" fmla="*/ 867195 h 2380521"/>
              <a:gd name="connsiteX2224" fmla="*/ 3512449 w 8023328"/>
              <a:gd name="connsiteY2224" fmla="*/ 853339 h 2380521"/>
              <a:gd name="connsiteX2225" fmla="*/ 3441619 w 8023328"/>
              <a:gd name="connsiteY2225" fmla="*/ 853339 h 2380521"/>
              <a:gd name="connsiteX2226" fmla="*/ 3456408 w 8023328"/>
              <a:gd name="connsiteY2226" fmla="*/ 867195 h 2380521"/>
              <a:gd name="connsiteX2227" fmla="*/ 3441619 w 8023328"/>
              <a:gd name="connsiteY2227" fmla="*/ 879593 h 2380521"/>
              <a:gd name="connsiteX2228" fmla="*/ 3426830 w 8023328"/>
              <a:gd name="connsiteY2228" fmla="*/ 867195 h 2380521"/>
              <a:gd name="connsiteX2229" fmla="*/ 3441619 w 8023328"/>
              <a:gd name="connsiteY2229" fmla="*/ 853339 h 2380521"/>
              <a:gd name="connsiteX2230" fmla="*/ 3369857 w 8023328"/>
              <a:gd name="connsiteY2230" fmla="*/ 853339 h 2380521"/>
              <a:gd name="connsiteX2231" fmla="*/ 3382254 w 8023328"/>
              <a:gd name="connsiteY2231" fmla="*/ 867195 h 2380521"/>
              <a:gd name="connsiteX2232" fmla="*/ 3369857 w 8023328"/>
              <a:gd name="connsiteY2232" fmla="*/ 879593 h 2380521"/>
              <a:gd name="connsiteX2233" fmla="*/ 3356001 w 8023328"/>
              <a:gd name="connsiteY2233" fmla="*/ 867195 h 2380521"/>
              <a:gd name="connsiteX2234" fmla="*/ 3369857 w 8023328"/>
              <a:gd name="connsiteY2234" fmla="*/ 853339 h 2380521"/>
              <a:gd name="connsiteX2235" fmla="*/ 1013589 w 8023328"/>
              <a:gd name="connsiteY2235" fmla="*/ 853339 h 2380521"/>
              <a:gd name="connsiteX2236" fmla="*/ 1028011 w 8023328"/>
              <a:gd name="connsiteY2236" fmla="*/ 868127 h 2380521"/>
              <a:gd name="connsiteX2237" fmla="*/ 1013589 w 8023328"/>
              <a:gd name="connsiteY2237" fmla="*/ 882916 h 2380521"/>
              <a:gd name="connsiteX2238" fmla="*/ 998413 w 8023328"/>
              <a:gd name="connsiteY2238" fmla="*/ 868127 h 2380521"/>
              <a:gd name="connsiteX2239" fmla="*/ 1013589 w 8023328"/>
              <a:gd name="connsiteY2239" fmla="*/ 853339 h 2380521"/>
              <a:gd name="connsiteX2240" fmla="*/ 368059 w 8023328"/>
              <a:gd name="connsiteY2240" fmla="*/ 785881 h 2380521"/>
              <a:gd name="connsiteX2241" fmla="*/ 380456 w 8023328"/>
              <a:gd name="connsiteY2241" fmla="*/ 797549 h 2380521"/>
              <a:gd name="connsiteX2242" fmla="*/ 368059 w 8023328"/>
              <a:gd name="connsiteY2242" fmla="*/ 812135 h 2380521"/>
              <a:gd name="connsiteX2243" fmla="*/ 354203 w 8023328"/>
              <a:gd name="connsiteY2243" fmla="*/ 797549 h 2380521"/>
              <a:gd name="connsiteX2244" fmla="*/ 368059 w 8023328"/>
              <a:gd name="connsiteY2244" fmla="*/ 785881 h 2380521"/>
              <a:gd name="connsiteX2245" fmla="*/ 297226 w 8023328"/>
              <a:gd name="connsiteY2245" fmla="*/ 785881 h 2380521"/>
              <a:gd name="connsiteX2246" fmla="*/ 309624 w 8023328"/>
              <a:gd name="connsiteY2246" fmla="*/ 797549 h 2380521"/>
              <a:gd name="connsiteX2247" fmla="*/ 297226 w 8023328"/>
              <a:gd name="connsiteY2247" fmla="*/ 812135 h 2380521"/>
              <a:gd name="connsiteX2248" fmla="*/ 283371 w 8023328"/>
              <a:gd name="connsiteY2248" fmla="*/ 797549 h 2380521"/>
              <a:gd name="connsiteX2249" fmla="*/ 297226 w 8023328"/>
              <a:gd name="connsiteY2249" fmla="*/ 785881 h 2380521"/>
              <a:gd name="connsiteX2250" fmla="*/ 226398 w 8023328"/>
              <a:gd name="connsiteY2250" fmla="*/ 785881 h 2380521"/>
              <a:gd name="connsiteX2251" fmla="*/ 238797 w 8023328"/>
              <a:gd name="connsiteY2251" fmla="*/ 797549 h 2380521"/>
              <a:gd name="connsiteX2252" fmla="*/ 226398 w 8023328"/>
              <a:gd name="connsiteY2252" fmla="*/ 812135 h 2380521"/>
              <a:gd name="connsiteX2253" fmla="*/ 212542 w 8023328"/>
              <a:gd name="connsiteY2253" fmla="*/ 797549 h 2380521"/>
              <a:gd name="connsiteX2254" fmla="*/ 226398 w 8023328"/>
              <a:gd name="connsiteY2254" fmla="*/ 785881 h 2380521"/>
              <a:gd name="connsiteX2255" fmla="*/ 154101 w 8023328"/>
              <a:gd name="connsiteY2255" fmla="*/ 785881 h 2380521"/>
              <a:gd name="connsiteX2256" fmla="*/ 167957 w 8023328"/>
              <a:gd name="connsiteY2256" fmla="*/ 797549 h 2380521"/>
              <a:gd name="connsiteX2257" fmla="*/ 154101 w 8023328"/>
              <a:gd name="connsiteY2257" fmla="*/ 812135 h 2380521"/>
              <a:gd name="connsiteX2258" fmla="*/ 141704 w 8023328"/>
              <a:gd name="connsiteY2258" fmla="*/ 797549 h 2380521"/>
              <a:gd name="connsiteX2259" fmla="*/ 154101 w 8023328"/>
              <a:gd name="connsiteY2259" fmla="*/ 785881 h 2380521"/>
              <a:gd name="connsiteX2260" fmla="*/ 83272 w 8023328"/>
              <a:gd name="connsiteY2260" fmla="*/ 785881 h 2380521"/>
              <a:gd name="connsiteX2261" fmla="*/ 97128 w 8023328"/>
              <a:gd name="connsiteY2261" fmla="*/ 797549 h 2380521"/>
              <a:gd name="connsiteX2262" fmla="*/ 83272 w 8023328"/>
              <a:gd name="connsiteY2262" fmla="*/ 812135 h 2380521"/>
              <a:gd name="connsiteX2263" fmla="*/ 70874 w 8023328"/>
              <a:gd name="connsiteY2263" fmla="*/ 797549 h 2380521"/>
              <a:gd name="connsiteX2264" fmla="*/ 83272 w 8023328"/>
              <a:gd name="connsiteY2264" fmla="*/ 785881 h 2380521"/>
              <a:gd name="connsiteX2265" fmla="*/ 12036 w 8023328"/>
              <a:gd name="connsiteY2265" fmla="*/ 785881 h 2380521"/>
              <a:gd name="connsiteX2266" fmla="*/ 26277 w 8023328"/>
              <a:gd name="connsiteY2266" fmla="*/ 797549 h 2380521"/>
              <a:gd name="connsiteX2267" fmla="*/ 12036 w 8023328"/>
              <a:gd name="connsiteY2267" fmla="*/ 812135 h 2380521"/>
              <a:gd name="connsiteX2268" fmla="*/ 44 w 8023328"/>
              <a:gd name="connsiteY2268" fmla="*/ 797549 h 2380521"/>
              <a:gd name="connsiteX2269" fmla="*/ 12036 w 8023328"/>
              <a:gd name="connsiteY2269" fmla="*/ 785881 h 2380521"/>
              <a:gd name="connsiteX2270" fmla="*/ 4726684 w 8023328"/>
              <a:gd name="connsiteY2270" fmla="*/ 782507 h 2380521"/>
              <a:gd name="connsiteX2271" fmla="*/ 4741472 w 8023328"/>
              <a:gd name="connsiteY2271" fmla="*/ 794904 h 2380521"/>
              <a:gd name="connsiteX2272" fmla="*/ 4726684 w 8023328"/>
              <a:gd name="connsiteY2272" fmla="*/ 808761 h 2380521"/>
              <a:gd name="connsiteX2273" fmla="*/ 4711896 w 8023328"/>
              <a:gd name="connsiteY2273" fmla="*/ 794904 h 2380521"/>
              <a:gd name="connsiteX2274" fmla="*/ 4726684 w 8023328"/>
              <a:gd name="connsiteY2274" fmla="*/ 782507 h 2380521"/>
              <a:gd name="connsiteX2275" fmla="*/ 4655853 w 8023328"/>
              <a:gd name="connsiteY2275" fmla="*/ 782507 h 2380521"/>
              <a:gd name="connsiteX2276" fmla="*/ 4670642 w 8023328"/>
              <a:gd name="connsiteY2276" fmla="*/ 794904 h 2380521"/>
              <a:gd name="connsiteX2277" fmla="*/ 4655853 w 8023328"/>
              <a:gd name="connsiteY2277" fmla="*/ 808761 h 2380521"/>
              <a:gd name="connsiteX2278" fmla="*/ 4641064 w 8023328"/>
              <a:gd name="connsiteY2278" fmla="*/ 794904 h 2380521"/>
              <a:gd name="connsiteX2279" fmla="*/ 4655853 w 8023328"/>
              <a:gd name="connsiteY2279" fmla="*/ 782507 h 2380521"/>
              <a:gd name="connsiteX2280" fmla="*/ 4584091 w 8023328"/>
              <a:gd name="connsiteY2280" fmla="*/ 782507 h 2380521"/>
              <a:gd name="connsiteX2281" fmla="*/ 4596488 w 8023328"/>
              <a:gd name="connsiteY2281" fmla="*/ 794904 h 2380521"/>
              <a:gd name="connsiteX2282" fmla="*/ 4584091 w 8023328"/>
              <a:gd name="connsiteY2282" fmla="*/ 808761 h 2380521"/>
              <a:gd name="connsiteX2283" fmla="*/ 4570235 w 8023328"/>
              <a:gd name="connsiteY2283" fmla="*/ 794904 h 2380521"/>
              <a:gd name="connsiteX2284" fmla="*/ 4584091 w 8023328"/>
              <a:gd name="connsiteY2284" fmla="*/ 782507 h 2380521"/>
              <a:gd name="connsiteX2285" fmla="*/ 4513260 w 8023328"/>
              <a:gd name="connsiteY2285" fmla="*/ 782507 h 2380521"/>
              <a:gd name="connsiteX2286" fmla="*/ 4525657 w 8023328"/>
              <a:gd name="connsiteY2286" fmla="*/ 794904 h 2380521"/>
              <a:gd name="connsiteX2287" fmla="*/ 4513260 w 8023328"/>
              <a:gd name="connsiteY2287" fmla="*/ 808761 h 2380521"/>
              <a:gd name="connsiteX2288" fmla="*/ 4499404 w 8023328"/>
              <a:gd name="connsiteY2288" fmla="*/ 794904 h 2380521"/>
              <a:gd name="connsiteX2289" fmla="*/ 4513260 w 8023328"/>
              <a:gd name="connsiteY2289" fmla="*/ 782507 h 2380521"/>
              <a:gd name="connsiteX2290" fmla="*/ 4439056 w 8023328"/>
              <a:gd name="connsiteY2290" fmla="*/ 782507 h 2380521"/>
              <a:gd name="connsiteX2291" fmla="*/ 4451453 w 8023328"/>
              <a:gd name="connsiteY2291" fmla="*/ 794904 h 2380521"/>
              <a:gd name="connsiteX2292" fmla="*/ 4439056 w 8023328"/>
              <a:gd name="connsiteY2292" fmla="*/ 808761 h 2380521"/>
              <a:gd name="connsiteX2293" fmla="*/ 4425200 w 8023328"/>
              <a:gd name="connsiteY2293" fmla="*/ 794904 h 2380521"/>
              <a:gd name="connsiteX2294" fmla="*/ 4439056 w 8023328"/>
              <a:gd name="connsiteY2294" fmla="*/ 782507 h 2380521"/>
              <a:gd name="connsiteX2295" fmla="*/ 4366768 w 8023328"/>
              <a:gd name="connsiteY2295" fmla="*/ 782507 h 2380521"/>
              <a:gd name="connsiteX2296" fmla="*/ 4380624 w 8023328"/>
              <a:gd name="connsiteY2296" fmla="*/ 794904 h 2380521"/>
              <a:gd name="connsiteX2297" fmla="*/ 4366768 w 8023328"/>
              <a:gd name="connsiteY2297" fmla="*/ 808761 h 2380521"/>
              <a:gd name="connsiteX2298" fmla="*/ 4354371 w 8023328"/>
              <a:gd name="connsiteY2298" fmla="*/ 794904 h 2380521"/>
              <a:gd name="connsiteX2299" fmla="*/ 4366768 w 8023328"/>
              <a:gd name="connsiteY2299" fmla="*/ 782507 h 2380521"/>
              <a:gd name="connsiteX2300" fmla="*/ 4295937 w 8023328"/>
              <a:gd name="connsiteY2300" fmla="*/ 782507 h 2380521"/>
              <a:gd name="connsiteX2301" fmla="*/ 4309793 w 8023328"/>
              <a:gd name="connsiteY2301" fmla="*/ 794904 h 2380521"/>
              <a:gd name="connsiteX2302" fmla="*/ 4295937 w 8023328"/>
              <a:gd name="connsiteY2302" fmla="*/ 808761 h 2380521"/>
              <a:gd name="connsiteX2303" fmla="*/ 4283540 w 8023328"/>
              <a:gd name="connsiteY2303" fmla="*/ 794904 h 2380521"/>
              <a:gd name="connsiteX2304" fmla="*/ 4295937 w 8023328"/>
              <a:gd name="connsiteY2304" fmla="*/ 782507 h 2380521"/>
              <a:gd name="connsiteX2305" fmla="*/ 4225107 w 8023328"/>
              <a:gd name="connsiteY2305" fmla="*/ 782507 h 2380521"/>
              <a:gd name="connsiteX2306" fmla="*/ 4238963 w 8023328"/>
              <a:gd name="connsiteY2306" fmla="*/ 794904 h 2380521"/>
              <a:gd name="connsiteX2307" fmla="*/ 4225107 w 8023328"/>
              <a:gd name="connsiteY2307" fmla="*/ 808761 h 2380521"/>
              <a:gd name="connsiteX2308" fmla="*/ 4212710 w 8023328"/>
              <a:gd name="connsiteY2308" fmla="*/ 794904 h 2380521"/>
              <a:gd name="connsiteX2309" fmla="*/ 4225107 w 8023328"/>
              <a:gd name="connsiteY2309" fmla="*/ 782507 h 2380521"/>
              <a:gd name="connsiteX2310" fmla="*/ 4153295 w 8023328"/>
              <a:gd name="connsiteY2310" fmla="*/ 782507 h 2380521"/>
              <a:gd name="connsiteX2311" fmla="*/ 4168083 w 8023328"/>
              <a:gd name="connsiteY2311" fmla="*/ 794904 h 2380521"/>
              <a:gd name="connsiteX2312" fmla="*/ 4153295 w 8023328"/>
              <a:gd name="connsiteY2312" fmla="*/ 808761 h 2380521"/>
              <a:gd name="connsiteX2313" fmla="*/ 4138507 w 8023328"/>
              <a:gd name="connsiteY2313" fmla="*/ 794904 h 2380521"/>
              <a:gd name="connsiteX2314" fmla="*/ 4153295 w 8023328"/>
              <a:gd name="connsiteY2314" fmla="*/ 782507 h 2380521"/>
              <a:gd name="connsiteX2315" fmla="*/ 4082465 w 8023328"/>
              <a:gd name="connsiteY2315" fmla="*/ 782507 h 2380521"/>
              <a:gd name="connsiteX2316" fmla="*/ 4097254 w 8023328"/>
              <a:gd name="connsiteY2316" fmla="*/ 794904 h 2380521"/>
              <a:gd name="connsiteX2317" fmla="*/ 4082465 w 8023328"/>
              <a:gd name="connsiteY2317" fmla="*/ 808761 h 2380521"/>
              <a:gd name="connsiteX2318" fmla="*/ 4067676 w 8023328"/>
              <a:gd name="connsiteY2318" fmla="*/ 794904 h 2380521"/>
              <a:gd name="connsiteX2319" fmla="*/ 4082465 w 8023328"/>
              <a:gd name="connsiteY2319" fmla="*/ 782507 h 2380521"/>
              <a:gd name="connsiteX2320" fmla="*/ 4010703 w 8023328"/>
              <a:gd name="connsiteY2320" fmla="*/ 782507 h 2380521"/>
              <a:gd name="connsiteX2321" fmla="*/ 4023100 w 8023328"/>
              <a:gd name="connsiteY2321" fmla="*/ 794904 h 2380521"/>
              <a:gd name="connsiteX2322" fmla="*/ 4010703 w 8023328"/>
              <a:gd name="connsiteY2322" fmla="*/ 808761 h 2380521"/>
              <a:gd name="connsiteX2323" fmla="*/ 3996847 w 8023328"/>
              <a:gd name="connsiteY2323" fmla="*/ 794904 h 2380521"/>
              <a:gd name="connsiteX2324" fmla="*/ 4010703 w 8023328"/>
              <a:gd name="connsiteY2324" fmla="*/ 782507 h 2380521"/>
              <a:gd name="connsiteX2325" fmla="*/ 3939871 w 8023328"/>
              <a:gd name="connsiteY2325" fmla="*/ 782507 h 2380521"/>
              <a:gd name="connsiteX2326" fmla="*/ 3952268 w 8023328"/>
              <a:gd name="connsiteY2326" fmla="*/ 794904 h 2380521"/>
              <a:gd name="connsiteX2327" fmla="*/ 3939871 w 8023328"/>
              <a:gd name="connsiteY2327" fmla="*/ 808761 h 2380521"/>
              <a:gd name="connsiteX2328" fmla="*/ 3926015 w 8023328"/>
              <a:gd name="connsiteY2328" fmla="*/ 794904 h 2380521"/>
              <a:gd name="connsiteX2329" fmla="*/ 3939871 w 8023328"/>
              <a:gd name="connsiteY2329" fmla="*/ 782507 h 2380521"/>
              <a:gd name="connsiteX2330" fmla="*/ 3869042 w 8023328"/>
              <a:gd name="connsiteY2330" fmla="*/ 782507 h 2380521"/>
              <a:gd name="connsiteX2331" fmla="*/ 3881439 w 8023328"/>
              <a:gd name="connsiteY2331" fmla="*/ 794904 h 2380521"/>
              <a:gd name="connsiteX2332" fmla="*/ 3869042 w 8023328"/>
              <a:gd name="connsiteY2332" fmla="*/ 808761 h 2380521"/>
              <a:gd name="connsiteX2333" fmla="*/ 3855186 w 8023328"/>
              <a:gd name="connsiteY2333" fmla="*/ 794904 h 2380521"/>
              <a:gd name="connsiteX2334" fmla="*/ 3869042 w 8023328"/>
              <a:gd name="connsiteY2334" fmla="*/ 782507 h 2380521"/>
              <a:gd name="connsiteX2335" fmla="*/ 3796752 w 8023328"/>
              <a:gd name="connsiteY2335" fmla="*/ 782507 h 2380521"/>
              <a:gd name="connsiteX2336" fmla="*/ 3810608 w 8023328"/>
              <a:gd name="connsiteY2336" fmla="*/ 796363 h 2380521"/>
              <a:gd name="connsiteX2337" fmla="*/ 3796752 w 8023328"/>
              <a:gd name="connsiteY2337" fmla="*/ 808761 h 2380521"/>
              <a:gd name="connsiteX2338" fmla="*/ 3784355 w 8023328"/>
              <a:gd name="connsiteY2338" fmla="*/ 796363 h 2380521"/>
              <a:gd name="connsiteX2339" fmla="*/ 3796752 w 8023328"/>
              <a:gd name="connsiteY2339" fmla="*/ 782507 h 2380521"/>
              <a:gd name="connsiteX2340" fmla="*/ 3725922 w 8023328"/>
              <a:gd name="connsiteY2340" fmla="*/ 782507 h 2380521"/>
              <a:gd name="connsiteX2341" fmla="*/ 3739778 w 8023328"/>
              <a:gd name="connsiteY2341" fmla="*/ 796363 h 2380521"/>
              <a:gd name="connsiteX2342" fmla="*/ 3725922 w 8023328"/>
              <a:gd name="connsiteY2342" fmla="*/ 808761 h 2380521"/>
              <a:gd name="connsiteX2343" fmla="*/ 3713525 w 8023328"/>
              <a:gd name="connsiteY2343" fmla="*/ 796363 h 2380521"/>
              <a:gd name="connsiteX2344" fmla="*/ 3725922 w 8023328"/>
              <a:gd name="connsiteY2344" fmla="*/ 782507 h 2380521"/>
              <a:gd name="connsiteX2345" fmla="*/ 3655091 w 8023328"/>
              <a:gd name="connsiteY2345" fmla="*/ 782507 h 2380521"/>
              <a:gd name="connsiteX2346" fmla="*/ 3668947 w 8023328"/>
              <a:gd name="connsiteY2346" fmla="*/ 796363 h 2380521"/>
              <a:gd name="connsiteX2347" fmla="*/ 3655091 w 8023328"/>
              <a:gd name="connsiteY2347" fmla="*/ 808761 h 2380521"/>
              <a:gd name="connsiteX2348" fmla="*/ 3642694 w 8023328"/>
              <a:gd name="connsiteY2348" fmla="*/ 796363 h 2380521"/>
              <a:gd name="connsiteX2349" fmla="*/ 3655091 w 8023328"/>
              <a:gd name="connsiteY2349" fmla="*/ 782507 h 2380521"/>
              <a:gd name="connsiteX2350" fmla="*/ 3583280 w 8023328"/>
              <a:gd name="connsiteY2350" fmla="*/ 782507 h 2380521"/>
              <a:gd name="connsiteX2351" fmla="*/ 3598069 w 8023328"/>
              <a:gd name="connsiteY2351" fmla="*/ 796363 h 2380521"/>
              <a:gd name="connsiteX2352" fmla="*/ 3583280 w 8023328"/>
              <a:gd name="connsiteY2352" fmla="*/ 808761 h 2380521"/>
              <a:gd name="connsiteX2353" fmla="*/ 3568491 w 8023328"/>
              <a:gd name="connsiteY2353" fmla="*/ 796363 h 2380521"/>
              <a:gd name="connsiteX2354" fmla="*/ 3583280 w 8023328"/>
              <a:gd name="connsiteY2354" fmla="*/ 782507 h 2380521"/>
              <a:gd name="connsiteX2355" fmla="*/ 3512449 w 8023328"/>
              <a:gd name="connsiteY2355" fmla="*/ 782507 h 2380521"/>
              <a:gd name="connsiteX2356" fmla="*/ 3527237 w 8023328"/>
              <a:gd name="connsiteY2356" fmla="*/ 796363 h 2380521"/>
              <a:gd name="connsiteX2357" fmla="*/ 3512449 w 8023328"/>
              <a:gd name="connsiteY2357" fmla="*/ 808761 h 2380521"/>
              <a:gd name="connsiteX2358" fmla="*/ 3497661 w 8023328"/>
              <a:gd name="connsiteY2358" fmla="*/ 796363 h 2380521"/>
              <a:gd name="connsiteX2359" fmla="*/ 3512449 w 8023328"/>
              <a:gd name="connsiteY2359" fmla="*/ 782507 h 2380521"/>
              <a:gd name="connsiteX2360" fmla="*/ 3441619 w 8023328"/>
              <a:gd name="connsiteY2360" fmla="*/ 782507 h 2380521"/>
              <a:gd name="connsiteX2361" fmla="*/ 3456408 w 8023328"/>
              <a:gd name="connsiteY2361" fmla="*/ 796363 h 2380521"/>
              <a:gd name="connsiteX2362" fmla="*/ 3441619 w 8023328"/>
              <a:gd name="connsiteY2362" fmla="*/ 808761 h 2380521"/>
              <a:gd name="connsiteX2363" fmla="*/ 3426830 w 8023328"/>
              <a:gd name="connsiteY2363" fmla="*/ 796363 h 2380521"/>
              <a:gd name="connsiteX2364" fmla="*/ 3441619 w 8023328"/>
              <a:gd name="connsiteY2364" fmla="*/ 782507 h 2380521"/>
              <a:gd name="connsiteX2365" fmla="*/ 3369857 w 8023328"/>
              <a:gd name="connsiteY2365" fmla="*/ 782507 h 2380521"/>
              <a:gd name="connsiteX2366" fmla="*/ 3382254 w 8023328"/>
              <a:gd name="connsiteY2366" fmla="*/ 796363 h 2380521"/>
              <a:gd name="connsiteX2367" fmla="*/ 3369857 w 8023328"/>
              <a:gd name="connsiteY2367" fmla="*/ 808761 h 2380521"/>
              <a:gd name="connsiteX2368" fmla="*/ 3356001 w 8023328"/>
              <a:gd name="connsiteY2368" fmla="*/ 796363 h 2380521"/>
              <a:gd name="connsiteX2369" fmla="*/ 3369857 w 8023328"/>
              <a:gd name="connsiteY2369" fmla="*/ 782507 h 2380521"/>
              <a:gd name="connsiteX2370" fmla="*/ 3299083 w 8023328"/>
              <a:gd name="connsiteY2370" fmla="*/ 782507 h 2380521"/>
              <a:gd name="connsiteX2371" fmla="*/ 3311480 w 8023328"/>
              <a:gd name="connsiteY2371" fmla="*/ 796363 h 2380521"/>
              <a:gd name="connsiteX2372" fmla="*/ 3299083 w 8023328"/>
              <a:gd name="connsiteY2372" fmla="*/ 808761 h 2380521"/>
              <a:gd name="connsiteX2373" fmla="*/ 3285229 w 8023328"/>
              <a:gd name="connsiteY2373" fmla="*/ 796363 h 2380521"/>
              <a:gd name="connsiteX2374" fmla="*/ 3299083 w 8023328"/>
              <a:gd name="connsiteY2374" fmla="*/ 782507 h 2380521"/>
              <a:gd name="connsiteX2375" fmla="*/ 3228250 w 8023328"/>
              <a:gd name="connsiteY2375" fmla="*/ 782507 h 2380521"/>
              <a:gd name="connsiteX2376" fmla="*/ 3240649 w 8023328"/>
              <a:gd name="connsiteY2376" fmla="*/ 796363 h 2380521"/>
              <a:gd name="connsiteX2377" fmla="*/ 3228250 w 8023328"/>
              <a:gd name="connsiteY2377" fmla="*/ 808761 h 2380521"/>
              <a:gd name="connsiteX2378" fmla="*/ 3214395 w 8023328"/>
              <a:gd name="connsiteY2378" fmla="*/ 796363 h 2380521"/>
              <a:gd name="connsiteX2379" fmla="*/ 3228250 w 8023328"/>
              <a:gd name="connsiteY2379" fmla="*/ 782507 h 2380521"/>
              <a:gd name="connsiteX2380" fmla="*/ 3152591 w 8023328"/>
              <a:gd name="connsiteY2380" fmla="*/ 782507 h 2380521"/>
              <a:gd name="connsiteX2381" fmla="*/ 3166447 w 8023328"/>
              <a:gd name="connsiteY2381" fmla="*/ 796363 h 2380521"/>
              <a:gd name="connsiteX2382" fmla="*/ 3152591 w 8023328"/>
              <a:gd name="connsiteY2382" fmla="*/ 808761 h 2380521"/>
              <a:gd name="connsiteX2383" fmla="*/ 3140193 w 8023328"/>
              <a:gd name="connsiteY2383" fmla="*/ 796363 h 2380521"/>
              <a:gd name="connsiteX2384" fmla="*/ 3152591 w 8023328"/>
              <a:gd name="connsiteY2384" fmla="*/ 782507 h 2380521"/>
              <a:gd name="connsiteX2385" fmla="*/ 1226672 w 8023328"/>
              <a:gd name="connsiteY2385" fmla="*/ 782507 h 2380521"/>
              <a:gd name="connsiteX2386" fmla="*/ 1240529 w 8023328"/>
              <a:gd name="connsiteY2386" fmla="*/ 796926 h 2380521"/>
              <a:gd name="connsiteX2387" fmla="*/ 1226672 w 8023328"/>
              <a:gd name="connsiteY2387" fmla="*/ 812105 h 2380521"/>
              <a:gd name="connsiteX2388" fmla="*/ 1214283 w 8023328"/>
              <a:gd name="connsiteY2388" fmla="*/ 796926 h 2380521"/>
              <a:gd name="connsiteX2389" fmla="*/ 1226672 w 8023328"/>
              <a:gd name="connsiteY2389" fmla="*/ 782507 h 2380521"/>
              <a:gd name="connsiteX2390" fmla="*/ 1154869 w 8023328"/>
              <a:gd name="connsiteY2390" fmla="*/ 782507 h 2380521"/>
              <a:gd name="connsiteX2391" fmla="*/ 1169658 w 8023328"/>
              <a:gd name="connsiteY2391" fmla="*/ 796926 h 2380521"/>
              <a:gd name="connsiteX2392" fmla="*/ 1154869 w 8023328"/>
              <a:gd name="connsiteY2392" fmla="*/ 812105 h 2380521"/>
              <a:gd name="connsiteX2393" fmla="*/ 1140080 w 8023328"/>
              <a:gd name="connsiteY2393" fmla="*/ 796926 h 2380521"/>
              <a:gd name="connsiteX2394" fmla="*/ 1154869 w 8023328"/>
              <a:gd name="connsiteY2394" fmla="*/ 782507 h 2380521"/>
              <a:gd name="connsiteX2395" fmla="*/ 1084040 w 8023328"/>
              <a:gd name="connsiteY2395" fmla="*/ 782507 h 2380521"/>
              <a:gd name="connsiteX2396" fmla="*/ 1098826 w 8023328"/>
              <a:gd name="connsiteY2396" fmla="*/ 796926 h 2380521"/>
              <a:gd name="connsiteX2397" fmla="*/ 1084040 w 8023328"/>
              <a:gd name="connsiteY2397" fmla="*/ 812105 h 2380521"/>
              <a:gd name="connsiteX2398" fmla="*/ 1069250 w 8023328"/>
              <a:gd name="connsiteY2398" fmla="*/ 796926 h 2380521"/>
              <a:gd name="connsiteX2399" fmla="*/ 1084040 w 8023328"/>
              <a:gd name="connsiteY2399" fmla="*/ 782507 h 2380521"/>
              <a:gd name="connsiteX2400" fmla="*/ 1013594 w 8023328"/>
              <a:gd name="connsiteY2400" fmla="*/ 782507 h 2380521"/>
              <a:gd name="connsiteX2401" fmla="*/ 1028015 w 8023328"/>
              <a:gd name="connsiteY2401" fmla="*/ 796926 h 2380521"/>
              <a:gd name="connsiteX2402" fmla="*/ 1013594 w 8023328"/>
              <a:gd name="connsiteY2402" fmla="*/ 812105 h 2380521"/>
              <a:gd name="connsiteX2403" fmla="*/ 998417 w 8023328"/>
              <a:gd name="connsiteY2403" fmla="*/ 796926 h 2380521"/>
              <a:gd name="connsiteX2404" fmla="*/ 1013594 w 8023328"/>
              <a:gd name="connsiteY2404" fmla="*/ 782507 h 2380521"/>
              <a:gd name="connsiteX2405" fmla="*/ 941447 w 8023328"/>
              <a:gd name="connsiteY2405" fmla="*/ 782507 h 2380521"/>
              <a:gd name="connsiteX2406" fmla="*/ 953844 w 8023328"/>
              <a:gd name="connsiteY2406" fmla="*/ 796926 h 2380521"/>
              <a:gd name="connsiteX2407" fmla="*/ 941447 w 8023328"/>
              <a:gd name="connsiteY2407" fmla="*/ 812105 h 2380521"/>
              <a:gd name="connsiteX2408" fmla="*/ 927591 w 8023328"/>
              <a:gd name="connsiteY2408" fmla="*/ 796926 h 2380521"/>
              <a:gd name="connsiteX2409" fmla="*/ 941447 w 8023328"/>
              <a:gd name="connsiteY2409" fmla="*/ 782507 h 2380521"/>
              <a:gd name="connsiteX2410" fmla="*/ 870615 w 8023328"/>
              <a:gd name="connsiteY2410" fmla="*/ 782507 h 2380521"/>
              <a:gd name="connsiteX2411" fmla="*/ 883013 w 8023328"/>
              <a:gd name="connsiteY2411" fmla="*/ 796926 h 2380521"/>
              <a:gd name="connsiteX2412" fmla="*/ 870615 w 8023328"/>
              <a:gd name="connsiteY2412" fmla="*/ 812105 h 2380521"/>
              <a:gd name="connsiteX2413" fmla="*/ 856759 w 8023328"/>
              <a:gd name="connsiteY2413" fmla="*/ 796926 h 2380521"/>
              <a:gd name="connsiteX2414" fmla="*/ 870615 w 8023328"/>
              <a:gd name="connsiteY2414" fmla="*/ 782507 h 2380521"/>
              <a:gd name="connsiteX2415" fmla="*/ 799784 w 8023328"/>
              <a:gd name="connsiteY2415" fmla="*/ 782507 h 2380521"/>
              <a:gd name="connsiteX2416" fmla="*/ 812183 w 8023328"/>
              <a:gd name="connsiteY2416" fmla="*/ 796926 h 2380521"/>
              <a:gd name="connsiteX2417" fmla="*/ 799784 w 8023328"/>
              <a:gd name="connsiteY2417" fmla="*/ 812105 h 2380521"/>
              <a:gd name="connsiteX2418" fmla="*/ 785929 w 8023328"/>
              <a:gd name="connsiteY2418" fmla="*/ 796926 h 2380521"/>
              <a:gd name="connsiteX2419" fmla="*/ 799784 w 8023328"/>
              <a:gd name="connsiteY2419" fmla="*/ 782507 h 2380521"/>
              <a:gd name="connsiteX2420" fmla="*/ 724123 w 8023328"/>
              <a:gd name="connsiteY2420" fmla="*/ 782507 h 2380521"/>
              <a:gd name="connsiteX2421" fmla="*/ 737981 w 8023328"/>
              <a:gd name="connsiteY2421" fmla="*/ 796926 h 2380521"/>
              <a:gd name="connsiteX2422" fmla="*/ 724123 w 8023328"/>
              <a:gd name="connsiteY2422" fmla="*/ 812105 h 2380521"/>
              <a:gd name="connsiteX2423" fmla="*/ 711726 w 8023328"/>
              <a:gd name="connsiteY2423" fmla="*/ 796926 h 2380521"/>
              <a:gd name="connsiteX2424" fmla="*/ 724123 w 8023328"/>
              <a:gd name="connsiteY2424" fmla="*/ 782507 h 2380521"/>
              <a:gd name="connsiteX2425" fmla="*/ 653293 w 8023328"/>
              <a:gd name="connsiteY2425" fmla="*/ 782507 h 2380521"/>
              <a:gd name="connsiteX2426" fmla="*/ 667149 w 8023328"/>
              <a:gd name="connsiteY2426" fmla="*/ 796926 h 2380521"/>
              <a:gd name="connsiteX2427" fmla="*/ 653293 w 8023328"/>
              <a:gd name="connsiteY2427" fmla="*/ 812105 h 2380521"/>
              <a:gd name="connsiteX2428" fmla="*/ 640896 w 8023328"/>
              <a:gd name="connsiteY2428" fmla="*/ 796926 h 2380521"/>
              <a:gd name="connsiteX2429" fmla="*/ 653293 w 8023328"/>
              <a:gd name="connsiteY2429" fmla="*/ 782507 h 2380521"/>
              <a:gd name="connsiteX2430" fmla="*/ 584855 w 8023328"/>
              <a:gd name="connsiteY2430" fmla="*/ 782507 h 2380521"/>
              <a:gd name="connsiteX2431" fmla="*/ 599643 w 8023328"/>
              <a:gd name="connsiteY2431" fmla="*/ 796926 h 2380521"/>
              <a:gd name="connsiteX2432" fmla="*/ 584855 w 8023328"/>
              <a:gd name="connsiteY2432" fmla="*/ 812105 h 2380521"/>
              <a:gd name="connsiteX2433" fmla="*/ 570066 w 8023328"/>
              <a:gd name="connsiteY2433" fmla="*/ 796926 h 2380521"/>
              <a:gd name="connsiteX2434" fmla="*/ 584855 w 8023328"/>
              <a:gd name="connsiteY2434" fmla="*/ 782507 h 2380521"/>
              <a:gd name="connsiteX2435" fmla="*/ 513654 w 8023328"/>
              <a:gd name="connsiteY2435" fmla="*/ 782507 h 2380521"/>
              <a:gd name="connsiteX2436" fmla="*/ 528831 w 8023328"/>
              <a:gd name="connsiteY2436" fmla="*/ 796926 h 2380521"/>
              <a:gd name="connsiteX2437" fmla="*/ 513654 w 8023328"/>
              <a:gd name="connsiteY2437" fmla="*/ 812105 h 2380521"/>
              <a:gd name="connsiteX2438" fmla="*/ 499235 w 8023328"/>
              <a:gd name="connsiteY2438" fmla="*/ 796926 h 2380521"/>
              <a:gd name="connsiteX2439" fmla="*/ 513654 w 8023328"/>
              <a:gd name="connsiteY2439" fmla="*/ 782507 h 2380521"/>
              <a:gd name="connsiteX2440" fmla="*/ 439821 w 8023328"/>
              <a:gd name="connsiteY2440" fmla="*/ 782507 h 2380521"/>
              <a:gd name="connsiteX2441" fmla="*/ 454611 w 8023328"/>
              <a:gd name="connsiteY2441" fmla="*/ 796926 h 2380521"/>
              <a:gd name="connsiteX2442" fmla="*/ 439821 w 8023328"/>
              <a:gd name="connsiteY2442" fmla="*/ 812105 h 2380521"/>
              <a:gd name="connsiteX2443" fmla="*/ 425033 w 8023328"/>
              <a:gd name="connsiteY2443" fmla="*/ 796926 h 2380521"/>
              <a:gd name="connsiteX2444" fmla="*/ 439821 w 8023328"/>
              <a:gd name="connsiteY2444" fmla="*/ 782507 h 2380521"/>
              <a:gd name="connsiteX2445" fmla="*/ 4439056 w 8023328"/>
              <a:gd name="connsiteY2445" fmla="*/ 711678 h 2380521"/>
              <a:gd name="connsiteX2446" fmla="*/ 4451453 w 8023328"/>
              <a:gd name="connsiteY2446" fmla="*/ 724075 h 2380521"/>
              <a:gd name="connsiteX2447" fmla="*/ 4439056 w 8023328"/>
              <a:gd name="connsiteY2447" fmla="*/ 737932 h 2380521"/>
              <a:gd name="connsiteX2448" fmla="*/ 4425200 w 8023328"/>
              <a:gd name="connsiteY2448" fmla="*/ 724075 h 2380521"/>
              <a:gd name="connsiteX2449" fmla="*/ 4439056 w 8023328"/>
              <a:gd name="connsiteY2449" fmla="*/ 711678 h 2380521"/>
              <a:gd name="connsiteX2450" fmla="*/ 4366768 w 8023328"/>
              <a:gd name="connsiteY2450" fmla="*/ 711678 h 2380521"/>
              <a:gd name="connsiteX2451" fmla="*/ 4380624 w 8023328"/>
              <a:gd name="connsiteY2451" fmla="*/ 724075 h 2380521"/>
              <a:gd name="connsiteX2452" fmla="*/ 4366768 w 8023328"/>
              <a:gd name="connsiteY2452" fmla="*/ 737932 h 2380521"/>
              <a:gd name="connsiteX2453" fmla="*/ 4354371 w 8023328"/>
              <a:gd name="connsiteY2453" fmla="*/ 724075 h 2380521"/>
              <a:gd name="connsiteX2454" fmla="*/ 4366768 w 8023328"/>
              <a:gd name="connsiteY2454" fmla="*/ 711678 h 2380521"/>
              <a:gd name="connsiteX2455" fmla="*/ 4295937 w 8023328"/>
              <a:gd name="connsiteY2455" fmla="*/ 711678 h 2380521"/>
              <a:gd name="connsiteX2456" fmla="*/ 4309793 w 8023328"/>
              <a:gd name="connsiteY2456" fmla="*/ 724075 h 2380521"/>
              <a:gd name="connsiteX2457" fmla="*/ 4295937 w 8023328"/>
              <a:gd name="connsiteY2457" fmla="*/ 737932 h 2380521"/>
              <a:gd name="connsiteX2458" fmla="*/ 4283540 w 8023328"/>
              <a:gd name="connsiteY2458" fmla="*/ 724075 h 2380521"/>
              <a:gd name="connsiteX2459" fmla="*/ 4295937 w 8023328"/>
              <a:gd name="connsiteY2459" fmla="*/ 711678 h 2380521"/>
              <a:gd name="connsiteX2460" fmla="*/ 4225107 w 8023328"/>
              <a:gd name="connsiteY2460" fmla="*/ 711678 h 2380521"/>
              <a:gd name="connsiteX2461" fmla="*/ 4238963 w 8023328"/>
              <a:gd name="connsiteY2461" fmla="*/ 724075 h 2380521"/>
              <a:gd name="connsiteX2462" fmla="*/ 4225107 w 8023328"/>
              <a:gd name="connsiteY2462" fmla="*/ 737932 h 2380521"/>
              <a:gd name="connsiteX2463" fmla="*/ 4212710 w 8023328"/>
              <a:gd name="connsiteY2463" fmla="*/ 724075 h 2380521"/>
              <a:gd name="connsiteX2464" fmla="*/ 4225107 w 8023328"/>
              <a:gd name="connsiteY2464" fmla="*/ 711678 h 2380521"/>
              <a:gd name="connsiteX2465" fmla="*/ 4153295 w 8023328"/>
              <a:gd name="connsiteY2465" fmla="*/ 711678 h 2380521"/>
              <a:gd name="connsiteX2466" fmla="*/ 4168083 w 8023328"/>
              <a:gd name="connsiteY2466" fmla="*/ 724075 h 2380521"/>
              <a:gd name="connsiteX2467" fmla="*/ 4153295 w 8023328"/>
              <a:gd name="connsiteY2467" fmla="*/ 737932 h 2380521"/>
              <a:gd name="connsiteX2468" fmla="*/ 4138507 w 8023328"/>
              <a:gd name="connsiteY2468" fmla="*/ 724075 h 2380521"/>
              <a:gd name="connsiteX2469" fmla="*/ 4153295 w 8023328"/>
              <a:gd name="connsiteY2469" fmla="*/ 711678 h 2380521"/>
              <a:gd name="connsiteX2470" fmla="*/ 4082465 w 8023328"/>
              <a:gd name="connsiteY2470" fmla="*/ 711678 h 2380521"/>
              <a:gd name="connsiteX2471" fmla="*/ 4097254 w 8023328"/>
              <a:gd name="connsiteY2471" fmla="*/ 724075 h 2380521"/>
              <a:gd name="connsiteX2472" fmla="*/ 4082465 w 8023328"/>
              <a:gd name="connsiteY2472" fmla="*/ 737932 h 2380521"/>
              <a:gd name="connsiteX2473" fmla="*/ 4067676 w 8023328"/>
              <a:gd name="connsiteY2473" fmla="*/ 724075 h 2380521"/>
              <a:gd name="connsiteX2474" fmla="*/ 4082465 w 8023328"/>
              <a:gd name="connsiteY2474" fmla="*/ 711678 h 2380521"/>
              <a:gd name="connsiteX2475" fmla="*/ 4010703 w 8023328"/>
              <a:gd name="connsiteY2475" fmla="*/ 711678 h 2380521"/>
              <a:gd name="connsiteX2476" fmla="*/ 4023100 w 8023328"/>
              <a:gd name="connsiteY2476" fmla="*/ 724075 h 2380521"/>
              <a:gd name="connsiteX2477" fmla="*/ 4010703 w 8023328"/>
              <a:gd name="connsiteY2477" fmla="*/ 737932 h 2380521"/>
              <a:gd name="connsiteX2478" fmla="*/ 3996847 w 8023328"/>
              <a:gd name="connsiteY2478" fmla="*/ 724075 h 2380521"/>
              <a:gd name="connsiteX2479" fmla="*/ 4010703 w 8023328"/>
              <a:gd name="connsiteY2479" fmla="*/ 711678 h 2380521"/>
              <a:gd name="connsiteX2480" fmla="*/ 3939871 w 8023328"/>
              <a:gd name="connsiteY2480" fmla="*/ 711678 h 2380521"/>
              <a:gd name="connsiteX2481" fmla="*/ 3952268 w 8023328"/>
              <a:gd name="connsiteY2481" fmla="*/ 724075 h 2380521"/>
              <a:gd name="connsiteX2482" fmla="*/ 3939871 w 8023328"/>
              <a:gd name="connsiteY2482" fmla="*/ 737932 h 2380521"/>
              <a:gd name="connsiteX2483" fmla="*/ 3926015 w 8023328"/>
              <a:gd name="connsiteY2483" fmla="*/ 724075 h 2380521"/>
              <a:gd name="connsiteX2484" fmla="*/ 3939871 w 8023328"/>
              <a:gd name="connsiteY2484" fmla="*/ 711678 h 2380521"/>
              <a:gd name="connsiteX2485" fmla="*/ 3869042 w 8023328"/>
              <a:gd name="connsiteY2485" fmla="*/ 711678 h 2380521"/>
              <a:gd name="connsiteX2486" fmla="*/ 3881439 w 8023328"/>
              <a:gd name="connsiteY2486" fmla="*/ 724075 h 2380521"/>
              <a:gd name="connsiteX2487" fmla="*/ 3869042 w 8023328"/>
              <a:gd name="connsiteY2487" fmla="*/ 737932 h 2380521"/>
              <a:gd name="connsiteX2488" fmla="*/ 3855186 w 8023328"/>
              <a:gd name="connsiteY2488" fmla="*/ 724075 h 2380521"/>
              <a:gd name="connsiteX2489" fmla="*/ 3869042 w 8023328"/>
              <a:gd name="connsiteY2489" fmla="*/ 711678 h 2380521"/>
              <a:gd name="connsiteX2490" fmla="*/ 3796752 w 8023328"/>
              <a:gd name="connsiteY2490" fmla="*/ 711678 h 2380521"/>
              <a:gd name="connsiteX2491" fmla="*/ 3810608 w 8023328"/>
              <a:gd name="connsiteY2491" fmla="*/ 724075 h 2380521"/>
              <a:gd name="connsiteX2492" fmla="*/ 3796752 w 8023328"/>
              <a:gd name="connsiteY2492" fmla="*/ 737932 h 2380521"/>
              <a:gd name="connsiteX2493" fmla="*/ 3784355 w 8023328"/>
              <a:gd name="connsiteY2493" fmla="*/ 724075 h 2380521"/>
              <a:gd name="connsiteX2494" fmla="*/ 3796752 w 8023328"/>
              <a:gd name="connsiteY2494" fmla="*/ 711678 h 2380521"/>
              <a:gd name="connsiteX2495" fmla="*/ 3725922 w 8023328"/>
              <a:gd name="connsiteY2495" fmla="*/ 711678 h 2380521"/>
              <a:gd name="connsiteX2496" fmla="*/ 3739778 w 8023328"/>
              <a:gd name="connsiteY2496" fmla="*/ 724075 h 2380521"/>
              <a:gd name="connsiteX2497" fmla="*/ 3725922 w 8023328"/>
              <a:gd name="connsiteY2497" fmla="*/ 737932 h 2380521"/>
              <a:gd name="connsiteX2498" fmla="*/ 3713525 w 8023328"/>
              <a:gd name="connsiteY2498" fmla="*/ 724075 h 2380521"/>
              <a:gd name="connsiteX2499" fmla="*/ 3725922 w 8023328"/>
              <a:gd name="connsiteY2499" fmla="*/ 711678 h 2380521"/>
              <a:gd name="connsiteX2500" fmla="*/ 3655091 w 8023328"/>
              <a:gd name="connsiteY2500" fmla="*/ 711678 h 2380521"/>
              <a:gd name="connsiteX2501" fmla="*/ 3668947 w 8023328"/>
              <a:gd name="connsiteY2501" fmla="*/ 724075 h 2380521"/>
              <a:gd name="connsiteX2502" fmla="*/ 3655091 w 8023328"/>
              <a:gd name="connsiteY2502" fmla="*/ 737932 h 2380521"/>
              <a:gd name="connsiteX2503" fmla="*/ 3642694 w 8023328"/>
              <a:gd name="connsiteY2503" fmla="*/ 724075 h 2380521"/>
              <a:gd name="connsiteX2504" fmla="*/ 3655091 w 8023328"/>
              <a:gd name="connsiteY2504" fmla="*/ 711678 h 2380521"/>
              <a:gd name="connsiteX2505" fmla="*/ 3583280 w 8023328"/>
              <a:gd name="connsiteY2505" fmla="*/ 711678 h 2380521"/>
              <a:gd name="connsiteX2506" fmla="*/ 3598069 w 8023328"/>
              <a:gd name="connsiteY2506" fmla="*/ 724075 h 2380521"/>
              <a:gd name="connsiteX2507" fmla="*/ 3583280 w 8023328"/>
              <a:gd name="connsiteY2507" fmla="*/ 737932 h 2380521"/>
              <a:gd name="connsiteX2508" fmla="*/ 3568491 w 8023328"/>
              <a:gd name="connsiteY2508" fmla="*/ 724075 h 2380521"/>
              <a:gd name="connsiteX2509" fmla="*/ 3583280 w 8023328"/>
              <a:gd name="connsiteY2509" fmla="*/ 711678 h 2380521"/>
              <a:gd name="connsiteX2510" fmla="*/ 3512449 w 8023328"/>
              <a:gd name="connsiteY2510" fmla="*/ 711678 h 2380521"/>
              <a:gd name="connsiteX2511" fmla="*/ 3527237 w 8023328"/>
              <a:gd name="connsiteY2511" fmla="*/ 724075 h 2380521"/>
              <a:gd name="connsiteX2512" fmla="*/ 3512449 w 8023328"/>
              <a:gd name="connsiteY2512" fmla="*/ 737932 h 2380521"/>
              <a:gd name="connsiteX2513" fmla="*/ 3497661 w 8023328"/>
              <a:gd name="connsiteY2513" fmla="*/ 724075 h 2380521"/>
              <a:gd name="connsiteX2514" fmla="*/ 3512449 w 8023328"/>
              <a:gd name="connsiteY2514" fmla="*/ 711678 h 2380521"/>
              <a:gd name="connsiteX2515" fmla="*/ 3441619 w 8023328"/>
              <a:gd name="connsiteY2515" fmla="*/ 711678 h 2380521"/>
              <a:gd name="connsiteX2516" fmla="*/ 3456408 w 8023328"/>
              <a:gd name="connsiteY2516" fmla="*/ 724075 h 2380521"/>
              <a:gd name="connsiteX2517" fmla="*/ 3441619 w 8023328"/>
              <a:gd name="connsiteY2517" fmla="*/ 737932 h 2380521"/>
              <a:gd name="connsiteX2518" fmla="*/ 3426830 w 8023328"/>
              <a:gd name="connsiteY2518" fmla="*/ 724075 h 2380521"/>
              <a:gd name="connsiteX2519" fmla="*/ 3441619 w 8023328"/>
              <a:gd name="connsiteY2519" fmla="*/ 711678 h 2380521"/>
              <a:gd name="connsiteX2520" fmla="*/ 3369857 w 8023328"/>
              <a:gd name="connsiteY2520" fmla="*/ 711678 h 2380521"/>
              <a:gd name="connsiteX2521" fmla="*/ 3382254 w 8023328"/>
              <a:gd name="connsiteY2521" fmla="*/ 724075 h 2380521"/>
              <a:gd name="connsiteX2522" fmla="*/ 3369857 w 8023328"/>
              <a:gd name="connsiteY2522" fmla="*/ 737932 h 2380521"/>
              <a:gd name="connsiteX2523" fmla="*/ 3356001 w 8023328"/>
              <a:gd name="connsiteY2523" fmla="*/ 724075 h 2380521"/>
              <a:gd name="connsiteX2524" fmla="*/ 3369857 w 8023328"/>
              <a:gd name="connsiteY2524" fmla="*/ 711678 h 2380521"/>
              <a:gd name="connsiteX2525" fmla="*/ 3299086 w 8023328"/>
              <a:gd name="connsiteY2525" fmla="*/ 711678 h 2380521"/>
              <a:gd name="connsiteX2526" fmla="*/ 3311485 w 8023328"/>
              <a:gd name="connsiteY2526" fmla="*/ 724075 h 2380521"/>
              <a:gd name="connsiteX2527" fmla="*/ 3299086 w 8023328"/>
              <a:gd name="connsiteY2527" fmla="*/ 737932 h 2380521"/>
              <a:gd name="connsiteX2528" fmla="*/ 3285234 w 8023328"/>
              <a:gd name="connsiteY2528" fmla="*/ 724075 h 2380521"/>
              <a:gd name="connsiteX2529" fmla="*/ 3299086 w 8023328"/>
              <a:gd name="connsiteY2529" fmla="*/ 711678 h 2380521"/>
              <a:gd name="connsiteX2530" fmla="*/ 3228255 w 8023328"/>
              <a:gd name="connsiteY2530" fmla="*/ 711678 h 2380521"/>
              <a:gd name="connsiteX2531" fmla="*/ 3240654 w 8023328"/>
              <a:gd name="connsiteY2531" fmla="*/ 724075 h 2380521"/>
              <a:gd name="connsiteX2532" fmla="*/ 3228255 w 8023328"/>
              <a:gd name="connsiteY2532" fmla="*/ 737932 h 2380521"/>
              <a:gd name="connsiteX2533" fmla="*/ 3214398 w 8023328"/>
              <a:gd name="connsiteY2533" fmla="*/ 724075 h 2380521"/>
              <a:gd name="connsiteX2534" fmla="*/ 3228255 w 8023328"/>
              <a:gd name="connsiteY2534" fmla="*/ 711678 h 2380521"/>
              <a:gd name="connsiteX2535" fmla="*/ 3152594 w 8023328"/>
              <a:gd name="connsiteY2535" fmla="*/ 711678 h 2380521"/>
              <a:gd name="connsiteX2536" fmla="*/ 3166451 w 8023328"/>
              <a:gd name="connsiteY2536" fmla="*/ 724075 h 2380521"/>
              <a:gd name="connsiteX2537" fmla="*/ 3152594 w 8023328"/>
              <a:gd name="connsiteY2537" fmla="*/ 737932 h 2380521"/>
              <a:gd name="connsiteX2538" fmla="*/ 3140198 w 8023328"/>
              <a:gd name="connsiteY2538" fmla="*/ 725534 h 2380521"/>
              <a:gd name="connsiteX2539" fmla="*/ 3152594 w 8023328"/>
              <a:gd name="connsiteY2539" fmla="*/ 711678 h 2380521"/>
              <a:gd name="connsiteX2540" fmla="*/ 3081763 w 8023328"/>
              <a:gd name="connsiteY2540" fmla="*/ 711678 h 2380521"/>
              <a:gd name="connsiteX2541" fmla="*/ 3095617 w 8023328"/>
              <a:gd name="connsiteY2541" fmla="*/ 725534 h 2380521"/>
              <a:gd name="connsiteX2542" fmla="*/ 3081763 w 8023328"/>
              <a:gd name="connsiteY2542" fmla="*/ 737932 h 2380521"/>
              <a:gd name="connsiteX2543" fmla="*/ 3069364 w 8023328"/>
              <a:gd name="connsiteY2543" fmla="*/ 725534 h 2380521"/>
              <a:gd name="connsiteX2544" fmla="*/ 3081763 w 8023328"/>
              <a:gd name="connsiteY2544" fmla="*/ 711678 h 2380521"/>
              <a:gd name="connsiteX2545" fmla="*/ 3013707 w 8023328"/>
              <a:gd name="connsiteY2545" fmla="*/ 711678 h 2380521"/>
              <a:gd name="connsiteX2546" fmla="*/ 3028128 w 8023328"/>
              <a:gd name="connsiteY2546" fmla="*/ 725534 h 2380521"/>
              <a:gd name="connsiteX2547" fmla="*/ 3013707 w 8023328"/>
              <a:gd name="connsiteY2547" fmla="*/ 737932 h 2380521"/>
              <a:gd name="connsiteX2548" fmla="*/ 2998531 w 8023328"/>
              <a:gd name="connsiteY2548" fmla="*/ 725534 h 2380521"/>
              <a:gd name="connsiteX2549" fmla="*/ 3013707 w 8023328"/>
              <a:gd name="connsiteY2549" fmla="*/ 711678 h 2380521"/>
              <a:gd name="connsiteX2550" fmla="*/ 2942485 w 8023328"/>
              <a:gd name="connsiteY2550" fmla="*/ 711678 h 2380521"/>
              <a:gd name="connsiteX2551" fmla="*/ 2957280 w 8023328"/>
              <a:gd name="connsiteY2551" fmla="*/ 725534 h 2380521"/>
              <a:gd name="connsiteX2552" fmla="*/ 2942485 w 8023328"/>
              <a:gd name="connsiteY2552" fmla="*/ 737932 h 2380521"/>
              <a:gd name="connsiteX2553" fmla="*/ 2927700 w 8023328"/>
              <a:gd name="connsiteY2553" fmla="*/ 725534 h 2380521"/>
              <a:gd name="connsiteX2554" fmla="*/ 2942485 w 8023328"/>
              <a:gd name="connsiteY2554" fmla="*/ 711678 h 2380521"/>
              <a:gd name="connsiteX2555" fmla="*/ 1440620 w 8023328"/>
              <a:gd name="connsiteY2555" fmla="*/ 711678 h 2380521"/>
              <a:gd name="connsiteX2556" fmla="*/ 1453017 w 8023328"/>
              <a:gd name="connsiteY2556" fmla="*/ 726466 h 2380521"/>
              <a:gd name="connsiteX2557" fmla="*/ 1440620 w 8023328"/>
              <a:gd name="connsiteY2557" fmla="*/ 741255 h 2380521"/>
              <a:gd name="connsiteX2558" fmla="*/ 1426765 w 8023328"/>
              <a:gd name="connsiteY2558" fmla="*/ 726466 h 2380521"/>
              <a:gd name="connsiteX2559" fmla="*/ 1440620 w 8023328"/>
              <a:gd name="connsiteY2559" fmla="*/ 711678 h 2380521"/>
              <a:gd name="connsiteX2560" fmla="*/ 1368338 w 8023328"/>
              <a:gd name="connsiteY2560" fmla="*/ 711678 h 2380521"/>
              <a:gd name="connsiteX2561" fmla="*/ 1382190 w 8023328"/>
              <a:gd name="connsiteY2561" fmla="*/ 726466 h 2380521"/>
              <a:gd name="connsiteX2562" fmla="*/ 1368338 w 8023328"/>
              <a:gd name="connsiteY2562" fmla="*/ 741255 h 2380521"/>
              <a:gd name="connsiteX2563" fmla="*/ 1355939 w 8023328"/>
              <a:gd name="connsiteY2563" fmla="*/ 726466 h 2380521"/>
              <a:gd name="connsiteX2564" fmla="*/ 1368338 w 8023328"/>
              <a:gd name="connsiteY2564" fmla="*/ 711678 h 2380521"/>
              <a:gd name="connsiteX2565" fmla="*/ 1297509 w 8023328"/>
              <a:gd name="connsiteY2565" fmla="*/ 711678 h 2380521"/>
              <a:gd name="connsiteX2566" fmla="*/ 1311366 w 8023328"/>
              <a:gd name="connsiteY2566" fmla="*/ 726466 h 2380521"/>
              <a:gd name="connsiteX2567" fmla="*/ 1297509 w 8023328"/>
              <a:gd name="connsiteY2567" fmla="*/ 741255 h 2380521"/>
              <a:gd name="connsiteX2568" fmla="*/ 1285113 w 8023328"/>
              <a:gd name="connsiteY2568" fmla="*/ 726466 h 2380521"/>
              <a:gd name="connsiteX2569" fmla="*/ 1297509 w 8023328"/>
              <a:gd name="connsiteY2569" fmla="*/ 711678 h 2380521"/>
              <a:gd name="connsiteX2570" fmla="*/ 1226678 w 8023328"/>
              <a:gd name="connsiteY2570" fmla="*/ 711678 h 2380521"/>
              <a:gd name="connsiteX2571" fmla="*/ 1240535 w 8023328"/>
              <a:gd name="connsiteY2571" fmla="*/ 726466 h 2380521"/>
              <a:gd name="connsiteX2572" fmla="*/ 1226678 w 8023328"/>
              <a:gd name="connsiteY2572" fmla="*/ 741255 h 2380521"/>
              <a:gd name="connsiteX2573" fmla="*/ 1214288 w 8023328"/>
              <a:gd name="connsiteY2573" fmla="*/ 726466 h 2380521"/>
              <a:gd name="connsiteX2574" fmla="*/ 1226678 w 8023328"/>
              <a:gd name="connsiteY2574" fmla="*/ 711678 h 2380521"/>
              <a:gd name="connsiteX2575" fmla="*/ 1154874 w 8023328"/>
              <a:gd name="connsiteY2575" fmla="*/ 711678 h 2380521"/>
              <a:gd name="connsiteX2576" fmla="*/ 1169663 w 8023328"/>
              <a:gd name="connsiteY2576" fmla="*/ 726466 h 2380521"/>
              <a:gd name="connsiteX2577" fmla="*/ 1154874 w 8023328"/>
              <a:gd name="connsiteY2577" fmla="*/ 741255 h 2380521"/>
              <a:gd name="connsiteX2578" fmla="*/ 1140086 w 8023328"/>
              <a:gd name="connsiteY2578" fmla="*/ 726466 h 2380521"/>
              <a:gd name="connsiteX2579" fmla="*/ 1154874 w 8023328"/>
              <a:gd name="connsiteY2579" fmla="*/ 711678 h 2380521"/>
              <a:gd name="connsiteX2580" fmla="*/ 1084045 w 8023328"/>
              <a:gd name="connsiteY2580" fmla="*/ 711678 h 2380521"/>
              <a:gd name="connsiteX2581" fmla="*/ 1098833 w 8023328"/>
              <a:gd name="connsiteY2581" fmla="*/ 726466 h 2380521"/>
              <a:gd name="connsiteX2582" fmla="*/ 1084045 w 8023328"/>
              <a:gd name="connsiteY2582" fmla="*/ 741255 h 2380521"/>
              <a:gd name="connsiteX2583" fmla="*/ 1069255 w 8023328"/>
              <a:gd name="connsiteY2583" fmla="*/ 726466 h 2380521"/>
              <a:gd name="connsiteX2584" fmla="*/ 1084045 w 8023328"/>
              <a:gd name="connsiteY2584" fmla="*/ 711678 h 2380521"/>
              <a:gd name="connsiteX2585" fmla="*/ 1013599 w 8023328"/>
              <a:gd name="connsiteY2585" fmla="*/ 711678 h 2380521"/>
              <a:gd name="connsiteX2586" fmla="*/ 1028021 w 8023328"/>
              <a:gd name="connsiteY2586" fmla="*/ 726466 h 2380521"/>
              <a:gd name="connsiteX2587" fmla="*/ 1013599 w 8023328"/>
              <a:gd name="connsiteY2587" fmla="*/ 741255 h 2380521"/>
              <a:gd name="connsiteX2588" fmla="*/ 998423 w 8023328"/>
              <a:gd name="connsiteY2588" fmla="*/ 726466 h 2380521"/>
              <a:gd name="connsiteX2589" fmla="*/ 1013599 w 8023328"/>
              <a:gd name="connsiteY2589" fmla="*/ 711678 h 2380521"/>
              <a:gd name="connsiteX2590" fmla="*/ 941452 w 8023328"/>
              <a:gd name="connsiteY2590" fmla="*/ 711678 h 2380521"/>
              <a:gd name="connsiteX2591" fmla="*/ 953848 w 8023328"/>
              <a:gd name="connsiteY2591" fmla="*/ 726466 h 2380521"/>
              <a:gd name="connsiteX2592" fmla="*/ 941452 w 8023328"/>
              <a:gd name="connsiteY2592" fmla="*/ 741255 h 2380521"/>
              <a:gd name="connsiteX2593" fmla="*/ 927596 w 8023328"/>
              <a:gd name="connsiteY2593" fmla="*/ 726466 h 2380521"/>
              <a:gd name="connsiteX2594" fmla="*/ 941452 w 8023328"/>
              <a:gd name="connsiteY2594" fmla="*/ 711678 h 2380521"/>
              <a:gd name="connsiteX2595" fmla="*/ 870620 w 8023328"/>
              <a:gd name="connsiteY2595" fmla="*/ 711678 h 2380521"/>
              <a:gd name="connsiteX2596" fmla="*/ 883018 w 8023328"/>
              <a:gd name="connsiteY2596" fmla="*/ 726466 h 2380521"/>
              <a:gd name="connsiteX2597" fmla="*/ 870620 w 8023328"/>
              <a:gd name="connsiteY2597" fmla="*/ 741255 h 2380521"/>
              <a:gd name="connsiteX2598" fmla="*/ 856764 w 8023328"/>
              <a:gd name="connsiteY2598" fmla="*/ 726466 h 2380521"/>
              <a:gd name="connsiteX2599" fmla="*/ 870620 w 8023328"/>
              <a:gd name="connsiteY2599" fmla="*/ 711678 h 2380521"/>
              <a:gd name="connsiteX2600" fmla="*/ 798331 w 8023328"/>
              <a:gd name="connsiteY2600" fmla="*/ 711678 h 2380521"/>
              <a:gd name="connsiteX2601" fmla="*/ 812189 w 8023328"/>
              <a:gd name="connsiteY2601" fmla="*/ 726466 h 2380521"/>
              <a:gd name="connsiteX2602" fmla="*/ 798331 w 8023328"/>
              <a:gd name="connsiteY2602" fmla="*/ 741255 h 2380521"/>
              <a:gd name="connsiteX2603" fmla="*/ 785934 w 8023328"/>
              <a:gd name="connsiteY2603" fmla="*/ 726466 h 2380521"/>
              <a:gd name="connsiteX2604" fmla="*/ 798331 w 8023328"/>
              <a:gd name="connsiteY2604" fmla="*/ 711678 h 2380521"/>
              <a:gd name="connsiteX2605" fmla="*/ 724129 w 8023328"/>
              <a:gd name="connsiteY2605" fmla="*/ 711678 h 2380521"/>
              <a:gd name="connsiteX2606" fmla="*/ 737986 w 8023328"/>
              <a:gd name="connsiteY2606" fmla="*/ 726466 h 2380521"/>
              <a:gd name="connsiteX2607" fmla="*/ 724129 w 8023328"/>
              <a:gd name="connsiteY2607" fmla="*/ 741255 h 2380521"/>
              <a:gd name="connsiteX2608" fmla="*/ 711732 w 8023328"/>
              <a:gd name="connsiteY2608" fmla="*/ 726466 h 2380521"/>
              <a:gd name="connsiteX2609" fmla="*/ 724129 w 8023328"/>
              <a:gd name="connsiteY2609" fmla="*/ 711678 h 2380521"/>
              <a:gd name="connsiteX2610" fmla="*/ 653298 w 8023328"/>
              <a:gd name="connsiteY2610" fmla="*/ 711678 h 2380521"/>
              <a:gd name="connsiteX2611" fmla="*/ 667154 w 8023328"/>
              <a:gd name="connsiteY2611" fmla="*/ 726466 h 2380521"/>
              <a:gd name="connsiteX2612" fmla="*/ 653298 w 8023328"/>
              <a:gd name="connsiteY2612" fmla="*/ 741255 h 2380521"/>
              <a:gd name="connsiteX2613" fmla="*/ 640901 w 8023328"/>
              <a:gd name="connsiteY2613" fmla="*/ 726466 h 2380521"/>
              <a:gd name="connsiteX2614" fmla="*/ 653298 w 8023328"/>
              <a:gd name="connsiteY2614" fmla="*/ 711678 h 2380521"/>
              <a:gd name="connsiteX2615" fmla="*/ 584861 w 8023328"/>
              <a:gd name="connsiteY2615" fmla="*/ 711678 h 2380521"/>
              <a:gd name="connsiteX2616" fmla="*/ 599648 w 8023328"/>
              <a:gd name="connsiteY2616" fmla="*/ 726466 h 2380521"/>
              <a:gd name="connsiteX2617" fmla="*/ 584861 w 8023328"/>
              <a:gd name="connsiteY2617" fmla="*/ 741255 h 2380521"/>
              <a:gd name="connsiteX2618" fmla="*/ 570071 w 8023328"/>
              <a:gd name="connsiteY2618" fmla="*/ 726466 h 2380521"/>
              <a:gd name="connsiteX2619" fmla="*/ 584861 w 8023328"/>
              <a:gd name="connsiteY2619" fmla="*/ 711678 h 2380521"/>
              <a:gd name="connsiteX2620" fmla="*/ 513660 w 8023328"/>
              <a:gd name="connsiteY2620" fmla="*/ 711678 h 2380521"/>
              <a:gd name="connsiteX2621" fmla="*/ 528837 w 8023328"/>
              <a:gd name="connsiteY2621" fmla="*/ 726466 h 2380521"/>
              <a:gd name="connsiteX2622" fmla="*/ 513660 w 8023328"/>
              <a:gd name="connsiteY2622" fmla="*/ 741255 h 2380521"/>
              <a:gd name="connsiteX2623" fmla="*/ 499241 w 8023328"/>
              <a:gd name="connsiteY2623" fmla="*/ 726466 h 2380521"/>
              <a:gd name="connsiteX2624" fmla="*/ 513660 w 8023328"/>
              <a:gd name="connsiteY2624" fmla="*/ 711678 h 2380521"/>
              <a:gd name="connsiteX2625" fmla="*/ 439826 w 8023328"/>
              <a:gd name="connsiteY2625" fmla="*/ 711678 h 2380521"/>
              <a:gd name="connsiteX2626" fmla="*/ 454616 w 8023328"/>
              <a:gd name="connsiteY2626" fmla="*/ 726466 h 2380521"/>
              <a:gd name="connsiteX2627" fmla="*/ 439826 w 8023328"/>
              <a:gd name="connsiteY2627" fmla="*/ 741255 h 2380521"/>
              <a:gd name="connsiteX2628" fmla="*/ 425038 w 8023328"/>
              <a:gd name="connsiteY2628" fmla="*/ 726466 h 2380521"/>
              <a:gd name="connsiteX2629" fmla="*/ 439826 w 8023328"/>
              <a:gd name="connsiteY2629" fmla="*/ 711678 h 2380521"/>
              <a:gd name="connsiteX2630" fmla="*/ 368064 w 8023328"/>
              <a:gd name="connsiteY2630" fmla="*/ 711678 h 2380521"/>
              <a:gd name="connsiteX2631" fmla="*/ 380462 w 8023328"/>
              <a:gd name="connsiteY2631" fmla="*/ 726466 h 2380521"/>
              <a:gd name="connsiteX2632" fmla="*/ 368064 w 8023328"/>
              <a:gd name="connsiteY2632" fmla="*/ 741255 h 2380521"/>
              <a:gd name="connsiteX2633" fmla="*/ 354207 w 8023328"/>
              <a:gd name="connsiteY2633" fmla="*/ 726466 h 2380521"/>
              <a:gd name="connsiteX2634" fmla="*/ 368064 w 8023328"/>
              <a:gd name="connsiteY2634" fmla="*/ 711678 h 2380521"/>
              <a:gd name="connsiteX2635" fmla="*/ 297232 w 8023328"/>
              <a:gd name="connsiteY2635" fmla="*/ 711678 h 2380521"/>
              <a:gd name="connsiteX2636" fmla="*/ 309630 w 8023328"/>
              <a:gd name="connsiteY2636" fmla="*/ 726466 h 2380521"/>
              <a:gd name="connsiteX2637" fmla="*/ 297232 w 8023328"/>
              <a:gd name="connsiteY2637" fmla="*/ 741255 h 2380521"/>
              <a:gd name="connsiteX2638" fmla="*/ 283376 w 8023328"/>
              <a:gd name="connsiteY2638" fmla="*/ 726466 h 2380521"/>
              <a:gd name="connsiteX2639" fmla="*/ 297232 w 8023328"/>
              <a:gd name="connsiteY2639" fmla="*/ 711678 h 2380521"/>
              <a:gd name="connsiteX2640" fmla="*/ 226403 w 8023328"/>
              <a:gd name="connsiteY2640" fmla="*/ 711678 h 2380521"/>
              <a:gd name="connsiteX2641" fmla="*/ 238801 w 8023328"/>
              <a:gd name="connsiteY2641" fmla="*/ 726466 h 2380521"/>
              <a:gd name="connsiteX2642" fmla="*/ 226403 w 8023328"/>
              <a:gd name="connsiteY2642" fmla="*/ 741255 h 2380521"/>
              <a:gd name="connsiteX2643" fmla="*/ 212548 w 8023328"/>
              <a:gd name="connsiteY2643" fmla="*/ 726466 h 2380521"/>
              <a:gd name="connsiteX2644" fmla="*/ 226403 w 8023328"/>
              <a:gd name="connsiteY2644" fmla="*/ 711678 h 2380521"/>
              <a:gd name="connsiteX2645" fmla="*/ 154106 w 8023328"/>
              <a:gd name="connsiteY2645" fmla="*/ 711678 h 2380521"/>
              <a:gd name="connsiteX2646" fmla="*/ 167962 w 8023328"/>
              <a:gd name="connsiteY2646" fmla="*/ 726466 h 2380521"/>
              <a:gd name="connsiteX2647" fmla="*/ 154106 w 8023328"/>
              <a:gd name="connsiteY2647" fmla="*/ 741255 h 2380521"/>
              <a:gd name="connsiteX2648" fmla="*/ 141708 w 8023328"/>
              <a:gd name="connsiteY2648" fmla="*/ 726466 h 2380521"/>
              <a:gd name="connsiteX2649" fmla="*/ 154106 w 8023328"/>
              <a:gd name="connsiteY2649" fmla="*/ 711678 h 2380521"/>
              <a:gd name="connsiteX2650" fmla="*/ 4227498 w 8023328"/>
              <a:gd name="connsiteY2650" fmla="*/ 640846 h 2380521"/>
              <a:gd name="connsiteX2651" fmla="*/ 4242286 w 8023328"/>
              <a:gd name="connsiteY2651" fmla="*/ 653243 h 2380521"/>
              <a:gd name="connsiteX2652" fmla="*/ 4227498 w 8023328"/>
              <a:gd name="connsiteY2652" fmla="*/ 667100 h 2380521"/>
              <a:gd name="connsiteX2653" fmla="*/ 4212710 w 8023328"/>
              <a:gd name="connsiteY2653" fmla="*/ 653243 h 2380521"/>
              <a:gd name="connsiteX2654" fmla="*/ 4227498 w 8023328"/>
              <a:gd name="connsiteY2654" fmla="*/ 640846 h 2380521"/>
              <a:gd name="connsiteX2655" fmla="*/ 4153295 w 8023328"/>
              <a:gd name="connsiteY2655" fmla="*/ 640846 h 2380521"/>
              <a:gd name="connsiteX2656" fmla="*/ 4168083 w 8023328"/>
              <a:gd name="connsiteY2656" fmla="*/ 653243 h 2380521"/>
              <a:gd name="connsiteX2657" fmla="*/ 4153295 w 8023328"/>
              <a:gd name="connsiteY2657" fmla="*/ 667100 h 2380521"/>
              <a:gd name="connsiteX2658" fmla="*/ 4138507 w 8023328"/>
              <a:gd name="connsiteY2658" fmla="*/ 653243 h 2380521"/>
              <a:gd name="connsiteX2659" fmla="*/ 4153295 w 8023328"/>
              <a:gd name="connsiteY2659" fmla="*/ 640846 h 2380521"/>
              <a:gd name="connsiteX2660" fmla="*/ 4082465 w 8023328"/>
              <a:gd name="connsiteY2660" fmla="*/ 640846 h 2380521"/>
              <a:gd name="connsiteX2661" fmla="*/ 4097254 w 8023328"/>
              <a:gd name="connsiteY2661" fmla="*/ 653243 h 2380521"/>
              <a:gd name="connsiteX2662" fmla="*/ 4082465 w 8023328"/>
              <a:gd name="connsiteY2662" fmla="*/ 667100 h 2380521"/>
              <a:gd name="connsiteX2663" fmla="*/ 4067676 w 8023328"/>
              <a:gd name="connsiteY2663" fmla="*/ 653243 h 2380521"/>
              <a:gd name="connsiteX2664" fmla="*/ 4082465 w 8023328"/>
              <a:gd name="connsiteY2664" fmla="*/ 640846 h 2380521"/>
              <a:gd name="connsiteX2665" fmla="*/ 4010703 w 8023328"/>
              <a:gd name="connsiteY2665" fmla="*/ 640846 h 2380521"/>
              <a:gd name="connsiteX2666" fmla="*/ 4023100 w 8023328"/>
              <a:gd name="connsiteY2666" fmla="*/ 653243 h 2380521"/>
              <a:gd name="connsiteX2667" fmla="*/ 4010703 w 8023328"/>
              <a:gd name="connsiteY2667" fmla="*/ 667100 h 2380521"/>
              <a:gd name="connsiteX2668" fmla="*/ 3996847 w 8023328"/>
              <a:gd name="connsiteY2668" fmla="*/ 653243 h 2380521"/>
              <a:gd name="connsiteX2669" fmla="*/ 4010703 w 8023328"/>
              <a:gd name="connsiteY2669" fmla="*/ 640846 h 2380521"/>
              <a:gd name="connsiteX2670" fmla="*/ 3939871 w 8023328"/>
              <a:gd name="connsiteY2670" fmla="*/ 640846 h 2380521"/>
              <a:gd name="connsiteX2671" fmla="*/ 3952268 w 8023328"/>
              <a:gd name="connsiteY2671" fmla="*/ 653243 h 2380521"/>
              <a:gd name="connsiteX2672" fmla="*/ 3939871 w 8023328"/>
              <a:gd name="connsiteY2672" fmla="*/ 667100 h 2380521"/>
              <a:gd name="connsiteX2673" fmla="*/ 3926015 w 8023328"/>
              <a:gd name="connsiteY2673" fmla="*/ 653243 h 2380521"/>
              <a:gd name="connsiteX2674" fmla="*/ 3939871 w 8023328"/>
              <a:gd name="connsiteY2674" fmla="*/ 640846 h 2380521"/>
              <a:gd name="connsiteX2675" fmla="*/ 3869042 w 8023328"/>
              <a:gd name="connsiteY2675" fmla="*/ 640846 h 2380521"/>
              <a:gd name="connsiteX2676" fmla="*/ 3881439 w 8023328"/>
              <a:gd name="connsiteY2676" fmla="*/ 653243 h 2380521"/>
              <a:gd name="connsiteX2677" fmla="*/ 3869042 w 8023328"/>
              <a:gd name="connsiteY2677" fmla="*/ 667100 h 2380521"/>
              <a:gd name="connsiteX2678" fmla="*/ 3855186 w 8023328"/>
              <a:gd name="connsiteY2678" fmla="*/ 653243 h 2380521"/>
              <a:gd name="connsiteX2679" fmla="*/ 3869042 w 8023328"/>
              <a:gd name="connsiteY2679" fmla="*/ 640846 h 2380521"/>
              <a:gd name="connsiteX2680" fmla="*/ 3796752 w 8023328"/>
              <a:gd name="connsiteY2680" fmla="*/ 640846 h 2380521"/>
              <a:gd name="connsiteX2681" fmla="*/ 3810608 w 8023328"/>
              <a:gd name="connsiteY2681" fmla="*/ 653243 h 2380521"/>
              <a:gd name="connsiteX2682" fmla="*/ 3796752 w 8023328"/>
              <a:gd name="connsiteY2682" fmla="*/ 667100 h 2380521"/>
              <a:gd name="connsiteX2683" fmla="*/ 3784355 w 8023328"/>
              <a:gd name="connsiteY2683" fmla="*/ 653243 h 2380521"/>
              <a:gd name="connsiteX2684" fmla="*/ 3796752 w 8023328"/>
              <a:gd name="connsiteY2684" fmla="*/ 640846 h 2380521"/>
              <a:gd name="connsiteX2685" fmla="*/ 3725922 w 8023328"/>
              <a:gd name="connsiteY2685" fmla="*/ 640846 h 2380521"/>
              <a:gd name="connsiteX2686" fmla="*/ 3739778 w 8023328"/>
              <a:gd name="connsiteY2686" fmla="*/ 653243 h 2380521"/>
              <a:gd name="connsiteX2687" fmla="*/ 3725922 w 8023328"/>
              <a:gd name="connsiteY2687" fmla="*/ 667100 h 2380521"/>
              <a:gd name="connsiteX2688" fmla="*/ 3713525 w 8023328"/>
              <a:gd name="connsiteY2688" fmla="*/ 653243 h 2380521"/>
              <a:gd name="connsiteX2689" fmla="*/ 3725922 w 8023328"/>
              <a:gd name="connsiteY2689" fmla="*/ 640846 h 2380521"/>
              <a:gd name="connsiteX2690" fmla="*/ 3655091 w 8023328"/>
              <a:gd name="connsiteY2690" fmla="*/ 640846 h 2380521"/>
              <a:gd name="connsiteX2691" fmla="*/ 3668947 w 8023328"/>
              <a:gd name="connsiteY2691" fmla="*/ 653243 h 2380521"/>
              <a:gd name="connsiteX2692" fmla="*/ 3655091 w 8023328"/>
              <a:gd name="connsiteY2692" fmla="*/ 667100 h 2380521"/>
              <a:gd name="connsiteX2693" fmla="*/ 3642694 w 8023328"/>
              <a:gd name="connsiteY2693" fmla="*/ 653243 h 2380521"/>
              <a:gd name="connsiteX2694" fmla="*/ 3655091 w 8023328"/>
              <a:gd name="connsiteY2694" fmla="*/ 640846 h 2380521"/>
              <a:gd name="connsiteX2695" fmla="*/ 3583280 w 8023328"/>
              <a:gd name="connsiteY2695" fmla="*/ 640846 h 2380521"/>
              <a:gd name="connsiteX2696" fmla="*/ 3598069 w 8023328"/>
              <a:gd name="connsiteY2696" fmla="*/ 653243 h 2380521"/>
              <a:gd name="connsiteX2697" fmla="*/ 3583280 w 8023328"/>
              <a:gd name="connsiteY2697" fmla="*/ 667100 h 2380521"/>
              <a:gd name="connsiteX2698" fmla="*/ 3568491 w 8023328"/>
              <a:gd name="connsiteY2698" fmla="*/ 653243 h 2380521"/>
              <a:gd name="connsiteX2699" fmla="*/ 3583280 w 8023328"/>
              <a:gd name="connsiteY2699" fmla="*/ 640846 h 2380521"/>
              <a:gd name="connsiteX2700" fmla="*/ 3512449 w 8023328"/>
              <a:gd name="connsiteY2700" fmla="*/ 640846 h 2380521"/>
              <a:gd name="connsiteX2701" fmla="*/ 3527237 w 8023328"/>
              <a:gd name="connsiteY2701" fmla="*/ 653243 h 2380521"/>
              <a:gd name="connsiteX2702" fmla="*/ 3512449 w 8023328"/>
              <a:gd name="connsiteY2702" fmla="*/ 667100 h 2380521"/>
              <a:gd name="connsiteX2703" fmla="*/ 3497661 w 8023328"/>
              <a:gd name="connsiteY2703" fmla="*/ 653243 h 2380521"/>
              <a:gd name="connsiteX2704" fmla="*/ 3512449 w 8023328"/>
              <a:gd name="connsiteY2704" fmla="*/ 640846 h 2380521"/>
              <a:gd name="connsiteX2705" fmla="*/ 3441619 w 8023328"/>
              <a:gd name="connsiteY2705" fmla="*/ 640846 h 2380521"/>
              <a:gd name="connsiteX2706" fmla="*/ 3456408 w 8023328"/>
              <a:gd name="connsiteY2706" fmla="*/ 653243 h 2380521"/>
              <a:gd name="connsiteX2707" fmla="*/ 3441619 w 8023328"/>
              <a:gd name="connsiteY2707" fmla="*/ 667100 h 2380521"/>
              <a:gd name="connsiteX2708" fmla="*/ 3426830 w 8023328"/>
              <a:gd name="connsiteY2708" fmla="*/ 653243 h 2380521"/>
              <a:gd name="connsiteX2709" fmla="*/ 3441619 w 8023328"/>
              <a:gd name="connsiteY2709" fmla="*/ 640846 h 2380521"/>
              <a:gd name="connsiteX2710" fmla="*/ 3369857 w 8023328"/>
              <a:gd name="connsiteY2710" fmla="*/ 640846 h 2380521"/>
              <a:gd name="connsiteX2711" fmla="*/ 3382254 w 8023328"/>
              <a:gd name="connsiteY2711" fmla="*/ 653243 h 2380521"/>
              <a:gd name="connsiteX2712" fmla="*/ 3369857 w 8023328"/>
              <a:gd name="connsiteY2712" fmla="*/ 667100 h 2380521"/>
              <a:gd name="connsiteX2713" fmla="*/ 3356001 w 8023328"/>
              <a:gd name="connsiteY2713" fmla="*/ 653243 h 2380521"/>
              <a:gd name="connsiteX2714" fmla="*/ 3369857 w 8023328"/>
              <a:gd name="connsiteY2714" fmla="*/ 640846 h 2380521"/>
              <a:gd name="connsiteX2715" fmla="*/ 3299091 w 8023328"/>
              <a:gd name="connsiteY2715" fmla="*/ 640846 h 2380521"/>
              <a:gd name="connsiteX2716" fmla="*/ 3311488 w 8023328"/>
              <a:gd name="connsiteY2716" fmla="*/ 653243 h 2380521"/>
              <a:gd name="connsiteX2717" fmla="*/ 3299091 w 8023328"/>
              <a:gd name="connsiteY2717" fmla="*/ 667100 h 2380521"/>
              <a:gd name="connsiteX2718" fmla="*/ 3285237 w 8023328"/>
              <a:gd name="connsiteY2718" fmla="*/ 653243 h 2380521"/>
              <a:gd name="connsiteX2719" fmla="*/ 3299091 w 8023328"/>
              <a:gd name="connsiteY2719" fmla="*/ 640846 h 2380521"/>
              <a:gd name="connsiteX2720" fmla="*/ 3228258 w 8023328"/>
              <a:gd name="connsiteY2720" fmla="*/ 640846 h 2380521"/>
              <a:gd name="connsiteX2721" fmla="*/ 3240658 w 8023328"/>
              <a:gd name="connsiteY2721" fmla="*/ 653243 h 2380521"/>
              <a:gd name="connsiteX2722" fmla="*/ 3228258 w 8023328"/>
              <a:gd name="connsiteY2722" fmla="*/ 667100 h 2380521"/>
              <a:gd name="connsiteX2723" fmla="*/ 3214403 w 8023328"/>
              <a:gd name="connsiteY2723" fmla="*/ 653243 h 2380521"/>
              <a:gd name="connsiteX2724" fmla="*/ 3228258 w 8023328"/>
              <a:gd name="connsiteY2724" fmla="*/ 640846 h 2380521"/>
              <a:gd name="connsiteX2725" fmla="*/ 3152597 w 8023328"/>
              <a:gd name="connsiteY2725" fmla="*/ 640846 h 2380521"/>
              <a:gd name="connsiteX2726" fmla="*/ 3166454 w 8023328"/>
              <a:gd name="connsiteY2726" fmla="*/ 653243 h 2380521"/>
              <a:gd name="connsiteX2727" fmla="*/ 3152597 w 8023328"/>
              <a:gd name="connsiteY2727" fmla="*/ 667100 h 2380521"/>
              <a:gd name="connsiteX2728" fmla="*/ 3140200 w 8023328"/>
              <a:gd name="connsiteY2728" fmla="*/ 653243 h 2380521"/>
              <a:gd name="connsiteX2729" fmla="*/ 3152597 w 8023328"/>
              <a:gd name="connsiteY2729" fmla="*/ 640846 h 2380521"/>
              <a:gd name="connsiteX2730" fmla="*/ 3081767 w 8023328"/>
              <a:gd name="connsiteY2730" fmla="*/ 640846 h 2380521"/>
              <a:gd name="connsiteX2731" fmla="*/ 3095620 w 8023328"/>
              <a:gd name="connsiteY2731" fmla="*/ 653243 h 2380521"/>
              <a:gd name="connsiteX2732" fmla="*/ 3081767 w 8023328"/>
              <a:gd name="connsiteY2732" fmla="*/ 667100 h 2380521"/>
              <a:gd name="connsiteX2733" fmla="*/ 3069366 w 8023328"/>
              <a:gd name="connsiteY2733" fmla="*/ 653243 h 2380521"/>
              <a:gd name="connsiteX2734" fmla="*/ 3081767 w 8023328"/>
              <a:gd name="connsiteY2734" fmla="*/ 640846 h 2380521"/>
              <a:gd name="connsiteX2735" fmla="*/ 3013710 w 8023328"/>
              <a:gd name="connsiteY2735" fmla="*/ 640846 h 2380521"/>
              <a:gd name="connsiteX2736" fmla="*/ 3028129 w 8023328"/>
              <a:gd name="connsiteY2736" fmla="*/ 653243 h 2380521"/>
              <a:gd name="connsiteX2737" fmla="*/ 3013710 w 8023328"/>
              <a:gd name="connsiteY2737" fmla="*/ 667100 h 2380521"/>
              <a:gd name="connsiteX2738" fmla="*/ 2998534 w 8023328"/>
              <a:gd name="connsiteY2738" fmla="*/ 653243 h 2380521"/>
              <a:gd name="connsiteX2739" fmla="*/ 3013710 w 8023328"/>
              <a:gd name="connsiteY2739" fmla="*/ 640846 h 2380521"/>
              <a:gd name="connsiteX2740" fmla="*/ 2942488 w 8023328"/>
              <a:gd name="connsiteY2740" fmla="*/ 640846 h 2380521"/>
              <a:gd name="connsiteX2741" fmla="*/ 2957280 w 8023328"/>
              <a:gd name="connsiteY2741" fmla="*/ 653243 h 2380521"/>
              <a:gd name="connsiteX2742" fmla="*/ 2942488 w 8023328"/>
              <a:gd name="connsiteY2742" fmla="*/ 667100 h 2380521"/>
              <a:gd name="connsiteX2743" fmla="*/ 2927703 w 8023328"/>
              <a:gd name="connsiteY2743" fmla="*/ 653243 h 2380521"/>
              <a:gd name="connsiteX2744" fmla="*/ 2942488 w 8023328"/>
              <a:gd name="connsiteY2744" fmla="*/ 640846 h 2380521"/>
              <a:gd name="connsiteX2745" fmla="*/ 2868288 w 8023328"/>
              <a:gd name="connsiteY2745" fmla="*/ 640846 h 2380521"/>
              <a:gd name="connsiteX2746" fmla="*/ 2883082 w 8023328"/>
              <a:gd name="connsiteY2746" fmla="*/ 653243 h 2380521"/>
              <a:gd name="connsiteX2747" fmla="*/ 2868288 w 8023328"/>
              <a:gd name="connsiteY2747" fmla="*/ 667100 h 2380521"/>
              <a:gd name="connsiteX2748" fmla="*/ 2853498 w 8023328"/>
              <a:gd name="connsiteY2748" fmla="*/ 653243 h 2380521"/>
              <a:gd name="connsiteX2749" fmla="*/ 2868288 w 8023328"/>
              <a:gd name="connsiteY2749" fmla="*/ 640846 h 2380521"/>
              <a:gd name="connsiteX2750" fmla="*/ 2796532 w 8023328"/>
              <a:gd name="connsiteY2750" fmla="*/ 640846 h 2380521"/>
              <a:gd name="connsiteX2751" fmla="*/ 2808926 w 8023328"/>
              <a:gd name="connsiteY2751" fmla="*/ 653243 h 2380521"/>
              <a:gd name="connsiteX2752" fmla="*/ 2796532 w 8023328"/>
              <a:gd name="connsiteY2752" fmla="*/ 667100 h 2380521"/>
              <a:gd name="connsiteX2753" fmla="*/ 2782673 w 8023328"/>
              <a:gd name="connsiteY2753" fmla="*/ 653243 h 2380521"/>
              <a:gd name="connsiteX2754" fmla="*/ 2796532 w 8023328"/>
              <a:gd name="connsiteY2754" fmla="*/ 640846 h 2380521"/>
              <a:gd name="connsiteX2755" fmla="*/ 2725692 w 8023328"/>
              <a:gd name="connsiteY2755" fmla="*/ 640846 h 2380521"/>
              <a:gd name="connsiteX2756" fmla="*/ 2738097 w 8023328"/>
              <a:gd name="connsiteY2756" fmla="*/ 653243 h 2380521"/>
              <a:gd name="connsiteX2757" fmla="*/ 2725692 w 8023328"/>
              <a:gd name="connsiteY2757" fmla="*/ 667100 h 2380521"/>
              <a:gd name="connsiteX2758" fmla="*/ 2711843 w 8023328"/>
              <a:gd name="connsiteY2758" fmla="*/ 653243 h 2380521"/>
              <a:gd name="connsiteX2759" fmla="*/ 2725692 w 8023328"/>
              <a:gd name="connsiteY2759" fmla="*/ 640846 h 2380521"/>
              <a:gd name="connsiteX2760" fmla="*/ 2654867 w 8023328"/>
              <a:gd name="connsiteY2760" fmla="*/ 640846 h 2380521"/>
              <a:gd name="connsiteX2761" fmla="*/ 2667266 w 8023328"/>
              <a:gd name="connsiteY2761" fmla="*/ 653243 h 2380521"/>
              <a:gd name="connsiteX2762" fmla="*/ 2654867 w 8023328"/>
              <a:gd name="connsiteY2762" fmla="*/ 667100 h 2380521"/>
              <a:gd name="connsiteX2763" fmla="*/ 2641013 w 8023328"/>
              <a:gd name="connsiteY2763" fmla="*/ 653243 h 2380521"/>
              <a:gd name="connsiteX2764" fmla="*/ 2654867 w 8023328"/>
              <a:gd name="connsiteY2764" fmla="*/ 640846 h 2380521"/>
              <a:gd name="connsiteX2765" fmla="*/ 2582577 w 8023328"/>
              <a:gd name="connsiteY2765" fmla="*/ 640846 h 2380521"/>
              <a:gd name="connsiteX2766" fmla="*/ 2596432 w 8023328"/>
              <a:gd name="connsiteY2766" fmla="*/ 654702 h 2380521"/>
              <a:gd name="connsiteX2767" fmla="*/ 2582577 w 8023328"/>
              <a:gd name="connsiteY2767" fmla="*/ 667100 h 2380521"/>
              <a:gd name="connsiteX2768" fmla="*/ 2570181 w 8023328"/>
              <a:gd name="connsiteY2768" fmla="*/ 654702 h 2380521"/>
              <a:gd name="connsiteX2769" fmla="*/ 2582577 w 8023328"/>
              <a:gd name="connsiteY2769" fmla="*/ 640846 h 2380521"/>
              <a:gd name="connsiteX2770" fmla="*/ 1728254 w 8023328"/>
              <a:gd name="connsiteY2770" fmla="*/ 640846 h 2380521"/>
              <a:gd name="connsiteX2771" fmla="*/ 1743044 w 8023328"/>
              <a:gd name="connsiteY2771" fmla="*/ 654702 h 2380521"/>
              <a:gd name="connsiteX2772" fmla="*/ 1728254 w 8023328"/>
              <a:gd name="connsiteY2772" fmla="*/ 667100 h 2380521"/>
              <a:gd name="connsiteX2773" fmla="*/ 1713464 w 8023328"/>
              <a:gd name="connsiteY2773" fmla="*/ 654702 h 2380521"/>
              <a:gd name="connsiteX2774" fmla="*/ 1728254 w 8023328"/>
              <a:gd name="connsiteY2774" fmla="*/ 640846 h 2380521"/>
              <a:gd name="connsiteX2775" fmla="*/ 1657423 w 8023328"/>
              <a:gd name="connsiteY2775" fmla="*/ 640846 h 2380521"/>
              <a:gd name="connsiteX2776" fmla="*/ 1672215 w 8023328"/>
              <a:gd name="connsiteY2776" fmla="*/ 654702 h 2380521"/>
              <a:gd name="connsiteX2777" fmla="*/ 1657423 w 8023328"/>
              <a:gd name="connsiteY2777" fmla="*/ 667100 h 2380521"/>
              <a:gd name="connsiteX2778" fmla="*/ 1642644 w 8023328"/>
              <a:gd name="connsiteY2778" fmla="*/ 654702 h 2380521"/>
              <a:gd name="connsiteX2779" fmla="*/ 1657423 w 8023328"/>
              <a:gd name="connsiteY2779" fmla="*/ 640846 h 2380521"/>
              <a:gd name="connsiteX2780" fmla="*/ 1582290 w 8023328"/>
              <a:gd name="connsiteY2780" fmla="*/ 640846 h 2380521"/>
              <a:gd name="connsiteX2781" fmla="*/ 1594694 w 8023328"/>
              <a:gd name="connsiteY2781" fmla="*/ 654702 h 2380521"/>
              <a:gd name="connsiteX2782" fmla="*/ 1582290 w 8023328"/>
              <a:gd name="connsiteY2782" fmla="*/ 667100 h 2380521"/>
              <a:gd name="connsiteX2783" fmla="*/ 1568435 w 8023328"/>
              <a:gd name="connsiteY2783" fmla="*/ 654702 h 2380521"/>
              <a:gd name="connsiteX2784" fmla="*/ 1582290 w 8023328"/>
              <a:gd name="connsiteY2784" fmla="*/ 640846 h 2380521"/>
              <a:gd name="connsiteX2785" fmla="*/ 1512190 w 8023328"/>
              <a:gd name="connsiteY2785" fmla="*/ 640846 h 2380521"/>
              <a:gd name="connsiteX2786" fmla="*/ 1523859 w 8023328"/>
              <a:gd name="connsiteY2786" fmla="*/ 654702 h 2380521"/>
              <a:gd name="connsiteX2787" fmla="*/ 1512190 w 8023328"/>
              <a:gd name="connsiteY2787" fmla="*/ 667100 h 2380521"/>
              <a:gd name="connsiteX2788" fmla="*/ 1497604 w 8023328"/>
              <a:gd name="connsiteY2788" fmla="*/ 654702 h 2380521"/>
              <a:gd name="connsiteX2789" fmla="*/ 1512190 w 8023328"/>
              <a:gd name="connsiteY2789" fmla="*/ 640846 h 2380521"/>
              <a:gd name="connsiteX2790" fmla="*/ 1440623 w 8023328"/>
              <a:gd name="connsiteY2790" fmla="*/ 640846 h 2380521"/>
              <a:gd name="connsiteX2791" fmla="*/ 1453017 w 8023328"/>
              <a:gd name="connsiteY2791" fmla="*/ 654702 h 2380521"/>
              <a:gd name="connsiteX2792" fmla="*/ 1440623 w 8023328"/>
              <a:gd name="connsiteY2792" fmla="*/ 667100 h 2380521"/>
              <a:gd name="connsiteX2793" fmla="*/ 1426767 w 8023328"/>
              <a:gd name="connsiteY2793" fmla="*/ 654702 h 2380521"/>
              <a:gd name="connsiteX2794" fmla="*/ 1440623 w 8023328"/>
              <a:gd name="connsiteY2794" fmla="*/ 640846 h 2380521"/>
              <a:gd name="connsiteX2795" fmla="*/ 1368339 w 8023328"/>
              <a:gd name="connsiteY2795" fmla="*/ 640846 h 2380521"/>
              <a:gd name="connsiteX2796" fmla="*/ 1382194 w 8023328"/>
              <a:gd name="connsiteY2796" fmla="*/ 654702 h 2380521"/>
              <a:gd name="connsiteX2797" fmla="*/ 1368339 w 8023328"/>
              <a:gd name="connsiteY2797" fmla="*/ 667100 h 2380521"/>
              <a:gd name="connsiteX2798" fmla="*/ 1355943 w 8023328"/>
              <a:gd name="connsiteY2798" fmla="*/ 654702 h 2380521"/>
              <a:gd name="connsiteX2799" fmla="*/ 1368339 w 8023328"/>
              <a:gd name="connsiteY2799" fmla="*/ 640846 h 2380521"/>
              <a:gd name="connsiteX2800" fmla="*/ 1297512 w 8023328"/>
              <a:gd name="connsiteY2800" fmla="*/ 640846 h 2380521"/>
              <a:gd name="connsiteX2801" fmla="*/ 1311369 w 8023328"/>
              <a:gd name="connsiteY2801" fmla="*/ 654702 h 2380521"/>
              <a:gd name="connsiteX2802" fmla="*/ 1297512 w 8023328"/>
              <a:gd name="connsiteY2802" fmla="*/ 667100 h 2380521"/>
              <a:gd name="connsiteX2803" fmla="*/ 1285116 w 8023328"/>
              <a:gd name="connsiteY2803" fmla="*/ 654702 h 2380521"/>
              <a:gd name="connsiteX2804" fmla="*/ 1297512 w 8023328"/>
              <a:gd name="connsiteY2804" fmla="*/ 640846 h 2380521"/>
              <a:gd name="connsiteX2805" fmla="*/ 1226680 w 8023328"/>
              <a:gd name="connsiteY2805" fmla="*/ 640846 h 2380521"/>
              <a:gd name="connsiteX2806" fmla="*/ 1240537 w 8023328"/>
              <a:gd name="connsiteY2806" fmla="*/ 654702 h 2380521"/>
              <a:gd name="connsiteX2807" fmla="*/ 1226680 w 8023328"/>
              <a:gd name="connsiteY2807" fmla="*/ 667100 h 2380521"/>
              <a:gd name="connsiteX2808" fmla="*/ 1214291 w 8023328"/>
              <a:gd name="connsiteY2808" fmla="*/ 654702 h 2380521"/>
              <a:gd name="connsiteX2809" fmla="*/ 1226680 w 8023328"/>
              <a:gd name="connsiteY2809" fmla="*/ 640846 h 2380521"/>
              <a:gd name="connsiteX2810" fmla="*/ 1154878 w 8023328"/>
              <a:gd name="connsiteY2810" fmla="*/ 640846 h 2380521"/>
              <a:gd name="connsiteX2811" fmla="*/ 1169666 w 8023328"/>
              <a:gd name="connsiteY2811" fmla="*/ 654702 h 2380521"/>
              <a:gd name="connsiteX2812" fmla="*/ 1154878 w 8023328"/>
              <a:gd name="connsiteY2812" fmla="*/ 667100 h 2380521"/>
              <a:gd name="connsiteX2813" fmla="*/ 1140088 w 8023328"/>
              <a:gd name="connsiteY2813" fmla="*/ 654702 h 2380521"/>
              <a:gd name="connsiteX2814" fmla="*/ 1154878 w 8023328"/>
              <a:gd name="connsiteY2814" fmla="*/ 640846 h 2380521"/>
              <a:gd name="connsiteX2815" fmla="*/ 1084051 w 8023328"/>
              <a:gd name="connsiteY2815" fmla="*/ 640846 h 2380521"/>
              <a:gd name="connsiteX2816" fmla="*/ 1098838 w 8023328"/>
              <a:gd name="connsiteY2816" fmla="*/ 654702 h 2380521"/>
              <a:gd name="connsiteX2817" fmla="*/ 1084051 w 8023328"/>
              <a:gd name="connsiteY2817" fmla="*/ 667100 h 2380521"/>
              <a:gd name="connsiteX2818" fmla="*/ 1069261 w 8023328"/>
              <a:gd name="connsiteY2818" fmla="*/ 654702 h 2380521"/>
              <a:gd name="connsiteX2819" fmla="*/ 1084051 w 8023328"/>
              <a:gd name="connsiteY2819" fmla="*/ 640846 h 2380521"/>
              <a:gd name="connsiteX2820" fmla="*/ 1013010 w 8023328"/>
              <a:gd name="connsiteY2820" fmla="*/ 640846 h 2380521"/>
              <a:gd name="connsiteX2821" fmla="*/ 1024682 w 8023328"/>
              <a:gd name="connsiteY2821" fmla="*/ 654702 h 2380521"/>
              <a:gd name="connsiteX2822" fmla="*/ 1013010 w 8023328"/>
              <a:gd name="connsiteY2822" fmla="*/ 667100 h 2380521"/>
              <a:gd name="connsiteX2823" fmla="*/ 998429 w 8023328"/>
              <a:gd name="connsiteY2823" fmla="*/ 654702 h 2380521"/>
              <a:gd name="connsiteX2824" fmla="*/ 1013010 w 8023328"/>
              <a:gd name="connsiteY2824" fmla="*/ 640846 h 2380521"/>
              <a:gd name="connsiteX2825" fmla="*/ 941457 w 8023328"/>
              <a:gd name="connsiteY2825" fmla="*/ 640846 h 2380521"/>
              <a:gd name="connsiteX2826" fmla="*/ 953852 w 8023328"/>
              <a:gd name="connsiteY2826" fmla="*/ 654702 h 2380521"/>
              <a:gd name="connsiteX2827" fmla="*/ 941457 w 8023328"/>
              <a:gd name="connsiteY2827" fmla="*/ 667100 h 2380521"/>
              <a:gd name="connsiteX2828" fmla="*/ 927599 w 8023328"/>
              <a:gd name="connsiteY2828" fmla="*/ 654702 h 2380521"/>
              <a:gd name="connsiteX2829" fmla="*/ 941457 w 8023328"/>
              <a:gd name="connsiteY2829" fmla="*/ 640846 h 2380521"/>
              <a:gd name="connsiteX2830" fmla="*/ 870622 w 8023328"/>
              <a:gd name="connsiteY2830" fmla="*/ 640846 h 2380521"/>
              <a:gd name="connsiteX2831" fmla="*/ 883024 w 8023328"/>
              <a:gd name="connsiteY2831" fmla="*/ 654702 h 2380521"/>
              <a:gd name="connsiteX2832" fmla="*/ 870622 w 8023328"/>
              <a:gd name="connsiteY2832" fmla="*/ 667100 h 2380521"/>
              <a:gd name="connsiteX2833" fmla="*/ 856770 w 8023328"/>
              <a:gd name="connsiteY2833" fmla="*/ 654702 h 2380521"/>
              <a:gd name="connsiteX2834" fmla="*/ 870622 w 8023328"/>
              <a:gd name="connsiteY2834" fmla="*/ 640846 h 2380521"/>
              <a:gd name="connsiteX2835" fmla="*/ 798337 w 8023328"/>
              <a:gd name="connsiteY2835" fmla="*/ 640846 h 2380521"/>
              <a:gd name="connsiteX2836" fmla="*/ 812191 w 8023328"/>
              <a:gd name="connsiteY2836" fmla="*/ 655635 h 2380521"/>
              <a:gd name="connsiteX2837" fmla="*/ 798337 w 8023328"/>
              <a:gd name="connsiteY2837" fmla="*/ 670424 h 2380521"/>
              <a:gd name="connsiteX2838" fmla="*/ 785937 w 8023328"/>
              <a:gd name="connsiteY2838" fmla="*/ 655635 h 2380521"/>
              <a:gd name="connsiteX2839" fmla="*/ 798337 w 8023328"/>
              <a:gd name="connsiteY2839" fmla="*/ 640846 h 2380521"/>
              <a:gd name="connsiteX2840" fmla="*/ 724134 w 8023328"/>
              <a:gd name="connsiteY2840" fmla="*/ 640846 h 2380521"/>
              <a:gd name="connsiteX2841" fmla="*/ 737989 w 8023328"/>
              <a:gd name="connsiteY2841" fmla="*/ 655635 h 2380521"/>
              <a:gd name="connsiteX2842" fmla="*/ 724134 w 8023328"/>
              <a:gd name="connsiteY2842" fmla="*/ 670424 h 2380521"/>
              <a:gd name="connsiteX2843" fmla="*/ 711735 w 8023328"/>
              <a:gd name="connsiteY2843" fmla="*/ 655635 h 2380521"/>
              <a:gd name="connsiteX2844" fmla="*/ 724134 w 8023328"/>
              <a:gd name="connsiteY2844" fmla="*/ 640846 h 2380521"/>
              <a:gd name="connsiteX2845" fmla="*/ 653301 w 8023328"/>
              <a:gd name="connsiteY2845" fmla="*/ 640846 h 2380521"/>
              <a:gd name="connsiteX2846" fmla="*/ 667160 w 8023328"/>
              <a:gd name="connsiteY2846" fmla="*/ 655635 h 2380521"/>
              <a:gd name="connsiteX2847" fmla="*/ 653301 w 8023328"/>
              <a:gd name="connsiteY2847" fmla="*/ 670424 h 2380521"/>
              <a:gd name="connsiteX2848" fmla="*/ 640907 w 8023328"/>
              <a:gd name="connsiteY2848" fmla="*/ 655635 h 2380521"/>
              <a:gd name="connsiteX2849" fmla="*/ 653301 w 8023328"/>
              <a:gd name="connsiteY2849" fmla="*/ 640846 h 2380521"/>
              <a:gd name="connsiteX2850" fmla="*/ 584864 w 8023328"/>
              <a:gd name="connsiteY2850" fmla="*/ 640846 h 2380521"/>
              <a:gd name="connsiteX2851" fmla="*/ 599651 w 8023328"/>
              <a:gd name="connsiteY2851" fmla="*/ 655635 h 2380521"/>
              <a:gd name="connsiteX2852" fmla="*/ 584864 w 8023328"/>
              <a:gd name="connsiteY2852" fmla="*/ 670424 h 2380521"/>
              <a:gd name="connsiteX2853" fmla="*/ 570075 w 8023328"/>
              <a:gd name="connsiteY2853" fmla="*/ 655635 h 2380521"/>
              <a:gd name="connsiteX2854" fmla="*/ 584864 w 8023328"/>
              <a:gd name="connsiteY2854" fmla="*/ 640846 h 2380521"/>
              <a:gd name="connsiteX2855" fmla="*/ 513663 w 8023328"/>
              <a:gd name="connsiteY2855" fmla="*/ 640846 h 2380521"/>
              <a:gd name="connsiteX2856" fmla="*/ 528843 w 8023328"/>
              <a:gd name="connsiteY2856" fmla="*/ 655635 h 2380521"/>
              <a:gd name="connsiteX2857" fmla="*/ 513663 w 8023328"/>
              <a:gd name="connsiteY2857" fmla="*/ 670424 h 2380521"/>
              <a:gd name="connsiteX2858" fmla="*/ 499246 w 8023328"/>
              <a:gd name="connsiteY2858" fmla="*/ 655635 h 2380521"/>
              <a:gd name="connsiteX2859" fmla="*/ 513663 w 8023328"/>
              <a:gd name="connsiteY2859" fmla="*/ 640846 h 2380521"/>
              <a:gd name="connsiteX2860" fmla="*/ 439832 w 8023328"/>
              <a:gd name="connsiteY2860" fmla="*/ 640846 h 2380521"/>
              <a:gd name="connsiteX2861" fmla="*/ 454622 w 8023328"/>
              <a:gd name="connsiteY2861" fmla="*/ 655635 h 2380521"/>
              <a:gd name="connsiteX2862" fmla="*/ 439832 w 8023328"/>
              <a:gd name="connsiteY2862" fmla="*/ 670424 h 2380521"/>
              <a:gd name="connsiteX2863" fmla="*/ 425044 w 8023328"/>
              <a:gd name="connsiteY2863" fmla="*/ 655635 h 2380521"/>
              <a:gd name="connsiteX2864" fmla="*/ 439832 w 8023328"/>
              <a:gd name="connsiteY2864" fmla="*/ 640846 h 2380521"/>
              <a:gd name="connsiteX2865" fmla="*/ 368070 w 8023328"/>
              <a:gd name="connsiteY2865" fmla="*/ 640846 h 2380521"/>
              <a:gd name="connsiteX2866" fmla="*/ 380465 w 8023328"/>
              <a:gd name="connsiteY2866" fmla="*/ 655635 h 2380521"/>
              <a:gd name="connsiteX2867" fmla="*/ 368070 w 8023328"/>
              <a:gd name="connsiteY2867" fmla="*/ 670424 h 2380521"/>
              <a:gd name="connsiteX2868" fmla="*/ 354211 w 8023328"/>
              <a:gd name="connsiteY2868" fmla="*/ 655635 h 2380521"/>
              <a:gd name="connsiteX2869" fmla="*/ 368070 w 8023328"/>
              <a:gd name="connsiteY2869" fmla="*/ 640846 h 2380521"/>
              <a:gd name="connsiteX2870" fmla="*/ 297235 w 8023328"/>
              <a:gd name="connsiteY2870" fmla="*/ 640846 h 2380521"/>
              <a:gd name="connsiteX2871" fmla="*/ 309631 w 8023328"/>
              <a:gd name="connsiteY2871" fmla="*/ 655635 h 2380521"/>
              <a:gd name="connsiteX2872" fmla="*/ 297235 w 8023328"/>
              <a:gd name="connsiteY2872" fmla="*/ 670424 h 2380521"/>
              <a:gd name="connsiteX2873" fmla="*/ 283379 w 8023328"/>
              <a:gd name="connsiteY2873" fmla="*/ 655635 h 2380521"/>
              <a:gd name="connsiteX2874" fmla="*/ 297235 w 8023328"/>
              <a:gd name="connsiteY2874" fmla="*/ 640846 h 2380521"/>
              <a:gd name="connsiteX2875" fmla="*/ 4082465 w 8023328"/>
              <a:gd name="connsiteY2875" fmla="*/ 570017 h 2380521"/>
              <a:gd name="connsiteX2876" fmla="*/ 4097254 w 8023328"/>
              <a:gd name="connsiteY2876" fmla="*/ 584805 h 2380521"/>
              <a:gd name="connsiteX2877" fmla="*/ 4082465 w 8023328"/>
              <a:gd name="connsiteY2877" fmla="*/ 599594 h 2380521"/>
              <a:gd name="connsiteX2878" fmla="*/ 4067676 w 8023328"/>
              <a:gd name="connsiteY2878" fmla="*/ 584805 h 2380521"/>
              <a:gd name="connsiteX2879" fmla="*/ 4082465 w 8023328"/>
              <a:gd name="connsiteY2879" fmla="*/ 570017 h 2380521"/>
              <a:gd name="connsiteX2880" fmla="*/ 4010703 w 8023328"/>
              <a:gd name="connsiteY2880" fmla="*/ 570017 h 2380521"/>
              <a:gd name="connsiteX2881" fmla="*/ 4023100 w 8023328"/>
              <a:gd name="connsiteY2881" fmla="*/ 584805 h 2380521"/>
              <a:gd name="connsiteX2882" fmla="*/ 4010703 w 8023328"/>
              <a:gd name="connsiteY2882" fmla="*/ 599594 h 2380521"/>
              <a:gd name="connsiteX2883" fmla="*/ 3996847 w 8023328"/>
              <a:gd name="connsiteY2883" fmla="*/ 584805 h 2380521"/>
              <a:gd name="connsiteX2884" fmla="*/ 4010703 w 8023328"/>
              <a:gd name="connsiteY2884" fmla="*/ 570017 h 2380521"/>
              <a:gd name="connsiteX2885" fmla="*/ 3939871 w 8023328"/>
              <a:gd name="connsiteY2885" fmla="*/ 570017 h 2380521"/>
              <a:gd name="connsiteX2886" fmla="*/ 3952268 w 8023328"/>
              <a:gd name="connsiteY2886" fmla="*/ 584805 h 2380521"/>
              <a:gd name="connsiteX2887" fmla="*/ 3939871 w 8023328"/>
              <a:gd name="connsiteY2887" fmla="*/ 599594 h 2380521"/>
              <a:gd name="connsiteX2888" fmla="*/ 3926015 w 8023328"/>
              <a:gd name="connsiteY2888" fmla="*/ 584805 h 2380521"/>
              <a:gd name="connsiteX2889" fmla="*/ 3939871 w 8023328"/>
              <a:gd name="connsiteY2889" fmla="*/ 570017 h 2380521"/>
              <a:gd name="connsiteX2890" fmla="*/ 3869042 w 8023328"/>
              <a:gd name="connsiteY2890" fmla="*/ 570017 h 2380521"/>
              <a:gd name="connsiteX2891" fmla="*/ 3881439 w 8023328"/>
              <a:gd name="connsiteY2891" fmla="*/ 584805 h 2380521"/>
              <a:gd name="connsiteX2892" fmla="*/ 3869042 w 8023328"/>
              <a:gd name="connsiteY2892" fmla="*/ 599594 h 2380521"/>
              <a:gd name="connsiteX2893" fmla="*/ 3855186 w 8023328"/>
              <a:gd name="connsiteY2893" fmla="*/ 584805 h 2380521"/>
              <a:gd name="connsiteX2894" fmla="*/ 3869042 w 8023328"/>
              <a:gd name="connsiteY2894" fmla="*/ 570017 h 2380521"/>
              <a:gd name="connsiteX2895" fmla="*/ 3796752 w 8023328"/>
              <a:gd name="connsiteY2895" fmla="*/ 570017 h 2380521"/>
              <a:gd name="connsiteX2896" fmla="*/ 3810608 w 8023328"/>
              <a:gd name="connsiteY2896" fmla="*/ 584805 h 2380521"/>
              <a:gd name="connsiteX2897" fmla="*/ 3796752 w 8023328"/>
              <a:gd name="connsiteY2897" fmla="*/ 599594 h 2380521"/>
              <a:gd name="connsiteX2898" fmla="*/ 3784355 w 8023328"/>
              <a:gd name="connsiteY2898" fmla="*/ 584805 h 2380521"/>
              <a:gd name="connsiteX2899" fmla="*/ 3796752 w 8023328"/>
              <a:gd name="connsiteY2899" fmla="*/ 570017 h 2380521"/>
              <a:gd name="connsiteX2900" fmla="*/ 3725922 w 8023328"/>
              <a:gd name="connsiteY2900" fmla="*/ 570017 h 2380521"/>
              <a:gd name="connsiteX2901" fmla="*/ 3739778 w 8023328"/>
              <a:gd name="connsiteY2901" fmla="*/ 584805 h 2380521"/>
              <a:gd name="connsiteX2902" fmla="*/ 3725922 w 8023328"/>
              <a:gd name="connsiteY2902" fmla="*/ 599594 h 2380521"/>
              <a:gd name="connsiteX2903" fmla="*/ 3713525 w 8023328"/>
              <a:gd name="connsiteY2903" fmla="*/ 584805 h 2380521"/>
              <a:gd name="connsiteX2904" fmla="*/ 3725922 w 8023328"/>
              <a:gd name="connsiteY2904" fmla="*/ 570017 h 2380521"/>
              <a:gd name="connsiteX2905" fmla="*/ 3655091 w 8023328"/>
              <a:gd name="connsiteY2905" fmla="*/ 570017 h 2380521"/>
              <a:gd name="connsiteX2906" fmla="*/ 3668947 w 8023328"/>
              <a:gd name="connsiteY2906" fmla="*/ 582414 h 2380521"/>
              <a:gd name="connsiteX2907" fmla="*/ 3655091 w 8023328"/>
              <a:gd name="connsiteY2907" fmla="*/ 596271 h 2380521"/>
              <a:gd name="connsiteX2908" fmla="*/ 3642694 w 8023328"/>
              <a:gd name="connsiteY2908" fmla="*/ 582414 h 2380521"/>
              <a:gd name="connsiteX2909" fmla="*/ 3655091 w 8023328"/>
              <a:gd name="connsiteY2909" fmla="*/ 570017 h 2380521"/>
              <a:gd name="connsiteX2910" fmla="*/ 3583280 w 8023328"/>
              <a:gd name="connsiteY2910" fmla="*/ 570017 h 2380521"/>
              <a:gd name="connsiteX2911" fmla="*/ 3598069 w 8023328"/>
              <a:gd name="connsiteY2911" fmla="*/ 582414 h 2380521"/>
              <a:gd name="connsiteX2912" fmla="*/ 3583280 w 8023328"/>
              <a:gd name="connsiteY2912" fmla="*/ 596271 h 2380521"/>
              <a:gd name="connsiteX2913" fmla="*/ 3568491 w 8023328"/>
              <a:gd name="connsiteY2913" fmla="*/ 582414 h 2380521"/>
              <a:gd name="connsiteX2914" fmla="*/ 3583280 w 8023328"/>
              <a:gd name="connsiteY2914" fmla="*/ 570017 h 2380521"/>
              <a:gd name="connsiteX2915" fmla="*/ 3512449 w 8023328"/>
              <a:gd name="connsiteY2915" fmla="*/ 570017 h 2380521"/>
              <a:gd name="connsiteX2916" fmla="*/ 3527237 w 8023328"/>
              <a:gd name="connsiteY2916" fmla="*/ 582414 h 2380521"/>
              <a:gd name="connsiteX2917" fmla="*/ 3512449 w 8023328"/>
              <a:gd name="connsiteY2917" fmla="*/ 596271 h 2380521"/>
              <a:gd name="connsiteX2918" fmla="*/ 3497661 w 8023328"/>
              <a:gd name="connsiteY2918" fmla="*/ 582414 h 2380521"/>
              <a:gd name="connsiteX2919" fmla="*/ 3512449 w 8023328"/>
              <a:gd name="connsiteY2919" fmla="*/ 570017 h 2380521"/>
              <a:gd name="connsiteX2920" fmla="*/ 3441619 w 8023328"/>
              <a:gd name="connsiteY2920" fmla="*/ 570017 h 2380521"/>
              <a:gd name="connsiteX2921" fmla="*/ 3456408 w 8023328"/>
              <a:gd name="connsiteY2921" fmla="*/ 582414 h 2380521"/>
              <a:gd name="connsiteX2922" fmla="*/ 3441619 w 8023328"/>
              <a:gd name="connsiteY2922" fmla="*/ 596271 h 2380521"/>
              <a:gd name="connsiteX2923" fmla="*/ 3426830 w 8023328"/>
              <a:gd name="connsiteY2923" fmla="*/ 582414 h 2380521"/>
              <a:gd name="connsiteX2924" fmla="*/ 3441619 w 8023328"/>
              <a:gd name="connsiteY2924" fmla="*/ 570017 h 2380521"/>
              <a:gd name="connsiteX2925" fmla="*/ 3369857 w 8023328"/>
              <a:gd name="connsiteY2925" fmla="*/ 570017 h 2380521"/>
              <a:gd name="connsiteX2926" fmla="*/ 3382254 w 8023328"/>
              <a:gd name="connsiteY2926" fmla="*/ 582414 h 2380521"/>
              <a:gd name="connsiteX2927" fmla="*/ 3369857 w 8023328"/>
              <a:gd name="connsiteY2927" fmla="*/ 596271 h 2380521"/>
              <a:gd name="connsiteX2928" fmla="*/ 3356001 w 8023328"/>
              <a:gd name="connsiteY2928" fmla="*/ 582414 h 2380521"/>
              <a:gd name="connsiteX2929" fmla="*/ 3369857 w 8023328"/>
              <a:gd name="connsiteY2929" fmla="*/ 570017 h 2380521"/>
              <a:gd name="connsiteX2930" fmla="*/ 3299091 w 8023328"/>
              <a:gd name="connsiteY2930" fmla="*/ 570017 h 2380521"/>
              <a:gd name="connsiteX2931" fmla="*/ 3311491 w 8023328"/>
              <a:gd name="connsiteY2931" fmla="*/ 582414 h 2380521"/>
              <a:gd name="connsiteX2932" fmla="*/ 3299091 w 8023328"/>
              <a:gd name="connsiteY2932" fmla="*/ 596271 h 2380521"/>
              <a:gd name="connsiteX2933" fmla="*/ 3285240 w 8023328"/>
              <a:gd name="connsiteY2933" fmla="*/ 582414 h 2380521"/>
              <a:gd name="connsiteX2934" fmla="*/ 3299091 w 8023328"/>
              <a:gd name="connsiteY2934" fmla="*/ 570017 h 2380521"/>
              <a:gd name="connsiteX2935" fmla="*/ 3226803 w 8023328"/>
              <a:gd name="connsiteY2935" fmla="*/ 570017 h 2380521"/>
              <a:gd name="connsiteX2936" fmla="*/ 3240660 w 8023328"/>
              <a:gd name="connsiteY2936" fmla="*/ 582414 h 2380521"/>
              <a:gd name="connsiteX2937" fmla="*/ 3226803 w 8023328"/>
              <a:gd name="connsiteY2937" fmla="*/ 596271 h 2380521"/>
              <a:gd name="connsiteX2938" fmla="*/ 3214406 w 8023328"/>
              <a:gd name="connsiteY2938" fmla="*/ 582414 h 2380521"/>
              <a:gd name="connsiteX2939" fmla="*/ 3226803 w 8023328"/>
              <a:gd name="connsiteY2939" fmla="*/ 570017 h 2380521"/>
              <a:gd name="connsiteX2940" fmla="*/ 3152600 w 8023328"/>
              <a:gd name="connsiteY2940" fmla="*/ 570017 h 2380521"/>
              <a:gd name="connsiteX2941" fmla="*/ 3166454 w 8023328"/>
              <a:gd name="connsiteY2941" fmla="*/ 582414 h 2380521"/>
              <a:gd name="connsiteX2942" fmla="*/ 3152600 w 8023328"/>
              <a:gd name="connsiteY2942" fmla="*/ 596271 h 2380521"/>
              <a:gd name="connsiteX2943" fmla="*/ 3140203 w 8023328"/>
              <a:gd name="connsiteY2943" fmla="*/ 582414 h 2380521"/>
              <a:gd name="connsiteX2944" fmla="*/ 3152600 w 8023328"/>
              <a:gd name="connsiteY2944" fmla="*/ 570017 h 2380521"/>
              <a:gd name="connsiteX2945" fmla="*/ 3081770 w 8023328"/>
              <a:gd name="connsiteY2945" fmla="*/ 570017 h 2380521"/>
              <a:gd name="connsiteX2946" fmla="*/ 3095622 w 8023328"/>
              <a:gd name="connsiteY2946" fmla="*/ 582414 h 2380521"/>
              <a:gd name="connsiteX2947" fmla="*/ 3081770 w 8023328"/>
              <a:gd name="connsiteY2947" fmla="*/ 596271 h 2380521"/>
              <a:gd name="connsiteX2948" fmla="*/ 3069369 w 8023328"/>
              <a:gd name="connsiteY2948" fmla="*/ 582414 h 2380521"/>
              <a:gd name="connsiteX2949" fmla="*/ 3081770 w 8023328"/>
              <a:gd name="connsiteY2949" fmla="*/ 570017 h 2380521"/>
              <a:gd name="connsiteX2950" fmla="*/ 3013712 w 8023328"/>
              <a:gd name="connsiteY2950" fmla="*/ 570017 h 2380521"/>
              <a:gd name="connsiteX2951" fmla="*/ 3028132 w 8023328"/>
              <a:gd name="connsiteY2951" fmla="*/ 582414 h 2380521"/>
              <a:gd name="connsiteX2952" fmla="*/ 3013712 w 8023328"/>
              <a:gd name="connsiteY2952" fmla="*/ 596271 h 2380521"/>
              <a:gd name="connsiteX2953" fmla="*/ 2998537 w 8023328"/>
              <a:gd name="connsiteY2953" fmla="*/ 582414 h 2380521"/>
              <a:gd name="connsiteX2954" fmla="*/ 3013712 w 8023328"/>
              <a:gd name="connsiteY2954" fmla="*/ 570017 h 2380521"/>
              <a:gd name="connsiteX2955" fmla="*/ 2942491 w 8023328"/>
              <a:gd name="connsiteY2955" fmla="*/ 570017 h 2380521"/>
              <a:gd name="connsiteX2956" fmla="*/ 2957285 w 8023328"/>
              <a:gd name="connsiteY2956" fmla="*/ 582414 h 2380521"/>
              <a:gd name="connsiteX2957" fmla="*/ 2942491 w 8023328"/>
              <a:gd name="connsiteY2957" fmla="*/ 596271 h 2380521"/>
              <a:gd name="connsiteX2958" fmla="*/ 2927705 w 8023328"/>
              <a:gd name="connsiteY2958" fmla="*/ 582414 h 2380521"/>
              <a:gd name="connsiteX2959" fmla="*/ 2942491 w 8023328"/>
              <a:gd name="connsiteY2959" fmla="*/ 570017 h 2380521"/>
              <a:gd name="connsiteX2960" fmla="*/ 2868288 w 8023328"/>
              <a:gd name="connsiteY2960" fmla="*/ 570017 h 2380521"/>
              <a:gd name="connsiteX2961" fmla="*/ 2883082 w 8023328"/>
              <a:gd name="connsiteY2961" fmla="*/ 582414 h 2380521"/>
              <a:gd name="connsiteX2962" fmla="*/ 2868288 w 8023328"/>
              <a:gd name="connsiteY2962" fmla="*/ 596271 h 2380521"/>
              <a:gd name="connsiteX2963" fmla="*/ 2853502 w 8023328"/>
              <a:gd name="connsiteY2963" fmla="*/ 582414 h 2380521"/>
              <a:gd name="connsiteX2964" fmla="*/ 2868288 w 8023328"/>
              <a:gd name="connsiteY2964" fmla="*/ 570017 h 2380521"/>
              <a:gd name="connsiteX2965" fmla="*/ 2796532 w 8023328"/>
              <a:gd name="connsiteY2965" fmla="*/ 570017 h 2380521"/>
              <a:gd name="connsiteX2966" fmla="*/ 2808931 w 8023328"/>
              <a:gd name="connsiteY2966" fmla="*/ 582414 h 2380521"/>
              <a:gd name="connsiteX2967" fmla="*/ 2796532 w 8023328"/>
              <a:gd name="connsiteY2967" fmla="*/ 596271 h 2380521"/>
              <a:gd name="connsiteX2968" fmla="*/ 2782675 w 8023328"/>
              <a:gd name="connsiteY2968" fmla="*/ 582414 h 2380521"/>
              <a:gd name="connsiteX2969" fmla="*/ 2796532 w 8023328"/>
              <a:gd name="connsiteY2969" fmla="*/ 570017 h 2380521"/>
              <a:gd name="connsiteX2970" fmla="*/ 2725695 w 8023328"/>
              <a:gd name="connsiteY2970" fmla="*/ 570017 h 2380521"/>
              <a:gd name="connsiteX2971" fmla="*/ 2738097 w 8023328"/>
              <a:gd name="connsiteY2971" fmla="*/ 582414 h 2380521"/>
              <a:gd name="connsiteX2972" fmla="*/ 2725695 w 8023328"/>
              <a:gd name="connsiteY2972" fmla="*/ 596271 h 2380521"/>
              <a:gd name="connsiteX2973" fmla="*/ 2711843 w 8023328"/>
              <a:gd name="connsiteY2973" fmla="*/ 582414 h 2380521"/>
              <a:gd name="connsiteX2974" fmla="*/ 2725695 w 8023328"/>
              <a:gd name="connsiteY2974" fmla="*/ 570017 h 2380521"/>
              <a:gd name="connsiteX2975" fmla="*/ 2654867 w 8023328"/>
              <a:gd name="connsiteY2975" fmla="*/ 570017 h 2380521"/>
              <a:gd name="connsiteX2976" fmla="*/ 2667266 w 8023328"/>
              <a:gd name="connsiteY2976" fmla="*/ 582414 h 2380521"/>
              <a:gd name="connsiteX2977" fmla="*/ 2654867 w 8023328"/>
              <a:gd name="connsiteY2977" fmla="*/ 596271 h 2380521"/>
              <a:gd name="connsiteX2978" fmla="*/ 2641013 w 8023328"/>
              <a:gd name="connsiteY2978" fmla="*/ 582414 h 2380521"/>
              <a:gd name="connsiteX2979" fmla="*/ 2654867 w 8023328"/>
              <a:gd name="connsiteY2979" fmla="*/ 570017 h 2380521"/>
              <a:gd name="connsiteX2980" fmla="*/ 2582580 w 8023328"/>
              <a:gd name="connsiteY2980" fmla="*/ 570017 h 2380521"/>
              <a:gd name="connsiteX2981" fmla="*/ 2596435 w 8023328"/>
              <a:gd name="connsiteY2981" fmla="*/ 582414 h 2380521"/>
              <a:gd name="connsiteX2982" fmla="*/ 2582580 w 8023328"/>
              <a:gd name="connsiteY2982" fmla="*/ 596271 h 2380521"/>
              <a:gd name="connsiteX2983" fmla="*/ 2570184 w 8023328"/>
              <a:gd name="connsiteY2983" fmla="*/ 582414 h 2380521"/>
              <a:gd name="connsiteX2984" fmla="*/ 2582580 w 8023328"/>
              <a:gd name="connsiteY2984" fmla="*/ 570017 h 2380521"/>
              <a:gd name="connsiteX2985" fmla="*/ 2511026 w 8023328"/>
              <a:gd name="connsiteY2985" fmla="*/ 570017 h 2380521"/>
              <a:gd name="connsiteX2986" fmla="*/ 2525610 w 8023328"/>
              <a:gd name="connsiteY2986" fmla="*/ 582414 h 2380521"/>
              <a:gd name="connsiteX2987" fmla="*/ 2511026 w 8023328"/>
              <a:gd name="connsiteY2987" fmla="*/ 596271 h 2380521"/>
              <a:gd name="connsiteX2988" fmla="*/ 2499358 w 8023328"/>
              <a:gd name="connsiteY2988" fmla="*/ 582414 h 2380521"/>
              <a:gd name="connsiteX2989" fmla="*/ 2511026 w 8023328"/>
              <a:gd name="connsiteY2989" fmla="*/ 570017 h 2380521"/>
              <a:gd name="connsiteX2990" fmla="*/ 2440921 w 8023328"/>
              <a:gd name="connsiteY2990" fmla="*/ 570017 h 2380521"/>
              <a:gd name="connsiteX2991" fmla="*/ 2454778 w 8023328"/>
              <a:gd name="connsiteY2991" fmla="*/ 582414 h 2380521"/>
              <a:gd name="connsiteX2992" fmla="*/ 2440921 w 8023328"/>
              <a:gd name="connsiteY2992" fmla="*/ 596271 h 2380521"/>
              <a:gd name="connsiteX2993" fmla="*/ 2428525 w 8023328"/>
              <a:gd name="connsiteY2993" fmla="*/ 582414 h 2380521"/>
              <a:gd name="connsiteX2994" fmla="*/ 2440921 w 8023328"/>
              <a:gd name="connsiteY2994" fmla="*/ 570017 h 2380521"/>
              <a:gd name="connsiteX2995" fmla="*/ 2369108 w 8023328"/>
              <a:gd name="connsiteY2995" fmla="*/ 570017 h 2380521"/>
              <a:gd name="connsiteX2996" fmla="*/ 2383896 w 8023328"/>
              <a:gd name="connsiteY2996" fmla="*/ 582414 h 2380521"/>
              <a:gd name="connsiteX2997" fmla="*/ 2369108 w 8023328"/>
              <a:gd name="connsiteY2997" fmla="*/ 596271 h 2380521"/>
              <a:gd name="connsiteX2998" fmla="*/ 2354319 w 8023328"/>
              <a:gd name="connsiteY2998" fmla="*/ 582414 h 2380521"/>
              <a:gd name="connsiteX2999" fmla="*/ 2369108 w 8023328"/>
              <a:gd name="connsiteY2999" fmla="*/ 570017 h 2380521"/>
              <a:gd name="connsiteX3000" fmla="*/ 2298275 w 8023328"/>
              <a:gd name="connsiteY3000" fmla="*/ 570017 h 2380521"/>
              <a:gd name="connsiteX3001" fmla="*/ 2313064 w 8023328"/>
              <a:gd name="connsiteY3001" fmla="*/ 582414 h 2380521"/>
              <a:gd name="connsiteX3002" fmla="*/ 2298275 w 8023328"/>
              <a:gd name="connsiteY3002" fmla="*/ 596271 h 2380521"/>
              <a:gd name="connsiteX3003" fmla="*/ 2283487 w 8023328"/>
              <a:gd name="connsiteY3003" fmla="*/ 582414 h 2380521"/>
              <a:gd name="connsiteX3004" fmla="*/ 2298275 w 8023328"/>
              <a:gd name="connsiteY3004" fmla="*/ 570017 h 2380521"/>
              <a:gd name="connsiteX3005" fmla="*/ 2226512 w 8023328"/>
              <a:gd name="connsiteY3005" fmla="*/ 570017 h 2380521"/>
              <a:gd name="connsiteX3006" fmla="*/ 2238911 w 8023328"/>
              <a:gd name="connsiteY3006" fmla="*/ 582414 h 2380521"/>
              <a:gd name="connsiteX3007" fmla="*/ 2226512 w 8023328"/>
              <a:gd name="connsiteY3007" fmla="*/ 596271 h 2380521"/>
              <a:gd name="connsiteX3008" fmla="*/ 2212655 w 8023328"/>
              <a:gd name="connsiteY3008" fmla="*/ 582414 h 2380521"/>
              <a:gd name="connsiteX3009" fmla="*/ 2226512 w 8023328"/>
              <a:gd name="connsiteY3009" fmla="*/ 570017 h 2380521"/>
              <a:gd name="connsiteX3010" fmla="*/ 2155680 w 8023328"/>
              <a:gd name="connsiteY3010" fmla="*/ 570017 h 2380521"/>
              <a:gd name="connsiteX3011" fmla="*/ 2168079 w 8023328"/>
              <a:gd name="connsiteY3011" fmla="*/ 582414 h 2380521"/>
              <a:gd name="connsiteX3012" fmla="*/ 2155680 w 8023328"/>
              <a:gd name="connsiteY3012" fmla="*/ 596271 h 2380521"/>
              <a:gd name="connsiteX3013" fmla="*/ 2141823 w 8023328"/>
              <a:gd name="connsiteY3013" fmla="*/ 582414 h 2380521"/>
              <a:gd name="connsiteX3014" fmla="*/ 2155680 w 8023328"/>
              <a:gd name="connsiteY3014" fmla="*/ 570017 h 2380521"/>
              <a:gd name="connsiteX3015" fmla="*/ 2084846 w 8023328"/>
              <a:gd name="connsiteY3015" fmla="*/ 570017 h 2380521"/>
              <a:gd name="connsiteX3016" fmla="*/ 2097246 w 8023328"/>
              <a:gd name="connsiteY3016" fmla="*/ 582414 h 2380521"/>
              <a:gd name="connsiteX3017" fmla="*/ 2084846 w 8023328"/>
              <a:gd name="connsiteY3017" fmla="*/ 596271 h 2380521"/>
              <a:gd name="connsiteX3018" fmla="*/ 2070989 w 8023328"/>
              <a:gd name="connsiteY3018" fmla="*/ 582414 h 2380521"/>
              <a:gd name="connsiteX3019" fmla="*/ 2084846 w 8023328"/>
              <a:gd name="connsiteY3019" fmla="*/ 570017 h 2380521"/>
              <a:gd name="connsiteX3020" fmla="*/ 2011831 w 8023328"/>
              <a:gd name="connsiteY3020" fmla="*/ 570017 h 2380521"/>
              <a:gd name="connsiteX3021" fmla="*/ 2026416 w 8023328"/>
              <a:gd name="connsiteY3021" fmla="*/ 582414 h 2380521"/>
              <a:gd name="connsiteX3022" fmla="*/ 2011831 w 8023328"/>
              <a:gd name="connsiteY3022" fmla="*/ 596271 h 2380521"/>
              <a:gd name="connsiteX3023" fmla="*/ 2000163 w 8023328"/>
              <a:gd name="connsiteY3023" fmla="*/ 582414 h 2380521"/>
              <a:gd name="connsiteX3024" fmla="*/ 2011831 w 8023328"/>
              <a:gd name="connsiteY3024" fmla="*/ 570017 h 2380521"/>
              <a:gd name="connsiteX3025" fmla="*/ 1938359 w 8023328"/>
              <a:gd name="connsiteY3025" fmla="*/ 570017 h 2380521"/>
              <a:gd name="connsiteX3026" fmla="*/ 1952216 w 8023328"/>
              <a:gd name="connsiteY3026" fmla="*/ 583873 h 2380521"/>
              <a:gd name="connsiteX3027" fmla="*/ 1938359 w 8023328"/>
              <a:gd name="connsiteY3027" fmla="*/ 596271 h 2380521"/>
              <a:gd name="connsiteX3028" fmla="*/ 1925962 w 8023328"/>
              <a:gd name="connsiteY3028" fmla="*/ 583873 h 2380521"/>
              <a:gd name="connsiteX3029" fmla="*/ 1938359 w 8023328"/>
              <a:gd name="connsiteY3029" fmla="*/ 570017 h 2380521"/>
              <a:gd name="connsiteX3030" fmla="*/ 1867522 w 8023328"/>
              <a:gd name="connsiteY3030" fmla="*/ 570017 h 2380521"/>
              <a:gd name="connsiteX3031" fmla="*/ 1881382 w 8023328"/>
              <a:gd name="connsiteY3031" fmla="*/ 583873 h 2380521"/>
              <a:gd name="connsiteX3032" fmla="*/ 1867522 w 8023328"/>
              <a:gd name="connsiteY3032" fmla="*/ 596271 h 2380521"/>
              <a:gd name="connsiteX3033" fmla="*/ 1855124 w 8023328"/>
              <a:gd name="connsiteY3033" fmla="*/ 583873 h 2380521"/>
              <a:gd name="connsiteX3034" fmla="*/ 1867522 w 8023328"/>
              <a:gd name="connsiteY3034" fmla="*/ 570017 h 2380521"/>
              <a:gd name="connsiteX3035" fmla="*/ 1799082 w 8023328"/>
              <a:gd name="connsiteY3035" fmla="*/ 570017 h 2380521"/>
              <a:gd name="connsiteX3036" fmla="*/ 1813871 w 8023328"/>
              <a:gd name="connsiteY3036" fmla="*/ 583873 h 2380521"/>
              <a:gd name="connsiteX3037" fmla="*/ 1799082 w 8023328"/>
              <a:gd name="connsiteY3037" fmla="*/ 596271 h 2380521"/>
              <a:gd name="connsiteX3038" fmla="*/ 1784295 w 8023328"/>
              <a:gd name="connsiteY3038" fmla="*/ 583873 h 2380521"/>
              <a:gd name="connsiteX3039" fmla="*/ 1799082 w 8023328"/>
              <a:gd name="connsiteY3039" fmla="*/ 570017 h 2380521"/>
              <a:gd name="connsiteX3040" fmla="*/ 1728257 w 8023328"/>
              <a:gd name="connsiteY3040" fmla="*/ 570017 h 2380521"/>
              <a:gd name="connsiteX3041" fmla="*/ 1743046 w 8023328"/>
              <a:gd name="connsiteY3041" fmla="*/ 583873 h 2380521"/>
              <a:gd name="connsiteX3042" fmla="*/ 1728257 w 8023328"/>
              <a:gd name="connsiteY3042" fmla="*/ 596271 h 2380521"/>
              <a:gd name="connsiteX3043" fmla="*/ 1713467 w 8023328"/>
              <a:gd name="connsiteY3043" fmla="*/ 583873 h 2380521"/>
              <a:gd name="connsiteX3044" fmla="*/ 1728257 w 8023328"/>
              <a:gd name="connsiteY3044" fmla="*/ 570017 h 2380521"/>
              <a:gd name="connsiteX3045" fmla="*/ 1657426 w 8023328"/>
              <a:gd name="connsiteY3045" fmla="*/ 570017 h 2380521"/>
              <a:gd name="connsiteX3046" fmla="*/ 1672218 w 8023328"/>
              <a:gd name="connsiteY3046" fmla="*/ 583873 h 2380521"/>
              <a:gd name="connsiteX3047" fmla="*/ 1657426 w 8023328"/>
              <a:gd name="connsiteY3047" fmla="*/ 596271 h 2380521"/>
              <a:gd name="connsiteX3048" fmla="*/ 1642647 w 8023328"/>
              <a:gd name="connsiteY3048" fmla="*/ 583873 h 2380521"/>
              <a:gd name="connsiteX3049" fmla="*/ 1657426 w 8023328"/>
              <a:gd name="connsiteY3049" fmla="*/ 570017 h 2380521"/>
              <a:gd name="connsiteX3050" fmla="*/ 1582294 w 8023328"/>
              <a:gd name="connsiteY3050" fmla="*/ 570017 h 2380521"/>
              <a:gd name="connsiteX3051" fmla="*/ 1594694 w 8023328"/>
              <a:gd name="connsiteY3051" fmla="*/ 583873 h 2380521"/>
              <a:gd name="connsiteX3052" fmla="*/ 1582294 w 8023328"/>
              <a:gd name="connsiteY3052" fmla="*/ 596271 h 2380521"/>
              <a:gd name="connsiteX3053" fmla="*/ 1568438 w 8023328"/>
              <a:gd name="connsiteY3053" fmla="*/ 583873 h 2380521"/>
              <a:gd name="connsiteX3054" fmla="*/ 1582294 w 8023328"/>
              <a:gd name="connsiteY3054" fmla="*/ 570017 h 2380521"/>
              <a:gd name="connsiteX3055" fmla="*/ 1512190 w 8023328"/>
              <a:gd name="connsiteY3055" fmla="*/ 570017 h 2380521"/>
              <a:gd name="connsiteX3056" fmla="*/ 1523859 w 8023328"/>
              <a:gd name="connsiteY3056" fmla="*/ 583873 h 2380521"/>
              <a:gd name="connsiteX3057" fmla="*/ 1512190 w 8023328"/>
              <a:gd name="connsiteY3057" fmla="*/ 596271 h 2380521"/>
              <a:gd name="connsiteX3058" fmla="*/ 1497607 w 8023328"/>
              <a:gd name="connsiteY3058" fmla="*/ 583873 h 2380521"/>
              <a:gd name="connsiteX3059" fmla="*/ 1512190 w 8023328"/>
              <a:gd name="connsiteY3059" fmla="*/ 570017 h 2380521"/>
              <a:gd name="connsiteX3060" fmla="*/ 1440623 w 8023328"/>
              <a:gd name="connsiteY3060" fmla="*/ 570017 h 2380521"/>
              <a:gd name="connsiteX3061" fmla="*/ 1453020 w 8023328"/>
              <a:gd name="connsiteY3061" fmla="*/ 583873 h 2380521"/>
              <a:gd name="connsiteX3062" fmla="*/ 1440623 w 8023328"/>
              <a:gd name="connsiteY3062" fmla="*/ 596271 h 2380521"/>
              <a:gd name="connsiteX3063" fmla="*/ 1426771 w 8023328"/>
              <a:gd name="connsiteY3063" fmla="*/ 583873 h 2380521"/>
              <a:gd name="connsiteX3064" fmla="*/ 1440623 w 8023328"/>
              <a:gd name="connsiteY3064" fmla="*/ 570017 h 2380521"/>
              <a:gd name="connsiteX3065" fmla="*/ 1368341 w 8023328"/>
              <a:gd name="connsiteY3065" fmla="*/ 570017 h 2380521"/>
              <a:gd name="connsiteX3066" fmla="*/ 1382194 w 8023328"/>
              <a:gd name="connsiteY3066" fmla="*/ 583873 h 2380521"/>
              <a:gd name="connsiteX3067" fmla="*/ 1368341 w 8023328"/>
              <a:gd name="connsiteY3067" fmla="*/ 596271 h 2380521"/>
              <a:gd name="connsiteX3068" fmla="*/ 1355945 w 8023328"/>
              <a:gd name="connsiteY3068" fmla="*/ 583873 h 2380521"/>
              <a:gd name="connsiteX3069" fmla="*/ 1368341 w 8023328"/>
              <a:gd name="connsiteY3069" fmla="*/ 570017 h 2380521"/>
              <a:gd name="connsiteX3070" fmla="*/ 1297515 w 8023328"/>
              <a:gd name="connsiteY3070" fmla="*/ 570017 h 2380521"/>
              <a:gd name="connsiteX3071" fmla="*/ 1311369 w 8023328"/>
              <a:gd name="connsiteY3071" fmla="*/ 583873 h 2380521"/>
              <a:gd name="connsiteX3072" fmla="*/ 1297515 w 8023328"/>
              <a:gd name="connsiteY3072" fmla="*/ 596271 h 2380521"/>
              <a:gd name="connsiteX3073" fmla="*/ 1285116 w 8023328"/>
              <a:gd name="connsiteY3073" fmla="*/ 583873 h 2380521"/>
              <a:gd name="connsiteX3074" fmla="*/ 1297515 w 8023328"/>
              <a:gd name="connsiteY3074" fmla="*/ 570017 h 2380521"/>
              <a:gd name="connsiteX3075" fmla="*/ 1226680 w 8023328"/>
              <a:gd name="connsiteY3075" fmla="*/ 570017 h 2380521"/>
              <a:gd name="connsiteX3076" fmla="*/ 1240537 w 8023328"/>
              <a:gd name="connsiteY3076" fmla="*/ 583873 h 2380521"/>
              <a:gd name="connsiteX3077" fmla="*/ 1226680 w 8023328"/>
              <a:gd name="connsiteY3077" fmla="*/ 596271 h 2380521"/>
              <a:gd name="connsiteX3078" fmla="*/ 1214296 w 8023328"/>
              <a:gd name="connsiteY3078" fmla="*/ 583873 h 2380521"/>
              <a:gd name="connsiteX3079" fmla="*/ 1226680 w 8023328"/>
              <a:gd name="connsiteY3079" fmla="*/ 570017 h 2380521"/>
              <a:gd name="connsiteX3080" fmla="*/ 1154879 w 8023328"/>
              <a:gd name="connsiteY3080" fmla="*/ 570017 h 2380521"/>
              <a:gd name="connsiteX3081" fmla="*/ 1169669 w 8023328"/>
              <a:gd name="connsiteY3081" fmla="*/ 583873 h 2380521"/>
              <a:gd name="connsiteX3082" fmla="*/ 1154879 w 8023328"/>
              <a:gd name="connsiteY3082" fmla="*/ 596271 h 2380521"/>
              <a:gd name="connsiteX3083" fmla="*/ 1140090 w 8023328"/>
              <a:gd name="connsiteY3083" fmla="*/ 583873 h 2380521"/>
              <a:gd name="connsiteX3084" fmla="*/ 1154879 w 8023328"/>
              <a:gd name="connsiteY3084" fmla="*/ 570017 h 2380521"/>
              <a:gd name="connsiteX3085" fmla="*/ 1084053 w 8023328"/>
              <a:gd name="connsiteY3085" fmla="*/ 570017 h 2380521"/>
              <a:gd name="connsiteX3086" fmla="*/ 1098840 w 8023328"/>
              <a:gd name="connsiteY3086" fmla="*/ 583873 h 2380521"/>
              <a:gd name="connsiteX3087" fmla="*/ 1084053 w 8023328"/>
              <a:gd name="connsiteY3087" fmla="*/ 596271 h 2380521"/>
              <a:gd name="connsiteX3088" fmla="*/ 1069263 w 8023328"/>
              <a:gd name="connsiteY3088" fmla="*/ 583873 h 2380521"/>
              <a:gd name="connsiteX3089" fmla="*/ 1084053 w 8023328"/>
              <a:gd name="connsiteY3089" fmla="*/ 570017 h 2380521"/>
              <a:gd name="connsiteX3090" fmla="*/ 1013010 w 8023328"/>
              <a:gd name="connsiteY3090" fmla="*/ 570017 h 2380521"/>
              <a:gd name="connsiteX3091" fmla="*/ 1024682 w 8023328"/>
              <a:gd name="connsiteY3091" fmla="*/ 583873 h 2380521"/>
              <a:gd name="connsiteX3092" fmla="*/ 1013010 w 8023328"/>
              <a:gd name="connsiteY3092" fmla="*/ 596271 h 2380521"/>
              <a:gd name="connsiteX3093" fmla="*/ 998433 w 8023328"/>
              <a:gd name="connsiteY3093" fmla="*/ 583873 h 2380521"/>
              <a:gd name="connsiteX3094" fmla="*/ 1013010 w 8023328"/>
              <a:gd name="connsiteY3094" fmla="*/ 570017 h 2380521"/>
              <a:gd name="connsiteX3095" fmla="*/ 941458 w 8023328"/>
              <a:gd name="connsiteY3095" fmla="*/ 570017 h 2380521"/>
              <a:gd name="connsiteX3096" fmla="*/ 953857 w 8023328"/>
              <a:gd name="connsiteY3096" fmla="*/ 583873 h 2380521"/>
              <a:gd name="connsiteX3097" fmla="*/ 941458 w 8023328"/>
              <a:gd name="connsiteY3097" fmla="*/ 596271 h 2380521"/>
              <a:gd name="connsiteX3098" fmla="*/ 927601 w 8023328"/>
              <a:gd name="connsiteY3098" fmla="*/ 583873 h 2380521"/>
              <a:gd name="connsiteX3099" fmla="*/ 941458 w 8023328"/>
              <a:gd name="connsiteY3099" fmla="*/ 570017 h 2380521"/>
              <a:gd name="connsiteX3100" fmla="*/ 870626 w 8023328"/>
              <a:gd name="connsiteY3100" fmla="*/ 570017 h 2380521"/>
              <a:gd name="connsiteX3101" fmla="*/ 883027 w 8023328"/>
              <a:gd name="connsiteY3101" fmla="*/ 583873 h 2380521"/>
              <a:gd name="connsiteX3102" fmla="*/ 870626 w 8023328"/>
              <a:gd name="connsiteY3102" fmla="*/ 596271 h 2380521"/>
              <a:gd name="connsiteX3103" fmla="*/ 856772 w 8023328"/>
              <a:gd name="connsiteY3103" fmla="*/ 583873 h 2380521"/>
              <a:gd name="connsiteX3104" fmla="*/ 870626 w 8023328"/>
              <a:gd name="connsiteY3104" fmla="*/ 570017 h 2380521"/>
              <a:gd name="connsiteX3105" fmla="*/ 798340 w 8023328"/>
              <a:gd name="connsiteY3105" fmla="*/ 570017 h 2380521"/>
              <a:gd name="connsiteX3106" fmla="*/ 812193 w 8023328"/>
              <a:gd name="connsiteY3106" fmla="*/ 583873 h 2380521"/>
              <a:gd name="connsiteX3107" fmla="*/ 798340 w 8023328"/>
              <a:gd name="connsiteY3107" fmla="*/ 596271 h 2380521"/>
              <a:gd name="connsiteX3108" fmla="*/ 785941 w 8023328"/>
              <a:gd name="connsiteY3108" fmla="*/ 583873 h 2380521"/>
              <a:gd name="connsiteX3109" fmla="*/ 798340 w 8023328"/>
              <a:gd name="connsiteY3109" fmla="*/ 570017 h 2380521"/>
              <a:gd name="connsiteX3110" fmla="*/ 724135 w 8023328"/>
              <a:gd name="connsiteY3110" fmla="*/ 570017 h 2380521"/>
              <a:gd name="connsiteX3111" fmla="*/ 737991 w 8023328"/>
              <a:gd name="connsiteY3111" fmla="*/ 583873 h 2380521"/>
              <a:gd name="connsiteX3112" fmla="*/ 724135 w 8023328"/>
              <a:gd name="connsiteY3112" fmla="*/ 596271 h 2380521"/>
              <a:gd name="connsiteX3113" fmla="*/ 711737 w 8023328"/>
              <a:gd name="connsiteY3113" fmla="*/ 583873 h 2380521"/>
              <a:gd name="connsiteX3114" fmla="*/ 724135 w 8023328"/>
              <a:gd name="connsiteY3114" fmla="*/ 570017 h 2380521"/>
              <a:gd name="connsiteX3115" fmla="*/ 653306 w 8023328"/>
              <a:gd name="connsiteY3115" fmla="*/ 570017 h 2380521"/>
              <a:gd name="connsiteX3116" fmla="*/ 667161 w 8023328"/>
              <a:gd name="connsiteY3116" fmla="*/ 583873 h 2380521"/>
              <a:gd name="connsiteX3117" fmla="*/ 653306 w 8023328"/>
              <a:gd name="connsiteY3117" fmla="*/ 596271 h 2380521"/>
              <a:gd name="connsiteX3118" fmla="*/ 640910 w 8023328"/>
              <a:gd name="connsiteY3118" fmla="*/ 583873 h 2380521"/>
              <a:gd name="connsiteX3119" fmla="*/ 653306 w 8023328"/>
              <a:gd name="connsiteY3119" fmla="*/ 570017 h 2380521"/>
              <a:gd name="connsiteX3120" fmla="*/ 584865 w 8023328"/>
              <a:gd name="connsiteY3120" fmla="*/ 570017 h 2380521"/>
              <a:gd name="connsiteX3121" fmla="*/ 599654 w 8023328"/>
              <a:gd name="connsiteY3121" fmla="*/ 583873 h 2380521"/>
              <a:gd name="connsiteX3122" fmla="*/ 584865 w 8023328"/>
              <a:gd name="connsiteY3122" fmla="*/ 596271 h 2380521"/>
              <a:gd name="connsiteX3123" fmla="*/ 570076 w 8023328"/>
              <a:gd name="connsiteY3123" fmla="*/ 583873 h 2380521"/>
              <a:gd name="connsiteX3124" fmla="*/ 584865 w 8023328"/>
              <a:gd name="connsiteY3124" fmla="*/ 570017 h 2380521"/>
              <a:gd name="connsiteX3125" fmla="*/ 513668 w 8023328"/>
              <a:gd name="connsiteY3125" fmla="*/ 570017 h 2380521"/>
              <a:gd name="connsiteX3126" fmla="*/ 528846 w 8023328"/>
              <a:gd name="connsiteY3126" fmla="*/ 583873 h 2380521"/>
              <a:gd name="connsiteX3127" fmla="*/ 513668 w 8023328"/>
              <a:gd name="connsiteY3127" fmla="*/ 596271 h 2380521"/>
              <a:gd name="connsiteX3128" fmla="*/ 499248 w 8023328"/>
              <a:gd name="connsiteY3128" fmla="*/ 583873 h 2380521"/>
              <a:gd name="connsiteX3129" fmla="*/ 513668 w 8023328"/>
              <a:gd name="connsiteY3129" fmla="*/ 570017 h 2380521"/>
              <a:gd name="connsiteX3130" fmla="*/ 439833 w 8023328"/>
              <a:gd name="connsiteY3130" fmla="*/ 570017 h 2380521"/>
              <a:gd name="connsiteX3131" fmla="*/ 454623 w 8023328"/>
              <a:gd name="connsiteY3131" fmla="*/ 583873 h 2380521"/>
              <a:gd name="connsiteX3132" fmla="*/ 439833 w 8023328"/>
              <a:gd name="connsiteY3132" fmla="*/ 596271 h 2380521"/>
              <a:gd name="connsiteX3133" fmla="*/ 425044 w 8023328"/>
              <a:gd name="connsiteY3133" fmla="*/ 583873 h 2380521"/>
              <a:gd name="connsiteX3134" fmla="*/ 439833 w 8023328"/>
              <a:gd name="connsiteY3134" fmla="*/ 570017 h 2380521"/>
              <a:gd name="connsiteX3135" fmla="*/ 368072 w 8023328"/>
              <a:gd name="connsiteY3135" fmla="*/ 570017 h 2380521"/>
              <a:gd name="connsiteX3136" fmla="*/ 380467 w 8023328"/>
              <a:gd name="connsiteY3136" fmla="*/ 583873 h 2380521"/>
              <a:gd name="connsiteX3137" fmla="*/ 368072 w 8023328"/>
              <a:gd name="connsiteY3137" fmla="*/ 596271 h 2380521"/>
              <a:gd name="connsiteX3138" fmla="*/ 354211 w 8023328"/>
              <a:gd name="connsiteY3138" fmla="*/ 583873 h 2380521"/>
              <a:gd name="connsiteX3139" fmla="*/ 368072 w 8023328"/>
              <a:gd name="connsiteY3139" fmla="*/ 570017 h 2380521"/>
              <a:gd name="connsiteX3140" fmla="*/ 3081772 w 8023328"/>
              <a:gd name="connsiteY3140" fmla="*/ 499186 h 2380521"/>
              <a:gd name="connsiteX3141" fmla="*/ 3095622 w 8023328"/>
              <a:gd name="connsiteY3141" fmla="*/ 511583 h 2380521"/>
              <a:gd name="connsiteX3142" fmla="*/ 3081772 w 8023328"/>
              <a:gd name="connsiteY3142" fmla="*/ 525440 h 2380521"/>
              <a:gd name="connsiteX3143" fmla="*/ 3069372 w 8023328"/>
              <a:gd name="connsiteY3143" fmla="*/ 511583 h 2380521"/>
              <a:gd name="connsiteX3144" fmla="*/ 3081772 w 8023328"/>
              <a:gd name="connsiteY3144" fmla="*/ 499186 h 2380521"/>
              <a:gd name="connsiteX3145" fmla="*/ 3013712 w 8023328"/>
              <a:gd name="connsiteY3145" fmla="*/ 499186 h 2380521"/>
              <a:gd name="connsiteX3146" fmla="*/ 3028135 w 8023328"/>
              <a:gd name="connsiteY3146" fmla="*/ 511583 h 2380521"/>
              <a:gd name="connsiteX3147" fmla="*/ 3013712 w 8023328"/>
              <a:gd name="connsiteY3147" fmla="*/ 525440 h 2380521"/>
              <a:gd name="connsiteX3148" fmla="*/ 2998539 w 8023328"/>
              <a:gd name="connsiteY3148" fmla="*/ 511583 h 2380521"/>
              <a:gd name="connsiteX3149" fmla="*/ 3013712 w 8023328"/>
              <a:gd name="connsiteY3149" fmla="*/ 499186 h 2380521"/>
              <a:gd name="connsiteX3150" fmla="*/ 2942491 w 8023328"/>
              <a:gd name="connsiteY3150" fmla="*/ 499186 h 2380521"/>
              <a:gd name="connsiteX3151" fmla="*/ 2957285 w 8023328"/>
              <a:gd name="connsiteY3151" fmla="*/ 511583 h 2380521"/>
              <a:gd name="connsiteX3152" fmla="*/ 2942491 w 8023328"/>
              <a:gd name="connsiteY3152" fmla="*/ 525440 h 2380521"/>
              <a:gd name="connsiteX3153" fmla="*/ 2927705 w 8023328"/>
              <a:gd name="connsiteY3153" fmla="*/ 511583 h 2380521"/>
              <a:gd name="connsiteX3154" fmla="*/ 2942491 w 8023328"/>
              <a:gd name="connsiteY3154" fmla="*/ 499186 h 2380521"/>
              <a:gd name="connsiteX3155" fmla="*/ 2868291 w 8023328"/>
              <a:gd name="connsiteY3155" fmla="*/ 499186 h 2380521"/>
              <a:gd name="connsiteX3156" fmla="*/ 2883082 w 8023328"/>
              <a:gd name="connsiteY3156" fmla="*/ 511583 h 2380521"/>
              <a:gd name="connsiteX3157" fmla="*/ 2868291 w 8023328"/>
              <a:gd name="connsiteY3157" fmla="*/ 525440 h 2380521"/>
              <a:gd name="connsiteX3158" fmla="*/ 2853502 w 8023328"/>
              <a:gd name="connsiteY3158" fmla="*/ 511583 h 2380521"/>
              <a:gd name="connsiteX3159" fmla="*/ 2868291 w 8023328"/>
              <a:gd name="connsiteY3159" fmla="*/ 499186 h 2380521"/>
              <a:gd name="connsiteX3160" fmla="*/ 2796533 w 8023328"/>
              <a:gd name="connsiteY3160" fmla="*/ 499186 h 2380521"/>
              <a:gd name="connsiteX3161" fmla="*/ 2808931 w 8023328"/>
              <a:gd name="connsiteY3161" fmla="*/ 511583 h 2380521"/>
              <a:gd name="connsiteX3162" fmla="*/ 2796533 w 8023328"/>
              <a:gd name="connsiteY3162" fmla="*/ 525440 h 2380521"/>
              <a:gd name="connsiteX3163" fmla="*/ 2782678 w 8023328"/>
              <a:gd name="connsiteY3163" fmla="*/ 511583 h 2380521"/>
              <a:gd name="connsiteX3164" fmla="*/ 2796533 w 8023328"/>
              <a:gd name="connsiteY3164" fmla="*/ 499186 h 2380521"/>
              <a:gd name="connsiteX3165" fmla="*/ 2725695 w 8023328"/>
              <a:gd name="connsiteY3165" fmla="*/ 499186 h 2380521"/>
              <a:gd name="connsiteX3166" fmla="*/ 2738097 w 8023328"/>
              <a:gd name="connsiteY3166" fmla="*/ 511583 h 2380521"/>
              <a:gd name="connsiteX3167" fmla="*/ 2725695 w 8023328"/>
              <a:gd name="connsiteY3167" fmla="*/ 525440 h 2380521"/>
              <a:gd name="connsiteX3168" fmla="*/ 2711846 w 8023328"/>
              <a:gd name="connsiteY3168" fmla="*/ 511583 h 2380521"/>
              <a:gd name="connsiteX3169" fmla="*/ 2725695 w 8023328"/>
              <a:gd name="connsiteY3169" fmla="*/ 499186 h 2380521"/>
              <a:gd name="connsiteX3170" fmla="*/ 2654870 w 8023328"/>
              <a:gd name="connsiteY3170" fmla="*/ 499186 h 2380521"/>
              <a:gd name="connsiteX3171" fmla="*/ 2667266 w 8023328"/>
              <a:gd name="connsiteY3171" fmla="*/ 511583 h 2380521"/>
              <a:gd name="connsiteX3172" fmla="*/ 2654870 w 8023328"/>
              <a:gd name="connsiteY3172" fmla="*/ 525440 h 2380521"/>
              <a:gd name="connsiteX3173" fmla="*/ 2641013 w 8023328"/>
              <a:gd name="connsiteY3173" fmla="*/ 511583 h 2380521"/>
              <a:gd name="connsiteX3174" fmla="*/ 2654870 w 8023328"/>
              <a:gd name="connsiteY3174" fmla="*/ 499186 h 2380521"/>
              <a:gd name="connsiteX3175" fmla="*/ 2582580 w 8023328"/>
              <a:gd name="connsiteY3175" fmla="*/ 499186 h 2380521"/>
              <a:gd name="connsiteX3176" fmla="*/ 2596435 w 8023328"/>
              <a:gd name="connsiteY3176" fmla="*/ 511583 h 2380521"/>
              <a:gd name="connsiteX3177" fmla="*/ 2582580 w 8023328"/>
              <a:gd name="connsiteY3177" fmla="*/ 525440 h 2380521"/>
              <a:gd name="connsiteX3178" fmla="*/ 2570184 w 8023328"/>
              <a:gd name="connsiteY3178" fmla="*/ 511583 h 2380521"/>
              <a:gd name="connsiteX3179" fmla="*/ 2582580 w 8023328"/>
              <a:gd name="connsiteY3179" fmla="*/ 499186 h 2380521"/>
              <a:gd name="connsiteX3180" fmla="*/ 2511026 w 8023328"/>
              <a:gd name="connsiteY3180" fmla="*/ 499186 h 2380521"/>
              <a:gd name="connsiteX3181" fmla="*/ 2525610 w 8023328"/>
              <a:gd name="connsiteY3181" fmla="*/ 511583 h 2380521"/>
              <a:gd name="connsiteX3182" fmla="*/ 2511026 w 8023328"/>
              <a:gd name="connsiteY3182" fmla="*/ 525440 h 2380521"/>
              <a:gd name="connsiteX3183" fmla="*/ 2499361 w 8023328"/>
              <a:gd name="connsiteY3183" fmla="*/ 511583 h 2380521"/>
              <a:gd name="connsiteX3184" fmla="*/ 2511026 w 8023328"/>
              <a:gd name="connsiteY3184" fmla="*/ 499186 h 2380521"/>
              <a:gd name="connsiteX3185" fmla="*/ 2440924 w 8023328"/>
              <a:gd name="connsiteY3185" fmla="*/ 499186 h 2380521"/>
              <a:gd name="connsiteX3186" fmla="*/ 2454781 w 8023328"/>
              <a:gd name="connsiteY3186" fmla="*/ 511583 h 2380521"/>
              <a:gd name="connsiteX3187" fmla="*/ 2440924 w 8023328"/>
              <a:gd name="connsiteY3187" fmla="*/ 525440 h 2380521"/>
              <a:gd name="connsiteX3188" fmla="*/ 2428527 w 8023328"/>
              <a:gd name="connsiteY3188" fmla="*/ 511583 h 2380521"/>
              <a:gd name="connsiteX3189" fmla="*/ 2440924 w 8023328"/>
              <a:gd name="connsiteY3189" fmla="*/ 499186 h 2380521"/>
              <a:gd name="connsiteX3190" fmla="*/ 2369108 w 8023328"/>
              <a:gd name="connsiteY3190" fmla="*/ 499186 h 2380521"/>
              <a:gd name="connsiteX3191" fmla="*/ 2383898 w 8023328"/>
              <a:gd name="connsiteY3191" fmla="*/ 511583 h 2380521"/>
              <a:gd name="connsiteX3192" fmla="*/ 2369108 w 8023328"/>
              <a:gd name="connsiteY3192" fmla="*/ 525440 h 2380521"/>
              <a:gd name="connsiteX3193" fmla="*/ 2354319 w 8023328"/>
              <a:gd name="connsiteY3193" fmla="*/ 511583 h 2380521"/>
              <a:gd name="connsiteX3194" fmla="*/ 2369108 w 8023328"/>
              <a:gd name="connsiteY3194" fmla="*/ 499186 h 2380521"/>
              <a:gd name="connsiteX3195" fmla="*/ 2298278 w 8023328"/>
              <a:gd name="connsiteY3195" fmla="*/ 499186 h 2380521"/>
              <a:gd name="connsiteX3196" fmla="*/ 2313066 w 8023328"/>
              <a:gd name="connsiteY3196" fmla="*/ 511583 h 2380521"/>
              <a:gd name="connsiteX3197" fmla="*/ 2298278 w 8023328"/>
              <a:gd name="connsiteY3197" fmla="*/ 525440 h 2380521"/>
              <a:gd name="connsiteX3198" fmla="*/ 2283488 w 8023328"/>
              <a:gd name="connsiteY3198" fmla="*/ 511583 h 2380521"/>
              <a:gd name="connsiteX3199" fmla="*/ 2298278 w 8023328"/>
              <a:gd name="connsiteY3199" fmla="*/ 499186 h 2380521"/>
              <a:gd name="connsiteX3200" fmla="*/ 2226514 w 8023328"/>
              <a:gd name="connsiteY3200" fmla="*/ 499186 h 2380521"/>
              <a:gd name="connsiteX3201" fmla="*/ 2238914 w 8023328"/>
              <a:gd name="connsiteY3201" fmla="*/ 511583 h 2380521"/>
              <a:gd name="connsiteX3202" fmla="*/ 2226514 w 8023328"/>
              <a:gd name="connsiteY3202" fmla="*/ 525440 h 2380521"/>
              <a:gd name="connsiteX3203" fmla="*/ 2212655 w 8023328"/>
              <a:gd name="connsiteY3203" fmla="*/ 511583 h 2380521"/>
              <a:gd name="connsiteX3204" fmla="*/ 2226514 w 8023328"/>
              <a:gd name="connsiteY3204" fmla="*/ 499186 h 2380521"/>
              <a:gd name="connsiteX3205" fmla="*/ 2155680 w 8023328"/>
              <a:gd name="connsiteY3205" fmla="*/ 499186 h 2380521"/>
              <a:gd name="connsiteX3206" fmla="*/ 2168079 w 8023328"/>
              <a:gd name="connsiteY3206" fmla="*/ 511583 h 2380521"/>
              <a:gd name="connsiteX3207" fmla="*/ 2155680 w 8023328"/>
              <a:gd name="connsiteY3207" fmla="*/ 525440 h 2380521"/>
              <a:gd name="connsiteX3208" fmla="*/ 2141823 w 8023328"/>
              <a:gd name="connsiteY3208" fmla="*/ 511583 h 2380521"/>
              <a:gd name="connsiteX3209" fmla="*/ 2155680 w 8023328"/>
              <a:gd name="connsiteY3209" fmla="*/ 499186 h 2380521"/>
              <a:gd name="connsiteX3210" fmla="*/ 2084846 w 8023328"/>
              <a:gd name="connsiteY3210" fmla="*/ 499186 h 2380521"/>
              <a:gd name="connsiteX3211" fmla="*/ 2097246 w 8023328"/>
              <a:gd name="connsiteY3211" fmla="*/ 511583 h 2380521"/>
              <a:gd name="connsiteX3212" fmla="*/ 2084846 w 8023328"/>
              <a:gd name="connsiteY3212" fmla="*/ 525440 h 2380521"/>
              <a:gd name="connsiteX3213" fmla="*/ 2070991 w 8023328"/>
              <a:gd name="connsiteY3213" fmla="*/ 511583 h 2380521"/>
              <a:gd name="connsiteX3214" fmla="*/ 2084846 w 8023328"/>
              <a:gd name="connsiteY3214" fmla="*/ 499186 h 2380521"/>
              <a:gd name="connsiteX3215" fmla="*/ 2011831 w 8023328"/>
              <a:gd name="connsiteY3215" fmla="*/ 499186 h 2380521"/>
              <a:gd name="connsiteX3216" fmla="*/ 2026416 w 8023328"/>
              <a:gd name="connsiteY3216" fmla="*/ 511583 h 2380521"/>
              <a:gd name="connsiteX3217" fmla="*/ 2011831 w 8023328"/>
              <a:gd name="connsiteY3217" fmla="*/ 525440 h 2380521"/>
              <a:gd name="connsiteX3218" fmla="*/ 2000165 w 8023328"/>
              <a:gd name="connsiteY3218" fmla="*/ 511583 h 2380521"/>
              <a:gd name="connsiteX3219" fmla="*/ 2011831 w 8023328"/>
              <a:gd name="connsiteY3219" fmla="*/ 499186 h 2380521"/>
              <a:gd name="connsiteX3220" fmla="*/ 1938362 w 8023328"/>
              <a:gd name="connsiteY3220" fmla="*/ 499186 h 2380521"/>
              <a:gd name="connsiteX3221" fmla="*/ 1952216 w 8023328"/>
              <a:gd name="connsiteY3221" fmla="*/ 511583 h 2380521"/>
              <a:gd name="connsiteX3222" fmla="*/ 1938362 w 8023328"/>
              <a:gd name="connsiteY3222" fmla="*/ 525440 h 2380521"/>
              <a:gd name="connsiteX3223" fmla="*/ 1925965 w 8023328"/>
              <a:gd name="connsiteY3223" fmla="*/ 511583 h 2380521"/>
              <a:gd name="connsiteX3224" fmla="*/ 1938362 w 8023328"/>
              <a:gd name="connsiteY3224" fmla="*/ 499186 h 2380521"/>
              <a:gd name="connsiteX3225" fmla="*/ 1867525 w 8023328"/>
              <a:gd name="connsiteY3225" fmla="*/ 499186 h 2380521"/>
              <a:gd name="connsiteX3226" fmla="*/ 1881384 w 8023328"/>
              <a:gd name="connsiteY3226" fmla="*/ 511583 h 2380521"/>
              <a:gd name="connsiteX3227" fmla="*/ 1867525 w 8023328"/>
              <a:gd name="connsiteY3227" fmla="*/ 525440 h 2380521"/>
              <a:gd name="connsiteX3228" fmla="*/ 1855126 w 8023328"/>
              <a:gd name="connsiteY3228" fmla="*/ 511583 h 2380521"/>
              <a:gd name="connsiteX3229" fmla="*/ 1867525 w 8023328"/>
              <a:gd name="connsiteY3229" fmla="*/ 499186 h 2380521"/>
              <a:gd name="connsiteX3230" fmla="*/ 1799085 w 8023328"/>
              <a:gd name="connsiteY3230" fmla="*/ 499186 h 2380521"/>
              <a:gd name="connsiteX3231" fmla="*/ 1813871 w 8023328"/>
              <a:gd name="connsiteY3231" fmla="*/ 511583 h 2380521"/>
              <a:gd name="connsiteX3232" fmla="*/ 1799085 w 8023328"/>
              <a:gd name="connsiteY3232" fmla="*/ 525440 h 2380521"/>
              <a:gd name="connsiteX3233" fmla="*/ 1784295 w 8023328"/>
              <a:gd name="connsiteY3233" fmla="*/ 511583 h 2380521"/>
              <a:gd name="connsiteX3234" fmla="*/ 1799085 w 8023328"/>
              <a:gd name="connsiteY3234" fmla="*/ 499186 h 2380521"/>
              <a:gd name="connsiteX3235" fmla="*/ 1728257 w 8023328"/>
              <a:gd name="connsiteY3235" fmla="*/ 499186 h 2380521"/>
              <a:gd name="connsiteX3236" fmla="*/ 1743046 w 8023328"/>
              <a:gd name="connsiteY3236" fmla="*/ 511583 h 2380521"/>
              <a:gd name="connsiteX3237" fmla="*/ 1728257 w 8023328"/>
              <a:gd name="connsiteY3237" fmla="*/ 525440 h 2380521"/>
              <a:gd name="connsiteX3238" fmla="*/ 1713469 w 8023328"/>
              <a:gd name="connsiteY3238" fmla="*/ 511583 h 2380521"/>
              <a:gd name="connsiteX3239" fmla="*/ 1728257 w 8023328"/>
              <a:gd name="connsiteY3239" fmla="*/ 499186 h 2380521"/>
              <a:gd name="connsiteX3240" fmla="*/ 1657426 w 8023328"/>
              <a:gd name="connsiteY3240" fmla="*/ 499186 h 2380521"/>
              <a:gd name="connsiteX3241" fmla="*/ 1672218 w 8023328"/>
              <a:gd name="connsiteY3241" fmla="*/ 511583 h 2380521"/>
              <a:gd name="connsiteX3242" fmla="*/ 1657426 w 8023328"/>
              <a:gd name="connsiteY3242" fmla="*/ 525440 h 2380521"/>
              <a:gd name="connsiteX3243" fmla="*/ 1642647 w 8023328"/>
              <a:gd name="connsiteY3243" fmla="*/ 511583 h 2380521"/>
              <a:gd name="connsiteX3244" fmla="*/ 1657426 w 8023328"/>
              <a:gd name="connsiteY3244" fmla="*/ 499186 h 2380521"/>
              <a:gd name="connsiteX3245" fmla="*/ 1582294 w 8023328"/>
              <a:gd name="connsiteY3245" fmla="*/ 499186 h 2380521"/>
              <a:gd name="connsiteX3246" fmla="*/ 1594694 w 8023328"/>
              <a:gd name="connsiteY3246" fmla="*/ 511583 h 2380521"/>
              <a:gd name="connsiteX3247" fmla="*/ 1582294 w 8023328"/>
              <a:gd name="connsiteY3247" fmla="*/ 525440 h 2380521"/>
              <a:gd name="connsiteX3248" fmla="*/ 1568438 w 8023328"/>
              <a:gd name="connsiteY3248" fmla="*/ 511583 h 2380521"/>
              <a:gd name="connsiteX3249" fmla="*/ 1582294 w 8023328"/>
              <a:gd name="connsiteY3249" fmla="*/ 499186 h 2380521"/>
              <a:gd name="connsiteX3250" fmla="*/ 1512192 w 8023328"/>
              <a:gd name="connsiteY3250" fmla="*/ 499186 h 2380521"/>
              <a:gd name="connsiteX3251" fmla="*/ 1523862 w 8023328"/>
              <a:gd name="connsiteY3251" fmla="*/ 511583 h 2380521"/>
              <a:gd name="connsiteX3252" fmla="*/ 1512192 w 8023328"/>
              <a:gd name="connsiteY3252" fmla="*/ 525440 h 2380521"/>
              <a:gd name="connsiteX3253" fmla="*/ 1497607 w 8023328"/>
              <a:gd name="connsiteY3253" fmla="*/ 511583 h 2380521"/>
              <a:gd name="connsiteX3254" fmla="*/ 1512192 w 8023328"/>
              <a:gd name="connsiteY3254" fmla="*/ 499186 h 2380521"/>
              <a:gd name="connsiteX3255" fmla="*/ 1440623 w 8023328"/>
              <a:gd name="connsiteY3255" fmla="*/ 499186 h 2380521"/>
              <a:gd name="connsiteX3256" fmla="*/ 1453023 w 8023328"/>
              <a:gd name="connsiteY3256" fmla="*/ 511583 h 2380521"/>
              <a:gd name="connsiteX3257" fmla="*/ 1440623 w 8023328"/>
              <a:gd name="connsiteY3257" fmla="*/ 525440 h 2380521"/>
              <a:gd name="connsiteX3258" fmla="*/ 1426771 w 8023328"/>
              <a:gd name="connsiteY3258" fmla="*/ 511583 h 2380521"/>
              <a:gd name="connsiteX3259" fmla="*/ 1440623 w 8023328"/>
              <a:gd name="connsiteY3259" fmla="*/ 499186 h 2380521"/>
              <a:gd name="connsiteX3260" fmla="*/ 1368341 w 8023328"/>
              <a:gd name="connsiteY3260" fmla="*/ 499186 h 2380521"/>
              <a:gd name="connsiteX3261" fmla="*/ 1382196 w 8023328"/>
              <a:gd name="connsiteY3261" fmla="*/ 511583 h 2380521"/>
              <a:gd name="connsiteX3262" fmla="*/ 1368341 w 8023328"/>
              <a:gd name="connsiteY3262" fmla="*/ 525440 h 2380521"/>
              <a:gd name="connsiteX3263" fmla="*/ 1355948 w 8023328"/>
              <a:gd name="connsiteY3263" fmla="*/ 511583 h 2380521"/>
              <a:gd name="connsiteX3264" fmla="*/ 1368341 w 8023328"/>
              <a:gd name="connsiteY3264" fmla="*/ 499186 h 2380521"/>
              <a:gd name="connsiteX3265" fmla="*/ 1297515 w 8023328"/>
              <a:gd name="connsiteY3265" fmla="*/ 499186 h 2380521"/>
              <a:gd name="connsiteX3266" fmla="*/ 1311369 w 8023328"/>
              <a:gd name="connsiteY3266" fmla="*/ 513042 h 2380521"/>
              <a:gd name="connsiteX3267" fmla="*/ 1297515 w 8023328"/>
              <a:gd name="connsiteY3267" fmla="*/ 525440 h 2380521"/>
              <a:gd name="connsiteX3268" fmla="*/ 1285118 w 8023328"/>
              <a:gd name="connsiteY3268" fmla="*/ 513042 h 2380521"/>
              <a:gd name="connsiteX3269" fmla="*/ 1297515 w 8023328"/>
              <a:gd name="connsiteY3269" fmla="*/ 499186 h 2380521"/>
              <a:gd name="connsiteX3270" fmla="*/ 1225700 w 8023328"/>
              <a:gd name="connsiteY3270" fmla="*/ 499186 h 2380521"/>
              <a:gd name="connsiteX3271" fmla="*/ 1240491 w 8023328"/>
              <a:gd name="connsiteY3271" fmla="*/ 513042 h 2380521"/>
              <a:gd name="connsiteX3272" fmla="*/ 1225700 w 8023328"/>
              <a:gd name="connsiteY3272" fmla="*/ 525440 h 2380521"/>
              <a:gd name="connsiteX3273" fmla="*/ 1210925 w 8023328"/>
              <a:gd name="connsiteY3273" fmla="*/ 513042 h 2380521"/>
              <a:gd name="connsiteX3274" fmla="*/ 1225700 w 8023328"/>
              <a:gd name="connsiteY3274" fmla="*/ 499186 h 2380521"/>
              <a:gd name="connsiteX3275" fmla="*/ 1154881 w 8023328"/>
              <a:gd name="connsiteY3275" fmla="*/ 499186 h 2380521"/>
              <a:gd name="connsiteX3276" fmla="*/ 1169669 w 8023328"/>
              <a:gd name="connsiteY3276" fmla="*/ 513042 h 2380521"/>
              <a:gd name="connsiteX3277" fmla="*/ 1154881 w 8023328"/>
              <a:gd name="connsiteY3277" fmla="*/ 525440 h 2380521"/>
              <a:gd name="connsiteX3278" fmla="*/ 1140095 w 8023328"/>
              <a:gd name="connsiteY3278" fmla="*/ 513042 h 2380521"/>
              <a:gd name="connsiteX3279" fmla="*/ 1154881 w 8023328"/>
              <a:gd name="connsiteY3279" fmla="*/ 499186 h 2380521"/>
              <a:gd name="connsiteX3280" fmla="*/ 1084053 w 8023328"/>
              <a:gd name="connsiteY3280" fmla="*/ 499186 h 2380521"/>
              <a:gd name="connsiteX3281" fmla="*/ 1098842 w 8023328"/>
              <a:gd name="connsiteY3281" fmla="*/ 513042 h 2380521"/>
              <a:gd name="connsiteX3282" fmla="*/ 1084053 w 8023328"/>
              <a:gd name="connsiteY3282" fmla="*/ 525440 h 2380521"/>
              <a:gd name="connsiteX3283" fmla="*/ 1069267 w 8023328"/>
              <a:gd name="connsiteY3283" fmla="*/ 513042 h 2380521"/>
              <a:gd name="connsiteX3284" fmla="*/ 1084053 w 8023328"/>
              <a:gd name="connsiteY3284" fmla="*/ 499186 h 2380521"/>
              <a:gd name="connsiteX3285" fmla="*/ 1013012 w 8023328"/>
              <a:gd name="connsiteY3285" fmla="*/ 499186 h 2380521"/>
              <a:gd name="connsiteX3286" fmla="*/ 1024685 w 8023328"/>
              <a:gd name="connsiteY3286" fmla="*/ 513042 h 2380521"/>
              <a:gd name="connsiteX3287" fmla="*/ 1013012 w 8023328"/>
              <a:gd name="connsiteY3287" fmla="*/ 525440 h 2380521"/>
              <a:gd name="connsiteX3288" fmla="*/ 998433 w 8023328"/>
              <a:gd name="connsiteY3288" fmla="*/ 513042 h 2380521"/>
              <a:gd name="connsiteX3289" fmla="*/ 1013012 w 8023328"/>
              <a:gd name="connsiteY3289" fmla="*/ 499186 h 2380521"/>
              <a:gd name="connsiteX3290" fmla="*/ 941461 w 8023328"/>
              <a:gd name="connsiteY3290" fmla="*/ 499186 h 2380521"/>
              <a:gd name="connsiteX3291" fmla="*/ 953861 w 8023328"/>
              <a:gd name="connsiteY3291" fmla="*/ 513042 h 2380521"/>
              <a:gd name="connsiteX3292" fmla="*/ 941461 w 8023328"/>
              <a:gd name="connsiteY3292" fmla="*/ 525440 h 2380521"/>
              <a:gd name="connsiteX3293" fmla="*/ 927607 w 8023328"/>
              <a:gd name="connsiteY3293" fmla="*/ 513042 h 2380521"/>
              <a:gd name="connsiteX3294" fmla="*/ 941461 w 8023328"/>
              <a:gd name="connsiteY3294" fmla="*/ 499186 h 2380521"/>
              <a:gd name="connsiteX3295" fmla="*/ 870626 w 8023328"/>
              <a:gd name="connsiteY3295" fmla="*/ 499186 h 2380521"/>
              <a:gd name="connsiteX3296" fmla="*/ 883027 w 8023328"/>
              <a:gd name="connsiteY3296" fmla="*/ 513042 h 2380521"/>
              <a:gd name="connsiteX3297" fmla="*/ 870626 w 8023328"/>
              <a:gd name="connsiteY3297" fmla="*/ 525440 h 2380521"/>
              <a:gd name="connsiteX3298" fmla="*/ 856774 w 8023328"/>
              <a:gd name="connsiteY3298" fmla="*/ 513042 h 2380521"/>
              <a:gd name="connsiteX3299" fmla="*/ 870626 w 8023328"/>
              <a:gd name="connsiteY3299" fmla="*/ 499186 h 2380521"/>
              <a:gd name="connsiteX3300" fmla="*/ 798340 w 8023328"/>
              <a:gd name="connsiteY3300" fmla="*/ 499186 h 2380521"/>
              <a:gd name="connsiteX3301" fmla="*/ 812196 w 8023328"/>
              <a:gd name="connsiteY3301" fmla="*/ 513042 h 2380521"/>
              <a:gd name="connsiteX3302" fmla="*/ 798340 w 8023328"/>
              <a:gd name="connsiteY3302" fmla="*/ 525440 h 2380521"/>
              <a:gd name="connsiteX3303" fmla="*/ 785941 w 8023328"/>
              <a:gd name="connsiteY3303" fmla="*/ 513042 h 2380521"/>
              <a:gd name="connsiteX3304" fmla="*/ 798340 w 8023328"/>
              <a:gd name="connsiteY3304" fmla="*/ 499186 h 2380521"/>
              <a:gd name="connsiteX3305" fmla="*/ 724135 w 8023328"/>
              <a:gd name="connsiteY3305" fmla="*/ 499186 h 2380521"/>
              <a:gd name="connsiteX3306" fmla="*/ 737991 w 8023328"/>
              <a:gd name="connsiteY3306" fmla="*/ 513042 h 2380521"/>
              <a:gd name="connsiteX3307" fmla="*/ 724135 w 8023328"/>
              <a:gd name="connsiteY3307" fmla="*/ 525440 h 2380521"/>
              <a:gd name="connsiteX3308" fmla="*/ 711744 w 8023328"/>
              <a:gd name="connsiteY3308" fmla="*/ 513042 h 2380521"/>
              <a:gd name="connsiteX3309" fmla="*/ 724135 w 8023328"/>
              <a:gd name="connsiteY3309" fmla="*/ 499186 h 2380521"/>
              <a:gd name="connsiteX3310" fmla="*/ 653306 w 8023328"/>
              <a:gd name="connsiteY3310" fmla="*/ 499186 h 2380521"/>
              <a:gd name="connsiteX3311" fmla="*/ 667164 w 8023328"/>
              <a:gd name="connsiteY3311" fmla="*/ 513042 h 2380521"/>
              <a:gd name="connsiteX3312" fmla="*/ 653306 w 8023328"/>
              <a:gd name="connsiteY3312" fmla="*/ 525440 h 2380521"/>
              <a:gd name="connsiteX3313" fmla="*/ 640910 w 8023328"/>
              <a:gd name="connsiteY3313" fmla="*/ 513042 h 2380521"/>
              <a:gd name="connsiteX3314" fmla="*/ 653306 w 8023328"/>
              <a:gd name="connsiteY3314" fmla="*/ 499186 h 2380521"/>
              <a:gd name="connsiteX3315" fmla="*/ 584869 w 8023328"/>
              <a:gd name="connsiteY3315" fmla="*/ 499186 h 2380521"/>
              <a:gd name="connsiteX3316" fmla="*/ 599654 w 8023328"/>
              <a:gd name="connsiteY3316" fmla="*/ 513042 h 2380521"/>
              <a:gd name="connsiteX3317" fmla="*/ 584869 w 8023328"/>
              <a:gd name="connsiteY3317" fmla="*/ 525440 h 2380521"/>
              <a:gd name="connsiteX3318" fmla="*/ 570076 w 8023328"/>
              <a:gd name="connsiteY3318" fmla="*/ 513042 h 2380521"/>
              <a:gd name="connsiteX3319" fmla="*/ 584869 w 8023328"/>
              <a:gd name="connsiteY3319" fmla="*/ 499186 h 2380521"/>
              <a:gd name="connsiteX3320" fmla="*/ 513670 w 8023328"/>
              <a:gd name="connsiteY3320" fmla="*/ 499186 h 2380521"/>
              <a:gd name="connsiteX3321" fmla="*/ 528846 w 8023328"/>
              <a:gd name="connsiteY3321" fmla="*/ 513042 h 2380521"/>
              <a:gd name="connsiteX3322" fmla="*/ 513670 w 8023328"/>
              <a:gd name="connsiteY3322" fmla="*/ 525440 h 2380521"/>
              <a:gd name="connsiteX3323" fmla="*/ 499248 w 8023328"/>
              <a:gd name="connsiteY3323" fmla="*/ 513042 h 2380521"/>
              <a:gd name="connsiteX3324" fmla="*/ 513670 w 8023328"/>
              <a:gd name="connsiteY3324" fmla="*/ 499186 h 2380521"/>
              <a:gd name="connsiteX3325" fmla="*/ 3939871 w 8023328"/>
              <a:gd name="connsiteY3325" fmla="*/ 495814 h 2380521"/>
              <a:gd name="connsiteX3326" fmla="*/ 3952268 w 8023328"/>
              <a:gd name="connsiteY3326" fmla="*/ 510602 h 2380521"/>
              <a:gd name="connsiteX3327" fmla="*/ 3939871 w 8023328"/>
              <a:gd name="connsiteY3327" fmla="*/ 525391 h 2380521"/>
              <a:gd name="connsiteX3328" fmla="*/ 3926015 w 8023328"/>
              <a:gd name="connsiteY3328" fmla="*/ 510602 h 2380521"/>
              <a:gd name="connsiteX3329" fmla="*/ 3939871 w 8023328"/>
              <a:gd name="connsiteY3329" fmla="*/ 495814 h 2380521"/>
              <a:gd name="connsiteX3330" fmla="*/ 3869042 w 8023328"/>
              <a:gd name="connsiteY3330" fmla="*/ 495814 h 2380521"/>
              <a:gd name="connsiteX3331" fmla="*/ 3881439 w 8023328"/>
              <a:gd name="connsiteY3331" fmla="*/ 510602 h 2380521"/>
              <a:gd name="connsiteX3332" fmla="*/ 3869042 w 8023328"/>
              <a:gd name="connsiteY3332" fmla="*/ 525391 h 2380521"/>
              <a:gd name="connsiteX3333" fmla="*/ 3855186 w 8023328"/>
              <a:gd name="connsiteY3333" fmla="*/ 510602 h 2380521"/>
              <a:gd name="connsiteX3334" fmla="*/ 3869042 w 8023328"/>
              <a:gd name="connsiteY3334" fmla="*/ 495814 h 2380521"/>
              <a:gd name="connsiteX3335" fmla="*/ 3796752 w 8023328"/>
              <a:gd name="connsiteY3335" fmla="*/ 495814 h 2380521"/>
              <a:gd name="connsiteX3336" fmla="*/ 3810608 w 8023328"/>
              <a:gd name="connsiteY3336" fmla="*/ 510602 h 2380521"/>
              <a:gd name="connsiteX3337" fmla="*/ 3796752 w 8023328"/>
              <a:gd name="connsiteY3337" fmla="*/ 525391 h 2380521"/>
              <a:gd name="connsiteX3338" fmla="*/ 3784355 w 8023328"/>
              <a:gd name="connsiteY3338" fmla="*/ 510602 h 2380521"/>
              <a:gd name="connsiteX3339" fmla="*/ 3796752 w 8023328"/>
              <a:gd name="connsiteY3339" fmla="*/ 495814 h 2380521"/>
              <a:gd name="connsiteX3340" fmla="*/ 3725922 w 8023328"/>
              <a:gd name="connsiteY3340" fmla="*/ 495814 h 2380521"/>
              <a:gd name="connsiteX3341" fmla="*/ 3739778 w 8023328"/>
              <a:gd name="connsiteY3341" fmla="*/ 510602 h 2380521"/>
              <a:gd name="connsiteX3342" fmla="*/ 3725922 w 8023328"/>
              <a:gd name="connsiteY3342" fmla="*/ 525391 h 2380521"/>
              <a:gd name="connsiteX3343" fmla="*/ 3713525 w 8023328"/>
              <a:gd name="connsiteY3343" fmla="*/ 510602 h 2380521"/>
              <a:gd name="connsiteX3344" fmla="*/ 3725922 w 8023328"/>
              <a:gd name="connsiteY3344" fmla="*/ 495814 h 2380521"/>
              <a:gd name="connsiteX3345" fmla="*/ 3655091 w 8023328"/>
              <a:gd name="connsiteY3345" fmla="*/ 495814 h 2380521"/>
              <a:gd name="connsiteX3346" fmla="*/ 3668947 w 8023328"/>
              <a:gd name="connsiteY3346" fmla="*/ 510602 h 2380521"/>
              <a:gd name="connsiteX3347" fmla="*/ 3655091 w 8023328"/>
              <a:gd name="connsiteY3347" fmla="*/ 525391 h 2380521"/>
              <a:gd name="connsiteX3348" fmla="*/ 3642694 w 8023328"/>
              <a:gd name="connsiteY3348" fmla="*/ 510602 h 2380521"/>
              <a:gd name="connsiteX3349" fmla="*/ 3655091 w 8023328"/>
              <a:gd name="connsiteY3349" fmla="*/ 495814 h 2380521"/>
              <a:gd name="connsiteX3350" fmla="*/ 3583280 w 8023328"/>
              <a:gd name="connsiteY3350" fmla="*/ 495814 h 2380521"/>
              <a:gd name="connsiteX3351" fmla="*/ 3598069 w 8023328"/>
              <a:gd name="connsiteY3351" fmla="*/ 510602 h 2380521"/>
              <a:gd name="connsiteX3352" fmla="*/ 3583280 w 8023328"/>
              <a:gd name="connsiteY3352" fmla="*/ 525391 h 2380521"/>
              <a:gd name="connsiteX3353" fmla="*/ 3568491 w 8023328"/>
              <a:gd name="connsiteY3353" fmla="*/ 510602 h 2380521"/>
              <a:gd name="connsiteX3354" fmla="*/ 3583280 w 8023328"/>
              <a:gd name="connsiteY3354" fmla="*/ 495814 h 2380521"/>
              <a:gd name="connsiteX3355" fmla="*/ 3512449 w 8023328"/>
              <a:gd name="connsiteY3355" fmla="*/ 495814 h 2380521"/>
              <a:gd name="connsiteX3356" fmla="*/ 3527237 w 8023328"/>
              <a:gd name="connsiteY3356" fmla="*/ 510602 h 2380521"/>
              <a:gd name="connsiteX3357" fmla="*/ 3512449 w 8023328"/>
              <a:gd name="connsiteY3357" fmla="*/ 525391 h 2380521"/>
              <a:gd name="connsiteX3358" fmla="*/ 3497661 w 8023328"/>
              <a:gd name="connsiteY3358" fmla="*/ 510602 h 2380521"/>
              <a:gd name="connsiteX3359" fmla="*/ 3512449 w 8023328"/>
              <a:gd name="connsiteY3359" fmla="*/ 495814 h 2380521"/>
              <a:gd name="connsiteX3360" fmla="*/ 3440686 w 8023328"/>
              <a:gd name="connsiteY3360" fmla="*/ 495814 h 2380521"/>
              <a:gd name="connsiteX3361" fmla="*/ 3453083 w 8023328"/>
              <a:gd name="connsiteY3361" fmla="*/ 510602 h 2380521"/>
              <a:gd name="connsiteX3362" fmla="*/ 3440686 w 8023328"/>
              <a:gd name="connsiteY3362" fmla="*/ 525391 h 2380521"/>
              <a:gd name="connsiteX3363" fmla="*/ 3426830 w 8023328"/>
              <a:gd name="connsiteY3363" fmla="*/ 510602 h 2380521"/>
              <a:gd name="connsiteX3364" fmla="*/ 3440686 w 8023328"/>
              <a:gd name="connsiteY3364" fmla="*/ 495814 h 2380521"/>
              <a:gd name="connsiteX3365" fmla="*/ 3369857 w 8023328"/>
              <a:gd name="connsiteY3365" fmla="*/ 495814 h 2380521"/>
              <a:gd name="connsiteX3366" fmla="*/ 3382254 w 8023328"/>
              <a:gd name="connsiteY3366" fmla="*/ 510602 h 2380521"/>
              <a:gd name="connsiteX3367" fmla="*/ 3369857 w 8023328"/>
              <a:gd name="connsiteY3367" fmla="*/ 525391 h 2380521"/>
              <a:gd name="connsiteX3368" fmla="*/ 3356001 w 8023328"/>
              <a:gd name="connsiteY3368" fmla="*/ 510602 h 2380521"/>
              <a:gd name="connsiteX3369" fmla="*/ 3369857 w 8023328"/>
              <a:gd name="connsiteY3369" fmla="*/ 495814 h 2380521"/>
              <a:gd name="connsiteX3370" fmla="*/ 3299094 w 8023328"/>
              <a:gd name="connsiteY3370" fmla="*/ 495814 h 2380521"/>
              <a:gd name="connsiteX3371" fmla="*/ 3311491 w 8023328"/>
              <a:gd name="connsiteY3371" fmla="*/ 510602 h 2380521"/>
              <a:gd name="connsiteX3372" fmla="*/ 3299094 w 8023328"/>
              <a:gd name="connsiteY3372" fmla="*/ 525391 h 2380521"/>
              <a:gd name="connsiteX3373" fmla="*/ 3285240 w 8023328"/>
              <a:gd name="connsiteY3373" fmla="*/ 510602 h 2380521"/>
              <a:gd name="connsiteX3374" fmla="*/ 3299094 w 8023328"/>
              <a:gd name="connsiteY3374" fmla="*/ 495814 h 2380521"/>
              <a:gd name="connsiteX3375" fmla="*/ 3226805 w 8023328"/>
              <a:gd name="connsiteY3375" fmla="*/ 495814 h 2380521"/>
              <a:gd name="connsiteX3376" fmla="*/ 3240660 w 8023328"/>
              <a:gd name="connsiteY3376" fmla="*/ 510602 h 2380521"/>
              <a:gd name="connsiteX3377" fmla="*/ 3226805 w 8023328"/>
              <a:gd name="connsiteY3377" fmla="*/ 525391 h 2380521"/>
              <a:gd name="connsiteX3378" fmla="*/ 3214406 w 8023328"/>
              <a:gd name="connsiteY3378" fmla="*/ 510602 h 2380521"/>
              <a:gd name="connsiteX3379" fmla="*/ 3226805 w 8023328"/>
              <a:gd name="connsiteY3379" fmla="*/ 495814 h 2380521"/>
              <a:gd name="connsiteX3380" fmla="*/ 3152602 w 8023328"/>
              <a:gd name="connsiteY3380" fmla="*/ 495814 h 2380521"/>
              <a:gd name="connsiteX3381" fmla="*/ 3166454 w 8023328"/>
              <a:gd name="connsiteY3381" fmla="*/ 510602 h 2380521"/>
              <a:gd name="connsiteX3382" fmla="*/ 3152602 w 8023328"/>
              <a:gd name="connsiteY3382" fmla="*/ 525391 h 2380521"/>
              <a:gd name="connsiteX3383" fmla="*/ 3140203 w 8023328"/>
              <a:gd name="connsiteY3383" fmla="*/ 510602 h 2380521"/>
              <a:gd name="connsiteX3384" fmla="*/ 3152602 w 8023328"/>
              <a:gd name="connsiteY3384" fmla="*/ 495814 h 2380521"/>
              <a:gd name="connsiteX3385" fmla="*/ 2439944 w 8023328"/>
              <a:gd name="connsiteY3385" fmla="*/ 428356 h 2380521"/>
              <a:gd name="connsiteX3386" fmla="*/ 2454729 w 8023328"/>
              <a:gd name="connsiteY3386" fmla="*/ 440753 h 2380521"/>
              <a:gd name="connsiteX3387" fmla="*/ 2439944 w 8023328"/>
              <a:gd name="connsiteY3387" fmla="*/ 454610 h 2380521"/>
              <a:gd name="connsiteX3388" fmla="*/ 2425156 w 8023328"/>
              <a:gd name="connsiteY3388" fmla="*/ 440753 h 2380521"/>
              <a:gd name="connsiteX3389" fmla="*/ 2439944 w 8023328"/>
              <a:gd name="connsiteY3389" fmla="*/ 428356 h 2380521"/>
              <a:gd name="connsiteX3390" fmla="*/ 2369110 w 8023328"/>
              <a:gd name="connsiteY3390" fmla="*/ 428356 h 2380521"/>
              <a:gd name="connsiteX3391" fmla="*/ 2383898 w 8023328"/>
              <a:gd name="connsiteY3391" fmla="*/ 440753 h 2380521"/>
              <a:gd name="connsiteX3392" fmla="*/ 2369110 w 8023328"/>
              <a:gd name="connsiteY3392" fmla="*/ 454610 h 2380521"/>
              <a:gd name="connsiteX3393" fmla="*/ 2354319 w 8023328"/>
              <a:gd name="connsiteY3393" fmla="*/ 440753 h 2380521"/>
              <a:gd name="connsiteX3394" fmla="*/ 2369110 w 8023328"/>
              <a:gd name="connsiteY3394" fmla="*/ 428356 h 2380521"/>
              <a:gd name="connsiteX3395" fmla="*/ 2298278 w 8023328"/>
              <a:gd name="connsiteY3395" fmla="*/ 428356 h 2380521"/>
              <a:gd name="connsiteX3396" fmla="*/ 2313066 w 8023328"/>
              <a:gd name="connsiteY3396" fmla="*/ 440753 h 2380521"/>
              <a:gd name="connsiteX3397" fmla="*/ 2298278 w 8023328"/>
              <a:gd name="connsiteY3397" fmla="*/ 454610 h 2380521"/>
              <a:gd name="connsiteX3398" fmla="*/ 2283490 w 8023328"/>
              <a:gd name="connsiteY3398" fmla="*/ 440753 h 2380521"/>
              <a:gd name="connsiteX3399" fmla="*/ 2298278 w 8023328"/>
              <a:gd name="connsiteY3399" fmla="*/ 428356 h 2380521"/>
              <a:gd name="connsiteX3400" fmla="*/ 2226514 w 8023328"/>
              <a:gd name="connsiteY3400" fmla="*/ 428356 h 2380521"/>
              <a:gd name="connsiteX3401" fmla="*/ 2238914 w 8023328"/>
              <a:gd name="connsiteY3401" fmla="*/ 440753 h 2380521"/>
              <a:gd name="connsiteX3402" fmla="*/ 2226514 w 8023328"/>
              <a:gd name="connsiteY3402" fmla="*/ 454610 h 2380521"/>
              <a:gd name="connsiteX3403" fmla="*/ 2212656 w 8023328"/>
              <a:gd name="connsiteY3403" fmla="*/ 440753 h 2380521"/>
              <a:gd name="connsiteX3404" fmla="*/ 2226514 w 8023328"/>
              <a:gd name="connsiteY3404" fmla="*/ 428356 h 2380521"/>
              <a:gd name="connsiteX3405" fmla="*/ 2155682 w 8023328"/>
              <a:gd name="connsiteY3405" fmla="*/ 428356 h 2380521"/>
              <a:gd name="connsiteX3406" fmla="*/ 2168079 w 8023328"/>
              <a:gd name="connsiteY3406" fmla="*/ 440753 h 2380521"/>
              <a:gd name="connsiteX3407" fmla="*/ 2155682 w 8023328"/>
              <a:gd name="connsiteY3407" fmla="*/ 454610 h 2380521"/>
              <a:gd name="connsiteX3408" fmla="*/ 2141825 w 8023328"/>
              <a:gd name="connsiteY3408" fmla="*/ 440753 h 2380521"/>
              <a:gd name="connsiteX3409" fmla="*/ 2155682 w 8023328"/>
              <a:gd name="connsiteY3409" fmla="*/ 428356 h 2380521"/>
              <a:gd name="connsiteX3410" fmla="*/ 2084846 w 8023328"/>
              <a:gd name="connsiteY3410" fmla="*/ 428356 h 2380521"/>
              <a:gd name="connsiteX3411" fmla="*/ 2097246 w 8023328"/>
              <a:gd name="connsiteY3411" fmla="*/ 440753 h 2380521"/>
              <a:gd name="connsiteX3412" fmla="*/ 2084846 w 8023328"/>
              <a:gd name="connsiteY3412" fmla="*/ 454610 h 2380521"/>
              <a:gd name="connsiteX3413" fmla="*/ 2070991 w 8023328"/>
              <a:gd name="connsiteY3413" fmla="*/ 440753 h 2380521"/>
              <a:gd name="connsiteX3414" fmla="*/ 2084846 w 8023328"/>
              <a:gd name="connsiteY3414" fmla="*/ 428356 h 2380521"/>
              <a:gd name="connsiteX3415" fmla="*/ 2011832 w 8023328"/>
              <a:gd name="connsiteY3415" fmla="*/ 428356 h 2380521"/>
              <a:gd name="connsiteX3416" fmla="*/ 2026418 w 8023328"/>
              <a:gd name="connsiteY3416" fmla="*/ 440753 h 2380521"/>
              <a:gd name="connsiteX3417" fmla="*/ 2011832 w 8023328"/>
              <a:gd name="connsiteY3417" fmla="*/ 454610 h 2380521"/>
              <a:gd name="connsiteX3418" fmla="*/ 2000165 w 8023328"/>
              <a:gd name="connsiteY3418" fmla="*/ 440753 h 2380521"/>
              <a:gd name="connsiteX3419" fmla="*/ 2011832 w 8023328"/>
              <a:gd name="connsiteY3419" fmla="*/ 428356 h 2380521"/>
              <a:gd name="connsiteX3420" fmla="*/ 1938362 w 8023328"/>
              <a:gd name="connsiteY3420" fmla="*/ 428356 h 2380521"/>
              <a:gd name="connsiteX3421" fmla="*/ 1952216 w 8023328"/>
              <a:gd name="connsiteY3421" fmla="*/ 440753 h 2380521"/>
              <a:gd name="connsiteX3422" fmla="*/ 1938362 w 8023328"/>
              <a:gd name="connsiteY3422" fmla="*/ 454610 h 2380521"/>
              <a:gd name="connsiteX3423" fmla="*/ 1925965 w 8023328"/>
              <a:gd name="connsiteY3423" fmla="*/ 440753 h 2380521"/>
              <a:gd name="connsiteX3424" fmla="*/ 1938362 w 8023328"/>
              <a:gd name="connsiteY3424" fmla="*/ 428356 h 2380521"/>
              <a:gd name="connsiteX3425" fmla="*/ 1867525 w 8023328"/>
              <a:gd name="connsiteY3425" fmla="*/ 428356 h 2380521"/>
              <a:gd name="connsiteX3426" fmla="*/ 1881384 w 8023328"/>
              <a:gd name="connsiteY3426" fmla="*/ 440753 h 2380521"/>
              <a:gd name="connsiteX3427" fmla="*/ 1867525 w 8023328"/>
              <a:gd name="connsiteY3427" fmla="*/ 454610 h 2380521"/>
              <a:gd name="connsiteX3428" fmla="*/ 1855126 w 8023328"/>
              <a:gd name="connsiteY3428" fmla="*/ 440753 h 2380521"/>
              <a:gd name="connsiteX3429" fmla="*/ 1867525 w 8023328"/>
              <a:gd name="connsiteY3429" fmla="*/ 428356 h 2380521"/>
              <a:gd name="connsiteX3430" fmla="*/ 1799085 w 8023328"/>
              <a:gd name="connsiteY3430" fmla="*/ 428356 h 2380521"/>
              <a:gd name="connsiteX3431" fmla="*/ 1813873 w 8023328"/>
              <a:gd name="connsiteY3431" fmla="*/ 440753 h 2380521"/>
              <a:gd name="connsiteX3432" fmla="*/ 1799085 w 8023328"/>
              <a:gd name="connsiteY3432" fmla="*/ 454610 h 2380521"/>
              <a:gd name="connsiteX3433" fmla="*/ 1784298 w 8023328"/>
              <a:gd name="connsiteY3433" fmla="*/ 440753 h 2380521"/>
              <a:gd name="connsiteX3434" fmla="*/ 1799085 w 8023328"/>
              <a:gd name="connsiteY3434" fmla="*/ 428356 h 2380521"/>
              <a:gd name="connsiteX3435" fmla="*/ 1728260 w 8023328"/>
              <a:gd name="connsiteY3435" fmla="*/ 428356 h 2380521"/>
              <a:gd name="connsiteX3436" fmla="*/ 1743046 w 8023328"/>
              <a:gd name="connsiteY3436" fmla="*/ 440753 h 2380521"/>
              <a:gd name="connsiteX3437" fmla="*/ 1728260 w 8023328"/>
              <a:gd name="connsiteY3437" fmla="*/ 454610 h 2380521"/>
              <a:gd name="connsiteX3438" fmla="*/ 1713469 w 8023328"/>
              <a:gd name="connsiteY3438" fmla="*/ 440753 h 2380521"/>
              <a:gd name="connsiteX3439" fmla="*/ 1728260 w 8023328"/>
              <a:gd name="connsiteY3439" fmla="*/ 428356 h 2380521"/>
              <a:gd name="connsiteX3440" fmla="*/ 1657426 w 8023328"/>
              <a:gd name="connsiteY3440" fmla="*/ 428356 h 2380521"/>
              <a:gd name="connsiteX3441" fmla="*/ 1672218 w 8023328"/>
              <a:gd name="connsiteY3441" fmla="*/ 440753 h 2380521"/>
              <a:gd name="connsiteX3442" fmla="*/ 1657426 w 8023328"/>
              <a:gd name="connsiteY3442" fmla="*/ 454610 h 2380521"/>
              <a:gd name="connsiteX3443" fmla="*/ 1642647 w 8023328"/>
              <a:gd name="connsiteY3443" fmla="*/ 440753 h 2380521"/>
              <a:gd name="connsiteX3444" fmla="*/ 1657426 w 8023328"/>
              <a:gd name="connsiteY3444" fmla="*/ 428356 h 2380521"/>
              <a:gd name="connsiteX3445" fmla="*/ 1582294 w 8023328"/>
              <a:gd name="connsiteY3445" fmla="*/ 428356 h 2380521"/>
              <a:gd name="connsiteX3446" fmla="*/ 1594697 w 8023328"/>
              <a:gd name="connsiteY3446" fmla="*/ 440753 h 2380521"/>
              <a:gd name="connsiteX3447" fmla="*/ 1582294 w 8023328"/>
              <a:gd name="connsiteY3447" fmla="*/ 454610 h 2380521"/>
              <a:gd name="connsiteX3448" fmla="*/ 1568438 w 8023328"/>
              <a:gd name="connsiteY3448" fmla="*/ 440753 h 2380521"/>
              <a:gd name="connsiteX3449" fmla="*/ 1582294 w 8023328"/>
              <a:gd name="connsiteY3449" fmla="*/ 428356 h 2380521"/>
              <a:gd name="connsiteX3450" fmla="*/ 1512195 w 8023328"/>
              <a:gd name="connsiteY3450" fmla="*/ 428356 h 2380521"/>
              <a:gd name="connsiteX3451" fmla="*/ 1523862 w 8023328"/>
              <a:gd name="connsiteY3451" fmla="*/ 440753 h 2380521"/>
              <a:gd name="connsiteX3452" fmla="*/ 1512195 w 8023328"/>
              <a:gd name="connsiteY3452" fmla="*/ 454610 h 2380521"/>
              <a:gd name="connsiteX3453" fmla="*/ 1497610 w 8023328"/>
              <a:gd name="connsiteY3453" fmla="*/ 440753 h 2380521"/>
              <a:gd name="connsiteX3454" fmla="*/ 1512195 w 8023328"/>
              <a:gd name="connsiteY3454" fmla="*/ 428356 h 2380521"/>
              <a:gd name="connsiteX3455" fmla="*/ 1439171 w 8023328"/>
              <a:gd name="connsiteY3455" fmla="*/ 428356 h 2380521"/>
              <a:gd name="connsiteX3456" fmla="*/ 1453023 w 8023328"/>
              <a:gd name="connsiteY3456" fmla="*/ 440753 h 2380521"/>
              <a:gd name="connsiteX3457" fmla="*/ 1439171 w 8023328"/>
              <a:gd name="connsiteY3457" fmla="*/ 454610 h 2380521"/>
              <a:gd name="connsiteX3458" fmla="*/ 1426771 w 8023328"/>
              <a:gd name="connsiteY3458" fmla="*/ 440753 h 2380521"/>
              <a:gd name="connsiteX3459" fmla="*/ 1439171 w 8023328"/>
              <a:gd name="connsiteY3459" fmla="*/ 428356 h 2380521"/>
              <a:gd name="connsiteX3460" fmla="*/ 1368344 w 8023328"/>
              <a:gd name="connsiteY3460" fmla="*/ 428356 h 2380521"/>
              <a:gd name="connsiteX3461" fmla="*/ 1382196 w 8023328"/>
              <a:gd name="connsiteY3461" fmla="*/ 440753 h 2380521"/>
              <a:gd name="connsiteX3462" fmla="*/ 1368344 w 8023328"/>
              <a:gd name="connsiteY3462" fmla="*/ 454610 h 2380521"/>
              <a:gd name="connsiteX3463" fmla="*/ 1355948 w 8023328"/>
              <a:gd name="connsiteY3463" fmla="*/ 440753 h 2380521"/>
              <a:gd name="connsiteX3464" fmla="*/ 1368344 w 8023328"/>
              <a:gd name="connsiteY3464" fmla="*/ 428356 h 2380521"/>
              <a:gd name="connsiteX3465" fmla="*/ 1297515 w 8023328"/>
              <a:gd name="connsiteY3465" fmla="*/ 428356 h 2380521"/>
              <a:gd name="connsiteX3466" fmla="*/ 1311372 w 8023328"/>
              <a:gd name="connsiteY3466" fmla="*/ 440753 h 2380521"/>
              <a:gd name="connsiteX3467" fmla="*/ 1297515 w 8023328"/>
              <a:gd name="connsiteY3467" fmla="*/ 454610 h 2380521"/>
              <a:gd name="connsiteX3468" fmla="*/ 1285118 w 8023328"/>
              <a:gd name="connsiteY3468" fmla="*/ 440753 h 2380521"/>
              <a:gd name="connsiteX3469" fmla="*/ 1297515 w 8023328"/>
              <a:gd name="connsiteY3469" fmla="*/ 428356 h 2380521"/>
              <a:gd name="connsiteX3470" fmla="*/ 1225703 w 8023328"/>
              <a:gd name="connsiteY3470" fmla="*/ 428356 h 2380521"/>
              <a:gd name="connsiteX3471" fmla="*/ 1240491 w 8023328"/>
              <a:gd name="connsiteY3471" fmla="*/ 440753 h 2380521"/>
              <a:gd name="connsiteX3472" fmla="*/ 1225703 w 8023328"/>
              <a:gd name="connsiteY3472" fmla="*/ 454610 h 2380521"/>
              <a:gd name="connsiteX3473" fmla="*/ 1210925 w 8023328"/>
              <a:gd name="connsiteY3473" fmla="*/ 440753 h 2380521"/>
              <a:gd name="connsiteX3474" fmla="*/ 1225703 w 8023328"/>
              <a:gd name="connsiteY3474" fmla="*/ 428356 h 2380521"/>
              <a:gd name="connsiteX3475" fmla="*/ 1154886 w 8023328"/>
              <a:gd name="connsiteY3475" fmla="*/ 428356 h 2380521"/>
              <a:gd name="connsiteX3476" fmla="*/ 1169676 w 8023328"/>
              <a:gd name="connsiteY3476" fmla="*/ 440753 h 2380521"/>
              <a:gd name="connsiteX3477" fmla="*/ 1154886 w 8023328"/>
              <a:gd name="connsiteY3477" fmla="*/ 454610 h 2380521"/>
              <a:gd name="connsiteX3478" fmla="*/ 1140096 w 8023328"/>
              <a:gd name="connsiteY3478" fmla="*/ 440753 h 2380521"/>
              <a:gd name="connsiteX3479" fmla="*/ 1154886 w 8023328"/>
              <a:gd name="connsiteY3479" fmla="*/ 428356 h 2380521"/>
              <a:gd name="connsiteX3480" fmla="*/ 1084056 w 8023328"/>
              <a:gd name="connsiteY3480" fmla="*/ 428356 h 2380521"/>
              <a:gd name="connsiteX3481" fmla="*/ 1098844 w 8023328"/>
              <a:gd name="connsiteY3481" fmla="*/ 440753 h 2380521"/>
              <a:gd name="connsiteX3482" fmla="*/ 1084056 w 8023328"/>
              <a:gd name="connsiteY3482" fmla="*/ 454610 h 2380521"/>
              <a:gd name="connsiteX3483" fmla="*/ 1069267 w 8023328"/>
              <a:gd name="connsiteY3483" fmla="*/ 440753 h 2380521"/>
              <a:gd name="connsiteX3484" fmla="*/ 1084056 w 8023328"/>
              <a:gd name="connsiteY3484" fmla="*/ 428356 h 2380521"/>
              <a:gd name="connsiteX3485" fmla="*/ 1013015 w 8023328"/>
              <a:gd name="connsiteY3485" fmla="*/ 428356 h 2380521"/>
              <a:gd name="connsiteX3486" fmla="*/ 1024685 w 8023328"/>
              <a:gd name="connsiteY3486" fmla="*/ 440753 h 2380521"/>
              <a:gd name="connsiteX3487" fmla="*/ 1013015 w 8023328"/>
              <a:gd name="connsiteY3487" fmla="*/ 454610 h 2380521"/>
              <a:gd name="connsiteX3488" fmla="*/ 998434 w 8023328"/>
              <a:gd name="connsiteY3488" fmla="*/ 440753 h 2380521"/>
              <a:gd name="connsiteX3489" fmla="*/ 1013015 w 8023328"/>
              <a:gd name="connsiteY3489" fmla="*/ 428356 h 2380521"/>
              <a:gd name="connsiteX3490" fmla="*/ 941465 w 8023328"/>
              <a:gd name="connsiteY3490" fmla="*/ 428356 h 2380521"/>
              <a:gd name="connsiteX3491" fmla="*/ 953864 w 8023328"/>
              <a:gd name="connsiteY3491" fmla="*/ 440753 h 2380521"/>
              <a:gd name="connsiteX3492" fmla="*/ 941465 w 8023328"/>
              <a:gd name="connsiteY3492" fmla="*/ 454610 h 2380521"/>
              <a:gd name="connsiteX3493" fmla="*/ 927611 w 8023328"/>
              <a:gd name="connsiteY3493" fmla="*/ 440753 h 2380521"/>
              <a:gd name="connsiteX3494" fmla="*/ 941465 w 8023328"/>
              <a:gd name="connsiteY3494" fmla="*/ 428356 h 2380521"/>
              <a:gd name="connsiteX3495" fmla="*/ 870633 w 8023328"/>
              <a:gd name="connsiteY3495" fmla="*/ 428356 h 2380521"/>
              <a:gd name="connsiteX3496" fmla="*/ 883030 w 8023328"/>
              <a:gd name="connsiteY3496" fmla="*/ 440753 h 2380521"/>
              <a:gd name="connsiteX3497" fmla="*/ 870633 w 8023328"/>
              <a:gd name="connsiteY3497" fmla="*/ 454610 h 2380521"/>
              <a:gd name="connsiteX3498" fmla="*/ 856774 w 8023328"/>
              <a:gd name="connsiteY3498" fmla="*/ 440753 h 2380521"/>
              <a:gd name="connsiteX3499" fmla="*/ 870633 w 8023328"/>
              <a:gd name="connsiteY3499" fmla="*/ 428356 h 2380521"/>
              <a:gd name="connsiteX3500" fmla="*/ 798344 w 8023328"/>
              <a:gd name="connsiteY3500" fmla="*/ 428356 h 2380521"/>
              <a:gd name="connsiteX3501" fmla="*/ 812196 w 8023328"/>
              <a:gd name="connsiteY3501" fmla="*/ 440753 h 2380521"/>
              <a:gd name="connsiteX3502" fmla="*/ 798344 w 8023328"/>
              <a:gd name="connsiteY3502" fmla="*/ 454610 h 2380521"/>
              <a:gd name="connsiteX3503" fmla="*/ 785947 w 8023328"/>
              <a:gd name="connsiteY3503" fmla="*/ 440753 h 2380521"/>
              <a:gd name="connsiteX3504" fmla="*/ 798344 w 8023328"/>
              <a:gd name="connsiteY3504" fmla="*/ 428356 h 2380521"/>
              <a:gd name="connsiteX3505" fmla="*/ 724138 w 8023328"/>
              <a:gd name="connsiteY3505" fmla="*/ 428356 h 2380521"/>
              <a:gd name="connsiteX3506" fmla="*/ 738002 w 8023328"/>
              <a:gd name="connsiteY3506" fmla="*/ 442212 h 2380521"/>
              <a:gd name="connsiteX3507" fmla="*/ 724138 w 8023328"/>
              <a:gd name="connsiteY3507" fmla="*/ 454610 h 2380521"/>
              <a:gd name="connsiteX3508" fmla="*/ 711747 w 8023328"/>
              <a:gd name="connsiteY3508" fmla="*/ 442212 h 2380521"/>
              <a:gd name="connsiteX3509" fmla="*/ 724138 w 8023328"/>
              <a:gd name="connsiteY3509" fmla="*/ 428356 h 2380521"/>
              <a:gd name="connsiteX3510" fmla="*/ 653312 w 8023328"/>
              <a:gd name="connsiteY3510" fmla="*/ 428356 h 2380521"/>
              <a:gd name="connsiteX3511" fmla="*/ 667165 w 8023328"/>
              <a:gd name="connsiteY3511" fmla="*/ 442212 h 2380521"/>
              <a:gd name="connsiteX3512" fmla="*/ 653312 w 8023328"/>
              <a:gd name="connsiteY3512" fmla="*/ 454610 h 2380521"/>
              <a:gd name="connsiteX3513" fmla="*/ 640912 w 8023328"/>
              <a:gd name="connsiteY3513" fmla="*/ 442212 h 2380521"/>
              <a:gd name="connsiteX3514" fmla="*/ 653312 w 8023328"/>
              <a:gd name="connsiteY3514" fmla="*/ 428356 h 2380521"/>
              <a:gd name="connsiteX3515" fmla="*/ 3796752 w 8023328"/>
              <a:gd name="connsiteY3515" fmla="*/ 424982 h 2380521"/>
              <a:gd name="connsiteX3516" fmla="*/ 3810608 w 8023328"/>
              <a:gd name="connsiteY3516" fmla="*/ 439771 h 2380521"/>
              <a:gd name="connsiteX3517" fmla="*/ 3796752 w 8023328"/>
              <a:gd name="connsiteY3517" fmla="*/ 454560 h 2380521"/>
              <a:gd name="connsiteX3518" fmla="*/ 3784355 w 8023328"/>
              <a:gd name="connsiteY3518" fmla="*/ 439771 h 2380521"/>
              <a:gd name="connsiteX3519" fmla="*/ 3796752 w 8023328"/>
              <a:gd name="connsiteY3519" fmla="*/ 424982 h 2380521"/>
              <a:gd name="connsiteX3520" fmla="*/ 3725922 w 8023328"/>
              <a:gd name="connsiteY3520" fmla="*/ 424982 h 2380521"/>
              <a:gd name="connsiteX3521" fmla="*/ 3739778 w 8023328"/>
              <a:gd name="connsiteY3521" fmla="*/ 439771 h 2380521"/>
              <a:gd name="connsiteX3522" fmla="*/ 3725922 w 8023328"/>
              <a:gd name="connsiteY3522" fmla="*/ 454560 h 2380521"/>
              <a:gd name="connsiteX3523" fmla="*/ 3713525 w 8023328"/>
              <a:gd name="connsiteY3523" fmla="*/ 439771 h 2380521"/>
              <a:gd name="connsiteX3524" fmla="*/ 3725922 w 8023328"/>
              <a:gd name="connsiteY3524" fmla="*/ 424982 h 2380521"/>
              <a:gd name="connsiteX3525" fmla="*/ 3655091 w 8023328"/>
              <a:gd name="connsiteY3525" fmla="*/ 424982 h 2380521"/>
              <a:gd name="connsiteX3526" fmla="*/ 3668947 w 8023328"/>
              <a:gd name="connsiteY3526" fmla="*/ 439771 h 2380521"/>
              <a:gd name="connsiteX3527" fmla="*/ 3655091 w 8023328"/>
              <a:gd name="connsiteY3527" fmla="*/ 454560 h 2380521"/>
              <a:gd name="connsiteX3528" fmla="*/ 3642694 w 8023328"/>
              <a:gd name="connsiteY3528" fmla="*/ 439771 h 2380521"/>
              <a:gd name="connsiteX3529" fmla="*/ 3655091 w 8023328"/>
              <a:gd name="connsiteY3529" fmla="*/ 424982 h 2380521"/>
              <a:gd name="connsiteX3530" fmla="*/ 3583280 w 8023328"/>
              <a:gd name="connsiteY3530" fmla="*/ 424982 h 2380521"/>
              <a:gd name="connsiteX3531" fmla="*/ 3598069 w 8023328"/>
              <a:gd name="connsiteY3531" fmla="*/ 439771 h 2380521"/>
              <a:gd name="connsiteX3532" fmla="*/ 3583280 w 8023328"/>
              <a:gd name="connsiteY3532" fmla="*/ 454560 h 2380521"/>
              <a:gd name="connsiteX3533" fmla="*/ 3568491 w 8023328"/>
              <a:gd name="connsiteY3533" fmla="*/ 439771 h 2380521"/>
              <a:gd name="connsiteX3534" fmla="*/ 3583280 w 8023328"/>
              <a:gd name="connsiteY3534" fmla="*/ 424982 h 2380521"/>
              <a:gd name="connsiteX3535" fmla="*/ 3512449 w 8023328"/>
              <a:gd name="connsiteY3535" fmla="*/ 424982 h 2380521"/>
              <a:gd name="connsiteX3536" fmla="*/ 3527237 w 8023328"/>
              <a:gd name="connsiteY3536" fmla="*/ 439771 h 2380521"/>
              <a:gd name="connsiteX3537" fmla="*/ 3512449 w 8023328"/>
              <a:gd name="connsiteY3537" fmla="*/ 454560 h 2380521"/>
              <a:gd name="connsiteX3538" fmla="*/ 3497661 w 8023328"/>
              <a:gd name="connsiteY3538" fmla="*/ 439771 h 2380521"/>
              <a:gd name="connsiteX3539" fmla="*/ 3512449 w 8023328"/>
              <a:gd name="connsiteY3539" fmla="*/ 424982 h 2380521"/>
              <a:gd name="connsiteX3540" fmla="*/ 3440686 w 8023328"/>
              <a:gd name="connsiteY3540" fmla="*/ 424982 h 2380521"/>
              <a:gd name="connsiteX3541" fmla="*/ 3453083 w 8023328"/>
              <a:gd name="connsiteY3541" fmla="*/ 439771 h 2380521"/>
              <a:gd name="connsiteX3542" fmla="*/ 3440686 w 8023328"/>
              <a:gd name="connsiteY3542" fmla="*/ 454560 h 2380521"/>
              <a:gd name="connsiteX3543" fmla="*/ 3426830 w 8023328"/>
              <a:gd name="connsiteY3543" fmla="*/ 439771 h 2380521"/>
              <a:gd name="connsiteX3544" fmla="*/ 3440686 w 8023328"/>
              <a:gd name="connsiteY3544" fmla="*/ 424982 h 2380521"/>
              <a:gd name="connsiteX3545" fmla="*/ 3369857 w 8023328"/>
              <a:gd name="connsiteY3545" fmla="*/ 424982 h 2380521"/>
              <a:gd name="connsiteX3546" fmla="*/ 3382254 w 8023328"/>
              <a:gd name="connsiteY3546" fmla="*/ 439771 h 2380521"/>
              <a:gd name="connsiteX3547" fmla="*/ 3369857 w 8023328"/>
              <a:gd name="connsiteY3547" fmla="*/ 454560 h 2380521"/>
              <a:gd name="connsiteX3548" fmla="*/ 3356001 w 8023328"/>
              <a:gd name="connsiteY3548" fmla="*/ 439771 h 2380521"/>
              <a:gd name="connsiteX3549" fmla="*/ 3369857 w 8023328"/>
              <a:gd name="connsiteY3549" fmla="*/ 424982 h 2380521"/>
              <a:gd name="connsiteX3550" fmla="*/ 3299097 w 8023328"/>
              <a:gd name="connsiteY3550" fmla="*/ 424982 h 2380521"/>
              <a:gd name="connsiteX3551" fmla="*/ 3311491 w 8023328"/>
              <a:gd name="connsiteY3551" fmla="*/ 439771 h 2380521"/>
              <a:gd name="connsiteX3552" fmla="*/ 3299097 w 8023328"/>
              <a:gd name="connsiteY3552" fmla="*/ 454560 h 2380521"/>
              <a:gd name="connsiteX3553" fmla="*/ 3285240 w 8023328"/>
              <a:gd name="connsiteY3553" fmla="*/ 439771 h 2380521"/>
              <a:gd name="connsiteX3554" fmla="*/ 3299097 w 8023328"/>
              <a:gd name="connsiteY3554" fmla="*/ 424982 h 2380521"/>
              <a:gd name="connsiteX3555" fmla="*/ 3226805 w 8023328"/>
              <a:gd name="connsiteY3555" fmla="*/ 424982 h 2380521"/>
              <a:gd name="connsiteX3556" fmla="*/ 3240664 w 8023328"/>
              <a:gd name="connsiteY3556" fmla="*/ 439771 h 2380521"/>
              <a:gd name="connsiteX3557" fmla="*/ 3226805 w 8023328"/>
              <a:gd name="connsiteY3557" fmla="*/ 454560 h 2380521"/>
              <a:gd name="connsiteX3558" fmla="*/ 3214406 w 8023328"/>
              <a:gd name="connsiteY3558" fmla="*/ 439771 h 2380521"/>
              <a:gd name="connsiteX3559" fmla="*/ 3226805 w 8023328"/>
              <a:gd name="connsiteY3559" fmla="*/ 424982 h 2380521"/>
              <a:gd name="connsiteX3560" fmla="*/ 3152602 w 8023328"/>
              <a:gd name="connsiteY3560" fmla="*/ 424982 h 2380521"/>
              <a:gd name="connsiteX3561" fmla="*/ 3166460 w 8023328"/>
              <a:gd name="connsiteY3561" fmla="*/ 439771 h 2380521"/>
              <a:gd name="connsiteX3562" fmla="*/ 3152602 w 8023328"/>
              <a:gd name="connsiteY3562" fmla="*/ 454560 h 2380521"/>
              <a:gd name="connsiteX3563" fmla="*/ 3140203 w 8023328"/>
              <a:gd name="connsiteY3563" fmla="*/ 439771 h 2380521"/>
              <a:gd name="connsiteX3564" fmla="*/ 3152602 w 8023328"/>
              <a:gd name="connsiteY3564" fmla="*/ 424982 h 2380521"/>
              <a:gd name="connsiteX3565" fmla="*/ 3081772 w 8023328"/>
              <a:gd name="connsiteY3565" fmla="*/ 424982 h 2380521"/>
              <a:gd name="connsiteX3566" fmla="*/ 3095624 w 8023328"/>
              <a:gd name="connsiteY3566" fmla="*/ 439771 h 2380521"/>
              <a:gd name="connsiteX3567" fmla="*/ 3081772 w 8023328"/>
              <a:gd name="connsiteY3567" fmla="*/ 454560 h 2380521"/>
              <a:gd name="connsiteX3568" fmla="*/ 3069372 w 8023328"/>
              <a:gd name="connsiteY3568" fmla="*/ 439771 h 2380521"/>
              <a:gd name="connsiteX3569" fmla="*/ 3081772 w 8023328"/>
              <a:gd name="connsiteY3569" fmla="*/ 424982 h 2380521"/>
              <a:gd name="connsiteX3570" fmla="*/ 3013715 w 8023328"/>
              <a:gd name="connsiteY3570" fmla="*/ 424982 h 2380521"/>
              <a:gd name="connsiteX3571" fmla="*/ 3028135 w 8023328"/>
              <a:gd name="connsiteY3571" fmla="*/ 439771 h 2380521"/>
              <a:gd name="connsiteX3572" fmla="*/ 3013715 w 8023328"/>
              <a:gd name="connsiteY3572" fmla="*/ 454560 h 2380521"/>
              <a:gd name="connsiteX3573" fmla="*/ 2998539 w 8023328"/>
              <a:gd name="connsiteY3573" fmla="*/ 439771 h 2380521"/>
              <a:gd name="connsiteX3574" fmla="*/ 3013715 w 8023328"/>
              <a:gd name="connsiteY3574" fmla="*/ 424982 h 2380521"/>
              <a:gd name="connsiteX3575" fmla="*/ 2942491 w 8023328"/>
              <a:gd name="connsiteY3575" fmla="*/ 424982 h 2380521"/>
              <a:gd name="connsiteX3576" fmla="*/ 2957286 w 8023328"/>
              <a:gd name="connsiteY3576" fmla="*/ 439771 h 2380521"/>
              <a:gd name="connsiteX3577" fmla="*/ 2942491 w 8023328"/>
              <a:gd name="connsiteY3577" fmla="*/ 454560 h 2380521"/>
              <a:gd name="connsiteX3578" fmla="*/ 2927708 w 8023328"/>
              <a:gd name="connsiteY3578" fmla="*/ 439771 h 2380521"/>
              <a:gd name="connsiteX3579" fmla="*/ 2942491 w 8023328"/>
              <a:gd name="connsiteY3579" fmla="*/ 424982 h 2380521"/>
              <a:gd name="connsiteX3580" fmla="*/ 2868291 w 8023328"/>
              <a:gd name="connsiteY3580" fmla="*/ 424982 h 2380521"/>
              <a:gd name="connsiteX3581" fmla="*/ 2883085 w 8023328"/>
              <a:gd name="connsiteY3581" fmla="*/ 439771 h 2380521"/>
              <a:gd name="connsiteX3582" fmla="*/ 2868291 w 8023328"/>
              <a:gd name="connsiteY3582" fmla="*/ 454560 h 2380521"/>
              <a:gd name="connsiteX3583" fmla="*/ 2853504 w 8023328"/>
              <a:gd name="connsiteY3583" fmla="*/ 439771 h 2380521"/>
              <a:gd name="connsiteX3584" fmla="*/ 2868291 w 8023328"/>
              <a:gd name="connsiteY3584" fmla="*/ 424982 h 2380521"/>
              <a:gd name="connsiteX3585" fmla="*/ 2796533 w 8023328"/>
              <a:gd name="connsiteY3585" fmla="*/ 424982 h 2380521"/>
              <a:gd name="connsiteX3586" fmla="*/ 2808932 w 8023328"/>
              <a:gd name="connsiteY3586" fmla="*/ 439771 h 2380521"/>
              <a:gd name="connsiteX3587" fmla="*/ 2796533 w 8023328"/>
              <a:gd name="connsiteY3587" fmla="*/ 454560 h 2380521"/>
              <a:gd name="connsiteX3588" fmla="*/ 2782678 w 8023328"/>
              <a:gd name="connsiteY3588" fmla="*/ 439771 h 2380521"/>
              <a:gd name="connsiteX3589" fmla="*/ 2796533 w 8023328"/>
              <a:gd name="connsiteY3589" fmla="*/ 424982 h 2380521"/>
              <a:gd name="connsiteX3590" fmla="*/ 2725695 w 8023328"/>
              <a:gd name="connsiteY3590" fmla="*/ 424982 h 2380521"/>
              <a:gd name="connsiteX3591" fmla="*/ 2738097 w 8023328"/>
              <a:gd name="connsiteY3591" fmla="*/ 439771 h 2380521"/>
              <a:gd name="connsiteX3592" fmla="*/ 2725695 w 8023328"/>
              <a:gd name="connsiteY3592" fmla="*/ 454560 h 2380521"/>
              <a:gd name="connsiteX3593" fmla="*/ 2711846 w 8023328"/>
              <a:gd name="connsiteY3593" fmla="*/ 439771 h 2380521"/>
              <a:gd name="connsiteX3594" fmla="*/ 2725695 w 8023328"/>
              <a:gd name="connsiteY3594" fmla="*/ 424982 h 2380521"/>
              <a:gd name="connsiteX3595" fmla="*/ 2654870 w 8023328"/>
              <a:gd name="connsiteY3595" fmla="*/ 424982 h 2380521"/>
              <a:gd name="connsiteX3596" fmla="*/ 2667270 w 8023328"/>
              <a:gd name="connsiteY3596" fmla="*/ 439771 h 2380521"/>
              <a:gd name="connsiteX3597" fmla="*/ 2654870 w 8023328"/>
              <a:gd name="connsiteY3597" fmla="*/ 454560 h 2380521"/>
              <a:gd name="connsiteX3598" fmla="*/ 2641018 w 8023328"/>
              <a:gd name="connsiteY3598" fmla="*/ 439771 h 2380521"/>
              <a:gd name="connsiteX3599" fmla="*/ 2654870 w 8023328"/>
              <a:gd name="connsiteY3599" fmla="*/ 424982 h 2380521"/>
              <a:gd name="connsiteX3600" fmla="*/ 2582580 w 8023328"/>
              <a:gd name="connsiteY3600" fmla="*/ 424982 h 2380521"/>
              <a:gd name="connsiteX3601" fmla="*/ 2596437 w 8023328"/>
              <a:gd name="connsiteY3601" fmla="*/ 439771 h 2380521"/>
              <a:gd name="connsiteX3602" fmla="*/ 2582580 w 8023328"/>
              <a:gd name="connsiteY3602" fmla="*/ 454560 h 2380521"/>
              <a:gd name="connsiteX3603" fmla="*/ 2570184 w 8023328"/>
              <a:gd name="connsiteY3603" fmla="*/ 439771 h 2380521"/>
              <a:gd name="connsiteX3604" fmla="*/ 2582580 w 8023328"/>
              <a:gd name="connsiteY3604" fmla="*/ 424982 h 2380521"/>
              <a:gd name="connsiteX3605" fmla="*/ 2511026 w 8023328"/>
              <a:gd name="connsiteY3605" fmla="*/ 424982 h 2380521"/>
              <a:gd name="connsiteX3606" fmla="*/ 2525610 w 8023328"/>
              <a:gd name="connsiteY3606" fmla="*/ 439771 h 2380521"/>
              <a:gd name="connsiteX3607" fmla="*/ 2511026 w 8023328"/>
              <a:gd name="connsiteY3607" fmla="*/ 454560 h 2380521"/>
              <a:gd name="connsiteX3608" fmla="*/ 2499361 w 8023328"/>
              <a:gd name="connsiteY3608" fmla="*/ 439771 h 2380521"/>
              <a:gd name="connsiteX3609" fmla="*/ 2511026 w 8023328"/>
              <a:gd name="connsiteY3609" fmla="*/ 424982 h 2380521"/>
              <a:gd name="connsiteX3610" fmla="*/ 1799085 w 8023328"/>
              <a:gd name="connsiteY3610" fmla="*/ 357525 h 2380521"/>
              <a:gd name="connsiteX3611" fmla="*/ 1813873 w 8023328"/>
              <a:gd name="connsiteY3611" fmla="*/ 369922 h 2380521"/>
              <a:gd name="connsiteX3612" fmla="*/ 1799085 w 8023328"/>
              <a:gd name="connsiteY3612" fmla="*/ 383779 h 2380521"/>
              <a:gd name="connsiteX3613" fmla="*/ 1784300 w 8023328"/>
              <a:gd name="connsiteY3613" fmla="*/ 369922 h 2380521"/>
              <a:gd name="connsiteX3614" fmla="*/ 1799085 w 8023328"/>
              <a:gd name="connsiteY3614" fmla="*/ 357525 h 2380521"/>
              <a:gd name="connsiteX3615" fmla="*/ 1728262 w 8023328"/>
              <a:gd name="connsiteY3615" fmla="*/ 357525 h 2380521"/>
              <a:gd name="connsiteX3616" fmla="*/ 1743049 w 8023328"/>
              <a:gd name="connsiteY3616" fmla="*/ 369922 h 2380521"/>
              <a:gd name="connsiteX3617" fmla="*/ 1728262 w 8023328"/>
              <a:gd name="connsiteY3617" fmla="*/ 383779 h 2380521"/>
              <a:gd name="connsiteX3618" fmla="*/ 1713470 w 8023328"/>
              <a:gd name="connsiteY3618" fmla="*/ 369922 h 2380521"/>
              <a:gd name="connsiteX3619" fmla="*/ 1728262 w 8023328"/>
              <a:gd name="connsiteY3619" fmla="*/ 357525 h 2380521"/>
              <a:gd name="connsiteX3620" fmla="*/ 1657429 w 8023328"/>
              <a:gd name="connsiteY3620" fmla="*/ 357525 h 2380521"/>
              <a:gd name="connsiteX3621" fmla="*/ 1672220 w 8023328"/>
              <a:gd name="connsiteY3621" fmla="*/ 369922 h 2380521"/>
              <a:gd name="connsiteX3622" fmla="*/ 1657429 w 8023328"/>
              <a:gd name="connsiteY3622" fmla="*/ 383779 h 2380521"/>
              <a:gd name="connsiteX3623" fmla="*/ 1642650 w 8023328"/>
              <a:gd name="connsiteY3623" fmla="*/ 369922 h 2380521"/>
              <a:gd name="connsiteX3624" fmla="*/ 1657429 w 8023328"/>
              <a:gd name="connsiteY3624" fmla="*/ 357525 h 2380521"/>
              <a:gd name="connsiteX3625" fmla="*/ 1582296 w 8023328"/>
              <a:gd name="connsiteY3625" fmla="*/ 357525 h 2380521"/>
              <a:gd name="connsiteX3626" fmla="*/ 1594704 w 8023328"/>
              <a:gd name="connsiteY3626" fmla="*/ 369922 h 2380521"/>
              <a:gd name="connsiteX3627" fmla="*/ 1582296 w 8023328"/>
              <a:gd name="connsiteY3627" fmla="*/ 383779 h 2380521"/>
              <a:gd name="connsiteX3628" fmla="*/ 1568441 w 8023328"/>
              <a:gd name="connsiteY3628" fmla="*/ 369922 h 2380521"/>
              <a:gd name="connsiteX3629" fmla="*/ 1582296 w 8023328"/>
              <a:gd name="connsiteY3629" fmla="*/ 357525 h 2380521"/>
              <a:gd name="connsiteX3630" fmla="*/ 1512195 w 8023328"/>
              <a:gd name="connsiteY3630" fmla="*/ 357525 h 2380521"/>
              <a:gd name="connsiteX3631" fmla="*/ 1523863 w 8023328"/>
              <a:gd name="connsiteY3631" fmla="*/ 369922 h 2380521"/>
              <a:gd name="connsiteX3632" fmla="*/ 1512195 w 8023328"/>
              <a:gd name="connsiteY3632" fmla="*/ 383779 h 2380521"/>
              <a:gd name="connsiteX3633" fmla="*/ 1497612 w 8023328"/>
              <a:gd name="connsiteY3633" fmla="*/ 369922 h 2380521"/>
              <a:gd name="connsiteX3634" fmla="*/ 1512195 w 8023328"/>
              <a:gd name="connsiteY3634" fmla="*/ 357525 h 2380521"/>
              <a:gd name="connsiteX3635" fmla="*/ 1439171 w 8023328"/>
              <a:gd name="connsiteY3635" fmla="*/ 357525 h 2380521"/>
              <a:gd name="connsiteX3636" fmla="*/ 1453023 w 8023328"/>
              <a:gd name="connsiteY3636" fmla="*/ 369922 h 2380521"/>
              <a:gd name="connsiteX3637" fmla="*/ 1439171 w 8023328"/>
              <a:gd name="connsiteY3637" fmla="*/ 383779 h 2380521"/>
              <a:gd name="connsiteX3638" fmla="*/ 1426774 w 8023328"/>
              <a:gd name="connsiteY3638" fmla="*/ 369922 h 2380521"/>
              <a:gd name="connsiteX3639" fmla="*/ 1439171 w 8023328"/>
              <a:gd name="connsiteY3639" fmla="*/ 357525 h 2380521"/>
              <a:gd name="connsiteX3640" fmla="*/ 1368347 w 8023328"/>
              <a:gd name="connsiteY3640" fmla="*/ 357525 h 2380521"/>
              <a:gd name="connsiteX3641" fmla="*/ 1382199 w 8023328"/>
              <a:gd name="connsiteY3641" fmla="*/ 369922 h 2380521"/>
              <a:gd name="connsiteX3642" fmla="*/ 1368347 w 8023328"/>
              <a:gd name="connsiteY3642" fmla="*/ 383779 h 2380521"/>
              <a:gd name="connsiteX3643" fmla="*/ 1355949 w 8023328"/>
              <a:gd name="connsiteY3643" fmla="*/ 369922 h 2380521"/>
              <a:gd name="connsiteX3644" fmla="*/ 1368347 w 8023328"/>
              <a:gd name="connsiteY3644" fmla="*/ 357525 h 2380521"/>
              <a:gd name="connsiteX3645" fmla="*/ 1297518 w 8023328"/>
              <a:gd name="connsiteY3645" fmla="*/ 357525 h 2380521"/>
              <a:gd name="connsiteX3646" fmla="*/ 1311374 w 8023328"/>
              <a:gd name="connsiteY3646" fmla="*/ 369922 h 2380521"/>
              <a:gd name="connsiteX3647" fmla="*/ 1297518 w 8023328"/>
              <a:gd name="connsiteY3647" fmla="*/ 383779 h 2380521"/>
              <a:gd name="connsiteX3648" fmla="*/ 1285121 w 8023328"/>
              <a:gd name="connsiteY3648" fmla="*/ 369922 h 2380521"/>
              <a:gd name="connsiteX3649" fmla="*/ 1297518 w 8023328"/>
              <a:gd name="connsiteY3649" fmla="*/ 357525 h 2380521"/>
              <a:gd name="connsiteX3650" fmla="*/ 1225703 w 8023328"/>
              <a:gd name="connsiteY3650" fmla="*/ 357525 h 2380521"/>
              <a:gd name="connsiteX3651" fmla="*/ 1240493 w 8023328"/>
              <a:gd name="connsiteY3651" fmla="*/ 369922 h 2380521"/>
              <a:gd name="connsiteX3652" fmla="*/ 1225703 w 8023328"/>
              <a:gd name="connsiteY3652" fmla="*/ 383779 h 2380521"/>
              <a:gd name="connsiteX3653" fmla="*/ 1210926 w 8023328"/>
              <a:gd name="connsiteY3653" fmla="*/ 369922 h 2380521"/>
              <a:gd name="connsiteX3654" fmla="*/ 1225703 w 8023328"/>
              <a:gd name="connsiteY3654" fmla="*/ 357525 h 2380521"/>
              <a:gd name="connsiteX3655" fmla="*/ 1154890 w 8023328"/>
              <a:gd name="connsiteY3655" fmla="*/ 357525 h 2380521"/>
              <a:gd name="connsiteX3656" fmla="*/ 1169676 w 8023328"/>
              <a:gd name="connsiteY3656" fmla="*/ 369922 h 2380521"/>
              <a:gd name="connsiteX3657" fmla="*/ 1154890 w 8023328"/>
              <a:gd name="connsiteY3657" fmla="*/ 383779 h 2380521"/>
              <a:gd name="connsiteX3658" fmla="*/ 1140096 w 8023328"/>
              <a:gd name="connsiteY3658" fmla="*/ 369922 h 2380521"/>
              <a:gd name="connsiteX3659" fmla="*/ 1154890 w 8023328"/>
              <a:gd name="connsiteY3659" fmla="*/ 357525 h 2380521"/>
              <a:gd name="connsiteX3660" fmla="*/ 1084059 w 8023328"/>
              <a:gd name="connsiteY3660" fmla="*/ 357525 h 2380521"/>
              <a:gd name="connsiteX3661" fmla="*/ 1098844 w 8023328"/>
              <a:gd name="connsiteY3661" fmla="*/ 369922 h 2380521"/>
              <a:gd name="connsiteX3662" fmla="*/ 1084059 w 8023328"/>
              <a:gd name="connsiteY3662" fmla="*/ 383779 h 2380521"/>
              <a:gd name="connsiteX3663" fmla="*/ 1069268 w 8023328"/>
              <a:gd name="connsiteY3663" fmla="*/ 369922 h 2380521"/>
              <a:gd name="connsiteX3664" fmla="*/ 1084059 w 8023328"/>
              <a:gd name="connsiteY3664" fmla="*/ 357525 h 2380521"/>
              <a:gd name="connsiteX3665" fmla="*/ 1013015 w 8023328"/>
              <a:gd name="connsiteY3665" fmla="*/ 357525 h 2380521"/>
              <a:gd name="connsiteX3666" fmla="*/ 1024685 w 8023328"/>
              <a:gd name="connsiteY3666" fmla="*/ 369922 h 2380521"/>
              <a:gd name="connsiteX3667" fmla="*/ 1013015 w 8023328"/>
              <a:gd name="connsiteY3667" fmla="*/ 383779 h 2380521"/>
              <a:gd name="connsiteX3668" fmla="*/ 998434 w 8023328"/>
              <a:gd name="connsiteY3668" fmla="*/ 369922 h 2380521"/>
              <a:gd name="connsiteX3669" fmla="*/ 1013015 w 8023328"/>
              <a:gd name="connsiteY3669" fmla="*/ 357525 h 2380521"/>
              <a:gd name="connsiteX3670" fmla="*/ 941465 w 8023328"/>
              <a:gd name="connsiteY3670" fmla="*/ 357525 h 2380521"/>
              <a:gd name="connsiteX3671" fmla="*/ 953864 w 8023328"/>
              <a:gd name="connsiteY3671" fmla="*/ 369922 h 2380521"/>
              <a:gd name="connsiteX3672" fmla="*/ 941465 w 8023328"/>
              <a:gd name="connsiteY3672" fmla="*/ 383779 h 2380521"/>
              <a:gd name="connsiteX3673" fmla="*/ 927611 w 8023328"/>
              <a:gd name="connsiteY3673" fmla="*/ 369922 h 2380521"/>
              <a:gd name="connsiteX3674" fmla="*/ 941465 w 8023328"/>
              <a:gd name="connsiteY3674" fmla="*/ 357525 h 2380521"/>
              <a:gd name="connsiteX3675" fmla="*/ 870633 w 8023328"/>
              <a:gd name="connsiteY3675" fmla="*/ 357525 h 2380521"/>
              <a:gd name="connsiteX3676" fmla="*/ 883034 w 8023328"/>
              <a:gd name="connsiteY3676" fmla="*/ 369922 h 2380521"/>
              <a:gd name="connsiteX3677" fmla="*/ 870633 w 8023328"/>
              <a:gd name="connsiteY3677" fmla="*/ 383779 h 2380521"/>
              <a:gd name="connsiteX3678" fmla="*/ 856777 w 8023328"/>
              <a:gd name="connsiteY3678" fmla="*/ 369922 h 2380521"/>
              <a:gd name="connsiteX3679" fmla="*/ 870633 w 8023328"/>
              <a:gd name="connsiteY3679" fmla="*/ 357525 h 2380521"/>
              <a:gd name="connsiteX3680" fmla="*/ 798346 w 8023328"/>
              <a:gd name="connsiteY3680" fmla="*/ 357525 h 2380521"/>
              <a:gd name="connsiteX3681" fmla="*/ 812203 w 8023328"/>
              <a:gd name="connsiteY3681" fmla="*/ 369922 h 2380521"/>
              <a:gd name="connsiteX3682" fmla="*/ 798346 w 8023328"/>
              <a:gd name="connsiteY3682" fmla="*/ 383779 h 2380521"/>
              <a:gd name="connsiteX3683" fmla="*/ 785947 w 8023328"/>
              <a:gd name="connsiteY3683" fmla="*/ 369922 h 2380521"/>
              <a:gd name="connsiteX3684" fmla="*/ 798346 w 8023328"/>
              <a:gd name="connsiteY3684" fmla="*/ 357525 h 2380521"/>
              <a:gd name="connsiteX3685" fmla="*/ 3654110 w 8023328"/>
              <a:gd name="connsiteY3685" fmla="*/ 354153 h 2380521"/>
              <a:gd name="connsiteX3686" fmla="*/ 3668898 w 8023328"/>
              <a:gd name="connsiteY3686" fmla="*/ 368738 h 2380521"/>
              <a:gd name="connsiteX3687" fmla="*/ 3654110 w 8023328"/>
              <a:gd name="connsiteY3687" fmla="*/ 380407 h 2380521"/>
              <a:gd name="connsiteX3688" fmla="*/ 3639322 w 8023328"/>
              <a:gd name="connsiteY3688" fmla="*/ 368738 h 2380521"/>
              <a:gd name="connsiteX3689" fmla="*/ 3654110 w 8023328"/>
              <a:gd name="connsiteY3689" fmla="*/ 354153 h 2380521"/>
              <a:gd name="connsiteX3690" fmla="*/ 3583280 w 8023328"/>
              <a:gd name="connsiteY3690" fmla="*/ 354153 h 2380521"/>
              <a:gd name="connsiteX3691" fmla="*/ 3598069 w 8023328"/>
              <a:gd name="connsiteY3691" fmla="*/ 368738 h 2380521"/>
              <a:gd name="connsiteX3692" fmla="*/ 3583280 w 8023328"/>
              <a:gd name="connsiteY3692" fmla="*/ 380407 h 2380521"/>
              <a:gd name="connsiteX3693" fmla="*/ 3568491 w 8023328"/>
              <a:gd name="connsiteY3693" fmla="*/ 368738 h 2380521"/>
              <a:gd name="connsiteX3694" fmla="*/ 3583280 w 8023328"/>
              <a:gd name="connsiteY3694" fmla="*/ 354153 h 2380521"/>
              <a:gd name="connsiteX3695" fmla="*/ 3512449 w 8023328"/>
              <a:gd name="connsiteY3695" fmla="*/ 354153 h 2380521"/>
              <a:gd name="connsiteX3696" fmla="*/ 3527237 w 8023328"/>
              <a:gd name="connsiteY3696" fmla="*/ 369330 h 2380521"/>
              <a:gd name="connsiteX3697" fmla="*/ 3512449 w 8023328"/>
              <a:gd name="connsiteY3697" fmla="*/ 383749 h 2380521"/>
              <a:gd name="connsiteX3698" fmla="*/ 3497661 w 8023328"/>
              <a:gd name="connsiteY3698" fmla="*/ 369330 h 2380521"/>
              <a:gd name="connsiteX3699" fmla="*/ 3512449 w 8023328"/>
              <a:gd name="connsiteY3699" fmla="*/ 354153 h 2380521"/>
              <a:gd name="connsiteX3700" fmla="*/ 3440686 w 8023328"/>
              <a:gd name="connsiteY3700" fmla="*/ 354153 h 2380521"/>
              <a:gd name="connsiteX3701" fmla="*/ 3453083 w 8023328"/>
              <a:gd name="connsiteY3701" fmla="*/ 369330 h 2380521"/>
              <a:gd name="connsiteX3702" fmla="*/ 3440686 w 8023328"/>
              <a:gd name="connsiteY3702" fmla="*/ 383749 h 2380521"/>
              <a:gd name="connsiteX3703" fmla="*/ 3426830 w 8023328"/>
              <a:gd name="connsiteY3703" fmla="*/ 369330 h 2380521"/>
              <a:gd name="connsiteX3704" fmla="*/ 3440686 w 8023328"/>
              <a:gd name="connsiteY3704" fmla="*/ 354153 h 2380521"/>
              <a:gd name="connsiteX3705" fmla="*/ 3369857 w 8023328"/>
              <a:gd name="connsiteY3705" fmla="*/ 354153 h 2380521"/>
              <a:gd name="connsiteX3706" fmla="*/ 3382254 w 8023328"/>
              <a:gd name="connsiteY3706" fmla="*/ 369330 h 2380521"/>
              <a:gd name="connsiteX3707" fmla="*/ 3369857 w 8023328"/>
              <a:gd name="connsiteY3707" fmla="*/ 383749 h 2380521"/>
              <a:gd name="connsiteX3708" fmla="*/ 3356001 w 8023328"/>
              <a:gd name="connsiteY3708" fmla="*/ 369330 h 2380521"/>
              <a:gd name="connsiteX3709" fmla="*/ 3369857 w 8023328"/>
              <a:gd name="connsiteY3709" fmla="*/ 354153 h 2380521"/>
              <a:gd name="connsiteX3710" fmla="*/ 3299097 w 8023328"/>
              <a:gd name="connsiteY3710" fmla="*/ 354153 h 2380521"/>
              <a:gd name="connsiteX3711" fmla="*/ 3311496 w 8023328"/>
              <a:gd name="connsiteY3711" fmla="*/ 369330 h 2380521"/>
              <a:gd name="connsiteX3712" fmla="*/ 3299097 w 8023328"/>
              <a:gd name="connsiteY3712" fmla="*/ 383749 h 2380521"/>
              <a:gd name="connsiteX3713" fmla="*/ 3285242 w 8023328"/>
              <a:gd name="connsiteY3713" fmla="*/ 369330 h 2380521"/>
              <a:gd name="connsiteX3714" fmla="*/ 3299097 w 8023328"/>
              <a:gd name="connsiteY3714" fmla="*/ 354153 h 2380521"/>
              <a:gd name="connsiteX3715" fmla="*/ 3226808 w 8023328"/>
              <a:gd name="connsiteY3715" fmla="*/ 354153 h 2380521"/>
              <a:gd name="connsiteX3716" fmla="*/ 3240664 w 8023328"/>
              <a:gd name="connsiteY3716" fmla="*/ 369330 h 2380521"/>
              <a:gd name="connsiteX3717" fmla="*/ 3226808 w 8023328"/>
              <a:gd name="connsiteY3717" fmla="*/ 383749 h 2380521"/>
              <a:gd name="connsiteX3718" fmla="*/ 3214410 w 8023328"/>
              <a:gd name="connsiteY3718" fmla="*/ 369330 h 2380521"/>
              <a:gd name="connsiteX3719" fmla="*/ 3226808 w 8023328"/>
              <a:gd name="connsiteY3719" fmla="*/ 354153 h 2380521"/>
              <a:gd name="connsiteX3720" fmla="*/ 3152605 w 8023328"/>
              <a:gd name="connsiteY3720" fmla="*/ 354153 h 2380521"/>
              <a:gd name="connsiteX3721" fmla="*/ 3166462 w 8023328"/>
              <a:gd name="connsiteY3721" fmla="*/ 369330 h 2380521"/>
              <a:gd name="connsiteX3722" fmla="*/ 3152605 w 8023328"/>
              <a:gd name="connsiteY3722" fmla="*/ 383749 h 2380521"/>
              <a:gd name="connsiteX3723" fmla="*/ 3140206 w 8023328"/>
              <a:gd name="connsiteY3723" fmla="*/ 369330 h 2380521"/>
              <a:gd name="connsiteX3724" fmla="*/ 3152605 w 8023328"/>
              <a:gd name="connsiteY3724" fmla="*/ 354153 h 2380521"/>
              <a:gd name="connsiteX3725" fmla="*/ 3081774 w 8023328"/>
              <a:gd name="connsiteY3725" fmla="*/ 354153 h 2380521"/>
              <a:gd name="connsiteX3726" fmla="*/ 3095627 w 8023328"/>
              <a:gd name="connsiteY3726" fmla="*/ 369330 h 2380521"/>
              <a:gd name="connsiteX3727" fmla="*/ 3081774 w 8023328"/>
              <a:gd name="connsiteY3727" fmla="*/ 383749 h 2380521"/>
              <a:gd name="connsiteX3728" fmla="*/ 3069375 w 8023328"/>
              <a:gd name="connsiteY3728" fmla="*/ 369330 h 2380521"/>
              <a:gd name="connsiteX3729" fmla="*/ 3081774 w 8023328"/>
              <a:gd name="connsiteY3729" fmla="*/ 354153 h 2380521"/>
              <a:gd name="connsiteX3730" fmla="*/ 3013715 w 8023328"/>
              <a:gd name="connsiteY3730" fmla="*/ 354153 h 2380521"/>
              <a:gd name="connsiteX3731" fmla="*/ 3028135 w 8023328"/>
              <a:gd name="connsiteY3731" fmla="*/ 369330 h 2380521"/>
              <a:gd name="connsiteX3732" fmla="*/ 3013715 w 8023328"/>
              <a:gd name="connsiteY3732" fmla="*/ 383749 h 2380521"/>
              <a:gd name="connsiteX3733" fmla="*/ 2998539 w 8023328"/>
              <a:gd name="connsiteY3733" fmla="*/ 369330 h 2380521"/>
              <a:gd name="connsiteX3734" fmla="*/ 3013715 w 8023328"/>
              <a:gd name="connsiteY3734" fmla="*/ 354153 h 2380521"/>
              <a:gd name="connsiteX3735" fmla="*/ 2942494 w 8023328"/>
              <a:gd name="connsiteY3735" fmla="*/ 354153 h 2380521"/>
              <a:gd name="connsiteX3736" fmla="*/ 2957288 w 8023328"/>
              <a:gd name="connsiteY3736" fmla="*/ 369330 h 2380521"/>
              <a:gd name="connsiteX3737" fmla="*/ 2942494 w 8023328"/>
              <a:gd name="connsiteY3737" fmla="*/ 383749 h 2380521"/>
              <a:gd name="connsiteX3738" fmla="*/ 2927708 w 8023328"/>
              <a:gd name="connsiteY3738" fmla="*/ 369330 h 2380521"/>
              <a:gd name="connsiteX3739" fmla="*/ 2942494 w 8023328"/>
              <a:gd name="connsiteY3739" fmla="*/ 354153 h 2380521"/>
              <a:gd name="connsiteX3740" fmla="*/ 2868293 w 8023328"/>
              <a:gd name="connsiteY3740" fmla="*/ 354153 h 2380521"/>
              <a:gd name="connsiteX3741" fmla="*/ 2883085 w 8023328"/>
              <a:gd name="connsiteY3741" fmla="*/ 369330 h 2380521"/>
              <a:gd name="connsiteX3742" fmla="*/ 2868293 w 8023328"/>
              <a:gd name="connsiteY3742" fmla="*/ 383749 h 2380521"/>
              <a:gd name="connsiteX3743" fmla="*/ 2853504 w 8023328"/>
              <a:gd name="connsiteY3743" fmla="*/ 369330 h 2380521"/>
              <a:gd name="connsiteX3744" fmla="*/ 2868293 w 8023328"/>
              <a:gd name="connsiteY3744" fmla="*/ 354153 h 2380521"/>
              <a:gd name="connsiteX3745" fmla="*/ 2796535 w 8023328"/>
              <a:gd name="connsiteY3745" fmla="*/ 354153 h 2380521"/>
              <a:gd name="connsiteX3746" fmla="*/ 2808932 w 8023328"/>
              <a:gd name="connsiteY3746" fmla="*/ 369330 h 2380521"/>
              <a:gd name="connsiteX3747" fmla="*/ 2796535 w 8023328"/>
              <a:gd name="connsiteY3747" fmla="*/ 383749 h 2380521"/>
              <a:gd name="connsiteX3748" fmla="*/ 2782678 w 8023328"/>
              <a:gd name="connsiteY3748" fmla="*/ 369330 h 2380521"/>
              <a:gd name="connsiteX3749" fmla="*/ 2796535 w 8023328"/>
              <a:gd name="connsiteY3749" fmla="*/ 354153 h 2380521"/>
              <a:gd name="connsiteX3750" fmla="*/ 2725695 w 8023328"/>
              <a:gd name="connsiteY3750" fmla="*/ 354153 h 2380521"/>
              <a:gd name="connsiteX3751" fmla="*/ 2738100 w 8023328"/>
              <a:gd name="connsiteY3751" fmla="*/ 369330 h 2380521"/>
              <a:gd name="connsiteX3752" fmla="*/ 2725695 w 8023328"/>
              <a:gd name="connsiteY3752" fmla="*/ 383749 h 2380521"/>
              <a:gd name="connsiteX3753" fmla="*/ 2711846 w 8023328"/>
              <a:gd name="connsiteY3753" fmla="*/ 369330 h 2380521"/>
              <a:gd name="connsiteX3754" fmla="*/ 2725695 w 8023328"/>
              <a:gd name="connsiteY3754" fmla="*/ 354153 h 2380521"/>
              <a:gd name="connsiteX3755" fmla="*/ 2653415 w 8023328"/>
              <a:gd name="connsiteY3755" fmla="*/ 354153 h 2380521"/>
              <a:gd name="connsiteX3756" fmla="*/ 2667270 w 8023328"/>
              <a:gd name="connsiteY3756" fmla="*/ 369330 h 2380521"/>
              <a:gd name="connsiteX3757" fmla="*/ 2653415 w 8023328"/>
              <a:gd name="connsiteY3757" fmla="*/ 383749 h 2380521"/>
              <a:gd name="connsiteX3758" fmla="*/ 2641021 w 8023328"/>
              <a:gd name="connsiteY3758" fmla="*/ 369330 h 2380521"/>
              <a:gd name="connsiteX3759" fmla="*/ 2653415 w 8023328"/>
              <a:gd name="connsiteY3759" fmla="*/ 354153 h 2380521"/>
              <a:gd name="connsiteX3760" fmla="*/ 2582583 w 8023328"/>
              <a:gd name="connsiteY3760" fmla="*/ 354153 h 2380521"/>
              <a:gd name="connsiteX3761" fmla="*/ 2596439 w 8023328"/>
              <a:gd name="connsiteY3761" fmla="*/ 369330 h 2380521"/>
              <a:gd name="connsiteX3762" fmla="*/ 2582583 w 8023328"/>
              <a:gd name="connsiteY3762" fmla="*/ 383749 h 2380521"/>
              <a:gd name="connsiteX3763" fmla="*/ 2570184 w 8023328"/>
              <a:gd name="connsiteY3763" fmla="*/ 369330 h 2380521"/>
              <a:gd name="connsiteX3764" fmla="*/ 2582583 w 8023328"/>
              <a:gd name="connsiteY3764" fmla="*/ 354153 h 2380521"/>
              <a:gd name="connsiteX3765" fmla="*/ 2511029 w 8023328"/>
              <a:gd name="connsiteY3765" fmla="*/ 354153 h 2380521"/>
              <a:gd name="connsiteX3766" fmla="*/ 2525613 w 8023328"/>
              <a:gd name="connsiteY3766" fmla="*/ 369330 h 2380521"/>
              <a:gd name="connsiteX3767" fmla="*/ 2511029 w 8023328"/>
              <a:gd name="connsiteY3767" fmla="*/ 383749 h 2380521"/>
              <a:gd name="connsiteX3768" fmla="*/ 2499361 w 8023328"/>
              <a:gd name="connsiteY3768" fmla="*/ 369330 h 2380521"/>
              <a:gd name="connsiteX3769" fmla="*/ 2511029 w 8023328"/>
              <a:gd name="connsiteY3769" fmla="*/ 354153 h 2380521"/>
              <a:gd name="connsiteX3770" fmla="*/ 2439946 w 8023328"/>
              <a:gd name="connsiteY3770" fmla="*/ 354153 h 2380521"/>
              <a:gd name="connsiteX3771" fmla="*/ 2454732 w 8023328"/>
              <a:gd name="connsiteY3771" fmla="*/ 369330 h 2380521"/>
              <a:gd name="connsiteX3772" fmla="*/ 2439946 w 8023328"/>
              <a:gd name="connsiteY3772" fmla="*/ 383749 h 2380521"/>
              <a:gd name="connsiteX3773" fmla="*/ 2425156 w 8023328"/>
              <a:gd name="connsiteY3773" fmla="*/ 369330 h 2380521"/>
              <a:gd name="connsiteX3774" fmla="*/ 2439946 w 8023328"/>
              <a:gd name="connsiteY3774" fmla="*/ 354153 h 2380521"/>
              <a:gd name="connsiteX3775" fmla="*/ 2369110 w 8023328"/>
              <a:gd name="connsiteY3775" fmla="*/ 354153 h 2380521"/>
              <a:gd name="connsiteX3776" fmla="*/ 2383899 w 8023328"/>
              <a:gd name="connsiteY3776" fmla="*/ 369330 h 2380521"/>
              <a:gd name="connsiteX3777" fmla="*/ 2369110 w 8023328"/>
              <a:gd name="connsiteY3777" fmla="*/ 383749 h 2380521"/>
              <a:gd name="connsiteX3778" fmla="*/ 2354319 w 8023328"/>
              <a:gd name="connsiteY3778" fmla="*/ 369330 h 2380521"/>
              <a:gd name="connsiteX3779" fmla="*/ 2369110 w 8023328"/>
              <a:gd name="connsiteY3779" fmla="*/ 354153 h 2380521"/>
              <a:gd name="connsiteX3780" fmla="*/ 2298280 w 8023328"/>
              <a:gd name="connsiteY3780" fmla="*/ 354153 h 2380521"/>
              <a:gd name="connsiteX3781" fmla="*/ 2313068 w 8023328"/>
              <a:gd name="connsiteY3781" fmla="*/ 369330 h 2380521"/>
              <a:gd name="connsiteX3782" fmla="*/ 2298280 w 8023328"/>
              <a:gd name="connsiteY3782" fmla="*/ 383749 h 2380521"/>
              <a:gd name="connsiteX3783" fmla="*/ 2283490 w 8023328"/>
              <a:gd name="connsiteY3783" fmla="*/ 369330 h 2380521"/>
              <a:gd name="connsiteX3784" fmla="*/ 2298280 w 8023328"/>
              <a:gd name="connsiteY3784" fmla="*/ 354153 h 2380521"/>
              <a:gd name="connsiteX3785" fmla="*/ 2226517 w 8023328"/>
              <a:gd name="connsiteY3785" fmla="*/ 354153 h 2380521"/>
              <a:gd name="connsiteX3786" fmla="*/ 2238914 w 8023328"/>
              <a:gd name="connsiteY3786" fmla="*/ 369330 h 2380521"/>
              <a:gd name="connsiteX3787" fmla="*/ 2226517 w 8023328"/>
              <a:gd name="connsiteY3787" fmla="*/ 383749 h 2380521"/>
              <a:gd name="connsiteX3788" fmla="*/ 2212658 w 8023328"/>
              <a:gd name="connsiteY3788" fmla="*/ 369330 h 2380521"/>
              <a:gd name="connsiteX3789" fmla="*/ 2226517 w 8023328"/>
              <a:gd name="connsiteY3789" fmla="*/ 354153 h 2380521"/>
              <a:gd name="connsiteX3790" fmla="*/ 2155683 w 8023328"/>
              <a:gd name="connsiteY3790" fmla="*/ 354153 h 2380521"/>
              <a:gd name="connsiteX3791" fmla="*/ 2168081 w 8023328"/>
              <a:gd name="connsiteY3791" fmla="*/ 369330 h 2380521"/>
              <a:gd name="connsiteX3792" fmla="*/ 2155683 w 8023328"/>
              <a:gd name="connsiteY3792" fmla="*/ 383749 h 2380521"/>
              <a:gd name="connsiteX3793" fmla="*/ 2141827 w 8023328"/>
              <a:gd name="connsiteY3793" fmla="*/ 369330 h 2380521"/>
              <a:gd name="connsiteX3794" fmla="*/ 2155683 w 8023328"/>
              <a:gd name="connsiteY3794" fmla="*/ 354153 h 2380521"/>
              <a:gd name="connsiteX3795" fmla="*/ 2084849 w 8023328"/>
              <a:gd name="connsiteY3795" fmla="*/ 354153 h 2380521"/>
              <a:gd name="connsiteX3796" fmla="*/ 2097248 w 8023328"/>
              <a:gd name="connsiteY3796" fmla="*/ 369330 h 2380521"/>
              <a:gd name="connsiteX3797" fmla="*/ 2084849 w 8023328"/>
              <a:gd name="connsiteY3797" fmla="*/ 383749 h 2380521"/>
              <a:gd name="connsiteX3798" fmla="*/ 2070994 w 8023328"/>
              <a:gd name="connsiteY3798" fmla="*/ 369330 h 2380521"/>
              <a:gd name="connsiteX3799" fmla="*/ 2084849 w 8023328"/>
              <a:gd name="connsiteY3799" fmla="*/ 354153 h 2380521"/>
              <a:gd name="connsiteX3800" fmla="*/ 2011835 w 8023328"/>
              <a:gd name="connsiteY3800" fmla="*/ 354153 h 2380521"/>
              <a:gd name="connsiteX3801" fmla="*/ 2026421 w 8023328"/>
              <a:gd name="connsiteY3801" fmla="*/ 369330 h 2380521"/>
              <a:gd name="connsiteX3802" fmla="*/ 2011835 w 8023328"/>
              <a:gd name="connsiteY3802" fmla="*/ 383749 h 2380521"/>
              <a:gd name="connsiteX3803" fmla="*/ 2000166 w 8023328"/>
              <a:gd name="connsiteY3803" fmla="*/ 369330 h 2380521"/>
              <a:gd name="connsiteX3804" fmla="*/ 2011835 w 8023328"/>
              <a:gd name="connsiteY3804" fmla="*/ 354153 h 2380521"/>
              <a:gd name="connsiteX3805" fmla="*/ 1938362 w 8023328"/>
              <a:gd name="connsiteY3805" fmla="*/ 354153 h 2380521"/>
              <a:gd name="connsiteX3806" fmla="*/ 1952222 w 8023328"/>
              <a:gd name="connsiteY3806" fmla="*/ 369330 h 2380521"/>
              <a:gd name="connsiteX3807" fmla="*/ 1938362 w 8023328"/>
              <a:gd name="connsiteY3807" fmla="*/ 383749 h 2380521"/>
              <a:gd name="connsiteX3808" fmla="*/ 1925968 w 8023328"/>
              <a:gd name="connsiteY3808" fmla="*/ 369330 h 2380521"/>
              <a:gd name="connsiteX3809" fmla="*/ 1938362 w 8023328"/>
              <a:gd name="connsiteY3809" fmla="*/ 354153 h 2380521"/>
              <a:gd name="connsiteX3810" fmla="*/ 1867527 w 8023328"/>
              <a:gd name="connsiteY3810" fmla="*/ 354153 h 2380521"/>
              <a:gd name="connsiteX3811" fmla="*/ 1881384 w 8023328"/>
              <a:gd name="connsiteY3811" fmla="*/ 369330 h 2380521"/>
              <a:gd name="connsiteX3812" fmla="*/ 1867527 w 8023328"/>
              <a:gd name="connsiteY3812" fmla="*/ 383749 h 2380521"/>
              <a:gd name="connsiteX3813" fmla="*/ 1855129 w 8023328"/>
              <a:gd name="connsiteY3813" fmla="*/ 369330 h 2380521"/>
              <a:gd name="connsiteX3814" fmla="*/ 1867527 w 8023328"/>
              <a:gd name="connsiteY3814" fmla="*/ 354153 h 2380521"/>
              <a:gd name="connsiteX3815" fmla="*/ 1225708 w 8023328"/>
              <a:gd name="connsiteY3815" fmla="*/ 284879 h 2380521"/>
              <a:gd name="connsiteX3816" fmla="*/ 1240493 w 8023328"/>
              <a:gd name="connsiteY3816" fmla="*/ 298111 h 2380521"/>
              <a:gd name="connsiteX3817" fmla="*/ 1225708 w 8023328"/>
              <a:gd name="connsiteY3817" fmla="*/ 312900 h 2380521"/>
              <a:gd name="connsiteX3818" fmla="*/ 1210931 w 8023328"/>
              <a:gd name="connsiteY3818" fmla="*/ 298111 h 2380521"/>
              <a:gd name="connsiteX3819" fmla="*/ 1225708 w 8023328"/>
              <a:gd name="connsiteY3819" fmla="*/ 284879 h 2380521"/>
              <a:gd name="connsiteX3820" fmla="*/ 3440686 w 8023328"/>
              <a:gd name="connsiteY3820" fmla="*/ 283322 h 2380521"/>
              <a:gd name="connsiteX3821" fmla="*/ 3453083 w 8023328"/>
              <a:gd name="connsiteY3821" fmla="*/ 297178 h 2380521"/>
              <a:gd name="connsiteX3822" fmla="*/ 3440686 w 8023328"/>
              <a:gd name="connsiteY3822" fmla="*/ 309576 h 2380521"/>
              <a:gd name="connsiteX3823" fmla="*/ 3426830 w 8023328"/>
              <a:gd name="connsiteY3823" fmla="*/ 297178 h 2380521"/>
              <a:gd name="connsiteX3824" fmla="*/ 3440686 w 8023328"/>
              <a:gd name="connsiteY3824" fmla="*/ 283322 h 2380521"/>
              <a:gd name="connsiteX3825" fmla="*/ 3369857 w 8023328"/>
              <a:gd name="connsiteY3825" fmla="*/ 283322 h 2380521"/>
              <a:gd name="connsiteX3826" fmla="*/ 3382254 w 8023328"/>
              <a:gd name="connsiteY3826" fmla="*/ 297178 h 2380521"/>
              <a:gd name="connsiteX3827" fmla="*/ 3369857 w 8023328"/>
              <a:gd name="connsiteY3827" fmla="*/ 309576 h 2380521"/>
              <a:gd name="connsiteX3828" fmla="*/ 3356001 w 8023328"/>
              <a:gd name="connsiteY3828" fmla="*/ 297178 h 2380521"/>
              <a:gd name="connsiteX3829" fmla="*/ 3369857 w 8023328"/>
              <a:gd name="connsiteY3829" fmla="*/ 283322 h 2380521"/>
              <a:gd name="connsiteX3830" fmla="*/ 3299100 w 8023328"/>
              <a:gd name="connsiteY3830" fmla="*/ 283322 h 2380521"/>
              <a:gd name="connsiteX3831" fmla="*/ 3311496 w 8023328"/>
              <a:gd name="connsiteY3831" fmla="*/ 297178 h 2380521"/>
              <a:gd name="connsiteX3832" fmla="*/ 3299100 w 8023328"/>
              <a:gd name="connsiteY3832" fmla="*/ 309576 h 2380521"/>
              <a:gd name="connsiteX3833" fmla="*/ 3285242 w 8023328"/>
              <a:gd name="connsiteY3833" fmla="*/ 297178 h 2380521"/>
              <a:gd name="connsiteX3834" fmla="*/ 3299100 w 8023328"/>
              <a:gd name="connsiteY3834" fmla="*/ 283322 h 2380521"/>
              <a:gd name="connsiteX3835" fmla="*/ 3226808 w 8023328"/>
              <a:gd name="connsiteY3835" fmla="*/ 283322 h 2380521"/>
              <a:gd name="connsiteX3836" fmla="*/ 3240664 w 8023328"/>
              <a:gd name="connsiteY3836" fmla="*/ 297178 h 2380521"/>
              <a:gd name="connsiteX3837" fmla="*/ 3226808 w 8023328"/>
              <a:gd name="connsiteY3837" fmla="*/ 309576 h 2380521"/>
              <a:gd name="connsiteX3838" fmla="*/ 3214410 w 8023328"/>
              <a:gd name="connsiteY3838" fmla="*/ 297178 h 2380521"/>
              <a:gd name="connsiteX3839" fmla="*/ 3226808 w 8023328"/>
              <a:gd name="connsiteY3839" fmla="*/ 283322 h 2380521"/>
              <a:gd name="connsiteX3840" fmla="*/ 3152605 w 8023328"/>
              <a:gd name="connsiteY3840" fmla="*/ 283322 h 2380521"/>
              <a:gd name="connsiteX3841" fmla="*/ 3166462 w 8023328"/>
              <a:gd name="connsiteY3841" fmla="*/ 297178 h 2380521"/>
              <a:gd name="connsiteX3842" fmla="*/ 3152605 w 8023328"/>
              <a:gd name="connsiteY3842" fmla="*/ 309576 h 2380521"/>
              <a:gd name="connsiteX3843" fmla="*/ 3140209 w 8023328"/>
              <a:gd name="connsiteY3843" fmla="*/ 297178 h 2380521"/>
              <a:gd name="connsiteX3844" fmla="*/ 3152605 w 8023328"/>
              <a:gd name="connsiteY3844" fmla="*/ 283322 h 2380521"/>
              <a:gd name="connsiteX3845" fmla="*/ 3081774 w 8023328"/>
              <a:gd name="connsiteY3845" fmla="*/ 283322 h 2380521"/>
              <a:gd name="connsiteX3846" fmla="*/ 3095628 w 8023328"/>
              <a:gd name="connsiteY3846" fmla="*/ 297178 h 2380521"/>
              <a:gd name="connsiteX3847" fmla="*/ 3081774 w 8023328"/>
              <a:gd name="connsiteY3847" fmla="*/ 309576 h 2380521"/>
              <a:gd name="connsiteX3848" fmla="*/ 3069375 w 8023328"/>
              <a:gd name="connsiteY3848" fmla="*/ 297178 h 2380521"/>
              <a:gd name="connsiteX3849" fmla="*/ 3081774 w 8023328"/>
              <a:gd name="connsiteY3849" fmla="*/ 283322 h 2380521"/>
              <a:gd name="connsiteX3850" fmla="*/ 3013717 w 8023328"/>
              <a:gd name="connsiteY3850" fmla="*/ 283322 h 2380521"/>
              <a:gd name="connsiteX3851" fmla="*/ 3028135 w 8023328"/>
              <a:gd name="connsiteY3851" fmla="*/ 297178 h 2380521"/>
              <a:gd name="connsiteX3852" fmla="*/ 3013717 w 8023328"/>
              <a:gd name="connsiteY3852" fmla="*/ 309576 h 2380521"/>
              <a:gd name="connsiteX3853" fmla="*/ 2998539 w 8023328"/>
              <a:gd name="connsiteY3853" fmla="*/ 297178 h 2380521"/>
              <a:gd name="connsiteX3854" fmla="*/ 3013717 w 8023328"/>
              <a:gd name="connsiteY3854" fmla="*/ 283322 h 2380521"/>
              <a:gd name="connsiteX3855" fmla="*/ 2942494 w 8023328"/>
              <a:gd name="connsiteY3855" fmla="*/ 283322 h 2380521"/>
              <a:gd name="connsiteX3856" fmla="*/ 2957288 w 8023328"/>
              <a:gd name="connsiteY3856" fmla="*/ 298111 h 2380521"/>
              <a:gd name="connsiteX3857" fmla="*/ 2942494 w 8023328"/>
              <a:gd name="connsiteY3857" fmla="*/ 312900 h 2380521"/>
              <a:gd name="connsiteX3858" fmla="*/ 2927711 w 8023328"/>
              <a:gd name="connsiteY3858" fmla="*/ 298111 h 2380521"/>
              <a:gd name="connsiteX3859" fmla="*/ 2942494 w 8023328"/>
              <a:gd name="connsiteY3859" fmla="*/ 283322 h 2380521"/>
              <a:gd name="connsiteX3860" fmla="*/ 2868293 w 8023328"/>
              <a:gd name="connsiteY3860" fmla="*/ 283322 h 2380521"/>
              <a:gd name="connsiteX3861" fmla="*/ 2883087 w 8023328"/>
              <a:gd name="connsiteY3861" fmla="*/ 298111 h 2380521"/>
              <a:gd name="connsiteX3862" fmla="*/ 2868293 w 8023328"/>
              <a:gd name="connsiteY3862" fmla="*/ 312900 h 2380521"/>
              <a:gd name="connsiteX3863" fmla="*/ 2853507 w 8023328"/>
              <a:gd name="connsiteY3863" fmla="*/ 298111 h 2380521"/>
              <a:gd name="connsiteX3864" fmla="*/ 2868293 w 8023328"/>
              <a:gd name="connsiteY3864" fmla="*/ 283322 h 2380521"/>
              <a:gd name="connsiteX3865" fmla="*/ 2796535 w 8023328"/>
              <a:gd name="connsiteY3865" fmla="*/ 283322 h 2380521"/>
              <a:gd name="connsiteX3866" fmla="*/ 2808934 w 8023328"/>
              <a:gd name="connsiteY3866" fmla="*/ 298111 h 2380521"/>
              <a:gd name="connsiteX3867" fmla="*/ 2796535 w 8023328"/>
              <a:gd name="connsiteY3867" fmla="*/ 312900 h 2380521"/>
              <a:gd name="connsiteX3868" fmla="*/ 2782678 w 8023328"/>
              <a:gd name="connsiteY3868" fmla="*/ 298111 h 2380521"/>
              <a:gd name="connsiteX3869" fmla="*/ 2796535 w 8023328"/>
              <a:gd name="connsiteY3869" fmla="*/ 283322 h 2380521"/>
              <a:gd name="connsiteX3870" fmla="*/ 2725698 w 8023328"/>
              <a:gd name="connsiteY3870" fmla="*/ 283322 h 2380521"/>
              <a:gd name="connsiteX3871" fmla="*/ 2738100 w 8023328"/>
              <a:gd name="connsiteY3871" fmla="*/ 298111 h 2380521"/>
              <a:gd name="connsiteX3872" fmla="*/ 2725698 w 8023328"/>
              <a:gd name="connsiteY3872" fmla="*/ 312900 h 2380521"/>
              <a:gd name="connsiteX3873" fmla="*/ 2711846 w 8023328"/>
              <a:gd name="connsiteY3873" fmla="*/ 298111 h 2380521"/>
              <a:gd name="connsiteX3874" fmla="*/ 2725698 w 8023328"/>
              <a:gd name="connsiteY3874" fmla="*/ 283322 h 2380521"/>
              <a:gd name="connsiteX3875" fmla="*/ 2653415 w 8023328"/>
              <a:gd name="connsiteY3875" fmla="*/ 283322 h 2380521"/>
              <a:gd name="connsiteX3876" fmla="*/ 2667270 w 8023328"/>
              <a:gd name="connsiteY3876" fmla="*/ 298111 h 2380521"/>
              <a:gd name="connsiteX3877" fmla="*/ 2653415 w 8023328"/>
              <a:gd name="connsiteY3877" fmla="*/ 312900 h 2380521"/>
              <a:gd name="connsiteX3878" fmla="*/ 2641021 w 8023328"/>
              <a:gd name="connsiteY3878" fmla="*/ 298111 h 2380521"/>
              <a:gd name="connsiteX3879" fmla="*/ 2653415 w 8023328"/>
              <a:gd name="connsiteY3879" fmla="*/ 283322 h 2380521"/>
              <a:gd name="connsiteX3880" fmla="*/ 2582583 w 8023328"/>
              <a:gd name="connsiteY3880" fmla="*/ 283322 h 2380521"/>
              <a:gd name="connsiteX3881" fmla="*/ 2596439 w 8023328"/>
              <a:gd name="connsiteY3881" fmla="*/ 298111 h 2380521"/>
              <a:gd name="connsiteX3882" fmla="*/ 2582583 w 8023328"/>
              <a:gd name="connsiteY3882" fmla="*/ 312900 h 2380521"/>
              <a:gd name="connsiteX3883" fmla="*/ 2570189 w 8023328"/>
              <a:gd name="connsiteY3883" fmla="*/ 298111 h 2380521"/>
              <a:gd name="connsiteX3884" fmla="*/ 2582583 w 8023328"/>
              <a:gd name="connsiteY3884" fmla="*/ 283322 h 2380521"/>
              <a:gd name="connsiteX3885" fmla="*/ 2511029 w 8023328"/>
              <a:gd name="connsiteY3885" fmla="*/ 283322 h 2380521"/>
              <a:gd name="connsiteX3886" fmla="*/ 2525613 w 8023328"/>
              <a:gd name="connsiteY3886" fmla="*/ 298111 h 2380521"/>
              <a:gd name="connsiteX3887" fmla="*/ 2511029 w 8023328"/>
              <a:gd name="connsiteY3887" fmla="*/ 312900 h 2380521"/>
              <a:gd name="connsiteX3888" fmla="*/ 2499361 w 8023328"/>
              <a:gd name="connsiteY3888" fmla="*/ 298111 h 2380521"/>
              <a:gd name="connsiteX3889" fmla="*/ 2511029 w 8023328"/>
              <a:gd name="connsiteY3889" fmla="*/ 283322 h 2380521"/>
              <a:gd name="connsiteX3890" fmla="*/ 2439946 w 8023328"/>
              <a:gd name="connsiteY3890" fmla="*/ 283322 h 2380521"/>
              <a:gd name="connsiteX3891" fmla="*/ 2454732 w 8023328"/>
              <a:gd name="connsiteY3891" fmla="*/ 298111 h 2380521"/>
              <a:gd name="connsiteX3892" fmla="*/ 2439946 w 8023328"/>
              <a:gd name="connsiteY3892" fmla="*/ 312900 h 2380521"/>
              <a:gd name="connsiteX3893" fmla="*/ 2425156 w 8023328"/>
              <a:gd name="connsiteY3893" fmla="*/ 298111 h 2380521"/>
              <a:gd name="connsiteX3894" fmla="*/ 2439946 w 8023328"/>
              <a:gd name="connsiteY3894" fmla="*/ 283322 h 2380521"/>
              <a:gd name="connsiteX3895" fmla="*/ 2369110 w 8023328"/>
              <a:gd name="connsiteY3895" fmla="*/ 283322 h 2380521"/>
              <a:gd name="connsiteX3896" fmla="*/ 2383899 w 8023328"/>
              <a:gd name="connsiteY3896" fmla="*/ 298111 h 2380521"/>
              <a:gd name="connsiteX3897" fmla="*/ 2369110 w 8023328"/>
              <a:gd name="connsiteY3897" fmla="*/ 312900 h 2380521"/>
              <a:gd name="connsiteX3898" fmla="*/ 2354319 w 8023328"/>
              <a:gd name="connsiteY3898" fmla="*/ 298111 h 2380521"/>
              <a:gd name="connsiteX3899" fmla="*/ 2369110 w 8023328"/>
              <a:gd name="connsiteY3899" fmla="*/ 283322 h 2380521"/>
              <a:gd name="connsiteX3900" fmla="*/ 2298280 w 8023328"/>
              <a:gd name="connsiteY3900" fmla="*/ 283322 h 2380521"/>
              <a:gd name="connsiteX3901" fmla="*/ 2313068 w 8023328"/>
              <a:gd name="connsiteY3901" fmla="*/ 298111 h 2380521"/>
              <a:gd name="connsiteX3902" fmla="*/ 2298280 w 8023328"/>
              <a:gd name="connsiteY3902" fmla="*/ 312900 h 2380521"/>
              <a:gd name="connsiteX3903" fmla="*/ 2283490 w 8023328"/>
              <a:gd name="connsiteY3903" fmla="*/ 298111 h 2380521"/>
              <a:gd name="connsiteX3904" fmla="*/ 2298280 w 8023328"/>
              <a:gd name="connsiteY3904" fmla="*/ 283322 h 2380521"/>
              <a:gd name="connsiteX3905" fmla="*/ 2226517 w 8023328"/>
              <a:gd name="connsiteY3905" fmla="*/ 283322 h 2380521"/>
              <a:gd name="connsiteX3906" fmla="*/ 2238914 w 8023328"/>
              <a:gd name="connsiteY3906" fmla="*/ 298111 h 2380521"/>
              <a:gd name="connsiteX3907" fmla="*/ 2226517 w 8023328"/>
              <a:gd name="connsiteY3907" fmla="*/ 312900 h 2380521"/>
              <a:gd name="connsiteX3908" fmla="*/ 2212658 w 8023328"/>
              <a:gd name="connsiteY3908" fmla="*/ 298111 h 2380521"/>
              <a:gd name="connsiteX3909" fmla="*/ 2226517 w 8023328"/>
              <a:gd name="connsiteY3909" fmla="*/ 283322 h 2380521"/>
              <a:gd name="connsiteX3910" fmla="*/ 2155683 w 8023328"/>
              <a:gd name="connsiteY3910" fmla="*/ 283322 h 2380521"/>
              <a:gd name="connsiteX3911" fmla="*/ 2168081 w 8023328"/>
              <a:gd name="connsiteY3911" fmla="*/ 298111 h 2380521"/>
              <a:gd name="connsiteX3912" fmla="*/ 2155683 w 8023328"/>
              <a:gd name="connsiteY3912" fmla="*/ 312900 h 2380521"/>
              <a:gd name="connsiteX3913" fmla="*/ 2141827 w 8023328"/>
              <a:gd name="connsiteY3913" fmla="*/ 298111 h 2380521"/>
              <a:gd name="connsiteX3914" fmla="*/ 2155683 w 8023328"/>
              <a:gd name="connsiteY3914" fmla="*/ 283322 h 2380521"/>
              <a:gd name="connsiteX3915" fmla="*/ 2084849 w 8023328"/>
              <a:gd name="connsiteY3915" fmla="*/ 283322 h 2380521"/>
              <a:gd name="connsiteX3916" fmla="*/ 2097248 w 8023328"/>
              <a:gd name="connsiteY3916" fmla="*/ 298111 h 2380521"/>
              <a:gd name="connsiteX3917" fmla="*/ 2084849 w 8023328"/>
              <a:gd name="connsiteY3917" fmla="*/ 312900 h 2380521"/>
              <a:gd name="connsiteX3918" fmla="*/ 2070994 w 8023328"/>
              <a:gd name="connsiteY3918" fmla="*/ 298111 h 2380521"/>
              <a:gd name="connsiteX3919" fmla="*/ 2084849 w 8023328"/>
              <a:gd name="connsiteY3919" fmla="*/ 283322 h 2380521"/>
              <a:gd name="connsiteX3920" fmla="*/ 2011835 w 8023328"/>
              <a:gd name="connsiteY3920" fmla="*/ 283322 h 2380521"/>
              <a:gd name="connsiteX3921" fmla="*/ 2026421 w 8023328"/>
              <a:gd name="connsiteY3921" fmla="*/ 298111 h 2380521"/>
              <a:gd name="connsiteX3922" fmla="*/ 2011835 w 8023328"/>
              <a:gd name="connsiteY3922" fmla="*/ 312900 h 2380521"/>
              <a:gd name="connsiteX3923" fmla="*/ 2000168 w 8023328"/>
              <a:gd name="connsiteY3923" fmla="*/ 298111 h 2380521"/>
              <a:gd name="connsiteX3924" fmla="*/ 2011835 w 8023328"/>
              <a:gd name="connsiteY3924" fmla="*/ 283322 h 2380521"/>
              <a:gd name="connsiteX3925" fmla="*/ 1938362 w 8023328"/>
              <a:gd name="connsiteY3925" fmla="*/ 283322 h 2380521"/>
              <a:gd name="connsiteX3926" fmla="*/ 1952222 w 8023328"/>
              <a:gd name="connsiteY3926" fmla="*/ 298111 h 2380521"/>
              <a:gd name="connsiteX3927" fmla="*/ 1938362 w 8023328"/>
              <a:gd name="connsiteY3927" fmla="*/ 312900 h 2380521"/>
              <a:gd name="connsiteX3928" fmla="*/ 1925968 w 8023328"/>
              <a:gd name="connsiteY3928" fmla="*/ 298111 h 2380521"/>
              <a:gd name="connsiteX3929" fmla="*/ 1938362 w 8023328"/>
              <a:gd name="connsiteY3929" fmla="*/ 283322 h 2380521"/>
              <a:gd name="connsiteX3930" fmla="*/ 1867527 w 8023328"/>
              <a:gd name="connsiteY3930" fmla="*/ 283322 h 2380521"/>
              <a:gd name="connsiteX3931" fmla="*/ 1881384 w 8023328"/>
              <a:gd name="connsiteY3931" fmla="*/ 298111 h 2380521"/>
              <a:gd name="connsiteX3932" fmla="*/ 1867527 w 8023328"/>
              <a:gd name="connsiteY3932" fmla="*/ 312900 h 2380521"/>
              <a:gd name="connsiteX3933" fmla="*/ 1855129 w 8023328"/>
              <a:gd name="connsiteY3933" fmla="*/ 298111 h 2380521"/>
              <a:gd name="connsiteX3934" fmla="*/ 1867527 w 8023328"/>
              <a:gd name="connsiteY3934" fmla="*/ 283322 h 2380521"/>
              <a:gd name="connsiteX3935" fmla="*/ 1799085 w 8023328"/>
              <a:gd name="connsiteY3935" fmla="*/ 283322 h 2380521"/>
              <a:gd name="connsiteX3936" fmla="*/ 1813876 w 8023328"/>
              <a:gd name="connsiteY3936" fmla="*/ 298111 h 2380521"/>
              <a:gd name="connsiteX3937" fmla="*/ 1799085 w 8023328"/>
              <a:gd name="connsiteY3937" fmla="*/ 312900 h 2380521"/>
              <a:gd name="connsiteX3938" fmla="*/ 1784300 w 8023328"/>
              <a:gd name="connsiteY3938" fmla="*/ 298111 h 2380521"/>
              <a:gd name="connsiteX3939" fmla="*/ 1799085 w 8023328"/>
              <a:gd name="connsiteY3939" fmla="*/ 283322 h 2380521"/>
              <a:gd name="connsiteX3940" fmla="*/ 1728262 w 8023328"/>
              <a:gd name="connsiteY3940" fmla="*/ 283322 h 2380521"/>
              <a:gd name="connsiteX3941" fmla="*/ 1743052 w 8023328"/>
              <a:gd name="connsiteY3941" fmla="*/ 298111 h 2380521"/>
              <a:gd name="connsiteX3942" fmla="*/ 1728262 w 8023328"/>
              <a:gd name="connsiteY3942" fmla="*/ 312900 h 2380521"/>
              <a:gd name="connsiteX3943" fmla="*/ 1713472 w 8023328"/>
              <a:gd name="connsiteY3943" fmla="*/ 298111 h 2380521"/>
              <a:gd name="connsiteX3944" fmla="*/ 1728262 w 8023328"/>
              <a:gd name="connsiteY3944" fmla="*/ 283322 h 2380521"/>
              <a:gd name="connsiteX3945" fmla="*/ 1656498 w 8023328"/>
              <a:gd name="connsiteY3945" fmla="*/ 283322 h 2380521"/>
              <a:gd name="connsiteX3946" fmla="*/ 1668897 w 8023328"/>
              <a:gd name="connsiteY3946" fmla="*/ 298111 h 2380521"/>
              <a:gd name="connsiteX3947" fmla="*/ 1656498 w 8023328"/>
              <a:gd name="connsiteY3947" fmla="*/ 312900 h 2380521"/>
              <a:gd name="connsiteX3948" fmla="*/ 1642650 w 8023328"/>
              <a:gd name="connsiteY3948" fmla="*/ 298111 h 2380521"/>
              <a:gd name="connsiteX3949" fmla="*/ 1656498 w 8023328"/>
              <a:gd name="connsiteY3949" fmla="*/ 283322 h 2380521"/>
              <a:gd name="connsiteX3950" fmla="*/ 1582299 w 8023328"/>
              <a:gd name="connsiteY3950" fmla="*/ 283322 h 2380521"/>
              <a:gd name="connsiteX3951" fmla="*/ 1594704 w 8023328"/>
              <a:gd name="connsiteY3951" fmla="*/ 298111 h 2380521"/>
              <a:gd name="connsiteX3952" fmla="*/ 1582299 w 8023328"/>
              <a:gd name="connsiteY3952" fmla="*/ 312900 h 2380521"/>
              <a:gd name="connsiteX3953" fmla="*/ 1568441 w 8023328"/>
              <a:gd name="connsiteY3953" fmla="*/ 298111 h 2380521"/>
              <a:gd name="connsiteX3954" fmla="*/ 1582299 w 8023328"/>
              <a:gd name="connsiteY3954" fmla="*/ 283322 h 2380521"/>
              <a:gd name="connsiteX3955" fmla="*/ 1512198 w 8023328"/>
              <a:gd name="connsiteY3955" fmla="*/ 283322 h 2380521"/>
              <a:gd name="connsiteX3956" fmla="*/ 1523865 w 8023328"/>
              <a:gd name="connsiteY3956" fmla="*/ 298111 h 2380521"/>
              <a:gd name="connsiteX3957" fmla="*/ 1512198 w 8023328"/>
              <a:gd name="connsiteY3957" fmla="*/ 312900 h 2380521"/>
              <a:gd name="connsiteX3958" fmla="*/ 1497612 w 8023328"/>
              <a:gd name="connsiteY3958" fmla="*/ 298111 h 2380521"/>
              <a:gd name="connsiteX3959" fmla="*/ 1512198 w 8023328"/>
              <a:gd name="connsiteY3959" fmla="*/ 283322 h 2380521"/>
              <a:gd name="connsiteX3960" fmla="*/ 1439173 w 8023328"/>
              <a:gd name="connsiteY3960" fmla="*/ 283322 h 2380521"/>
              <a:gd name="connsiteX3961" fmla="*/ 1453026 w 8023328"/>
              <a:gd name="connsiteY3961" fmla="*/ 298111 h 2380521"/>
              <a:gd name="connsiteX3962" fmla="*/ 1439173 w 8023328"/>
              <a:gd name="connsiteY3962" fmla="*/ 312900 h 2380521"/>
              <a:gd name="connsiteX3963" fmla="*/ 1426777 w 8023328"/>
              <a:gd name="connsiteY3963" fmla="*/ 298111 h 2380521"/>
              <a:gd name="connsiteX3964" fmla="*/ 1439173 w 8023328"/>
              <a:gd name="connsiteY3964" fmla="*/ 283322 h 2380521"/>
              <a:gd name="connsiteX3965" fmla="*/ 1368347 w 8023328"/>
              <a:gd name="connsiteY3965" fmla="*/ 283322 h 2380521"/>
              <a:gd name="connsiteX3966" fmla="*/ 1382200 w 8023328"/>
              <a:gd name="connsiteY3966" fmla="*/ 298111 h 2380521"/>
              <a:gd name="connsiteX3967" fmla="*/ 1368347 w 8023328"/>
              <a:gd name="connsiteY3967" fmla="*/ 312900 h 2380521"/>
              <a:gd name="connsiteX3968" fmla="*/ 1355949 w 8023328"/>
              <a:gd name="connsiteY3968" fmla="*/ 298111 h 2380521"/>
              <a:gd name="connsiteX3969" fmla="*/ 1368347 w 8023328"/>
              <a:gd name="connsiteY3969" fmla="*/ 283322 h 2380521"/>
              <a:gd name="connsiteX3970" fmla="*/ 1297518 w 8023328"/>
              <a:gd name="connsiteY3970" fmla="*/ 283322 h 2380521"/>
              <a:gd name="connsiteX3971" fmla="*/ 1311374 w 8023328"/>
              <a:gd name="connsiteY3971" fmla="*/ 298111 h 2380521"/>
              <a:gd name="connsiteX3972" fmla="*/ 1297518 w 8023328"/>
              <a:gd name="connsiteY3972" fmla="*/ 312900 h 2380521"/>
              <a:gd name="connsiteX3973" fmla="*/ 1285121 w 8023328"/>
              <a:gd name="connsiteY3973" fmla="*/ 298111 h 2380521"/>
              <a:gd name="connsiteX3974" fmla="*/ 1297518 w 8023328"/>
              <a:gd name="connsiteY3974" fmla="*/ 283322 h 2380521"/>
              <a:gd name="connsiteX3975" fmla="*/ 1154890 w 8023328"/>
              <a:gd name="connsiteY3975" fmla="*/ 283322 h 2380521"/>
              <a:gd name="connsiteX3976" fmla="*/ 1169683 w 8023328"/>
              <a:gd name="connsiteY3976" fmla="*/ 295719 h 2380521"/>
              <a:gd name="connsiteX3977" fmla="*/ 1154890 w 8023328"/>
              <a:gd name="connsiteY3977" fmla="*/ 309576 h 2380521"/>
              <a:gd name="connsiteX3978" fmla="*/ 1140101 w 8023328"/>
              <a:gd name="connsiteY3978" fmla="*/ 295719 h 2380521"/>
              <a:gd name="connsiteX3979" fmla="*/ 1154890 w 8023328"/>
              <a:gd name="connsiteY3979" fmla="*/ 283322 h 2380521"/>
              <a:gd name="connsiteX3980" fmla="*/ 1084059 w 8023328"/>
              <a:gd name="connsiteY3980" fmla="*/ 283322 h 2380521"/>
              <a:gd name="connsiteX3981" fmla="*/ 1098847 w 8023328"/>
              <a:gd name="connsiteY3981" fmla="*/ 295719 h 2380521"/>
              <a:gd name="connsiteX3982" fmla="*/ 1084059 w 8023328"/>
              <a:gd name="connsiteY3982" fmla="*/ 309576 h 2380521"/>
              <a:gd name="connsiteX3983" fmla="*/ 1069272 w 8023328"/>
              <a:gd name="connsiteY3983" fmla="*/ 295719 h 2380521"/>
              <a:gd name="connsiteX3984" fmla="*/ 1084059 w 8023328"/>
              <a:gd name="connsiteY3984" fmla="*/ 283322 h 2380521"/>
              <a:gd name="connsiteX3985" fmla="*/ 1013024 w 8023328"/>
              <a:gd name="connsiteY3985" fmla="*/ 283322 h 2380521"/>
              <a:gd name="connsiteX3986" fmla="*/ 1024691 w 8023328"/>
              <a:gd name="connsiteY3986" fmla="*/ 295719 h 2380521"/>
              <a:gd name="connsiteX3987" fmla="*/ 1013024 w 8023328"/>
              <a:gd name="connsiteY3987" fmla="*/ 309576 h 2380521"/>
              <a:gd name="connsiteX3988" fmla="*/ 998442 w 8023328"/>
              <a:gd name="connsiteY3988" fmla="*/ 295719 h 2380521"/>
              <a:gd name="connsiteX3989" fmla="*/ 1013024 w 8023328"/>
              <a:gd name="connsiteY3989" fmla="*/ 283322 h 2380521"/>
              <a:gd name="connsiteX3990" fmla="*/ 941467 w 8023328"/>
              <a:gd name="connsiteY3990" fmla="*/ 283322 h 2380521"/>
              <a:gd name="connsiteX3991" fmla="*/ 953869 w 8023328"/>
              <a:gd name="connsiteY3991" fmla="*/ 295719 h 2380521"/>
              <a:gd name="connsiteX3992" fmla="*/ 941467 w 8023328"/>
              <a:gd name="connsiteY3992" fmla="*/ 309576 h 2380521"/>
              <a:gd name="connsiteX3993" fmla="*/ 927612 w 8023328"/>
              <a:gd name="connsiteY3993" fmla="*/ 295719 h 2380521"/>
              <a:gd name="connsiteX3994" fmla="*/ 941467 w 8023328"/>
              <a:gd name="connsiteY3994" fmla="*/ 283322 h 2380521"/>
              <a:gd name="connsiteX3995" fmla="*/ 3299102 w 8023328"/>
              <a:gd name="connsiteY3995" fmla="*/ 212492 h 2380521"/>
              <a:gd name="connsiteX3996" fmla="*/ 3311499 w 8023328"/>
              <a:gd name="connsiteY3996" fmla="*/ 226348 h 2380521"/>
              <a:gd name="connsiteX3997" fmla="*/ 3299102 w 8023328"/>
              <a:gd name="connsiteY3997" fmla="*/ 238746 h 2380521"/>
              <a:gd name="connsiteX3998" fmla="*/ 3285245 w 8023328"/>
              <a:gd name="connsiteY3998" fmla="*/ 226348 h 2380521"/>
              <a:gd name="connsiteX3999" fmla="*/ 3299102 w 8023328"/>
              <a:gd name="connsiteY3999" fmla="*/ 212492 h 2380521"/>
              <a:gd name="connsiteX4000" fmla="*/ 3226811 w 8023328"/>
              <a:gd name="connsiteY4000" fmla="*/ 212492 h 2380521"/>
              <a:gd name="connsiteX4001" fmla="*/ 3240667 w 8023328"/>
              <a:gd name="connsiteY4001" fmla="*/ 226348 h 2380521"/>
              <a:gd name="connsiteX4002" fmla="*/ 3226811 w 8023328"/>
              <a:gd name="connsiteY4002" fmla="*/ 238746 h 2380521"/>
              <a:gd name="connsiteX4003" fmla="*/ 3214412 w 8023328"/>
              <a:gd name="connsiteY4003" fmla="*/ 226348 h 2380521"/>
              <a:gd name="connsiteX4004" fmla="*/ 3226811 w 8023328"/>
              <a:gd name="connsiteY4004" fmla="*/ 212492 h 2380521"/>
              <a:gd name="connsiteX4005" fmla="*/ 3152608 w 8023328"/>
              <a:gd name="connsiteY4005" fmla="*/ 212492 h 2380521"/>
              <a:gd name="connsiteX4006" fmla="*/ 3166462 w 8023328"/>
              <a:gd name="connsiteY4006" fmla="*/ 226348 h 2380521"/>
              <a:gd name="connsiteX4007" fmla="*/ 3152608 w 8023328"/>
              <a:gd name="connsiteY4007" fmla="*/ 238746 h 2380521"/>
              <a:gd name="connsiteX4008" fmla="*/ 3140211 w 8023328"/>
              <a:gd name="connsiteY4008" fmla="*/ 226348 h 2380521"/>
              <a:gd name="connsiteX4009" fmla="*/ 3152608 w 8023328"/>
              <a:gd name="connsiteY4009" fmla="*/ 212492 h 2380521"/>
              <a:gd name="connsiteX4010" fmla="*/ 3081775 w 8023328"/>
              <a:gd name="connsiteY4010" fmla="*/ 212492 h 2380521"/>
              <a:gd name="connsiteX4011" fmla="*/ 3095628 w 8023328"/>
              <a:gd name="connsiteY4011" fmla="*/ 226348 h 2380521"/>
              <a:gd name="connsiteX4012" fmla="*/ 3081775 w 8023328"/>
              <a:gd name="connsiteY4012" fmla="*/ 238746 h 2380521"/>
              <a:gd name="connsiteX4013" fmla="*/ 3069375 w 8023328"/>
              <a:gd name="connsiteY4013" fmla="*/ 226348 h 2380521"/>
              <a:gd name="connsiteX4014" fmla="*/ 3081775 w 8023328"/>
              <a:gd name="connsiteY4014" fmla="*/ 212492 h 2380521"/>
              <a:gd name="connsiteX4015" fmla="*/ 3013720 w 8023328"/>
              <a:gd name="connsiteY4015" fmla="*/ 212492 h 2380521"/>
              <a:gd name="connsiteX4016" fmla="*/ 3028140 w 8023328"/>
              <a:gd name="connsiteY4016" fmla="*/ 226348 h 2380521"/>
              <a:gd name="connsiteX4017" fmla="*/ 3013720 w 8023328"/>
              <a:gd name="connsiteY4017" fmla="*/ 238746 h 2380521"/>
              <a:gd name="connsiteX4018" fmla="*/ 2998542 w 8023328"/>
              <a:gd name="connsiteY4018" fmla="*/ 226348 h 2380521"/>
              <a:gd name="connsiteX4019" fmla="*/ 3013720 w 8023328"/>
              <a:gd name="connsiteY4019" fmla="*/ 212492 h 2380521"/>
              <a:gd name="connsiteX4020" fmla="*/ 2942497 w 8023328"/>
              <a:gd name="connsiteY4020" fmla="*/ 212492 h 2380521"/>
              <a:gd name="connsiteX4021" fmla="*/ 2957293 w 8023328"/>
              <a:gd name="connsiteY4021" fmla="*/ 226348 h 2380521"/>
              <a:gd name="connsiteX4022" fmla="*/ 2942497 w 8023328"/>
              <a:gd name="connsiteY4022" fmla="*/ 238746 h 2380521"/>
              <a:gd name="connsiteX4023" fmla="*/ 2927716 w 8023328"/>
              <a:gd name="connsiteY4023" fmla="*/ 226348 h 2380521"/>
              <a:gd name="connsiteX4024" fmla="*/ 2942497 w 8023328"/>
              <a:gd name="connsiteY4024" fmla="*/ 212492 h 2380521"/>
              <a:gd name="connsiteX4025" fmla="*/ 2867363 w 8023328"/>
              <a:gd name="connsiteY4025" fmla="*/ 212492 h 2380521"/>
              <a:gd name="connsiteX4026" fmla="*/ 2879765 w 8023328"/>
              <a:gd name="connsiteY4026" fmla="*/ 226348 h 2380521"/>
              <a:gd name="connsiteX4027" fmla="*/ 2867363 w 8023328"/>
              <a:gd name="connsiteY4027" fmla="*/ 238746 h 2380521"/>
              <a:gd name="connsiteX4028" fmla="*/ 2853510 w 8023328"/>
              <a:gd name="connsiteY4028" fmla="*/ 226348 h 2380521"/>
              <a:gd name="connsiteX4029" fmla="*/ 2867363 w 8023328"/>
              <a:gd name="connsiteY4029" fmla="*/ 212492 h 2380521"/>
              <a:gd name="connsiteX4030" fmla="*/ 2796538 w 8023328"/>
              <a:gd name="connsiteY4030" fmla="*/ 212492 h 2380521"/>
              <a:gd name="connsiteX4031" fmla="*/ 2808934 w 8023328"/>
              <a:gd name="connsiteY4031" fmla="*/ 226348 h 2380521"/>
              <a:gd name="connsiteX4032" fmla="*/ 2796538 w 8023328"/>
              <a:gd name="connsiteY4032" fmla="*/ 238746 h 2380521"/>
              <a:gd name="connsiteX4033" fmla="*/ 2782680 w 8023328"/>
              <a:gd name="connsiteY4033" fmla="*/ 226348 h 2380521"/>
              <a:gd name="connsiteX4034" fmla="*/ 2796538 w 8023328"/>
              <a:gd name="connsiteY4034" fmla="*/ 212492 h 2380521"/>
              <a:gd name="connsiteX4035" fmla="*/ 2725698 w 8023328"/>
              <a:gd name="connsiteY4035" fmla="*/ 212492 h 2380521"/>
              <a:gd name="connsiteX4036" fmla="*/ 2738102 w 8023328"/>
              <a:gd name="connsiteY4036" fmla="*/ 226348 h 2380521"/>
              <a:gd name="connsiteX4037" fmla="*/ 2725698 w 8023328"/>
              <a:gd name="connsiteY4037" fmla="*/ 238746 h 2380521"/>
              <a:gd name="connsiteX4038" fmla="*/ 2711852 w 8023328"/>
              <a:gd name="connsiteY4038" fmla="*/ 226348 h 2380521"/>
              <a:gd name="connsiteX4039" fmla="*/ 2725698 w 8023328"/>
              <a:gd name="connsiteY4039" fmla="*/ 212492 h 2380521"/>
              <a:gd name="connsiteX4040" fmla="*/ 2653420 w 8023328"/>
              <a:gd name="connsiteY4040" fmla="*/ 212492 h 2380521"/>
              <a:gd name="connsiteX4041" fmla="*/ 2667273 w 8023328"/>
              <a:gd name="connsiteY4041" fmla="*/ 226348 h 2380521"/>
              <a:gd name="connsiteX4042" fmla="*/ 2653420 w 8023328"/>
              <a:gd name="connsiteY4042" fmla="*/ 238746 h 2380521"/>
              <a:gd name="connsiteX4043" fmla="*/ 2641021 w 8023328"/>
              <a:gd name="connsiteY4043" fmla="*/ 226348 h 2380521"/>
              <a:gd name="connsiteX4044" fmla="*/ 2653420 w 8023328"/>
              <a:gd name="connsiteY4044" fmla="*/ 212492 h 2380521"/>
              <a:gd name="connsiteX4045" fmla="*/ 2582586 w 8023328"/>
              <a:gd name="connsiteY4045" fmla="*/ 212492 h 2380521"/>
              <a:gd name="connsiteX4046" fmla="*/ 2596439 w 8023328"/>
              <a:gd name="connsiteY4046" fmla="*/ 226348 h 2380521"/>
              <a:gd name="connsiteX4047" fmla="*/ 2582586 w 8023328"/>
              <a:gd name="connsiteY4047" fmla="*/ 238746 h 2380521"/>
              <a:gd name="connsiteX4048" fmla="*/ 2570189 w 8023328"/>
              <a:gd name="connsiteY4048" fmla="*/ 226348 h 2380521"/>
              <a:gd name="connsiteX4049" fmla="*/ 2582586 w 8023328"/>
              <a:gd name="connsiteY4049" fmla="*/ 212492 h 2380521"/>
              <a:gd name="connsiteX4050" fmla="*/ 2511029 w 8023328"/>
              <a:gd name="connsiteY4050" fmla="*/ 212492 h 2380521"/>
              <a:gd name="connsiteX4051" fmla="*/ 2525616 w 8023328"/>
              <a:gd name="connsiteY4051" fmla="*/ 226348 h 2380521"/>
              <a:gd name="connsiteX4052" fmla="*/ 2511029 w 8023328"/>
              <a:gd name="connsiteY4052" fmla="*/ 238746 h 2380521"/>
              <a:gd name="connsiteX4053" fmla="*/ 2499364 w 8023328"/>
              <a:gd name="connsiteY4053" fmla="*/ 226348 h 2380521"/>
              <a:gd name="connsiteX4054" fmla="*/ 2511029 w 8023328"/>
              <a:gd name="connsiteY4054" fmla="*/ 212492 h 2380521"/>
              <a:gd name="connsiteX4055" fmla="*/ 2439946 w 8023328"/>
              <a:gd name="connsiteY4055" fmla="*/ 212492 h 2380521"/>
              <a:gd name="connsiteX4056" fmla="*/ 2454732 w 8023328"/>
              <a:gd name="connsiteY4056" fmla="*/ 226348 h 2380521"/>
              <a:gd name="connsiteX4057" fmla="*/ 2439946 w 8023328"/>
              <a:gd name="connsiteY4057" fmla="*/ 238746 h 2380521"/>
              <a:gd name="connsiteX4058" fmla="*/ 2425156 w 8023328"/>
              <a:gd name="connsiteY4058" fmla="*/ 226348 h 2380521"/>
              <a:gd name="connsiteX4059" fmla="*/ 2439946 w 8023328"/>
              <a:gd name="connsiteY4059" fmla="*/ 212492 h 2380521"/>
              <a:gd name="connsiteX4060" fmla="*/ 2369110 w 8023328"/>
              <a:gd name="connsiteY4060" fmla="*/ 212492 h 2380521"/>
              <a:gd name="connsiteX4061" fmla="*/ 2383900 w 8023328"/>
              <a:gd name="connsiteY4061" fmla="*/ 226348 h 2380521"/>
              <a:gd name="connsiteX4062" fmla="*/ 2369110 w 8023328"/>
              <a:gd name="connsiteY4062" fmla="*/ 238746 h 2380521"/>
              <a:gd name="connsiteX4063" fmla="*/ 2354323 w 8023328"/>
              <a:gd name="connsiteY4063" fmla="*/ 226348 h 2380521"/>
              <a:gd name="connsiteX4064" fmla="*/ 2369110 w 8023328"/>
              <a:gd name="connsiteY4064" fmla="*/ 212492 h 2380521"/>
              <a:gd name="connsiteX4065" fmla="*/ 2298283 w 8023328"/>
              <a:gd name="connsiteY4065" fmla="*/ 212492 h 2380521"/>
              <a:gd name="connsiteX4066" fmla="*/ 2313070 w 8023328"/>
              <a:gd name="connsiteY4066" fmla="*/ 227280 h 2380521"/>
              <a:gd name="connsiteX4067" fmla="*/ 2298283 w 8023328"/>
              <a:gd name="connsiteY4067" fmla="*/ 242069 h 2380521"/>
              <a:gd name="connsiteX4068" fmla="*/ 2283493 w 8023328"/>
              <a:gd name="connsiteY4068" fmla="*/ 227280 h 2380521"/>
              <a:gd name="connsiteX4069" fmla="*/ 2298283 w 8023328"/>
              <a:gd name="connsiteY4069" fmla="*/ 212492 h 2380521"/>
              <a:gd name="connsiteX4070" fmla="*/ 2226517 w 8023328"/>
              <a:gd name="connsiteY4070" fmla="*/ 212492 h 2380521"/>
              <a:gd name="connsiteX4071" fmla="*/ 2238916 w 8023328"/>
              <a:gd name="connsiteY4071" fmla="*/ 227280 h 2380521"/>
              <a:gd name="connsiteX4072" fmla="*/ 2226517 w 8023328"/>
              <a:gd name="connsiteY4072" fmla="*/ 242069 h 2380521"/>
              <a:gd name="connsiteX4073" fmla="*/ 2212659 w 8023328"/>
              <a:gd name="connsiteY4073" fmla="*/ 227280 h 2380521"/>
              <a:gd name="connsiteX4074" fmla="*/ 2226517 w 8023328"/>
              <a:gd name="connsiteY4074" fmla="*/ 212492 h 2380521"/>
              <a:gd name="connsiteX4075" fmla="*/ 2155683 w 8023328"/>
              <a:gd name="connsiteY4075" fmla="*/ 212492 h 2380521"/>
              <a:gd name="connsiteX4076" fmla="*/ 2168081 w 8023328"/>
              <a:gd name="connsiteY4076" fmla="*/ 227280 h 2380521"/>
              <a:gd name="connsiteX4077" fmla="*/ 2155683 w 8023328"/>
              <a:gd name="connsiteY4077" fmla="*/ 242069 h 2380521"/>
              <a:gd name="connsiteX4078" fmla="*/ 2141827 w 8023328"/>
              <a:gd name="connsiteY4078" fmla="*/ 227280 h 2380521"/>
              <a:gd name="connsiteX4079" fmla="*/ 2155683 w 8023328"/>
              <a:gd name="connsiteY4079" fmla="*/ 212492 h 2380521"/>
              <a:gd name="connsiteX4080" fmla="*/ 2084851 w 8023328"/>
              <a:gd name="connsiteY4080" fmla="*/ 212492 h 2380521"/>
              <a:gd name="connsiteX4081" fmla="*/ 2097249 w 8023328"/>
              <a:gd name="connsiteY4081" fmla="*/ 227280 h 2380521"/>
              <a:gd name="connsiteX4082" fmla="*/ 2084851 w 8023328"/>
              <a:gd name="connsiteY4082" fmla="*/ 242069 h 2380521"/>
              <a:gd name="connsiteX4083" fmla="*/ 2070995 w 8023328"/>
              <a:gd name="connsiteY4083" fmla="*/ 227280 h 2380521"/>
              <a:gd name="connsiteX4084" fmla="*/ 2084851 w 8023328"/>
              <a:gd name="connsiteY4084" fmla="*/ 212492 h 2380521"/>
              <a:gd name="connsiteX4085" fmla="*/ 2011835 w 8023328"/>
              <a:gd name="connsiteY4085" fmla="*/ 212492 h 2380521"/>
              <a:gd name="connsiteX4086" fmla="*/ 2026421 w 8023328"/>
              <a:gd name="connsiteY4086" fmla="*/ 227280 h 2380521"/>
              <a:gd name="connsiteX4087" fmla="*/ 2011835 w 8023328"/>
              <a:gd name="connsiteY4087" fmla="*/ 242069 h 2380521"/>
              <a:gd name="connsiteX4088" fmla="*/ 2000168 w 8023328"/>
              <a:gd name="connsiteY4088" fmla="*/ 227280 h 2380521"/>
              <a:gd name="connsiteX4089" fmla="*/ 2011835 w 8023328"/>
              <a:gd name="connsiteY4089" fmla="*/ 212492 h 2380521"/>
              <a:gd name="connsiteX4090" fmla="*/ 1938362 w 8023328"/>
              <a:gd name="connsiteY4090" fmla="*/ 212492 h 2380521"/>
              <a:gd name="connsiteX4091" fmla="*/ 1952222 w 8023328"/>
              <a:gd name="connsiteY4091" fmla="*/ 227280 h 2380521"/>
              <a:gd name="connsiteX4092" fmla="*/ 1938362 w 8023328"/>
              <a:gd name="connsiteY4092" fmla="*/ 242069 h 2380521"/>
              <a:gd name="connsiteX4093" fmla="*/ 1925971 w 8023328"/>
              <a:gd name="connsiteY4093" fmla="*/ 227280 h 2380521"/>
              <a:gd name="connsiteX4094" fmla="*/ 1938362 w 8023328"/>
              <a:gd name="connsiteY4094" fmla="*/ 212492 h 2380521"/>
              <a:gd name="connsiteX4095" fmla="*/ 1867530 w 8023328"/>
              <a:gd name="connsiteY4095" fmla="*/ 212492 h 2380521"/>
              <a:gd name="connsiteX4096" fmla="*/ 1881387 w 8023328"/>
              <a:gd name="connsiteY4096" fmla="*/ 227280 h 2380521"/>
              <a:gd name="connsiteX4097" fmla="*/ 1867530 w 8023328"/>
              <a:gd name="connsiteY4097" fmla="*/ 242069 h 2380521"/>
              <a:gd name="connsiteX4098" fmla="*/ 1855129 w 8023328"/>
              <a:gd name="connsiteY4098" fmla="*/ 227280 h 2380521"/>
              <a:gd name="connsiteX4099" fmla="*/ 1867530 w 8023328"/>
              <a:gd name="connsiteY4099" fmla="*/ 212492 h 2380521"/>
              <a:gd name="connsiteX4100" fmla="*/ 1799087 w 8023328"/>
              <a:gd name="connsiteY4100" fmla="*/ 212492 h 2380521"/>
              <a:gd name="connsiteX4101" fmla="*/ 1813879 w 8023328"/>
              <a:gd name="connsiteY4101" fmla="*/ 227280 h 2380521"/>
              <a:gd name="connsiteX4102" fmla="*/ 1799087 w 8023328"/>
              <a:gd name="connsiteY4102" fmla="*/ 242069 h 2380521"/>
              <a:gd name="connsiteX4103" fmla="*/ 1784303 w 8023328"/>
              <a:gd name="connsiteY4103" fmla="*/ 227280 h 2380521"/>
              <a:gd name="connsiteX4104" fmla="*/ 1799087 w 8023328"/>
              <a:gd name="connsiteY4104" fmla="*/ 212492 h 2380521"/>
              <a:gd name="connsiteX4105" fmla="*/ 1728262 w 8023328"/>
              <a:gd name="connsiteY4105" fmla="*/ 212492 h 2380521"/>
              <a:gd name="connsiteX4106" fmla="*/ 1743052 w 8023328"/>
              <a:gd name="connsiteY4106" fmla="*/ 227280 h 2380521"/>
              <a:gd name="connsiteX4107" fmla="*/ 1728262 w 8023328"/>
              <a:gd name="connsiteY4107" fmla="*/ 242069 h 2380521"/>
              <a:gd name="connsiteX4108" fmla="*/ 1713472 w 8023328"/>
              <a:gd name="connsiteY4108" fmla="*/ 227280 h 2380521"/>
              <a:gd name="connsiteX4109" fmla="*/ 1728262 w 8023328"/>
              <a:gd name="connsiteY4109" fmla="*/ 212492 h 2380521"/>
              <a:gd name="connsiteX4110" fmla="*/ 1656498 w 8023328"/>
              <a:gd name="connsiteY4110" fmla="*/ 212492 h 2380521"/>
              <a:gd name="connsiteX4111" fmla="*/ 1668900 w 8023328"/>
              <a:gd name="connsiteY4111" fmla="*/ 227280 h 2380521"/>
              <a:gd name="connsiteX4112" fmla="*/ 1656498 w 8023328"/>
              <a:gd name="connsiteY4112" fmla="*/ 242069 h 2380521"/>
              <a:gd name="connsiteX4113" fmla="*/ 1642655 w 8023328"/>
              <a:gd name="connsiteY4113" fmla="*/ 227280 h 2380521"/>
              <a:gd name="connsiteX4114" fmla="*/ 1656498 w 8023328"/>
              <a:gd name="connsiteY4114" fmla="*/ 212492 h 2380521"/>
              <a:gd name="connsiteX4115" fmla="*/ 1582299 w 8023328"/>
              <a:gd name="connsiteY4115" fmla="*/ 212492 h 2380521"/>
              <a:gd name="connsiteX4116" fmla="*/ 1594704 w 8023328"/>
              <a:gd name="connsiteY4116" fmla="*/ 227280 h 2380521"/>
              <a:gd name="connsiteX4117" fmla="*/ 1582299 w 8023328"/>
              <a:gd name="connsiteY4117" fmla="*/ 242069 h 2380521"/>
              <a:gd name="connsiteX4118" fmla="*/ 1568441 w 8023328"/>
              <a:gd name="connsiteY4118" fmla="*/ 227280 h 2380521"/>
              <a:gd name="connsiteX4119" fmla="*/ 1582299 w 8023328"/>
              <a:gd name="connsiteY4119" fmla="*/ 212492 h 2380521"/>
              <a:gd name="connsiteX4120" fmla="*/ 1512198 w 8023328"/>
              <a:gd name="connsiteY4120" fmla="*/ 212492 h 2380521"/>
              <a:gd name="connsiteX4121" fmla="*/ 1523867 w 8023328"/>
              <a:gd name="connsiteY4121" fmla="*/ 227280 h 2380521"/>
              <a:gd name="connsiteX4122" fmla="*/ 1512198 w 8023328"/>
              <a:gd name="connsiteY4122" fmla="*/ 242069 h 2380521"/>
              <a:gd name="connsiteX4123" fmla="*/ 1497612 w 8023328"/>
              <a:gd name="connsiteY4123" fmla="*/ 227280 h 2380521"/>
              <a:gd name="connsiteX4124" fmla="*/ 1512198 w 8023328"/>
              <a:gd name="connsiteY4124" fmla="*/ 212492 h 2380521"/>
              <a:gd name="connsiteX4125" fmla="*/ 1439173 w 8023328"/>
              <a:gd name="connsiteY4125" fmla="*/ 212492 h 2380521"/>
              <a:gd name="connsiteX4126" fmla="*/ 1453026 w 8023328"/>
              <a:gd name="connsiteY4126" fmla="*/ 227280 h 2380521"/>
              <a:gd name="connsiteX4127" fmla="*/ 1439173 w 8023328"/>
              <a:gd name="connsiteY4127" fmla="*/ 242069 h 2380521"/>
              <a:gd name="connsiteX4128" fmla="*/ 1426777 w 8023328"/>
              <a:gd name="connsiteY4128" fmla="*/ 227280 h 2380521"/>
              <a:gd name="connsiteX4129" fmla="*/ 1439173 w 8023328"/>
              <a:gd name="connsiteY4129" fmla="*/ 212492 h 2380521"/>
              <a:gd name="connsiteX4130" fmla="*/ 1368349 w 8023328"/>
              <a:gd name="connsiteY4130" fmla="*/ 212492 h 2380521"/>
              <a:gd name="connsiteX4131" fmla="*/ 1382203 w 8023328"/>
              <a:gd name="connsiteY4131" fmla="*/ 227280 h 2380521"/>
              <a:gd name="connsiteX4132" fmla="*/ 1368349 w 8023328"/>
              <a:gd name="connsiteY4132" fmla="*/ 242069 h 2380521"/>
              <a:gd name="connsiteX4133" fmla="*/ 1355950 w 8023328"/>
              <a:gd name="connsiteY4133" fmla="*/ 227280 h 2380521"/>
              <a:gd name="connsiteX4134" fmla="*/ 1368349 w 8023328"/>
              <a:gd name="connsiteY4134" fmla="*/ 212492 h 2380521"/>
              <a:gd name="connsiteX4135" fmla="*/ 1297520 w 8023328"/>
              <a:gd name="connsiteY4135" fmla="*/ 212492 h 2380521"/>
              <a:gd name="connsiteX4136" fmla="*/ 1311374 w 8023328"/>
              <a:gd name="connsiteY4136" fmla="*/ 227280 h 2380521"/>
              <a:gd name="connsiteX4137" fmla="*/ 1297520 w 8023328"/>
              <a:gd name="connsiteY4137" fmla="*/ 242069 h 2380521"/>
              <a:gd name="connsiteX4138" fmla="*/ 1285121 w 8023328"/>
              <a:gd name="connsiteY4138" fmla="*/ 227280 h 2380521"/>
              <a:gd name="connsiteX4139" fmla="*/ 1297520 w 8023328"/>
              <a:gd name="connsiteY4139" fmla="*/ 212492 h 2380521"/>
              <a:gd name="connsiteX4140" fmla="*/ 1225708 w 8023328"/>
              <a:gd name="connsiteY4140" fmla="*/ 212492 h 2380521"/>
              <a:gd name="connsiteX4141" fmla="*/ 1240496 w 8023328"/>
              <a:gd name="connsiteY4141" fmla="*/ 227280 h 2380521"/>
              <a:gd name="connsiteX4142" fmla="*/ 1225708 w 8023328"/>
              <a:gd name="connsiteY4142" fmla="*/ 242069 h 2380521"/>
              <a:gd name="connsiteX4143" fmla="*/ 1210934 w 8023328"/>
              <a:gd name="connsiteY4143" fmla="*/ 227280 h 2380521"/>
              <a:gd name="connsiteX4144" fmla="*/ 1225708 w 8023328"/>
              <a:gd name="connsiteY4144" fmla="*/ 212492 h 2380521"/>
              <a:gd name="connsiteX4145" fmla="*/ 1154891 w 8023328"/>
              <a:gd name="connsiteY4145" fmla="*/ 212492 h 2380521"/>
              <a:gd name="connsiteX4146" fmla="*/ 1169683 w 8023328"/>
              <a:gd name="connsiteY4146" fmla="*/ 227280 h 2380521"/>
              <a:gd name="connsiteX4147" fmla="*/ 1154891 w 8023328"/>
              <a:gd name="connsiteY4147" fmla="*/ 242069 h 2380521"/>
              <a:gd name="connsiteX4148" fmla="*/ 1140105 w 8023328"/>
              <a:gd name="connsiteY4148" fmla="*/ 227280 h 2380521"/>
              <a:gd name="connsiteX4149" fmla="*/ 1154891 w 8023328"/>
              <a:gd name="connsiteY4149" fmla="*/ 212492 h 2380521"/>
              <a:gd name="connsiteX4150" fmla="*/ 1084063 w 8023328"/>
              <a:gd name="connsiteY4150" fmla="*/ 212492 h 2380521"/>
              <a:gd name="connsiteX4151" fmla="*/ 1098847 w 8023328"/>
              <a:gd name="connsiteY4151" fmla="*/ 227280 h 2380521"/>
              <a:gd name="connsiteX4152" fmla="*/ 1084063 w 8023328"/>
              <a:gd name="connsiteY4152" fmla="*/ 242069 h 2380521"/>
              <a:gd name="connsiteX4153" fmla="*/ 1069276 w 8023328"/>
              <a:gd name="connsiteY4153" fmla="*/ 227280 h 2380521"/>
              <a:gd name="connsiteX4154" fmla="*/ 1084063 w 8023328"/>
              <a:gd name="connsiteY4154" fmla="*/ 212492 h 2380521"/>
              <a:gd name="connsiteX4155" fmla="*/ 3013723 w 8023328"/>
              <a:gd name="connsiteY4155" fmla="*/ 141661 h 2380521"/>
              <a:gd name="connsiteX4156" fmla="*/ 3028140 w 8023328"/>
              <a:gd name="connsiteY4156" fmla="*/ 155517 h 2380521"/>
              <a:gd name="connsiteX4157" fmla="*/ 3013723 w 8023328"/>
              <a:gd name="connsiteY4157" fmla="*/ 167915 h 2380521"/>
              <a:gd name="connsiteX4158" fmla="*/ 2998545 w 8023328"/>
              <a:gd name="connsiteY4158" fmla="*/ 155517 h 2380521"/>
              <a:gd name="connsiteX4159" fmla="*/ 3013723 w 8023328"/>
              <a:gd name="connsiteY4159" fmla="*/ 141661 h 2380521"/>
              <a:gd name="connsiteX4160" fmla="*/ 2942497 w 8023328"/>
              <a:gd name="connsiteY4160" fmla="*/ 141661 h 2380521"/>
              <a:gd name="connsiteX4161" fmla="*/ 2957293 w 8023328"/>
              <a:gd name="connsiteY4161" fmla="*/ 155517 h 2380521"/>
              <a:gd name="connsiteX4162" fmla="*/ 2942497 w 8023328"/>
              <a:gd name="connsiteY4162" fmla="*/ 167915 h 2380521"/>
              <a:gd name="connsiteX4163" fmla="*/ 2927716 w 8023328"/>
              <a:gd name="connsiteY4163" fmla="*/ 155517 h 2380521"/>
              <a:gd name="connsiteX4164" fmla="*/ 2942497 w 8023328"/>
              <a:gd name="connsiteY4164" fmla="*/ 141661 h 2380521"/>
              <a:gd name="connsiteX4165" fmla="*/ 2867363 w 8023328"/>
              <a:gd name="connsiteY4165" fmla="*/ 141661 h 2380521"/>
              <a:gd name="connsiteX4166" fmla="*/ 2879765 w 8023328"/>
              <a:gd name="connsiteY4166" fmla="*/ 155517 h 2380521"/>
              <a:gd name="connsiteX4167" fmla="*/ 2867363 w 8023328"/>
              <a:gd name="connsiteY4167" fmla="*/ 167915 h 2380521"/>
              <a:gd name="connsiteX4168" fmla="*/ 2853510 w 8023328"/>
              <a:gd name="connsiteY4168" fmla="*/ 155517 h 2380521"/>
              <a:gd name="connsiteX4169" fmla="*/ 2867363 w 8023328"/>
              <a:gd name="connsiteY4169" fmla="*/ 141661 h 2380521"/>
              <a:gd name="connsiteX4170" fmla="*/ 2796538 w 8023328"/>
              <a:gd name="connsiteY4170" fmla="*/ 141661 h 2380521"/>
              <a:gd name="connsiteX4171" fmla="*/ 2808940 w 8023328"/>
              <a:gd name="connsiteY4171" fmla="*/ 155517 h 2380521"/>
              <a:gd name="connsiteX4172" fmla="*/ 2796538 w 8023328"/>
              <a:gd name="connsiteY4172" fmla="*/ 167915 h 2380521"/>
              <a:gd name="connsiteX4173" fmla="*/ 2782683 w 8023328"/>
              <a:gd name="connsiteY4173" fmla="*/ 155517 h 2380521"/>
              <a:gd name="connsiteX4174" fmla="*/ 2796538 w 8023328"/>
              <a:gd name="connsiteY4174" fmla="*/ 141661 h 2380521"/>
              <a:gd name="connsiteX4175" fmla="*/ 2725703 w 8023328"/>
              <a:gd name="connsiteY4175" fmla="*/ 141661 h 2380521"/>
              <a:gd name="connsiteX4176" fmla="*/ 2738105 w 8023328"/>
              <a:gd name="connsiteY4176" fmla="*/ 155517 h 2380521"/>
              <a:gd name="connsiteX4177" fmla="*/ 2725703 w 8023328"/>
              <a:gd name="connsiteY4177" fmla="*/ 167915 h 2380521"/>
              <a:gd name="connsiteX4178" fmla="*/ 2711852 w 8023328"/>
              <a:gd name="connsiteY4178" fmla="*/ 155517 h 2380521"/>
              <a:gd name="connsiteX4179" fmla="*/ 2725703 w 8023328"/>
              <a:gd name="connsiteY4179" fmla="*/ 141661 h 2380521"/>
              <a:gd name="connsiteX4180" fmla="*/ 2653420 w 8023328"/>
              <a:gd name="connsiteY4180" fmla="*/ 141661 h 2380521"/>
              <a:gd name="connsiteX4181" fmla="*/ 2667273 w 8023328"/>
              <a:gd name="connsiteY4181" fmla="*/ 155517 h 2380521"/>
              <a:gd name="connsiteX4182" fmla="*/ 2653420 w 8023328"/>
              <a:gd name="connsiteY4182" fmla="*/ 167915 h 2380521"/>
              <a:gd name="connsiteX4183" fmla="*/ 2641021 w 8023328"/>
              <a:gd name="connsiteY4183" fmla="*/ 155517 h 2380521"/>
              <a:gd name="connsiteX4184" fmla="*/ 2653420 w 8023328"/>
              <a:gd name="connsiteY4184" fmla="*/ 141661 h 2380521"/>
              <a:gd name="connsiteX4185" fmla="*/ 2582586 w 8023328"/>
              <a:gd name="connsiteY4185" fmla="*/ 141661 h 2380521"/>
              <a:gd name="connsiteX4186" fmla="*/ 2596442 w 8023328"/>
              <a:gd name="connsiteY4186" fmla="*/ 155517 h 2380521"/>
              <a:gd name="connsiteX4187" fmla="*/ 2582586 w 8023328"/>
              <a:gd name="connsiteY4187" fmla="*/ 167915 h 2380521"/>
              <a:gd name="connsiteX4188" fmla="*/ 2570189 w 8023328"/>
              <a:gd name="connsiteY4188" fmla="*/ 155517 h 2380521"/>
              <a:gd name="connsiteX4189" fmla="*/ 2582586 w 8023328"/>
              <a:gd name="connsiteY4189" fmla="*/ 141661 h 2380521"/>
              <a:gd name="connsiteX4190" fmla="*/ 2511034 w 8023328"/>
              <a:gd name="connsiteY4190" fmla="*/ 141661 h 2380521"/>
              <a:gd name="connsiteX4191" fmla="*/ 2525616 w 8023328"/>
              <a:gd name="connsiteY4191" fmla="*/ 155517 h 2380521"/>
              <a:gd name="connsiteX4192" fmla="*/ 2511034 w 8023328"/>
              <a:gd name="connsiteY4192" fmla="*/ 167915 h 2380521"/>
              <a:gd name="connsiteX4193" fmla="*/ 2499364 w 8023328"/>
              <a:gd name="connsiteY4193" fmla="*/ 155517 h 2380521"/>
              <a:gd name="connsiteX4194" fmla="*/ 2511034 w 8023328"/>
              <a:gd name="connsiteY4194" fmla="*/ 141661 h 2380521"/>
              <a:gd name="connsiteX4195" fmla="*/ 2439946 w 8023328"/>
              <a:gd name="connsiteY4195" fmla="*/ 141661 h 2380521"/>
              <a:gd name="connsiteX4196" fmla="*/ 2454734 w 8023328"/>
              <a:gd name="connsiteY4196" fmla="*/ 155517 h 2380521"/>
              <a:gd name="connsiteX4197" fmla="*/ 2439946 w 8023328"/>
              <a:gd name="connsiteY4197" fmla="*/ 167915 h 2380521"/>
              <a:gd name="connsiteX4198" fmla="*/ 2425159 w 8023328"/>
              <a:gd name="connsiteY4198" fmla="*/ 155517 h 2380521"/>
              <a:gd name="connsiteX4199" fmla="*/ 2439946 w 8023328"/>
              <a:gd name="connsiteY4199" fmla="*/ 141661 h 2380521"/>
              <a:gd name="connsiteX4200" fmla="*/ 2369114 w 8023328"/>
              <a:gd name="connsiteY4200" fmla="*/ 141661 h 2380521"/>
              <a:gd name="connsiteX4201" fmla="*/ 2383900 w 8023328"/>
              <a:gd name="connsiteY4201" fmla="*/ 155517 h 2380521"/>
              <a:gd name="connsiteX4202" fmla="*/ 2369114 w 8023328"/>
              <a:gd name="connsiteY4202" fmla="*/ 167915 h 2380521"/>
              <a:gd name="connsiteX4203" fmla="*/ 2354323 w 8023328"/>
              <a:gd name="connsiteY4203" fmla="*/ 155517 h 2380521"/>
              <a:gd name="connsiteX4204" fmla="*/ 2369114 w 8023328"/>
              <a:gd name="connsiteY4204" fmla="*/ 141661 h 2380521"/>
              <a:gd name="connsiteX4205" fmla="*/ 2298283 w 8023328"/>
              <a:gd name="connsiteY4205" fmla="*/ 141661 h 2380521"/>
              <a:gd name="connsiteX4206" fmla="*/ 2313070 w 8023328"/>
              <a:gd name="connsiteY4206" fmla="*/ 155517 h 2380521"/>
              <a:gd name="connsiteX4207" fmla="*/ 2298283 w 8023328"/>
              <a:gd name="connsiteY4207" fmla="*/ 167915 h 2380521"/>
              <a:gd name="connsiteX4208" fmla="*/ 2283493 w 8023328"/>
              <a:gd name="connsiteY4208" fmla="*/ 155517 h 2380521"/>
              <a:gd name="connsiteX4209" fmla="*/ 2298283 w 8023328"/>
              <a:gd name="connsiteY4209" fmla="*/ 141661 h 2380521"/>
              <a:gd name="connsiteX4210" fmla="*/ 2226517 w 8023328"/>
              <a:gd name="connsiteY4210" fmla="*/ 141661 h 2380521"/>
              <a:gd name="connsiteX4211" fmla="*/ 2238916 w 8023328"/>
              <a:gd name="connsiteY4211" fmla="*/ 155517 h 2380521"/>
              <a:gd name="connsiteX4212" fmla="*/ 2226517 w 8023328"/>
              <a:gd name="connsiteY4212" fmla="*/ 167915 h 2380521"/>
              <a:gd name="connsiteX4213" fmla="*/ 2212659 w 8023328"/>
              <a:gd name="connsiteY4213" fmla="*/ 155517 h 2380521"/>
              <a:gd name="connsiteX4214" fmla="*/ 2226517 w 8023328"/>
              <a:gd name="connsiteY4214" fmla="*/ 141661 h 2380521"/>
              <a:gd name="connsiteX4215" fmla="*/ 2155683 w 8023328"/>
              <a:gd name="connsiteY4215" fmla="*/ 141661 h 2380521"/>
              <a:gd name="connsiteX4216" fmla="*/ 2168084 w 8023328"/>
              <a:gd name="connsiteY4216" fmla="*/ 155517 h 2380521"/>
              <a:gd name="connsiteX4217" fmla="*/ 2155683 w 8023328"/>
              <a:gd name="connsiteY4217" fmla="*/ 167915 h 2380521"/>
              <a:gd name="connsiteX4218" fmla="*/ 2141827 w 8023328"/>
              <a:gd name="connsiteY4218" fmla="*/ 155517 h 2380521"/>
              <a:gd name="connsiteX4219" fmla="*/ 2155683 w 8023328"/>
              <a:gd name="connsiteY4219" fmla="*/ 141661 h 2380521"/>
              <a:gd name="connsiteX4220" fmla="*/ 2084851 w 8023328"/>
              <a:gd name="connsiteY4220" fmla="*/ 141661 h 2380521"/>
              <a:gd name="connsiteX4221" fmla="*/ 2097249 w 8023328"/>
              <a:gd name="connsiteY4221" fmla="*/ 155517 h 2380521"/>
              <a:gd name="connsiteX4222" fmla="*/ 2084851 w 8023328"/>
              <a:gd name="connsiteY4222" fmla="*/ 167915 h 2380521"/>
              <a:gd name="connsiteX4223" fmla="*/ 2070995 w 8023328"/>
              <a:gd name="connsiteY4223" fmla="*/ 155517 h 2380521"/>
              <a:gd name="connsiteX4224" fmla="*/ 2084851 w 8023328"/>
              <a:gd name="connsiteY4224" fmla="*/ 141661 h 2380521"/>
              <a:gd name="connsiteX4225" fmla="*/ 2011835 w 8023328"/>
              <a:gd name="connsiteY4225" fmla="*/ 141661 h 2380521"/>
              <a:gd name="connsiteX4226" fmla="*/ 2026421 w 8023328"/>
              <a:gd name="connsiteY4226" fmla="*/ 155517 h 2380521"/>
              <a:gd name="connsiteX4227" fmla="*/ 2011835 w 8023328"/>
              <a:gd name="connsiteY4227" fmla="*/ 167915 h 2380521"/>
              <a:gd name="connsiteX4228" fmla="*/ 2000168 w 8023328"/>
              <a:gd name="connsiteY4228" fmla="*/ 155517 h 2380521"/>
              <a:gd name="connsiteX4229" fmla="*/ 2011835 w 8023328"/>
              <a:gd name="connsiteY4229" fmla="*/ 141661 h 2380521"/>
              <a:gd name="connsiteX4230" fmla="*/ 1938365 w 8023328"/>
              <a:gd name="connsiteY4230" fmla="*/ 141661 h 2380521"/>
              <a:gd name="connsiteX4231" fmla="*/ 1952222 w 8023328"/>
              <a:gd name="connsiteY4231" fmla="*/ 155517 h 2380521"/>
              <a:gd name="connsiteX4232" fmla="*/ 1938365 w 8023328"/>
              <a:gd name="connsiteY4232" fmla="*/ 167915 h 2380521"/>
              <a:gd name="connsiteX4233" fmla="*/ 1925971 w 8023328"/>
              <a:gd name="connsiteY4233" fmla="*/ 155517 h 2380521"/>
              <a:gd name="connsiteX4234" fmla="*/ 1938365 w 8023328"/>
              <a:gd name="connsiteY4234" fmla="*/ 141661 h 2380521"/>
              <a:gd name="connsiteX4235" fmla="*/ 1869922 w 8023328"/>
              <a:gd name="connsiteY4235" fmla="*/ 141661 h 2380521"/>
              <a:gd name="connsiteX4236" fmla="*/ 1884712 w 8023328"/>
              <a:gd name="connsiteY4236" fmla="*/ 155517 h 2380521"/>
              <a:gd name="connsiteX4237" fmla="*/ 1869922 w 8023328"/>
              <a:gd name="connsiteY4237" fmla="*/ 167915 h 2380521"/>
              <a:gd name="connsiteX4238" fmla="*/ 1855131 w 8023328"/>
              <a:gd name="connsiteY4238" fmla="*/ 155517 h 2380521"/>
              <a:gd name="connsiteX4239" fmla="*/ 1869922 w 8023328"/>
              <a:gd name="connsiteY4239" fmla="*/ 141661 h 2380521"/>
              <a:gd name="connsiteX4240" fmla="*/ 1799087 w 8023328"/>
              <a:gd name="connsiteY4240" fmla="*/ 141661 h 2380521"/>
              <a:gd name="connsiteX4241" fmla="*/ 1813879 w 8023328"/>
              <a:gd name="connsiteY4241" fmla="*/ 155517 h 2380521"/>
              <a:gd name="connsiteX4242" fmla="*/ 1799087 w 8023328"/>
              <a:gd name="connsiteY4242" fmla="*/ 167915 h 2380521"/>
              <a:gd name="connsiteX4243" fmla="*/ 1784303 w 8023328"/>
              <a:gd name="connsiteY4243" fmla="*/ 155517 h 2380521"/>
              <a:gd name="connsiteX4244" fmla="*/ 1799087 w 8023328"/>
              <a:gd name="connsiteY4244" fmla="*/ 141661 h 2380521"/>
              <a:gd name="connsiteX4245" fmla="*/ 1728262 w 8023328"/>
              <a:gd name="connsiteY4245" fmla="*/ 141661 h 2380521"/>
              <a:gd name="connsiteX4246" fmla="*/ 1743052 w 8023328"/>
              <a:gd name="connsiteY4246" fmla="*/ 155517 h 2380521"/>
              <a:gd name="connsiteX4247" fmla="*/ 1728262 w 8023328"/>
              <a:gd name="connsiteY4247" fmla="*/ 167915 h 2380521"/>
              <a:gd name="connsiteX4248" fmla="*/ 1713474 w 8023328"/>
              <a:gd name="connsiteY4248" fmla="*/ 155517 h 2380521"/>
              <a:gd name="connsiteX4249" fmla="*/ 1728262 w 8023328"/>
              <a:gd name="connsiteY4249" fmla="*/ 141661 h 2380521"/>
              <a:gd name="connsiteX4250" fmla="*/ 1656501 w 8023328"/>
              <a:gd name="connsiteY4250" fmla="*/ 141661 h 2380521"/>
              <a:gd name="connsiteX4251" fmla="*/ 1668900 w 8023328"/>
              <a:gd name="connsiteY4251" fmla="*/ 156450 h 2380521"/>
              <a:gd name="connsiteX4252" fmla="*/ 1656501 w 8023328"/>
              <a:gd name="connsiteY4252" fmla="*/ 171239 h 2380521"/>
              <a:gd name="connsiteX4253" fmla="*/ 1642655 w 8023328"/>
              <a:gd name="connsiteY4253" fmla="*/ 156450 h 2380521"/>
              <a:gd name="connsiteX4254" fmla="*/ 1656501 w 8023328"/>
              <a:gd name="connsiteY4254" fmla="*/ 141661 h 2380521"/>
              <a:gd name="connsiteX4255" fmla="*/ 1582299 w 8023328"/>
              <a:gd name="connsiteY4255" fmla="*/ 141661 h 2380521"/>
              <a:gd name="connsiteX4256" fmla="*/ 1594704 w 8023328"/>
              <a:gd name="connsiteY4256" fmla="*/ 156450 h 2380521"/>
              <a:gd name="connsiteX4257" fmla="*/ 1582299 w 8023328"/>
              <a:gd name="connsiteY4257" fmla="*/ 171239 h 2380521"/>
              <a:gd name="connsiteX4258" fmla="*/ 1568444 w 8023328"/>
              <a:gd name="connsiteY4258" fmla="*/ 156450 h 2380521"/>
              <a:gd name="connsiteX4259" fmla="*/ 1582299 w 8023328"/>
              <a:gd name="connsiteY4259" fmla="*/ 141661 h 2380521"/>
              <a:gd name="connsiteX4260" fmla="*/ 1512199 w 8023328"/>
              <a:gd name="connsiteY4260" fmla="*/ 141661 h 2380521"/>
              <a:gd name="connsiteX4261" fmla="*/ 1523867 w 8023328"/>
              <a:gd name="connsiteY4261" fmla="*/ 156450 h 2380521"/>
              <a:gd name="connsiteX4262" fmla="*/ 1512199 w 8023328"/>
              <a:gd name="connsiteY4262" fmla="*/ 171239 h 2380521"/>
              <a:gd name="connsiteX4263" fmla="*/ 1497612 w 8023328"/>
              <a:gd name="connsiteY4263" fmla="*/ 156450 h 2380521"/>
              <a:gd name="connsiteX4264" fmla="*/ 1512199 w 8023328"/>
              <a:gd name="connsiteY4264" fmla="*/ 141661 h 2380521"/>
              <a:gd name="connsiteX4265" fmla="*/ 1439173 w 8023328"/>
              <a:gd name="connsiteY4265" fmla="*/ 141661 h 2380521"/>
              <a:gd name="connsiteX4266" fmla="*/ 1453026 w 8023328"/>
              <a:gd name="connsiteY4266" fmla="*/ 156450 h 2380521"/>
              <a:gd name="connsiteX4267" fmla="*/ 1439173 w 8023328"/>
              <a:gd name="connsiteY4267" fmla="*/ 171239 h 2380521"/>
              <a:gd name="connsiteX4268" fmla="*/ 1426777 w 8023328"/>
              <a:gd name="connsiteY4268" fmla="*/ 156450 h 2380521"/>
              <a:gd name="connsiteX4269" fmla="*/ 1439173 w 8023328"/>
              <a:gd name="connsiteY4269" fmla="*/ 141661 h 2380521"/>
              <a:gd name="connsiteX4270" fmla="*/ 1368349 w 8023328"/>
              <a:gd name="connsiteY4270" fmla="*/ 141661 h 2380521"/>
              <a:gd name="connsiteX4271" fmla="*/ 1382203 w 8023328"/>
              <a:gd name="connsiteY4271" fmla="*/ 156450 h 2380521"/>
              <a:gd name="connsiteX4272" fmla="*/ 1368349 w 8023328"/>
              <a:gd name="connsiteY4272" fmla="*/ 171239 h 2380521"/>
              <a:gd name="connsiteX4273" fmla="*/ 1355953 w 8023328"/>
              <a:gd name="connsiteY4273" fmla="*/ 156450 h 2380521"/>
              <a:gd name="connsiteX4274" fmla="*/ 1368349 w 8023328"/>
              <a:gd name="connsiteY4274" fmla="*/ 141661 h 2380521"/>
              <a:gd name="connsiteX4275" fmla="*/ 1297520 w 8023328"/>
              <a:gd name="connsiteY4275" fmla="*/ 141661 h 2380521"/>
              <a:gd name="connsiteX4276" fmla="*/ 1311374 w 8023328"/>
              <a:gd name="connsiteY4276" fmla="*/ 156450 h 2380521"/>
              <a:gd name="connsiteX4277" fmla="*/ 1297520 w 8023328"/>
              <a:gd name="connsiteY4277" fmla="*/ 171239 h 2380521"/>
              <a:gd name="connsiteX4278" fmla="*/ 1285121 w 8023328"/>
              <a:gd name="connsiteY4278" fmla="*/ 156450 h 2380521"/>
              <a:gd name="connsiteX4279" fmla="*/ 1297520 w 8023328"/>
              <a:gd name="connsiteY4279" fmla="*/ 141661 h 2380521"/>
              <a:gd name="connsiteX4280" fmla="*/ 2796538 w 8023328"/>
              <a:gd name="connsiteY4280" fmla="*/ 70831 h 2380521"/>
              <a:gd name="connsiteX4281" fmla="*/ 2808940 w 8023328"/>
              <a:gd name="connsiteY4281" fmla="*/ 84687 h 2380521"/>
              <a:gd name="connsiteX4282" fmla="*/ 2796538 w 8023328"/>
              <a:gd name="connsiteY4282" fmla="*/ 97085 h 2380521"/>
              <a:gd name="connsiteX4283" fmla="*/ 2782683 w 8023328"/>
              <a:gd name="connsiteY4283" fmla="*/ 84687 h 2380521"/>
              <a:gd name="connsiteX4284" fmla="*/ 2796538 w 8023328"/>
              <a:gd name="connsiteY4284" fmla="*/ 70831 h 2380521"/>
              <a:gd name="connsiteX4285" fmla="*/ 2725703 w 8023328"/>
              <a:gd name="connsiteY4285" fmla="*/ 70831 h 2380521"/>
              <a:gd name="connsiteX4286" fmla="*/ 2738105 w 8023328"/>
              <a:gd name="connsiteY4286" fmla="*/ 84687 h 2380521"/>
              <a:gd name="connsiteX4287" fmla="*/ 2725703 w 8023328"/>
              <a:gd name="connsiteY4287" fmla="*/ 97085 h 2380521"/>
              <a:gd name="connsiteX4288" fmla="*/ 2711852 w 8023328"/>
              <a:gd name="connsiteY4288" fmla="*/ 84687 h 2380521"/>
              <a:gd name="connsiteX4289" fmla="*/ 2725703 w 8023328"/>
              <a:gd name="connsiteY4289" fmla="*/ 70831 h 2380521"/>
              <a:gd name="connsiteX4290" fmla="*/ 2653420 w 8023328"/>
              <a:gd name="connsiteY4290" fmla="*/ 70831 h 2380521"/>
              <a:gd name="connsiteX4291" fmla="*/ 2667273 w 8023328"/>
              <a:gd name="connsiteY4291" fmla="*/ 84687 h 2380521"/>
              <a:gd name="connsiteX4292" fmla="*/ 2653420 w 8023328"/>
              <a:gd name="connsiteY4292" fmla="*/ 97085 h 2380521"/>
              <a:gd name="connsiteX4293" fmla="*/ 2641021 w 8023328"/>
              <a:gd name="connsiteY4293" fmla="*/ 84687 h 2380521"/>
              <a:gd name="connsiteX4294" fmla="*/ 2653420 w 8023328"/>
              <a:gd name="connsiteY4294" fmla="*/ 70831 h 2380521"/>
              <a:gd name="connsiteX4295" fmla="*/ 2582586 w 8023328"/>
              <a:gd name="connsiteY4295" fmla="*/ 70831 h 2380521"/>
              <a:gd name="connsiteX4296" fmla="*/ 2596442 w 8023328"/>
              <a:gd name="connsiteY4296" fmla="*/ 84687 h 2380521"/>
              <a:gd name="connsiteX4297" fmla="*/ 2582586 w 8023328"/>
              <a:gd name="connsiteY4297" fmla="*/ 97085 h 2380521"/>
              <a:gd name="connsiteX4298" fmla="*/ 2570189 w 8023328"/>
              <a:gd name="connsiteY4298" fmla="*/ 84687 h 2380521"/>
              <a:gd name="connsiteX4299" fmla="*/ 2582586 w 8023328"/>
              <a:gd name="connsiteY4299" fmla="*/ 70831 h 2380521"/>
              <a:gd name="connsiteX4300" fmla="*/ 2511034 w 8023328"/>
              <a:gd name="connsiteY4300" fmla="*/ 70831 h 2380521"/>
              <a:gd name="connsiteX4301" fmla="*/ 2525616 w 8023328"/>
              <a:gd name="connsiteY4301" fmla="*/ 84687 h 2380521"/>
              <a:gd name="connsiteX4302" fmla="*/ 2511034 w 8023328"/>
              <a:gd name="connsiteY4302" fmla="*/ 97085 h 2380521"/>
              <a:gd name="connsiteX4303" fmla="*/ 2499364 w 8023328"/>
              <a:gd name="connsiteY4303" fmla="*/ 84687 h 2380521"/>
              <a:gd name="connsiteX4304" fmla="*/ 2511034 w 8023328"/>
              <a:gd name="connsiteY4304" fmla="*/ 70831 h 2380521"/>
              <a:gd name="connsiteX4305" fmla="*/ 2439946 w 8023328"/>
              <a:gd name="connsiteY4305" fmla="*/ 70831 h 2380521"/>
              <a:gd name="connsiteX4306" fmla="*/ 2454737 w 8023328"/>
              <a:gd name="connsiteY4306" fmla="*/ 84687 h 2380521"/>
              <a:gd name="connsiteX4307" fmla="*/ 2439946 w 8023328"/>
              <a:gd name="connsiteY4307" fmla="*/ 97085 h 2380521"/>
              <a:gd name="connsiteX4308" fmla="*/ 2425159 w 8023328"/>
              <a:gd name="connsiteY4308" fmla="*/ 84687 h 2380521"/>
              <a:gd name="connsiteX4309" fmla="*/ 2439946 w 8023328"/>
              <a:gd name="connsiteY4309" fmla="*/ 70831 h 2380521"/>
              <a:gd name="connsiteX4310" fmla="*/ 2369114 w 8023328"/>
              <a:gd name="connsiteY4310" fmla="*/ 70831 h 2380521"/>
              <a:gd name="connsiteX4311" fmla="*/ 2383900 w 8023328"/>
              <a:gd name="connsiteY4311" fmla="*/ 84687 h 2380521"/>
              <a:gd name="connsiteX4312" fmla="*/ 2369114 w 8023328"/>
              <a:gd name="connsiteY4312" fmla="*/ 97085 h 2380521"/>
              <a:gd name="connsiteX4313" fmla="*/ 2354323 w 8023328"/>
              <a:gd name="connsiteY4313" fmla="*/ 84687 h 2380521"/>
              <a:gd name="connsiteX4314" fmla="*/ 2369114 w 8023328"/>
              <a:gd name="connsiteY4314" fmla="*/ 70831 h 2380521"/>
              <a:gd name="connsiteX4315" fmla="*/ 2298283 w 8023328"/>
              <a:gd name="connsiteY4315" fmla="*/ 70831 h 2380521"/>
              <a:gd name="connsiteX4316" fmla="*/ 2313070 w 8023328"/>
              <a:gd name="connsiteY4316" fmla="*/ 84687 h 2380521"/>
              <a:gd name="connsiteX4317" fmla="*/ 2298283 w 8023328"/>
              <a:gd name="connsiteY4317" fmla="*/ 97085 h 2380521"/>
              <a:gd name="connsiteX4318" fmla="*/ 2283493 w 8023328"/>
              <a:gd name="connsiteY4318" fmla="*/ 84687 h 2380521"/>
              <a:gd name="connsiteX4319" fmla="*/ 2298283 w 8023328"/>
              <a:gd name="connsiteY4319" fmla="*/ 70831 h 2380521"/>
              <a:gd name="connsiteX4320" fmla="*/ 2226517 w 8023328"/>
              <a:gd name="connsiteY4320" fmla="*/ 70831 h 2380521"/>
              <a:gd name="connsiteX4321" fmla="*/ 2238916 w 8023328"/>
              <a:gd name="connsiteY4321" fmla="*/ 84687 h 2380521"/>
              <a:gd name="connsiteX4322" fmla="*/ 2226517 w 8023328"/>
              <a:gd name="connsiteY4322" fmla="*/ 97085 h 2380521"/>
              <a:gd name="connsiteX4323" fmla="*/ 2212659 w 8023328"/>
              <a:gd name="connsiteY4323" fmla="*/ 84687 h 2380521"/>
              <a:gd name="connsiteX4324" fmla="*/ 2226517 w 8023328"/>
              <a:gd name="connsiteY4324" fmla="*/ 70831 h 2380521"/>
              <a:gd name="connsiteX4325" fmla="*/ 2155683 w 8023328"/>
              <a:gd name="connsiteY4325" fmla="*/ 70831 h 2380521"/>
              <a:gd name="connsiteX4326" fmla="*/ 2168084 w 8023328"/>
              <a:gd name="connsiteY4326" fmla="*/ 84687 h 2380521"/>
              <a:gd name="connsiteX4327" fmla="*/ 2155683 w 8023328"/>
              <a:gd name="connsiteY4327" fmla="*/ 97085 h 2380521"/>
              <a:gd name="connsiteX4328" fmla="*/ 2141827 w 8023328"/>
              <a:gd name="connsiteY4328" fmla="*/ 84687 h 2380521"/>
              <a:gd name="connsiteX4329" fmla="*/ 2155683 w 8023328"/>
              <a:gd name="connsiteY4329" fmla="*/ 70831 h 2380521"/>
              <a:gd name="connsiteX4330" fmla="*/ 2083393 w 8023328"/>
              <a:gd name="connsiteY4330" fmla="*/ 70831 h 2380521"/>
              <a:gd name="connsiteX4331" fmla="*/ 2097249 w 8023328"/>
              <a:gd name="connsiteY4331" fmla="*/ 84687 h 2380521"/>
              <a:gd name="connsiteX4332" fmla="*/ 2083393 w 8023328"/>
              <a:gd name="connsiteY4332" fmla="*/ 97085 h 2380521"/>
              <a:gd name="connsiteX4333" fmla="*/ 2070995 w 8023328"/>
              <a:gd name="connsiteY4333" fmla="*/ 84687 h 2380521"/>
              <a:gd name="connsiteX4334" fmla="*/ 2083393 w 8023328"/>
              <a:gd name="connsiteY4334" fmla="*/ 70831 h 2380521"/>
              <a:gd name="connsiteX4335" fmla="*/ 2011835 w 8023328"/>
              <a:gd name="connsiteY4335" fmla="*/ 70831 h 2380521"/>
              <a:gd name="connsiteX4336" fmla="*/ 2026421 w 8023328"/>
              <a:gd name="connsiteY4336" fmla="*/ 84687 h 2380521"/>
              <a:gd name="connsiteX4337" fmla="*/ 2011835 w 8023328"/>
              <a:gd name="connsiteY4337" fmla="*/ 97085 h 2380521"/>
              <a:gd name="connsiteX4338" fmla="*/ 2000168 w 8023328"/>
              <a:gd name="connsiteY4338" fmla="*/ 84687 h 2380521"/>
              <a:gd name="connsiteX4339" fmla="*/ 2011835 w 8023328"/>
              <a:gd name="connsiteY4339" fmla="*/ 70831 h 2380521"/>
              <a:gd name="connsiteX4340" fmla="*/ 1938365 w 8023328"/>
              <a:gd name="connsiteY4340" fmla="*/ 70831 h 2380521"/>
              <a:gd name="connsiteX4341" fmla="*/ 1952222 w 8023328"/>
              <a:gd name="connsiteY4341" fmla="*/ 84687 h 2380521"/>
              <a:gd name="connsiteX4342" fmla="*/ 1938365 w 8023328"/>
              <a:gd name="connsiteY4342" fmla="*/ 97085 h 2380521"/>
              <a:gd name="connsiteX4343" fmla="*/ 1925971 w 8023328"/>
              <a:gd name="connsiteY4343" fmla="*/ 84687 h 2380521"/>
              <a:gd name="connsiteX4344" fmla="*/ 1938365 w 8023328"/>
              <a:gd name="connsiteY4344" fmla="*/ 70831 h 2380521"/>
              <a:gd name="connsiteX4345" fmla="*/ 1869922 w 8023328"/>
              <a:gd name="connsiteY4345" fmla="*/ 70831 h 2380521"/>
              <a:gd name="connsiteX4346" fmla="*/ 1884712 w 8023328"/>
              <a:gd name="connsiteY4346" fmla="*/ 84687 h 2380521"/>
              <a:gd name="connsiteX4347" fmla="*/ 1869922 w 8023328"/>
              <a:gd name="connsiteY4347" fmla="*/ 97085 h 2380521"/>
              <a:gd name="connsiteX4348" fmla="*/ 1855131 w 8023328"/>
              <a:gd name="connsiteY4348" fmla="*/ 84687 h 2380521"/>
              <a:gd name="connsiteX4349" fmla="*/ 1869922 w 8023328"/>
              <a:gd name="connsiteY4349" fmla="*/ 70831 h 2380521"/>
              <a:gd name="connsiteX4350" fmla="*/ 1799087 w 8023328"/>
              <a:gd name="connsiteY4350" fmla="*/ 70831 h 2380521"/>
              <a:gd name="connsiteX4351" fmla="*/ 1813879 w 8023328"/>
              <a:gd name="connsiteY4351" fmla="*/ 84687 h 2380521"/>
              <a:gd name="connsiteX4352" fmla="*/ 1799087 w 8023328"/>
              <a:gd name="connsiteY4352" fmla="*/ 97085 h 2380521"/>
              <a:gd name="connsiteX4353" fmla="*/ 1784303 w 8023328"/>
              <a:gd name="connsiteY4353" fmla="*/ 84687 h 2380521"/>
              <a:gd name="connsiteX4354" fmla="*/ 1799087 w 8023328"/>
              <a:gd name="connsiteY4354" fmla="*/ 70831 h 2380521"/>
              <a:gd name="connsiteX4355" fmla="*/ 1728262 w 8023328"/>
              <a:gd name="connsiteY4355" fmla="*/ 70831 h 2380521"/>
              <a:gd name="connsiteX4356" fmla="*/ 1743052 w 8023328"/>
              <a:gd name="connsiteY4356" fmla="*/ 84687 h 2380521"/>
              <a:gd name="connsiteX4357" fmla="*/ 1728262 w 8023328"/>
              <a:gd name="connsiteY4357" fmla="*/ 97085 h 2380521"/>
              <a:gd name="connsiteX4358" fmla="*/ 1713474 w 8023328"/>
              <a:gd name="connsiteY4358" fmla="*/ 84687 h 2380521"/>
              <a:gd name="connsiteX4359" fmla="*/ 1728262 w 8023328"/>
              <a:gd name="connsiteY4359" fmla="*/ 70831 h 2380521"/>
              <a:gd name="connsiteX4360" fmla="*/ 1656501 w 8023328"/>
              <a:gd name="connsiteY4360" fmla="*/ 70831 h 2380521"/>
              <a:gd name="connsiteX4361" fmla="*/ 1668900 w 8023328"/>
              <a:gd name="connsiteY4361" fmla="*/ 84687 h 2380521"/>
              <a:gd name="connsiteX4362" fmla="*/ 1656501 w 8023328"/>
              <a:gd name="connsiteY4362" fmla="*/ 97085 h 2380521"/>
              <a:gd name="connsiteX4363" fmla="*/ 1642655 w 8023328"/>
              <a:gd name="connsiteY4363" fmla="*/ 84687 h 2380521"/>
              <a:gd name="connsiteX4364" fmla="*/ 1656501 w 8023328"/>
              <a:gd name="connsiteY4364" fmla="*/ 70831 h 2380521"/>
              <a:gd name="connsiteX4365" fmla="*/ 1582299 w 8023328"/>
              <a:gd name="connsiteY4365" fmla="*/ 70831 h 2380521"/>
              <a:gd name="connsiteX4366" fmla="*/ 1594704 w 8023328"/>
              <a:gd name="connsiteY4366" fmla="*/ 84687 h 2380521"/>
              <a:gd name="connsiteX4367" fmla="*/ 1582299 w 8023328"/>
              <a:gd name="connsiteY4367" fmla="*/ 97085 h 2380521"/>
              <a:gd name="connsiteX4368" fmla="*/ 1568444 w 8023328"/>
              <a:gd name="connsiteY4368" fmla="*/ 84687 h 2380521"/>
              <a:gd name="connsiteX4369" fmla="*/ 1582299 w 8023328"/>
              <a:gd name="connsiteY4369" fmla="*/ 70831 h 2380521"/>
              <a:gd name="connsiteX4370" fmla="*/ 2796538 w 8023328"/>
              <a:gd name="connsiteY4370" fmla="*/ 0 h 2380521"/>
              <a:gd name="connsiteX4371" fmla="*/ 2808940 w 8023328"/>
              <a:gd name="connsiteY4371" fmla="*/ 12397 h 2380521"/>
              <a:gd name="connsiteX4372" fmla="*/ 2796538 w 8023328"/>
              <a:gd name="connsiteY4372" fmla="*/ 26254 h 2380521"/>
              <a:gd name="connsiteX4373" fmla="*/ 2782683 w 8023328"/>
              <a:gd name="connsiteY4373" fmla="*/ 12397 h 2380521"/>
              <a:gd name="connsiteX4374" fmla="*/ 2796538 w 8023328"/>
              <a:gd name="connsiteY4374" fmla="*/ 0 h 2380521"/>
              <a:gd name="connsiteX4375" fmla="*/ 2725703 w 8023328"/>
              <a:gd name="connsiteY4375" fmla="*/ 0 h 2380521"/>
              <a:gd name="connsiteX4376" fmla="*/ 2738105 w 8023328"/>
              <a:gd name="connsiteY4376" fmla="*/ 12397 h 2380521"/>
              <a:gd name="connsiteX4377" fmla="*/ 2725703 w 8023328"/>
              <a:gd name="connsiteY4377" fmla="*/ 26254 h 2380521"/>
              <a:gd name="connsiteX4378" fmla="*/ 2711852 w 8023328"/>
              <a:gd name="connsiteY4378" fmla="*/ 12397 h 2380521"/>
              <a:gd name="connsiteX4379" fmla="*/ 2725703 w 8023328"/>
              <a:gd name="connsiteY4379" fmla="*/ 0 h 2380521"/>
              <a:gd name="connsiteX4380" fmla="*/ 2653420 w 8023328"/>
              <a:gd name="connsiteY4380" fmla="*/ 0 h 2380521"/>
              <a:gd name="connsiteX4381" fmla="*/ 2667273 w 8023328"/>
              <a:gd name="connsiteY4381" fmla="*/ 12397 h 2380521"/>
              <a:gd name="connsiteX4382" fmla="*/ 2653420 w 8023328"/>
              <a:gd name="connsiteY4382" fmla="*/ 26254 h 2380521"/>
              <a:gd name="connsiteX4383" fmla="*/ 2641021 w 8023328"/>
              <a:gd name="connsiteY4383" fmla="*/ 12397 h 2380521"/>
              <a:gd name="connsiteX4384" fmla="*/ 2653420 w 8023328"/>
              <a:gd name="connsiteY4384" fmla="*/ 0 h 2380521"/>
              <a:gd name="connsiteX4385" fmla="*/ 2582586 w 8023328"/>
              <a:gd name="connsiteY4385" fmla="*/ 0 h 2380521"/>
              <a:gd name="connsiteX4386" fmla="*/ 2596442 w 8023328"/>
              <a:gd name="connsiteY4386" fmla="*/ 12397 h 2380521"/>
              <a:gd name="connsiteX4387" fmla="*/ 2582586 w 8023328"/>
              <a:gd name="connsiteY4387" fmla="*/ 26254 h 2380521"/>
              <a:gd name="connsiteX4388" fmla="*/ 2570189 w 8023328"/>
              <a:gd name="connsiteY4388" fmla="*/ 12397 h 2380521"/>
              <a:gd name="connsiteX4389" fmla="*/ 2582586 w 8023328"/>
              <a:gd name="connsiteY4389" fmla="*/ 0 h 2380521"/>
              <a:gd name="connsiteX4390" fmla="*/ 2511034 w 8023328"/>
              <a:gd name="connsiteY4390" fmla="*/ 0 h 2380521"/>
              <a:gd name="connsiteX4391" fmla="*/ 2525616 w 8023328"/>
              <a:gd name="connsiteY4391" fmla="*/ 12397 h 2380521"/>
              <a:gd name="connsiteX4392" fmla="*/ 2511034 w 8023328"/>
              <a:gd name="connsiteY4392" fmla="*/ 26254 h 2380521"/>
              <a:gd name="connsiteX4393" fmla="*/ 2499364 w 8023328"/>
              <a:gd name="connsiteY4393" fmla="*/ 12397 h 2380521"/>
              <a:gd name="connsiteX4394" fmla="*/ 2511034 w 8023328"/>
              <a:gd name="connsiteY4394" fmla="*/ 0 h 2380521"/>
              <a:gd name="connsiteX4395" fmla="*/ 2439946 w 8023328"/>
              <a:gd name="connsiteY4395" fmla="*/ 0 h 2380521"/>
              <a:gd name="connsiteX4396" fmla="*/ 2454737 w 8023328"/>
              <a:gd name="connsiteY4396" fmla="*/ 12397 h 2380521"/>
              <a:gd name="connsiteX4397" fmla="*/ 2439946 w 8023328"/>
              <a:gd name="connsiteY4397" fmla="*/ 26254 h 2380521"/>
              <a:gd name="connsiteX4398" fmla="*/ 2425159 w 8023328"/>
              <a:gd name="connsiteY4398" fmla="*/ 12397 h 2380521"/>
              <a:gd name="connsiteX4399" fmla="*/ 2439946 w 8023328"/>
              <a:gd name="connsiteY4399" fmla="*/ 0 h 2380521"/>
              <a:gd name="connsiteX4400" fmla="*/ 2369114 w 8023328"/>
              <a:gd name="connsiteY4400" fmla="*/ 0 h 2380521"/>
              <a:gd name="connsiteX4401" fmla="*/ 2383900 w 8023328"/>
              <a:gd name="connsiteY4401" fmla="*/ 12397 h 2380521"/>
              <a:gd name="connsiteX4402" fmla="*/ 2369114 w 8023328"/>
              <a:gd name="connsiteY4402" fmla="*/ 26254 h 2380521"/>
              <a:gd name="connsiteX4403" fmla="*/ 2354323 w 8023328"/>
              <a:gd name="connsiteY4403" fmla="*/ 12397 h 2380521"/>
              <a:gd name="connsiteX4404" fmla="*/ 2369114 w 8023328"/>
              <a:gd name="connsiteY4404" fmla="*/ 0 h 2380521"/>
              <a:gd name="connsiteX4405" fmla="*/ 2298283 w 8023328"/>
              <a:gd name="connsiteY4405" fmla="*/ 0 h 2380521"/>
              <a:gd name="connsiteX4406" fmla="*/ 2313070 w 8023328"/>
              <a:gd name="connsiteY4406" fmla="*/ 12397 h 2380521"/>
              <a:gd name="connsiteX4407" fmla="*/ 2298283 w 8023328"/>
              <a:gd name="connsiteY4407" fmla="*/ 26254 h 2380521"/>
              <a:gd name="connsiteX4408" fmla="*/ 2283493 w 8023328"/>
              <a:gd name="connsiteY4408" fmla="*/ 12397 h 2380521"/>
              <a:gd name="connsiteX4409" fmla="*/ 2298283 w 8023328"/>
              <a:gd name="connsiteY4409" fmla="*/ 0 h 2380521"/>
              <a:gd name="connsiteX4410" fmla="*/ 2226517 w 8023328"/>
              <a:gd name="connsiteY4410" fmla="*/ 0 h 2380521"/>
              <a:gd name="connsiteX4411" fmla="*/ 2238916 w 8023328"/>
              <a:gd name="connsiteY4411" fmla="*/ 13856 h 2380521"/>
              <a:gd name="connsiteX4412" fmla="*/ 2226517 w 8023328"/>
              <a:gd name="connsiteY4412" fmla="*/ 26254 h 2380521"/>
              <a:gd name="connsiteX4413" fmla="*/ 2212659 w 8023328"/>
              <a:gd name="connsiteY4413" fmla="*/ 13856 h 2380521"/>
              <a:gd name="connsiteX4414" fmla="*/ 2226517 w 8023328"/>
              <a:gd name="connsiteY4414" fmla="*/ 0 h 2380521"/>
              <a:gd name="connsiteX4415" fmla="*/ 2155683 w 8023328"/>
              <a:gd name="connsiteY4415" fmla="*/ 0 h 2380521"/>
              <a:gd name="connsiteX4416" fmla="*/ 2168084 w 8023328"/>
              <a:gd name="connsiteY4416" fmla="*/ 13856 h 2380521"/>
              <a:gd name="connsiteX4417" fmla="*/ 2155683 w 8023328"/>
              <a:gd name="connsiteY4417" fmla="*/ 26254 h 2380521"/>
              <a:gd name="connsiteX4418" fmla="*/ 2141827 w 8023328"/>
              <a:gd name="connsiteY4418" fmla="*/ 13856 h 2380521"/>
              <a:gd name="connsiteX4419" fmla="*/ 2155683 w 8023328"/>
              <a:gd name="connsiteY4419" fmla="*/ 0 h 2380521"/>
              <a:gd name="connsiteX4420" fmla="*/ 2083393 w 8023328"/>
              <a:gd name="connsiteY4420" fmla="*/ 0 h 2380521"/>
              <a:gd name="connsiteX4421" fmla="*/ 2097249 w 8023328"/>
              <a:gd name="connsiteY4421" fmla="*/ 13856 h 2380521"/>
              <a:gd name="connsiteX4422" fmla="*/ 2083393 w 8023328"/>
              <a:gd name="connsiteY4422" fmla="*/ 26254 h 2380521"/>
              <a:gd name="connsiteX4423" fmla="*/ 2070995 w 8023328"/>
              <a:gd name="connsiteY4423" fmla="*/ 13856 h 2380521"/>
              <a:gd name="connsiteX4424" fmla="*/ 2083393 w 8023328"/>
              <a:gd name="connsiteY4424" fmla="*/ 0 h 2380521"/>
              <a:gd name="connsiteX4425" fmla="*/ 2011835 w 8023328"/>
              <a:gd name="connsiteY4425" fmla="*/ 0 h 2380521"/>
              <a:gd name="connsiteX4426" fmla="*/ 2026421 w 8023328"/>
              <a:gd name="connsiteY4426" fmla="*/ 13856 h 2380521"/>
              <a:gd name="connsiteX4427" fmla="*/ 2011835 w 8023328"/>
              <a:gd name="connsiteY4427" fmla="*/ 26254 h 2380521"/>
              <a:gd name="connsiteX4428" fmla="*/ 2000168 w 8023328"/>
              <a:gd name="connsiteY4428" fmla="*/ 13856 h 2380521"/>
              <a:gd name="connsiteX4429" fmla="*/ 2011835 w 8023328"/>
              <a:gd name="connsiteY4429" fmla="*/ 0 h 2380521"/>
              <a:gd name="connsiteX4430" fmla="*/ 1938365 w 8023328"/>
              <a:gd name="connsiteY4430" fmla="*/ 0 h 2380521"/>
              <a:gd name="connsiteX4431" fmla="*/ 1952222 w 8023328"/>
              <a:gd name="connsiteY4431" fmla="*/ 13856 h 2380521"/>
              <a:gd name="connsiteX4432" fmla="*/ 1938365 w 8023328"/>
              <a:gd name="connsiteY4432" fmla="*/ 26254 h 2380521"/>
              <a:gd name="connsiteX4433" fmla="*/ 1925971 w 8023328"/>
              <a:gd name="connsiteY4433" fmla="*/ 13856 h 2380521"/>
              <a:gd name="connsiteX4434" fmla="*/ 1938365 w 8023328"/>
              <a:gd name="connsiteY4434" fmla="*/ 0 h 2380521"/>
              <a:gd name="connsiteX4435" fmla="*/ 1869922 w 8023328"/>
              <a:gd name="connsiteY4435" fmla="*/ 0 h 2380521"/>
              <a:gd name="connsiteX4436" fmla="*/ 1884712 w 8023328"/>
              <a:gd name="connsiteY4436" fmla="*/ 13856 h 2380521"/>
              <a:gd name="connsiteX4437" fmla="*/ 1869922 w 8023328"/>
              <a:gd name="connsiteY4437" fmla="*/ 26254 h 2380521"/>
              <a:gd name="connsiteX4438" fmla="*/ 1855131 w 8023328"/>
              <a:gd name="connsiteY4438" fmla="*/ 13856 h 2380521"/>
              <a:gd name="connsiteX4439" fmla="*/ 1869922 w 8023328"/>
              <a:gd name="connsiteY4439" fmla="*/ 0 h 2380521"/>
              <a:gd name="connsiteX4440" fmla="*/ 1799087 w 8023328"/>
              <a:gd name="connsiteY4440" fmla="*/ 0 h 2380521"/>
              <a:gd name="connsiteX4441" fmla="*/ 1813879 w 8023328"/>
              <a:gd name="connsiteY4441" fmla="*/ 13856 h 2380521"/>
              <a:gd name="connsiteX4442" fmla="*/ 1799087 w 8023328"/>
              <a:gd name="connsiteY4442" fmla="*/ 26254 h 2380521"/>
              <a:gd name="connsiteX4443" fmla="*/ 1784303 w 8023328"/>
              <a:gd name="connsiteY4443" fmla="*/ 13856 h 2380521"/>
              <a:gd name="connsiteX4444" fmla="*/ 1799087 w 8023328"/>
              <a:gd name="connsiteY4444" fmla="*/ 0 h 2380521"/>
              <a:gd name="connsiteX4445" fmla="*/ 1728262 w 8023328"/>
              <a:gd name="connsiteY4445" fmla="*/ 0 h 2380521"/>
              <a:gd name="connsiteX4446" fmla="*/ 1743052 w 8023328"/>
              <a:gd name="connsiteY4446" fmla="*/ 13856 h 2380521"/>
              <a:gd name="connsiteX4447" fmla="*/ 1728262 w 8023328"/>
              <a:gd name="connsiteY4447" fmla="*/ 26254 h 2380521"/>
              <a:gd name="connsiteX4448" fmla="*/ 1713474 w 8023328"/>
              <a:gd name="connsiteY4448" fmla="*/ 13856 h 2380521"/>
              <a:gd name="connsiteX4449" fmla="*/ 1728262 w 8023328"/>
              <a:gd name="connsiteY4449" fmla="*/ 0 h 2380521"/>
              <a:gd name="connsiteX4450" fmla="*/ 1656501 w 8023328"/>
              <a:gd name="connsiteY4450" fmla="*/ 0 h 2380521"/>
              <a:gd name="connsiteX4451" fmla="*/ 1668900 w 8023328"/>
              <a:gd name="connsiteY4451" fmla="*/ 13856 h 2380521"/>
              <a:gd name="connsiteX4452" fmla="*/ 1656501 w 8023328"/>
              <a:gd name="connsiteY4452" fmla="*/ 26254 h 2380521"/>
              <a:gd name="connsiteX4453" fmla="*/ 1642655 w 8023328"/>
              <a:gd name="connsiteY4453" fmla="*/ 13856 h 2380521"/>
              <a:gd name="connsiteX4454" fmla="*/ 1656501 w 8023328"/>
              <a:gd name="connsiteY4454" fmla="*/ 0 h 2380521"/>
              <a:gd name="connsiteX4455" fmla="*/ 1582299 w 8023328"/>
              <a:gd name="connsiteY4455" fmla="*/ 0 h 2380521"/>
              <a:gd name="connsiteX4456" fmla="*/ 1594704 w 8023328"/>
              <a:gd name="connsiteY4456" fmla="*/ 13856 h 2380521"/>
              <a:gd name="connsiteX4457" fmla="*/ 1582299 w 8023328"/>
              <a:gd name="connsiteY4457" fmla="*/ 26254 h 2380521"/>
              <a:gd name="connsiteX4458" fmla="*/ 1568444 w 8023328"/>
              <a:gd name="connsiteY4458" fmla="*/ 13856 h 2380521"/>
              <a:gd name="connsiteX4459" fmla="*/ 1582299 w 8023328"/>
              <a:gd name="connsiteY4459" fmla="*/ 0 h 23805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</a:cxnLst>
            <a:rect l="l" t="t" r="r" b="b"/>
            <a:pathLst>
              <a:path w="8023328" h="2380521">
                <a:moveTo>
                  <a:pt x="8010930" y="2354267"/>
                </a:moveTo>
                <a:cubicBezTo>
                  <a:pt x="8018223" y="2354267"/>
                  <a:pt x="8023328" y="2360101"/>
                  <a:pt x="8023328" y="2366665"/>
                </a:cubicBezTo>
                <a:cubicBezTo>
                  <a:pt x="8023328" y="2373958"/>
                  <a:pt x="8018223" y="2380521"/>
                  <a:pt x="8010930" y="2380521"/>
                </a:cubicBezTo>
                <a:cubicBezTo>
                  <a:pt x="8002908" y="2380521"/>
                  <a:pt x="7997074" y="2373958"/>
                  <a:pt x="7997074" y="2366665"/>
                </a:cubicBezTo>
                <a:cubicBezTo>
                  <a:pt x="7997074" y="2360101"/>
                  <a:pt x="8002908" y="2354267"/>
                  <a:pt x="8010930" y="2354267"/>
                </a:cubicBezTo>
                <a:close/>
                <a:moveTo>
                  <a:pt x="7940099" y="2354267"/>
                </a:moveTo>
                <a:cubicBezTo>
                  <a:pt x="7945933" y="2354267"/>
                  <a:pt x="7952497" y="2360101"/>
                  <a:pt x="7952497" y="2366665"/>
                </a:cubicBezTo>
                <a:cubicBezTo>
                  <a:pt x="7952497" y="2373958"/>
                  <a:pt x="7945933" y="2380521"/>
                  <a:pt x="7940099" y="2380521"/>
                </a:cubicBezTo>
                <a:cubicBezTo>
                  <a:pt x="7932077" y="2380521"/>
                  <a:pt x="7926243" y="2373958"/>
                  <a:pt x="7926243" y="2366665"/>
                </a:cubicBezTo>
                <a:cubicBezTo>
                  <a:pt x="7926243" y="2360101"/>
                  <a:pt x="7932077" y="2354267"/>
                  <a:pt x="7940099" y="2354267"/>
                </a:cubicBezTo>
                <a:close/>
                <a:moveTo>
                  <a:pt x="7869269" y="2354267"/>
                </a:moveTo>
                <a:cubicBezTo>
                  <a:pt x="7875833" y="2354267"/>
                  <a:pt x="7881667" y="2360101"/>
                  <a:pt x="7881667" y="2366665"/>
                </a:cubicBezTo>
                <a:cubicBezTo>
                  <a:pt x="7881667" y="2373958"/>
                  <a:pt x="7875833" y="2380521"/>
                  <a:pt x="7869269" y="2380521"/>
                </a:cubicBezTo>
                <a:cubicBezTo>
                  <a:pt x="7861976" y="2380521"/>
                  <a:pt x="7855413" y="2373958"/>
                  <a:pt x="7855413" y="2366665"/>
                </a:cubicBezTo>
                <a:cubicBezTo>
                  <a:pt x="7855413" y="2360101"/>
                  <a:pt x="7861976" y="2354267"/>
                  <a:pt x="7869269" y="2354267"/>
                </a:cubicBezTo>
                <a:close/>
                <a:moveTo>
                  <a:pt x="7796980" y="2354267"/>
                </a:moveTo>
                <a:cubicBezTo>
                  <a:pt x="7805002" y="2354267"/>
                  <a:pt x="7810836" y="2360101"/>
                  <a:pt x="7810836" y="2366665"/>
                </a:cubicBezTo>
                <a:cubicBezTo>
                  <a:pt x="7810836" y="2373958"/>
                  <a:pt x="7805002" y="2380521"/>
                  <a:pt x="7796980" y="2380521"/>
                </a:cubicBezTo>
                <a:cubicBezTo>
                  <a:pt x="7791145" y="2380521"/>
                  <a:pt x="7784582" y="2373958"/>
                  <a:pt x="7784582" y="2366665"/>
                </a:cubicBezTo>
                <a:cubicBezTo>
                  <a:pt x="7784582" y="2360101"/>
                  <a:pt x="7791145" y="2354267"/>
                  <a:pt x="7796980" y="2354267"/>
                </a:cubicBezTo>
                <a:close/>
                <a:moveTo>
                  <a:pt x="8010930" y="2283438"/>
                </a:moveTo>
                <a:cubicBezTo>
                  <a:pt x="8018223" y="2283438"/>
                  <a:pt x="8023328" y="2288543"/>
                  <a:pt x="8023328" y="2295835"/>
                </a:cubicBezTo>
                <a:cubicBezTo>
                  <a:pt x="8023328" y="2303857"/>
                  <a:pt x="8018223" y="2309691"/>
                  <a:pt x="8010930" y="2309691"/>
                </a:cubicBezTo>
                <a:cubicBezTo>
                  <a:pt x="8002908" y="2309691"/>
                  <a:pt x="7997074" y="2303857"/>
                  <a:pt x="7997074" y="2295835"/>
                </a:cubicBezTo>
                <a:cubicBezTo>
                  <a:pt x="7997074" y="2288543"/>
                  <a:pt x="8002908" y="2283438"/>
                  <a:pt x="8010930" y="2283438"/>
                </a:cubicBezTo>
                <a:close/>
                <a:moveTo>
                  <a:pt x="7940099" y="2283438"/>
                </a:moveTo>
                <a:cubicBezTo>
                  <a:pt x="7945933" y="2283438"/>
                  <a:pt x="7952497" y="2288543"/>
                  <a:pt x="7952497" y="2295835"/>
                </a:cubicBezTo>
                <a:cubicBezTo>
                  <a:pt x="7952497" y="2303857"/>
                  <a:pt x="7945933" y="2309691"/>
                  <a:pt x="7940099" y="2309691"/>
                </a:cubicBezTo>
                <a:cubicBezTo>
                  <a:pt x="7932077" y="2309691"/>
                  <a:pt x="7926243" y="2303857"/>
                  <a:pt x="7926243" y="2295835"/>
                </a:cubicBezTo>
                <a:cubicBezTo>
                  <a:pt x="7926243" y="2288543"/>
                  <a:pt x="7932077" y="2283438"/>
                  <a:pt x="7940099" y="2283438"/>
                </a:cubicBezTo>
                <a:close/>
                <a:moveTo>
                  <a:pt x="7869269" y="2283438"/>
                </a:moveTo>
                <a:cubicBezTo>
                  <a:pt x="7875833" y="2283438"/>
                  <a:pt x="7881667" y="2288543"/>
                  <a:pt x="7881667" y="2295835"/>
                </a:cubicBezTo>
                <a:cubicBezTo>
                  <a:pt x="7881667" y="2303857"/>
                  <a:pt x="7875833" y="2309691"/>
                  <a:pt x="7869269" y="2309691"/>
                </a:cubicBezTo>
                <a:cubicBezTo>
                  <a:pt x="7861976" y="2309691"/>
                  <a:pt x="7855413" y="2303857"/>
                  <a:pt x="7855413" y="2295835"/>
                </a:cubicBezTo>
                <a:cubicBezTo>
                  <a:pt x="7855413" y="2288543"/>
                  <a:pt x="7861976" y="2283438"/>
                  <a:pt x="7869269" y="2283438"/>
                </a:cubicBezTo>
                <a:close/>
                <a:moveTo>
                  <a:pt x="7796980" y="2283438"/>
                </a:moveTo>
                <a:cubicBezTo>
                  <a:pt x="7805002" y="2283438"/>
                  <a:pt x="7810836" y="2288543"/>
                  <a:pt x="7810836" y="2295835"/>
                </a:cubicBezTo>
                <a:cubicBezTo>
                  <a:pt x="7810836" y="2303857"/>
                  <a:pt x="7805002" y="2309691"/>
                  <a:pt x="7796980" y="2309691"/>
                </a:cubicBezTo>
                <a:cubicBezTo>
                  <a:pt x="7791145" y="2309691"/>
                  <a:pt x="7784582" y="2303857"/>
                  <a:pt x="7784582" y="2295835"/>
                </a:cubicBezTo>
                <a:cubicBezTo>
                  <a:pt x="7784582" y="2288543"/>
                  <a:pt x="7791145" y="2283438"/>
                  <a:pt x="7796980" y="2283438"/>
                </a:cubicBezTo>
                <a:close/>
                <a:moveTo>
                  <a:pt x="7726151" y="2283438"/>
                </a:moveTo>
                <a:cubicBezTo>
                  <a:pt x="7734173" y="2283438"/>
                  <a:pt x="7740007" y="2288543"/>
                  <a:pt x="7740007" y="2295835"/>
                </a:cubicBezTo>
                <a:cubicBezTo>
                  <a:pt x="7740007" y="2303857"/>
                  <a:pt x="7734173" y="2309691"/>
                  <a:pt x="7726151" y="2309691"/>
                </a:cubicBezTo>
                <a:cubicBezTo>
                  <a:pt x="7718858" y="2309691"/>
                  <a:pt x="7713753" y="2303857"/>
                  <a:pt x="7713753" y="2295835"/>
                </a:cubicBezTo>
                <a:cubicBezTo>
                  <a:pt x="7713753" y="2288543"/>
                  <a:pt x="7718858" y="2283438"/>
                  <a:pt x="7726151" y="2283438"/>
                </a:cubicBezTo>
                <a:close/>
                <a:moveTo>
                  <a:pt x="7940099" y="2209234"/>
                </a:moveTo>
                <a:cubicBezTo>
                  <a:pt x="7945933" y="2209234"/>
                  <a:pt x="7952497" y="2216239"/>
                  <a:pt x="7952497" y="2224022"/>
                </a:cubicBezTo>
                <a:cubicBezTo>
                  <a:pt x="7952497" y="2232584"/>
                  <a:pt x="7945933" y="2238810"/>
                  <a:pt x="7940099" y="2238810"/>
                </a:cubicBezTo>
                <a:cubicBezTo>
                  <a:pt x="7932077" y="2238810"/>
                  <a:pt x="7926243" y="2232584"/>
                  <a:pt x="7926243" y="2224022"/>
                </a:cubicBezTo>
                <a:cubicBezTo>
                  <a:pt x="7926243" y="2216239"/>
                  <a:pt x="7932077" y="2209234"/>
                  <a:pt x="7940099" y="2209234"/>
                </a:cubicBezTo>
                <a:close/>
                <a:moveTo>
                  <a:pt x="7867811" y="2209234"/>
                </a:moveTo>
                <a:cubicBezTo>
                  <a:pt x="7875833" y="2209234"/>
                  <a:pt x="7881667" y="2216239"/>
                  <a:pt x="7881667" y="2224022"/>
                </a:cubicBezTo>
                <a:cubicBezTo>
                  <a:pt x="7881667" y="2232584"/>
                  <a:pt x="7875833" y="2238810"/>
                  <a:pt x="7867811" y="2238810"/>
                </a:cubicBezTo>
                <a:cubicBezTo>
                  <a:pt x="7861976" y="2238810"/>
                  <a:pt x="7855413" y="2232584"/>
                  <a:pt x="7855413" y="2224022"/>
                </a:cubicBezTo>
                <a:cubicBezTo>
                  <a:pt x="7855413" y="2216239"/>
                  <a:pt x="7861976" y="2209234"/>
                  <a:pt x="7867811" y="2209234"/>
                </a:cubicBezTo>
                <a:close/>
                <a:moveTo>
                  <a:pt x="7796980" y="2209234"/>
                </a:moveTo>
                <a:cubicBezTo>
                  <a:pt x="7805002" y="2209234"/>
                  <a:pt x="7810836" y="2216239"/>
                  <a:pt x="7810836" y="2224022"/>
                </a:cubicBezTo>
                <a:cubicBezTo>
                  <a:pt x="7810836" y="2232584"/>
                  <a:pt x="7805002" y="2238810"/>
                  <a:pt x="7796980" y="2238810"/>
                </a:cubicBezTo>
                <a:cubicBezTo>
                  <a:pt x="7791145" y="2238810"/>
                  <a:pt x="7784582" y="2232584"/>
                  <a:pt x="7784582" y="2224022"/>
                </a:cubicBezTo>
                <a:cubicBezTo>
                  <a:pt x="7784582" y="2216239"/>
                  <a:pt x="7791145" y="2209234"/>
                  <a:pt x="7796980" y="2209234"/>
                </a:cubicBezTo>
                <a:close/>
                <a:moveTo>
                  <a:pt x="7726151" y="2209234"/>
                </a:moveTo>
                <a:cubicBezTo>
                  <a:pt x="7734173" y="2209234"/>
                  <a:pt x="7740007" y="2216239"/>
                  <a:pt x="7740007" y="2224022"/>
                </a:cubicBezTo>
                <a:cubicBezTo>
                  <a:pt x="7740007" y="2232584"/>
                  <a:pt x="7734173" y="2238810"/>
                  <a:pt x="7726151" y="2238810"/>
                </a:cubicBezTo>
                <a:cubicBezTo>
                  <a:pt x="7718858" y="2238810"/>
                  <a:pt x="7713753" y="2232584"/>
                  <a:pt x="7713753" y="2224022"/>
                </a:cubicBezTo>
                <a:cubicBezTo>
                  <a:pt x="7713753" y="2216239"/>
                  <a:pt x="7718858" y="2209234"/>
                  <a:pt x="7726151" y="2209234"/>
                </a:cubicBezTo>
                <a:close/>
                <a:moveTo>
                  <a:pt x="7940099" y="2138403"/>
                </a:moveTo>
                <a:cubicBezTo>
                  <a:pt x="7945933" y="2138403"/>
                  <a:pt x="7952497" y="2145408"/>
                  <a:pt x="7952497" y="2153192"/>
                </a:cubicBezTo>
                <a:cubicBezTo>
                  <a:pt x="7952497" y="2161754"/>
                  <a:pt x="7945933" y="2167981"/>
                  <a:pt x="7940099" y="2167981"/>
                </a:cubicBezTo>
                <a:cubicBezTo>
                  <a:pt x="7932077" y="2167981"/>
                  <a:pt x="7926243" y="2161754"/>
                  <a:pt x="7926243" y="2153192"/>
                </a:cubicBezTo>
                <a:cubicBezTo>
                  <a:pt x="7926243" y="2145408"/>
                  <a:pt x="7932077" y="2138403"/>
                  <a:pt x="7940099" y="2138403"/>
                </a:cubicBezTo>
                <a:close/>
                <a:moveTo>
                  <a:pt x="7867811" y="2138403"/>
                </a:moveTo>
                <a:cubicBezTo>
                  <a:pt x="7875833" y="2138403"/>
                  <a:pt x="7881667" y="2145408"/>
                  <a:pt x="7881667" y="2153192"/>
                </a:cubicBezTo>
                <a:cubicBezTo>
                  <a:pt x="7881667" y="2161754"/>
                  <a:pt x="7875833" y="2167981"/>
                  <a:pt x="7867811" y="2167981"/>
                </a:cubicBezTo>
                <a:cubicBezTo>
                  <a:pt x="7861976" y="2167981"/>
                  <a:pt x="7855413" y="2161754"/>
                  <a:pt x="7855413" y="2153192"/>
                </a:cubicBezTo>
                <a:cubicBezTo>
                  <a:pt x="7855413" y="2145408"/>
                  <a:pt x="7861976" y="2138403"/>
                  <a:pt x="7867811" y="2138403"/>
                </a:cubicBezTo>
                <a:close/>
                <a:moveTo>
                  <a:pt x="7796980" y="2138403"/>
                </a:moveTo>
                <a:cubicBezTo>
                  <a:pt x="7805002" y="2138403"/>
                  <a:pt x="7810836" y="2145408"/>
                  <a:pt x="7810836" y="2153192"/>
                </a:cubicBezTo>
                <a:cubicBezTo>
                  <a:pt x="7810836" y="2161754"/>
                  <a:pt x="7805002" y="2167981"/>
                  <a:pt x="7796980" y="2167981"/>
                </a:cubicBezTo>
                <a:cubicBezTo>
                  <a:pt x="7791145" y="2167981"/>
                  <a:pt x="7784582" y="2161754"/>
                  <a:pt x="7784582" y="2153192"/>
                </a:cubicBezTo>
                <a:cubicBezTo>
                  <a:pt x="7784582" y="2145408"/>
                  <a:pt x="7791145" y="2138403"/>
                  <a:pt x="7796980" y="2138403"/>
                </a:cubicBezTo>
                <a:close/>
                <a:moveTo>
                  <a:pt x="7726151" y="2138403"/>
                </a:moveTo>
                <a:cubicBezTo>
                  <a:pt x="7734173" y="2138403"/>
                  <a:pt x="7740007" y="2145408"/>
                  <a:pt x="7740007" y="2153192"/>
                </a:cubicBezTo>
                <a:cubicBezTo>
                  <a:pt x="7740007" y="2161754"/>
                  <a:pt x="7734173" y="2167981"/>
                  <a:pt x="7726151" y="2167981"/>
                </a:cubicBezTo>
                <a:cubicBezTo>
                  <a:pt x="7718858" y="2167981"/>
                  <a:pt x="7713753" y="2161754"/>
                  <a:pt x="7713753" y="2153192"/>
                </a:cubicBezTo>
                <a:cubicBezTo>
                  <a:pt x="7713753" y="2145408"/>
                  <a:pt x="7718858" y="2138403"/>
                  <a:pt x="7726151" y="2138403"/>
                </a:cubicBezTo>
                <a:close/>
                <a:moveTo>
                  <a:pt x="7654337" y="2138403"/>
                </a:moveTo>
                <a:cubicBezTo>
                  <a:pt x="7662899" y="2138403"/>
                  <a:pt x="7669126" y="2145408"/>
                  <a:pt x="7669126" y="2153192"/>
                </a:cubicBezTo>
                <a:cubicBezTo>
                  <a:pt x="7669126" y="2161754"/>
                  <a:pt x="7662899" y="2167981"/>
                  <a:pt x="7654337" y="2167981"/>
                </a:cubicBezTo>
                <a:cubicBezTo>
                  <a:pt x="7645776" y="2167981"/>
                  <a:pt x="7639549" y="2161754"/>
                  <a:pt x="7639549" y="2153192"/>
                </a:cubicBezTo>
                <a:cubicBezTo>
                  <a:pt x="7639549" y="2145408"/>
                  <a:pt x="7645776" y="2138403"/>
                  <a:pt x="7654337" y="2138403"/>
                </a:cubicBezTo>
                <a:close/>
                <a:moveTo>
                  <a:pt x="7867811" y="2067574"/>
                </a:moveTo>
                <a:cubicBezTo>
                  <a:pt x="7875833" y="2067574"/>
                  <a:pt x="7881667" y="2073800"/>
                  <a:pt x="7881667" y="2082362"/>
                </a:cubicBezTo>
                <a:cubicBezTo>
                  <a:pt x="7881667" y="2090924"/>
                  <a:pt x="7875833" y="2097150"/>
                  <a:pt x="7867811" y="2097150"/>
                </a:cubicBezTo>
                <a:cubicBezTo>
                  <a:pt x="7861976" y="2097150"/>
                  <a:pt x="7855413" y="2090924"/>
                  <a:pt x="7855413" y="2082362"/>
                </a:cubicBezTo>
                <a:cubicBezTo>
                  <a:pt x="7855413" y="2073800"/>
                  <a:pt x="7861976" y="2067574"/>
                  <a:pt x="7867811" y="2067574"/>
                </a:cubicBezTo>
                <a:close/>
                <a:moveTo>
                  <a:pt x="7796980" y="2067574"/>
                </a:moveTo>
                <a:cubicBezTo>
                  <a:pt x="7805002" y="2067574"/>
                  <a:pt x="7810836" y="2073800"/>
                  <a:pt x="7810836" y="2082362"/>
                </a:cubicBezTo>
                <a:cubicBezTo>
                  <a:pt x="7810836" y="2090924"/>
                  <a:pt x="7805002" y="2097150"/>
                  <a:pt x="7796980" y="2097150"/>
                </a:cubicBezTo>
                <a:cubicBezTo>
                  <a:pt x="7791145" y="2097150"/>
                  <a:pt x="7784582" y="2090924"/>
                  <a:pt x="7784582" y="2082362"/>
                </a:cubicBezTo>
                <a:cubicBezTo>
                  <a:pt x="7784582" y="2073800"/>
                  <a:pt x="7791145" y="2067574"/>
                  <a:pt x="7796980" y="2067574"/>
                </a:cubicBezTo>
                <a:close/>
                <a:moveTo>
                  <a:pt x="7726151" y="2067574"/>
                </a:moveTo>
                <a:cubicBezTo>
                  <a:pt x="7734173" y="2067574"/>
                  <a:pt x="7740007" y="2073800"/>
                  <a:pt x="7740007" y="2082362"/>
                </a:cubicBezTo>
                <a:cubicBezTo>
                  <a:pt x="7740007" y="2090924"/>
                  <a:pt x="7734173" y="2097150"/>
                  <a:pt x="7726151" y="2097150"/>
                </a:cubicBezTo>
                <a:cubicBezTo>
                  <a:pt x="7718858" y="2097150"/>
                  <a:pt x="7713753" y="2090924"/>
                  <a:pt x="7713753" y="2082362"/>
                </a:cubicBezTo>
                <a:cubicBezTo>
                  <a:pt x="7713753" y="2073800"/>
                  <a:pt x="7718858" y="2067574"/>
                  <a:pt x="7726151" y="2067574"/>
                </a:cubicBezTo>
                <a:close/>
                <a:moveTo>
                  <a:pt x="7654337" y="2067574"/>
                </a:moveTo>
                <a:cubicBezTo>
                  <a:pt x="7662899" y="2067574"/>
                  <a:pt x="7669126" y="2073800"/>
                  <a:pt x="7669126" y="2082362"/>
                </a:cubicBezTo>
                <a:cubicBezTo>
                  <a:pt x="7669126" y="2090924"/>
                  <a:pt x="7662899" y="2097150"/>
                  <a:pt x="7654337" y="2097150"/>
                </a:cubicBezTo>
                <a:cubicBezTo>
                  <a:pt x="7645776" y="2097150"/>
                  <a:pt x="7639549" y="2090924"/>
                  <a:pt x="7639549" y="2082362"/>
                </a:cubicBezTo>
                <a:cubicBezTo>
                  <a:pt x="7639549" y="2073800"/>
                  <a:pt x="7645776" y="2067574"/>
                  <a:pt x="7654337" y="2067574"/>
                </a:cubicBezTo>
                <a:close/>
                <a:moveTo>
                  <a:pt x="7583507" y="2067574"/>
                </a:moveTo>
                <a:cubicBezTo>
                  <a:pt x="7591291" y="2067574"/>
                  <a:pt x="7598297" y="2073800"/>
                  <a:pt x="7598297" y="2082362"/>
                </a:cubicBezTo>
                <a:cubicBezTo>
                  <a:pt x="7598297" y="2090924"/>
                  <a:pt x="7591291" y="2097150"/>
                  <a:pt x="7583507" y="2097150"/>
                </a:cubicBezTo>
                <a:cubicBezTo>
                  <a:pt x="7574945" y="2097150"/>
                  <a:pt x="7568718" y="2090924"/>
                  <a:pt x="7568718" y="2082362"/>
                </a:cubicBezTo>
                <a:cubicBezTo>
                  <a:pt x="7568718" y="2073800"/>
                  <a:pt x="7574945" y="2067574"/>
                  <a:pt x="7583507" y="2067574"/>
                </a:cubicBezTo>
                <a:close/>
                <a:moveTo>
                  <a:pt x="7867811" y="1996742"/>
                </a:moveTo>
                <a:cubicBezTo>
                  <a:pt x="7875833" y="1996742"/>
                  <a:pt x="7881667" y="2002576"/>
                  <a:pt x="7881667" y="2010598"/>
                </a:cubicBezTo>
                <a:cubicBezTo>
                  <a:pt x="7881667" y="2017891"/>
                  <a:pt x="7875833" y="2022995"/>
                  <a:pt x="7867811" y="2022995"/>
                </a:cubicBezTo>
                <a:cubicBezTo>
                  <a:pt x="7861976" y="2022995"/>
                  <a:pt x="7855413" y="2017891"/>
                  <a:pt x="7855413" y="2010598"/>
                </a:cubicBezTo>
                <a:cubicBezTo>
                  <a:pt x="7855413" y="2002576"/>
                  <a:pt x="7861976" y="1996742"/>
                  <a:pt x="7867811" y="1996742"/>
                </a:cubicBezTo>
                <a:close/>
                <a:moveTo>
                  <a:pt x="7796980" y="1996742"/>
                </a:moveTo>
                <a:cubicBezTo>
                  <a:pt x="7805002" y="1996742"/>
                  <a:pt x="7810836" y="2002576"/>
                  <a:pt x="7810836" y="2010598"/>
                </a:cubicBezTo>
                <a:cubicBezTo>
                  <a:pt x="7810836" y="2017891"/>
                  <a:pt x="7805002" y="2022995"/>
                  <a:pt x="7796980" y="2022995"/>
                </a:cubicBezTo>
                <a:cubicBezTo>
                  <a:pt x="7791145" y="2022995"/>
                  <a:pt x="7784582" y="2017891"/>
                  <a:pt x="7784582" y="2010598"/>
                </a:cubicBezTo>
                <a:cubicBezTo>
                  <a:pt x="7784582" y="2002576"/>
                  <a:pt x="7791145" y="1996742"/>
                  <a:pt x="7796980" y="1996742"/>
                </a:cubicBezTo>
                <a:close/>
                <a:moveTo>
                  <a:pt x="7726151" y="1996742"/>
                </a:moveTo>
                <a:cubicBezTo>
                  <a:pt x="7734173" y="1996742"/>
                  <a:pt x="7740007" y="2002576"/>
                  <a:pt x="7740007" y="2010598"/>
                </a:cubicBezTo>
                <a:cubicBezTo>
                  <a:pt x="7740007" y="2017891"/>
                  <a:pt x="7734173" y="2022995"/>
                  <a:pt x="7726151" y="2022995"/>
                </a:cubicBezTo>
                <a:cubicBezTo>
                  <a:pt x="7718858" y="2022995"/>
                  <a:pt x="7713753" y="2017891"/>
                  <a:pt x="7713753" y="2010598"/>
                </a:cubicBezTo>
                <a:cubicBezTo>
                  <a:pt x="7713753" y="2002576"/>
                  <a:pt x="7718858" y="1996742"/>
                  <a:pt x="7726151" y="1996742"/>
                </a:cubicBezTo>
                <a:close/>
                <a:moveTo>
                  <a:pt x="7654337" y="1996742"/>
                </a:moveTo>
                <a:cubicBezTo>
                  <a:pt x="7662899" y="1996742"/>
                  <a:pt x="7669126" y="2002576"/>
                  <a:pt x="7669126" y="2010598"/>
                </a:cubicBezTo>
                <a:cubicBezTo>
                  <a:pt x="7669126" y="2017891"/>
                  <a:pt x="7662899" y="2022995"/>
                  <a:pt x="7654337" y="2022995"/>
                </a:cubicBezTo>
                <a:cubicBezTo>
                  <a:pt x="7645776" y="2022995"/>
                  <a:pt x="7639549" y="2017891"/>
                  <a:pt x="7639549" y="2010598"/>
                </a:cubicBezTo>
                <a:cubicBezTo>
                  <a:pt x="7639549" y="2002576"/>
                  <a:pt x="7645776" y="1996742"/>
                  <a:pt x="7654337" y="1996742"/>
                </a:cubicBezTo>
                <a:close/>
                <a:moveTo>
                  <a:pt x="7583507" y="1996742"/>
                </a:moveTo>
                <a:cubicBezTo>
                  <a:pt x="7591291" y="1996742"/>
                  <a:pt x="7598297" y="2002576"/>
                  <a:pt x="7598297" y="2010598"/>
                </a:cubicBezTo>
                <a:cubicBezTo>
                  <a:pt x="7598297" y="2017891"/>
                  <a:pt x="7591291" y="2022995"/>
                  <a:pt x="7583507" y="2022995"/>
                </a:cubicBezTo>
                <a:cubicBezTo>
                  <a:pt x="7574945" y="2022995"/>
                  <a:pt x="7568718" y="2017891"/>
                  <a:pt x="7568718" y="2010598"/>
                </a:cubicBezTo>
                <a:cubicBezTo>
                  <a:pt x="7568718" y="2002576"/>
                  <a:pt x="7574945" y="1996742"/>
                  <a:pt x="7583507" y="1996742"/>
                </a:cubicBezTo>
                <a:close/>
                <a:moveTo>
                  <a:pt x="7512677" y="1996742"/>
                </a:moveTo>
                <a:cubicBezTo>
                  <a:pt x="7520461" y="1996742"/>
                  <a:pt x="7527466" y="2002576"/>
                  <a:pt x="7527466" y="2010598"/>
                </a:cubicBezTo>
                <a:cubicBezTo>
                  <a:pt x="7527466" y="2017891"/>
                  <a:pt x="7520461" y="2022995"/>
                  <a:pt x="7512677" y="2022995"/>
                </a:cubicBezTo>
                <a:cubicBezTo>
                  <a:pt x="7504115" y="2022995"/>
                  <a:pt x="7497889" y="2017891"/>
                  <a:pt x="7497889" y="2010598"/>
                </a:cubicBezTo>
                <a:cubicBezTo>
                  <a:pt x="7497889" y="2002576"/>
                  <a:pt x="7504115" y="1996742"/>
                  <a:pt x="7512677" y="1996742"/>
                </a:cubicBezTo>
                <a:close/>
                <a:moveTo>
                  <a:pt x="7796980" y="1925913"/>
                </a:moveTo>
                <a:cubicBezTo>
                  <a:pt x="7805002" y="1925913"/>
                  <a:pt x="7810836" y="1931747"/>
                  <a:pt x="7810836" y="1939769"/>
                </a:cubicBezTo>
                <a:cubicBezTo>
                  <a:pt x="7810836" y="1945603"/>
                  <a:pt x="7805002" y="1952166"/>
                  <a:pt x="7796980" y="1952166"/>
                </a:cubicBezTo>
                <a:cubicBezTo>
                  <a:pt x="7791145" y="1952166"/>
                  <a:pt x="7784582" y="1945603"/>
                  <a:pt x="7784582" y="1939769"/>
                </a:cubicBezTo>
                <a:cubicBezTo>
                  <a:pt x="7784582" y="1931747"/>
                  <a:pt x="7791145" y="1925913"/>
                  <a:pt x="7796980" y="1925913"/>
                </a:cubicBezTo>
                <a:close/>
                <a:moveTo>
                  <a:pt x="7726151" y="1925913"/>
                </a:moveTo>
                <a:cubicBezTo>
                  <a:pt x="7734173" y="1925913"/>
                  <a:pt x="7740007" y="1931747"/>
                  <a:pt x="7740007" y="1939769"/>
                </a:cubicBezTo>
                <a:cubicBezTo>
                  <a:pt x="7740007" y="1945603"/>
                  <a:pt x="7734173" y="1952166"/>
                  <a:pt x="7726151" y="1952166"/>
                </a:cubicBezTo>
                <a:cubicBezTo>
                  <a:pt x="7718858" y="1952166"/>
                  <a:pt x="7713753" y="1945603"/>
                  <a:pt x="7713753" y="1939769"/>
                </a:cubicBezTo>
                <a:cubicBezTo>
                  <a:pt x="7713753" y="1931747"/>
                  <a:pt x="7718858" y="1925913"/>
                  <a:pt x="7726151" y="1925913"/>
                </a:cubicBezTo>
                <a:close/>
                <a:moveTo>
                  <a:pt x="7654337" y="1925913"/>
                </a:moveTo>
                <a:cubicBezTo>
                  <a:pt x="7662899" y="1925913"/>
                  <a:pt x="7669126" y="1931747"/>
                  <a:pt x="7669126" y="1939769"/>
                </a:cubicBezTo>
                <a:cubicBezTo>
                  <a:pt x="7669126" y="1945603"/>
                  <a:pt x="7662899" y="1952166"/>
                  <a:pt x="7654337" y="1952166"/>
                </a:cubicBezTo>
                <a:cubicBezTo>
                  <a:pt x="7645776" y="1952166"/>
                  <a:pt x="7639549" y="1945603"/>
                  <a:pt x="7639549" y="1939769"/>
                </a:cubicBezTo>
                <a:cubicBezTo>
                  <a:pt x="7639549" y="1931747"/>
                  <a:pt x="7645776" y="1925913"/>
                  <a:pt x="7654337" y="1925913"/>
                </a:cubicBezTo>
                <a:close/>
                <a:moveTo>
                  <a:pt x="7583507" y="1925913"/>
                </a:moveTo>
                <a:cubicBezTo>
                  <a:pt x="7591291" y="1925913"/>
                  <a:pt x="7598297" y="1931747"/>
                  <a:pt x="7598297" y="1939769"/>
                </a:cubicBezTo>
                <a:cubicBezTo>
                  <a:pt x="7598297" y="1945603"/>
                  <a:pt x="7591291" y="1952166"/>
                  <a:pt x="7583507" y="1952166"/>
                </a:cubicBezTo>
                <a:cubicBezTo>
                  <a:pt x="7574945" y="1952166"/>
                  <a:pt x="7568718" y="1945603"/>
                  <a:pt x="7568718" y="1939769"/>
                </a:cubicBezTo>
                <a:cubicBezTo>
                  <a:pt x="7568718" y="1931747"/>
                  <a:pt x="7574945" y="1925913"/>
                  <a:pt x="7583507" y="1925913"/>
                </a:cubicBezTo>
                <a:close/>
                <a:moveTo>
                  <a:pt x="7512677" y="1925913"/>
                </a:moveTo>
                <a:cubicBezTo>
                  <a:pt x="7520461" y="1925913"/>
                  <a:pt x="7527466" y="1931747"/>
                  <a:pt x="7527466" y="1939769"/>
                </a:cubicBezTo>
                <a:cubicBezTo>
                  <a:pt x="7527466" y="1945603"/>
                  <a:pt x="7520461" y="1952166"/>
                  <a:pt x="7512677" y="1952166"/>
                </a:cubicBezTo>
                <a:cubicBezTo>
                  <a:pt x="7504115" y="1952166"/>
                  <a:pt x="7497889" y="1945603"/>
                  <a:pt x="7497889" y="1939769"/>
                </a:cubicBezTo>
                <a:cubicBezTo>
                  <a:pt x="7497889" y="1931747"/>
                  <a:pt x="7504115" y="1925913"/>
                  <a:pt x="7512677" y="1925913"/>
                </a:cubicBezTo>
                <a:close/>
                <a:moveTo>
                  <a:pt x="7440913" y="1925913"/>
                </a:moveTo>
                <a:cubicBezTo>
                  <a:pt x="7448206" y="1925913"/>
                  <a:pt x="7453310" y="1931747"/>
                  <a:pt x="7453310" y="1939769"/>
                </a:cubicBezTo>
                <a:cubicBezTo>
                  <a:pt x="7453310" y="1945603"/>
                  <a:pt x="7448206" y="1952166"/>
                  <a:pt x="7440913" y="1952166"/>
                </a:cubicBezTo>
                <a:cubicBezTo>
                  <a:pt x="7432891" y="1952166"/>
                  <a:pt x="7427057" y="1945603"/>
                  <a:pt x="7427057" y="1939769"/>
                </a:cubicBezTo>
                <a:cubicBezTo>
                  <a:pt x="7427057" y="1931747"/>
                  <a:pt x="7432891" y="1925913"/>
                  <a:pt x="7440913" y="1925913"/>
                </a:cubicBezTo>
                <a:close/>
                <a:moveTo>
                  <a:pt x="7726151" y="1855081"/>
                </a:moveTo>
                <a:cubicBezTo>
                  <a:pt x="7734173" y="1855081"/>
                  <a:pt x="7740007" y="1860915"/>
                  <a:pt x="7740007" y="1868937"/>
                </a:cubicBezTo>
                <a:cubicBezTo>
                  <a:pt x="7740007" y="1874771"/>
                  <a:pt x="7734173" y="1881334"/>
                  <a:pt x="7726151" y="1881334"/>
                </a:cubicBezTo>
                <a:cubicBezTo>
                  <a:pt x="7718858" y="1881334"/>
                  <a:pt x="7713753" y="1874771"/>
                  <a:pt x="7713753" y="1868937"/>
                </a:cubicBezTo>
                <a:cubicBezTo>
                  <a:pt x="7713753" y="1860915"/>
                  <a:pt x="7718858" y="1855081"/>
                  <a:pt x="7726151" y="1855081"/>
                </a:cubicBezTo>
                <a:close/>
                <a:moveTo>
                  <a:pt x="7654337" y="1855081"/>
                </a:moveTo>
                <a:cubicBezTo>
                  <a:pt x="7662899" y="1855081"/>
                  <a:pt x="7669126" y="1860915"/>
                  <a:pt x="7669126" y="1868937"/>
                </a:cubicBezTo>
                <a:cubicBezTo>
                  <a:pt x="7669126" y="1874771"/>
                  <a:pt x="7662899" y="1881334"/>
                  <a:pt x="7654337" y="1881334"/>
                </a:cubicBezTo>
                <a:cubicBezTo>
                  <a:pt x="7645776" y="1881334"/>
                  <a:pt x="7639549" y="1874771"/>
                  <a:pt x="7639549" y="1868937"/>
                </a:cubicBezTo>
                <a:cubicBezTo>
                  <a:pt x="7639549" y="1860915"/>
                  <a:pt x="7645776" y="1855081"/>
                  <a:pt x="7654337" y="1855081"/>
                </a:cubicBezTo>
                <a:close/>
                <a:moveTo>
                  <a:pt x="7583507" y="1855081"/>
                </a:moveTo>
                <a:cubicBezTo>
                  <a:pt x="7591291" y="1855081"/>
                  <a:pt x="7598297" y="1860915"/>
                  <a:pt x="7598297" y="1868937"/>
                </a:cubicBezTo>
                <a:cubicBezTo>
                  <a:pt x="7598297" y="1874771"/>
                  <a:pt x="7591291" y="1881334"/>
                  <a:pt x="7583507" y="1881334"/>
                </a:cubicBezTo>
                <a:cubicBezTo>
                  <a:pt x="7574945" y="1881334"/>
                  <a:pt x="7568718" y="1874771"/>
                  <a:pt x="7568718" y="1868937"/>
                </a:cubicBezTo>
                <a:cubicBezTo>
                  <a:pt x="7568718" y="1860915"/>
                  <a:pt x="7574945" y="1855081"/>
                  <a:pt x="7583507" y="1855081"/>
                </a:cubicBezTo>
                <a:close/>
                <a:moveTo>
                  <a:pt x="7512677" y="1855081"/>
                </a:moveTo>
                <a:cubicBezTo>
                  <a:pt x="7520461" y="1855081"/>
                  <a:pt x="7527466" y="1860915"/>
                  <a:pt x="7527466" y="1868937"/>
                </a:cubicBezTo>
                <a:cubicBezTo>
                  <a:pt x="7527466" y="1874771"/>
                  <a:pt x="7520461" y="1881334"/>
                  <a:pt x="7512677" y="1881334"/>
                </a:cubicBezTo>
                <a:cubicBezTo>
                  <a:pt x="7504115" y="1881334"/>
                  <a:pt x="7497889" y="1874771"/>
                  <a:pt x="7497889" y="1868937"/>
                </a:cubicBezTo>
                <a:cubicBezTo>
                  <a:pt x="7497889" y="1860915"/>
                  <a:pt x="7504115" y="1855081"/>
                  <a:pt x="7512677" y="1855081"/>
                </a:cubicBezTo>
                <a:close/>
                <a:moveTo>
                  <a:pt x="7440913" y="1855081"/>
                </a:moveTo>
                <a:cubicBezTo>
                  <a:pt x="7446747" y="1855081"/>
                  <a:pt x="7453310" y="1860915"/>
                  <a:pt x="7453310" y="1868937"/>
                </a:cubicBezTo>
                <a:cubicBezTo>
                  <a:pt x="7453310" y="1874771"/>
                  <a:pt x="7446747" y="1881334"/>
                  <a:pt x="7440913" y="1881334"/>
                </a:cubicBezTo>
                <a:cubicBezTo>
                  <a:pt x="7432891" y="1881334"/>
                  <a:pt x="7427057" y="1874771"/>
                  <a:pt x="7427057" y="1868937"/>
                </a:cubicBezTo>
                <a:cubicBezTo>
                  <a:pt x="7427057" y="1860915"/>
                  <a:pt x="7432891" y="1855081"/>
                  <a:pt x="7440913" y="1855081"/>
                </a:cubicBezTo>
                <a:close/>
                <a:moveTo>
                  <a:pt x="7654337" y="1780878"/>
                </a:moveTo>
                <a:cubicBezTo>
                  <a:pt x="7662899" y="1780878"/>
                  <a:pt x="7669126" y="1787441"/>
                  <a:pt x="7669126" y="1793275"/>
                </a:cubicBezTo>
                <a:cubicBezTo>
                  <a:pt x="7669126" y="1801297"/>
                  <a:pt x="7662899" y="1807131"/>
                  <a:pt x="7654337" y="1807131"/>
                </a:cubicBezTo>
                <a:cubicBezTo>
                  <a:pt x="7645776" y="1807131"/>
                  <a:pt x="7639549" y="1801297"/>
                  <a:pt x="7639549" y="1793275"/>
                </a:cubicBezTo>
                <a:cubicBezTo>
                  <a:pt x="7639549" y="1787441"/>
                  <a:pt x="7645776" y="1780878"/>
                  <a:pt x="7654337" y="1780878"/>
                </a:cubicBezTo>
                <a:close/>
                <a:moveTo>
                  <a:pt x="7583507" y="1780878"/>
                </a:moveTo>
                <a:cubicBezTo>
                  <a:pt x="7591291" y="1780878"/>
                  <a:pt x="7598297" y="1787441"/>
                  <a:pt x="7598297" y="1793275"/>
                </a:cubicBezTo>
                <a:cubicBezTo>
                  <a:pt x="7598297" y="1801297"/>
                  <a:pt x="7591291" y="1807131"/>
                  <a:pt x="7583507" y="1807131"/>
                </a:cubicBezTo>
                <a:cubicBezTo>
                  <a:pt x="7574945" y="1807131"/>
                  <a:pt x="7568718" y="1801297"/>
                  <a:pt x="7568718" y="1793275"/>
                </a:cubicBezTo>
                <a:cubicBezTo>
                  <a:pt x="7568718" y="1787441"/>
                  <a:pt x="7574945" y="1780878"/>
                  <a:pt x="7583507" y="1780878"/>
                </a:cubicBezTo>
                <a:close/>
                <a:moveTo>
                  <a:pt x="7511745" y="1780878"/>
                </a:moveTo>
                <a:cubicBezTo>
                  <a:pt x="7519038" y="1780878"/>
                  <a:pt x="7524143" y="1787441"/>
                  <a:pt x="7524143" y="1793275"/>
                </a:cubicBezTo>
                <a:cubicBezTo>
                  <a:pt x="7524143" y="1801297"/>
                  <a:pt x="7519038" y="1807131"/>
                  <a:pt x="7511745" y="1807131"/>
                </a:cubicBezTo>
                <a:cubicBezTo>
                  <a:pt x="7503723" y="1807131"/>
                  <a:pt x="7497889" y="1801297"/>
                  <a:pt x="7497889" y="1793275"/>
                </a:cubicBezTo>
                <a:cubicBezTo>
                  <a:pt x="7497889" y="1787441"/>
                  <a:pt x="7503723" y="1780878"/>
                  <a:pt x="7511745" y="1780878"/>
                </a:cubicBezTo>
                <a:close/>
                <a:moveTo>
                  <a:pt x="7440913" y="1780878"/>
                </a:moveTo>
                <a:cubicBezTo>
                  <a:pt x="7446747" y="1780878"/>
                  <a:pt x="7453310" y="1787441"/>
                  <a:pt x="7453310" y="1793275"/>
                </a:cubicBezTo>
                <a:cubicBezTo>
                  <a:pt x="7453310" y="1801297"/>
                  <a:pt x="7446747" y="1807131"/>
                  <a:pt x="7440913" y="1807131"/>
                </a:cubicBezTo>
                <a:cubicBezTo>
                  <a:pt x="7432891" y="1807131"/>
                  <a:pt x="7427057" y="1801297"/>
                  <a:pt x="7427057" y="1793275"/>
                </a:cubicBezTo>
                <a:cubicBezTo>
                  <a:pt x="7427057" y="1787441"/>
                  <a:pt x="7432891" y="1780878"/>
                  <a:pt x="7440913" y="1780878"/>
                </a:cubicBezTo>
                <a:close/>
                <a:moveTo>
                  <a:pt x="7370084" y="1780878"/>
                </a:moveTo>
                <a:cubicBezTo>
                  <a:pt x="7376647" y="1780878"/>
                  <a:pt x="7382481" y="1787441"/>
                  <a:pt x="7382481" y="1793275"/>
                </a:cubicBezTo>
                <a:cubicBezTo>
                  <a:pt x="7382481" y="1801297"/>
                  <a:pt x="7376647" y="1807131"/>
                  <a:pt x="7370084" y="1807131"/>
                </a:cubicBezTo>
                <a:cubicBezTo>
                  <a:pt x="7362791" y="1807131"/>
                  <a:pt x="7356228" y="1801297"/>
                  <a:pt x="7356228" y="1793275"/>
                </a:cubicBezTo>
                <a:cubicBezTo>
                  <a:pt x="7356228" y="1787441"/>
                  <a:pt x="7362791" y="1780878"/>
                  <a:pt x="7370084" y="1780878"/>
                </a:cubicBezTo>
                <a:close/>
                <a:moveTo>
                  <a:pt x="7294422" y="1780878"/>
                </a:moveTo>
                <a:cubicBezTo>
                  <a:pt x="7302444" y="1780878"/>
                  <a:pt x="7308278" y="1787441"/>
                  <a:pt x="7308278" y="1793275"/>
                </a:cubicBezTo>
                <a:cubicBezTo>
                  <a:pt x="7308278" y="1801297"/>
                  <a:pt x="7302444" y="1807131"/>
                  <a:pt x="7294422" y="1807131"/>
                </a:cubicBezTo>
                <a:cubicBezTo>
                  <a:pt x="7288588" y="1807131"/>
                  <a:pt x="7282025" y="1801297"/>
                  <a:pt x="7282025" y="1793275"/>
                </a:cubicBezTo>
                <a:cubicBezTo>
                  <a:pt x="7282025" y="1787441"/>
                  <a:pt x="7288588" y="1780878"/>
                  <a:pt x="7294422" y="1780878"/>
                </a:cubicBezTo>
                <a:close/>
                <a:moveTo>
                  <a:pt x="7654337" y="1710049"/>
                </a:moveTo>
                <a:cubicBezTo>
                  <a:pt x="7662899" y="1710049"/>
                  <a:pt x="7669126" y="1716612"/>
                  <a:pt x="7669126" y="1722446"/>
                </a:cubicBezTo>
                <a:cubicBezTo>
                  <a:pt x="7669126" y="1730468"/>
                  <a:pt x="7662899" y="1736302"/>
                  <a:pt x="7654337" y="1736302"/>
                </a:cubicBezTo>
                <a:cubicBezTo>
                  <a:pt x="7645776" y="1736302"/>
                  <a:pt x="7639549" y="1730468"/>
                  <a:pt x="7639549" y="1722446"/>
                </a:cubicBezTo>
                <a:cubicBezTo>
                  <a:pt x="7639549" y="1716612"/>
                  <a:pt x="7645776" y="1710049"/>
                  <a:pt x="7654337" y="1710049"/>
                </a:cubicBezTo>
                <a:close/>
                <a:moveTo>
                  <a:pt x="7583507" y="1710049"/>
                </a:moveTo>
                <a:cubicBezTo>
                  <a:pt x="7591291" y="1710049"/>
                  <a:pt x="7598297" y="1716612"/>
                  <a:pt x="7598297" y="1722446"/>
                </a:cubicBezTo>
                <a:cubicBezTo>
                  <a:pt x="7598297" y="1730468"/>
                  <a:pt x="7591291" y="1736302"/>
                  <a:pt x="7583507" y="1736302"/>
                </a:cubicBezTo>
                <a:cubicBezTo>
                  <a:pt x="7574945" y="1736302"/>
                  <a:pt x="7568718" y="1730468"/>
                  <a:pt x="7568718" y="1722446"/>
                </a:cubicBezTo>
                <a:cubicBezTo>
                  <a:pt x="7568718" y="1716612"/>
                  <a:pt x="7574945" y="1710049"/>
                  <a:pt x="7583507" y="1710049"/>
                </a:cubicBezTo>
                <a:close/>
                <a:moveTo>
                  <a:pt x="7511745" y="1710049"/>
                </a:moveTo>
                <a:cubicBezTo>
                  <a:pt x="7519038" y="1710049"/>
                  <a:pt x="7524143" y="1716612"/>
                  <a:pt x="7524143" y="1722446"/>
                </a:cubicBezTo>
                <a:cubicBezTo>
                  <a:pt x="7524143" y="1730468"/>
                  <a:pt x="7519038" y="1736302"/>
                  <a:pt x="7511745" y="1736302"/>
                </a:cubicBezTo>
                <a:cubicBezTo>
                  <a:pt x="7503723" y="1736302"/>
                  <a:pt x="7497889" y="1730468"/>
                  <a:pt x="7497889" y="1722446"/>
                </a:cubicBezTo>
                <a:cubicBezTo>
                  <a:pt x="7497889" y="1716612"/>
                  <a:pt x="7503723" y="1710049"/>
                  <a:pt x="7511745" y="1710049"/>
                </a:cubicBezTo>
                <a:close/>
                <a:moveTo>
                  <a:pt x="7440913" y="1710049"/>
                </a:moveTo>
                <a:cubicBezTo>
                  <a:pt x="7446747" y="1710049"/>
                  <a:pt x="7453310" y="1716612"/>
                  <a:pt x="7453310" y="1722446"/>
                </a:cubicBezTo>
                <a:cubicBezTo>
                  <a:pt x="7453310" y="1730468"/>
                  <a:pt x="7446747" y="1736302"/>
                  <a:pt x="7440913" y="1736302"/>
                </a:cubicBezTo>
                <a:cubicBezTo>
                  <a:pt x="7432891" y="1736302"/>
                  <a:pt x="7427057" y="1730468"/>
                  <a:pt x="7427057" y="1722446"/>
                </a:cubicBezTo>
                <a:cubicBezTo>
                  <a:pt x="7427057" y="1716612"/>
                  <a:pt x="7432891" y="1710049"/>
                  <a:pt x="7440913" y="1710049"/>
                </a:cubicBezTo>
                <a:close/>
                <a:moveTo>
                  <a:pt x="7370084" y="1710049"/>
                </a:moveTo>
                <a:cubicBezTo>
                  <a:pt x="7376647" y="1710049"/>
                  <a:pt x="7382481" y="1716612"/>
                  <a:pt x="7382481" y="1722446"/>
                </a:cubicBezTo>
                <a:cubicBezTo>
                  <a:pt x="7382481" y="1730468"/>
                  <a:pt x="7376647" y="1736302"/>
                  <a:pt x="7370084" y="1736302"/>
                </a:cubicBezTo>
                <a:cubicBezTo>
                  <a:pt x="7362791" y="1736302"/>
                  <a:pt x="7356228" y="1730468"/>
                  <a:pt x="7356228" y="1722446"/>
                </a:cubicBezTo>
                <a:cubicBezTo>
                  <a:pt x="7356228" y="1716612"/>
                  <a:pt x="7362791" y="1710049"/>
                  <a:pt x="7370084" y="1710049"/>
                </a:cubicBezTo>
                <a:close/>
                <a:moveTo>
                  <a:pt x="7294422" y="1710049"/>
                </a:moveTo>
                <a:cubicBezTo>
                  <a:pt x="7302444" y="1710049"/>
                  <a:pt x="7308278" y="1716612"/>
                  <a:pt x="7308278" y="1722446"/>
                </a:cubicBezTo>
                <a:cubicBezTo>
                  <a:pt x="7308278" y="1730468"/>
                  <a:pt x="7302444" y="1736302"/>
                  <a:pt x="7294422" y="1736302"/>
                </a:cubicBezTo>
                <a:cubicBezTo>
                  <a:pt x="7288588" y="1736302"/>
                  <a:pt x="7282025" y="1730468"/>
                  <a:pt x="7282025" y="1722446"/>
                </a:cubicBezTo>
                <a:cubicBezTo>
                  <a:pt x="7282025" y="1716612"/>
                  <a:pt x="7288588" y="1710049"/>
                  <a:pt x="7294422" y="1710049"/>
                </a:cubicBezTo>
                <a:close/>
                <a:moveTo>
                  <a:pt x="7223591" y="1710049"/>
                </a:moveTo>
                <a:cubicBezTo>
                  <a:pt x="7231613" y="1710049"/>
                  <a:pt x="7237447" y="1716612"/>
                  <a:pt x="7237447" y="1722446"/>
                </a:cubicBezTo>
                <a:cubicBezTo>
                  <a:pt x="7237447" y="1730468"/>
                  <a:pt x="7231613" y="1736302"/>
                  <a:pt x="7223591" y="1736302"/>
                </a:cubicBezTo>
                <a:cubicBezTo>
                  <a:pt x="7217757" y="1736302"/>
                  <a:pt x="7211194" y="1730468"/>
                  <a:pt x="7211194" y="1722446"/>
                </a:cubicBezTo>
                <a:cubicBezTo>
                  <a:pt x="7211194" y="1716612"/>
                  <a:pt x="7217757" y="1710049"/>
                  <a:pt x="7223591" y="1710049"/>
                </a:cubicBezTo>
                <a:close/>
                <a:moveTo>
                  <a:pt x="7583507" y="1639217"/>
                </a:moveTo>
                <a:cubicBezTo>
                  <a:pt x="7591291" y="1639217"/>
                  <a:pt x="7598297" y="1643592"/>
                  <a:pt x="7598297" y="1651614"/>
                </a:cubicBezTo>
                <a:cubicBezTo>
                  <a:pt x="7598297" y="1659636"/>
                  <a:pt x="7591291" y="1665470"/>
                  <a:pt x="7583507" y="1665470"/>
                </a:cubicBezTo>
                <a:cubicBezTo>
                  <a:pt x="7574945" y="1665470"/>
                  <a:pt x="7568718" y="1659636"/>
                  <a:pt x="7568718" y="1651614"/>
                </a:cubicBezTo>
                <a:cubicBezTo>
                  <a:pt x="7568718" y="1643592"/>
                  <a:pt x="7574945" y="1639217"/>
                  <a:pt x="7583507" y="1639217"/>
                </a:cubicBezTo>
                <a:close/>
                <a:moveTo>
                  <a:pt x="7511745" y="1639217"/>
                </a:moveTo>
                <a:cubicBezTo>
                  <a:pt x="7519038" y="1639217"/>
                  <a:pt x="7524143" y="1643592"/>
                  <a:pt x="7524143" y="1651614"/>
                </a:cubicBezTo>
                <a:cubicBezTo>
                  <a:pt x="7524143" y="1659636"/>
                  <a:pt x="7519038" y="1665470"/>
                  <a:pt x="7511745" y="1665470"/>
                </a:cubicBezTo>
                <a:cubicBezTo>
                  <a:pt x="7503723" y="1665470"/>
                  <a:pt x="7497889" y="1659636"/>
                  <a:pt x="7497889" y="1651614"/>
                </a:cubicBezTo>
                <a:cubicBezTo>
                  <a:pt x="7497889" y="1643592"/>
                  <a:pt x="7503723" y="1639217"/>
                  <a:pt x="7511745" y="1639217"/>
                </a:cubicBezTo>
                <a:close/>
                <a:moveTo>
                  <a:pt x="7440913" y="1639217"/>
                </a:moveTo>
                <a:cubicBezTo>
                  <a:pt x="7446747" y="1639217"/>
                  <a:pt x="7453310" y="1643592"/>
                  <a:pt x="7453310" y="1651614"/>
                </a:cubicBezTo>
                <a:cubicBezTo>
                  <a:pt x="7453310" y="1659636"/>
                  <a:pt x="7446747" y="1665470"/>
                  <a:pt x="7440913" y="1665470"/>
                </a:cubicBezTo>
                <a:cubicBezTo>
                  <a:pt x="7432891" y="1665470"/>
                  <a:pt x="7427057" y="1659636"/>
                  <a:pt x="7427057" y="1651614"/>
                </a:cubicBezTo>
                <a:cubicBezTo>
                  <a:pt x="7427057" y="1643592"/>
                  <a:pt x="7432891" y="1639217"/>
                  <a:pt x="7440913" y="1639217"/>
                </a:cubicBezTo>
                <a:close/>
                <a:moveTo>
                  <a:pt x="7370084" y="1639217"/>
                </a:moveTo>
                <a:cubicBezTo>
                  <a:pt x="7376647" y="1639217"/>
                  <a:pt x="7382481" y="1643592"/>
                  <a:pt x="7382481" y="1651614"/>
                </a:cubicBezTo>
                <a:cubicBezTo>
                  <a:pt x="7382481" y="1659636"/>
                  <a:pt x="7376647" y="1665470"/>
                  <a:pt x="7370084" y="1665470"/>
                </a:cubicBezTo>
                <a:cubicBezTo>
                  <a:pt x="7362791" y="1665470"/>
                  <a:pt x="7356228" y="1659636"/>
                  <a:pt x="7356228" y="1651614"/>
                </a:cubicBezTo>
                <a:cubicBezTo>
                  <a:pt x="7356228" y="1643592"/>
                  <a:pt x="7362791" y="1639217"/>
                  <a:pt x="7370084" y="1639217"/>
                </a:cubicBezTo>
                <a:close/>
                <a:moveTo>
                  <a:pt x="7294422" y="1639217"/>
                </a:moveTo>
                <a:cubicBezTo>
                  <a:pt x="7302444" y="1639217"/>
                  <a:pt x="7308278" y="1643592"/>
                  <a:pt x="7308278" y="1651614"/>
                </a:cubicBezTo>
                <a:cubicBezTo>
                  <a:pt x="7308278" y="1659636"/>
                  <a:pt x="7302444" y="1665470"/>
                  <a:pt x="7294422" y="1665470"/>
                </a:cubicBezTo>
                <a:cubicBezTo>
                  <a:pt x="7288588" y="1665470"/>
                  <a:pt x="7282025" y="1659636"/>
                  <a:pt x="7282025" y="1651614"/>
                </a:cubicBezTo>
                <a:cubicBezTo>
                  <a:pt x="7282025" y="1643592"/>
                  <a:pt x="7288588" y="1639217"/>
                  <a:pt x="7294422" y="1639217"/>
                </a:cubicBezTo>
                <a:close/>
                <a:moveTo>
                  <a:pt x="7223591" y="1639217"/>
                </a:moveTo>
                <a:cubicBezTo>
                  <a:pt x="7231613" y="1639217"/>
                  <a:pt x="7237447" y="1643592"/>
                  <a:pt x="7237447" y="1651614"/>
                </a:cubicBezTo>
                <a:cubicBezTo>
                  <a:pt x="7237447" y="1659636"/>
                  <a:pt x="7231613" y="1665470"/>
                  <a:pt x="7223591" y="1665470"/>
                </a:cubicBezTo>
                <a:cubicBezTo>
                  <a:pt x="7217757" y="1665470"/>
                  <a:pt x="7211194" y="1659636"/>
                  <a:pt x="7211194" y="1651614"/>
                </a:cubicBezTo>
                <a:cubicBezTo>
                  <a:pt x="7211194" y="1643592"/>
                  <a:pt x="7217757" y="1639217"/>
                  <a:pt x="7223591" y="1639217"/>
                </a:cubicBezTo>
                <a:close/>
                <a:moveTo>
                  <a:pt x="7152761" y="1639217"/>
                </a:moveTo>
                <a:cubicBezTo>
                  <a:pt x="7160783" y="1639217"/>
                  <a:pt x="7166617" y="1643592"/>
                  <a:pt x="7166617" y="1651614"/>
                </a:cubicBezTo>
                <a:cubicBezTo>
                  <a:pt x="7166617" y="1659636"/>
                  <a:pt x="7160783" y="1665470"/>
                  <a:pt x="7152761" y="1665470"/>
                </a:cubicBezTo>
                <a:cubicBezTo>
                  <a:pt x="7144739" y="1665470"/>
                  <a:pt x="7140364" y="1659636"/>
                  <a:pt x="7140364" y="1651614"/>
                </a:cubicBezTo>
                <a:cubicBezTo>
                  <a:pt x="7140364" y="1643592"/>
                  <a:pt x="7144739" y="1639217"/>
                  <a:pt x="7152761" y="1639217"/>
                </a:cubicBezTo>
                <a:close/>
                <a:moveTo>
                  <a:pt x="7511745" y="1568388"/>
                </a:moveTo>
                <a:cubicBezTo>
                  <a:pt x="7519038" y="1568388"/>
                  <a:pt x="7524143" y="1574614"/>
                  <a:pt x="7524143" y="1583176"/>
                </a:cubicBezTo>
                <a:cubicBezTo>
                  <a:pt x="7524143" y="1591738"/>
                  <a:pt x="7519038" y="1597964"/>
                  <a:pt x="7511745" y="1597964"/>
                </a:cubicBezTo>
                <a:cubicBezTo>
                  <a:pt x="7503723" y="1597964"/>
                  <a:pt x="7497889" y="1591738"/>
                  <a:pt x="7497889" y="1583176"/>
                </a:cubicBezTo>
                <a:cubicBezTo>
                  <a:pt x="7497889" y="1574614"/>
                  <a:pt x="7503723" y="1568388"/>
                  <a:pt x="7511745" y="1568388"/>
                </a:cubicBezTo>
                <a:close/>
                <a:moveTo>
                  <a:pt x="7440913" y="1568388"/>
                </a:moveTo>
                <a:cubicBezTo>
                  <a:pt x="7446747" y="1568388"/>
                  <a:pt x="7453310" y="1574614"/>
                  <a:pt x="7453310" y="1583176"/>
                </a:cubicBezTo>
                <a:cubicBezTo>
                  <a:pt x="7453310" y="1591738"/>
                  <a:pt x="7446747" y="1597964"/>
                  <a:pt x="7440913" y="1597964"/>
                </a:cubicBezTo>
                <a:cubicBezTo>
                  <a:pt x="7432891" y="1597964"/>
                  <a:pt x="7427057" y="1591738"/>
                  <a:pt x="7427057" y="1583176"/>
                </a:cubicBezTo>
                <a:cubicBezTo>
                  <a:pt x="7427057" y="1574614"/>
                  <a:pt x="7432891" y="1568388"/>
                  <a:pt x="7440913" y="1568388"/>
                </a:cubicBezTo>
                <a:close/>
                <a:moveTo>
                  <a:pt x="7370084" y="1568388"/>
                </a:moveTo>
                <a:cubicBezTo>
                  <a:pt x="7376647" y="1568388"/>
                  <a:pt x="7382481" y="1574614"/>
                  <a:pt x="7382481" y="1583176"/>
                </a:cubicBezTo>
                <a:cubicBezTo>
                  <a:pt x="7382481" y="1591738"/>
                  <a:pt x="7376647" y="1597964"/>
                  <a:pt x="7370084" y="1597964"/>
                </a:cubicBezTo>
                <a:cubicBezTo>
                  <a:pt x="7362791" y="1597964"/>
                  <a:pt x="7356228" y="1591738"/>
                  <a:pt x="7356228" y="1583176"/>
                </a:cubicBezTo>
                <a:cubicBezTo>
                  <a:pt x="7356228" y="1574614"/>
                  <a:pt x="7362791" y="1568388"/>
                  <a:pt x="7370084" y="1568388"/>
                </a:cubicBezTo>
                <a:close/>
                <a:moveTo>
                  <a:pt x="7294422" y="1568388"/>
                </a:moveTo>
                <a:cubicBezTo>
                  <a:pt x="7302444" y="1568388"/>
                  <a:pt x="7308278" y="1574614"/>
                  <a:pt x="7308278" y="1583176"/>
                </a:cubicBezTo>
                <a:cubicBezTo>
                  <a:pt x="7308278" y="1591738"/>
                  <a:pt x="7302444" y="1597964"/>
                  <a:pt x="7294422" y="1597964"/>
                </a:cubicBezTo>
                <a:cubicBezTo>
                  <a:pt x="7288588" y="1597964"/>
                  <a:pt x="7282025" y="1591738"/>
                  <a:pt x="7282025" y="1583176"/>
                </a:cubicBezTo>
                <a:cubicBezTo>
                  <a:pt x="7282025" y="1574614"/>
                  <a:pt x="7288588" y="1568388"/>
                  <a:pt x="7294422" y="1568388"/>
                </a:cubicBezTo>
                <a:close/>
                <a:moveTo>
                  <a:pt x="7223591" y="1568388"/>
                </a:moveTo>
                <a:cubicBezTo>
                  <a:pt x="7231613" y="1568388"/>
                  <a:pt x="7237447" y="1574614"/>
                  <a:pt x="7237447" y="1583176"/>
                </a:cubicBezTo>
                <a:cubicBezTo>
                  <a:pt x="7237447" y="1591738"/>
                  <a:pt x="7231613" y="1597964"/>
                  <a:pt x="7223591" y="1597964"/>
                </a:cubicBezTo>
                <a:cubicBezTo>
                  <a:pt x="7217757" y="1597964"/>
                  <a:pt x="7211194" y="1591738"/>
                  <a:pt x="7211194" y="1583176"/>
                </a:cubicBezTo>
                <a:cubicBezTo>
                  <a:pt x="7211194" y="1574614"/>
                  <a:pt x="7217757" y="1568388"/>
                  <a:pt x="7223591" y="1568388"/>
                </a:cubicBezTo>
                <a:close/>
                <a:moveTo>
                  <a:pt x="7152761" y="1568388"/>
                </a:moveTo>
                <a:cubicBezTo>
                  <a:pt x="7160783" y="1568388"/>
                  <a:pt x="7166617" y="1572763"/>
                  <a:pt x="7166617" y="1580785"/>
                </a:cubicBezTo>
                <a:cubicBezTo>
                  <a:pt x="7166617" y="1588807"/>
                  <a:pt x="7160783" y="1594641"/>
                  <a:pt x="7152761" y="1594641"/>
                </a:cubicBezTo>
                <a:cubicBezTo>
                  <a:pt x="7144739" y="1594641"/>
                  <a:pt x="7140364" y="1588807"/>
                  <a:pt x="7140364" y="1580785"/>
                </a:cubicBezTo>
                <a:cubicBezTo>
                  <a:pt x="7140364" y="1572763"/>
                  <a:pt x="7144739" y="1568388"/>
                  <a:pt x="7152761" y="1568388"/>
                </a:cubicBezTo>
                <a:close/>
                <a:moveTo>
                  <a:pt x="7084322" y="1568388"/>
                </a:moveTo>
                <a:cubicBezTo>
                  <a:pt x="7092106" y="1568388"/>
                  <a:pt x="7099111" y="1572763"/>
                  <a:pt x="7099111" y="1580785"/>
                </a:cubicBezTo>
                <a:cubicBezTo>
                  <a:pt x="7099111" y="1588807"/>
                  <a:pt x="7092106" y="1594641"/>
                  <a:pt x="7084322" y="1594641"/>
                </a:cubicBezTo>
                <a:cubicBezTo>
                  <a:pt x="7075760" y="1594641"/>
                  <a:pt x="7069533" y="1588807"/>
                  <a:pt x="7069533" y="1580785"/>
                </a:cubicBezTo>
                <a:cubicBezTo>
                  <a:pt x="7069533" y="1572763"/>
                  <a:pt x="7075760" y="1568388"/>
                  <a:pt x="7084322" y="1568388"/>
                </a:cubicBezTo>
                <a:close/>
                <a:moveTo>
                  <a:pt x="7440913" y="1494185"/>
                </a:moveTo>
                <a:cubicBezTo>
                  <a:pt x="7446747" y="1494185"/>
                  <a:pt x="7453310" y="1500411"/>
                  <a:pt x="7453310" y="1508973"/>
                </a:cubicBezTo>
                <a:cubicBezTo>
                  <a:pt x="7453310" y="1516756"/>
                  <a:pt x="7446747" y="1523761"/>
                  <a:pt x="7440913" y="1523761"/>
                </a:cubicBezTo>
                <a:cubicBezTo>
                  <a:pt x="7432891" y="1523761"/>
                  <a:pt x="7427057" y="1516756"/>
                  <a:pt x="7427057" y="1508973"/>
                </a:cubicBezTo>
                <a:cubicBezTo>
                  <a:pt x="7427057" y="1500411"/>
                  <a:pt x="7432891" y="1494185"/>
                  <a:pt x="7440913" y="1494185"/>
                </a:cubicBezTo>
                <a:close/>
                <a:moveTo>
                  <a:pt x="7370084" y="1494185"/>
                </a:moveTo>
                <a:cubicBezTo>
                  <a:pt x="7376647" y="1494185"/>
                  <a:pt x="7382481" y="1500411"/>
                  <a:pt x="7382481" y="1508973"/>
                </a:cubicBezTo>
                <a:cubicBezTo>
                  <a:pt x="7382481" y="1516756"/>
                  <a:pt x="7376647" y="1523761"/>
                  <a:pt x="7370084" y="1523761"/>
                </a:cubicBezTo>
                <a:cubicBezTo>
                  <a:pt x="7362791" y="1523761"/>
                  <a:pt x="7356228" y="1516756"/>
                  <a:pt x="7356228" y="1508973"/>
                </a:cubicBezTo>
                <a:cubicBezTo>
                  <a:pt x="7356228" y="1500411"/>
                  <a:pt x="7362791" y="1494185"/>
                  <a:pt x="7370084" y="1494185"/>
                </a:cubicBezTo>
                <a:close/>
                <a:moveTo>
                  <a:pt x="7294422" y="1494185"/>
                </a:moveTo>
                <a:cubicBezTo>
                  <a:pt x="7302444" y="1494185"/>
                  <a:pt x="7308278" y="1500411"/>
                  <a:pt x="7308278" y="1508973"/>
                </a:cubicBezTo>
                <a:cubicBezTo>
                  <a:pt x="7308278" y="1516756"/>
                  <a:pt x="7302444" y="1523761"/>
                  <a:pt x="7294422" y="1523761"/>
                </a:cubicBezTo>
                <a:cubicBezTo>
                  <a:pt x="7288588" y="1523761"/>
                  <a:pt x="7282025" y="1516756"/>
                  <a:pt x="7282025" y="1508973"/>
                </a:cubicBezTo>
                <a:cubicBezTo>
                  <a:pt x="7282025" y="1500411"/>
                  <a:pt x="7288588" y="1494185"/>
                  <a:pt x="7294422" y="1494185"/>
                </a:cubicBezTo>
                <a:close/>
                <a:moveTo>
                  <a:pt x="7223591" y="1494185"/>
                </a:moveTo>
                <a:cubicBezTo>
                  <a:pt x="7231613" y="1494185"/>
                  <a:pt x="7237447" y="1500411"/>
                  <a:pt x="7237447" y="1508973"/>
                </a:cubicBezTo>
                <a:cubicBezTo>
                  <a:pt x="7237447" y="1516756"/>
                  <a:pt x="7231613" y="1523761"/>
                  <a:pt x="7223591" y="1523761"/>
                </a:cubicBezTo>
                <a:cubicBezTo>
                  <a:pt x="7217757" y="1523761"/>
                  <a:pt x="7211194" y="1516756"/>
                  <a:pt x="7211194" y="1508973"/>
                </a:cubicBezTo>
                <a:cubicBezTo>
                  <a:pt x="7211194" y="1500411"/>
                  <a:pt x="7217757" y="1494185"/>
                  <a:pt x="7223591" y="1494185"/>
                </a:cubicBezTo>
                <a:close/>
                <a:moveTo>
                  <a:pt x="7152761" y="1494185"/>
                </a:moveTo>
                <a:cubicBezTo>
                  <a:pt x="7160783" y="1494185"/>
                  <a:pt x="7166617" y="1500411"/>
                  <a:pt x="7166617" y="1508973"/>
                </a:cubicBezTo>
                <a:cubicBezTo>
                  <a:pt x="7166617" y="1516756"/>
                  <a:pt x="7160783" y="1523761"/>
                  <a:pt x="7152761" y="1523761"/>
                </a:cubicBezTo>
                <a:cubicBezTo>
                  <a:pt x="7144739" y="1523761"/>
                  <a:pt x="7140364" y="1516756"/>
                  <a:pt x="7140364" y="1508973"/>
                </a:cubicBezTo>
                <a:cubicBezTo>
                  <a:pt x="7140364" y="1500411"/>
                  <a:pt x="7144739" y="1494185"/>
                  <a:pt x="7152761" y="1494185"/>
                </a:cubicBezTo>
                <a:close/>
                <a:moveTo>
                  <a:pt x="7084322" y="1494185"/>
                </a:moveTo>
                <a:cubicBezTo>
                  <a:pt x="7092106" y="1494185"/>
                  <a:pt x="7099111" y="1500411"/>
                  <a:pt x="7099111" y="1508973"/>
                </a:cubicBezTo>
                <a:cubicBezTo>
                  <a:pt x="7099111" y="1516756"/>
                  <a:pt x="7092106" y="1523761"/>
                  <a:pt x="7084322" y="1523761"/>
                </a:cubicBezTo>
                <a:cubicBezTo>
                  <a:pt x="7075760" y="1523761"/>
                  <a:pt x="7069533" y="1516756"/>
                  <a:pt x="7069533" y="1508973"/>
                </a:cubicBezTo>
                <a:cubicBezTo>
                  <a:pt x="7069533" y="1500411"/>
                  <a:pt x="7075760" y="1494185"/>
                  <a:pt x="7084322" y="1494185"/>
                </a:cubicBezTo>
                <a:close/>
                <a:moveTo>
                  <a:pt x="7013492" y="1494185"/>
                </a:moveTo>
                <a:cubicBezTo>
                  <a:pt x="7021275" y="1494185"/>
                  <a:pt x="7028280" y="1500411"/>
                  <a:pt x="7028280" y="1508973"/>
                </a:cubicBezTo>
                <a:cubicBezTo>
                  <a:pt x="7028280" y="1516756"/>
                  <a:pt x="7021275" y="1523761"/>
                  <a:pt x="7013492" y="1523761"/>
                </a:cubicBezTo>
                <a:cubicBezTo>
                  <a:pt x="7004930" y="1523761"/>
                  <a:pt x="6998704" y="1516756"/>
                  <a:pt x="6998704" y="1508973"/>
                </a:cubicBezTo>
                <a:cubicBezTo>
                  <a:pt x="6998704" y="1500411"/>
                  <a:pt x="7004930" y="1494185"/>
                  <a:pt x="7013492" y="1494185"/>
                </a:cubicBezTo>
                <a:close/>
                <a:moveTo>
                  <a:pt x="6939085" y="1494185"/>
                </a:moveTo>
                <a:cubicBezTo>
                  <a:pt x="6946378" y="1494185"/>
                  <a:pt x="6950753" y="1500411"/>
                  <a:pt x="6950753" y="1508973"/>
                </a:cubicBezTo>
                <a:cubicBezTo>
                  <a:pt x="6950753" y="1516756"/>
                  <a:pt x="6946378" y="1523761"/>
                  <a:pt x="6939085" y="1523761"/>
                </a:cubicBezTo>
                <a:cubicBezTo>
                  <a:pt x="6931063" y="1523761"/>
                  <a:pt x="6924500" y="1516756"/>
                  <a:pt x="6924500" y="1508973"/>
                </a:cubicBezTo>
                <a:cubicBezTo>
                  <a:pt x="6924500" y="1500411"/>
                  <a:pt x="6931063" y="1494185"/>
                  <a:pt x="6939085" y="1494185"/>
                </a:cubicBezTo>
                <a:close/>
                <a:moveTo>
                  <a:pt x="83229" y="1426727"/>
                </a:moveTo>
                <a:cubicBezTo>
                  <a:pt x="90521" y="1426727"/>
                  <a:pt x="97085" y="1431102"/>
                  <a:pt x="97085" y="1439124"/>
                </a:cubicBezTo>
                <a:cubicBezTo>
                  <a:pt x="97085" y="1446417"/>
                  <a:pt x="90521" y="1452980"/>
                  <a:pt x="83229" y="1452980"/>
                </a:cubicBezTo>
                <a:cubicBezTo>
                  <a:pt x="76665" y="1452980"/>
                  <a:pt x="70831" y="1446417"/>
                  <a:pt x="70831" y="1439124"/>
                </a:cubicBezTo>
                <a:cubicBezTo>
                  <a:pt x="70831" y="1432561"/>
                  <a:pt x="76665" y="1426727"/>
                  <a:pt x="83229" y="1426727"/>
                </a:cubicBezTo>
                <a:close/>
                <a:moveTo>
                  <a:pt x="11993" y="1426727"/>
                </a:moveTo>
                <a:cubicBezTo>
                  <a:pt x="20237" y="1426727"/>
                  <a:pt x="26234" y="1432561"/>
                  <a:pt x="26234" y="1439124"/>
                </a:cubicBezTo>
                <a:cubicBezTo>
                  <a:pt x="26234" y="1446417"/>
                  <a:pt x="20237" y="1452980"/>
                  <a:pt x="11993" y="1452980"/>
                </a:cubicBezTo>
                <a:cubicBezTo>
                  <a:pt x="5996" y="1452980"/>
                  <a:pt x="0" y="1446417"/>
                  <a:pt x="0" y="1439124"/>
                </a:cubicBezTo>
                <a:cubicBezTo>
                  <a:pt x="0" y="1432561"/>
                  <a:pt x="5996" y="1426727"/>
                  <a:pt x="11993" y="1426727"/>
                </a:cubicBezTo>
                <a:close/>
                <a:moveTo>
                  <a:pt x="7370084" y="1423353"/>
                </a:moveTo>
                <a:cubicBezTo>
                  <a:pt x="7376647" y="1423353"/>
                  <a:pt x="7382481" y="1429580"/>
                  <a:pt x="7382481" y="1438142"/>
                </a:cubicBezTo>
                <a:cubicBezTo>
                  <a:pt x="7382481" y="1445926"/>
                  <a:pt x="7376647" y="1452931"/>
                  <a:pt x="7370084" y="1452931"/>
                </a:cubicBezTo>
                <a:cubicBezTo>
                  <a:pt x="7362791" y="1452931"/>
                  <a:pt x="7356228" y="1445926"/>
                  <a:pt x="7356228" y="1438142"/>
                </a:cubicBezTo>
                <a:cubicBezTo>
                  <a:pt x="7356228" y="1429580"/>
                  <a:pt x="7362791" y="1423353"/>
                  <a:pt x="7370084" y="1423353"/>
                </a:cubicBezTo>
                <a:close/>
                <a:moveTo>
                  <a:pt x="7294422" y="1423353"/>
                </a:moveTo>
                <a:cubicBezTo>
                  <a:pt x="7302444" y="1423353"/>
                  <a:pt x="7308278" y="1429580"/>
                  <a:pt x="7308278" y="1438142"/>
                </a:cubicBezTo>
                <a:cubicBezTo>
                  <a:pt x="7308278" y="1445926"/>
                  <a:pt x="7302444" y="1452931"/>
                  <a:pt x="7294422" y="1452931"/>
                </a:cubicBezTo>
                <a:cubicBezTo>
                  <a:pt x="7288588" y="1452931"/>
                  <a:pt x="7282025" y="1445926"/>
                  <a:pt x="7282025" y="1438142"/>
                </a:cubicBezTo>
                <a:cubicBezTo>
                  <a:pt x="7282025" y="1429580"/>
                  <a:pt x="7288588" y="1423353"/>
                  <a:pt x="7294422" y="1423353"/>
                </a:cubicBezTo>
                <a:close/>
                <a:moveTo>
                  <a:pt x="7223591" y="1423353"/>
                </a:moveTo>
                <a:cubicBezTo>
                  <a:pt x="7231613" y="1423353"/>
                  <a:pt x="7237447" y="1429580"/>
                  <a:pt x="7237447" y="1438142"/>
                </a:cubicBezTo>
                <a:cubicBezTo>
                  <a:pt x="7237447" y="1445926"/>
                  <a:pt x="7231613" y="1452931"/>
                  <a:pt x="7223591" y="1452931"/>
                </a:cubicBezTo>
                <a:cubicBezTo>
                  <a:pt x="7217757" y="1452931"/>
                  <a:pt x="7211194" y="1445926"/>
                  <a:pt x="7211194" y="1438142"/>
                </a:cubicBezTo>
                <a:cubicBezTo>
                  <a:pt x="7211194" y="1429580"/>
                  <a:pt x="7215569" y="1423353"/>
                  <a:pt x="7223591" y="1423353"/>
                </a:cubicBezTo>
                <a:close/>
                <a:moveTo>
                  <a:pt x="7155152" y="1423353"/>
                </a:moveTo>
                <a:cubicBezTo>
                  <a:pt x="7163714" y="1423353"/>
                  <a:pt x="7169940" y="1429580"/>
                  <a:pt x="7169940" y="1438142"/>
                </a:cubicBezTo>
                <a:cubicBezTo>
                  <a:pt x="7169940" y="1445926"/>
                  <a:pt x="7163714" y="1452931"/>
                  <a:pt x="7155152" y="1452931"/>
                </a:cubicBezTo>
                <a:cubicBezTo>
                  <a:pt x="7146590" y="1452931"/>
                  <a:pt x="7141920" y="1445926"/>
                  <a:pt x="7141920" y="1438142"/>
                </a:cubicBezTo>
                <a:cubicBezTo>
                  <a:pt x="7140364" y="1429580"/>
                  <a:pt x="7146590" y="1423353"/>
                  <a:pt x="7155152" y="1423353"/>
                </a:cubicBezTo>
                <a:close/>
                <a:moveTo>
                  <a:pt x="7084322" y="1423353"/>
                </a:moveTo>
                <a:cubicBezTo>
                  <a:pt x="7092106" y="1423353"/>
                  <a:pt x="7099111" y="1429580"/>
                  <a:pt x="7099111" y="1438142"/>
                </a:cubicBezTo>
                <a:cubicBezTo>
                  <a:pt x="7099111" y="1445926"/>
                  <a:pt x="7092106" y="1452931"/>
                  <a:pt x="7084322" y="1452931"/>
                </a:cubicBezTo>
                <a:cubicBezTo>
                  <a:pt x="7075760" y="1452931"/>
                  <a:pt x="7069533" y="1445926"/>
                  <a:pt x="7069533" y="1438142"/>
                </a:cubicBezTo>
                <a:cubicBezTo>
                  <a:pt x="7069533" y="1429580"/>
                  <a:pt x="7075760" y="1423353"/>
                  <a:pt x="7084322" y="1423353"/>
                </a:cubicBezTo>
                <a:close/>
                <a:moveTo>
                  <a:pt x="7013492" y="1423353"/>
                </a:moveTo>
                <a:cubicBezTo>
                  <a:pt x="7021275" y="1423353"/>
                  <a:pt x="7028280" y="1429580"/>
                  <a:pt x="7028280" y="1438142"/>
                </a:cubicBezTo>
                <a:cubicBezTo>
                  <a:pt x="7028280" y="1445926"/>
                  <a:pt x="7021275" y="1452931"/>
                  <a:pt x="7013492" y="1452931"/>
                </a:cubicBezTo>
                <a:cubicBezTo>
                  <a:pt x="7004930" y="1452931"/>
                  <a:pt x="6998704" y="1445926"/>
                  <a:pt x="6998704" y="1438142"/>
                </a:cubicBezTo>
                <a:cubicBezTo>
                  <a:pt x="6998704" y="1429580"/>
                  <a:pt x="7004930" y="1423353"/>
                  <a:pt x="7013492" y="1423353"/>
                </a:cubicBezTo>
                <a:close/>
                <a:moveTo>
                  <a:pt x="6939085" y="1423353"/>
                </a:moveTo>
                <a:cubicBezTo>
                  <a:pt x="6946378" y="1423353"/>
                  <a:pt x="6950753" y="1429580"/>
                  <a:pt x="6950753" y="1438142"/>
                </a:cubicBezTo>
                <a:cubicBezTo>
                  <a:pt x="6950753" y="1445926"/>
                  <a:pt x="6946378" y="1452931"/>
                  <a:pt x="6939085" y="1452931"/>
                </a:cubicBezTo>
                <a:cubicBezTo>
                  <a:pt x="6931063" y="1452931"/>
                  <a:pt x="6924500" y="1445926"/>
                  <a:pt x="6924500" y="1438142"/>
                </a:cubicBezTo>
                <a:cubicBezTo>
                  <a:pt x="6924500" y="1429580"/>
                  <a:pt x="6931063" y="1423353"/>
                  <a:pt x="6939085" y="1423353"/>
                </a:cubicBezTo>
                <a:close/>
                <a:moveTo>
                  <a:pt x="6867525" y="1423353"/>
                </a:moveTo>
                <a:cubicBezTo>
                  <a:pt x="6874088" y="1423353"/>
                  <a:pt x="6879922" y="1429580"/>
                  <a:pt x="6879922" y="1438142"/>
                </a:cubicBezTo>
                <a:cubicBezTo>
                  <a:pt x="6879922" y="1445926"/>
                  <a:pt x="6874088" y="1452931"/>
                  <a:pt x="6867525" y="1452931"/>
                </a:cubicBezTo>
                <a:cubicBezTo>
                  <a:pt x="6860232" y="1452931"/>
                  <a:pt x="6853669" y="1445926"/>
                  <a:pt x="6853669" y="1438142"/>
                </a:cubicBezTo>
                <a:cubicBezTo>
                  <a:pt x="6853669" y="1429580"/>
                  <a:pt x="6860232" y="1423353"/>
                  <a:pt x="6867525" y="1423353"/>
                </a:cubicBezTo>
                <a:close/>
                <a:moveTo>
                  <a:pt x="6796696" y="1423353"/>
                </a:moveTo>
                <a:cubicBezTo>
                  <a:pt x="6803259" y="1423353"/>
                  <a:pt x="6809093" y="1429580"/>
                  <a:pt x="6809093" y="1438142"/>
                </a:cubicBezTo>
                <a:cubicBezTo>
                  <a:pt x="6809093" y="1445926"/>
                  <a:pt x="6803259" y="1452931"/>
                  <a:pt x="6796696" y="1452931"/>
                </a:cubicBezTo>
                <a:cubicBezTo>
                  <a:pt x="6789403" y="1452931"/>
                  <a:pt x="6782840" y="1445926"/>
                  <a:pt x="6782840" y="1438142"/>
                </a:cubicBezTo>
                <a:cubicBezTo>
                  <a:pt x="6782840" y="1429580"/>
                  <a:pt x="6789403" y="1423353"/>
                  <a:pt x="6796696" y="1423353"/>
                </a:cubicBezTo>
                <a:close/>
                <a:moveTo>
                  <a:pt x="155518" y="1355896"/>
                </a:moveTo>
                <a:cubicBezTo>
                  <a:pt x="161352" y="1355896"/>
                  <a:pt x="167916" y="1360271"/>
                  <a:pt x="167916" y="1368293"/>
                </a:cubicBezTo>
                <a:cubicBezTo>
                  <a:pt x="167916" y="1375586"/>
                  <a:pt x="161352" y="1382149"/>
                  <a:pt x="155518" y="1382149"/>
                </a:cubicBezTo>
                <a:cubicBezTo>
                  <a:pt x="147496" y="1382149"/>
                  <a:pt x="141662" y="1375586"/>
                  <a:pt x="141662" y="1368293"/>
                </a:cubicBezTo>
                <a:cubicBezTo>
                  <a:pt x="141662" y="1360271"/>
                  <a:pt x="147496" y="1355896"/>
                  <a:pt x="155518" y="1355896"/>
                </a:cubicBezTo>
                <a:close/>
                <a:moveTo>
                  <a:pt x="83230" y="1355896"/>
                </a:moveTo>
                <a:cubicBezTo>
                  <a:pt x="90523" y="1355896"/>
                  <a:pt x="97086" y="1360271"/>
                  <a:pt x="97086" y="1368293"/>
                </a:cubicBezTo>
                <a:cubicBezTo>
                  <a:pt x="97086" y="1375586"/>
                  <a:pt x="90523" y="1382149"/>
                  <a:pt x="83230" y="1382149"/>
                </a:cubicBezTo>
                <a:cubicBezTo>
                  <a:pt x="76667" y="1382149"/>
                  <a:pt x="70832" y="1375586"/>
                  <a:pt x="70832" y="1368293"/>
                </a:cubicBezTo>
                <a:cubicBezTo>
                  <a:pt x="70832" y="1360271"/>
                  <a:pt x="76667" y="1355896"/>
                  <a:pt x="83230" y="1355896"/>
                </a:cubicBezTo>
                <a:close/>
                <a:moveTo>
                  <a:pt x="11994" y="1355896"/>
                </a:moveTo>
                <a:cubicBezTo>
                  <a:pt x="20239" y="1355896"/>
                  <a:pt x="26235" y="1360271"/>
                  <a:pt x="26235" y="1368293"/>
                </a:cubicBezTo>
                <a:cubicBezTo>
                  <a:pt x="26235" y="1375586"/>
                  <a:pt x="20239" y="1382149"/>
                  <a:pt x="11994" y="1382149"/>
                </a:cubicBezTo>
                <a:cubicBezTo>
                  <a:pt x="5998" y="1382149"/>
                  <a:pt x="2" y="1375586"/>
                  <a:pt x="2" y="1368293"/>
                </a:cubicBezTo>
                <a:cubicBezTo>
                  <a:pt x="2" y="1360271"/>
                  <a:pt x="5998" y="1355896"/>
                  <a:pt x="11994" y="1355896"/>
                </a:cubicBezTo>
                <a:close/>
                <a:moveTo>
                  <a:pt x="7294422" y="1352524"/>
                </a:moveTo>
                <a:cubicBezTo>
                  <a:pt x="7302444" y="1352524"/>
                  <a:pt x="7308278" y="1359087"/>
                  <a:pt x="7308278" y="1367109"/>
                </a:cubicBezTo>
                <a:cubicBezTo>
                  <a:pt x="7308278" y="1374402"/>
                  <a:pt x="7302444" y="1378777"/>
                  <a:pt x="7294422" y="1378777"/>
                </a:cubicBezTo>
                <a:cubicBezTo>
                  <a:pt x="7288588" y="1378777"/>
                  <a:pt x="7282025" y="1374402"/>
                  <a:pt x="7282025" y="1367109"/>
                </a:cubicBezTo>
                <a:cubicBezTo>
                  <a:pt x="7282025" y="1359087"/>
                  <a:pt x="7288588" y="1352524"/>
                  <a:pt x="7294422" y="1352524"/>
                </a:cubicBezTo>
                <a:close/>
                <a:moveTo>
                  <a:pt x="7223591" y="1352524"/>
                </a:moveTo>
                <a:cubicBezTo>
                  <a:pt x="7231613" y="1352524"/>
                  <a:pt x="7237447" y="1359087"/>
                  <a:pt x="7237447" y="1367109"/>
                </a:cubicBezTo>
                <a:cubicBezTo>
                  <a:pt x="7237447" y="1374402"/>
                  <a:pt x="7231613" y="1378777"/>
                  <a:pt x="7223591" y="1378777"/>
                </a:cubicBezTo>
                <a:cubicBezTo>
                  <a:pt x="7215569" y="1378777"/>
                  <a:pt x="7211194" y="1374402"/>
                  <a:pt x="7211194" y="1367109"/>
                </a:cubicBezTo>
                <a:cubicBezTo>
                  <a:pt x="7211194" y="1359087"/>
                  <a:pt x="7215569" y="1352524"/>
                  <a:pt x="7223591" y="1352524"/>
                </a:cubicBezTo>
                <a:close/>
                <a:moveTo>
                  <a:pt x="7155152" y="1352524"/>
                </a:moveTo>
                <a:cubicBezTo>
                  <a:pt x="7163714" y="1352524"/>
                  <a:pt x="7169940" y="1359087"/>
                  <a:pt x="7169940" y="1367109"/>
                </a:cubicBezTo>
                <a:cubicBezTo>
                  <a:pt x="7169940" y="1374402"/>
                  <a:pt x="7163714" y="1378777"/>
                  <a:pt x="7155152" y="1378777"/>
                </a:cubicBezTo>
                <a:cubicBezTo>
                  <a:pt x="7146590" y="1378777"/>
                  <a:pt x="7140364" y="1374402"/>
                  <a:pt x="7140364" y="1367109"/>
                </a:cubicBezTo>
                <a:cubicBezTo>
                  <a:pt x="7140364" y="1359087"/>
                  <a:pt x="7146590" y="1352524"/>
                  <a:pt x="7155152" y="1352524"/>
                </a:cubicBezTo>
                <a:close/>
                <a:moveTo>
                  <a:pt x="7084322" y="1352524"/>
                </a:moveTo>
                <a:cubicBezTo>
                  <a:pt x="7092106" y="1352524"/>
                  <a:pt x="7099111" y="1359087"/>
                  <a:pt x="7099111" y="1367109"/>
                </a:cubicBezTo>
                <a:cubicBezTo>
                  <a:pt x="7099111" y="1374402"/>
                  <a:pt x="7092106" y="1378777"/>
                  <a:pt x="7084322" y="1378777"/>
                </a:cubicBezTo>
                <a:cubicBezTo>
                  <a:pt x="7075760" y="1378777"/>
                  <a:pt x="7069533" y="1374402"/>
                  <a:pt x="7069533" y="1367109"/>
                </a:cubicBezTo>
                <a:cubicBezTo>
                  <a:pt x="7069533" y="1359087"/>
                  <a:pt x="7075760" y="1352524"/>
                  <a:pt x="7084322" y="1352524"/>
                </a:cubicBezTo>
                <a:close/>
                <a:moveTo>
                  <a:pt x="7013492" y="1352524"/>
                </a:moveTo>
                <a:cubicBezTo>
                  <a:pt x="7021275" y="1352524"/>
                  <a:pt x="7028280" y="1359087"/>
                  <a:pt x="7028280" y="1367109"/>
                </a:cubicBezTo>
                <a:cubicBezTo>
                  <a:pt x="7028280" y="1374402"/>
                  <a:pt x="7021275" y="1378777"/>
                  <a:pt x="7013492" y="1378777"/>
                </a:cubicBezTo>
                <a:cubicBezTo>
                  <a:pt x="7004930" y="1378777"/>
                  <a:pt x="6998704" y="1374402"/>
                  <a:pt x="6998704" y="1367109"/>
                </a:cubicBezTo>
                <a:cubicBezTo>
                  <a:pt x="6998704" y="1359087"/>
                  <a:pt x="7004930" y="1352524"/>
                  <a:pt x="7013492" y="1352524"/>
                </a:cubicBezTo>
                <a:close/>
                <a:moveTo>
                  <a:pt x="6939085" y="1352524"/>
                </a:moveTo>
                <a:cubicBezTo>
                  <a:pt x="6946378" y="1352524"/>
                  <a:pt x="6950753" y="1359354"/>
                  <a:pt x="6950753" y="1367701"/>
                </a:cubicBezTo>
                <a:cubicBezTo>
                  <a:pt x="6950753" y="1375290"/>
                  <a:pt x="6946378" y="1382120"/>
                  <a:pt x="6939085" y="1382120"/>
                </a:cubicBezTo>
                <a:cubicBezTo>
                  <a:pt x="6931063" y="1382120"/>
                  <a:pt x="6924500" y="1375290"/>
                  <a:pt x="6924500" y="1367701"/>
                </a:cubicBezTo>
                <a:cubicBezTo>
                  <a:pt x="6924500" y="1359354"/>
                  <a:pt x="6931063" y="1352524"/>
                  <a:pt x="6939085" y="1352524"/>
                </a:cubicBezTo>
                <a:close/>
                <a:moveTo>
                  <a:pt x="6867525" y="1352524"/>
                </a:moveTo>
                <a:cubicBezTo>
                  <a:pt x="6874088" y="1352524"/>
                  <a:pt x="6879922" y="1359354"/>
                  <a:pt x="6879922" y="1367701"/>
                </a:cubicBezTo>
                <a:cubicBezTo>
                  <a:pt x="6879922" y="1375290"/>
                  <a:pt x="6874088" y="1382120"/>
                  <a:pt x="6867525" y="1382120"/>
                </a:cubicBezTo>
                <a:cubicBezTo>
                  <a:pt x="6860232" y="1382120"/>
                  <a:pt x="6853669" y="1375290"/>
                  <a:pt x="6853669" y="1367701"/>
                </a:cubicBezTo>
                <a:cubicBezTo>
                  <a:pt x="6853669" y="1359354"/>
                  <a:pt x="6860232" y="1352524"/>
                  <a:pt x="6867525" y="1352524"/>
                </a:cubicBezTo>
                <a:close/>
                <a:moveTo>
                  <a:pt x="6796696" y="1352524"/>
                </a:moveTo>
                <a:cubicBezTo>
                  <a:pt x="6803259" y="1352524"/>
                  <a:pt x="6809093" y="1359354"/>
                  <a:pt x="6809093" y="1367701"/>
                </a:cubicBezTo>
                <a:cubicBezTo>
                  <a:pt x="6809093" y="1375290"/>
                  <a:pt x="6803259" y="1382120"/>
                  <a:pt x="6796696" y="1382120"/>
                </a:cubicBezTo>
                <a:cubicBezTo>
                  <a:pt x="6789403" y="1382120"/>
                  <a:pt x="6782840" y="1375290"/>
                  <a:pt x="6782840" y="1367701"/>
                </a:cubicBezTo>
                <a:cubicBezTo>
                  <a:pt x="6782840" y="1359354"/>
                  <a:pt x="6789403" y="1352524"/>
                  <a:pt x="6796696" y="1352524"/>
                </a:cubicBezTo>
                <a:close/>
                <a:moveTo>
                  <a:pt x="6724405" y="1352524"/>
                </a:moveTo>
                <a:cubicBezTo>
                  <a:pt x="6732427" y="1352524"/>
                  <a:pt x="6738261" y="1359354"/>
                  <a:pt x="6738261" y="1367701"/>
                </a:cubicBezTo>
                <a:cubicBezTo>
                  <a:pt x="6738261" y="1375290"/>
                  <a:pt x="6732427" y="1382120"/>
                  <a:pt x="6724405" y="1382120"/>
                </a:cubicBezTo>
                <a:cubicBezTo>
                  <a:pt x="6718571" y="1382120"/>
                  <a:pt x="6712008" y="1375290"/>
                  <a:pt x="6712008" y="1367701"/>
                </a:cubicBezTo>
                <a:cubicBezTo>
                  <a:pt x="6712008" y="1359354"/>
                  <a:pt x="6718571" y="1352524"/>
                  <a:pt x="6724405" y="1352524"/>
                </a:cubicBezTo>
                <a:close/>
                <a:moveTo>
                  <a:pt x="6653576" y="1352524"/>
                </a:moveTo>
                <a:cubicBezTo>
                  <a:pt x="6660869" y="1352524"/>
                  <a:pt x="6667432" y="1359354"/>
                  <a:pt x="6667432" y="1367701"/>
                </a:cubicBezTo>
                <a:cubicBezTo>
                  <a:pt x="6667432" y="1375290"/>
                  <a:pt x="6660869" y="1382120"/>
                  <a:pt x="6653576" y="1382120"/>
                </a:cubicBezTo>
                <a:cubicBezTo>
                  <a:pt x="6647013" y="1382120"/>
                  <a:pt x="6641179" y="1375290"/>
                  <a:pt x="6641179" y="1367701"/>
                </a:cubicBezTo>
                <a:cubicBezTo>
                  <a:pt x="6641179" y="1359354"/>
                  <a:pt x="6647013" y="1352524"/>
                  <a:pt x="6653576" y="1352524"/>
                </a:cubicBezTo>
                <a:close/>
                <a:moveTo>
                  <a:pt x="7223591" y="1281693"/>
                </a:moveTo>
                <a:cubicBezTo>
                  <a:pt x="7231613" y="1281693"/>
                  <a:pt x="7237447" y="1288256"/>
                  <a:pt x="7237447" y="1295549"/>
                </a:cubicBezTo>
                <a:cubicBezTo>
                  <a:pt x="7237447" y="1302112"/>
                  <a:pt x="7231613" y="1307946"/>
                  <a:pt x="7223591" y="1307946"/>
                </a:cubicBezTo>
                <a:cubicBezTo>
                  <a:pt x="7215569" y="1307946"/>
                  <a:pt x="7211194" y="1302112"/>
                  <a:pt x="7211194" y="1295549"/>
                </a:cubicBezTo>
                <a:cubicBezTo>
                  <a:pt x="7211194" y="1288256"/>
                  <a:pt x="7215569" y="1281693"/>
                  <a:pt x="7223591" y="1281693"/>
                </a:cubicBezTo>
                <a:close/>
                <a:moveTo>
                  <a:pt x="7155152" y="1281693"/>
                </a:moveTo>
                <a:cubicBezTo>
                  <a:pt x="7163714" y="1281693"/>
                  <a:pt x="7169940" y="1288256"/>
                  <a:pt x="7169940" y="1295549"/>
                </a:cubicBezTo>
                <a:cubicBezTo>
                  <a:pt x="7169940" y="1302112"/>
                  <a:pt x="7163714" y="1307946"/>
                  <a:pt x="7155152" y="1307946"/>
                </a:cubicBezTo>
                <a:cubicBezTo>
                  <a:pt x="7146590" y="1307946"/>
                  <a:pt x="7140364" y="1302112"/>
                  <a:pt x="7140364" y="1295549"/>
                </a:cubicBezTo>
                <a:cubicBezTo>
                  <a:pt x="7140364" y="1288256"/>
                  <a:pt x="7146590" y="1281693"/>
                  <a:pt x="7155152" y="1281693"/>
                </a:cubicBezTo>
                <a:close/>
                <a:moveTo>
                  <a:pt x="7084322" y="1281693"/>
                </a:moveTo>
                <a:cubicBezTo>
                  <a:pt x="7092106" y="1281693"/>
                  <a:pt x="7099111" y="1288256"/>
                  <a:pt x="7099111" y="1295549"/>
                </a:cubicBezTo>
                <a:cubicBezTo>
                  <a:pt x="7099111" y="1302112"/>
                  <a:pt x="7092106" y="1307946"/>
                  <a:pt x="7084322" y="1307946"/>
                </a:cubicBezTo>
                <a:cubicBezTo>
                  <a:pt x="7075760" y="1307946"/>
                  <a:pt x="7069533" y="1303571"/>
                  <a:pt x="7069533" y="1295549"/>
                </a:cubicBezTo>
                <a:cubicBezTo>
                  <a:pt x="7069533" y="1288256"/>
                  <a:pt x="7075760" y="1281693"/>
                  <a:pt x="7084322" y="1281693"/>
                </a:cubicBezTo>
                <a:close/>
                <a:moveTo>
                  <a:pt x="7013492" y="1281693"/>
                </a:moveTo>
                <a:cubicBezTo>
                  <a:pt x="7021275" y="1281693"/>
                  <a:pt x="7028280" y="1288256"/>
                  <a:pt x="7028280" y="1295549"/>
                </a:cubicBezTo>
                <a:cubicBezTo>
                  <a:pt x="7028280" y="1303571"/>
                  <a:pt x="7021275" y="1307946"/>
                  <a:pt x="7013492" y="1307946"/>
                </a:cubicBezTo>
                <a:cubicBezTo>
                  <a:pt x="7004930" y="1307946"/>
                  <a:pt x="6998704" y="1303571"/>
                  <a:pt x="6998704" y="1295549"/>
                </a:cubicBezTo>
                <a:cubicBezTo>
                  <a:pt x="6998704" y="1288256"/>
                  <a:pt x="7004930" y="1281693"/>
                  <a:pt x="7013492" y="1281693"/>
                </a:cubicBezTo>
                <a:close/>
                <a:moveTo>
                  <a:pt x="6939085" y="1281693"/>
                </a:moveTo>
                <a:cubicBezTo>
                  <a:pt x="6946378" y="1281693"/>
                  <a:pt x="6950753" y="1288256"/>
                  <a:pt x="6950753" y="1295549"/>
                </a:cubicBezTo>
                <a:cubicBezTo>
                  <a:pt x="6950753" y="1303571"/>
                  <a:pt x="6946378" y="1307946"/>
                  <a:pt x="6939085" y="1307946"/>
                </a:cubicBezTo>
                <a:cubicBezTo>
                  <a:pt x="6931063" y="1307946"/>
                  <a:pt x="6924500" y="1303571"/>
                  <a:pt x="6924500" y="1295549"/>
                </a:cubicBezTo>
                <a:cubicBezTo>
                  <a:pt x="6924500" y="1288256"/>
                  <a:pt x="6931063" y="1281693"/>
                  <a:pt x="6939085" y="1281693"/>
                </a:cubicBezTo>
                <a:close/>
                <a:moveTo>
                  <a:pt x="6867525" y="1281693"/>
                </a:moveTo>
                <a:cubicBezTo>
                  <a:pt x="6874088" y="1281693"/>
                  <a:pt x="6879922" y="1288256"/>
                  <a:pt x="6879922" y="1295549"/>
                </a:cubicBezTo>
                <a:cubicBezTo>
                  <a:pt x="6879922" y="1303571"/>
                  <a:pt x="6874088" y="1307946"/>
                  <a:pt x="6867525" y="1307946"/>
                </a:cubicBezTo>
                <a:cubicBezTo>
                  <a:pt x="6860232" y="1307946"/>
                  <a:pt x="6853669" y="1303571"/>
                  <a:pt x="6853669" y="1295549"/>
                </a:cubicBezTo>
                <a:cubicBezTo>
                  <a:pt x="6853669" y="1288256"/>
                  <a:pt x="6860232" y="1281693"/>
                  <a:pt x="6867525" y="1281693"/>
                </a:cubicBezTo>
                <a:close/>
                <a:moveTo>
                  <a:pt x="6796696" y="1281693"/>
                </a:moveTo>
                <a:cubicBezTo>
                  <a:pt x="6803259" y="1281693"/>
                  <a:pt x="6809093" y="1288256"/>
                  <a:pt x="6809093" y="1295549"/>
                </a:cubicBezTo>
                <a:cubicBezTo>
                  <a:pt x="6809093" y="1303571"/>
                  <a:pt x="6803259" y="1307946"/>
                  <a:pt x="6796696" y="1307946"/>
                </a:cubicBezTo>
                <a:cubicBezTo>
                  <a:pt x="6789403" y="1307946"/>
                  <a:pt x="6782840" y="1303571"/>
                  <a:pt x="6782840" y="1295549"/>
                </a:cubicBezTo>
                <a:cubicBezTo>
                  <a:pt x="6782840" y="1288256"/>
                  <a:pt x="6789403" y="1281693"/>
                  <a:pt x="6796696" y="1281693"/>
                </a:cubicBezTo>
                <a:close/>
                <a:moveTo>
                  <a:pt x="6724405" y="1281693"/>
                </a:moveTo>
                <a:cubicBezTo>
                  <a:pt x="6732427" y="1281693"/>
                  <a:pt x="6738261" y="1288256"/>
                  <a:pt x="6738261" y="1295549"/>
                </a:cubicBezTo>
                <a:cubicBezTo>
                  <a:pt x="6738261" y="1303571"/>
                  <a:pt x="6732427" y="1307946"/>
                  <a:pt x="6724405" y="1307946"/>
                </a:cubicBezTo>
                <a:cubicBezTo>
                  <a:pt x="6718571" y="1307946"/>
                  <a:pt x="6712008" y="1303571"/>
                  <a:pt x="6712008" y="1295549"/>
                </a:cubicBezTo>
                <a:cubicBezTo>
                  <a:pt x="6712008" y="1288256"/>
                  <a:pt x="6718571" y="1281693"/>
                  <a:pt x="6724405" y="1281693"/>
                </a:cubicBezTo>
                <a:close/>
                <a:moveTo>
                  <a:pt x="6653576" y="1281693"/>
                </a:moveTo>
                <a:cubicBezTo>
                  <a:pt x="6660869" y="1281693"/>
                  <a:pt x="6667432" y="1288256"/>
                  <a:pt x="6667432" y="1295549"/>
                </a:cubicBezTo>
                <a:cubicBezTo>
                  <a:pt x="6667432" y="1303571"/>
                  <a:pt x="6660869" y="1307946"/>
                  <a:pt x="6653576" y="1307946"/>
                </a:cubicBezTo>
                <a:cubicBezTo>
                  <a:pt x="6647013" y="1307946"/>
                  <a:pt x="6641179" y="1303571"/>
                  <a:pt x="6641179" y="1295549"/>
                </a:cubicBezTo>
                <a:cubicBezTo>
                  <a:pt x="6641179" y="1288256"/>
                  <a:pt x="6647013" y="1281693"/>
                  <a:pt x="6653576" y="1281693"/>
                </a:cubicBezTo>
                <a:close/>
                <a:moveTo>
                  <a:pt x="6582745" y="1281693"/>
                </a:moveTo>
                <a:cubicBezTo>
                  <a:pt x="6590038" y="1281693"/>
                  <a:pt x="6596601" y="1288256"/>
                  <a:pt x="6596601" y="1295549"/>
                </a:cubicBezTo>
                <a:cubicBezTo>
                  <a:pt x="6596601" y="1303571"/>
                  <a:pt x="6590038" y="1307946"/>
                  <a:pt x="6582745" y="1307946"/>
                </a:cubicBezTo>
                <a:cubicBezTo>
                  <a:pt x="6574723" y="1307946"/>
                  <a:pt x="6570348" y="1303571"/>
                  <a:pt x="6570348" y="1295549"/>
                </a:cubicBezTo>
                <a:cubicBezTo>
                  <a:pt x="6570348" y="1288256"/>
                  <a:pt x="6574723" y="1281693"/>
                  <a:pt x="6582745" y="1281693"/>
                </a:cubicBezTo>
                <a:close/>
                <a:moveTo>
                  <a:pt x="6510933" y="1281693"/>
                </a:moveTo>
                <a:cubicBezTo>
                  <a:pt x="6518717" y="1281693"/>
                  <a:pt x="6525722" y="1288256"/>
                  <a:pt x="6525722" y="1295549"/>
                </a:cubicBezTo>
                <a:cubicBezTo>
                  <a:pt x="6525722" y="1303571"/>
                  <a:pt x="6518717" y="1307946"/>
                  <a:pt x="6510933" y="1307946"/>
                </a:cubicBezTo>
                <a:cubicBezTo>
                  <a:pt x="6502371" y="1307946"/>
                  <a:pt x="6496144" y="1303571"/>
                  <a:pt x="6496144" y="1295549"/>
                </a:cubicBezTo>
                <a:cubicBezTo>
                  <a:pt x="6496144" y="1288256"/>
                  <a:pt x="6502371" y="1281693"/>
                  <a:pt x="6510933" y="1281693"/>
                </a:cubicBezTo>
                <a:close/>
                <a:moveTo>
                  <a:pt x="6440492" y="1281693"/>
                </a:moveTo>
                <a:cubicBezTo>
                  <a:pt x="6448081" y="1281693"/>
                  <a:pt x="6454911" y="1288256"/>
                  <a:pt x="6454911" y="1295549"/>
                </a:cubicBezTo>
                <a:cubicBezTo>
                  <a:pt x="6454911" y="1303571"/>
                  <a:pt x="6448081" y="1307946"/>
                  <a:pt x="6440492" y="1307946"/>
                </a:cubicBezTo>
                <a:cubicBezTo>
                  <a:pt x="6432145" y="1307946"/>
                  <a:pt x="6425315" y="1303571"/>
                  <a:pt x="6425315" y="1295549"/>
                </a:cubicBezTo>
                <a:cubicBezTo>
                  <a:pt x="6425315" y="1288256"/>
                  <a:pt x="6432145" y="1281693"/>
                  <a:pt x="6440492" y="1281693"/>
                </a:cubicBezTo>
                <a:close/>
                <a:moveTo>
                  <a:pt x="6369273" y="1281693"/>
                </a:moveTo>
                <a:cubicBezTo>
                  <a:pt x="6377835" y="1281693"/>
                  <a:pt x="6384062" y="1288698"/>
                  <a:pt x="6384062" y="1296482"/>
                </a:cubicBezTo>
                <a:cubicBezTo>
                  <a:pt x="6384062" y="1305044"/>
                  <a:pt x="6377835" y="1311271"/>
                  <a:pt x="6369273" y="1311271"/>
                </a:cubicBezTo>
                <a:cubicBezTo>
                  <a:pt x="6361489" y="1311271"/>
                  <a:pt x="6354484" y="1305044"/>
                  <a:pt x="6354484" y="1296482"/>
                </a:cubicBezTo>
                <a:cubicBezTo>
                  <a:pt x="6354484" y="1288698"/>
                  <a:pt x="6361489" y="1281693"/>
                  <a:pt x="6369273" y="1281693"/>
                </a:cubicBezTo>
                <a:close/>
                <a:moveTo>
                  <a:pt x="5799257" y="1281693"/>
                </a:moveTo>
                <a:cubicBezTo>
                  <a:pt x="5807819" y="1281693"/>
                  <a:pt x="5814045" y="1288698"/>
                  <a:pt x="5814045" y="1296482"/>
                </a:cubicBezTo>
                <a:cubicBezTo>
                  <a:pt x="5814045" y="1305044"/>
                  <a:pt x="5807819" y="1311271"/>
                  <a:pt x="5799257" y="1311271"/>
                </a:cubicBezTo>
                <a:cubicBezTo>
                  <a:pt x="5791474" y="1311271"/>
                  <a:pt x="5784469" y="1305044"/>
                  <a:pt x="5784469" y="1296482"/>
                </a:cubicBezTo>
                <a:cubicBezTo>
                  <a:pt x="5784469" y="1288698"/>
                  <a:pt x="5791474" y="1281693"/>
                  <a:pt x="5799257" y="1281693"/>
                </a:cubicBezTo>
                <a:close/>
                <a:moveTo>
                  <a:pt x="5724122" y="1281693"/>
                </a:moveTo>
                <a:cubicBezTo>
                  <a:pt x="5732144" y="1281693"/>
                  <a:pt x="5736519" y="1288698"/>
                  <a:pt x="5736519" y="1296482"/>
                </a:cubicBezTo>
                <a:cubicBezTo>
                  <a:pt x="5736519" y="1305044"/>
                  <a:pt x="5732144" y="1311271"/>
                  <a:pt x="5724122" y="1311271"/>
                </a:cubicBezTo>
                <a:cubicBezTo>
                  <a:pt x="5716100" y="1311271"/>
                  <a:pt x="5710266" y="1305044"/>
                  <a:pt x="5710266" y="1296482"/>
                </a:cubicBezTo>
                <a:cubicBezTo>
                  <a:pt x="5710266" y="1288698"/>
                  <a:pt x="5716100" y="1281693"/>
                  <a:pt x="5724122" y="1281693"/>
                </a:cubicBezTo>
                <a:close/>
                <a:moveTo>
                  <a:pt x="5653291" y="1281693"/>
                </a:moveTo>
                <a:cubicBezTo>
                  <a:pt x="5659125" y="1281693"/>
                  <a:pt x="5665688" y="1288698"/>
                  <a:pt x="5665688" y="1296482"/>
                </a:cubicBezTo>
                <a:cubicBezTo>
                  <a:pt x="5665688" y="1305044"/>
                  <a:pt x="5659125" y="1311271"/>
                  <a:pt x="5653291" y="1311271"/>
                </a:cubicBezTo>
                <a:cubicBezTo>
                  <a:pt x="5645269" y="1311271"/>
                  <a:pt x="5639435" y="1305044"/>
                  <a:pt x="5639435" y="1296482"/>
                </a:cubicBezTo>
                <a:cubicBezTo>
                  <a:pt x="5639435" y="1288698"/>
                  <a:pt x="5645269" y="1281693"/>
                  <a:pt x="5653291" y="1281693"/>
                </a:cubicBezTo>
                <a:close/>
                <a:moveTo>
                  <a:pt x="5582461" y="1281693"/>
                </a:moveTo>
                <a:cubicBezTo>
                  <a:pt x="5588295" y="1281693"/>
                  <a:pt x="5594858" y="1288698"/>
                  <a:pt x="5594858" y="1296482"/>
                </a:cubicBezTo>
                <a:cubicBezTo>
                  <a:pt x="5594858" y="1305044"/>
                  <a:pt x="5588295" y="1311271"/>
                  <a:pt x="5582461" y="1311271"/>
                </a:cubicBezTo>
                <a:cubicBezTo>
                  <a:pt x="5574439" y="1311271"/>
                  <a:pt x="5568605" y="1305044"/>
                  <a:pt x="5568605" y="1296482"/>
                </a:cubicBezTo>
                <a:cubicBezTo>
                  <a:pt x="5568605" y="1288698"/>
                  <a:pt x="5574439" y="1281693"/>
                  <a:pt x="5582461" y="1281693"/>
                </a:cubicBezTo>
                <a:close/>
                <a:moveTo>
                  <a:pt x="5510171" y="1281693"/>
                </a:moveTo>
                <a:cubicBezTo>
                  <a:pt x="5517464" y="1281693"/>
                  <a:pt x="5524027" y="1288698"/>
                  <a:pt x="5524027" y="1296482"/>
                </a:cubicBezTo>
                <a:cubicBezTo>
                  <a:pt x="5524027" y="1305044"/>
                  <a:pt x="5517464" y="1311271"/>
                  <a:pt x="5510171" y="1311271"/>
                </a:cubicBezTo>
                <a:cubicBezTo>
                  <a:pt x="5503608" y="1311271"/>
                  <a:pt x="5497774" y="1305044"/>
                  <a:pt x="5497774" y="1296482"/>
                </a:cubicBezTo>
                <a:cubicBezTo>
                  <a:pt x="5497774" y="1288698"/>
                  <a:pt x="5503608" y="1281693"/>
                  <a:pt x="5510171" y="1281693"/>
                </a:cubicBezTo>
                <a:close/>
                <a:moveTo>
                  <a:pt x="5438937" y="1281693"/>
                </a:moveTo>
                <a:cubicBezTo>
                  <a:pt x="5447182" y="1281693"/>
                  <a:pt x="5453178" y="1288698"/>
                  <a:pt x="5453178" y="1296482"/>
                </a:cubicBezTo>
                <a:cubicBezTo>
                  <a:pt x="5453178" y="1305044"/>
                  <a:pt x="5447182" y="1311271"/>
                  <a:pt x="5438937" y="1311271"/>
                </a:cubicBezTo>
                <a:cubicBezTo>
                  <a:pt x="5432941" y="1311271"/>
                  <a:pt x="5426945" y="1305044"/>
                  <a:pt x="5426945" y="1296482"/>
                </a:cubicBezTo>
                <a:cubicBezTo>
                  <a:pt x="5426945" y="1288698"/>
                  <a:pt x="5432941" y="1281693"/>
                  <a:pt x="5438937" y="1281693"/>
                </a:cubicBezTo>
                <a:close/>
                <a:moveTo>
                  <a:pt x="5368510" y="1281693"/>
                </a:moveTo>
                <a:cubicBezTo>
                  <a:pt x="5376532" y="1281693"/>
                  <a:pt x="5382366" y="1288698"/>
                  <a:pt x="5382366" y="1296482"/>
                </a:cubicBezTo>
                <a:cubicBezTo>
                  <a:pt x="5382366" y="1305044"/>
                  <a:pt x="5376532" y="1311271"/>
                  <a:pt x="5368510" y="1311271"/>
                </a:cubicBezTo>
                <a:cubicBezTo>
                  <a:pt x="5361218" y="1311271"/>
                  <a:pt x="5356113" y="1305044"/>
                  <a:pt x="5356113" y="1296482"/>
                </a:cubicBezTo>
                <a:cubicBezTo>
                  <a:pt x="5356113" y="1288698"/>
                  <a:pt x="5361218" y="1281693"/>
                  <a:pt x="5368510" y="1281693"/>
                </a:cubicBezTo>
                <a:close/>
                <a:moveTo>
                  <a:pt x="5296699" y="1281693"/>
                </a:moveTo>
                <a:cubicBezTo>
                  <a:pt x="5305261" y="1281693"/>
                  <a:pt x="5311488" y="1288698"/>
                  <a:pt x="5311488" y="1296482"/>
                </a:cubicBezTo>
                <a:cubicBezTo>
                  <a:pt x="5311488" y="1305044"/>
                  <a:pt x="5305261" y="1311271"/>
                  <a:pt x="5296699" y="1311271"/>
                </a:cubicBezTo>
                <a:cubicBezTo>
                  <a:pt x="5288915" y="1311271"/>
                  <a:pt x="5281910" y="1305044"/>
                  <a:pt x="5281910" y="1296482"/>
                </a:cubicBezTo>
                <a:cubicBezTo>
                  <a:pt x="5281910" y="1288698"/>
                  <a:pt x="5288915" y="1281693"/>
                  <a:pt x="5296699" y="1281693"/>
                </a:cubicBezTo>
                <a:close/>
                <a:moveTo>
                  <a:pt x="5225869" y="1281693"/>
                </a:moveTo>
                <a:cubicBezTo>
                  <a:pt x="5234431" y="1281693"/>
                  <a:pt x="5240657" y="1288698"/>
                  <a:pt x="5240657" y="1296482"/>
                </a:cubicBezTo>
                <a:cubicBezTo>
                  <a:pt x="5240657" y="1305044"/>
                  <a:pt x="5234431" y="1311271"/>
                  <a:pt x="5225869" y="1311271"/>
                </a:cubicBezTo>
                <a:cubicBezTo>
                  <a:pt x="5217307" y="1311271"/>
                  <a:pt x="5211081" y="1305044"/>
                  <a:pt x="5211081" y="1296482"/>
                </a:cubicBezTo>
                <a:cubicBezTo>
                  <a:pt x="5211081" y="1288698"/>
                  <a:pt x="5217307" y="1281693"/>
                  <a:pt x="5225869" y="1281693"/>
                </a:cubicBezTo>
                <a:close/>
                <a:moveTo>
                  <a:pt x="5154105" y="1281693"/>
                </a:moveTo>
                <a:cubicBezTo>
                  <a:pt x="5162127" y="1281693"/>
                  <a:pt x="5166502" y="1288698"/>
                  <a:pt x="5166502" y="1296482"/>
                </a:cubicBezTo>
                <a:cubicBezTo>
                  <a:pt x="5166502" y="1305044"/>
                  <a:pt x="5162127" y="1311271"/>
                  <a:pt x="5154105" y="1311271"/>
                </a:cubicBezTo>
                <a:cubicBezTo>
                  <a:pt x="5146083" y="1311271"/>
                  <a:pt x="5140249" y="1305044"/>
                  <a:pt x="5140249" y="1296482"/>
                </a:cubicBezTo>
                <a:cubicBezTo>
                  <a:pt x="5140249" y="1288698"/>
                  <a:pt x="5146083" y="1281693"/>
                  <a:pt x="5154105" y="1281693"/>
                </a:cubicBezTo>
                <a:close/>
                <a:moveTo>
                  <a:pt x="5083276" y="1281693"/>
                </a:moveTo>
                <a:cubicBezTo>
                  <a:pt x="5089110" y="1281693"/>
                  <a:pt x="5095673" y="1288698"/>
                  <a:pt x="5095673" y="1296482"/>
                </a:cubicBezTo>
                <a:cubicBezTo>
                  <a:pt x="5095673" y="1305044"/>
                  <a:pt x="5089110" y="1311271"/>
                  <a:pt x="5083276" y="1311271"/>
                </a:cubicBezTo>
                <a:cubicBezTo>
                  <a:pt x="5075254" y="1311271"/>
                  <a:pt x="5069420" y="1305044"/>
                  <a:pt x="5069420" y="1296482"/>
                </a:cubicBezTo>
                <a:cubicBezTo>
                  <a:pt x="5069420" y="1288698"/>
                  <a:pt x="5075254" y="1281693"/>
                  <a:pt x="5083276" y="1281693"/>
                </a:cubicBezTo>
                <a:close/>
                <a:moveTo>
                  <a:pt x="5012445" y="1281693"/>
                </a:moveTo>
                <a:cubicBezTo>
                  <a:pt x="5018279" y="1281693"/>
                  <a:pt x="5024842" y="1288698"/>
                  <a:pt x="5024842" y="1296482"/>
                </a:cubicBezTo>
                <a:cubicBezTo>
                  <a:pt x="5024842" y="1305044"/>
                  <a:pt x="5018279" y="1311271"/>
                  <a:pt x="5012445" y="1311271"/>
                </a:cubicBezTo>
                <a:cubicBezTo>
                  <a:pt x="5004423" y="1311271"/>
                  <a:pt x="4998589" y="1305044"/>
                  <a:pt x="4998589" y="1296482"/>
                </a:cubicBezTo>
                <a:cubicBezTo>
                  <a:pt x="4998589" y="1288698"/>
                  <a:pt x="5004423" y="1281693"/>
                  <a:pt x="5012445" y="1281693"/>
                </a:cubicBezTo>
                <a:close/>
                <a:moveTo>
                  <a:pt x="4940157" y="1281693"/>
                </a:moveTo>
                <a:cubicBezTo>
                  <a:pt x="4948179" y="1281693"/>
                  <a:pt x="4954013" y="1288698"/>
                  <a:pt x="4954013" y="1296482"/>
                </a:cubicBezTo>
                <a:cubicBezTo>
                  <a:pt x="4954013" y="1305044"/>
                  <a:pt x="4948179" y="1311271"/>
                  <a:pt x="4940157" y="1311271"/>
                </a:cubicBezTo>
                <a:cubicBezTo>
                  <a:pt x="4934323" y="1311271"/>
                  <a:pt x="4927760" y="1305044"/>
                  <a:pt x="4927760" y="1296482"/>
                </a:cubicBezTo>
                <a:cubicBezTo>
                  <a:pt x="4927760" y="1288698"/>
                  <a:pt x="4934323" y="1281693"/>
                  <a:pt x="4940157" y="1281693"/>
                </a:cubicBezTo>
                <a:close/>
                <a:moveTo>
                  <a:pt x="4865953" y="1281693"/>
                </a:moveTo>
                <a:cubicBezTo>
                  <a:pt x="4873975" y="1281693"/>
                  <a:pt x="4879809" y="1288698"/>
                  <a:pt x="4879809" y="1296482"/>
                </a:cubicBezTo>
                <a:cubicBezTo>
                  <a:pt x="4879809" y="1305044"/>
                  <a:pt x="4873975" y="1311271"/>
                  <a:pt x="4865953" y="1311271"/>
                </a:cubicBezTo>
                <a:cubicBezTo>
                  <a:pt x="4860119" y="1311271"/>
                  <a:pt x="4853556" y="1305044"/>
                  <a:pt x="4853556" y="1296482"/>
                </a:cubicBezTo>
                <a:cubicBezTo>
                  <a:pt x="4853556" y="1288698"/>
                  <a:pt x="4860119" y="1281693"/>
                  <a:pt x="4865953" y="1281693"/>
                </a:cubicBezTo>
                <a:close/>
                <a:moveTo>
                  <a:pt x="4795122" y="1281693"/>
                </a:moveTo>
                <a:cubicBezTo>
                  <a:pt x="4803144" y="1281693"/>
                  <a:pt x="4808978" y="1288698"/>
                  <a:pt x="4808978" y="1296482"/>
                </a:cubicBezTo>
                <a:cubicBezTo>
                  <a:pt x="4808978" y="1305044"/>
                  <a:pt x="4803144" y="1311271"/>
                  <a:pt x="4795122" y="1311271"/>
                </a:cubicBezTo>
                <a:cubicBezTo>
                  <a:pt x="4787830" y="1311271"/>
                  <a:pt x="4782725" y="1305044"/>
                  <a:pt x="4782725" y="1296482"/>
                </a:cubicBezTo>
                <a:cubicBezTo>
                  <a:pt x="4782725" y="1288698"/>
                  <a:pt x="4787830" y="1281693"/>
                  <a:pt x="4795122" y="1281693"/>
                </a:cubicBezTo>
                <a:close/>
                <a:moveTo>
                  <a:pt x="4726684" y="1281693"/>
                </a:moveTo>
                <a:cubicBezTo>
                  <a:pt x="4735246" y="1281693"/>
                  <a:pt x="4741472" y="1288698"/>
                  <a:pt x="4741472" y="1296482"/>
                </a:cubicBezTo>
                <a:cubicBezTo>
                  <a:pt x="4741472" y="1305044"/>
                  <a:pt x="4735246" y="1311271"/>
                  <a:pt x="4726684" y="1311271"/>
                </a:cubicBezTo>
                <a:cubicBezTo>
                  <a:pt x="4718122" y="1311271"/>
                  <a:pt x="4711896" y="1305044"/>
                  <a:pt x="4711896" y="1296482"/>
                </a:cubicBezTo>
                <a:cubicBezTo>
                  <a:pt x="4711896" y="1288698"/>
                  <a:pt x="4718122" y="1281693"/>
                  <a:pt x="4726684" y="1281693"/>
                </a:cubicBezTo>
                <a:close/>
                <a:moveTo>
                  <a:pt x="4655853" y="1281693"/>
                </a:moveTo>
                <a:cubicBezTo>
                  <a:pt x="4663637" y="1281693"/>
                  <a:pt x="4670642" y="1286798"/>
                  <a:pt x="4670642" y="1294090"/>
                </a:cubicBezTo>
                <a:cubicBezTo>
                  <a:pt x="4670642" y="1302112"/>
                  <a:pt x="4663637" y="1307946"/>
                  <a:pt x="4655853" y="1307946"/>
                </a:cubicBezTo>
                <a:cubicBezTo>
                  <a:pt x="4647291" y="1307946"/>
                  <a:pt x="4641064" y="1302112"/>
                  <a:pt x="4641064" y="1294090"/>
                </a:cubicBezTo>
                <a:cubicBezTo>
                  <a:pt x="4641064" y="1286798"/>
                  <a:pt x="4647291" y="1281693"/>
                  <a:pt x="4655853" y="1281693"/>
                </a:cubicBezTo>
                <a:close/>
                <a:moveTo>
                  <a:pt x="4585023" y="1281693"/>
                </a:moveTo>
                <a:cubicBezTo>
                  <a:pt x="4592806" y="1281693"/>
                  <a:pt x="4599811" y="1286798"/>
                  <a:pt x="4599811" y="1294090"/>
                </a:cubicBezTo>
                <a:cubicBezTo>
                  <a:pt x="4599811" y="1302112"/>
                  <a:pt x="4592806" y="1307946"/>
                  <a:pt x="4585023" y="1307946"/>
                </a:cubicBezTo>
                <a:cubicBezTo>
                  <a:pt x="4576461" y="1307946"/>
                  <a:pt x="4570235" y="1302112"/>
                  <a:pt x="4570235" y="1294090"/>
                </a:cubicBezTo>
                <a:cubicBezTo>
                  <a:pt x="4570235" y="1286798"/>
                  <a:pt x="4576461" y="1281693"/>
                  <a:pt x="4585023" y="1281693"/>
                </a:cubicBezTo>
                <a:close/>
                <a:moveTo>
                  <a:pt x="226355" y="1281693"/>
                </a:moveTo>
                <a:cubicBezTo>
                  <a:pt x="232189" y="1281693"/>
                  <a:pt x="238753" y="1288523"/>
                  <a:pt x="238753" y="1296871"/>
                </a:cubicBezTo>
                <a:cubicBezTo>
                  <a:pt x="238753" y="1304461"/>
                  <a:pt x="232189" y="1311291"/>
                  <a:pt x="226355" y="1311291"/>
                </a:cubicBezTo>
                <a:cubicBezTo>
                  <a:pt x="218333" y="1311291"/>
                  <a:pt x="212499" y="1304461"/>
                  <a:pt x="212499" y="1296871"/>
                </a:cubicBezTo>
                <a:cubicBezTo>
                  <a:pt x="212499" y="1288523"/>
                  <a:pt x="218333" y="1281693"/>
                  <a:pt x="226355" y="1281693"/>
                </a:cubicBezTo>
                <a:close/>
                <a:moveTo>
                  <a:pt x="155522" y="1281693"/>
                </a:moveTo>
                <a:cubicBezTo>
                  <a:pt x="161356" y="1281693"/>
                  <a:pt x="167919" y="1288523"/>
                  <a:pt x="167919" y="1296871"/>
                </a:cubicBezTo>
                <a:cubicBezTo>
                  <a:pt x="167919" y="1304461"/>
                  <a:pt x="161356" y="1311291"/>
                  <a:pt x="155522" y="1311291"/>
                </a:cubicBezTo>
                <a:cubicBezTo>
                  <a:pt x="147500" y="1311291"/>
                  <a:pt x="141666" y="1304461"/>
                  <a:pt x="141666" y="1296871"/>
                </a:cubicBezTo>
                <a:cubicBezTo>
                  <a:pt x="141666" y="1288523"/>
                  <a:pt x="147500" y="1281693"/>
                  <a:pt x="155522" y="1281693"/>
                </a:cubicBezTo>
                <a:close/>
                <a:moveTo>
                  <a:pt x="83234" y="1281693"/>
                </a:moveTo>
                <a:cubicBezTo>
                  <a:pt x="90526" y="1281693"/>
                  <a:pt x="97090" y="1288523"/>
                  <a:pt x="97090" y="1296871"/>
                </a:cubicBezTo>
                <a:cubicBezTo>
                  <a:pt x="97090" y="1304461"/>
                  <a:pt x="90526" y="1311291"/>
                  <a:pt x="83234" y="1311291"/>
                </a:cubicBezTo>
                <a:cubicBezTo>
                  <a:pt x="76670" y="1311291"/>
                  <a:pt x="70836" y="1304461"/>
                  <a:pt x="70836" y="1296871"/>
                </a:cubicBezTo>
                <a:cubicBezTo>
                  <a:pt x="70836" y="1288523"/>
                  <a:pt x="76670" y="1281693"/>
                  <a:pt x="83234" y="1281693"/>
                </a:cubicBezTo>
                <a:close/>
                <a:moveTo>
                  <a:pt x="11998" y="1281693"/>
                </a:moveTo>
                <a:cubicBezTo>
                  <a:pt x="20243" y="1281693"/>
                  <a:pt x="26239" y="1288523"/>
                  <a:pt x="26239" y="1296871"/>
                </a:cubicBezTo>
                <a:cubicBezTo>
                  <a:pt x="26239" y="1304461"/>
                  <a:pt x="20243" y="1311291"/>
                  <a:pt x="11998" y="1311291"/>
                </a:cubicBezTo>
                <a:cubicBezTo>
                  <a:pt x="6002" y="1311291"/>
                  <a:pt x="5" y="1304461"/>
                  <a:pt x="5" y="1296871"/>
                </a:cubicBezTo>
                <a:cubicBezTo>
                  <a:pt x="5" y="1288523"/>
                  <a:pt x="4503" y="1281693"/>
                  <a:pt x="11998" y="1281693"/>
                </a:cubicBezTo>
                <a:close/>
                <a:moveTo>
                  <a:pt x="7084322" y="1210863"/>
                </a:moveTo>
                <a:cubicBezTo>
                  <a:pt x="7092106" y="1210863"/>
                  <a:pt x="7099111" y="1217426"/>
                  <a:pt x="7099111" y="1224719"/>
                </a:cubicBezTo>
                <a:cubicBezTo>
                  <a:pt x="7099111" y="1231282"/>
                  <a:pt x="7092106" y="1237116"/>
                  <a:pt x="7084322" y="1237116"/>
                </a:cubicBezTo>
                <a:cubicBezTo>
                  <a:pt x="7075760" y="1237116"/>
                  <a:pt x="7069533" y="1231282"/>
                  <a:pt x="7069533" y="1224719"/>
                </a:cubicBezTo>
                <a:cubicBezTo>
                  <a:pt x="7069533" y="1217426"/>
                  <a:pt x="7075760" y="1210863"/>
                  <a:pt x="7084322" y="1210863"/>
                </a:cubicBezTo>
                <a:close/>
                <a:moveTo>
                  <a:pt x="7013492" y="1210863"/>
                </a:moveTo>
                <a:cubicBezTo>
                  <a:pt x="7021275" y="1210863"/>
                  <a:pt x="7028280" y="1217426"/>
                  <a:pt x="7028280" y="1224719"/>
                </a:cubicBezTo>
                <a:cubicBezTo>
                  <a:pt x="7028280" y="1231282"/>
                  <a:pt x="7021275" y="1237116"/>
                  <a:pt x="7013492" y="1237116"/>
                </a:cubicBezTo>
                <a:cubicBezTo>
                  <a:pt x="7004930" y="1237116"/>
                  <a:pt x="6998704" y="1231282"/>
                  <a:pt x="6998704" y="1224719"/>
                </a:cubicBezTo>
                <a:cubicBezTo>
                  <a:pt x="6998704" y="1217426"/>
                  <a:pt x="7004930" y="1210863"/>
                  <a:pt x="7013492" y="1210863"/>
                </a:cubicBezTo>
                <a:close/>
                <a:moveTo>
                  <a:pt x="6939085" y="1210863"/>
                </a:moveTo>
                <a:cubicBezTo>
                  <a:pt x="6946378" y="1210863"/>
                  <a:pt x="6950753" y="1217426"/>
                  <a:pt x="6950753" y="1224719"/>
                </a:cubicBezTo>
                <a:cubicBezTo>
                  <a:pt x="6950753" y="1231282"/>
                  <a:pt x="6946378" y="1237116"/>
                  <a:pt x="6939085" y="1237116"/>
                </a:cubicBezTo>
                <a:cubicBezTo>
                  <a:pt x="6931063" y="1237116"/>
                  <a:pt x="6924500" y="1231282"/>
                  <a:pt x="6924500" y="1224719"/>
                </a:cubicBezTo>
                <a:cubicBezTo>
                  <a:pt x="6924500" y="1217426"/>
                  <a:pt x="6931063" y="1210863"/>
                  <a:pt x="6939085" y="1210863"/>
                </a:cubicBezTo>
                <a:close/>
                <a:moveTo>
                  <a:pt x="6867525" y="1210863"/>
                </a:moveTo>
                <a:cubicBezTo>
                  <a:pt x="6874088" y="1210863"/>
                  <a:pt x="6879922" y="1217426"/>
                  <a:pt x="6879922" y="1224719"/>
                </a:cubicBezTo>
                <a:cubicBezTo>
                  <a:pt x="6879922" y="1231282"/>
                  <a:pt x="6874088" y="1237116"/>
                  <a:pt x="6867525" y="1237116"/>
                </a:cubicBezTo>
                <a:cubicBezTo>
                  <a:pt x="6860232" y="1237116"/>
                  <a:pt x="6853669" y="1231282"/>
                  <a:pt x="6853669" y="1224719"/>
                </a:cubicBezTo>
                <a:cubicBezTo>
                  <a:pt x="6853669" y="1217426"/>
                  <a:pt x="6860232" y="1210863"/>
                  <a:pt x="6867525" y="1210863"/>
                </a:cubicBezTo>
                <a:close/>
                <a:moveTo>
                  <a:pt x="6796696" y="1210863"/>
                </a:moveTo>
                <a:cubicBezTo>
                  <a:pt x="6803259" y="1210863"/>
                  <a:pt x="6809093" y="1217426"/>
                  <a:pt x="6809093" y="1224719"/>
                </a:cubicBezTo>
                <a:cubicBezTo>
                  <a:pt x="6809093" y="1231282"/>
                  <a:pt x="6803259" y="1237116"/>
                  <a:pt x="6796696" y="1237116"/>
                </a:cubicBezTo>
                <a:cubicBezTo>
                  <a:pt x="6789403" y="1237116"/>
                  <a:pt x="6782840" y="1231282"/>
                  <a:pt x="6782840" y="1224719"/>
                </a:cubicBezTo>
                <a:cubicBezTo>
                  <a:pt x="6782840" y="1217426"/>
                  <a:pt x="6789403" y="1210863"/>
                  <a:pt x="6796696" y="1210863"/>
                </a:cubicBezTo>
                <a:close/>
                <a:moveTo>
                  <a:pt x="6724405" y="1210863"/>
                </a:moveTo>
                <a:cubicBezTo>
                  <a:pt x="6732427" y="1210863"/>
                  <a:pt x="6738261" y="1217426"/>
                  <a:pt x="6738261" y="1224719"/>
                </a:cubicBezTo>
                <a:cubicBezTo>
                  <a:pt x="6738261" y="1231282"/>
                  <a:pt x="6732427" y="1237116"/>
                  <a:pt x="6724405" y="1237116"/>
                </a:cubicBezTo>
                <a:cubicBezTo>
                  <a:pt x="6718571" y="1237116"/>
                  <a:pt x="6712008" y="1231282"/>
                  <a:pt x="6712008" y="1224719"/>
                </a:cubicBezTo>
                <a:cubicBezTo>
                  <a:pt x="6712008" y="1217426"/>
                  <a:pt x="6718571" y="1210863"/>
                  <a:pt x="6724405" y="1210863"/>
                </a:cubicBezTo>
                <a:close/>
                <a:moveTo>
                  <a:pt x="6653576" y="1210863"/>
                </a:moveTo>
                <a:cubicBezTo>
                  <a:pt x="6660869" y="1210863"/>
                  <a:pt x="6667432" y="1217426"/>
                  <a:pt x="6667432" y="1224719"/>
                </a:cubicBezTo>
                <a:cubicBezTo>
                  <a:pt x="6667432" y="1231282"/>
                  <a:pt x="6660869" y="1237116"/>
                  <a:pt x="6653576" y="1237116"/>
                </a:cubicBezTo>
                <a:cubicBezTo>
                  <a:pt x="6647013" y="1237116"/>
                  <a:pt x="6641179" y="1231282"/>
                  <a:pt x="6641179" y="1224719"/>
                </a:cubicBezTo>
                <a:cubicBezTo>
                  <a:pt x="6641179" y="1217426"/>
                  <a:pt x="6647013" y="1210863"/>
                  <a:pt x="6653576" y="1210863"/>
                </a:cubicBezTo>
                <a:close/>
                <a:moveTo>
                  <a:pt x="6582745" y="1210863"/>
                </a:moveTo>
                <a:cubicBezTo>
                  <a:pt x="6590038" y="1210863"/>
                  <a:pt x="6596601" y="1217426"/>
                  <a:pt x="6596601" y="1224719"/>
                </a:cubicBezTo>
                <a:cubicBezTo>
                  <a:pt x="6596601" y="1231282"/>
                  <a:pt x="6590038" y="1237116"/>
                  <a:pt x="6582745" y="1237116"/>
                </a:cubicBezTo>
                <a:cubicBezTo>
                  <a:pt x="6574723" y="1237116"/>
                  <a:pt x="6570348" y="1231282"/>
                  <a:pt x="6570348" y="1224719"/>
                </a:cubicBezTo>
                <a:cubicBezTo>
                  <a:pt x="6570348" y="1217426"/>
                  <a:pt x="6574723" y="1210863"/>
                  <a:pt x="6582745" y="1210863"/>
                </a:cubicBezTo>
                <a:close/>
                <a:moveTo>
                  <a:pt x="6510933" y="1210863"/>
                </a:moveTo>
                <a:cubicBezTo>
                  <a:pt x="6518717" y="1210863"/>
                  <a:pt x="6525722" y="1217426"/>
                  <a:pt x="6525722" y="1224719"/>
                </a:cubicBezTo>
                <a:cubicBezTo>
                  <a:pt x="6525722" y="1231282"/>
                  <a:pt x="6518717" y="1237116"/>
                  <a:pt x="6510933" y="1237116"/>
                </a:cubicBezTo>
                <a:cubicBezTo>
                  <a:pt x="6502371" y="1237116"/>
                  <a:pt x="6496144" y="1231282"/>
                  <a:pt x="6496144" y="1224719"/>
                </a:cubicBezTo>
                <a:cubicBezTo>
                  <a:pt x="6496144" y="1217426"/>
                  <a:pt x="6502371" y="1210863"/>
                  <a:pt x="6510933" y="1210863"/>
                </a:cubicBezTo>
                <a:close/>
                <a:moveTo>
                  <a:pt x="6440492" y="1210863"/>
                </a:moveTo>
                <a:cubicBezTo>
                  <a:pt x="6448081" y="1210863"/>
                  <a:pt x="6454911" y="1217426"/>
                  <a:pt x="6454911" y="1224719"/>
                </a:cubicBezTo>
                <a:cubicBezTo>
                  <a:pt x="6454911" y="1231282"/>
                  <a:pt x="6448081" y="1237116"/>
                  <a:pt x="6440492" y="1237116"/>
                </a:cubicBezTo>
                <a:cubicBezTo>
                  <a:pt x="6432145" y="1237116"/>
                  <a:pt x="6425315" y="1232741"/>
                  <a:pt x="6425315" y="1224719"/>
                </a:cubicBezTo>
                <a:cubicBezTo>
                  <a:pt x="6425315" y="1217426"/>
                  <a:pt x="6432145" y="1210863"/>
                  <a:pt x="6440492" y="1210863"/>
                </a:cubicBezTo>
                <a:close/>
                <a:moveTo>
                  <a:pt x="6368340" y="1210863"/>
                </a:moveTo>
                <a:cubicBezTo>
                  <a:pt x="6376362" y="1210863"/>
                  <a:pt x="6380737" y="1217426"/>
                  <a:pt x="6380737" y="1224719"/>
                </a:cubicBezTo>
                <a:cubicBezTo>
                  <a:pt x="6380737" y="1232741"/>
                  <a:pt x="6376362" y="1237116"/>
                  <a:pt x="6368340" y="1237116"/>
                </a:cubicBezTo>
                <a:cubicBezTo>
                  <a:pt x="6361047" y="1237116"/>
                  <a:pt x="6354484" y="1232741"/>
                  <a:pt x="6354484" y="1224719"/>
                </a:cubicBezTo>
                <a:cubicBezTo>
                  <a:pt x="6354484" y="1217426"/>
                  <a:pt x="6361047" y="1210863"/>
                  <a:pt x="6368340" y="1210863"/>
                </a:cubicBezTo>
                <a:close/>
                <a:moveTo>
                  <a:pt x="6297511" y="1210863"/>
                </a:moveTo>
                <a:cubicBezTo>
                  <a:pt x="6304074" y="1210863"/>
                  <a:pt x="6309908" y="1217426"/>
                  <a:pt x="6309908" y="1224719"/>
                </a:cubicBezTo>
                <a:cubicBezTo>
                  <a:pt x="6309908" y="1232741"/>
                  <a:pt x="6304074" y="1237116"/>
                  <a:pt x="6297511" y="1237116"/>
                </a:cubicBezTo>
                <a:cubicBezTo>
                  <a:pt x="6290218" y="1237116"/>
                  <a:pt x="6283655" y="1232741"/>
                  <a:pt x="6283655" y="1224719"/>
                </a:cubicBezTo>
                <a:cubicBezTo>
                  <a:pt x="6283655" y="1217426"/>
                  <a:pt x="6290218" y="1210863"/>
                  <a:pt x="6297511" y="1210863"/>
                </a:cubicBezTo>
                <a:close/>
                <a:moveTo>
                  <a:pt x="6226679" y="1210863"/>
                </a:moveTo>
                <a:cubicBezTo>
                  <a:pt x="6233242" y="1210863"/>
                  <a:pt x="6239076" y="1217426"/>
                  <a:pt x="6239076" y="1224719"/>
                </a:cubicBezTo>
                <a:cubicBezTo>
                  <a:pt x="6239076" y="1232741"/>
                  <a:pt x="6233242" y="1237116"/>
                  <a:pt x="6226679" y="1237116"/>
                </a:cubicBezTo>
                <a:cubicBezTo>
                  <a:pt x="6219386" y="1237116"/>
                  <a:pt x="6212823" y="1232741"/>
                  <a:pt x="6212823" y="1224719"/>
                </a:cubicBezTo>
                <a:cubicBezTo>
                  <a:pt x="6212823" y="1217426"/>
                  <a:pt x="6219386" y="1210863"/>
                  <a:pt x="6226679" y="1210863"/>
                </a:cubicBezTo>
                <a:close/>
                <a:moveTo>
                  <a:pt x="6154391" y="1210863"/>
                </a:moveTo>
                <a:cubicBezTo>
                  <a:pt x="6161684" y="1210863"/>
                  <a:pt x="6168247" y="1217426"/>
                  <a:pt x="6168247" y="1224719"/>
                </a:cubicBezTo>
                <a:cubicBezTo>
                  <a:pt x="6168247" y="1232741"/>
                  <a:pt x="6161684" y="1237116"/>
                  <a:pt x="6154391" y="1237116"/>
                </a:cubicBezTo>
                <a:cubicBezTo>
                  <a:pt x="6147828" y="1237116"/>
                  <a:pt x="6141994" y="1232741"/>
                  <a:pt x="6141994" y="1224719"/>
                </a:cubicBezTo>
                <a:cubicBezTo>
                  <a:pt x="6141994" y="1217426"/>
                  <a:pt x="6147828" y="1210863"/>
                  <a:pt x="6154391" y="1210863"/>
                </a:cubicBezTo>
                <a:close/>
                <a:moveTo>
                  <a:pt x="6083559" y="1210863"/>
                </a:moveTo>
                <a:cubicBezTo>
                  <a:pt x="6090852" y="1210863"/>
                  <a:pt x="6097415" y="1217426"/>
                  <a:pt x="6097415" y="1224719"/>
                </a:cubicBezTo>
                <a:cubicBezTo>
                  <a:pt x="6097415" y="1232741"/>
                  <a:pt x="6090852" y="1237116"/>
                  <a:pt x="6083559" y="1237116"/>
                </a:cubicBezTo>
                <a:cubicBezTo>
                  <a:pt x="6076996" y="1237116"/>
                  <a:pt x="6071162" y="1232741"/>
                  <a:pt x="6071162" y="1224719"/>
                </a:cubicBezTo>
                <a:cubicBezTo>
                  <a:pt x="6071162" y="1217426"/>
                  <a:pt x="6076996" y="1210863"/>
                  <a:pt x="6083559" y="1210863"/>
                </a:cubicBezTo>
                <a:close/>
                <a:moveTo>
                  <a:pt x="6009356" y="1210863"/>
                </a:moveTo>
                <a:cubicBezTo>
                  <a:pt x="6016649" y="1210863"/>
                  <a:pt x="6023212" y="1217426"/>
                  <a:pt x="6023212" y="1224719"/>
                </a:cubicBezTo>
                <a:cubicBezTo>
                  <a:pt x="6023212" y="1232741"/>
                  <a:pt x="6016649" y="1237116"/>
                  <a:pt x="6009356" y="1237116"/>
                </a:cubicBezTo>
                <a:cubicBezTo>
                  <a:pt x="6001334" y="1237116"/>
                  <a:pt x="5996959" y="1232741"/>
                  <a:pt x="5996959" y="1224719"/>
                </a:cubicBezTo>
                <a:cubicBezTo>
                  <a:pt x="5996959" y="1217426"/>
                  <a:pt x="6001334" y="1210863"/>
                  <a:pt x="6009356" y="1210863"/>
                </a:cubicBezTo>
                <a:close/>
                <a:moveTo>
                  <a:pt x="5940548" y="1210863"/>
                </a:moveTo>
                <a:cubicBezTo>
                  <a:pt x="5948896" y="1210863"/>
                  <a:pt x="5955726" y="1217426"/>
                  <a:pt x="5955726" y="1224719"/>
                </a:cubicBezTo>
                <a:cubicBezTo>
                  <a:pt x="5955726" y="1232741"/>
                  <a:pt x="5948896" y="1237116"/>
                  <a:pt x="5940548" y="1237116"/>
                </a:cubicBezTo>
                <a:cubicBezTo>
                  <a:pt x="5932960" y="1237116"/>
                  <a:pt x="5926130" y="1232741"/>
                  <a:pt x="5926130" y="1224719"/>
                </a:cubicBezTo>
                <a:cubicBezTo>
                  <a:pt x="5926130" y="1217426"/>
                  <a:pt x="5932960" y="1210863"/>
                  <a:pt x="5940548" y="1210863"/>
                </a:cubicBezTo>
                <a:close/>
                <a:moveTo>
                  <a:pt x="5870088" y="1210863"/>
                </a:moveTo>
                <a:cubicBezTo>
                  <a:pt x="5878650" y="1210863"/>
                  <a:pt x="5884877" y="1217426"/>
                  <a:pt x="5884877" y="1224719"/>
                </a:cubicBezTo>
                <a:cubicBezTo>
                  <a:pt x="5884877" y="1232741"/>
                  <a:pt x="5878650" y="1237116"/>
                  <a:pt x="5870088" y="1237116"/>
                </a:cubicBezTo>
                <a:cubicBezTo>
                  <a:pt x="5862304" y="1237116"/>
                  <a:pt x="5855299" y="1232741"/>
                  <a:pt x="5855299" y="1224719"/>
                </a:cubicBezTo>
                <a:cubicBezTo>
                  <a:pt x="5855299" y="1217426"/>
                  <a:pt x="5862304" y="1210863"/>
                  <a:pt x="5870088" y="1210863"/>
                </a:cubicBezTo>
                <a:close/>
                <a:moveTo>
                  <a:pt x="5799257" y="1210863"/>
                </a:moveTo>
                <a:cubicBezTo>
                  <a:pt x="5807819" y="1210863"/>
                  <a:pt x="5814045" y="1217426"/>
                  <a:pt x="5814045" y="1224719"/>
                </a:cubicBezTo>
                <a:cubicBezTo>
                  <a:pt x="5814045" y="1232741"/>
                  <a:pt x="5807819" y="1237116"/>
                  <a:pt x="5799257" y="1237116"/>
                </a:cubicBezTo>
                <a:cubicBezTo>
                  <a:pt x="5791474" y="1237116"/>
                  <a:pt x="5784469" y="1232741"/>
                  <a:pt x="5784469" y="1224719"/>
                </a:cubicBezTo>
                <a:cubicBezTo>
                  <a:pt x="5784469" y="1217426"/>
                  <a:pt x="5791474" y="1210863"/>
                  <a:pt x="5799257" y="1210863"/>
                </a:cubicBezTo>
                <a:close/>
                <a:moveTo>
                  <a:pt x="5724122" y="1210863"/>
                </a:moveTo>
                <a:cubicBezTo>
                  <a:pt x="5732144" y="1210863"/>
                  <a:pt x="5736519" y="1217868"/>
                  <a:pt x="5736519" y="1225651"/>
                </a:cubicBezTo>
                <a:cubicBezTo>
                  <a:pt x="5736519" y="1234213"/>
                  <a:pt x="5732144" y="1240439"/>
                  <a:pt x="5724122" y="1240439"/>
                </a:cubicBezTo>
                <a:cubicBezTo>
                  <a:pt x="5716100" y="1240439"/>
                  <a:pt x="5710266" y="1234213"/>
                  <a:pt x="5710266" y="1225651"/>
                </a:cubicBezTo>
                <a:cubicBezTo>
                  <a:pt x="5710266" y="1217868"/>
                  <a:pt x="5716100" y="1210863"/>
                  <a:pt x="5724122" y="1210863"/>
                </a:cubicBezTo>
                <a:close/>
                <a:moveTo>
                  <a:pt x="5653291" y="1210863"/>
                </a:moveTo>
                <a:cubicBezTo>
                  <a:pt x="5659125" y="1210863"/>
                  <a:pt x="5665688" y="1217868"/>
                  <a:pt x="5665688" y="1225651"/>
                </a:cubicBezTo>
                <a:cubicBezTo>
                  <a:pt x="5665688" y="1234213"/>
                  <a:pt x="5659125" y="1240439"/>
                  <a:pt x="5653291" y="1240439"/>
                </a:cubicBezTo>
                <a:cubicBezTo>
                  <a:pt x="5645269" y="1240439"/>
                  <a:pt x="5639435" y="1234213"/>
                  <a:pt x="5639435" y="1225651"/>
                </a:cubicBezTo>
                <a:cubicBezTo>
                  <a:pt x="5639435" y="1217868"/>
                  <a:pt x="5645269" y="1210863"/>
                  <a:pt x="5653291" y="1210863"/>
                </a:cubicBezTo>
                <a:close/>
                <a:moveTo>
                  <a:pt x="5582461" y="1210863"/>
                </a:moveTo>
                <a:cubicBezTo>
                  <a:pt x="5588295" y="1210863"/>
                  <a:pt x="5594858" y="1217868"/>
                  <a:pt x="5594858" y="1225651"/>
                </a:cubicBezTo>
                <a:cubicBezTo>
                  <a:pt x="5594858" y="1234213"/>
                  <a:pt x="5588295" y="1240439"/>
                  <a:pt x="5582461" y="1240439"/>
                </a:cubicBezTo>
                <a:cubicBezTo>
                  <a:pt x="5574439" y="1240439"/>
                  <a:pt x="5568605" y="1234213"/>
                  <a:pt x="5568605" y="1225651"/>
                </a:cubicBezTo>
                <a:cubicBezTo>
                  <a:pt x="5568605" y="1217868"/>
                  <a:pt x="5574439" y="1210863"/>
                  <a:pt x="5582461" y="1210863"/>
                </a:cubicBezTo>
                <a:close/>
                <a:moveTo>
                  <a:pt x="5510171" y="1210863"/>
                </a:moveTo>
                <a:cubicBezTo>
                  <a:pt x="5517464" y="1210863"/>
                  <a:pt x="5524027" y="1217868"/>
                  <a:pt x="5524027" y="1225651"/>
                </a:cubicBezTo>
                <a:cubicBezTo>
                  <a:pt x="5524027" y="1234213"/>
                  <a:pt x="5517464" y="1240439"/>
                  <a:pt x="5510171" y="1240439"/>
                </a:cubicBezTo>
                <a:cubicBezTo>
                  <a:pt x="5503608" y="1240439"/>
                  <a:pt x="5497774" y="1234213"/>
                  <a:pt x="5497774" y="1225651"/>
                </a:cubicBezTo>
                <a:cubicBezTo>
                  <a:pt x="5497774" y="1217868"/>
                  <a:pt x="5503608" y="1210863"/>
                  <a:pt x="5510171" y="1210863"/>
                </a:cubicBezTo>
                <a:close/>
                <a:moveTo>
                  <a:pt x="5438937" y="1210863"/>
                </a:moveTo>
                <a:cubicBezTo>
                  <a:pt x="5447182" y="1210863"/>
                  <a:pt x="5453178" y="1217868"/>
                  <a:pt x="5453178" y="1225651"/>
                </a:cubicBezTo>
                <a:cubicBezTo>
                  <a:pt x="5453178" y="1234213"/>
                  <a:pt x="5447182" y="1240439"/>
                  <a:pt x="5438937" y="1240439"/>
                </a:cubicBezTo>
                <a:cubicBezTo>
                  <a:pt x="5431442" y="1240439"/>
                  <a:pt x="5426945" y="1234213"/>
                  <a:pt x="5426945" y="1225651"/>
                </a:cubicBezTo>
                <a:cubicBezTo>
                  <a:pt x="5426945" y="1217868"/>
                  <a:pt x="5431442" y="1210863"/>
                  <a:pt x="5438937" y="1210863"/>
                </a:cubicBezTo>
                <a:close/>
                <a:moveTo>
                  <a:pt x="5367530" y="1210863"/>
                </a:moveTo>
                <a:cubicBezTo>
                  <a:pt x="5376092" y="1210863"/>
                  <a:pt x="5382318" y="1217868"/>
                  <a:pt x="5382318" y="1225651"/>
                </a:cubicBezTo>
                <a:cubicBezTo>
                  <a:pt x="5382318" y="1234213"/>
                  <a:pt x="5376092" y="1240439"/>
                  <a:pt x="5367530" y="1240439"/>
                </a:cubicBezTo>
                <a:cubicBezTo>
                  <a:pt x="5359747" y="1240439"/>
                  <a:pt x="5352742" y="1234213"/>
                  <a:pt x="5352742" y="1225651"/>
                </a:cubicBezTo>
                <a:cubicBezTo>
                  <a:pt x="5352742" y="1217868"/>
                  <a:pt x="5359747" y="1210863"/>
                  <a:pt x="5367530" y="1210863"/>
                </a:cubicBezTo>
                <a:close/>
                <a:moveTo>
                  <a:pt x="5296699" y="1210863"/>
                </a:moveTo>
                <a:cubicBezTo>
                  <a:pt x="5305261" y="1210863"/>
                  <a:pt x="5311488" y="1217868"/>
                  <a:pt x="5311488" y="1225651"/>
                </a:cubicBezTo>
                <a:cubicBezTo>
                  <a:pt x="5311488" y="1234213"/>
                  <a:pt x="5305261" y="1240439"/>
                  <a:pt x="5296699" y="1240439"/>
                </a:cubicBezTo>
                <a:cubicBezTo>
                  <a:pt x="5288915" y="1240439"/>
                  <a:pt x="5281910" y="1234213"/>
                  <a:pt x="5281910" y="1225651"/>
                </a:cubicBezTo>
                <a:cubicBezTo>
                  <a:pt x="5281910" y="1217868"/>
                  <a:pt x="5288915" y="1210863"/>
                  <a:pt x="5296699" y="1210863"/>
                </a:cubicBezTo>
                <a:close/>
                <a:moveTo>
                  <a:pt x="5225869" y="1210863"/>
                </a:moveTo>
                <a:cubicBezTo>
                  <a:pt x="5234431" y="1210863"/>
                  <a:pt x="5240657" y="1217868"/>
                  <a:pt x="5240657" y="1225651"/>
                </a:cubicBezTo>
                <a:cubicBezTo>
                  <a:pt x="5240657" y="1234213"/>
                  <a:pt x="5234431" y="1240439"/>
                  <a:pt x="5225869" y="1240439"/>
                </a:cubicBezTo>
                <a:cubicBezTo>
                  <a:pt x="5217307" y="1240439"/>
                  <a:pt x="5211081" y="1234213"/>
                  <a:pt x="5211081" y="1225651"/>
                </a:cubicBezTo>
                <a:cubicBezTo>
                  <a:pt x="5211081" y="1217868"/>
                  <a:pt x="5217307" y="1210863"/>
                  <a:pt x="5225869" y="1210863"/>
                </a:cubicBezTo>
                <a:close/>
                <a:moveTo>
                  <a:pt x="5154105" y="1210863"/>
                </a:moveTo>
                <a:cubicBezTo>
                  <a:pt x="5162127" y="1210863"/>
                  <a:pt x="5166502" y="1217868"/>
                  <a:pt x="5166502" y="1225651"/>
                </a:cubicBezTo>
                <a:cubicBezTo>
                  <a:pt x="5166502" y="1234213"/>
                  <a:pt x="5162127" y="1240439"/>
                  <a:pt x="5154105" y="1240439"/>
                </a:cubicBezTo>
                <a:cubicBezTo>
                  <a:pt x="5146083" y="1240439"/>
                  <a:pt x="5140249" y="1234213"/>
                  <a:pt x="5140249" y="1225651"/>
                </a:cubicBezTo>
                <a:cubicBezTo>
                  <a:pt x="5140249" y="1217868"/>
                  <a:pt x="5146083" y="1210863"/>
                  <a:pt x="5154105" y="1210863"/>
                </a:cubicBezTo>
                <a:close/>
                <a:moveTo>
                  <a:pt x="5083276" y="1210863"/>
                </a:moveTo>
                <a:cubicBezTo>
                  <a:pt x="5089110" y="1210863"/>
                  <a:pt x="5095673" y="1217868"/>
                  <a:pt x="5095673" y="1225651"/>
                </a:cubicBezTo>
                <a:cubicBezTo>
                  <a:pt x="5095673" y="1234213"/>
                  <a:pt x="5089110" y="1240439"/>
                  <a:pt x="5083276" y="1240439"/>
                </a:cubicBezTo>
                <a:cubicBezTo>
                  <a:pt x="5075254" y="1240439"/>
                  <a:pt x="5069420" y="1234213"/>
                  <a:pt x="5069420" y="1225651"/>
                </a:cubicBezTo>
                <a:cubicBezTo>
                  <a:pt x="5069420" y="1217868"/>
                  <a:pt x="5075254" y="1210863"/>
                  <a:pt x="5083276" y="1210863"/>
                </a:cubicBezTo>
                <a:close/>
                <a:moveTo>
                  <a:pt x="5012445" y="1210863"/>
                </a:moveTo>
                <a:cubicBezTo>
                  <a:pt x="5018279" y="1210863"/>
                  <a:pt x="5024842" y="1217868"/>
                  <a:pt x="5024842" y="1225651"/>
                </a:cubicBezTo>
                <a:cubicBezTo>
                  <a:pt x="5024842" y="1234213"/>
                  <a:pt x="5018279" y="1240439"/>
                  <a:pt x="5012445" y="1240439"/>
                </a:cubicBezTo>
                <a:cubicBezTo>
                  <a:pt x="5004423" y="1240439"/>
                  <a:pt x="4998589" y="1234213"/>
                  <a:pt x="4998589" y="1225651"/>
                </a:cubicBezTo>
                <a:cubicBezTo>
                  <a:pt x="4998589" y="1217868"/>
                  <a:pt x="5004423" y="1210863"/>
                  <a:pt x="5012445" y="1210863"/>
                </a:cubicBezTo>
                <a:close/>
                <a:moveTo>
                  <a:pt x="4940157" y="1210863"/>
                </a:moveTo>
                <a:cubicBezTo>
                  <a:pt x="4948179" y="1210863"/>
                  <a:pt x="4954013" y="1217868"/>
                  <a:pt x="4954013" y="1225651"/>
                </a:cubicBezTo>
                <a:cubicBezTo>
                  <a:pt x="4954013" y="1234213"/>
                  <a:pt x="4948179" y="1240439"/>
                  <a:pt x="4940157" y="1240439"/>
                </a:cubicBezTo>
                <a:cubicBezTo>
                  <a:pt x="4934323" y="1240439"/>
                  <a:pt x="4927760" y="1234213"/>
                  <a:pt x="4927760" y="1225651"/>
                </a:cubicBezTo>
                <a:cubicBezTo>
                  <a:pt x="4927760" y="1217868"/>
                  <a:pt x="4934323" y="1210863"/>
                  <a:pt x="4940157" y="1210863"/>
                </a:cubicBezTo>
                <a:close/>
                <a:moveTo>
                  <a:pt x="4865953" y="1210863"/>
                </a:moveTo>
                <a:cubicBezTo>
                  <a:pt x="4873975" y="1210863"/>
                  <a:pt x="4879809" y="1217868"/>
                  <a:pt x="4879809" y="1225651"/>
                </a:cubicBezTo>
                <a:cubicBezTo>
                  <a:pt x="4879809" y="1234213"/>
                  <a:pt x="4873975" y="1240439"/>
                  <a:pt x="4865953" y="1240439"/>
                </a:cubicBezTo>
                <a:cubicBezTo>
                  <a:pt x="4860119" y="1240439"/>
                  <a:pt x="4853556" y="1234213"/>
                  <a:pt x="4853556" y="1225651"/>
                </a:cubicBezTo>
                <a:cubicBezTo>
                  <a:pt x="4853556" y="1217868"/>
                  <a:pt x="4860119" y="1210863"/>
                  <a:pt x="4865953" y="1210863"/>
                </a:cubicBezTo>
                <a:close/>
                <a:moveTo>
                  <a:pt x="4795122" y="1210863"/>
                </a:moveTo>
                <a:cubicBezTo>
                  <a:pt x="4803144" y="1210863"/>
                  <a:pt x="4808978" y="1217868"/>
                  <a:pt x="4808978" y="1225651"/>
                </a:cubicBezTo>
                <a:cubicBezTo>
                  <a:pt x="4808978" y="1234213"/>
                  <a:pt x="4803144" y="1240439"/>
                  <a:pt x="4795122" y="1240439"/>
                </a:cubicBezTo>
                <a:cubicBezTo>
                  <a:pt x="4787830" y="1240439"/>
                  <a:pt x="4782725" y="1234213"/>
                  <a:pt x="4782725" y="1225651"/>
                </a:cubicBezTo>
                <a:cubicBezTo>
                  <a:pt x="4782725" y="1217868"/>
                  <a:pt x="4787830" y="1210863"/>
                  <a:pt x="4795122" y="1210863"/>
                </a:cubicBezTo>
                <a:close/>
                <a:moveTo>
                  <a:pt x="4726684" y="1210863"/>
                </a:moveTo>
                <a:cubicBezTo>
                  <a:pt x="4735246" y="1210863"/>
                  <a:pt x="4741472" y="1217868"/>
                  <a:pt x="4741472" y="1225651"/>
                </a:cubicBezTo>
                <a:cubicBezTo>
                  <a:pt x="4741472" y="1234213"/>
                  <a:pt x="4735246" y="1240439"/>
                  <a:pt x="4726684" y="1240439"/>
                </a:cubicBezTo>
                <a:cubicBezTo>
                  <a:pt x="4718122" y="1240439"/>
                  <a:pt x="4711896" y="1234213"/>
                  <a:pt x="4711896" y="1225651"/>
                </a:cubicBezTo>
                <a:cubicBezTo>
                  <a:pt x="4711896" y="1217868"/>
                  <a:pt x="4718122" y="1210863"/>
                  <a:pt x="4726684" y="1210863"/>
                </a:cubicBezTo>
                <a:close/>
                <a:moveTo>
                  <a:pt x="4655853" y="1210863"/>
                </a:moveTo>
                <a:cubicBezTo>
                  <a:pt x="4663637" y="1210863"/>
                  <a:pt x="4670642" y="1217868"/>
                  <a:pt x="4670642" y="1225651"/>
                </a:cubicBezTo>
                <a:cubicBezTo>
                  <a:pt x="4670642" y="1234213"/>
                  <a:pt x="4663637" y="1240439"/>
                  <a:pt x="4655853" y="1240439"/>
                </a:cubicBezTo>
                <a:cubicBezTo>
                  <a:pt x="4647291" y="1240439"/>
                  <a:pt x="4641064" y="1234213"/>
                  <a:pt x="4641064" y="1225651"/>
                </a:cubicBezTo>
                <a:cubicBezTo>
                  <a:pt x="4641064" y="1217868"/>
                  <a:pt x="4647291" y="1210863"/>
                  <a:pt x="4655853" y="1210863"/>
                </a:cubicBezTo>
                <a:close/>
                <a:moveTo>
                  <a:pt x="4585023" y="1210863"/>
                </a:moveTo>
                <a:cubicBezTo>
                  <a:pt x="4592806" y="1210863"/>
                  <a:pt x="4599811" y="1217868"/>
                  <a:pt x="4599811" y="1225651"/>
                </a:cubicBezTo>
                <a:cubicBezTo>
                  <a:pt x="4599811" y="1234213"/>
                  <a:pt x="4592806" y="1240439"/>
                  <a:pt x="4585023" y="1240439"/>
                </a:cubicBezTo>
                <a:cubicBezTo>
                  <a:pt x="4576461" y="1240439"/>
                  <a:pt x="4570235" y="1234213"/>
                  <a:pt x="4570235" y="1225651"/>
                </a:cubicBezTo>
                <a:cubicBezTo>
                  <a:pt x="4570235" y="1217868"/>
                  <a:pt x="4576461" y="1210863"/>
                  <a:pt x="4585023" y="1210863"/>
                </a:cubicBezTo>
                <a:close/>
                <a:moveTo>
                  <a:pt x="4513260" y="1210863"/>
                </a:moveTo>
                <a:cubicBezTo>
                  <a:pt x="4520553" y="1210863"/>
                  <a:pt x="4525657" y="1217868"/>
                  <a:pt x="4525657" y="1225651"/>
                </a:cubicBezTo>
                <a:cubicBezTo>
                  <a:pt x="4525657" y="1234213"/>
                  <a:pt x="4520553" y="1240439"/>
                  <a:pt x="4513260" y="1240439"/>
                </a:cubicBezTo>
                <a:cubicBezTo>
                  <a:pt x="4505238" y="1240439"/>
                  <a:pt x="4499404" y="1234213"/>
                  <a:pt x="4499404" y="1225651"/>
                </a:cubicBezTo>
                <a:cubicBezTo>
                  <a:pt x="4499404" y="1217868"/>
                  <a:pt x="4505238" y="1210863"/>
                  <a:pt x="4513260" y="1210863"/>
                </a:cubicBezTo>
                <a:close/>
                <a:moveTo>
                  <a:pt x="4439056" y="1210863"/>
                </a:moveTo>
                <a:cubicBezTo>
                  <a:pt x="4445619" y="1210863"/>
                  <a:pt x="4451453" y="1217868"/>
                  <a:pt x="4451453" y="1225651"/>
                </a:cubicBezTo>
                <a:cubicBezTo>
                  <a:pt x="4451453" y="1234213"/>
                  <a:pt x="4445619" y="1240439"/>
                  <a:pt x="4439056" y="1240439"/>
                </a:cubicBezTo>
                <a:cubicBezTo>
                  <a:pt x="4431763" y="1240439"/>
                  <a:pt x="4425200" y="1234213"/>
                  <a:pt x="4425200" y="1225651"/>
                </a:cubicBezTo>
                <a:cubicBezTo>
                  <a:pt x="4425200" y="1217868"/>
                  <a:pt x="4431763" y="1210863"/>
                  <a:pt x="4439056" y="1210863"/>
                </a:cubicBezTo>
                <a:close/>
                <a:moveTo>
                  <a:pt x="4366768" y="1210863"/>
                </a:moveTo>
                <a:cubicBezTo>
                  <a:pt x="4374790" y="1210863"/>
                  <a:pt x="4380624" y="1217868"/>
                  <a:pt x="4380624" y="1225651"/>
                </a:cubicBezTo>
                <a:cubicBezTo>
                  <a:pt x="4380624" y="1234213"/>
                  <a:pt x="4374790" y="1240439"/>
                  <a:pt x="4366768" y="1240439"/>
                </a:cubicBezTo>
                <a:cubicBezTo>
                  <a:pt x="4360934" y="1240439"/>
                  <a:pt x="4354371" y="1234213"/>
                  <a:pt x="4354371" y="1225651"/>
                </a:cubicBezTo>
                <a:cubicBezTo>
                  <a:pt x="4354371" y="1217868"/>
                  <a:pt x="4360934" y="1210863"/>
                  <a:pt x="4366768" y="1210863"/>
                </a:cubicBezTo>
                <a:close/>
                <a:moveTo>
                  <a:pt x="4295937" y="1210863"/>
                </a:moveTo>
                <a:cubicBezTo>
                  <a:pt x="4303959" y="1210863"/>
                  <a:pt x="4309793" y="1217868"/>
                  <a:pt x="4309793" y="1225651"/>
                </a:cubicBezTo>
                <a:cubicBezTo>
                  <a:pt x="4309793" y="1234213"/>
                  <a:pt x="4303959" y="1240439"/>
                  <a:pt x="4295937" y="1240439"/>
                </a:cubicBezTo>
                <a:cubicBezTo>
                  <a:pt x="4290103" y="1240439"/>
                  <a:pt x="4283540" y="1234213"/>
                  <a:pt x="4283540" y="1225651"/>
                </a:cubicBezTo>
                <a:cubicBezTo>
                  <a:pt x="4283540" y="1217868"/>
                  <a:pt x="4290103" y="1210863"/>
                  <a:pt x="4295937" y="1210863"/>
                </a:cubicBezTo>
                <a:close/>
                <a:moveTo>
                  <a:pt x="368953" y="1210863"/>
                </a:moveTo>
                <a:cubicBezTo>
                  <a:pt x="377515" y="1210863"/>
                  <a:pt x="383742" y="1217868"/>
                  <a:pt x="383742" y="1225651"/>
                </a:cubicBezTo>
                <a:cubicBezTo>
                  <a:pt x="383742" y="1234213"/>
                  <a:pt x="377515" y="1240439"/>
                  <a:pt x="368953" y="1240439"/>
                </a:cubicBezTo>
                <a:cubicBezTo>
                  <a:pt x="361170" y="1240439"/>
                  <a:pt x="354165" y="1234213"/>
                  <a:pt x="354165" y="1225651"/>
                </a:cubicBezTo>
                <a:cubicBezTo>
                  <a:pt x="354165" y="1217868"/>
                  <a:pt x="361170" y="1210863"/>
                  <a:pt x="368953" y="1210863"/>
                </a:cubicBezTo>
                <a:close/>
                <a:moveTo>
                  <a:pt x="297189" y="1210863"/>
                </a:moveTo>
                <a:cubicBezTo>
                  <a:pt x="305211" y="1210863"/>
                  <a:pt x="309586" y="1217868"/>
                  <a:pt x="309586" y="1225651"/>
                </a:cubicBezTo>
                <a:cubicBezTo>
                  <a:pt x="309586" y="1234213"/>
                  <a:pt x="305211" y="1240439"/>
                  <a:pt x="297189" y="1240439"/>
                </a:cubicBezTo>
                <a:cubicBezTo>
                  <a:pt x="289897" y="1240439"/>
                  <a:pt x="283334" y="1234213"/>
                  <a:pt x="283334" y="1225651"/>
                </a:cubicBezTo>
                <a:cubicBezTo>
                  <a:pt x="283334" y="1217868"/>
                  <a:pt x="289897" y="1210863"/>
                  <a:pt x="297189" y="1210863"/>
                </a:cubicBezTo>
                <a:close/>
                <a:moveTo>
                  <a:pt x="226361" y="1210863"/>
                </a:moveTo>
                <a:cubicBezTo>
                  <a:pt x="232195" y="1210863"/>
                  <a:pt x="238759" y="1217868"/>
                  <a:pt x="238759" y="1225651"/>
                </a:cubicBezTo>
                <a:cubicBezTo>
                  <a:pt x="238759" y="1234213"/>
                  <a:pt x="232195" y="1240439"/>
                  <a:pt x="226361" y="1240439"/>
                </a:cubicBezTo>
                <a:cubicBezTo>
                  <a:pt x="218338" y="1240439"/>
                  <a:pt x="212504" y="1234213"/>
                  <a:pt x="212504" y="1225651"/>
                </a:cubicBezTo>
                <a:cubicBezTo>
                  <a:pt x="212504" y="1217868"/>
                  <a:pt x="218338" y="1210863"/>
                  <a:pt x="226361" y="1210863"/>
                </a:cubicBezTo>
                <a:close/>
                <a:moveTo>
                  <a:pt x="155527" y="1210863"/>
                </a:moveTo>
                <a:cubicBezTo>
                  <a:pt x="161361" y="1210863"/>
                  <a:pt x="167924" y="1217868"/>
                  <a:pt x="167924" y="1225651"/>
                </a:cubicBezTo>
                <a:cubicBezTo>
                  <a:pt x="167924" y="1234213"/>
                  <a:pt x="161361" y="1240439"/>
                  <a:pt x="155527" y="1240439"/>
                </a:cubicBezTo>
                <a:cubicBezTo>
                  <a:pt x="147505" y="1240439"/>
                  <a:pt x="141671" y="1234213"/>
                  <a:pt x="141671" y="1225651"/>
                </a:cubicBezTo>
                <a:cubicBezTo>
                  <a:pt x="141671" y="1217868"/>
                  <a:pt x="147505" y="1210863"/>
                  <a:pt x="155527" y="1210863"/>
                </a:cubicBezTo>
                <a:close/>
                <a:moveTo>
                  <a:pt x="83239" y="1210863"/>
                </a:moveTo>
                <a:cubicBezTo>
                  <a:pt x="90531" y="1210863"/>
                  <a:pt x="97095" y="1217868"/>
                  <a:pt x="97095" y="1225651"/>
                </a:cubicBezTo>
                <a:cubicBezTo>
                  <a:pt x="97095" y="1234213"/>
                  <a:pt x="90531" y="1240439"/>
                  <a:pt x="83239" y="1240439"/>
                </a:cubicBezTo>
                <a:cubicBezTo>
                  <a:pt x="76675" y="1240439"/>
                  <a:pt x="70841" y="1234213"/>
                  <a:pt x="70841" y="1225651"/>
                </a:cubicBezTo>
                <a:cubicBezTo>
                  <a:pt x="70841" y="1217868"/>
                  <a:pt x="76675" y="1210863"/>
                  <a:pt x="83239" y="1210863"/>
                </a:cubicBezTo>
                <a:close/>
                <a:moveTo>
                  <a:pt x="12003" y="1210863"/>
                </a:moveTo>
                <a:cubicBezTo>
                  <a:pt x="20248" y="1210863"/>
                  <a:pt x="26244" y="1217868"/>
                  <a:pt x="26244" y="1225651"/>
                </a:cubicBezTo>
                <a:cubicBezTo>
                  <a:pt x="26244" y="1234213"/>
                  <a:pt x="20248" y="1240439"/>
                  <a:pt x="12003" y="1240439"/>
                </a:cubicBezTo>
                <a:cubicBezTo>
                  <a:pt x="4508" y="1240439"/>
                  <a:pt x="10" y="1234213"/>
                  <a:pt x="10" y="1225651"/>
                </a:cubicBezTo>
                <a:cubicBezTo>
                  <a:pt x="10" y="1217868"/>
                  <a:pt x="4508" y="1210863"/>
                  <a:pt x="12003" y="1210863"/>
                </a:cubicBezTo>
                <a:close/>
                <a:moveTo>
                  <a:pt x="7013492" y="1140032"/>
                </a:moveTo>
                <a:cubicBezTo>
                  <a:pt x="7021275" y="1140032"/>
                  <a:pt x="7028280" y="1146595"/>
                  <a:pt x="7028280" y="1152429"/>
                </a:cubicBezTo>
                <a:cubicBezTo>
                  <a:pt x="7028280" y="1160451"/>
                  <a:pt x="7021275" y="1166286"/>
                  <a:pt x="7013492" y="1166286"/>
                </a:cubicBezTo>
                <a:cubicBezTo>
                  <a:pt x="7004930" y="1166286"/>
                  <a:pt x="6998704" y="1160451"/>
                  <a:pt x="6998704" y="1152429"/>
                </a:cubicBezTo>
                <a:cubicBezTo>
                  <a:pt x="6998704" y="1146595"/>
                  <a:pt x="7004930" y="1140032"/>
                  <a:pt x="7013492" y="1140032"/>
                </a:cubicBezTo>
                <a:close/>
                <a:moveTo>
                  <a:pt x="6939085" y="1140032"/>
                </a:moveTo>
                <a:cubicBezTo>
                  <a:pt x="6946378" y="1140032"/>
                  <a:pt x="6950753" y="1146595"/>
                  <a:pt x="6950753" y="1152429"/>
                </a:cubicBezTo>
                <a:cubicBezTo>
                  <a:pt x="6950753" y="1160451"/>
                  <a:pt x="6946378" y="1166286"/>
                  <a:pt x="6939085" y="1166286"/>
                </a:cubicBezTo>
                <a:cubicBezTo>
                  <a:pt x="6931063" y="1166286"/>
                  <a:pt x="6924500" y="1160451"/>
                  <a:pt x="6924500" y="1152429"/>
                </a:cubicBezTo>
                <a:cubicBezTo>
                  <a:pt x="6924500" y="1146595"/>
                  <a:pt x="6931063" y="1140032"/>
                  <a:pt x="6939085" y="1140032"/>
                </a:cubicBezTo>
                <a:close/>
                <a:moveTo>
                  <a:pt x="6867525" y="1140032"/>
                </a:moveTo>
                <a:cubicBezTo>
                  <a:pt x="6874088" y="1140032"/>
                  <a:pt x="6879922" y="1146595"/>
                  <a:pt x="6879922" y="1153888"/>
                </a:cubicBezTo>
                <a:cubicBezTo>
                  <a:pt x="6879922" y="1160451"/>
                  <a:pt x="6874088" y="1166286"/>
                  <a:pt x="6867525" y="1166286"/>
                </a:cubicBezTo>
                <a:cubicBezTo>
                  <a:pt x="6860232" y="1166286"/>
                  <a:pt x="6853669" y="1160451"/>
                  <a:pt x="6853669" y="1153888"/>
                </a:cubicBezTo>
                <a:cubicBezTo>
                  <a:pt x="6853669" y="1146595"/>
                  <a:pt x="6860232" y="1140032"/>
                  <a:pt x="6867525" y="1140032"/>
                </a:cubicBezTo>
                <a:close/>
                <a:moveTo>
                  <a:pt x="6796696" y="1140032"/>
                </a:moveTo>
                <a:cubicBezTo>
                  <a:pt x="6803259" y="1140032"/>
                  <a:pt x="6809093" y="1146595"/>
                  <a:pt x="6809093" y="1153888"/>
                </a:cubicBezTo>
                <a:cubicBezTo>
                  <a:pt x="6809093" y="1160451"/>
                  <a:pt x="6803259" y="1166286"/>
                  <a:pt x="6796696" y="1166286"/>
                </a:cubicBezTo>
                <a:cubicBezTo>
                  <a:pt x="6789403" y="1166286"/>
                  <a:pt x="6782840" y="1160451"/>
                  <a:pt x="6782840" y="1153888"/>
                </a:cubicBezTo>
                <a:cubicBezTo>
                  <a:pt x="6782840" y="1146595"/>
                  <a:pt x="6789403" y="1140032"/>
                  <a:pt x="6796696" y="1140032"/>
                </a:cubicBezTo>
                <a:close/>
                <a:moveTo>
                  <a:pt x="6724405" y="1140032"/>
                </a:moveTo>
                <a:cubicBezTo>
                  <a:pt x="6732427" y="1140032"/>
                  <a:pt x="6738261" y="1146595"/>
                  <a:pt x="6738261" y="1153888"/>
                </a:cubicBezTo>
                <a:cubicBezTo>
                  <a:pt x="6738261" y="1160451"/>
                  <a:pt x="6732427" y="1166286"/>
                  <a:pt x="6724405" y="1166286"/>
                </a:cubicBezTo>
                <a:cubicBezTo>
                  <a:pt x="6718571" y="1166286"/>
                  <a:pt x="6712008" y="1160451"/>
                  <a:pt x="6712008" y="1153888"/>
                </a:cubicBezTo>
                <a:cubicBezTo>
                  <a:pt x="6712008" y="1146595"/>
                  <a:pt x="6718571" y="1140032"/>
                  <a:pt x="6724405" y="1140032"/>
                </a:cubicBezTo>
                <a:close/>
                <a:moveTo>
                  <a:pt x="6653576" y="1140032"/>
                </a:moveTo>
                <a:cubicBezTo>
                  <a:pt x="6660869" y="1140032"/>
                  <a:pt x="6667432" y="1146595"/>
                  <a:pt x="6667432" y="1153888"/>
                </a:cubicBezTo>
                <a:cubicBezTo>
                  <a:pt x="6667432" y="1160451"/>
                  <a:pt x="6660869" y="1166286"/>
                  <a:pt x="6653576" y="1166286"/>
                </a:cubicBezTo>
                <a:cubicBezTo>
                  <a:pt x="6645554" y="1166286"/>
                  <a:pt x="6641179" y="1160451"/>
                  <a:pt x="6641179" y="1153888"/>
                </a:cubicBezTo>
                <a:cubicBezTo>
                  <a:pt x="6641179" y="1146595"/>
                  <a:pt x="6645554" y="1140032"/>
                  <a:pt x="6653576" y="1140032"/>
                </a:cubicBezTo>
                <a:close/>
                <a:moveTo>
                  <a:pt x="6581764" y="1140032"/>
                </a:moveTo>
                <a:cubicBezTo>
                  <a:pt x="6589547" y="1140032"/>
                  <a:pt x="6596552" y="1146595"/>
                  <a:pt x="6596552" y="1153888"/>
                </a:cubicBezTo>
                <a:cubicBezTo>
                  <a:pt x="6596552" y="1160451"/>
                  <a:pt x="6589547" y="1166286"/>
                  <a:pt x="6581764" y="1166286"/>
                </a:cubicBezTo>
                <a:cubicBezTo>
                  <a:pt x="6573202" y="1166286"/>
                  <a:pt x="6566976" y="1160451"/>
                  <a:pt x="6566976" y="1153888"/>
                </a:cubicBezTo>
                <a:cubicBezTo>
                  <a:pt x="6566976" y="1146595"/>
                  <a:pt x="6573202" y="1140032"/>
                  <a:pt x="6581764" y="1140032"/>
                </a:cubicBezTo>
                <a:close/>
                <a:moveTo>
                  <a:pt x="6510933" y="1140032"/>
                </a:moveTo>
                <a:cubicBezTo>
                  <a:pt x="6518717" y="1140032"/>
                  <a:pt x="6525722" y="1146595"/>
                  <a:pt x="6525722" y="1153888"/>
                </a:cubicBezTo>
                <a:cubicBezTo>
                  <a:pt x="6525722" y="1160451"/>
                  <a:pt x="6518717" y="1166286"/>
                  <a:pt x="6510933" y="1166286"/>
                </a:cubicBezTo>
                <a:cubicBezTo>
                  <a:pt x="6502371" y="1166286"/>
                  <a:pt x="6496144" y="1160451"/>
                  <a:pt x="6496144" y="1153888"/>
                </a:cubicBezTo>
                <a:cubicBezTo>
                  <a:pt x="6496144" y="1146595"/>
                  <a:pt x="6502371" y="1140032"/>
                  <a:pt x="6510933" y="1140032"/>
                </a:cubicBezTo>
                <a:close/>
                <a:moveTo>
                  <a:pt x="6440492" y="1140032"/>
                </a:moveTo>
                <a:cubicBezTo>
                  <a:pt x="6448081" y="1140032"/>
                  <a:pt x="6454911" y="1146595"/>
                  <a:pt x="6454911" y="1153888"/>
                </a:cubicBezTo>
                <a:cubicBezTo>
                  <a:pt x="6454911" y="1160451"/>
                  <a:pt x="6448081" y="1166286"/>
                  <a:pt x="6440492" y="1166286"/>
                </a:cubicBezTo>
                <a:cubicBezTo>
                  <a:pt x="6432145" y="1166286"/>
                  <a:pt x="6425315" y="1160451"/>
                  <a:pt x="6425315" y="1153888"/>
                </a:cubicBezTo>
                <a:cubicBezTo>
                  <a:pt x="6425315" y="1146595"/>
                  <a:pt x="6432145" y="1140032"/>
                  <a:pt x="6440492" y="1140032"/>
                </a:cubicBezTo>
                <a:close/>
                <a:moveTo>
                  <a:pt x="6368340" y="1140032"/>
                </a:moveTo>
                <a:cubicBezTo>
                  <a:pt x="6376362" y="1140032"/>
                  <a:pt x="6380737" y="1146595"/>
                  <a:pt x="6380737" y="1153888"/>
                </a:cubicBezTo>
                <a:cubicBezTo>
                  <a:pt x="6380737" y="1160451"/>
                  <a:pt x="6376362" y="1166286"/>
                  <a:pt x="6368340" y="1166286"/>
                </a:cubicBezTo>
                <a:cubicBezTo>
                  <a:pt x="6361047" y="1166286"/>
                  <a:pt x="6354484" y="1160451"/>
                  <a:pt x="6354484" y="1153888"/>
                </a:cubicBezTo>
                <a:cubicBezTo>
                  <a:pt x="6354484" y="1146595"/>
                  <a:pt x="6361047" y="1140032"/>
                  <a:pt x="6368340" y="1140032"/>
                </a:cubicBezTo>
                <a:close/>
                <a:moveTo>
                  <a:pt x="6297511" y="1140032"/>
                </a:moveTo>
                <a:cubicBezTo>
                  <a:pt x="6304074" y="1140032"/>
                  <a:pt x="6309908" y="1146595"/>
                  <a:pt x="6309908" y="1153888"/>
                </a:cubicBezTo>
                <a:cubicBezTo>
                  <a:pt x="6309908" y="1160451"/>
                  <a:pt x="6304074" y="1166286"/>
                  <a:pt x="6297511" y="1166286"/>
                </a:cubicBezTo>
                <a:cubicBezTo>
                  <a:pt x="6290218" y="1166286"/>
                  <a:pt x="6283655" y="1160451"/>
                  <a:pt x="6283655" y="1153888"/>
                </a:cubicBezTo>
                <a:cubicBezTo>
                  <a:pt x="6283655" y="1146595"/>
                  <a:pt x="6290218" y="1140032"/>
                  <a:pt x="6297511" y="1140032"/>
                </a:cubicBezTo>
                <a:close/>
                <a:moveTo>
                  <a:pt x="6226679" y="1140032"/>
                </a:moveTo>
                <a:cubicBezTo>
                  <a:pt x="6233242" y="1140032"/>
                  <a:pt x="6239076" y="1146595"/>
                  <a:pt x="6239076" y="1153888"/>
                </a:cubicBezTo>
                <a:cubicBezTo>
                  <a:pt x="6239076" y="1160451"/>
                  <a:pt x="6233242" y="1166286"/>
                  <a:pt x="6226679" y="1166286"/>
                </a:cubicBezTo>
                <a:cubicBezTo>
                  <a:pt x="6219386" y="1166286"/>
                  <a:pt x="6212823" y="1160451"/>
                  <a:pt x="6212823" y="1153888"/>
                </a:cubicBezTo>
                <a:cubicBezTo>
                  <a:pt x="6212823" y="1146595"/>
                  <a:pt x="6219386" y="1140032"/>
                  <a:pt x="6226679" y="1140032"/>
                </a:cubicBezTo>
                <a:close/>
                <a:moveTo>
                  <a:pt x="6154391" y="1140032"/>
                </a:moveTo>
                <a:cubicBezTo>
                  <a:pt x="6161684" y="1140032"/>
                  <a:pt x="6168247" y="1146595"/>
                  <a:pt x="6168247" y="1153888"/>
                </a:cubicBezTo>
                <a:cubicBezTo>
                  <a:pt x="6168247" y="1160451"/>
                  <a:pt x="6161684" y="1166286"/>
                  <a:pt x="6154391" y="1166286"/>
                </a:cubicBezTo>
                <a:cubicBezTo>
                  <a:pt x="6147828" y="1166286"/>
                  <a:pt x="6141994" y="1160451"/>
                  <a:pt x="6141994" y="1153888"/>
                </a:cubicBezTo>
                <a:cubicBezTo>
                  <a:pt x="6141994" y="1146595"/>
                  <a:pt x="6147828" y="1140032"/>
                  <a:pt x="6154391" y="1140032"/>
                </a:cubicBezTo>
                <a:close/>
                <a:moveTo>
                  <a:pt x="6083559" y="1140032"/>
                </a:moveTo>
                <a:cubicBezTo>
                  <a:pt x="6090852" y="1140032"/>
                  <a:pt x="6097415" y="1146595"/>
                  <a:pt x="6097415" y="1153888"/>
                </a:cubicBezTo>
                <a:cubicBezTo>
                  <a:pt x="6097415" y="1160451"/>
                  <a:pt x="6090852" y="1166286"/>
                  <a:pt x="6083559" y="1166286"/>
                </a:cubicBezTo>
                <a:cubicBezTo>
                  <a:pt x="6076996" y="1166286"/>
                  <a:pt x="6071162" y="1160451"/>
                  <a:pt x="6071162" y="1153888"/>
                </a:cubicBezTo>
                <a:cubicBezTo>
                  <a:pt x="6071162" y="1146595"/>
                  <a:pt x="6076996" y="1140032"/>
                  <a:pt x="6083559" y="1140032"/>
                </a:cubicBezTo>
                <a:close/>
                <a:moveTo>
                  <a:pt x="6009356" y="1140032"/>
                </a:moveTo>
                <a:cubicBezTo>
                  <a:pt x="6016649" y="1140032"/>
                  <a:pt x="6023212" y="1146595"/>
                  <a:pt x="6023212" y="1153888"/>
                </a:cubicBezTo>
                <a:cubicBezTo>
                  <a:pt x="6023212" y="1160451"/>
                  <a:pt x="6016649" y="1166286"/>
                  <a:pt x="6009356" y="1166286"/>
                </a:cubicBezTo>
                <a:cubicBezTo>
                  <a:pt x="6001334" y="1166286"/>
                  <a:pt x="5996959" y="1160451"/>
                  <a:pt x="5996959" y="1153888"/>
                </a:cubicBezTo>
                <a:cubicBezTo>
                  <a:pt x="5996959" y="1146595"/>
                  <a:pt x="6001334" y="1140032"/>
                  <a:pt x="6009356" y="1140032"/>
                </a:cubicBezTo>
                <a:close/>
                <a:moveTo>
                  <a:pt x="5940548" y="1140032"/>
                </a:moveTo>
                <a:cubicBezTo>
                  <a:pt x="5948896" y="1140032"/>
                  <a:pt x="5955726" y="1146595"/>
                  <a:pt x="5955726" y="1153888"/>
                </a:cubicBezTo>
                <a:cubicBezTo>
                  <a:pt x="5955726" y="1160451"/>
                  <a:pt x="5948896" y="1166286"/>
                  <a:pt x="5940548" y="1166286"/>
                </a:cubicBezTo>
                <a:cubicBezTo>
                  <a:pt x="5932960" y="1166286"/>
                  <a:pt x="5926130" y="1160451"/>
                  <a:pt x="5926130" y="1153888"/>
                </a:cubicBezTo>
                <a:cubicBezTo>
                  <a:pt x="5926130" y="1146595"/>
                  <a:pt x="5932960" y="1140032"/>
                  <a:pt x="5940548" y="1140032"/>
                </a:cubicBezTo>
                <a:close/>
                <a:moveTo>
                  <a:pt x="5870088" y="1140032"/>
                </a:moveTo>
                <a:cubicBezTo>
                  <a:pt x="5878650" y="1140032"/>
                  <a:pt x="5884877" y="1146595"/>
                  <a:pt x="5884877" y="1153888"/>
                </a:cubicBezTo>
                <a:cubicBezTo>
                  <a:pt x="5884877" y="1160451"/>
                  <a:pt x="5878650" y="1166286"/>
                  <a:pt x="5870088" y="1166286"/>
                </a:cubicBezTo>
                <a:cubicBezTo>
                  <a:pt x="5862304" y="1166286"/>
                  <a:pt x="5855299" y="1161910"/>
                  <a:pt x="5855299" y="1153888"/>
                </a:cubicBezTo>
                <a:cubicBezTo>
                  <a:pt x="5855299" y="1146595"/>
                  <a:pt x="5862304" y="1140032"/>
                  <a:pt x="5870088" y="1140032"/>
                </a:cubicBezTo>
                <a:close/>
                <a:moveTo>
                  <a:pt x="5799257" y="1140032"/>
                </a:moveTo>
                <a:cubicBezTo>
                  <a:pt x="5807819" y="1140032"/>
                  <a:pt x="5814045" y="1146595"/>
                  <a:pt x="5814045" y="1153888"/>
                </a:cubicBezTo>
                <a:cubicBezTo>
                  <a:pt x="5814045" y="1161910"/>
                  <a:pt x="5807819" y="1166286"/>
                  <a:pt x="5799257" y="1166286"/>
                </a:cubicBezTo>
                <a:cubicBezTo>
                  <a:pt x="5791474" y="1166286"/>
                  <a:pt x="5784469" y="1161910"/>
                  <a:pt x="5784469" y="1153888"/>
                </a:cubicBezTo>
                <a:cubicBezTo>
                  <a:pt x="5784469" y="1146595"/>
                  <a:pt x="5791474" y="1140032"/>
                  <a:pt x="5799257" y="1140032"/>
                </a:cubicBezTo>
                <a:close/>
                <a:moveTo>
                  <a:pt x="5724122" y="1140032"/>
                </a:moveTo>
                <a:cubicBezTo>
                  <a:pt x="5732144" y="1140032"/>
                  <a:pt x="5736519" y="1146595"/>
                  <a:pt x="5736519" y="1153888"/>
                </a:cubicBezTo>
                <a:cubicBezTo>
                  <a:pt x="5736519" y="1161910"/>
                  <a:pt x="5732144" y="1166286"/>
                  <a:pt x="5724122" y="1166286"/>
                </a:cubicBezTo>
                <a:cubicBezTo>
                  <a:pt x="5716100" y="1166286"/>
                  <a:pt x="5710266" y="1161910"/>
                  <a:pt x="5710266" y="1153888"/>
                </a:cubicBezTo>
                <a:cubicBezTo>
                  <a:pt x="5710266" y="1146595"/>
                  <a:pt x="5716100" y="1140032"/>
                  <a:pt x="5724122" y="1140032"/>
                </a:cubicBezTo>
                <a:close/>
                <a:moveTo>
                  <a:pt x="5653291" y="1140032"/>
                </a:moveTo>
                <a:cubicBezTo>
                  <a:pt x="5659125" y="1140032"/>
                  <a:pt x="5665688" y="1146595"/>
                  <a:pt x="5665688" y="1153888"/>
                </a:cubicBezTo>
                <a:cubicBezTo>
                  <a:pt x="5665688" y="1161910"/>
                  <a:pt x="5659125" y="1166286"/>
                  <a:pt x="5653291" y="1166286"/>
                </a:cubicBezTo>
                <a:cubicBezTo>
                  <a:pt x="5645269" y="1166286"/>
                  <a:pt x="5639435" y="1161910"/>
                  <a:pt x="5639435" y="1153888"/>
                </a:cubicBezTo>
                <a:cubicBezTo>
                  <a:pt x="5639435" y="1146595"/>
                  <a:pt x="5645269" y="1140032"/>
                  <a:pt x="5653291" y="1140032"/>
                </a:cubicBezTo>
                <a:close/>
                <a:moveTo>
                  <a:pt x="5581002" y="1140032"/>
                </a:moveTo>
                <a:cubicBezTo>
                  <a:pt x="5588295" y="1140032"/>
                  <a:pt x="5594858" y="1146595"/>
                  <a:pt x="5594858" y="1153888"/>
                </a:cubicBezTo>
                <a:cubicBezTo>
                  <a:pt x="5594858" y="1161910"/>
                  <a:pt x="5588295" y="1166286"/>
                  <a:pt x="5581002" y="1166286"/>
                </a:cubicBezTo>
                <a:cubicBezTo>
                  <a:pt x="5574439" y="1166286"/>
                  <a:pt x="5568605" y="1161910"/>
                  <a:pt x="5568605" y="1153888"/>
                </a:cubicBezTo>
                <a:cubicBezTo>
                  <a:pt x="5568605" y="1146595"/>
                  <a:pt x="5574439" y="1140032"/>
                  <a:pt x="5581002" y="1140032"/>
                </a:cubicBezTo>
                <a:close/>
                <a:moveTo>
                  <a:pt x="5510171" y="1140032"/>
                </a:moveTo>
                <a:cubicBezTo>
                  <a:pt x="5517464" y="1140032"/>
                  <a:pt x="5524027" y="1146595"/>
                  <a:pt x="5524027" y="1153888"/>
                </a:cubicBezTo>
                <a:cubicBezTo>
                  <a:pt x="5524027" y="1161910"/>
                  <a:pt x="5517464" y="1166286"/>
                  <a:pt x="5510171" y="1166286"/>
                </a:cubicBezTo>
                <a:cubicBezTo>
                  <a:pt x="5503608" y="1166286"/>
                  <a:pt x="5497774" y="1161910"/>
                  <a:pt x="5497774" y="1153888"/>
                </a:cubicBezTo>
                <a:cubicBezTo>
                  <a:pt x="5497774" y="1146595"/>
                  <a:pt x="5503608" y="1140032"/>
                  <a:pt x="5510171" y="1140032"/>
                </a:cubicBezTo>
                <a:close/>
                <a:moveTo>
                  <a:pt x="5438937" y="1140032"/>
                </a:moveTo>
                <a:cubicBezTo>
                  <a:pt x="5447182" y="1140032"/>
                  <a:pt x="5453178" y="1146595"/>
                  <a:pt x="5453178" y="1153888"/>
                </a:cubicBezTo>
                <a:cubicBezTo>
                  <a:pt x="5453178" y="1161910"/>
                  <a:pt x="5447182" y="1166286"/>
                  <a:pt x="5438937" y="1166286"/>
                </a:cubicBezTo>
                <a:cubicBezTo>
                  <a:pt x="5431442" y="1166286"/>
                  <a:pt x="5426945" y="1161910"/>
                  <a:pt x="5426945" y="1153888"/>
                </a:cubicBezTo>
                <a:cubicBezTo>
                  <a:pt x="5426945" y="1146595"/>
                  <a:pt x="5431442" y="1140032"/>
                  <a:pt x="5438937" y="1140032"/>
                </a:cubicBezTo>
                <a:close/>
                <a:moveTo>
                  <a:pt x="5367530" y="1140032"/>
                </a:moveTo>
                <a:cubicBezTo>
                  <a:pt x="5376092" y="1140032"/>
                  <a:pt x="5382318" y="1146595"/>
                  <a:pt x="5382318" y="1153888"/>
                </a:cubicBezTo>
                <a:cubicBezTo>
                  <a:pt x="5382318" y="1161910"/>
                  <a:pt x="5376092" y="1166286"/>
                  <a:pt x="5367530" y="1166286"/>
                </a:cubicBezTo>
                <a:cubicBezTo>
                  <a:pt x="5359747" y="1166286"/>
                  <a:pt x="5352742" y="1161910"/>
                  <a:pt x="5352742" y="1153888"/>
                </a:cubicBezTo>
                <a:cubicBezTo>
                  <a:pt x="5352742" y="1146595"/>
                  <a:pt x="5359747" y="1140032"/>
                  <a:pt x="5367530" y="1140032"/>
                </a:cubicBezTo>
                <a:close/>
                <a:moveTo>
                  <a:pt x="5296699" y="1140032"/>
                </a:moveTo>
                <a:cubicBezTo>
                  <a:pt x="5305261" y="1140032"/>
                  <a:pt x="5311488" y="1146595"/>
                  <a:pt x="5311488" y="1153888"/>
                </a:cubicBezTo>
                <a:cubicBezTo>
                  <a:pt x="5311488" y="1161910"/>
                  <a:pt x="5305261" y="1166286"/>
                  <a:pt x="5296699" y="1166286"/>
                </a:cubicBezTo>
                <a:cubicBezTo>
                  <a:pt x="5288915" y="1166286"/>
                  <a:pt x="5281910" y="1161910"/>
                  <a:pt x="5281910" y="1153888"/>
                </a:cubicBezTo>
                <a:cubicBezTo>
                  <a:pt x="5281910" y="1146595"/>
                  <a:pt x="5288915" y="1140032"/>
                  <a:pt x="5296699" y="1140032"/>
                </a:cubicBezTo>
                <a:close/>
                <a:moveTo>
                  <a:pt x="5225869" y="1140032"/>
                </a:moveTo>
                <a:cubicBezTo>
                  <a:pt x="5234431" y="1140032"/>
                  <a:pt x="5240657" y="1146595"/>
                  <a:pt x="5240657" y="1153888"/>
                </a:cubicBezTo>
                <a:cubicBezTo>
                  <a:pt x="5240657" y="1161910"/>
                  <a:pt x="5234431" y="1166286"/>
                  <a:pt x="5225869" y="1166286"/>
                </a:cubicBezTo>
                <a:cubicBezTo>
                  <a:pt x="5217307" y="1166286"/>
                  <a:pt x="5211081" y="1161910"/>
                  <a:pt x="5211081" y="1153888"/>
                </a:cubicBezTo>
                <a:cubicBezTo>
                  <a:pt x="5211081" y="1146595"/>
                  <a:pt x="5217307" y="1140032"/>
                  <a:pt x="5225869" y="1140032"/>
                </a:cubicBezTo>
                <a:close/>
                <a:moveTo>
                  <a:pt x="5154105" y="1140032"/>
                </a:moveTo>
                <a:cubicBezTo>
                  <a:pt x="5162127" y="1140032"/>
                  <a:pt x="5166502" y="1147037"/>
                  <a:pt x="5166502" y="1154821"/>
                </a:cubicBezTo>
                <a:cubicBezTo>
                  <a:pt x="5166502" y="1163383"/>
                  <a:pt x="5162127" y="1169610"/>
                  <a:pt x="5154105" y="1169610"/>
                </a:cubicBezTo>
                <a:cubicBezTo>
                  <a:pt x="5146083" y="1169610"/>
                  <a:pt x="5140249" y="1163383"/>
                  <a:pt x="5140249" y="1154821"/>
                </a:cubicBezTo>
                <a:cubicBezTo>
                  <a:pt x="5140249" y="1147037"/>
                  <a:pt x="5146083" y="1140032"/>
                  <a:pt x="5154105" y="1140032"/>
                </a:cubicBezTo>
                <a:close/>
                <a:moveTo>
                  <a:pt x="5083276" y="1140032"/>
                </a:moveTo>
                <a:cubicBezTo>
                  <a:pt x="5089110" y="1140032"/>
                  <a:pt x="5095673" y="1147037"/>
                  <a:pt x="5095673" y="1154821"/>
                </a:cubicBezTo>
                <a:cubicBezTo>
                  <a:pt x="5095673" y="1163383"/>
                  <a:pt x="5089110" y="1169610"/>
                  <a:pt x="5083276" y="1169610"/>
                </a:cubicBezTo>
                <a:cubicBezTo>
                  <a:pt x="5075254" y="1169610"/>
                  <a:pt x="5069420" y="1163383"/>
                  <a:pt x="5069420" y="1154821"/>
                </a:cubicBezTo>
                <a:cubicBezTo>
                  <a:pt x="5069420" y="1147037"/>
                  <a:pt x="5075254" y="1140032"/>
                  <a:pt x="5083276" y="1140032"/>
                </a:cubicBezTo>
                <a:close/>
                <a:moveTo>
                  <a:pt x="5012445" y="1140032"/>
                </a:moveTo>
                <a:cubicBezTo>
                  <a:pt x="5018279" y="1140032"/>
                  <a:pt x="5024842" y="1147037"/>
                  <a:pt x="5024842" y="1154821"/>
                </a:cubicBezTo>
                <a:cubicBezTo>
                  <a:pt x="5024842" y="1163383"/>
                  <a:pt x="5018279" y="1169610"/>
                  <a:pt x="5012445" y="1169610"/>
                </a:cubicBezTo>
                <a:cubicBezTo>
                  <a:pt x="5004423" y="1169610"/>
                  <a:pt x="4998589" y="1163383"/>
                  <a:pt x="4998589" y="1154821"/>
                </a:cubicBezTo>
                <a:cubicBezTo>
                  <a:pt x="4998589" y="1147037"/>
                  <a:pt x="5004423" y="1140032"/>
                  <a:pt x="5012445" y="1140032"/>
                </a:cubicBezTo>
                <a:close/>
                <a:moveTo>
                  <a:pt x="4940157" y="1140032"/>
                </a:moveTo>
                <a:cubicBezTo>
                  <a:pt x="4948179" y="1140032"/>
                  <a:pt x="4954013" y="1147037"/>
                  <a:pt x="4954013" y="1154821"/>
                </a:cubicBezTo>
                <a:cubicBezTo>
                  <a:pt x="4954013" y="1163383"/>
                  <a:pt x="4948179" y="1169610"/>
                  <a:pt x="4940157" y="1169610"/>
                </a:cubicBezTo>
                <a:cubicBezTo>
                  <a:pt x="4934323" y="1169610"/>
                  <a:pt x="4927760" y="1163383"/>
                  <a:pt x="4927760" y="1154821"/>
                </a:cubicBezTo>
                <a:cubicBezTo>
                  <a:pt x="4927760" y="1147037"/>
                  <a:pt x="4934323" y="1140032"/>
                  <a:pt x="4940157" y="1140032"/>
                </a:cubicBezTo>
                <a:close/>
                <a:moveTo>
                  <a:pt x="4865953" y="1140032"/>
                </a:moveTo>
                <a:cubicBezTo>
                  <a:pt x="4873975" y="1140032"/>
                  <a:pt x="4879809" y="1147037"/>
                  <a:pt x="4879809" y="1154821"/>
                </a:cubicBezTo>
                <a:cubicBezTo>
                  <a:pt x="4879809" y="1163383"/>
                  <a:pt x="4873975" y="1169610"/>
                  <a:pt x="4865953" y="1169610"/>
                </a:cubicBezTo>
                <a:cubicBezTo>
                  <a:pt x="4860119" y="1169610"/>
                  <a:pt x="4853556" y="1163383"/>
                  <a:pt x="4853556" y="1154821"/>
                </a:cubicBezTo>
                <a:cubicBezTo>
                  <a:pt x="4853556" y="1147037"/>
                  <a:pt x="4860119" y="1140032"/>
                  <a:pt x="4865953" y="1140032"/>
                </a:cubicBezTo>
                <a:close/>
                <a:moveTo>
                  <a:pt x="4795122" y="1140032"/>
                </a:moveTo>
                <a:cubicBezTo>
                  <a:pt x="4803144" y="1140032"/>
                  <a:pt x="4808978" y="1147037"/>
                  <a:pt x="4808978" y="1154821"/>
                </a:cubicBezTo>
                <a:cubicBezTo>
                  <a:pt x="4808978" y="1163383"/>
                  <a:pt x="4803144" y="1169610"/>
                  <a:pt x="4795122" y="1169610"/>
                </a:cubicBezTo>
                <a:cubicBezTo>
                  <a:pt x="4787830" y="1169610"/>
                  <a:pt x="4782725" y="1163383"/>
                  <a:pt x="4782725" y="1154821"/>
                </a:cubicBezTo>
                <a:cubicBezTo>
                  <a:pt x="4782725" y="1147037"/>
                  <a:pt x="4787830" y="1140032"/>
                  <a:pt x="4795122" y="1140032"/>
                </a:cubicBezTo>
                <a:close/>
                <a:moveTo>
                  <a:pt x="4726684" y="1140032"/>
                </a:moveTo>
                <a:cubicBezTo>
                  <a:pt x="4735246" y="1140032"/>
                  <a:pt x="4741472" y="1147037"/>
                  <a:pt x="4741472" y="1154821"/>
                </a:cubicBezTo>
                <a:cubicBezTo>
                  <a:pt x="4741472" y="1163383"/>
                  <a:pt x="4735246" y="1169610"/>
                  <a:pt x="4726684" y="1169610"/>
                </a:cubicBezTo>
                <a:cubicBezTo>
                  <a:pt x="4718122" y="1169610"/>
                  <a:pt x="4711896" y="1163383"/>
                  <a:pt x="4711896" y="1154821"/>
                </a:cubicBezTo>
                <a:cubicBezTo>
                  <a:pt x="4711896" y="1147037"/>
                  <a:pt x="4718122" y="1140032"/>
                  <a:pt x="4726684" y="1140032"/>
                </a:cubicBezTo>
                <a:close/>
                <a:moveTo>
                  <a:pt x="4655853" y="1140032"/>
                </a:moveTo>
                <a:cubicBezTo>
                  <a:pt x="4663637" y="1140032"/>
                  <a:pt x="4670642" y="1147037"/>
                  <a:pt x="4670642" y="1154821"/>
                </a:cubicBezTo>
                <a:cubicBezTo>
                  <a:pt x="4670642" y="1163383"/>
                  <a:pt x="4663637" y="1169610"/>
                  <a:pt x="4655853" y="1169610"/>
                </a:cubicBezTo>
                <a:cubicBezTo>
                  <a:pt x="4647291" y="1169610"/>
                  <a:pt x="4641064" y="1163383"/>
                  <a:pt x="4641064" y="1154821"/>
                </a:cubicBezTo>
                <a:cubicBezTo>
                  <a:pt x="4641064" y="1147037"/>
                  <a:pt x="4647291" y="1140032"/>
                  <a:pt x="4655853" y="1140032"/>
                </a:cubicBezTo>
                <a:close/>
                <a:moveTo>
                  <a:pt x="4585023" y="1140032"/>
                </a:moveTo>
                <a:cubicBezTo>
                  <a:pt x="4592806" y="1140032"/>
                  <a:pt x="4599811" y="1147037"/>
                  <a:pt x="4599811" y="1154821"/>
                </a:cubicBezTo>
                <a:cubicBezTo>
                  <a:pt x="4599811" y="1163383"/>
                  <a:pt x="4592806" y="1169610"/>
                  <a:pt x="4585023" y="1169610"/>
                </a:cubicBezTo>
                <a:cubicBezTo>
                  <a:pt x="4576461" y="1169610"/>
                  <a:pt x="4570235" y="1163383"/>
                  <a:pt x="4570235" y="1154821"/>
                </a:cubicBezTo>
                <a:cubicBezTo>
                  <a:pt x="4570235" y="1147037"/>
                  <a:pt x="4576461" y="1140032"/>
                  <a:pt x="4585023" y="1140032"/>
                </a:cubicBezTo>
                <a:close/>
                <a:moveTo>
                  <a:pt x="4513260" y="1140032"/>
                </a:moveTo>
                <a:cubicBezTo>
                  <a:pt x="4520553" y="1140032"/>
                  <a:pt x="4525657" y="1147037"/>
                  <a:pt x="4525657" y="1154821"/>
                </a:cubicBezTo>
                <a:cubicBezTo>
                  <a:pt x="4525657" y="1163383"/>
                  <a:pt x="4520553" y="1169610"/>
                  <a:pt x="4513260" y="1169610"/>
                </a:cubicBezTo>
                <a:cubicBezTo>
                  <a:pt x="4505238" y="1169610"/>
                  <a:pt x="4499404" y="1163383"/>
                  <a:pt x="4499404" y="1154821"/>
                </a:cubicBezTo>
                <a:cubicBezTo>
                  <a:pt x="4499404" y="1147037"/>
                  <a:pt x="4505238" y="1140032"/>
                  <a:pt x="4513260" y="1140032"/>
                </a:cubicBezTo>
                <a:close/>
                <a:moveTo>
                  <a:pt x="4439056" y="1140032"/>
                </a:moveTo>
                <a:cubicBezTo>
                  <a:pt x="4445619" y="1140032"/>
                  <a:pt x="4451453" y="1147037"/>
                  <a:pt x="4451453" y="1154821"/>
                </a:cubicBezTo>
                <a:cubicBezTo>
                  <a:pt x="4451453" y="1163383"/>
                  <a:pt x="4445619" y="1169610"/>
                  <a:pt x="4439056" y="1169610"/>
                </a:cubicBezTo>
                <a:cubicBezTo>
                  <a:pt x="4431763" y="1169610"/>
                  <a:pt x="4425200" y="1163383"/>
                  <a:pt x="4425200" y="1154821"/>
                </a:cubicBezTo>
                <a:cubicBezTo>
                  <a:pt x="4425200" y="1147037"/>
                  <a:pt x="4431763" y="1140032"/>
                  <a:pt x="4439056" y="1140032"/>
                </a:cubicBezTo>
                <a:close/>
                <a:moveTo>
                  <a:pt x="4366768" y="1140032"/>
                </a:moveTo>
                <a:cubicBezTo>
                  <a:pt x="4374790" y="1140032"/>
                  <a:pt x="4380624" y="1147037"/>
                  <a:pt x="4380624" y="1154821"/>
                </a:cubicBezTo>
                <a:cubicBezTo>
                  <a:pt x="4380624" y="1163383"/>
                  <a:pt x="4374790" y="1169610"/>
                  <a:pt x="4366768" y="1169610"/>
                </a:cubicBezTo>
                <a:cubicBezTo>
                  <a:pt x="4360934" y="1169610"/>
                  <a:pt x="4354371" y="1163383"/>
                  <a:pt x="4354371" y="1154821"/>
                </a:cubicBezTo>
                <a:cubicBezTo>
                  <a:pt x="4354371" y="1147037"/>
                  <a:pt x="4360934" y="1140032"/>
                  <a:pt x="4366768" y="1140032"/>
                </a:cubicBezTo>
                <a:close/>
                <a:moveTo>
                  <a:pt x="4295937" y="1140032"/>
                </a:moveTo>
                <a:cubicBezTo>
                  <a:pt x="4303959" y="1140032"/>
                  <a:pt x="4309793" y="1147037"/>
                  <a:pt x="4309793" y="1154821"/>
                </a:cubicBezTo>
                <a:cubicBezTo>
                  <a:pt x="4309793" y="1163383"/>
                  <a:pt x="4303959" y="1169610"/>
                  <a:pt x="4295937" y="1169610"/>
                </a:cubicBezTo>
                <a:cubicBezTo>
                  <a:pt x="4290103" y="1169610"/>
                  <a:pt x="4283540" y="1163383"/>
                  <a:pt x="4283540" y="1154821"/>
                </a:cubicBezTo>
                <a:cubicBezTo>
                  <a:pt x="4283540" y="1147037"/>
                  <a:pt x="4290103" y="1140032"/>
                  <a:pt x="4295937" y="1140032"/>
                </a:cubicBezTo>
                <a:close/>
                <a:moveTo>
                  <a:pt x="4225107" y="1140032"/>
                </a:moveTo>
                <a:cubicBezTo>
                  <a:pt x="4233129" y="1140032"/>
                  <a:pt x="4238963" y="1147037"/>
                  <a:pt x="4238963" y="1154821"/>
                </a:cubicBezTo>
                <a:cubicBezTo>
                  <a:pt x="4238963" y="1163383"/>
                  <a:pt x="4233129" y="1169610"/>
                  <a:pt x="4225107" y="1169610"/>
                </a:cubicBezTo>
                <a:cubicBezTo>
                  <a:pt x="4217085" y="1169610"/>
                  <a:pt x="4212710" y="1163383"/>
                  <a:pt x="4212710" y="1154821"/>
                </a:cubicBezTo>
                <a:cubicBezTo>
                  <a:pt x="4212710" y="1147037"/>
                  <a:pt x="4217085" y="1140032"/>
                  <a:pt x="4225107" y="1140032"/>
                </a:cubicBezTo>
                <a:close/>
                <a:moveTo>
                  <a:pt x="4153295" y="1140032"/>
                </a:moveTo>
                <a:cubicBezTo>
                  <a:pt x="4161078" y="1140032"/>
                  <a:pt x="4168083" y="1147037"/>
                  <a:pt x="4168083" y="1154821"/>
                </a:cubicBezTo>
                <a:cubicBezTo>
                  <a:pt x="4168083" y="1163383"/>
                  <a:pt x="4161078" y="1169610"/>
                  <a:pt x="4153295" y="1169610"/>
                </a:cubicBezTo>
                <a:cubicBezTo>
                  <a:pt x="4144733" y="1169610"/>
                  <a:pt x="4138507" y="1163383"/>
                  <a:pt x="4138507" y="1154821"/>
                </a:cubicBezTo>
                <a:cubicBezTo>
                  <a:pt x="4138507" y="1147037"/>
                  <a:pt x="4144733" y="1140032"/>
                  <a:pt x="4153295" y="1140032"/>
                </a:cubicBezTo>
                <a:close/>
                <a:moveTo>
                  <a:pt x="4082465" y="1140032"/>
                </a:moveTo>
                <a:cubicBezTo>
                  <a:pt x="4090249" y="1140032"/>
                  <a:pt x="4097254" y="1147037"/>
                  <a:pt x="4097254" y="1154821"/>
                </a:cubicBezTo>
                <a:cubicBezTo>
                  <a:pt x="4097254" y="1163383"/>
                  <a:pt x="4090249" y="1169610"/>
                  <a:pt x="4082465" y="1169610"/>
                </a:cubicBezTo>
                <a:cubicBezTo>
                  <a:pt x="4073903" y="1169610"/>
                  <a:pt x="4067676" y="1163383"/>
                  <a:pt x="4067676" y="1154821"/>
                </a:cubicBezTo>
                <a:cubicBezTo>
                  <a:pt x="4067676" y="1147037"/>
                  <a:pt x="4073903" y="1140032"/>
                  <a:pt x="4082465" y="1140032"/>
                </a:cubicBezTo>
                <a:close/>
                <a:moveTo>
                  <a:pt x="439789" y="1140032"/>
                </a:moveTo>
                <a:cubicBezTo>
                  <a:pt x="448351" y="1140032"/>
                  <a:pt x="454579" y="1146595"/>
                  <a:pt x="454579" y="1153888"/>
                </a:cubicBezTo>
                <a:cubicBezTo>
                  <a:pt x="454579" y="1161910"/>
                  <a:pt x="448351" y="1166286"/>
                  <a:pt x="439789" y="1166286"/>
                </a:cubicBezTo>
                <a:cubicBezTo>
                  <a:pt x="432006" y="1166286"/>
                  <a:pt x="425001" y="1161910"/>
                  <a:pt x="425001" y="1153888"/>
                </a:cubicBezTo>
                <a:cubicBezTo>
                  <a:pt x="425001" y="1146595"/>
                  <a:pt x="432006" y="1140032"/>
                  <a:pt x="439789" y="1140032"/>
                </a:cubicBezTo>
                <a:close/>
                <a:moveTo>
                  <a:pt x="368960" y="1140032"/>
                </a:moveTo>
                <a:cubicBezTo>
                  <a:pt x="377521" y="1140032"/>
                  <a:pt x="383747" y="1146595"/>
                  <a:pt x="383747" y="1153888"/>
                </a:cubicBezTo>
                <a:cubicBezTo>
                  <a:pt x="383747" y="1161910"/>
                  <a:pt x="377521" y="1166286"/>
                  <a:pt x="368960" y="1166286"/>
                </a:cubicBezTo>
                <a:cubicBezTo>
                  <a:pt x="361176" y="1166286"/>
                  <a:pt x="354172" y="1161910"/>
                  <a:pt x="354172" y="1153888"/>
                </a:cubicBezTo>
                <a:cubicBezTo>
                  <a:pt x="354172" y="1146595"/>
                  <a:pt x="361176" y="1140032"/>
                  <a:pt x="368960" y="1140032"/>
                </a:cubicBezTo>
                <a:close/>
                <a:moveTo>
                  <a:pt x="297194" y="1140032"/>
                </a:moveTo>
                <a:cubicBezTo>
                  <a:pt x="305217" y="1140032"/>
                  <a:pt x="309592" y="1146595"/>
                  <a:pt x="309592" y="1153888"/>
                </a:cubicBezTo>
                <a:cubicBezTo>
                  <a:pt x="309592" y="1161910"/>
                  <a:pt x="305217" y="1166286"/>
                  <a:pt x="297194" y="1166286"/>
                </a:cubicBezTo>
                <a:cubicBezTo>
                  <a:pt x="289902" y="1166286"/>
                  <a:pt x="283339" y="1161910"/>
                  <a:pt x="283339" y="1153888"/>
                </a:cubicBezTo>
                <a:cubicBezTo>
                  <a:pt x="283339" y="1146595"/>
                  <a:pt x="289902" y="1140032"/>
                  <a:pt x="297194" y="1140032"/>
                </a:cubicBezTo>
                <a:close/>
                <a:moveTo>
                  <a:pt x="226366" y="1140032"/>
                </a:moveTo>
                <a:cubicBezTo>
                  <a:pt x="232201" y="1140032"/>
                  <a:pt x="238764" y="1146595"/>
                  <a:pt x="238764" y="1153888"/>
                </a:cubicBezTo>
                <a:cubicBezTo>
                  <a:pt x="238764" y="1161910"/>
                  <a:pt x="232201" y="1166286"/>
                  <a:pt x="226366" y="1166286"/>
                </a:cubicBezTo>
                <a:cubicBezTo>
                  <a:pt x="218344" y="1166286"/>
                  <a:pt x="212510" y="1161910"/>
                  <a:pt x="212510" y="1153888"/>
                </a:cubicBezTo>
                <a:cubicBezTo>
                  <a:pt x="212510" y="1146595"/>
                  <a:pt x="218344" y="1140032"/>
                  <a:pt x="226366" y="1140032"/>
                </a:cubicBezTo>
                <a:close/>
                <a:moveTo>
                  <a:pt x="155532" y="1140032"/>
                </a:moveTo>
                <a:cubicBezTo>
                  <a:pt x="161366" y="1140032"/>
                  <a:pt x="167930" y="1146595"/>
                  <a:pt x="167930" y="1153888"/>
                </a:cubicBezTo>
                <a:cubicBezTo>
                  <a:pt x="167930" y="1161910"/>
                  <a:pt x="161366" y="1166286"/>
                  <a:pt x="155532" y="1166286"/>
                </a:cubicBezTo>
                <a:cubicBezTo>
                  <a:pt x="147510" y="1166286"/>
                  <a:pt x="141676" y="1161910"/>
                  <a:pt x="141676" y="1153888"/>
                </a:cubicBezTo>
                <a:cubicBezTo>
                  <a:pt x="141676" y="1146595"/>
                  <a:pt x="147510" y="1140032"/>
                  <a:pt x="155532" y="1140032"/>
                </a:cubicBezTo>
                <a:close/>
                <a:moveTo>
                  <a:pt x="83244" y="1140032"/>
                </a:moveTo>
                <a:cubicBezTo>
                  <a:pt x="90536" y="1140032"/>
                  <a:pt x="97100" y="1146595"/>
                  <a:pt x="97100" y="1153888"/>
                </a:cubicBezTo>
                <a:cubicBezTo>
                  <a:pt x="97100" y="1161910"/>
                  <a:pt x="90536" y="1166286"/>
                  <a:pt x="83244" y="1166286"/>
                </a:cubicBezTo>
                <a:cubicBezTo>
                  <a:pt x="76680" y="1166286"/>
                  <a:pt x="70846" y="1161910"/>
                  <a:pt x="70846" y="1153888"/>
                </a:cubicBezTo>
                <a:cubicBezTo>
                  <a:pt x="70846" y="1146595"/>
                  <a:pt x="76680" y="1140032"/>
                  <a:pt x="83244" y="1140032"/>
                </a:cubicBezTo>
                <a:close/>
                <a:moveTo>
                  <a:pt x="12008" y="1140032"/>
                </a:moveTo>
                <a:cubicBezTo>
                  <a:pt x="20253" y="1140032"/>
                  <a:pt x="26249" y="1146595"/>
                  <a:pt x="26249" y="1153888"/>
                </a:cubicBezTo>
                <a:cubicBezTo>
                  <a:pt x="26249" y="1161910"/>
                  <a:pt x="20253" y="1166286"/>
                  <a:pt x="12008" y="1166286"/>
                </a:cubicBezTo>
                <a:cubicBezTo>
                  <a:pt x="4513" y="1166286"/>
                  <a:pt x="16" y="1161910"/>
                  <a:pt x="16" y="1153888"/>
                </a:cubicBezTo>
                <a:cubicBezTo>
                  <a:pt x="16" y="1146595"/>
                  <a:pt x="4513" y="1140032"/>
                  <a:pt x="12008" y="1140032"/>
                </a:cubicBezTo>
                <a:close/>
                <a:moveTo>
                  <a:pt x="6867525" y="1069203"/>
                </a:moveTo>
                <a:cubicBezTo>
                  <a:pt x="6874088" y="1069203"/>
                  <a:pt x="6879922" y="1075037"/>
                  <a:pt x="6879922" y="1081600"/>
                </a:cubicBezTo>
                <a:cubicBezTo>
                  <a:pt x="6879922" y="1088893"/>
                  <a:pt x="6874088" y="1095457"/>
                  <a:pt x="6867525" y="1095457"/>
                </a:cubicBezTo>
                <a:cubicBezTo>
                  <a:pt x="6860232" y="1095457"/>
                  <a:pt x="6853669" y="1088893"/>
                  <a:pt x="6853669" y="1081600"/>
                </a:cubicBezTo>
                <a:cubicBezTo>
                  <a:pt x="6853669" y="1075037"/>
                  <a:pt x="6860232" y="1069203"/>
                  <a:pt x="6867525" y="1069203"/>
                </a:cubicBezTo>
                <a:close/>
                <a:moveTo>
                  <a:pt x="6795237" y="1069203"/>
                </a:moveTo>
                <a:cubicBezTo>
                  <a:pt x="6803259" y="1069203"/>
                  <a:pt x="6809093" y="1075037"/>
                  <a:pt x="6809093" y="1081600"/>
                </a:cubicBezTo>
                <a:cubicBezTo>
                  <a:pt x="6809093" y="1088893"/>
                  <a:pt x="6803259" y="1095457"/>
                  <a:pt x="6796696" y="1095457"/>
                </a:cubicBezTo>
                <a:cubicBezTo>
                  <a:pt x="6789403" y="1095457"/>
                  <a:pt x="6782840" y="1088893"/>
                  <a:pt x="6782840" y="1081600"/>
                </a:cubicBezTo>
                <a:cubicBezTo>
                  <a:pt x="6782840" y="1075037"/>
                  <a:pt x="6789403" y="1069203"/>
                  <a:pt x="6795237" y="1069203"/>
                </a:cubicBezTo>
                <a:close/>
                <a:moveTo>
                  <a:pt x="6724405" y="1069203"/>
                </a:moveTo>
                <a:cubicBezTo>
                  <a:pt x="6732427" y="1069203"/>
                  <a:pt x="6738261" y="1075037"/>
                  <a:pt x="6738261" y="1081600"/>
                </a:cubicBezTo>
                <a:cubicBezTo>
                  <a:pt x="6738261" y="1088893"/>
                  <a:pt x="6732427" y="1095457"/>
                  <a:pt x="6724405" y="1095457"/>
                </a:cubicBezTo>
                <a:cubicBezTo>
                  <a:pt x="6718571" y="1095457"/>
                  <a:pt x="6712008" y="1088893"/>
                  <a:pt x="6712008" y="1081600"/>
                </a:cubicBezTo>
                <a:cubicBezTo>
                  <a:pt x="6712008" y="1075037"/>
                  <a:pt x="6718571" y="1069203"/>
                  <a:pt x="6724405" y="1069203"/>
                </a:cubicBezTo>
                <a:close/>
                <a:moveTo>
                  <a:pt x="6653576" y="1069203"/>
                </a:moveTo>
                <a:cubicBezTo>
                  <a:pt x="6660869" y="1069203"/>
                  <a:pt x="6667432" y="1075037"/>
                  <a:pt x="6667432" y="1081600"/>
                </a:cubicBezTo>
                <a:cubicBezTo>
                  <a:pt x="6667432" y="1088893"/>
                  <a:pt x="6660869" y="1095457"/>
                  <a:pt x="6653576" y="1095457"/>
                </a:cubicBezTo>
                <a:cubicBezTo>
                  <a:pt x="6645554" y="1095457"/>
                  <a:pt x="6641179" y="1088893"/>
                  <a:pt x="6641179" y="1081600"/>
                </a:cubicBezTo>
                <a:cubicBezTo>
                  <a:pt x="6641179" y="1075037"/>
                  <a:pt x="6645554" y="1069203"/>
                  <a:pt x="6653576" y="1069203"/>
                </a:cubicBezTo>
                <a:close/>
                <a:moveTo>
                  <a:pt x="6581764" y="1069203"/>
                </a:moveTo>
                <a:cubicBezTo>
                  <a:pt x="6589547" y="1069203"/>
                  <a:pt x="6596552" y="1075037"/>
                  <a:pt x="6596552" y="1081600"/>
                </a:cubicBezTo>
                <a:cubicBezTo>
                  <a:pt x="6596552" y="1088893"/>
                  <a:pt x="6589547" y="1095457"/>
                  <a:pt x="6581764" y="1095457"/>
                </a:cubicBezTo>
                <a:cubicBezTo>
                  <a:pt x="6573202" y="1095457"/>
                  <a:pt x="6566976" y="1088893"/>
                  <a:pt x="6566976" y="1081600"/>
                </a:cubicBezTo>
                <a:cubicBezTo>
                  <a:pt x="6566976" y="1075037"/>
                  <a:pt x="6573202" y="1069203"/>
                  <a:pt x="6581764" y="1069203"/>
                </a:cubicBezTo>
                <a:close/>
                <a:moveTo>
                  <a:pt x="6510933" y="1069203"/>
                </a:moveTo>
                <a:cubicBezTo>
                  <a:pt x="6518717" y="1069203"/>
                  <a:pt x="6525722" y="1075037"/>
                  <a:pt x="6525722" y="1081600"/>
                </a:cubicBezTo>
                <a:cubicBezTo>
                  <a:pt x="6525722" y="1088893"/>
                  <a:pt x="6518717" y="1095457"/>
                  <a:pt x="6510933" y="1095457"/>
                </a:cubicBezTo>
                <a:cubicBezTo>
                  <a:pt x="6502371" y="1095457"/>
                  <a:pt x="6496144" y="1088893"/>
                  <a:pt x="6496144" y="1081600"/>
                </a:cubicBezTo>
                <a:cubicBezTo>
                  <a:pt x="6496144" y="1075037"/>
                  <a:pt x="6502371" y="1069203"/>
                  <a:pt x="6510933" y="1069203"/>
                </a:cubicBezTo>
                <a:close/>
                <a:moveTo>
                  <a:pt x="6440492" y="1069203"/>
                </a:moveTo>
                <a:cubicBezTo>
                  <a:pt x="6448081" y="1069203"/>
                  <a:pt x="6454911" y="1075037"/>
                  <a:pt x="6454911" y="1081600"/>
                </a:cubicBezTo>
                <a:cubicBezTo>
                  <a:pt x="6454911" y="1088893"/>
                  <a:pt x="6448081" y="1095457"/>
                  <a:pt x="6440492" y="1095457"/>
                </a:cubicBezTo>
                <a:cubicBezTo>
                  <a:pt x="6432145" y="1095457"/>
                  <a:pt x="6425315" y="1088893"/>
                  <a:pt x="6425315" y="1081600"/>
                </a:cubicBezTo>
                <a:cubicBezTo>
                  <a:pt x="6425315" y="1075037"/>
                  <a:pt x="6432145" y="1069203"/>
                  <a:pt x="6440492" y="1069203"/>
                </a:cubicBezTo>
                <a:close/>
                <a:moveTo>
                  <a:pt x="6368340" y="1069203"/>
                </a:moveTo>
                <a:cubicBezTo>
                  <a:pt x="6376362" y="1069203"/>
                  <a:pt x="6380737" y="1075037"/>
                  <a:pt x="6380737" y="1081600"/>
                </a:cubicBezTo>
                <a:cubicBezTo>
                  <a:pt x="6380737" y="1088893"/>
                  <a:pt x="6376362" y="1095457"/>
                  <a:pt x="6368340" y="1095457"/>
                </a:cubicBezTo>
                <a:cubicBezTo>
                  <a:pt x="6361047" y="1095457"/>
                  <a:pt x="6354484" y="1088893"/>
                  <a:pt x="6354484" y="1081600"/>
                </a:cubicBezTo>
                <a:cubicBezTo>
                  <a:pt x="6354484" y="1075037"/>
                  <a:pt x="6361047" y="1069203"/>
                  <a:pt x="6368340" y="1069203"/>
                </a:cubicBezTo>
                <a:close/>
                <a:moveTo>
                  <a:pt x="6297511" y="1069203"/>
                </a:moveTo>
                <a:cubicBezTo>
                  <a:pt x="6304074" y="1069203"/>
                  <a:pt x="6309908" y="1075037"/>
                  <a:pt x="6309908" y="1081600"/>
                </a:cubicBezTo>
                <a:cubicBezTo>
                  <a:pt x="6309908" y="1088893"/>
                  <a:pt x="6304074" y="1095457"/>
                  <a:pt x="6297511" y="1095457"/>
                </a:cubicBezTo>
                <a:cubicBezTo>
                  <a:pt x="6290218" y="1095457"/>
                  <a:pt x="6283655" y="1088893"/>
                  <a:pt x="6283655" y="1081600"/>
                </a:cubicBezTo>
                <a:cubicBezTo>
                  <a:pt x="6283655" y="1075037"/>
                  <a:pt x="6290218" y="1069203"/>
                  <a:pt x="6297511" y="1069203"/>
                </a:cubicBezTo>
                <a:close/>
                <a:moveTo>
                  <a:pt x="6226679" y="1069203"/>
                </a:moveTo>
                <a:cubicBezTo>
                  <a:pt x="6233242" y="1069203"/>
                  <a:pt x="6239076" y="1075037"/>
                  <a:pt x="6239076" y="1081600"/>
                </a:cubicBezTo>
                <a:cubicBezTo>
                  <a:pt x="6239076" y="1088893"/>
                  <a:pt x="6233242" y="1095457"/>
                  <a:pt x="6226679" y="1095457"/>
                </a:cubicBezTo>
                <a:cubicBezTo>
                  <a:pt x="6219386" y="1095457"/>
                  <a:pt x="6212823" y="1088893"/>
                  <a:pt x="6212823" y="1083059"/>
                </a:cubicBezTo>
                <a:cubicBezTo>
                  <a:pt x="6212823" y="1075037"/>
                  <a:pt x="6219386" y="1069203"/>
                  <a:pt x="6226679" y="1069203"/>
                </a:cubicBezTo>
                <a:close/>
                <a:moveTo>
                  <a:pt x="6154391" y="1069203"/>
                </a:moveTo>
                <a:cubicBezTo>
                  <a:pt x="6161684" y="1069203"/>
                  <a:pt x="6168247" y="1075037"/>
                  <a:pt x="6168247" y="1083059"/>
                </a:cubicBezTo>
                <a:cubicBezTo>
                  <a:pt x="6168247" y="1088893"/>
                  <a:pt x="6161684" y="1095457"/>
                  <a:pt x="6154391" y="1095457"/>
                </a:cubicBezTo>
                <a:cubicBezTo>
                  <a:pt x="6147828" y="1095457"/>
                  <a:pt x="6141994" y="1088893"/>
                  <a:pt x="6141994" y="1083059"/>
                </a:cubicBezTo>
                <a:cubicBezTo>
                  <a:pt x="6141994" y="1075037"/>
                  <a:pt x="6147828" y="1069203"/>
                  <a:pt x="6154391" y="1069203"/>
                </a:cubicBezTo>
                <a:close/>
                <a:moveTo>
                  <a:pt x="6083559" y="1069203"/>
                </a:moveTo>
                <a:cubicBezTo>
                  <a:pt x="6090852" y="1069203"/>
                  <a:pt x="6097415" y="1075037"/>
                  <a:pt x="6097415" y="1083059"/>
                </a:cubicBezTo>
                <a:cubicBezTo>
                  <a:pt x="6097415" y="1088893"/>
                  <a:pt x="6090852" y="1095457"/>
                  <a:pt x="6083559" y="1095457"/>
                </a:cubicBezTo>
                <a:cubicBezTo>
                  <a:pt x="6076996" y="1095457"/>
                  <a:pt x="6071162" y="1088893"/>
                  <a:pt x="6071162" y="1083059"/>
                </a:cubicBezTo>
                <a:cubicBezTo>
                  <a:pt x="6071162" y="1075037"/>
                  <a:pt x="6076996" y="1069203"/>
                  <a:pt x="6083559" y="1069203"/>
                </a:cubicBezTo>
                <a:close/>
                <a:moveTo>
                  <a:pt x="6009356" y="1069203"/>
                </a:moveTo>
                <a:cubicBezTo>
                  <a:pt x="6016649" y="1069203"/>
                  <a:pt x="6023212" y="1075037"/>
                  <a:pt x="6023212" y="1083059"/>
                </a:cubicBezTo>
                <a:cubicBezTo>
                  <a:pt x="6023212" y="1088893"/>
                  <a:pt x="6016649" y="1095457"/>
                  <a:pt x="6009356" y="1095457"/>
                </a:cubicBezTo>
                <a:cubicBezTo>
                  <a:pt x="6001334" y="1095457"/>
                  <a:pt x="5996959" y="1088893"/>
                  <a:pt x="5996959" y="1083059"/>
                </a:cubicBezTo>
                <a:cubicBezTo>
                  <a:pt x="5996959" y="1075037"/>
                  <a:pt x="6001334" y="1069203"/>
                  <a:pt x="6009356" y="1069203"/>
                </a:cubicBezTo>
                <a:close/>
                <a:moveTo>
                  <a:pt x="5940548" y="1069203"/>
                </a:moveTo>
                <a:cubicBezTo>
                  <a:pt x="5948896" y="1069203"/>
                  <a:pt x="5955726" y="1075037"/>
                  <a:pt x="5955726" y="1083059"/>
                </a:cubicBezTo>
                <a:cubicBezTo>
                  <a:pt x="5955726" y="1088893"/>
                  <a:pt x="5948896" y="1095457"/>
                  <a:pt x="5940548" y="1095457"/>
                </a:cubicBezTo>
                <a:cubicBezTo>
                  <a:pt x="5932960" y="1095457"/>
                  <a:pt x="5926130" y="1088893"/>
                  <a:pt x="5926130" y="1083059"/>
                </a:cubicBezTo>
                <a:cubicBezTo>
                  <a:pt x="5926130" y="1075037"/>
                  <a:pt x="5932960" y="1069203"/>
                  <a:pt x="5940548" y="1069203"/>
                </a:cubicBezTo>
                <a:close/>
                <a:moveTo>
                  <a:pt x="5870088" y="1069203"/>
                </a:moveTo>
                <a:cubicBezTo>
                  <a:pt x="5878650" y="1069203"/>
                  <a:pt x="5884877" y="1075037"/>
                  <a:pt x="5884877" y="1083059"/>
                </a:cubicBezTo>
                <a:cubicBezTo>
                  <a:pt x="5884877" y="1088893"/>
                  <a:pt x="5878650" y="1095457"/>
                  <a:pt x="5870088" y="1095457"/>
                </a:cubicBezTo>
                <a:cubicBezTo>
                  <a:pt x="5862304" y="1095457"/>
                  <a:pt x="5855299" y="1088893"/>
                  <a:pt x="5855299" y="1083059"/>
                </a:cubicBezTo>
                <a:cubicBezTo>
                  <a:pt x="5855299" y="1075037"/>
                  <a:pt x="5862304" y="1069203"/>
                  <a:pt x="5870088" y="1069203"/>
                </a:cubicBezTo>
                <a:close/>
                <a:moveTo>
                  <a:pt x="5799257" y="1069203"/>
                </a:moveTo>
                <a:cubicBezTo>
                  <a:pt x="5807819" y="1069203"/>
                  <a:pt x="5814045" y="1075037"/>
                  <a:pt x="5814045" y="1083059"/>
                </a:cubicBezTo>
                <a:cubicBezTo>
                  <a:pt x="5814045" y="1088893"/>
                  <a:pt x="5807819" y="1095457"/>
                  <a:pt x="5799257" y="1095457"/>
                </a:cubicBezTo>
                <a:cubicBezTo>
                  <a:pt x="5791474" y="1095457"/>
                  <a:pt x="5784469" y="1088893"/>
                  <a:pt x="5784469" y="1083059"/>
                </a:cubicBezTo>
                <a:cubicBezTo>
                  <a:pt x="5784469" y="1075037"/>
                  <a:pt x="5791474" y="1069203"/>
                  <a:pt x="5799257" y="1069203"/>
                </a:cubicBezTo>
                <a:close/>
                <a:moveTo>
                  <a:pt x="5724122" y="1069203"/>
                </a:moveTo>
                <a:cubicBezTo>
                  <a:pt x="5732144" y="1069203"/>
                  <a:pt x="5736519" y="1075037"/>
                  <a:pt x="5736519" y="1083059"/>
                </a:cubicBezTo>
                <a:cubicBezTo>
                  <a:pt x="5736519" y="1088893"/>
                  <a:pt x="5732144" y="1095457"/>
                  <a:pt x="5724122" y="1095457"/>
                </a:cubicBezTo>
                <a:cubicBezTo>
                  <a:pt x="5716100" y="1095457"/>
                  <a:pt x="5710266" y="1088893"/>
                  <a:pt x="5710266" y="1083059"/>
                </a:cubicBezTo>
                <a:cubicBezTo>
                  <a:pt x="5710266" y="1075037"/>
                  <a:pt x="5716100" y="1069203"/>
                  <a:pt x="5724122" y="1069203"/>
                </a:cubicBezTo>
                <a:close/>
                <a:moveTo>
                  <a:pt x="5653291" y="1069203"/>
                </a:moveTo>
                <a:cubicBezTo>
                  <a:pt x="5659125" y="1069203"/>
                  <a:pt x="5665688" y="1075037"/>
                  <a:pt x="5665688" y="1083059"/>
                </a:cubicBezTo>
                <a:cubicBezTo>
                  <a:pt x="5665688" y="1088893"/>
                  <a:pt x="5659125" y="1095457"/>
                  <a:pt x="5653291" y="1095457"/>
                </a:cubicBezTo>
                <a:cubicBezTo>
                  <a:pt x="5645269" y="1095457"/>
                  <a:pt x="5639435" y="1088893"/>
                  <a:pt x="5639435" y="1083059"/>
                </a:cubicBezTo>
                <a:cubicBezTo>
                  <a:pt x="5639435" y="1075037"/>
                  <a:pt x="5645269" y="1069203"/>
                  <a:pt x="5653291" y="1069203"/>
                </a:cubicBezTo>
                <a:close/>
                <a:moveTo>
                  <a:pt x="5581002" y="1069203"/>
                </a:moveTo>
                <a:cubicBezTo>
                  <a:pt x="5588295" y="1069203"/>
                  <a:pt x="5594858" y="1075037"/>
                  <a:pt x="5594858" y="1083059"/>
                </a:cubicBezTo>
                <a:cubicBezTo>
                  <a:pt x="5594858" y="1088893"/>
                  <a:pt x="5588295" y="1095457"/>
                  <a:pt x="5581002" y="1095457"/>
                </a:cubicBezTo>
                <a:cubicBezTo>
                  <a:pt x="5574439" y="1095457"/>
                  <a:pt x="5568605" y="1088893"/>
                  <a:pt x="5568605" y="1083059"/>
                </a:cubicBezTo>
                <a:cubicBezTo>
                  <a:pt x="5568605" y="1075037"/>
                  <a:pt x="5574439" y="1069203"/>
                  <a:pt x="5581002" y="1069203"/>
                </a:cubicBezTo>
                <a:close/>
                <a:moveTo>
                  <a:pt x="5510171" y="1069203"/>
                </a:moveTo>
                <a:cubicBezTo>
                  <a:pt x="5517464" y="1069203"/>
                  <a:pt x="5524027" y="1075037"/>
                  <a:pt x="5524027" y="1083059"/>
                </a:cubicBezTo>
                <a:cubicBezTo>
                  <a:pt x="5524027" y="1088893"/>
                  <a:pt x="5517464" y="1095457"/>
                  <a:pt x="5510171" y="1095457"/>
                </a:cubicBezTo>
                <a:cubicBezTo>
                  <a:pt x="5503608" y="1095457"/>
                  <a:pt x="5497774" y="1088893"/>
                  <a:pt x="5497774" y="1083059"/>
                </a:cubicBezTo>
                <a:cubicBezTo>
                  <a:pt x="5497774" y="1075037"/>
                  <a:pt x="5503608" y="1069203"/>
                  <a:pt x="5510171" y="1069203"/>
                </a:cubicBezTo>
                <a:close/>
                <a:moveTo>
                  <a:pt x="5438937" y="1069203"/>
                </a:moveTo>
                <a:cubicBezTo>
                  <a:pt x="5447182" y="1069203"/>
                  <a:pt x="5453178" y="1075037"/>
                  <a:pt x="5453178" y="1083059"/>
                </a:cubicBezTo>
                <a:cubicBezTo>
                  <a:pt x="5453178" y="1088893"/>
                  <a:pt x="5447182" y="1095457"/>
                  <a:pt x="5438937" y="1095457"/>
                </a:cubicBezTo>
                <a:cubicBezTo>
                  <a:pt x="5431442" y="1095457"/>
                  <a:pt x="5426945" y="1088893"/>
                  <a:pt x="5426945" y="1083059"/>
                </a:cubicBezTo>
                <a:cubicBezTo>
                  <a:pt x="5426945" y="1075037"/>
                  <a:pt x="5431442" y="1069203"/>
                  <a:pt x="5438937" y="1069203"/>
                </a:cubicBezTo>
                <a:close/>
                <a:moveTo>
                  <a:pt x="5367530" y="1069203"/>
                </a:moveTo>
                <a:cubicBezTo>
                  <a:pt x="5376092" y="1069203"/>
                  <a:pt x="5382318" y="1075037"/>
                  <a:pt x="5382318" y="1083059"/>
                </a:cubicBezTo>
                <a:cubicBezTo>
                  <a:pt x="5382318" y="1088893"/>
                  <a:pt x="5376092" y="1095457"/>
                  <a:pt x="5367530" y="1095457"/>
                </a:cubicBezTo>
                <a:cubicBezTo>
                  <a:pt x="5359747" y="1095457"/>
                  <a:pt x="5352742" y="1088893"/>
                  <a:pt x="5352742" y="1083059"/>
                </a:cubicBezTo>
                <a:cubicBezTo>
                  <a:pt x="5352742" y="1075037"/>
                  <a:pt x="5359747" y="1069203"/>
                  <a:pt x="5367530" y="1069203"/>
                </a:cubicBezTo>
                <a:close/>
                <a:moveTo>
                  <a:pt x="5296699" y="1069203"/>
                </a:moveTo>
                <a:cubicBezTo>
                  <a:pt x="5305261" y="1069203"/>
                  <a:pt x="5311488" y="1075037"/>
                  <a:pt x="5311488" y="1083059"/>
                </a:cubicBezTo>
                <a:cubicBezTo>
                  <a:pt x="5311488" y="1088893"/>
                  <a:pt x="5305261" y="1095457"/>
                  <a:pt x="5296699" y="1095457"/>
                </a:cubicBezTo>
                <a:cubicBezTo>
                  <a:pt x="5288915" y="1095457"/>
                  <a:pt x="5281910" y="1088893"/>
                  <a:pt x="5281910" y="1083059"/>
                </a:cubicBezTo>
                <a:cubicBezTo>
                  <a:pt x="5281910" y="1075037"/>
                  <a:pt x="5288915" y="1069203"/>
                  <a:pt x="5296699" y="1069203"/>
                </a:cubicBezTo>
                <a:close/>
                <a:moveTo>
                  <a:pt x="5225869" y="1069203"/>
                </a:moveTo>
                <a:cubicBezTo>
                  <a:pt x="5234431" y="1069203"/>
                  <a:pt x="5240657" y="1075037"/>
                  <a:pt x="5240657" y="1083059"/>
                </a:cubicBezTo>
                <a:cubicBezTo>
                  <a:pt x="5240657" y="1088893"/>
                  <a:pt x="5234431" y="1095457"/>
                  <a:pt x="5225869" y="1095457"/>
                </a:cubicBezTo>
                <a:cubicBezTo>
                  <a:pt x="5217307" y="1095457"/>
                  <a:pt x="5211081" y="1088893"/>
                  <a:pt x="5211081" y="1083059"/>
                </a:cubicBezTo>
                <a:cubicBezTo>
                  <a:pt x="5211081" y="1075037"/>
                  <a:pt x="5217307" y="1069203"/>
                  <a:pt x="5225869" y="1069203"/>
                </a:cubicBezTo>
                <a:close/>
                <a:moveTo>
                  <a:pt x="5154105" y="1069203"/>
                </a:moveTo>
                <a:cubicBezTo>
                  <a:pt x="5162127" y="1069203"/>
                  <a:pt x="5166502" y="1075037"/>
                  <a:pt x="5166502" y="1083059"/>
                </a:cubicBezTo>
                <a:cubicBezTo>
                  <a:pt x="5166502" y="1091081"/>
                  <a:pt x="5162127" y="1095457"/>
                  <a:pt x="5154105" y="1095457"/>
                </a:cubicBezTo>
                <a:cubicBezTo>
                  <a:pt x="5146083" y="1095457"/>
                  <a:pt x="5140249" y="1091081"/>
                  <a:pt x="5140249" y="1083059"/>
                </a:cubicBezTo>
                <a:cubicBezTo>
                  <a:pt x="5140249" y="1075037"/>
                  <a:pt x="5146083" y="1069203"/>
                  <a:pt x="5154105" y="1069203"/>
                </a:cubicBezTo>
                <a:close/>
                <a:moveTo>
                  <a:pt x="5083276" y="1069203"/>
                </a:moveTo>
                <a:cubicBezTo>
                  <a:pt x="5089110" y="1069203"/>
                  <a:pt x="5095673" y="1075037"/>
                  <a:pt x="5095673" y="1083059"/>
                </a:cubicBezTo>
                <a:cubicBezTo>
                  <a:pt x="5095673" y="1091081"/>
                  <a:pt x="5089110" y="1095457"/>
                  <a:pt x="5083276" y="1095457"/>
                </a:cubicBezTo>
                <a:cubicBezTo>
                  <a:pt x="5075254" y="1095457"/>
                  <a:pt x="5069420" y="1091081"/>
                  <a:pt x="5069420" y="1083059"/>
                </a:cubicBezTo>
                <a:cubicBezTo>
                  <a:pt x="5069420" y="1075037"/>
                  <a:pt x="5075254" y="1069203"/>
                  <a:pt x="5083276" y="1069203"/>
                </a:cubicBezTo>
                <a:close/>
                <a:moveTo>
                  <a:pt x="5012445" y="1069203"/>
                </a:moveTo>
                <a:cubicBezTo>
                  <a:pt x="5018279" y="1069203"/>
                  <a:pt x="5024842" y="1075037"/>
                  <a:pt x="5024842" y="1083059"/>
                </a:cubicBezTo>
                <a:cubicBezTo>
                  <a:pt x="5024842" y="1091081"/>
                  <a:pt x="5018279" y="1095457"/>
                  <a:pt x="5012445" y="1095457"/>
                </a:cubicBezTo>
                <a:cubicBezTo>
                  <a:pt x="5004423" y="1095457"/>
                  <a:pt x="4998589" y="1091081"/>
                  <a:pt x="4998589" y="1083059"/>
                </a:cubicBezTo>
                <a:cubicBezTo>
                  <a:pt x="4998589" y="1075037"/>
                  <a:pt x="5004423" y="1069203"/>
                  <a:pt x="5012445" y="1069203"/>
                </a:cubicBezTo>
                <a:close/>
                <a:moveTo>
                  <a:pt x="4940157" y="1069203"/>
                </a:moveTo>
                <a:cubicBezTo>
                  <a:pt x="4948179" y="1069203"/>
                  <a:pt x="4954013" y="1075037"/>
                  <a:pt x="4954013" y="1083059"/>
                </a:cubicBezTo>
                <a:cubicBezTo>
                  <a:pt x="4954013" y="1091081"/>
                  <a:pt x="4948179" y="1095457"/>
                  <a:pt x="4940157" y="1095457"/>
                </a:cubicBezTo>
                <a:cubicBezTo>
                  <a:pt x="4934323" y="1095457"/>
                  <a:pt x="4927760" y="1091081"/>
                  <a:pt x="4927760" y="1083059"/>
                </a:cubicBezTo>
                <a:cubicBezTo>
                  <a:pt x="4927760" y="1075037"/>
                  <a:pt x="4934323" y="1069203"/>
                  <a:pt x="4940157" y="1069203"/>
                </a:cubicBezTo>
                <a:close/>
                <a:moveTo>
                  <a:pt x="4865953" y="1069203"/>
                </a:moveTo>
                <a:cubicBezTo>
                  <a:pt x="4873975" y="1069203"/>
                  <a:pt x="4879809" y="1075037"/>
                  <a:pt x="4879809" y="1083059"/>
                </a:cubicBezTo>
                <a:cubicBezTo>
                  <a:pt x="4879809" y="1091081"/>
                  <a:pt x="4873975" y="1095457"/>
                  <a:pt x="4865953" y="1095457"/>
                </a:cubicBezTo>
                <a:cubicBezTo>
                  <a:pt x="4860119" y="1095457"/>
                  <a:pt x="4853556" y="1091081"/>
                  <a:pt x="4853556" y="1083059"/>
                </a:cubicBezTo>
                <a:cubicBezTo>
                  <a:pt x="4853556" y="1075037"/>
                  <a:pt x="4860119" y="1069203"/>
                  <a:pt x="4865953" y="1069203"/>
                </a:cubicBezTo>
                <a:close/>
                <a:moveTo>
                  <a:pt x="4795122" y="1069203"/>
                </a:moveTo>
                <a:cubicBezTo>
                  <a:pt x="4803144" y="1069203"/>
                  <a:pt x="4808978" y="1075037"/>
                  <a:pt x="4808978" y="1083059"/>
                </a:cubicBezTo>
                <a:cubicBezTo>
                  <a:pt x="4808978" y="1091081"/>
                  <a:pt x="4803144" y="1095457"/>
                  <a:pt x="4795122" y="1095457"/>
                </a:cubicBezTo>
                <a:cubicBezTo>
                  <a:pt x="4787830" y="1095457"/>
                  <a:pt x="4782725" y="1091081"/>
                  <a:pt x="4782725" y="1083059"/>
                </a:cubicBezTo>
                <a:cubicBezTo>
                  <a:pt x="4782725" y="1075037"/>
                  <a:pt x="4787830" y="1069203"/>
                  <a:pt x="4795122" y="1069203"/>
                </a:cubicBezTo>
                <a:close/>
                <a:moveTo>
                  <a:pt x="4726684" y="1069203"/>
                </a:moveTo>
                <a:cubicBezTo>
                  <a:pt x="4735246" y="1069203"/>
                  <a:pt x="4741472" y="1075037"/>
                  <a:pt x="4741472" y="1083059"/>
                </a:cubicBezTo>
                <a:cubicBezTo>
                  <a:pt x="4741472" y="1091081"/>
                  <a:pt x="4735246" y="1095457"/>
                  <a:pt x="4726684" y="1095457"/>
                </a:cubicBezTo>
                <a:cubicBezTo>
                  <a:pt x="4718122" y="1095457"/>
                  <a:pt x="4711896" y="1091081"/>
                  <a:pt x="4711896" y="1083059"/>
                </a:cubicBezTo>
                <a:cubicBezTo>
                  <a:pt x="4711896" y="1075037"/>
                  <a:pt x="4718122" y="1069203"/>
                  <a:pt x="4726684" y="1069203"/>
                </a:cubicBezTo>
                <a:close/>
                <a:moveTo>
                  <a:pt x="4655853" y="1069203"/>
                </a:moveTo>
                <a:cubicBezTo>
                  <a:pt x="4663637" y="1069203"/>
                  <a:pt x="4670642" y="1075037"/>
                  <a:pt x="4670642" y="1083059"/>
                </a:cubicBezTo>
                <a:cubicBezTo>
                  <a:pt x="4670642" y="1091081"/>
                  <a:pt x="4663637" y="1095457"/>
                  <a:pt x="4655853" y="1095457"/>
                </a:cubicBezTo>
                <a:cubicBezTo>
                  <a:pt x="4647291" y="1095457"/>
                  <a:pt x="4641064" y="1091081"/>
                  <a:pt x="4641064" y="1083059"/>
                </a:cubicBezTo>
                <a:cubicBezTo>
                  <a:pt x="4641064" y="1075037"/>
                  <a:pt x="4647291" y="1069203"/>
                  <a:pt x="4655853" y="1069203"/>
                </a:cubicBezTo>
                <a:close/>
                <a:moveTo>
                  <a:pt x="4585023" y="1069203"/>
                </a:moveTo>
                <a:cubicBezTo>
                  <a:pt x="4592806" y="1069203"/>
                  <a:pt x="4599811" y="1075037"/>
                  <a:pt x="4599811" y="1083059"/>
                </a:cubicBezTo>
                <a:cubicBezTo>
                  <a:pt x="4599811" y="1091081"/>
                  <a:pt x="4592806" y="1095457"/>
                  <a:pt x="4585023" y="1095457"/>
                </a:cubicBezTo>
                <a:cubicBezTo>
                  <a:pt x="4576461" y="1095457"/>
                  <a:pt x="4570235" y="1091081"/>
                  <a:pt x="4570235" y="1083059"/>
                </a:cubicBezTo>
                <a:cubicBezTo>
                  <a:pt x="4570235" y="1075037"/>
                  <a:pt x="4576461" y="1069203"/>
                  <a:pt x="4585023" y="1069203"/>
                </a:cubicBezTo>
                <a:close/>
                <a:moveTo>
                  <a:pt x="4513260" y="1069203"/>
                </a:moveTo>
                <a:cubicBezTo>
                  <a:pt x="4519094" y="1069203"/>
                  <a:pt x="4525657" y="1075430"/>
                  <a:pt x="4525657" y="1083991"/>
                </a:cubicBezTo>
                <a:cubicBezTo>
                  <a:pt x="4525657" y="1092553"/>
                  <a:pt x="4519094" y="1098780"/>
                  <a:pt x="4513260" y="1098780"/>
                </a:cubicBezTo>
                <a:cubicBezTo>
                  <a:pt x="4505238" y="1098780"/>
                  <a:pt x="4499404" y="1092553"/>
                  <a:pt x="4499404" y="1083991"/>
                </a:cubicBezTo>
                <a:cubicBezTo>
                  <a:pt x="4499404" y="1075430"/>
                  <a:pt x="4505238" y="1069203"/>
                  <a:pt x="4513260" y="1069203"/>
                </a:cubicBezTo>
                <a:close/>
                <a:moveTo>
                  <a:pt x="4439056" y="1069203"/>
                </a:moveTo>
                <a:cubicBezTo>
                  <a:pt x="4445619" y="1069203"/>
                  <a:pt x="4451453" y="1075430"/>
                  <a:pt x="4451453" y="1083991"/>
                </a:cubicBezTo>
                <a:cubicBezTo>
                  <a:pt x="4451453" y="1092553"/>
                  <a:pt x="4445619" y="1098780"/>
                  <a:pt x="4439056" y="1098780"/>
                </a:cubicBezTo>
                <a:cubicBezTo>
                  <a:pt x="4431763" y="1098780"/>
                  <a:pt x="4425200" y="1092553"/>
                  <a:pt x="4425200" y="1083991"/>
                </a:cubicBezTo>
                <a:cubicBezTo>
                  <a:pt x="4425200" y="1075430"/>
                  <a:pt x="4431763" y="1069203"/>
                  <a:pt x="4439056" y="1069203"/>
                </a:cubicBezTo>
                <a:close/>
                <a:moveTo>
                  <a:pt x="4366768" y="1069203"/>
                </a:moveTo>
                <a:cubicBezTo>
                  <a:pt x="4374790" y="1069203"/>
                  <a:pt x="4380624" y="1075430"/>
                  <a:pt x="4380624" y="1083991"/>
                </a:cubicBezTo>
                <a:cubicBezTo>
                  <a:pt x="4380624" y="1092553"/>
                  <a:pt x="4374790" y="1098780"/>
                  <a:pt x="4366768" y="1098780"/>
                </a:cubicBezTo>
                <a:cubicBezTo>
                  <a:pt x="4360934" y="1098780"/>
                  <a:pt x="4354371" y="1092553"/>
                  <a:pt x="4354371" y="1083991"/>
                </a:cubicBezTo>
                <a:cubicBezTo>
                  <a:pt x="4354371" y="1075430"/>
                  <a:pt x="4360934" y="1069203"/>
                  <a:pt x="4366768" y="1069203"/>
                </a:cubicBezTo>
                <a:close/>
                <a:moveTo>
                  <a:pt x="4295937" y="1069203"/>
                </a:moveTo>
                <a:cubicBezTo>
                  <a:pt x="4303959" y="1069203"/>
                  <a:pt x="4309793" y="1075430"/>
                  <a:pt x="4309793" y="1083991"/>
                </a:cubicBezTo>
                <a:cubicBezTo>
                  <a:pt x="4309793" y="1092553"/>
                  <a:pt x="4303959" y="1098780"/>
                  <a:pt x="4295937" y="1098780"/>
                </a:cubicBezTo>
                <a:cubicBezTo>
                  <a:pt x="4290103" y="1098780"/>
                  <a:pt x="4283540" y="1092553"/>
                  <a:pt x="4283540" y="1083991"/>
                </a:cubicBezTo>
                <a:cubicBezTo>
                  <a:pt x="4283540" y="1075430"/>
                  <a:pt x="4290103" y="1069203"/>
                  <a:pt x="4295937" y="1069203"/>
                </a:cubicBezTo>
                <a:close/>
                <a:moveTo>
                  <a:pt x="4225107" y="1069203"/>
                </a:moveTo>
                <a:cubicBezTo>
                  <a:pt x="4233129" y="1069203"/>
                  <a:pt x="4238963" y="1075430"/>
                  <a:pt x="4238963" y="1083991"/>
                </a:cubicBezTo>
                <a:cubicBezTo>
                  <a:pt x="4238963" y="1092553"/>
                  <a:pt x="4233129" y="1098780"/>
                  <a:pt x="4225107" y="1098780"/>
                </a:cubicBezTo>
                <a:cubicBezTo>
                  <a:pt x="4217085" y="1098780"/>
                  <a:pt x="4212710" y="1092553"/>
                  <a:pt x="4212710" y="1083991"/>
                </a:cubicBezTo>
                <a:cubicBezTo>
                  <a:pt x="4212710" y="1075430"/>
                  <a:pt x="4217085" y="1069203"/>
                  <a:pt x="4225107" y="1069203"/>
                </a:cubicBezTo>
                <a:close/>
                <a:moveTo>
                  <a:pt x="4153295" y="1069203"/>
                </a:moveTo>
                <a:cubicBezTo>
                  <a:pt x="4161078" y="1069203"/>
                  <a:pt x="4168083" y="1075430"/>
                  <a:pt x="4168083" y="1083991"/>
                </a:cubicBezTo>
                <a:cubicBezTo>
                  <a:pt x="4168083" y="1092553"/>
                  <a:pt x="4161078" y="1098780"/>
                  <a:pt x="4153295" y="1098780"/>
                </a:cubicBezTo>
                <a:cubicBezTo>
                  <a:pt x="4144733" y="1098780"/>
                  <a:pt x="4138507" y="1092553"/>
                  <a:pt x="4138507" y="1083991"/>
                </a:cubicBezTo>
                <a:cubicBezTo>
                  <a:pt x="4138507" y="1075430"/>
                  <a:pt x="4144733" y="1069203"/>
                  <a:pt x="4153295" y="1069203"/>
                </a:cubicBezTo>
                <a:close/>
                <a:moveTo>
                  <a:pt x="4082465" y="1069203"/>
                </a:moveTo>
                <a:cubicBezTo>
                  <a:pt x="4090249" y="1069203"/>
                  <a:pt x="4097254" y="1075430"/>
                  <a:pt x="4097254" y="1083991"/>
                </a:cubicBezTo>
                <a:cubicBezTo>
                  <a:pt x="4097254" y="1092553"/>
                  <a:pt x="4090249" y="1098780"/>
                  <a:pt x="4082465" y="1098780"/>
                </a:cubicBezTo>
                <a:cubicBezTo>
                  <a:pt x="4073903" y="1098780"/>
                  <a:pt x="4067676" y="1092553"/>
                  <a:pt x="4067676" y="1083991"/>
                </a:cubicBezTo>
                <a:cubicBezTo>
                  <a:pt x="4067676" y="1075430"/>
                  <a:pt x="4073903" y="1069203"/>
                  <a:pt x="4082465" y="1069203"/>
                </a:cubicBezTo>
                <a:close/>
                <a:moveTo>
                  <a:pt x="4011635" y="1069203"/>
                </a:moveTo>
                <a:cubicBezTo>
                  <a:pt x="4019418" y="1069203"/>
                  <a:pt x="4026423" y="1075430"/>
                  <a:pt x="4026423" y="1083991"/>
                </a:cubicBezTo>
                <a:cubicBezTo>
                  <a:pt x="4026423" y="1092553"/>
                  <a:pt x="4019418" y="1098780"/>
                  <a:pt x="4011635" y="1098780"/>
                </a:cubicBezTo>
                <a:cubicBezTo>
                  <a:pt x="4003073" y="1098780"/>
                  <a:pt x="3996847" y="1092553"/>
                  <a:pt x="3996847" y="1083991"/>
                </a:cubicBezTo>
                <a:cubicBezTo>
                  <a:pt x="3996847" y="1075430"/>
                  <a:pt x="4003073" y="1069203"/>
                  <a:pt x="4011635" y="1069203"/>
                </a:cubicBezTo>
                <a:close/>
                <a:moveTo>
                  <a:pt x="3939871" y="1069203"/>
                </a:moveTo>
                <a:cubicBezTo>
                  <a:pt x="3947893" y="1069203"/>
                  <a:pt x="3952268" y="1075430"/>
                  <a:pt x="3952268" y="1083991"/>
                </a:cubicBezTo>
                <a:cubicBezTo>
                  <a:pt x="3952268" y="1092553"/>
                  <a:pt x="3947893" y="1098780"/>
                  <a:pt x="3939871" y="1098780"/>
                </a:cubicBezTo>
                <a:cubicBezTo>
                  <a:pt x="3932578" y="1098780"/>
                  <a:pt x="3926015" y="1092553"/>
                  <a:pt x="3926015" y="1083991"/>
                </a:cubicBezTo>
                <a:cubicBezTo>
                  <a:pt x="3926015" y="1075430"/>
                  <a:pt x="3932578" y="1069203"/>
                  <a:pt x="3939871" y="1069203"/>
                </a:cubicBezTo>
                <a:close/>
                <a:moveTo>
                  <a:pt x="582439" y="1069203"/>
                </a:moveTo>
                <a:cubicBezTo>
                  <a:pt x="589732" y="1069203"/>
                  <a:pt x="596295" y="1075766"/>
                  <a:pt x="596295" y="1083059"/>
                </a:cubicBezTo>
                <a:cubicBezTo>
                  <a:pt x="596295" y="1089622"/>
                  <a:pt x="589732" y="1095457"/>
                  <a:pt x="582439" y="1095457"/>
                </a:cubicBezTo>
                <a:cubicBezTo>
                  <a:pt x="574416" y="1095457"/>
                  <a:pt x="570041" y="1089622"/>
                  <a:pt x="570041" y="1083059"/>
                </a:cubicBezTo>
                <a:cubicBezTo>
                  <a:pt x="570041" y="1075766"/>
                  <a:pt x="574416" y="1069203"/>
                  <a:pt x="582439" y="1069203"/>
                </a:cubicBezTo>
                <a:close/>
                <a:moveTo>
                  <a:pt x="513628" y="1069203"/>
                </a:moveTo>
                <a:cubicBezTo>
                  <a:pt x="521977" y="1069203"/>
                  <a:pt x="528807" y="1075766"/>
                  <a:pt x="528807" y="1083059"/>
                </a:cubicBezTo>
                <a:cubicBezTo>
                  <a:pt x="528807" y="1089622"/>
                  <a:pt x="521977" y="1095457"/>
                  <a:pt x="513628" y="1095457"/>
                </a:cubicBezTo>
                <a:cubicBezTo>
                  <a:pt x="506040" y="1095457"/>
                  <a:pt x="499209" y="1089622"/>
                  <a:pt x="499209" y="1083059"/>
                </a:cubicBezTo>
                <a:cubicBezTo>
                  <a:pt x="499209" y="1075766"/>
                  <a:pt x="506040" y="1069203"/>
                  <a:pt x="513628" y="1069203"/>
                </a:cubicBezTo>
                <a:close/>
                <a:moveTo>
                  <a:pt x="439795" y="1069203"/>
                </a:moveTo>
                <a:cubicBezTo>
                  <a:pt x="448358" y="1069203"/>
                  <a:pt x="454585" y="1075766"/>
                  <a:pt x="454585" y="1083059"/>
                </a:cubicBezTo>
                <a:cubicBezTo>
                  <a:pt x="454585" y="1089622"/>
                  <a:pt x="448358" y="1095457"/>
                  <a:pt x="439795" y="1095457"/>
                </a:cubicBezTo>
                <a:cubicBezTo>
                  <a:pt x="432012" y="1095457"/>
                  <a:pt x="425007" y="1089622"/>
                  <a:pt x="425007" y="1083059"/>
                </a:cubicBezTo>
                <a:cubicBezTo>
                  <a:pt x="425007" y="1075766"/>
                  <a:pt x="432012" y="1069203"/>
                  <a:pt x="439795" y="1069203"/>
                </a:cubicBezTo>
                <a:close/>
                <a:moveTo>
                  <a:pt x="368965" y="1069203"/>
                </a:moveTo>
                <a:cubicBezTo>
                  <a:pt x="377527" y="1069203"/>
                  <a:pt x="383754" y="1075766"/>
                  <a:pt x="383754" y="1083059"/>
                </a:cubicBezTo>
                <a:cubicBezTo>
                  <a:pt x="383754" y="1089622"/>
                  <a:pt x="377527" y="1095457"/>
                  <a:pt x="368965" y="1095457"/>
                </a:cubicBezTo>
                <a:cubicBezTo>
                  <a:pt x="361182" y="1095457"/>
                  <a:pt x="354177" y="1089622"/>
                  <a:pt x="354177" y="1083059"/>
                </a:cubicBezTo>
                <a:cubicBezTo>
                  <a:pt x="354177" y="1075766"/>
                  <a:pt x="361182" y="1069203"/>
                  <a:pt x="368965" y="1069203"/>
                </a:cubicBezTo>
                <a:close/>
                <a:moveTo>
                  <a:pt x="297201" y="1069203"/>
                </a:moveTo>
                <a:cubicBezTo>
                  <a:pt x="305223" y="1069203"/>
                  <a:pt x="309599" y="1075766"/>
                  <a:pt x="309599" y="1083059"/>
                </a:cubicBezTo>
                <a:cubicBezTo>
                  <a:pt x="309599" y="1089622"/>
                  <a:pt x="305223" y="1095457"/>
                  <a:pt x="297201" y="1095457"/>
                </a:cubicBezTo>
                <a:cubicBezTo>
                  <a:pt x="289909" y="1095457"/>
                  <a:pt x="283346" y="1089622"/>
                  <a:pt x="283346" y="1083059"/>
                </a:cubicBezTo>
                <a:cubicBezTo>
                  <a:pt x="283346" y="1075766"/>
                  <a:pt x="289909" y="1069203"/>
                  <a:pt x="297201" y="1069203"/>
                </a:cubicBezTo>
                <a:close/>
                <a:moveTo>
                  <a:pt x="226372" y="1069203"/>
                </a:moveTo>
                <a:cubicBezTo>
                  <a:pt x="232207" y="1069203"/>
                  <a:pt x="238771" y="1075766"/>
                  <a:pt x="238771" y="1083059"/>
                </a:cubicBezTo>
                <a:cubicBezTo>
                  <a:pt x="238771" y="1089622"/>
                  <a:pt x="232207" y="1095457"/>
                  <a:pt x="226372" y="1095457"/>
                </a:cubicBezTo>
                <a:cubicBezTo>
                  <a:pt x="218350" y="1095457"/>
                  <a:pt x="212516" y="1089622"/>
                  <a:pt x="212516" y="1083059"/>
                </a:cubicBezTo>
                <a:cubicBezTo>
                  <a:pt x="212516" y="1075766"/>
                  <a:pt x="218350" y="1069203"/>
                  <a:pt x="226372" y="1069203"/>
                </a:cubicBezTo>
                <a:close/>
                <a:moveTo>
                  <a:pt x="154079" y="1069203"/>
                </a:moveTo>
                <a:cubicBezTo>
                  <a:pt x="161372" y="1069203"/>
                  <a:pt x="167935" y="1075766"/>
                  <a:pt x="167935" y="1083059"/>
                </a:cubicBezTo>
                <a:cubicBezTo>
                  <a:pt x="167935" y="1089622"/>
                  <a:pt x="161372" y="1095457"/>
                  <a:pt x="154079" y="1095457"/>
                </a:cubicBezTo>
                <a:cubicBezTo>
                  <a:pt x="147516" y="1095457"/>
                  <a:pt x="141682" y="1089622"/>
                  <a:pt x="141682" y="1083059"/>
                </a:cubicBezTo>
                <a:cubicBezTo>
                  <a:pt x="141682" y="1075766"/>
                  <a:pt x="147516" y="1069203"/>
                  <a:pt x="154079" y="1069203"/>
                </a:cubicBezTo>
                <a:close/>
                <a:moveTo>
                  <a:pt x="83249" y="1069203"/>
                </a:moveTo>
                <a:cubicBezTo>
                  <a:pt x="90542" y="1069203"/>
                  <a:pt x="97105" y="1075766"/>
                  <a:pt x="97105" y="1083059"/>
                </a:cubicBezTo>
                <a:cubicBezTo>
                  <a:pt x="97105" y="1089622"/>
                  <a:pt x="90542" y="1095457"/>
                  <a:pt x="83249" y="1095457"/>
                </a:cubicBezTo>
                <a:cubicBezTo>
                  <a:pt x="76686" y="1095457"/>
                  <a:pt x="70852" y="1089622"/>
                  <a:pt x="70852" y="1083059"/>
                </a:cubicBezTo>
                <a:cubicBezTo>
                  <a:pt x="70852" y="1075766"/>
                  <a:pt x="76686" y="1069203"/>
                  <a:pt x="83249" y="1069203"/>
                </a:cubicBezTo>
                <a:close/>
                <a:moveTo>
                  <a:pt x="12014" y="1069203"/>
                </a:moveTo>
                <a:cubicBezTo>
                  <a:pt x="20258" y="1069203"/>
                  <a:pt x="26255" y="1075766"/>
                  <a:pt x="26255" y="1083059"/>
                </a:cubicBezTo>
                <a:cubicBezTo>
                  <a:pt x="26255" y="1091081"/>
                  <a:pt x="20258" y="1095457"/>
                  <a:pt x="12014" y="1095457"/>
                </a:cubicBezTo>
                <a:cubicBezTo>
                  <a:pt x="4518" y="1095457"/>
                  <a:pt x="21" y="1091081"/>
                  <a:pt x="21" y="1083059"/>
                </a:cubicBezTo>
                <a:cubicBezTo>
                  <a:pt x="21" y="1075766"/>
                  <a:pt x="4518" y="1069203"/>
                  <a:pt x="12014" y="1069203"/>
                </a:cubicBezTo>
                <a:close/>
                <a:moveTo>
                  <a:pt x="6724405" y="998371"/>
                </a:moveTo>
                <a:cubicBezTo>
                  <a:pt x="6732427" y="998371"/>
                  <a:pt x="6738261" y="1004205"/>
                  <a:pt x="6738261" y="1010768"/>
                </a:cubicBezTo>
                <a:cubicBezTo>
                  <a:pt x="6738261" y="1018061"/>
                  <a:pt x="6732427" y="1024625"/>
                  <a:pt x="6724405" y="1024625"/>
                </a:cubicBezTo>
                <a:cubicBezTo>
                  <a:pt x="6718571" y="1024625"/>
                  <a:pt x="6712008" y="1018061"/>
                  <a:pt x="6712008" y="1010768"/>
                </a:cubicBezTo>
                <a:cubicBezTo>
                  <a:pt x="6712008" y="1004205"/>
                  <a:pt x="6718571" y="998371"/>
                  <a:pt x="6724405" y="998371"/>
                </a:cubicBezTo>
                <a:close/>
                <a:moveTo>
                  <a:pt x="6653576" y="998371"/>
                </a:moveTo>
                <a:cubicBezTo>
                  <a:pt x="6660869" y="998371"/>
                  <a:pt x="6667432" y="1004205"/>
                  <a:pt x="6667432" y="1010768"/>
                </a:cubicBezTo>
                <a:cubicBezTo>
                  <a:pt x="6667432" y="1018061"/>
                  <a:pt x="6660869" y="1024625"/>
                  <a:pt x="6653576" y="1024625"/>
                </a:cubicBezTo>
                <a:cubicBezTo>
                  <a:pt x="6645554" y="1024625"/>
                  <a:pt x="6641179" y="1018061"/>
                  <a:pt x="6641179" y="1010768"/>
                </a:cubicBezTo>
                <a:cubicBezTo>
                  <a:pt x="6641179" y="1004205"/>
                  <a:pt x="6645554" y="998371"/>
                  <a:pt x="6653576" y="998371"/>
                </a:cubicBezTo>
                <a:close/>
                <a:moveTo>
                  <a:pt x="6581764" y="998371"/>
                </a:moveTo>
                <a:cubicBezTo>
                  <a:pt x="6589547" y="998371"/>
                  <a:pt x="6596552" y="1004205"/>
                  <a:pt x="6596552" y="1010768"/>
                </a:cubicBezTo>
                <a:cubicBezTo>
                  <a:pt x="6596552" y="1018061"/>
                  <a:pt x="6589547" y="1024625"/>
                  <a:pt x="6581764" y="1024625"/>
                </a:cubicBezTo>
                <a:cubicBezTo>
                  <a:pt x="6573202" y="1024625"/>
                  <a:pt x="6566976" y="1018061"/>
                  <a:pt x="6566976" y="1010768"/>
                </a:cubicBezTo>
                <a:cubicBezTo>
                  <a:pt x="6566976" y="1004205"/>
                  <a:pt x="6573202" y="998371"/>
                  <a:pt x="6581764" y="998371"/>
                </a:cubicBezTo>
                <a:close/>
                <a:moveTo>
                  <a:pt x="6510933" y="998371"/>
                </a:moveTo>
                <a:cubicBezTo>
                  <a:pt x="6518717" y="998371"/>
                  <a:pt x="6525722" y="1004205"/>
                  <a:pt x="6525722" y="1010768"/>
                </a:cubicBezTo>
                <a:cubicBezTo>
                  <a:pt x="6525722" y="1018061"/>
                  <a:pt x="6518717" y="1024625"/>
                  <a:pt x="6510933" y="1024625"/>
                </a:cubicBezTo>
                <a:cubicBezTo>
                  <a:pt x="6502371" y="1024625"/>
                  <a:pt x="6496144" y="1018061"/>
                  <a:pt x="6496144" y="1010768"/>
                </a:cubicBezTo>
                <a:cubicBezTo>
                  <a:pt x="6496144" y="1004205"/>
                  <a:pt x="6502371" y="998371"/>
                  <a:pt x="6510933" y="998371"/>
                </a:cubicBezTo>
                <a:close/>
                <a:moveTo>
                  <a:pt x="6440492" y="998371"/>
                </a:moveTo>
                <a:cubicBezTo>
                  <a:pt x="6448081" y="998371"/>
                  <a:pt x="6454911" y="1004205"/>
                  <a:pt x="6454911" y="1010768"/>
                </a:cubicBezTo>
                <a:cubicBezTo>
                  <a:pt x="6454911" y="1018061"/>
                  <a:pt x="6448081" y="1024625"/>
                  <a:pt x="6440492" y="1024625"/>
                </a:cubicBezTo>
                <a:cubicBezTo>
                  <a:pt x="6432145" y="1024625"/>
                  <a:pt x="6425315" y="1018061"/>
                  <a:pt x="6425315" y="1010768"/>
                </a:cubicBezTo>
                <a:cubicBezTo>
                  <a:pt x="6425315" y="1004205"/>
                  <a:pt x="6432145" y="998371"/>
                  <a:pt x="6440492" y="998371"/>
                </a:cubicBezTo>
                <a:close/>
                <a:moveTo>
                  <a:pt x="6368340" y="998371"/>
                </a:moveTo>
                <a:cubicBezTo>
                  <a:pt x="6376362" y="998371"/>
                  <a:pt x="6380737" y="1004205"/>
                  <a:pt x="6380737" y="1010768"/>
                </a:cubicBezTo>
                <a:cubicBezTo>
                  <a:pt x="6380737" y="1018061"/>
                  <a:pt x="6376362" y="1024625"/>
                  <a:pt x="6368340" y="1024625"/>
                </a:cubicBezTo>
                <a:cubicBezTo>
                  <a:pt x="6361047" y="1024625"/>
                  <a:pt x="6354484" y="1018061"/>
                  <a:pt x="6354484" y="1010768"/>
                </a:cubicBezTo>
                <a:cubicBezTo>
                  <a:pt x="6354484" y="1004205"/>
                  <a:pt x="6361047" y="998371"/>
                  <a:pt x="6368340" y="998371"/>
                </a:cubicBezTo>
                <a:close/>
                <a:moveTo>
                  <a:pt x="6297511" y="998371"/>
                </a:moveTo>
                <a:cubicBezTo>
                  <a:pt x="6304074" y="998371"/>
                  <a:pt x="6309908" y="1004205"/>
                  <a:pt x="6309908" y="1010768"/>
                </a:cubicBezTo>
                <a:cubicBezTo>
                  <a:pt x="6309908" y="1018061"/>
                  <a:pt x="6304074" y="1024625"/>
                  <a:pt x="6297511" y="1024625"/>
                </a:cubicBezTo>
                <a:cubicBezTo>
                  <a:pt x="6290218" y="1024625"/>
                  <a:pt x="6283655" y="1018061"/>
                  <a:pt x="6283655" y="1010768"/>
                </a:cubicBezTo>
                <a:cubicBezTo>
                  <a:pt x="6283655" y="1004205"/>
                  <a:pt x="6290218" y="998371"/>
                  <a:pt x="6297511" y="998371"/>
                </a:cubicBezTo>
                <a:close/>
                <a:moveTo>
                  <a:pt x="6226679" y="998371"/>
                </a:moveTo>
                <a:cubicBezTo>
                  <a:pt x="6233242" y="998371"/>
                  <a:pt x="6239076" y="1004205"/>
                  <a:pt x="6239076" y="1010768"/>
                </a:cubicBezTo>
                <a:cubicBezTo>
                  <a:pt x="6239076" y="1018061"/>
                  <a:pt x="6233242" y="1024625"/>
                  <a:pt x="6226679" y="1024625"/>
                </a:cubicBezTo>
                <a:cubicBezTo>
                  <a:pt x="6219386" y="1024625"/>
                  <a:pt x="6212823" y="1018061"/>
                  <a:pt x="6212823" y="1010768"/>
                </a:cubicBezTo>
                <a:cubicBezTo>
                  <a:pt x="6212823" y="1004205"/>
                  <a:pt x="6219386" y="998371"/>
                  <a:pt x="6226679" y="998371"/>
                </a:cubicBezTo>
                <a:close/>
                <a:moveTo>
                  <a:pt x="6154391" y="998371"/>
                </a:moveTo>
                <a:cubicBezTo>
                  <a:pt x="6161684" y="998371"/>
                  <a:pt x="6168247" y="1004205"/>
                  <a:pt x="6168247" y="1010768"/>
                </a:cubicBezTo>
                <a:cubicBezTo>
                  <a:pt x="6168247" y="1018061"/>
                  <a:pt x="6161684" y="1024625"/>
                  <a:pt x="6154391" y="1024625"/>
                </a:cubicBezTo>
                <a:cubicBezTo>
                  <a:pt x="6147828" y="1024625"/>
                  <a:pt x="6141994" y="1018061"/>
                  <a:pt x="6141994" y="1010768"/>
                </a:cubicBezTo>
                <a:cubicBezTo>
                  <a:pt x="6141994" y="1004205"/>
                  <a:pt x="6147828" y="998371"/>
                  <a:pt x="6154391" y="998371"/>
                </a:cubicBezTo>
                <a:close/>
                <a:moveTo>
                  <a:pt x="6083559" y="998371"/>
                </a:moveTo>
                <a:cubicBezTo>
                  <a:pt x="6090852" y="998371"/>
                  <a:pt x="6097415" y="1004205"/>
                  <a:pt x="6097415" y="1010768"/>
                </a:cubicBezTo>
                <a:cubicBezTo>
                  <a:pt x="6097415" y="1018061"/>
                  <a:pt x="6090852" y="1024625"/>
                  <a:pt x="6083559" y="1024625"/>
                </a:cubicBezTo>
                <a:cubicBezTo>
                  <a:pt x="6076996" y="1024625"/>
                  <a:pt x="6071162" y="1018061"/>
                  <a:pt x="6071162" y="1010768"/>
                </a:cubicBezTo>
                <a:cubicBezTo>
                  <a:pt x="6071162" y="1004205"/>
                  <a:pt x="6076996" y="998371"/>
                  <a:pt x="6083559" y="998371"/>
                </a:cubicBezTo>
                <a:close/>
                <a:moveTo>
                  <a:pt x="6009356" y="998371"/>
                </a:moveTo>
                <a:cubicBezTo>
                  <a:pt x="6016649" y="998371"/>
                  <a:pt x="6023212" y="1004205"/>
                  <a:pt x="6023212" y="1010768"/>
                </a:cubicBezTo>
                <a:cubicBezTo>
                  <a:pt x="6023212" y="1018061"/>
                  <a:pt x="6016649" y="1024625"/>
                  <a:pt x="6009356" y="1024625"/>
                </a:cubicBezTo>
                <a:cubicBezTo>
                  <a:pt x="6001334" y="1024625"/>
                  <a:pt x="5996959" y="1018061"/>
                  <a:pt x="5996959" y="1010768"/>
                </a:cubicBezTo>
                <a:cubicBezTo>
                  <a:pt x="5996959" y="1004205"/>
                  <a:pt x="6001334" y="998371"/>
                  <a:pt x="6009356" y="998371"/>
                </a:cubicBezTo>
                <a:close/>
                <a:moveTo>
                  <a:pt x="5940548" y="998371"/>
                </a:moveTo>
                <a:cubicBezTo>
                  <a:pt x="5948896" y="998371"/>
                  <a:pt x="5955726" y="1004205"/>
                  <a:pt x="5955726" y="1010768"/>
                </a:cubicBezTo>
                <a:cubicBezTo>
                  <a:pt x="5955726" y="1018061"/>
                  <a:pt x="5948896" y="1024625"/>
                  <a:pt x="5940548" y="1024625"/>
                </a:cubicBezTo>
                <a:cubicBezTo>
                  <a:pt x="5932960" y="1024625"/>
                  <a:pt x="5926130" y="1018061"/>
                  <a:pt x="5926130" y="1010768"/>
                </a:cubicBezTo>
                <a:cubicBezTo>
                  <a:pt x="5926130" y="1004205"/>
                  <a:pt x="5932960" y="998371"/>
                  <a:pt x="5940548" y="998371"/>
                </a:cubicBezTo>
                <a:close/>
                <a:moveTo>
                  <a:pt x="5870088" y="998371"/>
                </a:moveTo>
                <a:cubicBezTo>
                  <a:pt x="5878650" y="998371"/>
                  <a:pt x="5884877" y="1004205"/>
                  <a:pt x="5884877" y="1010768"/>
                </a:cubicBezTo>
                <a:cubicBezTo>
                  <a:pt x="5884877" y="1018061"/>
                  <a:pt x="5878650" y="1024625"/>
                  <a:pt x="5870088" y="1024625"/>
                </a:cubicBezTo>
                <a:cubicBezTo>
                  <a:pt x="5862304" y="1024625"/>
                  <a:pt x="5855299" y="1018061"/>
                  <a:pt x="5855299" y="1010768"/>
                </a:cubicBezTo>
                <a:cubicBezTo>
                  <a:pt x="5855299" y="1004205"/>
                  <a:pt x="5862304" y="998371"/>
                  <a:pt x="5870088" y="998371"/>
                </a:cubicBezTo>
                <a:close/>
                <a:moveTo>
                  <a:pt x="5799257" y="998371"/>
                </a:moveTo>
                <a:cubicBezTo>
                  <a:pt x="5807819" y="998371"/>
                  <a:pt x="5814045" y="1004205"/>
                  <a:pt x="5814045" y="1010768"/>
                </a:cubicBezTo>
                <a:cubicBezTo>
                  <a:pt x="5814045" y="1018061"/>
                  <a:pt x="5807819" y="1024625"/>
                  <a:pt x="5799257" y="1024625"/>
                </a:cubicBezTo>
                <a:cubicBezTo>
                  <a:pt x="5791474" y="1024625"/>
                  <a:pt x="5784469" y="1018061"/>
                  <a:pt x="5784469" y="1010768"/>
                </a:cubicBezTo>
                <a:cubicBezTo>
                  <a:pt x="5784469" y="1004205"/>
                  <a:pt x="5791474" y="998371"/>
                  <a:pt x="5799257" y="998371"/>
                </a:cubicBezTo>
                <a:close/>
                <a:moveTo>
                  <a:pt x="5724122" y="998371"/>
                </a:moveTo>
                <a:cubicBezTo>
                  <a:pt x="5730685" y="998371"/>
                  <a:pt x="5736519" y="1004205"/>
                  <a:pt x="5736519" y="1010768"/>
                </a:cubicBezTo>
                <a:cubicBezTo>
                  <a:pt x="5736519" y="1018061"/>
                  <a:pt x="5730685" y="1024625"/>
                  <a:pt x="5724122" y="1024625"/>
                </a:cubicBezTo>
                <a:cubicBezTo>
                  <a:pt x="5716100" y="1024625"/>
                  <a:pt x="5710266" y="1018061"/>
                  <a:pt x="5710266" y="1010768"/>
                </a:cubicBezTo>
                <a:cubicBezTo>
                  <a:pt x="5710266" y="1004205"/>
                  <a:pt x="5716100" y="998371"/>
                  <a:pt x="5724122" y="998371"/>
                </a:cubicBezTo>
                <a:close/>
                <a:moveTo>
                  <a:pt x="5653291" y="998371"/>
                </a:moveTo>
                <a:cubicBezTo>
                  <a:pt x="5659125" y="998371"/>
                  <a:pt x="5665688" y="1004205"/>
                  <a:pt x="5665688" y="1012227"/>
                </a:cubicBezTo>
                <a:cubicBezTo>
                  <a:pt x="5665688" y="1018061"/>
                  <a:pt x="5659125" y="1024625"/>
                  <a:pt x="5653291" y="1024625"/>
                </a:cubicBezTo>
                <a:cubicBezTo>
                  <a:pt x="5645269" y="1024625"/>
                  <a:pt x="5639435" y="1018061"/>
                  <a:pt x="5639435" y="1012227"/>
                </a:cubicBezTo>
                <a:cubicBezTo>
                  <a:pt x="5639435" y="1004205"/>
                  <a:pt x="5645269" y="998371"/>
                  <a:pt x="5653291" y="998371"/>
                </a:cubicBezTo>
                <a:close/>
                <a:moveTo>
                  <a:pt x="5581002" y="998371"/>
                </a:moveTo>
                <a:cubicBezTo>
                  <a:pt x="5588295" y="998371"/>
                  <a:pt x="5594858" y="1004205"/>
                  <a:pt x="5594858" y="1012227"/>
                </a:cubicBezTo>
                <a:cubicBezTo>
                  <a:pt x="5594858" y="1018061"/>
                  <a:pt x="5588295" y="1024625"/>
                  <a:pt x="5581002" y="1024625"/>
                </a:cubicBezTo>
                <a:cubicBezTo>
                  <a:pt x="5574439" y="1024625"/>
                  <a:pt x="5568605" y="1018061"/>
                  <a:pt x="5568605" y="1012227"/>
                </a:cubicBezTo>
                <a:cubicBezTo>
                  <a:pt x="5568605" y="1004205"/>
                  <a:pt x="5574439" y="998371"/>
                  <a:pt x="5581002" y="998371"/>
                </a:cubicBezTo>
                <a:close/>
                <a:moveTo>
                  <a:pt x="5510171" y="998371"/>
                </a:moveTo>
                <a:cubicBezTo>
                  <a:pt x="5517464" y="998371"/>
                  <a:pt x="5524027" y="1004205"/>
                  <a:pt x="5524027" y="1012227"/>
                </a:cubicBezTo>
                <a:cubicBezTo>
                  <a:pt x="5524027" y="1018061"/>
                  <a:pt x="5517464" y="1024625"/>
                  <a:pt x="5510171" y="1024625"/>
                </a:cubicBezTo>
                <a:cubicBezTo>
                  <a:pt x="5503608" y="1024625"/>
                  <a:pt x="5497774" y="1018061"/>
                  <a:pt x="5497774" y="1012227"/>
                </a:cubicBezTo>
                <a:cubicBezTo>
                  <a:pt x="5497774" y="1004205"/>
                  <a:pt x="5503608" y="998371"/>
                  <a:pt x="5510171" y="998371"/>
                </a:cubicBezTo>
                <a:close/>
                <a:moveTo>
                  <a:pt x="5438937" y="998371"/>
                </a:moveTo>
                <a:cubicBezTo>
                  <a:pt x="5447182" y="998371"/>
                  <a:pt x="5453178" y="1004205"/>
                  <a:pt x="5453178" y="1012227"/>
                </a:cubicBezTo>
                <a:cubicBezTo>
                  <a:pt x="5453178" y="1018061"/>
                  <a:pt x="5447182" y="1024625"/>
                  <a:pt x="5438937" y="1024625"/>
                </a:cubicBezTo>
                <a:cubicBezTo>
                  <a:pt x="5431442" y="1024625"/>
                  <a:pt x="5426945" y="1018061"/>
                  <a:pt x="5426945" y="1012227"/>
                </a:cubicBezTo>
                <a:cubicBezTo>
                  <a:pt x="5426945" y="1004205"/>
                  <a:pt x="5431442" y="998371"/>
                  <a:pt x="5438937" y="998371"/>
                </a:cubicBezTo>
                <a:close/>
                <a:moveTo>
                  <a:pt x="5367530" y="998371"/>
                </a:moveTo>
                <a:cubicBezTo>
                  <a:pt x="5376092" y="998371"/>
                  <a:pt x="5382318" y="1004205"/>
                  <a:pt x="5382318" y="1012227"/>
                </a:cubicBezTo>
                <a:cubicBezTo>
                  <a:pt x="5382318" y="1018061"/>
                  <a:pt x="5376092" y="1024625"/>
                  <a:pt x="5367530" y="1024625"/>
                </a:cubicBezTo>
                <a:cubicBezTo>
                  <a:pt x="5359747" y="1024625"/>
                  <a:pt x="5352742" y="1018061"/>
                  <a:pt x="5352742" y="1012227"/>
                </a:cubicBezTo>
                <a:cubicBezTo>
                  <a:pt x="5352742" y="1004205"/>
                  <a:pt x="5359747" y="998371"/>
                  <a:pt x="5367530" y="998371"/>
                </a:cubicBezTo>
                <a:close/>
                <a:moveTo>
                  <a:pt x="5296699" y="998371"/>
                </a:moveTo>
                <a:cubicBezTo>
                  <a:pt x="5305261" y="998371"/>
                  <a:pt x="5311488" y="1004205"/>
                  <a:pt x="5311488" y="1012227"/>
                </a:cubicBezTo>
                <a:cubicBezTo>
                  <a:pt x="5311488" y="1018061"/>
                  <a:pt x="5305261" y="1024625"/>
                  <a:pt x="5296699" y="1024625"/>
                </a:cubicBezTo>
                <a:cubicBezTo>
                  <a:pt x="5288915" y="1024625"/>
                  <a:pt x="5281910" y="1018061"/>
                  <a:pt x="5281910" y="1012227"/>
                </a:cubicBezTo>
                <a:cubicBezTo>
                  <a:pt x="5281910" y="1004205"/>
                  <a:pt x="5288915" y="998371"/>
                  <a:pt x="5296699" y="998371"/>
                </a:cubicBezTo>
                <a:close/>
                <a:moveTo>
                  <a:pt x="5225869" y="998371"/>
                </a:moveTo>
                <a:cubicBezTo>
                  <a:pt x="5234431" y="998371"/>
                  <a:pt x="5240657" y="1004205"/>
                  <a:pt x="5240657" y="1012227"/>
                </a:cubicBezTo>
                <a:cubicBezTo>
                  <a:pt x="5240657" y="1018061"/>
                  <a:pt x="5234431" y="1024625"/>
                  <a:pt x="5225869" y="1024625"/>
                </a:cubicBezTo>
                <a:cubicBezTo>
                  <a:pt x="5217307" y="1024625"/>
                  <a:pt x="5211081" y="1018061"/>
                  <a:pt x="5211081" y="1012227"/>
                </a:cubicBezTo>
                <a:cubicBezTo>
                  <a:pt x="5211081" y="1004205"/>
                  <a:pt x="5217307" y="998371"/>
                  <a:pt x="5225869" y="998371"/>
                </a:cubicBezTo>
                <a:close/>
                <a:moveTo>
                  <a:pt x="5154105" y="998371"/>
                </a:moveTo>
                <a:cubicBezTo>
                  <a:pt x="5162127" y="998371"/>
                  <a:pt x="5166502" y="1004205"/>
                  <a:pt x="5166502" y="1012227"/>
                </a:cubicBezTo>
                <a:cubicBezTo>
                  <a:pt x="5166502" y="1018061"/>
                  <a:pt x="5162127" y="1024625"/>
                  <a:pt x="5154105" y="1024625"/>
                </a:cubicBezTo>
                <a:cubicBezTo>
                  <a:pt x="5146083" y="1024625"/>
                  <a:pt x="5140249" y="1018061"/>
                  <a:pt x="5140249" y="1012227"/>
                </a:cubicBezTo>
                <a:cubicBezTo>
                  <a:pt x="5140249" y="1004205"/>
                  <a:pt x="5146083" y="998371"/>
                  <a:pt x="5154105" y="998371"/>
                </a:cubicBezTo>
                <a:close/>
                <a:moveTo>
                  <a:pt x="5083276" y="998371"/>
                </a:moveTo>
                <a:cubicBezTo>
                  <a:pt x="5089110" y="998371"/>
                  <a:pt x="5095673" y="1004205"/>
                  <a:pt x="5095673" y="1012227"/>
                </a:cubicBezTo>
                <a:cubicBezTo>
                  <a:pt x="5095673" y="1018061"/>
                  <a:pt x="5089110" y="1024625"/>
                  <a:pt x="5083276" y="1024625"/>
                </a:cubicBezTo>
                <a:cubicBezTo>
                  <a:pt x="5075254" y="1024625"/>
                  <a:pt x="5069420" y="1018061"/>
                  <a:pt x="5069420" y="1012227"/>
                </a:cubicBezTo>
                <a:cubicBezTo>
                  <a:pt x="5069420" y="1004205"/>
                  <a:pt x="5075254" y="998371"/>
                  <a:pt x="5083276" y="998371"/>
                </a:cubicBezTo>
                <a:close/>
                <a:moveTo>
                  <a:pt x="5012445" y="998371"/>
                </a:moveTo>
                <a:cubicBezTo>
                  <a:pt x="5018279" y="998371"/>
                  <a:pt x="5024842" y="1004205"/>
                  <a:pt x="5024842" y="1012227"/>
                </a:cubicBezTo>
                <a:cubicBezTo>
                  <a:pt x="5024842" y="1018061"/>
                  <a:pt x="5018279" y="1024625"/>
                  <a:pt x="5012445" y="1024625"/>
                </a:cubicBezTo>
                <a:cubicBezTo>
                  <a:pt x="5004423" y="1024625"/>
                  <a:pt x="4998589" y="1018061"/>
                  <a:pt x="4998589" y="1012227"/>
                </a:cubicBezTo>
                <a:cubicBezTo>
                  <a:pt x="4998589" y="1004205"/>
                  <a:pt x="5004423" y="998371"/>
                  <a:pt x="5012445" y="998371"/>
                </a:cubicBezTo>
                <a:close/>
                <a:moveTo>
                  <a:pt x="4940157" y="998371"/>
                </a:moveTo>
                <a:cubicBezTo>
                  <a:pt x="4948179" y="998371"/>
                  <a:pt x="4954013" y="1004205"/>
                  <a:pt x="4954013" y="1012227"/>
                </a:cubicBezTo>
                <a:cubicBezTo>
                  <a:pt x="4954013" y="1018061"/>
                  <a:pt x="4948179" y="1024625"/>
                  <a:pt x="4940157" y="1024625"/>
                </a:cubicBezTo>
                <a:cubicBezTo>
                  <a:pt x="4934323" y="1024625"/>
                  <a:pt x="4927760" y="1018061"/>
                  <a:pt x="4927760" y="1012227"/>
                </a:cubicBezTo>
                <a:cubicBezTo>
                  <a:pt x="4927760" y="1004205"/>
                  <a:pt x="4934323" y="998371"/>
                  <a:pt x="4940157" y="998371"/>
                </a:cubicBezTo>
                <a:close/>
                <a:moveTo>
                  <a:pt x="4865953" y="998371"/>
                </a:moveTo>
                <a:cubicBezTo>
                  <a:pt x="4873975" y="998371"/>
                  <a:pt x="4879809" y="1004205"/>
                  <a:pt x="4879809" y="1012227"/>
                </a:cubicBezTo>
                <a:cubicBezTo>
                  <a:pt x="4879809" y="1018061"/>
                  <a:pt x="4873975" y="1024625"/>
                  <a:pt x="4865953" y="1024625"/>
                </a:cubicBezTo>
                <a:cubicBezTo>
                  <a:pt x="4860119" y="1024625"/>
                  <a:pt x="4853556" y="1018061"/>
                  <a:pt x="4853556" y="1012227"/>
                </a:cubicBezTo>
                <a:cubicBezTo>
                  <a:pt x="4853556" y="1004205"/>
                  <a:pt x="4860119" y="998371"/>
                  <a:pt x="4865953" y="998371"/>
                </a:cubicBezTo>
                <a:close/>
                <a:moveTo>
                  <a:pt x="4797514" y="998371"/>
                </a:moveTo>
                <a:cubicBezTo>
                  <a:pt x="4806076" y="998371"/>
                  <a:pt x="4812303" y="1004205"/>
                  <a:pt x="4812303" y="1012227"/>
                </a:cubicBezTo>
                <a:cubicBezTo>
                  <a:pt x="4812303" y="1018061"/>
                  <a:pt x="4806076" y="1024625"/>
                  <a:pt x="4797514" y="1024625"/>
                </a:cubicBezTo>
                <a:cubicBezTo>
                  <a:pt x="4789730" y="1024625"/>
                  <a:pt x="4784282" y="1018061"/>
                  <a:pt x="4782725" y="1012227"/>
                </a:cubicBezTo>
                <a:cubicBezTo>
                  <a:pt x="4782725" y="1004205"/>
                  <a:pt x="4789730" y="998371"/>
                  <a:pt x="4797514" y="998371"/>
                </a:cubicBezTo>
                <a:close/>
                <a:moveTo>
                  <a:pt x="4726684" y="998371"/>
                </a:moveTo>
                <a:cubicBezTo>
                  <a:pt x="4735246" y="998371"/>
                  <a:pt x="4741472" y="1004205"/>
                  <a:pt x="4741472" y="1012227"/>
                </a:cubicBezTo>
                <a:cubicBezTo>
                  <a:pt x="4741472" y="1018061"/>
                  <a:pt x="4735246" y="1024625"/>
                  <a:pt x="4726684" y="1024625"/>
                </a:cubicBezTo>
                <a:cubicBezTo>
                  <a:pt x="4718122" y="1024625"/>
                  <a:pt x="4711896" y="1018061"/>
                  <a:pt x="4711896" y="1012227"/>
                </a:cubicBezTo>
                <a:cubicBezTo>
                  <a:pt x="4711896" y="1004205"/>
                  <a:pt x="4718122" y="998371"/>
                  <a:pt x="4726684" y="998371"/>
                </a:cubicBezTo>
                <a:close/>
                <a:moveTo>
                  <a:pt x="4655853" y="998371"/>
                </a:moveTo>
                <a:cubicBezTo>
                  <a:pt x="4663637" y="998371"/>
                  <a:pt x="4670642" y="1004205"/>
                  <a:pt x="4670642" y="1012227"/>
                </a:cubicBezTo>
                <a:cubicBezTo>
                  <a:pt x="4670642" y="1018061"/>
                  <a:pt x="4663637" y="1024625"/>
                  <a:pt x="4655853" y="1024625"/>
                </a:cubicBezTo>
                <a:cubicBezTo>
                  <a:pt x="4647291" y="1024625"/>
                  <a:pt x="4641064" y="1018061"/>
                  <a:pt x="4641064" y="1012227"/>
                </a:cubicBezTo>
                <a:cubicBezTo>
                  <a:pt x="4641064" y="1004205"/>
                  <a:pt x="4647291" y="998371"/>
                  <a:pt x="4655853" y="998371"/>
                </a:cubicBezTo>
                <a:close/>
                <a:moveTo>
                  <a:pt x="4584091" y="998371"/>
                </a:moveTo>
                <a:cubicBezTo>
                  <a:pt x="4591384" y="998371"/>
                  <a:pt x="4596488" y="1004205"/>
                  <a:pt x="4596488" y="1012227"/>
                </a:cubicBezTo>
                <a:cubicBezTo>
                  <a:pt x="4596488" y="1018061"/>
                  <a:pt x="4591384" y="1024625"/>
                  <a:pt x="4584091" y="1024625"/>
                </a:cubicBezTo>
                <a:cubicBezTo>
                  <a:pt x="4576069" y="1024625"/>
                  <a:pt x="4570235" y="1018061"/>
                  <a:pt x="4570235" y="1012227"/>
                </a:cubicBezTo>
                <a:cubicBezTo>
                  <a:pt x="4570235" y="1004205"/>
                  <a:pt x="4576069" y="998371"/>
                  <a:pt x="4584091" y="998371"/>
                </a:cubicBezTo>
                <a:close/>
                <a:moveTo>
                  <a:pt x="4513260" y="998371"/>
                </a:moveTo>
                <a:cubicBezTo>
                  <a:pt x="4519094" y="998371"/>
                  <a:pt x="4525657" y="1004205"/>
                  <a:pt x="4525657" y="1012227"/>
                </a:cubicBezTo>
                <a:cubicBezTo>
                  <a:pt x="4525657" y="1019520"/>
                  <a:pt x="4519094" y="1024625"/>
                  <a:pt x="4513260" y="1024625"/>
                </a:cubicBezTo>
                <a:cubicBezTo>
                  <a:pt x="4505238" y="1024625"/>
                  <a:pt x="4499404" y="1019520"/>
                  <a:pt x="4499404" y="1012227"/>
                </a:cubicBezTo>
                <a:cubicBezTo>
                  <a:pt x="4499404" y="1004205"/>
                  <a:pt x="4505238" y="998371"/>
                  <a:pt x="4513260" y="998371"/>
                </a:cubicBezTo>
                <a:close/>
                <a:moveTo>
                  <a:pt x="4439056" y="998371"/>
                </a:moveTo>
                <a:cubicBezTo>
                  <a:pt x="4445619" y="998371"/>
                  <a:pt x="4451453" y="1004205"/>
                  <a:pt x="4451453" y="1012227"/>
                </a:cubicBezTo>
                <a:cubicBezTo>
                  <a:pt x="4451453" y="1019520"/>
                  <a:pt x="4445619" y="1024625"/>
                  <a:pt x="4439056" y="1024625"/>
                </a:cubicBezTo>
                <a:cubicBezTo>
                  <a:pt x="4431763" y="1024625"/>
                  <a:pt x="4425200" y="1019520"/>
                  <a:pt x="4425200" y="1012227"/>
                </a:cubicBezTo>
                <a:cubicBezTo>
                  <a:pt x="4425200" y="1004205"/>
                  <a:pt x="4431763" y="998371"/>
                  <a:pt x="4439056" y="998371"/>
                </a:cubicBezTo>
                <a:close/>
                <a:moveTo>
                  <a:pt x="4366768" y="998371"/>
                </a:moveTo>
                <a:cubicBezTo>
                  <a:pt x="4374790" y="998371"/>
                  <a:pt x="4380624" y="1004205"/>
                  <a:pt x="4380624" y="1012227"/>
                </a:cubicBezTo>
                <a:cubicBezTo>
                  <a:pt x="4380624" y="1019520"/>
                  <a:pt x="4374790" y="1024625"/>
                  <a:pt x="4366768" y="1024625"/>
                </a:cubicBezTo>
                <a:cubicBezTo>
                  <a:pt x="4360934" y="1024625"/>
                  <a:pt x="4354371" y="1019520"/>
                  <a:pt x="4354371" y="1012227"/>
                </a:cubicBezTo>
                <a:cubicBezTo>
                  <a:pt x="4354371" y="1004205"/>
                  <a:pt x="4360934" y="998371"/>
                  <a:pt x="4366768" y="998371"/>
                </a:cubicBezTo>
                <a:close/>
                <a:moveTo>
                  <a:pt x="4295937" y="998371"/>
                </a:moveTo>
                <a:cubicBezTo>
                  <a:pt x="4303959" y="998371"/>
                  <a:pt x="4309793" y="1004205"/>
                  <a:pt x="4309793" y="1012227"/>
                </a:cubicBezTo>
                <a:cubicBezTo>
                  <a:pt x="4309793" y="1019520"/>
                  <a:pt x="4303959" y="1024625"/>
                  <a:pt x="4295937" y="1024625"/>
                </a:cubicBezTo>
                <a:cubicBezTo>
                  <a:pt x="4290103" y="1024625"/>
                  <a:pt x="4283540" y="1019520"/>
                  <a:pt x="4283540" y="1012227"/>
                </a:cubicBezTo>
                <a:cubicBezTo>
                  <a:pt x="4283540" y="1004205"/>
                  <a:pt x="4290103" y="998371"/>
                  <a:pt x="4295937" y="998371"/>
                </a:cubicBezTo>
                <a:close/>
                <a:moveTo>
                  <a:pt x="4225107" y="998371"/>
                </a:moveTo>
                <a:cubicBezTo>
                  <a:pt x="4233129" y="998371"/>
                  <a:pt x="4238963" y="1004205"/>
                  <a:pt x="4238963" y="1012227"/>
                </a:cubicBezTo>
                <a:cubicBezTo>
                  <a:pt x="4238963" y="1019520"/>
                  <a:pt x="4233129" y="1024625"/>
                  <a:pt x="4225107" y="1024625"/>
                </a:cubicBezTo>
                <a:cubicBezTo>
                  <a:pt x="4217085" y="1024625"/>
                  <a:pt x="4212710" y="1019520"/>
                  <a:pt x="4212710" y="1012227"/>
                </a:cubicBezTo>
                <a:cubicBezTo>
                  <a:pt x="4212710" y="1004205"/>
                  <a:pt x="4217085" y="998371"/>
                  <a:pt x="4225107" y="998371"/>
                </a:cubicBezTo>
                <a:close/>
                <a:moveTo>
                  <a:pt x="4153295" y="998371"/>
                </a:moveTo>
                <a:cubicBezTo>
                  <a:pt x="4161078" y="998371"/>
                  <a:pt x="4168083" y="1004205"/>
                  <a:pt x="4168083" y="1012227"/>
                </a:cubicBezTo>
                <a:cubicBezTo>
                  <a:pt x="4168083" y="1019520"/>
                  <a:pt x="4161078" y="1024625"/>
                  <a:pt x="4153295" y="1024625"/>
                </a:cubicBezTo>
                <a:cubicBezTo>
                  <a:pt x="4144733" y="1024625"/>
                  <a:pt x="4138507" y="1019520"/>
                  <a:pt x="4138507" y="1012227"/>
                </a:cubicBezTo>
                <a:cubicBezTo>
                  <a:pt x="4138507" y="1004205"/>
                  <a:pt x="4144733" y="998371"/>
                  <a:pt x="4153295" y="998371"/>
                </a:cubicBezTo>
                <a:close/>
                <a:moveTo>
                  <a:pt x="4082465" y="998371"/>
                </a:moveTo>
                <a:cubicBezTo>
                  <a:pt x="4090249" y="998371"/>
                  <a:pt x="4097254" y="1004205"/>
                  <a:pt x="4097254" y="1012227"/>
                </a:cubicBezTo>
                <a:cubicBezTo>
                  <a:pt x="4097254" y="1019520"/>
                  <a:pt x="4090249" y="1024625"/>
                  <a:pt x="4082465" y="1024625"/>
                </a:cubicBezTo>
                <a:cubicBezTo>
                  <a:pt x="4073903" y="1024625"/>
                  <a:pt x="4067676" y="1019520"/>
                  <a:pt x="4067676" y="1012227"/>
                </a:cubicBezTo>
                <a:cubicBezTo>
                  <a:pt x="4067676" y="1004205"/>
                  <a:pt x="4073903" y="998371"/>
                  <a:pt x="4082465" y="998371"/>
                </a:cubicBezTo>
                <a:close/>
                <a:moveTo>
                  <a:pt x="4011635" y="998371"/>
                </a:moveTo>
                <a:cubicBezTo>
                  <a:pt x="4019418" y="998371"/>
                  <a:pt x="4026423" y="1004205"/>
                  <a:pt x="4026423" y="1012227"/>
                </a:cubicBezTo>
                <a:cubicBezTo>
                  <a:pt x="4026423" y="1019520"/>
                  <a:pt x="4019418" y="1024625"/>
                  <a:pt x="4011635" y="1024625"/>
                </a:cubicBezTo>
                <a:cubicBezTo>
                  <a:pt x="4003073" y="1024625"/>
                  <a:pt x="3996847" y="1019520"/>
                  <a:pt x="3996847" y="1012227"/>
                </a:cubicBezTo>
                <a:cubicBezTo>
                  <a:pt x="3996847" y="1004205"/>
                  <a:pt x="4003073" y="998371"/>
                  <a:pt x="4011635" y="998371"/>
                </a:cubicBezTo>
                <a:close/>
                <a:moveTo>
                  <a:pt x="3939871" y="998371"/>
                </a:moveTo>
                <a:cubicBezTo>
                  <a:pt x="3947893" y="998371"/>
                  <a:pt x="3952268" y="1004205"/>
                  <a:pt x="3952268" y="1012227"/>
                </a:cubicBezTo>
                <a:cubicBezTo>
                  <a:pt x="3952268" y="1019520"/>
                  <a:pt x="3947893" y="1024625"/>
                  <a:pt x="3939871" y="1024625"/>
                </a:cubicBezTo>
                <a:cubicBezTo>
                  <a:pt x="3932578" y="1024625"/>
                  <a:pt x="3926015" y="1019520"/>
                  <a:pt x="3926015" y="1012227"/>
                </a:cubicBezTo>
                <a:cubicBezTo>
                  <a:pt x="3926015" y="1004205"/>
                  <a:pt x="3932578" y="998371"/>
                  <a:pt x="3939871" y="998371"/>
                </a:cubicBezTo>
                <a:close/>
                <a:moveTo>
                  <a:pt x="3869042" y="998371"/>
                </a:moveTo>
                <a:cubicBezTo>
                  <a:pt x="3875605" y="998371"/>
                  <a:pt x="3881439" y="1004598"/>
                  <a:pt x="3881439" y="1013160"/>
                </a:cubicBezTo>
                <a:cubicBezTo>
                  <a:pt x="3881439" y="1020944"/>
                  <a:pt x="3875605" y="1027949"/>
                  <a:pt x="3869042" y="1027949"/>
                </a:cubicBezTo>
                <a:cubicBezTo>
                  <a:pt x="3861749" y="1027949"/>
                  <a:pt x="3855186" y="1020944"/>
                  <a:pt x="3855186" y="1013160"/>
                </a:cubicBezTo>
                <a:cubicBezTo>
                  <a:pt x="3855186" y="1004598"/>
                  <a:pt x="3861749" y="998371"/>
                  <a:pt x="3869042" y="998371"/>
                </a:cubicBezTo>
                <a:close/>
                <a:moveTo>
                  <a:pt x="3798211" y="998371"/>
                </a:moveTo>
                <a:cubicBezTo>
                  <a:pt x="3804774" y="998371"/>
                  <a:pt x="3810608" y="1004598"/>
                  <a:pt x="3810608" y="1013160"/>
                </a:cubicBezTo>
                <a:cubicBezTo>
                  <a:pt x="3810608" y="1020944"/>
                  <a:pt x="3804774" y="1027949"/>
                  <a:pt x="3798211" y="1027949"/>
                </a:cubicBezTo>
                <a:cubicBezTo>
                  <a:pt x="3790918" y="1027949"/>
                  <a:pt x="3784355" y="1020944"/>
                  <a:pt x="3784355" y="1013160"/>
                </a:cubicBezTo>
                <a:cubicBezTo>
                  <a:pt x="3784355" y="1004598"/>
                  <a:pt x="3790918" y="998371"/>
                  <a:pt x="3798211" y="998371"/>
                </a:cubicBezTo>
                <a:close/>
                <a:moveTo>
                  <a:pt x="3725922" y="998371"/>
                </a:moveTo>
                <a:cubicBezTo>
                  <a:pt x="3733944" y="998371"/>
                  <a:pt x="3739778" y="1004598"/>
                  <a:pt x="3739778" y="1013160"/>
                </a:cubicBezTo>
                <a:cubicBezTo>
                  <a:pt x="3739778" y="1020944"/>
                  <a:pt x="3733944" y="1027949"/>
                  <a:pt x="3725922" y="1027949"/>
                </a:cubicBezTo>
                <a:cubicBezTo>
                  <a:pt x="3719359" y="1027949"/>
                  <a:pt x="3713525" y="1020944"/>
                  <a:pt x="3713525" y="1013160"/>
                </a:cubicBezTo>
                <a:cubicBezTo>
                  <a:pt x="3713525" y="1004598"/>
                  <a:pt x="3719359" y="998371"/>
                  <a:pt x="3725922" y="998371"/>
                </a:cubicBezTo>
                <a:close/>
                <a:moveTo>
                  <a:pt x="724105" y="998371"/>
                </a:moveTo>
                <a:cubicBezTo>
                  <a:pt x="731398" y="998371"/>
                  <a:pt x="737962" y="1004205"/>
                  <a:pt x="737962" y="1010768"/>
                </a:cubicBezTo>
                <a:cubicBezTo>
                  <a:pt x="737962" y="1018061"/>
                  <a:pt x="731398" y="1024625"/>
                  <a:pt x="724105" y="1024625"/>
                </a:cubicBezTo>
                <a:cubicBezTo>
                  <a:pt x="717541" y="1024625"/>
                  <a:pt x="711707" y="1018061"/>
                  <a:pt x="711707" y="1010768"/>
                </a:cubicBezTo>
                <a:cubicBezTo>
                  <a:pt x="711707" y="1004205"/>
                  <a:pt x="717541" y="998371"/>
                  <a:pt x="724105" y="998371"/>
                </a:cubicBezTo>
                <a:close/>
                <a:moveTo>
                  <a:pt x="653274" y="998371"/>
                </a:moveTo>
                <a:cubicBezTo>
                  <a:pt x="660567" y="998371"/>
                  <a:pt x="667129" y="1004205"/>
                  <a:pt x="667129" y="1010768"/>
                </a:cubicBezTo>
                <a:cubicBezTo>
                  <a:pt x="667129" y="1018061"/>
                  <a:pt x="660567" y="1024625"/>
                  <a:pt x="653274" y="1024625"/>
                </a:cubicBezTo>
                <a:cubicBezTo>
                  <a:pt x="646711" y="1024625"/>
                  <a:pt x="640877" y="1018061"/>
                  <a:pt x="640877" y="1010768"/>
                </a:cubicBezTo>
                <a:cubicBezTo>
                  <a:pt x="640877" y="1004205"/>
                  <a:pt x="646711" y="998371"/>
                  <a:pt x="653274" y="998371"/>
                </a:cubicBezTo>
                <a:close/>
                <a:moveTo>
                  <a:pt x="582446" y="998371"/>
                </a:moveTo>
                <a:cubicBezTo>
                  <a:pt x="589738" y="998371"/>
                  <a:pt x="596301" y="1004205"/>
                  <a:pt x="596301" y="1010768"/>
                </a:cubicBezTo>
                <a:cubicBezTo>
                  <a:pt x="596301" y="1018061"/>
                  <a:pt x="589738" y="1024625"/>
                  <a:pt x="582446" y="1024625"/>
                </a:cubicBezTo>
                <a:cubicBezTo>
                  <a:pt x="574423" y="1024625"/>
                  <a:pt x="570047" y="1018061"/>
                  <a:pt x="570047" y="1010768"/>
                </a:cubicBezTo>
                <a:cubicBezTo>
                  <a:pt x="570047" y="1004205"/>
                  <a:pt x="574423" y="998371"/>
                  <a:pt x="582446" y="998371"/>
                </a:cubicBezTo>
                <a:close/>
                <a:moveTo>
                  <a:pt x="513636" y="998371"/>
                </a:moveTo>
                <a:cubicBezTo>
                  <a:pt x="521983" y="998371"/>
                  <a:pt x="528813" y="1004205"/>
                  <a:pt x="528813" y="1010768"/>
                </a:cubicBezTo>
                <a:cubicBezTo>
                  <a:pt x="528813" y="1018061"/>
                  <a:pt x="521983" y="1024625"/>
                  <a:pt x="513636" y="1024625"/>
                </a:cubicBezTo>
                <a:cubicBezTo>
                  <a:pt x="506046" y="1024625"/>
                  <a:pt x="499216" y="1018061"/>
                  <a:pt x="499216" y="1010768"/>
                </a:cubicBezTo>
                <a:cubicBezTo>
                  <a:pt x="499216" y="1004205"/>
                  <a:pt x="506046" y="998371"/>
                  <a:pt x="513636" y="998371"/>
                </a:cubicBezTo>
                <a:close/>
                <a:moveTo>
                  <a:pt x="439802" y="998371"/>
                </a:moveTo>
                <a:cubicBezTo>
                  <a:pt x="448365" y="998371"/>
                  <a:pt x="454592" y="1004205"/>
                  <a:pt x="454592" y="1010768"/>
                </a:cubicBezTo>
                <a:cubicBezTo>
                  <a:pt x="454592" y="1018061"/>
                  <a:pt x="448365" y="1024625"/>
                  <a:pt x="439802" y="1024625"/>
                </a:cubicBezTo>
                <a:cubicBezTo>
                  <a:pt x="432019" y="1024625"/>
                  <a:pt x="425014" y="1018061"/>
                  <a:pt x="425014" y="1010768"/>
                </a:cubicBezTo>
                <a:cubicBezTo>
                  <a:pt x="425014" y="1004205"/>
                  <a:pt x="432019" y="998371"/>
                  <a:pt x="439802" y="998371"/>
                </a:cubicBezTo>
                <a:close/>
                <a:moveTo>
                  <a:pt x="368040" y="998371"/>
                </a:moveTo>
                <a:cubicBezTo>
                  <a:pt x="376061" y="998371"/>
                  <a:pt x="380438" y="1004205"/>
                  <a:pt x="380438" y="1012227"/>
                </a:cubicBezTo>
                <a:cubicBezTo>
                  <a:pt x="380438" y="1018061"/>
                  <a:pt x="376061" y="1024625"/>
                  <a:pt x="368040" y="1024625"/>
                </a:cubicBezTo>
                <a:cubicBezTo>
                  <a:pt x="360747" y="1024625"/>
                  <a:pt x="354183" y="1018061"/>
                  <a:pt x="354183" y="1012227"/>
                </a:cubicBezTo>
                <a:cubicBezTo>
                  <a:pt x="354183" y="1004205"/>
                  <a:pt x="360747" y="998371"/>
                  <a:pt x="368040" y="998371"/>
                </a:cubicBezTo>
                <a:close/>
                <a:moveTo>
                  <a:pt x="297208" y="998371"/>
                </a:moveTo>
                <a:cubicBezTo>
                  <a:pt x="303771" y="998371"/>
                  <a:pt x="309606" y="1004205"/>
                  <a:pt x="309606" y="1012227"/>
                </a:cubicBezTo>
                <a:cubicBezTo>
                  <a:pt x="309606" y="1018061"/>
                  <a:pt x="303771" y="1024625"/>
                  <a:pt x="297208" y="1024625"/>
                </a:cubicBezTo>
                <a:cubicBezTo>
                  <a:pt x="289916" y="1024625"/>
                  <a:pt x="283352" y="1018061"/>
                  <a:pt x="283352" y="1012227"/>
                </a:cubicBezTo>
                <a:cubicBezTo>
                  <a:pt x="283352" y="1004205"/>
                  <a:pt x="289916" y="998371"/>
                  <a:pt x="297208" y="998371"/>
                </a:cubicBezTo>
                <a:close/>
                <a:moveTo>
                  <a:pt x="226379" y="998371"/>
                </a:moveTo>
                <a:cubicBezTo>
                  <a:pt x="232214" y="998371"/>
                  <a:pt x="238778" y="1004205"/>
                  <a:pt x="238778" y="1012227"/>
                </a:cubicBezTo>
                <a:cubicBezTo>
                  <a:pt x="238778" y="1018061"/>
                  <a:pt x="232214" y="1024625"/>
                  <a:pt x="226379" y="1024625"/>
                </a:cubicBezTo>
                <a:cubicBezTo>
                  <a:pt x="218357" y="1024625"/>
                  <a:pt x="212523" y="1018061"/>
                  <a:pt x="212523" y="1012227"/>
                </a:cubicBezTo>
                <a:cubicBezTo>
                  <a:pt x="212523" y="1004205"/>
                  <a:pt x="218357" y="998371"/>
                  <a:pt x="226379" y="998371"/>
                </a:cubicBezTo>
                <a:close/>
                <a:moveTo>
                  <a:pt x="154085" y="998371"/>
                </a:moveTo>
                <a:cubicBezTo>
                  <a:pt x="161377" y="998371"/>
                  <a:pt x="167941" y="1004205"/>
                  <a:pt x="167941" y="1012227"/>
                </a:cubicBezTo>
                <a:cubicBezTo>
                  <a:pt x="167941" y="1018061"/>
                  <a:pt x="161377" y="1024625"/>
                  <a:pt x="154085" y="1024625"/>
                </a:cubicBezTo>
                <a:cubicBezTo>
                  <a:pt x="147521" y="1024625"/>
                  <a:pt x="141687" y="1018061"/>
                  <a:pt x="141687" y="1012227"/>
                </a:cubicBezTo>
                <a:cubicBezTo>
                  <a:pt x="141687" y="1004205"/>
                  <a:pt x="147521" y="998371"/>
                  <a:pt x="154085" y="998371"/>
                </a:cubicBezTo>
                <a:close/>
                <a:moveTo>
                  <a:pt x="83255" y="998371"/>
                </a:moveTo>
                <a:cubicBezTo>
                  <a:pt x="90548" y="998371"/>
                  <a:pt x="97111" y="1004205"/>
                  <a:pt x="97111" y="1012227"/>
                </a:cubicBezTo>
                <a:cubicBezTo>
                  <a:pt x="97111" y="1018061"/>
                  <a:pt x="90548" y="1024625"/>
                  <a:pt x="83255" y="1024625"/>
                </a:cubicBezTo>
                <a:cubicBezTo>
                  <a:pt x="76692" y="1024625"/>
                  <a:pt x="70858" y="1018061"/>
                  <a:pt x="70858" y="1012227"/>
                </a:cubicBezTo>
                <a:cubicBezTo>
                  <a:pt x="70858" y="1004205"/>
                  <a:pt x="76692" y="998371"/>
                  <a:pt x="83255" y="998371"/>
                </a:cubicBezTo>
                <a:close/>
                <a:moveTo>
                  <a:pt x="12019" y="998371"/>
                </a:moveTo>
                <a:cubicBezTo>
                  <a:pt x="20264" y="998371"/>
                  <a:pt x="26260" y="1004205"/>
                  <a:pt x="26260" y="1012227"/>
                </a:cubicBezTo>
                <a:cubicBezTo>
                  <a:pt x="26260" y="1018061"/>
                  <a:pt x="20264" y="1024625"/>
                  <a:pt x="12019" y="1024625"/>
                </a:cubicBezTo>
                <a:cubicBezTo>
                  <a:pt x="4524" y="1024625"/>
                  <a:pt x="27" y="1018061"/>
                  <a:pt x="27" y="1012227"/>
                </a:cubicBezTo>
                <a:cubicBezTo>
                  <a:pt x="27" y="1004205"/>
                  <a:pt x="4524" y="998371"/>
                  <a:pt x="12019" y="998371"/>
                </a:cubicBezTo>
                <a:close/>
                <a:moveTo>
                  <a:pt x="870603" y="927542"/>
                </a:moveTo>
                <a:cubicBezTo>
                  <a:pt x="877167" y="927542"/>
                  <a:pt x="883001" y="933376"/>
                  <a:pt x="883001" y="939939"/>
                </a:cubicBezTo>
                <a:cubicBezTo>
                  <a:pt x="883001" y="947232"/>
                  <a:pt x="877167" y="953796"/>
                  <a:pt x="870603" y="953796"/>
                </a:cubicBezTo>
                <a:cubicBezTo>
                  <a:pt x="863310" y="953796"/>
                  <a:pt x="856747" y="947232"/>
                  <a:pt x="856747" y="939939"/>
                </a:cubicBezTo>
                <a:cubicBezTo>
                  <a:pt x="856747" y="933376"/>
                  <a:pt x="863310" y="927542"/>
                  <a:pt x="870603" y="927542"/>
                </a:cubicBezTo>
                <a:close/>
                <a:moveTo>
                  <a:pt x="799773" y="927542"/>
                </a:moveTo>
                <a:cubicBezTo>
                  <a:pt x="806337" y="927542"/>
                  <a:pt x="812171" y="933376"/>
                  <a:pt x="812171" y="939939"/>
                </a:cubicBezTo>
                <a:cubicBezTo>
                  <a:pt x="812171" y="947232"/>
                  <a:pt x="806337" y="953796"/>
                  <a:pt x="799773" y="953796"/>
                </a:cubicBezTo>
                <a:cubicBezTo>
                  <a:pt x="792481" y="953796"/>
                  <a:pt x="785917" y="947232"/>
                  <a:pt x="785917" y="939939"/>
                </a:cubicBezTo>
                <a:cubicBezTo>
                  <a:pt x="785917" y="933376"/>
                  <a:pt x="792481" y="927542"/>
                  <a:pt x="799773" y="927542"/>
                </a:cubicBezTo>
                <a:close/>
                <a:moveTo>
                  <a:pt x="724112" y="927542"/>
                </a:moveTo>
                <a:cubicBezTo>
                  <a:pt x="731405" y="927542"/>
                  <a:pt x="737968" y="933376"/>
                  <a:pt x="737968" y="939939"/>
                </a:cubicBezTo>
                <a:cubicBezTo>
                  <a:pt x="737968" y="947232"/>
                  <a:pt x="731405" y="953796"/>
                  <a:pt x="724112" y="953796"/>
                </a:cubicBezTo>
                <a:cubicBezTo>
                  <a:pt x="717548" y="953796"/>
                  <a:pt x="711714" y="947232"/>
                  <a:pt x="711714" y="939939"/>
                </a:cubicBezTo>
                <a:cubicBezTo>
                  <a:pt x="711714" y="933376"/>
                  <a:pt x="717548" y="927542"/>
                  <a:pt x="724112" y="927542"/>
                </a:cubicBezTo>
                <a:close/>
                <a:moveTo>
                  <a:pt x="653281" y="927542"/>
                </a:moveTo>
                <a:cubicBezTo>
                  <a:pt x="660573" y="927542"/>
                  <a:pt x="667137" y="933376"/>
                  <a:pt x="667137" y="939939"/>
                </a:cubicBezTo>
                <a:cubicBezTo>
                  <a:pt x="667137" y="947232"/>
                  <a:pt x="660573" y="953796"/>
                  <a:pt x="653281" y="953796"/>
                </a:cubicBezTo>
                <a:cubicBezTo>
                  <a:pt x="646718" y="953796"/>
                  <a:pt x="640884" y="947232"/>
                  <a:pt x="640884" y="939939"/>
                </a:cubicBezTo>
                <a:cubicBezTo>
                  <a:pt x="640884" y="933376"/>
                  <a:pt x="645259" y="927542"/>
                  <a:pt x="653281" y="927542"/>
                </a:cubicBezTo>
                <a:close/>
                <a:moveTo>
                  <a:pt x="582453" y="927542"/>
                </a:moveTo>
                <a:cubicBezTo>
                  <a:pt x="589745" y="927542"/>
                  <a:pt x="596309" y="933376"/>
                  <a:pt x="596309" y="939939"/>
                </a:cubicBezTo>
                <a:cubicBezTo>
                  <a:pt x="596309" y="947232"/>
                  <a:pt x="589745" y="953796"/>
                  <a:pt x="582453" y="953796"/>
                </a:cubicBezTo>
                <a:cubicBezTo>
                  <a:pt x="574430" y="953796"/>
                  <a:pt x="570054" y="947232"/>
                  <a:pt x="570054" y="939939"/>
                </a:cubicBezTo>
                <a:cubicBezTo>
                  <a:pt x="570054" y="933376"/>
                  <a:pt x="574430" y="927542"/>
                  <a:pt x="582453" y="927542"/>
                </a:cubicBezTo>
                <a:close/>
                <a:moveTo>
                  <a:pt x="513642" y="927542"/>
                </a:moveTo>
                <a:cubicBezTo>
                  <a:pt x="521990" y="927542"/>
                  <a:pt x="528820" y="933376"/>
                  <a:pt x="528820" y="939939"/>
                </a:cubicBezTo>
                <a:cubicBezTo>
                  <a:pt x="528820" y="947232"/>
                  <a:pt x="521990" y="953796"/>
                  <a:pt x="513642" y="953796"/>
                </a:cubicBezTo>
                <a:cubicBezTo>
                  <a:pt x="506053" y="953796"/>
                  <a:pt x="499223" y="947232"/>
                  <a:pt x="499223" y="939939"/>
                </a:cubicBezTo>
                <a:cubicBezTo>
                  <a:pt x="499223" y="933376"/>
                  <a:pt x="506053" y="927542"/>
                  <a:pt x="513642" y="927542"/>
                </a:cubicBezTo>
                <a:close/>
                <a:moveTo>
                  <a:pt x="439809" y="927542"/>
                </a:moveTo>
                <a:cubicBezTo>
                  <a:pt x="448372" y="927542"/>
                  <a:pt x="454599" y="933376"/>
                  <a:pt x="454599" y="939939"/>
                </a:cubicBezTo>
                <a:cubicBezTo>
                  <a:pt x="454599" y="947232"/>
                  <a:pt x="448372" y="953796"/>
                  <a:pt x="439809" y="953796"/>
                </a:cubicBezTo>
                <a:cubicBezTo>
                  <a:pt x="432026" y="953796"/>
                  <a:pt x="425021" y="947232"/>
                  <a:pt x="425021" y="939939"/>
                </a:cubicBezTo>
                <a:cubicBezTo>
                  <a:pt x="425021" y="933376"/>
                  <a:pt x="432026" y="927542"/>
                  <a:pt x="439809" y="927542"/>
                </a:cubicBezTo>
                <a:close/>
                <a:moveTo>
                  <a:pt x="368046" y="927542"/>
                </a:moveTo>
                <a:cubicBezTo>
                  <a:pt x="376068" y="927542"/>
                  <a:pt x="380444" y="933376"/>
                  <a:pt x="380444" y="939939"/>
                </a:cubicBezTo>
                <a:cubicBezTo>
                  <a:pt x="380444" y="947232"/>
                  <a:pt x="376068" y="953796"/>
                  <a:pt x="368046" y="953796"/>
                </a:cubicBezTo>
                <a:cubicBezTo>
                  <a:pt x="360754" y="953796"/>
                  <a:pt x="354191" y="947232"/>
                  <a:pt x="354191" y="939939"/>
                </a:cubicBezTo>
                <a:cubicBezTo>
                  <a:pt x="354191" y="933376"/>
                  <a:pt x="360754" y="927542"/>
                  <a:pt x="368046" y="927542"/>
                </a:cubicBezTo>
                <a:close/>
                <a:moveTo>
                  <a:pt x="297214" y="927542"/>
                </a:moveTo>
                <a:cubicBezTo>
                  <a:pt x="303777" y="927542"/>
                  <a:pt x="309612" y="933376"/>
                  <a:pt x="309612" y="939939"/>
                </a:cubicBezTo>
                <a:cubicBezTo>
                  <a:pt x="309612" y="947232"/>
                  <a:pt x="303777" y="953796"/>
                  <a:pt x="297214" y="953796"/>
                </a:cubicBezTo>
                <a:cubicBezTo>
                  <a:pt x="289922" y="953796"/>
                  <a:pt x="283359" y="947232"/>
                  <a:pt x="283359" y="939939"/>
                </a:cubicBezTo>
                <a:cubicBezTo>
                  <a:pt x="283359" y="933376"/>
                  <a:pt x="289922" y="927542"/>
                  <a:pt x="297214" y="927542"/>
                </a:cubicBezTo>
                <a:close/>
                <a:moveTo>
                  <a:pt x="226386" y="927542"/>
                </a:moveTo>
                <a:cubicBezTo>
                  <a:pt x="232220" y="927542"/>
                  <a:pt x="238784" y="933376"/>
                  <a:pt x="238784" y="939939"/>
                </a:cubicBezTo>
                <a:cubicBezTo>
                  <a:pt x="238784" y="947232"/>
                  <a:pt x="232220" y="953796"/>
                  <a:pt x="226386" y="953796"/>
                </a:cubicBezTo>
                <a:cubicBezTo>
                  <a:pt x="218363" y="953796"/>
                  <a:pt x="212530" y="947232"/>
                  <a:pt x="212530" y="939939"/>
                </a:cubicBezTo>
                <a:cubicBezTo>
                  <a:pt x="212530" y="933376"/>
                  <a:pt x="218363" y="927542"/>
                  <a:pt x="226386" y="927542"/>
                </a:cubicBezTo>
                <a:close/>
                <a:moveTo>
                  <a:pt x="154091" y="927542"/>
                </a:moveTo>
                <a:cubicBezTo>
                  <a:pt x="161383" y="927542"/>
                  <a:pt x="167947" y="933376"/>
                  <a:pt x="167947" y="939939"/>
                </a:cubicBezTo>
                <a:cubicBezTo>
                  <a:pt x="167947" y="947232"/>
                  <a:pt x="161383" y="953796"/>
                  <a:pt x="154091" y="953796"/>
                </a:cubicBezTo>
                <a:cubicBezTo>
                  <a:pt x="147527" y="953796"/>
                  <a:pt x="141693" y="947232"/>
                  <a:pt x="141693" y="939939"/>
                </a:cubicBezTo>
                <a:cubicBezTo>
                  <a:pt x="141693" y="933376"/>
                  <a:pt x="147527" y="927542"/>
                  <a:pt x="154091" y="927542"/>
                </a:cubicBezTo>
                <a:close/>
                <a:moveTo>
                  <a:pt x="83261" y="927542"/>
                </a:moveTo>
                <a:cubicBezTo>
                  <a:pt x="90554" y="927542"/>
                  <a:pt x="97117" y="933376"/>
                  <a:pt x="97117" y="939939"/>
                </a:cubicBezTo>
                <a:cubicBezTo>
                  <a:pt x="97117" y="947232"/>
                  <a:pt x="90554" y="953796"/>
                  <a:pt x="83261" y="953796"/>
                </a:cubicBezTo>
                <a:cubicBezTo>
                  <a:pt x="76698" y="953796"/>
                  <a:pt x="70864" y="947232"/>
                  <a:pt x="70864" y="939939"/>
                </a:cubicBezTo>
                <a:cubicBezTo>
                  <a:pt x="70864" y="933376"/>
                  <a:pt x="76698" y="927542"/>
                  <a:pt x="83261" y="927542"/>
                </a:cubicBezTo>
                <a:close/>
                <a:moveTo>
                  <a:pt x="12025" y="927542"/>
                </a:moveTo>
                <a:cubicBezTo>
                  <a:pt x="20270" y="927542"/>
                  <a:pt x="26266" y="933376"/>
                  <a:pt x="26266" y="939939"/>
                </a:cubicBezTo>
                <a:cubicBezTo>
                  <a:pt x="26266" y="947232"/>
                  <a:pt x="20270" y="953796"/>
                  <a:pt x="12025" y="953796"/>
                </a:cubicBezTo>
                <a:cubicBezTo>
                  <a:pt x="4530" y="953796"/>
                  <a:pt x="33" y="947232"/>
                  <a:pt x="33" y="939939"/>
                </a:cubicBezTo>
                <a:cubicBezTo>
                  <a:pt x="33" y="933376"/>
                  <a:pt x="4530" y="927542"/>
                  <a:pt x="12025" y="927542"/>
                </a:cubicBezTo>
                <a:close/>
                <a:moveTo>
                  <a:pt x="6581764" y="924168"/>
                </a:moveTo>
                <a:cubicBezTo>
                  <a:pt x="6589547" y="924168"/>
                  <a:pt x="6596552" y="928543"/>
                  <a:pt x="6596552" y="936565"/>
                </a:cubicBezTo>
                <a:cubicBezTo>
                  <a:pt x="6596552" y="943858"/>
                  <a:pt x="6589547" y="950422"/>
                  <a:pt x="6581764" y="950422"/>
                </a:cubicBezTo>
                <a:cubicBezTo>
                  <a:pt x="6573202" y="950422"/>
                  <a:pt x="6566976" y="943858"/>
                  <a:pt x="6566976" y="936565"/>
                </a:cubicBezTo>
                <a:cubicBezTo>
                  <a:pt x="6566976" y="928543"/>
                  <a:pt x="6573202" y="924168"/>
                  <a:pt x="6581764" y="924168"/>
                </a:cubicBezTo>
                <a:close/>
                <a:moveTo>
                  <a:pt x="6510933" y="924168"/>
                </a:moveTo>
                <a:cubicBezTo>
                  <a:pt x="6518717" y="924168"/>
                  <a:pt x="6525722" y="928543"/>
                  <a:pt x="6525722" y="936565"/>
                </a:cubicBezTo>
                <a:cubicBezTo>
                  <a:pt x="6525722" y="943858"/>
                  <a:pt x="6518717" y="950422"/>
                  <a:pt x="6510933" y="950422"/>
                </a:cubicBezTo>
                <a:cubicBezTo>
                  <a:pt x="6502371" y="950422"/>
                  <a:pt x="6496144" y="943858"/>
                  <a:pt x="6496144" y="936565"/>
                </a:cubicBezTo>
                <a:cubicBezTo>
                  <a:pt x="6496144" y="928543"/>
                  <a:pt x="6502371" y="924168"/>
                  <a:pt x="6510933" y="924168"/>
                </a:cubicBezTo>
                <a:close/>
                <a:moveTo>
                  <a:pt x="6440492" y="924168"/>
                </a:moveTo>
                <a:cubicBezTo>
                  <a:pt x="6448081" y="924168"/>
                  <a:pt x="6454911" y="928543"/>
                  <a:pt x="6454911" y="936565"/>
                </a:cubicBezTo>
                <a:cubicBezTo>
                  <a:pt x="6454911" y="943858"/>
                  <a:pt x="6448081" y="950422"/>
                  <a:pt x="6440492" y="950422"/>
                </a:cubicBezTo>
                <a:cubicBezTo>
                  <a:pt x="6432145" y="950422"/>
                  <a:pt x="6425315" y="943858"/>
                  <a:pt x="6425315" y="936565"/>
                </a:cubicBezTo>
                <a:cubicBezTo>
                  <a:pt x="6425315" y="928543"/>
                  <a:pt x="6432145" y="924168"/>
                  <a:pt x="6440492" y="924168"/>
                </a:cubicBezTo>
                <a:close/>
                <a:moveTo>
                  <a:pt x="6368340" y="924168"/>
                </a:moveTo>
                <a:cubicBezTo>
                  <a:pt x="6376362" y="924168"/>
                  <a:pt x="6380737" y="928543"/>
                  <a:pt x="6380737" y="936565"/>
                </a:cubicBezTo>
                <a:cubicBezTo>
                  <a:pt x="6380737" y="943858"/>
                  <a:pt x="6376362" y="950422"/>
                  <a:pt x="6368340" y="950422"/>
                </a:cubicBezTo>
                <a:cubicBezTo>
                  <a:pt x="6361047" y="950422"/>
                  <a:pt x="6354484" y="943858"/>
                  <a:pt x="6354484" y="936565"/>
                </a:cubicBezTo>
                <a:cubicBezTo>
                  <a:pt x="6354484" y="928543"/>
                  <a:pt x="6361047" y="924168"/>
                  <a:pt x="6368340" y="924168"/>
                </a:cubicBezTo>
                <a:close/>
                <a:moveTo>
                  <a:pt x="6297511" y="924168"/>
                </a:moveTo>
                <a:cubicBezTo>
                  <a:pt x="6304074" y="924168"/>
                  <a:pt x="6309908" y="928543"/>
                  <a:pt x="6309908" y="936565"/>
                </a:cubicBezTo>
                <a:cubicBezTo>
                  <a:pt x="6309908" y="943858"/>
                  <a:pt x="6304074" y="950422"/>
                  <a:pt x="6297511" y="950422"/>
                </a:cubicBezTo>
                <a:cubicBezTo>
                  <a:pt x="6290218" y="950422"/>
                  <a:pt x="6283655" y="943858"/>
                  <a:pt x="6283655" y="936565"/>
                </a:cubicBezTo>
                <a:cubicBezTo>
                  <a:pt x="6283655" y="928543"/>
                  <a:pt x="6290218" y="924168"/>
                  <a:pt x="6297511" y="924168"/>
                </a:cubicBezTo>
                <a:close/>
                <a:moveTo>
                  <a:pt x="6226679" y="924168"/>
                </a:moveTo>
                <a:cubicBezTo>
                  <a:pt x="6233242" y="924168"/>
                  <a:pt x="6239076" y="928543"/>
                  <a:pt x="6239076" y="936565"/>
                </a:cubicBezTo>
                <a:cubicBezTo>
                  <a:pt x="6239076" y="943858"/>
                  <a:pt x="6233242" y="950422"/>
                  <a:pt x="6226679" y="950422"/>
                </a:cubicBezTo>
                <a:cubicBezTo>
                  <a:pt x="6219386" y="950422"/>
                  <a:pt x="6212823" y="943858"/>
                  <a:pt x="6212823" y="936565"/>
                </a:cubicBezTo>
                <a:cubicBezTo>
                  <a:pt x="6212823" y="928543"/>
                  <a:pt x="6219386" y="924168"/>
                  <a:pt x="6226679" y="924168"/>
                </a:cubicBezTo>
                <a:close/>
                <a:moveTo>
                  <a:pt x="6154391" y="924168"/>
                </a:moveTo>
                <a:cubicBezTo>
                  <a:pt x="6161684" y="924168"/>
                  <a:pt x="6168247" y="928543"/>
                  <a:pt x="6168247" y="936565"/>
                </a:cubicBezTo>
                <a:cubicBezTo>
                  <a:pt x="6168247" y="943858"/>
                  <a:pt x="6161684" y="950422"/>
                  <a:pt x="6154391" y="950422"/>
                </a:cubicBezTo>
                <a:cubicBezTo>
                  <a:pt x="6147828" y="950422"/>
                  <a:pt x="6141994" y="943858"/>
                  <a:pt x="6141994" y="936565"/>
                </a:cubicBezTo>
                <a:cubicBezTo>
                  <a:pt x="6141994" y="928543"/>
                  <a:pt x="6147828" y="924168"/>
                  <a:pt x="6154391" y="924168"/>
                </a:cubicBezTo>
                <a:close/>
                <a:moveTo>
                  <a:pt x="6083559" y="924168"/>
                </a:moveTo>
                <a:cubicBezTo>
                  <a:pt x="6090852" y="924168"/>
                  <a:pt x="6097415" y="930002"/>
                  <a:pt x="6097415" y="936565"/>
                </a:cubicBezTo>
                <a:cubicBezTo>
                  <a:pt x="6097415" y="943858"/>
                  <a:pt x="6090852" y="950422"/>
                  <a:pt x="6083559" y="950422"/>
                </a:cubicBezTo>
                <a:cubicBezTo>
                  <a:pt x="6076996" y="950422"/>
                  <a:pt x="6071162" y="943858"/>
                  <a:pt x="6071162" y="936565"/>
                </a:cubicBezTo>
                <a:cubicBezTo>
                  <a:pt x="6071162" y="930002"/>
                  <a:pt x="6076996" y="924168"/>
                  <a:pt x="6083559" y="924168"/>
                </a:cubicBezTo>
                <a:close/>
                <a:moveTo>
                  <a:pt x="6011748" y="924168"/>
                </a:moveTo>
                <a:cubicBezTo>
                  <a:pt x="6019532" y="924168"/>
                  <a:pt x="6026537" y="930002"/>
                  <a:pt x="6026537" y="936565"/>
                </a:cubicBezTo>
                <a:cubicBezTo>
                  <a:pt x="6026537" y="943858"/>
                  <a:pt x="6019532" y="950422"/>
                  <a:pt x="6011748" y="950422"/>
                </a:cubicBezTo>
                <a:cubicBezTo>
                  <a:pt x="6003186" y="950422"/>
                  <a:pt x="5998516" y="943858"/>
                  <a:pt x="5996959" y="936565"/>
                </a:cubicBezTo>
                <a:cubicBezTo>
                  <a:pt x="5996959" y="930002"/>
                  <a:pt x="6003186" y="924168"/>
                  <a:pt x="6011748" y="924168"/>
                </a:cubicBezTo>
                <a:close/>
                <a:moveTo>
                  <a:pt x="5940548" y="924168"/>
                </a:moveTo>
                <a:cubicBezTo>
                  <a:pt x="5948896" y="924168"/>
                  <a:pt x="5955726" y="930002"/>
                  <a:pt x="5955726" y="936565"/>
                </a:cubicBezTo>
                <a:cubicBezTo>
                  <a:pt x="5955726" y="943858"/>
                  <a:pt x="5948896" y="950422"/>
                  <a:pt x="5940548" y="950422"/>
                </a:cubicBezTo>
                <a:cubicBezTo>
                  <a:pt x="5932960" y="950422"/>
                  <a:pt x="5926130" y="943858"/>
                  <a:pt x="5926130" y="936565"/>
                </a:cubicBezTo>
                <a:cubicBezTo>
                  <a:pt x="5926130" y="930002"/>
                  <a:pt x="5932960" y="924168"/>
                  <a:pt x="5940548" y="924168"/>
                </a:cubicBezTo>
                <a:close/>
                <a:moveTo>
                  <a:pt x="5870088" y="924168"/>
                </a:moveTo>
                <a:cubicBezTo>
                  <a:pt x="5878650" y="924168"/>
                  <a:pt x="5884877" y="930002"/>
                  <a:pt x="5884877" y="936565"/>
                </a:cubicBezTo>
                <a:cubicBezTo>
                  <a:pt x="5884877" y="943858"/>
                  <a:pt x="5878650" y="950422"/>
                  <a:pt x="5870088" y="950422"/>
                </a:cubicBezTo>
                <a:cubicBezTo>
                  <a:pt x="5862304" y="950422"/>
                  <a:pt x="5855299" y="943858"/>
                  <a:pt x="5855299" y="936565"/>
                </a:cubicBezTo>
                <a:cubicBezTo>
                  <a:pt x="5855299" y="930002"/>
                  <a:pt x="5862304" y="924168"/>
                  <a:pt x="5870088" y="924168"/>
                </a:cubicBezTo>
                <a:close/>
                <a:moveTo>
                  <a:pt x="5798325" y="924168"/>
                </a:moveTo>
                <a:cubicBezTo>
                  <a:pt x="5806347" y="924168"/>
                  <a:pt x="5810722" y="930002"/>
                  <a:pt x="5810722" y="936565"/>
                </a:cubicBezTo>
                <a:cubicBezTo>
                  <a:pt x="5810722" y="943858"/>
                  <a:pt x="5806347" y="950422"/>
                  <a:pt x="5798325" y="950422"/>
                </a:cubicBezTo>
                <a:cubicBezTo>
                  <a:pt x="5791032" y="950422"/>
                  <a:pt x="5784469" y="943858"/>
                  <a:pt x="5784469" y="936565"/>
                </a:cubicBezTo>
                <a:cubicBezTo>
                  <a:pt x="5784469" y="930002"/>
                  <a:pt x="5791032" y="924168"/>
                  <a:pt x="5798325" y="924168"/>
                </a:cubicBezTo>
                <a:close/>
                <a:moveTo>
                  <a:pt x="5724122" y="924168"/>
                </a:moveTo>
                <a:cubicBezTo>
                  <a:pt x="5730685" y="924168"/>
                  <a:pt x="5736519" y="930002"/>
                  <a:pt x="5736519" y="936565"/>
                </a:cubicBezTo>
                <a:cubicBezTo>
                  <a:pt x="5736519" y="943858"/>
                  <a:pt x="5730685" y="950422"/>
                  <a:pt x="5724122" y="950422"/>
                </a:cubicBezTo>
                <a:cubicBezTo>
                  <a:pt x="5716100" y="950422"/>
                  <a:pt x="5710266" y="943858"/>
                  <a:pt x="5710266" y="936565"/>
                </a:cubicBezTo>
                <a:cubicBezTo>
                  <a:pt x="5710266" y="930002"/>
                  <a:pt x="5716100" y="924168"/>
                  <a:pt x="5724122" y="924168"/>
                </a:cubicBezTo>
                <a:close/>
                <a:moveTo>
                  <a:pt x="5653291" y="924168"/>
                </a:moveTo>
                <a:cubicBezTo>
                  <a:pt x="5659125" y="924168"/>
                  <a:pt x="5665688" y="930002"/>
                  <a:pt x="5665688" y="936565"/>
                </a:cubicBezTo>
                <a:cubicBezTo>
                  <a:pt x="5665688" y="943858"/>
                  <a:pt x="5659125" y="950422"/>
                  <a:pt x="5653291" y="950422"/>
                </a:cubicBezTo>
                <a:cubicBezTo>
                  <a:pt x="5645269" y="950422"/>
                  <a:pt x="5639435" y="943858"/>
                  <a:pt x="5639435" y="936565"/>
                </a:cubicBezTo>
                <a:cubicBezTo>
                  <a:pt x="5639435" y="930002"/>
                  <a:pt x="5645269" y="924168"/>
                  <a:pt x="5653291" y="924168"/>
                </a:cubicBezTo>
                <a:close/>
                <a:moveTo>
                  <a:pt x="5581002" y="924168"/>
                </a:moveTo>
                <a:cubicBezTo>
                  <a:pt x="5588295" y="924168"/>
                  <a:pt x="5594858" y="930002"/>
                  <a:pt x="5594858" y="936565"/>
                </a:cubicBezTo>
                <a:cubicBezTo>
                  <a:pt x="5594858" y="943858"/>
                  <a:pt x="5588295" y="950422"/>
                  <a:pt x="5581002" y="950422"/>
                </a:cubicBezTo>
                <a:cubicBezTo>
                  <a:pt x="5574439" y="950422"/>
                  <a:pt x="5568605" y="943858"/>
                  <a:pt x="5568605" y="936565"/>
                </a:cubicBezTo>
                <a:cubicBezTo>
                  <a:pt x="5568605" y="930002"/>
                  <a:pt x="5574439" y="924168"/>
                  <a:pt x="5581002" y="924168"/>
                </a:cubicBezTo>
                <a:close/>
                <a:moveTo>
                  <a:pt x="5510171" y="924168"/>
                </a:moveTo>
                <a:cubicBezTo>
                  <a:pt x="5517464" y="924168"/>
                  <a:pt x="5524027" y="930002"/>
                  <a:pt x="5524027" y="936565"/>
                </a:cubicBezTo>
                <a:cubicBezTo>
                  <a:pt x="5524027" y="943858"/>
                  <a:pt x="5517464" y="950422"/>
                  <a:pt x="5510171" y="950422"/>
                </a:cubicBezTo>
                <a:cubicBezTo>
                  <a:pt x="5503608" y="950422"/>
                  <a:pt x="5497774" y="943858"/>
                  <a:pt x="5497774" y="936565"/>
                </a:cubicBezTo>
                <a:cubicBezTo>
                  <a:pt x="5497774" y="930002"/>
                  <a:pt x="5503608" y="924168"/>
                  <a:pt x="5510171" y="924168"/>
                </a:cubicBezTo>
                <a:close/>
                <a:moveTo>
                  <a:pt x="5438937" y="924168"/>
                </a:moveTo>
                <a:cubicBezTo>
                  <a:pt x="5447182" y="924168"/>
                  <a:pt x="5453178" y="930002"/>
                  <a:pt x="5453178" y="936565"/>
                </a:cubicBezTo>
                <a:cubicBezTo>
                  <a:pt x="5453178" y="943858"/>
                  <a:pt x="5447182" y="950422"/>
                  <a:pt x="5438937" y="950422"/>
                </a:cubicBezTo>
                <a:cubicBezTo>
                  <a:pt x="5431442" y="950422"/>
                  <a:pt x="5426945" y="943858"/>
                  <a:pt x="5426945" y="936565"/>
                </a:cubicBezTo>
                <a:cubicBezTo>
                  <a:pt x="5426945" y="930002"/>
                  <a:pt x="5431442" y="924168"/>
                  <a:pt x="5438937" y="924168"/>
                </a:cubicBezTo>
                <a:close/>
                <a:moveTo>
                  <a:pt x="5367530" y="924168"/>
                </a:moveTo>
                <a:cubicBezTo>
                  <a:pt x="5376092" y="924168"/>
                  <a:pt x="5382318" y="930002"/>
                  <a:pt x="5382318" y="936565"/>
                </a:cubicBezTo>
                <a:cubicBezTo>
                  <a:pt x="5382318" y="943858"/>
                  <a:pt x="5376092" y="950422"/>
                  <a:pt x="5367530" y="950422"/>
                </a:cubicBezTo>
                <a:cubicBezTo>
                  <a:pt x="5359747" y="950422"/>
                  <a:pt x="5352742" y="943858"/>
                  <a:pt x="5352742" y="936565"/>
                </a:cubicBezTo>
                <a:cubicBezTo>
                  <a:pt x="5352742" y="930002"/>
                  <a:pt x="5359747" y="924168"/>
                  <a:pt x="5367530" y="924168"/>
                </a:cubicBezTo>
                <a:close/>
                <a:moveTo>
                  <a:pt x="5296699" y="924168"/>
                </a:moveTo>
                <a:cubicBezTo>
                  <a:pt x="5305261" y="924168"/>
                  <a:pt x="5311488" y="930002"/>
                  <a:pt x="5311488" y="936565"/>
                </a:cubicBezTo>
                <a:cubicBezTo>
                  <a:pt x="5311488" y="943858"/>
                  <a:pt x="5305261" y="950422"/>
                  <a:pt x="5296699" y="950422"/>
                </a:cubicBezTo>
                <a:cubicBezTo>
                  <a:pt x="5288915" y="950422"/>
                  <a:pt x="5281910" y="943858"/>
                  <a:pt x="5281910" y="936565"/>
                </a:cubicBezTo>
                <a:cubicBezTo>
                  <a:pt x="5281910" y="930002"/>
                  <a:pt x="5288915" y="924168"/>
                  <a:pt x="5296699" y="924168"/>
                </a:cubicBezTo>
                <a:close/>
                <a:moveTo>
                  <a:pt x="5225869" y="924168"/>
                </a:moveTo>
                <a:cubicBezTo>
                  <a:pt x="5234431" y="924168"/>
                  <a:pt x="5240657" y="930002"/>
                  <a:pt x="5240657" y="936565"/>
                </a:cubicBezTo>
                <a:cubicBezTo>
                  <a:pt x="5240657" y="943858"/>
                  <a:pt x="5234431" y="950422"/>
                  <a:pt x="5225869" y="950422"/>
                </a:cubicBezTo>
                <a:cubicBezTo>
                  <a:pt x="5217307" y="950422"/>
                  <a:pt x="5211081" y="943858"/>
                  <a:pt x="5211081" y="936565"/>
                </a:cubicBezTo>
                <a:cubicBezTo>
                  <a:pt x="5211081" y="930002"/>
                  <a:pt x="5217307" y="924168"/>
                  <a:pt x="5225869" y="924168"/>
                </a:cubicBezTo>
                <a:close/>
                <a:moveTo>
                  <a:pt x="5154105" y="924168"/>
                </a:moveTo>
                <a:cubicBezTo>
                  <a:pt x="5162127" y="924168"/>
                  <a:pt x="5166502" y="930002"/>
                  <a:pt x="5166502" y="936565"/>
                </a:cubicBezTo>
                <a:cubicBezTo>
                  <a:pt x="5166502" y="943858"/>
                  <a:pt x="5162127" y="950422"/>
                  <a:pt x="5154105" y="950422"/>
                </a:cubicBezTo>
                <a:cubicBezTo>
                  <a:pt x="5146083" y="950422"/>
                  <a:pt x="5140249" y="943858"/>
                  <a:pt x="5140249" y="936565"/>
                </a:cubicBezTo>
                <a:cubicBezTo>
                  <a:pt x="5140249" y="930002"/>
                  <a:pt x="5146083" y="924168"/>
                  <a:pt x="5154105" y="924168"/>
                </a:cubicBezTo>
                <a:close/>
                <a:moveTo>
                  <a:pt x="5083276" y="924168"/>
                </a:moveTo>
                <a:cubicBezTo>
                  <a:pt x="5089110" y="924168"/>
                  <a:pt x="5095673" y="930002"/>
                  <a:pt x="5095673" y="936565"/>
                </a:cubicBezTo>
                <a:cubicBezTo>
                  <a:pt x="5095673" y="943858"/>
                  <a:pt x="5089110" y="950422"/>
                  <a:pt x="5083276" y="950422"/>
                </a:cubicBezTo>
                <a:cubicBezTo>
                  <a:pt x="5075254" y="950422"/>
                  <a:pt x="5069420" y="943858"/>
                  <a:pt x="5069420" y="936565"/>
                </a:cubicBezTo>
                <a:cubicBezTo>
                  <a:pt x="5069420" y="930002"/>
                  <a:pt x="5075254" y="924168"/>
                  <a:pt x="5083276" y="924168"/>
                </a:cubicBezTo>
                <a:close/>
                <a:moveTo>
                  <a:pt x="5012445" y="924168"/>
                </a:moveTo>
                <a:cubicBezTo>
                  <a:pt x="5018279" y="924168"/>
                  <a:pt x="5024842" y="930002"/>
                  <a:pt x="5024842" y="936565"/>
                </a:cubicBezTo>
                <a:cubicBezTo>
                  <a:pt x="5024842" y="943858"/>
                  <a:pt x="5018279" y="950422"/>
                  <a:pt x="5012445" y="950422"/>
                </a:cubicBezTo>
                <a:cubicBezTo>
                  <a:pt x="5004423" y="950422"/>
                  <a:pt x="4998589" y="943858"/>
                  <a:pt x="4998589" y="938024"/>
                </a:cubicBezTo>
                <a:cubicBezTo>
                  <a:pt x="4998589" y="930002"/>
                  <a:pt x="5004423" y="924168"/>
                  <a:pt x="5012445" y="924168"/>
                </a:cubicBezTo>
                <a:close/>
                <a:moveTo>
                  <a:pt x="4940157" y="924168"/>
                </a:moveTo>
                <a:cubicBezTo>
                  <a:pt x="4948179" y="924168"/>
                  <a:pt x="4954013" y="930002"/>
                  <a:pt x="4954013" y="938024"/>
                </a:cubicBezTo>
                <a:cubicBezTo>
                  <a:pt x="4954013" y="943858"/>
                  <a:pt x="4948179" y="950422"/>
                  <a:pt x="4940157" y="950422"/>
                </a:cubicBezTo>
                <a:cubicBezTo>
                  <a:pt x="4934323" y="950422"/>
                  <a:pt x="4927760" y="943858"/>
                  <a:pt x="4927760" y="938024"/>
                </a:cubicBezTo>
                <a:cubicBezTo>
                  <a:pt x="4927760" y="930002"/>
                  <a:pt x="4934323" y="924168"/>
                  <a:pt x="4940157" y="924168"/>
                </a:cubicBezTo>
                <a:close/>
                <a:moveTo>
                  <a:pt x="4865953" y="924168"/>
                </a:moveTo>
                <a:cubicBezTo>
                  <a:pt x="4873975" y="924168"/>
                  <a:pt x="4879809" y="930002"/>
                  <a:pt x="4879809" y="938024"/>
                </a:cubicBezTo>
                <a:cubicBezTo>
                  <a:pt x="4879809" y="943858"/>
                  <a:pt x="4873975" y="950422"/>
                  <a:pt x="4865953" y="950422"/>
                </a:cubicBezTo>
                <a:cubicBezTo>
                  <a:pt x="4860119" y="950422"/>
                  <a:pt x="4853556" y="943858"/>
                  <a:pt x="4853556" y="938024"/>
                </a:cubicBezTo>
                <a:cubicBezTo>
                  <a:pt x="4853556" y="930002"/>
                  <a:pt x="4858661" y="924168"/>
                  <a:pt x="4865953" y="924168"/>
                </a:cubicBezTo>
                <a:close/>
                <a:moveTo>
                  <a:pt x="4797514" y="924168"/>
                </a:moveTo>
                <a:cubicBezTo>
                  <a:pt x="4806076" y="924168"/>
                  <a:pt x="4812303" y="930002"/>
                  <a:pt x="4812303" y="938024"/>
                </a:cubicBezTo>
                <a:cubicBezTo>
                  <a:pt x="4812303" y="943858"/>
                  <a:pt x="4806076" y="950422"/>
                  <a:pt x="4797514" y="950422"/>
                </a:cubicBezTo>
                <a:cubicBezTo>
                  <a:pt x="4789730" y="950422"/>
                  <a:pt x="4782725" y="943858"/>
                  <a:pt x="4782725" y="938024"/>
                </a:cubicBezTo>
                <a:cubicBezTo>
                  <a:pt x="4782725" y="930002"/>
                  <a:pt x="4789730" y="924168"/>
                  <a:pt x="4797514" y="924168"/>
                </a:cubicBezTo>
                <a:close/>
                <a:moveTo>
                  <a:pt x="4726684" y="924168"/>
                </a:moveTo>
                <a:cubicBezTo>
                  <a:pt x="4735246" y="924168"/>
                  <a:pt x="4741472" y="930002"/>
                  <a:pt x="4741472" y="938024"/>
                </a:cubicBezTo>
                <a:cubicBezTo>
                  <a:pt x="4741472" y="943858"/>
                  <a:pt x="4735246" y="950422"/>
                  <a:pt x="4726684" y="950422"/>
                </a:cubicBezTo>
                <a:cubicBezTo>
                  <a:pt x="4718122" y="950422"/>
                  <a:pt x="4711896" y="943858"/>
                  <a:pt x="4711896" y="938024"/>
                </a:cubicBezTo>
                <a:cubicBezTo>
                  <a:pt x="4711896" y="930002"/>
                  <a:pt x="4718122" y="924168"/>
                  <a:pt x="4726684" y="924168"/>
                </a:cubicBezTo>
                <a:close/>
                <a:moveTo>
                  <a:pt x="4655853" y="924168"/>
                </a:moveTo>
                <a:cubicBezTo>
                  <a:pt x="4663637" y="924168"/>
                  <a:pt x="4670642" y="930002"/>
                  <a:pt x="4670642" y="938024"/>
                </a:cubicBezTo>
                <a:cubicBezTo>
                  <a:pt x="4670642" y="943858"/>
                  <a:pt x="4663637" y="950422"/>
                  <a:pt x="4655853" y="950422"/>
                </a:cubicBezTo>
                <a:cubicBezTo>
                  <a:pt x="4647291" y="950422"/>
                  <a:pt x="4641064" y="943858"/>
                  <a:pt x="4641064" y="938024"/>
                </a:cubicBezTo>
                <a:cubicBezTo>
                  <a:pt x="4641064" y="930002"/>
                  <a:pt x="4647291" y="924168"/>
                  <a:pt x="4655853" y="924168"/>
                </a:cubicBezTo>
                <a:close/>
                <a:moveTo>
                  <a:pt x="4584091" y="924168"/>
                </a:moveTo>
                <a:cubicBezTo>
                  <a:pt x="4591384" y="924168"/>
                  <a:pt x="4596488" y="930002"/>
                  <a:pt x="4596488" y="938024"/>
                </a:cubicBezTo>
                <a:cubicBezTo>
                  <a:pt x="4596488" y="943858"/>
                  <a:pt x="4591384" y="950422"/>
                  <a:pt x="4584091" y="950422"/>
                </a:cubicBezTo>
                <a:cubicBezTo>
                  <a:pt x="4576069" y="950422"/>
                  <a:pt x="4570235" y="943858"/>
                  <a:pt x="4570235" y="938024"/>
                </a:cubicBezTo>
                <a:cubicBezTo>
                  <a:pt x="4570235" y="930002"/>
                  <a:pt x="4576069" y="924168"/>
                  <a:pt x="4584091" y="924168"/>
                </a:cubicBezTo>
                <a:close/>
                <a:moveTo>
                  <a:pt x="4513260" y="924168"/>
                </a:moveTo>
                <a:cubicBezTo>
                  <a:pt x="4519094" y="924168"/>
                  <a:pt x="4525657" y="930002"/>
                  <a:pt x="4525657" y="938024"/>
                </a:cubicBezTo>
                <a:cubicBezTo>
                  <a:pt x="4525657" y="943858"/>
                  <a:pt x="4519094" y="950422"/>
                  <a:pt x="4513260" y="950422"/>
                </a:cubicBezTo>
                <a:cubicBezTo>
                  <a:pt x="4505238" y="950422"/>
                  <a:pt x="4499404" y="943858"/>
                  <a:pt x="4499404" y="938024"/>
                </a:cubicBezTo>
                <a:cubicBezTo>
                  <a:pt x="4499404" y="930002"/>
                  <a:pt x="4505238" y="924168"/>
                  <a:pt x="4513260" y="924168"/>
                </a:cubicBezTo>
                <a:close/>
                <a:moveTo>
                  <a:pt x="4439056" y="924168"/>
                </a:moveTo>
                <a:cubicBezTo>
                  <a:pt x="4445619" y="924168"/>
                  <a:pt x="4451453" y="930002"/>
                  <a:pt x="4451453" y="938024"/>
                </a:cubicBezTo>
                <a:cubicBezTo>
                  <a:pt x="4451453" y="943858"/>
                  <a:pt x="4445619" y="950422"/>
                  <a:pt x="4439056" y="950422"/>
                </a:cubicBezTo>
                <a:cubicBezTo>
                  <a:pt x="4431763" y="950422"/>
                  <a:pt x="4425200" y="943858"/>
                  <a:pt x="4425200" y="938024"/>
                </a:cubicBezTo>
                <a:cubicBezTo>
                  <a:pt x="4425200" y="930002"/>
                  <a:pt x="4431763" y="924168"/>
                  <a:pt x="4439056" y="924168"/>
                </a:cubicBezTo>
                <a:close/>
                <a:moveTo>
                  <a:pt x="4366768" y="924168"/>
                </a:moveTo>
                <a:cubicBezTo>
                  <a:pt x="4374790" y="924168"/>
                  <a:pt x="4380624" y="930002"/>
                  <a:pt x="4380624" y="938024"/>
                </a:cubicBezTo>
                <a:cubicBezTo>
                  <a:pt x="4380624" y="943858"/>
                  <a:pt x="4374790" y="950422"/>
                  <a:pt x="4366768" y="950422"/>
                </a:cubicBezTo>
                <a:cubicBezTo>
                  <a:pt x="4360934" y="950422"/>
                  <a:pt x="4354371" y="943858"/>
                  <a:pt x="4354371" y="938024"/>
                </a:cubicBezTo>
                <a:cubicBezTo>
                  <a:pt x="4354371" y="930002"/>
                  <a:pt x="4360934" y="924168"/>
                  <a:pt x="4366768" y="924168"/>
                </a:cubicBezTo>
                <a:close/>
                <a:moveTo>
                  <a:pt x="4295937" y="924168"/>
                </a:moveTo>
                <a:cubicBezTo>
                  <a:pt x="4303959" y="924168"/>
                  <a:pt x="4309793" y="930002"/>
                  <a:pt x="4309793" y="938024"/>
                </a:cubicBezTo>
                <a:cubicBezTo>
                  <a:pt x="4309793" y="943858"/>
                  <a:pt x="4303959" y="950422"/>
                  <a:pt x="4295937" y="950422"/>
                </a:cubicBezTo>
                <a:cubicBezTo>
                  <a:pt x="4290103" y="950422"/>
                  <a:pt x="4283540" y="943858"/>
                  <a:pt x="4283540" y="938024"/>
                </a:cubicBezTo>
                <a:cubicBezTo>
                  <a:pt x="4283540" y="930002"/>
                  <a:pt x="4290103" y="924168"/>
                  <a:pt x="4295937" y="924168"/>
                </a:cubicBezTo>
                <a:close/>
                <a:moveTo>
                  <a:pt x="4225107" y="924168"/>
                </a:moveTo>
                <a:cubicBezTo>
                  <a:pt x="4233129" y="924168"/>
                  <a:pt x="4238963" y="930002"/>
                  <a:pt x="4238963" y="938024"/>
                </a:cubicBezTo>
                <a:cubicBezTo>
                  <a:pt x="4238963" y="943858"/>
                  <a:pt x="4233129" y="950422"/>
                  <a:pt x="4225107" y="950422"/>
                </a:cubicBezTo>
                <a:cubicBezTo>
                  <a:pt x="4217085" y="950422"/>
                  <a:pt x="4212710" y="943858"/>
                  <a:pt x="4212710" y="938024"/>
                </a:cubicBezTo>
                <a:cubicBezTo>
                  <a:pt x="4212710" y="930002"/>
                  <a:pt x="4217085" y="924168"/>
                  <a:pt x="4225107" y="924168"/>
                </a:cubicBezTo>
                <a:close/>
                <a:moveTo>
                  <a:pt x="4153295" y="924168"/>
                </a:moveTo>
                <a:cubicBezTo>
                  <a:pt x="4161078" y="924168"/>
                  <a:pt x="4168083" y="930002"/>
                  <a:pt x="4168083" y="938024"/>
                </a:cubicBezTo>
                <a:cubicBezTo>
                  <a:pt x="4168083" y="943858"/>
                  <a:pt x="4161078" y="950422"/>
                  <a:pt x="4153295" y="950422"/>
                </a:cubicBezTo>
                <a:cubicBezTo>
                  <a:pt x="4144733" y="950422"/>
                  <a:pt x="4138507" y="943858"/>
                  <a:pt x="4138507" y="938024"/>
                </a:cubicBezTo>
                <a:cubicBezTo>
                  <a:pt x="4138507" y="930002"/>
                  <a:pt x="4144733" y="924168"/>
                  <a:pt x="4153295" y="924168"/>
                </a:cubicBezTo>
                <a:close/>
                <a:moveTo>
                  <a:pt x="4082465" y="924168"/>
                </a:moveTo>
                <a:cubicBezTo>
                  <a:pt x="4090249" y="924168"/>
                  <a:pt x="4097254" y="930002"/>
                  <a:pt x="4097254" y="938024"/>
                </a:cubicBezTo>
                <a:cubicBezTo>
                  <a:pt x="4097254" y="943858"/>
                  <a:pt x="4090249" y="950422"/>
                  <a:pt x="4082465" y="950422"/>
                </a:cubicBezTo>
                <a:cubicBezTo>
                  <a:pt x="4073903" y="950422"/>
                  <a:pt x="4067676" y="943858"/>
                  <a:pt x="4067676" y="938024"/>
                </a:cubicBezTo>
                <a:cubicBezTo>
                  <a:pt x="4067676" y="930002"/>
                  <a:pt x="4073903" y="924168"/>
                  <a:pt x="4082465" y="924168"/>
                </a:cubicBezTo>
                <a:close/>
                <a:moveTo>
                  <a:pt x="4011635" y="924168"/>
                </a:moveTo>
                <a:cubicBezTo>
                  <a:pt x="4019418" y="924168"/>
                  <a:pt x="4026423" y="930002"/>
                  <a:pt x="4026423" y="938024"/>
                </a:cubicBezTo>
                <a:cubicBezTo>
                  <a:pt x="4026423" y="943858"/>
                  <a:pt x="4019418" y="950422"/>
                  <a:pt x="4011635" y="950422"/>
                </a:cubicBezTo>
                <a:cubicBezTo>
                  <a:pt x="4003073" y="950422"/>
                  <a:pt x="3996847" y="943858"/>
                  <a:pt x="3996847" y="938024"/>
                </a:cubicBezTo>
                <a:cubicBezTo>
                  <a:pt x="3996847" y="930002"/>
                  <a:pt x="4003073" y="924168"/>
                  <a:pt x="4011635" y="924168"/>
                </a:cubicBezTo>
                <a:close/>
                <a:moveTo>
                  <a:pt x="3939871" y="924168"/>
                </a:moveTo>
                <a:cubicBezTo>
                  <a:pt x="3947893" y="924168"/>
                  <a:pt x="3952268" y="930002"/>
                  <a:pt x="3952268" y="938024"/>
                </a:cubicBezTo>
                <a:cubicBezTo>
                  <a:pt x="3952268" y="945317"/>
                  <a:pt x="3947893" y="950422"/>
                  <a:pt x="3939871" y="950422"/>
                </a:cubicBezTo>
                <a:cubicBezTo>
                  <a:pt x="3932578" y="950422"/>
                  <a:pt x="3926015" y="945317"/>
                  <a:pt x="3926015" y="938024"/>
                </a:cubicBezTo>
                <a:cubicBezTo>
                  <a:pt x="3926015" y="930002"/>
                  <a:pt x="3932578" y="924168"/>
                  <a:pt x="3939871" y="924168"/>
                </a:cubicBezTo>
                <a:close/>
                <a:moveTo>
                  <a:pt x="3869042" y="924168"/>
                </a:moveTo>
                <a:cubicBezTo>
                  <a:pt x="3875605" y="924168"/>
                  <a:pt x="3881439" y="930002"/>
                  <a:pt x="3881439" y="938024"/>
                </a:cubicBezTo>
                <a:cubicBezTo>
                  <a:pt x="3881439" y="945317"/>
                  <a:pt x="3875605" y="950422"/>
                  <a:pt x="3869042" y="950422"/>
                </a:cubicBezTo>
                <a:cubicBezTo>
                  <a:pt x="3861749" y="950422"/>
                  <a:pt x="3855186" y="945317"/>
                  <a:pt x="3855186" y="938024"/>
                </a:cubicBezTo>
                <a:cubicBezTo>
                  <a:pt x="3855186" y="930002"/>
                  <a:pt x="3861749" y="924168"/>
                  <a:pt x="3869042" y="924168"/>
                </a:cubicBezTo>
                <a:close/>
                <a:moveTo>
                  <a:pt x="3798211" y="924168"/>
                </a:moveTo>
                <a:cubicBezTo>
                  <a:pt x="3804774" y="924168"/>
                  <a:pt x="3810608" y="930002"/>
                  <a:pt x="3810608" y="938024"/>
                </a:cubicBezTo>
                <a:cubicBezTo>
                  <a:pt x="3810608" y="945317"/>
                  <a:pt x="3804774" y="950422"/>
                  <a:pt x="3798211" y="950422"/>
                </a:cubicBezTo>
                <a:cubicBezTo>
                  <a:pt x="3790918" y="950422"/>
                  <a:pt x="3784355" y="945317"/>
                  <a:pt x="3784355" y="938024"/>
                </a:cubicBezTo>
                <a:cubicBezTo>
                  <a:pt x="3784355" y="930002"/>
                  <a:pt x="3790918" y="924168"/>
                  <a:pt x="3798211" y="924168"/>
                </a:cubicBezTo>
                <a:close/>
                <a:moveTo>
                  <a:pt x="3725922" y="924168"/>
                </a:moveTo>
                <a:cubicBezTo>
                  <a:pt x="3733944" y="924168"/>
                  <a:pt x="3739778" y="930002"/>
                  <a:pt x="3739778" y="938024"/>
                </a:cubicBezTo>
                <a:cubicBezTo>
                  <a:pt x="3739778" y="945317"/>
                  <a:pt x="3733944" y="950422"/>
                  <a:pt x="3725922" y="950422"/>
                </a:cubicBezTo>
                <a:cubicBezTo>
                  <a:pt x="3719359" y="950422"/>
                  <a:pt x="3713525" y="945317"/>
                  <a:pt x="3713525" y="938024"/>
                </a:cubicBezTo>
                <a:cubicBezTo>
                  <a:pt x="3713525" y="930002"/>
                  <a:pt x="3719359" y="924168"/>
                  <a:pt x="3725922" y="924168"/>
                </a:cubicBezTo>
                <a:close/>
                <a:moveTo>
                  <a:pt x="3655091" y="924168"/>
                </a:moveTo>
                <a:cubicBezTo>
                  <a:pt x="3662384" y="924168"/>
                  <a:pt x="3668947" y="930002"/>
                  <a:pt x="3668947" y="938024"/>
                </a:cubicBezTo>
                <a:cubicBezTo>
                  <a:pt x="3668947" y="945317"/>
                  <a:pt x="3662384" y="950422"/>
                  <a:pt x="3655091" y="950422"/>
                </a:cubicBezTo>
                <a:cubicBezTo>
                  <a:pt x="3647069" y="950422"/>
                  <a:pt x="3642694" y="945317"/>
                  <a:pt x="3642694" y="938024"/>
                </a:cubicBezTo>
                <a:cubicBezTo>
                  <a:pt x="3642694" y="930002"/>
                  <a:pt x="3647069" y="924168"/>
                  <a:pt x="3655091" y="924168"/>
                </a:cubicBezTo>
                <a:close/>
                <a:moveTo>
                  <a:pt x="3583280" y="924168"/>
                </a:moveTo>
                <a:cubicBezTo>
                  <a:pt x="3591064" y="924168"/>
                  <a:pt x="3598069" y="930002"/>
                  <a:pt x="3598069" y="938024"/>
                </a:cubicBezTo>
                <a:cubicBezTo>
                  <a:pt x="3598069" y="945317"/>
                  <a:pt x="3591064" y="950422"/>
                  <a:pt x="3583280" y="950422"/>
                </a:cubicBezTo>
                <a:cubicBezTo>
                  <a:pt x="3574718" y="950422"/>
                  <a:pt x="3568491" y="945317"/>
                  <a:pt x="3568491" y="938024"/>
                </a:cubicBezTo>
                <a:cubicBezTo>
                  <a:pt x="3568491" y="930002"/>
                  <a:pt x="3574718" y="924168"/>
                  <a:pt x="3583280" y="924168"/>
                </a:cubicBezTo>
                <a:close/>
                <a:moveTo>
                  <a:pt x="941441" y="856710"/>
                </a:moveTo>
                <a:cubicBezTo>
                  <a:pt x="949463" y="856710"/>
                  <a:pt x="953839" y="861085"/>
                  <a:pt x="953839" y="869107"/>
                </a:cubicBezTo>
                <a:cubicBezTo>
                  <a:pt x="953839" y="876400"/>
                  <a:pt x="949463" y="882964"/>
                  <a:pt x="941441" y="882964"/>
                </a:cubicBezTo>
                <a:cubicBezTo>
                  <a:pt x="934149" y="882964"/>
                  <a:pt x="927585" y="876400"/>
                  <a:pt x="927585" y="869107"/>
                </a:cubicBezTo>
                <a:cubicBezTo>
                  <a:pt x="927585" y="861085"/>
                  <a:pt x="934149" y="856710"/>
                  <a:pt x="941441" y="856710"/>
                </a:cubicBezTo>
                <a:close/>
                <a:moveTo>
                  <a:pt x="870610" y="856710"/>
                </a:moveTo>
                <a:cubicBezTo>
                  <a:pt x="877174" y="856710"/>
                  <a:pt x="883008" y="861085"/>
                  <a:pt x="883008" y="869107"/>
                </a:cubicBezTo>
                <a:cubicBezTo>
                  <a:pt x="883008" y="876400"/>
                  <a:pt x="877174" y="882964"/>
                  <a:pt x="870610" y="882964"/>
                </a:cubicBezTo>
                <a:cubicBezTo>
                  <a:pt x="863318" y="882964"/>
                  <a:pt x="856754" y="876400"/>
                  <a:pt x="856754" y="869107"/>
                </a:cubicBezTo>
                <a:cubicBezTo>
                  <a:pt x="856754" y="861085"/>
                  <a:pt x="863318" y="856710"/>
                  <a:pt x="870610" y="856710"/>
                </a:cubicBezTo>
                <a:close/>
                <a:moveTo>
                  <a:pt x="799780" y="856710"/>
                </a:moveTo>
                <a:cubicBezTo>
                  <a:pt x="806344" y="856710"/>
                  <a:pt x="812178" y="861085"/>
                  <a:pt x="812178" y="869107"/>
                </a:cubicBezTo>
                <a:cubicBezTo>
                  <a:pt x="812178" y="876400"/>
                  <a:pt x="806344" y="882964"/>
                  <a:pt x="799780" y="882964"/>
                </a:cubicBezTo>
                <a:cubicBezTo>
                  <a:pt x="792487" y="882964"/>
                  <a:pt x="785924" y="876400"/>
                  <a:pt x="785924" y="869107"/>
                </a:cubicBezTo>
                <a:cubicBezTo>
                  <a:pt x="785924" y="861085"/>
                  <a:pt x="792487" y="856710"/>
                  <a:pt x="799780" y="856710"/>
                </a:cubicBezTo>
                <a:close/>
                <a:moveTo>
                  <a:pt x="724119" y="856710"/>
                </a:moveTo>
                <a:cubicBezTo>
                  <a:pt x="731411" y="856710"/>
                  <a:pt x="737976" y="861085"/>
                  <a:pt x="737976" y="869107"/>
                </a:cubicBezTo>
                <a:cubicBezTo>
                  <a:pt x="737976" y="876400"/>
                  <a:pt x="731411" y="882964"/>
                  <a:pt x="724119" y="882964"/>
                </a:cubicBezTo>
                <a:cubicBezTo>
                  <a:pt x="717555" y="882964"/>
                  <a:pt x="711721" y="876400"/>
                  <a:pt x="711721" y="869107"/>
                </a:cubicBezTo>
                <a:cubicBezTo>
                  <a:pt x="711721" y="861085"/>
                  <a:pt x="717555" y="856710"/>
                  <a:pt x="724119" y="856710"/>
                </a:cubicBezTo>
                <a:close/>
                <a:moveTo>
                  <a:pt x="653288" y="856710"/>
                </a:moveTo>
                <a:cubicBezTo>
                  <a:pt x="660580" y="856710"/>
                  <a:pt x="667144" y="861085"/>
                  <a:pt x="667144" y="869107"/>
                </a:cubicBezTo>
                <a:cubicBezTo>
                  <a:pt x="667144" y="876400"/>
                  <a:pt x="660580" y="882964"/>
                  <a:pt x="653288" y="882964"/>
                </a:cubicBezTo>
                <a:cubicBezTo>
                  <a:pt x="645266" y="882964"/>
                  <a:pt x="640891" y="876400"/>
                  <a:pt x="640891" y="869107"/>
                </a:cubicBezTo>
                <a:cubicBezTo>
                  <a:pt x="640891" y="861085"/>
                  <a:pt x="645266" y="856710"/>
                  <a:pt x="653288" y="856710"/>
                </a:cubicBezTo>
                <a:close/>
                <a:moveTo>
                  <a:pt x="584851" y="856710"/>
                </a:moveTo>
                <a:cubicBezTo>
                  <a:pt x="592633" y="856710"/>
                  <a:pt x="599638" y="861085"/>
                  <a:pt x="599638" y="869107"/>
                </a:cubicBezTo>
                <a:cubicBezTo>
                  <a:pt x="599638" y="876400"/>
                  <a:pt x="592633" y="882964"/>
                  <a:pt x="584851" y="882964"/>
                </a:cubicBezTo>
                <a:cubicBezTo>
                  <a:pt x="576288" y="882964"/>
                  <a:pt x="570061" y="876400"/>
                  <a:pt x="570061" y="869107"/>
                </a:cubicBezTo>
                <a:cubicBezTo>
                  <a:pt x="570061" y="861085"/>
                  <a:pt x="576288" y="856710"/>
                  <a:pt x="584851" y="856710"/>
                </a:cubicBezTo>
                <a:close/>
                <a:moveTo>
                  <a:pt x="513649" y="856710"/>
                </a:moveTo>
                <a:cubicBezTo>
                  <a:pt x="521998" y="856710"/>
                  <a:pt x="528826" y="861085"/>
                  <a:pt x="528826" y="869107"/>
                </a:cubicBezTo>
                <a:cubicBezTo>
                  <a:pt x="528826" y="876400"/>
                  <a:pt x="521998" y="882964"/>
                  <a:pt x="513649" y="882964"/>
                </a:cubicBezTo>
                <a:cubicBezTo>
                  <a:pt x="506060" y="882964"/>
                  <a:pt x="499230" y="876400"/>
                  <a:pt x="499230" y="869107"/>
                </a:cubicBezTo>
                <a:cubicBezTo>
                  <a:pt x="499230" y="861085"/>
                  <a:pt x="506060" y="856710"/>
                  <a:pt x="513649" y="856710"/>
                </a:cubicBezTo>
                <a:close/>
                <a:moveTo>
                  <a:pt x="439816" y="856710"/>
                </a:moveTo>
                <a:cubicBezTo>
                  <a:pt x="448379" y="856710"/>
                  <a:pt x="454606" y="861085"/>
                  <a:pt x="454606" y="869107"/>
                </a:cubicBezTo>
                <a:cubicBezTo>
                  <a:pt x="454606" y="876400"/>
                  <a:pt x="448379" y="882964"/>
                  <a:pt x="439816" y="882964"/>
                </a:cubicBezTo>
                <a:cubicBezTo>
                  <a:pt x="432032" y="882964"/>
                  <a:pt x="425028" y="876400"/>
                  <a:pt x="425028" y="869107"/>
                </a:cubicBezTo>
                <a:cubicBezTo>
                  <a:pt x="425028" y="861085"/>
                  <a:pt x="432032" y="856710"/>
                  <a:pt x="439816" y="856710"/>
                </a:cubicBezTo>
                <a:close/>
                <a:moveTo>
                  <a:pt x="368053" y="856710"/>
                </a:moveTo>
                <a:cubicBezTo>
                  <a:pt x="376076" y="856710"/>
                  <a:pt x="380451" y="861085"/>
                  <a:pt x="380451" y="869107"/>
                </a:cubicBezTo>
                <a:cubicBezTo>
                  <a:pt x="380451" y="876400"/>
                  <a:pt x="376076" y="882964"/>
                  <a:pt x="368053" y="882964"/>
                </a:cubicBezTo>
                <a:cubicBezTo>
                  <a:pt x="360761" y="882964"/>
                  <a:pt x="354198" y="876400"/>
                  <a:pt x="354198" y="869107"/>
                </a:cubicBezTo>
                <a:cubicBezTo>
                  <a:pt x="354198" y="861085"/>
                  <a:pt x="360761" y="856710"/>
                  <a:pt x="368053" y="856710"/>
                </a:cubicBezTo>
                <a:close/>
                <a:moveTo>
                  <a:pt x="297222" y="856710"/>
                </a:moveTo>
                <a:cubicBezTo>
                  <a:pt x="303785" y="856710"/>
                  <a:pt x="309618" y="861085"/>
                  <a:pt x="309618" y="869107"/>
                </a:cubicBezTo>
                <a:cubicBezTo>
                  <a:pt x="309618" y="876400"/>
                  <a:pt x="303785" y="882964"/>
                  <a:pt x="297222" y="882964"/>
                </a:cubicBezTo>
                <a:cubicBezTo>
                  <a:pt x="289929" y="882964"/>
                  <a:pt x="283366" y="876400"/>
                  <a:pt x="283366" y="869107"/>
                </a:cubicBezTo>
                <a:cubicBezTo>
                  <a:pt x="283366" y="862544"/>
                  <a:pt x="289929" y="856710"/>
                  <a:pt x="297222" y="856710"/>
                </a:cubicBezTo>
                <a:close/>
                <a:moveTo>
                  <a:pt x="226393" y="856710"/>
                </a:moveTo>
                <a:cubicBezTo>
                  <a:pt x="232228" y="856710"/>
                  <a:pt x="238791" y="862544"/>
                  <a:pt x="238791" y="869107"/>
                </a:cubicBezTo>
                <a:cubicBezTo>
                  <a:pt x="238791" y="876400"/>
                  <a:pt x="232228" y="882964"/>
                  <a:pt x="226393" y="882964"/>
                </a:cubicBezTo>
                <a:cubicBezTo>
                  <a:pt x="218370" y="882964"/>
                  <a:pt x="212537" y="876400"/>
                  <a:pt x="212537" y="869107"/>
                </a:cubicBezTo>
                <a:cubicBezTo>
                  <a:pt x="212537" y="862544"/>
                  <a:pt x="218370" y="856710"/>
                  <a:pt x="226393" y="856710"/>
                </a:cubicBezTo>
                <a:close/>
                <a:moveTo>
                  <a:pt x="154097" y="856710"/>
                </a:moveTo>
                <a:cubicBezTo>
                  <a:pt x="161389" y="856710"/>
                  <a:pt x="167953" y="862544"/>
                  <a:pt x="167953" y="869107"/>
                </a:cubicBezTo>
                <a:cubicBezTo>
                  <a:pt x="167953" y="876400"/>
                  <a:pt x="161389" y="882964"/>
                  <a:pt x="154097" y="882964"/>
                </a:cubicBezTo>
                <a:cubicBezTo>
                  <a:pt x="147533" y="882964"/>
                  <a:pt x="141699" y="876400"/>
                  <a:pt x="141699" y="869107"/>
                </a:cubicBezTo>
                <a:cubicBezTo>
                  <a:pt x="141699" y="862544"/>
                  <a:pt x="147533" y="856710"/>
                  <a:pt x="154097" y="856710"/>
                </a:cubicBezTo>
                <a:close/>
                <a:moveTo>
                  <a:pt x="83267" y="856710"/>
                </a:moveTo>
                <a:cubicBezTo>
                  <a:pt x="90560" y="856710"/>
                  <a:pt x="97123" y="862544"/>
                  <a:pt x="97123" y="869107"/>
                </a:cubicBezTo>
                <a:cubicBezTo>
                  <a:pt x="97123" y="876400"/>
                  <a:pt x="90560" y="882964"/>
                  <a:pt x="83267" y="882964"/>
                </a:cubicBezTo>
                <a:cubicBezTo>
                  <a:pt x="76704" y="882964"/>
                  <a:pt x="70870" y="876400"/>
                  <a:pt x="70870" y="869107"/>
                </a:cubicBezTo>
                <a:cubicBezTo>
                  <a:pt x="70870" y="862544"/>
                  <a:pt x="76704" y="856710"/>
                  <a:pt x="83267" y="856710"/>
                </a:cubicBezTo>
                <a:close/>
                <a:moveTo>
                  <a:pt x="12032" y="856710"/>
                </a:moveTo>
                <a:cubicBezTo>
                  <a:pt x="20276" y="856710"/>
                  <a:pt x="26273" y="862544"/>
                  <a:pt x="26273" y="869107"/>
                </a:cubicBezTo>
                <a:cubicBezTo>
                  <a:pt x="26273" y="876400"/>
                  <a:pt x="20276" y="882964"/>
                  <a:pt x="12032" y="882964"/>
                </a:cubicBezTo>
                <a:cubicBezTo>
                  <a:pt x="4536" y="882964"/>
                  <a:pt x="39" y="876400"/>
                  <a:pt x="39" y="869107"/>
                </a:cubicBezTo>
                <a:cubicBezTo>
                  <a:pt x="39" y="862544"/>
                  <a:pt x="4536" y="856710"/>
                  <a:pt x="12032" y="856710"/>
                </a:cubicBezTo>
                <a:close/>
                <a:moveTo>
                  <a:pt x="6368340" y="853339"/>
                </a:moveTo>
                <a:cubicBezTo>
                  <a:pt x="6376362" y="853339"/>
                  <a:pt x="6380737" y="860169"/>
                  <a:pt x="6380737" y="867757"/>
                </a:cubicBezTo>
                <a:cubicBezTo>
                  <a:pt x="6380737" y="876105"/>
                  <a:pt x="6376362" y="882935"/>
                  <a:pt x="6368340" y="882935"/>
                </a:cubicBezTo>
                <a:cubicBezTo>
                  <a:pt x="6361047" y="882935"/>
                  <a:pt x="6354484" y="876105"/>
                  <a:pt x="6354484" y="867757"/>
                </a:cubicBezTo>
                <a:cubicBezTo>
                  <a:pt x="6354484" y="860169"/>
                  <a:pt x="6361047" y="853339"/>
                  <a:pt x="6368340" y="853339"/>
                </a:cubicBezTo>
                <a:close/>
                <a:moveTo>
                  <a:pt x="6297511" y="853339"/>
                </a:moveTo>
                <a:cubicBezTo>
                  <a:pt x="6304074" y="853339"/>
                  <a:pt x="6309908" y="860169"/>
                  <a:pt x="6309908" y="867757"/>
                </a:cubicBezTo>
                <a:cubicBezTo>
                  <a:pt x="6309908" y="876105"/>
                  <a:pt x="6304074" y="882935"/>
                  <a:pt x="6297511" y="882935"/>
                </a:cubicBezTo>
                <a:cubicBezTo>
                  <a:pt x="6290218" y="882935"/>
                  <a:pt x="6283655" y="876105"/>
                  <a:pt x="6283655" y="867757"/>
                </a:cubicBezTo>
                <a:cubicBezTo>
                  <a:pt x="6283655" y="860169"/>
                  <a:pt x="6290218" y="853339"/>
                  <a:pt x="6297511" y="853339"/>
                </a:cubicBezTo>
                <a:close/>
                <a:moveTo>
                  <a:pt x="6226679" y="853339"/>
                </a:moveTo>
                <a:cubicBezTo>
                  <a:pt x="6233242" y="853339"/>
                  <a:pt x="6239076" y="860169"/>
                  <a:pt x="6239076" y="867757"/>
                </a:cubicBezTo>
                <a:cubicBezTo>
                  <a:pt x="6239076" y="876105"/>
                  <a:pt x="6233242" y="882935"/>
                  <a:pt x="6226679" y="882935"/>
                </a:cubicBezTo>
                <a:cubicBezTo>
                  <a:pt x="6219386" y="882935"/>
                  <a:pt x="6212823" y="876105"/>
                  <a:pt x="6212823" y="867757"/>
                </a:cubicBezTo>
                <a:cubicBezTo>
                  <a:pt x="6212823" y="860169"/>
                  <a:pt x="6219386" y="855615"/>
                  <a:pt x="6226679" y="853339"/>
                </a:cubicBezTo>
                <a:close/>
                <a:moveTo>
                  <a:pt x="6154391" y="853339"/>
                </a:moveTo>
                <a:cubicBezTo>
                  <a:pt x="6161684" y="853339"/>
                  <a:pt x="6168247" y="857714"/>
                  <a:pt x="6168247" y="865007"/>
                </a:cubicBezTo>
                <a:cubicBezTo>
                  <a:pt x="6168247" y="873029"/>
                  <a:pt x="6161684" y="879593"/>
                  <a:pt x="6154391" y="879593"/>
                </a:cubicBezTo>
                <a:cubicBezTo>
                  <a:pt x="6147828" y="879593"/>
                  <a:pt x="6141994" y="873029"/>
                  <a:pt x="6141994" y="865007"/>
                </a:cubicBezTo>
                <a:cubicBezTo>
                  <a:pt x="6141994" y="857714"/>
                  <a:pt x="6147828" y="853339"/>
                  <a:pt x="6154391" y="853339"/>
                </a:cubicBezTo>
                <a:close/>
                <a:moveTo>
                  <a:pt x="6083559" y="853339"/>
                </a:moveTo>
                <a:cubicBezTo>
                  <a:pt x="6090852" y="853339"/>
                  <a:pt x="6097415" y="857714"/>
                  <a:pt x="6097415" y="865007"/>
                </a:cubicBezTo>
                <a:cubicBezTo>
                  <a:pt x="6097415" y="873029"/>
                  <a:pt x="6090852" y="879593"/>
                  <a:pt x="6083559" y="879593"/>
                </a:cubicBezTo>
                <a:cubicBezTo>
                  <a:pt x="6076996" y="879593"/>
                  <a:pt x="6071162" y="873029"/>
                  <a:pt x="6071162" y="865007"/>
                </a:cubicBezTo>
                <a:cubicBezTo>
                  <a:pt x="6071162" y="857714"/>
                  <a:pt x="6075537" y="853339"/>
                  <a:pt x="6083559" y="853339"/>
                </a:cubicBezTo>
                <a:close/>
                <a:moveTo>
                  <a:pt x="6011748" y="853339"/>
                </a:moveTo>
                <a:cubicBezTo>
                  <a:pt x="6019532" y="853339"/>
                  <a:pt x="6026537" y="857714"/>
                  <a:pt x="6026537" y="865007"/>
                </a:cubicBezTo>
                <a:cubicBezTo>
                  <a:pt x="6026537" y="873029"/>
                  <a:pt x="6019532" y="879593"/>
                  <a:pt x="6011748" y="879593"/>
                </a:cubicBezTo>
                <a:cubicBezTo>
                  <a:pt x="6003186" y="879593"/>
                  <a:pt x="5996959" y="873029"/>
                  <a:pt x="5996959" y="865007"/>
                </a:cubicBezTo>
                <a:cubicBezTo>
                  <a:pt x="5996959" y="857714"/>
                  <a:pt x="6003186" y="853339"/>
                  <a:pt x="6011748" y="853339"/>
                </a:cubicBezTo>
                <a:close/>
                <a:moveTo>
                  <a:pt x="5940548" y="853339"/>
                </a:moveTo>
                <a:cubicBezTo>
                  <a:pt x="5948896" y="853339"/>
                  <a:pt x="5955726" y="857714"/>
                  <a:pt x="5955726" y="865007"/>
                </a:cubicBezTo>
                <a:cubicBezTo>
                  <a:pt x="5955726" y="873029"/>
                  <a:pt x="5948896" y="879593"/>
                  <a:pt x="5940548" y="879593"/>
                </a:cubicBezTo>
                <a:cubicBezTo>
                  <a:pt x="5932960" y="879593"/>
                  <a:pt x="5926130" y="873029"/>
                  <a:pt x="5926130" y="865007"/>
                </a:cubicBezTo>
                <a:cubicBezTo>
                  <a:pt x="5926130" y="857714"/>
                  <a:pt x="5932960" y="853339"/>
                  <a:pt x="5940548" y="853339"/>
                </a:cubicBezTo>
                <a:close/>
                <a:moveTo>
                  <a:pt x="5870088" y="853339"/>
                </a:moveTo>
                <a:cubicBezTo>
                  <a:pt x="5878650" y="853339"/>
                  <a:pt x="5884877" y="857714"/>
                  <a:pt x="5884877" y="865007"/>
                </a:cubicBezTo>
                <a:cubicBezTo>
                  <a:pt x="5884877" y="873029"/>
                  <a:pt x="5878650" y="879593"/>
                  <a:pt x="5870088" y="879593"/>
                </a:cubicBezTo>
                <a:cubicBezTo>
                  <a:pt x="5862304" y="879593"/>
                  <a:pt x="5855299" y="873029"/>
                  <a:pt x="5855299" y="865007"/>
                </a:cubicBezTo>
                <a:cubicBezTo>
                  <a:pt x="5855299" y="857714"/>
                  <a:pt x="5862304" y="853339"/>
                  <a:pt x="5870088" y="853339"/>
                </a:cubicBezTo>
                <a:close/>
                <a:moveTo>
                  <a:pt x="5798325" y="853339"/>
                </a:moveTo>
                <a:cubicBezTo>
                  <a:pt x="5806347" y="853339"/>
                  <a:pt x="5810722" y="857714"/>
                  <a:pt x="5810722" y="865007"/>
                </a:cubicBezTo>
                <a:cubicBezTo>
                  <a:pt x="5810722" y="873029"/>
                  <a:pt x="5806347" y="879593"/>
                  <a:pt x="5798325" y="879593"/>
                </a:cubicBezTo>
                <a:cubicBezTo>
                  <a:pt x="5791032" y="879593"/>
                  <a:pt x="5784469" y="873029"/>
                  <a:pt x="5784469" y="865007"/>
                </a:cubicBezTo>
                <a:cubicBezTo>
                  <a:pt x="5784469" y="857714"/>
                  <a:pt x="5791032" y="853339"/>
                  <a:pt x="5798325" y="853339"/>
                </a:cubicBezTo>
                <a:close/>
                <a:moveTo>
                  <a:pt x="5724122" y="853339"/>
                </a:moveTo>
                <a:cubicBezTo>
                  <a:pt x="5730685" y="853339"/>
                  <a:pt x="5736519" y="857714"/>
                  <a:pt x="5736519" y="865007"/>
                </a:cubicBezTo>
                <a:cubicBezTo>
                  <a:pt x="5736519" y="873029"/>
                  <a:pt x="5730685" y="879593"/>
                  <a:pt x="5724122" y="879593"/>
                </a:cubicBezTo>
                <a:cubicBezTo>
                  <a:pt x="5716100" y="879593"/>
                  <a:pt x="5710266" y="873029"/>
                  <a:pt x="5710266" y="865007"/>
                </a:cubicBezTo>
                <a:cubicBezTo>
                  <a:pt x="5710266" y="857714"/>
                  <a:pt x="5716100" y="853339"/>
                  <a:pt x="5724122" y="853339"/>
                </a:cubicBezTo>
                <a:close/>
                <a:moveTo>
                  <a:pt x="5653291" y="853339"/>
                </a:moveTo>
                <a:cubicBezTo>
                  <a:pt x="5659125" y="853339"/>
                  <a:pt x="5665688" y="857714"/>
                  <a:pt x="5665688" y="865007"/>
                </a:cubicBezTo>
                <a:cubicBezTo>
                  <a:pt x="5665688" y="873029"/>
                  <a:pt x="5659125" y="879593"/>
                  <a:pt x="5653291" y="879593"/>
                </a:cubicBezTo>
                <a:cubicBezTo>
                  <a:pt x="5645269" y="879593"/>
                  <a:pt x="5639435" y="873029"/>
                  <a:pt x="5639435" y="865007"/>
                </a:cubicBezTo>
                <a:cubicBezTo>
                  <a:pt x="5639435" y="857714"/>
                  <a:pt x="5645269" y="853339"/>
                  <a:pt x="5653291" y="853339"/>
                </a:cubicBezTo>
                <a:close/>
                <a:moveTo>
                  <a:pt x="5581002" y="853339"/>
                </a:moveTo>
                <a:cubicBezTo>
                  <a:pt x="5588295" y="853339"/>
                  <a:pt x="5594858" y="857714"/>
                  <a:pt x="5594858" y="865007"/>
                </a:cubicBezTo>
                <a:cubicBezTo>
                  <a:pt x="5594858" y="873029"/>
                  <a:pt x="5588295" y="879593"/>
                  <a:pt x="5581002" y="879593"/>
                </a:cubicBezTo>
                <a:cubicBezTo>
                  <a:pt x="5574439" y="879593"/>
                  <a:pt x="5568605" y="873029"/>
                  <a:pt x="5568605" y="865007"/>
                </a:cubicBezTo>
                <a:cubicBezTo>
                  <a:pt x="5568605" y="859173"/>
                  <a:pt x="5574439" y="853339"/>
                  <a:pt x="5581002" y="853339"/>
                </a:cubicBezTo>
                <a:close/>
                <a:moveTo>
                  <a:pt x="5510171" y="853339"/>
                </a:moveTo>
                <a:cubicBezTo>
                  <a:pt x="5517464" y="853339"/>
                  <a:pt x="5524027" y="859173"/>
                  <a:pt x="5524027" y="865007"/>
                </a:cubicBezTo>
                <a:cubicBezTo>
                  <a:pt x="5524027" y="873029"/>
                  <a:pt x="5517464" y="879593"/>
                  <a:pt x="5510171" y="879593"/>
                </a:cubicBezTo>
                <a:cubicBezTo>
                  <a:pt x="5503608" y="879593"/>
                  <a:pt x="5497774" y="873029"/>
                  <a:pt x="5497774" y="865007"/>
                </a:cubicBezTo>
                <a:cubicBezTo>
                  <a:pt x="5497774" y="859173"/>
                  <a:pt x="5503608" y="853339"/>
                  <a:pt x="5510171" y="853339"/>
                </a:cubicBezTo>
                <a:close/>
                <a:moveTo>
                  <a:pt x="5438937" y="853339"/>
                </a:moveTo>
                <a:cubicBezTo>
                  <a:pt x="5447182" y="853339"/>
                  <a:pt x="5453178" y="859173"/>
                  <a:pt x="5453178" y="865007"/>
                </a:cubicBezTo>
                <a:cubicBezTo>
                  <a:pt x="5453178" y="873029"/>
                  <a:pt x="5447182" y="879593"/>
                  <a:pt x="5438937" y="879593"/>
                </a:cubicBezTo>
                <a:cubicBezTo>
                  <a:pt x="5431442" y="879593"/>
                  <a:pt x="5426945" y="873029"/>
                  <a:pt x="5426945" y="865007"/>
                </a:cubicBezTo>
                <a:cubicBezTo>
                  <a:pt x="5426945" y="859173"/>
                  <a:pt x="5431442" y="853339"/>
                  <a:pt x="5438937" y="853339"/>
                </a:cubicBezTo>
                <a:close/>
                <a:moveTo>
                  <a:pt x="5367530" y="853339"/>
                </a:moveTo>
                <a:cubicBezTo>
                  <a:pt x="5376092" y="853339"/>
                  <a:pt x="5382318" y="859173"/>
                  <a:pt x="5382318" y="865007"/>
                </a:cubicBezTo>
                <a:cubicBezTo>
                  <a:pt x="5382318" y="873029"/>
                  <a:pt x="5376092" y="879593"/>
                  <a:pt x="5367530" y="879593"/>
                </a:cubicBezTo>
                <a:cubicBezTo>
                  <a:pt x="5359747" y="879593"/>
                  <a:pt x="5352742" y="873029"/>
                  <a:pt x="5352742" y="865007"/>
                </a:cubicBezTo>
                <a:cubicBezTo>
                  <a:pt x="5352742" y="859173"/>
                  <a:pt x="5359747" y="853339"/>
                  <a:pt x="5367530" y="853339"/>
                </a:cubicBezTo>
                <a:close/>
                <a:moveTo>
                  <a:pt x="5296699" y="853339"/>
                </a:moveTo>
                <a:cubicBezTo>
                  <a:pt x="5305261" y="853339"/>
                  <a:pt x="5311488" y="859173"/>
                  <a:pt x="5311488" y="865007"/>
                </a:cubicBezTo>
                <a:cubicBezTo>
                  <a:pt x="5311488" y="873029"/>
                  <a:pt x="5305261" y="879593"/>
                  <a:pt x="5296699" y="879593"/>
                </a:cubicBezTo>
                <a:cubicBezTo>
                  <a:pt x="5288915" y="879593"/>
                  <a:pt x="5281910" y="873029"/>
                  <a:pt x="5281910" y="865007"/>
                </a:cubicBezTo>
                <a:cubicBezTo>
                  <a:pt x="5281910" y="859173"/>
                  <a:pt x="5288915" y="853339"/>
                  <a:pt x="5296699" y="853339"/>
                </a:cubicBezTo>
                <a:close/>
                <a:moveTo>
                  <a:pt x="5225869" y="853339"/>
                </a:moveTo>
                <a:cubicBezTo>
                  <a:pt x="5234431" y="853339"/>
                  <a:pt x="5240657" y="859173"/>
                  <a:pt x="5240657" y="865007"/>
                </a:cubicBezTo>
                <a:cubicBezTo>
                  <a:pt x="5240657" y="873029"/>
                  <a:pt x="5234431" y="879593"/>
                  <a:pt x="5225869" y="879593"/>
                </a:cubicBezTo>
                <a:cubicBezTo>
                  <a:pt x="5217307" y="879593"/>
                  <a:pt x="5211081" y="873029"/>
                  <a:pt x="5211081" y="865007"/>
                </a:cubicBezTo>
                <a:cubicBezTo>
                  <a:pt x="5211081" y="859173"/>
                  <a:pt x="5217307" y="853339"/>
                  <a:pt x="5225869" y="853339"/>
                </a:cubicBezTo>
                <a:close/>
                <a:moveTo>
                  <a:pt x="5154105" y="853339"/>
                </a:moveTo>
                <a:cubicBezTo>
                  <a:pt x="5162127" y="853339"/>
                  <a:pt x="5166502" y="859173"/>
                  <a:pt x="5166502" y="865007"/>
                </a:cubicBezTo>
                <a:cubicBezTo>
                  <a:pt x="5166502" y="873029"/>
                  <a:pt x="5162127" y="879593"/>
                  <a:pt x="5154105" y="879593"/>
                </a:cubicBezTo>
                <a:cubicBezTo>
                  <a:pt x="5146083" y="879593"/>
                  <a:pt x="5140249" y="873029"/>
                  <a:pt x="5140249" y="865007"/>
                </a:cubicBezTo>
                <a:cubicBezTo>
                  <a:pt x="5140249" y="859173"/>
                  <a:pt x="5146083" y="853339"/>
                  <a:pt x="5154105" y="853339"/>
                </a:cubicBezTo>
                <a:close/>
                <a:moveTo>
                  <a:pt x="5083276" y="853339"/>
                </a:moveTo>
                <a:cubicBezTo>
                  <a:pt x="5089110" y="853339"/>
                  <a:pt x="5095673" y="859173"/>
                  <a:pt x="5095673" y="865007"/>
                </a:cubicBezTo>
                <a:cubicBezTo>
                  <a:pt x="5095673" y="873029"/>
                  <a:pt x="5089110" y="879593"/>
                  <a:pt x="5083276" y="879593"/>
                </a:cubicBezTo>
                <a:cubicBezTo>
                  <a:pt x="5075254" y="879593"/>
                  <a:pt x="5069420" y="873029"/>
                  <a:pt x="5069420" y="865007"/>
                </a:cubicBezTo>
                <a:cubicBezTo>
                  <a:pt x="5069420" y="859173"/>
                  <a:pt x="5075254" y="853339"/>
                  <a:pt x="5083276" y="853339"/>
                </a:cubicBezTo>
                <a:close/>
                <a:moveTo>
                  <a:pt x="5012445" y="853339"/>
                </a:moveTo>
                <a:cubicBezTo>
                  <a:pt x="5018279" y="853339"/>
                  <a:pt x="5024842" y="859173"/>
                  <a:pt x="5024842" y="865007"/>
                </a:cubicBezTo>
                <a:cubicBezTo>
                  <a:pt x="5024842" y="873029"/>
                  <a:pt x="5018279" y="879593"/>
                  <a:pt x="5012445" y="879593"/>
                </a:cubicBezTo>
                <a:cubicBezTo>
                  <a:pt x="5004423" y="879593"/>
                  <a:pt x="4998589" y="873029"/>
                  <a:pt x="4998589" y="865007"/>
                </a:cubicBezTo>
                <a:cubicBezTo>
                  <a:pt x="4998589" y="859173"/>
                  <a:pt x="5004423" y="853339"/>
                  <a:pt x="5012445" y="853339"/>
                </a:cubicBezTo>
                <a:close/>
                <a:moveTo>
                  <a:pt x="4940157" y="853339"/>
                </a:moveTo>
                <a:cubicBezTo>
                  <a:pt x="4948179" y="853339"/>
                  <a:pt x="4954013" y="859173"/>
                  <a:pt x="4954013" y="865007"/>
                </a:cubicBezTo>
                <a:cubicBezTo>
                  <a:pt x="4954013" y="873029"/>
                  <a:pt x="4948179" y="879593"/>
                  <a:pt x="4940157" y="879593"/>
                </a:cubicBezTo>
                <a:cubicBezTo>
                  <a:pt x="4934323" y="879593"/>
                  <a:pt x="4927760" y="873029"/>
                  <a:pt x="4927760" y="865007"/>
                </a:cubicBezTo>
                <a:cubicBezTo>
                  <a:pt x="4927760" y="859173"/>
                  <a:pt x="4934323" y="853339"/>
                  <a:pt x="4940157" y="853339"/>
                </a:cubicBezTo>
                <a:close/>
                <a:moveTo>
                  <a:pt x="4865953" y="853339"/>
                </a:moveTo>
                <a:cubicBezTo>
                  <a:pt x="4873975" y="853339"/>
                  <a:pt x="4879809" y="859173"/>
                  <a:pt x="4879809" y="865007"/>
                </a:cubicBezTo>
                <a:cubicBezTo>
                  <a:pt x="4879809" y="873029"/>
                  <a:pt x="4873975" y="879593"/>
                  <a:pt x="4865953" y="879593"/>
                </a:cubicBezTo>
                <a:cubicBezTo>
                  <a:pt x="4858661" y="879593"/>
                  <a:pt x="4853556" y="873029"/>
                  <a:pt x="4853556" y="865007"/>
                </a:cubicBezTo>
                <a:cubicBezTo>
                  <a:pt x="4853556" y="859173"/>
                  <a:pt x="4858661" y="853339"/>
                  <a:pt x="4865953" y="853339"/>
                </a:cubicBezTo>
                <a:close/>
                <a:moveTo>
                  <a:pt x="4797514" y="853339"/>
                </a:moveTo>
                <a:cubicBezTo>
                  <a:pt x="4806076" y="853339"/>
                  <a:pt x="4812303" y="859173"/>
                  <a:pt x="4812303" y="865007"/>
                </a:cubicBezTo>
                <a:cubicBezTo>
                  <a:pt x="4812303" y="873029"/>
                  <a:pt x="4806076" y="879593"/>
                  <a:pt x="4797514" y="879593"/>
                </a:cubicBezTo>
                <a:cubicBezTo>
                  <a:pt x="4789730" y="879593"/>
                  <a:pt x="4782725" y="873029"/>
                  <a:pt x="4782725" y="865007"/>
                </a:cubicBezTo>
                <a:cubicBezTo>
                  <a:pt x="4782725" y="859173"/>
                  <a:pt x="4789730" y="853339"/>
                  <a:pt x="4797514" y="853339"/>
                </a:cubicBezTo>
                <a:close/>
                <a:moveTo>
                  <a:pt x="4726684" y="853339"/>
                </a:moveTo>
                <a:cubicBezTo>
                  <a:pt x="4735246" y="853339"/>
                  <a:pt x="4741472" y="859173"/>
                  <a:pt x="4741472" y="865007"/>
                </a:cubicBezTo>
                <a:cubicBezTo>
                  <a:pt x="4741472" y="873029"/>
                  <a:pt x="4735246" y="879593"/>
                  <a:pt x="4726684" y="879593"/>
                </a:cubicBezTo>
                <a:cubicBezTo>
                  <a:pt x="4718122" y="879593"/>
                  <a:pt x="4711896" y="873029"/>
                  <a:pt x="4711896" y="865007"/>
                </a:cubicBezTo>
                <a:cubicBezTo>
                  <a:pt x="4711896" y="859173"/>
                  <a:pt x="4718122" y="853339"/>
                  <a:pt x="4726684" y="853339"/>
                </a:cubicBezTo>
                <a:close/>
                <a:moveTo>
                  <a:pt x="4655853" y="853339"/>
                </a:moveTo>
                <a:cubicBezTo>
                  <a:pt x="4663637" y="853339"/>
                  <a:pt x="4670642" y="859173"/>
                  <a:pt x="4670642" y="865007"/>
                </a:cubicBezTo>
                <a:cubicBezTo>
                  <a:pt x="4670642" y="873029"/>
                  <a:pt x="4663637" y="879593"/>
                  <a:pt x="4655853" y="879593"/>
                </a:cubicBezTo>
                <a:cubicBezTo>
                  <a:pt x="4647291" y="879593"/>
                  <a:pt x="4641064" y="873029"/>
                  <a:pt x="4641064" y="865007"/>
                </a:cubicBezTo>
                <a:cubicBezTo>
                  <a:pt x="4641064" y="859173"/>
                  <a:pt x="4647291" y="853339"/>
                  <a:pt x="4655853" y="853339"/>
                </a:cubicBezTo>
                <a:close/>
                <a:moveTo>
                  <a:pt x="4584091" y="853339"/>
                </a:moveTo>
                <a:cubicBezTo>
                  <a:pt x="4591384" y="853339"/>
                  <a:pt x="4596488" y="859173"/>
                  <a:pt x="4596488" y="865007"/>
                </a:cubicBezTo>
                <a:cubicBezTo>
                  <a:pt x="4596488" y="873029"/>
                  <a:pt x="4591384" y="879593"/>
                  <a:pt x="4584091" y="879593"/>
                </a:cubicBezTo>
                <a:cubicBezTo>
                  <a:pt x="4576069" y="879593"/>
                  <a:pt x="4570235" y="873029"/>
                  <a:pt x="4570235" y="865007"/>
                </a:cubicBezTo>
                <a:cubicBezTo>
                  <a:pt x="4570235" y="859173"/>
                  <a:pt x="4576069" y="853339"/>
                  <a:pt x="4584091" y="853339"/>
                </a:cubicBezTo>
                <a:close/>
                <a:moveTo>
                  <a:pt x="4513260" y="853339"/>
                </a:moveTo>
                <a:cubicBezTo>
                  <a:pt x="4519094" y="853339"/>
                  <a:pt x="4525657" y="859173"/>
                  <a:pt x="4525657" y="865007"/>
                </a:cubicBezTo>
                <a:cubicBezTo>
                  <a:pt x="4525657" y="873029"/>
                  <a:pt x="4519094" y="879593"/>
                  <a:pt x="4513260" y="879593"/>
                </a:cubicBezTo>
                <a:cubicBezTo>
                  <a:pt x="4505238" y="879593"/>
                  <a:pt x="4499404" y="873029"/>
                  <a:pt x="4499404" y="865007"/>
                </a:cubicBezTo>
                <a:cubicBezTo>
                  <a:pt x="4499404" y="859173"/>
                  <a:pt x="4505238" y="853339"/>
                  <a:pt x="4513260" y="853339"/>
                </a:cubicBezTo>
                <a:close/>
                <a:moveTo>
                  <a:pt x="4439056" y="853339"/>
                </a:moveTo>
                <a:cubicBezTo>
                  <a:pt x="4445619" y="853339"/>
                  <a:pt x="4451453" y="859173"/>
                  <a:pt x="4451453" y="865007"/>
                </a:cubicBezTo>
                <a:cubicBezTo>
                  <a:pt x="4451453" y="873029"/>
                  <a:pt x="4445619" y="879593"/>
                  <a:pt x="4439056" y="879593"/>
                </a:cubicBezTo>
                <a:cubicBezTo>
                  <a:pt x="4431763" y="879593"/>
                  <a:pt x="4425200" y="873029"/>
                  <a:pt x="4425200" y="865007"/>
                </a:cubicBezTo>
                <a:cubicBezTo>
                  <a:pt x="4425200" y="859173"/>
                  <a:pt x="4431763" y="853339"/>
                  <a:pt x="4439056" y="853339"/>
                </a:cubicBezTo>
                <a:close/>
                <a:moveTo>
                  <a:pt x="4366768" y="853339"/>
                </a:moveTo>
                <a:cubicBezTo>
                  <a:pt x="4374790" y="853339"/>
                  <a:pt x="4380624" y="859173"/>
                  <a:pt x="4380624" y="865007"/>
                </a:cubicBezTo>
                <a:cubicBezTo>
                  <a:pt x="4380624" y="873029"/>
                  <a:pt x="4374790" y="879593"/>
                  <a:pt x="4366768" y="879593"/>
                </a:cubicBezTo>
                <a:cubicBezTo>
                  <a:pt x="4360934" y="879593"/>
                  <a:pt x="4354371" y="873029"/>
                  <a:pt x="4354371" y="867195"/>
                </a:cubicBezTo>
                <a:cubicBezTo>
                  <a:pt x="4354371" y="859173"/>
                  <a:pt x="4360934" y="853339"/>
                  <a:pt x="4366768" y="853339"/>
                </a:cubicBezTo>
                <a:close/>
                <a:moveTo>
                  <a:pt x="4295937" y="853339"/>
                </a:moveTo>
                <a:cubicBezTo>
                  <a:pt x="4303959" y="853339"/>
                  <a:pt x="4309793" y="859173"/>
                  <a:pt x="4309793" y="867195"/>
                </a:cubicBezTo>
                <a:cubicBezTo>
                  <a:pt x="4309793" y="873029"/>
                  <a:pt x="4303959" y="879593"/>
                  <a:pt x="4295937" y="879593"/>
                </a:cubicBezTo>
                <a:cubicBezTo>
                  <a:pt x="4290103" y="879593"/>
                  <a:pt x="4283540" y="873029"/>
                  <a:pt x="4283540" y="867195"/>
                </a:cubicBezTo>
                <a:cubicBezTo>
                  <a:pt x="4283540" y="859173"/>
                  <a:pt x="4290103" y="853339"/>
                  <a:pt x="4295937" y="853339"/>
                </a:cubicBezTo>
                <a:close/>
                <a:moveTo>
                  <a:pt x="4225107" y="853339"/>
                </a:moveTo>
                <a:cubicBezTo>
                  <a:pt x="4233129" y="853339"/>
                  <a:pt x="4238963" y="859173"/>
                  <a:pt x="4238963" y="867195"/>
                </a:cubicBezTo>
                <a:cubicBezTo>
                  <a:pt x="4238963" y="873029"/>
                  <a:pt x="4233129" y="879593"/>
                  <a:pt x="4225107" y="879593"/>
                </a:cubicBezTo>
                <a:cubicBezTo>
                  <a:pt x="4217085" y="879593"/>
                  <a:pt x="4212710" y="873029"/>
                  <a:pt x="4212710" y="867195"/>
                </a:cubicBezTo>
                <a:cubicBezTo>
                  <a:pt x="4212710" y="859173"/>
                  <a:pt x="4217085" y="853339"/>
                  <a:pt x="4225107" y="853339"/>
                </a:cubicBezTo>
                <a:close/>
                <a:moveTo>
                  <a:pt x="4153295" y="853339"/>
                </a:moveTo>
                <a:cubicBezTo>
                  <a:pt x="4161078" y="853339"/>
                  <a:pt x="4168083" y="859173"/>
                  <a:pt x="4168083" y="867195"/>
                </a:cubicBezTo>
                <a:cubicBezTo>
                  <a:pt x="4168083" y="873029"/>
                  <a:pt x="4161078" y="879593"/>
                  <a:pt x="4153295" y="879593"/>
                </a:cubicBezTo>
                <a:cubicBezTo>
                  <a:pt x="4144733" y="879593"/>
                  <a:pt x="4138507" y="873029"/>
                  <a:pt x="4138507" y="867195"/>
                </a:cubicBezTo>
                <a:cubicBezTo>
                  <a:pt x="4138507" y="859173"/>
                  <a:pt x="4144733" y="853339"/>
                  <a:pt x="4153295" y="853339"/>
                </a:cubicBezTo>
                <a:close/>
                <a:moveTo>
                  <a:pt x="4082465" y="853339"/>
                </a:moveTo>
                <a:cubicBezTo>
                  <a:pt x="4090249" y="853339"/>
                  <a:pt x="4097254" y="859173"/>
                  <a:pt x="4097254" y="867195"/>
                </a:cubicBezTo>
                <a:cubicBezTo>
                  <a:pt x="4097254" y="873029"/>
                  <a:pt x="4090249" y="879593"/>
                  <a:pt x="4082465" y="879593"/>
                </a:cubicBezTo>
                <a:cubicBezTo>
                  <a:pt x="4073903" y="879593"/>
                  <a:pt x="4067676" y="873029"/>
                  <a:pt x="4067676" y="867195"/>
                </a:cubicBezTo>
                <a:cubicBezTo>
                  <a:pt x="4067676" y="859173"/>
                  <a:pt x="4073903" y="853339"/>
                  <a:pt x="4082465" y="853339"/>
                </a:cubicBezTo>
                <a:close/>
                <a:moveTo>
                  <a:pt x="4011635" y="853339"/>
                </a:moveTo>
                <a:cubicBezTo>
                  <a:pt x="4019418" y="853339"/>
                  <a:pt x="4026423" y="859173"/>
                  <a:pt x="4026423" y="867195"/>
                </a:cubicBezTo>
                <a:cubicBezTo>
                  <a:pt x="4026423" y="873029"/>
                  <a:pt x="4019418" y="879593"/>
                  <a:pt x="4011635" y="879593"/>
                </a:cubicBezTo>
                <a:cubicBezTo>
                  <a:pt x="4003073" y="879593"/>
                  <a:pt x="3996847" y="873029"/>
                  <a:pt x="3996847" y="867195"/>
                </a:cubicBezTo>
                <a:cubicBezTo>
                  <a:pt x="3996847" y="859173"/>
                  <a:pt x="4003073" y="853339"/>
                  <a:pt x="4011635" y="853339"/>
                </a:cubicBezTo>
                <a:close/>
                <a:moveTo>
                  <a:pt x="3939871" y="853339"/>
                </a:moveTo>
                <a:cubicBezTo>
                  <a:pt x="3947893" y="853339"/>
                  <a:pt x="3952268" y="859173"/>
                  <a:pt x="3952268" y="867195"/>
                </a:cubicBezTo>
                <a:cubicBezTo>
                  <a:pt x="3952268" y="873029"/>
                  <a:pt x="3947893" y="879593"/>
                  <a:pt x="3939871" y="879593"/>
                </a:cubicBezTo>
                <a:cubicBezTo>
                  <a:pt x="3932578" y="879593"/>
                  <a:pt x="3926015" y="873029"/>
                  <a:pt x="3926015" y="867195"/>
                </a:cubicBezTo>
                <a:cubicBezTo>
                  <a:pt x="3926015" y="859173"/>
                  <a:pt x="3932578" y="853339"/>
                  <a:pt x="3939871" y="853339"/>
                </a:cubicBezTo>
                <a:close/>
                <a:moveTo>
                  <a:pt x="3869042" y="853339"/>
                </a:moveTo>
                <a:cubicBezTo>
                  <a:pt x="3875605" y="853339"/>
                  <a:pt x="3881439" y="859173"/>
                  <a:pt x="3881439" y="867195"/>
                </a:cubicBezTo>
                <a:cubicBezTo>
                  <a:pt x="3881439" y="873029"/>
                  <a:pt x="3875605" y="879593"/>
                  <a:pt x="3869042" y="879593"/>
                </a:cubicBezTo>
                <a:cubicBezTo>
                  <a:pt x="3861749" y="879593"/>
                  <a:pt x="3855186" y="873029"/>
                  <a:pt x="3855186" y="867195"/>
                </a:cubicBezTo>
                <a:cubicBezTo>
                  <a:pt x="3855186" y="859173"/>
                  <a:pt x="3861749" y="853339"/>
                  <a:pt x="3869042" y="853339"/>
                </a:cubicBezTo>
                <a:close/>
                <a:moveTo>
                  <a:pt x="3796752" y="853339"/>
                </a:moveTo>
                <a:cubicBezTo>
                  <a:pt x="3804774" y="853339"/>
                  <a:pt x="3810608" y="859173"/>
                  <a:pt x="3810608" y="867195"/>
                </a:cubicBezTo>
                <a:cubicBezTo>
                  <a:pt x="3810608" y="873029"/>
                  <a:pt x="3804774" y="879593"/>
                  <a:pt x="3796752" y="879593"/>
                </a:cubicBezTo>
                <a:cubicBezTo>
                  <a:pt x="3790918" y="879593"/>
                  <a:pt x="3784355" y="873029"/>
                  <a:pt x="3784355" y="867195"/>
                </a:cubicBezTo>
                <a:cubicBezTo>
                  <a:pt x="3784355" y="859173"/>
                  <a:pt x="3790918" y="853339"/>
                  <a:pt x="3796752" y="853339"/>
                </a:cubicBezTo>
                <a:close/>
                <a:moveTo>
                  <a:pt x="3725922" y="853339"/>
                </a:moveTo>
                <a:cubicBezTo>
                  <a:pt x="3733944" y="853339"/>
                  <a:pt x="3739778" y="859173"/>
                  <a:pt x="3739778" y="867195"/>
                </a:cubicBezTo>
                <a:cubicBezTo>
                  <a:pt x="3739778" y="873029"/>
                  <a:pt x="3733944" y="879593"/>
                  <a:pt x="3725922" y="879593"/>
                </a:cubicBezTo>
                <a:cubicBezTo>
                  <a:pt x="3719359" y="879593"/>
                  <a:pt x="3713525" y="873029"/>
                  <a:pt x="3713525" y="867195"/>
                </a:cubicBezTo>
                <a:cubicBezTo>
                  <a:pt x="3713525" y="859173"/>
                  <a:pt x="3719359" y="853339"/>
                  <a:pt x="3725922" y="853339"/>
                </a:cubicBezTo>
                <a:close/>
                <a:moveTo>
                  <a:pt x="3655091" y="853339"/>
                </a:moveTo>
                <a:cubicBezTo>
                  <a:pt x="3662384" y="853339"/>
                  <a:pt x="3668947" y="859173"/>
                  <a:pt x="3668947" y="867195"/>
                </a:cubicBezTo>
                <a:cubicBezTo>
                  <a:pt x="3668947" y="873029"/>
                  <a:pt x="3662384" y="879593"/>
                  <a:pt x="3655091" y="879593"/>
                </a:cubicBezTo>
                <a:cubicBezTo>
                  <a:pt x="3647069" y="879593"/>
                  <a:pt x="3642694" y="873029"/>
                  <a:pt x="3642694" y="867195"/>
                </a:cubicBezTo>
                <a:cubicBezTo>
                  <a:pt x="3642694" y="859173"/>
                  <a:pt x="3647069" y="853339"/>
                  <a:pt x="3655091" y="853339"/>
                </a:cubicBezTo>
                <a:close/>
                <a:moveTo>
                  <a:pt x="3583280" y="853339"/>
                </a:moveTo>
                <a:cubicBezTo>
                  <a:pt x="3591064" y="853339"/>
                  <a:pt x="3598069" y="859173"/>
                  <a:pt x="3598069" y="867195"/>
                </a:cubicBezTo>
                <a:cubicBezTo>
                  <a:pt x="3598069" y="873029"/>
                  <a:pt x="3591064" y="879593"/>
                  <a:pt x="3583280" y="879593"/>
                </a:cubicBezTo>
                <a:cubicBezTo>
                  <a:pt x="3574718" y="879593"/>
                  <a:pt x="3568491" y="873029"/>
                  <a:pt x="3568491" y="867195"/>
                </a:cubicBezTo>
                <a:cubicBezTo>
                  <a:pt x="3568491" y="859173"/>
                  <a:pt x="3574718" y="853339"/>
                  <a:pt x="3583280" y="853339"/>
                </a:cubicBezTo>
                <a:close/>
                <a:moveTo>
                  <a:pt x="3512449" y="853339"/>
                </a:moveTo>
                <a:cubicBezTo>
                  <a:pt x="3520232" y="853339"/>
                  <a:pt x="3527237" y="859173"/>
                  <a:pt x="3527237" y="867195"/>
                </a:cubicBezTo>
                <a:cubicBezTo>
                  <a:pt x="3527237" y="873029"/>
                  <a:pt x="3520232" y="879593"/>
                  <a:pt x="3512449" y="879593"/>
                </a:cubicBezTo>
                <a:cubicBezTo>
                  <a:pt x="3503887" y="879593"/>
                  <a:pt x="3497661" y="873029"/>
                  <a:pt x="3497661" y="867195"/>
                </a:cubicBezTo>
                <a:cubicBezTo>
                  <a:pt x="3497661" y="859173"/>
                  <a:pt x="3503887" y="853339"/>
                  <a:pt x="3512449" y="853339"/>
                </a:cubicBezTo>
                <a:close/>
                <a:moveTo>
                  <a:pt x="3441619" y="853339"/>
                </a:moveTo>
                <a:cubicBezTo>
                  <a:pt x="3450181" y="853339"/>
                  <a:pt x="3456408" y="859173"/>
                  <a:pt x="3456408" y="867195"/>
                </a:cubicBezTo>
                <a:cubicBezTo>
                  <a:pt x="3456408" y="873029"/>
                  <a:pt x="3450181" y="879593"/>
                  <a:pt x="3441619" y="879593"/>
                </a:cubicBezTo>
                <a:cubicBezTo>
                  <a:pt x="3433835" y="879593"/>
                  <a:pt x="3426830" y="873029"/>
                  <a:pt x="3426830" y="867195"/>
                </a:cubicBezTo>
                <a:cubicBezTo>
                  <a:pt x="3426830" y="859173"/>
                  <a:pt x="3433835" y="853339"/>
                  <a:pt x="3441619" y="853339"/>
                </a:cubicBezTo>
                <a:close/>
                <a:moveTo>
                  <a:pt x="3369857" y="853339"/>
                </a:moveTo>
                <a:cubicBezTo>
                  <a:pt x="3377879" y="853339"/>
                  <a:pt x="3382254" y="859173"/>
                  <a:pt x="3382254" y="867195"/>
                </a:cubicBezTo>
                <a:cubicBezTo>
                  <a:pt x="3382254" y="873029"/>
                  <a:pt x="3377879" y="879593"/>
                  <a:pt x="3369857" y="879593"/>
                </a:cubicBezTo>
                <a:cubicBezTo>
                  <a:pt x="3362564" y="879593"/>
                  <a:pt x="3356001" y="873029"/>
                  <a:pt x="3356001" y="867195"/>
                </a:cubicBezTo>
                <a:cubicBezTo>
                  <a:pt x="3356001" y="859173"/>
                  <a:pt x="3362564" y="853339"/>
                  <a:pt x="3369857" y="853339"/>
                </a:cubicBezTo>
                <a:close/>
                <a:moveTo>
                  <a:pt x="1013589" y="853339"/>
                </a:moveTo>
                <a:cubicBezTo>
                  <a:pt x="1021181" y="853339"/>
                  <a:pt x="1028011" y="859566"/>
                  <a:pt x="1028011" y="868127"/>
                </a:cubicBezTo>
                <a:cubicBezTo>
                  <a:pt x="1028011" y="875911"/>
                  <a:pt x="1021181" y="882916"/>
                  <a:pt x="1013589" y="882916"/>
                </a:cubicBezTo>
                <a:cubicBezTo>
                  <a:pt x="1005243" y="882916"/>
                  <a:pt x="998413" y="875911"/>
                  <a:pt x="998413" y="868127"/>
                </a:cubicBezTo>
                <a:cubicBezTo>
                  <a:pt x="998413" y="859566"/>
                  <a:pt x="1005243" y="853339"/>
                  <a:pt x="1013589" y="853339"/>
                </a:cubicBezTo>
                <a:close/>
                <a:moveTo>
                  <a:pt x="368059" y="785881"/>
                </a:moveTo>
                <a:cubicBezTo>
                  <a:pt x="376081" y="785881"/>
                  <a:pt x="380456" y="790256"/>
                  <a:pt x="380456" y="797549"/>
                </a:cubicBezTo>
                <a:cubicBezTo>
                  <a:pt x="380456" y="805571"/>
                  <a:pt x="376081" y="812135"/>
                  <a:pt x="368059" y="812135"/>
                </a:cubicBezTo>
                <a:cubicBezTo>
                  <a:pt x="360766" y="812135"/>
                  <a:pt x="354203" y="805571"/>
                  <a:pt x="354203" y="797549"/>
                </a:cubicBezTo>
                <a:cubicBezTo>
                  <a:pt x="354203" y="790256"/>
                  <a:pt x="360766" y="785881"/>
                  <a:pt x="368059" y="785881"/>
                </a:cubicBezTo>
                <a:close/>
                <a:moveTo>
                  <a:pt x="297226" y="785881"/>
                </a:moveTo>
                <a:cubicBezTo>
                  <a:pt x="303791" y="785881"/>
                  <a:pt x="309624" y="790256"/>
                  <a:pt x="309624" y="797549"/>
                </a:cubicBezTo>
                <a:cubicBezTo>
                  <a:pt x="309624" y="805571"/>
                  <a:pt x="303791" y="812135"/>
                  <a:pt x="297226" y="812135"/>
                </a:cubicBezTo>
                <a:cubicBezTo>
                  <a:pt x="289933" y="812135"/>
                  <a:pt x="283371" y="805571"/>
                  <a:pt x="283371" y="797549"/>
                </a:cubicBezTo>
                <a:cubicBezTo>
                  <a:pt x="283371" y="790256"/>
                  <a:pt x="289933" y="785881"/>
                  <a:pt x="297226" y="785881"/>
                </a:cubicBezTo>
                <a:close/>
                <a:moveTo>
                  <a:pt x="226398" y="785881"/>
                </a:moveTo>
                <a:cubicBezTo>
                  <a:pt x="232233" y="785881"/>
                  <a:pt x="238797" y="790256"/>
                  <a:pt x="238797" y="797549"/>
                </a:cubicBezTo>
                <a:cubicBezTo>
                  <a:pt x="238797" y="805571"/>
                  <a:pt x="232233" y="812135"/>
                  <a:pt x="226398" y="812135"/>
                </a:cubicBezTo>
                <a:cubicBezTo>
                  <a:pt x="218375" y="812135"/>
                  <a:pt x="212542" y="805571"/>
                  <a:pt x="212542" y="797549"/>
                </a:cubicBezTo>
                <a:cubicBezTo>
                  <a:pt x="212542" y="790256"/>
                  <a:pt x="218375" y="785881"/>
                  <a:pt x="226398" y="785881"/>
                </a:cubicBezTo>
                <a:close/>
                <a:moveTo>
                  <a:pt x="154101" y="785881"/>
                </a:moveTo>
                <a:cubicBezTo>
                  <a:pt x="161394" y="785881"/>
                  <a:pt x="167957" y="790256"/>
                  <a:pt x="167957" y="797549"/>
                </a:cubicBezTo>
                <a:cubicBezTo>
                  <a:pt x="167957" y="805571"/>
                  <a:pt x="161394" y="812135"/>
                  <a:pt x="154101" y="812135"/>
                </a:cubicBezTo>
                <a:cubicBezTo>
                  <a:pt x="147538" y="812135"/>
                  <a:pt x="141704" y="805571"/>
                  <a:pt x="141704" y="797549"/>
                </a:cubicBezTo>
                <a:cubicBezTo>
                  <a:pt x="141704" y="790256"/>
                  <a:pt x="147538" y="785881"/>
                  <a:pt x="154101" y="785881"/>
                </a:cubicBezTo>
                <a:close/>
                <a:moveTo>
                  <a:pt x="83272" y="785881"/>
                </a:moveTo>
                <a:cubicBezTo>
                  <a:pt x="90564" y="785881"/>
                  <a:pt x="97128" y="790256"/>
                  <a:pt x="97128" y="797549"/>
                </a:cubicBezTo>
                <a:cubicBezTo>
                  <a:pt x="97128" y="805571"/>
                  <a:pt x="90564" y="812135"/>
                  <a:pt x="83272" y="812135"/>
                </a:cubicBezTo>
                <a:cubicBezTo>
                  <a:pt x="76708" y="812135"/>
                  <a:pt x="70874" y="805571"/>
                  <a:pt x="70874" y="797549"/>
                </a:cubicBezTo>
                <a:cubicBezTo>
                  <a:pt x="70874" y="790256"/>
                  <a:pt x="76708" y="785881"/>
                  <a:pt x="83272" y="785881"/>
                </a:cubicBezTo>
                <a:close/>
                <a:moveTo>
                  <a:pt x="12036" y="785881"/>
                </a:moveTo>
                <a:cubicBezTo>
                  <a:pt x="20281" y="785881"/>
                  <a:pt x="26277" y="790256"/>
                  <a:pt x="26277" y="797549"/>
                </a:cubicBezTo>
                <a:cubicBezTo>
                  <a:pt x="26277" y="805571"/>
                  <a:pt x="20281" y="812135"/>
                  <a:pt x="12036" y="812135"/>
                </a:cubicBezTo>
                <a:cubicBezTo>
                  <a:pt x="4541" y="812135"/>
                  <a:pt x="44" y="805571"/>
                  <a:pt x="44" y="797549"/>
                </a:cubicBezTo>
                <a:cubicBezTo>
                  <a:pt x="44" y="790256"/>
                  <a:pt x="4541" y="785881"/>
                  <a:pt x="12036" y="785881"/>
                </a:cubicBezTo>
                <a:close/>
                <a:moveTo>
                  <a:pt x="4726684" y="782507"/>
                </a:moveTo>
                <a:cubicBezTo>
                  <a:pt x="4735246" y="782507"/>
                  <a:pt x="4741472" y="789070"/>
                  <a:pt x="4741472" y="794904"/>
                </a:cubicBezTo>
                <a:cubicBezTo>
                  <a:pt x="4741472" y="802926"/>
                  <a:pt x="4735246" y="808761"/>
                  <a:pt x="4726684" y="808761"/>
                </a:cubicBezTo>
                <a:cubicBezTo>
                  <a:pt x="4718122" y="808761"/>
                  <a:pt x="4711896" y="802926"/>
                  <a:pt x="4711896" y="794904"/>
                </a:cubicBezTo>
                <a:cubicBezTo>
                  <a:pt x="4711896" y="789070"/>
                  <a:pt x="4718122" y="782507"/>
                  <a:pt x="4726684" y="782507"/>
                </a:cubicBezTo>
                <a:close/>
                <a:moveTo>
                  <a:pt x="4655853" y="782507"/>
                </a:moveTo>
                <a:cubicBezTo>
                  <a:pt x="4663637" y="782507"/>
                  <a:pt x="4670642" y="789070"/>
                  <a:pt x="4670642" y="794904"/>
                </a:cubicBezTo>
                <a:cubicBezTo>
                  <a:pt x="4670642" y="802926"/>
                  <a:pt x="4663637" y="808761"/>
                  <a:pt x="4655853" y="808761"/>
                </a:cubicBezTo>
                <a:cubicBezTo>
                  <a:pt x="4647291" y="808761"/>
                  <a:pt x="4641064" y="802926"/>
                  <a:pt x="4641064" y="794904"/>
                </a:cubicBezTo>
                <a:cubicBezTo>
                  <a:pt x="4641064" y="789070"/>
                  <a:pt x="4647291" y="782507"/>
                  <a:pt x="4655853" y="782507"/>
                </a:cubicBezTo>
                <a:close/>
                <a:moveTo>
                  <a:pt x="4584091" y="782507"/>
                </a:moveTo>
                <a:cubicBezTo>
                  <a:pt x="4591384" y="782507"/>
                  <a:pt x="4596488" y="789070"/>
                  <a:pt x="4596488" y="794904"/>
                </a:cubicBezTo>
                <a:cubicBezTo>
                  <a:pt x="4596488" y="802926"/>
                  <a:pt x="4591384" y="808761"/>
                  <a:pt x="4584091" y="808761"/>
                </a:cubicBezTo>
                <a:cubicBezTo>
                  <a:pt x="4576069" y="808761"/>
                  <a:pt x="4570235" y="802926"/>
                  <a:pt x="4570235" y="794904"/>
                </a:cubicBezTo>
                <a:cubicBezTo>
                  <a:pt x="4570235" y="789070"/>
                  <a:pt x="4576069" y="782507"/>
                  <a:pt x="4584091" y="782507"/>
                </a:cubicBezTo>
                <a:close/>
                <a:moveTo>
                  <a:pt x="4513260" y="782507"/>
                </a:moveTo>
                <a:cubicBezTo>
                  <a:pt x="4519094" y="782507"/>
                  <a:pt x="4525657" y="789070"/>
                  <a:pt x="4525657" y="794904"/>
                </a:cubicBezTo>
                <a:cubicBezTo>
                  <a:pt x="4525657" y="802926"/>
                  <a:pt x="4519094" y="808761"/>
                  <a:pt x="4513260" y="808761"/>
                </a:cubicBezTo>
                <a:cubicBezTo>
                  <a:pt x="4505238" y="808761"/>
                  <a:pt x="4499404" y="802926"/>
                  <a:pt x="4499404" y="794904"/>
                </a:cubicBezTo>
                <a:cubicBezTo>
                  <a:pt x="4499404" y="789070"/>
                  <a:pt x="4505238" y="782507"/>
                  <a:pt x="4513260" y="782507"/>
                </a:cubicBezTo>
                <a:close/>
                <a:moveTo>
                  <a:pt x="4439056" y="782507"/>
                </a:moveTo>
                <a:cubicBezTo>
                  <a:pt x="4445619" y="782507"/>
                  <a:pt x="4451453" y="789070"/>
                  <a:pt x="4451453" y="794904"/>
                </a:cubicBezTo>
                <a:cubicBezTo>
                  <a:pt x="4451453" y="802926"/>
                  <a:pt x="4445619" y="808761"/>
                  <a:pt x="4439056" y="808761"/>
                </a:cubicBezTo>
                <a:cubicBezTo>
                  <a:pt x="4431763" y="808761"/>
                  <a:pt x="4425200" y="802926"/>
                  <a:pt x="4425200" y="794904"/>
                </a:cubicBezTo>
                <a:cubicBezTo>
                  <a:pt x="4425200" y="789070"/>
                  <a:pt x="4431763" y="782507"/>
                  <a:pt x="4439056" y="782507"/>
                </a:cubicBezTo>
                <a:close/>
                <a:moveTo>
                  <a:pt x="4366768" y="782507"/>
                </a:moveTo>
                <a:cubicBezTo>
                  <a:pt x="4374790" y="782507"/>
                  <a:pt x="4380624" y="789070"/>
                  <a:pt x="4380624" y="794904"/>
                </a:cubicBezTo>
                <a:cubicBezTo>
                  <a:pt x="4380624" y="802926"/>
                  <a:pt x="4374790" y="808761"/>
                  <a:pt x="4366768" y="808761"/>
                </a:cubicBezTo>
                <a:cubicBezTo>
                  <a:pt x="4360934" y="808761"/>
                  <a:pt x="4354371" y="802926"/>
                  <a:pt x="4354371" y="794904"/>
                </a:cubicBezTo>
                <a:cubicBezTo>
                  <a:pt x="4354371" y="789070"/>
                  <a:pt x="4360934" y="782507"/>
                  <a:pt x="4366768" y="782507"/>
                </a:cubicBezTo>
                <a:close/>
                <a:moveTo>
                  <a:pt x="4295937" y="782507"/>
                </a:moveTo>
                <a:cubicBezTo>
                  <a:pt x="4303959" y="782507"/>
                  <a:pt x="4309793" y="789070"/>
                  <a:pt x="4309793" y="794904"/>
                </a:cubicBezTo>
                <a:cubicBezTo>
                  <a:pt x="4309793" y="802926"/>
                  <a:pt x="4303959" y="808761"/>
                  <a:pt x="4295937" y="808761"/>
                </a:cubicBezTo>
                <a:cubicBezTo>
                  <a:pt x="4290103" y="808761"/>
                  <a:pt x="4283540" y="802926"/>
                  <a:pt x="4283540" y="794904"/>
                </a:cubicBezTo>
                <a:cubicBezTo>
                  <a:pt x="4283540" y="789070"/>
                  <a:pt x="4290103" y="782507"/>
                  <a:pt x="4295937" y="782507"/>
                </a:cubicBezTo>
                <a:close/>
                <a:moveTo>
                  <a:pt x="4225107" y="782507"/>
                </a:moveTo>
                <a:cubicBezTo>
                  <a:pt x="4233129" y="782507"/>
                  <a:pt x="4238963" y="789070"/>
                  <a:pt x="4238963" y="794904"/>
                </a:cubicBezTo>
                <a:cubicBezTo>
                  <a:pt x="4238963" y="802926"/>
                  <a:pt x="4233129" y="808761"/>
                  <a:pt x="4225107" y="808761"/>
                </a:cubicBezTo>
                <a:cubicBezTo>
                  <a:pt x="4217085" y="808761"/>
                  <a:pt x="4212710" y="802926"/>
                  <a:pt x="4212710" y="794904"/>
                </a:cubicBezTo>
                <a:cubicBezTo>
                  <a:pt x="4212710" y="789070"/>
                  <a:pt x="4217085" y="782507"/>
                  <a:pt x="4225107" y="782507"/>
                </a:cubicBezTo>
                <a:close/>
                <a:moveTo>
                  <a:pt x="4153295" y="782507"/>
                </a:moveTo>
                <a:cubicBezTo>
                  <a:pt x="4161078" y="782507"/>
                  <a:pt x="4168083" y="789070"/>
                  <a:pt x="4168083" y="794904"/>
                </a:cubicBezTo>
                <a:cubicBezTo>
                  <a:pt x="4168083" y="802926"/>
                  <a:pt x="4161078" y="808761"/>
                  <a:pt x="4153295" y="808761"/>
                </a:cubicBezTo>
                <a:cubicBezTo>
                  <a:pt x="4144733" y="808761"/>
                  <a:pt x="4138507" y="802926"/>
                  <a:pt x="4138507" y="794904"/>
                </a:cubicBezTo>
                <a:cubicBezTo>
                  <a:pt x="4138507" y="789070"/>
                  <a:pt x="4144733" y="782507"/>
                  <a:pt x="4153295" y="782507"/>
                </a:cubicBezTo>
                <a:close/>
                <a:moveTo>
                  <a:pt x="4082465" y="782507"/>
                </a:moveTo>
                <a:cubicBezTo>
                  <a:pt x="4090249" y="782507"/>
                  <a:pt x="4097254" y="789070"/>
                  <a:pt x="4097254" y="794904"/>
                </a:cubicBezTo>
                <a:cubicBezTo>
                  <a:pt x="4097254" y="802926"/>
                  <a:pt x="4090249" y="808761"/>
                  <a:pt x="4082465" y="808761"/>
                </a:cubicBezTo>
                <a:cubicBezTo>
                  <a:pt x="4073903" y="808761"/>
                  <a:pt x="4067676" y="802926"/>
                  <a:pt x="4067676" y="794904"/>
                </a:cubicBezTo>
                <a:cubicBezTo>
                  <a:pt x="4067676" y="789070"/>
                  <a:pt x="4073903" y="782507"/>
                  <a:pt x="4082465" y="782507"/>
                </a:cubicBezTo>
                <a:close/>
                <a:moveTo>
                  <a:pt x="4010703" y="782507"/>
                </a:moveTo>
                <a:cubicBezTo>
                  <a:pt x="4017996" y="782507"/>
                  <a:pt x="4023100" y="789070"/>
                  <a:pt x="4023100" y="794904"/>
                </a:cubicBezTo>
                <a:cubicBezTo>
                  <a:pt x="4023100" y="802926"/>
                  <a:pt x="4017996" y="808761"/>
                  <a:pt x="4010703" y="808761"/>
                </a:cubicBezTo>
                <a:cubicBezTo>
                  <a:pt x="4002681" y="808761"/>
                  <a:pt x="3996847" y="802926"/>
                  <a:pt x="3996847" y="794904"/>
                </a:cubicBezTo>
                <a:cubicBezTo>
                  <a:pt x="3996847" y="789070"/>
                  <a:pt x="4002681" y="782507"/>
                  <a:pt x="4010703" y="782507"/>
                </a:cubicBezTo>
                <a:close/>
                <a:moveTo>
                  <a:pt x="3939871" y="782507"/>
                </a:moveTo>
                <a:cubicBezTo>
                  <a:pt x="3946434" y="782507"/>
                  <a:pt x="3952268" y="789070"/>
                  <a:pt x="3952268" y="794904"/>
                </a:cubicBezTo>
                <a:cubicBezTo>
                  <a:pt x="3952268" y="802926"/>
                  <a:pt x="3946434" y="808761"/>
                  <a:pt x="3939871" y="808761"/>
                </a:cubicBezTo>
                <a:cubicBezTo>
                  <a:pt x="3932578" y="808761"/>
                  <a:pt x="3926015" y="802926"/>
                  <a:pt x="3926015" y="794904"/>
                </a:cubicBezTo>
                <a:cubicBezTo>
                  <a:pt x="3926015" y="789070"/>
                  <a:pt x="3932578" y="782507"/>
                  <a:pt x="3939871" y="782507"/>
                </a:cubicBezTo>
                <a:close/>
                <a:moveTo>
                  <a:pt x="3869042" y="782507"/>
                </a:moveTo>
                <a:cubicBezTo>
                  <a:pt x="3875605" y="782507"/>
                  <a:pt x="3881439" y="789070"/>
                  <a:pt x="3881439" y="794904"/>
                </a:cubicBezTo>
                <a:cubicBezTo>
                  <a:pt x="3881439" y="802926"/>
                  <a:pt x="3875605" y="808761"/>
                  <a:pt x="3869042" y="808761"/>
                </a:cubicBezTo>
                <a:cubicBezTo>
                  <a:pt x="3861749" y="808761"/>
                  <a:pt x="3855186" y="802926"/>
                  <a:pt x="3855186" y="794904"/>
                </a:cubicBezTo>
                <a:cubicBezTo>
                  <a:pt x="3855186" y="789070"/>
                  <a:pt x="3861749" y="782507"/>
                  <a:pt x="3869042" y="782507"/>
                </a:cubicBezTo>
                <a:close/>
                <a:moveTo>
                  <a:pt x="3796752" y="782507"/>
                </a:moveTo>
                <a:cubicBezTo>
                  <a:pt x="3804774" y="782507"/>
                  <a:pt x="3810608" y="789070"/>
                  <a:pt x="3810608" y="796363"/>
                </a:cubicBezTo>
                <a:cubicBezTo>
                  <a:pt x="3810608" y="802926"/>
                  <a:pt x="3804774" y="808761"/>
                  <a:pt x="3796752" y="808761"/>
                </a:cubicBezTo>
                <a:cubicBezTo>
                  <a:pt x="3790918" y="808761"/>
                  <a:pt x="3784355" y="802926"/>
                  <a:pt x="3784355" y="796363"/>
                </a:cubicBezTo>
                <a:cubicBezTo>
                  <a:pt x="3784355" y="789070"/>
                  <a:pt x="3790918" y="782507"/>
                  <a:pt x="3796752" y="782507"/>
                </a:cubicBezTo>
                <a:close/>
                <a:moveTo>
                  <a:pt x="3725922" y="782507"/>
                </a:moveTo>
                <a:cubicBezTo>
                  <a:pt x="3733944" y="782507"/>
                  <a:pt x="3739778" y="789070"/>
                  <a:pt x="3739778" y="796363"/>
                </a:cubicBezTo>
                <a:cubicBezTo>
                  <a:pt x="3739778" y="802926"/>
                  <a:pt x="3733944" y="808761"/>
                  <a:pt x="3725922" y="808761"/>
                </a:cubicBezTo>
                <a:cubicBezTo>
                  <a:pt x="3719359" y="808761"/>
                  <a:pt x="3713525" y="802926"/>
                  <a:pt x="3713525" y="796363"/>
                </a:cubicBezTo>
                <a:cubicBezTo>
                  <a:pt x="3713525" y="789070"/>
                  <a:pt x="3719359" y="782507"/>
                  <a:pt x="3725922" y="782507"/>
                </a:cubicBezTo>
                <a:close/>
                <a:moveTo>
                  <a:pt x="3655091" y="782507"/>
                </a:moveTo>
                <a:cubicBezTo>
                  <a:pt x="3662384" y="782507"/>
                  <a:pt x="3668947" y="789070"/>
                  <a:pt x="3668947" y="796363"/>
                </a:cubicBezTo>
                <a:cubicBezTo>
                  <a:pt x="3668947" y="802926"/>
                  <a:pt x="3662384" y="808761"/>
                  <a:pt x="3655091" y="808761"/>
                </a:cubicBezTo>
                <a:cubicBezTo>
                  <a:pt x="3647069" y="808761"/>
                  <a:pt x="3642694" y="802926"/>
                  <a:pt x="3642694" y="796363"/>
                </a:cubicBezTo>
                <a:cubicBezTo>
                  <a:pt x="3642694" y="789070"/>
                  <a:pt x="3647069" y="782507"/>
                  <a:pt x="3655091" y="782507"/>
                </a:cubicBezTo>
                <a:close/>
                <a:moveTo>
                  <a:pt x="3583280" y="782507"/>
                </a:moveTo>
                <a:cubicBezTo>
                  <a:pt x="3591064" y="782507"/>
                  <a:pt x="3598069" y="789070"/>
                  <a:pt x="3598069" y="796363"/>
                </a:cubicBezTo>
                <a:cubicBezTo>
                  <a:pt x="3598069" y="802926"/>
                  <a:pt x="3591064" y="808761"/>
                  <a:pt x="3583280" y="808761"/>
                </a:cubicBezTo>
                <a:cubicBezTo>
                  <a:pt x="3574718" y="808761"/>
                  <a:pt x="3568491" y="802926"/>
                  <a:pt x="3568491" y="796363"/>
                </a:cubicBezTo>
                <a:cubicBezTo>
                  <a:pt x="3568491" y="789070"/>
                  <a:pt x="3574718" y="782507"/>
                  <a:pt x="3583280" y="782507"/>
                </a:cubicBezTo>
                <a:close/>
                <a:moveTo>
                  <a:pt x="3512449" y="782507"/>
                </a:moveTo>
                <a:cubicBezTo>
                  <a:pt x="3520232" y="782507"/>
                  <a:pt x="3527237" y="789070"/>
                  <a:pt x="3527237" y="796363"/>
                </a:cubicBezTo>
                <a:cubicBezTo>
                  <a:pt x="3527237" y="802926"/>
                  <a:pt x="3520232" y="808761"/>
                  <a:pt x="3512449" y="808761"/>
                </a:cubicBezTo>
                <a:cubicBezTo>
                  <a:pt x="3503887" y="808761"/>
                  <a:pt x="3497661" y="802926"/>
                  <a:pt x="3497661" y="796363"/>
                </a:cubicBezTo>
                <a:cubicBezTo>
                  <a:pt x="3497661" y="789070"/>
                  <a:pt x="3503887" y="782507"/>
                  <a:pt x="3512449" y="782507"/>
                </a:cubicBezTo>
                <a:close/>
                <a:moveTo>
                  <a:pt x="3441619" y="782507"/>
                </a:moveTo>
                <a:cubicBezTo>
                  <a:pt x="3450181" y="782507"/>
                  <a:pt x="3456408" y="789070"/>
                  <a:pt x="3456408" y="796363"/>
                </a:cubicBezTo>
                <a:cubicBezTo>
                  <a:pt x="3456408" y="802926"/>
                  <a:pt x="3450181" y="808761"/>
                  <a:pt x="3441619" y="808761"/>
                </a:cubicBezTo>
                <a:cubicBezTo>
                  <a:pt x="3433835" y="808761"/>
                  <a:pt x="3426830" y="802926"/>
                  <a:pt x="3426830" y="796363"/>
                </a:cubicBezTo>
                <a:cubicBezTo>
                  <a:pt x="3426830" y="789070"/>
                  <a:pt x="3433835" y="782507"/>
                  <a:pt x="3441619" y="782507"/>
                </a:cubicBezTo>
                <a:close/>
                <a:moveTo>
                  <a:pt x="3369857" y="782507"/>
                </a:moveTo>
                <a:cubicBezTo>
                  <a:pt x="3377879" y="782507"/>
                  <a:pt x="3382254" y="789070"/>
                  <a:pt x="3382254" y="796363"/>
                </a:cubicBezTo>
                <a:cubicBezTo>
                  <a:pt x="3382254" y="802926"/>
                  <a:pt x="3377879" y="808761"/>
                  <a:pt x="3369857" y="808761"/>
                </a:cubicBezTo>
                <a:cubicBezTo>
                  <a:pt x="3362564" y="808761"/>
                  <a:pt x="3356001" y="802926"/>
                  <a:pt x="3356001" y="796363"/>
                </a:cubicBezTo>
                <a:cubicBezTo>
                  <a:pt x="3356001" y="789070"/>
                  <a:pt x="3362564" y="782507"/>
                  <a:pt x="3369857" y="782507"/>
                </a:cubicBezTo>
                <a:close/>
                <a:moveTo>
                  <a:pt x="3299083" y="782507"/>
                </a:moveTo>
                <a:cubicBezTo>
                  <a:pt x="3305645" y="782507"/>
                  <a:pt x="3311480" y="789070"/>
                  <a:pt x="3311480" y="796363"/>
                </a:cubicBezTo>
                <a:cubicBezTo>
                  <a:pt x="3311480" y="802926"/>
                  <a:pt x="3305645" y="808761"/>
                  <a:pt x="3299083" y="808761"/>
                </a:cubicBezTo>
                <a:cubicBezTo>
                  <a:pt x="3291789" y="808761"/>
                  <a:pt x="3285229" y="802926"/>
                  <a:pt x="3285229" y="796363"/>
                </a:cubicBezTo>
                <a:cubicBezTo>
                  <a:pt x="3285229" y="789070"/>
                  <a:pt x="3291789" y="782507"/>
                  <a:pt x="3299083" y="782507"/>
                </a:cubicBezTo>
                <a:close/>
                <a:moveTo>
                  <a:pt x="3228250" y="782507"/>
                </a:moveTo>
                <a:cubicBezTo>
                  <a:pt x="3234814" y="782507"/>
                  <a:pt x="3240649" y="789070"/>
                  <a:pt x="3240649" y="796363"/>
                </a:cubicBezTo>
                <a:cubicBezTo>
                  <a:pt x="3240649" y="802926"/>
                  <a:pt x="3234814" y="808761"/>
                  <a:pt x="3228250" y="808761"/>
                </a:cubicBezTo>
                <a:cubicBezTo>
                  <a:pt x="3220230" y="808761"/>
                  <a:pt x="3214395" y="802926"/>
                  <a:pt x="3214395" y="796363"/>
                </a:cubicBezTo>
                <a:cubicBezTo>
                  <a:pt x="3214395" y="789070"/>
                  <a:pt x="3220230" y="782507"/>
                  <a:pt x="3228250" y="782507"/>
                </a:cubicBezTo>
                <a:close/>
                <a:moveTo>
                  <a:pt x="3152591" y="782507"/>
                </a:moveTo>
                <a:cubicBezTo>
                  <a:pt x="3159884" y="782507"/>
                  <a:pt x="3166447" y="789070"/>
                  <a:pt x="3166447" y="796363"/>
                </a:cubicBezTo>
                <a:cubicBezTo>
                  <a:pt x="3166447" y="802926"/>
                  <a:pt x="3159884" y="808761"/>
                  <a:pt x="3152591" y="808761"/>
                </a:cubicBezTo>
                <a:cubicBezTo>
                  <a:pt x="3146027" y="808761"/>
                  <a:pt x="3140193" y="802926"/>
                  <a:pt x="3140193" y="796363"/>
                </a:cubicBezTo>
                <a:cubicBezTo>
                  <a:pt x="3140193" y="789070"/>
                  <a:pt x="3146027" y="782507"/>
                  <a:pt x="3152591" y="782507"/>
                </a:cubicBezTo>
                <a:close/>
                <a:moveTo>
                  <a:pt x="1226672" y="782507"/>
                </a:moveTo>
                <a:cubicBezTo>
                  <a:pt x="1233964" y="782507"/>
                  <a:pt x="1240529" y="789337"/>
                  <a:pt x="1240529" y="796926"/>
                </a:cubicBezTo>
                <a:cubicBezTo>
                  <a:pt x="1240529" y="805275"/>
                  <a:pt x="1233964" y="812105"/>
                  <a:pt x="1226672" y="812105"/>
                </a:cubicBezTo>
                <a:cubicBezTo>
                  <a:pt x="1218658" y="812105"/>
                  <a:pt x="1214283" y="805275"/>
                  <a:pt x="1214283" y="796926"/>
                </a:cubicBezTo>
                <a:cubicBezTo>
                  <a:pt x="1214283" y="789337"/>
                  <a:pt x="1218658" y="782507"/>
                  <a:pt x="1226672" y="782507"/>
                </a:cubicBezTo>
                <a:close/>
                <a:moveTo>
                  <a:pt x="1154869" y="782507"/>
                </a:moveTo>
                <a:cubicBezTo>
                  <a:pt x="1162652" y="782507"/>
                  <a:pt x="1169658" y="789337"/>
                  <a:pt x="1169658" y="796926"/>
                </a:cubicBezTo>
                <a:cubicBezTo>
                  <a:pt x="1169658" y="805275"/>
                  <a:pt x="1162652" y="812105"/>
                  <a:pt x="1154869" y="812105"/>
                </a:cubicBezTo>
                <a:cubicBezTo>
                  <a:pt x="1146307" y="812105"/>
                  <a:pt x="1140080" y="805275"/>
                  <a:pt x="1140080" y="796926"/>
                </a:cubicBezTo>
                <a:cubicBezTo>
                  <a:pt x="1140080" y="789337"/>
                  <a:pt x="1146307" y="782507"/>
                  <a:pt x="1154869" y="782507"/>
                </a:cubicBezTo>
                <a:close/>
                <a:moveTo>
                  <a:pt x="1084040" y="782507"/>
                </a:moveTo>
                <a:cubicBezTo>
                  <a:pt x="1091822" y="782507"/>
                  <a:pt x="1098826" y="789337"/>
                  <a:pt x="1098826" y="796926"/>
                </a:cubicBezTo>
                <a:cubicBezTo>
                  <a:pt x="1098826" y="805275"/>
                  <a:pt x="1091822" y="812105"/>
                  <a:pt x="1084040" y="812105"/>
                </a:cubicBezTo>
                <a:cubicBezTo>
                  <a:pt x="1075478" y="812105"/>
                  <a:pt x="1069250" y="805275"/>
                  <a:pt x="1069250" y="796926"/>
                </a:cubicBezTo>
                <a:cubicBezTo>
                  <a:pt x="1069250" y="789337"/>
                  <a:pt x="1075478" y="782507"/>
                  <a:pt x="1084040" y="782507"/>
                </a:cubicBezTo>
                <a:close/>
                <a:moveTo>
                  <a:pt x="1013594" y="782507"/>
                </a:moveTo>
                <a:cubicBezTo>
                  <a:pt x="1021186" y="782507"/>
                  <a:pt x="1028015" y="789337"/>
                  <a:pt x="1028015" y="796926"/>
                </a:cubicBezTo>
                <a:cubicBezTo>
                  <a:pt x="1028015" y="805275"/>
                  <a:pt x="1021186" y="812105"/>
                  <a:pt x="1013594" y="812105"/>
                </a:cubicBezTo>
                <a:cubicBezTo>
                  <a:pt x="1005249" y="812105"/>
                  <a:pt x="998417" y="805275"/>
                  <a:pt x="998417" y="796926"/>
                </a:cubicBezTo>
                <a:cubicBezTo>
                  <a:pt x="998417" y="789337"/>
                  <a:pt x="1005249" y="782507"/>
                  <a:pt x="1013594" y="782507"/>
                </a:cubicBezTo>
                <a:close/>
                <a:moveTo>
                  <a:pt x="941447" y="782507"/>
                </a:moveTo>
                <a:cubicBezTo>
                  <a:pt x="949468" y="782507"/>
                  <a:pt x="953844" y="789337"/>
                  <a:pt x="953844" y="796926"/>
                </a:cubicBezTo>
                <a:cubicBezTo>
                  <a:pt x="953844" y="805275"/>
                  <a:pt x="949468" y="812105"/>
                  <a:pt x="941447" y="812105"/>
                </a:cubicBezTo>
                <a:cubicBezTo>
                  <a:pt x="934155" y="812105"/>
                  <a:pt x="927591" y="805275"/>
                  <a:pt x="927591" y="796926"/>
                </a:cubicBezTo>
                <a:cubicBezTo>
                  <a:pt x="927591" y="789337"/>
                  <a:pt x="934155" y="782507"/>
                  <a:pt x="941447" y="782507"/>
                </a:cubicBezTo>
                <a:close/>
                <a:moveTo>
                  <a:pt x="870615" y="782507"/>
                </a:moveTo>
                <a:cubicBezTo>
                  <a:pt x="877179" y="782507"/>
                  <a:pt x="883013" y="789337"/>
                  <a:pt x="883013" y="796926"/>
                </a:cubicBezTo>
                <a:cubicBezTo>
                  <a:pt x="883013" y="805275"/>
                  <a:pt x="877179" y="812105"/>
                  <a:pt x="870615" y="812105"/>
                </a:cubicBezTo>
                <a:cubicBezTo>
                  <a:pt x="863322" y="812105"/>
                  <a:pt x="856759" y="805275"/>
                  <a:pt x="856759" y="796926"/>
                </a:cubicBezTo>
                <a:cubicBezTo>
                  <a:pt x="856759" y="789337"/>
                  <a:pt x="863322" y="782507"/>
                  <a:pt x="870615" y="782507"/>
                </a:cubicBezTo>
                <a:close/>
                <a:moveTo>
                  <a:pt x="799784" y="782507"/>
                </a:moveTo>
                <a:cubicBezTo>
                  <a:pt x="806349" y="782507"/>
                  <a:pt x="812183" y="789337"/>
                  <a:pt x="812183" y="796926"/>
                </a:cubicBezTo>
                <a:cubicBezTo>
                  <a:pt x="812183" y="805275"/>
                  <a:pt x="806349" y="812105"/>
                  <a:pt x="799784" y="812105"/>
                </a:cubicBezTo>
                <a:cubicBezTo>
                  <a:pt x="792492" y="812105"/>
                  <a:pt x="785929" y="805275"/>
                  <a:pt x="785929" y="796926"/>
                </a:cubicBezTo>
                <a:cubicBezTo>
                  <a:pt x="785929" y="789337"/>
                  <a:pt x="792492" y="782507"/>
                  <a:pt x="799784" y="782507"/>
                </a:cubicBezTo>
                <a:close/>
                <a:moveTo>
                  <a:pt x="724123" y="782507"/>
                </a:moveTo>
                <a:cubicBezTo>
                  <a:pt x="731417" y="782507"/>
                  <a:pt x="737981" y="789337"/>
                  <a:pt x="737981" y="796926"/>
                </a:cubicBezTo>
                <a:cubicBezTo>
                  <a:pt x="737981" y="805275"/>
                  <a:pt x="731417" y="812105"/>
                  <a:pt x="724123" y="812105"/>
                </a:cubicBezTo>
                <a:cubicBezTo>
                  <a:pt x="717559" y="812105"/>
                  <a:pt x="711726" y="805275"/>
                  <a:pt x="711726" y="796926"/>
                </a:cubicBezTo>
                <a:cubicBezTo>
                  <a:pt x="711726" y="789337"/>
                  <a:pt x="717559" y="782507"/>
                  <a:pt x="724123" y="782507"/>
                </a:cubicBezTo>
                <a:close/>
                <a:moveTo>
                  <a:pt x="653293" y="782507"/>
                </a:moveTo>
                <a:cubicBezTo>
                  <a:pt x="660586" y="782507"/>
                  <a:pt x="667149" y="789337"/>
                  <a:pt x="667149" y="796926"/>
                </a:cubicBezTo>
                <a:cubicBezTo>
                  <a:pt x="667149" y="805275"/>
                  <a:pt x="660586" y="812105"/>
                  <a:pt x="653293" y="812105"/>
                </a:cubicBezTo>
                <a:cubicBezTo>
                  <a:pt x="645271" y="812105"/>
                  <a:pt x="640896" y="805275"/>
                  <a:pt x="640896" y="796926"/>
                </a:cubicBezTo>
                <a:cubicBezTo>
                  <a:pt x="640896" y="789337"/>
                  <a:pt x="645271" y="782507"/>
                  <a:pt x="653293" y="782507"/>
                </a:cubicBezTo>
                <a:close/>
                <a:moveTo>
                  <a:pt x="584855" y="782507"/>
                </a:moveTo>
                <a:cubicBezTo>
                  <a:pt x="592639" y="782507"/>
                  <a:pt x="599643" y="789337"/>
                  <a:pt x="599643" y="796926"/>
                </a:cubicBezTo>
                <a:cubicBezTo>
                  <a:pt x="599643" y="805275"/>
                  <a:pt x="592639" y="812105"/>
                  <a:pt x="584855" y="812105"/>
                </a:cubicBezTo>
                <a:cubicBezTo>
                  <a:pt x="576293" y="812105"/>
                  <a:pt x="570066" y="805275"/>
                  <a:pt x="570066" y="796926"/>
                </a:cubicBezTo>
                <a:cubicBezTo>
                  <a:pt x="570066" y="789337"/>
                  <a:pt x="576293" y="782507"/>
                  <a:pt x="584855" y="782507"/>
                </a:cubicBezTo>
                <a:close/>
                <a:moveTo>
                  <a:pt x="513654" y="782507"/>
                </a:moveTo>
                <a:cubicBezTo>
                  <a:pt x="522003" y="782507"/>
                  <a:pt x="528831" y="789337"/>
                  <a:pt x="528831" y="796926"/>
                </a:cubicBezTo>
                <a:cubicBezTo>
                  <a:pt x="528831" y="805275"/>
                  <a:pt x="522003" y="812105"/>
                  <a:pt x="513654" y="812105"/>
                </a:cubicBezTo>
                <a:cubicBezTo>
                  <a:pt x="506065" y="812105"/>
                  <a:pt x="499235" y="805275"/>
                  <a:pt x="499235" y="796926"/>
                </a:cubicBezTo>
                <a:cubicBezTo>
                  <a:pt x="499235" y="789337"/>
                  <a:pt x="506065" y="782507"/>
                  <a:pt x="513654" y="782507"/>
                </a:cubicBezTo>
                <a:close/>
                <a:moveTo>
                  <a:pt x="439821" y="782507"/>
                </a:moveTo>
                <a:cubicBezTo>
                  <a:pt x="448384" y="782507"/>
                  <a:pt x="454611" y="789337"/>
                  <a:pt x="454611" y="796926"/>
                </a:cubicBezTo>
                <a:cubicBezTo>
                  <a:pt x="454611" y="805275"/>
                  <a:pt x="448384" y="812105"/>
                  <a:pt x="439821" y="812105"/>
                </a:cubicBezTo>
                <a:cubicBezTo>
                  <a:pt x="432038" y="812105"/>
                  <a:pt x="425033" y="805275"/>
                  <a:pt x="425033" y="796926"/>
                </a:cubicBezTo>
                <a:cubicBezTo>
                  <a:pt x="425033" y="789337"/>
                  <a:pt x="432038" y="782507"/>
                  <a:pt x="439821" y="782507"/>
                </a:cubicBezTo>
                <a:close/>
                <a:moveTo>
                  <a:pt x="4439056" y="711678"/>
                </a:moveTo>
                <a:cubicBezTo>
                  <a:pt x="4445619" y="711678"/>
                  <a:pt x="4451453" y="716783"/>
                  <a:pt x="4451453" y="724075"/>
                </a:cubicBezTo>
                <a:cubicBezTo>
                  <a:pt x="4451453" y="732097"/>
                  <a:pt x="4445619" y="737932"/>
                  <a:pt x="4439056" y="737932"/>
                </a:cubicBezTo>
                <a:cubicBezTo>
                  <a:pt x="4431763" y="737932"/>
                  <a:pt x="4425200" y="732097"/>
                  <a:pt x="4425200" y="724075"/>
                </a:cubicBezTo>
                <a:cubicBezTo>
                  <a:pt x="4425200" y="716783"/>
                  <a:pt x="4431763" y="711678"/>
                  <a:pt x="4439056" y="711678"/>
                </a:cubicBezTo>
                <a:close/>
                <a:moveTo>
                  <a:pt x="4366768" y="711678"/>
                </a:moveTo>
                <a:cubicBezTo>
                  <a:pt x="4374790" y="711678"/>
                  <a:pt x="4380624" y="716783"/>
                  <a:pt x="4380624" y="724075"/>
                </a:cubicBezTo>
                <a:cubicBezTo>
                  <a:pt x="4380624" y="732097"/>
                  <a:pt x="4374790" y="737932"/>
                  <a:pt x="4366768" y="737932"/>
                </a:cubicBezTo>
                <a:cubicBezTo>
                  <a:pt x="4360934" y="737932"/>
                  <a:pt x="4354371" y="732097"/>
                  <a:pt x="4354371" y="724075"/>
                </a:cubicBezTo>
                <a:cubicBezTo>
                  <a:pt x="4354371" y="716783"/>
                  <a:pt x="4360934" y="711678"/>
                  <a:pt x="4366768" y="711678"/>
                </a:cubicBezTo>
                <a:close/>
                <a:moveTo>
                  <a:pt x="4295937" y="711678"/>
                </a:moveTo>
                <a:cubicBezTo>
                  <a:pt x="4303959" y="711678"/>
                  <a:pt x="4309793" y="716783"/>
                  <a:pt x="4309793" y="724075"/>
                </a:cubicBezTo>
                <a:cubicBezTo>
                  <a:pt x="4309793" y="732097"/>
                  <a:pt x="4303959" y="737932"/>
                  <a:pt x="4295937" y="737932"/>
                </a:cubicBezTo>
                <a:cubicBezTo>
                  <a:pt x="4290103" y="737932"/>
                  <a:pt x="4283540" y="732097"/>
                  <a:pt x="4283540" y="724075"/>
                </a:cubicBezTo>
                <a:cubicBezTo>
                  <a:pt x="4283540" y="716783"/>
                  <a:pt x="4290103" y="711678"/>
                  <a:pt x="4295937" y="711678"/>
                </a:cubicBezTo>
                <a:close/>
                <a:moveTo>
                  <a:pt x="4225107" y="711678"/>
                </a:moveTo>
                <a:cubicBezTo>
                  <a:pt x="4233129" y="711678"/>
                  <a:pt x="4238963" y="718241"/>
                  <a:pt x="4238963" y="724075"/>
                </a:cubicBezTo>
                <a:cubicBezTo>
                  <a:pt x="4238963" y="732097"/>
                  <a:pt x="4233129" y="737932"/>
                  <a:pt x="4225107" y="737932"/>
                </a:cubicBezTo>
                <a:cubicBezTo>
                  <a:pt x="4217085" y="737932"/>
                  <a:pt x="4212710" y="732097"/>
                  <a:pt x="4212710" y="724075"/>
                </a:cubicBezTo>
                <a:cubicBezTo>
                  <a:pt x="4212710" y="718241"/>
                  <a:pt x="4217085" y="711678"/>
                  <a:pt x="4225107" y="711678"/>
                </a:cubicBezTo>
                <a:close/>
                <a:moveTo>
                  <a:pt x="4153295" y="711678"/>
                </a:moveTo>
                <a:cubicBezTo>
                  <a:pt x="4161078" y="711678"/>
                  <a:pt x="4168083" y="718241"/>
                  <a:pt x="4168083" y="724075"/>
                </a:cubicBezTo>
                <a:cubicBezTo>
                  <a:pt x="4168083" y="732097"/>
                  <a:pt x="4161078" y="737932"/>
                  <a:pt x="4153295" y="737932"/>
                </a:cubicBezTo>
                <a:cubicBezTo>
                  <a:pt x="4144733" y="737932"/>
                  <a:pt x="4138507" y="732097"/>
                  <a:pt x="4138507" y="724075"/>
                </a:cubicBezTo>
                <a:cubicBezTo>
                  <a:pt x="4138507" y="718241"/>
                  <a:pt x="4144733" y="711678"/>
                  <a:pt x="4153295" y="711678"/>
                </a:cubicBezTo>
                <a:close/>
                <a:moveTo>
                  <a:pt x="4082465" y="711678"/>
                </a:moveTo>
                <a:cubicBezTo>
                  <a:pt x="4090249" y="711678"/>
                  <a:pt x="4097254" y="718241"/>
                  <a:pt x="4097254" y="724075"/>
                </a:cubicBezTo>
                <a:cubicBezTo>
                  <a:pt x="4097254" y="732097"/>
                  <a:pt x="4090249" y="737932"/>
                  <a:pt x="4082465" y="737932"/>
                </a:cubicBezTo>
                <a:cubicBezTo>
                  <a:pt x="4073903" y="737932"/>
                  <a:pt x="4067676" y="732097"/>
                  <a:pt x="4067676" y="724075"/>
                </a:cubicBezTo>
                <a:cubicBezTo>
                  <a:pt x="4067676" y="718241"/>
                  <a:pt x="4073903" y="711678"/>
                  <a:pt x="4082465" y="711678"/>
                </a:cubicBezTo>
                <a:close/>
                <a:moveTo>
                  <a:pt x="4010703" y="711678"/>
                </a:moveTo>
                <a:cubicBezTo>
                  <a:pt x="4017996" y="711678"/>
                  <a:pt x="4023100" y="718241"/>
                  <a:pt x="4023100" y="724075"/>
                </a:cubicBezTo>
                <a:cubicBezTo>
                  <a:pt x="4023100" y="732097"/>
                  <a:pt x="4017996" y="737932"/>
                  <a:pt x="4010703" y="737932"/>
                </a:cubicBezTo>
                <a:cubicBezTo>
                  <a:pt x="4002681" y="737932"/>
                  <a:pt x="3996847" y="732097"/>
                  <a:pt x="3996847" y="724075"/>
                </a:cubicBezTo>
                <a:cubicBezTo>
                  <a:pt x="3996847" y="718241"/>
                  <a:pt x="4002681" y="711678"/>
                  <a:pt x="4010703" y="711678"/>
                </a:cubicBezTo>
                <a:close/>
                <a:moveTo>
                  <a:pt x="3939871" y="711678"/>
                </a:moveTo>
                <a:cubicBezTo>
                  <a:pt x="3946434" y="711678"/>
                  <a:pt x="3952268" y="718241"/>
                  <a:pt x="3952268" y="724075"/>
                </a:cubicBezTo>
                <a:cubicBezTo>
                  <a:pt x="3952268" y="732097"/>
                  <a:pt x="3946434" y="737932"/>
                  <a:pt x="3939871" y="737932"/>
                </a:cubicBezTo>
                <a:cubicBezTo>
                  <a:pt x="3932578" y="737932"/>
                  <a:pt x="3926015" y="732097"/>
                  <a:pt x="3926015" y="724075"/>
                </a:cubicBezTo>
                <a:cubicBezTo>
                  <a:pt x="3926015" y="718241"/>
                  <a:pt x="3932578" y="711678"/>
                  <a:pt x="3939871" y="711678"/>
                </a:cubicBezTo>
                <a:close/>
                <a:moveTo>
                  <a:pt x="3869042" y="711678"/>
                </a:moveTo>
                <a:cubicBezTo>
                  <a:pt x="3875605" y="711678"/>
                  <a:pt x="3881439" y="718241"/>
                  <a:pt x="3881439" y="724075"/>
                </a:cubicBezTo>
                <a:cubicBezTo>
                  <a:pt x="3881439" y="732097"/>
                  <a:pt x="3875605" y="737932"/>
                  <a:pt x="3869042" y="737932"/>
                </a:cubicBezTo>
                <a:cubicBezTo>
                  <a:pt x="3861749" y="737932"/>
                  <a:pt x="3855186" y="732097"/>
                  <a:pt x="3855186" y="724075"/>
                </a:cubicBezTo>
                <a:cubicBezTo>
                  <a:pt x="3855186" y="718241"/>
                  <a:pt x="3861749" y="711678"/>
                  <a:pt x="3869042" y="711678"/>
                </a:cubicBezTo>
                <a:close/>
                <a:moveTo>
                  <a:pt x="3796752" y="711678"/>
                </a:moveTo>
                <a:cubicBezTo>
                  <a:pt x="3804774" y="711678"/>
                  <a:pt x="3810608" y="718241"/>
                  <a:pt x="3810608" y="724075"/>
                </a:cubicBezTo>
                <a:cubicBezTo>
                  <a:pt x="3810608" y="732097"/>
                  <a:pt x="3804774" y="737932"/>
                  <a:pt x="3796752" y="737932"/>
                </a:cubicBezTo>
                <a:cubicBezTo>
                  <a:pt x="3790918" y="737932"/>
                  <a:pt x="3784355" y="732097"/>
                  <a:pt x="3784355" y="724075"/>
                </a:cubicBezTo>
                <a:cubicBezTo>
                  <a:pt x="3784355" y="718241"/>
                  <a:pt x="3790918" y="711678"/>
                  <a:pt x="3796752" y="711678"/>
                </a:cubicBezTo>
                <a:close/>
                <a:moveTo>
                  <a:pt x="3725922" y="711678"/>
                </a:moveTo>
                <a:cubicBezTo>
                  <a:pt x="3733944" y="711678"/>
                  <a:pt x="3739778" y="718241"/>
                  <a:pt x="3739778" y="724075"/>
                </a:cubicBezTo>
                <a:cubicBezTo>
                  <a:pt x="3739778" y="732097"/>
                  <a:pt x="3733944" y="737932"/>
                  <a:pt x="3725922" y="737932"/>
                </a:cubicBezTo>
                <a:cubicBezTo>
                  <a:pt x="3719359" y="737932"/>
                  <a:pt x="3713525" y="732097"/>
                  <a:pt x="3713525" y="724075"/>
                </a:cubicBezTo>
                <a:cubicBezTo>
                  <a:pt x="3713525" y="718241"/>
                  <a:pt x="3719359" y="711678"/>
                  <a:pt x="3725922" y="711678"/>
                </a:cubicBezTo>
                <a:close/>
                <a:moveTo>
                  <a:pt x="3655091" y="711678"/>
                </a:moveTo>
                <a:cubicBezTo>
                  <a:pt x="3662384" y="711678"/>
                  <a:pt x="3668947" y="718241"/>
                  <a:pt x="3668947" y="724075"/>
                </a:cubicBezTo>
                <a:cubicBezTo>
                  <a:pt x="3668947" y="732097"/>
                  <a:pt x="3662384" y="737932"/>
                  <a:pt x="3655091" y="737932"/>
                </a:cubicBezTo>
                <a:cubicBezTo>
                  <a:pt x="3647069" y="737932"/>
                  <a:pt x="3642694" y="732097"/>
                  <a:pt x="3642694" y="724075"/>
                </a:cubicBezTo>
                <a:cubicBezTo>
                  <a:pt x="3642694" y="718241"/>
                  <a:pt x="3647069" y="711678"/>
                  <a:pt x="3655091" y="711678"/>
                </a:cubicBezTo>
                <a:close/>
                <a:moveTo>
                  <a:pt x="3583280" y="711678"/>
                </a:moveTo>
                <a:cubicBezTo>
                  <a:pt x="3591064" y="711678"/>
                  <a:pt x="3598069" y="718241"/>
                  <a:pt x="3598069" y="724075"/>
                </a:cubicBezTo>
                <a:cubicBezTo>
                  <a:pt x="3598069" y="732097"/>
                  <a:pt x="3591064" y="737932"/>
                  <a:pt x="3583280" y="737932"/>
                </a:cubicBezTo>
                <a:cubicBezTo>
                  <a:pt x="3574718" y="737932"/>
                  <a:pt x="3568491" y="732097"/>
                  <a:pt x="3568491" y="724075"/>
                </a:cubicBezTo>
                <a:cubicBezTo>
                  <a:pt x="3568491" y="718241"/>
                  <a:pt x="3574718" y="711678"/>
                  <a:pt x="3583280" y="711678"/>
                </a:cubicBezTo>
                <a:close/>
                <a:moveTo>
                  <a:pt x="3512449" y="711678"/>
                </a:moveTo>
                <a:cubicBezTo>
                  <a:pt x="3520232" y="711678"/>
                  <a:pt x="3527237" y="718241"/>
                  <a:pt x="3527237" y="724075"/>
                </a:cubicBezTo>
                <a:cubicBezTo>
                  <a:pt x="3527237" y="732097"/>
                  <a:pt x="3520232" y="737932"/>
                  <a:pt x="3512449" y="737932"/>
                </a:cubicBezTo>
                <a:cubicBezTo>
                  <a:pt x="3503887" y="737932"/>
                  <a:pt x="3497661" y="732097"/>
                  <a:pt x="3497661" y="724075"/>
                </a:cubicBezTo>
                <a:cubicBezTo>
                  <a:pt x="3497661" y="718241"/>
                  <a:pt x="3503887" y="711678"/>
                  <a:pt x="3512449" y="711678"/>
                </a:cubicBezTo>
                <a:close/>
                <a:moveTo>
                  <a:pt x="3441619" y="711678"/>
                </a:moveTo>
                <a:cubicBezTo>
                  <a:pt x="3450181" y="711678"/>
                  <a:pt x="3456408" y="718241"/>
                  <a:pt x="3456408" y="724075"/>
                </a:cubicBezTo>
                <a:cubicBezTo>
                  <a:pt x="3456408" y="732097"/>
                  <a:pt x="3450181" y="737932"/>
                  <a:pt x="3441619" y="737932"/>
                </a:cubicBezTo>
                <a:cubicBezTo>
                  <a:pt x="3433835" y="737932"/>
                  <a:pt x="3426830" y="732097"/>
                  <a:pt x="3426830" y="724075"/>
                </a:cubicBezTo>
                <a:cubicBezTo>
                  <a:pt x="3426830" y="718241"/>
                  <a:pt x="3433835" y="711678"/>
                  <a:pt x="3441619" y="711678"/>
                </a:cubicBezTo>
                <a:close/>
                <a:moveTo>
                  <a:pt x="3369857" y="711678"/>
                </a:moveTo>
                <a:cubicBezTo>
                  <a:pt x="3377879" y="711678"/>
                  <a:pt x="3382254" y="718241"/>
                  <a:pt x="3382254" y="724075"/>
                </a:cubicBezTo>
                <a:cubicBezTo>
                  <a:pt x="3382254" y="732097"/>
                  <a:pt x="3377879" y="737932"/>
                  <a:pt x="3369857" y="737932"/>
                </a:cubicBezTo>
                <a:cubicBezTo>
                  <a:pt x="3362564" y="737932"/>
                  <a:pt x="3356001" y="732097"/>
                  <a:pt x="3356001" y="724075"/>
                </a:cubicBezTo>
                <a:cubicBezTo>
                  <a:pt x="3356001" y="718241"/>
                  <a:pt x="3362564" y="711678"/>
                  <a:pt x="3369857" y="711678"/>
                </a:cubicBezTo>
                <a:close/>
                <a:moveTo>
                  <a:pt x="3299086" y="711678"/>
                </a:moveTo>
                <a:cubicBezTo>
                  <a:pt x="3305651" y="711678"/>
                  <a:pt x="3311485" y="718241"/>
                  <a:pt x="3311485" y="724075"/>
                </a:cubicBezTo>
                <a:cubicBezTo>
                  <a:pt x="3311485" y="732097"/>
                  <a:pt x="3305651" y="737932"/>
                  <a:pt x="3299086" y="737932"/>
                </a:cubicBezTo>
                <a:cubicBezTo>
                  <a:pt x="3291794" y="737932"/>
                  <a:pt x="3285234" y="732097"/>
                  <a:pt x="3285234" y="724075"/>
                </a:cubicBezTo>
                <a:cubicBezTo>
                  <a:pt x="3285234" y="718241"/>
                  <a:pt x="3291794" y="711678"/>
                  <a:pt x="3299086" y="711678"/>
                </a:cubicBezTo>
                <a:close/>
                <a:moveTo>
                  <a:pt x="3228255" y="711678"/>
                </a:moveTo>
                <a:cubicBezTo>
                  <a:pt x="3234819" y="711678"/>
                  <a:pt x="3240654" y="718241"/>
                  <a:pt x="3240654" y="724075"/>
                </a:cubicBezTo>
                <a:cubicBezTo>
                  <a:pt x="3240654" y="732097"/>
                  <a:pt x="3234819" y="737932"/>
                  <a:pt x="3228255" y="737932"/>
                </a:cubicBezTo>
                <a:cubicBezTo>
                  <a:pt x="3220233" y="737932"/>
                  <a:pt x="3214398" y="732097"/>
                  <a:pt x="3214398" y="724075"/>
                </a:cubicBezTo>
                <a:cubicBezTo>
                  <a:pt x="3214398" y="718241"/>
                  <a:pt x="3220233" y="711678"/>
                  <a:pt x="3228255" y="711678"/>
                </a:cubicBezTo>
                <a:close/>
                <a:moveTo>
                  <a:pt x="3152594" y="711678"/>
                </a:moveTo>
                <a:cubicBezTo>
                  <a:pt x="3159889" y="711678"/>
                  <a:pt x="3166451" y="718241"/>
                  <a:pt x="3166451" y="724075"/>
                </a:cubicBezTo>
                <a:cubicBezTo>
                  <a:pt x="3166451" y="732097"/>
                  <a:pt x="3159889" y="737932"/>
                  <a:pt x="3152594" y="737932"/>
                </a:cubicBezTo>
                <a:cubicBezTo>
                  <a:pt x="3146031" y="737932"/>
                  <a:pt x="3140198" y="732097"/>
                  <a:pt x="3140198" y="725534"/>
                </a:cubicBezTo>
                <a:cubicBezTo>
                  <a:pt x="3140198" y="718241"/>
                  <a:pt x="3146031" y="711678"/>
                  <a:pt x="3152594" y="711678"/>
                </a:cubicBezTo>
                <a:close/>
                <a:moveTo>
                  <a:pt x="3081763" y="711678"/>
                </a:moveTo>
                <a:cubicBezTo>
                  <a:pt x="3089057" y="711678"/>
                  <a:pt x="3095617" y="718241"/>
                  <a:pt x="3095617" y="725534"/>
                </a:cubicBezTo>
                <a:cubicBezTo>
                  <a:pt x="3095617" y="732097"/>
                  <a:pt x="3089057" y="737932"/>
                  <a:pt x="3081763" y="737932"/>
                </a:cubicBezTo>
                <a:cubicBezTo>
                  <a:pt x="3073740" y="737932"/>
                  <a:pt x="3069364" y="732097"/>
                  <a:pt x="3069364" y="725534"/>
                </a:cubicBezTo>
                <a:cubicBezTo>
                  <a:pt x="3069364" y="718241"/>
                  <a:pt x="3073740" y="711678"/>
                  <a:pt x="3081763" y="711678"/>
                </a:cubicBezTo>
                <a:close/>
                <a:moveTo>
                  <a:pt x="3013707" y="711678"/>
                </a:moveTo>
                <a:cubicBezTo>
                  <a:pt x="3021299" y="711678"/>
                  <a:pt x="3028128" y="718241"/>
                  <a:pt x="3028128" y="725534"/>
                </a:cubicBezTo>
                <a:cubicBezTo>
                  <a:pt x="3028128" y="732097"/>
                  <a:pt x="3021299" y="737932"/>
                  <a:pt x="3013707" y="737932"/>
                </a:cubicBezTo>
                <a:cubicBezTo>
                  <a:pt x="3005360" y="737932"/>
                  <a:pt x="2998531" y="732097"/>
                  <a:pt x="2998531" y="725534"/>
                </a:cubicBezTo>
                <a:cubicBezTo>
                  <a:pt x="2998531" y="718241"/>
                  <a:pt x="3005360" y="711678"/>
                  <a:pt x="3013707" y="711678"/>
                </a:cubicBezTo>
                <a:close/>
                <a:moveTo>
                  <a:pt x="2942485" y="711678"/>
                </a:moveTo>
                <a:cubicBezTo>
                  <a:pt x="2951045" y="711678"/>
                  <a:pt x="2957280" y="718241"/>
                  <a:pt x="2957280" y="725534"/>
                </a:cubicBezTo>
                <a:cubicBezTo>
                  <a:pt x="2957280" y="732097"/>
                  <a:pt x="2951045" y="737932"/>
                  <a:pt x="2942485" y="737932"/>
                </a:cubicBezTo>
                <a:cubicBezTo>
                  <a:pt x="2934705" y="737932"/>
                  <a:pt x="2927700" y="732097"/>
                  <a:pt x="2927700" y="725534"/>
                </a:cubicBezTo>
                <a:cubicBezTo>
                  <a:pt x="2927700" y="718241"/>
                  <a:pt x="2934705" y="711678"/>
                  <a:pt x="2942485" y="711678"/>
                </a:cubicBezTo>
                <a:close/>
                <a:moveTo>
                  <a:pt x="1440620" y="711678"/>
                </a:moveTo>
                <a:cubicBezTo>
                  <a:pt x="1447182" y="711678"/>
                  <a:pt x="1453017" y="718683"/>
                  <a:pt x="1453017" y="726466"/>
                </a:cubicBezTo>
                <a:cubicBezTo>
                  <a:pt x="1453017" y="735028"/>
                  <a:pt x="1447182" y="741255"/>
                  <a:pt x="1440620" y="741255"/>
                </a:cubicBezTo>
                <a:cubicBezTo>
                  <a:pt x="1433328" y="741255"/>
                  <a:pt x="1426765" y="735028"/>
                  <a:pt x="1426765" y="726466"/>
                </a:cubicBezTo>
                <a:cubicBezTo>
                  <a:pt x="1426765" y="718683"/>
                  <a:pt x="1433328" y="711678"/>
                  <a:pt x="1440620" y="711678"/>
                </a:cubicBezTo>
                <a:close/>
                <a:moveTo>
                  <a:pt x="1368338" y="711678"/>
                </a:moveTo>
                <a:cubicBezTo>
                  <a:pt x="1376356" y="711678"/>
                  <a:pt x="1382190" y="718683"/>
                  <a:pt x="1382190" y="726466"/>
                </a:cubicBezTo>
                <a:cubicBezTo>
                  <a:pt x="1382190" y="735028"/>
                  <a:pt x="1376356" y="741255"/>
                  <a:pt x="1368338" y="741255"/>
                </a:cubicBezTo>
                <a:cubicBezTo>
                  <a:pt x="1362502" y="741255"/>
                  <a:pt x="1355939" y="735028"/>
                  <a:pt x="1355939" y="726466"/>
                </a:cubicBezTo>
                <a:cubicBezTo>
                  <a:pt x="1355939" y="718683"/>
                  <a:pt x="1362502" y="711678"/>
                  <a:pt x="1368338" y="711678"/>
                </a:cubicBezTo>
                <a:close/>
                <a:moveTo>
                  <a:pt x="1297509" y="711678"/>
                </a:moveTo>
                <a:cubicBezTo>
                  <a:pt x="1305532" y="711678"/>
                  <a:pt x="1311366" y="718683"/>
                  <a:pt x="1311366" y="726466"/>
                </a:cubicBezTo>
                <a:cubicBezTo>
                  <a:pt x="1311366" y="735028"/>
                  <a:pt x="1305532" y="741255"/>
                  <a:pt x="1297509" y="741255"/>
                </a:cubicBezTo>
                <a:cubicBezTo>
                  <a:pt x="1291675" y="741255"/>
                  <a:pt x="1285113" y="735028"/>
                  <a:pt x="1285113" y="726466"/>
                </a:cubicBezTo>
                <a:cubicBezTo>
                  <a:pt x="1285113" y="718683"/>
                  <a:pt x="1291675" y="711678"/>
                  <a:pt x="1297509" y="711678"/>
                </a:cubicBezTo>
                <a:close/>
                <a:moveTo>
                  <a:pt x="1226678" y="711678"/>
                </a:moveTo>
                <a:cubicBezTo>
                  <a:pt x="1233970" y="711678"/>
                  <a:pt x="1240535" y="718683"/>
                  <a:pt x="1240535" y="726466"/>
                </a:cubicBezTo>
                <a:cubicBezTo>
                  <a:pt x="1240535" y="735028"/>
                  <a:pt x="1233970" y="741255"/>
                  <a:pt x="1226678" y="741255"/>
                </a:cubicBezTo>
                <a:cubicBezTo>
                  <a:pt x="1218663" y="741255"/>
                  <a:pt x="1214288" y="735028"/>
                  <a:pt x="1214288" y="726466"/>
                </a:cubicBezTo>
                <a:cubicBezTo>
                  <a:pt x="1214288" y="718683"/>
                  <a:pt x="1218663" y="711678"/>
                  <a:pt x="1226678" y="711678"/>
                </a:cubicBezTo>
                <a:close/>
                <a:moveTo>
                  <a:pt x="1154874" y="711678"/>
                </a:moveTo>
                <a:cubicBezTo>
                  <a:pt x="1162657" y="711678"/>
                  <a:pt x="1169663" y="718683"/>
                  <a:pt x="1169663" y="726466"/>
                </a:cubicBezTo>
                <a:cubicBezTo>
                  <a:pt x="1169663" y="735028"/>
                  <a:pt x="1162657" y="741255"/>
                  <a:pt x="1154874" y="741255"/>
                </a:cubicBezTo>
                <a:cubicBezTo>
                  <a:pt x="1146312" y="741255"/>
                  <a:pt x="1140086" y="735028"/>
                  <a:pt x="1140086" y="726466"/>
                </a:cubicBezTo>
                <a:cubicBezTo>
                  <a:pt x="1140086" y="718683"/>
                  <a:pt x="1146312" y="711678"/>
                  <a:pt x="1154874" y="711678"/>
                </a:cubicBezTo>
                <a:close/>
                <a:moveTo>
                  <a:pt x="1084045" y="711678"/>
                </a:moveTo>
                <a:cubicBezTo>
                  <a:pt x="1091827" y="711678"/>
                  <a:pt x="1098833" y="718683"/>
                  <a:pt x="1098833" y="726466"/>
                </a:cubicBezTo>
                <a:cubicBezTo>
                  <a:pt x="1098833" y="735028"/>
                  <a:pt x="1091827" y="741255"/>
                  <a:pt x="1084045" y="741255"/>
                </a:cubicBezTo>
                <a:cubicBezTo>
                  <a:pt x="1075483" y="741255"/>
                  <a:pt x="1069255" y="735028"/>
                  <a:pt x="1069255" y="726466"/>
                </a:cubicBezTo>
                <a:cubicBezTo>
                  <a:pt x="1069255" y="718683"/>
                  <a:pt x="1075483" y="711678"/>
                  <a:pt x="1084045" y="711678"/>
                </a:cubicBezTo>
                <a:close/>
                <a:moveTo>
                  <a:pt x="1013599" y="711678"/>
                </a:moveTo>
                <a:cubicBezTo>
                  <a:pt x="1021190" y="711678"/>
                  <a:pt x="1028021" y="718683"/>
                  <a:pt x="1028021" y="726466"/>
                </a:cubicBezTo>
                <a:cubicBezTo>
                  <a:pt x="1028021" y="735028"/>
                  <a:pt x="1021190" y="741255"/>
                  <a:pt x="1013599" y="741255"/>
                </a:cubicBezTo>
                <a:cubicBezTo>
                  <a:pt x="1005254" y="741255"/>
                  <a:pt x="998423" y="735028"/>
                  <a:pt x="998423" y="726466"/>
                </a:cubicBezTo>
                <a:cubicBezTo>
                  <a:pt x="998423" y="718683"/>
                  <a:pt x="1005254" y="711678"/>
                  <a:pt x="1013599" y="711678"/>
                </a:cubicBezTo>
                <a:close/>
                <a:moveTo>
                  <a:pt x="941452" y="711678"/>
                </a:moveTo>
                <a:cubicBezTo>
                  <a:pt x="949474" y="711678"/>
                  <a:pt x="953848" y="718683"/>
                  <a:pt x="953848" y="726466"/>
                </a:cubicBezTo>
                <a:cubicBezTo>
                  <a:pt x="953848" y="735028"/>
                  <a:pt x="949474" y="741255"/>
                  <a:pt x="941452" y="741255"/>
                </a:cubicBezTo>
                <a:cubicBezTo>
                  <a:pt x="934159" y="741255"/>
                  <a:pt x="927596" y="735028"/>
                  <a:pt x="927596" y="726466"/>
                </a:cubicBezTo>
                <a:cubicBezTo>
                  <a:pt x="927596" y="718683"/>
                  <a:pt x="934159" y="711678"/>
                  <a:pt x="941452" y="711678"/>
                </a:cubicBezTo>
                <a:close/>
                <a:moveTo>
                  <a:pt x="870620" y="711678"/>
                </a:moveTo>
                <a:cubicBezTo>
                  <a:pt x="877183" y="711678"/>
                  <a:pt x="883018" y="718683"/>
                  <a:pt x="883018" y="726466"/>
                </a:cubicBezTo>
                <a:cubicBezTo>
                  <a:pt x="883018" y="735028"/>
                  <a:pt x="877183" y="741255"/>
                  <a:pt x="870620" y="741255"/>
                </a:cubicBezTo>
                <a:cubicBezTo>
                  <a:pt x="863327" y="741255"/>
                  <a:pt x="856764" y="735028"/>
                  <a:pt x="856764" y="726466"/>
                </a:cubicBezTo>
                <a:cubicBezTo>
                  <a:pt x="856764" y="718683"/>
                  <a:pt x="863327" y="711678"/>
                  <a:pt x="870620" y="711678"/>
                </a:cubicBezTo>
                <a:close/>
                <a:moveTo>
                  <a:pt x="798331" y="711678"/>
                </a:moveTo>
                <a:cubicBezTo>
                  <a:pt x="806354" y="711678"/>
                  <a:pt x="812189" y="718683"/>
                  <a:pt x="812189" y="726466"/>
                </a:cubicBezTo>
                <a:cubicBezTo>
                  <a:pt x="812189" y="735028"/>
                  <a:pt x="806354" y="741255"/>
                  <a:pt x="798331" y="741255"/>
                </a:cubicBezTo>
                <a:cubicBezTo>
                  <a:pt x="792497" y="741255"/>
                  <a:pt x="785934" y="735028"/>
                  <a:pt x="785934" y="726466"/>
                </a:cubicBezTo>
                <a:cubicBezTo>
                  <a:pt x="785934" y="718683"/>
                  <a:pt x="792497" y="711678"/>
                  <a:pt x="798331" y="711678"/>
                </a:cubicBezTo>
                <a:close/>
                <a:moveTo>
                  <a:pt x="724129" y="711678"/>
                </a:moveTo>
                <a:cubicBezTo>
                  <a:pt x="731422" y="711678"/>
                  <a:pt x="737986" y="718683"/>
                  <a:pt x="737986" y="726466"/>
                </a:cubicBezTo>
                <a:cubicBezTo>
                  <a:pt x="737986" y="735028"/>
                  <a:pt x="731422" y="741255"/>
                  <a:pt x="724129" y="741255"/>
                </a:cubicBezTo>
                <a:cubicBezTo>
                  <a:pt x="717565" y="741255"/>
                  <a:pt x="711732" y="735028"/>
                  <a:pt x="711732" y="726466"/>
                </a:cubicBezTo>
                <a:cubicBezTo>
                  <a:pt x="711732" y="718683"/>
                  <a:pt x="717565" y="711678"/>
                  <a:pt x="724129" y="711678"/>
                </a:cubicBezTo>
                <a:close/>
                <a:moveTo>
                  <a:pt x="653298" y="711678"/>
                </a:moveTo>
                <a:cubicBezTo>
                  <a:pt x="660590" y="711678"/>
                  <a:pt x="667154" y="718683"/>
                  <a:pt x="667154" y="726466"/>
                </a:cubicBezTo>
                <a:cubicBezTo>
                  <a:pt x="667154" y="735028"/>
                  <a:pt x="660590" y="741255"/>
                  <a:pt x="653298" y="741255"/>
                </a:cubicBezTo>
                <a:cubicBezTo>
                  <a:pt x="645277" y="741255"/>
                  <a:pt x="640901" y="735028"/>
                  <a:pt x="640901" y="726466"/>
                </a:cubicBezTo>
                <a:cubicBezTo>
                  <a:pt x="640901" y="718683"/>
                  <a:pt x="645277" y="711678"/>
                  <a:pt x="653298" y="711678"/>
                </a:cubicBezTo>
                <a:close/>
                <a:moveTo>
                  <a:pt x="584861" y="711678"/>
                </a:moveTo>
                <a:cubicBezTo>
                  <a:pt x="592644" y="711678"/>
                  <a:pt x="599648" y="718683"/>
                  <a:pt x="599648" y="726466"/>
                </a:cubicBezTo>
                <a:cubicBezTo>
                  <a:pt x="599648" y="735028"/>
                  <a:pt x="592644" y="741255"/>
                  <a:pt x="584861" y="741255"/>
                </a:cubicBezTo>
                <a:cubicBezTo>
                  <a:pt x="576299" y="741255"/>
                  <a:pt x="570071" y="735028"/>
                  <a:pt x="570071" y="726466"/>
                </a:cubicBezTo>
                <a:cubicBezTo>
                  <a:pt x="570071" y="718683"/>
                  <a:pt x="576299" y="711678"/>
                  <a:pt x="584861" y="711678"/>
                </a:cubicBezTo>
                <a:close/>
                <a:moveTo>
                  <a:pt x="513660" y="711678"/>
                </a:moveTo>
                <a:cubicBezTo>
                  <a:pt x="522008" y="711678"/>
                  <a:pt x="528837" y="718683"/>
                  <a:pt x="528837" y="726466"/>
                </a:cubicBezTo>
                <a:cubicBezTo>
                  <a:pt x="528837" y="735028"/>
                  <a:pt x="522008" y="741255"/>
                  <a:pt x="513660" y="741255"/>
                </a:cubicBezTo>
                <a:cubicBezTo>
                  <a:pt x="506071" y="741255"/>
                  <a:pt x="499241" y="735028"/>
                  <a:pt x="499241" y="726466"/>
                </a:cubicBezTo>
                <a:cubicBezTo>
                  <a:pt x="499241" y="718683"/>
                  <a:pt x="506071" y="711678"/>
                  <a:pt x="513660" y="711678"/>
                </a:cubicBezTo>
                <a:close/>
                <a:moveTo>
                  <a:pt x="439826" y="711678"/>
                </a:moveTo>
                <a:cubicBezTo>
                  <a:pt x="448389" y="711678"/>
                  <a:pt x="454616" y="718683"/>
                  <a:pt x="454616" y="726466"/>
                </a:cubicBezTo>
                <a:cubicBezTo>
                  <a:pt x="454616" y="735028"/>
                  <a:pt x="448389" y="741255"/>
                  <a:pt x="439826" y="741255"/>
                </a:cubicBezTo>
                <a:cubicBezTo>
                  <a:pt x="432043" y="741255"/>
                  <a:pt x="425038" y="735028"/>
                  <a:pt x="425038" y="726466"/>
                </a:cubicBezTo>
                <a:cubicBezTo>
                  <a:pt x="425038" y="718683"/>
                  <a:pt x="432043" y="711678"/>
                  <a:pt x="439826" y="711678"/>
                </a:cubicBezTo>
                <a:close/>
                <a:moveTo>
                  <a:pt x="368064" y="711678"/>
                </a:moveTo>
                <a:cubicBezTo>
                  <a:pt x="376085" y="711678"/>
                  <a:pt x="380462" y="718683"/>
                  <a:pt x="380462" y="726466"/>
                </a:cubicBezTo>
                <a:cubicBezTo>
                  <a:pt x="380462" y="735028"/>
                  <a:pt x="376085" y="741255"/>
                  <a:pt x="368064" y="741255"/>
                </a:cubicBezTo>
                <a:cubicBezTo>
                  <a:pt x="360772" y="741255"/>
                  <a:pt x="354207" y="735028"/>
                  <a:pt x="354207" y="726466"/>
                </a:cubicBezTo>
                <a:cubicBezTo>
                  <a:pt x="354207" y="718683"/>
                  <a:pt x="360772" y="711678"/>
                  <a:pt x="368064" y="711678"/>
                </a:cubicBezTo>
                <a:close/>
                <a:moveTo>
                  <a:pt x="297232" y="711678"/>
                </a:moveTo>
                <a:cubicBezTo>
                  <a:pt x="303795" y="711678"/>
                  <a:pt x="309630" y="718683"/>
                  <a:pt x="309630" y="726466"/>
                </a:cubicBezTo>
                <a:cubicBezTo>
                  <a:pt x="309630" y="735028"/>
                  <a:pt x="303795" y="741255"/>
                  <a:pt x="297232" y="741255"/>
                </a:cubicBezTo>
                <a:cubicBezTo>
                  <a:pt x="289939" y="741255"/>
                  <a:pt x="283376" y="735028"/>
                  <a:pt x="283376" y="726466"/>
                </a:cubicBezTo>
                <a:cubicBezTo>
                  <a:pt x="283376" y="718683"/>
                  <a:pt x="289939" y="711678"/>
                  <a:pt x="297232" y="711678"/>
                </a:cubicBezTo>
                <a:close/>
                <a:moveTo>
                  <a:pt x="226403" y="711678"/>
                </a:moveTo>
                <a:cubicBezTo>
                  <a:pt x="232238" y="711678"/>
                  <a:pt x="238801" y="718683"/>
                  <a:pt x="238801" y="726466"/>
                </a:cubicBezTo>
                <a:cubicBezTo>
                  <a:pt x="238801" y="735028"/>
                  <a:pt x="232238" y="741255"/>
                  <a:pt x="226403" y="741255"/>
                </a:cubicBezTo>
                <a:cubicBezTo>
                  <a:pt x="218381" y="741255"/>
                  <a:pt x="212548" y="735028"/>
                  <a:pt x="212548" y="726466"/>
                </a:cubicBezTo>
                <a:cubicBezTo>
                  <a:pt x="212548" y="718683"/>
                  <a:pt x="218381" y="711678"/>
                  <a:pt x="226403" y="711678"/>
                </a:cubicBezTo>
                <a:close/>
                <a:moveTo>
                  <a:pt x="154106" y="711678"/>
                </a:moveTo>
                <a:cubicBezTo>
                  <a:pt x="161398" y="711678"/>
                  <a:pt x="167962" y="718683"/>
                  <a:pt x="167962" y="726466"/>
                </a:cubicBezTo>
                <a:cubicBezTo>
                  <a:pt x="167962" y="735028"/>
                  <a:pt x="161398" y="741255"/>
                  <a:pt x="154106" y="741255"/>
                </a:cubicBezTo>
                <a:cubicBezTo>
                  <a:pt x="147542" y="741255"/>
                  <a:pt x="141708" y="735028"/>
                  <a:pt x="141708" y="726466"/>
                </a:cubicBezTo>
                <a:cubicBezTo>
                  <a:pt x="141708" y="718683"/>
                  <a:pt x="147542" y="711678"/>
                  <a:pt x="154106" y="711678"/>
                </a:cubicBezTo>
                <a:close/>
                <a:moveTo>
                  <a:pt x="4227498" y="640846"/>
                </a:moveTo>
                <a:cubicBezTo>
                  <a:pt x="4236060" y="640846"/>
                  <a:pt x="4242286" y="645221"/>
                  <a:pt x="4242286" y="653243"/>
                </a:cubicBezTo>
                <a:cubicBezTo>
                  <a:pt x="4242286" y="661265"/>
                  <a:pt x="4236060" y="667100"/>
                  <a:pt x="4227498" y="667100"/>
                </a:cubicBezTo>
                <a:cubicBezTo>
                  <a:pt x="4218936" y="667100"/>
                  <a:pt x="4212710" y="661265"/>
                  <a:pt x="4212710" y="653243"/>
                </a:cubicBezTo>
                <a:cubicBezTo>
                  <a:pt x="4212710" y="645221"/>
                  <a:pt x="4218936" y="640846"/>
                  <a:pt x="4227498" y="640846"/>
                </a:cubicBezTo>
                <a:close/>
                <a:moveTo>
                  <a:pt x="4153295" y="640846"/>
                </a:moveTo>
                <a:cubicBezTo>
                  <a:pt x="4161078" y="640846"/>
                  <a:pt x="4168083" y="645221"/>
                  <a:pt x="4168083" y="653243"/>
                </a:cubicBezTo>
                <a:cubicBezTo>
                  <a:pt x="4168083" y="661265"/>
                  <a:pt x="4161078" y="667100"/>
                  <a:pt x="4153295" y="667100"/>
                </a:cubicBezTo>
                <a:cubicBezTo>
                  <a:pt x="4144733" y="667100"/>
                  <a:pt x="4138507" y="661265"/>
                  <a:pt x="4138507" y="653243"/>
                </a:cubicBezTo>
                <a:cubicBezTo>
                  <a:pt x="4138507" y="645221"/>
                  <a:pt x="4144733" y="640846"/>
                  <a:pt x="4153295" y="640846"/>
                </a:cubicBezTo>
                <a:close/>
                <a:moveTo>
                  <a:pt x="4082465" y="640846"/>
                </a:moveTo>
                <a:cubicBezTo>
                  <a:pt x="4090249" y="640846"/>
                  <a:pt x="4097254" y="645221"/>
                  <a:pt x="4097254" y="653243"/>
                </a:cubicBezTo>
                <a:cubicBezTo>
                  <a:pt x="4097254" y="661265"/>
                  <a:pt x="4090249" y="667100"/>
                  <a:pt x="4082465" y="667100"/>
                </a:cubicBezTo>
                <a:cubicBezTo>
                  <a:pt x="4073903" y="667100"/>
                  <a:pt x="4067676" y="661265"/>
                  <a:pt x="4067676" y="653243"/>
                </a:cubicBezTo>
                <a:cubicBezTo>
                  <a:pt x="4067676" y="645221"/>
                  <a:pt x="4073903" y="640846"/>
                  <a:pt x="4082465" y="640846"/>
                </a:cubicBezTo>
                <a:close/>
                <a:moveTo>
                  <a:pt x="4010703" y="640846"/>
                </a:moveTo>
                <a:cubicBezTo>
                  <a:pt x="4017996" y="640846"/>
                  <a:pt x="4023100" y="645221"/>
                  <a:pt x="4023100" y="653243"/>
                </a:cubicBezTo>
                <a:cubicBezTo>
                  <a:pt x="4023100" y="661265"/>
                  <a:pt x="4017996" y="667100"/>
                  <a:pt x="4010703" y="667100"/>
                </a:cubicBezTo>
                <a:cubicBezTo>
                  <a:pt x="4002681" y="667100"/>
                  <a:pt x="3996847" y="661265"/>
                  <a:pt x="3996847" y="653243"/>
                </a:cubicBezTo>
                <a:cubicBezTo>
                  <a:pt x="3996847" y="645221"/>
                  <a:pt x="4002681" y="640846"/>
                  <a:pt x="4010703" y="640846"/>
                </a:cubicBezTo>
                <a:close/>
                <a:moveTo>
                  <a:pt x="3939871" y="640846"/>
                </a:moveTo>
                <a:cubicBezTo>
                  <a:pt x="3946434" y="640846"/>
                  <a:pt x="3952268" y="645221"/>
                  <a:pt x="3952268" y="653243"/>
                </a:cubicBezTo>
                <a:cubicBezTo>
                  <a:pt x="3952268" y="661265"/>
                  <a:pt x="3946434" y="667100"/>
                  <a:pt x="3939871" y="667100"/>
                </a:cubicBezTo>
                <a:cubicBezTo>
                  <a:pt x="3932578" y="667100"/>
                  <a:pt x="3926015" y="661265"/>
                  <a:pt x="3926015" y="653243"/>
                </a:cubicBezTo>
                <a:cubicBezTo>
                  <a:pt x="3926015" y="645221"/>
                  <a:pt x="3932578" y="640846"/>
                  <a:pt x="3939871" y="640846"/>
                </a:cubicBezTo>
                <a:close/>
                <a:moveTo>
                  <a:pt x="3869042" y="640846"/>
                </a:moveTo>
                <a:cubicBezTo>
                  <a:pt x="3875605" y="640846"/>
                  <a:pt x="3881439" y="645221"/>
                  <a:pt x="3881439" y="653243"/>
                </a:cubicBezTo>
                <a:cubicBezTo>
                  <a:pt x="3881439" y="661265"/>
                  <a:pt x="3875605" y="667100"/>
                  <a:pt x="3869042" y="667100"/>
                </a:cubicBezTo>
                <a:cubicBezTo>
                  <a:pt x="3861749" y="667100"/>
                  <a:pt x="3855186" y="661265"/>
                  <a:pt x="3855186" y="653243"/>
                </a:cubicBezTo>
                <a:cubicBezTo>
                  <a:pt x="3855186" y="645221"/>
                  <a:pt x="3861749" y="640846"/>
                  <a:pt x="3869042" y="640846"/>
                </a:cubicBezTo>
                <a:close/>
                <a:moveTo>
                  <a:pt x="3796752" y="640846"/>
                </a:moveTo>
                <a:cubicBezTo>
                  <a:pt x="3804774" y="640846"/>
                  <a:pt x="3810608" y="645221"/>
                  <a:pt x="3810608" y="653243"/>
                </a:cubicBezTo>
                <a:cubicBezTo>
                  <a:pt x="3810608" y="661265"/>
                  <a:pt x="3804774" y="667100"/>
                  <a:pt x="3796752" y="667100"/>
                </a:cubicBezTo>
                <a:cubicBezTo>
                  <a:pt x="3790918" y="667100"/>
                  <a:pt x="3784355" y="661265"/>
                  <a:pt x="3784355" y="653243"/>
                </a:cubicBezTo>
                <a:cubicBezTo>
                  <a:pt x="3784355" y="645221"/>
                  <a:pt x="3790918" y="640846"/>
                  <a:pt x="3796752" y="640846"/>
                </a:cubicBezTo>
                <a:close/>
                <a:moveTo>
                  <a:pt x="3725922" y="640846"/>
                </a:moveTo>
                <a:cubicBezTo>
                  <a:pt x="3733944" y="640846"/>
                  <a:pt x="3739778" y="645221"/>
                  <a:pt x="3739778" y="653243"/>
                </a:cubicBezTo>
                <a:cubicBezTo>
                  <a:pt x="3739778" y="661265"/>
                  <a:pt x="3733944" y="667100"/>
                  <a:pt x="3725922" y="667100"/>
                </a:cubicBezTo>
                <a:cubicBezTo>
                  <a:pt x="3719359" y="667100"/>
                  <a:pt x="3713525" y="661265"/>
                  <a:pt x="3713525" y="653243"/>
                </a:cubicBezTo>
                <a:cubicBezTo>
                  <a:pt x="3713525" y="645221"/>
                  <a:pt x="3719359" y="640846"/>
                  <a:pt x="3725922" y="640846"/>
                </a:cubicBezTo>
                <a:close/>
                <a:moveTo>
                  <a:pt x="3655091" y="640846"/>
                </a:moveTo>
                <a:cubicBezTo>
                  <a:pt x="3662384" y="640846"/>
                  <a:pt x="3668947" y="647409"/>
                  <a:pt x="3668947" y="653243"/>
                </a:cubicBezTo>
                <a:cubicBezTo>
                  <a:pt x="3668947" y="661265"/>
                  <a:pt x="3662384" y="667100"/>
                  <a:pt x="3655091" y="667100"/>
                </a:cubicBezTo>
                <a:cubicBezTo>
                  <a:pt x="3647069" y="667100"/>
                  <a:pt x="3642694" y="661265"/>
                  <a:pt x="3642694" y="653243"/>
                </a:cubicBezTo>
                <a:cubicBezTo>
                  <a:pt x="3642694" y="647409"/>
                  <a:pt x="3647069" y="640846"/>
                  <a:pt x="3655091" y="640846"/>
                </a:cubicBezTo>
                <a:close/>
                <a:moveTo>
                  <a:pt x="3583280" y="640846"/>
                </a:moveTo>
                <a:cubicBezTo>
                  <a:pt x="3591064" y="640846"/>
                  <a:pt x="3598069" y="647409"/>
                  <a:pt x="3598069" y="653243"/>
                </a:cubicBezTo>
                <a:cubicBezTo>
                  <a:pt x="3598069" y="661265"/>
                  <a:pt x="3591064" y="667100"/>
                  <a:pt x="3583280" y="667100"/>
                </a:cubicBezTo>
                <a:cubicBezTo>
                  <a:pt x="3574718" y="667100"/>
                  <a:pt x="3568491" y="661265"/>
                  <a:pt x="3568491" y="653243"/>
                </a:cubicBezTo>
                <a:cubicBezTo>
                  <a:pt x="3568491" y="647409"/>
                  <a:pt x="3574718" y="640846"/>
                  <a:pt x="3583280" y="640846"/>
                </a:cubicBezTo>
                <a:close/>
                <a:moveTo>
                  <a:pt x="3512449" y="640846"/>
                </a:moveTo>
                <a:cubicBezTo>
                  <a:pt x="3520232" y="640846"/>
                  <a:pt x="3527237" y="647409"/>
                  <a:pt x="3527237" y="653243"/>
                </a:cubicBezTo>
                <a:cubicBezTo>
                  <a:pt x="3527237" y="661265"/>
                  <a:pt x="3520232" y="667100"/>
                  <a:pt x="3512449" y="667100"/>
                </a:cubicBezTo>
                <a:cubicBezTo>
                  <a:pt x="3503887" y="667100"/>
                  <a:pt x="3497661" y="661265"/>
                  <a:pt x="3497661" y="653243"/>
                </a:cubicBezTo>
                <a:cubicBezTo>
                  <a:pt x="3497661" y="647409"/>
                  <a:pt x="3503887" y="640846"/>
                  <a:pt x="3512449" y="640846"/>
                </a:cubicBezTo>
                <a:close/>
                <a:moveTo>
                  <a:pt x="3441619" y="640846"/>
                </a:moveTo>
                <a:cubicBezTo>
                  <a:pt x="3450181" y="640846"/>
                  <a:pt x="3456408" y="647409"/>
                  <a:pt x="3456408" y="653243"/>
                </a:cubicBezTo>
                <a:cubicBezTo>
                  <a:pt x="3456408" y="661265"/>
                  <a:pt x="3450181" y="667100"/>
                  <a:pt x="3441619" y="667100"/>
                </a:cubicBezTo>
                <a:cubicBezTo>
                  <a:pt x="3433835" y="667100"/>
                  <a:pt x="3426830" y="661265"/>
                  <a:pt x="3426830" y="653243"/>
                </a:cubicBezTo>
                <a:cubicBezTo>
                  <a:pt x="3426830" y="647409"/>
                  <a:pt x="3433835" y="640846"/>
                  <a:pt x="3441619" y="640846"/>
                </a:cubicBezTo>
                <a:close/>
                <a:moveTo>
                  <a:pt x="3369857" y="640846"/>
                </a:moveTo>
                <a:cubicBezTo>
                  <a:pt x="3377879" y="640846"/>
                  <a:pt x="3382254" y="647409"/>
                  <a:pt x="3382254" y="653243"/>
                </a:cubicBezTo>
                <a:cubicBezTo>
                  <a:pt x="3382254" y="661265"/>
                  <a:pt x="3377879" y="667100"/>
                  <a:pt x="3369857" y="667100"/>
                </a:cubicBezTo>
                <a:cubicBezTo>
                  <a:pt x="3362564" y="667100"/>
                  <a:pt x="3356001" y="661265"/>
                  <a:pt x="3356001" y="653243"/>
                </a:cubicBezTo>
                <a:cubicBezTo>
                  <a:pt x="3356001" y="647409"/>
                  <a:pt x="3362564" y="640846"/>
                  <a:pt x="3369857" y="640846"/>
                </a:cubicBezTo>
                <a:close/>
                <a:moveTo>
                  <a:pt x="3299091" y="640846"/>
                </a:moveTo>
                <a:cubicBezTo>
                  <a:pt x="3305653" y="640846"/>
                  <a:pt x="3311488" y="647409"/>
                  <a:pt x="3311488" y="653243"/>
                </a:cubicBezTo>
                <a:cubicBezTo>
                  <a:pt x="3311488" y="661265"/>
                  <a:pt x="3305653" y="667100"/>
                  <a:pt x="3299091" y="667100"/>
                </a:cubicBezTo>
                <a:cubicBezTo>
                  <a:pt x="3291796" y="667100"/>
                  <a:pt x="3285237" y="661265"/>
                  <a:pt x="3285237" y="653243"/>
                </a:cubicBezTo>
                <a:cubicBezTo>
                  <a:pt x="3285237" y="647409"/>
                  <a:pt x="3291796" y="640846"/>
                  <a:pt x="3299091" y="640846"/>
                </a:cubicBezTo>
                <a:close/>
                <a:moveTo>
                  <a:pt x="3228258" y="640846"/>
                </a:moveTo>
                <a:cubicBezTo>
                  <a:pt x="3234823" y="640846"/>
                  <a:pt x="3240658" y="647409"/>
                  <a:pt x="3240658" y="653243"/>
                </a:cubicBezTo>
                <a:cubicBezTo>
                  <a:pt x="3240658" y="661265"/>
                  <a:pt x="3234823" y="667100"/>
                  <a:pt x="3228258" y="667100"/>
                </a:cubicBezTo>
                <a:cubicBezTo>
                  <a:pt x="3220236" y="667100"/>
                  <a:pt x="3214403" y="661265"/>
                  <a:pt x="3214403" y="653243"/>
                </a:cubicBezTo>
                <a:cubicBezTo>
                  <a:pt x="3214403" y="647409"/>
                  <a:pt x="3220236" y="640846"/>
                  <a:pt x="3228258" y="640846"/>
                </a:cubicBezTo>
                <a:close/>
                <a:moveTo>
                  <a:pt x="3152597" y="640846"/>
                </a:moveTo>
                <a:cubicBezTo>
                  <a:pt x="3159891" y="640846"/>
                  <a:pt x="3166454" y="647409"/>
                  <a:pt x="3166454" y="653243"/>
                </a:cubicBezTo>
                <a:cubicBezTo>
                  <a:pt x="3166454" y="661265"/>
                  <a:pt x="3159891" y="667100"/>
                  <a:pt x="3152597" y="667100"/>
                </a:cubicBezTo>
                <a:cubicBezTo>
                  <a:pt x="3146035" y="667100"/>
                  <a:pt x="3140200" y="661265"/>
                  <a:pt x="3140200" y="653243"/>
                </a:cubicBezTo>
                <a:cubicBezTo>
                  <a:pt x="3140200" y="647409"/>
                  <a:pt x="3146035" y="640846"/>
                  <a:pt x="3152597" y="640846"/>
                </a:cubicBezTo>
                <a:close/>
                <a:moveTo>
                  <a:pt x="3081767" y="640846"/>
                </a:moveTo>
                <a:cubicBezTo>
                  <a:pt x="3089058" y="640846"/>
                  <a:pt x="3095620" y="647409"/>
                  <a:pt x="3095620" y="653243"/>
                </a:cubicBezTo>
                <a:cubicBezTo>
                  <a:pt x="3095620" y="661265"/>
                  <a:pt x="3089058" y="667100"/>
                  <a:pt x="3081767" y="667100"/>
                </a:cubicBezTo>
                <a:cubicBezTo>
                  <a:pt x="3073743" y="667100"/>
                  <a:pt x="3069366" y="661265"/>
                  <a:pt x="3069366" y="653243"/>
                </a:cubicBezTo>
                <a:cubicBezTo>
                  <a:pt x="3069366" y="647409"/>
                  <a:pt x="3073743" y="640846"/>
                  <a:pt x="3081767" y="640846"/>
                </a:cubicBezTo>
                <a:close/>
                <a:moveTo>
                  <a:pt x="3013710" y="640846"/>
                </a:moveTo>
                <a:cubicBezTo>
                  <a:pt x="3021299" y="640846"/>
                  <a:pt x="3028129" y="647409"/>
                  <a:pt x="3028129" y="653243"/>
                </a:cubicBezTo>
                <a:cubicBezTo>
                  <a:pt x="3028129" y="661265"/>
                  <a:pt x="3021299" y="667100"/>
                  <a:pt x="3013710" y="667100"/>
                </a:cubicBezTo>
                <a:cubicBezTo>
                  <a:pt x="3005363" y="667100"/>
                  <a:pt x="2998534" y="661265"/>
                  <a:pt x="2998534" y="653243"/>
                </a:cubicBezTo>
                <a:cubicBezTo>
                  <a:pt x="2998534" y="647409"/>
                  <a:pt x="3005363" y="640846"/>
                  <a:pt x="3013710" y="640846"/>
                </a:cubicBezTo>
                <a:close/>
                <a:moveTo>
                  <a:pt x="2942488" y="640846"/>
                </a:moveTo>
                <a:cubicBezTo>
                  <a:pt x="2951049" y="640846"/>
                  <a:pt x="2957280" y="647409"/>
                  <a:pt x="2957280" y="653243"/>
                </a:cubicBezTo>
                <a:cubicBezTo>
                  <a:pt x="2957280" y="661265"/>
                  <a:pt x="2951049" y="667100"/>
                  <a:pt x="2942488" y="667100"/>
                </a:cubicBezTo>
                <a:cubicBezTo>
                  <a:pt x="2934708" y="667100"/>
                  <a:pt x="2927703" y="661265"/>
                  <a:pt x="2927703" y="653243"/>
                </a:cubicBezTo>
                <a:cubicBezTo>
                  <a:pt x="2927703" y="647409"/>
                  <a:pt x="2934708" y="640846"/>
                  <a:pt x="2942488" y="640846"/>
                </a:cubicBezTo>
                <a:close/>
                <a:moveTo>
                  <a:pt x="2868288" y="640846"/>
                </a:moveTo>
                <a:cubicBezTo>
                  <a:pt x="2876853" y="640846"/>
                  <a:pt x="2883082" y="647409"/>
                  <a:pt x="2883082" y="653243"/>
                </a:cubicBezTo>
                <a:cubicBezTo>
                  <a:pt x="2883082" y="661265"/>
                  <a:pt x="2876853" y="667100"/>
                  <a:pt x="2868288" y="667100"/>
                </a:cubicBezTo>
                <a:cubicBezTo>
                  <a:pt x="2860506" y="667100"/>
                  <a:pt x="2853498" y="661265"/>
                  <a:pt x="2853498" y="653243"/>
                </a:cubicBezTo>
                <a:cubicBezTo>
                  <a:pt x="2853498" y="647409"/>
                  <a:pt x="2860506" y="640846"/>
                  <a:pt x="2868288" y="640846"/>
                </a:cubicBezTo>
                <a:close/>
                <a:moveTo>
                  <a:pt x="2796532" y="640846"/>
                </a:moveTo>
                <a:cubicBezTo>
                  <a:pt x="2804550" y="640846"/>
                  <a:pt x="2808926" y="647409"/>
                  <a:pt x="2808926" y="653243"/>
                </a:cubicBezTo>
                <a:cubicBezTo>
                  <a:pt x="2808926" y="661265"/>
                  <a:pt x="2804550" y="667100"/>
                  <a:pt x="2796532" y="667100"/>
                </a:cubicBezTo>
                <a:cubicBezTo>
                  <a:pt x="2789237" y="667100"/>
                  <a:pt x="2782673" y="661265"/>
                  <a:pt x="2782673" y="653243"/>
                </a:cubicBezTo>
                <a:cubicBezTo>
                  <a:pt x="2782673" y="647409"/>
                  <a:pt x="2789237" y="640846"/>
                  <a:pt x="2796532" y="640846"/>
                </a:cubicBezTo>
                <a:close/>
                <a:moveTo>
                  <a:pt x="2725692" y="640846"/>
                </a:moveTo>
                <a:cubicBezTo>
                  <a:pt x="2731527" y="640846"/>
                  <a:pt x="2738097" y="647409"/>
                  <a:pt x="2738097" y="653243"/>
                </a:cubicBezTo>
                <a:cubicBezTo>
                  <a:pt x="2738097" y="661265"/>
                  <a:pt x="2731527" y="667100"/>
                  <a:pt x="2725692" y="667100"/>
                </a:cubicBezTo>
                <a:cubicBezTo>
                  <a:pt x="2717681" y="667100"/>
                  <a:pt x="2711843" y="661265"/>
                  <a:pt x="2711843" y="653243"/>
                </a:cubicBezTo>
                <a:cubicBezTo>
                  <a:pt x="2711843" y="647409"/>
                  <a:pt x="2717681" y="640846"/>
                  <a:pt x="2725692" y="640846"/>
                </a:cubicBezTo>
                <a:close/>
                <a:moveTo>
                  <a:pt x="2654867" y="640846"/>
                </a:moveTo>
                <a:cubicBezTo>
                  <a:pt x="2660705" y="640846"/>
                  <a:pt x="2667266" y="647409"/>
                  <a:pt x="2667266" y="653243"/>
                </a:cubicBezTo>
                <a:cubicBezTo>
                  <a:pt x="2667266" y="661265"/>
                  <a:pt x="2660705" y="667100"/>
                  <a:pt x="2654867" y="667100"/>
                </a:cubicBezTo>
                <a:cubicBezTo>
                  <a:pt x="2646847" y="667100"/>
                  <a:pt x="2641013" y="661265"/>
                  <a:pt x="2641013" y="653243"/>
                </a:cubicBezTo>
                <a:cubicBezTo>
                  <a:pt x="2641013" y="647409"/>
                  <a:pt x="2646847" y="640846"/>
                  <a:pt x="2654867" y="640846"/>
                </a:cubicBezTo>
                <a:close/>
                <a:moveTo>
                  <a:pt x="2582577" y="640846"/>
                </a:moveTo>
                <a:cubicBezTo>
                  <a:pt x="2589870" y="640846"/>
                  <a:pt x="2596432" y="647409"/>
                  <a:pt x="2596432" y="654702"/>
                </a:cubicBezTo>
                <a:cubicBezTo>
                  <a:pt x="2596432" y="661265"/>
                  <a:pt x="2589870" y="667100"/>
                  <a:pt x="2582577" y="667100"/>
                </a:cubicBezTo>
                <a:cubicBezTo>
                  <a:pt x="2576016" y="667100"/>
                  <a:pt x="2570181" y="661265"/>
                  <a:pt x="2570181" y="654702"/>
                </a:cubicBezTo>
                <a:cubicBezTo>
                  <a:pt x="2570181" y="647409"/>
                  <a:pt x="2576016" y="640846"/>
                  <a:pt x="2582577" y="640846"/>
                </a:cubicBezTo>
                <a:close/>
                <a:moveTo>
                  <a:pt x="1728254" y="640846"/>
                </a:moveTo>
                <a:cubicBezTo>
                  <a:pt x="1736820" y="640846"/>
                  <a:pt x="1743044" y="647409"/>
                  <a:pt x="1743044" y="654702"/>
                </a:cubicBezTo>
                <a:cubicBezTo>
                  <a:pt x="1743044" y="661265"/>
                  <a:pt x="1736820" y="667100"/>
                  <a:pt x="1728254" y="667100"/>
                </a:cubicBezTo>
                <a:cubicBezTo>
                  <a:pt x="1719691" y="667100"/>
                  <a:pt x="1713464" y="661265"/>
                  <a:pt x="1713464" y="654702"/>
                </a:cubicBezTo>
                <a:cubicBezTo>
                  <a:pt x="1713464" y="647409"/>
                  <a:pt x="1719691" y="640846"/>
                  <a:pt x="1728254" y="640846"/>
                </a:cubicBezTo>
                <a:close/>
                <a:moveTo>
                  <a:pt x="1657423" y="640846"/>
                </a:moveTo>
                <a:cubicBezTo>
                  <a:pt x="1665208" y="640846"/>
                  <a:pt x="1672215" y="647409"/>
                  <a:pt x="1672215" y="654702"/>
                </a:cubicBezTo>
                <a:cubicBezTo>
                  <a:pt x="1672215" y="661265"/>
                  <a:pt x="1665208" y="667100"/>
                  <a:pt x="1657423" y="667100"/>
                </a:cubicBezTo>
                <a:cubicBezTo>
                  <a:pt x="1648867" y="667100"/>
                  <a:pt x="1642644" y="661265"/>
                  <a:pt x="1642644" y="654702"/>
                </a:cubicBezTo>
                <a:cubicBezTo>
                  <a:pt x="1642644" y="647409"/>
                  <a:pt x="1648867" y="640846"/>
                  <a:pt x="1657423" y="640846"/>
                </a:cubicBezTo>
                <a:close/>
                <a:moveTo>
                  <a:pt x="1582290" y="640846"/>
                </a:moveTo>
                <a:cubicBezTo>
                  <a:pt x="1589584" y="640846"/>
                  <a:pt x="1594694" y="647409"/>
                  <a:pt x="1594694" y="654702"/>
                </a:cubicBezTo>
                <a:cubicBezTo>
                  <a:pt x="1594694" y="661265"/>
                  <a:pt x="1589584" y="667100"/>
                  <a:pt x="1582290" y="667100"/>
                </a:cubicBezTo>
                <a:cubicBezTo>
                  <a:pt x="1574268" y="667100"/>
                  <a:pt x="1568435" y="661265"/>
                  <a:pt x="1568435" y="654702"/>
                </a:cubicBezTo>
                <a:cubicBezTo>
                  <a:pt x="1568435" y="647409"/>
                  <a:pt x="1574268" y="640846"/>
                  <a:pt x="1582290" y="640846"/>
                </a:cubicBezTo>
                <a:close/>
                <a:moveTo>
                  <a:pt x="1512190" y="640846"/>
                </a:moveTo>
                <a:cubicBezTo>
                  <a:pt x="1518025" y="640846"/>
                  <a:pt x="1523859" y="647409"/>
                  <a:pt x="1523859" y="654702"/>
                </a:cubicBezTo>
                <a:cubicBezTo>
                  <a:pt x="1523859" y="661265"/>
                  <a:pt x="1518025" y="667100"/>
                  <a:pt x="1512190" y="667100"/>
                </a:cubicBezTo>
                <a:cubicBezTo>
                  <a:pt x="1504169" y="667100"/>
                  <a:pt x="1497604" y="662724"/>
                  <a:pt x="1497604" y="654702"/>
                </a:cubicBezTo>
                <a:cubicBezTo>
                  <a:pt x="1497604" y="647409"/>
                  <a:pt x="1504169" y="640846"/>
                  <a:pt x="1512190" y="640846"/>
                </a:cubicBezTo>
                <a:close/>
                <a:moveTo>
                  <a:pt x="1440623" y="640846"/>
                </a:moveTo>
                <a:cubicBezTo>
                  <a:pt x="1447182" y="640846"/>
                  <a:pt x="1453017" y="647409"/>
                  <a:pt x="1453017" y="654702"/>
                </a:cubicBezTo>
                <a:cubicBezTo>
                  <a:pt x="1453017" y="662724"/>
                  <a:pt x="1447182" y="667100"/>
                  <a:pt x="1440623" y="667100"/>
                </a:cubicBezTo>
                <a:cubicBezTo>
                  <a:pt x="1433331" y="667100"/>
                  <a:pt x="1426767" y="662724"/>
                  <a:pt x="1426767" y="654702"/>
                </a:cubicBezTo>
                <a:cubicBezTo>
                  <a:pt x="1426767" y="647409"/>
                  <a:pt x="1433331" y="640846"/>
                  <a:pt x="1440623" y="640846"/>
                </a:cubicBezTo>
                <a:close/>
                <a:moveTo>
                  <a:pt x="1368339" y="640846"/>
                </a:moveTo>
                <a:cubicBezTo>
                  <a:pt x="1376363" y="640846"/>
                  <a:pt x="1382194" y="647409"/>
                  <a:pt x="1382194" y="654702"/>
                </a:cubicBezTo>
                <a:cubicBezTo>
                  <a:pt x="1382194" y="662724"/>
                  <a:pt x="1376363" y="667100"/>
                  <a:pt x="1368339" y="667100"/>
                </a:cubicBezTo>
                <a:cubicBezTo>
                  <a:pt x="1362505" y="667100"/>
                  <a:pt x="1355943" y="662724"/>
                  <a:pt x="1355943" y="654702"/>
                </a:cubicBezTo>
                <a:cubicBezTo>
                  <a:pt x="1355943" y="647409"/>
                  <a:pt x="1362505" y="640846"/>
                  <a:pt x="1368339" y="640846"/>
                </a:cubicBezTo>
                <a:close/>
                <a:moveTo>
                  <a:pt x="1297512" y="640846"/>
                </a:moveTo>
                <a:cubicBezTo>
                  <a:pt x="1305535" y="640846"/>
                  <a:pt x="1311369" y="647409"/>
                  <a:pt x="1311369" y="654702"/>
                </a:cubicBezTo>
                <a:cubicBezTo>
                  <a:pt x="1311369" y="662724"/>
                  <a:pt x="1305535" y="667100"/>
                  <a:pt x="1297512" y="667100"/>
                </a:cubicBezTo>
                <a:cubicBezTo>
                  <a:pt x="1291678" y="667100"/>
                  <a:pt x="1285116" y="662724"/>
                  <a:pt x="1285116" y="654702"/>
                </a:cubicBezTo>
                <a:cubicBezTo>
                  <a:pt x="1285116" y="647409"/>
                  <a:pt x="1291678" y="640846"/>
                  <a:pt x="1297512" y="640846"/>
                </a:cubicBezTo>
                <a:close/>
                <a:moveTo>
                  <a:pt x="1226680" y="640846"/>
                </a:moveTo>
                <a:cubicBezTo>
                  <a:pt x="1233973" y="640846"/>
                  <a:pt x="1240537" y="647409"/>
                  <a:pt x="1240537" y="654702"/>
                </a:cubicBezTo>
                <a:cubicBezTo>
                  <a:pt x="1240537" y="662724"/>
                  <a:pt x="1233973" y="667100"/>
                  <a:pt x="1226680" y="667100"/>
                </a:cubicBezTo>
                <a:cubicBezTo>
                  <a:pt x="1218667" y="667100"/>
                  <a:pt x="1214291" y="662724"/>
                  <a:pt x="1214291" y="654702"/>
                </a:cubicBezTo>
                <a:cubicBezTo>
                  <a:pt x="1214291" y="647409"/>
                  <a:pt x="1218667" y="640846"/>
                  <a:pt x="1226680" y="640846"/>
                </a:cubicBezTo>
                <a:close/>
                <a:moveTo>
                  <a:pt x="1154878" y="640846"/>
                </a:moveTo>
                <a:cubicBezTo>
                  <a:pt x="1162660" y="640846"/>
                  <a:pt x="1169666" y="647409"/>
                  <a:pt x="1169666" y="654702"/>
                </a:cubicBezTo>
                <a:cubicBezTo>
                  <a:pt x="1169666" y="662724"/>
                  <a:pt x="1162660" y="667100"/>
                  <a:pt x="1154878" y="667100"/>
                </a:cubicBezTo>
                <a:cubicBezTo>
                  <a:pt x="1146318" y="667100"/>
                  <a:pt x="1140088" y="662724"/>
                  <a:pt x="1140088" y="654702"/>
                </a:cubicBezTo>
                <a:cubicBezTo>
                  <a:pt x="1140088" y="647409"/>
                  <a:pt x="1146318" y="640846"/>
                  <a:pt x="1154878" y="640846"/>
                </a:cubicBezTo>
                <a:close/>
                <a:moveTo>
                  <a:pt x="1084051" y="640846"/>
                </a:moveTo>
                <a:cubicBezTo>
                  <a:pt x="1091834" y="640846"/>
                  <a:pt x="1098838" y="647409"/>
                  <a:pt x="1098838" y="654702"/>
                </a:cubicBezTo>
                <a:cubicBezTo>
                  <a:pt x="1098838" y="662724"/>
                  <a:pt x="1091834" y="667100"/>
                  <a:pt x="1084051" y="667100"/>
                </a:cubicBezTo>
                <a:cubicBezTo>
                  <a:pt x="1075486" y="667100"/>
                  <a:pt x="1069261" y="662724"/>
                  <a:pt x="1069261" y="654702"/>
                </a:cubicBezTo>
                <a:cubicBezTo>
                  <a:pt x="1069261" y="647409"/>
                  <a:pt x="1075486" y="640846"/>
                  <a:pt x="1084051" y="640846"/>
                </a:cubicBezTo>
                <a:close/>
                <a:moveTo>
                  <a:pt x="1013010" y="640846"/>
                </a:moveTo>
                <a:cubicBezTo>
                  <a:pt x="1020306" y="640846"/>
                  <a:pt x="1024682" y="647409"/>
                  <a:pt x="1024682" y="654702"/>
                </a:cubicBezTo>
                <a:cubicBezTo>
                  <a:pt x="1024682" y="662724"/>
                  <a:pt x="1020306" y="667100"/>
                  <a:pt x="1013010" y="667100"/>
                </a:cubicBezTo>
                <a:cubicBezTo>
                  <a:pt x="1004989" y="667100"/>
                  <a:pt x="998429" y="662724"/>
                  <a:pt x="998429" y="654702"/>
                </a:cubicBezTo>
                <a:cubicBezTo>
                  <a:pt x="998429" y="647409"/>
                  <a:pt x="1004989" y="640846"/>
                  <a:pt x="1013010" y="640846"/>
                </a:cubicBezTo>
                <a:close/>
                <a:moveTo>
                  <a:pt x="941457" y="640846"/>
                </a:moveTo>
                <a:cubicBezTo>
                  <a:pt x="948018" y="640846"/>
                  <a:pt x="953852" y="647409"/>
                  <a:pt x="953852" y="654702"/>
                </a:cubicBezTo>
                <a:cubicBezTo>
                  <a:pt x="953852" y="662724"/>
                  <a:pt x="948018" y="667100"/>
                  <a:pt x="941457" y="667100"/>
                </a:cubicBezTo>
                <a:cubicBezTo>
                  <a:pt x="934166" y="667100"/>
                  <a:pt x="927599" y="662724"/>
                  <a:pt x="927599" y="654702"/>
                </a:cubicBezTo>
                <a:cubicBezTo>
                  <a:pt x="927599" y="647409"/>
                  <a:pt x="934166" y="640846"/>
                  <a:pt x="941457" y="640846"/>
                </a:cubicBezTo>
                <a:close/>
                <a:moveTo>
                  <a:pt x="870622" y="640846"/>
                </a:moveTo>
                <a:cubicBezTo>
                  <a:pt x="877190" y="640846"/>
                  <a:pt x="883024" y="647409"/>
                  <a:pt x="883024" y="654702"/>
                </a:cubicBezTo>
                <a:cubicBezTo>
                  <a:pt x="883024" y="662724"/>
                  <a:pt x="877190" y="667100"/>
                  <a:pt x="870622" y="667100"/>
                </a:cubicBezTo>
                <a:cubicBezTo>
                  <a:pt x="863332" y="667100"/>
                  <a:pt x="856770" y="662724"/>
                  <a:pt x="856770" y="654702"/>
                </a:cubicBezTo>
                <a:cubicBezTo>
                  <a:pt x="856770" y="647409"/>
                  <a:pt x="863332" y="640846"/>
                  <a:pt x="870622" y="640846"/>
                </a:cubicBezTo>
                <a:close/>
                <a:moveTo>
                  <a:pt x="798337" y="640846"/>
                </a:moveTo>
                <a:cubicBezTo>
                  <a:pt x="806358" y="640846"/>
                  <a:pt x="812191" y="647851"/>
                  <a:pt x="812191" y="655635"/>
                </a:cubicBezTo>
                <a:cubicBezTo>
                  <a:pt x="812191" y="664197"/>
                  <a:pt x="806358" y="670424"/>
                  <a:pt x="798337" y="670424"/>
                </a:cubicBezTo>
                <a:cubicBezTo>
                  <a:pt x="792503" y="670424"/>
                  <a:pt x="785937" y="664197"/>
                  <a:pt x="785937" y="655635"/>
                </a:cubicBezTo>
                <a:cubicBezTo>
                  <a:pt x="785937" y="647851"/>
                  <a:pt x="792503" y="640846"/>
                  <a:pt x="798337" y="640846"/>
                </a:cubicBezTo>
                <a:close/>
                <a:moveTo>
                  <a:pt x="724134" y="640846"/>
                </a:moveTo>
                <a:cubicBezTo>
                  <a:pt x="731428" y="640846"/>
                  <a:pt x="737989" y="647851"/>
                  <a:pt x="737989" y="655635"/>
                </a:cubicBezTo>
                <a:cubicBezTo>
                  <a:pt x="737989" y="664197"/>
                  <a:pt x="731428" y="670424"/>
                  <a:pt x="724134" y="670424"/>
                </a:cubicBezTo>
                <a:cubicBezTo>
                  <a:pt x="717567" y="670424"/>
                  <a:pt x="711735" y="664197"/>
                  <a:pt x="711735" y="655635"/>
                </a:cubicBezTo>
                <a:cubicBezTo>
                  <a:pt x="711735" y="647851"/>
                  <a:pt x="717567" y="640846"/>
                  <a:pt x="724134" y="640846"/>
                </a:cubicBezTo>
                <a:close/>
                <a:moveTo>
                  <a:pt x="653301" y="640846"/>
                </a:moveTo>
                <a:cubicBezTo>
                  <a:pt x="660594" y="640846"/>
                  <a:pt x="667160" y="647851"/>
                  <a:pt x="667160" y="655635"/>
                </a:cubicBezTo>
                <a:cubicBezTo>
                  <a:pt x="667160" y="664197"/>
                  <a:pt x="660594" y="670424"/>
                  <a:pt x="653301" y="670424"/>
                </a:cubicBezTo>
                <a:cubicBezTo>
                  <a:pt x="645283" y="670424"/>
                  <a:pt x="640907" y="664197"/>
                  <a:pt x="640907" y="655635"/>
                </a:cubicBezTo>
                <a:cubicBezTo>
                  <a:pt x="640907" y="647851"/>
                  <a:pt x="645283" y="640846"/>
                  <a:pt x="653301" y="640846"/>
                </a:cubicBezTo>
                <a:close/>
                <a:moveTo>
                  <a:pt x="584864" y="640846"/>
                </a:moveTo>
                <a:cubicBezTo>
                  <a:pt x="592646" y="640846"/>
                  <a:pt x="599651" y="647851"/>
                  <a:pt x="599651" y="655635"/>
                </a:cubicBezTo>
                <a:cubicBezTo>
                  <a:pt x="599651" y="664197"/>
                  <a:pt x="592646" y="670424"/>
                  <a:pt x="584864" y="670424"/>
                </a:cubicBezTo>
                <a:cubicBezTo>
                  <a:pt x="576304" y="670424"/>
                  <a:pt x="570075" y="664197"/>
                  <a:pt x="570075" y="655635"/>
                </a:cubicBezTo>
                <a:cubicBezTo>
                  <a:pt x="570075" y="647851"/>
                  <a:pt x="576304" y="640846"/>
                  <a:pt x="584864" y="640846"/>
                </a:cubicBezTo>
                <a:close/>
                <a:moveTo>
                  <a:pt x="513663" y="640846"/>
                </a:moveTo>
                <a:cubicBezTo>
                  <a:pt x="522010" y="640846"/>
                  <a:pt x="528843" y="647851"/>
                  <a:pt x="528843" y="655635"/>
                </a:cubicBezTo>
                <a:cubicBezTo>
                  <a:pt x="528843" y="664197"/>
                  <a:pt x="522010" y="670424"/>
                  <a:pt x="513663" y="670424"/>
                </a:cubicBezTo>
                <a:cubicBezTo>
                  <a:pt x="506076" y="670424"/>
                  <a:pt x="499246" y="664197"/>
                  <a:pt x="499246" y="655635"/>
                </a:cubicBezTo>
                <a:cubicBezTo>
                  <a:pt x="499246" y="647851"/>
                  <a:pt x="506076" y="640846"/>
                  <a:pt x="513663" y="640846"/>
                </a:cubicBezTo>
                <a:close/>
                <a:moveTo>
                  <a:pt x="439832" y="640846"/>
                </a:moveTo>
                <a:cubicBezTo>
                  <a:pt x="448391" y="640846"/>
                  <a:pt x="454622" y="647851"/>
                  <a:pt x="454622" y="655635"/>
                </a:cubicBezTo>
                <a:cubicBezTo>
                  <a:pt x="454622" y="664197"/>
                  <a:pt x="448391" y="670424"/>
                  <a:pt x="439832" y="670424"/>
                </a:cubicBezTo>
                <a:cubicBezTo>
                  <a:pt x="432049" y="670424"/>
                  <a:pt x="425044" y="664197"/>
                  <a:pt x="425044" y="655635"/>
                </a:cubicBezTo>
                <a:cubicBezTo>
                  <a:pt x="425044" y="647851"/>
                  <a:pt x="432049" y="640846"/>
                  <a:pt x="439832" y="640846"/>
                </a:cubicBezTo>
                <a:close/>
                <a:moveTo>
                  <a:pt x="368070" y="640846"/>
                </a:moveTo>
                <a:cubicBezTo>
                  <a:pt x="376088" y="640846"/>
                  <a:pt x="380465" y="647851"/>
                  <a:pt x="380465" y="655635"/>
                </a:cubicBezTo>
                <a:cubicBezTo>
                  <a:pt x="380465" y="664197"/>
                  <a:pt x="376088" y="670424"/>
                  <a:pt x="368070" y="670424"/>
                </a:cubicBezTo>
                <a:cubicBezTo>
                  <a:pt x="360777" y="670424"/>
                  <a:pt x="354211" y="664197"/>
                  <a:pt x="354211" y="655635"/>
                </a:cubicBezTo>
                <a:cubicBezTo>
                  <a:pt x="354211" y="647851"/>
                  <a:pt x="360777" y="640846"/>
                  <a:pt x="368070" y="640846"/>
                </a:cubicBezTo>
                <a:close/>
                <a:moveTo>
                  <a:pt x="297235" y="640846"/>
                </a:moveTo>
                <a:cubicBezTo>
                  <a:pt x="303798" y="640846"/>
                  <a:pt x="309631" y="647851"/>
                  <a:pt x="309631" y="655635"/>
                </a:cubicBezTo>
                <a:cubicBezTo>
                  <a:pt x="309631" y="664197"/>
                  <a:pt x="303798" y="670424"/>
                  <a:pt x="297235" y="670424"/>
                </a:cubicBezTo>
                <a:cubicBezTo>
                  <a:pt x="289944" y="670424"/>
                  <a:pt x="283379" y="664197"/>
                  <a:pt x="283379" y="655635"/>
                </a:cubicBezTo>
                <a:cubicBezTo>
                  <a:pt x="283379" y="647851"/>
                  <a:pt x="289944" y="640846"/>
                  <a:pt x="297235" y="640846"/>
                </a:cubicBezTo>
                <a:close/>
                <a:moveTo>
                  <a:pt x="4082465" y="570017"/>
                </a:moveTo>
                <a:cubicBezTo>
                  <a:pt x="4090249" y="570017"/>
                  <a:pt x="4097254" y="576244"/>
                  <a:pt x="4097254" y="584805"/>
                </a:cubicBezTo>
                <a:cubicBezTo>
                  <a:pt x="4097254" y="593367"/>
                  <a:pt x="4090249" y="599594"/>
                  <a:pt x="4082465" y="599594"/>
                </a:cubicBezTo>
                <a:cubicBezTo>
                  <a:pt x="4073903" y="599594"/>
                  <a:pt x="4067676" y="593367"/>
                  <a:pt x="4067676" y="584805"/>
                </a:cubicBezTo>
                <a:cubicBezTo>
                  <a:pt x="4067676" y="576244"/>
                  <a:pt x="4073903" y="570017"/>
                  <a:pt x="4082465" y="570017"/>
                </a:cubicBezTo>
                <a:close/>
                <a:moveTo>
                  <a:pt x="4010703" y="570017"/>
                </a:moveTo>
                <a:cubicBezTo>
                  <a:pt x="4017996" y="570017"/>
                  <a:pt x="4023100" y="576244"/>
                  <a:pt x="4023100" y="584805"/>
                </a:cubicBezTo>
                <a:cubicBezTo>
                  <a:pt x="4023100" y="593367"/>
                  <a:pt x="4017996" y="599594"/>
                  <a:pt x="4010703" y="599594"/>
                </a:cubicBezTo>
                <a:cubicBezTo>
                  <a:pt x="4002681" y="599594"/>
                  <a:pt x="3996847" y="593367"/>
                  <a:pt x="3996847" y="584805"/>
                </a:cubicBezTo>
                <a:cubicBezTo>
                  <a:pt x="3996847" y="576244"/>
                  <a:pt x="4002681" y="570017"/>
                  <a:pt x="4010703" y="570017"/>
                </a:cubicBezTo>
                <a:close/>
                <a:moveTo>
                  <a:pt x="3939871" y="570017"/>
                </a:moveTo>
                <a:cubicBezTo>
                  <a:pt x="3946434" y="570017"/>
                  <a:pt x="3952268" y="576244"/>
                  <a:pt x="3952268" y="584805"/>
                </a:cubicBezTo>
                <a:cubicBezTo>
                  <a:pt x="3952268" y="593367"/>
                  <a:pt x="3946434" y="599594"/>
                  <a:pt x="3939871" y="599594"/>
                </a:cubicBezTo>
                <a:cubicBezTo>
                  <a:pt x="3932578" y="599594"/>
                  <a:pt x="3926015" y="593367"/>
                  <a:pt x="3926015" y="584805"/>
                </a:cubicBezTo>
                <a:cubicBezTo>
                  <a:pt x="3926015" y="576244"/>
                  <a:pt x="3932578" y="570017"/>
                  <a:pt x="3939871" y="570017"/>
                </a:cubicBezTo>
                <a:close/>
                <a:moveTo>
                  <a:pt x="3869042" y="570017"/>
                </a:moveTo>
                <a:cubicBezTo>
                  <a:pt x="3875605" y="570017"/>
                  <a:pt x="3881439" y="576244"/>
                  <a:pt x="3881439" y="584805"/>
                </a:cubicBezTo>
                <a:cubicBezTo>
                  <a:pt x="3881439" y="593367"/>
                  <a:pt x="3875605" y="599594"/>
                  <a:pt x="3869042" y="599594"/>
                </a:cubicBezTo>
                <a:cubicBezTo>
                  <a:pt x="3861749" y="599594"/>
                  <a:pt x="3855186" y="593367"/>
                  <a:pt x="3855186" y="584805"/>
                </a:cubicBezTo>
                <a:cubicBezTo>
                  <a:pt x="3855186" y="576244"/>
                  <a:pt x="3861749" y="570017"/>
                  <a:pt x="3869042" y="570017"/>
                </a:cubicBezTo>
                <a:close/>
                <a:moveTo>
                  <a:pt x="3796752" y="570017"/>
                </a:moveTo>
                <a:cubicBezTo>
                  <a:pt x="3804774" y="570017"/>
                  <a:pt x="3810608" y="576244"/>
                  <a:pt x="3810608" y="584805"/>
                </a:cubicBezTo>
                <a:cubicBezTo>
                  <a:pt x="3810608" y="593367"/>
                  <a:pt x="3804774" y="599594"/>
                  <a:pt x="3796752" y="599594"/>
                </a:cubicBezTo>
                <a:cubicBezTo>
                  <a:pt x="3790918" y="599594"/>
                  <a:pt x="3784355" y="593367"/>
                  <a:pt x="3784355" y="584805"/>
                </a:cubicBezTo>
                <a:cubicBezTo>
                  <a:pt x="3784355" y="576244"/>
                  <a:pt x="3790918" y="570017"/>
                  <a:pt x="3796752" y="570017"/>
                </a:cubicBezTo>
                <a:close/>
                <a:moveTo>
                  <a:pt x="3725922" y="570017"/>
                </a:moveTo>
                <a:cubicBezTo>
                  <a:pt x="3733944" y="570017"/>
                  <a:pt x="3739778" y="576244"/>
                  <a:pt x="3739778" y="584805"/>
                </a:cubicBezTo>
                <a:cubicBezTo>
                  <a:pt x="3739778" y="593367"/>
                  <a:pt x="3733944" y="599594"/>
                  <a:pt x="3725922" y="599594"/>
                </a:cubicBezTo>
                <a:cubicBezTo>
                  <a:pt x="3719359" y="599594"/>
                  <a:pt x="3713525" y="593367"/>
                  <a:pt x="3713525" y="584805"/>
                </a:cubicBezTo>
                <a:cubicBezTo>
                  <a:pt x="3713525" y="576244"/>
                  <a:pt x="3719359" y="570017"/>
                  <a:pt x="3725922" y="570017"/>
                </a:cubicBezTo>
                <a:close/>
                <a:moveTo>
                  <a:pt x="3655091" y="570017"/>
                </a:moveTo>
                <a:cubicBezTo>
                  <a:pt x="3662384" y="570017"/>
                  <a:pt x="3668947" y="574392"/>
                  <a:pt x="3668947" y="582414"/>
                </a:cubicBezTo>
                <a:cubicBezTo>
                  <a:pt x="3668947" y="590436"/>
                  <a:pt x="3662384" y="596271"/>
                  <a:pt x="3655091" y="596271"/>
                </a:cubicBezTo>
                <a:cubicBezTo>
                  <a:pt x="3647069" y="596271"/>
                  <a:pt x="3642694" y="590436"/>
                  <a:pt x="3642694" y="582414"/>
                </a:cubicBezTo>
                <a:cubicBezTo>
                  <a:pt x="3642694" y="574392"/>
                  <a:pt x="3647069" y="570017"/>
                  <a:pt x="3655091" y="570017"/>
                </a:cubicBezTo>
                <a:close/>
                <a:moveTo>
                  <a:pt x="3583280" y="570017"/>
                </a:moveTo>
                <a:cubicBezTo>
                  <a:pt x="3591064" y="570017"/>
                  <a:pt x="3598069" y="574392"/>
                  <a:pt x="3598069" y="582414"/>
                </a:cubicBezTo>
                <a:cubicBezTo>
                  <a:pt x="3598069" y="590436"/>
                  <a:pt x="3591064" y="596271"/>
                  <a:pt x="3583280" y="596271"/>
                </a:cubicBezTo>
                <a:cubicBezTo>
                  <a:pt x="3574718" y="596271"/>
                  <a:pt x="3568491" y="590436"/>
                  <a:pt x="3568491" y="582414"/>
                </a:cubicBezTo>
                <a:cubicBezTo>
                  <a:pt x="3568491" y="574392"/>
                  <a:pt x="3574718" y="570017"/>
                  <a:pt x="3583280" y="570017"/>
                </a:cubicBezTo>
                <a:close/>
                <a:moveTo>
                  <a:pt x="3512449" y="570017"/>
                </a:moveTo>
                <a:cubicBezTo>
                  <a:pt x="3520232" y="570017"/>
                  <a:pt x="3527237" y="574392"/>
                  <a:pt x="3527237" y="582414"/>
                </a:cubicBezTo>
                <a:cubicBezTo>
                  <a:pt x="3527237" y="590436"/>
                  <a:pt x="3520232" y="596271"/>
                  <a:pt x="3512449" y="596271"/>
                </a:cubicBezTo>
                <a:cubicBezTo>
                  <a:pt x="3503887" y="596271"/>
                  <a:pt x="3497661" y="590436"/>
                  <a:pt x="3497661" y="582414"/>
                </a:cubicBezTo>
                <a:cubicBezTo>
                  <a:pt x="3497661" y="574392"/>
                  <a:pt x="3503887" y="570017"/>
                  <a:pt x="3512449" y="570017"/>
                </a:cubicBezTo>
                <a:close/>
                <a:moveTo>
                  <a:pt x="3441619" y="570017"/>
                </a:moveTo>
                <a:cubicBezTo>
                  <a:pt x="3450181" y="570017"/>
                  <a:pt x="3456408" y="574392"/>
                  <a:pt x="3456408" y="582414"/>
                </a:cubicBezTo>
                <a:cubicBezTo>
                  <a:pt x="3456408" y="590436"/>
                  <a:pt x="3450181" y="596271"/>
                  <a:pt x="3441619" y="596271"/>
                </a:cubicBezTo>
                <a:cubicBezTo>
                  <a:pt x="3433835" y="596271"/>
                  <a:pt x="3426830" y="590436"/>
                  <a:pt x="3426830" y="582414"/>
                </a:cubicBezTo>
                <a:cubicBezTo>
                  <a:pt x="3426830" y="574392"/>
                  <a:pt x="3433835" y="570017"/>
                  <a:pt x="3441619" y="570017"/>
                </a:cubicBezTo>
                <a:close/>
                <a:moveTo>
                  <a:pt x="3369857" y="570017"/>
                </a:moveTo>
                <a:cubicBezTo>
                  <a:pt x="3377879" y="570017"/>
                  <a:pt x="3382254" y="574392"/>
                  <a:pt x="3382254" y="582414"/>
                </a:cubicBezTo>
                <a:cubicBezTo>
                  <a:pt x="3382254" y="590436"/>
                  <a:pt x="3377879" y="596271"/>
                  <a:pt x="3369857" y="596271"/>
                </a:cubicBezTo>
                <a:cubicBezTo>
                  <a:pt x="3362564" y="596271"/>
                  <a:pt x="3356001" y="590436"/>
                  <a:pt x="3356001" y="582414"/>
                </a:cubicBezTo>
                <a:cubicBezTo>
                  <a:pt x="3356001" y="574392"/>
                  <a:pt x="3362564" y="570017"/>
                  <a:pt x="3369857" y="570017"/>
                </a:cubicBezTo>
                <a:close/>
                <a:moveTo>
                  <a:pt x="3299091" y="570017"/>
                </a:moveTo>
                <a:cubicBezTo>
                  <a:pt x="3305656" y="570017"/>
                  <a:pt x="3311491" y="574392"/>
                  <a:pt x="3311491" y="582414"/>
                </a:cubicBezTo>
                <a:cubicBezTo>
                  <a:pt x="3311491" y="590436"/>
                  <a:pt x="3305656" y="596271"/>
                  <a:pt x="3299091" y="596271"/>
                </a:cubicBezTo>
                <a:cubicBezTo>
                  <a:pt x="3291802" y="596271"/>
                  <a:pt x="3285240" y="590436"/>
                  <a:pt x="3285240" y="582414"/>
                </a:cubicBezTo>
                <a:cubicBezTo>
                  <a:pt x="3285240" y="574392"/>
                  <a:pt x="3291802" y="570017"/>
                  <a:pt x="3299091" y="570017"/>
                </a:cubicBezTo>
                <a:close/>
                <a:moveTo>
                  <a:pt x="3226803" y="570017"/>
                </a:moveTo>
                <a:cubicBezTo>
                  <a:pt x="3234823" y="570017"/>
                  <a:pt x="3240660" y="574392"/>
                  <a:pt x="3240660" y="582414"/>
                </a:cubicBezTo>
                <a:cubicBezTo>
                  <a:pt x="3240660" y="590436"/>
                  <a:pt x="3234823" y="596271"/>
                  <a:pt x="3226803" y="596271"/>
                </a:cubicBezTo>
                <a:cubicBezTo>
                  <a:pt x="3220242" y="596271"/>
                  <a:pt x="3214406" y="590436"/>
                  <a:pt x="3214406" y="582414"/>
                </a:cubicBezTo>
                <a:cubicBezTo>
                  <a:pt x="3214406" y="574392"/>
                  <a:pt x="3220242" y="570017"/>
                  <a:pt x="3226803" y="570017"/>
                </a:cubicBezTo>
                <a:close/>
                <a:moveTo>
                  <a:pt x="3152600" y="570017"/>
                </a:moveTo>
                <a:cubicBezTo>
                  <a:pt x="3159892" y="570017"/>
                  <a:pt x="3166454" y="574392"/>
                  <a:pt x="3166454" y="582414"/>
                </a:cubicBezTo>
                <a:cubicBezTo>
                  <a:pt x="3166454" y="590436"/>
                  <a:pt x="3159892" y="596271"/>
                  <a:pt x="3152600" y="596271"/>
                </a:cubicBezTo>
                <a:cubicBezTo>
                  <a:pt x="3146037" y="596271"/>
                  <a:pt x="3140203" y="590436"/>
                  <a:pt x="3140203" y="582414"/>
                </a:cubicBezTo>
                <a:cubicBezTo>
                  <a:pt x="3140203" y="574392"/>
                  <a:pt x="3146037" y="570017"/>
                  <a:pt x="3152600" y="570017"/>
                </a:cubicBezTo>
                <a:close/>
                <a:moveTo>
                  <a:pt x="3081770" y="570017"/>
                </a:moveTo>
                <a:cubicBezTo>
                  <a:pt x="3089064" y="570017"/>
                  <a:pt x="3095622" y="575851"/>
                  <a:pt x="3095622" y="582414"/>
                </a:cubicBezTo>
                <a:cubicBezTo>
                  <a:pt x="3095622" y="590436"/>
                  <a:pt x="3089064" y="596271"/>
                  <a:pt x="3081770" y="596271"/>
                </a:cubicBezTo>
                <a:cubicBezTo>
                  <a:pt x="3073746" y="596271"/>
                  <a:pt x="3069369" y="590436"/>
                  <a:pt x="3069369" y="582414"/>
                </a:cubicBezTo>
                <a:cubicBezTo>
                  <a:pt x="3069369" y="575851"/>
                  <a:pt x="3073746" y="570017"/>
                  <a:pt x="3081770" y="570017"/>
                </a:cubicBezTo>
                <a:close/>
                <a:moveTo>
                  <a:pt x="3013712" y="570017"/>
                </a:moveTo>
                <a:cubicBezTo>
                  <a:pt x="3021305" y="570017"/>
                  <a:pt x="3028132" y="575851"/>
                  <a:pt x="3028132" y="582414"/>
                </a:cubicBezTo>
                <a:cubicBezTo>
                  <a:pt x="3028132" y="590436"/>
                  <a:pt x="3021305" y="596271"/>
                  <a:pt x="3013712" y="596271"/>
                </a:cubicBezTo>
                <a:cubicBezTo>
                  <a:pt x="3005366" y="596271"/>
                  <a:pt x="2998537" y="590436"/>
                  <a:pt x="2998537" y="582414"/>
                </a:cubicBezTo>
                <a:cubicBezTo>
                  <a:pt x="2998537" y="575851"/>
                  <a:pt x="3005366" y="570017"/>
                  <a:pt x="3013712" y="570017"/>
                </a:cubicBezTo>
                <a:close/>
                <a:moveTo>
                  <a:pt x="2942491" y="570017"/>
                </a:moveTo>
                <a:cubicBezTo>
                  <a:pt x="2951049" y="570017"/>
                  <a:pt x="2957285" y="575851"/>
                  <a:pt x="2957285" y="582414"/>
                </a:cubicBezTo>
                <a:cubicBezTo>
                  <a:pt x="2957285" y="590436"/>
                  <a:pt x="2951049" y="596271"/>
                  <a:pt x="2942491" y="596271"/>
                </a:cubicBezTo>
                <a:cubicBezTo>
                  <a:pt x="2934710" y="596271"/>
                  <a:pt x="2927705" y="590436"/>
                  <a:pt x="2927705" y="582414"/>
                </a:cubicBezTo>
                <a:cubicBezTo>
                  <a:pt x="2927705" y="575851"/>
                  <a:pt x="2934710" y="570017"/>
                  <a:pt x="2942491" y="570017"/>
                </a:cubicBezTo>
                <a:close/>
                <a:moveTo>
                  <a:pt x="2868288" y="570017"/>
                </a:moveTo>
                <a:cubicBezTo>
                  <a:pt x="2876856" y="570017"/>
                  <a:pt x="2883082" y="575851"/>
                  <a:pt x="2883082" y="582414"/>
                </a:cubicBezTo>
                <a:cubicBezTo>
                  <a:pt x="2883082" y="590436"/>
                  <a:pt x="2876856" y="596271"/>
                  <a:pt x="2868288" y="596271"/>
                </a:cubicBezTo>
                <a:cubicBezTo>
                  <a:pt x="2860506" y="596271"/>
                  <a:pt x="2853502" y="590436"/>
                  <a:pt x="2853502" y="582414"/>
                </a:cubicBezTo>
                <a:cubicBezTo>
                  <a:pt x="2853502" y="575851"/>
                  <a:pt x="2860506" y="570017"/>
                  <a:pt x="2868288" y="570017"/>
                </a:cubicBezTo>
                <a:close/>
                <a:moveTo>
                  <a:pt x="2796532" y="570017"/>
                </a:moveTo>
                <a:cubicBezTo>
                  <a:pt x="2804552" y="570017"/>
                  <a:pt x="2808931" y="575851"/>
                  <a:pt x="2808931" y="582414"/>
                </a:cubicBezTo>
                <a:cubicBezTo>
                  <a:pt x="2808931" y="590436"/>
                  <a:pt x="2804552" y="596271"/>
                  <a:pt x="2796532" y="596271"/>
                </a:cubicBezTo>
                <a:cubicBezTo>
                  <a:pt x="2789240" y="596271"/>
                  <a:pt x="2782675" y="590436"/>
                  <a:pt x="2782675" y="582414"/>
                </a:cubicBezTo>
                <a:cubicBezTo>
                  <a:pt x="2782675" y="575851"/>
                  <a:pt x="2789240" y="570017"/>
                  <a:pt x="2796532" y="570017"/>
                </a:cubicBezTo>
                <a:close/>
                <a:moveTo>
                  <a:pt x="2725695" y="570017"/>
                </a:moveTo>
                <a:cubicBezTo>
                  <a:pt x="2731529" y="570017"/>
                  <a:pt x="2738097" y="575851"/>
                  <a:pt x="2738097" y="582414"/>
                </a:cubicBezTo>
                <a:cubicBezTo>
                  <a:pt x="2738097" y="590436"/>
                  <a:pt x="2731529" y="596271"/>
                  <a:pt x="2725695" y="596271"/>
                </a:cubicBezTo>
                <a:cubicBezTo>
                  <a:pt x="2717681" y="596271"/>
                  <a:pt x="2711843" y="590436"/>
                  <a:pt x="2711843" y="582414"/>
                </a:cubicBezTo>
                <a:cubicBezTo>
                  <a:pt x="2711843" y="575851"/>
                  <a:pt x="2717681" y="570017"/>
                  <a:pt x="2725695" y="570017"/>
                </a:cubicBezTo>
                <a:close/>
                <a:moveTo>
                  <a:pt x="2654867" y="570017"/>
                </a:moveTo>
                <a:cubicBezTo>
                  <a:pt x="2660705" y="570017"/>
                  <a:pt x="2667266" y="575851"/>
                  <a:pt x="2667266" y="582414"/>
                </a:cubicBezTo>
                <a:cubicBezTo>
                  <a:pt x="2667266" y="590436"/>
                  <a:pt x="2660705" y="596271"/>
                  <a:pt x="2654867" y="596271"/>
                </a:cubicBezTo>
                <a:cubicBezTo>
                  <a:pt x="2646847" y="596271"/>
                  <a:pt x="2641013" y="590436"/>
                  <a:pt x="2641013" y="582414"/>
                </a:cubicBezTo>
                <a:cubicBezTo>
                  <a:pt x="2641013" y="575851"/>
                  <a:pt x="2646847" y="570017"/>
                  <a:pt x="2654867" y="570017"/>
                </a:cubicBezTo>
                <a:close/>
                <a:moveTo>
                  <a:pt x="2582580" y="570017"/>
                </a:moveTo>
                <a:cubicBezTo>
                  <a:pt x="2589873" y="570017"/>
                  <a:pt x="2596435" y="575851"/>
                  <a:pt x="2596435" y="582414"/>
                </a:cubicBezTo>
                <a:cubicBezTo>
                  <a:pt x="2596435" y="590436"/>
                  <a:pt x="2589873" y="596271"/>
                  <a:pt x="2582580" y="596271"/>
                </a:cubicBezTo>
                <a:cubicBezTo>
                  <a:pt x="2576018" y="596271"/>
                  <a:pt x="2570184" y="590436"/>
                  <a:pt x="2570184" y="582414"/>
                </a:cubicBezTo>
                <a:cubicBezTo>
                  <a:pt x="2570184" y="575851"/>
                  <a:pt x="2576018" y="570017"/>
                  <a:pt x="2582580" y="570017"/>
                </a:cubicBezTo>
                <a:close/>
                <a:moveTo>
                  <a:pt x="2511026" y="570017"/>
                </a:moveTo>
                <a:cubicBezTo>
                  <a:pt x="2519047" y="570017"/>
                  <a:pt x="2525610" y="575851"/>
                  <a:pt x="2525610" y="582414"/>
                </a:cubicBezTo>
                <a:cubicBezTo>
                  <a:pt x="2525610" y="590436"/>
                  <a:pt x="2519047" y="596271"/>
                  <a:pt x="2511026" y="596271"/>
                </a:cubicBezTo>
                <a:cubicBezTo>
                  <a:pt x="2505193" y="596271"/>
                  <a:pt x="2499358" y="590436"/>
                  <a:pt x="2499358" y="582414"/>
                </a:cubicBezTo>
                <a:cubicBezTo>
                  <a:pt x="2499358" y="575851"/>
                  <a:pt x="2505193" y="570017"/>
                  <a:pt x="2511026" y="570017"/>
                </a:cubicBezTo>
                <a:close/>
                <a:moveTo>
                  <a:pt x="2440921" y="570017"/>
                </a:moveTo>
                <a:cubicBezTo>
                  <a:pt x="2448943" y="570017"/>
                  <a:pt x="2454778" y="575851"/>
                  <a:pt x="2454778" y="582414"/>
                </a:cubicBezTo>
                <a:cubicBezTo>
                  <a:pt x="2454778" y="590436"/>
                  <a:pt x="2448943" y="596271"/>
                  <a:pt x="2440921" y="596271"/>
                </a:cubicBezTo>
                <a:cubicBezTo>
                  <a:pt x="2433632" y="596271"/>
                  <a:pt x="2428525" y="590436"/>
                  <a:pt x="2428525" y="582414"/>
                </a:cubicBezTo>
                <a:cubicBezTo>
                  <a:pt x="2428525" y="575851"/>
                  <a:pt x="2433632" y="570017"/>
                  <a:pt x="2440921" y="570017"/>
                </a:cubicBezTo>
                <a:close/>
                <a:moveTo>
                  <a:pt x="2369108" y="570017"/>
                </a:moveTo>
                <a:cubicBezTo>
                  <a:pt x="2377669" y="570017"/>
                  <a:pt x="2383896" y="575851"/>
                  <a:pt x="2383896" y="582414"/>
                </a:cubicBezTo>
                <a:cubicBezTo>
                  <a:pt x="2383896" y="590436"/>
                  <a:pt x="2377669" y="596271"/>
                  <a:pt x="2369108" y="596271"/>
                </a:cubicBezTo>
                <a:cubicBezTo>
                  <a:pt x="2361324" y="596271"/>
                  <a:pt x="2354319" y="590436"/>
                  <a:pt x="2354319" y="582414"/>
                </a:cubicBezTo>
                <a:cubicBezTo>
                  <a:pt x="2354319" y="575851"/>
                  <a:pt x="2361324" y="570017"/>
                  <a:pt x="2369108" y="570017"/>
                </a:cubicBezTo>
                <a:close/>
                <a:moveTo>
                  <a:pt x="2298275" y="570017"/>
                </a:moveTo>
                <a:cubicBezTo>
                  <a:pt x="2306839" y="570017"/>
                  <a:pt x="2313064" y="575851"/>
                  <a:pt x="2313064" y="582414"/>
                </a:cubicBezTo>
                <a:cubicBezTo>
                  <a:pt x="2313064" y="590436"/>
                  <a:pt x="2306839" y="596271"/>
                  <a:pt x="2298275" y="596271"/>
                </a:cubicBezTo>
                <a:cubicBezTo>
                  <a:pt x="2290494" y="596271"/>
                  <a:pt x="2283487" y="590436"/>
                  <a:pt x="2283487" y="582414"/>
                </a:cubicBezTo>
                <a:cubicBezTo>
                  <a:pt x="2283487" y="575851"/>
                  <a:pt x="2290494" y="570017"/>
                  <a:pt x="2298275" y="570017"/>
                </a:cubicBezTo>
                <a:close/>
                <a:moveTo>
                  <a:pt x="2226512" y="570017"/>
                </a:moveTo>
                <a:cubicBezTo>
                  <a:pt x="2234534" y="570017"/>
                  <a:pt x="2238911" y="575851"/>
                  <a:pt x="2238911" y="582414"/>
                </a:cubicBezTo>
                <a:cubicBezTo>
                  <a:pt x="2238911" y="590436"/>
                  <a:pt x="2234534" y="596271"/>
                  <a:pt x="2226512" y="596271"/>
                </a:cubicBezTo>
                <a:cubicBezTo>
                  <a:pt x="2218490" y="596271"/>
                  <a:pt x="2212655" y="590436"/>
                  <a:pt x="2212655" y="582414"/>
                </a:cubicBezTo>
                <a:cubicBezTo>
                  <a:pt x="2212655" y="575851"/>
                  <a:pt x="2218490" y="570017"/>
                  <a:pt x="2226512" y="570017"/>
                </a:cubicBezTo>
                <a:close/>
                <a:moveTo>
                  <a:pt x="2155680" y="570017"/>
                </a:moveTo>
                <a:cubicBezTo>
                  <a:pt x="2161514" y="570017"/>
                  <a:pt x="2168079" y="575851"/>
                  <a:pt x="2168079" y="582414"/>
                </a:cubicBezTo>
                <a:cubicBezTo>
                  <a:pt x="2168079" y="590436"/>
                  <a:pt x="2161514" y="596271"/>
                  <a:pt x="2155680" y="596271"/>
                </a:cubicBezTo>
                <a:cubicBezTo>
                  <a:pt x="2147658" y="596271"/>
                  <a:pt x="2141823" y="590436"/>
                  <a:pt x="2141823" y="582414"/>
                </a:cubicBezTo>
                <a:cubicBezTo>
                  <a:pt x="2141823" y="575851"/>
                  <a:pt x="2147658" y="570017"/>
                  <a:pt x="2155680" y="570017"/>
                </a:cubicBezTo>
                <a:close/>
                <a:moveTo>
                  <a:pt x="2084846" y="570017"/>
                </a:moveTo>
                <a:cubicBezTo>
                  <a:pt x="2090680" y="570017"/>
                  <a:pt x="2097246" y="575851"/>
                  <a:pt x="2097246" y="582414"/>
                </a:cubicBezTo>
                <a:cubicBezTo>
                  <a:pt x="2097246" y="590436"/>
                  <a:pt x="2090680" y="596271"/>
                  <a:pt x="2084846" y="596271"/>
                </a:cubicBezTo>
                <a:cubicBezTo>
                  <a:pt x="2076824" y="596271"/>
                  <a:pt x="2070989" y="590436"/>
                  <a:pt x="2070989" y="582414"/>
                </a:cubicBezTo>
                <a:cubicBezTo>
                  <a:pt x="2070989" y="575851"/>
                  <a:pt x="2076824" y="570017"/>
                  <a:pt x="2084846" y="570017"/>
                </a:cubicBezTo>
                <a:close/>
                <a:moveTo>
                  <a:pt x="2011831" y="570017"/>
                </a:moveTo>
                <a:cubicBezTo>
                  <a:pt x="2019854" y="570017"/>
                  <a:pt x="2026416" y="575851"/>
                  <a:pt x="2026416" y="582414"/>
                </a:cubicBezTo>
                <a:cubicBezTo>
                  <a:pt x="2026416" y="590436"/>
                  <a:pt x="2019854" y="596271"/>
                  <a:pt x="2011831" y="596271"/>
                </a:cubicBezTo>
                <a:cubicBezTo>
                  <a:pt x="2005997" y="596271"/>
                  <a:pt x="2000163" y="590436"/>
                  <a:pt x="2000163" y="582414"/>
                </a:cubicBezTo>
                <a:cubicBezTo>
                  <a:pt x="2000163" y="575851"/>
                  <a:pt x="2005997" y="570017"/>
                  <a:pt x="2011831" y="570017"/>
                </a:cubicBezTo>
                <a:close/>
                <a:moveTo>
                  <a:pt x="1938359" y="570017"/>
                </a:moveTo>
                <a:cubicBezTo>
                  <a:pt x="1946379" y="570017"/>
                  <a:pt x="1952216" y="575851"/>
                  <a:pt x="1952216" y="583873"/>
                </a:cubicBezTo>
                <a:cubicBezTo>
                  <a:pt x="1952216" y="590436"/>
                  <a:pt x="1946379" y="596271"/>
                  <a:pt x="1938359" y="596271"/>
                </a:cubicBezTo>
                <a:cubicBezTo>
                  <a:pt x="1932525" y="596271"/>
                  <a:pt x="1925962" y="590436"/>
                  <a:pt x="1925962" y="583873"/>
                </a:cubicBezTo>
                <a:cubicBezTo>
                  <a:pt x="1925962" y="575851"/>
                  <a:pt x="1932525" y="570017"/>
                  <a:pt x="1938359" y="570017"/>
                </a:cubicBezTo>
                <a:close/>
                <a:moveTo>
                  <a:pt x="1867522" y="570017"/>
                </a:moveTo>
                <a:cubicBezTo>
                  <a:pt x="1875545" y="570017"/>
                  <a:pt x="1881382" y="575851"/>
                  <a:pt x="1881382" y="583873"/>
                </a:cubicBezTo>
                <a:cubicBezTo>
                  <a:pt x="1881382" y="590436"/>
                  <a:pt x="1875545" y="596271"/>
                  <a:pt x="1867522" y="596271"/>
                </a:cubicBezTo>
                <a:cubicBezTo>
                  <a:pt x="1860229" y="596271"/>
                  <a:pt x="1855124" y="590436"/>
                  <a:pt x="1855124" y="583873"/>
                </a:cubicBezTo>
                <a:cubicBezTo>
                  <a:pt x="1855124" y="575851"/>
                  <a:pt x="1860229" y="570017"/>
                  <a:pt x="1867522" y="570017"/>
                </a:cubicBezTo>
                <a:close/>
                <a:moveTo>
                  <a:pt x="1799082" y="570017"/>
                </a:moveTo>
                <a:cubicBezTo>
                  <a:pt x="1807643" y="570017"/>
                  <a:pt x="1813871" y="575851"/>
                  <a:pt x="1813871" y="583873"/>
                </a:cubicBezTo>
                <a:cubicBezTo>
                  <a:pt x="1813871" y="590436"/>
                  <a:pt x="1807643" y="596271"/>
                  <a:pt x="1799082" y="596271"/>
                </a:cubicBezTo>
                <a:cubicBezTo>
                  <a:pt x="1790521" y="596271"/>
                  <a:pt x="1784295" y="590436"/>
                  <a:pt x="1784295" y="583873"/>
                </a:cubicBezTo>
                <a:cubicBezTo>
                  <a:pt x="1784295" y="575851"/>
                  <a:pt x="1790521" y="570017"/>
                  <a:pt x="1799082" y="570017"/>
                </a:cubicBezTo>
                <a:close/>
                <a:moveTo>
                  <a:pt x="1728257" y="570017"/>
                </a:moveTo>
                <a:cubicBezTo>
                  <a:pt x="1736820" y="570017"/>
                  <a:pt x="1743046" y="575851"/>
                  <a:pt x="1743046" y="583873"/>
                </a:cubicBezTo>
                <a:cubicBezTo>
                  <a:pt x="1743046" y="590436"/>
                  <a:pt x="1736820" y="596271"/>
                  <a:pt x="1728257" y="596271"/>
                </a:cubicBezTo>
                <a:cubicBezTo>
                  <a:pt x="1719694" y="596271"/>
                  <a:pt x="1713467" y="590436"/>
                  <a:pt x="1713467" y="583873"/>
                </a:cubicBezTo>
                <a:cubicBezTo>
                  <a:pt x="1713467" y="575851"/>
                  <a:pt x="1719694" y="570017"/>
                  <a:pt x="1728257" y="570017"/>
                </a:cubicBezTo>
                <a:close/>
                <a:moveTo>
                  <a:pt x="1657426" y="570017"/>
                </a:moveTo>
                <a:cubicBezTo>
                  <a:pt x="1665210" y="570017"/>
                  <a:pt x="1672218" y="575851"/>
                  <a:pt x="1672218" y="583873"/>
                </a:cubicBezTo>
                <a:cubicBezTo>
                  <a:pt x="1672218" y="590436"/>
                  <a:pt x="1665210" y="596271"/>
                  <a:pt x="1657426" y="596271"/>
                </a:cubicBezTo>
                <a:cubicBezTo>
                  <a:pt x="1648867" y="596271"/>
                  <a:pt x="1642647" y="590436"/>
                  <a:pt x="1642647" y="583873"/>
                </a:cubicBezTo>
                <a:cubicBezTo>
                  <a:pt x="1642647" y="575851"/>
                  <a:pt x="1648867" y="570017"/>
                  <a:pt x="1657426" y="570017"/>
                </a:cubicBezTo>
                <a:close/>
                <a:moveTo>
                  <a:pt x="1582294" y="570017"/>
                </a:moveTo>
                <a:cubicBezTo>
                  <a:pt x="1589587" y="570017"/>
                  <a:pt x="1594694" y="575851"/>
                  <a:pt x="1594694" y="583873"/>
                </a:cubicBezTo>
                <a:cubicBezTo>
                  <a:pt x="1594694" y="590436"/>
                  <a:pt x="1589587" y="596271"/>
                  <a:pt x="1582294" y="596271"/>
                </a:cubicBezTo>
                <a:cubicBezTo>
                  <a:pt x="1574271" y="596271"/>
                  <a:pt x="1568438" y="590436"/>
                  <a:pt x="1568438" y="583873"/>
                </a:cubicBezTo>
                <a:cubicBezTo>
                  <a:pt x="1568438" y="575851"/>
                  <a:pt x="1574271" y="570017"/>
                  <a:pt x="1582294" y="570017"/>
                </a:cubicBezTo>
                <a:close/>
                <a:moveTo>
                  <a:pt x="1512190" y="570017"/>
                </a:moveTo>
                <a:cubicBezTo>
                  <a:pt x="1518025" y="570017"/>
                  <a:pt x="1523859" y="575851"/>
                  <a:pt x="1523859" y="583873"/>
                </a:cubicBezTo>
                <a:cubicBezTo>
                  <a:pt x="1523859" y="590436"/>
                  <a:pt x="1518025" y="596271"/>
                  <a:pt x="1512190" y="596271"/>
                </a:cubicBezTo>
                <a:cubicBezTo>
                  <a:pt x="1504169" y="596271"/>
                  <a:pt x="1497607" y="590436"/>
                  <a:pt x="1497607" y="583873"/>
                </a:cubicBezTo>
                <a:cubicBezTo>
                  <a:pt x="1497607" y="575851"/>
                  <a:pt x="1504169" y="570017"/>
                  <a:pt x="1512190" y="570017"/>
                </a:cubicBezTo>
                <a:close/>
                <a:moveTo>
                  <a:pt x="1440623" y="570017"/>
                </a:moveTo>
                <a:cubicBezTo>
                  <a:pt x="1447188" y="570017"/>
                  <a:pt x="1453020" y="575851"/>
                  <a:pt x="1453020" y="583873"/>
                </a:cubicBezTo>
                <a:cubicBezTo>
                  <a:pt x="1453020" y="590436"/>
                  <a:pt x="1447188" y="596271"/>
                  <a:pt x="1440623" y="596271"/>
                </a:cubicBezTo>
                <a:cubicBezTo>
                  <a:pt x="1433333" y="596271"/>
                  <a:pt x="1426771" y="590436"/>
                  <a:pt x="1426771" y="583873"/>
                </a:cubicBezTo>
                <a:cubicBezTo>
                  <a:pt x="1426771" y="575851"/>
                  <a:pt x="1433333" y="570017"/>
                  <a:pt x="1440623" y="570017"/>
                </a:cubicBezTo>
                <a:close/>
                <a:moveTo>
                  <a:pt x="1368341" y="570017"/>
                </a:moveTo>
                <a:cubicBezTo>
                  <a:pt x="1376363" y="570017"/>
                  <a:pt x="1382194" y="575851"/>
                  <a:pt x="1382194" y="583873"/>
                </a:cubicBezTo>
                <a:cubicBezTo>
                  <a:pt x="1382194" y="590436"/>
                  <a:pt x="1376363" y="596271"/>
                  <a:pt x="1368341" y="596271"/>
                </a:cubicBezTo>
                <a:cubicBezTo>
                  <a:pt x="1362508" y="596271"/>
                  <a:pt x="1355945" y="590436"/>
                  <a:pt x="1355945" y="583873"/>
                </a:cubicBezTo>
                <a:cubicBezTo>
                  <a:pt x="1355945" y="575851"/>
                  <a:pt x="1362508" y="570017"/>
                  <a:pt x="1368341" y="570017"/>
                </a:cubicBezTo>
                <a:close/>
                <a:moveTo>
                  <a:pt x="1297515" y="570017"/>
                </a:moveTo>
                <a:cubicBezTo>
                  <a:pt x="1305535" y="570017"/>
                  <a:pt x="1311369" y="575851"/>
                  <a:pt x="1311369" y="583873"/>
                </a:cubicBezTo>
                <a:cubicBezTo>
                  <a:pt x="1311369" y="590436"/>
                  <a:pt x="1305535" y="596271"/>
                  <a:pt x="1297515" y="596271"/>
                </a:cubicBezTo>
                <a:cubicBezTo>
                  <a:pt x="1291680" y="596271"/>
                  <a:pt x="1285116" y="590436"/>
                  <a:pt x="1285116" y="583873"/>
                </a:cubicBezTo>
                <a:cubicBezTo>
                  <a:pt x="1285116" y="575851"/>
                  <a:pt x="1289492" y="570017"/>
                  <a:pt x="1297515" y="570017"/>
                </a:cubicBezTo>
                <a:close/>
                <a:moveTo>
                  <a:pt x="1226680" y="570017"/>
                </a:moveTo>
                <a:cubicBezTo>
                  <a:pt x="1233973" y="570017"/>
                  <a:pt x="1240537" y="575851"/>
                  <a:pt x="1240537" y="583873"/>
                </a:cubicBezTo>
                <a:cubicBezTo>
                  <a:pt x="1240537" y="590436"/>
                  <a:pt x="1233973" y="596271"/>
                  <a:pt x="1226680" y="596271"/>
                </a:cubicBezTo>
                <a:cubicBezTo>
                  <a:pt x="1218671" y="596271"/>
                  <a:pt x="1214296" y="590436"/>
                  <a:pt x="1214296" y="583873"/>
                </a:cubicBezTo>
                <a:cubicBezTo>
                  <a:pt x="1214296" y="575851"/>
                  <a:pt x="1218671" y="570017"/>
                  <a:pt x="1226680" y="570017"/>
                </a:cubicBezTo>
                <a:close/>
                <a:moveTo>
                  <a:pt x="1154879" y="570017"/>
                </a:moveTo>
                <a:cubicBezTo>
                  <a:pt x="1162662" y="570017"/>
                  <a:pt x="1169669" y="575851"/>
                  <a:pt x="1169669" y="583873"/>
                </a:cubicBezTo>
                <a:cubicBezTo>
                  <a:pt x="1169669" y="590436"/>
                  <a:pt x="1162662" y="596271"/>
                  <a:pt x="1154879" y="596271"/>
                </a:cubicBezTo>
                <a:cubicBezTo>
                  <a:pt x="1146319" y="596271"/>
                  <a:pt x="1140090" y="590436"/>
                  <a:pt x="1140090" y="583873"/>
                </a:cubicBezTo>
                <a:cubicBezTo>
                  <a:pt x="1140090" y="575851"/>
                  <a:pt x="1146319" y="570017"/>
                  <a:pt x="1154879" y="570017"/>
                </a:cubicBezTo>
                <a:close/>
                <a:moveTo>
                  <a:pt x="1084053" y="570017"/>
                </a:moveTo>
                <a:cubicBezTo>
                  <a:pt x="1091836" y="570017"/>
                  <a:pt x="1098840" y="575851"/>
                  <a:pt x="1098840" y="583873"/>
                </a:cubicBezTo>
                <a:cubicBezTo>
                  <a:pt x="1098840" y="590436"/>
                  <a:pt x="1091836" y="596271"/>
                  <a:pt x="1084053" y="596271"/>
                </a:cubicBezTo>
                <a:cubicBezTo>
                  <a:pt x="1075487" y="596271"/>
                  <a:pt x="1069263" y="590436"/>
                  <a:pt x="1069263" y="583873"/>
                </a:cubicBezTo>
                <a:cubicBezTo>
                  <a:pt x="1069263" y="575851"/>
                  <a:pt x="1075487" y="570017"/>
                  <a:pt x="1084053" y="570017"/>
                </a:cubicBezTo>
                <a:close/>
                <a:moveTo>
                  <a:pt x="1013010" y="570017"/>
                </a:moveTo>
                <a:cubicBezTo>
                  <a:pt x="1020306" y="570017"/>
                  <a:pt x="1024682" y="575851"/>
                  <a:pt x="1024682" y="583873"/>
                </a:cubicBezTo>
                <a:cubicBezTo>
                  <a:pt x="1024682" y="590436"/>
                  <a:pt x="1020306" y="596271"/>
                  <a:pt x="1013010" y="596271"/>
                </a:cubicBezTo>
                <a:cubicBezTo>
                  <a:pt x="1004991" y="596271"/>
                  <a:pt x="998433" y="590436"/>
                  <a:pt x="998433" y="583873"/>
                </a:cubicBezTo>
                <a:cubicBezTo>
                  <a:pt x="998433" y="575851"/>
                  <a:pt x="1004991" y="570017"/>
                  <a:pt x="1013010" y="570017"/>
                </a:cubicBezTo>
                <a:close/>
                <a:moveTo>
                  <a:pt x="941458" y="570017"/>
                </a:moveTo>
                <a:cubicBezTo>
                  <a:pt x="948019" y="570017"/>
                  <a:pt x="953857" y="575851"/>
                  <a:pt x="953857" y="583873"/>
                </a:cubicBezTo>
                <a:cubicBezTo>
                  <a:pt x="953857" y="590436"/>
                  <a:pt x="948019" y="596271"/>
                  <a:pt x="941458" y="596271"/>
                </a:cubicBezTo>
                <a:cubicBezTo>
                  <a:pt x="934166" y="596271"/>
                  <a:pt x="927601" y="590436"/>
                  <a:pt x="927601" y="583873"/>
                </a:cubicBezTo>
                <a:cubicBezTo>
                  <a:pt x="927601" y="575851"/>
                  <a:pt x="934166" y="570017"/>
                  <a:pt x="941458" y="570017"/>
                </a:cubicBezTo>
                <a:close/>
                <a:moveTo>
                  <a:pt x="870626" y="570017"/>
                </a:moveTo>
                <a:cubicBezTo>
                  <a:pt x="877192" y="570017"/>
                  <a:pt x="883027" y="575851"/>
                  <a:pt x="883027" y="583873"/>
                </a:cubicBezTo>
                <a:cubicBezTo>
                  <a:pt x="883027" y="590436"/>
                  <a:pt x="877192" y="596271"/>
                  <a:pt x="870626" y="596271"/>
                </a:cubicBezTo>
                <a:cubicBezTo>
                  <a:pt x="863333" y="596271"/>
                  <a:pt x="856772" y="591895"/>
                  <a:pt x="856772" y="583873"/>
                </a:cubicBezTo>
                <a:cubicBezTo>
                  <a:pt x="856772" y="575851"/>
                  <a:pt x="863333" y="570017"/>
                  <a:pt x="870626" y="570017"/>
                </a:cubicBezTo>
                <a:close/>
                <a:moveTo>
                  <a:pt x="798340" y="570017"/>
                </a:moveTo>
                <a:cubicBezTo>
                  <a:pt x="806360" y="570017"/>
                  <a:pt x="812193" y="575851"/>
                  <a:pt x="812193" y="583873"/>
                </a:cubicBezTo>
                <a:cubicBezTo>
                  <a:pt x="812193" y="591895"/>
                  <a:pt x="806360" y="596271"/>
                  <a:pt x="798340" y="596271"/>
                </a:cubicBezTo>
                <a:cubicBezTo>
                  <a:pt x="792504" y="596271"/>
                  <a:pt x="785941" y="591895"/>
                  <a:pt x="785941" y="583873"/>
                </a:cubicBezTo>
                <a:cubicBezTo>
                  <a:pt x="785941" y="575851"/>
                  <a:pt x="792504" y="570017"/>
                  <a:pt x="798340" y="570017"/>
                </a:cubicBezTo>
                <a:close/>
                <a:moveTo>
                  <a:pt x="724135" y="570017"/>
                </a:moveTo>
                <a:cubicBezTo>
                  <a:pt x="731429" y="570017"/>
                  <a:pt x="737991" y="575851"/>
                  <a:pt x="737991" y="583873"/>
                </a:cubicBezTo>
                <a:cubicBezTo>
                  <a:pt x="737991" y="591895"/>
                  <a:pt x="731429" y="596271"/>
                  <a:pt x="724135" y="596271"/>
                </a:cubicBezTo>
                <a:cubicBezTo>
                  <a:pt x="717571" y="596271"/>
                  <a:pt x="711737" y="591895"/>
                  <a:pt x="711737" y="583873"/>
                </a:cubicBezTo>
                <a:cubicBezTo>
                  <a:pt x="711737" y="575851"/>
                  <a:pt x="717571" y="570017"/>
                  <a:pt x="724135" y="570017"/>
                </a:cubicBezTo>
                <a:close/>
                <a:moveTo>
                  <a:pt x="653306" y="570017"/>
                </a:moveTo>
                <a:cubicBezTo>
                  <a:pt x="660598" y="570017"/>
                  <a:pt x="667161" y="575851"/>
                  <a:pt x="667161" y="583873"/>
                </a:cubicBezTo>
                <a:cubicBezTo>
                  <a:pt x="667161" y="591895"/>
                  <a:pt x="660598" y="596271"/>
                  <a:pt x="653306" y="596271"/>
                </a:cubicBezTo>
                <a:cubicBezTo>
                  <a:pt x="645286" y="596271"/>
                  <a:pt x="640910" y="591895"/>
                  <a:pt x="640910" y="583873"/>
                </a:cubicBezTo>
                <a:cubicBezTo>
                  <a:pt x="640910" y="575851"/>
                  <a:pt x="645286" y="570017"/>
                  <a:pt x="653306" y="570017"/>
                </a:cubicBezTo>
                <a:close/>
                <a:moveTo>
                  <a:pt x="584865" y="570017"/>
                </a:moveTo>
                <a:cubicBezTo>
                  <a:pt x="592648" y="570017"/>
                  <a:pt x="599654" y="575851"/>
                  <a:pt x="599654" y="583873"/>
                </a:cubicBezTo>
                <a:cubicBezTo>
                  <a:pt x="599654" y="591895"/>
                  <a:pt x="592648" y="596271"/>
                  <a:pt x="584865" y="596271"/>
                </a:cubicBezTo>
                <a:cubicBezTo>
                  <a:pt x="576307" y="596271"/>
                  <a:pt x="570076" y="591895"/>
                  <a:pt x="570076" y="583873"/>
                </a:cubicBezTo>
                <a:cubicBezTo>
                  <a:pt x="570076" y="575851"/>
                  <a:pt x="576307" y="570017"/>
                  <a:pt x="584865" y="570017"/>
                </a:cubicBezTo>
                <a:close/>
                <a:moveTo>
                  <a:pt x="513668" y="570017"/>
                </a:moveTo>
                <a:cubicBezTo>
                  <a:pt x="522015" y="570017"/>
                  <a:pt x="528846" y="575851"/>
                  <a:pt x="528846" y="583873"/>
                </a:cubicBezTo>
                <a:cubicBezTo>
                  <a:pt x="528846" y="591895"/>
                  <a:pt x="522015" y="596271"/>
                  <a:pt x="513668" y="596271"/>
                </a:cubicBezTo>
                <a:cubicBezTo>
                  <a:pt x="506076" y="596271"/>
                  <a:pt x="499248" y="591895"/>
                  <a:pt x="499248" y="583873"/>
                </a:cubicBezTo>
                <a:cubicBezTo>
                  <a:pt x="499248" y="575851"/>
                  <a:pt x="506076" y="570017"/>
                  <a:pt x="513668" y="570017"/>
                </a:cubicBezTo>
                <a:close/>
                <a:moveTo>
                  <a:pt x="439833" y="570017"/>
                </a:moveTo>
                <a:cubicBezTo>
                  <a:pt x="448394" y="570017"/>
                  <a:pt x="454623" y="575851"/>
                  <a:pt x="454623" y="583873"/>
                </a:cubicBezTo>
                <a:cubicBezTo>
                  <a:pt x="454623" y="591895"/>
                  <a:pt x="448394" y="596271"/>
                  <a:pt x="439833" y="596271"/>
                </a:cubicBezTo>
                <a:cubicBezTo>
                  <a:pt x="432049" y="596271"/>
                  <a:pt x="425044" y="591895"/>
                  <a:pt x="425044" y="583873"/>
                </a:cubicBezTo>
                <a:cubicBezTo>
                  <a:pt x="425044" y="575851"/>
                  <a:pt x="432049" y="570017"/>
                  <a:pt x="439833" y="570017"/>
                </a:cubicBezTo>
                <a:close/>
                <a:moveTo>
                  <a:pt x="368072" y="570017"/>
                </a:moveTo>
                <a:cubicBezTo>
                  <a:pt x="376089" y="570017"/>
                  <a:pt x="380467" y="575851"/>
                  <a:pt x="380467" y="583873"/>
                </a:cubicBezTo>
                <a:cubicBezTo>
                  <a:pt x="380467" y="591895"/>
                  <a:pt x="376089" y="596271"/>
                  <a:pt x="368072" y="596271"/>
                </a:cubicBezTo>
                <a:cubicBezTo>
                  <a:pt x="360778" y="596271"/>
                  <a:pt x="354211" y="591895"/>
                  <a:pt x="354211" y="583873"/>
                </a:cubicBezTo>
                <a:cubicBezTo>
                  <a:pt x="354211" y="575851"/>
                  <a:pt x="360778" y="570017"/>
                  <a:pt x="368072" y="570017"/>
                </a:cubicBezTo>
                <a:close/>
                <a:moveTo>
                  <a:pt x="3081772" y="499186"/>
                </a:moveTo>
                <a:cubicBezTo>
                  <a:pt x="3089064" y="499186"/>
                  <a:pt x="3095622" y="503561"/>
                  <a:pt x="3095622" y="511583"/>
                </a:cubicBezTo>
                <a:cubicBezTo>
                  <a:pt x="3095622" y="518876"/>
                  <a:pt x="3089064" y="525440"/>
                  <a:pt x="3081772" y="525440"/>
                </a:cubicBezTo>
                <a:cubicBezTo>
                  <a:pt x="3073748" y="525440"/>
                  <a:pt x="3069372" y="518876"/>
                  <a:pt x="3069372" y="511583"/>
                </a:cubicBezTo>
                <a:cubicBezTo>
                  <a:pt x="3069372" y="503561"/>
                  <a:pt x="3073748" y="499186"/>
                  <a:pt x="3081772" y="499186"/>
                </a:cubicBezTo>
                <a:close/>
                <a:moveTo>
                  <a:pt x="3013712" y="499186"/>
                </a:moveTo>
                <a:cubicBezTo>
                  <a:pt x="3021305" y="499186"/>
                  <a:pt x="3028135" y="503561"/>
                  <a:pt x="3028135" y="511583"/>
                </a:cubicBezTo>
                <a:cubicBezTo>
                  <a:pt x="3028135" y="518876"/>
                  <a:pt x="3021305" y="525440"/>
                  <a:pt x="3013712" y="525440"/>
                </a:cubicBezTo>
                <a:cubicBezTo>
                  <a:pt x="3005368" y="525440"/>
                  <a:pt x="2998539" y="518876"/>
                  <a:pt x="2998539" y="511583"/>
                </a:cubicBezTo>
                <a:cubicBezTo>
                  <a:pt x="2998539" y="503561"/>
                  <a:pt x="3005368" y="499186"/>
                  <a:pt x="3013712" y="499186"/>
                </a:cubicBezTo>
                <a:close/>
                <a:moveTo>
                  <a:pt x="2942491" y="499186"/>
                </a:moveTo>
                <a:cubicBezTo>
                  <a:pt x="2951052" y="499186"/>
                  <a:pt x="2957285" y="503561"/>
                  <a:pt x="2957285" y="511583"/>
                </a:cubicBezTo>
                <a:cubicBezTo>
                  <a:pt x="2957285" y="518876"/>
                  <a:pt x="2951052" y="525440"/>
                  <a:pt x="2942491" y="525440"/>
                </a:cubicBezTo>
                <a:cubicBezTo>
                  <a:pt x="2934710" y="525440"/>
                  <a:pt x="2927705" y="518876"/>
                  <a:pt x="2927705" y="511583"/>
                </a:cubicBezTo>
                <a:cubicBezTo>
                  <a:pt x="2927705" y="503561"/>
                  <a:pt x="2934710" y="499186"/>
                  <a:pt x="2942491" y="499186"/>
                </a:cubicBezTo>
                <a:close/>
                <a:moveTo>
                  <a:pt x="2868291" y="499186"/>
                </a:moveTo>
                <a:cubicBezTo>
                  <a:pt x="2876856" y="499186"/>
                  <a:pt x="2883082" y="503561"/>
                  <a:pt x="2883082" y="511583"/>
                </a:cubicBezTo>
                <a:cubicBezTo>
                  <a:pt x="2883082" y="518876"/>
                  <a:pt x="2876856" y="525440"/>
                  <a:pt x="2868291" y="525440"/>
                </a:cubicBezTo>
                <a:cubicBezTo>
                  <a:pt x="2860509" y="525440"/>
                  <a:pt x="2853502" y="518876"/>
                  <a:pt x="2853502" y="511583"/>
                </a:cubicBezTo>
                <a:cubicBezTo>
                  <a:pt x="2853502" y="503561"/>
                  <a:pt x="2860509" y="499186"/>
                  <a:pt x="2868291" y="499186"/>
                </a:cubicBezTo>
                <a:close/>
                <a:moveTo>
                  <a:pt x="2796533" y="499186"/>
                </a:moveTo>
                <a:cubicBezTo>
                  <a:pt x="2804555" y="499186"/>
                  <a:pt x="2808931" y="503561"/>
                  <a:pt x="2808931" y="511583"/>
                </a:cubicBezTo>
                <a:cubicBezTo>
                  <a:pt x="2808931" y="518876"/>
                  <a:pt x="2804555" y="525440"/>
                  <a:pt x="2796533" y="525440"/>
                </a:cubicBezTo>
                <a:cubicBezTo>
                  <a:pt x="2789240" y="525440"/>
                  <a:pt x="2782678" y="518876"/>
                  <a:pt x="2782678" y="511583"/>
                </a:cubicBezTo>
                <a:cubicBezTo>
                  <a:pt x="2782678" y="503561"/>
                  <a:pt x="2789240" y="499186"/>
                  <a:pt x="2796533" y="499186"/>
                </a:cubicBezTo>
                <a:close/>
                <a:moveTo>
                  <a:pt x="2725695" y="499186"/>
                </a:moveTo>
                <a:cubicBezTo>
                  <a:pt x="2731532" y="499186"/>
                  <a:pt x="2738097" y="503561"/>
                  <a:pt x="2738097" y="511583"/>
                </a:cubicBezTo>
                <a:cubicBezTo>
                  <a:pt x="2738097" y="518876"/>
                  <a:pt x="2731532" y="525440"/>
                  <a:pt x="2725695" y="525440"/>
                </a:cubicBezTo>
                <a:cubicBezTo>
                  <a:pt x="2717681" y="525440"/>
                  <a:pt x="2711846" y="518876"/>
                  <a:pt x="2711846" y="511583"/>
                </a:cubicBezTo>
                <a:cubicBezTo>
                  <a:pt x="2711846" y="503561"/>
                  <a:pt x="2717681" y="499186"/>
                  <a:pt x="2725695" y="499186"/>
                </a:cubicBezTo>
                <a:close/>
                <a:moveTo>
                  <a:pt x="2654870" y="499186"/>
                </a:moveTo>
                <a:cubicBezTo>
                  <a:pt x="2660705" y="499186"/>
                  <a:pt x="2667266" y="503561"/>
                  <a:pt x="2667266" y="511583"/>
                </a:cubicBezTo>
                <a:cubicBezTo>
                  <a:pt x="2667266" y="518876"/>
                  <a:pt x="2660705" y="525440"/>
                  <a:pt x="2654870" y="525440"/>
                </a:cubicBezTo>
                <a:cubicBezTo>
                  <a:pt x="2646847" y="525440"/>
                  <a:pt x="2641013" y="518876"/>
                  <a:pt x="2641013" y="511583"/>
                </a:cubicBezTo>
                <a:cubicBezTo>
                  <a:pt x="2641013" y="503561"/>
                  <a:pt x="2646847" y="499186"/>
                  <a:pt x="2654870" y="499186"/>
                </a:cubicBezTo>
                <a:close/>
                <a:moveTo>
                  <a:pt x="2582580" y="499186"/>
                </a:moveTo>
                <a:cubicBezTo>
                  <a:pt x="2589873" y="499186"/>
                  <a:pt x="2596435" y="503561"/>
                  <a:pt x="2596435" y="511583"/>
                </a:cubicBezTo>
                <a:cubicBezTo>
                  <a:pt x="2596435" y="518876"/>
                  <a:pt x="2589873" y="525440"/>
                  <a:pt x="2582580" y="525440"/>
                </a:cubicBezTo>
                <a:cubicBezTo>
                  <a:pt x="2576018" y="525440"/>
                  <a:pt x="2570184" y="518876"/>
                  <a:pt x="2570184" y="511583"/>
                </a:cubicBezTo>
                <a:cubicBezTo>
                  <a:pt x="2570184" y="503561"/>
                  <a:pt x="2576018" y="499186"/>
                  <a:pt x="2582580" y="499186"/>
                </a:cubicBezTo>
                <a:close/>
                <a:moveTo>
                  <a:pt x="2511026" y="499186"/>
                </a:moveTo>
                <a:cubicBezTo>
                  <a:pt x="2519047" y="499186"/>
                  <a:pt x="2525610" y="503561"/>
                  <a:pt x="2525610" y="511583"/>
                </a:cubicBezTo>
                <a:cubicBezTo>
                  <a:pt x="2525610" y="518876"/>
                  <a:pt x="2519047" y="525440"/>
                  <a:pt x="2511026" y="525440"/>
                </a:cubicBezTo>
                <a:cubicBezTo>
                  <a:pt x="2505194" y="525440"/>
                  <a:pt x="2499361" y="518876"/>
                  <a:pt x="2499361" y="511583"/>
                </a:cubicBezTo>
                <a:cubicBezTo>
                  <a:pt x="2499361" y="503561"/>
                  <a:pt x="2503735" y="499186"/>
                  <a:pt x="2511026" y="499186"/>
                </a:cubicBezTo>
                <a:close/>
                <a:moveTo>
                  <a:pt x="2440924" y="499186"/>
                </a:moveTo>
                <a:cubicBezTo>
                  <a:pt x="2448944" y="499186"/>
                  <a:pt x="2454781" y="505020"/>
                  <a:pt x="2454781" y="511583"/>
                </a:cubicBezTo>
                <a:cubicBezTo>
                  <a:pt x="2454781" y="518876"/>
                  <a:pt x="2448944" y="525440"/>
                  <a:pt x="2440924" y="525440"/>
                </a:cubicBezTo>
                <a:cubicBezTo>
                  <a:pt x="2433632" y="525440"/>
                  <a:pt x="2428527" y="518876"/>
                  <a:pt x="2428527" y="511583"/>
                </a:cubicBezTo>
                <a:cubicBezTo>
                  <a:pt x="2428527" y="505020"/>
                  <a:pt x="2433632" y="499186"/>
                  <a:pt x="2440924" y="499186"/>
                </a:cubicBezTo>
                <a:close/>
                <a:moveTo>
                  <a:pt x="2369108" y="499186"/>
                </a:moveTo>
                <a:cubicBezTo>
                  <a:pt x="2377672" y="499186"/>
                  <a:pt x="2383898" y="505020"/>
                  <a:pt x="2383898" y="511583"/>
                </a:cubicBezTo>
                <a:cubicBezTo>
                  <a:pt x="2383898" y="518876"/>
                  <a:pt x="2377672" y="525440"/>
                  <a:pt x="2369108" y="525440"/>
                </a:cubicBezTo>
                <a:cubicBezTo>
                  <a:pt x="2361327" y="525440"/>
                  <a:pt x="2354319" y="518876"/>
                  <a:pt x="2354319" y="511583"/>
                </a:cubicBezTo>
                <a:cubicBezTo>
                  <a:pt x="2354319" y="505020"/>
                  <a:pt x="2361327" y="499186"/>
                  <a:pt x="2369108" y="499186"/>
                </a:cubicBezTo>
                <a:close/>
                <a:moveTo>
                  <a:pt x="2298278" y="499186"/>
                </a:moveTo>
                <a:cubicBezTo>
                  <a:pt x="2306839" y="499186"/>
                  <a:pt x="2313066" y="505020"/>
                  <a:pt x="2313066" y="511583"/>
                </a:cubicBezTo>
                <a:cubicBezTo>
                  <a:pt x="2313066" y="518876"/>
                  <a:pt x="2306839" y="525440"/>
                  <a:pt x="2298278" y="525440"/>
                </a:cubicBezTo>
                <a:cubicBezTo>
                  <a:pt x="2290494" y="525440"/>
                  <a:pt x="2283488" y="518876"/>
                  <a:pt x="2283488" y="511583"/>
                </a:cubicBezTo>
                <a:cubicBezTo>
                  <a:pt x="2283488" y="505020"/>
                  <a:pt x="2290494" y="499186"/>
                  <a:pt x="2298278" y="499186"/>
                </a:cubicBezTo>
                <a:close/>
                <a:moveTo>
                  <a:pt x="2226514" y="499186"/>
                </a:moveTo>
                <a:cubicBezTo>
                  <a:pt x="2234534" y="499186"/>
                  <a:pt x="2238914" y="505020"/>
                  <a:pt x="2238914" y="511583"/>
                </a:cubicBezTo>
                <a:cubicBezTo>
                  <a:pt x="2238914" y="518876"/>
                  <a:pt x="2234534" y="525440"/>
                  <a:pt x="2226514" y="525440"/>
                </a:cubicBezTo>
                <a:cubicBezTo>
                  <a:pt x="2218492" y="525440"/>
                  <a:pt x="2212655" y="518876"/>
                  <a:pt x="2212655" y="511583"/>
                </a:cubicBezTo>
                <a:cubicBezTo>
                  <a:pt x="2212655" y="505020"/>
                  <a:pt x="2218492" y="499186"/>
                  <a:pt x="2226514" y="499186"/>
                </a:cubicBezTo>
                <a:close/>
                <a:moveTo>
                  <a:pt x="2155680" y="499186"/>
                </a:moveTo>
                <a:cubicBezTo>
                  <a:pt x="2161514" y="499186"/>
                  <a:pt x="2168079" y="505020"/>
                  <a:pt x="2168079" y="511583"/>
                </a:cubicBezTo>
                <a:cubicBezTo>
                  <a:pt x="2168079" y="518876"/>
                  <a:pt x="2161514" y="525440"/>
                  <a:pt x="2155680" y="525440"/>
                </a:cubicBezTo>
                <a:cubicBezTo>
                  <a:pt x="2147658" y="525440"/>
                  <a:pt x="2141823" y="518876"/>
                  <a:pt x="2141823" y="511583"/>
                </a:cubicBezTo>
                <a:cubicBezTo>
                  <a:pt x="2141823" y="505020"/>
                  <a:pt x="2147658" y="499186"/>
                  <a:pt x="2155680" y="499186"/>
                </a:cubicBezTo>
                <a:close/>
                <a:moveTo>
                  <a:pt x="2084846" y="499186"/>
                </a:moveTo>
                <a:cubicBezTo>
                  <a:pt x="2090680" y="499186"/>
                  <a:pt x="2097246" y="505020"/>
                  <a:pt x="2097246" y="511583"/>
                </a:cubicBezTo>
                <a:cubicBezTo>
                  <a:pt x="2097246" y="518876"/>
                  <a:pt x="2090680" y="525440"/>
                  <a:pt x="2084846" y="525440"/>
                </a:cubicBezTo>
                <a:cubicBezTo>
                  <a:pt x="2076824" y="525440"/>
                  <a:pt x="2070991" y="518876"/>
                  <a:pt x="2070991" y="511583"/>
                </a:cubicBezTo>
                <a:cubicBezTo>
                  <a:pt x="2070991" y="505020"/>
                  <a:pt x="2076824" y="499186"/>
                  <a:pt x="2084846" y="499186"/>
                </a:cubicBezTo>
                <a:close/>
                <a:moveTo>
                  <a:pt x="2011831" y="499186"/>
                </a:moveTo>
                <a:cubicBezTo>
                  <a:pt x="2019855" y="499186"/>
                  <a:pt x="2026416" y="505020"/>
                  <a:pt x="2026416" y="511583"/>
                </a:cubicBezTo>
                <a:cubicBezTo>
                  <a:pt x="2026416" y="518876"/>
                  <a:pt x="2019855" y="525440"/>
                  <a:pt x="2011831" y="525440"/>
                </a:cubicBezTo>
                <a:cubicBezTo>
                  <a:pt x="2005998" y="525440"/>
                  <a:pt x="2000165" y="518876"/>
                  <a:pt x="2000165" y="511583"/>
                </a:cubicBezTo>
                <a:cubicBezTo>
                  <a:pt x="2000165" y="505020"/>
                  <a:pt x="2005998" y="499186"/>
                  <a:pt x="2011831" y="499186"/>
                </a:cubicBezTo>
                <a:close/>
                <a:moveTo>
                  <a:pt x="1938362" y="499186"/>
                </a:moveTo>
                <a:cubicBezTo>
                  <a:pt x="1946382" y="499186"/>
                  <a:pt x="1952216" y="505020"/>
                  <a:pt x="1952216" y="511583"/>
                </a:cubicBezTo>
                <a:cubicBezTo>
                  <a:pt x="1952216" y="518876"/>
                  <a:pt x="1946382" y="525440"/>
                  <a:pt x="1938362" y="525440"/>
                </a:cubicBezTo>
                <a:cubicBezTo>
                  <a:pt x="1932525" y="525440"/>
                  <a:pt x="1925965" y="518876"/>
                  <a:pt x="1925965" y="511583"/>
                </a:cubicBezTo>
                <a:cubicBezTo>
                  <a:pt x="1925965" y="505020"/>
                  <a:pt x="1932525" y="499186"/>
                  <a:pt x="1938362" y="499186"/>
                </a:cubicBezTo>
                <a:close/>
                <a:moveTo>
                  <a:pt x="1867525" y="499186"/>
                </a:moveTo>
                <a:cubicBezTo>
                  <a:pt x="1875547" y="499186"/>
                  <a:pt x="1881384" y="505020"/>
                  <a:pt x="1881384" y="511583"/>
                </a:cubicBezTo>
                <a:cubicBezTo>
                  <a:pt x="1881384" y="518876"/>
                  <a:pt x="1875547" y="525440"/>
                  <a:pt x="1867525" y="525440"/>
                </a:cubicBezTo>
                <a:cubicBezTo>
                  <a:pt x="1860232" y="525440"/>
                  <a:pt x="1855126" y="518876"/>
                  <a:pt x="1855126" y="511583"/>
                </a:cubicBezTo>
                <a:cubicBezTo>
                  <a:pt x="1855126" y="505020"/>
                  <a:pt x="1860232" y="499186"/>
                  <a:pt x="1867525" y="499186"/>
                </a:cubicBezTo>
                <a:close/>
                <a:moveTo>
                  <a:pt x="1799085" y="499186"/>
                </a:moveTo>
                <a:cubicBezTo>
                  <a:pt x="1807644" y="499186"/>
                  <a:pt x="1813871" y="505020"/>
                  <a:pt x="1813871" y="511583"/>
                </a:cubicBezTo>
                <a:cubicBezTo>
                  <a:pt x="1813871" y="518876"/>
                  <a:pt x="1807644" y="525440"/>
                  <a:pt x="1799085" y="525440"/>
                </a:cubicBezTo>
                <a:cubicBezTo>
                  <a:pt x="1790521" y="525440"/>
                  <a:pt x="1784295" y="518876"/>
                  <a:pt x="1784295" y="511583"/>
                </a:cubicBezTo>
                <a:cubicBezTo>
                  <a:pt x="1784295" y="505020"/>
                  <a:pt x="1790521" y="499186"/>
                  <a:pt x="1799085" y="499186"/>
                </a:cubicBezTo>
                <a:close/>
                <a:moveTo>
                  <a:pt x="1728257" y="499186"/>
                </a:moveTo>
                <a:cubicBezTo>
                  <a:pt x="1736822" y="499186"/>
                  <a:pt x="1743046" y="505020"/>
                  <a:pt x="1743046" y="511583"/>
                </a:cubicBezTo>
                <a:cubicBezTo>
                  <a:pt x="1743046" y="518876"/>
                  <a:pt x="1736822" y="525440"/>
                  <a:pt x="1728257" y="525440"/>
                </a:cubicBezTo>
                <a:cubicBezTo>
                  <a:pt x="1719694" y="525440"/>
                  <a:pt x="1713469" y="518876"/>
                  <a:pt x="1713469" y="511583"/>
                </a:cubicBezTo>
                <a:cubicBezTo>
                  <a:pt x="1713469" y="505020"/>
                  <a:pt x="1719694" y="499186"/>
                  <a:pt x="1728257" y="499186"/>
                </a:cubicBezTo>
                <a:close/>
                <a:moveTo>
                  <a:pt x="1657426" y="499186"/>
                </a:moveTo>
                <a:cubicBezTo>
                  <a:pt x="1665210" y="499186"/>
                  <a:pt x="1672218" y="505020"/>
                  <a:pt x="1672218" y="511583"/>
                </a:cubicBezTo>
                <a:cubicBezTo>
                  <a:pt x="1672218" y="518876"/>
                  <a:pt x="1665210" y="525440"/>
                  <a:pt x="1657426" y="525440"/>
                </a:cubicBezTo>
                <a:cubicBezTo>
                  <a:pt x="1648867" y="525440"/>
                  <a:pt x="1642647" y="518876"/>
                  <a:pt x="1642647" y="511583"/>
                </a:cubicBezTo>
                <a:cubicBezTo>
                  <a:pt x="1642647" y="505020"/>
                  <a:pt x="1648867" y="499186"/>
                  <a:pt x="1657426" y="499186"/>
                </a:cubicBezTo>
                <a:close/>
                <a:moveTo>
                  <a:pt x="1582294" y="499186"/>
                </a:moveTo>
                <a:cubicBezTo>
                  <a:pt x="1589590" y="499186"/>
                  <a:pt x="1594694" y="505020"/>
                  <a:pt x="1594694" y="511583"/>
                </a:cubicBezTo>
                <a:cubicBezTo>
                  <a:pt x="1594694" y="518876"/>
                  <a:pt x="1589590" y="525440"/>
                  <a:pt x="1582294" y="525440"/>
                </a:cubicBezTo>
                <a:cubicBezTo>
                  <a:pt x="1574271" y="525440"/>
                  <a:pt x="1568438" y="518876"/>
                  <a:pt x="1568438" y="511583"/>
                </a:cubicBezTo>
                <a:cubicBezTo>
                  <a:pt x="1568438" y="505020"/>
                  <a:pt x="1574271" y="499186"/>
                  <a:pt x="1582294" y="499186"/>
                </a:cubicBezTo>
                <a:close/>
                <a:moveTo>
                  <a:pt x="1512192" y="499186"/>
                </a:moveTo>
                <a:cubicBezTo>
                  <a:pt x="1518025" y="499186"/>
                  <a:pt x="1523862" y="505020"/>
                  <a:pt x="1523862" y="511583"/>
                </a:cubicBezTo>
                <a:cubicBezTo>
                  <a:pt x="1523862" y="518876"/>
                  <a:pt x="1518025" y="525440"/>
                  <a:pt x="1512192" y="525440"/>
                </a:cubicBezTo>
                <a:cubicBezTo>
                  <a:pt x="1504169" y="525440"/>
                  <a:pt x="1497607" y="518876"/>
                  <a:pt x="1497607" y="511583"/>
                </a:cubicBezTo>
                <a:cubicBezTo>
                  <a:pt x="1497607" y="505020"/>
                  <a:pt x="1504169" y="499186"/>
                  <a:pt x="1512192" y="499186"/>
                </a:cubicBezTo>
                <a:close/>
                <a:moveTo>
                  <a:pt x="1440623" y="499186"/>
                </a:moveTo>
                <a:cubicBezTo>
                  <a:pt x="1447188" y="499186"/>
                  <a:pt x="1453023" y="505020"/>
                  <a:pt x="1453023" y="511583"/>
                </a:cubicBezTo>
                <a:cubicBezTo>
                  <a:pt x="1453023" y="518876"/>
                  <a:pt x="1447188" y="525440"/>
                  <a:pt x="1440623" y="525440"/>
                </a:cubicBezTo>
                <a:cubicBezTo>
                  <a:pt x="1433333" y="525440"/>
                  <a:pt x="1426771" y="518876"/>
                  <a:pt x="1426771" y="511583"/>
                </a:cubicBezTo>
                <a:cubicBezTo>
                  <a:pt x="1426771" y="505020"/>
                  <a:pt x="1433333" y="499186"/>
                  <a:pt x="1440623" y="499186"/>
                </a:cubicBezTo>
                <a:close/>
                <a:moveTo>
                  <a:pt x="1368341" y="499186"/>
                </a:moveTo>
                <a:cubicBezTo>
                  <a:pt x="1376363" y="499186"/>
                  <a:pt x="1382196" y="505020"/>
                  <a:pt x="1382196" y="511583"/>
                </a:cubicBezTo>
                <a:cubicBezTo>
                  <a:pt x="1382196" y="518876"/>
                  <a:pt x="1376363" y="525440"/>
                  <a:pt x="1368341" y="525440"/>
                </a:cubicBezTo>
                <a:cubicBezTo>
                  <a:pt x="1362508" y="525440"/>
                  <a:pt x="1355948" y="518876"/>
                  <a:pt x="1355948" y="511583"/>
                </a:cubicBezTo>
                <a:cubicBezTo>
                  <a:pt x="1355948" y="505020"/>
                  <a:pt x="1362508" y="499186"/>
                  <a:pt x="1368341" y="499186"/>
                </a:cubicBezTo>
                <a:close/>
                <a:moveTo>
                  <a:pt x="1297515" y="499186"/>
                </a:moveTo>
                <a:cubicBezTo>
                  <a:pt x="1305538" y="499186"/>
                  <a:pt x="1311369" y="505020"/>
                  <a:pt x="1311369" y="513042"/>
                </a:cubicBezTo>
                <a:cubicBezTo>
                  <a:pt x="1311369" y="518876"/>
                  <a:pt x="1305538" y="525440"/>
                  <a:pt x="1297515" y="525440"/>
                </a:cubicBezTo>
                <a:cubicBezTo>
                  <a:pt x="1289492" y="525440"/>
                  <a:pt x="1285118" y="518876"/>
                  <a:pt x="1285118" y="513042"/>
                </a:cubicBezTo>
                <a:cubicBezTo>
                  <a:pt x="1285118" y="505020"/>
                  <a:pt x="1289492" y="499186"/>
                  <a:pt x="1297515" y="499186"/>
                </a:cubicBezTo>
                <a:close/>
                <a:moveTo>
                  <a:pt x="1225700" y="499186"/>
                </a:moveTo>
                <a:cubicBezTo>
                  <a:pt x="1233484" y="499186"/>
                  <a:pt x="1240491" y="505020"/>
                  <a:pt x="1240491" y="513042"/>
                </a:cubicBezTo>
                <a:cubicBezTo>
                  <a:pt x="1240491" y="518876"/>
                  <a:pt x="1233484" y="525440"/>
                  <a:pt x="1225700" y="525440"/>
                </a:cubicBezTo>
                <a:cubicBezTo>
                  <a:pt x="1217156" y="525440"/>
                  <a:pt x="1210925" y="518876"/>
                  <a:pt x="1210925" y="513042"/>
                </a:cubicBezTo>
                <a:cubicBezTo>
                  <a:pt x="1210925" y="505020"/>
                  <a:pt x="1217156" y="499186"/>
                  <a:pt x="1225700" y="499186"/>
                </a:cubicBezTo>
                <a:close/>
                <a:moveTo>
                  <a:pt x="1154881" y="499186"/>
                </a:moveTo>
                <a:cubicBezTo>
                  <a:pt x="1162665" y="499186"/>
                  <a:pt x="1169669" y="505020"/>
                  <a:pt x="1169669" y="513042"/>
                </a:cubicBezTo>
                <a:cubicBezTo>
                  <a:pt x="1169669" y="518876"/>
                  <a:pt x="1162665" y="525440"/>
                  <a:pt x="1154881" y="525440"/>
                </a:cubicBezTo>
                <a:cubicBezTo>
                  <a:pt x="1146323" y="525440"/>
                  <a:pt x="1140095" y="518876"/>
                  <a:pt x="1140095" y="513042"/>
                </a:cubicBezTo>
                <a:cubicBezTo>
                  <a:pt x="1140095" y="505020"/>
                  <a:pt x="1146323" y="499186"/>
                  <a:pt x="1154881" y="499186"/>
                </a:cubicBezTo>
                <a:close/>
                <a:moveTo>
                  <a:pt x="1084053" y="499186"/>
                </a:moveTo>
                <a:cubicBezTo>
                  <a:pt x="1091836" y="499186"/>
                  <a:pt x="1098842" y="505020"/>
                  <a:pt x="1098842" y="513042"/>
                </a:cubicBezTo>
                <a:cubicBezTo>
                  <a:pt x="1098842" y="518876"/>
                  <a:pt x="1091836" y="525440"/>
                  <a:pt x="1084053" y="525440"/>
                </a:cubicBezTo>
                <a:cubicBezTo>
                  <a:pt x="1075492" y="525440"/>
                  <a:pt x="1069267" y="518876"/>
                  <a:pt x="1069267" y="513042"/>
                </a:cubicBezTo>
                <a:cubicBezTo>
                  <a:pt x="1069267" y="505020"/>
                  <a:pt x="1075492" y="499186"/>
                  <a:pt x="1084053" y="499186"/>
                </a:cubicBezTo>
                <a:close/>
                <a:moveTo>
                  <a:pt x="1013012" y="499186"/>
                </a:moveTo>
                <a:cubicBezTo>
                  <a:pt x="1020310" y="499186"/>
                  <a:pt x="1024685" y="505020"/>
                  <a:pt x="1024685" y="513042"/>
                </a:cubicBezTo>
                <a:cubicBezTo>
                  <a:pt x="1024685" y="518876"/>
                  <a:pt x="1020310" y="525440"/>
                  <a:pt x="1013012" y="525440"/>
                </a:cubicBezTo>
                <a:cubicBezTo>
                  <a:pt x="1004998" y="525440"/>
                  <a:pt x="998433" y="518876"/>
                  <a:pt x="998433" y="513042"/>
                </a:cubicBezTo>
                <a:cubicBezTo>
                  <a:pt x="998433" y="505020"/>
                  <a:pt x="1004998" y="499186"/>
                  <a:pt x="1013012" y="499186"/>
                </a:cubicBezTo>
                <a:close/>
                <a:moveTo>
                  <a:pt x="941461" y="499186"/>
                </a:moveTo>
                <a:cubicBezTo>
                  <a:pt x="948026" y="499186"/>
                  <a:pt x="953861" y="505020"/>
                  <a:pt x="953861" y="513042"/>
                </a:cubicBezTo>
                <a:cubicBezTo>
                  <a:pt x="953861" y="518876"/>
                  <a:pt x="948026" y="525440"/>
                  <a:pt x="941461" y="525440"/>
                </a:cubicBezTo>
                <a:cubicBezTo>
                  <a:pt x="934167" y="525440"/>
                  <a:pt x="927607" y="518876"/>
                  <a:pt x="927607" y="513042"/>
                </a:cubicBezTo>
                <a:cubicBezTo>
                  <a:pt x="927607" y="505020"/>
                  <a:pt x="934167" y="499186"/>
                  <a:pt x="941461" y="499186"/>
                </a:cubicBezTo>
                <a:close/>
                <a:moveTo>
                  <a:pt x="870626" y="499186"/>
                </a:moveTo>
                <a:cubicBezTo>
                  <a:pt x="877192" y="499186"/>
                  <a:pt x="883027" y="505020"/>
                  <a:pt x="883027" y="513042"/>
                </a:cubicBezTo>
                <a:cubicBezTo>
                  <a:pt x="883027" y="518876"/>
                  <a:pt x="877192" y="525440"/>
                  <a:pt x="870626" y="525440"/>
                </a:cubicBezTo>
                <a:cubicBezTo>
                  <a:pt x="863340" y="525440"/>
                  <a:pt x="856774" y="518876"/>
                  <a:pt x="856774" y="513042"/>
                </a:cubicBezTo>
                <a:cubicBezTo>
                  <a:pt x="856774" y="505020"/>
                  <a:pt x="863340" y="499186"/>
                  <a:pt x="870626" y="499186"/>
                </a:cubicBezTo>
                <a:close/>
                <a:moveTo>
                  <a:pt x="798340" y="499186"/>
                </a:moveTo>
                <a:cubicBezTo>
                  <a:pt x="806362" y="499186"/>
                  <a:pt x="812196" y="505020"/>
                  <a:pt x="812196" y="513042"/>
                </a:cubicBezTo>
                <a:cubicBezTo>
                  <a:pt x="812196" y="518876"/>
                  <a:pt x="806362" y="525440"/>
                  <a:pt x="798340" y="525440"/>
                </a:cubicBezTo>
                <a:cubicBezTo>
                  <a:pt x="792508" y="525440"/>
                  <a:pt x="785941" y="518876"/>
                  <a:pt x="785941" y="513042"/>
                </a:cubicBezTo>
                <a:cubicBezTo>
                  <a:pt x="785941" y="505020"/>
                  <a:pt x="792508" y="499186"/>
                  <a:pt x="798340" y="499186"/>
                </a:cubicBezTo>
                <a:close/>
                <a:moveTo>
                  <a:pt x="724135" y="499186"/>
                </a:moveTo>
                <a:cubicBezTo>
                  <a:pt x="731429" y="499186"/>
                  <a:pt x="737991" y="505020"/>
                  <a:pt x="737991" y="513042"/>
                </a:cubicBezTo>
                <a:cubicBezTo>
                  <a:pt x="737991" y="518876"/>
                  <a:pt x="731429" y="525440"/>
                  <a:pt x="724135" y="525440"/>
                </a:cubicBezTo>
                <a:cubicBezTo>
                  <a:pt x="717574" y="525440"/>
                  <a:pt x="711744" y="518876"/>
                  <a:pt x="711744" y="513042"/>
                </a:cubicBezTo>
                <a:cubicBezTo>
                  <a:pt x="711744" y="505020"/>
                  <a:pt x="717574" y="499186"/>
                  <a:pt x="724135" y="499186"/>
                </a:cubicBezTo>
                <a:close/>
                <a:moveTo>
                  <a:pt x="653306" y="499186"/>
                </a:moveTo>
                <a:cubicBezTo>
                  <a:pt x="660598" y="499186"/>
                  <a:pt x="667164" y="505020"/>
                  <a:pt x="667164" y="513042"/>
                </a:cubicBezTo>
                <a:cubicBezTo>
                  <a:pt x="667164" y="518876"/>
                  <a:pt x="660598" y="525440"/>
                  <a:pt x="653306" y="525440"/>
                </a:cubicBezTo>
                <a:cubicBezTo>
                  <a:pt x="645287" y="525440"/>
                  <a:pt x="640910" y="518876"/>
                  <a:pt x="640910" y="513042"/>
                </a:cubicBezTo>
                <a:cubicBezTo>
                  <a:pt x="640910" y="505020"/>
                  <a:pt x="645287" y="499186"/>
                  <a:pt x="653306" y="499186"/>
                </a:cubicBezTo>
                <a:close/>
                <a:moveTo>
                  <a:pt x="584869" y="499186"/>
                </a:moveTo>
                <a:cubicBezTo>
                  <a:pt x="592652" y="499186"/>
                  <a:pt x="599654" y="505020"/>
                  <a:pt x="599654" y="513042"/>
                </a:cubicBezTo>
                <a:cubicBezTo>
                  <a:pt x="599654" y="518876"/>
                  <a:pt x="592652" y="525440"/>
                  <a:pt x="584869" y="525440"/>
                </a:cubicBezTo>
                <a:cubicBezTo>
                  <a:pt x="576309" y="525440"/>
                  <a:pt x="570076" y="518876"/>
                  <a:pt x="570076" y="513042"/>
                </a:cubicBezTo>
                <a:cubicBezTo>
                  <a:pt x="570076" y="505020"/>
                  <a:pt x="576309" y="499186"/>
                  <a:pt x="584869" y="499186"/>
                </a:cubicBezTo>
                <a:close/>
                <a:moveTo>
                  <a:pt x="513670" y="499186"/>
                </a:moveTo>
                <a:cubicBezTo>
                  <a:pt x="522020" y="499186"/>
                  <a:pt x="528846" y="505020"/>
                  <a:pt x="528846" y="513042"/>
                </a:cubicBezTo>
                <a:cubicBezTo>
                  <a:pt x="528846" y="518876"/>
                  <a:pt x="522020" y="525440"/>
                  <a:pt x="513670" y="525440"/>
                </a:cubicBezTo>
                <a:cubicBezTo>
                  <a:pt x="506076" y="525440"/>
                  <a:pt x="499248" y="518876"/>
                  <a:pt x="499248" y="513042"/>
                </a:cubicBezTo>
                <a:cubicBezTo>
                  <a:pt x="499248" y="505020"/>
                  <a:pt x="506076" y="499186"/>
                  <a:pt x="513670" y="499186"/>
                </a:cubicBezTo>
                <a:close/>
                <a:moveTo>
                  <a:pt x="3939871" y="495814"/>
                </a:moveTo>
                <a:cubicBezTo>
                  <a:pt x="3946434" y="495814"/>
                  <a:pt x="3952268" y="502041"/>
                  <a:pt x="3952268" y="510602"/>
                </a:cubicBezTo>
                <a:cubicBezTo>
                  <a:pt x="3952268" y="518386"/>
                  <a:pt x="3946434" y="525391"/>
                  <a:pt x="3939871" y="525391"/>
                </a:cubicBezTo>
                <a:cubicBezTo>
                  <a:pt x="3932578" y="525391"/>
                  <a:pt x="3926015" y="518386"/>
                  <a:pt x="3926015" y="510602"/>
                </a:cubicBezTo>
                <a:cubicBezTo>
                  <a:pt x="3926015" y="502041"/>
                  <a:pt x="3932578" y="495814"/>
                  <a:pt x="3939871" y="495814"/>
                </a:cubicBezTo>
                <a:close/>
                <a:moveTo>
                  <a:pt x="3869042" y="495814"/>
                </a:moveTo>
                <a:cubicBezTo>
                  <a:pt x="3875605" y="495814"/>
                  <a:pt x="3881439" y="502041"/>
                  <a:pt x="3881439" y="510602"/>
                </a:cubicBezTo>
                <a:cubicBezTo>
                  <a:pt x="3881439" y="518386"/>
                  <a:pt x="3875605" y="525391"/>
                  <a:pt x="3869042" y="525391"/>
                </a:cubicBezTo>
                <a:cubicBezTo>
                  <a:pt x="3861749" y="525391"/>
                  <a:pt x="3855186" y="518386"/>
                  <a:pt x="3855186" y="510602"/>
                </a:cubicBezTo>
                <a:cubicBezTo>
                  <a:pt x="3855186" y="502041"/>
                  <a:pt x="3861749" y="495814"/>
                  <a:pt x="3869042" y="495814"/>
                </a:cubicBezTo>
                <a:close/>
                <a:moveTo>
                  <a:pt x="3796752" y="495814"/>
                </a:moveTo>
                <a:cubicBezTo>
                  <a:pt x="3804774" y="495814"/>
                  <a:pt x="3810608" y="502041"/>
                  <a:pt x="3810608" y="510602"/>
                </a:cubicBezTo>
                <a:cubicBezTo>
                  <a:pt x="3810608" y="518386"/>
                  <a:pt x="3804774" y="525391"/>
                  <a:pt x="3796752" y="525391"/>
                </a:cubicBezTo>
                <a:cubicBezTo>
                  <a:pt x="3790918" y="525391"/>
                  <a:pt x="3784355" y="518386"/>
                  <a:pt x="3784355" y="510602"/>
                </a:cubicBezTo>
                <a:cubicBezTo>
                  <a:pt x="3784355" y="502041"/>
                  <a:pt x="3790918" y="495814"/>
                  <a:pt x="3796752" y="495814"/>
                </a:cubicBezTo>
                <a:close/>
                <a:moveTo>
                  <a:pt x="3725922" y="495814"/>
                </a:moveTo>
                <a:cubicBezTo>
                  <a:pt x="3733944" y="495814"/>
                  <a:pt x="3739778" y="502041"/>
                  <a:pt x="3739778" y="510602"/>
                </a:cubicBezTo>
                <a:cubicBezTo>
                  <a:pt x="3739778" y="518386"/>
                  <a:pt x="3733944" y="525391"/>
                  <a:pt x="3725922" y="525391"/>
                </a:cubicBezTo>
                <a:cubicBezTo>
                  <a:pt x="3719359" y="525391"/>
                  <a:pt x="3713525" y="518386"/>
                  <a:pt x="3713525" y="510602"/>
                </a:cubicBezTo>
                <a:cubicBezTo>
                  <a:pt x="3713525" y="502041"/>
                  <a:pt x="3719359" y="495814"/>
                  <a:pt x="3725922" y="495814"/>
                </a:cubicBezTo>
                <a:close/>
                <a:moveTo>
                  <a:pt x="3655091" y="495814"/>
                </a:moveTo>
                <a:cubicBezTo>
                  <a:pt x="3662384" y="495814"/>
                  <a:pt x="3668947" y="502041"/>
                  <a:pt x="3668947" y="510602"/>
                </a:cubicBezTo>
                <a:cubicBezTo>
                  <a:pt x="3668947" y="518386"/>
                  <a:pt x="3662384" y="525391"/>
                  <a:pt x="3655091" y="525391"/>
                </a:cubicBezTo>
                <a:cubicBezTo>
                  <a:pt x="3647069" y="525391"/>
                  <a:pt x="3642694" y="518386"/>
                  <a:pt x="3642694" y="510602"/>
                </a:cubicBezTo>
                <a:cubicBezTo>
                  <a:pt x="3642694" y="502041"/>
                  <a:pt x="3647069" y="495814"/>
                  <a:pt x="3655091" y="495814"/>
                </a:cubicBezTo>
                <a:close/>
                <a:moveTo>
                  <a:pt x="3583280" y="495814"/>
                </a:moveTo>
                <a:cubicBezTo>
                  <a:pt x="3591064" y="495814"/>
                  <a:pt x="3598069" y="502041"/>
                  <a:pt x="3598069" y="510602"/>
                </a:cubicBezTo>
                <a:cubicBezTo>
                  <a:pt x="3598069" y="518386"/>
                  <a:pt x="3591064" y="525391"/>
                  <a:pt x="3583280" y="525391"/>
                </a:cubicBezTo>
                <a:cubicBezTo>
                  <a:pt x="3574718" y="525391"/>
                  <a:pt x="3568491" y="518386"/>
                  <a:pt x="3568491" y="510602"/>
                </a:cubicBezTo>
                <a:cubicBezTo>
                  <a:pt x="3568491" y="502041"/>
                  <a:pt x="3574718" y="495814"/>
                  <a:pt x="3583280" y="495814"/>
                </a:cubicBezTo>
                <a:close/>
                <a:moveTo>
                  <a:pt x="3512449" y="495814"/>
                </a:moveTo>
                <a:cubicBezTo>
                  <a:pt x="3520232" y="495814"/>
                  <a:pt x="3527237" y="502041"/>
                  <a:pt x="3527237" y="510602"/>
                </a:cubicBezTo>
                <a:cubicBezTo>
                  <a:pt x="3527237" y="518386"/>
                  <a:pt x="3520232" y="525391"/>
                  <a:pt x="3512449" y="525391"/>
                </a:cubicBezTo>
                <a:cubicBezTo>
                  <a:pt x="3503887" y="525391"/>
                  <a:pt x="3497661" y="518386"/>
                  <a:pt x="3497661" y="510602"/>
                </a:cubicBezTo>
                <a:cubicBezTo>
                  <a:pt x="3497661" y="502041"/>
                  <a:pt x="3503887" y="495814"/>
                  <a:pt x="3512449" y="495814"/>
                </a:cubicBezTo>
                <a:close/>
                <a:moveTo>
                  <a:pt x="3440686" y="495814"/>
                </a:moveTo>
                <a:cubicBezTo>
                  <a:pt x="3448708" y="495814"/>
                  <a:pt x="3453083" y="502041"/>
                  <a:pt x="3453083" y="510602"/>
                </a:cubicBezTo>
                <a:cubicBezTo>
                  <a:pt x="3453083" y="518386"/>
                  <a:pt x="3448708" y="525391"/>
                  <a:pt x="3440686" y="525391"/>
                </a:cubicBezTo>
                <a:cubicBezTo>
                  <a:pt x="3433393" y="525391"/>
                  <a:pt x="3426830" y="518386"/>
                  <a:pt x="3426830" y="510602"/>
                </a:cubicBezTo>
                <a:cubicBezTo>
                  <a:pt x="3426830" y="502041"/>
                  <a:pt x="3433393" y="495814"/>
                  <a:pt x="3440686" y="495814"/>
                </a:cubicBezTo>
                <a:close/>
                <a:moveTo>
                  <a:pt x="3369857" y="495814"/>
                </a:moveTo>
                <a:cubicBezTo>
                  <a:pt x="3376420" y="495814"/>
                  <a:pt x="3382254" y="502041"/>
                  <a:pt x="3382254" y="510602"/>
                </a:cubicBezTo>
                <a:cubicBezTo>
                  <a:pt x="3382254" y="518386"/>
                  <a:pt x="3376420" y="525391"/>
                  <a:pt x="3369857" y="525391"/>
                </a:cubicBezTo>
                <a:cubicBezTo>
                  <a:pt x="3362564" y="525391"/>
                  <a:pt x="3356001" y="518386"/>
                  <a:pt x="3356001" y="510602"/>
                </a:cubicBezTo>
                <a:cubicBezTo>
                  <a:pt x="3356001" y="502041"/>
                  <a:pt x="3362564" y="495814"/>
                  <a:pt x="3369857" y="495814"/>
                </a:cubicBezTo>
                <a:close/>
                <a:moveTo>
                  <a:pt x="3299094" y="495814"/>
                </a:moveTo>
                <a:cubicBezTo>
                  <a:pt x="3305656" y="495814"/>
                  <a:pt x="3311491" y="502041"/>
                  <a:pt x="3311491" y="510602"/>
                </a:cubicBezTo>
                <a:cubicBezTo>
                  <a:pt x="3311491" y="518386"/>
                  <a:pt x="3305656" y="525391"/>
                  <a:pt x="3299094" y="525391"/>
                </a:cubicBezTo>
                <a:cubicBezTo>
                  <a:pt x="3291802" y="525391"/>
                  <a:pt x="3285240" y="518386"/>
                  <a:pt x="3285240" y="510602"/>
                </a:cubicBezTo>
                <a:cubicBezTo>
                  <a:pt x="3285240" y="502041"/>
                  <a:pt x="3291802" y="495814"/>
                  <a:pt x="3299094" y="495814"/>
                </a:cubicBezTo>
                <a:close/>
                <a:moveTo>
                  <a:pt x="3226805" y="495814"/>
                </a:moveTo>
                <a:cubicBezTo>
                  <a:pt x="3234825" y="495814"/>
                  <a:pt x="3240660" y="502041"/>
                  <a:pt x="3240660" y="510602"/>
                </a:cubicBezTo>
                <a:cubicBezTo>
                  <a:pt x="3240660" y="518386"/>
                  <a:pt x="3234825" y="525391"/>
                  <a:pt x="3226805" y="525391"/>
                </a:cubicBezTo>
                <a:cubicBezTo>
                  <a:pt x="3220242" y="525391"/>
                  <a:pt x="3214406" y="518386"/>
                  <a:pt x="3214406" y="510602"/>
                </a:cubicBezTo>
                <a:cubicBezTo>
                  <a:pt x="3214406" y="502041"/>
                  <a:pt x="3220242" y="495814"/>
                  <a:pt x="3226805" y="495814"/>
                </a:cubicBezTo>
                <a:close/>
                <a:moveTo>
                  <a:pt x="3152602" y="495814"/>
                </a:moveTo>
                <a:cubicBezTo>
                  <a:pt x="3159895" y="495814"/>
                  <a:pt x="3166454" y="502041"/>
                  <a:pt x="3166454" y="510602"/>
                </a:cubicBezTo>
                <a:cubicBezTo>
                  <a:pt x="3166454" y="518386"/>
                  <a:pt x="3159895" y="525391"/>
                  <a:pt x="3152602" y="525391"/>
                </a:cubicBezTo>
                <a:cubicBezTo>
                  <a:pt x="3146038" y="525391"/>
                  <a:pt x="3140203" y="518386"/>
                  <a:pt x="3140203" y="510602"/>
                </a:cubicBezTo>
                <a:cubicBezTo>
                  <a:pt x="3140203" y="502041"/>
                  <a:pt x="3146038" y="495814"/>
                  <a:pt x="3152602" y="495814"/>
                </a:cubicBezTo>
                <a:close/>
                <a:moveTo>
                  <a:pt x="2439944" y="428356"/>
                </a:moveTo>
                <a:cubicBezTo>
                  <a:pt x="2448502" y="428356"/>
                  <a:pt x="2454729" y="432731"/>
                  <a:pt x="2454729" y="440753"/>
                </a:cubicBezTo>
                <a:cubicBezTo>
                  <a:pt x="2454729" y="448046"/>
                  <a:pt x="2448502" y="454610"/>
                  <a:pt x="2439944" y="454610"/>
                </a:cubicBezTo>
                <a:cubicBezTo>
                  <a:pt x="2432159" y="454610"/>
                  <a:pt x="2425156" y="448046"/>
                  <a:pt x="2425156" y="440753"/>
                </a:cubicBezTo>
                <a:cubicBezTo>
                  <a:pt x="2425156" y="432731"/>
                  <a:pt x="2432159" y="428356"/>
                  <a:pt x="2439944" y="428356"/>
                </a:cubicBezTo>
                <a:close/>
                <a:moveTo>
                  <a:pt x="2369110" y="428356"/>
                </a:moveTo>
                <a:cubicBezTo>
                  <a:pt x="2377672" y="428356"/>
                  <a:pt x="2383898" y="432731"/>
                  <a:pt x="2383898" y="440753"/>
                </a:cubicBezTo>
                <a:cubicBezTo>
                  <a:pt x="2383898" y="448046"/>
                  <a:pt x="2377672" y="454610"/>
                  <a:pt x="2369110" y="454610"/>
                </a:cubicBezTo>
                <a:cubicBezTo>
                  <a:pt x="2361327" y="454610"/>
                  <a:pt x="2354319" y="448046"/>
                  <a:pt x="2354319" y="440753"/>
                </a:cubicBezTo>
                <a:cubicBezTo>
                  <a:pt x="2354319" y="432731"/>
                  <a:pt x="2361327" y="428356"/>
                  <a:pt x="2369110" y="428356"/>
                </a:cubicBezTo>
                <a:close/>
                <a:moveTo>
                  <a:pt x="2298278" y="428356"/>
                </a:moveTo>
                <a:cubicBezTo>
                  <a:pt x="2306842" y="428356"/>
                  <a:pt x="2313066" y="432731"/>
                  <a:pt x="2313066" y="440753"/>
                </a:cubicBezTo>
                <a:cubicBezTo>
                  <a:pt x="2313066" y="448046"/>
                  <a:pt x="2306842" y="454610"/>
                  <a:pt x="2298278" y="454610"/>
                </a:cubicBezTo>
                <a:cubicBezTo>
                  <a:pt x="2290494" y="454610"/>
                  <a:pt x="2283490" y="448046"/>
                  <a:pt x="2283490" y="440753"/>
                </a:cubicBezTo>
                <a:cubicBezTo>
                  <a:pt x="2283490" y="432731"/>
                  <a:pt x="2290494" y="428356"/>
                  <a:pt x="2298278" y="428356"/>
                </a:cubicBezTo>
                <a:close/>
                <a:moveTo>
                  <a:pt x="2226514" y="428356"/>
                </a:moveTo>
                <a:cubicBezTo>
                  <a:pt x="2234537" y="428356"/>
                  <a:pt x="2238914" y="432731"/>
                  <a:pt x="2238914" y="440753"/>
                </a:cubicBezTo>
                <a:cubicBezTo>
                  <a:pt x="2238914" y="448046"/>
                  <a:pt x="2234537" y="454610"/>
                  <a:pt x="2226514" y="454610"/>
                </a:cubicBezTo>
                <a:cubicBezTo>
                  <a:pt x="2218492" y="454610"/>
                  <a:pt x="2212656" y="448046"/>
                  <a:pt x="2212656" y="440753"/>
                </a:cubicBezTo>
                <a:cubicBezTo>
                  <a:pt x="2212656" y="432731"/>
                  <a:pt x="2218492" y="428356"/>
                  <a:pt x="2226514" y="428356"/>
                </a:cubicBezTo>
                <a:close/>
                <a:moveTo>
                  <a:pt x="2155682" y="428356"/>
                </a:moveTo>
                <a:cubicBezTo>
                  <a:pt x="2161517" y="428356"/>
                  <a:pt x="2168079" y="432731"/>
                  <a:pt x="2168079" y="440753"/>
                </a:cubicBezTo>
                <a:cubicBezTo>
                  <a:pt x="2168079" y="448046"/>
                  <a:pt x="2161517" y="454610"/>
                  <a:pt x="2155682" y="454610"/>
                </a:cubicBezTo>
                <a:cubicBezTo>
                  <a:pt x="2147658" y="454610"/>
                  <a:pt x="2141825" y="448046"/>
                  <a:pt x="2141825" y="440753"/>
                </a:cubicBezTo>
                <a:cubicBezTo>
                  <a:pt x="2141825" y="432731"/>
                  <a:pt x="2147658" y="428356"/>
                  <a:pt x="2155682" y="428356"/>
                </a:cubicBezTo>
                <a:close/>
                <a:moveTo>
                  <a:pt x="2084846" y="428356"/>
                </a:moveTo>
                <a:cubicBezTo>
                  <a:pt x="2090682" y="428356"/>
                  <a:pt x="2097246" y="432731"/>
                  <a:pt x="2097246" y="440753"/>
                </a:cubicBezTo>
                <a:cubicBezTo>
                  <a:pt x="2097246" y="448046"/>
                  <a:pt x="2090682" y="454610"/>
                  <a:pt x="2084846" y="454610"/>
                </a:cubicBezTo>
                <a:cubicBezTo>
                  <a:pt x="2076827" y="454610"/>
                  <a:pt x="2070991" y="448046"/>
                  <a:pt x="2070991" y="440753"/>
                </a:cubicBezTo>
                <a:cubicBezTo>
                  <a:pt x="2070991" y="432731"/>
                  <a:pt x="2076827" y="428356"/>
                  <a:pt x="2084846" y="428356"/>
                </a:cubicBezTo>
                <a:close/>
                <a:moveTo>
                  <a:pt x="2011832" y="428356"/>
                </a:moveTo>
                <a:cubicBezTo>
                  <a:pt x="2019855" y="428356"/>
                  <a:pt x="2026418" y="432731"/>
                  <a:pt x="2026418" y="440753"/>
                </a:cubicBezTo>
                <a:cubicBezTo>
                  <a:pt x="2026418" y="448046"/>
                  <a:pt x="2019855" y="454610"/>
                  <a:pt x="2011832" y="454610"/>
                </a:cubicBezTo>
                <a:cubicBezTo>
                  <a:pt x="2005999" y="454610"/>
                  <a:pt x="2000165" y="448046"/>
                  <a:pt x="2000165" y="440753"/>
                </a:cubicBezTo>
                <a:cubicBezTo>
                  <a:pt x="2000165" y="432731"/>
                  <a:pt x="2005999" y="428356"/>
                  <a:pt x="2011832" y="428356"/>
                </a:cubicBezTo>
                <a:close/>
                <a:moveTo>
                  <a:pt x="1938362" y="428356"/>
                </a:moveTo>
                <a:cubicBezTo>
                  <a:pt x="1946382" y="428356"/>
                  <a:pt x="1952216" y="432731"/>
                  <a:pt x="1952216" y="440753"/>
                </a:cubicBezTo>
                <a:cubicBezTo>
                  <a:pt x="1952216" y="448046"/>
                  <a:pt x="1946382" y="454610"/>
                  <a:pt x="1938362" y="454610"/>
                </a:cubicBezTo>
                <a:cubicBezTo>
                  <a:pt x="1932525" y="454610"/>
                  <a:pt x="1925965" y="448046"/>
                  <a:pt x="1925965" y="440753"/>
                </a:cubicBezTo>
                <a:cubicBezTo>
                  <a:pt x="1925965" y="432731"/>
                  <a:pt x="1932525" y="428356"/>
                  <a:pt x="1938362" y="428356"/>
                </a:cubicBezTo>
                <a:close/>
                <a:moveTo>
                  <a:pt x="1867525" y="428356"/>
                </a:moveTo>
                <a:cubicBezTo>
                  <a:pt x="1875547" y="428356"/>
                  <a:pt x="1881384" y="432731"/>
                  <a:pt x="1881384" y="440753"/>
                </a:cubicBezTo>
                <a:cubicBezTo>
                  <a:pt x="1881384" y="448046"/>
                  <a:pt x="1875547" y="454610"/>
                  <a:pt x="1867525" y="454610"/>
                </a:cubicBezTo>
                <a:cubicBezTo>
                  <a:pt x="1860232" y="454610"/>
                  <a:pt x="1855126" y="448046"/>
                  <a:pt x="1855126" y="440753"/>
                </a:cubicBezTo>
                <a:cubicBezTo>
                  <a:pt x="1855126" y="432731"/>
                  <a:pt x="1860232" y="428356"/>
                  <a:pt x="1867525" y="428356"/>
                </a:cubicBezTo>
                <a:close/>
                <a:moveTo>
                  <a:pt x="1799085" y="428356"/>
                </a:moveTo>
                <a:cubicBezTo>
                  <a:pt x="1807644" y="428356"/>
                  <a:pt x="1813873" y="434190"/>
                  <a:pt x="1813873" y="440753"/>
                </a:cubicBezTo>
                <a:cubicBezTo>
                  <a:pt x="1813873" y="448046"/>
                  <a:pt x="1807644" y="454610"/>
                  <a:pt x="1799085" y="454610"/>
                </a:cubicBezTo>
                <a:cubicBezTo>
                  <a:pt x="1790521" y="454610"/>
                  <a:pt x="1784298" y="448046"/>
                  <a:pt x="1784298" y="440753"/>
                </a:cubicBezTo>
                <a:cubicBezTo>
                  <a:pt x="1784298" y="434190"/>
                  <a:pt x="1790521" y="428356"/>
                  <a:pt x="1799085" y="428356"/>
                </a:cubicBezTo>
                <a:close/>
                <a:moveTo>
                  <a:pt x="1728260" y="428356"/>
                </a:moveTo>
                <a:cubicBezTo>
                  <a:pt x="1736822" y="428356"/>
                  <a:pt x="1743046" y="434190"/>
                  <a:pt x="1743046" y="440753"/>
                </a:cubicBezTo>
                <a:cubicBezTo>
                  <a:pt x="1743046" y="448046"/>
                  <a:pt x="1736822" y="454610"/>
                  <a:pt x="1728260" y="454610"/>
                </a:cubicBezTo>
                <a:cubicBezTo>
                  <a:pt x="1719694" y="454610"/>
                  <a:pt x="1713469" y="448046"/>
                  <a:pt x="1713469" y="440753"/>
                </a:cubicBezTo>
                <a:cubicBezTo>
                  <a:pt x="1713469" y="434190"/>
                  <a:pt x="1719694" y="428356"/>
                  <a:pt x="1728260" y="428356"/>
                </a:cubicBezTo>
                <a:close/>
                <a:moveTo>
                  <a:pt x="1657426" y="428356"/>
                </a:moveTo>
                <a:cubicBezTo>
                  <a:pt x="1665212" y="428356"/>
                  <a:pt x="1672218" y="434190"/>
                  <a:pt x="1672218" y="440753"/>
                </a:cubicBezTo>
                <a:cubicBezTo>
                  <a:pt x="1672218" y="448046"/>
                  <a:pt x="1665212" y="454610"/>
                  <a:pt x="1657426" y="454610"/>
                </a:cubicBezTo>
                <a:cubicBezTo>
                  <a:pt x="1648870" y="454610"/>
                  <a:pt x="1642647" y="448046"/>
                  <a:pt x="1642647" y="440753"/>
                </a:cubicBezTo>
                <a:cubicBezTo>
                  <a:pt x="1642647" y="434190"/>
                  <a:pt x="1648870" y="428356"/>
                  <a:pt x="1657426" y="428356"/>
                </a:cubicBezTo>
                <a:close/>
                <a:moveTo>
                  <a:pt x="1582294" y="428356"/>
                </a:moveTo>
                <a:cubicBezTo>
                  <a:pt x="1589590" y="428356"/>
                  <a:pt x="1594697" y="434190"/>
                  <a:pt x="1594697" y="440753"/>
                </a:cubicBezTo>
                <a:cubicBezTo>
                  <a:pt x="1594697" y="448046"/>
                  <a:pt x="1589590" y="454610"/>
                  <a:pt x="1582294" y="454610"/>
                </a:cubicBezTo>
                <a:cubicBezTo>
                  <a:pt x="1574274" y="454610"/>
                  <a:pt x="1568438" y="448046"/>
                  <a:pt x="1568438" y="440753"/>
                </a:cubicBezTo>
                <a:cubicBezTo>
                  <a:pt x="1568438" y="434190"/>
                  <a:pt x="1574274" y="428356"/>
                  <a:pt x="1582294" y="428356"/>
                </a:cubicBezTo>
                <a:close/>
                <a:moveTo>
                  <a:pt x="1512195" y="428356"/>
                </a:moveTo>
                <a:cubicBezTo>
                  <a:pt x="1518027" y="428356"/>
                  <a:pt x="1523862" y="434190"/>
                  <a:pt x="1523862" y="440753"/>
                </a:cubicBezTo>
                <a:cubicBezTo>
                  <a:pt x="1523862" y="448046"/>
                  <a:pt x="1518027" y="454610"/>
                  <a:pt x="1512195" y="454610"/>
                </a:cubicBezTo>
                <a:cubicBezTo>
                  <a:pt x="1504171" y="454610"/>
                  <a:pt x="1497610" y="448046"/>
                  <a:pt x="1497610" y="440753"/>
                </a:cubicBezTo>
                <a:cubicBezTo>
                  <a:pt x="1497610" y="434190"/>
                  <a:pt x="1504171" y="428356"/>
                  <a:pt x="1512195" y="428356"/>
                </a:cubicBezTo>
                <a:close/>
                <a:moveTo>
                  <a:pt x="1439171" y="428356"/>
                </a:moveTo>
                <a:cubicBezTo>
                  <a:pt x="1447188" y="428356"/>
                  <a:pt x="1453023" y="434190"/>
                  <a:pt x="1453023" y="440753"/>
                </a:cubicBezTo>
                <a:cubicBezTo>
                  <a:pt x="1453023" y="448046"/>
                  <a:pt x="1447188" y="454610"/>
                  <a:pt x="1439171" y="454610"/>
                </a:cubicBezTo>
                <a:cubicBezTo>
                  <a:pt x="1433336" y="454610"/>
                  <a:pt x="1426771" y="448046"/>
                  <a:pt x="1426771" y="440753"/>
                </a:cubicBezTo>
                <a:cubicBezTo>
                  <a:pt x="1426771" y="434190"/>
                  <a:pt x="1433336" y="428356"/>
                  <a:pt x="1439171" y="428356"/>
                </a:cubicBezTo>
                <a:close/>
                <a:moveTo>
                  <a:pt x="1368344" y="428356"/>
                </a:moveTo>
                <a:cubicBezTo>
                  <a:pt x="1376365" y="428356"/>
                  <a:pt x="1382196" y="434190"/>
                  <a:pt x="1382196" y="440753"/>
                </a:cubicBezTo>
                <a:cubicBezTo>
                  <a:pt x="1382196" y="448046"/>
                  <a:pt x="1376365" y="454610"/>
                  <a:pt x="1368344" y="454610"/>
                </a:cubicBezTo>
                <a:cubicBezTo>
                  <a:pt x="1362508" y="454610"/>
                  <a:pt x="1355948" y="448046"/>
                  <a:pt x="1355948" y="440753"/>
                </a:cubicBezTo>
                <a:cubicBezTo>
                  <a:pt x="1355948" y="434190"/>
                  <a:pt x="1362508" y="428356"/>
                  <a:pt x="1368344" y="428356"/>
                </a:cubicBezTo>
                <a:close/>
                <a:moveTo>
                  <a:pt x="1297515" y="428356"/>
                </a:moveTo>
                <a:cubicBezTo>
                  <a:pt x="1305538" y="428356"/>
                  <a:pt x="1311372" y="434190"/>
                  <a:pt x="1311372" y="440753"/>
                </a:cubicBezTo>
                <a:cubicBezTo>
                  <a:pt x="1311372" y="448046"/>
                  <a:pt x="1305538" y="454610"/>
                  <a:pt x="1297515" y="454610"/>
                </a:cubicBezTo>
                <a:cubicBezTo>
                  <a:pt x="1289495" y="454610"/>
                  <a:pt x="1285118" y="448046"/>
                  <a:pt x="1285118" y="440753"/>
                </a:cubicBezTo>
                <a:cubicBezTo>
                  <a:pt x="1285118" y="434190"/>
                  <a:pt x="1289495" y="428356"/>
                  <a:pt x="1297515" y="428356"/>
                </a:cubicBezTo>
                <a:close/>
                <a:moveTo>
                  <a:pt x="1225703" y="428356"/>
                </a:moveTo>
                <a:cubicBezTo>
                  <a:pt x="1233487" y="428356"/>
                  <a:pt x="1240491" y="434190"/>
                  <a:pt x="1240491" y="440753"/>
                </a:cubicBezTo>
                <a:cubicBezTo>
                  <a:pt x="1240491" y="448046"/>
                  <a:pt x="1233487" y="454610"/>
                  <a:pt x="1225703" y="454610"/>
                </a:cubicBezTo>
                <a:cubicBezTo>
                  <a:pt x="1217156" y="454610"/>
                  <a:pt x="1210925" y="448046"/>
                  <a:pt x="1210925" y="440753"/>
                </a:cubicBezTo>
                <a:cubicBezTo>
                  <a:pt x="1210925" y="434190"/>
                  <a:pt x="1217156" y="428356"/>
                  <a:pt x="1225703" y="428356"/>
                </a:cubicBezTo>
                <a:close/>
                <a:moveTo>
                  <a:pt x="1154886" y="428356"/>
                </a:moveTo>
                <a:cubicBezTo>
                  <a:pt x="1162673" y="428356"/>
                  <a:pt x="1169676" y="434190"/>
                  <a:pt x="1169676" y="440753"/>
                </a:cubicBezTo>
                <a:cubicBezTo>
                  <a:pt x="1169676" y="448046"/>
                  <a:pt x="1162673" y="454610"/>
                  <a:pt x="1154886" y="454610"/>
                </a:cubicBezTo>
                <a:cubicBezTo>
                  <a:pt x="1146323" y="454610"/>
                  <a:pt x="1140096" y="448046"/>
                  <a:pt x="1140096" y="440753"/>
                </a:cubicBezTo>
                <a:cubicBezTo>
                  <a:pt x="1140096" y="434190"/>
                  <a:pt x="1146323" y="428356"/>
                  <a:pt x="1154886" y="428356"/>
                </a:cubicBezTo>
                <a:close/>
                <a:moveTo>
                  <a:pt x="1084056" y="428356"/>
                </a:moveTo>
                <a:cubicBezTo>
                  <a:pt x="1091840" y="428356"/>
                  <a:pt x="1098844" y="434190"/>
                  <a:pt x="1098844" y="440753"/>
                </a:cubicBezTo>
                <a:cubicBezTo>
                  <a:pt x="1098844" y="448046"/>
                  <a:pt x="1091840" y="454610"/>
                  <a:pt x="1084056" y="454610"/>
                </a:cubicBezTo>
                <a:cubicBezTo>
                  <a:pt x="1075492" y="454610"/>
                  <a:pt x="1069267" y="448046"/>
                  <a:pt x="1069267" y="440753"/>
                </a:cubicBezTo>
                <a:cubicBezTo>
                  <a:pt x="1069267" y="434190"/>
                  <a:pt x="1075492" y="428356"/>
                  <a:pt x="1084056" y="428356"/>
                </a:cubicBezTo>
                <a:close/>
                <a:moveTo>
                  <a:pt x="1013015" y="428356"/>
                </a:moveTo>
                <a:cubicBezTo>
                  <a:pt x="1020312" y="428356"/>
                  <a:pt x="1024685" y="434190"/>
                  <a:pt x="1024685" y="440753"/>
                </a:cubicBezTo>
                <a:cubicBezTo>
                  <a:pt x="1024685" y="448046"/>
                  <a:pt x="1020312" y="454610"/>
                  <a:pt x="1013015" y="454610"/>
                </a:cubicBezTo>
                <a:cubicBezTo>
                  <a:pt x="1004998" y="454610"/>
                  <a:pt x="998434" y="448046"/>
                  <a:pt x="998434" y="440753"/>
                </a:cubicBezTo>
                <a:cubicBezTo>
                  <a:pt x="998434" y="434190"/>
                  <a:pt x="1004998" y="428356"/>
                  <a:pt x="1013015" y="428356"/>
                </a:cubicBezTo>
                <a:close/>
                <a:moveTo>
                  <a:pt x="941465" y="428356"/>
                </a:moveTo>
                <a:cubicBezTo>
                  <a:pt x="948030" y="428356"/>
                  <a:pt x="953864" y="434190"/>
                  <a:pt x="953864" y="440753"/>
                </a:cubicBezTo>
                <a:cubicBezTo>
                  <a:pt x="953864" y="448046"/>
                  <a:pt x="948030" y="454610"/>
                  <a:pt x="941465" y="454610"/>
                </a:cubicBezTo>
                <a:cubicBezTo>
                  <a:pt x="934168" y="454610"/>
                  <a:pt x="927611" y="448046"/>
                  <a:pt x="927611" y="440753"/>
                </a:cubicBezTo>
                <a:cubicBezTo>
                  <a:pt x="927611" y="434190"/>
                  <a:pt x="934168" y="428356"/>
                  <a:pt x="941465" y="428356"/>
                </a:cubicBezTo>
                <a:close/>
                <a:moveTo>
                  <a:pt x="870633" y="428356"/>
                </a:moveTo>
                <a:cubicBezTo>
                  <a:pt x="877194" y="428356"/>
                  <a:pt x="883030" y="434190"/>
                  <a:pt x="883030" y="440753"/>
                </a:cubicBezTo>
                <a:cubicBezTo>
                  <a:pt x="883030" y="448046"/>
                  <a:pt x="877194" y="454610"/>
                  <a:pt x="870633" y="454610"/>
                </a:cubicBezTo>
                <a:cubicBezTo>
                  <a:pt x="863341" y="454610"/>
                  <a:pt x="856774" y="448046"/>
                  <a:pt x="856774" y="440753"/>
                </a:cubicBezTo>
                <a:cubicBezTo>
                  <a:pt x="856774" y="434190"/>
                  <a:pt x="863341" y="428356"/>
                  <a:pt x="870633" y="428356"/>
                </a:cubicBezTo>
                <a:close/>
                <a:moveTo>
                  <a:pt x="798344" y="428356"/>
                </a:moveTo>
                <a:cubicBezTo>
                  <a:pt x="806370" y="428356"/>
                  <a:pt x="812196" y="434190"/>
                  <a:pt x="812196" y="440753"/>
                </a:cubicBezTo>
                <a:cubicBezTo>
                  <a:pt x="812196" y="448046"/>
                  <a:pt x="806370" y="454610"/>
                  <a:pt x="798344" y="454610"/>
                </a:cubicBezTo>
                <a:cubicBezTo>
                  <a:pt x="792510" y="454610"/>
                  <a:pt x="785947" y="448046"/>
                  <a:pt x="785947" y="440753"/>
                </a:cubicBezTo>
                <a:cubicBezTo>
                  <a:pt x="785947" y="434190"/>
                  <a:pt x="792510" y="428356"/>
                  <a:pt x="798344" y="428356"/>
                </a:cubicBezTo>
                <a:close/>
                <a:moveTo>
                  <a:pt x="724138" y="428356"/>
                </a:moveTo>
                <a:cubicBezTo>
                  <a:pt x="731434" y="428356"/>
                  <a:pt x="738002" y="434190"/>
                  <a:pt x="738002" y="442212"/>
                </a:cubicBezTo>
                <a:cubicBezTo>
                  <a:pt x="738002" y="448046"/>
                  <a:pt x="731434" y="454610"/>
                  <a:pt x="724138" y="454610"/>
                </a:cubicBezTo>
                <a:cubicBezTo>
                  <a:pt x="717578" y="454610"/>
                  <a:pt x="711747" y="448046"/>
                  <a:pt x="711747" y="442212"/>
                </a:cubicBezTo>
                <a:cubicBezTo>
                  <a:pt x="711747" y="434190"/>
                  <a:pt x="717578" y="428356"/>
                  <a:pt x="724138" y="428356"/>
                </a:cubicBezTo>
                <a:close/>
                <a:moveTo>
                  <a:pt x="653312" y="428356"/>
                </a:moveTo>
                <a:cubicBezTo>
                  <a:pt x="660604" y="428356"/>
                  <a:pt x="667165" y="434190"/>
                  <a:pt x="667165" y="442212"/>
                </a:cubicBezTo>
                <a:cubicBezTo>
                  <a:pt x="667165" y="448046"/>
                  <a:pt x="660604" y="454610"/>
                  <a:pt x="653312" y="454610"/>
                </a:cubicBezTo>
                <a:cubicBezTo>
                  <a:pt x="645288" y="454610"/>
                  <a:pt x="640912" y="448046"/>
                  <a:pt x="640912" y="442212"/>
                </a:cubicBezTo>
                <a:cubicBezTo>
                  <a:pt x="640912" y="434190"/>
                  <a:pt x="645288" y="428356"/>
                  <a:pt x="653312" y="428356"/>
                </a:cubicBezTo>
                <a:close/>
                <a:moveTo>
                  <a:pt x="3796752" y="424982"/>
                </a:moveTo>
                <a:cubicBezTo>
                  <a:pt x="3804774" y="424982"/>
                  <a:pt x="3810608" y="431209"/>
                  <a:pt x="3810608" y="439771"/>
                </a:cubicBezTo>
                <a:cubicBezTo>
                  <a:pt x="3810608" y="447555"/>
                  <a:pt x="3804774" y="454560"/>
                  <a:pt x="3796752" y="454560"/>
                </a:cubicBezTo>
                <a:cubicBezTo>
                  <a:pt x="3790918" y="454560"/>
                  <a:pt x="3784355" y="447555"/>
                  <a:pt x="3784355" y="439771"/>
                </a:cubicBezTo>
                <a:cubicBezTo>
                  <a:pt x="3784355" y="431209"/>
                  <a:pt x="3790918" y="424982"/>
                  <a:pt x="3796752" y="424982"/>
                </a:cubicBezTo>
                <a:close/>
                <a:moveTo>
                  <a:pt x="3725922" y="424982"/>
                </a:moveTo>
                <a:cubicBezTo>
                  <a:pt x="3733944" y="424982"/>
                  <a:pt x="3739778" y="431209"/>
                  <a:pt x="3739778" y="439771"/>
                </a:cubicBezTo>
                <a:cubicBezTo>
                  <a:pt x="3739778" y="447555"/>
                  <a:pt x="3733944" y="454560"/>
                  <a:pt x="3725922" y="454560"/>
                </a:cubicBezTo>
                <a:cubicBezTo>
                  <a:pt x="3719359" y="454560"/>
                  <a:pt x="3713525" y="447555"/>
                  <a:pt x="3713525" y="439771"/>
                </a:cubicBezTo>
                <a:cubicBezTo>
                  <a:pt x="3713525" y="431209"/>
                  <a:pt x="3717900" y="424982"/>
                  <a:pt x="3725922" y="424982"/>
                </a:cubicBezTo>
                <a:close/>
                <a:moveTo>
                  <a:pt x="3655091" y="424982"/>
                </a:moveTo>
                <a:cubicBezTo>
                  <a:pt x="3662384" y="424982"/>
                  <a:pt x="3668947" y="431209"/>
                  <a:pt x="3668947" y="439771"/>
                </a:cubicBezTo>
                <a:cubicBezTo>
                  <a:pt x="3668947" y="447555"/>
                  <a:pt x="3662384" y="454560"/>
                  <a:pt x="3655091" y="454560"/>
                </a:cubicBezTo>
                <a:cubicBezTo>
                  <a:pt x="3647069" y="454560"/>
                  <a:pt x="3642694" y="447555"/>
                  <a:pt x="3642694" y="439771"/>
                </a:cubicBezTo>
                <a:cubicBezTo>
                  <a:pt x="3642694" y="431209"/>
                  <a:pt x="3647069" y="424982"/>
                  <a:pt x="3655091" y="424982"/>
                </a:cubicBezTo>
                <a:close/>
                <a:moveTo>
                  <a:pt x="3583280" y="424982"/>
                </a:moveTo>
                <a:cubicBezTo>
                  <a:pt x="3591064" y="424982"/>
                  <a:pt x="3598069" y="431209"/>
                  <a:pt x="3598069" y="439771"/>
                </a:cubicBezTo>
                <a:cubicBezTo>
                  <a:pt x="3598069" y="447555"/>
                  <a:pt x="3591064" y="454560"/>
                  <a:pt x="3583280" y="454560"/>
                </a:cubicBezTo>
                <a:cubicBezTo>
                  <a:pt x="3574718" y="454560"/>
                  <a:pt x="3568491" y="447555"/>
                  <a:pt x="3568491" y="439771"/>
                </a:cubicBezTo>
                <a:cubicBezTo>
                  <a:pt x="3568491" y="431209"/>
                  <a:pt x="3574718" y="424982"/>
                  <a:pt x="3583280" y="424982"/>
                </a:cubicBezTo>
                <a:close/>
                <a:moveTo>
                  <a:pt x="3512449" y="424982"/>
                </a:moveTo>
                <a:cubicBezTo>
                  <a:pt x="3520232" y="424982"/>
                  <a:pt x="3527237" y="431209"/>
                  <a:pt x="3527237" y="439771"/>
                </a:cubicBezTo>
                <a:cubicBezTo>
                  <a:pt x="3527237" y="447555"/>
                  <a:pt x="3520232" y="454560"/>
                  <a:pt x="3512449" y="454560"/>
                </a:cubicBezTo>
                <a:cubicBezTo>
                  <a:pt x="3503887" y="454560"/>
                  <a:pt x="3497661" y="447555"/>
                  <a:pt x="3497661" y="439771"/>
                </a:cubicBezTo>
                <a:cubicBezTo>
                  <a:pt x="3497661" y="431209"/>
                  <a:pt x="3503887" y="424982"/>
                  <a:pt x="3512449" y="424982"/>
                </a:cubicBezTo>
                <a:close/>
                <a:moveTo>
                  <a:pt x="3440686" y="424982"/>
                </a:moveTo>
                <a:cubicBezTo>
                  <a:pt x="3448708" y="424982"/>
                  <a:pt x="3453083" y="431209"/>
                  <a:pt x="3453083" y="439771"/>
                </a:cubicBezTo>
                <a:cubicBezTo>
                  <a:pt x="3453083" y="447555"/>
                  <a:pt x="3448708" y="454560"/>
                  <a:pt x="3440686" y="454560"/>
                </a:cubicBezTo>
                <a:cubicBezTo>
                  <a:pt x="3433393" y="454560"/>
                  <a:pt x="3426830" y="447555"/>
                  <a:pt x="3426830" y="439771"/>
                </a:cubicBezTo>
                <a:cubicBezTo>
                  <a:pt x="3426830" y="431209"/>
                  <a:pt x="3433393" y="424982"/>
                  <a:pt x="3440686" y="424982"/>
                </a:cubicBezTo>
                <a:close/>
                <a:moveTo>
                  <a:pt x="3369857" y="424982"/>
                </a:moveTo>
                <a:cubicBezTo>
                  <a:pt x="3376420" y="424982"/>
                  <a:pt x="3382254" y="431209"/>
                  <a:pt x="3382254" y="439771"/>
                </a:cubicBezTo>
                <a:cubicBezTo>
                  <a:pt x="3382254" y="447555"/>
                  <a:pt x="3376420" y="454560"/>
                  <a:pt x="3369857" y="454560"/>
                </a:cubicBezTo>
                <a:cubicBezTo>
                  <a:pt x="3362564" y="454560"/>
                  <a:pt x="3356001" y="447555"/>
                  <a:pt x="3356001" y="439771"/>
                </a:cubicBezTo>
                <a:cubicBezTo>
                  <a:pt x="3356001" y="431209"/>
                  <a:pt x="3362564" y="424982"/>
                  <a:pt x="3369857" y="424982"/>
                </a:cubicBezTo>
                <a:close/>
                <a:moveTo>
                  <a:pt x="3299097" y="424982"/>
                </a:moveTo>
                <a:cubicBezTo>
                  <a:pt x="3305656" y="424982"/>
                  <a:pt x="3311491" y="431209"/>
                  <a:pt x="3311491" y="439771"/>
                </a:cubicBezTo>
                <a:cubicBezTo>
                  <a:pt x="3311491" y="447555"/>
                  <a:pt x="3305656" y="454560"/>
                  <a:pt x="3299097" y="454560"/>
                </a:cubicBezTo>
                <a:cubicBezTo>
                  <a:pt x="3291802" y="454560"/>
                  <a:pt x="3285240" y="447555"/>
                  <a:pt x="3285240" y="439771"/>
                </a:cubicBezTo>
                <a:cubicBezTo>
                  <a:pt x="3285240" y="431209"/>
                  <a:pt x="3291802" y="424982"/>
                  <a:pt x="3299097" y="424982"/>
                </a:cubicBezTo>
                <a:close/>
                <a:moveTo>
                  <a:pt x="3226805" y="424982"/>
                </a:moveTo>
                <a:cubicBezTo>
                  <a:pt x="3234825" y="424982"/>
                  <a:pt x="3240664" y="431209"/>
                  <a:pt x="3240664" y="439771"/>
                </a:cubicBezTo>
                <a:cubicBezTo>
                  <a:pt x="3240664" y="447555"/>
                  <a:pt x="3234825" y="454560"/>
                  <a:pt x="3226805" y="454560"/>
                </a:cubicBezTo>
                <a:cubicBezTo>
                  <a:pt x="3220242" y="454560"/>
                  <a:pt x="3214406" y="447555"/>
                  <a:pt x="3214406" y="439771"/>
                </a:cubicBezTo>
                <a:cubicBezTo>
                  <a:pt x="3214406" y="431209"/>
                  <a:pt x="3220242" y="424982"/>
                  <a:pt x="3226805" y="424982"/>
                </a:cubicBezTo>
                <a:close/>
                <a:moveTo>
                  <a:pt x="3152602" y="424982"/>
                </a:moveTo>
                <a:cubicBezTo>
                  <a:pt x="3159895" y="424982"/>
                  <a:pt x="3166460" y="431209"/>
                  <a:pt x="3166460" y="439771"/>
                </a:cubicBezTo>
                <a:cubicBezTo>
                  <a:pt x="3166460" y="447555"/>
                  <a:pt x="3159895" y="454560"/>
                  <a:pt x="3152602" y="454560"/>
                </a:cubicBezTo>
                <a:cubicBezTo>
                  <a:pt x="3146038" y="454560"/>
                  <a:pt x="3140203" y="447555"/>
                  <a:pt x="3140203" y="439771"/>
                </a:cubicBezTo>
                <a:cubicBezTo>
                  <a:pt x="3140203" y="431209"/>
                  <a:pt x="3146038" y="424982"/>
                  <a:pt x="3152602" y="424982"/>
                </a:cubicBezTo>
                <a:close/>
                <a:moveTo>
                  <a:pt x="3081772" y="424982"/>
                </a:moveTo>
                <a:cubicBezTo>
                  <a:pt x="3089064" y="424982"/>
                  <a:pt x="3095624" y="431209"/>
                  <a:pt x="3095624" y="439771"/>
                </a:cubicBezTo>
                <a:cubicBezTo>
                  <a:pt x="3095624" y="447555"/>
                  <a:pt x="3089064" y="454560"/>
                  <a:pt x="3081772" y="454560"/>
                </a:cubicBezTo>
                <a:cubicBezTo>
                  <a:pt x="3073748" y="454560"/>
                  <a:pt x="3069372" y="447555"/>
                  <a:pt x="3069372" y="439771"/>
                </a:cubicBezTo>
                <a:cubicBezTo>
                  <a:pt x="3069372" y="431209"/>
                  <a:pt x="3073748" y="424982"/>
                  <a:pt x="3081772" y="424982"/>
                </a:cubicBezTo>
                <a:close/>
                <a:moveTo>
                  <a:pt x="3013715" y="424982"/>
                </a:moveTo>
                <a:cubicBezTo>
                  <a:pt x="3021305" y="424982"/>
                  <a:pt x="3028135" y="431209"/>
                  <a:pt x="3028135" y="439771"/>
                </a:cubicBezTo>
                <a:cubicBezTo>
                  <a:pt x="3028135" y="447555"/>
                  <a:pt x="3021305" y="454560"/>
                  <a:pt x="3013715" y="454560"/>
                </a:cubicBezTo>
                <a:cubicBezTo>
                  <a:pt x="3005368" y="454560"/>
                  <a:pt x="2998539" y="447555"/>
                  <a:pt x="2998539" y="439771"/>
                </a:cubicBezTo>
                <a:cubicBezTo>
                  <a:pt x="2998539" y="431209"/>
                  <a:pt x="3005368" y="424982"/>
                  <a:pt x="3013715" y="424982"/>
                </a:cubicBezTo>
                <a:close/>
                <a:moveTo>
                  <a:pt x="2942491" y="424982"/>
                </a:moveTo>
                <a:cubicBezTo>
                  <a:pt x="2951052" y="424982"/>
                  <a:pt x="2957286" y="431209"/>
                  <a:pt x="2957286" y="439771"/>
                </a:cubicBezTo>
                <a:cubicBezTo>
                  <a:pt x="2957286" y="447555"/>
                  <a:pt x="2951052" y="454560"/>
                  <a:pt x="2942491" y="454560"/>
                </a:cubicBezTo>
                <a:cubicBezTo>
                  <a:pt x="2934710" y="454560"/>
                  <a:pt x="2927708" y="447555"/>
                  <a:pt x="2927708" y="439771"/>
                </a:cubicBezTo>
                <a:cubicBezTo>
                  <a:pt x="2927708" y="431209"/>
                  <a:pt x="2934710" y="424982"/>
                  <a:pt x="2942491" y="424982"/>
                </a:cubicBezTo>
                <a:close/>
                <a:moveTo>
                  <a:pt x="2868291" y="424982"/>
                </a:moveTo>
                <a:cubicBezTo>
                  <a:pt x="2876858" y="424982"/>
                  <a:pt x="2883085" y="431209"/>
                  <a:pt x="2883085" y="439771"/>
                </a:cubicBezTo>
                <a:cubicBezTo>
                  <a:pt x="2883085" y="447555"/>
                  <a:pt x="2876858" y="454560"/>
                  <a:pt x="2868291" y="454560"/>
                </a:cubicBezTo>
                <a:cubicBezTo>
                  <a:pt x="2860509" y="454560"/>
                  <a:pt x="2853504" y="447555"/>
                  <a:pt x="2853504" y="439771"/>
                </a:cubicBezTo>
                <a:cubicBezTo>
                  <a:pt x="2853504" y="431209"/>
                  <a:pt x="2860509" y="424982"/>
                  <a:pt x="2868291" y="424982"/>
                </a:cubicBezTo>
                <a:close/>
                <a:moveTo>
                  <a:pt x="2796533" y="424982"/>
                </a:moveTo>
                <a:cubicBezTo>
                  <a:pt x="2804555" y="424982"/>
                  <a:pt x="2808932" y="431209"/>
                  <a:pt x="2808932" y="439771"/>
                </a:cubicBezTo>
                <a:cubicBezTo>
                  <a:pt x="2808932" y="447555"/>
                  <a:pt x="2804555" y="454560"/>
                  <a:pt x="2796533" y="454560"/>
                </a:cubicBezTo>
                <a:cubicBezTo>
                  <a:pt x="2789240" y="454560"/>
                  <a:pt x="2782678" y="447555"/>
                  <a:pt x="2782678" y="439771"/>
                </a:cubicBezTo>
                <a:cubicBezTo>
                  <a:pt x="2782678" y="431209"/>
                  <a:pt x="2789240" y="424982"/>
                  <a:pt x="2796533" y="424982"/>
                </a:cubicBezTo>
                <a:close/>
                <a:moveTo>
                  <a:pt x="2725695" y="424982"/>
                </a:moveTo>
                <a:cubicBezTo>
                  <a:pt x="2731532" y="424982"/>
                  <a:pt x="2738097" y="431209"/>
                  <a:pt x="2738097" y="439771"/>
                </a:cubicBezTo>
                <a:cubicBezTo>
                  <a:pt x="2738097" y="447555"/>
                  <a:pt x="2731532" y="454560"/>
                  <a:pt x="2725695" y="454560"/>
                </a:cubicBezTo>
                <a:cubicBezTo>
                  <a:pt x="2717681" y="454560"/>
                  <a:pt x="2711846" y="447555"/>
                  <a:pt x="2711846" y="439771"/>
                </a:cubicBezTo>
                <a:cubicBezTo>
                  <a:pt x="2711846" y="431209"/>
                  <a:pt x="2717681" y="424982"/>
                  <a:pt x="2725695" y="424982"/>
                </a:cubicBezTo>
                <a:close/>
                <a:moveTo>
                  <a:pt x="2654870" y="424982"/>
                </a:moveTo>
                <a:cubicBezTo>
                  <a:pt x="2660705" y="424982"/>
                  <a:pt x="2667270" y="431209"/>
                  <a:pt x="2667270" y="439771"/>
                </a:cubicBezTo>
                <a:cubicBezTo>
                  <a:pt x="2667270" y="447555"/>
                  <a:pt x="2660705" y="454560"/>
                  <a:pt x="2654870" y="454560"/>
                </a:cubicBezTo>
                <a:cubicBezTo>
                  <a:pt x="2646850" y="454560"/>
                  <a:pt x="2641018" y="447555"/>
                  <a:pt x="2641018" y="439771"/>
                </a:cubicBezTo>
                <a:cubicBezTo>
                  <a:pt x="2641018" y="431209"/>
                  <a:pt x="2646850" y="424982"/>
                  <a:pt x="2654870" y="424982"/>
                </a:cubicBezTo>
                <a:close/>
                <a:moveTo>
                  <a:pt x="2582580" y="424982"/>
                </a:moveTo>
                <a:cubicBezTo>
                  <a:pt x="2589875" y="424982"/>
                  <a:pt x="2596437" y="431209"/>
                  <a:pt x="2596437" y="439771"/>
                </a:cubicBezTo>
                <a:cubicBezTo>
                  <a:pt x="2596437" y="447555"/>
                  <a:pt x="2589875" y="454560"/>
                  <a:pt x="2582580" y="454560"/>
                </a:cubicBezTo>
                <a:cubicBezTo>
                  <a:pt x="2576019" y="454560"/>
                  <a:pt x="2570184" y="447555"/>
                  <a:pt x="2570184" y="439771"/>
                </a:cubicBezTo>
                <a:cubicBezTo>
                  <a:pt x="2570184" y="431209"/>
                  <a:pt x="2576019" y="424982"/>
                  <a:pt x="2582580" y="424982"/>
                </a:cubicBezTo>
                <a:close/>
                <a:moveTo>
                  <a:pt x="2511026" y="424982"/>
                </a:moveTo>
                <a:cubicBezTo>
                  <a:pt x="2519047" y="424982"/>
                  <a:pt x="2525610" y="431209"/>
                  <a:pt x="2525610" y="439771"/>
                </a:cubicBezTo>
                <a:cubicBezTo>
                  <a:pt x="2525610" y="447555"/>
                  <a:pt x="2519047" y="454560"/>
                  <a:pt x="2511026" y="454560"/>
                </a:cubicBezTo>
                <a:cubicBezTo>
                  <a:pt x="2503735" y="454560"/>
                  <a:pt x="2499361" y="447555"/>
                  <a:pt x="2499361" y="439771"/>
                </a:cubicBezTo>
                <a:cubicBezTo>
                  <a:pt x="2499361" y="431209"/>
                  <a:pt x="2503735" y="424982"/>
                  <a:pt x="2511026" y="424982"/>
                </a:cubicBezTo>
                <a:close/>
                <a:moveTo>
                  <a:pt x="1799085" y="357525"/>
                </a:moveTo>
                <a:cubicBezTo>
                  <a:pt x="1807647" y="357525"/>
                  <a:pt x="1813873" y="361900"/>
                  <a:pt x="1813873" y="369922"/>
                </a:cubicBezTo>
                <a:cubicBezTo>
                  <a:pt x="1813873" y="377215"/>
                  <a:pt x="1807647" y="383779"/>
                  <a:pt x="1799085" y="383779"/>
                </a:cubicBezTo>
                <a:cubicBezTo>
                  <a:pt x="1790525" y="383779"/>
                  <a:pt x="1784300" y="377215"/>
                  <a:pt x="1784300" y="369922"/>
                </a:cubicBezTo>
                <a:cubicBezTo>
                  <a:pt x="1784300" y="361900"/>
                  <a:pt x="1790525" y="357525"/>
                  <a:pt x="1799085" y="357525"/>
                </a:cubicBezTo>
                <a:close/>
                <a:moveTo>
                  <a:pt x="1728262" y="357525"/>
                </a:moveTo>
                <a:cubicBezTo>
                  <a:pt x="1736825" y="357525"/>
                  <a:pt x="1743049" y="361900"/>
                  <a:pt x="1743049" y="369922"/>
                </a:cubicBezTo>
                <a:cubicBezTo>
                  <a:pt x="1743049" y="377215"/>
                  <a:pt x="1736825" y="383779"/>
                  <a:pt x="1728262" y="383779"/>
                </a:cubicBezTo>
                <a:cubicBezTo>
                  <a:pt x="1719697" y="383779"/>
                  <a:pt x="1713470" y="377215"/>
                  <a:pt x="1713470" y="369922"/>
                </a:cubicBezTo>
                <a:cubicBezTo>
                  <a:pt x="1713470" y="361900"/>
                  <a:pt x="1719697" y="357525"/>
                  <a:pt x="1728262" y="357525"/>
                </a:cubicBezTo>
                <a:close/>
                <a:moveTo>
                  <a:pt x="1657429" y="357525"/>
                </a:moveTo>
                <a:cubicBezTo>
                  <a:pt x="1665215" y="357525"/>
                  <a:pt x="1672220" y="361900"/>
                  <a:pt x="1672220" y="369922"/>
                </a:cubicBezTo>
                <a:cubicBezTo>
                  <a:pt x="1672220" y="377215"/>
                  <a:pt x="1665215" y="383779"/>
                  <a:pt x="1657429" y="383779"/>
                </a:cubicBezTo>
                <a:cubicBezTo>
                  <a:pt x="1648870" y="383779"/>
                  <a:pt x="1642650" y="377215"/>
                  <a:pt x="1642650" y="369922"/>
                </a:cubicBezTo>
                <a:cubicBezTo>
                  <a:pt x="1642650" y="361900"/>
                  <a:pt x="1648870" y="357525"/>
                  <a:pt x="1657429" y="357525"/>
                </a:cubicBezTo>
                <a:close/>
                <a:moveTo>
                  <a:pt x="1582296" y="357525"/>
                </a:moveTo>
                <a:cubicBezTo>
                  <a:pt x="1589593" y="357525"/>
                  <a:pt x="1594704" y="361900"/>
                  <a:pt x="1594704" y="369922"/>
                </a:cubicBezTo>
                <a:cubicBezTo>
                  <a:pt x="1594704" y="377215"/>
                  <a:pt x="1589593" y="383779"/>
                  <a:pt x="1582296" y="383779"/>
                </a:cubicBezTo>
                <a:cubicBezTo>
                  <a:pt x="1574274" y="383779"/>
                  <a:pt x="1568441" y="377215"/>
                  <a:pt x="1568441" y="369922"/>
                </a:cubicBezTo>
                <a:cubicBezTo>
                  <a:pt x="1568441" y="361900"/>
                  <a:pt x="1574274" y="357525"/>
                  <a:pt x="1582296" y="357525"/>
                </a:cubicBezTo>
                <a:close/>
                <a:moveTo>
                  <a:pt x="1512195" y="357525"/>
                </a:moveTo>
                <a:cubicBezTo>
                  <a:pt x="1518030" y="357525"/>
                  <a:pt x="1523863" y="361900"/>
                  <a:pt x="1523863" y="369922"/>
                </a:cubicBezTo>
                <a:cubicBezTo>
                  <a:pt x="1523863" y="377215"/>
                  <a:pt x="1518030" y="383779"/>
                  <a:pt x="1512195" y="383779"/>
                </a:cubicBezTo>
                <a:cubicBezTo>
                  <a:pt x="1504171" y="383779"/>
                  <a:pt x="1497612" y="377215"/>
                  <a:pt x="1497612" y="369922"/>
                </a:cubicBezTo>
                <a:cubicBezTo>
                  <a:pt x="1497612" y="361900"/>
                  <a:pt x="1504171" y="357525"/>
                  <a:pt x="1512195" y="357525"/>
                </a:cubicBezTo>
                <a:close/>
                <a:moveTo>
                  <a:pt x="1439171" y="357525"/>
                </a:moveTo>
                <a:cubicBezTo>
                  <a:pt x="1447188" y="357525"/>
                  <a:pt x="1453023" y="361900"/>
                  <a:pt x="1453023" y="369922"/>
                </a:cubicBezTo>
                <a:cubicBezTo>
                  <a:pt x="1453023" y="377215"/>
                  <a:pt x="1447188" y="383779"/>
                  <a:pt x="1439171" y="383779"/>
                </a:cubicBezTo>
                <a:cubicBezTo>
                  <a:pt x="1433336" y="383779"/>
                  <a:pt x="1426774" y="377215"/>
                  <a:pt x="1426774" y="369922"/>
                </a:cubicBezTo>
                <a:cubicBezTo>
                  <a:pt x="1426774" y="361900"/>
                  <a:pt x="1433336" y="357525"/>
                  <a:pt x="1439171" y="357525"/>
                </a:cubicBezTo>
                <a:close/>
                <a:moveTo>
                  <a:pt x="1368347" y="357525"/>
                </a:moveTo>
                <a:cubicBezTo>
                  <a:pt x="1376368" y="357525"/>
                  <a:pt x="1382199" y="361900"/>
                  <a:pt x="1382199" y="369922"/>
                </a:cubicBezTo>
                <a:cubicBezTo>
                  <a:pt x="1382199" y="377215"/>
                  <a:pt x="1376368" y="383779"/>
                  <a:pt x="1368347" y="383779"/>
                </a:cubicBezTo>
                <a:cubicBezTo>
                  <a:pt x="1362508" y="383779"/>
                  <a:pt x="1355949" y="377215"/>
                  <a:pt x="1355949" y="369922"/>
                </a:cubicBezTo>
                <a:cubicBezTo>
                  <a:pt x="1355949" y="361900"/>
                  <a:pt x="1362508" y="357525"/>
                  <a:pt x="1368347" y="357525"/>
                </a:cubicBezTo>
                <a:close/>
                <a:moveTo>
                  <a:pt x="1297518" y="357525"/>
                </a:moveTo>
                <a:cubicBezTo>
                  <a:pt x="1305540" y="357525"/>
                  <a:pt x="1311374" y="361900"/>
                  <a:pt x="1311374" y="369922"/>
                </a:cubicBezTo>
                <a:cubicBezTo>
                  <a:pt x="1311374" y="377215"/>
                  <a:pt x="1305540" y="383779"/>
                  <a:pt x="1297518" y="383779"/>
                </a:cubicBezTo>
                <a:cubicBezTo>
                  <a:pt x="1289495" y="383779"/>
                  <a:pt x="1285121" y="377215"/>
                  <a:pt x="1285121" y="369922"/>
                </a:cubicBezTo>
                <a:cubicBezTo>
                  <a:pt x="1285121" y="361900"/>
                  <a:pt x="1289495" y="357525"/>
                  <a:pt x="1297518" y="357525"/>
                </a:cubicBezTo>
                <a:close/>
                <a:moveTo>
                  <a:pt x="1225703" y="357525"/>
                </a:moveTo>
                <a:cubicBezTo>
                  <a:pt x="1233487" y="357525"/>
                  <a:pt x="1240493" y="363359"/>
                  <a:pt x="1240493" y="369922"/>
                </a:cubicBezTo>
                <a:cubicBezTo>
                  <a:pt x="1240493" y="377215"/>
                  <a:pt x="1233487" y="383779"/>
                  <a:pt x="1225703" y="383779"/>
                </a:cubicBezTo>
                <a:cubicBezTo>
                  <a:pt x="1217156" y="383779"/>
                  <a:pt x="1210926" y="377215"/>
                  <a:pt x="1210926" y="369922"/>
                </a:cubicBezTo>
                <a:cubicBezTo>
                  <a:pt x="1210926" y="363359"/>
                  <a:pt x="1217156" y="357525"/>
                  <a:pt x="1225703" y="357525"/>
                </a:cubicBezTo>
                <a:close/>
                <a:moveTo>
                  <a:pt x="1154890" y="357525"/>
                </a:moveTo>
                <a:cubicBezTo>
                  <a:pt x="1162673" y="357525"/>
                  <a:pt x="1169676" y="363359"/>
                  <a:pt x="1169676" y="369922"/>
                </a:cubicBezTo>
                <a:cubicBezTo>
                  <a:pt x="1169676" y="377215"/>
                  <a:pt x="1162673" y="383779"/>
                  <a:pt x="1154890" y="383779"/>
                </a:cubicBezTo>
                <a:cubicBezTo>
                  <a:pt x="1146325" y="383779"/>
                  <a:pt x="1140096" y="377215"/>
                  <a:pt x="1140096" y="369922"/>
                </a:cubicBezTo>
                <a:cubicBezTo>
                  <a:pt x="1140096" y="363359"/>
                  <a:pt x="1146325" y="357525"/>
                  <a:pt x="1154890" y="357525"/>
                </a:cubicBezTo>
                <a:close/>
                <a:moveTo>
                  <a:pt x="1084059" y="357525"/>
                </a:moveTo>
                <a:cubicBezTo>
                  <a:pt x="1091842" y="357525"/>
                  <a:pt x="1098844" y="363359"/>
                  <a:pt x="1098844" y="369922"/>
                </a:cubicBezTo>
                <a:cubicBezTo>
                  <a:pt x="1098844" y="377215"/>
                  <a:pt x="1091842" y="383779"/>
                  <a:pt x="1084059" y="383779"/>
                </a:cubicBezTo>
                <a:cubicBezTo>
                  <a:pt x="1075492" y="383779"/>
                  <a:pt x="1069268" y="377215"/>
                  <a:pt x="1069268" y="369922"/>
                </a:cubicBezTo>
                <a:cubicBezTo>
                  <a:pt x="1069268" y="363359"/>
                  <a:pt x="1075492" y="357525"/>
                  <a:pt x="1084059" y="357525"/>
                </a:cubicBezTo>
                <a:close/>
                <a:moveTo>
                  <a:pt x="1013015" y="357525"/>
                </a:moveTo>
                <a:cubicBezTo>
                  <a:pt x="1020312" y="357525"/>
                  <a:pt x="1024685" y="363359"/>
                  <a:pt x="1024685" y="369922"/>
                </a:cubicBezTo>
                <a:cubicBezTo>
                  <a:pt x="1024685" y="377215"/>
                  <a:pt x="1020312" y="383779"/>
                  <a:pt x="1013015" y="383779"/>
                </a:cubicBezTo>
                <a:cubicBezTo>
                  <a:pt x="1005003" y="383779"/>
                  <a:pt x="998434" y="377215"/>
                  <a:pt x="998434" y="369922"/>
                </a:cubicBezTo>
                <a:cubicBezTo>
                  <a:pt x="998434" y="363359"/>
                  <a:pt x="1005003" y="357525"/>
                  <a:pt x="1013015" y="357525"/>
                </a:cubicBezTo>
                <a:close/>
                <a:moveTo>
                  <a:pt x="941465" y="357525"/>
                </a:moveTo>
                <a:cubicBezTo>
                  <a:pt x="948030" y="357525"/>
                  <a:pt x="953864" y="363359"/>
                  <a:pt x="953864" y="369922"/>
                </a:cubicBezTo>
                <a:cubicBezTo>
                  <a:pt x="953864" y="377215"/>
                  <a:pt x="948030" y="383779"/>
                  <a:pt x="941465" y="383779"/>
                </a:cubicBezTo>
                <a:cubicBezTo>
                  <a:pt x="934173" y="383779"/>
                  <a:pt x="927611" y="377215"/>
                  <a:pt x="927611" y="369922"/>
                </a:cubicBezTo>
                <a:cubicBezTo>
                  <a:pt x="927611" y="363359"/>
                  <a:pt x="934173" y="357525"/>
                  <a:pt x="941465" y="357525"/>
                </a:cubicBezTo>
                <a:close/>
                <a:moveTo>
                  <a:pt x="870633" y="357525"/>
                </a:moveTo>
                <a:cubicBezTo>
                  <a:pt x="877194" y="357525"/>
                  <a:pt x="883034" y="363359"/>
                  <a:pt x="883034" y="369922"/>
                </a:cubicBezTo>
                <a:cubicBezTo>
                  <a:pt x="883034" y="377215"/>
                  <a:pt x="877194" y="383779"/>
                  <a:pt x="870633" y="383779"/>
                </a:cubicBezTo>
                <a:cubicBezTo>
                  <a:pt x="863344" y="383779"/>
                  <a:pt x="856777" y="377215"/>
                  <a:pt x="856777" y="369922"/>
                </a:cubicBezTo>
                <a:cubicBezTo>
                  <a:pt x="856777" y="363359"/>
                  <a:pt x="863344" y="357525"/>
                  <a:pt x="870633" y="357525"/>
                </a:cubicBezTo>
                <a:close/>
                <a:moveTo>
                  <a:pt x="798346" y="357525"/>
                </a:moveTo>
                <a:cubicBezTo>
                  <a:pt x="806370" y="357525"/>
                  <a:pt x="812203" y="363359"/>
                  <a:pt x="812203" y="369922"/>
                </a:cubicBezTo>
                <a:cubicBezTo>
                  <a:pt x="812203" y="377215"/>
                  <a:pt x="806370" y="383779"/>
                  <a:pt x="798346" y="383779"/>
                </a:cubicBezTo>
                <a:cubicBezTo>
                  <a:pt x="792510" y="383779"/>
                  <a:pt x="785947" y="377215"/>
                  <a:pt x="785947" y="369922"/>
                </a:cubicBezTo>
                <a:cubicBezTo>
                  <a:pt x="785947" y="363359"/>
                  <a:pt x="792510" y="357525"/>
                  <a:pt x="798346" y="357525"/>
                </a:cubicBezTo>
                <a:close/>
                <a:moveTo>
                  <a:pt x="3654110" y="354153"/>
                </a:moveTo>
                <a:cubicBezTo>
                  <a:pt x="3661893" y="354153"/>
                  <a:pt x="3668898" y="360716"/>
                  <a:pt x="3668898" y="368738"/>
                </a:cubicBezTo>
                <a:cubicBezTo>
                  <a:pt x="3668898" y="376031"/>
                  <a:pt x="3661893" y="380407"/>
                  <a:pt x="3654110" y="380407"/>
                </a:cubicBezTo>
                <a:cubicBezTo>
                  <a:pt x="3645548" y="380407"/>
                  <a:pt x="3639322" y="376031"/>
                  <a:pt x="3639322" y="368738"/>
                </a:cubicBezTo>
                <a:cubicBezTo>
                  <a:pt x="3639322" y="360716"/>
                  <a:pt x="3645548" y="354153"/>
                  <a:pt x="3654110" y="354153"/>
                </a:cubicBezTo>
                <a:close/>
                <a:moveTo>
                  <a:pt x="3583280" y="354153"/>
                </a:moveTo>
                <a:cubicBezTo>
                  <a:pt x="3591064" y="354153"/>
                  <a:pt x="3598069" y="360716"/>
                  <a:pt x="3598069" y="368738"/>
                </a:cubicBezTo>
                <a:cubicBezTo>
                  <a:pt x="3598069" y="376031"/>
                  <a:pt x="3591064" y="380407"/>
                  <a:pt x="3583280" y="380407"/>
                </a:cubicBezTo>
                <a:cubicBezTo>
                  <a:pt x="3574718" y="380407"/>
                  <a:pt x="3568491" y="376031"/>
                  <a:pt x="3568491" y="368738"/>
                </a:cubicBezTo>
                <a:cubicBezTo>
                  <a:pt x="3568491" y="360716"/>
                  <a:pt x="3574718" y="354153"/>
                  <a:pt x="3583280" y="354153"/>
                </a:cubicBezTo>
                <a:close/>
                <a:moveTo>
                  <a:pt x="3512449" y="354153"/>
                </a:moveTo>
                <a:cubicBezTo>
                  <a:pt x="3520232" y="354153"/>
                  <a:pt x="3527237" y="360983"/>
                  <a:pt x="3527237" y="369330"/>
                </a:cubicBezTo>
                <a:cubicBezTo>
                  <a:pt x="3527237" y="376919"/>
                  <a:pt x="3520232" y="383749"/>
                  <a:pt x="3512449" y="383749"/>
                </a:cubicBezTo>
                <a:cubicBezTo>
                  <a:pt x="3503887" y="383749"/>
                  <a:pt x="3497661" y="376919"/>
                  <a:pt x="3497661" y="369330"/>
                </a:cubicBezTo>
                <a:cubicBezTo>
                  <a:pt x="3497661" y="360983"/>
                  <a:pt x="3503887" y="354153"/>
                  <a:pt x="3512449" y="354153"/>
                </a:cubicBezTo>
                <a:close/>
                <a:moveTo>
                  <a:pt x="3440686" y="354153"/>
                </a:moveTo>
                <a:cubicBezTo>
                  <a:pt x="3448708" y="354153"/>
                  <a:pt x="3453083" y="360983"/>
                  <a:pt x="3453083" y="369330"/>
                </a:cubicBezTo>
                <a:cubicBezTo>
                  <a:pt x="3453083" y="376919"/>
                  <a:pt x="3448708" y="383749"/>
                  <a:pt x="3440686" y="383749"/>
                </a:cubicBezTo>
                <a:cubicBezTo>
                  <a:pt x="3433393" y="383749"/>
                  <a:pt x="3426830" y="376919"/>
                  <a:pt x="3426830" y="369330"/>
                </a:cubicBezTo>
                <a:cubicBezTo>
                  <a:pt x="3426830" y="360983"/>
                  <a:pt x="3433393" y="354153"/>
                  <a:pt x="3440686" y="354153"/>
                </a:cubicBezTo>
                <a:close/>
                <a:moveTo>
                  <a:pt x="3369857" y="354153"/>
                </a:moveTo>
                <a:cubicBezTo>
                  <a:pt x="3376420" y="354153"/>
                  <a:pt x="3382254" y="360983"/>
                  <a:pt x="3382254" y="369330"/>
                </a:cubicBezTo>
                <a:cubicBezTo>
                  <a:pt x="3382254" y="376919"/>
                  <a:pt x="3376420" y="383749"/>
                  <a:pt x="3369857" y="383749"/>
                </a:cubicBezTo>
                <a:cubicBezTo>
                  <a:pt x="3362564" y="383749"/>
                  <a:pt x="3356001" y="376919"/>
                  <a:pt x="3356001" y="369330"/>
                </a:cubicBezTo>
                <a:cubicBezTo>
                  <a:pt x="3356001" y="360983"/>
                  <a:pt x="3362564" y="354153"/>
                  <a:pt x="3369857" y="354153"/>
                </a:cubicBezTo>
                <a:close/>
                <a:moveTo>
                  <a:pt x="3299097" y="354153"/>
                </a:moveTo>
                <a:cubicBezTo>
                  <a:pt x="3305662" y="354153"/>
                  <a:pt x="3311496" y="360983"/>
                  <a:pt x="3311496" y="369330"/>
                </a:cubicBezTo>
                <a:cubicBezTo>
                  <a:pt x="3311496" y="376919"/>
                  <a:pt x="3305662" y="383749"/>
                  <a:pt x="3299097" y="383749"/>
                </a:cubicBezTo>
                <a:cubicBezTo>
                  <a:pt x="3291804" y="383749"/>
                  <a:pt x="3285242" y="376919"/>
                  <a:pt x="3285242" y="369330"/>
                </a:cubicBezTo>
                <a:cubicBezTo>
                  <a:pt x="3285242" y="360983"/>
                  <a:pt x="3291804" y="354153"/>
                  <a:pt x="3299097" y="354153"/>
                </a:cubicBezTo>
                <a:close/>
                <a:moveTo>
                  <a:pt x="3226808" y="354153"/>
                </a:moveTo>
                <a:cubicBezTo>
                  <a:pt x="3234828" y="354153"/>
                  <a:pt x="3240664" y="360983"/>
                  <a:pt x="3240664" y="369330"/>
                </a:cubicBezTo>
                <a:cubicBezTo>
                  <a:pt x="3240664" y="376919"/>
                  <a:pt x="3234828" y="383749"/>
                  <a:pt x="3226808" y="383749"/>
                </a:cubicBezTo>
                <a:cubicBezTo>
                  <a:pt x="3220245" y="383749"/>
                  <a:pt x="3214410" y="376919"/>
                  <a:pt x="3214410" y="369330"/>
                </a:cubicBezTo>
                <a:cubicBezTo>
                  <a:pt x="3214410" y="360983"/>
                  <a:pt x="3220245" y="354153"/>
                  <a:pt x="3226808" y="354153"/>
                </a:cubicBezTo>
                <a:close/>
                <a:moveTo>
                  <a:pt x="3152605" y="354153"/>
                </a:moveTo>
                <a:cubicBezTo>
                  <a:pt x="3159898" y="354153"/>
                  <a:pt x="3166462" y="360983"/>
                  <a:pt x="3166462" y="369330"/>
                </a:cubicBezTo>
                <a:cubicBezTo>
                  <a:pt x="3166462" y="376919"/>
                  <a:pt x="3159898" y="383749"/>
                  <a:pt x="3152605" y="383749"/>
                </a:cubicBezTo>
                <a:cubicBezTo>
                  <a:pt x="3146040" y="383749"/>
                  <a:pt x="3140206" y="376919"/>
                  <a:pt x="3140206" y="369330"/>
                </a:cubicBezTo>
                <a:cubicBezTo>
                  <a:pt x="3140206" y="360983"/>
                  <a:pt x="3146040" y="354153"/>
                  <a:pt x="3152605" y="354153"/>
                </a:cubicBezTo>
                <a:close/>
                <a:moveTo>
                  <a:pt x="3081774" y="354153"/>
                </a:moveTo>
                <a:cubicBezTo>
                  <a:pt x="3089066" y="354153"/>
                  <a:pt x="3095627" y="360983"/>
                  <a:pt x="3095627" y="369330"/>
                </a:cubicBezTo>
                <a:cubicBezTo>
                  <a:pt x="3095627" y="376919"/>
                  <a:pt x="3089066" y="383749"/>
                  <a:pt x="3081774" y="383749"/>
                </a:cubicBezTo>
                <a:cubicBezTo>
                  <a:pt x="3073750" y="383749"/>
                  <a:pt x="3069375" y="376919"/>
                  <a:pt x="3069375" y="369330"/>
                </a:cubicBezTo>
                <a:cubicBezTo>
                  <a:pt x="3069375" y="360983"/>
                  <a:pt x="3073750" y="354153"/>
                  <a:pt x="3081774" y="354153"/>
                </a:cubicBezTo>
                <a:close/>
                <a:moveTo>
                  <a:pt x="3013715" y="354153"/>
                </a:moveTo>
                <a:cubicBezTo>
                  <a:pt x="3021307" y="354153"/>
                  <a:pt x="3028135" y="360983"/>
                  <a:pt x="3028135" y="369330"/>
                </a:cubicBezTo>
                <a:cubicBezTo>
                  <a:pt x="3028135" y="376919"/>
                  <a:pt x="3021307" y="383749"/>
                  <a:pt x="3013715" y="383749"/>
                </a:cubicBezTo>
                <a:cubicBezTo>
                  <a:pt x="3005368" y="383749"/>
                  <a:pt x="2998539" y="376919"/>
                  <a:pt x="2998539" y="369330"/>
                </a:cubicBezTo>
                <a:cubicBezTo>
                  <a:pt x="2998539" y="360983"/>
                  <a:pt x="3005368" y="354153"/>
                  <a:pt x="3013715" y="354153"/>
                </a:cubicBezTo>
                <a:close/>
                <a:moveTo>
                  <a:pt x="2942494" y="354153"/>
                </a:moveTo>
                <a:cubicBezTo>
                  <a:pt x="2951055" y="354153"/>
                  <a:pt x="2957288" y="360983"/>
                  <a:pt x="2957288" y="369330"/>
                </a:cubicBezTo>
                <a:cubicBezTo>
                  <a:pt x="2957288" y="376919"/>
                  <a:pt x="2951055" y="383749"/>
                  <a:pt x="2942494" y="383749"/>
                </a:cubicBezTo>
                <a:cubicBezTo>
                  <a:pt x="2934713" y="383749"/>
                  <a:pt x="2927708" y="376919"/>
                  <a:pt x="2927708" y="369330"/>
                </a:cubicBezTo>
                <a:cubicBezTo>
                  <a:pt x="2927708" y="360983"/>
                  <a:pt x="2934713" y="354153"/>
                  <a:pt x="2942494" y="354153"/>
                </a:cubicBezTo>
                <a:close/>
                <a:moveTo>
                  <a:pt x="2868293" y="354153"/>
                </a:moveTo>
                <a:cubicBezTo>
                  <a:pt x="2876858" y="354153"/>
                  <a:pt x="2883085" y="360983"/>
                  <a:pt x="2883085" y="369330"/>
                </a:cubicBezTo>
                <a:cubicBezTo>
                  <a:pt x="2883085" y="376919"/>
                  <a:pt x="2876858" y="383749"/>
                  <a:pt x="2868293" y="383749"/>
                </a:cubicBezTo>
                <a:cubicBezTo>
                  <a:pt x="2860512" y="383749"/>
                  <a:pt x="2853504" y="376919"/>
                  <a:pt x="2853504" y="369330"/>
                </a:cubicBezTo>
                <a:cubicBezTo>
                  <a:pt x="2853504" y="360983"/>
                  <a:pt x="2860512" y="354153"/>
                  <a:pt x="2868293" y="354153"/>
                </a:cubicBezTo>
                <a:close/>
                <a:moveTo>
                  <a:pt x="2796535" y="354153"/>
                </a:moveTo>
                <a:cubicBezTo>
                  <a:pt x="2804558" y="354153"/>
                  <a:pt x="2808932" y="360983"/>
                  <a:pt x="2808932" y="369330"/>
                </a:cubicBezTo>
                <a:cubicBezTo>
                  <a:pt x="2808932" y="376919"/>
                  <a:pt x="2804558" y="383749"/>
                  <a:pt x="2796535" y="383749"/>
                </a:cubicBezTo>
                <a:cubicBezTo>
                  <a:pt x="2789243" y="383749"/>
                  <a:pt x="2782678" y="376919"/>
                  <a:pt x="2782678" y="369330"/>
                </a:cubicBezTo>
                <a:cubicBezTo>
                  <a:pt x="2782678" y="360983"/>
                  <a:pt x="2789243" y="354153"/>
                  <a:pt x="2796535" y="354153"/>
                </a:cubicBezTo>
                <a:close/>
                <a:moveTo>
                  <a:pt x="2725695" y="354153"/>
                </a:moveTo>
                <a:cubicBezTo>
                  <a:pt x="2731532" y="354153"/>
                  <a:pt x="2738100" y="360983"/>
                  <a:pt x="2738100" y="369330"/>
                </a:cubicBezTo>
                <a:cubicBezTo>
                  <a:pt x="2738100" y="376919"/>
                  <a:pt x="2731532" y="383749"/>
                  <a:pt x="2725695" y="383749"/>
                </a:cubicBezTo>
                <a:cubicBezTo>
                  <a:pt x="2717681" y="383749"/>
                  <a:pt x="2711846" y="376919"/>
                  <a:pt x="2711846" y="369330"/>
                </a:cubicBezTo>
                <a:cubicBezTo>
                  <a:pt x="2711846" y="360983"/>
                  <a:pt x="2717681" y="354153"/>
                  <a:pt x="2725695" y="354153"/>
                </a:cubicBezTo>
                <a:close/>
                <a:moveTo>
                  <a:pt x="2653415" y="354153"/>
                </a:moveTo>
                <a:cubicBezTo>
                  <a:pt x="2660705" y="354153"/>
                  <a:pt x="2667270" y="360983"/>
                  <a:pt x="2667270" y="369330"/>
                </a:cubicBezTo>
                <a:cubicBezTo>
                  <a:pt x="2667270" y="376919"/>
                  <a:pt x="2660705" y="383749"/>
                  <a:pt x="2653415" y="383749"/>
                </a:cubicBezTo>
                <a:cubicBezTo>
                  <a:pt x="2646857" y="383749"/>
                  <a:pt x="2641021" y="376919"/>
                  <a:pt x="2641021" y="369330"/>
                </a:cubicBezTo>
                <a:cubicBezTo>
                  <a:pt x="2641021" y="360983"/>
                  <a:pt x="2646857" y="354153"/>
                  <a:pt x="2653415" y="354153"/>
                </a:cubicBezTo>
                <a:close/>
                <a:moveTo>
                  <a:pt x="2582583" y="354153"/>
                </a:moveTo>
                <a:cubicBezTo>
                  <a:pt x="2589875" y="354153"/>
                  <a:pt x="2596439" y="360983"/>
                  <a:pt x="2596439" y="369330"/>
                </a:cubicBezTo>
                <a:cubicBezTo>
                  <a:pt x="2596439" y="376919"/>
                  <a:pt x="2589875" y="383749"/>
                  <a:pt x="2582583" y="383749"/>
                </a:cubicBezTo>
                <a:cubicBezTo>
                  <a:pt x="2576019" y="383749"/>
                  <a:pt x="2570184" y="376919"/>
                  <a:pt x="2570184" y="369330"/>
                </a:cubicBezTo>
                <a:cubicBezTo>
                  <a:pt x="2570184" y="360983"/>
                  <a:pt x="2576019" y="354153"/>
                  <a:pt x="2582583" y="354153"/>
                </a:cubicBezTo>
                <a:close/>
                <a:moveTo>
                  <a:pt x="2511029" y="354153"/>
                </a:moveTo>
                <a:cubicBezTo>
                  <a:pt x="2519050" y="354153"/>
                  <a:pt x="2525613" y="360983"/>
                  <a:pt x="2525613" y="369330"/>
                </a:cubicBezTo>
                <a:cubicBezTo>
                  <a:pt x="2525613" y="376919"/>
                  <a:pt x="2519050" y="383749"/>
                  <a:pt x="2511029" y="383749"/>
                </a:cubicBezTo>
                <a:cubicBezTo>
                  <a:pt x="2503737" y="383749"/>
                  <a:pt x="2499361" y="376919"/>
                  <a:pt x="2499361" y="369330"/>
                </a:cubicBezTo>
                <a:cubicBezTo>
                  <a:pt x="2499361" y="360983"/>
                  <a:pt x="2503737" y="354153"/>
                  <a:pt x="2511029" y="354153"/>
                </a:cubicBezTo>
                <a:close/>
                <a:moveTo>
                  <a:pt x="2439946" y="354153"/>
                </a:moveTo>
                <a:cubicBezTo>
                  <a:pt x="2448505" y="354153"/>
                  <a:pt x="2454732" y="360983"/>
                  <a:pt x="2454732" y="369330"/>
                </a:cubicBezTo>
                <a:cubicBezTo>
                  <a:pt x="2454732" y="376919"/>
                  <a:pt x="2448505" y="383749"/>
                  <a:pt x="2439946" y="383749"/>
                </a:cubicBezTo>
                <a:cubicBezTo>
                  <a:pt x="2432160" y="383749"/>
                  <a:pt x="2425156" y="376919"/>
                  <a:pt x="2425156" y="369330"/>
                </a:cubicBezTo>
                <a:cubicBezTo>
                  <a:pt x="2425156" y="360983"/>
                  <a:pt x="2432160" y="354153"/>
                  <a:pt x="2439946" y="354153"/>
                </a:cubicBezTo>
                <a:close/>
                <a:moveTo>
                  <a:pt x="2369110" y="354153"/>
                </a:moveTo>
                <a:cubicBezTo>
                  <a:pt x="2377672" y="354153"/>
                  <a:pt x="2383899" y="360983"/>
                  <a:pt x="2383899" y="369330"/>
                </a:cubicBezTo>
                <a:cubicBezTo>
                  <a:pt x="2383899" y="376919"/>
                  <a:pt x="2377672" y="383749"/>
                  <a:pt x="2369110" y="383749"/>
                </a:cubicBezTo>
                <a:cubicBezTo>
                  <a:pt x="2361327" y="383749"/>
                  <a:pt x="2354319" y="376919"/>
                  <a:pt x="2354319" y="369330"/>
                </a:cubicBezTo>
                <a:cubicBezTo>
                  <a:pt x="2354319" y="360983"/>
                  <a:pt x="2361327" y="354153"/>
                  <a:pt x="2369110" y="354153"/>
                </a:cubicBezTo>
                <a:close/>
                <a:moveTo>
                  <a:pt x="2298280" y="354153"/>
                </a:moveTo>
                <a:cubicBezTo>
                  <a:pt x="2306842" y="354153"/>
                  <a:pt x="2313068" y="360983"/>
                  <a:pt x="2313068" y="369330"/>
                </a:cubicBezTo>
                <a:cubicBezTo>
                  <a:pt x="2313068" y="376919"/>
                  <a:pt x="2306842" y="383749"/>
                  <a:pt x="2298280" y="383749"/>
                </a:cubicBezTo>
                <a:cubicBezTo>
                  <a:pt x="2290497" y="383749"/>
                  <a:pt x="2283490" y="376919"/>
                  <a:pt x="2283490" y="369330"/>
                </a:cubicBezTo>
                <a:cubicBezTo>
                  <a:pt x="2283490" y="360983"/>
                  <a:pt x="2290497" y="354153"/>
                  <a:pt x="2298280" y="354153"/>
                </a:cubicBezTo>
                <a:close/>
                <a:moveTo>
                  <a:pt x="2226517" y="354153"/>
                </a:moveTo>
                <a:cubicBezTo>
                  <a:pt x="2234538" y="354153"/>
                  <a:pt x="2238914" y="360983"/>
                  <a:pt x="2238914" y="369330"/>
                </a:cubicBezTo>
                <a:cubicBezTo>
                  <a:pt x="2238914" y="376919"/>
                  <a:pt x="2234538" y="383749"/>
                  <a:pt x="2226517" y="383749"/>
                </a:cubicBezTo>
                <a:cubicBezTo>
                  <a:pt x="2218495" y="383749"/>
                  <a:pt x="2212658" y="376919"/>
                  <a:pt x="2212658" y="369330"/>
                </a:cubicBezTo>
                <a:cubicBezTo>
                  <a:pt x="2212658" y="360983"/>
                  <a:pt x="2218495" y="354153"/>
                  <a:pt x="2226517" y="354153"/>
                </a:cubicBezTo>
                <a:close/>
                <a:moveTo>
                  <a:pt x="2155683" y="354153"/>
                </a:moveTo>
                <a:cubicBezTo>
                  <a:pt x="2161519" y="354153"/>
                  <a:pt x="2168081" y="360983"/>
                  <a:pt x="2168081" y="369330"/>
                </a:cubicBezTo>
                <a:cubicBezTo>
                  <a:pt x="2168081" y="376919"/>
                  <a:pt x="2161519" y="383749"/>
                  <a:pt x="2155683" y="383749"/>
                </a:cubicBezTo>
                <a:cubicBezTo>
                  <a:pt x="2147663" y="383749"/>
                  <a:pt x="2141827" y="376919"/>
                  <a:pt x="2141827" y="369330"/>
                </a:cubicBezTo>
                <a:cubicBezTo>
                  <a:pt x="2141827" y="360983"/>
                  <a:pt x="2147663" y="354153"/>
                  <a:pt x="2155683" y="354153"/>
                </a:cubicBezTo>
                <a:close/>
                <a:moveTo>
                  <a:pt x="2084849" y="354153"/>
                </a:moveTo>
                <a:cubicBezTo>
                  <a:pt x="2090683" y="354153"/>
                  <a:pt x="2097248" y="360983"/>
                  <a:pt x="2097248" y="369330"/>
                </a:cubicBezTo>
                <a:cubicBezTo>
                  <a:pt x="2097248" y="376919"/>
                  <a:pt x="2090683" y="383749"/>
                  <a:pt x="2084849" y="383749"/>
                </a:cubicBezTo>
                <a:cubicBezTo>
                  <a:pt x="2076828" y="383749"/>
                  <a:pt x="2070994" y="376919"/>
                  <a:pt x="2070994" y="369330"/>
                </a:cubicBezTo>
                <a:cubicBezTo>
                  <a:pt x="2070994" y="360983"/>
                  <a:pt x="2076828" y="354153"/>
                  <a:pt x="2084849" y="354153"/>
                </a:cubicBezTo>
                <a:close/>
                <a:moveTo>
                  <a:pt x="2011835" y="354153"/>
                </a:moveTo>
                <a:cubicBezTo>
                  <a:pt x="2019855" y="354153"/>
                  <a:pt x="2026421" y="360983"/>
                  <a:pt x="2026421" y="369330"/>
                </a:cubicBezTo>
                <a:cubicBezTo>
                  <a:pt x="2026421" y="376919"/>
                  <a:pt x="2019855" y="383749"/>
                  <a:pt x="2011835" y="383749"/>
                </a:cubicBezTo>
                <a:cubicBezTo>
                  <a:pt x="2006000" y="383749"/>
                  <a:pt x="2000166" y="376919"/>
                  <a:pt x="2000166" y="369330"/>
                </a:cubicBezTo>
                <a:cubicBezTo>
                  <a:pt x="2000166" y="360983"/>
                  <a:pt x="2006000" y="354153"/>
                  <a:pt x="2011835" y="354153"/>
                </a:cubicBezTo>
                <a:close/>
                <a:moveTo>
                  <a:pt x="1938362" y="354153"/>
                </a:moveTo>
                <a:cubicBezTo>
                  <a:pt x="1946385" y="354153"/>
                  <a:pt x="1952222" y="360983"/>
                  <a:pt x="1952222" y="369330"/>
                </a:cubicBezTo>
                <a:cubicBezTo>
                  <a:pt x="1952222" y="376919"/>
                  <a:pt x="1946385" y="383749"/>
                  <a:pt x="1938362" y="383749"/>
                </a:cubicBezTo>
                <a:cubicBezTo>
                  <a:pt x="1932528" y="383749"/>
                  <a:pt x="1925968" y="376919"/>
                  <a:pt x="1925968" y="369330"/>
                </a:cubicBezTo>
                <a:cubicBezTo>
                  <a:pt x="1925968" y="360983"/>
                  <a:pt x="1932528" y="354153"/>
                  <a:pt x="1938362" y="354153"/>
                </a:cubicBezTo>
                <a:close/>
                <a:moveTo>
                  <a:pt x="1867527" y="354153"/>
                </a:moveTo>
                <a:cubicBezTo>
                  <a:pt x="1875550" y="354153"/>
                  <a:pt x="1881384" y="360983"/>
                  <a:pt x="1881384" y="369330"/>
                </a:cubicBezTo>
                <a:cubicBezTo>
                  <a:pt x="1881384" y="376919"/>
                  <a:pt x="1875550" y="383749"/>
                  <a:pt x="1867527" y="383749"/>
                </a:cubicBezTo>
                <a:cubicBezTo>
                  <a:pt x="1860235" y="383749"/>
                  <a:pt x="1855129" y="376919"/>
                  <a:pt x="1855129" y="369330"/>
                </a:cubicBezTo>
                <a:cubicBezTo>
                  <a:pt x="1855129" y="360983"/>
                  <a:pt x="1860235" y="354153"/>
                  <a:pt x="1867527" y="354153"/>
                </a:cubicBezTo>
                <a:close/>
                <a:moveTo>
                  <a:pt x="1225708" y="284879"/>
                </a:moveTo>
                <a:cubicBezTo>
                  <a:pt x="1233489" y="283322"/>
                  <a:pt x="1240493" y="290327"/>
                  <a:pt x="1240493" y="298111"/>
                </a:cubicBezTo>
                <a:cubicBezTo>
                  <a:pt x="1240493" y="306673"/>
                  <a:pt x="1233489" y="312900"/>
                  <a:pt x="1225708" y="312900"/>
                </a:cubicBezTo>
                <a:cubicBezTo>
                  <a:pt x="1217159" y="312900"/>
                  <a:pt x="1210931" y="306673"/>
                  <a:pt x="1210931" y="298111"/>
                </a:cubicBezTo>
                <a:cubicBezTo>
                  <a:pt x="1210931" y="290327"/>
                  <a:pt x="1217159" y="284879"/>
                  <a:pt x="1225708" y="284879"/>
                </a:cubicBezTo>
                <a:close/>
                <a:moveTo>
                  <a:pt x="3440686" y="283322"/>
                </a:moveTo>
                <a:cubicBezTo>
                  <a:pt x="3448708" y="283322"/>
                  <a:pt x="3453083" y="289885"/>
                  <a:pt x="3453083" y="297178"/>
                </a:cubicBezTo>
                <a:cubicBezTo>
                  <a:pt x="3453083" y="305200"/>
                  <a:pt x="3448708" y="309576"/>
                  <a:pt x="3440686" y="309576"/>
                </a:cubicBezTo>
                <a:cubicBezTo>
                  <a:pt x="3433393" y="309576"/>
                  <a:pt x="3426830" y="305200"/>
                  <a:pt x="3426830" y="297178"/>
                </a:cubicBezTo>
                <a:cubicBezTo>
                  <a:pt x="3426830" y="289885"/>
                  <a:pt x="3433393" y="283322"/>
                  <a:pt x="3440686" y="283322"/>
                </a:cubicBezTo>
                <a:close/>
                <a:moveTo>
                  <a:pt x="3369857" y="283322"/>
                </a:moveTo>
                <a:cubicBezTo>
                  <a:pt x="3376420" y="283322"/>
                  <a:pt x="3382254" y="289885"/>
                  <a:pt x="3382254" y="297178"/>
                </a:cubicBezTo>
                <a:cubicBezTo>
                  <a:pt x="3382254" y="305200"/>
                  <a:pt x="3376420" y="309576"/>
                  <a:pt x="3369857" y="309576"/>
                </a:cubicBezTo>
                <a:cubicBezTo>
                  <a:pt x="3362564" y="309576"/>
                  <a:pt x="3356001" y="305200"/>
                  <a:pt x="3356001" y="297178"/>
                </a:cubicBezTo>
                <a:cubicBezTo>
                  <a:pt x="3356001" y="289885"/>
                  <a:pt x="3362564" y="283322"/>
                  <a:pt x="3369857" y="283322"/>
                </a:cubicBezTo>
                <a:close/>
                <a:moveTo>
                  <a:pt x="3299100" y="283322"/>
                </a:moveTo>
                <a:cubicBezTo>
                  <a:pt x="3305662" y="283322"/>
                  <a:pt x="3311496" y="289885"/>
                  <a:pt x="3311496" y="297178"/>
                </a:cubicBezTo>
                <a:cubicBezTo>
                  <a:pt x="3311496" y="305200"/>
                  <a:pt x="3305662" y="309576"/>
                  <a:pt x="3299100" y="309576"/>
                </a:cubicBezTo>
                <a:cubicBezTo>
                  <a:pt x="3291804" y="309576"/>
                  <a:pt x="3285242" y="305200"/>
                  <a:pt x="3285242" y="297178"/>
                </a:cubicBezTo>
                <a:cubicBezTo>
                  <a:pt x="3285242" y="289885"/>
                  <a:pt x="3291804" y="283322"/>
                  <a:pt x="3299100" y="283322"/>
                </a:cubicBezTo>
                <a:close/>
                <a:moveTo>
                  <a:pt x="3226808" y="283322"/>
                </a:moveTo>
                <a:cubicBezTo>
                  <a:pt x="3234828" y="283322"/>
                  <a:pt x="3240664" y="289885"/>
                  <a:pt x="3240664" y="297178"/>
                </a:cubicBezTo>
                <a:cubicBezTo>
                  <a:pt x="3240664" y="305200"/>
                  <a:pt x="3234828" y="309576"/>
                  <a:pt x="3226808" y="309576"/>
                </a:cubicBezTo>
                <a:cubicBezTo>
                  <a:pt x="3220245" y="309576"/>
                  <a:pt x="3214410" y="305200"/>
                  <a:pt x="3214410" y="297178"/>
                </a:cubicBezTo>
                <a:cubicBezTo>
                  <a:pt x="3214410" y="289885"/>
                  <a:pt x="3220245" y="283322"/>
                  <a:pt x="3226808" y="283322"/>
                </a:cubicBezTo>
                <a:close/>
                <a:moveTo>
                  <a:pt x="3152605" y="283322"/>
                </a:moveTo>
                <a:cubicBezTo>
                  <a:pt x="3159898" y="283322"/>
                  <a:pt x="3166462" y="289885"/>
                  <a:pt x="3166462" y="297178"/>
                </a:cubicBezTo>
                <a:cubicBezTo>
                  <a:pt x="3166462" y="305200"/>
                  <a:pt x="3159898" y="309576"/>
                  <a:pt x="3152605" y="309576"/>
                </a:cubicBezTo>
                <a:cubicBezTo>
                  <a:pt x="3146041" y="309576"/>
                  <a:pt x="3140209" y="305200"/>
                  <a:pt x="3140209" y="297178"/>
                </a:cubicBezTo>
                <a:cubicBezTo>
                  <a:pt x="3140209" y="289885"/>
                  <a:pt x="3146041" y="283322"/>
                  <a:pt x="3152605" y="283322"/>
                </a:cubicBezTo>
                <a:close/>
                <a:moveTo>
                  <a:pt x="3081774" y="283322"/>
                </a:moveTo>
                <a:cubicBezTo>
                  <a:pt x="3089066" y="283322"/>
                  <a:pt x="3095628" y="289885"/>
                  <a:pt x="3095628" y="297178"/>
                </a:cubicBezTo>
                <a:cubicBezTo>
                  <a:pt x="3095628" y="305200"/>
                  <a:pt x="3089066" y="309576"/>
                  <a:pt x="3081774" y="309576"/>
                </a:cubicBezTo>
                <a:cubicBezTo>
                  <a:pt x="3073750" y="309576"/>
                  <a:pt x="3069375" y="305200"/>
                  <a:pt x="3069375" y="297178"/>
                </a:cubicBezTo>
                <a:cubicBezTo>
                  <a:pt x="3069375" y="289885"/>
                  <a:pt x="3073750" y="283322"/>
                  <a:pt x="3081774" y="283322"/>
                </a:cubicBezTo>
                <a:close/>
                <a:moveTo>
                  <a:pt x="3013717" y="283322"/>
                </a:moveTo>
                <a:cubicBezTo>
                  <a:pt x="3021307" y="283322"/>
                  <a:pt x="3028135" y="289885"/>
                  <a:pt x="3028135" y="297178"/>
                </a:cubicBezTo>
                <a:cubicBezTo>
                  <a:pt x="3028135" y="305200"/>
                  <a:pt x="3021307" y="309576"/>
                  <a:pt x="3013717" y="309576"/>
                </a:cubicBezTo>
                <a:cubicBezTo>
                  <a:pt x="3005371" y="309576"/>
                  <a:pt x="2998539" y="305200"/>
                  <a:pt x="2998539" y="297178"/>
                </a:cubicBezTo>
                <a:cubicBezTo>
                  <a:pt x="2998539" y="289885"/>
                  <a:pt x="3005371" y="283322"/>
                  <a:pt x="3013717" y="283322"/>
                </a:cubicBezTo>
                <a:close/>
                <a:moveTo>
                  <a:pt x="2942494" y="283322"/>
                </a:moveTo>
                <a:cubicBezTo>
                  <a:pt x="2951055" y="283322"/>
                  <a:pt x="2957288" y="290327"/>
                  <a:pt x="2957288" y="298111"/>
                </a:cubicBezTo>
                <a:cubicBezTo>
                  <a:pt x="2957288" y="306673"/>
                  <a:pt x="2951055" y="312900"/>
                  <a:pt x="2942494" y="312900"/>
                </a:cubicBezTo>
                <a:cubicBezTo>
                  <a:pt x="2934713" y="312900"/>
                  <a:pt x="2927711" y="306673"/>
                  <a:pt x="2927711" y="298111"/>
                </a:cubicBezTo>
                <a:cubicBezTo>
                  <a:pt x="2927711" y="290327"/>
                  <a:pt x="2934713" y="283322"/>
                  <a:pt x="2942494" y="283322"/>
                </a:cubicBezTo>
                <a:close/>
                <a:moveTo>
                  <a:pt x="2868293" y="283322"/>
                </a:moveTo>
                <a:cubicBezTo>
                  <a:pt x="2876858" y="283322"/>
                  <a:pt x="2883087" y="290327"/>
                  <a:pt x="2883087" y="298111"/>
                </a:cubicBezTo>
                <a:cubicBezTo>
                  <a:pt x="2883087" y="306673"/>
                  <a:pt x="2876858" y="312900"/>
                  <a:pt x="2868293" y="312900"/>
                </a:cubicBezTo>
                <a:cubicBezTo>
                  <a:pt x="2860512" y="312900"/>
                  <a:pt x="2853507" y="306673"/>
                  <a:pt x="2853507" y="298111"/>
                </a:cubicBezTo>
                <a:cubicBezTo>
                  <a:pt x="2853507" y="290327"/>
                  <a:pt x="2860512" y="283322"/>
                  <a:pt x="2868293" y="283322"/>
                </a:cubicBezTo>
                <a:close/>
                <a:moveTo>
                  <a:pt x="2796535" y="283322"/>
                </a:moveTo>
                <a:cubicBezTo>
                  <a:pt x="2804558" y="283322"/>
                  <a:pt x="2808934" y="290327"/>
                  <a:pt x="2808934" y="298111"/>
                </a:cubicBezTo>
                <a:cubicBezTo>
                  <a:pt x="2808934" y="306673"/>
                  <a:pt x="2804558" y="312900"/>
                  <a:pt x="2796535" y="312900"/>
                </a:cubicBezTo>
                <a:cubicBezTo>
                  <a:pt x="2789243" y="312900"/>
                  <a:pt x="2782678" y="306673"/>
                  <a:pt x="2782678" y="298111"/>
                </a:cubicBezTo>
                <a:cubicBezTo>
                  <a:pt x="2782678" y="290327"/>
                  <a:pt x="2789243" y="283322"/>
                  <a:pt x="2796535" y="283322"/>
                </a:cubicBezTo>
                <a:close/>
                <a:moveTo>
                  <a:pt x="2725698" y="283322"/>
                </a:moveTo>
                <a:cubicBezTo>
                  <a:pt x="2731532" y="283322"/>
                  <a:pt x="2738100" y="290327"/>
                  <a:pt x="2738100" y="298111"/>
                </a:cubicBezTo>
                <a:cubicBezTo>
                  <a:pt x="2738100" y="306673"/>
                  <a:pt x="2731532" y="312900"/>
                  <a:pt x="2725698" y="312900"/>
                </a:cubicBezTo>
                <a:cubicBezTo>
                  <a:pt x="2717681" y="312900"/>
                  <a:pt x="2711846" y="306673"/>
                  <a:pt x="2711846" y="298111"/>
                </a:cubicBezTo>
                <a:cubicBezTo>
                  <a:pt x="2711846" y="290327"/>
                  <a:pt x="2717681" y="283322"/>
                  <a:pt x="2725698" y="283322"/>
                </a:cubicBezTo>
                <a:close/>
                <a:moveTo>
                  <a:pt x="2653415" y="283322"/>
                </a:moveTo>
                <a:cubicBezTo>
                  <a:pt x="2660705" y="283322"/>
                  <a:pt x="2667270" y="290327"/>
                  <a:pt x="2667270" y="298111"/>
                </a:cubicBezTo>
                <a:cubicBezTo>
                  <a:pt x="2667270" y="306673"/>
                  <a:pt x="2660705" y="312900"/>
                  <a:pt x="2653415" y="312900"/>
                </a:cubicBezTo>
                <a:cubicBezTo>
                  <a:pt x="2646857" y="312900"/>
                  <a:pt x="2641021" y="306673"/>
                  <a:pt x="2641021" y="298111"/>
                </a:cubicBezTo>
                <a:cubicBezTo>
                  <a:pt x="2641021" y="290327"/>
                  <a:pt x="2646857" y="283322"/>
                  <a:pt x="2653415" y="283322"/>
                </a:cubicBezTo>
                <a:close/>
                <a:moveTo>
                  <a:pt x="2582583" y="283322"/>
                </a:moveTo>
                <a:cubicBezTo>
                  <a:pt x="2589875" y="283322"/>
                  <a:pt x="2596439" y="290327"/>
                  <a:pt x="2596439" y="298111"/>
                </a:cubicBezTo>
                <a:cubicBezTo>
                  <a:pt x="2596439" y="306673"/>
                  <a:pt x="2589875" y="312900"/>
                  <a:pt x="2582583" y="312900"/>
                </a:cubicBezTo>
                <a:cubicBezTo>
                  <a:pt x="2576019" y="312900"/>
                  <a:pt x="2570189" y="306673"/>
                  <a:pt x="2570189" y="298111"/>
                </a:cubicBezTo>
                <a:cubicBezTo>
                  <a:pt x="2570189" y="290327"/>
                  <a:pt x="2576019" y="283322"/>
                  <a:pt x="2582583" y="283322"/>
                </a:cubicBezTo>
                <a:close/>
                <a:moveTo>
                  <a:pt x="2511029" y="283322"/>
                </a:moveTo>
                <a:cubicBezTo>
                  <a:pt x="2519050" y="283322"/>
                  <a:pt x="2525613" y="290327"/>
                  <a:pt x="2525613" y="298111"/>
                </a:cubicBezTo>
                <a:cubicBezTo>
                  <a:pt x="2525613" y="306673"/>
                  <a:pt x="2519050" y="312900"/>
                  <a:pt x="2511029" y="312900"/>
                </a:cubicBezTo>
                <a:cubicBezTo>
                  <a:pt x="2503740" y="312900"/>
                  <a:pt x="2499361" y="306673"/>
                  <a:pt x="2499361" y="298111"/>
                </a:cubicBezTo>
                <a:cubicBezTo>
                  <a:pt x="2499361" y="290327"/>
                  <a:pt x="2503740" y="283322"/>
                  <a:pt x="2511029" y="283322"/>
                </a:cubicBezTo>
                <a:close/>
                <a:moveTo>
                  <a:pt x="2439946" y="283322"/>
                </a:moveTo>
                <a:cubicBezTo>
                  <a:pt x="2448505" y="283322"/>
                  <a:pt x="2454732" y="290327"/>
                  <a:pt x="2454732" y="298111"/>
                </a:cubicBezTo>
                <a:cubicBezTo>
                  <a:pt x="2454732" y="306673"/>
                  <a:pt x="2448505" y="312900"/>
                  <a:pt x="2439946" y="312900"/>
                </a:cubicBezTo>
                <a:cubicBezTo>
                  <a:pt x="2432160" y="312900"/>
                  <a:pt x="2425156" y="306673"/>
                  <a:pt x="2425156" y="298111"/>
                </a:cubicBezTo>
                <a:cubicBezTo>
                  <a:pt x="2425156" y="290327"/>
                  <a:pt x="2432160" y="283322"/>
                  <a:pt x="2439946" y="283322"/>
                </a:cubicBezTo>
                <a:close/>
                <a:moveTo>
                  <a:pt x="2369110" y="283322"/>
                </a:moveTo>
                <a:cubicBezTo>
                  <a:pt x="2377672" y="283322"/>
                  <a:pt x="2383899" y="290327"/>
                  <a:pt x="2383899" y="298111"/>
                </a:cubicBezTo>
                <a:cubicBezTo>
                  <a:pt x="2383899" y="306673"/>
                  <a:pt x="2377672" y="312900"/>
                  <a:pt x="2369110" y="312900"/>
                </a:cubicBezTo>
                <a:cubicBezTo>
                  <a:pt x="2361327" y="312900"/>
                  <a:pt x="2354319" y="306673"/>
                  <a:pt x="2354319" y="298111"/>
                </a:cubicBezTo>
                <a:cubicBezTo>
                  <a:pt x="2354319" y="290327"/>
                  <a:pt x="2361327" y="283322"/>
                  <a:pt x="2369110" y="283322"/>
                </a:cubicBezTo>
                <a:close/>
                <a:moveTo>
                  <a:pt x="2298280" y="283322"/>
                </a:moveTo>
                <a:cubicBezTo>
                  <a:pt x="2306842" y="283322"/>
                  <a:pt x="2313068" y="290327"/>
                  <a:pt x="2313068" y="298111"/>
                </a:cubicBezTo>
                <a:cubicBezTo>
                  <a:pt x="2313068" y="306673"/>
                  <a:pt x="2306842" y="312900"/>
                  <a:pt x="2298280" y="312900"/>
                </a:cubicBezTo>
                <a:cubicBezTo>
                  <a:pt x="2290497" y="312900"/>
                  <a:pt x="2283490" y="306673"/>
                  <a:pt x="2283490" y="298111"/>
                </a:cubicBezTo>
                <a:cubicBezTo>
                  <a:pt x="2283490" y="290327"/>
                  <a:pt x="2290497" y="283322"/>
                  <a:pt x="2298280" y="283322"/>
                </a:cubicBezTo>
                <a:close/>
                <a:moveTo>
                  <a:pt x="2226517" y="283322"/>
                </a:moveTo>
                <a:cubicBezTo>
                  <a:pt x="2234538" y="283322"/>
                  <a:pt x="2238914" y="290327"/>
                  <a:pt x="2238914" y="298111"/>
                </a:cubicBezTo>
                <a:cubicBezTo>
                  <a:pt x="2238914" y="306673"/>
                  <a:pt x="2234538" y="312900"/>
                  <a:pt x="2226517" y="312900"/>
                </a:cubicBezTo>
                <a:cubicBezTo>
                  <a:pt x="2218495" y="312900"/>
                  <a:pt x="2212658" y="306673"/>
                  <a:pt x="2212658" y="298111"/>
                </a:cubicBezTo>
                <a:cubicBezTo>
                  <a:pt x="2212658" y="290327"/>
                  <a:pt x="2218495" y="283322"/>
                  <a:pt x="2226517" y="283322"/>
                </a:cubicBezTo>
                <a:close/>
                <a:moveTo>
                  <a:pt x="2155683" y="283322"/>
                </a:moveTo>
                <a:cubicBezTo>
                  <a:pt x="2161519" y="283322"/>
                  <a:pt x="2168081" y="290327"/>
                  <a:pt x="2168081" y="298111"/>
                </a:cubicBezTo>
                <a:cubicBezTo>
                  <a:pt x="2168081" y="306673"/>
                  <a:pt x="2161519" y="312900"/>
                  <a:pt x="2155683" y="312900"/>
                </a:cubicBezTo>
                <a:cubicBezTo>
                  <a:pt x="2147663" y="312900"/>
                  <a:pt x="2141827" y="306673"/>
                  <a:pt x="2141827" y="298111"/>
                </a:cubicBezTo>
                <a:cubicBezTo>
                  <a:pt x="2141827" y="290327"/>
                  <a:pt x="2147663" y="283322"/>
                  <a:pt x="2155683" y="283322"/>
                </a:cubicBezTo>
                <a:close/>
                <a:moveTo>
                  <a:pt x="2084849" y="283322"/>
                </a:moveTo>
                <a:cubicBezTo>
                  <a:pt x="2090685" y="283322"/>
                  <a:pt x="2097248" y="290327"/>
                  <a:pt x="2097248" y="298111"/>
                </a:cubicBezTo>
                <a:cubicBezTo>
                  <a:pt x="2097248" y="306673"/>
                  <a:pt x="2090685" y="312900"/>
                  <a:pt x="2084849" y="312900"/>
                </a:cubicBezTo>
                <a:cubicBezTo>
                  <a:pt x="2076828" y="312900"/>
                  <a:pt x="2070994" y="306673"/>
                  <a:pt x="2070994" y="298111"/>
                </a:cubicBezTo>
                <a:cubicBezTo>
                  <a:pt x="2070994" y="290327"/>
                  <a:pt x="2076828" y="283322"/>
                  <a:pt x="2084849" y="283322"/>
                </a:cubicBezTo>
                <a:close/>
                <a:moveTo>
                  <a:pt x="2011835" y="283322"/>
                </a:moveTo>
                <a:cubicBezTo>
                  <a:pt x="2019855" y="283322"/>
                  <a:pt x="2026421" y="290327"/>
                  <a:pt x="2026421" y="298111"/>
                </a:cubicBezTo>
                <a:cubicBezTo>
                  <a:pt x="2026421" y="306673"/>
                  <a:pt x="2019855" y="312900"/>
                  <a:pt x="2011835" y="312900"/>
                </a:cubicBezTo>
                <a:cubicBezTo>
                  <a:pt x="2006002" y="312900"/>
                  <a:pt x="2000168" y="306673"/>
                  <a:pt x="2000168" y="298111"/>
                </a:cubicBezTo>
                <a:cubicBezTo>
                  <a:pt x="2000168" y="290327"/>
                  <a:pt x="2006002" y="283322"/>
                  <a:pt x="2011835" y="283322"/>
                </a:cubicBezTo>
                <a:close/>
                <a:moveTo>
                  <a:pt x="1938362" y="283322"/>
                </a:moveTo>
                <a:cubicBezTo>
                  <a:pt x="1946385" y="283322"/>
                  <a:pt x="1952222" y="290327"/>
                  <a:pt x="1952222" y="298111"/>
                </a:cubicBezTo>
                <a:cubicBezTo>
                  <a:pt x="1952222" y="306673"/>
                  <a:pt x="1946385" y="312900"/>
                  <a:pt x="1938362" y="312900"/>
                </a:cubicBezTo>
                <a:cubicBezTo>
                  <a:pt x="1932531" y="312900"/>
                  <a:pt x="1925968" y="306673"/>
                  <a:pt x="1925968" y="298111"/>
                </a:cubicBezTo>
                <a:cubicBezTo>
                  <a:pt x="1925968" y="290327"/>
                  <a:pt x="1932531" y="283322"/>
                  <a:pt x="1938362" y="283322"/>
                </a:cubicBezTo>
                <a:close/>
                <a:moveTo>
                  <a:pt x="1867527" y="283322"/>
                </a:moveTo>
                <a:cubicBezTo>
                  <a:pt x="1875550" y="283322"/>
                  <a:pt x="1881384" y="290327"/>
                  <a:pt x="1881384" y="298111"/>
                </a:cubicBezTo>
                <a:cubicBezTo>
                  <a:pt x="1881384" y="306673"/>
                  <a:pt x="1875550" y="312900"/>
                  <a:pt x="1867527" y="312900"/>
                </a:cubicBezTo>
                <a:cubicBezTo>
                  <a:pt x="1860235" y="312900"/>
                  <a:pt x="1855129" y="306673"/>
                  <a:pt x="1855129" y="298111"/>
                </a:cubicBezTo>
                <a:cubicBezTo>
                  <a:pt x="1855129" y="290327"/>
                  <a:pt x="1860235" y="283322"/>
                  <a:pt x="1867527" y="283322"/>
                </a:cubicBezTo>
                <a:close/>
                <a:moveTo>
                  <a:pt x="1799085" y="283322"/>
                </a:moveTo>
                <a:cubicBezTo>
                  <a:pt x="1807647" y="283322"/>
                  <a:pt x="1813876" y="290327"/>
                  <a:pt x="1813876" y="298111"/>
                </a:cubicBezTo>
                <a:cubicBezTo>
                  <a:pt x="1813876" y="306673"/>
                  <a:pt x="1807647" y="312900"/>
                  <a:pt x="1799085" y="312900"/>
                </a:cubicBezTo>
                <a:cubicBezTo>
                  <a:pt x="1790525" y="312900"/>
                  <a:pt x="1784300" y="306673"/>
                  <a:pt x="1784300" y="298111"/>
                </a:cubicBezTo>
                <a:cubicBezTo>
                  <a:pt x="1784300" y="290327"/>
                  <a:pt x="1790525" y="283322"/>
                  <a:pt x="1799085" y="283322"/>
                </a:cubicBezTo>
                <a:close/>
                <a:moveTo>
                  <a:pt x="1728262" y="283322"/>
                </a:moveTo>
                <a:cubicBezTo>
                  <a:pt x="1736825" y="283322"/>
                  <a:pt x="1743052" y="290327"/>
                  <a:pt x="1743052" y="298111"/>
                </a:cubicBezTo>
                <a:cubicBezTo>
                  <a:pt x="1743052" y="306673"/>
                  <a:pt x="1736825" y="312900"/>
                  <a:pt x="1728262" y="312900"/>
                </a:cubicBezTo>
                <a:cubicBezTo>
                  <a:pt x="1719697" y="312900"/>
                  <a:pt x="1713472" y="306673"/>
                  <a:pt x="1713472" y="298111"/>
                </a:cubicBezTo>
                <a:cubicBezTo>
                  <a:pt x="1713472" y="290327"/>
                  <a:pt x="1719697" y="283322"/>
                  <a:pt x="1728262" y="283322"/>
                </a:cubicBezTo>
                <a:close/>
                <a:moveTo>
                  <a:pt x="1656498" y="283322"/>
                </a:moveTo>
                <a:cubicBezTo>
                  <a:pt x="1663792" y="283322"/>
                  <a:pt x="1668897" y="290327"/>
                  <a:pt x="1668897" y="298111"/>
                </a:cubicBezTo>
                <a:cubicBezTo>
                  <a:pt x="1668897" y="306673"/>
                  <a:pt x="1663792" y="312900"/>
                  <a:pt x="1656498" y="312900"/>
                </a:cubicBezTo>
                <a:cubicBezTo>
                  <a:pt x="1648481" y="312900"/>
                  <a:pt x="1642650" y="306673"/>
                  <a:pt x="1642650" y="298111"/>
                </a:cubicBezTo>
                <a:cubicBezTo>
                  <a:pt x="1642650" y="290327"/>
                  <a:pt x="1648481" y="283322"/>
                  <a:pt x="1656498" y="283322"/>
                </a:cubicBezTo>
                <a:close/>
                <a:moveTo>
                  <a:pt x="1582299" y="283322"/>
                </a:moveTo>
                <a:cubicBezTo>
                  <a:pt x="1588131" y="283322"/>
                  <a:pt x="1594704" y="290327"/>
                  <a:pt x="1594704" y="298111"/>
                </a:cubicBezTo>
                <a:cubicBezTo>
                  <a:pt x="1594704" y="306673"/>
                  <a:pt x="1588131" y="312900"/>
                  <a:pt x="1582299" y="312900"/>
                </a:cubicBezTo>
                <a:cubicBezTo>
                  <a:pt x="1574277" y="312900"/>
                  <a:pt x="1568441" y="306673"/>
                  <a:pt x="1568441" y="298111"/>
                </a:cubicBezTo>
                <a:cubicBezTo>
                  <a:pt x="1568441" y="290327"/>
                  <a:pt x="1574277" y="283322"/>
                  <a:pt x="1582299" y="283322"/>
                </a:cubicBezTo>
                <a:close/>
                <a:moveTo>
                  <a:pt x="1512198" y="283322"/>
                </a:moveTo>
                <a:cubicBezTo>
                  <a:pt x="1518032" y="283322"/>
                  <a:pt x="1523865" y="290327"/>
                  <a:pt x="1523865" y="298111"/>
                </a:cubicBezTo>
                <a:cubicBezTo>
                  <a:pt x="1523865" y="306673"/>
                  <a:pt x="1518032" y="312900"/>
                  <a:pt x="1512198" y="312900"/>
                </a:cubicBezTo>
                <a:cubicBezTo>
                  <a:pt x="1504174" y="312900"/>
                  <a:pt x="1497612" y="306673"/>
                  <a:pt x="1497612" y="298111"/>
                </a:cubicBezTo>
                <a:cubicBezTo>
                  <a:pt x="1497612" y="290327"/>
                  <a:pt x="1504174" y="283322"/>
                  <a:pt x="1512198" y="283322"/>
                </a:cubicBezTo>
                <a:close/>
                <a:moveTo>
                  <a:pt x="1439173" y="283322"/>
                </a:moveTo>
                <a:cubicBezTo>
                  <a:pt x="1447191" y="283322"/>
                  <a:pt x="1453026" y="290327"/>
                  <a:pt x="1453026" y="298111"/>
                </a:cubicBezTo>
                <a:cubicBezTo>
                  <a:pt x="1453026" y="306673"/>
                  <a:pt x="1447191" y="312900"/>
                  <a:pt x="1439173" y="312900"/>
                </a:cubicBezTo>
                <a:cubicBezTo>
                  <a:pt x="1433336" y="312900"/>
                  <a:pt x="1426777" y="306673"/>
                  <a:pt x="1426777" y="298111"/>
                </a:cubicBezTo>
                <a:cubicBezTo>
                  <a:pt x="1426777" y="290327"/>
                  <a:pt x="1433336" y="283322"/>
                  <a:pt x="1439173" y="283322"/>
                </a:cubicBezTo>
                <a:close/>
                <a:moveTo>
                  <a:pt x="1368347" y="283322"/>
                </a:moveTo>
                <a:cubicBezTo>
                  <a:pt x="1376368" y="283322"/>
                  <a:pt x="1382200" y="290327"/>
                  <a:pt x="1382200" y="298111"/>
                </a:cubicBezTo>
                <a:cubicBezTo>
                  <a:pt x="1382200" y="306673"/>
                  <a:pt x="1376368" y="312900"/>
                  <a:pt x="1368347" y="312900"/>
                </a:cubicBezTo>
                <a:cubicBezTo>
                  <a:pt x="1362513" y="312900"/>
                  <a:pt x="1355949" y="306673"/>
                  <a:pt x="1355949" y="298111"/>
                </a:cubicBezTo>
                <a:cubicBezTo>
                  <a:pt x="1355949" y="290327"/>
                  <a:pt x="1362513" y="283322"/>
                  <a:pt x="1368347" y="283322"/>
                </a:cubicBezTo>
                <a:close/>
                <a:moveTo>
                  <a:pt x="1297518" y="283322"/>
                </a:moveTo>
                <a:cubicBezTo>
                  <a:pt x="1305540" y="283322"/>
                  <a:pt x="1311374" y="290327"/>
                  <a:pt x="1311374" y="298111"/>
                </a:cubicBezTo>
                <a:cubicBezTo>
                  <a:pt x="1311374" y="306673"/>
                  <a:pt x="1305540" y="312900"/>
                  <a:pt x="1297518" y="312900"/>
                </a:cubicBezTo>
                <a:cubicBezTo>
                  <a:pt x="1289498" y="312900"/>
                  <a:pt x="1285121" y="306673"/>
                  <a:pt x="1285121" y="298111"/>
                </a:cubicBezTo>
                <a:cubicBezTo>
                  <a:pt x="1285121" y="290327"/>
                  <a:pt x="1289498" y="283322"/>
                  <a:pt x="1297518" y="283322"/>
                </a:cubicBezTo>
                <a:close/>
                <a:moveTo>
                  <a:pt x="1154890" y="283322"/>
                </a:moveTo>
                <a:cubicBezTo>
                  <a:pt x="1162674" y="283322"/>
                  <a:pt x="1169683" y="288427"/>
                  <a:pt x="1169683" y="295719"/>
                </a:cubicBezTo>
                <a:cubicBezTo>
                  <a:pt x="1169683" y="303741"/>
                  <a:pt x="1162674" y="309576"/>
                  <a:pt x="1154890" y="309576"/>
                </a:cubicBezTo>
                <a:cubicBezTo>
                  <a:pt x="1146329" y="309576"/>
                  <a:pt x="1140101" y="303741"/>
                  <a:pt x="1140101" y="295719"/>
                </a:cubicBezTo>
                <a:cubicBezTo>
                  <a:pt x="1140101" y="288427"/>
                  <a:pt x="1146329" y="283322"/>
                  <a:pt x="1154890" y="283322"/>
                </a:cubicBezTo>
                <a:close/>
                <a:moveTo>
                  <a:pt x="1084059" y="283322"/>
                </a:moveTo>
                <a:cubicBezTo>
                  <a:pt x="1091842" y="283322"/>
                  <a:pt x="1098847" y="288427"/>
                  <a:pt x="1098847" y="295719"/>
                </a:cubicBezTo>
                <a:cubicBezTo>
                  <a:pt x="1098847" y="303741"/>
                  <a:pt x="1091842" y="309576"/>
                  <a:pt x="1084059" y="309576"/>
                </a:cubicBezTo>
                <a:cubicBezTo>
                  <a:pt x="1075503" y="309576"/>
                  <a:pt x="1069272" y="303741"/>
                  <a:pt x="1069272" y="295719"/>
                </a:cubicBezTo>
                <a:cubicBezTo>
                  <a:pt x="1069272" y="288427"/>
                  <a:pt x="1075503" y="283322"/>
                  <a:pt x="1084059" y="283322"/>
                </a:cubicBezTo>
                <a:close/>
                <a:moveTo>
                  <a:pt x="1013024" y="283322"/>
                </a:moveTo>
                <a:cubicBezTo>
                  <a:pt x="1020314" y="283322"/>
                  <a:pt x="1024691" y="288427"/>
                  <a:pt x="1024691" y="295719"/>
                </a:cubicBezTo>
                <a:cubicBezTo>
                  <a:pt x="1024691" y="303741"/>
                  <a:pt x="1020314" y="309576"/>
                  <a:pt x="1013024" y="309576"/>
                </a:cubicBezTo>
                <a:cubicBezTo>
                  <a:pt x="1005003" y="309576"/>
                  <a:pt x="998442" y="303741"/>
                  <a:pt x="998442" y="295719"/>
                </a:cubicBezTo>
                <a:cubicBezTo>
                  <a:pt x="998442" y="288427"/>
                  <a:pt x="1005003" y="283322"/>
                  <a:pt x="1013024" y="283322"/>
                </a:cubicBezTo>
                <a:close/>
                <a:moveTo>
                  <a:pt x="941467" y="283322"/>
                </a:moveTo>
                <a:cubicBezTo>
                  <a:pt x="948032" y="283322"/>
                  <a:pt x="953869" y="288427"/>
                  <a:pt x="953869" y="295719"/>
                </a:cubicBezTo>
                <a:cubicBezTo>
                  <a:pt x="953869" y="303741"/>
                  <a:pt x="948032" y="309576"/>
                  <a:pt x="941467" y="309576"/>
                </a:cubicBezTo>
                <a:cubicBezTo>
                  <a:pt x="934173" y="309576"/>
                  <a:pt x="927612" y="303741"/>
                  <a:pt x="927612" y="295719"/>
                </a:cubicBezTo>
                <a:cubicBezTo>
                  <a:pt x="927612" y="288427"/>
                  <a:pt x="934173" y="283322"/>
                  <a:pt x="941467" y="283322"/>
                </a:cubicBezTo>
                <a:close/>
                <a:moveTo>
                  <a:pt x="3299102" y="212492"/>
                </a:moveTo>
                <a:cubicBezTo>
                  <a:pt x="3305664" y="212492"/>
                  <a:pt x="3311499" y="219055"/>
                  <a:pt x="3311499" y="226348"/>
                </a:cubicBezTo>
                <a:cubicBezTo>
                  <a:pt x="3311499" y="232911"/>
                  <a:pt x="3305664" y="238746"/>
                  <a:pt x="3299102" y="238746"/>
                </a:cubicBezTo>
                <a:cubicBezTo>
                  <a:pt x="3291807" y="238746"/>
                  <a:pt x="3285245" y="232911"/>
                  <a:pt x="3285245" y="226348"/>
                </a:cubicBezTo>
                <a:cubicBezTo>
                  <a:pt x="3285245" y="219055"/>
                  <a:pt x="3291807" y="212492"/>
                  <a:pt x="3299102" y="212492"/>
                </a:cubicBezTo>
                <a:close/>
                <a:moveTo>
                  <a:pt x="3226811" y="212492"/>
                </a:moveTo>
                <a:cubicBezTo>
                  <a:pt x="3234831" y="212492"/>
                  <a:pt x="3240667" y="219055"/>
                  <a:pt x="3240667" y="226348"/>
                </a:cubicBezTo>
                <a:cubicBezTo>
                  <a:pt x="3240667" y="232911"/>
                  <a:pt x="3234831" y="238746"/>
                  <a:pt x="3226811" y="238746"/>
                </a:cubicBezTo>
                <a:cubicBezTo>
                  <a:pt x="3220250" y="238746"/>
                  <a:pt x="3214412" y="232911"/>
                  <a:pt x="3214412" y="226348"/>
                </a:cubicBezTo>
                <a:cubicBezTo>
                  <a:pt x="3214412" y="219055"/>
                  <a:pt x="3220250" y="212492"/>
                  <a:pt x="3226811" y="212492"/>
                </a:cubicBezTo>
                <a:close/>
                <a:moveTo>
                  <a:pt x="3152608" y="212492"/>
                </a:moveTo>
                <a:cubicBezTo>
                  <a:pt x="3159900" y="212492"/>
                  <a:pt x="3166462" y="219055"/>
                  <a:pt x="3166462" y="226348"/>
                </a:cubicBezTo>
                <a:cubicBezTo>
                  <a:pt x="3166462" y="232911"/>
                  <a:pt x="3159900" y="238746"/>
                  <a:pt x="3152608" y="238746"/>
                </a:cubicBezTo>
                <a:cubicBezTo>
                  <a:pt x="3146043" y="238746"/>
                  <a:pt x="3140211" y="232911"/>
                  <a:pt x="3140211" y="226348"/>
                </a:cubicBezTo>
                <a:cubicBezTo>
                  <a:pt x="3140211" y="219055"/>
                  <a:pt x="3146043" y="212492"/>
                  <a:pt x="3152608" y="212492"/>
                </a:cubicBezTo>
                <a:close/>
                <a:moveTo>
                  <a:pt x="3081775" y="212492"/>
                </a:moveTo>
                <a:cubicBezTo>
                  <a:pt x="3089069" y="212492"/>
                  <a:pt x="3095628" y="219055"/>
                  <a:pt x="3095628" y="226348"/>
                </a:cubicBezTo>
                <a:cubicBezTo>
                  <a:pt x="3095628" y="232911"/>
                  <a:pt x="3089069" y="238746"/>
                  <a:pt x="3081775" y="238746"/>
                </a:cubicBezTo>
                <a:cubicBezTo>
                  <a:pt x="3073753" y="238746"/>
                  <a:pt x="3069375" y="232911"/>
                  <a:pt x="3069375" y="226348"/>
                </a:cubicBezTo>
                <a:cubicBezTo>
                  <a:pt x="3069375" y="219055"/>
                  <a:pt x="3073753" y="212492"/>
                  <a:pt x="3081775" y="212492"/>
                </a:cubicBezTo>
                <a:close/>
                <a:moveTo>
                  <a:pt x="3013720" y="212492"/>
                </a:moveTo>
                <a:cubicBezTo>
                  <a:pt x="3021310" y="212492"/>
                  <a:pt x="3028140" y="219055"/>
                  <a:pt x="3028140" y="226348"/>
                </a:cubicBezTo>
                <a:cubicBezTo>
                  <a:pt x="3028140" y="232911"/>
                  <a:pt x="3021310" y="238746"/>
                  <a:pt x="3013720" y="238746"/>
                </a:cubicBezTo>
                <a:cubicBezTo>
                  <a:pt x="3005373" y="238746"/>
                  <a:pt x="2998542" y="234370"/>
                  <a:pt x="2998542" y="226348"/>
                </a:cubicBezTo>
                <a:cubicBezTo>
                  <a:pt x="2998542" y="219055"/>
                  <a:pt x="3005373" y="212492"/>
                  <a:pt x="3013720" y="212492"/>
                </a:cubicBezTo>
                <a:close/>
                <a:moveTo>
                  <a:pt x="2942497" y="212492"/>
                </a:moveTo>
                <a:cubicBezTo>
                  <a:pt x="2951061" y="212492"/>
                  <a:pt x="2957293" y="219055"/>
                  <a:pt x="2957293" y="226348"/>
                </a:cubicBezTo>
                <a:cubicBezTo>
                  <a:pt x="2957293" y="234370"/>
                  <a:pt x="2951061" y="238746"/>
                  <a:pt x="2942497" y="238746"/>
                </a:cubicBezTo>
                <a:cubicBezTo>
                  <a:pt x="2934719" y="238746"/>
                  <a:pt x="2927716" y="234370"/>
                  <a:pt x="2927716" y="226348"/>
                </a:cubicBezTo>
                <a:cubicBezTo>
                  <a:pt x="2927716" y="219055"/>
                  <a:pt x="2934719" y="212492"/>
                  <a:pt x="2942497" y="212492"/>
                </a:cubicBezTo>
                <a:close/>
                <a:moveTo>
                  <a:pt x="2867363" y="212492"/>
                </a:moveTo>
                <a:cubicBezTo>
                  <a:pt x="2875389" y="212492"/>
                  <a:pt x="2879765" y="219055"/>
                  <a:pt x="2879765" y="226348"/>
                </a:cubicBezTo>
                <a:cubicBezTo>
                  <a:pt x="2879765" y="234370"/>
                  <a:pt x="2875389" y="238746"/>
                  <a:pt x="2867363" y="238746"/>
                </a:cubicBezTo>
                <a:cubicBezTo>
                  <a:pt x="2860073" y="238746"/>
                  <a:pt x="2853510" y="234370"/>
                  <a:pt x="2853510" y="226348"/>
                </a:cubicBezTo>
                <a:cubicBezTo>
                  <a:pt x="2853510" y="219055"/>
                  <a:pt x="2860073" y="212492"/>
                  <a:pt x="2867363" y="212492"/>
                </a:cubicBezTo>
                <a:close/>
                <a:moveTo>
                  <a:pt x="2796538" y="212492"/>
                </a:moveTo>
                <a:cubicBezTo>
                  <a:pt x="2803103" y="212492"/>
                  <a:pt x="2808934" y="219055"/>
                  <a:pt x="2808934" y="226348"/>
                </a:cubicBezTo>
                <a:cubicBezTo>
                  <a:pt x="2808934" y="234370"/>
                  <a:pt x="2803103" y="238746"/>
                  <a:pt x="2796538" y="238746"/>
                </a:cubicBezTo>
                <a:cubicBezTo>
                  <a:pt x="2789246" y="238746"/>
                  <a:pt x="2782680" y="234370"/>
                  <a:pt x="2782680" y="226348"/>
                </a:cubicBezTo>
                <a:cubicBezTo>
                  <a:pt x="2782680" y="219055"/>
                  <a:pt x="2789246" y="212492"/>
                  <a:pt x="2796538" y="212492"/>
                </a:cubicBezTo>
                <a:close/>
                <a:moveTo>
                  <a:pt x="2725698" y="212492"/>
                </a:moveTo>
                <a:cubicBezTo>
                  <a:pt x="2731538" y="212492"/>
                  <a:pt x="2738102" y="219055"/>
                  <a:pt x="2738102" y="226348"/>
                </a:cubicBezTo>
                <a:cubicBezTo>
                  <a:pt x="2738102" y="234370"/>
                  <a:pt x="2731538" y="238746"/>
                  <a:pt x="2725698" y="238746"/>
                </a:cubicBezTo>
                <a:cubicBezTo>
                  <a:pt x="2717686" y="238746"/>
                  <a:pt x="2711852" y="234370"/>
                  <a:pt x="2711852" y="226348"/>
                </a:cubicBezTo>
                <a:cubicBezTo>
                  <a:pt x="2711852" y="219055"/>
                  <a:pt x="2717686" y="212492"/>
                  <a:pt x="2725698" y="212492"/>
                </a:cubicBezTo>
                <a:close/>
                <a:moveTo>
                  <a:pt x="2653420" y="212492"/>
                </a:moveTo>
                <a:cubicBezTo>
                  <a:pt x="2660711" y="212492"/>
                  <a:pt x="2667273" y="219055"/>
                  <a:pt x="2667273" y="226348"/>
                </a:cubicBezTo>
                <a:cubicBezTo>
                  <a:pt x="2667273" y="234370"/>
                  <a:pt x="2660711" y="238746"/>
                  <a:pt x="2653420" y="238746"/>
                </a:cubicBezTo>
                <a:cubicBezTo>
                  <a:pt x="2646857" y="238746"/>
                  <a:pt x="2641021" y="234370"/>
                  <a:pt x="2641021" y="226348"/>
                </a:cubicBezTo>
                <a:cubicBezTo>
                  <a:pt x="2641021" y="219055"/>
                  <a:pt x="2646857" y="212492"/>
                  <a:pt x="2653420" y="212492"/>
                </a:cubicBezTo>
                <a:close/>
                <a:moveTo>
                  <a:pt x="2582586" y="212492"/>
                </a:moveTo>
                <a:cubicBezTo>
                  <a:pt x="2589878" y="212492"/>
                  <a:pt x="2596439" y="219055"/>
                  <a:pt x="2596439" y="226348"/>
                </a:cubicBezTo>
                <a:cubicBezTo>
                  <a:pt x="2596439" y="234370"/>
                  <a:pt x="2589878" y="238746"/>
                  <a:pt x="2582586" y="238746"/>
                </a:cubicBezTo>
                <a:cubicBezTo>
                  <a:pt x="2576024" y="238746"/>
                  <a:pt x="2570189" y="234370"/>
                  <a:pt x="2570189" y="226348"/>
                </a:cubicBezTo>
                <a:cubicBezTo>
                  <a:pt x="2570189" y="219055"/>
                  <a:pt x="2576024" y="212492"/>
                  <a:pt x="2582586" y="212492"/>
                </a:cubicBezTo>
                <a:close/>
                <a:moveTo>
                  <a:pt x="2511029" y="212492"/>
                </a:moveTo>
                <a:cubicBezTo>
                  <a:pt x="2519052" y="212492"/>
                  <a:pt x="2525616" y="219055"/>
                  <a:pt x="2525616" y="226348"/>
                </a:cubicBezTo>
                <a:cubicBezTo>
                  <a:pt x="2525616" y="234370"/>
                  <a:pt x="2519052" y="238746"/>
                  <a:pt x="2511029" y="238746"/>
                </a:cubicBezTo>
                <a:cubicBezTo>
                  <a:pt x="2503740" y="238746"/>
                  <a:pt x="2499364" y="234370"/>
                  <a:pt x="2499364" y="226348"/>
                </a:cubicBezTo>
                <a:cubicBezTo>
                  <a:pt x="2499364" y="219055"/>
                  <a:pt x="2503740" y="212492"/>
                  <a:pt x="2511029" y="212492"/>
                </a:cubicBezTo>
                <a:close/>
                <a:moveTo>
                  <a:pt x="2439946" y="212492"/>
                </a:moveTo>
                <a:cubicBezTo>
                  <a:pt x="2448505" y="212492"/>
                  <a:pt x="2454732" y="219055"/>
                  <a:pt x="2454732" y="226348"/>
                </a:cubicBezTo>
                <a:cubicBezTo>
                  <a:pt x="2454732" y="234370"/>
                  <a:pt x="2448505" y="238746"/>
                  <a:pt x="2439946" y="238746"/>
                </a:cubicBezTo>
                <a:cubicBezTo>
                  <a:pt x="2432163" y="238746"/>
                  <a:pt x="2425156" y="234370"/>
                  <a:pt x="2425156" y="226348"/>
                </a:cubicBezTo>
                <a:cubicBezTo>
                  <a:pt x="2425156" y="219055"/>
                  <a:pt x="2432163" y="212492"/>
                  <a:pt x="2439946" y="212492"/>
                </a:cubicBezTo>
                <a:close/>
                <a:moveTo>
                  <a:pt x="2369110" y="212492"/>
                </a:moveTo>
                <a:cubicBezTo>
                  <a:pt x="2377672" y="212492"/>
                  <a:pt x="2383900" y="219055"/>
                  <a:pt x="2383900" y="226348"/>
                </a:cubicBezTo>
                <a:cubicBezTo>
                  <a:pt x="2383900" y="234370"/>
                  <a:pt x="2377672" y="238746"/>
                  <a:pt x="2369110" y="238746"/>
                </a:cubicBezTo>
                <a:cubicBezTo>
                  <a:pt x="2361329" y="238746"/>
                  <a:pt x="2354323" y="234370"/>
                  <a:pt x="2354323" y="226348"/>
                </a:cubicBezTo>
                <a:cubicBezTo>
                  <a:pt x="2354323" y="219055"/>
                  <a:pt x="2361329" y="212492"/>
                  <a:pt x="2369110" y="212492"/>
                </a:cubicBezTo>
                <a:close/>
                <a:moveTo>
                  <a:pt x="2298283" y="212492"/>
                </a:moveTo>
                <a:cubicBezTo>
                  <a:pt x="2306842" y="212492"/>
                  <a:pt x="2313070" y="219497"/>
                  <a:pt x="2313070" y="227280"/>
                </a:cubicBezTo>
                <a:cubicBezTo>
                  <a:pt x="2313070" y="235842"/>
                  <a:pt x="2306842" y="242069"/>
                  <a:pt x="2298283" y="242069"/>
                </a:cubicBezTo>
                <a:cubicBezTo>
                  <a:pt x="2290497" y="242069"/>
                  <a:pt x="2283493" y="235842"/>
                  <a:pt x="2283493" y="227280"/>
                </a:cubicBezTo>
                <a:cubicBezTo>
                  <a:pt x="2283493" y="219497"/>
                  <a:pt x="2290497" y="212492"/>
                  <a:pt x="2298283" y="212492"/>
                </a:cubicBezTo>
                <a:close/>
                <a:moveTo>
                  <a:pt x="2226517" y="212492"/>
                </a:moveTo>
                <a:cubicBezTo>
                  <a:pt x="2234540" y="212492"/>
                  <a:pt x="2238916" y="219497"/>
                  <a:pt x="2238916" y="227280"/>
                </a:cubicBezTo>
                <a:cubicBezTo>
                  <a:pt x="2238916" y="235842"/>
                  <a:pt x="2234540" y="242069"/>
                  <a:pt x="2226517" y="242069"/>
                </a:cubicBezTo>
                <a:cubicBezTo>
                  <a:pt x="2218495" y="242069"/>
                  <a:pt x="2212659" y="235842"/>
                  <a:pt x="2212659" y="227280"/>
                </a:cubicBezTo>
                <a:cubicBezTo>
                  <a:pt x="2212659" y="219497"/>
                  <a:pt x="2218495" y="212492"/>
                  <a:pt x="2226517" y="212492"/>
                </a:cubicBezTo>
                <a:close/>
                <a:moveTo>
                  <a:pt x="2155683" y="212492"/>
                </a:moveTo>
                <a:cubicBezTo>
                  <a:pt x="2161519" y="212492"/>
                  <a:pt x="2168081" y="219497"/>
                  <a:pt x="2168081" y="227280"/>
                </a:cubicBezTo>
                <a:cubicBezTo>
                  <a:pt x="2168081" y="235842"/>
                  <a:pt x="2161519" y="242069"/>
                  <a:pt x="2155683" y="242069"/>
                </a:cubicBezTo>
                <a:cubicBezTo>
                  <a:pt x="2147663" y="242069"/>
                  <a:pt x="2141827" y="235842"/>
                  <a:pt x="2141827" y="227280"/>
                </a:cubicBezTo>
                <a:cubicBezTo>
                  <a:pt x="2141827" y="219497"/>
                  <a:pt x="2147663" y="212492"/>
                  <a:pt x="2155683" y="212492"/>
                </a:cubicBezTo>
                <a:close/>
                <a:moveTo>
                  <a:pt x="2084851" y="212492"/>
                </a:moveTo>
                <a:cubicBezTo>
                  <a:pt x="2090686" y="212492"/>
                  <a:pt x="2097249" y="219497"/>
                  <a:pt x="2097249" y="227280"/>
                </a:cubicBezTo>
                <a:cubicBezTo>
                  <a:pt x="2097249" y="235842"/>
                  <a:pt x="2090686" y="242069"/>
                  <a:pt x="2084851" y="242069"/>
                </a:cubicBezTo>
                <a:cubicBezTo>
                  <a:pt x="2076829" y="242069"/>
                  <a:pt x="2070995" y="235842"/>
                  <a:pt x="2070995" y="227280"/>
                </a:cubicBezTo>
                <a:cubicBezTo>
                  <a:pt x="2070995" y="219497"/>
                  <a:pt x="2076829" y="212492"/>
                  <a:pt x="2084851" y="212492"/>
                </a:cubicBezTo>
                <a:close/>
                <a:moveTo>
                  <a:pt x="2011835" y="212492"/>
                </a:moveTo>
                <a:cubicBezTo>
                  <a:pt x="2019855" y="212492"/>
                  <a:pt x="2026421" y="219497"/>
                  <a:pt x="2026421" y="227280"/>
                </a:cubicBezTo>
                <a:cubicBezTo>
                  <a:pt x="2026421" y="235842"/>
                  <a:pt x="2019855" y="242069"/>
                  <a:pt x="2011835" y="242069"/>
                </a:cubicBezTo>
                <a:cubicBezTo>
                  <a:pt x="2006003" y="242069"/>
                  <a:pt x="2000168" y="235842"/>
                  <a:pt x="2000168" y="227280"/>
                </a:cubicBezTo>
                <a:cubicBezTo>
                  <a:pt x="2000168" y="219497"/>
                  <a:pt x="2006003" y="212492"/>
                  <a:pt x="2011835" y="212492"/>
                </a:cubicBezTo>
                <a:close/>
                <a:moveTo>
                  <a:pt x="1938362" y="212492"/>
                </a:moveTo>
                <a:cubicBezTo>
                  <a:pt x="1946388" y="212492"/>
                  <a:pt x="1952222" y="219497"/>
                  <a:pt x="1952222" y="227280"/>
                </a:cubicBezTo>
                <a:cubicBezTo>
                  <a:pt x="1952222" y="235842"/>
                  <a:pt x="1946388" y="242069"/>
                  <a:pt x="1938362" y="242069"/>
                </a:cubicBezTo>
                <a:cubicBezTo>
                  <a:pt x="1932531" y="242069"/>
                  <a:pt x="1925971" y="235842"/>
                  <a:pt x="1925971" y="227280"/>
                </a:cubicBezTo>
                <a:cubicBezTo>
                  <a:pt x="1925971" y="219497"/>
                  <a:pt x="1931072" y="212492"/>
                  <a:pt x="1938362" y="212492"/>
                </a:cubicBezTo>
                <a:close/>
                <a:moveTo>
                  <a:pt x="1867530" y="212492"/>
                </a:moveTo>
                <a:cubicBezTo>
                  <a:pt x="1875550" y="212492"/>
                  <a:pt x="1881387" y="219497"/>
                  <a:pt x="1881387" y="227280"/>
                </a:cubicBezTo>
                <a:cubicBezTo>
                  <a:pt x="1881387" y="235842"/>
                  <a:pt x="1875550" y="242069"/>
                  <a:pt x="1867530" y="242069"/>
                </a:cubicBezTo>
                <a:cubicBezTo>
                  <a:pt x="1860238" y="242069"/>
                  <a:pt x="1855129" y="235842"/>
                  <a:pt x="1855129" y="227280"/>
                </a:cubicBezTo>
                <a:cubicBezTo>
                  <a:pt x="1855129" y="219497"/>
                  <a:pt x="1860238" y="212492"/>
                  <a:pt x="1867530" y="212492"/>
                </a:cubicBezTo>
                <a:close/>
                <a:moveTo>
                  <a:pt x="1799087" y="212492"/>
                </a:moveTo>
                <a:cubicBezTo>
                  <a:pt x="1807649" y="212492"/>
                  <a:pt x="1813879" y="219497"/>
                  <a:pt x="1813879" y="227280"/>
                </a:cubicBezTo>
                <a:cubicBezTo>
                  <a:pt x="1813879" y="235842"/>
                  <a:pt x="1807649" y="242069"/>
                  <a:pt x="1799087" y="242069"/>
                </a:cubicBezTo>
                <a:cubicBezTo>
                  <a:pt x="1790527" y="242069"/>
                  <a:pt x="1784303" y="235842"/>
                  <a:pt x="1784303" y="227280"/>
                </a:cubicBezTo>
                <a:cubicBezTo>
                  <a:pt x="1784303" y="219497"/>
                  <a:pt x="1790527" y="212492"/>
                  <a:pt x="1799087" y="212492"/>
                </a:cubicBezTo>
                <a:close/>
                <a:moveTo>
                  <a:pt x="1728262" y="212492"/>
                </a:moveTo>
                <a:cubicBezTo>
                  <a:pt x="1736828" y="212492"/>
                  <a:pt x="1743052" y="219497"/>
                  <a:pt x="1743052" y="227280"/>
                </a:cubicBezTo>
                <a:cubicBezTo>
                  <a:pt x="1743052" y="235842"/>
                  <a:pt x="1736828" y="242069"/>
                  <a:pt x="1728262" y="242069"/>
                </a:cubicBezTo>
                <a:cubicBezTo>
                  <a:pt x="1719700" y="242069"/>
                  <a:pt x="1713472" y="235842"/>
                  <a:pt x="1713472" y="227280"/>
                </a:cubicBezTo>
                <a:cubicBezTo>
                  <a:pt x="1713472" y="219497"/>
                  <a:pt x="1719700" y="212492"/>
                  <a:pt x="1728262" y="212492"/>
                </a:cubicBezTo>
                <a:close/>
                <a:moveTo>
                  <a:pt x="1656498" y="212492"/>
                </a:moveTo>
                <a:cubicBezTo>
                  <a:pt x="1663792" y="212492"/>
                  <a:pt x="1668900" y="219497"/>
                  <a:pt x="1668900" y="227280"/>
                </a:cubicBezTo>
                <a:cubicBezTo>
                  <a:pt x="1668900" y="235842"/>
                  <a:pt x="1663792" y="242069"/>
                  <a:pt x="1656498" y="242069"/>
                </a:cubicBezTo>
                <a:cubicBezTo>
                  <a:pt x="1648481" y="242069"/>
                  <a:pt x="1642655" y="235842"/>
                  <a:pt x="1642655" y="227280"/>
                </a:cubicBezTo>
                <a:cubicBezTo>
                  <a:pt x="1642655" y="219497"/>
                  <a:pt x="1648481" y="212492"/>
                  <a:pt x="1656498" y="212492"/>
                </a:cubicBezTo>
                <a:close/>
                <a:moveTo>
                  <a:pt x="1582299" y="212492"/>
                </a:moveTo>
                <a:cubicBezTo>
                  <a:pt x="1588134" y="212492"/>
                  <a:pt x="1594704" y="219497"/>
                  <a:pt x="1594704" y="227280"/>
                </a:cubicBezTo>
                <a:cubicBezTo>
                  <a:pt x="1594704" y="235842"/>
                  <a:pt x="1588134" y="242069"/>
                  <a:pt x="1582299" y="242069"/>
                </a:cubicBezTo>
                <a:cubicBezTo>
                  <a:pt x="1574277" y="242069"/>
                  <a:pt x="1568441" y="235842"/>
                  <a:pt x="1568441" y="227280"/>
                </a:cubicBezTo>
                <a:cubicBezTo>
                  <a:pt x="1568441" y="219497"/>
                  <a:pt x="1574277" y="212492"/>
                  <a:pt x="1582299" y="212492"/>
                </a:cubicBezTo>
                <a:close/>
                <a:moveTo>
                  <a:pt x="1512198" y="212492"/>
                </a:moveTo>
                <a:cubicBezTo>
                  <a:pt x="1518035" y="212492"/>
                  <a:pt x="1523867" y="219497"/>
                  <a:pt x="1523867" y="227280"/>
                </a:cubicBezTo>
                <a:cubicBezTo>
                  <a:pt x="1523867" y="235842"/>
                  <a:pt x="1518035" y="242069"/>
                  <a:pt x="1512198" y="242069"/>
                </a:cubicBezTo>
                <a:cubicBezTo>
                  <a:pt x="1504174" y="242069"/>
                  <a:pt x="1497612" y="235842"/>
                  <a:pt x="1497612" y="227280"/>
                </a:cubicBezTo>
                <a:cubicBezTo>
                  <a:pt x="1497612" y="219497"/>
                  <a:pt x="1504174" y="212492"/>
                  <a:pt x="1512198" y="212492"/>
                </a:cubicBezTo>
                <a:close/>
                <a:moveTo>
                  <a:pt x="1439173" y="212492"/>
                </a:moveTo>
                <a:cubicBezTo>
                  <a:pt x="1447191" y="212492"/>
                  <a:pt x="1453026" y="219497"/>
                  <a:pt x="1453026" y="227280"/>
                </a:cubicBezTo>
                <a:cubicBezTo>
                  <a:pt x="1453026" y="235842"/>
                  <a:pt x="1447191" y="242069"/>
                  <a:pt x="1439173" y="242069"/>
                </a:cubicBezTo>
                <a:cubicBezTo>
                  <a:pt x="1433339" y="242069"/>
                  <a:pt x="1426777" y="235842"/>
                  <a:pt x="1426777" y="227280"/>
                </a:cubicBezTo>
                <a:cubicBezTo>
                  <a:pt x="1426777" y="219497"/>
                  <a:pt x="1433339" y="212492"/>
                  <a:pt x="1439173" y="212492"/>
                </a:cubicBezTo>
                <a:close/>
                <a:moveTo>
                  <a:pt x="1368349" y="212492"/>
                </a:moveTo>
                <a:cubicBezTo>
                  <a:pt x="1376368" y="212492"/>
                  <a:pt x="1382203" y="219497"/>
                  <a:pt x="1382203" y="227280"/>
                </a:cubicBezTo>
                <a:cubicBezTo>
                  <a:pt x="1382203" y="235842"/>
                  <a:pt x="1376368" y="242069"/>
                  <a:pt x="1368349" y="242069"/>
                </a:cubicBezTo>
                <a:cubicBezTo>
                  <a:pt x="1362513" y="242069"/>
                  <a:pt x="1355950" y="235842"/>
                  <a:pt x="1355950" y="227280"/>
                </a:cubicBezTo>
                <a:cubicBezTo>
                  <a:pt x="1355950" y="219497"/>
                  <a:pt x="1362513" y="212492"/>
                  <a:pt x="1368349" y="212492"/>
                </a:cubicBezTo>
                <a:close/>
                <a:moveTo>
                  <a:pt x="1297520" y="212492"/>
                </a:moveTo>
                <a:cubicBezTo>
                  <a:pt x="1305540" y="212492"/>
                  <a:pt x="1311374" y="219497"/>
                  <a:pt x="1311374" y="227280"/>
                </a:cubicBezTo>
                <a:cubicBezTo>
                  <a:pt x="1311374" y="235842"/>
                  <a:pt x="1305540" y="242069"/>
                  <a:pt x="1297520" y="242069"/>
                </a:cubicBezTo>
                <a:cubicBezTo>
                  <a:pt x="1289498" y="242069"/>
                  <a:pt x="1285121" y="235842"/>
                  <a:pt x="1285121" y="227280"/>
                </a:cubicBezTo>
                <a:cubicBezTo>
                  <a:pt x="1285121" y="219497"/>
                  <a:pt x="1289498" y="212492"/>
                  <a:pt x="1297520" y="212492"/>
                </a:cubicBezTo>
                <a:close/>
                <a:moveTo>
                  <a:pt x="1225708" y="212492"/>
                </a:moveTo>
                <a:cubicBezTo>
                  <a:pt x="1233489" y="212492"/>
                  <a:pt x="1240496" y="219497"/>
                  <a:pt x="1240496" y="227280"/>
                </a:cubicBezTo>
                <a:cubicBezTo>
                  <a:pt x="1240496" y="235842"/>
                  <a:pt x="1233489" y="242069"/>
                  <a:pt x="1225708" y="242069"/>
                </a:cubicBezTo>
                <a:cubicBezTo>
                  <a:pt x="1217159" y="242069"/>
                  <a:pt x="1210934" y="235842"/>
                  <a:pt x="1210934" y="227280"/>
                </a:cubicBezTo>
                <a:cubicBezTo>
                  <a:pt x="1210934" y="219497"/>
                  <a:pt x="1217159" y="212492"/>
                  <a:pt x="1225708" y="212492"/>
                </a:cubicBezTo>
                <a:close/>
                <a:moveTo>
                  <a:pt x="1154891" y="212492"/>
                </a:moveTo>
                <a:cubicBezTo>
                  <a:pt x="1162674" y="212492"/>
                  <a:pt x="1169683" y="219497"/>
                  <a:pt x="1169683" y="227280"/>
                </a:cubicBezTo>
                <a:cubicBezTo>
                  <a:pt x="1169683" y="235842"/>
                  <a:pt x="1162674" y="242069"/>
                  <a:pt x="1154891" y="242069"/>
                </a:cubicBezTo>
                <a:cubicBezTo>
                  <a:pt x="1146329" y="242069"/>
                  <a:pt x="1140105" y="235842"/>
                  <a:pt x="1140105" y="227280"/>
                </a:cubicBezTo>
                <a:cubicBezTo>
                  <a:pt x="1140105" y="219497"/>
                  <a:pt x="1146329" y="212492"/>
                  <a:pt x="1154891" y="212492"/>
                </a:cubicBezTo>
                <a:close/>
                <a:moveTo>
                  <a:pt x="1084063" y="212492"/>
                </a:moveTo>
                <a:cubicBezTo>
                  <a:pt x="1091842" y="212492"/>
                  <a:pt x="1098847" y="219497"/>
                  <a:pt x="1098847" y="227280"/>
                </a:cubicBezTo>
                <a:cubicBezTo>
                  <a:pt x="1098847" y="235842"/>
                  <a:pt x="1091842" y="242069"/>
                  <a:pt x="1084063" y="242069"/>
                </a:cubicBezTo>
                <a:cubicBezTo>
                  <a:pt x="1075503" y="242069"/>
                  <a:pt x="1069276" y="235842"/>
                  <a:pt x="1069276" y="227280"/>
                </a:cubicBezTo>
                <a:cubicBezTo>
                  <a:pt x="1069276" y="219497"/>
                  <a:pt x="1075503" y="212492"/>
                  <a:pt x="1084063" y="212492"/>
                </a:cubicBezTo>
                <a:close/>
                <a:moveTo>
                  <a:pt x="3013723" y="141661"/>
                </a:moveTo>
                <a:cubicBezTo>
                  <a:pt x="3021310" y="141661"/>
                  <a:pt x="3028140" y="148224"/>
                  <a:pt x="3028140" y="155517"/>
                </a:cubicBezTo>
                <a:cubicBezTo>
                  <a:pt x="3028140" y="162080"/>
                  <a:pt x="3021310" y="167915"/>
                  <a:pt x="3013723" y="167915"/>
                </a:cubicBezTo>
                <a:cubicBezTo>
                  <a:pt x="3005376" y="167915"/>
                  <a:pt x="2998545" y="162080"/>
                  <a:pt x="2998545" y="155517"/>
                </a:cubicBezTo>
                <a:cubicBezTo>
                  <a:pt x="2998545" y="148224"/>
                  <a:pt x="3005376" y="141661"/>
                  <a:pt x="3013723" y="141661"/>
                </a:cubicBezTo>
                <a:close/>
                <a:moveTo>
                  <a:pt x="2942497" y="141661"/>
                </a:moveTo>
                <a:cubicBezTo>
                  <a:pt x="2951061" y="141661"/>
                  <a:pt x="2957293" y="148224"/>
                  <a:pt x="2957293" y="155517"/>
                </a:cubicBezTo>
                <a:cubicBezTo>
                  <a:pt x="2957293" y="162080"/>
                  <a:pt x="2951061" y="167915"/>
                  <a:pt x="2942497" y="167915"/>
                </a:cubicBezTo>
                <a:cubicBezTo>
                  <a:pt x="2934719" y="167915"/>
                  <a:pt x="2927716" y="162080"/>
                  <a:pt x="2927716" y="155517"/>
                </a:cubicBezTo>
                <a:cubicBezTo>
                  <a:pt x="2927716" y="148224"/>
                  <a:pt x="2934719" y="141661"/>
                  <a:pt x="2942497" y="141661"/>
                </a:cubicBezTo>
                <a:close/>
                <a:moveTo>
                  <a:pt x="2867363" y="141661"/>
                </a:moveTo>
                <a:cubicBezTo>
                  <a:pt x="2875389" y="141661"/>
                  <a:pt x="2879765" y="148224"/>
                  <a:pt x="2879765" y="155517"/>
                </a:cubicBezTo>
                <a:cubicBezTo>
                  <a:pt x="2879765" y="162080"/>
                  <a:pt x="2875389" y="167915"/>
                  <a:pt x="2867363" y="167915"/>
                </a:cubicBezTo>
                <a:cubicBezTo>
                  <a:pt x="2860073" y="167915"/>
                  <a:pt x="2853510" y="162080"/>
                  <a:pt x="2853510" y="155517"/>
                </a:cubicBezTo>
                <a:cubicBezTo>
                  <a:pt x="2853510" y="148224"/>
                  <a:pt x="2860073" y="141661"/>
                  <a:pt x="2867363" y="141661"/>
                </a:cubicBezTo>
                <a:close/>
                <a:moveTo>
                  <a:pt x="2796538" y="141661"/>
                </a:moveTo>
                <a:cubicBezTo>
                  <a:pt x="2803103" y="141661"/>
                  <a:pt x="2808940" y="148224"/>
                  <a:pt x="2808940" y="155517"/>
                </a:cubicBezTo>
                <a:cubicBezTo>
                  <a:pt x="2808940" y="162080"/>
                  <a:pt x="2803103" y="167915"/>
                  <a:pt x="2796538" y="167915"/>
                </a:cubicBezTo>
                <a:cubicBezTo>
                  <a:pt x="2789246" y="167915"/>
                  <a:pt x="2782683" y="162080"/>
                  <a:pt x="2782683" y="155517"/>
                </a:cubicBezTo>
                <a:cubicBezTo>
                  <a:pt x="2782683" y="148224"/>
                  <a:pt x="2789246" y="141661"/>
                  <a:pt x="2796538" y="141661"/>
                </a:cubicBezTo>
                <a:close/>
                <a:moveTo>
                  <a:pt x="2725703" y="141661"/>
                </a:moveTo>
                <a:cubicBezTo>
                  <a:pt x="2731538" y="141661"/>
                  <a:pt x="2738105" y="148224"/>
                  <a:pt x="2738105" y="155517"/>
                </a:cubicBezTo>
                <a:cubicBezTo>
                  <a:pt x="2738105" y="162080"/>
                  <a:pt x="2731538" y="167915"/>
                  <a:pt x="2725703" y="167915"/>
                </a:cubicBezTo>
                <a:cubicBezTo>
                  <a:pt x="2717686" y="167915"/>
                  <a:pt x="2711852" y="162080"/>
                  <a:pt x="2711852" y="155517"/>
                </a:cubicBezTo>
                <a:cubicBezTo>
                  <a:pt x="2711852" y="148224"/>
                  <a:pt x="2717686" y="141661"/>
                  <a:pt x="2725703" y="141661"/>
                </a:cubicBezTo>
                <a:close/>
                <a:moveTo>
                  <a:pt x="2653420" y="141661"/>
                </a:moveTo>
                <a:cubicBezTo>
                  <a:pt x="2660711" y="141661"/>
                  <a:pt x="2667273" y="148224"/>
                  <a:pt x="2667273" y="155517"/>
                </a:cubicBezTo>
                <a:cubicBezTo>
                  <a:pt x="2667273" y="162080"/>
                  <a:pt x="2660711" y="167915"/>
                  <a:pt x="2653420" y="167915"/>
                </a:cubicBezTo>
                <a:cubicBezTo>
                  <a:pt x="2646857" y="167915"/>
                  <a:pt x="2641021" y="162080"/>
                  <a:pt x="2641021" y="155517"/>
                </a:cubicBezTo>
                <a:cubicBezTo>
                  <a:pt x="2641021" y="148224"/>
                  <a:pt x="2646857" y="141661"/>
                  <a:pt x="2653420" y="141661"/>
                </a:cubicBezTo>
                <a:close/>
                <a:moveTo>
                  <a:pt x="2582586" y="141661"/>
                </a:moveTo>
                <a:cubicBezTo>
                  <a:pt x="2589878" y="141661"/>
                  <a:pt x="2596442" y="148224"/>
                  <a:pt x="2596442" y="155517"/>
                </a:cubicBezTo>
                <a:cubicBezTo>
                  <a:pt x="2596442" y="162080"/>
                  <a:pt x="2589878" y="167915"/>
                  <a:pt x="2582586" y="167915"/>
                </a:cubicBezTo>
                <a:cubicBezTo>
                  <a:pt x="2576024" y="167915"/>
                  <a:pt x="2570189" y="162080"/>
                  <a:pt x="2570189" y="155517"/>
                </a:cubicBezTo>
                <a:cubicBezTo>
                  <a:pt x="2570189" y="148224"/>
                  <a:pt x="2576024" y="141661"/>
                  <a:pt x="2582586" y="141661"/>
                </a:cubicBezTo>
                <a:close/>
                <a:moveTo>
                  <a:pt x="2511034" y="141661"/>
                </a:moveTo>
                <a:cubicBezTo>
                  <a:pt x="2519052" y="141661"/>
                  <a:pt x="2525616" y="148224"/>
                  <a:pt x="2525616" y="155517"/>
                </a:cubicBezTo>
                <a:cubicBezTo>
                  <a:pt x="2525616" y="162080"/>
                  <a:pt x="2519052" y="167915"/>
                  <a:pt x="2511034" y="167915"/>
                </a:cubicBezTo>
                <a:cubicBezTo>
                  <a:pt x="2503743" y="167915"/>
                  <a:pt x="2499364" y="162080"/>
                  <a:pt x="2499364" y="155517"/>
                </a:cubicBezTo>
                <a:cubicBezTo>
                  <a:pt x="2499364" y="148224"/>
                  <a:pt x="2503743" y="141661"/>
                  <a:pt x="2511034" y="141661"/>
                </a:cubicBezTo>
                <a:close/>
                <a:moveTo>
                  <a:pt x="2439946" y="141661"/>
                </a:moveTo>
                <a:cubicBezTo>
                  <a:pt x="2448505" y="141661"/>
                  <a:pt x="2454734" y="148224"/>
                  <a:pt x="2454734" y="155517"/>
                </a:cubicBezTo>
                <a:cubicBezTo>
                  <a:pt x="2454734" y="162080"/>
                  <a:pt x="2448505" y="167915"/>
                  <a:pt x="2439946" y="167915"/>
                </a:cubicBezTo>
                <a:cubicBezTo>
                  <a:pt x="2432165" y="167915"/>
                  <a:pt x="2425159" y="162080"/>
                  <a:pt x="2425159" y="155517"/>
                </a:cubicBezTo>
                <a:cubicBezTo>
                  <a:pt x="2425159" y="148224"/>
                  <a:pt x="2432165" y="141661"/>
                  <a:pt x="2439946" y="141661"/>
                </a:cubicBezTo>
                <a:close/>
                <a:moveTo>
                  <a:pt x="2369114" y="141661"/>
                </a:moveTo>
                <a:cubicBezTo>
                  <a:pt x="2377674" y="141661"/>
                  <a:pt x="2383900" y="148224"/>
                  <a:pt x="2383900" y="155517"/>
                </a:cubicBezTo>
                <a:cubicBezTo>
                  <a:pt x="2383900" y="162080"/>
                  <a:pt x="2377674" y="167915"/>
                  <a:pt x="2369114" y="167915"/>
                </a:cubicBezTo>
                <a:cubicBezTo>
                  <a:pt x="2361331" y="167915"/>
                  <a:pt x="2354323" y="163539"/>
                  <a:pt x="2354323" y="155517"/>
                </a:cubicBezTo>
                <a:cubicBezTo>
                  <a:pt x="2354323" y="148224"/>
                  <a:pt x="2361331" y="141661"/>
                  <a:pt x="2369114" y="141661"/>
                </a:cubicBezTo>
                <a:close/>
                <a:moveTo>
                  <a:pt x="2298283" y="141661"/>
                </a:moveTo>
                <a:cubicBezTo>
                  <a:pt x="2306842" y="141661"/>
                  <a:pt x="2313070" y="148224"/>
                  <a:pt x="2313070" y="155517"/>
                </a:cubicBezTo>
                <a:cubicBezTo>
                  <a:pt x="2313070" y="163539"/>
                  <a:pt x="2306842" y="167915"/>
                  <a:pt x="2298283" y="167915"/>
                </a:cubicBezTo>
                <a:cubicBezTo>
                  <a:pt x="2290497" y="167915"/>
                  <a:pt x="2283493" y="163539"/>
                  <a:pt x="2283493" y="155517"/>
                </a:cubicBezTo>
                <a:cubicBezTo>
                  <a:pt x="2283493" y="148224"/>
                  <a:pt x="2290497" y="141661"/>
                  <a:pt x="2298283" y="141661"/>
                </a:cubicBezTo>
                <a:close/>
                <a:moveTo>
                  <a:pt x="2226517" y="141661"/>
                </a:moveTo>
                <a:cubicBezTo>
                  <a:pt x="2234542" y="141661"/>
                  <a:pt x="2238916" y="148224"/>
                  <a:pt x="2238916" y="155517"/>
                </a:cubicBezTo>
                <a:cubicBezTo>
                  <a:pt x="2238916" y="163539"/>
                  <a:pt x="2234542" y="167915"/>
                  <a:pt x="2226517" y="167915"/>
                </a:cubicBezTo>
                <a:cubicBezTo>
                  <a:pt x="2218495" y="167915"/>
                  <a:pt x="2212659" y="163539"/>
                  <a:pt x="2212659" y="155517"/>
                </a:cubicBezTo>
                <a:cubicBezTo>
                  <a:pt x="2212659" y="148224"/>
                  <a:pt x="2218495" y="141661"/>
                  <a:pt x="2226517" y="141661"/>
                </a:cubicBezTo>
                <a:close/>
                <a:moveTo>
                  <a:pt x="2155683" y="141661"/>
                </a:moveTo>
                <a:cubicBezTo>
                  <a:pt x="2161520" y="141661"/>
                  <a:pt x="2168084" y="148224"/>
                  <a:pt x="2168084" y="155517"/>
                </a:cubicBezTo>
                <a:cubicBezTo>
                  <a:pt x="2168084" y="163539"/>
                  <a:pt x="2161520" y="167915"/>
                  <a:pt x="2155683" y="167915"/>
                </a:cubicBezTo>
                <a:cubicBezTo>
                  <a:pt x="2147663" y="167915"/>
                  <a:pt x="2141827" y="163539"/>
                  <a:pt x="2141827" y="155517"/>
                </a:cubicBezTo>
                <a:cubicBezTo>
                  <a:pt x="2141827" y="148224"/>
                  <a:pt x="2147663" y="141661"/>
                  <a:pt x="2155683" y="141661"/>
                </a:cubicBezTo>
                <a:close/>
                <a:moveTo>
                  <a:pt x="2084851" y="141661"/>
                </a:moveTo>
                <a:cubicBezTo>
                  <a:pt x="2090686" y="141661"/>
                  <a:pt x="2097249" y="148224"/>
                  <a:pt x="2097249" y="155517"/>
                </a:cubicBezTo>
                <a:cubicBezTo>
                  <a:pt x="2097249" y="163539"/>
                  <a:pt x="2090686" y="167915"/>
                  <a:pt x="2084851" y="167915"/>
                </a:cubicBezTo>
                <a:cubicBezTo>
                  <a:pt x="2076829" y="167915"/>
                  <a:pt x="2070995" y="163539"/>
                  <a:pt x="2070995" y="155517"/>
                </a:cubicBezTo>
                <a:cubicBezTo>
                  <a:pt x="2070995" y="148224"/>
                  <a:pt x="2076829" y="141661"/>
                  <a:pt x="2084851" y="141661"/>
                </a:cubicBezTo>
                <a:close/>
                <a:moveTo>
                  <a:pt x="2011835" y="141661"/>
                </a:moveTo>
                <a:cubicBezTo>
                  <a:pt x="2019855" y="141661"/>
                  <a:pt x="2026421" y="148224"/>
                  <a:pt x="2026421" y="155517"/>
                </a:cubicBezTo>
                <a:cubicBezTo>
                  <a:pt x="2026421" y="163539"/>
                  <a:pt x="2019855" y="167915"/>
                  <a:pt x="2011835" y="167915"/>
                </a:cubicBezTo>
                <a:cubicBezTo>
                  <a:pt x="2006003" y="167915"/>
                  <a:pt x="2000168" y="163539"/>
                  <a:pt x="2000168" y="155517"/>
                </a:cubicBezTo>
                <a:cubicBezTo>
                  <a:pt x="2000168" y="148224"/>
                  <a:pt x="2006003" y="141661"/>
                  <a:pt x="2011835" y="141661"/>
                </a:cubicBezTo>
                <a:close/>
                <a:moveTo>
                  <a:pt x="1938365" y="141661"/>
                </a:moveTo>
                <a:cubicBezTo>
                  <a:pt x="1946388" y="141661"/>
                  <a:pt x="1952222" y="148224"/>
                  <a:pt x="1952222" y="155517"/>
                </a:cubicBezTo>
                <a:cubicBezTo>
                  <a:pt x="1952222" y="163539"/>
                  <a:pt x="1946388" y="167915"/>
                  <a:pt x="1938365" y="167915"/>
                </a:cubicBezTo>
                <a:cubicBezTo>
                  <a:pt x="1931072" y="167915"/>
                  <a:pt x="1925971" y="163539"/>
                  <a:pt x="1925971" y="155517"/>
                </a:cubicBezTo>
                <a:cubicBezTo>
                  <a:pt x="1925971" y="148224"/>
                  <a:pt x="1931072" y="141661"/>
                  <a:pt x="1938365" y="141661"/>
                </a:cubicBezTo>
                <a:close/>
                <a:moveTo>
                  <a:pt x="1869922" y="141661"/>
                </a:moveTo>
                <a:cubicBezTo>
                  <a:pt x="1878483" y="141661"/>
                  <a:pt x="1884712" y="148224"/>
                  <a:pt x="1884712" y="155517"/>
                </a:cubicBezTo>
                <a:cubicBezTo>
                  <a:pt x="1884712" y="163539"/>
                  <a:pt x="1878483" y="167915"/>
                  <a:pt x="1869922" y="167915"/>
                </a:cubicBezTo>
                <a:cubicBezTo>
                  <a:pt x="1862138" y="167915"/>
                  <a:pt x="1855131" y="163539"/>
                  <a:pt x="1855131" y="155517"/>
                </a:cubicBezTo>
                <a:cubicBezTo>
                  <a:pt x="1855131" y="148224"/>
                  <a:pt x="1862138" y="141661"/>
                  <a:pt x="1869922" y="141661"/>
                </a:cubicBezTo>
                <a:close/>
                <a:moveTo>
                  <a:pt x="1799087" y="141661"/>
                </a:moveTo>
                <a:cubicBezTo>
                  <a:pt x="1807649" y="141661"/>
                  <a:pt x="1813879" y="148224"/>
                  <a:pt x="1813879" y="155517"/>
                </a:cubicBezTo>
                <a:cubicBezTo>
                  <a:pt x="1813879" y="163539"/>
                  <a:pt x="1807649" y="167915"/>
                  <a:pt x="1799087" y="167915"/>
                </a:cubicBezTo>
                <a:cubicBezTo>
                  <a:pt x="1790527" y="167915"/>
                  <a:pt x="1784303" y="163539"/>
                  <a:pt x="1784303" y="155517"/>
                </a:cubicBezTo>
                <a:cubicBezTo>
                  <a:pt x="1784303" y="148224"/>
                  <a:pt x="1790527" y="141661"/>
                  <a:pt x="1799087" y="141661"/>
                </a:cubicBezTo>
                <a:close/>
                <a:moveTo>
                  <a:pt x="1728262" y="141661"/>
                </a:moveTo>
                <a:cubicBezTo>
                  <a:pt x="1736828" y="141661"/>
                  <a:pt x="1743052" y="148224"/>
                  <a:pt x="1743052" y="155517"/>
                </a:cubicBezTo>
                <a:cubicBezTo>
                  <a:pt x="1743052" y="163539"/>
                  <a:pt x="1736828" y="167915"/>
                  <a:pt x="1728262" y="167915"/>
                </a:cubicBezTo>
                <a:cubicBezTo>
                  <a:pt x="1719700" y="167915"/>
                  <a:pt x="1713474" y="163539"/>
                  <a:pt x="1713474" y="155517"/>
                </a:cubicBezTo>
                <a:cubicBezTo>
                  <a:pt x="1713474" y="148224"/>
                  <a:pt x="1719700" y="141661"/>
                  <a:pt x="1728262" y="141661"/>
                </a:cubicBezTo>
                <a:close/>
                <a:moveTo>
                  <a:pt x="1656501" y="141661"/>
                </a:moveTo>
                <a:cubicBezTo>
                  <a:pt x="1663792" y="141661"/>
                  <a:pt x="1668900" y="148666"/>
                  <a:pt x="1668900" y="156450"/>
                </a:cubicBezTo>
                <a:cubicBezTo>
                  <a:pt x="1668900" y="165012"/>
                  <a:pt x="1663792" y="171239"/>
                  <a:pt x="1656501" y="171239"/>
                </a:cubicBezTo>
                <a:cubicBezTo>
                  <a:pt x="1648481" y="171239"/>
                  <a:pt x="1642655" y="165012"/>
                  <a:pt x="1642655" y="156450"/>
                </a:cubicBezTo>
                <a:cubicBezTo>
                  <a:pt x="1642655" y="148666"/>
                  <a:pt x="1648481" y="141661"/>
                  <a:pt x="1656501" y="141661"/>
                </a:cubicBezTo>
                <a:close/>
                <a:moveTo>
                  <a:pt x="1582299" y="141661"/>
                </a:moveTo>
                <a:cubicBezTo>
                  <a:pt x="1588134" y="141661"/>
                  <a:pt x="1594704" y="148666"/>
                  <a:pt x="1594704" y="156450"/>
                </a:cubicBezTo>
                <a:cubicBezTo>
                  <a:pt x="1594704" y="165012"/>
                  <a:pt x="1588134" y="171239"/>
                  <a:pt x="1582299" y="171239"/>
                </a:cubicBezTo>
                <a:cubicBezTo>
                  <a:pt x="1574277" y="171239"/>
                  <a:pt x="1568444" y="165012"/>
                  <a:pt x="1568444" y="156450"/>
                </a:cubicBezTo>
                <a:cubicBezTo>
                  <a:pt x="1568444" y="148666"/>
                  <a:pt x="1574277" y="141661"/>
                  <a:pt x="1582299" y="141661"/>
                </a:cubicBezTo>
                <a:close/>
                <a:moveTo>
                  <a:pt x="1512199" y="141661"/>
                </a:moveTo>
                <a:cubicBezTo>
                  <a:pt x="1518035" y="141661"/>
                  <a:pt x="1523867" y="148666"/>
                  <a:pt x="1523867" y="156450"/>
                </a:cubicBezTo>
                <a:cubicBezTo>
                  <a:pt x="1523867" y="165012"/>
                  <a:pt x="1518035" y="171239"/>
                  <a:pt x="1512199" y="171239"/>
                </a:cubicBezTo>
                <a:cubicBezTo>
                  <a:pt x="1504174" y="171239"/>
                  <a:pt x="1497612" y="165012"/>
                  <a:pt x="1497612" y="156450"/>
                </a:cubicBezTo>
                <a:cubicBezTo>
                  <a:pt x="1497612" y="148666"/>
                  <a:pt x="1504174" y="141661"/>
                  <a:pt x="1512199" y="141661"/>
                </a:cubicBezTo>
                <a:close/>
                <a:moveTo>
                  <a:pt x="1439173" y="141661"/>
                </a:moveTo>
                <a:cubicBezTo>
                  <a:pt x="1447191" y="141661"/>
                  <a:pt x="1453026" y="148666"/>
                  <a:pt x="1453026" y="156450"/>
                </a:cubicBezTo>
                <a:cubicBezTo>
                  <a:pt x="1453026" y="165012"/>
                  <a:pt x="1447191" y="171239"/>
                  <a:pt x="1439173" y="171239"/>
                </a:cubicBezTo>
                <a:cubicBezTo>
                  <a:pt x="1433339" y="171239"/>
                  <a:pt x="1426777" y="165012"/>
                  <a:pt x="1426777" y="156450"/>
                </a:cubicBezTo>
                <a:cubicBezTo>
                  <a:pt x="1426777" y="148666"/>
                  <a:pt x="1433339" y="141661"/>
                  <a:pt x="1439173" y="141661"/>
                </a:cubicBezTo>
                <a:close/>
                <a:moveTo>
                  <a:pt x="1368349" y="141661"/>
                </a:moveTo>
                <a:cubicBezTo>
                  <a:pt x="1376368" y="141661"/>
                  <a:pt x="1382203" y="148666"/>
                  <a:pt x="1382203" y="156450"/>
                </a:cubicBezTo>
                <a:cubicBezTo>
                  <a:pt x="1382203" y="165012"/>
                  <a:pt x="1376368" y="171239"/>
                  <a:pt x="1368349" y="171239"/>
                </a:cubicBezTo>
                <a:cubicBezTo>
                  <a:pt x="1362516" y="171239"/>
                  <a:pt x="1355953" y="165012"/>
                  <a:pt x="1355953" y="156450"/>
                </a:cubicBezTo>
                <a:cubicBezTo>
                  <a:pt x="1355953" y="148666"/>
                  <a:pt x="1362516" y="141661"/>
                  <a:pt x="1368349" y="141661"/>
                </a:cubicBezTo>
                <a:close/>
                <a:moveTo>
                  <a:pt x="1297520" y="141661"/>
                </a:moveTo>
                <a:cubicBezTo>
                  <a:pt x="1305540" y="141661"/>
                  <a:pt x="1311374" y="148666"/>
                  <a:pt x="1311374" y="156450"/>
                </a:cubicBezTo>
                <a:cubicBezTo>
                  <a:pt x="1311374" y="165012"/>
                  <a:pt x="1305540" y="171239"/>
                  <a:pt x="1297520" y="171239"/>
                </a:cubicBezTo>
                <a:cubicBezTo>
                  <a:pt x="1289498" y="171239"/>
                  <a:pt x="1285121" y="165012"/>
                  <a:pt x="1285121" y="156450"/>
                </a:cubicBezTo>
                <a:cubicBezTo>
                  <a:pt x="1285121" y="148666"/>
                  <a:pt x="1289498" y="141661"/>
                  <a:pt x="1297520" y="141661"/>
                </a:cubicBezTo>
                <a:close/>
                <a:moveTo>
                  <a:pt x="2796538" y="70831"/>
                </a:moveTo>
                <a:cubicBezTo>
                  <a:pt x="2803103" y="70831"/>
                  <a:pt x="2808940" y="76665"/>
                  <a:pt x="2808940" y="84687"/>
                </a:cubicBezTo>
                <a:cubicBezTo>
                  <a:pt x="2808940" y="90521"/>
                  <a:pt x="2803103" y="97085"/>
                  <a:pt x="2796538" y="97085"/>
                </a:cubicBezTo>
                <a:cubicBezTo>
                  <a:pt x="2789246" y="97085"/>
                  <a:pt x="2782683" y="90521"/>
                  <a:pt x="2782683" y="84687"/>
                </a:cubicBezTo>
                <a:cubicBezTo>
                  <a:pt x="2782683" y="76665"/>
                  <a:pt x="2789246" y="70831"/>
                  <a:pt x="2796538" y="70831"/>
                </a:cubicBezTo>
                <a:close/>
                <a:moveTo>
                  <a:pt x="2725703" y="70831"/>
                </a:moveTo>
                <a:cubicBezTo>
                  <a:pt x="2731538" y="70831"/>
                  <a:pt x="2738105" y="76665"/>
                  <a:pt x="2738105" y="84687"/>
                </a:cubicBezTo>
                <a:cubicBezTo>
                  <a:pt x="2738105" y="90521"/>
                  <a:pt x="2731538" y="97085"/>
                  <a:pt x="2725703" y="97085"/>
                </a:cubicBezTo>
                <a:cubicBezTo>
                  <a:pt x="2717686" y="97085"/>
                  <a:pt x="2711852" y="90521"/>
                  <a:pt x="2711852" y="84687"/>
                </a:cubicBezTo>
                <a:cubicBezTo>
                  <a:pt x="2711852" y="76665"/>
                  <a:pt x="2717686" y="70831"/>
                  <a:pt x="2725703" y="70831"/>
                </a:cubicBezTo>
                <a:close/>
                <a:moveTo>
                  <a:pt x="2653420" y="70831"/>
                </a:moveTo>
                <a:cubicBezTo>
                  <a:pt x="2660711" y="70831"/>
                  <a:pt x="2667273" y="76665"/>
                  <a:pt x="2667273" y="84687"/>
                </a:cubicBezTo>
                <a:cubicBezTo>
                  <a:pt x="2667273" y="90521"/>
                  <a:pt x="2660711" y="97085"/>
                  <a:pt x="2653420" y="97085"/>
                </a:cubicBezTo>
                <a:cubicBezTo>
                  <a:pt x="2646857" y="97085"/>
                  <a:pt x="2641021" y="90521"/>
                  <a:pt x="2641021" y="84687"/>
                </a:cubicBezTo>
                <a:cubicBezTo>
                  <a:pt x="2641021" y="76665"/>
                  <a:pt x="2646857" y="70831"/>
                  <a:pt x="2653420" y="70831"/>
                </a:cubicBezTo>
                <a:close/>
                <a:moveTo>
                  <a:pt x="2582586" y="70831"/>
                </a:moveTo>
                <a:cubicBezTo>
                  <a:pt x="2589878" y="70831"/>
                  <a:pt x="2596442" y="76665"/>
                  <a:pt x="2596442" y="84687"/>
                </a:cubicBezTo>
                <a:cubicBezTo>
                  <a:pt x="2596442" y="90521"/>
                  <a:pt x="2589878" y="97085"/>
                  <a:pt x="2582586" y="97085"/>
                </a:cubicBezTo>
                <a:cubicBezTo>
                  <a:pt x="2576024" y="97085"/>
                  <a:pt x="2570189" y="90521"/>
                  <a:pt x="2570189" y="84687"/>
                </a:cubicBezTo>
                <a:cubicBezTo>
                  <a:pt x="2570189" y="76665"/>
                  <a:pt x="2576024" y="70831"/>
                  <a:pt x="2582586" y="70831"/>
                </a:cubicBezTo>
                <a:close/>
                <a:moveTo>
                  <a:pt x="2511034" y="70831"/>
                </a:moveTo>
                <a:cubicBezTo>
                  <a:pt x="2519052" y="70831"/>
                  <a:pt x="2525616" y="76665"/>
                  <a:pt x="2525616" y="84687"/>
                </a:cubicBezTo>
                <a:cubicBezTo>
                  <a:pt x="2525616" y="90521"/>
                  <a:pt x="2519052" y="97085"/>
                  <a:pt x="2511034" y="97085"/>
                </a:cubicBezTo>
                <a:cubicBezTo>
                  <a:pt x="2503743" y="97085"/>
                  <a:pt x="2499364" y="90521"/>
                  <a:pt x="2499364" y="84687"/>
                </a:cubicBezTo>
                <a:cubicBezTo>
                  <a:pt x="2499364" y="76665"/>
                  <a:pt x="2503743" y="70831"/>
                  <a:pt x="2511034" y="70831"/>
                </a:cubicBezTo>
                <a:close/>
                <a:moveTo>
                  <a:pt x="2439946" y="70831"/>
                </a:moveTo>
                <a:cubicBezTo>
                  <a:pt x="2448505" y="70831"/>
                  <a:pt x="2454737" y="76665"/>
                  <a:pt x="2454737" y="84687"/>
                </a:cubicBezTo>
                <a:cubicBezTo>
                  <a:pt x="2454737" y="90521"/>
                  <a:pt x="2448505" y="97085"/>
                  <a:pt x="2439946" y="97085"/>
                </a:cubicBezTo>
                <a:cubicBezTo>
                  <a:pt x="2432165" y="97085"/>
                  <a:pt x="2425159" y="90521"/>
                  <a:pt x="2425159" y="84687"/>
                </a:cubicBezTo>
                <a:cubicBezTo>
                  <a:pt x="2425159" y="76665"/>
                  <a:pt x="2432165" y="70831"/>
                  <a:pt x="2439946" y="70831"/>
                </a:cubicBezTo>
                <a:close/>
                <a:moveTo>
                  <a:pt x="2369114" y="70831"/>
                </a:moveTo>
                <a:cubicBezTo>
                  <a:pt x="2377674" y="70831"/>
                  <a:pt x="2383900" y="76665"/>
                  <a:pt x="2383900" y="84687"/>
                </a:cubicBezTo>
                <a:cubicBezTo>
                  <a:pt x="2383900" y="90521"/>
                  <a:pt x="2377674" y="97085"/>
                  <a:pt x="2369114" y="97085"/>
                </a:cubicBezTo>
                <a:cubicBezTo>
                  <a:pt x="2361331" y="97085"/>
                  <a:pt x="2354323" y="90521"/>
                  <a:pt x="2354323" y="84687"/>
                </a:cubicBezTo>
                <a:cubicBezTo>
                  <a:pt x="2354323" y="76665"/>
                  <a:pt x="2361331" y="70831"/>
                  <a:pt x="2369114" y="70831"/>
                </a:cubicBezTo>
                <a:close/>
                <a:moveTo>
                  <a:pt x="2298283" y="70831"/>
                </a:moveTo>
                <a:cubicBezTo>
                  <a:pt x="2306842" y="70831"/>
                  <a:pt x="2313070" y="76665"/>
                  <a:pt x="2313070" y="84687"/>
                </a:cubicBezTo>
                <a:cubicBezTo>
                  <a:pt x="2313070" y="90521"/>
                  <a:pt x="2306842" y="97085"/>
                  <a:pt x="2298283" y="97085"/>
                </a:cubicBezTo>
                <a:cubicBezTo>
                  <a:pt x="2290497" y="97085"/>
                  <a:pt x="2283493" y="90521"/>
                  <a:pt x="2283493" y="84687"/>
                </a:cubicBezTo>
                <a:cubicBezTo>
                  <a:pt x="2283493" y="76665"/>
                  <a:pt x="2290497" y="70831"/>
                  <a:pt x="2298283" y="70831"/>
                </a:cubicBezTo>
                <a:close/>
                <a:moveTo>
                  <a:pt x="2226517" y="70831"/>
                </a:moveTo>
                <a:cubicBezTo>
                  <a:pt x="2234542" y="70831"/>
                  <a:pt x="2238916" y="76665"/>
                  <a:pt x="2238916" y="84687"/>
                </a:cubicBezTo>
                <a:cubicBezTo>
                  <a:pt x="2238916" y="90521"/>
                  <a:pt x="2234542" y="97085"/>
                  <a:pt x="2226517" y="97085"/>
                </a:cubicBezTo>
                <a:cubicBezTo>
                  <a:pt x="2218495" y="97085"/>
                  <a:pt x="2212659" y="90521"/>
                  <a:pt x="2212659" y="84687"/>
                </a:cubicBezTo>
                <a:cubicBezTo>
                  <a:pt x="2212659" y="76665"/>
                  <a:pt x="2218495" y="70831"/>
                  <a:pt x="2226517" y="70831"/>
                </a:cubicBezTo>
                <a:close/>
                <a:moveTo>
                  <a:pt x="2155683" y="70831"/>
                </a:moveTo>
                <a:cubicBezTo>
                  <a:pt x="2161520" y="70831"/>
                  <a:pt x="2168084" y="76665"/>
                  <a:pt x="2168084" y="84687"/>
                </a:cubicBezTo>
                <a:cubicBezTo>
                  <a:pt x="2168084" y="90521"/>
                  <a:pt x="2161520" y="97085"/>
                  <a:pt x="2155683" y="97085"/>
                </a:cubicBezTo>
                <a:cubicBezTo>
                  <a:pt x="2147663" y="97085"/>
                  <a:pt x="2141827" y="90521"/>
                  <a:pt x="2141827" y="84687"/>
                </a:cubicBezTo>
                <a:cubicBezTo>
                  <a:pt x="2141827" y="76665"/>
                  <a:pt x="2147663" y="70831"/>
                  <a:pt x="2155683" y="70831"/>
                </a:cubicBezTo>
                <a:close/>
                <a:moveTo>
                  <a:pt x="2083393" y="70831"/>
                </a:moveTo>
                <a:cubicBezTo>
                  <a:pt x="2090686" y="70831"/>
                  <a:pt x="2097249" y="76665"/>
                  <a:pt x="2097249" y="84687"/>
                </a:cubicBezTo>
                <a:cubicBezTo>
                  <a:pt x="2097249" y="90521"/>
                  <a:pt x="2090686" y="97085"/>
                  <a:pt x="2083393" y="97085"/>
                </a:cubicBezTo>
                <a:cubicBezTo>
                  <a:pt x="2076829" y="97085"/>
                  <a:pt x="2070995" y="90521"/>
                  <a:pt x="2070995" y="84687"/>
                </a:cubicBezTo>
                <a:cubicBezTo>
                  <a:pt x="2070995" y="76665"/>
                  <a:pt x="2076829" y="70831"/>
                  <a:pt x="2083393" y="70831"/>
                </a:cubicBezTo>
                <a:close/>
                <a:moveTo>
                  <a:pt x="2011835" y="70831"/>
                </a:moveTo>
                <a:cubicBezTo>
                  <a:pt x="2019855" y="70831"/>
                  <a:pt x="2026421" y="76665"/>
                  <a:pt x="2026421" y="84687"/>
                </a:cubicBezTo>
                <a:cubicBezTo>
                  <a:pt x="2026421" y="90521"/>
                  <a:pt x="2019855" y="97085"/>
                  <a:pt x="2011835" y="97085"/>
                </a:cubicBezTo>
                <a:cubicBezTo>
                  <a:pt x="2006003" y="97085"/>
                  <a:pt x="2000168" y="90521"/>
                  <a:pt x="2000168" y="84687"/>
                </a:cubicBezTo>
                <a:cubicBezTo>
                  <a:pt x="2000168" y="76665"/>
                  <a:pt x="2006003" y="70831"/>
                  <a:pt x="2011835" y="70831"/>
                </a:cubicBezTo>
                <a:close/>
                <a:moveTo>
                  <a:pt x="1938365" y="70831"/>
                </a:moveTo>
                <a:cubicBezTo>
                  <a:pt x="1946388" y="70831"/>
                  <a:pt x="1952222" y="76665"/>
                  <a:pt x="1952222" y="84687"/>
                </a:cubicBezTo>
                <a:cubicBezTo>
                  <a:pt x="1952222" y="90521"/>
                  <a:pt x="1946388" y="97085"/>
                  <a:pt x="1938365" y="97085"/>
                </a:cubicBezTo>
                <a:cubicBezTo>
                  <a:pt x="1931072" y="97085"/>
                  <a:pt x="1925971" y="90521"/>
                  <a:pt x="1925971" y="84687"/>
                </a:cubicBezTo>
                <a:cubicBezTo>
                  <a:pt x="1925971" y="76665"/>
                  <a:pt x="1931072" y="70831"/>
                  <a:pt x="1938365" y="70831"/>
                </a:cubicBezTo>
                <a:close/>
                <a:moveTo>
                  <a:pt x="1869922" y="70831"/>
                </a:moveTo>
                <a:cubicBezTo>
                  <a:pt x="1878483" y="70831"/>
                  <a:pt x="1884712" y="76665"/>
                  <a:pt x="1884712" y="84687"/>
                </a:cubicBezTo>
                <a:cubicBezTo>
                  <a:pt x="1884712" y="90521"/>
                  <a:pt x="1878483" y="97085"/>
                  <a:pt x="1869922" y="97085"/>
                </a:cubicBezTo>
                <a:cubicBezTo>
                  <a:pt x="1862138" y="97085"/>
                  <a:pt x="1855131" y="90521"/>
                  <a:pt x="1855131" y="84687"/>
                </a:cubicBezTo>
                <a:cubicBezTo>
                  <a:pt x="1855131" y="76665"/>
                  <a:pt x="1862138" y="70831"/>
                  <a:pt x="1869922" y="70831"/>
                </a:cubicBezTo>
                <a:close/>
                <a:moveTo>
                  <a:pt x="1799087" y="70831"/>
                </a:moveTo>
                <a:cubicBezTo>
                  <a:pt x="1807649" y="70831"/>
                  <a:pt x="1813879" y="76665"/>
                  <a:pt x="1813879" y="84687"/>
                </a:cubicBezTo>
                <a:cubicBezTo>
                  <a:pt x="1813879" y="90521"/>
                  <a:pt x="1807649" y="97085"/>
                  <a:pt x="1799087" y="97085"/>
                </a:cubicBezTo>
                <a:cubicBezTo>
                  <a:pt x="1790527" y="97085"/>
                  <a:pt x="1784303" y="92709"/>
                  <a:pt x="1784303" y="84687"/>
                </a:cubicBezTo>
                <a:cubicBezTo>
                  <a:pt x="1784303" y="76665"/>
                  <a:pt x="1790527" y="70831"/>
                  <a:pt x="1799087" y="70831"/>
                </a:cubicBezTo>
                <a:close/>
                <a:moveTo>
                  <a:pt x="1728262" y="70831"/>
                </a:moveTo>
                <a:cubicBezTo>
                  <a:pt x="1736828" y="70831"/>
                  <a:pt x="1743052" y="76665"/>
                  <a:pt x="1743052" y="84687"/>
                </a:cubicBezTo>
                <a:cubicBezTo>
                  <a:pt x="1743052" y="92709"/>
                  <a:pt x="1736828" y="97085"/>
                  <a:pt x="1728262" y="97085"/>
                </a:cubicBezTo>
                <a:cubicBezTo>
                  <a:pt x="1719700" y="97085"/>
                  <a:pt x="1713474" y="92709"/>
                  <a:pt x="1713474" y="84687"/>
                </a:cubicBezTo>
                <a:cubicBezTo>
                  <a:pt x="1713474" y="76665"/>
                  <a:pt x="1719700" y="70831"/>
                  <a:pt x="1728262" y="70831"/>
                </a:cubicBezTo>
                <a:close/>
                <a:moveTo>
                  <a:pt x="1656501" y="70831"/>
                </a:moveTo>
                <a:cubicBezTo>
                  <a:pt x="1663792" y="70831"/>
                  <a:pt x="1668900" y="76665"/>
                  <a:pt x="1668900" y="84687"/>
                </a:cubicBezTo>
                <a:cubicBezTo>
                  <a:pt x="1668900" y="92709"/>
                  <a:pt x="1663792" y="97085"/>
                  <a:pt x="1656501" y="97085"/>
                </a:cubicBezTo>
                <a:cubicBezTo>
                  <a:pt x="1648481" y="97085"/>
                  <a:pt x="1642655" y="92709"/>
                  <a:pt x="1642655" y="84687"/>
                </a:cubicBezTo>
                <a:cubicBezTo>
                  <a:pt x="1642655" y="76665"/>
                  <a:pt x="1648481" y="70831"/>
                  <a:pt x="1656501" y="70831"/>
                </a:cubicBezTo>
                <a:close/>
                <a:moveTo>
                  <a:pt x="1582299" y="70831"/>
                </a:moveTo>
                <a:cubicBezTo>
                  <a:pt x="1588134" y="70831"/>
                  <a:pt x="1594704" y="76665"/>
                  <a:pt x="1594704" y="84687"/>
                </a:cubicBezTo>
                <a:cubicBezTo>
                  <a:pt x="1594704" y="92709"/>
                  <a:pt x="1588134" y="97085"/>
                  <a:pt x="1582299" y="97085"/>
                </a:cubicBezTo>
                <a:cubicBezTo>
                  <a:pt x="1574277" y="97085"/>
                  <a:pt x="1568444" y="92709"/>
                  <a:pt x="1568444" y="84687"/>
                </a:cubicBezTo>
                <a:cubicBezTo>
                  <a:pt x="1568444" y="76665"/>
                  <a:pt x="1574277" y="70831"/>
                  <a:pt x="1582299" y="70831"/>
                </a:cubicBezTo>
                <a:close/>
                <a:moveTo>
                  <a:pt x="2796538" y="0"/>
                </a:moveTo>
                <a:cubicBezTo>
                  <a:pt x="2803103" y="0"/>
                  <a:pt x="2808940" y="5834"/>
                  <a:pt x="2808940" y="12397"/>
                </a:cubicBezTo>
                <a:cubicBezTo>
                  <a:pt x="2808940" y="19690"/>
                  <a:pt x="2803103" y="26254"/>
                  <a:pt x="2796538" y="26254"/>
                </a:cubicBezTo>
                <a:cubicBezTo>
                  <a:pt x="2789246" y="26254"/>
                  <a:pt x="2782683" y="19690"/>
                  <a:pt x="2782683" y="12397"/>
                </a:cubicBezTo>
                <a:cubicBezTo>
                  <a:pt x="2782683" y="5834"/>
                  <a:pt x="2789246" y="0"/>
                  <a:pt x="2796538" y="0"/>
                </a:cubicBezTo>
                <a:close/>
                <a:moveTo>
                  <a:pt x="2725703" y="0"/>
                </a:moveTo>
                <a:cubicBezTo>
                  <a:pt x="2731538" y="0"/>
                  <a:pt x="2738105" y="5834"/>
                  <a:pt x="2738105" y="12397"/>
                </a:cubicBezTo>
                <a:cubicBezTo>
                  <a:pt x="2738105" y="19690"/>
                  <a:pt x="2731538" y="26254"/>
                  <a:pt x="2725703" y="26254"/>
                </a:cubicBezTo>
                <a:cubicBezTo>
                  <a:pt x="2717686" y="26254"/>
                  <a:pt x="2711852" y="19690"/>
                  <a:pt x="2711852" y="12397"/>
                </a:cubicBezTo>
                <a:cubicBezTo>
                  <a:pt x="2711852" y="5834"/>
                  <a:pt x="2717686" y="0"/>
                  <a:pt x="2725703" y="0"/>
                </a:cubicBezTo>
                <a:close/>
                <a:moveTo>
                  <a:pt x="2653420" y="0"/>
                </a:moveTo>
                <a:cubicBezTo>
                  <a:pt x="2660711" y="0"/>
                  <a:pt x="2667273" y="5834"/>
                  <a:pt x="2667273" y="12397"/>
                </a:cubicBezTo>
                <a:cubicBezTo>
                  <a:pt x="2667273" y="19690"/>
                  <a:pt x="2660711" y="26254"/>
                  <a:pt x="2653420" y="26254"/>
                </a:cubicBezTo>
                <a:cubicBezTo>
                  <a:pt x="2646857" y="26254"/>
                  <a:pt x="2641021" y="19690"/>
                  <a:pt x="2641021" y="12397"/>
                </a:cubicBezTo>
                <a:cubicBezTo>
                  <a:pt x="2641021" y="5834"/>
                  <a:pt x="2646857" y="0"/>
                  <a:pt x="2653420" y="0"/>
                </a:cubicBezTo>
                <a:close/>
                <a:moveTo>
                  <a:pt x="2582586" y="0"/>
                </a:moveTo>
                <a:cubicBezTo>
                  <a:pt x="2589878" y="0"/>
                  <a:pt x="2596442" y="5834"/>
                  <a:pt x="2596442" y="12397"/>
                </a:cubicBezTo>
                <a:cubicBezTo>
                  <a:pt x="2596442" y="19690"/>
                  <a:pt x="2589878" y="26254"/>
                  <a:pt x="2582586" y="26254"/>
                </a:cubicBezTo>
                <a:cubicBezTo>
                  <a:pt x="2576024" y="26254"/>
                  <a:pt x="2570189" y="19690"/>
                  <a:pt x="2570189" y="12397"/>
                </a:cubicBezTo>
                <a:cubicBezTo>
                  <a:pt x="2570189" y="5834"/>
                  <a:pt x="2576024" y="0"/>
                  <a:pt x="2582586" y="0"/>
                </a:cubicBezTo>
                <a:close/>
                <a:moveTo>
                  <a:pt x="2511034" y="0"/>
                </a:moveTo>
                <a:cubicBezTo>
                  <a:pt x="2519052" y="0"/>
                  <a:pt x="2525616" y="5834"/>
                  <a:pt x="2525616" y="12397"/>
                </a:cubicBezTo>
                <a:cubicBezTo>
                  <a:pt x="2525616" y="19690"/>
                  <a:pt x="2519052" y="26254"/>
                  <a:pt x="2511034" y="26254"/>
                </a:cubicBezTo>
                <a:cubicBezTo>
                  <a:pt x="2503743" y="26254"/>
                  <a:pt x="2499364" y="19690"/>
                  <a:pt x="2499364" y="12397"/>
                </a:cubicBezTo>
                <a:cubicBezTo>
                  <a:pt x="2499364" y="5834"/>
                  <a:pt x="2503743" y="0"/>
                  <a:pt x="2511034" y="0"/>
                </a:cubicBezTo>
                <a:close/>
                <a:moveTo>
                  <a:pt x="2439946" y="0"/>
                </a:moveTo>
                <a:cubicBezTo>
                  <a:pt x="2448505" y="0"/>
                  <a:pt x="2454737" y="5834"/>
                  <a:pt x="2454737" y="12397"/>
                </a:cubicBezTo>
                <a:cubicBezTo>
                  <a:pt x="2454737" y="19690"/>
                  <a:pt x="2448505" y="26254"/>
                  <a:pt x="2439946" y="26254"/>
                </a:cubicBezTo>
                <a:cubicBezTo>
                  <a:pt x="2432165" y="26254"/>
                  <a:pt x="2425159" y="19690"/>
                  <a:pt x="2425159" y="12397"/>
                </a:cubicBezTo>
                <a:cubicBezTo>
                  <a:pt x="2425159" y="5834"/>
                  <a:pt x="2432165" y="0"/>
                  <a:pt x="2439946" y="0"/>
                </a:cubicBezTo>
                <a:close/>
                <a:moveTo>
                  <a:pt x="2369114" y="0"/>
                </a:moveTo>
                <a:cubicBezTo>
                  <a:pt x="2377674" y="0"/>
                  <a:pt x="2383900" y="5834"/>
                  <a:pt x="2383900" y="12397"/>
                </a:cubicBezTo>
                <a:cubicBezTo>
                  <a:pt x="2383900" y="19690"/>
                  <a:pt x="2377674" y="26254"/>
                  <a:pt x="2369114" y="26254"/>
                </a:cubicBezTo>
                <a:cubicBezTo>
                  <a:pt x="2361331" y="26254"/>
                  <a:pt x="2354323" y="19690"/>
                  <a:pt x="2354323" y="12397"/>
                </a:cubicBezTo>
                <a:cubicBezTo>
                  <a:pt x="2354323" y="5834"/>
                  <a:pt x="2361331" y="0"/>
                  <a:pt x="2369114" y="0"/>
                </a:cubicBezTo>
                <a:close/>
                <a:moveTo>
                  <a:pt x="2298283" y="0"/>
                </a:moveTo>
                <a:cubicBezTo>
                  <a:pt x="2306842" y="0"/>
                  <a:pt x="2313070" y="5834"/>
                  <a:pt x="2313070" y="12397"/>
                </a:cubicBezTo>
                <a:cubicBezTo>
                  <a:pt x="2313070" y="19690"/>
                  <a:pt x="2306842" y="26254"/>
                  <a:pt x="2298283" y="26254"/>
                </a:cubicBezTo>
                <a:cubicBezTo>
                  <a:pt x="2290497" y="26254"/>
                  <a:pt x="2283493" y="19690"/>
                  <a:pt x="2283493" y="12397"/>
                </a:cubicBezTo>
                <a:cubicBezTo>
                  <a:pt x="2283493" y="5834"/>
                  <a:pt x="2290497" y="0"/>
                  <a:pt x="2298283" y="0"/>
                </a:cubicBezTo>
                <a:close/>
                <a:moveTo>
                  <a:pt x="2226517" y="0"/>
                </a:moveTo>
                <a:cubicBezTo>
                  <a:pt x="2234542" y="0"/>
                  <a:pt x="2238916" y="5834"/>
                  <a:pt x="2238916" y="13856"/>
                </a:cubicBezTo>
                <a:cubicBezTo>
                  <a:pt x="2238916" y="19690"/>
                  <a:pt x="2234542" y="26254"/>
                  <a:pt x="2226517" y="26254"/>
                </a:cubicBezTo>
                <a:cubicBezTo>
                  <a:pt x="2218495" y="26254"/>
                  <a:pt x="2212659" y="19690"/>
                  <a:pt x="2212659" y="13856"/>
                </a:cubicBezTo>
                <a:cubicBezTo>
                  <a:pt x="2212659" y="5834"/>
                  <a:pt x="2218495" y="0"/>
                  <a:pt x="2226517" y="0"/>
                </a:cubicBezTo>
                <a:close/>
                <a:moveTo>
                  <a:pt x="2155683" y="0"/>
                </a:moveTo>
                <a:cubicBezTo>
                  <a:pt x="2161520" y="0"/>
                  <a:pt x="2168084" y="5834"/>
                  <a:pt x="2168084" y="13856"/>
                </a:cubicBezTo>
                <a:cubicBezTo>
                  <a:pt x="2168084" y="19690"/>
                  <a:pt x="2161520" y="26254"/>
                  <a:pt x="2155683" y="26254"/>
                </a:cubicBezTo>
                <a:cubicBezTo>
                  <a:pt x="2147663" y="26254"/>
                  <a:pt x="2141827" y="19690"/>
                  <a:pt x="2141827" y="13856"/>
                </a:cubicBezTo>
                <a:cubicBezTo>
                  <a:pt x="2141827" y="5834"/>
                  <a:pt x="2147663" y="0"/>
                  <a:pt x="2155683" y="0"/>
                </a:cubicBezTo>
                <a:close/>
                <a:moveTo>
                  <a:pt x="2083393" y="0"/>
                </a:moveTo>
                <a:cubicBezTo>
                  <a:pt x="2090686" y="0"/>
                  <a:pt x="2097249" y="5834"/>
                  <a:pt x="2097249" y="13856"/>
                </a:cubicBezTo>
                <a:cubicBezTo>
                  <a:pt x="2097249" y="19690"/>
                  <a:pt x="2090686" y="26254"/>
                  <a:pt x="2083393" y="26254"/>
                </a:cubicBezTo>
                <a:cubicBezTo>
                  <a:pt x="2076829" y="26254"/>
                  <a:pt x="2070995" y="19690"/>
                  <a:pt x="2070995" y="13856"/>
                </a:cubicBezTo>
                <a:cubicBezTo>
                  <a:pt x="2070995" y="5834"/>
                  <a:pt x="2076829" y="0"/>
                  <a:pt x="2083393" y="0"/>
                </a:cubicBezTo>
                <a:close/>
                <a:moveTo>
                  <a:pt x="2011835" y="0"/>
                </a:moveTo>
                <a:cubicBezTo>
                  <a:pt x="2019855" y="0"/>
                  <a:pt x="2026421" y="5834"/>
                  <a:pt x="2026421" y="13856"/>
                </a:cubicBezTo>
                <a:cubicBezTo>
                  <a:pt x="2026421" y="19690"/>
                  <a:pt x="2019855" y="26254"/>
                  <a:pt x="2011835" y="26254"/>
                </a:cubicBezTo>
                <a:cubicBezTo>
                  <a:pt x="2006003" y="26254"/>
                  <a:pt x="2000168" y="19690"/>
                  <a:pt x="2000168" y="13856"/>
                </a:cubicBezTo>
                <a:cubicBezTo>
                  <a:pt x="2000168" y="5834"/>
                  <a:pt x="2006003" y="0"/>
                  <a:pt x="2011835" y="0"/>
                </a:cubicBezTo>
                <a:close/>
                <a:moveTo>
                  <a:pt x="1938365" y="0"/>
                </a:moveTo>
                <a:cubicBezTo>
                  <a:pt x="1946388" y="0"/>
                  <a:pt x="1952222" y="5834"/>
                  <a:pt x="1952222" y="13856"/>
                </a:cubicBezTo>
                <a:cubicBezTo>
                  <a:pt x="1952222" y="19690"/>
                  <a:pt x="1946388" y="26254"/>
                  <a:pt x="1938365" y="26254"/>
                </a:cubicBezTo>
                <a:cubicBezTo>
                  <a:pt x="1931072" y="26254"/>
                  <a:pt x="1925971" y="19690"/>
                  <a:pt x="1925971" y="13856"/>
                </a:cubicBezTo>
                <a:cubicBezTo>
                  <a:pt x="1925971" y="5834"/>
                  <a:pt x="1931072" y="0"/>
                  <a:pt x="1938365" y="0"/>
                </a:cubicBezTo>
                <a:close/>
                <a:moveTo>
                  <a:pt x="1869922" y="0"/>
                </a:moveTo>
                <a:cubicBezTo>
                  <a:pt x="1878483" y="0"/>
                  <a:pt x="1884712" y="5834"/>
                  <a:pt x="1884712" y="13856"/>
                </a:cubicBezTo>
                <a:cubicBezTo>
                  <a:pt x="1884712" y="19690"/>
                  <a:pt x="1878483" y="26254"/>
                  <a:pt x="1869922" y="26254"/>
                </a:cubicBezTo>
                <a:cubicBezTo>
                  <a:pt x="1862138" y="26254"/>
                  <a:pt x="1855131" y="19690"/>
                  <a:pt x="1855131" y="13856"/>
                </a:cubicBezTo>
                <a:cubicBezTo>
                  <a:pt x="1855131" y="5834"/>
                  <a:pt x="1862138" y="0"/>
                  <a:pt x="1869922" y="0"/>
                </a:cubicBezTo>
                <a:close/>
                <a:moveTo>
                  <a:pt x="1799087" y="0"/>
                </a:moveTo>
                <a:cubicBezTo>
                  <a:pt x="1807649" y="0"/>
                  <a:pt x="1813879" y="5834"/>
                  <a:pt x="1813879" y="13856"/>
                </a:cubicBezTo>
                <a:cubicBezTo>
                  <a:pt x="1813879" y="19690"/>
                  <a:pt x="1807649" y="26254"/>
                  <a:pt x="1799087" y="26254"/>
                </a:cubicBezTo>
                <a:cubicBezTo>
                  <a:pt x="1790527" y="26254"/>
                  <a:pt x="1784303" y="19690"/>
                  <a:pt x="1784303" y="13856"/>
                </a:cubicBezTo>
                <a:cubicBezTo>
                  <a:pt x="1784303" y="5834"/>
                  <a:pt x="1790527" y="0"/>
                  <a:pt x="1799087" y="0"/>
                </a:cubicBezTo>
                <a:close/>
                <a:moveTo>
                  <a:pt x="1728262" y="0"/>
                </a:moveTo>
                <a:cubicBezTo>
                  <a:pt x="1736828" y="0"/>
                  <a:pt x="1743052" y="5834"/>
                  <a:pt x="1743052" y="13856"/>
                </a:cubicBezTo>
                <a:cubicBezTo>
                  <a:pt x="1743052" y="19690"/>
                  <a:pt x="1736828" y="26254"/>
                  <a:pt x="1728262" y="26254"/>
                </a:cubicBezTo>
                <a:cubicBezTo>
                  <a:pt x="1719700" y="26254"/>
                  <a:pt x="1713474" y="19690"/>
                  <a:pt x="1713474" y="13856"/>
                </a:cubicBezTo>
                <a:cubicBezTo>
                  <a:pt x="1713474" y="5834"/>
                  <a:pt x="1719700" y="0"/>
                  <a:pt x="1728262" y="0"/>
                </a:cubicBezTo>
                <a:close/>
                <a:moveTo>
                  <a:pt x="1656501" y="0"/>
                </a:moveTo>
                <a:cubicBezTo>
                  <a:pt x="1663792" y="0"/>
                  <a:pt x="1668900" y="5834"/>
                  <a:pt x="1668900" y="13856"/>
                </a:cubicBezTo>
                <a:cubicBezTo>
                  <a:pt x="1668900" y="19690"/>
                  <a:pt x="1663792" y="26254"/>
                  <a:pt x="1656501" y="26254"/>
                </a:cubicBezTo>
                <a:cubicBezTo>
                  <a:pt x="1648481" y="26254"/>
                  <a:pt x="1642655" y="19690"/>
                  <a:pt x="1642655" y="13856"/>
                </a:cubicBezTo>
                <a:cubicBezTo>
                  <a:pt x="1642655" y="5834"/>
                  <a:pt x="1648481" y="0"/>
                  <a:pt x="1656501" y="0"/>
                </a:cubicBezTo>
                <a:close/>
                <a:moveTo>
                  <a:pt x="1582299" y="0"/>
                </a:moveTo>
                <a:cubicBezTo>
                  <a:pt x="1588134" y="0"/>
                  <a:pt x="1594704" y="5834"/>
                  <a:pt x="1594704" y="13856"/>
                </a:cubicBezTo>
                <a:cubicBezTo>
                  <a:pt x="1594704" y="19690"/>
                  <a:pt x="1588134" y="26254"/>
                  <a:pt x="1582299" y="26254"/>
                </a:cubicBezTo>
                <a:cubicBezTo>
                  <a:pt x="1574277" y="26254"/>
                  <a:pt x="1568444" y="19690"/>
                  <a:pt x="1568444" y="13856"/>
                </a:cubicBezTo>
                <a:cubicBezTo>
                  <a:pt x="1568444" y="5834"/>
                  <a:pt x="1574277" y="0"/>
                  <a:pt x="1582299" y="0"/>
                </a:cubicBezTo>
                <a:close/>
              </a:path>
            </a:pathLst>
          </a:custGeom>
          <a:solidFill>
            <a:schemeClr val="bg1">
              <a:alpha val="99000"/>
            </a:schemeClr>
          </a:solidFill>
          <a:ln>
            <a:noFill/>
          </a:ln>
          <a:effectLst/>
        </p:spPr>
        <p:txBody>
          <a:bodyPr wrap="square" anchor="ctr">
            <a:noAutofit/>
          </a:bodyPr>
          <a:lstStyle/>
          <a:p>
            <a:endParaRPr lang="en-US" sz="3266" dirty="0">
              <a:latin typeface="Nunito Sans ExtraLight" pitchFamily="2" charset="77"/>
            </a:endParaRPr>
          </a:p>
        </p:txBody>
      </p:sp>
      <p:sp>
        <p:nvSpPr>
          <p:cNvPr id="25" name="Freeform 24">
            <a:extLst>
              <a:ext uri="{FF2B5EF4-FFF2-40B4-BE49-F238E27FC236}">
                <a16:creationId xmlns:a16="http://schemas.microsoft.com/office/drawing/2014/main" id="{951744E7-5694-AA46-8324-7C61450D5149}"/>
              </a:ext>
            </a:extLst>
          </p:cNvPr>
          <p:cNvSpPr>
            <a:spLocks noChangeArrowheads="1"/>
          </p:cNvSpPr>
          <p:nvPr/>
        </p:nvSpPr>
        <p:spPr bwMode="auto">
          <a:xfrm rot="16200000">
            <a:off x="8564127" y="3109508"/>
            <a:ext cx="6175803" cy="1832361"/>
          </a:xfrm>
          <a:custGeom>
            <a:avLst/>
            <a:gdLst>
              <a:gd name="connsiteX0" fmla="*/ 8010930 w 8023328"/>
              <a:gd name="connsiteY0" fmla="*/ 2354267 h 2380521"/>
              <a:gd name="connsiteX1" fmla="*/ 8023328 w 8023328"/>
              <a:gd name="connsiteY1" fmla="*/ 2366665 h 2380521"/>
              <a:gd name="connsiteX2" fmla="*/ 8010930 w 8023328"/>
              <a:gd name="connsiteY2" fmla="*/ 2380521 h 2380521"/>
              <a:gd name="connsiteX3" fmla="*/ 7997074 w 8023328"/>
              <a:gd name="connsiteY3" fmla="*/ 2366665 h 2380521"/>
              <a:gd name="connsiteX4" fmla="*/ 8010930 w 8023328"/>
              <a:gd name="connsiteY4" fmla="*/ 2354267 h 2380521"/>
              <a:gd name="connsiteX5" fmla="*/ 7940099 w 8023328"/>
              <a:gd name="connsiteY5" fmla="*/ 2354267 h 2380521"/>
              <a:gd name="connsiteX6" fmla="*/ 7952497 w 8023328"/>
              <a:gd name="connsiteY6" fmla="*/ 2366665 h 2380521"/>
              <a:gd name="connsiteX7" fmla="*/ 7940099 w 8023328"/>
              <a:gd name="connsiteY7" fmla="*/ 2380521 h 2380521"/>
              <a:gd name="connsiteX8" fmla="*/ 7926243 w 8023328"/>
              <a:gd name="connsiteY8" fmla="*/ 2366665 h 2380521"/>
              <a:gd name="connsiteX9" fmla="*/ 7940099 w 8023328"/>
              <a:gd name="connsiteY9" fmla="*/ 2354267 h 2380521"/>
              <a:gd name="connsiteX10" fmla="*/ 7869269 w 8023328"/>
              <a:gd name="connsiteY10" fmla="*/ 2354267 h 2380521"/>
              <a:gd name="connsiteX11" fmla="*/ 7881667 w 8023328"/>
              <a:gd name="connsiteY11" fmla="*/ 2366665 h 2380521"/>
              <a:gd name="connsiteX12" fmla="*/ 7869269 w 8023328"/>
              <a:gd name="connsiteY12" fmla="*/ 2380521 h 2380521"/>
              <a:gd name="connsiteX13" fmla="*/ 7855413 w 8023328"/>
              <a:gd name="connsiteY13" fmla="*/ 2366665 h 2380521"/>
              <a:gd name="connsiteX14" fmla="*/ 7869269 w 8023328"/>
              <a:gd name="connsiteY14" fmla="*/ 2354267 h 2380521"/>
              <a:gd name="connsiteX15" fmla="*/ 7796980 w 8023328"/>
              <a:gd name="connsiteY15" fmla="*/ 2354267 h 2380521"/>
              <a:gd name="connsiteX16" fmla="*/ 7810836 w 8023328"/>
              <a:gd name="connsiteY16" fmla="*/ 2366665 h 2380521"/>
              <a:gd name="connsiteX17" fmla="*/ 7796980 w 8023328"/>
              <a:gd name="connsiteY17" fmla="*/ 2380521 h 2380521"/>
              <a:gd name="connsiteX18" fmla="*/ 7784582 w 8023328"/>
              <a:gd name="connsiteY18" fmla="*/ 2366665 h 2380521"/>
              <a:gd name="connsiteX19" fmla="*/ 7796980 w 8023328"/>
              <a:gd name="connsiteY19" fmla="*/ 2354267 h 2380521"/>
              <a:gd name="connsiteX20" fmla="*/ 8010930 w 8023328"/>
              <a:gd name="connsiteY20" fmla="*/ 2283438 h 2380521"/>
              <a:gd name="connsiteX21" fmla="*/ 8023328 w 8023328"/>
              <a:gd name="connsiteY21" fmla="*/ 2295835 h 2380521"/>
              <a:gd name="connsiteX22" fmla="*/ 8010930 w 8023328"/>
              <a:gd name="connsiteY22" fmla="*/ 2309691 h 2380521"/>
              <a:gd name="connsiteX23" fmla="*/ 7997074 w 8023328"/>
              <a:gd name="connsiteY23" fmla="*/ 2295835 h 2380521"/>
              <a:gd name="connsiteX24" fmla="*/ 8010930 w 8023328"/>
              <a:gd name="connsiteY24" fmla="*/ 2283438 h 2380521"/>
              <a:gd name="connsiteX25" fmla="*/ 7940099 w 8023328"/>
              <a:gd name="connsiteY25" fmla="*/ 2283438 h 2380521"/>
              <a:gd name="connsiteX26" fmla="*/ 7952497 w 8023328"/>
              <a:gd name="connsiteY26" fmla="*/ 2295835 h 2380521"/>
              <a:gd name="connsiteX27" fmla="*/ 7940099 w 8023328"/>
              <a:gd name="connsiteY27" fmla="*/ 2309691 h 2380521"/>
              <a:gd name="connsiteX28" fmla="*/ 7926243 w 8023328"/>
              <a:gd name="connsiteY28" fmla="*/ 2295835 h 2380521"/>
              <a:gd name="connsiteX29" fmla="*/ 7940099 w 8023328"/>
              <a:gd name="connsiteY29" fmla="*/ 2283438 h 2380521"/>
              <a:gd name="connsiteX30" fmla="*/ 7869269 w 8023328"/>
              <a:gd name="connsiteY30" fmla="*/ 2283438 h 2380521"/>
              <a:gd name="connsiteX31" fmla="*/ 7881667 w 8023328"/>
              <a:gd name="connsiteY31" fmla="*/ 2295835 h 2380521"/>
              <a:gd name="connsiteX32" fmla="*/ 7869269 w 8023328"/>
              <a:gd name="connsiteY32" fmla="*/ 2309691 h 2380521"/>
              <a:gd name="connsiteX33" fmla="*/ 7855413 w 8023328"/>
              <a:gd name="connsiteY33" fmla="*/ 2295835 h 2380521"/>
              <a:gd name="connsiteX34" fmla="*/ 7869269 w 8023328"/>
              <a:gd name="connsiteY34" fmla="*/ 2283438 h 2380521"/>
              <a:gd name="connsiteX35" fmla="*/ 7796980 w 8023328"/>
              <a:gd name="connsiteY35" fmla="*/ 2283438 h 2380521"/>
              <a:gd name="connsiteX36" fmla="*/ 7810836 w 8023328"/>
              <a:gd name="connsiteY36" fmla="*/ 2295835 h 2380521"/>
              <a:gd name="connsiteX37" fmla="*/ 7796980 w 8023328"/>
              <a:gd name="connsiteY37" fmla="*/ 2309691 h 2380521"/>
              <a:gd name="connsiteX38" fmla="*/ 7784582 w 8023328"/>
              <a:gd name="connsiteY38" fmla="*/ 2295835 h 2380521"/>
              <a:gd name="connsiteX39" fmla="*/ 7796980 w 8023328"/>
              <a:gd name="connsiteY39" fmla="*/ 2283438 h 2380521"/>
              <a:gd name="connsiteX40" fmla="*/ 7726151 w 8023328"/>
              <a:gd name="connsiteY40" fmla="*/ 2283438 h 2380521"/>
              <a:gd name="connsiteX41" fmla="*/ 7740007 w 8023328"/>
              <a:gd name="connsiteY41" fmla="*/ 2295835 h 2380521"/>
              <a:gd name="connsiteX42" fmla="*/ 7726151 w 8023328"/>
              <a:gd name="connsiteY42" fmla="*/ 2309691 h 2380521"/>
              <a:gd name="connsiteX43" fmla="*/ 7713753 w 8023328"/>
              <a:gd name="connsiteY43" fmla="*/ 2295835 h 2380521"/>
              <a:gd name="connsiteX44" fmla="*/ 7726151 w 8023328"/>
              <a:gd name="connsiteY44" fmla="*/ 2283438 h 2380521"/>
              <a:gd name="connsiteX45" fmla="*/ 7940099 w 8023328"/>
              <a:gd name="connsiteY45" fmla="*/ 2209234 h 2380521"/>
              <a:gd name="connsiteX46" fmla="*/ 7952497 w 8023328"/>
              <a:gd name="connsiteY46" fmla="*/ 2224022 h 2380521"/>
              <a:gd name="connsiteX47" fmla="*/ 7940099 w 8023328"/>
              <a:gd name="connsiteY47" fmla="*/ 2238810 h 2380521"/>
              <a:gd name="connsiteX48" fmla="*/ 7926243 w 8023328"/>
              <a:gd name="connsiteY48" fmla="*/ 2224022 h 2380521"/>
              <a:gd name="connsiteX49" fmla="*/ 7940099 w 8023328"/>
              <a:gd name="connsiteY49" fmla="*/ 2209234 h 2380521"/>
              <a:gd name="connsiteX50" fmla="*/ 7867811 w 8023328"/>
              <a:gd name="connsiteY50" fmla="*/ 2209234 h 2380521"/>
              <a:gd name="connsiteX51" fmla="*/ 7881667 w 8023328"/>
              <a:gd name="connsiteY51" fmla="*/ 2224022 h 2380521"/>
              <a:gd name="connsiteX52" fmla="*/ 7867811 w 8023328"/>
              <a:gd name="connsiteY52" fmla="*/ 2238810 h 2380521"/>
              <a:gd name="connsiteX53" fmla="*/ 7855413 w 8023328"/>
              <a:gd name="connsiteY53" fmla="*/ 2224022 h 2380521"/>
              <a:gd name="connsiteX54" fmla="*/ 7867811 w 8023328"/>
              <a:gd name="connsiteY54" fmla="*/ 2209234 h 2380521"/>
              <a:gd name="connsiteX55" fmla="*/ 7796980 w 8023328"/>
              <a:gd name="connsiteY55" fmla="*/ 2209234 h 2380521"/>
              <a:gd name="connsiteX56" fmla="*/ 7810836 w 8023328"/>
              <a:gd name="connsiteY56" fmla="*/ 2224022 h 2380521"/>
              <a:gd name="connsiteX57" fmla="*/ 7796980 w 8023328"/>
              <a:gd name="connsiteY57" fmla="*/ 2238810 h 2380521"/>
              <a:gd name="connsiteX58" fmla="*/ 7784582 w 8023328"/>
              <a:gd name="connsiteY58" fmla="*/ 2224022 h 2380521"/>
              <a:gd name="connsiteX59" fmla="*/ 7796980 w 8023328"/>
              <a:gd name="connsiteY59" fmla="*/ 2209234 h 2380521"/>
              <a:gd name="connsiteX60" fmla="*/ 7726151 w 8023328"/>
              <a:gd name="connsiteY60" fmla="*/ 2209234 h 2380521"/>
              <a:gd name="connsiteX61" fmla="*/ 7740007 w 8023328"/>
              <a:gd name="connsiteY61" fmla="*/ 2224022 h 2380521"/>
              <a:gd name="connsiteX62" fmla="*/ 7726151 w 8023328"/>
              <a:gd name="connsiteY62" fmla="*/ 2238810 h 2380521"/>
              <a:gd name="connsiteX63" fmla="*/ 7713753 w 8023328"/>
              <a:gd name="connsiteY63" fmla="*/ 2224022 h 2380521"/>
              <a:gd name="connsiteX64" fmla="*/ 7726151 w 8023328"/>
              <a:gd name="connsiteY64" fmla="*/ 2209234 h 2380521"/>
              <a:gd name="connsiteX65" fmla="*/ 7940099 w 8023328"/>
              <a:gd name="connsiteY65" fmla="*/ 2138403 h 2380521"/>
              <a:gd name="connsiteX66" fmla="*/ 7952497 w 8023328"/>
              <a:gd name="connsiteY66" fmla="*/ 2153192 h 2380521"/>
              <a:gd name="connsiteX67" fmla="*/ 7940099 w 8023328"/>
              <a:gd name="connsiteY67" fmla="*/ 2167981 h 2380521"/>
              <a:gd name="connsiteX68" fmla="*/ 7926243 w 8023328"/>
              <a:gd name="connsiteY68" fmla="*/ 2153192 h 2380521"/>
              <a:gd name="connsiteX69" fmla="*/ 7940099 w 8023328"/>
              <a:gd name="connsiteY69" fmla="*/ 2138403 h 2380521"/>
              <a:gd name="connsiteX70" fmla="*/ 7867811 w 8023328"/>
              <a:gd name="connsiteY70" fmla="*/ 2138403 h 2380521"/>
              <a:gd name="connsiteX71" fmla="*/ 7881667 w 8023328"/>
              <a:gd name="connsiteY71" fmla="*/ 2153192 h 2380521"/>
              <a:gd name="connsiteX72" fmla="*/ 7867811 w 8023328"/>
              <a:gd name="connsiteY72" fmla="*/ 2167981 h 2380521"/>
              <a:gd name="connsiteX73" fmla="*/ 7855413 w 8023328"/>
              <a:gd name="connsiteY73" fmla="*/ 2153192 h 2380521"/>
              <a:gd name="connsiteX74" fmla="*/ 7867811 w 8023328"/>
              <a:gd name="connsiteY74" fmla="*/ 2138403 h 2380521"/>
              <a:gd name="connsiteX75" fmla="*/ 7796980 w 8023328"/>
              <a:gd name="connsiteY75" fmla="*/ 2138403 h 2380521"/>
              <a:gd name="connsiteX76" fmla="*/ 7810836 w 8023328"/>
              <a:gd name="connsiteY76" fmla="*/ 2153192 h 2380521"/>
              <a:gd name="connsiteX77" fmla="*/ 7796980 w 8023328"/>
              <a:gd name="connsiteY77" fmla="*/ 2167981 h 2380521"/>
              <a:gd name="connsiteX78" fmla="*/ 7784582 w 8023328"/>
              <a:gd name="connsiteY78" fmla="*/ 2153192 h 2380521"/>
              <a:gd name="connsiteX79" fmla="*/ 7796980 w 8023328"/>
              <a:gd name="connsiteY79" fmla="*/ 2138403 h 2380521"/>
              <a:gd name="connsiteX80" fmla="*/ 7726151 w 8023328"/>
              <a:gd name="connsiteY80" fmla="*/ 2138403 h 2380521"/>
              <a:gd name="connsiteX81" fmla="*/ 7740007 w 8023328"/>
              <a:gd name="connsiteY81" fmla="*/ 2153192 h 2380521"/>
              <a:gd name="connsiteX82" fmla="*/ 7726151 w 8023328"/>
              <a:gd name="connsiteY82" fmla="*/ 2167981 h 2380521"/>
              <a:gd name="connsiteX83" fmla="*/ 7713753 w 8023328"/>
              <a:gd name="connsiteY83" fmla="*/ 2153192 h 2380521"/>
              <a:gd name="connsiteX84" fmla="*/ 7726151 w 8023328"/>
              <a:gd name="connsiteY84" fmla="*/ 2138403 h 2380521"/>
              <a:gd name="connsiteX85" fmla="*/ 7654337 w 8023328"/>
              <a:gd name="connsiteY85" fmla="*/ 2138403 h 2380521"/>
              <a:gd name="connsiteX86" fmla="*/ 7669126 w 8023328"/>
              <a:gd name="connsiteY86" fmla="*/ 2153192 h 2380521"/>
              <a:gd name="connsiteX87" fmla="*/ 7654337 w 8023328"/>
              <a:gd name="connsiteY87" fmla="*/ 2167981 h 2380521"/>
              <a:gd name="connsiteX88" fmla="*/ 7639549 w 8023328"/>
              <a:gd name="connsiteY88" fmla="*/ 2153192 h 2380521"/>
              <a:gd name="connsiteX89" fmla="*/ 7654337 w 8023328"/>
              <a:gd name="connsiteY89" fmla="*/ 2138403 h 2380521"/>
              <a:gd name="connsiteX90" fmla="*/ 7867811 w 8023328"/>
              <a:gd name="connsiteY90" fmla="*/ 2067574 h 2380521"/>
              <a:gd name="connsiteX91" fmla="*/ 7881667 w 8023328"/>
              <a:gd name="connsiteY91" fmla="*/ 2082362 h 2380521"/>
              <a:gd name="connsiteX92" fmla="*/ 7867811 w 8023328"/>
              <a:gd name="connsiteY92" fmla="*/ 2097150 h 2380521"/>
              <a:gd name="connsiteX93" fmla="*/ 7855413 w 8023328"/>
              <a:gd name="connsiteY93" fmla="*/ 2082362 h 2380521"/>
              <a:gd name="connsiteX94" fmla="*/ 7867811 w 8023328"/>
              <a:gd name="connsiteY94" fmla="*/ 2067574 h 2380521"/>
              <a:gd name="connsiteX95" fmla="*/ 7796980 w 8023328"/>
              <a:gd name="connsiteY95" fmla="*/ 2067574 h 2380521"/>
              <a:gd name="connsiteX96" fmla="*/ 7810836 w 8023328"/>
              <a:gd name="connsiteY96" fmla="*/ 2082362 h 2380521"/>
              <a:gd name="connsiteX97" fmla="*/ 7796980 w 8023328"/>
              <a:gd name="connsiteY97" fmla="*/ 2097150 h 2380521"/>
              <a:gd name="connsiteX98" fmla="*/ 7784582 w 8023328"/>
              <a:gd name="connsiteY98" fmla="*/ 2082362 h 2380521"/>
              <a:gd name="connsiteX99" fmla="*/ 7796980 w 8023328"/>
              <a:gd name="connsiteY99" fmla="*/ 2067574 h 2380521"/>
              <a:gd name="connsiteX100" fmla="*/ 7726151 w 8023328"/>
              <a:gd name="connsiteY100" fmla="*/ 2067574 h 2380521"/>
              <a:gd name="connsiteX101" fmla="*/ 7740007 w 8023328"/>
              <a:gd name="connsiteY101" fmla="*/ 2082362 h 2380521"/>
              <a:gd name="connsiteX102" fmla="*/ 7726151 w 8023328"/>
              <a:gd name="connsiteY102" fmla="*/ 2097150 h 2380521"/>
              <a:gd name="connsiteX103" fmla="*/ 7713753 w 8023328"/>
              <a:gd name="connsiteY103" fmla="*/ 2082362 h 2380521"/>
              <a:gd name="connsiteX104" fmla="*/ 7726151 w 8023328"/>
              <a:gd name="connsiteY104" fmla="*/ 2067574 h 2380521"/>
              <a:gd name="connsiteX105" fmla="*/ 7654337 w 8023328"/>
              <a:gd name="connsiteY105" fmla="*/ 2067574 h 2380521"/>
              <a:gd name="connsiteX106" fmla="*/ 7669126 w 8023328"/>
              <a:gd name="connsiteY106" fmla="*/ 2082362 h 2380521"/>
              <a:gd name="connsiteX107" fmla="*/ 7654337 w 8023328"/>
              <a:gd name="connsiteY107" fmla="*/ 2097150 h 2380521"/>
              <a:gd name="connsiteX108" fmla="*/ 7639549 w 8023328"/>
              <a:gd name="connsiteY108" fmla="*/ 2082362 h 2380521"/>
              <a:gd name="connsiteX109" fmla="*/ 7654337 w 8023328"/>
              <a:gd name="connsiteY109" fmla="*/ 2067574 h 2380521"/>
              <a:gd name="connsiteX110" fmla="*/ 7583507 w 8023328"/>
              <a:gd name="connsiteY110" fmla="*/ 2067574 h 2380521"/>
              <a:gd name="connsiteX111" fmla="*/ 7598297 w 8023328"/>
              <a:gd name="connsiteY111" fmla="*/ 2082362 h 2380521"/>
              <a:gd name="connsiteX112" fmla="*/ 7583507 w 8023328"/>
              <a:gd name="connsiteY112" fmla="*/ 2097150 h 2380521"/>
              <a:gd name="connsiteX113" fmla="*/ 7568718 w 8023328"/>
              <a:gd name="connsiteY113" fmla="*/ 2082362 h 2380521"/>
              <a:gd name="connsiteX114" fmla="*/ 7583507 w 8023328"/>
              <a:gd name="connsiteY114" fmla="*/ 2067574 h 2380521"/>
              <a:gd name="connsiteX115" fmla="*/ 7867811 w 8023328"/>
              <a:gd name="connsiteY115" fmla="*/ 1996742 h 2380521"/>
              <a:gd name="connsiteX116" fmla="*/ 7881667 w 8023328"/>
              <a:gd name="connsiteY116" fmla="*/ 2010598 h 2380521"/>
              <a:gd name="connsiteX117" fmla="*/ 7867811 w 8023328"/>
              <a:gd name="connsiteY117" fmla="*/ 2022995 h 2380521"/>
              <a:gd name="connsiteX118" fmla="*/ 7855413 w 8023328"/>
              <a:gd name="connsiteY118" fmla="*/ 2010598 h 2380521"/>
              <a:gd name="connsiteX119" fmla="*/ 7867811 w 8023328"/>
              <a:gd name="connsiteY119" fmla="*/ 1996742 h 2380521"/>
              <a:gd name="connsiteX120" fmla="*/ 7796980 w 8023328"/>
              <a:gd name="connsiteY120" fmla="*/ 1996742 h 2380521"/>
              <a:gd name="connsiteX121" fmla="*/ 7810836 w 8023328"/>
              <a:gd name="connsiteY121" fmla="*/ 2010598 h 2380521"/>
              <a:gd name="connsiteX122" fmla="*/ 7796980 w 8023328"/>
              <a:gd name="connsiteY122" fmla="*/ 2022995 h 2380521"/>
              <a:gd name="connsiteX123" fmla="*/ 7784582 w 8023328"/>
              <a:gd name="connsiteY123" fmla="*/ 2010598 h 2380521"/>
              <a:gd name="connsiteX124" fmla="*/ 7796980 w 8023328"/>
              <a:gd name="connsiteY124" fmla="*/ 1996742 h 2380521"/>
              <a:gd name="connsiteX125" fmla="*/ 7726151 w 8023328"/>
              <a:gd name="connsiteY125" fmla="*/ 1996742 h 2380521"/>
              <a:gd name="connsiteX126" fmla="*/ 7740007 w 8023328"/>
              <a:gd name="connsiteY126" fmla="*/ 2010598 h 2380521"/>
              <a:gd name="connsiteX127" fmla="*/ 7726151 w 8023328"/>
              <a:gd name="connsiteY127" fmla="*/ 2022995 h 2380521"/>
              <a:gd name="connsiteX128" fmla="*/ 7713753 w 8023328"/>
              <a:gd name="connsiteY128" fmla="*/ 2010598 h 2380521"/>
              <a:gd name="connsiteX129" fmla="*/ 7726151 w 8023328"/>
              <a:gd name="connsiteY129" fmla="*/ 1996742 h 2380521"/>
              <a:gd name="connsiteX130" fmla="*/ 7654337 w 8023328"/>
              <a:gd name="connsiteY130" fmla="*/ 1996742 h 2380521"/>
              <a:gd name="connsiteX131" fmla="*/ 7669126 w 8023328"/>
              <a:gd name="connsiteY131" fmla="*/ 2010598 h 2380521"/>
              <a:gd name="connsiteX132" fmla="*/ 7654337 w 8023328"/>
              <a:gd name="connsiteY132" fmla="*/ 2022995 h 2380521"/>
              <a:gd name="connsiteX133" fmla="*/ 7639549 w 8023328"/>
              <a:gd name="connsiteY133" fmla="*/ 2010598 h 2380521"/>
              <a:gd name="connsiteX134" fmla="*/ 7654337 w 8023328"/>
              <a:gd name="connsiteY134" fmla="*/ 1996742 h 2380521"/>
              <a:gd name="connsiteX135" fmla="*/ 7583507 w 8023328"/>
              <a:gd name="connsiteY135" fmla="*/ 1996742 h 2380521"/>
              <a:gd name="connsiteX136" fmla="*/ 7598297 w 8023328"/>
              <a:gd name="connsiteY136" fmla="*/ 2010598 h 2380521"/>
              <a:gd name="connsiteX137" fmla="*/ 7583507 w 8023328"/>
              <a:gd name="connsiteY137" fmla="*/ 2022995 h 2380521"/>
              <a:gd name="connsiteX138" fmla="*/ 7568718 w 8023328"/>
              <a:gd name="connsiteY138" fmla="*/ 2010598 h 2380521"/>
              <a:gd name="connsiteX139" fmla="*/ 7583507 w 8023328"/>
              <a:gd name="connsiteY139" fmla="*/ 1996742 h 2380521"/>
              <a:gd name="connsiteX140" fmla="*/ 7512677 w 8023328"/>
              <a:gd name="connsiteY140" fmla="*/ 1996742 h 2380521"/>
              <a:gd name="connsiteX141" fmla="*/ 7527466 w 8023328"/>
              <a:gd name="connsiteY141" fmla="*/ 2010598 h 2380521"/>
              <a:gd name="connsiteX142" fmla="*/ 7512677 w 8023328"/>
              <a:gd name="connsiteY142" fmla="*/ 2022995 h 2380521"/>
              <a:gd name="connsiteX143" fmla="*/ 7497889 w 8023328"/>
              <a:gd name="connsiteY143" fmla="*/ 2010598 h 2380521"/>
              <a:gd name="connsiteX144" fmla="*/ 7512677 w 8023328"/>
              <a:gd name="connsiteY144" fmla="*/ 1996742 h 2380521"/>
              <a:gd name="connsiteX145" fmla="*/ 7796980 w 8023328"/>
              <a:gd name="connsiteY145" fmla="*/ 1925913 h 2380521"/>
              <a:gd name="connsiteX146" fmla="*/ 7810836 w 8023328"/>
              <a:gd name="connsiteY146" fmla="*/ 1939769 h 2380521"/>
              <a:gd name="connsiteX147" fmla="*/ 7796980 w 8023328"/>
              <a:gd name="connsiteY147" fmla="*/ 1952166 h 2380521"/>
              <a:gd name="connsiteX148" fmla="*/ 7784582 w 8023328"/>
              <a:gd name="connsiteY148" fmla="*/ 1939769 h 2380521"/>
              <a:gd name="connsiteX149" fmla="*/ 7796980 w 8023328"/>
              <a:gd name="connsiteY149" fmla="*/ 1925913 h 2380521"/>
              <a:gd name="connsiteX150" fmla="*/ 7726151 w 8023328"/>
              <a:gd name="connsiteY150" fmla="*/ 1925913 h 2380521"/>
              <a:gd name="connsiteX151" fmla="*/ 7740007 w 8023328"/>
              <a:gd name="connsiteY151" fmla="*/ 1939769 h 2380521"/>
              <a:gd name="connsiteX152" fmla="*/ 7726151 w 8023328"/>
              <a:gd name="connsiteY152" fmla="*/ 1952166 h 2380521"/>
              <a:gd name="connsiteX153" fmla="*/ 7713753 w 8023328"/>
              <a:gd name="connsiteY153" fmla="*/ 1939769 h 2380521"/>
              <a:gd name="connsiteX154" fmla="*/ 7726151 w 8023328"/>
              <a:gd name="connsiteY154" fmla="*/ 1925913 h 2380521"/>
              <a:gd name="connsiteX155" fmla="*/ 7654337 w 8023328"/>
              <a:gd name="connsiteY155" fmla="*/ 1925913 h 2380521"/>
              <a:gd name="connsiteX156" fmla="*/ 7669126 w 8023328"/>
              <a:gd name="connsiteY156" fmla="*/ 1939769 h 2380521"/>
              <a:gd name="connsiteX157" fmla="*/ 7654337 w 8023328"/>
              <a:gd name="connsiteY157" fmla="*/ 1952166 h 2380521"/>
              <a:gd name="connsiteX158" fmla="*/ 7639549 w 8023328"/>
              <a:gd name="connsiteY158" fmla="*/ 1939769 h 2380521"/>
              <a:gd name="connsiteX159" fmla="*/ 7654337 w 8023328"/>
              <a:gd name="connsiteY159" fmla="*/ 1925913 h 2380521"/>
              <a:gd name="connsiteX160" fmla="*/ 7583507 w 8023328"/>
              <a:gd name="connsiteY160" fmla="*/ 1925913 h 2380521"/>
              <a:gd name="connsiteX161" fmla="*/ 7598297 w 8023328"/>
              <a:gd name="connsiteY161" fmla="*/ 1939769 h 2380521"/>
              <a:gd name="connsiteX162" fmla="*/ 7583507 w 8023328"/>
              <a:gd name="connsiteY162" fmla="*/ 1952166 h 2380521"/>
              <a:gd name="connsiteX163" fmla="*/ 7568718 w 8023328"/>
              <a:gd name="connsiteY163" fmla="*/ 1939769 h 2380521"/>
              <a:gd name="connsiteX164" fmla="*/ 7583507 w 8023328"/>
              <a:gd name="connsiteY164" fmla="*/ 1925913 h 2380521"/>
              <a:gd name="connsiteX165" fmla="*/ 7512677 w 8023328"/>
              <a:gd name="connsiteY165" fmla="*/ 1925913 h 2380521"/>
              <a:gd name="connsiteX166" fmla="*/ 7527466 w 8023328"/>
              <a:gd name="connsiteY166" fmla="*/ 1939769 h 2380521"/>
              <a:gd name="connsiteX167" fmla="*/ 7512677 w 8023328"/>
              <a:gd name="connsiteY167" fmla="*/ 1952166 h 2380521"/>
              <a:gd name="connsiteX168" fmla="*/ 7497889 w 8023328"/>
              <a:gd name="connsiteY168" fmla="*/ 1939769 h 2380521"/>
              <a:gd name="connsiteX169" fmla="*/ 7512677 w 8023328"/>
              <a:gd name="connsiteY169" fmla="*/ 1925913 h 2380521"/>
              <a:gd name="connsiteX170" fmla="*/ 7440913 w 8023328"/>
              <a:gd name="connsiteY170" fmla="*/ 1925913 h 2380521"/>
              <a:gd name="connsiteX171" fmla="*/ 7453310 w 8023328"/>
              <a:gd name="connsiteY171" fmla="*/ 1939769 h 2380521"/>
              <a:gd name="connsiteX172" fmla="*/ 7440913 w 8023328"/>
              <a:gd name="connsiteY172" fmla="*/ 1952166 h 2380521"/>
              <a:gd name="connsiteX173" fmla="*/ 7427057 w 8023328"/>
              <a:gd name="connsiteY173" fmla="*/ 1939769 h 2380521"/>
              <a:gd name="connsiteX174" fmla="*/ 7440913 w 8023328"/>
              <a:gd name="connsiteY174" fmla="*/ 1925913 h 2380521"/>
              <a:gd name="connsiteX175" fmla="*/ 7726151 w 8023328"/>
              <a:gd name="connsiteY175" fmla="*/ 1855081 h 2380521"/>
              <a:gd name="connsiteX176" fmla="*/ 7740007 w 8023328"/>
              <a:gd name="connsiteY176" fmla="*/ 1868937 h 2380521"/>
              <a:gd name="connsiteX177" fmla="*/ 7726151 w 8023328"/>
              <a:gd name="connsiteY177" fmla="*/ 1881334 h 2380521"/>
              <a:gd name="connsiteX178" fmla="*/ 7713753 w 8023328"/>
              <a:gd name="connsiteY178" fmla="*/ 1868937 h 2380521"/>
              <a:gd name="connsiteX179" fmla="*/ 7726151 w 8023328"/>
              <a:gd name="connsiteY179" fmla="*/ 1855081 h 2380521"/>
              <a:gd name="connsiteX180" fmla="*/ 7654337 w 8023328"/>
              <a:gd name="connsiteY180" fmla="*/ 1855081 h 2380521"/>
              <a:gd name="connsiteX181" fmla="*/ 7669126 w 8023328"/>
              <a:gd name="connsiteY181" fmla="*/ 1868937 h 2380521"/>
              <a:gd name="connsiteX182" fmla="*/ 7654337 w 8023328"/>
              <a:gd name="connsiteY182" fmla="*/ 1881334 h 2380521"/>
              <a:gd name="connsiteX183" fmla="*/ 7639549 w 8023328"/>
              <a:gd name="connsiteY183" fmla="*/ 1868937 h 2380521"/>
              <a:gd name="connsiteX184" fmla="*/ 7654337 w 8023328"/>
              <a:gd name="connsiteY184" fmla="*/ 1855081 h 2380521"/>
              <a:gd name="connsiteX185" fmla="*/ 7583507 w 8023328"/>
              <a:gd name="connsiteY185" fmla="*/ 1855081 h 2380521"/>
              <a:gd name="connsiteX186" fmla="*/ 7598297 w 8023328"/>
              <a:gd name="connsiteY186" fmla="*/ 1868937 h 2380521"/>
              <a:gd name="connsiteX187" fmla="*/ 7583507 w 8023328"/>
              <a:gd name="connsiteY187" fmla="*/ 1881334 h 2380521"/>
              <a:gd name="connsiteX188" fmla="*/ 7568718 w 8023328"/>
              <a:gd name="connsiteY188" fmla="*/ 1868937 h 2380521"/>
              <a:gd name="connsiteX189" fmla="*/ 7583507 w 8023328"/>
              <a:gd name="connsiteY189" fmla="*/ 1855081 h 2380521"/>
              <a:gd name="connsiteX190" fmla="*/ 7512677 w 8023328"/>
              <a:gd name="connsiteY190" fmla="*/ 1855081 h 2380521"/>
              <a:gd name="connsiteX191" fmla="*/ 7527466 w 8023328"/>
              <a:gd name="connsiteY191" fmla="*/ 1868937 h 2380521"/>
              <a:gd name="connsiteX192" fmla="*/ 7512677 w 8023328"/>
              <a:gd name="connsiteY192" fmla="*/ 1881334 h 2380521"/>
              <a:gd name="connsiteX193" fmla="*/ 7497889 w 8023328"/>
              <a:gd name="connsiteY193" fmla="*/ 1868937 h 2380521"/>
              <a:gd name="connsiteX194" fmla="*/ 7512677 w 8023328"/>
              <a:gd name="connsiteY194" fmla="*/ 1855081 h 2380521"/>
              <a:gd name="connsiteX195" fmla="*/ 7440913 w 8023328"/>
              <a:gd name="connsiteY195" fmla="*/ 1855081 h 2380521"/>
              <a:gd name="connsiteX196" fmla="*/ 7453310 w 8023328"/>
              <a:gd name="connsiteY196" fmla="*/ 1868937 h 2380521"/>
              <a:gd name="connsiteX197" fmla="*/ 7440913 w 8023328"/>
              <a:gd name="connsiteY197" fmla="*/ 1881334 h 2380521"/>
              <a:gd name="connsiteX198" fmla="*/ 7427057 w 8023328"/>
              <a:gd name="connsiteY198" fmla="*/ 1868937 h 2380521"/>
              <a:gd name="connsiteX199" fmla="*/ 7440913 w 8023328"/>
              <a:gd name="connsiteY199" fmla="*/ 1855081 h 2380521"/>
              <a:gd name="connsiteX200" fmla="*/ 7654337 w 8023328"/>
              <a:gd name="connsiteY200" fmla="*/ 1780878 h 2380521"/>
              <a:gd name="connsiteX201" fmla="*/ 7669126 w 8023328"/>
              <a:gd name="connsiteY201" fmla="*/ 1793275 h 2380521"/>
              <a:gd name="connsiteX202" fmla="*/ 7654337 w 8023328"/>
              <a:gd name="connsiteY202" fmla="*/ 1807131 h 2380521"/>
              <a:gd name="connsiteX203" fmla="*/ 7639549 w 8023328"/>
              <a:gd name="connsiteY203" fmla="*/ 1793275 h 2380521"/>
              <a:gd name="connsiteX204" fmla="*/ 7654337 w 8023328"/>
              <a:gd name="connsiteY204" fmla="*/ 1780878 h 2380521"/>
              <a:gd name="connsiteX205" fmla="*/ 7583507 w 8023328"/>
              <a:gd name="connsiteY205" fmla="*/ 1780878 h 2380521"/>
              <a:gd name="connsiteX206" fmla="*/ 7598297 w 8023328"/>
              <a:gd name="connsiteY206" fmla="*/ 1793275 h 2380521"/>
              <a:gd name="connsiteX207" fmla="*/ 7583507 w 8023328"/>
              <a:gd name="connsiteY207" fmla="*/ 1807131 h 2380521"/>
              <a:gd name="connsiteX208" fmla="*/ 7568718 w 8023328"/>
              <a:gd name="connsiteY208" fmla="*/ 1793275 h 2380521"/>
              <a:gd name="connsiteX209" fmla="*/ 7583507 w 8023328"/>
              <a:gd name="connsiteY209" fmla="*/ 1780878 h 2380521"/>
              <a:gd name="connsiteX210" fmla="*/ 7511745 w 8023328"/>
              <a:gd name="connsiteY210" fmla="*/ 1780878 h 2380521"/>
              <a:gd name="connsiteX211" fmla="*/ 7524143 w 8023328"/>
              <a:gd name="connsiteY211" fmla="*/ 1793275 h 2380521"/>
              <a:gd name="connsiteX212" fmla="*/ 7511745 w 8023328"/>
              <a:gd name="connsiteY212" fmla="*/ 1807131 h 2380521"/>
              <a:gd name="connsiteX213" fmla="*/ 7497889 w 8023328"/>
              <a:gd name="connsiteY213" fmla="*/ 1793275 h 2380521"/>
              <a:gd name="connsiteX214" fmla="*/ 7511745 w 8023328"/>
              <a:gd name="connsiteY214" fmla="*/ 1780878 h 2380521"/>
              <a:gd name="connsiteX215" fmla="*/ 7440913 w 8023328"/>
              <a:gd name="connsiteY215" fmla="*/ 1780878 h 2380521"/>
              <a:gd name="connsiteX216" fmla="*/ 7453310 w 8023328"/>
              <a:gd name="connsiteY216" fmla="*/ 1793275 h 2380521"/>
              <a:gd name="connsiteX217" fmla="*/ 7440913 w 8023328"/>
              <a:gd name="connsiteY217" fmla="*/ 1807131 h 2380521"/>
              <a:gd name="connsiteX218" fmla="*/ 7427057 w 8023328"/>
              <a:gd name="connsiteY218" fmla="*/ 1793275 h 2380521"/>
              <a:gd name="connsiteX219" fmla="*/ 7440913 w 8023328"/>
              <a:gd name="connsiteY219" fmla="*/ 1780878 h 2380521"/>
              <a:gd name="connsiteX220" fmla="*/ 7370084 w 8023328"/>
              <a:gd name="connsiteY220" fmla="*/ 1780878 h 2380521"/>
              <a:gd name="connsiteX221" fmla="*/ 7382481 w 8023328"/>
              <a:gd name="connsiteY221" fmla="*/ 1793275 h 2380521"/>
              <a:gd name="connsiteX222" fmla="*/ 7370084 w 8023328"/>
              <a:gd name="connsiteY222" fmla="*/ 1807131 h 2380521"/>
              <a:gd name="connsiteX223" fmla="*/ 7356228 w 8023328"/>
              <a:gd name="connsiteY223" fmla="*/ 1793275 h 2380521"/>
              <a:gd name="connsiteX224" fmla="*/ 7370084 w 8023328"/>
              <a:gd name="connsiteY224" fmla="*/ 1780878 h 2380521"/>
              <a:gd name="connsiteX225" fmla="*/ 7294422 w 8023328"/>
              <a:gd name="connsiteY225" fmla="*/ 1780878 h 2380521"/>
              <a:gd name="connsiteX226" fmla="*/ 7308278 w 8023328"/>
              <a:gd name="connsiteY226" fmla="*/ 1793275 h 2380521"/>
              <a:gd name="connsiteX227" fmla="*/ 7294422 w 8023328"/>
              <a:gd name="connsiteY227" fmla="*/ 1807131 h 2380521"/>
              <a:gd name="connsiteX228" fmla="*/ 7282025 w 8023328"/>
              <a:gd name="connsiteY228" fmla="*/ 1793275 h 2380521"/>
              <a:gd name="connsiteX229" fmla="*/ 7294422 w 8023328"/>
              <a:gd name="connsiteY229" fmla="*/ 1780878 h 2380521"/>
              <a:gd name="connsiteX230" fmla="*/ 7654337 w 8023328"/>
              <a:gd name="connsiteY230" fmla="*/ 1710049 h 2380521"/>
              <a:gd name="connsiteX231" fmla="*/ 7669126 w 8023328"/>
              <a:gd name="connsiteY231" fmla="*/ 1722446 h 2380521"/>
              <a:gd name="connsiteX232" fmla="*/ 7654337 w 8023328"/>
              <a:gd name="connsiteY232" fmla="*/ 1736302 h 2380521"/>
              <a:gd name="connsiteX233" fmla="*/ 7639549 w 8023328"/>
              <a:gd name="connsiteY233" fmla="*/ 1722446 h 2380521"/>
              <a:gd name="connsiteX234" fmla="*/ 7654337 w 8023328"/>
              <a:gd name="connsiteY234" fmla="*/ 1710049 h 2380521"/>
              <a:gd name="connsiteX235" fmla="*/ 7583507 w 8023328"/>
              <a:gd name="connsiteY235" fmla="*/ 1710049 h 2380521"/>
              <a:gd name="connsiteX236" fmla="*/ 7598297 w 8023328"/>
              <a:gd name="connsiteY236" fmla="*/ 1722446 h 2380521"/>
              <a:gd name="connsiteX237" fmla="*/ 7583507 w 8023328"/>
              <a:gd name="connsiteY237" fmla="*/ 1736302 h 2380521"/>
              <a:gd name="connsiteX238" fmla="*/ 7568718 w 8023328"/>
              <a:gd name="connsiteY238" fmla="*/ 1722446 h 2380521"/>
              <a:gd name="connsiteX239" fmla="*/ 7583507 w 8023328"/>
              <a:gd name="connsiteY239" fmla="*/ 1710049 h 2380521"/>
              <a:gd name="connsiteX240" fmla="*/ 7511745 w 8023328"/>
              <a:gd name="connsiteY240" fmla="*/ 1710049 h 2380521"/>
              <a:gd name="connsiteX241" fmla="*/ 7524143 w 8023328"/>
              <a:gd name="connsiteY241" fmla="*/ 1722446 h 2380521"/>
              <a:gd name="connsiteX242" fmla="*/ 7511745 w 8023328"/>
              <a:gd name="connsiteY242" fmla="*/ 1736302 h 2380521"/>
              <a:gd name="connsiteX243" fmla="*/ 7497889 w 8023328"/>
              <a:gd name="connsiteY243" fmla="*/ 1722446 h 2380521"/>
              <a:gd name="connsiteX244" fmla="*/ 7511745 w 8023328"/>
              <a:gd name="connsiteY244" fmla="*/ 1710049 h 2380521"/>
              <a:gd name="connsiteX245" fmla="*/ 7440913 w 8023328"/>
              <a:gd name="connsiteY245" fmla="*/ 1710049 h 2380521"/>
              <a:gd name="connsiteX246" fmla="*/ 7453310 w 8023328"/>
              <a:gd name="connsiteY246" fmla="*/ 1722446 h 2380521"/>
              <a:gd name="connsiteX247" fmla="*/ 7440913 w 8023328"/>
              <a:gd name="connsiteY247" fmla="*/ 1736302 h 2380521"/>
              <a:gd name="connsiteX248" fmla="*/ 7427057 w 8023328"/>
              <a:gd name="connsiteY248" fmla="*/ 1722446 h 2380521"/>
              <a:gd name="connsiteX249" fmla="*/ 7440913 w 8023328"/>
              <a:gd name="connsiteY249" fmla="*/ 1710049 h 2380521"/>
              <a:gd name="connsiteX250" fmla="*/ 7370084 w 8023328"/>
              <a:gd name="connsiteY250" fmla="*/ 1710049 h 2380521"/>
              <a:gd name="connsiteX251" fmla="*/ 7382481 w 8023328"/>
              <a:gd name="connsiteY251" fmla="*/ 1722446 h 2380521"/>
              <a:gd name="connsiteX252" fmla="*/ 7370084 w 8023328"/>
              <a:gd name="connsiteY252" fmla="*/ 1736302 h 2380521"/>
              <a:gd name="connsiteX253" fmla="*/ 7356228 w 8023328"/>
              <a:gd name="connsiteY253" fmla="*/ 1722446 h 2380521"/>
              <a:gd name="connsiteX254" fmla="*/ 7370084 w 8023328"/>
              <a:gd name="connsiteY254" fmla="*/ 1710049 h 2380521"/>
              <a:gd name="connsiteX255" fmla="*/ 7294422 w 8023328"/>
              <a:gd name="connsiteY255" fmla="*/ 1710049 h 2380521"/>
              <a:gd name="connsiteX256" fmla="*/ 7308278 w 8023328"/>
              <a:gd name="connsiteY256" fmla="*/ 1722446 h 2380521"/>
              <a:gd name="connsiteX257" fmla="*/ 7294422 w 8023328"/>
              <a:gd name="connsiteY257" fmla="*/ 1736302 h 2380521"/>
              <a:gd name="connsiteX258" fmla="*/ 7282025 w 8023328"/>
              <a:gd name="connsiteY258" fmla="*/ 1722446 h 2380521"/>
              <a:gd name="connsiteX259" fmla="*/ 7294422 w 8023328"/>
              <a:gd name="connsiteY259" fmla="*/ 1710049 h 2380521"/>
              <a:gd name="connsiteX260" fmla="*/ 7223591 w 8023328"/>
              <a:gd name="connsiteY260" fmla="*/ 1710049 h 2380521"/>
              <a:gd name="connsiteX261" fmla="*/ 7237447 w 8023328"/>
              <a:gd name="connsiteY261" fmla="*/ 1722446 h 2380521"/>
              <a:gd name="connsiteX262" fmla="*/ 7223591 w 8023328"/>
              <a:gd name="connsiteY262" fmla="*/ 1736302 h 2380521"/>
              <a:gd name="connsiteX263" fmla="*/ 7211194 w 8023328"/>
              <a:gd name="connsiteY263" fmla="*/ 1722446 h 2380521"/>
              <a:gd name="connsiteX264" fmla="*/ 7223591 w 8023328"/>
              <a:gd name="connsiteY264" fmla="*/ 1710049 h 2380521"/>
              <a:gd name="connsiteX265" fmla="*/ 7583507 w 8023328"/>
              <a:gd name="connsiteY265" fmla="*/ 1639217 h 2380521"/>
              <a:gd name="connsiteX266" fmla="*/ 7598297 w 8023328"/>
              <a:gd name="connsiteY266" fmla="*/ 1651614 h 2380521"/>
              <a:gd name="connsiteX267" fmla="*/ 7583507 w 8023328"/>
              <a:gd name="connsiteY267" fmla="*/ 1665470 h 2380521"/>
              <a:gd name="connsiteX268" fmla="*/ 7568718 w 8023328"/>
              <a:gd name="connsiteY268" fmla="*/ 1651614 h 2380521"/>
              <a:gd name="connsiteX269" fmla="*/ 7583507 w 8023328"/>
              <a:gd name="connsiteY269" fmla="*/ 1639217 h 2380521"/>
              <a:gd name="connsiteX270" fmla="*/ 7511745 w 8023328"/>
              <a:gd name="connsiteY270" fmla="*/ 1639217 h 2380521"/>
              <a:gd name="connsiteX271" fmla="*/ 7524143 w 8023328"/>
              <a:gd name="connsiteY271" fmla="*/ 1651614 h 2380521"/>
              <a:gd name="connsiteX272" fmla="*/ 7511745 w 8023328"/>
              <a:gd name="connsiteY272" fmla="*/ 1665470 h 2380521"/>
              <a:gd name="connsiteX273" fmla="*/ 7497889 w 8023328"/>
              <a:gd name="connsiteY273" fmla="*/ 1651614 h 2380521"/>
              <a:gd name="connsiteX274" fmla="*/ 7511745 w 8023328"/>
              <a:gd name="connsiteY274" fmla="*/ 1639217 h 2380521"/>
              <a:gd name="connsiteX275" fmla="*/ 7440913 w 8023328"/>
              <a:gd name="connsiteY275" fmla="*/ 1639217 h 2380521"/>
              <a:gd name="connsiteX276" fmla="*/ 7453310 w 8023328"/>
              <a:gd name="connsiteY276" fmla="*/ 1651614 h 2380521"/>
              <a:gd name="connsiteX277" fmla="*/ 7440913 w 8023328"/>
              <a:gd name="connsiteY277" fmla="*/ 1665470 h 2380521"/>
              <a:gd name="connsiteX278" fmla="*/ 7427057 w 8023328"/>
              <a:gd name="connsiteY278" fmla="*/ 1651614 h 2380521"/>
              <a:gd name="connsiteX279" fmla="*/ 7440913 w 8023328"/>
              <a:gd name="connsiteY279" fmla="*/ 1639217 h 2380521"/>
              <a:gd name="connsiteX280" fmla="*/ 7370084 w 8023328"/>
              <a:gd name="connsiteY280" fmla="*/ 1639217 h 2380521"/>
              <a:gd name="connsiteX281" fmla="*/ 7382481 w 8023328"/>
              <a:gd name="connsiteY281" fmla="*/ 1651614 h 2380521"/>
              <a:gd name="connsiteX282" fmla="*/ 7370084 w 8023328"/>
              <a:gd name="connsiteY282" fmla="*/ 1665470 h 2380521"/>
              <a:gd name="connsiteX283" fmla="*/ 7356228 w 8023328"/>
              <a:gd name="connsiteY283" fmla="*/ 1651614 h 2380521"/>
              <a:gd name="connsiteX284" fmla="*/ 7370084 w 8023328"/>
              <a:gd name="connsiteY284" fmla="*/ 1639217 h 2380521"/>
              <a:gd name="connsiteX285" fmla="*/ 7294422 w 8023328"/>
              <a:gd name="connsiteY285" fmla="*/ 1639217 h 2380521"/>
              <a:gd name="connsiteX286" fmla="*/ 7308278 w 8023328"/>
              <a:gd name="connsiteY286" fmla="*/ 1651614 h 2380521"/>
              <a:gd name="connsiteX287" fmla="*/ 7294422 w 8023328"/>
              <a:gd name="connsiteY287" fmla="*/ 1665470 h 2380521"/>
              <a:gd name="connsiteX288" fmla="*/ 7282025 w 8023328"/>
              <a:gd name="connsiteY288" fmla="*/ 1651614 h 2380521"/>
              <a:gd name="connsiteX289" fmla="*/ 7294422 w 8023328"/>
              <a:gd name="connsiteY289" fmla="*/ 1639217 h 2380521"/>
              <a:gd name="connsiteX290" fmla="*/ 7223591 w 8023328"/>
              <a:gd name="connsiteY290" fmla="*/ 1639217 h 2380521"/>
              <a:gd name="connsiteX291" fmla="*/ 7237447 w 8023328"/>
              <a:gd name="connsiteY291" fmla="*/ 1651614 h 2380521"/>
              <a:gd name="connsiteX292" fmla="*/ 7223591 w 8023328"/>
              <a:gd name="connsiteY292" fmla="*/ 1665470 h 2380521"/>
              <a:gd name="connsiteX293" fmla="*/ 7211194 w 8023328"/>
              <a:gd name="connsiteY293" fmla="*/ 1651614 h 2380521"/>
              <a:gd name="connsiteX294" fmla="*/ 7223591 w 8023328"/>
              <a:gd name="connsiteY294" fmla="*/ 1639217 h 2380521"/>
              <a:gd name="connsiteX295" fmla="*/ 7152761 w 8023328"/>
              <a:gd name="connsiteY295" fmla="*/ 1639217 h 2380521"/>
              <a:gd name="connsiteX296" fmla="*/ 7166617 w 8023328"/>
              <a:gd name="connsiteY296" fmla="*/ 1651614 h 2380521"/>
              <a:gd name="connsiteX297" fmla="*/ 7152761 w 8023328"/>
              <a:gd name="connsiteY297" fmla="*/ 1665470 h 2380521"/>
              <a:gd name="connsiteX298" fmla="*/ 7140364 w 8023328"/>
              <a:gd name="connsiteY298" fmla="*/ 1651614 h 2380521"/>
              <a:gd name="connsiteX299" fmla="*/ 7152761 w 8023328"/>
              <a:gd name="connsiteY299" fmla="*/ 1639217 h 2380521"/>
              <a:gd name="connsiteX300" fmla="*/ 7511745 w 8023328"/>
              <a:gd name="connsiteY300" fmla="*/ 1568388 h 2380521"/>
              <a:gd name="connsiteX301" fmla="*/ 7524143 w 8023328"/>
              <a:gd name="connsiteY301" fmla="*/ 1583176 h 2380521"/>
              <a:gd name="connsiteX302" fmla="*/ 7511745 w 8023328"/>
              <a:gd name="connsiteY302" fmla="*/ 1597964 h 2380521"/>
              <a:gd name="connsiteX303" fmla="*/ 7497889 w 8023328"/>
              <a:gd name="connsiteY303" fmla="*/ 1583176 h 2380521"/>
              <a:gd name="connsiteX304" fmla="*/ 7511745 w 8023328"/>
              <a:gd name="connsiteY304" fmla="*/ 1568388 h 2380521"/>
              <a:gd name="connsiteX305" fmla="*/ 7440913 w 8023328"/>
              <a:gd name="connsiteY305" fmla="*/ 1568388 h 2380521"/>
              <a:gd name="connsiteX306" fmla="*/ 7453310 w 8023328"/>
              <a:gd name="connsiteY306" fmla="*/ 1583176 h 2380521"/>
              <a:gd name="connsiteX307" fmla="*/ 7440913 w 8023328"/>
              <a:gd name="connsiteY307" fmla="*/ 1597964 h 2380521"/>
              <a:gd name="connsiteX308" fmla="*/ 7427057 w 8023328"/>
              <a:gd name="connsiteY308" fmla="*/ 1583176 h 2380521"/>
              <a:gd name="connsiteX309" fmla="*/ 7440913 w 8023328"/>
              <a:gd name="connsiteY309" fmla="*/ 1568388 h 2380521"/>
              <a:gd name="connsiteX310" fmla="*/ 7370084 w 8023328"/>
              <a:gd name="connsiteY310" fmla="*/ 1568388 h 2380521"/>
              <a:gd name="connsiteX311" fmla="*/ 7382481 w 8023328"/>
              <a:gd name="connsiteY311" fmla="*/ 1583176 h 2380521"/>
              <a:gd name="connsiteX312" fmla="*/ 7370084 w 8023328"/>
              <a:gd name="connsiteY312" fmla="*/ 1597964 h 2380521"/>
              <a:gd name="connsiteX313" fmla="*/ 7356228 w 8023328"/>
              <a:gd name="connsiteY313" fmla="*/ 1583176 h 2380521"/>
              <a:gd name="connsiteX314" fmla="*/ 7370084 w 8023328"/>
              <a:gd name="connsiteY314" fmla="*/ 1568388 h 2380521"/>
              <a:gd name="connsiteX315" fmla="*/ 7294422 w 8023328"/>
              <a:gd name="connsiteY315" fmla="*/ 1568388 h 2380521"/>
              <a:gd name="connsiteX316" fmla="*/ 7308278 w 8023328"/>
              <a:gd name="connsiteY316" fmla="*/ 1583176 h 2380521"/>
              <a:gd name="connsiteX317" fmla="*/ 7294422 w 8023328"/>
              <a:gd name="connsiteY317" fmla="*/ 1597964 h 2380521"/>
              <a:gd name="connsiteX318" fmla="*/ 7282025 w 8023328"/>
              <a:gd name="connsiteY318" fmla="*/ 1583176 h 2380521"/>
              <a:gd name="connsiteX319" fmla="*/ 7294422 w 8023328"/>
              <a:gd name="connsiteY319" fmla="*/ 1568388 h 2380521"/>
              <a:gd name="connsiteX320" fmla="*/ 7223591 w 8023328"/>
              <a:gd name="connsiteY320" fmla="*/ 1568388 h 2380521"/>
              <a:gd name="connsiteX321" fmla="*/ 7237447 w 8023328"/>
              <a:gd name="connsiteY321" fmla="*/ 1583176 h 2380521"/>
              <a:gd name="connsiteX322" fmla="*/ 7223591 w 8023328"/>
              <a:gd name="connsiteY322" fmla="*/ 1597964 h 2380521"/>
              <a:gd name="connsiteX323" fmla="*/ 7211194 w 8023328"/>
              <a:gd name="connsiteY323" fmla="*/ 1583176 h 2380521"/>
              <a:gd name="connsiteX324" fmla="*/ 7223591 w 8023328"/>
              <a:gd name="connsiteY324" fmla="*/ 1568388 h 2380521"/>
              <a:gd name="connsiteX325" fmla="*/ 7152761 w 8023328"/>
              <a:gd name="connsiteY325" fmla="*/ 1568388 h 2380521"/>
              <a:gd name="connsiteX326" fmla="*/ 7166617 w 8023328"/>
              <a:gd name="connsiteY326" fmla="*/ 1580785 h 2380521"/>
              <a:gd name="connsiteX327" fmla="*/ 7152761 w 8023328"/>
              <a:gd name="connsiteY327" fmla="*/ 1594641 h 2380521"/>
              <a:gd name="connsiteX328" fmla="*/ 7140364 w 8023328"/>
              <a:gd name="connsiteY328" fmla="*/ 1580785 h 2380521"/>
              <a:gd name="connsiteX329" fmla="*/ 7152761 w 8023328"/>
              <a:gd name="connsiteY329" fmla="*/ 1568388 h 2380521"/>
              <a:gd name="connsiteX330" fmla="*/ 7084322 w 8023328"/>
              <a:gd name="connsiteY330" fmla="*/ 1568388 h 2380521"/>
              <a:gd name="connsiteX331" fmla="*/ 7099111 w 8023328"/>
              <a:gd name="connsiteY331" fmla="*/ 1580785 h 2380521"/>
              <a:gd name="connsiteX332" fmla="*/ 7084322 w 8023328"/>
              <a:gd name="connsiteY332" fmla="*/ 1594641 h 2380521"/>
              <a:gd name="connsiteX333" fmla="*/ 7069533 w 8023328"/>
              <a:gd name="connsiteY333" fmla="*/ 1580785 h 2380521"/>
              <a:gd name="connsiteX334" fmla="*/ 7084322 w 8023328"/>
              <a:gd name="connsiteY334" fmla="*/ 1568388 h 2380521"/>
              <a:gd name="connsiteX335" fmla="*/ 7440913 w 8023328"/>
              <a:gd name="connsiteY335" fmla="*/ 1494185 h 2380521"/>
              <a:gd name="connsiteX336" fmla="*/ 7453310 w 8023328"/>
              <a:gd name="connsiteY336" fmla="*/ 1508973 h 2380521"/>
              <a:gd name="connsiteX337" fmla="*/ 7440913 w 8023328"/>
              <a:gd name="connsiteY337" fmla="*/ 1523761 h 2380521"/>
              <a:gd name="connsiteX338" fmla="*/ 7427057 w 8023328"/>
              <a:gd name="connsiteY338" fmla="*/ 1508973 h 2380521"/>
              <a:gd name="connsiteX339" fmla="*/ 7440913 w 8023328"/>
              <a:gd name="connsiteY339" fmla="*/ 1494185 h 2380521"/>
              <a:gd name="connsiteX340" fmla="*/ 7370084 w 8023328"/>
              <a:gd name="connsiteY340" fmla="*/ 1494185 h 2380521"/>
              <a:gd name="connsiteX341" fmla="*/ 7382481 w 8023328"/>
              <a:gd name="connsiteY341" fmla="*/ 1508973 h 2380521"/>
              <a:gd name="connsiteX342" fmla="*/ 7370084 w 8023328"/>
              <a:gd name="connsiteY342" fmla="*/ 1523761 h 2380521"/>
              <a:gd name="connsiteX343" fmla="*/ 7356228 w 8023328"/>
              <a:gd name="connsiteY343" fmla="*/ 1508973 h 2380521"/>
              <a:gd name="connsiteX344" fmla="*/ 7370084 w 8023328"/>
              <a:gd name="connsiteY344" fmla="*/ 1494185 h 2380521"/>
              <a:gd name="connsiteX345" fmla="*/ 7294422 w 8023328"/>
              <a:gd name="connsiteY345" fmla="*/ 1494185 h 2380521"/>
              <a:gd name="connsiteX346" fmla="*/ 7308278 w 8023328"/>
              <a:gd name="connsiteY346" fmla="*/ 1508973 h 2380521"/>
              <a:gd name="connsiteX347" fmla="*/ 7294422 w 8023328"/>
              <a:gd name="connsiteY347" fmla="*/ 1523761 h 2380521"/>
              <a:gd name="connsiteX348" fmla="*/ 7282025 w 8023328"/>
              <a:gd name="connsiteY348" fmla="*/ 1508973 h 2380521"/>
              <a:gd name="connsiteX349" fmla="*/ 7294422 w 8023328"/>
              <a:gd name="connsiteY349" fmla="*/ 1494185 h 2380521"/>
              <a:gd name="connsiteX350" fmla="*/ 7223591 w 8023328"/>
              <a:gd name="connsiteY350" fmla="*/ 1494185 h 2380521"/>
              <a:gd name="connsiteX351" fmla="*/ 7237447 w 8023328"/>
              <a:gd name="connsiteY351" fmla="*/ 1508973 h 2380521"/>
              <a:gd name="connsiteX352" fmla="*/ 7223591 w 8023328"/>
              <a:gd name="connsiteY352" fmla="*/ 1523761 h 2380521"/>
              <a:gd name="connsiteX353" fmla="*/ 7211194 w 8023328"/>
              <a:gd name="connsiteY353" fmla="*/ 1508973 h 2380521"/>
              <a:gd name="connsiteX354" fmla="*/ 7223591 w 8023328"/>
              <a:gd name="connsiteY354" fmla="*/ 1494185 h 2380521"/>
              <a:gd name="connsiteX355" fmla="*/ 7152761 w 8023328"/>
              <a:gd name="connsiteY355" fmla="*/ 1494185 h 2380521"/>
              <a:gd name="connsiteX356" fmla="*/ 7166617 w 8023328"/>
              <a:gd name="connsiteY356" fmla="*/ 1508973 h 2380521"/>
              <a:gd name="connsiteX357" fmla="*/ 7152761 w 8023328"/>
              <a:gd name="connsiteY357" fmla="*/ 1523761 h 2380521"/>
              <a:gd name="connsiteX358" fmla="*/ 7140364 w 8023328"/>
              <a:gd name="connsiteY358" fmla="*/ 1508973 h 2380521"/>
              <a:gd name="connsiteX359" fmla="*/ 7152761 w 8023328"/>
              <a:gd name="connsiteY359" fmla="*/ 1494185 h 2380521"/>
              <a:gd name="connsiteX360" fmla="*/ 7084322 w 8023328"/>
              <a:gd name="connsiteY360" fmla="*/ 1494185 h 2380521"/>
              <a:gd name="connsiteX361" fmla="*/ 7099111 w 8023328"/>
              <a:gd name="connsiteY361" fmla="*/ 1508973 h 2380521"/>
              <a:gd name="connsiteX362" fmla="*/ 7084322 w 8023328"/>
              <a:gd name="connsiteY362" fmla="*/ 1523761 h 2380521"/>
              <a:gd name="connsiteX363" fmla="*/ 7069533 w 8023328"/>
              <a:gd name="connsiteY363" fmla="*/ 1508973 h 2380521"/>
              <a:gd name="connsiteX364" fmla="*/ 7084322 w 8023328"/>
              <a:gd name="connsiteY364" fmla="*/ 1494185 h 2380521"/>
              <a:gd name="connsiteX365" fmla="*/ 7013492 w 8023328"/>
              <a:gd name="connsiteY365" fmla="*/ 1494185 h 2380521"/>
              <a:gd name="connsiteX366" fmla="*/ 7028280 w 8023328"/>
              <a:gd name="connsiteY366" fmla="*/ 1508973 h 2380521"/>
              <a:gd name="connsiteX367" fmla="*/ 7013492 w 8023328"/>
              <a:gd name="connsiteY367" fmla="*/ 1523761 h 2380521"/>
              <a:gd name="connsiteX368" fmla="*/ 6998704 w 8023328"/>
              <a:gd name="connsiteY368" fmla="*/ 1508973 h 2380521"/>
              <a:gd name="connsiteX369" fmla="*/ 7013492 w 8023328"/>
              <a:gd name="connsiteY369" fmla="*/ 1494185 h 2380521"/>
              <a:gd name="connsiteX370" fmla="*/ 6939085 w 8023328"/>
              <a:gd name="connsiteY370" fmla="*/ 1494185 h 2380521"/>
              <a:gd name="connsiteX371" fmla="*/ 6950753 w 8023328"/>
              <a:gd name="connsiteY371" fmla="*/ 1508973 h 2380521"/>
              <a:gd name="connsiteX372" fmla="*/ 6939085 w 8023328"/>
              <a:gd name="connsiteY372" fmla="*/ 1523761 h 2380521"/>
              <a:gd name="connsiteX373" fmla="*/ 6924500 w 8023328"/>
              <a:gd name="connsiteY373" fmla="*/ 1508973 h 2380521"/>
              <a:gd name="connsiteX374" fmla="*/ 6939085 w 8023328"/>
              <a:gd name="connsiteY374" fmla="*/ 1494185 h 2380521"/>
              <a:gd name="connsiteX375" fmla="*/ 83229 w 8023328"/>
              <a:gd name="connsiteY375" fmla="*/ 1426727 h 2380521"/>
              <a:gd name="connsiteX376" fmla="*/ 97085 w 8023328"/>
              <a:gd name="connsiteY376" fmla="*/ 1439124 h 2380521"/>
              <a:gd name="connsiteX377" fmla="*/ 83229 w 8023328"/>
              <a:gd name="connsiteY377" fmla="*/ 1452980 h 2380521"/>
              <a:gd name="connsiteX378" fmla="*/ 70831 w 8023328"/>
              <a:gd name="connsiteY378" fmla="*/ 1439124 h 2380521"/>
              <a:gd name="connsiteX379" fmla="*/ 83229 w 8023328"/>
              <a:gd name="connsiteY379" fmla="*/ 1426727 h 2380521"/>
              <a:gd name="connsiteX380" fmla="*/ 11993 w 8023328"/>
              <a:gd name="connsiteY380" fmla="*/ 1426727 h 2380521"/>
              <a:gd name="connsiteX381" fmla="*/ 26234 w 8023328"/>
              <a:gd name="connsiteY381" fmla="*/ 1439124 h 2380521"/>
              <a:gd name="connsiteX382" fmla="*/ 11993 w 8023328"/>
              <a:gd name="connsiteY382" fmla="*/ 1452980 h 2380521"/>
              <a:gd name="connsiteX383" fmla="*/ 0 w 8023328"/>
              <a:gd name="connsiteY383" fmla="*/ 1439124 h 2380521"/>
              <a:gd name="connsiteX384" fmla="*/ 11993 w 8023328"/>
              <a:gd name="connsiteY384" fmla="*/ 1426727 h 2380521"/>
              <a:gd name="connsiteX385" fmla="*/ 7370084 w 8023328"/>
              <a:gd name="connsiteY385" fmla="*/ 1423353 h 2380521"/>
              <a:gd name="connsiteX386" fmla="*/ 7382481 w 8023328"/>
              <a:gd name="connsiteY386" fmla="*/ 1438142 h 2380521"/>
              <a:gd name="connsiteX387" fmla="*/ 7370084 w 8023328"/>
              <a:gd name="connsiteY387" fmla="*/ 1452931 h 2380521"/>
              <a:gd name="connsiteX388" fmla="*/ 7356228 w 8023328"/>
              <a:gd name="connsiteY388" fmla="*/ 1438142 h 2380521"/>
              <a:gd name="connsiteX389" fmla="*/ 7370084 w 8023328"/>
              <a:gd name="connsiteY389" fmla="*/ 1423353 h 2380521"/>
              <a:gd name="connsiteX390" fmla="*/ 7294422 w 8023328"/>
              <a:gd name="connsiteY390" fmla="*/ 1423353 h 2380521"/>
              <a:gd name="connsiteX391" fmla="*/ 7308278 w 8023328"/>
              <a:gd name="connsiteY391" fmla="*/ 1438142 h 2380521"/>
              <a:gd name="connsiteX392" fmla="*/ 7294422 w 8023328"/>
              <a:gd name="connsiteY392" fmla="*/ 1452931 h 2380521"/>
              <a:gd name="connsiteX393" fmla="*/ 7282025 w 8023328"/>
              <a:gd name="connsiteY393" fmla="*/ 1438142 h 2380521"/>
              <a:gd name="connsiteX394" fmla="*/ 7294422 w 8023328"/>
              <a:gd name="connsiteY394" fmla="*/ 1423353 h 2380521"/>
              <a:gd name="connsiteX395" fmla="*/ 7223591 w 8023328"/>
              <a:gd name="connsiteY395" fmla="*/ 1423353 h 2380521"/>
              <a:gd name="connsiteX396" fmla="*/ 7237447 w 8023328"/>
              <a:gd name="connsiteY396" fmla="*/ 1438142 h 2380521"/>
              <a:gd name="connsiteX397" fmla="*/ 7223591 w 8023328"/>
              <a:gd name="connsiteY397" fmla="*/ 1452931 h 2380521"/>
              <a:gd name="connsiteX398" fmla="*/ 7211194 w 8023328"/>
              <a:gd name="connsiteY398" fmla="*/ 1438142 h 2380521"/>
              <a:gd name="connsiteX399" fmla="*/ 7223591 w 8023328"/>
              <a:gd name="connsiteY399" fmla="*/ 1423353 h 2380521"/>
              <a:gd name="connsiteX400" fmla="*/ 7155152 w 8023328"/>
              <a:gd name="connsiteY400" fmla="*/ 1423353 h 2380521"/>
              <a:gd name="connsiteX401" fmla="*/ 7169940 w 8023328"/>
              <a:gd name="connsiteY401" fmla="*/ 1438142 h 2380521"/>
              <a:gd name="connsiteX402" fmla="*/ 7155152 w 8023328"/>
              <a:gd name="connsiteY402" fmla="*/ 1452931 h 2380521"/>
              <a:gd name="connsiteX403" fmla="*/ 7141920 w 8023328"/>
              <a:gd name="connsiteY403" fmla="*/ 1438142 h 2380521"/>
              <a:gd name="connsiteX404" fmla="*/ 7155152 w 8023328"/>
              <a:gd name="connsiteY404" fmla="*/ 1423353 h 2380521"/>
              <a:gd name="connsiteX405" fmla="*/ 7084322 w 8023328"/>
              <a:gd name="connsiteY405" fmla="*/ 1423353 h 2380521"/>
              <a:gd name="connsiteX406" fmla="*/ 7099111 w 8023328"/>
              <a:gd name="connsiteY406" fmla="*/ 1438142 h 2380521"/>
              <a:gd name="connsiteX407" fmla="*/ 7084322 w 8023328"/>
              <a:gd name="connsiteY407" fmla="*/ 1452931 h 2380521"/>
              <a:gd name="connsiteX408" fmla="*/ 7069533 w 8023328"/>
              <a:gd name="connsiteY408" fmla="*/ 1438142 h 2380521"/>
              <a:gd name="connsiteX409" fmla="*/ 7084322 w 8023328"/>
              <a:gd name="connsiteY409" fmla="*/ 1423353 h 2380521"/>
              <a:gd name="connsiteX410" fmla="*/ 7013492 w 8023328"/>
              <a:gd name="connsiteY410" fmla="*/ 1423353 h 2380521"/>
              <a:gd name="connsiteX411" fmla="*/ 7028280 w 8023328"/>
              <a:gd name="connsiteY411" fmla="*/ 1438142 h 2380521"/>
              <a:gd name="connsiteX412" fmla="*/ 7013492 w 8023328"/>
              <a:gd name="connsiteY412" fmla="*/ 1452931 h 2380521"/>
              <a:gd name="connsiteX413" fmla="*/ 6998704 w 8023328"/>
              <a:gd name="connsiteY413" fmla="*/ 1438142 h 2380521"/>
              <a:gd name="connsiteX414" fmla="*/ 7013492 w 8023328"/>
              <a:gd name="connsiteY414" fmla="*/ 1423353 h 2380521"/>
              <a:gd name="connsiteX415" fmla="*/ 6939085 w 8023328"/>
              <a:gd name="connsiteY415" fmla="*/ 1423353 h 2380521"/>
              <a:gd name="connsiteX416" fmla="*/ 6950753 w 8023328"/>
              <a:gd name="connsiteY416" fmla="*/ 1438142 h 2380521"/>
              <a:gd name="connsiteX417" fmla="*/ 6939085 w 8023328"/>
              <a:gd name="connsiteY417" fmla="*/ 1452931 h 2380521"/>
              <a:gd name="connsiteX418" fmla="*/ 6924500 w 8023328"/>
              <a:gd name="connsiteY418" fmla="*/ 1438142 h 2380521"/>
              <a:gd name="connsiteX419" fmla="*/ 6939085 w 8023328"/>
              <a:gd name="connsiteY419" fmla="*/ 1423353 h 2380521"/>
              <a:gd name="connsiteX420" fmla="*/ 6867525 w 8023328"/>
              <a:gd name="connsiteY420" fmla="*/ 1423353 h 2380521"/>
              <a:gd name="connsiteX421" fmla="*/ 6879922 w 8023328"/>
              <a:gd name="connsiteY421" fmla="*/ 1438142 h 2380521"/>
              <a:gd name="connsiteX422" fmla="*/ 6867525 w 8023328"/>
              <a:gd name="connsiteY422" fmla="*/ 1452931 h 2380521"/>
              <a:gd name="connsiteX423" fmla="*/ 6853669 w 8023328"/>
              <a:gd name="connsiteY423" fmla="*/ 1438142 h 2380521"/>
              <a:gd name="connsiteX424" fmla="*/ 6867525 w 8023328"/>
              <a:gd name="connsiteY424" fmla="*/ 1423353 h 2380521"/>
              <a:gd name="connsiteX425" fmla="*/ 6796696 w 8023328"/>
              <a:gd name="connsiteY425" fmla="*/ 1423353 h 2380521"/>
              <a:gd name="connsiteX426" fmla="*/ 6809093 w 8023328"/>
              <a:gd name="connsiteY426" fmla="*/ 1438142 h 2380521"/>
              <a:gd name="connsiteX427" fmla="*/ 6796696 w 8023328"/>
              <a:gd name="connsiteY427" fmla="*/ 1452931 h 2380521"/>
              <a:gd name="connsiteX428" fmla="*/ 6782840 w 8023328"/>
              <a:gd name="connsiteY428" fmla="*/ 1438142 h 2380521"/>
              <a:gd name="connsiteX429" fmla="*/ 6796696 w 8023328"/>
              <a:gd name="connsiteY429" fmla="*/ 1423353 h 2380521"/>
              <a:gd name="connsiteX430" fmla="*/ 155518 w 8023328"/>
              <a:gd name="connsiteY430" fmla="*/ 1355896 h 2380521"/>
              <a:gd name="connsiteX431" fmla="*/ 167916 w 8023328"/>
              <a:gd name="connsiteY431" fmla="*/ 1368293 h 2380521"/>
              <a:gd name="connsiteX432" fmla="*/ 155518 w 8023328"/>
              <a:gd name="connsiteY432" fmla="*/ 1382149 h 2380521"/>
              <a:gd name="connsiteX433" fmla="*/ 141662 w 8023328"/>
              <a:gd name="connsiteY433" fmla="*/ 1368293 h 2380521"/>
              <a:gd name="connsiteX434" fmla="*/ 155518 w 8023328"/>
              <a:gd name="connsiteY434" fmla="*/ 1355896 h 2380521"/>
              <a:gd name="connsiteX435" fmla="*/ 83230 w 8023328"/>
              <a:gd name="connsiteY435" fmla="*/ 1355896 h 2380521"/>
              <a:gd name="connsiteX436" fmla="*/ 97086 w 8023328"/>
              <a:gd name="connsiteY436" fmla="*/ 1368293 h 2380521"/>
              <a:gd name="connsiteX437" fmla="*/ 83230 w 8023328"/>
              <a:gd name="connsiteY437" fmla="*/ 1382149 h 2380521"/>
              <a:gd name="connsiteX438" fmla="*/ 70832 w 8023328"/>
              <a:gd name="connsiteY438" fmla="*/ 1368293 h 2380521"/>
              <a:gd name="connsiteX439" fmla="*/ 83230 w 8023328"/>
              <a:gd name="connsiteY439" fmla="*/ 1355896 h 2380521"/>
              <a:gd name="connsiteX440" fmla="*/ 11994 w 8023328"/>
              <a:gd name="connsiteY440" fmla="*/ 1355896 h 2380521"/>
              <a:gd name="connsiteX441" fmla="*/ 26235 w 8023328"/>
              <a:gd name="connsiteY441" fmla="*/ 1368293 h 2380521"/>
              <a:gd name="connsiteX442" fmla="*/ 11994 w 8023328"/>
              <a:gd name="connsiteY442" fmla="*/ 1382149 h 2380521"/>
              <a:gd name="connsiteX443" fmla="*/ 2 w 8023328"/>
              <a:gd name="connsiteY443" fmla="*/ 1368293 h 2380521"/>
              <a:gd name="connsiteX444" fmla="*/ 11994 w 8023328"/>
              <a:gd name="connsiteY444" fmla="*/ 1355896 h 2380521"/>
              <a:gd name="connsiteX445" fmla="*/ 7294422 w 8023328"/>
              <a:gd name="connsiteY445" fmla="*/ 1352524 h 2380521"/>
              <a:gd name="connsiteX446" fmla="*/ 7308278 w 8023328"/>
              <a:gd name="connsiteY446" fmla="*/ 1367109 h 2380521"/>
              <a:gd name="connsiteX447" fmla="*/ 7294422 w 8023328"/>
              <a:gd name="connsiteY447" fmla="*/ 1378777 h 2380521"/>
              <a:gd name="connsiteX448" fmla="*/ 7282025 w 8023328"/>
              <a:gd name="connsiteY448" fmla="*/ 1367109 h 2380521"/>
              <a:gd name="connsiteX449" fmla="*/ 7294422 w 8023328"/>
              <a:gd name="connsiteY449" fmla="*/ 1352524 h 2380521"/>
              <a:gd name="connsiteX450" fmla="*/ 7223591 w 8023328"/>
              <a:gd name="connsiteY450" fmla="*/ 1352524 h 2380521"/>
              <a:gd name="connsiteX451" fmla="*/ 7237447 w 8023328"/>
              <a:gd name="connsiteY451" fmla="*/ 1367109 h 2380521"/>
              <a:gd name="connsiteX452" fmla="*/ 7223591 w 8023328"/>
              <a:gd name="connsiteY452" fmla="*/ 1378777 h 2380521"/>
              <a:gd name="connsiteX453" fmla="*/ 7211194 w 8023328"/>
              <a:gd name="connsiteY453" fmla="*/ 1367109 h 2380521"/>
              <a:gd name="connsiteX454" fmla="*/ 7223591 w 8023328"/>
              <a:gd name="connsiteY454" fmla="*/ 1352524 h 2380521"/>
              <a:gd name="connsiteX455" fmla="*/ 7155152 w 8023328"/>
              <a:gd name="connsiteY455" fmla="*/ 1352524 h 2380521"/>
              <a:gd name="connsiteX456" fmla="*/ 7169940 w 8023328"/>
              <a:gd name="connsiteY456" fmla="*/ 1367109 h 2380521"/>
              <a:gd name="connsiteX457" fmla="*/ 7155152 w 8023328"/>
              <a:gd name="connsiteY457" fmla="*/ 1378777 h 2380521"/>
              <a:gd name="connsiteX458" fmla="*/ 7140364 w 8023328"/>
              <a:gd name="connsiteY458" fmla="*/ 1367109 h 2380521"/>
              <a:gd name="connsiteX459" fmla="*/ 7155152 w 8023328"/>
              <a:gd name="connsiteY459" fmla="*/ 1352524 h 2380521"/>
              <a:gd name="connsiteX460" fmla="*/ 7084322 w 8023328"/>
              <a:gd name="connsiteY460" fmla="*/ 1352524 h 2380521"/>
              <a:gd name="connsiteX461" fmla="*/ 7099111 w 8023328"/>
              <a:gd name="connsiteY461" fmla="*/ 1367109 h 2380521"/>
              <a:gd name="connsiteX462" fmla="*/ 7084322 w 8023328"/>
              <a:gd name="connsiteY462" fmla="*/ 1378777 h 2380521"/>
              <a:gd name="connsiteX463" fmla="*/ 7069533 w 8023328"/>
              <a:gd name="connsiteY463" fmla="*/ 1367109 h 2380521"/>
              <a:gd name="connsiteX464" fmla="*/ 7084322 w 8023328"/>
              <a:gd name="connsiteY464" fmla="*/ 1352524 h 2380521"/>
              <a:gd name="connsiteX465" fmla="*/ 7013492 w 8023328"/>
              <a:gd name="connsiteY465" fmla="*/ 1352524 h 2380521"/>
              <a:gd name="connsiteX466" fmla="*/ 7028280 w 8023328"/>
              <a:gd name="connsiteY466" fmla="*/ 1367109 h 2380521"/>
              <a:gd name="connsiteX467" fmla="*/ 7013492 w 8023328"/>
              <a:gd name="connsiteY467" fmla="*/ 1378777 h 2380521"/>
              <a:gd name="connsiteX468" fmla="*/ 6998704 w 8023328"/>
              <a:gd name="connsiteY468" fmla="*/ 1367109 h 2380521"/>
              <a:gd name="connsiteX469" fmla="*/ 7013492 w 8023328"/>
              <a:gd name="connsiteY469" fmla="*/ 1352524 h 2380521"/>
              <a:gd name="connsiteX470" fmla="*/ 6939085 w 8023328"/>
              <a:gd name="connsiteY470" fmla="*/ 1352524 h 2380521"/>
              <a:gd name="connsiteX471" fmla="*/ 6950753 w 8023328"/>
              <a:gd name="connsiteY471" fmla="*/ 1367701 h 2380521"/>
              <a:gd name="connsiteX472" fmla="*/ 6939085 w 8023328"/>
              <a:gd name="connsiteY472" fmla="*/ 1382120 h 2380521"/>
              <a:gd name="connsiteX473" fmla="*/ 6924500 w 8023328"/>
              <a:gd name="connsiteY473" fmla="*/ 1367701 h 2380521"/>
              <a:gd name="connsiteX474" fmla="*/ 6939085 w 8023328"/>
              <a:gd name="connsiteY474" fmla="*/ 1352524 h 2380521"/>
              <a:gd name="connsiteX475" fmla="*/ 6867525 w 8023328"/>
              <a:gd name="connsiteY475" fmla="*/ 1352524 h 2380521"/>
              <a:gd name="connsiteX476" fmla="*/ 6879922 w 8023328"/>
              <a:gd name="connsiteY476" fmla="*/ 1367701 h 2380521"/>
              <a:gd name="connsiteX477" fmla="*/ 6867525 w 8023328"/>
              <a:gd name="connsiteY477" fmla="*/ 1382120 h 2380521"/>
              <a:gd name="connsiteX478" fmla="*/ 6853669 w 8023328"/>
              <a:gd name="connsiteY478" fmla="*/ 1367701 h 2380521"/>
              <a:gd name="connsiteX479" fmla="*/ 6867525 w 8023328"/>
              <a:gd name="connsiteY479" fmla="*/ 1352524 h 2380521"/>
              <a:gd name="connsiteX480" fmla="*/ 6796696 w 8023328"/>
              <a:gd name="connsiteY480" fmla="*/ 1352524 h 2380521"/>
              <a:gd name="connsiteX481" fmla="*/ 6809093 w 8023328"/>
              <a:gd name="connsiteY481" fmla="*/ 1367701 h 2380521"/>
              <a:gd name="connsiteX482" fmla="*/ 6796696 w 8023328"/>
              <a:gd name="connsiteY482" fmla="*/ 1382120 h 2380521"/>
              <a:gd name="connsiteX483" fmla="*/ 6782840 w 8023328"/>
              <a:gd name="connsiteY483" fmla="*/ 1367701 h 2380521"/>
              <a:gd name="connsiteX484" fmla="*/ 6796696 w 8023328"/>
              <a:gd name="connsiteY484" fmla="*/ 1352524 h 2380521"/>
              <a:gd name="connsiteX485" fmla="*/ 6724405 w 8023328"/>
              <a:gd name="connsiteY485" fmla="*/ 1352524 h 2380521"/>
              <a:gd name="connsiteX486" fmla="*/ 6738261 w 8023328"/>
              <a:gd name="connsiteY486" fmla="*/ 1367701 h 2380521"/>
              <a:gd name="connsiteX487" fmla="*/ 6724405 w 8023328"/>
              <a:gd name="connsiteY487" fmla="*/ 1382120 h 2380521"/>
              <a:gd name="connsiteX488" fmla="*/ 6712008 w 8023328"/>
              <a:gd name="connsiteY488" fmla="*/ 1367701 h 2380521"/>
              <a:gd name="connsiteX489" fmla="*/ 6724405 w 8023328"/>
              <a:gd name="connsiteY489" fmla="*/ 1352524 h 2380521"/>
              <a:gd name="connsiteX490" fmla="*/ 6653576 w 8023328"/>
              <a:gd name="connsiteY490" fmla="*/ 1352524 h 2380521"/>
              <a:gd name="connsiteX491" fmla="*/ 6667432 w 8023328"/>
              <a:gd name="connsiteY491" fmla="*/ 1367701 h 2380521"/>
              <a:gd name="connsiteX492" fmla="*/ 6653576 w 8023328"/>
              <a:gd name="connsiteY492" fmla="*/ 1382120 h 2380521"/>
              <a:gd name="connsiteX493" fmla="*/ 6641179 w 8023328"/>
              <a:gd name="connsiteY493" fmla="*/ 1367701 h 2380521"/>
              <a:gd name="connsiteX494" fmla="*/ 6653576 w 8023328"/>
              <a:gd name="connsiteY494" fmla="*/ 1352524 h 2380521"/>
              <a:gd name="connsiteX495" fmla="*/ 7223591 w 8023328"/>
              <a:gd name="connsiteY495" fmla="*/ 1281693 h 2380521"/>
              <a:gd name="connsiteX496" fmla="*/ 7237447 w 8023328"/>
              <a:gd name="connsiteY496" fmla="*/ 1295549 h 2380521"/>
              <a:gd name="connsiteX497" fmla="*/ 7223591 w 8023328"/>
              <a:gd name="connsiteY497" fmla="*/ 1307946 h 2380521"/>
              <a:gd name="connsiteX498" fmla="*/ 7211194 w 8023328"/>
              <a:gd name="connsiteY498" fmla="*/ 1295549 h 2380521"/>
              <a:gd name="connsiteX499" fmla="*/ 7223591 w 8023328"/>
              <a:gd name="connsiteY499" fmla="*/ 1281693 h 2380521"/>
              <a:gd name="connsiteX500" fmla="*/ 7155152 w 8023328"/>
              <a:gd name="connsiteY500" fmla="*/ 1281693 h 2380521"/>
              <a:gd name="connsiteX501" fmla="*/ 7169940 w 8023328"/>
              <a:gd name="connsiteY501" fmla="*/ 1295549 h 2380521"/>
              <a:gd name="connsiteX502" fmla="*/ 7155152 w 8023328"/>
              <a:gd name="connsiteY502" fmla="*/ 1307946 h 2380521"/>
              <a:gd name="connsiteX503" fmla="*/ 7140364 w 8023328"/>
              <a:gd name="connsiteY503" fmla="*/ 1295549 h 2380521"/>
              <a:gd name="connsiteX504" fmla="*/ 7155152 w 8023328"/>
              <a:gd name="connsiteY504" fmla="*/ 1281693 h 2380521"/>
              <a:gd name="connsiteX505" fmla="*/ 7084322 w 8023328"/>
              <a:gd name="connsiteY505" fmla="*/ 1281693 h 2380521"/>
              <a:gd name="connsiteX506" fmla="*/ 7099111 w 8023328"/>
              <a:gd name="connsiteY506" fmla="*/ 1295549 h 2380521"/>
              <a:gd name="connsiteX507" fmla="*/ 7084322 w 8023328"/>
              <a:gd name="connsiteY507" fmla="*/ 1307946 h 2380521"/>
              <a:gd name="connsiteX508" fmla="*/ 7069533 w 8023328"/>
              <a:gd name="connsiteY508" fmla="*/ 1295549 h 2380521"/>
              <a:gd name="connsiteX509" fmla="*/ 7084322 w 8023328"/>
              <a:gd name="connsiteY509" fmla="*/ 1281693 h 2380521"/>
              <a:gd name="connsiteX510" fmla="*/ 7013492 w 8023328"/>
              <a:gd name="connsiteY510" fmla="*/ 1281693 h 2380521"/>
              <a:gd name="connsiteX511" fmla="*/ 7028280 w 8023328"/>
              <a:gd name="connsiteY511" fmla="*/ 1295549 h 2380521"/>
              <a:gd name="connsiteX512" fmla="*/ 7013492 w 8023328"/>
              <a:gd name="connsiteY512" fmla="*/ 1307946 h 2380521"/>
              <a:gd name="connsiteX513" fmla="*/ 6998704 w 8023328"/>
              <a:gd name="connsiteY513" fmla="*/ 1295549 h 2380521"/>
              <a:gd name="connsiteX514" fmla="*/ 7013492 w 8023328"/>
              <a:gd name="connsiteY514" fmla="*/ 1281693 h 2380521"/>
              <a:gd name="connsiteX515" fmla="*/ 6939085 w 8023328"/>
              <a:gd name="connsiteY515" fmla="*/ 1281693 h 2380521"/>
              <a:gd name="connsiteX516" fmla="*/ 6950753 w 8023328"/>
              <a:gd name="connsiteY516" fmla="*/ 1295549 h 2380521"/>
              <a:gd name="connsiteX517" fmla="*/ 6939085 w 8023328"/>
              <a:gd name="connsiteY517" fmla="*/ 1307946 h 2380521"/>
              <a:gd name="connsiteX518" fmla="*/ 6924500 w 8023328"/>
              <a:gd name="connsiteY518" fmla="*/ 1295549 h 2380521"/>
              <a:gd name="connsiteX519" fmla="*/ 6939085 w 8023328"/>
              <a:gd name="connsiteY519" fmla="*/ 1281693 h 2380521"/>
              <a:gd name="connsiteX520" fmla="*/ 6867525 w 8023328"/>
              <a:gd name="connsiteY520" fmla="*/ 1281693 h 2380521"/>
              <a:gd name="connsiteX521" fmla="*/ 6879922 w 8023328"/>
              <a:gd name="connsiteY521" fmla="*/ 1295549 h 2380521"/>
              <a:gd name="connsiteX522" fmla="*/ 6867525 w 8023328"/>
              <a:gd name="connsiteY522" fmla="*/ 1307946 h 2380521"/>
              <a:gd name="connsiteX523" fmla="*/ 6853669 w 8023328"/>
              <a:gd name="connsiteY523" fmla="*/ 1295549 h 2380521"/>
              <a:gd name="connsiteX524" fmla="*/ 6867525 w 8023328"/>
              <a:gd name="connsiteY524" fmla="*/ 1281693 h 2380521"/>
              <a:gd name="connsiteX525" fmla="*/ 6796696 w 8023328"/>
              <a:gd name="connsiteY525" fmla="*/ 1281693 h 2380521"/>
              <a:gd name="connsiteX526" fmla="*/ 6809093 w 8023328"/>
              <a:gd name="connsiteY526" fmla="*/ 1295549 h 2380521"/>
              <a:gd name="connsiteX527" fmla="*/ 6796696 w 8023328"/>
              <a:gd name="connsiteY527" fmla="*/ 1307946 h 2380521"/>
              <a:gd name="connsiteX528" fmla="*/ 6782840 w 8023328"/>
              <a:gd name="connsiteY528" fmla="*/ 1295549 h 2380521"/>
              <a:gd name="connsiteX529" fmla="*/ 6796696 w 8023328"/>
              <a:gd name="connsiteY529" fmla="*/ 1281693 h 2380521"/>
              <a:gd name="connsiteX530" fmla="*/ 6724405 w 8023328"/>
              <a:gd name="connsiteY530" fmla="*/ 1281693 h 2380521"/>
              <a:gd name="connsiteX531" fmla="*/ 6738261 w 8023328"/>
              <a:gd name="connsiteY531" fmla="*/ 1295549 h 2380521"/>
              <a:gd name="connsiteX532" fmla="*/ 6724405 w 8023328"/>
              <a:gd name="connsiteY532" fmla="*/ 1307946 h 2380521"/>
              <a:gd name="connsiteX533" fmla="*/ 6712008 w 8023328"/>
              <a:gd name="connsiteY533" fmla="*/ 1295549 h 2380521"/>
              <a:gd name="connsiteX534" fmla="*/ 6724405 w 8023328"/>
              <a:gd name="connsiteY534" fmla="*/ 1281693 h 2380521"/>
              <a:gd name="connsiteX535" fmla="*/ 6653576 w 8023328"/>
              <a:gd name="connsiteY535" fmla="*/ 1281693 h 2380521"/>
              <a:gd name="connsiteX536" fmla="*/ 6667432 w 8023328"/>
              <a:gd name="connsiteY536" fmla="*/ 1295549 h 2380521"/>
              <a:gd name="connsiteX537" fmla="*/ 6653576 w 8023328"/>
              <a:gd name="connsiteY537" fmla="*/ 1307946 h 2380521"/>
              <a:gd name="connsiteX538" fmla="*/ 6641179 w 8023328"/>
              <a:gd name="connsiteY538" fmla="*/ 1295549 h 2380521"/>
              <a:gd name="connsiteX539" fmla="*/ 6653576 w 8023328"/>
              <a:gd name="connsiteY539" fmla="*/ 1281693 h 2380521"/>
              <a:gd name="connsiteX540" fmla="*/ 6582745 w 8023328"/>
              <a:gd name="connsiteY540" fmla="*/ 1281693 h 2380521"/>
              <a:gd name="connsiteX541" fmla="*/ 6596601 w 8023328"/>
              <a:gd name="connsiteY541" fmla="*/ 1295549 h 2380521"/>
              <a:gd name="connsiteX542" fmla="*/ 6582745 w 8023328"/>
              <a:gd name="connsiteY542" fmla="*/ 1307946 h 2380521"/>
              <a:gd name="connsiteX543" fmla="*/ 6570348 w 8023328"/>
              <a:gd name="connsiteY543" fmla="*/ 1295549 h 2380521"/>
              <a:gd name="connsiteX544" fmla="*/ 6582745 w 8023328"/>
              <a:gd name="connsiteY544" fmla="*/ 1281693 h 2380521"/>
              <a:gd name="connsiteX545" fmla="*/ 6510933 w 8023328"/>
              <a:gd name="connsiteY545" fmla="*/ 1281693 h 2380521"/>
              <a:gd name="connsiteX546" fmla="*/ 6525722 w 8023328"/>
              <a:gd name="connsiteY546" fmla="*/ 1295549 h 2380521"/>
              <a:gd name="connsiteX547" fmla="*/ 6510933 w 8023328"/>
              <a:gd name="connsiteY547" fmla="*/ 1307946 h 2380521"/>
              <a:gd name="connsiteX548" fmla="*/ 6496144 w 8023328"/>
              <a:gd name="connsiteY548" fmla="*/ 1295549 h 2380521"/>
              <a:gd name="connsiteX549" fmla="*/ 6510933 w 8023328"/>
              <a:gd name="connsiteY549" fmla="*/ 1281693 h 2380521"/>
              <a:gd name="connsiteX550" fmla="*/ 6440492 w 8023328"/>
              <a:gd name="connsiteY550" fmla="*/ 1281693 h 2380521"/>
              <a:gd name="connsiteX551" fmla="*/ 6454911 w 8023328"/>
              <a:gd name="connsiteY551" fmla="*/ 1295549 h 2380521"/>
              <a:gd name="connsiteX552" fmla="*/ 6440492 w 8023328"/>
              <a:gd name="connsiteY552" fmla="*/ 1307946 h 2380521"/>
              <a:gd name="connsiteX553" fmla="*/ 6425315 w 8023328"/>
              <a:gd name="connsiteY553" fmla="*/ 1295549 h 2380521"/>
              <a:gd name="connsiteX554" fmla="*/ 6440492 w 8023328"/>
              <a:gd name="connsiteY554" fmla="*/ 1281693 h 2380521"/>
              <a:gd name="connsiteX555" fmla="*/ 6369273 w 8023328"/>
              <a:gd name="connsiteY555" fmla="*/ 1281693 h 2380521"/>
              <a:gd name="connsiteX556" fmla="*/ 6384062 w 8023328"/>
              <a:gd name="connsiteY556" fmla="*/ 1296482 h 2380521"/>
              <a:gd name="connsiteX557" fmla="*/ 6369273 w 8023328"/>
              <a:gd name="connsiteY557" fmla="*/ 1311271 h 2380521"/>
              <a:gd name="connsiteX558" fmla="*/ 6354484 w 8023328"/>
              <a:gd name="connsiteY558" fmla="*/ 1296482 h 2380521"/>
              <a:gd name="connsiteX559" fmla="*/ 6369273 w 8023328"/>
              <a:gd name="connsiteY559" fmla="*/ 1281693 h 2380521"/>
              <a:gd name="connsiteX560" fmla="*/ 5799257 w 8023328"/>
              <a:gd name="connsiteY560" fmla="*/ 1281693 h 2380521"/>
              <a:gd name="connsiteX561" fmla="*/ 5814045 w 8023328"/>
              <a:gd name="connsiteY561" fmla="*/ 1296482 h 2380521"/>
              <a:gd name="connsiteX562" fmla="*/ 5799257 w 8023328"/>
              <a:gd name="connsiteY562" fmla="*/ 1311271 h 2380521"/>
              <a:gd name="connsiteX563" fmla="*/ 5784469 w 8023328"/>
              <a:gd name="connsiteY563" fmla="*/ 1296482 h 2380521"/>
              <a:gd name="connsiteX564" fmla="*/ 5799257 w 8023328"/>
              <a:gd name="connsiteY564" fmla="*/ 1281693 h 2380521"/>
              <a:gd name="connsiteX565" fmla="*/ 5724122 w 8023328"/>
              <a:gd name="connsiteY565" fmla="*/ 1281693 h 2380521"/>
              <a:gd name="connsiteX566" fmla="*/ 5736519 w 8023328"/>
              <a:gd name="connsiteY566" fmla="*/ 1296482 h 2380521"/>
              <a:gd name="connsiteX567" fmla="*/ 5724122 w 8023328"/>
              <a:gd name="connsiteY567" fmla="*/ 1311271 h 2380521"/>
              <a:gd name="connsiteX568" fmla="*/ 5710266 w 8023328"/>
              <a:gd name="connsiteY568" fmla="*/ 1296482 h 2380521"/>
              <a:gd name="connsiteX569" fmla="*/ 5724122 w 8023328"/>
              <a:gd name="connsiteY569" fmla="*/ 1281693 h 2380521"/>
              <a:gd name="connsiteX570" fmla="*/ 5653291 w 8023328"/>
              <a:gd name="connsiteY570" fmla="*/ 1281693 h 2380521"/>
              <a:gd name="connsiteX571" fmla="*/ 5665688 w 8023328"/>
              <a:gd name="connsiteY571" fmla="*/ 1296482 h 2380521"/>
              <a:gd name="connsiteX572" fmla="*/ 5653291 w 8023328"/>
              <a:gd name="connsiteY572" fmla="*/ 1311271 h 2380521"/>
              <a:gd name="connsiteX573" fmla="*/ 5639435 w 8023328"/>
              <a:gd name="connsiteY573" fmla="*/ 1296482 h 2380521"/>
              <a:gd name="connsiteX574" fmla="*/ 5653291 w 8023328"/>
              <a:gd name="connsiteY574" fmla="*/ 1281693 h 2380521"/>
              <a:gd name="connsiteX575" fmla="*/ 5582461 w 8023328"/>
              <a:gd name="connsiteY575" fmla="*/ 1281693 h 2380521"/>
              <a:gd name="connsiteX576" fmla="*/ 5594858 w 8023328"/>
              <a:gd name="connsiteY576" fmla="*/ 1296482 h 2380521"/>
              <a:gd name="connsiteX577" fmla="*/ 5582461 w 8023328"/>
              <a:gd name="connsiteY577" fmla="*/ 1311271 h 2380521"/>
              <a:gd name="connsiteX578" fmla="*/ 5568605 w 8023328"/>
              <a:gd name="connsiteY578" fmla="*/ 1296482 h 2380521"/>
              <a:gd name="connsiteX579" fmla="*/ 5582461 w 8023328"/>
              <a:gd name="connsiteY579" fmla="*/ 1281693 h 2380521"/>
              <a:gd name="connsiteX580" fmla="*/ 5510171 w 8023328"/>
              <a:gd name="connsiteY580" fmla="*/ 1281693 h 2380521"/>
              <a:gd name="connsiteX581" fmla="*/ 5524027 w 8023328"/>
              <a:gd name="connsiteY581" fmla="*/ 1296482 h 2380521"/>
              <a:gd name="connsiteX582" fmla="*/ 5510171 w 8023328"/>
              <a:gd name="connsiteY582" fmla="*/ 1311271 h 2380521"/>
              <a:gd name="connsiteX583" fmla="*/ 5497774 w 8023328"/>
              <a:gd name="connsiteY583" fmla="*/ 1296482 h 2380521"/>
              <a:gd name="connsiteX584" fmla="*/ 5510171 w 8023328"/>
              <a:gd name="connsiteY584" fmla="*/ 1281693 h 2380521"/>
              <a:gd name="connsiteX585" fmla="*/ 5438937 w 8023328"/>
              <a:gd name="connsiteY585" fmla="*/ 1281693 h 2380521"/>
              <a:gd name="connsiteX586" fmla="*/ 5453178 w 8023328"/>
              <a:gd name="connsiteY586" fmla="*/ 1296482 h 2380521"/>
              <a:gd name="connsiteX587" fmla="*/ 5438937 w 8023328"/>
              <a:gd name="connsiteY587" fmla="*/ 1311271 h 2380521"/>
              <a:gd name="connsiteX588" fmla="*/ 5426945 w 8023328"/>
              <a:gd name="connsiteY588" fmla="*/ 1296482 h 2380521"/>
              <a:gd name="connsiteX589" fmla="*/ 5438937 w 8023328"/>
              <a:gd name="connsiteY589" fmla="*/ 1281693 h 2380521"/>
              <a:gd name="connsiteX590" fmla="*/ 5368510 w 8023328"/>
              <a:gd name="connsiteY590" fmla="*/ 1281693 h 2380521"/>
              <a:gd name="connsiteX591" fmla="*/ 5382366 w 8023328"/>
              <a:gd name="connsiteY591" fmla="*/ 1296482 h 2380521"/>
              <a:gd name="connsiteX592" fmla="*/ 5368510 w 8023328"/>
              <a:gd name="connsiteY592" fmla="*/ 1311271 h 2380521"/>
              <a:gd name="connsiteX593" fmla="*/ 5356113 w 8023328"/>
              <a:gd name="connsiteY593" fmla="*/ 1296482 h 2380521"/>
              <a:gd name="connsiteX594" fmla="*/ 5368510 w 8023328"/>
              <a:gd name="connsiteY594" fmla="*/ 1281693 h 2380521"/>
              <a:gd name="connsiteX595" fmla="*/ 5296699 w 8023328"/>
              <a:gd name="connsiteY595" fmla="*/ 1281693 h 2380521"/>
              <a:gd name="connsiteX596" fmla="*/ 5311488 w 8023328"/>
              <a:gd name="connsiteY596" fmla="*/ 1296482 h 2380521"/>
              <a:gd name="connsiteX597" fmla="*/ 5296699 w 8023328"/>
              <a:gd name="connsiteY597" fmla="*/ 1311271 h 2380521"/>
              <a:gd name="connsiteX598" fmla="*/ 5281910 w 8023328"/>
              <a:gd name="connsiteY598" fmla="*/ 1296482 h 2380521"/>
              <a:gd name="connsiteX599" fmla="*/ 5296699 w 8023328"/>
              <a:gd name="connsiteY599" fmla="*/ 1281693 h 2380521"/>
              <a:gd name="connsiteX600" fmla="*/ 5225869 w 8023328"/>
              <a:gd name="connsiteY600" fmla="*/ 1281693 h 2380521"/>
              <a:gd name="connsiteX601" fmla="*/ 5240657 w 8023328"/>
              <a:gd name="connsiteY601" fmla="*/ 1296482 h 2380521"/>
              <a:gd name="connsiteX602" fmla="*/ 5225869 w 8023328"/>
              <a:gd name="connsiteY602" fmla="*/ 1311271 h 2380521"/>
              <a:gd name="connsiteX603" fmla="*/ 5211081 w 8023328"/>
              <a:gd name="connsiteY603" fmla="*/ 1296482 h 2380521"/>
              <a:gd name="connsiteX604" fmla="*/ 5225869 w 8023328"/>
              <a:gd name="connsiteY604" fmla="*/ 1281693 h 2380521"/>
              <a:gd name="connsiteX605" fmla="*/ 5154105 w 8023328"/>
              <a:gd name="connsiteY605" fmla="*/ 1281693 h 2380521"/>
              <a:gd name="connsiteX606" fmla="*/ 5166502 w 8023328"/>
              <a:gd name="connsiteY606" fmla="*/ 1296482 h 2380521"/>
              <a:gd name="connsiteX607" fmla="*/ 5154105 w 8023328"/>
              <a:gd name="connsiteY607" fmla="*/ 1311271 h 2380521"/>
              <a:gd name="connsiteX608" fmla="*/ 5140249 w 8023328"/>
              <a:gd name="connsiteY608" fmla="*/ 1296482 h 2380521"/>
              <a:gd name="connsiteX609" fmla="*/ 5154105 w 8023328"/>
              <a:gd name="connsiteY609" fmla="*/ 1281693 h 2380521"/>
              <a:gd name="connsiteX610" fmla="*/ 5083276 w 8023328"/>
              <a:gd name="connsiteY610" fmla="*/ 1281693 h 2380521"/>
              <a:gd name="connsiteX611" fmla="*/ 5095673 w 8023328"/>
              <a:gd name="connsiteY611" fmla="*/ 1296482 h 2380521"/>
              <a:gd name="connsiteX612" fmla="*/ 5083276 w 8023328"/>
              <a:gd name="connsiteY612" fmla="*/ 1311271 h 2380521"/>
              <a:gd name="connsiteX613" fmla="*/ 5069420 w 8023328"/>
              <a:gd name="connsiteY613" fmla="*/ 1296482 h 2380521"/>
              <a:gd name="connsiteX614" fmla="*/ 5083276 w 8023328"/>
              <a:gd name="connsiteY614" fmla="*/ 1281693 h 2380521"/>
              <a:gd name="connsiteX615" fmla="*/ 5012445 w 8023328"/>
              <a:gd name="connsiteY615" fmla="*/ 1281693 h 2380521"/>
              <a:gd name="connsiteX616" fmla="*/ 5024842 w 8023328"/>
              <a:gd name="connsiteY616" fmla="*/ 1296482 h 2380521"/>
              <a:gd name="connsiteX617" fmla="*/ 5012445 w 8023328"/>
              <a:gd name="connsiteY617" fmla="*/ 1311271 h 2380521"/>
              <a:gd name="connsiteX618" fmla="*/ 4998589 w 8023328"/>
              <a:gd name="connsiteY618" fmla="*/ 1296482 h 2380521"/>
              <a:gd name="connsiteX619" fmla="*/ 5012445 w 8023328"/>
              <a:gd name="connsiteY619" fmla="*/ 1281693 h 2380521"/>
              <a:gd name="connsiteX620" fmla="*/ 4940157 w 8023328"/>
              <a:gd name="connsiteY620" fmla="*/ 1281693 h 2380521"/>
              <a:gd name="connsiteX621" fmla="*/ 4954013 w 8023328"/>
              <a:gd name="connsiteY621" fmla="*/ 1296482 h 2380521"/>
              <a:gd name="connsiteX622" fmla="*/ 4940157 w 8023328"/>
              <a:gd name="connsiteY622" fmla="*/ 1311271 h 2380521"/>
              <a:gd name="connsiteX623" fmla="*/ 4927760 w 8023328"/>
              <a:gd name="connsiteY623" fmla="*/ 1296482 h 2380521"/>
              <a:gd name="connsiteX624" fmla="*/ 4940157 w 8023328"/>
              <a:gd name="connsiteY624" fmla="*/ 1281693 h 2380521"/>
              <a:gd name="connsiteX625" fmla="*/ 4865953 w 8023328"/>
              <a:gd name="connsiteY625" fmla="*/ 1281693 h 2380521"/>
              <a:gd name="connsiteX626" fmla="*/ 4879809 w 8023328"/>
              <a:gd name="connsiteY626" fmla="*/ 1296482 h 2380521"/>
              <a:gd name="connsiteX627" fmla="*/ 4865953 w 8023328"/>
              <a:gd name="connsiteY627" fmla="*/ 1311271 h 2380521"/>
              <a:gd name="connsiteX628" fmla="*/ 4853556 w 8023328"/>
              <a:gd name="connsiteY628" fmla="*/ 1296482 h 2380521"/>
              <a:gd name="connsiteX629" fmla="*/ 4865953 w 8023328"/>
              <a:gd name="connsiteY629" fmla="*/ 1281693 h 2380521"/>
              <a:gd name="connsiteX630" fmla="*/ 4795122 w 8023328"/>
              <a:gd name="connsiteY630" fmla="*/ 1281693 h 2380521"/>
              <a:gd name="connsiteX631" fmla="*/ 4808978 w 8023328"/>
              <a:gd name="connsiteY631" fmla="*/ 1296482 h 2380521"/>
              <a:gd name="connsiteX632" fmla="*/ 4795122 w 8023328"/>
              <a:gd name="connsiteY632" fmla="*/ 1311271 h 2380521"/>
              <a:gd name="connsiteX633" fmla="*/ 4782725 w 8023328"/>
              <a:gd name="connsiteY633" fmla="*/ 1296482 h 2380521"/>
              <a:gd name="connsiteX634" fmla="*/ 4795122 w 8023328"/>
              <a:gd name="connsiteY634" fmla="*/ 1281693 h 2380521"/>
              <a:gd name="connsiteX635" fmla="*/ 4726684 w 8023328"/>
              <a:gd name="connsiteY635" fmla="*/ 1281693 h 2380521"/>
              <a:gd name="connsiteX636" fmla="*/ 4741472 w 8023328"/>
              <a:gd name="connsiteY636" fmla="*/ 1296482 h 2380521"/>
              <a:gd name="connsiteX637" fmla="*/ 4726684 w 8023328"/>
              <a:gd name="connsiteY637" fmla="*/ 1311271 h 2380521"/>
              <a:gd name="connsiteX638" fmla="*/ 4711896 w 8023328"/>
              <a:gd name="connsiteY638" fmla="*/ 1296482 h 2380521"/>
              <a:gd name="connsiteX639" fmla="*/ 4726684 w 8023328"/>
              <a:gd name="connsiteY639" fmla="*/ 1281693 h 2380521"/>
              <a:gd name="connsiteX640" fmla="*/ 4655853 w 8023328"/>
              <a:gd name="connsiteY640" fmla="*/ 1281693 h 2380521"/>
              <a:gd name="connsiteX641" fmla="*/ 4670642 w 8023328"/>
              <a:gd name="connsiteY641" fmla="*/ 1294090 h 2380521"/>
              <a:gd name="connsiteX642" fmla="*/ 4655853 w 8023328"/>
              <a:gd name="connsiteY642" fmla="*/ 1307946 h 2380521"/>
              <a:gd name="connsiteX643" fmla="*/ 4641064 w 8023328"/>
              <a:gd name="connsiteY643" fmla="*/ 1294090 h 2380521"/>
              <a:gd name="connsiteX644" fmla="*/ 4655853 w 8023328"/>
              <a:gd name="connsiteY644" fmla="*/ 1281693 h 2380521"/>
              <a:gd name="connsiteX645" fmla="*/ 4585023 w 8023328"/>
              <a:gd name="connsiteY645" fmla="*/ 1281693 h 2380521"/>
              <a:gd name="connsiteX646" fmla="*/ 4599811 w 8023328"/>
              <a:gd name="connsiteY646" fmla="*/ 1294090 h 2380521"/>
              <a:gd name="connsiteX647" fmla="*/ 4585023 w 8023328"/>
              <a:gd name="connsiteY647" fmla="*/ 1307946 h 2380521"/>
              <a:gd name="connsiteX648" fmla="*/ 4570235 w 8023328"/>
              <a:gd name="connsiteY648" fmla="*/ 1294090 h 2380521"/>
              <a:gd name="connsiteX649" fmla="*/ 4585023 w 8023328"/>
              <a:gd name="connsiteY649" fmla="*/ 1281693 h 2380521"/>
              <a:gd name="connsiteX650" fmla="*/ 226355 w 8023328"/>
              <a:gd name="connsiteY650" fmla="*/ 1281693 h 2380521"/>
              <a:gd name="connsiteX651" fmla="*/ 238753 w 8023328"/>
              <a:gd name="connsiteY651" fmla="*/ 1296871 h 2380521"/>
              <a:gd name="connsiteX652" fmla="*/ 226355 w 8023328"/>
              <a:gd name="connsiteY652" fmla="*/ 1311291 h 2380521"/>
              <a:gd name="connsiteX653" fmla="*/ 212499 w 8023328"/>
              <a:gd name="connsiteY653" fmla="*/ 1296871 h 2380521"/>
              <a:gd name="connsiteX654" fmla="*/ 226355 w 8023328"/>
              <a:gd name="connsiteY654" fmla="*/ 1281693 h 2380521"/>
              <a:gd name="connsiteX655" fmla="*/ 155522 w 8023328"/>
              <a:gd name="connsiteY655" fmla="*/ 1281693 h 2380521"/>
              <a:gd name="connsiteX656" fmla="*/ 167919 w 8023328"/>
              <a:gd name="connsiteY656" fmla="*/ 1296871 h 2380521"/>
              <a:gd name="connsiteX657" fmla="*/ 155522 w 8023328"/>
              <a:gd name="connsiteY657" fmla="*/ 1311291 h 2380521"/>
              <a:gd name="connsiteX658" fmla="*/ 141666 w 8023328"/>
              <a:gd name="connsiteY658" fmla="*/ 1296871 h 2380521"/>
              <a:gd name="connsiteX659" fmla="*/ 155522 w 8023328"/>
              <a:gd name="connsiteY659" fmla="*/ 1281693 h 2380521"/>
              <a:gd name="connsiteX660" fmla="*/ 83234 w 8023328"/>
              <a:gd name="connsiteY660" fmla="*/ 1281693 h 2380521"/>
              <a:gd name="connsiteX661" fmla="*/ 97090 w 8023328"/>
              <a:gd name="connsiteY661" fmla="*/ 1296871 h 2380521"/>
              <a:gd name="connsiteX662" fmla="*/ 83234 w 8023328"/>
              <a:gd name="connsiteY662" fmla="*/ 1311291 h 2380521"/>
              <a:gd name="connsiteX663" fmla="*/ 70836 w 8023328"/>
              <a:gd name="connsiteY663" fmla="*/ 1296871 h 2380521"/>
              <a:gd name="connsiteX664" fmla="*/ 83234 w 8023328"/>
              <a:gd name="connsiteY664" fmla="*/ 1281693 h 2380521"/>
              <a:gd name="connsiteX665" fmla="*/ 11998 w 8023328"/>
              <a:gd name="connsiteY665" fmla="*/ 1281693 h 2380521"/>
              <a:gd name="connsiteX666" fmla="*/ 26239 w 8023328"/>
              <a:gd name="connsiteY666" fmla="*/ 1296871 h 2380521"/>
              <a:gd name="connsiteX667" fmla="*/ 11998 w 8023328"/>
              <a:gd name="connsiteY667" fmla="*/ 1311291 h 2380521"/>
              <a:gd name="connsiteX668" fmla="*/ 5 w 8023328"/>
              <a:gd name="connsiteY668" fmla="*/ 1296871 h 2380521"/>
              <a:gd name="connsiteX669" fmla="*/ 11998 w 8023328"/>
              <a:gd name="connsiteY669" fmla="*/ 1281693 h 2380521"/>
              <a:gd name="connsiteX670" fmla="*/ 7084322 w 8023328"/>
              <a:gd name="connsiteY670" fmla="*/ 1210863 h 2380521"/>
              <a:gd name="connsiteX671" fmla="*/ 7099111 w 8023328"/>
              <a:gd name="connsiteY671" fmla="*/ 1224719 h 2380521"/>
              <a:gd name="connsiteX672" fmla="*/ 7084322 w 8023328"/>
              <a:gd name="connsiteY672" fmla="*/ 1237116 h 2380521"/>
              <a:gd name="connsiteX673" fmla="*/ 7069533 w 8023328"/>
              <a:gd name="connsiteY673" fmla="*/ 1224719 h 2380521"/>
              <a:gd name="connsiteX674" fmla="*/ 7084322 w 8023328"/>
              <a:gd name="connsiteY674" fmla="*/ 1210863 h 2380521"/>
              <a:gd name="connsiteX675" fmla="*/ 7013492 w 8023328"/>
              <a:gd name="connsiteY675" fmla="*/ 1210863 h 2380521"/>
              <a:gd name="connsiteX676" fmla="*/ 7028280 w 8023328"/>
              <a:gd name="connsiteY676" fmla="*/ 1224719 h 2380521"/>
              <a:gd name="connsiteX677" fmla="*/ 7013492 w 8023328"/>
              <a:gd name="connsiteY677" fmla="*/ 1237116 h 2380521"/>
              <a:gd name="connsiteX678" fmla="*/ 6998704 w 8023328"/>
              <a:gd name="connsiteY678" fmla="*/ 1224719 h 2380521"/>
              <a:gd name="connsiteX679" fmla="*/ 7013492 w 8023328"/>
              <a:gd name="connsiteY679" fmla="*/ 1210863 h 2380521"/>
              <a:gd name="connsiteX680" fmla="*/ 6939085 w 8023328"/>
              <a:gd name="connsiteY680" fmla="*/ 1210863 h 2380521"/>
              <a:gd name="connsiteX681" fmla="*/ 6950753 w 8023328"/>
              <a:gd name="connsiteY681" fmla="*/ 1224719 h 2380521"/>
              <a:gd name="connsiteX682" fmla="*/ 6939085 w 8023328"/>
              <a:gd name="connsiteY682" fmla="*/ 1237116 h 2380521"/>
              <a:gd name="connsiteX683" fmla="*/ 6924500 w 8023328"/>
              <a:gd name="connsiteY683" fmla="*/ 1224719 h 2380521"/>
              <a:gd name="connsiteX684" fmla="*/ 6939085 w 8023328"/>
              <a:gd name="connsiteY684" fmla="*/ 1210863 h 2380521"/>
              <a:gd name="connsiteX685" fmla="*/ 6867525 w 8023328"/>
              <a:gd name="connsiteY685" fmla="*/ 1210863 h 2380521"/>
              <a:gd name="connsiteX686" fmla="*/ 6879922 w 8023328"/>
              <a:gd name="connsiteY686" fmla="*/ 1224719 h 2380521"/>
              <a:gd name="connsiteX687" fmla="*/ 6867525 w 8023328"/>
              <a:gd name="connsiteY687" fmla="*/ 1237116 h 2380521"/>
              <a:gd name="connsiteX688" fmla="*/ 6853669 w 8023328"/>
              <a:gd name="connsiteY688" fmla="*/ 1224719 h 2380521"/>
              <a:gd name="connsiteX689" fmla="*/ 6867525 w 8023328"/>
              <a:gd name="connsiteY689" fmla="*/ 1210863 h 2380521"/>
              <a:gd name="connsiteX690" fmla="*/ 6796696 w 8023328"/>
              <a:gd name="connsiteY690" fmla="*/ 1210863 h 2380521"/>
              <a:gd name="connsiteX691" fmla="*/ 6809093 w 8023328"/>
              <a:gd name="connsiteY691" fmla="*/ 1224719 h 2380521"/>
              <a:gd name="connsiteX692" fmla="*/ 6796696 w 8023328"/>
              <a:gd name="connsiteY692" fmla="*/ 1237116 h 2380521"/>
              <a:gd name="connsiteX693" fmla="*/ 6782840 w 8023328"/>
              <a:gd name="connsiteY693" fmla="*/ 1224719 h 2380521"/>
              <a:gd name="connsiteX694" fmla="*/ 6796696 w 8023328"/>
              <a:gd name="connsiteY694" fmla="*/ 1210863 h 2380521"/>
              <a:gd name="connsiteX695" fmla="*/ 6724405 w 8023328"/>
              <a:gd name="connsiteY695" fmla="*/ 1210863 h 2380521"/>
              <a:gd name="connsiteX696" fmla="*/ 6738261 w 8023328"/>
              <a:gd name="connsiteY696" fmla="*/ 1224719 h 2380521"/>
              <a:gd name="connsiteX697" fmla="*/ 6724405 w 8023328"/>
              <a:gd name="connsiteY697" fmla="*/ 1237116 h 2380521"/>
              <a:gd name="connsiteX698" fmla="*/ 6712008 w 8023328"/>
              <a:gd name="connsiteY698" fmla="*/ 1224719 h 2380521"/>
              <a:gd name="connsiteX699" fmla="*/ 6724405 w 8023328"/>
              <a:gd name="connsiteY699" fmla="*/ 1210863 h 2380521"/>
              <a:gd name="connsiteX700" fmla="*/ 6653576 w 8023328"/>
              <a:gd name="connsiteY700" fmla="*/ 1210863 h 2380521"/>
              <a:gd name="connsiteX701" fmla="*/ 6667432 w 8023328"/>
              <a:gd name="connsiteY701" fmla="*/ 1224719 h 2380521"/>
              <a:gd name="connsiteX702" fmla="*/ 6653576 w 8023328"/>
              <a:gd name="connsiteY702" fmla="*/ 1237116 h 2380521"/>
              <a:gd name="connsiteX703" fmla="*/ 6641179 w 8023328"/>
              <a:gd name="connsiteY703" fmla="*/ 1224719 h 2380521"/>
              <a:gd name="connsiteX704" fmla="*/ 6653576 w 8023328"/>
              <a:gd name="connsiteY704" fmla="*/ 1210863 h 2380521"/>
              <a:gd name="connsiteX705" fmla="*/ 6582745 w 8023328"/>
              <a:gd name="connsiteY705" fmla="*/ 1210863 h 2380521"/>
              <a:gd name="connsiteX706" fmla="*/ 6596601 w 8023328"/>
              <a:gd name="connsiteY706" fmla="*/ 1224719 h 2380521"/>
              <a:gd name="connsiteX707" fmla="*/ 6582745 w 8023328"/>
              <a:gd name="connsiteY707" fmla="*/ 1237116 h 2380521"/>
              <a:gd name="connsiteX708" fmla="*/ 6570348 w 8023328"/>
              <a:gd name="connsiteY708" fmla="*/ 1224719 h 2380521"/>
              <a:gd name="connsiteX709" fmla="*/ 6582745 w 8023328"/>
              <a:gd name="connsiteY709" fmla="*/ 1210863 h 2380521"/>
              <a:gd name="connsiteX710" fmla="*/ 6510933 w 8023328"/>
              <a:gd name="connsiteY710" fmla="*/ 1210863 h 2380521"/>
              <a:gd name="connsiteX711" fmla="*/ 6525722 w 8023328"/>
              <a:gd name="connsiteY711" fmla="*/ 1224719 h 2380521"/>
              <a:gd name="connsiteX712" fmla="*/ 6510933 w 8023328"/>
              <a:gd name="connsiteY712" fmla="*/ 1237116 h 2380521"/>
              <a:gd name="connsiteX713" fmla="*/ 6496144 w 8023328"/>
              <a:gd name="connsiteY713" fmla="*/ 1224719 h 2380521"/>
              <a:gd name="connsiteX714" fmla="*/ 6510933 w 8023328"/>
              <a:gd name="connsiteY714" fmla="*/ 1210863 h 2380521"/>
              <a:gd name="connsiteX715" fmla="*/ 6440492 w 8023328"/>
              <a:gd name="connsiteY715" fmla="*/ 1210863 h 2380521"/>
              <a:gd name="connsiteX716" fmla="*/ 6454911 w 8023328"/>
              <a:gd name="connsiteY716" fmla="*/ 1224719 h 2380521"/>
              <a:gd name="connsiteX717" fmla="*/ 6440492 w 8023328"/>
              <a:gd name="connsiteY717" fmla="*/ 1237116 h 2380521"/>
              <a:gd name="connsiteX718" fmla="*/ 6425315 w 8023328"/>
              <a:gd name="connsiteY718" fmla="*/ 1224719 h 2380521"/>
              <a:gd name="connsiteX719" fmla="*/ 6440492 w 8023328"/>
              <a:gd name="connsiteY719" fmla="*/ 1210863 h 2380521"/>
              <a:gd name="connsiteX720" fmla="*/ 6368340 w 8023328"/>
              <a:gd name="connsiteY720" fmla="*/ 1210863 h 2380521"/>
              <a:gd name="connsiteX721" fmla="*/ 6380737 w 8023328"/>
              <a:gd name="connsiteY721" fmla="*/ 1224719 h 2380521"/>
              <a:gd name="connsiteX722" fmla="*/ 6368340 w 8023328"/>
              <a:gd name="connsiteY722" fmla="*/ 1237116 h 2380521"/>
              <a:gd name="connsiteX723" fmla="*/ 6354484 w 8023328"/>
              <a:gd name="connsiteY723" fmla="*/ 1224719 h 2380521"/>
              <a:gd name="connsiteX724" fmla="*/ 6368340 w 8023328"/>
              <a:gd name="connsiteY724" fmla="*/ 1210863 h 2380521"/>
              <a:gd name="connsiteX725" fmla="*/ 6297511 w 8023328"/>
              <a:gd name="connsiteY725" fmla="*/ 1210863 h 2380521"/>
              <a:gd name="connsiteX726" fmla="*/ 6309908 w 8023328"/>
              <a:gd name="connsiteY726" fmla="*/ 1224719 h 2380521"/>
              <a:gd name="connsiteX727" fmla="*/ 6297511 w 8023328"/>
              <a:gd name="connsiteY727" fmla="*/ 1237116 h 2380521"/>
              <a:gd name="connsiteX728" fmla="*/ 6283655 w 8023328"/>
              <a:gd name="connsiteY728" fmla="*/ 1224719 h 2380521"/>
              <a:gd name="connsiteX729" fmla="*/ 6297511 w 8023328"/>
              <a:gd name="connsiteY729" fmla="*/ 1210863 h 2380521"/>
              <a:gd name="connsiteX730" fmla="*/ 6226679 w 8023328"/>
              <a:gd name="connsiteY730" fmla="*/ 1210863 h 2380521"/>
              <a:gd name="connsiteX731" fmla="*/ 6239076 w 8023328"/>
              <a:gd name="connsiteY731" fmla="*/ 1224719 h 2380521"/>
              <a:gd name="connsiteX732" fmla="*/ 6226679 w 8023328"/>
              <a:gd name="connsiteY732" fmla="*/ 1237116 h 2380521"/>
              <a:gd name="connsiteX733" fmla="*/ 6212823 w 8023328"/>
              <a:gd name="connsiteY733" fmla="*/ 1224719 h 2380521"/>
              <a:gd name="connsiteX734" fmla="*/ 6226679 w 8023328"/>
              <a:gd name="connsiteY734" fmla="*/ 1210863 h 2380521"/>
              <a:gd name="connsiteX735" fmla="*/ 6154391 w 8023328"/>
              <a:gd name="connsiteY735" fmla="*/ 1210863 h 2380521"/>
              <a:gd name="connsiteX736" fmla="*/ 6168247 w 8023328"/>
              <a:gd name="connsiteY736" fmla="*/ 1224719 h 2380521"/>
              <a:gd name="connsiteX737" fmla="*/ 6154391 w 8023328"/>
              <a:gd name="connsiteY737" fmla="*/ 1237116 h 2380521"/>
              <a:gd name="connsiteX738" fmla="*/ 6141994 w 8023328"/>
              <a:gd name="connsiteY738" fmla="*/ 1224719 h 2380521"/>
              <a:gd name="connsiteX739" fmla="*/ 6154391 w 8023328"/>
              <a:gd name="connsiteY739" fmla="*/ 1210863 h 2380521"/>
              <a:gd name="connsiteX740" fmla="*/ 6083559 w 8023328"/>
              <a:gd name="connsiteY740" fmla="*/ 1210863 h 2380521"/>
              <a:gd name="connsiteX741" fmla="*/ 6097415 w 8023328"/>
              <a:gd name="connsiteY741" fmla="*/ 1224719 h 2380521"/>
              <a:gd name="connsiteX742" fmla="*/ 6083559 w 8023328"/>
              <a:gd name="connsiteY742" fmla="*/ 1237116 h 2380521"/>
              <a:gd name="connsiteX743" fmla="*/ 6071162 w 8023328"/>
              <a:gd name="connsiteY743" fmla="*/ 1224719 h 2380521"/>
              <a:gd name="connsiteX744" fmla="*/ 6083559 w 8023328"/>
              <a:gd name="connsiteY744" fmla="*/ 1210863 h 2380521"/>
              <a:gd name="connsiteX745" fmla="*/ 6009356 w 8023328"/>
              <a:gd name="connsiteY745" fmla="*/ 1210863 h 2380521"/>
              <a:gd name="connsiteX746" fmla="*/ 6023212 w 8023328"/>
              <a:gd name="connsiteY746" fmla="*/ 1224719 h 2380521"/>
              <a:gd name="connsiteX747" fmla="*/ 6009356 w 8023328"/>
              <a:gd name="connsiteY747" fmla="*/ 1237116 h 2380521"/>
              <a:gd name="connsiteX748" fmla="*/ 5996959 w 8023328"/>
              <a:gd name="connsiteY748" fmla="*/ 1224719 h 2380521"/>
              <a:gd name="connsiteX749" fmla="*/ 6009356 w 8023328"/>
              <a:gd name="connsiteY749" fmla="*/ 1210863 h 2380521"/>
              <a:gd name="connsiteX750" fmla="*/ 5940548 w 8023328"/>
              <a:gd name="connsiteY750" fmla="*/ 1210863 h 2380521"/>
              <a:gd name="connsiteX751" fmla="*/ 5955726 w 8023328"/>
              <a:gd name="connsiteY751" fmla="*/ 1224719 h 2380521"/>
              <a:gd name="connsiteX752" fmla="*/ 5940548 w 8023328"/>
              <a:gd name="connsiteY752" fmla="*/ 1237116 h 2380521"/>
              <a:gd name="connsiteX753" fmla="*/ 5926130 w 8023328"/>
              <a:gd name="connsiteY753" fmla="*/ 1224719 h 2380521"/>
              <a:gd name="connsiteX754" fmla="*/ 5940548 w 8023328"/>
              <a:gd name="connsiteY754" fmla="*/ 1210863 h 2380521"/>
              <a:gd name="connsiteX755" fmla="*/ 5870088 w 8023328"/>
              <a:gd name="connsiteY755" fmla="*/ 1210863 h 2380521"/>
              <a:gd name="connsiteX756" fmla="*/ 5884877 w 8023328"/>
              <a:gd name="connsiteY756" fmla="*/ 1224719 h 2380521"/>
              <a:gd name="connsiteX757" fmla="*/ 5870088 w 8023328"/>
              <a:gd name="connsiteY757" fmla="*/ 1237116 h 2380521"/>
              <a:gd name="connsiteX758" fmla="*/ 5855299 w 8023328"/>
              <a:gd name="connsiteY758" fmla="*/ 1224719 h 2380521"/>
              <a:gd name="connsiteX759" fmla="*/ 5870088 w 8023328"/>
              <a:gd name="connsiteY759" fmla="*/ 1210863 h 2380521"/>
              <a:gd name="connsiteX760" fmla="*/ 5799257 w 8023328"/>
              <a:gd name="connsiteY760" fmla="*/ 1210863 h 2380521"/>
              <a:gd name="connsiteX761" fmla="*/ 5814045 w 8023328"/>
              <a:gd name="connsiteY761" fmla="*/ 1224719 h 2380521"/>
              <a:gd name="connsiteX762" fmla="*/ 5799257 w 8023328"/>
              <a:gd name="connsiteY762" fmla="*/ 1237116 h 2380521"/>
              <a:gd name="connsiteX763" fmla="*/ 5784469 w 8023328"/>
              <a:gd name="connsiteY763" fmla="*/ 1224719 h 2380521"/>
              <a:gd name="connsiteX764" fmla="*/ 5799257 w 8023328"/>
              <a:gd name="connsiteY764" fmla="*/ 1210863 h 2380521"/>
              <a:gd name="connsiteX765" fmla="*/ 5724122 w 8023328"/>
              <a:gd name="connsiteY765" fmla="*/ 1210863 h 2380521"/>
              <a:gd name="connsiteX766" fmla="*/ 5736519 w 8023328"/>
              <a:gd name="connsiteY766" fmla="*/ 1225651 h 2380521"/>
              <a:gd name="connsiteX767" fmla="*/ 5724122 w 8023328"/>
              <a:gd name="connsiteY767" fmla="*/ 1240439 h 2380521"/>
              <a:gd name="connsiteX768" fmla="*/ 5710266 w 8023328"/>
              <a:gd name="connsiteY768" fmla="*/ 1225651 h 2380521"/>
              <a:gd name="connsiteX769" fmla="*/ 5724122 w 8023328"/>
              <a:gd name="connsiteY769" fmla="*/ 1210863 h 2380521"/>
              <a:gd name="connsiteX770" fmla="*/ 5653291 w 8023328"/>
              <a:gd name="connsiteY770" fmla="*/ 1210863 h 2380521"/>
              <a:gd name="connsiteX771" fmla="*/ 5665688 w 8023328"/>
              <a:gd name="connsiteY771" fmla="*/ 1225651 h 2380521"/>
              <a:gd name="connsiteX772" fmla="*/ 5653291 w 8023328"/>
              <a:gd name="connsiteY772" fmla="*/ 1240439 h 2380521"/>
              <a:gd name="connsiteX773" fmla="*/ 5639435 w 8023328"/>
              <a:gd name="connsiteY773" fmla="*/ 1225651 h 2380521"/>
              <a:gd name="connsiteX774" fmla="*/ 5653291 w 8023328"/>
              <a:gd name="connsiteY774" fmla="*/ 1210863 h 2380521"/>
              <a:gd name="connsiteX775" fmla="*/ 5582461 w 8023328"/>
              <a:gd name="connsiteY775" fmla="*/ 1210863 h 2380521"/>
              <a:gd name="connsiteX776" fmla="*/ 5594858 w 8023328"/>
              <a:gd name="connsiteY776" fmla="*/ 1225651 h 2380521"/>
              <a:gd name="connsiteX777" fmla="*/ 5582461 w 8023328"/>
              <a:gd name="connsiteY777" fmla="*/ 1240439 h 2380521"/>
              <a:gd name="connsiteX778" fmla="*/ 5568605 w 8023328"/>
              <a:gd name="connsiteY778" fmla="*/ 1225651 h 2380521"/>
              <a:gd name="connsiteX779" fmla="*/ 5582461 w 8023328"/>
              <a:gd name="connsiteY779" fmla="*/ 1210863 h 2380521"/>
              <a:gd name="connsiteX780" fmla="*/ 5510171 w 8023328"/>
              <a:gd name="connsiteY780" fmla="*/ 1210863 h 2380521"/>
              <a:gd name="connsiteX781" fmla="*/ 5524027 w 8023328"/>
              <a:gd name="connsiteY781" fmla="*/ 1225651 h 2380521"/>
              <a:gd name="connsiteX782" fmla="*/ 5510171 w 8023328"/>
              <a:gd name="connsiteY782" fmla="*/ 1240439 h 2380521"/>
              <a:gd name="connsiteX783" fmla="*/ 5497774 w 8023328"/>
              <a:gd name="connsiteY783" fmla="*/ 1225651 h 2380521"/>
              <a:gd name="connsiteX784" fmla="*/ 5510171 w 8023328"/>
              <a:gd name="connsiteY784" fmla="*/ 1210863 h 2380521"/>
              <a:gd name="connsiteX785" fmla="*/ 5438937 w 8023328"/>
              <a:gd name="connsiteY785" fmla="*/ 1210863 h 2380521"/>
              <a:gd name="connsiteX786" fmla="*/ 5453178 w 8023328"/>
              <a:gd name="connsiteY786" fmla="*/ 1225651 h 2380521"/>
              <a:gd name="connsiteX787" fmla="*/ 5438937 w 8023328"/>
              <a:gd name="connsiteY787" fmla="*/ 1240439 h 2380521"/>
              <a:gd name="connsiteX788" fmla="*/ 5426945 w 8023328"/>
              <a:gd name="connsiteY788" fmla="*/ 1225651 h 2380521"/>
              <a:gd name="connsiteX789" fmla="*/ 5438937 w 8023328"/>
              <a:gd name="connsiteY789" fmla="*/ 1210863 h 2380521"/>
              <a:gd name="connsiteX790" fmla="*/ 5367530 w 8023328"/>
              <a:gd name="connsiteY790" fmla="*/ 1210863 h 2380521"/>
              <a:gd name="connsiteX791" fmla="*/ 5382318 w 8023328"/>
              <a:gd name="connsiteY791" fmla="*/ 1225651 h 2380521"/>
              <a:gd name="connsiteX792" fmla="*/ 5367530 w 8023328"/>
              <a:gd name="connsiteY792" fmla="*/ 1240439 h 2380521"/>
              <a:gd name="connsiteX793" fmla="*/ 5352742 w 8023328"/>
              <a:gd name="connsiteY793" fmla="*/ 1225651 h 2380521"/>
              <a:gd name="connsiteX794" fmla="*/ 5367530 w 8023328"/>
              <a:gd name="connsiteY794" fmla="*/ 1210863 h 2380521"/>
              <a:gd name="connsiteX795" fmla="*/ 5296699 w 8023328"/>
              <a:gd name="connsiteY795" fmla="*/ 1210863 h 2380521"/>
              <a:gd name="connsiteX796" fmla="*/ 5311488 w 8023328"/>
              <a:gd name="connsiteY796" fmla="*/ 1225651 h 2380521"/>
              <a:gd name="connsiteX797" fmla="*/ 5296699 w 8023328"/>
              <a:gd name="connsiteY797" fmla="*/ 1240439 h 2380521"/>
              <a:gd name="connsiteX798" fmla="*/ 5281910 w 8023328"/>
              <a:gd name="connsiteY798" fmla="*/ 1225651 h 2380521"/>
              <a:gd name="connsiteX799" fmla="*/ 5296699 w 8023328"/>
              <a:gd name="connsiteY799" fmla="*/ 1210863 h 2380521"/>
              <a:gd name="connsiteX800" fmla="*/ 5225869 w 8023328"/>
              <a:gd name="connsiteY800" fmla="*/ 1210863 h 2380521"/>
              <a:gd name="connsiteX801" fmla="*/ 5240657 w 8023328"/>
              <a:gd name="connsiteY801" fmla="*/ 1225651 h 2380521"/>
              <a:gd name="connsiteX802" fmla="*/ 5225869 w 8023328"/>
              <a:gd name="connsiteY802" fmla="*/ 1240439 h 2380521"/>
              <a:gd name="connsiteX803" fmla="*/ 5211081 w 8023328"/>
              <a:gd name="connsiteY803" fmla="*/ 1225651 h 2380521"/>
              <a:gd name="connsiteX804" fmla="*/ 5225869 w 8023328"/>
              <a:gd name="connsiteY804" fmla="*/ 1210863 h 2380521"/>
              <a:gd name="connsiteX805" fmla="*/ 5154105 w 8023328"/>
              <a:gd name="connsiteY805" fmla="*/ 1210863 h 2380521"/>
              <a:gd name="connsiteX806" fmla="*/ 5166502 w 8023328"/>
              <a:gd name="connsiteY806" fmla="*/ 1225651 h 2380521"/>
              <a:gd name="connsiteX807" fmla="*/ 5154105 w 8023328"/>
              <a:gd name="connsiteY807" fmla="*/ 1240439 h 2380521"/>
              <a:gd name="connsiteX808" fmla="*/ 5140249 w 8023328"/>
              <a:gd name="connsiteY808" fmla="*/ 1225651 h 2380521"/>
              <a:gd name="connsiteX809" fmla="*/ 5154105 w 8023328"/>
              <a:gd name="connsiteY809" fmla="*/ 1210863 h 2380521"/>
              <a:gd name="connsiteX810" fmla="*/ 5083276 w 8023328"/>
              <a:gd name="connsiteY810" fmla="*/ 1210863 h 2380521"/>
              <a:gd name="connsiteX811" fmla="*/ 5095673 w 8023328"/>
              <a:gd name="connsiteY811" fmla="*/ 1225651 h 2380521"/>
              <a:gd name="connsiteX812" fmla="*/ 5083276 w 8023328"/>
              <a:gd name="connsiteY812" fmla="*/ 1240439 h 2380521"/>
              <a:gd name="connsiteX813" fmla="*/ 5069420 w 8023328"/>
              <a:gd name="connsiteY813" fmla="*/ 1225651 h 2380521"/>
              <a:gd name="connsiteX814" fmla="*/ 5083276 w 8023328"/>
              <a:gd name="connsiteY814" fmla="*/ 1210863 h 2380521"/>
              <a:gd name="connsiteX815" fmla="*/ 5012445 w 8023328"/>
              <a:gd name="connsiteY815" fmla="*/ 1210863 h 2380521"/>
              <a:gd name="connsiteX816" fmla="*/ 5024842 w 8023328"/>
              <a:gd name="connsiteY816" fmla="*/ 1225651 h 2380521"/>
              <a:gd name="connsiteX817" fmla="*/ 5012445 w 8023328"/>
              <a:gd name="connsiteY817" fmla="*/ 1240439 h 2380521"/>
              <a:gd name="connsiteX818" fmla="*/ 4998589 w 8023328"/>
              <a:gd name="connsiteY818" fmla="*/ 1225651 h 2380521"/>
              <a:gd name="connsiteX819" fmla="*/ 5012445 w 8023328"/>
              <a:gd name="connsiteY819" fmla="*/ 1210863 h 2380521"/>
              <a:gd name="connsiteX820" fmla="*/ 4940157 w 8023328"/>
              <a:gd name="connsiteY820" fmla="*/ 1210863 h 2380521"/>
              <a:gd name="connsiteX821" fmla="*/ 4954013 w 8023328"/>
              <a:gd name="connsiteY821" fmla="*/ 1225651 h 2380521"/>
              <a:gd name="connsiteX822" fmla="*/ 4940157 w 8023328"/>
              <a:gd name="connsiteY822" fmla="*/ 1240439 h 2380521"/>
              <a:gd name="connsiteX823" fmla="*/ 4927760 w 8023328"/>
              <a:gd name="connsiteY823" fmla="*/ 1225651 h 2380521"/>
              <a:gd name="connsiteX824" fmla="*/ 4940157 w 8023328"/>
              <a:gd name="connsiteY824" fmla="*/ 1210863 h 2380521"/>
              <a:gd name="connsiteX825" fmla="*/ 4865953 w 8023328"/>
              <a:gd name="connsiteY825" fmla="*/ 1210863 h 2380521"/>
              <a:gd name="connsiteX826" fmla="*/ 4879809 w 8023328"/>
              <a:gd name="connsiteY826" fmla="*/ 1225651 h 2380521"/>
              <a:gd name="connsiteX827" fmla="*/ 4865953 w 8023328"/>
              <a:gd name="connsiteY827" fmla="*/ 1240439 h 2380521"/>
              <a:gd name="connsiteX828" fmla="*/ 4853556 w 8023328"/>
              <a:gd name="connsiteY828" fmla="*/ 1225651 h 2380521"/>
              <a:gd name="connsiteX829" fmla="*/ 4865953 w 8023328"/>
              <a:gd name="connsiteY829" fmla="*/ 1210863 h 2380521"/>
              <a:gd name="connsiteX830" fmla="*/ 4795122 w 8023328"/>
              <a:gd name="connsiteY830" fmla="*/ 1210863 h 2380521"/>
              <a:gd name="connsiteX831" fmla="*/ 4808978 w 8023328"/>
              <a:gd name="connsiteY831" fmla="*/ 1225651 h 2380521"/>
              <a:gd name="connsiteX832" fmla="*/ 4795122 w 8023328"/>
              <a:gd name="connsiteY832" fmla="*/ 1240439 h 2380521"/>
              <a:gd name="connsiteX833" fmla="*/ 4782725 w 8023328"/>
              <a:gd name="connsiteY833" fmla="*/ 1225651 h 2380521"/>
              <a:gd name="connsiteX834" fmla="*/ 4795122 w 8023328"/>
              <a:gd name="connsiteY834" fmla="*/ 1210863 h 2380521"/>
              <a:gd name="connsiteX835" fmla="*/ 4726684 w 8023328"/>
              <a:gd name="connsiteY835" fmla="*/ 1210863 h 2380521"/>
              <a:gd name="connsiteX836" fmla="*/ 4741472 w 8023328"/>
              <a:gd name="connsiteY836" fmla="*/ 1225651 h 2380521"/>
              <a:gd name="connsiteX837" fmla="*/ 4726684 w 8023328"/>
              <a:gd name="connsiteY837" fmla="*/ 1240439 h 2380521"/>
              <a:gd name="connsiteX838" fmla="*/ 4711896 w 8023328"/>
              <a:gd name="connsiteY838" fmla="*/ 1225651 h 2380521"/>
              <a:gd name="connsiteX839" fmla="*/ 4726684 w 8023328"/>
              <a:gd name="connsiteY839" fmla="*/ 1210863 h 2380521"/>
              <a:gd name="connsiteX840" fmla="*/ 4655853 w 8023328"/>
              <a:gd name="connsiteY840" fmla="*/ 1210863 h 2380521"/>
              <a:gd name="connsiteX841" fmla="*/ 4670642 w 8023328"/>
              <a:gd name="connsiteY841" fmla="*/ 1225651 h 2380521"/>
              <a:gd name="connsiteX842" fmla="*/ 4655853 w 8023328"/>
              <a:gd name="connsiteY842" fmla="*/ 1240439 h 2380521"/>
              <a:gd name="connsiteX843" fmla="*/ 4641064 w 8023328"/>
              <a:gd name="connsiteY843" fmla="*/ 1225651 h 2380521"/>
              <a:gd name="connsiteX844" fmla="*/ 4655853 w 8023328"/>
              <a:gd name="connsiteY844" fmla="*/ 1210863 h 2380521"/>
              <a:gd name="connsiteX845" fmla="*/ 4585023 w 8023328"/>
              <a:gd name="connsiteY845" fmla="*/ 1210863 h 2380521"/>
              <a:gd name="connsiteX846" fmla="*/ 4599811 w 8023328"/>
              <a:gd name="connsiteY846" fmla="*/ 1225651 h 2380521"/>
              <a:gd name="connsiteX847" fmla="*/ 4585023 w 8023328"/>
              <a:gd name="connsiteY847" fmla="*/ 1240439 h 2380521"/>
              <a:gd name="connsiteX848" fmla="*/ 4570235 w 8023328"/>
              <a:gd name="connsiteY848" fmla="*/ 1225651 h 2380521"/>
              <a:gd name="connsiteX849" fmla="*/ 4585023 w 8023328"/>
              <a:gd name="connsiteY849" fmla="*/ 1210863 h 2380521"/>
              <a:gd name="connsiteX850" fmla="*/ 4513260 w 8023328"/>
              <a:gd name="connsiteY850" fmla="*/ 1210863 h 2380521"/>
              <a:gd name="connsiteX851" fmla="*/ 4525657 w 8023328"/>
              <a:gd name="connsiteY851" fmla="*/ 1225651 h 2380521"/>
              <a:gd name="connsiteX852" fmla="*/ 4513260 w 8023328"/>
              <a:gd name="connsiteY852" fmla="*/ 1240439 h 2380521"/>
              <a:gd name="connsiteX853" fmla="*/ 4499404 w 8023328"/>
              <a:gd name="connsiteY853" fmla="*/ 1225651 h 2380521"/>
              <a:gd name="connsiteX854" fmla="*/ 4513260 w 8023328"/>
              <a:gd name="connsiteY854" fmla="*/ 1210863 h 2380521"/>
              <a:gd name="connsiteX855" fmla="*/ 4439056 w 8023328"/>
              <a:gd name="connsiteY855" fmla="*/ 1210863 h 2380521"/>
              <a:gd name="connsiteX856" fmla="*/ 4451453 w 8023328"/>
              <a:gd name="connsiteY856" fmla="*/ 1225651 h 2380521"/>
              <a:gd name="connsiteX857" fmla="*/ 4439056 w 8023328"/>
              <a:gd name="connsiteY857" fmla="*/ 1240439 h 2380521"/>
              <a:gd name="connsiteX858" fmla="*/ 4425200 w 8023328"/>
              <a:gd name="connsiteY858" fmla="*/ 1225651 h 2380521"/>
              <a:gd name="connsiteX859" fmla="*/ 4439056 w 8023328"/>
              <a:gd name="connsiteY859" fmla="*/ 1210863 h 2380521"/>
              <a:gd name="connsiteX860" fmla="*/ 4366768 w 8023328"/>
              <a:gd name="connsiteY860" fmla="*/ 1210863 h 2380521"/>
              <a:gd name="connsiteX861" fmla="*/ 4380624 w 8023328"/>
              <a:gd name="connsiteY861" fmla="*/ 1225651 h 2380521"/>
              <a:gd name="connsiteX862" fmla="*/ 4366768 w 8023328"/>
              <a:gd name="connsiteY862" fmla="*/ 1240439 h 2380521"/>
              <a:gd name="connsiteX863" fmla="*/ 4354371 w 8023328"/>
              <a:gd name="connsiteY863" fmla="*/ 1225651 h 2380521"/>
              <a:gd name="connsiteX864" fmla="*/ 4366768 w 8023328"/>
              <a:gd name="connsiteY864" fmla="*/ 1210863 h 2380521"/>
              <a:gd name="connsiteX865" fmla="*/ 4295937 w 8023328"/>
              <a:gd name="connsiteY865" fmla="*/ 1210863 h 2380521"/>
              <a:gd name="connsiteX866" fmla="*/ 4309793 w 8023328"/>
              <a:gd name="connsiteY866" fmla="*/ 1225651 h 2380521"/>
              <a:gd name="connsiteX867" fmla="*/ 4295937 w 8023328"/>
              <a:gd name="connsiteY867" fmla="*/ 1240439 h 2380521"/>
              <a:gd name="connsiteX868" fmla="*/ 4283540 w 8023328"/>
              <a:gd name="connsiteY868" fmla="*/ 1225651 h 2380521"/>
              <a:gd name="connsiteX869" fmla="*/ 4295937 w 8023328"/>
              <a:gd name="connsiteY869" fmla="*/ 1210863 h 2380521"/>
              <a:gd name="connsiteX870" fmla="*/ 368953 w 8023328"/>
              <a:gd name="connsiteY870" fmla="*/ 1210863 h 2380521"/>
              <a:gd name="connsiteX871" fmla="*/ 383742 w 8023328"/>
              <a:gd name="connsiteY871" fmla="*/ 1225651 h 2380521"/>
              <a:gd name="connsiteX872" fmla="*/ 368953 w 8023328"/>
              <a:gd name="connsiteY872" fmla="*/ 1240439 h 2380521"/>
              <a:gd name="connsiteX873" fmla="*/ 354165 w 8023328"/>
              <a:gd name="connsiteY873" fmla="*/ 1225651 h 2380521"/>
              <a:gd name="connsiteX874" fmla="*/ 368953 w 8023328"/>
              <a:gd name="connsiteY874" fmla="*/ 1210863 h 2380521"/>
              <a:gd name="connsiteX875" fmla="*/ 297189 w 8023328"/>
              <a:gd name="connsiteY875" fmla="*/ 1210863 h 2380521"/>
              <a:gd name="connsiteX876" fmla="*/ 309586 w 8023328"/>
              <a:gd name="connsiteY876" fmla="*/ 1225651 h 2380521"/>
              <a:gd name="connsiteX877" fmla="*/ 297189 w 8023328"/>
              <a:gd name="connsiteY877" fmla="*/ 1240439 h 2380521"/>
              <a:gd name="connsiteX878" fmla="*/ 283334 w 8023328"/>
              <a:gd name="connsiteY878" fmla="*/ 1225651 h 2380521"/>
              <a:gd name="connsiteX879" fmla="*/ 297189 w 8023328"/>
              <a:gd name="connsiteY879" fmla="*/ 1210863 h 2380521"/>
              <a:gd name="connsiteX880" fmla="*/ 226361 w 8023328"/>
              <a:gd name="connsiteY880" fmla="*/ 1210863 h 2380521"/>
              <a:gd name="connsiteX881" fmla="*/ 238759 w 8023328"/>
              <a:gd name="connsiteY881" fmla="*/ 1225651 h 2380521"/>
              <a:gd name="connsiteX882" fmla="*/ 226361 w 8023328"/>
              <a:gd name="connsiteY882" fmla="*/ 1240439 h 2380521"/>
              <a:gd name="connsiteX883" fmla="*/ 212504 w 8023328"/>
              <a:gd name="connsiteY883" fmla="*/ 1225651 h 2380521"/>
              <a:gd name="connsiteX884" fmla="*/ 226361 w 8023328"/>
              <a:gd name="connsiteY884" fmla="*/ 1210863 h 2380521"/>
              <a:gd name="connsiteX885" fmla="*/ 155527 w 8023328"/>
              <a:gd name="connsiteY885" fmla="*/ 1210863 h 2380521"/>
              <a:gd name="connsiteX886" fmla="*/ 167924 w 8023328"/>
              <a:gd name="connsiteY886" fmla="*/ 1225651 h 2380521"/>
              <a:gd name="connsiteX887" fmla="*/ 155527 w 8023328"/>
              <a:gd name="connsiteY887" fmla="*/ 1240439 h 2380521"/>
              <a:gd name="connsiteX888" fmla="*/ 141671 w 8023328"/>
              <a:gd name="connsiteY888" fmla="*/ 1225651 h 2380521"/>
              <a:gd name="connsiteX889" fmla="*/ 155527 w 8023328"/>
              <a:gd name="connsiteY889" fmla="*/ 1210863 h 2380521"/>
              <a:gd name="connsiteX890" fmla="*/ 83239 w 8023328"/>
              <a:gd name="connsiteY890" fmla="*/ 1210863 h 2380521"/>
              <a:gd name="connsiteX891" fmla="*/ 97095 w 8023328"/>
              <a:gd name="connsiteY891" fmla="*/ 1225651 h 2380521"/>
              <a:gd name="connsiteX892" fmla="*/ 83239 w 8023328"/>
              <a:gd name="connsiteY892" fmla="*/ 1240439 h 2380521"/>
              <a:gd name="connsiteX893" fmla="*/ 70841 w 8023328"/>
              <a:gd name="connsiteY893" fmla="*/ 1225651 h 2380521"/>
              <a:gd name="connsiteX894" fmla="*/ 83239 w 8023328"/>
              <a:gd name="connsiteY894" fmla="*/ 1210863 h 2380521"/>
              <a:gd name="connsiteX895" fmla="*/ 12003 w 8023328"/>
              <a:gd name="connsiteY895" fmla="*/ 1210863 h 2380521"/>
              <a:gd name="connsiteX896" fmla="*/ 26244 w 8023328"/>
              <a:gd name="connsiteY896" fmla="*/ 1225651 h 2380521"/>
              <a:gd name="connsiteX897" fmla="*/ 12003 w 8023328"/>
              <a:gd name="connsiteY897" fmla="*/ 1240439 h 2380521"/>
              <a:gd name="connsiteX898" fmla="*/ 10 w 8023328"/>
              <a:gd name="connsiteY898" fmla="*/ 1225651 h 2380521"/>
              <a:gd name="connsiteX899" fmla="*/ 12003 w 8023328"/>
              <a:gd name="connsiteY899" fmla="*/ 1210863 h 2380521"/>
              <a:gd name="connsiteX900" fmla="*/ 7013492 w 8023328"/>
              <a:gd name="connsiteY900" fmla="*/ 1140032 h 2380521"/>
              <a:gd name="connsiteX901" fmla="*/ 7028280 w 8023328"/>
              <a:gd name="connsiteY901" fmla="*/ 1152429 h 2380521"/>
              <a:gd name="connsiteX902" fmla="*/ 7013492 w 8023328"/>
              <a:gd name="connsiteY902" fmla="*/ 1166286 h 2380521"/>
              <a:gd name="connsiteX903" fmla="*/ 6998704 w 8023328"/>
              <a:gd name="connsiteY903" fmla="*/ 1152429 h 2380521"/>
              <a:gd name="connsiteX904" fmla="*/ 7013492 w 8023328"/>
              <a:gd name="connsiteY904" fmla="*/ 1140032 h 2380521"/>
              <a:gd name="connsiteX905" fmla="*/ 6939085 w 8023328"/>
              <a:gd name="connsiteY905" fmla="*/ 1140032 h 2380521"/>
              <a:gd name="connsiteX906" fmla="*/ 6950753 w 8023328"/>
              <a:gd name="connsiteY906" fmla="*/ 1152429 h 2380521"/>
              <a:gd name="connsiteX907" fmla="*/ 6939085 w 8023328"/>
              <a:gd name="connsiteY907" fmla="*/ 1166286 h 2380521"/>
              <a:gd name="connsiteX908" fmla="*/ 6924500 w 8023328"/>
              <a:gd name="connsiteY908" fmla="*/ 1152429 h 2380521"/>
              <a:gd name="connsiteX909" fmla="*/ 6939085 w 8023328"/>
              <a:gd name="connsiteY909" fmla="*/ 1140032 h 2380521"/>
              <a:gd name="connsiteX910" fmla="*/ 6867525 w 8023328"/>
              <a:gd name="connsiteY910" fmla="*/ 1140032 h 2380521"/>
              <a:gd name="connsiteX911" fmla="*/ 6879922 w 8023328"/>
              <a:gd name="connsiteY911" fmla="*/ 1153888 h 2380521"/>
              <a:gd name="connsiteX912" fmla="*/ 6867525 w 8023328"/>
              <a:gd name="connsiteY912" fmla="*/ 1166286 h 2380521"/>
              <a:gd name="connsiteX913" fmla="*/ 6853669 w 8023328"/>
              <a:gd name="connsiteY913" fmla="*/ 1153888 h 2380521"/>
              <a:gd name="connsiteX914" fmla="*/ 6867525 w 8023328"/>
              <a:gd name="connsiteY914" fmla="*/ 1140032 h 2380521"/>
              <a:gd name="connsiteX915" fmla="*/ 6796696 w 8023328"/>
              <a:gd name="connsiteY915" fmla="*/ 1140032 h 2380521"/>
              <a:gd name="connsiteX916" fmla="*/ 6809093 w 8023328"/>
              <a:gd name="connsiteY916" fmla="*/ 1153888 h 2380521"/>
              <a:gd name="connsiteX917" fmla="*/ 6796696 w 8023328"/>
              <a:gd name="connsiteY917" fmla="*/ 1166286 h 2380521"/>
              <a:gd name="connsiteX918" fmla="*/ 6782840 w 8023328"/>
              <a:gd name="connsiteY918" fmla="*/ 1153888 h 2380521"/>
              <a:gd name="connsiteX919" fmla="*/ 6796696 w 8023328"/>
              <a:gd name="connsiteY919" fmla="*/ 1140032 h 2380521"/>
              <a:gd name="connsiteX920" fmla="*/ 6724405 w 8023328"/>
              <a:gd name="connsiteY920" fmla="*/ 1140032 h 2380521"/>
              <a:gd name="connsiteX921" fmla="*/ 6738261 w 8023328"/>
              <a:gd name="connsiteY921" fmla="*/ 1153888 h 2380521"/>
              <a:gd name="connsiteX922" fmla="*/ 6724405 w 8023328"/>
              <a:gd name="connsiteY922" fmla="*/ 1166286 h 2380521"/>
              <a:gd name="connsiteX923" fmla="*/ 6712008 w 8023328"/>
              <a:gd name="connsiteY923" fmla="*/ 1153888 h 2380521"/>
              <a:gd name="connsiteX924" fmla="*/ 6724405 w 8023328"/>
              <a:gd name="connsiteY924" fmla="*/ 1140032 h 2380521"/>
              <a:gd name="connsiteX925" fmla="*/ 6653576 w 8023328"/>
              <a:gd name="connsiteY925" fmla="*/ 1140032 h 2380521"/>
              <a:gd name="connsiteX926" fmla="*/ 6667432 w 8023328"/>
              <a:gd name="connsiteY926" fmla="*/ 1153888 h 2380521"/>
              <a:gd name="connsiteX927" fmla="*/ 6653576 w 8023328"/>
              <a:gd name="connsiteY927" fmla="*/ 1166286 h 2380521"/>
              <a:gd name="connsiteX928" fmla="*/ 6641179 w 8023328"/>
              <a:gd name="connsiteY928" fmla="*/ 1153888 h 2380521"/>
              <a:gd name="connsiteX929" fmla="*/ 6653576 w 8023328"/>
              <a:gd name="connsiteY929" fmla="*/ 1140032 h 2380521"/>
              <a:gd name="connsiteX930" fmla="*/ 6581764 w 8023328"/>
              <a:gd name="connsiteY930" fmla="*/ 1140032 h 2380521"/>
              <a:gd name="connsiteX931" fmla="*/ 6596552 w 8023328"/>
              <a:gd name="connsiteY931" fmla="*/ 1153888 h 2380521"/>
              <a:gd name="connsiteX932" fmla="*/ 6581764 w 8023328"/>
              <a:gd name="connsiteY932" fmla="*/ 1166286 h 2380521"/>
              <a:gd name="connsiteX933" fmla="*/ 6566976 w 8023328"/>
              <a:gd name="connsiteY933" fmla="*/ 1153888 h 2380521"/>
              <a:gd name="connsiteX934" fmla="*/ 6581764 w 8023328"/>
              <a:gd name="connsiteY934" fmla="*/ 1140032 h 2380521"/>
              <a:gd name="connsiteX935" fmla="*/ 6510933 w 8023328"/>
              <a:gd name="connsiteY935" fmla="*/ 1140032 h 2380521"/>
              <a:gd name="connsiteX936" fmla="*/ 6525722 w 8023328"/>
              <a:gd name="connsiteY936" fmla="*/ 1153888 h 2380521"/>
              <a:gd name="connsiteX937" fmla="*/ 6510933 w 8023328"/>
              <a:gd name="connsiteY937" fmla="*/ 1166286 h 2380521"/>
              <a:gd name="connsiteX938" fmla="*/ 6496144 w 8023328"/>
              <a:gd name="connsiteY938" fmla="*/ 1153888 h 2380521"/>
              <a:gd name="connsiteX939" fmla="*/ 6510933 w 8023328"/>
              <a:gd name="connsiteY939" fmla="*/ 1140032 h 2380521"/>
              <a:gd name="connsiteX940" fmla="*/ 6440492 w 8023328"/>
              <a:gd name="connsiteY940" fmla="*/ 1140032 h 2380521"/>
              <a:gd name="connsiteX941" fmla="*/ 6454911 w 8023328"/>
              <a:gd name="connsiteY941" fmla="*/ 1153888 h 2380521"/>
              <a:gd name="connsiteX942" fmla="*/ 6440492 w 8023328"/>
              <a:gd name="connsiteY942" fmla="*/ 1166286 h 2380521"/>
              <a:gd name="connsiteX943" fmla="*/ 6425315 w 8023328"/>
              <a:gd name="connsiteY943" fmla="*/ 1153888 h 2380521"/>
              <a:gd name="connsiteX944" fmla="*/ 6440492 w 8023328"/>
              <a:gd name="connsiteY944" fmla="*/ 1140032 h 2380521"/>
              <a:gd name="connsiteX945" fmla="*/ 6368340 w 8023328"/>
              <a:gd name="connsiteY945" fmla="*/ 1140032 h 2380521"/>
              <a:gd name="connsiteX946" fmla="*/ 6380737 w 8023328"/>
              <a:gd name="connsiteY946" fmla="*/ 1153888 h 2380521"/>
              <a:gd name="connsiteX947" fmla="*/ 6368340 w 8023328"/>
              <a:gd name="connsiteY947" fmla="*/ 1166286 h 2380521"/>
              <a:gd name="connsiteX948" fmla="*/ 6354484 w 8023328"/>
              <a:gd name="connsiteY948" fmla="*/ 1153888 h 2380521"/>
              <a:gd name="connsiteX949" fmla="*/ 6368340 w 8023328"/>
              <a:gd name="connsiteY949" fmla="*/ 1140032 h 2380521"/>
              <a:gd name="connsiteX950" fmla="*/ 6297511 w 8023328"/>
              <a:gd name="connsiteY950" fmla="*/ 1140032 h 2380521"/>
              <a:gd name="connsiteX951" fmla="*/ 6309908 w 8023328"/>
              <a:gd name="connsiteY951" fmla="*/ 1153888 h 2380521"/>
              <a:gd name="connsiteX952" fmla="*/ 6297511 w 8023328"/>
              <a:gd name="connsiteY952" fmla="*/ 1166286 h 2380521"/>
              <a:gd name="connsiteX953" fmla="*/ 6283655 w 8023328"/>
              <a:gd name="connsiteY953" fmla="*/ 1153888 h 2380521"/>
              <a:gd name="connsiteX954" fmla="*/ 6297511 w 8023328"/>
              <a:gd name="connsiteY954" fmla="*/ 1140032 h 2380521"/>
              <a:gd name="connsiteX955" fmla="*/ 6226679 w 8023328"/>
              <a:gd name="connsiteY955" fmla="*/ 1140032 h 2380521"/>
              <a:gd name="connsiteX956" fmla="*/ 6239076 w 8023328"/>
              <a:gd name="connsiteY956" fmla="*/ 1153888 h 2380521"/>
              <a:gd name="connsiteX957" fmla="*/ 6226679 w 8023328"/>
              <a:gd name="connsiteY957" fmla="*/ 1166286 h 2380521"/>
              <a:gd name="connsiteX958" fmla="*/ 6212823 w 8023328"/>
              <a:gd name="connsiteY958" fmla="*/ 1153888 h 2380521"/>
              <a:gd name="connsiteX959" fmla="*/ 6226679 w 8023328"/>
              <a:gd name="connsiteY959" fmla="*/ 1140032 h 2380521"/>
              <a:gd name="connsiteX960" fmla="*/ 6154391 w 8023328"/>
              <a:gd name="connsiteY960" fmla="*/ 1140032 h 2380521"/>
              <a:gd name="connsiteX961" fmla="*/ 6168247 w 8023328"/>
              <a:gd name="connsiteY961" fmla="*/ 1153888 h 2380521"/>
              <a:gd name="connsiteX962" fmla="*/ 6154391 w 8023328"/>
              <a:gd name="connsiteY962" fmla="*/ 1166286 h 2380521"/>
              <a:gd name="connsiteX963" fmla="*/ 6141994 w 8023328"/>
              <a:gd name="connsiteY963" fmla="*/ 1153888 h 2380521"/>
              <a:gd name="connsiteX964" fmla="*/ 6154391 w 8023328"/>
              <a:gd name="connsiteY964" fmla="*/ 1140032 h 2380521"/>
              <a:gd name="connsiteX965" fmla="*/ 6083559 w 8023328"/>
              <a:gd name="connsiteY965" fmla="*/ 1140032 h 2380521"/>
              <a:gd name="connsiteX966" fmla="*/ 6097415 w 8023328"/>
              <a:gd name="connsiteY966" fmla="*/ 1153888 h 2380521"/>
              <a:gd name="connsiteX967" fmla="*/ 6083559 w 8023328"/>
              <a:gd name="connsiteY967" fmla="*/ 1166286 h 2380521"/>
              <a:gd name="connsiteX968" fmla="*/ 6071162 w 8023328"/>
              <a:gd name="connsiteY968" fmla="*/ 1153888 h 2380521"/>
              <a:gd name="connsiteX969" fmla="*/ 6083559 w 8023328"/>
              <a:gd name="connsiteY969" fmla="*/ 1140032 h 2380521"/>
              <a:gd name="connsiteX970" fmla="*/ 6009356 w 8023328"/>
              <a:gd name="connsiteY970" fmla="*/ 1140032 h 2380521"/>
              <a:gd name="connsiteX971" fmla="*/ 6023212 w 8023328"/>
              <a:gd name="connsiteY971" fmla="*/ 1153888 h 2380521"/>
              <a:gd name="connsiteX972" fmla="*/ 6009356 w 8023328"/>
              <a:gd name="connsiteY972" fmla="*/ 1166286 h 2380521"/>
              <a:gd name="connsiteX973" fmla="*/ 5996959 w 8023328"/>
              <a:gd name="connsiteY973" fmla="*/ 1153888 h 2380521"/>
              <a:gd name="connsiteX974" fmla="*/ 6009356 w 8023328"/>
              <a:gd name="connsiteY974" fmla="*/ 1140032 h 2380521"/>
              <a:gd name="connsiteX975" fmla="*/ 5940548 w 8023328"/>
              <a:gd name="connsiteY975" fmla="*/ 1140032 h 2380521"/>
              <a:gd name="connsiteX976" fmla="*/ 5955726 w 8023328"/>
              <a:gd name="connsiteY976" fmla="*/ 1153888 h 2380521"/>
              <a:gd name="connsiteX977" fmla="*/ 5940548 w 8023328"/>
              <a:gd name="connsiteY977" fmla="*/ 1166286 h 2380521"/>
              <a:gd name="connsiteX978" fmla="*/ 5926130 w 8023328"/>
              <a:gd name="connsiteY978" fmla="*/ 1153888 h 2380521"/>
              <a:gd name="connsiteX979" fmla="*/ 5940548 w 8023328"/>
              <a:gd name="connsiteY979" fmla="*/ 1140032 h 2380521"/>
              <a:gd name="connsiteX980" fmla="*/ 5870088 w 8023328"/>
              <a:gd name="connsiteY980" fmla="*/ 1140032 h 2380521"/>
              <a:gd name="connsiteX981" fmla="*/ 5884877 w 8023328"/>
              <a:gd name="connsiteY981" fmla="*/ 1153888 h 2380521"/>
              <a:gd name="connsiteX982" fmla="*/ 5870088 w 8023328"/>
              <a:gd name="connsiteY982" fmla="*/ 1166286 h 2380521"/>
              <a:gd name="connsiteX983" fmla="*/ 5855299 w 8023328"/>
              <a:gd name="connsiteY983" fmla="*/ 1153888 h 2380521"/>
              <a:gd name="connsiteX984" fmla="*/ 5870088 w 8023328"/>
              <a:gd name="connsiteY984" fmla="*/ 1140032 h 2380521"/>
              <a:gd name="connsiteX985" fmla="*/ 5799257 w 8023328"/>
              <a:gd name="connsiteY985" fmla="*/ 1140032 h 2380521"/>
              <a:gd name="connsiteX986" fmla="*/ 5814045 w 8023328"/>
              <a:gd name="connsiteY986" fmla="*/ 1153888 h 2380521"/>
              <a:gd name="connsiteX987" fmla="*/ 5799257 w 8023328"/>
              <a:gd name="connsiteY987" fmla="*/ 1166286 h 2380521"/>
              <a:gd name="connsiteX988" fmla="*/ 5784469 w 8023328"/>
              <a:gd name="connsiteY988" fmla="*/ 1153888 h 2380521"/>
              <a:gd name="connsiteX989" fmla="*/ 5799257 w 8023328"/>
              <a:gd name="connsiteY989" fmla="*/ 1140032 h 2380521"/>
              <a:gd name="connsiteX990" fmla="*/ 5724122 w 8023328"/>
              <a:gd name="connsiteY990" fmla="*/ 1140032 h 2380521"/>
              <a:gd name="connsiteX991" fmla="*/ 5736519 w 8023328"/>
              <a:gd name="connsiteY991" fmla="*/ 1153888 h 2380521"/>
              <a:gd name="connsiteX992" fmla="*/ 5724122 w 8023328"/>
              <a:gd name="connsiteY992" fmla="*/ 1166286 h 2380521"/>
              <a:gd name="connsiteX993" fmla="*/ 5710266 w 8023328"/>
              <a:gd name="connsiteY993" fmla="*/ 1153888 h 2380521"/>
              <a:gd name="connsiteX994" fmla="*/ 5724122 w 8023328"/>
              <a:gd name="connsiteY994" fmla="*/ 1140032 h 2380521"/>
              <a:gd name="connsiteX995" fmla="*/ 5653291 w 8023328"/>
              <a:gd name="connsiteY995" fmla="*/ 1140032 h 2380521"/>
              <a:gd name="connsiteX996" fmla="*/ 5665688 w 8023328"/>
              <a:gd name="connsiteY996" fmla="*/ 1153888 h 2380521"/>
              <a:gd name="connsiteX997" fmla="*/ 5653291 w 8023328"/>
              <a:gd name="connsiteY997" fmla="*/ 1166286 h 2380521"/>
              <a:gd name="connsiteX998" fmla="*/ 5639435 w 8023328"/>
              <a:gd name="connsiteY998" fmla="*/ 1153888 h 2380521"/>
              <a:gd name="connsiteX999" fmla="*/ 5653291 w 8023328"/>
              <a:gd name="connsiteY999" fmla="*/ 1140032 h 2380521"/>
              <a:gd name="connsiteX1000" fmla="*/ 5581002 w 8023328"/>
              <a:gd name="connsiteY1000" fmla="*/ 1140032 h 2380521"/>
              <a:gd name="connsiteX1001" fmla="*/ 5594858 w 8023328"/>
              <a:gd name="connsiteY1001" fmla="*/ 1153888 h 2380521"/>
              <a:gd name="connsiteX1002" fmla="*/ 5581002 w 8023328"/>
              <a:gd name="connsiteY1002" fmla="*/ 1166286 h 2380521"/>
              <a:gd name="connsiteX1003" fmla="*/ 5568605 w 8023328"/>
              <a:gd name="connsiteY1003" fmla="*/ 1153888 h 2380521"/>
              <a:gd name="connsiteX1004" fmla="*/ 5581002 w 8023328"/>
              <a:gd name="connsiteY1004" fmla="*/ 1140032 h 2380521"/>
              <a:gd name="connsiteX1005" fmla="*/ 5510171 w 8023328"/>
              <a:gd name="connsiteY1005" fmla="*/ 1140032 h 2380521"/>
              <a:gd name="connsiteX1006" fmla="*/ 5524027 w 8023328"/>
              <a:gd name="connsiteY1006" fmla="*/ 1153888 h 2380521"/>
              <a:gd name="connsiteX1007" fmla="*/ 5510171 w 8023328"/>
              <a:gd name="connsiteY1007" fmla="*/ 1166286 h 2380521"/>
              <a:gd name="connsiteX1008" fmla="*/ 5497774 w 8023328"/>
              <a:gd name="connsiteY1008" fmla="*/ 1153888 h 2380521"/>
              <a:gd name="connsiteX1009" fmla="*/ 5510171 w 8023328"/>
              <a:gd name="connsiteY1009" fmla="*/ 1140032 h 2380521"/>
              <a:gd name="connsiteX1010" fmla="*/ 5438937 w 8023328"/>
              <a:gd name="connsiteY1010" fmla="*/ 1140032 h 2380521"/>
              <a:gd name="connsiteX1011" fmla="*/ 5453178 w 8023328"/>
              <a:gd name="connsiteY1011" fmla="*/ 1153888 h 2380521"/>
              <a:gd name="connsiteX1012" fmla="*/ 5438937 w 8023328"/>
              <a:gd name="connsiteY1012" fmla="*/ 1166286 h 2380521"/>
              <a:gd name="connsiteX1013" fmla="*/ 5426945 w 8023328"/>
              <a:gd name="connsiteY1013" fmla="*/ 1153888 h 2380521"/>
              <a:gd name="connsiteX1014" fmla="*/ 5438937 w 8023328"/>
              <a:gd name="connsiteY1014" fmla="*/ 1140032 h 2380521"/>
              <a:gd name="connsiteX1015" fmla="*/ 5367530 w 8023328"/>
              <a:gd name="connsiteY1015" fmla="*/ 1140032 h 2380521"/>
              <a:gd name="connsiteX1016" fmla="*/ 5382318 w 8023328"/>
              <a:gd name="connsiteY1016" fmla="*/ 1153888 h 2380521"/>
              <a:gd name="connsiteX1017" fmla="*/ 5367530 w 8023328"/>
              <a:gd name="connsiteY1017" fmla="*/ 1166286 h 2380521"/>
              <a:gd name="connsiteX1018" fmla="*/ 5352742 w 8023328"/>
              <a:gd name="connsiteY1018" fmla="*/ 1153888 h 2380521"/>
              <a:gd name="connsiteX1019" fmla="*/ 5367530 w 8023328"/>
              <a:gd name="connsiteY1019" fmla="*/ 1140032 h 2380521"/>
              <a:gd name="connsiteX1020" fmla="*/ 5296699 w 8023328"/>
              <a:gd name="connsiteY1020" fmla="*/ 1140032 h 2380521"/>
              <a:gd name="connsiteX1021" fmla="*/ 5311488 w 8023328"/>
              <a:gd name="connsiteY1021" fmla="*/ 1153888 h 2380521"/>
              <a:gd name="connsiteX1022" fmla="*/ 5296699 w 8023328"/>
              <a:gd name="connsiteY1022" fmla="*/ 1166286 h 2380521"/>
              <a:gd name="connsiteX1023" fmla="*/ 5281910 w 8023328"/>
              <a:gd name="connsiteY1023" fmla="*/ 1153888 h 2380521"/>
              <a:gd name="connsiteX1024" fmla="*/ 5296699 w 8023328"/>
              <a:gd name="connsiteY1024" fmla="*/ 1140032 h 2380521"/>
              <a:gd name="connsiteX1025" fmla="*/ 5225869 w 8023328"/>
              <a:gd name="connsiteY1025" fmla="*/ 1140032 h 2380521"/>
              <a:gd name="connsiteX1026" fmla="*/ 5240657 w 8023328"/>
              <a:gd name="connsiteY1026" fmla="*/ 1153888 h 2380521"/>
              <a:gd name="connsiteX1027" fmla="*/ 5225869 w 8023328"/>
              <a:gd name="connsiteY1027" fmla="*/ 1166286 h 2380521"/>
              <a:gd name="connsiteX1028" fmla="*/ 5211081 w 8023328"/>
              <a:gd name="connsiteY1028" fmla="*/ 1153888 h 2380521"/>
              <a:gd name="connsiteX1029" fmla="*/ 5225869 w 8023328"/>
              <a:gd name="connsiteY1029" fmla="*/ 1140032 h 2380521"/>
              <a:gd name="connsiteX1030" fmla="*/ 5154105 w 8023328"/>
              <a:gd name="connsiteY1030" fmla="*/ 1140032 h 2380521"/>
              <a:gd name="connsiteX1031" fmla="*/ 5166502 w 8023328"/>
              <a:gd name="connsiteY1031" fmla="*/ 1154821 h 2380521"/>
              <a:gd name="connsiteX1032" fmla="*/ 5154105 w 8023328"/>
              <a:gd name="connsiteY1032" fmla="*/ 1169610 h 2380521"/>
              <a:gd name="connsiteX1033" fmla="*/ 5140249 w 8023328"/>
              <a:gd name="connsiteY1033" fmla="*/ 1154821 h 2380521"/>
              <a:gd name="connsiteX1034" fmla="*/ 5154105 w 8023328"/>
              <a:gd name="connsiteY1034" fmla="*/ 1140032 h 2380521"/>
              <a:gd name="connsiteX1035" fmla="*/ 5083276 w 8023328"/>
              <a:gd name="connsiteY1035" fmla="*/ 1140032 h 2380521"/>
              <a:gd name="connsiteX1036" fmla="*/ 5095673 w 8023328"/>
              <a:gd name="connsiteY1036" fmla="*/ 1154821 h 2380521"/>
              <a:gd name="connsiteX1037" fmla="*/ 5083276 w 8023328"/>
              <a:gd name="connsiteY1037" fmla="*/ 1169610 h 2380521"/>
              <a:gd name="connsiteX1038" fmla="*/ 5069420 w 8023328"/>
              <a:gd name="connsiteY1038" fmla="*/ 1154821 h 2380521"/>
              <a:gd name="connsiteX1039" fmla="*/ 5083276 w 8023328"/>
              <a:gd name="connsiteY1039" fmla="*/ 1140032 h 2380521"/>
              <a:gd name="connsiteX1040" fmla="*/ 5012445 w 8023328"/>
              <a:gd name="connsiteY1040" fmla="*/ 1140032 h 2380521"/>
              <a:gd name="connsiteX1041" fmla="*/ 5024842 w 8023328"/>
              <a:gd name="connsiteY1041" fmla="*/ 1154821 h 2380521"/>
              <a:gd name="connsiteX1042" fmla="*/ 5012445 w 8023328"/>
              <a:gd name="connsiteY1042" fmla="*/ 1169610 h 2380521"/>
              <a:gd name="connsiteX1043" fmla="*/ 4998589 w 8023328"/>
              <a:gd name="connsiteY1043" fmla="*/ 1154821 h 2380521"/>
              <a:gd name="connsiteX1044" fmla="*/ 5012445 w 8023328"/>
              <a:gd name="connsiteY1044" fmla="*/ 1140032 h 2380521"/>
              <a:gd name="connsiteX1045" fmla="*/ 4940157 w 8023328"/>
              <a:gd name="connsiteY1045" fmla="*/ 1140032 h 2380521"/>
              <a:gd name="connsiteX1046" fmla="*/ 4954013 w 8023328"/>
              <a:gd name="connsiteY1046" fmla="*/ 1154821 h 2380521"/>
              <a:gd name="connsiteX1047" fmla="*/ 4940157 w 8023328"/>
              <a:gd name="connsiteY1047" fmla="*/ 1169610 h 2380521"/>
              <a:gd name="connsiteX1048" fmla="*/ 4927760 w 8023328"/>
              <a:gd name="connsiteY1048" fmla="*/ 1154821 h 2380521"/>
              <a:gd name="connsiteX1049" fmla="*/ 4940157 w 8023328"/>
              <a:gd name="connsiteY1049" fmla="*/ 1140032 h 2380521"/>
              <a:gd name="connsiteX1050" fmla="*/ 4865953 w 8023328"/>
              <a:gd name="connsiteY1050" fmla="*/ 1140032 h 2380521"/>
              <a:gd name="connsiteX1051" fmla="*/ 4879809 w 8023328"/>
              <a:gd name="connsiteY1051" fmla="*/ 1154821 h 2380521"/>
              <a:gd name="connsiteX1052" fmla="*/ 4865953 w 8023328"/>
              <a:gd name="connsiteY1052" fmla="*/ 1169610 h 2380521"/>
              <a:gd name="connsiteX1053" fmla="*/ 4853556 w 8023328"/>
              <a:gd name="connsiteY1053" fmla="*/ 1154821 h 2380521"/>
              <a:gd name="connsiteX1054" fmla="*/ 4865953 w 8023328"/>
              <a:gd name="connsiteY1054" fmla="*/ 1140032 h 2380521"/>
              <a:gd name="connsiteX1055" fmla="*/ 4795122 w 8023328"/>
              <a:gd name="connsiteY1055" fmla="*/ 1140032 h 2380521"/>
              <a:gd name="connsiteX1056" fmla="*/ 4808978 w 8023328"/>
              <a:gd name="connsiteY1056" fmla="*/ 1154821 h 2380521"/>
              <a:gd name="connsiteX1057" fmla="*/ 4795122 w 8023328"/>
              <a:gd name="connsiteY1057" fmla="*/ 1169610 h 2380521"/>
              <a:gd name="connsiteX1058" fmla="*/ 4782725 w 8023328"/>
              <a:gd name="connsiteY1058" fmla="*/ 1154821 h 2380521"/>
              <a:gd name="connsiteX1059" fmla="*/ 4795122 w 8023328"/>
              <a:gd name="connsiteY1059" fmla="*/ 1140032 h 2380521"/>
              <a:gd name="connsiteX1060" fmla="*/ 4726684 w 8023328"/>
              <a:gd name="connsiteY1060" fmla="*/ 1140032 h 2380521"/>
              <a:gd name="connsiteX1061" fmla="*/ 4741472 w 8023328"/>
              <a:gd name="connsiteY1061" fmla="*/ 1154821 h 2380521"/>
              <a:gd name="connsiteX1062" fmla="*/ 4726684 w 8023328"/>
              <a:gd name="connsiteY1062" fmla="*/ 1169610 h 2380521"/>
              <a:gd name="connsiteX1063" fmla="*/ 4711896 w 8023328"/>
              <a:gd name="connsiteY1063" fmla="*/ 1154821 h 2380521"/>
              <a:gd name="connsiteX1064" fmla="*/ 4726684 w 8023328"/>
              <a:gd name="connsiteY1064" fmla="*/ 1140032 h 2380521"/>
              <a:gd name="connsiteX1065" fmla="*/ 4655853 w 8023328"/>
              <a:gd name="connsiteY1065" fmla="*/ 1140032 h 2380521"/>
              <a:gd name="connsiteX1066" fmla="*/ 4670642 w 8023328"/>
              <a:gd name="connsiteY1066" fmla="*/ 1154821 h 2380521"/>
              <a:gd name="connsiteX1067" fmla="*/ 4655853 w 8023328"/>
              <a:gd name="connsiteY1067" fmla="*/ 1169610 h 2380521"/>
              <a:gd name="connsiteX1068" fmla="*/ 4641064 w 8023328"/>
              <a:gd name="connsiteY1068" fmla="*/ 1154821 h 2380521"/>
              <a:gd name="connsiteX1069" fmla="*/ 4655853 w 8023328"/>
              <a:gd name="connsiteY1069" fmla="*/ 1140032 h 2380521"/>
              <a:gd name="connsiteX1070" fmla="*/ 4585023 w 8023328"/>
              <a:gd name="connsiteY1070" fmla="*/ 1140032 h 2380521"/>
              <a:gd name="connsiteX1071" fmla="*/ 4599811 w 8023328"/>
              <a:gd name="connsiteY1071" fmla="*/ 1154821 h 2380521"/>
              <a:gd name="connsiteX1072" fmla="*/ 4585023 w 8023328"/>
              <a:gd name="connsiteY1072" fmla="*/ 1169610 h 2380521"/>
              <a:gd name="connsiteX1073" fmla="*/ 4570235 w 8023328"/>
              <a:gd name="connsiteY1073" fmla="*/ 1154821 h 2380521"/>
              <a:gd name="connsiteX1074" fmla="*/ 4585023 w 8023328"/>
              <a:gd name="connsiteY1074" fmla="*/ 1140032 h 2380521"/>
              <a:gd name="connsiteX1075" fmla="*/ 4513260 w 8023328"/>
              <a:gd name="connsiteY1075" fmla="*/ 1140032 h 2380521"/>
              <a:gd name="connsiteX1076" fmla="*/ 4525657 w 8023328"/>
              <a:gd name="connsiteY1076" fmla="*/ 1154821 h 2380521"/>
              <a:gd name="connsiteX1077" fmla="*/ 4513260 w 8023328"/>
              <a:gd name="connsiteY1077" fmla="*/ 1169610 h 2380521"/>
              <a:gd name="connsiteX1078" fmla="*/ 4499404 w 8023328"/>
              <a:gd name="connsiteY1078" fmla="*/ 1154821 h 2380521"/>
              <a:gd name="connsiteX1079" fmla="*/ 4513260 w 8023328"/>
              <a:gd name="connsiteY1079" fmla="*/ 1140032 h 2380521"/>
              <a:gd name="connsiteX1080" fmla="*/ 4439056 w 8023328"/>
              <a:gd name="connsiteY1080" fmla="*/ 1140032 h 2380521"/>
              <a:gd name="connsiteX1081" fmla="*/ 4451453 w 8023328"/>
              <a:gd name="connsiteY1081" fmla="*/ 1154821 h 2380521"/>
              <a:gd name="connsiteX1082" fmla="*/ 4439056 w 8023328"/>
              <a:gd name="connsiteY1082" fmla="*/ 1169610 h 2380521"/>
              <a:gd name="connsiteX1083" fmla="*/ 4425200 w 8023328"/>
              <a:gd name="connsiteY1083" fmla="*/ 1154821 h 2380521"/>
              <a:gd name="connsiteX1084" fmla="*/ 4439056 w 8023328"/>
              <a:gd name="connsiteY1084" fmla="*/ 1140032 h 2380521"/>
              <a:gd name="connsiteX1085" fmla="*/ 4366768 w 8023328"/>
              <a:gd name="connsiteY1085" fmla="*/ 1140032 h 2380521"/>
              <a:gd name="connsiteX1086" fmla="*/ 4380624 w 8023328"/>
              <a:gd name="connsiteY1086" fmla="*/ 1154821 h 2380521"/>
              <a:gd name="connsiteX1087" fmla="*/ 4366768 w 8023328"/>
              <a:gd name="connsiteY1087" fmla="*/ 1169610 h 2380521"/>
              <a:gd name="connsiteX1088" fmla="*/ 4354371 w 8023328"/>
              <a:gd name="connsiteY1088" fmla="*/ 1154821 h 2380521"/>
              <a:gd name="connsiteX1089" fmla="*/ 4366768 w 8023328"/>
              <a:gd name="connsiteY1089" fmla="*/ 1140032 h 2380521"/>
              <a:gd name="connsiteX1090" fmla="*/ 4295937 w 8023328"/>
              <a:gd name="connsiteY1090" fmla="*/ 1140032 h 2380521"/>
              <a:gd name="connsiteX1091" fmla="*/ 4309793 w 8023328"/>
              <a:gd name="connsiteY1091" fmla="*/ 1154821 h 2380521"/>
              <a:gd name="connsiteX1092" fmla="*/ 4295937 w 8023328"/>
              <a:gd name="connsiteY1092" fmla="*/ 1169610 h 2380521"/>
              <a:gd name="connsiteX1093" fmla="*/ 4283540 w 8023328"/>
              <a:gd name="connsiteY1093" fmla="*/ 1154821 h 2380521"/>
              <a:gd name="connsiteX1094" fmla="*/ 4295937 w 8023328"/>
              <a:gd name="connsiteY1094" fmla="*/ 1140032 h 2380521"/>
              <a:gd name="connsiteX1095" fmla="*/ 4225107 w 8023328"/>
              <a:gd name="connsiteY1095" fmla="*/ 1140032 h 2380521"/>
              <a:gd name="connsiteX1096" fmla="*/ 4238963 w 8023328"/>
              <a:gd name="connsiteY1096" fmla="*/ 1154821 h 2380521"/>
              <a:gd name="connsiteX1097" fmla="*/ 4225107 w 8023328"/>
              <a:gd name="connsiteY1097" fmla="*/ 1169610 h 2380521"/>
              <a:gd name="connsiteX1098" fmla="*/ 4212710 w 8023328"/>
              <a:gd name="connsiteY1098" fmla="*/ 1154821 h 2380521"/>
              <a:gd name="connsiteX1099" fmla="*/ 4225107 w 8023328"/>
              <a:gd name="connsiteY1099" fmla="*/ 1140032 h 2380521"/>
              <a:gd name="connsiteX1100" fmla="*/ 4153295 w 8023328"/>
              <a:gd name="connsiteY1100" fmla="*/ 1140032 h 2380521"/>
              <a:gd name="connsiteX1101" fmla="*/ 4168083 w 8023328"/>
              <a:gd name="connsiteY1101" fmla="*/ 1154821 h 2380521"/>
              <a:gd name="connsiteX1102" fmla="*/ 4153295 w 8023328"/>
              <a:gd name="connsiteY1102" fmla="*/ 1169610 h 2380521"/>
              <a:gd name="connsiteX1103" fmla="*/ 4138507 w 8023328"/>
              <a:gd name="connsiteY1103" fmla="*/ 1154821 h 2380521"/>
              <a:gd name="connsiteX1104" fmla="*/ 4153295 w 8023328"/>
              <a:gd name="connsiteY1104" fmla="*/ 1140032 h 2380521"/>
              <a:gd name="connsiteX1105" fmla="*/ 4082465 w 8023328"/>
              <a:gd name="connsiteY1105" fmla="*/ 1140032 h 2380521"/>
              <a:gd name="connsiteX1106" fmla="*/ 4097254 w 8023328"/>
              <a:gd name="connsiteY1106" fmla="*/ 1154821 h 2380521"/>
              <a:gd name="connsiteX1107" fmla="*/ 4082465 w 8023328"/>
              <a:gd name="connsiteY1107" fmla="*/ 1169610 h 2380521"/>
              <a:gd name="connsiteX1108" fmla="*/ 4067676 w 8023328"/>
              <a:gd name="connsiteY1108" fmla="*/ 1154821 h 2380521"/>
              <a:gd name="connsiteX1109" fmla="*/ 4082465 w 8023328"/>
              <a:gd name="connsiteY1109" fmla="*/ 1140032 h 2380521"/>
              <a:gd name="connsiteX1110" fmla="*/ 439789 w 8023328"/>
              <a:gd name="connsiteY1110" fmla="*/ 1140032 h 2380521"/>
              <a:gd name="connsiteX1111" fmla="*/ 454579 w 8023328"/>
              <a:gd name="connsiteY1111" fmla="*/ 1153888 h 2380521"/>
              <a:gd name="connsiteX1112" fmla="*/ 439789 w 8023328"/>
              <a:gd name="connsiteY1112" fmla="*/ 1166286 h 2380521"/>
              <a:gd name="connsiteX1113" fmla="*/ 425001 w 8023328"/>
              <a:gd name="connsiteY1113" fmla="*/ 1153888 h 2380521"/>
              <a:gd name="connsiteX1114" fmla="*/ 439789 w 8023328"/>
              <a:gd name="connsiteY1114" fmla="*/ 1140032 h 2380521"/>
              <a:gd name="connsiteX1115" fmla="*/ 368960 w 8023328"/>
              <a:gd name="connsiteY1115" fmla="*/ 1140032 h 2380521"/>
              <a:gd name="connsiteX1116" fmla="*/ 383747 w 8023328"/>
              <a:gd name="connsiteY1116" fmla="*/ 1153888 h 2380521"/>
              <a:gd name="connsiteX1117" fmla="*/ 368960 w 8023328"/>
              <a:gd name="connsiteY1117" fmla="*/ 1166286 h 2380521"/>
              <a:gd name="connsiteX1118" fmla="*/ 354172 w 8023328"/>
              <a:gd name="connsiteY1118" fmla="*/ 1153888 h 2380521"/>
              <a:gd name="connsiteX1119" fmla="*/ 368960 w 8023328"/>
              <a:gd name="connsiteY1119" fmla="*/ 1140032 h 2380521"/>
              <a:gd name="connsiteX1120" fmla="*/ 297194 w 8023328"/>
              <a:gd name="connsiteY1120" fmla="*/ 1140032 h 2380521"/>
              <a:gd name="connsiteX1121" fmla="*/ 309592 w 8023328"/>
              <a:gd name="connsiteY1121" fmla="*/ 1153888 h 2380521"/>
              <a:gd name="connsiteX1122" fmla="*/ 297194 w 8023328"/>
              <a:gd name="connsiteY1122" fmla="*/ 1166286 h 2380521"/>
              <a:gd name="connsiteX1123" fmla="*/ 283339 w 8023328"/>
              <a:gd name="connsiteY1123" fmla="*/ 1153888 h 2380521"/>
              <a:gd name="connsiteX1124" fmla="*/ 297194 w 8023328"/>
              <a:gd name="connsiteY1124" fmla="*/ 1140032 h 2380521"/>
              <a:gd name="connsiteX1125" fmla="*/ 226366 w 8023328"/>
              <a:gd name="connsiteY1125" fmla="*/ 1140032 h 2380521"/>
              <a:gd name="connsiteX1126" fmla="*/ 238764 w 8023328"/>
              <a:gd name="connsiteY1126" fmla="*/ 1153888 h 2380521"/>
              <a:gd name="connsiteX1127" fmla="*/ 226366 w 8023328"/>
              <a:gd name="connsiteY1127" fmla="*/ 1166286 h 2380521"/>
              <a:gd name="connsiteX1128" fmla="*/ 212510 w 8023328"/>
              <a:gd name="connsiteY1128" fmla="*/ 1153888 h 2380521"/>
              <a:gd name="connsiteX1129" fmla="*/ 226366 w 8023328"/>
              <a:gd name="connsiteY1129" fmla="*/ 1140032 h 2380521"/>
              <a:gd name="connsiteX1130" fmla="*/ 155532 w 8023328"/>
              <a:gd name="connsiteY1130" fmla="*/ 1140032 h 2380521"/>
              <a:gd name="connsiteX1131" fmla="*/ 167930 w 8023328"/>
              <a:gd name="connsiteY1131" fmla="*/ 1153888 h 2380521"/>
              <a:gd name="connsiteX1132" fmla="*/ 155532 w 8023328"/>
              <a:gd name="connsiteY1132" fmla="*/ 1166286 h 2380521"/>
              <a:gd name="connsiteX1133" fmla="*/ 141676 w 8023328"/>
              <a:gd name="connsiteY1133" fmla="*/ 1153888 h 2380521"/>
              <a:gd name="connsiteX1134" fmla="*/ 155532 w 8023328"/>
              <a:gd name="connsiteY1134" fmla="*/ 1140032 h 2380521"/>
              <a:gd name="connsiteX1135" fmla="*/ 83244 w 8023328"/>
              <a:gd name="connsiteY1135" fmla="*/ 1140032 h 2380521"/>
              <a:gd name="connsiteX1136" fmla="*/ 97100 w 8023328"/>
              <a:gd name="connsiteY1136" fmla="*/ 1153888 h 2380521"/>
              <a:gd name="connsiteX1137" fmla="*/ 83244 w 8023328"/>
              <a:gd name="connsiteY1137" fmla="*/ 1166286 h 2380521"/>
              <a:gd name="connsiteX1138" fmla="*/ 70846 w 8023328"/>
              <a:gd name="connsiteY1138" fmla="*/ 1153888 h 2380521"/>
              <a:gd name="connsiteX1139" fmla="*/ 83244 w 8023328"/>
              <a:gd name="connsiteY1139" fmla="*/ 1140032 h 2380521"/>
              <a:gd name="connsiteX1140" fmla="*/ 12008 w 8023328"/>
              <a:gd name="connsiteY1140" fmla="*/ 1140032 h 2380521"/>
              <a:gd name="connsiteX1141" fmla="*/ 26249 w 8023328"/>
              <a:gd name="connsiteY1141" fmla="*/ 1153888 h 2380521"/>
              <a:gd name="connsiteX1142" fmla="*/ 12008 w 8023328"/>
              <a:gd name="connsiteY1142" fmla="*/ 1166286 h 2380521"/>
              <a:gd name="connsiteX1143" fmla="*/ 16 w 8023328"/>
              <a:gd name="connsiteY1143" fmla="*/ 1153888 h 2380521"/>
              <a:gd name="connsiteX1144" fmla="*/ 12008 w 8023328"/>
              <a:gd name="connsiteY1144" fmla="*/ 1140032 h 2380521"/>
              <a:gd name="connsiteX1145" fmla="*/ 6867525 w 8023328"/>
              <a:gd name="connsiteY1145" fmla="*/ 1069203 h 2380521"/>
              <a:gd name="connsiteX1146" fmla="*/ 6879922 w 8023328"/>
              <a:gd name="connsiteY1146" fmla="*/ 1081600 h 2380521"/>
              <a:gd name="connsiteX1147" fmla="*/ 6867525 w 8023328"/>
              <a:gd name="connsiteY1147" fmla="*/ 1095457 h 2380521"/>
              <a:gd name="connsiteX1148" fmla="*/ 6853669 w 8023328"/>
              <a:gd name="connsiteY1148" fmla="*/ 1081600 h 2380521"/>
              <a:gd name="connsiteX1149" fmla="*/ 6867525 w 8023328"/>
              <a:gd name="connsiteY1149" fmla="*/ 1069203 h 2380521"/>
              <a:gd name="connsiteX1150" fmla="*/ 6795237 w 8023328"/>
              <a:gd name="connsiteY1150" fmla="*/ 1069203 h 2380521"/>
              <a:gd name="connsiteX1151" fmla="*/ 6809093 w 8023328"/>
              <a:gd name="connsiteY1151" fmla="*/ 1081600 h 2380521"/>
              <a:gd name="connsiteX1152" fmla="*/ 6796696 w 8023328"/>
              <a:gd name="connsiteY1152" fmla="*/ 1095457 h 2380521"/>
              <a:gd name="connsiteX1153" fmla="*/ 6782840 w 8023328"/>
              <a:gd name="connsiteY1153" fmla="*/ 1081600 h 2380521"/>
              <a:gd name="connsiteX1154" fmla="*/ 6795237 w 8023328"/>
              <a:gd name="connsiteY1154" fmla="*/ 1069203 h 2380521"/>
              <a:gd name="connsiteX1155" fmla="*/ 6724405 w 8023328"/>
              <a:gd name="connsiteY1155" fmla="*/ 1069203 h 2380521"/>
              <a:gd name="connsiteX1156" fmla="*/ 6738261 w 8023328"/>
              <a:gd name="connsiteY1156" fmla="*/ 1081600 h 2380521"/>
              <a:gd name="connsiteX1157" fmla="*/ 6724405 w 8023328"/>
              <a:gd name="connsiteY1157" fmla="*/ 1095457 h 2380521"/>
              <a:gd name="connsiteX1158" fmla="*/ 6712008 w 8023328"/>
              <a:gd name="connsiteY1158" fmla="*/ 1081600 h 2380521"/>
              <a:gd name="connsiteX1159" fmla="*/ 6724405 w 8023328"/>
              <a:gd name="connsiteY1159" fmla="*/ 1069203 h 2380521"/>
              <a:gd name="connsiteX1160" fmla="*/ 6653576 w 8023328"/>
              <a:gd name="connsiteY1160" fmla="*/ 1069203 h 2380521"/>
              <a:gd name="connsiteX1161" fmla="*/ 6667432 w 8023328"/>
              <a:gd name="connsiteY1161" fmla="*/ 1081600 h 2380521"/>
              <a:gd name="connsiteX1162" fmla="*/ 6653576 w 8023328"/>
              <a:gd name="connsiteY1162" fmla="*/ 1095457 h 2380521"/>
              <a:gd name="connsiteX1163" fmla="*/ 6641179 w 8023328"/>
              <a:gd name="connsiteY1163" fmla="*/ 1081600 h 2380521"/>
              <a:gd name="connsiteX1164" fmla="*/ 6653576 w 8023328"/>
              <a:gd name="connsiteY1164" fmla="*/ 1069203 h 2380521"/>
              <a:gd name="connsiteX1165" fmla="*/ 6581764 w 8023328"/>
              <a:gd name="connsiteY1165" fmla="*/ 1069203 h 2380521"/>
              <a:gd name="connsiteX1166" fmla="*/ 6596552 w 8023328"/>
              <a:gd name="connsiteY1166" fmla="*/ 1081600 h 2380521"/>
              <a:gd name="connsiteX1167" fmla="*/ 6581764 w 8023328"/>
              <a:gd name="connsiteY1167" fmla="*/ 1095457 h 2380521"/>
              <a:gd name="connsiteX1168" fmla="*/ 6566976 w 8023328"/>
              <a:gd name="connsiteY1168" fmla="*/ 1081600 h 2380521"/>
              <a:gd name="connsiteX1169" fmla="*/ 6581764 w 8023328"/>
              <a:gd name="connsiteY1169" fmla="*/ 1069203 h 2380521"/>
              <a:gd name="connsiteX1170" fmla="*/ 6510933 w 8023328"/>
              <a:gd name="connsiteY1170" fmla="*/ 1069203 h 2380521"/>
              <a:gd name="connsiteX1171" fmla="*/ 6525722 w 8023328"/>
              <a:gd name="connsiteY1171" fmla="*/ 1081600 h 2380521"/>
              <a:gd name="connsiteX1172" fmla="*/ 6510933 w 8023328"/>
              <a:gd name="connsiteY1172" fmla="*/ 1095457 h 2380521"/>
              <a:gd name="connsiteX1173" fmla="*/ 6496144 w 8023328"/>
              <a:gd name="connsiteY1173" fmla="*/ 1081600 h 2380521"/>
              <a:gd name="connsiteX1174" fmla="*/ 6510933 w 8023328"/>
              <a:gd name="connsiteY1174" fmla="*/ 1069203 h 2380521"/>
              <a:gd name="connsiteX1175" fmla="*/ 6440492 w 8023328"/>
              <a:gd name="connsiteY1175" fmla="*/ 1069203 h 2380521"/>
              <a:gd name="connsiteX1176" fmla="*/ 6454911 w 8023328"/>
              <a:gd name="connsiteY1176" fmla="*/ 1081600 h 2380521"/>
              <a:gd name="connsiteX1177" fmla="*/ 6440492 w 8023328"/>
              <a:gd name="connsiteY1177" fmla="*/ 1095457 h 2380521"/>
              <a:gd name="connsiteX1178" fmla="*/ 6425315 w 8023328"/>
              <a:gd name="connsiteY1178" fmla="*/ 1081600 h 2380521"/>
              <a:gd name="connsiteX1179" fmla="*/ 6440492 w 8023328"/>
              <a:gd name="connsiteY1179" fmla="*/ 1069203 h 2380521"/>
              <a:gd name="connsiteX1180" fmla="*/ 6368340 w 8023328"/>
              <a:gd name="connsiteY1180" fmla="*/ 1069203 h 2380521"/>
              <a:gd name="connsiteX1181" fmla="*/ 6380737 w 8023328"/>
              <a:gd name="connsiteY1181" fmla="*/ 1081600 h 2380521"/>
              <a:gd name="connsiteX1182" fmla="*/ 6368340 w 8023328"/>
              <a:gd name="connsiteY1182" fmla="*/ 1095457 h 2380521"/>
              <a:gd name="connsiteX1183" fmla="*/ 6354484 w 8023328"/>
              <a:gd name="connsiteY1183" fmla="*/ 1081600 h 2380521"/>
              <a:gd name="connsiteX1184" fmla="*/ 6368340 w 8023328"/>
              <a:gd name="connsiteY1184" fmla="*/ 1069203 h 2380521"/>
              <a:gd name="connsiteX1185" fmla="*/ 6297511 w 8023328"/>
              <a:gd name="connsiteY1185" fmla="*/ 1069203 h 2380521"/>
              <a:gd name="connsiteX1186" fmla="*/ 6309908 w 8023328"/>
              <a:gd name="connsiteY1186" fmla="*/ 1081600 h 2380521"/>
              <a:gd name="connsiteX1187" fmla="*/ 6297511 w 8023328"/>
              <a:gd name="connsiteY1187" fmla="*/ 1095457 h 2380521"/>
              <a:gd name="connsiteX1188" fmla="*/ 6283655 w 8023328"/>
              <a:gd name="connsiteY1188" fmla="*/ 1081600 h 2380521"/>
              <a:gd name="connsiteX1189" fmla="*/ 6297511 w 8023328"/>
              <a:gd name="connsiteY1189" fmla="*/ 1069203 h 2380521"/>
              <a:gd name="connsiteX1190" fmla="*/ 6226679 w 8023328"/>
              <a:gd name="connsiteY1190" fmla="*/ 1069203 h 2380521"/>
              <a:gd name="connsiteX1191" fmla="*/ 6239076 w 8023328"/>
              <a:gd name="connsiteY1191" fmla="*/ 1081600 h 2380521"/>
              <a:gd name="connsiteX1192" fmla="*/ 6226679 w 8023328"/>
              <a:gd name="connsiteY1192" fmla="*/ 1095457 h 2380521"/>
              <a:gd name="connsiteX1193" fmla="*/ 6212823 w 8023328"/>
              <a:gd name="connsiteY1193" fmla="*/ 1083059 h 2380521"/>
              <a:gd name="connsiteX1194" fmla="*/ 6226679 w 8023328"/>
              <a:gd name="connsiteY1194" fmla="*/ 1069203 h 2380521"/>
              <a:gd name="connsiteX1195" fmla="*/ 6154391 w 8023328"/>
              <a:gd name="connsiteY1195" fmla="*/ 1069203 h 2380521"/>
              <a:gd name="connsiteX1196" fmla="*/ 6168247 w 8023328"/>
              <a:gd name="connsiteY1196" fmla="*/ 1083059 h 2380521"/>
              <a:gd name="connsiteX1197" fmla="*/ 6154391 w 8023328"/>
              <a:gd name="connsiteY1197" fmla="*/ 1095457 h 2380521"/>
              <a:gd name="connsiteX1198" fmla="*/ 6141994 w 8023328"/>
              <a:gd name="connsiteY1198" fmla="*/ 1083059 h 2380521"/>
              <a:gd name="connsiteX1199" fmla="*/ 6154391 w 8023328"/>
              <a:gd name="connsiteY1199" fmla="*/ 1069203 h 2380521"/>
              <a:gd name="connsiteX1200" fmla="*/ 6083559 w 8023328"/>
              <a:gd name="connsiteY1200" fmla="*/ 1069203 h 2380521"/>
              <a:gd name="connsiteX1201" fmla="*/ 6097415 w 8023328"/>
              <a:gd name="connsiteY1201" fmla="*/ 1083059 h 2380521"/>
              <a:gd name="connsiteX1202" fmla="*/ 6083559 w 8023328"/>
              <a:gd name="connsiteY1202" fmla="*/ 1095457 h 2380521"/>
              <a:gd name="connsiteX1203" fmla="*/ 6071162 w 8023328"/>
              <a:gd name="connsiteY1203" fmla="*/ 1083059 h 2380521"/>
              <a:gd name="connsiteX1204" fmla="*/ 6083559 w 8023328"/>
              <a:gd name="connsiteY1204" fmla="*/ 1069203 h 2380521"/>
              <a:gd name="connsiteX1205" fmla="*/ 6009356 w 8023328"/>
              <a:gd name="connsiteY1205" fmla="*/ 1069203 h 2380521"/>
              <a:gd name="connsiteX1206" fmla="*/ 6023212 w 8023328"/>
              <a:gd name="connsiteY1206" fmla="*/ 1083059 h 2380521"/>
              <a:gd name="connsiteX1207" fmla="*/ 6009356 w 8023328"/>
              <a:gd name="connsiteY1207" fmla="*/ 1095457 h 2380521"/>
              <a:gd name="connsiteX1208" fmla="*/ 5996959 w 8023328"/>
              <a:gd name="connsiteY1208" fmla="*/ 1083059 h 2380521"/>
              <a:gd name="connsiteX1209" fmla="*/ 6009356 w 8023328"/>
              <a:gd name="connsiteY1209" fmla="*/ 1069203 h 2380521"/>
              <a:gd name="connsiteX1210" fmla="*/ 5940548 w 8023328"/>
              <a:gd name="connsiteY1210" fmla="*/ 1069203 h 2380521"/>
              <a:gd name="connsiteX1211" fmla="*/ 5955726 w 8023328"/>
              <a:gd name="connsiteY1211" fmla="*/ 1083059 h 2380521"/>
              <a:gd name="connsiteX1212" fmla="*/ 5940548 w 8023328"/>
              <a:gd name="connsiteY1212" fmla="*/ 1095457 h 2380521"/>
              <a:gd name="connsiteX1213" fmla="*/ 5926130 w 8023328"/>
              <a:gd name="connsiteY1213" fmla="*/ 1083059 h 2380521"/>
              <a:gd name="connsiteX1214" fmla="*/ 5940548 w 8023328"/>
              <a:gd name="connsiteY1214" fmla="*/ 1069203 h 2380521"/>
              <a:gd name="connsiteX1215" fmla="*/ 5870088 w 8023328"/>
              <a:gd name="connsiteY1215" fmla="*/ 1069203 h 2380521"/>
              <a:gd name="connsiteX1216" fmla="*/ 5884877 w 8023328"/>
              <a:gd name="connsiteY1216" fmla="*/ 1083059 h 2380521"/>
              <a:gd name="connsiteX1217" fmla="*/ 5870088 w 8023328"/>
              <a:gd name="connsiteY1217" fmla="*/ 1095457 h 2380521"/>
              <a:gd name="connsiteX1218" fmla="*/ 5855299 w 8023328"/>
              <a:gd name="connsiteY1218" fmla="*/ 1083059 h 2380521"/>
              <a:gd name="connsiteX1219" fmla="*/ 5870088 w 8023328"/>
              <a:gd name="connsiteY1219" fmla="*/ 1069203 h 2380521"/>
              <a:gd name="connsiteX1220" fmla="*/ 5799257 w 8023328"/>
              <a:gd name="connsiteY1220" fmla="*/ 1069203 h 2380521"/>
              <a:gd name="connsiteX1221" fmla="*/ 5814045 w 8023328"/>
              <a:gd name="connsiteY1221" fmla="*/ 1083059 h 2380521"/>
              <a:gd name="connsiteX1222" fmla="*/ 5799257 w 8023328"/>
              <a:gd name="connsiteY1222" fmla="*/ 1095457 h 2380521"/>
              <a:gd name="connsiteX1223" fmla="*/ 5784469 w 8023328"/>
              <a:gd name="connsiteY1223" fmla="*/ 1083059 h 2380521"/>
              <a:gd name="connsiteX1224" fmla="*/ 5799257 w 8023328"/>
              <a:gd name="connsiteY1224" fmla="*/ 1069203 h 2380521"/>
              <a:gd name="connsiteX1225" fmla="*/ 5724122 w 8023328"/>
              <a:gd name="connsiteY1225" fmla="*/ 1069203 h 2380521"/>
              <a:gd name="connsiteX1226" fmla="*/ 5736519 w 8023328"/>
              <a:gd name="connsiteY1226" fmla="*/ 1083059 h 2380521"/>
              <a:gd name="connsiteX1227" fmla="*/ 5724122 w 8023328"/>
              <a:gd name="connsiteY1227" fmla="*/ 1095457 h 2380521"/>
              <a:gd name="connsiteX1228" fmla="*/ 5710266 w 8023328"/>
              <a:gd name="connsiteY1228" fmla="*/ 1083059 h 2380521"/>
              <a:gd name="connsiteX1229" fmla="*/ 5724122 w 8023328"/>
              <a:gd name="connsiteY1229" fmla="*/ 1069203 h 2380521"/>
              <a:gd name="connsiteX1230" fmla="*/ 5653291 w 8023328"/>
              <a:gd name="connsiteY1230" fmla="*/ 1069203 h 2380521"/>
              <a:gd name="connsiteX1231" fmla="*/ 5665688 w 8023328"/>
              <a:gd name="connsiteY1231" fmla="*/ 1083059 h 2380521"/>
              <a:gd name="connsiteX1232" fmla="*/ 5653291 w 8023328"/>
              <a:gd name="connsiteY1232" fmla="*/ 1095457 h 2380521"/>
              <a:gd name="connsiteX1233" fmla="*/ 5639435 w 8023328"/>
              <a:gd name="connsiteY1233" fmla="*/ 1083059 h 2380521"/>
              <a:gd name="connsiteX1234" fmla="*/ 5653291 w 8023328"/>
              <a:gd name="connsiteY1234" fmla="*/ 1069203 h 2380521"/>
              <a:gd name="connsiteX1235" fmla="*/ 5581002 w 8023328"/>
              <a:gd name="connsiteY1235" fmla="*/ 1069203 h 2380521"/>
              <a:gd name="connsiteX1236" fmla="*/ 5594858 w 8023328"/>
              <a:gd name="connsiteY1236" fmla="*/ 1083059 h 2380521"/>
              <a:gd name="connsiteX1237" fmla="*/ 5581002 w 8023328"/>
              <a:gd name="connsiteY1237" fmla="*/ 1095457 h 2380521"/>
              <a:gd name="connsiteX1238" fmla="*/ 5568605 w 8023328"/>
              <a:gd name="connsiteY1238" fmla="*/ 1083059 h 2380521"/>
              <a:gd name="connsiteX1239" fmla="*/ 5581002 w 8023328"/>
              <a:gd name="connsiteY1239" fmla="*/ 1069203 h 2380521"/>
              <a:gd name="connsiteX1240" fmla="*/ 5510171 w 8023328"/>
              <a:gd name="connsiteY1240" fmla="*/ 1069203 h 2380521"/>
              <a:gd name="connsiteX1241" fmla="*/ 5524027 w 8023328"/>
              <a:gd name="connsiteY1241" fmla="*/ 1083059 h 2380521"/>
              <a:gd name="connsiteX1242" fmla="*/ 5510171 w 8023328"/>
              <a:gd name="connsiteY1242" fmla="*/ 1095457 h 2380521"/>
              <a:gd name="connsiteX1243" fmla="*/ 5497774 w 8023328"/>
              <a:gd name="connsiteY1243" fmla="*/ 1083059 h 2380521"/>
              <a:gd name="connsiteX1244" fmla="*/ 5510171 w 8023328"/>
              <a:gd name="connsiteY1244" fmla="*/ 1069203 h 2380521"/>
              <a:gd name="connsiteX1245" fmla="*/ 5438937 w 8023328"/>
              <a:gd name="connsiteY1245" fmla="*/ 1069203 h 2380521"/>
              <a:gd name="connsiteX1246" fmla="*/ 5453178 w 8023328"/>
              <a:gd name="connsiteY1246" fmla="*/ 1083059 h 2380521"/>
              <a:gd name="connsiteX1247" fmla="*/ 5438937 w 8023328"/>
              <a:gd name="connsiteY1247" fmla="*/ 1095457 h 2380521"/>
              <a:gd name="connsiteX1248" fmla="*/ 5426945 w 8023328"/>
              <a:gd name="connsiteY1248" fmla="*/ 1083059 h 2380521"/>
              <a:gd name="connsiteX1249" fmla="*/ 5438937 w 8023328"/>
              <a:gd name="connsiteY1249" fmla="*/ 1069203 h 2380521"/>
              <a:gd name="connsiteX1250" fmla="*/ 5367530 w 8023328"/>
              <a:gd name="connsiteY1250" fmla="*/ 1069203 h 2380521"/>
              <a:gd name="connsiteX1251" fmla="*/ 5382318 w 8023328"/>
              <a:gd name="connsiteY1251" fmla="*/ 1083059 h 2380521"/>
              <a:gd name="connsiteX1252" fmla="*/ 5367530 w 8023328"/>
              <a:gd name="connsiteY1252" fmla="*/ 1095457 h 2380521"/>
              <a:gd name="connsiteX1253" fmla="*/ 5352742 w 8023328"/>
              <a:gd name="connsiteY1253" fmla="*/ 1083059 h 2380521"/>
              <a:gd name="connsiteX1254" fmla="*/ 5367530 w 8023328"/>
              <a:gd name="connsiteY1254" fmla="*/ 1069203 h 2380521"/>
              <a:gd name="connsiteX1255" fmla="*/ 5296699 w 8023328"/>
              <a:gd name="connsiteY1255" fmla="*/ 1069203 h 2380521"/>
              <a:gd name="connsiteX1256" fmla="*/ 5311488 w 8023328"/>
              <a:gd name="connsiteY1256" fmla="*/ 1083059 h 2380521"/>
              <a:gd name="connsiteX1257" fmla="*/ 5296699 w 8023328"/>
              <a:gd name="connsiteY1257" fmla="*/ 1095457 h 2380521"/>
              <a:gd name="connsiteX1258" fmla="*/ 5281910 w 8023328"/>
              <a:gd name="connsiteY1258" fmla="*/ 1083059 h 2380521"/>
              <a:gd name="connsiteX1259" fmla="*/ 5296699 w 8023328"/>
              <a:gd name="connsiteY1259" fmla="*/ 1069203 h 2380521"/>
              <a:gd name="connsiteX1260" fmla="*/ 5225869 w 8023328"/>
              <a:gd name="connsiteY1260" fmla="*/ 1069203 h 2380521"/>
              <a:gd name="connsiteX1261" fmla="*/ 5240657 w 8023328"/>
              <a:gd name="connsiteY1261" fmla="*/ 1083059 h 2380521"/>
              <a:gd name="connsiteX1262" fmla="*/ 5225869 w 8023328"/>
              <a:gd name="connsiteY1262" fmla="*/ 1095457 h 2380521"/>
              <a:gd name="connsiteX1263" fmla="*/ 5211081 w 8023328"/>
              <a:gd name="connsiteY1263" fmla="*/ 1083059 h 2380521"/>
              <a:gd name="connsiteX1264" fmla="*/ 5225869 w 8023328"/>
              <a:gd name="connsiteY1264" fmla="*/ 1069203 h 2380521"/>
              <a:gd name="connsiteX1265" fmla="*/ 5154105 w 8023328"/>
              <a:gd name="connsiteY1265" fmla="*/ 1069203 h 2380521"/>
              <a:gd name="connsiteX1266" fmla="*/ 5166502 w 8023328"/>
              <a:gd name="connsiteY1266" fmla="*/ 1083059 h 2380521"/>
              <a:gd name="connsiteX1267" fmla="*/ 5154105 w 8023328"/>
              <a:gd name="connsiteY1267" fmla="*/ 1095457 h 2380521"/>
              <a:gd name="connsiteX1268" fmla="*/ 5140249 w 8023328"/>
              <a:gd name="connsiteY1268" fmla="*/ 1083059 h 2380521"/>
              <a:gd name="connsiteX1269" fmla="*/ 5154105 w 8023328"/>
              <a:gd name="connsiteY1269" fmla="*/ 1069203 h 2380521"/>
              <a:gd name="connsiteX1270" fmla="*/ 5083276 w 8023328"/>
              <a:gd name="connsiteY1270" fmla="*/ 1069203 h 2380521"/>
              <a:gd name="connsiteX1271" fmla="*/ 5095673 w 8023328"/>
              <a:gd name="connsiteY1271" fmla="*/ 1083059 h 2380521"/>
              <a:gd name="connsiteX1272" fmla="*/ 5083276 w 8023328"/>
              <a:gd name="connsiteY1272" fmla="*/ 1095457 h 2380521"/>
              <a:gd name="connsiteX1273" fmla="*/ 5069420 w 8023328"/>
              <a:gd name="connsiteY1273" fmla="*/ 1083059 h 2380521"/>
              <a:gd name="connsiteX1274" fmla="*/ 5083276 w 8023328"/>
              <a:gd name="connsiteY1274" fmla="*/ 1069203 h 2380521"/>
              <a:gd name="connsiteX1275" fmla="*/ 5012445 w 8023328"/>
              <a:gd name="connsiteY1275" fmla="*/ 1069203 h 2380521"/>
              <a:gd name="connsiteX1276" fmla="*/ 5024842 w 8023328"/>
              <a:gd name="connsiteY1276" fmla="*/ 1083059 h 2380521"/>
              <a:gd name="connsiteX1277" fmla="*/ 5012445 w 8023328"/>
              <a:gd name="connsiteY1277" fmla="*/ 1095457 h 2380521"/>
              <a:gd name="connsiteX1278" fmla="*/ 4998589 w 8023328"/>
              <a:gd name="connsiteY1278" fmla="*/ 1083059 h 2380521"/>
              <a:gd name="connsiteX1279" fmla="*/ 5012445 w 8023328"/>
              <a:gd name="connsiteY1279" fmla="*/ 1069203 h 2380521"/>
              <a:gd name="connsiteX1280" fmla="*/ 4940157 w 8023328"/>
              <a:gd name="connsiteY1280" fmla="*/ 1069203 h 2380521"/>
              <a:gd name="connsiteX1281" fmla="*/ 4954013 w 8023328"/>
              <a:gd name="connsiteY1281" fmla="*/ 1083059 h 2380521"/>
              <a:gd name="connsiteX1282" fmla="*/ 4940157 w 8023328"/>
              <a:gd name="connsiteY1282" fmla="*/ 1095457 h 2380521"/>
              <a:gd name="connsiteX1283" fmla="*/ 4927760 w 8023328"/>
              <a:gd name="connsiteY1283" fmla="*/ 1083059 h 2380521"/>
              <a:gd name="connsiteX1284" fmla="*/ 4940157 w 8023328"/>
              <a:gd name="connsiteY1284" fmla="*/ 1069203 h 2380521"/>
              <a:gd name="connsiteX1285" fmla="*/ 4865953 w 8023328"/>
              <a:gd name="connsiteY1285" fmla="*/ 1069203 h 2380521"/>
              <a:gd name="connsiteX1286" fmla="*/ 4879809 w 8023328"/>
              <a:gd name="connsiteY1286" fmla="*/ 1083059 h 2380521"/>
              <a:gd name="connsiteX1287" fmla="*/ 4865953 w 8023328"/>
              <a:gd name="connsiteY1287" fmla="*/ 1095457 h 2380521"/>
              <a:gd name="connsiteX1288" fmla="*/ 4853556 w 8023328"/>
              <a:gd name="connsiteY1288" fmla="*/ 1083059 h 2380521"/>
              <a:gd name="connsiteX1289" fmla="*/ 4865953 w 8023328"/>
              <a:gd name="connsiteY1289" fmla="*/ 1069203 h 2380521"/>
              <a:gd name="connsiteX1290" fmla="*/ 4795122 w 8023328"/>
              <a:gd name="connsiteY1290" fmla="*/ 1069203 h 2380521"/>
              <a:gd name="connsiteX1291" fmla="*/ 4808978 w 8023328"/>
              <a:gd name="connsiteY1291" fmla="*/ 1083059 h 2380521"/>
              <a:gd name="connsiteX1292" fmla="*/ 4795122 w 8023328"/>
              <a:gd name="connsiteY1292" fmla="*/ 1095457 h 2380521"/>
              <a:gd name="connsiteX1293" fmla="*/ 4782725 w 8023328"/>
              <a:gd name="connsiteY1293" fmla="*/ 1083059 h 2380521"/>
              <a:gd name="connsiteX1294" fmla="*/ 4795122 w 8023328"/>
              <a:gd name="connsiteY1294" fmla="*/ 1069203 h 2380521"/>
              <a:gd name="connsiteX1295" fmla="*/ 4726684 w 8023328"/>
              <a:gd name="connsiteY1295" fmla="*/ 1069203 h 2380521"/>
              <a:gd name="connsiteX1296" fmla="*/ 4741472 w 8023328"/>
              <a:gd name="connsiteY1296" fmla="*/ 1083059 h 2380521"/>
              <a:gd name="connsiteX1297" fmla="*/ 4726684 w 8023328"/>
              <a:gd name="connsiteY1297" fmla="*/ 1095457 h 2380521"/>
              <a:gd name="connsiteX1298" fmla="*/ 4711896 w 8023328"/>
              <a:gd name="connsiteY1298" fmla="*/ 1083059 h 2380521"/>
              <a:gd name="connsiteX1299" fmla="*/ 4726684 w 8023328"/>
              <a:gd name="connsiteY1299" fmla="*/ 1069203 h 2380521"/>
              <a:gd name="connsiteX1300" fmla="*/ 4655853 w 8023328"/>
              <a:gd name="connsiteY1300" fmla="*/ 1069203 h 2380521"/>
              <a:gd name="connsiteX1301" fmla="*/ 4670642 w 8023328"/>
              <a:gd name="connsiteY1301" fmla="*/ 1083059 h 2380521"/>
              <a:gd name="connsiteX1302" fmla="*/ 4655853 w 8023328"/>
              <a:gd name="connsiteY1302" fmla="*/ 1095457 h 2380521"/>
              <a:gd name="connsiteX1303" fmla="*/ 4641064 w 8023328"/>
              <a:gd name="connsiteY1303" fmla="*/ 1083059 h 2380521"/>
              <a:gd name="connsiteX1304" fmla="*/ 4655853 w 8023328"/>
              <a:gd name="connsiteY1304" fmla="*/ 1069203 h 2380521"/>
              <a:gd name="connsiteX1305" fmla="*/ 4585023 w 8023328"/>
              <a:gd name="connsiteY1305" fmla="*/ 1069203 h 2380521"/>
              <a:gd name="connsiteX1306" fmla="*/ 4599811 w 8023328"/>
              <a:gd name="connsiteY1306" fmla="*/ 1083059 h 2380521"/>
              <a:gd name="connsiteX1307" fmla="*/ 4585023 w 8023328"/>
              <a:gd name="connsiteY1307" fmla="*/ 1095457 h 2380521"/>
              <a:gd name="connsiteX1308" fmla="*/ 4570235 w 8023328"/>
              <a:gd name="connsiteY1308" fmla="*/ 1083059 h 2380521"/>
              <a:gd name="connsiteX1309" fmla="*/ 4585023 w 8023328"/>
              <a:gd name="connsiteY1309" fmla="*/ 1069203 h 2380521"/>
              <a:gd name="connsiteX1310" fmla="*/ 4513260 w 8023328"/>
              <a:gd name="connsiteY1310" fmla="*/ 1069203 h 2380521"/>
              <a:gd name="connsiteX1311" fmla="*/ 4525657 w 8023328"/>
              <a:gd name="connsiteY1311" fmla="*/ 1083991 h 2380521"/>
              <a:gd name="connsiteX1312" fmla="*/ 4513260 w 8023328"/>
              <a:gd name="connsiteY1312" fmla="*/ 1098780 h 2380521"/>
              <a:gd name="connsiteX1313" fmla="*/ 4499404 w 8023328"/>
              <a:gd name="connsiteY1313" fmla="*/ 1083991 h 2380521"/>
              <a:gd name="connsiteX1314" fmla="*/ 4513260 w 8023328"/>
              <a:gd name="connsiteY1314" fmla="*/ 1069203 h 2380521"/>
              <a:gd name="connsiteX1315" fmla="*/ 4439056 w 8023328"/>
              <a:gd name="connsiteY1315" fmla="*/ 1069203 h 2380521"/>
              <a:gd name="connsiteX1316" fmla="*/ 4451453 w 8023328"/>
              <a:gd name="connsiteY1316" fmla="*/ 1083991 h 2380521"/>
              <a:gd name="connsiteX1317" fmla="*/ 4439056 w 8023328"/>
              <a:gd name="connsiteY1317" fmla="*/ 1098780 h 2380521"/>
              <a:gd name="connsiteX1318" fmla="*/ 4425200 w 8023328"/>
              <a:gd name="connsiteY1318" fmla="*/ 1083991 h 2380521"/>
              <a:gd name="connsiteX1319" fmla="*/ 4439056 w 8023328"/>
              <a:gd name="connsiteY1319" fmla="*/ 1069203 h 2380521"/>
              <a:gd name="connsiteX1320" fmla="*/ 4366768 w 8023328"/>
              <a:gd name="connsiteY1320" fmla="*/ 1069203 h 2380521"/>
              <a:gd name="connsiteX1321" fmla="*/ 4380624 w 8023328"/>
              <a:gd name="connsiteY1321" fmla="*/ 1083991 h 2380521"/>
              <a:gd name="connsiteX1322" fmla="*/ 4366768 w 8023328"/>
              <a:gd name="connsiteY1322" fmla="*/ 1098780 h 2380521"/>
              <a:gd name="connsiteX1323" fmla="*/ 4354371 w 8023328"/>
              <a:gd name="connsiteY1323" fmla="*/ 1083991 h 2380521"/>
              <a:gd name="connsiteX1324" fmla="*/ 4366768 w 8023328"/>
              <a:gd name="connsiteY1324" fmla="*/ 1069203 h 2380521"/>
              <a:gd name="connsiteX1325" fmla="*/ 4295937 w 8023328"/>
              <a:gd name="connsiteY1325" fmla="*/ 1069203 h 2380521"/>
              <a:gd name="connsiteX1326" fmla="*/ 4309793 w 8023328"/>
              <a:gd name="connsiteY1326" fmla="*/ 1083991 h 2380521"/>
              <a:gd name="connsiteX1327" fmla="*/ 4295937 w 8023328"/>
              <a:gd name="connsiteY1327" fmla="*/ 1098780 h 2380521"/>
              <a:gd name="connsiteX1328" fmla="*/ 4283540 w 8023328"/>
              <a:gd name="connsiteY1328" fmla="*/ 1083991 h 2380521"/>
              <a:gd name="connsiteX1329" fmla="*/ 4295937 w 8023328"/>
              <a:gd name="connsiteY1329" fmla="*/ 1069203 h 2380521"/>
              <a:gd name="connsiteX1330" fmla="*/ 4225107 w 8023328"/>
              <a:gd name="connsiteY1330" fmla="*/ 1069203 h 2380521"/>
              <a:gd name="connsiteX1331" fmla="*/ 4238963 w 8023328"/>
              <a:gd name="connsiteY1331" fmla="*/ 1083991 h 2380521"/>
              <a:gd name="connsiteX1332" fmla="*/ 4225107 w 8023328"/>
              <a:gd name="connsiteY1332" fmla="*/ 1098780 h 2380521"/>
              <a:gd name="connsiteX1333" fmla="*/ 4212710 w 8023328"/>
              <a:gd name="connsiteY1333" fmla="*/ 1083991 h 2380521"/>
              <a:gd name="connsiteX1334" fmla="*/ 4225107 w 8023328"/>
              <a:gd name="connsiteY1334" fmla="*/ 1069203 h 2380521"/>
              <a:gd name="connsiteX1335" fmla="*/ 4153295 w 8023328"/>
              <a:gd name="connsiteY1335" fmla="*/ 1069203 h 2380521"/>
              <a:gd name="connsiteX1336" fmla="*/ 4168083 w 8023328"/>
              <a:gd name="connsiteY1336" fmla="*/ 1083991 h 2380521"/>
              <a:gd name="connsiteX1337" fmla="*/ 4153295 w 8023328"/>
              <a:gd name="connsiteY1337" fmla="*/ 1098780 h 2380521"/>
              <a:gd name="connsiteX1338" fmla="*/ 4138507 w 8023328"/>
              <a:gd name="connsiteY1338" fmla="*/ 1083991 h 2380521"/>
              <a:gd name="connsiteX1339" fmla="*/ 4153295 w 8023328"/>
              <a:gd name="connsiteY1339" fmla="*/ 1069203 h 2380521"/>
              <a:gd name="connsiteX1340" fmla="*/ 4082465 w 8023328"/>
              <a:gd name="connsiteY1340" fmla="*/ 1069203 h 2380521"/>
              <a:gd name="connsiteX1341" fmla="*/ 4097254 w 8023328"/>
              <a:gd name="connsiteY1341" fmla="*/ 1083991 h 2380521"/>
              <a:gd name="connsiteX1342" fmla="*/ 4082465 w 8023328"/>
              <a:gd name="connsiteY1342" fmla="*/ 1098780 h 2380521"/>
              <a:gd name="connsiteX1343" fmla="*/ 4067676 w 8023328"/>
              <a:gd name="connsiteY1343" fmla="*/ 1083991 h 2380521"/>
              <a:gd name="connsiteX1344" fmla="*/ 4082465 w 8023328"/>
              <a:gd name="connsiteY1344" fmla="*/ 1069203 h 2380521"/>
              <a:gd name="connsiteX1345" fmla="*/ 4011635 w 8023328"/>
              <a:gd name="connsiteY1345" fmla="*/ 1069203 h 2380521"/>
              <a:gd name="connsiteX1346" fmla="*/ 4026423 w 8023328"/>
              <a:gd name="connsiteY1346" fmla="*/ 1083991 h 2380521"/>
              <a:gd name="connsiteX1347" fmla="*/ 4011635 w 8023328"/>
              <a:gd name="connsiteY1347" fmla="*/ 1098780 h 2380521"/>
              <a:gd name="connsiteX1348" fmla="*/ 3996847 w 8023328"/>
              <a:gd name="connsiteY1348" fmla="*/ 1083991 h 2380521"/>
              <a:gd name="connsiteX1349" fmla="*/ 4011635 w 8023328"/>
              <a:gd name="connsiteY1349" fmla="*/ 1069203 h 2380521"/>
              <a:gd name="connsiteX1350" fmla="*/ 3939871 w 8023328"/>
              <a:gd name="connsiteY1350" fmla="*/ 1069203 h 2380521"/>
              <a:gd name="connsiteX1351" fmla="*/ 3952268 w 8023328"/>
              <a:gd name="connsiteY1351" fmla="*/ 1083991 h 2380521"/>
              <a:gd name="connsiteX1352" fmla="*/ 3939871 w 8023328"/>
              <a:gd name="connsiteY1352" fmla="*/ 1098780 h 2380521"/>
              <a:gd name="connsiteX1353" fmla="*/ 3926015 w 8023328"/>
              <a:gd name="connsiteY1353" fmla="*/ 1083991 h 2380521"/>
              <a:gd name="connsiteX1354" fmla="*/ 3939871 w 8023328"/>
              <a:gd name="connsiteY1354" fmla="*/ 1069203 h 2380521"/>
              <a:gd name="connsiteX1355" fmla="*/ 582439 w 8023328"/>
              <a:gd name="connsiteY1355" fmla="*/ 1069203 h 2380521"/>
              <a:gd name="connsiteX1356" fmla="*/ 596295 w 8023328"/>
              <a:gd name="connsiteY1356" fmla="*/ 1083059 h 2380521"/>
              <a:gd name="connsiteX1357" fmla="*/ 582439 w 8023328"/>
              <a:gd name="connsiteY1357" fmla="*/ 1095457 h 2380521"/>
              <a:gd name="connsiteX1358" fmla="*/ 570041 w 8023328"/>
              <a:gd name="connsiteY1358" fmla="*/ 1083059 h 2380521"/>
              <a:gd name="connsiteX1359" fmla="*/ 582439 w 8023328"/>
              <a:gd name="connsiteY1359" fmla="*/ 1069203 h 2380521"/>
              <a:gd name="connsiteX1360" fmla="*/ 513628 w 8023328"/>
              <a:gd name="connsiteY1360" fmla="*/ 1069203 h 2380521"/>
              <a:gd name="connsiteX1361" fmla="*/ 528807 w 8023328"/>
              <a:gd name="connsiteY1361" fmla="*/ 1083059 h 2380521"/>
              <a:gd name="connsiteX1362" fmla="*/ 513628 w 8023328"/>
              <a:gd name="connsiteY1362" fmla="*/ 1095457 h 2380521"/>
              <a:gd name="connsiteX1363" fmla="*/ 499209 w 8023328"/>
              <a:gd name="connsiteY1363" fmla="*/ 1083059 h 2380521"/>
              <a:gd name="connsiteX1364" fmla="*/ 513628 w 8023328"/>
              <a:gd name="connsiteY1364" fmla="*/ 1069203 h 2380521"/>
              <a:gd name="connsiteX1365" fmla="*/ 439795 w 8023328"/>
              <a:gd name="connsiteY1365" fmla="*/ 1069203 h 2380521"/>
              <a:gd name="connsiteX1366" fmla="*/ 454585 w 8023328"/>
              <a:gd name="connsiteY1366" fmla="*/ 1083059 h 2380521"/>
              <a:gd name="connsiteX1367" fmla="*/ 439795 w 8023328"/>
              <a:gd name="connsiteY1367" fmla="*/ 1095457 h 2380521"/>
              <a:gd name="connsiteX1368" fmla="*/ 425007 w 8023328"/>
              <a:gd name="connsiteY1368" fmla="*/ 1083059 h 2380521"/>
              <a:gd name="connsiteX1369" fmla="*/ 439795 w 8023328"/>
              <a:gd name="connsiteY1369" fmla="*/ 1069203 h 2380521"/>
              <a:gd name="connsiteX1370" fmla="*/ 368965 w 8023328"/>
              <a:gd name="connsiteY1370" fmla="*/ 1069203 h 2380521"/>
              <a:gd name="connsiteX1371" fmla="*/ 383754 w 8023328"/>
              <a:gd name="connsiteY1371" fmla="*/ 1083059 h 2380521"/>
              <a:gd name="connsiteX1372" fmla="*/ 368965 w 8023328"/>
              <a:gd name="connsiteY1372" fmla="*/ 1095457 h 2380521"/>
              <a:gd name="connsiteX1373" fmla="*/ 354177 w 8023328"/>
              <a:gd name="connsiteY1373" fmla="*/ 1083059 h 2380521"/>
              <a:gd name="connsiteX1374" fmla="*/ 368965 w 8023328"/>
              <a:gd name="connsiteY1374" fmla="*/ 1069203 h 2380521"/>
              <a:gd name="connsiteX1375" fmla="*/ 297201 w 8023328"/>
              <a:gd name="connsiteY1375" fmla="*/ 1069203 h 2380521"/>
              <a:gd name="connsiteX1376" fmla="*/ 309599 w 8023328"/>
              <a:gd name="connsiteY1376" fmla="*/ 1083059 h 2380521"/>
              <a:gd name="connsiteX1377" fmla="*/ 297201 w 8023328"/>
              <a:gd name="connsiteY1377" fmla="*/ 1095457 h 2380521"/>
              <a:gd name="connsiteX1378" fmla="*/ 283346 w 8023328"/>
              <a:gd name="connsiteY1378" fmla="*/ 1083059 h 2380521"/>
              <a:gd name="connsiteX1379" fmla="*/ 297201 w 8023328"/>
              <a:gd name="connsiteY1379" fmla="*/ 1069203 h 2380521"/>
              <a:gd name="connsiteX1380" fmla="*/ 226372 w 8023328"/>
              <a:gd name="connsiteY1380" fmla="*/ 1069203 h 2380521"/>
              <a:gd name="connsiteX1381" fmla="*/ 238771 w 8023328"/>
              <a:gd name="connsiteY1381" fmla="*/ 1083059 h 2380521"/>
              <a:gd name="connsiteX1382" fmla="*/ 226372 w 8023328"/>
              <a:gd name="connsiteY1382" fmla="*/ 1095457 h 2380521"/>
              <a:gd name="connsiteX1383" fmla="*/ 212516 w 8023328"/>
              <a:gd name="connsiteY1383" fmla="*/ 1083059 h 2380521"/>
              <a:gd name="connsiteX1384" fmla="*/ 226372 w 8023328"/>
              <a:gd name="connsiteY1384" fmla="*/ 1069203 h 2380521"/>
              <a:gd name="connsiteX1385" fmla="*/ 154079 w 8023328"/>
              <a:gd name="connsiteY1385" fmla="*/ 1069203 h 2380521"/>
              <a:gd name="connsiteX1386" fmla="*/ 167935 w 8023328"/>
              <a:gd name="connsiteY1386" fmla="*/ 1083059 h 2380521"/>
              <a:gd name="connsiteX1387" fmla="*/ 154079 w 8023328"/>
              <a:gd name="connsiteY1387" fmla="*/ 1095457 h 2380521"/>
              <a:gd name="connsiteX1388" fmla="*/ 141682 w 8023328"/>
              <a:gd name="connsiteY1388" fmla="*/ 1083059 h 2380521"/>
              <a:gd name="connsiteX1389" fmla="*/ 154079 w 8023328"/>
              <a:gd name="connsiteY1389" fmla="*/ 1069203 h 2380521"/>
              <a:gd name="connsiteX1390" fmla="*/ 83249 w 8023328"/>
              <a:gd name="connsiteY1390" fmla="*/ 1069203 h 2380521"/>
              <a:gd name="connsiteX1391" fmla="*/ 97105 w 8023328"/>
              <a:gd name="connsiteY1391" fmla="*/ 1083059 h 2380521"/>
              <a:gd name="connsiteX1392" fmla="*/ 83249 w 8023328"/>
              <a:gd name="connsiteY1392" fmla="*/ 1095457 h 2380521"/>
              <a:gd name="connsiteX1393" fmla="*/ 70852 w 8023328"/>
              <a:gd name="connsiteY1393" fmla="*/ 1083059 h 2380521"/>
              <a:gd name="connsiteX1394" fmla="*/ 83249 w 8023328"/>
              <a:gd name="connsiteY1394" fmla="*/ 1069203 h 2380521"/>
              <a:gd name="connsiteX1395" fmla="*/ 12014 w 8023328"/>
              <a:gd name="connsiteY1395" fmla="*/ 1069203 h 2380521"/>
              <a:gd name="connsiteX1396" fmla="*/ 26255 w 8023328"/>
              <a:gd name="connsiteY1396" fmla="*/ 1083059 h 2380521"/>
              <a:gd name="connsiteX1397" fmla="*/ 12014 w 8023328"/>
              <a:gd name="connsiteY1397" fmla="*/ 1095457 h 2380521"/>
              <a:gd name="connsiteX1398" fmla="*/ 21 w 8023328"/>
              <a:gd name="connsiteY1398" fmla="*/ 1083059 h 2380521"/>
              <a:gd name="connsiteX1399" fmla="*/ 12014 w 8023328"/>
              <a:gd name="connsiteY1399" fmla="*/ 1069203 h 2380521"/>
              <a:gd name="connsiteX1400" fmla="*/ 6724405 w 8023328"/>
              <a:gd name="connsiteY1400" fmla="*/ 998371 h 2380521"/>
              <a:gd name="connsiteX1401" fmla="*/ 6738261 w 8023328"/>
              <a:gd name="connsiteY1401" fmla="*/ 1010768 h 2380521"/>
              <a:gd name="connsiteX1402" fmla="*/ 6724405 w 8023328"/>
              <a:gd name="connsiteY1402" fmla="*/ 1024625 h 2380521"/>
              <a:gd name="connsiteX1403" fmla="*/ 6712008 w 8023328"/>
              <a:gd name="connsiteY1403" fmla="*/ 1010768 h 2380521"/>
              <a:gd name="connsiteX1404" fmla="*/ 6724405 w 8023328"/>
              <a:gd name="connsiteY1404" fmla="*/ 998371 h 2380521"/>
              <a:gd name="connsiteX1405" fmla="*/ 6653576 w 8023328"/>
              <a:gd name="connsiteY1405" fmla="*/ 998371 h 2380521"/>
              <a:gd name="connsiteX1406" fmla="*/ 6667432 w 8023328"/>
              <a:gd name="connsiteY1406" fmla="*/ 1010768 h 2380521"/>
              <a:gd name="connsiteX1407" fmla="*/ 6653576 w 8023328"/>
              <a:gd name="connsiteY1407" fmla="*/ 1024625 h 2380521"/>
              <a:gd name="connsiteX1408" fmla="*/ 6641179 w 8023328"/>
              <a:gd name="connsiteY1408" fmla="*/ 1010768 h 2380521"/>
              <a:gd name="connsiteX1409" fmla="*/ 6653576 w 8023328"/>
              <a:gd name="connsiteY1409" fmla="*/ 998371 h 2380521"/>
              <a:gd name="connsiteX1410" fmla="*/ 6581764 w 8023328"/>
              <a:gd name="connsiteY1410" fmla="*/ 998371 h 2380521"/>
              <a:gd name="connsiteX1411" fmla="*/ 6596552 w 8023328"/>
              <a:gd name="connsiteY1411" fmla="*/ 1010768 h 2380521"/>
              <a:gd name="connsiteX1412" fmla="*/ 6581764 w 8023328"/>
              <a:gd name="connsiteY1412" fmla="*/ 1024625 h 2380521"/>
              <a:gd name="connsiteX1413" fmla="*/ 6566976 w 8023328"/>
              <a:gd name="connsiteY1413" fmla="*/ 1010768 h 2380521"/>
              <a:gd name="connsiteX1414" fmla="*/ 6581764 w 8023328"/>
              <a:gd name="connsiteY1414" fmla="*/ 998371 h 2380521"/>
              <a:gd name="connsiteX1415" fmla="*/ 6510933 w 8023328"/>
              <a:gd name="connsiteY1415" fmla="*/ 998371 h 2380521"/>
              <a:gd name="connsiteX1416" fmla="*/ 6525722 w 8023328"/>
              <a:gd name="connsiteY1416" fmla="*/ 1010768 h 2380521"/>
              <a:gd name="connsiteX1417" fmla="*/ 6510933 w 8023328"/>
              <a:gd name="connsiteY1417" fmla="*/ 1024625 h 2380521"/>
              <a:gd name="connsiteX1418" fmla="*/ 6496144 w 8023328"/>
              <a:gd name="connsiteY1418" fmla="*/ 1010768 h 2380521"/>
              <a:gd name="connsiteX1419" fmla="*/ 6510933 w 8023328"/>
              <a:gd name="connsiteY1419" fmla="*/ 998371 h 2380521"/>
              <a:gd name="connsiteX1420" fmla="*/ 6440492 w 8023328"/>
              <a:gd name="connsiteY1420" fmla="*/ 998371 h 2380521"/>
              <a:gd name="connsiteX1421" fmla="*/ 6454911 w 8023328"/>
              <a:gd name="connsiteY1421" fmla="*/ 1010768 h 2380521"/>
              <a:gd name="connsiteX1422" fmla="*/ 6440492 w 8023328"/>
              <a:gd name="connsiteY1422" fmla="*/ 1024625 h 2380521"/>
              <a:gd name="connsiteX1423" fmla="*/ 6425315 w 8023328"/>
              <a:gd name="connsiteY1423" fmla="*/ 1010768 h 2380521"/>
              <a:gd name="connsiteX1424" fmla="*/ 6440492 w 8023328"/>
              <a:gd name="connsiteY1424" fmla="*/ 998371 h 2380521"/>
              <a:gd name="connsiteX1425" fmla="*/ 6368340 w 8023328"/>
              <a:gd name="connsiteY1425" fmla="*/ 998371 h 2380521"/>
              <a:gd name="connsiteX1426" fmla="*/ 6380737 w 8023328"/>
              <a:gd name="connsiteY1426" fmla="*/ 1010768 h 2380521"/>
              <a:gd name="connsiteX1427" fmla="*/ 6368340 w 8023328"/>
              <a:gd name="connsiteY1427" fmla="*/ 1024625 h 2380521"/>
              <a:gd name="connsiteX1428" fmla="*/ 6354484 w 8023328"/>
              <a:gd name="connsiteY1428" fmla="*/ 1010768 h 2380521"/>
              <a:gd name="connsiteX1429" fmla="*/ 6368340 w 8023328"/>
              <a:gd name="connsiteY1429" fmla="*/ 998371 h 2380521"/>
              <a:gd name="connsiteX1430" fmla="*/ 6297511 w 8023328"/>
              <a:gd name="connsiteY1430" fmla="*/ 998371 h 2380521"/>
              <a:gd name="connsiteX1431" fmla="*/ 6309908 w 8023328"/>
              <a:gd name="connsiteY1431" fmla="*/ 1010768 h 2380521"/>
              <a:gd name="connsiteX1432" fmla="*/ 6297511 w 8023328"/>
              <a:gd name="connsiteY1432" fmla="*/ 1024625 h 2380521"/>
              <a:gd name="connsiteX1433" fmla="*/ 6283655 w 8023328"/>
              <a:gd name="connsiteY1433" fmla="*/ 1010768 h 2380521"/>
              <a:gd name="connsiteX1434" fmla="*/ 6297511 w 8023328"/>
              <a:gd name="connsiteY1434" fmla="*/ 998371 h 2380521"/>
              <a:gd name="connsiteX1435" fmla="*/ 6226679 w 8023328"/>
              <a:gd name="connsiteY1435" fmla="*/ 998371 h 2380521"/>
              <a:gd name="connsiteX1436" fmla="*/ 6239076 w 8023328"/>
              <a:gd name="connsiteY1436" fmla="*/ 1010768 h 2380521"/>
              <a:gd name="connsiteX1437" fmla="*/ 6226679 w 8023328"/>
              <a:gd name="connsiteY1437" fmla="*/ 1024625 h 2380521"/>
              <a:gd name="connsiteX1438" fmla="*/ 6212823 w 8023328"/>
              <a:gd name="connsiteY1438" fmla="*/ 1010768 h 2380521"/>
              <a:gd name="connsiteX1439" fmla="*/ 6226679 w 8023328"/>
              <a:gd name="connsiteY1439" fmla="*/ 998371 h 2380521"/>
              <a:gd name="connsiteX1440" fmla="*/ 6154391 w 8023328"/>
              <a:gd name="connsiteY1440" fmla="*/ 998371 h 2380521"/>
              <a:gd name="connsiteX1441" fmla="*/ 6168247 w 8023328"/>
              <a:gd name="connsiteY1441" fmla="*/ 1010768 h 2380521"/>
              <a:gd name="connsiteX1442" fmla="*/ 6154391 w 8023328"/>
              <a:gd name="connsiteY1442" fmla="*/ 1024625 h 2380521"/>
              <a:gd name="connsiteX1443" fmla="*/ 6141994 w 8023328"/>
              <a:gd name="connsiteY1443" fmla="*/ 1010768 h 2380521"/>
              <a:gd name="connsiteX1444" fmla="*/ 6154391 w 8023328"/>
              <a:gd name="connsiteY1444" fmla="*/ 998371 h 2380521"/>
              <a:gd name="connsiteX1445" fmla="*/ 6083559 w 8023328"/>
              <a:gd name="connsiteY1445" fmla="*/ 998371 h 2380521"/>
              <a:gd name="connsiteX1446" fmla="*/ 6097415 w 8023328"/>
              <a:gd name="connsiteY1446" fmla="*/ 1010768 h 2380521"/>
              <a:gd name="connsiteX1447" fmla="*/ 6083559 w 8023328"/>
              <a:gd name="connsiteY1447" fmla="*/ 1024625 h 2380521"/>
              <a:gd name="connsiteX1448" fmla="*/ 6071162 w 8023328"/>
              <a:gd name="connsiteY1448" fmla="*/ 1010768 h 2380521"/>
              <a:gd name="connsiteX1449" fmla="*/ 6083559 w 8023328"/>
              <a:gd name="connsiteY1449" fmla="*/ 998371 h 2380521"/>
              <a:gd name="connsiteX1450" fmla="*/ 6009356 w 8023328"/>
              <a:gd name="connsiteY1450" fmla="*/ 998371 h 2380521"/>
              <a:gd name="connsiteX1451" fmla="*/ 6023212 w 8023328"/>
              <a:gd name="connsiteY1451" fmla="*/ 1010768 h 2380521"/>
              <a:gd name="connsiteX1452" fmla="*/ 6009356 w 8023328"/>
              <a:gd name="connsiteY1452" fmla="*/ 1024625 h 2380521"/>
              <a:gd name="connsiteX1453" fmla="*/ 5996959 w 8023328"/>
              <a:gd name="connsiteY1453" fmla="*/ 1010768 h 2380521"/>
              <a:gd name="connsiteX1454" fmla="*/ 6009356 w 8023328"/>
              <a:gd name="connsiteY1454" fmla="*/ 998371 h 2380521"/>
              <a:gd name="connsiteX1455" fmla="*/ 5940548 w 8023328"/>
              <a:gd name="connsiteY1455" fmla="*/ 998371 h 2380521"/>
              <a:gd name="connsiteX1456" fmla="*/ 5955726 w 8023328"/>
              <a:gd name="connsiteY1456" fmla="*/ 1010768 h 2380521"/>
              <a:gd name="connsiteX1457" fmla="*/ 5940548 w 8023328"/>
              <a:gd name="connsiteY1457" fmla="*/ 1024625 h 2380521"/>
              <a:gd name="connsiteX1458" fmla="*/ 5926130 w 8023328"/>
              <a:gd name="connsiteY1458" fmla="*/ 1010768 h 2380521"/>
              <a:gd name="connsiteX1459" fmla="*/ 5940548 w 8023328"/>
              <a:gd name="connsiteY1459" fmla="*/ 998371 h 2380521"/>
              <a:gd name="connsiteX1460" fmla="*/ 5870088 w 8023328"/>
              <a:gd name="connsiteY1460" fmla="*/ 998371 h 2380521"/>
              <a:gd name="connsiteX1461" fmla="*/ 5884877 w 8023328"/>
              <a:gd name="connsiteY1461" fmla="*/ 1010768 h 2380521"/>
              <a:gd name="connsiteX1462" fmla="*/ 5870088 w 8023328"/>
              <a:gd name="connsiteY1462" fmla="*/ 1024625 h 2380521"/>
              <a:gd name="connsiteX1463" fmla="*/ 5855299 w 8023328"/>
              <a:gd name="connsiteY1463" fmla="*/ 1010768 h 2380521"/>
              <a:gd name="connsiteX1464" fmla="*/ 5870088 w 8023328"/>
              <a:gd name="connsiteY1464" fmla="*/ 998371 h 2380521"/>
              <a:gd name="connsiteX1465" fmla="*/ 5799257 w 8023328"/>
              <a:gd name="connsiteY1465" fmla="*/ 998371 h 2380521"/>
              <a:gd name="connsiteX1466" fmla="*/ 5814045 w 8023328"/>
              <a:gd name="connsiteY1466" fmla="*/ 1010768 h 2380521"/>
              <a:gd name="connsiteX1467" fmla="*/ 5799257 w 8023328"/>
              <a:gd name="connsiteY1467" fmla="*/ 1024625 h 2380521"/>
              <a:gd name="connsiteX1468" fmla="*/ 5784469 w 8023328"/>
              <a:gd name="connsiteY1468" fmla="*/ 1010768 h 2380521"/>
              <a:gd name="connsiteX1469" fmla="*/ 5799257 w 8023328"/>
              <a:gd name="connsiteY1469" fmla="*/ 998371 h 2380521"/>
              <a:gd name="connsiteX1470" fmla="*/ 5724122 w 8023328"/>
              <a:gd name="connsiteY1470" fmla="*/ 998371 h 2380521"/>
              <a:gd name="connsiteX1471" fmla="*/ 5736519 w 8023328"/>
              <a:gd name="connsiteY1471" fmla="*/ 1010768 h 2380521"/>
              <a:gd name="connsiteX1472" fmla="*/ 5724122 w 8023328"/>
              <a:gd name="connsiteY1472" fmla="*/ 1024625 h 2380521"/>
              <a:gd name="connsiteX1473" fmla="*/ 5710266 w 8023328"/>
              <a:gd name="connsiteY1473" fmla="*/ 1010768 h 2380521"/>
              <a:gd name="connsiteX1474" fmla="*/ 5724122 w 8023328"/>
              <a:gd name="connsiteY1474" fmla="*/ 998371 h 2380521"/>
              <a:gd name="connsiteX1475" fmla="*/ 5653291 w 8023328"/>
              <a:gd name="connsiteY1475" fmla="*/ 998371 h 2380521"/>
              <a:gd name="connsiteX1476" fmla="*/ 5665688 w 8023328"/>
              <a:gd name="connsiteY1476" fmla="*/ 1012227 h 2380521"/>
              <a:gd name="connsiteX1477" fmla="*/ 5653291 w 8023328"/>
              <a:gd name="connsiteY1477" fmla="*/ 1024625 h 2380521"/>
              <a:gd name="connsiteX1478" fmla="*/ 5639435 w 8023328"/>
              <a:gd name="connsiteY1478" fmla="*/ 1012227 h 2380521"/>
              <a:gd name="connsiteX1479" fmla="*/ 5653291 w 8023328"/>
              <a:gd name="connsiteY1479" fmla="*/ 998371 h 2380521"/>
              <a:gd name="connsiteX1480" fmla="*/ 5581002 w 8023328"/>
              <a:gd name="connsiteY1480" fmla="*/ 998371 h 2380521"/>
              <a:gd name="connsiteX1481" fmla="*/ 5594858 w 8023328"/>
              <a:gd name="connsiteY1481" fmla="*/ 1012227 h 2380521"/>
              <a:gd name="connsiteX1482" fmla="*/ 5581002 w 8023328"/>
              <a:gd name="connsiteY1482" fmla="*/ 1024625 h 2380521"/>
              <a:gd name="connsiteX1483" fmla="*/ 5568605 w 8023328"/>
              <a:gd name="connsiteY1483" fmla="*/ 1012227 h 2380521"/>
              <a:gd name="connsiteX1484" fmla="*/ 5581002 w 8023328"/>
              <a:gd name="connsiteY1484" fmla="*/ 998371 h 2380521"/>
              <a:gd name="connsiteX1485" fmla="*/ 5510171 w 8023328"/>
              <a:gd name="connsiteY1485" fmla="*/ 998371 h 2380521"/>
              <a:gd name="connsiteX1486" fmla="*/ 5524027 w 8023328"/>
              <a:gd name="connsiteY1486" fmla="*/ 1012227 h 2380521"/>
              <a:gd name="connsiteX1487" fmla="*/ 5510171 w 8023328"/>
              <a:gd name="connsiteY1487" fmla="*/ 1024625 h 2380521"/>
              <a:gd name="connsiteX1488" fmla="*/ 5497774 w 8023328"/>
              <a:gd name="connsiteY1488" fmla="*/ 1012227 h 2380521"/>
              <a:gd name="connsiteX1489" fmla="*/ 5510171 w 8023328"/>
              <a:gd name="connsiteY1489" fmla="*/ 998371 h 2380521"/>
              <a:gd name="connsiteX1490" fmla="*/ 5438937 w 8023328"/>
              <a:gd name="connsiteY1490" fmla="*/ 998371 h 2380521"/>
              <a:gd name="connsiteX1491" fmla="*/ 5453178 w 8023328"/>
              <a:gd name="connsiteY1491" fmla="*/ 1012227 h 2380521"/>
              <a:gd name="connsiteX1492" fmla="*/ 5438937 w 8023328"/>
              <a:gd name="connsiteY1492" fmla="*/ 1024625 h 2380521"/>
              <a:gd name="connsiteX1493" fmla="*/ 5426945 w 8023328"/>
              <a:gd name="connsiteY1493" fmla="*/ 1012227 h 2380521"/>
              <a:gd name="connsiteX1494" fmla="*/ 5438937 w 8023328"/>
              <a:gd name="connsiteY1494" fmla="*/ 998371 h 2380521"/>
              <a:gd name="connsiteX1495" fmla="*/ 5367530 w 8023328"/>
              <a:gd name="connsiteY1495" fmla="*/ 998371 h 2380521"/>
              <a:gd name="connsiteX1496" fmla="*/ 5382318 w 8023328"/>
              <a:gd name="connsiteY1496" fmla="*/ 1012227 h 2380521"/>
              <a:gd name="connsiteX1497" fmla="*/ 5367530 w 8023328"/>
              <a:gd name="connsiteY1497" fmla="*/ 1024625 h 2380521"/>
              <a:gd name="connsiteX1498" fmla="*/ 5352742 w 8023328"/>
              <a:gd name="connsiteY1498" fmla="*/ 1012227 h 2380521"/>
              <a:gd name="connsiteX1499" fmla="*/ 5367530 w 8023328"/>
              <a:gd name="connsiteY1499" fmla="*/ 998371 h 2380521"/>
              <a:gd name="connsiteX1500" fmla="*/ 5296699 w 8023328"/>
              <a:gd name="connsiteY1500" fmla="*/ 998371 h 2380521"/>
              <a:gd name="connsiteX1501" fmla="*/ 5311488 w 8023328"/>
              <a:gd name="connsiteY1501" fmla="*/ 1012227 h 2380521"/>
              <a:gd name="connsiteX1502" fmla="*/ 5296699 w 8023328"/>
              <a:gd name="connsiteY1502" fmla="*/ 1024625 h 2380521"/>
              <a:gd name="connsiteX1503" fmla="*/ 5281910 w 8023328"/>
              <a:gd name="connsiteY1503" fmla="*/ 1012227 h 2380521"/>
              <a:gd name="connsiteX1504" fmla="*/ 5296699 w 8023328"/>
              <a:gd name="connsiteY1504" fmla="*/ 998371 h 2380521"/>
              <a:gd name="connsiteX1505" fmla="*/ 5225869 w 8023328"/>
              <a:gd name="connsiteY1505" fmla="*/ 998371 h 2380521"/>
              <a:gd name="connsiteX1506" fmla="*/ 5240657 w 8023328"/>
              <a:gd name="connsiteY1506" fmla="*/ 1012227 h 2380521"/>
              <a:gd name="connsiteX1507" fmla="*/ 5225869 w 8023328"/>
              <a:gd name="connsiteY1507" fmla="*/ 1024625 h 2380521"/>
              <a:gd name="connsiteX1508" fmla="*/ 5211081 w 8023328"/>
              <a:gd name="connsiteY1508" fmla="*/ 1012227 h 2380521"/>
              <a:gd name="connsiteX1509" fmla="*/ 5225869 w 8023328"/>
              <a:gd name="connsiteY1509" fmla="*/ 998371 h 2380521"/>
              <a:gd name="connsiteX1510" fmla="*/ 5154105 w 8023328"/>
              <a:gd name="connsiteY1510" fmla="*/ 998371 h 2380521"/>
              <a:gd name="connsiteX1511" fmla="*/ 5166502 w 8023328"/>
              <a:gd name="connsiteY1511" fmla="*/ 1012227 h 2380521"/>
              <a:gd name="connsiteX1512" fmla="*/ 5154105 w 8023328"/>
              <a:gd name="connsiteY1512" fmla="*/ 1024625 h 2380521"/>
              <a:gd name="connsiteX1513" fmla="*/ 5140249 w 8023328"/>
              <a:gd name="connsiteY1513" fmla="*/ 1012227 h 2380521"/>
              <a:gd name="connsiteX1514" fmla="*/ 5154105 w 8023328"/>
              <a:gd name="connsiteY1514" fmla="*/ 998371 h 2380521"/>
              <a:gd name="connsiteX1515" fmla="*/ 5083276 w 8023328"/>
              <a:gd name="connsiteY1515" fmla="*/ 998371 h 2380521"/>
              <a:gd name="connsiteX1516" fmla="*/ 5095673 w 8023328"/>
              <a:gd name="connsiteY1516" fmla="*/ 1012227 h 2380521"/>
              <a:gd name="connsiteX1517" fmla="*/ 5083276 w 8023328"/>
              <a:gd name="connsiteY1517" fmla="*/ 1024625 h 2380521"/>
              <a:gd name="connsiteX1518" fmla="*/ 5069420 w 8023328"/>
              <a:gd name="connsiteY1518" fmla="*/ 1012227 h 2380521"/>
              <a:gd name="connsiteX1519" fmla="*/ 5083276 w 8023328"/>
              <a:gd name="connsiteY1519" fmla="*/ 998371 h 2380521"/>
              <a:gd name="connsiteX1520" fmla="*/ 5012445 w 8023328"/>
              <a:gd name="connsiteY1520" fmla="*/ 998371 h 2380521"/>
              <a:gd name="connsiteX1521" fmla="*/ 5024842 w 8023328"/>
              <a:gd name="connsiteY1521" fmla="*/ 1012227 h 2380521"/>
              <a:gd name="connsiteX1522" fmla="*/ 5012445 w 8023328"/>
              <a:gd name="connsiteY1522" fmla="*/ 1024625 h 2380521"/>
              <a:gd name="connsiteX1523" fmla="*/ 4998589 w 8023328"/>
              <a:gd name="connsiteY1523" fmla="*/ 1012227 h 2380521"/>
              <a:gd name="connsiteX1524" fmla="*/ 5012445 w 8023328"/>
              <a:gd name="connsiteY1524" fmla="*/ 998371 h 2380521"/>
              <a:gd name="connsiteX1525" fmla="*/ 4940157 w 8023328"/>
              <a:gd name="connsiteY1525" fmla="*/ 998371 h 2380521"/>
              <a:gd name="connsiteX1526" fmla="*/ 4954013 w 8023328"/>
              <a:gd name="connsiteY1526" fmla="*/ 1012227 h 2380521"/>
              <a:gd name="connsiteX1527" fmla="*/ 4940157 w 8023328"/>
              <a:gd name="connsiteY1527" fmla="*/ 1024625 h 2380521"/>
              <a:gd name="connsiteX1528" fmla="*/ 4927760 w 8023328"/>
              <a:gd name="connsiteY1528" fmla="*/ 1012227 h 2380521"/>
              <a:gd name="connsiteX1529" fmla="*/ 4940157 w 8023328"/>
              <a:gd name="connsiteY1529" fmla="*/ 998371 h 2380521"/>
              <a:gd name="connsiteX1530" fmla="*/ 4865953 w 8023328"/>
              <a:gd name="connsiteY1530" fmla="*/ 998371 h 2380521"/>
              <a:gd name="connsiteX1531" fmla="*/ 4879809 w 8023328"/>
              <a:gd name="connsiteY1531" fmla="*/ 1012227 h 2380521"/>
              <a:gd name="connsiteX1532" fmla="*/ 4865953 w 8023328"/>
              <a:gd name="connsiteY1532" fmla="*/ 1024625 h 2380521"/>
              <a:gd name="connsiteX1533" fmla="*/ 4853556 w 8023328"/>
              <a:gd name="connsiteY1533" fmla="*/ 1012227 h 2380521"/>
              <a:gd name="connsiteX1534" fmla="*/ 4865953 w 8023328"/>
              <a:gd name="connsiteY1534" fmla="*/ 998371 h 2380521"/>
              <a:gd name="connsiteX1535" fmla="*/ 4797514 w 8023328"/>
              <a:gd name="connsiteY1535" fmla="*/ 998371 h 2380521"/>
              <a:gd name="connsiteX1536" fmla="*/ 4812303 w 8023328"/>
              <a:gd name="connsiteY1536" fmla="*/ 1012227 h 2380521"/>
              <a:gd name="connsiteX1537" fmla="*/ 4797514 w 8023328"/>
              <a:gd name="connsiteY1537" fmla="*/ 1024625 h 2380521"/>
              <a:gd name="connsiteX1538" fmla="*/ 4782725 w 8023328"/>
              <a:gd name="connsiteY1538" fmla="*/ 1012227 h 2380521"/>
              <a:gd name="connsiteX1539" fmla="*/ 4797514 w 8023328"/>
              <a:gd name="connsiteY1539" fmla="*/ 998371 h 2380521"/>
              <a:gd name="connsiteX1540" fmla="*/ 4726684 w 8023328"/>
              <a:gd name="connsiteY1540" fmla="*/ 998371 h 2380521"/>
              <a:gd name="connsiteX1541" fmla="*/ 4741472 w 8023328"/>
              <a:gd name="connsiteY1541" fmla="*/ 1012227 h 2380521"/>
              <a:gd name="connsiteX1542" fmla="*/ 4726684 w 8023328"/>
              <a:gd name="connsiteY1542" fmla="*/ 1024625 h 2380521"/>
              <a:gd name="connsiteX1543" fmla="*/ 4711896 w 8023328"/>
              <a:gd name="connsiteY1543" fmla="*/ 1012227 h 2380521"/>
              <a:gd name="connsiteX1544" fmla="*/ 4726684 w 8023328"/>
              <a:gd name="connsiteY1544" fmla="*/ 998371 h 2380521"/>
              <a:gd name="connsiteX1545" fmla="*/ 4655853 w 8023328"/>
              <a:gd name="connsiteY1545" fmla="*/ 998371 h 2380521"/>
              <a:gd name="connsiteX1546" fmla="*/ 4670642 w 8023328"/>
              <a:gd name="connsiteY1546" fmla="*/ 1012227 h 2380521"/>
              <a:gd name="connsiteX1547" fmla="*/ 4655853 w 8023328"/>
              <a:gd name="connsiteY1547" fmla="*/ 1024625 h 2380521"/>
              <a:gd name="connsiteX1548" fmla="*/ 4641064 w 8023328"/>
              <a:gd name="connsiteY1548" fmla="*/ 1012227 h 2380521"/>
              <a:gd name="connsiteX1549" fmla="*/ 4655853 w 8023328"/>
              <a:gd name="connsiteY1549" fmla="*/ 998371 h 2380521"/>
              <a:gd name="connsiteX1550" fmla="*/ 4584091 w 8023328"/>
              <a:gd name="connsiteY1550" fmla="*/ 998371 h 2380521"/>
              <a:gd name="connsiteX1551" fmla="*/ 4596488 w 8023328"/>
              <a:gd name="connsiteY1551" fmla="*/ 1012227 h 2380521"/>
              <a:gd name="connsiteX1552" fmla="*/ 4584091 w 8023328"/>
              <a:gd name="connsiteY1552" fmla="*/ 1024625 h 2380521"/>
              <a:gd name="connsiteX1553" fmla="*/ 4570235 w 8023328"/>
              <a:gd name="connsiteY1553" fmla="*/ 1012227 h 2380521"/>
              <a:gd name="connsiteX1554" fmla="*/ 4584091 w 8023328"/>
              <a:gd name="connsiteY1554" fmla="*/ 998371 h 2380521"/>
              <a:gd name="connsiteX1555" fmla="*/ 4513260 w 8023328"/>
              <a:gd name="connsiteY1555" fmla="*/ 998371 h 2380521"/>
              <a:gd name="connsiteX1556" fmla="*/ 4525657 w 8023328"/>
              <a:gd name="connsiteY1556" fmla="*/ 1012227 h 2380521"/>
              <a:gd name="connsiteX1557" fmla="*/ 4513260 w 8023328"/>
              <a:gd name="connsiteY1557" fmla="*/ 1024625 h 2380521"/>
              <a:gd name="connsiteX1558" fmla="*/ 4499404 w 8023328"/>
              <a:gd name="connsiteY1558" fmla="*/ 1012227 h 2380521"/>
              <a:gd name="connsiteX1559" fmla="*/ 4513260 w 8023328"/>
              <a:gd name="connsiteY1559" fmla="*/ 998371 h 2380521"/>
              <a:gd name="connsiteX1560" fmla="*/ 4439056 w 8023328"/>
              <a:gd name="connsiteY1560" fmla="*/ 998371 h 2380521"/>
              <a:gd name="connsiteX1561" fmla="*/ 4451453 w 8023328"/>
              <a:gd name="connsiteY1561" fmla="*/ 1012227 h 2380521"/>
              <a:gd name="connsiteX1562" fmla="*/ 4439056 w 8023328"/>
              <a:gd name="connsiteY1562" fmla="*/ 1024625 h 2380521"/>
              <a:gd name="connsiteX1563" fmla="*/ 4425200 w 8023328"/>
              <a:gd name="connsiteY1563" fmla="*/ 1012227 h 2380521"/>
              <a:gd name="connsiteX1564" fmla="*/ 4439056 w 8023328"/>
              <a:gd name="connsiteY1564" fmla="*/ 998371 h 2380521"/>
              <a:gd name="connsiteX1565" fmla="*/ 4366768 w 8023328"/>
              <a:gd name="connsiteY1565" fmla="*/ 998371 h 2380521"/>
              <a:gd name="connsiteX1566" fmla="*/ 4380624 w 8023328"/>
              <a:gd name="connsiteY1566" fmla="*/ 1012227 h 2380521"/>
              <a:gd name="connsiteX1567" fmla="*/ 4366768 w 8023328"/>
              <a:gd name="connsiteY1567" fmla="*/ 1024625 h 2380521"/>
              <a:gd name="connsiteX1568" fmla="*/ 4354371 w 8023328"/>
              <a:gd name="connsiteY1568" fmla="*/ 1012227 h 2380521"/>
              <a:gd name="connsiteX1569" fmla="*/ 4366768 w 8023328"/>
              <a:gd name="connsiteY1569" fmla="*/ 998371 h 2380521"/>
              <a:gd name="connsiteX1570" fmla="*/ 4295937 w 8023328"/>
              <a:gd name="connsiteY1570" fmla="*/ 998371 h 2380521"/>
              <a:gd name="connsiteX1571" fmla="*/ 4309793 w 8023328"/>
              <a:gd name="connsiteY1571" fmla="*/ 1012227 h 2380521"/>
              <a:gd name="connsiteX1572" fmla="*/ 4295937 w 8023328"/>
              <a:gd name="connsiteY1572" fmla="*/ 1024625 h 2380521"/>
              <a:gd name="connsiteX1573" fmla="*/ 4283540 w 8023328"/>
              <a:gd name="connsiteY1573" fmla="*/ 1012227 h 2380521"/>
              <a:gd name="connsiteX1574" fmla="*/ 4295937 w 8023328"/>
              <a:gd name="connsiteY1574" fmla="*/ 998371 h 2380521"/>
              <a:gd name="connsiteX1575" fmla="*/ 4225107 w 8023328"/>
              <a:gd name="connsiteY1575" fmla="*/ 998371 h 2380521"/>
              <a:gd name="connsiteX1576" fmla="*/ 4238963 w 8023328"/>
              <a:gd name="connsiteY1576" fmla="*/ 1012227 h 2380521"/>
              <a:gd name="connsiteX1577" fmla="*/ 4225107 w 8023328"/>
              <a:gd name="connsiteY1577" fmla="*/ 1024625 h 2380521"/>
              <a:gd name="connsiteX1578" fmla="*/ 4212710 w 8023328"/>
              <a:gd name="connsiteY1578" fmla="*/ 1012227 h 2380521"/>
              <a:gd name="connsiteX1579" fmla="*/ 4225107 w 8023328"/>
              <a:gd name="connsiteY1579" fmla="*/ 998371 h 2380521"/>
              <a:gd name="connsiteX1580" fmla="*/ 4153295 w 8023328"/>
              <a:gd name="connsiteY1580" fmla="*/ 998371 h 2380521"/>
              <a:gd name="connsiteX1581" fmla="*/ 4168083 w 8023328"/>
              <a:gd name="connsiteY1581" fmla="*/ 1012227 h 2380521"/>
              <a:gd name="connsiteX1582" fmla="*/ 4153295 w 8023328"/>
              <a:gd name="connsiteY1582" fmla="*/ 1024625 h 2380521"/>
              <a:gd name="connsiteX1583" fmla="*/ 4138507 w 8023328"/>
              <a:gd name="connsiteY1583" fmla="*/ 1012227 h 2380521"/>
              <a:gd name="connsiteX1584" fmla="*/ 4153295 w 8023328"/>
              <a:gd name="connsiteY1584" fmla="*/ 998371 h 2380521"/>
              <a:gd name="connsiteX1585" fmla="*/ 4082465 w 8023328"/>
              <a:gd name="connsiteY1585" fmla="*/ 998371 h 2380521"/>
              <a:gd name="connsiteX1586" fmla="*/ 4097254 w 8023328"/>
              <a:gd name="connsiteY1586" fmla="*/ 1012227 h 2380521"/>
              <a:gd name="connsiteX1587" fmla="*/ 4082465 w 8023328"/>
              <a:gd name="connsiteY1587" fmla="*/ 1024625 h 2380521"/>
              <a:gd name="connsiteX1588" fmla="*/ 4067676 w 8023328"/>
              <a:gd name="connsiteY1588" fmla="*/ 1012227 h 2380521"/>
              <a:gd name="connsiteX1589" fmla="*/ 4082465 w 8023328"/>
              <a:gd name="connsiteY1589" fmla="*/ 998371 h 2380521"/>
              <a:gd name="connsiteX1590" fmla="*/ 4011635 w 8023328"/>
              <a:gd name="connsiteY1590" fmla="*/ 998371 h 2380521"/>
              <a:gd name="connsiteX1591" fmla="*/ 4026423 w 8023328"/>
              <a:gd name="connsiteY1591" fmla="*/ 1012227 h 2380521"/>
              <a:gd name="connsiteX1592" fmla="*/ 4011635 w 8023328"/>
              <a:gd name="connsiteY1592" fmla="*/ 1024625 h 2380521"/>
              <a:gd name="connsiteX1593" fmla="*/ 3996847 w 8023328"/>
              <a:gd name="connsiteY1593" fmla="*/ 1012227 h 2380521"/>
              <a:gd name="connsiteX1594" fmla="*/ 4011635 w 8023328"/>
              <a:gd name="connsiteY1594" fmla="*/ 998371 h 2380521"/>
              <a:gd name="connsiteX1595" fmla="*/ 3939871 w 8023328"/>
              <a:gd name="connsiteY1595" fmla="*/ 998371 h 2380521"/>
              <a:gd name="connsiteX1596" fmla="*/ 3952268 w 8023328"/>
              <a:gd name="connsiteY1596" fmla="*/ 1012227 h 2380521"/>
              <a:gd name="connsiteX1597" fmla="*/ 3939871 w 8023328"/>
              <a:gd name="connsiteY1597" fmla="*/ 1024625 h 2380521"/>
              <a:gd name="connsiteX1598" fmla="*/ 3926015 w 8023328"/>
              <a:gd name="connsiteY1598" fmla="*/ 1012227 h 2380521"/>
              <a:gd name="connsiteX1599" fmla="*/ 3939871 w 8023328"/>
              <a:gd name="connsiteY1599" fmla="*/ 998371 h 2380521"/>
              <a:gd name="connsiteX1600" fmla="*/ 3869042 w 8023328"/>
              <a:gd name="connsiteY1600" fmla="*/ 998371 h 2380521"/>
              <a:gd name="connsiteX1601" fmla="*/ 3881439 w 8023328"/>
              <a:gd name="connsiteY1601" fmla="*/ 1013160 h 2380521"/>
              <a:gd name="connsiteX1602" fmla="*/ 3869042 w 8023328"/>
              <a:gd name="connsiteY1602" fmla="*/ 1027949 h 2380521"/>
              <a:gd name="connsiteX1603" fmla="*/ 3855186 w 8023328"/>
              <a:gd name="connsiteY1603" fmla="*/ 1013160 h 2380521"/>
              <a:gd name="connsiteX1604" fmla="*/ 3869042 w 8023328"/>
              <a:gd name="connsiteY1604" fmla="*/ 998371 h 2380521"/>
              <a:gd name="connsiteX1605" fmla="*/ 3798211 w 8023328"/>
              <a:gd name="connsiteY1605" fmla="*/ 998371 h 2380521"/>
              <a:gd name="connsiteX1606" fmla="*/ 3810608 w 8023328"/>
              <a:gd name="connsiteY1606" fmla="*/ 1013160 h 2380521"/>
              <a:gd name="connsiteX1607" fmla="*/ 3798211 w 8023328"/>
              <a:gd name="connsiteY1607" fmla="*/ 1027949 h 2380521"/>
              <a:gd name="connsiteX1608" fmla="*/ 3784355 w 8023328"/>
              <a:gd name="connsiteY1608" fmla="*/ 1013160 h 2380521"/>
              <a:gd name="connsiteX1609" fmla="*/ 3798211 w 8023328"/>
              <a:gd name="connsiteY1609" fmla="*/ 998371 h 2380521"/>
              <a:gd name="connsiteX1610" fmla="*/ 3725922 w 8023328"/>
              <a:gd name="connsiteY1610" fmla="*/ 998371 h 2380521"/>
              <a:gd name="connsiteX1611" fmla="*/ 3739778 w 8023328"/>
              <a:gd name="connsiteY1611" fmla="*/ 1013160 h 2380521"/>
              <a:gd name="connsiteX1612" fmla="*/ 3725922 w 8023328"/>
              <a:gd name="connsiteY1612" fmla="*/ 1027949 h 2380521"/>
              <a:gd name="connsiteX1613" fmla="*/ 3713525 w 8023328"/>
              <a:gd name="connsiteY1613" fmla="*/ 1013160 h 2380521"/>
              <a:gd name="connsiteX1614" fmla="*/ 3725922 w 8023328"/>
              <a:gd name="connsiteY1614" fmla="*/ 998371 h 2380521"/>
              <a:gd name="connsiteX1615" fmla="*/ 724105 w 8023328"/>
              <a:gd name="connsiteY1615" fmla="*/ 998371 h 2380521"/>
              <a:gd name="connsiteX1616" fmla="*/ 737962 w 8023328"/>
              <a:gd name="connsiteY1616" fmla="*/ 1010768 h 2380521"/>
              <a:gd name="connsiteX1617" fmla="*/ 724105 w 8023328"/>
              <a:gd name="connsiteY1617" fmla="*/ 1024625 h 2380521"/>
              <a:gd name="connsiteX1618" fmla="*/ 711707 w 8023328"/>
              <a:gd name="connsiteY1618" fmla="*/ 1010768 h 2380521"/>
              <a:gd name="connsiteX1619" fmla="*/ 724105 w 8023328"/>
              <a:gd name="connsiteY1619" fmla="*/ 998371 h 2380521"/>
              <a:gd name="connsiteX1620" fmla="*/ 653274 w 8023328"/>
              <a:gd name="connsiteY1620" fmla="*/ 998371 h 2380521"/>
              <a:gd name="connsiteX1621" fmla="*/ 667129 w 8023328"/>
              <a:gd name="connsiteY1621" fmla="*/ 1010768 h 2380521"/>
              <a:gd name="connsiteX1622" fmla="*/ 653274 w 8023328"/>
              <a:gd name="connsiteY1622" fmla="*/ 1024625 h 2380521"/>
              <a:gd name="connsiteX1623" fmla="*/ 640877 w 8023328"/>
              <a:gd name="connsiteY1623" fmla="*/ 1010768 h 2380521"/>
              <a:gd name="connsiteX1624" fmla="*/ 653274 w 8023328"/>
              <a:gd name="connsiteY1624" fmla="*/ 998371 h 2380521"/>
              <a:gd name="connsiteX1625" fmla="*/ 582446 w 8023328"/>
              <a:gd name="connsiteY1625" fmla="*/ 998371 h 2380521"/>
              <a:gd name="connsiteX1626" fmla="*/ 596301 w 8023328"/>
              <a:gd name="connsiteY1626" fmla="*/ 1010768 h 2380521"/>
              <a:gd name="connsiteX1627" fmla="*/ 582446 w 8023328"/>
              <a:gd name="connsiteY1627" fmla="*/ 1024625 h 2380521"/>
              <a:gd name="connsiteX1628" fmla="*/ 570047 w 8023328"/>
              <a:gd name="connsiteY1628" fmla="*/ 1010768 h 2380521"/>
              <a:gd name="connsiteX1629" fmla="*/ 582446 w 8023328"/>
              <a:gd name="connsiteY1629" fmla="*/ 998371 h 2380521"/>
              <a:gd name="connsiteX1630" fmla="*/ 513636 w 8023328"/>
              <a:gd name="connsiteY1630" fmla="*/ 998371 h 2380521"/>
              <a:gd name="connsiteX1631" fmla="*/ 528813 w 8023328"/>
              <a:gd name="connsiteY1631" fmla="*/ 1010768 h 2380521"/>
              <a:gd name="connsiteX1632" fmla="*/ 513636 w 8023328"/>
              <a:gd name="connsiteY1632" fmla="*/ 1024625 h 2380521"/>
              <a:gd name="connsiteX1633" fmla="*/ 499216 w 8023328"/>
              <a:gd name="connsiteY1633" fmla="*/ 1010768 h 2380521"/>
              <a:gd name="connsiteX1634" fmla="*/ 513636 w 8023328"/>
              <a:gd name="connsiteY1634" fmla="*/ 998371 h 2380521"/>
              <a:gd name="connsiteX1635" fmla="*/ 439802 w 8023328"/>
              <a:gd name="connsiteY1635" fmla="*/ 998371 h 2380521"/>
              <a:gd name="connsiteX1636" fmla="*/ 454592 w 8023328"/>
              <a:gd name="connsiteY1636" fmla="*/ 1010768 h 2380521"/>
              <a:gd name="connsiteX1637" fmla="*/ 439802 w 8023328"/>
              <a:gd name="connsiteY1637" fmla="*/ 1024625 h 2380521"/>
              <a:gd name="connsiteX1638" fmla="*/ 425014 w 8023328"/>
              <a:gd name="connsiteY1638" fmla="*/ 1010768 h 2380521"/>
              <a:gd name="connsiteX1639" fmla="*/ 439802 w 8023328"/>
              <a:gd name="connsiteY1639" fmla="*/ 998371 h 2380521"/>
              <a:gd name="connsiteX1640" fmla="*/ 368040 w 8023328"/>
              <a:gd name="connsiteY1640" fmla="*/ 998371 h 2380521"/>
              <a:gd name="connsiteX1641" fmla="*/ 380438 w 8023328"/>
              <a:gd name="connsiteY1641" fmla="*/ 1012227 h 2380521"/>
              <a:gd name="connsiteX1642" fmla="*/ 368040 w 8023328"/>
              <a:gd name="connsiteY1642" fmla="*/ 1024625 h 2380521"/>
              <a:gd name="connsiteX1643" fmla="*/ 354183 w 8023328"/>
              <a:gd name="connsiteY1643" fmla="*/ 1012227 h 2380521"/>
              <a:gd name="connsiteX1644" fmla="*/ 368040 w 8023328"/>
              <a:gd name="connsiteY1644" fmla="*/ 998371 h 2380521"/>
              <a:gd name="connsiteX1645" fmla="*/ 297208 w 8023328"/>
              <a:gd name="connsiteY1645" fmla="*/ 998371 h 2380521"/>
              <a:gd name="connsiteX1646" fmla="*/ 309606 w 8023328"/>
              <a:gd name="connsiteY1646" fmla="*/ 1012227 h 2380521"/>
              <a:gd name="connsiteX1647" fmla="*/ 297208 w 8023328"/>
              <a:gd name="connsiteY1647" fmla="*/ 1024625 h 2380521"/>
              <a:gd name="connsiteX1648" fmla="*/ 283352 w 8023328"/>
              <a:gd name="connsiteY1648" fmla="*/ 1012227 h 2380521"/>
              <a:gd name="connsiteX1649" fmla="*/ 297208 w 8023328"/>
              <a:gd name="connsiteY1649" fmla="*/ 998371 h 2380521"/>
              <a:gd name="connsiteX1650" fmla="*/ 226379 w 8023328"/>
              <a:gd name="connsiteY1650" fmla="*/ 998371 h 2380521"/>
              <a:gd name="connsiteX1651" fmla="*/ 238778 w 8023328"/>
              <a:gd name="connsiteY1651" fmla="*/ 1012227 h 2380521"/>
              <a:gd name="connsiteX1652" fmla="*/ 226379 w 8023328"/>
              <a:gd name="connsiteY1652" fmla="*/ 1024625 h 2380521"/>
              <a:gd name="connsiteX1653" fmla="*/ 212523 w 8023328"/>
              <a:gd name="connsiteY1653" fmla="*/ 1012227 h 2380521"/>
              <a:gd name="connsiteX1654" fmla="*/ 226379 w 8023328"/>
              <a:gd name="connsiteY1654" fmla="*/ 998371 h 2380521"/>
              <a:gd name="connsiteX1655" fmla="*/ 154085 w 8023328"/>
              <a:gd name="connsiteY1655" fmla="*/ 998371 h 2380521"/>
              <a:gd name="connsiteX1656" fmla="*/ 167941 w 8023328"/>
              <a:gd name="connsiteY1656" fmla="*/ 1012227 h 2380521"/>
              <a:gd name="connsiteX1657" fmla="*/ 154085 w 8023328"/>
              <a:gd name="connsiteY1657" fmla="*/ 1024625 h 2380521"/>
              <a:gd name="connsiteX1658" fmla="*/ 141687 w 8023328"/>
              <a:gd name="connsiteY1658" fmla="*/ 1012227 h 2380521"/>
              <a:gd name="connsiteX1659" fmla="*/ 154085 w 8023328"/>
              <a:gd name="connsiteY1659" fmla="*/ 998371 h 2380521"/>
              <a:gd name="connsiteX1660" fmla="*/ 83255 w 8023328"/>
              <a:gd name="connsiteY1660" fmla="*/ 998371 h 2380521"/>
              <a:gd name="connsiteX1661" fmla="*/ 97111 w 8023328"/>
              <a:gd name="connsiteY1661" fmla="*/ 1012227 h 2380521"/>
              <a:gd name="connsiteX1662" fmla="*/ 83255 w 8023328"/>
              <a:gd name="connsiteY1662" fmla="*/ 1024625 h 2380521"/>
              <a:gd name="connsiteX1663" fmla="*/ 70858 w 8023328"/>
              <a:gd name="connsiteY1663" fmla="*/ 1012227 h 2380521"/>
              <a:gd name="connsiteX1664" fmla="*/ 83255 w 8023328"/>
              <a:gd name="connsiteY1664" fmla="*/ 998371 h 2380521"/>
              <a:gd name="connsiteX1665" fmla="*/ 12019 w 8023328"/>
              <a:gd name="connsiteY1665" fmla="*/ 998371 h 2380521"/>
              <a:gd name="connsiteX1666" fmla="*/ 26260 w 8023328"/>
              <a:gd name="connsiteY1666" fmla="*/ 1012227 h 2380521"/>
              <a:gd name="connsiteX1667" fmla="*/ 12019 w 8023328"/>
              <a:gd name="connsiteY1667" fmla="*/ 1024625 h 2380521"/>
              <a:gd name="connsiteX1668" fmla="*/ 27 w 8023328"/>
              <a:gd name="connsiteY1668" fmla="*/ 1012227 h 2380521"/>
              <a:gd name="connsiteX1669" fmla="*/ 12019 w 8023328"/>
              <a:gd name="connsiteY1669" fmla="*/ 998371 h 2380521"/>
              <a:gd name="connsiteX1670" fmla="*/ 870603 w 8023328"/>
              <a:gd name="connsiteY1670" fmla="*/ 927542 h 2380521"/>
              <a:gd name="connsiteX1671" fmla="*/ 883001 w 8023328"/>
              <a:gd name="connsiteY1671" fmla="*/ 939939 h 2380521"/>
              <a:gd name="connsiteX1672" fmla="*/ 870603 w 8023328"/>
              <a:gd name="connsiteY1672" fmla="*/ 953796 h 2380521"/>
              <a:gd name="connsiteX1673" fmla="*/ 856747 w 8023328"/>
              <a:gd name="connsiteY1673" fmla="*/ 939939 h 2380521"/>
              <a:gd name="connsiteX1674" fmla="*/ 870603 w 8023328"/>
              <a:gd name="connsiteY1674" fmla="*/ 927542 h 2380521"/>
              <a:gd name="connsiteX1675" fmla="*/ 799773 w 8023328"/>
              <a:gd name="connsiteY1675" fmla="*/ 927542 h 2380521"/>
              <a:gd name="connsiteX1676" fmla="*/ 812171 w 8023328"/>
              <a:gd name="connsiteY1676" fmla="*/ 939939 h 2380521"/>
              <a:gd name="connsiteX1677" fmla="*/ 799773 w 8023328"/>
              <a:gd name="connsiteY1677" fmla="*/ 953796 h 2380521"/>
              <a:gd name="connsiteX1678" fmla="*/ 785917 w 8023328"/>
              <a:gd name="connsiteY1678" fmla="*/ 939939 h 2380521"/>
              <a:gd name="connsiteX1679" fmla="*/ 799773 w 8023328"/>
              <a:gd name="connsiteY1679" fmla="*/ 927542 h 2380521"/>
              <a:gd name="connsiteX1680" fmla="*/ 724112 w 8023328"/>
              <a:gd name="connsiteY1680" fmla="*/ 927542 h 2380521"/>
              <a:gd name="connsiteX1681" fmla="*/ 737968 w 8023328"/>
              <a:gd name="connsiteY1681" fmla="*/ 939939 h 2380521"/>
              <a:gd name="connsiteX1682" fmla="*/ 724112 w 8023328"/>
              <a:gd name="connsiteY1682" fmla="*/ 953796 h 2380521"/>
              <a:gd name="connsiteX1683" fmla="*/ 711714 w 8023328"/>
              <a:gd name="connsiteY1683" fmla="*/ 939939 h 2380521"/>
              <a:gd name="connsiteX1684" fmla="*/ 724112 w 8023328"/>
              <a:gd name="connsiteY1684" fmla="*/ 927542 h 2380521"/>
              <a:gd name="connsiteX1685" fmla="*/ 653281 w 8023328"/>
              <a:gd name="connsiteY1685" fmla="*/ 927542 h 2380521"/>
              <a:gd name="connsiteX1686" fmla="*/ 667137 w 8023328"/>
              <a:gd name="connsiteY1686" fmla="*/ 939939 h 2380521"/>
              <a:gd name="connsiteX1687" fmla="*/ 653281 w 8023328"/>
              <a:gd name="connsiteY1687" fmla="*/ 953796 h 2380521"/>
              <a:gd name="connsiteX1688" fmla="*/ 640884 w 8023328"/>
              <a:gd name="connsiteY1688" fmla="*/ 939939 h 2380521"/>
              <a:gd name="connsiteX1689" fmla="*/ 653281 w 8023328"/>
              <a:gd name="connsiteY1689" fmla="*/ 927542 h 2380521"/>
              <a:gd name="connsiteX1690" fmla="*/ 582453 w 8023328"/>
              <a:gd name="connsiteY1690" fmla="*/ 927542 h 2380521"/>
              <a:gd name="connsiteX1691" fmla="*/ 596309 w 8023328"/>
              <a:gd name="connsiteY1691" fmla="*/ 939939 h 2380521"/>
              <a:gd name="connsiteX1692" fmla="*/ 582453 w 8023328"/>
              <a:gd name="connsiteY1692" fmla="*/ 953796 h 2380521"/>
              <a:gd name="connsiteX1693" fmla="*/ 570054 w 8023328"/>
              <a:gd name="connsiteY1693" fmla="*/ 939939 h 2380521"/>
              <a:gd name="connsiteX1694" fmla="*/ 582453 w 8023328"/>
              <a:gd name="connsiteY1694" fmla="*/ 927542 h 2380521"/>
              <a:gd name="connsiteX1695" fmla="*/ 513642 w 8023328"/>
              <a:gd name="connsiteY1695" fmla="*/ 927542 h 2380521"/>
              <a:gd name="connsiteX1696" fmla="*/ 528820 w 8023328"/>
              <a:gd name="connsiteY1696" fmla="*/ 939939 h 2380521"/>
              <a:gd name="connsiteX1697" fmla="*/ 513642 w 8023328"/>
              <a:gd name="connsiteY1697" fmla="*/ 953796 h 2380521"/>
              <a:gd name="connsiteX1698" fmla="*/ 499223 w 8023328"/>
              <a:gd name="connsiteY1698" fmla="*/ 939939 h 2380521"/>
              <a:gd name="connsiteX1699" fmla="*/ 513642 w 8023328"/>
              <a:gd name="connsiteY1699" fmla="*/ 927542 h 2380521"/>
              <a:gd name="connsiteX1700" fmla="*/ 439809 w 8023328"/>
              <a:gd name="connsiteY1700" fmla="*/ 927542 h 2380521"/>
              <a:gd name="connsiteX1701" fmla="*/ 454599 w 8023328"/>
              <a:gd name="connsiteY1701" fmla="*/ 939939 h 2380521"/>
              <a:gd name="connsiteX1702" fmla="*/ 439809 w 8023328"/>
              <a:gd name="connsiteY1702" fmla="*/ 953796 h 2380521"/>
              <a:gd name="connsiteX1703" fmla="*/ 425021 w 8023328"/>
              <a:gd name="connsiteY1703" fmla="*/ 939939 h 2380521"/>
              <a:gd name="connsiteX1704" fmla="*/ 439809 w 8023328"/>
              <a:gd name="connsiteY1704" fmla="*/ 927542 h 2380521"/>
              <a:gd name="connsiteX1705" fmla="*/ 368046 w 8023328"/>
              <a:gd name="connsiteY1705" fmla="*/ 927542 h 2380521"/>
              <a:gd name="connsiteX1706" fmla="*/ 380444 w 8023328"/>
              <a:gd name="connsiteY1706" fmla="*/ 939939 h 2380521"/>
              <a:gd name="connsiteX1707" fmla="*/ 368046 w 8023328"/>
              <a:gd name="connsiteY1707" fmla="*/ 953796 h 2380521"/>
              <a:gd name="connsiteX1708" fmla="*/ 354191 w 8023328"/>
              <a:gd name="connsiteY1708" fmla="*/ 939939 h 2380521"/>
              <a:gd name="connsiteX1709" fmla="*/ 368046 w 8023328"/>
              <a:gd name="connsiteY1709" fmla="*/ 927542 h 2380521"/>
              <a:gd name="connsiteX1710" fmla="*/ 297214 w 8023328"/>
              <a:gd name="connsiteY1710" fmla="*/ 927542 h 2380521"/>
              <a:gd name="connsiteX1711" fmla="*/ 309612 w 8023328"/>
              <a:gd name="connsiteY1711" fmla="*/ 939939 h 2380521"/>
              <a:gd name="connsiteX1712" fmla="*/ 297214 w 8023328"/>
              <a:gd name="connsiteY1712" fmla="*/ 953796 h 2380521"/>
              <a:gd name="connsiteX1713" fmla="*/ 283359 w 8023328"/>
              <a:gd name="connsiteY1713" fmla="*/ 939939 h 2380521"/>
              <a:gd name="connsiteX1714" fmla="*/ 297214 w 8023328"/>
              <a:gd name="connsiteY1714" fmla="*/ 927542 h 2380521"/>
              <a:gd name="connsiteX1715" fmla="*/ 226386 w 8023328"/>
              <a:gd name="connsiteY1715" fmla="*/ 927542 h 2380521"/>
              <a:gd name="connsiteX1716" fmla="*/ 238784 w 8023328"/>
              <a:gd name="connsiteY1716" fmla="*/ 939939 h 2380521"/>
              <a:gd name="connsiteX1717" fmla="*/ 226386 w 8023328"/>
              <a:gd name="connsiteY1717" fmla="*/ 953796 h 2380521"/>
              <a:gd name="connsiteX1718" fmla="*/ 212530 w 8023328"/>
              <a:gd name="connsiteY1718" fmla="*/ 939939 h 2380521"/>
              <a:gd name="connsiteX1719" fmla="*/ 226386 w 8023328"/>
              <a:gd name="connsiteY1719" fmla="*/ 927542 h 2380521"/>
              <a:gd name="connsiteX1720" fmla="*/ 154091 w 8023328"/>
              <a:gd name="connsiteY1720" fmla="*/ 927542 h 2380521"/>
              <a:gd name="connsiteX1721" fmla="*/ 167947 w 8023328"/>
              <a:gd name="connsiteY1721" fmla="*/ 939939 h 2380521"/>
              <a:gd name="connsiteX1722" fmla="*/ 154091 w 8023328"/>
              <a:gd name="connsiteY1722" fmla="*/ 953796 h 2380521"/>
              <a:gd name="connsiteX1723" fmla="*/ 141693 w 8023328"/>
              <a:gd name="connsiteY1723" fmla="*/ 939939 h 2380521"/>
              <a:gd name="connsiteX1724" fmla="*/ 154091 w 8023328"/>
              <a:gd name="connsiteY1724" fmla="*/ 927542 h 2380521"/>
              <a:gd name="connsiteX1725" fmla="*/ 83261 w 8023328"/>
              <a:gd name="connsiteY1725" fmla="*/ 927542 h 2380521"/>
              <a:gd name="connsiteX1726" fmla="*/ 97117 w 8023328"/>
              <a:gd name="connsiteY1726" fmla="*/ 939939 h 2380521"/>
              <a:gd name="connsiteX1727" fmla="*/ 83261 w 8023328"/>
              <a:gd name="connsiteY1727" fmla="*/ 953796 h 2380521"/>
              <a:gd name="connsiteX1728" fmla="*/ 70864 w 8023328"/>
              <a:gd name="connsiteY1728" fmla="*/ 939939 h 2380521"/>
              <a:gd name="connsiteX1729" fmla="*/ 83261 w 8023328"/>
              <a:gd name="connsiteY1729" fmla="*/ 927542 h 2380521"/>
              <a:gd name="connsiteX1730" fmla="*/ 12025 w 8023328"/>
              <a:gd name="connsiteY1730" fmla="*/ 927542 h 2380521"/>
              <a:gd name="connsiteX1731" fmla="*/ 26266 w 8023328"/>
              <a:gd name="connsiteY1731" fmla="*/ 939939 h 2380521"/>
              <a:gd name="connsiteX1732" fmla="*/ 12025 w 8023328"/>
              <a:gd name="connsiteY1732" fmla="*/ 953796 h 2380521"/>
              <a:gd name="connsiteX1733" fmla="*/ 33 w 8023328"/>
              <a:gd name="connsiteY1733" fmla="*/ 939939 h 2380521"/>
              <a:gd name="connsiteX1734" fmla="*/ 12025 w 8023328"/>
              <a:gd name="connsiteY1734" fmla="*/ 927542 h 2380521"/>
              <a:gd name="connsiteX1735" fmla="*/ 6581764 w 8023328"/>
              <a:gd name="connsiteY1735" fmla="*/ 924168 h 2380521"/>
              <a:gd name="connsiteX1736" fmla="*/ 6596552 w 8023328"/>
              <a:gd name="connsiteY1736" fmla="*/ 936565 h 2380521"/>
              <a:gd name="connsiteX1737" fmla="*/ 6581764 w 8023328"/>
              <a:gd name="connsiteY1737" fmla="*/ 950422 h 2380521"/>
              <a:gd name="connsiteX1738" fmla="*/ 6566976 w 8023328"/>
              <a:gd name="connsiteY1738" fmla="*/ 936565 h 2380521"/>
              <a:gd name="connsiteX1739" fmla="*/ 6581764 w 8023328"/>
              <a:gd name="connsiteY1739" fmla="*/ 924168 h 2380521"/>
              <a:gd name="connsiteX1740" fmla="*/ 6510933 w 8023328"/>
              <a:gd name="connsiteY1740" fmla="*/ 924168 h 2380521"/>
              <a:gd name="connsiteX1741" fmla="*/ 6525722 w 8023328"/>
              <a:gd name="connsiteY1741" fmla="*/ 936565 h 2380521"/>
              <a:gd name="connsiteX1742" fmla="*/ 6510933 w 8023328"/>
              <a:gd name="connsiteY1742" fmla="*/ 950422 h 2380521"/>
              <a:gd name="connsiteX1743" fmla="*/ 6496144 w 8023328"/>
              <a:gd name="connsiteY1743" fmla="*/ 936565 h 2380521"/>
              <a:gd name="connsiteX1744" fmla="*/ 6510933 w 8023328"/>
              <a:gd name="connsiteY1744" fmla="*/ 924168 h 2380521"/>
              <a:gd name="connsiteX1745" fmla="*/ 6440492 w 8023328"/>
              <a:gd name="connsiteY1745" fmla="*/ 924168 h 2380521"/>
              <a:gd name="connsiteX1746" fmla="*/ 6454911 w 8023328"/>
              <a:gd name="connsiteY1746" fmla="*/ 936565 h 2380521"/>
              <a:gd name="connsiteX1747" fmla="*/ 6440492 w 8023328"/>
              <a:gd name="connsiteY1747" fmla="*/ 950422 h 2380521"/>
              <a:gd name="connsiteX1748" fmla="*/ 6425315 w 8023328"/>
              <a:gd name="connsiteY1748" fmla="*/ 936565 h 2380521"/>
              <a:gd name="connsiteX1749" fmla="*/ 6440492 w 8023328"/>
              <a:gd name="connsiteY1749" fmla="*/ 924168 h 2380521"/>
              <a:gd name="connsiteX1750" fmla="*/ 6368340 w 8023328"/>
              <a:gd name="connsiteY1750" fmla="*/ 924168 h 2380521"/>
              <a:gd name="connsiteX1751" fmla="*/ 6380737 w 8023328"/>
              <a:gd name="connsiteY1751" fmla="*/ 936565 h 2380521"/>
              <a:gd name="connsiteX1752" fmla="*/ 6368340 w 8023328"/>
              <a:gd name="connsiteY1752" fmla="*/ 950422 h 2380521"/>
              <a:gd name="connsiteX1753" fmla="*/ 6354484 w 8023328"/>
              <a:gd name="connsiteY1753" fmla="*/ 936565 h 2380521"/>
              <a:gd name="connsiteX1754" fmla="*/ 6368340 w 8023328"/>
              <a:gd name="connsiteY1754" fmla="*/ 924168 h 2380521"/>
              <a:gd name="connsiteX1755" fmla="*/ 6297511 w 8023328"/>
              <a:gd name="connsiteY1755" fmla="*/ 924168 h 2380521"/>
              <a:gd name="connsiteX1756" fmla="*/ 6309908 w 8023328"/>
              <a:gd name="connsiteY1756" fmla="*/ 936565 h 2380521"/>
              <a:gd name="connsiteX1757" fmla="*/ 6297511 w 8023328"/>
              <a:gd name="connsiteY1757" fmla="*/ 950422 h 2380521"/>
              <a:gd name="connsiteX1758" fmla="*/ 6283655 w 8023328"/>
              <a:gd name="connsiteY1758" fmla="*/ 936565 h 2380521"/>
              <a:gd name="connsiteX1759" fmla="*/ 6297511 w 8023328"/>
              <a:gd name="connsiteY1759" fmla="*/ 924168 h 2380521"/>
              <a:gd name="connsiteX1760" fmla="*/ 6226679 w 8023328"/>
              <a:gd name="connsiteY1760" fmla="*/ 924168 h 2380521"/>
              <a:gd name="connsiteX1761" fmla="*/ 6239076 w 8023328"/>
              <a:gd name="connsiteY1761" fmla="*/ 936565 h 2380521"/>
              <a:gd name="connsiteX1762" fmla="*/ 6226679 w 8023328"/>
              <a:gd name="connsiteY1762" fmla="*/ 950422 h 2380521"/>
              <a:gd name="connsiteX1763" fmla="*/ 6212823 w 8023328"/>
              <a:gd name="connsiteY1763" fmla="*/ 936565 h 2380521"/>
              <a:gd name="connsiteX1764" fmla="*/ 6226679 w 8023328"/>
              <a:gd name="connsiteY1764" fmla="*/ 924168 h 2380521"/>
              <a:gd name="connsiteX1765" fmla="*/ 6154391 w 8023328"/>
              <a:gd name="connsiteY1765" fmla="*/ 924168 h 2380521"/>
              <a:gd name="connsiteX1766" fmla="*/ 6168247 w 8023328"/>
              <a:gd name="connsiteY1766" fmla="*/ 936565 h 2380521"/>
              <a:gd name="connsiteX1767" fmla="*/ 6154391 w 8023328"/>
              <a:gd name="connsiteY1767" fmla="*/ 950422 h 2380521"/>
              <a:gd name="connsiteX1768" fmla="*/ 6141994 w 8023328"/>
              <a:gd name="connsiteY1768" fmla="*/ 936565 h 2380521"/>
              <a:gd name="connsiteX1769" fmla="*/ 6154391 w 8023328"/>
              <a:gd name="connsiteY1769" fmla="*/ 924168 h 2380521"/>
              <a:gd name="connsiteX1770" fmla="*/ 6083559 w 8023328"/>
              <a:gd name="connsiteY1770" fmla="*/ 924168 h 2380521"/>
              <a:gd name="connsiteX1771" fmla="*/ 6097415 w 8023328"/>
              <a:gd name="connsiteY1771" fmla="*/ 936565 h 2380521"/>
              <a:gd name="connsiteX1772" fmla="*/ 6083559 w 8023328"/>
              <a:gd name="connsiteY1772" fmla="*/ 950422 h 2380521"/>
              <a:gd name="connsiteX1773" fmla="*/ 6071162 w 8023328"/>
              <a:gd name="connsiteY1773" fmla="*/ 936565 h 2380521"/>
              <a:gd name="connsiteX1774" fmla="*/ 6083559 w 8023328"/>
              <a:gd name="connsiteY1774" fmla="*/ 924168 h 2380521"/>
              <a:gd name="connsiteX1775" fmla="*/ 6011748 w 8023328"/>
              <a:gd name="connsiteY1775" fmla="*/ 924168 h 2380521"/>
              <a:gd name="connsiteX1776" fmla="*/ 6026537 w 8023328"/>
              <a:gd name="connsiteY1776" fmla="*/ 936565 h 2380521"/>
              <a:gd name="connsiteX1777" fmla="*/ 6011748 w 8023328"/>
              <a:gd name="connsiteY1777" fmla="*/ 950422 h 2380521"/>
              <a:gd name="connsiteX1778" fmla="*/ 5996959 w 8023328"/>
              <a:gd name="connsiteY1778" fmla="*/ 936565 h 2380521"/>
              <a:gd name="connsiteX1779" fmla="*/ 6011748 w 8023328"/>
              <a:gd name="connsiteY1779" fmla="*/ 924168 h 2380521"/>
              <a:gd name="connsiteX1780" fmla="*/ 5940548 w 8023328"/>
              <a:gd name="connsiteY1780" fmla="*/ 924168 h 2380521"/>
              <a:gd name="connsiteX1781" fmla="*/ 5955726 w 8023328"/>
              <a:gd name="connsiteY1781" fmla="*/ 936565 h 2380521"/>
              <a:gd name="connsiteX1782" fmla="*/ 5940548 w 8023328"/>
              <a:gd name="connsiteY1782" fmla="*/ 950422 h 2380521"/>
              <a:gd name="connsiteX1783" fmla="*/ 5926130 w 8023328"/>
              <a:gd name="connsiteY1783" fmla="*/ 936565 h 2380521"/>
              <a:gd name="connsiteX1784" fmla="*/ 5940548 w 8023328"/>
              <a:gd name="connsiteY1784" fmla="*/ 924168 h 2380521"/>
              <a:gd name="connsiteX1785" fmla="*/ 5870088 w 8023328"/>
              <a:gd name="connsiteY1785" fmla="*/ 924168 h 2380521"/>
              <a:gd name="connsiteX1786" fmla="*/ 5884877 w 8023328"/>
              <a:gd name="connsiteY1786" fmla="*/ 936565 h 2380521"/>
              <a:gd name="connsiteX1787" fmla="*/ 5870088 w 8023328"/>
              <a:gd name="connsiteY1787" fmla="*/ 950422 h 2380521"/>
              <a:gd name="connsiteX1788" fmla="*/ 5855299 w 8023328"/>
              <a:gd name="connsiteY1788" fmla="*/ 936565 h 2380521"/>
              <a:gd name="connsiteX1789" fmla="*/ 5870088 w 8023328"/>
              <a:gd name="connsiteY1789" fmla="*/ 924168 h 2380521"/>
              <a:gd name="connsiteX1790" fmla="*/ 5798325 w 8023328"/>
              <a:gd name="connsiteY1790" fmla="*/ 924168 h 2380521"/>
              <a:gd name="connsiteX1791" fmla="*/ 5810722 w 8023328"/>
              <a:gd name="connsiteY1791" fmla="*/ 936565 h 2380521"/>
              <a:gd name="connsiteX1792" fmla="*/ 5798325 w 8023328"/>
              <a:gd name="connsiteY1792" fmla="*/ 950422 h 2380521"/>
              <a:gd name="connsiteX1793" fmla="*/ 5784469 w 8023328"/>
              <a:gd name="connsiteY1793" fmla="*/ 936565 h 2380521"/>
              <a:gd name="connsiteX1794" fmla="*/ 5798325 w 8023328"/>
              <a:gd name="connsiteY1794" fmla="*/ 924168 h 2380521"/>
              <a:gd name="connsiteX1795" fmla="*/ 5724122 w 8023328"/>
              <a:gd name="connsiteY1795" fmla="*/ 924168 h 2380521"/>
              <a:gd name="connsiteX1796" fmla="*/ 5736519 w 8023328"/>
              <a:gd name="connsiteY1796" fmla="*/ 936565 h 2380521"/>
              <a:gd name="connsiteX1797" fmla="*/ 5724122 w 8023328"/>
              <a:gd name="connsiteY1797" fmla="*/ 950422 h 2380521"/>
              <a:gd name="connsiteX1798" fmla="*/ 5710266 w 8023328"/>
              <a:gd name="connsiteY1798" fmla="*/ 936565 h 2380521"/>
              <a:gd name="connsiteX1799" fmla="*/ 5724122 w 8023328"/>
              <a:gd name="connsiteY1799" fmla="*/ 924168 h 2380521"/>
              <a:gd name="connsiteX1800" fmla="*/ 5653291 w 8023328"/>
              <a:gd name="connsiteY1800" fmla="*/ 924168 h 2380521"/>
              <a:gd name="connsiteX1801" fmla="*/ 5665688 w 8023328"/>
              <a:gd name="connsiteY1801" fmla="*/ 936565 h 2380521"/>
              <a:gd name="connsiteX1802" fmla="*/ 5653291 w 8023328"/>
              <a:gd name="connsiteY1802" fmla="*/ 950422 h 2380521"/>
              <a:gd name="connsiteX1803" fmla="*/ 5639435 w 8023328"/>
              <a:gd name="connsiteY1803" fmla="*/ 936565 h 2380521"/>
              <a:gd name="connsiteX1804" fmla="*/ 5653291 w 8023328"/>
              <a:gd name="connsiteY1804" fmla="*/ 924168 h 2380521"/>
              <a:gd name="connsiteX1805" fmla="*/ 5581002 w 8023328"/>
              <a:gd name="connsiteY1805" fmla="*/ 924168 h 2380521"/>
              <a:gd name="connsiteX1806" fmla="*/ 5594858 w 8023328"/>
              <a:gd name="connsiteY1806" fmla="*/ 936565 h 2380521"/>
              <a:gd name="connsiteX1807" fmla="*/ 5581002 w 8023328"/>
              <a:gd name="connsiteY1807" fmla="*/ 950422 h 2380521"/>
              <a:gd name="connsiteX1808" fmla="*/ 5568605 w 8023328"/>
              <a:gd name="connsiteY1808" fmla="*/ 936565 h 2380521"/>
              <a:gd name="connsiteX1809" fmla="*/ 5581002 w 8023328"/>
              <a:gd name="connsiteY1809" fmla="*/ 924168 h 2380521"/>
              <a:gd name="connsiteX1810" fmla="*/ 5510171 w 8023328"/>
              <a:gd name="connsiteY1810" fmla="*/ 924168 h 2380521"/>
              <a:gd name="connsiteX1811" fmla="*/ 5524027 w 8023328"/>
              <a:gd name="connsiteY1811" fmla="*/ 936565 h 2380521"/>
              <a:gd name="connsiteX1812" fmla="*/ 5510171 w 8023328"/>
              <a:gd name="connsiteY1812" fmla="*/ 950422 h 2380521"/>
              <a:gd name="connsiteX1813" fmla="*/ 5497774 w 8023328"/>
              <a:gd name="connsiteY1813" fmla="*/ 936565 h 2380521"/>
              <a:gd name="connsiteX1814" fmla="*/ 5510171 w 8023328"/>
              <a:gd name="connsiteY1814" fmla="*/ 924168 h 2380521"/>
              <a:gd name="connsiteX1815" fmla="*/ 5438937 w 8023328"/>
              <a:gd name="connsiteY1815" fmla="*/ 924168 h 2380521"/>
              <a:gd name="connsiteX1816" fmla="*/ 5453178 w 8023328"/>
              <a:gd name="connsiteY1816" fmla="*/ 936565 h 2380521"/>
              <a:gd name="connsiteX1817" fmla="*/ 5438937 w 8023328"/>
              <a:gd name="connsiteY1817" fmla="*/ 950422 h 2380521"/>
              <a:gd name="connsiteX1818" fmla="*/ 5426945 w 8023328"/>
              <a:gd name="connsiteY1818" fmla="*/ 936565 h 2380521"/>
              <a:gd name="connsiteX1819" fmla="*/ 5438937 w 8023328"/>
              <a:gd name="connsiteY1819" fmla="*/ 924168 h 2380521"/>
              <a:gd name="connsiteX1820" fmla="*/ 5367530 w 8023328"/>
              <a:gd name="connsiteY1820" fmla="*/ 924168 h 2380521"/>
              <a:gd name="connsiteX1821" fmla="*/ 5382318 w 8023328"/>
              <a:gd name="connsiteY1821" fmla="*/ 936565 h 2380521"/>
              <a:gd name="connsiteX1822" fmla="*/ 5367530 w 8023328"/>
              <a:gd name="connsiteY1822" fmla="*/ 950422 h 2380521"/>
              <a:gd name="connsiteX1823" fmla="*/ 5352742 w 8023328"/>
              <a:gd name="connsiteY1823" fmla="*/ 936565 h 2380521"/>
              <a:gd name="connsiteX1824" fmla="*/ 5367530 w 8023328"/>
              <a:gd name="connsiteY1824" fmla="*/ 924168 h 2380521"/>
              <a:gd name="connsiteX1825" fmla="*/ 5296699 w 8023328"/>
              <a:gd name="connsiteY1825" fmla="*/ 924168 h 2380521"/>
              <a:gd name="connsiteX1826" fmla="*/ 5311488 w 8023328"/>
              <a:gd name="connsiteY1826" fmla="*/ 936565 h 2380521"/>
              <a:gd name="connsiteX1827" fmla="*/ 5296699 w 8023328"/>
              <a:gd name="connsiteY1827" fmla="*/ 950422 h 2380521"/>
              <a:gd name="connsiteX1828" fmla="*/ 5281910 w 8023328"/>
              <a:gd name="connsiteY1828" fmla="*/ 936565 h 2380521"/>
              <a:gd name="connsiteX1829" fmla="*/ 5296699 w 8023328"/>
              <a:gd name="connsiteY1829" fmla="*/ 924168 h 2380521"/>
              <a:gd name="connsiteX1830" fmla="*/ 5225869 w 8023328"/>
              <a:gd name="connsiteY1830" fmla="*/ 924168 h 2380521"/>
              <a:gd name="connsiteX1831" fmla="*/ 5240657 w 8023328"/>
              <a:gd name="connsiteY1831" fmla="*/ 936565 h 2380521"/>
              <a:gd name="connsiteX1832" fmla="*/ 5225869 w 8023328"/>
              <a:gd name="connsiteY1832" fmla="*/ 950422 h 2380521"/>
              <a:gd name="connsiteX1833" fmla="*/ 5211081 w 8023328"/>
              <a:gd name="connsiteY1833" fmla="*/ 936565 h 2380521"/>
              <a:gd name="connsiteX1834" fmla="*/ 5225869 w 8023328"/>
              <a:gd name="connsiteY1834" fmla="*/ 924168 h 2380521"/>
              <a:gd name="connsiteX1835" fmla="*/ 5154105 w 8023328"/>
              <a:gd name="connsiteY1835" fmla="*/ 924168 h 2380521"/>
              <a:gd name="connsiteX1836" fmla="*/ 5166502 w 8023328"/>
              <a:gd name="connsiteY1836" fmla="*/ 936565 h 2380521"/>
              <a:gd name="connsiteX1837" fmla="*/ 5154105 w 8023328"/>
              <a:gd name="connsiteY1837" fmla="*/ 950422 h 2380521"/>
              <a:gd name="connsiteX1838" fmla="*/ 5140249 w 8023328"/>
              <a:gd name="connsiteY1838" fmla="*/ 936565 h 2380521"/>
              <a:gd name="connsiteX1839" fmla="*/ 5154105 w 8023328"/>
              <a:gd name="connsiteY1839" fmla="*/ 924168 h 2380521"/>
              <a:gd name="connsiteX1840" fmla="*/ 5083276 w 8023328"/>
              <a:gd name="connsiteY1840" fmla="*/ 924168 h 2380521"/>
              <a:gd name="connsiteX1841" fmla="*/ 5095673 w 8023328"/>
              <a:gd name="connsiteY1841" fmla="*/ 936565 h 2380521"/>
              <a:gd name="connsiteX1842" fmla="*/ 5083276 w 8023328"/>
              <a:gd name="connsiteY1842" fmla="*/ 950422 h 2380521"/>
              <a:gd name="connsiteX1843" fmla="*/ 5069420 w 8023328"/>
              <a:gd name="connsiteY1843" fmla="*/ 936565 h 2380521"/>
              <a:gd name="connsiteX1844" fmla="*/ 5083276 w 8023328"/>
              <a:gd name="connsiteY1844" fmla="*/ 924168 h 2380521"/>
              <a:gd name="connsiteX1845" fmla="*/ 5012445 w 8023328"/>
              <a:gd name="connsiteY1845" fmla="*/ 924168 h 2380521"/>
              <a:gd name="connsiteX1846" fmla="*/ 5024842 w 8023328"/>
              <a:gd name="connsiteY1846" fmla="*/ 936565 h 2380521"/>
              <a:gd name="connsiteX1847" fmla="*/ 5012445 w 8023328"/>
              <a:gd name="connsiteY1847" fmla="*/ 950422 h 2380521"/>
              <a:gd name="connsiteX1848" fmla="*/ 4998589 w 8023328"/>
              <a:gd name="connsiteY1848" fmla="*/ 938024 h 2380521"/>
              <a:gd name="connsiteX1849" fmla="*/ 5012445 w 8023328"/>
              <a:gd name="connsiteY1849" fmla="*/ 924168 h 2380521"/>
              <a:gd name="connsiteX1850" fmla="*/ 4940157 w 8023328"/>
              <a:gd name="connsiteY1850" fmla="*/ 924168 h 2380521"/>
              <a:gd name="connsiteX1851" fmla="*/ 4954013 w 8023328"/>
              <a:gd name="connsiteY1851" fmla="*/ 938024 h 2380521"/>
              <a:gd name="connsiteX1852" fmla="*/ 4940157 w 8023328"/>
              <a:gd name="connsiteY1852" fmla="*/ 950422 h 2380521"/>
              <a:gd name="connsiteX1853" fmla="*/ 4927760 w 8023328"/>
              <a:gd name="connsiteY1853" fmla="*/ 938024 h 2380521"/>
              <a:gd name="connsiteX1854" fmla="*/ 4940157 w 8023328"/>
              <a:gd name="connsiteY1854" fmla="*/ 924168 h 2380521"/>
              <a:gd name="connsiteX1855" fmla="*/ 4865953 w 8023328"/>
              <a:gd name="connsiteY1855" fmla="*/ 924168 h 2380521"/>
              <a:gd name="connsiteX1856" fmla="*/ 4879809 w 8023328"/>
              <a:gd name="connsiteY1856" fmla="*/ 938024 h 2380521"/>
              <a:gd name="connsiteX1857" fmla="*/ 4865953 w 8023328"/>
              <a:gd name="connsiteY1857" fmla="*/ 950422 h 2380521"/>
              <a:gd name="connsiteX1858" fmla="*/ 4853556 w 8023328"/>
              <a:gd name="connsiteY1858" fmla="*/ 938024 h 2380521"/>
              <a:gd name="connsiteX1859" fmla="*/ 4865953 w 8023328"/>
              <a:gd name="connsiteY1859" fmla="*/ 924168 h 2380521"/>
              <a:gd name="connsiteX1860" fmla="*/ 4797514 w 8023328"/>
              <a:gd name="connsiteY1860" fmla="*/ 924168 h 2380521"/>
              <a:gd name="connsiteX1861" fmla="*/ 4812303 w 8023328"/>
              <a:gd name="connsiteY1861" fmla="*/ 938024 h 2380521"/>
              <a:gd name="connsiteX1862" fmla="*/ 4797514 w 8023328"/>
              <a:gd name="connsiteY1862" fmla="*/ 950422 h 2380521"/>
              <a:gd name="connsiteX1863" fmla="*/ 4782725 w 8023328"/>
              <a:gd name="connsiteY1863" fmla="*/ 938024 h 2380521"/>
              <a:gd name="connsiteX1864" fmla="*/ 4797514 w 8023328"/>
              <a:gd name="connsiteY1864" fmla="*/ 924168 h 2380521"/>
              <a:gd name="connsiteX1865" fmla="*/ 4726684 w 8023328"/>
              <a:gd name="connsiteY1865" fmla="*/ 924168 h 2380521"/>
              <a:gd name="connsiteX1866" fmla="*/ 4741472 w 8023328"/>
              <a:gd name="connsiteY1866" fmla="*/ 938024 h 2380521"/>
              <a:gd name="connsiteX1867" fmla="*/ 4726684 w 8023328"/>
              <a:gd name="connsiteY1867" fmla="*/ 950422 h 2380521"/>
              <a:gd name="connsiteX1868" fmla="*/ 4711896 w 8023328"/>
              <a:gd name="connsiteY1868" fmla="*/ 938024 h 2380521"/>
              <a:gd name="connsiteX1869" fmla="*/ 4726684 w 8023328"/>
              <a:gd name="connsiteY1869" fmla="*/ 924168 h 2380521"/>
              <a:gd name="connsiteX1870" fmla="*/ 4655853 w 8023328"/>
              <a:gd name="connsiteY1870" fmla="*/ 924168 h 2380521"/>
              <a:gd name="connsiteX1871" fmla="*/ 4670642 w 8023328"/>
              <a:gd name="connsiteY1871" fmla="*/ 938024 h 2380521"/>
              <a:gd name="connsiteX1872" fmla="*/ 4655853 w 8023328"/>
              <a:gd name="connsiteY1872" fmla="*/ 950422 h 2380521"/>
              <a:gd name="connsiteX1873" fmla="*/ 4641064 w 8023328"/>
              <a:gd name="connsiteY1873" fmla="*/ 938024 h 2380521"/>
              <a:gd name="connsiteX1874" fmla="*/ 4655853 w 8023328"/>
              <a:gd name="connsiteY1874" fmla="*/ 924168 h 2380521"/>
              <a:gd name="connsiteX1875" fmla="*/ 4584091 w 8023328"/>
              <a:gd name="connsiteY1875" fmla="*/ 924168 h 2380521"/>
              <a:gd name="connsiteX1876" fmla="*/ 4596488 w 8023328"/>
              <a:gd name="connsiteY1876" fmla="*/ 938024 h 2380521"/>
              <a:gd name="connsiteX1877" fmla="*/ 4584091 w 8023328"/>
              <a:gd name="connsiteY1877" fmla="*/ 950422 h 2380521"/>
              <a:gd name="connsiteX1878" fmla="*/ 4570235 w 8023328"/>
              <a:gd name="connsiteY1878" fmla="*/ 938024 h 2380521"/>
              <a:gd name="connsiteX1879" fmla="*/ 4584091 w 8023328"/>
              <a:gd name="connsiteY1879" fmla="*/ 924168 h 2380521"/>
              <a:gd name="connsiteX1880" fmla="*/ 4513260 w 8023328"/>
              <a:gd name="connsiteY1880" fmla="*/ 924168 h 2380521"/>
              <a:gd name="connsiteX1881" fmla="*/ 4525657 w 8023328"/>
              <a:gd name="connsiteY1881" fmla="*/ 938024 h 2380521"/>
              <a:gd name="connsiteX1882" fmla="*/ 4513260 w 8023328"/>
              <a:gd name="connsiteY1882" fmla="*/ 950422 h 2380521"/>
              <a:gd name="connsiteX1883" fmla="*/ 4499404 w 8023328"/>
              <a:gd name="connsiteY1883" fmla="*/ 938024 h 2380521"/>
              <a:gd name="connsiteX1884" fmla="*/ 4513260 w 8023328"/>
              <a:gd name="connsiteY1884" fmla="*/ 924168 h 2380521"/>
              <a:gd name="connsiteX1885" fmla="*/ 4439056 w 8023328"/>
              <a:gd name="connsiteY1885" fmla="*/ 924168 h 2380521"/>
              <a:gd name="connsiteX1886" fmla="*/ 4451453 w 8023328"/>
              <a:gd name="connsiteY1886" fmla="*/ 938024 h 2380521"/>
              <a:gd name="connsiteX1887" fmla="*/ 4439056 w 8023328"/>
              <a:gd name="connsiteY1887" fmla="*/ 950422 h 2380521"/>
              <a:gd name="connsiteX1888" fmla="*/ 4425200 w 8023328"/>
              <a:gd name="connsiteY1888" fmla="*/ 938024 h 2380521"/>
              <a:gd name="connsiteX1889" fmla="*/ 4439056 w 8023328"/>
              <a:gd name="connsiteY1889" fmla="*/ 924168 h 2380521"/>
              <a:gd name="connsiteX1890" fmla="*/ 4366768 w 8023328"/>
              <a:gd name="connsiteY1890" fmla="*/ 924168 h 2380521"/>
              <a:gd name="connsiteX1891" fmla="*/ 4380624 w 8023328"/>
              <a:gd name="connsiteY1891" fmla="*/ 938024 h 2380521"/>
              <a:gd name="connsiteX1892" fmla="*/ 4366768 w 8023328"/>
              <a:gd name="connsiteY1892" fmla="*/ 950422 h 2380521"/>
              <a:gd name="connsiteX1893" fmla="*/ 4354371 w 8023328"/>
              <a:gd name="connsiteY1893" fmla="*/ 938024 h 2380521"/>
              <a:gd name="connsiteX1894" fmla="*/ 4366768 w 8023328"/>
              <a:gd name="connsiteY1894" fmla="*/ 924168 h 2380521"/>
              <a:gd name="connsiteX1895" fmla="*/ 4295937 w 8023328"/>
              <a:gd name="connsiteY1895" fmla="*/ 924168 h 2380521"/>
              <a:gd name="connsiteX1896" fmla="*/ 4309793 w 8023328"/>
              <a:gd name="connsiteY1896" fmla="*/ 938024 h 2380521"/>
              <a:gd name="connsiteX1897" fmla="*/ 4295937 w 8023328"/>
              <a:gd name="connsiteY1897" fmla="*/ 950422 h 2380521"/>
              <a:gd name="connsiteX1898" fmla="*/ 4283540 w 8023328"/>
              <a:gd name="connsiteY1898" fmla="*/ 938024 h 2380521"/>
              <a:gd name="connsiteX1899" fmla="*/ 4295937 w 8023328"/>
              <a:gd name="connsiteY1899" fmla="*/ 924168 h 2380521"/>
              <a:gd name="connsiteX1900" fmla="*/ 4225107 w 8023328"/>
              <a:gd name="connsiteY1900" fmla="*/ 924168 h 2380521"/>
              <a:gd name="connsiteX1901" fmla="*/ 4238963 w 8023328"/>
              <a:gd name="connsiteY1901" fmla="*/ 938024 h 2380521"/>
              <a:gd name="connsiteX1902" fmla="*/ 4225107 w 8023328"/>
              <a:gd name="connsiteY1902" fmla="*/ 950422 h 2380521"/>
              <a:gd name="connsiteX1903" fmla="*/ 4212710 w 8023328"/>
              <a:gd name="connsiteY1903" fmla="*/ 938024 h 2380521"/>
              <a:gd name="connsiteX1904" fmla="*/ 4225107 w 8023328"/>
              <a:gd name="connsiteY1904" fmla="*/ 924168 h 2380521"/>
              <a:gd name="connsiteX1905" fmla="*/ 4153295 w 8023328"/>
              <a:gd name="connsiteY1905" fmla="*/ 924168 h 2380521"/>
              <a:gd name="connsiteX1906" fmla="*/ 4168083 w 8023328"/>
              <a:gd name="connsiteY1906" fmla="*/ 938024 h 2380521"/>
              <a:gd name="connsiteX1907" fmla="*/ 4153295 w 8023328"/>
              <a:gd name="connsiteY1907" fmla="*/ 950422 h 2380521"/>
              <a:gd name="connsiteX1908" fmla="*/ 4138507 w 8023328"/>
              <a:gd name="connsiteY1908" fmla="*/ 938024 h 2380521"/>
              <a:gd name="connsiteX1909" fmla="*/ 4153295 w 8023328"/>
              <a:gd name="connsiteY1909" fmla="*/ 924168 h 2380521"/>
              <a:gd name="connsiteX1910" fmla="*/ 4082465 w 8023328"/>
              <a:gd name="connsiteY1910" fmla="*/ 924168 h 2380521"/>
              <a:gd name="connsiteX1911" fmla="*/ 4097254 w 8023328"/>
              <a:gd name="connsiteY1911" fmla="*/ 938024 h 2380521"/>
              <a:gd name="connsiteX1912" fmla="*/ 4082465 w 8023328"/>
              <a:gd name="connsiteY1912" fmla="*/ 950422 h 2380521"/>
              <a:gd name="connsiteX1913" fmla="*/ 4067676 w 8023328"/>
              <a:gd name="connsiteY1913" fmla="*/ 938024 h 2380521"/>
              <a:gd name="connsiteX1914" fmla="*/ 4082465 w 8023328"/>
              <a:gd name="connsiteY1914" fmla="*/ 924168 h 2380521"/>
              <a:gd name="connsiteX1915" fmla="*/ 4011635 w 8023328"/>
              <a:gd name="connsiteY1915" fmla="*/ 924168 h 2380521"/>
              <a:gd name="connsiteX1916" fmla="*/ 4026423 w 8023328"/>
              <a:gd name="connsiteY1916" fmla="*/ 938024 h 2380521"/>
              <a:gd name="connsiteX1917" fmla="*/ 4011635 w 8023328"/>
              <a:gd name="connsiteY1917" fmla="*/ 950422 h 2380521"/>
              <a:gd name="connsiteX1918" fmla="*/ 3996847 w 8023328"/>
              <a:gd name="connsiteY1918" fmla="*/ 938024 h 2380521"/>
              <a:gd name="connsiteX1919" fmla="*/ 4011635 w 8023328"/>
              <a:gd name="connsiteY1919" fmla="*/ 924168 h 2380521"/>
              <a:gd name="connsiteX1920" fmla="*/ 3939871 w 8023328"/>
              <a:gd name="connsiteY1920" fmla="*/ 924168 h 2380521"/>
              <a:gd name="connsiteX1921" fmla="*/ 3952268 w 8023328"/>
              <a:gd name="connsiteY1921" fmla="*/ 938024 h 2380521"/>
              <a:gd name="connsiteX1922" fmla="*/ 3939871 w 8023328"/>
              <a:gd name="connsiteY1922" fmla="*/ 950422 h 2380521"/>
              <a:gd name="connsiteX1923" fmla="*/ 3926015 w 8023328"/>
              <a:gd name="connsiteY1923" fmla="*/ 938024 h 2380521"/>
              <a:gd name="connsiteX1924" fmla="*/ 3939871 w 8023328"/>
              <a:gd name="connsiteY1924" fmla="*/ 924168 h 2380521"/>
              <a:gd name="connsiteX1925" fmla="*/ 3869042 w 8023328"/>
              <a:gd name="connsiteY1925" fmla="*/ 924168 h 2380521"/>
              <a:gd name="connsiteX1926" fmla="*/ 3881439 w 8023328"/>
              <a:gd name="connsiteY1926" fmla="*/ 938024 h 2380521"/>
              <a:gd name="connsiteX1927" fmla="*/ 3869042 w 8023328"/>
              <a:gd name="connsiteY1927" fmla="*/ 950422 h 2380521"/>
              <a:gd name="connsiteX1928" fmla="*/ 3855186 w 8023328"/>
              <a:gd name="connsiteY1928" fmla="*/ 938024 h 2380521"/>
              <a:gd name="connsiteX1929" fmla="*/ 3869042 w 8023328"/>
              <a:gd name="connsiteY1929" fmla="*/ 924168 h 2380521"/>
              <a:gd name="connsiteX1930" fmla="*/ 3798211 w 8023328"/>
              <a:gd name="connsiteY1930" fmla="*/ 924168 h 2380521"/>
              <a:gd name="connsiteX1931" fmla="*/ 3810608 w 8023328"/>
              <a:gd name="connsiteY1931" fmla="*/ 938024 h 2380521"/>
              <a:gd name="connsiteX1932" fmla="*/ 3798211 w 8023328"/>
              <a:gd name="connsiteY1932" fmla="*/ 950422 h 2380521"/>
              <a:gd name="connsiteX1933" fmla="*/ 3784355 w 8023328"/>
              <a:gd name="connsiteY1933" fmla="*/ 938024 h 2380521"/>
              <a:gd name="connsiteX1934" fmla="*/ 3798211 w 8023328"/>
              <a:gd name="connsiteY1934" fmla="*/ 924168 h 2380521"/>
              <a:gd name="connsiteX1935" fmla="*/ 3725922 w 8023328"/>
              <a:gd name="connsiteY1935" fmla="*/ 924168 h 2380521"/>
              <a:gd name="connsiteX1936" fmla="*/ 3739778 w 8023328"/>
              <a:gd name="connsiteY1936" fmla="*/ 938024 h 2380521"/>
              <a:gd name="connsiteX1937" fmla="*/ 3725922 w 8023328"/>
              <a:gd name="connsiteY1937" fmla="*/ 950422 h 2380521"/>
              <a:gd name="connsiteX1938" fmla="*/ 3713525 w 8023328"/>
              <a:gd name="connsiteY1938" fmla="*/ 938024 h 2380521"/>
              <a:gd name="connsiteX1939" fmla="*/ 3725922 w 8023328"/>
              <a:gd name="connsiteY1939" fmla="*/ 924168 h 2380521"/>
              <a:gd name="connsiteX1940" fmla="*/ 3655091 w 8023328"/>
              <a:gd name="connsiteY1940" fmla="*/ 924168 h 2380521"/>
              <a:gd name="connsiteX1941" fmla="*/ 3668947 w 8023328"/>
              <a:gd name="connsiteY1941" fmla="*/ 938024 h 2380521"/>
              <a:gd name="connsiteX1942" fmla="*/ 3655091 w 8023328"/>
              <a:gd name="connsiteY1942" fmla="*/ 950422 h 2380521"/>
              <a:gd name="connsiteX1943" fmla="*/ 3642694 w 8023328"/>
              <a:gd name="connsiteY1943" fmla="*/ 938024 h 2380521"/>
              <a:gd name="connsiteX1944" fmla="*/ 3655091 w 8023328"/>
              <a:gd name="connsiteY1944" fmla="*/ 924168 h 2380521"/>
              <a:gd name="connsiteX1945" fmla="*/ 3583280 w 8023328"/>
              <a:gd name="connsiteY1945" fmla="*/ 924168 h 2380521"/>
              <a:gd name="connsiteX1946" fmla="*/ 3598069 w 8023328"/>
              <a:gd name="connsiteY1946" fmla="*/ 938024 h 2380521"/>
              <a:gd name="connsiteX1947" fmla="*/ 3583280 w 8023328"/>
              <a:gd name="connsiteY1947" fmla="*/ 950422 h 2380521"/>
              <a:gd name="connsiteX1948" fmla="*/ 3568491 w 8023328"/>
              <a:gd name="connsiteY1948" fmla="*/ 938024 h 2380521"/>
              <a:gd name="connsiteX1949" fmla="*/ 3583280 w 8023328"/>
              <a:gd name="connsiteY1949" fmla="*/ 924168 h 2380521"/>
              <a:gd name="connsiteX1950" fmla="*/ 941441 w 8023328"/>
              <a:gd name="connsiteY1950" fmla="*/ 856710 h 2380521"/>
              <a:gd name="connsiteX1951" fmla="*/ 953839 w 8023328"/>
              <a:gd name="connsiteY1951" fmla="*/ 869107 h 2380521"/>
              <a:gd name="connsiteX1952" fmla="*/ 941441 w 8023328"/>
              <a:gd name="connsiteY1952" fmla="*/ 882964 h 2380521"/>
              <a:gd name="connsiteX1953" fmla="*/ 927585 w 8023328"/>
              <a:gd name="connsiteY1953" fmla="*/ 869107 h 2380521"/>
              <a:gd name="connsiteX1954" fmla="*/ 941441 w 8023328"/>
              <a:gd name="connsiteY1954" fmla="*/ 856710 h 2380521"/>
              <a:gd name="connsiteX1955" fmla="*/ 870610 w 8023328"/>
              <a:gd name="connsiteY1955" fmla="*/ 856710 h 2380521"/>
              <a:gd name="connsiteX1956" fmla="*/ 883008 w 8023328"/>
              <a:gd name="connsiteY1956" fmla="*/ 869107 h 2380521"/>
              <a:gd name="connsiteX1957" fmla="*/ 870610 w 8023328"/>
              <a:gd name="connsiteY1957" fmla="*/ 882964 h 2380521"/>
              <a:gd name="connsiteX1958" fmla="*/ 856754 w 8023328"/>
              <a:gd name="connsiteY1958" fmla="*/ 869107 h 2380521"/>
              <a:gd name="connsiteX1959" fmla="*/ 870610 w 8023328"/>
              <a:gd name="connsiteY1959" fmla="*/ 856710 h 2380521"/>
              <a:gd name="connsiteX1960" fmla="*/ 799780 w 8023328"/>
              <a:gd name="connsiteY1960" fmla="*/ 856710 h 2380521"/>
              <a:gd name="connsiteX1961" fmla="*/ 812178 w 8023328"/>
              <a:gd name="connsiteY1961" fmla="*/ 869107 h 2380521"/>
              <a:gd name="connsiteX1962" fmla="*/ 799780 w 8023328"/>
              <a:gd name="connsiteY1962" fmla="*/ 882964 h 2380521"/>
              <a:gd name="connsiteX1963" fmla="*/ 785924 w 8023328"/>
              <a:gd name="connsiteY1963" fmla="*/ 869107 h 2380521"/>
              <a:gd name="connsiteX1964" fmla="*/ 799780 w 8023328"/>
              <a:gd name="connsiteY1964" fmla="*/ 856710 h 2380521"/>
              <a:gd name="connsiteX1965" fmla="*/ 724119 w 8023328"/>
              <a:gd name="connsiteY1965" fmla="*/ 856710 h 2380521"/>
              <a:gd name="connsiteX1966" fmla="*/ 737976 w 8023328"/>
              <a:gd name="connsiteY1966" fmla="*/ 869107 h 2380521"/>
              <a:gd name="connsiteX1967" fmla="*/ 724119 w 8023328"/>
              <a:gd name="connsiteY1967" fmla="*/ 882964 h 2380521"/>
              <a:gd name="connsiteX1968" fmla="*/ 711721 w 8023328"/>
              <a:gd name="connsiteY1968" fmla="*/ 869107 h 2380521"/>
              <a:gd name="connsiteX1969" fmla="*/ 724119 w 8023328"/>
              <a:gd name="connsiteY1969" fmla="*/ 856710 h 2380521"/>
              <a:gd name="connsiteX1970" fmla="*/ 653288 w 8023328"/>
              <a:gd name="connsiteY1970" fmla="*/ 856710 h 2380521"/>
              <a:gd name="connsiteX1971" fmla="*/ 667144 w 8023328"/>
              <a:gd name="connsiteY1971" fmla="*/ 869107 h 2380521"/>
              <a:gd name="connsiteX1972" fmla="*/ 653288 w 8023328"/>
              <a:gd name="connsiteY1972" fmla="*/ 882964 h 2380521"/>
              <a:gd name="connsiteX1973" fmla="*/ 640891 w 8023328"/>
              <a:gd name="connsiteY1973" fmla="*/ 869107 h 2380521"/>
              <a:gd name="connsiteX1974" fmla="*/ 653288 w 8023328"/>
              <a:gd name="connsiteY1974" fmla="*/ 856710 h 2380521"/>
              <a:gd name="connsiteX1975" fmla="*/ 584851 w 8023328"/>
              <a:gd name="connsiteY1975" fmla="*/ 856710 h 2380521"/>
              <a:gd name="connsiteX1976" fmla="*/ 599638 w 8023328"/>
              <a:gd name="connsiteY1976" fmla="*/ 869107 h 2380521"/>
              <a:gd name="connsiteX1977" fmla="*/ 584851 w 8023328"/>
              <a:gd name="connsiteY1977" fmla="*/ 882964 h 2380521"/>
              <a:gd name="connsiteX1978" fmla="*/ 570061 w 8023328"/>
              <a:gd name="connsiteY1978" fmla="*/ 869107 h 2380521"/>
              <a:gd name="connsiteX1979" fmla="*/ 584851 w 8023328"/>
              <a:gd name="connsiteY1979" fmla="*/ 856710 h 2380521"/>
              <a:gd name="connsiteX1980" fmla="*/ 513649 w 8023328"/>
              <a:gd name="connsiteY1980" fmla="*/ 856710 h 2380521"/>
              <a:gd name="connsiteX1981" fmla="*/ 528826 w 8023328"/>
              <a:gd name="connsiteY1981" fmla="*/ 869107 h 2380521"/>
              <a:gd name="connsiteX1982" fmla="*/ 513649 w 8023328"/>
              <a:gd name="connsiteY1982" fmla="*/ 882964 h 2380521"/>
              <a:gd name="connsiteX1983" fmla="*/ 499230 w 8023328"/>
              <a:gd name="connsiteY1983" fmla="*/ 869107 h 2380521"/>
              <a:gd name="connsiteX1984" fmla="*/ 513649 w 8023328"/>
              <a:gd name="connsiteY1984" fmla="*/ 856710 h 2380521"/>
              <a:gd name="connsiteX1985" fmla="*/ 439816 w 8023328"/>
              <a:gd name="connsiteY1985" fmla="*/ 856710 h 2380521"/>
              <a:gd name="connsiteX1986" fmla="*/ 454606 w 8023328"/>
              <a:gd name="connsiteY1986" fmla="*/ 869107 h 2380521"/>
              <a:gd name="connsiteX1987" fmla="*/ 439816 w 8023328"/>
              <a:gd name="connsiteY1987" fmla="*/ 882964 h 2380521"/>
              <a:gd name="connsiteX1988" fmla="*/ 425028 w 8023328"/>
              <a:gd name="connsiteY1988" fmla="*/ 869107 h 2380521"/>
              <a:gd name="connsiteX1989" fmla="*/ 439816 w 8023328"/>
              <a:gd name="connsiteY1989" fmla="*/ 856710 h 2380521"/>
              <a:gd name="connsiteX1990" fmla="*/ 368053 w 8023328"/>
              <a:gd name="connsiteY1990" fmla="*/ 856710 h 2380521"/>
              <a:gd name="connsiteX1991" fmla="*/ 380451 w 8023328"/>
              <a:gd name="connsiteY1991" fmla="*/ 869107 h 2380521"/>
              <a:gd name="connsiteX1992" fmla="*/ 368053 w 8023328"/>
              <a:gd name="connsiteY1992" fmla="*/ 882964 h 2380521"/>
              <a:gd name="connsiteX1993" fmla="*/ 354198 w 8023328"/>
              <a:gd name="connsiteY1993" fmla="*/ 869107 h 2380521"/>
              <a:gd name="connsiteX1994" fmla="*/ 368053 w 8023328"/>
              <a:gd name="connsiteY1994" fmla="*/ 856710 h 2380521"/>
              <a:gd name="connsiteX1995" fmla="*/ 297222 w 8023328"/>
              <a:gd name="connsiteY1995" fmla="*/ 856710 h 2380521"/>
              <a:gd name="connsiteX1996" fmla="*/ 309618 w 8023328"/>
              <a:gd name="connsiteY1996" fmla="*/ 869107 h 2380521"/>
              <a:gd name="connsiteX1997" fmla="*/ 297222 w 8023328"/>
              <a:gd name="connsiteY1997" fmla="*/ 882964 h 2380521"/>
              <a:gd name="connsiteX1998" fmla="*/ 283366 w 8023328"/>
              <a:gd name="connsiteY1998" fmla="*/ 869107 h 2380521"/>
              <a:gd name="connsiteX1999" fmla="*/ 297222 w 8023328"/>
              <a:gd name="connsiteY1999" fmla="*/ 856710 h 2380521"/>
              <a:gd name="connsiteX2000" fmla="*/ 226393 w 8023328"/>
              <a:gd name="connsiteY2000" fmla="*/ 856710 h 2380521"/>
              <a:gd name="connsiteX2001" fmla="*/ 238791 w 8023328"/>
              <a:gd name="connsiteY2001" fmla="*/ 869107 h 2380521"/>
              <a:gd name="connsiteX2002" fmla="*/ 226393 w 8023328"/>
              <a:gd name="connsiteY2002" fmla="*/ 882964 h 2380521"/>
              <a:gd name="connsiteX2003" fmla="*/ 212537 w 8023328"/>
              <a:gd name="connsiteY2003" fmla="*/ 869107 h 2380521"/>
              <a:gd name="connsiteX2004" fmla="*/ 226393 w 8023328"/>
              <a:gd name="connsiteY2004" fmla="*/ 856710 h 2380521"/>
              <a:gd name="connsiteX2005" fmla="*/ 154097 w 8023328"/>
              <a:gd name="connsiteY2005" fmla="*/ 856710 h 2380521"/>
              <a:gd name="connsiteX2006" fmla="*/ 167953 w 8023328"/>
              <a:gd name="connsiteY2006" fmla="*/ 869107 h 2380521"/>
              <a:gd name="connsiteX2007" fmla="*/ 154097 w 8023328"/>
              <a:gd name="connsiteY2007" fmla="*/ 882964 h 2380521"/>
              <a:gd name="connsiteX2008" fmla="*/ 141699 w 8023328"/>
              <a:gd name="connsiteY2008" fmla="*/ 869107 h 2380521"/>
              <a:gd name="connsiteX2009" fmla="*/ 154097 w 8023328"/>
              <a:gd name="connsiteY2009" fmla="*/ 856710 h 2380521"/>
              <a:gd name="connsiteX2010" fmla="*/ 83267 w 8023328"/>
              <a:gd name="connsiteY2010" fmla="*/ 856710 h 2380521"/>
              <a:gd name="connsiteX2011" fmla="*/ 97123 w 8023328"/>
              <a:gd name="connsiteY2011" fmla="*/ 869107 h 2380521"/>
              <a:gd name="connsiteX2012" fmla="*/ 83267 w 8023328"/>
              <a:gd name="connsiteY2012" fmla="*/ 882964 h 2380521"/>
              <a:gd name="connsiteX2013" fmla="*/ 70870 w 8023328"/>
              <a:gd name="connsiteY2013" fmla="*/ 869107 h 2380521"/>
              <a:gd name="connsiteX2014" fmla="*/ 83267 w 8023328"/>
              <a:gd name="connsiteY2014" fmla="*/ 856710 h 2380521"/>
              <a:gd name="connsiteX2015" fmla="*/ 12032 w 8023328"/>
              <a:gd name="connsiteY2015" fmla="*/ 856710 h 2380521"/>
              <a:gd name="connsiteX2016" fmla="*/ 26273 w 8023328"/>
              <a:gd name="connsiteY2016" fmla="*/ 869107 h 2380521"/>
              <a:gd name="connsiteX2017" fmla="*/ 12032 w 8023328"/>
              <a:gd name="connsiteY2017" fmla="*/ 882964 h 2380521"/>
              <a:gd name="connsiteX2018" fmla="*/ 39 w 8023328"/>
              <a:gd name="connsiteY2018" fmla="*/ 869107 h 2380521"/>
              <a:gd name="connsiteX2019" fmla="*/ 12032 w 8023328"/>
              <a:gd name="connsiteY2019" fmla="*/ 856710 h 2380521"/>
              <a:gd name="connsiteX2020" fmla="*/ 6368340 w 8023328"/>
              <a:gd name="connsiteY2020" fmla="*/ 853339 h 2380521"/>
              <a:gd name="connsiteX2021" fmla="*/ 6380737 w 8023328"/>
              <a:gd name="connsiteY2021" fmla="*/ 867757 h 2380521"/>
              <a:gd name="connsiteX2022" fmla="*/ 6368340 w 8023328"/>
              <a:gd name="connsiteY2022" fmla="*/ 882935 h 2380521"/>
              <a:gd name="connsiteX2023" fmla="*/ 6354484 w 8023328"/>
              <a:gd name="connsiteY2023" fmla="*/ 867757 h 2380521"/>
              <a:gd name="connsiteX2024" fmla="*/ 6368340 w 8023328"/>
              <a:gd name="connsiteY2024" fmla="*/ 853339 h 2380521"/>
              <a:gd name="connsiteX2025" fmla="*/ 6297511 w 8023328"/>
              <a:gd name="connsiteY2025" fmla="*/ 853339 h 2380521"/>
              <a:gd name="connsiteX2026" fmla="*/ 6309908 w 8023328"/>
              <a:gd name="connsiteY2026" fmla="*/ 867757 h 2380521"/>
              <a:gd name="connsiteX2027" fmla="*/ 6297511 w 8023328"/>
              <a:gd name="connsiteY2027" fmla="*/ 882935 h 2380521"/>
              <a:gd name="connsiteX2028" fmla="*/ 6283655 w 8023328"/>
              <a:gd name="connsiteY2028" fmla="*/ 867757 h 2380521"/>
              <a:gd name="connsiteX2029" fmla="*/ 6297511 w 8023328"/>
              <a:gd name="connsiteY2029" fmla="*/ 853339 h 2380521"/>
              <a:gd name="connsiteX2030" fmla="*/ 6226679 w 8023328"/>
              <a:gd name="connsiteY2030" fmla="*/ 853339 h 2380521"/>
              <a:gd name="connsiteX2031" fmla="*/ 6239076 w 8023328"/>
              <a:gd name="connsiteY2031" fmla="*/ 867757 h 2380521"/>
              <a:gd name="connsiteX2032" fmla="*/ 6226679 w 8023328"/>
              <a:gd name="connsiteY2032" fmla="*/ 882935 h 2380521"/>
              <a:gd name="connsiteX2033" fmla="*/ 6212823 w 8023328"/>
              <a:gd name="connsiteY2033" fmla="*/ 867757 h 2380521"/>
              <a:gd name="connsiteX2034" fmla="*/ 6226679 w 8023328"/>
              <a:gd name="connsiteY2034" fmla="*/ 853339 h 2380521"/>
              <a:gd name="connsiteX2035" fmla="*/ 6154391 w 8023328"/>
              <a:gd name="connsiteY2035" fmla="*/ 853339 h 2380521"/>
              <a:gd name="connsiteX2036" fmla="*/ 6168247 w 8023328"/>
              <a:gd name="connsiteY2036" fmla="*/ 865007 h 2380521"/>
              <a:gd name="connsiteX2037" fmla="*/ 6154391 w 8023328"/>
              <a:gd name="connsiteY2037" fmla="*/ 879593 h 2380521"/>
              <a:gd name="connsiteX2038" fmla="*/ 6141994 w 8023328"/>
              <a:gd name="connsiteY2038" fmla="*/ 865007 h 2380521"/>
              <a:gd name="connsiteX2039" fmla="*/ 6154391 w 8023328"/>
              <a:gd name="connsiteY2039" fmla="*/ 853339 h 2380521"/>
              <a:gd name="connsiteX2040" fmla="*/ 6083559 w 8023328"/>
              <a:gd name="connsiteY2040" fmla="*/ 853339 h 2380521"/>
              <a:gd name="connsiteX2041" fmla="*/ 6097415 w 8023328"/>
              <a:gd name="connsiteY2041" fmla="*/ 865007 h 2380521"/>
              <a:gd name="connsiteX2042" fmla="*/ 6083559 w 8023328"/>
              <a:gd name="connsiteY2042" fmla="*/ 879593 h 2380521"/>
              <a:gd name="connsiteX2043" fmla="*/ 6071162 w 8023328"/>
              <a:gd name="connsiteY2043" fmla="*/ 865007 h 2380521"/>
              <a:gd name="connsiteX2044" fmla="*/ 6083559 w 8023328"/>
              <a:gd name="connsiteY2044" fmla="*/ 853339 h 2380521"/>
              <a:gd name="connsiteX2045" fmla="*/ 6011748 w 8023328"/>
              <a:gd name="connsiteY2045" fmla="*/ 853339 h 2380521"/>
              <a:gd name="connsiteX2046" fmla="*/ 6026537 w 8023328"/>
              <a:gd name="connsiteY2046" fmla="*/ 865007 h 2380521"/>
              <a:gd name="connsiteX2047" fmla="*/ 6011748 w 8023328"/>
              <a:gd name="connsiteY2047" fmla="*/ 879593 h 2380521"/>
              <a:gd name="connsiteX2048" fmla="*/ 5996959 w 8023328"/>
              <a:gd name="connsiteY2048" fmla="*/ 865007 h 2380521"/>
              <a:gd name="connsiteX2049" fmla="*/ 6011748 w 8023328"/>
              <a:gd name="connsiteY2049" fmla="*/ 853339 h 2380521"/>
              <a:gd name="connsiteX2050" fmla="*/ 5940548 w 8023328"/>
              <a:gd name="connsiteY2050" fmla="*/ 853339 h 2380521"/>
              <a:gd name="connsiteX2051" fmla="*/ 5955726 w 8023328"/>
              <a:gd name="connsiteY2051" fmla="*/ 865007 h 2380521"/>
              <a:gd name="connsiteX2052" fmla="*/ 5940548 w 8023328"/>
              <a:gd name="connsiteY2052" fmla="*/ 879593 h 2380521"/>
              <a:gd name="connsiteX2053" fmla="*/ 5926130 w 8023328"/>
              <a:gd name="connsiteY2053" fmla="*/ 865007 h 2380521"/>
              <a:gd name="connsiteX2054" fmla="*/ 5940548 w 8023328"/>
              <a:gd name="connsiteY2054" fmla="*/ 853339 h 2380521"/>
              <a:gd name="connsiteX2055" fmla="*/ 5870088 w 8023328"/>
              <a:gd name="connsiteY2055" fmla="*/ 853339 h 2380521"/>
              <a:gd name="connsiteX2056" fmla="*/ 5884877 w 8023328"/>
              <a:gd name="connsiteY2056" fmla="*/ 865007 h 2380521"/>
              <a:gd name="connsiteX2057" fmla="*/ 5870088 w 8023328"/>
              <a:gd name="connsiteY2057" fmla="*/ 879593 h 2380521"/>
              <a:gd name="connsiteX2058" fmla="*/ 5855299 w 8023328"/>
              <a:gd name="connsiteY2058" fmla="*/ 865007 h 2380521"/>
              <a:gd name="connsiteX2059" fmla="*/ 5870088 w 8023328"/>
              <a:gd name="connsiteY2059" fmla="*/ 853339 h 2380521"/>
              <a:gd name="connsiteX2060" fmla="*/ 5798325 w 8023328"/>
              <a:gd name="connsiteY2060" fmla="*/ 853339 h 2380521"/>
              <a:gd name="connsiteX2061" fmla="*/ 5810722 w 8023328"/>
              <a:gd name="connsiteY2061" fmla="*/ 865007 h 2380521"/>
              <a:gd name="connsiteX2062" fmla="*/ 5798325 w 8023328"/>
              <a:gd name="connsiteY2062" fmla="*/ 879593 h 2380521"/>
              <a:gd name="connsiteX2063" fmla="*/ 5784469 w 8023328"/>
              <a:gd name="connsiteY2063" fmla="*/ 865007 h 2380521"/>
              <a:gd name="connsiteX2064" fmla="*/ 5798325 w 8023328"/>
              <a:gd name="connsiteY2064" fmla="*/ 853339 h 2380521"/>
              <a:gd name="connsiteX2065" fmla="*/ 5724122 w 8023328"/>
              <a:gd name="connsiteY2065" fmla="*/ 853339 h 2380521"/>
              <a:gd name="connsiteX2066" fmla="*/ 5736519 w 8023328"/>
              <a:gd name="connsiteY2066" fmla="*/ 865007 h 2380521"/>
              <a:gd name="connsiteX2067" fmla="*/ 5724122 w 8023328"/>
              <a:gd name="connsiteY2067" fmla="*/ 879593 h 2380521"/>
              <a:gd name="connsiteX2068" fmla="*/ 5710266 w 8023328"/>
              <a:gd name="connsiteY2068" fmla="*/ 865007 h 2380521"/>
              <a:gd name="connsiteX2069" fmla="*/ 5724122 w 8023328"/>
              <a:gd name="connsiteY2069" fmla="*/ 853339 h 2380521"/>
              <a:gd name="connsiteX2070" fmla="*/ 5653291 w 8023328"/>
              <a:gd name="connsiteY2070" fmla="*/ 853339 h 2380521"/>
              <a:gd name="connsiteX2071" fmla="*/ 5665688 w 8023328"/>
              <a:gd name="connsiteY2071" fmla="*/ 865007 h 2380521"/>
              <a:gd name="connsiteX2072" fmla="*/ 5653291 w 8023328"/>
              <a:gd name="connsiteY2072" fmla="*/ 879593 h 2380521"/>
              <a:gd name="connsiteX2073" fmla="*/ 5639435 w 8023328"/>
              <a:gd name="connsiteY2073" fmla="*/ 865007 h 2380521"/>
              <a:gd name="connsiteX2074" fmla="*/ 5653291 w 8023328"/>
              <a:gd name="connsiteY2074" fmla="*/ 853339 h 2380521"/>
              <a:gd name="connsiteX2075" fmla="*/ 5581002 w 8023328"/>
              <a:gd name="connsiteY2075" fmla="*/ 853339 h 2380521"/>
              <a:gd name="connsiteX2076" fmla="*/ 5594858 w 8023328"/>
              <a:gd name="connsiteY2076" fmla="*/ 865007 h 2380521"/>
              <a:gd name="connsiteX2077" fmla="*/ 5581002 w 8023328"/>
              <a:gd name="connsiteY2077" fmla="*/ 879593 h 2380521"/>
              <a:gd name="connsiteX2078" fmla="*/ 5568605 w 8023328"/>
              <a:gd name="connsiteY2078" fmla="*/ 865007 h 2380521"/>
              <a:gd name="connsiteX2079" fmla="*/ 5581002 w 8023328"/>
              <a:gd name="connsiteY2079" fmla="*/ 853339 h 2380521"/>
              <a:gd name="connsiteX2080" fmla="*/ 5510171 w 8023328"/>
              <a:gd name="connsiteY2080" fmla="*/ 853339 h 2380521"/>
              <a:gd name="connsiteX2081" fmla="*/ 5524027 w 8023328"/>
              <a:gd name="connsiteY2081" fmla="*/ 865007 h 2380521"/>
              <a:gd name="connsiteX2082" fmla="*/ 5510171 w 8023328"/>
              <a:gd name="connsiteY2082" fmla="*/ 879593 h 2380521"/>
              <a:gd name="connsiteX2083" fmla="*/ 5497774 w 8023328"/>
              <a:gd name="connsiteY2083" fmla="*/ 865007 h 2380521"/>
              <a:gd name="connsiteX2084" fmla="*/ 5510171 w 8023328"/>
              <a:gd name="connsiteY2084" fmla="*/ 853339 h 2380521"/>
              <a:gd name="connsiteX2085" fmla="*/ 5438937 w 8023328"/>
              <a:gd name="connsiteY2085" fmla="*/ 853339 h 2380521"/>
              <a:gd name="connsiteX2086" fmla="*/ 5453178 w 8023328"/>
              <a:gd name="connsiteY2086" fmla="*/ 865007 h 2380521"/>
              <a:gd name="connsiteX2087" fmla="*/ 5438937 w 8023328"/>
              <a:gd name="connsiteY2087" fmla="*/ 879593 h 2380521"/>
              <a:gd name="connsiteX2088" fmla="*/ 5426945 w 8023328"/>
              <a:gd name="connsiteY2088" fmla="*/ 865007 h 2380521"/>
              <a:gd name="connsiteX2089" fmla="*/ 5438937 w 8023328"/>
              <a:gd name="connsiteY2089" fmla="*/ 853339 h 2380521"/>
              <a:gd name="connsiteX2090" fmla="*/ 5367530 w 8023328"/>
              <a:gd name="connsiteY2090" fmla="*/ 853339 h 2380521"/>
              <a:gd name="connsiteX2091" fmla="*/ 5382318 w 8023328"/>
              <a:gd name="connsiteY2091" fmla="*/ 865007 h 2380521"/>
              <a:gd name="connsiteX2092" fmla="*/ 5367530 w 8023328"/>
              <a:gd name="connsiteY2092" fmla="*/ 879593 h 2380521"/>
              <a:gd name="connsiteX2093" fmla="*/ 5352742 w 8023328"/>
              <a:gd name="connsiteY2093" fmla="*/ 865007 h 2380521"/>
              <a:gd name="connsiteX2094" fmla="*/ 5367530 w 8023328"/>
              <a:gd name="connsiteY2094" fmla="*/ 853339 h 2380521"/>
              <a:gd name="connsiteX2095" fmla="*/ 5296699 w 8023328"/>
              <a:gd name="connsiteY2095" fmla="*/ 853339 h 2380521"/>
              <a:gd name="connsiteX2096" fmla="*/ 5311488 w 8023328"/>
              <a:gd name="connsiteY2096" fmla="*/ 865007 h 2380521"/>
              <a:gd name="connsiteX2097" fmla="*/ 5296699 w 8023328"/>
              <a:gd name="connsiteY2097" fmla="*/ 879593 h 2380521"/>
              <a:gd name="connsiteX2098" fmla="*/ 5281910 w 8023328"/>
              <a:gd name="connsiteY2098" fmla="*/ 865007 h 2380521"/>
              <a:gd name="connsiteX2099" fmla="*/ 5296699 w 8023328"/>
              <a:gd name="connsiteY2099" fmla="*/ 853339 h 2380521"/>
              <a:gd name="connsiteX2100" fmla="*/ 5225869 w 8023328"/>
              <a:gd name="connsiteY2100" fmla="*/ 853339 h 2380521"/>
              <a:gd name="connsiteX2101" fmla="*/ 5240657 w 8023328"/>
              <a:gd name="connsiteY2101" fmla="*/ 865007 h 2380521"/>
              <a:gd name="connsiteX2102" fmla="*/ 5225869 w 8023328"/>
              <a:gd name="connsiteY2102" fmla="*/ 879593 h 2380521"/>
              <a:gd name="connsiteX2103" fmla="*/ 5211081 w 8023328"/>
              <a:gd name="connsiteY2103" fmla="*/ 865007 h 2380521"/>
              <a:gd name="connsiteX2104" fmla="*/ 5225869 w 8023328"/>
              <a:gd name="connsiteY2104" fmla="*/ 853339 h 2380521"/>
              <a:gd name="connsiteX2105" fmla="*/ 5154105 w 8023328"/>
              <a:gd name="connsiteY2105" fmla="*/ 853339 h 2380521"/>
              <a:gd name="connsiteX2106" fmla="*/ 5166502 w 8023328"/>
              <a:gd name="connsiteY2106" fmla="*/ 865007 h 2380521"/>
              <a:gd name="connsiteX2107" fmla="*/ 5154105 w 8023328"/>
              <a:gd name="connsiteY2107" fmla="*/ 879593 h 2380521"/>
              <a:gd name="connsiteX2108" fmla="*/ 5140249 w 8023328"/>
              <a:gd name="connsiteY2108" fmla="*/ 865007 h 2380521"/>
              <a:gd name="connsiteX2109" fmla="*/ 5154105 w 8023328"/>
              <a:gd name="connsiteY2109" fmla="*/ 853339 h 2380521"/>
              <a:gd name="connsiteX2110" fmla="*/ 5083276 w 8023328"/>
              <a:gd name="connsiteY2110" fmla="*/ 853339 h 2380521"/>
              <a:gd name="connsiteX2111" fmla="*/ 5095673 w 8023328"/>
              <a:gd name="connsiteY2111" fmla="*/ 865007 h 2380521"/>
              <a:gd name="connsiteX2112" fmla="*/ 5083276 w 8023328"/>
              <a:gd name="connsiteY2112" fmla="*/ 879593 h 2380521"/>
              <a:gd name="connsiteX2113" fmla="*/ 5069420 w 8023328"/>
              <a:gd name="connsiteY2113" fmla="*/ 865007 h 2380521"/>
              <a:gd name="connsiteX2114" fmla="*/ 5083276 w 8023328"/>
              <a:gd name="connsiteY2114" fmla="*/ 853339 h 2380521"/>
              <a:gd name="connsiteX2115" fmla="*/ 5012445 w 8023328"/>
              <a:gd name="connsiteY2115" fmla="*/ 853339 h 2380521"/>
              <a:gd name="connsiteX2116" fmla="*/ 5024842 w 8023328"/>
              <a:gd name="connsiteY2116" fmla="*/ 865007 h 2380521"/>
              <a:gd name="connsiteX2117" fmla="*/ 5012445 w 8023328"/>
              <a:gd name="connsiteY2117" fmla="*/ 879593 h 2380521"/>
              <a:gd name="connsiteX2118" fmla="*/ 4998589 w 8023328"/>
              <a:gd name="connsiteY2118" fmla="*/ 865007 h 2380521"/>
              <a:gd name="connsiteX2119" fmla="*/ 5012445 w 8023328"/>
              <a:gd name="connsiteY2119" fmla="*/ 853339 h 2380521"/>
              <a:gd name="connsiteX2120" fmla="*/ 4940157 w 8023328"/>
              <a:gd name="connsiteY2120" fmla="*/ 853339 h 2380521"/>
              <a:gd name="connsiteX2121" fmla="*/ 4954013 w 8023328"/>
              <a:gd name="connsiteY2121" fmla="*/ 865007 h 2380521"/>
              <a:gd name="connsiteX2122" fmla="*/ 4940157 w 8023328"/>
              <a:gd name="connsiteY2122" fmla="*/ 879593 h 2380521"/>
              <a:gd name="connsiteX2123" fmla="*/ 4927760 w 8023328"/>
              <a:gd name="connsiteY2123" fmla="*/ 865007 h 2380521"/>
              <a:gd name="connsiteX2124" fmla="*/ 4940157 w 8023328"/>
              <a:gd name="connsiteY2124" fmla="*/ 853339 h 2380521"/>
              <a:gd name="connsiteX2125" fmla="*/ 4865953 w 8023328"/>
              <a:gd name="connsiteY2125" fmla="*/ 853339 h 2380521"/>
              <a:gd name="connsiteX2126" fmla="*/ 4879809 w 8023328"/>
              <a:gd name="connsiteY2126" fmla="*/ 865007 h 2380521"/>
              <a:gd name="connsiteX2127" fmla="*/ 4865953 w 8023328"/>
              <a:gd name="connsiteY2127" fmla="*/ 879593 h 2380521"/>
              <a:gd name="connsiteX2128" fmla="*/ 4853556 w 8023328"/>
              <a:gd name="connsiteY2128" fmla="*/ 865007 h 2380521"/>
              <a:gd name="connsiteX2129" fmla="*/ 4865953 w 8023328"/>
              <a:gd name="connsiteY2129" fmla="*/ 853339 h 2380521"/>
              <a:gd name="connsiteX2130" fmla="*/ 4797514 w 8023328"/>
              <a:gd name="connsiteY2130" fmla="*/ 853339 h 2380521"/>
              <a:gd name="connsiteX2131" fmla="*/ 4812303 w 8023328"/>
              <a:gd name="connsiteY2131" fmla="*/ 865007 h 2380521"/>
              <a:gd name="connsiteX2132" fmla="*/ 4797514 w 8023328"/>
              <a:gd name="connsiteY2132" fmla="*/ 879593 h 2380521"/>
              <a:gd name="connsiteX2133" fmla="*/ 4782725 w 8023328"/>
              <a:gd name="connsiteY2133" fmla="*/ 865007 h 2380521"/>
              <a:gd name="connsiteX2134" fmla="*/ 4797514 w 8023328"/>
              <a:gd name="connsiteY2134" fmla="*/ 853339 h 2380521"/>
              <a:gd name="connsiteX2135" fmla="*/ 4726684 w 8023328"/>
              <a:gd name="connsiteY2135" fmla="*/ 853339 h 2380521"/>
              <a:gd name="connsiteX2136" fmla="*/ 4741472 w 8023328"/>
              <a:gd name="connsiteY2136" fmla="*/ 865007 h 2380521"/>
              <a:gd name="connsiteX2137" fmla="*/ 4726684 w 8023328"/>
              <a:gd name="connsiteY2137" fmla="*/ 879593 h 2380521"/>
              <a:gd name="connsiteX2138" fmla="*/ 4711896 w 8023328"/>
              <a:gd name="connsiteY2138" fmla="*/ 865007 h 2380521"/>
              <a:gd name="connsiteX2139" fmla="*/ 4726684 w 8023328"/>
              <a:gd name="connsiteY2139" fmla="*/ 853339 h 2380521"/>
              <a:gd name="connsiteX2140" fmla="*/ 4655853 w 8023328"/>
              <a:gd name="connsiteY2140" fmla="*/ 853339 h 2380521"/>
              <a:gd name="connsiteX2141" fmla="*/ 4670642 w 8023328"/>
              <a:gd name="connsiteY2141" fmla="*/ 865007 h 2380521"/>
              <a:gd name="connsiteX2142" fmla="*/ 4655853 w 8023328"/>
              <a:gd name="connsiteY2142" fmla="*/ 879593 h 2380521"/>
              <a:gd name="connsiteX2143" fmla="*/ 4641064 w 8023328"/>
              <a:gd name="connsiteY2143" fmla="*/ 865007 h 2380521"/>
              <a:gd name="connsiteX2144" fmla="*/ 4655853 w 8023328"/>
              <a:gd name="connsiteY2144" fmla="*/ 853339 h 2380521"/>
              <a:gd name="connsiteX2145" fmla="*/ 4584091 w 8023328"/>
              <a:gd name="connsiteY2145" fmla="*/ 853339 h 2380521"/>
              <a:gd name="connsiteX2146" fmla="*/ 4596488 w 8023328"/>
              <a:gd name="connsiteY2146" fmla="*/ 865007 h 2380521"/>
              <a:gd name="connsiteX2147" fmla="*/ 4584091 w 8023328"/>
              <a:gd name="connsiteY2147" fmla="*/ 879593 h 2380521"/>
              <a:gd name="connsiteX2148" fmla="*/ 4570235 w 8023328"/>
              <a:gd name="connsiteY2148" fmla="*/ 865007 h 2380521"/>
              <a:gd name="connsiteX2149" fmla="*/ 4584091 w 8023328"/>
              <a:gd name="connsiteY2149" fmla="*/ 853339 h 2380521"/>
              <a:gd name="connsiteX2150" fmla="*/ 4513260 w 8023328"/>
              <a:gd name="connsiteY2150" fmla="*/ 853339 h 2380521"/>
              <a:gd name="connsiteX2151" fmla="*/ 4525657 w 8023328"/>
              <a:gd name="connsiteY2151" fmla="*/ 865007 h 2380521"/>
              <a:gd name="connsiteX2152" fmla="*/ 4513260 w 8023328"/>
              <a:gd name="connsiteY2152" fmla="*/ 879593 h 2380521"/>
              <a:gd name="connsiteX2153" fmla="*/ 4499404 w 8023328"/>
              <a:gd name="connsiteY2153" fmla="*/ 865007 h 2380521"/>
              <a:gd name="connsiteX2154" fmla="*/ 4513260 w 8023328"/>
              <a:gd name="connsiteY2154" fmla="*/ 853339 h 2380521"/>
              <a:gd name="connsiteX2155" fmla="*/ 4439056 w 8023328"/>
              <a:gd name="connsiteY2155" fmla="*/ 853339 h 2380521"/>
              <a:gd name="connsiteX2156" fmla="*/ 4451453 w 8023328"/>
              <a:gd name="connsiteY2156" fmla="*/ 865007 h 2380521"/>
              <a:gd name="connsiteX2157" fmla="*/ 4439056 w 8023328"/>
              <a:gd name="connsiteY2157" fmla="*/ 879593 h 2380521"/>
              <a:gd name="connsiteX2158" fmla="*/ 4425200 w 8023328"/>
              <a:gd name="connsiteY2158" fmla="*/ 865007 h 2380521"/>
              <a:gd name="connsiteX2159" fmla="*/ 4439056 w 8023328"/>
              <a:gd name="connsiteY2159" fmla="*/ 853339 h 2380521"/>
              <a:gd name="connsiteX2160" fmla="*/ 4366768 w 8023328"/>
              <a:gd name="connsiteY2160" fmla="*/ 853339 h 2380521"/>
              <a:gd name="connsiteX2161" fmla="*/ 4380624 w 8023328"/>
              <a:gd name="connsiteY2161" fmla="*/ 865007 h 2380521"/>
              <a:gd name="connsiteX2162" fmla="*/ 4366768 w 8023328"/>
              <a:gd name="connsiteY2162" fmla="*/ 879593 h 2380521"/>
              <a:gd name="connsiteX2163" fmla="*/ 4354371 w 8023328"/>
              <a:gd name="connsiteY2163" fmla="*/ 867195 h 2380521"/>
              <a:gd name="connsiteX2164" fmla="*/ 4366768 w 8023328"/>
              <a:gd name="connsiteY2164" fmla="*/ 853339 h 2380521"/>
              <a:gd name="connsiteX2165" fmla="*/ 4295937 w 8023328"/>
              <a:gd name="connsiteY2165" fmla="*/ 853339 h 2380521"/>
              <a:gd name="connsiteX2166" fmla="*/ 4309793 w 8023328"/>
              <a:gd name="connsiteY2166" fmla="*/ 867195 h 2380521"/>
              <a:gd name="connsiteX2167" fmla="*/ 4295937 w 8023328"/>
              <a:gd name="connsiteY2167" fmla="*/ 879593 h 2380521"/>
              <a:gd name="connsiteX2168" fmla="*/ 4283540 w 8023328"/>
              <a:gd name="connsiteY2168" fmla="*/ 867195 h 2380521"/>
              <a:gd name="connsiteX2169" fmla="*/ 4295937 w 8023328"/>
              <a:gd name="connsiteY2169" fmla="*/ 853339 h 2380521"/>
              <a:gd name="connsiteX2170" fmla="*/ 4225107 w 8023328"/>
              <a:gd name="connsiteY2170" fmla="*/ 853339 h 2380521"/>
              <a:gd name="connsiteX2171" fmla="*/ 4238963 w 8023328"/>
              <a:gd name="connsiteY2171" fmla="*/ 867195 h 2380521"/>
              <a:gd name="connsiteX2172" fmla="*/ 4225107 w 8023328"/>
              <a:gd name="connsiteY2172" fmla="*/ 879593 h 2380521"/>
              <a:gd name="connsiteX2173" fmla="*/ 4212710 w 8023328"/>
              <a:gd name="connsiteY2173" fmla="*/ 867195 h 2380521"/>
              <a:gd name="connsiteX2174" fmla="*/ 4225107 w 8023328"/>
              <a:gd name="connsiteY2174" fmla="*/ 853339 h 2380521"/>
              <a:gd name="connsiteX2175" fmla="*/ 4153295 w 8023328"/>
              <a:gd name="connsiteY2175" fmla="*/ 853339 h 2380521"/>
              <a:gd name="connsiteX2176" fmla="*/ 4168083 w 8023328"/>
              <a:gd name="connsiteY2176" fmla="*/ 867195 h 2380521"/>
              <a:gd name="connsiteX2177" fmla="*/ 4153295 w 8023328"/>
              <a:gd name="connsiteY2177" fmla="*/ 879593 h 2380521"/>
              <a:gd name="connsiteX2178" fmla="*/ 4138507 w 8023328"/>
              <a:gd name="connsiteY2178" fmla="*/ 867195 h 2380521"/>
              <a:gd name="connsiteX2179" fmla="*/ 4153295 w 8023328"/>
              <a:gd name="connsiteY2179" fmla="*/ 853339 h 2380521"/>
              <a:gd name="connsiteX2180" fmla="*/ 4082465 w 8023328"/>
              <a:gd name="connsiteY2180" fmla="*/ 853339 h 2380521"/>
              <a:gd name="connsiteX2181" fmla="*/ 4097254 w 8023328"/>
              <a:gd name="connsiteY2181" fmla="*/ 867195 h 2380521"/>
              <a:gd name="connsiteX2182" fmla="*/ 4082465 w 8023328"/>
              <a:gd name="connsiteY2182" fmla="*/ 879593 h 2380521"/>
              <a:gd name="connsiteX2183" fmla="*/ 4067676 w 8023328"/>
              <a:gd name="connsiteY2183" fmla="*/ 867195 h 2380521"/>
              <a:gd name="connsiteX2184" fmla="*/ 4082465 w 8023328"/>
              <a:gd name="connsiteY2184" fmla="*/ 853339 h 2380521"/>
              <a:gd name="connsiteX2185" fmla="*/ 4011635 w 8023328"/>
              <a:gd name="connsiteY2185" fmla="*/ 853339 h 2380521"/>
              <a:gd name="connsiteX2186" fmla="*/ 4026423 w 8023328"/>
              <a:gd name="connsiteY2186" fmla="*/ 867195 h 2380521"/>
              <a:gd name="connsiteX2187" fmla="*/ 4011635 w 8023328"/>
              <a:gd name="connsiteY2187" fmla="*/ 879593 h 2380521"/>
              <a:gd name="connsiteX2188" fmla="*/ 3996847 w 8023328"/>
              <a:gd name="connsiteY2188" fmla="*/ 867195 h 2380521"/>
              <a:gd name="connsiteX2189" fmla="*/ 4011635 w 8023328"/>
              <a:gd name="connsiteY2189" fmla="*/ 853339 h 2380521"/>
              <a:gd name="connsiteX2190" fmla="*/ 3939871 w 8023328"/>
              <a:gd name="connsiteY2190" fmla="*/ 853339 h 2380521"/>
              <a:gd name="connsiteX2191" fmla="*/ 3952268 w 8023328"/>
              <a:gd name="connsiteY2191" fmla="*/ 867195 h 2380521"/>
              <a:gd name="connsiteX2192" fmla="*/ 3939871 w 8023328"/>
              <a:gd name="connsiteY2192" fmla="*/ 879593 h 2380521"/>
              <a:gd name="connsiteX2193" fmla="*/ 3926015 w 8023328"/>
              <a:gd name="connsiteY2193" fmla="*/ 867195 h 2380521"/>
              <a:gd name="connsiteX2194" fmla="*/ 3939871 w 8023328"/>
              <a:gd name="connsiteY2194" fmla="*/ 853339 h 2380521"/>
              <a:gd name="connsiteX2195" fmla="*/ 3869042 w 8023328"/>
              <a:gd name="connsiteY2195" fmla="*/ 853339 h 2380521"/>
              <a:gd name="connsiteX2196" fmla="*/ 3881439 w 8023328"/>
              <a:gd name="connsiteY2196" fmla="*/ 867195 h 2380521"/>
              <a:gd name="connsiteX2197" fmla="*/ 3869042 w 8023328"/>
              <a:gd name="connsiteY2197" fmla="*/ 879593 h 2380521"/>
              <a:gd name="connsiteX2198" fmla="*/ 3855186 w 8023328"/>
              <a:gd name="connsiteY2198" fmla="*/ 867195 h 2380521"/>
              <a:gd name="connsiteX2199" fmla="*/ 3869042 w 8023328"/>
              <a:gd name="connsiteY2199" fmla="*/ 853339 h 2380521"/>
              <a:gd name="connsiteX2200" fmla="*/ 3796752 w 8023328"/>
              <a:gd name="connsiteY2200" fmla="*/ 853339 h 2380521"/>
              <a:gd name="connsiteX2201" fmla="*/ 3810608 w 8023328"/>
              <a:gd name="connsiteY2201" fmla="*/ 867195 h 2380521"/>
              <a:gd name="connsiteX2202" fmla="*/ 3796752 w 8023328"/>
              <a:gd name="connsiteY2202" fmla="*/ 879593 h 2380521"/>
              <a:gd name="connsiteX2203" fmla="*/ 3784355 w 8023328"/>
              <a:gd name="connsiteY2203" fmla="*/ 867195 h 2380521"/>
              <a:gd name="connsiteX2204" fmla="*/ 3796752 w 8023328"/>
              <a:gd name="connsiteY2204" fmla="*/ 853339 h 2380521"/>
              <a:gd name="connsiteX2205" fmla="*/ 3725922 w 8023328"/>
              <a:gd name="connsiteY2205" fmla="*/ 853339 h 2380521"/>
              <a:gd name="connsiteX2206" fmla="*/ 3739778 w 8023328"/>
              <a:gd name="connsiteY2206" fmla="*/ 867195 h 2380521"/>
              <a:gd name="connsiteX2207" fmla="*/ 3725922 w 8023328"/>
              <a:gd name="connsiteY2207" fmla="*/ 879593 h 2380521"/>
              <a:gd name="connsiteX2208" fmla="*/ 3713525 w 8023328"/>
              <a:gd name="connsiteY2208" fmla="*/ 867195 h 2380521"/>
              <a:gd name="connsiteX2209" fmla="*/ 3725922 w 8023328"/>
              <a:gd name="connsiteY2209" fmla="*/ 853339 h 2380521"/>
              <a:gd name="connsiteX2210" fmla="*/ 3655091 w 8023328"/>
              <a:gd name="connsiteY2210" fmla="*/ 853339 h 2380521"/>
              <a:gd name="connsiteX2211" fmla="*/ 3668947 w 8023328"/>
              <a:gd name="connsiteY2211" fmla="*/ 867195 h 2380521"/>
              <a:gd name="connsiteX2212" fmla="*/ 3655091 w 8023328"/>
              <a:gd name="connsiteY2212" fmla="*/ 879593 h 2380521"/>
              <a:gd name="connsiteX2213" fmla="*/ 3642694 w 8023328"/>
              <a:gd name="connsiteY2213" fmla="*/ 867195 h 2380521"/>
              <a:gd name="connsiteX2214" fmla="*/ 3655091 w 8023328"/>
              <a:gd name="connsiteY2214" fmla="*/ 853339 h 2380521"/>
              <a:gd name="connsiteX2215" fmla="*/ 3583280 w 8023328"/>
              <a:gd name="connsiteY2215" fmla="*/ 853339 h 2380521"/>
              <a:gd name="connsiteX2216" fmla="*/ 3598069 w 8023328"/>
              <a:gd name="connsiteY2216" fmla="*/ 867195 h 2380521"/>
              <a:gd name="connsiteX2217" fmla="*/ 3583280 w 8023328"/>
              <a:gd name="connsiteY2217" fmla="*/ 879593 h 2380521"/>
              <a:gd name="connsiteX2218" fmla="*/ 3568491 w 8023328"/>
              <a:gd name="connsiteY2218" fmla="*/ 867195 h 2380521"/>
              <a:gd name="connsiteX2219" fmla="*/ 3583280 w 8023328"/>
              <a:gd name="connsiteY2219" fmla="*/ 853339 h 2380521"/>
              <a:gd name="connsiteX2220" fmla="*/ 3512449 w 8023328"/>
              <a:gd name="connsiteY2220" fmla="*/ 853339 h 2380521"/>
              <a:gd name="connsiteX2221" fmla="*/ 3527237 w 8023328"/>
              <a:gd name="connsiteY2221" fmla="*/ 867195 h 2380521"/>
              <a:gd name="connsiteX2222" fmla="*/ 3512449 w 8023328"/>
              <a:gd name="connsiteY2222" fmla="*/ 879593 h 2380521"/>
              <a:gd name="connsiteX2223" fmla="*/ 3497661 w 8023328"/>
              <a:gd name="connsiteY2223" fmla="*/ 867195 h 2380521"/>
              <a:gd name="connsiteX2224" fmla="*/ 3512449 w 8023328"/>
              <a:gd name="connsiteY2224" fmla="*/ 853339 h 2380521"/>
              <a:gd name="connsiteX2225" fmla="*/ 3441619 w 8023328"/>
              <a:gd name="connsiteY2225" fmla="*/ 853339 h 2380521"/>
              <a:gd name="connsiteX2226" fmla="*/ 3456408 w 8023328"/>
              <a:gd name="connsiteY2226" fmla="*/ 867195 h 2380521"/>
              <a:gd name="connsiteX2227" fmla="*/ 3441619 w 8023328"/>
              <a:gd name="connsiteY2227" fmla="*/ 879593 h 2380521"/>
              <a:gd name="connsiteX2228" fmla="*/ 3426830 w 8023328"/>
              <a:gd name="connsiteY2228" fmla="*/ 867195 h 2380521"/>
              <a:gd name="connsiteX2229" fmla="*/ 3441619 w 8023328"/>
              <a:gd name="connsiteY2229" fmla="*/ 853339 h 2380521"/>
              <a:gd name="connsiteX2230" fmla="*/ 3369857 w 8023328"/>
              <a:gd name="connsiteY2230" fmla="*/ 853339 h 2380521"/>
              <a:gd name="connsiteX2231" fmla="*/ 3382254 w 8023328"/>
              <a:gd name="connsiteY2231" fmla="*/ 867195 h 2380521"/>
              <a:gd name="connsiteX2232" fmla="*/ 3369857 w 8023328"/>
              <a:gd name="connsiteY2232" fmla="*/ 879593 h 2380521"/>
              <a:gd name="connsiteX2233" fmla="*/ 3356001 w 8023328"/>
              <a:gd name="connsiteY2233" fmla="*/ 867195 h 2380521"/>
              <a:gd name="connsiteX2234" fmla="*/ 3369857 w 8023328"/>
              <a:gd name="connsiteY2234" fmla="*/ 853339 h 2380521"/>
              <a:gd name="connsiteX2235" fmla="*/ 1013589 w 8023328"/>
              <a:gd name="connsiteY2235" fmla="*/ 853339 h 2380521"/>
              <a:gd name="connsiteX2236" fmla="*/ 1028011 w 8023328"/>
              <a:gd name="connsiteY2236" fmla="*/ 868127 h 2380521"/>
              <a:gd name="connsiteX2237" fmla="*/ 1013589 w 8023328"/>
              <a:gd name="connsiteY2237" fmla="*/ 882916 h 2380521"/>
              <a:gd name="connsiteX2238" fmla="*/ 998413 w 8023328"/>
              <a:gd name="connsiteY2238" fmla="*/ 868127 h 2380521"/>
              <a:gd name="connsiteX2239" fmla="*/ 1013589 w 8023328"/>
              <a:gd name="connsiteY2239" fmla="*/ 853339 h 2380521"/>
              <a:gd name="connsiteX2240" fmla="*/ 368059 w 8023328"/>
              <a:gd name="connsiteY2240" fmla="*/ 785881 h 2380521"/>
              <a:gd name="connsiteX2241" fmla="*/ 380456 w 8023328"/>
              <a:gd name="connsiteY2241" fmla="*/ 797549 h 2380521"/>
              <a:gd name="connsiteX2242" fmla="*/ 368059 w 8023328"/>
              <a:gd name="connsiteY2242" fmla="*/ 812135 h 2380521"/>
              <a:gd name="connsiteX2243" fmla="*/ 354203 w 8023328"/>
              <a:gd name="connsiteY2243" fmla="*/ 797549 h 2380521"/>
              <a:gd name="connsiteX2244" fmla="*/ 368059 w 8023328"/>
              <a:gd name="connsiteY2244" fmla="*/ 785881 h 2380521"/>
              <a:gd name="connsiteX2245" fmla="*/ 297226 w 8023328"/>
              <a:gd name="connsiteY2245" fmla="*/ 785881 h 2380521"/>
              <a:gd name="connsiteX2246" fmla="*/ 309624 w 8023328"/>
              <a:gd name="connsiteY2246" fmla="*/ 797549 h 2380521"/>
              <a:gd name="connsiteX2247" fmla="*/ 297226 w 8023328"/>
              <a:gd name="connsiteY2247" fmla="*/ 812135 h 2380521"/>
              <a:gd name="connsiteX2248" fmla="*/ 283371 w 8023328"/>
              <a:gd name="connsiteY2248" fmla="*/ 797549 h 2380521"/>
              <a:gd name="connsiteX2249" fmla="*/ 297226 w 8023328"/>
              <a:gd name="connsiteY2249" fmla="*/ 785881 h 2380521"/>
              <a:gd name="connsiteX2250" fmla="*/ 226398 w 8023328"/>
              <a:gd name="connsiteY2250" fmla="*/ 785881 h 2380521"/>
              <a:gd name="connsiteX2251" fmla="*/ 238797 w 8023328"/>
              <a:gd name="connsiteY2251" fmla="*/ 797549 h 2380521"/>
              <a:gd name="connsiteX2252" fmla="*/ 226398 w 8023328"/>
              <a:gd name="connsiteY2252" fmla="*/ 812135 h 2380521"/>
              <a:gd name="connsiteX2253" fmla="*/ 212542 w 8023328"/>
              <a:gd name="connsiteY2253" fmla="*/ 797549 h 2380521"/>
              <a:gd name="connsiteX2254" fmla="*/ 226398 w 8023328"/>
              <a:gd name="connsiteY2254" fmla="*/ 785881 h 2380521"/>
              <a:gd name="connsiteX2255" fmla="*/ 154101 w 8023328"/>
              <a:gd name="connsiteY2255" fmla="*/ 785881 h 2380521"/>
              <a:gd name="connsiteX2256" fmla="*/ 167957 w 8023328"/>
              <a:gd name="connsiteY2256" fmla="*/ 797549 h 2380521"/>
              <a:gd name="connsiteX2257" fmla="*/ 154101 w 8023328"/>
              <a:gd name="connsiteY2257" fmla="*/ 812135 h 2380521"/>
              <a:gd name="connsiteX2258" fmla="*/ 141704 w 8023328"/>
              <a:gd name="connsiteY2258" fmla="*/ 797549 h 2380521"/>
              <a:gd name="connsiteX2259" fmla="*/ 154101 w 8023328"/>
              <a:gd name="connsiteY2259" fmla="*/ 785881 h 2380521"/>
              <a:gd name="connsiteX2260" fmla="*/ 83272 w 8023328"/>
              <a:gd name="connsiteY2260" fmla="*/ 785881 h 2380521"/>
              <a:gd name="connsiteX2261" fmla="*/ 97128 w 8023328"/>
              <a:gd name="connsiteY2261" fmla="*/ 797549 h 2380521"/>
              <a:gd name="connsiteX2262" fmla="*/ 83272 w 8023328"/>
              <a:gd name="connsiteY2262" fmla="*/ 812135 h 2380521"/>
              <a:gd name="connsiteX2263" fmla="*/ 70874 w 8023328"/>
              <a:gd name="connsiteY2263" fmla="*/ 797549 h 2380521"/>
              <a:gd name="connsiteX2264" fmla="*/ 83272 w 8023328"/>
              <a:gd name="connsiteY2264" fmla="*/ 785881 h 2380521"/>
              <a:gd name="connsiteX2265" fmla="*/ 12036 w 8023328"/>
              <a:gd name="connsiteY2265" fmla="*/ 785881 h 2380521"/>
              <a:gd name="connsiteX2266" fmla="*/ 26277 w 8023328"/>
              <a:gd name="connsiteY2266" fmla="*/ 797549 h 2380521"/>
              <a:gd name="connsiteX2267" fmla="*/ 12036 w 8023328"/>
              <a:gd name="connsiteY2267" fmla="*/ 812135 h 2380521"/>
              <a:gd name="connsiteX2268" fmla="*/ 44 w 8023328"/>
              <a:gd name="connsiteY2268" fmla="*/ 797549 h 2380521"/>
              <a:gd name="connsiteX2269" fmla="*/ 12036 w 8023328"/>
              <a:gd name="connsiteY2269" fmla="*/ 785881 h 2380521"/>
              <a:gd name="connsiteX2270" fmla="*/ 4726684 w 8023328"/>
              <a:gd name="connsiteY2270" fmla="*/ 782507 h 2380521"/>
              <a:gd name="connsiteX2271" fmla="*/ 4741472 w 8023328"/>
              <a:gd name="connsiteY2271" fmla="*/ 794904 h 2380521"/>
              <a:gd name="connsiteX2272" fmla="*/ 4726684 w 8023328"/>
              <a:gd name="connsiteY2272" fmla="*/ 808761 h 2380521"/>
              <a:gd name="connsiteX2273" fmla="*/ 4711896 w 8023328"/>
              <a:gd name="connsiteY2273" fmla="*/ 794904 h 2380521"/>
              <a:gd name="connsiteX2274" fmla="*/ 4726684 w 8023328"/>
              <a:gd name="connsiteY2274" fmla="*/ 782507 h 2380521"/>
              <a:gd name="connsiteX2275" fmla="*/ 4655853 w 8023328"/>
              <a:gd name="connsiteY2275" fmla="*/ 782507 h 2380521"/>
              <a:gd name="connsiteX2276" fmla="*/ 4670642 w 8023328"/>
              <a:gd name="connsiteY2276" fmla="*/ 794904 h 2380521"/>
              <a:gd name="connsiteX2277" fmla="*/ 4655853 w 8023328"/>
              <a:gd name="connsiteY2277" fmla="*/ 808761 h 2380521"/>
              <a:gd name="connsiteX2278" fmla="*/ 4641064 w 8023328"/>
              <a:gd name="connsiteY2278" fmla="*/ 794904 h 2380521"/>
              <a:gd name="connsiteX2279" fmla="*/ 4655853 w 8023328"/>
              <a:gd name="connsiteY2279" fmla="*/ 782507 h 2380521"/>
              <a:gd name="connsiteX2280" fmla="*/ 4584091 w 8023328"/>
              <a:gd name="connsiteY2280" fmla="*/ 782507 h 2380521"/>
              <a:gd name="connsiteX2281" fmla="*/ 4596488 w 8023328"/>
              <a:gd name="connsiteY2281" fmla="*/ 794904 h 2380521"/>
              <a:gd name="connsiteX2282" fmla="*/ 4584091 w 8023328"/>
              <a:gd name="connsiteY2282" fmla="*/ 808761 h 2380521"/>
              <a:gd name="connsiteX2283" fmla="*/ 4570235 w 8023328"/>
              <a:gd name="connsiteY2283" fmla="*/ 794904 h 2380521"/>
              <a:gd name="connsiteX2284" fmla="*/ 4584091 w 8023328"/>
              <a:gd name="connsiteY2284" fmla="*/ 782507 h 2380521"/>
              <a:gd name="connsiteX2285" fmla="*/ 4513260 w 8023328"/>
              <a:gd name="connsiteY2285" fmla="*/ 782507 h 2380521"/>
              <a:gd name="connsiteX2286" fmla="*/ 4525657 w 8023328"/>
              <a:gd name="connsiteY2286" fmla="*/ 794904 h 2380521"/>
              <a:gd name="connsiteX2287" fmla="*/ 4513260 w 8023328"/>
              <a:gd name="connsiteY2287" fmla="*/ 808761 h 2380521"/>
              <a:gd name="connsiteX2288" fmla="*/ 4499404 w 8023328"/>
              <a:gd name="connsiteY2288" fmla="*/ 794904 h 2380521"/>
              <a:gd name="connsiteX2289" fmla="*/ 4513260 w 8023328"/>
              <a:gd name="connsiteY2289" fmla="*/ 782507 h 2380521"/>
              <a:gd name="connsiteX2290" fmla="*/ 4439056 w 8023328"/>
              <a:gd name="connsiteY2290" fmla="*/ 782507 h 2380521"/>
              <a:gd name="connsiteX2291" fmla="*/ 4451453 w 8023328"/>
              <a:gd name="connsiteY2291" fmla="*/ 794904 h 2380521"/>
              <a:gd name="connsiteX2292" fmla="*/ 4439056 w 8023328"/>
              <a:gd name="connsiteY2292" fmla="*/ 808761 h 2380521"/>
              <a:gd name="connsiteX2293" fmla="*/ 4425200 w 8023328"/>
              <a:gd name="connsiteY2293" fmla="*/ 794904 h 2380521"/>
              <a:gd name="connsiteX2294" fmla="*/ 4439056 w 8023328"/>
              <a:gd name="connsiteY2294" fmla="*/ 782507 h 2380521"/>
              <a:gd name="connsiteX2295" fmla="*/ 4366768 w 8023328"/>
              <a:gd name="connsiteY2295" fmla="*/ 782507 h 2380521"/>
              <a:gd name="connsiteX2296" fmla="*/ 4380624 w 8023328"/>
              <a:gd name="connsiteY2296" fmla="*/ 794904 h 2380521"/>
              <a:gd name="connsiteX2297" fmla="*/ 4366768 w 8023328"/>
              <a:gd name="connsiteY2297" fmla="*/ 808761 h 2380521"/>
              <a:gd name="connsiteX2298" fmla="*/ 4354371 w 8023328"/>
              <a:gd name="connsiteY2298" fmla="*/ 794904 h 2380521"/>
              <a:gd name="connsiteX2299" fmla="*/ 4366768 w 8023328"/>
              <a:gd name="connsiteY2299" fmla="*/ 782507 h 2380521"/>
              <a:gd name="connsiteX2300" fmla="*/ 4295937 w 8023328"/>
              <a:gd name="connsiteY2300" fmla="*/ 782507 h 2380521"/>
              <a:gd name="connsiteX2301" fmla="*/ 4309793 w 8023328"/>
              <a:gd name="connsiteY2301" fmla="*/ 794904 h 2380521"/>
              <a:gd name="connsiteX2302" fmla="*/ 4295937 w 8023328"/>
              <a:gd name="connsiteY2302" fmla="*/ 808761 h 2380521"/>
              <a:gd name="connsiteX2303" fmla="*/ 4283540 w 8023328"/>
              <a:gd name="connsiteY2303" fmla="*/ 794904 h 2380521"/>
              <a:gd name="connsiteX2304" fmla="*/ 4295937 w 8023328"/>
              <a:gd name="connsiteY2304" fmla="*/ 782507 h 2380521"/>
              <a:gd name="connsiteX2305" fmla="*/ 4225107 w 8023328"/>
              <a:gd name="connsiteY2305" fmla="*/ 782507 h 2380521"/>
              <a:gd name="connsiteX2306" fmla="*/ 4238963 w 8023328"/>
              <a:gd name="connsiteY2306" fmla="*/ 794904 h 2380521"/>
              <a:gd name="connsiteX2307" fmla="*/ 4225107 w 8023328"/>
              <a:gd name="connsiteY2307" fmla="*/ 808761 h 2380521"/>
              <a:gd name="connsiteX2308" fmla="*/ 4212710 w 8023328"/>
              <a:gd name="connsiteY2308" fmla="*/ 794904 h 2380521"/>
              <a:gd name="connsiteX2309" fmla="*/ 4225107 w 8023328"/>
              <a:gd name="connsiteY2309" fmla="*/ 782507 h 2380521"/>
              <a:gd name="connsiteX2310" fmla="*/ 4153295 w 8023328"/>
              <a:gd name="connsiteY2310" fmla="*/ 782507 h 2380521"/>
              <a:gd name="connsiteX2311" fmla="*/ 4168083 w 8023328"/>
              <a:gd name="connsiteY2311" fmla="*/ 794904 h 2380521"/>
              <a:gd name="connsiteX2312" fmla="*/ 4153295 w 8023328"/>
              <a:gd name="connsiteY2312" fmla="*/ 808761 h 2380521"/>
              <a:gd name="connsiteX2313" fmla="*/ 4138507 w 8023328"/>
              <a:gd name="connsiteY2313" fmla="*/ 794904 h 2380521"/>
              <a:gd name="connsiteX2314" fmla="*/ 4153295 w 8023328"/>
              <a:gd name="connsiteY2314" fmla="*/ 782507 h 2380521"/>
              <a:gd name="connsiteX2315" fmla="*/ 4082465 w 8023328"/>
              <a:gd name="connsiteY2315" fmla="*/ 782507 h 2380521"/>
              <a:gd name="connsiteX2316" fmla="*/ 4097254 w 8023328"/>
              <a:gd name="connsiteY2316" fmla="*/ 794904 h 2380521"/>
              <a:gd name="connsiteX2317" fmla="*/ 4082465 w 8023328"/>
              <a:gd name="connsiteY2317" fmla="*/ 808761 h 2380521"/>
              <a:gd name="connsiteX2318" fmla="*/ 4067676 w 8023328"/>
              <a:gd name="connsiteY2318" fmla="*/ 794904 h 2380521"/>
              <a:gd name="connsiteX2319" fmla="*/ 4082465 w 8023328"/>
              <a:gd name="connsiteY2319" fmla="*/ 782507 h 2380521"/>
              <a:gd name="connsiteX2320" fmla="*/ 4010703 w 8023328"/>
              <a:gd name="connsiteY2320" fmla="*/ 782507 h 2380521"/>
              <a:gd name="connsiteX2321" fmla="*/ 4023100 w 8023328"/>
              <a:gd name="connsiteY2321" fmla="*/ 794904 h 2380521"/>
              <a:gd name="connsiteX2322" fmla="*/ 4010703 w 8023328"/>
              <a:gd name="connsiteY2322" fmla="*/ 808761 h 2380521"/>
              <a:gd name="connsiteX2323" fmla="*/ 3996847 w 8023328"/>
              <a:gd name="connsiteY2323" fmla="*/ 794904 h 2380521"/>
              <a:gd name="connsiteX2324" fmla="*/ 4010703 w 8023328"/>
              <a:gd name="connsiteY2324" fmla="*/ 782507 h 2380521"/>
              <a:gd name="connsiteX2325" fmla="*/ 3939871 w 8023328"/>
              <a:gd name="connsiteY2325" fmla="*/ 782507 h 2380521"/>
              <a:gd name="connsiteX2326" fmla="*/ 3952268 w 8023328"/>
              <a:gd name="connsiteY2326" fmla="*/ 794904 h 2380521"/>
              <a:gd name="connsiteX2327" fmla="*/ 3939871 w 8023328"/>
              <a:gd name="connsiteY2327" fmla="*/ 808761 h 2380521"/>
              <a:gd name="connsiteX2328" fmla="*/ 3926015 w 8023328"/>
              <a:gd name="connsiteY2328" fmla="*/ 794904 h 2380521"/>
              <a:gd name="connsiteX2329" fmla="*/ 3939871 w 8023328"/>
              <a:gd name="connsiteY2329" fmla="*/ 782507 h 2380521"/>
              <a:gd name="connsiteX2330" fmla="*/ 3869042 w 8023328"/>
              <a:gd name="connsiteY2330" fmla="*/ 782507 h 2380521"/>
              <a:gd name="connsiteX2331" fmla="*/ 3881439 w 8023328"/>
              <a:gd name="connsiteY2331" fmla="*/ 794904 h 2380521"/>
              <a:gd name="connsiteX2332" fmla="*/ 3869042 w 8023328"/>
              <a:gd name="connsiteY2332" fmla="*/ 808761 h 2380521"/>
              <a:gd name="connsiteX2333" fmla="*/ 3855186 w 8023328"/>
              <a:gd name="connsiteY2333" fmla="*/ 794904 h 2380521"/>
              <a:gd name="connsiteX2334" fmla="*/ 3869042 w 8023328"/>
              <a:gd name="connsiteY2334" fmla="*/ 782507 h 2380521"/>
              <a:gd name="connsiteX2335" fmla="*/ 3796752 w 8023328"/>
              <a:gd name="connsiteY2335" fmla="*/ 782507 h 2380521"/>
              <a:gd name="connsiteX2336" fmla="*/ 3810608 w 8023328"/>
              <a:gd name="connsiteY2336" fmla="*/ 796363 h 2380521"/>
              <a:gd name="connsiteX2337" fmla="*/ 3796752 w 8023328"/>
              <a:gd name="connsiteY2337" fmla="*/ 808761 h 2380521"/>
              <a:gd name="connsiteX2338" fmla="*/ 3784355 w 8023328"/>
              <a:gd name="connsiteY2338" fmla="*/ 796363 h 2380521"/>
              <a:gd name="connsiteX2339" fmla="*/ 3796752 w 8023328"/>
              <a:gd name="connsiteY2339" fmla="*/ 782507 h 2380521"/>
              <a:gd name="connsiteX2340" fmla="*/ 3725922 w 8023328"/>
              <a:gd name="connsiteY2340" fmla="*/ 782507 h 2380521"/>
              <a:gd name="connsiteX2341" fmla="*/ 3739778 w 8023328"/>
              <a:gd name="connsiteY2341" fmla="*/ 796363 h 2380521"/>
              <a:gd name="connsiteX2342" fmla="*/ 3725922 w 8023328"/>
              <a:gd name="connsiteY2342" fmla="*/ 808761 h 2380521"/>
              <a:gd name="connsiteX2343" fmla="*/ 3713525 w 8023328"/>
              <a:gd name="connsiteY2343" fmla="*/ 796363 h 2380521"/>
              <a:gd name="connsiteX2344" fmla="*/ 3725922 w 8023328"/>
              <a:gd name="connsiteY2344" fmla="*/ 782507 h 2380521"/>
              <a:gd name="connsiteX2345" fmla="*/ 3655091 w 8023328"/>
              <a:gd name="connsiteY2345" fmla="*/ 782507 h 2380521"/>
              <a:gd name="connsiteX2346" fmla="*/ 3668947 w 8023328"/>
              <a:gd name="connsiteY2346" fmla="*/ 796363 h 2380521"/>
              <a:gd name="connsiteX2347" fmla="*/ 3655091 w 8023328"/>
              <a:gd name="connsiteY2347" fmla="*/ 808761 h 2380521"/>
              <a:gd name="connsiteX2348" fmla="*/ 3642694 w 8023328"/>
              <a:gd name="connsiteY2348" fmla="*/ 796363 h 2380521"/>
              <a:gd name="connsiteX2349" fmla="*/ 3655091 w 8023328"/>
              <a:gd name="connsiteY2349" fmla="*/ 782507 h 2380521"/>
              <a:gd name="connsiteX2350" fmla="*/ 3583280 w 8023328"/>
              <a:gd name="connsiteY2350" fmla="*/ 782507 h 2380521"/>
              <a:gd name="connsiteX2351" fmla="*/ 3598069 w 8023328"/>
              <a:gd name="connsiteY2351" fmla="*/ 796363 h 2380521"/>
              <a:gd name="connsiteX2352" fmla="*/ 3583280 w 8023328"/>
              <a:gd name="connsiteY2352" fmla="*/ 808761 h 2380521"/>
              <a:gd name="connsiteX2353" fmla="*/ 3568491 w 8023328"/>
              <a:gd name="connsiteY2353" fmla="*/ 796363 h 2380521"/>
              <a:gd name="connsiteX2354" fmla="*/ 3583280 w 8023328"/>
              <a:gd name="connsiteY2354" fmla="*/ 782507 h 2380521"/>
              <a:gd name="connsiteX2355" fmla="*/ 3512449 w 8023328"/>
              <a:gd name="connsiteY2355" fmla="*/ 782507 h 2380521"/>
              <a:gd name="connsiteX2356" fmla="*/ 3527237 w 8023328"/>
              <a:gd name="connsiteY2356" fmla="*/ 796363 h 2380521"/>
              <a:gd name="connsiteX2357" fmla="*/ 3512449 w 8023328"/>
              <a:gd name="connsiteY2357" fmla="*/ 808761 h 2380521"/>
              <a:gd name="connsiteX2358" fmla="*/ 3497661 w 8023328"/>
              <a:gd name="connsiteY2358" fmla="*/ 796363 h 2380521"/>
              <a:gd name="connsiteX2359" fmla="*/ 3512449 w 8023328"/>
              <a:gd name="connsiteY2359" fmla="*/ 782507 h 2380521"/>
              <a:gd name="connsiteX2360" fmla="*/ 3441619 w 8023328"/>
              <a:gd name="connsiteY2360" fmla="*/ 782507 h 2380521"/>
              <a:gd name="connsiteX2361" fmla="*/ 3456408 w 8023328"/>
              <a:gd name="connsiteY2361" fmla="*/ 796363 h 2380521"/>
              <a:gd name="connsiteX2362" fmla="*/ 3441619 w 8023328"/>
              <a:gd name="connsiteY2362" fmla="*/ 808761 h 2380521"/>
              <a:gd name="connsiteX2363" fmla="*/ 3426830 w 8023328"/>
              <a:gd name="connsiteY2363" fmla="*/ 796363 h 2380521"/>
              <a:gd name="connsiteX2364" fmla="*/ 3441619 w 8023328"/>
              <a:gd name="connsiteY2364" fmla="*/ 782507 h 2380521"/>
              <a:gd name="connsiteX2365" fmla="*/ 3369857 w 8023328"/>
              <a:gd name="connsiteY2365" fmla="*/ 782507 h 2380521"/>
              <a:gd name="connsiteX2366" fmla="*/ 3382254 w 8023328"/>
              <a:gd name="connsiteY2366" fmla="*/ 796363 h 2380521"/>
              <a:gd name="connsiteX2367" fmla="*/ 3369857 w 8023328"/>
              <a:gd name="connsiteY2367" fmla="*/ 808761 h 2380521"/>
              <a:gd name="connsiteX2368" fmla="*/ 3356001 w 8023328"/>
              <a:gd name="connsiteY2368" fmla="*/ 796363 h 2380521"/>
              <a:gd name="connsiteX2369" fmla="*/ 3369857 w 8023328"/>
              <a:gd name="connsiteY2369" fmla="*/ 782507 h 2380521"/>
              <a:gd name="connsiteX2370" fmla="*/ 3299083 w 8023328"/>
              <a:gd name="connsiteY2370" fmla="*/ 782507 h 2380521"/>
              <a:gd name="connsiteX2371" fmla="*/ 3311480 w 8023328"/>
              <a:gd name="connsiteY2371" fmla="*/ 796363 h 2380521"/>
              <a:gd name="connsiteX2372" fmla="*/ 3299083 w 8023328"/>
              <a:gd name="connsiteY2372" fmla="*/ 808761 h 2380521"/>
              <a:gd name="connsiteX2373" fmla="*/ 3285229 w 8023328"/>
              <a:gd name="connsiteY2373" fmla="*/ 796363 h 2380521"/>
              <a:gd name="connsiteX2374" fmla="*/ 3299083 w 8023328"/>
              <a:gd name="connsiteY2374" fmla="*/ 782507 h 2380521"/>
              <a:gd name="connsiteX2375" fmla="*/ 3228250 w 8023328"/>
              <a:gd name="connsiteY2375" fmla="*/ 782507 h 2380521"/>
              <a:gd name="connsiteX2376" fmla="*/ 3240649 w 8023328"/>
              <a:gd name="connsiteY2376" fmla="*/ 796363 h 2380521"/>
              <a:gd name="connsiteX2377" fmla="*/ 3228250 w 8023328"/>
              <a:gd name="connsiteY2377" fmla="*/ 808761 h 2380521"/>
              <a:gd name="connsiteX2378" fmla="*/ 3214395 w 8023328"/>
              <a:gd name="connsiteY2378" fmla="*/ 796363 h 2380521"/>
              <a:gd name="connsiteX2379" fmla="*/ 3228250 w 8023328"/>
              <a:gd name="connsiteY2379" fmla="*/ 782507 h 2380521"/>
              <a:gd name="connsiteX2380" fmla="*/ 3152591 w 8023328"/>
              <a:gd name="connsiteY2380" fmla="*/ 782507 h 2380521"/>
              <a:gd name="connsiteX2381" fmla="*/ 3166447 w 8023328"/>
              <a:gd name="connsiteY2381" fmla="*/ 796363 h 2380521"/>
              <a:gd name="connsiteX2382" fmla="*/ 3152591 w 8023328"/>
              <a:gd name="connsiteY2382" fmla="*/ 808761 h 2380521"/>
              <a:gd name="connsiteX2383" fmla="*/ 3140193 w 8023328"/>
              <a:gd name="connsiteY2383" fmla="*/ 796363 h 2380521"/>
              <a:gd name="connsiteX2384" fmla="*/ 3152591 w 8023328"/>
              <a:gd name="connsiteY2384" fmla="*/ 782507 h 2380521"/>
              <a:gd name="connsiteX2385" fmla="*/ 1226672 w 8023328"/>
              <a:gd name="connsiteY2385" fmla="*/ 782507 h 2380521"/>
              <a:gd name="connsiteX2386" fmla="*/ 1240529 w 8023328"/>
              <a:gd name="connsiteY2386" fmla="*/ 796926 h 2380521"/>
              <a:gd name="connsiteX2387" fmla="*/ 1226672 w 8023328"/>
              <a:gd name="connsiteY2387" fmla="*/ 812105 h 2380521"/>
              <a:gd name="connsiteX2388" fmla="*/ 1214283 w 8023328"/>
              <a:gd name="connsiteY2388" fmla="*/ 796926 h 2380521"/>
              <a:gd name="connsiteX2389" fmla="*/ 1226672 w 8023328"/>
              <a:gd name="connsiteY2389" fmla="*/ 782507 h 2380521"/>
              <a:gd name="connsiteX2390" fmla="*/ 1154869 w 8023328"/>
              <a:gd name="connsiteY2390" fmla="*/ 782507 h 2380521"/>
              <a:gd name="connsiteX2391" fmla="*/ 1169658 w 8023328"/>
              <a:gd name="connsiteY2391" fmla="*/ 796926 h 2380521"/>
              <a:gd name="connsiteX2392" fmla="*/ 1154869 w 8023328"/>
              <a:gd name="connsiteY2392" fmla="*/ 812105 h 2380521"/>
              <a:gd name="connsiteX2393" fmla="*/ 1140080 w 8023328"/>
              <a:gd name="connsiteY2393" fmla="*/ 796926 h 2380521"/>
              <a:gd name="connsiteX2394" fmla="*/ 1154869 w 8023328"/>
              <a:gd name="connsiteY2394" fmla="*/ 782507 h 2380521"/>
              <a:gd name="connsiteX2395" fmla="*/ 1084040 w 8023328"/>
              <a:gd name="connsiteY2395" fmla="*/ 782507 h 2380521"/>
              <a:gd name="connsiteX2396" fmla="*/ 1098826 w 8023328"/>
              <a:gd name="connsiteY2396" fmla="*/ 796926 h 2380521"/>
              <a:gd name="connsiteX2397" fmla="*/ 1084040 w 8023328"/>
              <a:gd name="connsiteY2397" fmla="*/ 812105 h 2380521"/>
              <a:gd name="connsiteX2398" fmla="*/ 1069250 w 8023328"/>
              <a:gd name="connsiteY2398" fmla="*/ 796926 h 2380521"/>
              <a:gd name="connsiteX2399" fmla="*/ 1084040 w 8023328"/>
              <a:gd name="connsiteY2399" fmla="*/ 782507 h 2380521"/>
              <a:gd name="connsiteX2400" fmla="*/ 1013594 w 8023328"/>
              <a:gd name="connsiteY2400" fmla="*/ 782507 h 2380521"/>
              <a:gd name="connsiteX2401" fmla="*/ 1028015 w 8023328"/>
              <a:gd name="connsiteY2401" fmla="*/ 796926 h 2380521"/>
              <a:gd name="connsiteX2402" fmla="*/ 1013594 w 8023328"/>
              <a:gd name="connsiteY2402" fmla="*/ 812105 h 2380521"/>
              <a:gd name="connsiteX2403" fmla="*/ 998417 w 8023328"/>
              <a:gd name="connsiteY2403" fmla="*/ 796926 h 2380521"/>
              <a:gd name="connsiteX2404" fmla="*/ 1013594 w 8023328"/>
              <a:gd name="connsiteY2404" fmla="*/ 782507 h 2380521"/>
              <a:gd name="connsiteX2405" fmla="*/ 941447 w 8023328"/>
              <a:gd name="connsiteY2405" fmla="*/ 782507 h 2380521"/>
              <a:gd name="connsiteX2406" fmla="*/ 953844 w 8023328"/>
              <a:gd name="connsiteY2406" fmla="*/ 796926 h 2380521"/>
              <a:gd name="connsiteX2407" fmla="*/ 941447 w 8023328"/>
              <a:gd name="connsiteY2407" fmla="*/ 812105 h 2380521"/>
              <a:gd name="connsiteX2408" fmla="*/ 927591 w 8023328"/>
              <a:gd name="connsiteY2408" fmla="*/ 796926 h 2380521"/>
              <a:gd name="connsiteX2409" fmla="*/ 941447 w 8023328"/>
              <a:gd name="connsiteY2409" fmla="*/ 782507 h 2380521"/>
              <a:gd name="connsiteX2410" fmla="*/ 870615 w 8023328"/>
              <a:gd name="connsiteY2410" fmla="*/ 782507 h 2380521"/>
              <a:gd name="connsiteX2411" fmla="*/ 883013 w 8023328"/>
              <a:gd name="connsiteY2411" fmla="*/ 796926 h 2380521"/>
              <a:gd name="connsiteX2412" fmla="*/ 870615 w 8023328"/>
              <a:gd name="connsiteY2412" fmla="*/ 812105 h 2380521"/>
              <a:gd name="connsiteX2413" fmla="*/ 856759 w 8023328"/>
              <a:gd name="connsiteY2413" fmla="*/ 796926 h 2380521"/>
              <a:gd name="connsiteX2414" fmla="*/ 870615 w 8023328"/>
              <a:gd name="connsiteY2414" fmla="*/ 782507 h 2380521"/>
              <a:gd name="connsiteX2415" fmla="*/ 799784 w 8023328"/>
              <a:gd name="connsiteY2415" fmla="*/ 782507 h 2380521"/>
              <a:gd name="connsiteX2416" fmla="*/ 812183 w 8023328"/>
              <a:gd name="connsiteY2416" fmla="*/ 796926 h 2380521"/>
              <a:gd name="connsiteX2417" fmla="*/ 799784 w 8023328"/>
              <a:gd name="connsiteY2417" fmla="*/ 812105 h 2380521"/>
              <a:gd name="connsiteX2418" fmla="*/ 785929 w 8023328"/>
              <a:gd name="connsiteY2418" fmla="*/ 796926 h 2380521"/>
              <a:gd name="connsiteX2419" fmla="*/ 799784 w 8023328"/>
              <a:gd name="connsiteY2419" fmla="*/ 782507 h 2380521"/>
              <a:gd name="connsiteX2420" fmla="*/ 724123 w 8023328"/>
              <a:gd name="connsiteY2420" fmla="*/ 782507 h 2380521"/>
              <a:gd name="connsiteX2421" fmla="*/ 737981 w 8023328"/>
              <a:gd name="connsiteY2421" fmla="*/ 796926 h 2380521"/>
              <a:gd name="connsiteX2422" fmla="*/ 724123 w 8023328"/>
              <a:gd name="connsiteY2422" fmla="*/ 812105 h 2380521"/>
              <a:gd name="connsiteX2423" fmla="*/ 711726 w 8023328"/>
              <a:gd name="connsiteY2423" fmla="*/ 796926 h 2380521"/>
              <a:gd name="connsiteX2424" fmla="*/ 724123 w 8023328"/>
              <a:gd name="connsiteY2424" fmla="*/ 782507 h 2380521"/>
              <a:gd name="connsiteX2425" fmla="*/ 653293 w 8023328"/>
              <a:gd name="connsiteY2425" fmla="*/ 782507 h 2380521"/>
              <a:gd name="connsiteX2426" fmla="*/ 667149 w 8023328"/>
              <a:gd name="connsiteY2426" fmla="*/ 796926 h 2380521"/>
              <a:gd name="connsiteX2427" fmla="*/ 653293 w 8023328"/>
              <a:gd name="connsiteY2427" fmla="*/ 812105 h 2380521"/>
              <a:gd name="connsiteX2428" fmla="*/ 640896 w 8023328"/>
              <a:gd name="connsiteY2428" fmla="*/ 796926 h 2380521"/>
              <a:gd name="connsiteX2429" fmla="*/ 653293 w 8023328"/>
              <a:gd name="connsiteY2429" fmla="*/ 782507 h 2380521"/>
              <a:gd name="connsiteX2430" fmla="*/ 584855 w 8023328"/>
              <a:gd name="connsiteY2430" fmla="*/ 782507 h 2380521"/>
              <a:gd name="connsiteX2431" fmla="*/ 599643 w 8023328"/>
              <a:gd name="connsiteY2431" fmla="*/ 796926 h 2380521"/>
              <a:gd name="connsiteX2432" fmla="*/ 584855 w 8023328"/>
              <a:gd name="connsiteY2432" fmla="*/ 812105 h 2380521"/>
              <a:gd name="connsiteX2433" fmla="*/ 570066 w 8023328"/>
              <a:gd name="connsiteY2433" fmla="*/ 796926 h 2380521"/>
              <a:gd name="connsiteX2434" fmla="*/ 584855 w 8023328"/>
              <a:gd name="connsiteY2434" fmla="*/ 782507 h 2380521"/>
              <a:gd name="connsiteX2435" fmla="*/ 513654 w 8023328"/>
              <a:gd name="connsiteY2435" fmla="*/ 782507 h 2380521"/>
              <a:gd name="connsiteX2436" fmla="*/ 528831 w 8023328"/>
              <a:gd name="connsiteY2436" fmla="*/ 796926 h 2380521"/>
              <a:gd name="connsiteX2437" fmla="*/ 513654 w 8023328"/>
              <a:gd name="connsiteY2437" fmla="*/ 812105 h 2380521"/>
              <a:gd name="connsiteX2438" fmla="*/ 499235 w 8023328"/>
              <a:gd name="connsiteY2438" fmla="*/ 796926 h 2380521"/>
              <a:gd name="connsiteX2439" fmla="*/ 513654 w 8023328"/>
              <a:gd name="connsiteY2439" fmla="*/ 782507 h 2380521"/>
              <a:gd name="connsiteX2440" fmla="*/ 439821 w 8023328"/>
              <a:gd name="connsiteY2440" fmla="*/ 782507 h 2380521"/>
              <a:gd name="connsiteX2441" fmla="*/ 454611 w 8023328"/>
              <a:gd name="connsiteY2441" fmla="*/ 796926 h 2380521"/>
              <a:gd name="connsiteX2442" fmla="*/ 439821 w 8023328"/>
              <a:gd name="connsiteY2442" fmla="*/ 812105 h 2380521"/>
              <a:gd name="connsiteX2443" fmla="*/ 425033 w 8023328"/>
              <a:gd name="connsiteY2443" fmla="*/ 796926 h 2380521"/>
              <a:gd name="connsiteX2444" fmla="*/ 439821 w 8023328"/>
              <a:gd name="connsiteY2444" fmla="*/ 782507 h 2380521"/>
              <a:gd name="connsiteX2445" fmla="*/ 4439056 w 8023328"/>
              <a:gd name="connsiteY2445" fmla="*/ 711678 h 2380521"/>
              <a:gd name="connsiteX2446" fmla="*/ 4451453 w 8023328"/>
              <a:gd name="connsiteY2446" fmla="*/ 724075 h 2380521"/>
              <a:gd name="connsiteX2447" fmla="*/ 4439056 w 8023328"/>
              <a:gd name="connsiteY2447" fmla="*/ 737932 h 2380521"/>
              <a:gd name="connsiteX2448" fmla="*/ 4425200 w 8023328"/>
              <a:gd name="connsiteY2448" fmla="*/ 724075 h 2380521"/>
              <a:gd name="connsiteX2449" fmla="*/ 4439056 w 8023328"/>
              <a:gd name="connsiteY2449" fmla="*/ 711678 h 2380521"/>
              <a:gd name="connsiteX2450" fmla="*/ 4366768 w 8023328"/>
              <a:gd name="connsiteY2450" fmla="*/ 711678 h 2380521"/>
              <a:gd name="connsiteX2451" fmla="*/ 4380624 w 8023328"/>
              <a:gd name="connsiteY2451" fmla="*/ 724075 h 2380521"/>
              <a:gd name="connsiteX2452" fmla="*/ 4366768 w 8023328"/>
              <a:gd name="connsiteY2452" fmla="*/ 737932 h 2380521"/>
              <a:gd name="connsiteX2453" fmla="*/ 4354371 w 8023328"/>
              <a:gd name="connsiteY2453" fmla="*/ 724075 h 2380521"/>
              <a:gd name="connsiteX2454" fmla="*/ 4366768 w 8023328"/>
              <a:gd name="connsiteY2454" fmla="*/ 711678 h 2380521"/>
              <a:gd name="connsiteX2455" fmla="*/ 4295937 w 8023328"/>
              <a:gd name="connsiteY2455" fmla="*/ 711678 h 2380521"/>
              <a:gd name="connsiteX2456" fmla="*/ 4309793 w 8023328"/>
              <a:gd name="connsiteY2456" fmla="*/ 724075 h 2380521"/>
              <a:gd name="connsiteX2457" fmla="*/ 4295937 w 8023328"/>
              <a:gd name="connsiteY2457" fmla="*/ 737932 h 2380521"/>
              <a:gd name="connsiteX2458" fmla="*/ 4283540 w 8023328"/>
              <a:gd name="connsiteY2458" fmla="*/ 724075 h 2380521"/>
              <a:gd name="connsiteX2459" fmla="*/ 4295937 w 8023328"/>
              <a:gd name="connsiteY2459" fmla="*/ 711678 h 2380521"/>
              <a:gd name="connsiteX2460" fmla="*/ 4225107 w 8023328"/>
              <a:gd name="connsiteY2460" fmla="*/ 711678 h 2380521"/>
              <a:gd name="connsiteX2461" fmla="*/ 4238963 w 8023328"/>
              <a:gd name="connsiteY2461" fmla="*/ 724075 h 2380521"/>
              <a:gd name="connsiteX2462" fmla="*/ 4225107 w 8023328"/>
              <a:gd name="connsiteY2462" fmla="*/ 737932 h 2380521"/>
              <a:gd name="connsiteX2463" fmla="*/ 4212710 w 8023328"/>
              <a:gd name="connsiteY2463" fmla="*/ 724075 h 2380521"/>
              <a:gd name="connsiteX2464" fmla="*/ 4225107 w 8023328"/>
              <a:gd name="connsiteY2464" fmla="*/ 711678 h 2380521"/>
              <a:gd name="connsiteX2465" fmla="*/ 4153295 w 8023328"/>
              <a:gd name="connsiteY2465" fmla="*/ 711678 h 2380521"/>
              <a:gd name="connsiteX2466" fmla="*/ 4168083 w 8023328"/>
              <a:gd name="connsiteY2466" fmla="*/ 724075 h 2380521"/>
              <a:gd name="connsiteX2467" fmla="*/ 4153295 w 8023328"/>
              <a:gd name="connsiteY2467" fmla="*/ 737932 h 2380521"/>
              <a:gd name="connsiteX2468" fmla="*/ 4138507 w 8023328"/>
              <a:gd name="connsiteY2468" fmla="*/ 724075 h 2380521"/>
              <a:gd name="connsiteX2469" fmla="*/ 4153295 w 8023328"/>
              <a:gd name="connsiteY2469" fmla="*/ 711678 h 2380521"/>
              <a:gd name="connsiteX2470" fmla="*/ 4082465 w 8023328"/>
              <a:gd name="connsiteY2470" fmla="*/ 711678 h 2380521"/>
              <a:gd name="connsiteX2471" fmla="*/ 4097254 w 8023328"/>
              <a:gd name="connsiteY2471" fmla="*/ 724075 h 2380521"/>
              <a:gd name="connsiteX2472" fmla="*/ 4082465 w 8023328"/>
              <a:gd name="connsiteY2472" fmla="*/ 737932 h 2380521"/>
              <a:gd name="connsiteX2473" fmla="*/ 4067676 w 8023328"/>
              <a:gd name="connsiteY2473" fmla="*/ 724075 h 2380521"/>
              <a:gd name="connsiteX2474" fmla="*/ 4082465 w 8023328"/>
              <a:gd name="connsiteY2474" fmla="*/ 711678 h 2380521"/>
              <a:gd name="connsiteX2475" fmla="*/ 4010703 w 8023328"/>
              <a:gd name="connsiteY2475" fmla="*/ 711678 h 2380521"/>
              <a:gd name="connsiteX2476" fmla="*/ 4023100 w 8023328"/>
              <a:gd name="connsiteY2476" fmla="*/ 724075 h 2380521"/>
              <a:gd name="connsiteX2477" fmla="*/ 4010703 w 8023328"/>
              <a:gd name="connsiteY2477" fmla="*/ 737932 h 2380521"/>
              <a:gd name="connsiteX2478" fmla="*/ 3996847 w 8023328"/>
              <a:gd name="connsiteY2478" fmla="*/ 724075 h 2380521"/>
              <a:gd name="connsiteX2479" fmla="*/ 4010703 w 8023328"/>
              <a:gd name="connsiteY2479" fmla="*/ 711678 h 2380521"/>
              <a:gd name="connsiteX2480" fmla="*/ 3939871 w 8023328"/>
              <a:gd name="connsiteY2480" fmla="*/ 711678 h 2380521"/>
              <a:gd name="connsiteX2481" fmla="*/ 3952268 w 8023328"/>
              <a:gd name="connsiteY2481" fmla="*/ 724075 h 2380521"/>
              <a:gd name="connsiteX2482" fmla="*/ 3939871 w 8023328"/>
              <a:gd name="connsiteY2482" fmla="*/ 737932 h 2380521"/>
              <a:gd name="connsiteX2483" fmla="*/ 3926015 w 8023328"/>
              <a:gd name="connsiteY2483" fmla="*/ 724075 h 2380521"/>
              <a:gd name="connsiteX2484" fmla="*/ 3939871 w 8023328"/>
              <a:gd name="connsiteY2484" fmla="*/ 711678 h 2380521"/>
              <a:gd name="connsiteX2485" fmla="*/ 3869042 w 8023328"/>
              <a:gd name="connsiteY2485" fmla="*/ 711678 h 2380521"/>
              <a:gd name="connsiteX2486" fmla="*/ 3881439 w 8023328"/>
              <a:gd name="connsiteY2486" fmla="*/ 724075 h 2380521"/>
              <a:gd name="connsiteX2487" fmla="*/ 3869042 w 8023328"/>
              <a:gd name="connsiteY2487" fmla="*/ 737932 h 2380521"/>
              <a:gd name="connsiteX2488" fmla="*/ 3855186 w 8023328"/>
              <a:gd name="connsiteY2488" fmla="*/ 724075 h 2380521"/>
              <a:gd name="connsiteX2489" fmla="*/ 3869042 w 8023328"/>
              <a:gd name="connsiteY2489" fmla="*/ 711678 h 2380521"/>
              <a:gd name="connsiteX2490" fmla="*/ 3796752 w 8023328"/>
              <a:gd name="connsiteY2490" fmla="*/ 711678 h 2380521"/>
              <a:gd name="connsiteX2491" fmla="*/ 3810608 w 8023328"/>
              <a:gd name="connsiteY2491" fmla="*/ 724075 h 2380521"/>
              <a:gd name="connsiteX2492" fmla="*/ 3796752 w 8023328"/>
              <a:gd name="connsiteY2492" fmla="*/ 737932 h 2380521"/>
              <a:gd name="connsiteX2493" fmla="*/ 3784355 w 8023328"/>
              <a:gd name="connsiteY2493" fmla="*/ 724075 h 2380521"/>
              <a:gd name="connsiteX2494" fmla="*/ 3796752 w 8023328"/>
              <a:gd name="connsiteY2494" fmla="*/ 711678 h 2380521"/>
              <a:gd name="connsiteX2495" fmla="*/ 3725922 w 8023328"/>
              <a:gd name="connsiteY2495" fmla="*/ 711678 h 2380521"/>
              <a:gd name="connsiteX2496" fmla="*/ 3739778 w 8023328"/>
              <a:gd name="connsiteY2496" fmla="*/ 724075 h 2380521"/>
              <a:gd name="connsiteX2497" fmla="*/ 3725922 w 8023328"/>
              <a:gd name="connsiteY2497" fmla="*/ 737932 h 2380521"/>
              <a:gd name="connsiteX2498" fmla="*/ 3713525 w 8023328"/>
              <a:gd name="connsiteY2498" fmla="*/ 724075 h 2380521"/>
              <a:gd name="connsiteX2499" fmla="*/ 3725922 w 8023328"/>
              <a:gd name="connsiteY2499" fmla="*/ 711678 h 2380521"/>
              <a:gd name="connsiteX2500" fmla="*/ 3655091 w 8023328"/>
              <a:gd name="connsiteY2500" fmla="*/ 711678 h 2380521"/>
              <a:gd name="connsiteX2501" fmla="*/ 3668947 w 8023328"/>
              <a:gd name="connsiteY2501" fmla="*/ 724075 h 2380521"/>
              <a:gd name="connsiteX2502" fmla="*/ 3655091 w 8023328"/>
              <a:gd name="connsiteY2502" fmla="*/ 737932 h 2380521"/>
              <a:gd name="connsiteX2503" fmla="*/ 3642694 w 8023328"/>
              <a:gd name="connsiteY2503" fmla="*/ 724075 h 2380521"/>
              <a:gd name="connsiteX2504" fmla="*/ 3655091 w 8023328"/>
              <a:gd name="connsiteY2504" fmla="*/ 711678 h 2380521"/>
              <a:gd name="connsiteX2505" fmla="*/ 3583280 w 8023328"/>
              <a:gd name="connsiteY2505" fmla="*/ 711678 h 2380521"/>
              <a:gd name="connsiteX2506" fmla="*/ 3598069 w 8023328"/>
              <a:gd name="connsiteY2506" fmla="*/ 724075 h 2380521"/>
              <a:gd name="connsiteX2507" fmla="*/ 3583280 w 8023328"/>
              <a:gd name="connsiteY2507" fmla="*/ 737932 h 2380521"/>
              <a:gd name="connsiteX2508" fmla="*/ 3568491 w 8023328"/>
              <a:gd name="connsiteY2508" fmla="*/ 724075 h 2380521"/>
              <a:gd name="connsiteX2509" fmla="*/ 3583280 w 8023328"/>
              <a:gd name="connsiteY2509" fmla="*/ 711678 h 2380521"/>
              <a:gd name="connsiteX2510" fmla="*/ 3512449 w 8023328"/>
              <a:gd name="connsiteY2510" fmla="*/ 711678 h 2380521"/>
              <a:gd name="connsiteX2511" fmla="*/ 3527237 w 8023328"/>
              <a:gd name="connsiteY2511" fmla="*/ 724075 h 2380521"/>
              <a:gd name="connsiteX2512" fmla="*/ 3512449 w 8023328"/>
              <a:gd name="connsiteY2512" fmla="*/ 737932 h 2380521"/>
              <a:gd name="connsiteX2513" fmla="*/ 3497661 w 8023328"/>
              <a:gd name="connsiteY2513" fmla="*/ 724075 h 2380521"/>
              <a:gd name="connsiteX2514" fmla="*/ 3512449 w 8023328"/>
              <a:gd name="connsiteY2514" fmla="*/ 711678 h 2380521"/>
              <a:gd name="connsiteX2515" fmla="*/ 3441619 w 8023328"/>
              <a:gd name="connsiteY2515" fmla="*/ 711678 h 2380521"/>
              <a:gd name="connsiteX2516" fmla="*/ 3456408 w 8023328"/>
              <a:gd name="connsiteY2516" fmla="*/ 724075 h 2380521"/>
              <a:gd name="connsiteX2517" fmla="*/ 3441619 w 8023328"/>
              <a:gd name="connsiteY2517" fmla="*/ 737932 h 2380521"/>
              <a:gd name="connsiteX2518" fmla="*/ 3426830 w 8023328"/>
              <a:gd name="connsiteY2518" fmla="*/ 724075 h 2380521"/>
              <a:gd name="connsiteX2519" fmla="*/ 3441619 w 8023328"/>
              <a:gd name="connsiteY2519" fmla="*/ 711678 h 2380521"/>
              <a:gd name="connsiteX2520" fmla="*/ 3369857 w 8023328"/>
              <a:gd name="connsiteY2520" fmla="*/ 711678 h 2380521"/>
              <a:gd name="connsiteX2521" fmla="*/ 3382254 w 8023328"/>
              <a:gd name="connsiteY2521" fmla="*/ 724075 h 2380521"/>
              <a:gd name="connsiteX2522" fmla="*/ 3369857 w 8023328"/>
              <a:gd name="connsiteY2522" fmla="*/ 737932 h 2380521"/>
              <a:gd name="connsiteX2523" fmla="*/ 3356001 w 8023328"/>
              <a:gd name="connsiteY2523" fmla="*/ 724075 h 2380521"/>
              <a:gd name="connsiteX2524" fmla="*/ 3369857 w 8023328"/>
              <a:gd name="connsiteY2524" fmla="*/ 711678 h 2380521"/>
              <a:gd name="connsiteX2525" fmla="*/ 3299086 w 8023328"/>
              <a:gd name="connsiteY2525" fmla="*/ 711678 h 2380521"/>
              <a:gd name="connsiteX2526" fmla="*/ 3311485 w 8023328"/>
              <a:gd name="connsiteY2526" fmla="*/ 724075 h 2380521"/>
              <a:gd name="connsiteX2527" fmla="*/ 3299086 w 8023328"/>
              <a:gd name="connsiteY2527" fmla="*/ 737932 h 2380521"/>
              <a:gd name="connsiteX2528" fmla="*/ 3285234 w 8023328"/>
              <a:gd name="connsiteY2528" fmla="*/ 724075 h 2380521"/>
              <a:gd name="connsiteX2529" fmla="*/ 3299086 w 8023328"/>
              <a:gd name="connsiteY2529" fmla="*/ 711678 h 2380521"/>
              <a:gd name="connsiteX2530" fmla="*/ 3228255 w 8023328"/>
              <a:gd name="connsiteY2530" fmla="*/ 711678 h 2380521"/>
              <a:gd name="connsiteX2531" fmla="*/ 3240654 w 8023328"/>
              <a:gd name="connsiteY2531" fmla="*/ 724075 h 2380521"/>
              <a:gd name="connsiteX2532" fmla="*/ 3228255 w 8023328"/>
              <a:gd name="connsiteY2532" fmla="*/ 737932 h 2380521"/>
              <a:gd name="connsiteX2533" fmla="*/ 3214398 w 8023328"/>
              <a:gd name="connsiteY2533" fmla="*/ 724075 h 2380521"/>
              <a:gd name="connsiteX2534" fmla="*/ 3228255 w 8023328"/>
              <a:gd name="connsiteY2534" fmla="*/ 711678 h 2380521"/>
              <a:gd name="connsiteX2535" fmla="*/ 3152594 w 8023328"/>
              <a:gd name="connsiteY2535" fmla="*/ 711678 h 2380521"/>
              <a:gd name="connsiteX2536" fmla="*/ 3166451 w 8023328"/>
              <a:gd name="connsiteY2536" fmla="*/ 724075 h 2380521"/>
              <a:gd name="connsiteX2537" fmla="*/ 3152594 w 8023328"/>
              <a:gd name="connsiteY2537" fmla="*/ 737932 h 2380521"/>
              <a:gd name="connsiteX2538" fmla="*/ 3140198 w 8023328"/>
              <a:gd name="connsiteY2538" fmla="*/ 725534 h 2380521"/>
              <a:gd name="connsiteX2539" fmla="*/ 3152594 w 8023328"/>
              <a:gd name="connsiteY2539" fmla="*/ 711678 h 2380521"/>
              <a:gd name="connsiteX2540" fmla="*/ 3081763 w 8023328"/>
              <a:gd name="connsiteY2540" fmla="*/ 711678 h 2380521"/>
              <a:gd name="connsiteX2541" fmla="*/ 3095617 w 8023328"/>
              <a:gd name="connsiteY2541" fmla="*/ 725534 h 2380521"/>
              <a:gd name="connsiteX2542" fmla="*/ 3081763 w 8023328"/>
              <a:gd name="connsiteY2542" fmla="*/ 737932 h 2380521"/>
              <a:gd name="connsiteX2543" fmla="*/ 3069364 w 8023328"/>
              <a:gd name="connsiteY2543" fmla="*/ 725534 h 2380521"/>
              <a:gd name="connsiteX2544" fmla="*/ 3081763 w 8023328"/>
              <a:gd name="connsiteY2544" fmla="*/ 711678 h 2380521"/>
              <a:gd name="connsiteX2545" fmla="*/ 3013707 w 8023328"/>
              <a:gd name="connsiteY2545" fmla="*/ 711678 h 2380521"/>
              <a:gd name="connsiteX2546" fmla="*/ 3028128 w 8023328"/>
              <a:gd name="connsiteY2546" fmla="*/ 725534 h 2380521"/>
              <a:gd name="connsiteX2547" fmla="*/ 3013707 w 8023328"/>
              <a:gd name="connsiteY2547" fmla="*/ 737932 h 2380521"/>
              <a:gd name="connsiteX2548" fmla="*/ 2998531 w 8023328"/>
              <a:gd name="connsiteY2548" fmla="*/ 725534 h 2380521"/>
              <a:gd name="connsiteX2549" fmla="*/ 3013707 w 8023328"/>
              <a:gd name="connsiteY2549" fmla="*/ 711678 h 2380521"/>
              <a:gd name="connsiteX2550" fmla="*/ 2942485 w 8023328"/>
              <a:gd name="connsiteY2550" fmla="*/ 711678 h 2380521"/>
              <a:gd name="connsiteX2551" fmla="*/ 2957280 w 8023328"/>
              <a:gd name="connsiteY2551" fmla="*/ 725534 h 2380521"/>
              <a:gd name="connsiteX2552" fmla="*/ 2942485 w 8023328"/>
              <a:gd name="connsiteY2552" fmla="*/ 737932 h 2380521"/>
              <a:gd name="connsiteX2553" fmla="*/ 2927700 w 8023328"/>
              <a:gd name="connsiteY2553" fmla="*/ 725534 h 2380521"/>
              <a:gd name="connsiteX2554" fmla="*/ 2942485 w 8023328"/>
              <a:gd name="connsiteY2554" fmla="*/ 711678 h 2380521"/>
              <a:gd name="connsiteX2555" fmla="*/ 1440620 w 8023328"/>
              <a:gd name="connsiteY2555" fmla="*/ 711678 h 2380521"/>
              <a:gd name="connsiteX2556" fmla="*/ 1453017 w 8023328"/>
              <a:gd name="connsiteY2556" fmla="*/ 726466 h 2380521"/>
              <a:gd name="connsiteX2557" fmla="*/ 1440620 w 8023328"/>
              <a:gd name="connsiteY2557" fmla="*/ 741255 h 2380521"/>
              <a:gd name="connsiteX2558" fmla="*/ 1426765 w 8023328"/>
              <a:gd name="connsiteY2558" fmla="*/ 726466 h 2380521"/>
              <a:gd name="connsiteX2559" fmla="*/ 1440620 w 8023328"/>
              <a:gd name="connsiteY2559" fmla="*/ 711678 h 2380521"/>
              <a:gd name="connsiteX2560" fmla="*/ 1368338 w 8023328"/>
              <a:gd name="connsiteY2560" fmla="*/ 711678 h 2380521"/>
              <a:gd name="connsiteX2561" fmla="*/ 1382190 w 8023328"/>
              <a:gd name="connsiteY2561" fmla="*/ 726466 h 2380521"/>
              <a:gd name="connsiteX2562" fmla="*/ 1368338 w 8023328"/>
              <a:gd name="connsiteY2562" fmla="*/ 741255 h 2380521"/>
              <a:gd name="connsiteX2563" fmla="*/ 1355939 w 8023328"/>
              <a:gd name="connsiteY2563" fmla="*/ 726466 h 2380521"/>
              <a:gd name="connsiteX2564" fmla="*/ 1368338 w 8023328"/>
              <a:gd name="connsiteY2564" fmla="*/ 711678 h 2380521"/>
              <a:gd name="connsiteX2565" fmla="*/ 1297509 w 8023328"/>
              <a:gd name="connsiteY2565" fmla="*/ 711678 h 2380521"/>
              <a:gd name="connsiteX2566" fmla="*/ 1311366 w 8023328"/>
              <a:gd name="connsiteY2566" fmla="*/ 726466 h 2380521"/>
              <a:gd name="connsiteX2567" fmla="*/ 1297509 w 8023328"/>
              <a:gd name="connsiteY2567" fmla="*/ 741255 h 2380521"/>
              <a:gd name="connsiteX2568" fmla="*/ 1285113 w 8023328"/>
              <a:gd name="connsiteY2568" fmla="*/ 726466 h 2380521"/>
              <a:gd name="connsiteX2569" fmla="*/ 1297509 w 8023328"/>
              <a:gd name="connsiteY2569" fmla="*/ 711678 h 2380521"/>
              <a:gd name="connsiteX2570" fmla="*/ 1226678 w 8023328"/>
              <a:gd name="connsiteY2570" fmla="*/ 711678 h 2380521"/>
              <a:gd name="connsiteX2571" fmla="*/ 1240535 w 8023328"/>
              <a:gd name="connsiteY2571" fmla="*/ 726466 h 2380521"/>
              <a:gd name="connsiteX2572" fmla="*/ 1226678 w 8023328"/>
              <a:gd name="connsiteY2572" fmla="*/ 741255 h 2380521"/>
              <a:gd name="connsiteX2573" fmla="*/ 1214288 w 8023328"/>
              <a:gd name="connsiteY2573" fmla="*/ 726466 h 2380521"/>
              <a:gd name="connsiteX2574" fmla="*/ 1226678 w 8023328"/>
              <a:gd name="connsiteY2574" fmla="*/ 711678 h 2380521"/>
              <a:gd name="connsiteX2575" fmla="*/ 1154874 w 8023328"/>
              <a:gd name="connsiteY2575" fmla="*/ 711678 h 2380521"/>
              <a:gd name="connsiteX2576" fmla="*/ 1169663 w 8023328"/>
              <a:gd name="connsiteY2576" fmla="*/ 726466 h 2380521"/>
              <a:gd name="connsiteX2577" fmla="*/ 1154874 w 8023328"/>
              <a:gd name="connsiteY2577" fmla="*/ 741255 h 2380521"/>
              <a:gd name="connsiteX2578" fmla="*/ 1140086 w 8023328"/>
              <a:gd name="connsiteY2578" fmla="*/ 726466 h 2380521"/>
              <a:gd name="connsiteX2579" fmla="*/ 1154874 w 8023328"/>
              <a:gd name="connsiteY2579" fmla="*/ 711678 h 2380521"/>
              <a:gd name="connsiteX2580" fmla="*/ 1084045 w 8023328"/>
              <a:gd name="connsiteY2580" fmla="*/ 711678 h 2380521"/>
              <a:gd name="connsiteX2581" fmla="*/ 1098833 w 8023328"/>
              <a:gd name="connsiteY2581" fmla="*/ 726466 h 2380521"/>
              <a:gd name="connsiteX2582" fmla="*/ 1084045 w 8023328"/>
              <a:gd name="connsiteY2582" fmla="*/ 741255 h 2380521"/>
              <a:gd name="connsiteX2583" fmla="*/ 1069255 w 8023328"/>
              <a:gd name="connsiteY2583" fmla="*/ 726466 h 2380521"/>
              <a:gd name="connsiteX2584" fmla="*/ 1084045 w 8023328"/>
              <a:gd name="connsiteY2584" fmla="*/ 711678 h 2380521"/>
              <a:gd name="connsiteX2585" fmla="*/ 1013599 w 8023328"/>
              <a:gd name="connsiteY2585" fmla="*/ 711678 h 2380521"/>
              <a:gd name="connsiteX2586" fmla="*/ 1028021 w 8023328"/>
              <a:gd name="connsiteY2586" fmla="*/ 726466 h 2380521"/>
              <a:gd name="connsiteX2587" fmla="*/ 1013599 w 8023328"/>
              <a:gd name="connsiteY2587" fmla="*/ 741255 h 2380521"/>
              <a:gd name="connsiteX2588" fmla="*/ 998423 w 8023328"/>
              <a:gd name="connsiteY2588" fmla="*/ 726466 h 2380521"/>
              <a:gd name="connsiteX2589" fmla="*/ 1013599 w 8023328"/>
              <a:gd name="connsiteY2589" fmla="*/ 711678 h 2380521"/>
              <a:gd name="connsiteX2590" fmla="*/ 941452 w 8023328"/>
              <a:gd name="connsiteY2590" fmla="*/ 711678 h 2380521"/>
              <a:gd name="connsiteX2591" fmla="*/ 953848 w 8023328"/>
              <a:gd name="connsiteY2591" fmla="*/ 726466 h 2380521"/>
              <a:gd name="connsiteX2592" fmla="*/ 941452 w 8023328"/>
              <a:gd name="connsiteY2592" fmla="*/ 741255 h 2380521"/>
              <a:gd name="connsiteX2593" fmla="*/ 927596 w 8023328"/>
              <a:gd name="connsiteY2593" fmla="*/ 726466 h 2380521"/>
              <a:gd name="connsiteX2594" fmla="*/ 941452 w 8023328"/>
              <a:gd name="connsiteY2594" fmla="*/ 711678 h 2380521"/>
              <a:gd name="connsiteX2595" fmla="*/ 870620 w 8023328"/>
              <a:gd name="connsiteY2595" fmla="*/ 711678 h 2380521"/>
              <a:gd name="connsiteX2596" fmla="*/ 883018 w 8023328"/>
              <a:gd name="connsiteY2596" fmla="*/ 726466 h 2380521"/>
              <a:gd name="connsiteX2597" fmla="*/ 870620 w 8023328"/>
              <a:gd name="connsiteY2597" fmla="*/ 741255 h 2380521"/>
              <a:gd name="connsiteX2598" fmla="*/ 856764 w 8023328"/>
              <a:gd name="connsiteY2598" fmla="*/ 726466 h 2380521"/>
              <a:gd name="connsiteX2599" fmla="*/ 870620 w 8023328"/>
              <a:gd name="connsiteY2599" fmla="*/ 711678 h 2380521"/>
              <a:gd name="connsiteX2600" fmla="*/ 798331 w 8023328"/>
              <a:gd name="connsiteY2600" fmla="*/ 711678 h 2380521"/>
              <a:gd name="connsiteX2601" fmla="*/ 812189 w 8023328"/>
              <a:gd name="connsiteY2601" fmla="*/ 726466 h 2380521"/>
              <a:gd name="connsiteX2602" fmla="*/ 798331 w 8023328"/>
              <a:gd name="connsiteY2602" fmla="*/ 741255 h 2380521"/>
              <a:gd name="connsiteX2603" fmla="*/ 785934 w 8023328"/>
              <a:gd name="connsiteY2603" fmla="*/ 726466 h 2380521"/>
              <a:gd name="connsiteX2604" fmla="*/ 798331 w 8023328"/>
              <a:gd name="connsiteY2604" fmla="*/ 711678 h 2380521"/>
              <a:gd name="connsiteX2605" fmla="*/ 724129 w 8023328"/>
              <a:gd name="connsiteY2605" fmla="*/ 711678 h 2380521"/>
              <a:gd name="connsiteX2606" fmla="*/ 737986 w 8023328"/>
              <a:gd name="connsiteY2606" fmla="*/ 726466 h 2380521"/>
              <a:gd name="connsiteX2607" fmla="*/ 724129 w 8023328"/>
              <a:gd name="connsiteY2607" fmla="*/ 741255 h 2380521"/>
              <a:gd name="connsiteX2608" fmla="*/ 711732 w 8023328"/>
              <a:gd name="connsiteY2608" fmla="*/ 726466 h 2380521"/>
              <a:gd name="connsiteX2609" fmla="*/ 724129 w 8023328"/>
              <a:gd name="connsiteY2609" fmla="*/ 711678 h 2380521"/>
              <a:gd name="connsiteX2610" fmla="*/ 653298 w 8023328"/>
              <a:gd name="connsiteY2610" fmla="*/ 711678 h 2380521"/>
              <a:gd name="connsiteX2611" fmla="*/ 667154 w 8023328"/>
              <a:gd name="connsiteY2611" fmla="*/ 726466 h 2380521"/>
              <a:gd name="connsiteX2612" fmla="*/ 653298 w 8023328"/>
              <a:gd name="connsiteY2612" fmla="*/ 741255 h 2380521"/>
              <a:gd name="connsiteX2613" fmla="*/ 640901 w 8023328"/>
              <a:gd name="connsiteY2613" fmla="*/ 726466 h 2380521"/>
              <a:gd name="connsiteX2614" fmla="*/ 653298 w 8023328"/>
              <a:gd name="connsiteY2614" fmla="*/ 711678 h 2380521"/>
              <a:gd name="connsiteX2615" fmla="*/ 584861 w 8023328"/>
              <a:gd name="connsiteY2615" fmla="*/ 711678 h 2380521"/>
              <a:gd name="connsiteX2616" fmla="*/ 599648 w 8023328"/>
              <a:gd name="connsiteY2616" fmla="*/ 726466 h 2380521"/>
              <a:gd name="connsiteX2617" fmla="*/ 584861 w 8023328"/>
              <a:gd name="connsiteY2617" fmla="*/ 741255 h 2380521"/>
              <a:gd name="connsiteX2618" fmla="*/ 570071 w 8023328"/>
              <a:gd name="connsiteY2618" fmla="*/ 726466 h 2380521"/>
              <a:gd name="connsiteX2619" fmla="*/ 584861 w 8023328"/>
              <a:gd name="connsiteY2619" fmla="*/ 711678 h 2380521"/>
              <a:gd name="connsiteX2620" fmla="*/ 513660 w 8023328"/>
              <a:gd name="connsiteY2620" fmla="*/ 711678 h 2380521"/>
              <a:gd name="connsiteX2621" fmla="*/ 528837 w 8023328"/>
              <a:gd name="connsiteY2621" fmla="*/ 726466 h 2380521"/>
              <a:gd name="connsiteX2622" fmla="*/ 513660 w 8023328"/>
              <a:gd name="connsiteY2622" fmla="*/ 741255 h 2380521"/>
              <a:gd name="connsiteX2623" fmla="*/ 499241 w 8023328"/>
              <a:gd name="connsiteY2623" fmla="*/ 726466 h 2380521"/>
              <a:gd name="connsiteX2624" fmla="*/ 513660 w 8023328"/>
              <a:gd name="connsiteY2624" fmla="*/ 711678 h 2380521"/>
              <a:gd name="connsiteX2625" fmla="*/ 439826 w 8023328"/>
              <a:gd name="connsiteY2625" fmla="*/ 711678 h 2380521"/>
              <a:gd name="connsiteX2626" fmla="*/ 454616 w 8023328"/>
              <a:gd name="connsiteY2626" fmla="*/ 726466 h 2380521"/>
              <a:gd name="connsiteX2627" fmla="*/ 439826 w 8023328"/>
              <a:gd name="connsiteY2627" fmla="*/ 741255 h 2380521"/>
              <a:gd name="connsiteX2628" fmla="*/ 425038 w 8023328"/>
              <a:gd name="connsiteY2628" fmla="*/ 726466 h 2380521"/>
              <a:gd name="connsiteX2629" fmla="*/ 439826 w 8023328"/>
              <a:gd name="connsiteY2629" fmla="*/ 711678 h 2380521"/>
              <a:gd name="connsiteX2630" fmla="*/ 368064 w 8023328"/>
              <a:gd name="connsiteY2630" fmla="*/ 711678 h 2380521"/>
              <a:gd name="connsiteX2631" fmla="*/ 380462 w 8023328"/>
              <a:gd name="connsiteY2631" fmla="*/ 726466 h 2380521"/>
              <a:gd name="connsiteX2632" fmla="*/ 368064 w 8023328"/>
              <a:gd name="connsiteY2632" fmla="*/ 741255 h 2380521"/>
              <a:gd name="connsiteX2633" fmla="*/ 354207 w 8023328"/>
              <a:gd name="connsiteY2633" fmla="*/ 726466 h 2380521"/>
              <a:gd name="connsiteX2634" fmla="*/ 368064 w 8023328"/>
              <a:gd name="connsiteY2634" fmla="*/ 711678 h 2380521"/>
              <a:gd name="connsiteX2635" fmla="*/ 297232 w 8023328"/>
              <a:gd name="connsiteY2635" fmla="*/ 711678 h 2380521"/>
              <a:gd name="connsiteX2636" fmla="*/ 309630 w 8023328"/>
              <a:gd name="connsiteY2636" fmla="*/ 726466 h 2380521"/>
              <a:gd name="connsiteX2637" fmla="*/ 297232 w 8023328"/>
              <a:gd name="connsiteY2637" fmla="*/ 741255 h 2380521"/>
              <a:gd name="connsiteX2638" fmla="*/ 283376 w 8023328"/>
              <a:gd name="connsiteY2638" fmla="*/ 726466 h 2380521"/>
              <a:gd name="connsiteX2639" fmla="*/ 297232 w 8023328"/>
              <a:gd name="connsiteY2639" fmla="*/ 711678 h 2380521"/>
              <a:gd name="connsiteX2640" fmla="*/ 226403 w 8023328"/>
              <a:gd name="connsiteY2640" fmla="*/ 711678 h 2380521"/>
              <a:gd name="connsiteX2641" fmla="*/ 238801 w 8023328"/>
              <a:gd name="connsiteY2641" fmla="*/ 726466 h 2380521"/>
              <a:gd name="connsiteX2642" fmla="*/ 226403 w 8023328"/>
              <a:gd name="connsiteY2642" fmla="*/ 741255 h 2380521"/>
              <a:gd name="connsiteX2643" fmla="*/ 212548 w 8023328"/>
              <a:gd name="connsiteY2643" fmla="*/ 726466 h 2380521"/>
              <a:gd name="connsiteX2644" fmla="*/ 226403 w 8023328"/>
              <a:gd name="connsiteY2644" fmla="*/ 711678 h 2380521"/>
              <a:gd name="connsiteX2645" fmla="*/ 154106 w 8023328"/>
              <a:gd name="connsiteY2645" fmla="*/ 711678 h 2380521"/>
              <a:gd name="connsiteX2646" fmla="*/ 167962 w 8023328"/>
              <a:gd name="connsiteY2646" fmla="*/ 726466 h 2380521"/>
              <a:gd name="connsiteX2647" fmla="*/ 154106 w 8023328"/>
              <a:gd name="connsiteY2647" fmla="*/ 741255 h 2380521"/>
              <a:gd name="connsiteX2648" fmla="*/ 141708 w 8023328"/>
              <a:gd name="connsiteY2648" fmla="*/ 726466 h 2380521"/>
              <a:gd name="connsiteX2649" fmla="*/ 154106 w 8023328"/>
              <a:gd name="connsiteY2649" fmla="*/ 711678 h 2380521"/>
              <a:gd name="connsiteX2650" fmla="*/ 4227498 w 8023328"/>
              <a:gd name="connsiteY2650" fmla="*/ 640846 h 2380521"/>
              <a:gd name="connsiteX2651" fmla="*/ 4242286 w 8023328"/>
              <a:gd name="connsiteY2651" fmla="*/ 653243 h 2380521"/>
              <a:gd name="connsiteX2652" fmla="*/ 4227498 w 8023328"/>
              <a:gd name="connsiteY2652" fmla="*/ 667100 h 2380521"/>
              <a:gd name="connsiteX2653" fmla="*/ 4212710 w 8023328"/>
              <a:gd name="connsiteY2653" fmla="*/ 653243 h 2380521"/>
              <a:gd name="connsiteX2654" fmla="*/ 4227498 w 8023328"/>
              <a:gd name="connsiteY2654" fmla="*/ 640846 h 2380521"/>
              <a:gd name="connsiteX2655" fmla="*/ 4153295 w 8023328"/>
              <a:gd name="connsiteY2655" fmla="*/ 640846 h 2380521"/>
              <a:gd name="connsiteX2656" fmla="*/ 4168083 w 8023328"/>
              <a:gd name="connsiteY2656" fmla="*/ 653243 h 2380521"/>
              <a:gd name="connsiteX2657" fmla="*/ 4153295 w 8023328"/>
              <a:gd name="connsiteY2657" fmla="*/ 667100 h 2380521"/>
              <a:gd name="connsiteX2658" fmla="*/ 4138507 w 8023328"/>
              <a:gd name="connsiteY2658" fmla="*/ 653243 h 2380521"/>
              <a:gd name="connsiteX2659" fmla="*/ 4153295 w 8023328"/>
              <a:gd name="connsiteY2659" fmla="*/ 640846 h 2380521"/>
              <a:gd name="connsiteX2660" fmla="*/ 4082465 w 8023328"/>
              <a:gd name="connsiteY2660" fmla="*/ 640846 h 2380521"/>
              <a:gd name="connsiteX2661" fmla="*/ 4097254 w 8023328"/>
              <a:gd name="connsiteY2661" fmla="*/ 653243 h 2380521"/>
              <a:gd name="connsiteX2662" fmla="*/ 4082465 w 8023328"/>
              <a:gd name="connsiteY2662" fmla="*/ 667100 h 2380521"/>
              <a:gd name="connsiteX2663" fmla="*/ 4067676 w 8023328"/>
              <a:gd name="connsiteY2663" fmla="*/ 653243 h 2380521"/>
              <a:gd name="connsiteX2664" fmla="*/ 4082465 w 8023328"/>
              <a:gd name="connsiteY2664" fmla="*/ 640846 h 2380521"/>
              <a:gd name="connsiteX2665" fmla="*/ 4010703 w 8023328"/>
              <a:gd name="connsiteY2665" fmla="*/ 640846 h 2380521"/>
              <a:gd name="connsiteX2666" fmla="*/ 4023100 w 8023328"/>
              <a:gd name="connsiteY2666" fmla="*/ 653243 h 2380521"/>
              <a:gd name="connsiteX2667" fmla="*/ 4010703 w 8023328"/>
              <a:gd name="connsiteY2667" fmla="*/ 667100 h 2380521"/>
              <a:gd name="connsiteX2668" fmla="*/ 3996847 w 8023328"/>
              <a:gd name="connsiteY2668" fmla="*/ 653243 h 2380521"/>
              <a:gd name="connsiteX2669" fmla="*/ 4010703 w 8023328"/>
              <a:gd name="connsiteY2669" fmla="*/ 640846 h 2380521"/>
              <a:gd name="connsiteX2670" fmla="*/ 3939871 w 8023328"/>
              <a:gd name="connsiteY2670" fmla="*/ 640846 h 2380521"/>
              <a:gd name="connsiteX2671" fmla="*/ 3952268 w 8023328"/>
              <a:gd name="connsiteY2671" fmla="*/ 653243 h 2380521"/>
              <a:gd name="connsiteX2672" fmla="*/ 3939871 w 8023328"/>
              <a:gd name="connsiteY2672" fmla="*/ 667100 h 2380521"/>
              <a:gd name="connsiteX2673" fmla="*/ 3926015 w 8023328"/>
              <a:gd name="connsiteY2673" fmla="*/ 653243 h 2380521"/>
              <a:gd name="connsiteX2674" fmla="*/ 3939871 w 8023328"/>
              <a:gd name="connsiteY2674" fmla="*/ 640846 h 2380521"/>
              <a:gd name="connsiteX2675" fmla="*/ 3869042 w 8023328"/>
              <a:gd name="connsiteY2675" fmla="*/ 640846 h 2380521"/>
              <a:gd name="connsiteX2676" fmla="*/ 3881439 w 8023328"/>
              <a:gd name="connsiteY2676" fmla="*/ 653243 h 2380521"/>
              <a:gd name="connsiteX2677" fmla="*/ 3869042 w 8023328"/>
              <a:gd name="connsiteY2677" fmla="*/ 667100 h 2380521"/>
              <a:gd name="connsiteX2678" fmla="*/ 3855186 w 8023328"/>
              <a:gd name="connsiteY2678" fmla="*/ 653243 h 2380521"/>
              <a:gd name="connsiteX2679" fmla="*/ 3869042 w 8023328"/>
              <a:gd name="connsiteY2679" fmla="*/ 640846 h 2380521"/>
              <a:gd name="connsiteX2680" fmla="*/ 3796752 w 8023328"/>
              <a:gd name="connsiteY2680" fmla="*/ 640846 h 2380521"/>
              <a:gd name="connsiteX2681" fmla="*/ 3810608 w 8023328"/>
              <a:gd name="connsiteY2681" fmla="*/ 653243 h 2380521"/>
              <a:gd name="connsiteX2682" fmla="*/ 3796752 w 8023328"/>
              <a:gd name="connsiteY2682" fmla="*/ 667100 h 2380521"/>
              <a:gd name="connsiteX2683" fmla="*/ 3784355 w 8023328"/>
              <a:gd name="connsiteY2683" fmla="*/ 653243 h 2380521"/>
              <a:gd name="connsiteX2684" fmla="*/ 3796752 w 8023328"/>
              <a:gd name="connsiteY2684" fmla="*/ 640846 h 2380521"/>
              <a:gd name="connsiteX2685" fmla="*/ 3725922 w 8023328"/>
              <a:gd name="connsiteY2685" fmla="*/ 640846 h 2380521"/>
              <a:gd name="connsiteX2686" fmla="*/ 3739778 w 8023328"/>
              <a:gd name="connsiteY2686" fmla="*/ 653243 h 2380521"/>
              <a:gd name="connsiteX2687" fmla="*/ 3725922 w 8023328"/>
              <a:gd name="connsiteY2687" fmla="*/ 667100 h 2380521"/>
              <a:gd name="connsiteX2688" fmla="*/ 3713525 w 8023328"/>
              <a:gd name="connsiteY2688" fmla="*/ 653243 h 2380521"/>
              <a:gd name="connsiteX2689" fmla="*/ 3725922 w 8023328"/>
              <a:gd name="connsiteY2689" fmla="*/ 640846 h 2380521"/>
              <a:gd name="connsiteX2690" fmla="*/ 3655091 w 8023328"/>
              <a:gd name="connsiteY2690" fmla="*/ 640846 h 2380521"/>
              <a:gd name="connsiteX2691" fmla="*/ 3668947 w 8023328"/>
              <a:gd name="connsiteY2691" fmla="*/ 653243 h 2380521"/>
              <a:gd name="connsiteX2692" fmla="*/ 3655091 w 8023328"/>
              <a:gd name="connsiteY2692" fmla="*/ 667100 h 2380521"/>
              <a:gd name="connsiteX2693" fmla="*/ 3642694 w 8023328"/>
              <a:gd name="connsiteY2693" fmla="*/ 653243 h 2380521"/>
              <a:gd name="connsiteX2694" fmla="*/ 3655091 w 8023328"/>
              <a:gd name="connsiteY2694" fmla="*/ 640846 h 2380521"/>
              <a:gd name="connsiteX2695" fmla="*/ 3583280 w 8023328"/>
              <a:gd name="connsiteY2695" fmla="*/ 640846 h 2380521"/>
              <a:gd name="connsiteX2696" fmla="*/ 3598069 w 8023328"/>
              <a:gd name="connsiteY2696" fmla="*/ 653243 h 2380521"/>
              <a:gd name="connsiteX2697" fmla="*/ 3583280 w 8023328"/>
              <a:gd name="connsiteY2697" fmla="*/ 667100 h 2380521"/>
              <a:gd name="connsiteX2698" fmla="*/ 3568491 w 8023328"/>
              <a:gd name="connsiteY2698" fmla="*/ 653243 h 2380521"/>
              <a:gd name="connsiteX2699" fmla="*/ 3583280 w 8023328"/>
              <a:gd name="connsiteY2699" fmla="*/ 640846 h 2380521"/>
              <a:gd name="connsiteX2700" fmla="*/ 3512449 w 8023328"/>
              <a:gd name="connsiteY2700" fmla="*/ 640846 h 2380521"/>
              <a:gd name="connsiteX2701" fmla="*/ 3527237 w 8023328"/>
              <a:gd name="connsiteY2701" fmla="*/ 653243 h 2380521"/>
              <a:gd name="connsiteX2702" fmla="*/ 3512449 w 8023328"/>
              <a:gd name="connsiteY2702" fmla="*/ 667100 h 2380521"/>
              <a:gd name="connsiteX2703" fmla="*/ 3497661 w 8023328"/>
              <a:gd name="connsiteY2703" fmla="*/ 653243 h 2380521"/>
              <a:gd name="connsiteX2704" fmla="*/ 3512449 w 8023328"/>
              <a:gd name="connsiteY2704" fmla="*/ 640846 h 2380521"/>
              <a:gd name="connsiteX2705" fmla="*/ 3441619 w 8023328"/>
              <a:gd name="connsiteY2705" fmla="*/ 640846 h 2380521"/>
              <a:gd name="connsiteX2706" fmla="*/ 3456408 w 8023328"/>
              <a:gd name="connsiteY2706" fmla="*/ 653243 h 2380521"/>
              <a:gd name="connsiteX2707" fmla="*/ 3441619 w 8023328"/>
              <a:gd name="connsiteY2707" fmla="*/ 667100 h 2380521"/>
              <a:gd name="connsiteX2708" fmla="*/ 3426830 w 8023328"/>
              <a:gd name="connsiteY2708" fmla="*/ 653243 h 2380521"/>
              <a:gd name="connsiteX2709" fmla="*/ 3441619 w 8023328"/>
              <a:gd name="connsiteY2709" fmla="*/ 640846 h 2380521"/>
              <a:gd name="connsiteX2710" fmla="*/ 3369857 w 8023328"/>
              <a:gd name="connsiteY2710" fmla="*/ 640846 h 2380521"/>
              <a:gd name="connsiteX2711" fmla="*/ 3382254 w 8023328"/>
              <a:gd name="connsiteY2711" fmla="*/ 653243 h 2380521"/>
              <a:gd name="connsiteX2712" fmla="*/ 3369857 w 8023328"/>
              <a:gd name="connsiteY2712" fmla="*/ 667100 h 2380521"/>
              <a:gd name="connsiteX2713" fmla="*/ 3356001 w 8023328"/>
              <a:gd name="connsiteY2713" fmla="*/ 653243 h 2380521"/>
              <a:gd name="connsiteX2714" fmla="*/ 3369857 w 8023328"/>
              <a:gd name="connsiteY2714" fmla="*/ 640846 h 2380521"/>
              <a:gd name="connsiteX2715" fmla="*/ 3299091 w 8023328"/>
              <a:gd name="connsiteY2715" fmla="*/ 640846 h 2380521"/>
              <a:gd name="connsiteX2716" fmla="*/ 3311488 w 8023328"/>
              <a:gd name="connsiteY2716" fmla="*/ 653243 h 2380521"/>
              <a:gd name="connsiteX2717" fmla="*/ 3299091 w 8023328"/>
              <a:gd name="connsiteY2717" fmla="*/ 667100 h 2380521"/>
              <a:gd name="connsiteX2718" fmla="*/ 3285237 w 8023328"/>
              <a:gd name="connsiteY2718" fmla="*/ 653243 h 2380521"/>
              <a:gd name="connsiteX2719" fmla="*/ 3299091 w 8023328"/>
              <a:gd name="connsiteY2719" fmla="*/ 640846 h 2380521"/>
              <a:gd name="connsiteX2720" fmla="*/ 3228258 w 8023328"/>
              <a:gd name="connsiteY2720" fmla="*/ 640846 h 2380521"/>
              <a:gd name="connsiteX2721" fmla="*/ 3240658 w 8023328"/>
              <a:gd name="connsiteY2721" fmla="*/ 653243 h 2380521"/>
              <a:gd name="connsiteX2722" fmla="*/ 3228258 w 8023328"/>
              <a:gd name="connsiteY2722" fmla="*/ 667100 h 2380521"/>
              <a:gd name="connsiteX2723" fmla="*/ 3214403 w 8023328"/>
              <a:gd name="connsiteY2723" fmla="*/ 653243 h 2380521"/>
              <a:gd name="connsiteX2724" fmla="*/ 3228258 w 8023328"/>
              <a:gd name="connsiteY2724" fmla="*/ 640846 h 2380521"/>
              <a:gd name="connsiteX2725" fmla="*/ 3152597 w 8023328"/>
              <a:gd name="connsiteY2725" fmla="*/ 640846 h 2380521"/>
              <a:gd name="connsiteX2726" fmla="*/ 3166454 w 8023328"/>
              <a:gd name="connsiteY2726" fmla="*/ 653243 h 2380521"/>
              <a:gd name="connsiteX2727" fmla="*/ 3152597 w 8023328"/>
              <a:gd name="connsiteY2727" fmla="*/ 667100 h 2380521"/>
              <a:gd name="connsiteX2728" fmla="*/ 3140200 w 8023328"/>
              <a:gd name="connsiteY2728" fmla="*/ 653243 h 2380521"/>
              <a:gd name="connsiteX2729" fmla="*/ 3152597 w 8023328"/>
              <a:gd name="connsiteY2729" fmla="*/ 640846 h 2380521"/>
              <a:gd name="connsiteX2730" fmla="*/ 3081767 w 8023328"/>
              <a:gd name="connsiteY2730" fmla="*/ 640846 h 2380521"/>
              <a:gd name="connsiteX2731" fmla="*/ 3095620 w 8023328"/>
              <a:gd name="connsiteY2731" fmla="*/ 653243 h 2380521"/>
              <a:gd name="connsiteX2732" fmla="*/ 3081767 w 8023328"/>
              <a:gd name="connsiteY2732" fmla="*/ 667100 h 2380521"/>
              <a:gd name="connsiteX2733" fmla="*/ 3069366 w 8023328"/>
              <a:gd name="connsiteY2733" fmla="*/ 653243 h 2380521"/>
              <a:gd name="connsiteX2734" fmla="*/ 3081767 w 8023328"/>
              <a:gd name="connsiteY2734" fmla="*/ 640846 h 2380521"/>
              <a:gd name="connsiteX2735" fmla="*/ 3013710 w 8023328"/>
              <a:gd name="connsiteY2735" fmla="*/ 640846 h 2380521"/>
              <a:gd name="connsiteX2736" fmla="*/ 3028129 w 8023328"/>
              <a:gd name="connsiteY2736" fmla="*/ 653243 h 2380521"/>
              <a:gd name="connsiteX2737" fmla="*/ 3013710 w 8023328"/>
              <a:gd name="connsiteY2737" fmla="*/ 667100 h 2380521"/>
              <a:gd name="connsiteX2738" fmla="*/ 2998534 w 8023328"/>
              <a:gd name="connsiteY2738" fmla="*/ 653243 h 2380521"/>
              <a:gd name="connsiteX2739" fmla="*/ 3013710 w 8023328"/>
              <a:gd name="connsiteY2739" fmla="*/ 640846 h 2380521"/>
              <a:gd name="connsiteX2740" fmla="*/ 2942488 w 8023328"/>
              <a:gd name="connsiteY2740" fmla="*/ 640846 h 2380521"/>
              <a:gd name="connsiteX2741" fmla="*/ 2957280 w 8023328"/>
              <a:gd name="connsiteY2741" fmla="*/ 653243 h 2380521"/>
              <a:gd name="connsiteX2742" fmla="*/ 2942488 w 8023328"/>
              <a:gd name="connsiteY2742" fmla="*/ 667100 h 2380521"/>
              <a:gd name="connsiteX2743" fmla="*/ 2927703 w 8023328"/>
              <a:gd name="connsiteY2743" fmla="*/ 653243 h 2380521"/>
              <a:gd name="connsiteX2744" fmla="*/ 2942488 w 8023328"/>
              <a:gd name="connsiteY2744" fmla="*/ 640846 h 2380521"/>
              <a:gd name="connsiteX2745" fmla="*/ 2868288 w 8023328"/>
              <a:gd name="connsiteY2745" fmla="*/ 640846 h 2380521"/>
              <a:gd name="connsiteX2746" fmla="*/ 2883082 w 8023328"/>
              <a:gd name="connsiteY2746" fmla="*/ 653243 h 2380521"/>
              <a:gd name="connsiteX2747" fmla="*/ 2868288 w 8023328"/>
              <a:gd name="connsiteY2747" fmla="*/ 667100 h 2380521"/>
              <a:gd name="connsiteX2748" fmla="*/ 2853498 w 8023328"/>
              <a:gd name="connsiteY2748" fmla="*/ 653243 h 2380521"/>
              <a:gd name="connsiteX2749" fmla="*/ 2868288 w 8023328"/>
              <a:gd name="connsiteY2749" fmla="*/ 640846 h 2380521"/>
              <a:gd name="connsiteX2750" fmla="*/ 2796532 w 8023328"/>
              <a:gd name="connsiteY2750" fmla="*/ 640846 h 2380521"/>
              <a:gd name="connsiteX2751" fmla="*/ 2808926 w 8023328"/>
              <a:gd name="connsiteY2751" fmla="*/ 653243 h 2380521"/>
              <a:gd name="connsiteX2752" fmla="*/ 2796532 w 8023328"/>
              <a:gd name="connsiteY2752" fmla="*/ 667100 h 2380521"/>
              <a:gd name="connsiteX2753" fmla="*/ 2782673 w 8023328"/>
              <a:gd name="connsiteY2753" fmla="*/ 653243 h 2380521"/>
              <a:gd name="connsiteX2754" fmla="*/ 2796532 w 8023328"/>
              <a:gd name="connsiteY2754" fmla="*/ 640846 h 2380521"/>
              <a:gd name="connsiteX2755" fmla="*/ 2725692 w 8023328"/>
              <a:gd name="connsiteY2755" fmla="*/ 640846 h 2380521"/>
              <a:gd name="connsiteX2756" fmla="*/ 2738097 w 8023328"/>
              <a:gd name="connsiteY2756" fmla="*/ 653243 h 2380521"/>
              <a:gd name="connsiteX2757" fmla="*/ 2725692 w 8023328"/>
              <a:gd name="connsiteY2757" fmla="*/ 667100 h 2380521"/>
              <a:gd name="connsiteX2758" fmla="*/ 2711843 w 8023328"/>
              <a:gd name="connsiteY2758" fmla="*/ 653243 h 2380521"/>
              <a:gd name="connsiteX2759" fmla="*/ 2725692 w 8023328"/>
              <a:gd name="connsiteY2759" fmla="*/ 640846 h 2380521"/>
              <a:gd name="connsiteX2760" fmla="*/ 2654867 w 8023328"/>
              <a:gd name="connsiteY2760" fmla="*/ 640846 h 2380521"/>
              <a:gd name="connsiteX2761" fmla="*/ 2667266 w 8023328"/>
              <a:gd name="connsiteY2761" fmla="*/ 653243 h 2380521"/>
              <a:gd name="connsiteX2762" fmla="*/ 2654867 w 8023328"/>
              <a:gd name="connsiteY2762" fmla="*/ 667100 h 2380521"/>
              <a:gd name="connsiteX2763" fmla="*/ 2641013 w 8023328"/>
              <a:gd name="connsiteY2763" fmla="*/ 653243 h 2380521"/>
              <a:gd name="connsiteX2764" fmla="*/ 2654867 w 8023328"/>
              <a:gd name="connsiteY2764" fmla="*/ 640846 h 2380521"/>
              <a:gd name="connsiteX2765" fmla="*/ 2582577 w 8023328"/>
              <a:gd name="connsiteY2765" fmla="*/ 640846 h 2380521"/>
              <a:gd name="connsiteX2766" fmla="*/ 2596432 w 8023328"/>
              <a:gd name="connsiteY2766" fmla="*/ 654702 h 2380521"/>
              <a:gd name="connsiteX2767" fmla="*/ 2582577 w 8023328"/>
              <a:gd name="connsiteY2767" fmla="*/ 667100 h 2380521"/>
              <a:gd name="connsiteX2768" fmla="*/ 2570181 w 8023328"/>
              <a:gd name="connsiteY2768" fmla="*/ 654702 h 2380521"/>
              <a:gd name="connsiteX2769" fmla="*/ 2582577 w 8023328"/>
              <a:gd name="connsiteY2769" fmla="*/ 640846 h 2380521"/>
              <a:gd name="connsiteX2770" fmla="*/ 1728254 w 8023328"/>
              <a:gd name="connsiteY2770" fmla="*/ 640846 h 2380521"/>
              <a:gd name="connsiteX2771" fmla="*/ 1743044 w 8023328"/>
              <a:gd name="connsiteY2771" fmla="*/ 654702 h 2380521"/>
              <a:gd name="connsiteX2772" fmla="*/ 1728254 w 8023328"/>
              <a:gd name="connsiteY2772" fmla="*/ 667100 h 2380521"/>
              <a:gd name="connsiteX2773" fmla="*/ 1713464 w 8023328"/>
              <a:gd name="connsiteY2773" fmla="*/ 654702 h 2380521"/>
              <a:gd name="connsiteX2774" fmla="*/ 1728254 w 8023328"/>
              <a:gd name="connsiteY2774" fmla="*/ 640846 h 2380521"/>
              <a:gd name="connsiteX2775" fmla="*/ 1657423 w 8023328"/>
              <a:gd name="connsiteY2775" fmla="*/ 640846 h 2380521"/>
              <a:gd name="connsiteX2776" fmla="*/ 1672215 w 8023328"/>
              <a:gd name="connsiteY2776" fmla="*/ 654702 h 2380521"/>
              <a:gd name="connsiteX2777" fmla="*/ 1657423 w 8023328"/>
              <a:gd name="connsiteY2777" fmla="*/ 667100 h 2380521"/>
              <a:gd name="connsiteX2778" fmla="*/ 1642644 w 8023328"/>
              <a:gd name="connsiteY2778" fmla="*/ 654702 h 2380521"/>
              <a:gd name="connsiteX2779" fmla="*/ 1657423 w 8023328"/>
              <a:gd name="connsiteY2779" fmla="*/ 640846 h 2380521"/>
              <a:gd name="connsiteX2780" fmla="*/ 1582290 w 8023328"/>
              <a:gd name="connsiteY2780" fmla="*/ 640846 h 2380521"/>
              <a:gd name="connsiteX2781" fmla="*/ 1594694 w 8023328"/>
              <a:gd name="connsiteY2781" fmla="*/ 654702 h 2380521"/>
              <a:gd name="connsiteX2782" fmla="*/ 1582290 w 8023328"/>
              <a:gd name="connsiteY2782" fmla="*/ 667100 h 2380521"/>
              <a:gd name="connsiteX2783" fmla="*/ 1568435 w 8023328"/>
              <a:gd name="connsiteY2783" fmla="*/ 654702 h 2380521"/>
              <a:gd name="connsiteX2784" fmla="*/ 1582290 w 8023328"/>
              <a:gd name="connsiteY2784" fmla="*/ 640846 h 2380521"/>
              <a:gd name="connsiteX2785" fmla="*/ 1512190 w 8023328"/>
              <a:gd name="connsiteY2785" fmla="*/ 640846 h 2380521"/>
              <a:gd name="connsiteX2786" fmla="*/ 1523859 w 8023328"/>
              <a:gd name="connsiteY2786" fmla="*/ 654702 h 2380521"/>
              <a:gd name="connsiteX2787" fmla="*/ 1512190 w 8023328"/>
              <a:gd name="connsiteY2787" fmla="*/ 667100 h 2380521"/>
              <a:gd name="connsiteX2788" fmla="*/ 1497604 w 8023328"/>
              <a:gd name="connsiteY2788" fmla="*/ 654702 h 2380521"/>
              <a:gd name="connsiteX2789" fmla="*/ 1512190 w 8023328"/>
              <a:gd name="connsiteY2789" fmla="*/ 640846 h 2380521"/>
              <a:gd name="connsiteX2790" fmla="*/ 1440623 w 8023328"/>
              <a:gd name="connsiteY2790" fmla="*/ 640846 h 2380521"/>
              <a:gd name="connsiteX2791" fmla="*/ 1453017 w 8023328"/>
              <a:gd name="connsiteY2791" fmla="*/ 654702 h 2380521"/>
              <a:gd name="connsiteX2792" fmla="*/ 1440623 w 8023328"/>
              <a:gd name="connsiteY2792" fmla="*/ 667100 h 2380521"/>
              <a:gd name="connsiteX2793" fmla="*/ 1426767 w 8023328"/>
              <a:gd name="connsiteY2793" fmla="*/ 654702 h 2380521"/>
              <a:gd name="connsiteX2794" fmla="*/ 1440623 w 8023328"/>
              <a:gd name="connsiteY2794" fmla="*/ 640846 h 2380521"/>
              <a:gd name="connsiteX2795" fmla="*/ 1368339 w 8023328"/>
              <a:gd name="connsiteY2795" fmla="*/ 640846 h 2380521"/>
              <a:gd name="connsiteX2796" fmla="*/ 1382194 w 8023328"/>
              <a:gd name="connsiteY2796" fmla="*/ 654702 h 2380521"/>
              <a:gd name="connsiteX2797" fmla="*/ 1368339 w 8023328"/>
              <a:gd name="connsiteY2797" fmla="*/ 667100 h 2380521"/>
              <a:gd name="connsiteX2798" fmla="*/ 1355943 w 8023328"/>
              <a:gd name="connsiteY2798" fmla="*/ 654702 h 2380521"/>
              <a:gd name="connsiteX2799" fmla="*/ 1368339 w 8023328"/>
              <a:gd name="connsiteY2799" fmla="*/ 640846 h 2380521"/>
              <a:gd name="connsiteX2800" fmla="*/ 1297512 w 8023328"/>
              <a:gd name="connsiteY2800" fmla="*/ 640846 h 2380521"/>
              <a:gd name="connsiteX2801" fmla="*/ 1311369 w 8023328"/>
              <a:gd name="connsiteY2801" fmla="*/ 654702 h 2380521"/>
              <a:gd name="connsiteX2802" fmla="*/ 1297512 w 8023328"/>
              <a:gd name="connsiteY2802" fmla="*/ 667100 h 2380521"/>
              <a:gd name="connsiteX2803" fmla="*/ 1285116 w 8023328"/>
              <a:gd name="connsiteY2803" fmla="*/ 654702 h 2380521"/>
              <a:gd name="connsiteX2804" fmla="*/ 1297512 w 8023328"/>
              <a:gd name="connsiteY2804" fmla="*/ 640846 h 2380521"/>
              <a:gd name="connsiteX2805" fmla="*/ 1226680 w 8023328"/>
              <a:gd name="connsiteY2805" fmla="*/ 640846 h 2380521"/>
              <a:gd name="connsiteX2806" fmla="*/ 1240537 w 8023328"/>
              <a:gd name="connsiteY2806" fmla="*/ 654702 h 2380521"/>
              <a:gd name="connsiteX2807" fmla="*/ 1226680 w 8023328"/>
              <a:gd name="connsiteY2807" fmla="*/ 667100 h 2380521"/>
              <a:gd name="connsiteX2808" fmla="*/ 1214291 w 8023328"/>
              <a:gd name="connsiteY2808" fmla="*/ 654702 h 2380521"/>
              <a:gd name="connsiteX2809" fmla="*/ 1226680 w 8023328"/>
              <a:gd name="connsiteY2809" fmla="*/ 640846 h 2380521"/>
              <a:gd name="connsiteX2810" fmla="*/ 1154878 w 8023328"/>
              <a:gd name="connsiteY2810" fmla="*/ 640846 h 2380521"/>
              <a:gd name="connsiteX2811" fmla="*/ 1169666 w 8023328"/>
              <a:gd name="connsiteY2811" fmla="*/ 654702 h 2380521"/>
              <a:gd name="connsiteX2812" fmla="*/ 1154878 w 8023328"/>
              <a:gd name="connsiteY2812" fmla="*/ 667100 h 2380521"/>
              <a:gd name="connsiteX2813" fmla="*/ 1140088 w 8023328"/>
              <a:gd name="connsiteY2813" fmla="*/ 654702 h 2380521"/>
              <a:gd name="connsiteX2814" fmla="*/ 1154878 w 8023328"/>
              <a:gd name="connsiteY2814" fmla="*/ 640846 h 2380521"/>
              <a:gd name="connsiteX2815" fmla="*/ 1084051 w 8023328"/>
              <a:gd name="connsiteY2815" fmla="*/ 640846 h 2380521"/>
              <a:gd name="connsiteX2816" fmla="*/ 1098838 w 8023328"/>
              <a:gd name="connsiteY2816" fmla="*/ 654702 h 2380521"/>
              <a:gd name="connsiteX2817" fmla="*/ 1084051 w 8023328"/>
              <a:gd name="connsiteY2817" fmla="*/ 667100 h 2380521"/>
              <a:gd name="connsiteX2818" fmla="*/ 1069261 w 8023328"/>
              <a:gd name="connsiteY2818" fmla="*/ 654702 h 2380521"/>
              <a:gd name="connsiteX2819" fmla="*/ 1084051 w 8023328"/>
              <a:gd name="connsiteY2819" fmla="*/ 640846 h 2380521"/>
              <a:gd name="connsiteX2820" fmla="*/ 1013010 w 8023328"/>
              <a:gd name="connsiteY2820" fmla="*/ 640846 h 2380521"/>
              <a:gd name="connsiteX2821" fmla="*/ 1024682 w 8023328"/>
              <a:gd name="connsiteY2821" fmla="*/ 654702 h 2380521"/>
              <a:gd name="connsiteX2822" fmla="*/ 1013010 w 8023328"/>
              <a:gd name="connsiteY2822" fmla="*/ 667100 h 2380521"/>
              <a:gd name="connsiteX2823" fmla="*/ 998429 w 8023328"/>
              <a:gd name="connsiteY2823" fmla="*/ 654702 h 2380521"/>
              <a:gd name="connsiteX2824" fmla="*/ 1013010 w 8023328"/>
              <a:gd name="connsiteY2824" fmla="*/ 640846 h 2380521"/>
              <a:gd name="connsiteX2825" fmla="*/ 941457 w 8023328"/>
              <a:gd name="connsiteY2825" fmla="*/ 640846 h 2380521"/>
              <a:gd name="connsiteX2826" fmla="*/ 953852 w 8023328"/>
              <a:gd name="connsiteY2826" fmla="*/ 654702 h 2380521"/>
              <a:gd name="connsiteX2827" fmla="*/ 941457 w 8023328"/>
              <a:gd name="connsiteY2827" fmla="*/ 667100 h 2380521"/>
              <a:gd name="connsiteX2828" fmla="*/ 927599 w 8023328"/>
              <a:gd name="connsiteY2828" fmla="*/ 654702 h 2380521"/>
              <a:gd name="connsiteX2829" fmla="*/ 941457 w 8023328"/>
              <a:gd name="connsiteY2829" fmla="*/ 640846 h 2380521"/>
              <a:gd name="connsiteX2830" fmla="*/ 870622 w 8023328"/>
              <a:gd name="connsiteY2830" fmla="*/ 640846 h 2380521"/>
              <a:gd name="connsiteX2831" fmla="*/ 883024 w 8023328"/>
              <a:gd name="connsiteY2831" fmla="*/ 654702 h 2380521"/>
              <a:gd name="connsiteX2832" fmla="*/ 870622 w 8023328"/>
              <a:gd name="connsiteY2832" fmla="*/ 667100 h 2380521"/>
              <a:gd name="connsiteX2833" fmla="*/ 856770 w 8023328"/>
              <a:gd name="connsiteY2833" fmla="*/ 654702 h 2380521"/>
              <a:gd name="connsiteX2834" fmla="*/ 870622 w 8023328"/>
              <a:gd name="connsiteY2834" fmla="*/ 640846 h 2380521"/>
              <a:gd name="connsiteX2835" fmla="*/ 798337 w 8023328"/>
              <a:gd name="connsiteY2835" fmla="*/ 640846 h 2380521"/>
              <a:gd name="connsiteX2836" fmla="*/ 812191 w 8023328"/>
              <a:gd name="connsiteY2836" fmla="*/ 655635 h 2380521"/>
              <a:gd name="connsiteX2837" fmla="*/ 798337 w 8023328"/>
              <a:gd name="connsiteY2837" fmla="*/ 670424 h 2380521"/>
              <a:gd name="connsiteX2838" fmla="*/ 785937 w 8023328"/>
              <a:gd name="connsiteY2838" fmla="*/ 655635 h 2380521"/>
              <a:gd name="connsiteX2839" fmla="*/ 798337 w 8023328"/>
              <a:gd name="connsiteY2839" fmla="*/ 640846 h 2380521"/>
              <a:gd name="connsiteX2840" fmla="*/ 724134 w 8023328"/>
              <a:gd name="connsiteY2840" fmla="*/ 640846 h 2380521"/>
              <a:gd name="connsiteX2841" fmla="*/ 737989 w 8023328"/>
              <a:gd name="connsiteY2841" fmla="*/ 655635 h 2380521"/>
              <a:gd name="connsiteX2842" fmla="*/ 724134 w 8023328"/>
              <a:gd name="connsiteY2842" fmla="*/ 670424 h 2380521"/>
              <a:gd name="connsiteX2843" fmla="*/ 711735 w 8023328"/>
              <a:gd name="connsiteY2843" fmla="*/ 655635 h 2380521"/>
              <a:gd name="connsiteX2844" fmla="*/ 724134 w 8023328"/>
              <a:gd name="connsiteY2844" fmla="*/ 640846 h 2380521"/>
              <a:gd name="connsiteX2845" fmla="*/ 653301 w 8023328"/>
              <a:gd name="connsiteY2845" fmla="*/ 640846 h 2380521"/>
              <a:gd name="connsiteX2846" fmla="*/ 667160 w 8023328"/>
              <a:gd name="connsiteY2846" fmla="*/ 655635 h 2380521"/>
              <a:gd name="connsiteX2847" fmla="*/ 653301 w 8023328"/>
              <a:gd name="connsiteY2847" fmla="*/ 670424 h 2380521"/>
              <a:gd name="connsiteX2848" fmla="*/ 640907 w 8023328"/>
              <a:gd name="connsiteY2848" fmla="*/ 655635 h 2380521"/>
              <a:gd name="connsiteX2849" fmla="*/ 653301 w 8023328"/>
              <a:gd name="connsiteY2849" fmla="*/ 640846 h 2380521"/>
              <a:gd name="connsiteX2850" fmla="*/ 584864 w 8023328"/>
              <a:gd name="connsiteY2850" fmla="*/ 640846 h 2380521"/>
              <a:gd name="connsiteX2851" fmla="*/ 599651 w 8023328"/>
              <a:gd name="connsiteY2851" fmla="*/ 655635 h 2380521"/>
              <a:gd name="connsiteX2852" fmla="*/ 584864 w 8023328"/>
              <a:gd name="connsiteY2852" fmla="*/ 670424 h 2380521"/>
              <a:gd name="connsiteX2853" fmla="*/ 570075 w 8023328"/>
              <a:gd name="connsiteY2853" fmla="*/ 655635 h 2380521"/>
              <a:gd name="connsiteX2854" fmla="*/ 584864 w 8023328"/>
              <a:gd name="connsiteY2854" fmla="*/ 640846 h 2380521"/>
              <a:gd name="connsiteX2855" fmla="*/ 513663 w 8023328"/>
              <a:gd name="connsiteY2855" fmla="*/ 640846 h 2380521"/>
              <a:gd name="connsiteX2856" fmla="*/ 528843 w 8023328"/>
              <a:gd name="connsiteY2856" fmla="*/ 655635 h 2380521"/>
              <a:gd name="connsiteX2857" fmla="*/ 513663 w 8023328"/>
              <a:gd name="connsiteY2857" fmla="*/ 670424 h 2380521"/>
              <a:gd name="connsiteX2858" fmla="*/ 499246 w 8023328"/>
              <a:gd name="connsiteY2858" fmla="*/ 655635 h 2380521"/>
              <a:gd name="connsiteX2859" fmla="*/ 513663 w 8023328"/>
              <a:gd name="connsiteY2859" fmla="*/ 640846 h 2380521"/>
              <a:gd name="connsiteX2860" fmla="*/ 439832 w 8023328"/>
              <a:gd name="connsiteY2860" fmla="*/ 640846 h 2380521"/>
              <a:gd name="connsiteX2861" fmla="*/ 454622 w 8023328"/>
              <a:gd name="connsiteY2861" fmla="*/ 655635 h 2380521"/>
              <a:gd name="connsiteX2862" fmla="*/ 439832 w 8023328"/>
              <a:gd name="connsiteY2862" fmla="*/ 670424 h 2380521"/>
              <a:gd name="connsiteX2863" fmla="*/ 425044 w 8023328"/>
              <a:gd name="connsiteY2863" fmla="*/ 655635 h 2380521"/>
              <a:gd name="connsiteX2864" fmla="*/ 439832 w 8023328"/>
              <a:gd name="connsiteY2864" fmla="*/ 640846 h 2380521"/>
              <a:gd name="connsiteX2865" fmla="*/ 368070 w 8023328"/>
              <a:gd name="connsiteY2865" fmla="*/ 640846 h 2380521"/>
              <a:gd name="connsiteX2866" fmla="*/ 380465 w 8023328"/>
              <a:gd name="connsiteY2866" fmla="*/ 655635 h 2380521"/>
              <a:gd name="connsiteX2867" fmla="*/ 368070 w 8023328"/>
              <a:gd name="connsiteY2867" fmla="*/ 670424 h 2380521"/>
              <a:gd name="connsiteX2868" fmla="*/ 354211 w 8023328"/>
              <a:gd name="connsiteY2868" fmla="*/ 655635 h 2380521"/>
              <a:gd name="connsiteX2869" fmla="*/ 368070 w 8023328"/>
              <a:gd name="connsiteY2869" fmla="*/ 640846 h 2380521"/>
              <a:gd name="connsiteX2870" fmla="*/ 297235 w 8023328"/>
              <a:gd name="connsiteY2870" fmla="*/ 640846 h 2380521"/>
              <a:gd name="connsiteX2871" fmla="*/ 309631 w 8023328"/>
              <a:gd name="connsiteY2871" fmla="*/ 655635 h 2380521"/>
              <a:gd name="connsiteX2872" fmla="*/ 297235 w 8023328"/>
              <a:gd name="connsiteY2872" fmla="*/ 670424 h 2380521"/>
              <a:gd name="connsiteX2873" fmla="*/ 283379 w 8023328"/>
              <a:gd name="connsiteY2873" fmla="*/ 655635 h 2380521"/>
              <a:gd name="connsiteX2874" fmla="*/ 297235 w 8023328"/>
              <a:gd name="connsiteY2874" fmla="*/ 640846 h 2380521"/>
              <a:gd name="connsiteX2875" fmla="*/ 4082465 w 8023328"/>
              <a:gd name="connsiteY2875" fmla="*/ 570017 h 2380521"/>
              <a:gd name="connsiteX2876" fmla="*/ 4097254 w 8023328"/>
              <a:gd name="connsiteY2876" fmla="*/ 584805 h 2380521"/>
              <a:gd name="connsiteX2877" fmla="*/ 4082465 w 8023328"/>
              <a:gd name="connsiteY2877" fmla="*/ 599594 h 2380521"/>
              <a:gd name="connsiteX2878" fmla="*/ 4067676 w 8023328"/>
              <a:gd name="connsiteY2878" fmla="*/ 584805 h 2380521"/>
              <a:gd name="connsiteX2879" fmla="*/ 4082465 w 8023328"/>
              <a:gd name="connsiteY2879" fmla="*/ 570017 h 2380521"/>
              <a:gd name="connsiteX2880" fmla="*/ 4010703 w 8023328"/>
              <a:gd name="connsiteY2880" fmla="*/ 570017 h 2380521"/>
              <a:gd name="connsiteX2881" fmla="*/ 4023100 w 8023328"/>
              <a:gd name="connsiteY2881" fmla="*/ 584805 h 2380521"/>
              <a:gd name="connsiteX2882" fmla="*/ 4010703 w 8023328"/>
              <a:gd name="connsiteY2882" fmla="*/ 599594 h 2380521"/>
              <a:gd name="connsiteX2883" fmla="*/ 3996847 w 8023328"/>
              <a:gd name="connsiteY2883" fmla="*/ 584805 h 2380521"/>
              <a:gd name="connsiteX2884" fmla="*/ 4010703 w 8023328"/>
              <a:gd name="connsiteY2884" fmla="*/ 570017 h 2380521"/>
              <a:gd name="connsiteX2885" fmla="*/ 3939871 w 8023328"/>
              <a:gd name="connsiteY2885" fmla="*/ 570017 h 2380521"/>
              <a:gd name="connsiteX2886" fmla="*/ 3952268 w 8023328"/>
              <a:gd name="connsiteY2886" fmla="*/ 584805 h 2380521"/>
              <a:gd name="connsiteX2887" fmla="*/ 3939871 w 8023328"/>
              <a:gd name="connsiteY2887" fmla="*/ 599594 h 2380521"/>
              <a:gd name="connsiteX2888" fmla="*/ 3926015 w 8023328"/>
              <a:gd name="connsiteY2888" fmla="*/ 584805 h 2380521"/>
              <a:gd name="connsiteX2889" fmla="*/ 3939871 w 8023328"/>
              <a:gd name="connsiteY2889" fmla="*/ 570017 h 2380521"/>
              <a:gd name="connsiteX2890" fmla="*/ 3869042 w 8023328"/>
              <a:gd name="connsiteY2890" fmla="*/ 570017 h 2380521"/>
              <a:gd name="connsiteX2891" fmla="*/ 3881439 w 8023328"/>
              <a:gd name="connsiteY2891" fmla="*/ 584805 h 2380521"/>
              <a:gd name="connsiteX2892" fmla="*/ 3869042 w 8023328"/>
              <a:gd name="connsiteY2892" fmla="*/ 599594 h 2380521"/>
              <a:gd name="connsiteX2893" fmla="*/ 3855186 w 8023328"/>
              <a:gd name="connsiteY2893" fmla="*/ 584805 h 2380521"/>
              <a:gd name="connsiteX2894" fmla="*/ 3869042 w 8023328"/>
              <a:gd name="connsiteY2894" fmla="*/ 570017 h 2380521"/>
              <a:gd name="connsiteX2895" fmla="*/ 3796752 w 8023328"/>
              <a:gd name="connsiteY2895" fmla="*/ 570017 h 2380521"/>
              <a:gd name="connsiteX2896" fmla="*/ 3810608 w 8023328"/>
              <a:gd name="connsiteY2896" fmla="*/ 584805 h 2380521"/>
              <a:gd name="connsiteX2897" fmla="*/ 3796752 w 8023328"/>
              <a:gd name="connsiteY2897" fmla="*/ 599594 h 2380521"/>
              <a:gd name="connsiteX2898" fmla="*/ 3784355 w 8023328"/>
              <a:gd name="connsiteY2898" fmla="*/ 584805 h 2380521"/>
              <a:gd name="connsiteX2899" fmla="*/ 3796752 w 8023328"/>
              <a:gd name="connsiteY2899" fmla="*/ 570017 h 2380521"/>
              <a:gd name="connsiteX2900" fmla="*/ 3725922 w 8023328"/>
              <a:gd name="connsiteY2900" fmla="*/ 570017 h 2380521"/>
              <a:gd name="connsiteX2901" fmla="*/ 3739778 w 8023328"/>
              <a:gd name="connsiteY2901" fmla="*/ 584805 h 2380521"/>
              <a:gd name="connsiteX2902" fmla="*/ 3725922 w 8023328"/>
              <a:gd name="connsiteY2902" fmla="*/ 599594 h 2380521"/>
              <a:gd name="connsiteX2903" fmla="*/ 3713525 w 8023328"/>
              <a:gd name="connsiteY2903" fmla="*/ 584805 h 2380521"/>
              <a:gd name="connsiteX2904" fmla="*/ 3725922 w 8023328"/>
              <a:gd name="connsiteY2904" fmla="*/ 570017 h 2380521"/>
              <a:gd name="connsiteX2905" fmla="*/ 3655091 w 8023328"/>
              <a:gd name="connsiteY2905" fmla="*/ 570017 h 2380521"/>
              <a:gd name="connsiteX2906" fmla="*/ 3668947 w 8023328"/>
              <a:gd name="connsiteY2906" fmla="*/ 582414 h 2380521"/>
              <a:gd name="connsiteX2907" fmla="*/ 3655091 w 8023328"/>
              <a:gd name="connsiteY2907" fmla="*/ 596271 h 2380521"/>
              <a:gd name="connsiteX2908" fmla="*/ 3642694 w 8023328"/>
              <a:gd name="connsiteY2908" fmla="*/ 582414 h 2380521"/>
              <a:gd name="connsiteX2909" fmla="*/ 3655091 w 8023328"/>
              <a:gd name="connsiteY2909" fmla="*/ 570017 h 2380521"/>
              <a:gd name="connsiteX2910" fmla="*/ 3583280 w 8023328"/>
              <a:gd name="connsiteY2910" fmla="*/ 570017 h 2380521"/>
              <a:gd name="connsiteX2911" fmla="*/ 3598069 w 8023328"/>
              <a:gd name="connsiteY2911" fmla="*/ 582414 h 2380521"/>
              <a:gd name="connsiteX2912" fmla="*/ 3583280 w 8023328"/>
              <a:gd name="connsiteY2912" fmla="*/ 596271 h 2380521"/>
              <a:gd name="connsiteX2913" fmla="*/ 3568491 w 8023328"/>
              <a:gd name="connsiteY2913" fmla="*/ 582414 h 2380521"/>
              <a:gd name="connsiteX2914" fmla="*/ 3583280 w 8023328"/>
              <a:gd name="connsiteY2914" fmla="*/ 570017 h 2380521"/>
              <a:gd name="connsiteX2915" fmla="*/ 3512449 w 8023328"/>
              <a:gd name="connsiteY2915" fmla="*/ 570017 h 2380521"/>
              <a:gd name="connsiteX2916" fmla="*/ 3527237 w 8023328"/>
              <a:gd name="connsiteY2916" fmla="*/ 582414 h 2380521"/>
              <a:gd name="connsiteX2917" fmla="*/ 3512449 w 8023328"/>
              <a:gd name="connsiteY2917" fmla="*/ 596271 h 2380521"/>
              <a:gd name="connsiteX2918" fmla="*/ 3497661 w 8023328"/>
              <a:gd name="connsiteY2918" fmla="*/ 582414 h 2380521"/>
              <a:gd name="connsiteX2919" fmla="*/ 3512449 w 8023328"/>
              <a:gd name="connsiteY2919" fmla="*/ 570017 h 2380521"/>
              <a:gd name="connsiteX2920" fmla="*/ 3441619 w 8023328"/>
              <a:gd name="connsiteY2920" fmla="*/ 570017 h 2380521"/>
              <a:gd name="connsiteX2921" fmla="*/ 3456408 w 8023328"/>
              <a:gd name="connsiteY2921" fmla="*/ 582414 h 2380521"/>
              <a:gd name="connsiteX2922" fmla="*/ 3441619 w 8023328"/>
              <a:gd name="connsiteY2922" fmla="*/ 596271 h 2380521"/>
              <a:gd name="connsiteX2923" fmla="*/ 3426830 w 8023328"/>
              <a:gd name="connsiteY2923" fmla="*/ 582414 h 2380521"/>
              <a:gd name="connsiteX2924" fmla="*/ 3441619 w 8023328"/>
              <a:gd name="connsiteY2924" fmla="*/ 570017 h 2380521"/>
              <a:gd name="connsiteX2925" fmla="*/ 3369857 w 8023328"/>
              <a:gd name="connsiteY2925" fmla="*/ 570017 h 2380521"/>
              <a:gd name="connsiteX2926" fmla="*/ 3382254 w 8023328"/>
              <a:gd name="connsiteY2926" fmla="*/ 582414 h 2380521"/>
              <a:gd name="connsiteX2927" fmla="*/ 3369857 w 8023328"/>
              <a:gd name="connsiteY2927" fmla="*/ 596271 h 2380521"/>
              <a:gd name="connsiteX2928" fmla="*/ 3356001 w 8023328"/>
              <a:gd name="connsiteY2928" fmla="*/ 582414 h 2380521"/>
              <a:gd name="connsiteX2929" fmla="*/ 3369857 w 8023328"/>
              <a:gd name="connsiteY2929" fmla="*/ 570017 h 2380521"/>
              <a:gd name="connsiteX2930" fmla="*/ 3299091 w 8023328"/>
              <a:gd name="connsiteY2930" fmla="*/ 570017 h 2380521"/>
              <a:gd name="connsiteX2931" fmla="*/ 3311491 w 8023328"/>
              <a:gd name="connsiteY2931" fmla="*/ 582414 h 2380521"/>
              <a:gd name="connsiteX2932" fmla="*/ 3299091 w 8023328"/>
              <a:gd name="connsiteY2932" fmla="*/ 596271 h 2380521"/>
              <a:gd name="connsiteX2933" fmla="*/ 3285240 w 8023328"/>
              <a:gd name="connsiteY2933" fmla="*/ 582414 h 2380521"/>
              <a:gd name="connsiteX2934" fmla="*/ 3299091 w 8023328"/>
              <a:gd name="connsiteY2934" fmla="*/ 570017 h 2380521"/>
              <a:gd name="connsiteX2935" fmla="*/ 3226803 w 8023328"/>
              <a:gd name="connsiteY2935" fmla="*/ 570017 h 2380521"/>
              <a:gd name="connsiteX2936" fmla="*/ 3240660 w 8023328"/>
              <a:gd name="connsiteY2936" fmla="*/ 582414 h 2380521"/>
              <a:gd name="connsiteX2937" fmla="*/ 3226803 w 8023328"/>
              <a:gd name="connsiteY2937" fmla="*/ 596271 h 2380521"/>
              <a:gd name="connsiteX2938" fmla="*/ 3214406 w 8023328"/>
              <a:gd name="connsiteY2938" fmla="*/ 582414 h 2380521"/>
              <a:gd name="connsiteX2939" fmla="*/ 3226803 w 8023328"/>
              <a:gd name="connsiteY2939" fmla="*/ 570017 h 2380521"/>
              <a:gd name="connsiteX2940" fmla="*/ 3152600 w 8023328"/>
              <a:gd name="connsiteY2940" fmla="*/ 570017 h 2380521"/>
              <a:gd name="connsiteX2941" fmla="*/ 3166454 w 8023328"/>
              <a:gd name="connsiteY2941" fmla="*/ 582414 h 2380521"/>
              <a:gd name="connsiteX2942" fmla="*/ 3152600 w 8023328"/>
              <a:gd name="connsiteY2942" fmla="*/ 596271 h 2380521"/>
              <a:gd name="connsiteX2943" fmla="*/ 3140203 w 8023328"/>
              <a:gd name="connsiteY2943" fmla="*/ 582414 h 2380521"/>
              <a:gd name="connsiteX2944" fmla="*/ 3152600 w 8023328"/>
              <a:gd name="connsiteY2944" fmla="*/ 570017 h 2380521"/>
              <a:gd name="connsiteX2945" fmla="*/ 3081770 w 8023328"/>
              <a:gd name="connsiteY2945" fmla="*/ 570017 h 2380521"/>
              <a:gd name="connsiteX2946" fmla="*/ 3095622 w 8023328"/>
              <a:gd name="connsiteY2946" fmla="*/ 582414 h 2380521"/>
              <a:gd name="connsiteX2947" fmla="*/ 3081770 w 8023328"/>
              <a:gd name="connsiteY2947" fmla="*/ 596271 h 2380521"/>
              <a:gd name="connsiteX2948" fmla="*/ 3069369 w 8023328"/>
              <a:gd name="connsiteY2948" fmla="*/ 582414 h 2380521"/>
              <a:gd name="connsiteX2949" fmla="*/ 3081770 w 8023328"/>
              <a:gd name="connsiteY2949" fmla="*/ 570017 h 2380521"/>
              <a:gd name="connsiteX2950" fmla="*/ 3013712 w 8023328"/>
              <a:gd name="connsiteY2950" fmla="*/ 570017 h 2380521"/>
              <a:gd name="connsiteX2951" fmla="*/ 3028132 w 8023328"/>
              <a:gd name="connsiteY2951" fmla="*/ 582414 h 2380521"/>
              <a:gd name="connsiteX2952" fmla="*/ 3013712 w 8023328"/>
              <a:gd name="connsiteY2952" fmla="*/ 596271 h 2380521"/>
              <a:gd name="connsiteX2953" fmla="*/ 2998537 w 8023328"/>
              <a:gd name="connsiteY2953" fmla="*/ 582414 h 2380521"/>
              <a:gd name="connsiteX2954" fmla="*/ 3013712 w 8023328"/>
              <a:gd name="connsiteY2954" fmla="*/ 570017 h 2380521"/>
              <a:gd name="connsiteX2955" fmla="*/ 2942491 w 8023328"/>
              <a:gd name="connsiteY2955" fmla="*/ 570017 h 2380521"/>
              <a:gd name="connsiteX2956" fmla="*/ 2957285 w 8023328"/>
              <a:gd name="connsiteY2956" fmla="*/ 582414 h 2380521"/>
              <a:gd name="connsiteX2957" fmla="*/ 2942491 w 8023328"/>
              <a:gd name="connsiteY2957" fmla="*/ 596271 h 2380521"/>
              <a:gd name="connsiteX2958" fmla="*/ 2927705 w 8023328"/>
              <a:gd name="connsiteY2958" fmla="*/ 582414 h 2380521"/>
              <a:gd name="connsiteX2959" fmla="*/ 2942491 w 8023328"/>
              <a:gd name="connsiteY2959" fmla="*/ 570017 h 2380521"/>
              <a:gd name="connsiteX2960" fmla="*/ 2868288 w 8023328"/>
              <a:gd name="connsiteY2960" fmla="*/ 570017 h 2380521"/>
              <a:gd name="connsiteX2961" fmla="*/ 2883082 w 8023328"/>
              <a:gd name="connsiteY2961" fmla="*/ 582414 h 2380521"/>
              <a:gd name="connsiteX2962" fmla="*/ 2868288 w 8023328"/>
              <a:gd name="connsiteY2962" fmla="*/ 596271 h 2380521"/>
              <a:gd name="connsiteX2963" fmla="*/ 2853502 w 8023328"/>
              <a:gd name="connsiteY2963" fmla="*/ 582414 h 2380521"/>
              <a:gd name="connsiteX2964" fmla="*/ 2868288 w 8023328"/>
              <a:gd name="connsiteY2964" fmla="*/ 570017 h 2380521"/>
              <a:gd name="connsiteX2965" fmla="*/ 2796532 w 8023328"/>
              <a:gd name="connsiteY2965" fmla="*/ 570017 h 2380521"/>
              <a:gd name="connsiteX2966" fmla="*/ 2808931 w 8023328"/>
              <a:gd name="connsiteY2966" fmla="*/ 582414 h 2380521"/>
              <a:gd name="connsiteX2967" fmla="*/ 2796532 w 8023328"/>
              <a:gd name="connsiteY2967" fmla="*/ 596271 h 2380521"/>
              <a:gd name="connsiteX2968" fmla="*/ 2782675 w 8023328"/>
              <a:gd name="connsiteY2968" fmla="*/ 582414 h 2380521"/>
              <a:gd name="connsiteX2969" fmla="*/ 2796532 w 8023328"/>
              <a:gd name="connsiteY2969" fmla="*/ 570017 h 2380521"/>
              <a:gd name="connsiteX2970" fmla="*/ 2725695 w 8023328"/>
              <a:gd name="connsiteY2970" fmla="*/ 570017 h 2380521"/>
              <a:gd name="connsiteX2971" fmla="*/ 2738097 w 8023328"/>
              <a:gd name="connsiteY2971" fmla="*/ 582414 h 2380521"/>
              <a:gd name="connsiteX2972" fmla="*/ 2725695 w 8023328"/>
              <a:gd name="connsiteY2972" fmla="*/ 596271 h 2380521"/>
              <a:gd name="connsiteX2973" fmla="*/ 2711843 w 8023328"/>
              <a:gd name="connsiteY2973" fmla="*/ 582414 h 2380521"/>
              <a:gd name="connsiteX2974" fmla="*/ 2725695 w 8023328"/>
              <a:gd name="connsiteY2974" fmla="*/ 570017 h 2380521"/>
              <a:gd name="connsiteX2975" fmla="*/ 2654867 w 8023328"/>
              <a:gd name="connsiteY2975" fmla="*/ 570017 h 2380521"/>
              <a:gd name="connsiteX2976" fmla="*/ 2667266 w 8023328"/>
              <a:gd name="connsiteY2976" fmla="*/ 582414 h 2380521"/>
              <a:gd name="connsiteX2977" fmla="*/ 2654867 w 8023328"/>
              <a:gd name="connsiteY2977" fmla="*/ 596271 h 2380521"/>
              <a:gd name="connsiteX2978" fmla="*/ 2641013 w 8023328"/>
              <a:gd name="connsiteY2978" fmla="*/ 582414 h 2380521"/>
              <a:gd name="connsiteX2979" fmla="*/ 2654867 w 8023328"/>
              <a:gd name="connsiteY2979" fmla="*/ 570017 h 2380521"/>
              <a:gd name="connsiteX2980" fmla="*/ 2582580 w 8023328"/>
              <a:gd name="connsiteY2980" fmla="*/ 570017 h 2380521"/>
              <a:gd name="connsiteX2981" fmla="*/ 2596435 w 8023328"/>
              <a:gd name="connsiteY2981" fmla="*/ 582414 h 2380521"/>
              <a:gd name="connsiteX2982" fmla="*/ 2582580 w 8023328"/>
              <a:gd name="connsiteY2982" fmla="*/ 596271 h 2380521"/>
              <a:gd name="connsiteX2983" fmla="*/ 2570184 w 8023328"/>
              <a:gd name="connsiteY2983" fmla="*/ 582414 h 2380521"/>
              <a:gd name="connsiteX2984" fmla="*/ 2582580 w 8023328"/>
              <a:gd name="connsiteY2984" fmla="*/ 570017 h 2380521"/>
              <a:gd name="connsiteX2985" fmla="*/ 2511026 w 8023328"/>
              <a:gd name="connsiteY2985" fmla="*/ 570017 h 2380521"/>
              <a:gd name="connsiteX2986" fmla="*/ 2525610 w 8023328"/>
              <a:gd name="connsiteY2986" fmla="*/ 582414 h 2380521"/>
              <a:gd name="connsiteX2987" fmla="*/ 2511026 w 8023328"/>
              <a:gd name="connsiteY2987" fmla="*/ 596271 h 2380521"/>
              <a:gd name="connsiteX2988" fmla="*/ 2499358 w 8023328"/>
              <a:gd name="connsiteY2988" fmla="*/ 582414 h 2380521"/>
              <a:gd name="connsiteX2989" fmla="*/ 2511026 w 8023328"/>
              <a:gd name="connsiteY2989" fmla="*/ 570017 h 2380521"/>
              <a:gd name="connsiteX2990" fmla="*/ 2440921 w 8023328"/>
              <a:gd name="connsiteY2990" fmla="*/ 570017 h 2380521"/>
              <a:gd name="connsiteX2991" fmla="*/ 2454778 w 8023328"/>
              <a:gd name="connsiteY2991" fmla="*/ 582414 h 2380521"/>
              <a:gd name="connsiteX2992" fmla="*/ 2440921 w 8023328"/>
              <a:gd name="connsiteY2992" fmla="*/ 596271 h 2380521"/>
              <a:gd name="connsiteX2993" fmla="*/ 2428525 w 8023328"/>
              <a:gd name="connsiteY2993" fmla="*/ 582414 h 2380521"/>
              <a:gd name="connsiteX2994" fmla="*/ 2440921 w 8023328"/>
              <a:gd name="connsiteY2994" fmla="*/ 570017 h 2380521"/>
              <a:gd name="connsiteX2995" fmla="*/ 2369108 w 8023328"/>
              <a:gd name="connsiteY2995" fmla="*/ 570017 h 2380521"/>
              <a:gd name="connsiteX2996" fmla="*/ 2383896 w 8023328"/>
              <a:gd name="connsiteY2996" fmla="*/ 582414 h 2380521"/>
              <a:gd name="connsiteX2997" fmla="*/ 2369108 w 8023328"/>
              <a:gd name="connsiteY2997" fmla="*/ 596271 h 2380521"/>
              <a:gd name="connsiteX2998" fmla="*/ 2354319 w 8023328"/>
              <a:gd name="connsiteY2998" fmla="*/ 582414 h 2380521"/>
              <a:gd name="connsiteX2999" fmla="*/ 2369108 w 8023328"/>
              <a:gd name="connsiteY2999" fmla="*/ 570017 h 2380521"/>
              <a:gd name="connsiteX3000" fmla="*/ 2298275 w 8023328"/>
              <a:gd name="connsiteY3000" fmla="*/ 570017 h 2380521"/>
              <a:gd name="connsiteX3001" fmla="*/ 2313064 w 8023328"/>
              <a:gd name="connsiteY3001" fmla="*/ 582414 h 2380521"/>
              <a:gd name="connsiteX3002" fmla="*/ 2298275 w 8023328"/>
              <a:gd name="connsiteY3002" fmla="*/ 596271 h 2380521"/>
              <a:gd name="connsiteX3003" fmla="*/ 2283487 w 8023328"/>
              <a:gd name="connsiteY3003" fmla="*/ 582414 h 2380521"/>
              <a:gd name="connsiteX3004" fmla="*/ 2298275 w 8023328"/>
              <a:gd name="connsiteY3004" fmla="*/ 570017 h 2380521"/>
              <a:gd name="connsiteX3005" fmla="*/ 2226512 w 8023328"/>
              <a:gd name="connsiteY3005" fmla="*/ 570017 h 2380521"/>
              <a:gd name="connsiteX3006" fmla="*/ 2238911 w 8023328"/>
              <a:gd name="connsiteY3006" fmla="*/ 582414 h 2380521"/>
              <a:gd name="connsiteX3007" fmla="*/ 2226512 w 8023328"/>
              <a:gd name="connsiteY3007" fmla="*/ 596271 h 2380521"/>
              <a:gd name="connsiteX3008" fmla="*/ 2212655 w 8023328"/>
              <a:gd name="connsiteY3008" fmla="*/ 582414 h 2380521"/>
              <a:gd name="connsiteX3009" fmla="*/ 2226512 w 8023328"/>
              <a:gd name="connsiteY3009" fmla="*/ 570017 h 2380521"/>
              <a:gd name="connsiteX3010" fmla="*/ 2155680 w 8023328"/>
              <a:gd name="connsiteY3010" fmla="*/ 570017 h 2380521"/>
              <a:gd name="connsiteX3011" fmla="*/ 2168079 w 8023328"/>
              <a:gd name="connsiteY3011" fmla="*/ 582414 h 2380521"/>
              <a:gd name="connsiteX3012" fmla="*/ 2155680 w 8023328"/>
              <a:gd name="connsiteY3012" fmla="*/ 596271 h 2380521"/>
              <a:gd name="connsiteX3013" fmla="*/ 2141823 w 8023328"/>
              <a:gd name="connsiteY3013" fmla="*/ 582414 h 2380521"/>
              <a:gd name="connsiteX3014" fmla="*/ 2155680 w 8023328"/>
              <a:gd name="connsiteY3014" fmla="*/ 570017 h 2380521"/>
              <a:gd name="connsiteX3015" fmla="*/ 2084846 w 8023328"/>
              <a:gd name="connsiteY3015" fmla="*/ 570017 h 2380521"/>
              <a:gd name="connsiteX3016" fmla="*/ 2097246 w 8023328"/>
              <a:gd name="connsiteY3016" fmla="*/ 582414 h 2380521"/>
              <a:gd name="connsiteX3017" fmla="*/ 2084846 w 8023328"/>
              <a:gd name="connsiteY3017" fmla="*/ 596271 h 2380521"/>
              <a:gd name="connsiteX3018" fmla="*/ 2070989 w 8023328"/>
              <a:gd name="connsiteY3018" fmla="*/ 582414 h 2380521"/>
              <a:gd name="connsiteX3019" fmla="*/ 2084846 w 8023328"/>
              <a:gd name="connsiteY3019" fmla="*/ 570017 h 2380521"/>
              <a:gd name="connsiteX3020" fmla="*/ 2011831 w 8023328"/>
              <a:gd name="connsiteY3020" fmla="*/ 570017 h 2380521"/>
              <a:gd name="connsiteX3021" fmla="*/ 2026416 w 8023328"/>
              <a:gd name="connsiteY3021" fmla="*/ 582414 h 2380521"/>
              <a:gd name="connsiteX3022" fmla="*/ 2011831 w 8023328"/>
              <a:gd name="connsiteY3022" fmla="*/ 596271 h 2380521"/>
              <a:gd name="connsiteX3023" fmla="*/ 2000163 w 8023328"/>
              <a:gd name="connsiteY3023" fmla="*/ 582414 h 2380521"/>
              <a:gd name="connsiteX3024" fmla="*/ 2011831 w 8023328"/>
              <a:gd name="connsiteY3024" fmla="*/ 570017 h 2380521"/>
              <a:gd name="connsiteX3025" fmla="*/ 1938359 w 8023328"/>
              <a:gd name="connsiteY3025" fmla="*/ 570017 h 2380521"/>
              <a:gd name="connsiteX3026" fmla="*/ 1952216 w 8023328"/>
              <a:gd name="connsiteY3026" fmla="*/ 583873 h 2380521"/>
              <a:gd name="connsiteX3027" fmla="*/ 1938359 w 8023328"/>
              <a:gd name="connsiteY3027" fmla="*/ 596271 h 2380521"/>
              <a:gd name="connsiteX3028" fmla="*/ 1925962 w 8023328"/>
              <a:gd name="connsiteY3028" fmla="*/ 583873 h 2380521"/>
              <a:gd name="connsiteX3029" fmla="*/ 1938359 w 8023328"/>
              <a:gd name="connsiteY3029" fmla="*/ 570017 h 2380521"/>
              <a:gd name="connsiteX3030" fmla="*/ 1867522 w 8023328"/>
              <a:gd name="connsiteY3030" fmla="*/ 570017 h 2380521"/>
              <a:gd name="connsiteX3031" fmla="*/ 1881382 w 8023328"/>
              <a:gd name="connsiteY3031" fmla="*/ 583873 h 2380521"/>
              <a:gd name="connsiteX3032" fmla="*/ 1867522 w 8023328"/>
              <a:gd name="connsiteY3032" fmla="*/ 596271 h 2380521"/>
              <a:gd name="connsiteX3033" fmla="*/ 1855124 w 8023328"/>
              <a:gd name="connsiteY3033" fmla="*/ 583873 h 2380521"/>
              <a:gd name="connsiteX3034" fmla="*/ 1867522 w 8023328"/>
              <a:gd name="connsiteY3034" fmla="*/ 570017 h 2380521"/>
              <a:gd name="connsiteX3035" fmla="*/ 1799082 w 8023328"/>
              <a:gd name="connsiteY3035" fmla="*/ 570017 h 2380521"/>
              <a:gd name="connsiteX3036" fmla="*/ 1813871 w 8023328"/>
              <a:gd name="connsiteY3036" fmla="*/ 583873 h 2380521"/>
              <a:gd name="connsiteX3037" fmla="*/ 1799082 w 8023328"/>
              <a:gd name="connsiteY3037" fmla="*/ 596271 h 2380521"/>
              <a:gd name="connsiteX3038" fmla="*/ 1784295 w 8023328"/>
              <a:gd name="connsiteY3038" fmla="*/ 583873 h 2380521"/>
              <a:gd name="connsiteX3039" fmla="*/ 1799082 w 8023328"/>
              <a:gd name="connsiteY3039" fmla="*/ 570017 h 2380521"/>
              <a:gd name="connsiteX3040" fmla="*/ 1728257 w 8023328"/>
              <a:gd name="connsiteY3040" fmla="*/ 570017 h 2380521"/>
              <a:gd name="connsiteX3041" fmla="*/ 1743046 w 8023328"/>
              <a:gd name="connsiteY3041" fmla="*/ 583873 h 2380521"/>
              <a:gd name="connsiteX3042" fmla="*/ 1728257 w 8023328"/>
              <a:gd name="connsiteY3042" fmla="*/ 596271 h 2380521"/>
              <a:gd name="connsiteX3043" fmla="*/ 1713467 w 8023328"/>
              <a:gd name="connsiteY3043" fmla="*/ 583873 h 2380521"/>
              <a:gd name="connsiteX3044" fmla="*/ 1728257 w 8023328"/>
              <a:gd name="connsiteY3044" fmla="*/ 570017 h 2380521"/>
              <a:gd name="connsiteX3045" fmla="*/ 1657426 w 8023328"/>
              <a:gd name="connsiteY3045" fmla="*/ 570017 h 2380521"/>
              <a:gd name="connsiteX3046" fmla="*/ 1672218 w 8023328"/>
              <a:gd name="connsiteY3046" fmla="*/ 583873 h 2380521"/>
              <a:gd name="connsiteX3047" fmla="*/ 1657426 w 8023328"/>
              <a:gd name="connsiteY3047" fmla="*/ 596271 h 2380521"/>
              <a:gd name="connsiteX3048" fmla="*/ 1642647 w 8023328"/>
              <a:gd name="connsiteY3048" fmla="*/ 583873 h 2380521"/>
              <a:gd name="connsiteX3049" fmla="*/ 1657426 w 8023328"/>
              <a:gd name="connsiteY3049" fmla="*/ 570017 h 2380521"/>
              <a:gd name="connsiteX3050" fmla="*/ 1582294 w 8023328"/>
              <a:gd name="connsiteY3050" fmla="*/ 570017 h 2380521"/>
              <a:gd name="connsiteX3051" fmla="*/ 1594694 w 8023328"/>
              <a:gd name="connsiteY3051" fmla="*/ 583873 h 2380521"/>
              <a:gd name="connsiteX3052" fmla="*/ 1582294 w 8023328"/>
              <a:gd name="connsiteY3052" fmla="*/ 596271 h 2380521"/>
              <a:gd name="connsiteX3053" fmla="*/ 1568438 w 8023328"/>
              <a:gd name="connsiteY3053" fmla="*/ 583873 h 2380521"/>
              <a:gd name="connsiteX3054" fmla="*/ 1582294 w 8023328"/>
              <a:gd name="connsiteY3054" fmla="*/ 570017 h 2380521"/>
              <a:gd name="connsiteX3055" fmla="*/ 1512190 w 8023328"/>
              <a:gd name="connsiteY3055" fmla="*/ 570017 h 2380521"/>
              <a:gd name="connsiteX3056" fmla="*/ 1523859 w 8023328"/>
              <a:gd name="connsiteY3056" fmla="*/ 583873 h 2380521"/>
              <a:gd name="connsiteX3057" fmla="*/ 1512190 w 8023328"/>
              <a:gd name="connsiteY3057" fmla="*/ 596271 h 2380521"/>
              <a:gd name="connsiteX3058" fmla="*/ 1497607 w 8023328"/>
              <a:gd name="connsiteY3058" fmla="*/ 583873 h 2380521"/>
              <a:gd name="connsiteX3059" fmla="*/ 1512190 w 8023328"/>
              <a:gd name="connsiteY3059" fmla="*/ 570017 h 2380521"/>
              <a:gd name="connsiteX3060" fmla="*/ 1440623 w 8023328"/>
              <a:gd name="connsiteY3060" fmla="*/ 570017 h 2380521"/>
              <a:gd name="connsiteX3061" fmla="*/ 1453020 w 8023328"/>
              <a:gd name="connsiteY3061" fmla="*/ 583873 h 2380521"/>
              <a:gd name="connsiteX3062" fmla="*/ 1440623 w 8023328"/>
              <a:gd name="connsiteY3062" fmla="*/ 596271 h 2380521"/>
              <a:gd name="connsiteX3063" fmla="*/ 1426771 w 8023328"/>
              <a:gd name="connsiteY3063" fmla="*/ 583873 h 2380521"/>
              <a:gd name="connsiteX3064" fmla="*/ 1440623 w 8023328"/>
              <a:gd name="connsiteY3064" fmla="*/ 570017 h 2380521"/>
              <a:gd name="connsiteX3065" fmla="*/ 1368341 w 8023328"/>
              <a:gd name="connsiteY3065" fmla="*/ 570017 h 2380521"/>
              <a:gd name="connsiteX3066" fmla="*/ 1382194 w 8023328"/>
              <a:gd name="connsiteY3066" fmla="*/ 583873 h 2380521"/>
              <a:gd name="connsiteX3067" fmla="*/ 1368341 w 8023328"/>
              <a:gd name="connsiteY3067" fmla="*/ 596271 h 2380521"/>
              <a:gd name="connsiteX3068" fmla="*/ 1355945 w 8023328"/>
              <a:gd name="connsiteY3068" fmla="*/ 583873 h 2380521"/>
              <a:gd name="connsiteX3069" fmla="*/ 1368341 w 8023328"/>
              <a:gd name="connsiteY3069" fmla="*/ 570017 h 2380521"/>
              <a:gd name="connsiteX3070" fmla="*/ 1297515 w 8023328"/>
              <a:gd name="connsiteY3070" fmla="*/ 570017 h 2380521"/>
              <a:gd name="connsiteX3071" fmla="*/ 1311369 w 8023328"/>
              <a:gd name="connsiteY3071" fmla="*/ 583873 h 2380521"/>
              <a:gd name="connsiteX3072" fmla="*/ 1297515 w 8023328"/>
              <a:gd name="connsiteY3072" fmla="*/ 596271 h 2380521"/>
              <a:gd name="connsiteX3073" fmla="*/ 1285116 w 8023328"/>
              <a:gd name="connsiteY3073" fmla="*/ 583873 h 2380521"/>
              <a:gd name="connsiteX3074" fmla="*/ 1297515 w 8023328"/>
              <a:gd name="connsiteY3074" fmla="*/ 570017 h 2380521"/>
              <a:gd name="connsiteX3075" fmla="*/ 1226680 w 8023328"/>
              <a:gd name="connsiteY3075" fmla="*/ 570017 h 2380521"/>
              <a:gd name="connsiteX3076" fmla="*/ 1240537 w 8023328"/>
              <a:gd name="connsiteY3076" fmla="*/ 583873 h 2380521"/>
              <a:gd name="connsiteX3077" fmla="*/ 1226680 w 8023328"/>
              <a:gd name="connsiteY3077" fmla="*/ 596271 h 2380521"/>
              <a:gd name="connsiteX3078" fmla="*/ 1214296 w 8023328"/>
              <a:gd name="connsiteY3078" fmla="*/ 583873 h 2380521"/>
              <a:gd name="connsiteX3079" fmla="*/ 1226680 w 8023328"/>
              <a:gd name="connsiteY3079" fmla="*/ 570017 h 2380521"/>
              <a:gd name="connsiteX3080" fmla="*/ 1154879 w 8023328"/>
              <a:gd name="connsiteY3080" fmla="*/ 570017 h 2380521"/>
              <a:gd name="connsiteX3081" fmla="*/ 1169669 w 8023328"/>
              <a:gd name="connsiteY3081" fmla="*/ 583873 h 2380521"/>
              <a:gd name="connsiteX3082" fmla="*/ 1154879 w 8023328"/>
              <a:gd name="connsiteY3082" fmla="*/ 596271 h 2380521"/>
              <a:gd name="connsiteX3083" fmla="*/ 1140090 w 8023328"/>
              <a:gd name="connsiteY3083" fmla="*/ 583873 h 2380521"/>
              <a:gd name="connsiteX3084" fmla="*/ 1154879 w 8023328"/>
              <a:gd name="connsiteY3084" fmla="*/ 570017 h 2380521"/>
              <a:gd name="connsiteX3085" fmla="*/ 1084053 w 8023328"/>
              <a:gd name="connsiteY3085" fmla="*/ 570017 h 2380521"/>
              <a:gd name="connsiteX3086" fmla="*/ 1098840 w 8023328"/>
              <a:gd name="connsiteY3086" fmla="*/ 583873 h 2380521"/>
              <a:gd name="connsiteX3087" fmla="*/ 1084053 w 8023328"/>
              <a:gd name="connsiteY3087" fmla="*/ 596271 h 2380521"/>
              <a:gd name="connsiteX3088" fmla="*/ 1069263 w 8023328"/>
              <a:gd name="connsiteY3088" fmla="*/ 583873 h 2380521"/>
              <a:gd name="connsiteX3089" fmla="*/ 1084053 w 8023328"/>
              <a:gd name="connsiteY3089" fmla="*/ 570017 h 2380521"/>
              <a:gd name="connsiteX3090" fmla="*/ 1013010 w 8023328"/>
              <a:gd name="connsiteY3090" fmla="*/ 570017 h 2380521"/>
              <a:gd name="connsiteX3091" fmla="*/ 1024682 w 8023328"/>
              <a:gd name="connsiteY3091" fmla="*/ 583873 h 2380521"/>
              <a:gd name="connsiteX3092" fmla="*/ 1013010 w 8023328"/>
              <a:gd name="connsiteY3092" fmla="*/ 596271 h 2380521"/>
              <a:gd name="connsiteX3093" fmla="*/ 998433 w 8023328"/>
              <a:gd name="connsiteY3093" fmla="*/ 583873 h 2380521"/>
              <a:gd name="connsiteX3094" fmla="*/ 1013010 w 8023328"/>
              <a:gd name="connsiteY3094" fmla="*/ 570017 h 2380521"/>
              <a:gd name="connsiteX3095" fmla="*/ 941458 w 8023328"/>
              <a:gd name="connsiteY3095" fmla="*/ 570017 h 2380521"/>
              <a:gd name="connsiteX3096" fmla="*/ 953857 w 8023328"/>
              <a:gd name="connsiteY3096" fmla="*/ 583873 h 2380521"/>
              <a:gd name="connsiteX3097" fmla="*/ 941458 w 8023328"/>
              <a:gd name="connsiteY3097" fmla="*/ 596271 h 2380521"/>
              <a:gd name="connsiteX3098" fmla="*/ 927601 w 8023328"/>
              <a:gd name="connsiteY3098" fmla="*/ 583873 h 2380521"/>
              <a:gd name="connsiteX3099" fmla="*/ 941458 w 8023328"/>
              <a:gd name="connsiteY3099" fmla="*/ 570017 h 2380521"/>
              <a:gd name="connsiteX3100" fmla="*/ 870626 w 8023328"/>
              <a:gd name="connsiteY3100" fmla="*/ 570017 h 2380521"/>
              <a:gd name="connsiteX3101" fmla="*/ 883027 w 8023328"/>
              <a:gd name="connsiteY3101" fmla="*/ 583873 h 2380521"/>
              <a:gd name="connsiteX3102" fmla="*/ 870626 w 8023328"/>
              <a:gd name="connsiteY3102" fmla="*/ 596271 h 2380521"/>
              <a:gd name="connsiteX3103" fmla="*/ 856772 w 8023328"/>
              <a:gd name="connsiteY3103" fmla="*/ 583873 h 2380521"/>
              <a:gd name="connsiteX3104" fmla="*/ 870626 w 8023328"/>
              <a:gd name="connsiteY3104" fmla="*/ 570017 h 2380521"/>
              <a:gd name="connsiteX3105" fmla="*/ 798340 w 8023328"/>
              <a:gd name="connsiteY3105" fmla="*/ 570017 h 2380521"/>
              <a:gd name="connsiteX3106" fmla="*/ 812193 w 8023328"/>
              <a:gd name="connsiteY3106" fmla="*/ 583873 h 2380521"/>
              <a:gd name="connsiteX3107" fmla="*/ 798340 w 8023328"/>
              <a:gd name="connsiteY3107" fmla="*/ 596271 h 2380521"/>
              <a:gd name="connsiteX3108" fmla="*/ 785941 w 8023328"/>
              <a:gd name="connsiteY3108" fmla="*/ 583873 h 2380521"/>
              <a:gd name="connsiteX3109" fmla="*/ 798340 w 8023328"/>
              <a:gd name="connsiteY3109" fmla="*/ 570017 h 2380521"/>
              <a:gd name="connsiteX3110" fmla="*/ 724135 w 8023328"/>
              <a:gd name="connsiteY3110" fmla="*/ 570017 h 2380521"/>
              <a:gd name="connsiteX3111" fmla="*/ 737991 w 8023328"/>
              <a:gd name="connsiteY3111" fmla="*/ 583873 h 2380521"/>
              <a:gd name="connsiteX3112" fmla="*/ 724135 w 8023328"/>
              <a:gd name="connsiteY3112" fmla="*/ 596271 h 2380521"/>
              <a:gd name="connsiteX3113" fmla="*/ 711737 w 8023328"/>
              <a:gd name="connsiteY3113" fmla="*/ 583873 h 2380521"/>
              <a:gd name="connsiteX3114" fmla="*/ 724135 w 8023328"/>
              <a:gd name="connsiteY3114" fmla="*/ 570017 h 2380521"/>
              <a:gd name="connsiteX3115" fmla="*/ 653306 w 8023328"/>
              <a:gd name="connsiteY3115" fmla="*/ 570017 h 2380521"/>
              <a:gd name="connsiteX3116" fmla="*/ 667161 w 8023328"/>
              <a:gd name="connsiteY3116" fmla="*/ 583873 h 2380521"/>
              <a:gd name="connsiteX3117" fmla="*/ 653306 w 8023328"/>
              <a:gd name="connsiteY3117" fmla="*/ 596271 h 2380521"/>
              <a:gd name="connsiteX3118" fmla="*/ 640910 w 8023328"/>
              <a:gd name="connsiteY3118" fmla="*/ 583873 h 2380521"/>
              <a:gd name="connsiteX3119" fmla="*/ 653306 w 8023328"/>
              <a:gd name="connsiteY3119" fmla="*/ 570017 h 2380521"/>
              <a:gd name="connsiteX3120" fmla="*/ 584865 w 8023328"/>
              <a:gd name="connsiteY3120" fmla="*/ 570017 h 2380521"/>
              <a:gd name="connsiteX3121" fmla="*/ 599654 w 8023328"/>
              <a:gd name="connsiteY3121" fmla="*/ 583873 h 2380521"/>
              <a:gd name="connsiteX3122" fmla="*/ 584865 w 8023328"/>
              <a:gd name="connsiteY3122" fmla="*/ 596271 h 2380521"/>
              <a:gd name="connsiteX3123" fmla="*/ 570076 w 8023328"/>
              <a:gd name="connsiteY3123" fmla="*/ 583873 h 2380521"/>
              <a:gd name="connsiteX3124" fmla="*/ 584865 w 8023328"/>
              <a:gd name="connsiteY3124" fmla="*/ 570017 h 2380521"/>
              <a:gd name="connsiteX3125" fmla="*/ 513668 w 8023328"/>
              <a:gd name="connsiteY3125" fmla="*/ 570017 h 2380521"/>
              <a:gd name="connsiteX3126" fmla="*/ 528846 w 8023328"/>
              <a:gd name="connsiteY3126" fmla="*/ 583873 h 2380521"/>
              <a:gd name="connsiteX3127" fmla="*/ 513668 w 8023328"/>
              <a:gd name="connsiteY3127" fmla="*/ 596271 h 2380521"/>
              <a:gd name="connsiteX3128" fmla="*/ 499248 w 8023328"/>
              <a:gd name="connsiteY3128" fmla="*/ 583873 h 2380521"/>
              <a:gd name="connsiteX3129" fmla="*/ 513668 w 8023328"/>
              <a:gd name="connsiteY3129" fmla="*/ 570017 h 2380521"/>
              <a:gd name="connsiteX3130" fmla="*/ 439833 w 8023328"/>
              <a:gd name="connsiteY3130" fmla="*/ 570017 h 2380521"/>
              <a:gd name="connsiteX3131" fmla="*/ 454623 w 8023328"/>
              <a:gd name="connsiteY3131" fmla="*/ 583873 h 2380521"/>
              <a:gd name="connsiteX3132" fmla="*/ 439833 w 8023328"/>
              <a:gd name="connsiteY3132" fmla="*/ 596271 h 2380521"/>
              <a:gd name="connsiteX3133" fmla="*/ 425044 w 8023328"/>
              <a:gd name="connsiteY3133" fmla="*/ 583873 h 2380521"/>
              <a:gd name="connsiteX3134" fmla="*/ 439833 w 8023328"/>
              <a:gd name="connsiteY3134" fmla="*/ 570017 h 2380521"/>
              <a:gd name="connsiteX3135" fmla="*/ 368072 w 8023328"/>
              <a:gd name="connsiteY3135" fmla="*/ 570017 h 2380521"/>
              <a:gd name="connsiteX3136" fmla="*/ 380467 w 8023328"/>
              <a:gd name="connsiteY3136" fmla="*/ 583873 h 2380521"/>
              <a:gd name="connsiteX3137" fmla="*/ 368072 w 8023328"/>
              <a:gd name="connsiteY3137" fmla="*/ 596271 h 2380521"/>
              <a:gd name="connsiteX3138" fmla="*/ 354211 w 8023328"/>
              <a:gd name="connsiteY3138" fmla="*/ 583873 h 2380521"/>
              <a:gd name="connsiteX3139" fmla="*/ 368072 w 8023328"/>
              <a:gd name="connsiteY3139" fmla="*/ 570017 h 2380521"/>
              <a:gd name="connsiteX3140" fmla="*/ 3081772 w 8023328"/>
              <a:gd name="connsiteY3140" fmla="*/ 499186 h 2380521"/>
              <a:gd name="connsiteX3141" fmla="*/ 3095622 w 8023328"/>
              <a:gd name="connsiteY3141" fmla="*/ 511583 h 2380521"/>
              <a:gd name="connsiteX3142" fmla="*/ 3081772 w 8023328"/>
              <a:gd name="connsiteY3142" fmla="*/ 525440 h 2380521"/>
              <a:gd name="connsiteX3143" fmla="*/ 3069372 w 8023328"/>
              <a:gd name="connsiteY3143" fmla="*/ 511583 h 2380521"/>
              <a:gd name="connsiteX3144" fmla="*/ 3081772 w 8023328"/>
              <a:gd name="connsiteY3144" fmla="*/ 499186 h 2380521"/>
              <a:gd name="connsiteX3145" fmla="*/ 3013712 w 8023328"/>
              <a:gd name="connsiteY3145" fmla="*/ 499186 h 2380521"/>
              <a:gd name="connsiteX3146" fmla="*/ 3028135 w 8023328"/>
              <a:gd name="connsiteY3146" fmla="*/ 511583 h 2380521"/>
              <a:gd name="connsiteX3147" fmla="*/ 3013712 w 8023328"/>
              <a:gd name="connsiteY3147" fmla="*/ 525440 h 2380521"/>
              <a:gd name="connsiteX3148" fmla="*/ 2998539 w 8023328"/>
              <a:gd name="connsiteY3148" fmla="*/ 511583 h 2380521"/>
              <a:gd name="connsiteX3149" fmla="*/ 3013712 w 8023328"/>
              <a:gd name="connsiteY3149" fmla="*/ 499186 h 2380521"/>
              <a:gd name="connsiteX3150" fmla="*/ 2942491 w 8023328"/>
              <a:gd name="connsiteY3150" fmla="*/ 499186 h 2380521"/>
              <a:gd name="connsiteX3151" fmla="*/ 2957285 w 8023328"/>
              <a:gd name="connsiteY3151" fmla="*/ 511583 h 2380521"/>
              <a:gd name="connsiteX3152" fmla="*/ 2942491 w 8023328"/>
              <a:gd name="connsiteY3152" fmla="*/ 525440 h 2380521"/>
              <a:gd name="connsiteX3153" fmla="*/ 2927705 w 8023328"/>
              <a:gd name="connsiteY3153" fmla="*/ 511583 h 2380521"/>
              <a:gd name="connsiteX3154" fmla="*/ 2942491 w 8023328"/>
              <a:gd name="connsiteY3154" fmla="*/ 499186 h 2380521"/>
              <a:gd name="connsiteX3155" fmla="*/ 2868291 w 8023328"/>
              <a:gd name="connsiteY3155" fmla="*/ 499186 h 2380521"/>
              <a:gd name="connsiteX3156" fmla="*/ 2883082 w 8023328"/>
              <a:gd name="connsiteY3156" fmla="*/ 511583 h 2380521"/>
              <a:gd name="connsiteX3157" fmla="*/ 2868291 w 8023328"/>
              <a:gd name="connsiteY3157" fmla="*/ 525440 h 2380521"/>
              <a:gd name="connsiteX3158" fmla="*/ 2853502 w 8023328"/>
              <a:gd name="connsiteY3158" fmla="*/ 511583 h 2380521"/>
              <a:gd name="connsiteX3159" fmla="*/ 2868291 w 8023328"/>
              <a:gd name="connsiteY3159" fmla="*/ 499186 h 2380521"/>
              <a:gd name="connsiteX3160" fmla="*/ 2796533 w 8023328"/>
              <a:gd name="connsiteY3160" fmla="*/ 499186 h 2380521"/>
              <a:gd name="connsiteX3161" fmla="*/ 2808931 w 8023328"/>
              <a:gd name="connsiteY3161" fmla="*/ 511583 h 2380521"/>
              <a:gd name="connsiteX3162" fmla="*/ 2796533 w 8023328"/>
              <a:gd name="connsiteY3162" fmla="*/ 525440 h 2380521"/>
              <a:gd name="connsiteX3163" fmla="*/ 2782678 w 8023328"/>
              <a:gd name="connsiteY3163" fmla="*/ 511583 h 2380521"/>
              <a:gd name="connsiteX3164" fmla="*/ 2796533 w 8023328"/>
              <a:gd name="connsiteY3164" fmla="*/ 499186 h 2380521"/>
              <a:gd name="connsiteX3165" fmla="*/ 2725695 w 8023328"/>
              <a:gd name="connsiteY3165" fmla="*/ 499186 h 2380521"/>
              <a:gd name="connsiteX3166" fmla="*/ 2738097 w 8023328"/>
              <a:gd name="connsiteY3166" fmla="*/ 511583 h 2380521"/>
              <a:gd name="connsiteX3167" fmla="*/ 2725695 w 8023328"/>
              <a:gd name="connsiteY3167" fmla="*/ 525440 h 2380521"/>
              <a:gd name="connsiteX3168" fmla="*/ 2711846 w 8023328"/>
              <a:gd name="connsiteY3168" fmla="*/ 511583 h 2380521"/>
              <a:gd name="connsiteX3169" fmla="*/ 2725695 w 8023328"/>
              <a:gd name="connsiteY3169" fmla="*/ 499186 h 2380521"/>
              <a:gd name="connsiteX3170" fmla="*/ 2654870 w 8023328"/>
              <a:gd name="connsiteY3170" fmla="*/ 499186 h 2380521"/>
              <a:gd name="connsiteX3171" fmla="*/ 2667266 w 8023328"/>
              <a:gd name="connsiteY3171" fmla="*/ 511583 h 2380521"/>
              <a:gd name="connsiteX3172" fmla="*/ 2654870 w 8023328"/>
              <a:gd name="connsiteY3172" fmla="*/ 525440 h 2380521"/>
              <a:gd name="connsiteX3173" fmla="*/ 2641013 w 8023328"/>
              <a:gd name="connsiteY3173" fmla="*/ 511583 h 2380521"/>
              <a:gd name="connsiteX3174" fmla="*/ 2654870 w 8023328"/>
              <a:gd name="connsiteY3174" fmla="*/ 499186 h 2380521"/>
              <a:gd name="connsiteX3175" fmla="*/ 2582580 w 8023328"/>
              <a:gd name="connsiteY3175" fmla="*/ 499186 h 2380521"/>
              <a:gd name="connsiteX3176" fmla="*/ 2596435 w 8023328"/>
              <a:gd name="connsiteY3176" fmla="*/ 511583 h 2380521"/>
              <a:gd name="connsiteX3177" fmla="*/ 2582580 w 8023328"/>
              <a:gd name="connsiteY3177" fmla="*/ 525440 h 2380521"/>
              <a:gd name="connsiteX3178" fmla="*/ 2570184 w 8023328"/>
              <a:gd name="connsiteY3178" fmla="*/ 511583 h 2380521"/>
              <a:gd name="connsiteX3179" fmla="*/ 2582580 w 8023328"/>
              <a:gd name="connsiteY3179" fmla="*/ 499186 h 2380521"/>
              <a:gd name="connsiteX3180" fmla="*/ 2511026 w 8023328"/>
              <a:gd name="connsiteY3180" fmla="*/ 499186 h 2380521"/>
              <a:gd name="connsiteX3181" fmla="*/ 2525610 w 8023328"/>
              <a:gd name="connsiteY3181" fmla="*/ 511583 h 2380521"/>
              <a:gd name="connsiteX3182" fmla="*/ 2511026 w 8023328"/>
              <a:gd name="connsiteY3182" fmla="*/ 525440 h 2380521"/>
              <a:gd name="connsiteX3183" fmla="*/ 2499361 w 8023328"/>
              <a:gd name="connsiteY3183" fmla="*/ 511583 h 2380521"/>
              <a:gd name="connsiteX3184" fmla="*/ 2511026 w 8023328"/>
              <a:gd name="connsiteY3184" fmla="*/ 499186 h 2380521"/>
              <a:gd name="connsiteX3185" fmla="*/ 2440924 w 8023328"/>
              <a:gd name="connsiteY3185" fmla="*/ 499186 h 2380521"/>
              <a:gd name="connsiteX3186" fmla="*/ 2454781 w 8023328"/>
              <a:gd name="connsiteY3186" fmla="*/ 511583 h 2380521"/>
              <a:gd name="connsiteX3187" fmla="*/ 2440924 w 8023328"/>
              <a:gd name="connsiteY3187" fmla="*/ 525440 h 2380521"/>
              <a:gd name="connsiteX3188" fmla="*/ 2428527 w 8023328"/>
              <a:gd name="connsiteY3188" fmla="*/ 511583 h 2380521"/>
              <a:gd name="connsiteX3189" fmla="*/ 2440924 w 8023328"/>
              <a:gd name="connsiteY3189" fmla="*/ 499186 h 2380521"/>
              <a:gd name="connsiteX3190" fmla="*/ 2369108 w 8023328"/>
              <a:gd name="connsiteY3190" fmla="*/ 499186 h 2380521"/>
              <a:gd name="connsiteX3191" fmla="*/ 2383898 w 8023328"/>
              <a:gd name="connsiteY3191" fmla="*/ 511583 h 2380521"/>
              <a:gd name="connsiteX3192" fmla="*/ 2369108 w 8023328"/>
              <a:gd name="connsiteY3192" fmla="*/ 525440 h 2380521"/>
              <a:gd name="connsiteX3193" fmla="*/ 2354319 w 8023328"/>
              <a:gd name="connsiteY3193" fmla="*/ 511583 h 2380521"/>
              <a:gd name="connsiteX3194" fmla="*/ 2369108 w 8023328"/>
              <a:gd name="connsiteY3194" fmla="*/ 499186 h 2380521"/>
              <a:gd name="connsiteX3195" fmla="*/ 2298278 w 8023328"/>
              <a:gd name="connsiteY3195" fmla="*/ 499186 h 2380521"/>
              <a:gd name="connsiteX3196" fmla="*/ 2313066 w 8023328"/>
              <a:gd name="connsiteY3196" fmla="*/ 511583 h 2380521"/>
              <a:gd name="connsiteX3197" fmla="*/ 2298278 w 8023328"/>
              <a:gd name="connsiteY3197" fmla="*/ 525440 h 2380521"/>
              <a:gd name="connsiteX3198" fmla="*/ 2283488 w 8023328"/>
              <a:gd name="connsiteY3198" fmla="*/ 511583 h 2380521"/>
              <a:gd name="connsiteX3199" fmla="*/ 2298278 w 8023328"/>
              <a:gd name="connsiteY3199" fmla="*/ 499186 h 2380521"/>
              <a:gd name="connsiteX3200" fmla="*/ 2226514 w 8023328"/>
              <a:gd name="connsiteY3200" fmla="*/ 499186 h 2380521"/>
              <a:gd name="connsiteX3201" fmla="*/ 2238914 w 8023328"/>
              <a:gd name="connsiteY3201" fmla="*/ 511583 h 2380521"/>
              <a:gd name="connsiteX3202" fmla="*/ 2226514 w 8023328"/>
              <a:gd name="connsiteY3202" fmla="*/ 525440 h 2380521"/>
              <a:gd name="connsiteX3203" fmla="*/ 2212655 w 8023328"/>
              <a:gd name="connsiteY3203" fmla="*/ 511583 h 2380521"/>
              <a:gd name="connsiteX3204" fmla="*/ 2226514 w 8023328"/>
              <a:gd name="connsiteY3204" fmla="*/ 499186 h 2380521"/>
              <a:gd name="connsiteX3205" fmla="*/ 2155680 w 8023328"/>
              <a:gd name="connsiteY3205" fmla="*/ 499186 h 2380521"/>
              <a:gd name="connsiteX3206" fmla="*/ 2168079 w 8023328"/>
              <a:gd name="connsiteY3206" fmla="*/ 511583 h 2380521"/>
              <a:gd name="connsiteX3207" fmla="*/ 2155680 w 8023328"/>
              <a:gd name="connsiteY3207" fmla="*/ 525440 h 2380521"/>
              <a:gd name="connsiteX3208" fmla="*/ 2141823 w 8023328"/>
              <a:gd name="connsiteY3208" fmla="*/ 511583 h 2380521"/>
              <a:gd name="connsiteX3209" fmla="*/ 2155680 w 8023328"/>
              <a:gd name="connsiteY3209" fmla="*/ 499186 h 2380521"/>
              <a:gd name="connsiteX3210" fmla="*/ 2084846 w 8023328"/>
              <a:gd name="connsiteY3210" fmla="*/ 499186 h 2380521"/>
              <a:gd name="connsiteX3211" fmla="*/ 2097246 w 8023328"/>
              <a:gd name="connsiteY3211" fmla="*/ 511583 h 2380521"/>
              <a:gd name="connsiteX3212" fmla="*/ 2084846 w 8023328"/>
              <a:gd name="connsiteY3212" fmla="*/ 525440 h 2380521"/>
              <a:gd name="connsiteX3213" fmla="*/ 2070991 w 8023328"/>
              <a:gd name="connsiteY3213" fmla="*/ 511583 h 2380521"/>
              <a:gd name="connsiteX3214" fmla="*/ 2084846 w 8023328"/>
              <a:gd name="connsiteY3214" fmla="*/ 499186 h 2380521"/>
              <a:gd name="connsiteX3215" fmla="*/ 2011831 w 8023328"/>
              <a:gd name="connsiteY3215" fmla="*/ 499186 h 2380521"/>
              <a:gd name="connsiteX3216" fmla="*/ 2026416 w 8023328"/>
              <a:gd name="connsiteY3216" fmla="*/ 511583 h 2380521"/>
              <a:gd name="connsiteX3217" fmla="*/ 2011831 w 8023328"/>
              <a:gd name="connsiteY3217" fmla="*/ 525440 h 2380521"/>
              <a:gd name="connsiteX3218" fmla="*/ 2000165 w 8023328"/>
              <a:gd name="connsiteY3218" fmla="*/ 511583 h 2380521"/>
              <a:gd name="connsiteX3219" fmla="*/ 2011831 w 8023328"/>
              <a:gd name="connsiteY3219" fmla="*/ 499186 h 2380521"/>
              <a:gd name="connsiteX3220" fmla="*/ 1938362 w 8023328"/>
              <a:gd name="connsiteY3220" fmla="*/ 499186 h 2380521"/>
              <a:gd name="connsiteX3221" fmla="*/ 1952216 w 8023328"/>
              <a:gd name="connsiteY3221" fmla="*/ 511583 h 2380521"/>
              <a:gd name="connsiteX3222" fmla="*/ 1938362 w 8023328"/>
              <a:gd name="connsiteY3222" fmla="*/ 525440 h 2380521"/>
              <a:gd name="connsiteX3223" fmla="*/ 1925965 w 8023328"/>
              <a:gd name="connsiteY3223" fmla="*/ 511583 h 2380521"/>
              <a:gd name="connsiteX3224" fmla="*/ 1938362 w 8023328"/>
              <a:gd name="connsiteY3224" fmla="*/ 499186 h 2380521"/>
              <a:gd name="connsiteX3225" fmla="*/ 1867525 w 8023328"/>
              <a:gd name="connsiteY3225" fmla="*/ 499186 h 2380521"/>
              <a:gd name="connsiteX3226" fmla="*/ 1881384 w 8023328"/>
              <a:gd name="connsiteY3226" fmla="*/ 511583 h 2380521"/>
              <a:gd name="connsiteX3227" fmla="*/ 1867525 w 8023328"/>
              <a:gd name="connsiteY3227" fmla="*/ 525440 h 2380521"/>
              <a:gd name="connsiteX3228" fmla="*/ 1855126 w 8023328"/>
              <a:gd name="connsiteY3228" fmla="*/ 511583 h 2380521"/>
              <a:gd name="connsiteX3229" fmla="*/ 1867525 w 8023328"/>
              <a:gd name="connsiteY3229" fmla="*/ 499186 h 2380521"/>
              <a:gd name="connsiteX3230" fmla="*/ 1799085 w 8023328"/>
              <a:gd name="connsiteY3230" fmla="*/ 499186 h 2380521"/>
              <a:gd name="connsiteX3231" fmla="*/ 1813871 w 8023328"/>
              <a:gd name="connsiteY3231" fmla="*/ 511583 h 2380521"/>
              <a:gd name="connsiteX3232" fmla="*/ 1799085 w 8023328"/>
              <a:gd name="connsiteY3232" fmla="*/ 525440 h 2380521"/>
              <a:gd name="connsiteX3233" fmla="*/ 1784295 w 8023328"/>
              <a:gd name="connsiteY3233" fmla="*/ 511583 h 2380521"/>
              <a:gd name="connsiteX3234" fmla="*/ 1799085 w 8023328"/>
              <a:gd name="connsiteY3234" fmla="*/ 499186 h 2380521"/>
              <a:gd name="connsiteX3235" fmla="*/ 1728257 w 8023328"/>
              <a:gd name="connsiteY3235" fmla="*/ 499186 h 2380521"/>
              <a:gd name="connsiteX3236" fmla="*/ 1743046 w 8023328"/>
              <a:gd name="connsiteY3236" fmla="*/ 511583 h 2380521"/>
              <a:gd name="connsiteX3237" fmla="*/ 1728257 w 8023328"/>
              <a:gd name="connsiteY3237" fmla="*/ 525440 h 2380521"/>
              <a:gd name="connsiteX3238" fmla="*/ 1713469 w 8023328"/>
              <a:gd name="connsiteY3238" fmla="*/ 511583 h 2380521"/>
              <a:gd name="connsiteX3239" fmla="*/ 1728257 w 8023328"/>
              <a:gd name="connsiteY3239" fmla="*/ 499186 h 2380521"/>
              <a:gd name="connsiteX3240" fmla="*/ 1657426 w 8023328"/>
              <a:gd name="connsiteY3240" fmla="*/ 499186 h 2380521"/>
              <a:gd name="connsiteX3241" fmla="*/ 1672218 w 8023328"/>
              <a:gd name="connsiteY3241" fmla="*/ 511583 h 2380521"/>
              <a:gd name="connsiteX3242" fmla="*/ 1657426 w 8023328"/>
              <a:gd name="connsiteY3242" fmla="*/ 525440 h 2380521"/>
              <a:gd name="connsiteX3243" fmla="*/ 1642647 w 8023328"/>
              <a:gd name="connsiteY3243" fmla="*/ 511583 h 2380521"/>
              <a:gd name="connsiteX3244" fmla="*/ 1657426 w 8023328"/>
              <a:gd name="connsiteY3244" fmla="*/ 499186 h 2380521"/>
              <a:gd name="connsiteX3245" fmla="*/ 1582294 w 8023328"/>
              <a:gd name="connsiteY3245" fmla="*/ 499186 h 2380521"/>
              <a:gd name="connsiteX3246" fmla="*/ 1594694 w 8023328"/>
              <a:gd name="connsiteY3246" fmla="*/ 511583 h 2380521"/>
              <a:gd name="connsiteX3247" fmla="*/ 1582294 w 8023328"/>
              <a:gd name="connsiteY3247" fmla="*/ 525440 h 2380521"/>
              <a:gd name="connsiteX3248" fmla="*/ 1568438 w 8023328"/>
              <a:gd name="connsiteY3248" fmla="*/ 511583 h 2380521"/>
              <a:gd name="connsiteX3249" fmla="*/ 1582294 w 8023328"/>
              <a:gd name="connsiteY3249" fmla="*/ 499186 h 2380521"/>
              <a:gd name="connsiteX3250" fmla="*/ 1512192 w 8023328"/>
              <a:gd name="connsiteY3250" fmla="*/ 499186 h 2380521"/>
              <a:gd name="connsiteX3251" fmla="*/ 1523862 w 8023328"/>
              <a:gd name="connsiteY3251" fmla="*/ 511583 h 2380521"/>
              <a:gd name="connsiteX3252" fmla="*/ 1512192 w 8023328"/>
              <a:gd name="connsiteY3252" fmla="*/ 525440 h 2380521"/>
              <a:gd name="connsiteX3253" fmla="*/ 1497607 w 8023328"/>
              <a:gd name="connsiteY3253" fmla="*/ 511583 h 2380521"/>
              <a:gd name="connsiteX3254" fmla="*/ 1512192 w 8023328"/>
              <a:gd name="connsiteY3254" fmla="*/ 499186 h 2380521"/>
              <a:gd name="connsiteX3255" fmla="*/ 1440623 w 8023328"/>
              <a:gd name="connsiteY3255" fmla="*/ 499186 h 2380521"/>
              <a:gd name="connsiteX3256" fmla="*/ 1453023 w 8023328"/>
              <a:gd name="connsiteY3256" fmla="*/ 511583 h 2380521"/>
              <a:gd name="connsiteX3257" fmla="*/ 1440623 w 8023328"/>
              <a:gd name="connsiteY3257" fmla="*/ 525440 h 2380521"/>
              <a:gd name="connsiteX3258" fmla="*/ 1426771 w 8023328"/>
              <a:gd name="connsiteY3258" fmla="*/ 511583 h 2380521"/>
              <a:gd name="connsiteX3259" fmla="*/ 1440623 w 8023328"/>
              <a:gd name="connsiteY3259" fmla="*/ 499186 h 2380521"/>
              <a:gd name="connsiteX3260" fmla="*/ 1368341 w 8023328"/>
              <a:gd name="connsiteY3260" fmla="*/ 499186 h 2380521"/>
              <a:gd name="connsiteX3261" fmla="*/ 1382196 w 8023328"/>
              <a:gd name="connsiteY3261" fmla="*/ 511583 h 2380521"/>
              <a:gd name="connsiteX3262" fmla="*/ 1368341 w 8023328"/>
              <a:gd name="connsiteY3262" fmla="*/ 525440 h 2380521"/>
              <a:gd name="connsiteX3263" fmla="*/ 1355948 w 8023328"/>
              <a:gd name="connsiteY3263" fmla="*/ 511583 h 2380521"/>
              <a:gd name="connsiteX3264" fmla="*/ 1368341 w 8023328"/>
              <a:gd name="connsiteY3264" fmla="*/ 499186 h 2380521"/>
              <a:gd name="connsiteX3265" fmla="*/ 1297515 w 8023328"/>
              <a:gd name="connsiteY3265" fmla="*/ 499186 h 2380521"/>
              <a:gd name="connsiteX3266" fmla="*/ 1311369 w 8023328"/>
              <a:gd name="connsiteY3266" fmla="*/ 513042 h 2380521"/>
              <a:gd name="connsiteX3267" fmla="*/ 1297515 w 8023328"/>
              <a:gd name="connsiteY3267" fmla="*/ 525440 h 2380521"/>
              <a:gd name="connsiteX3268" fmla="*/ 1285118 w 8023328"/>
              <a:gd name="connsiteY3268" fmla="*/ 513042 h 2380521"/>
              <a:gd name="connsiteX3269" fmla="*/ 1297515 w 8023328"/>
              <a:gd name="connsiteY3269" fmla="*/ 499186 h 2380521"/>
              <a:gd name="connsiteX3270" fmla="*/ 1225700 w 8023328"/>
              <a:gd name="connsiteY3270" fmla="*/ 499186 h 2380521"/>
              <a:gd name="connsiteX3271" fmla="*/ 1240491 w 8023328"/>
              <a:gd name="connsiteY3271" fmla="*/ 513042 h 2380521"/>
              <a:gd name="connsiteX3272" fmla="*/ 1225700 w 8023328"/>
              <a:gd name="connsiteY3272" fmla="*/ 525440 h 2380521"/>
              <a:gd name="connsiteX3273" fmla="*/ 1210925 w 8023328"/>
              <a:gd name="connsiteY3273" fmla="*/ 513042 h 2380521"/>
              <a:gd name="connsiteX3274" fmla="*/ 1225700 w 8023328"/>
              <a:gd name="connsiteY3274" fmla="*/ 499186 h 2380521"/>
              <a:gd name="connsiteX3275" fmla="*/ 1154881 w 8023328"/>
              <a:gd name="connsiteY3275" fmla="*/ 499186 h 2380521"/>
              <a:gd name="connsiteX3276" fmla="*/ 1169669 w 8023328"/>
              <a:gd name="connsiteY3276" fmla="*/ 513042 h 2380521"/>
              <a:gd name="connsiteX3277" fmla="*/ 1154881 w 8023328"/>
              <a:gd name="connsiteY3277" fmla="*/ 525440 h 2380521"/>
              <a:gd name="connsiteX3278" fmla="*/ 1140095 w 8023328"/>
              <a:gd name="connsiteY3278" fmla="*/ 513042 h 2380521"/>
              <a:gd name="connsiteX3279" fmla="*/ 1154881 w 8023328"/>
              <a:gd name="connsiteY3279" fmla="*/ 499186 h 2380521"/>
              <a:gd name="connsiteX3280" fmla="*/ 1084053 w 8023328"/>
              <a:gd name="connsiteY3280" fmla="*/ 499186 h 2380521"/>
              <a:gd name="connsiteX3281" fmla="*/ 1098842 w 8023328"/>
              <a:gd name="connsiteY3281" fmla="*/ 513042 h 2380521"/>
              <a:gd name="connsiteX3282" fmla="*/ 1084053 w 8023328"/>
              <a:gd name="connsiteY3282" fmla="*/ 525440 h 2380521"/>
              <a:gd name="connsiteX3283" fmla="*/ 1069267 w 8023328"/>
              <a:gd name="connsiteY3283" fmla="*/ 513042 h 2380521"/>
              <a:gd name="connsiteX3284" fmla="*/ 1084053 w 8023328"/>
              <a:gd name="connsiteY3284" fmla="*/ 499186 h 2380521"/>
              <a:gd name="connsiteX3285" fmla="*/ 1013012 w 8023328"/>
              <a:gd name="connsiteY3285" fmla="*/ 499186 h 2380521"/>
              <a:gd name="connsiteX3286" fmla="*/ 1024685 w 8023328"/>
              <a:gd name="connsiteY3286" fmla="*/ 513042 h 2380521"/>
              <a:gd name="connsiteX3287" fmla="*/ 1013012 w 8023328"/>
              <a:gd name="connsiteY3287" fmla="*/ 525440 h 2380521"/>
              <a:gd name="connsiteX3288" fmla="*/ 998433 w 8023328"/>
              <a:gd name="connsiteY3288" fmla="*/ 513042 h 2380521"/>
              <a:gd name="connsiteX3289" fmla="*/ 1013012 w 8023328"/>
              <a:gd name="connsiteY3289" fmla="*/ 499186 h 2380521"/>
              <a:gd name="connsiteX3290" fmla="*/ 941461 w 8023328"/>
              <a:gd name="connsiteY3290" fmla="*/ 499186 h 2380521"/>
              <a:gd name="connsiteX3291" fmla="*/ 953861 w 8023328"/>
              <a:gd name="connsiteY3291" fmla="*/ 513042 h 2380521"/>
              <a:gd name="connsiteX3292" fmla="*/ 941461 w 8023328"/>
              <a:gd name="connsiteY3292" fmla="*/ 525440 h 2380521"/>
              <a:gd name="connsiteX3293" fmla="*/ 927607 w 8023328"/>
              <a:gd name="connsiteY3293" fmla="*/ 513042 h 2380521"/>
              <a:gd name="connsiteX3294" fmla="*/ 941461 w 8023328"/>
              <a:gd name="connsiteY3294" fmla="*/ 499186 h 2380521"/>
              <a:gd name="connsiteX3295" fmla="*/ 870626 w 8023328"/>
              <a:gd name="connsiteY3295" fmla="*/ 499186 h 2380521"/>
              <a:gd name="connsiteX3296" fmla="*/ 883027 w 8023328"/>
              <a:gd name="connsiteY3296" fmla="*/ 513042 h 2380521"/>
              <a:gd name="connsiteX3297" fmla="*/ 870626 w 8023328"/>
              <a:gd name="connsiteY3297" fmla="*/ 525440 h 2380521"/>
              <a:gd name="connsiteX3298" fmla="*/ 856774 w 8023328"/>
              <a:gd name="connsiteY3298" fmla="*/ 513042 h 2380521"/>
              <a:gd name="connsiteX3299" fmla="*/ 870626 w 8023328"/>
              <a:gd name="connsiteY3299" fmla="*/ 499186 h 2380521"/>
              <a:gd name="connsiteX3300" fmla="*/ 798340 w 8023328"/>
              <a:gd name="connsiteY3300" fmla="*/ 499186 h 2380521"/>
              <a:gd name="connsiteX3301" fmla="*/ 812196 w 8023328"/>
              <a:gd name="connsiteY3301" fmla="*/ 513042 h 2380521"/>
              <a:gd name="connsiteX3302" fmla="*/ 798340 w 8023328"/>
              <a:gd name="connsiteY3302" fmla="*/ 525440 h 2380521"/>
              <a:gd name="connsiteX3303" fmla="*/ 785941 w 8023328"/>
              <a:gd name="connsiteY3303" fmla="*/ 513042 h 2380521"/>
              <a:gd name="connsiteX3304" fmla="*/ 798340 w 8023328"/>
              <a:gd name="connsiteY3304" fmla="*/ 499186 h 2380521"/>
              <a:gd name="connsiteX3305" fmla="*/ 724135 w 8023328"/>
              <a:gd name="connsiteY3305" fmla="*/ 499186 h 2380521"/>
              <a:gd name="connsiteX3306" fmla="*/ 737991 w 8023328"/>
              <a:gd name="connsiteY3306" fmla="*/ 513042 h 2380521"/>
              <a:gd name="connsiteX3307" fmla="*/ 724135 w 8023328"/>
              <a:gd name="connsiteY3307" fmla="*/ 525440 h 2380521"/>
              <a:gd name="connsiteX3308" fmla="*/ 711744 w 8023328"/>
              <a:gd name="connsiteY3308" fmla="*/ 513042 h 2380521"/>
              <a:gd name="connsiteX3309" fmla="*/ 724135 w 8023328"/>
              <a:gd name="connsiteY3309" fmla="*/ 499186 h 2380521"/>
              <a:gd name="connsiteX3310" fmla="*/ 653306 w 8023328"/>
              <a:gd name="connsiteY3310" fmla="*/ 499186 h 2380521"/>
              <a:gd name="connsiteX3311" fmla="*/ 667164 w 8023328"/>
              <a:gd name="connsiteY3311" fmla="*/ 513042 h 2380521"/>
              <a:gd name="connsiteX3312" fmla="*/ 653306 w 8023328"/>
              <a:gd name="connsiteY3312" fmla="*/ 525440 h 2380521"/>
              <a:gd name="connsiteX3313" fmla="*/ 640910 w 8023328"/>
              <a:gd name="connsiteY3313" fmla="*/ 513042 h 2380521"/>
              <a:gd name="connsiteX3314" fmla="*/ 653306 w 8023328"/>
              <a:gd name="connsiteY3314" fmla="*/ 499186 h 2380521"/>
              <a:gd name="connsiteX3315" fmla="*/ 584869 w 8023328"/>
              <a:gd name="connsiteY3315" fmla="*/ 499186 h 2380521"/>
              <a:gd name="connsiteX3316" fmla="*/ 599654 w 8023328"/>
              <a:gd name="connsiteY3316" fmla="*/ 513042 h 2380521"/>
              <a:gd name="connsiteX3317" fmla="*/ 584869 w 8023328"/>
              <a:gd name="connsiteY3317" fmla="*/ 525440 h 2380521"/>
              <a:gd name="connsiteX3318" fmla="*/ 570076 w 8023328"/>
              <a:gd name="connsiteY3318" fmla="*/ 513042 h 2380521"/>
              <a:gd name="connsiteX3319" fmla="*/ 584869 w 8023328"/>
              <a:gd name="connsiteY3319" fmla="*/ 499186 h 2380521"/>
              <a:gd name="connsiteX3320" fmla="*/ 513670 w 8023328"/>
              <a:gd name="connsiteY3320" fmla="*/ 499186 h 2380521"/>
              <a:gd name="connsiteX3321" fmla="*/ 528846 w 8023328"/>
              <a:gd name="connsiteY3321" fmla="*/ 513042 h 2380521"/>
              <a:gd name="connsiteX3322" fmla="*/ 513670 w 8023328"/>
              <a:gd name="connsiteY3322" fmla="*/ 525440 h 2380521"/>
              <a:gd name="connsiteX3323" fmla="*/ 499248 w 8023328"/>
              <a:gd name="connsiteY3323" fmla="*/ 513042 h 2380521"/>
              <a:gd name="connsiteX3324" fmla="*/ 513670 w 8023328"/>
              <a:gd name="connsiteY3324" fmla="*/ 499186 h 2380521"/>
              <a:gd name="connsiteX3325" fmla="*/ 3939871 w 8023328"/>
              <a:gd name="connsiteY3325" fmla="*/ 495814 h 2380521"/>
              <a:gd name="connsiteX3326" fmla="*/ 3952268 w 8023328"/>
              <a:gd name="connsiteY3326" fmla="*/ 510602 h 2380521"/>
              <a:gd name="connsiteX3327" fmla="*/ 3939871 w 8023328"/>
              <a:gd name="connsiteY3327" fmla="*/ 525391 h 2380521"/>
              <a:gd name="connsiteX3328" fmla="*/ 3926015 w 8023328"/>
              <a:gd name="connsiteY3328" fmla="*/ 510602 h 2380521"/>
              <a:gd name="connsiteX3329" fmla="*/ 3939871 w 8023328"/>
              <a:gd name="connsiteY3329" fmla="*/ 495814 h 2380521"/>
              <a:gd name="connsiteX3330" fmla="*/ 3869042 w 8023328"/>
              <a:gd name="connsiteY3330" fmla="*/ 495814 h 2380521"/>
              <a:gd name="connsiteX3331" fmla="*/ 3881439 w 8023328"/>
              <a:gd name="connsiteY3331" fmla="*/ 510602 h 2380521"/>
              <a:gd name="connsiteX3332" fmla="*/ 3869042 w 8023328"/>
              <a:gd name="connsiteY3332" fmla="*/ 525391 h 2380521"/>
              <a:gd name="connsiteX3333" fmla="*/ 3855186 w 8023328"/>
              <a:gd name="connsiteY3333" fmla="*/ 510602 h 2380521"/>
              <a:gd name="connsiteX3334" fmla="*/ 3869042 w 8023328"/>
              <a:gd name="connsiteY3334" fmla="*/ 495814 h 2380521"/>
              <a:gd name="connsiteX3335" fmla="*/ 3796752 w 8023328"/>
              <a:gd name="connsiteY3335" fmla="*/ 495814 h 2380521"/>
              <a:gd name="connsiteX3336" fmla="*/ 3810608 w 8023328"/>
              <a:gd name="connsiteY3336" fmla="*/ 510602 h 2380521"/>
              <a:gd name="connsiteX3337" fmla="*/ 3796752 w 8023328"/>
              <a:gd name="connsiteY3337" fmla="*/ 525391 h 2380521"/>
              <a:gd name="connsiteX3338" fmla="*/ 3784355 w 8023328"/>
              <a:gd name="connsiteY3338" fmla="*/ 510602 h 2380521"/>
              <a:gd name="connsiteX3339" fmla="*/ 3796752 w 8023328"/>
              <a:gd name="connsiteY3339" fmla="*/ 495814 h 2380521"/>
              <a:gd name="connsiteX3340" fmla="*/ 3725922 w 8023328"/>
              <a:gd name="connsiteY3340" fmla="*/ 495814 h 2380521"/>
              <a:gd name="connsiteX3341" fmla="*/ 3739778 w 8023328"/>
              <a:gd name="connsiteY3341" fmla="*/ 510602 h 2380521"/>
              <a:gd name="connsiteX3342" fmla="*/ 3725922 w 8023328"/>
              <a:gd name="connsiteY3342" fmla="*/ 525391 h 2380521"/>
              <a:gd name="connsiteX3343" fmla="*/ 3713525 w 8023328"/>
              <a:gd name="connsiteY3343" fmla="*/ 510602 h 2380521"/>
              <a:gd name="connsiteX3344" fmla="*/ 3725922 w 8023328"/>
              <a:gd name="connsiteY3344" fmla="*/ 495814 h 2380521"/>
              <a:gd name="connsiteX3345" fmla="*/ 3655091 w 8023328"/>
              <a:gd name="connsiteY3345" fmla="*/ 495814 h 2380521"/>
              <a:gd name="connsiteX3346" fmla="*/ 3668947 w 8023328"/>
              <a:gd name="connsiteY3346" fmla="*/ 510602 h 2380521"/>
              <a:gd name="connsiteX3347" fmla="*/ 3655091 w 8023328"/>
              <a:gd name="connsiteY3347" fmla="*/ 525391 h 2380521"/>
              <a:gd name="connsiteX3348" fmla="*/ 3642694 w 8023328"/>
              <a:gd name="connsiteY3348" fmla="*/ 510602 h 2380521"/>
              <a:gd name="connsiteX3349" fmla="*/ 3655091 w 8023328"/>
              <a:gd name="connsiteY3349" fmla="*/ 495814 h 2380521"/>
              <a:gd name="connsiteX3350" fmla="*/ 3583280 w 8023328"/>
              <a:gd name="connsiteY3350" fmla="*/ 495814 h 2380521"/>
              <a:gd name="connsiteX3351" fmla="*/ 3598069 w 8023328"/>
              <a:gd name="connsiteY3351" fmla="*/ 510602 h 2380521"/>
              <a:gd name="connsiteX3352" fmla="*/ 3583280 w 8023328"/>
              <a:gd name="connsiteY3352" fmla="*/ 525391 h 2380521"/>
              <a:gd name="connsiteX3353" fmla="*/ 3568491 w 8023328"/>
              <a:gd name="connsiteY3353" fmla="*/ 510602 h 2380521"/>
              <a:gd name="connsiteX3354" fmla="*/ 3583280 w 8023328"/>
              <a:gd name="connsiteY3354" fmla="*/ 495814 h 2380521"/>
              <a:gd name="connsiteX3355" fmla="*/ 3512449 w 8023328"/>
              <a:gd name="connsiteY3355" fmla="*/ 495814 h 2380521"/>
              <a:gd name="connsiteX3356" fmla="*/ 3527237 w 8023328"/>
              <a:gd name="connsiteY3356" fmla="*/ 510602 h 2380521"/>
              <a:gd name="connsiteX3357" fmla="*/ 3512449 w 8023328"/>
              <a:gd name="connsiteY3357" fmla="*/ 525391 h 2380521"/>
              <a:gd name="connsiteX3358" fmla="*/ 3497661 w 8023328"/>
              <a:gd name="connsiteY3358" fmla="*/ 510602 h 2380521"/>
              <a:gd name="connsiteX3359" fmla="*/ 3512449 w 8023328"/>
              <a:gd name="connsiteY3359" fmla="*/ 495814 h 2380521"/>
              <a:gd name="connsiteX3360" fmla="*/ 3440686 w 8023328"/>
              <a:gd name="connsiteY3360" fmla="*/ 495814 h 2380521"/>
              <a:gd name="connsiteX3361" fmla="*/ 3453083 w 8023328"/>
              <a:gd name="connsiteY3361" fmla="*/ 510602 h 2380521"/>
              <a:gd name="connsiteX3362" fmla="*/ 3440686 w 8023328"/>
              <a:gd name="connsiteY3362" fmla="*/ 525391 h 2380521"/>
              <a:gd name="connsiteX3363" fmla="*/ 3426830 w 8023328"/>
              <a:gd name="connsiteY3363" fmla="*/ 510602 h 2380521"/>
              <a:gd name="connsiteX3364" fmla="*/ 3440686 w 8023328"/>
              <a:gd name="connsiteY3364" fmla="*/ 495814 h 2380521"/>
              <a:gd name="connsiteX3365" fmla="*/ 3369857 w 8023328"/>
              <a:gd name="connsiteY3365" fmla="*/ 495814 h 2380521"/>
              <a:gd name="connsiteX3366" fmla="*/ 3382254 w 8023328"/>
              <a:gd name="connsiteY3366" fmla="*/ 510602 h 2380521"/>
              <a:gd name="connsiteX3367" fmla="*/ 3369857 w 8023328"/>
              <a:gd name="connsiteY3367" fmla="*/ 525391 h 2380521"/>
              <a:gd name="connsiteX3368" fmla="*/ 3356001 w 8023328"/>
              <a:gd name="connsiteY3368" fmla="*/ 510602 h 2380521"/>
              <a:gd name="connsiteX3369" fmla="*/ 3369857 w 8023328"/>
              <a:gd name="connsiteY3369" fmla="*/ 495814 h 2380521"/>
              <a:gd name="connsiteX3370" fmla="*/ 3299094 w 8023328"/>
              <a:gd name="connsiteY3370" fmla="*/ 495814 h 2380521"/>
              <a:gd name="connsiteX3371" fmla="*/ 3311491 w 8023328"/>
              <a:gd name="connsiteY3371" fmla="*/ 510602 h 2380521"/>
              <a:gd name="connsiteX3372" fmla="*/ 3299094 w 8023328"/>
              <a:gd name="connsiteY3372" fmla="*/ 525391 h 2380521"/>
              <a:gd name="connsiteX3373" fmla="*/ 3285240 w 8023328"/>
              <a:gd name="connsiteY3373" fmla="*/ 510602 h 2380521"/>
              <a:gd name="connsiteX3374" fmla="*/ 3299094 w 8023328"/>
              <a:gd name="connsiteY3374" fmla="*/ 495814 h 2380521"/>
              <a:gd name="connsiteX3375" fmla="*/ 3226805 w 8023328"/>
              <a:gd name="connsiteY3375" fmla="*/ 495814 h 2380521"/>
              <a:gd name="connsiteX3376" fmla="*/ 3240660 w 8023328"/>
              <a:gd name="connsiteY3376" fmla="*/ 510602 h 2380521"/>
              <a:gd name="connsiteX3377" fmla="*/ 3226805 w 8023328"/>
              <a:gd name="connsiteY3377" fmla="*/ 525391 h 2380521"/>
              <a:gd name="connsiteX3378" fmla="*/ 3214406 w 8023328"/>
              <a:gd name="connsiteY3378" fmla="*/ 510602 h 2380521"/>
              <a:gd name="connsiteX3379" fmla="*/ 3226805 w 8023328"/>
              <a:gd name="connsiteY3379" fmla="*/ 495814 h 2380521"/>
              <a:gd name="connsiteX3380" fmla="*/ 3152602 w 8023328"/>
              <a:gd name="connsiteY3380" fmla="*/ 495814 h 2380521"/>
              <a:gd name="connsiteX3381" fmla="*/ 3166454 w 8023328"/>
              <a:gd name="connsiteY3381" fmla="*/ 510602 h 2380521"/>
              <a:gd name="connsiteX3382" fmla="*/ 3152602 w 8023328"/>
              <a:gd name="connsiteY3382" fmla="*/ 525391 h 2380521"/>
              <a:gd name="connsiteX3383" fmla="*/ 3140203 w 8023328"/>
              <a:gd name="connsiteY3383" fmla="*/ 510602 h 2380521"/>
              <a:gd name="connsiteX3384" fmla="*/ 3152602 w 8023328"/>
              <a:gd name="connsiteY3384" fmla="*/ 495814 h 2380521"/>
              <a:gd name="connsiteX3385" fmla="*/ 2439944 w 8023328"/>
              <a:gd name="connsiteY3385" fmla="*/ 428356 h 2380521"/>
              <a:gd name="connsiteX3386" fmla="*/ 2454729 w 8023328"/>
              <a:gd name="connsiteY3386" fmla="*/ 440753 h 2380521"/>
              <a:gd name="connsiteX3387" fmla="*/ 2439944 w 8023328"/>
              <a:gd name="connsiteY3387" fmla="*/ 454610 h 2380521"/>
              <a:gd name="connsiteX3388" fmla="*/ 2425156 w 8023328"/>
              <a:gd name="connsiteY3388" fmla="*/ 440753 h 2380521"/>
              <a:gd name="connsiteX3389" fmla="*/ 2439944 w 8023328"/>
              <a:gd name="connsiteY3389" fmla="*/ 428356 h 2380521"/>
              <a:gd name="connsiteX3390" fmla="*/ 2369110 w 8023328"/>
              <a:gd name="connsiteY3390" fmla="*/ 428356 h 2380521"/>
              <a:gd name="connsiteX3391" fmla="*/ 2383898 w 8023328"/>
              <a:gd name="connsiteY3391" fmla="*/ 440753 h 2380521"/>
              <a:gd name="connsiteX3392" fmla="*/ 2369110 w 8023328"/>
              <a:gd name="connsiteY3392" fmla="*/ 454610 h 2380521"/>
              <a:gd name="connsiteX3393" fmla="*/ 2354319 w 8023328"/>
              <a:gd name="connsiteY3393" fmla="*/ 440753 h 2380521"/>
              <a:gd name="connsiteX3394" fmla="*/ 2369110 w 8023328"/>
              <a:gd name="connsiteY3394" fmla="*/ 428356 h 2380521"/>
              <a:gd name="connsiteX3395" fmla="*/ 2298278 w 8023328"/>
              <a:gd name="connsiteY3395" fmla="*/ 428356 h 2380521"/>
              <a:gd name="connsiteX3396" fmla="*/ 2313066 w 8023328"/>
              <a:gd name="connsiteY3396" fmla="*/ 440753 h 2380521"/>
              <a:gd name="connsiteX3397" fmla="*/ 2298278 w 8023328"/>
              <a:gd name="connsiteY3397" fmla="*/ 454610 h 2380521"/>
              <a:gd name="connsiteX3398" fmla="*/ 2283490 w 8023328"/>
              <a:gd name="connsiteY3398" fmla="*/ 440753 h 2380521"/>
              <a:gd name="connsiteX3399" fmla="*/ 2298278 w 8023328"/>
              <a:gd name="connsiteY3399" fmla="*/ 428356 h 2380521"/>
              <a:gd name="connsiteX3400" fmla="*/ 2226514 w 8023328"/>
              <a:gd name="connsiteY3400" fmla="*/ 428356 h 2380521"/>
              <a:gd name="connsiteX3401" fmla="*/ 2238914 w 8023328"/>
              <a:gd name="connsiteY3401" fmla="*/ 440753 h 2380521"/>
              <a:gd name="connsiteX3402" fmla="*/ 2226514 w 8023328"/>
              <a:gd name="connsiteY3402" fmla="*/ 454610 h 2380521"/>
              <a:gd name="connsiteX3403" fmla="*/ 2212656 w 8023328"/>
              <a:gd name="connsiteY3403" fmla="*/ 440753 h 2380521"/>
              <a:gd name="connsiteX3404" fmla="*/ 2226514 w 8023328"/>
              <a:gd name="connsiteY3404" fmla="*/ 428356 h 2380521"/>
              <a:gd name="connsiteX3405" fmla="*/ 2155682 w 8023328"/>
              <a:gd name="connsiteY3405" fmla="*/ 428356 h 2380521"/>
              <a:gd name="connsiteX3406" fmla="*/ 2168079 w 8023328"/>
              <a:gd name="connsiteY3406" fmla="*/ 440753 h 2380521"/>
              <a:gd name="connsiteX3407" fmla="*/ 2155682 w 8023328"/>
              <a:gd name="connsiteY3407" fmla="*/ 454610 h 2380521"/>
              <a:gd name="connsiteX3408" fmla="*/ 2141825 w 8023328"/>
              <a:gd name="connsiteY3408" fmla="*/ 440753 h 2380521"/>
              <a:gd name="connsiteX3409" fmla="*/ 2155682 w 8023328"/>
              <a:gd name="connsiteY3409" fmla="*/ 428356 h 2380521"/>
              <a:gd name="connsiteX3410" fmla="*/ 2084846 w 8023328"/>
              <a:gd name="connsiteY3410" fmla="*/ 428356 h 2380521"/>
              <a:gd name="connsiteX3411" fmla="*/ 2097246 w 8023328"/>
              <a:gd name="connsiteY3411" fmla="*/ 440753 h 2380521"/>
              <a:gd name="connsiteX3412" fmla="*/ 2084846 w 8023328"/>
              <a:gd name="connsiteY3412" fmla="*/ 454610 h 2380521"/>
              <a:gd name="connsiteX3413" fmla="*/ 2070991 w 8023328"/>
              <a:gd name="connsiteY3413" fmla="*/ 440753 h 2380521"/>
              <a:gd name="connsiteX3414" fmla="*/ 2084846 w 8023328"/>
              <a:gd name="connsiteY3414" fmla="*/ 428356 h 2380521"/>
              <a:gd name="connsiteX3415" fmla="*/ 2011832 w 8023328"/>
              <a:gd name="connsiteY3415" fmla="*/ 428356 h 2380521"/>
              <a:gd name="connsiteX3416" fmla="*/ 2026418 w 8023328"/>
              <a:gd name="connsiteY3416" fmla="*/ 440753 h 2380521"/>
              <a:gd name="connsiteX3417" fmla="*/ 2011832 w 8023328"/>
              <a:gd name="connsiteY3417" fmla="*/ 454610 h 2380521"/>
              <a:gd name="connsiteX3418" fmla="*/ 2000165 w 8023328"/>
              <a:gd name="connsiteY3418" fmla="*/ 440753 h 2380521"/>
              <a:gd name="connsiteX3419" fmla="*/ 2011832 w 8023328"/>
              <a:gd name="connsiteY3419" fmla="*/ 428356 h 2380521"/>
              <a:gd name="connsiteX3420" fmla="*/ 1938362 w 8023328"/>
              <a:gd name="connsiteY3420" fmla="*/ 428356 h 2380521"/>
              <a:gd name="connsiteX3421" fmla="*/ 1952216 w 8023328"/>
              <a:gd name="connsiteY3421" fmla="*/ 440753 h 2380521"/>
              <a:gd name="connsiteX3422" fmla="*/ 1938362 w 8023328"/>
              <a:gd name="connsiteY3422" fmla="*/ 454610 h 2380521"/>
              <a:gd name="connsiteX3423" fmla="*/ 1925965 w 8023328"/>
              <a:gd name="connsiteY3423" fmla="*/ 440753 h 2380521"/>
              <a:gd name="connsiteX3424" fmla="*/ 1938362 w 8023328"/>
              <a:gd name="connsiteY3424" fmla="*/ 428356 h 2380521"/>
              <a:gd name="connsiteX3425" fmla="*/ 1867525 w 8023328"/>
              <a:gd name="connsiteY3425" fmla="*/ 428356 h 2380521"/>
              <a:gd name="connsiteX3426" fmla="*/ 1881384 w 8023328"/>
              <a:gd name="connsiteY3426" fmla="*/ 440753 h 2380521"/>
              <a:gd name="connsiteX3427" fmla="*/ 1867525 w 8023328"/>
              <a:gd name="connsiteY3427" fmla="*/ 454610 h 2380521"/>
              <a:gd name="connsiteX3428" fmla="*/ 1855126 w 8023328"/>
              <a:gd name="connsiteY3428" fmla="*/ 440753 h 2380521"/>
              <a:gd name="connsiteX3429" fmla="*/ 1867525 w 8023328"/>
              <a:gd name="connsiteY3429" fmla="*/ 428356 h 2380521"/>
              <a:gd name="connsiteX3430" fmla="*/ 1799085 w 8023328"/>
              <a:gd name="connsiteY3430" fmla="*/ 428356 h 2380521"/>
              <a:gd name="connsiteX3431" fmla="*/ 1813873 w 8023328"/>
              <a:gd name="connsiteY3431" fmla="*/ 440753 h 2380521"/>
              <a:gd name="connsiteX3432" fmla="*/ 1799085 w 8023328"/>
              <a:gd name="connsiteY3432" fmla="*/ 454610 h 2380521"/>
              <a:gd name="connsiteX3433" fmla="*/ 1784298 w 8023328"/>
              <a:gd name="connsiteY3433" fmla="*/ 440753 h 2380521"/>
              <a:gd name="connsiteX3434" fmla="*/ 1799085 w 8023328"/>
              <a:gd name="connsiteY3434" fmla="*/ 428356 h 2380521"/>
              <a:gd name="connsiteX3435" fmla="*/ 1728260 w 8023328"/>
              <a:gd name="connsiteY3435" fmla="*/ 428356 h 2380521"/>
              <a:gd name="connsiteX3436" fmla="*/ 1743046 w 8023328"/>
              <a:gd name="connsiteY3436" fmla="*/ 440753 h 2380521"/>
              <a:gd name="connsiteX3437" fmla="*/ 1728260 w 8023328"/>
              <a:gd name="connsiteY3437" fmla="*/ 454610 h 2380521"/>
              <a:gd name="connsiteX3438" fmla="*/ 1713469 w 8023328"/>
              <a:gd name="connsiteY3438" fmla="*/ 440753 h 2380521"/>
              <a:gd name="connsiteX3439" fmla="*/ 1728260 w 8023328"/>
              <a:gd name="connsiteY3439" fmla="*/ 428356 h 2380521"/>
              <a:gd name="connsiteX3440" fmla="*/ 1657426 w 8023328"/>
              <a:gd name="connsiteY3440" fmla="*/ 428356 h 2380521"/>
              <a:gd name="connsiteX3441" fmla="*/ 1672218 w 8023328"/>
              <a:gd name="connsiteY3441" fmla="*/ 440753 h 2380521"/>
              <a:gd name="connsiteX3442" fmla="*/ 1657426 w 8023328"/>
              <a:gd name="connsiteY3442" fmla="*/ 454610 h 2380521"/>
              <a:gd name="connsiteX3443" fmla="*/ 1642647 w 8023328"/>
              <a:gd name="connsiteY3443" fmla="*/ 440753 h 2380521"/>
              <a:gd name="connsiteX3444" fmla="*/ 1657426 w 8023328"/>
              <a:gd name="connsiteY3444" fmla="*/ 428356 h 2380521"/>
              <a:gd name="connsiteX3445" fmla="*/ 1582294 w 8023328"/>
              <a:gd name="connsiteY3445" fmla="*/ 428356 h 2380521"/>
              <a:gd name="connsiteX3446" fmla="*/ 1594697 w 8023328"/>
              <a:gd name="connsiteY3446" fmla="*/ 440753 h 2380521"/>
              <a:gd name="connsiteX3447" fmla="*/ 1582294 w 8023328"/>
              <a:gd name="connsiteY3447" fmla="*/ 454610 h 2380521"/>
              <a:gd name="connsiteX3448" fmla="*/ 1568438 w 8023328"/>
              <a:gd name="connsiteY3448" fmla="*/ 440753 h 2380521"/>
              <a:gd name="connsiteX3449" fmla="*/ 1582294 w 8023328"/>
              <a:gd name="connsiteY3449" fmla="*/ 428356 h 2380521"/>
              <a:gd name="connsiteX3450" fmla="*/ 1512195 w 8023328"/>
              <a:gd name="connsiteY3450" fmla="*/ 428356 h 2380521"/>
              <a:gd name="connsiteX3451" fmla="*/ 1523862 w 8023328"/>
              <a:gd name="connsiteY3451" fmla="*/ 440753 h 2380521"/>
              <a:gd name="connsiteX3452" fmla="*/ 1512195 w 8023328"/>
              <a:gd name="connsiteY3452" fmla="*/ 454610 h 2380521"/>
              <a:gd name="connsiteX3453" fmla="*/ 1497610 w 8023328"/>
              <a:gd name="connsiteY3453" fmla="*/ 440753 h 2380521"/>
              <a:gd name="connsiteX3454" fmla="*/ 1512195 w 8023328"/>
              <a:gd name="connsiteY3454" fmla="*/ 428356 h 2380521"/>
              <a:gd name="connsiteX3455" fmla="*/ 1439171 w 8023328"/>
              <a:gd name="connsiteY3455" fmla="*/ 428356 h 2380521"/>
              <a:gd name="connsiteX3456" fmla="*/ 1453023 w 8023328"/>
              <a:gd name="connsiteY3456" fmla="*/ 440753 h 2380521"/>
              <a:gd name="connsiteX3457" fmla="*/ 1439171 w 8023328"/>
              <a:gd name="connsiteY3457" fmla="*/ 454610 h 2380521"/>
              <a:gd name="connsiteX3458" fmla="*/ 1426771 w 8023328"/>
              <a:gd name="connsiteY3458" fmla="*/ 440753 h 2380521"/>
              <a:gd name="connsiteX3459" fmla="*/ 1439171 w 8023328"/>
              <a:gd name="connsiteY3459" fmla="*/ 428356 h 2380521"/>
              <a:gd name="connsiteX3460" fmla="*/ 1368344 w 8023328"/>
              <a:gd name="connsiteY3460" fmla="*/ 428356 h 2380521"/>
              <a:gd name="connsiteX3461" fmla="*/ 1382196 w 8023328"/>
              <a:gd name="connsiteY3461" fmla="*/ 440753 h 2380521"/>
              <a:gd name="connsiteX3462" fmla="*/ 1368344 w 8023328"/>
              <a:gd name="connsiteY3462" fmla="*/ 454610 h 2380521"/>
              <a:gd name="connsiteX3463" fmla="*/ 1355948 w 8023328"/>
              <a:gd name="connsiteY3463" fmla="*/ 440753 h 2380521"/>
              <a:gd name="connsiteX3464" fmla="*/ 1368344 w 8023328"/>
              <a:gd name="connsiteY3464" fmla="*/ 428356 h 2380521"/>
              <a:gd name="connsiteX3465" fmla="*/ 1297515 w 8023328"/>
              <a:gd name="connsiteY3465" fmla="*/ 428356 h 2380521"/>
              <a:gd name="connsiteX3466" fmla="*/ 1311372 w 8023328"/>
              <a:gd name="connsiteY3466" fmla="*/ 440753 h 2380521"/>
              <a:gd name="connsiteX3467" fmla="*/ 1297515 w 8023328"/>
              <a:gd name="connsiteY3467" fmla="*/ 454610 h 2380521"/>
              <a:gd name="connsiteX3468" fmla="*/ 1285118 w 8023328"/>
              <a:gd name="connsiteY3468" fmla="*/ 440753 h 2380521"/>
              <a:gd name="connsiteX3469" fmla="*/ 1297515 w 8023328"/>
              <a:gd name="connsiteY3469" fmla="*/ 428356 h 2380521"/>
              <a:gd name="connsiteX3470" fmla="*/ 1225703 w 8023328"/>
              <a:gd name="connsiteY3470" fmla="*/ 428356 h 2380521"/>
              <a:gd name="connsiteX3471" fmla="*/ 1240491 w 8023328"/>
              <a:gd name="connsiteY3471" fmla="*/ 440753 h 2380521"/>
              <a:gd name="connsiteX3472" fmla="*/ 1225703 w 8023328"/>
              <a:gd name="connsiteY3472" fmla="*/ 454610 h 2380521"/>
              <a:gd name="connsiteX3473" fmla="*/ 1210925 w 8023328"/>
              <a:gd name="connsiteY3473" fmla="*/ 440753 h 2380521"/>
              <a:gd name="connsiteX3474" fmla="*/ 1225703 w 8023328"/>
              <a:gd name="connsiteY3474" fmla="*/ 428356 h 2380521"/>
              <a:gd name="connsiteX3475" fmla="*/ 1154886 w 8023328"/>
              <a:gd name="connsiteY3475" fmla="*/ 428356 h 2380521"/>
              <a:gd name="connsiteX3476" fmla="*/ 1169676 w 8023328"/>
              <a:gd name="connsiteY3476" fmla="*/ 440753 h 2380521"/>
              <a:gd name="connsiteX3477" fmla="*/ 1154886 w 8023328"/>
              <a:gd name="connsiteY3477" fmla="*/ 454610 h 2380521"/>
              <a:gd name="connsiteX3478" fmla="*/ 1140096 w 8023328"/>
              <a:gd name="connsiteY3478" fmla="*/ 440753 h 2380521"/>
              <a:gd name="connsiteX3479" fmla="*/ 1154886 w 8023328"/>
              <a:gd name="connsiteY3479" fmla="*/ 428356 h 2380521"/>
              <a:gd name="connsiteX3480" fmla="*/ 1084056 w 8023328"/>
              <a:gd name="connsiteY3480" fmla="*/ 428356 h 2380521"/>
              <a:gd name="connsiteX3481" fmla="*/ 1098844 w 8023328"/>
              <a:gd name="connsiteY3481" fmla="*/ 440753 h 2380521"/>
              <a:gd name="connsiteX3482" fmla="*/ 1084056 w 8023328"/>
              <a:gd name="connsiteY3482" fmla="*/ 454610 h 2380521"/>
              <a:gd name="connsiteX3483" fmla="*/ 1069267 w 8023328"/>
              <a:gd name="connsiteY3483" fmla="*/ 440753 h 2380521"/>
              <a:gd name="connsiteX3484" fmla="*/ 1084056 w 8023328"/>
              <a:gd name="connsiteY3484" fmla="*/ 428356 h 2380521"/>
              <a:gd name="connsiteX3485" fmla="*/ 1013015 w 8023328"/>
              <a:gd name="connsiteY3485" fmla="*/ 428356 h 2380521"/>
              <a:gd name="connsiteX3486" fmla="*/ 1024685 w 8023328"/>
              <a:gd name="connsiteY3486" fmla="*/ 440753 h 2380521"/>
              <a:gd name="connsiteX3487" fmla="*/ 1013015 w 8023328"/>
              <a:gd name="connsiteY3487" fmla="*/ 454610 h 2380521"/>
              <a:gd name="connsiteX3488" fmla="*/ 998434 w 8023328"/>
              <a:gd name="connsiteY3488" fmla="*/ 440753 h 2380521"/>
              <a:gd name="connsiteX3489" fmla="*/ 1013015 w 8023328"/>
              <a:gd name="connsiteY3489" fmla="*/ 428356 h 2380521"/>
              <a:gd name="connsiteX3490" fmla="*/ 941465 w 8023328"/>
              <a:gd name="connsiteY3490" fmla="*/ 428356 h 2380521"/>
              <a:gd name="connsiteX3491" fmla="*/ 953864 w 8023328"/>
              <a:gd name="connsiteY3491" fmla="*/ 440753 h 2380521"/>
              <a:gd name="connsiteX3492" fmla="*/ 941465 w 8023328"/>
              <a:gd name="connsiteY3492" fmla="*/ 454610 h 2380521"/>
              <a:gd name="connsiteX3493" fmla="*/ 927611 w 8023328"/>
              <a:gd name="connsiteY3493" fmla="*/ 440753 h 2380521"/>
              <a:gd name="connsiteX3494" fmla="*/ 941465 w 8023328"/>
              <a:gd name="connsiteY3494" fmla="*/ 428356 h 2380521"/>
              <a:gd name="connsiteX3495" fmla="*/ 870633 w 8023328"/>
              <a:gd name="connsiteY3495" fmla="*/ 428356 h 2380521"/>
              <a:gd name="connsiteX3496" fmla="*/ 883030 w 8023328"/>
              <a:gd name="connsiteY3496" fmla="*/ 440753 h 2380521"/>
              <a:gd name="connsiteX3497" fmla="*/ 870633 w 8023328"/>
              <a:gd name="connsiteY3497" fmla="*/ 454610 h 2380521"/>
              <a:gd name="connsiteX3498" fmla="*/ 856774 w 8023328"/>
              <a:gd name="connsiteY3498" fmla="*/ 440753 h 2380521"/>
              <a:gd name="connsiteX3499" fmla="*/ 870633 w 8023328"/>
              <a:gd name="connsiteY3499" fmla="*/ 428356 h 2380521"/>
              <a:gd name="connsiteX3500" fmla="*/ 798344 w 8023328"/>
              <a:gd name="connsiteY3500" fmla="*/ 428356 h 2380521"/>
              <a:gd name="connsiteX3501" fmla="*/ 812196 w 8023328"/>
              <a:gd name="connsiteY3501" fmla="*/ 440753 h 2380521"/>
              <a:gd name="connsiteX3502" fmla="*/ 798344 w 8023328"/>
              <a:gd name="connsiteY3502" fmla="*/ 454610 h 2380521"/>
              <a:gd name="connsiteX3503" fmla="*/ 785947 w 8023328"/>
              <a:gd name="connsiteY3503" fmla="*/ 440753 h 2380521"/>
              <a:gd name="connsiteX3504" fmla="*/ 798344 w 8023328"/>
              <a:gd name="connsiteY3504" fmla="*/ 428356 h 2380521"/>
              <a:gd name="connsiteX3505" fmla="*/ 724138 w 8023328"/>
              <a:gd name="connsiteY3505" fmla="*/ 428356 h 2380521"/>
              <a:gd name="connsiteX3506" fmla="*/ 738002 w 8023328"/>
              <a:gd name="connsiteY3506" fmla="*/ 442212 h 2380521"/>
              <a:gd name="connsiteX3507" fmla="*/ 724138 w 8023328"/>
              <a:gd name="connsiteY3507" fmla="*/ 454610 h 2380521"/>
              <a:gd name="connsiteX3508" fmla="*/ 711747 w 8023328"/>
              <a:gd name="connsiteY3508" fmla="*/ 442212 h 2380521"/>
              <a:gd name="connsiteX3509" fmla="*/ 724138 w 8023328"/>
              <a:gd name="connsiteY3509" fmla="*/ 428356 h 2380521"/>
              <a:gd name="connsiteX3510" fmla="*/ 653312 w 8023328"/>
              <a:gd name="connsiteY3510" fmla="*/ 428356 h 2380521"/>
              <a:gd name="connsiteX3511" fmla="*/ 667165 w 8023328"/>
              <a:gd name="connsiteY3511" fmla="*/ 442212 h 2380521"/>
              <a:gd name="connsiteX3512" fmla="*/ 653312 w 8023328"/>
              <a:gd name="connsiteY3512" fmla="*/ 454610 h 2380521"/>
              <a:gd name="connsiteX3513" fmla="*/ 640912 w 8023328"/>
              <a:gd name="connsiteY3513" fmla="*/ 442212 h 2380521"/>
              <a:gd name="connsiteX3514" fmla="*/ 653312 w 8023328"/>
              <a:gd name="connsiteY3514" fmla="*/ 428356 h 2380521"/>
              <a:gd name="connsiteX3515" fmla="*/ 3796752 w 8023328"/>
              <a:gd name="connsiteY3515" fmla="*/ 424982 h 2380521"/>
              <a:gd name="connsiteX3516" fmla="*/ 3810608 w 8023328"/>
              <a:gd name="connsiteY3516" fmla="*/ 439771 h 2380521"/>
              <a:gd name="connsiteX3517" fmla="*/ 3796752 w 8023328"/>
              <a:gd name="connsiteY3517" fmla="*/ 454560 h 2380521"/>
              <a:gd name="connsiteX3518" fmla="*/ 3784355 w 8023328"/>
              <a:gd name="connsiteY3518" fmla="*/ 439771 h 2380521"/>
              <a:gd name="connsiteX3519" fmla="*/ 3796752 w 8023328"/>
              <a:gd name="connsiteY3519" fmla="*/ 424982 h 2380521"/>
              <a:gd name="connsiteX3520" fmla="*/ 3725922 w 8023328"/>
              <a:gd name="connsiteY3520" fmla="*/ 424982 h 2380521"/>
              <a:gd name="connsiteX3521" fmla="*/ 3739778 w 8023328"/>
              <a:gd name="connsiteY3521" fmla="*/ 439771 h 2380521"/>
              <a:gd name="connsiteX3522" fmla="*/ 3725922 w 8023328"/>
              <a:gd name="connsiteY3522" fmla="*/ 454560 h 2380521"/>
              <a:gd name="connsiteX3523" fmla="*/ 3713525 w 8023328"/>
              <a:gd name="connsiteY3523" fmla="*/ 439771 h 2380521"/>
              <a:gd name="connsiteX3524" fmla="*/ 3725922 w 8023328"/>
              <a:gd name="connsiteY3524" fmla="*/ 424982 h 2380521"/>
              <a:gd name="connsiteX3525" fmla="*/ 3655091 w 8023328"/>
              <a:gd name="connsiteY3525" fmla="*/ 424982 h 2380521"/>
              <a:gd name="connsiteX3526" fmla="*/ 3668947 w 8023328"/>
              <a:gd name="connsiteY3526" fmla="*/ 439771 h 2380521"/>
              <a:gd name="connsiteX3527" fmla="*/ 3655091 w 8023328"/>
              <a:gd name="connsiteY3527" fmla="*/ 454560 h 2380521"/>
              <a:gd name="connsiteX3528" fmla="*/ 3642694 w 8023328"/>
              <a:gd name="connsiteY3528" fmla="*/ 439771 h 2380521"/>
              <a:gd name="connsiteX3529" fmla="*/ 3655091 w 8023328"/>
              <a:gd name="connsiteY3529" fmla="*/ 424982 h 2380521"/>
              <a:gd name="connsiteX3530" fmla="*/ 3583280 w 8023328"/>
              <a:gd name="connsiteY3530" fmla="*/ 424982 h 2380521"/>
              <a:gd name="connsiteX3531" fmla="*/ 3598069 w 8023328"/>
              <a:gd name="connsiteY3531" fmla="*/ 439771 h 2380521"/>
              <a:gd name="connsiteX3532" fmla="*/ 3583280 w 8023328"/>
              <a:gd name="connsiteY3532" fmla="*/ 454560 h 2380521"/>
              <a:gd name="connsiteX3533" fmla="*/ 3568491 w 8023328"/>
              <a:gd name="connsiteY3533" fmla="*/ 439771 h 2380521"/>
              <a:gd name="connsiteX3534" fmla="*/ 3583280 w 8023328"/>
              <a:gd name="connsiteY3534" fmla="*/ 424982 h 2380521"/>
              <a:gd name="connsiteX3535" fmla="*/ 3512449 w 8023328"/>
              <a:gd name="connsiteY3535" fmla="*/ 424982 h 2380521"/>
              <a:gd name="connsiteX3536" fmla="*/ 3527237 w 8023328"/>
              <a:gd name="connsiteY3536" fmla="*/ 439771 h 2380521"/>
              <a:gd name="connsiteX3537" fmla="*/ 3512449 w 8023328"/>
              <a:gd name="connsiteY3537" fmla="*/ 454560 h 2380521"/>
              <a:gd name="connsiteX3538" fmla="*/ 3497661 w 8023328"/>
              <a:gd name="connsiteY3538" fmla="*/ 439771 h 2380521"/>
              <a:gd name="connsiteX3539" fmla="*/ 3512449 w 8023328"/>
              <a:gd name="connsiteY3539" fmla="*/ 424982 h 2380521"/>
              <a:gd name="connsiteX3540" fmla="*/ 3440686 w 8023328"/>
              <a:gd name="connsiteY3540" fmla="*/ 424982 h 2380521"/>
              <a:gd name="connsiteX3541" fmla="*/ 3453083 w 8023328"/>
              <a:gd name="connsiteY3541" fmla="*/ 439771 h 2380521"/>
              <a:gd name="connsiteX3542" fmla="*/ 3440686 w 8023328"/>
              <a:gd name="connsiteY3542" fmla="*/ 454560 h 2380521"/>
              <a:gd name="connsiteX3543" fmla="*/ 3426830 w 8023328"/>
              <a:gd name="connsiteY3543" fmla="*/ 439771 h 2380521"/>
              <a:gd name="connsiteX3544" fmla="*/ 3440686 w 8023328"/>
              <a:gd name="connsiteY3544" fmla="*/ 424982 h 2380521"/>
              <a:gd name="connsiteX3545" fmla="*/ 3369857 w 8023328"/>
              <a:gd name="connsiteY3545" fmla="*/ 424982 h 2380521"/>
              <a:gd name="connsiteX3546" fmla="*/ 3382254 w 8023328"/>
              <a:gd name="connsiteY3546" fmla="*/ 439771 h 2380521"/>
              <a:gd name="connsiteX3547" fmla="*/ 3369857 w 8023328"/>
              <a:gd name="connsiteY3547" fmla="*/ 454560 h 2380521"/>
              <a:gd name="connsiteX3548" fmla="*/ 3356001 w 8023328"/>
              <a:gd name="connsiteY3548" fmla="*/ 439771 h 2380521"/>
              <a:gd name="connsiteX3549" fmla="*/ 3369857 w 8023328"/>
              <a:gd name="connsiteY3549" fmla="*/ 424982 h 2380521"/>
              <a:gd name="connsiteX3550" fmla="*/ 3299097 w 8023328"/>
              <a:gd name="connsiteY3550" fmla="*/ 424982 h 2380521"/>
              <a:gd name="connsiteX3551" fmla="*/ 3311491 w 8023328"/>
              <a:gd name="connsiteY3551" fmla="*/ 439771 h 2380521"/>
              <a:gd name="connsiteX3552" fmla="*/ 3299097 w 8023328"/>
              <a:gd name="connsiteY3552" fmla="*/ 454560 h 2380521"/>
              <a:gd name="connsiteX3553" fmla="*/ 3285240 w 8023328"/>
              <a:gd name="connsiteY3553" fmla="*/ 439771 h 2380521"/>
              <a:gd name="connsiteX3554" fmla="*/ 3299097 w 8023328"/>
              <a:gd name="connsiteY3554" fmla="*/ 424982 h 2380521"/>
              <a:gd name="connsiteX3555" fmla="*/ 3226805 w 8023328"/>
              <a:gd name="connsiteY3555" fmla="*/ 424982 h 2380521"/>
              <a:gd name="connsiteX3556" fmla="*/ 3240664 w 8023328"/>
              <a:gd name="connsiteY3556" fmla="*/ 439771 h 2380521"/>
              <a:gd name="connsiteX3557" fmla="*/ 3226805 w 8023328"/>
              <a:gd name="connsiteY3557" fmla="*/ 454560 h 2380521"/>
              <a:gd name="connsiteX3558" fmla="*/ 3214406 w 8023328"/>
              <a:gd name="connsiteY3558" fmla="*/ 439771 h 2380521"/>
              <a:gd name="connsiteX3559" fmla="*/ 3226805 w 8023328"/>
              <a:gd name="connsiteY3559" fmla="*/ 424982 h 2380521"/>
              <a:gd name="connsiteX3560" fmla="*/ 3152602 w 8023328"/>
              <a:gd name="connsiteY3560" fmla="*/ 424982 h 2380521"/>
              <a:gd name="connsiteX3561" fmla="*/ 3166460 w 8023328"/>
              <a:gd name="connsiteY3561" fmla="*/ 439771 h 2380521"/>
              <a:gd name="connsiteX3562" fmla="*/ 3152602 w 8023328"/>
              <a:gd name="connsiteY3562" fmla="*/ 454560 h 2380521"/>
              <a:gd name="connsiteX3563" fmla="*/ 3140203 w 8023328"/>
              <a:gd name="connsiteY3563" fmla="*/ 439771 h 2380521"/>
              <a:gd name="connsiteX3564" fmla="*/ 3152602 w 8023328"/>
              <a:gd name="connsiteY3564" fmla="*/ 424982 h 2380521"/>
              <a:gd name="connsiteX3565" fmla="*/ 3081772 w 8023328"/>
              <a:gd name="connsiteY3565" fmla="*/ 424982 h 2380521"/>
              <a:gd name="connsiteX3566" fmla="*/ 3095624 w 8023328"/>
              <a:gd name="connsiteY3566" fmla="*/ 439771 h 2380521"/>
              <a:gd name="connsiteX3567" fmla="*/ 3081772 w 8023328"/>
              <a:gd name="connsiteY3567" fmla="*/ 454560 h 2380521"/>
              <a:gd name="connsiteX3568" fmla="*/ 3069372 w 8023328"/>
              <a:gd name="connsiteY3568" fmla="*/ 439771 h 2380521"/>
              <a:gd name="connsiteX3569" fmla="*/ 3081772 w 8023328"/>
              <a:gd name="connsiteY3569" fmla="*/ 424982 h 2380521"/>
              <a:gd name="connsiteX3570" fmla="*/ 3013715 w 8023328"/>
              <a:gd name="connsiteY3570" fmla="*/ 424982 h 2380521"/>
              <a:gd name="connsiteX3571" fmla="*/ 3028135 w 8023328"/>
              <a:gd name="connsiteY3571" fmla="*/ 439771 h 2380521"/>
              <a:gd name="connsiteX3572" fmla="*/ 3013715 w 8023328"/>
              <a:gd name="connsiteY3572" fmla="*/ 454560 h 2380521"/>
              <a:gd name="connsiteX3573" fmla="*/ 2998539 w 8023328"/>
              <a:gd name="connsiteY3573" fmla="*/ 439771 h 2380521"/>
              <a:gd name="connsiteX3574" fmla="*/ 3013715 w 8023328"/>
              <a:gd name="connsiteY3574" fmla="*/ 424982 h 2380521"/>
              <a:gd name="connsiteX3575" fmla="*/ 2942491 w 8023328"/>
              <a:gd name="connsiteY3575" fmla="*/ 424982 h 2380521"/>
              <a:gd name="connsiteX3576" fmla="*/ 2957286 w 8023328"/>
              <a:gd name="connsiteY3576" fmla="*/ 439771 h 2380521"/>
              <a:gd name="connsiteX3577" fmla="*/ 2942491 w 8023328"/>
              <a:gd name="connsiteY3577" fmla="*/ 454560 h 2380521"/>
              <a:gd name="connsiteX3578" fmla="*/ 2927708 w 8023328"/>
              <a:gd name="connsiteY3578" fmla="*/ 439771 h 2380521"/>
              <a:gd name="connsiteX3579" fmla="*/ 2942491 w 8023328"/>
              <a:gd name="connsiteY3579" fmla="*/ 424982 h 2380521"/>
              <a:gd name="connsiteX3580" fmla="*/ 2868291 w 8023328"/>
              <a:gd name="connsiteY3580" fmla="*/ 424982 h 2380521"/>
              <a:gd name="connsiteX3581" fmla="*/ 2883085 w 8023328"/>
              <a:gd name="connsiteY3581" fmla="*/ 439771 h 2380521"/>
              <a:gd name="connsiteX3582" fmla="*/ 2868291 w 8023328"/>
              <a:gd name="connsiteY3582" fmla="*/ 454560 h 2380521"/>
              <a:gd name="connsiteX3583" fmla="*/ 2853504 w 8023328"/>
              <a:gd name="connsiteY3583" fmla="*/ 439771 h 2380521"/>
              <a:gd name="connsiteX3584" fmla="*/ 2868291 w 8023328"/>
              <a:gd name="connsiteY3584" fmla="*/ 424982 h 2380521"/>
              <a:gd name="connsiteX3585" fmla="*/ 2796533 w 8023328"/>
              <a:gd name="connsiteY3585" fmla="*/ 424982 h 2380521"/>
              <a:gd name="connsiteX3586" fmla="*/ 2808932 w 8023328"/>
              <a:gd name="connsiteY3586" fmla="*/ 439771 h 2380521"/>
              <a:gd name="connsiteX3587" fmla="*/ 2796533 w 8023328"/>
              <a:gd name="connsiteY3587" fmla="*/ 454560 h 2380521"/>
              <a:gd name="connsiteX3588" fmla="*/ 2782678 w 8023328"/>
              <a:gd name="connsiteY3588" fmla="*/ 439771 h 2380521"/>
              <a:gd name="connsiteX3589" fmla="*/ 2796533 w 8023328"/>
              <a:gd name="connsiteY3589" fmla="*/ 424982 h 2380521"/>
              <a:gd name="connsiteX3590" fmla="*/ 2725695 w 8023328"/>
              <a:gd name="connsiteY3590" fmla="*/ 424982 h 2380521"/>
              <a:gd name="connsiteX3591" fmla="*/ 2738097 w 8023328"/>
              <a:gd name="connsiteY3591" fmla="*/ 439771 h 2380521"/>
              <a:gd name="connsiteX3592" fmla="*/ 2725695 w 8023328"/>
              <a:gd name="connsiteY3592" fmla="*/ 454560 h 2380521"/>
              <a:gd name="connsiteX3593" fmla="*/ 2711846 w 8023328"/>
              <a:gd name="connsiteY3593" fmla="*/ 439771 h 2380521"/>
              <a:gd name="connsiteX3594" fmla="*/ 2725695 w 8023328"/>
              <a:gd name="connsiteY3594" fmla="*/ 424982 h 2380521"/>
              <a:gd name="connsiteX3595" fmla="*/ 2654870 w 8023328"/>
              <a:gd name="connsiteY3595" fmla="*/ 424982 h 2380521"/>
              <a:gd name="connsiteX3596" fmla="*/ 2667270 w 8023328"/>
              <a:gd name="connsiteY3596" fmla="*/ 439771 h 2380521"/>
              <a:gd name="connsiteX3597" fmla="*/ 2654870 w 8023328"/>
              <a:gd name="connsiteY3597" fmla="*/ 454560 h 2380521"/>
              <a:gd name="connsiteX3598" fmla="*/ 2641018 w 8023328"/>
              <a:gd name="connsiteY3598" fmla="*/ 439771 h 2380521"/>
              <a:gd name="connsiteX3599" fmla="*/ 2654870 w 8023328"/>
              <a:gd name="connsiteY3599" fmla="*/ 424982 h 2380521"/>
              <a:gd name="connsiteX3600" fmla="*/ 2582580 w 8023328"/>
              <a:gd name="connsiteY3600" fmla="*/ 424982 h 2380521"/>
              <a:gd name="connsiteX3601" fmla="*/ 2596437 w 8023328"/>
              <a:gd name="connsiteY3601" fmla="*/ 439771 h 2380521"/>
              <a:gd name="connsiteX3602" fmla="*/ 2582580 w 8023328"/>
              <a:gd name="connsiteY3602" fmla="*/ 454560 h 2380521"/>
              <a:gd name="connsiteX3603" fmla="*/ 2570184 w 8023328"/>
              <a:gd name="connsiteY3603" fmla="*/ 439771 h 2380521"/>
              <a:gd name="connsiteX3604" fmla="*/ 2582580 w 8023328"/>
              <a:gd name="connsiteY3604" fmla="*/ 424982 h 2380521"/>
              <a:gd name="connsiteX3605" fmla="*/ 2511026 w 8023328"/>
              <a:gd name="connsiteY3605" fmla="*/ 424982 h 2380521"/>
              <a:gd name="connsiteX3606" fmla="*/ 2525610 w 8023328"/>
              <a:gd name="connsiteY3606" fmla="*/ 439771 h 2380521"/>
              <a:gd name="connsiteX3607" fmla="*/ 2511026 w 8023328"/>
              <a:gd name="connsiteY3607" fmla="*/ 454560 h 2380521"/>
              <a:gd name="connsiteX3608" fmla="*/ 2499361 w 8023328"/>
              <a:gd name="connsiteY3608" fmla="*/ 439771 h 2380521"/>
              <a:gd name="connsiteX3609" fmla="*/ 2511026 w 8023328"/>
              <a:gd name="connsiteY3609" fmla="*/ 424982 h 2380521"/>
              <a:gd name="connsiteX3610" fmla="*/ 1799085 w 8023328"/>
              <a:gd name="connsiteY3610" fmla="*/ 357525 h 2380521"/>
              <a:gd name="connsiteX3611" fmla="*/ 1813873 w 8023328"/>
              <a:gd name="connsiteY3611" fmla="*/ 369922 h 2380521"/>
              <a:gd name="connsiteX3612" fmla="*/ 1799085 w 8023328"/>
              <a:gd name="connsiteY3612" fmla="*/ 383779 h 2380521"/>
              <a:gd name="connsiteX3613" fmla="*/ 1784300 w 8023328"/>
              <a:gd name="connsiteY3613" fmla="*/ 369922 h 2380521"/>
              <a:gd name="connsiteX3614" fmla="*/ 1799085 w 8023328"/>
              <a:gd name="connsiteY3614" fmla="*/ 357525 h 2380521"/>
              <a:gd name="connsiteX3615" fmla="*/ 1728262 w 8023328"/>
              <a:gd name="connsiteY3615" fmla="*/ 357525 h 2380521"/>
              <a:gd name="connsiteX3616" fmla="*/ 1743049 w 8023328"/>
              <a:gd name="connsiteY3616" fmla="*/ 369922 h 2380521"/>
              <a:gd name="connsiteX3617" fmla="*/ 1728262 w 8023328"/>
              <a:gd name="connsiteY3617" fmla="*/ 383779 h 2380521"/>
              <a:gd name="connsiteX3618" fmla="*/ 1713470 w 8023328"/>
              <a:gd name="connsiteY3618" fmla="*/ 369922 h 2380521"/>
              <a:gd name="connsiteX3619" fmla="*/ 1728262 w 8023328"/>
              <a:gd name="connsiteY3619" fmla="*/ 357525 h 2380521"/>
              <a:gd name="connsiteX3620" fmla="*/ 1657429 w 8023328"/>
              <a:gd name="connsiteY3620" fmla="*/ 357525 h 2380521"/>
              <a:gd name="connsiteX3621" fmla="*/ 1672220 w 8023328"/>
              <a:gd name="connsiteY3621" fmla="*/ 369922 h 2380521"/>
              <a:gd name="connsiteX3622" fmla="*/ 1657429 w 8023328"/>
              <a:gd name="connsiteY3622" fmla="*/ 383779 h 2380521"/>
              <a:gd name="connsiteX3623" fmla="*/ 1642650 w 8023328"/>
              <a:gd name="connsiteY3623" fmla="*/ 369922 h 2380521"/>
              <a:gd name="connsiteX3624" fmla="*/ 1657429 w 8023328"/>
              <a:gd name="connsiteY3624" fmla="*/ 357525 h 2380521"/>
              <a:gd name="connsiteX3625" fmla="*/ 1582296 w 8023328"/>
              <a:gd name="connsiteY3625" fmla="*/ 357525 h 2380521"/>
              <a:gd name="connsiteX3626" fmla="*/ 1594704 w 8023328"/>
              <a:gd name="connsiteY3626" fmla="*/ 369922 h 2380521"/>
              <a:gd name="connsiteX3627" fmla="*/ 1582296 w 8023328"/>
              <a:gd name="connsiteY3627" fmla="*/ 383779 h 2380521"/>
              <a:gd name="connsiteX3628" fmla="*/ 1568441 w 8023328"/>
              <a:gd name="connsiteY3628" fmla="*/ 369922 h 2380521"/>
              <a:gd name="connsiteX3629" fmla="*/ 1582296 w 8023328"/>
              <a:gd name="connsiteY3629" fmla="*/ 357525 h 2380521"/>
              <a:gd name="connsiteX3630" fmla="*/ 1512195 w 8023328"/>
              <a:gd name="connsiteY3630" fmla="*/ 357525 h 2380521"/>
              <a:gd name="connsiteX3631" fmla="*/ 1523863 w 8023328"/>
              <a:gd name="connsiteY3631" fmla="*/ 369922 h 2380521"/>
              <a:gd name="connsiteX3632" fmla="*/ 1512195 w 8023328"/>
              <a:gd name="connsiteY3632" fmla="*/ 383779 h 2380521"/>
              <a:gd name="connsiteX3633" fmla="*/ 1497612 w 8023328"/>
              <a:gd name="connsiteY3633" fmla="*/ 369922 h 2380521"/>
              <a:gd name="connsiteX3634" fmla="*/ 1512195 w 8023328"/>
              <a:gd name="connsiteY3634" fmla="*/ 357525 h 2380521"/>
              <a:gd name="connsiteX3635" fmla="*/ 1439171 w 8023328"/>
              <a:gd name="connsiteY3635" fmla="*/ 357525 h 2380521"/>
              <a:gd name="connsiteX3636" fmla="*/ 1453023 w 8023328"/>
              <a:gd name="connsiteY3636" fmla="*/ 369922 h 2380521"/>
              <a:gd name="connsiteX3637" fmla="*/ 1439171 w 8023328"/>
              <a:gd name="connsiteY3637" fmla="*/ 383779 h 2380521"/>
              <a:gd name="connsiteX3638" fmla="*/ 1426774 w 8023328"/>
              <a:gd name="connsiteY3638" fmla="*/ 369922 h 2380521"/>
              <a:gd name="connsiteX3639" fmla="*/ 1439171 w 8023328"/>
              <a:gd name="connsiteY3639" fmla="*/ 357525 h 2380521"/>
              <a:gd name="connsiteX3640" fmla="*/ 1368347 w 8023328"/>
              <a:gd name="connsiteY3640" fmla="*/ 357525 h 2380521"/>
              <a:gd name="connsiteX3641" fmla="*/ 1382199 w 8023328"/>
              <a:gd name="connsiteY3641" fmla="*/ 369922 h 2380521"/>
              <a:gd name="connsiteX3642" fmla="*/ 1368347 w 8023328"/>
              <a:gd name="connsiteY3642" fmla="*/ 383779 h 2380521"/>
              <a:gd name="connsiteX3643" fmla="*/ 1355949 w 8023328"/>
              <a:gd name="connsiteY3643" fmla="*/ 369922 h 2380521"/>
              <a:gd name="connsiteX3644" fmla="*/ 1368347 w 8023328"/>
              <a:gd name="connsiteY3644" fmla="*/ 357525 h 2380521"/>
              <a:gd name="connsiteX3645" fmla="*/ 1297518 w 8023328"/>
              <a:gd name="connsiteY3645" fmla="*/ 357525 h 2380521"/>
              <a:gd name="connsiteX3646" fmla="*/ 1311374 w 8023328"/>
              <a:gd name="connsiteY3646" fmla="*/ 369922 h 2380521"/>
              <a:gd name="connsiteX3647" fmla="*/ 1297518 w 8023328"/>
              <a:gd name="connsiteY3647" fmla="*/ 383779 h 2380521"/>
              <a:gd name="connsiteX3648" fmla="*/ 1285121 w 8023328"/>
              <a:gd name="connsiteY3648" fmla="*/ 369922 h 2380521"/>
              <a:gd name="connsiteX3649" fmla="*/ 1297518 w 8023328"/>
              <a:gd name="connsiteY3649" fmla="*/ 357525 h 2380521"/>
              <a:gd name="connsiteX3650" fmla="*/ 1225703 w 8023328"/>
              <a:gd name="connsiteY3650" fmla="*/ 357525 h 2380521"/>
              <a:gd name="connsiteX3651" fmla="*/ 1240493 w 8023328"/>
              <a:gd name="connsiteY3651" fmla="*/ 369922 h 2380521"/>
              <a:gd name="connsiteX3652" fmla="*/ 1225703 w 8023328"/>
              <a:gd name="connsiteY3652" fmla="*/ 383779 h 2380521"/>
              <a:gd name="connsiteX3653" fmla="*/ 1210926 w 8023328"/>
              <a:gd name="connsiteY3653" fmla="*/ 369922 h 2380521"/>
              <a:gd name="connsiteX3654" fmla="*/ 1225703 w 8023328"/>
              <a:gd name="connsiteY3654" fmla="*/ 357525 h 2380521"/>
              <a:gd name="connsiteX3655" fmla="*/ 1154890 w 8023328"/>
              <a:gd name="connsiteY3655" fmla="*/ 357525 h 2380521"/>
              <a:gd name="connsiteX3656" fmla="*/ 1169676 w 8023328"/>
              <a:gd name="connsiteY3656" fmla="*/ 369922 h 2380521"/>
              <a:gd name="connsiteX3657" fmla="*/ 1154890 w 8023328"/>
              <a:gd name="connsiteY3657" fmla="*/ 383779 h 2380521"/>
              <a:gd name="connsiteX3658" fmla="*/ 1140096 w 8023328"/>
              <a:gd name="connsiteY3658" fmla="*/ 369922 h 2380521"/>
              <a:gd name="connsiteX3659" fmla="*/ 1154890 w 8023328"/>
              <a:gd name="connsiteY3659" fmla="*/ 357525 h 2380521"/>
              <a:gd name="connsiteX3660" fmla="*/ 1084059 w 8023328"/>
              <a:gd name="connsiteY3660" fmla="*/ 357525 h 2380521"/>
              <a:gd name="connsiteX3661" fmla="*/ 1098844 w 8023328"/>
              <a:gd name="connsiteY3661" fmla="*/ 369922 h 2380521"/>
              <a:gd name="connsiteX3662" fmla="*/ 1084059 w 8023328"/>
              <a:gd name="connsiteY3662" fmla="*/ 383779 h 2380521"/>
              <a:gd name="connsiteX3663" fmla="*/ 1069268 w 8023328"/>
              <a:gd name="connsiteY3663" fmla="*/ 369922 h 2380521"/>
              <a:gd name="connsiteX3664" fmla="*/ 1084059 w 8023328"/>
              <a:gd name="connsiteY3664" fmla="*/ 357525 h 2380521"/>
              <a:gd name="connsiteX3665" fmla="*/ 1013015 w 8023328"/>
              <a:gd name="connsiteY3665" fmla="*/ 357525 h 2380521"/>
              <a:gd name="connsiteX3666" fmla="*/ 1024685 w 8023328"/>
              <a:gd name="connsiteY3666" fmla="*/ 369922 h 2380521"/>
              <a:gd name="connsiteX3667" fmla="*/ 1013015 w 8023328"/>
              <a:gd name="connsiteY3667" fmla="*/ 383779 h 2380521"/>
              <a:gd name="connsiteX3668" fmla="*/ 998434 w 8023328"/>
              <a:gd name="connsiteY3668" fmla="*/ 369922 h 2380521"/>
              <a:gd name="connsiteX3669" fmla="*/ 1013015 w 8023328"/>
              <a:gd name="connsiteY3669" fmla="*/ 357525 h 2380521"/>
              <a:gd name="connsiteX3670" fmla="*/ 941465 w 8023328"/>
              <a:gd name="connsiteY3670" fmla="*/ 357525 h 2380521"/>
              <a:gd name="connsiteX3671" fmla="*/ 953864 w 8023328"/>
              <a:gd name="connsiteY3671" fmla="*/ 369922 h 2380521"/>
              <a:gd name="connsiteX3672" fmla="*/ 941465 w 8023328"/>
              <a:gd name="connsiteY3672" fmla="*/ 383779 h 2380521"/>
              <a:gd name="connsiteX3673" fmla="*/ 927611 w 8023328"/>
              <a:gd name="connsiteY3673" fmla="*/ 369922 h 2380521"/>
              <a:gd name="connsiteX3674" fmla="*/ 941465 w 8023328"/>
              <a:gd name="connsiteY3674" fmla="*/ 357525 h 2380521"/>
              <a:gd name="connsiteX3675" fmla="*/ 870633 w 8023328"/>
              <a:gd name="connsiteY3675" fmla="*/ 357525 h 2380521"/>
              <a:gd name="connsiteX3676" fmla="*/ 883034 w 8023328"/>
              <a:gd name="connsiteY3676" fmla="*/ 369922 h 2380521"/>
              <a:gd name="connsiteX3677" fmla="*/ 870633 w 8023328"/>
              <a:gd name="connsiteY3677" fmla="*/ 383779 h 2380521"/>
              <a:gd name="connsiteX3678" fmla="*/ 856777 w 8023328"/>
              <a:gd name="connsiteY3678" fmla="*/ 369922 h 2380521"/>
              <a:gd name="connsiteX3679" fmla="*/ 870633 w 8023328"/>
              <a:gd name="connsiteY3679" fmla="*/ 357525 h 2380521"/>
              <a:gd name="connsiteX3680" fmla="*/ 798346 w 8023328"/>
              <a:gd name="connsiteY3680" fmla="*/ 357525 h 2380521"/>
              <a:gd name="connsiteX3681" fmla="*/ 812203 w 8023328"/>
              <a:gd name="connsiteY3681" fmla="*/ 369922 h 2380521"/>
              <a:gd name="connsiteX3682" fmla="*/ 798346 w 8023328"/>
              <a:gd name="connsiteY3682" fmla="*/ 383779 h 2380521"/>
              <a:gd name="connsiteX3683" fmla="*/ 785947 w 8023328"/>
              <a:gd name="connsiteY3683" fmla="*/ 369922 h 2380521"/>
              <a:gd name="connsiteX3684" fmla="*/ 798346 w 8023328"/>
              <a:gd name="connsiteY3684" fmla="*/ 357525 h 2380521"/>
              <a:gd name="connsiteX3685" fmla="*/ 3654110 w 8023328"/>
              <a:gd name="connsiteY3685" fmla="*/ 354153 h 2380521"/>
              <a:gd name="connsiteX3686" fmla="*/ 3668898 w 8023328"/>
              <a:gd name="connsiteY3686" fmla="*/ 368738 h 2380521"/>
              <a:gd name="connsiteX3687" fmla="*/ 3654110 w 8023328"/>
              <a:gd name="connsiteY3687" fmla="*/ 380407 h 2380521"/>
              <a:gd name="connsiteX3688" fmla="*/ 3639322 w 8023328"/>
              <a:gd name="connsiteY3688" fmla="*/ 368738 h 2380521"/>
              <a:gd name="connsiteX3689" fmla="*/ 3654110 w 8023328"/>
              <a:gd name="connsiteY3689" fmla="*/ 354153 h 2380521"/>
              <a:gd name="connsiteX3690" fmla="*/ 3583280 w 8023328"/>
              <a:gd name="connsiteY3690" fmla="*/ 354153 h 2380521"/>
              <a:gd name="connsiteX3691" fmla="*/ 3598069 w 8023328"/>
              <a:gd name="connsiteY3691" fmla="*/ 368738 h 2380521"/>
              <a:gd name="connsiteX3692" fmla="*/ 3583280 w 8023328"/>
              <a:gd name="connsiteY3692" fmla="*/ 380407 h 2380521"/>
              <a:gd name="connsiteX3693" fmla="*/ 3568491 w 8023328"/>
              <a:gd name="connsiteY3693" fmla="*/ 368738 h 2380521"/>
              <a:gd name="connsiteX3694" fmla="*/ 3583280 w 8023328"/>
              <a:gd name="connsiteY3694" fmla="*/ 354153 h 2380521"/>
              <a:gd name="connsiteX3695" fmla="*/ 3512449 w 8023328"/>
              <a:gd name="connsiteY3695" fmla="*/ 354153 h 2380521"/>
              <a:gd name="connsiteX3696" fmla="*/ 3527237 w 8023328"/>
              <a:gd name="connsiteY3696" fmla="*/ 369330 h 2380521"/>
              <a:gd name="connsiteX3697" fmla="*/ 3512449 w 8023328"/>
              <a:gd name="connsiteY3697" fmla="*/ 383749 h 2380521"/>
              <a:gd name="connsiteX3698" fmla="*/ 3497661 w 8023328"/>
              <a:gd name="connsiteY3698" fmla="*/ 369330 h 2380521"/>
              <a:gd name="connsiteX3699" fmla="*/ 3512449 w 8023328"/>
              <a:gd name="connsiteY3699" fmla="*/ 354153 h 2380521"/>
              <a:gd name="connsiteX3700" fmla="*/ 3440686 w 8023328"/>
              <a:gd name="connsiteY3700" fmla="*/ 354153 h 2380521"/>
              <a:gd name="connsiteX3701" fmla="*/ 3453083 w 8023328"/>
              <a:gd name="connsiteY3701" fmla="*/ 369330 h 2380521"/>
              <a:gd name="connsiteX3702" fmla="*/ 3440686 w 8023328"/>
              <a:gd name="connsiteY3702" fmla="*/ 383749 h 2380521"/>
              <a:gd name="connsiteX3703" fmla="*/ 3426830 w 8023328"/>
              <a:gd name="connsiteY3703" fmla="*/ 369330 h 2380521"/>
              <a:gd name="connsiteX3704" fmla="*/ 3440686 w 8023328"/>
              <a:gd name="connsiteY3704" fmla="*/ 354153 h 2380521"/>
              <a:gd name="connsiteX3705" fmla="*/ 3369857 w 8023328"/>
              <a:gd name="connsiteY3705" fmla="*/ 354153 h 2380521"/>
              <a:gd name="connsiteX3706" fmla="*/ 3382254 w 8023328"/>
              <a:gd name="connsiteY3706" fmla="*/ 369330 h 2380521"/>
              <a:gd name="connsiteX3707" fmla="*/ 3369857 w 8023328"/>
              <a:gd name="connsiteY3707" fmla="*/ 383749 h 2380521"/>
              <a:gd name="connsiteX3708" fmla="*/ 3356001 w 8023328"/>
              <a:gd name="connsiteY3708" fmla="*/ 369330 h 2380521"/>
              <a:gd name="connsiteX3709" fmla="*/ 3369857 w 8023328"/>
              <a:gd name="connsiteY3709" fmla="*/ 354153 h 2380521"/>
              <a:gd name="connsiteX3710" fmla="*/ 3299097 w 8023328"/>
              <a:gd name="connsiteY3710" fmla="*/ 354153 h 2380521"/>
              <a:gd name="connsiteX3711" fmla="*/ 3311496 w 8023328"/>
              <a:gd name="connsiteY3711" fmla="*/ 369330 h 2380521"/>
              <a:gd name="connsiteX3712" fmla="*/ 3299097 w 8023328"/>
              <a:gd name="connsiteY3712" fmla="*/ 383749 h 2380521"/>
              <a:gd name="connsiteX3713" fmla="*/ 3285242 w 8023328"/>
              <a:gd name="connsiteY3713" fmla="*/ 369330 h 2380521"/>
              <a:gd name="connsiteX3714" fmla="*/ 3299097 w 8023328"/>
              <a:gd name="connsiteY3714" fmla="*/ 354153 h 2380521"/>
              <a:gd name="connsiteX3715" fmla="*/ 3226808 w 8023328"/>
              <a:gd name="connsiteY3715" fmla="*/ 354153 h 2380521"/>
              <a:gd name="connsiteX3716" fmla="*/ 3240664 w 8023328"/>
              <a:gd name="connsiteY3716" fmla="*/ 369330 h 2380521"/>
              <a:gd name="connsiteX3717" fmla="*/ 3226808 w 8023328"/>
              <a:gd name="connsiteY3717" fmla="*/ 383749 h 2380521"/>
              <a:gd name="connsiteX3718" fmla="*/ 3214410 w 8023328"/>
              <a:gd name="connsiteY3718" fmla="*/ 369330 h 2380521"/>
              <a:gd name="connsiteX3719" fmla="*/ 3226808 w 8023328"/>
              <a:gd name="connsiteY3719" fmla="*/ 354153 h 2380521"/>
              <a:gd name="connsiteX3720" fmla="*/ 3152605 w 8023328"/>
              <a:gd name="connsiteY3720" fmla="*/ 354153 h 2380521"/>
              <a:gd name="connsiteX3721" fmla="*/ 3166462 w 8023328"/>
              <a:gd name="connsiteY3721" fmla="*/ 369330 h 2380521"/>
              <a:gd name="connsiteX3722" fmla="*/ 3152605 w 8023328"/>
              <a:gd name="connsiteY3722" fmla="*/ 383749 h 2380521"/>
              <a:gd name="connsiteX3723" fmla="*/ 3140206 w 8023328"/>
              <a:gd name="connsiteY3723" fmla="*/ 369330 h 2380521"/>
              <a:gd name="connsiteX3724" fmla="*/ 3152605 w 8023328"/>
              <a:gd name="connsiteY3724" fmla="*/ 354153 h 2380521"/>
              <a:gd name="connsiteX3725" fmla="*/ 3081774 w 8023328"/>
              <a:gd name="connsiteY3725" fmla="*/ 354153 h 2380521"/>
              <a:gd name="connsiteX3726" fmla="*/ 3095627 w 8023328"/>
              <a:gd name="connsiteY3726" fmla="*/ 369330 h 2380521"/>
              <a:gd name="connsiteX3727" fmla="*/ 3081774 w 8023328"/>
              <a:gd name="connsiteY3727" fmla="*/ 383749 h 2380521"/>
              <a:gd name="connsiteX3728" fmla="*/ 3069375 w 8023328"/>
              <a:gd name="connsiteY3728" fmla="*/ 369330 h 2380521"/>
              <a:gd name="connsiteX3729" fmla="*/ 3081774 w 8023328"/>
              <a:gd name="connsiteY3729" fmla="*/ 354153 h 2380521"/>
              <a:gd name="connsiteX3730" fmla="*/ 3013715 w 8023328"/>
              <a:gd name="connsiteY3730" fmla="*/ 354153 h 2380521"/>
              <a:gd name="connsiteX3731" fmla="*/ 3028135 w 8023328"/>
              <a:gd name="connsiteY3731" fmla="*/ 369330 h 2380521"/>
              <a:gd name="connsiteX3732" fmla="*/ 3013715 w 8023328"/>
              <a:gd name="connsiteY3732" fmla="*/ 383749 h 2380521"/>
              <a:gd name="connsiteX3733" fmla="*/ 2998539 w 8023328"/>
              <a:gd name="connsiteY3733" fmla="*/ 369330 h 2380521"/>
              <a:gd name="connsiteX3734" fmla="*/ 3013715 w 8023328"/>
              <a:gd name="connsiteY3734" fmla="*/ 354153 h 2380521"/>
              <a:gd name="connsiteX3735" fmla="*/ 2942494 w 8023328"/>
              <a:gd name="connsiteY3735" fmla="*/ 354153 h 2380521"/>
              <a:gd name="connsiteX3736" fmla="*/ 2957288 w 8023328"/>
              <a:gd name="connsiteY3736" fmla="*/ 369330 h 2380521"/>
              <a:gd name="connsiteX3737" fmla="*/ 2942494 w 8023328"/>
              <a:gd name="connsiteY3737" fmla="*/ 383749 h 2380521"/>
              <a:gd name="connsiteX3738" fmla="*/ 2927708 w 8023328"/>
              <a:gd name="connsiteY3738" fmla="*/ 369330 h 2380521"/>
              <a:gd name="connsiteX3739" fmla="*/ 2942494 w 8023328"/>
              <a:gd name="connsiteY3739" fmla="*/ 354153 h 2380521"/>
              <a:gd name="connsiteX3740" fmla="*/ 2868293 w 8023328"/>
              <a:gd name="connsiteY3740" fmla="*/ 354153 h 2380521"/>
              <a:gd name="connsiteX3741" fmla="*/ 2883085 w 8023328"/>
              <a:gd name="connsiteY3741" fmla="*/ 369330 h 2380521"/>
              <a:gd name="connsiteX3742" fmla="*/ 2868293 w 8023328"/>
              <a:gd name="connsiteY3742" fmla="*/ 383749 h 2380521"/>
              <a:gd name="connsiteX3743" fmla="*/ 2853504 w 8023328"/>
              <a:gd name="connsiteY3743" fmla="*/ 369330 h 2380521"/>
              <a:gd name="connsiteX3744" fmla="*/ 2868293 w 8023328"/>
              <a:gd name="connsiteY3744" fmla="*/ 354153 h 2380521"/>
              <a:gd name="connsiteX3745" fmla="*/ 2796535 w 8023328"/>
              <a:gd name="connsiteY3745" fmla="*/ 354153 h 2380521"/>
              <a:gd name="connsiteX3746" fmla="*/ 2808932 w 8023328"/>
              <a:gd name="connsiteY3746" fmla="*/ 369330 h 2380521"/>
              <a:gd name="connsiteX3747" fmla="*/ 2796535 w 8023328"/>
              <a:gd name="connsiteY3747" fmla="*/ 383749 h 2380521"/>
              <a:gd name="connsiteX3748" fmla="*/ 2782678 w 8023328"/>
              <a:gd name="connsiteY3748" fmla="*/ 369330 h 2380521"/>
              <a:gd name="connsiteX3749" fmla="*/ 2796535 w 8023328"/>
              <a:gd name="connsiteY3749" fmla="*/ 354153 h 2380521"/>
              <a:gd name="connsiteX3750" fmla="*/ 2725695 w 8023328"/>
              <a:gd name="connsiteY3750" fmla="*/ 354153 h 2380521"/>
              <a:gd name="connsiteX3751" fmla="*/ 2738100 w 8023328"/>
              <a:gd name="connsiteY3751" fmla="*/ 369330 h 2380521"/>
              <a:gd name="connsiteX3752" fmla="*/ 2725695 w 8023328"/>
              <a:gd name="connsiteY3752" fmla="*/ 383749 h 2380521"/>
              <a:gd name="connsiteX3753" fmla="*/ 2711846 w 8023328"/>
              <a:gd name="connsiteY3753" fmla="*/ 369330 h 2380521"/>
              <a:gd name="connsiteX3754" fmla="*/ 2725695 w 8023328"/>
              <a:gd name="connsiteY3754" fmla="*/ 354153 h 2380521"/>
              <a:gd name="connsiteX3755" fmla="*/ 2653415 w 8023328"/>
              <a:gd name="connsiteY3755" fmla="*/ 354153 h 2380521"/>
              <a:gd name="connsiteX3756" fmla="*/ 2667270 w 8023328"/>
              <a:gd name="connsiteY3756" fmla="*/ 369330 h 2380521"/>
              <a:gd name="connsiteX3757" fmla="*/ 2653415 w 8023328"/>
              <a:gd name="connsiteY3757" fmla="*/ 383749 h 2380521"/>
              <a:gd name="connsiteX3758" fmla="*/ 2641021 w 8023328"/>
              <a:gd name="connsiteY3758" fmla="*/ 369330 h 2380521"/>
              <a:gd name="connsiteX3759" fmla="*/ 2653415 w 8023328"/>
              <a:gd name="connsiteY3759" fmla="*/ 354153 h 2380521"/>
              <a:gd name="connsiteX3760" fmla="*/ 2582583 w 8023328"/>
              <a:gd name="connsiteY3760" fmla="*/ 354153 h 2380521"/>
              <a:gd name="connsiteX3761" fmla="*/ 2596439 w 8023328"/>
              <a:gd name="connsiteY3761" fmla="*/ 369330 h 2380521"/>
              <a:gd name="connsiteX3762" fmla="*/ 2582583 w 8023328"/>
              <a:gd name="connsiteY3762" fmla="*/ 383749 h 2380521"/>
              <a:gd name="connsiteX3763" fmla="*/ 2570184 w 8023328"/>
              <a:gd name="connsiteY3763" fmla="*/ 369330 h 2380521"/>
              <a:gd name="connsiteX3764" fmla="*/ 2582583 w 8023328"/>
              <a:gd name="connsiteY3764" fmla="*/ 354153 h 2380521"/>
              <a:gd name="connsiteX3765" fmla="*/ 2511029 w 8023328"/>
              <a:gd name="connsiteY3765" fmla="*/ 354153 h 2380521"/>
              <a:gd name="connsiteX3766" fmla="*/ 2525613 w 8023328"/>
              <a:gd name="connsiteY3766" fmla="*/ 369330 h 2380521"/>
              <a:gd name="connsiteX3767" fmla="*/ 2511029 w 8023328"/>
              <a:gd name="connsiteY3767" fmla="*/ 383749 h 2380521"/>
              <a:gd name="connsiteX3768" fmla="*/ 2499361 w 8023328"/>
              <a:gd name="connsiteY3768" fmla="*/ 369330 h 2380521"/>
              <a:gd name="connsiteX3769" fmla="*/ 2511029 w 8023328"/>
              <a:gd name="connsiteY3769" fmla="*/ 354153 h 2380521"/>
              <a:gd name="connsiteX3770" fmla="*/ 2439946 w 8023328"/>
              <a:gd name="connsiteY3770" fmla="*/ 354153 h 2380521"/>
              <a:gd name="connsiteX3771" fmla="*/ 2454732 w 8023328"/>
              <a:gd name="connsiteY3771" fmla="*/ 369330 h 2380521"/>
              <a:gd name="connsiteX3772" fmla="*/ 2439946 w 8023328"/>
              <a:gd name="connsiteY3772" fmla="*/ 383749 h 2380521"/>
              <a:gd name="connsiteX3773" fmla="*/ 2425156 w 8023328"/>
              <a:gd name="connsiteY3773" fmla="*/ 369330 h 2380521"/>
              <a:gd name="connsiteX3774" fmla="*/ 2439946 w 8023328"/>
              <a:gd name="connsiteY3774" fmla="*/ 354153 h 2380521"/>
              <a:gd name="connsiteX3775" fmla="*/ 2369110 w 8023328"/>
              <a:gd name="connsiteY3775" fmla="*/ 354153 h 2380521"/>
              <a:gd name="connsiteX3776" fmla="*/ 2383899 w 8023328"/>
              <a:gd name="connsiteY3776" fmla="*/ 369330 h 2380521"/>
              <a:gd name="connsiteX3777" fmla="*/ 2369110 w 8023328"/>
              <a:gd name="connsiteY3777" fmla="*/ 383749 h 2380521"/>
              <a:gd name="connsiteX3778" fmla="*/ 2354319 w 8023328"/>
              <a:gd name="connsiteY3778" fmla="*/ 369330 h 2380521"/>
              <a:gd name="connsiteX3779" fmla="*/ 2369110 w 8023328"/>
              <a:gd name="connsiteY3779" fmla="*/ 354153 h 2380521"/>
              <a:gd name="connsiteX3780" fmla="*/ 2298280 w 8023328"/>
              <a:gd name="connsiteY3780" fmla="*/ 354153 h 2380521"/>
              <a:gd name="connsiteX3781" fmla="*/ 2313068 w 8023328"/>
              <a:gd name="connsiteY3781" fmla="*/ 369330 h 2380521"/>
              <a:gd name="connsiteX3782" fmla="*/ 2298280 w 8023328"/>
              <a:gd name="connsiteY3782" fmla="*/ 383749 h 2380521"/>
              <a:gd name="connsiteX3783" fmla="*/ 2283490 w 8023328"/>
              <a:gd name="connsiteY3783" fmla="*/ 369330 h 2380521"/>
              <a:gd name="connsiteX3784" fmla="*/ 2298280 w 8023328"/>
              <a:gd name="connsiteY3784" fmla="*/ 354153 h 2380521"/>
              <a:gd name="connsiteX3785" fmla="*/ 2226517 w 8023328"/>
              <a:gd name="connsiteY3785" fmla="*/ 354153 h 2380521"/>
              <a:gd name="connsiteX3786" fmla="*/ 2238914 w 8023328"/>
              <a:gd name="connsiteY3786" fmla="*/ 369330 h 2380521"/>
              <a:gd name="connsiteX3787" fmla="*/ 2226517 w 8023328"/>
              <a:gd name="connsiteY3787" fmla="*/ 383749 h 2380521"/>
              <a:gd name="connsiteX3788" fmla="*/ 2212658 w 8023328"/>
              <a:gd name="connsiteY3788" fmla="*/ 369330 h 2380521"/>
              <a:gd name="connsiteX3789" fmla="*/ 2226517 w 8023328"/>
              <a:gd name="connsiteY3789" fmla="*/ 354153 h 2380521"/>
              <a:gd name="connsiteX3790" fmla="*/ 2155683 w 8023328"/>
              <a:gd name="connsiteY3790" fmla="*/ 354153 h 2380521"/>
              <a:gd name="connsiteX3791" fmla="*/ 2168081 w 8023328"/>
              <a:gd name="connsiteY3791" fmla="*/ 369330 h 2380521"/>
              <a:gd name="connsiteX3792" fmla="*/ 2155683 w 8023328"/>
              <a:gd name="connsiteY3792" fmla="*/ 383749 h 2380521"/>
              <a:gd name="connsiteX3793" fmla="*/ 2141827 w 8023328"/>
              <a:gd name="connsiteY3793" fmla="*/ 369330 h 2380521"/>
              <a:gd name="connsiteX3794" fmla="*/ 2155683 w 8023328"/>
              <a:gd name="connsiteY3794" fmla="*/ 354153 h 2380521"/>
              <a:gd name="connsiteX3795" fmla="*/ 2084849 w 8023328"/>
              <a:gd name="connsiteY3795" fmla="*/ 354153 h 2380521"/>
              <a:gd name="connsiteX3796" fmla="*/ 2097248 w 8023328"/>
              <a:gd name="connsiteY3796" fmla="*/ 369330 h 2380521"/>
              <a:gd name="connsiteX3797" fmla="*/ 2084849 w 8023328"/>
              <a:gd name="connsiteY3797" fmla="*/ 383749 h 2380521"/>
              <a:gd name="connsiteX3798" fmla="*/ 2070994 w 8023328"/>
              <a:gd name="connsiteY3798" fmla="*/ 369330 h 2380521"/>
              <a:gd name="connsiteX3799" fmla="*/ 2084849 w 8023328"/>
              <a:gd name="connsiteY3799" fmla="*/ 354153 h 2380521"/>
              <a:gd name="connsiteX3800" fmla="*/ 2011835 w 8023328"/>
              <a:gd name="connsiteY3800" fmla="*/ 354153 h 2380521"/>
              <a:gd name="connsiteX3801" fmla="*/ 2026421 w 8023328"/>
              <a:gd name="connsiteY3801" fmla="*/ 369330 h 2380521"/>
              <a:gd name="connsiteX3802" fmla="*/ 2011835 w 8023328"/>
              <a:gd name="connsiteY3802" fmla="*/ 383749 h 2380521"/>
              <a:gd name="connsiteX3803" fmla="*/ 2000166 w 8023328"/>
              <a:gd name="connsiteY3803" fmla="*/ 369330 h 2380521"/>
              <a:gd name="connsiteX3804" fmla="*/ 2011835 w 8023328"/>
              <a:gd name="connsiteY3804" fmla="*/ 354153 h 2380521"/>
              <a:gd name="connsiteX3805" fmla="*/ 1938362 w 8023328"/>
              <a:gd name="connsiteY3805" fmla="*/ 354153 h 2380521"/>
              <a:gd name="connsiteX3806" fmla="*/ 1952222 w 8023328"/>
              <a:gd name="connsiteY3806" fmla="*/ 369330 h 2380521"/>
              <a:gd name="connsiteX3807" fmla="*/ 1938362 w 8023328"/>
              <a:gd name="connsiteY3807" fmla="*/ 383749 h 2380521"/>
              <a:gd name="connsiteX3808" fmla="*/ 1925968 w 8023328"/>
              <a:gd name="connsiteY3808" fmla="*/ 369330 h 2380521"/>
              <a:gd name="connsiteX3809" fmla="*/ 1938362 w 8023328"/>
              <a:gd name="connsiteY3809" fmla="*/ 354153 h 2380521"/>
              <a:gd name="connsiteX3810" fmla="*/ 1867527 w 8023328"/>
              <a:gd name="connsiteY3810" fmla="*/ 354153 h 2380521"/>
              <a:gd name="connsiteX3811" fmla="*/ 1881384 w 8023328"/>
              <a:gd name="connsiteY3811" fmla="*/ 369330 h 2380521"/>
              <a:gd name="connsiteX3812" fmla="*/ 1867527 w 8023328"/>
              <a:gd name="connsiteY3812" fmla="*/ 383749 h 2380521"/>
              <a:gd name="connsiteX3813" fmla="*/ 1855129 w 8023328"/>
              <a:gd name="connsiteY3813" fmla="*/ 369330 h 2380521"/>
              <a:gd name="connsiteX3814" fmla="*/ 1867527 w 8023328"/>
              <a:gd name="connsiteY3814" fmla="*/ 354153 h 2380521"/>
              <a:gd name="connsiteX3815" fmla="*/ 1225708 w 8023328"/>
              <a:gd name="connsiteY3815" fmla="*/ 284879 h 2380521"/>
              <a:gd name="connsiteX3816" fmla="*/ 1240493 w 8023328"/>
              <a:gd name="connsiteY3816" fmla="*/ 298111 h 2380521"/>
              <a:gd name="connsiteX3817" fmla="*/ 1225708 w 8023328"/>
              <a:gd name="connsiteY3817" fmla="*/ 312900 h 2380521"/>
              <a:gd name="connsiteX3818" fmla="*/ 1210931 w 8023328"/>
              <a:gd name="connsiteY3818" fmla="*/ 298111 h 2380521"/>
              <a:gd name="connsiteX3819" fmla="*/ 1225708 w 8023328"/>
              <a:gd name="connsiteY3819" fmla="*/ 284879 h 2380521"/>
              <a:gd name="connsiteX3820" fmla="*/ 3440686 w 8023328"/>
              <a:gd name="connsiteY3820" fmla="*/ 283322 h 2380521"/>
              <a:gd name="connsiteX3821" fmla="*/ 3453083 w 8023328"/>
              <a:gd name="connsiteY3821" fmla="*/ 297178 h 2380521"/>
              <a:gd name="connsiteX3822" fmla="*/ 3440686 w 8023328"/>
              <a:gd name="connsiteY3822" fmla="*/ 309576 h 2380521"/>
              <a:gd name="connsiteX3823" fmla="*/ 3426830 w 8023328"/>
              <a:gd name="connsiteY3823" fmla="*/ 297178 h 2380521"/>
              <a:gd name="connsiteX3824" fmla="*/ 3440686 w 8023328"/>
              <a:gd name="connsiteY3824" fmla="*/ 283322 h 2380521"/>
              <a:gd name="connsiteX3825" fmla="*/ 3369857 w 8023328"/>
              <a:gd name="connsiteY3825" fmla="*/ 283322 h 2380521"/>
              <a:gd name="connsiteX3826" fmla="*/ 3382254 w 8023328"/>
              <a:gd name="connsiteY3826" fmla="*/ 297178 h 2380521"/>
              <a:gd name="connsiteX3827" fmla="*/ 3369857 w 8023328"/>
              <a:gd name="connsiteY3827" fmla="*/ 309576 h 2380521"/>
              <a:gd name="connsiteX3828" fmla="*/ 3356001 w 8023328"/>
              <a:gd name="connsiteY3828" fmla="*/ 297178 h 2380521"/>
              <a:gd name="connsiteX3829" fmla="*/ 3369857 w 8023328"/>
              <a:gd name="connsiteY3829" fmla="*/ 283322 h 2380521"/>
              <a:gd name="connsiteX3830" fmla="*/ 3299100 w 8023328"/>
              <a:gd name="connsiteY3830" fmla="*/ 283322 h 2380521"/>
              <a:gd name="connsiteX3831" fmla="*/ 3311496 w 8023328"/>
              <a:gd name="connsiteY3831" fmla="*/ 297178 h 2380521"/>
              <a:gd name="connsiteX3832" fmla="*/ 3299100 w 8023328"/>
              <a:gd name="connsiteY3832" fmla="*/ 309576 h 2380521"/>
              <a:gd name="connsiteX3833" fmla="*/ 3285242 w 8023328"/>
              <a:gd name="connsiteY3833" fmla="*/ 297178 h 2380521"/>
              <a:gd name="connsiteX3834" fmla="*/ 3299100 w 8023328"/>
              <a:gd name="connsiteY3834" fmla="*/ 283322 h 2380521"/>
              <a:gd name="connsiteX3835" fmla="*/ 3226808 w 8023328"/>
              <a:gd name="connsiteY3835" fmla="*/ 283322 h 2380521"/>
              <a:gd name="connsiteX3836" fmla="*/ 3240664 w 8023328"/>
              <a:gd name="connsiteY3836" fmla="*/ 297178 h 2380521"/>
              <a:gd name="connsiteX3837" fmla="*/ 3226808 w 8023328"/>
              <a:gd name="connsiteY3837" fmla="*/ 309576 h 2380521"/>
              <a:gd name="connsiteX3838" fmla="*/ 3214410 w 8023328"/>
              <a:gd name="connsiteY3838" fmla="*/ 297178 h 2380521"/>
              <a:gd name="connsiteX3839" fmla="*/ 3226808 w 8023328"/>
              <a:gd name="connsiteY3839" fmla="*/ 283322 h 2380521"/>
              <a:gd name="connsiteX3840" fmla="*/ 3152605 w 8023328"/>
              <a:gd name="connsiteY3840" fmla="*/ 283322 h 2380521"/>
              <a:gd name="connsiteX3841" fmla="*/ 3166462 w 8023328"/>
              <a:gd name="connsiteY3841" fmla="*/ 297178 h 2380521"/>
              <a:gd name="connsiteX3842" fmla="*/ 3152605 w 8023328"/>
              <a:gd name="connsiteY3842" fmla="*/ 309576 h 2380521"/>
              <a:gd name="connsiteX3843" fmla="*/ 3140209 w 8023328"/>
              <a:gd name="connsiteY3843" fmla="*/ 297178 h 2380521"/>
              <a:gd name="connsiteX3844" fmla="*/ 3152605 w 8023328"/>
              <a:gd name="connsiteY3844" fmla="*/ 283322 h 2380521"/>
              <a:gd name="connsiteX3845" fmla="*/ 3081774 w 8023328"/>
              <a:gd name="connsiteY3845" fmla="*/ 283322 h 2380521"/>
              <a:gd name="connsiteX3846" fmla="*/ 3095628 w 8023328"/>
              <a:gd name="connsiteY3846" fmla="*/ 297178 h 2380521"/>
              <a:gd name="connsiteX3847" fmla="*/ 3081774 w 8023328"/>
              <a:gd name="connsiteY3847" fmla="*/ 309576 h 2380521"/>
              <a:gd name="connsiteX3848" fmla="*/ 3069375 w 8023328"/>
              <a:gd name="connsiteY3848" fmla="*/ 297178 h 2380521"/>
              <a:gd name="connsiteX3849" fmla="*/ 3081774 w 8023328"/>
              <a:gd name="connsiteY3849" fmla="*/ 283322 h 2380521"/>
              <a:gd name="connsiteX3850" fmla="*/ 3013717 w 8023328"/>
              <a:gd name="connsiteY3850" fmla="*/ 283322 h 2380521"/>
              <a:gd name="connsiteX3851" fmla="*/ 3028135 w 8023328"/>
              <a:gd name="connsiteY3851" fmla="*/ 297178 h 2380521"/>
              <a:gd name="connsiteX3852" fmla="*/ 3013717 w 8023328"/>
              <a:gd name="connsiteY3852" fmla="*/ 309576 h 2380521"/>
              <a:gd name="connsiteX3853" fmla="*/ 2998539 w 8023328"/>
              <a:gd name="connsiteY3853" fmla="*/ 297178 h 2380521"/>
              <a:gd name="connsiteX3854" fmla="*/ 3013717 w 8023328"/>
              <a:gd name="connsiteY3854" fmla="*/ 283322 h 2380521"/>
              <a:gd name="connsiteX3855" fmla="*/ 2942494 w 8023328"/>
              <a:gd name="connsiteY3855" fmla="*/ 283322 h 2380521"/>
              <a:gd name="connsiteX3856" fmla="*/ 2957288 w 8023328"/>
              <a:gd name="connsiteY3856" fmla="*/ 298111 h 2380521"/>
              <a:gd name="connsiteX3857" fmla="*/ 2942494 w 8023328"/>
              <a:gd name="connsiteY3857" fmla="*/ 312900 h 2380521"/>
              <a:gd name="connsiteX3858" fmla="*/ 2927711 w 8023328"/>
              <a:gd name="connsiteY3858" fmla="*/ 298111 h 2380521"/>
              <a:gd name="connsiteX3859" fmla="*/ 2942494 w 8023328"/>
              <a:gd name="connsiteY3859" fmla="*/ 283322 h 2380521"/>
              <a:gd name="connsiteX3860" fmla="*/ 2868293 w 8023328"/>
              <a:gd name="connsiteY3860" fmla="*/ 283322 h 2380521"/>
              <a:gd name="connsiteX3861" fmla="*/ 2883087 w 8023328"/>
              <a:gd name="connsiteY3861" fmla="*/ 298111 h 2380521"/>
              <a:gd name="connsiteX3862" fmla="*/ 2868293 w 8023328"/>
              <a:gd name="connsiteY3862" fmla="*/ 312900 h 2380521"/>
              <a:gd name="connsiteX3863" fmla="*/ 2853507 w 8023328"/>
              <a:gd name="connsiteY3863" fmla="*/ 298111 h 2380521"/>
              <a:gd name="connsiteX3864" fmla="*/ 2868293 w 8023328"/>
              <a:gd name="connsiteY3864" fmla="*/ 283322 h 2380521"/>
              <a:gd name="connsiteX3865" fmla="*/ 2796535 w 8023328"/>
              <a:gd name="connsiteY3865" fmla="*/ 283322 h 2380521"/>
              <a:gd name="connsiteX3866" fmla="*/ 2808934 w 8023328"/>
              <a:gd name="connsiteY3866" fmla="*/ 298111 h 2380521"/>
              <a:gd name="connsiteX3867" fmla="*/ 2796535 w 8023328"/>
              <a:gd name="connsiteY3867" fmla="*/ 312900 h 2380521"/>
              <a:gd name="connsiteX3868" fmla="*/ 2782678 w 8023328"/>
              <a:gd name="connsiteY3868" fmla="*/ 298111 h 2380521"/>
              <a:gd name="connsiteX3869" fmla="*/ 2796535 w 8023328"/>
              <a:gd name="connsiteY3869" fmla="*/ 283322 h 2380521"/>
              <a:gd name="connsiteX3870" fmla="*/ 2725698 w 8023328"/>
              <a:gd name="connsiteY3870" fmla="*/ 283322 h 2380521"/>
              <a:gd name="connsiteX3871" fmla="*/ 2738100 w 8023328"/>
              <a:gd name="connsiteY3871" fmla="*/ 298111 h 2380521"/>
              <a:gd name="connsiteX3872" fmla="*/ 2725698 w 8023328"/>
              <a:gd name="connsiteY3872" fmla="*/ 312900 h 2380521"/>
              <a:gd name="connsiteX3873" fmla="*/ 2711846 w 8023328"/>
              <a:gd name="connsiteY3873" fmla="*/ 298111 h 2380521"/>
              <a:gd name="connsiteX3874" fmla="*/ 2725698 w 8023328"/>
              <a:gd name="connsiteY3874" fmla="*/ 283322 h 2380521"/>
              <a:gd name="connsiteX3875" fmla="*/ 2653415 w 8023328"/>
              <a:gd name="connsiteY3875" fmla="*/ 283322 h 2380521"/>
              <a:gd name="connsiteX3876" fmla="*/ 2667270 w 8023328"/>
              <a:gd name="connsiteY3876" fmla="*/ 298111 h 2380521"/>
              <a:gd name="connsiteX3877" fmla="*/ 2653415 w 8023328"/>
              <a:gd name="connsiteY3877" fmla="*/ 312900 h 2380521"/>
              <a:gd name="connsiteX3878" fmla="*/ 2641021 w 8023328"/>
              <a:gd name="connsiteY3878" fmla="*/ 298111 h 2380521"/>
              <a:gd name="connsiteX3879" fmla="*/ 2653415 w 8023328"/>
              <a:gd name="connsiteY3879" fmla="*/ 283322 h 2380521"/>
              <a:gd name="connsiteX3880" fmla="*/ 2582583 w 8023328"/>
              <a:gd name="connsiteY3880" fmla="*/ 283322 h 2380521"/>
              <a:gd name="connsiteX3881" fmla="*/ 2596439 w 8023328"/>
              <a:gd name="connsiteY3881" fmla="*/ 298111 h 2380521"/>
              <a:gd name="connsiteX3882" fmla="*/ 2582583 w 8023328"/>
              <a:gd name="connsiteY3882" fmla="*/ 312900 h 2380521"/>
              <a:gd name="connsiteX3883" fmla="*/ 2570189 w 8023328"/>
              <a:gd name="connsiteY3883" fmla="*/ 298111 h 2380521"/>
              <a:gd name="connsiteX3884" fmla="*/ 2582583 w 8023328"/>
              <a:gd name="connsiteY3884" fmla="*/ 283322 h 2380521"/>
              <a:gd name="connsiteX3885" fmla="*/ 2511029 w 8023328"/>
              <a:gd name="connsiteY3885" fmla="*/ 283322 h 2380521"/>
              <a:gd name="connsiteX3886" fmla="*/ 2525613 w 8023328"/>
              <a:gd name="connsiteY3886" fmla="*/ 298111 h 2380521"/>
              <a:gd name="connsiteX3887" fmla="*/ 2511029 w 8023328"/>
              <a:gd name="connsiteY3887" fmla="*/ 312900 h 2380521"/>
              <a:gd name="connsiteX3888" fmla="*/ 2499361 w 8023328"/>
              <a:gd name="connsiteY3888" fmla="*/ 298111 h 2380521"/>
              <a:gd name="connsiteX3889" fmla="*/ 2511029 w 8023328"/>
              <a:gd name="connsiteY3889" fmla="*/ 283322 h 2380521"/>
              <a:gd name="connsiteX3890" fmla="*/ 2439946 w 8023328"/>
              <a:gd name="connsiteY3890" fmla="*/ 283322 h 2380521"/>
              <a:gd name="connsiteX3891" fmla="*/ 2454732 w 8023328"/>
              <a:gd name="connsiteY3891" fmla="*/ 298111 h 2380521"/>
              <a:gd name="connsiteX3892" fmla="*/ 2439946 w 8023328"/>
              <a:gd name="connsiteY3892" fmla="*/ 312900 h 2380521"/>
              <a:gd name="connsiteX3893" fmla="*/ 2425156 w 8023328"/>
              <a:gd name="connsiteY3893" fmla="*/ 298111 h 2380521"/>
              <a:gd name="connsiteX3894" fmla="*/ 2439946 w 8023328"/>
              <a:gd name="connsiteY3894" fmla="*/ 283322 h 2380521"/>
              <a:gd name="connsiteX3895" fmla="*/ 2369110 w 8023328"/>
              <a:gd name="connsiteY3895" fmla="*/ 283322 h 2380521"/>
              <a:gd name="connsiteX3896" fmla="*/ 2383899 w 8023328"/>
              <a:gd name="connsiteY3896" fmla="*/ 298111 h 2380521"/>
              <a:gd name="connsiteX3897" fmla="*/ 2369110 w 8023328"/>
              <a:gd name="connsiteY3897" fmla="*/ 312900 h 2380521"/>
              <a:gd name="connsiteX3898" fmla="*/ 2354319 w 8023328"/>
              <a:gd name="connsiteY3898" fmla="*/ 298111 h 2380521"/>
              <a:gd name="connsiteX3899" fmla="*/ 2369110 w 8023328"/>
              <a:gd name="connsiteY3899" fmla="*/ 283322 h 2380521"/>
              <a:gd name="connsiteX3900" fmla="*/ 2298280 w 8023328"/>
              <a:gd name="connsiteY3900" fmla="*/ 283322 h 2380521"/>
              <a:gd name="connsiteX3901" fmla="*/ 2313068 w 8023328"/>
              <a:gd name="connsiteY3901" fmla="*/ 298111 h 2380521"/>
              <a:gd name="connsiteX3902" fmla="*/ 2298280 w 8023328"/>
              <a:gd name="connsiteY3902" fmla="*/ 312900 h 2380521"/>
              <a:gd name="connsiteX3903" fmla="*/ 2283490 w 8023328"/>
              <a:gd name="connsiteY3903" fmla="*/ 298111 h 2380521"/>
              <a:gd name="connsiteX3904" fmla="*/ 2298280 w 8023328"/>
              <a:gd name="connsiteY3904" fmla="*/ 283322 h 2380521"/>
              <a:gd name="connsiteX3905" fmla="*/ 2226517 w 8023328"/>
              <a:gd name="connsiteY3905" fmla="*/ 283322 h 2380521"/>
              <a:gd name="connsiteX3906" fmla="*/ 2238914 w 8023328"/>
              <a:gd name="connsiteY3906" fmla="*/ 298111 h 2380521"/>
              <a:gd name="connsiteX3907" fmla="*/ 2226517 w 8023328"/>
              <a:gd name="connsiteY3907" fmla="*/ 312900 h 2380521"/>
              <a:gd name="connsiteX3908" fmla="*/ 2212658 w 8023328"/>
              <a:gd name="connsiteY3908" fmla="*/ 298111 h 2380521"/>
              <a:gd name="connsiteX3909" fmla="*/ 2226517 w 8023328"/>
              <a:gd name="connsiteY3909" fmla="*/ 283322 h 2380521"/>
              <a:gd name="connsiteX3910" fmla="*/ 2155683 w 8023328"/>
              <a:gd name="connsiteY3910" fmla="*/ 283322 h 2380521"/>
              <a:gd name="connsiteX3911" fmla="*/ 2168081 w 8023328"/>
              <a:gd name="connsiteY3911" fmla="*/ 298111 h 2380521"/>
              <a:gd name="connsiteX3912" fmla="*/ 2155683 w 8023328"/>
              <a:gd name="connsiteY3912" fmla="*/ 312900 h 2380521"/>
              <a:gd name="connsiteX3913" fmla="*/ 2141827 w 8023328"/>
              <a:gd name="connsiteY3913" fmla="*/ 298111 h 2380521"/>
              <a:gd name="connsiteX3914" fmla="*/ 2155683 w 8023328"/>
              <a:gd name="connsiteY3914" fmla="*/ 283322 h 2380521"/>
              <a:gd name="connsiteX3915" fmla="*/ 2084849 w 8023328"/>
              <a:gd name="connsiteY3915" fmla="*/ 283322 h 2380521"/>
              <a:gd name="connsiteX3916" fmla="*/ 2097248 w 8023328"/>
              <a:gd name="connsiteY3916" fmla="*/ 298111 h 2380521"/>
              <a:gd name="connsiteX3917" fmla="*/ 2084849 w 8023328"/>
              <a:gd name="connsiteY3917" fmla="*/ 312900 h 2380521"/>
              <a:gd name="connsiteX3918" fmla="*/ 2070994 w 8023328"/>
              <a:gd name="connsiteY3918" fmla="*/ 298111 h 2380521"/>
              <a:gd name="connsiteX3919" fmla="*/ 2084849 w 8023328"/>
              <a:gd name="connsiteY3919" fmla="*/ 283322 h 2380521"/>
              <a:gd name="connsiteX3920" fmla="*/ 2011835 w 8023328"/>
              <a:gd name="connsiteY3920" fmla="*/ 283322 h 2380521"/>
              <a:gd name="connsiteX3921" fmla="*/ 2026421 w 8023328"/>
              <a:gd name="connsiteY3921" fmla="*/ 298111 h 2380521"/>
              <a:gd name="connsiteX3922" fmla="*/ 2011835 w 8023328"/>
              <a:gd name="connsiteY3922" fmla="*/ 312900 h 2380521"/>
              <a:gd name="connsiteX3923" fmla="*/ 2000168 w 8023328"/>
              <a:gd name="connsiteY3923" fmla="*/ 298111 h 2380521"/>
              <a:gd name="connsiteX3924" fmla="*/ 2011835 w 8023328"/>
              <a:gd name="connsiteY3924" fmla="*/ 283322 h 2380521"/>
              <a:gd name="connsiteX3925" fmla="*/ 1938362 w 8023328"/>
              <a:gd name="connsiteY3925" fmla="*/ 283322 h 2380521"/>
              <a:gd name="connsiteX3926" fmla="*/ 1952222 w 8023328"/>
              <a:gd name="connsiteY3926" fmla="*/ 298111 h 2380521"/>
              <a:gd name="connsiteX3927" fmla="*/ 1938362 w 8023328"/>
              <a:gd name="connsiteY3927" fmla="*/ 312900 h 2380521"/>
              <a:gd name="connsiteX3928" fmla="*/ 1925968 w 8023328"/>
              <a:gd name="connsiteY3928" fmla="*/ 298111 h 2380521"/>
              <a:gd name="connsiteX3929" fmla="*/ 1938362 w 8023328"/>
              <a:gd name="connsiteY3929" fmla="*/ 283322 h 2380521"/>
              <a:gd name="connsiteX3930" fmla="*/ 1867527 w 8023328"/>
              <a:gd name="connsiteY3930" fmla="*/ 283322 h 2380521"/>
              <a:gd name="connsiteX3931" fmla="*/ 1881384 w 8023328"/>
              <a:gd name="connsiteY3931" fmla="*/ 298111 h 2380521"/>
              <a:gd name="connsiteX3932" fmla="*/ 1867527 w 8023328"/>
              <a:gd name="connsiteY3932" fmla="*/ 312900 h 2380521"/>
              <a:gd name="connsiteX3933" fmla="*/ 1855129 w 8023328"/>
              <a:gd name="connsiteY3933" fmla="*/ 298111 h 2380521"/>
              <a:gd name="connsiteX3934" fmla="*/ 1867527 w 8023328"/>
              <a:gd name="connsiteY3934" fmla="*/ 283322 h 2380521"/>
              <a:gd name="connsiteX3935" fmla="*/ 1799085 w 8023328"/>
              <a:gd name="connsiteY3935" fmla="*/ 283322 h 2380521"/>
              <a:gd name="connsiteX3936" fmla="*/ 1813876 w 8023328"/>
              <a:gd name="connsiteY3936" fmla="*/ 298111 h 2380521"/>
              <a:gd name="connsiteX3937" fmla="*/ 1799085 w 8023328"/>
              <a:gd name="connsiteY3937" fmla="*/ 312900 h 2380521"/>
              <a:gd name="connsiteX3938" fmla="*/ 1784300 w 8023328"/>
              <a:gd name="connsiteY3938" fmla="*/ 298111 h 2380521"/>
              <a:gd name="connsiteX3939" fmla="*/ 1799085 w 8023328"/>
              <a:gd name="connsiteY3939" fmla="*/ 283322 h 2380521"/>
              <a:gd name="connsiteX3940" fmla="*/ 1728262 w 8023328"/>
              <a:gd name="connsiteY3940" fmla="*/ 283322 h 2380521"/>
              <a:gd name="connsiteX3941" fmla="*/ 1743052 w 8023328"/>
              <a:gd name="connsiteY3941" fmla="*/ 298111 h 2380521"/>
              <a:gd name="connsiteX3942" fmla="*/ 1728262 w 8023328"/>
              <a:gd name="connsiteY3942" fmla="*/ 312900 h 2380521"/>
              <a:gd name="connsiteX3943" fmla="*/ 1713472 w 8023328"/>
              <a:gd name="connsiteY3943" fmla="*/ 298111 h 2380521"/>
              <a:gd name="connsiteX3944" fmla="*/ 1728262 w 8023328"/>
              <a:gd name="connsiteY3944" fmla="*/ 283322 h 2380521"/>
              <a:gd name="connsiteX3945" fmla="*/ 1656498 w 8023328"/>
              <a:gd name="connsiteY3945" fmla="*/ 283322 h 2380521"/>
              <a:gd name="connsiteX3946" fmla="*/ 1668897 w 8023328"/>
              <a:gd name="connsiteY3946" fmla="*/ 298111 h 2380521"/>
              <a:gd name="connsiteX3947" fmla="*/ 1656498 w 8023328"/>
              <a:gd name="connsiteY3947" fmla="*/ 312900 h 2380521"/>
              <a:gd name="connsiteX3948" fmla="*/ 1642650 w 8023328"/>
              <a:gd name="connsiteY3948" fmla="*/ 298111 h 2380521"/>
              <a:gd name="connsiteX3949" fmla="*/ 1656498 w 8023328"/>
              <a:gd name="connsiteY3949" fmla="*/ 283322 h 2380521"/>
              <a:gd name="connsiteX3950" fmla="*/ 1582299 w 8023328"/>
              <a:gd name="connsiteY3950" fmla="*/ 283322 h 2380521"/>
              <a:gd name="connsiteX3951" fmla="*/ 1594704 w 8023328"/>
              <a:gd name="connsiteY3951" fmla="*/ 298111 h 2380521"/>
              <a:gd name="connsiteX3952" fmla="*/ 1582299 w 8023328"/>
              <a:gd name="connsiteY3952" fmla="*/ 312900 h 2380521"/>
              <a:gd name="connsiteX3953" fmla="*/ 1568441 w 8023328"/>
              <a:gd name="connsiteY3953" fmla="*/ 298111 h 2380521"/>
              <a:gd name="connsiteX3954" fmla="*/ 1582299 w 8023328"/>
              <a:gd name="connsiteY3954" fmla="*/ 283322 h 2380521"/>
              <a:gd name="connsiteX3955" fmla="*/ 1512198 w 8023328"/>
              <a:gd name="connsiteY3955" fmla="*/ 283322 h 2380521"/>
              <a:gd name="connsiteX3956" fmla="*/ 1523865 w 8023328"/>
              <a:gd name="connsiteY3956" fmla="*/ 298111 h 2380521"/>
              <a:gd name="connsiteX3957" fmla="*/ 1512198 w 8023328"/>
              <a:gd name="connsiteY3957" fmla="*/ 312900 h 2380521"/>
              <a:gd name="connsiteX3958" fmla="*/ 1497612 w 8023328"/>
              <a:gd name="connsiteY3958" fmla="*/ 298111 h 2380521"/>
              <a:gd name="connsiteX3959" fmla="*/ 1512198 w 8023328"/>
              <a:gd name="connsiteY3959" fmla="*/ 283322 h 2380521"/>
              <a:gd name="connsiteX3960" fmla="*/ 1439173 w 8023328"/>
              <a:gd name="connsiteY3960" fmla="*/ 283322 h 2380521"/>
              <a:gd name="connsiteX3961" fmla="*/ 1453026 w 8023328"/>
              <a:gd name="connsiteY3961" fmla="*/ 298111 h 2380521"/>
              <a:gd name="connsiteX3962" fmla="*/ 1439173 w 8023328"/>
              <a:gd name="connsiteY3962" fmla="*/ 312900 h 2380521"/>
              <a:gd name="connsiteX3963" fmla="*/ 1426777 w 8023328"/>
              <a:gd name="connsiteY3963" fmla="*/ 298111 h 2380521"/>
              <a:gd name="connsiteX3964" fmla="*/ 1439173 w 8023328"/>
              <a:gd name="connsiteY3964" fmla="*/ 283322 h 2380521"/>
              <a:gd name="connsiteX3965" fmla="*/ 1368347 w 8023328"/>
              <a:gd name="connsiteY3965" fmla="*/ 283322 h 2380521"/>
              <a:gd name="connsiteX3966" fmla="*/ 1382200 w 8023328"/>
              <a:gd name="connsiteY3966" fmla="*/ 298111 h 2380521"/>
              <a:gd name="connsiteX3967" fmla="*/ 1368347 w 8023328"/>
              <a:gd name="connsiteY3967" fmla="*/ 312900 h 2380521"/>
              <a:gd name="connsiteX3968" fmla="*/ 1355949 w 8023328"/>
              <a:gd name="connsiteY3968" fmla="*/ 298111 h 2380521"/>
              <a:gd name="connsiteX3969" fmla="*/ 1368347 w 8023328"/>
              <a:gd name="connsiteY3969" fmla="*/ 283322 h 2380521"/>
              <a:gd name="connsiteX3970" fmla="*/ 1297518 w 8023328"/>
              <a:gd name="connsiteY3970" fmla="*/ 283322 h 2380521"/>
              <a:gd name="connsiteX3971" fmla="*/ 1311374 w 8023328"/>
              <a:gd name="connsiteY3971" fmla="*/ 298111 h 2380521"/>
              <a:gd name="connsiteX3972" fmla="*/ 1297518 w 8023328"/>
              <a:gd name="connsiteY3972" fmla="*/ 312900 h 2380521"/>
              <a:gd name="connsiteX3973" fmla="*/ 1285121 w 8023328"/>
              <a:gd name="connsiteY3973" fmla="*/ 298111 h 2380521"/>
              <a:gd name="connsiteX3974" fmla="*/ 1297518 w 8023328"/>
              <a:gd name="connsiteY3974" fmla="*/ 283322 h 2380521"/>
              <a:gd name="connsiteX3975" fmla="*/ 1154890 w 8023328"/>
              <a:gd name="connsiteY3975" fmla="*/ 283322 h 2380521"/>
              <a:gd name="connsiteX3976" fmla="*/ 1169683 w 8023328"/>
              <a:gd name="connsiteY3976" fmla="*/ 295719 h 2380521"/>
              <a:gd name="connsiteX3977" fmla="*/ 1154890 w 8023328"/>
              <a:gd name="connsiteY3977" fmla="*/ 309576 h 2380521"/>
              <a:gd name="connsiteX3978" fmla="*/ 1140101 w 8023328"/>
              <a:gd name="connsiteY3978" fmla="*/ 295719 h 2380521"/>
              <a:gd name="connsiteX3979" fmla="*/ 1154890 w 8023328"/>
              <a:gd name="connsiteY3979" fmla="*/ 283322 h 2380521"/>
              <a:gd name="connsiteX3980" fmla="*/ 1084059 w 8023328"/>
              <a:gd name="connsiteY3980" fmla="*/ 283322 h 2380521"/>
              <a:gd name="connsiteX3981" fmla="*/ 1098847 w 8023328"/>
              <a:gd name="connsiteY3981" fmla="*/ 295719 h 2380521"/>
              <a:gd name="connsiteX3982" fmla="*/ 1084059 w 8023328"/>
              <a:gd name="connsiteY3982" fmla="*/ 309576 h 2380521"/>
              <a:gd name="connsiteX3983" fmla="*/ 1069272 w 8023328"/>
              <a:gd name="connsiteY3983" fmla="*/ 295719 h 2380521"/>
              <a:gd name="connsiteX3984" fmla="*/ 1084059 w 8023328"/>
              <a:gd name="connsiteY3984" fmla="*/ 283322 h 2380521"/>
              <a:gd name="connsiteX3985" fmla="*/ 1013024 w 8023328"/>
              <a:gd name="connsiteY3985" fmla="*/ 283322 h 2380521"/>
              <a:gd name="connsiteX3986" fmla="*/ 1024691 w 8023328"/>
              <a:gd name="connsiteY3986" fmla="*/ 295719 h 2380521"/>
              <a:gd name="connsiteX3987" fmla="*/ 1013024 w 8023328"/>
              <a:gd name="connsiteY3987" fmla="*/ 309576 h 2380521"/>
              <a:gd name="connsiteX3988" fmla="*/ 998442 w 8023328"/>
              <a:gd name="connsiteY3988" fmla="*/ 295719 h 2380521"/>
              <a:gd name="connsiteX3989" fmla="*/ 1013024 w 8023328"/>
              <a:gd name="connsiteY3989" fmla="*/ 283322 h 2380521"/>
              <a:gd name="connsiteX3990" fmla="*/ 941467 w 8023328"/>
              <a:gd name="connsiteY3990" fmla="*/ 283322 h 2380521"/>
              <a:gd name="connsiteX3991" fmla="*/ 953869 w 8023328"/>
              <a:gd name="connsiteY3991" fmla="*/ 295719 h 2380521"/>
              <a:gd name="connsiteX3992" fmla="*/ 941467 w 8023328"/>
              <a:gd name="connsiteY3992" fmla="*/ 309576 h 2380521"/>
              <a:gd name="connsiteX3993" fmla="*/ 927612 w 8023328"/>
              <a:gd name="connsiteY3993" fmla="*/ 295719 h 2380521"/>
              <a:gd name="connsiteX3994" fmla="*/ 941467 w 8023328"/>
              <a:gd name="connsiteY3994" fmla="*/ 283322 h 2380521"/>
              <a:gd name="connsiteX3995" fmla="*/ 3299102 w 8023328"/>
              <a:gd name="connsiteY3995" fmla="*/ 212492 h 2380521"/>
              <a:gd name="connsiteX3996" fmla="*/ 3311499 w 8023328"/>
              <a:gd name="connsiteY3996" fmla="*/ 226348 h 2380521"/>
              <a:gd name="connsiteX3997" fmla="*/ 3299102 w 8023328"/>
              <a:gd name="connsiteY3997" fmla="*/ 238746 h 2380521"/>
              <a:gd name="connsiteX3998" fmla="*/ 3285245 w 8023328"/>
              <a:gd name="connsiteY3998" fmla="*/ 226348 h 2380521"/>
              <a:gd name="connsiteX3999" fmla="*/ 3299102 w 8023328"/>
              <a:gd name="connsiteY3999" fmla="*/ 212492 h 2380521"/>
              <a:gd name="connsiteX4000" fmla="*/ 3226811 w 8023328"/>
              <a:gd name="connsiteY4000" fmla="*/ 212492 h 2380521"/>
              <a:gd name="connsiteX4001" fmla="*/ 3240667 w 8023328"/>
              <a:gd name="connsiteY4001" fmla="*/ 226348 h 2380521"/>
              <a:gd name="connsiteX4002" fmla="*/ 3226811 w 8023328"/>
              <a:gd name="connsiteY4002" fmla="*/ 238746 h 2380521"/>
              <a:gd name="connsiteX4003" fmla="*/ 3214412 w 8023328"/>
              <a:gd name="connsiteY4003" fmla="*/ 226348 h 2380521"/>
              <a:gd name="connsiteX4004" fmla="*/ 3226811 w 8023328"/>
              <a:gd name="connsiteY4004" fmla="*/ 212492 h 2380521"/>
              <a:gd name="connsiteX4005" fmla="*/ 3152608 w 8023328"/>
              <a:gd name="connsiteY4005" fmla="*/ 212492 h 2380521"/>
              <a:gd name="connsiteX4006" fmla="*/ 3166462 w 8023328"/>
              <a:gd name="connsiteY4006" fmla="*/ 226348 h 2380521"/>
              <a:gd name="connsiteX4007" fmla="*/ 3152608 w 8023328"/>
              <a:gd name="connsiteY4007" fmla="*/ 238746 h 2380521"/>
              <a:gd name="connsiteX4008" fmla="*/ 3140211 w 8023328"/>
              <a:gd name="connsiteY4008" fmla="*/ 226348 h 2380521"/>
              <a:gd name="connsiteX4009" fmla="*/ 3152608 w 8023328"/>
              <a:gd name="connsiteY4009" fmla="*/ 212492 h 2380521"/>
              <a:gd name="connsiteX4010" fmla="*/ 3081775 w 8023328"/>
              <a:gd name="connsiteY4010" fmla="*/ 212492 h 2380521"/>
              <a:gd name="connsiteX4011" fmla="*/ 3095628 w 8023328"/>
              <a:gd name="connsiteY4011" fmla="*/ 226348 h 2380521"/>
              <a:gd name="connsiteX4012" fmla="*/ 3081775 w 8023328"/>
              <a:gd name="connsiteY4012" fmla="*/ 238746 h 2380521"/>
              <a:gd name="connsiteX4013" fmla="*/ 3069375 w 8023328"/>
              <a:gd name="connsiteY4013" fmla="*/ 226348 h 2380521"/>
              <a:gd name="connsiteX4014" fmla="*/ 3081775 w 8023328"/>
              <a:gd name="connsiteY4014" fmla="*/ 212492 h 2380521"/>
              <a:gd name="connsiteX4015" fmla="*/ 3013720 w 8023328"/>
              <a:gd name="connsiteY4015" fmla="*/ 212492 h 2380521"/>
              <a:gd name="connsiteX4016" fmla="*/ 3028140 w 8023328"/>
              <a:gd name="connsiteY4016" fmla="*/ 226348 h 2380521"/>
              <a:gd name="connsiteX4017" fmla="*/ 3013720 w 8023328"/>
              <a:gd name="connsiteY4017" fmla="*/ 238746 h 2380521"/>
              <a:gd name="connsiteX4018" fmla="*/ 2998542 w 8023328"/>
              <a:gd name="connsiteY4018" fmla="*/ 226348 h 2380521"/>
              <a:gd name="connsiteX4019" fmla="*/ 3013720 w 8023328"/>
              <a:gd name="connsiteY4019" fmla="*/ 212492 h 2380521"/>
              <a:gd name="connsiteX4020" fmla="*/ 2942497 w 8023328"/>
              <a:gd name="connsiteY4020" fmla="*/ 212492 h 2380521"/>
              <a:gd name="connsiteX4021" fmla="*/ 2957293 w 8023328"/>
              <a:gd name="connsiteY4021" fmla="*/ 226348 h 2380521"/>
              <a:gd name="connsiteX4022" fmla="*/ 2942497 w 8023328"/>
              <a:gd name="connsiteY4022" fmla="*/ 238746 h 2380521"/>
              <a:gd name="connsiteX4023" fmla="*/ 2927716 w 8023328"/>
              <a:gd name="connsiteY4023" fmla="*/ 226348 h 2380521"/>
              <a:gd name="connsiteX4024" fmla="*/ 2942497 w 8023328"/>
              <a:gd name="connsiteY4024" fmla="*/ 212492 h 2380521"/>
              <a:gd name="connsiteX4025" fmla="*/ 2867363 w 8023328"/>
              <a:gd name="connsiteY4025" fmla="*/ 212492 h 2380521"/>
              <a:gd name="connsiteX4026" fmla="*/ 2879765 w 8023328"/>
              <a:gd name="connsiteY4026" fmla="*/ 226348 h 2380521"/>
              <a:gd name="connsiteX4027" fmla="*/ 2867363 w 8023328"/>
              <a:gd name="connsiteY4027" fmla="*/ 238746 h 2380521"/>
              <a:gd name="connsiteX4028" fmla="*/ 2853510 w 8023328"/>
              <a:gd name="connsiteY4028" fmla="*/ 226348 h 2380521"/>
              <a:gd name="connsiteX4029" fmla="*/ 2867363 w 8023328"/>
              <a:gd name="connsiteY4029" fmla="*/ 212492 h 2380521"/>
              <a:gd name="connsiteX4030" fmla="*/ 2796538 w 8023328"/>
              <a:gd name="connsiteY4030" fmla="*/ 212492 h 2380521"/>
              <a:gd name="connsiteX4031" fmla="*/ 2808934 w 8023328"/>
              <a:gd name="connsiteY4031" fmla="*/ 226348 h 2380521"/>
              <a:gd name="connsiteX4032" fmla="*/ 2796538 w 8023328"/>
              <a:gd name="connsiteY4032" fmla="*/ 238746 h 2380521"/>
              <a:gd name="connsiteX4033" fmla="*/ 2782680 w 8023328"/>
              <a:gd name="connsiteY4033" fmla="*/ 226348 h 2380521"/>
              <a:gd name="connsiteX4034" fmla="*/ 2796538 w 8023328"/>
              <a:gd name="connsiteY4034" fmla="*/ 212492 h 2380521"/>
              <a:gd name="connsiteX4035" fmla="*/ 2725698 w 8023328"/>
              <a:gd name="connsiteY4035" fmla="*/ 212492 h 2380521"/>
              <a:gd name="connsiteX4036" fmla="*/ 2738102 w 8023328"/>
              <a:gd name="connsiteY4036" fmla="*/ 226348 h 2380521"/>
              <a:gd name="connsiteX4037" fmla="*/ 2725698 w 8023328"/>
              <a:gd name="connsiteY4037" fmla="*/ 238746 h 2380521"/>
              <a:gd name="connsiteX4038" fmla="*/ 2711852 w 8023328"/>
              <a:gd name="connsiteY4038" fmla="*/ 226348 h 2380521"/>
              <a:gd name="connsiteX4039" fmla="*/ 2725698 w 8023328"/>
              <a:gd name="connsiteY4039" fmla="*/ 212492 h 2380521"/>
              <a:gd name="connsiteX4040" fmla="*/ 2653420 w 8023328"/>
              <a:gd name="connsiteY4040" fmla="*/ 212492 h 2380521"/>
              <a:gd name="connsiteX4041" fmla="*/ 2667273 w 8023328"/>
              <a:gd name="connsiteY4041" fmla="*/ 226348 h 2380521"/>
              <a:gd name="connsiteX4042" fmla="*/ 2653420 w 8023328"/>
              <a:gd name="connsiteY4042" fmla="*/ 238746 h 2380521"/>
              <a:gd name="connsiteX4043" fmla="*/ 2641021 w 8023328"/>
              <a:gd name="connsiteY4043" fmla="*/ 226348 h 2380521"/>
              <a:gd name="connsiteX4044" fmla="*/ 2653420 w 8023328"/>
              <a:gd name="connsiteY4044" fmla="*/ 212492 h 2380521"/>
              <a:gd name="connsiteX4045" fmla="*/ 2582586 w 8023328"/>
              <a:gd name="connsiteY4045" fmla="*/ 212492 h 2380521"/>
              <a:gd name="connsiteX4046" fmla="*/ 2596439 w 8023328"/>
              <a:gd name="connsiteY4046" fmla="*/ 226348 h 2380521"/>
              <a:gd name="connsiteX4047" fmla="*/ 2582586 w 8023328"/>
              <a:gd name="connsiteY4047" fmla="*/ 238746 h 2380521"/>
              <a:gd name="connsiteX4048" fmla="*/ 2570189 w 8023328"/>
              <a:gd name="connsiteY4048" fmla="*/ 226348 h 2380521"/>
              <a:gd name="connsiteX4049" fmla="*/ 2582586 w 8023328"/>
              <a:gd name="connsiteY4049" fmla="*/ 212492 h 2380521"/>
              <a:gd name="connsiteX4050" fmla="*/ 2511029 w 8023328"/>
              <a:gd name="connsiteY4050" fmla="*/ 212492 h 2380521"/>
              <a:gd name="connsiteX4051" fmla="*/ 2525616 w 8023328"/>
              <a:gd name="connsiteY4051" fmla="*/ 226348 h 2380521"/>
              <a:gd name="connsiteX4052" fmla="*/ 2511029 w 8023328"/>
              <a:gd name="connsiteY4052" fmla="*/ 238746 h 2380521"/>
              <a:gd name="connsiteX4053" fmla="*/ 2499364 w 8023328"/>
              <a:gd name="connsiteY4053" fmla="*/ 226348 h 2380521"/>
              <a:gd name="connsiteX4054" fmla="*/ 2511029 w 8023328"/>
              <a:gd name="connsiteY4054" fmla="*/ 212492 h 2380521"/>
              <a:gd name="connsiteX4055" fmla="*/ 2439946 w 8023328"/>
              <a:gd name="connsiteY4055" fmla="*/ 212492 h 2380521"/>
              <a:gd name="connsiteX4056" fmla="*/ 2454732 w 8023328"/>
              <a:gd name="connsiteY4056" fmla="*/ 226348 h 2380521"/>
              <a:gd name="connsiteX4057" fmla="*/ 2439946 w 8023328"/>
              <a:gd name="connsiteY4057" fmla="*/ 238746 h 2380521"/>
              <a:gd name="connsiteX4058" fmla="*/ 2425156 w 8023328"/>
              <a:gd name="connsiteY4058" fmla="*/ 226348 h 2380521"/>
              <a:gd name="connsiteX4059" fmla="*/ 2439946 w 8023328"/>
              <a:gd name="connsiteY4059" fmla="*/ 212492 h 2380521"/>
              <a:gd name="connsiteX4060" fmla="*/ 2369110 w 8023328"/>
              <a:gd name="connsiteY4060" fmla="*/ 212492 h 2380521"/>
              <a:gd name="connsiteX4061" fmla="*/ 2383900 w 8023328"/>
              <a:gd name="connsiteY4061" fmla="*/ 226348 h 2380521"/>
              <a:gd name="connsiteX4062" fmla="*/ 2369110 w 8023328"/>
              <a:gd name="connsiteY4062" fmla="*/ 238746 h 2380521"/>
              <a:gd name="connsiteX4063" fmla="*/ 2354323 w 8023328"/>
              <a:gd name="connsiteY4063" fmla="*/ 226348 h 2380521"/>
              <a:gd name="connsiteX4064" fmla="*/ 2369110 w 8023328"/>
              <a:gd name="connsiteY4064" fmla="*/ 212492 h 2380521"/>
              <a:gd name="connsiteX4065" fmla="*/ 2298283 w 8023328"/>
              <a:gd name="connsiteY4065" fmla="*/ 212492 h 2380521"/>
              <a:gd name="connsiteX4066" fmla="*/ 2313070 w 8023328"/>
              <a:gd name="connsiteY4066" fmla="*/ 227280 h 2380521"/>
              <a:gd name="connsiteX4067" fmla="*/ 2298283 w 8023328"/>
              <a:gd name="connsiteY4067" fmla="*/ 242069 h 2380521"/>
              <a:gd name="connsiteX4068" fmla="*/ 2283493 w 8023328"/>
              <a:gd name="connsiteY4068" fmla="*/ 227280 h 2380521"/>
              <a:gd name="connsiteX4069" fmla="*/ 2298283 w 8023328"/>
              <a:gd name="connsiteY4069" fmla="*/ 212492 h 2380521"/>
              <a:gd name="connsiteX4070" fmla="*/ 2226517 w 8023328"/>
              <a:gd name="connsiteY4070" fmla="*/ 212492 h 2380521"/>
              <a:gd name="connsiteX4071" fmla="*/ 2238916 w 8023328"/>
              <a:gd name="connsiteY4071" fmla="*/ 227280 h 2380521"/>
              <a:gd name="connsiteX4072" fmla="*/ 2226517 w 8023328"/>
              <a:gd name="connsiteY4072" fmla="*/ 242069 h 2380521"/>
              <a:gd name="connsiteX4073" fmla="*/ 2212659 w 8023328"/>
              <a:gd name="connsiteY4073" fmla="*/ 227280 h 2380521"/>
              <a:gd name="connsiteX4074" fmla="*/ 2226517 w 8023328"/>
              <a:gd name="connsiteY4074" fmla="*/ 212492 h 2380521"/>
              <a:gd name="connsiteX4075" fmla="*/ 2155683 w 8023328"/>
              <a:gd name="connsiteY4075" fmla="*/ 212492 h 2380521"/>
              <a:gd name="connsiteX4076" fmla="*/ 2168081 w 8023328"/>
              <a:gd name="connsiteY4076" fmla="*/ 227280 h 2380521"/>
              <a:gd name="connsiteX4077" fmla="*/ 2155683 w 8023328"/>
              <a:gd name="connsiteY4077" fmla="*/ 242069 h 2380521"/>
              <a:gd name="connsiteX4078" fmla="*/ 2141827 w 8023328"/>
              <a:gd name="connsiteY4078" fmla="*/ 227280 h 2380521"/>
              <a:gd name="connsiteX4079" fmla="*/ 2155683 w 8023328"/>
              <a:gd name="connsiteY4079" fmla="*/ 212492 h 2380521"/>
              <a:gd name="connsiteX4080" fmla="*/ 2084851 w 8023328"/>
              <a:gd name="connsiteY4080" fmla="*/ 212492 h 2380521"/>
              <a:gd name="connsiteX4081" fmla="*/ 2097249 w 8023328"/>
              <a:gd name="connsiteY4081" fmla="*/ 227280 h 2380521"/>
              <a:gd name="connsiteX4082" fmla="*/ 2084851 w 8023328"/>
              <a:gd name="connsiteY4082" fmla="*/ 242069 h 2380521"/>
              <a:gd name="connsiteX4083" fmla="*/ 2070995 w 8023328"/>
              <a:gd name="connsiteY4083" fmla="*/ 227280 h 2380521"/>
              <a:gd name="connsiteX4084" fmla="*/ 2084851 w 8023328"/>
              <a:gd name="connsiteY4084" fmla="*/ 212492 h 2380521"/>
              <a:gd name="connsiteX4085" fmla="*/ 2011835 w 8023328"/>
              <a:gd name="connsiteY4085" fmla="*/ 212492 h 2380521"/>
              <a:gd name="connsiteX4086" fmla="*/ 2026421 w 8023328"/>
              <a:gd name="connsiteY4086" fmla="*/ 227280 h 2380521"/>
              <a:gd name="connsiteX4087" fmla="*/ 2011835 w 8023328"/>
              <a:gd name="connsiteY4087" fmla="*/ 242069 h 2380521"/>
              <a:gd name="connsiteX4088" fmla="*/ 2000168 w 8023328"/>
              <a:gd name="connsiteY4088" fmla="*/ 227280 h 2380521"/>
              <a:gd name="connsiteX4089" fmla="*/ 2011835 w 8023328"/>
              <a:gd name="connsiteY4089" fmla="*/ 212492 h 2380521"/>
              <a:gd name="connsiteX4090" fmla="*/ 1938362 w 8023328"/>
              <a:gd name="connsiteY4090" fmla="*/ 212492 h 2380521"/>
              <a:gd name="connsiteX4091" fmla="*/ 1952222 w 8023328"/>
              <a:gd name="connsiteY4091" fmla="*/ 227280 h 2380521"/>
              <a:gd name="connsiteX4092" fmla="*/ 1938362 w 8023328"/>
              <a:gd name="connsiteY4092" fmla="*/ 242069 h 2380521"/>
              <a:gd name="connsiteX4093" fmla="*/ 1925971 w 8023328"/>
              <a:gd name="connsiteY4093" fmla="*/ 227280 h 2380521"/>
              <a:gd name="connsiteX4094" fmla="*/ 1938362 w 8023328"/>
              <a:gd name="connsiteY4094" fmla="*/ 212492 h 2380521"/>
              <a:gd name="connsiteX4095" fmla="*/ 1867530 w 8023328"/>
              <a:gd name="connsiteY4095" fmla="*/ 212492 h 2380521"/>
              <a:gd name="connsiteX4096" fmla="*/ 1881387 w 8023328"/>
              <a:gd name="connsiteY4096" fmla="*/ 227280 h 2380521"/>
              <a:gd name="connsiteX4097" fmla="*/ 1867530 w 8023328"/>
              <a:gd name="connsiteY4097" fmla="*/ 242069 h 2380521"/>
              <a:gd name="connsiteX4098" fmla="*/ 1855129 w 8023328"/>
              <a:gd name="connsiteY4098" fmla="*/ 227280 h 2380521"/>
              <a:gd name="connsiteX4099" fmla="*/ 1867530 w 8023328"/>
              <a:gd name="connsiteY4099" fmla="*/ 212492 h 2380521"/>
              <a:gd name="connsiteX4100" fmla="*/ 1799087 w 8023328"/>
              <a:gd name="connsiteY4100" fmla="*/ 212492 h 2380521"/>
              <a:gd name="connsiteX4101" fmla="*/ 1813879 w 8023328"/>
              <a:gd name="connsiteY4101" fmla="*/ 227280 h 2380521"/>
              <a:gd name="connsiteX4102" fmla="*/ 1799087 w 8023328"/>
              <a:gd name="connsiteY4102" fmla="*/ 242069 h 2380521"/>
              <a:gd name="connsiteX4103" fmla="*/ 1784303 w 8023328"/>
              <a:gd name="connsiteY4103" fmla="*/ 227280 h 2380521"/>
              <a:gd name="connsiteX4104" fmla="*/ 1799087 w 8023328"/>
              <a:gd name="connsiteY4104" fmla="*/ 212492 h 2380521"/>
              <a:gd name="connsiteX4105" fmla="*/ 1728262 w 8023328"/>
              <a:gd name="connsiteY4105" fmla="*/ 212492 h 2380521"/>
              <a:gd name="connsiteX4106" fmla="*/ 1743052 w 8023328"/>
              <a:gd name="connsiteY4106" fmla="*/ 227280 h 2380521"/>
              <a:gd name="connsiteX4107" fmla="*/ 1728262 w 8023328"/>
              <a:gd name="connsiteY4107" fmla="*/ 242069 h 2380521"/>
              <a:gd name="connsiteX4108" fmla="*/ 1713472 w 8023328"/>
              <a:gd name="connsiteY4108" fmla="*/ 227280 h 2380521"/>
              <a:gd name="connsiteX4109" fmla="*/ 1728262 w 8023328"/>
              <a:gd name="connsiteY4109" fmla="*/ 212492 h 2380521"/>
              <a:gd name="connsiteX4110" fmla="*/ 1656498 w 8023328"/>
              <a:gd name="connsiteY4110" fmla="*/ 212492 h 2380521"/>
              <a:gd name="connsiteX4111" fmla="*/ 1668900 w 8023328"/>
              <a:gd name="connsiteY4111" fmla="*/ 227280 h 2380521"/>
              <a:gd name="connsiteX4112" fmla="*/ 1656498 w 8023328"/>
              <a:gd name="connsiteY4112" fmla="*/ 242069 h 2380521"/>
              <a:gd name="connsiteX4113" fmla="*/ 1642655 w 8023328"/>
              <a:gd name="connsiteY4113" fmla="*/ 227280 h 2380521"/>
              <a:gd name="connsiteX4114" fmla="*/ 1656498 w 8023328"/>
              <a:gd name="connsiteY4114" fmla="*/ 212492 h 2380521"/>
              <a:gd name="connsiteX4115" fmla="*/ 1582299 w 8023328"/>
              <a:gd name="connsiteY4115" fmla="*/ 212492 h 2380521"/>
              <a:gd name="connsiteX4116" fmla="*/ 1594704 w 8023328"/>
              <a:gd name="connsiteY4116" fmla="*/ 227280 h 2380521"/>
              <a:gd name="connsiteX4117" fmla="*/ 1582299 w 8023328"/>
              <a:gd name="connsiteY4117" fmla="*/ 242069 h 2380521"/>
              <a:gd name="connsiteX4118" fmla="*/ 1568441 w 8023328"/>
              <a:gd name="connsiteY4118" fmla="*/ 227280 h 2380521"/>
              <a:gd name="connsiteX4119" fmla="*/ 1582299 w 8023328"/>
              <a:gd name="connsiteY4119" fmla="*/ 212492 h 2380521"/>
              <a:gd name="connsiteX4120" fmla="*/ 1512198 w 8023328"/>
              <a:gd name="connsiteY4120" fmla="*/ 212492 h 2380521"/>
              <a:gd name="connsiteX4121" fmla="*/ 1523867 w 8023328"/>
              <a:gd name="connsiteY4121" fmla="*/ 227280 h 2380521"/>
              <a:gd name="connsiteX4122" fmla="*/ 1512198 w 8023328"/>
              <a:gd name="connsiteY4122" fmla="*/ 242069 h 2380521"/>
              <a:gd name="connsiteX4123" fmla="*/ 1497612 w 8023328"/>
              <a:gd name="connsiteY4123" fmla="*/ 227280 h 2380521"/>
              <a:gd name="connsiteX4124" fmla="*/ 1512198 w 8023328"/>
              <a:gd name="connsiteY4124" fmla="*/ 212492 h 2380521"/>
              <a:gd name="connsiteX4125" fmla="*/ 1439173 w 8023328"/>
              <a:gd name="connsiteY4125" fmla="*/ 212492 h 2380521"/>
              <a:gd name="connsiteX4126" fmla="*/ 1453026 w 8023328"/>
              <a:gd name="connsiteY4126" fmla="*/ 227280 h 2380521"/>
              <a:gd name="connsiteX4127" fmla="*/ 1439173 w 8023328"/>
              <a:gd name="connsiteY4127" fmla="*/ 242069 h 2380521"/>
              <a:gd name="connsiteX4128" fmla="*/ 1426777 w 8023328"/>
              <a:gd name="connsiteY4128" fmla="*/ 227280 h 2380521"/>
              <a:gd name="connsiteX4129" fmla="*/ 1439173 w 8023328"/>
              <a:gd name="connsiteY4129" fmla="*/ 212492 h 2380521"/>
              <a:gd name="connsiteX4130" fmla="*/ 1368349 w 8023328"/>
              <a:gd name="connsiteY4130" fmla="*/ 212492 h 2380521"/>
              <a:gd name="connsiteX4131" fmla="*/ 1382203 w 8023328"/>
              <a:gd name="connsiteY4131" fmla="*/ 227280 h 2380521"/>
              <a:gd name="connsiteX4132" fmla="*/ 1368349 w 8023328"/>
              <a:gd name="connsiteY4132" fmla="*/ 242069 h 2380521"/>
              <a:gd name="connsiteX4133" fmla="*/ 1355950 w 8023328"/>
              <a:gd name="connsiteY4133" fmla="*/ 227280 h 2380521"/>
              <a:gd name="connsiteX4134" fmla="*/ 1368349 w 8023328"/>
              <a:gd name="connsiteY4134" fmla="*/ 212492 h 2380521"/>
              <a:gd name="connsiteX4135" fmla="*/ 1297520 w 8023328"/>
              <a:gd name="connsiteY4135" fmla="*/ 212492 h 2380521"/>
              <a:gd name="connsiteX4136" fmla="*/ 1311374 w 8023328"/>
              <a:gd name="connsiteY4136" fmla="*/ 227280 h 2380521"/>
              <a:gd name="connsiteX4137" fmla="*/ 1297520 w 8023328"/>
              <a:gd name="connsiteY4137" fmla="*/ 242069 h 2380521"/>
              <a:gd name="connsiteX4138" fmla="*/ 1285121 w 8023328"/>
              <a:gd name="connsiteY4138" fmla="*/ 227280 h 2380521"/>
              <a:gd name="connsiteX4139" fmla="*/ 1297520 w 8023328"/>
              <a:gd name="connsiteY4139" fmla="*/ 212492 h 2380521"/>
              <a:gd name="connsiteX4140" fmla="*/ 1225708 w 8023328"/>
              <a:gd name="connsiteY4140" fmla="*/ 212492 h 2380521"/>
              <a:gd name="connsiteX4141" fmla="*/ 1240496 w 8023328"/>
              <a:gd name="connsiteY4141" fmla="*/ 227280 h 2380521"/>
              <a:gd name="connsiteX4142" fmla="*/ 1225708 w 8023328"/>
              <a:gd name="connsiteY4142" fmla="*/ 242069 h 2380521"/>
              <a:gd name="connsiteX4143" fmla="*/ 1210934 w 8023328"/>
              <a:gd name="connsiteY4143" fmla="*/ 227280 h 2380521"/>
              <a:gd name="connsiteX4144" fmla="*/ 1225708 w 8023328"/>
              <a:gd name="connsiteY4144" fmla="*/ 212492 h 2380521"/>
              <a:gd name="connsiteX4145" fmla="*/ 1154891 w 8023328"/>
              <a:gd name="connsiteY4145" fmla="*/ 212492 h 2380521"/>
              <a:gd name="connsiteX4146" fmla="*/ 1169683 w 8023328"/>
              <a:gd name="connsiteY4146" fmla="*/ 227280 h 2380521"/>
              <a:gd name="connsiteX4147" fmla="*/ 1154891 w 8023328"/>
              <a:gd name="connsiteY4147" fmla="*/ 242069 h 2380521"/>
              <a:gd name="connsiteX4148" fmla="*/ 1140105 w 8023328"/>
              <a:gd name="connsiteY4148" fmla="*/ 227280 h 2380521"/>
              <a:gd name="connsiteX4149" fmla="*/ 1154891 w 8023328"/>
              <a:gd name="connsiteY4149" fmla="*/ 212492 h 2380521"/>
              <a:gd name="connsiteX4150" fmla="*/ 1084063 w 8023328"/>
              <a:gd name="connsiteY4150" fmla="*/ 212492 h 2380521"/>
              <a:gd name="connsiteX4151" fmla="*/ 1098847 w 8023328"/>
              <a:gd name="connsiteY4151" fmla="*/ 227280 h 2380521"/>
              <a:gd name="connsiteX4152" fmla="*/ 1084063 w 8023328"/>
              <a:gd name="connsiteY4152" fmla="*/ 242069 h 2380521"/>
              <a:gd name="connsiteX4153" fmla="*/ 1069276 w 8023328"/>
              <a:gd name="connsiteY4153" fmla="*/ 227280 h 2380521"/>
              <a:gd name="connsiteX4154" fmla="*/ 1084063 w 8023328"/>
              <a:gd name="connsiteY4154" fmla="*/ 212492 h 2380521"/>
              <a:gd name="connsiteX4155" fmla="*/ 3013723 w 8023328"/>
              <a:gd name="connsiteY4155" fmla="*/ 141661 h 2380521"/>
              <a:gd name="connsiteX4156" fmla="*/ 3028140 w 8023328"/>
              <a:gd name="connsiteY4156" fmla="*/ 155517 h 2380521"/>
              <a:gd name="connsiteX4157" fmla="*/ 3013723 w 8023328"/>
              <a:gd name="connsiteY4157" fmla="*/ 167915 h 2380521"/>
              <a:gd name="connsiteX4158" fmla="*/ 2998545 w 8023328"/>
              <a:gd name="connsiteY4158" fmla="*/ 155517 h 2380521"/>
              <a:gd name="connsiteX4159" fmla="*/ 3013723 w 8023328"/>
              <a:gd name="connsiteY4159" fmla="*/ 141661 h 2380521"/>
              <a:gd name="connsiteX4160" fmla="*/ 2942497 w 8023328"/>
              <a:gd name="connsiteY4160" fmla="*/ 141661 h 2380521"/>
              <a:gd name="connsiteX4161" fmla="*/ 2957293 w 8023328"/>
              <a:gd name="connsiteY4161" fmla="*/ 155517 h 2380521"/>
              <a:gd name="connsiteX4162" fmla="*/ 2942497 w 8023328"/>
              <a:gd name="connsiteY4162" fmla="*/ 167915 h 2380521"/>
              <a:gd name="connsiteX4163" fmla="*/ 2927716 w 8023328"/>
              <a:gd name="connsiteY4163" fmla="*/ 155517 h 2380521"/>
              <a:gd name="connsiteX4164" fmla="*/ 2942497 w 8023328"/>
              <a:gd name="connsiteY4164" fmla="*/ 141661 h 2380521"/>
              <a:gd name="connsiteX4165" fmla="*/ 2867363 w 8023328"/>
              <a:gd name="connsiteY4165" fmla="*/ 141661 h 2380521"/>
              <a:gd name="connsiteX4166" fmla="*/ 2879765 w 8023328"/>
              <a:gd name="connsiteY4166" fmla="*/ 155517 h 2380521"/>
              <a:gd name="connsiteX4167" fmla="*/ 2867363 w 8023328"/>
              <a:gd name="connsiteY4167" fmla="*/ 167915 h 2380521"/>
              <a:gd name="connsiteX4168" fmla="*/ 2853510 w 8023328"/>
              <a:gd name="connsiteY4168" fmla="*/ 155517 h 2380521"/>
              <a:gd name="connsiteX4169" fmla="*/ 2867363 w 8023328"/>
              <a:gd name="connsiteY4169" fmla="*/ 141661 h 2380521"/>
              <a:gd name="connsiteX4170" fmla="*/ 2796538 w 8023328"/>
              <a:gd name="connsiteY4170" fmla="*/ 141661 h 2380521"/>
              <a:gd name="connsiteX4171" fmla="*/ 2808940 w 8023328"/>
              <a:gd name="connsiteY4171" fmla="*/ 155517 h 2380521"/>
              <a:gd name="connsiteX4172" fmla="*/ 2796538 w 8023328"/>
              <a:gd name="connsiteY4172" fmla="*/ 167915 h 2380521"/>
              <a:gd name="connsiteX4173" fmla="*/ 2782683 w 8023328"/>
              <a:gd name="connsiteY4173" fmla="*/ 155517 h 2380521"/>
              <a:gd name="connsiteX4174" fmla="*/ 2796538 w 8023328"/>
              <a:gd name="connsiteY4174" fmla="*/ 141661 h 2380521"/>
              <a:gd name="connsiteX4175" fmla="*/ 2725703 w 8023328"/>
              <a:gd name="connsiteY4175" fmla="*/ 141661 h 2380521"/>
              <a:gd name="connsiteX4176" fmla="*/ 2738105 w 8023328"/>
              <a:gd name="connsiteY4176" fmla="*/ 155517 h 2380521"/>
              <a:gd name="connsiteX4177" fmla="*/ 2725703 w 8023328"/>
              <a:gd name="connsiteY4177" fmla="*/ 167915 h 2380521"/>
              <a:gd name="connsiteX4178" fmla="*/ 2711852 w 8023328"/>
              <a:gd name="connsiteY4178" fmla="*/ 155517 h 2380521"/>
              <a:gd name="connsiteX4179" fmla="*/ 2725703 w 8023328"/>
              <a:gd name="connsiteY4179" fmla="*/ 141661 h 2380521"/>
              <a:gd name="connsiteX4180" fmla="*/ 2653420 w 8023328"/>
              <a:gd name="connsiteY4180" fmla="*/ 141661 h 2380521"/>
              <a:gd name="connsiteX4181" fmla="*/ 2667273 w 8023328"/>
              <a:gd name="connsiteY4181" fmla="*/ 155517 h 2380521"/>
              <a:gd name="connsiteX4182" fmla="*/ 2653420 w 8023328"/>
              <a:gd name="connsiteY4182" fmla="*/ 167915 h 2380521"/>
              <a:gd name="connsiteX4183" fmla="*/ 2641021 w 8023328"/>
              <a:gd name="connsiteY4183" fmla="*/ 155517 h 2380521"/>
              <a:gd name="connsiteX4184" fmla="*/ 2653420 w 8023328"/>
              <a:gd name="connsiteY4184" fmla="*/ 141661 h 2380521"/>
              <a:gd name="connsiteX4185" fmla="*/ 2582586 w 8023328"/>
              <a:gd name="connsiteY4185" fmla="*/ 141661 h 2380521"/>
              <a:gd name="connsiteX4186" fmla="*/ 2596442 w 8023328"/>
              <a:gd name="connsiteY4186" fmla="*/ 155517 h 2380521"/>
              <a:gd name="connsiteX4187" fmla="*/ 2582586 w 8023328"/>
              <a:gd name="connsiteY4187" fmla="*/ 167915 h 2380521"/>
              <a:gd name="connsiteX4188" fmla="*/ 2570189 w 8023328"/>
              <a:gd name="connsiteY4188" fmla="*/ 155517 h 2380521"/>
              <a:gd name="connsiteX4189" fmla="*/ 2582586 w 8023328"/>
              <a:gd name="connsiteY4189" fmla="*/ 141661 h 2380521"/>
              <a:gd name="connsiteX4190" fmla="*/ 2511034 w 8023328"/>
              <a:gd name="connsiteY4190" fmla="*/ 141661 h 2380521"/>
              <a:gd name="connsiteX4191" fmla="*/ 2525616 w 8023328"/>
              <a:gd name="connsiteY4191" fmla="*/ 155517 h 2380521"/>
              <a:gd name="connsiteX4192" fmla="*/ 2511034 w 8023328"/>
              <a:gd name="connsiteY4192" fmla="*/ 167915 h 2380521"/>
              <a:gd name="connsiteX4193" fmla="*/ 2499364 w 8023328"/>
              <a:gd name="connsiteY4193" fmla="*/ 155517 h 2380521"/>
              <a:gd name="connsiteX4194" fmla="*/ 2511034 w 8023328"/>
              <a:gd name="connsiteY4194" fmla="*/ 141661 h 2380521"/>
              <a:gd name="connsiteX4195" fmla="*/ 2439946 w 8023328"/>
              <a:gd name="connsiteY4195" fmla="*/ 141661 h 2380521"/>
              <a:gd name="connsiteX4196" fmla="*/ 2454734 w 8023328"/>
              <a:gd name="connsiteY4196" fmla="*/ 155517 h 2380521"/>
              <a:gd name="connsiteX4197" fmla="*/ 2439946 w 8023328"/>
              <a:gd name="connsiteY4197" fmla="*/ 167915 h 2380521"/>
              <a:gd name="connsiteX4198" fmla="*/ 2425159 w 8023328"/>
              <a:gd name="connsiteY4198" fmla="*/ 155517 h 2380521"/>
              <a:gd name="connsiteX4199" fmla="*/ 2439946 w 8023328"/>
              <a:gd name="connsiteY4199" fmla="*/ 141661 h 2380521"/>
              <a:gd name="connsiteX4200" fmla="*/ 2369114 w 8023328"/>
              <a:gd name="connsiteY4200" fmla="*/ 141661 h 2380521"/>
              <a:gd name="connsiteX4201" fmla="*/ 2383900 w 8023328"/>
              <a:gd name="connsiteY4201" fmla="*/ 155517 h 2380521"/>
              <a:gd name="connsiteX4202" fmla="*/ 2369114 w 8023328"/>
              <a:gd name="connsiteY4202" fmla="*/ 167915 h 2380521"/>
              <a:gd name="connsiteX4203" fmla="*/ 2354323 w 8023328"/>
              <a:gd name="connsiteY4203" fmla="*/ 155517 h 2380521"/>
              <a:gd name="connsiteX4204" fmla="*/ 2369114 w 8023328"/>
              <a:gd name="connsiteY4204" fmla="*/ 141661 h 2380521"/>
              <a:gd name="connsiteX4205" fmla="*/ 2298283 w 8023328"/>
              <a:gd name="connsiteY4205" fmla="*/ 141661 h 2380521"/>
              <a:gd name="connsiteX4206" fmla="*/ 2313070 w 8023328"/>
              <a:gd name="connsiteY4206" fmla="*/ 155517 h 2380521"/>
              <a:gd name="connsiteX4207" fmla="*/ 2298283 w 8023328"/>
              <a:gd name="connsiteY4207" fmla="*/ 167915 h 2380521"/>
              <a:gd name="connsiteX4208" fmla="*/ 2283493 w 8023328"/>
              <a:gd name="connsiteY4208" fmla="*/ 155517 h 2380521"/>
              <a:gd name="connsiteX4209" fmla="*/ 2298283 w 8023328"/>
              <a:gd name="connsiteY4209" fmla="*/ 141661 h 2380521"/>
              <a:gd name="connsiteX4210" fmla="*/ 2226517 w 8023328"/>
              <a:gd name="connsiteY4210" fmla="*/ 141661 h 2380521"/>
              <a:gd name="connsiteX4211" fmla="*/ 2238916 w 8023328"/>
              <a:gd name="connsiteY4211" fmla="*/ 155517 h 2380521"/>
              <a:gd name="connsiteX4212" fmla="*/ 2226517 w 8023328"/>
              <a:gd name="connsiteY4212" fmla="*/ 167915 h 2380521"/>
              <a:gd name="connsiteX4213" fmla="*/ 2212659 w 8023328"/>
              <a:gd name="connsiteY4213" fmla="*/ 155517 h 2380521"/>
              <a:gd name="connsiteX4214" fmla="*/ 2226517 w 8023328"/>
              <a:gd name="connsiteY4214" fmla="*/ 141661 h 2380521"/>
              <a:gd name="connsiteX4215" fmla="*/ 2155683 w 8023328"/>
              <a:gd name="connsiteY4215" fmla="*/ 141661 h 2380521"/>
              <a:gd name="connsiteX4216" fmla="*/ 2168084 w 8023328"/>
              <a:gd name="connsiteY4216" fmla="*/ 155517 h 2380521"/>
              <a:gd name="connsiteX4217" fmla="*/ 2155683 w 8023328"/>
              <a:gd name="connsiteY4217" fmla="*/ 167915 h 2380521"/>
              <a:gd name="connsiteX4218" fmla="*/ 2141827 w 8023328"/>
              <a:gd name="connsiteY4218" fmla="*/ 155517 h 2380521"/>
              <a:gd name="connsiteX4219" fmla="*/ 2155683 w 8023328"/>
              <a:gd name="connsiteY4219" fmla="*/ 141661 h 2380521"/>
              <a:gd name="connsiteX4220" fmla="*/ 2084851 w 8023328"/>
              <a:gd name="connsiteY4220" fmla="*/ 141661 h 2380521"/>
              <a:gd name="connsiteX4221" fmla="*/ 2097249 w 8023328"/>
              <a:gd name="connsiteY4221" fmla="*/ 155517 h 2380521"/>
              <a:gd name="connsiteX4222" fmla="*/ 2084851 w 8023328"/>
              <a:gd name="connsiteY4222" fmla="*/ 167915 h 2380521"/>
              <a:gd name="connsiteX4223" fmla="*/ 2070995 w 8023328"/>
              <a:gd name="connsiteY4223" fmla="*/ 155517 h 2380521"/>
              <a:gd name="connsiteX4224" fmla="*/ 2084851 w 8023328"/>
              <a:gd name="connsiteY4224" fmla="*/ 141661 h 2380521"/>
              <a:gd name="connsiteX4225" fmla="*/ 2011835 w 8023328"/>
              <a:gd name="connsiteY4225" fmla="*/ 141661 h 2380521"/>
              <a:gd name="connsiteX4226" fmla="*/ 2026421 w 8023328"/>
              <a:gd name="connsiteY4226" fmla="*/ 155517 h 2380521"/>
              <a:gd name="connsiteX4227" fmla="*/ 2011835 w 8023328"/>
              <a:gd name="connsiteY4227" fmla="*/ 167915 h 2380521"/>
              <a:gd name="connsiteX4228" fmla="*/ 2000168 w 8023328"/>
              <a:gd name="connsiteY4228" fmla="*/ 155517 h 2380521"/>
              <a:gd name="connsiteX4229" fmla="*/ 2011835 w 8023328"/>
              <a:gd name="connsiteY4229" fmla="*/ 141661 h 2380521"/>
              <a:gd name="connsiteX4230" fmla="*/ 1938365 w 8023328"/>
              <a:gd name="connsiteY4230" fmla="*/ 141661 h 2380521"/>
              <a:gd name="connsiteX4231" fmla="*/ 1952222 w 8023328"/>
              <a:gd name="connsiteY4231" fmla="*/ 155517 h 2380521"/>
              <a:gd name="connsiteX4232" fmla="*/ 1938365 w 8023328"/>
              <a:gd name="connsiteY4232" fmla="*/ 167915 h 2380521"/>
              <a:gd name="connsiteX4233" fmla="*/ 1925971 w 8023328"/>
              <a:gd name="connsiteY4233" fmla="*/ 155517 h 2380521"/>
              <a:gd name="connsiteX4234" fmla="*/ 1938365 w 8023328"/>
              <a:gd name="connsiteY4234" fmla="*/ 141661 h 2380521"/>
              <a:gd name="connsiteX4235" fmla="*/ 1869922 w 8023328"/>
              <a:gd name="connsiteY4235" fmla="*/ 141661 h 2380521"/>
              <a:gd name="connsiteX4236" fmla="*/ 1884712 w 8023328"/>
              <a:gd name="connsiteY4236" fmla="*/ 155517 h 2380521"/>
              <a:gd name="connsiteX4237" fmla="*/ 1869922 w 8023328"/>
              <a:gd name="connsiteY4237" fmla="*/ 167915 h 2380521"/>
              <a:gd name="connsiteX4238" fmla="*/ 1855131 w 8023328"/>
              <a:gd name="connsiteY4238" fmla="*/ 155517 h 2380521"/>
              <a:gd name="connsiteX4239" fmla="*/ 1869922 w 8023328"/>
              <a:gd name="connsiteY4239" fmla="*/ 141661 h 2380521"/>
              <a:gd name="connsiteX4240" fmla="*/ 1799087 w 8023328"/>
              <a:gd name="connsiteY4240" fmla="*/ 141661 h 2380521"/>
              <a:gd name="connsiteX4241" fmla="*/ 1813879 w 8023328"/>
              <a:gd name="connsiteY4241" fmla="*/ 155517 h 2380521"/>
              <a:gd name="connsiteX4242" fmla="*/ 1799087 w 8023328"/>
              <a:gd name="connsiteY4242" fmla="*/ 167915 h 2380521"/>
              <a:gd name="connsiteX4243" fmla="*/ 1784303 w 8023328"/>
              <a:gd name="connsiteY4243" fmla="*/ 155517 h 2380521"/>
              <a:gd name="connsiteX4244" fmla="*/ 1799087 w 8023328"/>
              <a:gd name="connsiteY4244" fmla="*/ 141661 h 2380521"/>
              <a:gd name="connsiteX4245" fmla="*/ 1728262 w 8023328"/>
              <a:gd name="connsiteY4245" fmla="*/ 141661 h 2380521"/>
              <a:gd name="connsiteX4246" fmla="*/ 1743052 w 8023328"/>
              <a:gd name="connsiteY4246" fmla="*/ 155517 h 2380521"/>
              <a:gd name="connsiteX4247" fmla="*/ 1728262 w 8023328"/>
              <a:gd name="connsiteY4247" fmla="*/ 167915 h 2380521"/>
              <a:gd name="connsiteX4248" fmla="*/ 1713474 w 8023328"/>
              <a:gd name="connsiteY4248" fmla="*/ 155517 h 2380521"/>
              <a:gd name="connsiteX4249" fmla="*/ 1728262 w 8023328"/>
              <a:gd name="connsiteY4249" fmla="*/ 141661 h 2380521"/>
              <a:gd name="connsiteX4250" fmla="*/ 1656501 w 8023328"/>
              <a:gd name="connsiteY4250" fmla="*/ 141661 h 2380521"/>
              <a:gd name="connsiteX4251" fmla="*/ 1668900 w 8023328"/>
              <a:gd name="connsiteY4251" fmla="*/ 156450 h 2380521"/>
              <a:gd name="connsiteX4252" fmla="*/ 1656501 w 8023328"/>
              <a:gd name="connsiteY4252" fmla="*/ 171239 h 2380521"/>
              <a:gd name="connsiteX4253" fmla="*/ 1642655 w 8023328"/>
              <a:gd name="connsiteY4253" fmla="*/ 156450 h 2380521"/>
              <a:gd name="connsiteX4254" fmla="*/ 1656501 w 8023328"/>
              <a:gd name="connsiteY4254" fmla="*/ 141661 h 2380521"/>
              <a:gd name="connsiteX4255" fmla="*/ 1582299 w 8023328"/>
              <a:gd name="connsiteY4255" fmla="*/ 141661 h 2380521"/>
              <a:gd name="connsiteX4256" fmla="*/ 1594704 w 8023328"/>
              <a:gd name="connsiteY4256" fmla="*/ 156450 h 2380521"/>
              <a:gd name="connsiteX4257" fmla="*/ 1582299 w 8023328"/>
              <a:gd name="connsiteY4257" fmla="*/ 171239 h 2380521"/>
              <a:gd name="connsiteX4258" fmla="*/ 1568444 w 8023328"/>
              <a:gd name="connsiteY4258" fmla="*/ 156450 h 2380521"/>
              <a:gd name="connsiteX4259" fmla="*/ 1582299 w 8023328"/>
              <a:gd name="connsiteY4259" fmla="*/ 141661 h 2380521"/>
              <a:gd name="connsiteX4260" fmla="*/ 1512199 w 8023328"/>
              <a:gd name="connsiteY4260" fmla="*/ 141661 h 2380521"/>
              <a:gd name="connsiteX4261" fmla="*/ 1523867 w 8023328"/>
              <a:gd name="connsiteY4261" fmla="*/ 156450 h 2380521"/>
              <a:gd name="connsiteX4262" fmla="*/ 1512199 w 8023328"/>
              <a:gd name="connsiteY4262" fmla="*/ 171239 h 2380521"/>
              <a:gd name="connsiteX4263" fmla="*/ 1497612 w 8023328"/>
              <a:gd name="connsiteY4263" fmla="*/ 156450 h 2380521"/>
              <a:gd name="connsiteX4264" fmla="*/ 1512199 w 8023328"/>
              <a:gd name="connsiteY4264" fmla="*/ 141661 h 2380521"/>
              <a:gd name="connsiteX4265" fmla="*/ 1439173 w 8023328"/>
              <a:gd name="connsiteY4265" fmla="*/ 141661 h 2380521"/>
              <a:gd name="connsiteX4266" fmla="*/ 1453026 w 8023328"/>
              <a:gd name="connsiteY4266" fmla="*/ 156450 h 2380521"/>
              <a:gd name="connsiteX4267" fmla="*/ 1439173 w 8023328"/>
              <a:gd name="connsiteY4267" fmla="*/ 171239 h 2380521"/>
              <a:gd name="connsiteX4268" fmla="*/ 1426777 w 8023328"/>
              <a:gd name="connsiteY4268" fmla="*/ 156450 h 2380521"/>
              <a:gd name="connsiteX4269" fmla="*/ 1439173 w 8023328"/>
              <a:gd name="connsiteY4269" fmla="*/ 141661 h 2380521"/>
              <a:gd name="connsiteX4270" fmla="*/ 1368349 w 8023328"/>
              <a:gd name="connsiteY4270" fmla="*/ 141661 h 2380521"/>
              <a:gd name="connsiteX4271" fmla="*/ 1382203 w 8023328"/>
              <a:gd name="connsiteY4271" fmla="*/ 156450 h 2380521"/>
              <a:gd name="connsiteX4272" fmla="*/ 1368349 w 8023328"/>
              <a:gd name="connsiteY4272" fmla="*/ 171239 h 2380521"/>
              <a:gd name="connsiteX4273" fmla="*/ 1355953 w 8023328"/>
              <a:gd name="connsiteY4273" fmla="*/ 156450 h 2380521"/>
              <a:gd name="connsiteX4274" fmla="*/ 1368349 w 8023328"/>
              <a:gd name="connsiteY4274" fmla="*/ 141661 h 2380521"/>
              <a:gd name="connsiteX4275" fmla="*/ 1297520 w 8023328"/>
              <a:gd name="connsiteY4275" fmla="*/ 141661 h 2380521"/>
              <a:gd name="connsiteX4276" fmla="*/ 1311374 w 8023328"/>
              <a:gd name="connsiteY4276" fmla="*/ 156450 h 2380521"/>
              <a:gd name="connsiteX4277" fmla="*/ 1297520 w 8023328"/>
              <a:gd name="connsiteY4277" fmla="*/ 171239 h 2380521"/>
              <a:gd name="connsiteX4278" fmla="*/ 1285121 w 8023328"/>
              <a:gd name="connsiteY4278" fmla="*/ 156450 h 2380521"/>
              <a:gd name="connsiteX4279" fmla="*/ 1297520 w 8023328"/>
              <a:gd name="connsiteY4279" fmla="*/ 141661 h 2380521"/>
              <a:gd name="connsiteX4280" fmla="*/ 2796538 w 8023328"/>
              <a:gd name="connsiteY4280" fmla="*/ 70831 h 2380521"/>
              <a:gd name="connsiteX4281" fmla="*/ 2808940 w 8023328"/>
              <a:gd name="connsiteY4281" fmla="*/ 84687 h 2380521"/>
              <a:gd name="connsiteX4282" fmla="*/ 2796538 w 8023328"/>
              <a:gd name="connsiteY4282" fmla="*/ 97085 h 2380521"/>
              <a:gd name="connsiteX4283" fmla="*/ 2782683 w 8023328"/>
              <a:gd name="connsiteY4283" fmla="*/ 84687 h 2380521"/>
              <a:gd name="connsiteX4284" fmla="*/ 2796538 w 8023328"/>
              <a:gd name="connsiteY4284" fmla="*/ 70831 h 2380521"/>
              <a:gd name="connsiteX4285" fmla="*/ 2725703 w 8023328"/>
              <a:gd name="connsiteY4285" fmla="*/ 70831 h 2380521"/>
              <a:gd name="connsiteX4286" fmla="*/ 2738105 w 8023328"/>
              <a:gd name="connsiteY4286" fmla="*/ 84687 h 2380521"/>
              <a:gd name="connsiteX4287" fmla="*/ 2725703 w 8023328"/>
              <a:gd name="connsiteY4287" fmla="*/ 97085 h 2380521"/>
              <a:gd name="connsiteX4288" fmla="*/ 2711852 w 8023328"/>
              <a:gd name="connsiteY4288" fmla="*/ 84687 h 2380521"/>
              <a:gd name="connsiteX4289" fmla="*/ 2725703 w 8023328"/>
              <a:gd name="connsiteY4289" fmla="*/ 70831 h 2380521"/>
              <a:gd name="connsiteX4290" fmla="*/ 2653420 w 8023328"/>
              <a:gd name="connsiteY4290" fmla="*/ 70831 h 2380521"/>
              <a:gd name="connsiteX4291" fmla="*/ 2667273 w 8023328"/>
              <a:gd name="connsiteY4291" fmla="*/ 84687 h 2380521"/>
              <a:gd name="connsiteX4292" fmla="*/ 2653420 w 8023328"/>
              <a:gd name="connsiteY4292" fmla="*/ 97085 h 2380521"/>
              <a:gd name="connsiteX4293" fmla="*/ 2641021 w 8023328"/>
              <a:gd name="connsiteY4293" fmla="*/ 84687 h 2380521"/>
              <a:gd name="connsiteX4294" fmla="*/ 2653420 w 8023328"/>
              <a:gd name="connsiteY4294" fmla="*/ 70831 h 2380521"/>
              <a:gd name="connsiteX4295" fmla="*/ 2582586 w 8023328"/>
              <a:gd name="connsiteY4295" fmla="*/ 70831 h 2380521"/>
              <a:gd name="connsiteX4296" fmla="*/ 2596442 w 8023328"/>
              <a:gd name="connsiteY4296" fmla="*/ 84687 h 2380521"/>
              <a:gd name="connsiteX4297" fmla="*/ 2582586 w 8023328"/>
              <a:gd name="connsiteY4297" fmla="*/ 97085 h 2380521"/>
              <a:gd name="connsiteX4298" fmla="*/ 2570189 w 8023328"/>
              <a:gd name="connsiteY4298" fmla="*/ 84687 h 2380521"/>
              <a:gd name="connsiteX4299" fmla="*/ 2582586 w 8023328"/>
              <a:gd name="connsiteY4299" fmla="*/ 70831 h 2380521"/>
              <a:gd name="connsiteX4300" fmla="*/ 2511034 w 8023328"/>
              <a:gd name="connsiteY4300" fmla="*/ 70831 h 2380521"/>
              <a:gd name="connsiteX4301" fmla="*/ 2525616 w 8023328"/>
              <a:gd name="connsiteY4301" fmla="*/ 84687 h 2380521"/>
              <a:gd name="connsiteX4302" fmla="*/ 2511034 w 8023328"/>
              <a:gd name="connsiteY4302" fmla="*/ 97085 h 2380521"/>
              <a:gd name="connsiteX4303" fmla="*/ 2499364 w 8023328"/>
              <a:gd name="connsiteY4303" fmla="*/ 84687 h 2380521"/>
              <a:gd name="connsiteX4304" fmla="*/ 2511034 w 8023328"/>
              <a:gd name="connsiteY4304" fmla="*/ 70831 h 2380521"/>
              <a:gd name="connsiteX4305" fmla="*/ 2439946 w 8023328"/>
              <a:gd name="connsiteY4305" fmla="*/ 70831 h 2380521"/>
              <a:gd name="connsiteX4306" fmla="*/ 2454737 w 8023328"/>
              <a:gd name="connsiteY4306" fmla="*/ 84687 h 2380521"/>
              <a:gd name="connsiteX4307" fmla="*/ 2439946 w 8023328"/>
              <a:gd name="connsiteY4307" fmla="*/ 97085 h 2380521"/>
              <a:gd name="connsiteX4308" fmla="*/ 2425159 w 8023328"/>
              <a:gd name="connsiteY4308" fmla="*/ 84687 h 2380521"/>
              <a:gd name="connsiteX4309" fmla="*/ 2439946 w 8023328"/>
              <a:gd name="connsiteY4309" fmla="*/ 70831 h 2380521"/>
              <a:gd name="connsiteX4310" fmla="*/ 2369114 w 8023328"/>
              <a:gd name="connsiteY4310" fmla="*/ 70831 h 2380521"/>
              <a:gd name="connsiteX4311" fmla="*/ 2383900 w 8023328"/>
              <a:gd name="connsiteY4311" fmla="*/ 84687 h 2380521"/>
              <a:gd name="connsiteX4312" fmla="*/ 2369114 w 8023328"/>
              <a:gd name="connsiteY4312" fmla="*/ 97085 h 2380521"/>
              <a:gd name="connsiteX4313" fmla="*/ 2354323 w 8023328"/>
              <a:gd name="connsiteY4313" fmla="*/ 84687 h 2380521"/>
              <a:gd name="connsiteX4314" fmla="*/ 2369114 w 8023328"/>
              <a:gd name="connsiteY4314" fmla="*/ 70831 h 2380521"/>
              <a:gd name="connsiteX4315" fmla="*/ 2298283 w 8023328"/>
              <a:gd name="connsiteY4315" fmla="*/ 70831 h 2380521"/>
              <a:gd name="connsiteX4316" fmla="*/ 2313070 w 8023328"/>
              <a:gd name="connsiteY4316" fmla="*/ 84687 h 2380521"/>
              <a:gd name="connsiteX4317" fmla="*/ 2298283 w 8023328"/>
              <a:gd name="connsiteY4317" fmla="*/ 97085 h 2380521"/>
              <a:gd name="connsiteX4318" fmla="*/ 2283493 w 8023328"/>
              <a:gd name="connsiteY4318" fmla="*/ 84687 h 2380521"/>
              <a:gd name="connsiteX4319" fmla="*/ 2298283 w 8023328"/>
              <a:gd name="connsiteY4319" fmla="*/ 70831 h 2380521"/>
              <a:gd name="connsiteX4320" fmla="*/ 2226517 w 8023328"/>
              <a:gd name="connsiteY4320" fmla="*/ 70831 h 2380521"/>
              <a:gd name="connsiteX4321" fmla="*/ 2238916 w 8023328"/>
              <a:gd name="connsiteY4321" fmla="*/ 84687 h 2380521"/>
              <a:gd name="connsiteX4322" fmla="*/ 2226517 w 8023328"/>
              <a:gd name="connsiteY4322" fmla="*/ 97085 h 2380521"/>
              <a:gd name="connsiteX4323" fmla="*/ 2212659 w 8023328"/>
              <a:gd name="connsiteY4323" fmla="*/ 84687 h 2380521"/>
              <a:gd name="connsiteX4324" fmla="*/ 2226517 w 8023328"/>
              <a:gd name="connsiteY4324" fmla="*/ 70831 h 2380521"/>
              <a:gd name="connsiteX4325" fmla="*/ 2155683 w 8023328"/>
              <a:gd name="connsiteY4325" fmla="*/ 70831 h 2380521"/>
              <a:gd name="connsiteX4326" fmla="*/ 2168084 w 8023328"/>
              <a:gd name="connsiteY4326" fmla="*/ 84687 h 2380521"/>
              <a:gd name="connsiteX4327" fmla="*/ 2155683 w 8023328"/>
              <a:gd name="connsiteY4327" fmla="*/ 97085 h 2380521"/>
              <a:gd name="connsiteX4328" fmla="*/ 2141827 w 8023328"/>
              <a:gd name="connsiteY4328" fmla="*/ 84687 h 2380521"/>
              <a:gd name="connsiteX4329" fmla="*/ 2155683 w 8023328"/>
              <a:gd name="connsiteY4329" fmla="*/ 70831 h 2380521"/>
              <a:gd name="connsiteX4330" fmla="*/ 2083393 w 8023328"/>
              <a:gd name="connsiteY4330" fmla="*/ 70831 h 2380521"/>
              <a:gd name="connsiteX4331" fmla="*/ 2097249 w 8023328"/>
              <a:gd name="connsiteY4331" fmla="*/ 84687 h 2380521"/>
              <a:gd name="connsiteX4332" fmla="*/ 2083393 w 8023328"/>
              <a:gd name="connsiteY4332" fmla="*/ 97085 h 2380521"/>
              <a:gd name="connsiteX4333" fmla="*/ 2070995 w 8023328"/>
              <a:gd name="connsiteY4333" fmla="*/ 84687 h 2380521"/>
              <a:gd name="connsiteX4334" fmla="*/ 2083393 w 8023328"/>
              <a:gd name="connsiteY4334" fmla="*/ 70831 h 2380521"/>
              <a:gd name="connsiteX4335" fmla="*/ 2011835 w 8023328"/>
              <a:gd name="connsiteY4335" fmla="*/ 70831 h 2380521"/>
              <a:gd name="connsiteX4336" fmla="*/ 2026421 w 8023328"/>
              <a:gd name="connsiteY4336" fmla="*/ 84687 h 2380521"/>
              <a:gd name="connsiteX4337" fmla="*/ 2011835 w 8023328"/>
              <a:gd name="connsiteY4337" fmla="*/ 97085 h 2380521"/>
              <a:gd name="connsiteX4338" fmla="*/ 2000168 w 8023328"/>
              <a:gd name="connsiteY4338" fmla="*/ 84687 h 2380521"/>
              <a:gd name="connsiteX4339" fmla="*/ 2011835 w 8023328"/>
              <a:gd name="connsiteY4339" fmla="*/ 70831 h 2380521"/>
              <a:gd name="connsiteX4340" fmla="*/ 1938365 w 8023328"/>
              <a:gd name="connsiteY4340" fmla="*/ 70831 h 2380521"/>
              <a:gd name="connsiteX4341" fmla="*/ 1952222 w 8023328"/>
              <a:gd name="connsiteY4341" fmla="*/ 84687 h 2380521"/>
              <a:gd name="connsiteX4342" fmla="*/ 1938365 w 8023328"/>
              <a:gd name="connsiteY4342" fmla="*/ 97085 h 2380521"/>
              <a:gd name="connsiteX4343" fmla="*/ 1925971 w 8023328"/>
              <a:gd name="connsiteY4343" fmla="*/ 84687 h 2380521"/>
              <a:gd name="connsiteX4344" fmla="*/ 1938365 w 8023328"/>
              <a:gd name="connsiteY4344" fmla="*/ 70831 h 2380521"/>
              <a:gd name="connsiteX4345" fmla="*/ 1869922 w 8023328"/>
              <a:gd name="connsiteY4345" fmla="*/ 70831 h 2380521"/>
              <a:gd name="connsiteX4346" fmla="*/ 1884712 w 8023328"/>
              <a:gd name="connsiteY4346" fmla="*/ 84687 h 2380521"/>
              <a:gd name="connsiteX4347" fmla="*/ 1869922 w 8023328"/>
              <a:gd name="connsiteY4347" fmla="*/ 97085 h 2380521"/>
              <a:gd name="connsiteX4348" fmla="*/ 1855131 w 8023328"/>
              <a:gd name="connsiteY4348" fmla="*/ 84687 h 2380521"/>
              <a:gd name="connsiteX4349" fmla="*/ 1869922 w 8023328"/>
              <a:gd name="connsiteY4349" fmla="*/ 70831 h 2380521"/>
              <a:gd name="connsiteX4350" fmla="*/ 1799087 w 8023328"/>
              <a:gd name="connsiteY4350" fmla="*/ 70831 h 2380521"/>
              <a:gd name="connsiteX4351" fmla="*/ 1813879 w 8023328"/>
              <a:gd name="connsiteY4351" fmla="*/ 84687 h 2380521"/>
              <a:gd name="connsiteX4352" fmla="*/ 1799087 w 8023328"/>
              <a:gd name="connsiteY4352" fmla="*/ 97085 h 2380521"/>
              <a:gd name="connsiteX4353" fmla="*/ 1784303 w 8023328"/>
              <a:gd name="connsiteY4353" fmla="*/ 84687 h 2380521"/>
              <a:gd name="connsiteX4354" fmla="*/ 1799087 w 8023328"/>
              <a:gd name="connsiteY4354" fmla="*/ 70831 h 2380521"/>
              <a:gd name="connsiteX4355" fmla="*/ 1728262 w 8023328"/>
              <a:gd name="connsiteY4355" fmla="*/ 70831 h 2380521"/>
              <a:gd name="connsiteX4356" fmla="*/ 1743052 w 8023328"/>
              <a:gd name="connsiteY4356" fmla="*/ 84687 h 2380521"/>
              <a:gd name="connsiteX4357" fmla="*/ 1728262 w 8023328"/>
              <a:gd name="connsiteY4357" fmla="*/ 97085 h 2380521"/>
              <a:gd name="connsiteX4358" fmla="*/ 1713474 w 8023328"/>
              <a:gd name="connsiteY4358" fmla="*/ 84687 h 2380521"/>
              <a:gd name="connsiteX4359" fmla="*/ 1728262 w 8023328"/>
              <a:gd name="connsiteY4359" fmla="*/ 70831 h 2380521"/>
              <a:gd name="connsiteX4360" fmla="*/ 1656501 w 8023328"/>
              <a:gd name="connsiteY4360" fmla="*/ 70831 h 2380521"/>
              <a:gd name="connsiteX4361" fmla="*/ 1668900 w 8023328"/>
              <a:gd name="connsiteY4361" fmla="*/ 84687 h 2380521"/>
              <a:gd name="connsiteX4362" fmla="*/ 1656501 w 8023328"/>
              <a:gd name="connsiteY4362" fmla="*/ 97085 h 2380521"/>
              <a:gd name="connsiteX4363" fmla="*/ 1642655 w 8023328"/>
              <a:gd name="connsiteY4363" fmla="*/ 84687 h 2380521"/>
              <a:gd name="connsiteX4364" fmla="*/ 1656501 w 8023328"/>
              <a:gd name="connsiteY4364" fmla="*/ 70831 h 2380521"/>
              <a:gd name="connsiteX4365" fmla="*/ 1582299 w 8023328"/>
              <a:gd name="connsiteY4365" fmla="*/ 70831 h 2380521"/>
              <a:gd name="connsiteX4366" fmla="*/ 1594704 w 8023328"/>
              <a:gd name="connsiteY4366" fmla="*/ 84687 h 2380521"/>
              <a:gd name="connsiteX4367" fmla="*/ 1582299 w 8023328"/>
              <a:gd name="connsiteY4367" fmla="*/ 97085 h 2380521"/>
              <a:gd name="connsiteX4368" fmla="*/ 1568444 w 8023328"/>
              <a:gd name="connsiteY4368" fmla="*/ 84687 h 2380521"/>
              <a:gd name="connsiteX4369" fmla="*/ 1582299 w 8023328"/>
              <a:gd name="connsiteY4369" fmla="*/ 70831 h 2380521"/>
              <a:gd name="connsiteX4370" fmla="*/ 2796538 w 8023328"/>
              <a:gd name="connsiteY4370" fmla="*/ 0 h 2380521"/>
              <a:gd name="connsiteX4371" fmla="*/ 2808940 w 8023328"/>
              <a:gd name="connsiteY4371" fmla="*/ 12397 h 2380521"/>
              <a:gd name="connsiteX4372" fmla="*/ 2796538 w 8023328"/>
              <a:gd name="connsiteY4372" fmla="*/ 26254 h 2380521"/>
              <a:gd name="connsiteX4373" fmla="*/ 2782683 w 8023328"/>
              <a:gd name="connsiteY4373" fmla="*/ 12397 h 2380521"/>
              <a:gd name="connsiteX4374" fmla="*/ 2796538 w 8023328"/>
              <a:gd name="connsiteY4374" fmla="*/ 0 h 2380521"/>
              <a:gd name="connsiteX4375" fmla="*/ 2725703 w 8023328"/>
              <a:gd name="connsiteY4375" fmla="*/ 0 h 2380521"/>
              <a:gd name="connsiteX4376" fmla="*/ 2738105 w 8023328"/>
              <a:gd name="connsiteY4376" fmla="*/ 12397 h 2380521"/>
              <a:gd name="connsiteX4377" fmla="*/ 2725703 w 8023328"/>
              <a:gd name="connsiteY4377" fmla="*/ 26254 h 2380521"/>
              <a:gd name="connsiteX4378" fmla="*/ 2711852 w 8023328"/>
              <a:gd name="connsiteY4378" fmla="*/ 12397 h 2380521"/>
              <a:gd name="connsiteX4379" fmla="*/ 2725703 w 8023328"/>
              <a:gd name="connsiteY4379" fmla="*/ 0 h 2380521"/>
              <a:gd name="connsiteX4380" fmla="*/ 2653420 w 8023328"/>
              <a:gd name="connsiteY4380" fmla="*/ 0 h 2380521"/>
              <a:gd name="connsiteX4381" fmla="*/ 2667273 w 8023328"/>
              <a:gd name="connsiteY4381" fmla="*/ 12397 h 2380521"/>
              <a:gd name="connsiteX4382" fmla="*/ 2653420 w 8023328"/>
              <a:gd name="connsiteY4382" fmla="*/ 26254 h 2380521"/>
              <a:gd name="connsiteX4383" fmla="*/ 2641021 w 8023328"/>
              <a:gd name="connsiteY4383" fmla="*/ 12397 h 2380521"/>
              <a:gd name="connsiteX4384" fmla="*/ 2653420 w 8023328"/>
              <a:gd name="connsiteY4384" fmla="*/ 0 h 2380521"/>
              <a:gd name="connsiteX4385" fmla="*/ 2582586 w 8023328"/>
              <a:gd name="connsiteY4385" fmla="*/ 0 h 2380521"/>
              <a:gd name="connsiteX4386" fmla="*/ 2596442 w 8023328"/>
              <a:gd name="connsiteY4386" fmla="*/ 12397 h 2380521"/>
              <a:gd name="connsiteX4387" fmla="*/ 2582586 w 8023328"/>
              <a:gd name="connsiteY4387" fmla="*/ 26254 h 2380521"/>
              <a:gd name="connsiteX4388" fmla="*/ 2570189 w 8023328"/>
              <a:gd name="connsiteY4388" fmla="*/ 12397 h 2380521"/>
              <a:gd name="connsiteX4389" fmla="*/ 2582586 w 8023328"/>
              <a:gd name="connsiteY4389" fmla="*/ 0 h 2380521"/>
              <a:gd name="connsiteX4390" fmla="*/ 2511034 w 8023328"/>
              <a:gd name="connsiteY4390" fmla="*/ 0 h 2380521"/>
              <a:gd name="connsiteX4391" fmla="*/ 2525616 w 8023328"/>
              <a:gd name="connsiteY4391" fmla="*/ 12397 h 2380521"/>
              <a:gd name="connsiteX4392" fmla="*/ 2511034 w 8023328"/>
              <a:gd name="connsiteY4392" fmla="*/ 26254 h 2380521"/>
              <a:gd name="connsiteX4393" fmla="*/ 2499364 w 8023328"/>
              <a:gd name="connsiteY4393" fmla="*/ 12397 h 2380521"/>
              <a:gd name="connsiteX4394" fmla="*/ 2511034 w 8023328"/>
              <a:gd name="connsiteY4394" fmla="*/ 0 h 2380521"/>
              <a:gd name="connsiteX4395" fmla="*/ 2439946 w 8023328"/>
              <a:gd name="connsiteY4395" fmla="*/ 0 h 2380521"/>
              <a:gd name="connsiteX4396" fmla="*/ 2454737 w 8023328"/>
              <a:gd name="connsiteY4396" fmla="*/ 12397 h 2380521"/>
              <a:gd name="connsiteX4397" fmla="*/ 2439946 w 8023328"/>
              <a:gd name="connsiteY4397" fmla="*/ 26254 h 2380521"/>
              <a:gd name="connsiteX4398" fmla="*/ 2425159 w 8023328"/>
              <a:gd name="connsiteY4398" fmla="*/ 12397 h 2380521"/>
              <a:gd name="connsiteX4399" fmla="*/ 2439946 w 8023328"/>
              <a:gd name="connsiteY4399" fmla="*/ 0 h 2380521"/>
              <a:gd name="connsiteX4400" fmla="*/ 2369114 w 8023328"/>
              <a:gd name="connsiteY4400" fmla="*/ 0 h 2380521"/>
              <a:gd name="connsiteX4401" fmla="*/ 2383900 w 8023328"/>
              <a:gd name="connsiteY4401" fmla="*/ 12397 h 2380521"/>
              <a:gd name="connsiteX4402" fmla="*/ 2369114 w 8023328"/>
              <a:gd name="connsiteY4402" fmla="*/ 26254 h 2380521"/>
              <a:gd name="connsiteX4403" fmla="*/ 2354323 w 8023328"/>
              <a:gd name="connsiteY4403" fmla="*/ 12397 h 2380521"/>
              <a:gd name="connsiteX4404" fmla="*/ 2369114 w 8023328"/>
              <a:gd name="connsiteY4404" fmla="*/ 0 h 2380521"/>
              <a:gd name="connsiteX4405" fmla="*/ 2298283 w 8023328"/>
              <a:gd name="connsiteY4405" fmla="*/ 0 h 2380521"/>
              <a:gd name="connsiteX4406" fmla="*/ 2313070 w 8023328"/>
              <a:gd name="connsiteY4406" fmla="*/ 12397 h 2380521"/>
              <a:gd name="connsiteX4407" fmla="*/ 2298283 w 8023328"/>
              <a:gd name="connsiteY4407" fmla="*/ 26254 h 2380521"/>
              <a:gd name="connsiteX4408" fmla="*/ 2283493 w 8023328"/>
              <a:gd name="connsiteY4408" fmla="*/ 12397 h 2380521"/>
              <a:gd name="connsiteX4409" fmla="*/ 2298283 w 8023328"/>
              <a:gd name="connsiteY4409" fmla="*/ 0 h 2380521"/>
              <a:gd name="connsiteX4410" fmla="*/ 2226517 w 8023328"/>
              <a:gd name="connsiteY4410" fmla="*/ 0 h 2380521"/>
              <a:gd name="connsiteX4411" fmla="*/ 2238916 w 8023328"/>
              <a:gd name="connsiteY4411" fmla="*/ 13856 h 2380521"/>
              <a:gd name="connsiteX4412" fmla="*/ 2226517 w 8023328"/>
              <a:gd name="connsiteY4412" fmla="*/ 26254 h 2380521"/>
              <a:gd name="connsiteX4413" fmla="*/ 2212659 w 8023328"/>
              <a:gd name="connsiteY4413" fmla="*/ 13856 h 2380521"/>
              <a:gd name="connsiteX4414" fmla="*/ 2226517 w 8023328"/>
              <a:gd name="connsiteY4414" fmla="*/ 0 h 2380521"/>
              <a:gd name="connsiteX4415" fmla="*/ 2155683 w 8023328"/>
              <a:gd name="connsiteY4415" fmla="*/ 0 h 2380521"/>
              <a:gd name="connsiteX4416" fmla="*/ 2168084 w 8023328"/>
              <a:gd name="connsiteY4416" fmla="*/ 13856 h 2380521"/>
              <a:gd name="connsiteX4417" fmla="*/ 2155683 w 8023328"/>
              <a:gd name="connsiteY4417" fmla="*/ 26254 h 2380521"/>
              <a:gd name="connsiteX4418" fmla="*/ 2141827 w 8023328"/>
              <a:gd name="connsiteY4418" fmla="*/ 13856 h 2380521"/>
              <a:gd name="connsiteX4419" fmla="*/ 2155683 w 8023328"/>
              <a:gd name="connsiteY4419" fmla="*/ 0 h 2380521"/>
              <a:gd name="connsiteX4420" fmla="*/ 2083393 w 8023328"/>
              <a:gd name="connsiteY4420" fmla="*/ 0 h 2380521"/>
              <a:gd name="connsiteX4421" fmla="*/ 2097249 w 8023328"/>
              <a:gd name="connsiteY4421" fmla="*/ 13856 h 2380521"/>
              <a:gd name="connsiteX4422" fmla="*/ 2083393 w 8023328"/>
              <a:gd name="connsiteY4422" fmla="*/ 26254 h 2380521"/>
              <a:gd name="connsiteX4423" fmla="*/ 2070995 w 8023328"/>
              <a:gd name="connsiteY4423" fmla="*/ 13856 h 2380521"/>
              <a:gd name="connsiteX4424" fmla="*/ 2083393 w 8023328"/>
              <a:gd name="connsiteY4424" fmla="*/ 0 h 2380521"/>
              <a:gd name="connsiteX4425" fmla="*/ 2011835 w 8023328"/>
              <a:gd name="connsiteY4425" fmla="*/ 0 h 2380521"/>
              <a:gd name="connsiteX4426" fmla="*/ 2026421 w 8023328"/>
              <a:gd name="connsiteY4426" fmla="*/ 13856 h 2380521"/>
              <a:gd name="connsiteX4427" fmla="*/ 2011835 w 8023328"/>
              <a:gd name="connsiteY4427" fmla="*/ 26254 h 2380521"/>
              <a:gd name="connsiteX4428" fmla="*/ 2000168 w 8023328"/>
              <a:gd name="connsiteY4428" fmla="*/ 13856 h 2380521"/>
              <a:gd name="connsiteX4429" fmla="*/ 2011835 w 8023328"/>
              <a:gd name="connsiteY4429" fmla="*/ 0 h 2380521"/>
              <a:gd name="connsiteX4430" fmla="*/ 1938365 w 8023328"/>
              <a:gd name="connsiteY4430" fmla="*/ 0 h 2380521"/>
              <a:gd name="connsiteX4431" fmla="*/ 1952222 w 8023328"/>
              <a:gd name="connsiteY4431" fmla="*/ 13856 h 2380521"/>
              <a:gd name="connsiteX4432" fmla="*/ 1938365 w 8023328"/>
              <a:gd name="connsiteY4432" fmla="*/ 26254 h 2380521"/>
              <a:gd name="connsiteX4433" fmla="*/ 1925971 w 8023328"/>
              <a:gd name="connsiteY4433" fmla="*/ 13856 h 2380521"/>
              <a:gd name="connsiteX4434" fmla="*/ 1938365 w 8023328"/>
              <a:gd name="connsiteY4434" fmla="*/ 0 h 2380521"/>
              <a:gd name="connsiteX4435" fmla="*/ 1869922 w 8023328"/>
              <a:gd name="connsiteY4435" fmla="*/ 0 h 2380521"/>
              <a:gd name="connsiteX4436" fmla="*/ 1884712 w 8023328"/>
              <a:gd name="connsiteY4436" fmla="*/ 13856 h 2380521"/>
              <a:gd name="connsiteX4437" fmla="*/ 1869922 w 8023328"/>
              <a:gd name="connsiteY4437" fmla="*/ 26254 h 2380521"/>
              <a:gd name="connsiteX4438" fmla="*/ 1855131 w 8023328"/>
              <a:gd name="connsiteY4438" fmla="*/ 13856 h 2380521"/>
              <a:gd name="connsiteX4439" fmla="*/ 1869922 w 8023328"/>
              <a:gd name="connsiteY4439" fmla="*/ 0 h 2380521"/>
              <a:gd name="connsiteX4440" fmla="*/ 1799087 w 8023328"/>
              <a:gd name="connsiteY4440" fmla="*/ 0 h 2380521"/>
              <a:gd name="connsiteX4441" fmla="*/ 1813879 w 8023328"/>
              <a:gd name="connsiteY4441" fmla="*/ 13856 h 2380521"/>
              <a:gd name="connsiteX4442" fmla="*/ 1799087 w 8023328"/>
              <a:gd name="connsiteY4442" fmla="*/ 26254 h 2380521"/>
              <a:gd name="connsiteX4443" fmla="*/ 1784303 w 8023328"/>
              <a:gd name="connsiteY4443" fmla="*/ 13856 h 2380521"/>
              <a:gd name="connsiteX4444" fmla="*/ 1799087 w 8023328"/>
              <a:gd name="connsiteY4444" fmla="*/ 0 h 2380521"/>
              <a:gd name="connsiteX4445" fmla="*/ 1728262 w 8023328"/>
              <a:gd name="connsiteY4445" fmla="*/ 0 h 2380521"/>
              <a:gd name="connsiteX4446" fmla="*/ 1743052 w 8023328"/>
              <a:gd name="connsiteY4446" fmla="*/ 13856 h 2380521"/>
              <a:gd name="connsiteX4447" fmla="*/ 1728262 w 8023328"/>
              <a:gd name="connsiteY4447" fmla="*/ 26254 h 2380521"/>
              <a:gd name="connsiteX4448" fmla="*/ 1713474 w 8023328"/>
              <a:gd name="connsiteY4448" fmla="*/ 13856 h 2380521"/>
              <a:gd name="connsiteX4449" fmla="*/ 1728262 w 8023328"/>
              <a:gd name="connsiteY4449" fmla="*/ 0 h 2380521"/>
              <a:gd name="connsiteX4450" fmla="*/ 1656501 w 8023328"/>
              <a:gd name="connsiteY4450" fmla="*/ 0 h 2380521"/>
              <a:gd name="connsiteX4451" fmla="*/ 1668900 w 8023328"/>
              <a:gd name="connsiteY4451" fmla="*/ 13856 h 2380521"/>
              <a:gd name="connsiteX4452" fmla="*/ 1656501 w 8023328"/>
              <a:gd name="connsiteY4452" fmla="*/ 26254 h 2380521"/>
              <a:gd name="connsiteX4453" fmla="*/ 1642655 w 8023328"/>
              <a:gd name="connsiteY4453" fmla="*/ 13856 h 2380521"/>
              <a:gd name="connsiteX4454" fmla="*/ 1656501 w 8023328"/>
              <a:gd name="connsiteY4454" fmla="*/ 0 h 2380521"/>
              <a:gd name="connsiteX4455" fmla="*/ 1582299 w 8023328"/>
              <a:gd name="connsiteY4455" fmla="*/ 0 h 2380521"/>
              <a:gd name="connsiteX4456" fmla="*/ 1594704 w 8023328"/>
              <a:gd name="connsiteY4456" fmla="*/ 13856 h 2380521"/>
              <a:gd name="connsiteX4457" fmla="*/ 1582299 w 8023328"/>
              <a:gd name="connsiteY4457" fmla="*/ 26254 h 2380521"/>
              <a:gd name="connsiteX4458" fmla="*/ 1568444 w 8023328"/>
              <a:gd name="connsiteY4458" fmla="*/ 13856 h 2380521"/>
              <a:gd name="connsiteX4459" fmla="*/ 1582299 w 8023328"/>
              <a:gd name="connsiteY4459" fmla="*/ 0 h 23805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</a:cxnLst>
            <a:rect l="l" t="t" r="r" b="b"/>
            <a:pathLst>
              <a:path w="8023328" h="2380521">
                <a:moveTo>
                  <a:pt x="8010930" y="2354267"/>
                </a:moveTo>
                <a:cubicBezTo>
                  <a:pt x="8018223" y="2354267"/>
                  <a:pt x="8023328" y="2360101"/>
                  <a:pt x="8023328" y="2366665"/>
                </a:cubicBezTo>
                <a:cubicBezTo>
                  <a:pt x="8023328" y="2373958"/>
                  <a:pt x="8018223" y="2380521"/>
                  <a:pt x="8010930" y="2380521"/>
                </a:cubicBezTo>
                <a:cubicBezTo>
                  <a:pt x="8002908" y="2380521"/>
                  <a:pt x="7997074" y="2373958"/>
                  <a:pt x="7997074" y="2366665"/>
                </a:cubicBezTo>
                <a:cubicBezTo>
                  <a:pt x="7997074" y="2360101"/>
                  <a:pt x="8002908" y="2354267"/>
                  <a:pt x="8010930" y="2354267"/>
                </a:cubicBezTo>
                <a:close/>
                <a:moveTo>
                  <a:pt x="7940099" y="2354267"/>
                </a:moveTo>
                <a:cubicBezTo>
                  <a:pt x="7945933" y="2354267"/>
                  <a:pt x="7952497" y="2360101"/>
                  <a:pt x="7952497" y="2366665"/>
                </a:cubicBezTo>
                <a:cubicBezTo>
                  <a:pt x="7952497" y="2373958"/>
                  <a:pt x="7945933" y="2380521"/>
                  <a:pt x="7940099" y="2380521"/>
                </a:cubicBezTo>
                <a:cubicBezTo>
                  <a:pt x="7932077" y="2380521"/>
                  <a:pt x="7926243" y="2373958"/>
                  <a:pt x="7926243" y="2366665"/>
                </a:cubicBezTo>
                <a:cubicBezTo>
                  <a:pt x="7926243" y="2360101"/>
                  <a:pt x="7932077" y="2354267"/>
                  <a:pt x="7940099" y="2354267"/>
                </a:cubicBezTo>
                <a:close/>
                <a:moveTo>
                  <a:pt x="7869269" y="2354267"/>
                </a:moveTo>
                <a:cubicBezTo>
                  <a:pt x="7875833" y="2354267"/>
                  <a:pt x="7881667" y="2360101"/>
                  <a:pt x="7881667" y="2366665"/>
                </a:cubicBezTo>
                <a:cubicBezTo>
                  <a:pt x="7881667" y="2373958"/>
                  <a:pt x="7875833" y="2380521"/>
                  <a:pt x="7869269" y="2380521"/>
                </a:cubicBezTo>
                <a:cubicBezTo>
                  <a:pt x="7861976" y="2380521"/>
                  <a:pt x="7855413" y="2373958"/>
                  <a:pt x="7855413" y="2366665"/>
                </a:cubicBezTo>
                <a:cubicBezTo>
                  <a:pt x="7855413" y="2360101"/>
                  <a:pt x="7861976" y="2354267"/>
                  <a:pt x="7869269" y="2354267"/>
                </a:cubicBezTo>
                <a:close/>
                <a:moveTo>
                  <a:pt x="7796980" y="2354267"/>
                </a:moveTo>
                <a:cubicBezTo>
                  <a:pt x="7805002" y="2354267"/>
                  <a:pt x="7810836" y="2360101"/>
                  <a:pt x="7810836" y="2366665"/>
                </a:cubicBezTo>
                <a:cubicBezTo>
                  <a:pt x="7810836" y="2373958"/>
                  <a:pt x="7805002" y="2380521"/>
                  <a:pt x="7796980" y="2380521"/>
                </a:cubicBezTo>
                <a:cubicBezTo>
                  <a:pt x="7791145" y="2380521"/>
                  <a:pt x="7784582" y="2373958"/>
                  <a:pt x="7784582" y="2366665"/>
                </a:cubicBezTo>
                <a:cubicBezTo>
                  <a:pt x="7784582" y="2360101"/>
                  <a:pt x="7791145" y="2354267"/>
                  <a:pt x="7796980" y="2354267"/>
                </a:cubicBezTo>
                <a:close/>
                <a:moveTo>
                  <a:pt x="8010930" y="2283438"/>
                </a:moveTo>
                <a:cubicBezTo>
                  <a:pt x="8018223" y="2283438"/>
                  <a:pt x="8023328" y="2288543"/>
                  <a:pt x="8023328" y="2295835"/>
                </a:cubicBezTo>
                <a:cubicBezTo>
                  <a:pt x="8023328" y="2303857"/>
                  <a:pt x="8018223" y="2309691"/>
                  <a:pt x="8010930" y="2309691"/>
                </a:cubicBezTo>
                <a:cubicBezTo>
                  <a:pt x="8002908" y="2309691"/>
                  <a:pt x="7997074" y="2303857"/>
                  <a:pt x="7997074" y="2295835"/>
                </a:cubicBezTo>
                <a:cubicBezTo>
                  <a:pt x="7997074" y="2288543"/>
                  <a:pt x="8002908" y="2283438"/>
                  <a:pt x="8010930" y="2283438"/>
                </a:cubicBezTo>
                <a:close/>
                <a:moveTo>
                  <a:pt x="7940099" y="2283438"/>
                </a:moveTo>
                <a:cubicBezTo>
                  <a:pt x="7945933" y="2283438"/>
                  <a:pt x="7952497" y="2288543"/>
                  <a:pt x="7952497" y="2295835"/>
                </a:cubicBezTo>
                <a:cubicBezTo>
                  <a:pt x="7952497" y="2303857"/>
                  <a:pt x="7945933" y="2309691"/>
                  <a:pt x="7940099" y="2309691"/>
                </a:cubicBezTo>
                <a:cubicBezTo>
                  <a:pt x="7932077" y="2309691"/>
                  <a:pt x="7926243" y="2303857"/>
                  <a:pt x="7926243" y="2295835"/>
                </a:cubicBezTo>
                <a:cubicBezTo>
                  <a:pt x="7926243" y="2288543"/>
                  <a:pt x="7932077" y="2283438"/>
                  <a:pt x="7940099" y="2283438"/>
                </a:cubicBezTo>
                <a:close/>
                <a:moveTo>
                  <a:pt x="7869269" y="2283438"/>
                </a:moveTo>
                <a:cubicBezTo>
                  <a:pt x="7875833" y="2283438"/>
                  <a:pt x="7881667" y="2288543"/>
                  <a:pt x="7881667" y="2295835"/>
                </a:cubicBezTo>
                <a:cubicBezTo>
                  <a:pt x="7881667" y="2303857"/>
                  <a:pt x="7875833" y="2309691"/>
                  <a:pt x="7869269" y="2309691"/>
                </a:cubicBezTo>
                <a:cubicBezTo>
                  <a:pt x="7861976" y="2309691"/>
                  <a:pt x="7855413" y="2303857"/>
                  <a:pt x="7855413" y="2295835"/>
                </a:cubicBezTo>
                <a:cubicBezTo>
                  <a:pt x="7855413" y="2288543"/>
                  <a:pt x="7861976" y="2283438"/>
                  <a:pt x="7869269" y="2283438"/>
                </a:cubicBezTo>
                <a:close/>
                <a:moveTo>
                  <a:pt x="7796980" y="2283438"/>
                </a:moveTo>
                <a:cubicBezTo>
                  <a:pt x="7805002" y="2283438"/>
                  <a:pt x="7810836" y="2288543"/>
                  <a:pt x="7810836" y="2295835"/>
                </a:cubicBezTo>
                <a:cubicBezTo>
                  <a:pt x="7810836" y="2303857"/>
                  <a:pt x="7805002" y="2309691"/>
                  <a:pt x="7796980" y="2309691"/>
                </a:cubicBezTo>
                <a:cubicBezTo>
                  <a:pt x="7791145" y="2309691"/>
                  <a:pt x="7784582" y="2303857"/>
                  <a:pt x="7784582" y="2295835"/>
                </a:cubicBezTo>
                <a:cubicBezTo>
                  <a:pt x="7784582" y="2288543"/>
                  <a:pt x="7791145" y="2283438"/>
                  <a:pt x="7796980" y="2283438"/>
                </a:cubicBezTo>
                <a:close/>
                <a:moveTo>
                  <a:pt x="7726151" y="2283438"/>
                </a:moveTo>
                <a:cubicBezTo>
                  <a:pt x="7734173" y="2283438"/>
                  <a:pt x="7740007" y="2288543"/>
                  <a:pt x="7740007" y="2295835"/>
                </a:cubicBezTo>
                <a:cubicBezTo>
                  <a:pt x="7740007" y="2303857"/>
                  <a:pt x="7734173" y="2309691"/>
                  <a:pt x="7726151" y="2309691"/>
                </a:cubicBezTo>
                <a:cubicBezTo>
                  <a:pt x="7718858" y="2309691"/>
                  <a:pt x="7713753" y="2303857"/>
                  <a:pt x="7713753" y="2295835"/>
                </a:cubicBezTo>
                <a:cubicBezTo>
                  <a:pt x="7713753" y="2288543"/>
                  <a:pt x="7718858" y="2283438"/>
                  <a:pt x="7726151" y="2283438"/>
                </a:cubicBezTo>
                <a:close/>
                <a:moveTo>
                  <a:pt x="7940099" y="2209234"/>
                </a:moveTo>
                <a:cubicBezTo>
                  <a:pt x="7945933" y="2209234"/>
                  <a:pt x="7952497" y="2216239"/>
                  <a:pt x="7952497" y="2224022"/>
                </a:cubicBezTo>
                <a:cubicBezTo>
                  <a:pt x="7952497" y="2232584"/>
                  <a:pt x="7945933" y="2238810"/>
                  <a:pt x="7940099" y="2238810"/>
                </a:cubicBezTo>
                <a:cubicBezTo>
                  <a:pt x="7932077" y="2238810"/>
                  <a:pt x="7926243" y="2232584"/>
                  <a:pt x="7926243" y="2224022"/>
                </a:cubicBezTo>
                <a:cubicBezTo>
                  <a:pt x="7926243" y="2216239"/>
                  <a:pt x="7932077" y="2209234"/>
                  <a:pt x="7940099" y="2209234"/>
                </a:cubicBezTo>
                <a:close/>
                <a:moveTo>
                  <a:pt x="7867811" y="2209234"/>
                </a:moveTo>
                <a:cubicBezTo>
                  <a:pt x="7875833" y="2209234"/>
                  <a:pt x="7881667" y="2216239"/>
                  <a:pt x="7881667" y="2224022"/>
                </a:cubicBezTo>
                <a:cubicBezTo>
                  <a:pt x="7881667" y="2232584"/>
                  <a:pt x="7875833" y="2238810"/>
                  <a:pt x="7867811" y="2238810"/>
                </a:cubicBezTo>
                <a:cubicBezTo>
                  <a:pt x="7861976" y="2238810"/>
                  <a:pt x="7855413" y="2232584"/>
                  <a:pt x="7855413" y="2224022"/>
                </a:cubicBezTo>
                <a:cubicBezTo>
                  <a:pt x="7855413" y="2216239"/>
                  <a:pt x="7861976" y="2209234"/>
                  <a:pt x="7867811" y="2209234"/>
                </a:cubicBezTo>
                <a:close/>
                <a:moveTo>
                  <a:pt x="7796980" y="2209234"/>
                </a:moveTo>
                <a:cubicBezTo>
                  <a:pt x="7805002" y="2209234"/>
                  <a:pt x="7810836" y="2216239"/>
                  <a:pt x="7810836" y="2224022"/>
                </a:cubicBezTo>
                <a:cubicBezTo>
                  <a:pt x="7810836" y="2232584"/>
                  <a:pt x="7805002" y="2238810"/>
                  <a:pt x="7796980" y="2238810"/>
                </a:cubicBezTo>
                <a:cubicBezTo>
                  <a:pt x="7791145" y="2238810"/>
                  <a:pt x="7784582" y="2232584"/>
                  <a:pt x="7784582" y="2224022"/>
                </a:cubicBezTo>
                <a:cubicBezTo>
                  <a:pt x="7784582" y="2216239"/>
                  <a:pt x="7791145" y="2209234"/>
                  <a:pt x="7796980" y="2209234"/>
                </a:cubicBezTo>
                <a:close/>
                <a:moveTo>
                  <a:pt x="7726151" y="2209234"/>
                </a:moveTo>
                <a:cubicBezTo>
                  <a:pt x="7734173" y="2209234"/>
                  <a:pt x="7740007" y="2216239"/>
                  <a:pt x="7740007" y="2224022"/>
                </a:cubicBezTo>
                <a:cubicBezTo>
                  <a:pt x="7740007" y="2232584"/>
                  <a:pt x="7734173" y="2238810"/>
                  <a:pt x="7726151" y="2238810"/>
                </a:cubicBezTo>
                <a:cubicBezTo>
                  <a:pt x="7718858" y="2238810"/>
                  <a:pt x="7713753" y="2232584"/>
                  <a:pt x="7713753" y="2224022"/>
                </a:cubicBezTo>
                <a:cubicBezTo>
                  <a:pt x="7713753" y="2216239"/>
                  <a:pt x="7718858" y="2209234"/>
                  <a:pt x="7726151" y="2209234"/>
                </a:cubicBezTo>
                <a:close/>
                <a:moveTo>
                  <a:pt x="7940099" y="2138403"/>
                </a:moveTo>
                <a:cubicBezTo>
                  <a:pt x="7945933" y="2138403"/>
                  <a:pt x="7952497" y="2145408"/>
                  <a:pt x="7952497" y="2153192"/>
                </a:cubicBezTo>
                <a:cubicBezTo>
                  <a:pt x="7952497" y="2161754"/>
                  <a:pt x="7945933" y="2167981"/>
                  <a:pt x="7940099" y="2167981"/>
                </a:cubicBezTo>
                <a:cubicBezTo>
                  <a:pt x="7932077" y="2167981"/>
                  <a:pt x="7926243" y="2161754"/>
                  <a:pt x="7926243" y="2153192"/>
                </a:cubicBezTo>
                <a:cubicBezTo>
                  <a:pt x="7926243" y="2145408"/>
                  <a:pt x="7932077" y="2138403"/>
                  <a:pt x="7940099" y="2138403"/>
                </a:cubicBezTo>
                <a:close/>
                <a:moveTo>
                  <a:pt x="7867811" y="2138403"/>
                </a:moveTo>
                <a:cubicBezTo>
                  <a:pt x="7875833" y="2138403"/>
                  <a:pt x="7881667" y="2145408"/>
                  <a:pt x="7881667" y="2153192"/>
                </a:cubicBezTo>
                <a:cubicBezTo>
                  <a:pt x="7881667" y="2161754"/>
                  <a:pt x="7875833" y="2167981"/>
                  <a:pt x="7867811" y="2167981"/>
                </a:cubicBezTo>
                <a:cubicBezTo>
                  <a:pt x="7861976" y="2167981"/>
                  <a:pt x="7855413" y="2161754"/>
                  <a:pt x="7855413" y="2153192"/>
                </a:cubicBezTo>
                <a:cubicBezTo>
                  <a:pt x="7855413" y="2145408"/>
                  <a:pt x="7861976" y="2138403"/>
                  <a:pt x="7867811" y="2138403"/>
                </a:cubicBezTo>
                <a:close/>
                <a:moveTo>
                  <a:pt x="7796980" y="2138403"/>
                </a:moveTo>
                <a:cubicBezTo>
                  <a:pt x="7805002" y="2138403"/>
                  <a:pt x="7810836" y="2145408"/>
                  <a:pt x="7810836" y="2153192"/>
                </a:cubicBezTo>
                <a:cubicBezTo>
                  <a:pt x="7810836" y="2161754"/>
                  <a:pt x="7805002" y="2167981"/>
                  <a:pt x="7796980" y="2167981"/>
                </a:cubicBezTo>
                <a:cubicBezTo>
                  <a:pt x="7791145" y="2167981"/>
                  <a:pt x="7784582" y="2161754"/>
                  <a:pt x="7784582" y="2153192"/>
                </a:cubicBezTo>
                <a:cubicBezTo>
                  <a:pt x="7784582" y="2145408"/>
                  <a:pt x="7791145" y="2138403"/>
                  <a:pt x="7796980" y="2138403"/>
                </a:cubicBezTo>
                <a:close/>
                <a:moveTo>
                  <a:pt x="7726151" y="2138403"/>
                </a:moveTo>
                <a:cubicBezTo>
                  <a:pt x="7734173" y="2138403"/>
                  <a:pt x="7740007" y="2145408"/>
                  <a:pt x="7740007" y="2153192"/>
                </a:cubicBezTo>
                <a:cubicBezTo>
                  <a:pt x="7740007" y="2161754"/>
                  <a:pt x="7734173" y="2167981"/>
                  <a:pt x="7726151" y="2167981"/>
                </a:cubicBezTo>
                <a:cubicBezTo>
                  <a:pt x="7718858" y="2167981"/>
                  <a:pt x="7713753" y="2161754"/>
                  <a:pt x="7713753" y="2153192"/>
                </a:cubicBezTo>
                <a:cubicBezTo>
                  <a:pt x="7713753" y="2145408"/>
                  <a:pt x="7718858" y="2138403"/>
                  <a:pt x="7726151" y="2138403"/>
                </a:cubicBezTo>
                <a:close/>
                <a:moveTo>
                  <a:pt x="7654337" y="2138403"/>
                </a:moveTo>
                <a:cubicBezTo>
                  <a:pt x="7662899" y="2138403"/>
                  <a:pt x="7669126" y="2145408"/>
                  <a:pt x="7669126" y="2153192"/>
                </a:cubicBezTo>
                <a:cubicBezTo>
                  <a:pt x="7669126" y="2161754"/>
                  <a:pt x="7662899" y="2167981"/>
                  <a:pt x="7654337" y="2167981"/>
                </a:cubicBezTo>
                <a:cubicBezTo>
                  <a:pt x="7645776" y="2167981"/>
                  <a:pt x="7639549" y="2161754"/>
                  <a:pt x="7639549" y="2153192"/>
                </a:cubicBezTo>
                <a:cubicBezTo>
                  <a:pt x="7639549" y="2145408"/>
                  <a:pt x="7645776" y="2138403"/>
                  <a:pt x="7654337" y="2138403"/>
                </a:cubicBezTo>
                <a:close/>
                <a:moveTo>
                  <a:pt x="7867811" y="2067574"/>
                </a:moveTo>
                <a:cubicBezTo>
                  <a:pt x="7875833" y="2067574"/>
                  <a:pt x="7881667" y="2073800"/>
                  <a:pt x="7881667" y="2082362"/>
                </a:cubicBezTo>
                <a:cubicBezTo>
                  <a:pt x="7881667" y="2090924"/>
                  <a:pt x="7875833" y="2097150"/>
                  <a:pt x="7867811" y="2097150"/>
                </a:cubicBezTo>
                <a:cubicBezTo>
                  <a:pt x="7861976" y="2097150"/>
                  <a:pt x="7855413" y="2090924"/>
                  <a:pt x="7855413" y="2082362"/>
                </a:cubicBezTo>
                <a:cubicBezTo>
                  <a:pt x="7855413" y="2073800"/>
                  <a:pt x="7861976" y="2067574"/>
                  <a:pt x="7867811" y="2067574"/>
                </a:cubicBezTo>
                <a:close/>
                <a:moveTo>
                  <a:pt x="7796980" y="2067574"/>
                </a:moveTo>
                <a:cubicBezTo>
                  <a:pt x="7805002" y="2067574"/>
                  <a:pt x="7810836" y="2073800"/>
                  <a:pt x="7810836" y="2082362"/>
                </a:cubicBezTo>
                <a:cubicBezTo>
                  <a:pt x="7810836" y="2090924"/>
                  <a:pt x="7805002" y="2097150"/>
                  <a:pt x="7796980" y="2097150"/>
                </a:cubicBezTo>
                <a:cubicBezTo>
                  <a:pt x="7791145" y="2097150"/>
                  <a:pt x="7784582" y="2090924"/>
                  <a:pt x="7784582" y="2082362"/>
                </a:cubicBezTo>
                <a:cubicBezTo>
                  <a:pt x="7784582" y="2073800"/>
                  <a:pt x="7791145" y="2067574"/>
                  <a:pt x="7796980" y="2067574"/>
                </a:cubicBezTo>
                <a:close/>
                <a:moveTo>
                  <a:pt x="7726151" y="2067574"/>
                </a:moveTo>
                <a:cubicBezTo>
                  <a:pt x="7734173" y="2067574"/>
                  <a:pt x="7740007" y="2073800"/>
                  <a:pt x="7740007" y="2082362"/>
                </a:cubicBezTo>
                <a:cubicBezTo>
                  <a:pt x="7740007" y="2090924"/>
                  <a:pt x="7734173" y="2097150"/>
                  <a:pt x="7726151" y="2097150"/>
                </a:cubicBezTo>
                <a:cubicBezTo>
                  <a:pt x="7718858" y="2097150"/>
                  <a:pt x="7713753" y="2090924"/>
                  <a:pt x="7713753" y="2082362"/>
                </a:cubicBezTo>
                <a:cubicBezTo>
                  <a:pt x="7713753" y="2073800"/>
                  <a:pt x="7718858" y="2067574"/>
                  <a:pt x="7726151" y="2067574"/>
                </a:cubicBezTo>
                <a:close/>
                <a:moveTo>
                  <a:pt x="7654337" y="2067574"/>
                </a:moveTo>
                <a:cubicBezTo>
                  <a:pt x="7662899" y="2067574"/>
                  <a:pt x="7669126" y="2073800"/>
                  <a:pt x="7669126" y="2082362"/>
                </a:cubicBezTo>
                <a:cubicBezTo>
                  <a:pt x="7669126" y="2090924"/>
                  <a:pt x="7662899" y="2097150"/>
                  <a:pt x="7654337" y="2097150"/>
                </a:cubicBezTo>
                <a:cubicBezTo>
                  <a:pt x="7645776" y="2097150"/>
                  <a:pt x="7639549" y="2090924"/>
                  <a:pt x="7639549" y="2082362"/>
                </a:cubicBezTo>
                <a:cubicBezTo>
                  <a:pt x="7639549" y="2073800"/>
                  <a:pt x="7645776" y="2067574"/>
                  <a:pt x="7654337" y="2067574"/>
                </a:cubicBezTo>
                <a:close/>
                <a:moveTo>
                  <a:pt x="7583507" y="2067574"/>
                </a:moveTo>
                <a:cubicBezTo>
                  <a:pt x="7591291" y="2067574"/>
                  <a:pt x="7598297" y="2073800"/>
                  <a:pt x="7598297" y="2082362"/>
                </a:cubicBezTo>
                <a:cubicBezTo>
                  <a:pt x="7598297" y="2090924"/>
                  <a:pt x="7591291" y="2097150"/>
                  <a:pt x="7583507" y="2097150"/>
                </a:cubicBezTo>
                <a:cubicBezTo>
                  <a:pt x="7574945" y="2097150"/>
                  <a:pt x="7568718" y="2090924"/>
                  <a:pt x="7568718" y="2082362"/>
                </a:cubicBezTo>
                <a:cubicBezTo>
                  <a:pt x="7568718" y="2073800"/>
                  <a:pt x="7574945" y="2067574"/>
                  <a:pt x="7583507" y="2067574"/>
                </a:cubicBezTo>
                <a:close/>
                <a:moveTo>
                  <a:pt x="7867811" y="1996742"/>
                </a:moveTo>
                <a:cubicBezTo>
                  <a:pt x="7875833" y="1996742"/>
                  <a:pt x="7881667" y="2002576"/>
                  <a:pt x="7881667" y="2010598"/>
                </a:cubicBezTo>
                <a:cubicBezTo>
                  <a:pt x="7881667" y="2017891"/>
                  <a:pt x="7875833" y="2022995"/>
                  <a:pt x="7867811" y="2022995"/>
                </a:cubicBezTo>
                <a:cubicBezTo>
                  <a:pt x="7861976" y="2022995"/>
                  <a:pt x="7855413" y="2017891"/>
                  <a:pt x="7855413" y="2010598"/>
                </a:cubicBezTo>
                <a:cubicBezTo>
                  <a:pt x="7855413" y="2002576"/>
                  <a:pt x="7861976" y="1996742"/>
                  <a:pt x="7867811" y="1996742"/>
                </a:cubicBezTo>
                <a:close/>
                <a:moveTo>
                  <a:pt x="7796980" y="1996742"/>
                </a:moveTo>
                <a:cubicBezTo>
                  <a:pt x="7805002" y="1996742"/>
                  <a:pt x="7810836" y="2002576"/>
                  <a:pt x="7810836" y="2010598"/>
                </a:cubicBezTo>
                <a:cubicBezTo>
                  <a:pt x="7810836" y="2017891"/>
                  <a:pt x="7805002" y="2022995"/>
                  <a:pt x="7796980" y="2022995"/>
                </a:cubicBezTo>
                <a:cubicBezTo>
                  <a:pt x="7791145" y="2022995"/>
                  <a:pt x="7784582" y="2017891"/>
                  <a:pt x="7784582" y="2010598"/>
                </a:cubicBezTo>
                <a:cubicBezTo>
                  <a:pt x="7784582" y="2002576"/>
                  <a:pt x="7791145" y="1996742"/>
                  <a:pt x="7796980" y="1996742"/>
                </a:cubicBezTo>
                <a:close/>
                <a:moveTo>
                  <a:pt x="7726151" y="1996742"/>
                </a:moveTo>
                <a:cubicBezTo>
                  <a:pt x="7734173" y="1996742"/>
                  <a:pt x="7740007" y="2002576"/>
                  <a:pt x="7740007" y="2010598"/>
                </a:cubicBezTo>
                <a:cubicBezTo>
                  <a:pt x="7740007" y="2017891"/>
                  <a:pt x="7734173" y="2022995"/>
                  <a:pt x="7726151" y="2022995"/>
                </a:cubicBezTo>
                <a:cubicBezTo>
                  <a:pt x="7718858" y="2022995"/>
                  <a:pt x="7713753" y="2017891"/>
                  <a:pt x="7713753" y="2010598"/>
                </a:cubicBezTo>
                <a:cubicBezTo>
                  <a:pt x="7713753" y="2002576"/>
                  <a:pt x="7718858" y="1996742"/>
                  <a:pt x="7726151" y="1996742"/>
                </a:cubicBezTo>
                <a:close/>
                <a:moveTo>
                  <a:pt x="7654337" y="1996742"/>
                </a:moveTo>
                <a:cubicBezTo>
                  <a:pt x="7662899" y="1996742"/>
                  <a:pt x="7669126" y="2002576"/>
                  <a:pt x="7669126" y="2010598"/>
                </a:cubicBezTo>
                <a:cubicBezTo>
                  <a:pt x="7669126" y="2017891"/>
                  <a:pt x="7662899" y="2022995"/>
                  <a:pt x="7654337" y="2022995"/>
                </a:cubicBezTo>
                <a:cubicBezTo>
                  <a:pt x="7645776" y="2022995"/>
                  <a:pt x="7639549" y="2017891"/>
                  <a:pt x="7639549" y="2010598"/>
                </a:cubicBezTo>
                <a:cubicBezTo>
                  <a:pt x="7639549" y="2002576"/>
                  <a:pt x="7645776" y="1996742"/>
                  <a:pt x="7654337" y="1996742"/>
                </a:cubicBezTo>
                <a:close/>
                <a:moveTo>
                  <a:pt x="7583507" y="1996742"/>
                </a:moveTo>
                <a:cubicBezTo>
                  <a:pt x="7591291" y="1996742"/>
                  <a:pt x="7598297" y="2002576"/>
                  <a:pt x="7598297" y="2010598"/>
                </a:cubicBezTo>
                <a:cubicBezTo>
                  <a:pt x="7598297" y="2017891"/>
                  <a:pt x="7591291" y="2022995"/>
                  <a:pt x="7583507" y="2022995"/>
                </a:cubicBezTo>
                <a:cubicBezTo>
                  <a:pt x="7574945" y="2022995"/>
                  <a:pt x="7568718" y="2017891"/>
                  <a:pt x="7568718" y="2010598"/>
                </a:cubicBezTo>
                <a:cubicBezTo>
                  <a:pt x="7568718" y="2002576"/>
                  <a:pt x="7574945" y="1996742"/>
                  <a:pt x="7583507" y="1996742"/>
                </a:cubicBezTo>
                <a:close/>
                <a:moveTo>
                  <a:pt x="7512677" y="1996742"/>
                </a:moveTo>
                <a:cubicBezTo>
                  <a:pt x="7520461" y="1996742"/>
                  <a:pt x="7527466" y="2002576"/>
                  <a:pt x="7527466" y="2010598"/>
                </a:cubicBezTo>
                <a:cubicBezTo>
                  <a:pt x="7527466" y="2017891"/>
                  <a:pt x="7520461" y="2022995"/>
                  <a:pt x="7512677" y="2022995"/>
                </a:cubicBezTo>
                <a:cubicBezTo>
                  <a:pt x="7504115" y="2022995"/>
                  <a:pt x="7497889" y="2017891"/>
                  <a:pt x="7497889" y="2010598"/>
                </a:cubicBezTo>
                <a:cubicBezTo>
                  <a:pt x="7497889" y="2002576"/>
                  <a:pt x="7504115" y="1996742"/>
                  <a:pt x="7512677" y="1996742"/>
                </a:cubicBezTo>
                <a:close/>
                <a:moveTo>
                  <a:pt x="7796980" y="1925913"/>
                </a:moveTo>
                <a:cubicBezTo>
                  <a:pt x="7805002" y="1925913"/>
                  <a:pt x="7810836" y="1931747"/>
                  <a:pt x="7810836" y="1939769"/>
                </a:cubicBezTo>
                <a:cubicBezTo>
                  <a:pt x="7810836" y="1945603"/>
                  <a:pt x="7805002" y="1952166"/>
                  <a:pt x="7796980" y="1952166"/>
                </a:cubicBezTo>
                <a:cubicBezTo>
                  <a:pt x="7791145" y="1952166"/>
                  <a:pt x="7784582" y="1945603"/>
                  <a:pt x="7784582" y="1939769"/>
                </a:cubicBezTo>
                <a:cubicBezTo>
                  <a:pt x="7784582" y="1931747"/>
                  <a:pt x="7791145" y="1925913"/>
                  <a:pt x="7796980" y="1925913"/>
                </a:cubicBezTo>
                <a:close/>
                <a:moveTo>
                  <a:pt x="7726151" y="1925913"/>
                </a:moveTo>
                <a:cubicBezTo>
                  <a:pt x="7734173" y="1925913"/>
                  <a:pt x="7740007" y="1931747"/>
                  <a:pt x="7740007" y="1939769"/>
                </a:cubicBezTo>
                <a:cubicBezTo>
                  <a:pt x="7740007" y="1945603"/>
                  <a:pt x="7734173" y="1952166"/>
                  <a:pt x="7726151" y="1952166"/>
                </a:cubicBezTo>
                <a:cubicBezTo>
                  <a:pt x="7718858" y="1952166"/>
                  <a:pt x="7713753" y="1945603"/>
                  <a:pt x="7713753" y="1939769"/>
                </a:cubicBezTo>
                <a:cubicBezTo>
                  <a:pt x="7713753" y="1931747"/>
                  <a:pt x="7718858" y="1925913"/>
                  <a:pt x="7726151" y="1925913"/>
                </a:cubicBezTo>
                <a:close/>
                <a:moveTo>
                  <a:pt x="7654337" y="1925913"/>
                </a:moveTo>
                <a:cubicBezTo>
                  <a:pt x="7662899" y="1925913"/>
                  <a:pt x="7669126" y="1931747"/>
                  <a:pt x="7669126" y="1939769"/>
                </a:cubicBezTo>
                <a:cubicBezTo>
                  <a:pt x="7669126" y="1945603"/>
                  <a:pt x="7662899" y="1952166"/>
                  <a:pt x="7654337" y="1952166"/>
                </a:cubicBezTo>
                <a:cubicBezTo>
                  <a:pt x="7645776" y="1952166"/>
                  <a:pt x="7639549" y="1945603"/>
                  <a:pt x="7639549" y="1939769"/>
                </a:cubicBezTo>
                <a:cubicBezTo>
                  <a:pt x="7639549" y="1931747"/>
                  <a:pt x="7645776" y="1925913"/>
                  <a:pt x="7654337" y="1925913"/>
                </a:cubicBezTo>
                <a:close/>
                <a:moveTo>
                  <a:pt x="7583507" y="1925913"/>
                </a:moveTo>
                <a:cubicBezTo>
                  <a:pt x="7591291" y="1925913"/>
                  <a:pt x="7598297" y="1931747"/>
                  <a:pt x="7598297" y="1939769"/>
                </a:cubicBezTo>
                <a:cubicBezTo>
                  <a:pt x="7598297" y="1945603"/>
                  <a:pt x="7591291" y="1952166"/>
                  <a:pt x="7583507" y="1952166"/>
                </a:cubicBezTo>
                <a:cubicBezTo>
                  <a:pt x="7574945" y="1952166"/>
                  <a:pt x="7568718" y="1945603"/>
                  <a:pt x="7568718" y="1939769"/>
                </a:cubicBezTo>
                <a:cubicBezTo>
                  <a:pt x="7568718" y="1931747"/>
                  <a:pt x="7574945" y="1925913"/>
                  <a:pt x="7583507" y="1925913"/>
                </a:cubicBezTo>
                <a:close/>
                <a:moveTo>
                  <a:pt x="7512677" y="1925913"/>
                </a:moveTo>
                <a:cubicBezTo>
                  <a:pt x="7520461" y="1925913"/>
                  <a:pt x="7527466" y="1931747"/>
                  <a:pt x="7527466" y="1939769"/>
                </a:cubicBezTo>
                <a:cubicBezTo>
                  <a:pt x="7527466" y="1945603"/>
                  <a:pt x="7520461" y="1952166"/>
                  <a:pt x="7512677" y="1952166"/>
                </a:cubicBezTo>
                <a:cubicBezTo>
                  <a:pt x="7504115" y="1952166"/>
                  <a:pt x="7497889" y="1945603"/>
                  <a:pt x="7497889" y="1939769"/>
                </a:cubicBezTo>
                <a:cubicBezTo>
                  <a:pt x="7497889" y="1931747"/>
                  <a:pt x="7504115" y="1925913"/>
                  <a:pt x="7512677" y="1925913"/>
                </a:cubicBezTo>
                <a:close/>
                <a:moveTo>
                  <a:pt x="7440913" y="1925913"/>
                </a:moveTo>
                <a:cubicBezTo>
                  <a:pt x="7448206" y="1925913"/>
                  <a:pt x="7453310" y="1931747"/>
                  <a:pt x="7453310" y="1939769"/>
                </a:cubicBezTo>
                <a:cubicBezTo>
                  <a:pt x="7453310" y="1945603"/>
                  <a:pt x="7448206" y="1952166"/>
                  <a:pt x="7440913" y="1952166"/>
                </a:cubicBezTo>
                <a:cubicBezTo>
                  <a:pt x="7432891" y="1952166"/>
                  <a:pt x="7427057" y="1945603"/>
                  <a:pt x="7427057" y="1939769"/>
                </a:cubicBezTo>
                <a:cubicBezTo>
                  <a:pt x="7427057" y="1931747"/>
                  <a:pt x="7432891" y="1925913"/>
                  <a:pt x="7440913" y="1925913"/>
                </a:cubicBezTo>
                <a:close/>
                <a:moveTo>
                  <a:pt x="7726151" y="1855081"/>
                </a:moveTo>
                <a:cubicBezTo>
                  <a:pt x="7734173" y="1855081"/>
                  <a:pt x="7740007" y="1860915"/>
                  <a:pt x="7740007" y="1868937"/>
                </a:cubicBezTo>
                <a:cubicBezTo>
                  <a:pt x="7740007" y="1874771"/>
                  <a:pt x="7734173" y="1881334"/>
                  <a:pt x="7726151" y="1881334"/>
                </a:cubicBezTo>
                <a:cubicBezTo>
                  <a:pt x="7718858" y="1881334"/>
                  <a:pt x="7713753" y="1874771"/>
                  <a:pt x="7713753" y="1868937"/>
                </a:cubicBezTo>
                <a:cubicBezTo>
                  <a:pt x="7713753" y="1860915"/>
                  <a:pt x="7718858" y="1855081"/>
                  <a:pt x="7726151" y="1855081"/>
                </a:cubicBezTo>
                <a:close/>
                <a:moveTo>
                  <a:pt x="7654337" y="1855081"/>
                </a:moveTo>
                <a:cubicBezTo>
                  <a:pt x="7662899" y="1855081"/>
                  <a:pt x="7669126" y="1860915"/>
                  <a:pt x="7669126" y="1868937"/>
                </a:cubicBezTo>
                <a:cubicBezTo>
                  <a:pt x="7669126" y="1874771"/>
                  <a:pt x="7662899" y="1881334"/>
                  <a:pt x="7654337" y="1881334"/>
                </a:cubicBezTo>
                <a:cubicBezTo>
                  <a:pt x="7645776" y="1881334"/>
                  <a:pt x="7639549" y="1874771"/>
                  <a:pt x="7639549" y="1868937"/>
                </a:cubicBezTo>
                <a:cubicBezTo>
                  <a:pt x="7639549" y="1860915"/>
                  <a:pt x="7645776" y="1855081"/>
                  <a:pt x="7654337" y="1855081"/>
                </a:cubicBezTo>
                <a:close/>
                <a:moveTo>
                  <a:pt x="7583507" y="1855081"/>
                </a:moveTo>
                <a:cubicBezTo>
                  <a:pt x="7591291" y="1855081"/>
                  <a:pt x="7598297" y="1860915"/>
                  <a:pt x="7598297" y="1868937"/>
                </a:cubicBezTo>
                <a:cubicBezTo>
                  <a:pt x="7598297" y="1874771"/>
                  <a:pt x="7591291" y="1881334"/>
                  <a:pt x="7583507" y="1881334"/>
                </a:cubicBezTo>
                <a:cubicBezTo>
                  <a:pt x="7574945" y="1881334"/>
                  <a:pt x="7568718" y="1874771"/>
                  <a:pt x="7568718" y="1868937"/>
                </a:cubicBezTo>
                <a:cubicBezTo>
                  <a:pt x="7568718" y="1860915"/>
                  <a:pt x="7574945" y="1855081"/>
                  <a:pt x="7583507" y="1855081"/>
                </a:cubicBezTo>
                <a:close/>
                <a:moveTo>
                  <a:pt x="7512677" y="1855081"/>
                </a:moveTo>
                <a:cubicBezTo>
                  <a:pt x="7520461" y="1855081"/>
                  <a:pt x="7527466" y="1860915"/>
                  <a:pt x="7527466" y="1868937"/>
                </a:cubicBezTo>
                <a:cubicBezTo>
                  <a:pt x="7527466" y="1874771"/>
                  <a:pt x="7520461" y="1881334"/>
                  <a:pt x="7512677" y="1881334"/>
                </a:cubicBezTo>
                <a:cubicBezTo>
                  <a:pt x="7504115" y="1881334"/>
                  <a:pt x="7497889" y="1874771"/>
                  <a:pt x="7497889" y="1868937"/>
                </a:cubicBezTo>
                <a:cubicBezTo>
                  <a:pt x="7497889" y="1860915"/>
                  <a:pt x="7504115" y="1855081"/>
                  <a:pt x="7512677" y="1855081"/>
                </a:cubicBezTo>
                <a:close/>
                <a:moveTo>
                  <a:pt x="7440913" y="1855081"/>
                </a:moveTo>
                <a:cubicBezTo>
                  <a:pt x="7446747" y="1855081"/>
                  <a:pt x="7453310" y="1860915"/>
                  <a:pt x="7453310" y="1868937"/>
                </a:cubicBezTo>
                <a:cubicBezTo>
                  <a:pt x="7453310" y="1874771"/>
                  <a:pt x="7446747" y="1881334"/>
                  <a:pt x="7440913" y="1881334"/>
                </a:cubicBezTo>
                <a:cubicBezTo>
                  <a:pt x="7432891" y="1881334"/>
                  <a:pt x="7427057" y="1874771"/>
                  <a:pt x="7427057" y="1868937"/>
                </a:cubicBezTo>
                <a:cubicBezTo>
                  <a:pt x="7427057" y="1860915"/>
                  <a:pt x="7432891" y="1855081"/>
                  <a:pt x="7440913" y="1855081"/>
                </a:cubicBezTo>
                <a:close/>
                <a:moveTo>
                  <a:pt x="7654337" y="1780878"/>
                </a:moveTo>
                <a:cubicBezTo>
                  <a:pt x="7662899" y="1780878"/>
                  <a:pt x="7669126" y="1787441"/>
                  <a:pt x="7669126" y="1793275"/>
                </a:cubicBezTo>
                <a:cubicBezTo>
                  <a:pt x="7669126" y="1801297"/>
                  <a:pt x="7662899" y="1807131"/>
                  <a:pt x="7654337" y="1807131"/>
                </a:cubicBezTo>
                <a:cubicBezTo>
                  <a:pt x="7645776" y="1807131"/>
                  <a:pt x="7639549" y="1801297"/>
                  <a:pt x="7639549" y="1793275"/>
                </a:cubicBezTo>
                <a:cubicBezTo>
                  <a:pt x="7639549" y="1787441"/>
                  <a:pt x="7645776" y="1780878"/>
                  <a:pt x="7654337" y="1780878"/>
                </a:cubicBezTo>
                <a:close/>
                <a:moveTo>
                  <a:pt x="7583507" y="1780878"/>
                </a:moveTo>
                <a:cubicBezTo>
                  <a:pt x="7591291" y="1780878"/>
                  <a:pt x="7598297" y="1787441"/>
                  <a:pt x="7598297" y="1793275"/>
                </a:cubicBezTo>
                <a:cubicBezTo>
                  <a:pt x="7598297" y="1801297"/>
                  <a:pt x="7591291" y="1807131"/>
                  <a:pt x="7583507" y="1807131"/>
                </a:cubicBezTo>
                <a:cubicBezTo>
                  <a:pt x="7574945" y="1807131"/>
                  <a:pt x="7568718" y="1801297"/>
                  <a:pt x="7568718" y="1793275"/>
                </a:cubicBezTo>
                <a:cubicBezTo>
                  <a:pt x="7568718" y="1787441"/>
                  <a:pt x="7574945" y="1780878"/>
                  <a:pt x="7583507" y="1780878"/>
                </a:cubicBezTo>
                <a:close/>
                <a:moveTo>
                  <a:pt x="7511745" y="1780878"/>
                </a:moveTo>
                <a:cubicBezTo>
                  <a:pt x="7519038" y="1780878"/>
                  <a:pt x="7524143" y="1787441"/>
                  <a:pt x="7524143" y="1793275"/>
                </a:cubicBezTo>
                <a:cubicBezTo>
                  <a:pt x="7524143" y="1801297"/>
                  <a:pt x="7519038" y="1807131"/>
                  <a:pt x="7511745" y="1807131"/>
                </a:cubicBezTo>
                <a:cubicBezTo>
                  <a:pt x="7503723" y="1807131"/>
                  <a:pt x="7497889" y="1801297"/>
                  <a:pt x="7497889" y="1793275"/>
                </a:cubicBezTo>
                <a:cubicBezTo>
                  <a:pt x="7497889" y="1787441"/>
                  <a:pt x="7503723" y="1780878"/>
                  <a:pt x="7511745" y="1780878"/>
                </a:cubicBezTo>
                <a:close/>
                <a:moveTo>
                  <a:pt x="7440913" y="1780878"/>
                </a:moveTo>
                <a:cubicBezTo>
                  <a:pt x="7446747" y="1780878"/>
                  <a:pt x="7453310" y="1787441"/>
                  <a:pt x="7453310" y="1793275"/>
                </a:cubicBezTo>
                <a:cubicBezTo>
                  <a:pt x="7453310" y="1801297"/>
                  <a:pt x="7446747" y="1807131"/>
                  <a:pt x="7440913" y="1807131"/>
                </a:cubicBezTo>
                <a:cubicBezTo>
                  <a:pt x="7432891" y="1807131"/>
                  <a:pt x="7427057" y="1801297"/>
                  <a:pt x="7427057" y="1793275"/>
                </a:cubicBezTo>
                <a:cubicBezTo>
                  <a:pt x="7427057" y="1787441"/>
                  <a:pt x="7432891" y="1780878"/>
                  <a:pt x="7440913" y="1780878"/>
                </a:cubicBezTo>
                <a:close/>
                <a:moveTo>
                  <a:pt x="7370084" y="1780878"/>
                </a:moveTo>
                <a:cubicBezTo>
                  <a:pt x="7376647" y="1780878"/>
                  <a:pt x="7382481" y="1787441"/>
                  <a:pt x="7382481" y="1793275"/>
                </a:cubicBezTo>
                <a:cubicBezTo>
                  <a:pt x="7382481" y="1801297"/>
                  <a:pt x="7376647" y="1807131"/>
                  <a:pt x="7370084" y="1807131"/>
                </a:cubicBezTo>
                <a:cubicBezTo>
                  <a:pt x="7362791" y="1807131"/>
                  <a:pt x="7356228" y="1801297"/>
                  <a:pt x="7356228" y="1793275"/>
                </a:cubicBezTo>
                <a:cubicBezTo>
                  <a:pt x="7356228" y="1787441"/>
                  <a:pt x="7362791" y="1780878"/>
                  <a:pt x="7370084" y="1780878"/>
                </a:cubicBezTo>
                <a:close/>
                <a:moveTo>
                  <a:pt x="7294422" y="1780878"/>
                </a:moveTo>
                <a:cubicBezTo>
                  <a:pt x="7302444" y="1780878"/>
                  <a:pt x="7308278" y="1787441"/>
                  <a:pt x="7308278" y="1793275"/>
                </a:cubicBezTo>
                <a:cubicBezTo>
                  <a:pt x="7308278" y="1801297"/>
                  <a:pt x="7302444" y="1807131"/>
                  <a:pt x="7294422" y="1807131"/>
                </a:cubicBezTo>
                <a:cubicBezTo>
                  <a:pt x="7288588" y="1807131"/>
                  <a:pt x="7282025" y="1801297"/>
                  <a:pt x="7282025" y="1793275"/>
                </a:cubicBezTo>
                <a:cubicBezTo>
                  <a:pt x="7282025" y="1787441"/>
                  <a:pt x="7288588" y="1780878"/>
                  <a:pt x="7294422" y="1780878"/>
                </a:cubicBezTo>
                <a:close/>
                <a:moveTo>
                  <a:pt x="7654337" y="1710049"/>
                </a:moveTo>
                <a:cubicBezTo>
                  <a:pt x="7662899" y="1710049"/>
                  <a:pt x="7669126" y="1716612"/>
                  <a:pt x="7669126" y="1722446"/>
                </a:cubicBezTo>
                <a:cubicBezTo>
                  <a:pt x="7669126" y="1730468"/>
                  <a:pt x="7662899" y="1736302"/>
                  <a:pt x="7654337" y="1736302"/>
                </a:cubicBezTo>
                <a:cubicBezTo>
                  <a:pt x="7645776" y="1736302"/>
                  <a:pt x="7639549" y="1730468"/>
                  <a:pt x="7639549" y="1722446"/>
                </a:cubicBezTo>
                <a:cubicBezTo>
                  <a:pt x="7639549" y="1716612"/>
                  <a:pt x="7645776" y="1710049"/>
                  <a:pt x="7654337" y="1710049"/>
                </a:cubicBezTo>
                <a:close/>
                <a:moveTo>
                  <a:pt x="7583507" y="1710049"/>
                </a:moveTo>
                <a:cubicBezTo>
                  <a:pt x="7591291" y="1710049"/>
                  <a:pt x="7598297" y="1716612"/>
                  <a:pt x="7598297" y="1722446"/>
                </a:cubicBezTo>
                <a:cubicBezTo>
                  <a:pt x="7598297" y="1730468"/>
                  <a:pt x="7591291" y="1736302"/>
                  <a:pt x="7583507" y="1736302"/>
                </a:cubicBezTo>
                <a:cubicBezTo>
                  <a:pt x="7574945" y="1736302"/>
                  <a:pt x="7568718" y="1730468"/>
                  <a:pt x="7568718" y="1722446"/>
                </a:cubicBezTo>
                <a:cubicBezTo>
                  <a:pt x="7568718" y="1716612"/>
                  <a:pt x="7574945" y="1710049"/>
                  <a:pt x="7583507" y="1710049"/>
                </a:cubicBezTo>
                <a:close/>
                <a:moveTo>
                  <a:pt x="7511745" y="1710049"/>
                </a:moveTo>
                <a:cubicBezTo>
                  <a:pt x="7519038" y="1710049"/>
                  <a:pt x="7524143" y="1716612"/>
                  <a:pt x="7524143" y="1722446"/>
                </a:cubicBezTo>
                <a:cubicBezTo>
                  <a:pt x="7524143" y="1730468"/>
                  <a:pt x="7519038" y="1736302"/>
                  <a:pt x="7511745" y="1736302"/>
                </a:cubicBezTo>
                <a:cubicBezTo>
                  <a:pt x="7503723" y="1736302"/>
                  <a:pt x="7497889" y="1730468"/>
                  <a:pt x="7497889" y="1722446"/>
                </a:cubicBezTo>
                <a:cubicBezTo>
                  <a:pt x="7497889" y="1716612"/>
                  <a:pt x="7503723" y="1710049"/>
                  <a:pt x="7511745" y="1710049"/>
                </a:cubicBezTo>
                <a:close/>
                <a:moveTo>
                  <a:pt x="7440913" y="1710049"/>
                </a:moveTo>
                <a:cubicBezTo>
                  <a:pt x="7446747" y="1710049"/>
                  <a:pt x="7453310" y="1716612"/>
                  <a:pt x="7453310" y="1722446"/>
                </a:cubicBezTo>
                <a:cubicBezTo>
                  <a:pt x="7453310" y="1730468"/>
                  <a:pt x="7446747" y="1736302"/>
                  <a:pt x="7440913" y="1736302"/>
                </a:cubicBezTo>
                <a:cubicBezTo>
                  <a:pt x="7432891" y="1736302"/>
                  <a:pt x="7427057" y="1730468"/>
                  <a:pt x="7427057" y="1722446"/>
                </a:cubicBezTo>
                <a:cubicBezTo>
                  <a:pt x="7427057" y="1716612"/>
                  <a:pt x="7432891" y="1710049"/>
                  <a:pt x="7440913" y="1710049"/>
                </a:cubicBezTo>
                <a:close/>
                <a:moveTo>
                  <a:pt x="7370084" y="1710049"/>
                </a:moveTo>
                <a:cubicBezTo>
                  <a:pt x="7376647" y="1710049"/>
                  <a:pt x="7382481" y="1716612"/>
                  <a:pt x="7382481" y="1722446"/>
                </a:cubicBezTo>
                <a:cubicBezTo>
                  <a:pt x="7382481" y="1730468"/>
                  <a:pt x="7376647" y="1736302"/>
                  <a:pt x="7370084" y="1736302"/>
                </a:cubicBezTo>
                <a:cubicBezTo>
                  <a:pt x="7362791" y="1736302"/>
                  <a:pt x="7356228" y="1730468"/>
                  <a:pt x="7356228" y="1722446"/>
                </a:cubicBezTo>
                <a:cubicBezTo>
                  <a:pt x="7356228" y="1716612"/>
                  <a:pt x="7362791" y="1710049"/>
                  <a:pt x="7370084" y="1710049"/>
                </a:cubicBezTo>
                <a:close/>
                <a:moveTo>
                  <a:pt x="7294422" y="1710049"/>
                </a:moveTo>
                <a:cubicBezTo>
                  <a:pt x="7302444" y="1710049"/>
                  <a:pt x="7308278" y="1716612"/>
                  <a:pt x="7308278" y="1722446"/>
                </a:cubicBezTo>
                <a:cubicBezTo>
                  <a:pt x="7308278" y="1730468"/>
                  <a:pt x="7302444" y="1736302"/>
                  <a:pt x="7294422" y="1736302"/>
                </a:cubicBezTo>
                <a:cubicBezTo>
                  <a:pt x="7288588" y="1736302"/>
                  <a:pt x="7282025" y="1730468"/>
                  <a:pt x="7282025" y="1722446"/>
                </a:cubicBezTo>
                <a:cubicBezTo>
                  <a:pt x="7282025" y="1716612"/>
                  <a:pt x="7288588" y="1710049"/>
                  <a:pt x="7294422" y="1710049"/>
                </a:cubicBezTo>
                <a:close/>
                <a:moveTo>
                  <a:pt x="7223591" y="1710049"/>
                </a:moveTo>
                <a:cubicBezTo>
                  <a:pt x="7231613" y="1710049"/>
                  <a:pt x="7237447" y="1716612"/>
                  <a:pt x="7237447" y="1722446"/>
                </a:cubicBezTo>
                <a:cubicBezTo>
                  <a:pt x="7237447" y="1730468"/>
                  <a:pt x="7231613" y="1736302"/>
                  <a:pt x="7223591" y="1736302"/>
                </a:cubicBezTo>
                <a:cubicBezTo>
                  <a:pt x="7217757" y="1736302"/>
                  <a:pt x="7211194" y="1730468"/>
                  <a:pt x="7211194" y="1722446"/>
                </a:cubicBezTo>
                <a:cubicBezTo>
                  <a:pt x="7211194" y="1716612"/>
                  <a:pt x="7217757" y="1710049"/>
                  <a:pt x="7223591" y="1710049"/>
                </a:cubicBezTo>
                <a:close/>
                <a:moveTo>
                  <a:pt x="7583507" y="1639217"/>
                </a:moveTo>
                <a:cubicBezTo>
                  <a:pt x="7591291" y="1639217"/>
                  <a:pt x="7598297" y="1643592"/>
                  <a:pt x="7598297" y="1651614"/>
                </a:cubicBezTo>
                <a:cubicBezTo>
                  <a:pt x="7598297" y="1659636"/>
                  <a:pt x="7591291" y="1665470"/>
                  <a:pt x="7583507" y="1665470"/>
                </a:cubicBezTo>
                <a:cubicBezTo>
                  <a:pt x="7574945" y="1665470"/>
                  <a:pt x="7568718" y="1659636"/>
                  <a:pt x="7568718" y="1651614"/>
                </a:cubicBezTo>
                <a:cubicBezTo>
                  <a:pt x="7568718" y="1643592"/>
                  <a:pt x="7574945" y="1639217"/>
                  <a:pt x="7583507" y="1639217"/>
                </a:cubicBezTo>
                <a:close/>
                <a:moveTo>
                  <a:pt x="7511745" y="1639217"/>
                </a:moveTo>
                <a:cubicBezTo>
                  <a:pt x="7519038" y="1639217"/>
                  <a:pt x="7524143" y="1643592"/>
                  <a:pt x="7524143" y="1651614"/>
                </a:cubicBezTo>
                <a:cubicBezTo>
                  <a:pt x="7524143" y="1659636"/>
                  <a:pt x="7519038" y="1665470"/>
                  <a:pt x="7511745" y="1665470"/>
                </a:cubicBezTo>
                <a:cubicBezTo>
                  <a:pt x="7503723" y="1665470"/>
                  <a:pt x="7497889" y="1659636"/>
                  <a:pt x="7497889" y="1651614"/>
                </a:cubicBezTo>
                <a:cubicBezTo>
                  <a:pt x="7497889" y="1643592"/>
                  <a:pt x="7503723" y="1639217"/>
                  <a:pt x="7511745" y="1639217"/>
                </a:cubicBezTo>
                <a:close/>
                <a:moveTo>
                  <a:pt x="7440913" y="1639217"/>
                </a:moveTo>
                <a:cubicBezTo>
                  <a:pt x="7446747" y="1639217"/>
                  <a:pt x="7453310" y="1643592"/>
                  <a:pt x="7453310" y="1651614"/>
                </a:cubicBezTo>
                <a:cubicBezTo>
                  <a:pt x="7453310" y="1659636"/>
                  <a:pt x="7446747" y="1665470"/>
                  <a:pt x="7440913" y="1665470"/>
                </a:cubicBezTo>
                <a:cubicBezTo>
                  <a:pt x="7432891" y="1665470"/>
                  <a:pt x="7427057" y="1659636"/>
                  <a:pt x="7427057" y="1651614"/>
                </a:cubicBezTo>
                <a:cubicBezTo>
                  <a:pt x="7427057" y="1643592"/>
                  <a:pt x="7432891" y="1639217"/>
                  <a:pt x="7440913" y="1639217"/>
                </a:cubicBezTo>
                <a:close/>
                <a:moveTo>
                  <a:pt x="7370084" y="1639217"/>
                </a:moveTo>
                <a:cubicBezTo>
                  <a:pt x="7376647" y="1639217"/>
                  <a:pt x="7382481" y="1643592"/>
                  <a:pt x="7382481" y="1651614"/>
                </a:cubicBezTo>
                <a:cubicBezTo>
                  <a:pt x="7382481" y="1659636"/>
                  <a:pt x="7376647" y="1665470"/>
                  <a:pt x="7370084" y="1665470"/>
                </a:cubicBezTo>
                <a:cubicBezTo>
                  <a:pt x="7362791" y="1665470"/>
                  <a:pt x="7356228" y="1659636"/>
                  <a:pt x="7356228" y="1651614"/>
                </a:cubicBezTo>
                <a:cubicBezTo>
                  <a:pt x="7356228" y="1643592"/>
                  <a:pt x="7362791" y="1639217"/>
                  <a:pt x="7370084" y="1639217"/>
                </a:cubicBezTo>
                <a:close/>
                <a:moveTo>
                  <a:pt x="7294422" y="1639217"/>
                </a:moveTo>
                <a:cubicBezTo>
                  <a:pt x="7302444" y="1639217"/>
                  <a:pt x="7308278" y="1643592"/>
                  <a:pt x="7308278" y="1651614"/>
                </a:cubicBezTo>
                <a:cubicBezTo>
                  <a:pt x="7308278" y="1659636"/>
                  <a:pt x="7302444" y="1665470"/>
                  <a:pt x="7294422" y="1665470"/>
                </a:cubicBezTo>
                <a:cubicBezTo>
                  <a:pt x="7288588" y="1665470"/>
                  <a:pt x="7282025" y="1659636"/>
                  <a:pt x="7282025" y="1651614"/>
                </a:cubicBezTo>
                <a:cubicBezTo>
                  <a:pt x="7282025" y="1643592"/>
                  <a:pt x="7288588" y="1639217"/>
                  <a:pt x="7294422" y="1639217"/>
                </a:cubicBezTo>
                <a:close/>
                <a:moveTo>
                  <a:pt x="7223591" y="1639217"/>
                </a:moveTo>
                <a:cubicBezTo>
                  <a:pt x="7231613" y="1639217"/>
                  <a:pt x="7237447" y="1643592"/>
                  <a:pt x="7237447" y="1651614"/>
                </a:cubicBezTo>
                <a:cubicBezTo>
                  <a:pt x="7237447" y="1659636"/>
                  <a:pt x="7231613" y="1665470"/>
                  <a:pt x="7223591" y="1665470"/>
                </a:cubicBezTo>
                <a:cubicBezTo>
                  <a:pt x="7217757" y="1665470"/>
                  <a:pt x="7211194" y="1659636"/>
                  <a:pt x="7211194" y="1651614"/>
                </a:cubicBezTo>
                <a:cubicBezTo>
                  <a:pt x="7211194" y="1643592"/>
                  <a:pt x="7217757" y="1639217"/>
                  <a:pt x="7223591" y="1639217"/>
                </a:cubicBezTo>
                <a:close/>
                <a:moveTo>
                  <a:pt x="7152761" y="1639217"/>
                </a:moveTo>
                <a:cubicBezTo>
                  <a:pt x="7160783" y="1639217"/>
                  <a:pt x="7166617" y="1643592"/>
                  <a:pt x="7166617" y="1651614"/>
                </a:cubicBezTo>
                <a:cubicBezTo>
                  <a:pt x="7166617" y="1659636"/>
                  <a:pt x="7160783" y="1665470"/>
                  <a:pt x="7152761" y="1665470"/>
                </a:cubicBezTo>
                <a:cubicBezTo>
                  <a:pt x="7144739" y="1665470"/>
                  <a:pt x="7140364" y="1659636"/>
                  <a:pt x="7140364" y="1651614"/>
                </a:cubicBezTo>
                <a:cubicBezTo>
                  <a:pt x="7140364" y="1643592"/>
                  <a:pt x="7144739" y="1639217"/>
                  <a:pt x="7152761" y="1639217"/>
                </a:cubicBezTo>
                <a:close/>
                <a:moveTo>
                  <a:pt x="7511745" y="1568388"/>
                </a:moveTo>
                <a:cubicBezTo>
                  <a:pt x="7519038" y="1568388"/>
                  <a:pt x="7524143" y="1574614"/>
                  <a:pt x="7524143" y="1583176"/>
                </a:cubicBezTo>
                <a:cubicBezTo>
                  <a:pt x="7524143" y="1591738"/>
                  <a:pt x="7519038" y="1597964"/>
                  <a:pt x="7511745" y="1597964"/>
                </a:cubicBezTo>
                <a:cubicBezTo>
                  <a:pt x="7503723" y="1597964"/>
                  <a:pt x="7497889" y="1591738"/>
                  <a:pt x="7497889" y="1583176"/>
                </a:cubicBezTo>
                <a:cubicBezTo>
                  <a:pt x="7497889" y="1574614"/>
                  <a:pt x="7503723" y="1568388"/>
                  <a:pt x="7511745" y="1568388"/>
                </a:cubicBezTo>
                <a:close/>
                <a:moveTo>
                  <a:pt x="7440913" y="1568388"/>
                </a:moveTo>
                <a:cubicBezTo>
                  <a:pt x="7446747" y="1568388"/>
                  <a:pt x="7453310" y="1574614"/>
                  <a:pt x="7453310" y="1583176"/>
                </a:cubicBezTo>
                <a:cubicBezTo>
                  <a:pt x="7453310" y="1591738"/>
                  <a:pt x="7446747" y="1597964"/>
                  <a:pt x="7440913" y="1597964"/>
                </a:cubicBezTo>
                <a:cubicBezTo>
                  <a:pt x="7432891" y="1597964"/>
                  <a:pt x="7427057" y="1591738"/>
                  <a:pt x="7427057" y="1583176"/>
                </a:cubicBezTo>
                <a:cubicBezTo>
                  <a:pt x="7427057" y="1574614"/>
                  <a:pt x="7432891" y="1568388"/>
                  <a:pt x="7440913" y="1568388"/>
                </a:cubicBezTo>
                <a:close/>
                <a:moveTo>
                  <a:pt x="7370084" y="1568388"/>
                </a:moveTo>
                <a:cubicBezTo>
                  <a:pt x="7376647" y="1568388"/>
                  <a:pt x="7382481" y="1574614"/>
                  <a:pt x="7382481" y="1583176"/>
                </a:cubicBezTo>
                <a:cubicBezTo>
                  <a:pt x="7382481" y="1591738"/>
                  <a:pt x="7376647" y="1597964"/>
                  <a:pt x="7370084" y="1597964"/>
                </a:cubicBezTo>
                <a:cubicBezTo>
                  <a:pt x="7362791" y="1597964"/>
                  <a:pt x="7356228" y="1591738"/>
                  <a:pt x="7356228" y="1583176"/>
                </a:cubicBezTo>
                <a:cubicBezTo>
                  <a:pt x="7356228" y="1574614"/>
                  <a:pt x="7362791" y="1568388"/>
                  <a:pt x="7370084" y="1568388"/>
                </a:cubicBezTo>
                <a:close/>
                <a:moveTo>
                  <a:pt x="7294422" y="1568388"/>
                </a:moveTo>
                <a:cubicBezTo>
                  <a:pt x="7302444" y="1568388"/>
                  <a:pt x="7308278" y="1574614"/>
                  <a:pt x="7308278" y="1583176"/>
                </a:cubicBezTo>
                <a:cubicBezTo>
                  <a:pt x="7308278" y="1591738"/>
                  <a:pt x="7302444" y="1597964"/>
                  <a:pt x="7294422" y="1597964"/>
                </a:cubicBezTo>
                <a:cubicBezTo>
                  <a:pt x="7288588" y="1597964"/>
                  <a:pt x="7282025" y="1591738"/>
                  <a:pt x="7282025" y="1583176"/>
                </a:cubicBezTo>
                <a:cubicBezTo>
                  <a:pt x="7282025" y="1574614"/>
                  <a:pt x="7288588" y="1568388"/>
                  <a:pt x="7294422" y="1568388"/>
                </a:cubicBezTo>
                <a:close/>
                <a:moveTo>
                  <a:pt x="7223591" y="1568388"/>
                </a:moveTo>
                <a:cubicBezTo>
                  <a:pt x="7231613" y="1568388"/>
                  <a:pt x="7237447" y="1574614"/>
                  <a:pt x="7237447" y="1583176"/>
                </a:cubicBezTo>
                <a:cubicBezTo>
                  <a:pt x="7237447" y="1591738"/>
                  <a:pt x="7231613" y="1597964"/>
                  <a:pt x="7223591" y="1597964"/>
                </a:cubicBezTo>
                <a:cubicBezTo>
                  <a:pt x="7217757" y="1597964"/>
                  <a:pt x="7211194" y="1591738"/>
                  <a:pt x="7211194" y="1583176"/>
                </a:cubicBezTo>
                <a:cubicBezTo>
                  <a:pt x="7211194" y="1574614"/>
                  <a:pt x="7217757" y="1568388"/>
                  <a:pt x="7223591" y="1568388"/>
                </a:cubicBezTo>
                <a:close/>
                <a:moveTo>
                  <a:pt x="7152761" y="1568388"/>
                </a:moveTo>
                <a:cubicBezTo>
                  <a:pt x="7160783" y="1568388"/>
                  <a:pt x="7166617" y="1572763"/>
                  <a:pt x="7166617" y="1580785"/>
                </a:cubicBezTo>
                <a:cubicBezTo>
                  <a:pt x="7166617" y="1588807"/>
                  <a:pt x="7160783" y="1594641"/>
                  <a:pt x="7152761" y="1594641"/>
                </a:cubicBezTo>
                <a:cubicBezTo>
                  <a:pt x="7144739" y="1594641"/>
                  <a:pt x="7140364" y="1588807"/>
                  <a:pt x="7140364" y="1580785"/>
                </a:cubicBezTo>
                <a:cubicBezTo>
                  <a:pt x="7140364" y="1572763"/>
                  <a:pt x="7144739" y="1568388"/>
                  <a:pt x="7152761" y="1568388"/>
                </a:cubicBezTo>
                <a:close/>
                <a:moveTo>
                  <a:pt x="7084322" y="1568388"/>
                </a:moveTo>
                <a:cubicBezTo>
                  <a:pt x="7092106" y="1568388"/>
                  <a:pt x="7099111" y="1572763"/>
                  <a:pt x="7099111" y="1580785"/>
                </a:cubicBezTo>
                <a:cubicBezTo>
                  <a:pt x="7099111" y="1588807"/>
                  <a:pt x="7092106" y="1594641"/>
                  <a:pt x="7084322" y="1594641"/>
                </a:cubicBezTo>
                <a:cubicBezTo>
                  <a:pt x="7075760" y="1594641"/>
                  <a:pt x="7069533" y="1588807"/>
                  <a:pt x="7069533" y="1580785"/>
                </a:cubicBezTo>
                <a:cubicBezTo>
                  <a:pt x="7069533" y="1572763"/>
                  <a:pt x="7075760" y="1568388"/>
                  <a:pt x="7084322" y="1568388"/>
                </a:cubicBezTo>
                <a:close/>
                <a:moveTo>
                  <a:pt x="7440913" y="1494185"/>
                </a:moveTo>
                <a:cubicBezTo>
                  <a:pt x="7446747" y="1494185"/>
                  <a:pt x="7453310" y="1500411"/>
                  <a:pt x="7453310" y="1508973"/>
                </a:cubicBezTo>
                <a:cubicBezTo>
                  <a:pt x="7453310" y="1516756"/>
                  <a:pt x="7446747" y="1523761"/>
                  <a:pt x="7440913" y="1523761"/>
                </a:cubicBezTo>
                <a:cubicBezTo>
                  <a:pt x="7432891" y="1523761"/>
                  <a:pt x="7427057" y="1516756"/>
                  <a:pt x="7427057" y="1508973"/>
                </a:cubicBezTo>
                <a:cubicBezTo>
                  <a:pt x="7427057" y="1500411"/>
                  <a:pt x="7432891" y="1494185"/>
                  <a:pt x="7440913" y="1494185"/>
                </a:cubicBezTo>
                <a:close/>
                <a:moveTo>
                  <a:pt x="7370084" y="1494185"/>
                </a:moveTo>
                <a:cubicBezTo>
                  <a:pt x="7376647" y="1494185"/>
                  <a:pt x="7382481" y="1500411"/>
                  <a:pt x="7382481" y="1508973"/>
                </a:cubicBezTo>
                <a:cubicBezTo>
                  <a:pt x="7382481" y="1516756"/>
                  <a:pt x="7376647" y="1523761"/>
                  <a:pt x="7370084" y="1523761"/>
                </a:cubicBezTo>
                <a:cubicBezTo>
                  <a:pt x="7362791" y="1523761"/>
                  <a:pt x="7356228" y="1516756"/>
                  <a:pt x="7356228" y="1508973"/>
                </a:cubicBezTo>
                <a:cubicBezTo>
                  <a:pt x="7356228" y="1500411"/>
                  <a:pt x="7362791" y="1494185"/>
                  <a:pt x="7370084" y="1494185"/>
                </a:cubicBezTo>
                <a:close/>
                <a:moveTo>
                  <a:pt x="7294422" y="1494185"/>
                </a:moveTo>
                <a:cubicBezTo>
                  <a:pt x="7302444" y="1494185"/>
                  <a:pt x="7308278" y="1500411"/>
                  <a:pt x="7308278" y="1508973"/>
                </a:cubicBezTo>
                <a:cubicBezTo>
                  <a:pt x="7308278" y="1516756"/>
                  <a:pt x="7302444" y="1523761"/>
                  <a:pt x="7294422" y="1523761"/>
                </a:cubicBezTo>
                <a:cubicBezTo>
                  <a:pt x="7288588" y="1523761"/>
                  <a:pt x="7282025" y="1516756"/>
                  <a:pt x="7282025" y="1508973"/>
                </a:cubicBezTo>
                <a:cubicBezTo>
                  <a:pt x="7282025" y="1500411"/>
                  <a:pt x="7288588" y="1494185"/>
                  <a:pt x="7294422" y="1494185"/>
                </a:cubicBezTo>
                <a:close/>
                <a:moveTo>
                  <a:pt x="7223591" y="1494185"/>
                </a:moveTo>
                <a:cubicBezTo>
                  <a:pt x="7231613" y="1494185"/>
                  <a:pt x="7237447" y="1500411"/>
                  <a:pt x="7237447" y="1508973"/>
                </a:cubicBezTo>
                <a:cubicBezTo>
                  <a:pt x="7237447" y="1516756"/>
                  <a:pt x="7231613" y="1523761"/>
                  <a:pt x="7223591" y="1523761"/>
                </a:cubicBezTo>
                <a:cubicBezTo>
                  <a:pt x="7217757" y="1523761"/>
                  <a:pt x="7211194" y="1516756"/>
                  <a:pt x="7211194" y="1508973"/>
                </a:cubicBezTo>
                <a:cubicBezTo>
                  <a:pt x="7211194" y="1500411"/>
                  <a:pt x="7217757" y="1494185"/>
                  <a:pt x="7223591" y="1494185"/>
                </a:cubicBezTo>
                <a:close/>
                <a:moveTo>
                  <a:pt x="7152761" y="1494185"/>
                </a:moveTo>
                <a:cubicBezTo>
                  <a:pt x="7160783" y="1494185"/>
                  <a:pt x="7166617" y="1500411"/>
                  <a:pt x="7166617" y="1508973"/>
                </a:cubicBezTo>
                <a:cubicBezTo>
                  <a:pt x="7166617" y="1516756"/>
                  <a:pt x="7160783" y="1523761"/>
                  <a:pt x="7152761" y="1523761"/>
                </a:cubicBezTo>
                <a:cubicBezTo>
                  <a:pt x="7144739" y="1523761"/>
                  <a:pt x="7140364" y="1516756"/>
                  <a:pt x="7140364" y="1508973"/>
                </a:cubicBezTo>
                <a:cubicBezTo>
                  <a:pt x="7140364" y="1500411"/>
                  <a:pt x="7144739" y="1494185"/>
                  <a:pt x="7152761" y="1494185"/>
                </a:cubicBezTo>
                <a:close/>
                <a:moveTo>
                  <a:pt x="7084322" y="1494185"/>
                </a:moveTo>
                <a:cubicBezTo>
                  <a:pt x="7092106" y="1494185"/>
                  <a:pt x="7099111" y="1500411"/>
                  <a:pt x="7099111" y="1508973"/>
                </a:cubicBezTo>
                <a:cubicBezTo>
                  <a:pt x="7099111" y="1516756"/>
                  <a:pt x="7092106" y="1523761"/>
                  <a:pt x="7084322" y="1523761"/>
                </a:cubicBezTo>
                <a:cubicBezTo>
                  <a:pt x="7075760" y="1523761"/>
                  <a:pt x="7069533" y="1516756"/>
                  <a:pt x="7069533" y="1508973"/>
                </a:cubicBezTo>
                <a:cubicBezTo>
                  <a:pt x="7069533" y="1500411"/>
                  <a:pt x="7075760" y="1494185"/>
                  <a:pt x="7084322" y="1494185"/>
                </a:cubicBezTo>
                <a:close/>
                <a:moveTo>
                  <a:pt x="7013492" y="1494185"/>
                </a:moveTo>
                <a:cubicBezTo>
                  <a:pt x="7021275" y="1494185"/>
                  <a:pt x="7028280" y="1500411"/>
                  <a:pt x="7028280" y="1508973"/>
                </a:cubicBezTo>
                <a:cubicBezTo>
                  <a:pt x="7028280" y="1516756"/>
                  <a:pt x="7021275" y="1523761"/>
                  <a:pt x="7013492" y="1523761"/>
                </a:cubicBezTo>
                <a:cubicBezTo>
                  <a:pt x="7004930" y="1523761"/>
                  <a:pt x="6998704" y="1516756"/>
                  <a:pt x="6998704" y="1508973"/>
                </a:cubicBezTo>
                <a:cubicBezTo>
                  <a:pt x="6998704" y="1500411"/>
                  <a:pt x="7004930" y="1494185"/>
                  <a:pt x="7013492" y="1494185"/>
                </a:cubicBezTo>
                <a:close/>
                <a:moveTo>
                  <a:pt x="6939085" y="1494185"/>
                </a:moveTo>
                <a:cubicBezTo>
                  <a:pt x="6946378" y="1494185"/>
                  <a:pt x="6950753" y="1500411"/>
                  <a:pt x="6950753" y="1508973"/>
                </a:cubicBezTo>
                <a:cubicBezTo>
                  <a:pt x="6950753" y="1516756"/>
                  <a:pt x="6946378" y="1523761"/>
                  <a:pt x="6939085" y="1523761"/>
                </a:cubicBezTo>
                <a:cubicBezTo>
                  <a:pt x="6931063" y="1523761"/>
                  <a:pt x="6924500" y="1516756"/>
                  <a:pt x="6924500" y="1508973"/>
                </a:cubicBezTo>
                <a:cubicBezTo>
                  <a:pt x="6924500" y="1500411"/>
                  <a:pt x="6931063" y="1494185"/>
                  <a:pt x="6939085" y="1494185"/>
                </a:cubicBezTo>
                <a:close/>
                <a:moveTo>
                  <a:pt x="83229" y="1426727"/>
                </a:moveTo>
                <a:cubicBezTo>
                  <a:pt x="90521" y="1426727"/>
                  <a:pt x="97085" y="1431102"/>
                  <a:pt x="97085" y="1439124"/>
                </a:cubicBezTo>
                <a:cubicBezTo>
                  <a:pt x="97085" y="1446417"/>
                  <a:pt x="90521" y="1452980"/>
                  <a:pt x="83229" y="1452980"/>
                </a:cubicBezTo>
                <a:cubicBezTo>
                  <a:pt x="76665" y="1452980"/>
                  <a:pt x="70831" y="1446417"/>
                  <a:pt x="70831" y="1439124"/>
                </a:cubicBezTo>
                <a:cubicBezTo>
                  <a:pt x="70831" y="1432561"/>
                  <a:pt x="76665" y="1426727"/>
                  <a:pt x="83229" y="1426727"/>
                </a:cubicBezTo>
                <a:close/>
                <a:moveTo>
                  <a:pt x="11993" y="1426727"/>
                </a:moveTo>
                <a:cubicBezTo>
                  <a:pt x="20237" y="1426727"/>
                  <a:pt x="26234" y="1432561"/>
                  <a:pt x="26234" y="1439124"/>
                </a:cubicBezTo>
                <a:cubicBezTo>
                  <a:pt x="26234" y="1446417"/>
                  <a:pt x="20237" y="1452980"/>
                  <a:pt x="11993" y="1452980"/>
                </a:cubicBezTo>
                <a:cubicBezTo>
                  <a:pt x="5996" y="1452980"/>
                  <a:pt x="0" y="1446417"/>
                  <a:pt x="0" y="1439124"/>
                </a:cubicBezTo>
                <a:cubicBezTo>
                  <a:pt x="0" y="1432561"/>
                  <a:pt x="5996" y="1426727"/>
                  <a:pt x="11993" y="1426727"/>
                </a:cubicBezTo>
                <a:close/>
                <a:moveTo>
                  <a:pt x="7370084" y="1423353"/>
                </a:moveTo>
                <a:cubicBezTo>
                  <a:pt x="7376647" y="1423353"/>
                  <a:pt x="7382481" y="1429580"/>
                  <a:pt x="7382481" y="1438142"/>
                </a:cubicBezTo>
                <a:cubicBezTo>
                  <a:pt x="7382481" y="1445926"/>
                  <a:pt x="7376647" y="1452931"/>
                  <a:pt x="7370084" y="1452931"/>
                </a:cubicBezTo>
                <a:cubicBezTo>
                  <a:pt x="7362791" y="1452931"/>
                  <a:pt x="7356228" y="1445926"/>
                  <a:pt x="7356228" y="1438142"/>
                </a:cubicBezTo>
                <a:cubicBezTo>
                  <a:pt x="7356228" y="1429580"/>
                  <a:pt x="7362791" y="1423353"/>
                  <a:pt x="7370084" y="1423353"/>
                </a:cubicBezTo>
                <a:close/>
                <a:moveTo>
                  <a:pt x="7294422" y="1423353"/>
                </a:moveTo>
                <a:cubicBezTo>
                  <a:pt x="7302444" y="1423353"/>
                  <a:pt x="7308278" y="1429580"/>
                  <a:pt x="7308278" y="1438142"/>
                </a:cubicBezTo>
                <a:cubicBezTo>
                  <a:pt x="7308278" y="1445926"/>
                  <a:pt x="7302444" y="1452931"/>
                  <a:pt x="7294422" y="1452931"/>
                </a:cubicBezTo>
                <a:cubicBezTo>
                  <a:pt x="7288588" y="1452931"/>
                  <a:pt x="7282025" y="1445926"/>
                  <a:pt x="7282025" y="1438142"/>
                </a:cubicBezTo>
                <a:cubicBezTo>
                  <a:pt x="7282025" y="1429580"/>
                  <a:pt x="7288588" y="1423353"/>
                  <a:pt x="7294422" y="1423353"/>
                </a:cubicBezTo>
                <a:close/>
                <a:moveTo>
                  <a:pt x="7223591" y="1423353"/>
                </a:moveTo>
                <a:cubicBezTo>
                  <a:pt x="7231613" y="1423353"/>
                  <a:pt x="7237447" y="1429580"/>
                  <a:pt x="7237447" y="1438142"/>
                </a:cubicBezTo>
                <a:cubicBezTo>
                  <a:pt x="7237447" y="1445926"/>
                  <a:pt x="7231613" y="1452931"/>
                  <a:pt x="7223591" y="1452931"/>
                </a:cubicBezTo>
                <a:cubicBezTo>
                  <a:pt x="7217757" y="1452931"/>
                  <a:pt x="7211194" y="1445926"/>
                  <a:pt x="7211194" y="1438142"/>
                </a:cubicBezTo>
                <a:cubicBezTo>
                  <a:pt x="7211194" y="1429580"/>
                  <a:pt x="7215569" y="1423353"/>
                  <a:pt x="7223591" y="1423353"/>
                </a:cubicBezTo>
                <a:close/>
                <a:moveTo>
                  <a:pt x="7155152" y="1423353"/>
                </a:moveTo>
                <a:cubicBezTo>
                  <a:pt x="7163714" y="1423353"/>
                  <a:pt x="7169940" y="1429580"/>
                  <a:pt x="7169940" y="1438142"/>
                </a:cubicBezTo>
                <a:cubicBezTo>
                  <a:pt x="7169940" y="1445926"/>
                  <a:pt x="7163714" y="1452931"/>
                  <a:pt x="7155152" y="1452931"/>
                </a:cubicBezTo>
                <a:cubicBezTo>
                  <a:pt x="7146590" y="1452931"/>
                  <a:pt x="7141920" y="1445926"/>
                  <a:pt x="7141920" y="1438142"/>
                </a:cubicBezTo>
                <a:cubicBezTo>
                  <a:pt x="7140364" y="1429580"/>
                  <a:pt x="7146590" y="1423353"/>
                  <a:pt x="7155152" y="1423353"/>
                </a:cubicBezTo>
                <a:close/>
                <a:moveTo>
                  <a:pt x="7084322" y="1423353"/>
                </a:moveTo>
                <a:cubicBezTo>
                  <a:pt x="7092106" y="1423353"/>
                  <a:pt x="7099111" y="1429580"/>
                  <a:pt x="7099111" y="1438142"/>
                </a:cubicBezTo>
                <a:cubicBezTo>
                  <a:pt x="7099111" y="1445926"/>
                  <a:pt x="7092106" y="1452931"/>
                  <a:pt x="7084322" y="1452931"/>
                </a:cubicBezTo>
                <a:cubicBezTo>
                  <a:pt x="7075760" y="1452931"/>
                  <a:pt x="7069533" y="1445926"/>
                  <a:pt x="7069533" y="1438142"/>
                </a:cubicBezTo>
                <a:cubicBezTo>
                  <a:pt x="7069533" y="1429580"/>
                  <a:pt x="7075760" y="1423353"/>
                  <a:pt x="7084322" y="1423353"/>
                </a:cubicBezTo>
                <a:close/>
                <a:moveTo>
                  <a:pt x="7013492" y="1423353"/>
                </a:moveTo>
                <a:cubicBezTo>
                  <a:pt x="7021275" y="1423353"/>
                  <a:pt x="7028280" y="1429580"/>
                  <a:pt x="7028280" y="1438142"/>
                </a:cubicBezTo>
                <a:cubicBezTo>
                  <a:pt x="7028280" y="1445926"/>
                  <a:pt x="7021275" y="1452931"/>
                  <a:pt x="7013492" y="1452931"/>
                </a:cubicBezTo>
                <a:cubicBezTo>
                  <a:pt x="7004930" y="1452931"/>
                  <a:pt x="6998704" y="1445926"/>
                  <a:pt x="6998704" y="1438142"/>
                </a:cubicBezTo>
                <a:cubicBezTo>
                  <a:pt x="6998704" y="1429580"/>
                  <a:pt x="7004930" y="1423353"/>
                  <a:pt x="7013492" y="1423353"/>
                </a:cubicBezTo>
                <a:close/>
                <a:moveTo>
                  <a:pt x="6939085" y="1423353"/>
                </a:moveTo>
                <a:cubicBezTo>
                  <a:pt x="6946378" y="1423353"/>
                  <a:pt x="6950753" y="1429580"/>
                  <a:pt x="6950753" y="1438142"/>
                </a:cubicBezTo>
                <a:cubicBezTo>
                  <a:pt x="6950753" y="1445926"/>
                  <a:pt x="6946378" y="1452931"/>
                  <a:pt x="6939085" y="1452931"/>
                </a:cubicBezTo>
                <a:cubicBezTo>
                  <a:pt x="6931063" y="1452931"/>
                  <a:pt x="6924500" y="1445926"/>
                  <a:pt x="6924500" y="1438142"/>
                </a:cubicBezTo>
                <a:cubicBezTo>
                  <a:pt x="6924500" y="1429580"/>
                  <a:pt x="6931063" y="1423353"/>
                  <a:pt x="6939085" y="1423353"/>
                </a:cubicBezTo>
                <a:close/>
                <a:moveTo>
                  <a:pt x="6867525" y="1423353"/>
                </a:moveTo>
                <a:cubicBezTo>
                  <a:pt x="6874088" y="1423353"/>
                  <a:pt x="6879922" y="1429580"/>
                  <a:pt x="6879922" y="1438142"/>
                </a:cubicBezTo>
                <a:cubicBezTo>
                  <a:pt x="6879922" y="1445926"/>
                  <a:pt x="6874088" y="1452931"/>
                  <a:pt x="6867525" y="1452931"/>
                </a:cubicBezTo>
                <a:cubicBezTo>
                  <a:pt x="6860232" y="1452931"/>
                  <a:pt x="6853669" y="1445926"/>
                  <a:pt x="6853669" y="1438142"/>
                </a:cubicBezTo>
                <a:cubicBezTo>
                  <a:pt x="6853669" y="1429580"/>
                  <a:pt x="6860232" y="1423353"/>
                  <a:pt x="6867525" y="1423353"/>
                </a:cubicBezTo>
                <a:close/>
                <a:moveTo>
                  <a:pt x="6796696" y="1423353"/>
                </a:moveTo>
                <a:cubicBezTo>
                  <a:pt x="6803259" y="1423353"/>
                  <a:pt x="6809093" y="1429580"/>
                  <a:pt x="6809093" y="1438142"/>
                </a:cubicBezTo>
                <a:cubicBezTo>
                  <a:pt x="6809093" y="1445926"/>
                  <a:pt x="6803259" y="1452931"/>
                  <a:pt x="6796696" y="1452931"/>
                </a:cubicBezTo>
                <a:cubicBezTo>
                  <a:pt x="6789403" y="1452931"/>
                  <a:pt x="6782840" y="1445926"/>
                  <a:pt x="6782840" y="1438142"/>
                </a:cubicBezTo>
                <a:cubicBezTo>
                  <a:pt x="6782840" y="1429580"/>
                  <a:pt x="6789403" y="1423353"/>
                  <a:pt x="6796696" y="1423353"/>
                </a:cubicBezTo>
                <a:close/>
                <a:moveTo>
                  <a:pt x="155518" y="1355896"/>
                </a:moveTo>
                <a:cubicBezTo>
                  <a:pt x="161352" y="1355896"/>
                  <a:pt x="167916" y="1360271"/>
                  <a:pt x="167916" y="1368293"/>
                </a:cubicBezTo>
                <a:cubicBezTo>
                  <a:pt x="167916" y="1375586"/>
                  <a:pt x="161352" y="1382149"/>
                  <a:pt x="155518" y="1382149"/>
                </a:cubicBezTo>
                <a:cubicBezTo>
                  <a:pt x="147496" y="1382149"/>
                  <a:pt x="141662" y="1375586"/>
                  <a:pt x="141662" y="1368293"/>
                </a:cubicBezTo>
                <a:cubicBezTo>
                  <a:pt x="141662" y="1360271"/>
                  <a:pt x="147496" y="1355896"/>
                  <a:pt x="155518" y="1355896"/>
                </a:cubicBezTo>
                <a:close/>
                <a:moveTo>
                  <a:pt x="83230" y="1355896"/>
                </a:moveTo>
                <a:cubicBezTo>
                  <a:pt x="90523" y="1355896"/>
                  <a:pt x="97086" y="1360271"/>
                  <a:pt x="97086" y="1368293"/>
                </a:cubicBezTo>
                <a:cubicBezTo>
                  <a:pt x="97086" y="1375586"/>
                  <a:pt x="90523" y="1382149"/>
                  <a:pt x="83230" y="1382149"/>
                </a:cubicBezTo>
                <a:cubicBezTo>
                  <a:pt x="76667" y="1382149"/>
                  <a:pt x="70832" y="1375586"/>
                  <a:pt x="70832" y="1368293"/>
                </a:cubicBezTo>
                <a:cubicBezTo>
                  <a:pt x="70832" y="1360271"/>
                  <a:pt x="76667" y="1355896"/>
                  <a:pt x="83230" y="1355896"/>
                </a:cubicBezTo>
                <a:close/>
                <a:moveTo>
                  <a:pt x="11994" y="1355896"/>
                </a:moveTo>
                <a:cubicBezTo>
                  <a:pt x="20239" y="1355896"/>
                  <a:pt x="26235" y="1360271"/>
                  <a:pt x="26235" y="1368293"/>
                </a:cubicBezTo>
                <a:cubicBezTo>
                  <a:pt x="26235" y="1375586"/>
                  <a:pt x="20239" y="1382149"/>
                  <a:pt x="11994" y="1382149"/>
                </a:cubicBezTo>
                <a:cubicBezTo>
                  <a:pt x="5998" y="1382149"/>
                  <a:pt x="2" y="1375586"/>
                  <a:pt x="2" y="1368293"/>
                </a:cubicBezTo>
                <a:cubicBezTo>
                  <a:pt x="2" y="1360271"/>
                  <a:pt x="5998" y="1355896"/>
                  <a:pt x="11994" y="1355896"/>
                </a:cubicBezTo>
                <a:close/>
                <a:moveTo>
                  <a:pt x="7294422" y="1352524"/>
                </a:moveTo>
                <a:cubicBezTo>
                  <a:pt x="7302444" y="1352524"/>
                  <a:pt x="7308278" y="1359087"/>
                  <a:pt x="7308278" y="1367109"/>
                </a:cubicBezTo>
                <a:cubicBezTo>
                  <a:pt x="7308278" y="1374402"/>
                  <a:pt x="7302444" y="1378777"/>
                  <a:pt x="7294422" y="1378777"/>
                </a:cubicBezTo>
                <a:cubicBezTo>
                  <a:pt x="7288588" y="1378777"/>
                  <a:pt x="7282025" y="1374402"/>
                  <a:pt x="7282025" y="1367109"/>
                </a:cubicBezTo>
                <a:cubicBezTo>
                  <a:pt x="7282025" y="1359087"/>
                  <a:pt x="7288588" y="1352524"/>
                  <a:pt x="7294422" y="1352524"/>
                </a:cubicBezTo>
                <a:close/>
                <a:moveTo>
                  <a:pt x="7223591" y="1352524"/>
                </a:moveTo>
                <a:cubicBezTo>
                  <a:pt x="7231613" y="1352524"/>
                  <a:pt x="7237447" y="1359087"/>
                  <a:pt x="7237447" y="1367109"/>
                </a:cubicBezTo>
                <a:cubicBezTo>
                  <a:pt x="7237447" y="1374402"/>
                  <a:pt x="7231613" y="1378777"/>
                  <a:pt x="7223591" y="1378777"/>
                </a:cubicBezTo>
                <a:cubicBezTo>
                  <a:pt x="7215569" y="1378777"/>
                  <a:pt x="7211194" y="1374402"/>
                  <a:pt x="7211194" y="1367109"/>
                </a:cubicBezTo>
                <a:cubicBezTo>
                  <a:pt x="7211194" y="1359087"/>
                  <a:pt x="7215569" y="1352524"/>
                  <a:pt x="7223591" y="1352524"/>
                </a:cubicBezTo>
                <a:close/>
                <a:moveTo>
                  <a:pt x="7155152" y="1352524"/>
                </a:moveTo>
                <a:cubicBezTo>
                  <a:pt x="7163714" y="1352524"/>
                  <a:pt x="7169940" y="1359087"/>
                  <a:pt x="7169940" y="1367109"/>
                </a:cubicBezTo>
                <a:cubicBezTo>
                  <a:pt x="7169940" y="1374402"/>
                  <a:pt x="7163714" y="1378777"/>
                  <a:pt x="7155152" y="1378777"/>
                </a:cubicBezTo>
                <a:cubicBezTo>
                  <a:pt x="7146590" y="1378777"/>
                  <a:pt x="7140364" y="1374402"/>
                  <a:pt x="7140364" y="1367109"/>
                </a:cubicBezTo>
                <a:cubicBezTo>
                  <a:pt x="7140364" y="1359087"/>
                  <a:pt x="7146590" y="1352524"/>
                  <a:pt x="7155152" y="1352524"/>
                </a:cubicBezTo>
                <a:close/>
                <a:moveTo>
                  <a:pt x="7084322" y="1352524"/>
                </a:moveTo>
                <a:cubicBezTo>
                  <a:pt x="7092106" y="1352524"/>
                  <a:pt x="7099111" y="1359087"/>
                  <a:pt x="7099111" y="1367109"/>
                </a:cubicBezTo>
                <a:cubicBezTo>
                  <a:pt x="7099111" y="1374402"/>
                  <a:pt x="7092106" y="1378777"/>
                  <a:pt x="7084322" y="1378777"/>
                </a:cubicBezTo>
                <a:cubicBezTo>
                  <a:pt x="7075760" y="1378777"/>
                  <a:pt x="7069533" y="1374402"/>
                  <a:pt x="7069533" y="1367109"/>
                </a:cubicBezTo>
                <a:cubicBezTo>
                  <a:pt x="7069533" y="1359087"/>
                  <a:pt x="7075760" y="1352524"/>
                  <a:pt x="7084322" y="1352524"/>
                </a:cubicBezTo>
                <a:close/>
                <a:moveTo>
                  <a:pt x="7013492" y="1352524"/>
                </a:moveTo>
                <a:cubicBezTo>
                  <a:pt x="7021275" y="1352524"/>
                  <a:pt x="7028280" y="1359087"/>
                  <a:pt x="7028280" y="1367109"/>
                </a:cubicBezTo>
                <a:cubicBezTo>
                  <a:pt x="7028280" y="1374402"/>
                  <a:pt x="7021275" y="1378777"/>
                  <a:pt x="7013492" y="1378777"/>
                </a:cubicBezTo>
                <a:cubicBezTo>
                  <a:pt x="7004930" y="1378777"/>
                  <a:pt x="6998704" y="1374402"/>
                  <a:pt x="6998704" y="1367109"/>
                </a:cubicBezTo>
                <a:cubicBezTo>
                  <a:pt x="6998704" y="1359087"/>
                  <a:pt x="7004930" y="1352524"/>
                  <a:pt x="7013492" y="1352524"/>
                </a:cubicBezTo>
                <a:close/>
                <a:moveTo>
                  <a:pt x="6939085" y="1352524"/>
                </a:moveTo>
                <a:cubicBezTo>
                  <a:pt x="6946378" y="1352524"/>
                  <a:pt x="6950753" y="1359354"/>
                  <a:pt x="6950753" y="1367701"/>
                </a:cubicBezTo>
                <a:cubicBezTo>
                  <a:pt x="6950753" y="1375290"/>
                  <a:pt x="6946378" y="1382120"/>
                  <a:pt x="6939085" y="1382120"/>
                </a:cubicBezTo>
                <a:cubicBezTo>
                  <a:pt x="6931063" y="1382120"/>
                  <a:pt x="6924500" y="1375290"/>
                  <a:pt x="6924500" y="1367701"/>
                </a:cubicBezTo>
                <a:cubicBezTo>
                  <a:pt x="6924500" y="1359354"/>
                  <a:pt x="6931063" y="1352524"/>
                  <a:pt x="6939085" y="1352524"/>
                </a:cubicBezTo>
                <a:close/>
                <a:moveTo>
                  <a:pt x="6867525" y="1352524"/>
                </a:moveTo>
                <a:cubicBezTo>
                  <a:pt x="6874088" y="1352524"/>
                  <a:pt x="6879922" y="1359354"/>
                  <a:pt x="6879922" y="1367701"/>
                </a:cubicBezTo>
                <a:cubicBezTo>
                  <a:pt x="6879922" y="1375290"/>
                  <a:pt x="6874088" y="1382120"/>
                  <a:pt x="6867525" y="1382120"/>
                </a:cubicBezTo>
                <a:cubicBezTo>
                  <a:pt x="6860232" y="1382120"/>
                  <a:pt x="6853669" y="1375290"/>
                  <a:pt x="6853669" y="1367701"/>
                </a:cubicBezTo>
                <a:cubicBezTo>
                  <a:pt x="6853669" y="1359354"/>
                  <a:pt x="6860232" y="1352524"/>
                  <a:pt x="6867525" y="1352524"/>
                </a:cubicBezTo>
                <a:close/>
                <a:moveTo>
                  <a:pt x="6796696" y="1352524"/>
                </a:moveTo>
                <a:cubicBezTo>
                  <a:pt x="6803259" y="1352524"/>
                  <a:pt x="6809093" y="1359354"/>
                  <a:pt x="6809093" y="1367701"/>
                </a:cubicBezTo>
                <a:cubicBezTo>
                  <a:pt x="6809093" y="1375290"/>
                  <a:pt x="6803259" y="1382120"/>
                  <a:pt x="6796696" y="1382120"/>
                </a:cubicBezTo>
                <a:cubicBezTo>
                  <a:pt x="6789403" y="1382120"/>
                  <a:pt x="6782840" y="1375290"/>
                  <a:pt x="6782840" y="1367701"/>
                </a:cubicBezTo>
                <a:cubicBezTo>
                  <a:pt x="6782840" y="1359354"/>
                  <a:pt x="6789403" y="1352524"/>
                  <a:pt x="6796696" y="1352524"/>
                </a:cubicBezTo>
                <a:close/>
                <a:moveTo>
                  <a:pt x="6724405" y="1352524"/>
                </a:moveTo>
                <a:cubicBezTo>
                  <a:pt x="6732427" y="1352524"/>
                  <a:pt x="6738261" y="1359354"/>
                  <a:pt x="6738261" y="1367701"/>
                </a:cubicBezTo>
                <a:cubicBezTo>
                  <a:pt x="6738261" y="1375290"/>
                  <a:pt x="6732427" y="1382120"/>
                  <a:pt x="6724405" y="1382120"/>
                </a:cubicBezTo>
                <a:cubicBezTo>
                  <a:pt x="6718571" y="1382120"/>
                  <a:pt x="6712008" y="1375290"/>
                  <a:pt x="6712008" y="1367701"/>
                </a:cubicBezTo>
                <a:cubicBezTo>
                  <a:pt x="6712008" y="1359354"/>
                  <a:pt x="6718571" y="1352524"/>
                  <a:pt x="6724405" y="1352524"/>
                </a:cubicBezTo>
                <a:close/>
                <a:moveTo>
                  <a:pt x="6653576" y="1352524"/>
                </a:moveTo>
                <a:cubicBezTo>
                  <a:pt x="6660869" y="1352524"/>
                  <a:pt x="6667432" y="1359354"/>
                  <a:pt x="6667432" y="1367701"/>
                </a:cubicBezTo>
                <a:cubicBezTo>
                  <a:pt x="6667432" y="1375290"/>
                  <a:pt x="6660869" y="1382120"/>
                  <a:pt x="6653576" y="1382120"/>
                </a:cubicBezTo>
                <a:cubicBezTo>
                  <a:pt x="6647013" y="1382120"/>
                  <a:pt x="6641179" y="1375290"/>
                  <a:pt x="6641179" y="1367701"/>
                </a:cubicBezTo>
                <a:cubicBezTo>
                  <a:pt x="6641179" y="1359354"/>
                  <a:pt x="6647013" y="1352524"/>
                  <a:pt x="6653576" y="1352524"/>
                </a:cubicBezTo>
                <a:close/>
                <a:moveTo>
                  <a:pt x="7223591" y="1281693"/>
                </a:moveTo>
                <a:cubicBezTo>
                  <a:pt x="7231613" y="1281693"/>
                  <a:pt x="7237447" y="1288256"/>
                  <a:pt x="7237447" y="1295549"/>
                </a:cubicBezTo>
                <a:cubicBezTo>
                  <a:pt x="7237447" y="1302112"/>
                  <a:pt x="7231613" y="1307946"/>
                  <a:pt x="7223591" y="1307946"/>
                </a:cubicBezTo>
                <a:cubicBezTo>
                  <a:pt x="7215569" y="1307946"/>
                  <a:pt x="7211194" y="1302112"/>
                  <a:pt x="7211194" y="1295549"/>
                </a:cubicBezTo>
                <a:cubicBezTo>
                  <a:pt x="7211194" y="1288256"/>
                  <a:pt x="7215569" y="1281693"/>
                  <a:pt x="7223591" y="1281693"/>
                </a:cubicBezTo>
                <a:close/>
                <a:moveTo>
                  <a:pt x="7155152" y="1281693"/>
                </a:moveTo>
                <a:cubicBezTo>
                  <a:pt x="7163714" y="1281693"/>
                  <a:pt x="7169940" y="1288256"/>
                  <a:pt x="7169940" y="1295549"/>
                </a:cubicBezTo>
                <a:cubicBezTo>
                  <a:pt x="7169940" y="1302112"/>
                  <a:pt x="7163714" y="1307946"/>
                  <a:pt x="7155152" y="1307946"/>
                </a:cubicBezTo>
                <a:cubicBezTo>
                  <a:pt x="7146590" y="1307946"/>
                  <a:pt x="7140364" y="1302112"/>
                  <a:pt x="7140364" y="1295549"/>
                </a:cubicBezTo>
                <a:cubicBezTo>
                  <a:pt x="7140364" y="1288256"/>
                  <a:pt x="7146590" y="1281693"/>
                  <a:pt x="7155152" y="1281693"/>
                </a:cubicBezTo>
                <a:close/>
                <a:moveTo>
                  <a:pt x="7084322" y="1281693"/>
                </a:moveTo>
                <a:cubicBezTo>
                  <a:pt x="7092106" y="1281693"/>
                  <a:pt x="7099111" y="1288256"/>
                  <a:pt x="7099111" y="1295549"/>
                </a:cubicBezTo>
                <a:cubicBezTo>
                  <a:pt x="7099111" y="1302112"/>
                  <a:pt x="7092106" y="1307946"/>
                  <a:pt x="7084322" y="1307946"/>
                </a:cubicBezTo>
                <a:cubicBezTo>
                  <a:pt x="7075760" y="1307946"/>
                  <a:pt x="7069533" y="1303571"/>
                  <a:pt x="7069533" y="1295549"/>
                </a:cubicBezTo>
                <a:cubicBezTo>
                  <a:pt x="7069533" y="1288256"/>
                  <a:pt x="7075760" y="1281693"/>
                  <a:pt x="7084322" y="1281693"/>
                </a:cubicBezTo>
                <a:close/>
                <a:moveTo>
                  <a:pt x="7013492" y="1281693"/>
                </a:moveTo>
                <a:cubicBezTo>
                  <a:pt x="7021275" y="1281693"/>
                  <a:pt x="7028280" y="1288256"/>
                  <a:pt x="7028280" y="1295549"/>
                </a:cubicBezTo>
                <a:cubicBezTo>
                  <a:pt x="7028280" y="1303571"/>
                  <a:pt x="7021275" y="1307946"/>
                  <a:pt x="7013492" y="1307946"/>
                </a:cubicBezTo>
                <a:cubicBezTo>
                  <a:pt x="7004930" y="1307946"/>
                  <a:pt x="6998704" y="1303571"/>
                  <a:pt x="6998704" y="1295549"/>
                </a:cubicBezTo>
                <a:cubicBezTo>
                  <a:pt x="6998704" y="1288256"/>
                  <a:pt x="7004930" y="1281693"/>
                  <a:pt x="7013492" y="1281693"/>
                </a:cubicBezTo>
                <a:close/>
                <a:moveTo>
                  <a:pt x="6939085" y="1281693"/>
                </a:moveTo>
                <a:cubicBezTo>
                  <a:pt x="6946378" y="1281693"/>
                  <a:pt x="6950753" y="1288256"/>
                  <a:pt x="6950753" y="1295549"/>
                </a:cubicBezTo>
                <a:cubicBezTo>
                  <a:pt x="6950753" y="1303571"/>
                  <a:pt x="6946378" y="1307946"/>
                  <a:pt x="6939085" y="1307946"/>
                </a:cubicBezTo>
                <a:cubicBezTo>
                  <a:pt x="6931063" y="1307946"/>
                  <a:pt x="6924500" y="1303571"/>
                  <a:pt x="6924500" y="1295549"/>
                </a:cubicBezTo>
                <a:cubicBezTo>
                  <a:pt x="6924500" y="1288256"/>
                  <a:pt x="6931063" y="1281693"/>
                  <a:pt x="6939085" y="1281693"/>
                </a:cubicBezTo>
                <a:close/>
                <a:moveTo>
                  <a:pt x="6867525" y="1281693"/>
                </a:moveTo>
                <a:cubicBezTo>
                  <a:pt x="6874088" y="1281693"/>
                  <a:pt x="6879922" y="1288256"/>
                  <a:pt x="6879922" y="1295549"/>
                </a:cubicBezTo>
                <a:cubicBezTo>
                  <a:pt x="6879922" y="1303571"/>
                  <a:pt x="6874088" y="1307946"/>
                  <a:pt x="6867525" y="1307946"/>
                </a:cubicBezTo>
                <a:cubicBezTo>
                  <a:pt x="6860232" y="1307946"/>
                  <a:pt x="6853669" y="1303571"/>
                  <a:pt x="6853669" y="1295549"/>
                </a:cubicBezTo>
                <a:cubicBezTo>
                  <a:pt x="6853669" y="1288256"/>
                  <a:pt x="6860232" y="1281693"/>
                  <a:pt x="6867525" y="1281693"/>
                </a:cubicBezTo>
                <a:close/>
                <a:moveTo>
                  <a:pt x="6796696" y="1281693"/>
                </a:moveTo>
                <a:cubicBezTo>
                  <a:pt x="6803259" y="1281693"/>
                  <a:pt x="6809093" y="1288256"/>
                  <a:pt x="6809093" y="1295549"/>
                </a:cubicBezTo>
                <a:cubicBezTo>
                  <a:pt x="6809093" y="1303571"/>
                  <a:pt x="6803259" y="1307946"/>
                  <a:pt x="6796696" y="1307946"/>
                </a:cubicBezTo>
                <a:cubicBezTo>
                  <a:pt x="6789403" y="1307946"/>
                  <a:pt x="6782840" y="1303571"/>
                  <a:pt x="6782840" y="1295549"/>
                </a:cubicBezTo>
                <a:cubicBezTo>
                  <a:pt x="6782840" y="1288256"/>
                  <a:pt x="6789403" y="1281693"/>
                  <a:pt x="6796696" y="1281693"/>
                </a:cubicBezTo>
                <a:close/>
                <a:moveTo>
                  <a:pt x="6724405" y="1281693"/>
                </a:moveTo>
                <a:cubicBezTo>
                  <a:pt x="6732427" y="1281693"/>
                  <a:pt x="6738261" y="1288256"/>
                  <a:pt x="6738261" y="1295549"/>
                </a:cubicBezTo>
                <a:cubicBezTo>
                  <a:pt x="6738261" y="1303571"/>
                  <a:pt x="6732427" y="1307946"/>
                  <a:pt x="6724405" y="1307946"/>
                </a:cubicBezTo>
                <a:cubicBezTo>
                  <a:pt x="6718571" y="1307946"/>
                  <a:pt x="6712008" y="1303571"/>
                  <a:pt x="6712008" y="1295549"/>
                </a:cubicBezTo>
                <a:cubicBezTo>
                  <a:pt x="6712008" y="1288256"/>
                  <a:pt x="6718571" y="1281693"/>
                  <a:pt x="6724405" y="1281693"/>
                </a:cubicBezTo>
                <a:close/>
                <a:moveTo>
                  <a:pt x="6653576" y="1281693"/>
                </a:moveTo>
                <a:cubicBezTo>
                  <a:pt x="6660869" y="1281693"/>
                  <a:pt x="6667432" y="1288256"/>
                  <a:pt x="6667432" y="1295549"/>
                </a:cubicBezTo>
                <a:cubicBezTo>
                  <a:pt x="6667432" y="1303571"/>
                  <a:pt x="6660869" y="1307946"/>
                  <a:pt x="6653576" y="1307946"/>
                </a:cubicBezTo>
                <a:cubicBezTo>
                  <a:pt x="6647013" y="1307946"/>
                  <a:pt x="6641179" y="1303571"/>
                  <a:pt x="6641179" y="1295549"/>
                </a:cubicBezTo>
                <a:cubicBezTo>
                  <a:pt x="6641179" y="1288256"/>
                  <a:pt x="6647013" y="1281693"/>
                  <a:pt x="6653576" y="1281693"/>
                </a:cubicBezTo>
                <a:close/>
                <a:moveTo>
                  <a:pt x="6582745" y="1281693"/>
                </a:moveTo>
                <a:cubicBezTo>
                  <a:pt x="6590038" y="1281693"/>
                  <a:pt x="6596601" y="1288256"/>
                  <a:pt x="6596601" y="1295549"/>
                </a:cubicBezTo>
                <a:cubicBezTo>
                  <a:pt x="6596601" y="1303571"/>
                  <a:pt x="6590038" y="1307946"/>
                  <a:pt x="6582745" y="1307946"/>
                </a:cubicBezTo>
                <a:cubicBezTo>
                  <a:pt x="6574723" y="1307946"/>
                  <a:pt x="6570348" y="1303571"/>
                  <a:pt x="6570348" y="1295549"/>
                </a:cubicBezTo>
                <a:cubicBezTo>
                  <a:pt x="6570348" y="1288256"/>
                  <a:pt x="6574723" y="1281693"/>
                  <a:pt x="6582745" y="1281693"/>
                </a:cubicBezTo>
                <a:close/>
                <a:moveTo>
                  <a:pt x="6510933" y="1281693"/>
                </a:moveTo>
                <a:cubicBezTo>
                  <a:pt x="6518717" y="1281693"/>
                  <a:pt x="6525722" y="1288256"/>
                  <a:pt x="6525722" y="1295549"/>
                </a:cubicBezTo>
                <a:cubicBezTo>
                  <a:pt x="6525722" y="1303571"/>
                  <a:pt x="6518717" y="1307946"/>
                  <a:pt x="6510933" y="1307946"/>
                </a:cubicBezTo>
                <a:cubicBezTo>
                  <a:pt x="6502371" y="1307946"/>
                  <a:pt x="6496144" y="1303571"/>
                  <a:pt x="6496144" y="1295549"/>
                </a:cubicBezTo>
                <a:cubicBezTo>
                  <a:pt x="6496144" y="1288256"/>
                  <a:pt x="6502371" y="1281693"/>
                  <a:pt x="6510933" y="1281693"/>
                </a:cubicBezTo>
                <a:close/>
                <a:moveTo>
                  <a:pt x="6440492" y="1281693"/>
                </a:moveTo>
                <a:cubicBezTo>
                  <a:pt x="6448081" y="1281693"/>
                  <a:pt x="6454911" y="1288256"/>
                  <a:pt x="6454911" y="1295549"/>
                </a:cubicBezTo>
                <a:cubicBezTo>
                  <a:pt x="6454911" y="1303571"/>
                  <a:pt x="6448081" y="1307946"/>
                  <a:pt x="6440492" y="1307946"/>
                </a:cubicBezTo>
                <a:cubicBezTo>
                  <a:pt x="6432145" y="1307946"/>
                  <a:pt x="6425315" y="1303571"/>
                  <a:pt x="6425315" y="1295549"/>
                </a:cubicBezTo>
                <a:cubicBezTo>
                  <a:pt x="6425315" y="1288256"/>
                  <a:pt x="6432145" y="1281693"/>
                  <a:pt x="6440492" y="1281693"/>
                </a:cubicBezTo>
                <a:close/>
                <a:moveTo>
                  <a:pt x="6369273" y="1281693"/>
                </a:moveTo>
                <a:cubicBezTo>
                  <a:pt x="6377835" y="1281693"/>
                  <a:pt x="6384062" y="1288698"/>
                  <a:pt x="6384062" y="1296482"/>
                </a:cubicBezTo>
                <a:cubicBezTo>
                  <a:pt x="6384062" y="1305044"/>
                  <a:pt x="6377835" y="1311271"/>
                  <a:pt x="6369273" y="1311271"/>
                </a:cubicBezTo>
                <a:cubicBezTo>
                  <a:pt x="6361489" y="1311271"/>
                  <a:pt x="6354484" y="1305044"/>
                  <a:pt x="6354484" y="1296482"/>
                </a:cubicBezTo>
                <a:cubicBezTo>
                  <a:pt x="6354484" y="1288698"/>
                  <a:pt x="6361489" y="1281693"/>
                  <a:pt x="6369273" y="1281693"/>
                </a:cubicBezTo>
                <a:close/>
                <a:moveTo>
                  <a:pt x="5799257" y="1281693"/>
                </a:moveTo>
                <a:cubicBezTo>
                  <a:pt x="5807819" y="1281693"/>
                  <a:pt x="5814045" y="1288698"/>
                  <a:pt x="5814045" y="1296482"/>
                </a:cubicBezTo>
                <a:cubicBezTo>
                  <a:pt x="5814045" y="1305044"/>
                  <a:pt x="5807819" y="1311271"/>
                  <a:pt x="5799257" y="1311271"/>
                </a:cubicBezTo>
                <a:cubicBezTo>
                  <a:pt x="5791474" y="1311271"/>
                  <a:pt x="5784469" y="1305044"/>
                  <a:pt x="5784469" y="1296482"/>
                </a:cubicBezTo>
                <a:cubicBezTo>
                  <a:pt x="5784469" y="1288698"/>
                  <a:pt x="5791474" y="1281693"/>
                  <a:pt x="5799257" y="1281693"/>
                </a:cubicBezTo>
                <a:close/>
                <a:moveTo>
                  <a:pt x="5724122" y="1281693"/>
                </a:moveTo>
                <a:cubicBezTo>
                  <a:pt x="5732144" y="1281693"/>
                  <a:pt x="5736519" y="1288698"/>
                  <a:pt x="5736519" y="1296482"/>
                </a:cubicBezTo>
                <a:cubicBezTo>
                  <a:pt x="5736519" y="1305044"/>
                  <a:pt x="5732144" y="1311271"/>
                  <a:pt x="5724122" y="1311271"/>
                </a:cubicBezTo>
                <a:cubicBezTo>
                  <a:pt x="5716100" y="1311271"/>
                  <a:pt x="5710266" y="1305044"/>
                  <a:pt x="5710266" y="1296482"/>
                </a:cubicBezTo>
                <a:cubicBezTo>
                  <a:pt x="5710266" y="1288698"/>
                  <a:pt x="5716100" y="1281693"/>
                  <a:pt x="5724122" y="1281693"/>
                </a:cubicBezTo>
                <a:close/>
                <a:moveTo>
                  <a:pt x="5653291" y="1281693"/>
                </a:moveTo>
                <a:cubicBezTo>
                  <a:pt x="5659125" y="1281693"/>
                  <a:pt x="5665688" y="1288698"/>
                  <a:pt x="5665688" y="1296482"/>
                </a:cubicBezTo>
                <a:cubicBezTo>
                  <a:pt x="5665688" y="1305044"/>
                  <a:pt x="5659125" y="1311271"/>
                  <a:pt x="5653291" y="1311271"/>
                </a:cubicBezTo>
                <a:cubicBezTo>
                  <a:pt x="5645269" y="1311271"/>
                  <a:pt x="5639435" y="1305044"/>
                  <a:pt x="5639435" y="1296482"/>
                </a:cubicBezTo>
                <a:cubicBezTo>
                  <a:pt x="5639435" y="1288698"/>
                  <a:pt x="5645269" y="1281693"/>
                  <a:pt x="5653291" y="1281693"/>
                </a:cubicBezTo>
                <a:close/>
                <a:moveTo>
                  <a:pt x="5582461" y="1281693"/>
                </a:moveTo>
                <a:cubicBezTo>
                  <a:pt x="5588295" y="1281693"/>
                  <a:pt x="5594858" y="1288698"/>
                  <a:pt x="5594858" y="1296482"/>
                </a:cubicBezTo>
                <a:cubicBezTo>
                  <a:pt x="5594858" y="1305044"/>
                  <a:pt x="5588295" y="1311271"/>
                  <a:pt x="5582461" y="1311271"/>
                </a:cubicBezTo>
                <a:cubicBezTo>
                  <a:pt x="5574439" y="1311271"/>
                  <a:pt x="5568605" y="1305044"/>
                  <a:pt x="5568605" y="1296482"/>
                </a:cubicBezTo>
                <a:cubicBezTo>
                  <a:pt x="5568605" y="1288698"/>
                  <a:pt x="5574439" y="1281693"/>
                  <a:pt x="5582461" y="1281693"/>
                </a:cubicBezTo>
                <a:close/>
                <a:moveTo>
                  <a:pt x="5510171" y="1281693"/>
                </a:moveTo>
                <a:cubicBezTo>
                  <a:pt x="5517464" y="1281693"/>
                  <a:pt x="5524027" y="1288698"/>
                  <a:pt x="5524027" y="1296482"/>
                </a:cubicBezTo>
                <a:cubicBezTo>
                  <a:pt x="5524027" y="1305044"/>
                  <a:pt x="5517464" y="1311271"/>
                  <a:pt x="5510171" y="1311271"/>
                </a:cubicBezTo>
                <a:cubicBezTo>
                  <a:pt x="5503608" y="1311271"/>
                  <a:pt x="5497774" y="1305044"/>
                  <a:pt x="5497774" y="1296482"/>
                </a:cubicBezTo>
                <a:cubicBezTo>
                  <a:pt x="5497774" y="1288698"/>
                  <a:pt x="5503608" y="1281693"/>
                  <a:pt x="5510171" y="1281693"/>
                </a:cubicBezTo>
                <a:close/>
                <a:moveTo>
                  <a:pt x="5438937" y="1281693"/>
                </a:moveTo>
                <a:cubicBezTo>
                  <a:pt x="5447182" y="1281693"/>
                  <a:pt x="5453178" y="1288698"/>
                  <a:pt x="5453178" y="1296482"/>
                </a:cubicBezTo>
                <a:cubicBezTo>
                  <a:pt x="5453178" y="1305044"/>
                  <a:pt x="5447182" y="1311271"/>
                  <a:pt x="5438937" y="1311271"/>
                </a:cubicBezTo>
                <a:cubicBezTo>
                  <a:pt x="5432941" y="1311271"/>
                  <a:pt x="5426945" y="1305044"/>
                  <a:pt x="5426945" y="1296482"/>
                </a:cubicBezTo>
                <a:cubicBezTo>
                  <a:pt x="5426945" y="1288698"/>
                  <a:pt x="5432941" y="1281693"/>
                  <a:pt x="5438937" y="1281693"/>
                </a:cubicBezTo>
                <a:close/>
                <a:moveTo>
                  <a:pt x="5368510" y="1281693"/>
                </a:moveTo>
                <a:cubicBezTo>
                  <a:pt x="5376532" y="1281693"/>
                  <a:pt x="5382366" y="1288698"/>
                  <a:pt x="5382366" y="1296482"/>
                </a:cubicBezTo>
                <a:cubicBezTo>
                  <a:pt x="5382366" y="1305044"/>
                  <a:pt x="5376532" y="1311271"/>
                  <a:pt x="5368510" y="1311271"/>
                </a:cubicBezTo>
                <a:cubicBezTo>
                  <a:pt x="5361218" y="1311271"/>
                  <a:pt x="5356113" y="1305044"/>
                  <a:pt x="5356113" y="1296482"/>
                </a:cubicBezTo>
                <a:cubicBezTo>
                  <a:pt x="5356113" y="1288698"/>
                  <a:pt x="5361218" y="1281693"/>
                  <a:pt x="5368510" y="1281693"/>
                </a:cubicBezTo>
                <a:close/>
                <a:moveTo>
                  <a:pt x="5296699" y="1281693"/>
                </a:moveTo>
                <a:cubicBezTo>
                  <a:pt x="5305261" y="1281693"/>
                  <a:pt x="5311488" y="1288698"/>
                  <a:pt x="5311488" y="1296482"/>
                </a:cubicBezTo>
                <a:cubicBezTo>
                  <a:pt x="5311488" y="1305044"/>
                  <a:pt x="5305261" y="1311271"/>
                  <a:pt x="5296699" y="1311271"/>
                </a:cubicBezTo>
                <a:cubicBezTo>
                  <a:pt x="5288915" y="1311271"/>
                  <a:pt x="5281910" y="1305044"/>
                  <a:pt x="5281910" y="1296482"/>
                </a:cubicBezTo>
                <a:cubicBezTo>
                  <a:pt x="5281910" y="1288698"/>
                  <a:pt x="5288915" y="1281693"/>
                  <a:pt x="5296699" y="1281693"/>
                </a:cubicBezTo>
                <a:close/>
                <a:moveTo>
                  <a:pt x="5225869" y="1281693"/>
                </a:moveTo>
                <a:cubicBezTo>
                  <a:pt x="5234431" y="1281693"/>
                  <a:pt x="5240657" y="1288698"/>
                  <a:pt x="5240657" y="1296482"/>
                </a:cubicBezTo>
                <a:cubicBezTo>
                  <a:pt x="5240657" y="1305044"/>
                  <a:pt x="5234431" y="1311271"/>
                  <a:pt x="5225869" y="1311271"/>
                </a:cubicBezTo>
                <a:cubicBezTo>
                  <a:pt x="5217307" y="1311271"/>
                  <a:pt x="5211081" y="1305044"/>
                  <a:pt x="5211081" y="1296482"/>
                </a:cubicBezTo>
                <a:cubicBezTo>
                  <a:pt x="5211081" y="1288698"/>
                  <a:pt x="5217307" y="1281693"/>
                  <a:pt x="5225869" y="1281693"/>
                </a:cubicBezTo>
                <a:close/>
                <a:moveTo>
                  <a:pt x="5154105" y="1281693"/>
                </a:moveTo>
                <a:cubicBezTo>
                  <a:pt x="5162127" y="1281693"/>
                  <a:pt x="5166502" y="1288698"/>
                  <a:pt x="5166502" y="1296482"/>
                </a:cubicBezTo>
                <a:cubicBezTo>
                  <a:pt x="5166502" y="1305044"/>
                  <a:pt x="5162127" y="1311271"/>
                  <a:pt x="5154105" y="1311271"/>
                </a:cubicBezTo>
                <a:cubicBezTo>
                  <a:pt x="5146083" y="1311271"/>
                  <a:pt x="5140249" y="1305044"/>
                  <a:pt x="5140249" y="1296482"/>
                </a:cubicBezTo>
                <a:cubicBezTo>
                  <a:pt x="5140249" y="1288698"/>
                  <a:pt x="5146083" y="1281693"/>
                  <a:pt x="5154105" y="1281693"/>
                </a:cubicBezTo>
                <a:close/>
                <a:moveTo>
                  <a:pt x="5083276" y="1281693"/>
                </a:moveTo>
                <a:cubicBezTo>
                  <a:pt x="5089110" y="1281693"/>
                  <a:pt x="5095673" y="1288698"/>
                  <a:pt x="5095673" y="1296482"/>
                </a:cubicBezTo>
                <a:cubicBezTo>
                  <a:pt x="5095673" y="1305044"/>
                  <a:pt x="5089110" y="1311271"/>
                  <a:pt x="5083276" y="1311271"/>
                </a:cubicBezTo>
                <a:cubicBezTo>
                  <a:pt x="5075254" y="1311271"/>
                  <a:pt x="5069420" y="1305044"/>
                  <a:pt x="5069420" y="1296482"/>
                </a:cubicBezTo>
                <a:cubicBezTo>
                  <a:pt x="5069420" y="1288698"/>
                  <a:pt x="5075254" y="1281693"/>
                  <a:pt x="5083276" y="1281693"/>
                </a:cubicBezTo>
                <a:close/>
                <a:moveTo>
                  <a:pt x="5012445" y="1281693"/>
                </a:moveTo>
                <a:cubicBezTo>
                  <a:pt x="5018279" y="1281693"/>
                  <a:pt x="5024842" y="1288698"/>
                  <a:pt x="5024842" y="1296482"/>
                </a:cubicBezTo>
                <a:cubicBezTo>
                  <a:pt x="5024842" y="1305044"/>
                  <a:pt x="5018279" y="1311271"/>
                  <a:pt x="5012445" y="1311271"/>
                </a:cubicBezTo>
                <a:cubicBezTo>
                  <a:pt x="5004423" y="1311271"/>
                  <a:pt x="4998589" y="1305044"/>
                  <a:pt x="4998589" y="1296482"/>
                </a:cubicBezTo>
                <a:cubicBezTo>
                  <a:pt x="4998589" y="1288698"/>
                  <a:pt x="5004423" y="1281693"/>
                  <a:pt x="5012445" y="1281693"/>
                </a:cubicBezTo>
                <a:close/>
                <a:moveTo>
                  <a:pt x="4940157" y="1281693"/>
                </a:moveTo>
                <a:cubicBezTo>
                  <a:pt x="4948179" y="1281693"/>
                  <a:pt x="4954013" y="1288698"/>
                  <a:pt x="4954013" y="1296482"/>
                </a:cubicBezTo>
                <a:cubicBezTo>
                  <a:pt x="4954013" y="1305044"/>
                  <a:pt x="4948179" y="1311271"/>
                  <a:pt x="4940157" y="1311271"/>
                </a:cubicBezTo>
                <a:cubicBezTo>
                  <a:pt x="4934323" y="1311271"/>
                  <a:pt x="4927760" y="1305044"/>
                  <a:pt x="4927760" y="1296482"/>
                </a:cubicBezTo>
                <a:cubicBezTo>
                  <a:pt x="4927760" y="1288698"/>
                  <a:pt x="4934323" y="1281693"/>
                  <a:pt x="4940157" y="1281693"/>
                </a:cubicBezTo>
                <a:close/>
                <a:moveTo>
                  <a:pt x="4865953" y="1281693"/>
                </a:moveTo>
                <a:cubicBezTo>
                  <a:pt x="4873975" y="1281693"/>
                  <a:pt x="4879809" y="1288698"/>
                  <a:pt x="4879809" y="1296482"/>
                </a:cubicBezTo>
                <a:cubicBezTo>
                  <a:pt x="4879809" y="1305044"/>
                  <a:pt x="4873975" y="1311271"/>
                  <a:pt x="4865953" y="1311271"/>
                </a:cubicBezTo>
                <a:cubicBezTo>
                  <a:pt x="4860119" y="1311271"/>
                  <a:pt x="4853556" y="1305044"/>
                  <a:pt x="4853556" y="1296482"/>
                </a:cubicBezTo>
                <a:cubicBezTo>
                  <a:pt x="4853556" y="1288698"/>
                  <a:pt x="4860119" y="1281693"/>
                  <a:pt x="4865953" y="1281693"/>
                </a:cubicBezTo>
                <a:close/>
                <a:moveTo>
                  <a:pt x="4795122" y="1281693"/>
                </a:moveTo>
                <a:cubicBezTo>
                  <a:pt x="4803144" y="1281693"/>
                  <a:pt x="4808978" y="1288698"/>
                  <a:pt x="4808978" y="1296482"/>
                </a:cubicBezTo>
                <a:cubicBezTo>
                  <a:pt x="4808978" y="1305044"/>
                  <a:pt x="4803144" y="1311271"/>
                  <a:pt x="4795122" y="1311271"/>
                </a:cubicBezTo>
                <a:cubicBezTo>
                  <a:pt x="4787830" y="1311271"/>
                  <a:pt x="4782725" y="1305044"/>
                  <a:pt x="4782725" y="1296482"/>
                </a:cubicBezTo>
                <a:cubicBezTo>
                  <a:pt x="4782725" y="1288698"/>
                  <a:pt x="4787830" y="1281693"/>
                  <a:pt x="4795122" y="1281693"/>
                </a:cubicBezTo>
                <a:close/>
                <a:moveTo>
                  <a:pt x="4726684" y="1281693"/>
                </a:moveTo>
                <a:cubicBezTo>
                  <a:pt x="4735246" y="1281693"/>
                  <a:pt x="4741472" y="1288698"/>
                  <a:pt x="4741472" y="1296482"/>
                </a:cubicBezTo>
                <a:cubicBezTo>
                  <a:pt x="4741472" y="1305044"/>
                  <a:pt x="4735246" y="1311271"/>
                  <a:pt x="4726684" y="1311271"/>
                </a:cubicBezTo>
                <a:cubicBezTo>
                  <a:pt x="4718122" y="1311271"/>
                  <a:pt x="4711896" y="1305044"/>
                  <a:pt x="4711896" y="1296482"/>
                </a:cubicBezTo>
                <a:cubicBezTo>
                  <a:pt x="4711896" y="1288698"/>
                  <a:pt x="4718122" y="1281693"/>
                  <a:pt x="4726684" y="1281693"/>
                </a:cubicBezTo>
                <a:close/>
                <a:moveTo>
                  <a:pt x="4655853" y="1281693"/>
                </a:moveTo>
                <a:cubicBezTo>
                  <a:pt x="4663637" y="1281693"/>
                  <a:pt x="4670642" y="1286798"/>
                  <a:pt x="4670642" y="1294090"/>
                </a:cubicBezTo>
                <a:cubicBezTo>
                  <a:pt x="4670642" y="1302112"/>
                  <a:pt x="4663637" y="1307946"/>
                  <a:pt x="4655853" y="1307946"/>
                </a:cubicBezTo>
                <a:cubicBezTo>
                  <a:pt x="4647291" y="1307946"/>
                  <a:pt x="4641064" y="1302112"/>
                  <a:pt x="4641064" y="1294090"/>
                </a:cubicBezTo>
                <a:cubicBezTo>
                  <a:pt x="4641064" y="1286798"/>
                  <a:pt x="4647291" y="1281693"/>
                  <a:pt x="4655853" y="1281693"/>
                </a:cubicBezTo>
                <a:close/>
                <a:moveTo>
                  <a:pt x="4585023" y="1281693"/>
                </a:moveTo>
                <a:cubicBezTo>
                  <a:pt x="4592806" y="1281693"/>
                  <a:pt x="4599811" y="1286798"/>
                  <a:pt x="4599811" y="1294090"/>
                </a:cubicBezTo>
                <a:cubicBezTo>
                  <a:pt x="4599811" y="1302112"/>
                  <a:pt x="4592806" y="1307946"/>
                  <a:pt x="4585023" y="1307946"/>
                </a:cubicBezTo>
                <a:cubicBezTo>
                  <a:pt x="4576461" y="1307946"/>
                  <a:pt x="4570235" y="1302112"/>
                  <a:pt x="4570235" y="1294090"/>
                </a:cubicBezTo>
                <a:cubicBezTo>
                  <a:pt x="4570235" y="1286798"/>
                  <a:pt x="4576461" y="1281693"/>
                  <a:pt x="4585023" y="1281693"/>
                </a:cubicBezTo>
                <a:close/>
                <a:moveTo>
                  <a:pt x="226355" y="1281693"/>
                </a:moveTo>
                <a:cubicBezTo>
                  <a:pt x="232189" y="1281693"/>
                  <a:pt x="238753" y="1288523"/>
                  <a:pt x="238753" y="1296871"/>
                </a:cubicBezTo>
                <a:cubicBezTo>
                  <a:pt x="238753" y="1304461"/>
                  <a:pt x="232189" y="1311291"/>
                  <a:pt x="226355" y="1311291"/>
                </a:cubicBezTo>
                <a:cubicBezTo>
                  <a:pt x="218333" y="1311291"/>
                  <a:pt x="212499" y="1304461"/>
                  <a:pt x="212499" y="1296871"/>
                </a:cubicBezTo>
                <a:cubicBezTo>
                  <a:pt x="212499" y="1288523"/>
                  <a:pt x="218333" y="1281693"/>
                  <a:pt x="226355" y="1281693"/>
                </a:cubicBezTo>
                <a:close/>
                <a:moveTo>
                  <a:pt x="155522" y="1281693"/>
                </a:moveTo>
                <a:cubicBezTo>
                  <a:pt x="161356" y="1281693"/>
                  <a:pt x="167919" y="1288523"/>
                  <a:pt x="167919" y="1296871"/>
                </a:cubicBezTo>
                <a:cubicBezTo>
                  <a:pt x="167919" y="1304461"/>
                  <a:pt x="161356" y="1311291"/>
                  <a:pt x="155522" y="1311291"/>
                </a:cubicBezTo>
                <a:cubicBezTo>
                  <a:pt x="147500" y="1311291"/>
                  <a:pt x="141666" y="1304461"/>
                  <a:pt x="141666" y="1296871"/>
                </a:cubicBezTo>
                <a:cubicBezTo>
                  <a:pt x="141666" y="1288523"/>
                  <a:pt x="147500" y="1281693"/>
                  <a:pt x="155522" y="1281693"/>
                </a:cubicBezTo>
                <a:close/>
                <a:moveTo>
                  <a:pt x="83234" y="1281693"/>
                </a:moveTo>
                <a:cubicBezTo>
                  <a:pt x="90526" y="1281693"/>
                  <a:pt x="97090" y="1288523"/>
                  <a:pt x="97090" y="1296871"/>
                </a:cubicBezTo>
                <a:cubicBezTo>
                  <a:pt x="97090" y="1304461"/>
                  <a:pt x="90526" y="1311291"/>
                  <a:pt x="83234" y="1311291"/>
                </a:cubicBezTo>
                <a:cubicBezTo>
                  <a:pt x="76670" y="1311291"/>
                  <a:pt x="70836" y="1304461"/>
                  <a:pt x="70836" y="1296871"/>
                </a:cubicBezTo>
                <a:cubicBezTo>
                  <a:pt x="70836" y="1288523"/>
                  <a:pt x="76670" y="1281693"/>
                  <a:pt x="83234" y="1281693"/>
                </a:cubicBezTo>
                <a:close/>
                <a:moveTo>
                  <a:pt x="11998" y="1281693"/>
                </a:moveTo>
                <a:cubicBezTo>
                  <a:pt x="20243" y="1281693"/>
                  <a:pt x="26239" y="1288523"/>
                  <a:pt x="26239" y="1296871"/>
                </a:cubicBezTo>
                <a:cubicBezTo>
                  <a:pt x="26239" y="1304461"/>
                  <a:pt x="20243" y="1311291"/>
                  <a:pt x="11998" y="1311291"/>
                </a:cubicBezTo>
                <a:cubicBezTo>
                  <a:pt x="6002" y="1311291"/>
                  <a:pt x="5" y="1304461"/>
                  <a:pt x="5" y="1296871"/>
                </a:cubicBezTo>
                <a:cubicBezTo>
                  <a:pt x="5" y="1288523"/>
                  <a:pt x="4503" y="1281693"/>
                  <a:pt x="11998" y="1281693"/>
                </a:cubicBezTo>
                <a:close/>
                <a:moveTo>
                  <a:pt x="7084322" y="1210863"/>
                </a:moveTo>
                <a:cubicBezTo>
                  <a:pt x="7092106" y="1210863"/>
                  <a:pt x="7099111" y="1217426"/>
                  <a:pt x="7099111" y="1224719"/>
                </a:cubicBezTo>
                <a:cubicBezTo>
                  <a:pt x="7099111" y="1231282"/>
                  <a:pt x="7092106" y="1237116"/>
                  <a:pt x="7084322" y="1237116"/>
                </a:cubicBezTo>
                <a:cubicBezTo>
                  <a:pt x="7075760" y="1237116"/>
                  <a:pt x="7069533" y="1231282"/>
                  <a:pt x="7069533" y="1224719"/>
                </a:cubicBezTo>
                <a:cubicBezTo>
                  <a:pt x="7069533" y="1217426"/>
                  <a:pt x="7075760" y="1210863"/>
                  <a:pt x="7084322" y="1210863"/>
                </a:cubicBezTo>
                <a:close/>
                <a:moveTo>
                  <a:pt x="7013492" y="1210863"/>
                </a:moveTo>
                <a:cubicBezTo>
                  <a:pt x="7021275" y="1210863"/>
                  <a:pt x="7028280" y="1217426"/>
                  <a:pt x="7028280" y="1224719"/>
                </a:cubicBezTo>
                <a:cubicBezTo>
                  <a:pt x="7028280" y="1231282"/>
                  <a:pt x="7021275" y="1237116"/>
                  <a:pt x="7013492" y="1237116"/>
                </a:cubicBezTo>
                <a:cubicBezTo>
                  <a:pt x="7004930" y="1237116"/>
                  <a:pt x="6998704" y="1231282"/>
                  <a:pt x="6998704" y="1224719"/>
                </a:cubicBezTo>
                <a:cubicBezTo>
                  <a:pt x="6998704" y="1217426"/>
                  <a:pt x="7004930" y="1210863"/>
                  <a:pt x="7013492" y="1210863"/>
                </a:cubicBezTo>
                <a:close/>
                <a:moveTo>
                  <a:pt x="6939085" y="1210863"/>
                </a:moveTo>
                <a:cubicBezTo>
                  <a:pt x="6946378" y="1210863"/>
                  <a:pt x="6950753" y="1217426"/>
                  <a:pt x="6950753" y="1224719"/>
                </a:cubicBezTo>
                <a:cubicBezTo>
                  <a:pt x="6950753" y="1231282"/>
                  <a:pt x="6946378" y="1237116"/>
                  <a:pt x="6939085" y="1237116"/>
                </a:cubicBezTo>
                <a:cubicBezTo>
                  <a:pt x="6931063" y="1237116"/>
                  <a:pt x="6924500" y="1231282"/>
                  <a:pt x="6924500" y="1224719"/>
                </a:cubicBezTo>
                <a:cubicBezTo>
                  <a:pt x="6924500" y="1217426"/>
                  <a:pt x="6931063" y="1210863"/>
                  <a:pt x="6939085" y="1210863"/>
                </a:cubicBezTo>
                <a:close/>
                <a:moveTo>
                  <a:pt x="6867525" y="1210863"/>
                </a:moveTo>
                <a:cubicBezTo>
                  <a:pt x="6874088" y="1210863"/>
                  <a:pt x="6879922" y="1217426"/>
                  <a:pt x="6879922" y="1224719"/>
                </a:cubicBezTo>
                <a:cubicBezTo>
                  <a:pt x="6879922" y="1231282"/>
                  <a:pt x="6874088" y="1237116"/>
                  <a:pt x="6867525" y="1237116"/>
                </a:cubicBezTo>
                <a:cubicBezTo>
                  <a:pt x="6860232" y="1237116"/>
                  <a:pt x="6853669" y="1231282"/>
                  <a:pt x="6853669" y="1224719"/>
                </a:cubicBezTo>
                <a:cubicBezTo>
                  <a:pt x="6853669" y="1217426"/>
                  <a:pt x="6860232" y="1210863"/>
                  <a:pt x="6867525" y="1210863"/>
                </a:cubicBezTo>
                <a:close/>
                <a:moveTo>
                  <a:pt x="6796696" y="1210863"/>
                </a:moveTo>
                <a:cubicBezTo>
                  <a:pt x="6803259" y="1210863"/>
                  <a:pt x="6809093" y="1217426"/>
                  <a:pt x="6809093" y="1224719"/>
                </a:cubicBezTo>
                <a:cubicBezTo>
                  <a:pt x="6809093" y="1231282"/>
                  <a:pt x="6803259" y="1237116"/>
                  <a:pt x="6796696" y="1237116"/>
                </a:cubicBezTo>
                <a:cubicBezTo>
                  <a:pt x="6789403" y="1237116"/>
                  <a:pt x="6782840" y="1231282"/>
                  <a:pt x="6782840" y="1224719"/>
                </a:cubicBezTo>
                <a:cubicBezTo>
                  <a:pt x="6782840" y="1217426"/>
                  <a:pt x="6789403" y="1210863"/>
                  <a:pt x="6796696" y="1210863"/>
                </a:cubicBezTo>
                <a:close/>
                <a:moveTo>
                  <a:pt x="6724405" y="1210863"/>
                </a:moveTo>
                <a:cubicBezTo>
                  <a:pt x="6732427" y="1210863"/>
                  <a:pt x="6738261" y="1217426"/>
                  <a:pt x="6738261" y="1224719"/>
                </a:cubicBezTo>
                <a:cubicBezTo>
                  <a:pt x="6738261" y="1231282"/>
                  <a:pt x="6732427" y="1237116"/>
                  <a:pt x="6724405" y="1237116"/>
                </a:cubicBezTo>
                <a:cubicBezTo>
                  <a:pt x="6718571" y="1237116"/>
                  <a:pt x="6712008" y="1231282"/>
                  <a:pt x="6712008" y="1224719"/>
                </a:cubicBezTo>
                <a:cubicBezTo>
                  <a:pt x="6712008" y="1217426"/>
                  <a:pt x="6718571" y="1210863"/>
                  <a:pt x="6724405" y="1210863"/>
                </a:cubicBezTo>
                <a:close/>
                <a:moveTo>
                  <a:pt x="6653576" y="1210863"/>
                </a:moveTo>
                <a:cubicBezTo>
                  <a:pt x="6660869" y="1210863"/>
                  <a:pt x="6667432" y="1217426"/>
                  <a:pt x="6667432" y="1224719"/>
                </a:cubicBezTo>
                <a:cubicBezTo>
                  <a:pt x="6667432" y="1231282"/>
                  <a:pt x="6660869" y="1237116"/>
                  <a:pt x="6653576" y="1237116"/>
                </a:cubicBezTo>
                <a:cubicBezTo>
                  <a:pt x="6647013" y="1237116"/>
                  <a:pt x="6641179" y="1231282"/>
                  <a:pt x="6641179" y="1224719"/>
                </a:cubicBezTo>
                <a:cubicBezTo>
                  <a:pt x="6641179" y="1217426"/>
                  <a:pt x="6647013" y="1210863"/>
                  <a:pt x="6653576" y="1210863"/>
                </a:cubicBezTo>
                <a:close/>
                <a:moveTo>
                  <a:pt x="6582745" y="1210863"/>
                </a:moveTo>
                <a:cubicBezTo>
                  <a:pt x="6590038" y="1210863"/>
                  <a:pt x="6596601" y="1217426"/>
                  <a:pt x="6596601" y="1224719"/>
                </a:cubicBezTo>
                <a:cubicBezTo>
                  <a:pt x="6596601" y="1231282"/>
                  <a:pt x="6590038" y="1237116"/>
                  <a:pt x="6582745" y="1237116"/>
                </a:cubicBezTo>
                <a:cubicBezTo>
                  <a:pt x="6574723" y="1237116"/>
                  <a:pt x="6570348" y="1231282"/>
                  <a:pt x="6570348" y="1224719"/>
                </a:cubicBezTo>
                <a:cubicBezTo>
                  <a:pt x="6570348" y="1217426"/>
                  <a:pt x="6574723" y="1210863"/>
                  <a:pt x="6582745" y="1210863"/>
                </a:cubicBezTo>
                <a:close/>
                <a:moveTo>
                  <a:pt x="6510933" y="1210863"/>
                </a:moveTo>
                <a:cubicBezTo>
                  <a:pt x="6518717" y="1210863"/>
                  <a:pt x="6525722" y="1217426"/>
                  <a:pt x="6525722" y="1224719"/>
                </a:cubicBezTo>
                <a:cubicBezTo>
                  <a:pt x="6525722" y="1231282"/>
                  <a:pt x="6518717" y="1237116"/>
                  <a:pt x="6510933" y="1237116"/>
                </a:cubicBezTo>
                <a:cubicBezTo>
                  <a:pt x="6502371" y="1237116"/>
                  <a:pt x="6496144" y="1231282"/>
                  <a:pt x="6496144" y="1224719"/>
                </a:cubicBezTo>
                <a:cubicBezTo>
                  <a:pt x="6496144" y="1217426"/>
                  <a:pt x="6502371" y="1210863"/>
                  <a:pt x="6510933" y="1210863"/>
                </a:cubicBezTo>
                <a:close/>
                <a:moveTo>
                  <a:pt x="6440492" y="1210863"/>
                </a:moveTo>
                <a:cubicBezTo>
                  <a:pt x="6448081" y="1210863"/>
                  <a:pt x="6454911" y="1217426"/>
                  <a:pt x="6454911" y="1224719"/>
                </a:cubicBezTo>
                <a:cubicBezTo>
                  <a:pt x="6454911" y="1231282"/>
                  <a:pt x="6448081" y="1237116"/>
                  <a:pt x="6440492" y="1237116"/>
                </a:cubicBezTo>
                <a:cubicBezTo>
                  <a:pt x="6432145" y="1237116"/>
                  <a:pt x="6425315" y="1232741"/>
                  <a:pt x="6425315" y="1224719"/>
                </a:cubicBezTo>
                <a:cubicBezTo>
                  <a:pt x="6425315" y="1217426"/>
                  <a:pt x="6432145" y="1210863"/>
                  <a:pt x="6440492" y="1210863"/>
                </a:cubicBezTo>
                <a:close/>
                <a:moveTo>
                  <a:pt x="6368340" y="1210863"/>
                </a:moveTo>
                <a:cubicBezTo>
                  <a:pt x="6376362" y="1210863"/>
                  <a:pt x="6380737" y="1217426"/>
                  <a:pt x="6380737" y="1224719"/>
                </a:cubicBezTo>
                <a:cubicBezTo>
                  <a:pt x="6380737" y="1232741"/>
                  <a:pt x="6376362" y="1237116"/>
                  <a:pt x="6368340" y="1237116"/>
                </a:cubicBezTo>
                <a:cubicBezTo>
                  <a:pt x="6361047" y="1237116"/>
                  <a:pt x="6354484" y="1232741"/>
                  <a:pt x="6354484" y="1224719"/>
                </a:cubicBezTo>
                <a:cubicBezTo>
                  <a:pt x="6354484" y="1217426"/>
                  <a:pt x="6361047" y="1210863"/>
                  <a:pt x="6368340" y="1210863"/>
                </a:cubicBezTo>
                <a:close/>
                <a:moveTo>
                  <a:pt x="6297511" y="1210863"/>
                </a:moveTo>
                <a:cubicBezTo>
                  <a:pt x="6304074" y="1210863"/>
                  <a:pt x="6309908" y="1217426"/>
                  <a:pt x="6309908" y="1224719"/>
                </a:cubicBezTo>
                <a:cubicBezTo>
                  <a:pt x="6309908" y="1232741"/>
                  <a:pt x="6304074" y="1237116"/>
                  <a:pt x="6297511" y="1237116"/>
                </a:cubicBezTo>
                <a:cubicBezTo>
                  <a:pt x="6290218" y="1237116"/>
                  <a:pt x="6283655" y="1232741"/>
                  <a:pt x="6283655" y="1224719"/>
                </a:cubicBezTo>
                <a:cubicBezTo>
                  <a:pt x="6283655" y="1217426"/>
                  <a:pt x="6290218" y="1210863"/>
                  <a:pt x="6297511" y="1210863"/>
                </a:cubicBezTo>
                <a:close/>
                <a:moveTo>
                  <a:pt x="6226679" y="1210863"/>
                </a:moveTo>
                <a:cubicBezTo>
                  <a:pt x="6233242" y="1210863"/>
                  <a:pt x="6239076" y="1217426"/>
                  <a:pt x="6239076" y="1224719"/>
                </a:cubicBezTo>
                <a:cubicBezTo>
                  <a:pt x="6239076" y="1232741"/>
                  <a:pt x="6233242" y="1237116"/>
                  <a:pt x="6226679" y="1237116"/>
                </a:cubicBezTo>
                <a:cubicBezTo>
                  <a:pt x="6219386" y="1237116"/>
                  <a:pt x="6212823" y="1232741"/>
                  <a:pt x="6212823" y="1224719"/>
                </a:cubicBezTo>
                <a:cubicBezTo>
                  <a:pt x="6212823" y="1217426"/>
                  <a:pt x="6219386" y="1210863"/>
                  <a:pt x="6226679" y="1210863"/>
                </a:cubicBezTo>
                <a:close/>
                <a:moveTo>
                  <a:pt x="6154391" y="1210863"/>
                </a:moveTo>
                <a:cubicBezTo>
                  <a:pt x="6161684" y="1210863"/>
                  <a:pt x="6168247" y="1217426"/>
                  <a:pt x="6168247" y="1224719"/>
                </a:cubicBezTo>
                <a:cubicBezTo>
                  <a:pt x="6168247" y="1232741"/>
                  <a:pt x="6161684" y="1237116"/>
                  <a:pt x="6154391" y="1237116"/>
                </a:cubicBezTo>
                <a:cubicBezTo>
                  <a:pt x="6147828" y="1237116"/>
                  <a:pt x="6141994" y="1232741"/>
                  <a:pt x="6141994" y="1224719"/>
                </a:cubicBezTo>
                <a:cubicBezTo>
                  <a:pt x="6141994" y="1217426"/>
                  <a:pt x="6147828" y="1210863"/>
                  <a:pt x="6154391" y="1210863"/>
                </a:cubicBezTo>
                <a:close/>
                <a:moveTo>
                  <a:pt x="6083559" y="1210863"/>
                </a:moveTo>
                <a:cubicBezTo>
                  <a:pt x="6090852" y="1210863"/>
                  <a:pt x="6097415" y="1217426"/>
                  <a:pt x="6097415" y="1224719"/>
                </a:cubicBezTo>
                <a:cubicBezTo>
                  <a:pt x="6097415" y="1232741"/>
                  <a:pt x="6090852" y="1237116"/>
                  <a:pt x="6083559" y="1237116"/>
                </a:cubicBezTo>
                <a:cubicBezTo>
                  <a:pt x="6076996" y="1237116"/>
                  <a:pt x="6071162" y="1232741"/>
                  <a:pt x="6071162" y="1224719"/>
                </a:cubicBezTo>
                <a:cubicBezTo>
                  <a:pt x="6071162" y="1217426"/>
                  <a:pt x="6076996" y="1210863"/>
                  <a:pt x="6083559" y="1210863"/>
                </a:cubicBezTo>
                <a:close/>
                <a:moveTo>
                  <a:pt x="6009356" y="1210863"/>
                </a:moveTo>
                <a:cubicBezTo>
                  <a:pt x="6016649" y="1210863"/>
                  <a:pt x="6023212" y="1217426"/>
                  <a:pt x="6023212" y="1224719"/>
                </a:cubicBezTo>
                <a:cubicBezTo>
                  <a:pt x="6023212" y="1232741"/>
                  <a:pt x="6016649" y="1237116"/>
                  <a:pt x="6009356" y="1237116"/>
                </a:cubicBezTo>
                <a:cubicBezTo>
                  <a:pt x="6001334" y="1237116"/>
                  <a:pt x="5996959" y="1232741"/>
                  <a:pt x="5996959" y="1224719"/>
                </a:cubicBezTo>
                <a:cubicBezTo>
                  <a:pt x="5996959" y="1217426"/>
                  <a:pt x="6001334" y="1210863"/>
                  <a:pt x="6009356" y="1210863"/>
                </a:cubicBezTo>
                <a:close/>
                <a:moveTo>
                  <a:pt x="5940548" y="1210863"/>
                </a:moveTo>
                <a:cubicBezTo>
                  <a:pt x="5948896" y="1210863"/>
                  <a:pt x="5955726" y="1217426"/>
                  <a:pt x="5955726" y="1224719"/>
                </a:cubicBezTo>
                <a:cubicBezTo>
                  <a:pt x="5955726" y="1232741"/>
                  <a:pt x="5948896" y="1237116"/>
                  <a:pt x="5940548" y="1237116"/>
                </a:cubicBezTo>
                <a:cubicBezTo>
                  <a:pt x="5932960" y="1237116"/>
                  <a:pt x="5926130" y="1232741"/>
                  <a:pt x="5926130" y="1224719"/>
                </a:cubicBezTo>
                <a:cubicBezTo>
                  <a:pt x="5926130" y="1217426"/>
                  <a:pt x="5932960" y="1210863"/>
                  <a:pt x="5940548" y="1210863"/>
                </a:cubicBezTo>
                <a:close/>
                <a:moveTo>
                  <a:pt x="5870088" y="1210863"/>
                </a:moveTo>
                <a:cubicBezTo>
                  <a:pt x="5878650" y="1210863"/>
                  <a:pt x="5884877" y="1217426"/>
                  <a:pt x="5884877" y="1224719"/>
                </a:cubicBezTo>
                <a:cubicBezTo>
                  <a:pt x="5884877" y="1232741"/>
                  <a:pt x="5878650" y="1237116"/>
                  <a:pt x="5870088" y="1237116"/>
                </a:cubicBezTo>
                <a:cubicBezTo>
                  <a:pt x="5862304" y="1237116"/>
                  <a:pt x="5855299" y="1232741"/>
                  <a:pt x="5855299" y="1224719"/>
                </a:cubicBezTo>
                <a:cubicBezTo>
                  <a:pt x="5855299" y="1217426"/>
                  <a:pt x="5862304" y="1210863"/>
                  <a:pt x="5870088" y="1210863"/>
                </a:cubicBezTo>
                <a:close/>
                <a:moveTo>
                  <a:pt x="5799257" y="1210863"/>
                </a:moveTo>
                <a:cubicBezTo>
                  <a:pt x="5807819" y="1210863"/>
                  <a:pt x="5814045" y="1217426"/>
                  <a:pt x="5814045" y="1224719"/>
                </a:cubicBezTo>
                <a:cubicBezTo>
                  <a:pt x="5814045" y="1232741"/>
                  <a:pt x="5807819" y="1237116"/>
                  <a:pt x="5799257" y="1237116"/>
                </a:cubicBezTo>
                <a:cubicBezTo>
                  <a:pt x="5791474" y="1237116"/>
                  <a:pt x="5784469" y="1232741"/>
                  <a:pt x="5784469" y="1224719"/>
                </a:cubicBezTo>
                <a:cubicBezTo>
                  <a:pt x="5784469" y="1217426"/>
                  <a:pt x="5791474" y="1210863"/>
                  <a:pt x="5799257" y="1210863"/>
                </a:cubicBezTo>
                <a:close/>
                <a:moveTo>
                  <a:pt x="5724122" y="1210863"/>
                </a:moveTo>
                <a:cubicBezTo>
                  <a:pt x="5732144" y="1210863"/>
                  <a:pt x="5736519" y="1217868"/>
                  <a:pt x="5736519" y="1225651"/>
                </a:cubicBezTo>
                <a:cubicBezTo>
                  <a:pt x="5736519" y="1234213"/>
                  <a:pt x="5732144" y="1240439"/>
                  <a:pt x="5724122" y="1240439"/>
                </a:cubicBezTo>
                <a:cubicBezTo>
                  <a:pt x="5716100" y="1240439"/>
                  <a:pt x="5710266" y="1234213"/>
                  <a:pt x="5710266" y="1225651"/>
                </a:cubicBezTo>
                <a:cubicBezTo>
                  <a:pt x="5710266" y="1217868"/>
                  <a:pt x="5716100" y="1210863"/>
                  <a:pt x="5724122" y="1210863"/>
                </a:cubicBezTo>
                <a:close/>
                <a:moveTo>
                  <a:pt x="5653291" y="1210863"/>
                </a:moveTo>
                <a:cubicBezTo>
                  <a:pt x="5659125" y="1210863"/>
                  <a:pt x="5665688" y="1217868"/>
                  <a:pt x="5665688" y="1225651"/>
                </a:cubicBezTo>
                <a:cubicBezTo>
                  <a:pt x="5665688" y="1234213"/>
                  <a:pt x="5659125" y="1240439"/>
                  <a:pt x="5653291" y="1240439"/>
                </a:cubicBezTo>
                <a:cubicBezTo>
                  <a:pt x="5645269" y="1240439"/>
                  <a:pt x="5639435" y="1234213"/>
                  <a:pt x="5639435" y="1225651"/>
                </a:cubicBezTo>
                <a:cubicBezTo>
                  <a:pt x="5639435" y="1217868"/>
                  <a:pt x="5645269" y="1210863"/>
                  <a:pt x="5653291" y="1210863"/>
                </a:cubicBezTo>
                <a:close/>
                <a:moveTo>
                  <a:pt x="5582461" y="1210863"/>
                </a:moveTo>
                <a:cubicBezTo>
                  <a:pt x="5588295" y="1210863"/>
                  <a:pt x="5594858" y="1217868"/>
                  <a:pt x="5594858" y="1225651"/>
                </a:cubicBezTo>
                <a:cubicBezTo>
                  <a:pt x="5594858" y="1234213"/>
                  <a:pt x="5588295" y="1240439"/>
                  <a:pt x="5582461" y="1240439"/>
                </a:cubicBezTo>
                <a:cubicBezTo>
                  <a:pt x="5574439" y="1240439"/>
                  <a:pt x="5568605" y="1234213"/>
                  <a:pt x="5568605" y="1225651"/>
                </a:cubicBezTo>
                <a:cubicBezTo>
                  <a:pt x="5568605" y="1217868"/>
                  <a:pt x="5574439" y="1210863"/>
                  <a:pt x="5582461" y="1210863"/>
                </a:cubicBezTo>
                <a:close/>
                <a:moveTo>
                  <a:pt x="5510171" y="1210863"/>
                </a:moveTo>
                <a:cubicBezTo>
                  <a:pt x="5517464" y="1210863"/>
                  <a:pt x="5524027" y="1217868"/>
                  <a:pt x="5524027" y="1225651"/>
                </a:cubicBezTo>
                <a:cubicBezTo>
                  <a:pt x="5524027" y="1234213"/>
                  <a:pt x="5517464" y="1240439"/>
                  <a:pt x="5510171" y="1240439"/>
                </a:cubicBezTo>
                <a:cubicBezTo>
                  <a:pt x="5503608" y="1240439"/>
                  <a:pt x="5497774" y="1234213"/>
                  <a:pt x="5497774" y="1225651"/>
                </a:cubicBezTo>
                <a:cubicBezTo>
                  <a:pt x="5497774" y="1217868"/>
                  <a:pt x="5503608" y="1210863"/>
                  <a:pt x="5510171" y="1210863"/>
                </a:cubicBezTo>
                <a:close/>
                <a:moveTo>
                  <a:pt x="5438937" y="1210863"/>
                </a:moveTo>
                <a:cubicBezTo>
                  <a:pt x="5447182" y="1210863"/>
                  <a:pt x="5453178" y="1217868"/>
                  <a:pt x="5453178" y="1225651"/>
                </a:cubicBezTo>
                <a:cubicBezTo>
                  <a:pt x="5453178" y="1234213"/>
                  <a:pt x="5447182" y="1240439"/>
                  <a:pt x="5438937" y="1240439"/>
                </a:cubicBezTo>
                <a:cubicBezTo>
                  <a:pt x="5431442" y="1240439"/>
                  <a:pt x="5426945" y="1234213"/>
                  <a:pt x="5426945" y="1225651"/>
                </a:cubicBezTo>
                <a:cubicBezTo>
                  <a:pt x="5426945" y="1217868"/>
                  <a:pt x="5431442" y="1210863"/>
                  <a:pt x="5438937" y="1210863"/>
                </a:cubicBezTo>
                <a:close/>
                <a:moveTo>
                  <a:pt x="5367530" y="1210863"/>
                </a:moveTo>
                <a:cubicBezTo>
                  <a:pt x="5376092" y="1210863"/>
                  <a:pt x="5382318" y="1217868"/>
                  <a:pt x="5382318" y="1225651"/>
                </a:cubicBezTo>
                <a:cubicBezTo>
                  <a:pt x="5382318" y="1234213"/>
                  <a:pt x="5376092" y="1240439"/>
                  <a:pt x="5367530" y="1240439"/>
                </a:cubicBezTo>
                <a:cubicBezTo>
                  <a:pt x="5359747" y="1240439"/>
                  <a:pt x="5352742" y="1234213"/>
                  <a:pt x="5352742" y="1225651"/>
                </a:cubicBezTo>
                <a:cubicBezTo>
                  <a:pt x="5352742" y="1217868"/>
                  <a:pt x="5359747" y="1210863"/>
                  <a:pt x="5367530" y="1210863"/>
                </a:cubicBezTo>
                <a:close/>
                <a:moveTo>
                  <a:pt x="5296699" y="1210863"/>
                </a:moveTo>
                <a:cubicBezTo>
                  <a:pt x="5305261" y="1210863"/>
                  <a:pt x="5311488" y="1217868"/>
                  <a:pt x="5311488" y="1225651"/>
                </a:cubicBezTo>
                <a:cubicBezTo>
                  <a:pt x="5311488" y="1234213"/>
                  <a:pt x="5305261" y="1240439"/>
                  <a:pt x="5296699" y="1240439"/>
                </a:cubicBezTo>
                <a:cubicBezTo>
                  <a:pt x="5288915" y="1240439"/>
                  <a:pt x="5281910" y="1234213"/>
                  <a:pt x="5281910" y="1225651"/>
                </a:cubicBezTo>
                <a:cubicBezTo>
                  <a:pt x="5281910" y="1217868"/>
                  <a:pt x="5288915" y="1210863"/>
                  <a:pt x="5296699" y="1210863"/>
                </a:cubicBezTo>
                <a:close/>
                <a:moveTo>
                  <a:pt x="5225869" y="1210863"/>
                </a:moveTo>
                <a:cubicBezTo>
                  <a:pt x="5234431" y="1210863"/>
                  <a:pt x="5240657" y="1217868"/>
                  <a:pt x="5240657" y="1225651"/>
                </a:cubicBezTo>
                <a:cubicBezTo>
                  <a:pt x="5240657" y="1234213"/>
                  <a:pt x="5234431" y="1240439"/>
                  <a:pt x="5225869" y="1240439"/>
                </a:cubicBezTo>
                <a:cubicBezTo>
                  <a:pt x="5217307" y="1240439"/>
                  <a:pt x="5211081" y="1234213"/>
                  <a:pt x="5211081" y="1225651"/>
                </a:cubicBezTo>
                <a:cubicBezTo>
                  <a:pt x="5211081" y="1217868"/>
                  <a:pt x="5217307" y="1210863"/>
                  <a:pt x="5225869" y="1210863"/>
                </a:cubicBezTo>
                <a:close/>
                <a:moveTo>
                  <a:pt x="5154105" y="1210863"/>
                </a:moveTo>
                <a:cubicBezTo>
                  <a:pt x="5162127" y="1210863"/>
                  <a:pt x="5166502" y="1217868"/>
                  <a:pt x="5166502" y="1225651"/>
                </a:cubicBezTo>
                <a:cubicBezTo>
                  <a:pt x="5166502" y="1234213"/>
                  <a:pt x="5162127" y="1240439"/>
                  <a:pt x="5154105" y="1240439"/>
                </a:cubicBezTo>
                <a:cubicBezTo>
                  <a:pt x="5146083" y="1240439"/>
                  <a:pt x="5140249" y="1234213"/>
                  <a:pt x="5140249" y="1225651"/>
                </a:cubicBezTo>
                <a:cubicBezTo>
                  <a:pt x="5140249" y="1217868"/>
                  <a:pt x="5146083" y="1210863"/>
                  <a:pt x="5154105" y="1210863"/>
                </a:cubicBezTo>
                <a:close/>
                <a:moveTo>
                  <a:pt x="5083276" y="1210863"/>
                </a:moveTo>
                <a:cubicBezTo>
                  <a:pt x="5089110" y="1210863"/>
                  <a:pt x="5095673" y="1217868"/>
                  <a:pt x="5095673" y="1225651"/>
                </a:cubicBezTo>
                <a:cubicBezTo>
                  <a:pt x="5095673" y="1234213"/>
                  <a:pt x="5089110" y="1240439"/>
                  <a:pt x="5083276" y="1240439"/>
                </a:cubicBezTo>
                <a:cubicBezTo>
                  <a:pt x="5075254" y="1240439"/>
                  <a:pt x="5069420" y="1234213"/>
                  <a:pt x="5069420" y="1225651"/>
                </a:cubicBezTo>
                <a:cubicBezTo>
                  <a:pt x="5069420" y="1217868"/>
                  <a:pt x="5075254" y="1210863"/>
                  <a:pt x="5083276" y="1210863"/>
                </a:cubicBezTo>
                <a:close/>
                <a:moveTo>
                  <a:pt x="5012445" y="1210863"/>
                </a:moveTo>
                <a:cubicBezTo>
                  <a:pt x="5018279" y="1210863"/>
                  <a:pt x="5024842" y="1217868"/>
                  <a:pt x="5024842" y="1225651"/>
                </a:cubicBezTo>
                <a:cubicBezTo>
                  <a:pt x="5024842" y="1234213"/>
                  <a:pt x="5018279" y="1240439"/>
                  <a:pt x="5012445" y="1240439"/>
                </a:cubicBezTo>
                <a:cubicBezTo>
                  <a:pt x="5004423" y="1240439"/>
                  <a:pt x="4998589" y="1234213"/>
                  <a:pt x="4998589" y="1225651"/>
                </a:cubicBezTo>
                <a:cubicBezTo>
                  <a:pt x="4998589" y="1217868"/>
                  <a:pt x="5004423" y="1210863"/>
                  <a:pt x="5012445" y="1210863"/>
                </a:cubicBezTo>
                <a:close/>
                <a:moveTo>
                  <a:pt x="4940157" y="1210863"/>
                </a:moveTo>
                <a:cubicBezTo>
                  <a:pt x="4948179" y="1210863"/>
                  <a:pt x="4954013" y="1217868"/>
                  <a:pt x="4954013" y="1225651"/>
                </a:cubicBezTo>
                <a:cubicBezTo>
                  <a:pt x="4954013" y="1234213"/>
                  <a:pt x="4948179" y="1240439"/>
                  <a:pt x="4940157" y="1240439"/>
                </a:cubicBezTo>
                <a:cubicBezTo>
                  <a:pt x="4934323" y="1240439"/>
                  <a:pt x="4927760" y="1234213"/>
                  <a:pt x="4927760" y="1225651"/>
                </a:cubicBezTo>
                <a:cubicBezTo>
                  <a:pt x="4927760" y="1217868"/>
                  <a:pt x="4934323" y="1210863"/>
                  <a:pt x="4940157" y="1210863"/>
                </a:cubicBezTo>
                <a:close/>
                <a:moveTo>
                  <a:pt x="4865953" y="1210863"/>
                </a:moveTo>
                <a:cubicBezTo>
                  <a:pt x="4873975" y="1210863"/>
                  <a:pt x="4879809" y="1217868"/>
                  <a:pt x="4879809" y="1225651"/>
                </a:cubicBezTo>
                <a:cubicBezTo>
                  <a:pt x="4879809" y="1234213"/>
                  <a:pt x="4873975" y="1240439"/>
                  <a:pt x="4865953" y="1240439"/>
                </a:cubicBezTo>
                <a:cubicBezTo>
                  <a:pt x="4860119" y="1240439"/>
                  <a:pt x="4853556" y="1234213"/>
                  <a:pt x="4853556" y="1225651"/>
                </a:cubicBezTo>
                <a:cubicBezTo>
                  <a:pt x="4853556" y="1217868"/>
                  <a:pt x="4860119" y="1210863"/>
                  <a:pt x="4865953" y="1210863"/>
                </a:cubicBezTo>
                <a:close/>
                <a:moveTo>
                  <a:pt x="4795122" y="1210863"/>
                </a:moveTo>
                <a:cubicBezTo>
                  <a:pt x="4803144" y="1210863"/>
                  <a:pt x="4808978" y="1217868"/>
                  <a:pt x="4808978" y="1225651"/>
                </a:cubicBezTo>
                <a:cubicBezTo>
                  <a:pt x="4808978" y="1234213"/>
                  <a:pt x="4803144" y="1240439"/>
                  <a:pt x="4795122" y="1240439"/>
                </a:cubicBezTo>
                <a:cubicBezTo>
                  <a:pt x="4787830" y="1240439"/>
                  <a:pt x="4782725" y="1234213"/>
                  <a:pt x="4782725" y="1225651"/>
                </a:cubicBezTo>
                <a:cubicBezTo>
                  <a:pt x="4782725" y="1217868"/>
                  <a:pt x="4787830" y="1210863"/>
                  <a:pt x="4795122" y="1210863"/>
                </a:cubicBezTo>
                <a:close/>
                <a:moveTo>
                  <a:pt x="4726684" y="1210863"/>
                </a:moveTo>
                <a:cubicBezTo>
                  <a:pt x="4735246" y="1210863"/>
                  <a:pt x="4741472" y="1217868"/>
                  <a:pt x="4741472" y="1225651"/>
                </a:cubicBezTo>
                <a:cubicBezTo>
                  <a:pt x="4741472" y="1234213"/>
                  <a:pt x="4735246" y="1240439"/>
                  <a:pt x="4726684" y="1240439"/>
                </a:cubicBezTo>
                <a:cubicBezTo>
                  <a:pt x="4718122" y="1240439"/>
                  <a:pt x="4711896" y="1234213"/>
                  <a:pt x="4711896" y="1225651"/>
                </a:cubicBezTo>
                <a:cubicBezTo>
                  <a:pt x="4711896" y="1217868"/>
                  <a:pt x="4718122" y="1210863"/>
                  <a:pt x="4726684" y="1210863"/>
                </a:cubicBezTo>
                <a:close/>
                <a:moveTo>
                  <a:pt x="4655853" y="1210863"/>
                </a:moveTo>
                <a:cubicBezTo>
                  <a:pt x="4663637" y="1210863"/>
                  <a:pt x="4670642" y="1217868"/>
                  <a:pt x="4670642" y="1225651"/>
                </a:cubicBezTo>
                <a:cubicBezTo>
                  <a:pt x="4670642" y="1234213"/>
                  <a:pt x="4663637" y="1240439"/>
                  <a:pt x="4655853" y="1240439"/>
                </a:cubicBezTo>
                <a:cubicBezTo>
                  <a:pt x="4647291" y="1240439"/>
                  <a:pt x="4641064" y="1234213"/>
                  <a:pt x="4641064" y="1225651"/>
                </a:cubicBezTo>
                <a:cubicBezTo>
                  <a:pt x="4641064" y="1217868"/>
                  <a:pt x="4647291" y="1210863"/>
                  <a:pt x="4655853" y="1210863"/>
                </a:cubicBezTo>
                <a:close/>
                <a:moveTo>
                  <a:pt x="4585023" y="1210863"/>
                </a:moveTo>
                <a:cubicBezTo>
                  <a:pt x="4592806" y="1210863"/>
                  <a:pt x="4599811" y="1217868"/>
                  <a:pt x="4599811" y="1225651"/>
                </a:cubicBezTo>
                <a:cubicBezTo>
                  <a:pt x="4599811" y="1234213"/>
                  <a:pt x="4592806" y="1240439"/>
                  <a:pt x="4585023" y="1240439"/>
                </a:cubicBezTo>
                <a:cubicBezTo>
                  <a:pt x="4576461" y="1240439"/>
                  <a:pt x="4570235" y="1234213"/>
                  <a:pt x="4570235" y="1225651"/>
                </a:cubicBezTo>
                <a:cubicBezTo>
                  <a:pt x="4570235" y="1217868"/>
                  <a:pt x="4576461" y="1210863"/>
                  <a:pt x="4585023" y="1210863"/>
                </a:cubicBezTo>
                <a:close/>
                <a:moveTo>
                  <a:pt x="4513260" y="1210863"/>
                </a:moveTo>
                <a:cubicBezTo>
                  <a:pt x="4520553" y="1210863"/>
                  <a:pt x="4525657" y="1217868"/>
                  <a:pt x="4525657" y="1225651"/>
                </a:cubicBezTo>
                <a:cubicBezTo>
                  <a:pt x="4525657" y="1234213"/>
                  <a:pt x="4520553" y="1240439"/>
                  <a:pt x="4513260" y="1240439"/>
                </a:cubicBezTo>
                <a:cubicBezTo>
                  <a:pt x="4505238" y="1240439"/>
                  <a:pt x="4499404" y="1234213"/>
                  <a:pt x="4499404" y="1225651"/>
                </a:cubicBezTo>
                <a:cubicBezTo>
                  <a:pt x="4499404" y="1217868"/>
                  <a:pt x="4505238" y="1210863"/>
                  <a:pt x="4513260" y="1210863"/>
                </a:cubicBezTo>
                <a:close/>
                <a:moveTo>
                  <a:pt x="4439056" y="1210863"/>
                </a:moveTo>
                <a:cubicBezTo>
                  <a:pt x="4445619" y="1210863"/>
                  <a:pt x="4451453" y="1217868"/>
                  <a:pt x="4451453" y="1225651"/>
                </a:cubicBezTo>
                <a:cubicBezTo>
                  <a:pt x="4451453" y="1234213"/>
                  <a:pt x="4445619" y="1240439"/>
                  <a:pt x="4439056" y="1240439"/>
                </a:cubicBezTo>
                <a:cubicBezTo>
                  <a:pt x="4431763" y="1240439"/>
                  <a:pt x="4425200" y="1234213"/>
                  <a:pt x="4425200" y="1225651"/>
                </a:cubicBezTo>
                <a:cubicBezTo>
                  <a:pt x="4425200" y="1217868"/>
                  <a:pt x="4431763" y="1210863"/>
                  <a:pt x="4439056" y="1210863"/>
                </a:cubicBezTo>
                <a:close/>
                <a:moveTo>
                  <a:pt x="4366768" y="1210863"/>
                </a:moveTo>
                <a:cubicBezTo>
                  <a:pt x="4374790" y="1210863"/>
                  <a:pt x="4380624" y="1217868"/>
                  <a:pt x="4380624" y="1225651"/>
                </a:cubicBezTo>
                <a:cubicBezTo>
                  <a:pt x="4380624" y="1234213"/>
                  <a:pt x="4374790" y="1240439"/>
                  <a:pt x="4366768" y="1240439"/>
                </a:cubicBezTo>
                <a:cubicBezTo>
                  <a:pt x="4360934" y="1240439"/>
                  <a:pt x="4354371" y="1234213"/>
                  <a:pt x="4354371" y="1225651"/>
                </a:cubicBezTo>
                <a:cubicBezTo>
                  <a:pt x="4354371" y="1217868"/>
                  <a:pt x="4360934" y="1210863"/>
                  <a:pt x="4366768" y="1210863"/>
                </a:cubicBezTo>
                <a:close/>
                <a:moveTo>
                  <a:pt x="4295937" y="1210863"/>
                </a:moveTo>
                <a:cubicBezTo>
                  <a:pt x="4303959" y="1210863"/>
                  <a:pt x="4309793" y="1217868"/>
                  <a:pt x="4309793" y="1225651"/>
                </a:cubicBezTo>
                <a:cubicBezTo>
                  <a:pt x="4309793" y="1234213"/>
                  <a:pt x="4303959" y="1240439"/>
                  <a:pt x="4295937" y="1240439"/>
                </a:cubicBezTo>
                <a:cubicBezTo>
                  <a:pt x="4290103" y="1240439"/>
                  <a:pt x="4283540" y="1234213"/>
                  <a:pt x="4283540" y="1225651"/>
                </a:cubicBezTo>
                <a:cubicBezTo>
                  <a:pt x="4283540" y="1217868"/>
                  <a:pt x="4290103" y="1210863"/>
                  <a:pt x="4295937" y="1210863"/>
                </a:cubicBezTo>
                <a:close/>
                <a:moveTo>
                  <a:pt x="368953" y="1210863"/>
                </a:moveTo>
                <a:cubicBezTo>
                  <a:pt x="377515" y="1210863"/>
                  <a:pt x="383742" y="1217868"/>
                  <a:pt x="383742" y="1225651"/>
                </a:cubicBezTo>
                <a:cubicBezTo>
                  <a:pt x="383742" y="1234213"/>
                  <a:pt x="377515" y="1240439"/>
                  <a:pt x="368953" y="1240439"/>
                </a:cubicBezTo>
                <a:cubicBezTo>
                  <a:pt x="361170" y="1240439"/>
                  <a:pt x="354165" y="1234213"/>
                  <a:pt x="354165" y="1225651"/>
                </a:cubicBezTo>
                <a:cubicBezTo>
                  <a:pt x="354165" y="1217868"/>
                  <a:pt x="361170" y="1210863"/>
                  <a:pt x="368953" y="1210863"/>
                </a:cubicBezTo>
                <a:close/>
                <a:moveTo>
                  <a:pt x="297189" y="1210863"/>
                </a:moveTo>
                <a:cubicBezTo>
                  <a:pt x="305211" y="1210863"/>
                  <a:pt x="309586" y="1217868"/>
                  <a:pt x="309586" y="1225651"/>
                </a:cubicBezTo>
                <a:cubicBezTo>
                  <a:pt x="309586" y="1234213"/>
                  <a:pt x="305211" y="1240439"/>
                  <a:pt x="297189" y="1240439"/>
                </a:cubicBezTo>
                <a:cubicBezTo>
                  <a:pt x="289897" y="1240439"/>
                  <a:pt x="283334" y="1234213"/>
                  <a:pt x="283334" y="1225651"/>
                </a:cubicBezTo>
                <a:cubicBezTo>
                  <a:pt x="283334" y="1217868"/>
                  <a:pt x="289897" y="1210863"/>
                  <a:pt x="297189" y="1210863"/>
                </a:cubicBezTo>
                <a:close/>
                <a:moveTo>
                  <a:pt x="226361" y="1210863"/>
                </a:moveTo>
                <a:cubicBezTo>
                  <a:pt x="232195" y="1210863"/>
                  <a:pt x="238759" y="1217868"/>
                  <a:pt x="238759" y="1225651"/>
                </a:cubicBezTo>
                <a:cubicBezTo>
                  <a:pt x="238759" y="1234213"/>
                  <a:pt x="232195" y="1240439"/>
                  <a:pt x="226361" y="1240439"/>
                </a:cubicBezTo>
                <a:cubicBezTo>
                  <a:pt x="218338" y="1240439"/>
                  <a:pt x="212504" y="1234213"/>
                  <a:pt x="212504" y="1225651"/>
                </a:cubicBezTo>
                <a:cubicBezTo>
                  <a:pt x="212504" y="1217868"/>
                  <a:pt x="218338" y="1210863"/>
                  <a:pt x="226361" y="1210863"/>
                </a:cubicBezTo>
                <a:close/>
                <a:moveTo>
                  <a:pt x="155527" y="1210863"/>
                </a:moveTo>
                <a:cubicBezTo>
                  <a:pt x="161361" y="1210863"/>
                  <a:pt x="167924" y="1217868"/>
                  <a:pt x="167924" y="1225651"/>
                </a:cubicBezTo>
                <a:cubicBezTo>
                  <a:pt x="167924" y="1234213"/>
                  <a:pt x="161361" y="1240439"/>
                  <a:pt x="155527" y="1240439"/>
                </a:cubicBezTo>
                <a:cubicBezTo>
                  <a:pt x="147505" y="1240439"/>
                  <a:pt x="141671" y="1234213"/>
                  <a:pt x="141671" y="1225651"/>
                </a:cubicBezTo>
                <a:cubicBezTo>
                  <a:pt x="141671" y="1217868"/>
                  <a:pt x="147505" y="1210863"/>
                  <a:pt x="155527" y="1210863"/>
                </a:cubicBezTo>
                <a:close/>
                <a:moveTo>
                  <a:pt x="83239" y="1210863"/>
                </a:moveTo>
                <a:cubicBezTo>
                  <a:pt x="90531" y="1210863"/>
                  <a:pt x="97095" y="1217868"/>
                  <a:pt x="97095" y="1225651"/>
                </a:cubicBezTo>
                <a:cubicBezTo>
                  <a:pt x="97095" y="1234213"/>
                  <a:pt x="90531" y="1240439"/>
                  <a:pt x="83239" y="1240439"/>
                </a:cubicBezTo>
                <a:cubicBezTo>
                  <a:pt x="76675" y="1240439"/>
                  <a:pt x="70841" y="1234213"/>
                  <a:pt x="70841" y="1225651"/>
                </a:cubicBezTo>
                <a:cubicBezTo>
                  <a:pt x="70841" y="1217868"/>
                  <a:pt x="76675" y="1210863"/>
                  <a:pt x="83239" y="1210863"/>
                </a:cubicBezTo>
                <a:close/>
                <a:moveTo>
                  <a:pt x="12003" y="1210863"/>
                </a:moveTo>
                <a:cubicBezTo>
                  <a:pt x="20248" y="1210863"/>
                  <a:pt x="26244" y="1217868"/>
                  <a:pt x="26244" y="1225651"/>
                </a:cubicBezTo>
                <a:cubicBezTo>
                  <a:pt x="26244" y="1234213"/>
                  <a:pt x="20248" y="1240439"/>
                  <a:pt x="12003" y="1240439"/>
                </a:cubicBezTo>
                <a:cubicBezTo>
                  <a:pt x="4508" y="1240439"/>
                  <a:pt x="10" y="1234213"/>
                  <a:pt x="10" y="1225651"/>
                </a:cubicBezTo>
                <a:cubicBezTo>
                  <a:pt x="10" y="1217868"/>
                  <a:pt x="4508" y="1210863"/>
                  <a:pt x="12003" y="1210863"/>
                </a:cubicBezTo>
                <a:close/>
                <a:moveTo>
                  <a:pt x="7013492" y="1140032"/>
                </a:moveTo>
                <a:cubicBezTo>
                  <a:pt x="7021275" y="1140032"/>
                  <a:pt x="7028280" y="1146595"/>
                  <a:pt x="7028280" y="1152429"/>
                </a:cubicBezTo>
                <a:cubicBezTo>
                  <a:pt x="7028280" y="1160451"/>
                  <a:pt x="7021275" y="1166286"/>
                  <a:pt x="7013492" y="1166286"/>
                </a:cubicBezTo>
                <a:cubicBezTo>
                  <a:pt x="7004930" y="1166286"/>
                  <a:pt x="6998704" y="1160451"/>
                  <a:pt x="6998704" y="1152429"/>
                </a:cubicBezTo>
                <a:cubicBezTo>
                  <a:pt x="6998704" y="1146595"/>
                  <a:pt x="7004930" y="1140032"/>
                  <a:pt x="7013492" y="1140032"/>
                </a:cubicBezTo>
                <a:close/>
                <a:moveTo>
                  <a:pt x="6939085" y="1140032"/>
                </a:moveTo>
                <a:cubicBezTo>
                  <a:pt x="6946378" y="1140032"/>
                  <a:pt x="6950753" y="1146595"/>
                  <a:pt x="6950753" y="1152429"/>
                </a:cubicBezTo>
                <a:cubicBezTo>
                  <a:pt x="6950753" y="1160451"/>
                  <a:pt x="6946378" y="1166286"/>
                  <a:pt x="6939085" y="1166286"/>
                </a:cubicBezTo>
                <a:cubicBezTo>
                  <a:pt x="6931063" y="1166286"/>
                  <a:pt x="6924500" y="1160451"/>
                  <a:pt x="6924500" y="1152429"/>
                </a:cubicBezTo>
                <a:cubicBezTo>
                  <a:pt x="6924500" y="1146595"/>
                  <a:pt x="6931063" y="1140032"/>
                  <a:pt x="6939085" y="1140032"/>
                </a:cubicBezTo>
                <a:close/>
                <a:moveTo>
                  <a:pt x="6867525" y="1140032"/>
                </a:moveTo>
                <a:cubicBezTo>
                  <a:pt x="6874088" y="1140032"/>
                  <a:pt x="6879922" y="1146595"/>
                  <a:pt x="6879922" y="1153888"/>
                </a:cubicBezTo>
                <a:cubicBezTo>
                  <a:pt x="6879922" y="1160451"/>
                  <a:pt x="6874088" y="1166286"/>
                  <a:pt x="6867525" y="1166286"/>
                </a:cubicBezTo>
                <a:cubicBezTo>
                  <a:pt x="6860232" y="1166286"/>
                  <a:pt x="6853669" y="1160451"/>
                  <a:pt x="6853669" y="1153888"/>
                </a:cubicBezTo>
                <a:cubicBezTo>
                  <a:pt x="6853669" y="1146595"/>
                  <a:pt x="6860232" y="1140032"/>
                  <a:pt x="6867525" y="1140032"/>
                </a:cubicBezTo>
                <a:close/>
                <a:moveTo>
                  <a:pt x="6796696" y="1140032"/>
                </a:moveTo>
                <a:cubicBezTo>
                  <a:pt x="6803259" y="1140032"/>
                  <a:pt x="6809093" y="1146595"/>
                  <a:pt x="6809093" y="1153888"/>
                </a:cubicBezTo>
                <a:cubicBezTo>
                  <a:pt x="6809093" y="1160451"/>
                  <a:pt x="6803259" y="1166286"/>
                  <a:pt x="6796696" y="1166286"/>
                </a:cubicBezTo>
                <a:cubicBezTo>
                  <a:pt x="6789403" y="1166286"/>
                  <a:pt x="6782840" y="1160451"/>
                  <a:pt x="6782840" y="1153888"/>
                </a:cubicBezTo>
                <a:cubicBezTo>
                  <a:pt x="6782840" y="1146595"/>
                  <a:pt x="6789403" y="1140032"/>
                  <a:pt x="6796696" y="1140032"/>
                </a:cubicBezTo>
                <a:close/>
                <a:moveTo>
                  <a:pt x="6724405" y="1140032"/>
                </a:moveTo>
                <a:cubicBezTo>
                  <a:pt x="6732427" y="1140032"/>
                  <a:pt x="6738261" y="1146595"/>
                  <a:pt x="6738261" y="1153888"/>
                </a:cubicBezTo>
                <a:cubicBezTo>
                  <a:pt x="6738261" y="1160451"/>
                  <a:pt x="6732427" y="1166286"/>
                  <a:pt x="6724405" y="1166286"/>
                </a:cubicBezTo>
                <a:cubicBezTo>
                  <a:pt x="6718571" y="1166286"/>
                  <a:pt x="6712008" y="1160451"/>
                  <a:pt x="6712008" y="1153888"/>
                </a:cubicBezTo>
                <a:cubicBezTo>
                  <a:pt x="6712008" y="1146595"/>
                  <a:pt x="6718571" y="1140032"/>
                  <a:pt x="6724405" y="1140032"/>
                </a:cubicBezTo>
                <a:close/>
                <a:moveTo>
                  <a:pt x="6653576" y="1140032"/>
                </a:moveTo>
                <a:cubicBezTo>
                  <a:pt x="6660869" y="1140032"/>
                  <a:pt x="6667432" y="1146595"/>
                  <a:pt x="6667432" y="1153888"/>
                </a:cubicBezTo>
                <a:cubicBezTo>
                  <a:pt x="6667432" y="1160451"/>
                  <a:pt x="6660869" y="1166286"/>
                  <a:pt x="6653576" y="1166286"/>
                </a:cubicBezTo>
                <a:cubicBezTo>
                  <a:pt x="6645554" y="1166286"/>
                  <a:pt x="6641179" y="1160451"/>
                  <a:pt x="6641179" y="1153888"/>
                </a:cubicBezTo>
                <a:cubicBezTo>
                  <a:pt x="6641179" y="1146595"/>
                  <a:pt x="6645554" y="1140032"/>
                  <a:pt x="6653576" y="1140032"/>
                </a:cubicBezTo>
                <a:close/>
                <a:moveTo>
                  <a:pt x="6581764" y="1140032"/>
                </a:moveTo>
                <a:cubicBezTo>
                  <a:pt x="6589547" y="1140032"/>
                  <a:pt x="6596552" y="1146595"/>
                  <a:pt x="6596552" y="1153888"/>
                </a:cubicBezTo>
                <a:cubicBezTo>
                  <a:pt x="6596552" y="1160451"/>
                  <a:pt x="6589547" y="1166286"/>
                  <a:pt x="6581764" y="1166286"/>
                </a:cubicBezTo>
                <a:cubicBezTo>
                  <a:pt x="6573202" y="1166286"/>
                  <a:pt x="6566976" y="1160451"/>
                  <a:pt x="6566976" y="1153888"/>
                </a:cubicBezTo>
                <a:cubicBezTo>
                  <a:pt x="6566976" y="1146595"/>
                  <a:pt x="6573202" y="1140032"/>
                  <a:pt x="6581764" y="1140032"/>
                </a:cubicBezTo>
                <a:close/>
                <a:moveTo>
                  <a:pt x="6510933" y="1140032"/>
                </a:moveTo>
                <a:cubicBezTo>
                  <a:pt x="6518717" y="1140032"/>
                  <a:pt x="6525722" y="1146595"/>
                  <a:pt x="6525722" y="1153888"/>
                </a:cubicBezTo>
                <a:cubicBezTo>
                  <a:pt x="6525722" y="1160451"/>
                  <a:pt x="6518717" y="1166286"/>
                  <a:pt x="6510933" y="1166286"/>
                </a:cubicBezTo>
                <a:cubicBezTo>
                  <a:pt x="6502371" y="1166286"/>
                  <a:pt x="6496144" y="1160451"/>
                  <a:pt x="6496144" y="1153888"/>
                </a:cubicBezTo>
                <a:cubicBezTo>
                  <a:pt x="6496144" y="1146595"/>
                  <a:pt x="6502371" y="1140032"/>
                  <a:pt x="6510933" y="1140032"/>
                </a:cubicBezTo>
                <a:close/>
                <a:moveTo>
                  <a:pt x="6440492" y="1140032"/>
                </a:moveTo>
                <a:cubicBezTo>
                  <a:pt x="6448081" y="1140032"/>
                  <a:pt x="6454911" y="1146595"/>
                  <a:pt x="6454911" y="1153888"/>
                </a:cubicBezTo>
                <a:cubicBezTo>
                  <a:pt x="6454911" y="1160451"/>
                  <a:pt x="6448081" y="1166286"/>
                  <a:pt x="6440492" y="1166286"/>
                </a:cubicBezTo>
                <a:cubicBezTo>
                  <a:pt x="6432145" y="1166286"/>
                  <a:pt x="6425315" y="1160451"/>
                  <a:pt x="6425315" y="1153888"/>
                </a:cubicBezTo>
                <a:cubicBezTo>
                  <a:pt x="6425315" y="1146595"/>
                  <a:pt x="6432145" y="1140032"/>
                  <a:pt x="6440492" y="1140032"/>
                </a:cubicBezTo>
                <a:close/>
                <a:moveTo>
                  <a:pt x="6368340" y="1140032"/>
                </a:moveTo>
                <a:cubicBezTo>
                  <a:pt x="6376362" y="1140032"/>
                  <a:pt x="6380737" y="1146595"/>
                  <a:pt x="6380737" y="1153888"/>
                </a:cubicBezTo>
                <a:cubicBezTo>
                  <a:pt x="6380737" y="1160451"/>
                  <a:pt x="6376362" y="1166286"/>
                  <a:pt x="6368340" y="1166286"/>
                </a:cubicBezTo>
                <a:cubicBezTo>
                  <a:pt x="6361047" y="1166286"/>
                  <a:pt x="6354484" y="1160451"/>
                  <a:pt x="6354484" y="1153888"/>
                </a:cubicBezTo>
                <a:cubicBezTo>
                  <a:pt x="6354484" y="1146595"/>
                  <a:pt x="6361047" y="1140032"/>
                  <a:pt x="6368340" y="1140032"/>
                </a:cubicBezTo>
                <a:close/>
                <a:moveTo>
                  <a:pt x="6297511" y="1140032"/>
                </a:moveTo>
                <a:cubicBezTo>
                  <a:pt x="6304074" y="1140032"/>
                  <a:pt x="6309908" y="1146595"/>
                  <a:pt x="6309908" y="1153888"/>
                </a:cubicBezTo>
                <a:cubicBezTo>
                  <a:pt x="6309908" y="1160451"/>
                  <a:pt x="6304074" y="1166286"/>
                  <a:pt x="6297511" y="1166286"/>
                </a:cubicBezTo>
                <a:cubicBezTo>
                  <a:pt x="6290218" y="1166286"/>
                  <a:pt x="6283655" y="1160451"/>
                  <a:pt x="6283655" y="1153888"/>
                </a:cubicBezTo>
                <a:cubicBezTo>
                  <a:pt x="6283655" y="1146595"/>
                  <a:pt x="6290218" y="1140032"/>
                  <a:pt x="6297511" y="1140032"/>
                </a:cubicBezTo>
                <a:close/>
                <a:moveTo>
                  <a:pt x="6226679" y="1140032"/>
                </a:moveTo>
                <a:cubicBezTo>
                  <a:pt x="6233242" y="1140032"/>
                  <a:pt x="6239076" y="1146595"/>
                  <a:pt x="6239076" y="1153888"/>
                </a:cubicBezTo>
                <a:cubicBezTo>
                  <a:pt x="6239076" y="1160451"/>
                  <a:pt x="6233242" y="1166286"/>
                  <a:pt x="6226679" y="1166286"/>
                </a:cubicBezTo>
                <a:cubicBezTo>
                  <a:pt x="6219386" y="1166286"/>
                  <a:pt x="6212823" y="1160451"/>
                  <a:pt x="6212823" y="1153888"/>
                </a:cubicBezTo>
                <a:cubicBezTo>
                  <a:pt x="6212823" y="1146595"/>
                  <a:pt x="6219386" y="1140032"/>
                  <a:pt x="6226679" y="1140032"/>
                </a:cubicBezTo>
                <a:close/>
                <a:moveTo>
                  <a:pt x="6154391" y="1140032"/>
                </a:moveTo>
                <a:cubicBezTo>
                  <a:pt x="6161684" y="1140032"/>
                  <a:pt x="6168247" y="1146595"/>
                  <a:pt x="6168247" y="1153888"/>
                </a:cubicBezTo>
                <a:cubicBezTo>
                  <a:pt x="6168247" y="1160451"/>
                  <a:pt x="6161684" y="1166286"/>
                  <a:pt x="6154391" y="1166286"/>
                </a:cubicBezTo>
                <a:cubicBezTo>
                  <a:pt x="6147828" y="1166286"/>
                  <a:pt x="6141994" y="1160451"/>
                  <a:pt x="6141994" y="1153888"/>
                </a:cubicBezTo>
                <a:cubicBezTo>
                  <a:pt x="6141994" y="1146595"/>
                  <a:pt x="6147828" y="1140032"/>
                  <a:pt x="6154391" y="1140032"/>
                </a:cubicBezTo>
                <a:close/>
                <a:moveTo>
                  <a:pt x="6083559" y="1140032"/>
                </a:moveTo>
                <a:cubicBezTo>
                  <a:pt x="6090852" y="1140032"/>
                  <a:pt x="6097415" y="1146595"/>
                  <a:pt x="6097415" y="1153888"/>
                </a:cubicBezTo>
                <a:cubicBezTo>
                  <a:pt x="6097415" y="1160451"/>
                  <a:pt x="6090852" y="1166286"/>
                  <a:pt x="6083559" y="1166286"/>
                </a:cubicBezTo>
                <a:cubicBezTo>
                  <a:pt x="6076996" y="1166286"/>
                  <a:pt x="6071162" y="1160451"/>
                  <a:pt x="6071162" y="1153888"/>
                </a:cubicBezTo>
                <a:cubicBezTo>
                  <a:pt x="6071162" y="1146595"/>
                  <a:pt x="6076996" y="1140032"/>
                  <a:pt x="6083559" y="1140032"/>
                </a:cubicBezTo>
                <a:close/>
                <a:moveTo>
                  <a:pt x="6009356" y="1140032"/>
                </a:moveTo>
                <a:cubicBezTo>
                  <a:pt x="6016649" y="1140032"/>
                  <a:pt x="6023212" y="1146595"/>
                  <a:pt x="6023212" y="1153888"/>
                </a:cubicBezTo>
                <a:cubicBezTo>
                  <a:pt x="6023212" y="1160451"/>
                  <a:pt x="6016649" y="1166286"/>
                  <a:pt x="6009356" y="1166286"/>
                </a:cubicBezTo>
                <a:cubicBezTo>
                  <a:pt x="6001334" y="1166286"/>
                  <a:pt x="5996959" y="1160451"/>
                  <a:pt x="5996959" y="1153888"/>
                </a:cubicBezTo>
                <a:cubicBezTo>
                  <a:pt x="5996959" y="1146595"/>
                  <a:pt x="6001334" y="1140032"/>
                  <a:pt x="6009356" y="1140032"/>
                </a:cubicBezTo>
                <a:close/>
                <a:moveTo>
                  <a:pt x="5940548" y="1140032"/>
                </a:moveTo>
                <a:cubicBezTo>
                  <a:pt x="5948896" y="1140032"/>
                  <a:pt x="5955726" y="1146595"/>
                  <a:pt x="5955726" y="1153888"/>
                </a:cubicBezTo>
                <a:cubicBezTo>
                  <a:pt x="5955726" y="1160451"/>
                  <a:pt x="5948896" y="1166286"/>
                  <a:pt x="5940548" y="1166286"/>
                </a:cubicBezTo>
                <a:cubicBezTo>
                  <a:pt x="5932960" y="1166286"/>
                  <a:pt x="5926130" y="1160451"/>
                  <a:pt x="5926130" y="1153888"/>
                </a:cubicBezTo>
                <a:cubicBezTo>
                  <a:pt x="5926130" y="1146595"/>
                  <a:pt x="5932960" y="1140032"/>
                  <a:pt x="5940548" y="1140032"/>
                </a:cubicBezTo>
                <a:close/>
                <a:moveTo>
                  <a:pt x="5870088" y="1140032"/>
                </a:moveTo>
                <a:cubicBezTo>
                  <a:pt x="5878650" y="1140032"/>
                  <a:pt x="5884877" y="1146595"/>
                  <a:pt x="5884877" y="1153888"/>
                </a:cubicBezTo>
                <a:cubicBezTo>
                  <a:pt x="5884877" y="1160451"/>
                  <a:pt x="5878650" y="1166286"/>
                  <a:pt x="5870088" y="1166286"/>
                </a:cubicBezTo>
                <a:cubicBezTo>
                  <a:pt x="5862304" y="1166286"/>
                  <a:pt x="5855299" y="1161910"/>
                  <a:pt x="5855299" y="1153888"/>
                </a:cubicBezTo>
                <a:cubicBezTo>
                  <a:pt x="5855299" y="1146595"/>
                  <a:pt x="5862304" y="1140032"/>
                  <a:pt x="5870088" y="1140032"/>
                </a:cubicBezTo>
                <a:close/>
                <a:moveTo>
                  <a:pt x="5799257" y="1140032"/>
                </a:moveTo>
                <a:cubicBezTo>
                  <a:pt x="5807819" y="1140032"/>
                  <a:pt x="5814045" y="1146595"/>
                  <a:pt x="5814045" y="1153888"/>
                </a:cubicBezTo>
                <a:cubicBezTo>
                  <a:pt x="5814045" y="1161910"/>
                  <a:pt x="5807819" y="1166286"/>
                  <a:pt x="5799257" y="1166286"/>
                </a:cubicBezTo>
                <a:cubicBezTo>
                  <a:pt x="5791474" y="1166286"/>
                  <a:pt x="5784469" y="1161910"/>
                  <a:pt x="5784469" y="1153888"/>
                </a:cubicBezTo>
                <a:cubicBezTo>
                  <a:pt x="5784469" y="1146595"/>
                  <a:pt x="5791474" y="1140032"/>
                  <a:pt x="5799257" y="1140032"/>
                </a:cubicBezTo>
                <a:close/>
                <a:moveTo>
                  <a:pt x="5724122" y="1140032"/>
                </a:moveTo>
                <a:cubicBezTo>
                  <a:pt x="5732144" y="1140032"/>
                  <a:pt x="5736519" y="1146595"/>
                  <a:pt x="5736519" y="1153888"/>
                </a:cubicBezTo>
                <a:cubicBezTo>
                  <a:pt x="5736519" y="1161910"/>
                  <a:pt x="5732144" y="1166286"/>
                  <a:pt x="5724122" y="1166286"/>
                </a:cubicBezTo>
                <a:cubicBezTo>
                  <a:pt x="5716100" y="1166286"/>
                  <a:pt x="5710266" y="1161910"/>
                  <a:pt x="5710266" y="1153888"/>
                </a:cubicBezTo>
                <a:cubicBezTo>
                  <a:pt x="5710266" y="1146595"/>
                  <a:pt x="5716100" y="1140032"/>
                  <a:pt x="5724122" y="1140032"/>
                </a:cubicBezTo>
                <a:close/>
                <a:moveTo>
                  <a:pt x="5653291" y="1140032"/>
                </a:moveTo>
                <a:cubicBezTo>
                  <a:pt x="5659125" y="1140032"/>
                  <a:pt x="5665688" y="1146595"/>
                  <a:pt x="5665688" y="1153888"/>
                </a:cubicBezTo>
                <a:cubicBezTo>
                  <a:pt x="5665688" y="1161910"/>
                  <a:pt x="5659125" y="1166286"/>
                  <a:pt x="5653291" y="1166286"/>
                </a:cubicBezTo>
                <a:cubicBezTo>
                  <a:pt x="5645269" y="1166286"/>
                  <a:pt x="5639435" y="1161910"/>
                  <a:pt x="5639435" y="1153888"/>
                </a:cubicBezTo>
                <a:cubicBezTo>
                  <a:pt x="5639435" y="1146595"/>
                  <a:pt x="5645269" y="1140032"/>
                  <a:pt x="5653291" y="1140032"/>
                </a:cubicBezTo>
                <a:close/>
                <a:moveTo>
                  <a:pt x="5581002" y="1140032"/>
                </a:moveTo>
                <a:cubicBezTo>
                  <a:pt x="5588295" y="1140032"/>
                  <a:pt x="5594858" y="1146595"/>
                  <a:pt x="5594858" y="1153888"/>
                </a:cubicBezTo>
                <a:cubicBezTo>
                  <a:pt x="5594858" y="1161910"/>
                  <a:pt x="5588295" y="1166286"/>
                  <a:pt x="5581002" y="1166286"/>
                </a:cubicBezTo>
                <a:cubicBezTo>
                  <a:pt x="5574439" y="1166286"/>
                  <a:pt x="5568605" y="1161910"/>
                  <a:pt x="5568605" y="1153888"/>
                </a:cubicBezTo>
                <a:cubicBezTo>
                  <a:pt x="5568605" y="1146595"/>
                  <a:pt x="5574439" y="1140032"/>
                  <a:pt x="5581002" y="1140032"/>
                </a:cubicBezTo>
                <a:close/>
                <a:moveTo>
                  <a:pt x="5510171" y="1140032"/>
                </a:moveTo>
                <a:cubicBezTo>
                  <a:pt x="5517464" y="1140032"/>
                  <a:pt x="5524027" y="1146595"/>
                  <a:pt x="5524027" y="1153888"/>
                </a:cubicBezTo>
                <a:cubicBezTo>
                  <a:pt x="5524027" y="1161910"/>
                  <a:pt x="5517464" y="1166286"/>
                  <a:pt x="5510171" y="1166286"/>
                </a:cubicBezTo>
                <a:cubicBezTo>
                  <a:pt x="5503608" y="1166286"/>
                  <a:pt x="5497774" y="1161910"/>
                  <a:pt x="5497774" y="1153888"/>
                </a:cubicBezTo>
                <a:cubicBezTo>
                  <a:pt x="5497774" y="1146595"/>
                  <a:pt x="5503608" y="1140032"/>
                  <a:pt x="5510171" y="1140032"/>
                </a:cubicBezTo>
                <a:close/>
                <a:moveTo>
                  <a:pt x="5438937" y="1140032"/>
                </a:moveTo>
                <a:cubicBezTo>
                  <a:pt x="5447182" y="1140032"/>
                  <a:pt x="5453178" y="1146595"/>
                  <a:pt x="5453178" y="1153888"/>
                </a:cubicBezTo>
                <a:cubicBezTo>
                  <a:pt x="5453178" y="1161910"/>
                  <a:pt x="5447182" y="1166286"/>
                  <a:pt x="5438937" y="1166286"/>
                </a:cubicBezTo>
                <a:cubicBezTo>
                  <a:pt x="5431442" y="1166286"/>
                  <a:pt x="5426945" y="1161910"/>
                  <a:pt x="5426945" y="1153888"/>
                </a:cubicBezTo>
                <a:cubicBezTo>
                  <a:pt x="5426945" y="1146595"/>
                  <a:pt x="5431442" y="1140032"/>
                  <a:pt x="5438937" y="1140032"/>
                </a:cubicBezTo>
                <a:close/>
                <a:moveTo>
                  <a:pt x="5367530" y="1140032"/>
                </a:moveTo>
                <a:cubicBezTo>
                  <a:pt x="5376092" y="1140032"/>
                  <a:pt x="5382318" y="1146595"/>
                  <a:pt x="5382318" y="1153888"/>
                </a:cubicBezTo>
                <a:cubicBezTo>
                  <a:pt x="5382318" y="1161910"/>
                  <a:pt x="5376092" y="1166286"/>
                  <a:pt x="5367530" y="1166286"/>
                </a:cubicBezTo>
                <a:cubicBezTo>
                  <a:pt x="5359747" y="1166286"/>
                  <a:pt x="5352742" y="1161910"/>
                  <a:pt x="5352742" y="1153888"/>
                </a:cubicBezTo>
                <a:cubicBezTo>
                  <a:pt x="5352742" y="1146595"/>
                  <a:pt x="5359747" y="1140032"/>
                  <a:pt x="5367530" y="1140032"/>
                </a:cubicBezTo>
                <a:close/>
                <a:moveTo>
                  <a:pt x="5296699" y="1140032"/>
                </a:moveTo>
                <a:cubicBezTo>
                  <a:pt x="5305261" y="1140032"/>
                  <a:pt x="5311488" y="1146595"/>
                  <a:pt x="5311488" y="1153888"/>
                </a:cubicBezTo>
                <a:cubicBezTo>
                  <a:pt x="5311488" y="1161910"/>
                  <a:pt x="5305261" y="1166286"/>
                  <a:pt x="5296699" y="1166286"/>
                </a:cubicBezTo>
                <a:cubicBezTo>
                  <a:pt x="5288915" y="1166286"/>
                  <a:pt x="5281910" y="1161910"/>
                  <a:pt x="5281910" y="1153888"/>
                </a:cubicBezTo>
                <a:cubicBezTo>
                  <a:pt x="5281910" y="1146595"/>
                  <a:pt x="5288915" y="1140032"/>
                  <a:pt x="5296699" y="1140032"/>
                </a:cubicBezTo>
                <a:close/>
                <a:moveTo>
                  <a:pt x="5225869" y="1140032"/>
                </a:moveTo>
                <a:cubicBezTo>
                  <a:pt x="5234431" y="1140032"/>
                  <a:pt x="5240657" y="1146595"/>
                  <a:pt x="5240657" y="1153888"/>
                </a:cubicBezTo>
                <a:cubicBezTo>
                  <a:pt x="5240657" y="1161910"/>
                  <a:pt x="5234431" y="1166286"/>
                  <a:pt x="5225869" y="1166286"/>
                </a:cubicBezTo>
                <a:cubicBezTo>
                  <a:pt x="5217307" y="1166286"/>
                  <a:pt x="5211081" y="1161910"/>
                  <a:pt x="5211081" y="1153888"/>
                </a:cubicBezTo>
                <a:cubicBezTo>
                  <a:pt x="5211081" y="1146595"/>
                  <a:pt x="5217307" y="1140032"/>
                  <a:pt x="5225869" y="1140032"/>
                </a:cubicBezTo>
                <a:close/>
                <a:moveTo>
                  <a:pt x="5154105" y="1140032"/>
                </a:moveTo>
                <a:cubicBezTo>
                  <a:pt x="5162127" y="1140032"/>
                  <a:pt x="5166502" y="1147037"/>
                  <a:pt x="5166502" y="1154821"/>
                </a:cubicBezTo>
                <a:cubicBezTo>
                  <a:pt x="5166502" y="1163383"/>
                  <a:pt x="5162127" y="1169610"/>
                  <a:pt x="5154105" y="1169610"/>
                </a:cubicBezTo>
                <a:cubicBezTo>
                  <a:pt x="5146083" y="1169610"/>
                  <a:pt x="5140249" y="1163383"/>
                  <a:pt x="5140249" y="1154821"/>
                </a:cubicBezTo>
                <a:cubicBezTo>
                  <a:pt x="5140249" y="1147037"/>
                  <a:pt x="5146083" y="1140032"/>
                  <a:pt x="5154105" y="1140032"/>
                </a:cubicBezTo>
                <a:close/>
                <a:moveTo>
                  <a:pt x="5083276" y="1140032"/>
                </a:moveTo>
                <a:cubicBezTo>
                  <a:pt x="5089110" y="1140032"/>
                  <a:pt x="5095673" y="1147037"/>
                  <a:pt x="5095673" y="1154821"/>
                </a:cubicBezTo>
                <a:cubicBezTo>
                  <a:pt x="5095673" y="1163383"/>
                  <a:pt x="5089110" y="1169610"/>
                  <a:pt x="5083276" y="1169610"/>
                </a:cubicBezTo>
                <a:cubicBezTo>
                  <a:pt x="5075254" y="1169610"/>
                  <a:pt x="5069420" y="1163383"/>
                  <a:pt x="5069420" y="1154821"/>
                </a:cubicBezTo>
                <a:cubicBezTo>
                  <a:pt x="5069420" y="1147037"/>
                  <a:pt x="5075254" y="1140032"/>
                  <a:pt x="5083276" y="1140032"/>
                </a:cubicBezTo>
                <a:close/>
                <a:moveTo>
                  <a:pt x="5012445" y="1140032"/>
                </a:moveTo>
                <a:cubicBezTo>
                  <a:pt x="5018279" y="1140032"/>
                  <a:pt x="5024842" y="1147037"/>
                  <a:pt x="5024842" y="1154821"/>
                </a:cubicBezTo>
                <a:cubicBezTo>
                  <a:pt x="5024842" y="1163383"/>
                  <a:pt x="5018279" y="1169610"/>
                  <a:pt x="5012445" y="1169610"/>
                </a:cubicBezTo>
                <a:cubicBezTo>
                  <a:pt x="5004423" y="1169610"/>
                  <a:pt x="4998589" y="1163383"/>
                  <a:pt x="4998589" y="1154821"/>
                </a:cubicBezTo>
                <a:cubicBezTo>
                  <a:pt x="4998589" y="1147037"/>
                  <a:pt x="5004423" y="1140032"/>
                  <a:pt x="5012445" y="1140032"/>
                </a:cubicBezTo>
                <a:close/>
                <a:moveTo>
                  <a:pt x="4940157" y="1140032"/>
                </a:moveTo>
                <a:cubicBezTo>
                  <a:pt x="4948179" y="1140032"/>
                  <a:pt x="4954013" y="1147037"/>
                  <a:pt x="4954013" y="1154821"/>
                </a:cubicBezTo>
                <a:cubicBezTo>
                  <a:pt x="4954013" y="1163383"/>
                  <a:pt x="4948179" y="1169610"/>
                  <a:pt x="4940157" y="1169610"/>
                </a:cubicBezTo>
                <a:cubicBezTo>
                  <a:pt x="4934323" y="1169610"/>
                  <a:pt x="4927760" y="1163383"/>
                  <a:pt x="4927760" y="1154821"/>
                </a:cubicBezTo>
                <a:cubicBezTo>
                  <a:pt x="4927760" y="1147037"/>
                  <a:pt x="4934323" y="1140032"/>
                  <a:pt x="4940157" y="1140032"/>
                </a:cubicBezTo>
                <a:close/>
                <a:moveTo>
                  <a:pt x="4865953" y="1140032"/>
                </a:moveTo>
                <a:cubicBezTo>
                  <a:pt x="4873975" y="1140032"/>
                  <a:pt x="4879809" y="1147037"/>
                  <a:pt x="4879809" y="1154821"/>
                </a:cubicBezTo>
                <a:cubicBezTo>
                  <a:pt x="4879809" y="1163383"/>
                  <a:pt x="4873975" y="1169610"/>
                  <a:pt x="4865953" y="1169610"/>
                </a:cubicBezTo>
                <a:cubicBezTo>
                  <a:pt x="4860119" y="1169610"/>
                  <a:pt x="4853556" y="1163383"/>
                  <a:pt x="4853556" y="1154821"/>
                </a:cubicBezTo>
                <a:cubicBezTo>
                  <a:pt x="4853556" y="1147037"/>
                  <a:pt x="4860119" y="1140032"/>
                  <a:pt x="4865953" y="1140032"/>
                </a:cubicBezTo>
                <a:close/>
                <a:moveTo>
                  <a:pt x="4795122" y="1140032"/>
                </a:moveTo>
                <a:cubicBezTo>
                  <a:pt x="4803144" y="1140032"/>
                  <a:pt x="4808978" y="1147037"/>
                  <a:pt x="4808978" y="1154821"/>
                </a:cubicBezTo>
                <a:cubicBezTo>
                  <a:pt x="4808978" y="1163383"/>
                  <a:pt x="4803144" y="1169610"/>
                  <a:pt x="4795122" y="1169610"/>
                </a:cubicBezTo>
                <a:cubicBezTo>
                  <a:pt x="4787830" y="1169610"/>
                  <a:pt x="4782725" y="1163383"/>
                  <a:pt x="4782725" y="1154821"/>
                </a:cubicBezTo>
                <a:cubicBezTo>
                  <a:pt x="4782725" y="1147037"/>
                  <a:pt x="4787830" y="1140032"/>
                  <a:pt x="4795122" y="1140032"/>
                </a:cubicBezTo>
                <a:close/>
                <a:moveTo>
                  <a:pt x="4726684" y="1140032"/>
                </a:moveTo>
                <a:cubicBezTo>
                  <a:pt x="4735246" y="1140032"/>
                  <a:pt x="4741472" y="1147037"/>
                  <a:pt x="4741472" y="1154821"/>
                </a:cubicBezTo>
                <a:cubicBezTo>
                  <a:pt x="4741472" y="1163383"/>
                  <a:pt x="4735246" y="1169610"/>
                  <a:pt x="4726684" y="1169610"/>
                </a:cubicBezTo>
                <a:cubicBezTo>
                  <a:pt x="4718122" y="1169610"/>
                  <a:pt x="4711896" y="1163383"/>
                  <a:pt x="4711896" y="1154821"/>
                </a:cubicBezTo>
                <a:cubicBezTo>
                  <a:pt x="4711896" y="1147037"/>
                  <a:pt x="4718122" y="1140032"/>
                  <a:pt x="4726684" y="1140032"/>
                </a:cubicBezTo>
                <a:close/>
                <a:moveTo>
                  <a:pt x="4655853" y="1140032"/>
                </a:moveTo>
                <a:cubicBezTo>
                  <a:pt x="4663637" y="1140032"/>
                  <a:pt x="4670642" y="1147037"/>
                  <a:pt x="4670642" y="1154821"/>
                </a:cubicBezTo>
                <a:cubicBezTo>
                  <a:pt x="4670642" y="1163383"/>
                  <a:pt x="4663637" y="1169610"/>
                  <a:pt x="4655853" y="1169610"/>
                </a:cubicBezTo>
                <a:cubicBezTo>
                  <a:pt x="4647291" y="1169610"/>
                  <a:pt x="4641064" y="1163383"/>
                  <a:pt x="4641064" y="1154821"/>
                </a:cubicBezTo>
                <a:cubicBezTo>
                  <a:pt x="4641064" y="1147037"/>
                  <a:pt x="4647291" y="1140032"/>
                  <a:pt x="4655853" y="1140032"/>
                </a:cubicBezTo>
                <a:close/>
                <a:moveTo>
                  <a:pt x="4585023" y="1140032"/>
                </a:moveTo>
                <a:cubicBezTo>
                  <a:pt x="4592806" y="1140032"/>
                  <a:pt x="4599811" y="1147037"/>
                  <a:pt x="4599811" y="1154821"/>
                </a:cubicBezTo>
                <a:cubicBezTo>
                  <a:pt x="4599811" y="1163383"/>
                  <a:pt x="4592806" y="1169610"/>
                  <a:pt x="4585023" y="1169610"/>
                </a:cubicBezTo>
                <a:cubicBezTo>
                  <a:pt x="4576461" y="1169610"/>
                  <a:pt x="4570235" y="1163383"/>
                  <a:pt x="4570235" y="1154821"/>
                </a:cubicBezTo>
                <a:cubicBezTo>
                  <a:pt x="4570235" y="1147037"/>
                  <a:pt x="4576461" y="1140032"/>
                  <a:pt x="4585023" y="1140032"/>
                </a:cubicBezTo>
                <a:close/>
                <a:moveTo>
                  <a:pt x="4513260" y="1140032"/>
                </a:moveTo>
                <a:cubicBezTo>
                  <a:pt x="4520553" y="1140032"/>
                  <a:pt x="4525657" y="1147037"/>
                  <a:pt x="4525657" y="1154821"/>
                </a:cubicBezTo>
                <a:cubicBezTo>
                  <a:pt x="4525657" y="1163383"/>
                  <a:pt x="4520553" y="1169610"/>
                  <a:pt x="4513260" y="1169610"/>
                </a:cubicBezTo>
                <a:cubicBezTo>
                  <a:pt x="4505238" y="1169610"/>
                  <a:pt x="4499404" y="1163383"/>
                  <a:pt x="4499404" y="1154821"/>
                </a:cubicBezTo>
                <a:cubicBezTo>
                  <a:pt x="4499404" y="1147037"/>
                  <a:pt x="4505238" y="1140032"/>
                  <a:pt x="4513260" y="1140032"/>
                </a:cubicBezTo>
                <a:close/>
                <a:moveTo>
                  <a:pt x="4439056" y="1140032"/>
                </a:moveTo>
                <a:cubicBezTo>
                  <a:pt x="4445619" y="1140032"/>
                  <a:pt x="4451453" y="1147037"/>
                  <a:pt x="4451453" y="1154821"/>
                </a:cubicBezTo>
                <a:cubicBezTo>
                  <a:pt x="4451453" y="1163383"/>
                  <a:pt x="4445619" y="1169610"/>
                  <a:pt x="4439056" y="1169610"/>
                </a:cubicBezTo>
                <a:cubicBezTo>
                  <a:pt x="4431763" y="1169610"/>
                  <a:pt x="4425200" y="1163383"/>
                  <a:pt x="4425200" y="1154821"/>
                </a:cubicBezTo>
                <a:cubicBezTo>
                  <a:pt x="4425200" y="1147037"/>
                  <a:pt x="4431763" y="1140032"/>
                  <a:pt x="4439056" y="1140032"/>
                </a:cubicBezTo>
                <a:close/>
                <a:moveTo>
                  <a:pt x="4366768" y="1140032"/>
                </a:moveTo>
                <a:cubicBezTo>
                  <a:pt x="4374790" y="1140032"/>
                  <a:pt x="4380624" y="1147037"/>
                  <a:pt x="4380624" y="1154821"/>
                </a:cubicBezTo>
                <a:cubicBezTo>
                  <a:pt x="4380624" y="1163383"/>
                  <a:pt x="4374790" y="1169610"/>
                  <a:pt x="4366768" y="1169610"/>
                </a:cubicBezTo>
                <a:cubicBezTo>
                  <a:pt x="4360934" y="1169610"/>
                  <a:pt x="4354371" y="1163383"/>
                  <a:pt x="4354371" y="1154821"/>
                </a:cubicBezTo>
                <a:cubicBezTo>
                  <a:pt x="4354371" y="1147037"/>
                  <a:pt x="4360934" y="1140032"/>
                  <a:pt x="4366768" y="1140032"/>
                </a:cubicBezTo>
                <a:close/>
                <a:moveTo>
                  <a:pt x="4295937" y="1140032"/>
                </a:moveTo>
                <a:cubicBezTo>
                  <a:pt x="4303959" y="1140032"/>
                  <a:pt x="4309793" y="1147037"/>
                  <a:pt x="4309793" y="1154821"/>
                </a:cubicBezTo>
                <a:cubicBezTo>
                  <a:pt x="4309793" y="1163383"/>
                  <a:pt x="4303959" y="1169610"/>
                  <a:pt x="4295937" y="1169610"/>
                </a:cubicBezTo>
                <a:cubicBezTo>
                  <a:pt x="4290103" y="1169610"/>
                  <a:pt x="4283540" y="1163383"/>
                  <a:pt x="4283540" y="1154821"/>
                </a:cubicBezTo>
                <a:cubicBezTo>
                  <a:pt x="4283540" y="1147037"/>
                  <a:pt x="4290103" y="1140032"/>
                  <a:pt x="4295937" y="1140032"/>
                </a:cubicBezTo>
                <a:close/>
                <a:moveTo>
                  <a:pt x="4225107" y="1140032"/>
                </a:moveTo>
                <a:cubicBezTo>
                  <a:pt x="4233129" y="1140032"/>
                  <a:pt x="4238963" y="1147037"/>
                  <a:pt x="4238963" y="1154821"/>
                </a:cubicBezTo>
                <a:cubicBezTo>
                  <a:pt x="4238963" y="1163383"/>
                  <a:pt x="4233129" y="1169610"/>
                  <a:pt x="4225107" y="1169610"/>
                </a:cubicBezTo>
                <a:cubicBezTo>
                  <a:pt x="4217085" y="1169610"/>
                  <a:pt x="4212710" y="1163383"/>
                  <a:pt x="4212710" y="1154821"/>
                </a:cubicBezTo>
                <a:cubicBezTo>
                  <a:pt x="4212710" y="1147037"/>
                  <a:pt x="4217085" y="1140032"/>
                  <a:pt x="4225107" y="1140032"/>
                </a:cubicBezTo>
                <a:close/>
                <a:moveTo>
                  <a:pt x="4153295" y="1140032"/>
                </a:moveTo>
                <a:cubicBezTo>
                  <a:pt x="4161078" y="1140032"/>
                  <a:pt x="4168083" y="1147037"/>
                  <a:pt x="4168083" y="1154821"/>
                </a:cubicBezTo>
                <a:cubicBezTo>
                  <a:pt x="4168083" y="1163383"/>
                  <a:pt x="4161078" y="1169610"/>
                  <a:pt x="4153295" y="1169610"/>
                </a:cubicBezTo>
                <a:cubicBezTo>
                  <a:pt x="4144733" y="1169610"/>
                  <a:pt x="4138507" y="1163383"/>
                  <a:pt x="4138507" y="1154821"/>
                </a:cubicBezTo>
                <a:cubicBezTo>
                  <a:pt x="4138507" y="1147037"/>
                  <a:pt x="4144733" y="1140032"/>
                  <a:pt x="4153295" y="1140032"/>
                </a:cubicBezTo>
                <a:close/>
                <a:moveTo>
                  <a:pt x="4082465" y="1140032"/>
                </a:moveTo>
                <a:cubicBezTo>
                  <a:pt x="4090249" y="1140032"/>
                  <a:pt x="4097254" y="1147037"/>
                  <a:pt x="4097254" y="1154821"/>
                </a:cubicBezTo>
                <a:cubicBezTo>
                  <a:pt x="4097254" y="1163383"/>
                  <a:pt x="4090249" y="1169610"/>
                  <a:pt x="4082465" y="1169610"/>
                </a:cubicBezTo>
                <a:cubicBezTo>
                  <a:pt x="4073903" y="1169610"/>
                  <a:pt x="4067676" y="1163383"/>
                  <a:pt x="4067676" y="1154821"/>
                </a:cubicBezTo>
                <a:cubicBezTo>
                  <a:pt x="4067676" y="1147037"/>
                  <a:pt x="4073903" y="1140032"/>
                  <a:pt x="4082465" y="1140032"/>
                </a:cubicBezTo>
                <a:close/>
                <a:moveTo>
                  <a:pt x="439789" y="1140032"/>
                </a:moveTo>
                <a:cubicBezTo>
                  <a:pt x="448351" y="1140032"/>
                  <a:pt x="454579" y="1146595"/>
                  <a:pt x="454579" y="1153888"/>
                </a:cubicBezTo>
                <a:cubicBezTo>
                  <a:pt x="454579" y="1161910"/>
                  <a:pt x="448351" y="1166286"/>
                  <a:pt x="439789" y="1166286"/>
                </a:cubicBezTo>
                <a:cubicBezTo>
                  <a:pt x="432006" y="1166286"/>
                  <a:pt x="425001" y="1161910"/>
                  <a:pt x="425001" y="1153888"/>
                </a:cubicBezTo>
                <a:cubicBezTo>
                  <a:pt x="425001" y="1146595"/>
                  <a:pt x="432006" y="1140032"/>
                  <a:pt x="439789" y="1140032"/>
                </a:cubicBezTo>
                <a:close/>
                <a:moveTo>
                  <a:pt x="368960" y="1140032"/>
                </a:moveTo>
                <a:cubicBezTo>
                  <a:pt x="377521" y="1140032"/>
                  <a:pt x="383747" y="1146595"/>
                  <a:pt x="383747" y="1153888"/>
                </a:cubicBezTo>
                <a:cubicBezTo>
                  <a:pt x="383747" y="1161910"/>
                  <a:pt x="377521" y="1166286"/>
                  <a:pt x="368960" y="1166286"/>
                </a:cubicBezTo>
                <a:cubicBezTo>
                  <a:pt x="361176" y="1166286"/>
                  <a:pt x="354172" y="1161910"/>
                  <a:pt x="354172" y="1153888"/>
                </a:cubicBezTo>
                <a:cubicBezTo>
                  <a:pt x="354172" y="1146595"/>
                  <a:pt x="361176" y="1140032"/>
                  <a:pt x="368960" y="1140032"/>
                </a:cubicBezTo>
                <a:close/>
                <a:moveTo>
                  <a:pt x="297194" y="1140032"/>
                </a:moveTo>
                <a:cubicBezTo>
                  <a:pt x="305217" y="1140032"/>
                  <a:pt x="309592" y="1146595"/>
                  <a:pt x="309592" y="1153888"/>
                </a:cubicBezTo>
                <a:cubicBezTo>
                  <a:pt x="309592" y="1161910"/>
                  <a:pt x="305217" y="1166286"/>
                  <a:pt x="297194" y="1166286"/>
                </a:cubicBezTo>
                <a:cubicBezTo>
                  <a:pt x="289902" y="1166286"/>
                  <a:pt x="283339" y="1161910"/>
                  <a:pt x="283339" y="1153888"/>
                </a:cubicBezTo>
                <a:cubicBezTo>
                  <a:pt x="283339" y="1146595"/>
                  <a:pt x="289902" y="1140032"/>
                  <a:pt x="297194" y="1140032"/>
                </a:cubicBezTo>
                <a:close/>
                <a:moveTo>
                  <a:pt x="226366" y="1140032"/>
                </a:moveTo>
                <a:cubicBezTo>
                  <a:pt x="232201" y="1140032"/>
                  <a:pt x="238764" y="1146595"/>
                  <a:pt x="238764" y="1153888"/>
                </a:cubicBezTo>
                <a:cubicBezTo>
                  <a:pt x="238764" y="1161910"/>
                  <a:pt x="232201" y="1166286"/>
                  <a:pt x="226366" y="1166286"/>
                </a:cubicBezTo>
                <a:cubicBezTo>
                  <a:pt x="218344" y="1166286"/>
                  <a:pt x="212510" y="1161910"/>
                  <a:pt x="212510" y="1153888"/>
                </a:cubicBezTo>
                <a:cubicBezTo>
                  <a:pt x="212510" y="1146595"/>
                  <a:pt x="218344" y="1140032"/>
                  <a:pt x="226366" y="1140032"/>
                </a:cubicBezTo>
                <a:close/>
                <a:moveTo>
                  <a:pt x="155532" y="1140032"/>
                </a:moveTo>
                <a:cubicBezTo>
                  <a:pt x="161366" y="1140032"/>
                  <a:pt x="167930" y="1146595"/>
                  <a:pt x="167930" y="1153888"/>
                </a:cubicBezTo>
                <a:cubicBezTo>
                  <a:pt x="167930" y="1161910"/>
                  <a:pt x="161366" y="1166286"/>
                  <a:pt x="155532" y="1166286"/>
                </a:cubicBezTo>
                <a:cubicBezTo>
                  <a:pt x="147510" y="1166286"/>
                  <a:pt x="141676" y="1161910"/>
                  <a:pt x="141676" y="1153888"/>
                </a:cubicBezTo>
                <a:cubicBezTo>
                  <a:pt x="141676" y="1146595"/>
                  <a:pt x="147510" y="1140032"/>
                  <a:pt x="155532" y="1140032"/>
                </a:cubicBezTo>
                <a:close/>
                <a:moveTo>
                  <a:pt x="83244" y="1140032"/>
                </a:moveTo>
                <a:cubicBezTo>
                  <a:pt x="90536" y="1140032"/>
                  <a:pt x="97100" y="1146595"/>
                  <a:pt x="97100" y="1153888"/>
                </a:cubicBezTo>
                <a:cubicBezTo>
                  <a:pt x="97100" y="1161910"/>
                  <a:pt x="90536" y="1166286"/>
                  <a:pt x="83244" y="1166286"/>
                </a:cubicBezTo>
                <a:cubicBezTo>
                  <a:pt x="76680" y="1166286"/>
                  <a:pt x="70846" y="1161910"/>
                  <a:pt x="70846" y="1153888"/>
                </a:cubicBezTo>
                <a:cubicBezTo>
                  <a:pt x="70846" y="1146595"/>
                  <a:pt x="76680" y="1140032"/>
                  <a:pt x="83244" y="1140032"/>
                </a:cubicBezTo>
                <a:close/>
                <a:moveTo>
                  <a:pt x="12008" y="1140032"/>
                </a:moveTo>
                <a:cubicBezTo>
                  <a:pt x="20253" y="1140032"/>
                  <a:pt x="26249" y="1146595"/>
                  <a:pt x="26249" y="1153888"/>
                </a:cubicBezTo>
                <a:cubicBezTo>
                  <a:pt x="26249" y="1161910"/>
                  <a:pt x="20253" y="1166286"/>
                  <a:pt x="12008" y="1166286"/>
                </a:cubicBezTo>
                <a:cubicBezTo>
                  <a:pt x="4513" y="1166286"/>
                  <a:pt x="16" y="1161910"/>
                  <a:pt x="16" y="1153888"/>
                </a:cubicBezTo>
                <a:cubicBezTo>
                  <a:pt x="16" y="1146595"/>
                  <a:pt x="4513" y="1140032"/>
                  <a:pt x="12008" y="1140032"/>
                </a:cubicBezTo>
                <a:close/>
                <a:moveTo>
                  <a:pt x="6867525" y="1069203"/>
                </a:moveTo>
                <a:cubicBezTo>
                  <a:pt x="6874088" y="1069203"/>
                  <a:pt x="6879922" y="1075037"/>
                  <a:pt x="6879922" y="1081600"/>
                </a:cubicBezTo>
                <a:cubicBezTo>
                  <a:pt x="6879922" y="1088893"/>
                  <a:pt x="6874088" y="1095457"/>
                  <a:pt x="6867525" y="1095457"/>
                </a:cubicBezTo>
                <a:cubicBezTo>
                  <a:pt x="6860232" y="1095457"/>
                  <a:pt x="6853669" y="1088893"/>
                  <a:pt x="6853669" y="1081600"/>
                </a:cubicBezTo>
                <a:cubicBezTo>
                  <a:pt x="6853669" y="1075037"/>
                  <a:pt x="6860232" y="1069203"/>
                  <a:pt x="6867525" y="1069203"/>
                </a:cubicBezTo>
                <a:close/>
                <a:moveTo>
                  <a:pt x="6795237" y="1069203"/>
                </a:moveTo>
                <a:cubicBezTo>
                  <a:pt x="6803259" y="1069203"/>
                  <a:pt x="6809093" y="1075037"/>
                  <a:pt x="6809093" y="1081600"/>
                </a:cubicBezTo>
                <a:cubicBezTo>
                  <a:pt x="6809093" y="1088893"/>
                  <a:pt x="6803259" y="1095457"/>
                  <a:pt x="6796696" y="1095457"/>
                </a:cubicBezTo>
                <a:cubicBezTo>
                  <a:pt x="6789403" y="1095457"/>
                  <a:pt x="6782840" y="1088893"/>
                  <a:pt x="6782840" y="1081600"/>
                </a:cubicBezTo>
                <a:cubicBezTo>
                  <a:pt x="6782840" y="1075037"/>
                  <a:pt x="6789403" y="1069203"/>
                  <a:pt x="6795237" y="1069203"/>
                </a:cubicBezTo>
                <a:close/>
                <a:moveTo>
                  <a:pt x="6724405" y="1069203"/>
                </a:moveTo>
                <a:cubicBezTo>
                  <a:pt x="6732427" y="1069203"/>
                  <a:pt x="6738261" y="1075037"/>
                  <a:pt x="6738261" y="1081600"/>
                </a:cubicBezTo>
                <a:cubicBezTo>
                  <a:pt x="6738261" y="1088893"/>
                  <a:pt x="6732427" y="1095457"/>
                  <a:pt x="6724405" y="1095457"/>
                </a:cubicBezTo>
                <a:cubicBezTo>
                  <a:pt x="6718571" y="1095457"/>
                  <a:pt x="6712008" y="1088893"/>
                  <a:pt x="6712008" y="1081600"/>
                </a:cubicBezTo>
                <a:cubicBezTo>
                  <a:pt x="6712008" y="1075037"/>
                  <a:pt x="6718571" y="1069203"/>
                  <a:pt x="6724405" y="1069203"/>
                </a:cubicBezTo>
                <a:close/>
                <a:moveTo>
                  <a:pt x="6653576" y="1069203"/>
                </a:moveTo>
                <a:cubicBezTo>
                  <a:pt x="6660869" y="1069203"/>
                  <a:pt x="6667432" y="1075037"/>
                  <a:pt x="6667432" y="1081600"/>
                </a:cubicBezTo>
                <a:cubicBezTo>
                  <a:pt x="6667432" y="1088893"/>
                  <a:pt x="6660869" y="1095457"/>
                  <a:pt x="6653576" y="1095457"/>
                </a:cubicBezTo>
                <a:cubicBezTo>
                  <a:pt x="6645554" y="1095457"/>
                  <a:pt x="6641179" y="1088893"/>
                  <a:pt x="6641179" y="1081600"/>
                </a:cubicBezTo>
                <a:cubicBezTo>
                  <a:pt x="6641179" y="1075037"/>
                  <a:pt x="6645554" y="1069203"/>
                  <a:pt x="6653576" y="1069203"/>
                </a:cubicBezTo>
                <a:close/>
                <a:moveTo>
                  <a:pt x="6581764" y="1069203"/>
                </a:moveTo>
                <a:cubicBezTo>
                  <a:pt x="6589547" y="1069203"/>
                  <a:pt x="6596552" y="1075037"/>
                  <a:pt x="6596552" y="1081600"/>
                </a:cubicBezTo>
                <a:cubicBezTo>
                  <a:pt x="6596552" y="1088893"/>
                  <a:pt x="6589547" y="1095457"/>
                  <a:pt x="6581764" y="1095457"/>
                </a:cubicBezTo>
                <a:cubicBezTo>
                  <a:pt x="6573202" y="1095457"/>
                  <a:pt x="6566976" y="1088893"/>
                  <a:pt x="6566976" y="1081600"/>
                </a:cubicBezTo>
                <a:cubicBezTo>
                  <a:pt x="6566976" y="1075037"/>
                  <a:pt x="6573202" y="1069203"/>
                  <a:pt x="6581764" y="1069203"/>
                </a:cubicBezTo>
                <a:close/>
                <a:moveTo>
                  <a:pt x="6510933" y="1069203"/>
                </a:moveTo>
                <a:cubicBezTo>
                  <a:pt x="6518717" y="1069203"/>
                  <a:pt x="6525722" y="1075037"/>
                  <a:pt x="6525722" y="1081600"/>
                </a:cubicBezTo>
                <a:cubicBezTo>
                  <a:pt x="6525722" y="1088893"/>
                  <a:pt x="6518717" y="1095457"/>
                  <a:pt x="6510933" y="1095457"/>
                </a:cubicBezTo>
                <a:cubicBezTo>
                  <a:pt x="6502371" y="1095457"/>
                  <a:pt x="6496144" y="1088893"/>
                  <a:pt x="6496144" y="1081600"/>
                </a:cubicBezTo>
                <a:cubicBezTo>
                  <a:pt x="6496144" y="1075037"/>
                  <a:pt x="6502371" y="1069203"/>
                  <a:pt x="6510933" y="1069203"/>
                </a:cubicBezTo>
                <a:close/>
                <a:moveTo>
                  <a:pt x="6440492" y="1069203"/>
                </a:moveTo>
                <a:cubicBezTo>
                  <a:pt x="6448081" y="1069203"/>
                  <a:pt x="6454911" y="1075037"/>
                  <a:pt x="6454911" y="1081600"/>
                </a:cubicBezTo>
                <a:cubicBezTo>
                  <a:pt x="6454911" y="1088893"/>
                  <a:pt x="6448081" y="1095457"/>
                  <a:pt x="6440492" y="1095457"/>
                </a:cubicBezTo>
                <a:cubicBezTo>
                  <a:pt x="6432145" y="1095457"/>
                  <a:pt x="6425315" y="1088893"/>
                  <a:pt x="6425315" y="1081600"/>
                </a:cubicBezTo>
                <a:cubicBezTo>
                  <a:pt x="6425315" y="1075037"/>
                  <a:pt x="6432145" y="1069203"/>
                  <a:pt x="6440492" y="1069203"/>
                </a:cubicBezTo>
                <a:close/>
                <a:moveTo>
                  <a:pt x="6368340" y="1069203"/>
                </a:moveTo>
                <a:cubicBezTo>
                  <a:pt x="6376362" y="1069203"/>
                  <a:pt x="6380737" y="1075037"/>
                  <a:pt x="6380737" y="1081600"/>
                </a:cubicBezTo>
                <a:cubicBezTo>
                  <a:pt x="6380737" y="1088893"/>
                  <a:pt x="6376362" y="1095457"/>
                  <a:pt x="6368340" y="1095457"/>
                </a:cubicBezTo>
                <a:cubicBezTo>
                  <a:pt x="6361047" y="1095457"/>
                  <a:pt x="6354484" y="1088893"/>
                  <a:pt x="6354484" y="1081600"/>
                </a:cubicBezTo>
                <a:cubicBezTo>
                  <a:pt x="6354484" y="1075037"/>
                  <a:pt x="6361047" y="1069203"/>
                  <a:pt x="6368340" y="1069203"/>
                </a:cubicBezTo>
                <a:close/>
                <a:moveTo>
                  <a:pt x="6297511" y="1069203"/>
                </a:moveTo>
                <a:cubicBezTo>
                  <a:pt x="6304074" y="1069203"/>
                  <a:pt x="6309908" y="1075037"/>
                  <a:pt x="6309908" y="1081600"/>
                </a:cubicBezTo>
                <a:cubicBezTo>
                  <a:pt x="6309908" y="1088893"/>
                  <a:pt x="6304074" y="1095457"/>
                  <a:pt x="6297511" y="1095457"/>
                </a:cubicBezTo>
                <a:cubicBezTo>
                  <a:pt x="6290218" y="1095457"/>
                  <a:pt x="6283655" y="1088893"/>
                  <a:pt x="6283655" y="1081600"/>
                </a:cubicBezTo>
                <a:cubicBezTo>
                  <a:pt x="6283655" y="1075037"/>
                  <a:pt x="6290218" y="1069203"/>
                  <a:pt x="6297511" y="1069203"/>
                </a:cubicBezTo>
                <a:close/>
                <a:moveTo>
                  <a:pt x="6226679" y="1069203"/>
                </a:moveTo>
                <a:cubicBezTo>
                  <a:pt x="6233242" y="1069203"/>
                  <a:pt x="6239076" y="1075037"/>
                  <a:pt x="6239076" y="1081600"/>
                </a:cubicBezTo>
                <a:cubicBezTo>
                  <a:pt x="6239076" y="1088893"/>
                  <a:pt x="6233242" y="1095457"/>
                  <a:pt x="6226679" y="1095457"/>
                </a:cubicBezTo>
                <a:cubicBezTo>
                  <a:pt x="6219386" y="1095457"/>
                  <a:pt x="6212823" y="1088893"/>
                  <a:pt x="6212823" y="1083059"/>
                </a:cubicBezTo>
                <a:cubicBezTo>
                  <a:pt x="6212823" y="1075037"/>
                  <a:pt x="6219386" y="1069203"/>
                  <a:pt x="6226679" y="1069203"/>
                </a:cubicBezTo>
                <a:close/>
                <a:moveTo>
                  <a:pt x="6154391" y="1069203"/>
                </a:moveTo>
                <a:cubicBezTo>
                  <a:pt x="6161684" y="1069203"/>
                  <a:pt x="6168247" y="1075037"/>
                  <a:pt x="6168247" y="1083059"/>
                </a:cubicBezTo>
                <a:cubicBezTo>
                  <a:pt x="6168247" y="1088893"/>
                  <a:pt x="6161684" y="1095457"/>
                  <a:pt x="6154391" y="1095457"/>
                </a:cubicBezTo>
                <a:cubicBezTo>
                  <a:pt x="6147828" y="1095457"/>
                  <a:pt x="6141994" y="1088893"/>
                  <a:pt x="6141994" y="1083059"/>
                </a:cubicBezTo>
                <a:cubicBezTo>
                  <a:pt x="6141994" y="1075037"/>
                  <a:pt x="6147828" y="1069203"/>
                  <a:pt x="6154391" y="1069203"/>
                </a:cubicBezTo>
                <a:close/>
                <a:moveTo>
                  <a:pt x="6083559" y="1069203"/>
                </a:moveTo>
                <a:cubicBezTo>
                  <a:pt x="6090852" y="1069203"/>
                  <a:pt x="6097415" y="1075037"/>
                  <a:pt x="6097415" y="1083059"/>
                </a:cubicBezTo>
                <a:cubicBezTo>
                  <a:pt x="6097415" y="1088893"/>
                  <a:pt x="6090852" y="1095457"/>
                  <a:pt x="6083559" y="1095457"/>
                </a:cubicBezTo>
                <a:cubicBezTo>
                  <a:pt x="6076996" y="1095457"/>
                  <a:pt x="6071162" y="1088893"/>
                  <a:pt x="6071162" y="1083059"/>
                </a:cubicBezTo>
                <a:cubicBezTo>
                  <a:pt x="6071162" y="1075037"/>
                  <a:pt x="6076996" y="1069203"/>
                  <a:pt x="6083559" y="1069203"/>
                </a:cubicBezTo>
                <a:close/>
                <a:moveTo>
                  <a:pt x="6009356" y="1069203"/>
                </a:moveTo>
                <a:cubicBezTo>
                  <a:pt x="6016649" y="1069203"/>
                  <a:pt x="6023212" y="1075037"/>
                  <a:pt x="6023212" y="1083059"/>
                </a:cubicBezTo>
                <a:cubicBezTo>
                  <a:pt x="6023212" y="1088893"/>
                  <a:pt x="6016649" y="1095457"/>
                  <a:pt x="6009356" y="1095457"/>
                </a:cubicBezTo>
                <a:cubicBezTo>
                  <a:pt x="6001334" y="1095457"/>
                  <a:pt x="5996959" y="1088893"/>
                  <a:pt x="5996959" y="1083059"/>
                </a:cubicBezTo>
                <a:cubicBezTo>
                  <a:pt x="5996959" y="1075037"/>
                  <a:pt x="6001334" y="1069203"/>
                  <a:pt x="6009356" y="1069203"/>
                </a:cubicBezTo>
                <a:close/>
                <a:moveTo>
                  <a:pt x="5940548" y="1069203"/>
                </a:moveTo>
                <a:cubicBezTo>
                  <a:pt x="5948896" y="1069203"/>
                  <a:pt x="5955726" y="1075037"/>
                  <a:pt x="5955726" y="1083059"/>
                </a:cubicBezTo>
                <a:cubicBezTo>
                  <a:pt x="5955726" y="1088893"/>
                  <a:pt x="5948896" y="1095457"/>
                  <a:pt x="5940548" y="1095457"/>
                </a:cubicBezTo>
                <a:cubicBezTo>
                  <a:pt x="5932960" y="1095457"/>
                  <a:pt x="5926130" y="1088893"/>
                  <a:pt x="5926130" y="1083059"/>
                </a:cubicBezTo>
                <a:cubicBezTo>
                  <a:pt x="5926130" y="1075037"/>
                  <a:pt x="5932960" y="1069203"/>
                  <a:pt x="5940548" y="1069203"/>
                </a:cubicBezTo>
                <a:close/>
                <a:moveTo>
                  <a:pt x="5870088" y="1069203"/>
                </a:moveTo>
                <a:cubicBezTo>
                  <a:pt x="5878650" y="1069203"/>
                  <a:pt x="5884877" y="1075037"/>
                  <a:pt x="5884877" y="1083059"/>
                </a:cubicBezTo>
                <a:cubicBezTo>
                  <a:pt x="5884877" y="1088893"/>
                  <a:pt x="5878650" y="1095457"/>
                  <a:pt x="5870088" y="1095457"/>
                </a:cubicBezTo>
                <a:cubicBezTo>
                  <a:pt x="5862304" y="1095457"/>
                  <a:pt x="5855299" y="1088893"/>
                  <a:pt x="5855299" y="1083059"/>
                </a:cubicBezTo>
                <a:cubicBezTo>
                  <a:pt x="5855299" y="1075037"/>
                  <a:pt x="5862304" y="1069203"/>
                  <a:pt x="5870088" y="1069203"/>
                </a:cubicBezTo>
                <a:close/>
                <a:moveTo>
                  <a:pt x="5799257" y="1069203"/>
                </a:moveTo>
                <a:cubicBezTo>
                  <a:pt x="5807819" y="1069203"/>
                  <a:pt x="5814045" y="1075037"/>
                  <a:pt x="5814045" y="1083059"/>
                </a:cubicBezTo>
                <a:cubicBezTo>
                  <a:pt x="5814045" y="1088893"/>
                  <a:pt x="5807819" y="1095457"/>
                  <a:pt x="5799257" y="1095457"/>
                </a:cubicBezTo>
                <a:cubicBezTo>
                  <a:pt x="5791474" y="1095457"/>
                  <a:pt x="5784469" y="1088893"/>
                  <a:pt x="5784469" y="1083059"/>
                </a:cubicBezTo>
                <a:cubicBezTo>
                  <a:pt x="5784469" y="1075037"/>
                  <a:pt x="5791474" y="1069203"/>
                  <a:pt x="5799257" y="1069203"/>
                </a:cubicBezTo>
                <a:close/>
                <a:moveTo>
                  <a:pt x="5724122" y="1069203"/>
                </a:moveTo>
                <a:cubicBezTo>
                  <a:pt x="5732144" y="1069203"/>
                  <a:pt x="5736519" y="1075037"/>
                  <a:pt x="5736519" y="1083059"/>
                </a:cubicBezTo>
                <a:cubicBezTo>
                  <a:pt x="5736519" y="1088893"/>
                  <a:pt x="5732144" y="1095457"/>
                  <a:pt x="5724122" y="1095457"/>
                </a:cubicBezTo>
                <a:cubicBezTo>
                  <a:pt x="5716100" y="1095457"/>
                  <a:pt x="5710266" y="1088893"/>
                  <a:pt x="5710266" y="1083059"/>
                </a:cubicBezTo>
                <a:cubicBezTo>
                  <a:pt x="5710266" y="1075037"/>
                  <a:pt x="5716100" y="1069203"/>
                  <a:pt x="5724122" y="1069203"/>
                </a:cubicBezTo>
                <a:close/>
                <a:moveTo>
                  <a:pt x="5653291" y="1069203"/>
                </a:moveTo>
                <a:cubicBezTo>
                  <a:pt x="5659125" y="1069203"/>
                  <a:pt x="5665688" y="1075037"/>
                  <a:pt x="5665688" y="1083059"/>
                </a:cubicBezTo>
                <a:cubicBezTo>
                  <a:pt x="5665688" y="1088893"/>
                  <a:pt x="5659125" y="1095457"/>
                  <a:pt x="5653291" y="1095457"/>
                </a:cubicBezTo>
                <a:cubicBezTo>
                  <a:pt x="5645269" y="1095457"/>
                  <a:pt x="5639435" y="1088893"/>
                  <a:pt x="5639435" y="1083059"/>
                </a:cubicBezTo>
                <a:cubicBezTo>
                  <a:pt x="5639435" y="1075037"/>
                  <a:pt x="5645269" y="1069203"/>
                  <a:pt x="5653291" y="1069203"/>
                </a:cubicBezTo>
                <a:close/>
                <a:moveTo>
                  <a:pt x="5581002" y="1069203"/>
                </a:moveTo>
                <a:cubicBezTo>
                  <a:pt x="5588295" y="1069203"/>
                  <a:pt x="5594858" y="1075037"/>
                  <a:pt x="5594858" y="1083059"/>
                </a:cubicBezTo>
                <a:cubicBezTo>
                  <a:pt x="5594858" y="1088893"/>
                  <a:pt x="5588295" y="1095457"/>
                  <a:pt x="5581002" y="1095457"/>
                </a:cubicBezTo>
                <a:cubicBezTo>
                  <a:pt x="5574439" y="1095457"/>
                  <a:pt x="5568605" y="1088893"/>
                  <a:pt x="5568605" y="1083059"/>
                </a:cubicBezTo>
                <a:cubicBezTo>
                  <a:pt x="5568605" y="1075037"/>
                  <a:pt x="5574439" y="1069203"/>
                  <a:pt x="5581002" y="1069203"/>
                </a:cubicBezTo>
                <a:close/>
                <a:moveTo>
                  <a:pt x="5510171" y="1069203"/>
                </a:moveTo>
                <a:cubicBezTo>
                  <a:pt x="5517464" y="1069203"/>
                  <a:pt x="5524027" y="1075037"/>
                  <a:pt x="5524027" y="1083059"/>
                </a:cubicBezTo>
                <a:cubicBezTo>
                  <a:pt x="5524027" y="1088893"/>
                  <a:pt x="5517464" y="1095457"/>
                  <a:pt x="5510171" y="1095457"/>
                </a:cubicBezTo>
                <a:cubicBezTo>
                  <a:pt x="5503608" y="1095457"/>
                  <a:pt x="5497774" y="1088893"/>
                  <a:pt x="5497774" y="1083059"/>
                </a:cubicBezTo>
                <a:cubicBezTo>
                  <a:pt x="5497774" y="1075037"/>
                  <a:pt x="5503608" y="1069203"/>
                  <a:pt x="5510171" y="1069203"/>
                </a:cubicBezTo>
                <a:close/>
                <a:moveTo>
                  <a:pt x="5438937" y="1069203"/>
                </a:moveTo>
                <a:cubicBezTo>
                  <a:pt x="5447182" y="1069203"/>
                  <a:pt x="5453178" y="1075037"/>
                  <a:pt x="5453178" y="1083059"/>
                </a:cubicBezTo>
                <a:cubicBezTo>
                  <a:pt x="5453178" y="1088893"/>
                  <a:pt x="5447182" y="1095457"/>
                  <a:pt x="5438937" y="1095457"/>
                </a:cubicBezTo>
                <a:cubicBezTo>
                  <a:pt x="5431442" y="1095457"/>
                  <a:pt x="5426945" y="1088893"/>
                  <a:pt x="5426945" y="1083059"/>
                </a:cubicBezTo>
                <a:cubicBezTo>
                  <a:pt x="5426945" y="1075037"/>
                  <a:pt x="5431442" y="1069203"/>
                  <a:pt x="5438937" y="1069203"/>
                </a:cubicBezTo>
                <a:close/>
                <a:moveTo>
                  <a:pt x="5367530" y="1069203"/>
                </a:moveTo>
                <a:cubicBezTo>
                  <a:pt x="5376092" y="1069203"/>
                  <a:pt x="5382318" y="1075037"/>
                  <a:pt x="5382318" y="1083059"/>
                </a:cubicBezTo>
                <a:cubicBezTo>
                  <a:pt x="5382318" y="1088893"/>
                  <a:pt x="5376092" y="1095457"/>
                  <a:pt x="5367530" y="1095457"/>
                </a:cubicBezTo>
                <a:cubicBezTo>
                  <a:pt x="5359747" y="1095457"/>
                  <a:pt x="5352742" y="1088893"/>
                  <a:pt x="5352742" y="1083059"/>
                </a:cubicBezTo>
                <a:cubicBezTo>
                  <a:pt x="5352742" y="1075037"/>
                  <a:pt x="5359747" y="1069203"/>
                  <a:pt x="5367530" y="1069203"/>
                </a:cubicBezTo>
                <a:close/>
                <a:moveTo>
                  <a:pt x="5296699" y="1069203"/>
                </a:moveTo>
                <a:cubicBezTo>
                  <a:pt x="5305261" y="1069203"/>
                  <a:pt x="5311488" y="1075037"/>
                  <a:pt x="5311488" y="1083059"/>
                </a:cubicBezTo>
                <a:cubicBezTo>
                  <a:pt x="5311488" y="1088893"/>
                  <a:pt x="5305261" y="1095457"/>
                  <a:pt x="5296699" y="1095457"/>
                </a:cubicBezTo>
                <a:cubicBezTo>
                  <a:pt x="5288915" y="1095457"/>
                  <a:pt x="5281910" y="1088893"/>
                  <a:pt x="5281910" y="1083059"/>
                </a:cubicBezTo>
                <a:cubicBezTo>
                  <a:pt x="5281910" y="1075037"/>
                  <a:pt x="5288915" y="1069203"/>
                  <a:pt x="5296699" y="1069203"/>
                </a:cubicBezTo>
                <a:close/>
                <a:moveTo>
                  <a:pt x="5225869" y="1069203"/>
                </a:moveTo>
                <a:cubicBezTo>
                  <a:pt x="5234431" y="1069203"/>
                  <a:pt x="5240657" y="1075037"/>
                  <a:pt x="5240657" y="1083059"/>
                </a:cubicBezTo>
                <a:cubicBezTo>
                  <a:pt x="5240657" y="1088893"/>
                  <a:pt x="5234431" y="1095457"/>
                  <a:pt x="5225869" y="1095457"/>
                </a:cubicBezTo>
                <a:cubicBezTo>
                  <a:pt x="5217307" y="1095457"/>
                  <a:pt x="5211081" y="1088893"/>
                  <a:pt x="5211081" y="1083059"/>
                </a:cubicBezTo>
                <a:cubicBezTo>
                  <a:pt x="5211081" y="1075037"/>
                  <a:pt x="5217307" y="1069203"/>
                  <a:pt x="5225869" y="1069203"/>
                </a:cubicBezTo>
                <a:close/>
                <a:moveTo>
                  <a:pt x="5154105" y="1069203"/>
                </a:moveTo>
                <a:cubicBezTo>
                  <a:pt x="5162127" y="1069203"/>
                  <a:pt x="5166502" y="1075037"/>
                  <a:pt x="5166502" y="1083059"/>
                </a:cubicBezTo>
                <a:cubicBezTo>
                  <a:pt x="5166502" y="1091081"/>
                  <a:pt x="5162127" y="1095457"/>
                  <a:pt x="5154105" y="1095457"/>
                </a:cubicBezTo>
                <a:cubicBezTo>
                  <a:pt x="5146083" y="1095457"/>
                  <a:pt x="5140249" y="1091081"/>
                  <a:pt x="5140249" y="1083059"/>
                </a:cubicBezTo>
                <a:cubicBezTo>
                  <a:pt x="5140249" y="1075037"/>
                  <a:pt x="5146083" y="1069203"/>
                  <a:pt x="5154105" y="1069203"/>
                </a:cubicBezTo>
                <a:close/>
                <a:moveTo>
                  <a:pt x="5083276" y="1069203"/>
                </a:moveTo>
                <a:cubicBezTo>
                  <a:pt x="5089110" y="1069203"/>
                  <a:pt x="5095673" y="1075037"/>
                  <a:pt x="5095673" y="1083059"/>
                </a:cubicBezTo>
                <a:cubicBezTo>
                  <a:pt x="5095673" y="1091081"/>
                  <a:pt x="5089110" y="1095457"/>
                  <a:pt x="5083276" y="1095457"/>
                </a:cubicBezTo>
                <a:cubicBezTo>
                  <a:pt x="5075254" y="1095457"/>
                  <a:pt x="5069420" y="1091081"/>
                  <a:pt x="5069420" y="1083059"/>
                </a:cubicBezTo>
                <a:cubicBezTo>
                  <a:pt x="5069420" y="1075037"/>
                  <a:pt x="5075254" y="1069203"/>
                  <a:pt x="5083276" y="1069203"/>
                </a:cubicBezTo>
                <a:close/>
                <a:moveTo>
                  <a:pt x="5012445" y="1069203"/>
                </a:moveTo>
                <a:cubicBezTo>
                  <a:pt x="5018279" y="1069203"/>
                  <a:pt x="5024842" y="1075037"/>
                  <a:pt x="5024842" y="1083059"/>
                </a:cubicBezTo>
                <a:cubicBezTo>
                  <a:pt x="5024842" y="1091081"/>
                  <a:pt x="5018279" y="1095457"/>
                  <a:pt x="5012445" y="1095457"/>
                </a:cubicBezTo>
                <a:cubicBezTo>
                  <a:pt x="5004423" y="1095457"/>
                  <a:pt x="4998589" y="1091081"/>
                  <a:pt x="4998589" y="1083059"/>
                </a:cubicBezTo>
                <a:cubicBezTo>
                  <a:pt x="4998589" y="1075037"/>
                  <a:pt x="5004423" y="1069203"/>
                  <a:pt x="5012445" y="1069203"/>
                </a:cubicBezTo>
                <a:close/>
                <a:moveTo>
                  <a:pt x="4940157" y="1069203"/>
                </a:moveTo>
                <a:cubicBezTo>
                  <a:pt x="4948179" y="1069203"/>
                  <a:pt x="4954013" y="1075037"/>
                  <a:pt x="4954013" y="1083059"/>
                </a:cubicBezTo>
                <a:cubicBezTo>
                  <a:pt x="4954013" y="1091081"/>
                  <a:pt x="4948179" y="1095457"/>
                  <a:pt x="4940157" y="1095457"/>
                </a:cubicBezTo>
                <a:cubicBezTo>
                  <a:pt x="4934323" y="1095457"/>
                  <a:pt x="4927760" y="1091081"/>
                  <a:pt x="4927760" y="1083059"/>
                </a:cubicBezTo>
                <a:cubicBezTo>
                  <a:pt x="4927760" y="1075037"/>
                  <a:pt x="4934323" y="1069203"/>
                  <a:pt x="4940157" y="1069203"/>
                </a:cubicBezTo>
                <a:close/>
                <a:moveTo>
                  <a:pt x="4865953" y="1069203"/>
                </a:moveTo>
                <a:cubicBezTo>
                  <a:pt x="4873975" y="1069203"/>
                  <a:pt x="4879809" y="1075037"/>
                  <a:pt x="4879809" y="1083059"/>
                </a:cubicBezTo>
                <a:cubicBezTo>
                  <a:pt x="4879809" y="1091081"/>
                  <a:pt x="4873975" y="1095457"/>
                  <a:pt x="4865953" y="1095457"/>
                </a:cubicBezTo>
                <a:cubicBezTo>
                  <a:pt x="4860119" y="1095457"/>
                  <a:pt x="4853556" y="1091081"/>
                  <a:pt x="4853556" y="1083059"/>
                </a:cubicBezTo>
                <a:cubicBezTo>
                  <a:pt x="4853556" y="1075037"/>
                  <a:pt x="4860119" y="1069203"/>
                  <a:pt x="4865953" y="1069203"/>
                </a:cubicBezTo>
                <a:close/>
                <a:moveTo>
                  <a:pt x="4795122" y="1069203"/>
                </a:moveTo>
                <a:cubicBezTo>
                  <a:pt x="4803144" y="1069203"/>
                  <a:pt x="4808978" y="1075037"/>
                  <a:pt x="4808978" y="1083059"/>
                </a:cubicBezTo>
                <a:cubicBezTo>
                  <a:pt x="4808978" y="1091081"/>
                  <a:pt x="4803144" y="1095457"/>
                  <a:pt x="4795122" y="1095457"/>
                </a:cubicBezTo>
                <a:cubicBezTo>
                  <a:pt x="4787830" y="1095457"/>
                  <a:pt x="4782725" y="1091081"/>
                  <a:pt x="4782725" y="1083059"/>
                </a:cubicBezTo>
                <a:cubicBezTo>
                  <a:pt x="4782725" y="1075037"/>
                  <a:pt x="4787830" y="1069203"/>
                  <a:pt x="4795122" y="1069203"/>
                </a:cubicBezTo>
                <a:close/>
                <a:moveTo>
                  <a:pt x="4726684" y="1069203"/>
                </a:moveTo>
                <a:cubicBezTo>
                  <a:pt x="4735246" y="1069203"/>
                  <a:pt x="4741472" y="1075037"/>
                  <a:pt x="4741472" y="1083059"/>
                </a:cubicBezTo>
                <a:cubicBezTo>
                  <a:pt x="4741472" y="1091081"/>
                  <a:pt x="4735246" y="1095457"/>
                  <a:pt x="4726684" y="1095457"/>
                </a:cubicBezTo>
                <a:cubicBezTo>
                  <a:pt x="4718122" y="1095457"/>
                  <a:pt x="4711896" y="1091081"/>
                  <a:pt x="4711896" y="1083059"/>
                </a:cubicBezTo>
                <a:cubicBezTo>
                  <a:pt x="4711896" y="1075037"/>
                  <a:pt x="4718122" y="1069203"/>
                  <a:pt x="4726684" y="1069203"/>
                </a:cubicBezTo>
                <a:close/>
                <a:moveTo>
                  <a:pt x="4655853" y="1069203"/>
                </a:moveTo>
                <a:cubicBezTo>
                  <a:pt x="4663637" y="1069203"/>
                  <a:pt x="4670642" y="1075037"/>
                  <a:pt x="4670642" y="1083059"/>
                </a:cubicBezTo>
                <a:cubicBezTo>
                  <a:pt x="4670642" y="1091081"/>
                  <a:pt x="4663637" y="1095457"/>
                  <a:pt x="4655853" y="1095457"/>
                </a:cubicBezTo>
                <a:cubicBezTo>
                  <a:pt x="4647291" y="1095457"/>
                  <a:pt x="4641064" y="1091081"/>
                  <a:pt x="4641064" y="1083059"/>
                </a:cubicBezTo>
                <a:cubicBezTo>
                  <a:pt x="4641064" y="1075037"/>
                  <a:pt x="4647291" y="1069203"/>
                  <a:pt x="4655853" y="1069203"/>
                </a:cubicBezTo>
                <a:close/>
                <a:moveTo>
                  <a:pt x="4585023" y="1069203"/>
                </a:moveTo>
                <a:cubicBezTo>
                  <a:pt x="4592806" y="1069203"/>
                  <a:pt x="4599811" y="1075037"/>
                  <a:pt x="4599811" y="1083059"/>
                </a:cubicBezTo>
                <a:cubicBezTo>
                  <a:pt x="4599811" y="1091081"/>
                  <a:pt x="4592806" y="1095457"/>
                  <a:pt x="4585023" y="1095457"/>
                </a:cubicBezTo>
                <a:cubicBezTo>
                  <a:pt x="4576461" y="1095457"/>
                  <a:pt x="4570235" y="1091081"/>
                  <a:pt x="4570235" y="1083059"/>
                </a:cubicBezTo>
                <a:cubicBezTo>
                  <a:pt x="4570235" y="1075037"/>
                  <a:pt x="4576461" y="1069203"/>
                  <a:pt x="4585023" y="1069203"/>
                </a:cubicBezTo>
                <a:close/>
                <a:moveTo>
                  <a:pt x="4513260" y="1069203"/>
                </a:moveTo>
                <a:cubicBezTo>
                  <a:pt x="4519094" y="1069203"/>
                  <a:pt x="4525657" y="1075430"/>
                  <a:pt x="4525657" y="1083991"/>
                </a:cubicBezTo>
                <a:cubicBezTo>
                  <a:pt x="4525657" y="1092553"/>
                  <a:pt x="4519094" y="1098780"/>
                  <a:pt x="4513260" y="1098780"/>
                </a:cubicBezTo>
                <a:cubicBezTo>
                  <a:pt x="4505238" y="1098780"/>
                  <a:pt x="4499404" y="1092553"/>
                  <a:pt x="4499404" y="1083991"/>
                </a:cubicBezTo>
                <a:cubicBezTo>
                  <a:pt x="4499404" y="1075430"/>
                  <a:pt x="4505238" y="1069203"/>
                  <a:pt x="4513260" y="1069203"/>
                </a:cubicBezTo>
                <a:close/>
                <a:moveTo>
                  <a:pt x="4439056" y="1069203"/>
                </a:moveTo>
                <a:cubicBezTo>
                  <a:pt x="4445619" y="1069203"/>
                  <a:pt x="4451453" y="1075430"/>
                  <a:pt x="4451453" y="1083991"/>
                </a:cubicBezTo>
                <a:cubicBezTo>
                  <a:pt x="4451453" y="1092553"/>
                  <a:pt x="4445619" y="1098780"/>
                  <a:pt x="4439056" y="1098780"/>
                </a:cubicBezTo>
                <a:cubicBezTo>
                  <a:pt x="4431763" y="1098780"/>
                  <a:pt x="4425200" y="1092553"/>
                  <a:pt x="4425200" y="1083991"/>
                </a:cubicBezTo>
                <a:cubicBezTo>
                  <a:pt x="4425200" y="1075430"/>
                  <a:pt x="4431763" y="1069203"/>
                  <a:pt x="4439056" y="1069203"/>
                </a:cubicBezTo>
                <a:close/>
                <a:moveTo>
                  <a:pt x="4366768" y="1069203"/>
                </a:moveTo>
                <a:cubicBezTo>
                  <a:pt x="4374790" y="1069203"/>
                  <a:pt x="4380624" y="1075430"/>
                  <a:pt x="4380624" y="1083991"/>
                </a:cubicBezTo>
                <a:cubicBezTo>
                  <a:pt x="4380624" y="1092553"/>
                  <a:pt x="4374790" y="1098780"/>
                  <a:pt x="4366768" y="1098780"/>
                </a:cubicBezTo>
                <a:cubicBezTo>
                  <a:pt x="4360934" y="1098780"/>
                  <a:pt x="4354371" y="1092553"/>
                  <a:pt x="4354371" y="1083991"/>
                </a:cubicBezTo>
                <a:cubicBezTo>
                  <a:pt x="4354371" y="1075430"/>
                  <a:pt x="4360934" y="1069203"/>
                  <a:pt x="4366768" y="1069203"/>
                </a:cubicBezTo>
                <a:close/>
                <a:moveTo>
                  <a:pt x="4295937" y="1069203"/>
                </a:moveTo>
                <a:cubicBezTo>
                  <a:pt x="4303959" y="1069203"/>
                  <a:pt x="4309793" y="1075430"/>
                  <a:pt x="4309793" y="1083991"/>
                </a:cubicBezTo>
                <a:cubicBezTo>
                  <a:pt x="4309793" y="1092553"/>
                  <a:pt x="4303959" y="1098780"/>
                  <a:pt x="4295937" y="1098780"/>
                </a:cubicBezTo>
                <a:cubicBezTo>
                  <a:pt x="4290103" y="1098780"/>
                  <a:pt x="4283540" y="1092553"/>
                  <a:pt x="4283540" y="1083991"/>
                </a:cubicBezTo>
                <a:cubicBezTo>
                  <a:pt x="4283540" y="1075430"/>
                  <a:pt x="4290103" y="1069203"/>
                  <a:pt x="4295937" y="1069203"/>
                </a:cubicBezTo>
                <a:close/>
                <a:moveTo>
                  <a:pt x="4225107" y="1069203"/>
                </a:moveTo>
                <a:cubicBezTo>
                  <a:pt x="4233129" y="1069203"/>
                  <a:pt x="4238963" y="1075430"/>
                  <a:pt x="4238963" y="1083991"/>
                </a:cubicBezTo>
                <a:cubicBezTo>
                  <a:pt x="4238963" y="1092553"/>
                  <a:pt x="4233129" y="1098780"/>
                  <a:pt x="4225107" y="1098780"/>
                </a:cubicBezTo>
                <a:cubicBezTo>
                  <a:pt x="4217085" y="1098780"/>
                  <a:pt x="4212710" y="1092553"/>
                  <a:pt x="4212710" y="1083991"/>
                </a:cubicBezTo>
                <a:cubicBezTo>
                  <a:pt x="4212710" y="1075430"/>
                  <a:pt x="4217085" y="1069203"/>
                  <a:pt x="4225107" y="1069203"/>
                </a:cubicBezTo>
                <a:close/>
                <a:moveTo>
                  <a:pt x="4153295" y="1069203"/>
                </a:moveTo>
                <a:cubicBezTo>
                  <a:pt x="4161078" y="1069203"/>
                  <a:pt x="4168083" y="1075430"/>
                  <a:pt x="4168083" y="1083991"/>
                </a:cubicBezTo>
                <a:cubicBezTo>
                  <a:pt x="4168083" y="1092553"/>
                  <a:pt x="4161078" y="1098780"/>
                  <a:pt x="4153295" y="1098780"/>
                </a:cubicBezTo>
                <a:cubicBezTo>
                  <a:pt x="4144733" y="1098780"/>
                  <a:pt x="4138507" y="1092553"/>
                  <a:pt x="4138507" y="1083991"/>
                </a:cubicBezTo>
                <a:cubicBezTo>
                  <a:pt x="4138507" y="1075430"/>
                  <a:pt x="4144733" y="1069203"/>
                  <a:pt x="4153295" y="1069203"/>
                </a:cubicBezTo>
                <a:close/>
                <a:moveTo>
                  <a:pt x="4082465" y="1069203"/>
                </a:moveTo>
                <a:cubicBezTo>
                  <a:pt x="4090249" y="1069203"/>
                  <a:pt x="4097254" y="1075430"/>
                  <a:pt x="4097254" y="1083991"/>
                </a:cubicBezTo>
                <a:cubicBezTo>
                  <a:pt x="4097254" y="1092553"/>
                  <a:pt x="4090249" y="1098780"/>
                  <a:pt x="4082465" y="1098780"/>
                </a:cubicBezTo>
                <a:cubicBezTo>
                  <a:pt x="4073903" y="1098780"/>
                  <a:pt x="4067676" y="1092553"/>
                  <a:pt x="4067676" y="1083991"/>
                </a:cubicBezTo>
                <a:cubicBezTo>
                  <a:pt x="4067676" y="1075430"/>
                  <a:pt x="4073903" y="1069203"/>
                  <a:pt x="4082465" y="1069203"/>
                </a:cubicBezTo>
                <a:close/>
                <a:moveTo>
                  <a:pt x="4011635" y="1069203"/>
                </a:moveTo>
                <a:cubicBezTo>
                  <a:pt x="4019418" y="1069203"/>
                  <a:pt x="4026423" y="1075430"/>
                  <a:pt x="4026423" y="1083991"/>
                </a:cubicBezTo>
                <a:cubicBezTo>
                  <a:pt x="4026423" y="1092553"/>
                  <a:pt x="4019418" y="1098780"/>
                  <a:pt x="4011635" y="1098780"/>
                </a:cubicBezTo>
                <a:cubicBezTo>
                  <a:pt x="4003073" y="1098780"/>
                  <a:pt x="3996847" y="1092553"/>
                  <a:pt x="3996847" y="1083991"/>
                </a:cubicBezTo>
                <a:cubicBezTo>
                  <a:pt x="3996847" y="1075430"/>
                  <a:pt x="4003073" y="1069203"/>
                  <a:pt x="4011635" y="1069203"/>
                </a:cubicBezTo>
                <a:close/>
                <a:moveTo>
                  <a:pt x="3939871" y="1069203"/>
                </a:moveTo>
                <a:cubicBezTo>
                  <a:pt x="3947893" y="1069203"/>
                  <a:pt x="3952268" y="1075430"/>
                  <a:pt x="3952268" y="1083991"/>
                </a:cubicBezTo>
                <a:cubicBezTo>
                  <a:pt x="3952268" y="1092553"/>
                  <a:pt x="3947893" y="1098780"/>
                  <a:pt x="3939871" y="1098780"/>
                </a:cubicBezTo>
                <a:cubicBezTo>
                  <a:pt x="3932578" y="1098780"/>
                  <a:pt x="3926015" y="1092553"/>
                  <a:pt x="3926015" y="1083991"/>
                </a:cubicBezTo>
                <a:cubicBezTo>
                  <a:pt x="3926015" y="1075430"/>
                  <a:pt x="3932578" y="1069203"/>
                  <a:pt x="3939871" y="1069203"/>
                </a:cubicBezTo>
                <a:close/>
                <a:moveTo>
                  <a:pt x="582439" y="1069203"/>
                </a:moveTo>
                <a:cubicBezTo>
                  <a:pt x="589732" y="1069203"/>
                  <a:pt x="596295" y="1075766"/>
                  <a:pt x="596295" y="1083059"/>
                </a:cubicBezTo>
                <a:cubicBezTo>
                  <a:pt x="596295" y="1089622"/>
                  <a:pt x="589732" y="1095457"/>
                  <a:pt x="582439" y="1095457"/>
                </a:cubicBezTo>
                <a:cubicBezTo>
                  <a:pt x="574416" y="1095457"/>
                  <a:pt x="570041" y="1089622"/>
                  <a:pt x="570041" y="1083059"/>
                </a:cubicBezTo>
                <a:cubicBezTo>
                  <a:pt x="570041" y="1075766"/>
                  <a:pt x="574416" y="1069203"/>
                  <a:pt x="582439" y="1069203"/>
                </a:cubicBezTo>
                <a:close/>
                <a:moveTo>
                  <a:pt x="513628" y="1069203"/>
                </a:moveTo>
                <a:cubicBezTo>
                  <a:pt x="521977" y="1069203"/>
                  <a:pt x="528807" y="1075766"/>
                  <a:pt x="528807" y="1083059"/>
                </a:cubicBezTo>
                <a:cubicBezTo>
                  <a:pt x="528807" y="1089622"/>
                  <a:pt x="521977" y="1095457"/>
                  <a:pt x="513628" y="1095457"/>
                </a:cubicBezTo>
                <a:cubicBezTo>
                  <a:pt x="506040" y="1095457"/>
                  <a:pt x="499209" y="1089622"/>
                  <a:pt x="499209" y="1083059"/>
                </a:cubicBezTo>
                <a:cubicBezTo>
                  <a:pt x="499209" y="1075766"/>
                  <a:pt x="506040" y="1069203"/>
                  <a:pt x="513628" y="1069203"/>
                </a:cubicBezTo>
                <a:close/>
                <a:moveTo>
                  <a:pt x="439795" y="1069203"/>
                </a:moveTo>
                <a:cubicBezTo>
                  <a:pt x="448358" y="1069203"/>
                  <a:pt x="454585" y="1075766"/>
                  <a:pt x="454585" y="1083059"/>
                </a:cubicBezTo>
                <a:cubicBezTo>
                  <a:pt x="454585" y="1089622"/>
                  <a:pt x="448358" y="1095457"/>
                  <a:pt x="439795" y="1095457"/>
                </a:cubicBezTo>
                <a:cubicBezTo>
                  <a:pt x="432012" y="1095457"/>
                  <a:pt x="425007" y="1089622"/>
                  <a:pt x="425007" y="1083059"/>
                </a:cubicBezTo>
                <a:cubicBezTo>
                  <a:pt x="425007" y="1075766"/>
                  <a:pt x="432012" y="1069203"/>
                  <a:pt x="439795" y="1069203"/>
                </a:cubicBezTo>
                <a:close/>
                <a:moveTo>
                  <a:pt x="368965" y="1069203"/>
                </a:moveTo>
                <a:cubicBezTo>
                  <a:pt x="377527" y="1069203"/>
                  <a:pt x="383754" y="1075766"/>
                  <a:pt x="383754" y="1083059"/>
                </a:cubicBezTo>
                <a:cubicBezTo>
                  <a:pt x="383754" y="1089622"/>
                  <a:pt x="377527" y="1095457"/>
                  <a:pt x="368965" y="1095457"/>
                </a:cubicBezTo>
                <a:cubicBezTo>
                  <a:pt x="361182" y="1095457"/>
                  <a:pt x="354177" y="1089622"/>
                  <a:pt x="354177" y="1083059"/>
                </a:cubicBezTo>
                <a:cubicBezTo>
                  <a:pt x="354177" y="1075766"/>
                  <a:pt x="361182" y="1069203"/>
                  <a:pt x="368965" y="1069203"/>
                </a:cubicBezTo>
                <a:close/>
                <a:moveTo>
                  <a:pt x="297201" y="1069203"/>
                </a:moveTo>
                <a:cubicBezTo>
                  <a:pt x="305223" y="1069203"/>
                  <a:pt x="309599" y="1075766"/>
                  <a:pt x="309599" y="1083059"/>
                </a:cubicBezTo>
                <a:cubicBezTo>
                  <a:pt x="309599" y="1089622"/>
                  <a:pt x="305223" y="1095457"/>
                  <a:pt x="297201" y="1095457"/>
                </a:cubicBezTo>
                <a:cubicBezTo>
                  <a:pt x="289909" y="1095457"/>
                  <a:pt x="283346" y="1089622"/>
                  <a:pt x="283346" y="1083059"/>
                </a:cubicBezTo>
                <a:cubicBezTo>
                  <a:pt x="283346" y="1075766"/>
                  <a:pt x="289909" y="1069203"/>
                  <a:pt x="297201" y="1069203"/>
                </a:cubicBezTo>
                <a:close/>
                <a:moveTo>
                  <a:pt x="226372" y="1069203"/>
                </a:moveTo>
                <a:cubicBezTo>
                  <a:pt x="232207" y="1069203"/>
                  <a:pt x="238771" y="1075766"/>
                  <a:pt x="238771" y="1083059"/>
                </a:cubicBezTo>
                <a:cubicBezTo>
                  <a:pt x="238771" y="1089622"/>
                  <a:pt x="232207" y="1095457"/>
                  <a:pt x="226372" y="1095457"/>
                </a:cubicBezTo>
                <a:cubicBezTo>
                  <a:pt x="218350" y="1095457"/>
                  <a:pt x="212516" y="1089622"/>
                  <a:pt x="212516" y="1083059"/>
                </a:cubicBezTo>
                <a:cubicBezTo>
                  <a:pt x="212516" y="1075766"/>
                  <a:pt x="218350" y="1069203"/>
                  <a:pt x="226372" y="1069203"/>
                </a:cubicBezTo>
                <a:close/>
                <a:moveTo>
                  <a:pt x="154079" y="1069203"/>
                </a:moveTo>
                <a:cubicBezTo>
                  <a:pt x="161372" y="1069203"/>
                  <a:pt x="167935" y="1075766"/>
                  <a:pt x="167935" y="1083059"/>
                </a:cubicBezTo>
                <a:cubicBezTo>
                  <a:pt x="167935" y="1089622"/>
                  <a:pt x="161372" y="1095457"/>
                  <a:pt x="154079" y="1095457"/>
                </a:cubicBezTo>
                <a:cubicBezTo>
                  <a:pt x="147516" y="1095457"/>
                  <a:pt x="141682" y="1089622"/>
                  <a:pt x="141682" y="1083059"/>
                </a:cubicBezTo>
                <a:cubicBezTo>
                  <a:pt x="141682" y="1075766"/>
                  <a:pt x="147516" y="1069203"/>
                  <a:pt x="154079" y="1069203"/>
                </a:cubicBezTo>
                <a:close/>
                <a:moveTo>
                  <a:pt x="83249" y="1069203"/>
                </a:moveTo>
                <a:cubicBezTo>
                  <a:pt x="90542" y="1069203"/>
                  <a:pt x="97105" y="1075766"/>
                  <a:pt x="97105" y="1083059"/>
                </a:cubicBezTo>
                <a:cubicBezTo>
                  <a:pt x="97105" y="1089622"/>
                  <a:pt x="90542" y="1095457"/>
                  <a:pt x="83249" y="1095457"/>
                </a:cubicBezTo>
                <a:cubicBezTo>
                  <a:pt x="76686" y="1095457"/>
                  <a:pt x="70852" y="1089622"/>
                  <a:pt x="70852" y="1083059"/>
                </a:cubicBezTo>
                <a:cubicBezTo>
                  <a:pt x="70852" y="1075766"/>
                  <a:pt x="76686" y="1069203"/>
                  <a:pt x="83249" y="1069203"/>
                </a:cubicBezTo>
                <a:close/>
                <a:moveTo>
                  <a:pt x="12014" y="1069203"/>
                </a:moveTo>
                <a:cubicBezTo>
                  <a:pt x="20258" y="1069203"/>
                  <a:pt x="26255" y="1075766"/>
                  <a:pt x="26255" y="1083059"/>
                </a:cubicBezTo>
                <a:cubicBezTo>
                  <a:pt x="26255" y="1091081"/>
                  <a:pt x="20258" y="1095457"/>
                  <a:pt x="12014" y="1095457"/>
                </a:cubicBezTo>
                <a:cubicBezTo>
                  <a:pt x="4518" y="1095457"/>
                  <a:pt x="21" y="1091081"/>
                  <a:pt x="21" y="1083059"/>
                </a:cubicBezTo>
                <a:cubicBezTo>
                  <a:pt x="21" y="1075766"/>
                  <a:pt x="4518" y="1069203"/>
                  <a:pt x="12014" y="1069203"/>
                </a:cubicBezTo>
                <a:close/>
                <a:moveTo>
                  <a:pt x="6724405" y="998371"/>
                </a:moveTo>
                <a:cubicBezTo>
                  <a:pt x="6732427" y="998371"/>
                  <a:pt x="6738261" y="1004205"/>
                  <a:pt x="6738261" y="1010768"/>
                </a:cubicBezTo>
                <a:cubicBezTo>
                  <a:pt x="6738261" y="1018061"/>
                  <a:pt x="6732427" y="1024625"/>
                  <a:pt x="6724405" y="1024625"/>
                </a:cubicBezTo>
                <a:cubicBezTo>
                  <a:pt x="6718571" y="1024625"/>
                  <a:pt x="6712008" y="1018061"/>
                  <a:pt x="6712008" y="1010768"/>
                </a:cubicBezTo>
                <a:cubicBezTo>
                  <a:pt x="6712008" y="1004205"/>
                  <a:pt x="6718571" y="998371"/>
                  <a:pt x="6724405" y="998371"/>
                </a:cubicBezTo>
                <a:close/>
                <a:moveTo>
                  <a:pt x="6653576" y="998371"/>
                </a:moveTo>
                <a:cubicBezTo>
                  <a:pt x="6660869" y="998371"/>
                  <a:pt x="6667432" y="1004205"/>
                  <a:pt x="6667432" y="1010768"/>
                </a:cubicBezTo>
                <a:cubicBezTo>
                  <a:pt x="6667432" y="1018061"/>
                  <a:pt x="6660869" y="1024625"/>
                  <a:pt x="6653576" y="1024625"/>
                </a:cubicBezTo>
                <a:cubicBezTo>
                  <a:pt x="6645554" y="1024625"/>
                  <a:pt x="6641179" y="1018061"/>
                  <a:pt x="6641179" y="1010768"/>
                </a:cubicBezTo>
                <a:cubicBezTo>
                  <a:pt x="6641179" y="1004205"/>
                  <a:pt x="6645554" y="998371"/>
                  <a:pt x="6653576" y="998371"/>
                </a:cubicBezTo>
                <a:close/>
                <a:moveTo>
                  <a:pt x="6581764" y="998371"/>
                </a:moveTo>
                <a:cubicBezTo>
                  <a:pt x="6589547" y="998371"/>
                  <a:pt x="6596552" y="1004205"/>
                  <a:pt x="6596552" y="1010768"/>
                </a:cubicBezTo>
                <a:cubicBezTo>
                  <a:pt x="6596552" y="1018061"/>
                  <a:pt x="6589547" y="1024625"/>
                  <a:pt x="6581764" y="1024625"/>
                </a:cubicBezTo>
                <a:cubicBezTo>
                  <a:pt x="6573202" y="1024625"/>
                  <a:pt x="6566976" y="1018061"/>
                  <a:pt x="6566976" y="1010768"/>
                </a:cubicBezTo>
                <a:cubicBezTo>
                  <a:pt x="6566976" y="1004205"/>
                  <a:pt x="6573202" y="998371"/>
                  <a:pt x="6581764" y="998371"/>
                </a:cubicBezTo>
                <a:close/>
                <a:moveTo>
                  <a:pt x="6510933" y="998371"/>
                </a:moveTo>
                <a:cubicBezTo>
                  <a:pt x="6518717" y="998371"/>
                  <a:pt x="6525722" y="1004205"/>
                  <a:pt x="6525722" y="1010768"/>
                </a:cubicBezTo>
                <a:cubicBezTo>
                  <a:pt x="6525722" y="1018061"/>
                  <a:pt x="6518717" y="1024625"/>
                  <a:pt x="6510933" y="1024625"/>
                </a:cubicBezTo>
                <a:cubicBezTo>
                  <a:pt x="6502371" y="1024625"/>
                  <a:pt x="6496144" y="1018061"/>
                  <a:pt x="6496144" y="1010768"/>
                </a:cubicBezTo>
                <a:cubicBezTo>
                  <a:pt x="6496144" y="1004205"/>
                  <a:pt x="6502371" y="998371"/>
                  <a:pt x="6510933" y="998371"/>
                </a:cubicBezTo>
                <a:close/>
                <a:moveTo>
                  <a:pt x="6440492" y="998371"/>
                </a:moveTo>
                <a:cubicBezTo>
                  <a:pt x="6448081" y="998371"/>
                  <a:pt x="6454911" y="1004205"/>
                  <a:pt x="6454911" y="1010768"/>
                </a:cubicBezTo>
                <a:cubicBezTo>
                  <a:pt x="6454911" y="1018061"/>
                  <a:pt x="6448081" y="1024625"/>
                  <a:pt x="6440492" y="1024625"/>
                </a:cubicBezTo>
                <a:cubicBezTo>
                  <a:pt x="6432145" y="1024625"/>
                  <a:pt x="6425315" y="1018061"/>
                  <a:pt x="6425315" y="1010768"/>
                </a:cubicBezTo>
                <a:cubicBezTo>
                  <a:pt x="6425315" y="1004205"/>
                  <a:pt x="6432145" y="998371"/>
                  <a:pt x="6440492" y="998371"/>
                </a:cubicBezTo>
                <a:close/>
                <a:moveTo>
                  <a:pt x="6368340" y="998371"/>
                </a:moveTo>
                <a:cubicBezTo>
                  <a:pt x="6376362" y="998371"/>
                  <a:pt x="6380737" y="1004205"/>
                  <a:pt x="6380737" y="1010768"/>
                </a:cubicBezTo>
                <a:cubicBezTo>
                  <a:pt x="6380737" y="1018061"/>
                  <a:pt x="6376362" y="1024625"/>
                  <a:pt x="6368340" y="1024625"/>
                </a:cubicBezTo>
                <a:cubicBezTo>
                  <a:pt x="6361047" y="1024625"/>
                  <a:pt x="6354484" y="1018061"/>
                  <a:pt x="6354484" y="1010768"/>
                </a:cubicBezTo>
                <a:cubicBezTo>
                  <a:pt x="6354484" y="1004205"/>
                  <a:pt x="6361047" y="998371"/>
                  <a:pt x="6368340" y="998371"/>
                </a:cubicBezTo>
                <a:close/>
                <a:moveTo>
                  <a:pt x="6297511" y="998371"/>
                </a:moveTo>
                <a:cubicBezTo>
                  <a:pt x="6304074" y="998371"/>
                  <a:pt x="6309908" y="1004205"/>
                  <a:pt x="6309908" y="1010768"/>
                </a:cubicBezTo>
                <a:cubicBezTo>
                  <a:pt x="6309908" y="1018061"/>
                  <a:pt x="6304074" y="1024625"/>
                  <a:pt x="6297511" y="1024625"/>
                </a:cubicBezTo>
                <a:cubicBezTo>
                  <a:pt x="6290218" y="1024625"/>
                  <a:pt x="6283655" y="1018061"/>
                  <a:pt x="6283655" y="1010768"/>
                </a:cubicBezTo>
                <a:cubicBezTo>
                  <a:pt x="6283655" y="1004205"/>
                  <a:pt x="6290218" y="998371"/>
                  <a:pt x="6297511" y="998371"/>
                </a:cubicBezTo>
                <a:close/>
                <a:moveTo>
                  <a:pt x="6226679" y="998371"/>
                </a:moveTo>
                <a:cubicBezTo>
                  <a:pt x="6233242" y="998371"/>
                  <a:pt x="6239076" y="1004205"/>
                  <a:pt x="6239076" y="1010768"/>
                </a:cubicBezTo>
                <a:cubicBezTo>
                  <a:pt x="6239076" y="1018061"/>
                  <a:pt x="6233242" y="1024625"/>
                  <a:pt x="6226679" y="1024625"/>
                </a:cubicBezTo>
                <a:cubicBezTo>
                  <a:pt x="6219386" y="1024625"/>
                  <a:pt x="6212823" y="1018061"/>
                  <a:pt x="6212823" y="1010768"/>
                </a:cubicBezTo>
                <a:cubicBezTo>
                  <a:pt x="6212823" y="1004205"/>
                  <a:pt x="6219386" y="998371"/>
                  <a:pt x="6226679" y="998371"/>
                </a:cubicBezTo>
                <a:close/>
                <a:moveTo>
                  <a:pt x="6154391" y="998371"/>
                </a:moveTo>
                <a:cubicBezTo>
                  <a:pt x="6161684" y="998371"/>
                  <a:pt x="6168247" y="1004205"/>
                  <a:pt x="6168247" y="1010768"/>
                </a:cubicBezTo>
                <a:cubicBezTo>
                  <a:pt x="6168247" y="1018061"/>
                  <a:pt x="6161684" y="1024625"/>
                  <a:pt x="6154391" y="1024625"/>
                </a:cubicBezTo>
                <a:cubicBezTo>
                  <a:pt x="6147828" y="1024625"/>
                  <a:pt x="6141994" y="1018061"/>
                  <a:pt x="6141994" y="1010768"/>
                </a:cubicBezTo>
                <a:cubicBezTo>
                  <a:pt x="6141994" y="1004205"/>
                  <a:pt x="6147828" y="998371"/>
                  <a:pt x="6154391" y="998371"/>
                </a:cubicBezTo>
                <a:close/>
                <a:moveTo>
                  <a:pt x="6083559" y="998371"/>
                </a:moveTo>
                <a:cubicBezTo>
                  <a:pt x="6090852" y="998371"/>
                  <a:pt x="6097415" y="1004205"/>
                  <a:pt x="6097415" y="1010768"/>
                </a:cubicBezTo>
                <a:cubicBezTo>
                  <a:pt x="6097415" y="1018061"/>
                  <a:pt x="6090852" y="1024625"/>
                  <a:pt x="6083559" y="1024625"/>
                </a:cubicBezTo>
                <a:cubicBezTo>
                  <a:pt x="6076996" y="1024625"/>
                  <a:pt x="6071162" y="1018061"/>
                  <a:pt x="6071162" y="1010768"/>
                </a:cubicBezTo>
                <a:cubicBezTo>
                  <a:pt x="6071162" y="1004205"/>
                  <a:pt x="6076996" y="998371"/>
                  <a:pt x="6083559" y="998371"/>
                </a:cubicBezTo>
                <a:close/>
                <a:moveTo>
                  <a:pt x="6009356" y="998371"/>
                </a:moveTo>
                <a:cubicBezTo>
                  <a:pt x="6016649" y="998371"/>
                  <a:pt x="6023212" y="1004205"/>
                  <a:pt x="6023212" y="1010768"/>
                </a:cubicBezTo>
                <a:cubicBezTo>
                  <a:pt x="6023212" y="1018061"/>
                  <a:pt x="6016649" y="1024625"/>
                  <a:pt x="6009356" y="1024625"/>
                </a:cubicBezTo>
                <a:cubicBezTo>
                  <a:pt x="6001334" y="1024625"/>
                  <a:pt x="5996959" y="1018061"/>
                  <a:pt x="5996959" y="1010768"/>
                </a:cubicBezTo>
                <a:cubicBezTo>
                  <a:pt x="5996959" y="1004205"/>
                  <a:pt x="6001334" y="998371"/>
                  <a:pt x="6009356" y="998371"/>
                </a:cubicBezTo>
                <a:close/>
                <a:moveTo>
                  <a:pt x="5940548" y="998371"/>
                </a:moveTo>
                <a:cubicBezTo>
                  <a:pt x="5948896" y="998371"/>
                  <a:pt x="5955726" y="1004205"/>
                  <a:pt x="5955726" y="1010768"/>
                </a:cubicBezTo>
                <a:cubicBezTo>
                  <a:pt x="5955726" y="1018061"/>
                  <a:pt x="5948896" y="1024625"/>
                  <a:pt x="5940548" y="1024625"/>
                </a:cubicBezTo>
                <a:cubicBezTo>
                  <a:pt x="5932960" y="1024625"/>
                  <a:pt x="5926130" y="1018061"/>
                  <a:pt x="5926130" y="1010768"/>
                </a:cubicBezTo>
                <a:cubicBezTo>
                  <a:pt x="5926130" y="1004205"/>
                  <a:pt x="5932960" y="998371"/>
                  <a:pt x="5940548" y="998371"/>
                </a:cubicBezTo>
                <a:close/>
                <a:moveTo>
                  <a:pt x="5870088" y="998371"/>
                </a:moveTo>
                <a:cubicBezTo>
                  <a:pt x="5878650" y="998371"/>
                  <a:pt x="5884877" y="1004205"/>
                  <a:pt x="5884877" y="1010768"/>
                </a:cubicBezTo>
                <a:cubicBezTo>
                  <a:pt x="5884877" y="1018061"/>
                  <a:pt x="5878650" y="1024625"/>
                  <a:pt x="5870088" y="1024625"/>
                </a:cubicBezTo>
                <a:cubicBezTo>
                  <a:pt x="5862304" y="1024625"/>
                  <a:pt x="5855299" y="1018061"/>
                  <a:pt x="5855299" y="1010768"/>
                </a:cubicBezTo>
                <a:cubicBezTo>
                  <a:pt x="5855299" y="1004205"/>
                  <a:pt x="5862304" y="998371"/>
                  <a:pt x="5870088" y="998371"/>
                </a:cubicBezTo>
                <a:close/>
                <a:moveTo>
                  <a:pt x="5799257" y="998371"/>
                </a:moveTo>
                <a:cubicBezTo>
                  <a:pt x="5807819" y="998371"/>
                  <a:pt x="5814045" y="1004205"/>
                  <a:pt x="5814045" y="1010768"/>
                </a:cubicBezTo>
                <a:cubicBezTo>
                  <a:pt x="5814045" y="1018061"/>
                  <a:pt x="5807819" y="1024625"/>
                  <a:pt x="5799257" y="1024625"/>
                </a:cubicBezTo>
                <a:cubicBezTo>
                  <a:pt x="5791474" y="1024625"/>
                  <a:pt x="5784469" y="1018061"/>
                  <a:pt x="5784469" y="1010768"/>
                </a:cubicBezTo>
                <a:cubicBezTo>
                  <a:pt x="5784469" y="1004205"/>
                  <a:pt x="5791474" y="998371"/>
                  <a:pt x="5799257" y="998371"/>
                </a:cubicBezTo>
                <a:close/>
                <a:moveTo>
                  <a:pt x="5724122" y="998371"/>
                </a:moveTo>
                <a:cubicBezTo>
                  <a:pt x="5730685" y="998371"/>
                  <a:pt x="5736519" y="1004205"/>
                  <a:pt x="5736519" y="1010768"/>
                </a:cubicBezTo>
                <a:cubicBezTo>
                  <a:pt x="5736519" y="1018061"/>
                  <a:pt x="5730685" y="1024625"/>
                  <a:pt x="5724122" y="1024625"/>
                </a:cubicBezTo>
                <a:cubicBezTo>
                  <a:pt x="5716100" y="1024625"/>
                  <a:pt x="5710266" y="1018061"/>
                  <a:pt x="5710266" y="1010768"/>
                </a:cubicBezTo>
                <a:cubicBezTo>
                  <a:pt x="5710266" y="1004205"/>
                  <a:pt x="5716100" y="998371"/>
                  <a:pt x="5724122" y="998371"/>
                </a:cubicBezTo>
                <a:close/>
                <a:moveTo>
                  <a:pt x="5653291" y="998371"/>
                </a:moveTo>
                <a:cubicBezTo>
                  <a:pt x="5659125" y="998371"/>
                  <a:pt x="5665688" y="1004205"/>
                  <a:pt x="5665688" y="1012227"/>
                </a:cubicBezTo>
                <a:cubicBezTo>
                  <a:pt x="5665688" y="1018061"/>
                  <a:pt x="5659125" y="1024625"/>
                  <a:pt x="5653291" y="1024625"/>
                </a:cubicBezTo>
                <a:cubicBezTo>
                  <a:pt x="5645269" y="1024625"/>
                  <a:pt x="5639435" y="1018061"/>
                  <a:pt x="5639435" y="1012227"/>
                </a:cubicBezTo>
                <a:cubicBezTo>
                  <a:pt x="5639435" y="1004205"/>
                  <a:pt x="5645269" y="998371"/>
                  <a:pt x="5653291" y="998371"/>
                </a:cubicBezTo>
                <a:close/>
                <a:moveTo>
                  <a:pt x="5581002" y="998371"/>
                </a:moveTo>
                <a:cubicBezTo>
                  <a:pt x="5588295" y="998371"/>
                  <a:pt x="5594858" y="1004205"/>
                  <a:pt x="5594858" y="1012227"/>
                </a:cubicBezTo>
                <a:cubicBezTo>
                  <a:pt x="5594858" y="1018061"/>
                  <a:pt x="5588295" y="1024625"/>
                  <a:pt x="5581002" y="1024625"/>
                </a:cubicBezTo>
                <a:cubicBezTo>
                  <a:pt x="5574439" y="1024625"/>
                  <a:pt x="5568605" y="1018061"/>
                  <a:pt x="5568605" y="1012227"/>
                </a:cubicBezTo>
                <a:cubicBezTo>
                  <a:pt x="5568605" y="1004205"/>
                  <a:pt x="5574439" y="998371"/>
                  <a:pt x="5581002" y="998371"/>
                </a:cubicBezTo>
                <a:close/>
                <a:moveTo>
                  <a:pt x="5510171" y="998371"/>
                </a:moveTo>
                <a:cubicBezTo>
                  <a:pt x="5517464" y="998371"/>
                  <a:pt x="5524027" y="1004205"/>
                  <a:pt x="5524027" y="1012227"/>
                </a:cubicBezTo>
                <a:cubicBezTo>
                  <a:pt x="5524027" y="1018061"/>
                  <a:pt x="5517464" y="1024625"/>
                  <a:pt x="5510171" y="1024625"/>
                </a:cubicBezTo>
                <a:cubicBezTo>
                  <a:pt x="5503608" y="1024625"/>
                  <a:pt x="5497774" y="1018061"/>
                  <a:pt x="5497774" y="1012227"/>
                </a:cubicBezTo>
                <a:cubicBezTo>
                  <a:pt x="5497774" y="1004205"/>
                  <a:pt x="5503608" y="998371"/>
                  <a:pt x="5510171" y="998371"/>
                </a:cubicBezTo>
                <a:close/>
                <a:moveTo>
                  <a:pt x="5438937" y="998371"/>
                </a:moveTo>
                <a:cubicBezTo>
                  <a:pt x="5447182" y="998371"/>
                  <a:pt x="5453178" y="1004205"/>
                  <a:pt x="5453178" y="1012227"/>
                </a:cubicBezTo>
                <a:cubicBezTo>
                  <a:pt x="5453178" y="1018061"/>
                  <a:pt x="5447182" y="1024625"/>
                  <a:pt x="5438937" y="1024625"/>
                </a:cubicBezTo>
                <a:cubicBezTo>
                  <a:pt x="5431442" y="1024625"/>
                  <a:pt x="5426945" y="1018061"/>
                  <a:pt x="5426945" y="1012227"/>
                </a:cubicBezTo>
                <a:cubicBezTo>
                  <a:pt x="5426945" y="1004205"/>
                  <a:pt x="5431442" y="998371"/>
                  <a:pt x="5438937" y="998371"/>
                </a:cubicBezTo>
                <a:close/>
                <a:moveTo>
                  <a:pt x="5367530" y="998371"/>
                </a:moveTo>
                <a:cubicBezTo>
                  <a:pt x="5376092" y="998371"/>
                  <a:pt x="5382318" y="1004205"/>
                  <a:pt x="5382318" y="1012227"/>
                </a:cubicBezTo>
                <a:cubicBezTo>
                  <a:pt x="5382318" y="1018061"/>
                  <a:pt x="5376092" y="1024625"/>
                  <a:pt x="5367530" y="1024625"/>
                </a:cubicBezTo>
                <a:cubicBezTo>
                  <a:pt x="5359747" y="1024625"/>
                  <a:pt x="5352742" y="1018061"/>
                  <a:pt x="5352742" y="1012227"/>
                </a:cubicBezTo>
                <a:cubicBezTo>
                  <a:pt x="5352742" y="1004205"/>
                  <a:pt x="5359747" y="998371"/>
                  <a:pt x="5367530" y="998371"/>
                </a:cubicBezTo>
                <a:close/>
                <a:moveTo>
                  <a:pt x="5296699" y="998371"/>
                </a:moveTo>
                <a:cubicBezTo>
                  <a:pt x="5305261" y="998371"/>
                  <a:pt x="5311488" y="1004205"/>
                  <a:pt x="5311488" y="1012227"/>
                </a:cubicBezTo>
                <a:cubicBezTo>
                  <a:pt x="5311488" y="1018061"/>
                  <a:pt x="5305261" y="1024625"/>
                  <a:pt x="5296699" y="1024625"/>
                </a:cubicBezTo>
                <a:cubicBezTo>
                  <a:pt x="5288915" y="1024625"/>
                  <a:pt x="5281910" y="1018061"/>
                  <a:pt x="5281910" y="1012227"/>
                </a:cubicBezTo>
                <a:cubicBezTo>
                  <a:pt x="5281910" y="1004205"/>
                  <a:pt x="5288915" y="998371"/>
                  <a:pt x="5296699" y="998371"/>
                </a:cubicBezTo>
                <a:close/>
                <a:moveTo>
                  <a:pt x="5225869" y="998371"/>
                </a:moveTo>
                <a:cubicBezTo>
                  <a:pt x="5234431" y="998371"/>
                  <a:pt x="5240657" y="1004205"/>
                  <a:pt x="5240657" y="1012227"/>
                </a:cubicBezTo>
                <a:cubicBezTo>
                  <a:pt x="5240657" y="1018061"/>
                  <a:pt x="5234431" y="1024625"/>
                  <a:pt x="5225869" y="1024625"/>
                </a:cubicBezTo>
                <a:cubicBezTo>
                  <a:pt x="5217307" y="1024625"/>
                  <a:pt x="5211081" y="1018061"/>
                  <a:pt x="5211081" y="1012227"/>
                </a:cubicBezTo>
                <a:cubicBezTo>
                  <a:pt x="5211081" y="1004205"/>
                  <a:pt x="5217307" y="998371"/>
                  <a:pt x="5225869" y="998371"/>
                </a:cubicBezTo>
                <a:close/>
                <a:moveTo>
                  <a:pt x="5154105" y="998371"/>
                </a:moveTo>
                <a:cubicBezTo>
                  <a:pt x="5162127" y="998371"/>
                  <a:pt x="5166502" y="1004205"/>
                  <a:pt x="5166502" y="1012227"/>
                </a:cubicBezTo>
                <a:cubicBezTo>
                  <a:pt x="5166502" y="1018061"/>
                  <a:pt x="5162127" y="1024625"/>
                  <a:pt x="5154105" y="1024625"/>
                </a:cubicBezTo>
                <a:cubicBezTo>
                  <a:pt x="5146083" y="1024625"/>
                  <a:pt x="5140249" y="1018061"/>
                  <a:pt x="5140249" y="1012227"/>
                </a:cubicBezTo>
                <a:cubicBezTo>
                  <a:pt x="5140249" y="1004205"/>
                  <a:pt x="5146083" y="998371"/>
                  <a:pt x="5154105" y="998371"/>
                </a:cubicBezTo>
                <a:close/>
                <a:moveTo>
                  <a:pt x="5083276" y="998371"/>
                </a:moveTo>
                <a:cubicBezTo>
                  <a:pt x="5089110" y="998371"/>
                  <a:pt x="5095673" y="1004205"/>
                  <a:pt x="5095673" y="1012227"/>
                </a:cubicBezTo>
                <a:cubicBezTo>
                  <a:pt x="5095673" y="1018061"/>
                  <a:pt x="5089110" y="1024625"/>
                  <a:pt x="5083276" y="1024625"/>
                </a:cubicBezTo>
                <a:cubicBezTo>
                  <a:pt x="5075254" y="1024625"/>
                  <a:pt x="5069420" y="1018061"/>
                  <a:pt x="5069420" y="1012227"/>
                </a:cubicBezTo>
                <a:cubicBezTo>
                  <a:pt x="5069420" y="1004205"/>
                  <a:pt x="5075254" y="998371"/>
                  <a:pt x="5083276" y="998371"/>
                </a:cubicBezTo>
                <a:close/>
                <a:moveTo>
                  <a:pt x="5012445" y="998371"/>
                </a:moveTo>
                <a:cubicBezTo>
                  <a:pt x="5018279" y="998371"/>
                  <a:pt x="5024842" y="1004205"/>
                  <a:pt x="5024842" y="1012227"/>
                </a:cubicBezTo>
                <a:cubicBezTo>
                  <a:pt x="5024842" y="1018061"/>
                  <a:pt x="5018279" y="1024625"/>
                  <a:pt x="5012445" y="1024625"/>
                </a:cubicBezTo>
                <a:cubicBezTo>
                  <a:pt x="5004423" y="1024625"/>
                  <a:pt x="4998589" y="1018061"/>
                  <a:pt x="4998589" y="1012227"/>
                </a:cubicBezTo>
                <a:cubicBezTo>
                  <a:pt x="4998589" y="1004205"/>
                  <a:pt x="5004423" y="998371"/>
                  <a:pt x="5012445" y="998371"/>
                </a:cubicBezTo>
                <a:close/>
                <a:moveTo>
                  <a:pt x="4940157" y="998371"/>
                </a:moveTo>
                <a:cubicBezTo>
                  <a:pt x="4948179" y="998371"/>
                  <a:pt x="4954013" y="1004205"/>
                  <a:pt x="4954013" y="1012227"/>
                </a:cubicBezTo>
                <a:cubicBezTo>
                  <a:pt x="4954013" y="1018061"/>
                  <a:pt x="4948179" y="1024625"/>
                  <a:pt x="4940157" y="1024625"/>
                </a:cubicBezTo>
                <a:cubicBezTo>
                  <a:pt x="4934323" y="1024625"/>
                  <a:pt x="4927760" y="1018061"/>
                  <a:pt x="4927760" y="1012227"/>
                </a:cubicBezTo>
                <a:cubicBezTo>
                  <a:pt x="4927760" y="1004205"/>
                  <a:pt x="4934323" y="998371"/>
                  <a:pt x="4940157" y="998371"/>
                </a:cubicBezTo>
                <a:close/>
                <a:moveTo>
                  <a:pt x="4865953" y="998371"/>
                </a:moveTo>
                <a:cubicBezTo>
                  <a:pt x="4873975" y="998371"/>
                  <a:pt x="4879809" y="1004205"/>
                  <a:pt x="4879809" y="1012227"/>
                </a:cubicBezTo>
                <a:cubicBezTo>
                  <a:pt x="4879809" y="1018061"/>
                  <a:pt x="4873975" y="1024625"/>
                  <a:pt x="4865953" y="1024625"/>
                </a:cubicBezTo>
                <a:cubicBezTo>
                  <a:pt x="4860119" y="1024625"/>
                  <a:pt x="4853556" y="1018061"/>
                  <a:pt x="4853556" y="1012227"/>
                </a:cubicBezTo>
                <a:cubicBezTo>
                  <a:pt x="4853556" y="1004205"/>
                  <a:pt x="4860119" y="998371"/>
                  <a:pt x="4865953" y="998371"/>
                </a:cubicBezTo>
                <a:close/>
                <a:moveTo>
                  <a:pt x="4797514" y="998371"/>
                </a:moveTo>
                <a:cubicBezTo>
                  <a:pt x="4806076" y="998371"/>
                  <a:pt x="4812303" y="1004205"/>
                  <a:pt x="4812303" y="1012227"/>
                </a:cubicBezTo>
                <a:cubicBezTo>
                  <a:pt x="4812303" y="1018061"/>
                  <a:pt x="4806076" y="1024625"/>
                  <a:pt x="4797514" y="1024625"/>
                </a:cubicBezTo>
                <a:cubicBezTo>
                  <a:pt x="4789730" y="1024625"/>
                  <a:pt x="4784282" y="1018061"/>
                  <a:pt x="4782725" y="1012227"/>
                </a:cubicBezTo>
                <a:cubicBezTo>
                  <a:pt x="4782725" y="1004205"/>
                  <a:pt x="4789730" y="998371"/>
                  <a:pt x="4797514" y="998371"/>
                </a:cubicBezTo>
                <a:close/>
                <a:moveTo>
                  <a:pt x="4726684" y="998371"/>
                </a:moveTo>
                <a:cubicBezTo>
                  <a:pt x="4735246" y="998371"/>
                  <a:pt x="4741472" y="1004205"/>
                  <a:pt x="4741472" y="1012227"/>
                </a:cubicBezTo>
                <a:cubicBezTo>
                  <a:pt x="4741472" y="1018061"/>
                  <a:pt x="4735246" y="1024625"/>
                  <a:pt x="4726684" y="1024625"/>
                </a:cubicBezTo>
                <a:cubicBezTo>
                  <a:pt x="4718122" y="1024625"/>
                  <a:pt x="4711896" y="1018061"/>
                  <a:pt x="4711896" y="1012227"/>
                </a:cubicBezTo>
                <a:cubicBezTo>
                  <a:pt x="4711896" y="1004205"/>
                  <a:pt x="4718122" y="998371"/>
                  <a:pt x="4726684" y="998371"/>
                </a:cubicBezTo>
                <a:close/>
                <a:moveTo>
                  <a:pt x="4655853" y="998371"/>
                </a:moveTo>
                <a:cubicBezTo>
                  <a:pt x="4663637" y="998371"/>
                  <a:pt x="4670642" y="1004205"/>
                  <a:pt x="4670642" y="1012227"/>
                </a:cubicBezTo>
                <a:cubicBezTo>
                  <a:pt x="4670642" y="1018061"/>
                  <a:pt x="4663637" y="1024625"/>
                  <a:pt x="4655853" y="1024625"/>
                </a:cubicBezTo>
                <a:cubicBezTo>
                  <a:pt x="4647291" y="1024625"/>
                  <a:pt x="4641064" y="1018061"/>
                  <a:pt x="4641064" y="1012227"/>
                </a:cubicBezTo>
                <a:cubicBezTo>
                  <a:pt x="4641064" y="1004205"/>
                  <a:pt x="4647291" y="998371"/>
                  <a:pt x="4655853" y="998371"/>
                </a:cubicBezTo>
                <a:close/>
                <a:moveTo>
                  <a:pt x="4584091" y="998371"/>
                </a:moveTo>
                <a:cubicBezTo>
                  <a:pt x="4591384" y="998371"/>
                  <a:pt x="4596488" y="1004205"/>
                  <a:pt x="4596488" y="1012227"/>
                </a:cubicBezTo>
                <a:cubicBezTo>
                  <a:pt x="4596488" y="1018061"/>
                  <a:pt x="4591384" y="1024625"/>
                  <a:pt x="4584091" y="1024625"/>
                </a:cubicBezTo>
                <a:cubicBezTo>
                  <a:pt x="4576069" y="1024625"/>
                  <a:pt x="4570235" y="1018061"/>
                  <a:pt x="4570235" y="1012227"/>
                </a:cubicBezTo>
                <a:cubicBezTo>
                  <a:pt x="4570235" y="1004205"/>
                  <a:pt x="4576069" y="998371"/>
                  <a:pt x="4584091" y="998371"/>
                </a:cubicBezTo>
                <a:close/>
                <a:moveTo>
                  <a:pt x="4513260" y="998371"/>
                </a:moveTo>
                <a:cubicBezTo>
                  <a:pt x="4519094" y="998371"/>
                  <a:pt x="4525657" y="1004205"/>
                  <a:pt x="4525657" y="1012227"/>
                </a:cubicBezTo>
                <a:cubicBezTo>
                  <a:pt x="4525657" y="1019520"/>
                  <a:pt x="4519094" y="1024625"/>
                  <a:pt x="4513260" y="1024625"/>
                </a:cubicBezTo>
                <a:cubicBezTo>
                  <a:pt x="4505238" y="1024625"/>
                  <a:pt x="4499404" y="1019520"/>
                  <a:pt x="4499404" y="1012227"/>
                </a:cubicBezTo>
                <a:cubicBezTo>
                  <a:pt x="4499404" y="1004205"/>
                  <a:pt x="4505238" y="998371"/>
                  <a:pt x="4513260" y="998371"/>
                </a:cubicBezTo>
                <a:close/>
                <a:moveTo>
                  <a:pt x="4439056" y="998371"/>
                </a:moveTo>
                <a:cubicBezTo>
                  <a:pt x="4445619" y="998371"/>
                  <a:pt x="4451453" y="1004205"/>
                  <a:pt x="4451453" y="1012227"/>
                </a:cubicBezTo>
                <a:cubicBezTo>
                  <a:pt x="4451453" y="1019520"/>
                  <a:pt x="4445619" y="1024625"/>
                  <a:pt x="4439056" y="1024625"/>
                </a:cubicBezTo>
                <a:cubicBezTo>
                  <a:pt x="4431763" y="1024625"/>
                  <a:pt x="4425200" y="1019520"/>
                  <a:pt x="4425200" y="1012227"/>
                </a:cubicBezTo>
                <a:cubicBezTo>
                  <a:pt x="4425200" y="1004205"/>
                  <a:pt x="4431763" y="998371"/>
                  <a:pt x="4439056" y="998371"/>
                </a:cubicBezTo>
                <a:close/>
                <a:moveTo>
                  <a:pt x="4366768" y="998371"/>
                </a:moveTo>
                <a:cubicBezTo>
                  <a:pt x="4374790" y="998371"/>
                  <a:pt x="4380624" y="1004205"/>
                  <a:pt x="4380624" y="1012227"/>
                </a:cubicBezTo>
                <a:cubicBezTo>
                  <a:pt x="4380624" y="1019520"/>
                  <a:pt x="4374790" y="1024625"/>
                  <a:pt x="4366768" y="1024625"/>
                </a:cubicBezTo>
                <a:cubicBezTo>
                  <a:pt x="4360934" y="1024625"/>
                  <a:pt x="4354371" y="1019520"/>
                  <a:pt x="4354371" y="1012227"/>
                </a:cubicBezTo>
                <a:cubicBezTo>
                  <a:pt x="4354371" y="1004205"/>
                  <a:pt x="4360934" y="998371"/>
                  <a:pt x="4366768" y="998371"/>
                </a:cubicBezTo>
                <a:close/>
                <a:moveTo>
                  <a:pt x="4295937" y="998371"/>
                </a:moveTo>
                <a:cubicBezTo>
                  <a:pt x="4303959" y="998371"/>
                  <a:pt x="4309793" y="1004205"/>
                  <a:pt x="4309793" y="1012227"/>
                </a:cubicBezTo>
                <a:cubicBezTo>
                  <a:pt x="4309793" y="1019520"/>
                  <a:pt x="4303959" y="1024625"/>
                  <a:pt x="4295937" y="1024625"/>
                </a:cubicBezTo>
                <a:cubicBezTo>
                  <a:pt x="4290103" y="1024625"/>
                  <a:pt x="4283540" y="1019520"/>
                  <a:pt x="4283540" y="1012227"/>
                </a:cubicBezTo>
                <a:cubicBezTo>
                  <a:pt x="4283540" y="1004205"/>
                  <a:pt x="4290103" y="998371"/>
                  <a:pt x="4295937" y="998371"/>
                </a:cubicBezTo>
                <a:close/>
                <a:moveTo>
                  <a:pt x="4225107" y="998371"/>
                </a:moveTo>
                <a:cubicBezTo>
                  <a:pt x="4233129" y="998371"/>
                  <a:pt x="4238963" y="1004205"/>
                  <a:pt x="4238963" y="1012227"/>
                </a:cubicBezTo>
                <a:cubicBezTo>
                  <a:pt x="4238963" y="1019520"/>
                  <a:pt x="4233129" y="1024625"/>
                  <a:pt x="4225107" y="1024625"/>
                </a:cubicBezTo>
                <a:cubicBezTo>
                  <a:pt x="4217085" y="1024625"/>
                  <a:pt x="4212710" y="1019520"/>
                  <a:pt x="4212710" y="1012227"/>
                </a:cubicBezTo>
                <a:cubicBezTo>
                  <a:pt x="4212710" y="1004205"/>
                  <a:pt x="4217085" y="998371"/>
                  <a:pt x="4225107" y="998371"/>
                </a:cubicBezTo>
                <a:close/>
                <a:moveTo>
                  <a:pt x="4153295" y="998371"/>
                </a:moveTo>
                <a:cubicBezTo>
                  <a:pt x="4161078" y="998371"/>
                  <a:pt x="4168083" y="1004205"/>
                  <a:pt x="4168083" y="1012227"/>
                </a:cubicBezTo>
                <a:cubicBezTo>
                  <a:pt x="4168083" y="1019520"/>
                  <a:pt x="4161078" y="1024625"/>
                  <a:pt x="4153295" y="1024625"/>
                </a:cubicBezTo>
                <a:cubicBezTo>
                  <a:pt x="4144733" y="1024625"/>
                  <a:pt x="4138507" y="1019520"/>
                  <a:pt x="4138507" y="1012227"/>
                </a:cubicBezTo>
                <a:cubicBezTo>
                  <a:pt x="4138507" y="1004205"/>
                  <a:pt x="4144733" y="998371"/>
                  <a:pt x="4153295" y="998371"/>
                </a:cubicBezTo>
                <a:close/>
                <a:moveTo>
                  <a:pt x="4082465" y="998371"/>
                </a:moveTo>
                <a:cubicBezTo>
                  <a:pt x="4090249" y="998371"/>
                  <a:pt x="4097254" y="1004205"/>
                  <a:pt x="4097254" y="1012227"/>
                </a:cubicBezTo>
                <a:cubicBezTo>
                  <a:pt x="4097254" y="1019520"/>
                  <a:pt x="4090249" y="1024625"/>
                  <a:pt x="4082465" y="1024625"/>
                </a:cubicBezTo>
                <a:cubicBezTo>
                  <a:pt x="4073903" y="1024625"/>
                  <a:pt x="4067676" y="1019520"/>
                  <a:pt x="4067676" y="1012227"/>
                </a:cubicBezTo>
                <a:cubicBezTo>
                  <a:pt x="4067676" y="1004205"/>
                  <a:pt x="4073903" y="998371"/>
                  <a:pt x="4082465" y="998371"/>
                </a:cubicBezTo>
                <a:close/>
                <a:moveTo>
                  <a:pt x="4011635" y="998371"/>
                </a:moveTo>
                <a:cubicBezTo>
                  <a:pt x="4019418" y="998371"/>
                  <a:pt x="4026423" y="1004205"/>
                  <a:pt x="4026423" y="1012227"/>
                </a:cubicBezTo>
                <a:cubicBezTo>
                  <a:pt x="4026423" y="1019520"/>
                  <a:pt x="4019418" y="1024625"/>
                  <a:pt x="4011635" y="1024625"/>
                </a:cubicBezTo>
                <a:cubicBezTo>
                  <a:pt x="4003073" y="1024625"/>
                  <a:pt x="3996847" y="1019520"/>
                  <a:pt x="3996847" y="1012227"/>
                </a:cubicBezTo>
                <a:cubicBezTo>
                  <a:pt x="3996847" y="1004205"/>
                  <a:pt x="4003073" y="998371"/>
                  <a:pt x="4011635" y="998371"/>
                </a:cubicBezTo>
                <a:close/>
                <a:moveTo>
                  <a:pt x="3939871" y="998371"/>
                </a:moveTo>
                <a:cubicBezTo>
                  <a:pt x="3947893" y="998371"/>
                  <a:pt x="3952268" y="1004205"/>
                  <a:pt x="3952268" y="1012227"/>
                </a:cubicBezTo>
                <a:cubicBezTo>
                  <a:pt x="3952268" y="1019520"/>
                  <a:pt x="3947893" y="1024625"/>
                  <a:pt x="3939871" y="1024625"/>
                </a:cubicBezTo>
                <a:cubicBezTo>
                  <a:pt x="3932578" y="1024625"/>
                  <a:pt x="3926015" y="1019520"/>
                  <a:pt x="3926015" y="1012227"/>
                </a:cubicBezTo>
                <a:cubicBezTo>
                  <a:pt x="3926015" y="1004205"/>
                  <a:pt x="3932578" y="998371"/>
                  <a:pt x="3939871" y="998371"/>
                </a:cubicBezTo>
                <a:close/>
                <a:moveTo>
                  <a:pt x="3869042" y="998371"/>
                </a:moveTo>
                <a:cubicBezTo>
                  <a:pt x="3875605" y="998371"/>
                  <a:pt x="3881439" y="1004598"/>
                  <a:pt x="3881439" y="1013160"/>
                </a:cubicBezTo>
                <a:cubicBezTo>
                  <a:pt x="3881439" y="1020944"/>
                  <a:pt x="3875605" y="1027949"/>
                  <a:pt x="3869042" y="1027949"/>
                </a:cubicBezTo>
                <a:cubicBezTo>
                  <a:pt x="3861749" y="1027949"/>
                  <a:pt x="3855186" y="1020944"/>
                  <a:pt x="3855186" y="1013160"/>
                </a:cubicBezTo>
                <a:cubicBezTo>
                  <a:pt x="3855186" y="1004598"/>
                  <a:pt x="3861749" y="998371"/>
                  <a:pt x="3869042" y="998371"/>
                </a:cubicBezTo>
                <a:close/>
                <a:moveTo>
                  <a:pt x="3798211" y="998371"/>
                </a:moveTo>
                <a:cubicBezTo>
                  <a:pt x="3804774" y="998371"/>
                  <a:pt x="3810608" y="1004598"/>
                  <a:pt x="3810608" y="1013160"/>
                </a:cubicBezTo>
                <a:cubicBezTo>
                  <a:pt x="3810608" y="1020944"/>
                  <a:pt x="3804774" y="1027949"/>
                  <a:pt x="3798211" y="1027949"/>
                </a:cubicBezTo>
                <a:cubicBezTo>
                  <a:pt x="3790918" y="1027949"/>
                  <a:pt x="3784355" y="1020944"/>
                  <a:pt x="3784355" y="1013160"/>
                </a:cubicBezTo>
                <a:cubicBezTo>
                  <a:pt x="3784355" y="1004598"/>
                  <a:pt x="3790918" y="998371"/>
                  <a:pt x="3798211" y="998371"/>
                </a:cubicBezTo>
                <a:close/>
                <a:moveTo>
                  <a:pt x="3725922" y="998371"/>
                </a:moveTo>
                <a:cubicBezTo>
                  <a:pt x="3733944" y="998371"/>
                  <a:pt x="3739778" y="1004598"/>
                  <a:pt x="3739778" y="1013160"/>
                </a:cubicBezTo>
                <a:cubicBezTo>
                  <a:pt x="3739778" y="1020944"/>
                  <a:pt x="3733944" y="1027949"/>
                  <a:pt x="3725922" y="1027949"/>
                </a:cubicBezTo>
                <a:cubicBezTo>
                  <a:pt x="3719359" y="1027949"/>
                  <a:pt x="3713525" y="1020944"/>
                  <a:pt x="3713525" y="1013160"/>
                </a:cubicBezTo>
                <a:cubicBezTo>
                  <a:pt x="3713525" y="1004598"/>
                  <a:pt x="3719359" y="998371"/>
                  <a:pt x="3725922" y="998371"/>
                </a:cubicBezTo>
                <a:close/>
                <a:moveTo>
                  <a:pt x="724105" y="998371"/>
                </a:moveTo>
                <a:cubicBezTo>
                  <a:pt x="731398" y="998371"/>
                  <a:pt x="737962" y="1004205"/>
                  <a:pt x="737962" y="1010768"/>
                </a:cubicBezTo>
                <a:cubicBezTo>
                  <a:pt x="737962" y="1018061"/>
                  <a:pt x="731398" y="1024625"/>
                  <a:pt x="724105" y="1024625"/>
                </a:cubicBezTo>
                <a:cubicBezTo>
                  <a:pt x="717541" y="1024625"/>
                  <a:pt x="711707" y="1018061"/>
                  <a:pt x="711707" y="1010768"/>
                </a:cubicBezTo>
                <a:cubicBezTo>
                  <a:pt x="711707" y="1004205"/>
                  <a:pt x="717541" y="998371"/>
                  <a:pt x="724105" y="998371"/>
                </a:cubicBezTo>
                <a:close/>
                <a:moveTo>
                  <a:pt x="653274" y="998371"/>
                </a:moveTo>
                <a:cubicBezTo>
                  <a:pt x="660567" y="998371"/>
                  <a:pt x="667129" y="1004205"/>
                  <a:pt x="667129" y="1010768"/>
                </a:cubicBezTo>
                <a:cubicBezTo>
                  <a:pt x="667129" y="1018061"/>
                  <a:pt x="660567" y="1024625"/>
                  <a:pt x="653274" y="1024625"/>
                </a:cubicBezTo>
                <a:cubicBezTo>
                  <a:pt x="646711" y="1024625"/>
                  <a:pt x="640877" y="1018061"/>
                  <a:pt x="640877" y="1010768"/>
                </a:cubicBezTo>
                <a:cubicBezTo>
                  <a:pt x="640877" y="1004205"/>
                  <a:pt x="646711" y="998371"/>
                  <a:pt x="653274" y="998371"/>
                </a:cubicBezTo>
                <a:close/>
                <a:moveTo>
                  <a:pt x="582446" y="998371"/>
                </a:moveTo>
                <a:cubicBezTo>
                  <a:pt x="589738" y="998371"/>
                  <a:pt x="596301" y="1004205"/>
                  <a:pt x="596301" y="1010768"/>
                </a:cubicBezTo>
                <a:cubicBezTo>
                  <a:pt x="596301" y="1018061"/>
                  <a:pt x="589738" y="1024625"/>
                  <a:pt x="582446" y="1024625"/>
                </a:cubicBezTo>
                <a:cubicBezTo>
                  <a:pt x="574423" y="1024625"/>
                  <a:pt x="570047" y="1018061"/>
                  <a:pt x="570047" y="1010768"/>
                </a:cubicBezTo>
                <a:cubicBezTo>
                  <a:pt x="570047" y="1004205"/>
                  <a:pt x="574423" y="998371"/>
                  <a:pt x="582446" y="998371"/>
                </a:cubicBezTo>
                <a:close/>
                <a:moveTo>
                  <a:pt x="513636" y="998371"/>
                </a:moveTo>
                <a:cubicBezTo>
                  <a:pt x="521983" y="998371"/>
                  <a:pt x="528813" y="1004205"/>
                  <a:pt x="528813" y="1010768"/>
                </a:cubicBezTo>
                <a:cubicBezTo>
                  <a:pt x="528813" y="1018061"/>
                  <a:pt x="521983" y="1024625"/>
                  <a:pt x="513636" y="1024625"/>
                </a:cubicBezTo>
                <a:cubicBezTo>
                  <a:pt x="506046" y="1024625"/>
                  <a:pt x="499216" y="1018061"/>
                  <a:pt x="499216" y="1010768"/>
                </a:cubicBezTo>
                <a:cubicBezTo>
                  <a:pt x="499216" y="1004205"/>
                  <a:pt x="506046" y="998371"/>
                  <a:pt x="513636" y="998371"/>
                </a:cubicBezTo>
                <a:close/>
                <a:moveTo>
                  <a:pt x="439802" y="998371"/>
                </a:moveTo>
                <a:cubicBezTo>
                  <a:pt x="448365" y="998371"/>
                  <a:pt x="454592" y="1004205"/>
                  <a:pt x="454592" y="1010768"/>
                </a:cubicBezTo>
                <a:cubicBezTo>
                  <a:pt x="454592" y="1018061"/>
                  <a:pt x="448365" y="1024625"/>
                  <a:pt x="439802" y="1024625"/>
                </a:cubicBezTo>
                <a:cubicBezTo>
                  <a:pt x="432019" y="1024625"/>
                  <a:pt x="425014" y="1018061"/>
                  <a:pt x="425014" y="1010768"/>
                </a:cubicBezTo>
                <a:cubicBezTo>
                  <a:pt x="425014" y="1004205"/>
                  <a:pt x="432019" y="998371"/>
                  <a:pt x="439802" y="998371"/>
                </a:cubicBezTo>
                <a:close/>
                <a:moveTo>
                  <a:pt x="368040" y="998371"/>
                </a:moveTo>
                <a:cubicBezTo>
                  <a:pt x="376061" y="998371"/>
                  <a:pt x="380438" y="1004205"/>
                  <a:pt x="380438" y="1012227"/>
                </a:cubicBezTo>
                <a:cubicBezTo>
                  <a:pt x="380438" y="1018061"/>
                  <a:pt x="376061" y="1024625"/>
                  <a:pt x="368040" y="1024625"/>
                </a:cubicBezTo>
                <a:cubicBezTo>
                  <a:pt x="360747" y="1024625"/>
                  <a:pt x="354183" y="1018061"/>
                  <a:pt x="354183" y="1012227"/>
                </a:cubicBezTo>
                <a:cubicBezTo>
                  <a:pt x="354183" y="1004205"/>
                  <a:pt x="360747" y="998371"/>
                  <a:pt x="368040" y="998371"/>
                </a:cubicBezTo>
                <a:close/>
                <a:moveTo>
                  <a:pt x="297208" y="998371"/>
                </a:moveTo>
                <a:cubicBezTo>
                  <a:pt x="303771" y="998371"/>
                  <a:pt x="309606" y="1004205"/>
                  <a:pt x="309606" y="1012227"/>
                </a:cubicBezTo>
                <a:cubicBezTo>
                  <a:pt x="309606" y="1018061"/>
                  <a:pt x="303771" y="1024625"/>
                  <a:pt x="297208" y="1024625"/>
                </a:cubicBezTo>
                <a:cubicBezTo>
                  <a:pt x="289916" y="1024625"/>
                  <a:pt x="283352" y="1018061"/>
                  <a:pt x="283352" y="1012227"/>
                </a:cubicBezTo>
                <a:cubicBezTo>
                  <a:pt x="283352" y="1004205"/>
                  <a:pt x="289916" y="998371"/>
                  <a:pt x="297208" y="998371"/>
                </a:cubicBezTo>
                <a:close/>
                <a:moveTo>
                  <a:pt x="226379" y="998371"/>
                </a:moveTo>
                <a:cubicBezTo>
                  <a:pt x="232214" y="998371"/>
                  <a:pt x="238778" y="1004205"/>
                  <a:pt x="238778" y="1012227"/>
                </a:cubicBezTo>
                <a:cubicBezTo>
                  <a:pt x="238778" y="1018061"/>
                  <a:pt x="232214" y="1024625"/>
                  <a:pt x="226379" y="1024625"/>
                </a:cubicBezTo>
                <a:cubicBezTo>
                  <a:pt x="218357" y="1024625"/>
                  <a:pt x="212523" y="1018061"/>
                  <a:pt x="212523" y="1012227"/>
                </a:cubicBezTo>
                <a:cubicBezTo>
                  <a:pt x="212523" y="1004205"/>
                  <a:pt x="218357" y="998371"/>
                  <a:pt x="226379" y="998371"/>
                </a:cubicBezTo>
                <a:close/>
                <a:moveTo>
                  <a:pt x="154085" y="998371"/>
                </a:moveTo>
                <a:cubicBezTo>
                  <a:pt x="161377" y="998371"/>
                  <a:pt x="167941" y="1004205"/>
                  <a:pt x="167941" y="1012227"/>
                </a:cubicBezTo>
                <a:cubicBezTo>
                  <a:pt x="167941" y="1018061"/>
                  <a:pt x="161377" y="1024625"/>
                  <a:pt x="154085" y="1024625"/>
                </a:cubicBezTo>
                <a:cubicBezTo>
                  <a:pt x="147521" y="1024625"/>
                  <a:pt x="141687" y="1018061"/>
                  <a:pt x="141687" y="1012227"/>
                </a:cubicBezTo>
                <a:cubicBezTo>
                  <a:pt x="141687" y="1004205"/>
                  <a:pt x="147521" y="998371"/>
                  <a:pt x="154085" y="998371"/>
                </a:cubicBezTo>
                <a:close/>
                <a:moveTo>
                  <a:pt x="83255" y="998371"/>
                </a:moveTo>
                <a:cubicBezTo>
                  <a:pt x="90548" y="998371"/>
                  <a:pt x="97111" y="1004205"/>
                  <a:pt x="97111" y="1012227"/>
                </a:cubicBezTo>
                <a:cubicBezTo>
                  <a:pt x="97111" y="1018061"/>
                  <a:pt x="90548" y="1024625"/>
                  <a:pt x="83255" y="1024625"/>
                </a:cubicBezTo>
                <a:cubicBezTo>
                  <a:pt x="76692" y="1024625"/>
                  <a:pt x="70858" y="1018061"/>
                  <a:pt x="70858" y="1012227"/>
                </a:cubicBezTo>
                <a:cubicBezTo>
                  <a:pt x="70858" y="1004205"/>
                  <a:pt x="76692" y="998371"/>
                  <a:pt x="83255" y="998371"/>
                </a:cubicBezTo>
                <a:close/>
                <a:moveTo>
                  <a:pt x="12019" y="998371"/>
                </a:moveTo>
                <a:cubicBezTo>
                  <a:pt x="20264" y="998371"/>
                  <a:pt x="26260" y="1004205"/>
                  <a:pt x="26260" y="1012227"/>
                </a:cubicBezTo>
                <a:cubicBezTo>
                  <a:pt x="26260" y="1018061"/>
                  <a:pt x="20264" y="1024625"/>
                  <a:pt x="12019" y="1024625"/>
                </a:cubicBezTo>
                <a:cubicBezTo>
                  <a:pt x="4524" y="1024625"/>
                  <a:pt x="27" y="1018061"/>
                  <a:pt x="27" y="1012227"/>
                </a:cubicBezTo>
                <a:cubicBezTo>
                  <a:pt x="27" y="1004205"/>
                  <a:pt x="4524" y="998371"/>
                  <a:pt x="12019" y="998371"/>
                </a:cubicBezTo>
                <a:close/>
                <a:moveTo>
                  <a:pt x="870603" y="927542"/>
                </a:moveTo>
                <a:cubicBezTo>
                  <a:pt x="877167" y="927542"/>
                  <a:pt x="883001" y="933376"/>
                  <a:pt x="883001" y="939939"/>
                </a:cubicBezTo>
                <a:cubicBezTo>
                  <a:pt x="883001" y="947232"/>
                  <a:pt x="877167" y="953796"/>
                  <a:pt x="870603" y="953796"/>
                </a:cubicBezTo>
                <a:cubicBezTo>
                  <a:pt x="863310" y="953796"/>
                  <a:pt x="856747" y="947232"/>
                  <a:pt x="856747" y="939939"/>
                </a:cubicBezTo>
                <a:cubicBezTo>
                  <a:pt x="856747" y="933376"/>
                  <a:pt x="863310" y="927542"/>
                  <a:pt x="870603" y="927542"/>
                </a:cubicBezTo>
                <a:close/>
                <a:moveTo>
                  <a:pt x="799773" y="927542"/>
                </a:moveTo>
                <a:cubicBezTo>
                  <a:pt x="806337" y="927542"/>
                  <a:pt x="812171" y="933376"/>
                  <a:pt x="812171" y="939939"/>
                </a:cubicBezTo>
                <a:cubicBezTo>
                  <a:pt x="812171" y="947232"/>
                  <a:pt x="806337" y="953796"/>
                  <a:pt x="799773" y="953796"/>
                </a:cubicBezTo>
                <a:cubicBezTo>
                  <a:pt x="792481" y="953796"/>
                  <a:pt x="785917" y="947232"/>
                  <a:pt x="785917" y="939939"/>
                </a:cubicBezTo>
                <a:cubicBezTo>
                  <a:pt x="785917" y="933376"/>
                  <a:pt x="792481" y="927542"/>
                  <a:pt x="799773" y="927542"/>
                </a:cubicBezTo>
                <a:close/>
                <a:moveTo>
                  <a:pt x="724112" y="927542"/>
                </a:moveTo>
                <a:cubicBezTo>
                  <a:pt x="731405" y="927542"/>
                  <a:pt x="737968" y="933376"/>
                  <a:pt x="737968" y="939939"/>
                </a:cubicBezTo>
                <a:cubicBezTo>
                  <a:pt x="737968" y="947232"/>
                  <a:pt x="731405" y="953796"/>
                  <a:pt x="724112" y="953796"/>
                </a:cubicBezTo>
                <a:cubicBezTo>
                  <a:pt x="717548" y="953796"/>
                  <a:pt x="711714" y="947232"/>
                  <a:pt x="711714" y="939939"/>
                </a:cubicBezTo>
                <a:cubicBezTo>
                  <a:pt x="711714" y="933376"/>
                  <a:pt x="717548" y="927542"/>
                  <a:pt x="724112" y="927542"/>
                </a:cubicBezTo>
                <a:close/>
                <a:moveTo>
                  <a:pt x="653281" y="927542"/>
                </a:moveTo>
                <a:cubicBezTo>
                  <a:pt x="660573" y="927542"/>
                  <a:pt x="667137" y="933376"/>
                  <a:pt x="667137" y="939939"/>
                </a:cubicBezTo>
                <a:cubicBezTo>
                  <a:pt x="667137" y="947232"/>
                  <a:pt x="660573" y="953796"/>
                  <a:pt x="653281" y="953796"/>
                </a:cubicBezTo>
                <a:cubicBezTo>
                  <a:pt x="646718" y="953796"/>
                  <a:pt x="640884" y="947232"/>
                  <a:pt x="640884" y="939939"/>
                </a:cubicBezTo>
                <a:cubicBezTo>
                  <a:pt x="640884" y="933376"/>
                  <a:pt x="645259" y="927542"/>
                  <a:pt x="653281" y="927542"/>
                </a:cubicBezTo>
                <a:close/>
                <a:moveTo>
                  <a:pt x="582453" y="927542"/>
                </a:moveTo>
                <a:cubicBezTo>
                  <a:pt x="589745" y="927542"/>
                  <a:pt x="596309" y="933376"/>
                  <a:pt x="596309" y="939939"/>
                </a:cubicBezTo>
                <a:cubicBezTo>
                  <a:pt x="596309" y="947232"/>
                  <a:pt x="589745" y="953796"/>
                  <a:pt x="582453" y="953796"/>
                </a:cubicBezTo>
                <a:cubicBezTo>
                  <a:pt x="574430" y="953796"/>
                  <a:pt x="570054" y="947232"/>
                  <a:pt x="570054" y="939939"/>
                </a:cubicBezTo>
                <a:cubicBezTo>
                  <a:pt x="570054" y="933376"/>
                  <a:pt x="574430" y="927542"/>
                  <a:pt x="582453" y="927542"/>
                </a:cubicBezTo>
                <a:close/>
                <a:moveTo>
                  <a:pt x="513642" y="927542"/>
                </a:moveTo>
                <a:cubicBezTo>
                  <a:pt x="521990" y="927542"/>
                  <a:pt x="528820" y="933376"/>
                  <a:pt x="528820" y="939939"/>
                </a:cubicBezTo>
                <a:cubicBezTo>
                  <a:pt x="528820" y="947232"/>
                  <a:pt x="521990" y="953796"/>
                  <a:pt x="513642" y="953796"/>
                </a:cubicBezTo>
                <a:cubicBezTo>
                  <a:pt x="506053" y="953796"/>
                  <a:pt x="499223" y="947232"/>
                  <a:pt x="499223" y="939939"/>
                </a:cubicBezTo>
                <a:cubicBezTo>
                  <a:pt x="499223" y="933376"/>
                  <a:pt x="506053" y="927542"/>
                  <a:pt x="513642" y="927542"/>
                </a:cubicBezTo>
                <a:close/>
                <a:moveTo>
                  <a:pt x="439809" y="927542"/>
                </a:moveTo>
                <a:cubicBezTo>
                  <a:pt x="448372" y="927542"/>
                  <a:pt x="454599" y="933376"/>
                  <a:pt x="454599" y="939939"/>
                </a:cubicBezTo>
                <a:cubicBezTo>
                  <a:pt x="454599" y="947232"/>
                  <a:pt x="448372" y="953796"/>
                  <a:pt x="439809" y="953796"/>
                </a:cubicBezTo>
                <a:cubicBezTo>
                  <a:pt x="432026" y="953796"/>
                  <a:pt x="425021" y="947232"/>
                  <a:pt x="425021" y="939939"/>
                </a:cubicBezTo>
                <a:cubicBezTo>
                  <a:pt x="425021" y="933376"/>
                  <a:pt x="432026" y="927542"/>
                  <a:pt x="439809" y="927542"/>
                </a:cubicBezTo>
                <a:close/>
                <a:moveTo>
                  <a:pt x="368046" y="927542"/>
                </a:moveTo>
                <a:cubicBezTo>
                  <a:pt x="376068" y="927542"/>
                  <a:pt x="380444" y="933376"/>
                  <a:pt x="380444" y="939939"/>
                </a:cubicBezTo>
                <a:cubicBezTo>
                  <a:pt x="380444" y="947232"/>
                  <a:pt x="376068" y="953796"/>
                  <a:pt x="368046" y="953796"/>
                </a:cubicBezTo>
                <a:cubicBezTo>
                  <a:pt x="360754" y="953796"/>
                  <a:pt x="354191" y="947232"/>
                  <a:pt x="354191" y="939939"/>
                </a:cubicBezTo>
                <a:cubicBezTo>
                  <a:pt x="354191" y="933376"/>
                  <a:pt x="360754" y="927542"/>
                  <a:pt x="368046" y="927542"/>
                </a:cubicBezTo>
                <a:close/>
                <a:moveTo>
                  <a:pt x="297214" y="927542"/>
                </a:moveTo>
                <a:cubicBezTo>
                  <a:pt x="303777" y="927542"/>
                  <a:pt x="309612" y="933376"/>
                  <a:pt x="309612" y="939939"/>
                </a:cubicBezTo>
                <a:cubicBezTo>
                  <a:pt x="309612" y="947232"/>
                  <a:pt x="303777" y="953796"/>
                  <a:pt x="297214" y="953796"/>
                </a:cubicBezTo>
                <a:cubicBezTo>
                  <a:pt x="289922" y="953796"/>
                  <a:pt x="283359" y="947232"/>
                  <a:pt x="283359" y="939939"/>
                </a:cubicBezTo>
                <a:cubicBezTo>
                  <a:pt x="283359" y="933376"/>
                  <a:pt x="289922" y="927542"/>
                  <a:pt x="297214" y="927542"/>
                </a:cubicBezTo>
                <a:close/>
                <a:moveTo>
                  <a:pt x="226386" y="927542"/>
                </a:moveTo>
                <a:cubicBezTo>
                  <a:pt x="232220" y="927542"/>
                  <a:pt x="238784" y="933376"/>
                  <a:pt x="238784" y="939939"/>
                </a:cubicBezTo>
                <a:cubicBezTo>
                  <a:pt x="238784" y="947232"/>
                  <a:pt x="232220" y="953796"/>
                  <a:pt x="226386" y="953796"/>
                </a:cubicBezTo>
                <a:cubicBezTo>
                  <a:pt x="218363" y="953796"/>
                  <a:pt x="212530" y="947232"/>
                  <a:pt x="212530" y="939939"/>
                </a:cubicBezTo>
                <a:cubicBezTo>
                  <a:pt x="212530" y="933376"/>
                  <a:pt x="218363" y="927542"/>
                  <a:pt x="226386" y="927542"/>
                </a:cubicBezTo>
                <a:close/>
                <a:moveTo>
                  <a:pt x="154091" y="927542"/>
                </a:moveTo>
                <a:cubicBezTo>
                  <a:pt x="161383" y="927542"/>
                  <a:pt x="167947" y="933376"/>
                  <a:pt x="167947" y="939939"/>
                </a:cubicBezTo>
                <a:cubicBezTo>
                  <a:pt x="167947" y="947232"/>
                  <a:pt x="161383" y="953796"/>
                  <a:pt x="154091" y="953796"/>
                </a:cubicBezTo>
                <a:cubicBezTo>
                  <a:pt x="147527" y="953796"/>
                  <a:pt x="141693" y="947232"/>
                  <a:pt x="141693" y="939939"/>
                </a:cubicBezTo>
                <a:cubicBezTo>
                  <a:pt x="141693" y="933376"/>
                  <a:pt x="147527" y="927542"/>
                  <a:pt x="154091" y="927542"/>
                </a:cubicBezTo>
                <a:close/>
                <a:moveTo>
                  <a:pt x="83261" y="927542"/>
                </a:moveTo>
                <a:cubicBezTo>
                  <a:pt x="90554" y="927542"/>
                  <a:pt x="97117" y="933376"/>
                  <a:pt x="97117" y="939939"/>
                </a:cubicBezTo>
                <a:cubicBezTo>
                  <a:pt x="97117" y="947232"/>
                  <a:pt x="90554" y="953796"/>
                  <a:pt x="83261" y="953796"/>
                </a:cubicBezTo>
                <a:cubicBezTo>
                  <a:pt x="76698" y="953796"/>
                  <a:pt x="70864" y="947232"/>
                  <a:pt x="70864" y="939939"/>
                </a:cubicBezTo>
                <a:cubicBezTo>
                  <a:pt x="70864" y="933376"/>
                  <a:pt x="76698" y="927542"/>
                  <a:pt x="83261" y="927542"/>
                </a:cubicBezTo>
                <a:close/>
                <a:moveTo>
                  <a:pt x="12025" y="927542"/>
                </a:moveTo>
                <a:cubicBezTo>
                  <a:pt x="20270" y="927542"/>
                  <a:pt x="26266" y="933376"/>
                  <a:pt x="26266" y="939939"/>
                </a:cubicBezTo>
                <a:cubicBezTo>
                  <a:pt x="26266" y="947232"/>
                  <a:pt x="20270" y="953796"/>
                  <a:pt x="12025" y="953796"/>
                </a:cubicBezTo>
                <a:cubicBezTo>
                  <a:pt x="4530" y="953796"/>
                  <a:pt x="33" y="947232"/>
                  <a:pt x="33" y="939939"/>
                </a:cubicBezTo>
                <a:cubicBezTo>
                  <a:pt x="33" y="933376"/>
                  <a:pt x="4530" y="927542"/>
                  <a:pt x="12025" y="927542"/>
                </a:cubicBezTo>
                <a:close/>
                <a:moveTo>
                  <a:pt x="6581764" y="924168"/>
                </a:moveTo>
                <a:cubicBezTo>
                  <a:pt x="6589547" y="924168"/>
                  <a:pt x="6596552" y="928543"/>
                  <a:pt x="6596552" y="936565"/>
                </a:cubicBezTo>
                <a:cubicBezTo>
                  <a:pt x="6596552" y="943858"/>
                  <a:pt x="6589547" y="950422"/>
                  <a:pt x="6581764" y="950422"/>
                </a:cubicBezTo>
                <a:cubicBezTo>
                  <a:pt x="6573202" y="950422"/>
                  <a:pt x="6566976" y="943858"/>
                  <a:pt x="6566976" y="936565"/>
                </a:cubicBezTo>
                <a:cubicBezTo>
                  <a:pt x="6566976" y="928543"/>
                  <a:pt x="6573202" y="924168"/>
                  <a:pt x="6581764" y="924168"/>
                </a:cubicBezTo>
                <a:close/>
                <a:moveTo>
                  <a:pt x="6510933" y="924168"/>
                </a:moveTo>
                <a:cubicBezTo>
                  <a:pt x="6518717" y="924168"/>
                  <a:pt x="6525722" y="928543"/>
                  <a:pt x="6525722" y="936565"/>
                </a:cubicBezTo>
                <a:cubicBezTo>
                  <a:pt x="6525722" y="943858"/>
                  <a:pt x="6518717" y="950422"/>
                  <a:pt x="6510933" y="950422"/>
                </a:cubicBezTo>
                <a:cubicBezTo>
                  <a:pt x="6502371" y="950422"/>
                  <a:pt x="6496144" y="943858"/>
                  <a:pt x="6496144" y="936565"/>
                </a:cubicBezTo>
                <a:cubicBezTo>
                  <a:pt x="6496144" y="928543"/>
                  <a:pt x="6502371" y="924168"/>
                  <a:pt x="6510933" y="924168"/>
                </a:cubicBezTo>
                <a:close/>
                <a:moveTo>
                  <a:pt x="6440492" y="924168"/>
                </a:moveTo>
                <a:cubicBezTo>
                  <a:pt x="6448081" y="924168"/>
                  <a:pt x="6454911" y="928543"/>
                  <a:pt x="6454911" y="936565"/>
                </a:cubicBezTo>
                <a:cubicBezTo>
                  <a:pt x="6454911" y="943858"/>
                  <a:pt x="6448081" y="950422"/>
                  <a:pt x="6440492" y="950422"/>
                </a:cubicBezTo>
                <a:cubicBezTo>
                  <a:pt x="6432145" y="950422"/>
                  <a:pt x="6425315" y="943858"/>
                  <a:pt x="6425315" y="936565"/>
                </a:cubicBezTo>
                <a:cubicBezTo>
                  <a:pt x="6425315" y="928543"/>
                  <a:pt x="6432145" y="924168"/>
                  <a:pt x="6440492" y="924168"/>
                </a:cubicBezTo>
                <a:close/>
                <a:moveTo>
                  <a:pt x="6368340" y="924168"/>
                </a:moveTo>
                <a:cubicBezTo>
                  <a:pt x="6376362" y="924168"/>
                  <a:pt x="6380737" y="928543"/>
                  <a:pt x="6380737" y="936565"/>
                </a:cubicBezTo>
                <a:cubicBezTo>
                  <a:pt x="6380737" y="943858"/>
                  <a:pt x="6376362" y="950422"/>
                  <a:pt x="6368340" y="950422"/>
                </a:cubicBezTo>
                <a:cubicBezTo>
                  <a:pt x="6361047" y="950422"/>
                  <a:pt x="6354484" y="943858"/>
                  <a:pt x="6354484" y="936565"/>
                </a:cubicBezTo>
                <a:cubicBezTo>
                  <a:pt x="6354484" y="928543"/>
                  <a:pt x="6361047" y="924168"/>
                  <a:pt x="6368340" y="924168"/>
                </a:cubicBezTo>
                <a:close/>
                <a:moveTo>
                  <a:pt x="6297511" y="924168"/>
                </a:moveTo>
                <a:cubicBezTo>
                  <a:pt x="6304074" y="924168"/>
                  <a:pt x="6309908" y="928543"/>
                  <a:pt x="6309908" y="936565"/>
                </a:cubicBezTo>
                <a:cubicBezTo>
                  <a:pt x="6309908" y="943858"/>
                  <a:pt x="6304074" y="950422"/>
                  <a:pt x="6297511" y="950422"/>
                </a:cubicBezTo>
                <a:cubicBezTo>
                  <a:pt x="6290218" y="950422"/>
                  <a:pt x="6283655" y="943858"/>
                  <a:pt x="6283655" y="936565"/>
                </a:cubicBezTo>
                <a:cubicBezTo>
                  <a:pt x="6283655" y="928543"/>
                  <a:pt x="6290218" y="924168"/>
                  <a:pt x="6297511" y="924168"/>
                </a:cubicBezTo>
                <a:close/>
                <a:moveTo>
                  <a:pt x="6226679" y="924168"/>
                </a:moveTo>
                <a:cubicBezTo>
                  <a:pt x="6233242" y="924168"/>
                  <a:pt x="6239076" y="928543"/>
                  <a:pt x="6239076" y="936565"/>
                </a:cubicBezTo>
                <a:cubicBezTo>
                  <a:pt x="6239076" y="943858"/>
                  <a:pt x="6233242" y="950422"/>
                  <a:pt x="6226679" y="950422"/>
                </a:cubicBezTo>
                <a:cubicBezTo>
                  <a:pt x="6219386" y="950422"/>
                  <a:pt x="6212823" y="943858"/>
                  <a:pt x="6212823" y="936565"/>
                </a:cubicBezTo>
                <a:cubicBezTo>
                  <a:pt x="6212823" y="928543"/>
                  <a:pt x="6219386" y="924168"/>
                  <a:pt x="6226679" y="924168"/>
                </a:cubicBezTo>
                <a:close/>
                <a:moveTo>
                  <a:pt x="6154391" y="924168"/>
                </a:moveTo>
                <a:cubicBezTo>
                  <a:pt x="6161684" y="924168"/>
                  <a:pt x="6168247" y="928543"/>
                  <a:pt x="6168247" y="936565"/>
                </a:cubicBezTo>
                <a:cubicBezTo>
                  <a:pt x="6168247" y="943858"/>
                  <a:pt x="6161684" y="950422"/>
                  <a:pt x="6154391" y="950422"/>
                </a:cubicBezTo>
                <a:cubicBezTo>
                  <a:pt x="6147828" y="950422"/>
                  <a:pt x="6141994" y="943858"/>
                  <a:pt x="6141994" y="936565"/>
                </a:cubicBezTo>
                <a:cubicBezTo>
                  <a:pt x="6141994" y="928543"/>
                  <a:pt x="6147828" y="924168"/>
                  <a:pt x="6154391" y="924168"/>
                </a:cubicBezTo>
                <a:close/>
                <a:moveTo>
                  <a:pt x="6083559" y="924168"/>
                </a:moveTo>
                <a:cubicBezTo>
                  <a:pt x="6090852" y="924168"/>
                  <a:pt x="6097415" y="930002"/>
                  <a:pt x="6097415" y="936565"/>
                </a:cubicBezTo>
                <a:cubicBezTo>
                  <a:pt x="6097415" y="943858"/>
                  <a:pt x="6090852" y="950422"/>
                  <a:pt x="6083559" y="950422"/>
                </a:cubicBezTo>
                <a:cubicBezTo>
                  <a:pt x="6076996" y="950422"/>
                  <a:pt x="6071162" y="943858"/>
                  <a:pt x="6071162" y="936565"/>
                </a:cubicBezTo>
                <a:cubicBezTo>
                  <a:pt x="6071162" y="930002"/>
                  <a:pt x="6076996" y="924168"/>
                  <a:pt x="6083559" y="924168"/>
                </a:cubicBezTo>
                <a:close/>
                <a:moveTo>
                  <a:pt x="6011748" y="924168"/>
                </a:moveTo>
                <a:cubicBezTo>
                  <a:pt x="6019532" y="924168"/>
                  <a:pt x="6026537" y="930002"/>
                  <a:pt x="6026537" y="936565"/>
                </a:cubicBezTo>
                <a:cubicBezTo>
                  <a:pt x="6026537" y="943858"/>
                  <a:pt x="6019532" y="950422"/>
                  <a:pt x="6011748" y="950422"/>
                </a:cubicBezTo>
                <a:cubicBezTo>
                  <a:pt x="6003186" y="950422"/>
                  <a:pt x="5998516" y="943858"/>
                  <a:pt x="5996959" y="936565"/>
                </a:cubicBezTo>
                <a:cubicBezTo>
                  <a:pt x="5996959" y="930002"/>
                  <a:pt x="6003186" y="924168"/>
                  <a:pt x="6011748" y="924168"/>
                </a:cubicBezTo>
                <a:close/>
                <a:moveTo>
                  <a:pt x="5940548" y="924168"/>
                </a:moveTo>
                <a:cubicBezTo>
                  <a:pt x="5948896" y="924168"/>
                  <a:pt x="5955726" y="930002"/>
                  <a:pt x="5955726" y="936565"/>
                </a:cubicBezTo>
                <a:cubicBezTo>
                  <a:pt x="5955726" y="943858"/>
                  <a:pt x="5948896" y="950422"/>
                  <a:pt x="5940548" y="950422"/>
                </a:cubicBezTo>
                <a:cubicBezTo>
                  <a:pt x="5932960" y="950422"/>
                  <a:pt x="5926130" y="943858"/>
                  <a:pt x="5926130" y="936565"/>
                </a:cubicBezTo>
                <a:cubicBezTo>
                  <a:pt x="5926130" y="930002"/>
                  <a:pt x="5932960" y="924168"/>
                  <a:pt x="5940548" y="924168"/>
                </a:cubicBezTo>
                <a:close/>
                <a:moveTo>
                  <a:pt x="5870088" y="924168"/>
                </a:moveTo>
                <a:cubicBezTo>
                  <a:pt x="5878650" y="924168"/>
                  <a:pt x="5884877" y="930002"/>
                  <a:pt x="5884877" y="936565"/>
                </a:cubicBezTo>
                <a:cubicBezTo>
                  <a:pt x="5884877" y="943858"/>
                  <a:pt x="5878650" y="950422"/>
                  <a:pt x="5870088" y="950422"/>
                </a:cubicBezTo>
                <a:cubicBezTo>
                  <a:pt x="5862304" y="950422"/>
                  <a:pt x="5855299" y="943858"/>
                  <a:pt x="5855299" y="936565"/>
                </a:cubicBezTo>
                <a:cubicBezTo>
                  <a:pt x="5855299" y="930002"/>
                  <a:pt x="5862304" y="924168"/>
                  <a:pt x="5870088" y="924168"/>
                </a:cubicBezTo>
                <a:close/>
                <a:moveTo>
                  <a:pt x="5798325" y="924168"/>
                </a:moveTo>
                <a:cubicBezTo>
                  <a:pt x="5806347" y="924168"/>
                  <a:pt x="5810722" y="930002"/>
                  <a:pt x="5810722" y="936565"/>
                </a:cubicBezTo>
                <a:cubicBezTo>
                  <a:pt x="5810722" y="943858"/>
                  <a:pt x="5806347" y="950422"/>
                  <a:pt x="5798325" y="950422"/>
                </a:cubicBezTo>
                <a:cubicBezTo>
                  <a:pt x="5791032" y="950422"/>
                  <a:pt x="5784469" y="943858"/>
                  <a:pt x="5784469" y="936565"/>
                </a:cubicBezTo>
                <a:cubicBezTo>
                  <a:pt x="5784469" y="930002"/>
                  <a:pt x="5791032" y="924168"/>
                  <a:pt x="5798325" y="924168"/>
                </a:cubicBezTo>
                <a:close/>
                <a:moveTo>
                  <a:pt x="5724122" y="924168"/>
                </a:moveTo>
                <a:cubicBezTo>
                  <a:pt x="5730685" y="924168"/>
                  <a:pt x="5736519" y="930002"/>
                  <a:pt x="5736519" y="936565"/>
                </a:cubicBezTo>
                <a:cubicBezTo>
                  <a:pt x="5736519" y="943858"/>
                  <a:pt x="5730685" y="950422"/>
                  <a:pt x="5724122" y="950422"/>
                </a:cubicBezTo>
                <a:cubicBezTo>
                  <a:pt x="5716100" y="950422"/>
                  <a:pt x="5710266" y="943858"/>
                  <a:pt x="5710266" y="936565"/>
                </a:cubicBezTo>
                <a:cubicBezTo>
                  <a:pt x="5710266" y="930002"/>
                  <a:pt x="5716100" y="924168"/>
                  <a:pt x="5724122" y="924168"/>
                </a:cubicBezTo>
                <a:close/>
                <a:moveTo>
                  <a:pt x="5653291" y="924168"/>
                </a:moveTo>
                <a:cubicBezTo>
                  <a:pt x="5659125" y="924168"/>
                  <a:pt x="5665688" y="930002"/>
                  <a:pt x="5665688" y="936565"/>
                </a:cubicBezTo>
                <a:cubicBezTo>
                  <a:pt x="5665688" y="943858"/>
                  <a:pt x="5659125" y="950422"/>
                  <a:pt x="5653291" y="950422"/>
                </a:cubicBezTo>
                <a:cubicBezTo>
                  <a:pt x="5645269" y="950422"/>
                  <a:pt x="5639435" y="943858"/>
                  <a:pt x="5639435" y="936565"/>
                </a:cubicBezTo>
                <a:cubicBezTo>
                  <a:pt x="5639435" y="930002"/>
                  <a:pt x="5645269" y="924168"/>
                  <a:pt x="5653291" y="924168"/>
                </a:cubicBezTo>
                <a:close/>
                <a:moveTo>
                  <a:pt x="5581002" y="924168"/>
                </a:moveTo>
                <a:cubicBezTo>
                  <a:pt x="5588295" y="924168"/>
                  <a:pt x="5594858" y="930002"/>
                  <a:pt x="5594858" y="936565"/>
                </a:cubicBezTo>
                <a:cubicBezTo>
                  <a:pt x="5594858" y="943858"/>
                  <a:pt x="5588295" y="950422"/>
                  <a:pt x="5581002" y="950422"/>
                </a:cubicBezTo>
                <a:cubicBezTo>
                  <a:pt x="5574439" y="950422"/>
                  <a:pt x="5568605" y="943858"/>
                  <a:pt x="5568605" y="936565"/>
                </a:cubicBezTo>
                <a:cubicBezTo>
                  <a:pt x="5568605" y="930002"/>
                  <a:pt x="5574439" y="924168"/>
                  <a:pt x="5581002" y="924168"/>
                </a:cubicBezTo>
                <a:close/>
                <a:moveTo>
                  <a:pt x="5510171" y="924168"/>
                </a:moveTo>
                <a:cubicBezTo>
                  <a:pt x="5517464" y="924168"/>
                  <a:pt x="5524027" y="930002"/>
                  <a:pt x="5524027" y="936565"/>
                </a:cubicBezTo>
                <a:cubicBezTo>
                  <a:pt x="5524027" y="943858"/>
                  <a:pt x="5517464" y="950422"/>
                  <a:pt x="5510171" y="950422"/>
                </a:cubicBezTo>
                <a:cubicBezTo>
                  <a:pt x="5503608" y="950422"/>
                  <a:pt x="5497774" y="943858"/>
                  <a:pt x="5497774" y="936565"/>
                </a:cubicBezTo>
                <a:cubicBezTo>
                  <a:pt x="5497774" y="930002"/>
                  <a:pt x="5503608" y="924168"/>
                  <a:pt x="5510171" y="924168"/>
                </a:cubicBezTo>
                <a:close/>
                <a:moveTo>
                  <a:pt x="5438937" y="924168"/>
                </a:moveTo>
                <a:cubicBezTo>
                  <a:pt x="5447182" y="924168"/>
                  <a:pt x="5453178" y="930002"/>
                  <a:pt x="5453178" y="936565"/>
                </a:cubicBezTo>
                <a:cubicBezTo>
                  <a:pt x="5453178" y="943858"/>
                  <a:pt x="5447182" y="950422"/>
                  <a:pt x="5438937" y="950422"/>
                </a:cubicBezTo>
                <a:cubicBezTo>
                  <a:pt x="5431442" y="950422"/>
                  <a:pt x="5426945" y="943858"/>
                  <a:pt x="5426945" y="936565"/>
                </a:cubicBezTo>
                <a:cubicBezTo>
                  <a:pt x="5426945" y="930002"/>
                  <a:pt x="5431442" y="924168"/>
                  <a:pt x="5438937" y="924168"/>
                </a:cubicBezTo>
                <a:close/>
                <a:moveTo>
                  <a:pt x="5367530" y="924168"/>
                </a:moveTo>
                <a:cubicBezTo>
                  <a:pt x="5376092" y="924168"/>
                  <a:pt x="5382318" y="930002"/>
                  <a:pt x="5382318" y="936565"/>
                </a:cubicBezTo>
                <a:cubicBezTo>
                  <a:pt x="5382318" y="943858"/>
                  <a:pt x="5376092" y="950422"/>
                  <a:pt x="5367530" y="950422"/>
                </a:cubicBezTo>
                <a:cubicBezTo>
                  <a:pt x="5359747" y="950422"/>
                  <a:pt x="5352742" y="943858"/>
                  <a:pt x="5352742" y="936565"/>
                </a:cubicBezTo>
                <a:cubicBezTo>
                  <a:pt x="5352742" y="930002"/>
                  <a:pt x="5359747" y="924168"/>
                  <a:pt x="5367530" y="924168"/>
                </a:cubicBezTo>
                <a:close/>
                <a:moveTo>
                  <a:pt x="5296699" y="924168"/>
                </a:moveTo>
                <a:cubicBezTo>
                  <a:pt x="5305261" y="924168"/>
                  <a:pt x="5311488" y="930002"/>
                  <a:pt x="5311488" y="936565"/>
                </a:cubicBezTo>
                <a:cubicBezTo>
                  <a:pt x="5311488" y="943858"/>
                  <a:pt x="5305261" y="950422"/>
                  <a:pt x="5296699" y="950422"/>
                </a:cubicBezTo>
                <a:cubicBezTo>
                  <a:pt x="5288915" y="950422"/>
                  <a:pt x="5281910" y="943858"/>
                  <a:pt x="5281910" y="936565"/>
                </a:cubicBezTo>
                <a:cubicBezTo>
                  <a:pt x="5281910" y="930002"/>
                  <a:pt x="5288915" y="924168"/>
                  <a:pt x="5296699" y="924168"/>
                </a:cubicBezTo>
                <a:close/>
                <a:moveTo>
                  <a:pt x="5225869" y="924168"/>
                </a:moveTo>
                <a:cubicBezTo>
                  <a:pt x="5234431" y="924168"/>
                  <a:pt x="5240657" y="930002"/>
                  <a:pt x="5240657" y="936565"/>
                </a:cubicBezTo>
                <a:cubicBezTo>
                  <a:pt x="5240657" y="943858"/>
                  <a:pt x="5234431" y="950422"/>
                  <a:pt x="5225869" y="950422"/>
                </a:cubicBezTo>
                <a:cubicBezTo>
                  <a:pt x="5217307" y="950422"/>
                  <a:pt x="5211081" y="943858"/>
                  <a:pt x="5211081" y="936565"/>
                </a:cubicBezTo>
                <a:cubicBezTo>
                  <a:pt x="5211081" y="930002"/>
                  <a:pt x="5217307" y="924168"/>
                  <a:pt x="5225869" y="924168"/>
                </a:cubicBezTo>
                <a:close/>
                <a:moveTo>
                  <a:pt x="5154105" y="924168"/>
                </a:moveTo>
                <a:cubicBezTo>
                  <a:pt x="5162127" y="924168"/>
                  <a:pt x="5166502" y="930002"/>
                  <a:pt x="5166502" y="936565"/>
                </a:cubicBezTo>
                <a:cubicBezTo>
                  <a:pt x="5166502" y="943858"/>
                  <a:pt x="5162127" y="950422"/>
                  <a:pt x="5154105" y="950422"/>
                </a:cubicBezTo>
                <a:cubicBezTo>
                  <a:pt x="5146083" y="950422"/>
                  <a:pt x="5140249" y="943858"/>
                  <a:pt x="5140249" y="936565"/>
                </a:cubicBezTo>
                <a:cubicBezTo>
                  <a:pt x="5140249" y="930002"/>
                  <a:pt x="5146083" y="924168"/>
                  <a:pt x="5154105" y="924168"/>
                </a:cubicBezTo>
                <a:close/>
                <a:moveTo>
                  <a:pt x="5083276" y="924168"/>
                </a:moveTo>
                <a:cubicBezTo>
                  <a:pt x="5089110" y="924168"/>
                  <a:pt x="5095673" y="930002"/>
                  <a:pt x="5095673" y="936565"/>
                </a:cubicBezTo>
                <a:cubicBezTo>
                  <a:pt x="5095673" y="943858"/>
                  <a:pt x="5089110" y="950422"/>
                  <a:pt x="5083276" y="950422"/>
                </a:cubicBezTo>
                <a:cubicBezTo>
                  <a:pt x="5075254" y="950422"/>
                  <a:pt x="5069420" y="943858"/>
                  <a:pt x="5069420" y="936565"/>
                </a:cubicBezTo>
                <a:cubicBezTo>
                  <a:pt x="5069420" y="930002"/>
                  <a:pt x="5075254" y="924168"/>
                  <a:pt x="5083276" y="924168"/>
                </a:cubicBezTo>
                <a:close/>
                <a:moveTo>
                  <a:pt x="5012445" y="924168"/>
                </a:moveTo>
                <a:cubicBezTo>
                  <a:pt x="5018279" y="924168"/>
                  <a:pt x="5024842" y="930002"/>
                  <a:pt x="5024842" y="936565"/>
                </a:cubicBezTo>
                <a:cubicBezTo>
                  <a:pt x="5024842" y="943858"/>
                  <a:pt x="5018279" y="950422"/>
                  <a:pt x="5012445" y="950422"/>
                </a:cubicBezTo>
                <a:cubicBezTo>
                  <a:pt x="5004423" y="950422"/>
                  <a:pt x="4998589" y="943858"/>
                  <a:pt x="4998589" y="938024"/>
                </a:cubicBezTo>
                <a:cubicBezTo>
                  <a:pt x="4998589" y="930002"/>
                  <a:pt x="5004423" y="924168"/>
                  <a:pt x="5012445" y="924168"/>
                </a:cubicBezTo>
                <a:close/>
                <a:moveTo>
                  <a:pt x="4940157" y="924168"/>
                </a:moveTo>
                <a:cubicBezTo>
                  <a:pt x="4948179" y="924168"/>
                  <a:pt x="4954013" y="930002"/>
                  <a:pt x="4954013" y="938024"/>
                </a:cubicBezTo>
                <a:cubicBezTo>
                  <a:pt x="4954013" y="943858"/>
                  <a:pt x="4948179" y="950422"/>
                  <a:pt x="4940157" y="950422"/>
                </a:cubicBezTo>
                <a:cubicBezTo>
                  <a:pt x="4934323" y="950422"/>
                  <a:pt x="4927760" y="943858"/>
                  <a:pt x="4927760" y="938024"/>
                </a:cubicBezTo>
                <a:cubicBezTo>
                  <a:pt x="4927760" y="930002"/>
                  <a:pt x="4934323" y="924168"/>
                  <a:pt x="4940157" y="924168"/>
                </a:cubicBezTo>
                <a:close/>
                <a:moveTo>
                  <a:pt x="4865953" y="924168"/>
                </a:moveTo>
                <a:cubicBezTo>
                  <a:pt x="4873975" y="924168"/>
                  <a:pt x="4879809" y="930002"/>
                  <a:pt x="4879809" y="938024"/>
                </a:cubicBezTo>
                <a:cubicBezTo>
                  <a:pt x="4879809" y="943858"/>
                  <a:pt x="4873975" y="950422"/>
                  <a:pt x="4865953" y="950422"/>
                </a:cubicBezTo>
                <a:cubicBezTo>
                  <a:pt x="4860119" y="950422"/>
                  <a:pt x="4853556" y="943858"/>
                  <a:pt x="4853556" y="938024"/>
                </a:cubicBezTo>
                <a:cubicBezTo>
                  <a:pt x="4853556" y="930002"/>
                  <a:pt x="4858661" y="924168"/>
                  <a:pt x="4865953" y="924168"/>
                </a:cubicBezTo>
                <a:close/>
                <a:moveTo>
                  <a:pt x="4797514" y="924168"/>
                </a:moveTo>
                <a:cubicBezTo>
                  <a:pt x="4806076" y="924168"/>
                  <a:pt x="4812303" y="930002"/>
                  <a:pt x="4812303" y="938024"/>
                </a:cubicBezTo>
                <a:cubicBezTo>
                  <a:pt x="4812303" y="943858"/>
                  <a:pt x="4806076" y="950422"/>
                  <a:pt x="4797514" y="950422"/>
                </a:cubicBezTo>
                <a:cubicBezTo>
                  <a:pt x="4789730" y="950422"/>
                  <a:pt x="4782725" y="943858"/>
                  <a:pt x="4782725" y="938024"/>
                </a:cubicBezTo>
                <a:cubicBezTo>
                  <a:pt x="4782725" y="930002"/>
                  <a:pt x="4789730" y="924168"/>
                  <a:pt x="4797514" y="924168"/>
                </a:cubicBezTo>
                <a:close/>
                <a:moveTo>
                  <a:pt x="4726684" y="924168"/>
                </a:moveTo>
                <a:cubicBezTo>
                  <a:pt x="4735246" y="924168"/>
                  <a:pt x="4741472" y="930002"/>
                  <a:pt x="4741472" y="938024"/>
                </a:cubicBezTo>
                <a:cubicBezTo>
                  <a:pt x="4741472" y="943858"/>
                  <a:pt x="4735246" y="950422"/>
                  <a:pt x="4726684" y="950422"/>
                </a:cubicBezTo>
                <a:cubicBezTo>
                  <a:pt x="4718122" y="950422"/>
                  <a:pt x="4711896" y="943858"/>
                  <a:pt x="4711896" y="938024"/>
                </a:cubicBezTo>
                <a:cubicBezTo>
                  <a:pt x="4711896" y="930002"/>
                  <a:pt x="4718122" y="924168"/>
                  <a:pt x="4726684" y="924168"/>
                </a:cubicBezTo>
                <a:close/>
                <a:moveTo>
                  <a:pt x="4655853" y="924168"/>
                </a:moveTo>
                <a:cubicBezTo>
                  <a:pt x="4663637" y="924168"/>
                  <a:pt x="4670642" y="930002"/>
                  <a:pt x="4670642" y="938024"/>
                </a:cubicBezTo>
                <a:cubicBezTo>
                  <a:pt x="4670642" y="943858"/>
                  <a:pt x="4663637" y="950422"/>
                  <a:pt x="4655853" y="950422"/>
                </a:cubicBezTo>
                <a:cubicBezTo>
                  <a:pt x="4647291" y="950422"/>
                  <a:pt x="4641064" y="943858"/>
                  <a:pt x="4641064" y="938024"/>
                </a:cubicBezTo>
                <a:cubicBezTo>
                  <a:pt x="4641064" y="930002"/>
                  <a:pt x="4647291" y="924168"/>
                  <a:pt x="4655853" y="924168"/>
                </a:cubicBezTo>
                <a:close/>
                <a:moveTo>
                  <a:pt x="4584091" y="924168"/>
                </a:moveTo>
                <a:cubicBezTo>
                  <a:pt x="4591384" y="924168"/>
                  <a:pt x="4596488" y="930002"/>
                  <a:pt x="4596488" y="938024"/>
                </a:cubicBezTo>
                <a:cubicBezTo>
                  <a:pt x="4596488" y="943858"/>
                  <a:pt x="4591384" y="950422"/>
                  <a:pt x="4584091" y="950422"/>
                </a:cubicBezTo>
                <a:cubicBezTo>
                  <a:pt x="4576069" y="950422"/>
                  <a:pt x="4570235" y="943858"/>
                  <a:pt x="4570235" y="938024"/>
                </a:cubicBezTo>
                <a:cubicBezTo>
                  <a:pt x="4570235" y="930002"/>
                  <a:pt x="4576069" y="924168"/>
                  <a:pt x="4584091" y="924168"/>
                </a:cubicBezTo>
                <a:close/>
                <a:moveTo>
                  <a:pt x="4513260" y="924168"/>
                </a:moveTo>
                <a:cubicBezTo>
                  <a:pt x="4519094" y="924168"/>
                  <a:pt x="4525657" y="930002"/>
                  <a:pt x="4525657" y="938024"/>
                </a:cubicBezTo>
                <a:cubicBezTo>
                  <a:pt x="4525657" y="943858"/>
                  <a:pt x="4519094" y="950422"/>
                  <a:pt x="4513260" y="950422"/>
                </a:cubicBezTo>
                <a:cubicBezTo>
                  <a:pt x="4505238" y="950422"/>
                  <a:pt x="4499404" y="943858"/>
                  <a:pt x="4499404" y="938024"/>
                </a:cubicBezTo>
                <a:cubicBezTo>
                  <a:pt x="4499404" y="930002"/>
                  <a:pt x="4505238" y="924168"/>
                  <a:pt x="4513260" y="924168"/>
                </a:cubicBezTo>
                <a:close/>
                <a:moveTo>
                  <a:pt x="4439056" y="924168"/>
                </a:moveTo>
                <a:cubicBezTo>
                  <a:pt x="4445619" y="924168"/>
                  <a:pt x="4451453" y="930002"/>
                  <a:pt x="4451453" y="938024"/>
                </a:cubicBezTo>
                <a:cubicBezTo>
                  <a:pt x="4451453" y="943858"/>
                  <a:pt x="4445619" y="950422"/>
                  <a:pt x="4439056" y="950422"/>
                </a:cubicBezTo>
                <a:cubicBezTo>
                  <a:pt x="4431763" y="950422"/>
                  <a:pt x="4425200" y="943858"/>
                  <a:pt x="4425200" y="938024"/>
                </a:cubicBezTo>
                <a:cubicBezTo>
                  <a:pt x="4425200" y="930002"/>
                  <a:pt x="4431763" y="924168"/>
                  <a:pt x="4439056" y="924168"/>
                </a:cubicBezTo>
                <a:close/>
                <a:moveTo>
                  <a:pt x="4366768" y="924168"/>
                </a:moveTo>
                <a:cubicBezTo>
                  <a:pt x="4374790" y="924168"/>
                  <a:pt x="4380624" y="930002"/>
                  <a:pt x="4380624" y="938024"/>
                </a:cubicBezTo>
                <a:cubicBezTo>
                  <a:pt x="4380624" y="943858"/>
                  <a:pt x="4374790" y="950422"/>
                  <a:pt x="4366768" y="950422"/>
                </a:cubicBezTo>
                <a:cubicBezTo>
                  <a:pt x="4360934" y="950422"/>
                  <a:pt x="4354371" y="943858"/>
                  <a:pt x="4354371" y="938024"/>
                </a:cubicBezTo>
                <a:cubicBezTo>
                  <a:pt x="4354371" y="930002"/>
                  <a:pt x="4360934" y="924168"/>
                  <a:pt x="4366768" y="924168"/>
                </a:cubicBezTo>
                <a:close/>
                <a:moveTo>
                  <a:pt x="4295937" y="924168"/>
                </a:moveTo>
                <a:cubicBezTo>
                  <a:pt x="4303959" y="924168"/>
                  <a:pt x="4309793" y="930002"/>
                  <a:pt x="4309793" y="938024"/>
                </a:cubicBezTo>
                <a:cubicBezTo>
                  <a:pt x="4309793" y="943858"/>
                  <a:pt x="4303959" y="950422"/>
                  <a:pt x="4295937" y="950422"/>
                </a:cubicBezTo>
                <a:cubicBezTo>
                  <a:pt x="4290103" y="950422"/>
                  <a:pt x="4283540" y="943858"/>
                  <a:pt x="4283540" y="938024"/>
                </a:cubicBezTo>
                <a:cubicBezTo>
                  <a:pt x="4283540" y="930002"/>
                  <a:pt x="4290103" y="924168"/>
                  <a:pt x="4295937" y="924168"/>
                </a:cubicBezTo>
                <a:close/>
                <a:moveTo>
                  <a:pt x="4225107" y="924168"/>
                </a:moveTo>
                <a:cubicBezTo>
                  <a:pt x="4233129" y="924168"/>
                  <a:pt x="4238963" y="930002"/>
                  <a:pt x="4238963" y="938024"/>
                </a:cubicBezTo>
                <a:cubicBezTo>
                  <a:pt x="4238963" y="943858"/>
                  <a:pt x="4233129" y="950422"/>
                  <a:pt x="4225107" y="950422"/>
                </a:cubicBezTo>
                <a:cubicBezTo>
                  <a:pt x="4217085" y="950422"/>
                  <a:pt x="4212710" y="943858"/>
                  <a:pt x="4212710" y="938024"/>
                </a:cubicBezTo>
                <a:cubicBezTo>
                  <a:pt x="4212710" y="930002"/>
                  <a:pt x="4217085" y="924168"/>
                  <a:pt x="4225107" y="924168"/>
                </a:cubicBezTo>
                <a:close/>
                <a:moveTo>
                  <a:pt x="4153295" y="924168"/>
                </a:moveTo>
                <a:cubicBezTo>
                  <a:pt x="4161078" y="924168"/>
                  <a:pt x="4168083" y="930002"/>
                  <a:pt x="4168083" y="938024"/>
                </a:cubicBezTo>
                <a:cubicBezTo>
                  <a:pt x="4168083" y="943858"/>
                  <a:pt x="4161078" y="950422"/>
                  <a:pt x="4153295" y="950422"/>
                </a:cubicBezTo>
                <a:cubicBezTo>
                  <a:pt x="4144733" y="950422"/>
                  <a:pt x="4138507" y="943858"/>
                  <a:pt x="4138507" y="938024"/>
                </a:cubicBezTo>
                <a:cubicBezTo>
                  <a:pt x="4138507" y="930002"/>
                  <a:pt x="4144733" y="924168"/>
                  <a:pt x="4153295" y="924168"/>
                </a:cubicBezTo>
                <a:close/>
                <a:moveTo>
                  <a:pt x="4082465" y="924168"/>
                </a:moveTo>
                <a:cubicBezTo>
                  <a:pt x="4090249" y="924168"/>
                  <a:pt x="4097254" y="930002"/>
                  <a:pt x="4097254" y="938024"/>
                </a:cubicBezTo>
                <a:cubicBezTo>
                  <a:pt x="4097254" y="943858"/>
                  <a:pt x="4090249" y="950422"/>
                  <a:pt x="4082465" y="950422"/>
                </a:cubicBezTo>
                <a:cubicBezTo>
                  <a:pt x="4073903" y="950422"/>
                  <a:pt x="4067676" y="943858"/>
                  <a:pt x="4067676" y="938024"/>
                </a:cubicBezTo>
                <a:cubicBezTo>
                  <a:pt x="4067676" y="930002"/>
                  <a:pt x="4073903" y="924168"/>
                  <a:pt x="4082465" y="924168"/>
                </a:cubicBezTo>
                <a:close/>
                <a:moveTo>
                  <a:pt x="4011635" y="924168"/>
                </a:moveTo>
                <a:cubicBezTo>
                  <a:pt x="4019418" y="924168"/>
                  <a:pt x="4026423" y="930002"/>
                  <a:pt x="4026423" y="938024"/>
                </a:cubicBezTo>
                <a:cubicBezTo>
                  <a:pt x="4026423" y="943858"/>
                  <a:pt x="4019418" y="950422"/>
                  <a:pt x="4011635" y="950422"/>
                </a:cubicBezTo>
                <a:cubicBezTo>
                  <a:pt x="4003073" y="950422"/>
                  <a:pt x="3996847" y="943858"/>
                  <a:pt x="3996847" y="938024"/>
                </a:cubicBezTo>
                <a:cubicBezTo>
                  <a:pt x="3996847" y="930002"/>
                  <a:pt x="4003073" y="924168"/>
                  <a:pt x="4011635" y="924168"/>
                </a:cubicBezTo>
                <a:close/>
                <a:moveTo>
                  <a:pt x="3939871" y="924168"/>
                </a:moveTo>
                <a:cubicBezTo>
                  <a:pt x="3947893" y="924168"/>
                  <a:pt x="3952268" y="930002"/>
                  <a:pt x="3952268" y="938024"/>
                </a:cubicBezTo>
                <a:cubicBezTo>
                  <a:pt x="3952268" y="945317"/>
                  <a:pt x="3947893" y="950422"/>
                  <a:pt x="3939871" y="950422"/>
                </a:cubicBezTo>
                <a:cubicBezTo>
                  <a:pt x="3932578" y="950422"/>
                  <a:pt x="3926015" y="945317"/>
                  <a:pt x="3926015" y="938024"/>
                </a:cubicBezTo>
                <a:cubicBezTo>
                  <a:pt x="3926015" y="930002"/>
                  <a:pt x="3932578" y="924168"/>
                  <a:pt x="3939871" y="924168"/>
                </a:cubicBezTo>
                <a:close/>
                <a:moveTo>
                  <a:pt x="3869042" y="924168"/>
                </a:moveTo>
                <a:cubicBezTo>
                  <a:pt x="3875605" y="924168"/>
                  <a:pt x="3881439" y="930002"/>
                  <a:pt x="3881439" y="938024"/>
                </a:cubicBezTo>
                <a:cubicBezTo>
                  <a:pt x="3881439" y="945317"/>
                  <a:pt x="3875605" y="950422"/>
                  <a:pt x="3869042" y="950422"/>
                </a:cubicBezTo>
                <a:cubicBezTo>
                  <a:pt x="3861749" y="950422"/>
                  <a:pt x="3855186" y="945317"/>
                  <a:pt x="3855186" y="938024"/>
                </a:cubicBezTo>
                <a:cubicBezTo>
                  <a:pt x="3855186" y="930002"/>
                  <a:pt x="3861749" y="924168"/>
                  <a:pt x="3869042" y="924168"/>
                </a:cubicBezTo>
                <a:close/>
                <a:moveTo>
                  <a:pt x="3798211" y="924168"/>
                </a:moveTo>
                <a:cubicBezTo>
                  <a:pt x="3804774" y="924168"/>
                  <a:pt x="3810608" y="930002"/>
                  <a:pt x="3810608" y="938024"/>
                </a:cubicBezTo>
                <a:cubicBezTo>
                  <a:pt x="3810608" y="945317"/>
                  <a:pt x="3804774" y="950422"/>
                  <a:pt x="3798211" y="950422"/>
                </a:cubicBezTo>
                <a:cubicBezTo>
                  <a:pt x="3790918" y="950422"/>
                  <a:pt x="3784355" y="945317"/>
                  <a:pt x="3784355" y="938024"/>
                </a:cubicBezTo>
                <a:cubicBezTo>
                  <a:pt x="3784355" y="930002"/>
                  <a:pt x="3790918" y="924168"/>
                  <a:pt x="3798211" y="924168"/>
                </a:cubicBezTo>
                <a:close/>
                <a:moveTo>
                  <a:pt x="3725922" y="924168"/>
                </a:moveTo>
                <a:cubicBezTo>
                  <a:pt x="3733944" y="924168"/>
                  <a:pt x="3739778" y="930002"/>
                  <a:pt x="3739778" y="938024"/>
                </a:cubicBezTo>
                <a:cubicBezTo>
                  <a:pt x="3739778" y="945317"/>
                  <a:pt x="3733944" y="950422"/>
                  <a:pt x="3725922" y="950422"/>
                </a:cubicBezTo>
                <a:cubicBezTo>
                  <a:pt x="3719359" y="950422"/>
                  <a:pt x="3713525" y="945317"/>
                  <a:pt x="3713525" y="938024"/>
                </a:cubicBezTo>
                <a:cubicBezTo>
                  <a:pt x="3713525" y="930002"/>
                  <a:pt x="3719359" y="924168"/>
                  <a:pt x="3725922" y="924168"/>
                </a:cubicBezTo>
                <a:close/>
                <a:moveTo>
                  <a:pt x="3655091" y="924168"/>
                </a:moveTo>
                <a:cubicBezTo>
                  <a:pt x="3662384" y="924168"/>
                  <a:pt x="3668947" y="930002"/>
                  <a:pt x="3668947" y="938024"/>
                </a:cubicBezTo>
                <a:cubicBezTo>
                  <a:pt x="3668947" y="945317"/>
                  <a:pt x="3662384" y="950422"/>
                  <a:pt x="3655091" y="950422"/>
                </a:cubicBezTo>
                <a:cubicBezTo>
                  <a:pt x="3647069" y="950422"/>
                  <a:pt x="3642694" y="945317"/>
                  <a:pt x="3642694" y="938024"/>
                </a:cubicBezTo>
                <a:cubicBezTo>
                  <a:pt x="3642694" y="930002"/>
                  <a:pt x="3647069" y="924168"/>
                  <a:pt x="3655091" y="924168"/>
                </a:cubicBezTo>
                <a:close/>
                <a:moveTo>
                  <a:pt x="3583280" y="924168"/>
                </a:moveTo>
                <a:cubicBezTo>
                  <a:pt x="3591064" y="924168"/>
                  <a:pt x="3598069" y="930002"/>
                  <a:pt x="3598069" y="938024"/>
                </a:cubicBezTo>
                <a:cubicBezTo>
                  <a:pt x="3598069" y="945317"/>
                  <a:pt x="3591064" y="950422"/>
                  <a:pt x="3583280" y="950422"/>
                </a:cubicBezTo>
                <a:cubicBezTo>
                  <a:pt x="3574718" y="950422"/>
                  <a:pt x="3568491" y="945317"/>
                  <a:pt x="3568491" y="938024"/>
                </a:cubicBezTo>
                <a:cubicBezTo>
                  <a:pt x="3568491" y="930002"/>
                  <a:pt x="3574718" y="924168"/>
                  <a:pt x="3583280" y="924168"/>
                </a:cubicBezTo>
                <a:close/>
                <a:moveTo>
                  <a:pt x="941441" y="856710"/>
                </a:moveTo>
                <a:cubicBezTo>
                  <a:pt x="949463" y="856710"/>
                  <a:pt x="953839" y="861085"/>
                  <a:pt x="953839" y="869107"/>
                </a:cubicBezTo>
                <a:cubicBezTo>
                  <a:pt x="953839" y="876400"/>
                  <a:pt x="949463" y="882964"/>
                  <a:pt x="941441" y="882964"/>
                </a:cubicBezTo>
                <a:cubicBezTo>
                  <a:pt x="934149" y="882964"/>
                  <a:pt x="927585" y="876400"/>
                  <a:pt x="927585" y="869107"/>
                </a:cubicBezTo>
                <a:cubicBezTo>
                  <a:pt x="927585" y="861085"/>
                  <a:pt x="934149" y="856710"/>
                  <a:pt x="941441" y="856710"/>
                </a:cubicBezTo>
                <a:close/>
                <a:moveTo>
                  <a:pt x="870610" y="856710"/>
                </a:moveTo>
                <a:cubicBezTo>
                  <a:pt x="877174" y="856710"/>
                  <a:pt x="883008" y="861085"/>
                  <a:pt x="883008" y="869107"/>
                </a:cubicBezTo>
                <a:cubicBezTo>
                  <a:pt x="883008" y="876400"/>
                  <a:pt x="877174" y="882964"/>
                  <a:pt x="870610" y="882964"/>
                </a:cubicBezTo>
                <a:cubicBezTo>
                  <a:pt x="863318" y="882964"/>
                  <a:pt x="856754" y="876400"/>
                  <a:pt x="856754" y="869107"/>
                </a:cubicBezTo>
                <a:cubicBezTo>
                  <a:pt x="856754" y="861085"/>
                  <a:pt x="863318" y="856710"/>
                  <a:pt x="870610" y="856710"/>
                </a:cubicBezTo>
                <a:close/>
                <a:moveTo>
                  <a:pt x="799780" y="856710"/>
                </a:moveTo>
                <a:cubicBezTo>
                  <a:pt x="806344" y="856710"/>
                  <a:pt x="812178" y="861085"/>
                  <a:pt x="812178" y="869107"/>
                </a:cubicBezTo>
                <a:cubicBezTo>
                  <a:pt x="812178" y="876400"/>
                  <a:pt x="806344" y="882964"/>
                  <a:pt x="799780" y="882964"/>
                </a:cubicBezTo>
                <a:cubicBezTo>
                  <a:pt x="792487" y="882964"/>
                  <a:pt x="785924" y="876400"/>
                  <a:pt x="785924" y="869107"/>
                </a:cubicBezTo>
                <a:cubicBezTo>
                  <a:pt x="785924" y="861085"/>
                  <a:pt x="792487" y="856710"/>
                  <a:pt x="799780" y="856710"/>
                </a:cubicBezTo>
                <a:close/>
                <a:moveTo>
                  <a:pt x="724119" y="856710"/>
                </a:moveTo>
                <a:cubicBezTo>
                  <a:pt x="731411" y="856710"/>
                  <a:pt x="737976" y="861085"/>
                  <a:pt x="737976" y="869107"/>
                </a:cubicBezTo>
                <a:cubicBezTo>
                  <a:pt x="737976" y="876400"/>
                  <a:pt x="731411" y="882964"/>
                  <a:pt x="724119" y="882964"/>
                </a:cubicBezTo>
                <a:cubicBezTo>
                  <a:pt x="717555" y="882964"/>
                  <a:pt x="711721" y="876400"/>
                  <a:pt x="711721" y="869107"/>
                </a:cubicBezTo>
                <a:cubicBezTo>
                  <a:pt x="711721" y="861085"/>
                  <a:pt x="717555" y="856710"/>
                  <a:pt x="724119" y="856710"/>
                </a:cubicBezTo>
                <a:close/>
                <a:moveTo>
                  <a:pt x="653288" y="856710"/>
                </a:moveTo>
                <a:cubicBezTo>
                  <a:pt x="660580" y="856710"/>
                  <a:pt x="667144" y="861085"/>
                  <a:pt x="667144" y="869107"/>
                </a:cubicBezTo>
                <a:cubicBezTo>
                  <a:pt x="667144" y="876400"/>
                  <a:pt x="660580" y="882964"/>
                  <a:pt x="653288" y="882964"/>
                </a:cubicBezTo>
                <a:cubicBezTo>
                  <a:pt x="645266" y="882964"/>
                  <a:pt x="640891" y="876400"/>
                  <a:pt x="640891" y="869107"/>
                </a:cubicBezTo>
                <a:cubicBezTo>
                  <a:pt x="640891" y="861085"/>
                  <a:pt x="645266" y="856710"/>
                  <a:pt x="653288" y="856710"/>
                </a:cubicBezTo>
                <a:close/>
                <a:moveTo>
                  <a:pt x="584851" y="856710"/>
                </a:moveTo>
                <a:cubicBezTo>
                  <a:pt x="592633" y="856710"/>
                  <a:pt x="599638" y="861085"/>
                  <a:pt x="599638" y="869107"/>
                </a:cubicBezTo>
                <a:cubicBezTo>
                  <a:pt x="599638" y="876400"/>
                  <a:pt x="592633" y="882964"/>
                  <a:pt x="584851" y="882964"/>
                </a:cubicBezTo>
                <a:cubicBezTo>
                  <a:pt x="576288" y="882964"/>
                  <a:pt x="570061" y="876400"/>
                  <a:pt x="570061" y="869107"/>
                </a:cubicBezTo>
                <a:cubicBezTo>
                  <a:pt x="570061" y="861085"/>
                  <a:pt x="576288" y="856710"/>
                  <a:pt x="584851" y="856710"/>
                </a:cubicBezTo>
                <a:close/>
                <a:moveTo>
                  <a:pt x="513649" y="856710"/>
                </a:moveTo>
                <a:cubicBezTo>
                  <a:pt x="521998" y="856710"/>
                  <a:pt x="528826" y="861085"/>
                  <a:pt x="528826" y="869107"/>
                </a:cubicBezTo>
                <a:cubicBezTo>
                  <a:pt x="528826" y="876400"/>
                  <a:pt x="521998" y="882964"/>
                  <a:pt x="513649" y="882964"/>
                </a:cubicBezTo>
                <a:cubicBezTo>
                  <a:pt x="506060" y="882964"/>
                  <a:pt x="499230" y="876400"/>
                  <a:pt x="499230" y="869107"/>
                </a:cubicBezTo>
                <a:cubicBezTo>
                  <a:pt x="499230" y="861085"/>
                  <a:pt x="506060" y="856710"/>
                  <a:pt x="513649" y="856710"/>
                </a:cubicBezTo>
                <a:close/>
                <a:moveTo>
                  <a:pt x="439816" y="856710"/>
                </a:moveTo>
                <a:cubicBezTo>
                  <a:pt x="448379" y="856710"/>
                  <a:pt x="454606" y="861085"/>
                  <a:pt x="454606" y="869107"/>
                </a:cubicBezTo>
                <a:cubicBezTo>
                  <a:pt x="454606" y="876400"/>
                  <a:pt x="448379" y="882964"/>
                  <a:pt x="439816" y="882964"/>
                </a:cubicBezTo>
                <a:cubicBezTo>
                  <a:pt x="432032" y="882964"/>
                  <a:pt x="425028" y="876400"/>
                  <a:pt x="425028" y="869107"/>
                </a:cubicBezTo>
                <a:cubicBezTo>
                  <a:pt x="425028" y="861085"/>
                  <a:pt x="432032" y="856710"/>
                  <a:pt x="439816" y="856710"/>
                </a:cubicBezTo>
                <a:close/>
                <a:moveTo>
                  <a:pt x="368053" y="856710"/>
                </a:moveTo>
                <a:cubicBezTo>
                  <a:pt x="376076" y="856710"/>
                  <a:pt x="380451" y="861085"/>
                  <a:pt x="380451" y="869107"/>
                </a:cubicBezTo>
                <a:cubicBezTo>
                  <a:pt x="380451" y="876400"/>
                  <a:pt x="376076" y="882964"/>
                  <a:pt x="368053" y="882964"/>
                </a:cubicBezTo>
                <a:cubicBezTo>
                  <a:pt x="360761" y="882964"/>
                  <a:pt x="354198" y="876400"/>
                  <a:pt x="354198" y="869107"/>
                </a:cubicBezTo>
                <a:cubicBezTo>
                  <a:pt x="354198" y="861085"/>
                  <a:pt x="360761" y="856710"/>
                  <a:pt x="368053" y="856710"/>
                </a:cubicBezTo>
                <a:close/>
                <a:moveTo>
                  <a:pt x="297222" y="856710"/>
                </a:moveTo>
                <a:cubicBezTo>
                  <a:pt x="303785" y="856710"/>
                  <a:pt x="309618" y="861085"/>
                  <a:pt x="309618" y="869107"/>
                </a:cubicBezTo>
                <a:cubicBezTo>
                  <a:pt x="309618" y="876400"/>
                  <a:pt x="303785" y="882964"/>
                  <a:pt x="297222" y="882964"/>
                </a:cubicBezTo>
                <a:cubicBezTo>
                  <a:pt x="289929" y="882964"/>
                  <a:pt x="283366" y="876400"/>
                  <a:pt x="283366" y="869107"/>
                </a:cubicBezTo>
                <a:cubicBezTo>
                  <a:pt x="283366" y="862544"/>
                  <a:pt x="289929" y="856710"/>
                  <a:pt x="297222" y="856710"/>
                </a:cubicBezTo>
                <a:close/>
                <a:moveTo>
                  <a:pt x="226393" y="856710"/>
                </a:moveTo>
                <a:cubicBezTo>
                  <a:pt x="232228" y="856710"/>
                  <a:pt x="238791" y="862544"/>
                  <a:pt x="238791" y="869107"/>
                </a:cubicBezTo>
                <a:cubicBezTo>
                  <a:pt x="238791" y="876400"/>
                  <a:pt x="232228" y="882964"/>
                  <a:pt x="226393" y="882964"/>
                </a:cubicBezTo>
                <a:cubicBezTo>
                  <a:pt x="218370" y="882964"/>
                  <a:pt x="212537" y="876400"/>
                  <a:pt x="212537" y="869107"/>
                </a:cubicBezTo>
                <a:cubicBezTo>
                  <a:pt x="212537" y="862544"/>
                  <a:pt x="218370" y="856710"/>
                  <a:pt x="226393" y="856710"/>
                </a:cubicBezTo>
                <a:close/>
                <a:moveTo>
                  <a:pt x="154097" y="856710"/>
                </a:moveTo>
                <a:cubicBezTo>
                  <a:pt x="161389" y="856710"/>
                  <a:pt x="167953" y="862544"/>
                  <a:pt x="167953" y="869107"/>
                </a:cubicBezTo>
                <a:cubicBezTo>
                  <a:pt x="167953" y="876400"/>
                  <a:pt x="161389" y="882964"/>
                  <a:pt x="154097" y="882964"/>
                </a:cubicBezTo>
                <a:cubicBezTo>
                  <a:pt x="147533" y="882964"/>
                  <a:pt x="141699" y="876400"/>
                  <a:pt x="141699" y="869107"/>
                </a:cubicBezTo>
                <a:cubicBezTo>
                  <a:pt x="141699" y="862544"/>
                  <a:pt x="147533" y="856710"/>
                  <a:pt x="154097" y="856710"/>
                </a:cubicBezTo>
                <a:close/>
                <a:moveTo>
                  <a:pt x="83267" y="856710"/>
                </a:moveTo>
                <a:cubicBezTo>
                  <a:pt x="90560" y="856710"/>
                  <a:pt x="97123" y="862544"/>
                  <a:pt x="97123" y="869107"/>
                </a:cubicBezTo>
                <a:cubicBezTo>
                  <a:pt x="97123" y="876400"/>
                  <a:pt x="90560" y="882964"/>
                  <a:pt x="83267" y="882964"/>
                </a:cubicBezTo>
                <a:cubicBezTo>
                  <a:pt x="76704" y="882964"/>
                  <a:pt x="70870" y="876400"/>
                  <a:pt x="70870" y="869107"/>
                </a:cubicBezTo>
                <a:cubicBezTo>
                  <a:pt x="70870" y="862544"/>
                  <a:pt x="76704" y="856710"/>
                  <a:pt x="83267" y="856710"/>
                </a:cubicBezTo>
                <a:close/>
                <a:moveTo>
                  <a:pt x="12032" y="856710"/>
                </a:moveTo>
                <a:cubicBezTo>
                  <a:pt x="20276" y="856710"/>
                  <a:pt x="26273" y="862544"/>
                  <a:pt x="26273" y="869107"/>
                </a:cubicBezTo>
                <a:cubicBezTo>
                  <a:pt x="26273" y="876400"/>
                  <a:pt x="20276" y="882964"/>
                  <a:pt x="12032" y="882964"/>
                </a:cubicBezTo>
                <a:cubicBezTo>
                  <a:pt x="4536" y="882964"/>
                  <a:pt x="39" y="876400"/>
                  <a:pt x="39" y="869107"/>
                </a:cubicBezTo>
                <a:cubicBezTo>
                  <a:pt x="39" y="862544"/>
                  <a:pt x="4536" y="856710"/>
                  <a:pt x="12032" y="856710"/>
                </a:cubicBezTo>
                <a:close/>
                <a:moveTo>
                  <a:pt x="6368340" y="853339"/>
                </a:moveTo>
                <a:cubicBezTo>
                  <a:pt x="6376362" y="853339"/>
                  <a:pt x="6380737" y="860169"/>
                  <a:pt x="6380737" y="867757"/>
                </a:cubicBezTo>
                <a:cubicBezTo>
                  <a:pt x="6380737" y="876105"/>
                  <a:pt x="6376362" y="882935"/>
                  <a:pt x="6368340" y="882935"/>
                </a:cubicBezTo>
                <a:cubicBezTo>
                  <a:pt x="6361047" y="882935"/>
                  <a:pt x="6354484" y="876105"/>
                  <a:pt x="6354484" y="867757"/>
                </a:cubicBezTo>
                <a:cubicBezTo>
                  <a:pt x="6354484" y="860169"/>
                  <a:pt x="6361047" y="853339"/>
                  <a:pt x="6368340" y="853339"/>
                </a:cubicBezTo>
                <a:close/>
                <a:moveTo>
                  <a:pt x="6297511" y="853339"/>
                </a:moveTo>
                <a:cubicBezTo>
                  <a:pt x="6304074" y="853339"/>
                  <a:pt x="6309908" y="860169"/>
                  <a:pt x="6309908" y="867757"/>
                </a:cubicBezTo>
                <a:cubicBezTo>
                  <a:pt x="6309908" y="876105"/>
                  <a:pt x="6304074" y="882935"/>
                  <a:pt x="6297511" y="882935"/>
                </a:cubicBezTo>
                <a:cubicBezTo>
                  <a:pt x="6290218" y="882935"/>
                  <a:pt x="6283655" y="876105"/>
                  <a:pt x="6283655" y="867757"/>
                </a:cubicBezTo>
                <a:cubicBezTo>
                  <a:pt x="6283655" y="860169"/>
                  <a:pt x="6290218" y="853339"/>
                  <a:pt x="6297511" y="853339"/>
                </a:cubicBezTo>
                <a:close/>
                <a:moveTo>
                  <a:pt x="6226679" y="853339"/>
                </a:moveTo>
                <a:cubicBezTo>
                  <a:pt x="6233242" y="853339"/>
                  <a:pt x="6239076" y="860169"/>
                  <a:pt x="6239076" y="867757"/>
                </a:cubicBezTo>
                <a:cubicBezTo>
                  <a:pt x="6239076" y="876105"/>
                  <a:pt x="6233242" y="882935"/>
                  <a:pt x="6226679" y="882935"/>
                </a:cubicBezTo>
                <a:cubicBezTo>
                  <a:pt x="6219386" y="882935"/>
                  <a:pt x="6212823" y="876105"/>
                  <a:pt x="6212823" y="867757"/>
                </a:cubicBezTo>
                <a:cubicBezTo>
                  <a:pt x="6212823" y="860169"/>
                  <a:pt x="6219386" y="855615"/>
                  <a:pt x="6226679" y="853339"/>
                </a:cubicBezTo>
                <a:close/>
                <a:moveTo>
                  <a:pt x="6154391" y="853339"/>
                </a:moveTo>
                <a:cubicBezTo>
                  <a:pt x="6161684" y="853339"/>
                  <a:pt x="6168247" y="857714"/>
                  <a:pt x="6168247" y="865007"/>
                </a:cubicBezTo>
                <a:cubicBezTo>
                  <a:pt x="6168247" y="873029"/>
                  <a:pt x="6161684" y="879593"/>
                  <a:pt x="6154391" y="879593"/>
                </a:cubicBezTo>
                <a:cubicBezTo>
                  <a:pt x="6147828" y="879593"/>
                  <a:pt x="6141994" y="873029"/>
                  <a:pt x="6141994" y="865007"/>
                </a:cubicBezTo>
                <a:cubicBezTo>
                  <a:pt x="6141994" y="857714"/>
                  <a:pt x="6147828" y="853339"/>
                  <a:pt x="6154391" y="853339"/>
                </a:cubicBezTo>
                <a:close/>
                <a:moveTo>
                  <a:pt x="6083559" y="853339"/>
                </a:moveTo>
                <a:cubicBezTo>
                  <a:pt x="6090852" y="853339"/>
                  <a:pt x="6097415" y="857714"/>
                  <a:pt x="6097415" y="865007"/>
                </a:cubicBezTo>
                <a:cubicBezTo>
                  <a:pt x="6097415" y="873029"/>
                  <a:pt x="6090852" y="879593"/>
                  <a:pt x="6083559" y="879593"/>
                </a:cubicBezTo>
                <a:cubicBezTo>
                  <a:pt x="6076996" y="879593"/>
                  <a:pt x="6071162" y="873029"/>
                  <a:pt x="6071162" y="865007"/>
                </a:cubicBezTo>
                <a:cubicBezTo>
                  <a:pt x="6071162" y="857714"/>
                  <a:pt x="6075537" y="853339"/>
                  <a:pt x="6083559" y="853339"/>
                </a:cubicBezTo>
                <a:close/>
                <a:moveTo>
                  <a:pt x="6011748" y="853339"/>
                </a:moveTo>
                <a:cubicBezTo>
                  <a:pt x="6019532" y="853339"/>
                  <a:pt x="6026537" y="857714"/>
                  <a:pt x="6026537" y="865007"/>
                </a:cubicBezTo>
                <a:cubicBezTo>
                  <a:pt x="6026537" y="873029"/>
                  <a:pt x="6019532" y="879593"/>
                  <a:pt x="6011748" y="879593"/>
                </a:cubicBezTo>
                <a:cubicBezTo>
                  <a:pt x="6003186" y="879593"/>
                  <a:pt x="5996959" y="873029"/>
                  <a:pt x="5996959" y="865007"/>
                </a:cubicBezTo>
                <a:cubicBezTo>
                  <a:pt x="5996959" y="857714"/>
                  <a:pt x="6003186" y="853339"/>
                  <a:pt x="6011748" y="853339"/>
                </a:cubicBezTo>
                <a:close/>
                <a:moveTo>
                  <a:pt x="5940548" y="853339"/>
                </a:moveTo>
                <a:cubicBezTo>
                  <a:pt x="5948896" y="853339"/>
                  <a:pt x="5955726" y="857714"/>
                  <a:pt x="5955726" y="865007"/>
                </a:cubicBezTo>
                <a:cubicBezTo>
                  <a:pt x="5955726" y="873029"/>
                  <a:pt x="5948896" y="879593"/>
                  <a:pt x="5940548" y="879593"/>
                </a:cubicBezTo>
                <a:cubicBezTo>
                  <a:pt x="5932960" y="879593"/>
                  <a:pt x="5926130" y="873029"/>
                  <a:pt x="5926130" y="865007"/>
                </a:cubicBezTo>
                <a:cubicBezTo>
                  <a:pt x="5926130" y="857714"/>
                  <a:pt x="5932960" y="853339"/>
                  <a:pt x="5940548" y="853339"/>
                </a:cubicBezTo>
                <a:close/>
                <a:moveTo>
                  <a:pt x="5870088" y="853339"/>
                </a:moveTo>
                <a:cubicBezTo>
                  <a:pt x="5878650" y="853339"/>
                  <a:pt x="5884877" y="857714"/>
                  <a:pt x="5884877" y="865007"/>
                </a:cubicBezTo>
                <a:cubicBezTo>
                  <a:pt x="5884877" y="873029"/>
                  <a:pt x="5878650" y="879593"/>
                  <a:pt x="5870088" y="879593"/>
                </a:cubicBezTo>
                <a:cubicBezTo>
                  <a:pt x="5862304" y="879593"/>
                  <a:pt x="5855299" y="873029"/>
                  <a:pt x="5855299" y="865007"/>
                </a:cubicBezTo>
                <a:cubicBezTo>
                  <a:pt x="5855299" y="857714"/>
                  <a:pt x="5862304" y="853339"/>
                  <a:pt x="5870088" y="853339"/>
                </a:cubicBezTo>
                <a:close/>
                <a:moveTo>
                  <a:pt x="5798325" y="853339"/>
                </a:moveTo>
                <a:cubicBezTo>
                  <a:pt x="5806347" y="853339"/>
                  <a:pt x="5810722" y="857714"/>
                  <a:pt x="5810722" y="865007"/>
                </a:cubicBezTo>
                <a:cubicBezTo>
                  <a:pt x="5810722" y="873029"/>
                  <a:pt x="5806347" y="879593"/>
                  <a:pt x="5798325" y="879593"/>
                </a:cubicBezTo>
                <a:cubicBezTo>
                  <a:pt x="5791032" y="879593"/>
                  <a:pt x="5784469" y="873029"/>
                  <a:pt x="5784469" y="865007"/>
                </a:cubicBezTo>
                <a:cubicBezTo>
                  <a:pt x="5784469" y="857714"/>
                  <a:pt x="5791032" y="853339"/>
                  <a:pt x="5798325" y="853339"/>
                </a:cubicBezTo>
                <a:close/>
                <a:moveTo>
                  <a:pt x="5724122" y="853339"/>
                </a:moveTo>
                <a:cubicBezTo>
                  <a:pt x="5730685" y="853339"/>
                  <a:pt x="5736519" y="857714"/>
                  <a:pt x="5736519" y="865007"/>
                </a:cubicBezTo>
                <a:cubicBezTo>
                  <a:pt x="5736519" y="873029"/>
                  <a:pt x="5730685" y="879593"/>
                  <a:pt x="5724122" y="879593"/>
                </a:cubicBezTo>
                <a:cubicBezTo>
                  <a:pt x="5716100" y="879593"/>
                  <a:pt x="5710266" y="873029"/>
                  <a:pt x="5710266" y="865007"/>
                </a:cubicBezTo>
                <a:cubicBezTo>
                  <a:pt x="5710266" y="857714"/>
                  <a:pt x="5716100" y="853339"/>
                  <a:pt x="5724122" y="853339"/>
                </a:cubicBezTo>
                <a:close/>
                <a:moveTo>
                  <a:pt x="5653291" y="853339"/>
                </a:moveTo>
                <a:cubicBezTo>
                  <a:pt x="5659125" y="853339"/>
                  <a:pt x="5665688" y="857714"/>
                  <a:pt x="5665688" y="865007"/>
                </a:cubicBezTo>
                <a:cubicBezTo>
                  <a:pt x="5665688" y="873029"/>
                  <a:pt x="5659125" y="879593"/>
                  <a:pt x="5653291" y="879593"/>
                </a:cubicBezTo>
                <a:cubicBezTo>
                  <a:pt x="5645269" y="879593"/>
                  <a:pt x="5639435" y="873029"/>
                  <a:pt x="5639435" y="865007"/>
                </a:cubicBezTo>
                <a:cubicBezTo>
                  <a:pt x="5639435" y="857714"/>
                  <a:pt x="5645269" y="853339"/>
                  <a:pt x="5653291" y="853339"/>
                </a:cubicBezTo>
                <a:close/>
                <a:moveTo>
                  <a:pt x="5581002" y="853339"/>
                </a:moveTo>
                <a:cubicBezTo>
                  <a:pt x="5588295" y="853339"/>
                  <a:pt x="5594858" y="857714"/>
                  <a:pt x="5594858" y="865007"/>
                </a:cubicBezTo>
                <a:cubicBezTo>
                  <a:pt x="5594858" y="873029"/>
                  <a:pt x="5588295" y="879593"/>
                  <a:pt x="5581002" y="879593"/>
                </a:cubicBezTo>
                <a:cubicBezTo>
                  <a:pt x="5574439" y="879593"/>
                  <a:pt x="5568605" y="873029"/>
                  <a:pt x="5568605" y="865007"/>
                </a:cubicBezTo>
                <a:cubicBezTo>
                  <a:pt x="5568605" y="859173"/>
                  <a:pt x="5574439" y="853339"/>
                  <a:pt x="5581002" y="853339"/>
                </a:cubicBezTo>
                <a:close/>
                <a:moveTo>
                  <a:pt x="5510171" y="853339"/>
                </a:moveTo>
                <a:cubicBezTo>
                  <a:pt x="5517464" y="853339"/>
                  <a:pt x="5524027" y="859173"/>
                  <a:pt x="5524027" y="865007"/>
                </a:cubicBezTo>
                <a:cubicBezTo>
                  <a:pt x="5524027" y="873029"/>
                  <a:pt x="5517464" y="879593"/>
                  <a:pt x="5510171" y="879593"/>
                </a:cubicBezTo>
                <a:cubicBezTo>
                  <a:pt x="5503608" y="879593"/>
                  <a:pt x="5497774" y="873029"/>
                  <a:pt x="5497774" y="865007"/>
                </a:cubicBezTo>
                <a:cubicBezTo>
                  <a:pt x="5497774" y="859173"/>
                  <a:pt x="5503608" y="853339"/>
                  <a:pt x="5510171" y="853339"/>
                </a:cubicBezTo>
                <a:close/>
                <a:moveTo>
                  <a:pt x="5438937" y="853339"/>
                </a:moveTo>
                <a:cubicBezTo>
                  <a:pt x="5447182" y="853339"/>
                  <a:pt x="5453178" y="859173"/>
                  <a:pt x="5453178" y="865007"/>
                </a:cubicBezTo>
                <a:cubicBezTo>
                  <a:pt x="5453178" y="873029"/>
                  <a:pt x="5447182" y="879593"/>
                  <a:pt x="5438937" y="879593"/>
                </a:cubicBezTo>
                <a:cubicBezTo>
                  <a:pt x="5431442" y="879593"/>
                  <a:pt x="5426945" y="873029"/>
                  <a:pt x="5426945" y="865007"/>
                </a:cubicBezTo>
                <a:cubicBezTo>
                  <a:pt x="5426945" y="859173"/>
                  <a:pt x="5431442" y="853339"/>
                  <a:pt x="5438937" y="853339"/>
                </a:cubicBezTo>
                <a:close/>
                <a:moveTo>
                  <a:pt x="5367530" y="853339"/>
                </a:moveTo>
                <a:cubicBezTo>
                  <a:pt x="5376092" y="853339"/>
                  <a:pt x="5382318" y="859173"/>
                  <a:pt x="5382318" y="865007"/>
                </a:cubicBezTo>
                <a:cubicBezTo>
                  <a:pt x="5382318" y="873029"/>
                  <a:pt x="5376092" y="879593"/>
                  <a:pt x="5367530" y="879593"/>
                </a:cubicBezTo>
                <a:cubicBezTo>
                  <a:pt x="5359747" y="879593"/>
                  <a:pt x="5352742" y="873029"/>
                  <a:pt x="5352742" y="865007"/>
                </a:cubicBezTo>
                <a:cubicBezTo>
                  <a:pt x="5352742" y="859173"/>
                  <a:pt x="5359747" y="853339"/>
                  <a:pt x="5367530" y="853339"/>
                </a:cubicBezTo>
                <a:close/>
                <a:moveTo>
                  <a:pt x="5296699" y="853339"/>
                </a:moveTo>
                <a:cubicBezTo>
                  <a:pt x="5305261" y="853339"/>
                  <a:pt x="5311488" y="859173"/>
                  <a:pt x="5311488" y="865007"/>
                </a:cubicBezTo>
                <a:cubicBezTo>
                  <a:pt x="5311488" y="873029"/>
                  <a:pt x="5305261" y="879593"/>
                  <a:pt x="5296699" y="879593"/>
                </a:cubicBezTo>
                <a:cubicBezTo>
                  <a:pt x="5288915" y="879593"/>
                  <a:pt x="5281910" y="873029"/>
                  <a:pt x="5281910" y="865007"/>
                </a:cubicBezTo>
                <a:cubicBezTo>
                  <a:pt x="5281910" y="859173"/>
                  <a:pt x="5288915" y="853339"/>
                  <a:pt x="5296699" y="853339"/>
                </a:cubicBezTo>
                <a:close/>
                <a:moveTo>
                  <a:pt x="5225869" y="853339"/>
                </a:moveTo>
                <a:cubicBezTo>
                  <a:pt x="5234431" y="853339"/>
                  <a:pt x="5240657" y="859173"/>
                  <a:pt x="5240657" y="865007"/>
                </a:cubicBezTo>
                <a:cubicBezTo>
                  <a:pt x="5240657" y="873029"/>
                  <a:pt x="5234431" y="879593"/>
                  <a:pt x="5225869" y="879593"/>
                </a:cubicBezTo>
                <a:cubicBezTo>
                  <a:pt x="5217307" y="879593"/>
                  <a:pt x="5211081" y="873029"/>
                  <a:pt x="5211081" y="865007"/>
                </a:cubicBezTo>
                <a:cubicBezTo>
                  <a:pt x="5211081" y="859173"/>
                  <a:pt x="5217307" y="853339"/>
                  <a:pt x="5225869" y="853339"/>
                </a:cubicBezTo>
                <a:close/>
                <a:moveTo>
                  <a:pt x="5154105" y="853339"/>
                </a:moveTo>
                <a:cubicBezTo>
                  <a:pt x="5162127" y="853339"/>
                  <a:pt x="5166502" y="859173"/>
                  <a:pt x="5166502" y="865007"/>
                </a:cubicBezTo>
                <a:cubicBezTo>
                  <a:pt x="5166502" y="873029"/>
                  <a:pt x="5162127" y="879593"/>
                  <a:pt x="5154105" y="879593"/>
                </a:cubicBezTo>
                <a:cubicBezTo>
                  <a:pt x="5146083" y="879593"/>
                  <a:pt x="5140249" y="873029"/>
                  <a:pt x="5140249" y="865007"/>
                </a:cubicBezTo>
                <a:cubicBezTo>
                  <a:pt x="5140249" y="859173"/>
                  <a:pt x="5146083" y="853339"/>
                  <a:pt x="5154105" y="853339"/>
                </a:cubicBezTo>
                <a:close/>
                <a:moveTo>
                  <a:pt x="5083276" y="853339"/>
                </a:moveTo>
                <a:cubicBezTo>
                  <a:pt x="5089110" y="853339"/>
                  <a:pt x="5095673" y="859173"/>
                  <a:pt x="5095673" y="865007"/>
                </a:cubicBezTo>
                <a:cubicBezTo>
                  <a:pt x="5095673" y="873029"/>
                  <a:pt x="5089110" y="879593"/>
                  <a:pt x="5083276" y="879593"/>
                </a:cubicBezTo>
                <a:cubicBezTo>
                  <a:pt x="5075254" y="879593"/>
                  <a:pt x="5069420" y="873029"/>
                  <a:pt x="5069420" y="865007"/>
                </a:cubicBezTo>
                <a:cubicBezTo>
                  <a:pt x="5069420" y="859173"/>
                  <a:pt x="5075254" y="853339"/>
                  <a:pt x="5083276" y="853339"/>
                </a:cubicBezTo>
                <a:close/>
                <a:moveTo>
                  <a:pt x="5012445" y="853339"/>
                </a:moveTo>
                <a:cubicBezTo>
                  <a:pt x="5018279" y="853339"/>
                  <a:pt x="5024842" y="859173"/>
                  <a:pt x="5024842" y="865007"/>
                </a:cubicBezTo>
                <a:cubicBezTo>
                  <a:pt x="5024842" y="873029"/>
                  <a:pt x="5018279" y="879593"/>
                  <a:pt x="5012445" y="879593"/>
                </a:cubicBezTo>
                <a:cubicBezTo>
                  <a:pt x="5004423" y="879593"/>
                  <a:pt x="4998589" y="873029"/>
                  <a:pt x="4998589" y="865007"/>
                </a:cubicBezTo>
                <a:cubicBezTo>
                  <a:pt x="4998589" y="859173"/>
                  <a:pt x="5004423" y="853339"/>
                  <a:pt x="5012445" y="853339"/>
                </a:cubicBezTo>
                <a:close/>
                <a:moveTo>
                  <a:pt x="4940157" y="853339"/>
                </a:moveTo>
                <a:cubicBezTo>
                  <a:pt x="4948179" y="853339"/>
                  <a:pt x="4954013" y="859173"/>
                  <a:pt x="4954013" y="865007"/>
                </a:cubicBezTo>
                <a:cubicBezTo>
                  <a:pt x="4954013" y="873029"/>
                  <a:pt x="4948179" y="879593"/>
                  <a:pt x="4940157" y="879593"/>
                </a:cubicBezTo>
                <a:cubicBezTo>
                  <a:pt x="4934323" y="879593"/>
                  <a:pt x="4927760" y="873029"/>
                  <a:pt x="4927760" y="865007"/>
                </a:cubicBezTo>
                <a:cubicBezTo>
                  <a:pt x="4927760" y="859173"/>
                  <a:pt x="4934323" y="853339"/>
                  <a:pt x="4940157" y="853339"/>
                </a:cubicBezTo>
                <a:close/>
                <a:moveTo>
                  <a:pt x="4865953" y="853339"/>
                </a:moveTo>
                <a:cubicBezTo>
                  <a:pt x="4873975" y="853339"/>
                  <a:pt x="4879809" y="859173"/>
                  <a:pt x="4879809" y="865007"/>
                </a:cubicBezTo>
                <a:cubicBezTo>
                  <a:pt x="4879809" y="873029"/>
                  <a:pt x="4873975" y="879593"/>
                  <a:pt x="4865953" y="879593"/>
                </a:cubicBezTo>
                <a:cubicBezTo>
                  <a:pt x="4858661" y="879593"/>
                  <a:pt x="4853556" y="873029"/>
                  <a:pt x="4853556" y="865007"/>
                </a:cubicBezTo>
                <a:cubicBezTo>
                  <a:pt x="4853556" y="859173"/>
                  <a:pt x="4858661" y="853339"/>
                  <a:pt x="4865953" y="853339"/>
                </a:cubicBezTo>
                <a:close/>
                <a:moveTo>
                  <a:pt x="4797514" y="853339"/>
                </a:moveTo>
                <a:cubicBezTo>
                  <a:pt x="4806076" y="853339"/>
                  <a:pt x="4812303" y="859173"/>
                  <a:pt x="4812303" y="865007"/>
                </a:cubicBezTo>
                <a:cubicBezTo>
                  <a:pt x="4812303" y="873029"/>
                  <a:pt x="4806076" y="879593"/>
                  <a:pt x="4797514" y="879593"/>
                </a:cubicBezTo>
                <a:cubicBezTo>
                  <a:pt x="4789730" y="879593"/>
                  <a:pt x="4782725" y="873029"/>
                  <a:pt x="4782725" y="865007"/>
                </a:cubicBezTo>
                <a:cubicBezTo>
                  <a:pt x="4782725" y="859173"/>
                  <a:pt x="4789730" y="853339"/>
                  <a:pt x="4797514" y="853339"/>
                </a:cubicBezTo>
                <a:close/>
                <a:moveTo>
                  <a:pt x="4726684" y="853339"/>
                </a:moveTo>
                <a:cubicBezTo>
                  <a:pt x="4735246" y="853339"/>
                  <a:pt x="4741472" y="859173"/>
                  <a:pt x="4741472" y="865007"/>
                </a:cubicBezTo>
                <a:cubicBezTo>
                  <a:pt x="4741472" y="873029"/>
                  <a:pt x="4735246" y="879593"/>
                  <a:pt x="4726684" y="879593"/>
                </a:cubicBezTo>
                <a:cubicBezTo>
                  <a:pt x="4718122" y="879593"/>
                  <a:pt x="4711896" y="873029"/>
                  <a:pt x="4711896" y="865007"/>
                </a:cubicBezTo>
                <a:cubicBezTo>
                  <a:pt x="4711896" y="859173"/>
                  <a:pt x="4718122" y="853339"/>
                  <a:pt x="4726684" y="853339"/>
                </a:cubicBezTo>
                <a:close/>
                <a:moveTo>
                  <a:pt x="4655853" y="853339"/>
                </a:moveTo>
                <a:cubicBezTo>
                  <a:pt x="4663637" y="853339"/>
                  <a:pt x="4670642" y="859173"/>
                  <a:pt x="4670642" y="865007"/>
                </a:cubicBezTo>
                <a:cubicBezTo>
                  <a:pt x="4670642" y="873029"/>
                  <a:pt x="4663637" y="879593"/>
                  <a:pt x="4655853" y="879593"/>
                </a:cubicBezTo>
                <a:cubicBezTo>
                  <a:pt x="4647291" y="879593"/>
                  <a:pt x="4641064" y="873029"/>
                  <a:pt x="4641064" y="865007"/>
                </a:cubicBezTo>
                <a:cubicBezTo>
                  <a:pt x="4641064" y="859173"/>
                  <a:pt x="4647291" y="853339"/>
                  <a:pt x="4655853" y="853339"/>
                </a:cubicBezTo>
                <a:close/>
                <a:moveTo>
                  <a:pt x="4584091" y="853339"/>
                </a:moveTo>
                <a:cubicBezTo>
                  <a:pt x="4591384" y="853339"/>
                  <a:pt x="4596488" y="859173"/>
                  <a:pt x="4596488" y="865007"/>
                </a:cubicBezTo>
                <a:cubicBezTo>
                  <a:pt x="4596488" y="873029"/>
                  <a:pt x="4591384" y="879593"/>
                  <a:pt x="4584091" y="879593"/>
                </a:cubicBezTo>
                <a:cubicBezTo>
                  <a:pt x="4576069" y="879593"/>
                  <a:pt x="4570235" y="873029"/>
                  <a:pt x="4570235" y="865007"/>
                </a:cubicBezTo>
                <a:cubicBezTo>
                  <a:pt x="4570235" y="859173"/>
                  <a:pt x="4576069" y="853339"/>
                  <a:pt x="4584091" y="853339"/>
                </a:cubicBezTo>
                <a:close/>
                <a:moveTo>
                  <a:pt x="4513260" y="853339"/>
                </a:moveTo>
                <a:cubicBezTo>
                  <a:pt x="4519094" y="853339"/>
                  <a:pt x="4525657" y="859173"/>
                  <a:pt x="4525657" y="865007"/>
                </a:cubicBezTo>
                <a:cubicBezTo>
                  <a:pt x="4525657" y="873029"/>
                  <a:pt x="4519094" y="879593"/>
                  <a:pt x="4513260" y="879593"/>
                </a:cubicBezTo>
                <a:cubicBezTo>
                  <a:pt x="4505238" y="879593"/>
                  <a:pt x="4499404" y="873029"/>
                  <a:pt x="4499404" y="865007"/>
                </a:cubicBezTo>
                <a:cubicBezTo>
                  <a:pt x="4499404" y="859173"/>
                  <a:pt x="4505238" y="853339"/>
                  <a:pt x="4513260" y="853339"/>
                </a:cubicBezTo>
                <a:close/>
                <a:moveTo>
                  <a:pt x="4439056" y="853339"/>
                </a:moveTo>
                <a:cubicBezTo>
                  <a:pt x="4445619" y="853339"/>
                  <a:pt x="4451453" y="859173"/>
                  <a:pt x="4451453" y="865007"/>
                </a:cubicBezTo>
                <a:cubicBezTo>
                  <a:pt x="4451453" y="873029"/>
                  <a:pt x="4445619" y="879593"/>
                  <a:pt x="4439056" y="879593"/>
                </a:cubicBezTo>
                <a:cubicBezTo>
                  <a:pt x="4431763" y="879593"/>
                  <a:pt x="4425200" y="873029"/>
                  <a:pt x="4425200" y="865007"/>
                </a:cubicBezTo>
                <a:cubicBezTo>
                  <a:pt x="4425200" y="859173"/>
                  <a:pt x="4431763" y="853339"/>
                  <a:pt x="4439056" y="853339"/>
                </a:cubicBezTo>
                <a:close/>
                <a:moveTo>
                  <a:pt x="4366768" y="853339"/>
                </a:moveTo>
                <a:cubicBezTo>
                  <a:pt x="4374790" y="853339"/>
                  <a:pt x="4380624" y="859173"/>
                  <a:pt x="4380624" y="865007"/>
                </a:cubicBezTo>
                <a:cubicBezTo>
                  <a:pt x="4380624" y="873029"/>
                  <a:pt x="4374790" y="879593"/>
                  <a:pt x="4366768" y="879593"/>
                </a:cubicBezTo>
                <a:cubicBezTo>
                  <a:pt x="4360934" y="879593"/>
                  <a:pt x="4354371" y="873029"/>
                  <a:pt x="4354371" y="867195"/>
                </a:cubicBezTo>
                <a:cubicBezTo>
                  <a:pt x="4354371" y="859173"/>
                  <a:pt x="4360934" y="853339"/>
                  <a:pt x="4366768" y="853339"/>
                </a:cubicBezTo>
                <a:close/>
                <a:moveTo>
                  <a:pt x="4295937" y="853339"/>
                </a:moveTo>
                <a:cubicBezTo>
                  <a:pt x="4303959" y="853339"/>
                  <a:pt x="4309793" y="859173"/>
                  <a:pt x="4309793" y="867195"/>
                </a:cubicBezTo>
                <a:cubicBezTo>
                  <a:pt x="4309793" y="873029"/>
                  <a:pt x="4303959" y="879593"/>
                  <a:pt x="4295937" y="879593"/>
                </a:cubicBezTo>
                <a:cubicBezTo>
                  <a:pt x="4290103" y="879593"/>
                  <a:pt x="4283540" y="873029"/>
                  <a:pt x="4283540" y="867195"/>
                </a:cubicBezTo>
                <a:cubicBezTo>
                  <a:pt x="4283540" y="859173"/>
                  <a:pt x="4290103" y="853339"/>
                  <a:pt x="4295937" y="853339"/>
                </a:cubicBezTo>
                <a:close/>
                <a:moveTo>
                  <a:pt x="4225107" y="853339"/>
                </a:moveTo>
                <a:cubicBezTo>
                  <a:pt x="4233129" y="853339"/>
                  <a:pt x="4238963" y="859173"/>
                  <a:pt x="4238963" y="867195"/>
                </a:cubicBezTo>
                <a:cubicBezTo>
                  <a:pt x="4238963" y="873029"/>
                  <a:pt x="4233129" y="879593"/>
                  <a:pt x="4225107" y="879593"/>
                </a:cubicBezTo>
                <a:cubicBezTo>
                  <a:pt x="4217085" y="879593"/>
                  <a:pt x="4212710" y="873029"/>
                  <a:pt x="4212710" y="867195"/>
                </a:cubicBezTo>
                <a:cubicBezTo>
                  <a:pt x="4212710" y="859173"/>
                  <a:pt x="4217085" y="853339"/>
                  <a:pt x="4225107" y="853339"/>
                </a:cubicBezTo>
                <a:close/>
                <a:moveTo>
                  <a:pt x="4153295" y="853339"/>
                </a:moveTo>
                <a:cubicBezTo>
                  <a:pt x="4161078" y="853339"/>
                  <a:pt x="4168083" y="859173"/>
                  <a:pt x="4168083" y="867195"/>
                </a:cubicBezTo>
                <a:cubicBezTo>
                  <a:pt x="4168083" y="873029"/>
                  <a:pt x="4161078" y="879593"/>
                  <a:pt x="4153295" y="879593"/>
                </a:cubicBezTo>
                <a:cubicBezTo>
                  <a:pt x="4144733" y="879593"/>
                  <a:pt x="4138507" y="873029"/>
                  <a:pt x="4138507" y="867195"/>
                </a:cubicBezTo>
                <a:cubicBezTo>
                  <a:pt x="4138507" y="859173"/>
                  <a:pt x="4144733" y="853339"/>
                  <a:pt x="4153295" y="853339"/>
                </a:cubicBezTo>
                <a:close/>
                <a:moveTo>
                  <a:pt x="4082465" y="853339"/>
                </a:moveTo>
                <a:cubicBezTo>
                  <a:pt x="4090249" y="853339"/>
                  <a:pt x="4097254" y="859173"/>
                  <a:pt x="4097254" y="867195"/>
                </a:cubicBezTo>
                <a:cubicBezTo>
                  <a:pt x="4097254" y="873029"/>
                  <a:pt x="4090249" y="879593"/>
                  <a:pt x="4082465" y="879593"/>
                </a:cubicBezTo>
                <a:cubicBezTo>
                  <a:pt x="4073903" y="879593"/>
                  <a:pt x="4067676" y="873029"/>
                  <a:pt x="4067676" y="867195"/>
                </a:cubicBezTo>
                <a:cubicBezTo>
                  <a:pt x="4067676" y="859173"/>
                  <a:pt x="4073903" y="853339"/>
                  <a:pt x="4082465" y="853339"/>
                </a:cubicBezTo>
                <a:close/>
                <a:moveTo>
                  <a:pt x="4011635" y="853339"/>
                </a:moveTo>
                <a:cubicBezTo>
                  <a:pt x="4019418" y="853339"/>
                  <a:pt x="4026423" y="859173"/>
                  <a:pt x="4026423" y="867195"/>
                </a:cubicBezTo>
                <a:cubicBezTo>
                  <a:pt x="4026423" y="873029"/>
                  <a:pt x="4019418" y="879593"/>
                  <a:pt x="4011635" y="879593"/>
                </a:cubicBezTo>
                <a:cubicBezTo>
                  <a:pt x="4003073" y="879593"/>
                  <a:pt x="3996847" y="873029"/>
                  <a:pt x="3996847" y="867195"/>
                </a:cubicBezTo>
                <a:cubicBezTo>
                  <a:pt x="3996847" y="859173"/>
                  <a:pt x="4003073" y="853339"/>
                  <a:pt x="4011635" y="853339"/>
                </a:cubicBezTo>
                <a:close/>
                <a:moveTo>
                  <a:pt x="3939871" y="853339"/>
                </a:moveTo>
                <a:cubicBezTo>
                  <a:pt x="3947893" y="853339"/>
                  <a:pt x="3952268" y="859173"/>
                  <a:pt x="3952268" y="867195"/>
                </a:cubicBezTo>
                <a:cubicBezTo>
                  <a:pt x="3952268" y="873029"/>
                  <a:pt x="3947893" y="879593"/>
                  <a:pt x="3939871" y="879593"/>
                </a:cubicBezTo>
                <a:cubicBezTo>
                  <a:pt x="3932578" y="879593"/>
                  <a:pt x="3926015" y="873029"/>
                  <a:pt x="3926015" y="867195"/>
                </a:cubicBezTo>
                <a:cubicBezTo>
                  <a:pt x="3926015" y="859173"/>
                  <a:pt x="3932578" y="853339"/>
                  <a:pt x="3939871" y="853339"/>
                </a:cubicBezTo>
                <a:close/>
                <a:moveTo>
                  <a:pt x="3869042" y="853339"/>
                </a:moveTo>
                <a:cubicBezTo>
                  <a:pt x="3875605" y="853339"/>
                  <a:pt x="3881439" y="859173"/>
                  <a:pt x="3881439" y="867195"/>
                </a:cubicBezTo>
                <a:cubicBezTo>
                  <a:pt x="3881439" y="873029"/>
                  <a:pt x="3875605" y="879593"/>
                  <a:pt x="3869042" y="879593"/>
                </a:cubicBezTo>
                <a:cubicBezTo>
                  <a:pt x="3861749" y="879593"/>
                  <a:pt x="3855186" y="873029"/>
                  <a:pt x="3855186" y="867195"/>
                </a:cubicBezTo>
                <a:cubicBezTo>
                  <a:pt x="3855186" y="859173"/>
                  <a:pt x="3861749" y="853339"/>
                  <a:pt x="3869042" y="853339"/>
                </a:cubicBezTo>
                <a:close/>
                <a:moveTo>
                  <a:pt x="3796752" y="853339"/>
                </a:moveTo>
                <a:cubicBezTo>
                  <a:pt x="3804774" y="853339"/>
                  <a:pt x="3810608" y="859173"/>
                  <a:pt x="3810608" y="867195"/>
                </a:cubicBezTo>
                <a:cubicBezTo>
                  <a:pt x="3810608" y="873029"/>
                  <a:pt x="3804774" y="879593"/>
                  <a:pt x="3796752" y="879593"/>
                </a:cubicBezTo>
                <a:cubicBezTo>
                  <a:pt x="3790918" y="879593"/>
                  <a:pt x="3784355" y="873029"/>
                  <a:pt x="3784355" y="867195"/>
                </a:cubicBezTo>
                <a:cubicBezTo>
                  <a:pt x="3784355" y="859173"/>
                  <a:pt x="3790918" y="853339"/>
                  <a:pt x="3796752" y="853339"/>
                </a:cubicBezTo>
                <a:close/>
                <a:moveTo>
                  <a:pt x="3725922" y="853339"/>
                </a:moveTo>
                <a:cubicBezTo>
                  <a:pt x="3733944" y="853339"/>
                  <a:pt x="3739778" y="859173"/>
                  <a:pt x="3739778" y="867195"/>
                </a:cubicBezTo>
                <a:cubicBezTo>
                  <a:pt x="3739778" y="873029"/>
                  <a:pt x="3733944" y="879593"/>
                  <a:pt x="3725922" y="879593"/>
                </a:cubicBezTo>
                <a:cubicBezTo>
                  <a:pt x="3719359" y="879593"/>
                  <a:pt x="3713525" y="873029"/>
                  <a:pt x="3713525" y="867195"/>
                </a:cubicBezTo>
                <a:cubicBezTo>
                  <a:pt x="3713525" y="859173"/>
                  <a:pt x="3719359" y="853339"/>
                  <a:pt x="3725922" y="853339"/>
                </a:cubicBezTo>
                <a:close/>
                <a:moveTo>
                  <a:pt x="3655091" y="853339"/>
                </a:moveTo>
                <a:cubicBezTo>
                  <a:pt x="3662384" y="853339"/>
                  <a:pt x="3668947" y="859173"/>
                  <a:pt x="3668947" y="867195"/>
                </a:cubicBezTo>
                <a:cubicBezTo>
                  <a:pt x="3668947" y="873029"/>
                  <a:pt x="3662384" y="879593"/>
                  <a:pt x="3655091" y="879593"/>
                </a:cubicBezTo>
                <a:cubicBezTo>
                  <a:pt x="3647069" y="879593"/>
                  <a:pt x="3642694" y="873029"/>
                  <a:pt x="3642694" y="867195"/>
                </a:cubicBezTo>
                <a:cubicBezTo>
                  <a:pt x="3642694" y="859173"/>
                  <a:pt x="3647069" y="853339"/>
                  <a:pt x="3655091" y="853339"/>
                </a:cubicBezTo>
                <a:close/>
                <a:moveTo>
                  <a:pt x="3583280" y="853339"/>
                </a:moveTo>
                <a:cubicBezTo>
                  <a:pt x="3591064" y="853339"/>
                  <a:pt x="3598069" y="859173"/>
                  <a:pt x="3598069" y="867195"/>
                </a:cubicBezTo>
                <a:cubicBezTo>
                  <a:pt x="3598069" y="873029"/>
                  <a:pt x="3591064" y="879593"/>
                  <a:pt x="3583280" y="879593"/>
                </a:cubicBezTo>
                <a:cubicBezTo>
                  <a:pt x="3574718" y="879593"/>
                  <a:pt x="3568491" y="873029"/>
                  <a:pt x="3568491" y="867195"/>
                </a:cubicBezTo>
                <a:cubicBezTo>
                  <a:pt x="3568491" y="859173"/>
                  <a:pt x="3574718" y="853339"/>
                  <a:pt x="3583280" y="853339"/>
                </a:cubicBezTo>
                <a:close/>
                <a:moveTo>
                  <a:pt x="3512449" y="853339"/>
                </a:moveTo>
                <a:cubicBezTo>
                  <a:pt x="3520232" y="853339"/>
                  <a:pt x="3527237" y="859173"/>
                  <a:pt x="3527237" y="867195"/>
                </a:cubicBezTo>
                <a:cubicBezTo>
                  <a:pt x="3527237" y="873029"/>
                  <a:pt x="3520232" y="879593"/>
                  <a:pt x="3512449" y="879593"/>
                </a:cubicBezTo>
                <a:cubicBezTo>
                  <a:pt x="3503887" y="879593"/>
                  <a:pt x="3497661" y="873029"/>
                  <a:pt x="3497661" y="867195"/>
                </a:cubicBezTo>
                <a:cubicBezTo>
                  <a:pt x="3497661" y="859173"/>
                  <a:pt x="3503887" y="853339"/>
                  <a:pt x="3512449" y="853339"/>
                </a:cubicBezTo>
                <a:close/>
                <a:moveTo>
                  <a:pt x="3441619" y="853339"/>
                </a:moveTo>
                <a:cubicBezTo>
                  <a:pt x="3450181" y="853339"/>
                  <a:pt x="3456408" y="859173"/>
                  <a:pt x="3456408" y="867195"/>
                </a:cubicBezTo>
                <a:cubicBezTo>
                  <a:pt x="3456408" y="873029"/>
                  <a:pt x="3450181" y="879593"/>
                  <a:pt x="3441619" y="879593"/>
                </a:cubicBezTo>
                <a:cubicBezTo>
                  <a:pt x="3433835" y="879593"/>
                  <a:pt x="3426830" y="873029"/>
                  <a:pt x="3426830" y="867195"/>
                </a:cubicBezTo>
                <a:cubicBezTo>
                  <a:pt x="3426830" y="859173"/>
                  <a:pt x="3433835" y="853339"/>
                  <a:pt x="3441619" y="853339"/>
                </a:cubicBezTo>
                <a:close/>
                <a:moveTo>
                  <a:pt x="3369857" y="853339"/>
                </a:moveTo>
                <a:cubicBezTo>
                  <a:pt x="3377879" y="853339"/>
                  <a:pt x="3382254" y="859173"/>
                  <a:pt x="3382254" y="867195"/>
                </a:cubicBezTo>
                <a:cubicBezTo>
                  <a:pt x="3382254" y="873029"/>
                  <a:pt x="3377879" y="879593"/>
                  <a:pt x="3369857" y="879593"/>
                </a:cubicBezTo>
                <a:cubicBezTo>
                  <a:pt x="3362564" y="879593"/>
                  <a:pt x="3356001" y="873029"/>
                  <a:pt x="3356001" y="867195"/>
                </a:cubicBezTo>
                <a:cubicBezTo>
                  <a:pt x="3356001" y="859173"/>
                  <a:pt x="3362564" y="853339"/>
                  <a:pt x="3369857" y="853339"/>
                </a:cubicBezTo>
                <a:close/>
                <a:moveTo>
                  <a:pt x="1013589" y="853339"/>
                </a:moveTo>
                <a:cubicBezTo>
                  <a:pt x="1021181" y="853339"/>
                  <a:pt x="1028011" y="859566"/>
                  <a:pt x="1028011" y="868127"/>
                </a:cubicBezTo>
                <a:cubicBezTo>
                  <a:pt x="1028011" y="875911"/>
                  <a:pt x="1021181" y="882916"/>
                  <a:pt x="1013589" y="882916"/>
                </a:cubicBezTo>
                <a:cubicBezTo>
                  <a:pt x="1005243" y="882916"/>
                  <a:pt x="998413" y="875911"/>
                  <a:pt x="998413" y="868127"/>
                </a:cubicBezTo>
                <a:cubicBezTo>
                  <a:pt x="998413" y="859566"/>
                  <a:pt x="1005243" y="853339"/>
                  <a:pt x="1013589" y="853339"/>
                </a:cubicBezTo>
                <a:close/>
                <a:moveTo>
                  <a:pt x="368059" y="785881"/>
                </a:moveTo>
                <a:cubicBezTo>
                  <a:pt x="376081" y="785881"/>
                  <a:pt x="380456" y="790256"/>
                  <a:pt x="380456" y="797549"/>
                </a:cubicBezTo>
                <a:cubicBezTo>
                  <a:pt x="380456" y="805571"/>
                  <a:pt x="376081" y="812135"/>
                  <a:pt x="368059" y="812135"/>
                </a:cubicBezTo>
                <a:cubicBezTo>
                  <a:pt x="360766" y="812135"/>
                  <a:pt x="354203" y="805571"/>
                  <a:pt x="354203" y="797549"/>
                </a:cubicBezTo>
                <a:cubicBezTo>
                  <a:pt x="354203" y="790256"/>
                  <a:pt x="360766" y="785881"/>
                  <a:pt x="368059" y="785881"/>
                </a:cubicBezTo>
                <a:close/>
                <a:moveTo>
                  <a:pt x="297226" y="785881"/>
                </a:moveTo>
                <a:cubicBezTo>
                  <a:pt x="303791" y="785881"/>
                  <a:pt x="309624" y="790256"/>
                  <a:pt x="309624" y="797549"/>
                </a:cubicBezTo>
                <a:cubicBezTo>
                  <a:pt x="309624" y="805571"/>
                  <a:pt x="303791" y="812135"/>
                  <a:pt x="297226" y="812135"/>
                </a:cubicBezTo>
                <a:cubicBezTo>
                  <a:pt x="289933" y="812135"/>
                  <a:pt x="283371" y="805571"/>
                  <a:pt x="283371" y="797549"/>
                </a:cubicBezTo>
                <a:cubicBezTo>
                  <a:pt x="283371" y="790256"/>
                  <a:pt x="289933" y="785881"/>
                  <a:pt x="297226" y="785881"/>
                </a:cubicBezTo>
                <a:close/>
                <a:moveTo>
                  <a:pt x="226398" y="785881"/>
                </a:moveTo>
                <a:cubicBezTo>
                  <a:pt x="232233" y="785881"/>
                  <a:pt x="238797" y="790256"/>
                  <a:pt x="238797" y="797549"/>
                </a:cubicBezTo>
                <a:cubicBezTo>
                  <a:pt x="238797" y="805571"/>
                  <a:pt x="232233" y="812135"/>
                  <a:pt x="226398" y="812135"/>
                </a:cubicBezTo>
                <a:cubicBezTo>
                  <a:pt x="218375" y="812135"/>
                  <a:pt x="212542" y="805571"/>
                  <a:pt x="212542" y="797549"/>
                </a:cubicBezTo>
                <a:cubicBezTo>
                  <a:pt x="212542" y="790256"/>
                  <a:pt x="218375" y="785881"/>
                  <a:pt x="226398" y="785881"/>
                </a:cubicBezTo>
                <a:close/>
                <a:moveTo>
                  <a:pt x="154101" y="785881"/>
                </a:moveTo>
                <a:cubicBezTo>
                  <a:pt x="161394" y="785881"/>
                  <a:pt x="167957" y="790256"/>
                  <a:pt x="167957" y="797549"/>
                </a:cubicBezTo>
                <a:cubicBezTo>
                  <a:pt x="167957" y="805571"/>
                  <a:pt x="161394" y="812135"/>
                  <a:pt x="154101" y="812135"/>
                </a:cubicBezTo>
                <a:cubicBezTo>
                  <a:pt x="147538" y="812135"/>
                  <a:pt x="141704" y="805571"/>
                  <a:pt x="141704" y="797549"/>
                </a:cubicBezTo>
                <a:cubicBezTo>
                  <a:pt x="141704" y="790256"/>
                  <a:pt x="147538" y="785881"/>
                  <a:pt x="154101" y="785881"/>
                </a:cubicBezTo>
                <a:close/>
                <a:moveTo>
                  <a:pt x="83272" y="785881"/>
                </a:moveTo>
                <a:cubicBezTo>
                  <a:pt x="90564" y="785881"/>
                  <a:pt x="97128" y="790256"/>
                  <a:pt x="97128" y="797549"/>
                </a:cubicBezTo>
                <a:cubicBezTo>
                  <a:pt x="97128" y="805571"/>
                  <a:pt x="90564" y="812135"/>
                  <a:pt x="83272" y="812135"/>
                </a:cubicBezTo>
                <a:cubicBezTo>
                  <a:pt x="76708" y="812135"/>
                  <a:pt x="70874" y="805571"/>
                  <a:pt x="70874" y="797549"/>
                </a:cubicBezTo>
                <a:cubicBezTo>
                  <a:pt x="70874" y="790256"/>
                  <a:pt x="76708" y="785881"/>
                  <a:pt x="83272" y="785881"/>
                </a:cubicBezTo>
                <a:close/>
                <a:moveTo>
                  <a:pt x="12036" y="785881"/>
                </a:moveTo>
                <a:cubicBezTo>
                  <a:pt x="20281" y="785881"/>
                  <a:pt x="26277" y="790256"/>
                  <a:pt x="26277" y="797549"/>
                </a:cubicBezTo>
                <a:cubicBezTo>
                  <a:pt x="26277" y="805571"/>
                  <a:pt x="20281" y="812135"/>
                  <a:pt x="12036" y="812135"/>
                </a:cubicBezTo>
                <a:cubicBezTo>
                  <a:pt x="4541" y="812135"/>
                  <a:pt x="44" y="805571"/>
                  <a:pt x="44" y="797549"/>
                </a:cubicBezTo>
                <a:cubicBezTo>
                  <a:pt x="44" y="790256"/>
                  <a:pt x="4541" y="785881"/>
                  <a:pt x="12036" y="785881"/>
                </a:cubicBezTo>
                <a:close/>
                <a:moveTo>
                  <a:pt x="4726684" y="782507"/>
                </a:moveTo>
                <a:cubicBezTo>
                  <a:pt x="4735246" y="782507"/>
                  <a:pt x="4741472" y="789070"/>
                  <a:pt x="4741472" y="794904"/>
                </a:cubicBezTo>
                <a:cubicBezTo>
                  <a:pt x="4741472" y="802926"/>
                  <a:pt x="4735246" y="808761"/>
                  <a:pt x="4726684" y="808761"/>
                </a:cubicBezTo>
                <a:cubicBezTo>
                  <a:pt x="4718122" y="808761"/>
                  <a:pt x="4711896" y="802926"/>
                  <a:pt x="4711896" y="794904"/>
                </a:cubicBezTo>
                <a:cubicBezTo>
                  <a:pt x="4711896" y="789070"/>
                  <a:pt x="4718122" y="782507"/>
                  <a:pt x="4726684" y="782507"/>
                </a:cubicBezTo>
                <a:close/>
                <a:moveTo>
                  <a:pt x="4655853" y="782507"/>
                </a:moveTo>
                <a:cubicBezTo>
                  <a:pt x="4663637" y="782507"/>
                  <a:pt x="4670642" y="789070"/>
                  <a:pt x="4670642" y="794904"/>
                </a:cubicBezTo>
                <a:cubicBezTo>
                  <a:pt x="4670642" y="802926"/>
                  <a:pt x="4663637" y="808761"/>
                  <a:pt x="4655853" y="808761"/>
                </a:cubicBezTo>
                <a:cubicBezTo>
                  <a:pt x="4647291" y="808761"/>
                  <a:pt x="4641064" y="802926"/>
                  <a:pt x="4641064" y="794904"/>
                </a:cubicBezTo>
                <a:cubicBezTo>
                  <a:pt x="4641064" y="789070"/>
                  <a:pt x="4647291" y="782507"/>
                  <a:pt x="4655853" y="782507"/>
                </a:cubicBezTo>
                <a:close/>
                <a:moveTo>
                  <a:pt x="4584091" y="782507"/>
                </a:moveTo>
                <a:cubicBezTo>
                  <a:pt x="4591384" y="782507"/>
                  <a:pt x="4596488" y="789070"/>
                  <a:pt x="4596488" y="794904"/>
                </a:cubicBezTo>
                <a:cubicBezTo>
                  <a:pt x="4596488" y="802926"/>
                  <a:pt x="4591384" y="808761"/>
                  <a:pt x="4584091" y="808761"/>
                </a:cubicBezTo>
                <a:cubicBezTo>
                  <a:pt x="4576069" y="808761"/>
                  <a:pt x="4570235" y="802926"/>
                  <a:pt x="4570235" y="794904"/>
                </a:cubicBezTo>
                <a:cubicBezTo>
                  <a:pt x="4570235" y="789070"/>
                  <a:pt x="4576069" y="782507"/>
                  <a:pt x="4584091" y="782507"/>
                </a:cubicBezTo>
                <a:close/>
                <a:moveTo>
                  <a:pt x="4513260" y="782507"/>
                </a:moveTo>
                <a:cubicBezTo>
                  <a:pt x="4519094" y="782507"/>
                  <a:pt x="4525657" y="789070"/>
                  <a:pt x="4525657" y="794904"/>
                </a:cubicBezTo>
                <a:cubicBezTo>
                  <a:pt x="4525657" y="802926"/>
                  <a:pt x="4519094" y="808761"/>
                  <a:pt x="4513260" y="808761"/>
                </a:cubicBezTo>
                <a:cubicBezTo>
                  <a:pt x="4505238" y="808761"/>
                  <a:pt x="4499404" y="802926"/>
                  <a:pt x="4499404" y="794904"/>
                </a:cubicBezTo>
                <a:cubicBezTo>
                  <a:pt x="4499404" y="789070"/>
                  <a:pt x="4505238" y="782507"/>
                  <a:pt x="4513260" y="782507"/>
                </a:cubicBezTo>
                <a:close/>
                <a:moveTo>
                  <a:pt x="4439056" y="782507"/>
                </a:moveTo>
                <a:cubicBezTo>
                  <a:pt x="4445619" y="782507"/>
                  <a:pt x="4451453" y="789070"/>
                  <a:pt x="4451453" y="794904"/>
                </a:cubicBezTo>
                <a:cubicBezTo>
                  <a:pt x="4451453" y="802926"/>
                  <a:pt x="4445619" y="808761"/>
                  <a:pt x="4439056" y="808761"/>
                </a:cubicBezTo>
                <a:cubicBezTo>
                  <a:pt x="4431763" y="808761"/>
                  <a:pt x="4425200" y="802926"/>
                  <a:pt x="4425200" y="794904"/>
                </a:cubicBezTo>
                <a:cubicBezTo>
                  <a:pt x="4425200" y="789070"/>
                  <a:pt x="4431763" y="782507"/>
                  <a:pt x="4439056" y="782507"/>
                </a:cubicBezTo>
                <a:close/>
                <a:moveTo>
                  <a:pt x="4366768" y="782507"/>
                </a:moveTo>
                <a:cubicBezTo>
                  <a:pt x="4374790" y="782507"/>
                  <a:pt x="4380624" y="789070"/>
                  <a:pt x="4380624" y="794904"/>
                </a:cubicBezTo>
                <a:cubicBezTo>
                  <a:pt x="4380624" y="802926"/>
                  <a:pt x="4374790" y="808761"/>
                  <a:pt x="4366768" y="808761"/>
                </a:cubicBezTo>
                <a:cubicBezTo>
                  <a:pt x="4360934" y="808761"/>
                  <a:pt x="4354371" y="802926"/>
                  <a:pt x="4354371" y="794904"/>
                </a:cubicBezTo>
                <a:cubicBezTo>
                  <a:pt x="4354371" y="789070"/>
                  <a:pt x="4360934" y="782507"/>
                  <a:pt x="4366768" y="782507"/>
                </a:cubicBezTo>
                <a:close/>
                <a:moveTo>
                  <a:pt x="4295937" y="782507"/>
                </a:moveTo>
                <a:cubicBezTo>
                  <a:pt x="4303959" y="782507"/>
                  <a:pt x="4309793" y="789070"/>
                  <a:pt x="4309793" y="794904"/>
                </a:cubicBezTo>
                <a:cubicBezTo>
                  <a:pt x="4309793" y="802926"/>
                  <a:pt x="4303959" y="808761"/>
                  <a:pt x="4295937" y="808761"/>
                </a:cubicBezTo>
                <a:cubicBezTo>
                  <a:pt x="4290103" y="808761"/>
                  <a:pt x="4283540" y="802926"/>
                  <a:pt x="4283540" y="794904"/>
                </a:cubicBezTo>
                <a:cubicBezTo>
                  <a:pt x="4283540" y="789070"/>
                  <a:pt x="4290103" y="782507"/>
                  <a:pt x="4295937" y="782507"/>
                </a:cubicBezTo>
                <a:close/>
                <a:moveTo>
                  <a:pt x="4225107" y="782507"/>
                </a:moveTo>
                <a:cubicBezTo>
                  <a:pt x="4233129" y="782507"/>
                  <a:pt x="4238963" y="789070"/>
                  <a:pt x="4238963" y="794904"/>
                </a:cubicBezTo>
                <a:cubicBezTo>
                  <a:pt x="4238963" y="802926"/>
                  <a:pt x="4233129" y="808761"/>
                  <a:pt x="4225107" y="808761"/>
                </a:cubicBezTo>
                <a:cubicBezTo>
                  <a:pt x="4217085" y="808761"/>
                  <a:pt x="4212710" y="802926"/>
                  <a:pt x="4212710" y="794904"/>
                </a:cubicBezTo>
                <a:cubicBezTo>
                  <a:pt x="4212710" y="789070"/>
                  <a:pt x="4217085" y="782507"/>
                  <a:pt x="4225107" y="782507"/>
                </a:cubicBezTo>
                <a:close/>
                <a:moveTo>
                  <a:pt x="4153295" y="782507"/>
                </a:moveTo>
                <a:cubicBezTo>
                  <a:pt x="4161078" y="782507"/>
                  <a:pt x="4168083" y="789070"/>
                  <a:pt x="4168083" y="794904"/>
                </a:cubicBezTo>
                <a:cubicBezTo>
                  <a:pt x="4168083" y="802926"/>
                  <a:pt x="4161078" y="808761"/>
                  <a:pt x="4153295" y="808761"/>
                </a:cubicBezTo>
                <a:cubicBezTo>
                  <a:pt x="4144733" y="808761"/>
                  <a:pt x="4138507" y="802926"/>
                  <a:pt x="4138507" y="794904"/>
                </a:cubicBezTo>
                <a:cubicBezTo>
                  <a:pt x="4138507" y="789070"/>
                  <a:pt x="4144733" y="782507"/>
                  <a:pt x="4153295" y="782507"/>
                </a:cubicBezTo>
                <a:close/>
                <a:moveTo>
                  <a:pt x="4082465" y="782507"/>
                </a:moveTo>
                <a:cubicBezTo>
                  <a:pt x="4090249" y="782507"/>
                  <a:pt x="4097254" y="789070"/>
                  <a:pt x="4097254" y="794904"/>
                </a:cubicBezTo>
                <a:cubicBezTo>
                  <a:pt x="4097254" y="802926"/>
                  <a:pt x="4090249" y="808761"/>
                  <a:pt x="4082465" y="808761"/>
                </a:cubicBezTo>
                <a:cubicBezTo>
                  <a:pt x="4073903" y="808761"/>
                  <a:pt x="4067676" y="802926"/>
                  <a:pt x="4067676" y="794904"/>
                </a:cubicBezTo>
                <a:cubicBezTo>
                  <a:pt x="4067676" y="789070"/>
                  <a:pt x="4073903" y="782507"/>
                  <a:pt x="4082465" y="782507"/>
                </a:cubicBezTo>
                <a:close/>
                <a:moveTo>
                  <a:pt x="4010703" y="782507"/>
                </a:moveTo>
                <a:cubicBezTo>
                  <a:pt x="4017996" y="782507"/>
                  <a:pt x="4023100" y="789070"/>
                  <a:pt x="4023100" y="794904"/>
                </a:cubicBezTo>
                <a:cubicBezTo>
                  <a:pt x="4023100" y="802926"/>
                  <a:pt x="4017996" y="808761"/>
                  <a:pt x="4010703" y="808761"/>
                </a:cubicBezTo>
                <a:cubicBezTo>
                  <a:pt x="4002681" y="808761"/>
                  <a:pt x="3996847" y="802926"/>
                  <a:pt x="3996847" y="794904"/>
                </a:cubicBezTo>
                <a:cubicBezTo>
                  <a:pt x="3996847" y="789070"/>
                  <a:pt x="4002681" y="782507"/>
                  <a:pt x="4010703" y="782507"/>
                </a:cubicBezTo>
                <a:close/>
                <a:moveTo>
                  <a:pt x="3939871" y="782507"/>
                </a:moveTo>
                <a:cubicBezTo>
                  <a:pt x="3946434" y="782507"/>
                  <a:pt x="3952268" y="789070"/>
                  <a:pt x="3952268" y="794904"/>
                </a:cubicBezTo>
                <a:cubicBezTo>
                  <a:pt x="3952268" y="802926"/>
                  <a:pt x="3946434" y="808761"/>
                  <a:pt x="3939871" y="808761"/>
                </a:cubicBezTo>
                <a:cubicBezTo>
                  <a:pt x="3932578" y="808761"/>
                  <a:pt x="3926015" y="802926"/>
                  <a:pt x="3926015" y="794904"/>
                </a:cubicBezTo>
                <a:cubicBezTo>
                  <a:pt x="3926015" y="789070"/>
                  <a:pt x="3932578" y="782507"/>
                  <a:pt x="3939871" y="782507"/>
                </a:cubicBezTo>
                <a:close/>
                <a:moveTo>
                  <a:pt x="3869042" y="782507"/>
                </a:moveTo>
                <a:cubicBezTo>
                  <a:pt x="3875605" y="782507"/>
                  <a:pt x="3881439" y="789070"/>
                  <a:pt x="3881439" y="794904"/>
                </a:cubicBezTo>
                <a:cubicBezTo>
                  <a:pt x="3881439" y="802926"/>
                  <a:pt x="3875605" y="808761"/>
                  <a:pt x="3869042" y="808761"/>
                </a:cubicBezTo>
                <a:cubicBezTo>
                  <a:pt x="3861749" y="808761"/>
                  <a:pt x="3855186" y="802926"/>
                  <a:pt x="3855186" y="794904"/>
                </a:cubicBezTo>
                <a:cubicBezTo>
                  <a:pt x="3855186" y="789070"/>
                  <a:pt x="3861749" y="782507"/>
                  <a:pt x="3869042" y="782507"/>
                </a:cubicBezTo>
                <a:close/>
                <a:moveTo>
                  <a:pt x="3796752" y="782507"/>
                </a:moveTo>
                <a:cubicBezTo>
                  <a:pt x="3804774" y="782507"/>
                  <a:pt x="3810608" y="789070"/>
                  <a:pt x="3810608" y="796363"/>
                </a:cubicBezTo>
                <a:cubicBezTo>
                  <a:pt x="3810608" y="802926"/>
                  <a:pt x="3804774" y="808761"/>
                  <a:pt x="3796752" y="808761"/>
                </a:cubicBezTo>
                <a:cubicBezTo>
                  <a:pt x="3790918" y="808761"/>
                  <a:pt x="3784355" y="802926"/>
                  <a:pt x="3784355" y="796363"/>
                </a:cubicBezTo>
                <a:cubicBezTo>
                  <a:pt x="3784355" y="789070"/>
                  <a:pt x="3790918" y="782507"/>
                  <a:pt x="3796752" y="782507"/>
                </a:cubicBezTo>
                <a:close/>
                <a:moveTo>
                  <a:pt x="3725922" y="782507"/>
                </a:moveTo>
                <a:cubicBezTo>
                  <a:pt x="3733944" y="782507"/>
                  <a:pt x="3739778" y="789070"/>
                  <a:pt x="3739778" y="796363"/>
                </a:cubicBezTo>
                <a:cubicBezTo>
                  <a:pt x="3739778" y="802926"/>
                  <a:pt x="3733944" y="808761"/>
                  <a:pt x="3725922" y="808761"/>
                </a:cubicBezTo>
                <a:cubicBezTo>
                  <a:pt x="3719359" y="808761"/>
                  <a:pt x="3713525" y="802926"/>
                  <a:pt x="3713525" y="796363"/>
                </a:cubicBezTo>
                <a:cubicBezTo>
                  <a:pt x="3713525" y="789070"/>
                  <a:pt x="3719359" y="782507"/>
                  <a:pt x="3725922" y="782507"/>
                </a:cubicBezTo>
                <a:close/>
                <a:moveTo>
                  <a:pt x="3655091" y="782507"/>
                </a:moveTo>
                <a:cubicBezTo>
                  <a:pt x="3662384" y="782507"/>
                  <a:pt x="3668947" y="789070"/>
                  <a:pt x="3668947" y="796363"/>
                </a:cubicBezTo>
                <a:cubicBezTo>
                  <a:pt x="3668947" y="802926"/>
                  <a:pt x="3662384" y="808761"/>
                  <a:pt x="3655091" y="808761"/>
                </a:cubicBezTo>
                <a:cubicBezTo>
                  <a:pt x="3647069" y="808761"/>
                  <a:pt x="3642694" y="802926"/>
                  <a:pt x="3642694" y="796363"/>
                </a:cubicBezTo>
                <a:cubicBezTo>
                  <a:pt x="3642694" y="789070"/>
                  <a:pt x="3647069" y="782507"/>
                  <a:pt x="3655091" y="782507"/>
                </a:cubicBezTo>
                <a:close/>
                <a:moveTo>
                  <a:pt x="3583280" y="782507"/>
                </a:moveTo>
                <a:cubicBezTo>
                  <a:pt x="3591064" y="782507"/>
                  <a:pt x="3598069" y="789070"/>
                  <a:pt x="3598069" y="796363"/>
                </a:cubicBezTo>
                <a:cubicBezTo>
                  <a:pt x="3598069" y="802926"/>
                  <a:pt x="3591064" y="808761"/>
                  <a:pt x="3583280" y="808761"/>
                </a:cubicBezTo>
                <a:cubicBezTo>
                  <a:pt x="3574718" y="808761"/>
                  <a:pt x="3568491" y="802926"/>
                  <a:pt x="3568491" y="796363"/>
                </a:cubicBezTo>
                <a:cubicBezTo>
                  <a:pt x="3568491" y="789070"/>
                  <a:pt x="3574718" y="782507"/>
                  <a:pt x="3583280" y="782507"/>
                </a:cubicBezTo>
                <a:close/>
                <a:moveTo>
                  <a:pt x="3512449" y="782507"/>
                </a:moveTo>
                <a:cubicBezTo>
                  <a:pt x="3520232" y="782507"/>
                  <a:pt x="3527237" y="789070"/>
                  <a:pt x="3527237" y="796363"/>
                </a:cubicBezTo>
                <a:cubicBezTo>
                  <a:pt x="3527237" y="802926"/>
                  <a:pt x="3520232" y="808761"/>
                  <a:pt x="3512449" y="808761"/>
                </a:cubicBezTo>
                <a:cubicBezTo>
                  <a:pt x="3503887" y="808761"/>
                  <a:pt x="3497661" y="802926"/>
                  <a:pt x="3497661" y="796363"/>
                </a:cubicBezTo>
                <a:cubicBezTo>
                  <a:pt x="3497661" y="789070"/>
                  <a:pt x="3503887" y="782507"/>
                  <a:pt x="3512449" y="782507"/>
                </a:cubicBezTo>
                <a:close/>
                <a:moveTo>
                  <a:pt x="3441619" y="782507"/>
                </a:moveTo>
                <a:cubicBezTo>
                  <a:pt x="3450181" y="782507"/>
                  <a:pt x="3456408" y="789070"/>
                  <a:pt x="3456408" y="796363"/>
                </a:cubicBezTo>
                <a:cubicBezTo>
                  <a:pt x="3456408" y="802926"/>
                  <a:pt x="3450181" y="808761"/>
                  <a:pt x="3441619" y="808761"/>
                </a:cubicBezTo>
                <a:cubicBezTo>
                  <a:pt x="3433835" y="808761"/>
                  <a:pt x="3426830" y="802926"/>
                  <a:pt x="3426830" y="796363"/>
                </a:cubicBezTo>
                <a:cubicBezTo>
                  <a:pt x="3426830" y="789070"/>
                  <a:pt x="3433835" y="782507"/>
                  <a:pt x="3441619" y="782507"/>
                </a:cubicBezTo>
                <a:close/>
                <a:moveTo>
                  <a:pt x="3369857" y="782507"/>
                </a:moveTo>
                <a:cubicBezTo>
                  <a:pt x="3377879" y="782507"/>
                  <a:pt x="3382254" y="789070"/>
                  <a:pt x="3382254" y="796363"/>
                </a:cubicBezTo>
                <a:cubicBezTo>
                  <a:pt x="3382254" y="802926"/>
                  <a:pt x="3377879" y="808761"/>
                  <a:pt x="3369857" y="808761"/>
                </a:cubicBezTo>
                <a:cubicBezTo>
                  <a:pt x="3362564" y="808761"/>
                  <a:pt x="3356001" y="802926"/>
                  <a:pt x="3356001" y="796363"/>
                </a:cubicBezTo>
                <a:cubicBezTo>
                  <a:pt x="3356001" y="789070"/>
                  <a:pt x="3362564" y="782507"/>
                  <a:pt x="3369857" y="782507"/>
                </a:cubicBezTo>
                <a:close/>
                <a:moveTo>
                  <a:pt x="3299083" y="782507"/>
                </a:moveTo>
                <a:cubicBezTo>
                  <a:pt x="3305645" y="782507"/>
                  <a:pt x="3311480" y="789070"/>
                  <a:pt x="3311480" y="796363"/>
                </a:cubicBezTo>
                <a:cubicBezTo>
                  <a:pt x="3311480" y="802926"/>
                  <a:pt x="3305645" y="808761"/>
                  <a:pt x="3299083" y="808761"/>
                </a:cubicBezTo>
                <a:cubicBezTo>
                  <a:pt x="3291789" y="808761"/>
                  <a:pt x="3285229" y="802926"/>
                  <a:pt x="3285229" y="796363"/>
                </a:cubicBezTo>
                <a:cubicBezTo>
                  <a:pt x="3285229" y="789070"/>
                  <a:pt x="3291789" y="782507"/>
                  <a:pt x="3299083" y="782507"/>
                </a:cubicBezTo>
                <a:close/>
                <a:moveTo>
                  <a:pt x="3228250" y="782507"/>
                </a:moveTo>
                <a:cubicBezTo>
                  <a:pt x="3234814" y="782507"/>
                  <a:pt x="3240649" y="789070"/>
                  <a:pt x="3240649" y="796363"/>
                </a:cubicBezTo>
                <a:cubicBezTo>
                  <a:pt x="3240649" y="802926"/>
                  <a:pt x="3234814" y="808761"/>
                  <a:pt x="3228250" y="808761"/>
                </a:cubicBezTo>
                <a:cubicBezTo>
                  <a:pt x="3220230" y="808761"/>
                  <a:pt x="3214395" y="802926"/>
                  <a:pt x="3214395" y="796363"/>
                </a:cubicBezTo>
                <a:cubicBezTo>
                  <a:pt x="3214395" y="789070"/>
                  <a:pt x="3220230" y="782507"/>
                  <a:pt x="3228250" y="782507"/>
                </a:cubicBezTo>
                <a:close/>
                <a:moveTo>
                  <a:pt x="3152591" y="782507"/>
                </a:moveTo>
                <a:cubicBezTo>
                  <a:pt x="3159884" y="782507"/>
                  <a:pt x="3166447" y="789070"/>
                  <a:pt x="3166447" y="796363"/>
                </a:cubicBezTo>
                <a:cubicBezTo>
                  <a:pt x="3166447" y="802926"/>
                  <a:pt x="3159884" y="808761"/>
                  <a:pt x="3152591" y="808761"/>
                </a:cubicBezTo>
                <a:cubicBezTo>
                  <a:pt x="3146027" y="808761"/>
                  <a:pt x="3140193" y="802926"/>
                  <a:pt x="3140193" y="796363"/>
                </a:cubicBezTo>
                <a:cubicBezTo>
                  <a:pt x="3140193" y="789070"/>
                  <a:pt x="3146027" y="782507"/>
                  <a:pt x="3152591" y="782507"/>
                </a:cubicBezTo>
                <a:close/>
                <a:moveTo>
                  <a:pt x="1226672" y="782507"/>
                </a:moveTo>
                <a:cubicBezTo>
                  <a:pt x="1233964" y="782507"/>
                  <a:pt x="1240529" y="789337"/>
                  <a:pt x="1240529" y="796926"/>
                </a:cubicBezTo>
                <a:cubicBezTo>
                  <a:pt x="1240529" y="805275"/>
                  <a:pt x="1233964" y="812105"/>
                  <a:pt x="1226672" y="812105"/>
                </a:cubicBezTo>
                <a:cubicBezTo>
                  <a:pt x="1218658" y="812105"/>
                  <a:pt x="1214283" y="805275"/>
                  <a:pt x="1214283" y="796926"/>
                </a:cubicBezTo>
                <a:cubicBezTo>
                  <a:pt x="1214283" y="789337"/>
                  <a:pt x="1218658" y="782507"/>
                  <a:pt x="1226672" y="782507"/>
                </a:cubicBezTo>
                <a:close/>
                <a:moveTo>
                  <a:pt x="1154869" y="782507"/>
                </a:moveTo>
                <a:cubicBezTo>
                  <a:pt x="1162652" y="782507"/>
                  <a:pt x="1169658" y="789337"/>
                  <a:pt x="1169658" y="796926"/>
                </a:cubicBezTo>
                <a:cubicBezTo>
                  <a:pt x="1169658" y="805275"/>
                  <a:pt x="1162652" y="812105"/>
                  <a:pt x="1154869" y="812105"/>
                </a:cubicBezTo>
                <a:cubicBezTo>
                  <a:pt x="1146307" y="812105"/>
                  <a:pt x="1140080" y="805275"/>
                  <a:pt x="1140080" y="796926"/>
                </a:cubicBezTo>
                <a:cubicBezTo>
                  <a:pt x="1140080" y="789337"/>
                  <a:pt x="1146307" y="782507"/>
                  <a:pt x="1154869" y="782507"/>
                </a:cubicBezTo>
                <a:close/>
                <a:moveTo>
                  <a:pt x="1084040" y="782507"/>
                </a:moveTo>
                <a:cubicBezTo>
                  <a:pt x="1091822" y="782507"/>
                  <a:pt x="1098826" y="789337"/>
                  <a:pt x="1098826" y="796926"/>
                </a:cubicBezTo>
                <a:cubicBezTo>
                  <a:pt x="1098826" y="805275"/>
                  <a:pt x="1091822" y="812105"/>
                  <a:pt x="1084040" y="812105"/>
                </a:cubicBezTo>
                <a:cubicBezTo>
                  <a:pt x="1075478" y="812105"/>
                  <a:pt x="1069250" y="805275"/>
                  <a:pt x="1069250" y="796926"/>
                </a:cubicBezTo>
                <a:cubicBezTo>
                  <a:pt x="1069250" y="789337"/>
                  <a:pt x="1075478" y="782507"/>
                  <a:pt x="1084040" y="782507"/>
                </a:cubicBezTo>
                <a:close/>
                <a:moveTo>
                  <a:pt x="1013594" y="782507"/>
                </a:moveTo>
                <a:cubicBezTo>
                  <a:pt x="1021186" y="782507"/>
                  <a:pt x="1028015" y="789337"/>
                  <a:pt x="1028015" y="796926"/>
                </a:cubicBezTo>
                <a:cubicBezTo>
                  <a:pt x="1028015" y="805275"/>
                  <a:pt x="1021186" y="812105"/>
                  <a:pt x="1013594" y="812105"/>
                </a:cubicBezTo>
                <a:cubicBezTo>
                  <a:pt x="1005249" y="812105"/>
                  <a:pt x="998417" y="805275"/>
                  <a:pt x="998417" y="796926"/>
                </a:cubicBezTo>
                <a:cubicBezTo>
                  <a:pt x="998417" y="789337"/>
                  <a:pt x="1005249" y="782507"/>
                  <a:pt x="1013594" y="782507"/>
                </a:cubicBezTo>
                <a:close/>
                <a:moveTo>
                  <a:pt x="941447" y="782507"/>
                </a:moveTo>
                <a:cubicBezTo>
                  <a:pt x="949468" y="782507"/>
                  <a:pt x="953844" y="789337"/>
                  <a:pt x="953844" y="796926"/>
                </a:cubicBezTo>
                <a:cubicBezTo>
                  <a:pt x="953844" y="805275"/>
                  <a:pt x="949468" y="812105"/>
                  <a:pt x="941447" y="812105"/>
                </a:cubicBezTo>
                <a:cubicBezTo>
                  <a:pt x="934155" y="812105"/>
                  <a:pt x="927591" y="805275"/>
                  <a:pt x="927591" y="796926"/>
                </a:cubicBezTo>
                <a:cubicBezTo>
                  <a:pt x="927591" y="789337"/>
                  <a:pt x="934155" y="782507"/>
                  <a:pt x="941447" y="782507"/>
                </a:cubicBezTo>
                <a:close/>
                <a:moveTo>
                  <a:pt x="870615" y="782507"/>
                </a:moveTo>
                <a:cubicBezTo>
                  <a:pt x="877179" y="782507"/>
                  <a:pt x="883013" y="789337"/>
                  <a:pt x="883013" y="796926"/>
                </a:cubicBezTo>
                <a:cubicBezTo>
                  <a:pt x="883013" y="805275"/>
                  <a:pt x="877179" y="812105"/>
                  <a:pt x="870615" y="812105"/>
                </a:cubicBezTo>
                <a:cubicBezTo>
                  <a:pt x="863322" y="812105"/>
                  <a:pt x="856759" y="805275"/>
                  <a:pt x="856759" y="796926"/>
                </a:cubicBezTo>
                <a:cubicBezTo>
                  <a:pt x="856759" y="789337"/>
                  <a:pt x="863322" y="782507"/>
                  <a:pt x="870615" y="782507"/>
                </a:cubicBezTo>
                <a:close/>
                <a:moveTo>
                  <a:pt x="799784" y="782507"/>
                </a:moveTo>
                <a:cubicBezTo>
                  <a:pt x="806349" y="782507"/>
                  <a:pt x="812183" y="789337"/>
                  <a:pt x="812183" y="796926"/>
                </a:cubicBezTo>
                <a:cubicBezTo>
                  <a:pt x="812183" y="805275"/>
                  <a:pt x="806349" y="812105"/>
                  <a:pt x="799784" y="812105"/>
                </a:cubicBezTo>
                <a:cubicBezTo>
                  <a:pt x="792492" y="812105"/>
                  <a:pt x="785929" y="805275"/>
                  <a:pt x="785929" y="796926"/>
                </a:cubicBezTo>
                <a:cubicBezTo>
                  <a:pt x="785929" y="789337"/>
                  <a:pt x="792492" y="782507"/>
                  <a:pt x="799784" y="782507"/>
                </a:cubicBezTo>
                <a:close/>
                <a:moveTo>
                  <a:pt x="724123" y="782507"/>
                </a:moveTo>
                <a:cubicBezTo>
                  <a:pt x="731417" y="782507"/>
                  <a:pt x="737981" y="789337"/>
                  <a:pt x="737981" y="796926"/>
                </a:cubicBezTo>
                <a:cubicBezTo>
                  <a:pt x="737981" y="805275"/>
                  <a:pt x="731417" y="812105"/>
                  <a:pt x="724123" y="812105"/>
                </a:cubicBezTo>
                <a:cubicBezTo>
                  <a:pt x="717559" y="812105"/>
                  <a:pt x="711726" y="805275"/>
                  <a:pt x="711726" y="796926"/>
                </a:cubicBezTo>
                <a:cubicBezTo>
                  <a:pt x="711726" y="789337"/>
                  <a:pt x="717559" y="782507"/>
                  <a:pt x="724123" y="782507"/>
                </a:cubicBezTo>
                <a:close/>
                <a:moveTo>
                  <a:pt x="653293" y="782507"/>
                </a:moveTo>
                <a:cubicBezTo>
                  <a:pt x="660586" y="782507"/>
                  <a:pt x="667149" y="789337"/>
                  <a:pt x="667149" y="796926"/>
                </a:cubicBezTo>
                <a:cubicBezTo>
                  <a:pt x="667149" y="805275"/>
                  <a:pt x="660586" y="812105"/>
                  <a:pt x="653293" y="812105"/>
                </a:cubicBezTo>
                <a:cubicBezTo>
                  <a:pt x="645271" y="812105"/>
                  <a:pt x="640896" y="805275"/>
                  <a:pt x="640896" y="796926"/>
                </a:cubicBezTo>
                <a:cubicBezTo>
                  <a:pt x="640896" y="789337"/>
                  <a:pt x="645271" y="782507"/>
                  <a:pt x="653293" y="782507"/>
                </a:cubicBezTo>
                <a:close/>
                <a:moveTo>
                  <a:pt x="584855" y="782507"/>
                </a:moveTo>
                <a:cubicBezTo>
                  <a:pt x="592639" y="782507"/>
                  <a:pt x="599643" y="789337"/>
                  <a:pt x="599643" y="796926"/>
                </a:cubicBezTo>
                <a:cubicBezTo>
                  <a:pt x="599643" y="805275"/>
                  <a:pt x="592639" y="812105"/>
                  <a:pt x="584855" y="812105"/>
                </a:cubicBezTo>
                <a:cubicBezTo>
                  <a:pt x="576293" y="812105"/>
                  <a:pt x="570066" y="805275"/>
                  <a:pt x="570066" y="796926"/>
                </a:cubicBezTo>
                <a:cubicBezTo>
                  <a:pt x="570066" y="789337"/>
                  <a:pt x="576293" y="782507"/>
                  <a:pt x="584855" y="782507"/>
                </a:cubicBezTo>
                <a:close/>
                <a:moveTo>
                  <a:pt x="513654" y="782507"/>
                </a:moveTo>
                <a:cubicBezTo>
                  <a:pt x="522003" y="782507"/>
                  <a:pt x="528831" y="789337"/>
                  <a:pt x="528831" y="796926"/>
                </a:cubicBezTo>
                <a:cubicBezTo>
                  <a:pt x="528831" y="805275"/>
                  <a:pt x="522003" y="812105"/>
                  <a:pt x="513654" y="812105"/>
                </a:cubicBezTo>
                <a:cubicBezTo>
                  <a:pt x="506065" y="812105"/>
                  <a:pt x="499235" y="805275"/>
                  <a:pt x="499235" y="796926"/>
                </a:cubicBezTo>
                <a:cubicBezTo>
                  <a:pt x="499235" y="789337"/>
                  <a:pt x="506065" y="782507"/>
                  <a:pt x="513654" y="782507"/>
                </a:cubicBezTo>
                <a:close/>
                <a:moveTo>
                  <a:pt x="439821" y="782507"/>
                </a:moveTo>
                <a:cubicBezTo>
                  <a:pt x="448384" y="782507"/>
                  <a:pt x="454611" y="789337"/>
                  <a:pt x="454611" y="796926"/>
                </a:cubicBezTo>
                <a:cubicBezTo>
                  <a:pt x="454611" y="805275"/>
                  <a:pt x="448384" y="812105"/>
                  <a:pt x="439821" y="812105"/>
                </a:cubicBezTo>
                <a:cubicBezTo>
                  <a:pt x="432038" y="812105"/>
                  <a:pt x="425033" y="805275"/>
                  <a:pt x="425033" y="796926"/>
                </a:cubicBezTo>
                <a:cubicBezTo>
                  <a:pt x="425033" y="789337"/>
                  <a:pt x="432038" y="782507"/>
                  <a:pt x="439821" y="782507"/>
                </a:cubicBezTo>
                <a:close/>
                <a:moveTo>
                  <a:pt x="4439056" y="711678"/>
                </a:moveTo>
                <a:cubicBezTo>
                  <a:pt x="4445619" y="711678"/>
                  <a:pt x="4451453" y="716783"/>
                  <a:pt x="4451453" y="724075"/>
                </a:cubicBezTo>
                <a:cubicBezTo>
                  <a:pt x="4451453" y="732097"/>
                  <a:pt x="4445619" y="737932"/>
                  <a:pt x="4439056" y="737932"/>
                </a:cubicBezTo>
                <a:cubicBezTo>
                  <a:pt x="4431763" y="737932"/>
                  <a:pt x="4425200" y="732097"/>
                  <a:pt x="4425200" y="724075"/>
                </a:cubicBezTo>
                <a:cubicBezTo>
                  <a:pt x="4425200" y="716783"/>
                  <a:pt x="4431763" y="711678"/>
                  <a:pt x="4439056" y="711678"/>
                </a:cubicBezTo>
                <a:close/>
                <a:moveTo>
                  <a:pt x="4366768" y="711678"/>
                </a:moveTo>
                <a:cubicBezTo>
                  <a:pt x="4374790" y="711678"/>
                  <a:pt x="4380624" y="716783"/>
                  <a:pt x="4380624" y="724075"/>
                </a:cubicBezTo>
                <a:cubicBezTo>
                  <a:pt x="4380624" y="732097"/>
                  <a:pt x="4374790" y="737932"/>
                  <a:pt x="4366768" y="737932"/>
                </a:cubicBezTo>
                <a:cubicBezTo>
                  <a:pt x="4360934" y="737932"/>
                  <a:pt x="4354371" y="732097"/>
                  <a:pt x="4354371" y="724075"/>
                </a:cubicBezTo>
                <a:cubicBezTo>
                  <a:pt x="4354371" y="716783"/>
                  <a:pt x="4360934" y="711678"/>
                  <a:pt x="4366768" y="711678"/>
                </a:cubicBezTo>
                <a:close/>
                <a:moveTo>
                  <a:pt x="4295937" y="711678"/>
                </a:moveTo>
                <a:cubicBezTo>
                  <a:pt x="4303959" y="711678"/>
                  <a:pt x="4309793" y="716783"/>
                  <a:pt x="4309793" y="724075"/>
                </a:cubicBezTo>
                <a:cubicBezTo>
                  <a:pt x="4309793" y="732097"/>
                  <a:pt x="4303959" y="737932"/>
                  <a:pt x="4295937" y="737932"/>
                </a:cubicBezTo>
                <a:cubicBezTo>
                  <a:pt x="4290103" y="737932"/>
                  <a:pt x="4283540" y="732097"/>
                  <a:pt x="4283540" y="724075"/>
                </a:cubicBezTo>
                <a:cubicBezTo>
                  <a:pt x="4283540" y="716783"/>
                  <a:pt x="4290103" y="711678"/>
                  <a:pt x="4295937" y="711678"/>
                </a:cubicBezTo>
                <a:close/>
                <a:moveTo>
                  <a:pt x="4225107" y="711678"/>
                </a:moveTo>
                <a:cubicBezTo>
                  <a:pt x="4233129" y="711678"/>
                  <a:pt x="4238963" y="718241"/>
                  <a:pt x="4238963" y="724075"/>
                </a:cubicBezTo>
                <a:cubicBezTo>
                  <a:pt x="4238963" y="732097"/>
                  <a:pt x="4233129" y="737932"/>
                  <a:pt x="4225107" y="737932"/>
                </a:cubicBezTo>
                <a:cubicBezTo>
                  <a:pt x="4217085" y="737932"/>
                  <a:pt x="4212710" y="732097"/>
                  <a:pt x="4212710" y="724075"/>
                </a:cubicBezTo>
                <a:cubicBezTo>
                  <a:pt x="4212710" y="718241"/>
                  <a:pt x="4217085" y="711678"/>
                  <a:pt x="4225107" y="711678"/>
                </a:cubicBezTo>
                <a:close/>
                <a:moveTo>
                  <a:pt x="4153295" y="711678"/>
                </a:moveTo>
                <a:cubicBezTo>
                  <a:pt x="4161078" y="711678"/>
                  <a:pt x="4168083" y="718241"/>
                  <a:pt x="4168083" y="724075"/>
                </a:cubicBezTo>
                <a:cubicBezTo>
                  <a:pt x="4168083" y="732097"/>
                  <a:pt x="4161078" y="737932"/>
                  <a:pt x="4153295" y="737932"/>
                </a:cubicBezTo>
                <a:cubicBezTo>
                  <a:pt x="4144733" y="737932"/>
                  <a:pt x="4138507" y="732097"/>
                  <a:pt x="4138507" y="724075"/>
                </a:cubicBezTo>
                <a:cubicBezTo>
                  <a:pt x="4138507" y="718241"/>
                  <a:pt x="4144733" y="711678"/>
                  <a:pt x="4153295" y="711678"/>
                </a:cubicBezTo>
                <a:close/>
                <a:moveTo>
                  <a:pt x="4082465" y="711678"/>
                </a:moveTo>
                <a:cubicBezTo>
                  <a:pt x="4090249" y="711678"/>
                  <a:pt x="4097254" y="718241"/>
                  <a:pt x="4097254" y="724075"/>
                </a:cubicBezTo>
                <a:cubicBezTo>
                  <a:pt x="4097254" y="732097"/>
                  <a:pt x="4090249" y="737932"/>
                  <a:pt x="4082465" y="737932"/>
                </a:cubicBezTo>
                <a:cubicBezTo>
                  <a:pt x="4073903" y="737932"/>
                  <a:pt x="4067676" y="732097"/>
                  <a:pt x="4067676" y="724075"/>
                </a:cubicBezTo>
                <a:cubicBezTo>
                  <a:pt x="4067676" y="718241"/>
                  <a:pt x="4073903" y="711678"/>
                  <a:pt x="4082465" y="711678"/>
                </a:cubicBezTo>
                <a:close/>
                <a:moveTo>
                  <a:pt x="4010703" y="711678"/>
                </a:moveTo>
                <a:cubicBezTo>
                  <a:pt x="4017996" y="711678"/>
                  <a:pt x="4023100" y="718241"/>
                  <a:pt x="4023100" y="724075"/>
                </a:cubicBezTo>
                <a:cubicBezTo>
                  <a:pt x="4023100" y="732097"/>
                  <a:pt x="4017996" y="737932"/>
                  <a:pt x="4010703" y="737932"/>
                </a:cubicBezTo>
                <a:cubicBezTo>
                  <a:pt x="4002681" y="737932"/>
                  <a:pt x="3996847" y="732097"/>
                  <a:pt x="3996847" y="724075"/>
                </a:cubicBezTo>
                <a:cubicBezTo>
                  <a:pt x="3996847" y="718241"/>
                  <a:pt x="4002681" y="711678"/>
                  <a:pt x="4010703" y="711678"/>
                </a:cubicBezTo>
                <a:close/>
                <a:moveTo>
                  <a:pt x="3939871" y="711678"/>
                </a:moveTo>
                <a:cubicBezTo>
                  <a:pt x="3946434" y="711678"/>
                  <a:pt x="3952268" y="718241"/>
                  <a:pt x="3952268" y="724075"/>
                </a:cubicBezTo>
                <a:cubicBezTo>
                  <a:pt x="3952268" y="732097"/>
                  <a:pt x="3946434" y="737932"/>
                  <a:pt x="3939871" y="737932"/>
                </a:cubicBezTo>
                <a:cubicBezTo>
                  <a:pt x="3932578" y="737932"/>
                  <a:pt x="3926015" y="732097"/>
                  <a:pt x="3926015" y="724075"/>
                </a:cubicBezTo>
                <a:cubicBezTo>
                  <a:pt x="3926015" y="718241"/>
                  <a:pt x="3932578" y="711678"/>
                  <a:pt x="3939871" y="711678"/>
                </a:cubicBezTo>
                <a:close/>
                <a:moveTo>
                  <a:pt x="3869042" y="711678"/>
                </a:moveTo>
                <a:cubicBezTo>
                  <a:pt x="3875605" y="711678"/>
                  <a:pt x="3881439" y="718241"/>
                  <a:pt x="3881439" y="724075"/>
                </a:cubicBezTo>
                <a:cubicBezTo>
                  <a:pt x="3881439" y="732097"/>
                  <a:pt x="3875605" y="737932"/>
                  <a:pt x="3869042" y="737932"/>
                </a:cubicBezTo>
                <a:cubicBezTo>
                  <a:pt x="3861749" y="737932"/>
                  <a:pt x="3855186" y="732097"/>
                  <a:pt x="3855186" y="724075"/>
                </a:cubicBezTo>
                <a:cubicBezTo>
                  <a:pt x="3855186" y="718241"/>
                  <a:pt x="3861749" y="711678"/>
                  <a:pt x="3869042" y="711678"/>
                </a:cubicBezTo>
                <a:close/>
                <a:moveTo>
                  <a:pt x="3796752" y="711678"/>
                </a:moveTo>
                <a:cubicBezTo>
                  <a:pt x="3804774" y="711678"/>
                  <a:pt x="3810608" y="718241"/>
                  <a:pt x="3810608" y="724075"/>
                </a:cubicBezTo>
                <a:cubicBezTo>
                  <a:pt x="3810608" y="732097"/>
                  <a:pt x="3804774" y="737932"/>
                  <a:pt x="3796752" y="737932"/>
                </a:cubicBezTo>
                <a:cubicBezTo>
                  <a:pt x="3790918" y="737932"/>
                  <a:pt x="3784355" y="732097"/>
                  <a:pt x="3784355" y="724075"/>
                </a:cubicBezTo>
                <a:cubicBezTo>
                  <a:pt x="3784355" y="718241"/>
                  <a:pt x="3790918" y="711678"/>
                  <a:pt x="3796752" y="711678"/>
                </a:cubicBezTo>
                <a:close/>
                <a:moveTo>
                  <a:pt x="3725922" y="711678"/>
                </a:moveTo>
                <a:cubicBezTo>
                  <a:pt x="3733944" y="711678"/>
                  <a:pt x="3739778" y="718241"/>
                  <a:pt x="3739778" y="724075"/>
                </a:cubicBezTo>
                <a:cubicBezTo>
                  <a:pt x="3739778" y="732097"/>
                  <a:pt x="3733944" y="737932"/>
                  <a:pt x="3725922" y="737932"/>
                </a:cubicBezTo>
                <a:cubicBezTo>
                  <a:pt x="3719359" y="737932"/>
                  <a:pt x="3713525" y="732097"/>
                  <a:pt x="3713525" y="724075"/>
                </a:cubicBezTo>
                <a:cubicBezTo>
                  <a:pt x="3713525" y="718241"/>
                  <a:pt x="3719359" y="711678"/>
                  <a:pt x="3725922" y="711678"/>
                </a:cubicBezTo>
                <a:close/>
                <a:moveTo>
                  <a:pt x="3655091" y="711678"/>
                </a:moveTo>
                <a:cubicBezTo>
                  <a:pt x="3662384" y="711678"/>
                  <a:pt x="3668947" y="718241"/>
                  <a:pt x="3668947" y="724075"/>
                </a:cubicBezTo>
                <a:cubicBezTo>
                  <a:pt x="3668947" y="732097"/>
                  <a:pt x="3662384" y="737932"/>
                  <a:pt x="3655091" y="737932"/>
                </a:cubicBezTo>
                <a:cubicBezTo>
                  <a:pt x="3647069" y="737932"/>
                  <a:pt x="3642694" y="732097"/>
                  <a:pt x="3642694" y="724075"/>
                </a:cubicBezTo>
                <a:cubicBezTo>
                  <a:pt x="3642694" y="718241"/>
                  <a:pt x="3647069" y="711678"/>
                  <a:pt x="3655091" y="711678"/>
                </a:cubicBezTo>
                <a:close/>
                <a:moveTo>
                  <a:pt x="3583280" y="711678"/>
                </a:moveTo>
                <a:cubicBezTo>
                  <a:pt x="3591064" y="711678"/>
                  <a:pt x="3598069" y="718241"/>
                  <a:pt x="3598069" y="724075"/>
                </a:cubicBezTo>
                <a:cubicBezTo>
                  <a:pt x="3598069" y="732097"/>
                  <a:pt x="3591064" y="737932"/>
                  <a:pt x="3583280" y="737932"/>
                </a:cubicBezTo>
                <a:cubicBezTo>
                  <a:pt x="3574718" y="737932"/>
                  <a:pt x="3568491" y="732097"/>
                  <a:pt x="3568491" y="724075"/>
                </a:cubicBezTo>
                <a:cubicBezTo>
                  <a:pt x="3568491" y="718241"/>
                  <a:pt x="3574718" y="711678"/>
                  <a:pt x="3583280" y="711678"/>
                </a:cubicBezTo>
                <a:close/>
                <a:moveTo>
                  <a:pt x="3512449" y="711678"/>
                </a:moveTo>
                <a:cubicBezTo>
                  <a:pt x="3520232" y="711678"/>
                  <a:pt x="3527237" y="718241"/>
                  <a:pt x="3527237" y="724075"/>
                </a:cubicBezTo>
                <a:cubicBezTo>
                  <a:pt x="3527237" y="732097"/>
                  <a:pt x="3520232" y="737932"/>
                  <a:pt x="3512449" y="737932"/>
                </a:cubicBezTo>
                <a:cubicBezTo>
                  <a:pt x="3503887" y="737932"/>
                  <a:pt x="3497661" y="732097"/>
                  <a:pt x="3497661" y="724075"/>
                </a:cubicBezTo>
                <a:cubicBezTo>
                  <a:pt x="3497661" y="718241"/>
                  <a:pt x="3503887" y="711678"/>
                  <a:pt x="3512449" y="711678"/>
                </a:cubicBezTo>
                <a:close/>
                <a:moveTo>
                  <a:pt x="3441619" y="711678"/>
                </a:moveTo>
                <a:cubicBezTo>
                  <a:pt x="3450181" y="711678"/>
                  <a:pt x="3456408" y="718241"/>
                  <a:pt x="3456408" y="724075"/>
                </a:cubicBezTo>
                <a:cubicBezTo>
                  <a:pt x="3456408" y="732097"/>
                  <a:pt x="3450181" y="737932"/>
                  <a:pt x="3441619" y="737932"/>
                </a:cubicBezTo>
                <a:cubicBezTo>
                  <a:pt x="3433835" y="737932"/>
                  <a:pt x="3426830" y="732097"/>
                  <a:pt x="3426830" y="724075"/>
                </a:cubicBezTo>
                <a:cubicBezTo>
                  <a:pt x="3426830" y="718241"/>
                  <a:pt x="3433835" y="711678"/>
                  <a:pt x="3441619" y="711678"/>
                </a:cubicBezTo>
                <a:close/>
                <a:moveTo>
                  <a:pt x="3369857" y="711678"/>
                </a:moveTo>
                <a:cubicBezTo>
                  <a:pt x="3377879" y="711678"/>
                  <a:pt x="3382254" y="718241"/>
                  <a:pt x="3382254" y="724075"/>
                </a:cubicBezTo>
                <a:cubicBezTo>
                  <a:pt x="3382254" y="732097"/>
                  <a:pt x="3377879" y="737932"/>
                  <a:pt x="3369857" y="737932"/>
                </a:cubicBezTo>
                <a:cubicBezTo>
                  <a:pt x="3362564" y="737932"/>
                  <a:pt x="3356001" y="732097"/>
                  <a:pt x="3356001" y="724075"/>
                </a:cubicBezTo>
                <a:cubicBezTo>
                  <a:pt x="3356001" y="718241"/>
                  <a:pt x="3362564" y="711678"/>
                  <a:pt x="3369857" y="711678"/>
                </a:cubicBezTo>
                <a:close/>
                <a:moveTo>
                  <a:pt x="3299086" y="711678"/>
                </a:moveTo>
                <a:cubicBezTo>
                  <a:pt x="3305651" y="711678"/>
                  <a:pt x="3311485" y="718241"/>
                  <a:pt x="3311485" y="724075"/>
                </a:cubicBezTo>
                <a:cubicBezTo>
                  <a:pt x="3311485" y="732097"/>
                  <a:pt x="3305651" y="737932"/>
                  <a:pt x="3299086" y="737932"/>
                </a:cubicBezTo>
                <a:cubicBezTo>
                  <a:pt x="3291794" y="737932"/>
                  <a:pt x="3285234" y="732097"/>
                  <a:pt x="3285234" y="724075"/>
                </a:cubicBezTo>
                <a:cubicBezTo>
                  <a:pt x="3285234" y="718241"/>
                  <a:pt x="3291794" y="711678"/>
                  <a:pt x="3299086" y="711678"/>
                </a:cubicBezTo>
                <a:close/>
                <a:moveTo>
                  <a:pt x="3228255" y="711678"/>
                </a:moveTo>
                <a:cubicBezTo>
                  <a:pt x="3234819" y="711678"/>
                  <a:pt x="3240654" y="718241"/>
                  <a:pt x="3240654" y="724075"/>
                </a:cubicBezTo>
                <a:cubicBezTo>
                  <a:pt x="3240654" y="732097"/>
                  <a:pt x="3234819" y="737932"/>
                  <a:pt x="3228255" y="737932"/>
                </a:cubicBezTo>
                <a:cubicBezTo>
                  <a:pt x="3220233" y="737932"/>
                  <a:pt x="3214398" y="732097"/>
                  <a:pt x="3214398" y="724075"/>
                </a:cubicBezTo>
                <a:cubicBezTo>
                  <a:pt x="3214398" y="718241"/>
                  <a:pt x="3220233" y="711678"/>
                  <a:pt x="3228255" y="711678"/>
                </a:cubicBezTo>
                <a:close/>
                <a:moveTo>
                  <a:pt x="3152594" y="711678"/>
                </a:moveTo>
                <a:cubicBezTo>
                  <a:pt x="3159889" y="711678"/>
                  <a:pt x="3166451" y="718241"/>
                  <a:pt x="3166451" y="724075"/>
                </a:cubicBezTo>
                <a:cubicBezTo>
                  <a:pt x="3166451" y="732097"/>
                  <a:pt x="3159889" y="737932"/>
                  <a:pt x="3152594" y="737932"/>
                </a:cubicBezTo>
                <a:cubicBezTo>
                  <a:pt x="3146031" y="737932"/>
                  <a:pt x="3140198" y="732097"/>
                  <a:pt x="3140198" y="725534"/>
                </a:cubicBezTo>
                <a:cubicBezTo>
                  <a:pt x="3140198" y="718241"/>
                  <a:pt x="3146031" y="711678"/>
                  <a:pt x="3152594" y="711678"/>
                </a:cubicBezTo>
                <a:close/>
                <a:moveTo>
                  <a:pt x="3081763" y="711678"/>
                </a:moveTo>
                <a:cubicBezTo>
                  <a:pt x="3089057" y="711678"/>
                  <a:pt x="3095617" y="718241"/>
                  <a:pt x="3095617" y="725534"/>
                </a:cubicBezTo>
                <a:cubicBezTo>
                  <a:pt x="3095617" y="732097"/>
                  <a:pt x="3089057" y="737932"/>
                  <a:pt x="3081763" y="737932"/>
                </a:cubicBezTo>
                <a:cubicBezTo>
                  <a:pt x="3073740" y="737932"/>
                  <a:pt x="3069364" y="732097"/>
                  <a:pt x="3069364" y="725534"/>
                </a:cubicBezTo>
                <a:cubicBezTo>
                  <a:pt x="3069364" y="718241"/>
                  <a:pt x="3073740" y="711678"/>
                  <a:pt x="3081763" y="711678"/>
                </a:cubicBezTo>
                <a:close/>
                <a:moveTo>
                  <a:pt x="3013707" y="711678"/>
                </a:moveTo>
                <a:cubicBezTo>
                  <a:pt x="3021299" y="711678"/>
                  <a:pt x="3028128" y="718241"/>
                  <a:pt x="3028128" y="725534"/>
                </a:cubicBezTo>
                <a:cubicBezTo>
                  <a:pt x="3028128" y="732097"/>
                  <a:pt x="3021299" y="737932"/>
                  <a:pt x="3013707" y="737932"/>
                </a:cubicBezTo>
                <a:cubicBezTo>
                  <a:pt x="3005360" y="737932"/>
                  <a:pt x="2998531" y="732097"/>
                  <a:pt x="2998531" y="725534"/>
                </a:cubicBezTo>
                <a:cubicBezTo>
                  <a:pt x="2998531" y="718241"/>
                  <a:pt x="3005360" y="711678"/>
                  <a:pt x="3013707" y="711678"/>
                </a:cubicBezTo>
                <a:close/>
                <a:moveTo>
                  <a:pt x="2942485" y="711678"/>
                </a:moveTo>
                <a:cubicBezTo>
                  <a:pt x="2951045" y="711678"/>
                  <a:pt x="2957280" y="718241"/>
                  <a:pt x="2957280" y="725534"/>
                </a:cubicBezTo>
                <a:cubicBezTo>
                  <a:pt x="2957280" y="732097"/>
                  <a:pt x="2951045" y="737932"/>
                  <a:pt x="2942485" y="737932"/>
                </a:cubicBezTo>
                <a:cubicBezTo>
                  <a:pt x="2934705" y="737932"/>
                  <a:pt x="2927700" y="732097"/>
                  <a:pt x="2927700" y="725534"/>
                </a:cubicBezTo>
                <a:cubicBezTo>
                  <a:pt x="2927700" y="718241"/>
                  <a:pt x="2934705" y="711678"/>
                  <a:pt x="2942485" y="711678"/>
                </a:cubicBezTo>
                <a:close/>
                <a:moveTo>
                  <a:pt x="1440620" y="711678"/>
                </a:moveTo>
                <a:cubicBezTo>
                  <a:pt x="1447182" y="711678"/>
                  <a:pt x="1453017" y="718683"/>
                  <a:pt x="1453017" y="726466"/>
                </a:cubicBezTo>
                <a:cubicBezTo>
                  <a:pt x="1453017" y="735028"/>
                  <a:pt x="1447182" y="741255"/>
                  <a:pt x="1440620" y="741255"/>
                </a:cubicBezTo>
                <a:cubicBezTo>
                  <a:pt x="1433328" y="741255"/>
                  <a:pt x="1426765" y="735028"/>
                  <a:pt x="1426765" y="726466"/>
                </a:cubicBezTo>
                <a:cubicBezTo>
                  <a:pt x="1426765" y="718683"/>
                  <a:pt x="1433328" y="711678"/>
                  <a:pt x="1440620" y="711678"/>
                </a:cubicBezTo>
                <a:close/>
                <a:moveTo>
                  <a:pt x="1368338" y="711678"/>
                </a:moveTo>
                <a:cubicBezTo>
                  <a:pt x="1376356" y="711678"/>
                  <a:pt x="1382190" y="718683"/>
                  <a:pt x="1382190" y="726466"/>
                </a:cubicBezTo>
                <a:cubicBezTo>
                  <a:pt x="1382190" y="735028"/>
                  <a:pt x="1376356" y="741255"/>
                  <a:pt x="1368338" y="741255"/>
                </a:cubicBezTo>
                <a:cubicBezTo>
                  <a:pt x="1362502" y="741255"/>
                  <a:pt x="1355939" y="735028"/>
                  <a:pt x="1355939" y="726466"/>
                </a:cubicBezTo>
                <a:cubicBezTo>
                  <a:pt x="1355939" y="718683"/>
                  <a:pt x="1362502" y="711678"/>
                  <a:pt x="1368338" y="711678"/>
                </a:cubicBezTo>
                <a:close/>
                <a:moveTo>
                  <a:pt x="1297509" y="711678"/>
                </a:moveTo>
                <a:cubicBezTo>
                  <a:pt x="1305532" y="711678"/>
                  <a:pt x="1311366" y="718683"/>
                  <a:pt x="1311366" y="726466"/>
                </a:cubicBezTo>
                <a:cubicBezTo>
                  <a:pt x="1311366" y="735028"/>
                  <a:pt x="1305532" y="741255"/>
                  <a:pt x="1297509" y="741255"/>
                </a:cubicBezTo>
                <a:cubicBezTo>
                  <a:pt x="1291675" y="741255"/>
                  <a:pt x="1285113" y="735028"/>
                  <a:pt x="1285113" y="726466"/>
                </a:cubicBezTo>
                <a:cubicBezTo>
                  <a:pt x="1285113" y="718683"/>
                  <a:pt x="1291675" y="711678"/>
                  <a:pt x="1297509" y="711678"/>
                </a:cubicBezTo>
                <a:close/>
                <a:moveTo>
                  <a:pt x="1226678" y="711678"/>
                </a:moveTo>
                <a:cubicBezTo>
                  <a:pt x="1233970" y="711678"/>
                  <a:pt x="1240535" y="718683"/>
                  <a:pt x="1240535" y="726466"/>
                </a:cubicBezTo>
                <a:cubicBezTo>
                  <a:pt x="1240535" y="735028"/>
                  <a:pt x="1233970" y="741255"/>
                  <a:pt x="1226678" y="741255"/>
                </a:cubicBezTo>
                <a:cubicBezTo>
                  <a:pt x="1218663" y="741255"/>
                  <a:pt x="1214288" y="735028"/>
                  <a:pt x="1214288" y="726466"/>
                </a:cubicBezTo>
                <a:cubicBezTo>
                  <a:pt x="1214288" y="718683"/>
                  <a:pt x="1218663" y="711678"/>
                  <a:pt x="1226678" y="711678"/>
                </a:cubicBezTo>
                <a:close/>
                <a:moveTo>
                  <a:pt x="1154874" y="711678"/>
                </a:moveTo>
                <a:cubicBezTo>
                  <a:pt x="1162657" y="711678"/>
                  <a:pt x="1169663" y="718683"/>
                  <a:pt x="1169663" y="726466"/>
                </a:cubicBezTo>
                <a:cubicBezTo>
                  <a:pt x="1169663" y="735028"/>
                  <a:pt x="1162657" y="741255"/>
                  <a:pt x="1154874" y="741255"/>
                </a:cubicBezTo>
                <a:cubicBezTo>
                  <a:pt x="1146312" y="741255"/>
                  <a:pt x="1140086" y="735028"/>
                  <a:pt x="1140086" y="726466"/>
                </a:cubicBezTo>
                <a:cubicBezTo>
                  <a:pt x="1140086" y="718683"/>
                  <a:pt x="1146312" y="711678"/>
                  <a:pt x="1154874" y="711678"/>
                </a:cubicBezTo>
                <a:close/>
                <a:moveTo>
                  <a:pt x="1084045" y="711678"/>
                </a:moveTo>
                <a:cubicBezTo>
                  <a:pt x="1091827" y="711678"/>
                  <a:pt x="1098833" y="718683"/>
                  <a:pt x="1098833" y="726466"/>
                </a:cubicBezTo>
                <a:cubicBezTo>
                  <a:pt x="1098833" y="735028"/>
                  <a:pt x="1091827" y="741255"/>
                  <a:pt x="1084045" y="741255"/>
                </a:cubicBezTo>
                <a:cubicBezTo>
                  <a:pt x="1075483" y="741255"/>
                  <a:pt x="1069255" y="735028"/>
                  <a:pt x="1069255" y="726466"/>
                </a:cubicBezTo>
                <a:cubicBezTo>
                  <a:pt x="1069255" y="718683"/>
                  <a:pt x="1075483" y="711678"/>
                  <a:pt x="1084045" y="711678"/>
                </a:cubicBezTo>
                <a:close/>
                <a:moveTo>
                  <a:pt x="1013599" y="711678"/>
                </a:moveTo>
                <a:cubicBezTo>
                  <a:pt x="1021190" y="711678"/>
                  <a:pt x="1028021" y="718683"/>
                  <a:pt x="1028021" y="726466"/>
                </a:cubicBezTo>
                <a:cubicBezTo>
                  <a:pt x="1028021" y="735028"/>
                  <a:pt x="1021190" y="741255"/>
                  <a:pt x="1013599" y="741255"/>
                </a:cubicBezTo>
                <a:cubicBezTo>
                  <a:pt x="1005254" y="741255"/>
                  <a:pt x="998423" y="735028"/>
                  <a:pt x="998423" y="726466"/>
                </a:cubicBezTo>
                <a:cubicBezTo>
                  <a:pt x="998423" y="718683"/>
                  <a:pt x="1005254" y="711678"/>
                  <a:pt x="1013599" y="711678"/>
                </a:cubicBezTo>
                <a:close/>
                <a:moveTo>
                  <a:pt x="941452" y="711678"/>
                </a:moveTo>
                <a:cubicBezTo>
                  <a:pt x="949474" y="711678"/>
                  <a:pt x="953848" y="718683"/>
                  <a:pt x="953848" y="726466"/>
                </a:cubicBezTo>
                <a:cubicBezTo>
                  <a:pt x="953848" y="735028"/>
                  <a:pt x="949474" y="741255"/>
                  <a:pt x="941452" y="741255"/>
                </a:cubicBezTo>
                <a:cubicBezTo>
                  <a:pt x="934159" y="741255"/>
                  <a:pt x="927596" y="735028"/>
                  <a:pt x="927596" y="726466"/>
                </a:cubicBezTo>
                <a:cubicBezTo>
                  <a:pt x="927596" y="718683"/>
                  <a:pt x="934159" y="711678"/>
                  <a:pt x="941452" y="711678"/>
                </a:cubicBezTo>
                <a:close/>
                <a:moveTo>
                  <a:pt x="870620" y="711678"/>
                </a:moveTo>
                <a:cubicBezTo>
                  <a:pt x="877183" y="711678"/>
                  <a:pt x="883018" y="718683"/>
                  <a:pt x="883018" y="726466"/>
                </a:cubicBezTo>
                <a:cubicBezTo>
                  <a:pt x="883018" y="735028"/>
                  <a:pt x="877183" y="741255"/>
                  <a:pt x="870620" y="741255"/>
                </a:cubicBezTo>
                <a:cubicBezTo>
                  <a:pt x="863327" y="741255"/>
                  <a:pt x="856764" y="735028"/>
                  <a:pt x="856764" y="726466"/>
                </a:cubicBezTo>
                <a:cubicBezTo>
                  <a:pt x="856764" y="718683"/>
                  <a:pt x="863327" y="711678"/>
                  <a:pt x="870620" y="711678"/>
                </a:cubicBezTo>
                <a:close/>
                <a:moveTo>
                  <a:pt x="798331" y="711678"/>
                </a:moveTo>
                <a:cubicBezTo>
                  <a:pt x="806354" y="711678"/>
                  <a:pt x="812189" y="718683"/>
                  <a:pt x="812189" y="726466"/>
                </a:cubicBezTo>
                <a:cubicBezTo>
                  <a:pt x="812189" y="735028"/>
                  <a:pt x="806354" y="741255"/>
                  <a:pt x="798331" y="741255"/>
                </a:cubicBezTo>
                <a:cubicBezTo>
                  <a:pt x="792497" y="741255"/>
                  <a:pt x="785934" y="735028"/>
                  <a:pt x="785934" y="726466"/>
                </a:cubicBezTo>
                <a:cubicBezTo>
                  <a:pt x="785934" y="718683"/>
                  <a:pt x="792497" y="711678"/>
                  <a:pt x="798331" y="711678"/>
                </a:cubicBezTo>
                <a:close/>
                <a:moveTo>
                  <a:pt x="724129" y="711678"/>
                </a:moveTo>
                <a:cubicBezTo>
                  <a:pt x="731422" y="711678"/>
                  <a:pt x="737986" y="718683"/>
                  <a:pt x="737986" y="726466"/>
                </a:cubicBezTo>
                <a:cubicBezTo>
                  <a:pt x="737986" y="735028"/>
                  <a:pt x="731422" y="741255"/>
                  <a:pt x="724129" y="741255"/>
                </a:cubicBezTo>
                <a:cubicBezTo>
                  <a:pt x="717565" y="741255"/>
                  <a:pt x="711732" y="735028"/>
                  <a:pt x="711732" y="726466"/>
                </a:cubicBezTo>
                <a:cubicBezTo>
                  <a:pt x="711732" y="718683"/>
                  <a:pt x="717565" y="711678"/>
                  <a:pt x="724129" y="711678"/>
                </a:cubicBezTo>
                <a:close/>
                <a:moveTo>
                  <a:pt x="653298" y="711678"/>
                </a:moveTo>
                <a:cubicBezTo>
                  <a:pt x="660590" y="711678"/>
                  <a:pt x="667154" y="718683"/>
                  <a:pt x="667154" y="726466"/>
                </a:cubicBezTo>
                <a:cubicBezTo>
                  <a:pt x="667154" y="735028"/>
                  <a:pt x="660590" y="741255"/>
                  <a:pt x="653298" y="741255"/>
                </a:cubicBezTo>
                <a:cubicBezTo>
                  <a:pt x="645277" y="741255"/>
                  <a:pt x="640901" y="735028"/>
                  <a:pt x="640901" y="726466"/>
                </a:cubicBezTo>
                <a:cubicBezTo>
                  <a:pt x="640901" y="718683"/>
                  <a:pt x="645277" y="711678"/>
                  <a:pt x="653298" y="711678"/>
                </a:cubicBezTo>
                <a:close/>
                <a:moveTo>
                  <a:pt x="584861" y="711678"/>
                </a:moveTo>
                <a:cubicBezTo>
                  <a:pt x="592644" y="711678"/>
                  <a:pt x="599648" y="718683"/>
                  <a:pt x="599648" y="726466"/>
                </a:cubicBezTo>
                <a:cubicBezTo>
                  <a:pt x="599648" y="735028"/>
                  <a:pt x="592644" y="741255"/>
                  <a:pt x="584861" y="741255"/>
                </a:cubicBezTo>
                <a:cubicBezTo>
                  <a:pt x="576299" y="741255"/>
                  <a:pt x="570071" y="735028"/>
                  <a:pt x="570071" y="726466"/>
                </a:cubicBezTo>
                <a:cubicBezTo>
                  <a:pt x="570071" y="718683"/>
                  <a:pt x="576299" y="711678"/>
                  <a:pt x="584861" y="711678"/>
                </a:cubicBezTo>
                <a:close/>
                <a:moveTo>
                  <a:pt x="513660" y="711678"/>
                </a:moveTo>
                <a:cubicBezTo>
                  <a:pt x="522008" y="711678"/>
                  <a:pt x="528837" y="718683"/>
                  <a:pt x="528837" y="726466"/>
                </a:cubicBezTo>
                <a:cubicBezTo>
                  <a:pt x="528837" y="735028"/>
                  <a:pt x="522008" y="741255"/>
                  <a:pt x="513660" y="741255"/>
                </a:cubicBezTo>
                <a:cubicBezTo>
                  <a:pt x="506071" y="741255"/>
                  <a:pt x="499241" y="735028"/>
                  <a:pt x="499241" y="726466"/>
                </a:cubicBezTo>
                <a:cubicBezTo>
                  <a:pt x="499241" y="718683"/>
                  <a:pt x="506071" y="711678"/>
                  <a:pt x="513660" y="711678"/>
                </a:cubicBezTo>
                <a:close/>
                <a:moveTo>
                  <a:pt x="439826" y="711678"/>
                </a:moveTo>
                <a:cubicBezTo>
                  <a:pt x="448389" y="711678"/>
                  <a:pt x="454616" y="718683"/>
                  <a:pt x="454616" y="726466"/>
                </a:cubicBezTo>
                <a:cubicBezTo>
                  <a:pt x="454616" y="735028"/>
                  <a:pt x="448389" y="741255"/>
                  <a:pt x="439826" y="741255"/>
                </a:cubicBezTo>
                <a:cubicBezTo>
                  <a:pt x="432043" y="741255"/>
                  <a:pt x="425038" y="735028"/>
                  <a:pt x="425038" y="726466"/>
                </a:cubicBezTo>
                <a:cubicBezTo>
                  <a:pt x="425038" y="718683"/>
                  <a:pt x="432043" y="711678"/>
                  <a:pt x="439826" y="711678"/>
                </a:cubicBezTo>
                <a:close/>
                <a:moveTo>
                  <a:pt x="368064" y="711678"/>
                </a:moveTo>
                <a:cubicBezTo>
                  <a:pt x="376085" y="711678"/>
                  <a:pt x="380462" y="718683"/>
                  <a:pt x="380462" y="726466"/>
                </a:cubicBezTo>
                <a:cubicBezTo>
                  <a:pt x="380462" y="735028"/>
                  <a:pt x="376085" y="741255"/>
                  <a:pt x="368064" y="741255"/>
                </a:cubicBezTo>
                <a:cubicBezTo>
                  <a:pt x="360772" y="741255"/>
                  <a:pt x="354207" y="735028"/>
                  <a:pt x="354207" y="726466"/>
                </a:cubicBezTo>
                <a:cubicBezTo>
                  <a:pt x="354207" y="718683"/>
                  <a:pt x="360772" y="711678"/>
                  <a:pt x="368064" y="711678"/>
                </a:cubicBezTo>
                <a:close/>
                <a:moveTo>
                  <a:pt x="297232" y="711678"/>
                </a:moveTo>
                <a:cubicBezTo>
                  <a:pt x="303795" y="711678"/>
                  <a:pt x="309630" y="718683"/>
                  <a:pt x="309630" y="726466"/>
                </a:cubicBezTo>
                <a:cubicBezTo>
                  <a:pt x="309630" y="735028"/>
                  <a:pt x="303795" y="741255"/>
                  <a:pt x="297232" y="741255"/>
                </a:cubicBezTo>
                <a:cubicBezTo>
                  <a:pt x="289939" y="741255"/>
                  <a:pt x="283376" y="735028"/>
                  <a:pt x="283376" y="726466"/>
                </a:cubicBezTo>
                <a:cubicBezTo>
                  <a:pt x="283376" y="718683"/>
                  <a:pt x="289939" y="711678"/>
                  <a:pt x="297232" y="711678"/>
                </a:cubicBezTo>
                <a:close/>
                <a:moveTo>
                  <a:pt x="226403" y="711678"/>
                </a:moveTo>
                <a:cubicBezTo>
                  <a:pt x="232238" y="711678"/>
                  <a:pt x="238801" y="718683"/>
                  <a:pt x="238801" y="726466"/>
                </a:cubicBezTo>
                <a:cubicBezTo>
                  <a:pt x="238801" y="735028"/>
                  <a:pt x="232238" y="741255"/>
                  <a:pt x="226403" y="741255"/>
                </a:cubicBezTo>
                <a:cubicBezTo>
                  <a:pt x="218381" y="741255"/>
                  <a:pt x="212548" y="735028"/>
                  <a:pt x="212548" y="726466"/>
                </a:cubicBezTo>
                <a:cubicBezTo>
                  <a:pt x="212548" y="718683"/>
                  <a:pt x="218381" y="711678"/>
                  <a:pt x="226403" y="711678"/>
                </a:cubicBezTo>
                <a:close/>
                <a:moveTo>
                  <a:pt x="154106" y="711678"/>
                </a:moveTo>
                <a:cubicBezTo>
                  <a:pt x="161398" y="711678"/>
                  <a:pt x="167962" y="718683"/>
                  <a:pt x="167962" y="726466"/>
                </a:cubicBezTo>
                <a:cubicBezTo>
                  <a:pt x="167962" y="735028"/>
                  <a:pt x="161398" y="741255"/>
                  <a:pt x="154106" y="741255"/>
                </a:cubicBezTo>
                <a:cubicBezTo>
                  <a:pt x="147542" y="741255"/>
                  <a:pt x="141708" y="735028"/>
                  <a:pt x="141708" y="726466"/>
                </a:cubicBezTo>
                <a:cubicBezTo>
                  <a:pt x="141708" y="718683"/>
                  <a:pt x="147542" y="711678"/>
                  <a:pt x="154106" y="711678"/>
                </a:cubicBezTo>
                <a:close/>
                <a:moveTo>
                  <a:pt x="4227498" y="640846"/>
                </a:moveTo>
                <a:cubicBezTo>
                  <a:pt x="4236060" y="640846"/>
                  <a:pt x="4242286" y="645221"/>
                  <a:pt x="4242286" y="653243"/>
                </a:cubicBezTo>
                <a:cubicBezTo>
                  <a:pt x="4242286" y="661265"/>
                  <a:pt x="4236060" y="667100"/>
                  <a:pt x="4227498" y="667100"/>
                </a:cubicBezTo>
                <a:cubicBezTo>
                  <a:pt x="4218936" y="667100"/>
                  <a:pt x="4212710" y="661265"/>
                  <a:pt x="4212710" y="653243"/>
                </a:cubicBezTo>
                <a:cubicBezTo>
                  <a:pt x="4212710" y="645221"/>
                  <a:pt x="4218936" y="640846"/>
                  <a:pt x="4227498" y="640846"/>
                </a:cubicBezTo>
                <a:close/>
                <a:moveTo>
                  <a:pt x="4153295" y="640846"/>
                </a:moveTo>
                <a:cubicBezTo>
                  <a:pt x="4161078" y="640846"/>
                  <a:pt x="4168083" y="645221"/>
                  <a:pt x="4168083" y="653243"/>
                </a:cubicBezTo>
                <a:cubicBezTo>
                  <a:pt x="4168083" y="661265"/>
                  <a:pt x="4161078" y="667100"/>
                  <a:pt x="4153295" y="667100"/>
                </a:cubicBezTo>
                <a:cubicBezTo>
                  <a:pt x="4144733" y="667100"/>
                  <a:pt x="4138507" y="661265"/>
                  <a:pt x="4138507" y="653243"/>
                </a:cubicBezTo>
                <a:cubicBezTo>
                  <a:pt x="4138507" y="645221"/>
                  <a:pt x="4144733" y="640846"/>
                  <a:pt x="4153295" y="640846"/>
                </a:cubicBezTo>
                <a:close/>
                <a:moveTo>
                  <a:pt x="4082465" y="640846"/>
                </a:moveTo>
                <a:cubicBezTo>
                  <a:pt x="4090249" y="640846"/>
                  <a:pt x="4097254" y="645221"/>
                  <a:pt x="4097254" y="653243"/>
                </a:cubicBezTo>
                <a:cubicBezTo>
                  <a:pt x="4097254" y="661265"/>
                  <a:pt x="4090249" y="667100"/>
                  <a:pt x="4082465" y="667100"/>
                </a:cubicBezTo>
                <a:cubicBezTo>
                  <a:pt x="4073903" y="667100"/>
                  <a:pt x="4067676" y="661265"/>
                  <a:pt x="4067676" y="653243"/>
                </a:cubicBezTo>
                <a:cubicBezTo>
                  <a:pt x="4067676" y="645221"/>
                  <a:pt x="4073903" y="640846"/>
                  <a:pt x="4082465" y="640846"/>
                </a:cubicBezTo>
                <a:close/>
                <a:moveTo>
                  <a:pt x="4010703" y="640846"/>
                </a:moveTo>
                <a:cubicBezTo>
                  <a:pt x="4017996" y="640846"/>
                  <a:pt x="4023100" y="645221"/>
                  <a:pt x="4023100" y="653243"/>
                </a:cubicBezTo>
                <a:cubicBezTo>
                  <a:pt x="4023100" y="661265"/>
                  <a:pt x="4017996" y="667100"/>
                  <a:pt x="4010703" y="667100"/>
                </a:cubicBezTo>
                <a:cubicBezTo>
                  <a:pt x="4002681" y="667100"/>
                  <a:pt x="3996847" y="661265"/>
                  <a:pt x="3996847" y="653243"/>
                </a:cubicBezTo>
                <a:cubicBezTo>
                  <a:pt x="3996847" y="645221"/>
                  <a:pt x="4002681" y="640846"/>
                  <a:pt x="4010703" y="640846"/>
                </a:cubicBezTo>
                <a:close/>
                <a:moveTo>
                  <a:pt x="3939871" y="640846"/>
                </a:moveTo>
                <a:cubicBezTo>
                  <a:pt x="3946434" y="640846"/>
                  <a:pt x="3952268" y="645221"/>
                  <a:pt x="3952268" y="653243"/>
                </a:cubicBezTo>
                <a:cubicBezTo>
                  <a:pt x="3952268" y="661265"/>
                  <a:pt x="3946434" y="667100"/>
                  <a:pt x="3939871" y="667100"/>
                </a:cubicBezTo>
                <a:cubicBezTo>
                  <a:pt x="3932578" y="667100"/>
                  <a:pt x="3926015" y="661265"/>
                  <a:pt x="3926015" y="653243"/>
                </a:cubicBezTo>
                <a:cubicBezTo>
                  <a:pt x="3926015" y="645221"/>
                  <a:pt x="3932578" y="640846"/>
                  <a:pt x="3939871" y="640846"/>
                </a:cubicBezTo>
                <a:close/>
                <a:moveTo>
                  <a:pt x="3869042" y="640846"/>
                </a:moveTo>
                <a:cubicBezTo>
                  <a:pt x="3875605" y="640846"/>
                  <a:pt x="3881439" y="645221"/>
                  <a:pt x="3881439" y="653243"/>
                </a:cubicBezTo>
                <a:cubicBezTo>
                  <a:pt x="3881439" y="661265"/>
                  <a:pt x="3875605" y="667100"/>
                  <a:pt x="3869042" y="667100"/>
                </a:cubicBezTo>
                <a:cubicBezTo>
                  <a:pt x="3861749" y="667100"/>
                  <a:pt x="3855186" y="661265"/>
                  <a:pt x="3855186" y="653243"/>
                </a:cubicBezTo>
                <a:cubicBezTo>
                  <a:pt x="3855186" y="645221"/>
                  <a:pt x="3861749" y="640846"/>
                  <a:pt x="3869042" y="640846"/>
                </a:cubicBezTo>
                <a:close/>
                <a:moveTo>
                  <a:pt x="3796752" y="640846"/>
                </a:moveTo>
                <a:cubicBezTo>
                  <a:pt x="3804774" y="640846"/>
                  <a:pt x="3810608" y="645221"/>
                  <a:pt x="3810608" y="653243"/>
                </a:cubicBezTo>
                <a:cubicBezTo>
                  <a:pt x="3810608" y="661265"/>
                  <a:pt x="3804774" y="667100"/>
                  <a:pt x="3796752" y="667100"/>
                </a:cubicBezTo>
                <a:cubicBezTo>
                  <a:pt x="3790918" y="667100"/>
                  <a:pt x="3784355" y="661265"/>
                  <a:pt x="3784355" y="653243"/>
                </a:cubicBezTo>
                <a:cubicBezTo>
                  <a:pt x="3784355" y="645221"/>
                  <a:pt x="3790918" y="640846"/>
                  <a:pt x="3796752" y="640846"/>
                </a:cubicBezTo>
                <a:close/>
                <a:moveTo>
                  <a:pt x="3725922" y="640846"/>
                </a:moveTo>
                <a:cubicBezTo>
                  <a:pt x="3733944" y="640846"/>
                  <a:pt x="3739778" y="645221"/>
                  <a:pt x="3739778" y="653243"/>
                </a:cubicBezTo>
                <a:cubicBezTo>
                  <a:pt x="3739778" y="661265"/>
                  <a:pt x="3733944" y="667100"/>
                  <a:pt x="3725922" y="667100"/>
                </a:cubicBezTo>
                <a:cubicBezTo>
                  <a:pt x="3719359" y="667100"/>
                  <a:pt x="3713525" y="661265"/>
                  <a:pt x="3713525" y="653243"/>
                </a:cubicBezTo>
                <a:cubicBezTo>
                  <a:pt x="3713525" y="645221"/>
                  <a:pt x="3719359" y="640846"/>
                  <a:pt x="3725922" y="640846"/>
                </a:cubicBezTo>
                <a:close/>
                <a:moveTo>
                  <a:pt x="3655091" y="640846"/>
                </a:moveTo>
                <a:cubicBezTo>
                  <a:pt x="3662384" y="640846"/>
                  <a:pt x="3668947" y="647409"/>
                  <a:pt x="3668947" y="653243"/>
                </a:cubicBezTo>
                <a:cubicBezTo>
                  <a:pt x="3668947" y="661265"/>
                  <a:pt x="3662384" y="667100"/>
                  <a:pt x="3655091" y="667100"/>
                </a:cubicBezTo>
                <a:cubicBezTo>
                  <a:pt x="3647069" y="667100"/>
                  <a:pt x="3642694" y="661265"/>
                  <a:pt x="3642694" y="653243"/>
                </a:cubicBezTo>
                <a:cubicBezTo>
                  <a:pt x="3642694" y="647409"/>
                  <a:pt x="3647069" y="640846"/>
                  <a:pt x="3655091" y="640846"/>
                </a:cubicBezTo>
                <a:close/>
                <a:moveTo>
                  <a:pt x="3583280" y="640846"/>
                </a:moveTo>
                <a:cubicBezTo>
                  <a:pt x="3591064" y="640846"/>
                  <a:pt x="3598069" y="647409"/>
                  <a:pt x="3598069" y="653243"/>
                </a:cubicBezTo>
                <a:cubicBezTo>
                  <a:pt x="3598069" y="661265"/>
                  <a:pt x="3591064" y="667100"/>
                  <a:pt x="3583280" y="667100"/>
                </a:cubicBezTo>
                <a:cubicBezTo>
                  <a:pt x="3574718" y="667100"/>
                  <a:pt x="3568491" y="661265"/>
                  <a:pt x="3568491" y="653243"/>
                </a:cubicBezTo>
                <a:cubicBezTo>
                  <a:pt x="3568491" y="647409"/>
                  <a:pt x="3574718" y="640846"/>
                  <a:pt x="3583280" y="640846"/>
                </a:cubicBezTo>
                <a:close/>
                <a:moveTo>
                  <a:pt x="3512449" y="640846"/>
                </a:moveTo>
                <a:cubicBezTo>
                  <a:pt x="3520232" y="640846"/>
                  <a:pt x="3527237" y="647409"/>
                  <a:pt x="3527237" y="653243"/>
                </a:cubicBezTo>
                <a:cubicBezTo>
                  <a:pt x="3527237" y="661265"/>
                  <a:pt x="3520232" y="667100"/>
                  <a:pt x="3512449" y="667100"/>
                </a:cubicBezTo>
                <a:cubicBezTo>
                  <a:pt x="3503887" y="667100"/>
                  <a:pt x="3497661" y="661265"/>
                  <a:pt x="3497661" y="653243"/>
                </a:cubicBezTo>
                <a:cubicBezTo>
                  <a:pt x="3497661" y="647409"/>
                  <a:pt x="3503887" y="640846"/>
                  <a:pt x="3512449" y="640846"/>
                </a:cubicBezTo>
                <a:close/>
                <a:moveTo>
                  <a:pt x="3441619" y="640846"/>
                </a:moveTo>
                <a:cubicBezTo>
                  <a:pt x="3450181" y="640846"/>
                  <a:pt x="3456408" y="647409"/>
                  <a:pt x="3456408" y="653243"/>
                </a:cubicBezTo>
                <a:cubicBezTo>
                  <a:pt x="3456408" y="661265"/>
                  <a:pt x="3450181" y="667100"/>
                  <a:pt x="3441619" y="667100"/>
                </a:cubicBezTo>
                <a:cubicBezTo>
                  <a:pt x="3433835" y="667100"/>
                  <a:pt x="3426830" y="661265"/>
                  <a:pt x="3426830" y="653243"/>
                </a:cubicBezTo>
                <a:cubicBezTo>
                  <a:pt x="3426830" y="647409"/>
                  <a:pt x="3433835" y="640846"/>
                  <a:pt x="3441619" y="640846"/>
                </a:cubicBezTo>
                <a:close/>
                <a:moveTo>
                  <a:pt x="3369857" y="640846"/>
                </a:moveTo>
                <a:cubicBezTo>
                  <a:pt x="3377879" y="640846"/>
                  <a:pt x="3382254" y="647409"/>
                  <a:pt x="3382254" y="653243"/>
                </a:cubicBezTo>
                <a:cubicBezTo>
                  <a:pt x="3382254" y="661265"/>
                  <a:pt x="3377879" y="667100"/>
                  <a:pt x="3369857" y="667100"/>
                </a:cubicBezTo>
                <a:cubicBezTo>
                  <a:pt x="3362564" y="667100"/>
                  <a:pt x="3356001" y="661265"/>
                  <a:pt x="3356001" y="653243"/>
                </a:cubicBezTo>
                <a:cubicBezTo>
                  <a:pt x="3356001" y="647409"/>
                  <a:pt x="3362564" y="640846"/>
                  <a:pt x="3369857" y="640846"/>
                </a:cubicBezTo>
                <a:close/>
                <a:moveTo>
                  <a:pt x="3299091" y="640846"/>
                </a:moveTo>
                <a:cubicBezTo>
                  <a:pt x="3305653" y="640846"/>
                  <a:pt x="3311488" y="647409"/>
                  <a:pt x="3311488" y="653243"/>
                </a:cubicBezTo>
                <a:cubicBezTo>
                  <a:pt x="3311488" y="661265"/>
                  <a:pt x="3305653" y="667100"/>
                  <a:pt x="3299091" y="667100"/>
                </a:cubicBezTo>
                <a:cubicBezTo>
                  <a:pt x="3291796" y="667100"/>
                  <a:pt x="3285237" y="661265"/>
                  <a:pt x="3285237" y="653243"/>
                </a:cubicBezTo>
                <a:cubicBezTo>
                  <a:pt x="3285237" y="647409"/>
                  <a:pt x="3291796" y="640846"/>
                  <a:pt x="3299091" y="640846"/>
                </a:cubicBezTo>
                <a:close/>
                <a:moveTo>
                  <a:pt x="3228258" y="640846"/>
                </a:moveTo>
                <a:cubicBezTo>
                  <a:pt x="3234823" y="640846"/>
                  <a:pt x="3240658" y="647409"/>
                  <a:pt x="3240658" y="653243"/>
                </a:cubicBezTo>
                <a:cubicBezTo>
                  <a:pt x="3240658" y="661265"/>
                  <a:pt x="3234823" y="667100"/>
                  <a:pt x="3228258" y="667100"/>
                </a:cubicBezTo>
                <a:cubicBezTo>
                  <a:pt x="3220236" y="667100"/>
                  <a:pt x="3214403" y="661265"/>
                  <a:pt x="3214403" y="653243"/>
                </a:cubicBezTo>
                <a:cubicBezTo>
                  <a:pt x="3214403" y="647409"/>
                  <a:pt x="3220236" y="640846"/>
                  <a:pt x="3228258" y="640846"/>
                </a:cubicBezTo>
                <a:close/>
                <a:moveTo>
                  <a:pt x="3152597" y="640846"/>
                </a:moveTo>
                <a:cubicBezTo>
                  <a:pt x="3159891" y="640846"/>
                  <a:pt x="3166454" y="647409"/>
                  <a:pt x="3166454" y="653243"/>
                </a:cubicBezTo>
                <a:cubicBezTo>
                  <a:pt x="3166454" y="661265"/>
                  <a:pt x="3159891" y="667100"/>
                  <a:pt x="3152597" y="667100"/>
                </a:cubicBezTo>
                <a:cubicBezTo>
                  <a:pt x="3146035" y="667100"/>
                  <a:pt x="3140200" y="661265"/>
                  <a:pt x="3140200" y="653243"/>
                </a:cubicBezTo>
                <a:cubicBezTo>
                  <a:pt x="3140200" y="647409"/>
                  <a:pt x="3146035" y="640846"/>
                  <a:pt x="3152597" y="640846"/>
                </a:cubicBezTo>
                <a:close/>
                <a:moveTo>
                  <a:pt x="3081767" y="640846"/>
                </a:moveTo>
                <a:cubicBezTo>
                  <a:pt x="3089058" y="640846"/>
                  <a:pt x="3095620" y="647409"/>
                  <a:pt x="3095620" y="653243"/>
                </a:cubicBezTo>
                <a:cubicBezTo>
                  <a:pt x="3095620" y="661265"/>
                  <a:pt x="3089058" y="667100"/>
                  <a:pt x="3081767" y="667100"/>
                </a:cubicBezTo>
                <a:cubicBezTo>
                  <a:pt x="3073743" y="667100"/>
                  <a:pt x="3069366" y="661265"/>
                  <a:pt x="3069366" y="653243"/>
                </a:cubicBezTo>
                <a:cubicBezTo>
                  <a:pt x="3069366" y="647409"/>
                  <a:pt x="3073743" y="640846"/>
                  <a:pt x="3081767" y="640846"/>
                </a:cubicBezTo>
                <a:close/>
                <a:moveTo>
                  <a:pt x="3013710" y="640846"/>
                </a:moveTo>
                <a:cubicBezTo>
                  <a:pt x="3021299" y="640846"/>
                  <a:pt x="3028129" y="647409"/>
                  <a:pt x="3028129" y="653243"/>
                </a:cubicBezTo>
                <a:cubicBezTo>
                  <a:pt x="3028129" y="661265"/>
                  <a:pt x="3021299" y="667100"/>
                  <a:pt x="3013710" y="667100"/>
                </a:cubicBezTo>
                <a:cubicBezTo>
                  <a:pt x="3005363" y="667100"/>
                  <a:pt x="2998534" y="661265"/>
                  <a:pt x="2998534" y="653243"/>
                </a:cubicBezTo>
                <a:cubicBezTo>
                  <a:pt x="2998534" y="647409"/>
                  <a:pt x="3005363" y="640846"/>
                  <a:pt x="3013710" y="640846"/>
                </a:cubicBezTo>
                <a:close/>
                <a:moveTo>
                  <a:pt x="2942488" y="640846"/>
                </a:moveTo>
                <a:cubicBezTo>
                  <a:pt x="2951049" y="640846"/>
                  <a:pt x="2957280" y="647409"/>
                  <a:pt x="2957280" y="653243"/>
                </a:cubicBezTo>
                <a:cubicBezTo>
                  <a:pt x="2957280" y="661265"/>
                  <a:pt x="2951049" y="667100"/>
                  <a:pt x="2942488" y="667100"/>
                </a:cubicBezTo>
                <a:cubicBezTo>
                  <a:pt x="2934708" y="667100"/>
                  <a:pt x="2927703" y="661265"/>
                  <a:pt x="2927703" y="653243"/>
                </a:cubicBezTo>
                <a:cubicBezTo>
                  <a:pt x="2927703" y="647409"/>
                  <a:pt x="2934708" y="640846"/>
                  <a:pt x="2942488" y="640846"/>
                </a:cubicBezTo>
                <a:close/>
                <a:moveTo>
                  <a:pt x="2868288" y="640846"/>
                </a:moveTo>
                <a:cubicBezTo>
                  <a:pt x="2876853" y="640846"/>
                  <a:pt x="2883082" y="647409"/>
                  <a:pt x="2883082" y="653243"/>
                </a:cubicBezTo>
                <a:cubicBezTo>
                  <a:pt x="2883082" y="661265"/>
                  <a:pt x="2876853" y="667100"/>
                  <a:pt x="2868288" y="667100"/>
                </a:cubicBezTo>
                <a:cubicBezTo>
                  <a:pt x="2860506" y="667100"/>
                  <a:pt x="2853498" y="661265"/>
                  <a:pt x="2853498" y="653243"/>
                </a:cubicBezTo>
                <a:cubicBezTo>
                  <a:pt x="2853498" y="647409"/>
                  <a:pt x="2860506" y="640846"/>
                  <a:pt x="2868288" y="640846"/>
                </a:cubicBezTo>
                <a:close/>
                <a:moveTo>
                  <a:pt x="2796532" y="640846"/>
                </a:moveTo>
                <a:cubicBezTo>
                  <a:pt x="2804550" y="640846"/>
                  <a:pt x="2808926" y="647409"/>
                  <a:pt x="2808926" y="653243"/>
                </a:cubicBezTo>
                <a:cubicBezTo>
                  <a:pt x="2808926" y="661265"/>
                  <a:pt x="2804550" y="667100"/>
                  <a:pt x="2796532" y="667100"/>
                </a:cubicBezTo>
                <a:cubicBezTo>
                  <a:pt x="2789237" y="667100"/>
                  <a:pt x="2782673" y="661265"/>
                  <a:pt x="2782673" y="653243"/>
                </a:cubicBezTo>
                <a:cubicBezTo>
                  <a:pt x="2782673" y="647409"/>
                  <a:pt x="2789237" y="640846"/>
                  <a:pt x="2796532" y="640846"/>
                </a:cubicBezTo>
                <a:close/>
                <a:moveTo>
                  <a:pt x="2725692" y="640846"/>
                </a:moveTo>
                <a:cubicBezTo>
                  <a:pt x="2731527" y="640846"/>
                  <a:pt x="2738097" y="647409"/>
                  <a:pt x="2738097" y="653243"/>
                </a:cubicBezTo>
                <a:cubicBezTo>
                  <a:pt x="2738097" y="661265"/>
                  <a:pt x="2731527" y="667100"/>
                  <a:pt x="2725692" y="667100"/>
                </a:cubicBezTo>
                <a:cubicBezTo>
                  <a:pt x="2717681" y="667100"/>
                  <a:pt x="2711843" y="661265"/>
                  <a:pt x="2711843" y="653243"/>
                </a:cubicBezTo>
                <a:cubicBezTo>
                  <a:pt x="2711843" y="647409"/>
                  <a:pt x="2717681" y="640846"/>
                  <a:pt x="2725692" y="640846"/>
                </a:cubicBezTo>
                <a:close/>
                <a:moveTo>
                  <a:pt x="2654867" y="640846"/>
                </a:moveTo>
                <a:cubicBezTo>
                  <a:pt x="2660705" y="640846"/>
                  <a:pt x="2667266" y="647409"/>
                  <a:pt x="2667266" y="653243"/>
                </a:cubicBezTo>
                <a:cubicBezTo>
                  <a:pt x="2667266" y="661265"/>
                  <a:pt x="2660705" y="667100"/>
                  <a:pt x="2654867" y="667100"/>
                </a:cubicBezTo>
                <a:cubicBezTo>
                  <a:pt x="2646847" y="667100"/>
                  <a:pt x="2641013" y="661265"/>
                  <a:pt x="2641013" y="653243"/>
                </a:cubicBezTo>
                <a:cubicBezTo>
                  <a:pt x="2641013" y="647409"/>
                  <a:pt x="2646847" y="640846"/>
                  <a:pt x="2654867" y="640846"/>
                </a:cubicBezTo>
                <a:close/>
                <a:moveTo>
                  <a:pt x="2582577" y="640846"/>
                </a:moveTo>
                <a:cubicBezTo>
                  <a:pt x="2589870" y="640846"/>
                  <a:pt x="2596432" y="647409"/>
                  <a:pt x="2596432" y="654702"/>
                </a:cubicBezTo>
                <a:cubicBezTo>
                  <a:pt x="2596432" y="661265"/>
                  <a:pt x="2589870" y="667100"/>
                  <a:pt x="2582577" y="667100"/>
                </a:cubicBezTo>
                <a:cubicBezTo>
                  <a:pt x="2576016" y="667100"/>
                  <a:pt x="2570181" y="661265"/>
                  <a:pt x="2570181" y="654702"/>
                </a:cubicBezTo>
                <a:cubicBezTo>
                  <a:pt x="2570181" y="647409"/>
                  <a:pt x="2576016" y="640846"/>
                  <a:pt x="2582577" y="640846"/>
                </a:cubicBezTo>
                <a:close/>
                <a:moveTo>
                  <a:pt x="1728254" y="640846"/>
                </a:moveTo>
                <a:cubicBezTo>
                  <a:pt x="1736820" y="640846"/>
                  <a:pt x="1743044" y="647409"/>
                  <a:pt x="1743044" y="654702"/>
                </a:cubicBezTo>
                <a:cubicBezTo>
                  <a:pt x="1743044" y="661265"/>
                  <a:pt x="1736820" y="667100"/>
                  <a:pt x="1728254" y="667100"/>
                </a:cubicBezTo>
                <a:cubicBezTo>
                  <a:pt x="1719691" y="667100"/>
                  <a:pt x="1713464" y="661265"/>
                  <a:pt x="1713464" y="654702"/>
                </a:cubicBezTo>
                <a:cubicBezTo>
                  <a:pt x="1713464" y="647409"/>
                  <a:pt x="1719691" y="640846"/>
                  <a:pt x="1728254" y="640846"/>
                </a:cubicBezTo>
                <a:close/>
                <a:moveTo>
                  <a:pt x="1657423" y="640846"/>
                </a:moveTo>
                <a:cubicBezTo>
                  <a:pt x="1665208" y="640846"/>
                  <a:pt x="1672215" y="647409"/>
                  <a:pt x="1672215" y="654702"/>
                </a:cubicBezTo>
                <a:cubicBezTo>
                  <a:pt x="1672215" y="661265"/>
                  <a:pt x="1665208" y="667100"/>
                  <a:pt x="1657423" y="667100"/>
                </a:cubicBezTo>
                <a:cubicBezTo>
                  <a:pt x="1648867" y="667100"/>
                  <a:pt x="1642644" y="661265"/>
                  <a:pt x="1642644" y="654702"/>
                </a:cubicBezTo>
                <a:cubicBezTo>
                  <a:pt x="1642644" y="647409"/>
                  <a:pt x="1648867" y="640846"/>
                  <a:pt x="1657423" y="640846"/>
                </a:cubicBezTo>
                <a:close/>
                <a:moveTo>
                  <a:pt x="1582290" y="640846"/>
                </a:moveTo>
                <a:cubicBezTo>
                  <a:pt x="1589584" y="640846"/>
                  <a:pt x="1594694" y="647409"/>
                  <a:pt x="1594694" y="654702"/>
                </a:cubicBezTo>
                <a:cubicBezTo>
                  <a:pt x="1594694" y="661265"/>
                  <a:pt x="1589584" y="667100"/>
                  <a:pt x="1582290" y="667100"/>
                </a:cubicBezTo>
                <a:cubicBezTo>
                  <a:pt x="1574268" y="667100"/>
                  <a:pt x="1568435" y="661265"/>
                  <a:pt x="1568435" y="654702"/>
                </a:cubicBezTo>
                <a:cubicBezTo>
                  <a:pt x="1568435" y="647409"/>
                  <a:pt x="1574268" y="640846"/>
                  <a:pt x="1582290" y="640846"/>
                </a:cubicBezTo>
                <a:close/>
                <a:moveTo>
                  <a:pt x="1512190" y="640846"/>
                </a:moveTo>
                <a:cubicBezTo>
                  <a:pt x="1518025" y="640846"/>
                  <a:pt x="1523859" y="647409"/>
                  <a:pt x="1523859" y="654702"/>
                </a:cubicBezTo>
                <a:cubicBezTo>
                  <a:pt x="1523859" y="661265"/>
                  <a:pt x="1518025" y="667100"/>
                  <a:pt x="1512190" y="667100"/>
                </a:cubicBezTo>
                <a:cubicBezTo>
                  <a:pt x="1504169" y="667100"/>
                  <a:pt x="1497604" y="662724"/>
                  <a:pt x="1497604" y="654702"/>
                </a:cubicBezTo>
                <a:cubicBezTo>
                  <a:pt x="1497604" y="647409"/>
                  <a:pt x="1504169" y="640846"/>
                  <a:pt x="1512190" y="640846"/>
                </a:cubicBezTo>
                <a:close/>
                <a:moveTo>
                  <a:pt x="1440623" y="640846"/>
                </a:moveTo>
                <a:cubicBezTo>
                  <a:pt x="1447182" y="640846"/>
                  <a:pt x="1453017" y="647409"/>
                  <a:pt x="1453017" y="654702"/>
                </a:cubicBezTo>
                <a:cubicBezTo>
                  <a:pt x="1453017" y="662724"/>
                  <a:pt x="1447182" y="667100"/>
                  <a:pt x="1440623" y="667100"/>
                </a:cubicBezTo>
                <a:cubicBezTo>
                  <a:pt x="1433331" y="667100"/>
                  <a:pt x="1426767" y="662724"/>
                  <a:pt x="1426767" y="654702"/>
                </a:cubicBezTo>
                <a:cubicBezTo>
                  <a:pt x="1426767" y="647409"/>
                  <a:pt x="1433331" y="640846"/>
                  <a:pt x="1440623" y="640846"/>
                </a:cubicBezTo>
                <a:close/>
                <a:moveTo>
                  <a:pt x="1368339" y="640846"/>
                </a:moveTo>
                <a:cubicBezTo>
                  <a:pt x="1376363" y="640846"/>
                  <a:pt x="1382194" y="647409"/>
                  <a:pt x="1382194" y="654702"/>
                </a:cubicBezTo>
                <a:cubicBezTo>
                  <a:pt x="1382194" y="662724"/>
                  <a:pt x="1376363" y="667100"/>
                  <a:pt x="1368339" y="667100"/>
                </a:cubicBezTo>
                <a:cubicBezTo>
                  <a:pt x="1362505" y="667100"/>
                  <a:pt x="1355943" y="662724"/>
                  <a:pt x="1355943" y="654702"/>
                </a:cubicBezTo>
                <a:cubicBezTo>
                  <a:pt x="1355943" y="647409"/>
                  <a:pt x="1362505" y="640846"/>
                  <a:pt x="1368339" y="640846"/>
                </a:cubicBezTo>
                <a:close/>
                <a:moveTo>
                  <a:pt x="1297512" y="640846"/>
                </a:moveTo>
                <a:cubicBezTo>
                  <a:pt x="1305535" y="640846"/>
                  <a:pt x="1311369" y="647409"/>
                  <a:pt x="1311369" y="654702"/>
                </a:cubicBezTo>
                <a:cubicBezTo>
                  <a:pt x="1311369" y="662724"/>
                  <a:pt x="1305535" y="667100"/>
                  <a:pt x="1297512" y="667100"/>
                </a:cubicBezTo>
                <a:cubicBezTo>
                  <a:pt x="1291678" y="667100"/>
                  <a:pt x="1285116" y="662724"/>
                  <a:pt x="1285116" y="654702"/>
                </a:cubicBezTo>
                <a:cubicBezTo>
                  <a:pt x="1285116" y="647409"/>
                  <a:pt x="1291678" y="640846"/>
                  <a:pt x="1297512" y="640846"/>
                </a:cubicBezTo>
                <a:close/>
                <a:moveTo>
                  <a:pt x="1226680" y="640846"/>
                </a:moveTo>
                <a:cubicBezTo>
                  <a:pt x="1233973" y="640846"/>
                  <a:pt x="1240537" y="647409"/>
                  <a:pt x="1240537" y="654702"/>
                </a:cubicBezTo>
                <a:cubicBezTo>
                  <a:pt x="1240537" y="662724"/>
                  <a:pt x="1233973" y="667100"/>
                  <a:pt x="1226680" y="667100"/>
                </a:cubicBezTo>
                <a:cubicBezTo>
                  <a:pt x="1218667" y="667100"/>
                  <a:pt x="1214291" y="662724"/>
                  <a:pt x="1214291" y="654702"/>
                </a:cubicBezTo>
                <a:cubicBezTo>
                  <a:pt x="1214291" y="647409"/>
                  <a:pt x="1218667" y="640846"/>
                  <a:pt x="1226680" y="640846"/>
                </a:cubicBezTo>
                <a:close/>
                <a:moveTo>
                  <a:pt x="1154878" y="640846"/>
                </a:moveTo>
                <a:cubicBezTo>
                  <a:pt x="1162660" y="640846"/>
                  <a:pt x="1169666" y="647409"/>
                  <a:pt x="1169666" y="654702"/>
                </a:cubicBezTo>
                <a:cubicBezTo>
                  <a:pt x="1169666" y="662724"/>
                  <a:pt x="1162660" y="667100"/>
                  <a:pt x="1154878" y="667100"/>
                </a:cubicBezTo>
                <a:cubicBezTo>
                  <a:pt x="1146318" y="667100"/>
                  <a:pt x="1140088" y="662724"/>
                  <a:pt x="1140088" y="654702"/>
                </a:cubicBezTo>
                <a:cubicBezTo>
                  <a:pt x="1140088" y="647409"/>
                  <a:pt x="1146318" y="640846"/>
                  <a:pt x="1154878" y="640846"/>
                </a:cubicBezTo>
                <a:close/>
                <a:moveTo>
                  <a:pt x="1084051" y="640846"/>
                </a:moveTo>
                <a:cubicBezTo>
                  <a:pt x="1091834" y="640846"/>
                  <a:pt x="1098838" y="647409"/>
                  <a:pt x="1098838" y="654702"/>
                </a:cubicBezTo>
                <a:cubicBezTo>
                  <a:pt x="1098838" y="662724"/>
                  <a:pt x="1091834" y="667100"/>
                  <a:pt x="1084051" y="667100"/>
                </a:cubicBezTo>
                <a:cubicBezTo>
                  <a:pt x="1075486" y="667100"/>
                  <a:pt x="1069261" y="662724"/>
                  <a:pt x="1069261" y="654702"/>
                </a:cubicBezTo>
                <a:cubicBezTo>
                  <a:pt x="1069261" y="647409"/>
                  <a:pt x="1075486" y="640846"/>
                  <a:pt x="1084051" y="640846"/>
                </a:cubicBezTo>
                <a:close/>
                <a:moveTo>
                  <a:pt x="1013010" y="640846"/>
                </a:moveTo>
                <a:cubicBezTo>
                  <a:pt x="1020306" y="640846"/>
                  <a:pt x="1024682" y="647409"/>
                  <a:pt x="1024682" y="654702"/>
                </a:cubicBezTo>
                <a:cubicBezTo>
                  <a:pt x="1024682" y="662724"/>
                  <a:pt x="1020306" y="667100"/>
                  <a:pt x="1013010" y="667100"/>
                </a:cubicBezTo>
                <a:cubicBezTo>
                  <a:pt x="1004989" y="667100"/>
                  <a:pt x="998429" y="662724"/>
                  <a:pt x="998429" y="654702"/>
                </a:cubicBezTo>
                <a:cubicBezTo>
                  <a:pt x="998429" y="647409"/>
                  <a:pt x="1004989" y="640846"/>
                  <a:pt x="1013010" y="640846"/>
                </a:cubicBezTo>
                <a:close/>
                <a:moveTo>
                  <a:pt x="941457" y="640846"/>
                </a:moveTo>
                <a:cubicBezTo>
                  <a:pt x="948018" y="640846"/>
                  <a:pt x="953852" y="647409"/>
                  <a:pt x="953852" y="654702"/>
                </a:cubicBezTo>
                <a:cubicBezTo>
                  <a:pt x="953852" y="662724"/>
                  <a:pt x="948018" y="667100"/>
                  <a:pt x="941457" y="667100"/>
                </a:cubicBezTo>
                <a:cubicBezTo>
                  <a:pt x="934166" y="667100"/>
                  <a:pt x="927599" y="662724"/>
                  <a:pt x="927599" y="654702"/>
                </a:cubicBezTo>
                <a:cubicBezTo>
                  <a:pt x="927599" y="647409"/>
                  <a:pt x="934166" y="640846"/>
                  <a:pt x="941457" y="640846"/>
                </a:cubicBezTo>
                <a:close/>
                <a:moveTo>
                  <a:pt x="870622" y="640846"/>
                </a:moveTo>
                <a:cubicBezTo>
                  <a:pt x="877190" y="640846"/>
                  <a:pt x="883024" y="647409"/>
                  <a:pt x="883024" y="654702"/>
                </a:cubicBezTo>
                <a:cubicBezTo>
                  <a:pt x="883024" y="662724"/>
                  <a:pt x="877190" y="667100"/>
                  <a:pt x="870622" y="667100"/>
                </a:cubicBezTo>
                <a:cubicBezTo>
                  <a:pt x="863332" y="667100"/>
                  <a:pt x="856770" y="662724"/>
                  <a:pt x="856770" y="654702"/>
                </a:cubicBezTo>
                <a:cubicBezTo>
                  <a:pt x="856770" y="647409"/>
                  <a:pt x="863332" y="640846"/>
                  <a:pt x="870622" y="640846"/>
                </a:cubicBezTo>
                <a:close/>
                <a:moveTo>
                  <a:pt x="798337" y="640846"/>
                </a:moveTo>
                <a:cubicBezTo>
                  <a:pt x="806358" y="640846"/>
                  <a:pt x="812191" y="647851"/>
                  <a:pt x="812191" y="655635"/>
                </a:cubicBezTo>
                <a:cubicBezTo>
                  <a:pt x="812191" y="664197"/>
                  <a:pt x="806358" y="670424"/>
                  <a:pt x="798337" y="670424"/>
                </a:cubicBezTo>
                <a:cubicBezTo>
                  <a:pt x="792503" y="670424"/>
                  <a:pt x="785937" y="664197"/>
                  <a:pt x="785937" y="655635"/>
                </a:cubicBezTo>
                <a:cubicBezTo>
                  <a:pt x="785937" y="647851"/>
                  <a:pt x="792503" y="640846"/>
                  <a:pt x="798337" y="640846"/>
                </a:cubicBezTo>
                <a:close/>
                <a:moveTo>
                  <a:pt x="724134" y="640846"/>
                </a:moveTo>
                <a:cubicBezTo>
                  <a:pt x="731428" y="640846"/>
                  <a:pt x="737989" y="647851"/>
                  <a:pt x="737989" y="655635"/>
                </a:cubicBezTo>
                <a:cubicBezTo>
                  <a:pt x="737989" y="664197"/>
                  <a:pt x="731428" y="670424"/>
                  <a:pt x="724134" y="670424"/>
                </a:cubicBezTo>
                <a:cubicBezTo>
                  <a:pt x="717567" y="670424"/>
                  <a:pt x="711735" y="664197"/>
                  <a:pt x="711735" y="655635"/>
                </a:cubicBezTo>
                <a:cubicBezTo>
                  <a:pt x="711735" y="647851"/>
                  <a:pt x="717567" y="640846"/>
                  <a:pt x="724134" y="640846"/>
                </a:cubicBezTo>
                <a:close/>
                <a:moveTo>
                  <a:pt x="653301" y="640846"/>
                </a:moveTo>
                <a:cubicBezTo>
                  <a:pt x="660594" y="640846"/>
                  <a:pt x="667160" y="647851"/>
                  <a:pt x="667160" y="655635"/>
                </a:cubicBezTo>
                <a:cubicBezTo>
                  <a:pt x="667160" y="664197"/>
                  <a:pt x="660594" y="670424"/>
                  <a:pt x="653301" y="670424"/>
                </a:cubicBezTo>
                <a:cubicBezTo>
                  <a:pt x="645283" y="670424"/>
                  <a:pt x="640907" y="664197"/>
                  <a:pt x="640907" y="655635"/>
                </a:cubicBezTo>
                <a:cubicBezTo>
                  <a:pt x="640907" y="647851"/>
                  <a:pt x="645283" y="640846"/>
                  <a:pt x="653301" y="640846"/>
                </a:cubicBezTo>
                <a:close/>
                <a:moveTo>
                  <a:pt x="584864" y="640846"/>
                </a:moveTo>
                <a:cubicBezTo>
                  <a:pt x="592646" y="640846"/>
                  <a:pt x="599651" y="647851"/>
                  <a:pt x="599651" y="655635"/>
                </a:cubicBezTo>
                <a:cubicBezTo>
                  <a:pt x="599651" y="664197"/>
                  <a:pt x="592646" y="670424"/>
                  <a:pt x="584864" y="670424"/>
                </a:cubicBezTo>
                <a:cubicBezTo>
                  <a:pt x="576304" y="670424"/>
                  <a:pt x="570075" y="664197"/>
                  <a:pt x="570075" y="655635"/>
                </a:cubicBezTo>
                <a:cubicBezTo>
                  <a:pt x="570075" y="647851"/>
                  <a:pt x="576304" y="640846"/>
                  <a:pt x="584864" y="640846"/>
                </a:cubicBezTo>
                <a:close/>
                <a:moveTo>
                  <a:pt x="513663" y="640846"/>
                </a:moveTo>
                <a:cubicBezTo>
                  <a:pt x="522010" y="640846"/>
                  <a:pt x="528843" y="647851"/>
                  <a:pt x="528843" y="655635"/>
                </a:cubicBezTo>
                <a:cubicBezTo>
                  <a:pt x="528843" y="664197"/>
                  <a:pt x="522010" y="670424"/>
                  <a:pt x="513663" y="670424"/>
                </a:cubicBezTo>
                <a:cubicBezTo>
                  <a:pt x="506076" y="670424"/>
                  <a:pt x="499246" y="664197"/>
                  <a:pt x="499246" y="655635"/>
                </a:cubicBezTo>
                <a:cubicBezTo>
                  <a:pt x="499246" y="647851"/>
                  <a:pt x="506076" y="640846"/>
                  <a:pt x="513663" y="640846"/>
                </a:cubicBezTo>
                <a:close/>
                <a:moveTo>
                  <a:pt x="439832" y="640846"/>
                </a:moveTo>
                <a:cubicBezTo>
                  <a:pt x="448391" y="640846"/>
                  <a:pt x="454622" y="647851"/>
                  <a:pt x="454622" y="655635"/>
                </a:cubicBezTo>
                <a:cubicBezTo>
                  <a:pt x="454622" y="664197"/>
                  <a:pt x="448391" y="670424"/>
                  <a:pt x="439832" y="670424"/>
                </a:cubicBezTo>
                <a:cubicBezTo>
                  <a:pt x="432049" y="670424"/>
                  <a:pt x="425044" y="664197"/>
                  <a:pt x="425044" y="655635"/>
                </a:cubicBezTo>
                <a:cubicBezTo>
                  <a:pt x="425044" y="647851"/>
                  <a:pt x="432049" y="640846"/>
                  <a:pt x="439832" y="640846"/>
                </a:cubicBezTo>
                <a:close/>
                <a:moveTo>
                  <a:pt x="368070" y="640846"/>
                </a:moveTo>
                <a:cubicBezTo>
                  <a:pt x="376088" y="640846"/>
                  <a:pt x="380465" y="647851"/>
                  <a:pt x="380465" y="655635"/>
                </a:cubicBezTo>
                <a:cubicBezTo>
                  <a:pt x="380465" y="664197"/>
                  <a:pt x="376088" y="670424"/>
                  <a:pt x="368070" y="670424"/>
                </a:cubicBezTo>
                <a:cubicBezTo>
                  <a:pt x="360777" y="670424"/>
                  <a:pt x="354211" y="664197"/>
                  <a:pt x="354211" y="655635"/>
                </a:cubicBezTo>
                <a:cubicBezTo>
                  <a:pt x="354211" y="647851"/>
                  <a:pt x="360777" y="640846"/>
                  <a:pt x="368070" y="640846"/>
                </a:cubicBezTo>
                <a:close/>
                <a:moveTo>
                  <a:pt x="297235" y="640846"/>
                </a:moveTo>
                <a:cubicBezTo>
                  <a:pt x="303798" y="640846"/>
                  <a:pt x="309631" y="647851"/>
                  <a:pt x="309631" y="655635"/>
                </a:cubicBezTo>
                <a:cubicBezTo>
                  <a:pt x="309631" y="664197"/>
                  <a:pt x="303798" y="670424"/>
                  <a:pt x="297235" y="670424"/>
                </a:cubicBezTo>
                <a:cubicBezTo>
                  <a:pt x="289944" y="670424"/>
                  <a:pt x="283379" y="664197"/>
                  <a:pt x="283379" y="655635"/>
                </a:cubicBezTo>
                <a:cubicBezTo>
                  <a:pt x="283379" y="647851"/>
                  <a:pt x="289944" y="640846"/>
                  <a:pt x="297235" y="640846"/>
                </a:cubicBezTo>
                <a:close/>
                <a:moveTo>
                  <a:pt x="4082465" y="570017"/>
                </a:moveTo>
                <a:cubicBezTo>
                  <a:pt x="4090249" y="570017"/>
                  <a:pt x="4097254" y="576244"/>
                  <a:pt x="4097254" y="584805"/>
                </a:cubicBezTo>
                <a:cubicBezTo>
                  <a:pt x="4097254" y="593367"/>
                  <a:pt x="4090249" y="599594"/>
                  <a:pt x="4082465" y="599594"/>
                </a:cubicBezTo>
                <a:cubicBezTo>
                  <a:pt x="4073903" y="599594"/>
                  <a:pt x="4067676" y="593367"/>
                  <a:pt x="4067676" y="584805"/>
                </a:cubicBezTo>
                <a:cubicBezTo>
                  <a:pt x="4067676" y="576244"/>
                  <a:pt x="4073903" y="570017"/>
                  <a:pt x="4082465" y="570017"/>
                </a:cubicBezTo>
                <a:close/>
                <a:moveTo>
                  <a:pt x="4010703" y="570017"/>
                </a:moveTo>
                <a:cubicBezTo>
                  <a:pt x="4017996" y="570017"/>
                  <a:pt x="4023100" y="576244"/>
                  <a:pt x="4023100" y="584805"/>
                </a:cubicBezTo>
                <a:cubicBezTo>
                  <a:pt x="4023100" y="593367"/>
                  <a:pt x="4017996" y="599594"/>
                  <a:pt x="4010703" y="599594"/>
                </a:cubicBezTo>
                <a:cubicBezTo>
                  <a:pt x="4002681" y="599594"/>
                  <a:pt x="3996847" y="593367"/>
                  <a:pt x="3996847" y="584805"/>
                </a:cubicBezTo>
                <a:cubicBezTo>
                  <a:pt x="3996847" y="576244"/>
                  <a:pt x="4002681" y="570017"/>
                  <a:pt x="4010703" y="570017"/>
                </a:cubicBezTo>
                <a:close/>
                <a:moveTo>
                  <a:pt x="3939871" y="570017"/>
                </a:moveTo>
                <a:cubicBezTo>
                  <a:pt x="3946434" y="570017"/>
                  <a:pt x="3952268" y="576244"/>
                  <a:pt x="3952268" y="584805"/>
                </a:cubicBezTo>
                <a:cubicBezTo>
                  <a:pt x="3952268" y="593367"/>
                  <a:pt x="3946434" y="599594"/>
                  <a:pt x="3939871" y="599594"/>
                </a:cubicBezTo>
                <a:cubicBezTo>
                  <a:pt x="3932578" y="599594"/>
                  <a:pt x="3926015" y="593367"/>
                  <a:pt x="3926015" y="584805"/>
                </a:cubicBezTo>
                <a:cubicBezTo>
                  <a:pt x="3926015" y="576244"/>
                  <a:pt x="3932578" y="570017"/>
                  <a:pt x="3939871" y="570017"/>
                </a:cubicBezTo>
                <a:close/>
                <a:moveTo>
                  <a:pt x="3869042" y="570017"/>
                </a:moveTo>
                <a:cubicBezTo>
                  <a:pt x="3875605" y="570017"/>
                  <a:pt x="3881439" y="576244"/>
                  <a:pt x="3881439" y="584805"/>
                </a:cubicBezTo>
                <a:cubicBezTo>
                  <a:pt x="3881439" y="593367"/>
                  <a:pt x="3875605" y="599594"/>
                  <a:pt x="3869042" y="599594"/>
                </a:cubicBezTo>
                <a:cubicBezTo>
                  <a:pt x="3861749" y="599594"/>
                  <a:pt x="3855186" y="593367"/>
                  <a:pt x="3855186" y="584805"/>
                </a:cubicBezTo>
                <a:cubicBezTo>
                  <a:pt x="3855186" y="576244"/>
                  <a:pt x="3861749" y="570017"/>
                  <a:pt x="3869042" y="570017"/>
                </a:cubicBezTo>
                <a:close/>
                <a:moveTo>
                  <a:pt x="3796752" y="570017"/>
                </a:moveTo>
                <a:cubicBezTo>
                  <a:pt x="3804774" y="570017"/>
                  <a:pt x="3810608" y="576244"/>
                  <a:pt x="3810608" y="584805"/>
                </a:cubicBezTo>
                <a:cubicBezTo>
                  <a:pt x="3810608" y="593367"/>
                  <a:pt x="3804774" y="599594"/>
                  <a:pt x="3796752" y="599594"/>
                </a:cubicBezTo>
                <a:cubicBezTo>
                  <a:pt x="3790918" y="599594"/>
                  <a:pt x="3784355" y="593367"/>
                  <a:pt x="3784355" y="584805"/>
                </a:cubicBezTo>
                <a:cubicBezTo>
                  <a:pt x="3784355" y="576244"/>
                  <a:pt x="3790918" y="570017"/>
                  <a:pt x="3796752" y="570017"/>
                </a:cubicBezTo>
                <a:close/>
                <a:moveTo>
                  <a:pt x="3725922" y="570017"/>
                </a:moveTo>
                <a:cubicBezTo>
                  <a:pt x="3733944" y="570017"/>
                  <a:pt x="3739778" y="576244"/>
                  <a:pt x="3739778" y="584805"/>
                </a:cubicBezTo>
                <a:cubicBezTo>
                  <a:pt x="3739778" y="593367"/>
                  <a:pt x="3733944" y="599594"/>
                  <a:pt x="3725922" y="599594"/>
                </a:cubicBezTo>
                <a:cubicBezTo>
                  <a:pt x="3719359" y="599594"/>
                  <a:pt x="3713525" y="593367"/>
                  <a:pt x="3713525" y="584805"/>
                </a:cubicBezTo>
                <a:cubicBezTo>
                  <a:pt x="3713525" y="576244"/>
                  <a:pt x="3719359" y="570017"/>
                  <a:pt x="3725922" y="570017"/>
                </a:cubicBezTo>
                <a:close/>
                <a:moveTo>
                  <a:pt x="3655091" y="570017"/>
                </a:moveTo>
                <a:cubicBezTo>
                  <a:pt x="3662384" y="570017"/>
                  <a:pt x="3668947" y="574392"/>
                  <a:pt x="3668947" y="582414"/>
                </a:cubicBezTo>
                <a:cubicBezTo>
                  <a:pt x="3668947" y="590436"/>
                  <a:pt x="3662384" y="596271"/>
                  <a:pt x="3655091" y="596271"/>
                </a:cubicBezTo>
                <a:cubicBezTo>
                  <a:pt x="3647069" y="596271"/>
                  <a:pt x="3642694" y="590436"/>
                  <a:pt x="3642694" y="582414"/>
                </a:cubicBezTo>
                <a:cubicBezTo>
                  <a:pt x="3642694" y="574392"/>
                  <a:pt x="3647069" y="570017"/>
                  <a:pt x="3655091" y="570017"/>
                </a:cubicBezTo>
                <a:close/>
                <a:moveTo>
                  <a:pt x="3583280" y="570017"/>
                </a:moveTo>
                <a:cubicBezTo>
                  <a:pt x="3591064" y="570017"/>
                  <a:pt x="3598069" y="574392"/>
                  <a:pt x="3598069" y="582414"/>
                </a:cubicBezTo>
                <a:cubicBezTo>
                  <a:pt x="3598069" y="590436"/>
                  <a:pt x="3591064" y="596271"/>
                  <a:pt x="3583280" y="596271"/>
                </a:cubicBezTo>
                <a:cubicBezTo>
                  <a:pt x="3574718" y="596271"/>
                  <a:pt x="3568491" y="590436"/>
                  <a:pt x="3568491" y="582414"/>
                </a:cubicBezTo>
                <a:cubicBezTo>
                  <a:pt x="3568491" y="574392"/>
                  <a:pt x="3574718" y="570017"/>
                  <a:pt x="3583280" y="570017"/>
                </a:cubicBezTo>
                <a:close/>
                <a:moveTo>
                  <a:pt x="3512449" y="570017"/>
                </a:moveTo>
                <a:cubicBezTo>
                  <a:pt x="3520232" y="570017"/>
                  <a:pt x="3527237" y="574392"/>
                  <a:pt x="3527237" y="582414"/>
                </a:cubicBezTo>
                <a:cubicBezTo>
                  <a:pt x="3527237" y="590436"/>
                  <a:pt x="3520232" y="596271"/>
                  <a:pt x="3512449" y="596271"/>
                </a:cubicBezTo>
                <a:cubicBezTo>
                  <a:pt x="3503887" y="596271"/>
                  <a:pt x="3497661" y="590436"/>
                  <a:pt x="3497661" y="582414"/>
                </a:cubicBezTo>
                <a:cubicBezTo>
                  <a:pt x="3497661" y="574392"/>
                  <a:pt x="3503887" y="570017"/>
                  <a:pt x="3512449" y="570017"/>
                </a:cubicBezTo>
                <a:close/>
                <a:moveTo>
                  <a:pt x="3441619" y="570017"/>
                </a:moveTo>
                <a:cubicBezTo>
                  <a:pt x="3450181" y="570017"/>
                  <a:pt x="3456408" y="574392"/>
                  <a:pt x="3456408" y="582414"/>
                </a:cubicBezTo>
                <a:cubicBezTo>
                  <a:pt x="3456408" y="590436"/>
                  <a:pt x="3450181" y="596271"/>
                  <a:pt x="3441619" y="596271"/>
                </a:cubicBezTo>
                <a:cubicBezTo>
                  <a:pt x="3433835" y="596271"/>
                  <a:pt x="3426830" y="590436"/>
                  <a:pt x="3426830" y="582414"/>
                </a:cubicBezTo>
                <a:cubicBezTo>
                  <a:pt x="3426830" y="574392"/>
                  <a:pt x="3433835" y="570017"/>
                  <a:pt x="3441619" y="570017"/>
                </a:cubicBezTo>
                <a:close/>
                <a:moveTo>
                  <a:pt x="3369857" y="570017"/>
                </a:moveTo>
                <a:cubicBezTo>
                  <a:pt x="3377879" y="570017"/>
                  <a:pt x="3382254" y="574392"/>
                  <a:pt x="3382254" y="582414"/>
                </a:cubicBezTo>
                <a:cubicBezTo>
                  <a:pt x="3382254" y="590436"/>
                  <a:pt x="3377879" y="596271"/>
                  <a:pt x="3369857" y="596271"/>
                </a:cubicBezTo>
                <a:cubicBezTo>
                  <a:pt x="3362564" y="596271"/>
                  <a:pt x="3356001" y="590436"/>
                  <a:pt x="3356001" y="582414"/>
                </a:cubicBezTo>
                <a:cubicBezTo>
                  <a:pt x="3356001" y="574392"/>
                  <a:pt x="3362564" y="570017"/>
                  <a:pt x="3369857" y="570017"/>
                </a:cubicBezTo>
                <a:close/>
                <a:moveTo>
                  <a:pt x="3299091" y="570017"/>
                </a:moveTo>
                <a:cubicBezTo>
                  <a:pt x="3305656" y="570017"/>
                  <a:pt x="3311491" y="574392"/>
                  <a:pt x="3311491" y="582414"/>
                </a:cubicBezTo>
                <a:cubicBezTo>
                  <a:pt x="3311491" y="590436"/>
                  <a:pt x="3305656" y="596271"/>
                  <a:pt x="3299091" y="596271"/>
                </a:cubicBezTo>
                <a:cubicBezTo>
                  <a:pt x="3291802" y="596271"/>
                  <a:pt x="3285240" y="590436"/>
                  <a:pt x="3285240" y="582414"/>
                </a:cubicBezTo>
                <a:cubicBezTo>
                  <a:pt x="3285240" y="574392"/>
                  <a:pt x="3291802" y="570017"/>
                  <a:pt x="3299091" y="570017"/>
                </a:cubicBezTo>
                <a:close/>
                <a:moveTo>
                  <a:pt x="3226803" y="570017"/>
                </a:moveTo>
                <a:cubicBezTo>
                  <a:pt x="3234823" y="570017"/>
                  <a:pt x="3240660" y="574392"/>
                  <a:pt x="3240660" y="582414"/>
                </a:cubicBezTo>
                <a:cubicBezTo>
                  <a:pt x="3240660" y="590436"/>
                  <a:pt x="3234823" y="596271"/>
                  <a:pt x="3226803" y="596271"/>
                </a:cubicBezTo>
                <a:cubicBezTo>
                  <a:pt x="3220242" y="596271"/>
                  <a:pt x="3214406" y="590436"/>
                  <a:pt x="3214406" y="582414"/>
                </a:cubicBezTo>
                <a:cubicBezTo>
                  <a:pt x="3214406" y="574392"/>
                  <a:pt x="3220242" y="570017"/>
                  <a:pt x="3226803" y="570017"/>
                </a:cubicBezTo>
                <a:close/>
                <a:moveTo>
                  <a:pt x="3152600" y="570017"/>
                </a:moveTo>
                <a:cubicBezTo>
                  <a:pt x="3159892" y="570017"/>
                  <a:pt x="3166454" y="574392"/>
                  <a:pt x="3166454" y="582414"/>
                </a:cubicBezTo>
                <a:cubicBezTo>
                  <a:pt x="3166454" y="590436"/>
                  <a:pt x="3159892" y="596271"/>
                  <a:pt x="3152600" y="596271"/>
                </a:cubicBezTo>
                <a:cubicBezTo>
                  <a:pt x="3146037" y="596271"/>
                  <a:pt x="3140203" y="590436"/>
                  <a:pt x="3140203" y="582414"/>
                </a:cubicBezTo>
                <a:cubicBezTo>
                  <a:pt x="3140203" y="574392"/>
                  <a:pt x="3146037" y="570017"/>
                  <a:pt x="3152600" y="570017"/>
                </a:cubicBezTo>
                <a:close/>
                <a:moveTo>
                  <a:pt x="3081770" y="570017"/>
                </a:moveTo>
                <a:cubicBezTo>
                  <a:pt x="3089064" y="570017"/>
                  <a:pt x="3095622" y="575851"/>
                  <a:pt x="3095622" y="582414"/>
                </a:cubicBezTo>
                <a:cubicBezTo>
                  <a:pt x="3095622" y="590436"/>
                  <a:pt x="3089064" y="596271"/>
                  <a:pt x="3081770" y="596271"/>
                </a:cubicBezTo>
                <a:cubicBezTo>
                  <a:pt x="3073746" y="596271"/>
                  <a:pt x="3069369" y="590436"/>
                  <a:pt x="3069369" y="582414"/>
                </a:cubicBezTo>
                <a:cubicBezTo>
                  <a:pt x="3069369" y="575851"/>
                  <a:pt x="3073746" y="570017"/>
                  <a:pt x="3081770" y="570017"/>
                </a:cubicBezTo>
                <a:close/>
                <a:moveTo>
                  <a:pt x="3013712" y="570017"/>
                </a:moveTo>
                <a:cubicBezTo>
                  <a:pt x="3021305" y="570017"/>
                  <a:pt x="3028132" y="575851"/>
                  <a:pt x="3028132" y="582414"/>
                </a:cubicBezTo>
                <a:cubicBezTo>
                  <a:pt x="3028132" y="590436"/>
                  <a:pt x="3021305" y="596271"/>
                  <a:pt x="3013712" y="596271"/>
                </a:cubicBezTo>
                <a:cubicBezTo>
                  <a:pt x="3005366" y="596271"/>
                  <a:pt x="2998537" y="590436"/>
                  <a:pt x="2998537" y="582414"/>
                </a:cubicBezTo>
                <a:cubicBezTo>
                  <a:pt x="2998537" y="575851"/>
                  <a:pt x="3005366" y="570017"/>
                  <a:pt x="3013712" y="570017"/>
                </a:cubicBezTo>
                <a:close/>
                <a:moveTo>
                  <a:pt x="2942491" y="570017"/>
                </a:moveTo>
                <a:cubicBezTo>
                  <a:pt x="2951049" y="570017"/>
                  <a:pt x="2957285" y="575851"/>
                  <a:pt x="2957285" y="582414"/>
                </a:cubicBezTo>
                <a:cubicBezTo>
                  <a:pt x="2957285" y="590436"/>
                  <a:pt x="2951049" y="596271"/>
                  <a:pt x="2942491" y="596271"/>
                </a:cubicBezTo>
                <a:cubicBezTo>
                  <a:pt x="2934710" y="596271"/>
                  <a:pt x="2927705" y="590436"/>
                  <a:pt x="2927705" y="582414"/>
                </a:cubicBezTo>
                <a:cubicBezTo>
                  <a:pt x="2927705" y="575851"/>
                  <a:pt x="2934710" y="570017"/>
                  <a:pt x="2942491" y="570017"/>
                </a:cubicBezTo>
                <a:close/>
                <a:moveTo>
                  <a:pt x="2868288" y="570017"/>
                </a:moveTo>
                <a:cubicBezTo>
                  <a:pt x="2876856" y="570017"/>
                  <a:pt x="2883082" y="575851"/>
                  <a:pt x="2883082" y="582414"/>
                </a:cubicBezTo>
                <a:cubicBezTo>
                  <a:pt x="2883082" y="590436"/>
                  <a:pt x="2876856" y="596271"/>
                  <a:pt x="2868288" y="596271"/>
                </a:cubicBezTo>
                <a:cubicBezTo>
                  <a:pt x="2860506" y="596271"/>
                  <a:pt x="2853502" y="590436"/>
                  <a:pt x="2853502" y="582414"/>
                </a:cubicBezTo>
                <a:cubicBezTo>
                  <a:pt x="2853502" y="575851"/>
                  <a:pt x="2860506" y="570017"/>
                  <a:pt x="2868288" y="570017"/>
                </a:cubicBezTo>
                <a:close/>
                <a:moveTo>
                  <a:pt x="2796532" y="570017"/>
                </a:moveTo>
                <a:cubicBezTo>
                  <a:pt x="2804552" y="570017"/>
                  <a:pt x="2808931" y="575851"/>
                  <a:pt x="2808931" y="582414"/>
                </a:cubicBezTo>
                <a:cubicBezTo>
                  <a:pt x="2808931" y="590436"/>
                  <a:pt x="2804552" y="596271"/>
                  <a:pt x="2796532" y="596271"/>
                </a:cubicBezTo>
                <a:cubicBezTo>
                  <a:pt x="2789240" y="596271"/>
                  <a:pt x="2782675" y="590436"/>
                  <a:pt x="2782675" y="582414"/>
                </a:cubicBezTo>
                <a:cubicBezTo>
                  <a:pt x="2782675" y="575851"/>
                  <a:pt x="2789240" y="570017"/>
                  <a:pt x="2796532" y="570017"/>
                </a:cubicBezTo>
                <a:close/>
                <a:moveTo>
                  <a:pt x="2725695" y="570017"/>
                </a:moveTo>
                <a:cubicBezTo>
                  <a:pt x="2731529" y="570017"/>
                  <a:pt x="2738097" y="575851"/>
                  <a:pt x="2738097" y="582414"/>
                </a:cubicBezTo>
                <a:cubicBezTo>
                  <a:pt x="2738097" y="590436"/>
                  <a:pt x="2731529" y="596271"/>
                  <a:pt x="2725695" y="596271"/>
                </a:cubicBezTo>
                <a:cubicBezTo>
                  <a:pt x="2717681" y="596271"/>
                  <a:pt x="2711843" y="590436"/>
                  <a:pt x="2711843" y="582414"/>
                </a:cubicBezTo>
                <a:cubicBezTo>
                  <a:pt x="2711843" y="575851"/>
                  <a:pt x="2717681" y="570017"/>
                  <a:pt x="2725695" y="570017"/>
                </a:cubicBezTo>
                <a:close/>
                <a:moveTo>
                  <a:pt x="2654867" y="570017"/>
                </a:moveTo>
                <a:cubicBezTo>
                  <a:pt x="2660705" y="570017"/>
                  <a:pt x="2667266" y="575851"/>
                  <a:pt x="2667266" y="582414"/>
                </a:cubicBezTo>
                <a:cubicBezTo>
                  <a:pt x="2667266" y="590436"/>
                  <a:pt x="2660705" y="596271"/>
                  <a:pt x="2654867" y="596271"/>
                </a:cubicBezTo>
                <a:cubicBezTo>
                  <a:pt x="2646847" y="596271"/>
                  <a:pt x="2641013" y="590436"/>
                  <a:pt x="2641013" y="582414"/>
                </a:cubicBezTo>
                <a:cubicBezTo>
                  <a:pt x="2641013" y="575851"/>
                  <a:pt x="2646847" y="570017"/>
                  <a:pt x="2654867" y="570017"/>
                </a:cubicBezTo>
                <a:close/>
                <a:moveTo>
                  <a:pt x="2582580" y="570017"/>
                </a:moveTo>
                <a:cubicBezTo>
                  <a:pt x="2589873" y="570017"/>
                  <a:pt x="2596435" y="575851"/>
                  <a:pt x="2596435" y="582414"/>
                </a:cubicBezTo>
                <a:cubicBezTo>
                  <a:pt x="2596435" y="590436"/>
                  <a:pt x="2589873" y="596271"/>
                  <a:pt x="2582580" y="596271"/>
                </a:cubicBezTo>
                <a:cubicBezTo>
                  <a:pt x="2576018" y="596271"/>
                  <a:pt x="2570184" y="590436"/>
                  <a:pt x="2570184" y="582414"/>
                </a:cubicBezTo>
                <a:cubicBezTo>
                  <a:pt x="2570184" y="575851"/>
                  <a:pt x="2576018" y="570017"/>
                  <a:pt x="2582580" y="570017"/>
                </a:cubicBezTo>
                <a:close/>
                <a:moveTo>
                  <a:pt x="2511026" y="570017"/>
                </a:moveTo>
                <a:cubicBezTo>
                  <a:pt x="2519047" y="570017"/>
                  <a:pt x="2525610" y="575851"/>
                  <a:pt x="2525610" y="582414"/>
                </a:cubicBezTo>
                <a:cubicBezTo>
                  <a:pt x="2525610" y="590436"/>
                  <a:pt x="2519047" y="596271"/>
                  <a:pt x="2511026" y="596271"/>
                </a:cubicBezTo>
                <a:cubicBezTo>
                  <a:pt x="2505193" y="596271"/>
                  <a:pt x="2499358" y="590436"/>
                  <a:pt x="2499358" y="582414"/>
                </a:cubicBezTo>
                <a:cubicBezTo>
                  <a:pt x="2499358" y="575851"/>
                  <a:pt x="2505193" y="570017"/>
                  <a:pt x="2511026" y="570017"/>
                </a:cubicBezTo>
                <a:close/>
                <a:moveTo>
                  <a:pt x="2440921" y="570017"/>
                </a:moveTo>
                <a:cubicBezTo>
                  <a:pt x="2448943" y="570017"/>
                  <a:pt x="2454778" y="575851"/>
                  <a:pt x="2454778" y="582414"/>
                </a:cubicBezTo>
                <a:cubicBezTo>
                  <a:pt x="2454778" y="590436"/>
                  <a:pt x="2448943" y="596271"/>
                  <a:pt x="2440921" y="596271"/>
                </a:cubicBezTo>
                <a:cubicBezTo>
                  <a:pt x="2433632" y="596271"/>
                  <a:pt x="2428525" y="590436"/>
                  <a:pt x="2428525" y="582414"/>
                </a:cubicBezTo>
                <a:cubicBezTo>
                  <a:pt x="2428525" y="575851"/>
                  <a:pt x="2433632" y="570017"/>
                  <a:pt x="2440921" y="570017"/>
                </a:cubicBezTo>
                <a:close/>
                <a:moveTo>
                  <a:pt x="2369108" y="570017"/>
                </a:moveTo>
                <a:cubicBezTo>
                  <a:pt x="2377669" y="570017"/>
                  <a:pt x="2383896" y="575851"/>
                  <a:pt x="2383896" y="582414"/>
                </a:cubicBezTo>
                <a:cubicBezTo>
                  <a:pt x="2383896" y="590436"/>
                  <a:pt x="2377669" y="596271"/>
                  <a:pt x="2369108" y="596271"/>
                </a:cubicBezTo>
                <a:cubicBezTo>
                  <a:pt x="2361324" y="596271"/>
                  <a:pt x="2354319" y="590436"/>
                  <a:pt x="2354319" y="582414"/>
                </a:cubicBezTo>
                <a:cubicBezTo>
                  <a:pt x="2354319" y="575851"/>
                  <a:pt x="2361324" y="570017"/>
                  <a:pt x="2369108" y="570017"/>
                </a:cubicBezTo>
                <a:close/>
                <a:moveTo>
                  <a:pt x="2298275" y="570017"/>
                </a:moveTo>
                <a:cubicBezTo>
                  <a:pt x="2306839" y="570017"/>
                  <a:pt x="2313064" y="575851"/>
                  <a:pt x="2313064" y="582414"/>
                </a:cubicBezTo>
                <a:cubicBezTo>
                  <a:pt x="2313064" y="590436"/>
                  <a:pt x="2306839" y="596271"/>
                  <a:pt x="2298275" y="596271"/>
                </a:cubicBezTo>
                <a:cubicBezTo>
                  <a:pt x="2290494" y="596271"/>
                  <a:pt x="2283487" y="590436"/>
                  <a:pt x="2283487" y="582414"/>
                </a:cubicBezTo>
                <a:cubicBezTo>
                  <a:pt x="2283487" y="575851"/>
                  <a:pt x="2290494" y="570017"/>
                  <a:pt x="2298275" y="570017"/>
                </a:cubicBezTo>
                <a:close/>
                <a:moveTo>
                  <a:pt x="2226512" y="570017"/>
                </a:moveTo>
                <a:cubicBezTo>
                  <a:pt x="2234534" y="570017"/>
                  <a:pt x="2238911" y="575851"/>
                  <a:pt x="2238911" y="582414"/>
                </a:cubicBezTo>
                <a:cubicBezTo>
                  <a:pt x="2238911" y="590436"/>
                  <a:pt x="2234534" y="596271"/>
                  <a:pt x="2226512" y="596271"/>
                </a:cubicBezTo>
                <a:cubicBezTo>
                  <a:pt x="2218490" y="596271"/>
                  <a:pt x="2212655" y="590436"/>
                  <a:pt x="2212655" y="582414"/>
                </a:cubicBezTo>
                <a:cubicBezTo>
                  <a:pt x="2212655" y="575851"/>
                  <a:pt x="2218490" y="570017"/>
                  <a:pt x="2226512" y="570017"/>
                </a:cubicBezTo>
                <a:close/>
                <a:moveTo>
                  <a:pt x="2155680" y="570017"/>
                </a:moveTo>
                <a:cubicBezTo>
                  <a:pt x="2161514" y="570017"/>
                  <a:pt x="2168079" y="575851"/>
                  <a:pt x="2168079" y="582414"/>
                </a:cubicBezTo>
                <a:cubicBezTo>
                  <a:pt x="2168079" y="590436"/>
                  <a:pt x="2161514" y="596271"/>
                  <a:pt x="2155680" y="596271"/>
                </a:cubicBezTo>
                <a:cubicBezTo>
                  <a:pt x="2147658" y="596271"/>
                  <a:pt x="2141823" y="590436"/>
                  <a:pt x="2141823" y="582414"/>
                </a:cubicBezTo>
                <a:cubicBezTo>
                  <a:pt x="2141823" y="575851"/>
                  <a:pt x="2147658" y="570017"/>
                  <a:pt x="2155680" y="570017"/>
                </a:cubicBezTo>
                <a:close/>
                <a:moveTo>
                  <a:pt x="2084846" y="570017"/>
                </a:moveTo>
                <a:cubicBezTo>
                  <a:pt x="2090680" y="570017"/>
                  <a:pt x="2097246" y="575851"/>
                  <a:pt x="2097246" y="582414"/>
                </a:cubicBezTo>
                <a:cubicBezTo>
                  <a:pt x="2097246" y="590436"/>
                  <a:pt x="2090680" y="596271"/>
                  <a:pt x="2084846" y="596271"/>
                </a:cubicBezTo>
                <a:cubicBezTo>
                  <a:pt x="2076824" y="596271"/>
                  <a:pt x="2070989" y="590436"/>
                  <a:pt x="2070989" y="582414"/>
                </a:cubicBezTo>
                <a:cubicBezTo>
                  <a:pt x="2070989" y="575851"/>
                  <a:pt x="2076824" y="570017"/>
                  <a:pt x="2084846" y="570017"/>
                </a:cubicBezTo>
                <a:close/>
                <a:moveTo>
                  <a:pt x="2011831" y="570017"/>
                </a:moveTo>
                <a:cubicBezTo>
                  <a:pt x="2019854" y="570017"/>
                  <a:pt x="2026416" y="575851"/>
                  <a:pt x="2026416" y="582414"/>
                </a:cubicBezTo>
                <a:cubicBezTo>
                  <a:pt x="2026416" y="590436"/>
                  <a:pt x="2019854" y="596271"/>
                  <a:pt x="2011831" y="596271"/>
                </a:cubicBezTo>
                <a:cubicBezTo>
                  <a:pt x="2005997" y="596271"/>
                  <a:pt x="2000163" y="590436"/>
                  <a:pt x="2000163" y="582414"/>
                </a:cubicBezTo>
                <a:cubicBezTo>
                  <a:pt x="2000163" y="575851"/>
                  <a:pt x="2005997" y="570017"/>
                  <a:pt x="2011831" y="570017"/>
                </a:cubicBezTo>
                <a:close/>
                <a:moveTo>
                  <a:pt x="1938359" y="570017"/>
                </a:moveTo>
                <a:cubicBezTo>
                  <a:pt x="1946379" y="570017"/>
                  <a:pt x="1952216" y="575851"/>
                  <a:pt x="1952216" y="583873"/>
                </a:cubicBezTo>
                <a:cubicBezTo>
                  <a:pt x="1952216" y="590436"/>
                  <a:pt x="1946379" y="596271"/>
                  <a:pt x="1938359" y="596271"/>
                </a:cubicBezTo>
                <a:cubicBezTo>
                  <a:pt x="1932525" y="596271"/>
                  <a:pt x="1925962" y="590436"/>
                  <a:pt x="1925962" y="583873"/>
                </a:cubicBezTo>
                <a:cubicBezTo>
                  <a:pt x="1925962" y="575851"/>
                  <a:pt x="1932525" y="570017"/>
                  <a:pt x="1938359" y="570017"/>
                </a:cubicBezTo>
                <a:close/>
                <a:moveTo>
                  <a:pt x="1867522" y="570017"/>
                </a:moveTo>
                <a:cubicBezTo>
                  <a:pt x="1875545" y="570017"/>
                  <a:pt x="1881382" y="575851"/>
                  <a:pt x="1881382" y="583873"/>
                </a:cubicBezTo>
                <a:cubicBezTo>
                  <a:pt x="1881382" y="590436"/>
                  <a:pt x="1875545" y="596271"/>
                  <a:pt x="1867522" y="596271"/>
                </a:cubicBezTo>
                <a:cubicBezTo>
                  <a:pt x="1860229" y="596271"/>
                  <a:pt x="1855124" y="590436"/>
                  <a:pt x="1855124" y="583873"/>
                </a:cubicBezTo>
                <a:cubicBezTo>
                  <a:pt x="1855124" y="575851"/>
                  <a:pt x="1860229" y="570017"/>
                  <a:pt x="1867522" y="570017"/>
                </a:cubicBezTo>
                <a:close/>
                <a:moveTo>
                  <a:pt x="1799082" y="570017"/>
                </a:moveTo>
                <a:cubicBezTo>
                  <a:pt x="1807643" y="570017"/>
                  <a:pt x="1813871" y="575851"/>
                  <a:pt x="1813871" y="583873"/>
                </a:cubicBezTo>
                <a:cubicBezTo>
                  <a:pt x="1813871" y="590436"/>
                  <a:pt x="1807643" y="596271"/>
                  <a:pt x="1799082" y="596271"/>
                </a:cubicBezTo>
                <a:cubicBezTo>
                  <a:pt x="1790521" y="596271"/>
                  <a:pt x="1784295" y="590436"/>
                  <a:pt x="1784295" y="583873"/>
                </a:cubicBezTo>
                <a:cubicBezTo>
                  <a:pt x="1784295" y="575851"/>
                  <a:pt x="1790521" y="570017"/>
                  <a:pt x="1799082" y="570017"/>
                </a:cubicBezTo>
                <a:close/>
                <a:moveTo>
                  <a:pt x="1728257" y="570017"/>
                </a:moveTo>
                <a:cubicBezTo>
                  <a:pt x="1736820" y="570017"/>
                  <a:pt x="1743046" y="575851"/>
                  <a:pt x="1743046" y="583873"/>
                </a:cubicBezTo>
                <a:cubicBezTo>
                  <a:pt x="1743046" y="590436"/>
                  <a:pt x="1736820" y="596271"/>
                  <a:pt x="1728257" y="596271"/>
                </a:cubicBezTo>
                <a:cubicBezTo>
                  <a:pt x="1719694" y="596271"/>
                  <a:pt x="1713467" y="590436"/>
                  <a:pt x="1713467" y="583873"/>
                </a:cubicBezTo>
                <a:cubicBezTo>
                  <a:pt x="1713467" y="575851"/>
                  <a:pt x="1719694" y="570017"/>
                  <a:pt x="1728257" y="570017"/>
                </a:cubicBezTo>
                <a:close/>
                <a:moveTo>
                  <a:pt x="1657426" y="570017"/>
                </a:moveTo>
                <a:cubicBezTo>
                  <a:pt x="1665210" y="570017"/>
                  <a:pt x="1672218" y="575851"/>
                  <a:pt x="1672218" y="583873"/>
                </a:cubicBezTo>
                <a:cubicBezTo>
                  <a:pt x="1672218" y="590436"/>
                  <a:pt x="1665210" y="596271"/>
                  <a:pt x="1657426" y="596271"/>
                </a:cubicBezTo>
                <a:cubicBezTo>
                  <a:pt x="1648867" y="596271"/>
                  <a:pt x="1642647" y="590436"/>
                  <a:pt x="1642647" y="583873"/>
                </a:cubicBezTo>
                <a:cubicBezTo>
                  <a:pt x="1642647" y="575851"/>
                  <a:pt x="1648867" y="570017"/>
                  <a:pt x="1657426" y="570017"/>
                </a:cubicBezTo>
                <a:close/>
                <a:moveTo>
                  <a:pt x="1582294" y="570017"/>
                </a:moveTo>
                <a:cubicBezTo>
                  <a:pt x="1589587" y="570017"/>
                  <a:pt x="1594694" y="575851"/>
                  <a:pt x="1594694" y="583873"/>
                </a:cubicBezTo>
                <a:cubicBezTo>
                  <a:pt x="1594694" y="590436"/>
                  <a:pt x="1589587" y="596271"/>
                  <a:pt x="1582294" y="596271"/>
                </a:cubicBezTo>
                <a:cubicBezTo>
                  <a:pt x="1574271" y="596271"/>
                  <a:pt x="1568438" y="590436"/>
                  <a:pt x="1568438" y="583873"/>
                </a:cubicBezTo>
                <a:cubicBezTo>
                  <a:pt x="1568438" y="575851"/>
                  <a:pt x="1574271" y="570017"/>
                  <a:pt x="1582294" y="570017"/>
                </a:cubicBezTo>
                <a:close/>
                <a:moveTo>
                  <a:pt x="1512190" y="570017"/>
                </a:moveTo>
                <a:cubicBezTo>
                  <a:pt x="1518025" y="570017"/>
                  <a:pt x="1523859" y="575851"/>
                  <a:pt x="1523859" y="583873"/>
                </a:cubicBezTo>
                <a:cubicBezTo>
                  <a:pt x="1523859" y="590436"/>
                  <a:pt x="1518025" y="596271"/>
                  <a:pt x="1512190" y="596271"/>
                </a:cubicBezTo>
                <a:cubicBezTo>
                  <a:pt x="1504169" y="596271"/>
                  <a:pt x="1497607" y="590436"/>
                  <a:pt x="1497607" y="583873"/>
                </a:cubicBezTo>
                <a:cubicBezTo>
                  <a:pt x="1497607" y="575851"/>
                  <a:pt x="1504169" y="570017"/>
                  <a:pt x="1512190" y="570017"/>
                </a:cubicBezTo>
                <a:close/>
                <a:moveTo>
                  <a:pt x="1440623" y="570017"/>
                </a:moveTo>
                <a:cubicBezTo>
                  <a:pt x="1447188" y="570017"/>
                  <a:pt x="1453020" y="575851"/>
                  <a:pt x="1453020" y="583873"/>
                </a:cubicBezTo>
                <a:cubicBezTo>
                  <a:pt x="1453020" y="590436"/>
                  <a:pt x="1447188" y="596271"/>
                  <a:pt x="1440623" y="596271"/>
                </a:cubicBezTo>
                <a:cubicBezTo>
                  <a:pt x="1433333" y="596271"/>
                  <a:pt x="1426771" y="590436"/>
                  <a:pt x="1426771" y="583873"/>
                </a:cubicBezTo>
                <a:cubicBezTo>
                  <a:pt x="1426771" y="575851"/>
                  <a:pt x="1433333" y="570017"/>
                  <a:pt x="1440623" y="570017"/>
                </a:cubicBezTo>
                <a:close/>
                <a:moveTo>
                  <a:pt x="1368341" y="570017"/>
                </a:moveTo>
                <a:cubicBezTo>
                  <a:pt x="1376363" y="570017"/>
                  <a:pt x="1382194" y="575851"/>
                  <a:pt x="1382194" y="583873"/>
                </a:cubicBezTo>
                <a:cubicBezTo>
                  <a:pt x="1382194" y="590436"/>
                  <a:pt x="1376363" y="596271"/>
                  <a:pt x="1368341" y="596271"/>
                </a:cubicBezTo>
                <a:cubicBezTo>
                  <a:pt x="1362508" y="596271"/>
                  <a:pt x="1355945" y="590436"/>
                  <a:pt x="1355945" y="583873"/>
                </a:cubicBezTo>
                <a:cubicBezTo>
                  <a:pt x="1355945" y="575851"/>
                  <a:pt x="1362508" y="570017"/>
                  <a:pt x="1368341" y="570017"/>
                </a:cubicBezTo>
                <a:close/>
                <a:moveTo>
                  <a:pt x="1297515" y="570017"/>
                </a:moveTo>
                <a:cubicBezTo>
                  <a:pt x="1305535" y="570017"/>
                  <a:pt x="1311369" y="575851"/>
                  <a:pt x="1311369" y="583873"/>
                </a:cubicBezTo>
                <a:cubicBezTo>
                  <a:pt x="1311369" y="590436"/>
                  <a:pt x="1305535" y="596271"/>
                  <a:pt x="1297515" y="596271"/>
                </a:cubicBezTo>
                <a:cubicBezTo>
                  <a:pt x="1291680" y="596271"/>
                  <a:pt x="1285116" y="590436"/>
                  <a:pt x="1285116" y="583873"/>
                </a:cubicBezTo>
                <a:cubicBezTo>
                  <a:pt x="1285116" y="575851"/>
                  <a:pt x="1289492" y="570017"/>
                  <a:pt x="1297515" y="570017"/>
                </a:cubicBezTo>
                <a:close/>
                <a:moveTo>
                  <a:pt x="1226680" y="570017"/>
                </a:moveTo>
                <a:cubicBezTo>
                  <a:pt x="1233973" y="570017"/>
                  <a:pt x="1240537" y="575851"/>
                  <a:pt x="1240537" y="583873"/>
                </a:cubicBezTo>
                <a:cubicBezTo>
                  <a:pt x="1240537" y="590436"/>
                  <a:pt x="1233973" y="596271"/>
                  <a:pt x="1226680" y="596271"/>
                </a:cubicBezTo>
                <a:cubicBezTo>
                  <a:pt x="1218671" y="596271"/>
                  <a:pt x="1214296" y="590436"/>
                  <a:pt x="1214296" y="583873"/>
                </a:cubicBezTo>
                <a:cubicBezTo>
                  <a:pt x="1214296" y="575851"/>
                  <a:pt x="1218671" y="570017"/>
                  <a:pt x="1226680" y="570017"/>
                </a:cubicBezTo>
                <a:close/>
                <a:moveTo>
                  <a:pt x="1154879" y="570017"/>
                </a:moveTo>
                <a:cubicBezTo>
                  <a:pt x="1162662" y="570017"/>
                  <a:pt x="1169669" y="575851"/>
                  <a:pt x="1169669" y="583873"/>
                </a:cubicBezTo>
                <a:cubicBezTo>
                  <a:pt x="1169669" y="590436"/>
                  <a:pt x="1162662" y="596271"/>
                  <a:pt x="1154879" y="596271"/>
                </a:cubicBezTo>
                <a:cubicBezTo>
                  <a:pt x="1146319" y="596271"/>
                  <a:pt x="1140090" y="590436"/>
                  <a:pt x="1140090" y="583873"/>
                </a:cubicBezTo>
                <a:cubicBezTo>
                  <a:pt x="1140090" y="575851"/>
                  <a:pt x="1146319" y="570017"/>
                  <a:pt x="1154879" y="570017"/>
                </a:cubicBezTo>
                <a:close/>
                <a:moveTo>
                  <a:pt x="1084053" y="570017"/>
                </a:moveTo>
                <a:cubicBezTo>
                  <a:pt x="1091836" y="570017"/>
                  <a:pt x="1098840" y="575851"/>
                  <a:pt x="1098840" y="583873"/>
                </a:cubicBezTo>
                <a:cubicBezTo>
                  <a:pt x="1098840" y="590436"/>
                  <a:pt x="1091836" y="596271"/>
                  <a:pt x="1084053" y="596271"/>
                </a:cubicBezTo>
                <a:cubicBezTo>
                  <a:pt x="1075487" y="596271"/>
                  <a:pt x="1069263" y="590436"/>
                  <a:pt x="1069263" y="583873"/>
                </a:cubicBezTo>
                <a:cubicBezTo>
                  <a:pt x="1069263" y="575851"/>
                  <a:pt x="1075487" y="570017"/>
                  <a:pt x="1084053" y="570017"/>
                </a:cubicBezTo>
                <a:close/>
                <a:moveTo>
                  <a:pt x="1013010" y="570017"/>
                </a:moveTo>
                <a:cubicBezTo>
                  <a:pt x="1020306" y="570017"/>
                  <a:pt x="1024682" y="575851"/>
                  <a:pt x="1024682" y="583873"/>
                </a:cubicBezTo>
                <a:cubicBezTo>
                  <a:pt x="1024682" y="590436"/>
                  <a:pt x="1020306" y="596271"/>
                  <a:pt x="1013010" y="596271"/>
                </a:cubicBezTo>
                <a:cubicBezTo>
                  <a:pt x="1004991" y="596271"/>
                  <a:pt x="998433" y="590436"/>
                  <a:pt x="998433" y="583873"/>
                </a:cubicBezTo>
                <a:cubicBezTo>
                  <a:pt x="998433" y="575851"/>
                  <a:pt x="1004991" y="570017"/>
                  <a:pt x="1013010" y="570017"/>
                </a:cubicBezTo>
                <a:close/>
                <a:moveTo>
                  <a:pt x="941458" y="570017"/>
                </a:moveTo>
                <a:cubicBezTo>
                  <a:pt x="948019" y="570017"/>
                  <a:pt x="953857" y="575851"/>
                  <a:pt x="953857" y="583873"/>
                </a:cubicBezTo>
                <a:cubicBezTo>
                  <a:pt x="953857" y="590436"/>
                  <a:pt x="948019" y="596271"/>
                  <a:pt x="941458" y="596271"/>
                </a:cubicBezTo>
                <a:cubicBezTo>
                  <a:pt x="934166" y="596271"/>
                  <a:pt x="927601" y="590436"/>
                  <a:pt x="927601" y="583873"/>
                </a:cubicBezTo>
                <a:cubicBezTo>
                  <a:pt x="927601" y="575851"/>
                  <a:pt x="934166" y="570017"/>
                  <a:pt x="941458" y="570017"/>
                </a:cubicBezTo>
                <a:close/>
                <a:moveTo>
                  <a:pt x="870626" y="570017"/>
                </a:moveTo>
                <a:cubicBezTo>
                  <a:pt x="877192" y="570017"/>
                  <a:pt x="883027" y="575851"/>
                  <a:pt x="883027" y="583873"/>
                </a:cubicBezTo>
                <a:cubicBezTo>
                  <a:pt x="883027" y="590436"/>
                  <a:pt x="877192" y="596271"/>
                  <a:pt x="870626" y="596271"/>
                </a:cubicBezTo>
                <a:cubicBezTo>
                  <a:pt x="863333" y="596271"/>
                  <a:pt x="856772" y="591895"/>
                  <a:pt x="856772" y="583873"/>
                </a:cubicBezTo>
                <a:cubicBezTo>
                  <a:pt x="856772" y="575851"/>
                  <a:pt x="863333" y="570017"/>
                  <a:pt x="870626" y="570017"/>
                </a:cubicBezTo>
                <a:close/>
                <a:moveTo>
                  <a:pt x="798340" y="570017"/>
                </a:moveTo>
                <a:cubicBezTo>
                  <a:pt x="806360" y="570017"/>
                  <a:pt x="812193" y="575851"/>
                  <a:pt x="812193" y="583873"/>
                </a:cubicBezTo>
                <a:cubicBezTo>
                  <a:pt x="812193" y="591895"/>
                  <a:pt x="806360" y="596271"/>
                  <a:pt x="798340" y="596271"/>
                </a:cubicBezTo>
                <a:cubicBezTo>
                  <a:pt x="792504" y="596271"/>
                  <a:pt x="785941" y="591895"/>
                  <a:pt x="785941" y="583873"/>
                </a:cubicBezTo>
                <a:cubicBezTo>
                  <a:pt x="785941" y="575851"/>
                  <a:pt x="792504" y="570017"/>
                  <a:pt x="798340" y="570017"/>
                </a:cubicBezTo>
                <a:close/>
                <a:moveTo>
                  <a:pt x="724135" y="570017"/>
                </a:moveTo>
                <a:cubicBezTo>
                  <a:pt x="731429" y="570017"/>
                  <a:pt x="737991" y="575851"/>
                  <a:pt x="737991" y="583873"/>
                </a:cubicBezTo>
                <a:cubicBezTo>
                  <a:pt x="737991" y="591895"/>
                  <a:pt x="731429" y="596271"/>
                  <a:pt x="724135" y="596271"/>
                </a:cubicBezTo>
                <a:cubicBezTo>
                  <a:pt x="717571" y="596271"/>
                  <a:pt x="711737" y="591895"/>
                  <a:pt x="711737" y="583873"/>
                </a:cubicBezTo>
                <a:cubicBezTo>
                  <a:pt x="711737" y="575851"/>
                  <a:pt x="717571" y="570017"/>
                  <a:pt x="724135" y="570017"/>
                </a:cubicBezTo>
                <a:close/>
                <a:moveTo>
                  <a:pt x="653306" y="570017"/>
                </a:moveTo>
                <a:cubicBezTo>
                  <a:pt x="660598" y="570017"/>
                  <a:pt x="667161" y="575851"/>
                  <a:pt x="667161" y="583873"/>
                </a:cubicBezTo>
                <a:cubicBezTo>
                  <a:pt x="667161" y="591895"/>
                  <a:pt x="660598" y="596271"/>
                  <a:pt x="653306" y="596271"/>
                </a:cubicBezTo>
                <a:cubicBezTo>
                  <a:pt x="645286" y="596271"/>
                  <a:pt x="640910" y="591895"/>
                  <a:pt x="640910" y="583873"/>
                </a:cubicBezTo>
                <a:cubicBezTo>
                  <a:pt x="640910" y="575851"/>
                  <a:pt x="645286" y="570017"/>
                  <a:pt x="653306" y="570017"/>
                </a:cubicBezTo>
                <a:close/>
                <a:moveTo>
                  <a:pt x="584865" y="570017"/>
                </a:moveTo>
                <a:cubicBezTo>
                  <a:pt x="592648" y="570017"/>
                  <a:pt x="599654" y="575851"/>
                  <a:pt x="599654" y="583873"/>
                </a:cubicBezTo>
                <a:cubicBezTo>
                  <a:pt x="599654" y="591895"/>
                  <a:pt x="592648" y="596271"/>
                  <a:pt x="584865" y="596271"/>
                </a:cubicBezTo>
                <a:cubicBezTo>
                  <a:pt x="576307" y="596271"/>
                  <a:pt x="570076" y="591895"/>
                  <a:pt x="570076" y="583873"/>
                </a:cubicBezTo>
                <a:cubicBezTo>
                  <a:pt x="570076" y="575851"/>
                  <a:pt x="576307" y="570017"/>
                  <a:pt x="584865" y="570017"/>
                </a:cubicBezTo>
                <a:close/>
                <a:moveTo>
                  <a:pt x="513668" y="570017"/>
                </a:moveTo>
                <a:cubicBezTo>
                  <a:pt x="522015" y="570017"/>
                  <a:pt x="528846" y="575851"/>
                  <a:pt x="528846" y="583873"/>
                </a:cubicBezTo>
                <a:cubicBezTo>
                  <a:pt x="528846" y="591895"/>
                  <a:pt x="522015" y="596271"/>
                  <a:pt x="513668" y="596271"/>
                </a:cubicBezTo>
                <a:cubicBezTo>
                  <a:pt x="506076" y="596271"/>
                  <a:pt x="499248" y="591895"/>
                  <a:pt x="499248" y="583873"/>
                </a:cubicBezTo>
                <a:cubicBezTo>
                  <a:pt x="499248" y="575851"/>
                  <a:pt x="506076" y="570017"/>
                  <a:pt x="513668" y="570017"/>
                </a:cubicBezTo>
                <a:close/>
                <a:moveTo>
                  <a:pt x="439833" y="570017"/>
                </a:moveTo>
                <a:cubicBezTo>
                  <a:pt x="448394" y="570017"/>
                  <a:pt x="454623" y="575851"/>
                  <a:pt x="454623" y="583873"/>
                </a:cubicBezTo>
                <a:cubicBezTo>
                  <a:pt x="454623" y="591895"/>
                  <a:pt x="448394" y="596271"/>
                  <a:pt x="439833" y="596271"/>
                </a:cubicBezTo>
                <a:cubicBezTo>
                  <a:pt x="432049" y="596271"/>
                  <a:pt x="425044" y="591895"/>
                  <a:pt x="425044" y="583873"/>
                </a:cubicBezTo>
                <a:cubicBezTo>
                  <a:pt x="425044" y="575851"/>
                  <a:pt x="432049" y="570017"/>
                  <a:pt x="439833" y="570017"/>
                </a:cubicBezTo>
                <a:close/>
                <a:moveTo>
                  <a:pt x="368072" y="570017"/>
                </a:moveTo>
                <a:cubicBezTo>
                  <a:pt x="376089" y="570017"/>
                  <a:pt x="380467" y="575851"/>
                  <a:pt x="380467" y="583873"/>
                </a:cubicBezTo>
                <a:cubicBezTo>
                  <a:pt x="380467" y="591895"/>
                  <a:pt x="376089" y="596271"/>
                  <a:pt x="368072" y="596271"/>
                </a:cubicBezTo>
                <a:cubicBezTo>
                  <a:pt x="360778" y="596271"/>
                  <a:pt x="354211" y="591895"/>
                  <a:pt x="354211" y="583873"/>
                </a:cubicBezTo>
                <a:cubicBezTo>
                  <a:pt x="354211" y="575851"/>
                  <a:pt x="360778" y="570017"/>
                  <a:pt x="368072" y="570017"/>
                </a:cubicBezTo>
                <a:close/>
                <a:moveTo>
                  <a:pt x="3081772" y="499186"/>
                </a:moveTo>
                <a:cubicBezTo>
                  <a:pt x="3089064" y="499186"/>
                  <a:pt x="3095622" y="503561"/>
                  <a:pt x="3095622" y="511583"/>
                </a:cubicBezTo>
                <a:cubicBezTo>
                  <a:pt x="3095622" y="518876"/>
                  <a:pt x="3089064" y="525440"/>
                  <a:pt x="3081772" y="525440"/>
                </a:cubicBezTo>
                <a:cubicBezTo>
                  <a:pt x="3073748" y="525440"/>
                  <a:pt x="3069372" y="518876"/>
                  <a:pt x="3069372" y="511583"/>
                </a:cubicBezTo>
                <a:cubicBezTo>
                  <a:pt x="3069372" y="503561"/>
                  <a:pt x="3073748" y="499186"/>
                  <a:pt x="3081772" y="499186"/>
                </a:cubicBezTo>
                <a:close/>
                <a:moveTo>
                  <a:pt x="3013712" y="499186"/>
                </a:moveTo>
                <a:cubicBezTo>
                  <a:pt x="3021305" y="499186"/>
                  <a:pt x="3028135" y="503561"/>
                  <a:pt x="3028135" y="511583"/>
                </a:cubicBezTo>
                <a:cubicBezTo>
                  <a:pt x="3028135" y="518876"/>
                  <a:pt x="3021305" y="525440"/>
                  <a:pt x="3013712" y="525440"/>
                </a:cubicBezTo>
                <a:cubicBezTo>
                  <a:pt x="3005368" y="525440"/>
                  <a:pt x="2998539" y="518876"/>
                  <a:pt x="2998539" y="511583"/>
                </a:cubicBezTo>
                <a:cubicBezTo>
                  <a:pt x="2998539" y="503561"/>
                  <a:pt x="3005368" y="499186"/>
                  <a:pt x="3013712" y="499186"/>
                </a:cubicBezTo>
                <a:close/>
                <a:moveTo>
                  <a:pt x="2942491" y="499186"/>
                </a:moveTo>
                <a:cubicBezTo>
                  <a:pt x="2951052" y="499186"/>
                  <a:pt x="2957285" y="503561"/>
                  <a:pt x="2957285" y="511583"/>
                </a:cubicBezTo>
                <a:cubicBezTo>
                  <a:pt x="2957285" y="518876"/>
                  <a:pt x="2951052" y="525440"/>
                  <a:pt x="2942491" y="525440"/>
                </a:cubicBezTo>
                <a:cubicBezTo>
                  <a:pt x="2934710" y="525440"/>
                  <a:pt x="2927705" y="518876"/>
                  <a:pt x="2927705" y="511583"/>
                </a:cubicBezTo>
                <a:cubicBezTo>
                  <a:pt x="2927705" y="503561"/>
                  <a:pt x="2934710" y="499186"/>
                  <a:pt x="2942491" y="499186"/>
                </a:cubicBezTo>
                <a:close/>
                <a:moveTo>
                  <a:pt x="2868291" y="499186"/>
                </a:moveTo>
                <a:cubicBezTo>
                  <a:pt x="2876856" y="499186"/>
                  <a:pt x="2883082" y="503561"/>
                  <a:pt x="2883082" y="511583"/>
                </a:cubicBezTo>
                <a:cubicBezTo>
                  <a:pt x="2883082" y="518876"/>
                  <a:pt x="2876856" y="525440"/>
                  <a:pt x="2868291" y="525440"/>
                </a:cubicBezTo>
                <a:cubicBezTo>
                  <a:pt x="2860509" y="525440"/>
                  <a:pt x="2853502" y="518876"/>
                  <a:pt x="2853502" y="511583"/>
                </a:cubicBezTo>
                <a:cubicBezTo>
                  <a:pt x="2853502" y="503561"/>
                  <a:pt x="2860509" y="499186"/>
                  <a:pt x="2868291" y="499186"/>
                </a:cubicBezTo>
                <a:close/>
                <a:moveTo>
                  <a:pt x="2796533" y="499186"/>
                </a:moveTo>
                <a:cubicBezTo>
                  <a:pt x="2804555" y="499186"/>
                  <a:pt x="2808931" y="503561"/>
                  <a:pt x="2808931" y="511583"/>
                </a:cubicBezTo>
                <a:cubicBezTo>
                  <a:pt x="2808931" y="518876"/>
                  <a:pt x="2804555" y="525440"/>
                  <a:pt x="2796533" y="525440"/>
                </a:cubicBezTo>
                <a:cubicBezTo>
                  <a:pt x="2789240" y="525440"/>
                  <a:pt x="2782678" y="518876"/>
                  <a:pt x="2782678" y="511583"/>
                </a:cubicBezTo>
                <a:cubicBezTo>
                  <a:pt x="2782678" y="503561"/>
                  <a:pt x="2789240" y="499186"/>
                  <a:pt x="2796533" y="499186"/>
                </a:cubicBezTo>
                <a:close/>
                <a:moveTo>
                  <a:pt x="2725695" y="499186"/>
                </a:moveTo>
                <a:cubicBezTo>
                  <a:pt x="2731532" y="499186"/>
                  <a:pt x="2738097" y="503561"/>
                  <a:pt x="2738097" y="511583"/>
                </a:cubicBezTo>
                <a:cubicBezTo>
                  <a:pt x="2738097" y="518876"/>
                  <a:pt x="2731532" y="525440"/>
                  <a:pt x="2725695" y="525440"/>
                </a:cubicBezTo>
                <a:cubicBezTo>
                  <a:pt x="2717681" y="525440"/>
                  <a:pt x="2711846" y="518876"/>
                  <a:pt x="2711846" y="511583"/>
                </a:cubicBezTo>
                <a:cubicBezTo>
                  <a:pt x="2711846" y="503561"/>
                  <a:pt x="2717681" y="499186"/>
                  <a:pt x="2725695" y="499186"/>
                </a:cubicBezTo>
                <a:close/>
                <a:moveTo>
                  <a:pt x="2654870" y="499186"/>
                </a:moveTo>
                <a:cubicBezTo>
                  <a:pt x="2660705" y="499186"/>
                  <a:pt x="2667266" y="503561"/>
                  <a:pt x="2667266" y="511583"/>
                </a:cubicBezTo>
                <a:cubicBezTo>
                  <a:pt x="2667266" y="518876"/>
                  <a:pt x="2660705" y="525440"/>
                  <a:pt x="2654870" y="525440"/>
                </a:cubicBezTo>
                <a:cubicBezTo>
                  <a:pt x="2646847" y="525440"/>
                  <a:pt x="2641013" y="518876"/>
                  <a:pt x="2641013" y="511583"/>
                </a:cubicBezTo>
                <a:cubicBezTo>
                  <a:pt x="2641013" y="503561"/>
                  <a:pt x="2646847" y="499186"/>
                  <a:pt x="2654870" y="499186"/>
                </a:cubicBezTo>
                <a:close/>
                <a:moveTo>
                  <a:pt x="2582580" y="499186"/>
                </a:moveTo>
                <a:cubicBezTo>
                  <a:pt x="2589873" y="499186"/>
                  <a:pt x="2596435" y="503561"/>
                  <a:pt x="2596435" y="511583"/>
                </a:cubicBezTo>
                <a:cubicBezTo>
                  <a:pt x="2596435" y="518876"/>
                  <a:pt x="2589873" y="525440"/>
                  <a:pt x="2582580" y="525440"/>
                </a:cubicBezTo>
                <a:cubicBezTo>
                  <a:pt x="2576018" y="525440"/>
                  <a:pt x="2570184" y="518876"/>
                  <a:pt x="2570184" y="511583"/>
                </a:cubicBezTo>
                <a:cubicBezTo>
                  <a:pt x="2570184" y="503561"/>
                  <a:pt x="2576018" y="499186"/>
                  <a:pt x="2582580" y="499186"/>
                </a:cubicBezTo>
                <a:close/>
                <a:moveTo>
                  <a:pt x="2511026" y="499186"/>
                </a:moveTo>
                <a:cubicBezTo>
                  <a:pt x="2519047" y="499186"/>
                  <a:pt x="2525610" y="503561"/>
                  <a:pt x="2525610" y="511583"/>
                </a:cubicBezTo>
                <a:cubicBezTo>
                  <a:pt x="2525610" y="518876"/>
                  <a:pt x="2519047" y="525440"/>
                  <a:pt x="2511026" y="525440"/>
                </a:cubicBezTo>
                <a:cubicBezTo>
                  <a:pt x="2505194" y="525440"/>
                  <a:pt x="2499361" y="518876"/>
                  <a:pt x="2499361" y="511583"/>
                </a:cubicBezTo>
                <a:cubicBezTo>
                  <a:pt x="2499361" y="503561"/>
                  <a:pt x="2503735" y="499186"/>
                  <a:pt x="2511026" y="499186"/>
                </a:cubicBezTo>
                <a:close/>
                <a:moveTo>
                  <a:pt x="2440924" y="499186"/>
                </a:moveTo>
                <a:cubicBezTo>
                  <a:pt x="2448944" y="499186"/>
                  <a:pt x="2454781" y="505020"/>
                  <a:pt x="2454781" y="511583"/>
                </a:cubicBezTo>
                <a:cubicBezTo>
                  <a:pt x="2454781" y="518876"/>
                  <a:pt x="2448944" y="525440"/>
                  <a:pt x="2440924" y="525440"/>
                </a:cubicBezTo>
                <a:cubicBezTo>
                  <a:pt x="2433632" y="525440"/>
                  <a:pt x="2428527" y="518876"/>
                  <a:pt x="2428527" y="511583"/>
                </a:cubicBezTo>
                <a:cubicBezTo>
                  <a:pt x="2428527" y="505020"/>
                  <a:pt x="2433632" y="499186"/>
                  <a:pt x="2440924" y="499186"/>
                </a:cubicBezTo>
                <a:close/>
                <a:moveTo>
                  <a:pt x="2369108" y="499186"/>
                </a:moveTo>
                <a:cubicBezTo>
                  <a:pt x="2377672" y="499186"/>
                  <a:pt x="2383898" y="505020"/>
                  <a:pt x="2383898" y="511583"/>
                </a:cubicBezTo>
                <a:cubicBezTo>
                  <a:pt x="2383898" y="518876"/>
                  <a:pt x="2377672" y="525440"/>
                  <a:pt x="2369108" y="525440"/>
                </a:cubicBezTo>
                <a:cubicBezTo>
                  <a:pt x="2361327" y="525440"/>
                  <a:pt x="2354319" y="518876"/>
                  <a:pt x="2354319" y="511583"/>
                </a:cubicBezTo>
                <a:cubicBezTo>
                  <a:pt x="2354319" y="505020"/>
                  <a:pt x="2361327" y="499186"/>
                  <a:pt x="2369108" y="499186"/>
                </a:cubicBezTo>
                <a:close/>
                <a:moveTo>
                  <a:pt x="2298278" y="499186"/>
                </a:moveTo>
                <a:cubicBezTo>
                  <a:pt x="2306839" y="499186"/>
                  <a:pt x="2313066" y="505020"/>
                  <a:pt x="2313066" y="511583"/>
                </a:cubicBezTo>
                <a:cubicBezTo>
                  <a:pt x="2313066" y="518876"/>
                  <a:pt x="2306839" y="525440"/>
                  <a:pt x="2298278" y="525440"/>
                </a:cubicBezTo>
                <a:cubicBezTo>
                  <a:pt x="2290494" y="525440"/>
                  <a:pt x="2283488" y="518876"/>
                  <a:pt x="2283488" y="511583"/>
                </a:cubicBezTo>
                <a:cubicBezTo>
                  <a:pt x="2283488" y="505020"/>
                  <a:pt x="2290494" y="499186"/>
                  <a:pt x="2298278" y="499186"/>
                </a:cubicBezTo>
                <a:close/>
                <a:moveTo>
                  <a:pt x="2226514" y="499186"/>
                </a:moveTo>
                <a:cubicBezTo>
                  <a:pt x="2234534" y="499186"/>
                  <a:pt x="2238914" y="505020"/>
                  <a:pt x="2238914" y="511583"/>
                </a:cubicBezTo>
                <a:cubicBezTo>
                  <a:pt x="2238914" y="518876"/>
                  <a:pt x="2234534" y="525440"/>
                  <a:pt x="2226514" y="525440"/>
                </a:cubicBezTo>
                <a:cubicBezTo>
                  <a:pt x="2218492" y="525440"/>
                  <a:pt x="2212655" y="518876"/>
                  <a:pt x="2212655" y="511583"/>
                </a:cubicBezTo>
                <a:cubicBezTo>
                  <a:pt x="2212655" y="505020"/>
                  <a:pt x="2218492" y="499186"/>
                  <a:pt x="2226514" y="499186"/>
                </a:cubicBezTo>
                <a:close/>
                <a:moveTo>
                  <a:pt x="2155680" y="499186"/>
                </a:moveTo>
                <a:cubicBezTo>
                  <a:pt x="2161514" y="499186"/>
                  <a:pt x="2168079" y="505020"/>
                  <a:pt x="2168079" y="511583"/>
                </a:cubicBezTo>
                <a:cubicBezTo>
                  <a:pt x="2168079" y="518876"/>
                  <a:pt x="2161514" y="525440"/>
                  <a:pt x="2155680" y="525440"/>
                </a:cubicBezTo>
                <a:cubicBezTo>
                  <a:pt x="2147658" y="525440"/>
                  <a:pt x="2141823" y="518876"/>
                  <a:pt x="2141823" y="511583"/>
                </a:cubicBezTo>
                <a:cubicBezTo>
                  <a:pt x="2141823" y="505020"/>
                  <a:pt x="2147658" y="499186"/>
                  <a:pt x="2155680" y="499186"/>
                </a:cubicBezTo>
                <a:close/>
                <a:moveTo>
                  <a:pt x="2084846" y="499186"/>
                </a:moveTo>
                <a:cubicBezTo>
                  <a:pt x="2090680" y="499186"/>
                  <a:pt x="2097246" y="505020"/>
                  <a:pt x="2097246" y="511583"/>
                </a:cubicBezTo>
                <a:cubicBezTo>
                  <a:pt x="2097246" y="518876"/>
                  <a:pt x="2090680" y="525440"/>
                  <a:pt x="2084846" y="525440"/>
                </a:cubicBezTo>
                <a:cubicBezTo>
                  <a:pt x="2076824" y="525440"/>
                  <a:pt x="2070991" y="518876"/>
                  <a:pt x="2070991" y="511583"/>
                </a:cubicBezTo>
                <a:cubicBezTo>
                  <a:pt x="2070991" y="505020"/>
                  <a:pt x="2076824" y="499186"/>
                  <a:pt x="2084846" y="499186"/>
                </a:cubicBezTo>
                <a:close/>
                <a:moveTo>
                  <a:pt x="2011831" y="499186"/>
                </a:moveTo>
                <a:cubicBezTo>
                  <a:pt x="2019855" y="499186"/>
                  <a:pt x="2026416" y="505020"/>
                  <a:pt x="2026416" y="511583"/>
                </a:cubicBezTo>
                <a:cubicBezTo>
                  <a:pt x="2026416" y="518876"/>
                  <a:pt x="2019855" y="525440"/>
                  <a:pt x="2011831" y="525440"/>
                </a:cubicBezTo>
                <a:cubicBezTo>
                  <a:pt x="2005998" y="525440"/>
                  <a:pt x="2000165" y="518876"/>
                  <a:pt x="2000165" y="511583"/>
                </a:cubicBezTo>
                <a:cubicBezTo>
                  <a:pt x="2000165" y="505020"/>
                  <a:pt x="2005998" y="499186"/>
                  <a:pt x="2011831" y="499186"/>
                </a:cubicBezTo>
                <a:close/>
                <a:moveTo>
                  <a:pt x="1938362" y="499186"/>
                </a:moveTo>
                <a:cubicBezTo>
                  <a:pt x="1946382" y="499186"/>
                  <a:pt x="1952216" y="505020"/>
                  <a:pt x="1952216" y="511583"/>
                </a:cubicBezTo>
                <a:cubicBezTo>
                  <a:pt x="1952216" y="518876"/>
                  <a:pt x="1946382" y="525440"/>
                  <a:pt x="1938362" y="525440"/>
                </a:cubicBezTo>
                <a:cubicBezTo>
                  <a:pt x="1932525" y="525440"/>
                  <a:pt x="1925965" y="518876"/>
                  <a:pt x="1925965" y="511583"/>
                </a:cubicBezTo>
                <a:cubicBezTo>
                  <a:pt x="1925965" y="505020"/>
                  <a:pt x="1932525" y="499186"/>
                  <a:pt x="1938362" y="499186"/>
                </a:cubicBezTo>
                <a:close/>
                <a:moveTo>
                  <a:pt x="1867525" y="499186"/>
                </a:moveTo>
                <a:cubicBezTo>
                  <a:pt x="1875547" y="499186"/>
                  <a:pt x="1881384" y="505020"/>
                  <a:pt x="1881384" y="511583"/>
                </a:cubicBezTo>
                <a:cubicBezTo>
                  <a:pt x="1881384" y="518876"/>
                  <a:pt x="1875547" y="525440"/>
                  <a:pt x="1867525" y="525440"/>
                </a:cubicBezTo>
                <a:cubicBezTo>
                  <a:pt x="1860232" y="525440"/>
                  <a:pt x="1855126" y="518876"/>
                  <a:pt x="1855126" y="511583"/>
                </a:cubicBezTo>
                <a:cubicBezTo>
                  <a:pt x="1855126" y="505020"/>
                  <a:pt x="1860232" y="499186"/>
                  <a:pt x="1867525" y="499186"/>
                </a:cubicBezTo>
                <a:close/>
                <a:moveTo>
                  <a:pt x="1799085" y="499186"/>
                </a:moveTo>
                <a:cubicBezTo>
                  <a:pt x="1807644" y="499186"/>
                  <a:pt x="1813871" y="505020"/>
                  <a:pt x="1813871" y="511583"/>
                </a:cubicBezTo>
                <a:cubicBezTo>
                  <a:pt x="1813871" y="518876"/>
                  <a:pt x="1807644" y="525440"/>
                  <a:pt x="1799085" y="525440"/>
                </a:cubicBezTo>
                <a:cubicBezTo>
                  <a:pt x="1790521" y="525440"/>
                  <a:pt x="1784295" y="518876"/>
                  <a:pt x="1784295" y="511583"/>
                </a:cubicBezTo>
                <a:cubicBezTo>
                  <a:pt x="1784295" y="505020"/>
                  <a:pt x="1790521" y="499186"/>
                  <a:pt x="1799085" y="499186"/>
                </a:cubicBezTo>
                <a:close/>
                <a:moveTo>
                  <a:pt x="1728257" y="499186"/>
                </a:moveTo>
                <a:cubicBezTo>
                  <a:pt x="1736822" y="499186"/>
                  <a:pt x="1743046" y="505020"/>
                  <a:pt x="1743046" y="511583"/>
                </a:cubicBezTo>
                <a:cubicBezTo>
                  <a:pt x="1743046" y="518876"/>
                  <a:pt x="1736822" y="525440"/>
                  <a:pt x="1728257" y="525440"/>
                </a:cubicBezTo>
                <a:cubicBezTo>
                  <a:pt x="1719694" y="525440"/>
                  <a:pt x="1713469" y="518876"/>
                  <a:pt x="1713469" y="511583"/>
                </a:cubicBezTo>
                <a:cubicBezTo>
                  <a:pt x="1713469" y="505020"/>
                  <a:pt x="1719694" y="499186"/>
                  <a:pt x="1728257" y="499186"/>
                </a:cubicBezTo>
                <a:close/>
                <a:moveTo>
                  <a:pt x="1657426" y="499186"/>
                </a:moveTo>
                <a:cubicBezTo>
                  <a:pt x="1665210" y="499186"/>
                  <a:pt x="1672218" y="505020"/>
                  <a:pt x="1672218" y="511583"/>
                </a:cubicBezTo>
                <a:cubicBezTo>
                  <a:pt x="1672218" y="518876"/>
                  <a:pt x="1665210" y="525440"/>
                  <a:pt x="1657426" y="525440"/>
                </a:cubicBezTo>
                <a:cubicBezTo>
                  <a:pt x="1648867" y="525440"/>
                  <a:pt x="1642647" y="518876"/>
                  <a:pt x="1642647" y="511583"/>
                </a:cubicBezTo>
                <a:cubicBezTo>
                  <a:pt x="1642647" y="505020"/>
                  <a:pt x="1648867" y="499186"/>
                  <a:pt x="1657426" y="499186"/>
                </a:cubicBezTo>
                <a:close/>
                <a:moveTo>
                  <a:pt x="1582294" y="499186"/>
                </a:moveTo>
                <a:cubicBezTo>
                  <a:pt x="1589590" y="499186"/>
                  <a:pt x="1594694" y="505020"/>
                  <a:pt x="1594694" y="511583"/>
                </a:cubicBezTo>
                <a:cubicBezTo>
                  <a:pt x="1594694" y="518876"/>
                  <a:pt x="1589590" y="525440"/>
                  <a:pt x="1582294" y="525440"/>
                </a:cubicBezTo>
                <a:cubicBezTo>
                  <a:pt x="1574271" y="525440"/>
                  <a:pt x="1568438" y="518876"/>
                  <a:pt x="1568438" y="511583"/>
                </a:cubicBezTo>
                <a:cubicBezTo>
                  <a:pt x="1568438" y="505020"/>
                  <a:pt x="1574271" y="499186"/>
                  <a:pt x="1582294" y="499186"/>
                </a:cubicBezTo>
                <a:close/>
                <a:moveTo>
                  <a:pt x="1512192" y="499186"/>
                </a:moveTo>
                <a:cubicBezTo>
                  <a:pt x="1518025" y="499186"/>
                  <a:pt x="1523862" y="505020"/>
                  <a:pt x="1523862" y="511583"/>
                </a:cubicBezTo>
                <a:cubicBezTo>
                  <a:pt x="1523862" y="518876"/>
                  <a:pt x="1518025" y="525440"/>
                  <a:pt x="1512192" y="525440"/>
                </a:cubicBezTo>
                <a:cubicBezTo>
                  <a:pt x="1504169" y="525440"/>
                  <a:pt x="1497607" y="518876"/>
                  <a:pt x="1497607" y="511583"/>
                </a:cubicBezTo>
                <a:cubicBezTo>
                  <a:pt x="1497607" y="505020"/>
                  <a:pt x="1504169" y="499186"/>
                  <a:pt x="1512192" y="499186"/>
                </a:cubicBezTo>
                <a:close/>
                <a:moveTo>
                  <a:pt x="1440623" y="499186"/>
                </a:moveTo>
                <a:cubicBezTo>
                  <a:pt x="1447188" y="499186"/>
                  <a:pt x="1453023" y="505020"/>
                  <a:pt x="1453023" y="511583"/>
                </a:cubicBezTo>
                <a:cubicBezTo>
                  <a:pt x="1453023" y="518876"/>
                  <a:pt x="1447188" y="525440"/>
                  <a:pt x="1440623" y="525440"/>
                </a:cubicBezTo>
                <a:cubicBezTo>
                  <a:pt x="1433333" y="525440"/>
                  <a:pt x="1426771" y="518876"/>
                  <a:pt x="1426771" y="511583"/>
                </a:cubicBezTo>
                <a:cubicBezTo>
                  <a:pt x="1426771" y="505020"/>
                  <a:pt x="1433333" y="499186"/>
                  <a:pt x="1440623" y="499186"/>
                </a:cubicBezTo>
                <a:close/>
                <a:moveTo>
                  <a:pt x="1368341" y="499186"/>
                </a:moveTo>
                <a:cubicBezTo>
                  <a:pt x="1376363" y="499186"/>
                  <a:pt x="1382196" y="505020"/>
                  <a:pt x="1382196" y="511583"/>
                </a:cubicBezTo>
                <a:cubicBezTo>
                  <a:pt x="1382196" y="518876"/>
                  <a:pt x="1376363" y="525440"/>
                  <a:pt x="1368341" y="525440"/>
                </a:cubicBezTo>
                <a:cubicBezTo>
                  <a:pt x="1362508" y="525440"/>
                  <a:pt x="1355948" y="518876"/>
                  <a:pt x="1355948" y="511583"/>
                </a:cubicBezTo>
                <a:cubicBezTo>
                  <a:pt x="1355948" y="505020"/>
                  <a:pt x="1362508" y="499186"/>
                  <a:pt x="1368341" y="499186"/>
                </a:cubicBezTo>
                <a:close/>
                <a:moveTo>
                  <a:pt x="1297515" y="499186"/>
                </a:moveTo>
                <a:cubicBezTo>
                  <a:pt x="1305538" y="499186"/>
                  <a:pt x="1311369" y="505020"/>
                  <a:pt x="1311369" y="513042"/>
                </a:cubicBezTo>
                <a:cubicBezTo>
                  <a:pt x="1311369" y="518876"/>
                  <a:pt x="1305538" y="525440"/>
                  <a:pt x="1297515" y="525440"/>
                </a:cubicBezTo>
                <a:cubicBezTo>
                  <a:pt x="1289492" y="525440"/>
                  <a:pt x="1285118" y="518876"/>
                  <a:pt x="1285118" y="513042"/>
                </a:cubicBezTo>
                <a:cubicBezTo>
                  <a:pt x="1285118" y="505020"/>
                  <a:pt x="1289492" y="499186"/>
                  <a:pt x="1297515" y="499186"/>
                </a:cubicBezTo>
                <a:close/>
                <a:moveTo>
                  <a:pt x="1225700" y="499186"/>
                </a:moveTo>
                <a:cubicBezTo>
                  <a:pt x="1233484" y="499186"/>
                  <a:pt x="1240491" y="505020"/>
                  <a:pt x="1240491" y="513042"/>
                </a:cubicBezTo>
                <a:cubicBezTo>
                  <a:pt x="1240491" y="518876"/>
                  <a:pt x="1233484" y="525440"/>
                  <a:pt x="1225700" y="525440"/>
                </a:cubicBezTo>
                <a:cubicBezTo>
                  <a:pt x="1217156" y="525440"/>
                  <a:pt x="1210925" y="518876"/>
                  <a:pt x="1210925" y="513042"/>
                </a:cubicBezTo>
                <a:cubicBezTo>
                  <a:pt x="1210925" y="505020"/>
                  <a:pt x="1217156" y="499186"/>
                  <a:pt x="1225700" y="499186"/>
                </a:cubicBezTo>
                <a:close/>
                <a:moveTo>
                  <a:pt x="1154881" y="499186"/>
                </a:moveTo>
                <a:cubicBezTo>
                  <a:pt x="1162665" y="499186"/>
                  <a:pt x="1169669" y="505020"/>
                  <a:pt x="1169669" y="513042"/>
                </a:cubicBezTo>
                <a:cubicBezTo>
                  <a:pt x="1169669" y="518876"/>
                  <a:pt x="1162665" y="525440"/>
                  <a:pt x="1154881" y="525440"/>
                </a:cubicBezTo>
                <a:cubicBezTo>
                  <a:pt x="1146323" y="525440"/>
                  <a:pt x="1140095" y="518876"/>
                  <a:pt x="1140095" y="513042"/>
                </a:cubicBezTo>
                <a:cubicBezTo>
                  <a:pt x="1140095" y="505020"/>
                  <a:pt x="1146323" y="499186"/>
                  <a:pt x="1154881" y="499186"/>
                </a:cubicBezTo>
                <a:close/>
                <a:moveTo>
                  <a:pt x="1084053" y="499186"/>
                </a:moveTo>
                <a:cubicBezTo>
                  <a:pt x="1091836" y="499186"/>
                  <a:pt x="1098842" y="505020"/>
                  <a:pt x="1098842" y="513042"/>
                </a:cubicBezTo>
                <a:cubicBezTo>
                  <a:pt x="1098842" y="518876"/>
                  <a:pt x="1091836" y="525440"/>
                  <a:pt x="1084053" y="525440"/>
                </a:cubicBezTo>
                <a:cubicBezTo>
                  <a:pt x="1075492" y="525440"/>
                  <a:pt x="1069267" y="518876"/>
                  <a:pt x="1069267" y="513042"/>
                </a:cubicBezTo>
                <a:cubicBezTo>
                  <a:pt x="1069267" y="505020"/>
                  <a:pt x="1075492" y="499186"/>
                  <a:pt x="1084053" y="499186"/>
                </a:cubicBezTo>
                <a:close/>
                <a:moveTo>
                  <a:pt x="1013012" y="499186"/>
                </a:moveTo>
                <a:cubicBezTo>
                  <a:pt x="1020310" y="499186"/>
                  <a:pt x="1024685" y="505020"/>
                  <a:pt x="1024685" y="513042"/>
                </a:cubicBezTo>
                <a:cubicBezTo>
                  <a:pt x="1024685" y="518876"/>
                  <a:pt x="1020310" y="525440"/>
                  <a:pt x="1013012" y="525440"/>
                </a:cubicBezTo>
                <a:cubicBezTo>
                  <a:pt x="1004998" y="525440"/>
                  <a:pt x="998433" y="518876"/>
                  <a:pt x="998433" y="513042"/>
                </a:cubicBezTo>
                <a:cubicBezTo>
                  <a:pt x="998433" y="505020"/>
                  <a:pt x="1004998" y="499186"/>
                  <a:pt x="1013012" y="499186"/>
                </a:cubicBezTo>
                <a:close/>
                <a:moveTo>
                  <a:pt x="941461" y="499186"/>
                </a:moveTo>
                <a:cubicBezTo>
                  <a:pt x="948026" y="499186"/>
                  <a:pt x="953861" y="505020"/>
                  <a:pt x="953861" y="513042"/>
                </a:cubicBezTo>
                <a:cubicBezTo>
                  <a:pt x="953861" y="518876"/>
                  <a:pt x="948026" y="525440"/>
                  <a:pt x="941461" y="525440"/>
                </a:cubicBezTo>
                <a:cubicBezTo>
                  <a:pt x="934167" y="525440"/>
                  <a:pt x="927607" y="518876"/>
                  <a:pt x="927607" y="513042"/>
                </a:cubicBezTo>
                <a:cubicBezTo>
                  <a:pt x="927607" y="505020"/>
                  <a:pt x="934167" y="499186"/>
                  <a:pt x="941461" y="499186"/>
                </a:cubicBezTo>
                <a:close/>
                <a:moveTo>
                  <a:pt x="870626" y="499186"/>
                </a:moveTo>
                <a:cubicBezTo>
                  <a:pt x="877192" y="499186"/>
                  <a:pt x="883027" y="505020"/>
                  <a:pt x="883027" y="513042"/>
                </a:cubicBezTo>
                <a:cubicBezTo>
                  <a:pt x="883027" y="518876"/>
                  <a:pt x="877192" y="525440"/>
                  <a:pt x="870626" y="525440"/>
                </a:cubicBezTo>
                <a:cubicBezTo>
                  <a:pt x="863340" y="525440"/>
                  <a:pt x="856774" y="518876"/>
                  <a:pt x="856774" y="513042"/>
                </a:cubicBezTo>
                <a:cubicBezTo>
                  <a:pt x="856774" y="505020"/>
                  <a:pt x="863340" y="499186"/>
                  <a:pt x="870626" y="499186"/>
                </a:cubicBezTo>
                <a:close/>
                <a:moveTo>
                  <a:pt x="798340" y="499186"/>
                </a:moveTo>
                <a:cubicBezTo>
                  <a:pt x="806362" y="499186"/>
                  <a:pt x="812196" y="505020"/>
                  <a:pt x="812196" y="513042"/>
                </a:cubicBezTo>
                <a:cubicBezTo>
                  <a:pt x="812196" y="518876"/>
                  <a:pt x="806362" y="525440"/>
                  <a:pt x="798340" y="525440"/>
                </a:cubicBezTo>
                <a:cubicBezTo>
                  <a:pt x="792508" y="525440"/>
                  <a:pt x="785941" y="518876"/>
                  <a:pt x="785941" y="513042"/>
                </a:cubicBezTo>
                <a:cubicBezTo>
                  <a:pt x="785941" y="505020"/>
                  <a:pt x="792508" y="499186"/>
                  <a:pt x="798340" y="499186"/>
                </a:cubicBezTo>
                <a:close/>
                <a:moveTo>
                  <a:pt x="724135" y="499186"/>
                </a:moveTo>
                <a:cubicBezTo>
                  <a:pt x="731429" y="499186"/>
                  <a:pt x="737991" y="505020"/>
                  <a:pt x="737991" y="513042"/>
                </a:cubicBezTo>
                <a:cubicBezTo>
                  <a:pt x="737991" y="518876"/>
                  <a:pt x="731429" y="525440"/>
                  <a:pt x="724135" y="525440"/>
                </a:cubicBezTo>
                <a:cubicBezTo>
                  <a:pt x="717574" y="525440"/>
                  <a:pt x="711744" y="518876"/>
                  <a:pt x="711744" y="513042"/>
                </a:cubicBezTo>
                <a:cubicBezTo>
                  <a:pt x="711744" y="505020"/>
                  <a:pt x="717574" y="499186"/>
                  <a:pt x="724135" y="499186"/>
                </a:cubicBezTo>
                <a:close/>
                <a:moveTo>
                  <a:pt x="653306" y="499186"/>
                </a:moveTo>
                <a:cubicBezTo>
                  <a:pt x="660598" y="499186"/>
                  <a:pt x="667164" y="505020"/>
                  <a:pt x="667164" y="513042"/>
                </a:cubicBezTo>
                <a:cubicBezTo>
                  <a:pt x="667164" y="518876"/>
                  <a:pt x="660598" y="525440"/>
                  <a:pt x="653306" y="525440"/>
                </a:cubicBezTo>
                <a:cubicBezTo>
                  <a:pt x="645287" y="525440"/>
                  <a:pt x="640910" y="518876"/>
                  <a:pt x="640910" y="513042"/>
                </a:cubicBezTo>
                <a:cubicBezTo>
                  <a:pt x="640910" y="505020"/>
                  <a:pt x="645287" y="499186"/>
                  <a:pt x="653306" y="499186"/>
                </a:cubicBezTo>
                <a:close/>
                <a:moveTo>
                  <a:pt x="584869" y="499186"/>
                </a:moveTo>
                <a:cubicBezTo>
                  <a:pt x="592652" y="499186"/>
                  <a:pt x="599654" y="505020"/>
                  <a:pt x="599654" y="513042"/>
                </a:cubicBezTo>
                <a:cubicBezTo>
                  <a:pt x="599654" y="518876"/>
                  <a:pt x="592652" y="525440"/>
                  <a:pt x="584869" y="525440"/>
                </a:cubicBezTo>
                <a:cubicBezTo>
                  <a:pt x="576309" y="525440"/>
                  <a:pt x="570076" y="518876"/>
                  <a:pt x="570076" y="513042"/>
                </a:cubicBezTo>
                <a:cubicBezTo>
                  <a:pt x="570076" y="505020"/>
                  <a:pt x="576309" y="499186"/>
                  <a:pt x="584869" y="499186"/>
                </a:cubicBezTo>
                <a:close/>
                <a:moveTo>
                  <a:pt x="513670" y="499186"/>
                </a:moveTo>
                <a:cubicBezTo>
                  <a:pt x="522020" y="499186"/>
                  <a:pt x="528846" y="505020"/>
                  <a:pt x="528846" y="513042"/>
                </a:cubicBezTo>
                <a:cubicBezTo>
                  <a:pt x="528846" y="518876"/>
                  <a:pt x="522020" y="525440"/>
                  <a:pt x="513670" y="525440"/>
                </a:cubicBezTo>
                <a:cubicBezTo>
                  <a:pt x="506076" y="525440"/>
                  <a:pt x="499248" y="518876"/>
                  <a:pt x="499248" y="513042"/>
                </a:cubicBezTo>
                <a:cubicBezTo>
                  <a:pt x="499248" y="505020"/>
                  <a:pt x="506076" y="499186"/>
                  <a:pt x="513670" y="499186"/>
                </a:cubicBezTo>
                <a:close/>
                <a:moveTo>
                  <a:pt x="3939871" y="495814"/>
                </a:moveTo>
                <a:cubicBezTo>
                  <a:pt x="3946434" y="495814"/>
                  <a:pt x="3952268" y="502041"/>
                  <a:pt x="3952268" y="510602"/>
                </a:cubicBezTo>
                <a:cubicBezTo>
                  <a:pt x="3952268" y="518386"/>
                  <a:pt x="3946434" y="525391"/>
                  <a:pt x="3939871" y="525391"/>
                </a:cubicBezTo>
                <a:cubicBezTo>
                  <a:pt x="3932578" y="525391"/>
                  <a:pt x="3926015" y="518386"/>
                  <a:pt x="3926015" y="510602"/>
                </a:cubicBezTo>
                <a:cubicBezTo>
                  <a:pt x="3926015" y="502041"/>
                  <a:pt x="3932578" y="495814"/>
                  <a:pt x="3939871" y="495814"/>
                </a:cubicBezTo>
                <a:close/>
                <a:moveTo>
                  <a:pt x="3869042" y="495814"/>
                </a:moveTo>
                <a:cubicBezTo>
                  <a:pt x="3875605" y="495814"/>
                  <a:pt x="3881439" y="502041"/>
                  <a:pt x="3881439" y="510602"/>
                </a:cubicBezTo>
                <a:cubicBezTo>
                  <a:pt x="3881439" y="518386"/>
                  <a:pt x="3875605" y="525391"/>
                  <a:pt x="3869042" y="525391"/>
                </a:cubicBezTo>
                <a:cubicBezTo>
                  <a:pt x="3861749" y="525391"/>
                  <a:pt x="3855186" y="518386"/>
                  <a:pt x="3855186" y="510602"/>
                </a:cubicBezTo>
                <a:cubicBezTo>
                  <a:pt x="3855186" y="502041"/>
                  <a:pt x="3861749" y="495814"/>
                  <a:pt x="3869042" y="495814"/>
                </a:cubicBezTo>
                <a:close/>
                <a:moveTo>
                  <a:pt x="3796752" y="495814"/>
                </a:moveTo>
                <a:cubicBezTo>
                  <a:pt x="3804774" y="495814"/>
                  <a:pt x="3810608" y="502041"/>
                  <a:pt x="3810608" y="510602"/>
                </a:cubicBezTo>
                <a:cubicBezTo>
                  <a:pt x="3810608" y="518386"/>
                  <a:pt x="3804774" y="525391"/>
                  <a:pt x="3796752" y="525391"/>
                </a:cubicBezTo>
                <a:cubicBezTo>
                  <a:pt x="3790918" y="525391"/>
                  <a:pt x="3784355" y="518386"/>
                  <a:pt x="3784355" y="510602"/>
                </a:cubicBezTo>
                <a:cubicBezTo>
                  <a:pt x="3784355" y="502041"/>
                  <a:pt x="3790918" y="495814"/>
                  <a:pt x="3796752" y="495814"/>
                </a:cubicBezTo>
                <a:close/>
                <a:moveTo>
                  <a:pt x="3725922" y="495814"/>
                </a:moveTo>
                <a:cubicBezTo>
                  <a:pt x="3733944" y="495814"/>
                  <a:pt x="3739778" y="502041"/>
                  <a:pt x="3739778" y="510602"/>
                </a:cubicBezTo>
                <a:cubicBezTo>
                  <a:pt x="3739778" y="518386"/>
                  <a:pt x="3733944" y="525391"/>
                  <a:pt x="3725922" y="525391"/>
                </a:cubicBezTo>
                <a:cubicBezTo>
                  <a:pt x="3719359" y="525391"/>
                  <a:pt x="3713525" y="518386"/>
                  <a:pt x="3713525" y="510602"/>
                </a:cubicBezTo>
                <a:cubicBezTo>
                  <a:pt x="3713525" y="502041"/>
                  <a:pt x="3719359" y="495814"/>
                  <a:pt x="3725922" y="495814"/>
                </a:cubicBezTo>
                <a:close/>
                <a:moveTo>
                  <a:pt x="3655091" y="495814"/>
                </a:moveTo>
                <a:cubicBezTo>
                  <a:pt x="3662384" y="495814"/>
                  <a:pt x="3668947" y="502041"/>
                  <a:pt x="3668947" y="510602"/>
                </a:cubicBezTo>
                <a:cubicBezTo>
                  <a:pt x="3668947" y="518386"/>
                  <a:pt x="3662384" y="525391"/>
                  <a:pt x="3655091" y="525391"/>
                </a:cubicBezTo>
                <a:cubicBezTo>
                  <a:pt x="3647069" y="525391"/>
                  <a:pt x="3642694" y="518386"/>
                  <a:pt x="3642694" y="510602"/>
                </a:cubicBezTo>
                <a:cubicBezTo>
                  <a:pt x="3642694" y="502041"/>
                  <a:pt x="3647069" y="495814"/>
                  <a:pt x="3655091" y="495814"/>
                </a:cubicBezTo>
                <a:close/>
                <a:moveTo>
                  <a:pt x="3583280" y="495814"/>
                </a:moveTo>
                <a:cubicBezTo>
                  <a:pt x="3591064" y="495814"/>
                  <a:pt x="3598069" y="502041"/>
                  <a:pt x="3598069" y="510602"/>
                </a:cubicBezTo>
                <a:cubicBezTo>
                  <a:pt x="3598069" y="518386"/>
                  <a:pt x="3591064" y="525391"/>
                  <a:pt x="3583280" y="525391"/>
                </a:cubicBezTo>
                <a:cubicBezTo>
                  <a:pt x="3574718" y="525391"/>
                  <a:pt x="3568491" y="518386"/>
                  <a:pt x="3568491" y="510602"/>
                </a:cubicBezTo>
                <a:cubicBezTo>
                  <a:pt x="3568491" y="502041"/>
                  <a:pt x="3574718" y="495814"/>
                  <a:pt x="3583280" y="495814"/>
                </a:cubicBezTo>
                <a:close/>
                <a:moveTo>
                  <a:pt x="3512449" y="495814"/>
                </a:moveTo>
                <a:cubicBezTo>
                  <a:pt x="3520232" y="495814"/>
                  <a:pt x="3527237" y="502041"/>
                  <a:pt x="3527237" y="510602"/>
                </a:cubicBezTo>
                <a:cubicBezTo>
                  <a:pt x="3527237" y="518386"/>
                  <a:pt x="3520232" y="525391"/>
                  <a:pt x="3512449" y="525391"/>
                </a:cubicBezTo>
                <a:cubicBezTo>
                  <a:pt x="3503887" y="525391"/>
                  <a:pt x="3497661" y="518386"/>
                  <a:pt x="3497661" y="510602"/>
                </a:cubicBezTo>
                <a:cubicBezTo>
                  <a:pt x="3497661" y="502041"/>
                  <a:pt x="3503887" y="495814"/>
                  <a:pt x="3512449" y="495814"/>
                </a:cubicBezTo>
                <a:close/>
                <a:moveTo>
                  <a:pt x="3440686" y="495814"/>
                </a:moveTo>
                <a:cubicBezTo>
                  <a:pt x="3448708" y="495814"/>
                  <a:pt x="3453083" y="502041"/>
                  <a:pt x="3453083" y="510602"/>
                </a:cubicBezTo>
                <a:cubicBezTo>
                  <a:pt x="3453083" y="518386"/>
                  <a:pt x="3448708" y="525391"/>
                  <a:pt x="3440686" y="525391"/>
                </a:cubicBezTo>
                <a:cubicBezTo>
                  <a:pt x="3433393" y="525391"/>
                  <a:pt x="3426830" y="518386"/>
                  <a:pt x="3426830" y="510602"/>
                </a:cubicBezTo>
                <a:cubicBezTo>
                  <a:pt x="3426830" y="502041"/>
                  <a:pt x="3433393" y="495814"/>
                  <a:pt x="3440686" y="495814"/>
                </a:cubicBezTo>
                <a:close/>
                <a:moveTo>
                  <a:pt x="3369857" y="495814"/>
                </a:moveTo>
                <a:cubicBezTo>
                  <a:pt x="3376420" y="495814"/>
                  <a:pt x="3382254" y="502041"/>
                  <a:pt x="3382254" y="510602"/>
                </a:cubicBezTo>
                <a:cubicBezTo>
                  <a:pt x="3382254" y="518386"/>
                  <a:pt x="3376420" y="525391"/>
                  <a:pt x="3369857" y="525391"/>
                </a:cubicBezTo>
                <a:cubicBezTo>
                  <a:pt x="3362564" y="525391"/>
                  <a:pt x="3356001" y="518386"/>
                  <a:pt x="3356001" y="510602"/>
                </a:cubicBezTo>
                <a:cubicBezTo>
                  <a:pt x="3356001" y="502041"/>
                  <a:pt x="3362564" y="495814"/>
                  <a:pt x="3369857" y="495814"/>
                </a:cubicBezTo>
                <a:close/>
                <a:moveTo>
                  <a:pt x="3299094" y="495814"/>
                </a:moveTo>
                <a:cubicBezTo>
                  <a:pt x="3305656" y="495814"/>
                  <a:pt x="3311491" y="502041"/>
                  <a:pt x="3311491" y="510602"/>
                </a:cubicBezTo>
                <a:cubicBezTo>
                  <a:pt x="3311491" y="518386"/>
                  <a:pt x="3305656" y="525391"/>
                  <a:pt x="3299094" y="525391"/>
                </a:cubicBezTo>
                <a:cubicBezTo>
                  <a:pt x="3291802" y="525391"/>
                  <a:pt x="3285240" y="518386"/>
                  <a:pt x="3285240" y="510602"/>
                </a:cubicBezTo>
                <a:cubicBezTo>
                  <a:pt x="3285240" y="502041"/>
                  <a:pt x="3291802" y="495814"/>
                  <a:pt x="3299094" y="495814"/>
                </a:cubicBezTo>
                <a:close/>
                <a:moveTo>
                  <a:pt x="3226805" y="495814"/>
                </a:moveTo>
                <a:cubicBezTo>
                  <a:pt x="3234825" y="495814"/>
                  <a:pt x="3240660" y="502041"/>
                  <a:pt x="3240660" y="510602"/>
                </a:cubicBezTo>
                <a:cubicBezTo>
                  <a:pt x="3240660" y="518386"/>
                  <a:pt x="3234825" y="525391"/>
                  <a:pt x="3226805" y="525391"/>
                </a:cubicBezTo>
                <a:cubicBezTo>
                  <a:pt x="3220242" y="525391"/>
                  <a:pt x="3214406" y="518386"/>
                  <a:pt x="3214406" y="510602"/>
                </a:cubicBezTo>
                <a:cubicBezTo>
                  <a:pt x="3214406" y="502041"/>
                  <a:pt x="3220242" y="495814"/>
                  <a:pt x="3226805" y="495814"/>
                </a:cubicBezTo>
                <a:close/>
                <a:moveTo>
                  <a:pt x="3152602" y="495814"/>
                </a:moveTo>
                <a:cubicBezTo>
                  <a:pt x="3159895" y="495814"/>
                  <a:pt x="3166454" y="502041"/>
                  <a:pt x="3166454" y="510602"/>
                </a:cubicBezTo>
                <a:cubicBezTo>
                  <a:pt x="3166454" y="518386"/>
                  <a:pt x="3159895" y="525391"/>
                  <a:pt x="3152602" y="525391"/>
                </a:cubicBezTo>
                <a:cubicBezTo>
                  <a:pt x="3146038" y="525391"/>
                  <a:pt x="3140203" y="518386"/>
                  <a:pt x="3140203" y="510602"/>
                </a:cubicBezTo>
                <a:cubicBezTo>
                  <a:pt x="3140203" y="502041"/>
                  <a:pt x="3146038" y="495814"/>
                  <a:pt x="3152602" y="495814"/>
                </a:cubicBezTo>
                <a:close/>
                <a:moveTo>
                  <a:pt x="2439944" y="428356"/>
                </a:moveTo>
                <a:cubicBezTo>
                  <a:pt x="2448502" y="428356"/>
                  <a:pt x="2454729" y="432731"/>
                  <a:pt x="2454729" y="440753"/>
                </a:cubicBezTo>
                <a:cubicBezTo>
                  <a:pt x="2454729" y="448046"/>
                  <a:pt x="2448502" y="454610"/>
                  <a:pt x="2439944" y="454610"/>
                </a:cubicBezTo>
                <a:cubicBezTo>
                  <a:pt x="2432159" y="454610"/>
                  <a:pt x="2425156" y="448046"/>
                  <a:pt x="2425156" y="440753"/>
                </a:cubicBezTo>
                <a:cubicBezTo>
                  <a:pt x="2425156" y="432731"/>
                  <a:pt x="2432159" y="428356"/>
                  <a:pt x="2439944" y="428356"/>
                </a:cubicBezTo>
                <a:close/>
                <a:moveTo>
                  <a:pt x="2369110" y="428356"/>
                </a:moveTo>
                <a:cubicBezTo>
                  <a:pt x="2377672" y="428356"/>
                  <a:pt x="2383898" y="432731"/>
                  <a:pt x="2383898" y="440753"/>
                </a:cubicBezTo>
                <a:cubicBezTo>
                  <a:pt x="2383898" y="448046"/>
                  <a:pt x="2377672" y="454610"/>
                  <a:pt x="2369110" y="454610"/>
                </a:cubicBezTo>
                <a:cubicBezTo>
                  <a:pt x="2361327" y="454610"/>
                  <a:pt x="2354319" y="448046"/>
                  <a:pt x="2354319" y="440753"/>
                </a:cubicBezTo>
                <a:cubicBezTo>
                  <a:pt x="2354319" y="432731"/>
                  <a:pt x="2361327" y="428356"/>
                  <a:pt x="2369110" y="428356"/>
                </a:cubicBezTo>
                <a:close/>
                <a:moveTo>
                  <a:pt x="2298278" y="428356"/>
                </a:moveTo>
                <a:cubicBezTo>
                  <a:pt x="2306842" y="428356"/>
                  <a:pt x="2313066" y="432731"/>
                  <a:pt x="2313066" y="440753"/>
                </a:cubicBezTo>
                <a:cubicBezTo>
                  <a:pt x="2313066" y="448046"/>
                  <a:pt x="2306842" y="454610"/>
                  <a:pt x="2298278" y="454610"/>
                </a:cubicBezTo>
                <a:cubicBezTo>
                  <a:pt x="2290494" y="454610"/>
                  <a:pt x="2283490" y="448046"/>
                  <a:pt x="2283490" y="440753"/>
                </a:cubicBezTo>
                <a:cubicBezTo>
                  <a:pt x="2283490" y="432731"/>
                  <a:pt x="2290494" y="428356"/>
                  <a:pt x="2298278" y="428356"/>
                </a:cubicBezTo>
                <a:close/>
                <a:moveTo>
                  <a:pt x="2226514" y="428356"/>
                </a:moveTo>
                <a:cubicBezTo>
                  <a:pt x="2234537" y="428356"/>
                  <a:pt x="2238914" y="432731"/>
                  <a:pt x="2238914" y="440753"/>
                </a:cubicBezTo>
                <a:cubicBezTo>
                  <a:pt x="2238914" y="448046"/>
                  <a:pt x="2234537" y="454610"/>
                  <a:pt x="2226514" y="454610"/>
                </a:cubicBezTo>
                <a:cubicBezTo>
                  <a:pt x="2218492" y="454610"/>
                  <a:pt x="2212656" y="448046"/>
                  <a:pt x="2212656" y="440753"/>
                </a:cubicBezTo>
                <a:cubicBezTo>
                  <a:pt x="2212656" y="432731"/>
                  <a:pt x="2218492" y="428356"/>
                  <a:pt x="2226514" y="428356"/>
                </a:cubicBezTo>
                <a:close/>
                <a:moveTo>
                  <a:pt x="2155682" y="428356"/>
                </a:moveTo>
                <a:cubicBezTo>
                  <a:pt x="2161517" y="428356"/>
                  <a:pt x="2168079" y="432731"/>
                  <a:pt x="2168079" y="440753"/>
                </a:cubicBezTo>
                <a:cubicBezTo>
                  <a:pt x="2168079" y="448046"/>
                  <a:pt x="2161517" y="454610"/>
                  <a:pt x="2155682" y="454610"/>
                </a:cubicBezTo>
                <a:cubicBezTo>
                  <a:pt x="2147658" y="454610"/>
                  <a:pt x="2141825" y="448046"/>
                  <a:pt x="2141825" y="440753"/>
                </a:cubicBezTo>
                <a:cubicBezTo>
                  <a:pt x="2141825" y="432731"/>
                  <a:pt x="2147658" y="428356"/>
                  <a:pt x="2155682" y="428356"/>
                </a:cubicBezTo>
                <a:close/>
                <a:moveTo>
                  <a:pt x="2084846" y="428356"/>
                </a:moveTo>
                <a:cubicBezTo>
                  <a:pt x="2090682" y="428356"/>
                  <a:pt x="2097246" y="432731"/>
                  <a:pt x="2097246" y="440753"/>
                </a:cubicBezTo>
                <a:cubicBezTo>
                  <a:pt x="2097246" y="448046"/>
                  <a:pt x="2090682" y="454610"/>
                  <a:pt x="2084846" y="454610"/>
                </a:cubicBezTo>
                <a:cubicBezTo>
                  <a:pt x="2076827" y="454610"/>
                  <a:pt x="2070991" y="448046"/>
                  <a:pt x="2070991" y="440753"/>
                </a:cubicBezTo>
                <a:cubicBezTo>
                  <a:pt x="2070991" y="432731"/>
                  <a:pt x="2076827" y="428356"/>
                  <a:pt x="2084846" y="428356"/>
                </a:cubicBezTo>
                <a:close/>
                <a:moveTo>
                  <a:pt x="2011832" y="428356"/>
                </a:moveTo>
                <a:cubicBezTo>
                  <a:pt x="2019855" y="428356"/>
                  <a:pt x="2026418" y="432731"/>
                  <a:pt x="2026418" y="440753"/>
                </a:cubicBezTo>
                <a:cubicBezTo>
                  <a:pt x="2026418" y="448046"/>
                  <a:pt x="2019855" y="454610"/>
                  <a:pt x="2011832" y="454610"/>
                </a:cubicBezTo>
                <a:cubicBezTo>
                  <a:pt x="2005999" y="454610"/>
                  <a:pt x="2000165" y="448046"/>
                  <a:pt x="2000165" y="440753"/>
                </a:cubicBezTo>
                <a:cubicBezTo>
                  <a:pt x="2000165" y="432731"/>
                  <a:pt x="2005999" y="428356"/>
                  <a:pt x="2011832" y="428356"/>
                </a:cubicBezTo>
                <a:close/>
                <a:moveTo>
                  <a:pt x="1938362" y="428356"/>
                </a:moveTo>
                <a:cubicBezTo>
                  <a:pt x="1946382" y="428356"/>
                  <a:pt x="1952216" y="432731"/>
                  <a:pt x="1952216" y="440753"/>
                </a:cubicBezTo>
                <a:cubicBezTo>
                  <a:pt x="1952216" y="448046"/>
                  <a:pt x="1946382" y="454610"/>
                  <a:pt x="1938362" y="454610"/>
                </a:cubicBezTo>
                <a:cubicBezTo>
                  <a:pt x="1932525" y="454610"/>
                  <a:pt x="1925965" y="448046"/>
                  <a:pt x="1925965" y="440753"/>
                </a:cubicBezTo>
                <a:cubicBezTo>
                  <a:pt x="1925965" y="432731"/>
                  <a:pt x="1932525" y="428356"/>
                  <a:pt x="1938362" y="428356"/>
                </a:cubicBezTo>
                <a:close/>
                <a:moveTo>
                  <a:pt x="1867525" y="428356"/>
                </a:moveTo>
                <a:cubicBezTo>
                  <a:pt x="1875547" y="428356"/>
                  <a:pt x="1881384" y="432731"/>
                  <a:pt x="1881384" y="440753"/>
                </a:cubicBezTo>
                <a:cubicBezTo>
                  <a:pt x="1881384" y="448046"/>
                  <a:pt x="1875547" y="454610"/>
                  <a:pt x="1867525" y="454610"/>
                </a:cubicBezTo>
                <a:cubicBezTo>
                  <a:pt x="1860232" y="454610"/>
                  <a:pt x="1855126" y="448046"/>
                  <a:pt x="1855126" y="440753"/>
                </a:cubicBezTo>
                <a:cubicBezTo>
                  <a:pt x="1855126" y="432731"/>
                  <a:pt x="1860232" y="428356"/>
                  <a:pt x="1867525" y="428356"/>
                </a:cubicBezTo>
                <a:close/>
                <a:moveTo>
                  <a:pt x="1799085" y="428356"/>
                </a:moveTo>
                <a:cubicBezTo>
                  <a:pt x="1807644" y="428356"/>
                  <a:pt x="1813873" y="434190"/>
                  <a:pt x="1813873" y="440753"/>
                </a:cubicBezTo>
                <a:cubicBezTo>
                  <a:pt x="1813873" y="448046"/>
                  <a:pt x="1807644" y="454610"/>
                  <a:pt x="1799085" y="454610"/>
                </a:cubicBezTo>
                <a:cubicBezTo>
                  <a:pt x="1790521" y="454610"/>
                  <a:pt x="1784298" y="448046"/>
                  <a:pt x="1784298" y="440753"/>
                </a:cubicBezTo>
                <a:cubicBezTo>
                  <a:pt x="1784298" y="434190"/>
                  <a:pt x="1790521" y="428356"/>
                  <a:pt x="1799085" y="428356"/>
                </a:cubicBezTo>
                <a:close/>
                <a:moveTo>
                  <a:pt x="1728260" y="428356"/>
                </a:moveTo>
                <a:cubicBezTo>
                  <a:pt x="1736822" y="428356"/>
                  <a:pt x="1743046" y="434190"/>
                  <a:pt x="1743046" y="440753"/>
                </a:cubicBezTo>
                <a:cubicBezTo>
                  <a:pt x="1743046" y="448046"/>
                  <a:pt x="1736822" y="454610"/>
                  <a:pt x="1728260" y="454610"/>
                </a:cubicBezTo>
                <a:cubicBezTo>
                  <a:pt x="1719694" y="454610"/>
                  <a:pt x="1713469" y="448046"/>
                  <a:pt x="1713469" y="440753"/>
                </a:cubicBezTo>
                <a:cubicBezTo>
                  <a:pt x="1713469" y="434190"/>
                  <a:pt x="1719694" y="428356"/>
                  <a:pt x="1728260" y="428356"/>
                </a:cubicBezTo>
                <a:close/>
                <a:moveTo>
                  <a:pt x="1657426" y="428356"/>
                </a:moveTo>
                <a:cubicBezTo>
                  <a:pt x="1665212" y="428356"/>
                  <a:pt x="1672218" y="434190"/>
                  <a:pt x="1672218" y="440753"/>
                </a:cubicBezTo>
                <a:cubicBezTo>
                  <a:pt x="1672218" y="448046"/>
                  <a:pt x="1665212" y="454610"/>
                  <a:pt x="1657426" y="454610"/>
                </a:cubicBezTo>
                <a:cubicBezTo>
                  <a:pt x="1648870" y="454610"/>
                  <a:pt x="1642647" y="448046"/>
                  <a:pt x="1642647" y="440753"/>
                </a:cubicBezTo>
                <a:cubicBezTo>
                  <a:pt x="1642647" y="434190"/>
                  <a:pt x="1648870" y="428356"/>
                  <a:pt x="1657426" y="428356"/>
                </a:cubicBezTo>
                <a:close/>
                <a:moveTo>
                  <a:pt x="1582294" y="428356"/>
                </a:moveTo>
                <a:cubicBezTo>
                  <a:pt x="1589590" y="428356"/>
                  <a:pt x="1594697" y="434190"/>
                  <a:pt x="1594697" y="440753"/>
                </a:cubicBezTo>
                <a:cubicBezTo>
                  <a:pt x="1594697" y="448046"/>
                  <a:pt x="1589590" y="454610"/>
                  <a:pt x="1582294" y="454610"/>
                </a:cubicBezTo>
                <a:cubicBezTo>
                  <a:pt x="1574274" y="454610"/>
                  <a:pt x="1568438" y="448046"/>
                  <a:pt x="1568438" y="440753"/>
                </a:cubicBezTo>
                <a:cubicBezTo>
                  <a:pt x="1568438" y="434190"/>
                  <a:pt x="1574274" y="428356"/>
                  <a:pt x="1582294" y="428356"/>
                </a:cubicBezTo>
                <a:close/>
                <a:moveTo>
                  <a:pt x="1512195" y="428356"/>
                </a:moveTo>
                <a:cubicBezTo>
                  <a:pt x="1518027" y="428356"/>
                  <a:pt x="1523862" y="434190"/>
                  <a:pt x="1523862" y="440753"/>
                </a:cubicBezTo>
                <a:cubicBezTo>
                  <a:pt x="1523862" y="448046"/>
                  <a:pt x="1518027" y="454610"/>
                  <a:pt x="1512195" y="454610"/>
                </a:cubicBezTo>
                <a:cubicBezTo>
                  <a:pt x="1504171" y="454610"/>
                  <a:pt x="1497610" y="448046"/>
                  <a:pt x="1497610" y="440753"/>
                </a:cubicBezTo>
                <a:cubicBezTo>
                  <a:pt x="1497610" y="434190"/>
                  <a:pt x="1504171" y="428356"/>
                  <a:pt x="1512195" y="428356"/>
                </a:cubicBezTo>
                <a:close/>
                <a:moveTo>
                  <a:pt x="1439171" y="428356"/>
                </a:moveTo>
                <a:cubicBezTo>
                  <a:pt x="1447188" y="428356"/>
                  <a:pt x="1453023" y="434190"/>
                  <a:pt x="1453023" y="440753"/>
                </a:cubicBezTo>
                <a:cubicBezTo>
                  <a:pt x="1453023" y="448046"/>
                  <a:pt x="1447188" y="454610"/>
                  <a:pt x="1439171" y="454610"/>
                </a:cubicBezTo>
                <a:cubicBezTo>
                  <a:pt x="1433336" y="454610"/>
                  <a:pt x="1426771" y="448046"/>
                  <a:pt x="1426771" y="440753"/>
                </a:cubicBezTo>
                <a:cubicBezTo>
                  <a:pt x="1426771" y="434190"/>
                  <a:pt x="1433336" y="428356"/>
                  <a:pt x="1439171" y="428356"/>
                </a:cubicBezTo>
                <a:close/>
                <a:moveTo>
                  <a:pt x="1368344" y="428356"/>
                </a:moveTo>
                <a:cubicBezTo>
                  <a:pt x="1376365" y="428356"/>
                  <a:pt x="1382196" y="434190"/>
                  <a:pt x="1382196" y="440753"/>
                </a:cubicBezTo>
                <a:cubicBezTo>
                  <a:pt x="1382196" y="448046"/>
                  <a:pt x="1376365" y="454610"/>
                  <a:pt x="1368344" y="454610"/>
                </a:cubicBezTo>
                <a:cubicBezTo>
                  <a:pt x="1362508" y="454610"/>
                  <a:pt x="1355948" y="448046"/>
                  <a:pt x="1355948" y="440753"/>
                </a:cubicBezTo>
                <a:cubicBezTo>
                  <a:pt x="1355948" y="434190"/>
                  <a:pt x="1362508" y="428356"/>
                  <a:pt x="1368344" y="428356"/>
                </a:cubicBezTo>
                <a:close/>
                <a:moveTo>
                  <a:pt x="1297515" y="428356"/>
                </a:moveTo>
                <a:cubicBezTo>
                  <a:pt x="1305538" y="428356"/>
                  <a:pt x="1311372" y="434190"/>
                  <a:pt x="1311372" y="440753"/>
                </a:cubicBezTo>
                <a:cubicBezTo>
                  <a:pt x="1311372" y="448046"/>
                  <a:pt x="1305538" y="454610"/>
                  <a:pt x="1297515" y="454610"/>
                </a:cubicBezTo>
                <a:cubicBezTo>
                  <a:pt x="1289495" y="454610"/>
                  <a:pt x="1285118" y="448046"/>
                  <a:pt x="1285118" y="440753"/>
                </a:cubicBezTo>
                <a:cubicBezTo>
                  <a:pt x="1285118" y="434190"/>
                  <a:pt x="1289495" y="428356"/>
                  <a:pt x="1297515" y="428356"/>
                </a:cubicBezTo>
                <a:close/>
                <a:moveTo>
                  <a:pt x="1225703" y="428356"/>
                </a:moveTo>
                <a:cubicBezTo>
                  <a:pt x="1233487" y="428356"/>
                  <a:pt x="1240491" y="434190"/>
                  <a:pt x="1240491" y="440753"/>
                </a:cubicBezTo>
                <a:cubicBezTo>
                  <a:pt x="1240491" y="448046"/>
                  <a:pt x="1233487" y="454610"/>
                  <a:pt x="1225703" y="454610"/>
                </a:cubicBezTo>
                <a:cubicBezTo>
                  <a:pt x="1217156" y="454610"/>
                  <a:pt x="1210925" y="448046"/>
                  <a:pt x="1210925" y="440753"/>
                </a:cubicBezTo>
                <a:cubicBezTo>
                  <a:pt x="1210925" y="434190"/>
                  <a:pt x="1217156" y="428356"/>
                  <a:pt x="1225703" y="428356"/>
                </a:cubicBezTo>
                <a:close/>
                <a:moveTo>
                  <a:pt x="1154886" y="428356"/>
                </a:moveTo>
                <a:cubicBezTo>
                  <a:pt x="1162673" y="428356"/>
                  <a:pt x="1169676" y="434190"/>
                  <a:pt x="1169676" y="440753"/>
                </a:cubicBezTo>
                <a:cubicBezTo>
                  <a:pt x="1169676" y="448046"/>
                  <a:pt x="1162673" y="454610"/>
                  <a:pt x="1154886" y="454610"/>
                </a:cubicBezTo>
                <a:cubicBezTo>
                  <a:pt x="1146323" y="454610"/>
                  <a:pt x="1140096" y="448046"/>
                  <a:pt x="1140096" y="440753"/>
                </a:cubicBezTo>
                <a:cubicBezTo>
                  <a:pt x="1140096" y="434190"/>
                  <a:pt x="1146323" y="428356"/>
                  <a:pt x="1154886" y="428356"/>
                </a:cubicBezTo>
                <a:close/>
                <a:moveTo>
                  <a:pt x="1084056" y="428356"/>
                </a:moveTo>
                <a:cubicBezTo>
                  <a:pt x="1091840" y="428356"/>
                  <a:pt x="1098844" y="434190"/>
                  <a:pt x="1098844" y="440753"/>
                </a:cubicBezTo>
                <a:cubicBezTo>
                  <a:pt x="1098844" y="448046"/>
                  <a:pt x="1091840" y="454610"/>
                  <a:pt x="1084056" y="454610"/>
                </a:cubicBezTo>
                <a:cubicBezTo>
                  <a:pt x="1075492" y="454610"/>
                  <a:pt x="1069267" y="448046"/>
                  <a:pt x="1069267" y="440753"/>
                </a:cubicBezTo>
                <a:cubicBezTo>
                  <a:pt x="1069267" y="434190"/>
                  <a:pt x="1075492" y="428356"/>
                  <a:pt x="1084056" y="428356"/>
                </a:cubicBezTo>
                <a:close/>
                <a:moveTo>
                  <a:pt x="1013015" y="428356"/>
                </a:moveTo>
                <a:cubicBezTo>
                  <a:pt x="1020312" y="428356"/>
                  <a:pt x="1024685" y="434190"/>
                  <a:pt x="1024685" y="440753"/>
                </a:cubicBezTo>
                <a:cubicBezTo>
                  <a:pt x="1024685" y="448046"/>
                  <a:pt x="1020312" y="454610"/>
                  <a:pt x="1013015" y="454610"/>
                </a:cubicBezTo>
                <a:cubicBezTo>
                  <a:pt x="1004998" y="454610"/>
                  <a:pt x="998434" y="448046"/>
                  <a:pt x="998434" y="440753"/>
                </a:cubicBezTo>
                <a:cubicBezTo>
                  <a:pt x="998434" y="434190"/>
                  <a:pt x="1004998" y="428356"/>
                  <a:pt x="1013015" y="428356"/>
                </a:cubicBezTo>
                <a:close/>
                <a:moveTo>
                  <a:pt x="941465" y="428356"/>
                </a:moveTo>
                <a:cubicBezTo>
                  <a:pt x="948030" y="428356"/>
                  <a:pt x="953864" y="434190"/>
                  <a:pt x="953864" y="440753"/>
                </a:cubicBezTo>
                <a:cubicBezTo>
                  <a:pt x="953864" y="448046"/>
                  <a:pt x="948030" y="454610"/>
                  <a:pt x="941465" y="454610"/>
                </a:cubicBezTo>
                <a:cubicBezTo>
                  <a:pt x="934168" y="454610"/>
                  <a:pt x="927611" y="448046"/>
                  <a:pt x="927611" y="440753"/>
                </a:cubicBezTo>
                <a:cubicBezTo>
                  <a:pt x="927611" y="434190"/>
                  <a:pt x="934168" y="428356"/>
                  <a:pt x="941465" y="428356"/>
                </a:cubicBezTo>
                <a:close/>
                <a:moveTo>
                  <a:pt x="870633" y="428356"/>
                </a:moveTo>
                <a:cubicBezTo>
                  <a:pt x="877194" y="428356"/>
                  <a:pt x="883030" y="434190"/>
                  <a:pt x="883030" y="440753"/>
                </a:cubicBezTo>
                <a:cubicBezTo>
                  <a:pt x="883030" y="448046"/>
                  <a:pt x="877194" y="454610"/>
                  <a:pt x="870633" y="454610"/>
                </a:cubicBezTo>
                <a:cubicBezTo>
                  <a:pt x="863341" y="454610"/>
                  <a:pt x="856774" y="448046"/>
                  <a:pt x="856774" y="440753"/>
                </a:cubicBezTo>
                <a:cubicBezTo>
                  <a:pt x="856774" y="434190"/>
                  <a:pt x="863341" y="428356"/>
                  <a:pt x="870633" y="428356"/>
                </a:cubicBezTo>
                <a:close/>
                <a:moveTo>
                  <a:pt x="798344" y="428356"/>
                </a:moveTo>
                <a:cubicBezTo>
                  <a:pt x="806370" y="428356"/>
                  <a:pt x="812196" y="434190"/>
                  <a:pt x="812196" y="440753"/>
                </a:cubicBezTo>
                <a:cubicBezTo>
                  <a:pt x="812196" y="448046"/>
                  <a:pt x="806370" y="454610"/>
                  <a:pt x="798344" y="454610"/>
                </a:cubicBezTo>
                <a:cubicBezTo>
                  <a:pt x="792510" y="454610"/>
                  <a:pt x="785947" y="448046"/>
                  <a:pt x="785947" y="440753"/>
                </a:cubicBezTo>
                <a:cubicBezTo>
                  <a:pt x="785947" y="434190"/>
                  <a:pt x="792510" y="428356"/>
                  <a:pt x="798344" y="428356"/>
                </a:cubicBezTo>
                <a:close/>
                <a:moveTo>
                  <a:pt x="724138" y="428356"/>
                </a:moveTo>
                <a:cubicBezTo>
                  <a:pt x="731434" y="428356"/>
                  <a:pt x="738002" y="434190"/>
                  <a:pt x="738002" y="442212"/>
                </a:cubicBezTo>
                <a:cubicBezTo>
                  <a:pt x="738002" y="448046"/>
                  <a:pt x="731434" y="454610"/>
                  <a:pt x="724138" y="454610"/>
                </a:cubicBezTo>
                <a:cubicBezTo>
                  <a:pt x="717578" y="454610"/>
                  <a:pt x="711747" y="448046"/>
                  <a:pt x="711747" y="442212"/>
                </a:cubicBezTo>
                <a:cubicBezTo>
                  <a:pt x="711747" y="434190"/>
                  <a:pt x="717578" y="428356"/>
                  <a:pt x="724138" y="428356"/>
                </a:cubicBezTo>
                <a:close/>
                <a:moveTo>
                  <a:pt x="653312" y="428356"/>
                </a:moveTo>
                <a:cubicBezTo>
                  <a:pt x="660604" y="428356"/>
                  <a:pt x="667165" y="434190"/>
                  <a:pt x="667165" y="442212"/>
                </a:cubicBezTo>
                <a:cubicBezTo>
                  <a:pt x="667165" y="448046"/>
                  <a:pt x="660604" y="454610"/>
                  <a:pt x="653312" y="454610"/>
                </a:cubicBezTo>
                <a:cubicBezTo>
                  <a:pt x="645288" y="454610"/>
                  <a:pt x="640912" y="448046"/>
                  <a:pt x="640912" y="442212"/>
                </a:cubicBezTo>
                <a:cubicBezTo>
                  <a:pt x="640912" y="434190"/>
                  <a:pt x="645288" y="428356"/>
                  <a:pt x="653312" y="428356"/>
                </a:cubicBezTo>
                <a:close/>
                <a:moveTo>
                  <a:pt x="3796752" y="424982"/>
                </a:moveTo>
                <a:cubicBezTo>
                  <a:pt x="3804774" y="424982"/>
                  <a:pt x="3810608" y="431209"/>
                  <a:pt x="3810608" y="439771"/>
                </a:cubicBezTo>
                <a:cubicBezTo>
                  <a:pt x="3810608" y="447555"/>
                  <a:pt x="3804774" y="454560"/>
                  <a:pt x="3796752" y="454560"/>
                </a:cubicBezTo>
                <a:cubicBezTo>
                  <a:pt x="3790918" y="454560"/>
                  <a:pt x="3784355" y="447555"/>
                  <a:pt x="3784355" y="439771"/>
                </a:cubicBezTo>
                <a:cubicBezTo>
                  <a:pt x="3784355" y="431209"/>
                  <a:pt x="3790918" y="424982"/>
                  <a:pt x="3796752" y="424982"/>
                </a:cubicBezTo>
                <a:close/>
                <a:moveTo>
                  <a:pt x="3725922" y="424982"/>
                </a:moveTo>
                <a:cubicBezTo>
                  <a:pt x="3733944" y="424982"/>
                  <a:pt x="3739778" y="431209"/>
                  <a:pt x="3739778" y="439771"/>
                </a:cubicBezTo>
                <a:cubicBezTo>
                  <a:pt x="3739778" y="447555"/>
                  <a:pt x="3733944" y="454560"/>
                  <a:pt x="3725922" y="454560"/>
                </a:cubicBezTo>
                <a:cubicBezTo>
                  <a:pt x="3719359" y="454560"/>
                  <a:pt x="3713525" y="447555"/>
                  <a:pt x="3713525" y="439771"/>
                </a:cubicBezTo>
                <a:cubicBezTo>
                  <a:pt x="3713525" y="431209"/>
                  <a:pt x="3717900" y="424982"/>
                  <a:pt x="3725922" y="424982"/>
                </a:cubicBezTo>
                <a:close/>
                <a:moveTo>
                  <a:pt x="3655091" y="424982"/>
                </a:moveTo>
                <a:cubicBezTo>
                  <a:pt x="3662384" y="424982"/>
                  <a:pt x="3668947" y="431209"/>
                  <a:pt x="3668947" y="439771"/>
                </a:cubicBezTo>
                <a:cubicBezTo>
                  <a:pt x="3668947" y="447555"/>
                  <a:pt x="3662384" y="454560"/>
                  <a:pt x="3655091" y="454560"/>
                </a:cubicBezTo>
                <a:cubicBezTo>
                  <a:pt x="3647069" y="454560"/>
                  <a:pt x="3642694" y="447555"/>
                  <a:pt x="3642694" y="439771"/>
                </a:cubicBezTo>
                <a:cubicBezTo>
                  <a:pt x="3642694" y="431209"/>
                  <a:pt x="3647069" y="424982"/>
                  <a:pt x="3655091" y="424982"/>
                </a:cubicBezTo>
                <a:close/>
                <a:moveTo>
                  <a:pt x="3583280" y="424982"/>
                </a:moveTo>
                <a:cubicBezTo>
                  <a:pt x="3591064" y="424982"/>
                  <a:pt x="3598069" y="431209"/>
                  <a:pt x="3598069" y="439771"/>
                </a:cubicBezTo>
                <a:cubicBezTo>
                  <a:pt x="3598069" y="447555"/>
                  <a:pt x="3591064" y="454560"/>
                  <a:pt x="3583280" y="454560"/>
                </a:cubicBezTo>
                <a:cubicBezTo>
                  <a:pt x="3574718" y="454560"/>
                  <a:pt x="3568491" y="447555"/>
                  <a:pt x="3568491" y="439771"/>
                </a:cubicBezTo>
                <a:cubicBezTo>
                  <a:pt x="3568491" y="431209"/>
                  <a:pt x="3574718" y="424982"/>
                  <a:pt x="3583280" y="424982"/>
                </a:cubicBezTo>
                <a:close/>
                <a:moveTo>
                  <a:pt x="3512449" y="424982"/>
                </a:moveTo>
                <a:cubicBezTo>
                  <a:pt x="3520232" y="424982"/>
                  <a:pt x="3527237" y="431209"/>
                  <a:pt x="3527237" y="439771"/>
                </a:cubicBezTo>
                <a:cubicBezTo>
                  <a:pt x="3527237" y="447555"/>
                  <a:pt x="3520232" y="454560"/>
                  <a:pt x="3512449" y="454560"/>
                </a:cubicBezTo>
                <a:cubicBezTo>
                  <a:pt x="3503887" y="454560"/>
                  <a:pt x="3497661" y="447555"/>
                  <a:pt x="3497661" y="439771"/>
                </a:cubicBezTo>
                <a:cubicBezTo>
                  <a:pt x="3497661" y="431209"/>
                  <a:pt x="3503887" y="424982"/>
                  <a:pt x="3512449" y="424982"/>
                </a:cubicBezTo>
                <a:close/>
                <a:moveTo>
                  <a:pt x="3440686" y="424982"/>
                </a:moveTo>
                <a:cubicBezTo>
                  <a:pt x="3448708" y="424982"/>
                  <a:pt x="3453083" y="431209"/>
                  <a:pt x="3453083" y="439771"/>
                </a:cubicBezTo>
                <a:cubicBezTo>
                  <a:pt x="3453083" y="447555"/>
                  <a:pt x="3448708" y="454560"/>
                  <a:pt x="3440686" y="454560"/>
                </a:cubicBezTo>
                <a:cubicBezTo>
                  <a:pt x="3433393" y="454560"/>
                  <a:pt x="3426830" y="447555"/>
                  <a:pt x="3426830" y="439771"/>
                </a:cubicBezTo>
                <a:cubicBezTo>
                  <a:pt x="3426830" y="431209"/>
                  <a:pt x="3433393" y="424982"/>
                  <a:pt x="3440686" y="424982"/>
                </a:cubicBezTo>
                <a:close/>
                <a:moveTo>
                  <a:pt x="3369857" y="424982"/>
                </a:moveTo>
                <a:cubicBezTo>
                  <a:pt x="3376420" y="424982"/>
                  <a:pt x="3382254" y="431209"/>
                  <a:pt x="3382254" y="439771"/>
                </a:cubicBezTo>
                <a:cubicBezTo>
                  <a:pt x="3382254" y="447555"/>
                  <a:pt x="3376420" y="454560"/>
                  <a:pt x="3369857" y="454560"/>
                </a:cubicBezTo>
                <a:cubicBezTo>
                  <a:pt x="3362564" y="454560"/>
                  <a:pt x="3356001" y="447555"/>
                  <a:pt x="3356001" y="439771"/>
                </a:cubicBezTo>
                <a:cubicBezTo>
                  <a:pt x="3356001" y="431209"/>
                  <a:pt x="3362564" y="424982"/>
                  <a:pt x="3369857" y="424982"/>
                </a:cubicBezTo>
                <a:close/>
                <a:moveTo>
                  <a:pt x="3299097" y="424982"/>
                </a:moveTo>
                <a:cubicBezTo>
                  <a:pt x="3305656" y="424982"/>
                  <a:pt x="3311491" y="431209"/>
                  <a:pt x="3311491" y="439771"/>
                </a:cubicBezTo>
                <a:cubicBezTo>
                  <a:pt x="3311491" y="447555"/>
                  <a:pt x="3305656" y="454560"/>
                  <a:pt x="3299097" y="454560"/>
                </a:cubicBezTo>
                <a:cubicBezTo>
                  <a:pt x="3291802" y="454560"/>
                  <a:pt x="3285240" y="447555"/>
                  <a:pt x="3285240" y="439771"/>
                </a:cubicBezTo>
                <a:cubicBezTo>
                  <a:pt x="3285240" y="431209"/>
                  <a:pt x="3291802" y="424982"/>
                  <a:pt x="3299097" y="424982"/>
                </a:cubicBezTo>
                <a:close/>
                <a:moveTo>
                  <a:pt x="3226805" y="424982"/>
                </a:moveTo>
                <a:cubicBezTo>
                  <a:pt x="3234825" y="424982"/>
                  <a:pt x="3240664" y="431209"/>
                  <a:pt x="3240664" y="439771"/>
                </a:cubicBezTo>
                <a:cubicBezTo>
                  <a:pt x="3240664" y="447555"/>
                  <a:pt x="3234825" y="454560"/>
                  <a:pt x="3226805" y="454560"/>
                </a:cubicBezTo>
                <a:cubicBezTo>
                  <a:pt x="3220242" y="454560"/>
                  <a:pt x="3214406" y="447555"/>
                  <a:pt x="3214406" y="439771"/>
                </a:cubicBezTo>
                <a:cubicBezTo>
                  <a:pt x="3214406" y="431209"/>
                  <a:pt x="3220242" y="424982"/>
                  <a:pt x="3226805" y="424982"/>
                </a:cubicBezTo>
                <a:close/>
                <a:moveTo>
                  <a:pt x="3152602" y="424982"/>
                </a:moveTo>
                <a:cubicBezTo>
                  <a:pt x="3159895" y="424982"/>
                  <a:pt x="3166460" y="431209"/>
                  <a:pt x="3166460" y="439771"/>
                </a:cubicBezTo>
                <a:cubicBezTo>
                  <a:pt x="3166460" y="447555"/>
                  <a:pt x="3159895" y="454560"/>
                  <a:pt x="3152602" y="454560"/>
                </a:cubicBezTo>
                <a:cubicBezTo>
                  <a:pt x="3146038" y="454560"/>
                  <a:pt x="3140203" y="447555"/>
                  <a:pt x="3140203" y="439771"/>
                </a:cubicBezTo>
                <a:cubicBezTo>
                  <a:pt x="3140203" y="431209"/>
                  <a:pt x="3146038" y="424982"/>
                  <a:pt x="3152602" y="424982"/>
                </a:cubicBezTo>
                <a:close/>
                <a:moveTo>
                  <a:pt x="3081772" y="424982"/>
                </a:moveTo>
                <a:cubicBezTo>
                  <a:pt x="3089064" y="424982"/>
                  <a:pt x="3095624" y="431209"/>
                  <a:pt x="3095624" y="439771"/>
                </a:cubicBezTo>
                <a:cubicBezTo>
                  <a:pt x="3095624" y="447555"/>
                  <a:pt x="3089064" y="454560"/>
                  <a:pt x="3081772" y="454560"/>
                </a:cubicBezTo>
                <a:cubicBezTo>
                  <a:pt x="3073748" y="454560"/>
                  <a:pt x="3069372" y="447555"/>
                  <a:pt x="3069372" y="439771"/>
                </a:cubicBezTo>
                <a:cubicBezTo>
                  <a:pt x="3069372" y="431209"/>
                  <a:pt x="3073748" y="424982"/>
                  <a:pt x="3081772" y="424982"/>
                </a:cubicBezTo>
                <a:close/>
                <a:moveTo>
                  <a:pt x="3013715" y="424982"/>
                </a:moveTo>
                <a:cubicBezTo>
                  <a:pt x="3021305" y="424982"/>
                  <a:pt x="3028135" y="431209"/>
                  <a:pt x="3028135" y="439771"/>
                </a:cubicBezTo>
                <a:cubicBezTo>
                  <a:pt x="3028135" y="447555"/>
                  <a:pt x="3021305" y="454560"/>
                  <a:pt x="3013715" y="454560"/>
                </a:cubicBezTo>
                <a:cubicBezTo>
                  <a:pt x="3005368" y="454560"/>
                  <a:pt x="2998539" y="447555"/>
                  <a:pt x="2998539" y="439771"/>
                </a:cubicBezTo>
                <a:cubicBezTo>
                  <a:pt x="2998539" y="431209"/>
                  <a:pt x="3005368" y="424982"/>
                  <a:pt x="3013715" y="424982"/>
                </a:cubicBezTo>
                <a:close/>
                <a:moveTo>
                  <a:pt x="2942491" y="424982"/>
                </a:moveTo>
                <a:cubicBezTo>
                  <a:pt x="2951052" y="424982"/>
                  <a:pt x="2957286" y="431209"/>
                  <a:pt x="2957286" y="439771"/>
                </a:cubicBezTo>
                <a:cubicBezTo>
                  <a:pt x="2957286" y="447555"/>
                  <a:pt x="2951052" y="454560"/>
                  <a:pt x="2942491" y="454560"/>
                </a:cubicBezTo>
                <a:cubicBezTo>
                  <a:pt x="2934710" y="454560"/>
                  <a:pt x="2927708" y="447555"/>
                  <a:pt x="2927708" y="439771"/>
                </a:cubicBezTo>
                <a:cubicBezTo>
                  <a:pt x="2927708" y="431209"/>
                  <a:pt x="2934710" y="424982"/>
                  <a:pt x="2942491" y="424982"/>
                </a:cubicBezTo>
                <a:close/>
                <a:moveTo>
                  <a:pt x="2868291" y="424982"/>
                </a:moveTo>
                <a:cubicBezTo>
                  <a:pt x="2876858" y="424982"/>
                  <a:pt x="2883085" y="431209"/>
                  <a:pt x="2883085" y="439771"/>
                </a:cubicBezTo>
                <a:cubicBezTo>
                  <a:pt x="2883085" y="447555"/>
                  <a:pt x="2876858" y="454560"/>
                  <a:pt x="2868291" y="454560"/>
                </a:cubicBezTo>
                <a:cubicBezTo>
                  <a:pt x="2860509" y="454560"/>
                  <a:pt x="2853504" y="447555"/>
                  <a:pt x="2853504" y="439771"/>
                </a:cubicBezTo>
                <a:cubicBezTo>
                  <a:pt x="2853504" y="431209"/>
                  <a:pt x="2860509" y="424982"/>
                  <a:pt x="2868291" y="424982"/>
                </a:cubicBezTo>
                <a:close/>
                <a:moveTo>
                  <a:pt x="2796533" y="424982"/>
                </a:moveTo>
                <a:cubicBezTo>
                  <a:pt x="2804555" y="424982"/>
                  <a:pt x="2808932" y="431209"/>
                  <a:pt x="2808932" y="439771"/>
                </a:cubicBezTo>
                <a:cubicBezTo>
                  <a:pt x="2808932" y="447555"/>
                  <a:pt x="2804555" y="454560"/>
                  <a:pt x="2796533" y="454560"/>
                </a:cubicBezTo>
                <a:cubicBezTo>
                  <a:pt x="2789240" y="454560"/>
                  <a:pt x="2782678" y="447555"/>
                  <a:pt x="2782678" y="439771"/>
                </a:cubicBezTo>
                <a:cubicBezTo>
                  <a:pt x="2782678" y="431209"/>
                  <a:pt x="2789240" y="424982"/>
                  <a:pt x="2796533" y="424982"/>
                </a:cubicBezTo>
                <a:close/>
                <a:moveTo>
                  <a:pt x="2725695" y="424982"/>
                </a:moveTo>
                <a:cubicBezTo>
                  <a:pt x="2731532" y="424982"/>
                  <a:pt x="2738097" y="431209"/>
                  <a:pt x="2738097" y="439771"/>
                </a:cubicBezTo>
                <a:cubicBezTo>
                  <a:pt x="2738097" y="447555"/>
                  <a:pt x="2731532" y="454560"/>
                  <a:pt x="2725695" y="454560"/>
                </a:cubicBezTo>
                <a:cubicBezTo>
                  <a:pt x="2717681" y="454560"/>
                  <a:pt x="2711846" y="447555"/>
                  <a:pt x="2711846" y="439771"/>
                </a:cubicBezTo>
                <a:cubicBezTo>
                  <a:pt x="2711846" y="431209"/>
                  <a:pt x="2717681" y="424982"/>
                  <a:pt x="2725695" y="424982"/>
                </a:cubicBezTo>
                <a:close/>
                <a:moveTo>
                  <a:pt x="2654870" y="424982"/>
                </a:moveTo>
                <a:cubicBezTo>
                  <a:pt x="2660705" y="424982"/>
                  <a:pt x="2667270" y="431209"/>
                  <a:pt x="2667270" y="439771"/>
                </a:cubicBezTo>
                <a:cubicBezTo>
                  <a:pt x="2667270" y="447555"/>
                  <a:pt x="2660705" y="454560"/>
                  <a:pt x="2654870" y="454560"/>
                </a:cubicBezTo>
                <a:cubicBezTo>
                  <a:pt x="2646850" y="454560"/>
                  <a:pt x="2641018" y="447555"/>
                  <a:pt x="2641018" y="439771"/>
                </a:cubicBezTo>
                <a:cubicBezTo>
                  <a:pt x="2641018" y="431209"/>
                  <a:pt x="2646850" y="424982"/>
                  <a:pt x="2654870" y="424982"/>
                </a:cubicBezTo>
                <a:close/>
                <a:moveTo>
                  <a:pt x="2582580" y="424982"/>
                </a:moveTo>
                <a:cubicBezTo>
                  <a:pt x="2589875" y="424982"/>
                  <a:pt x="2596437" y="431209"/>
                  <a:pt x="2596437" y="439771"/>
                </a:cubicBezTo>
                <a:cubicBezTo>
                  <a:pt x="2596437" y="447555"/>
                  <a:pt x="2589875" y="454560"/>
                  <a:pt x="2582580" y="454560"/>
                </a:cubicBezTo>
                <a:cubicBezTo>
                  <a:pt x="2576019" y="454560"/>
                  <a:pt x="2570184" y="447555"/>
                  <a:pt x="2570184" y="439771"/>
                </a:cubicBezTo>
                <a:cubicBezTo>
                  <a:pt x="2570184" y="431209"/>
                  <a:pt x="2576019" y="424982"/>
                  <a:pt x="2582580" y="424982"/>
                </a:cubicBezTo>
                <a:close/>
                <a:moveTo>
                  <a:pt x="2511026" y="424982"/>
                </a:moveTo>
                <a:cubicBezTo>
                  <a:pt x="2519047" y="424982"/>
                  <a:pt x="2525610" y="431209"/>
                  <a:pt x="2525610" y="439771"/>
                </a:cubicBezTo>
                <a:cubicBezTo>
                  <a:pt x="2525610" y="447555"/>
                  <a:pt x="2519047" y="454560"/>
                  <a:pt x="2511026" y="454560"/>
                </a:cubicBezTo>
                <a:cubicBezTo>
                  <a:pt x="2503735" y="454560"/>
                  <a:pt x="2499361" y="447555"/>
                  <a:pt x="2499361" y="439771"/>
                </a:cubicBezTo>
                <a:cubicBezTo>
                  <a:pt x="2499361" y="431209"/>
                  <a:pt x="2503735" y="424982"/>
                  <a:pt x="2511026" y="424982"/>
                </a:cubicBezTo>
                <a:close/>
                <a:moveTo>
                  <a:pt x="1799085" y="357525"/>
                </a:moveTo>
                <a:cubicBezTo>
                  <a:pt x="1807647" y="357525"/>
                  <a:pt x="1813873" y="361900"/>
                  <a:pt x="1813873" y="369922"/>
                </a:cubicBezTo>
                <a:cubicBezTo>
                  <a:pt x="1813873" y="377215"/>
                  <a:pt x="1807647" y="383779"/>
                  <a:pt x="1799085" y="383779"/>
                </a:cubicBezTo>
                <a:cubicBezTo>
                  <a:pt x="1790525" y="383779"/>
                  <a:pt x="1784300" y="377215"/>
                  <a:pt x="1784300" y="369922"/>
                </a:cubicBezTo>
                <a:cubicBezTo>
                  <a:pt x="1784300" y="361900"/>
                  <a:pt x="1790525" y="357525"/>
                  <a:pt x="1799085" y="357525"/>
                </a:cubicBezTo>
                <a:close/>
                <a:moveTo>
                  <a:pt x="1728262" y="357525"/>
                </a:moveTo>
                <a:cubicBezTo>
                  <a:pt x="1736825" y="357525"/>
                  <a:pt x="1743049" y="361900"/>
                  <a:pt x="1743049" y="369922"/>
                </a:cubicBezTo>
                <a:cubicBezTo>
                  <a:pt x="1743049" y="377215"/>
                  <a:pt x="1736825" y="383779"/>
                  <a:pt x="1728262" y="383779"/>
                </a:cubicBezTo>
                <a:cubicBezTo>
                  <a:pt x="1719697" y="383779"/>
                  <a:pt x="1713470" y="377215"/>
                  <a:pt x="1713470" y="369922"/>
                </a:cubicBezTo>
                <a:cubicBezTo>
                  <a:pt x="1713470" y="361900"/>
                  <a:pt x="1719697" y="357525"/>
                  <a:pt x="1728262" y="357525"/>
                </a:cubicBezTo>
                <a:close/>
                <a:moveTo>
                  <a:pt x="1657429" y="357525"/>
                </a:moveTo>
                <a:cubicBezTo>
                  <a:pt x="1665215" y="357525"/>
                  <a:pt x="1672220" y="361900"/>
                  <a:pt x="1672220" y="369922"/>
                </a:cubicBezTo>
                <a:cubicBezTo>
                  <a:pt x="1672220" y="377215"/>
                  <a:pt x="1665215" y="383779"/>
                  <a:pt x="1657429" y="383779"/>
                </a:cubicBezTo>
                <a:cubicBezTo>
                  <a:pt x="1648870" y="383779"/>
                  <a:pt x="1642650" y="377215"/>
                  <a:pt x="1642650" y="369922"/>
                </a:cubicBezTo>
                <a:cubicBezTo>
                  <a:pt x="1642650" y="361900"/>
                  <a:pt x="1648870" y="357525"/>
                  <a:pt x="1657429" y="357525"/>
                </a:cubicBezTo>
                <a:close/>
                <a:moveTo>
                  <a:pt x="1582296" y="357525"/>
                </a:moveTo>
                <a:cubicBezTo>
                  <a:pt x="1589593" y="357525"/>
                  <a:pt x="1594704" y="361900"/>
                  <a:pt x="1594704" y="369922"/>
                </a:cubicBezTo>
                <a:cubicBezTo>
                  <a:pt x="1594704" y="377215"/>
                  <a:pt x="1589593" y="383779"/>
                  <a:pt x="1582296" y="383779"/>
                </a:cubicBezTo>
                <a:cubicBezTo>
                  <a:pt x="1574274" y="383779"/>
                  <a:pt x="1568441" y="377215"/>
                  <a:pt x="1568441" y="369922"/>
                </a:cubicBezTo>
                <a:cubicBezTo>
                  <a:pt x="1568441" y="361900"/>
                  <a:pt x="1574274" y="357525"/>
                  <a:pt x="1582296" y="357525"/>
                </a:cubicBezTo>
                <a:close/>
                <a:moveTo>
                  <a:pt x="1512195" y="357525"/>
                </a:moveTo>
                <a:cubicBezTo>
                  <a:pt x="1518030" y="357525"/>
                  <a:pt x="1523863" y="361900"/>
                  <a:pt x="1523863" y="369922"/>
                </a:cubicBezTo>
                <a:cubicBezTo>
                  <a:pt x="1523863" y="377215"/>
                  <a:pt x="1518030" y="383779"/>
                  <a:pt x="1512195" y="383779"/>
                </a:cubicBezTo>
                <a:cubicBezTo>
                  <a:pt x="1504171" y="383779"/>
                  <a:pt x="1497612" y="377215"/>
                  <a:pt x="1497612" y="369922"/>
                </a:cubicBezTo>
                <a:cubicBezTo>
                  <a:pt x="1497612" y="361900"/>
                  <a:pt x="1504171" y="357525"/>
                  <a:pt x="1512195" y="357525"/>
                </a:cubicBezTo>
                <a:close/>
                <a:moveTo>
                  <a:pt x="1439171" y="357525"/>
                </a:moveTo>
                <a:cubicBezTo>
                  <a:pt x="1447188" y="357525"/>
                  <a:pt x="1453023" y="361900"/>
                  <a:pt x="1453023" y="369922"/>
                </a:cubicBezTo>
                <a:cubicBezTo>
                  <a:pt x="1453023" y="377215"/>
                  <a:pt x="1447188" y="383779"/>
                  <a:pt x="1439171" y="383779"/>
                </a:cubicBezTo>
                <a:cubicBezTo>
                  <a:pt x="1433336" y="383779"/>
                  <a:pt x="1426774" y="377215"/>
                  <a:pt x="1426774" y="369922"/>
                </a:cubicBezTo>
                <a:cubicBezTo>
                  <a:pt x="1426774" y="361900"/>
                  <a:pt x="1433336" y="357525"/>
                  <a:pt x="1439171" y="357525"/>
                </a:cubicBezTo>
                <a:close/>
                <a:moveTo>
                  <a:pt x="1368347" y="357525"/>
                </a:moveTo>
                <a:cubicBezTo>
                  <a:pt x="1376368" y="357525"/>
                  <a:pt x="1382199" y="361900"/>
                  <a:pt x="1382199" y="369922"/>
                </a:cubicBezTo>
                <a:cubicBezTo>
                  <a:pt x="1382199" y="377215"/>
                  <a:pt x="1376368" y="383779"/>
                  <a:pt x="1368347" y="383779"/>
                </a:cubicBezTo>
                <a:cubicBezTo>
                  <a:pt x="1362508" y="383779"/>
                  <a:pt x="1355949" y="377215"/>
                  <a:pt x="1355949" y="369922"/>
                </a:cubicBezTo>
                <a:cubicBezTo>
                  <a:pt x="1355949" y="361900"/>
                  <a:pt x="1362508" y="357525"/>
                  <a:pt x="1368347" y="357525"/>
                </a:cubicBezTo>
                <a:close/>
                <a:moveTo>
                  <a:pt x="1297518" y="357525"/>
                </a:moveTo>
                <a:cubicBezTo>
                  <a:pt x="1305540" y="357525"/>
                  <a:pt x="1311374" y="361900"/>
                  <a:pt x="1311374" y="369922"/>
                </a:cubicBezTo>
                <a:cubicBezTo>
                  <a:pt x="1311374" y="377215"/>
                  <a:pt x="1305540" y="383779"/>
                  <a:pt x="1297518" y="383779"/>
                </a:cubicBezTo>
                <a:cubicBezTo>
                  <a:pt x="1289495" y="383779"/>
                  <a:pt x="1285121" y="377215"/>
                  <a:pt x="1285121" y="369922"/>
                </a:cubicBezTo>
                <a:cubicBezTo>
                  <a:pt x="1285121" y="361900"/>
                  <a:pt x="1289495" y="357525"/>
                  <a:pt x="1297518" y="357525"/>
                </a:cubicBezTo>
                <a:close/>
                <a:moveTo>
                  <a:pt x="1225703" y="357525"/>
                </a:moveTo>
                <a:cubicBezTo>
                  <a:pt x="1233487" y="357525"/>
                  <a:pt x="1240493" y="363359"/>
                  <a:pt x="1240493" y="369922"/>
                </a:cubicBezTo>
                <a:cubicBezTo>
                  <a:pt x="1240493" y="377215"/>
                  <a:pt x="1233487" y="383779"/>
                  <a:pt x="1225703" y="383779"/>
                </a:cubicBezTo>
                <a:cubicBezTo>
                  <a:pt x="1217156" y="383779"/>
                  <a:pt x="1210926" y="377215"/>
                  <a:pt x="1210926" y="369922"/>
                </a:cubicBezTo>
                <a:cubicBezTo>
                  <a:pt x="1210926" y="363359"/>
                  <a:pt x="1217156" y="357525"/>
                  <a:pt x="1225703" y="357525"/>
                </a:cubicBezTo>
                <a:close/>
                <a:moveTo>
                  <a:pt x="1154890" y="357525"/>
                </a:moveTo>
                <a:cubicBezTo>
                  <a:pt x="1162673" y="357525"/>
                  <a:pt x="1169676" y="363359"/>
                  <a:pt x="1169676" y="369922"/>
                </a:cubicBezTo>
                <a:cubicBezTo>
                  <a:pt x="1169676" y="377215"/>
                  <a:pt x="1162673" y="383779"/>
                  <a:pt x="1154890" y="383779"/>
                </a:cubicBezTo>
                <a:cubicBezTo>
                  <a:pt x="1146325" y="383779"/>
                  <a:pt x="1140096" y="377215"/>
                  <a:pt x="1140096" y="369922"/>
                </a:cubicBezTo>
                <a:cubicBezTo>
                  <a:pt x="1140096" y="363359"/>
                  <a:pt x="1146325" y="357525"/>
                  <a:pt x="1154890" y="357525"/>
                </a:cubicBezTo>
                <a:close/>
                <a:moveTo>
                  <a:pt x="1084059" y="357525"/>
                </a:moveTo>
                <a:cubicBezTo>
                  <a:pt x="1091842" y="357525"/>
                  <a:pt x="1098844" y="363359"/>
                  <a:pt x="1098844" y="369922"/>
                </a:cubicBezTo>
                <a:cubicBezTo>
                  <a:pt x="1098844" y="377215"/>
                  <a:pt x="1091842" y="383779"/>
                  <a:pt x="1084059" y="383779"/>
                </a:cubicBezTo>
                <a:cubicBezTo>
                  <a:pt x="1075492" y="383779"/>
                  <a:pt x="1069268" y="377215"/>
                  <a:pt x="1069268" y="369922"/>
                </a:cubicBezTo>
                <a:cubicBezTo>
                  <a:pt x="1069268" y="363359"/>
                  <a:pt x="1075492" y="357525"/>
                  <a:pt x="1084059" y="357525"/>
                </a:cubicBezTo>
                <a:close/>
                <a:moveTo>
                  <a:pt x="1013015" y="357525"/>
                </a:moveTo>
                <a:cubicBezTo>
                  <a:pt x="1020312" y="357525"/>
                  <a:pt x="1024685" y="363359"/>
                  <a:pt x="1024685" y="369922"/>
                </a:cubicBezTo>
                <a:cubicBezTo>
                  <a:pt x="1024685" y="377215"/>
                  <a:pt x="1020312" y="383779"/>
                  <a:pt x="1013015" y="383779"/>
                </a:cubicBezTo>
                <a:cubicBezTo>
                  <a:pt x="1005003" y="383779"/>
                  <a:pt x="998434" y="377215"/>
                  <a:pt x="998434" y="369922"/>
                </a:cubicBezTo>
                <a:cubicBezTo>
                  <a:pt x="998434" y="363359"/>
                  <a:pt x="1005003" y="357525"/>
                  <a:pt x="1013015" y="357525"/>
                </a:cubicBezTo>
                <a:close/>
                <a:moveTo>
                  <a:pt x="941465" y="357525"/>
                </a:moveTo>
                <a:cubicBezTo>
                  <a:pt x="948030" y="357525"/>
                  <a:pt x="953864" y="363359"/>
                  <a:pt x="953864" y="369922"/>
                </a:cubicBezTo>
                <a:cubicBezTo>
                  <a:pt x="953864" y="377215"/>
                  <a:pt x="948030" y="383779"/>
                  <a:pt x="941465" y="383779"/>
                </a:cubicBezTo>
                <a:cubicBezTo>
                  <a:pt x="934173" y="383779"/>
                  <a:pt x="927611" y="377215"/>
                  <a:pt x="927611" y="369922"/>
                </a:cubicBezTo>
                <a:cubicBezTo>
                  <a:pt x="927611" y="363359"/>
                  <a:pt x="934173" y="357525"/>
                  <a:pt x="941465" y="357525"/>
                </a:cubicBezTo>
                <a:close/>
                <a:moveTo>
                  <a:pt x="870633" y="357525"/>
                </a:moveTo>
                <a:cubicBezTo>
                  <a:pt x="877194" y="357525"/>
                  <a:pt x="883034" y="363359"/>
                  <a:pt x="883034" y="369922"/>
                </a:cubicBezTo>
                <a:cubicBezTo>
                  <a:pt x="883034" y="377215"/>
                  <a:pt x="877194" y="383779"/>
                  <a:pt x="870633" y="383779"/>
                </a:cubicBezTo>
                <a:cubicBezTo>
                  <a:pt x="863344" y="383779"/>
                  <a:pt x="856777" y="377215"/>
                  <a:pt x="856777" y="369922"/>
                </a:cubicBezTo>
                <a:cubicBezTo>
                  <a:pt x="856777" y="363359"/>
                  <a:pt x="863344" y="357525"/>
                  <a:pt x="870633" y="357525"/>
                </a:cubicBezTo>
                <a:close/>
                <a:moveTo>
                  <a:pt x="798346" y="357525"/>
                </a:moveTo>
                <a:cubicBezTo>
                  <a:pt x="806370" y="357525"/>
                  <a:pt x="812203" y="363359"/>
                  <a:pt x="812203" y="369922"/>
                </a:cubicBezTo>
                <a:cubicBezTo>
                  <a:pt x="812203" y="377215"/>
                  <a:pt x="806370" y="383779"/>
                  <a:pt x="798346" y="383779"/>
                </a:cubicBezTo>
                <a:cubicBezTo>
                  <a:pt x="792510" y="383779"/>
                  <a:pt x="785947" y="377215"/>
                  <a:pt x="785947" y="369922"/>
                </a:cubicBezTo>
                <a:cubicBezTo>
                  <a:pt x="785947" y="363359"/>
                  <a:pt x="792510" y="357525"/>
                  <a:pt x="798346" y="357525"/>
                </a:cubicBezTo>
                <a:close/>
                <a:moveTo>
                  <a:pt x="3654110" y="354153"/>
                </a:moveTo>
                <a:cubicBezTo>
                  <a:pt x="3661893" y="354153"/>
                  <a:pt x="3668898" y="360716"/>
                  <a:pt x="3668898" y="368738"/>
                </a:cubicBezTo>
                <a:cubicBezTo>
                  <a:pt x="3668898" y="376031"/>
                  <a:pt x="3661893" y="380407"/>
                  <a:pt x="3654110" y="380407"/>
                </a:cubicBezTo>
                <a:cubicBezTo>
                  <a:pt x="3645548" y="380407"/>
                  <a:pt x="3639322" y="376031"/>
                  <a:pt x="3639322" y="368738"/>
                </a:cubicBezTo>
                <a:cubicBezTo>
                  <a:pt x="3639322" y="360716"/>
                  <a:pt x="3645548" y="354153"/>
                  <a:pt x="3654110" y="354153"/>
                </a:cubicBezTo>
                <a:close/>
                <a:moveTo>
                  <a:pt x="3583280" y="354153"/>
                </a:moveTo>
                <a:cubicBezTo>
                  <a:pt x="3591064" y="354153"/>
                  <a:pt x="3598069" y="360716"/>
                  <a:pt x="3598069" y="368738"/>
                </a:cubicBezTo>
                <a:cubicBezTo>
                  <a:pt x="3598069" y="376031"/>
                  <a:pt x="3591064" y="380407"/>
                  <a:pt x="3583280" y="380407"/>
                </a:cubicBezTo>
                <a:cubicBezTo>
                  <a:pt x="3574718" y="380407"/>
                  <a:pt x="3568491" y="376031"/>
                  <a:pt x="3568491" y="368738"/>
                </a:cubicBezTo>
                <a:cubicBezTo>
                  <a:pt x="3568491" y="360716"/>
                  <a:pt x="3574718" y="354153"/>
                  <a:pt x="3583280" y="354153"/>
                </a:cubicBezTo>
                <a:close/>
                <a:moveTo>
                  <a:pt x="3512449" y="354153"/>
                </a:moveTo>
                <a:cubicBezTo>
                  <a:pt x="3520232" y="354153"/>
                  <a:pt x="3527237" y="360983"/>
                  <a:pt x="3527237" y="369330"/>
                </a:cubicBezTo>
                <a:cubicBezTo>
                  <a:pt x="3527237" y="376919"/>
                  <a:pt x="3520232" y="383749"/>
                  <a:pt x="3512449" y="383749"/>
                </a:cubicBezTo>
                <a:cubicBezTo>
                  <a:pt x="3503887" y="383749"/>
                  <a:pt x="3497661" y="376919"/>
                  <a:pt x="3497661" y="369330"/>
                </a:cubicBezTo>
                <a:cubicBezTo>
                  <a:pt x="3497661" y="360983"/>
                  <a:pt x="3503887" y="354153"/>
                  <a:pt x="3512449" y="354153"/>
                </a:cubicBezTo>
                <a:close/>
                <a:moveTo>
                  <a:pt x="3440686" y="354153"/>
                </a:moveTo>
                <a:cubicBezTo>
                  <a:pt x="3448708" y="354153"/>
                  <a:pt x="3453083" y="360983"/>
                  <a:pt x="3453083" y="369330"/>
                </a:cubicBezTo>
                <a:cubicBezTo>
                  <a:pt x="3453083" y="376919"/>
                  <a:pt x="3448708" y="383749"/>
                  <a:pt x="3440686" y="383749"/>
                </a:cubicBezTo>
                <a:cubicBezTo>
                  <a:pt x="3433393" y="383749"/>
                  <a:pt x="3426830" y="376919"/>
                  <a:pt x="3426830" y="369330"/>
                </a:cubicBezTo>
                <a:cubicBezTo>
                  <a:pt x="3426830" y="360983"/>
                  <a:pt x="3433393" y="354153"/>
                  <a:pt x="3440686" y="354153"/>
                </a:cubicBezTo>
                <a:close/>
                <a:moveTo>
                  <a:pt x="3369857" y="354153"/>
                </a:moveTo>
                <a:cubicBezTo>
                  <a:pt x="3376420" y="354153"/>
                  <a:pt x="3382254" y="360983"/>
                  <a:pt x="3382254" y="369330"/>
                </a:cubicBezTo>
                <a:cubicBezTo>
                  <a:pt x="3382254" y="376919"/>
                  <a:pt x="3376420" y="383749"/>
                  <a:pt x="3369857" y="383749"/>
                </a:cubicBezTo>
                <a:cubicBezTo>
                  <a:pt x="3362564" y="383749"/>
                  <a:pt x="3356001" y="376919"/>
                  <a:pt x="3356001" y="369330"/>
                </a:cubicBezTo>
                <a:cubicBezTo>
                  <a:pt x="3356001" y="360983"/>
                  <a:pt x="3362564" y="354153"/>
                  <a:pt x="3369857" y="354153"/>
                </a:cubicBezTo>
                <a:close/>
                <a:moveTo>
                  <a:pt x="3299097" y="354153"/>
                </a:moveTo>
                <a:cubicBezTo>
                  <a:pt x="3305662" y="354153"/>
                  <a:pt x="3311496" y="360983"/>
                  <a:pt x="3311496" y="369330"/>
                </a:cubicBezTo>
                <a:cubicBezTo>
                  <a:pt x="3311496" y="376919"/>
                  <a:pt x="3305662" y="383749"/>
                  <a:pt x="3299097" y="383749"/>
                </a:cubicBezTo>
                <a:cubicBezTo>
                  <a:pt x="3291804" y="383749"/>
                  <a:pt x="3285242" y="376919"/>
                  <a:pt x="3285242" y="369330"/>
                </a:cubicBezTo>
                <a:cubicBezTo>
                  <a:pt x="3285242" y="360983"/>
                  <a:pt x="3291804" y="354153"/>
                  <a:pt x="3299097" y="354153"/>
                </a:cubicBezTo>
                <a:close/>
                <a:moveTo>
                  <a:pt x="3226808" y="354153"/>
                </a:moveTo>
                <a:cubicBezTo>
                  <a:pt x="3234828" y="354153"/>
                  <a:pt x="3240664" y="360983"/>
                  <a:pt x="3240664" y="369330"/>
                </a:cubicBezTo>
                <a:cubicBezTo>
                  <a:pt x="3240664" y="376919"/>
                  <a:pt x="3234828" y="383749"/>
                  <a:pt x="3226808" y="383749"/>
                </a:cubicBezTo>
                <a:cubicBezTo>
                  <a:pt x="3220245" y="383749"/>
                  <a:pt x="3214410" y="376919"/>
                  <a:pt x="3214410" y="369330"/>
                </a:cubicBezTo>
                <a:cubicBezTo>
                  <a:pt x="3214410" y="360983"/>
                  <a:pt x="3220245" y="354153"/>
                  <a:pt x="3226808" y="354153"/>
                </a:cubicBezTo>
                <a:close/>
                <a:moveTo>
                  <a:pt x="3152605" y="354153"/>
                </a:moveTo>
                <a:cubicBezTo>
                  <a:pt x="3159898" y="354153"/>
                  <a:pt x="3166462" y="360983"/>
                  <a:pt x="3166462" y="369330"/>
                </a:cubicBezTo>
                <a:cubicBezTo>
                  <a:pt x="3166462" y="376919"/>
                  <a:pt x="3159898" y="383749"/>
                  <a:pt x="3152605" y="383749"/>
                </a:cubicBezTo>
                <a:cubicBezTo>
                  <a:pt x="3146040" y="383749"/>
                  <a:pt x="3140206" y="376919"/>
                  <a:pt x="3140206" y="369330"/>
                </a:cubicBezTo>
                <a:cubicBezTo>
                  <a:pt x="3140206" y="360983"/>
                  <a:pt x="3146040" y="354153"/>
                  <a:pt x="3152605" y="354153"/>
                </a:cubicBezTo>
                <a:close/>
                <a:moveTo>
                  <a:pt x="3081774" y="354153"/>
                </a:moveTo>
                <a:cubicBezTo>
                  <a:pt x="3089066" y="354153"/>
                  <a:pt x="3095627" y="360983"/>
                  <a:pt x="3095627" y="369330"/>
                </a:cubicBezTo>
                <a:cubicBezTo>
                  <a:pt x="3095627" y="376919"/>
                  <a:pt x="3089066" y="383749"/>
                  <a:pt x="3081774" y="383749"/>
                </a:cubicBezTo>
                <a:cubicBezTo>
                  <a:pt x="3073750" y="383749"/>
                  <a:pt x="3069375" y="376919"/>
                  <a:pt x="3069375" y="369330"/>
                </a:cubicBezTo>
                <a:cubicBezTo>
                  <a:pt x="3069375" y="360983"/>
                  <a:pt x="3073750" y="354153"/>
                  <a:pt x="3081774" y="354153"/>
                </a:cubicBezTo>
                <a:close/>
                <a:moveTo>
                  <a:pt x="3013715" y="354153"/>
                </a:moveTo>
                <a:cubicBezTo>
                  <a:pt x="3021307" y="354153"/>
                  <a:pt x="3028135" y="360983"/>
                  <a:pt x="3028135" y="369330"/>
                </a:cubicBezTo>
                <a:cubicBezTo>
                  <a:pt x="3028135" y="376919"/>
                  <a:pt x="3021307" y="383749"/>
                  <a:pt x="3013715" y="383749"/>
                </a:cubicBezTo>
                <a:cubicBezTo>
                  <a:pt x="3005368" y="383749"/>
                  <a:pt x="2998539" y="376919"/>
                  <a:pt x="2998539" y="369330"/>
                </a:cubicBezTo>
                <a:cubicBezTo>
                  <a:pt x="2998539" y="360983"/>
                  <a:pt x="3005368" y="354153"/>
                  <a:pt x="3013715" y="354153"/>
                </a:cubicBezTo>
                <a:close/>
                <a:moveTo>
                  <a:pt x="2942494" y="354153"/>
                </a:moveTo>
                <a:cubicBezTo>
                  <a:pt x="2951055" y="354153"/>
                  <a:pt x="2957288" y="360983"/>
                  <a:pt x="2957288" y="369330"/>
                </a:cubicBezTo>
                <a:cubicBezTo>
                  <a:pt x="2957288" y="376919"/>
                  <a:pt x="2951055" y="383749"/>
                  <a:pt x="2942494" y="383749"/>
                </a:cubicBezTo>
                <a:cubicBezTo>
                  <a:pt x="2934713" y="383749"/>
                  <a:pt x="2927708" y="376919"/>
                  <a:pt x="2927708" y="369330"/>
                </a:cubicBezTo>
                <a:cubicBezTo>
                  <a:pt x="2927708" y="360983"/>
                  <a:pt x="2934713" y="354153"/>
                  <a:pt x="2942494" y="354153"/>
                </a:cubicBezTo>
                <a:close/>
                <a:moveTo>
                  <a:pt x="2868293" y="354153"/>
                </a:moveTo>
                <a:cubicBezTo>
                  <a:pt x="2876858" y="354153"/>
                  <a:pt x="2883085" y="360983"/>
                  <a:pt x="2883085" y="369330"/>
                </a:cubicBezTo>
                <a:cubicBezTo>
                  <a:pt x="2883085" y="376919"/>
                  <a:pt x="2876858" y="383749"/>
                  <a:pt x="2868293" y="383749"/>
                </a:cubicBezTo>
                <a:cubicBezTo>
                  <a:pt x="2860512" y="383749"/>
                  <a:pt x="2853504" y="376919"/>
                  <a:pt x="2853504" y="369330"/>
                </a:cubicBezTo>
                <a:cubicBezTo>
                  <a:pt x="2853504" y="360983"/>
                  <a:pt x="2860512" y="354153"/>
                  <a:pt x="2868293" y="354153"/>
                </a:cubicBezTo>
                <a:close/>
                <a:moveTo>
                  <a:pt x="2796535" y="354153"/>
                </a:moveTo>
                <a:cubicBezTo>
                  <a:pt x="2804558" y="354153"/>
                  <a:pt x="2808932" y="360983"/>
                  <a:pt x="2808932" y="369330"/>
                </a:cubicBezTo>
                <a:cubicBezTo>
                  <a:pt x="2808932" y="376919"/>
                  <a:pt x="2804558" y="383749"/>
                  <a:pt x="2796535" y="383749"/>
                </a:cubicBezTo>
                <a:cubicBezTo>
                  <a:pt x="2789243" y="383749"/>
                  <a:pt x="2782678" y="376919"/>
                  <a:pt x="2782678" y="369330"/>
                </a:cubicBezTo>
                <a:cubicBezTo>
                  <a:pt x="2782678" y="360983"/>
                  <a:pt x="2789243" y="354153"/>
                  <a:pt x="2796535" y="354153"/>
                </a:cubicBezTo>
                <a:close/>
                <a:moveTo>
                  <a:pt x="2725695" y="354153"/>
                </a:moveTo>
                <a:cubicBezTo>
                  <a:pt x="2731532" y="354153"/>
                  <a:pt x="2738100" y="360983"/>
                  <a:pt x="2738100" y="369330"/>
                </a:cubicBezTo>
                <a:cubicBezTo>
                  <a:pt x="2738100" y="376919"/>
                  <a:pt x="2731532" y="383749"/>
                  <a:pt x="2725695" y="383749"/>
                </a:cubicBezTo>
                <a:cubicBezTo>
                  <a:pt x="2717681" y="383749"/>
                  <a:pt x="2711846" y="376919"/>
                  <a:pt x="2711846" y="369330"/>
                </a:cubicBezTo>
                <a:cubicBezTo>
                  <a:pt x="2711846" y="360983"/>
                  <a:pt x="2717681" y="354153"/>
                  <a:pt x="2725695" y="354153"/>
                </a:cubicBezTo>
                <a:close/>
                <a:moveTo>
                  <a:pt x="2653415" y="354153"/>
                </a:moveTo>
                <a:cubicBezTo>
                  <a:pt x="2660705" y="354153"/>
                  <a:pt x="2667270" y="360983"/>
                  <a:pt x="2667270" y="369330"/>
                </a:cubicBezTo>
                <a:cubicBezTo>
                  <a:pt x="2667270" y="376919"/>
                  <a:pt x="2660705" y="383749"/>
                  <a:pt x="2653415" y="383749"/>
                </a:cubicBezTo>
                <a:cubicBezTo>
                  <a:pt x="2646857" y="383749"/>
                  <a:pt x="2641021" y="376919"/>
                  <a:pt x="2641021" y="369330"/>
                </a:cubicBezTo>
                <a:cubicBezTo>
                  <a:pt x="2641021" y="360983"/>
                  <a:pt x="2646857" y="354153"/>
                  <a:pt x="2653415" y="354153"/>
                </a:cubicBezTo>
                <a:close/>
                <a:moveTo>
                  <a:pt x="2582583" y="354153"/>
                </a:moveTo>
                <a:cubicBezTo>
                  <a:pt x="2589875" y="354153"/>
                  <a:pt x="2596439" y="360983"/>
                  <a:pt x="2596439" y="369330"/>
                </a:cubicBezTo>
                <a:cubicBezTo>
                  <a:pt x="2596439" y="376919"/>
                  <a:pt x="2589875" y="383749"/>
                  <a:pt x="2582583" y="383749"/>
                </a:cubicBezTo>
                <a:cubicBezTo>
                  <a:pt x="2576019" y="383749"/>
                  <a:pt x="2570184" y="376919"/>
                  <a:pt x="2570184" y="369330"/>
                </a:cubicBezTo>
                <a:cubicBezTo>
                  <a:pt x="2570184" y="360983"/>
                  <a:pt x="2576019" y="354153"/>
                  <a:pt x="2582583" y="354153"/>
                </a:cubicBezTo>
                <a:close/>
                <a:moveTo>
                  <a:pt x="2511029" y="354153"/>
                </a:moveTo>
                <a:cubicBezTo>
                  <a:pt x="2519050" y="354153"/>
                  <a:pt x="2525613" y="360983"/>
                  <a:pt x="2525613" y="369330"/>
                </a:cubicBezTo>
                <a:cubicBezTo>
                  <a:pt x="2525613" y="376919"/>
                  <a:pt x="2519050" y="383749"/>
                  <a:pt x="2511029" y="383749"/>
                </a:cubicBezTo>
                <a:cubicBezTo>
                  <a:pt x="2503737" y="383749"/>
                  <a:pt x="2499361" y="376919"/>
                  <a:pt x="2499361" y="369330"/>
                </a:cubicBezTo>
                <a:cubicBezTo>
                  <a:pt x="2499361" y="360983"/>
                  <a:pt x="2503737" y="354153"/>
                  <a:pt x="2511029" y="354153"/>
                </a:cubicBezTo>
                <a:close/>
                <a:moveTo>
                  <a:pt x="2439946" y="354153"/>
                </a:moveTo>
                <a:cubicBezTo>
                  <a:pt x="2448505" y="354153"/>
                  <a:pt x="2454732" y="360983"/>
                  <a:pt x="2454732" y="369330"/>
                </a:cubicBezTo>
                <a:cubicBezTo>
                  <a:pt x="2454732" y="376919"/>
                  <a:pt x="2448505" y="383749"/>
                  <a:pt x="2439946" y="383749"/>
                </a:cubicBezTo>
                <a:cubicBezTo>
                  <a:pt x="2432160" y="383749"/>
                  <a:pt x="2425156" y="376919"/>
                  <a:pt x="2425156" y="369330"/>
                </a:cubicBezTo>
                <a:cubicBezTo>
                  <a:pt x="2425156" y="360983"/>
                  <a:pt x="2432160" y="354153"/>
                  <a:pt x="2439946" y="354153"/>
                </a:cubicBezTo>
                <a:close/>
                <a:moveTo>
                  <a:pt x="2369110" y="354153"/>
                </a:moveTo>
                <a:cubicBezTo>
                  <a:pt x="2377672" y="354153"/>
                  <a:pt x="2383899" y="360983"/>
                  <a:pt x="2383899" y="369330"/>
                </a:cubicBezTo>
                <a:cubicBezTo>
                  <a:pt x="2383899" y="376919"/>
                  <a:pt x="2377672" y="383749"/>
                  <a:pt x="2369110" y="383749"/>
                </a:cubicBezTo>
                <a:cubicBezTo>
                  <a:pt x="2361327" y="383749"/>
                  <a:pt x="2354319" y="376919"/>
                  <a:pt x="2354319" y="369330"/>
                </a:cubicBezTo>
                <a:cubicBezTo>
                  <a:pt x="2354319" y="360983"/>
                  <a:pt x="2361327" y="354153"/>
                  <a:pt x="2369110" y="354153"/>
                </a:cubicBezTo>
                <a:close/>
                <a:moveTo>
                  <a:pt x="2298280" y="354153"/>
                </a:moveTo>
                <a:cubicBezTo>
                  <a:pt x="2306842" y="354153"/>
                  <a:pt x="2313068" y="360983"/>
                  <a:pt x="2313068" y="369330"/>
                </a:cubicBezTo>
                <a:cubicBezTo>
                  <a:pt x="2313068" y="376919"/>
                  <a:pt x="2306842" y="383749"/>
                  <a:pt x="2298280" y="383749"/>
                </a:cubicBezTo>
                <a:cubicBezTo>
                  <a:pt x="2290497" y="383749"/>
                  <a:pt x="2283490" y="376919"/>
                  <a:pt x="2283490" y="369330"/>
                </a:cubicBezTo>
                <a:cubicBezTo>
                  <a:pt x="2283490" y="360983"/>
                  <a:pt x="2290497" y="354153"/>
                  <a:pt x="2298280" y="354153"/>
                </a:cubicBezTo>
                <a:close/>
                <a:moveTo>
                  <a:pt x="2226517" y="354153"/>
                </a:moveTo>
                <a:cubicBezTo>
                  <a:pt x="2234538" y="354153"/>
                  <a:pt x="2238914" y="360983"/>
                  <a:pt x="2238914" y="369330"/>
                </a:cubicBezTo>
                <a:cubicBezTo>
                  <a:pt x="2238914" y="376919"/>
                  <a:pt x="2234538" y="383749"/>
                  <a:pt x="2226517" y="383749"/>
                </a:cubicBezTo>
                <a:cubicBezTo>
                  <a:pt x="2218495" y="383749"/>
                  <a:pt x="2212658" y="376919"/>
                  <a:pt x="2212658" y="369330"/>
                </a:cubicBezTo>
                <a:cubicBezTo>
                  <a:pt x="2212658" y="360983"/>
                  <a:pt x="2218495" y="354153"/>
                  <a:pt x="2226517" y="354153"/>
                </a:cubicBezTo>
                <a:close/>
                <a:moveTo>
                  <a:pt x="2155683" y="354153"/>
                </a:moveTo>
                <a:cubicBezTo>
                  <a:pt x="2161519" y="354153"/>
                  <a:pt x="2168081" y="360983"/>
                  <a:pt x="2168081" y="369330"/>
                </a:cubicBezTo>
                <a:cubicBezTo>
                  <a:pt x="2168081" y="376919"/>
                  <a:pt x="2161519" y="383749"/>
                  <a:pt x="2155683" y="383749"/>
                </a:cubicBezTo>
                <a:cubicBezTo>
                  <a:pt x="2147663" y="383749"/>
                  <a:pt x="2141827" y="376919"/>
                  <a:pt x="2141827" y="369330"/>
                </a:cubicBezTo>
                <a:cubicBezTo>
                  <a:pt x="2141827" y="360983"/>
                  <a:pt x="2147663" y="354153"/>
                  <a:pt x="2155683" y="354153"/>
                </a:cubicBezTo>
                <a:close/>
                <a:moveTo>
                  <a:pt x="2084849" y="354153"/>
                </a:moveTo>
                <a:cubicBezTo>
                  <a:pt x="2090683" y="354153"/>
                  <a:pt x="2097248" y="360983"/>
                  <a:pt x="2097248" y="369330"/>
                </a:cubicBezTo>
                <a:cubicBezTo>
                  <a:pt x="2097248" y="376919"/>
                  <a:pt x="2090683" y="383749"/>
                  <a:pt x="2084849" y="383749"/>
                </a:cubicBezTo>
                <a:cubicBezTo>
                  <a:pt x="2076828" y="383749"/>
                  <a:pt x="2070994" y="376919"/>
                  <a:pt x="2070994" y="369330"/>
                </a:cubicBezTo>
                <a:cubicBezTo>
                  <a:pt x="2070994" y="360983"/>
                  <a:pt x="2076828" y="354153"/>
                  <a:pt x="2084849" y="354153"/>
                </a:cubicBezTo>
                <a:close/>
                <a:moveTo>
                  <a:pt x="2011835" y="354153"/>
                </a:moveTo>
                <a:cubicBezTo>
                  <a:pt x="2019855" y="354153"/>
                  <a:pt x="2026421" y="360983"/>
                  <a:pt x="2026421" y="369330"/>
                </a:cubicBezTo>
                <a:cubicBezTo>
                  <a:pt x="2026421" y="376919"/>
                  <a:pt x="2019855" y="383749"/>
                  <a:pt x="2011835" y="383749"/>
                </a:cubicBezTo>
                <a:cubicBezTo>
                  <a:pt x="2006000" y="383749"/>
                  <a:pt x="2000166" y="376919"/>
                  <a:pt x="2000166" y="369330"/>
                </a:cubicBezTo>
                <a:cubicBezTo>
                  <a:pt x="2000166" y="360983"/>
                  <a:pt x="2006000" y="354153"/>
                  <a:pt x="2011835" y="354153"/>
                </a:cubicBezTo>
                <a:close/>
                <a:moveTo>
                  <a:pt x="1938362" y="354153"/>
                </a:moveTo>
                <a:cubicBezTo>
                  <a:pt x="1946385" y="354153"/>
                  <a:pt x="1952222" y="360983"/>
                  <a:pt x="1952222" y="369330"/>
                </a:cubicBezTo>
                <a:cubicBezTo>
                  <a:pt x="1952222" y="376919"/>
                  <a:pt x="1946385" y="383749"/>
                  <a:pt x="1938362" y="383749"/>
                </a:cubicBezTo>
                <a:cubicBezTo>
                  <a:pt x="1932528" y="383749"/>
                  <a:pt x="1925968" y="376919"/>
                  <a:pt x="1925968" y="369330"/>
                </a:cubicBezTo>
                <a:cubicBezTo>
                  <a:pt x="1925968" y="360983"/>
                  <a:pt x="1932528" y="354153"/>
                  <a:pt x="1938362" y="354153"/>
                </a:cubicBezTo>
                <a:close/>
                <a:moveTo>
                  <a:pt x="1867527" y="354153"/>
                </a:moveTo>
                <a:cubicBezTo>
                  <a:pt x="1875550" y="354153"/>
                  <a:pt x="1881384" y="360983"/>
                  <a:pt x="1881384" y="369330"/>
                </a:cubicBezTo>
                <a:cubicBezTo>
                  <a:pt x="1881384" y="376919"/>
                  <a:pt x="1875550" y="383749"/>
                  <a:pt x="1867527" y="383749"/>
                </a:cubicBezTo>
                <a:cubicBezTo>
                  <a:pt x="1860235" y="383749"/>
                  <a:pt x="1855129" y="376919"/>
                  <a:pt x="1855129" y="369330"/>
                </a:cubicBezTo>
                <a:cubicBezTo>
                  <a:pt x="1855129" y="360983"/>
                  <a:pt x="1860235" y="354153"/>
                  <a:pt x="1867527" y="354153"/>
                </a:cubicBezTo>
                <a:close/>
                <a:moveTo>
                  <a:pt x="1225708" y="284879"/>
                </a:moveTo>
                <a:cubicBezTo>
                  <a:pt x="1233489" y="283322"/>
                  <a:pt x="1240493" y="290327"/>
                  <a:pt x="1240493" y="298111"/>
                </a:cubicBezTo>
                <a:cubicBezTo>
                  <a:pt x="1240493" y="306673"/>
                  <a:pt x="1233489" y="312900"/>
                  <a:pt x="1225708" y="312900"/>
                </a:cubicBezTo>
                <a:cubicBezTo>
                  <a:pt x="1217159" y="312900"/>
                  <a:pt x="1210931" y="306673"/>
                  <a:pt x="1210931" y="298111"/>
                </a:cubicBezTo>
                <a:cubicBezTo>
                  <a:pt x="1210931" y="290327"/>
                  <a:pt x="1217159" y="284879"/>
                  <a:pt x="1225708" y="284879"/>
                </a:cubicBezTo>
                <a:close/>
                <a:moveTo>
                  <a:pt x="3440686" y="283322"/>
                </a:moveTo>
                <a:cubicBezTo>
                  <a:pt x="3448708" y="283322"/>
                  <a:pt x="3453083" y="289885"/>
                  <a:pt x="3453083" y="297178"/>
                </a:cubicBezTo>
                <a:cubicBezTo>
                  <a:pt x="3453083" y="305200"/>
                  <a:pt x="3448708" y="309576"/>
                  <a:pt x="3440686" y="309576"/>
                </a:cubicBezTo>
                <a:cubicBezTo>
                  <a:pt x="3433393" y="309576"/>
                  <a:pt x="3426830" y="305200"/>
                  <a:pt x="3426830" y="297178"/>
                </a:cubicBezTo>
                <a:cubicBezTo>
                  <a:pt x="3426830" y="289885"/>
                  <a:pt x="3433393" y="283322"/>
                  <a:pt x="3440686" y="283322"/>
                </a:cubicBezTo>
                <a:close/>
                <a:moveTo>
                  <a:pt x="3369857" y="283322"/>
                </a:moveTo>
                <a:cubicBezTo>
                  <a:pt x="3376420" y="283322"/>
                  <a:pt x="3382254" y="289885"/>
                  <a:pt x="3382254" y="297178"/>
                </a:cubicBezTo>
                <a:cubicBezTo>
                  <a:pt x="3382254" y="305200"/>
                  <a:pt x="3376420" y="309576"/>
                  <a:pt x="3369857" y="309576"/>
                </a:cubicBezTo>
                <a:cubicBezTo>
                  <a:pt x="3362564" y="309576"/>
                  <a:pt x="3356001" y="305200"/>
                  <a:pt x="3356001" y="297178"/>
                </a:cubicBezTo>
                <a:cubicBezTo>
                  <a:pt x="3356001" y="289885"/>
                  <a:pt x="3362564" y="283322"/>
                  <a:pt x="3369857" y="283322"/>
                </a:cubicBezTo>
                <a:close/>
                <a:moveTo>
                  <a:pt x="3299100" y="283322"/>
                </a:moveTo>
                <a:cubicBezTo>
                  <a:pt x="3305662" y="283322"/>
                  <a:pt x="3311496" y="289885"/>
                  <a:pt x="3311496" y="297178"/>
                </a:cubicBezTo>
                <a:cubicBezTo>
                  <a:pt x="3311496" y="305200"/>
                  <a:pt x="3305662" y="309576"/>
                  <a:pt x="3299100" y="309576"/>
                </a:cubicBezTo>
                <a:cubicBezTo>
                  <a:pt x="3291804" y="309576"/>
                  <a:pt x="3285242" y="305200"/>
                  <a:pt x="3285242" y="297178"/>
                </a:cubicBezTo>
                <a:cubicBezTo>
                  <a:pt x="3285242" y="289885"/>
                  <a:pt x="3291804" y="283322"/>
                  <a:pt x="3299100" y="283322"/>
                </a:cubicBezTo>
                <a:close/>
                <a:moveTo>
                  <a:pt x="3226808" y="283322"/>
                </a:moveTo>
                <a:cubicBezTo>
                  <a:pt x="3234828" y="283322"/>
                  <a:pt x="3240664" y="289885"/>
                  <a:pt x="3240664" y="297178"/>
                </a:cubicBezTo>
                <a:cubicBezTo>
                  <a:pt x="3240664" y="305200"/>
                  <a:pt x="3234828" y="309576"/>
                  <a:pt x="3226808" y="309576"/>
                </a:cubicBezTo>
                <a:cubicBezTo>
                  <a:pt x="3220245" y="309576"/>
                  <a:pt x="3214410" y="305200"/>
                  <a:pt x="3214410" y="297178"/>
                </a:cubicBezTo>
                <a:cubicBezTo>
                  <a:pt x="3214410" y="289885"/>
                  <a:pt x="3220245" y="283322"/>
                  <a:pt x="3226808" y="283322"/>
                </a:cubicBezTo>
                <a:close/>
                <a:moveTo>
                  <a:pt x="3152605" y="283322"/>
                </a:moveTo>
                <a:cubicBezTo>
                  <a:pt x="3159898" y="283322"/>
                  <a:pt x="3166462" y="289885"/>
                  <a:pt x="3166462" y="297178"/>
                </a:cubicBezTo>
                <a:cubicBezTo>
                  <a:pt x="3166462" y="305200"/>
                  <a:pt x="3159898" y="309576"/>
                  <a:pt x="3152605" y="309576"/>
                </a:cubicBezTo>
                <a:cubicBezTo>
                  <a:pt x="3146041" y="309576"/>
                  <a:pt x="3140209" y="305200"/>
                  <a:pt x="3140209" y="297178"/>
                </a:cubicBezTo>
                <a:cubicBezTo>
                  <a:pt x="3140209" y="289885"/>
                  <a:pt x="3146041" y="283322"/>
                  <a:pt x="3152605" y="283322"/>
                </a:cubicBezTo>
                <a:close/>
                <a:moveTo>
                  <a:pt x="3081774" y="283322"/>
                </a:moveTo>
                <a:cubicBezTo>
                  <a:pt x="3089066" y="283322"/>
                  <a:pt x="3095628" y="289885"/>
                  <a:pt x="3095628" y="297178"/>
                </a:cubicBezTo>
                <a:cubicBezTo>
                  <a:pt x="3095628" y="305200"/>
                  <a:pt x="3089066" y="309576"/>
                  <a:pt x="3081774" y="309576"/>
                </a:cubicBezTo>
                <a:cubicBezTo>
                  <a:pt x="3073750" y="309576"/>
                  <a:pt x="3069375" y="305200"/>
                  <a:pt x="3069375" y="297178"/>
                </a:cubicBezTo>
                <a:cubicBezTo>
                  <a:pt x="3069375" y="289885"/>
                  <a:pt x="3073750" y="283322"/>
                  <a:pt x="3081774" y="283322"/>
                </a:cubicBezTo>
                <a:close/>
                <a:moveTo>
                  <a:pt x="3013717" y="283322"/>
                </a:moveTo>
                <a:cubicBezTo>
                  <a:pt x="3021307" y="283322"/>
                  <a:pt x="3028135" y="289885"/>
                  <a:pt x="3028135" y="297178"/>
                </a:cubicBezTo>
                <a:cubicBezTo>
                  <a:pt x="3028135" y="305200"/>
                  <a:pt x="3021307" y="309576"/>
                  <a:pt x="3013717" y="309576"/>
                </a:cubicBezTo>
                <a:cubicBezTo>
                  <a:pt x="3005371" y="309576"/>
                  <a:pt x="2998539" y="305200"/>
                  <a:pt x="2998539" y="297178"/>
                </a:cubicBezTo>
                <a:cubicBezTo>
                  <a:pt x="2998539" y="289885"/>
                  <a:pt x="3005371" y="283322"/>
                  <a:pt x="3013717" y="283322"/>
                </a:cubicBezTo>
                <a:close/>
                <a:moveTo>
                  <a:pt x="2942494" y="283322"/>
                </a:moveTo>
                <a:cubicBezTo>
                  <a:pt x="2951055" y="283322"/>
                  <a:pt x="2957288" y="290327"/>
                  <a:pt x="2957288" y="298111"/>
                </a:cubicBezTo>
                <a:cubicBezTo>
                  <a:pt x="2957288" y="306673"/>
                  <a:pt x="2951055" y="312900"/>
                  <a:pt x="2942494" y="312900"/>
                </a:cubicBezTo>
                <a:cubicBezTo>
                  <a:pt x="2934713" y="312900"/>
                  <a:pt x="2927711" y="306673"/>
                  <a:pt x="2927711" y="298111"/>
                </a:cubicBezTo>
                <a:cubicBezTo>
                  <a:pt x="2927711" y="290327"/>
                  <a:pt x="2934713" y="283322"/>
                  <a:pt x="2942494" y="283322"/>
                </a:cubicBezTo>
                <a:close/>
                <a:moveTo>
                  <a:pt x="2868293" y="283322"/>
                </a:moveTo>
                <a:cubicBezTo>
                  <a:pt x="2876858" y="283322"/>
                  <a:pt x="2883087" y="290327"/>
                  <a:pt x="2883087" y="298111"/>
                </a:cubicBezTo>
                <a:cubicBezTo>
                  <a:pt x="2883087" y="306673"/>
                  <a:pt x="2876858" y="312900"/>
                  <a:pt x="2868293" y="312900"/>
                </a:cubicBezTo>
                <a:cubicBezTo>
                  <a:pt x="2860512" y="312900"/>
                  <a:pt x="2853507" y="306673"/>
                  <a:pt x="2853507" y="298111"/>
                </a:cubicBezTo>
                <a:cubicBezTo>
                  <a:pt x="2853507" y="290327"/>
                  <a:pt x="2860512" y="283322"/>
                  <a:pt x="2868293" y="283322"/>
                </a:cubicBezTo>
                <a:close/>
                <a:moveTo>
                  <a:pt x="2796535" y="283322"/>
                </a:moveTo>
                <a:cubicBezTo>
                  <a:pt x="2804558" y="283322"/>
                  <a:pt x="2808934" y="290327"/>
                  <a:pt x="2808934" y="298111"/>
                </a:cubicBezTo>
                <a:cubicBezTo>
                  <a:pt x="2808934" y="306673"/>
                  <a:pt x="2804558" y="312900"/>
                  <a:pt x="2796535" y="312900"/>
                </a:cubicBezTo>
                <a:cubicBezTo>
                  <a:pt x="2789243" y="312900"/>
                  <a:pt x="2782678" y="306673"/>
                  <a:pt x="2782678" y="298111"/>
                </a:cubicBezTo>
                <a:cubicBezTo>
                  <a:pt x="2782678" y="290327"/>
                  <a:pt x="2789243" y="283322"/>
                  <a:pt x="2796535" y="283322"/>
                </a:cubicBezTo>
                <a:close/>
                <a:moveTo>
                  <a:pt x="2725698" y="283322"/>
                </a:moveTo>
                <a:cubicBezTo>
                  <a:pt x="2731532" y="283322"/>
                  <a:pt x="2738100" y="290327"/>
                  <a:pt x="2738100" y="298111"/>
                </a:cubicBezTo>
                <a:cubicBezTo>
                  <a:pt x="2738100" y="306673"/>
                  <a:pt x="2731532" y="312900"/>
                  <a:pt x="2725698" y="312900"/>
                </a:cubicBezTo>
                <a:cubicBezTo>
                  <a:pt x="2717681" y="312900"/>
                  <a:pt x="2711846" y="306673"/>
                  <a:pt x="2711846" y="298111"/>
                </a:cubicBezTo>
                <a:cubicBezTo>
                  <a:pt x="2711846" y="290327"/>
                  <a:pt x="2717681" y="283322"/>
                  <a:pt x="2725698" y="283322"/>
                </a:cubicBezTo>
                <a:close/>
                <a:moveTo>
                  <a:pt x="2653415" y="283322"/>
                </a:moveTo>
                <a:cubicBezTo>
                  <a:pt x="2660705" y="283322"/>
                  <a:pt x="2667270" y="290327"/>
                  <a:pt x="2667270" y="298111"/>
                </a:cubicBezTo>
                <a:cubicBezTo>
                  <a:pt x="2667270" y="306673"/>
                  <a:pt x="2660705" y="312900"/>
                  <a:pt x="2653415" y="312900"/>
                </a:cubicBezTo>
                <a:cubicBezTo>
                  <a:pt x="2646857" y="312900"/>
                  <a:pt x="2641021" y="306673"/>
                  <a:pt x="2641021" y="298111"/>
                </a:cubicBezTo>
                <a:cubicBezTo>
                  <a:pt x="2641021" y="290327"/>
                  <a:pt x="2646857" y="283322"/>
                  <a:pt x="2653415" y="283322"/>
                </a:cubicBezTo>
                <a:close/>
                <a:moveTo>
                  <a:pt x="2582583" y="283322"/>
                </a:moveTo>
                <a:cubicBezTo>
                  <a:pt x="2589875" y="283322"/>
                  <a:pt x="2596439" y="290327"/>
                  <a:pt x="2596439" y="298111"/>
                </a:cubicBezTo>
                <a:cubicBezTo>
                  <a:pt x="2596439" y="306673"/>
                  <a:pt x="2589875" y="312900"/>
                  <a:pt x="2582583" y="312900"/>
                </a:cubicBezTo>
                <a:cubicBezTo>
                  <a:pt x="2576019" y="312900"/>
                  <a:pt x="2570189" y="306673"/>
                  <a:pt x="2570189" y="298111"/>
                </a:cubicBezTo>
                <a:cubicBezTo>
                  <a:pt x="2570189" y="290327"/>
                  <a:pt x="2576019" y="283322"/>
                  <a:pt x="2582583" y="283322"/>
                </a:cubicBezTo>
                <a:close/>
                <a:moveTo>
                  <a:pt x="2511029" y="283322"/>
                </a:moveTo>
                <a:cubicBezTo>
                  <a:pt x="2519050" y="283322"/>
                  <a:pt x="2525613" y="290327"/>
                  <a:pt x="2525613" y="298111"/>
                </a:cubicBezTo>
                <a:cubicBezTo>
                  <a:pt x="2525613" y="306673"/>
                  <a:pt x="2519050" y="312900"/>
                  <a:pt x="2511029" y="312900"/>
                </a:cubicBezTo>
                <a:cubicBezTo>
                  <a:pt x="2503740" y="312900"/>
                  <a:pt x="2499361" y="306673"/>
                  <a:pt x="2499361" y="298111"/>
                </a:cubicBezTo>
                <a:cubicBezTo>
                  <a:pt x="2499361" y="290327"/>
                  <a:pt x="2503740" y="283322"/>
                  <a:pt x="2511029" y="283322"/>
                </a:cubicBezTo>
                <a:close/>
                <a:moveTo>
                  <a:pt x="2439946" y="283322"/>
                </a:moveTo>
                <a:cubicBezTo>
                  <a:pt x="2448505" y="283322"/>
                  <a:pt x="2454732" y="290327"/>
                  <a:pt x="2454732" y="298111"/>
                </a:cubicBezTo>
                <a:cubicBezTo>
                  <a:pt x="2454732" y="306673"/>
                  <a:pt x="2448505" y="312900"/>
                  <a:pt x="2439946" y="312900"/>
                </a:cubicBezTo>
                <a:cubicBezTo>
                  <a:pt x="2432160" y="312900"/>
                  <a:pt x="2425156" y="306673"/>
                  <a:pt x="2425156" y="298111"/>
                </a:cubicBezTo>
                <a:cubicBezTo>
                  <a:pt x="2425156" y="290327"/>
                  <a:pt x="2432160" y="283322"/>
                  <a:pt x="2439946" y="283322"/>
                </a:cubicBezTo>
                <a:close/>
                <a:moveTo>
                  <a:pt x="2369110" y="283322"/>
                </a:moveTo>
                <a:cubicBezTo>
                  <a:pt x="2377672" y="283322"/>
                  <a:pt x="2383899" y="290327"/>
                  <a:pt x="2383899" y="298111"/>
                </a:cubicBezTo>
                <a:cubicBezTo>
                  <a:pt x="2383899" y="306673"/>
                  <a:pt x="2377672" y="312900"/>
                  <a:pt x="2369110" y="312900"/>
                </a:cubicBezTo>
                <a:cubicBezTo>
                  <a:pt x="2361327" y="312900"/>
                  <a:pt x="2354319" y="306673"/>
                  <a:pt x="2354319" y="298111"/>
                </a:cubicBezTo>
                <a:cubicBezTo>
                  <a:pt x="2354319" y="290327"/>
                  <a:pt x="2361327" y="283322"/>
                  <a:pt x="2369110" y="283322"/>
                </a:cubicBezTo>
                <a:close/>
                <a:moveTo>
                  <a:pt x="2298280" y="283322"/>
                </a:moveTo>
                <a:cubicBezTo>
                  <a:pt x="2306842" y="283322"/>
                  <a:pt x="2313068" y="290327"/>
                  <a:pt x="2313068" y="298111"/>
                </a:cubicBezTo>
                <a:cubicBezTo>
                  <a:pt x="2313068" y="306673"/>
                  <a:pt x="2306842" y="312900"/>
                  <a:pt x="2298280" y="312900"/>
                </a:cubicBezTo>
                <a:cubicBezTo>
                  <a:pt x="2290497" y="312900"/>
                  <a:pt x="2283490" y="306673"/>
                  <a:pt x="2283490" y="298111"/>
                </a:cubicBezTo>
                <a:cubicBezTo>
                  <a:pt x="2283490" y="290327"/>
                  <a:pt x="2290497" y="283322"/>
                  <a:pt x="2298280" y="283322"/>
                </a:cubicBezTo>
                <a:close/>
                <a:moveTo>
                  <a:pt x="2226517" y="283322"/>
                </a:moveTo>
                <a:cubicBezTo>
                  <a:pt x="2234538" y="283322"/>
                  <a:pt x="2238914" y="290327"/>
                  <a:pt x="2238914" y="298111"/>
                </a:cubicBezTo>
                <a:cubicBezTo>
                  <a:pt x="2238914" y="306673"/>
                  <a:pt x="2234538" y="312900"/>
                  <a:pt x="2226517" y="312900"/>
                </a:cubicBezTo>
                <a:cubicBezTo>
                  <a:pt x="2218495" y="312900"/>
                  <a:pt x="2212658" y="306673"/>
                  <a:pt x="2212658" y="298111"/>
                </a:cubicBezTo>
                <a:cubicBezTo>
                  <a:pt x="2212658" y="290327"/>
                  <a:pt x="2218495" y="283322"/>
                  <a:pt x="2226517" y="283322"/>
                </a:cubicBezTo>
                <a:close/>
                <a:moveTo>
                  <a:pt x="2155683" y="283322"/>
                </a:moveTo>
                <a:cubicBezTo>
                  <a:pt x="2161519" y="283322"/>
                  <a:pt x="2168081" y="290327"/>
                  <a:pt x="2168081" y="298111"/>
                </a:cubicBezTo>
                <a:cubicBezTo>
                  <a:pt x="2168081" y="306673"/>
                  <a:pt x="2161519" y="312900"/>
                  <a:pt x="2155683" y="312900"/>
                </a:cubicBezTo>
                <a:cubicBezTo>
                  <a:pt x="2147663" y="312900"/>
                  <a:pt x="2141827" y="306673"/>
                  <a:pt x="2141827" y="298111"/>
                </a:cubicBezTo>
                <a:cubicBezTo>
                  <a:pt x="2141827" y="290327"/>
                  <a:pt x="2147663" y="283322"/>
                  <a:pt x="2155683" y="283322"/>
                </a:cubicBezTo>
                <a:close/>
                <a:moveTo>
                  <a:pt x="2084849" y="283322"/>
                </a:moveTo>
                <a:cubicBezTo>
                  <a:pt x="2090685" y="283322"/>
                  <a:pt x="2097248" y="290327"/>
                  <a:pt x="2097248" y="298111"/>
                </a:cubicBezTo>
                <a:cubicBezTo>
                  <a:pt x="2097248" y="306673"/>
                  <a:pt x="2090685" y="312900"/>
                  <a:pt x="2084849" y="312900"/>
                </a:cubicBezTo>
                <a:cubicBezTo>
                  <a:pt x="2076828" y="312900"/>
                  <a:pt x="2070994" y="306673"/>
                  <a:pt x="2070994" y="298111"/>
                </a:cubicBezTo>
                <a:cubicBezTo>
                  <a:pt x="2070994" y="290327"/>
                  <a:pt x="2076828" y="283322"/>
                  <a:pt x="2084849" y="283322"/>
                </a:cubicBezTo>
                <a:close/>
                <a:moveTo>
                  <a:pt x="2011835" y="283322"/>
                </a:moveTo>
                <a:cubicBezTo>
                  <a:pt x="2019855" y="283322"/>
                  <a:pt x="2026421" y="290327"/>
                  <a:pt x="2026421" y="298111"/>
                </a:cubicBezTo>
                <a:cubicBezTo>
                  <a:pt x="2026421" y="306673"/>
                  <a:pt x="2019855" y="312900"/>
                  <a:pt x="2011835" y="312900"/>
                </a:cubicBezTo>
                <a:cubicBezTo>
                  <a:pt x="2006002" y="312900"/>
                  <a:pt x="2000168" y="306673"/>
                  <a:pt x="2000168" y="298111"/>
                </a:cubicBezTo>
                <a:cubicBezTo>
                  <a:pt x="2000168" y="290327"/>
                  <a:pt x="2006002" y="283322"/>
                  <a:pt x="2011835" y="283322"/>
                </a:cubicBezTo>
                <a:close/>
                <a:moveTo>
                  <a:pt x="1938362" y="283322"/>
                </a:moveTo>
                <a:cubicBezTo>
                  <a:pt x="1946385" y="283322"/>
                  <a:pt x="1952222" y="290327"/>
                  <a:pt x="1952222" y="298111"/>
                </a:cubicBezTo>
                <a:cubicBezTo>
                  <a:pt x="1952222" y="306673"/>
                  <a:pt x="1946385" y="312900"/>
                  <a:pt x="1938362" y="312900"/>
                </a:cubicBezTo>
                <a:cubicBezTo>
                  <a:pt x="1932531" y="312900"/>
                  <a:pt x="1925968" y="306673"/>
                  <a:pt x="1925968" y="298111"/>
                </a:cubicBezTo>
                <a:cubicBezTo>
                  <a:pt x="1925968" y="290327"/>
                  <a:pt x="1932531" y="283322"/>
                  <a:pt x="1938362" y="283322"/>
                </a:cubicBezTo>
                <a:close/>
                <a:moveTo>
                  <a:pt x="1867527" y="283322"/>
                </a:moveTo>
                <a:cubicBezTo>
                  <a:pt x="1875550" y="283322"/>
                  <a:pt x="1881384" y="290327"/>
                  <a:pt x="1881384" y="298111"/>
                </a:cubicBezTo>
                <a:cubicBezTo>
                  <a:pt x="1881384" y="306673"/>
                  <a:pt x="1875550" y="312900"/>
                  <a:pt x="1867527" y="312900"/>
                </a:cubicBezTo>
                <a:cubicBezTo>
                  <a:pt x="1860235" y="312900"/>
                  <a:pt x="1855129" y="306673"/>
                  <a:pt x="1855129" y="298111"/>
                </a:cubicBezTo>
                <a:cubicBezTo>
                  <a:pt x="1855129" y="290327"/>
                  <a:pt x="1860235" y="283322"/>
                  <a:pt x="1867527" y="283322"/>
                </a:cubicBezTo>
                <a:close/>
                <a:moveTo>
                  <a:pt x="1799085" y="283322"/>
                </a:moveTo>
                <a:cubicBezTo>
                  <a:pt x="1807647" y="283322"/>
                  <a:pt x="1813876" y="290327"/>
                  <a:pt x="1813876" y="298111"/>
                </a:cubicBezTo>
                <a:cubicBezTo>
                  <a:pt x="1813876" y="306673"/>
                  <a:pt x="1807647" y="312900"/>
                  <a:pt x="1799085" y="312900"/>
                </a:cubicBezTo>
                <a:cubicBezTo>
                  <a:pt x="1790525" y="312900"/>
                  <a:pt x="1784300" y="306673"/>
                  <a:pt x="1784300" y="298111"/>
                </a:cubicBezTo>
                <a:cubicBezTo>
                  <a:pt x="1784300" y="290327"/>
                  <a:pt x="1790525" y="283322"/>
                  <a:pt x="1799085" y="283322"/>
                </a:cubicBezTo>
                <a:close/>
                <a:moveTo>
                  <a:pt x="1728262" y="283322"/>
                </a:moveTo>
                <a:cubicBezTo>
                  <a:pt x="1736825" y="283322"/>
                  <a:pt x="1743052" y="290327"/>
                  <a:pt x="1743052" y="298111"/>
                </a:cubicBezTo>
                <a:cubicBezTo>
                  <a:pt x="1743052" y="306673"/>
                  <a:pt x="1736825" y="312900"/>
                  <a:pt x="1728262" y="312900"/>
                </a:cubicBezTo>
                <a:cubicBezTo>
                  <a:pt x="1719697" y="312900"/>
                  <a:pt x="1713472" y="306673"/>
                  <a:pt x="1713472" y="298111"/>
                </a:cubicBezTo>
                <a:cubicBezTo>
                  <a:pt x="1713472" y="290327"/>
                  <a:pt x="1719697" y="283322"/>
                  <a:pt x="1728262" y="283322"/>
                </a:cubicBezTo>
                <a:close/>
                <a:moveTo>
                  <a:pt x="1656498" y="283322"/>
                </a:moveTo>
                <a:cubicBezTo>
                  <a:pt x="1663792" y="283322"/>
                  <a:pt x="1668897" y="290327"/>
                  <a:pt x="1668897" y="298111"/>
                </a:cubicBezTo>
                <a:cubicBezTo>
                  <a:pt x="1668897" y="306673"/>
                  <a:pt x="1663792" y="312900"/>
                  <a:pt x="1656498" y="312900"/>
                </a:cubicBezTo>
                <a:cubicBezTo>
                  <a:pt x="1648481" y="312900"/>
                  <a:pt x="1642650" y="306673"/>
                  <a:pt x="1642650" y="298111"/>
                </a:cubicBezTo>
                <a:cubicBezTo>
                  <a:pt x="1642650" y="290327"/>
                  <a:pt x="1648481" y="283322"/>
                  <a:pt x="1656498" y="283322"/>
                </a:cubicBezTo>
                <a:close/>
                <a:moveTo>
                  <a:pt x="1582299" y="283322"/>
                </a:moveTo>
                <a:cubicBezTo>
                  <a:pt x="1588131" y="283322"/>
                  <a:pt x="1594704" y="290327"/>
                  <a:pt x="1594704" y="298111"/>
                </a:cubicBezTo>
                <a:cubicBezTo>
                  <a:pt x="1594704" y="306673"/>
                  <a:pt x="1588131" y="312900"/>
                  <a:pt x="1582299" y="312900"/>
                </a:cubicBezTo>
                <a:cubicBezTo>
                  <a:pt x="1574277" y="312900"/>
                  <a:pt x="1568441" y="306673"/>
                  <a:pt x="1568441" y="298111"/>
                </a:cubicBezTo>
                <a:cubicBezTo>
                  <a:pt x="1568441" y="290327"/>
                  <a:pt x="1574277" y="283322"/>
                  <a:pt x="1582299" y="283322"/>
                </a:cubicBezTo>
                <a:close/>
                <a:moveTo>
                  <a:pt x="1512198" y="283322"/>
                </a:moveTo>
                <a:cubicBezTo>
                  <a:pt x="1518032" y="283322"/>
                  <a:pt x="1523865" y="290327"/>
                  <a:pt x="1523865" y="298111"/>
                </a:cubicBezTo>
                <a:cubicBezTo>
                  <a:pt x="1523865" y="306673"/>
                  <a:pt x="1518032" y="312900"/>
                  <a:pt x="1512198" y="312900"/>
                </a:cubicBezTo>
                <a:cubicBezTo>
                  <a:pt x="1504174" y="312900"/>
                  <a:pt x="1497612" y="306673"/>
                  <a:pt x="1497612" y="298111"/>
                </a:cubicBezTo>
                <a:cubicBezTo>
                  <a:pt x="1497612" y="290327"/>
                  <a:pt x="1504174" y="283322"/>
                  <a:pt x="1512198" y="283322"/>
                </a:cubicBezTo>
                <a:close/>
                <a:moveTo>
                  <a:pt x="1439173" y="283322"/>
                </a:moveTo>
                <a:cubicBezTo>
                  <a:pt x="1447191" y="283322"/>
                  <a:pt x="1453026" y="290327"/>
                  <a:pt x="1453026" y="298111"/>
                </a:cubicBezTo>
                <a:cubicBezTo>
                  <a:pt x="1453026" y="306673"/>
                  <a:pt x="1447191" y="312900"/>
                  <a:pt x="1439173" y="312900"/>
                </a:cubicBezTo>
                <a:cubicBezTo>
                  <a:pt x="1433336" y="312900"/>
                  <a:pt x="1426777" y="306673"/>
                  <a:pt x="1426777" y="298111"/>
                </a:cubicBezTo>
                <a:cubicBezTo>
                  <a:pt x="1426777" y="290327"/>
                  <a:pt x="1433336" y="283322"/>
                  <a:pt x="1439173" y="283322"/>
                </a:cubicBezTo>
                <a:close/>
                <a:moveTo>
                  <a:pt x="1368347" y="283322"/>
                </a:moveTo>
                <a:cubicBezTo>
                  <a:pt x="1376368" y="283322"/>
                  <a:pt x="1382200" y="290327"/>
                  <a:pt x="1382200" y="298111"/>
                </a:cubicBezTo>
                <a:cubicBezTo>
                  <a:pt x="1382200" y="306673"/>
                  <a:pt x="1376368" y="312900"/>
                  <a:pt x="1368347" y="312900"/>
                </a:cubicBezTo>
                <a:cubicBezTo>
                  <a:pt x="1362513" y="312900"/>
                  <a:pt x="1355949" y="306673"/>
                  <a:pt x="1355949" y="298111"/>
                </a:cubicBezTo>
                <a:cubicBezTo>
                  <a:pt x="1355949" y="290327"/>
                  <a:pt x="1362513" y="283322"/>
                  <a:pt x="1368347" y="283322"/>
                </a:cubicBezTo>
                <a:close/>
                <a:moveTo>
                  <a:pt x="1297518" y="283322"/>
                </a:moveTo>
                <a:cubicBezTo>
                  <a:pt x="1305540" y="283322"/>
                  <a:pt x="1311374" y="290327"/>
                  <a:pt x="1311374" y="298111"/>
                </a:cubicBezTo>
                <a:cubicBezTo>
                  <a:pt x="1311374" y="306673"/>
                  <a:pt x="1305540" y="312900"/>
                  <a:pt x="1297518" y="312900"/>
                </a:cubicBezTo>
                <a:cubicBezTo>
                  <a:pt x="1289498" y="312900"/>
                  <a:pt x="1285121" y="306673"/>
                  <a:pt x="1285121" y="298111"/>
                </a:cubicBezTo>
                <a:cubicBezTo>
                  <a:pt x="1285121" y="290327"/>
                  <a:pt x="1289498" y="283322"/>
                  <a:pt x="1297518" y="283322"/>
                </a:cubicBezTo>
                <a:close/>
                <a:moveTo>
                  <a:pt x="1154890" y="283322"/>
                </a:moveTo>
                <a:cubicBezTo>
                  <a:pt x="1162674" y="283322"/>
                  <a:pt x="1169683" y="288427"/>
                  <a:pt x="1169683" y="295719"/>
                </a:cubicBezTo>
                <a:cubicBezTo>
                  <a:pt x="1169683" y="303741"/>
                  <a:pt x="1162674" y="309576"/>
                  <a:pt x="1154890" y="309576"/>
                </a:cubicBezTo>
                <a:cubicBezTo>
                  <a:pt x="1146329" y="309576"/>
                  <a:pt x="1140101" y="303741"/>
                  <a:pt x="1140101" y="295719"/>
                </a:cubicBezTo>
                <a:cubicBezTo>
                  <a:pt x="1140101" y="288427"/>
                  <a:pt x="1146329" y="283322"/>
                  <a:pt x="1154890" y="283322"/>
                </a:cubicBezTo>
                <a:close/>
                <a:moveTo>
                  <a:pt x="1084059" y="283322"/>
                </a:moveTo>
                <a:cubicBezTo>
                  <a:pt x="1091842" y="283322"/>
                  <a:pt x="1098847" y="288427"/>
                  <a:pt x="1098847" y="295719"/>
                </a:cubicBezTo>
                <a:cubicBezTo>
                  <a:pt x="1098847" y="303741"/>
                  <a:pt x="1091842" y="309576"/>
                  <a:pt x="1084059" y="309576"/>
                </a:cubicBezTo>
                <a:cubicBezTo>
                  <a:pt x="1075503" y="309576"/>
                  <a:pt x="1069272" y="303741"/>
                  <a:pt x="1069272" y="295719"/>
                </a:cubicBezTo>
                <a:cubicBezTo>
                  <a:pt x="1069272" y="288427"/>
                  <a:pt x="1075503" y="283322"/>
                  <a:pt x="1084059" y="283322"/>
                </a:cubicBezTo>
                <a:close/>
                <a:moveTo>
                  <a:pt x="1013024" y="283322"/>
                </a:moveTo>
                <a:cubicBezTo>
                  <a:pt x="1020314" y="283322"/>
                  <a:pt x="1024691" y="288427"/>
                  <a:pt x="1024691" y="295719"/>
                </a:cubicBezTo>
                <a:cubicBezTo>
                  <a:pt x="1024691" y="303741"/>
                  <a:pt x="1020314" y="309576"/>
                  <a:pt x="1013024" y="309576"/>
                </a:cubicBezTo>
                <a:cubicBezTo>
                  <a:pt x="1005003" y="309576"/>
                  <a:pt x="998442" y="303741"/>
                  <a:pt x="998442" y="295719"/>
                </a:cubicBezTo>
                <a:cubicBezTo>
                  <a:pt x="998442" y="288427"/>
                  <a:pt x="1005003" y="283322"/>
                  <a:pt x="1013024" y="283322"/>
                </a:cubicBezTo>
                <a:close/>
                <a:moveTo>
                  <a:pt x="941467" y="283322"/>
                </a:moveTo>
                <a:cubicBezTo>
                  <a:pt x="948032" y="283322"/>
                  <a:pt x="953869" y="288427"/>
                  <a:pt x="953869" y="295719"/>
                </a:cubicBezTo>
                <a:cubicBezTo>
                  <a:pt x="953869" y="303741"/>
                  <a:pt x="948032" y="309576"/>
                  <a:pt x="941467" y="309576"/>
                </a:cubicBezTo>
                <a:cubicBezTo>
                  <a:pt x="934173" y="309576"/>
                  <a:pt x="927612" y="303741"/>
                  <a:pt x="927612" y="295719"/>
                </a:cubicBezTo>
                <a:cubicBezTo>
                  <a:pt x="927612" y="288427"/>
                  <a:pt x="934173" y="283322"/>
                  <a:pt x="941467" y="283322"/>
                </a:cubicBezTo>
                <a:close/>
                <a:moveTo>
                  <a:pt x="3299102" y="212492"/>
                </a:moveTo>
                <a:cubicBezTo>
                  <a:pt x="3305664" y="212492"/>
                  <a:pt x="3311499" y="219055"/>
                  <a:pt x="3311499" y="226348"/>
                </a:cubicBezTo>
                <a:cubicBezTo>
                  <a:pt x="3311499" y="232911"/>
                  <a:pt x="3305664" y="238746"/>
                  <a:pt x="3299102" y="238746"/>
                </a:cubicBezTo>
                <a:cubicBezTo>
                  <a:pt x="3291807" y="238746"/>
                  <a:pt x="3285245" y="232911"/>
                  <a:pt x="3285245" y="226348"/>
                </a:cubicBezTo>
                <a:cubicBezTo>
                  <a:pt x="3285245" y="219055"/>
                  <a:pt x="3291807" y="212492"/>
                  <a:pt x="3299102" y="212492"/>
                </a:cubicBezTo>
                <a:close/>
                <a:moveTo>
                  <a:pt x="3226811" y="212492"/>
                </a:moveTo>
                <a:cubicBezTo>
                  <a:pt x="3234831" y="212492"/>
                  <a:pt x="3240667" y="219055"/>
                  <a:pt x="3240667" y="226348"/>
                </a:cubicBezTo>
                <a:cubicBezTo>
                  <a:pt x="3240667" y="232911"/>
                  <a:pt x="3234831" y="238746"/>
                  <a:pt x="3226811" y="238746"/>
                </a:cubicBezTo>
                <a:cubicBezTo>
                  <a:pt x="3220250" y="238746"/>
                  <a:pt x="3214412" y="232911"/>
                  <a:pt x="3214412" y="226348"/>
                </a:cubicBezTo>
                <a:cubicBezTo>
                  <a:pt x="3214412" y="219055"/>
                  <a:pt x="3220250" y="212492"/>
                  <a:pt x="3226811" y="212492"/>
                </a:cubicBezTo>
                <a:close/>
                <a:moveTo>
                  <a:pt x="3152608" y="212492"/>
                </a:moveTo>
                <a:cubicBezTo>
                  <a:pt x="3159900" y="212492"/>
                  <a:pt x="3166462" y="219055"/>
                  <a:pt x="3166462" y="226348"/>
                </a:cubicBezTo>
                <a:cubicBezTo>
                  <a:pt x="3166462" y="232911"/>
                  <a:pt x="3159900" y="238746"/>
                  <a:pt x="3152608" y="238746"/>
                </a:cubicBezTo>
                <a:cubicBezTo>
                  <a:pt x="3146043" y="238746"/>
                  <a:pt x="3140211" y="232911"/>
                  <a:pt x="3140211" y="226348"/>
                </a:cubicBezTo>
                <a:cubicBezTo>
                  <a:pt x="3140211" y="219055"/>
                  <a:pt x="3146043" y="212492"/>
                  <a:pt x="3152608" y="212492"/>
                </a:cubicBezTo>
                <a:close/>
                <a:moveTo>
                  <a:pt x="3081775" y="212492"/>
                </a:moveTo>
                <a:cubicBezTo>
                  <a:pt x="3089069" y="212492"/>
                  <a:pt x="3095628" y="219055"/>
                  <a:pt x="3095628" y="226348"/>
                </a:cubicBezTo>
                <a:cubicBezTo>
                  <a:pt x="3095628" y="232911"/>
                  <a:pt x="3089069" y="238746"/>
                  <a:pt x="3081775" y="238746"/>
                </a:cubicBezTo>
                <a:cubicBezTo>
                  <a:pt x="3073753" y="238746"/>
                  <a:pt x="3069375" y="232911"/>
                  <a:pt x="3069375" y="226348"/>
                </a:cubicBezTo>
                <a:cubicBezTo>
                  <a:pt x="3069375" y="219055"/>
                  <a:pt x="3073753" y="212492"/>
                  <a:pt x="3081775" y="212492"/>
                </a:cubicBezTo>
                <a:close/>
                <a:moveTo>
                  <a:pt x="3013720" y="212492"/>
                </a:moveTo>
                <a:cubicBezTo>
                  <a:pt x="3021310" y="212492"/>
                  <a:pt x="3028140" y="219055"/>
                  <a:pt x="3028140" y="226348"/>
                </a:cubicBezTo>
                <a:cubicBezTo>
                  <a:pt x="3028140" y="232911"/>
                  <a:pt x="3021310" y="238746"/>
                  <a:pt x="3013720" y="238746"/>
                </a:cubicBezTo>
                <a:cubicBezTo>
                  <a:pt x="3005373" y="238746"/>
                  <a:pt x="2998542" y="234370"/>
                  <a:pt x="2998542" y="226348"/>
                </a:cubicBezTo>
                <a:cubicBezTo>
                  <a:pt x="2998542" y="219055"/>
                  <a:pt x="3005373" y="212492"/>
                  <a:pt x="3013720" y="212492"/>
                </a:cubicBezTo>
                <a:close/>
                <a:moveTo>
                  <a:pt x="2942497" y="212492"/>
                </a:moveTo>
                <a:cubicBezTo>
                  <a:pt x="2951061" y="212492"/>
                  <a:pt x="2957293" y="219055"/>
                  <a:pt x="2957293" y="226348"/>
                </a:cubicBezTo>
                <a:cubicBezTo>
                  <a:pt x="2957293" y="234370"/>
                  <a:pt x="2951061" y="238746"/>
                  <a:pt x="2942497" y="238746"/>
                </a:cubicBezTo>
                <a:cubicBezTo>
                  <a:pt x="2934719" y="238746"/>
                  <a:pt x="2927716" y="234370"/>
                  <a:pt x="2927716" y="226348"/>
                </a:cubicBezTo>
                <a:cubicBezTo>
                  <a:pt x="2927716" y="219055"/>
                  <a:pt x="2934719" y="212492"/>
                  <a:pt x="2942497" y="212492"/>
                </a:cubicBezTo>
                <a:close/>
                <a:moveTo>
                  <a:pt x="2867363" y="212492"/>
                </a:moveTo>
                <a:cubicBezTo>
                  <a:pt x="2875389" y="212492"/>
                  <a:pt x="2879765" y="219055"/>
                  <a:pt x="2879765" y="226348"/>
                </a:cubicBezTo>
                <a:cubicBezTo>
                  <a:pt x="2879765" y="234370"/>
                  <a:pt x="2875389" y="238746"/>
                  <a:pt x="2867363" y="238746"/>
                </a:cubicBezTo>
                <a:cubicBezTo>
                  <a:pt x="2860073" y="238746"/>
                  <a:pt x="2853510" y="234370"/>
                  <a:pt x="2853510" y="226348"/>
                </a:cubicBezTo>
                <a:cubicBezTo>
                  <a:pt x="2853510" y="219055"/>
                  <a:pt x="2860073" y="212492"/>
                  <a:pt x="2867363" y="212492"/>
                </a:cubicBezTo>
                <a:close/>
                <a:moveTo>
                  <a:pt x="2796538" y="212492"/>
                </a:moveTo>
                <a:cubicBezTo>
                  <a:pt x="2803103" y="212492"/>
                  <a:pt x="2808934" y="219055"/>
                  <a:pt x="2808934" y="226348"/>
                </a:cubicBezTo>
                <a:cubicBezTo>
                  <a:pt x="2808934" y="234370"/>
                  <a:pt x="2803103" y="238746"/>
                  <a:pt x="2796538" y="238746"/>
                </a:cubicBezTo>
                <a:cubicBezTo>
                  <a:pt x="2789246" y="238746"/>
                  <a:pt x="2782680" y="234370"/>
                  <a:pt x="2782680" y="226348"/>
                </a:cubicBezTo>
                <a:cubicBezTo>
                  <a:pt x="2782680" y="219055"/>
                  <a:pt x="2789246" y="212492"/>
                  <a:pt x="2796538" y="212492"/>
                </a:cubicBezTo>
                <a:close/>
                <a:moveTo>
                  <a:pt x="2725698" y="212492"/>
                </a:moveTo>
                <a:cubicBezTo>
                  <a:pt x="2731538" y="212492"/>
                  <a:pt x="2738102" y="219055"/>
                  <a:pt x="2738102" y="226348"/>
                </a:cubicBezTo>
                <a:cubicBezTo>
                  <a:pt x="2738102" y="234370"/>
                  <a:pt x="2731538" y="238746"/>
                  <a:pt x="2725698" y="238746"/>
                </a:cubicBezTo>
                <a:cubicBezTo>
                  <a:pt x="2717686" y="238746"/>
                  <a:pt x="2711852" y="234370"/>
                  <a:pt x="2711852" y="226348"/>
                </a:cubicBezTo>
                <a:cubicBezTo>
                  <a:pt x="2711852" y="219055"/>
                  <a:pt x="2717686" y="212492"/>
                  <a:pt x="2725698" y="212492"/>
                </a:cubicBezTo>
                <a:close/>
                <a:moveTo>
                  <a:pt x="2653420" y="212492"/>
                </a:moveTo>
                <a:cubicBezTo>
                  <a:pt x="2660711" y="212492"/>
                  <a:pt x="2667273" y="219055"/>
                  <a:pt x="2667273" y="226348"/>
                </a:cubicBezTo>
                <a:cubicBezTo>
                  <a:pt x="2667273" y="234370"/>
                  <a:pt x="2660711" y="238746"/>
                  <a:pt x="2653420" y="238746"/>
                </a:cubicBezTo>
                <a:cubicBezTo>
                  <a:pt x="2646857" y="238746"/>
                  <a:pt x="2641021" y="234370"/>
                  <a:pt x="2641021" y="226348"/>
                </a:cubicBezTo>
                <a:cubicBezTo>
                  <a:pt x="2641021" y="219055"/>
                  <a:pt x="2646857" y="212492"/>
                  <a:pt x="2653420" y="212492"/>
                </a:cubicBezTo>
                <a:close/>
                <a:moveTo>
                  <a:pt x="2582586" y="212492"/>
                </a:moveTo>
                <a:cubicBezTo>
                  <a:pt x="2589878" y="212492"/>
                  <a:pt x="2596439" y="219055"/>
                  <a:pt x="2596439" y="226348"/>
                </a:cubicBezTo>
                <a:cubicBezTo>
                  <a:pt x="2596439" y="234370"/>
                  <a:pt x="2589878" y="238746"/>
                  <a:pt x="2582586" y="238746"/>
                </a:cubicBezTo>
                <a:cubicBezTo>
                  <a:pt x="2576024" y="238746"/>
                  <a:pt x="2570189" y="234370"/>
                  <a:pt x="2570189" y="226348"/>
                </a:cubicBezTo>
                <a:cubicBezTo>
                  <a:pt x="2570189" y="219055"/>
                  <a:pt x="2576024" y="212492"/>
                  <a:pt x="2582586" y="212492"/>
                </a:cubicBezTo>
                <a:close/>
                <a:moveTo>
                  <a:pt x="2511029" y="212492"/>
                </a:moveTo>
                <a:cubicBezTo>
                  <a:pt x="2519052" y="212492"/>
                  <a:pt x="2525616" y="219055"/>
                  <a:pt x="2525616" y="226348"/>
                </a:cubicBezTo>
                <a:cubicBezTo>
                  <a:pt x="2525616" y="234370"/>
                  <a:pt x="2519052" y="238746"/>
                  <a:pt x="2511029" y="238746"/>
                </a:cubicBezTo>
                <a:cubicBezTo>
                  <a:pt x="2503740" y="238746"/>
                  <a:pt x="2499364" y="234370"/>
                  <a:pt x="2499364" y="226348"/>
                </a:cubicBezTo>
                <a:cubicBezTo>
                  <a:pt x="2499364" y="219055"/>
                  <a:pt x="2503740" y="212492"/>
                  <a:pt x="2511029" y="212492"/>
                </a:cubicBezTo>
                <a:close/>
                <a:moveTo>
                  <a:pt x="2439946" y="212492"/>
                </a:moveTo>
                <a:cubicBezTo>
                  <a:pt x="2448505" y="212492"/>
                  <a:pt x="2454732" y="219055"/>
                  <a:pt x="2454732" y="226348"/>
                </a:cubicBezTo>
                <a:cubicBezTo>
                  <a:pt x="2454732" y="234370"/>
                  <a:pt x="2448505" y="238746"/>
                  <a:pt x="2439946" y="238746"/>
                </a:cubicBezTo>
                <a:cubicBezTo>
                  <a:pt x="2432163" y="238746"/>
                  <a:pt x="2425156" y="234370"/>
                  <a:pt x="2425156" y="226348"/>
                </a:cubicBezTo>
                <a:cubicBezTo>
                  <a:pt x="2425156" y="219055"/>
                  <a:pt x="2432163" y="212492"/>
                  <a:pt x="2439946" y="212492"/>
                </a:cubicBezTo>
                <a:close/>
                <a:moveTo>
                  <a:pt x="2369110" y="212492"/>
                </a:moveTo>
                <a:cubicBezTo>
                  <a:pt x="2377672" y="212492"/>
                  <a:pt x="2383900" y="219055"/>
                  <a:pt x="2383900" y="226348"/>
                </a:cubicBezTo>
                <a:cubicBezTo>
                  <a:pt x="2383900" y="234370"/>
                  <a:pt x="2377672" y="238746"/>
                  <a:pt x="2369110" y="238746"/>
                </a:cubicBezTo>
                <a:cubicBezTo>
                  <a:pt x="2361329" y="238746"/>
                  <a:pt x="2354323" y="234370"/>
                  <a:pt x="2354323" y="226348"/>
                </a:cubicBezTo>
                <a:cubicBezTo>
                  <a:pt x="2354323" y="219055"/>
                  <a:pt x="2361329" y="212492"/>
                  <a:pt x="2369110" y="212492"/>
                </a:cubicBezTo>
                <a:close/>
                <a:moveTo>
                  <a:pt x="2298283" y="212492"/>
                </a:moveTo>
                <a:cubicBezTo>
                  <a:pt x="2306842" y="212492"/>
                  <a:pt x="2313070" y="219497"/>
                  <a:pt x="2313070" y="227280"/>
                </a:cubicBezTo>
                <a:cubicBezTo>
                  <a:pt x="2313070" y="235842"/>
                  <a:pt x="2306842" y="242069"/>
                  <a:pt x="2298283" y="242069"/>
                </a:cubicBezTo>
                <a:cubicBezTo>
                  <a:pt x="2290497" y="242069"/>
                  <a:pt x="2283493" y="235842"/>
                  <a:pt x="2283493" y="227280"/>
                </a:cubicBezTo>
                <a:cubicBezTo>
                  <a:pt x="2283493" y="219497"/>
                  <a:pt x="2290497" y="212492"/>
                  <a:pt x="2298283" y="212492"/>
                </a:cubicBezTo>
                <a:close/>
                <a:moveTo>
                  <a:pt x="2226517" y="212492"/>
                </a:moveTo>
                <a:cubicBezTo>
                  <a:pt x="2234540" y="212492"/>
                  <a:pt x="2238916" y="219497"/>
                  <a:pt x="2238916" y="227280"/>
                </a:cubicBezTo>
                <a:cubicBezTo>
                  <a:pt x="2238916" y="235842"/>
                  <a:pt x="2234540" y="242069"/>
                  <a:pt x="2226517" y="242069"/>
                </a:cubicBezTo>
                <a:cubicBezTo>
                  <a:pt x="2218495" y="242069"/>
                  <a:pt x="2212659" y="235842"/>
                  <a:pt x="2212659" y="227280"/>
                </a:cubicBezTo>
                <a:cubicBezTo>
                  <a:pt x="2212659" y="219497"/>
                  <a:pt x="2218495" y="212492"/>
                  <a:pt x="2226517" y="212492"/>
                </a:cubicBezTo>
                <a:close/>
                <a:moveTo>
                  <a:pt x="2155683" y="212492"/>
                </a:moveTo>
                <a:cubicBezTo>
                  <a:pt x="2161519" y="212492"/>
                  <a:pt x="2168081" y="219497"/>
                  <a:pt x="2168081" y="227280"/>
                </a:cubicBezTo>
                <a:cubicBezTo>
                  <a:pt x="2168081" y="235842"/>
                  <a:pt x="2161519" y="242069"/>
                  <a:pt x="2155683" y="242069"/>
                </a:cubicBezTo>
                <a:cubicBezTo>
                  <a:pt x="2147663" y="242069"/>
                  <a:pt x="2141827" y="235842"/>
                  <a:pt x="2141827" y="227280"/>
                </a:cubicBezTo>
                <a:cubicBezTo>
                  <a:pt x="2141827" y="219497"/>
                  <a:pt x="2147663" y="212492"/>
                  <a:pt x="2155683" y="212492"/>
                </a:cubicBezTo>
                <a:close/>
                <a:moveTo>
                  <a:pt x="2084851" y="212492"/>
                </a:moveTo>
                <a:cubicBezTo>
                  <a:pt x="2090686" y="212492"/>
                  <a:pt x="2097249" y="219497"/>
                  <a:pt x="2097249" y="227280"/>
                </a:cubicBezTo>
                <a:cubicBezTo>
                  <a:pt x="2097249" y="235842"/>
                  <a:pt x="2090686" y="242069"/>
                  <a:pt x="2084851" y="242069"/>
                </a:cubicBezTo>
                <a:cubicBezTo>
                  <a:pt x="2076829" y="242069"/>
                  <a:pt x="2070995" y="235842"/>
                  <a:pt x="2070995" y="227280"/>
                </a:cubicBezTo>
                <a:cubicBezTo>
                  <a:pt x="2070995" y="219497"/>
                  <a:pt x="2076829" y="212492"/>
                  <a:pt x="2084851" y="212492"/>
                </a:cubicBezTo>
                <a:close/>
                <a:moveTo>
                  <a:pt x="2011835" y="212492"/>
                </a:moveTo>
                <a:cubicBezTo>
                  <a:pt x="2019855" y="212492"/>
                  <a:pt x="2026421" y="219497"/>
                  <a:pt x="2026421" y="227280"/>
                </a:cubicBezTo>
                <a:cubicBezTo>
                  <a:pt x="2026421" y="235842"/>
                  <a:pt x="2019855" y="242069"/>
                  <a:pt x="2011835" y="242069"/>
                </a:cubicBezTo>
                <a:cubicBezTo>
                  <a:pt x="2006003" y="242069"/>
                  <a:pt x="2000168" y="235842"/>
                  <a:pt x="2000168" y="227280"/>
                </a:cubicBezTo>
                <a:cubicBezTo>
                  <a:pt x="2000168" y="219497"/>
                  <a:pt x="2006003" y="212492"/>
                  <a:pt x="2011835" y="212492"/>
                </a:cubicBezTo>
                <a:close/>
                <a:moveTo>
                  <a:pt x="1938362" y="212492"/>
                </a:moveTo>
                <a:cubicBezTo>
                  <a:pt x="1946388" y="212492"/>
                  <a:pt x="1952222" y="219497"/>
                  <a:pt x="1952222" y="227280"/>
                </a:cubicBezTo>
                <a:cubicBezTo>
                  <a:pt x="1952222" y="235842"/>
                  <a:pt x="1946388" y="242069"/>
                  <a:pt x="1938362" y="242069"/>
                </a:cubicBezTo>
                <a:cubicBezTo>
                  <a:pt x="1932531" y="242069"/>
                  <a:pt x="1925971" y="235842"/>
                  <a:pt x="1925971" y="227280"/>
                </a:cubicBezTo>
                <a:cubicBezTo>
                  <a:pt x="1925971" y="219497"/>
                  <a:pt x="1931072" y="212492"/>
                  <a:pt x="1938362" y="212492"/>
                </a:cubicBezTo>
                <a:close/>
                <a:moveTo>
                  <a:pt x="1867530" y="212492"/>
                </a:moveTo>
                <a:cubicBezTo>
                  <a:pt x="1875550" y="212492"/>
                  <a:pt x="1881387" y="219497"/>
                  <a:pt x="1881387" y="227280"/>
                </a:cubicBezTo>
                <a:cubicBezTo>
                  <a:pt x="1881387" y="235842"/>
                  <a:pt x="1875550" y="242069"/>
                  <a:pt x="1867530" y="242069"/>
                </a:cubicBezTo>
                <a:cubicBezTo>
                  <a:pt x="1860238" y="242069"/>
                  <a:pt x="1855129" y="235842"/>
                  <a:pt x="1855129" y="227280"/>
                </a:cubicBezTo>
                <a:cubicBezTo>
                  <a:pt x="1855129" y="219497"/>
                  <a:pt x="1860238" y="212492"/>
                  <a:pt x="1867530" y="212492"/>
                </a:cubicBezTo>
                <a:close/>
                <a:moveTo>
                  <a:pt x="1799087" y="212492"/>
                </a:moveTo>
                <a:cubicBezTo>
                  <a:pt x="1807649" y="212492"/>
                  <a:pt x="1813879" y="219497"/>
                  <a:pt x="1813879" y="227280"/>
                </a:cubicBezTo>
                <a:cubicBezTo>
                  <a:pt x="1813879" y="235842"/>
                  <a:pt x="1807649" y="242069"/>
                  <a:pt x="1799087" y="242069"/>
                </a:cubicBezTo>
                <a:cubicBezTo>
                  <a:pt x="1790527" y="242069"/>
                  <a:pt x="1784303" y="235842"/>
                  <a:pt x="1784303" y="227280"/>
                </a:cubicBezTo>
                <a:cubicBezTo>
                  <a:pt x="1784303" y="219497"/>
                  <a:pt x="1790527" y="212492"/>
                  <a:pt x="1799087" y="212492"/>
                </a:cubicBezTo>
                <a:close/>
                <a:moveTo>
                  <a:pt x="1728262" y="212492"/>
                </a:moveTo>
                <a:cubicBezTo>
                  <a:pt x="1736828" y="212492"/>
                  <a:pt x="1743052" y="219497"/>
                  <a:pt x="1743052" y="227280"/>
                </a:cubicBezTo>
                <a:cubicBezTo>
                  <a:pt x="1743052" y="235842"/>
                  <a:pt x="1736828" y="242069"/>
                  <a:pt x="1728262" y="242069"/>
                </a:cubicBezTo>
                <a:cubicBezTo>
                  <a:pt x="1719700" y="242069"/>
                  <a:pt x="1713472" y="235842"/>
                  <a:pt x="1713472" y="227280"/>
                </a:cubicBezTo>
                <a:cubicBezTo>
                  <a:pt x="1713472" y="219497"/>
                  <a:pt x="1719700" y="212492"/>
                  <a:pt x="1728262" y="212492"/>
                </a:cubicBezTo>
                <a:close/>
                <a:moveTo>
                  <a:pt x="1656498" y="212492"/>
                </a:moveTo>
                <a:cubicBezTo>
                  <a:pt x="1663792" y="212492"/>
                  <a:pt x="1668900" y="219497"/>
                  <a:pt x="1668900" y="227280"/>
                </a:cubicBezTo>
                <a:cubicBezTo>
                  <a:pt x="1668900" y="235842"/>
                  <a:pt x="1663792" y="242069"/>
                  <a:pt x="1656498" y="242069"/>
                </a:cubicBezTo>
                <a:cubicBezTo>
                  <a:pt x="1648481" y="242069"/>
                  <a:pt x="1642655" y="235842"/>
                  <a:pt x="1642655" y="227280"/>
                </a:cubicBezTo>
                <a:cubicBezTo>
                  <a:pt x="1642655" y="219497"/>
                  <a:pt x="1648481" y="212492"/>
                  <a:pt x="1656498" y="212492"/>
                </a:cubicBezTo>
                <a:close/>
                <a:moveTo>
                  <a:pt x="1582299" y="212492"/>
                </a:moveTo>
                <a:cubicBezTo>
                  <a:pt x="1588134" y="212492"/>
                  <a:pt x="1594704" y="219497"/>
                  <a:pt x="1594704" y="227280"/>
                </a:cubicBezTo>
                <a:cubicBezTo>
                  <a:pt x="1594704" y="235842"/>
                  <a:pt x="1588134" y="242069"/>
                  <a:pt x="1582299" y="242069"/>
                </a:cubicBezTo>
                <a:cubicBezTo>
                  <a:pt x="1574277" y="242069"/>
                  <a:pt x="1568441" y="235842"/>
                  <a:pt x="1568441" y="227280"/>
                </a:cubicBezTo>
                <a:cubicBezTo>
                  <a:pt x="1568441" y="219497"/>
                  <a:pt x="1574277" y="212492"/>
                  <a:pt x="1582299" y="212492"/>
                </a:cubicBezTo>
                <a:close/>
                <a:moveTo>
                  <a:pt x="1512198" y="212492"/>
                </a:moveTo>
                <a:cubicBezTo>
                  <a:pt x="1518035" y="212492"/>
                  <a:pt x="1523867" y="219497"/>
                  <a:pt x="1523867" y="227280"/>
                </a:cubicBezTo>
                <a:cubicBezTo>
                  <a:pt x="1523867" y="235842"/>
                  <a:pt x="1518035" y="242069"/>
                  <a:pt x="1512198" y="242069"/>
                </a:cubicBezTo>
                <a:cubicBezTo>
                  <a:pt x="1504174" y="242069"/>
                  <a:pt x="1497612" y="235842"/>
                  <a:pt x="1497612" y="227280"/>
                </a:cubicBezTo>
                <a:cubicBezTo>
                  <a:pt x="1497612" y="219497"/>
                  <a:pt x="1504174" y="212492"/>
                  <a:pt x="1512198" y="212492"/>
                </a:cubicBezTo>
                <a:close/>
                <a:moveTo>
                  <a:pt x="1439173" y="212492"/>
                </a:moveTo>
                <a:cubicBezTo>
                  <a:pt x="1447191" y="212492"/>
                  <a:pt x="1453026" y="219497"/>
                  <a:pt x="1453026" y="227280"/>
                </a:cubicBezTo>
                <a:cubicBezTo>
                  <a:pt x="1453026" y="235842"/>
                  <a:pt x="1447191" y="242069"/>
                  <a:pt x="1439173" y="242069"/>
                </a:cubicBezTo>
                <a:cubicBezTo>
                  <a:pt x="1433339" y="242069"/>
                  <a:pt x="1426777" y="235842"/>
                  <a:pt x="1426777" y="227280"/>
                </a:cubicBezTo>
                <a:cubicBezTo>
                  <a:pt x="1426777" y="219497"/>
                  <a:pt x="1433339" y="212492"/>
                  <a:pt x="1439173" y="212492"/>
                </a:cubicBezTo>
                <a:close/>
                <a:moveTo>
                  <a:pt x="1368349" y="212492"/>
                </a:moveTo>
                <a:cubicBezTo>
                  <a:pt x="1376368" y="212492"/>
                  <a:pt x="1382203" y="219497"/>
                  <a:pt x="1382203" y="227280"/>
                </a:cubicBezTo>
                <a:cubicBezTo>
                  <a:pt x="1382203" y="235842"/>
                  <a:pt x="1376368" y="242069"/>
                  <a:pt x="1368349" y="242069"/>
                </a:cubicBezTo>
                <a:cubicBezTo>
                  <a:pt x="1362513" y="242069"/>
                  <a:pt x="1355950" y="235842"/>
                  <a:pt x="1355950" y="227280"/>
                </a:cubicBezTo>
                <a:cubicBezTo>
                  <a:pt x="1355950" y="219497"/>
                  <a:pt x="1362513" y="212492"/>
                  <a:pt x="1368349" y="212492"/>
                </a:cubicBezTo>
                <a:close/>
                <a:moveTo>
                  <a:pt x="1297520" y="212492"/>
                </a:moveTo>
                <a:cubicBezTo>
                  <a:pt x="1305540" y="212492"/>
                  <a:pt x="1311374" y="219497"/>
                  <a:pt x="1311374" y="227280"/>
                </a:cubicBezTo>
                <a:cubicBezTo>
                  <a:pt x="1311374" y="235842"/>
                  <a:pt x="1305540" y="242069"/>
                  <a:pt x="1297520" y="242069"/>
                </a:cubicBezTo>
                <a:cubicBezTo>
                  <a:pt x="1289498" y="242069"/>
                  <a:pt x="1285121" y="235842"/>
                  <a:pt x="1285121" y="227280"/>
                </a:cubicBezTo>
                <a:cubicBezTo>
                  <a:pt x="1285121" y="219497"/>
                  <a:pt x="1289498" y="212492"/>
                  <a:pt x="1297520" y="212492"/>
                </a:cubicBezTo>
                <a:close/>
                <a:moveTo>
                  <a:pt x="1225708" y="212492"/>
                </a:moveTo>
                <a:cubicBezTo>
                  <a:pt x="1233489" y="212492"/>
                  <a:pt x="1240496" y="219497"/>
                  <a:pt x="1240496" y="227280"/>
                </a:cubicBezTo>
                <a:cubicBezTo>
                  <a:pt x="1240496" y="235842"/>
                  <a:pt x="1233489" y="242069"/>
                  <a:pt x="1225708" y="242069"/>
                </a:cubicBezTo>
                <a:cubicBezTo>
                  <a:pt x="1217159" y="242069"/>
                  <a:pt x="1210934" y="235842"/>
                  <a:pt x="1210934" y="227280"/>
                </a:cubicBezTo>
                <a:cubicBezTo>
                  <a:pt x="1210934" y="219497"/>
                  <a:pt x="1217159" y="212492"/>
                  <a:pt x="1225708" y="212492"/>
                </a:cubicBezTo>
                <a:close/>
                <a:moveTo>
                  <a:pt x="1154891" y="212492"/>
                </a:moveTo>
                <a:cubicBezTo>
                  <a:pt x="1162674" y="212492"/>
                  <a:pt x="1169683" y="219497"/>
                  <a:pt x="1169683" y="227280"/>
                </a:cubicBezTo>
                <a:cubicBezTo>
                  <a:pt x="1169683" y="235842"/>
                  <a:pt x="1162674" y="242069"/>
                  <a:pt x="1154891" y="242069"/>
                </a:cubicBezTo>
                <a:cubicBezTo>
                  <a:pt x="1146329" y="242069"/>
                  <a:pt x="1140105" y="235842"/>
                  <a:pt x="1140105" y="227280"/>
                </a:cubicBezTo>
                <a:cubicBezTo>
                  <a:pt x="1140105" y="219497"/>
                  <a:pt x="1146329" y="212492"/>
                  <a:pt x="1154891" y="212492"/>
                </a:cubicBezTo>
                <a:close/>
                <a:moveTo>
                  <a:pt x="1084063" y="212492"/>
                </a:moveTo>
                <a:cubicBezTo>
                  <a:pt x="1091842" y="212492"/>
                  <a:pt x="1098847" y="219497"/>
                  <a:pt x="1098847" y="227280"/>
                </a:cubicBezTo>
                <a:cubicBezTo>
                  <a:pt x="1098847" y="235842"/>
                  <a:pt x="1091842" y="242069"/>
                  <a:pt x="1084063" y="242069"/>
                </a:cubicBezTo>
                <a:cubicBezTo>
                  <a:pt x="1075503" y="242069"/>
                  <a:pt x="1069276" y="235842"/>
                  <a:pt x="1069276" y="227280"/>
                </a:cubicBezTo>
                <a:cubicBezTo>
                  <a:pt x="1069276" y="219497"/>
                  <a:pt x="1075503" y="212492"/>
                  <a:pt x="1084063" y="212492"/>
                </a:cubicBezTo>
                <a:close/>
                <a:moveTo>
                  <a:pt x="3013723" y="141661"/>
                </a:moveTo>
                <a:cubicBezTo>
                  <a:pt x="3021310" y="141661"/>
                  <a:pt x="3028140" y="148224"/>
                  <a:pt x="3028140" y="155517"/>
                </a:cubicBezTo>
                <a:cubicBezTo>
                  <a:pt x="3028140" y="162080"/>
                  <a:pt x="3021310" y="167915"/>
                  <a:pt x="3013723" y="167915"/>
                </a:cubicBezTo>
                <a:cubicBezTo>
                  <a:pt x="3005376" y="167915"/>
                  <a:pt x="2998545" y="162080"/>
                  <a:pt x="2998545" y="155517"/>
                </a:cubicBezTo>
                <a:cubicBezTo>
                  <a:pt x="2998545" y="148224"/>
                  <a:pt x="3005376" y="141661"/>
                  <a:pt x="3013723" y="141661"/>
                </a:cubicBezTo>
                <a:close/>
                <a:moveTo>
                  <a:pt x="2942497" y="141661"/>
                </a:moveTo>
                <a:cubicBezTo>
                  <a:pt x="2951061" y="141661"/>
                  <a:pt x="2957293" y="148224"/>
                  <a:pt x="2957293" y="155517"/>
                </a:cubicBezTo>
                <a:cubicBezTo>
                  <a:pt x="2957293" y="162080"/>
                  <a:pt x="2951061" y="167915"/>
                  <a:pt x="2942497" y="167915"/>
                </a:cubicBezTo>
                <a:cubicBezTo>
                  <a:pt x="2934719" y="167915"/>
                  <a:pt x="2927716" y="162080"/>
                  <a:pt x="2927716" y="155517"/>
                </a:cubicBezTo>
                <a:cubicBezTo>
                  <a:pt x="2927716" y="148224"/>
                  <a:pt x="2934719" y="141661"/>
                  <a:pt x="2942497" y="141661"/>
                </a:cubicBezTo>
                <a:close/>
                <a:moveTo>
                  <a:pt x="2867363" y="141661"/>
                </a:moveTo>
                <a:cubicBezTo>
                  <a:pt x="2875389" y="141661"/>
                  <a:pt x="2879765" y="148224"/>
                  <a:pt x="2879765" y="155517"/>
                </a:cubicBezTo>
                <a:cubicBezTo>
                  <a:pt x="2879765" y="162080"/>
                  <a:pt x="2875389" y="167915"/>
                  <a:pt x="2867363" y="167915"/>
                </a:cubicBezTo>
                <a:cubicBezTo>
                  <a:pt x="2860073" y="167915"/>
                  <a:pt x="2853510" y="162080"/>
                  <a:pt x="2853510" y="155517"/>
                </a:cubicBezTo>
                <a:cubicBezTo>
                  <a:pt x="2853510" y="148224"/>
                  <a:pt x="2860073" y="141661"/>
                  <a:pt x="2867363" y="141661"/>
                </a:cubicBezTo>
                <a:close/>
                <a:moveTo>
                  <a:pt x="2796538" y="141661"/>
                </a:moveTo>
                <a:cubicBezTo>
                  <a:pt x="2803103" y="141661"/>
                  <a:pt x="2808940" y="148224"/>
                  <a:pt x="2808940" y="155517"/>
                </a:cubicBezTo>
                <a:cubicBezTo>
                  <a:pt x="2808940" y="162080"/>
                  <a:pt x="2803103" y="167915"/>
                  <a:pt x="2796538" y="167915"/>
                </a:cubicBezTo>
                <a:cubicBezTo>
                  <a:pt x="2789246" y="167915"/>
                  <a:pt x="2782683" y="162080"/>
                  <a:pt x="2782683" y="155517"/>
                </a:cubicBezTo>
                <a:cubicBezTo>
                  <a:pt x="2782683" y="148224"/>
                  <a:pt x="2789246" y="141661"/>
                  <a:pt x="2796538" y="141661"/>
                </a:cubicBezTo>
                <a:close/>
                <a:moveTo>
                  <a:pt x="2725703" y="141661"/>
                </a:moveTo>
                <a:cubicBezTo>
                  <a:pt x="2731538" y="141661"/>
                  <a:pt x="2738105" y="148224"/>
                  <a:pt x="2738105" y="155517"/>
                </a:cubicBezTo>
                <a:cubicBezTo>
                  <a:pt x="2738105" y="162080"/>
                  <a:pt x="2731538" y="167915"/>
                  <a:pt x="2725703" y="167915"/>
                </a:cubicBezTo>
                <a:cubicBezTo>
                  <a:pt x="2717686" y="167915"/>
                  <a:pt x="2711852" y="162080"/>
                  <a:pt x="2711852" y="155517"/>
                </a:cubicBezTo>
                <a:cubicBezTo>
                  <a:pt x="2711852" y="148224"/>
                  <a:pt x="2717686" y="141661"/>
                  <a:pt x="2725703" y="141661"/>
                </a:cubicBezTo>
                <a:close/>
                <a:moveTo>
                  <a:pt x="2653420" y="141661"/>
                </a:moveTo>
                <a:cubicBezTo>
                  <a:pt x="2660711" y="141661"/>
                  <a:pt x="2667273" y="148224"/>
                  <a:pt x="2667273" y="155517"/>
                </a:cubicBezTo>
                <a:cubicBezTo>
                  <a:pt x="2667273" y="162080"/>
                  <a:pt x="2660711" y="167915"/>
                  <a:pt x="2653420" y="167915"/>
                </a:cubicBezTo>
                <a:cubicBezTo>
                  <a:pt x="2646857" y="167915"/>
                  <a:pt x="2641021" y="162080"/>
                  <a:pt x="2641021" y="155517"/>
                </a:cubicBezTo>
                <a:cubicBezTo>
                  <a:pt x="2641021" y="148224"/>
                  <a:pt x="2646857" y="141661"/>
                  <a:pt x="2653420" y="141661"/>
                </a:cubicBezTo>
                <a:close/>
                <a:moveTo>
                  <a:pt x="2582586" y="141661"/>
                </a:moveTo>
                <a:cubicBezTo>
                  <a:pt x="2589878" y="141661"/>
                  <a:pt x="2596442" y="148224"/>
                  <a:pt x="2596442" y="155517"/>
                </a:cubicBezTo>
                <a:cubicBezTo>
                  <a:pt x="2596442" y="162080"/>
                  <a:pt x="2589878" y="167915"/>
                  <a:pt x="2582586" y="167915"/>
                </a:cubicBezTo>
                <a:cubicBezTo>
                  <a:pt x="2576024" y="167915"/>
                  <a:pt x="2570189" y="162080"/>
                  <a:pt x="2570189" y="155517"/>
                </a:cubicBezTo>
                <a:cubicBezTo>
                  <a:pt x="2570189" y="148224"/>
                  <a:pt x="2576024" y="141661"/>
                  <a:pt x="2582586" y="141661"/>
                </a:cubicBezTo>
                <a:close/>
                <a:moveTo>
                  <a:pt x="2511034" y="141661"/>
                </a:moveTo>
                <a:cubicBezTo>
                  <a:pt x="2519052" y="141661"/>
                  <a:pt x="2525616" y="148224"/>
                  <a:pt x="2525616" y="155517"/>
                </a:cubicBezTo>
                <a:cubicBezTo>
                  <a:pt x="2525616" y="162080"/>
                  <a:pt x="2519052" y="167915"/>
                  <a:pt x="2511034" y="167915"/>
                </a:cubicBezTo>
                <a:cubicBezTo>
                  <a:pt x="2503743" y="167915"/>
                  <a:pt x="2499364" y="162080"/>
                  <a:pt x="2499364" y="155517"/>
                </a:cubicBezTo>
                <a:cubicBezTo>
                  <a:pt x="2499364" y="148224"/>
                  <a:pt x="2503743" y="141661"/>
                  <a:pt x="2511034" y="141661"/>
                </a:cubicBezTo>
                <a:close/>
                <a:moveTo>
                  <a:pt x="2439946" y="141661"/>
                </a:moveTo>
                <a:cubicBezTo>
                  <a:pt x="2448505" y="141661"/>
                  <a:pt x="2454734" y="148224"/>
                  <a:pt x="2454734" y="155517"/>
                </a:cubicBezTo>
                <a:cubicBezTo>
                  <a:pt x="2454734" y="162080"/>
                  <a:pt x="2448505" y="167915"/>
                  <a:pt x="2439946" y="167915"/>
                </a:cubicBezTo>
                <a:cubicBezTo>
                  <a:pt x="2432165" y="167915"/>
                  <a:pt x="2425159" y="162080"/>
                  <a:pt x="2425159" y="155517"/>
                </a:cubicBezTo>
                <a:cubicBezTo>
                  <a:pt x="2425159" y="148224"/>
                  <a:pt x="2432165" y="141661"/>
                  <a:pt x="2439946" y="141661"/>
                </a:cubicBezTo>
                <a:close/>
                <a:moveTo>
                  <a:pt x="2369114" y="141661"/>
                </a:moveTo>
                <a:cubicBezTo>
                  <a:pt x="2377674" y="141661"/>
                  <a:pt x="2383900" y="148224"/>
                  <a:pt x="2383900" y="155517"/>
                </a:cubicBezTo>
                <a:cubicBezTo>
                  <a:pt x="2383900" y="162080"/>
                  <a:pt x="2377674" y="167915"/>
                  <a:pt x="2369114" y="167915"/>
                </a:cubicBezTo>
                <a:cubicBezTo>
                  <a:pt x="2361331" y="167915"/>
                  <a:pt x="2354323" y="163539"/>
                  <a:pt x="2354323" y="155517"/>
                </a:cubicBezTo>
                <a:cubicBezTo>
                  <a:pt x="2354323" y="148224"/>
                  <a:pt x="2361331" y="141661"/>
                  <a:pt x="2369114" y="141661"/>
                </a:cubicBezTo>
                <a:close/>
                <a:moveTo>
                  <a:pt x="2298283" y="141661"/>
                </a:moveTo>
                <a:cubicBezTo>
                  <a:pt x="2306842" y="141661"/>
                  <a:pt x="2313070" y="148224"/>
                  <a:pt x="2313070" y="155517"/>
                </a:cubicBezTo>
                <a:cubicBezTo>
                  <a:pt x="2313070" y="163539"/>
                  <a:pt x="2306842" y="167915"/>
                  <a:pt x="2298283" y="167915"/>
                </a:cubicBezTo>
                <a:cubicBezTo>
                  <a:pt x="2290497" y="167915"/>
                  <a:pt x="2283493" y="163539"/>
                  <a:pt x="2283493" y="155517"/>
                </a:cubicBezTo>
                <a:cubicBezTo>
                  <a:pt x="2283493" y="148224"/>
                  <a:pt x="2290497" y="141661"/>
                  <a:pt x="2298283" y="141661"/>
                </a:cubicBezTo>
                <a:close/>
                <a:moveTo>
                  <a:pt x="2226517" y="141661"/>
                </a:moveTo>
                <a:cubicBezTo>
                  <a:pt x="2234542" y="141661"/>
                  <a:pt x="2238916" y="148224"/>
                  <a:pt x="2238916" y="155517"/>
                </a:cubicBezTo>
                <a:cubicBezTo>
                  <a:pt x="2238916" y="163539"/>
                  <a:pt x="2234542" y="167915"/>
                  <a:pt x="2226517" y="167915"/>
                </a:cubicBezTo>
                <a:cubicBezTo>
                  <a:pt x="2218495" y="167915"/>
                  <a:pt x="2212659" y="163539"/>
                  <a:pt x="2212659" y="155517"/>
                </a:cubicBezTo>
                <a:cubicBezTo>
                  <a:pt x="2212659" y="148224"/>
                  <a:pt x="2218495" y="141661"/>
                  <a:pt x="2226517" y="141661"/>
                </a:cubicBezTo>
                <a:close/>
                <a:moveTo>
                  <a:pt x="2155683" y="141661"/>
                </a:moveTo>
                <a:cubicBezTo>
                  <a:pt x="2161520" y="141661"/>
                  <a:pt x="2168084" y="148224"/>
                  <a:pt x="2168084" y="155517"/>
                </a:cubicBezTo>
                <a:cubicBezTo>
                  <a:pt x="2168084" y="163539"/>
                  <a:pt x="2161520" y="167915"/>
                  <a:pt x="2155683" y="167915"/>
                </a:cubicBezTo>
                <a:cubicBezTo>
                  <a:pt x="2147663" y="167915"/>
                  <a:pt x="2141827" y="163539"/>
                  <a:pt x="2141827" y="155517"/>
                </a:cubicBezTo>
                <a:cubicBezTo>
                  <a:pt x="2141827" y="148224"/>
                  <a:pt x="2147663" y="141661"/>
                  <a:pt x="2155683" y="141661"/>
                </a:cubicBezTo>
                <a:close/>
                <a:moveTo>
                  <a:pt x="2084851" y="141661"/>
                </a:moveTo>
                <a:cubicBezTo>
                  <a:pt x="2090686" y="141661"/>
                  <a:pt x="2097249" y="148224"/>
                  <a:pt x="2097249" y="155517"/>
                </a:cubicBezTo>
                <a:cubicBezTo>
                  <a:pt x="2097249" y="163539"/>
                  <a:pt x="2090686" y="167915"/>
                  <a:pt x="2084851" y="167915"/>
                </a:cubicBezTo>
                <a:cubicBezTo>
                  <a:pt x="2076829" y="167915"/>
                  <a:pt x="2070995" y="163539"/>
                  <a:pt x="2070995" y="155517"/>
                </a:cubicBezTo>
                <a:cubicBezTo>
                  <a:pt x="2070995" y="148224"/>
                  <a:pt x="2076829" y="141661"/>
                  <a:pt x="2084851" y="141661"/>
                </a:cubicBezTo>
                <a:close/>
                <a:moveTo>
                  <a:pt x="2011835" y="141661"/>
                </a:moveTo>
                <a:cubicBezTo>
                  <a:pt x="2019855" y="141661"/>
                  <a:pt x="2026421" y="148224"/>
                  <a:pt x="2026421" y="155517"/>
                </a:cubicBezTo>
                <a:cubicBezTo>
                  <a:pt x="2026421" y="163539"/>
                  <a:pt x="2019855" y="167915"/>
                  <a:pt x="2011835" y="167915"/>
                </a:cubicBezTo>
                <a:cubicBezTo>
                  <a:pt x="2006003" y="167915"/>
                  <a:pt x="2000168" y="163539"/>
                  <a:pt x="2000168" y="155517"/>
                </a:cubicBezTo>
                <a:cubicBezTo>
                  <a:pt x="2000168" y="148224"/>
                  <a:pt x="2006003" y="141661"/>
                  <a:pt x="2011835" y="141661"/>
                </a:cubicBezTo>
                <a:close/>
                <a:moveTo>
                  <a:pt x="1938365" y="141661"/>
                </a:moveTo>
                <a:cubicBezTo>
                  <a:pt x="1946388" y="141661"/>
                  <a:pt x="1952222" y="148224"/>
                  <a:pt x="1952222" y="155517"/>
                </a:cubicBezTo>
                <a:cubicBezTo>
                  <a:pt x="1952222" y="163539"/>
                  <a:pt x="1946388" y="167915"/>
                  <a:pt x="1938365" y="167915"/>
                </a:cubicBezTo>
                <a:cubicBezTo>
                  <a:pt x="1931072" y="167915"/>
                  <a:pt x="1925971" y="163539"/>
                  <a:pt x="1925971" y="155517"/>
                </a:cubicBezTo>
                <a:cubicBezTo>
                  <a:pt x="1925971" y="148224"/>
                  <a:pt x="1931072" y="141661"/>
                  <a:pt x="1938365" y="141661"/>
                </a:cubicBezTo>
                <a:close/>
                <a:moveTo>
                  <a:pt x="1869922" y="141661"/>
                </a:moveTo>
                <a:cubicBezTo>
                  <a:pt x="1878483" y="141661"/>
                  <a:pt x="1884712" y="148224"/>
                  <a:pt x="1884712" y="155517"/>
                </a:cubicBezTo>
                <a:cubicBezTo>
                  <a:pt x="1884712" y="163539"/>
                  <a:pt x="1878483" y="167915"/>
                  <a:pt x="1869922" y="167915"/>
                </a:cubicBezTo>
                <a:cubicBezTo>
                  <a:pt x="1862138" y="167915"/>
                  <a:pt x="1855131" y="163539"/>
                  <a:pt x="1855131" y="155517"/>
                </a:cubicBezTo>
                <a:cubicBezTo>
                  <a:pt x="1855131" y="148224"/>
                  <a:pt x="1862138" y="141661"/>
                  <a:pt x="1869922" y="141661"/>
                </a:cubicBezTo>
                <a:close/>
                <a:moveTo>
                  <a:pt x="1799087" y="141661"/>
                </a:moveTo>
                <a:cubicBezTo>
                  <a:pt x="1807649" y="141661"/>
                  <a:pt x="1813879" y="148224"/>
                  <a:pt x="1813879" y="155517"/>
                </a:cubicBezTo>
                <a:cubicBezTo>
                  <a:pt x="1813879" y="163539"/>
                  <a:pt x="1807649" y="167915"/>
                  <a:pt x="1799087" y="167915"/>
                </a:cubicBezTo>
                <a:cubicBezTo>
                  <a:pt x="1790527" y="167915"/>
                  <a:pt x="1784303" y="163539"/>
                  <a:pt x="1784303" y="155517"/>
                </a:cubicBezTo>
                <a:cubicBezTo>
                  <a:pt x="1784303" y="148224"/>
                  <a:pt x="1790527" y="141661"/>
                  <a:pt x="1799087" y="141661"/>
                </a:cubicBezTo>
                <a:close/>
                <a:moveTo>
                  <a:pt x="1728262" y="141661"/>
                </a:moveTo>
                <a:cubicBezTo>
                  <a:pt x="1736828" y="141661"/>
                  <a:pt x="1743052" y="148224"/>
                  <a:pt x="1743052" y="155517"/>
                </a:cubicBezTo>
                <a:cubicBezTo>
                  <a:pt x="1743052" y="163539"/>
                  <a:pt x="1736828" y="167915"/>
                  <a:pt x="1728262" y="167915"/>
                </a:cubicBezTo>
                <a:cubicBezTo>
                  <a:pt x="1719700" y="167915"/>
                  <a:pt x="1713474" y="163539"/>
                  <a:pt x="1713474" y="155517"/>
                </a:cubicBezTo>
                <a:cubicBezTo>
                  <a:pt x="1713474" y="148224"/>
                  <a:pt x="1719700" y="141661"/>
                  <a:pt x="1728262" y="141661"/>
                </a:cubicBezTo>
                <a:close/>
                <a:moveTo>
                  <a:pt x="1656501" y="141661"/>
                </a:moveTo>
                <a:cubicBezTo>
                  <a:pt x="1663792" y="141661"/>
                  <a:pt x="1668900" y="148666"/>
                  <a:pt x="1668900" y="156450"/>
                </a:cubicBezTo>
                <a:cubicBezTo>
                  <a:pt x="1668900" y="165012"/>
                  <a:pt x="1663792" y="171239"/>
                  <a:pt x="1656501" y="171239"/>
                </a:cubicBezTo>
                <a:cubicBezTo>
                  <a:pt x="1648481" y="171239"/>
                  <a:pt x="1642655" y="165012"/>
                  <a:pt x="1642655" y="156450"/>
                </a:cubicBezTo>
                <a:cubicBezTo>
                  <a:pt x="1642655" y="148666"/>
                  <a:pt x="1648481" y="141661"/>
                  <a:pt x="1656501" y="141661"/>
                </a:cubicBezTo>
                <a:close/>
                <a:moveTo>
                  <a:pt x="1582299" y="141661"/>
                </a:moveTo>
                <a:cubicBezTo>
                  <a:pt x="1588134" y="141661"/>
                  <a:pt x="1594704" y="148666"/>
                  <a:pt x="1594704" y="156450"/>
                </a:cubicBezTo>
                <a:cubicBezTo>
                  <a:pt x="1594704" y="165012"/>
                  <a:pt x="1588134" y="171239"/>
                  <a:pt x="1582299" y="171239"/>
                </a:cubicBezTo>
                <a:cubicBezTo>
                  <a:pt x="1574277" y="171239"/>
                  <a:pt x="1568444" y="165012"/>
                  <a:pt x="1568444" y="156450"/>
                </a:cubicBezTo>
                <a:cubicBezTo>
                  <a:pt x="1568444" y="148666"/>
                  <a:pt x="1574277" y="141661"/>
                  <a:pt x="1582299" y="141661"/>
                </a:cubicBezTo>
                <a:close/>
                <a:moveTo>
                  <a:pt x="1512199" y="141661"/>
                </a:moveTo>
                <a:cubicBezTo>
                  <a:pt x="1518035" y="141661"/>
                  <a:pt x="1523867" y="148666"/>
                  <a:pt x="1523867" y="156450"/>
                </a:cubicBezTo>
                <a:cubicBezTo>
                  <a:pt x="1523867" y="165012"/>
                  <a:pt x="1518035" y="171239"/>
                  <a:pt x="1512199" y="171239"/>
                </a:cubicBezTo>
                <a:cubicBezTo>
                  <a:pt x="1504174" y="171239"/>
                  <a:pt x="1497612" y="165012"/>
                  <a:pt x="1497612" y="156450"/>
                </a:cubicBezTo>
                <a:cubicBezTo>
                  <a:pt x="1497612" y="148666"/>
                  <a:pt x="1504174" y="141661"/>
                  <a:pt x="1512199" y="141661"/>
                </a:cubicBezTo>
                <a:close/>
                <a:moveTo>
                  <a:pt x="1439173" y="141661"/>
                </a:moveTo>
                <a:cubicBezTo>
                  <a:pt x="1447191" y="141661"/>
                  <a:pt x="1453026" y="148666"/>
                  <a:pt x="1453026" y="156450"/>
                </a:cubicBezTo>
                <a:cubicBezTo>
                  <a:pt x="1453026" y="165012"/>
                  <a:pt x="1447191" y="171239"/>
                  <a:pt x="1439173" y="171239"/>
                </a:cubicBezTo>
                <a:cubicBezTo>
                  <a:pt x="1433339" y="171239"/>
                  <a:pt x="1426777" y="165012"/>
                  <a:pt x="1426777" y="156450"/>
                </a:cubicBezTo>
                <a:cubicBezTo>
                  <a:pt x="1426777" y="148666"/>
                  <a:pt x="1433339" y="141661"/>
                  <a:pt x="1439173" y="141661"/>
                </a:cubicBezTo>
                <a:close/>
                <a:moveTo>
                  <a:pt x="1368349" y="141661"/>
                </a:moveTo>
                <a:cubicBezTo>
                  <a:pt x="1376368" y="141661"/>
                  <a:pt x="1382203" y="148666"/>
                  <a:pt x="1382203" y="156450"/>
                </a:cubicBezTo>
                <a:cubicBezTo>
                  <a:pt x="1382203" y="165012"/>
                  <a:pt x="1376368" y="171239"/>
                  <a:pt x="1368349" y="171239"/>
                </a:cubicBezTo>
                <a:cubicBezTo>
                  <a:pt x="1362516" y="171239"/>
                  <a:pt x="1355953" y="165012"/>
                  <a:pt x="1355953" y="156450"/>
                </a:cubicBezTo>
                <a:cubicBezTo>
                  <a:pt x="1355953" y="148666"/>
                  <a:pt x="1362516" y="141661"/>
                  <a:pt x="1368349" y="141661"/>
                </a:cubicBezTo>
                <a:close/>
                <a:moveTo>
                  <a:pt x="1297520" y="141661"/>
                </a:moveTo>
                <a:cubicBezTo>
                  <a:pt x="1305540" y="141661"/>
                  <a:pt x="1311374" y="148666"/>
                  <a:pt x="1311374" y="156450"/>
                </a:cubicBezTo>
                <a:cubicBezTo>
                  <a:pt x="1311374" y="165012"/>
                  <a:pt x="1305540" y="171239"/>
                  <a:pt x="1297520" y="171239"/>
                </a:cubicBezTo>
                <a:cubicBezTo>
                  <a:pt x="1289498" y="171239"/>
                  <a:pt x="1285121" y="165012"/>
                  <a:pt x="1285121" y="156450"/>
                </a:cubicBezTo>
                <a:cubicBezTo>
                  <a:pt x="1285121" y="148666"/>
                  <a:pt x="1289498" y="141661"/>
                  <a:pt x="1297520" y="141661"/>
                </a:cubicBezTo>
                <a:close/>
                <a:moveTo>
                  <a:pt x="2796538" y="70831"/>
                </a:moveTo>
                <a:cubicBezTo>
                  <a:pt x="2803103" y="70831"/>
                  <a:pt x="2808940" y="76665"/>
                  <a:pt x="2808940" y="84687"/>
                </a:cubicBezTo>
                <a:cubicBezTo>
                  <a:pt x="2808940" y="90521"/>
                  <a:pt x="2803103" y="97085"/>
                  <a:pt x="2796538" y="97085"/>
                </a:cubicBezTo>
                <a:cubicBezTo>
                  <a:pt x="2789246" y="97085"/>
                  <a:pt x="2782683" y="90521"/>
                  <a:pt x="2782683" y="84687"/>
                </a:cubicBezTo>
                <a:cubicBezTo>
                  <a:pt x="2782683" y="76665"/>
                  <a:pt x="2789246" y="70831"/>
                  <a:pt x="2796538" y="70831"/>
                </a:cubicBezTo>
                <a:close/>
                <a:moveTo>
                  <a:pt x="2725703" y="70831"/>
                </a:moveTo>
                <a:cubicBezTo>
                  <a:pt x="2731538" y="70831"/>
                  <a:pt x="2738105" y="76665"/>
                  <a:pt x="2738105" y="84687"/>
                </a:cubicBezTo>
                <a:cubicBezTo>
                  <a:pt x="2738105" y="90521"/>
                  <a:pt x="2731538" y="97085"/>
                  <a:pt x="2725703" y="97085"/>
                </a:cubicBezTo>
                <a:cubicBezTo>
                  <a:pt x="2717686" y="97085"/>
                  <a:pt x="2711852" y="90521"/>
                  <a:pt x="2711852" y="84687"/>
                </a:cubicBezTo>
                <a:cubicBezTo>
                  <a:pt x="2711852" y="76665"/>
                  <a:pt x="2717686" y="70831"/>
                  <a:pt x="2725703" y="70831"/>
                </a:cubicBezTo>
                <a:close/>
                <a:moveTo>
                  <a:pt x="2653420" y="70831"/>
                </a:moveTo>
                <a:cubicBezTo>
                  <a:pt x="2660711" y="70831"/>
                  <a:pt x="2667273" y="76665"/>
                  <a:pt x="2667273" y="84687"/>
                </a:cubicBezTo>
                <a:cubicBezTo>
                  <a:pt x="2667273" y="90521"/>
                  <a:pt x="2660711" y="97085"/>
                  <a:pt x="2653420" y="97085"/>
                </a:cubicBezTo>
                <a:cubicBezTo>
                  <a:pt x="2646857" y="97085"/>
                  <a:pt x="2641021" y="90521"/>
                  <a:pt x="2641021" y="84687"/>
                </a:cubicBezTo>
                <a:cubicBezTo>
                  <a:pt x="2641021" y="76665"/>
                  <a:pt x="2646857" y="70831"/>
                  <a:pt x="2653420" y="70831"/>
                </a:cubicBezTo>
                <a:close/>
                <a:moveTo>
                  <a:pt x="2582586" y="70831"/>
                </a:moveTo>
                <a:cubicBezTo>
                  <a:pt x="2589878" y="70831"/>
                  <a:pt x="2596442" y="76665"/>
                  <a:pt x="2596442" y="84687"/>
                </a:cubicBezTo>
                <a:cubicBezTo>
                  <a:pt x="2596442" y="90521"/>
                  <a:pt x="2589878" y="97085"/>
                  <a:pt x="2582586" y="97085"/>
                </a:cubicBezTo>
                <a:cubicBezTo>
                  <a:pt x="2576024" y="97085"/>
                  <a:pt x="2570189" y="90521"/>
                  <a:pt x="2570189" y="84687"/>
                </a:cubicBezTo>
                <a:cubicBezTo>
                  <a:pt x="2570189" y="76665"/>
                  <a:pt x="2576024" y="70831"/>
                  <a:pt x="2582586" y="70831"/>
                </a:cubicBezTo>
                <a:close/>
                <a:moveTo>
                  <a:pt x="2511034" y="70831"/>
                </a:moveTo>
                <a:cubicBezTo>
                  <a:pt x="2519052" y="70831"/>
                  <a:pt x="2525616" y="76665"/>
                  <a:pt x="2525616" y="84687"/>
                </a:cubicBezTo>
                <a:cubicBezTo>
                  <a:pt x="2525616" y="90521"/>
                  <a:pt x="2519052" y="97085"/>
                  <a:pt x="2511034" y="97085"/>
                </a:cubicBezTo>
                <a:cubicBezTo>
                  <a:pt x="2503743" y="97085"/>
                  <a:pt x="2499364" y="90521"/>
                  <a:pt x="2499364" y="84687"/>
                </a:cubicBezTo>
                <a:cubicBezTo>
                  <a:pt x="2499364" y="76665"/>
                  <a:pt x="2503743" y="70831"/>
                  <a:pt x="2511034" y="70831"/>
                </a:cubicBezTo>
                <a:close/>
                <a:moveTo>
                  <a:pt x="2439946" y="70831"/>
                </a:moveTo>
                <a:cubicBezTo>
                  <a:pt x="2448505" y="70831"/>
                  <a:pt x="2454737" y="76665"/>
                  <a:pt x="2454737" y="84687"/>
                </a:cubicBezTo>
                <a:cubicBezTo>
                  <a:pt x="2454737" y="90521"/>
                  <a:pt x="2448505" y="97085"/>
                  <a:pt x="2439946" y="97085"/>
                </a:cubicBezTo>
                <a:cubicBezTo>
                  <a:pt x="2432165" y="97085"/>
                  <a:pt x="2425159" y="90521"/>
                  <a:pt x="2425159" y="84687"/>
                </a:cubicBezTo>
                <a:cubicBezTo>
                  <a:pt x="2425159" y="76665"/>
                  <a:pt x="2432165" y="70831"/>
                  <a:pt x="2439946" y="70831"/>
                </a:cubicBezTo>
                <a:close/>
                <a:moveTo>
                  <a:pt x="2369114" y="70831"/>
                </a:moveTo>
                <a:cubicBezTo>
                  <a:pt x="2377674" y="70831"/>
                  <a:pt x="2383900" y="76665"/>
                  <a:pt x="2383900" y="84687"/>
                </a:cubicBezTo>
                <a:cubicBezTo>
                  <a:pt x="2383900" y="90521"/>
                  <a:pt x="2377674" y="97085"/>
                  <a:pt x="2369114" y="97085"/>
                </a:cubicBezTo>
                <a:cubicBezTo>
                  <a:pt x="2361331" y="97085"/>
                  <a:pt x="2354323" y="90521"/>
                  <a:pt x="2354323" y="84687"/>
                </a:cubicBezTo>
                <a:cubicBezTo>
                  <a:pt x="2354323" y="76665"/>
                  <a:pt x="2361331" y="70831"/>
                  <a:pt x="2369114" y="70831"/>
                </a:cubicBezTo>
                <a:close/>
                <a:moveTo>
                  <a:pt x="2298283" y="70831"/>
                </a:moveTo>
                <a:cubicBezTo>
                  <a:pt x="2306842" y="70831"/>
                  <a:pt x="2313070" y="76665"/>
                  <a:pt x="2313070" y="84687"/>
                </a:cubicBezTo>
                <a:cubicBezTo>
                  <a:pt x="2313070" y="90521"/>
                  <a:pt x="2306842" y="97085"/>
                  <a:pt x="2298283" y="97085"/>
                </a:cubicBezTo>
                <a:cubicBezTo>
                  <a:pt x="2290497" y="97085"/>
                  <a:pt x="2283493" y="90521"/>
                  <a:pt x="2283493" y="84687"/>
                </a:cubicBezTo>
                <a:cubicBezTo>
                  <a:pt x="2283493" y="76665"/>
                  <a:pt x="2290497" y="70831"/>
                  <a:pt x="2298283" y="70831"/>
                </a:cubicBezTo>
                <a:close/>
                <a:moveTo>
                  <a:pt x="2226517" y="70831"/>
                </a:moveTo>
                <a:cubicBezTo>
                  <a:pt x="2234542" y="70831"/>
                  <a:pt x="2238916" y="76665"/>
                  <a:pt x="2238916" y="84687"/>
                </a:cubicBezTo>
                <a:cubicBezTo>
                  <a:pt x="2238916" y="90521"/>
                  <a:pt x="2234542" y="97085"/>
                  <a:pt x="2226517" y="97085"/>
                </a:cubicBezTo>
                <a:cubicBezTo>
                  <a:pt x="2218495" y="97085"/>
                  <a:pt x="2212659" y="90521"/>
                  <a:pt x="2212659" y="84687"/>
                </a:cubicBezTo>
                <a:cubicBezTo>
                  <a:pt x="2212659" y="76665"/>
                  <a:pt x="2218495" y="70831"/>
                  <a:pt x="2226517" y="70831"/>
                </a:cubicBezTo>
                <a:close/>
                <a:moveTo>
                  <a:pt x="2155683" y="70831"/>
                </a:moveTo>
                <a:cubicBezTo>
                  <a:pt x="2161520" y="70831"/>
                  <a:pt x="2168084" y="76665"/>
                  <a:pt x="2168084" y="84687"/>
                </a:cubicBezTo>
                <a:cubicBezTo>
                  <a:pt x="2168084" y="90521"/>
                  <a:pt x="2161520" y="97085"/>
                  <a:pt x="2155683" y="97085"/>
                </a:cubicBezTo>
                <a:cubicBezTo>
                  <a:pt x="2147663" y="97085"/>
                  <a:pt x="2141827" y="90521"/>
                  <a:pt x="2141827" y="84687"/>
                </a:cubicBezTo>
                <a:cubicBezTo>
                  <a:pt x="2141827" y="76665"/>
                  <a:pt x="2147663" y="70831"/>
                  <a:pt x="2155683" y="70831"/>
                </a:cubicBezTo>
                <a:close/>
                <a:moveTo>
                  <a:pt x="2083393" y="70831"/>
                </a:moveTo>
                <a:cubicBezTo>
                  <a:pt x="2090686" y="70831"/>
                  <a:pt x="2097249" y="76665"/>
                  <a:pt x="2097249" y="84687"/>
                </a:cubicBezTo>
                <a:cubicBezTo>
                  <a:pt x="2097249" y="90521"/>
                  <a:pt x="2090686" y="97085"/>
                  <a:pt x="2083393" y="97085"/>
                </a:cubicBezTo>
                <a:cubicBezTo>
                  <a:pt x="2076829" y="97085"/>
                  <a:pt x="2070995" y="90521"/>
                  <a:pt x="2070995" y="84687"/>
                </a:cubicBezTo>
                <a:cubicBezTo>
                  <a:pt x="2070995" y="76665"/>
                  <a:pt x="2076829" y="70831"/>
                  <a:pt x="2083393" y="70831"/>
                </a:cubicBezTo>
                <a:close/>
                <a:moveTo>
                  <a:pt x="2011835" y="70831"/>
                </a:moveTo>
                <a:cubicBezTo>
                  <a:pt x="2019855" y="70831"/>
                  <a:pt x="2026421" y="76665"/>
                  <a:pt x="2026421" y="84687"/>
                </a:cubicBezTo>
                <a:cubicBezTo>
                  <a:pt x="2026421" y="90521"/>
                  <a:pt x="2019855" y="97085"/>
                  <a:pt x="2011835" y="97085"/>
                </a:cubicBezTo>
                <a:cubicBezTo>
                  <a:pt x="2006003" y="97085"/>
                  <a:pt x="2000168" y="90521"/>
                  <a:pt x="2000168" y="84687"/>
                </a:cubicBezTo>
                <a:cubicBezTo>
                  <a:pt x="2000168" y="76665"/>
                  <a:pt x="2006003" y="70831"/>
                  <a:pt x="2011835" y="70831"/>
                </a:cubicBezTo>
                <a:close/>
                <a:moveTo>
                  <a:pt x="1938365" y="70831"/>
                </a:moveTo>
                <a:cubicBezTo>
                  <a:pt x="1946388" y="70831"/>
                  <a:pt x="1952222" y="76665"/>
                  <a:pt x="1952222" y="84687"/>
                </a:cubicBezTo>
                <a:cubicBezTo>
                  <a:pt x="1952222" y="90521"/>
                  <a:pt x="1946388" y="97085"/>
                  <a:pt x="1938365" y="97085"/>
                </a:cubicBezTo>
                <a:cubicBezTo>
                  <a:pt x="1931072" y="97085"/>
                  <a:pt x="1925971" y="90521"/>
                  <a:pt x="1925971" y="84687"/>
                </a:cubicBezTo>
                <a:cubicBezTo>
                  <a:pt x="1925971" y="76665"/>
                  <a:pt x="1931072" y="70831"/>
                  <a:pt x="1938365" y="70831"/>
                </a:cubicBezTo>
                <a:close/>
                <a:moveTo>
                  <a:pt x="1869922" y="70831"/>
                </a:moveTo>
                <a:cubicBezTo>
                  <a:pt x="1878483" y="70831"/>
                  <a:pt x="1884712" y="76665"/>
                  <a:pt x="1884712" y="84687"/>
                </a:cubicBezTo>
                <a:cubicBezTo>
                  <a:pt x="1884712" y="90521"/>
                  <a:pt x="1878483" y="97085"/>
                  <a:pt x="1869922" y="97085"/>
                </a:cubicBezTo>
                <a:cubicBezTo>
                  <a:pt x="1862138" y="97085"/>
                  <a:pt x="1855131" y="90521"/>
                  <a:pt x="1855131" y="84687"/>
                </a:cubicBezTo>
                <a:cubicBezTo>
                  <a:pt x="1855131" y="76665"/>
                  <a:pt x="1862138" y="70831"/>
                  <a:pt x="1869922" y="70831"/>
                </a:cubicBezTo>
                <a:close/>
                <a:moveTo>
                  <a:pt x="1799087" y="70831"/>
                </a:moveTo>
                <a:cubicBezTo>
                  <a:pt x="1807649" y="70831"/>
                  <a:pt x="1813879" y="76665"/>
                  <a:pt x="1813879" y="84687"/>
                </a:cubicBezTo>
                <a:cubicBezTo>
                  <a:pt x="1813879" y="90521"/>
                  <a:pt x="1807649" y="97085"/>
                  <a:pt x="1799087" y="97085"/>
                </a:cubicBezTo>
                <a:cubicBezTo>
                  <a:pt x="1790527" y="97085"/>
                  <a:pt x="1784303" y="92709"/>
                  <a:pt x="1784303" y="84687"/>
                </a:cubicBezTo>
                <a:cubicBezTo>
                  <a:pt x="1784303" y="76665"/>
                  <a:pt x="1790527" y="70831"/>
                  <a:pt x="1799087" y="70831"/>
                </a:cubicBezTo>
                <a:close/>
                <a:moveTo>
                  <a:pt x="1728262" y="70831"/>
                </a:moveTo>
                <a:cubicBezTo>
                  <a:pt x="1736828" y="70831"/>
                  <a:pt x="1743052" y="76665"/>
                  <a:pt x="1743052" y="84687"/>
                </a:cubicBezTo>
                <a:cubicBezTo>
                  <a:pt x="1743052" y="92709"/>
                  <a:pt x="1736828" y="97085"/>
                  <a:pt x="1728262" y="97085"/>
                </a:cubicBezTo>
                <a:cubicBezTo>
                  <a:pt x="1719700" y="97085"/>
                  <a:pt x="1713474" y="92709"/>
                  <a:pt x="1713474" y="84687"/>
                </a:cubicBezTo>
                <a:cubicBezTo>
                  <a:pt x="1713474" y="76665"/>
                  <a:pt x="1719700" y="70831"/>
                  <a:pt x="1728262" y="70831"/>
                </a:cubicBezTo>
                <a:close/>
                <a:moveTo>
                  <a:pt x="1656501" y="70831"/>
                </a:moveTo>
                <a:cubicBezTo>
                  <a:pt x="1663792" y="70831"/>
                  <a:pt x="1668900" y="76665"/>
                  <a:pt x="1668900" y="84687"/>
                </a:cubicBezTo>
                <a:cubicBezTo>
                  <a:pt x="1668900" y="92709"/>
                  <a:pt x="1663792" y="97085"/>
                  <a:pt x="1656501" y="97085"/>
                </a:cubicBezTo>
                <a:cubicBezTo>
                  <a:pt x="1648481" y="97085"/>
                  <a:pt x="1642655" y="92709"/>
                  <a:pt x="1642655" y="84687"/>
                </a:cubicBezTo>
                <a:cubicBezTo>
                  <a:pt x="1642655" y="76665"/>
                  <a:pt x="1648481" y="70831"/>
                  <a:pt x="1656501" y="70831"/>
                </a:cubicBezTo>
                <a:close/>
                <a:moveTo>
                  <a:pt x="1582299" y="70831"/>
                </a:moveTo>
                <a:cubicBezTo>
                  <a:pt x="1588134" y="70831"/>
                  <a:pt x="1594704" y="76665"/>
                  <a:pt x="1594704" y="84687"/>
                </a:cubicBezTo>
                <a:cubicBezTo>
                  <a:pt x="1594704" y="92709"/>
                  <a:pt x="1588134" y="97085"/>
                  <a:pt x="1582299" y="97085"/>
                </a:cubicBezTo>
                <a:cubicBezTo>
                  <a:pt x="1574277" y="97085"/>
                  <a:pt x="1568444" y="92709"/>
                  <a:pt x="1568444" y="84687"/>
                </a:cubicBezTo>
                <a:cubicBezTo>
                  <a:pt x="1568444" y="76665"/>
                  <a:pt x="1574277" y="70831"/>
                  <a:pt x="1582299" y="70831"/>
                </a:cubicBezTo>
                <a:close/>
                <a:moveTo>
                  <a:pt x="2796538" y="0"/>
                </a:moveTo>
                <a:cubicBezTo>
                  <a:pt x="2803103" y="0"/>
                  <a:pt x="2808940" y="5834"/>
                  <a:pt x="2808940" y="12397"/>
                </a:cubicBezTo>
                <a:cubicBezTo>
                  <a:pt x="2808940" y="19690"/>
                  <a:pt x="2803103" y="26254"/>
                  <a:pt x="2796538" y="26254"/>
                </a:cubicBezTo>
                <a:cubicBezTo>
                  <a:pt x="2789246" y="26254"/>
                  <a:pt x="2782683" y="19690"/>
                  <a:pt x="2782683" y="12397"/>
                </a:cubicBezTo>
                <a:cubicBezTo>
                  <a:pt x="2782683" y="5834"/>
                  <a:pt x="2789246" y="0"/>
                  <a:pt x="2796538" y="0"/>
                </a:cubicBezTo>
                <a:close/>
                <a:moveTo>
                  <a:pt x="2725703" y="0"/>
                </a:moveTo>
                <a:cubicBezTo>
                  <a:pt x="2731538" y="0"/>
                  <a:pt x="2738105" y="5834"/>
                  <a:pt x="2738105" y="12397"/>
                </a:cubicBezTo>
                <a:cubicBezTo>
                  <a:pt x="2738105" y="19690"/>
                  <a:pt x="2731538" y="26254"/>
                  <a:pt x="2725703" y="26254"/>
                </a:cubicBezTo>
                <a:cubicBezTo>
                  <a:pt x="2717686" y="26254"/>
                  <a:pt x="2711852" y="19690"/>
                  <a:pt x="2711852" y="12397"/>
                </a:cubicBezTo>
                <a:cubicBezTo>
                  <a:pt x="2711852" y="5834"/>
                  <a:pt x="2717686" y="0"/>
                  <a:pt x="2725703" y="0"/>
                </a:cubicBezTo>
                <a:close/>
                <a:moveTo>
                  <a:pt x="2653420" y="0"/>
                </a:moveTo>
                <a:cubicBezTo>
                  <a:pt x="2660711" y="0"/>
                  <a:pt x="2667273" y="5834"/>
                  <a:pt x="2667273" y="12397"/>
                </a:cubicBezTo>
                <a:cubicBezTo>
                  <a:pt x="2667273" y="19690"/>
                  <a:pt x="2660711" y="26254"/>
                  <a:pt x="2653420" y="26254"/>
                </a:cubicBezTo>
                <a:cubicBezTo>
                  <a:pt x="2646857" y="26254"/>
                  <a:pt x="2641021" y="19690"/>
                  <a:pt x="2641021" y="12397"/>
                </a:cubicBezTo>
                <a:cubicBezTo>
                  <a:pt x="2641021" y="5834"/>
                  <a:pt x="2646857" y="0"/>
                  <a:pt x="2653420" y="0"/>
                </a:cubicBezTo>
                <a:close/>
                <a:moveTo>
                  <a:pt x="2582586" y="0"/>
                </a:moveTo>
                <a:cubicBezTo>
                  <a:pt x="2589878" y="0"/>
                  <a:pt x="2596442" y="5834"/>
                  <a:pt x="2596442" y="12397"/>
                </a:cubicBezTo>
                <a:cubicBezTo>
                  <a:pt x="2596442" y="19690"/>
                  <a:pt x="2589878" y="26254"/>
                  <a:pt x="2582586" y="26254"/>
                </a:cubicBezTo>
                <a:cubicBezTo>
                  <a:pt x="2576024" y="26254"/>
                  <a:pt x="2570189" y="19690"/>
                  <a:pt x="2570189" y="12397"/>
                </a:cubicBezTo>
                <a:cubicBezTo>
                  <a:pt x="2570189" y="5834"/>
                  <a:pt x="2576024" y="0"/>
                  <a:pt x="2582586" y="0"/>
                </a:cubicBezTo>
                <a:close/>
                <a:moveTo>
                  <a:pt x="2511034" y="0"/>
                </a:moveTo>
                <a:cubicBezTo>
                  <a:pt x="2519052" y="0"/>
                  <a:pt x="2525616" y="5834"/>
                  <a:pt x="2525616" y="12397"/>
                </a:cubicBezTo>
                <a:cubicBezTo>
                  <a:pt x="2525616" y="19690"/>
                  <a:pt x="2519052" y="26254"/>
                  <a:pt x="2511034" y="26254"/>
                </a:cubicBezTo>
                <a:cubicBezTo>
                  <a:pt x="2503743" y="26254"/>
                  <a:pt x="2499364" y="19690"/>
                  <a:pt x="2499364" y="12397"/>
                </a:cubicBezTo>
                <a:cubicBezTo>
                  <a:pt x="2499364" y="5834"/>
                  <a:pt x="2503743" y="0"/>
                  <a:pt x="2511034" y="0"/>
                </a:cubicBezTo>
                <a:close/>
                <a:moveTo>
                  <a:pt x="2439946" y="0"/>
                </a:moveTo>
                <a:cubicBezTo>
                  <a:pt x="2448505" y="0"/>
                  <a:pt x="2454737" y="5834"/>
                  <a:pt x="2454737" y="12397"/>
                </a:cubicBezTo>
                <a:cubicBezTo>
                  <a:pt x="2454737" y="19690"/>
                  <a:pt x="2448505" y="26254"/>
                  <a:pt x="2439946" y="26254"/>
                </a:cubicBezTo>
                <a:cubicBezTo>
                  <a:pt x="2432165" y="26254"/>
                  <a:pt x="2425159" y="19690"/>
                  <a:pt x="2425159" y="12397"/>
                </a:cubicBezTo>
                <a:cubicBezTo>
                  <a:pt x="2425159" y="5834"/>
                  <a:pt x="2432165" y="0"/>
                  <a:pt x="2439946" y="0"/>
                </a:cubicBezTo>
                <a:close/>
                <a:moveTo>
                  <a:pt x="2369114" y="0"/>
                </a:moveTo>
                <a:cubicBezTo>
                  <a:pt x="2377674" y="0"/>
                  <a:pt x="2383900" y="5834"/>
                  <a:pt x="2383900" y="12397"/>
                </a:cubicBezTo>
                <a:cubicBezTo>
                  <a:pt x="2383900" y="19690"/>
                  <a:pt x="2377674" y="26254"/>
                  <a:pt x="2369114" y="26254"/>
                </a:cubicBezTo>
                <a:cubicBezTo>
                  <a:pt x="2361331" y="26254"/>
                  <a:pt x="2354323" y="19690"/>
                  <a:pt x="2354323" y="12397"/>
                </a:cubicBezTo>
                <a:cubicBezTo>
                  <a:pt x="2354323" y="5834"/>
                  <a:pt x="2361331" y="0"/>
                  <a:pt x="2369114" y="0"/>
                </a:cubicBezTo>
                <a:close/>
                <a:moveTo>
                  <a:pt x="2298283" y="0"/>
                </a:moveTo>
                <a:cubicBezTo>
                  <a:pt x="2306842" y="0"/>
                  <a:pt x="2313070" y="5834"/>
                  <a:pt x="2313070" y="12397"/>
                </a:cubicBezTo>
                <a:cubicBezTo>
                  <a:pt x="2313070" y="19690"/>
                  <a:pt x="2306842" y="26254"/>
                  <a:pt x="2298283" y="26254"/>
                </a:cubicBezTo>
                <a:cubicBezTo>
                  <a:pt x="2290497" y="26254"/>
                  <a:pt x="2283493" y="19690"/>
                  <a:pt x="2283493" y="12397"/>
                </a:cubicBezTo>
                <a:cubicBezTo>
                  <a:pt x="2283493" y="5834"/>
                  <a:pt x="2290497" y="0"/>
                  <a:pt x="2298283" y="0"/>
                </a:cubicBezTo>
                <a:close/>
                <a:moveTo>
                  <a:pt x="2226517" y="0"/>
                </a:moveTo>
                <a:cubicBezTo>
                  <a:pt x="2234542" y="0"/>
                  <a:pt x="2238916" y="5834"/>
                  <a:pt x="2238916" y="13856"/>
                </a:cubicBezTo>
                <a:cubicBezTo>
                  <a:pt x="2238916" y="19690"/>
                  <a:pt x="2234542" y="26254"/>
                  <a:pt x="2226517" y="26254"/>
                </a:cubicBezTo>
                <a:cubicBezTo>
                  <a:pt x="2218495" y="26254"/>
                  <a:pt x="2212659" y="19690"/>
                  <a:pt x="2212659" y="13856"/>
                </a:cubicBezTo>
                <a:cubicBezTo>
                  <a:pt x="2212659" y="5834"/>
                  <a:pt x="2218495" y="0"/>
                  <a:pt x="2226517" y="0"/>
                </a:cubicBezTo>
                <a:close/>
                <a:moveTo>
                  <a:pt x="2155683" y="0"/>
                </a:moveTo>
                <a:cubicBezTo>
                  <a:pt x="2161520" y="0"/>
                  <a:pt x="2168084" y="5834"/>
                  <a:pt x="2168084" y="13856"/>
                </a:cubicBezTo>
                <a:cubicBezTo>
                  <a:pt x="2168084" y="19690"/>
                  <a:pt x="2161520" y="26254"/>
                  <a:pt x="2155683" y="26254"/>
                </a:cubicBezTo>
                <a:cubicBezTo>
                  <a:pt x="2147663" y="26254"/>
                  <a:pt x="2141827" y="19690"/>
                  <a:pt x="2141827" y="13856"/>
                </a:cubicBezTo>
                <a:cubicBezTo>
                  <a:pt x="2141827" y="5834"/>
                  <a:pt x="2147663" y="0"/>
                  <a:pt x="2155683" y="0"/>
                </a:cubicBezTo>
                <a:close/>
                <a:moveTo>
                  <a:pt x="2083393" y="0"/>
                </a:moveTo>
                <a:cubicBezTo>
                  <a:pt x="2090686" y="0"/>
                  <a:pt x="2097249" y="5834"/>
                  <a:pt x="2097249" y="13856"/>
                </a:cubicBezTo>
                <a:cubicBezTo>
                  <a:pt x="2097249" y="19690"/>
                  <a:pt x="2090686" y="26254"/>
                  <a:pt x="2083393" y="26254"/>
                </a:cubicBezTo>
                <a:cubicBezTo>
                  <a:pt x="2076829" y="26254"/>
                  <a:pt x="2070995" y="19690"/>
                  <a:pt x="2070995" y="13856"/>
                </a:cubicBezTo>
                <a:cubicBezTo>
                  <a:pt x="2070995" y="5834"/>
                  <a:pt x="2076829" y="0"/>
                  <a:pt x="2083393" y="0"/>
                </a:cubicBezTo>
                <a:close/>
                <a:moveTo>
                  <a:pt x="2011835" y="0"/>
                </a:moveTo>
                <a:cubicBezTo>
                  <a:pt x="2019855" y="0"/>
                  <a:pt x="2026421" y="5834"/>
                  <a:pt x="2026421" y="13856"/>
                </a:cubicBezTo>
                <a:cubicBezTo>
                  <a:pt x="2026421" y="19690"/>
                  <a:pt x="2019855" y="26254"/>
                  <a:pt x="2011835" y="26254"/>
                </a:cubicBezTo>
                <a:cubicBezTo>
                  <a:pt x="2006003" y="26254"/>
                  <a:pt x="2000168" y="19690"/>
                  <a:pt x="2000168" y="13856"/>
                </a:cubicBezTo>
                <a:cubicBezTo>
                  <a:pt x="2000168" y="5834"/>
                  <a:pt x="2006003" y="0"/>
                  <a:pt x="2011835" y="0"/>
                </a:cubicBezTo>
                <a:close/>
                <a:moveTo>
                  <a:pt x="1938365" y="0"/>
                </a:moveTo>
                <a:cubicBezTo>
                  <a:pt x="1946388" y="0"/>
                  <a:pt x="1952222" y="5834"/>
                  <a:pt x="1952222" y="13856"/>
                </a:cubicBezTo>
                <a:cubicBezTo>
                  <a:pt x="1952222" y="19690"/>
                  <a:pt x="1946388" y="26254"/>
                  <a:pt x="1938365" y="26254"/>
                </a:cubicBezTo>
                <a:cubicBezTo>
                  <a:pt x="1931072" y="26254"/>
                  <a:pt x="1925971" y="19690"/>
                  <a:pt x="1925971" y="13856"/>
                </a:cubicBezTo>
                <a:cubicBezTo>
                  <a:pt x="1925971" y="5834"/>
                  <a:pt x="1931072" y="0"/>
                  <a:pt x="1938365" y="0"/>
                </a:cubicBezTo>
                <a:close/>
                <a:moveTo>
                  <a:pt x="1869922" y="0"/>
                </a:moveTo>
                <a:cubicBezTo>
                  <a:pt x="1878483" y="0"/>
                  <a:pt x="1884712" y="5834"/>
                  <a:pt x="1884712" y="13856"/>
                </a:cubicBezTo>
                <a:cubicBezTo>
                  <a:pt x="1884712" y="19690"/>
                  <a:pt x="1878483" y="26254"/>
                  <a:pt x="1869922" y="26254"/>
                </a:cubicBezTo>
                <a:cubicBezTo>
                  <a:pt x="1862138" y="26254"/>
                  <a:pt x="1855131" y="19690"/>
                  <a:pt x="1855131" y="13856"/>
                </a:cubicBezTo>
                <a:cubicBezTo>
                  <a:pt x="1855131" y="5834"/>
                  <a:pt x="1862138" y="0"/>
                  <a:pt x="1869922" y="0"/>
                </a:cubicBezTo>
                <a:close/>
                <a:moveTo>
                  <a:pt x="1799087" y="0"/>
                </a:moveTo>
                <a:cubicBezTo>
                  <a:pt x="1807649" y="0"/>
                  <a:pt x="1813879" y="5834"/>
                  <a:pt x="1813879" y="13856"/>
                </a:cubicBezTo>
                <a:cubicBezTo>
                  <a:pt x="1813879" y="19690"/>
                  <a:pt x="1807649" y="26254"/>
                  <a:pt x="1799087" y="26254"/>
                </a:cubicBezTo>
                <a:cubicBezTo>
                  <a:pt x="1790527" y="26254"/>
                  <a:pt x="1784303" y="19690"/>
                  <a:pt x="1784303" y="13856"/>
                </a:cubicBezTo>
                <a:cubicBezTo>
                  <a:pt x="1784303" y="5834"/>
                  <a:pt x="1790527" y="0"/>
                  <a:pt x="1799087" y="0"/>
                </a:cubicBezTo>
                <a:close/>
                <a:moveTo>
                  <a:pt x="1728262" y="0"/>
                </a:moveTo>
                <a:cubicBezTo>
                  <a:pt x="1736828" y="0"/>
                  <a:pt x="1743052" y="5834"/>
                  <a:pt x="1743052" y="13856"/>
                </a:cubicBezTo>
                <a:cubicBezTo>
                  <a:pt x="1743052" y="19690"/>
                  <a:pt x="1736828" y="26254"/>
                  <a:pt x="1728262" y="26254"/>
                </a:cubicBezTo>
                <a:cubicBezTo>
                  <a:pt x="1719700" y="26254"/>
                  <a:pt x="1713474" y="19690"/>
                  <a:pt x="1713474" y="13856"/>
                </a:cubicBezTo>
                <a:cubicBezTo>
                  <a:pt x="1713474" y="5834"/>
                  <a:pt x="1719700" y="0"/>
                  <a:pt x="1728262" y="0"/>
                </a:cubicBezTo>
                <a:close/>
                <a:moveTo>
                  <a:pt x="1656501" y="0"/>
                </a:moveTo>
                <a:cubicBezTo>
                  <a:pt x="1663792" y="0"/>
                  <a:pt x="1668900" y="5834"/>
                  <a:pt x="1668900" y="13856"/>
                </a:cubicBezTo>
                <a:cubicBezTo>
                  <a:pt x="1668900" y="19690"/>
                  <a:pt x="1663792" y="26254"/>
                  <a:pt x="1656501" y="26254"/>
                </a:cubicBezTo>
                <a:cubicBezTo>
                  <a:pt x="1648481" y="26254"/>
                  <a:pt x="1642655" y="19690"/>
                  <a:pt x="1642655" y="13856"/>
                </a:cubicBezTo>
                <a:cubicBezTo>
                  <a:pt x="1642655" y="5834"/>
                  <a:pt x="1648481" y="0"/>
                  <a:pt x="1656501" y="0"/>
                </a:cubicBezTo>
                <a:close/>
                <a:moveTo>
                  <a:pt x="1582299" y="0"/>
                </a:moveTo>
                <a:cubicBezTo>
                  <a:pt x="1588134" y="0"/>
                  <a:pt x="1594704" y="5834"/>
                  <a:pt x="1594704" y="13856"/>
                </a:cubicBezTo>
                <a:cubicBezTo>
                  <a:pt x="1594704" y="19690"/>
                  <a:pt x="1588134" y="26254"/>
                  <a:pt x="1582299" y="26254"/>
                </a:cubicBezTo>
                <a:cubicBezTo>
                  <a:pt x="1574277" y="26254"/>
                  <a:pt x="1568444" y="19690"/>
                  <a:pt x="1568444" y="13856"/>
                </a:cubicBezTo>
                <a:cubicBezTo>
                  <a:pt x="1568444" y="5834"/>
                  <a:pt x="1574277" y="0"/>
                  <a:pt x="1582299" y="0"/>
                </a:cubicBezTo>
                <a:close/>
              </a:path>
            </a:pathLst>
          </a:custGeom>
          <a:solidFill>
            <a:schemeClr val="bg1">
              <a:alpha val="99000"/>
            </a:schemeClr>
          </a:solidFill>
          <a:ln>
            <a:noFill/>
          </a:ln>
          <a:effectLst/>
        </p:spPr>
        <p:txBody>
          <a:bodyPr wrap="square" anchor="ctr">
            <a:noAutofit/>
          </a:bodyPr>
          <a:lstStyle/>
          <a:p>
            <a:endParaRPr lang="en-US" sz="3266" dirty="0">
              <a:latin typeface="Nunito Sans ExtraLight" pitchFamily="2" charset="77"/>
            </a:endParaRPr>
          </a:p>
        </p:txBody>
      </p:sp>
      <p:sp>
        <p:nvSpPr>
          <p:cNvPr id="14" name="Triangle 13">
            <a:extLst>
              <a:ext uri="{FF2B5EF4-FFF2-40B4-BE49-F238E27FC236}">
                <a16:creationId xmlns:a16="http://schemas.microsoft.com/office/drawing/2014/main" id="{54032156-828F-054B-9AD2-404578748662}"/>
              </a:ext>
            </a:extLst>
          </p:cNvPr>
          <p:cNvSpPr/>
          <p:nvPr/>
        </p:nvSpPr>
        <p:spPr>
          <a:xfrm rot="16200000">
            <a:off x="5832313" y="1535902"/>
            <a:ext cx="283219" cy="244155"/>
          </a:xfrm>
          <a:prstGeom prst="triangl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 dirty="0">
              <a:latin typeface="Nunito Sans ExtraLight" pitchFamily="2" charset="77"/>
            </a:endParaRP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BBAABB23-78E1-6543-A020-07E5214D616F}"/>
              </a:ext>
            </a:extLst>
          </p:cNvPr>
          <p:cNvSpPr txBox="1"/>
          <p:nvPr/>
        </p:nvSpPr>
        <p:spPr>
          <a:xfrm>
            <a:off x="3926030" y="1004030"/>
            <a:ext cx="1726756" cy="86177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ru-RU" sz="5000" dirty="0">
                <a:solidFill>
                  <a:schemeClr val="bg1">
                    <a:lumMod val="85000"/>
                    <a:alpha val="50000"/>
                  </a:schemeClr>
                </a:solidFill>
                <a:latin typeface="Commissioner ExtraBold" pitchFamily="2" charset="0"/>
              </a:rPr>
              <a:t>2022</a:t>
            </a:r>
            <a:endParaRPr lang="en-US" sz="5000" dirty="0">
              <a:solidFill>
                <a:schemeClr val="bg1">
                  <a:lumMod val="85000"/>
                  <a:alpha val="50000"/>
                </a:schemeClr>
              </a:solidFill>
              <a:latin typeface="Commissioner ExtraBold" pitchFamily="2" charset="0"/>
            </a:endParaRP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B6AE817A-EB4E-A54A-AA03-F8BD1F8ECC80}"/>
              </a:ext>
            </a:extLst>
          </p:cNvPr>
          <p:cNvSpPr txBox="1"/>
          <p:nvPr/>
        </p:nvSpPr>
        <p:spPr>
          <a:xfrm>
            <a:off x="3776476" y="1479227"/>
            <a:ext cx="1773242" cy="369332"/>
          </a:xfrm>
          <a:prstGeom prst="rect">
            <a:avLst/>
          </a:prstGeom>
          <a:noFill/>
          <a:ln>
            <a:noFill/>
          </a:ln>
        </p:spPr>
        <p:txBody>
          <a:bodyPr wrap="none" rtlCol="0" anchor="b">
            <a:spAutoFit/>
          </a:bodyPr>
          <a:lstStyle/>
          <a:p>
            <a:pPr algn="r"/>
            <a:r>
              <a:rPr lang="ru-RU" spc="75" dirty="0">
                <a:solidFill>
                  <a:schemeClr val="bg1"/>
                </a:solidFill>
                <a:latin typeface="Commissioner ExtraBold" pitchFamily="2" charset="0"/>
                <a:ea typeface="Source Sans Pro" panose="020B0503030403020204" pitchFamily="34" charset="0"/>
                <a:cs typeface="Lato Heavy" panose="020F0502020204030203" pitchFamily="34" charset="0"/>
              </a:rPr>
              <a:t>ЗАГОЛОВОК</a:t>
            </a:r>
            <a:endParaRPr lang="en-US" spc="75" dirty="0">
              <a:solidFill>
                <a:schemeClr val="bg1"/>
              </a:solidFill>
              <a:latin typeface="Commissioner ExtraBold" pitchFamily="2" charset="0"/>
              <a:ea typeface="Source Sans Pro" panose="020B0503030403020204" pitchFamily="34" charset="0"/>
              <a:cs typeface="Lato Heavy" panose="020F0502020204030203" pitchFamily="34" charset="0"/>
            </a:endParaRPr>
          </a:p>
        </p:txBody>
      </p:sp>
      <p:sp>
        <p:nvSpPr>
          <p:cNvPr id="18" name="Subtitle 2">
            <a:extLst>
              <a:ext uri="{FF2B5EF4-FFF2-40B4-BE49-F238E27FC236}">
                <a16:creationId xmlns:a16="http://schemas.microsoft.com/office/drawing/2014/main" id="{E2495AE4-261C-B146-9512-7687738EC780}"/>
              </a:ext>
            </a:extLst>
          </p:cNvPr>
          <p:cNvSpPr txBox="1">
            <a:spLocks/>
          </p:cNvSpPr>
          <p:nvPr/>
        </p:nvSpPr>
        <p:spPr>
          <a:xfrm>
            <a:off x="1812374" y="1885474"/>
            <a:ext cx="3737344" cy="799065"/>
          </a:xfrm>
          <a:prstGeom prst="rect">
            <a:avLst/>
          </a:prstGeom>
        </p:spPr>
        <p:txBody>
          <a:bodyPr vert="horz" wrap="square" lIns="45720" tIns="22860" rIns="45720" bIns="22860" rtlCol="0" anchor="t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>
              <a:lnSpc>
                <a:spcPts val="2000"/>
              </a:lnSpc>
              <a:spcBef>
                <a:spcPts val="600"/>
              </a:spcBef>
            </a:pPr>
            <a:r>
              <a:rPr lang="ru-RU" sz="1400" dirty="0">
                <a:solidFill>
                  <a:schemeClr val="bg1"/>
                </a:solidFill>
                <a:latin typeface="Fira Sans Light" panose="020B0403050000020004" pitchFamily="34" charset="0"/>
                <a:ea typeface="Fira Sans Light" panose="020B0403050000020004" pitchFamily="34" charset="0"/>
                <a:cs typeface="Noto Sans Light" panose="020B0402040504020204" pitchFamily="34" charset="0"/>
              </a:rPr>
              <a:t>Крупнейший образовательный, научный, культурный, просветительский центр самого западного региона России.</a:t>
            </a: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725474F8-D24F-D74F-95A1-F72AE0BA1C53}"/>
              </a:ext>
            </a:extLst>
          </p:cNvPr>
          <p:cNvSpPr txBox="1"/>
          <p:nvPr/>
        </p:nvSpPr>
        <p:spPr>
          <a:xfrm>
            <a:off x="3897176" y="4479724"/>
            <a:ext cx="1755610" cy="86177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r"/>
            <a:r>
              <a:rPr lang="ru-RU" sz="5000" dirty="0">
                <a:solidFill>
                  <a:schemeClr val="bg1">
                    <a:lumMod val="85000"/>
                    <a:alpha val="50000"/>
                  </a:schemeClr>
                </a:solidFill>
                <a:latin typeface="Commissioner ExtraBold" pitchFamily="2" charset="0"/>
              </a:rPr>
              <a:t>2024</a:t>
            </a:r>
            <a:endParaRPr lang="en-US" sz="5000" dirty="0">
              <a:solidFill>
                <a:schemeClr val="bg1">
                  <a:lumMod val="85000"/>
                  <a:alpha val="50000"/>
                </a:schemeClr>
              </a:solidFill>
              <a:latin typeface="Commissioner ExtraBold" pitchFamily="2" charset="0"/>
            </a:endParaRP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558C71DA-5088-DB48-B423-FBB3AE55FCAB}"/>
              </a:ext>
            </a:extLst>
          </p:cNvPr>
          <p:cNvSpPr txBox="1"/>
          <p:nvPr/>
        </p:nvSpPr>
        <p:spPr>
          <a:xfrm>
            <a:off x="3776476" y="4954921"/>
            <a:ext cx="1773242" cy="369332"/>
          </a:xfrm>
          <a:prstGeom prst="rect">
            <a:avLst/>
          </a:prstGeom>
          <a:noFill/>
          <a:ln>
            <a:noFill/>
          </a:ln>
        </p:spPr>
        <p:txBody>
          <a:bodyPr wrap="none" rtlCol="0" anchor="b">
            <a:spAutoFit/>
          </a:bodyPr>
          <a:lstStyle/>
          <a:p>
            <a:pPr algn="r"/>
            <a:r>
              <a:rPr lang="ru-RU" spc="75" dirty="0">
                <a:solidFill>
                  <a:schemeClr val="bg1"/>
                </a:solidFill>
                <a:latin typeface="Commissioner ExtraBold" pitchFamily="2" charset="0"/>
                <a:ea typeface="Source Sans Pro" panose="020B0503030403020204" pitchFamily="34" charset="0"/>
                <a:cs typeface="Lato Heavy" panose="020F0502020204030203" pitchFamily="34" charset="0"/>
              </a:rPr>
              <a:t>ЗАГОЛОВОК</a:t>
            </a:r>
            <a:endParaRPr lang="en-US" spc="75" dirty="0">
              <a:solidFill>
                <a:schemeClr val="bg1"/>
              </a:solidFill>
              <a:latin typeface="Commissioner ExtraBold" pitchFamily="2" charset="0"/>
              <a:ea typeface="Source Sans Pro" panose="020B0503030403020204" pitchFamily="34" charset="0"/>
              <a:cs typeface="Lato Heavy" panose="020F0502020204030203" pitchFamily="34" charset="0"/>
            </a:endParaRPr>
          </a:p>
        </p:txBody>
      </p:sp>
      <p:sp>
        <p:nvSpPr>
          <p:cNvPr id="23" name="Subtitle 2">
            <a:extLst>
              <a:ext uri="{FF2B5EF4-FFF2-40B4-BE49-F238E27FC236}">
                <a16:creationId xmlns:a16="http://schemas.microsoft.com/office/drawing/2014/main" id="{6F73B246-C703-9248-8651-5679B48F5DEC}"/>
              </a:ext>
            </a:extLst>
          </p:cNvPr>
          <p:cNvSpPr txBox="1">
            <a:spLocks/>
          </p:cNvSpPr>
          <p:nvPr/>
        </p:nvSpPr>
        <p:spPr>
          <a:xfrm>
            <a:off x="1812374" y="5361168"/>
            <a:ext cx="3737344" cy="799065"/>
          </a:xfrm>
          <a:prstGeom prst="rect">
            <a:avLst/>
          </a:prstGeom>
        </p:spPr>
        <p:txBody>
          <a:bodyPr vert="horz" wrap="square" lIns="45720" tIns="22860" rIns="45720" bIns="22860" rtlCol="0" anchor="t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>
              <a:lnSpc>
                <a:spcPts val="2000"/>
              </a:lnSpc>
              <a:spcBef>
                <a:spcPts val="600"/>
              </a:spcBef>
            </a:pPr>
            <a:r>
              <a:rPr lang="ru-RU" sz="1400" dirty="0">
                <a:solidFill>
                  <a:schemeClr val="bg1"/>
                </a:solidFill>
                <a:latin typeface="Fira Sans Light" panose="020B0403050000020004" pitchFamily="34" charset="0"/>
                <a:ea typeface="Fira Sans Light" panose="020B0403050000020004" pitchFamily="34" charset="0"/>
                <a:cs typeface="Noto Sans Light" panose="020B0402040504020204" pitchFamily="34" charset="0"/>
              </a:rPr>
              <a:t>Крупнейший образовательный, научный, культурный, просветительский центр самого западного региона России.</a:t>
            </a:r>
          </a:p>
        </p:txBody>
      </p:sp>
      <p:sp>
        <p:nvSpPr>
          <p:cNvPr id="24" name="Triangle 23">
            <a:extLst>
              <a:ext uri="{FF2B5EF4-FFF2-40B4-BE49-F238E27FC236}">
                <a16:creationId xmlns:a16="http://schemas.microsoft.com/office/drawing/2014/main" id="{D9EFB659-C6AF-B44B-AA70-5FD3D518FDBE}"/>
              </a:ext>
            </a:extLst>
          </p:cNvPr>
          <p:cNvSpPr/>
          <p:nvPr/>
        </p:nvSpPr>
        <p:spPr>
          <a:xfrm rot="16200000">
            <a:off x="5841121" y="5013648"/>
            <a:ext cx="283219" cy="244155"/>
          </a:xfrm>
          <a:prstGeom prst="triangl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 dirty="0">
              <a:latin typeface="Nunito Sans ExtraLight" pitchFamily="2" charset="77"/>
            </a:endParaRP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1D454145-C181-9048-A050-3ED3ABBE8237}"/>
              </a:ext>
            </a:extLst>
          </p:cNvPr>
          <p:cNvSpPr txBox="1"/>
          <p:nvPr/>
        </p:nvSpPr>
        <p:spPr>
          <a:xfrm>
            <a:off x="6518587" y="2741877"/>
            <a:ext cx="1734770" cy="86177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ru-RU" sz="5000" dirty="0">
                <a:solidFill>
                  <a:schemeClr val="bg1">
                    <a:lumMod val="85000"/>
                    <a:alpha val="50000"/>
                  </a:schemeClr>
                </a:solidFill>
                <a:latin typeface="Commissioner ExtraBold" pitchFamily="2" charset="0"/>
              </a:rPr>
              <a:t>2023</a:t>
            </a:r>
            <a:endParaRPr lang="en-US" sz="5000" dirty="0">
              <a:solidFill>
                <a:schemeClr val="bg1">
                  <a:lumMod val="85000"/>
                  <a:alpha val="50000"/>
                </a:schemeClr>
              </a:solidFill>
              <a:latin typeface="Commissioner ExtraBold" pitchFamily="2" charset="0"/>
            </a:endParaRPr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0337414F-5B2C-F74C-B325-EDCAAE7405D2}"/>
              </a:ext>
            </a:extLst>
          </p:cNvPr>
          <p:cNvSpPr txBox="1"/>
          <p:nvPr/>
        </p:nvSpPr>
        <p:spPr>
          <a:xfrm>
            <a:off x="6642283" y="3217074"/>
            <a:ext cx="1773242" cy="369332"/>
          </a:xfrm>
          <a:prstGeom prst="rect">
            <a:avLst/>
          </a:prstGeom>
          <a:noFill/>
          <a:ln>
            <a:noFill/>
          </a:ln>
        </p:spPr>
        <p:txBody>
          <a:bodyPr wrap="none" rtlCol="0" anchor="b">
            <a:spAutoFit/>
          </a:bodyPr>
          <a:lstStyle/>
          <a:p>
            <a:r>
              <a:rPr lang="ru-RU" spc="75" dirty="0">
                <a:solidFill>
                  <a:schemeClr val="bg1"/>
                </a:solidFill>
                <a:latin typeface="Commissioner ExtraBold" pitchFamily="2" charset="0"/>
                <a:ea typeface="Source Sans Pro" panose="020B0503030403020204" pitchFamily="34" charset="0"/>
                <a:cs typeface="Lato Heavy" panose="020F0502020204030203" pitchFamily="34" charset="0"/>
              </a:rPr>
              <a:t>ЗАГОЛОВОК</a:t>
            </a:r>
            <a:endParaRPr lang="en-US" spc="75" dirty="0">
              <a:solidFill>
                <a:schemeClr val="bg1"/>
              </a:solidFill>
              <a:latin typeface="Commissioner ExtraBold" pitchFamily="2" charset="0"/>
              <a:ea typeface="Source Sans Pro" panose="020B0503030403020204" pitchFamily="34" charset="0"/>
              <a:cs typeface="Lato Heavy" panose="020F0502020204030203" pitchFamily="34" charset="0"/>
            </a:endParaRPr>
          </a:p>
        </p:txBody>
      </p:sp>
      <p:sp>
        <p:nvSpPr>
          <p:cNvPr id="32" name="Subtitle 2">
            <a:extLst>
              <a:ext uri="{FF2B5EF4-FFF2-40B4-BE49-F238E27FC236}">
                <a16:creationId xmlns:a16="http://schemas.microsoft.com/office/drawing/2014/main" id="{3C2851C4-219D-1B4F-806D-70F8C68268DD}"/>
              </a:ext>
            </a:extLst>
          </p:cNvPr>
          <p:cNvSpPr txBox="1">
            <a:spLocks/>
          </p:cNvSpPr>
          <p:nvPr/>
        </p:nvSpPr>
        <p:spPr>
          <a:xfrm>
            <a:off x="6642283" y="3623321"/>
            <a:ext cx="3737344" cy="799065"/>
          </a:xfrm>
          <a:prstGeom prst="rect">
            <a:avLst/>
          </a:prstGeom>
        </p:spPr>
        <p:txBody>
          <a:bodyPr vert="horz" wrap="square" lIns="45720" tIns="22860" rIns="45720" bIns="22860" rtlCol="0" anchor="t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>
              <a:lnSpc>
                <a:spcPts val="2000"/>
              </a:lnSpc>
              <a:spcBef>
                <a:spcPts val="600"/>
              </a:spcBef>
            </a:pPr>
            <a:r>
              <a:rPr lang="ru-RU" sz="1400" dirty="0">
                <a:solidFill>
                  <a:schemeClr val="bg1"/>
                </a:solidFill>
                <a:latin typeface="Fira Sans Light" panose="020B0403050000020004" pitchFamily="34" charset="0"/>
                <a:ea typeface="Fira Sans Light" panose="020B0403050000020004" pitchFamily="34" charset="0"/>
                <a:cs typeface="Noto Sans Light" panose="020B0402040504020204" pitchFamily="34" charset="0"/>
              </a:rPr>
              <a:t>Крупнейший образовательный, научный, культурный, просветительский центр самого западного региона России.</a:t>
            </a:r>
          </a:p>
        </p:txBody>
      </p:sp>
      <p:sp>
        <p:nvSpPr>
          <p:cNvPr id="36" name="Triangle 35">
            <a:extLst>
              <a:ext uri="{FF2B5EF4-FFF2-40B4-BE49-F238E27FC236}">
                <a16:creationId xmlns:a16="http://schemas.microsoft.com/office/drawing/2014/main" id="{987027AC-E599-FA4D-8B55-C4B767D6E3CB}"/>
              </a:ext>
            </a:extLst>
          </p:cNvPr>
          <p:cNvSpPr/>
          <p:nvPr/>
        </p:nvSpPr>
        <p:spPr>
          <a:xfrm rot="5400000">
            <a:off x="6076468" y="3318135"/>
            <a:ext cx="283219" cy="244155"/>
          </a:xfrm>
          <a:prstGeom prst="triangle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 dirty="0">
              <a:latin typeface="Nunito Sans ExtraLight" pitchFamily="2" charset="77"/>
            </a:endParaRPr>
          </a:p>
        </p:txBody>
      </p:sp>
      <p:cxnSp>
        <p:nvCxnSpPr>
          <p:cNvPr id="12" name="Straight Connector 11">
            <a:extLst>
              <a:ext uri="{FF2B5EF4-FFF2-40B4-BE49-F238E27FC236}">
                <a16:creationId xmlns:a16="http://schemas.microsoft.com/office/drawing/2014/main" id="{0C5AE005-8EA3-D341-9046-B2647CD27B7E}"/>
              </a:ext>
            </a:extLst>
          </p:cNvPr>
          <p:cNvCxnSpPr>
            <a:cxnSpLocks/>
          </p:cNvCxnSpPr>
          <p:nvPr/>
        </p:nvCxnSpPr>
        <p:spPr>
          <a:xfrm>
            <a:off x="6096000" y="0"/>
            <a:ext cx="0" cy="6858000"/>
          </a:xfrm>
          <a:prstGeom prst="line">
            <a:avLst/>
          </a:prstGeom>
          <a:ln w="6350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7" name="Triangle 13">
            <a:extLst>
              <a:ext uri="{FF2B5EF4-FFF2-40B4-BE49-F238E27FC236}">
                <a16:creationId xmlns:a16="http://schemas.microsoft.com/office/drawing/2014/main" id="{039C7EC5-AB95-544D-BF6A-1151F8C0CB43}"/>
              </a:ext>
            </a:extLst>
          </p:cNvPr>
          <p:cNvSpPr/>
          <p:nvPr/>
        </p:nvSpPr>
        <p:spPr>
          <a:xfrm rot="5400000">
            <a:off x="6096408" y="3183221"/>
            <a:ext cx="283219" cy="244155"/>
          </a:xfrm>
          <a:prstGeom prst="triangl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 dirty="0">
              <a:latin typeface="Nunito Sans ExtraLight" pitchFamily="2" charset="77"/>
            </a:endParaRPr>
          </a:p>
        </p:txBody>
      </p:sp>
      <p:grpSp>
        <p:nvGrpSpPr>
          <p:cNvPr id="28" name="Группа 27">
            <a:extLst>
              <a:ext uri="{FF2B5EF4-FFF2-40B4-BE49-F238E27FC236}">
                <a16:creationId xmlns:a16="http://schemas.microsoft.com/office/drawing/2014/main" id="{4F67A66C-37F3-FF4E-AD9D-06383F90CC41}"/>
              </a:ext>
            </a:extLst>
          </p:cNvPr>
          <p:cNvGrpSpPr/>
          <p:nvPr/>
        </p:nvGrpSpPr>
        <p:grpSpPr>
          <a:xfrm>
            <a:off x="521908" y="-510096"/>
            <a:ext cx="11737431" cy="2044088"/>
            <a:chOff x="521908" y="-510096"/>
            <a:chExt cx="11737431" cy="2044088"/>
          </a:xfrm>
        </p:grpSpPr>
        <p:pic>
          <p:nvPicPr>
            <p:cNvPr id="30" name="Рисунок 29">
              <a:extLst>
                <a:ext uri="{FF2B5EF4-FFF2-40B4-BE49-F238E27FC236}">
                  <a16:creationId xmlns:a16="http://schemas.microsoft.com/office/drawing/2014/main" id="{0746E97B-28A2-7B44-A487-4174007A88FD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2"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rcRect l="25621"/>
            <a:stretch/>
          </p:blipFill>
          <p:spPr>
            <a:xfrm>
              <a:off x="9655629" y="-510096"/>
              <a:ext cx="2603710" cy="1969066"/>
            </a:xfrm>
            <a:prstGeom prst="rect">
              <a:avLst/>
            </a:prstGeom>
          </p:spPr>
        </p:pic>
        <p:grpSp>
          <p:nvGrpSpPr>
            <p:cNvPr id="31" name="Группа 30">
              <a:extLst>
                <a:ext uri="{FF2B5EF4-FFF2-40B4-BE49-F238E27FC236}">
                  <a16:creationId xmlns:a16="http://schemas.microsoft.com/office/drawing/2014/main" id="{CA518CA9-B04F-B644-8B4E-EE7D68B06666}"/>
                </a:ext>
              </a:extLst>
            </p:cNvPr>
            <p:cNvGrpSpPr/>
            <p:nvPr/>
          </p:nvGrpSpPr>
          <p:grpSpPr>
            <a:xfrm>
              <a:off x="521908" y="-19037"/>
              <a:ext cx="9658873" cy="1553029"/>
              <a:chOff x="521908" y="-19037"/>
              <a:chExt cx="9658873" cy="1553029"/>
            </a:xfrm>
          </p:grpSpPr>
          <p:sp>
            <p:nvSpPr>
              <p:cNvPr id="33" name="Номер слайда 2">
                <a:extLst>
                  <a:ext uri="{FF2B5EF4-FFF2-40B4-BE49-F238E27FC236}">
                    <a16:creationId xmlns:a16="http://schemas.microsoft.com/office/drawing/2014/main" id="{BB6C1934-40C1-CE47-B20D-70910C188F60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521908" y="-19037"/>
                <a:ext cx="3478911" cy="276999"/>
              </a:xfrm>
              <a:prstGeom prst="rect">
                <a:avLst/>
              </a:prstGeom>
            </p:spPr>
            <p:txBody>
              <a:bodyPr/>
              <a:lstStyle>
                <a:defPPr>
                  <a:defRPr lang="ru-RU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fld id="{B6F15528-21DE-4FAA-801E-634DDDAF4B2B}" type="slidenum">
                  <a:rPr lang="ru-RU" sz="5400" b="1" smtClean="0">
                    <a:solidFill>
                      <a:schemeClr val="bg1">
                        <a:lumMod val="65000"/>
                      </a:schemeClr>
                    </a:solidFill>
                    <a:latin typeface="Commissioner ExtraBold" pitchFamily="2" charset="0"/>
                    <a:cs typeface="Arial" panose="020B0604020202020204" pitchFamily="34" charset="0"/>
                  </a:rPr>
                  <a:pPr/>
                  <a:t>11</a:t>
                </a:fld>
                <a:endParaRPr lang="ru-RU" sz="5400" b="1" dirty="0">
                  <a:solidFill>
                    <a:schemeClr val="bg1">
                      <a:lumMod val="65000"/>
                    </a:schemeClr>
                  </a:solidFill>
                  <a:latin typeface="Commissioner ExtraBold" pitchFamily="2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" name="Заголовок 1">
                <a:extLst>
                  <a:ext uri="{FF2B5EF4-FFF2-40B4-BE49-F238E27FC236}">
                    <a16:creationId xmlns:a16="http://schemas.microsoft.com/office/drawing/2014/main" id="{B1D2724A-A1AA-FC48-84F4-9F4763D3DC76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521908" y="446428"/>
                <a:ext cx="9658873" cy="1087564"/>
              </a:xfrm>
              <a:prstGeom prst="rect">
                <a:avLst/>
              </a:prstGeom>
              <a:effectLst>
                <a:outerShdw sx="1000" sy="1000" algn="ctr" rotWithShape="0">
                  <a:schemeClr val="bg1"/>
                </a:outerShdw>
              </a:effectLst>
            </p:spPr>
            <p:txBody>
              <a:bodyPr vert="horz" lIns="91440" tIns="45720" rIns="91440" bIns="45720" rtlCol="0" anchor="t">
                <a:noAutofit/>
              </a:bodyPr>
              <a:lstStyle>
                <a:lvl1pPr algn="l" defTabSz="914400" rtl="0" eaLnBrk="1" latinLnBrk="0" hangingPunct="1">
                  <a:lnSpc>
                    <a:spcPct val="90000"/>
                  </a:lnSpc>
                  <a:spcBef>
                    <a:spcPct val="0"/>
                  </a:spcBef>
                  <a:buNone/>
                  <a:defRPr sz="4400" kern="1200">
                    <a:solidFill>
                      <a:schemeClr val="tx1"/>
                    </a:solidFill>
                    <a:latin typeface="+mj-lt"/>
                    <a:ea typeface="+mj-ea"/>
                    <a:cs typeface="+mj-cs"/>
                  </a:defRPr>
                </a:lvl1pPr>
              </a:lstStyle>
              <a:p>
                <a:r>
                  <a:rPr lang="ru-RU" sz="2000" dirty="0">
                    <a:solidFill>
                      <a:schemeClr val="bg1"/>
                    </a:solidFill>
                    <a:latin typeface="Commissioner ExtraBold" pitchFamily="2" charset="0"/>
                  </a:rPr>
                  <a:t>ЗАГОЛОВОК ВЕКА</a:t>
                </a: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351072733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extBox 5">
            <a:extLst>
              <a:ext uri="{FF2B5EF4-FFF2-40B4-BE49-F238E27FC236}">
                <a16:creationId xmlns:a16="http://schemas.microsoft.com/office/drawing/2014/main" id="{7DD5B126-0AC4-A445-8871-B54076CA10C7}"/>
              </a:ext>
            </a:extLst>
          </p:cNvPr>
          <p:cNvSpPr txBox="1"/>
          <p:nvPr/>
        </p:nvSpPr>
        <p:spPr>
          <a:xfrm>
            <a:off x="15141575" y="-287867"/>
            <a:ext cx="184731" cy="2308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endParaRPr lang="en-US" sz="900" dirty="0">
              <a:latin typeface="Nunito Sans ExtraLight" pitchFamily="2" charset="77"/>
            </a:endParaRPr>
          </a:p>
        </p:txBody>
      </p:sp>
      <p:sp>
        <p:nvSpPr>
          <p:cNvPr id="20" name="Donut 19">
            <a:extLst>
              <a:ext uri="{FF2B5EF4-FFF2-40B4-BE49-F238E27FC236}">
                <a16:creationId xmlns:a16="http://schemas.microsoft.com/office/drawing/2014/main" id="{032EAE19-591D-A44F-9F16-1765F1096078}"/>
              </a:ext>
            </a:extLst>
          </p:cNvPr>
          <p:cNvSpPr/>
          <p:nvPr/>
        </p:nvSpPr>
        <p:spPr>
          <a:xfrm>
            <a:off x="1005102" y="5348540"/>
            <a:ext cx="1979023" cy="1979023"/>
          </a:xfrm>
          <a:prstGeom prst="donut">
            <a:avLst>
              <a:gd name="adj" fmla="val 3650"/>
            </a:avLst>
          </a:prstGeom>
          <a:gradFill>
            <a:gsLst>
              <a:gs pos="0">
                <a:schemeClr val="accent1"/>
              </a:gs>
              <a:gs pos="50000">
                <a:srgbClr val="294F8F"/>
              </a:gs>
              <a:gs pos="99000">
                <a:srgbClr val="1CA599"/>
              </a:gs>
            </a:gsLst>
            <a:lin ang="27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 dirty="0">
              <a:solidFill>
                <a:schemeClr val="tx1"/>
              </a:solidFill>
              <a:latin typeface="Nunito Sans ExtraLight" pitchFamily="2" charset="77"/>
            </a:endParaRP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769CFF3A-2E07-0F47-889D-DDF0837441A6}"/>
              </a:ext>
            </a:extLst>
          </p:cNvPr>
          <p:cNvSpPr txBox="1"/>
          <p:nvPr/>
        </p:nvSpPr>
        <p:spPr>
          <a:xfrm>
            <a:off x="5293539" y="1876122"/>
            <a:ext cx="1604927" cy="338554"/>
          </a:xfrm>
          <a:prstGeom prst="rect">
            <a:avLst/>
          </a:prstGeom>
          <a:noFill/>
          <a:ln>
            <a:noFill/>
          </a:ln>
        </p:spPr>
        <p:txBody>
          <a:bodyPr wrap="none" rtlCol="0" anchor="b">
            <a:spAutoFit/>
          </a:bodyPr>
          <a:lstStyle/>
          <a:p>
            <a:pPr algn="ctr"/>
            <a:r>
              <a:rPr lang="ru-RU" sz="1600" spc="75" dirty="0">
                <a:solidFill>
                  <a:schemeClr val="tx2"/>
                </a:solidFill>
                <a:latin typeface="Commissioner ExtraBold" pitchFamily="2" charset="0"/>
                <a:ea typeface="Source Sans Pro" panose="020B0503030403020204" pitchFamily="34" charset="0"/>
                <a:cs typeface="Lato Heavy" panose="020F0502020204030203" pitchFamily="34" charset="0"/>
              </a:rPr>
              <a:t>ЗАГОЛОВОК</a:t>
            </a:r>
            <a:endParaRPr lang="en-US" sz="1600" spc="75" dirty="0">
              <a:solidFill>
                <a:schemeClr val="tx2"/>
              </a:solidFill>
              <a:latin typeface="Commissioner ExtraBold" pitchFamily="2" charset="0"/>
              <a:ea typeface="Source Sans Pro" panose="020B0503030403020204" pitchFamily="34" charset="0"/>
              <a:cs typeface="Lato Heavy" panose="020F0502020204030203" pitchFamily="34" charset="0"/>
            </a:endParaRPr>
          </a:p>
        </p:txBody>
      </p:sp>
      <p:sp>
        <p:nvSpPr>
          <p:cNvPr id="23" name="Subtitle 2">
            <a:extLst>
              <a:ext uri="{FF2B5EF4-FFF2-40B4-BE49-F238E27FC236}">
                <a16:creationId xmlns:a16="http://schemas.microsoft.com/office/drawing/2014/main" id="{AC0C3E9B-675E-674E-83AC-23EA821DD25F}"/>
              </a:ext>
            </a:extLst>
          </p:cNvPr>
          <p:cNvSpPr txBox="1">
            <a:spLocks/>
          </p:cNvSpPr>
          <p:nvPr/>
        </p:nvSpPr>
        <p:spPr>
          <a:xfrm>
            <a:off x="4224049" y="2251592"/>
            <a:ext cx="3743903" cy="792268"/>
          </a:xfrm>
          <a:prstGeom prst="rect">
            <a:avLst/>
          </a:prstGeom>
        </p:spPr>
        <p:txBody>
          <a:bodyPr vert="horz" wrap="square" lIns="45720" tIns="22860" rIns="45720" bIns="22860" rtlCol="0" anchor="t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ts val="2000"/>
              </a:lnSpc>
              <a:spcBef>
                <a:spcPts val="600"/>
              </a:spcBef>
            </a:pPr>
            <a:r>
              <a:rPr lang="ru-RU" sz="1200" dirty="0">
                <a:solidFill>
                  <a:schemeClr val="tx1"/>
                </a:solidFill>
                <a:latin typeface="Fira Sans Light" panose="020B0403050000020004" pitchFamily="34" charset="0"/>
                <a:ea typeface="Fira Sans Light" panose="020B0403050000020004" pitchFamily="34" charset="0"/>
                <a:cs typeface="Noto Sans Light" panose="020B0402040504020204" pitchFamily="34" charset="0"/>
              </a:rPr>
              <a:t>Крупнейший образовательный, научный, культурный, просветительский центр самого западного региона России</a:t>
            </a:r>
            <a:r>
              <a:rPr lang="en-US" sz="1200" dirty="0">
                <a:solidFill>
                  <a:schemeClr val="tx1"/>
                </a:solidFill>
                <a:latin typeface="Fira Sans Light" panose="020B0403050000020004" pitchFamily="34" charset="0"/>
                <a:ea typeface="Fira Sans Light" panose="020B0403050000020004" pitchFamily="34" charset="0"/>
                <a:cs typeface="Noto Sans Light" panose="020B0402040504020204" pitchFamily="34" charset="0"/>
              </a:rPr>
              <a:t>.</a:t>
            </a: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5FB8D28D-AD57-3A43-BD9C-286118069230}"/>
              </a:ext>
            </a:extLst>
          </p:cNvPr>
          <p:cNvSpPr txBox="1"/>
          <p:nvPr/>
        </p:nvSpPr>
        <p:spPr>
          <a:xfrm>
            <a:off x="5293538" y="3648765"/>
            <a:ext cx="1604927" cy="338554"/>
          </a:xfrm>
          <a:prstGeom prst="rect">
            <a:avLst/>
          </a:prstGeom>
          <a:noFill/>
          <a:ln>
            <a:noFill/>
          </a:ln>
        </p:spPr>
        <p:txBody>
          <a:bodyPr wrap="none" rtlCol="0" anchor="b">
            <a:spAutoFit/>
          </a:bodyPr>
          <a:lstStyle/>
          <a:p>
            <a:pPr algn="ctr"/>
            <a:r>
              <a:rPr lang="ru-RU" sz="1600" spc="75" dirty="0">
                <a:solidFill>
                  <a:schemeClr val="tx2"/>
                </a:solidFill>
                <a:latin typeface="Commissioner ExtraBold" pitchFamily="2" charset="0"/>
                <a:ea typeface="Source Sans Pro" panose="020B0503030403020204" pitchFamily="34" charset="0"/>
                <a:cs typeface="Lato Heavy" panose="020F0502020204030203" pitchFamily="34" charset="0"/>
              </a:rPr>
              <a:t>ЗАГОЛОВОК</a:t>
            </a:r>
            <a:endParaRPr lang="en-US" sz="1600" spc="75" dirty="0">
              <a:solidFill>
                <a:schemeClr val="tx2"/>
              </a:solidFill>
              <a:latin typeface="Commissioner ExtraBold" pitchFamily="2" charset="0"/>
              <a:ea typeface="Source Sans Pro" panose="020B0503030403020204" pitchFamily="34" charset="0"/>
              <a:cs typeface="Lato Heavy" panose="020F0502020204030203" pitchFamily="34" charset="0"/>
            </a:endParaRPr>
          </a:p>
        </p:txBody>
      </p:sp>
      <p:sp>
        <p:nvSpPr>
          <p:cNvPr id="26" name="Subtitle 2">
            <a:extLst>
              <a:ext uri="{FF2B5EF4-FFF2-40B4-BE49-F238E27FC236}">
                <a16:creationId xmlns:a16="http://schemas.microsoft.com/office/drawing/2014/main" id="{A37A09C2-8091-984D-8E56-1875F20C2500}"/>
              </a:ext>
            </a:extLst>
          </p:cNvPr>
          <p:cNvSpPr txBox="1">
            <a:spLocks/>
          </p:cNvSpPr>
          <p:nvPr/>
        </p:nvSpPr>
        <p:spPr>
          <a:xfrm>
            <a:off x="4224049" y="4024235"/>
            <a:ext cx="3743902" cy="792268"/>
          </a:xfrm>
          <a:prstGeom prst="rect">
            <a:avLst/>
          </a:prstGeom>
        </p:spPr>
        <p:txBody>
          <a:bodyPr vert="horz" wrap="square" lIns="45720" tIns="22860" rIns="45720" bIns="22860" rtlCol="0" anchor="t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ts val="2000"/>
              </a:lnSpc>
              <a:spcBef>
                <a:spcPts val="600"/>
              </a:spcBef>
            </a:pPr>
            <a:r>
              <a:rPr lang="ru-RU" sz="1200" dirty="0">
                <a:solidFill>
                  <a:schemeClr val="tx1"/>
                </a:solidFill>
                <a:latin typeface="Fira Sans Light" panose="020B0403050000020004" pitchFamily="34" charset="0"/>
                <a:ea typeface="Fira Sans Light" panose="020B0403050000020004" pitchFamily="34" charset="0"/>
                <a:cs typeface="Noto Sans Light" panose="020B0402040504020204" pitchFamily="34" charset="0"/>
              </a:rPr>
              <a:t>Крупнейший образовательный, научный, культурный, просветительский центр самого западного региона России.</a:t>
            </a: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84351A7A-EE9C-3343-89B2-01945334B9F5}"/>
              </a:ext>
            </a:extLst>
          </p:cNvPr>
          <p:cNvSpPr txBox="1"/>
          <p:nvPr/>
        </p:nvSpPr>
        <p:spPr>
          <a:xfrm>
            <a:off x="5293539" y="5421408"/>
            <a:ext cx="1604927" cy="338554"/>
          </a:xfrm>
          <a:prstGeom prst="rect">
            <a:avLst/>
          </a:prstGeom>
          <a:noFill/>
          <a:ln>
            <a:noFill/>
          </a:ln>
        </p:spPr>
        <p:txBody>
          <a:bodyPr wrap="none" rtlCol="0" anchor="b">
            <a:spAutoFit/>
          </a:bodyPr>
          <a:lstStyle/>
          <a:p>
            <a:pPr algn="ctr"/>
            <a:r>
              <a:rPr lang="ru-RU" sz="1600" spc="75" dirty="0">
                <a:solidFill>
                  <a:schemeClr val="tx2"/>
                </a:solidFill>
                <a:latin typeface="Commissioner ExtraBold" pitchFamily="2" charset="0"/>
                <a:ea typeface="Source Sans Pro" panose="020B0503030403020204" pitchFamily="34" charset="0"/>
                <a:cs typeface="Lato Heavy" panose="020F0502020204030203" pitchFamily="34" charset="0"/>
              </a:rPr>
              <a:t>ЗАГОЛОВОК</a:t>
            </a:r>
            <a:endParaRPr lang="en-US" sz="1600" spc="75" dirty="0">
              <a:solidFill>
                <a:schemeClr val="tx2"/>
              </a:solidFill>
              <a:latin typeface="Commissioner ExtraBold" pitchFamily="2" charset="0"/>
              <a:ea typeface="Source Sans Pro" panose="020B0503030403020204" pitchFamily="34" charset="0"/>
              <a:cs typeface="Lato Heavy" panose="020F0502020204030203" pitchFamily="34" charset="0"/>
            </a:endParaRPr>
          </a:p>
        </p:txBody>
      </p:sp>
      <p:sp>
        <p:nvSpPr>
          <p:cNvPr id="31" name="Subtitle 2">
            <a:extLst>
              <a:ext uri="{FF2B5EF4-FFF2-40B4-BE49-F238E27FC236}">
                <a16:creationId xmlns:a16="http://schemas.microsoft.com/office/drawing/2014/main" id="{0749204C-D5CF-3141-997D-5D5D7FCDA6E7}"/>
              </a:ext>
            </a:extLst>
          </p:cNvPr>
          <p:cNvSpPr txBox="1">
            <a:spLocks/>
          </p:cNvSpPr>
          <p:nvPr/>
        </p:nvSpPr>
        <p:spPr>
          <a:xfrm>
            <a:off x="4224049" y="5796878"/>
            <a:ext cx="3743902" cy="792268"/>
          </a:xfrm>
          <a:prstGeom prst="rect">
            <a:avLst/>
          </a:prstGeom>
        </p:spPr>
        <p:txBody>
          <a:bodyPr vert="horz" wrap="square" lIns="45720" tIns="22860" rIns="45720" bIns="22860" rtlCol="0" anchor="t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ts val="2000"/>
              </a:lnSpc>
              <a:spcBef>
                <a:spcPts val="600"/>
              </a:spcBef>
            </a:pPr>
            <a:r>
              <a:rPr lang="ru-RU" sz="1200" dirty="0">
                <a:solidFill>
                  <a:schemeClr val="tx1"/>
                </a:solidFill>
                <a:latin typeface="Fira Sans Light" panose="020B0403050000020004" pitchFamily="34" charset="0"/>
                <a:ea typeface="Fira Sans Light" panose="020B0403050000020004" pitchFamily="34" charset="0"/>
                <a:cs typeface="Noto Sans Light" panose="020B0402040504020204" pitchFamily="34" charset="0"/>
              </a:rPr>
              <a:t>Крупнейший образовательный, научный, культурный, просветительский центр самого западного региона России.</a:t>
            </a:r>
          </a:p>
        </p:txBody>
      </p:sp>
      <p:sp>
        <p:nvSpPr>
          <p:cNvPr id="32" name="Donut 31">
            <a:extLst>
              <a:ext uri="{FF2B5EF4-FFF2-40B4-BE49-F238E27FC236}">
                <a16:creationId xmlns:a16="http://schemas.microsoft.com/office/drawing/2014/main" id="{2DBCB84F-804A-3643-8D44-75312F83E723}"/>
              </a:ext>
            </a:extLst>
          </p:cNvPr>
          <p:cNvSpPr/>
          <p:nvPr/>
        </p:nvSpPr>
        <p:spPr>
          <a:xfrm>
            <a:off x="8740431" y="-347925"/>
            <a:ext cx="1979023" cy="1979023"/>
          </a:xfrm>
          <a:prstGeom prst="donut">
            <a:avLst>
              <a:gd name="adj" fmla="val 3650"/>
            </a:avLst>
          </a:prstGeom>
          <a:gradFill>
            <a:gsLst>
              <a:gs pos="0">
                <a:schemeClr val="accent1"/>
              </a:gs>
              <a:gs pos="50000">
                <a:srgbClr val="294F8F"/>
              </a:gs>
              <a:gs pos="99000">
                <a:srgbClr val="1CA599"/>
              </a:gs>
            </a:gsLst>
            <a:lin ang="27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 dirty="0">
              <a:solidFill>
                <a:schemeClr val="tx1"/>
              </a:solidFill>
              <a:latin typeface="Nunito Sans ExtraLight" pitchFamily="2" charset="77"/>
            </a:endParaRPr>
          </a:p>
        </p:txBody>
      </p:sp>
      <p:sp>
        <p:nvSpPr>
          <p:cNvPr id="3" name="Picture Placeholder 2">
            <a:extLst>
              <a:ext uri="{FF2B5EF4-FFF2-40B4-BE49-F238E27FC236}">
                <a16:creationId xmlns:a16="http://schemas.microsoft.com/office/drawing/2014/main" id="{FB0FAA71-B270-C144-8358-F33178C39476}"/>
              </a:ext>
            </a:extLst>
          </p:cNvPr>
          <p:cNvSpPr>
            <a:spLocks noGrp="1"/>
          </p:cNvSpPr>
          <p:nvPr>
            <p:ph type="pic" sz="quarter" idx="25"/>
          </p:nvPr>
        </p:nvSpPr>
        <p:spPr/>
      </p:sp>
      <p:sp>
        <p:nvSpPr>
          <p:cNvPr id="5" name="Picture Placeholder 4">
            <a:extLst>
              <a:ext uri="{FF2B5EF4-FFF2-40B4-BE49-F238E27FC236}">
                <a16:creationId xmlns:a16="http://schemas.microsoft.com/office/drawing/2014/main" id="{C737CB93-9311-9B49-A839-65F1B7CFBA5E}"/>
              </a:ext>
            </a:extLst>
          </p:cNvPr>
          <p:cNvSpPr>
            <a:spLocks noGrp="1"/>
          </p:cNvSpPr>
          <p:nvPr>
            <p:ph type="pic" sz="quarter" idx="26"/>
          </p:nvPr>
        </p:nvSpPr>
        <p:spPr/>
      </p:sp>
      <p:grpSp>
        <p:nvGrpSpPr>
          <p:cNvPr id="4" name="Группа 3">
            <a:extLst>
              <a:ext uri="{FF2B5EF4-FFF2-40B4-BE49-F238E27FC236}">
                <a16:creationId xmlns:a16="http://schemas.microsoft.com/office/drawing/2014/main" id="{0BA89879-9AAC-FB0E-DB69-8B5503C9B822}"/>
              </a:ext>
            </a:extLst>
          </p:cNvPr>
          <p:cNvGrpSpPr/>
          <p:nvPr/>
        </p:nvGrpSpPr>
        <p:grpSpPr>
          <a:xfrm>
            <a:off x="-39872" y="-510096"/>
            <a:ext cx="12299211" cy="2044088"/>
            <a:chOff x="-39872" y="-510096"/>
            <a:chExt cx="12299211" cy="2044088"/>
          </a:xfrm>
        </p:grpSpPr>
        <p:sp>
          <p:nvSpPr>
            <p:cNvPr id="7" name="Rectangle 51">
              <a:extLst>
                <a:ext uri="{FF2B5EF4-FFF2-40B4-BE49-F238E27FC236}">
                  <a16:creationId xmlns:a16="http://schemas.microsoft.com/office/drawing/2014/main" id="{CE839FA9-4041-FF59-9094-48F439142831}"/>
                </a:ext>
              </a:extLst>
            </p:cNvPr>
            <p:cNvSpPr/>
            <p:nvPr/>
          </p:nvSpPr>
          <p:spPr>
            <a:xfrm rot="5400000">
              <a:off x="5560131" y="-5733956"/>
              <a:ext cx="1071740" cy="12271745"/>
            </a:xfrm>
            <a:prstGeom prst="rect">
              <a:avLst/>
            </a:prstGeom>
            <a:gradFill>
              <a:gsLst>
                <a:gs pos="0">
                  <a:schemeClr val="accent5"/>
                </a:gs>
                <a:gs pos="50000">
                  <a:schemeClr val="accent2"/>
                </a:gs>
                <a:gs pos="99000">
                  <a:srgbClr val="7030A0"/>
                </a:gs>
              </a:gsLst>
              <a:lin ang="270000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900" dirty="0">
                <a:latin typeface="Nunito Sans ExtraLight" pitchFamily="2" charset="77"/>
              </a:endParaRPr>
            </a:p>
          </p:txBody>
        </p:sp>
        <p:grpSp>
          <p:nvGrpSpPr>
            <p:cNvPr id="8" name="Группа 7">
              <a:extLst>
                <a:ext uri="{FF2B5EF4-FFF2-40B4-BE49-F238E27FC236}">
                  <a16:creationId xmlns:a16="http://schemas.microsoft.com/office/drawing/2014/main" id="{C0C41E62-44D2-3AE8-11CA-01F64EFD795E}"/>
                </a:ext>
              </a:extLst>
            </p:cNvPr>
            <p:cNvGrpSpPr/>
            <p:nvPr/>
          </p:nvGrpSpPr>
          <p:grpSpPr>
            <a:xfrm>
              <a:off x="521908" y="-510096"/>
              <a:ext cx="11737431" cy="2044088"/>
              <a:chOff x="521908" y="-510096"/>
              <a:chExt cx="11737431" cy="2044088"/>
            </a:xfrm>
          </p:grpSpPr>
          <p:pic>
            <p:nvPicPr>
              <p:cNvPr id="9" name="Рисунок 8">
                <a:extLst>
                  <a:ext uri="{FF2B5EF4-FFF2-40B4-BE49-F238E27FC236}">
                    <a16:creationId xmlns:a16="http://schemas.microsoft.com/office/drawing/2014/main" id="{AC34C298-6644-F3B7-A0BF-6956AB303128}"/>
                  </a:ext>
                </a:extLst>
              </p:cNvPr>
              <p:cNvPicPr>
                <a:picLocks noChangeAspect="1"/>
              </p:cNvPicPr>
              <p:nvPr/>
            </p:nvPicPr>
            <p:blipFill rotWithShape="1">
              <a:blip r:embed="rId3">
                <a:extLst>
                  <a:ext uri="{96DAC541-7B7A-43D3-8B79-37D633B846F1}">
                    <asvg:svgBlip xmlns:asvg="http://schemas.microsoft.com/office/drawing/2016/SVG/main" r:embed="rId4"/>
                  </a:ext>
                </a:extLst>
              </a:blip>
              <a:srcRect l="25621"/>
              <a:stretch/>
            </p:blipFill>
            <p:spPr>
              <a:xfrm>
                <a:off x="9655629" y="-510096"/>
                <a:ext cx="2603710" cy="1969066"/>
              </a:xfrm>
              <a:prstGeom prst="rect">
                <a:avLst/>
              </a:prstGeom>
            </p:spPr>
          </p:pic>
          <p:grpSp>
            <p:nvGrpSpPr>
              <p:cNvPr id="10" name="Группа 9">
                <a:extLst>
                  <a:ext uri="{FF2B5EF4-FFF2-40B4-BE49-F238E27FC236}">
                    <a16:creationId xmlns:a16="http://schemas.microsoft.com/office/drawing/2014/main" id="{AB1C0AEA-FE61-24A9-D5E5-5D5308EA5871}"/>
                  </a:ext>
                </a:extLst>
              </p:cNvPr>
              <p:cNvGrpSpPr/>
              <p:nvPr/>
            </p:nvGrpSpPr>
            <p:grpSpPr>
              <a:xfrm>
                <a:off x="521908" y="-19037"/>
                <a:ext cx="9658873" cy="1553029"/>
                <a:chOff x="521908" y="-19037"/>
                <a:chExt cx="9658873" cy="1553029"/>
              </a:xfrm>
            </p:grpSpPr>
            <p:sp>
              <p:nvSpPr>
                <p:cNvPr id="11" name="Номер слайда 2">
                  <a:extLst>
                    <a:ext uri="{FF2B5EF4-FFF2-40B4-BE49-F238E27FC236}">
                      <a16:creationId xmlns:a16="http://schemas.microsoft.com/office/drawing/2014/main" id="{3932D8FF-876F-2F24-EB7F-61F8AECBBEF0}"/>
                    </a:ext>
                  </a:extLst>
                </p:cNvPr>
                <p:cNvSpPr txBox="1">
                  <a:spLocks/>
                </p:cNvSpPr>
                <p:nvPr/>
              </p:nvSpPr>
              <p:spPr>
                <a:xfrm>
                  <a:off x="521908" y="-19037"/>
                  <a:ext cx="3478911" cy="276999"/>
                </a:xfrm>
                <a:prstGeom prst="rect">
                  <a:avLst/>
                </a:prstGeom>
              </p:spPr>
              <p:txBody>
                <a:bodyPr/>
                <a:lstStyle>
                  <a:defPPr>
                    <a:defRPr lang="ru-RU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fld id="{B6F15528-21DE-4FAA-801E-634DDDAF4B2B}" type="slidenum">
                    <a:rPr lang="ru-RU" sz="5400" b="1" smtClean="0">
                      <a:solidFill>
                        <a:schemeClr val="bg1">
                          <a:lumMod val="65000"/>
                        </a:schemeClr>
                      </a:solidFill>
                      <a:latin typeface="Commissioner ExtraBold" pitchFamily="2" charset="0"/>
                      <a:cs typeface="Arial" panose="020B0604020202020204" pitchFamily="34" charset="0"/>
                    </a:rPr>
                    <a:pPr/>
                    <a:t>12</a:t>
                  </a:fld>
                  <a:endParaRPr lang="ru-RU" sz="5400" b="1" dirty="0">
                    <a:solidFill>
                      <a:schemeClr val="bg1">
                        <a:lumMod val="65000"/>
                      </a:schemeClr>
                    </a:solidFill>
                    <a:latin typeface="Commissioner ExtraBold" pitchFamily="2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2" name="Заголовок 1">
                  <a:extLst>
                    <a:ext uri="{FF2B5EF4-FFF2-40B4-BE49-F238E27FC236}">
                      <a16:creationId xmlns:a16="http://schemas.microsoft.com/office/drawing/2014/main" id="{FA4F1DC5-A499-C8B5-095D-63BEBD5956E8}"/>
                    </a:ext>
                  </a:extLst>
                </p:cNvPr>
                <p:cNvSpPr txBox="1">
                  <a:spLocks/>
                </p:cNvSpPr>
                <p:nvPr/>
              </p:nvSpPr>
              <p:spPr>
                <a:xfrm>
                  <a:off x="521908" y="446428"/>
                  <a:ext cx="9658873" cy="1087564"/>
                </a:xfrm>
                <a:prstGeom prst="rect">
                  <a:avLst/>
                </a:prstGeom>
                <a:effectLst>
                  <a:outerShdw sx="1000" sy="1000" algn="ctr" rotWithShape="0">
                    <a:schemeClr val="bg1"/>
                  </a:outerShdw>
                </a:effectLst>
              </p:spPr>
              <p:txBody>
                <a:bodyPr vert="horz" lIns="91440" tIns="45720" rIns="91440" bIns="45720" rtlCol="0" anchor="t">
                  <a:noAutofit/>
                </a:bodyPr>
                <a:lstStyle>
                  <a:lvl1pPr algn="l" defTabSz="914400" rtl="0" eaLnBrk="1" latinLnBrk="0" hangingPunct="1">
                    <a:lnSpc>
                      <a:spcPct val="90000"/>
                    </a:lnSpc>
                    <a:spcBef>
                      <a:spcPct val="0"/>
                    </a:spcBef>
                    <a:buNone/>
                    <a:defRPr sz="4400" kern="1200">
                      <a:solidFill>
                        <a:schemeClr val="tx1"/>
                      </a:solidFill>
                      <a:latin typeface="+mj-lt"/>
                      <a:ea typeface="+mj-ea"/>
                      <a:cs typeface="+mj-cs"/>
                    </a:defRPr>
                  </a:lvl1pPr>
                </a:lstStyle>
                <a:p>
                  <a:r>
                    <a:rPr lang="ru-RU" sz="2000" dirty="0">
                      <a:solidFill>
                        <a:schemeClr val="bg1"/>
                      </a:solidFill>
                      <a:latin typeface="Commissioner ExtraBold" pitchFamily="2" charset="0"/>
                    </a:rPr>
                    <a:t>ЗАГОЛОВОК ВЕКА</a:t>
                  </a:r>
                </a:p>
              </p:txBody>
            </p:sp>
          </p:grpSp>
        </p:grpSp>
      </p:grpSp>
    </p:spTree>
    <p:extLst>
      <p:ext uri="{BB962C8B-B14F-4D97-AF65-F5344CB8AC3E}">
        <p14:creationId xmlns:p14="http://schemas.microsoft.com/office/powerpoint/2010/main" val="118313189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 advClick="0"/>
    </mc:Choice>
    <mc:Fallback xmlns="">
      <p:transition advClick="0"/>
    </mc:Fallback>
  </mc:AlternateContent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2">
            <a:extLst>
              <a:ext uri="{FF2B5EF4-FFF2-40B4-BE49-F238E27FC236}">
                <a16:creationId xmlns:a16="http://schemas.microsoft.com/office/drawing/2014/main" id="{6919D67C-6F08-8541-B60E-A451C9F8C4F7}"/>
              </a:ext>
            </a:extLst>
          </p:cNvPr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10" name="Freeform 9">
            <a:extLst>
              <a:ext uri="{FF2B5EF4-FFF2-40B4-BE49-F238E27FC236}">
                <a16:creationId xmlns:a16="http://schemas.microsoft.com/office/drawing/2014/main" id="{FEE33587-ED75-9A4C-90EE-1BA5CC049007}"/>
              </a:ext>
            </a:extLst>
          </p:cNvPr>
          <p:cNvSpPr/>
          <p:nvPr/>
        </p:nvSpPr>
        <p:spPr>
          <a:xfrm>
            <a:off x="3436768" y="0"/>
            <a:ext cx="8753644" cy="6858000"/>
          </a:xfrm>
          <a:custGeom>
            <a:avLst/>
            <a:gdLst>
              <a:gd name="connsiteX0" fmla="*/ 5945590 w 17507287"/>
              <a:gd name="connsiteY0" fmla="*/ 0 h 13716000"/>
              <a:gd name="connsiteX1" fmla="*/ 12045843 w 17507287"/>
              <a:gd name="connsiteY1" fmla="*/ 0 h 13716000"/>
              <a:gd name="connsiteX2" fmla="*/ 12088747 w 17507287"/>
              <a:gd name="connsiteY2" fmla="*/ 14517 h 13716000"/>
              <a:gd name="connsiteX3" fmla="*/ 17445579 w 17507287"/>
              <a:gd name="connsiteY3" fmla="*/ 5371350 h 13716000"/>
              <a:gd name="connsiteX4" fmla="*/ 17507287 w 17507287"/>
              <a:gd name="connsiteY4" fmla="*/ 5553722 h 13716000"/>
              <a:gd name="connsiteX5" fmla="*/ 17507287 w 17507287"/>
              <a:gd name="connsiteY5" fmla="*/ 11375036 h 13716000"/>
              <a:gd name="connsiteX6" fmla="*/ 17445579 w 17507287"/>
              <a:gd name="connsiteY6" fmla="*/ 11557408 h 13716000"/>
              <a:gd name="connsiteX7" fmla="*/ 16455107 w 17507287"/>
              <a:gd name="connsiteY7" fmla="*/ 13493969 h 13716000"/>
              <a:gd name="connsiteX8" fmla="*/ 16297219 w 17507287"/>
              <a:gd name="connsiteY8" fmla="*/ 13716000 h 13716000"/>
              <a:gd name="connsiteX9" fmla="*/ 1694215 w 17507287"/>
              <a:gd name="connsiteY9" fmla="*/ 13716000 h 13716000"/>
              <a:gd name="connsiteX10" fmla="*/ 1536326 w 17507287"/>
              <a:gd name="connsiteY10" fmla="*/ 13493969 h 13716000"/>
              <a:gd name="connsiteX11" fmla="*/ 0 w 17507287"/>
              <a:gd name="connsiteY11" fmla="*/ 8464378 h 13716000"/>
              <a:gd name="connsiteX12" fmla="*/ 5902687 w 17507287"/>
              <a:gd name="connsiteY12" fmla="*/ 14517 h 13716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17507287" h="13716000">
                <a:moveTo>
                  <a:pt x="5945590" y="0"/>
                </a:moveTo>
                <a:lnTo>
                  <a:pt x="12045843" y="0"/>
                </a:lnTo>
                <a:lnTo>
                  <a:pt x="12088747" y="14517"/>
                </a:lnTo>
                <a:cubicBezTo>
                  <a:pt x="14568775" y="922578"/>
                  <a:pt x="16537519" y="2891319"/>
                  <a:pt x="17445579" y="5371350"/>
                </a:cubicBezTo>
                <a:lnTo>
                  <a:pt x="17507287" y="5553722"/>
                </a:lnTo>
                <a:lnTo>
                  <a:pt x="17507287" y="11375036"/>
                </a:lnTo>
                <a:lnTo>
                  <a:pt x="17445579" y="11557408"/>
                </a:lnTo>
                <a:cubicBezTo>
                  <a:pt x="17193339" y="12246305"/>
                  <a:pt x="16859259" y="12895750"/>
                  <a:pt x="16455107" y="13493969"/>
                </a:cubicBezTo>
                <a:lnTo>
                  <a:pt x="16297219" y="13716000"/>
                </a:lnTo>
                <a:lnTo>
                  <a:pt x="1694215" y="13716000"/>
                </a:lnTo>
                <a:lnTo>
                  <a:pt x="1536326" y="13493969"/>
                </a:lnTo>
                <a:cubicBezTo>
                  <a:pt x="566369" y="12058244"/>
                  <a:pt x="0" y="10327452"/>
                  <a:pt x="0" y="8464378"/>
                </a:cubicBezTo>
                <a:cubicBezTo>
                  <a:pt x="0" y="4582974"/>
                  <a:pt x="2458202" y="1275713"/>
                  <a:pt x="5902687" y="14517"/>
                </a:cubicBezTo>
                <a:close/>
              </a:path>
            </a:pathLst>
          </a:custGeom>
          <a:gradFill>
            <a:gsLst>
              <a:gs pos="0">
                <a:schemeClr val="accent1">
                  <a:alpha val="25000"/>
                </a:schemeClr>
              </a:gs>
              <a:gs pos="50000">
                <a:schemeClr val="accent2">
                  <a:alpha val="40000"/>
                </a:schemeClr>
              </a:gs>
              <a:gs pos="100000">
                <a:schemeClr val="accent3">
                  <a:alpha val="35000"/>
                </a:schemeClr>
              </a:gs>
            </a:gsLst>
            <a:lin ang="27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 dirty="0">
              <a:latin typeface="Nunito Sans ExtraLight" pitchFamily="2" charset="77"/>
            </a:endParaRPr>
          </a:p>
        </p:txBody>
      </p:sp>
      <p:sp>
        <p:nvSpPr>
          <p:cNvPr id="18" name="Donut 17">
            <a:extLst>
              <a:ext uri="{FF2B5EF4-FFF2-40B4-BE49-F238E27FC236}">
                <a16:creationId xmlns:a16="http://schemas.microsoft.com/office/drawing/2014/main" id="{30DB5DF1-E9C1-8042-A344-C0C3C8196B1A}"/>
              </a:ext>
            </a:extLst>
          </p:cNvPr>
          <p:cNvSpPr/>
          <p:nvPr/>
        </p:nvSpPr>
        <p:spPr>
          <a:xfrm>
            <a:off x="1713470" y="1431743"/>
            <a:ext cx="2940228" cy="2940228"/>
          </a:xfrm>
          <a:prstGeom prst="donut">
            <a:avLst>
              <a:gd name="adj" fmla="val 1650"/>
            </a:avLst>
          </a:prstGeom>
          <a:gradFill>
            <a:gsLst>
              <a:gs pos="0">
                <a:schemeClr val="accent5"/>
              </a:gs>
              <a:gs pos="50000">
                <a:schemeClr val="accent2"/>
              </a:gs>
              <a:gs pos="99000">
                <a:srgbClr val="7030A0"/>
              </a:gs>
            </a:gsLst>
            <a:lin ang="27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 dirty="0">
              <a:solidFill>
                <a:schemeClr val="tx1"/>
              </a:solidFill>
              <a:latin typeface="Nunito Sans ExtraLight" pitchFamily="2" charset="77"/>
            </a:endParaRP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5A4ADCA1-6178-6942-99AB-1584066F93E7}"/>
              </a:ext>
            </a:extLst>
          </p:cNvPr>
          <p:cNvSpPr txBox="1"/>
          <p:nvPr/>
        </p:nvSpPr>
        <p:spPr>
          <a:xfrm>
            <a:off x="494258" y="4083874"/>
            <a:ext cx="6527749" cy="2400657"/>
          </a:xfrm>
          <a:prstGeom prst="rect">
            <a:avLst/>
          </a:prstGeom>
          <a:noFill/>
        </p:spPr>
        <p:txBody>
          <a:bodyPr wrap="none" rtlCol="0" anchor="b">
            <a:spAutoFit/>
          </a:bodyPr>
          <a:lstStyle/>
          <a:p>
            <a:r>
              <a:rPr lang="ru-RU" sz="7500" spc="75" dirty="0">
                <a:solidFill>
                  <a:schemeClr val="tx2"/>
                </a:solidFill>
                <a:latin typeface="Commissioner ExtraBold" pitchFamily="2" charset="0"/>
                <a:ea typeface="Source Sans Pro" panose="020B0503030403020204" pitchFamily="34" charset="0"/>
                <a:cs typeface="Mukta" panose="020B0000000000000000" pitchFamily="34" charset="77"/>
              </a:rPr>
              <a:t>БОЛЬШОЙ</a:t>
            </a:r>
          </a:p>
          <a:p>
            <a:r>
              <a:rPr lang="ru-RU" sz="7500" spc="75" dirty="0">
                <a:solidFill>
                  <a:schemeClr val="tx2"/>
                </a:solidFill>
                <a:latin typeface="Commissioner ExtraBold" pitchFamily="2" charset="0"/>
                <a:ea typeface="Source Sans Pro" panose="020B0503030403020204" pitchFamily="34" charset="0"/>
                <a:cs typeface="Mukta" panose="020B0000000000000000" pitchFamily="34" charset="77"/>
              </a:rPr>
              <a:t>ЗАГОЛОВОК</a:t>
            </a:r>
            <a:endParaRPr lang="en-US" sz="7500" spc="75" dirty="0">
              <a:solidFill>
                <a:schemeClr val="tx2"/>
              </a:solidFill>
              <a:latin typeface="Commissioner ExtraBold" pitchFamily="2" charset="0"/>
              <a:ea typeface="Source Sans Pro" panose="020B0503030403020204" pitchFamily="34" charset="0"/>
              <a:cs typeface="Mukta" panose="020B0000000000000000" pitchFamily="34" charset="77"/>
            </a:endParaRPr>
          </a:p>
        </p:txBody>
      </p:sp>
      <p:grpSp>
        <p:nvGrpSpPr>
          <p:cNvPr id="2" name="Группа 1">
            <a:extLst>
              <a:ext uri="{FF2B5EF4-FFF2-40B4-BE49-F238E27FC236}">
                <a16:creationId xmlns:a16="http://schemas.microsoft.com/office/drawing/2014/main" id="{0F4D8753-2FDB-4E87-568B-8A2C16B30A4A}"/>
              </a:ext>
            </a:extLst>
          </p:cNvPr>
          <p:cNvGrpSpPr/>
          <p:nvPr/>
        </p:nvGrpSpPr>
        <p:grpSpPr>
          <a:xfrm>
            <a:off x="-39872" y="-510096"/>
            <a:ext cx="12299211" cy="2044088"/>
            <a:chOff x="-39872" y="-510096"/>
            <a:chExt cx="12299211" cy="2044088"/>
          </a:xfrm>
        </p:grpSpPr>
        <p:sp>
          <p:nvSpPr>
            <p:cNvPr id="4" name="Rectangle 51">
              <a:extLst>
                <a:ext uri="{FF2B5EF4-FFF2-40B4-BE49-F238E27FC236}">
                  <a16:creationId xmlns:a16="http://schemas.microsoft.com/office/drawing/2014/main" id="{1304C920-D032-A24B-7FFB-4E1B83FAB2F6}"/>
                </a:ext>
              </a:extLst>
            </p:cNvPr>
            <p:cNvSpPr/>
            <p:nvPr/>
          </p:nvSpPr>
          <p:spPr>
            <a:xfrm rot="5400000">
              <a:off x="5560131" y="-5733956"/>
              <a:ext cx="1071740" cy="12271745"/>
            </a:xfrm>
            <a:prstGeom prst="rect">
              <a:avLst/>
            </a:prstGeom>
            <a:gradFill>
              <a:gsLst>
                <a:gs pos="0">
                  <a:schemeClr val="accent5"/>
                </a:gs>
                <a:gs pos="50000">
                  <a:schemeClr val="accent2"/>
                </a:gs>
                <a:gs pos="99000">
                  <a:srgbClr val="7030A0"/>
                </a:gs>
              </a:gsLst>
              <a:lin ang="270000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900" dirty="0">
                <a:latin typeface="Nunito Sans ExtraLight" pitchFamily="2" charset="77"/>
              </a:endParaRPr>
            </a:p>
          </p:txBody>
        </p:sp>
        <p:grpSp>
          <p:nvGrpSpPr>
            <p:cNvPr id="5" name="Группа 4">
              <a:extLst>
                <a:ext uri="{FF2B5EF4-FFF2-40B4-BE49-F238E27FC236}">
                  <a16:creationId xmlns:a16="http://schemas.microsoft.com/office/drawing/2014/main" id="{A9AB22B9-613F-9A7D-F55F-860801560C79}"/>
                </a:ext>
              </a:extLst>
            </p:cNvPr>
            <p:cNvGrpSpPr/>
            <p:nvPr/>
          </p:nvGrpSpPr>
          <p:grpSpPr>
            <a:xfrm>
              <a:off x="521908" y="-510096"/>
              <a:ext cx="11737431" cy="2044088"/>
              <a:chOff x="521908" y="-510096"/>
              <a:chExt cx="11737431" cy="2044088"/>
            </a:xfrm>
          </p:grpSpPr>
          <p:pic>
            <p:nvPicPr>
              <p:cNvPr id="13" name="Рисунок 12">
                <a:extLst>
                  <a:ext uri="{FF2B5EF4-FFF2-40B4-BE49-F238E27FC236}">
                    <a16:creationId xmlns:a16="http://schemas.microsoft.com/office/drawing/2014/main" id="{2FAFEAF9-FAD1-D7E8-E2A6-8675D78BA23F}"/>
                  </a:ext>
                </a:extLst>
              </p:cNvPr>
              <p:cNvPicPr>
                <a:picLocks noChangeAspect="1"/>
              </p:cNvPicPr>
              <p:nvPr/>
            </p:nvPicPr>
            <p:blipFill rotWithShape="1">
              <a:blip r:embed="rId2">
                <a:extLst>
                  <a:ext uri="{96DAC541-7B7A-43D3-8B79-37D633B846F1}">
                    <asvg:svgBlip xmlns:asvg="http://schemas.microsoft.com/office/drawing/2016/SVG/main" r:embed="rId3"/>
                  </a:ext>
                </a:extLst>
              </a:blip>
              <a:srcRect l="25621"/>
              <a:stretch/>
            </p:blipFill>
            <p:spPr>
              <a:xfrm>
                <a:off x="9655629" y="-510096"/>
                <a:ext cx="2603710" cy="1969066"/>
              </a:xfrm>
              <a:prstGeom prst="rect">
                <a:avLst/>
              </a:prstGeom>
            </p:spPr>
          </p:pic>
          <p:grpSp>
            <p:nvGrpSpPr>
              <p:cNvPr id="14" name="Группа 13">
                <a:extLst>
                  <a:ext uri="{FF2B5EF4-FFF2-40B4-BE49-F238E27FC236}">
                    <a16:creationId xmlns:a16="http://schemas.microsoft.com/office/drawing/2014/main" id="{AA33D075-6311-B6BD-0AB8-8E7EDD7652F1}"/>
                  </a:ext>
                </a:extLst>
              </p:cNvPr>
              <p:cNvGrpSpPr/>
              <p:nvPr/>
            </p:nvGrpSpPr>
            <p:grpSpPr>
              <a:xfrm>
                <a:off x="521908" y="-19037"/>
                <a:ext cx="9658873" cy="1553029"/>
                <a:chOff x="521908" y="-19037"/>
                <a:chExt cx="9658873" cy="1553029"/>
              </a:xfrm>
            </p:grpSpPr>
            <p:sp>
              <p:nvSpPr>
                <p:cNvPr id="15" name="Номер слайда 2">
                  <a:extLst>
                    <a:ext uri="{FF2B5EF4-FFF2-40B4-BE49-F238E27FC236}">
                      <a16:creationId xmlns:a16="http://schemas.microsoft.com/office/drawing/2014/main" id="{91A3DA41-69B4-8094-F0C6-77213E688FC4}"/>
                    </a:ext>
                  </a:extLst>
                </p:cNvPr>
                <p:cNvSpPr txBox="1">
                  <a:spLocks/>
                </p:cNvSpPr>
                <p:nvPr/>
              </p:nvSpPr>
              <p:spPr>
                <a:xfrm>
                  <a:off x="521908" y="-19037"/>
                  <a:ext cx="3478911" cy="276999"/>
                </a:xfrm>
                <a:prstGeom prst="rect">
                  <a:avLst/>
                </a:prstGeom>
              </p:spPr>
              <p:txBody>
                <a:bodyPr/>
                <a:lstStyle>
                  <a:defPPr>
                    <a:defRPr lang="ru-RU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fld id="{B6F15528-21DE-4FAA-801E-634DDDAF4B2B}" type="slidenum">
                    <a:rPr lang="ru-RU" sz="5400" b="1" smtClean="0">
                      <a:solidFill>
                        <a:schemeClr val="bg1">
                          <a:lumMod val="65000"/>
                        </a:schemeClr>
                      </a:solidFill>
                      <a:latin typeface="Commissioner ExtraBold" pitchFamily="2" charset="0"/>
                      <a:cs typeface="Arial" panose="020B0604020202020204" pitchFamily="34" charset="0"/>
                    </a:rPr>
                    <a:pPr/>
                    <a:t>13</a:t>
                  </a:fld>
                  <a:endParaRPr lang="ru-RU" sz="5400" b="1" dirty="0">
                    <a:solidFill>
                      <a:schemeClr val="bg1">
                        <a:lumMod val="65000"/>
                      </a:schemeClr>
                    </a:solidFill>
                    <a:latin typeface="Commissioner ExtraBold" pitchFamily="2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6" name="Заголовок 1">
                  <a:extLst>
                    <a:ext uri="{FF2B5EF4-FFF2-40B4-BE49-F238E27FC236}">
                      <a16:creationId xmlns:a16="http://schemas.microsoft.com/office/drawing/2014/main" id="{FC53A3B8-D432-6C11-BBCE-4A676FE04E7C}"/>
                    </a:ext>
                  </a:extLst>
                </p:cNvPr>
                <p:cNvSpPr txBox="1">
                  <a:spLocks/>
                </p:cNvSpPr>
                <p:nvPr/>
              </p:nvSpPr>
              <p:spPr>
                <a:xfrm>
                  <a:off x="521908" y="446428"/>
                  <a:ext cx="9658873" cy="1087564"/>
                </a:xfrm>
                <a:prstGeom prst="rect">
                  <a:avLst/>
                </a:prstGeom>
                <a:effectLst>
                  <a:outerShdw sx="1000" sy="1000" algn="ctr" rotWithShape="0">
                    <a:schemeClr val="bg1"/>
                  </a:outerShdw>
                </a:effectLst>
              </p:spPr>
              <p:txBody>
                <a:bodyPr vert="horz" lIns="91440" tIns="45720" rIns="91440" bIns="45720" rtlCol="0" anchor="t">
                  <a:noAutofit/>
                </a:bodyPr>
                <a:lstStyle>
                  <a:lvl1pPr algn="l" defTabSz="914400" rtl="0" eaLnBrk="1" latinLnBrk="0" hangingPunct="1">
                    <a:lnSpc>
                      <a:spcPct val="90000"/>
                    </a:lnSpc>
                    <a:spcBef>
                      <a:spcPct val="0"/>
                    </a:spcBef>
                    <a:buNone/>
                    <a:defRPr sz="4400" kern="1200">
                      <a:solidFill>
                        <a:schemeClr val="tx1"/>
                      </a:solidFill>
                      <a:latin typeface="+mj-lt"/>
                      <a:ea typeface="+mj-ea"/>
                      <a:cs typeface="+mj-cs"/>
                    </a:defRPr>
                  </a:lvl1pPr>
                </a:lstStyle>
                <a:p>
                  <a:r>
                    <a:rPr lang="ru-RU" sz="2000" dirty="0">
                      <a:solidFill>
                        <a:schemeClr val="bg1"/>
                      </a:solidFill>
                      <a:latin typeface="Commissioner ExtraBold" pitchFamily="2" charset="0"/>
                    </a:rPr>
                    <a:t>ЗАГОЛОВОК ВЕКА</a:t>
                  </a:r>
                </a:p>
              </p:txBody>
            </p:sp>
          </p:grpSp>
        </p:grpSp>
      </p:grpSp>
    </p:spTree>
    <p:extLst>
      <p:ext uri="{BB962C8B-B14F-4D97-AF65-F5344CB8AC3E}">
        <p14:creationId xmlns:p14="http://schemas.microsoft.com/office/powerpoint/2010/main" val="84298607"/>
      </p:ext>
    </p:ext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" name="Freeform 36">
            <a:extLst>
              <a:ext uri="{FF2B5EF4-FFF2-40B4-BE49-F238E27FC236}">
                <a16:creationId xmlns:a16="http://schemas.microsoft.com/office/drawing/2014/main" id="{CA70D9DD-FF1D-D14B-8470-4E836244A3E1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-2983445" y="1275005"/>
            <a:ext cx="6175803" cy="1832361"/>
          </a:xfrm>
          <a:custGeom>
            <a:avLst/>
            <a:gdLst>
              <a:gd name="connsiteX0" fmla="*/ 8010930 w 8023328"/>
              <a:gd name="connsiteY0" fmla="*/ 2354267 h 2380521"/>
              <a:gd name="connsiteX1" fmla="*/ 8023328 w 8023328"/>
              <a:gd name="connsiteY1" fmla="*/ 2366665 h 2380521"/>
              <a:gd name="connsiteX2" fmla="*/ 8010930 w 8023328"/>
              <a:gd name="connsiteY2" fmla="*/ 2380521 h 2380521"/>
              <a:gd name="connsiteX3" fmla="*/ 7997074 w 8023328"/>
              <a:gd name="connsiteY3" fmla="*/ 2366665 h 2380521"/>
              <a:gd name="connsiteX4" fmla="*/ 8010930 w 8023328"/>
              <a:gd name="connsiteY4" fmla="*/ 2354267 h 2380521"/>
              <a:gd name="connsiteX5" fmla="*/ 7940099 w 8023328"/>
              <a:gd name="connsiteY5" fmla="*/ 2354267 h 2380521"/>
              <a:gd name="connsiteX6" fmla="*/ 7952497 w 8023328"/>
              <a:gd name="connsiteY6" fmla="*/ 2366665 h 2380521"/>
              <a:gd name="connsiteX7" fmla="*/ 7940099 w 8023328"/>
              <a:gd name="connsiteY7" fmla="*/ 2380521 h 2380521"/>
              <a:gd name="connsiteX8" fmla="*/ 7926243 w 8023328"/>
              <a:gd name="connsiteY8" fmla="*/ 2366665 h 2380521"/>
              <a:gd name="connsiteX9" fmla="*/ 7940099 w 8023328"/>
              <a:gd name="connsiteY9" fmla="*/ 2354267 h 2380521"/>
              <a:gd name="connsiteX10" fmla="*/ 7869269 w 8023328"/>
              <a:gd name="connsiteY10" fmla="*/ 2354267 h 2380521"/>
              <a:gd name="connsiteX11" fmla="*/ 7881667 w 8023328"/>
              <a:gd name="connsiteY11" fmla="*/ 2366665 h 2380521"/>
              <a:gd name="connsiteX12" fmla="*/ 7869269 w 8023328"/>
              <a:gd name="connsiteY12" fmla="*/ 2380521 h 2380521"/>
              <a:gd name="connsiteX13" fmla="*/ 7855413 w 8023328"/>
              <a:gd name="connsiteY13" fmla="*/ 2366665 h 2380521"/>
              <a:gd name="connsiteX14" fmla="*/ 7869269 w 8023328"/>
              <a:gd name="connsiteY14" fmla="*/ 2354267 h 2380521"/>
              <a:gd name="connsiteX15" fmla="*/ 7796980 w 8023328"/>
              <a:gd name="connsiteY15" fmla="*/ 2354267 h 2380521"/>
              <a:gd name="connsiteX16" fmla="*/ 7810836 w 8023328"/>
              <a:gd name="connsiteY16" fmla="*/ 2366665 h 2380521"/>
              <a:gd name="connsiteX17" fmla="*/ 7796980 w 8023328"/>
              <a:gd name="connsiteY17" fmla="*/ 2380521 h 2380521"/>
              <a:gd name="connsiteX18" fmla="*/ 7784582 w 8023328"/>
              <a:gd name="connsiteY18" fmla="*/ 2366665 h 2380521"/>
              <a:gd name="connsiteX19" fmla="*/ 7796980 w 8023328"/>
              <a:gd name="connsiteY19" fmla="*/ 2354267 h 2380521"/>
              <a:gd name="connsiteX20" fmla="*/ 8010930 w 8023328"/>
              <a:gd name="connsiteY20" fmla="*/ 2283438 h 2380521"/>
              <a:gd name="connsiteX21" fmla="*/ 8023328 w 8023328"/>
              <a:gd name="connsiteY21" fmla="*/ 2295835 h 2380521"/>
              <a:gd name="connsiteX22" fmla="*/ 8010930 w 8023328"/>
              <a:gd name="connsiteY22" fmla="*/ 2309691 h 2380521"/>
              <a:gd name="connsiteX23" fmla="*/ 7997074 w 8023328"/>
              <a:gd name="connsiteY23" fmla="*/ 2295835 h 2380521"/>
              <a:gd name="connsiteX24" fmla="*/ 8010930 w 8023328"/>
              <a:gd name="connsiteY24" fmla="*/ 2283438 h 2380521"/>
              <a:gd name="connsiteX25" fmla="*/ 7940099 w 8023328"/>
              <a:gd name="connsiteY25" fmla="*/ 2283438 h 2380521"/>
              <a:gd name="connsiteX26" fmla="*/ 7952497 w 8023328"/>
              <a:gd name="connsiteY26" fmla="*/ 2295835 h 2380521"/>
              <a:gd name="connsiteX27" fmla="*/ 7940099 w 8023328"/>
              <a:gd name="connsiteY27" fmla="*/ 2309691 h 2380521"/>
              <a:gd name="connsiteX28" fmla="*/ 7926243 w 8023328"/>
              <a:gd name="connsiteY28" fmla="*/ 2295835 h 2380521"/>
              <a:gd name="connsiteX29" fmla="*/ 7940099 w 8023328"/>
              <a:gd name="connsiteY29" fmla="*/ 2283438 h 2380521"/>
              <a:gd name="connsiteX30" fmla="*/ 7869269 w 8023328"/>
              <a:gd name="connsiteY30" fmla="*/ 2283438 h 2380521"/>
              <a:gd name="connsiteX31" fmla="*/ 7881667 w 8023328"/>
              <a:gd name="connsiteY31" fmla="*/ 2295835 h 2380521"/>
              <a:gd name="connsiteX32" fmla="*/ 7869269 w 8023328"/>
              <a:gd name="connsiteY32" fmla="*/ 2309691 h 2380521"/>
              <a:gd name="connsiteX33" fmla="*/ 7855413 w 8023328"/>
              <a:gd name="connsiteY33" fmla="*/ 2295835 h 2380521"/>
              <a:gd name="connsiteX34" fmla="*/ 7869269 w 8023328"/>
              <a:gd name="connsiteY34" fmla="*/ 2283438 h 2380521"/>
              <a:gd name="connsiteX35" fmla="*/ 7796980 w 8023328"/>
              <a:gd name="connsiteY35" fmla="*/ 2283438 h 2380521"/>
              <a:gd name="connsiteX36" fmla="*/ 7810836 w 8023328"/>
              <a:gd name="connsiteY36" fmla="*/ 2295835 h 2380521"/>
              <a:gd name="connsiteX37" fmla="*/ 7796980 w 8023328"/>
              <a:gd name="connsiteY37" fmla="*/ 2309691 h 2380521"/>
              <a:gd name="connsiteX38" fmla="*/ 7784582 w 8023328"/>
              <a:gd name="connsiteY38" fmla="*/ 2295835 h 2380521"/>
              <a:gd name="connsiteX39" fmla="*/ 7796980 w 8023328"/>
              <a:gd name="connsiteY39" fmla="*/ 2283438 h 2380521"/>
              <a:gd name="connsiteX40" fmla="*/ 7726151 w 8023328"/>
              <a:gd name="connsiteY40" fmla="*/ 2283438 h 2380521"/>
              <a:gd name="connsiteX41" fmla="*/ 7740007 w 8023328"/>
              <a:gd name="connsiteY41" fmla="*/ 2295835 h 2380521"/>
              <a:gd name="connsiteX42" fmla="*/ 7726151 w 8023328"/>
              <a:gd name="connsiteY42" fmla="*/ 2309691 h 2380521"/>
              <a:gd name="connsiteX43" fmla="*/ 7713753 w 8023328"/>
              <a:gd name="connsiteY43" fmla="*/ 2295835 h 2380521"/>
              <a:gd name="connsiteX44" fmla="*/ 7726151 w 8023328"/>
              <a:gd name="connsiteY44" fmla="*/ 2283438 h 2380521"/>
              <a:gd name="connsiteX45" fmla="*/ 7940099 w 8023328"/>
              <a:gd name="connsiteY45" fmla="*/ 2209234 h 2380521"/>
              <a:gd name="connsiteX46" fmla="*/ 7952497 w 8023328"/>
              <a:gd name="connsiteY46" fmla="*/ 2224022 h 2380521"/>
              <a:gd name="connsiteX47" fmla="*/ 7940099 w 8023328"/>
              <a:gd name="connsiteY47" fmla="*/ 2238810 h 2380521"/>
              <a:gd name="connsiteX48" fmla="*/ 7926243 w 8023328"/>
              <a:gd name="connsiteY48" fmla="*/ 2224022 h 2380521"/>
              <a:gd name="connsiteX49" fmla="*/ 7940099 w 8023328"/>
              <a:gd name="connsiteY49" fmla="*/ 2209234 h 2380521"/>
              <a:gd name="connsiteX50" fmla="*/ 7867811 w 8023328"/>
              <a:gd name="connsiteY50" fmla="*/ 2209234 h 2380521"/>
              <a:gd name="connsiteX51" fmla="*/ 7881667 w 8023328"/>
              <a:gd name="connsiteY51" fmla="*/ 2224022 h 2380521"/>
              <a:gd name="connsiteX52" fmla="*/ 7867811 w 8023328"/>
              <a:gd name="connsiteY52" fmla="*/ 2238810 h 2380521"/>
              <a:gd name="connsiteX53" fmla="*/ 7855413 w 8023328"/>
              <a:gd name="connsiteY53" fmla="*/ 2224022 h 2380521"/>
              <a:gd name="connsiteX54" fmla="*/ 7867811 w 8023328"/>
              <a:gd name="connsiteY54" fmla="*/ 2209234 h 2380521"/>
              <a:gd name="connsiteX55" fmla="*/ 7796980 w 8023328"/>
              <a:gd name="connsiteY55" fmla="*/ 2209234 h 2380521"/>
              <a:gd name="connsiteX56" fmla="*/ 7810836 w 8023328"/>
              <a:gd name="connsiteY56" fmla="*/ 2224022 h 2380521"/>
              <a:gd name="connsiteX57" fmla="*/ 7796980 w 8023328"/>
              <a:gd name="connsiteY57" fmla="*/ 2238810 h 2380521"/>
              <a:gd name="connsiteX58" fmla="*/ 7784582 w 8023328"/>
              <a:gd name="connsiteY58" fmla="*/ 2224022 h 2380521"/>
              <a:gd name="connsiteX59" fmla="*/ 7796980 w 8023328"/>
              <a:gd name="connsiteY59" fmla="*/ 2209234 h 2380521"/>
              <a:gd name="connsiteX60" fmla="*/ 7726151 w 8023328"/>
              <a:gd name="connsiteY60" fmla="*/ 2209234 h 2380521"/>
              <a:gd name="connsiteX61" fmla="*/ 7740007 w 8023328"/>
              <a:gd name="connsiteY61" fmla="*/ 2224022 h 2380521"/>
              <a:gd name="connsiteX62" fmla="*/ 7726151 w 8023328"/>
              <a:gd name="connsiteY62" fmla="*/ 2238810 h 2380521"/>
              <a:gd name="connsiteX63" fmla="*/ 7713753 w 8023328"/>
              <a:gd name="connsiteY63" fmla="*/ 2224022 h 2380521"/>
              <a:gd name="connsiteX64" fmla="*/ 7726151 w 8023328"/>
              <a:gd name="connsiteY64" fmla="*/ 2209234 h 2380521"/>
              <a:gd name="connsiteX65" fmla="*/ 7940099 w 8023328"/>
              <a:gd name="connsiteY65" fmla="*/ 2138403 h 2380521"/>
              <a:gd name="connsiteX66" fmla="*/ 7952497 w 8023328"/>
              <a:gd name="connsiteY66" fmla="*/ 2153192 h 2380521"/>
              <a:gd name="connsiteX67" fmla="*/ 7940099 w 8023328"/>
              <a:gd name="connsiteY67" fmla="*/ 2167981 h 2380521"/>
              <a:gd name="connsiteX68" fmla="*/ 7926243 w 8023328"/>
              <a:gd name="connsiteY68" fmla="*/ 2153192 h 2380521"/>
              <a:gd name="connsiteX69" fmla="*/ 7940099 w 8023328"/>
              <a:gd name="connsiteY69" fmla="*/ 2138403 h 2380521"/>
              <a:gd name="connsiteX70" fmla="*/ 7867811 w 8023328"/>
              <a:gd name="connsiteY70" fmla="*/ 2138403 h 2380521"/>
              <a:gd name="connsiteX71" fmla="*/ 7881667 w 8023328"/>
              <a:gd name="connsiteY71" fmla="*/ 2153192 h 2380521"/>
              <a:gd name="connsiteX72" fmla="*/ 7867811 w 8023328"/>
              <a:gd name="connsiteY72" fmla="*/ 2167981 h 2380521"/>
              <a:gd name="connsiteX73" fmla="*/ 7855413 w 8023328"/>
              <a:gd name="connsiteY73" fmla="*/ 2153192 h 2380521"/>
              <a:gd name="connsiteX74" fmla="*/ 7867811 w 8023328"/>
              <a:gd name="connsiteY74" fmla="*/ 2138403 h 2380521"/>
              <a:gd name="connsiteX75" fmla="*/ 7796980 w 8023328"/>
              <a:gd name="connsiteY75" fmla="*/ 2138403 h 2380521"/>
              <a:gd name="connsiteX76" fmla="*/ 7810836 w 8023328"/>
              <a:gd name="connsiteY76" fmla="*/ 2153192 h 2380521"/>
              <a:gd name="connsiteX77" fmla="*/ 7796980 w 8023328"/>
              <a:gd name="connsiteY77" fmla="*/ 2167981 h 2380521"/>
              <a:gd name="connsiteX78" fmla="*/ 7784582 w 8023328"/>
              <a:gd name="connsiteY78" fmla="*/ 2153192 h 2380521"/>
              <a:gd name="connsiteX79" fmla="*/ 7796980 w 8023328"/>
              <a:gd name="connsiteY79" fmla="*/ 2138403 h 2380521"/>
              <a:gd name="connsiteX80" fmla="*/ 7726151 w 8023328"/>
              <a:gd name="connsiteY80" fmla="*/ 2138403 h 2380521"/>
              <a:gd name="connsiteX81" fmla="*/ 7740007 w 8023328"/>
              <a:gd name="connsiteY81" fmla="*/ 2153192 h 2380521"/>
              <a:gd name="connsiteX82" fmla="*/ 7726151 w 8023328"/>
              <a:gd name="connsiteY82" fmla="*/ 2167981 h 2380521"/>
              <a:gd name="connsiteX83" fmla="*/ 7713753 w 8023328"/>
              <a:gd name="connsiteY83" fmla="*/ 2153192 h 2380521"/>
              <a:gd name="connsiteX84" fmla="*/ 7726151 w 8023328"/>
              <a:gd name="connsiteY84" fmla="*/ 2138403 h 2380521"/>
              <a:gd name="connsiteX85" fmla="*/ 7654337 w 8023328"/>
              <a:gd name="connsiteY85" fmla="*/ 2138403 h 2380521"/>
              <a:gd name="connsiteX86" fmla="*/ 7669126 w 8023328"/>
              <a:gd name="connsiteY86" fmla="*/ 2153192 h 2380521"/>
              <a:gd name="connsiteX87" fmla="*/ 7654337 w 8023328"/>
              <a:gd name="connsiteY87" fmla="*/ 2167981 h 2380521"/>
              <a:gd name="connsiteX88" fmla="*/ 7639549 w 8023328"/>
              <a:gd name="connsiteY88" fmla="*/ 2153192 h 2380521"/>
              <a:gd name="connsiteX89" fmla="*/ 7654337 w 8023328"/>
              <a:gd name="connsiteY89" fmla="*/ 2138403 h 2380521"/>
              <a:gd name="connsiteX90" fmla="*/ 7867811 w 8023328"/>
              <a:gd name="connsiteY90" fmla="*/ 2067574 h 2380521"/>
              <a:gd name="connsiteX91" fmla="*/ 7881667 w 8023328"/>
              <a:gd name="connsiteY91" fmla="*/ 2082362 h 2380521"/>
              <a:gd name="connsiteX92" fmla="*/ 7867811 w 8023328"/>
              <a:gd name="connsiteY92" fmla="*/ 2097150 h 2380521"/>
              <a:gd name="connsiteX93" fmla="*/ 7855413 w 8023328"/>
              <a:gd name="connsiteY93" fmla="*/ 2082362 h 2380521"/>
              <a:gd name="connsiteX94" fmla="*/ 7867811 w 8023328"/>
              <a:gd name="connsiteY94" fmla="*/ 2067574 h 2380521"/>
              <a:gd name="connsiteX95" fmla="*/ 7796980 w 8023328"/>
              <a:gd name="connsiteY95" fmla="*/ 2067574 h 2380521"/>
              <a:gd name="connsiteX96" fmla="*/ 7810836 w 8023328"/>
              <a:gd name="connsiteY96" fmla="*/ 2082362 h 2380521"/>
              <a:gd name="connsiteX97" fmla="*/ 7796980 w 8023328"/>
              <a:gd name="connsiteY97" fmla="*/ 2097150 h 2380521"/>
              <a:gd name="connsiteX98" fmla="*/ 7784582 w 8023328"/>
              <a:gd name="connsiteY98" fmla="*/ 2082362 h 2380521"/>
              <a:gd name="connsiteX99" fmla="*/ 7796980 w 8023328"/>
              <a:gd name="connsiteY99" fmla="*/ 2067574 h 2380521"/>
              <a:gd name="connsiteX100" fmla="*/ 7726151 w 8023328"/>
              <a:gd name="connsiteY100" fmla="*/ 2067574 h 2380521"/>
              <a:gd name="connsiteX101" fmla="*/ 7740007 w 8023328"/>
              <a:gd name="connsiteY101" fmla="*/ 2082362 h 2380521"/>
              <a:gd name="connsiteX102" fmla="*/ 7726151 w 8023328"/>
              <a:gd name="connsiteY102" fmla="*/ 2097150 h 2380521"/>
              <a:gd name="connsiteX103" fmla="*/ 7713753 w 8023328"/>
              <a:gd name="connsiteY103" fmla="*/ 2082362 h 2380521"/>
              <a:gd name="connsiteX104" fmla="*/ 7726151 w 8023328"/>
              <a:gd name="connsiteY104" fmla="*/ 2067574 h 2380521"/>
              <a:gd name="connsiteX105" fmla="*/ 7654337 w 8023328"/>
              <a:gd name="connsiteY105" fmla="*/ 2067574 h 2380521"/>
              <a:gd name="connsiteX106" fmla="*/ 7669126 w 8023328"/>
              <a:gd name="connsiteY106" fmla="*/ 2082362 h 2380521"/>
              <a:gd name="connsiteX107" fmla="*/ 7654337 w 8023328"/>
              <a:gd name="connsiteY107" fmla="*/ 2097150 h 2380521"/>
              <a:gd name="connsiteX108" fmla="*/ 7639549 w 8023328"/>
              <a:gd name="connsiteY108" fmla="*/ 2082362 h 2380521"/>
              <a:gd name="connsiteX109" fmla="*/ 7654337 w 8023328"/>
              <a:gd name="connsiteY109" fmla="*/ 2067574 h 2380521"/>
              <a:gd name="connsiteX110" fmla="*/ 7583507 w 8023328"/>
              <a:gd name="connsiteY110" fmla="*/ 2067574 h 2380521"/>
              <a:gd name="connsiteX111" fmla="*/ 7598297 w 8023328"/>
              <a:gd name="connsiteY111" fmla="*/ 2082362 h 2380521"/>
              <a:gd name="connsiteX112" fmla="*/ 7583507 w 8023328"/>
              <a:gd name="connsiteY112" fmla="*/ 2097150 h 2380521"/>
              <a:gd name="connsiteX113" fmla="*/ 7568718 w 8023328"/>
              <a:gd name="connsiteY113" fmla="*/ 2082362 h 2380521"/>
              <a:gd name="connsiteX114" fmla="*/ 7583507 w 8023328"/>
              <a:gd name="connsiteY114" fmla="*/ 2067574 h 2380521"/>
              <a:gd name="connsiteX115" fmla="*/ 7867811 w 8023328"/>
              <a:gd name="connsiteY115" fmla="*/ 1996742 h 2380521"/>
              <a:gd name="connsiteX116" fmla="*/ 7881667 w 8023328"/>
              <a:gd name="connsiteY116" fmla="*/ 2010598 h 2380521"/>
              <a:gd name="connsiteX117" fmla="*/ 7867811 w 8023328"/>
              <a:gd name="connsiteY117" fmla="*/ 2022995 h 2380521"/>
              <a:gd name="connsiteX118" fmla="*/ 7855413 w 8023328"/>
              <a:gd name="connsiteY118" fmla="*/ 2010598 h 2380521"/>
              <a:gd name="connsiteX119" fmla="*/ 7867811 w 8023328"/>
              <a:gd name="connsiteY119" fmla="*/ 1996742 h 2380521"/>
              <a:gd name="connsiteX120" fmla="*/ 7796980 w 8023328"/>
              <a:gd name="connsiteY120" fmla="*/ 1996742 h 2380521"/>
              <a:gd name="connsiteX121" fmla="*/ 7810836 w 8023328"/>
              <a:gd name="connsiteY121" fmla="*/ 2010598 h 2380521"/>
              <a:gd name="connsiteX122" fmla="*/ 7796980 w 8023328"/>
              <a:gd name="connsiteY122" fmla="*/ 2022995 h 2380521"/>
              <a:gd name="connsiteX123" fmla="*/ 7784582 w 8023328"/>
              <a:gd name="connsiteY123" fmla="*/ 2010598 h 2380521"/>
              <a:gd name="connsiteX124" fmla="*/ 7796980 w 8023328"/>
              <a:gd name="connsiteY124" fmla="*/ 1996742 h 2380521"/>
              <a:gd name="connsiteX125" fmla="*/ 7726151 w 8023328"/>
              <a:gd name="connsiteY125" fmla="*/ 1996742 h 2380521"/>
              <a:gd name="connsiteX126" fmla="*/ 7740007 w 8023328"/>
              <a:gd name="connsiteY126" fmla="*/ 2010598 h 2380521"/>
              <a:gd name="connsiteX127" fmla="*/ 7726151 w 8023328"/>
              <a:gd name="connsiteY127" fmla="*/ 2022995 h 2380521"/>
              <a:gd name="connsiteX128" fmla="*/ 7713753 w 8023328"/>
              <a:gd name="connsiteY128" fmla="*/ 2010598 h 2380521"/>
              <a:gd name="connsiteX129" fmla="*/ 7726151 w 8023328"/>
              <a:gd name="connsiteY129" fmla="*/ 1996742 h 2380521"/>
              <a:gd name="connsiteX130" fmla="*/ 7654337 w 8023328"/>
              <a:gd name="connsiteY130" fmla="*/ 1996742 h 2380521"/>
              <a:gd name="connsiteX131" fmla="*/ 7669126 w 8023328"/>
              <a:gd name="connsiteY131" fmla="*/ 2010598 h 2380521"/>
              <a:gd name="connsiteX132" fmla="*/ 7654337 w 8023328"/>
              <a:gd name="connsiteY132" fmla="*/ 2022995 h 2380521"/>
              <a:gd name="connsiteX133" fmla="*/ 7639549 w 8023328"/>
              <a:gd name="connsiteY133" fmla="*/ 2010598 h 2380521"/>
              <a:gd name="connsiteX134" fmla="*/ 7654337 w 8023328"/>
              <a:gd name="connsiteY134" fmla="*/ 1996742 h 2380521"/>
              <a:gd name="connsiteX135" fmla="*/ 7583507 w 8023328"/>
              <a:gd name="connsiteY135" fmla="*/ 1996742 h 2380521"/>
              <a:gd name="connsiteX136" fmla="*/ 7598297 w 8023328"/>
              <a:gd name="connsiteY136" fmla="*/ 2010598 h 2380521"/>
              <a:gd name="connsiteX137" fmla="*/ 7583507 w 8023328"/>
              <a:gd name="connsiteY137" fmla="*/ 2022995 h 2380521"/>
              <a:gd name="connsiteX138" fmla="*/ 7568718 w 8023328"/>
              <a:gd name="connsiteY138" fmla="*/ 2010598 h 2380521"/>
              <a:gd name="connsiteX139" fmla="*/ 7583507 w 8023328"/>
              <a:gd name="connsiteY139" fmla="*/ 1996742 h 2380521"/>
              <a:gd name="connsiteX140" fmla="*/ 7512677 w 8023328"/>
              <a:gd name="connsiteY140" fmla="*/ 1996742 h 2380521"/>
              <a:gd name="connsiteX141" fmla="*/ 7527466 w 8023328"/>
              <a:gd name="connsiteY141" fmla="*/ 2010598 h 2380521"/>
              <a:gd name="connsiteX142" fmla="*/ 7512677 w 8023328"/>
              <a:gd name="connsiteY142" fmla="*/ 2022995 h 2380521"/>
              <a:gd name="connsiteX143" fmla="*/ 7497889 w 8023328"/>
              <a:gd name="connsiteY143" fmla="*/ 2010598 h 2380521"/>
              <a:gd name="connsiteX144" fmla="*/ 7512677 w 8023328"/>
              <a:gd name="connsiteY144" fmla="*/ 1996742 h 2380521"/>
              <a:gd name="connsiteX145" fmla="*/ 7796980 w 8023328"/>
              <a:gd name="connsiteY145" fmla="*/ 1925913 h 2380521"/>
              <a:gd name="connsiteX146" fmla="*/ 7810836 w 8023328"/>
              <a:gd name="connsiteY146" fmla="*/ 1939769 h 2380521"/>
              <a:gd name="connsiteX147" fmla="*/ 7796980 w 8023328"/>
              <a:gd name="connsiteY147" fmla="*/ 1952166 h 2380521"/>
              <a:gd name="connsiteX148" fmla="*/ 7784582 w 8023328"/>
              <a:gd name="connsiteY148" fmla="*/ 1939769 h 2380521"/>
              <a:gd name="connsiteX149" fmla="*/ 7796980 w 8023328"/>
              <a:gd name="connsiteY149" fmla="*/ 1925913 h 2380521"/>
              <a:gd name="connsiteX150" fmla="*/ 7726151 w 8023328"/>
              <a:gd name="connsiteY150" fmla="*/ 1925913 h 2380521"/>
              <a:gd name="connsiteX151" fmla="*/ 7740007 w 8023328"/>
              <a:gd name="connsiteY151" fmla="*/ 1939769 h 2380521"/>
              <a:gd name="connsiteX152" fmla="*/ 7726151 w 8023328"/>
              <a:gd name="connsiteY152" fmla="*/ 1952166 h 2380521"/>
              <a:gd name="connsiteX153" fmla="*/ 7713753 w 8023328"/>
              <a:gd name="connsiteY153" fmla="*/ 1939769 h 2380521"/>
              <a:gd name="connsiteX154" fmla="*/ 7726151 w 8023328"/>
              <a:gd name="connsiteY154" fmla="*/ 1925913 h 2380521"/>
              <a:gd name="connsiteX155" fmla="*/ 7654337 w 8023328"/>
              <a:gd name="connsiteY155" fmla="*/ 1925913 h 2380521"/>
              <a:gd name="connsiteX156" fmla="*/ 7669126 w 8023328"/>
              <a:gd name="connsiteY156" fmla="*/ 1939769 h 2380521"/>
              <a:gd name="connsiteX157" fmla="*/ 7654337 w 8023328"/>
              <a:gd name="connsiteY157" fmla="*/ 1952166 h 2380521"/>
              <a:gd name="connsiteX158" fmla="*/ 7639549 w 8023328"/>
              <a:gd name="connsiteY158" fmla="*/ 1939769 h 2380521"/>
              <a:gd name="connsiteX159" fmla="*/ 7654337 w 8023328"/>
              <a:gd name="connsiteY159" fmla="*/ 1925913 h 2380521"/>
              <a:gd name="connsiteX160" fmla="*/ 7583507 w 8023328"/>
              <a:gd name="connsiteY160" fmla="*/ 1925913 h 2380521"/>
              <a:gd name="connsiteX161" fmla="*/ 7598297 w 8023328"/>
              <a:gd name="connsiteY161" fmla="*/ 1939769 h 2380521"/>
              <a:gd name="connsiteX162" fmla="*/ 7583507 w 8023328"/>
              <a:gd name="connsiteY162" fmla="*/ 1952166 h 2380521"/>
              <a:gd name="connsiteX163" fmla="*/ 7568718 w 8023328"/>
              <a:gd name="connsiteY163" fmla="*/ 1939769 h 2380521"/>
              <a:gd name="connsiteX164" fmla="*/ 7583507 w 8023328"/>
              <a:gd name="connsiteY164" fmla="*/ 1925913 h 2380521"/>
              <a:gd name="connsiteX165" fmla="*/ 7512677 w 8023328"/>
              <a:gd name="connsiteY165" fmla="*/ 1925913 h 2380521"/>
              <a:gd name="connsiteX166" fmla="*/ 7527466 w 8023328"/>
              <a:gd name="connsiteY166" fmla="*/ 1939769 h 2380521"/>
              <a:gd name="connsiteX167" fmla="*/ 7512677 w 8023328"/>
              <a:gd name="connsiteY167" fmla="*/ 1952166 h 2380521"/>
              <a:gd name="connsiteX168" fmla="*/ 7497889 w 8023328"/>
              <a:gd name="connsiteY168" fmla="*/ 1939769 h 2380521"/>
              <a:gd name="connsiteX169" fmla="*/ 7512677 w 8023328"/>
              <a:gd name="connsiteY169" fmla="*/ 1925913 h 2380521"/>
              <a:gd name="connsiteX170" fmla="*/ 7440913 w 8023328"/>
              <a:gd name="connsiteY170" fmla="*/ 1925913 h 2380521"/>
              <a:gd name="connsiteX171" fmla="*/ 7453310 w 8023328"/>
              <a:gd name="connsiteY171" fmla="*/ 1939769 h 2380521"/>
              <a:gd name="connsiteX172" fmla="*/ 7440913 w 8023328"/>
              <a:gd name="connsiteY172" fmla="*/ 1952166 h 2380521"/>
              <a:gd name="connsiteX173" fmla="*/ 7427057 w 8023328"/>
              <a:gd name="connsiteY173" fmla="*/ 1939769 h 2380521"/>
              <a:gd name="connsiteX174" fmla="*/ 7440913 w 8023328"/>
              <a:gd name="connsiteY174" fmla="*/ 1925913 h 2380521"/>
              <a:gd name="connsiteX175" fmla="*/ 7726151 w 8023328"/>
              <a:gd name="connsiteY175" fmla="*/ 1855081 h 2380521"/>
              <a:gd name="connsiteX176" fmla="*/ 7740007 w 8023328"/>
              <a:gd name="connsiteY176" fmla="*/ 1868937 h 2380521"/>
              <a:gd name="connsiteX177" fmla="*/ 7726151 w 8023328"/>
              <a:gd name="connsiteY177" fmla="*/ 1881334 h 2380521"/>
              <a:gd name="connsiteX178" fmla="*/ 7713753 w 8023328"/>
              <a:gd name="connsiteY178" fmla="*/ 1868937 h 2380521"/>
              <a:gd name="connsiteX179" fmla="*/ 7726151 w 8023328"/>
              <a:gd name="connsiteY179" fmla="*/ 1855081 h 2380521"/>
              <a:gd name="connsiteX180" fmla="*/ 7654337 w 8023328"/>
              <a:gd name="connsiteY180" fmla="*/ 1855081 h 2380521"/>
              <a:gd name="connsiteX181" fmla="*/ 7669126 w 8023328"/>
              <a:gd name="connsiteY181" fmla="*/ 1868937 h 2380521"/>
              <a:gd name="connsiteX182" fmla="*/ 7654337 w 8023328"/>
              <a:gd name="connsiteY182" fmla="*/ 1881334 h 2380521"/>
              <a:gd name="connsiteX183" fmla="*/ 7639549 w 8023328"/>
              <a:gd name="connsiteY183" fmla="*/ 1868937 h 2380521"/>
              <a:gd name="connsiteX184" fmla="*/ 7654337 w 8023328"/>
              <a:gd name="connsiteY184" fmla="*/ 1855081 h 2380521"/>
              <a:gd name="connsiteX185" fmla="*/ 7583507 w 8023328"/>
              <a:gd name="connsiteY185" fmla="*/ 1855081 h 2380521"/>
              <a:gd name="connsiteX186" fmla="*/ 7598297 w 8023328"/>
              <a:gd name="connsiteY186" fmla="*/ 1868937 h 2380521"/>
              <a:gd name="connsiteX187" fmla="*/ 7583507 w 8023328"/>
              <a:gd name="connsiteY187" fmla="*/ 1881334 h 2380521"/>
              <a:gd name="connsiteX188" fmla="*/ 7568718 w 8023328"/>
              <a:gd name="connsiteY188" fmla="*/ 1868937 h 2380521"/>
              <a:gd name="connsiteX189" fmla="*/ 7583507 w 8023328"/>
              <a:gd name="connsiteY189" fmla="*/ 1855081 h 2380521"/>
              <a:gd name="connsiteX190" fmla="*/ 7512677 w 8023328"/>
              <a:gd name="connsiteY190" fmla="*/ 1855081 h 2380521"/>
              <a:gd name="connsiteX191" fmla="*/ 7527466 w 8023328"/>
              <a:gd name="connsiteY191" fmla="*/ 1868937 h 2380521"/>
              <a:gd name="connsiteX192" fmla="*/ 7512677 w 8023328"/>
              <a:gd name="connsiteY192" fmla="*/ 1881334 h 2380521"/>
              <a:gd name="connsiteX193" fmla="*/ 7497889 w 8023328"/>
              <a:gd name="connsiteY193" fmla="*/ 1868937 h 2380521"/>
              <a:gd name="connsiteX194" fmla="*/ 7512677 w 8023328"/>
              <a:gd name="connsiteY194" fmla="*/ 1855081 h 2380521"/>
              <a:gd name="connsiteX195" fmla="*/ 7440913 w 8023328"/>
              <a:gd name="connsiteY195" fmla="*/ 1855081 h 2380521"/>
              <a:gd name="connsiteX196" fmla="*/ 7453310 w 8023328"/>
              <a:gd name="connsiteY196" fmla="*/ 1868937 h 2380521"/>
              <a:gd name="connsiteX197" fmla="*/ 7440913 w 8023328"/>
              <a:gd name="connsiteY197" fmla="*/ 1881334 h 2380521"/>
              <a:gd name="connsiteX198" fmla="*/ 7427057 w 8023328"/>
              <a:gd name="connsiteY198" fmla="*/ 1868937 h 2380521"/>
              <a:gd name="connsiteX199" fmla="*/ 7440913 w 8023328"/>
              <a:gd name="connsiteY199" fmla="*/ 1855081 h 2380521"/>
              <a:gd name="connsiteX200" fmla="*/ 7654337 w 8023328"/>
              <a:gd name="connsiteY200" fmla="*/ 1780878 h 2380521"/>
              <a:gd name="connsiteX201" fmla="*/ 7669126 w 8023328"/>
              <a:gd name="connsiteY201" fmla="*/ 1793275 h 2380521"/>
              <a:gd name="connsiteX202" fmla="*/ 7654337 w 8023328"/>
              <a:gd name="connsiteY202" fmla="*/ 1807131 h 2380521"/>
              <a:gd name="connsiteX203" fmla="*/ 7639549 w 8023328"/>
              <a:gd name="connsiteY203" fmla="*/ 1793275 h 2380521"/>
              <a:gd name="connsiteX204" fmla="*/ 7654337 w 8023328"/>
              <a:gd name="connsiteY204" fmla="*/ 1780878 h 2380521"/>
              <a:gd name="connsiteX205" fmla="*/ 7583507 w 8023328"/>
              <a:gd name="connsiteY205" fmla="*/ 1780878 h 2380521"/>
              <a:gd name="connsiteX206" fmla="*/ 7598297 w 8023328"/>
              <a:gd name="connsiteY206" fmla="*/ 1793275 h 2380521"/>
              <a:gd name="connsiteX207" fmla="*/ 7583507 w 8023328"/>
              <a:gd name="connsiteY207" fmla="*/ 1807131 h 2380521"/>
              <a:gd name="connsiteX208" fmla="*/ 7568718 w 8023328"/>
              <a:gd name="connsiteY208" fmla="*/ 1793275 h 2380521"/>
              <a:gd name="connsiteX209" fmla="*/ 7583507 w 8023328"/>
              <a:gd name="connsiteY209" fmla="*/ 1780878 h 2380521"/>
              <a:gd name="connsiteX210" fmla="*/ 7511745 w 8023328"/>
              <a:gd name="connsiteY210" fmla="*/ 1780878 h 2380521"/>
              <a:gd name="connsiteX211" fmla="*/ 7524143 w 8023328"/>
              <a:gd name="connsiteY211" fmla="*/ 1793275 h 2380521"/>
              <a:gd name="connsiteX212" fmla="*/ 7511745 w 8023328"/>
              <a:gd name="connsiteY212" fmla="*/ 1807131 h 2380521"/>
              <a:gd name="connsiteX213" fmla="*/ 7497889 w 8023328"/>
              <a:gd name="connsiteY213" fmla="*/ 1793275 h 2380521"/>
              <a:gd name="connsiteX214" fmla="*/ 7511745 w 8023328"/>
              <a:gd name="connsiteY214" fmla="*/ 1780878 h 2380521"/>
              <a:gd name="connsiteX215" fmla="*/ 7440913 w 8023328"/>
              <a:gd name="connsiteY215" fmla="*/ 1780878 h 2380521"/>
              <a:gd name="connsiteX216" fmla="*/ 7453310 w 8023328"/>
              <a:gd name="connsiteY216" fmla="*/ 1793275 h 2380521"/>
              <a:gd name="connsiteX217" fmla="*/ 7440913 w 8023328"/>
              <a:gd name="connsiteY217" fmla="*/ 1807131 h 2380521"/>
              <a:gd name="connsiteX218" fmla="*/ 7427057 w 8023328"/>
              <a:gd name="connsiteY218" fmla="*/ 1793275 h 2380521"/>
              <a:gd name="connsiteX219" fmla="*/ 7440913 w 8023328"/>
              <a:gd name="connsiteY219" fmla="*/ 1780878 h 2380521"/>
              <a:gd name="connsiteX220" fmla="*/ 7370084 w 8023328"/>
              <a:gd name="connsiteY220" fmla="*/ 1780878 h 2380521"/>
              <a:gd name="connsiteX221" fmla="*/ 7382481 w 8023328"/>
              <a:gd name="connsiteY221" fmla="*/ 1793275 h 2380521"/>
              <a:gd name="connsiteX222" fmla="*/ 7370084 w 8023328"/>
              <a:gd name="connsiteY222" fmla="*/ 1807131 h 2380521"/>
              <a:gd name="connsiteX223" fmla="*/ 7356228 w 8023328"/>
              <a:gd name="connsiteY223" fmla="*/ 1793275 h 2380521"/>
              <a:gd name="connsiteX224" fmla="*/ 7370084 w 8023328"/>
              <a:gd name="connsiteY224" fmla="*/ 1780878 h 2380521"/>
              <a:gd name="connsiteX225" fmla="*/ 7294422 w 8023328"/>
              <a:gd name="connsiteY225" fmla="*/ 1780878 h 2380521"/>
              <a:gd name="connsiteX226" fmla="*/ 7308278 w 8023328"/>
              <a:gd name="connsiteY226" fmla="*/ 1793275 h 2380521"/>
              <a:gd name="connsiteX227" fmla="*/ 7294422 w 8023328"/>
              <a:gd name="connsiteY227" fmla="*/ 1807131 h 2380521"/>
              <a:gd name="connsiteX228" fmla="*/ 7282025 w 8023328"/>
              <a:gd name="connsiteY228" fmla="*/ 1793275 h 2380521"/>
              <a:gd name="connsiteX229" fmla="*/ 7294422 w 8023328"/>
              <a:gd name="connsiteY229" fmla="*/ 1780878 h 2380521"/>
              <a:gd name="connsiteX230" fmla="*/ 7654337 w 8023328"/>
              <a:gd name="connsiteY230" fmla="*/ 1710049 h 2380521"/>
              <a:gd name="connsiteX231" fmla="*/ 7669126 w 8023328"/>
              <a:gd name="connsiteY231" fmla="*/ 1722446 h 2380521"/>
              <a:gd name="connsiteX232" fmla="*/ 7654337 w 8023328"/>
              <a:gd name="connsiteY232" fmla="*/ 1736302 h 2380521"/>
              <a:gd name="connsiteX233" fmla="*/ 7639549 w 8023328"/>
              <a:gd name="connsiteY233" fmla="*/ 1722446 h 2380521"/>
              <a:gd name="connsiteX234" fmla="*/ 7654337 w 8023328"/>
              <a:gd name="connsiteY234" fmla="*/ 1710049 h 2380521"/>
              <a:gd name="connsiteX235" fmla="*/ 7583507 w 8023328"/>
              <a:gd name="connsiteY235" fmla="*/ 1710049 h 2380521"/>
              <a:gd name="connsiteX236" fmla="*/ 7598297 w 8023328"/>
              <a:gd name="connsiteY236" fmla="*/ 1722446 h 2380521"/>
              <a:gd name="connsiteX237" fmla="*/ 7583507 w 8023328"/>
              <a:gd name="connsiteY237" fmla="*/ 1736302 h 2380521"/>
              <a:gd name="connsiteX238" fmla="*/ 7568718 w 8023328"/>
              <a:gd name="connsiteY238" fmla="*/ 1722446 h 2380521"/>
              <a:gd name="connsiteX239" fmla="*/ 7583507 w 8023328"/>
              <a:gd name="connsiteY239" fmla="*/ 1710049 h 2380521"/>
              <a:gd name="connsiteX240" fmla="*/ 7511745 w 8023328"/>
              <a:gd name="connsiteY240" fmla="*/ 1710049 h 2380521"/>
              <a:gd name="connsiteX241" fmla="*/ 7524143 w 8023328"/>
              <a:gd name="connsiteY241" fmla="*/ 1722446 h 2380521"/>
              <a:gd name="connsiteX242" fmla="*/ 7511745 w 8023328"/>
              <a:gd name="connsiteY242" fmla="*/ 1736302 h 2380521"/>
              <a:gd name="connsiteX243" fmla="*/ 7497889 w 8023328"/>
              <a:gd name="connsiteY243" fmla="*/ 1722446 h 2380521"/>
              <a:gd name="connsiteX244" fmla="*/ 7511745 w 8023328"/>
              <a:gd name="connsiteY244" fmla="*/ 1710049 h 2380521"/>
              <a:gd name="connsiteX245" fmla="*/ 7440913 w 8023328"/>
              <a:gd name="connsiteY245" fmla="*/ 1710049 h 2380521"/>
              <a:gd name="connsiteX246" fmla="*/ 7453310 w 8023328"/>
              <a:gd name="connsiteY246" fmla="*/ 1722446 h 2380521"/>
              <a:gd name="connsiteX247" fmla="*/ 7440913 w 8023328"/>
              <a:gd name="connsiteY247" fmla="*/ 1736302 h 2380521"/>
              <a:gd name="connsiteX248" fmla="*/ 7427057 w 8023328"/>
              <a:gd name="connsiteY248" fmla="*/ 1722446 h 2380521"/>
              <a:gd name="connsiteX249" fmla="*/ 7440913 w 8023328"/>
              <a:gd name="connsiteY249" fmla="*/ 1710049 h 2380521"/>
              <a:gd name="connsiteX250" fmla="*/ 7370084 w 8023328"/>
              <a:gd name="connsiteY250" fmla="*/ 1710049 h 2380521"/>
              <a:gd name="connsiteX251" fmla="*/ 7382481 w 8023328"/>
              <a:gd name="connsiteY251" fmla="*/ 1722446 h 2380521"/>
              <a:gd name="connsiteX252" fmla="*/ 7370084 w 8023328"/>
              <a:gd name="connsiteY252" fmla="*/ 1736302 h 2380521"/>
              <a:gd name="connsiteX253" fmla="*/ 7356228 w 8023328"/>
              <a:gd name="connsiteY253" fmla="*/ 1722446 h 2380521"/>
              <a:gd name="connsiteX254" fmla="*/ 7370084 w 8023328"/>
              <a:gd name="connsiteY254" fmla="*/ 1710049 h 2380521"/>
              <a:gd name="connsiteX255" fmla="*/ 7294422 w 8023328"/>
              <a:gd name="connsiteY255" fmla="*/ 1710049 h 2380521"/>
              <a:gd name="connsiteX256" fmla="*/ 7308278 w 8023328"/>
              <a:gd name="connsiteY256" fmla="*/ 1722446 h 2380521"/>
              <a:gd name="connsiteX257" fmla="*/ 7294422 w 8023328"/>
              <a:gd name="connsiteY257" fmla="*/ 1736302 h 2380521"/>
              <a:gd name="connsiteX258" fmla="*/ 7282025 w 8023328"/>
              <a:gd name="connsiteY258" fmla="*/ 1722446 h 2380521"/>
              <a:gd name="connsiteX259" fmla="*/ 7294422 w 8023328"/>
              <a:gd name="connsiteY259" fmla="*/ 1710049 h 2380521"/>
              <a:gd name="connsiteX260" fmla="*/ 7223591 w 8023328"/>
              <a:gd name="connsiteY260" fmla="*/ 1710049 h 2380521"/>
              <a:gd name="connsiteX261" fmla="*/ 7237447 w 8023328"/>
              <a:gd name="connsiteY261" fmla="*/ 1722446 h 2380521"/>
              <a:gd name="connsiteX262" fmla="*/ 7223591 w 8023328"/>
              <a:gd name="connsiteY262" fmla="*/ 1736302 h 2380521"/>
              <a:gd name="connsiteX263" fmla="*/ 7211194 w 8023328"/>
              <a:gd name="connsiteY263" fmla="*/ 1722446 h 2380521"/>
              <a:gd name="connsiteX264" fmla="*/ 7223591 w 8023328"/>
              <a:gd name="connsiteY264" fmla="*/ 1710049 h 2380521"/>
              <a:gd name="connsiteX265" fmla="*/ 7583507 w 8023328"/>
              <a:gd name="connsiteY265" fmla="*/ 1639217 h 2380521"/>
              <a:gd name="connsiteX266" fmla="*/ 7598297 w 8023328"/>
              <a:gd name="connsiteY266" fmla="*/ 1651614 h 2380521"/>
              <a:gd name="connsiteX267" fmla="*/ 7583507 w 8023328"/>
              <a:gd name="connsiteY267" fmla="*/ 1665470 h 2380521"/>
              <a:gd name="connsiteX268" fmla="*/ 7568718 w 8023328"/>
              <a:gd name="connsiteY268" fmla="*/ 1651614 h 2380521"/>
              <a:gd name="connsiteX269" fmla="*/ 7583507 w 8023328"/>
              <a:gd name="connsiteY269" fmla="*/ 1639217 h 2380521"/>
              <a:gd name="connsiteX270" fmla="*/ 7511745 w 8023328"/>
              <a:gd name="connsiteY270" fmla="*/ 1639217 h 2380521"/>
              <a:gd name="connsiteX271" fmla="*/ 7524143 w 8023328"/>
              <a:gd name="connsiteY271" fmla="*/ 1651614 h 2380521"/>
              <a:gd name="connsiteX272" fmla="*/ 7511745 w 8023328"/>
              <a:gd name="connsiteY272" fmla="*/ 1665470 h 2380521"/>
              <a:gd name="connsiteX273" fmla="*/ 7497889 w 8023328"/>
              <a:gd name="connsiteY273" fmla="*/ 1651614 h 2380521"/>
              <a:gd name="connsiteX274" fmla="*/ 7511745 w 8023328"/>
              <a:gd name="connsiteY274" fmla="*/ 1639217 h 2380521"/>
              <a:gd name="connsiteX275" fmla="*/ 7440913 w 8023328"/>
              <a:gd name="connsiteY275" fmla="*/ 1639217 h 2380521"/>
              <a:gd name="connsiteX276" fmla="*/ 7453310 w 8023328"/>
              <a:gd name="connsiteY276" fmla="*/ 1651614 h 2380521"/>
              <a:gd name="connsiteX277" fmla="*/ 7440913 w 8023328"/>
              <a:gd name="connsiteY277" fmla="*/ 1665470 h 2380521"/>
              <a:gd name="connsiteX278" fmla="*/ 7427057 w 8023328"/>
              <a:gd name="connsiteY278" fmla="*/ 1651614 h 2380521"/>
              <a:gd name="connsiteX279" fmla="*/ 7440913 w 8023328"/>
              <a:gd name="connsiteY279" fmla="*/ 1639217 h 2380521"/>
              <a:gd name="connsiteX280" fmla="*/ 7370084 w 8023328"/>
              <a:gd name="connsiteY280" fmla="*/ 1639217 h 2380521"/>
              <a:gd name="connsiteX281" fmla="*/ 7382481 w 8023328"/>
              <a:gd name="connsiteY281" fmla="*/ 1651614 h 2380521"/>
              <a:gd name="connsiteX282" fmla="*/ 7370084 w 8023328"/>
              <a:gd name="connsiteY282" fmla="*/ 1665470 h 2380521"/>
              <a:gd name="connsiteX283" fmla="*/ 7356228 w 8023328"/>
              <a:gd name="connsiteY283" fmla="*/ 1651614 h 2380521"/>
              <a:gd name="connsiteX284" fmla="*/ 7370084 w 8023328"/>
              <a:gd name="connsiteY284" fmla="*/ 1639217 h 2380521"/>
              <a:gd name="connsiteX285" fmla="*/ 7294422 w 8023328"/>
              <a:gd name="connsiteY285" fmla="*/ 1639217 h 2380521"/>
              <a:gd name="connsiteX286" fmla="*/ 7308278 w 8023328"/>
              <a:gd name="connsiteY286" fmla="*/ 1651614 h 2380521"/>
              <a:gd name="connsiteX287" fmla="*/ 7294422 w 8023328"/>
              <a:gd name="connsiteY287" fmla="*/ 1665470 h 2380521"/>
              <a:gd name="connsiteX288" fmla="*/ 7282025 w 8023328"/>
              <a:gd name="connsiteY288" fmla="*/ 1651614 h 2380521"/>
              <a:gd name="connsiteX289" fmla="*/ 7294422 w 8023328"/>
              <a:gd name="connsiteY289" fmla="*/ 1639217 h 2380521"/>
              <a:gd name="connsiteX290" fmla="*/ 7223591 w 8023328"/>
              <a:gd name="connsiteY290" fmla="*/ 1639217 h 2380521"/>
              <a:gd name="connsiteX291" fmla="*/ 7237447 w 8023328"/>
              <a:gd name="connsiteY291" fmla="*/ 1651614 h 2380521"/>
              <a:gd name="connsiteX292" fmla="*/ 7223591 w 8023328"/>
              <a:gd name="connsiteY292" fmla="*/ 1665470 h 2380521"/>
              <a:gd name="connsiteX293" fmla="*/ 7211194 w 8023328"/>
              <a:gd name="connsiteY293" fmla="*/ 1651614 h 2380521"/>
              <a:gd name="connsiteX294" fmla="*/ 7223591 w 8023328"/>
              <a:gd name="connsiteY294" fmla="*/ 1639217 h 2380521"/>
              <a:gd name="connsiteX295" fmla="*/ 7152761 w 8023328"/>
              <a:gd name="connsiteY295" fmla="*/ 1639217 h 2380521"/>
              <a:gd name="connsiteX296" fmla="*/ 7166617 w 8023328"/>
              <a:gd name="connsiteY296" fmla="*/ 1651614 h 2380521"/>
              <a:gd name="connsiteX297" fmla="*/ 7152761 w 8023328"/>
              <a:gd name="connsiteY297" fmla="*/ 1665470 h 2380521"/>
              <a:gd name="connsiteX298" fmla="*/ 7140364 w 8023328"/>
              <a:gd name="connsiteY298" fmla="*/ 1651614 h 2380521"/>
              <a:gd name="connsiteX299" fmla="*/ 7152761 w 8023328"/>
              <a:gd name="connsiteY299" fmla="*/ 1639217 h 2380521"/>
              <a:gd name="connsiteX300" fmla="*/ 7511745 w 8023328"/>
              <a:gd name="connsiteY300" fmla="*/ 1568388 h 2380521"/>
              <a:gd name="connsiteX301" fmla="*/ 7524143 w 8023328"/>
              <a:gd name="connsiteY301" fmla="*/ 1583176 h 2380521"/>
              <a:gd name="connsiteX302" fmla="*/ 7511745 w 8023328"/>
              <a:gd name="connsiteY302" fmla="*/ 1597964 h 2380521"/>
              <a:gd name="connsiteX303" fmla="*/ 7497889 w 8023328"/>
              <a:gd name="connsiteY303" fmla="*/ 1583176 h 2380521"/>
              <a:gd name="connsiteX304" fmla="*/ 7511745 w 8023328"/>
              <a:gd name="connsiteY304" fmla="*/ 1568388 h 2380521"/>
              <a:gd name="connsiteX305" fmla="*/ 7440913 w 8023328"/>
              <a:gd name="connsiteY305" fmla="*/ 1568388 h 2380521"/>
              <a:gd name="connsiteX306" fmla="*/ 7453310 w 8023328"/>
              <a:gd name="connsiteY306" fmla="*/ 1583176 h 2380521"/>
              <a:gd name="connsiteX307" fmla="*/ 7440913 w 8023328"/>
              <a:gd name="connsiteY307" fmla="*/ 1597964 h 2380521"/>
              <a:gd name="connsiteX308" fmla="*/ 7427057 w 8023328"/>
              <a:gd name="connsiteY308" fmla="*/ 1583176 h 2380521"/>
              <a:gd name="connsiteX309" fmla="*/ 7440913 w 8023328"/>
              <a:gd name="connsiteY309" fmla="*/ 1568388 h 2380521"/>
              <a:gd name="connsiteX310" fmla="*/ 7370084 w 8023328"/>
              <a:gd name="connsiteY310" fmla="*/ 1568388 h 2380521"/>
              <a:gd name="connsiteX311" fmla="*/ 7382481 w 8023328"/>
              <a:gd name="connsiteY311" fmla="*/ 1583176 h 2380521"/>
              <a:gd name="connsiteX312" fmla="*/ 7370084 w 8023328"/>
              <a:gd name="connsiteY312" fmla="*/ 1597964 h 2380521"/>
              <a:gd name="connsiteX313" fmla="*/ 7356228 w 8023328"/>
              <a:gd name="connsiteY313" fmla="*/ 1583176 h 2380521"/>
              <a:gd name="connsiteX314" fmla="*/ 7370084 w 8023328"/>
              <a:gd name="connsiteY314" fmla="*/ 1568388 h 2380521"/>
              <a:gd name="connsiteX315" fmla="*/ 7294422 w 8023328"/>
              <a:gd name="connsiteY315" fmla="*/ 1568388 h 2380521"/>
              <a:gd name="connsiteX316" fmla="*/ 7308278 w 8023328"/>
              <a:gd name="connsiteY316" fmla="*/ 1583176 h 2380521"/>
              <a:gd name="connsiteX317" fmla="*/ 7294422 w 8023328"/>
              <a:gd name="connsiteY317" fmla="*/ 1597964 h 2380521"/>
              <a:gd name="connsiteX318" fmla="*/ 7282025 w 8023328"/>
              <a:gd name="connsiteY318" fmla="*/ 1583176 h 2380521"/>
              <a:gd name="connsiteX319" fmla="*/ 7294422 w 8023328"/>
              <a:gd name="connsiteY319" fmla="*/ 1568388 h 2380521"/>
              <a:gd name="connsiteX320" fmla="*/ 7223591 w 8023328"/>
              <a:gd name="connsiteY320" fmla="*/ 1568388 h 2380521"/>
              <a:gd name="connsiteX321" fmla="*/ 7237447 w 8023328"/>
              <a:gd name="connsiteY321" fmla="*/ 1583176 h 2380521"/>
              <a:gd name="connsiteX322" fmla="*/ 7223591 w 8023328"/>
              <a:gd name="connsiteY322" fmla="*/ 1597964 h 2380521"/>
              <a:gd name="connsiteX323" fmla="*/ 7211194 w 8023328"/>
              <a:gd name="connsiteY323" fmla="*/ 1583176 h 2380521"/>
              <a:gd name="connsiteX324" fmla="*/ 7223591 w 8023328"/>
              <a:gd name="connsiteY324" fmla="*/ 1568388 h 2380521"/>
              <a:gd name="connsiteX325" fmla="*/ 7152761 w 8023328"/>
              <a:gd name="connsiteY325" fmla="*/ 1568388 h 2380521"/>
              <a:gd name="connsiteX326" fmla="*/ 7166617 w 8023328"/>
              <a:gd name="connsiteY326" fmla="*/ 1580785 h 2380521"/>
              <a:gd name="connsiteX327" fmla="*/ 7152761 w 8023328"/>
              <a:gd name="connsiteY327" fmla="*/ 1594641 h 2380521"/>
              <a:gd name="connsiteX328" fmla="*/ 7140364 w 8023328"/>
              <a:gd name="connsiteY328" fmla="*/ 1580785 h 2380521"/>
              <a:gd name="connsiteX329" fmla="*/ 7152761 w 8023328"/>
              <a:gd name="connsiteY329" fmla="*/ 1568388 h 2380521"/>
              <a:gd name="connsiteX330" fmla="*/ 7084322 w 8023328"/>
              <a:gd name="connsiteY330" fmla="*/ 1568388 h 2380521"/>
              <a:gd name="connsiteX331" fmla="*/ 7099111 w 8023328"/>
              <a:gd name="connsiteY331" fmla="*/ 1580785 h 2380521"/>
              <a:gd name="connsiteX332" fmla="*/ 7084322 w 8023328"/>
              <a:gd name="connsiteY332" fmla="*/ 1594641 h 2380521"/>
              <a:gd name="connsiteX333" fmla="*/ 7069533 w 8023328"/>
              <a:gd name="connsiteY333" fmla="*/ 1580785 h 2380521"/>
              <a:gd name="connsiteX334" fmla="*/ 7084322 w 8023328"/>
              <a:gd name="connsiteY334" fmla="*/ 1568388 h 2380521"/>
              <a:gd name="connsiteX335" fmla="*/ 7440913 w 8023328"/>
              <a:gd name="connsiteY335" fmla="*/ 1494185 h 2380521"/>
              <a:gd name="connsiteX336" fmla="*/ 7453310 w 8023328"/>
              <a:gd name="connsiteY336" fmla="*/ 1508973 h 2380521"/>
              <a:gd name="connsiteX337" fmla="*/ 7440913 w 8023328"/>
              <a:gd name="connsiteY337" fmla="*/ 1523761 h 2380521"/>
              <a:gd name="connsiteX338" fmla="*/ 7427057 w 8023328"/>
              <a:gd name="connsiteY338" fmla="*/ 1508973 h 2380521"/>
              <a:gd name="connsiteX339" fmla="*/ 7440913 w 8023328"/>
              <a:gd name="connsiteY339" fmla="*/ 1494185 h 2380521"/>
              <a:gd name="connsiteX340" fmla="*/ 7370084 w 8023328"/>
              <a:gd name="connsiteY340" fmla="*/ 1494185 h 2380521"/>
              <a:gd name="connsiteX341" fmla="*/ 7382481 w 8023328"/>
              <a:gd name="connsiteY341" fmla="*/ 1508973 h 2380521"/>
              <a:gd name="connsiteX342" fmla="*/ 7370084 w 8023328"/>
              <a:gd name="connsiteY342" fmla="*/ 1523761 h 2380521"/>
              <a:gd name="connsiteX343" fmla="*/ 7356228 w 8023328"/>
              <a:gd name="connsiteY343" fmla="*/ 1508973 h 2380521"/>
              <a:gd name="connsiteX344" fmla="*/ 7370084 w 8023328"/>
              <a:gd name="connsiteY344" fmla="*/ 1494185 h 2380521"/>
              <a:gd name="connsiteX345" fmla="*/ 7294422 w 8023328"/>
              <a:gd name="connsiteY345" fmla="*/ 1494185 h 2380521"/>
              <a:gd name="connsiteX346" fmla="*/ 7308278 w 8023328"/>
              <a:gd name="connsiteY346" fmla="*/ 1508973 h 2380521"/>
              <a:gd name="connsiteX347" fmla="*/ 7294422 w 8023328"/>
              <a:gd name="connsiteY347" fmla="*/ 1523761 h 2380521"/>
              <a:gd name="connsiteX348" fmla="*/ 7282025 w 8023328"/>
              <a:gd name="connsiteY348" fmla="*/ 1508973 h 2380521"/>
              <a:gd name="connsiteX349" fmla="*/ 7294422 w 8023328"/>
              <a:gd name="connsiteY349" fmla="*/ 1494185 h 2380521"/>
              <a:gd name="connsiteX350" fmla="*/ 7223591 w 8023328"/>
              <a:gd name="connsiteY350" fmla="*/ 1494185 h 2380521"/>
              <a:gd name="connsiteX351" fmla="*/ 7237447 w 8023328"/>
              <a:gd name="connsiteY351" fmla="*/ 1508973 h 2380521"/>
              <a:gd name="connsiteX352" fmla="*/ 7223591 w 8023328"/>
              <a:gd name="connsiteY352" fmla="*/ 1523761 h 2380521"/>
              <a:gd name="connsiteX353" fmla="*/ 7211194 w 8023328"/>
              <a:gd name="connsiteY353" fmla="*/ 1508973 h 2380521"/>
              <a:gd name="connsiteX354" fmla="*/ 7223591 w 8023328"/>
              <a:gd name="connsiteY354" fmla="*/ 1494185 h 2380521"/>
              <a:gd name="connsiteX355" fmla="*/ 7152761 w 8023328"/>
              <a:gd name="connsiteY355" fmla="*/ 1494185 h 2380521"/>
              <a:gd name="connsiteX356" fmla="*/ 7166617 w 8023328"/>
              <a:gd name="connsiteY356" fmla="*/ 1508973 h 2380521"/>
              <a:gd name="connsiteX357" fmla="*/ 7152761 w 8023328"/>
              <a:gd name="connsiteY357" fmla="*/ 1523761 h 2380521"/>
              <a:gd name="connsiteX358" fmla="*/ 7140364 w 8023328"/>
              <a:gd name="connsiteY358" fmla="*/ 1508973 h 2380521"/>
              <a:gd name="connsiteX359" fmla="*/ 7152761 w 8023328"/>
              <a:gd name="connsiteY359" fmla="*/ 1494185 h 2380521"/>
              <a:gd name="connsiteX360" fmla="*/ 7084322 w 8023328"/>
              <a:gd name="connsiteY360" fmla="*/ 1494185 h 2380521"/>
              <a:gd name="connsiteX361" fmla="*/ 7099111 w 8023328"/>
              <a:gd name="connsiteY361" fmla="*/ 1508973 h 2380521"/>
              <a:gd name="connsiteX362" fmla="*/ 7084322 w 8023328"/>
              <a:gd name="connsiteY362" fmla="*/ 1523761 h 2380521"/>
              <a:gd name="connsiteX363" fmla="*/ 7069533 w 8023328"/>
              <a:gd name="connsiteY363" fmla="*/ 1508973 h 2380521"/>
              <a:gd name="connsiteX364" fmla="*/ 7084322 w 8023328"/>
              <a:gd name="connsiteY364" fmla="*/ 1494185 h 2380521"/>
              <a:gd name="connsiteX365" fmla="*/ 7013492 w 8023328"/>
              <a:gd name="connsiteY365" fmla="*/ 1494185 h 2380521"/>
              <a:gd name="connsiteX366" fmla="*/ 7028280 w 8023328"/>
              <a:gd name="connsiteY366" fmla="*/ 1508973 h 2380521"/>
              <a:gd name="connsiteX367" fmla="*/ 7013492 w 8023328"/>
              <a:gd name="connsiteY367" fmla="*/ 1523761 h 2380521"/>
              <a:gd name="connsiteX368" fmla="*/ 6998704 w 8023328"/>
              <a:gd name="connsiteY368" fmla="*/ 1508973 h 2380521"/>
              <a:gd name="connsiteX369" fmla="*/ 7013492 w 8023328"/>
              <a:gd name="connsiteY369" fmla="*/ 1494185 h 2380521"/>
              <a:gd name="connsiteX370" fmla="*/ 6939085 w 8023328"/>
              <a:gd name="connsiteY370" fmla="*/ 1494185 h 2380521"/>
              <a:gd name="connsiteX371" fmla="*/ 6950753 w 8023328"/>
              <a:gd name="connsiteY371" fmla="*/ 1508973 h 2380521"/>
              <a:gd name="connsiteX372" fmla="*/ 6939085 w 8023328"/>
              <a:gd name="connsiteY372" fmla="*/ 1523761 h 2380521"/>
              <a:gd name="connsiteX373" fmla="*/ 6924500 w 8023328"/>
              <a:gd name="connsiteY373" fmla="*/ 1508973 h 2380521"/>
              <a:gd name="connsiteX374" fmla="*/ 6939085 w 8023328"/>
              <a:gd name="connsiteY374" fmla="*/ 1494185 h 2380521"/>
              <a:gd name="connsiteX375" fmla="*/ 83229 w 8023328"/>
              <a:gd name="connsiteY375" fmla="*/ 1426727 h 2380521"/>
              <a:gd name="connsiteX376" fmla="*/ 97085 w 8023328"/>
              <a:gd name="connsiteY376" fmla="*/ 1439124 h 2380521"/>
              <a:gd name="connsiteX377" fmla="*/ 83229 w 8023328"/>
              <a:gd name="connsiteY377" fmla="*/ 1452980 h 2380521"/>
              <a:gd name="connsiteX378" fmla="*/ 70831 w 8023328"/>
              <a:gd name="connsiteY378" fmla="*/ 1439124 h 2380521"/>
              <a:gd name="connsiteX379" fmla="*/ 83229 w 8023328"/>
              <a:gd name="connsiteY379" fmla="*/ 1426727 h 2380521"/>
              <a:gd name="connsiteX380" fmla="*/ 11993 w 8023328"/>
              <a:gd name="connsiteY380" fmla="*/ 1426727 h 2380521"/>
              <a:gd name="connsiteX381" fmla="*/ 26234 w 8023328"/>
              <a:gd name="connsiteY381" fmla="*/ 1439124 h 2380521"/>
              <a:gd name="connsiteX382" fmla="*/ 11993 w 8023328"/>
              <a:gd name="connsiteY382" fmla="*/ 1452980 h 2380521"/>
              <a:gd name="connsiteX383" fmla="*/ 0 w 8023328"/>
              <a:gd name="connsiteY383" fmla="*/ 1439124 h 2380521"/>
              <a:gd name="connsiteX384" fmla="*/ 11993 w 8023328"/>
              <a:gd name="connsiteY384" fmla="*/ 1426727 h 2380521"/>
              <a:gd name="connsiteX385" fmla="*/ 7370084 w 8023328"/>
              <a:gd name="connsiteY385" fmla="*/ 1423353 h 2380521"/>
              <a:gd name="connsiteX386" fmla="*/ 7382481 w 8023328"/>
              <a:gd name="connsiteY386" fmla="*/ 1438142 h 2380521"/>
              <a:gd name="connsiteX387" fmla="*/ 7370084 w 8023328"/>
              <a:gd name="connsiteY387" fmla="*/ 1452931 h 2380521"/>
              <a:gd name="connsiteX388" fmla="*/ 7356228 w 8023328"/>
              <a:gd name="connsiteY388" fmla="*/ 1438142 h 2380521"/>
              <a:gd name="connsiteX389" fmla="*/ 7370084 w 8023328"/>
              <a:gd name="connsiteY389" fmla="*/ 1423353 h 2380521"/>
              <a:gd name="connsiteX390" fmla="*/ 7294422 w 8023328"/>
              <a:gd name="connsiteY390" fmla="*/ 1423353 h 2380521"/>
              <a:gd name="connsiteX391" fmla="*/ 7308278 w 8023328"/>
              <a:gd name="connsiteY391" fmla="*/ 1438142 h 2380521"/>
              <a:gd name="connsiteX392" fmla="*/ 7294422 w 8023328"/>
              <a:gd name="connsiteY392" fmla="*/ 1452931 h 2380521"/>
              <a:gd name="connsiteX393" fmla="*/ 7282025 w 8023328"/>
              <a:gd name="connsiteY393" fmla="*/ 1438142 h 2380521"/>
              <a:gd name="connsiteX394" fmla="*/ 7294422 w 8023328"/>
              <a:gd name="connsiteY394" fmla="*/ 1423353 h 2380521"/>
              <a:gd name="connsiteX395" fmla="*/ 7223591 w 8023328"/>
              <a:gd name="connsiteY395" fmla="*/ 1423353 h 2380521"/>
              <a:gd name="connsiteX396" fmla="*/ 7237447 w 8023328"/>
              <a:gd name="connsiteY396" fmla="*/ 1438142 h 2380521"/>
              <a:gd name="connsiteX397" fmla="*/ 7223591 w 8023328"/>
              <a:gd name="connsiteY397" fmla="*/ 1452931 h 2380521"/>
              <a:gd name="connsiteX398" fmla="*/ 7211194 w 8023328"/>
              <a:gd name="connsiteY398" fmla="*/ 1438142 h 2380521"/>
              <a:gd name="connsiteX399" fmla="*/ 7223591 w 8023328"/>
              <a:gd name="connsiteY399" fmla="*/ 1423353 h 2380521"/>
              <a:gd name="connsiteX400" fmla="*/ 7155152 w 8023328"/>
              <a:gd name="connsiteY400" fmla="*/ 1423353 h 2380521"/>
              <a:gd name="connsiteX401" fmla="*/ 7169940 w 8023328"/>
              <a:gd name="connsiteY401" fmla="*/ 1438142 h 2380521"/>
              <a:gd name="connsiteX402" fmla="*/ 7155152 w 8023328"/>
              <a:gd name="connsiteY402" fmla="*/ 1452931 h 2380521"/>
              <a:gd name="connsiteX403" fmla="*/ 7141920 w 8023328"/>
              <a:gd name="connsiteY403" fmla="*/ 1438142 h 2380521"/>
              <a:gd name="connsiteX404" fmla="*/ 7155152 w 8023328"/>
              <a:gd name="connsiteY404" fmla="*/ 1423353 h 2380521"/>
              <a:gd name="connsiteX405" fmla="*/ 7084322 w 8023328"/>
              <a:gd name="connsiteY405" fmla="*/ 1423353 h 2380521"/>
              <a:gd name="connsiteX406" fmla="*/ 7099111 w 8023328"/>
              <a:gd name="connsiteY406" fmla="*/ 1438142 h 2380521"/>
              <a:gd name="connsiteX407" fmla="*/ 7084322 w 8023328"/>
              <a:gd name="connsiteY407" fmla="*/ 1452931 h 2380521"/>
              <a:gd name="connsiteX408" fmla="*/ 7069533 w 8023328"/>
              <a:gd name="connsiteY408" fmla="*/ 1438142 h 2380521"/>
              <a:gd name="connsiteX409" fmla="*/ 7084322 w 8023328"/>
              <a:gd name="connsiteY409" fmla="*/ 1423353 h 2380521"/>
              <a:gd name="connsiteX410" fmla="*/ 7013492 w 8023328"/>
              <a:gd name="connsiteY410" fmla="*/ 1423353 h 2380521"/>
              <a:gd name="connsiteX411" fmla="*/ 7028280 w 8023328"/>
              <a:gd name="connsiteY411" fmla="*/ 1438142 h 2380521"/>
              <a:gd name="connsiteX412" fmla="*/ 7013492 w 8023328"/>
              <a:gd name="connsiteY412" fmla="*/ 1452931 h 2380521"/>
              <a:gd name="connsiteX413" fmla="*/ 6998704 w 8023328"/>
              <a:gd name="connsiteY413" fmla="*/ 1438142 h 2380521"/>
              <a:gd name="connsiteX414" fmla="*/ 7013492 w 8023328"/>
              <a:gd name="connsiteY414" fmla="*/ 1423353 h 2380521"/>
              <a:gd name="connsiteX415" fmla="*/ 6939085 w 8023328"/>
              <a:gd name="connsiteY415" fmla="*/ 1423353 h 2380521"/>
              <a:gd name="connsiteX416" fmla="*/ 6950753 w 8023328"/>
              <a:gd name="connsiteY416" fmla="*/ 1438142 h 2380521"/>
              <a:gd name="connsiteX417" fmla="*/ 6939085 w 8023328"/>
              <a:gd name="connsiteY417" fmla="*/ 1452931 h 2380521"/>
              <a:gd name="connsiteX418" fmla="*/ 6924500 w 8023328"/>
              <a:gd name="connsiteY418" fmla="*/ 1438142 h 2380521"/>
              <a:gd name="connsiteX419" fmla="*/ 6939085 w 8023328"/>
              <a:gd name="connsiteY419" fmla="*/ 1423353 h 2380521"/>
              <a:gd name="connsiteX420" fmla="*/ 6867525 w 8023328"/>
              <a:gd name="connsiteY420" fmla="*/ 1423353 h 2380521"/>
              <a:gd name="connsiteX421" fmla="*/ 6879922 w 8023328"/>
              <a:gd name="connsiteY421" fmla="*/ 1438142 h 2380521"/>
              <a:gd name="connsiteX422" fmla="*/ 6867525 w 8023328"/>
              <a:gd name="connsiteY422" fmla="*/ 1452931 h 2380521"/>
              <a:gd name="connsiteX423" fmla="*/ 6853669 w 8023328"/>
              <a:gd name="connsiteY423" fmla="*/ 1438142 h 2380521"/>
              <a:gd name="connsiteX424" fmla="*/ 6867525 w 8023328"/>
              <a:gd name="connsiteY424" fmla="*/ 1423353 h 2380521"/>
              <a:gd name="connsiteX425" fmla="*/ 6796696 w 8023328"/>
              <a:gd name="connsiteY425" fmla="*/ 1423353 h 2380521"/>
              <a:gd name="connsiteX426" fmla="*/ 6809093 w 8023328"/>
              <a:gd name="connsiteY426" fmla="*/ 1438142 h 2380521"/>
              <a:gd name="connsiteX427" fmla="*/ 6796696 w 8023328"/>
              <a:gd name="connsiteY427" fmla="*/ 1452931 h 2380521"/>
              <a:gd name="connsiteX428" fmla="*/ 6782840 w 8023328"/>
              <a:gd name="connsiteY428" fmla="*/ 1438142 h 2380521"/>
              <a:gd name="connsiteX429" fmla="*/ 6796696 w 8023328"/>
              <a:gd name="connsiteY429" fmla="*/ 1423353 h 2380521"/>
              <a:gd name="connsiteX430" fmla="*/ 155518 w 8023328"/>
              <a:gd name="connsiteY430" fmla="*/ 1355896 h 2380521"/>
              <a:gd name="connsiteX431" fmla="*/ 167916 w 8023328"/>
              <a:gd name="connsiteY431" fmla="*/ 1368293 h 2380521"/>
              <a:gd name="connsiteX432" fmla="*/ 155518 w 8023328"/>
              <a:gd name="connsiteY432" fmla="*/ 1382149 h 2380521"/>
              <a:gd name="connsiteX433" fmla="*/ 141662 w 8023328"/>
              <a:gd name="connsiteY433" fmla="*/ 1368293 h 2380521"/>
              <a:gd name="connsiteX434" fmla="*/ 155518 w 8023328"/>
              <a:gd name="connsiteY434" fmla="*/ 1355896 h 2380521"/>
              <a:gd name="connsiteX435" fmla="*/ 83230 w 8023328"/>
              <a:gd name="connsiteY435" fmla="*/ 1355896 h 2380521"/>
              <a:gd name="connsiteX436" fmla="*/ 97086 w 8023328"/>
              <a:gd name="connsiteY436" fmla="*/ 1368293 h 2380521"/>
              <a:gd name="connsiteX437" fmla="*/ 83230 w 8023328"/>
              <a:gd name="connsiteY437" fmla="*/ 1382149 h 2380521"/>
              <a:gd name="connsiteX438" fmla="*/ 70832 w 8023328"/>
              <a:gd name="connsiteY438" fmla="*/ 1368293 h 2380521"/>
              <a:gd name="connsiteX439" fmla="*/ 83230 w 8023328"/>
              <a:gd name="connsiteY439" fmla="*/ 1355896 h 2380521"/>
              <a:gd name="connsiteX440" fmla="*/ 11994 w 8023328"/>
              <a:gd name="connsiteY440" fmla="*/ 1355896 h 2380521"/>
              <a:gd name="connsiteX441" fmla="*/ 26235 w 8023328"/>
              <a:gd name="connsiteY441" fmla="*/ 1368293 h 2380521"/>
              <a:gd name="connsiteX442" fmla="*/ 11994 w 8023328"/>
              <a:gd name="connsiteY442" fmla="*/ 1382149 h 2380521"/>
              <a:gd name="connsiteX443" fmla="*/ 2 w 8023328"/>
              <a:gd name="connsiteY443" fmla="*/ 1368293 h 2380521"/>
              <a:gd name="connsiteX444" fmla="*/ 11994 w 8023328"/>
              <a:gd name="connsiteY444" fmla="*/ 1355896 h 2380521"/>
              <a:gd name="connsiteX445" fmla="*/ 7294422 w 8023328"/>
              <a:gd name="connsiteY445" fmla="*/ 1352524 h 2380521"/>
              <a:gd name="connsiteX446" fmla="*/ 7308278 w 8023328"/>
              <a:gd name="connsiteY446" fmla="*/ 1367109 h 2380521"/>
              <a:gd name="connsiteX447" fmla="*/ 7294422 w 8023328"/>
              <a:gd name="connsiteY447" fmla="*/ 1378777 h 2380521"/>
              <a:gd name="connsiteX448" fmla="*/ 7282025 w 8023328"/>
              <a:gd name="connsiteY448" fmla="*/ 1367109 h 2380521"/>
              <a:gd name="connsiteX449" fmla="*/ 7294422 w 8023328"/>
              <a:gd name="connsiteY449" fmla="*/ 1352524 h 2380521"/>
              <a:gd name="connsiteX450" fmla="*/ 7223591 w 8023328"/>
              <a:gd name="connsiteY450" fmla="*/ 1352524 h 2380521"/>
              <a:gd name="connsiteX451" fmla="*/ 7237447 w 8023328"/>
              <a:gd name="connsiteY451" fmla="*/ 1367109 h 2380521"/>
              <a:gd name="connsiteX452" fmla="*/ 7223591 w 8023328"/>
              <a:gd name="connsiteY452" fmla="*/ 1378777 h 2380521"/>
              <a:gd name="connsiteX453" fmla="*/ 7211194 w 8023328"/>
              <a:gd name="connsiteY453" fmla="*/ 1367109 h 2380521"/>
              <a:gd name="connsiteX454" fmla="*/ 7223591 w 8023328"/>
              <a:gd name="connsiteY454" fmla="*/ 1352524 h 2380521"/>
              <a:gd name="connsiteX455" fmla="*/ 7155152 w 8023328"/>
              <a:gd name="connsiteY455" fmla="*/ 1352524 h 2380521"/>
              <a:gd name="connsiteX456" fmla="*/ 7169940 w 8023328"/>
              <a:gd name="connsiteY456" fmla="*/ 1367109 h 2380521"/>
              <a:gd name="connsiteX457" fmla="*/ 7155152 w 8023328"/>
              <a:gd name="connsiteY457" fmla="*/ 1378777 h 2380521"/>
              <a:gd name="connsiteX458" fmla="*/ 7140364 w 8023328"/>
              <a:gd name="connsiteY458" fmla="*/ 1367109 h 2380521"/>
              <a:gd name="connsiteX459" fmla="*/ 7155152 w 8023328"/>
              <a:gd name="connsiteY459" fmla="*/ 1352524 h 2380521"/>
              <a:gd name="connsiteX460" fmla="*/ 7084322 w 8023328"/>
              <a:gd name="connsiteY460" fmla="*/ 1352524 h 2380521"/>
              <a:gd name="connsiteX461" fmla="*/ 7099111 w 8023328"/>
              <a:gd name="connsiteY461" fmla="*/ 1367109 h 2380521"/>
              <a:gd name="connsiteX462" fmla="*/ 7084322 w 8023328"/>
              <a:gd name="connsiteY462" fmla="*/ 1378777 h 2380521"/>
              <a:gd name="connsiteX463" fmla="*/ 7069533 w 8023328"/>
              <a:gd name="connsiteY463" fmla="*/ 1367109 h 2380521"/>
              <a:gd name="connsiteX464" fmla="*/ 7084322 w 8023328"/>
              <a:gd name="connsiteY464" fmla="*/ 1352524 h 2380521"/>
              <a:gd name="connsiteX465" fmla="*/ 7013492 w 8023328"/>
              <a:gd name="connsiteY465" fmla="*/ 1352524 h 2380521"/>
              <a:gd name="connsiteX466" fmla="*/ 7028280 w 8023328"/>
              <a:gd name="connsiteY466" fmla="*/ 1367109 h 2380521"/>
              <a:gd name="connsiteX467" fmla="*/ 7013492 w 8023328"/>
              <a:gd name="connsiteY467" fmla="*/ 1378777 h 2380521"/>
              <a:gd name="connsiteX468" fmla="*/ 6998704 w 8023328"/>
              <a:gd name="connsiteY468" fmla="*/ 1367109 h 2380521"/>
              <a:gd name="connsiteX469" fmla="*/ 7013492 w 8023328"/>
              <a:gd name="connsiteY469" fmla="*/ 1352524 h 2380521"/>
              <a:gd name="connsiteX470" fmla="*/ 6939085 w 8023328"/>
              <a:gd name="connsiteY470" fmla="*/ 1352524 h 2380521"/>
              <a:gd name="connsiteX471" fmla="*/ 6950753 w 8023328"/>
              <a:gd name="connsiteY471" fmla="*/ 1367701 h 2380521"/>
              <a:gd name="connsiteX472" fmla="*/ 6939085 w 8023328"/>
              <a:gd name="connsiteY472" fmla="*/ 1382120 h 2380521"/>
              <a:gd name="connsiteX473" fmla="*/ 6924500 w 8023328"/>
              <a:gd name="connsiteY473" fmla="*/ 1367701 h 2380521"/>
              <a:gd name="connsiteX474" fmla="*/ 6939085 w 8023328"/>
              <a:gd name="connsiteY474" fmla="*/ 1352524 h 2380521"/>
              <a:gd name="connsiteX475" fmla="*/ 6867525 w 8023328"/>
              <a:gd name="connsiteY475" fmla="*/ 1352524 h 2380521"/>
              <a:gd name="connsiteX476" fmla="*/ 6879922 w 8023328"/>
              <a:gd name="connsiteY476" fmla="*/ 1367701 h 2380521"/>
              <a:gd name="connsiteX477" fmla="*/ 6867525 w 8023328"/>
              <a:gd name="connsiteY477" fmla="*/ 1382120 h 2380521"/>
              <a:gd name="connsiteX478" fmla="*/ 6853669 w 8023328"/>
              <a:gd name="connsiteY478" fmla="*/ 1367701 h 2380521"/>
              <a:gd name="connsiteX479" fmla="*/ 6867525 w 8023328"/>
              <a:gd name="connsiteY479" fmla="*/ 1352524 h 2380521"/>
              <a:gd name="connsiteX480" fmla="*/ 6796696 w 8023328"/>
              <a:gd name="connsiteY480" fmla="*/ 1352524 h 2380521"/>
              <a:gd name="connsiteX481" fmla="*/ 6809093 w 8023328"/>
              <a:gd name="connsiteY481" fmla="*/ 1367701 h 2380521"/>
              <a:gd name="connsiteX482" fmla="*/ 6796696 w 8023328"/>
              <a:gd name="connsiteY482" fmla="*/ 1382120 h 2380521"/>
              <a:gd name="connsiteX483" fmla="*/ 6782840 w 8023328"/>
              <a:gd name="connsiteY483" fmla="*/ 1367701 h 2380521"/>
              <a:gd name="connsiteX484" fmla="*/ 6796696 w 8023328"/>
              <a:gd name="connsiteY484" fmla="*/ 1352524 h 2380521"/>
              <a:gd name="connsiteX485" fmla="*/ 6724405 w 8023328"/>
              <a:gd name="connsiteY485" fmla="*/ 1352524 h 2380521"/>
              <a:gd name="connsiteX486" fmla="*/ 6738261 w 8023328"/>
              <a:gd name="connsiteY486" fmla="*/ 1367701 h 2380521"/>
              <a:gd name="connsiteX487" fmla="*/ 6724405 w 8023328"/>
              <a:gd name="connsiteY487" fmla="*/ 1382120 h 2380521"/>
              <a:gd name="connsiteX488" fmla="*/ 6712008 w 8023328"/>
              <a:gd name="connsiteY488" fmla="*/ 1367701 h 2380521"/>
              <a:gd name="connsiteX489" fmla="*/ 6724405 w 8023328"/>
              <a:gd name="connsiteY489" fmla="*/ 1352524 h 2380521"/>
              <a:gd name="connsiteX490" fmla="*/ 6653576 w 8023328"/>
              <a:gd name="connsiteY490" fmla="*/ 1352524 h 2380521"/>
              <a:gd name="connsiteX491" fmla="*/ 6667432 w 8023328"/>
              <a:gd name="connsiteY491" fmla="*/ 1367701 h 2380521"/>
              <a:gd name="connsiteX492" fmla="*/ 6653576 w 8023328"/>
              <a:gd name="connsiteY492" fmla="*/ 1382120 h 2380521"/>
              <a:gd name="connsiteX493" fmla="*/ 6641179 w 8023328"/>
              <a:gd name="connsiteY493" fmla="*/ 1367701 h 2380521"/>
              <a:gd name="connsiteX494" fmla="*/ 6653576 w 8023328"/>
              <a:gd name="connsiteY494" fmla="*/ 1352524 h 2380521"/>
              <a:gd name="connsiteX495" fmla="*/ 7223591 w 8023328"/>
              <a:gd name="connsiteY495" fmla="*/ 1281693 h 2380521"/>
              <a:gd name="connsiteX496" fmla="*/ 7237447 w 8023328"/>
              <a:gd name="connsiteY496" fmla="*/ 1295549 h 2380521"/>
              <a:gd name="connsiteX497" fmla="*/ 7223591 w 8023328"/>
              <a:gd name="connsiteY497" fmla="*/ 1307946 h 2380521"/>
              <a:gd name="connsiteX498" fmla="*/ 7211194 w 8023328"/>
              <a:gd name="connsiteY498" fmla="*/ 1295549 h 2380521"/>
              <a:gd name="connsiteX499" fmla="*/ 7223591 w 8023328"/>
              <a:gd name="connsiteY499" fmla="*/ 1281693 h 2380521"/>
              <a:gd name="connsiteX500" fmla="*/ 7155152 w 8023328"/>
              <a:gd name="connsiteY500" fmla="*/ 1281693 h 2380521"/>
              <a:gd name="connsiteX501" fmla="*/ 7169940 w 8023328"/>
              <a:gd name="connsiteY501" fmla="*/ 1295549 h 2380521"/>
              <a:gd name="connsiteX502" fmla="*/ 7155152 w 8023328"/>
              <a:gd name="connsiteY502" fmla="*/ 1307946 h 2380521"/>
              <a:gd name="connsiteX503" fmla="*/ 7140364 w 8023328"/>
              <a:gd name="connsiteY503" fmla="*/ 1295549 h 2380521"/>
              <a:gd name="connsiteX504" fmla="*/ 7155152 w 8023328"/>
              <a:gd name="connsiteY504" fmla="*/ 1281693 h 2380521"/>
              <a:gd name="connsiteX505" fmla="*/ 7084322 w 8023328"/>
              <a:gd name="connsiteY505" fmla="*/ 1281693 h 2380521"/>
              <a:gd name="connsiteX506" fmla="*/ 7099111 w 8023328"/>
              <a:gd name="connsiteY506" fmla="*/ 1295549 h 2380521"/>
              <a:gd name="connsiteX507" fmla="*/ 7084322 w 8023328"/>
              <a:gd name="connsiteY507" fmla="*/ 1307946 h 2380521"/>
              <a:gd name="connsiteX508" fmla="*/ 7069533 w 8023328"/>
              <a:gd name="connsiteY508" fmla="*/ 1295549 h 2380521"/>
              <a:gd name="connsiteX509" fmla="*/ 7084322 w 8023328"/>
              <a:gd name="connsiteY509" fmla="*/ 1281693 h 2380521"/>
              <a:gd name="connsiteX510" fmla="*/ 7013492 w 8023328"/>
              <a:gd name="connsiteY510" fmla="*/ 1281693 h 2380521"/>
              <a:gd name="connsiteX511" fmla="*/ 7028280 w 8023328"/>
              <a:gd name="connsiteY511" fmla="*/ 1295549 h 2380521"/>
              <a:gd name="connsiteX512" fmla="*/ 7013492 w 8023328"/>
              <a:gd name="connsiteY512" fmla="*/ 1307946 h 2380521"/>
              <a:gd name="connsiteX513" fmla="*/ 6998704 w 8023328"/>
              <a:gd name="connsiteY513" fmla="*/ 1295549 h 2380521"/>
              <a:gd name="connsiteX514" fmla="*/ 7013492 w 8023328"/>
              <a:gd name="connsiteY514" fmla="*/ 1281693 h 2380521"/>
              <a:gd name="connsiteX515" fmla="*/ 6939085 w 8023328"/>
              <a:gd name="connsiteY515" fmla="*/ 1281693 h 2380521"/>
              <a:gd name="connsiteX516" fmla="*/ 6950753 w 8023328"/>
              <a:gd name="connsiteY516" fmla="*/ 1295549 h 2380521"/>
              <a:gd name="connsiteX517" fmla="*/ 6939085 w 8023328"/>
              <a:gd name="connsiteY517" fmla="*/ 1307946 h 2380521"/>
              <a:gd name="connsiteX518" fmla="*/ 6924500 w 8023328"/>
              <a:gd name="connsiteY518" fmla="*/ 1295549 h 2380521"/>
              <a:gd name="connsiteX519" fmla="*/ 6939085 w 8023328"/>
              <a:gd name="connsiteY519" fmla="*/ 1281693 h 2380521"/>
              <a:gd name="connsiteX520" fmla="*/ 6867525 w 8023328"/>
              <a:gd name="connsiteY520" fmla="*/ 1281693 h 2380521"/>
              <a:gd name="connsiteX521" fmla="*/ 6879922 w 8023328"/>
              <a:gd name="connsiteY521" fmla="*/ 1295549 h 2380521"/>
              <a:gd name="connsiteX522" fmla="*/ 6867525 w 8023328"/>
              <a:gd name="connsiteY522" fmla="*/ 1307946 h 2380521"/>
              <a:gd name="connsiteX523" fmla="*/ 6853669 w 8023328"/>
              <a:gd name="connsiteY523" fmla="*/ 1295549 h 2380521"/>
              <a:gd name="connsiteX524" fmla="*/ 6867525 w 8023328"/>
              <a:gd name="connsiteY524" fmla="*/ 1281693 h 2380521"/>
              <a:gd name="connsiteX525" fmla="*/ 6796696 w 8023328"/>
              <a:gd name="connsiteY525" fmla="*/ 1281693 h 2380521"/>
              <a:gd name="connsiteX526" fmla="*/ 6809093 w 8023328"/>
              <a:gd name="connsiteY526" fmla="*/ 1295549 h 2380521"/>
              <a:gd name="connsiteX527" fmla="*/ 6796696 w 8023328"/>
              <a:gd name="connsiteY527" fmla="*/ 1307946 h 2380521"/>
              <a:gd name="connsiteX528" fmla="*/ 6782840 w 8023328"/>
              <a:gd name="connsiteY528" fmla="*/ 1295549 h 2380521"/>
              <a:gd name="connsiteX529" fmla="*/ 6796696 w 8023328"/>
              <a:gd name="connsiteY529" fmla="*/ 1281693 h 2380521"/>
              <a:gd name="connsiteX530" fmla="*/ 6724405 w 8023328"/>
              <a:gd name="connsiteY530" fmla="*/ 1281693 h 2380521"/>
              <a:gd name="connsiteX531" fmla="*/ 6738261 w 8023328"/>
              <a:gd name="connsiteY531" fmla="*/ 1295549 h 2380521"/>
              <a:gd name="connsiteX532" fmla="*/ 6724405 w 8023328"/>
              <a:gd name="connsiteY532" fmla="*/ 1307946 h 2380521"/>
              <a:gd name="connsiteX533" fmla="*/ 6712008 w 8023328"/>
              <a:gd name="connsiteY533" fmla="*/ 1295549 h 2380521"/>
              <a:gd name="connsiteX534" fmla="*/ 6724405 w 8023328"/>
              <a:gd name="connsiteY534" fmla="*/ 1281693 h 2380521"/>
              <a:gd name="connsiteX535" fmla="*/ 6653576 w 8023328"/>
              <a:gd name="connsiteY535" fmla="*/ 1281693 h 2380521"/>
              <a:gd name="connsiteX536" fmla="*/ 6667432 w 8023328"/>
              <a:gd name="connsiteY536" fmla="*/ 1295549 h 2380521"/>
              <a:gd name="connsiteX537" fmla="*/ 6653576 w 8023328"/>
              <a:gd name="connsiteY537" fmla="*/ 1307946 h 2380521"/>
              <a:gd name="connsiteX538" fmla="*/ 6641179 w 8023328"/>
              <a:gd name="connsiteY538" fmla="*/ 1295549 h 2380521"/>
              <a:gd name="connsiteX539" fmla="*/ 6653576 w 8023328"/>
              <a:gd name="connsiteY539" fmla="*/ 1281693 h 2380521"/>
              <a:gd name="connsiteX540" fmla="*/ 6582745 w 8023328"/>
              <a:gd name="connsiteY540" fmla="*/ 1281693 h 2380521"/>
              <a:gd name="connsiteX541" fmla="*/ 6596601 w 8023328"/>
              <a:gd name="connsiteY541" fmla="*/ 1295549 h 2380521"/>
              <a:gd name="connsiteX542" fmla="*/ 6582745 w 8023328"/>
              <a:gd name="connsiteY542" fmla="*/ 1307946 h 2380521"/>
              <a:gd name="connsiteX543" fmla="*/ 6570348 w 8023328"/>
              <a:gd name="connsiteY543" fmla="*/ 1295549 h 2380521"/>
              <a:gd name="connsiteX544" fmla="*/ 6582745 w 8023328"/>
              <a:gd name="connsiteY544" fmla="*/ 1281693 h 2380521"/>
              <a:gd name="connsiteX545" fmla="*/ 6510933 w 8023328"/>
              <a:gd name="connsiteY545" fmla="*/ 1281693 h 2380521"/>
              <a:gd name="connsiteX546" fmla="*/ 6525722 w 8023328"/>
              <a:gd name="connsiteY546" fmla="*/ 1295549 h 2380521"/>
              <a:gd name="connsiteX547" fmla="*/ 6510933 w 8023328"/>
              <a:gd name="connsiteY547" fmla="*/ 1307946 h 2380521"/>
              <a:gd name="connsiteX548" fmla="*/ 6496144 w 8023328"/>
              <a:gd name="connsiteY548" fmla="*/ 1295549 h 2380521"/>
              <a:gd name="connsiteX549" fmla="*/ 6510933 w 8023328"/>
              <a:gd name="connsiteY549" fmla="*/ 1281693 h 2380521"/>
              <a:gd name="connsiteX550" fmla="*/ 6440492 w 8023328"/>
              <a:gd name="connsiteY550" fmla="*/ 1281693 h 2380521"/>
              <a:gd name="connsiteX551" fmla="*/ 6454911 w 8023328"/>
              <a:gd name="connsiteY551" fmla="*/ 1295549 h 2380521"/>
              <a:gd name="connsiteX552" fmla="*/ 6440492 w 8023328"/>
              <a:gd name="connsiteY552" fmla="*/ 1307946 h 2380521"/>
              <a:gd name="connsiteX553" fmla="*/ 6425315 w 8023328"/>
              <a:gd name="connsiteY553" fmla="*/ 1295549 h 2380521"/>
              <a:gd name="connsiteX554" fmla="*/ 6440492 w 8023328"/>
              <a:gd name="connsiteY554" fmla="*/ 1281693 h 2380521"/>
              <a:gd name="connsiteX555" fmla="*/ 6369273 w 8023328"/>
              <a:gd name="connsiteY555" fmla="*/ 1281693 h 2380521"/>
              <a:gd name="connsiteX556" fmla="*/ 6384062 w 8023328"/>
              <a:gd name="connsiteY556" fmla="*/ 1296482 h 2380521"/>
              <a:gd name="connsiteX557" fmla="*/ 6369273 w 8023328"/>
              <a:gd name="connsiteY557" fmla="*/ 1311271 h 2380521"/>
              <a:gd name="connsiteX558" fmla="*/ 6354484 w 8023328"/>
              <a:gd name="connsiteY558" fmla="*/ 1296482 h 2380521"/>
              <a:gd name="connsiteX559" fmla="*/ 6369273 w 8023328"/>
              <a:gd name="connsiteY559" fmla="*/ 1281693 h 2380521"/>
              <a:gd name="connsiteX560" fmla="*/ 5799257 w 8023328"/>
              <a:gd name="connsiteY560" fmla="*/ 1281693 h 2380521"/>
              <a:gd name="connsiteX561" fmla="*/ 5814045 w 8023328"/>
              <a:gd name="connsiteY561" fmla="*/ 1296482 h 2380521"/>
              <a:gd name="connsiteX562" fmla="*/ 5799257 w 8023328"/>
              <a:gd name="connsiteY562" fmla="*/ 1311271 h 2380521"/>
              <a:gd name="connsiteX563" fmla="*/ 5784469 w 8023328"/>
              <a:gd name="connsiteY563" fmla="*/ 1296482 h 2380521"/>
              <a:gd name="connsiteX564" fmla="*/ 5799257 w 8023328"/>
              <a:gd name="connsiteY564" fmla="*/ 1281693 h 2380521"/>
              <a:gd name="connsiteX565" fmla="*/ 5724122 w 8023328"/>
              <a:gd name="connsiteY565" fmla="*/ 1281693 h 2380521"/>
              <a:gd name="connsiteX566" fmla="*/ 5736519 w 8023328"/>
              <a:gd name="connsiteY566" fmla="*/ 1296482 h 2380521"/>
              <a:gd name="connsiteX567" fmla="*/ 5724122 w 8023328"/>
              <a:gd name="connsiteY567" fmla="*/ 1311271 h 2380521"/>
              <a:gd name="connsiteX568" fmla="*/ 5710266 w 8023328"/>
              <a:gd name="connsiteY568" fmla="*/ 1296482 h 2380521"/>
              <a:gd name="connsiteX569" fmla="*/ 5724122 w 8023328"/>
              <a:gd name="connsiteY569" fmla="*/ 1281693 h 2380521"/>
              <a:gd name="connsiteX570" fmla="*/ 5653291 w 8023328"/>
              <a:gd name="connsiteY570" fmla="*/ 1281693 h 2380521"/>
              <a:gd name="connsiteX571" fmla="*/ 5665688 w 8023328"/>
              <a:gd name="connsiteY571" fmla="*/ 1296482 h 2380521"/>
              <a:gd name="connsiteX572" fmla="*/ 5653291 w 8023328"/>
              <a:gd name="connsiteY572" fmla="*/ 1311271 h 2380521"/>
              <a:gd name="connsiteX573" fmla="*/ 5639435 w 8023328"/>
              <a:gd name="connsiteY573" fmla="*/ 1296482 h 2380521"/>
              <a:gd name="connsiteX574" fmla="*/ 5653291 w 8023328"/>
              <a:gd name="connsiteY574" fmla="*/ 1281693 h 2380521"/>
              <a:gd name="connsiteX575" fmla="*/ 5582461 w 8023328"/>
              <a:gd name="connsiteY575" fmla="*/ 1281693 h 2380521"/>
              <a:gd name="connsiteX576" fmla="*/ 5594858 w 8023328"/>
              <a:gd name="connsiteY576" fmla="*/ 1296482 h 2380521"/>
              <a:gd name="connsiteX577" fmla="*/ 5582461 w 8023328"/>
              <a:gd name="connsiteY577" fmla="*/ 1311271 h 2380521"/>
              <a:gd name="connsiteX578" fmla="*/ 5568605 w 8023328"/>
              <a:gd name="connsiteY578" fmla="*/ 1296482 h 2380521"/>
              <a:gd name="connsiteX579" fmla="*/ 5582461 w 8023328"/>
              <a:gd name="connsiteY579" fmla="*/ 1281693 h 2380521"/>
              <a:gd name="connsiteX580" fmla="*/ 5510171 w 8023328"/>
              <a:gd name="connsiteY580" fmla="*/ 1281693 h 2380521"/>
              <a:gd name="connsiteX581" fmla="*/ 5524027 w 8023328"/>
              <a:gd name="connsiteY581" fmla="*/ 1296482 h 2380521"/>
              <a:gd name="connsiteX582" fmla="*/ 5510171 w 8023328"/>
              <a:gd name="connsiteY582" fmla="*/ 1311271 h 2380521"/>
              <a:gd name="connsiteX583" fmla="*/ 5497774 w 8023328"/>
              <a:gd name="connsiteY583" fmla="*/ 1296482 h 2380521"/>
              <a:gd name="connsiteX584" fmla="*/ 5510171 w 8023328"/>
              <a:gd name="connsiteY584" fmla="*/ 1281693 h 2380521"/>
              <a:gd name="connsiteX585" fmla="*/ 5438937 w 8023328"/>
              <a:gd name="connsiteY585" fmla="*/ 1281693 h 2380521"/>
              <a:gd name="connsiteX586" fmla="*/ 5453178 w 8023328"/>
              <a:gd name="connsiteY586" fmla="*/ 1296482 h 2380521"/>
              <a:gd name="connsiteX587" fmla="*/ 5438937 w 8023328"/>
              <a:gd name="connsiteY587" fmla="*/ 1311271 h 2380521"/>
              <a:gd name="connsiteX588" fmla="*/ 5426945 w 8023328"/>
              <a:gd name="connsiteY588" fmla="*/ 1296482 h 2380521"/>
              <a:gd name="connsiteX589" fmla="*/ 5438937 w 8023328"/>
              <a:gd name="connsiteY589" fmla="*/ 1281693 h 2380521"/>
              <a:gd name="connsiteX590" fmla="*/ 5368510 w 8023328"/>
              <a:gd name="connsiteY590" fmla="*/ 1281693 h 2380521"/>
              <a:gd name="connsiteX591" fmla="*/ 5382366 w 8023328"/>
              <a:gd name="connsiteY591" fmla="*/ 1296482 h 2380521"/>
              <a:gd name="connsiteX592" fmla="*/ 5368510 w 8023328"/>
              <a:gd name="connsiteY592" fmla="*/ 1311271 h 2380521"/>
              <a:gd name="connsiteX593" fmla="*/ 5356113 w 8023328"/>
              <a:gd name="connsiteY593" fmla="*/ 1296482 h 2380521"/>
              <a:gd name="connsiteX594" fmla="*/ 5368510 w 8023328"/>
              <a:gd name="connsiteY594" fmla="*/ 1281693 h 2380521"/>
              <a:gd name="connsiteX595" fmla="*/ 5296699 w 8023328"/>
              <a:gd name="connsiteY595" fmla="*/ 1281693 h 2380521"/>
              <a:gd name="connsiteX596" fmla="*/ 5311488 w 8023328"/>
              <a:gd name="connsiteY596" fmla="*/ 1296482 h 2380521"/>
              <a:gd name="connsiteX597" fmla="*/ 5296699 w 8023328"/>
              <a:gd name="connsiteY597" fmla="*/ 1311271 h 2380521"/>
              <a:gd name="connsiteX598" fmla="*/ 5281910 w 8023328"/>
              <a:gd name="connsiteY598" fmla="*/ 1296482 h 2380521"/>
              <a:gd name="connsiteX599" fmla="*/ 5296699 w 8023328"/>
              <a:gd name="connsiteY599" fmla="*/ 1281693 h 2380521"/>
              <a:gd name="connsiteX600" fmla="*/ 5225869 w 8023328"/>
              <a:gd name="connsiteY600" fmla="*/ 1281693 h 2380521"/>
              <a:gd name="connsiteX601" fmla="*/ 5240657 w 8023328"/>
              <a:gd name="connsiteY601" fmla="*/ 1296482 h 2380521"/>
              <a:gd name="connsiteX602" fmla="*/ 5225869 w 8023328"/>
              <a:gd name="connsiteY602" fmla="*/ 1311271 h 2380521"/>
              <a:gd name="connsiteX603" fmla="*/ 5211081 w 8023328"/>
              <a:gd name="connsiteY603" fmla="*/ 1296482 h 2380521"/>
              <a:gd name="connsiteX604" fmla="*/ 5225869 w 8023328"/>
              <a:gd name="connsiteY604" fmla="*/ 1281693 h 2380521"/>
              <a:gd name="connsiteX605" fmla="*/ 5154105 w 8023328"/>
              <a:gd name="connsiteY605" fmla="*/ 1281693 h 2380521"/>
              <a:gd name="connsiteX606" fmla="*/ 5166502 w 8023328"/>
              <a:gd name="connsiteY606" fmla="*/ 1296482 h 2380521"/>
              <a:gd name="connsiteX607" fmla="*/ 5154105 w 8023328"/>
              <a:gd name="connsiteY607" fmla="*/ 1311271 h 2380521"/>
              <a:gd name="connsiteX608" fmla="*/ 5140249 w 8023328"/>
              <a:gd name="connsiteY608" fmla="*/ 1296482 h 2380521"/>
              <a:gd name="connsiteX609" fmla="*/ 5154105 w 8023328"/>
              <a:gd name="connsiteY609" fmla="*/ 1281693 h 2380521"/>
              <a:gd name="connsiteX610" fmla="*/ 5083276 w 8023328"/>
              <a:gd name="connsiteY610" fmla="*/ 1281693 h 2380521"/>
              <a:gd name="connsiteX611" fmla="*/ 5095673 w 8023328"/>
              <a:gd name="connsiteY611" fmla="*/ 1296482 h 2380521"/>
              <a:gd name="connsiteX612" fmla="*/ 5083276 w 8023328"/>
              <a:gd name="connsiteY612" fmla="*/ 1311271 h 2380521"/>
              <a:gd name="connsiteX613" fmla="*/ 5069420 w 8023328"/>
              <a:gd name="connsiteY613" fmla="*/ 1296482 h 2380521"/>
              <a:gd name="connsiteX614" fmla="*/ 5083276 w 8023328"/>
              <a:gd name="connsiteY614" fmla="*/ 1281693 h 2380521"/>
              <a:gd name="connsiteX615" fmla="*/ 5012445 w 8023328"/>
              <a:gd name="connsiteY615" fmla="*/ 1281693 h 2380521"/>
              <a:gd name="connsiteX616" fmla="*/ 5024842 w 8023328"/>
              <a:gd name="connsiteY616" fmla="*/ 1296482 h 2380521"/>
              <a:gd name="connsiteX617" fmla="*/ 5012445 w 8023328"/>
              <a:gd name="connsiteY617" fmla="*/ 1311271 h 2380521"/>
              <a:gd name="connsiteX618" fmla="*/ 4998589 w 8023328"/>
              <a:gd name="connsiteY618" fmla="*/ 1296482 h 2380521"/>
              <a:gd name="connsiteX619" fmla="*/ 5012445 w 8023328"/>
              <a:gd name="connsiteY619" fmla="*/ 1281693 h 2380521"/>
              <a:gd name="connsiteX620" fmla="*/ 4940157 w 8023328"/>
              <a:gd name="connsiteY620" fmla="*/ 1281693 h 2380521"/>
              <a:gd name="connsiteX621" fmla="*/ 4954013 w 8023328"/>
              <a:gd name="connsiteY621" fmla="*/ 1296482 h 2380521"/>
              <a:gd name="connsiteX622" fmla="*/ 4940157 w 8023328"/>
              <a:gd name="connsiteY622" fmla="*/ 1311271 h 2380521"/>
              <a:gd name="connsiteX623" fmla="*/ 4927760 w 8023328"/>
              <a:gd name="connsiteY623" fmla="*/ 1296482 h 2380521"/>
              <a:gd name="connsiteX624" fmla="*/ 4940157 w 8023328"/>
              <a:gd name="connsiteY624" fmla="*/ 1281693 h 2380521"/>
              <a:gd name="connsiteX625" fmla="*/ 4865953 w 8023328"/>
              <a:gd name="connsiteY625" fmla="*/ 1281693 h 2380521"/>
              <a:gd name="connsiteX626" fmla="*/ 4879809 w 8023328"/>
              <a:gd name="connsiteY626" fmla="*/ 1296482 h 2380521"/>
              <a:gd name="connsiteX627" fmla="*/ 4865953 w 8023328"/>
              <a:gd name="connsiteY627" fmla="*/ 1311271 h 2380521"/>
              <a:gd name="connsiteX628" fmla="*/ 4853556 w 8023328"/>
              <a:gd name="connsiteY628" fmla="*/ 1296482 h 2380521"/>
              <a:gd name="connsiteX629" fmla="*/ 4865953 w 8023328"/>
              <a:gd name="connsiteY629" fmla="*/ 1281693 h 2380521"/>
              <a:gd name="connsiteX630" fmla="*/ 4795122 w 8023328"/>
              <a:gd name="connsiteY630" fmla="*/ 1281693 h 2380521"/>
              <a:gd name="connsiteX631" fmla="*/ 4808978 w 8023328"/>
              <a:gd name="connsiteY631" fmla="*/ 1296482 h 2380521"/>
              <a:gd name="connsiteX632" fmla="*/ 4795122 w 8023328"/>
              <a:gd name="connsiteY632" fmla="*/ 1311271 h 2380521"/>
              <a:gd name="connsiteX633" fmla="*/ 4782725 w 8023328"/>
              <a:gd name="connsiteY633" fmla="*/ 1296482 h 2380521"/>
              <a:gd name="connsiteX634" fmla="*/ 4795122 w 8023328"/>
              <a:gd name="connsiteY634" fmla="*/ 1281693 h 2380521"/>
              <a:gd name="connsiteX635" fmla="*/ 4726684 w 8023328"/>
              <a:gd name="connsiteY635" fmla="*/ 1281693 h 2380521"/>
              <a:gd name="connsiteX636" fmla="*/ 4741472 w 8023328"/>
              <a:gd name="connsiteY636" fmla="*/ 1296482 h 2380521"/>
              <a:gd name="connsiteX637" fmla="*/ 4726684 w 8023328"/>
              <a:gd name="connsiteY637" fmla="*/ 1311271 h 2380521"/>
              <a:gd name="connsiteX638" fmla="*/ 4711896 w 8023328"/>
              <a:gd name="connsiteY638" fmla="*/ 1296482 h 2380521"/>
              <a:gd name="connsiteX639" fmla="*/ 4726684 w 8023328"/>
              <a:gd name="connsiteY639" fmla="*/ 1281693 h 2380521"/>
              <a:gd name="connsiteX640" fmla="*/ 4655853 w 8023328"/>
              <a:gd name="connsiteY640" fmla="*/ 1281693 h 2380521"/>
              <a:gd name="connsiteX641" fmla="*/ 4670642 w 8023328"/>
              <a:gd name="connsiteY641" fmla="*/ 1294090 h 2380521"/>
              <a:gd name="connsiteX642" fmla="*/ 4655853 w 8023328"/>
              <a:gd name="connsiteY642" fmla="*/ 1307946 h 2380521"/>
              <a:gd name="connsiteX643" fmla="*/ 4641064 w 8023328"/>
              <a:gd name="connsiteY643" fmla="*/ 1294090 h 2380521"/>
              <a:gd name="connsiteX644" fmla="*/ 4655853 w 8023328"/>
              <a:gd name="connsiteY644" fmla="*/ 1281693 h 2380521"/>
              <a:gd name="connsiteX645" fmla="*/ 4585023 w 8023328"/>
              <a:gd name="connsiteY645" fmla="*/ 1281693 h 2380521"/>
              <a:gd name="connsiteX646" fmla="*/ 4599811 w 8023328"/>
              <a:gd name="connsiteY646" fmla="*/ 1294090 h 2380521"/>
              <a:gd name="connsiteX647" fmla="*/ 4585023 w 8023328"/>
              <a:gd name="connsiteY647" fmla="*/ 1307946 h 2380521"/>
              <a:gd name="connsiteX648" fmla="*/ 4570235 w 8023328"/>
              <a:gd name="connsiteY648" fmla="*/ 1294090 h 2380521"/>
              <a:gd name="connsiteX649" fmla="*/ 4585023 w 8023328"/>
              <a:gd name="connsiteY649" fmla="*/ 1281693 h 2380521"/>
              <a:gd name="connsiteX650" fmla="*/ 226355 w 8023328"/>
              <a:gd name="connsiteY650" fmla="*/ 1281693 h 2380521"/>
              <a:gd name="connsiteX651" fmla="*/ 238753 w 8023328"/>
              <a:gd name="connsiteY651" fmla="*/ 1296871 h 2380521"/>
              <a:gd name="connsiteX652" fmla="*/ 226355 w 8023328"/>
              <a:gd name="connsiteY652" fmla="*/ 1311291 h 2380521"/>
              <a:gd name="connsiteX653" fmla="*/ 212499 w 8023328"/>
              <a:gd name="connsiteY653" fmla="*/ 1296871 h 2380521"/>
              <a:gd name="connsiteX654" fmla="*/ 226355 w 8023328"/>
              <a:gd name="connsiteY654" fmla="*/ 1281693 h 2380521"/>
              <a:gd name="connsiteX655" fmla="*/ 155522 w 8023328"/>
              <a:gd name="connsiteY655" fmla="*/ 1281693 h 2380521"/>
              <a:gd name="connsiteX656" fmla="*/ 167919 w 8023328"/>
              <a:gd name="connsiteY656" fmla="*/ 1296871 h 2380521"/>
              <a:gd name="connsiteX657" fmla="*/ 155522 w 8023328"/>
              <a:gd name="connsiteY657" fmla="*/ 1311291 h 2380521"/>
              <a:gd name="connsiteX658" fmla="*/ 141666 w 8023328"/>
              <a:gd name="connsiteY658" fmla="*/ 1296871 h 2380521"/>
              <a:gd name="connsiteX659" fmla="*/ 155522 w 8023328"/>
              <a:gd name="connsiteY659" fmla="*/ 1281693 h 2380521"/>
              <a:gd name="connsiteX660" fmla="*/ 83234 w 8023328"/>
              <a:gd name="connsiteY660" fmla="*/ 1281693 h 2380521"/>
              <a:gd name="connsiteX661" fmla="*/ 97090 w 8023328"/>
              <a:gd name="connsiteY661" fmla="*/ 1296871 h 2380521"/>
              <a:gd name="connsiteX662" fmla="*/ 83234 w 8023328"/>
              <a:gd name="connsiteY662" fmla="*/ 1311291 h 2380521"/>
              <a:gd name="connsiteX663" fmla="*/ 70836 w 8023328"/>
              <a:gd name="connsiteY663" fmla="*/ 1296871 h 2380521"/>
              <a:gd name="connsiteX664" fmla="*/ 83234 w 8023328"/>
              <a:gd name="connsiteY664" fmla="*/ 1281693 h 2380521"/>
              <a:gd name="connsiteX665" fmla="*/ 11998 w 8023328"/>
              <a:gd name="connsiteY665" fmla="*/ 1281693 h 2380521"/>
              <a:gd name="connsiteX666" fmla="*/ 26239 w 8023328"/>
              <a:gd name="connsiteY666" fmla="*/ 1296871 h 2380521"/>
              <a:gd name="connsiteX667" fmla="*/ 11998 w 8023328"/>
              <a:gd name="connsiteY667" fmla="*/ 1311291 h 2380521"/>
              <a:gd name="connsiteX668" fmla="*/ 5 w 8023328"/>
              <a:gd name="connsiteY668" fmla="*/ 1296871 h 2380521"/>
              <a:gd name="connsiteX669" fmla="*/ 11998 w 8023328"/>
              <a:gd name="connsiteY669" fmla="*/ 1281693 h 2380521"/>
              <a:gd name="connsiteX670" fmla="*/ 7084322 w 8023328"/>
              <a:gd name="connsiteY670" fmla="*/ 1210863 h 2380521"/>
              <a:gd name="connsiteX671" fmla="*/ 7099111 w 8023328"/>
              <a:gd name="connsiteY671" fmla="*/ 1224719 h 2380521"/>
              <a:gd name="connsiteX672" fmla="*/ 7084322 w 8023328"/>
              <a:gd name="connsiteY672" fmla="*/ 1237116 h 2380521"/>
              <a:gd name="connsiteX673" fmla="*/ 7069533 w 8023328"/>
              <a:gd name="connsiteY673" fmla="*/ 1224719 h 2380521"/>
              <a:gd name="connsiteX674" fmla="*/ 7084322 w 8023328"/>
              <a:gd name="connsiteY674" fmla="*/ 1210863 h 2380521"/>
              <a:gd name="connsiteX675" fmla="*/ 7013492 w 8023328"/>
              <a:gd name="connsiteY675" fmla="*/ 1210863 h 2380521"/>
              <a:gd name="connsiteX676" fmla="*/ 7028280 w 8023328"/>
              <a:gd name="connsiteY676" fmla="*/ 1224719 h 2380521"/>
              <a:gd name="connsiteX677" fmla="*/ 7013492 w 8023328"/>
              <a:gd name="connsiteY677" fmla="*/ 1237116 h 2380521"/>
              <a:gd name="connsiteX678" fmla="*/ 6998704 w 8023328"/>
              <a:gd name="connsiteY678" fmla="*/ 1224719 h 2380521"/>
              <a:gd name="connsiteX679" fmla="*/ 7013492 w 8023328"/>
              <a:gd name="connsiteY679" fmla="*/ 1210863 h 2380521"/>
              <a:gd name="connsiteX680" fmla="*/ 6939085 w 8023328"/>
              <a:gd name="connsiteY680" fmla="*/ 1210863 h 2380521"/>
              <a:gd name="connsiteX681" fmla="*/ 6950753 w 8023328"/>
              <a:gd name="connsiteY681" fmla="*/ 1224719 h 2380521"/>
              <a:gd name="connsiteX682" fmla="*/ 6939085 w 8023328"/>
              <a:gd name="connsiteY682" fmla="*/ 1237116 h 2380521"/>
              <a:gd name="connsiteX683" fmla="*/ 6924500 w 8023328"/>
              <a:gd name="connsiteY683" fmla="*/ 1224719 h 2380521"/>
              <a:gd name="connsiteX684" fmla="*/ 6939085 w 8023328"/>
              <a:gd name="connsiteY684" fmla="*/ 1210863 h 2380521"/>
              <a:gd name="connsiteX685" fmla="*/ 6867525 w 8023328"/>
              <a:gd name="connsiteY685" fmla="*/ 1210863 h 2380521"/>
              <a:gd name="connsiteX686" fmla="*/ 6879922 w 8023328"/>
              <a:gd name="connsiteY686" fmla="*/ 1224719 h 2380521"/>
              <a:gd name="connsiteX687" fmla="*/ 6867525 w 8023328"/>
              <a:gd name="connsiteY687" fmla="*/ 1237116 h 2380521"/>
              <a:gd name="connsiteX688" fmla="*/ 6853669 w 8023328"/>
              <a:gd name="connsiteY688" fmla="*/ 1224719 h 2380521"/>
              <a:gd name="connsiteX689" fmla="*/ 6867525 w 8023328"/>
              <a:gd name="connsiteY689" fmla="*/ 1210863 h 2380521"/>
              <a:gd name="connsiteX690" fmla="*/ 6796696 w 8023328"/>
              <a:gd name="connsiteY690" fmla="*/ 1210863 h 2380521"/>
              <a:gd name="connsiteX691" fmla="*/ 6809093 w 8023328"/>
              <a:gd name="connsiteY691" fmla="*/ 1224719 h 2380521"/>
              <a:gd name="connsiteX692" fmla="*/ 6796696 w 8023328"/>
              <a:gd name="connsiteY692" fmla="*/ 1237116 h 2380521"/>
              <a:gd name="connsiteX693" fmla="*/ 6782840 w 8023328"/>
              <a:gd name="connsiteY693" fmla="*/ 1224719 h 2380521"/>
              <a:gd name="connsiteX694" fmla="*/ 6796696 w 8023328"/>
              <a:gd name="connsiteY694" fmla="*/ 1210863 h 2380521"/>
              <a:gd name="connsiteX695" fmla="*/ 6724405 w 8023328"/>
              <a:gd name="connsiteY695" fmla="*/ 1210863 h 2380521"/>
              <a:gd name="connsiteX696" fmla="*/ 6738261 w 8023328"/>
              <a:gd name="connsiteY696" fmla="*/ 1224719 h 2380521"/>
              <a:gd name="connsiteX697" fmla="*/ 6724405 w 8023328"/>
              <a:gd name="connsiteY697" fmla="*/ 1237116 h 2380521"/>
              <a:gd name="connsiteX698" fmla="*/ 6712008 w 8023328"/>
              <a:gd name="connsiteY698" fmla="*/ 1224719 h 2380521"/>
              <a:gd name="connsiteX699" fmla="*/ 6724405 w 8023328"/>
              <a:gd name="connsiteY699" fmla="*/ 1210863 h 2380521"/>
              <a:gd name="connsiteX700" fmla="*/ 6653576 w 8023328"/>
              <a:gd name="connsiteY700" fmla="*/ 1210863 h 2380521"/>
              <a:gd name="connsiteX701" fmla="*/ 6667432 w 8023328"/>
              <a:gd name="connsiteY701" fmla="*/ 1224719 h 2380521"/>
              <a:gd name="connsiteX702" fmla="*/ 6653576 w 8023328"/>
              <a:gd name="connsiteY702" fmla="*/ 1237116 h 2380521"/>
              <a:gd name="connsiteX703" fmla="*/ 6641179 w 8023328"/>
              <a:gd name="connsiteY703" fmla="*/ 1224719 h 2380521"/>
              <a:gd name="connsiteX704" fmla="*/ 6653576 w 8023328"/>
              <a:gd name="connsiteY704" fmla="*/ 1210863 h 2380521"/>
              <a:gd name="connsiteX705" fmla="*/ 6582745 w 8023328"/>
              <a:gd name="connsiteY705" fmla="*/ 1210863 h 2380521"/>
              <a:gd name="connsiteX706" fmla="*/ 6596601 w 8023328"/>
              <a:gd name="connsiteY706" fmla="*/ 1224719 h 2380521"/>
              <a:gd name="connsiteX707" fmla="*/ 6582745 w 8023328"/>
              <a:gd name="connsiteY707" fmla="*/ 1237116 h 2380521"/>
              <a:gd name="connsiteX708" fmla="*/ 6570348 w 8023328"/>
              <a:gd name="connsiteY708" fmla="*/ 1224719 h 2380521"/>
              <a:gd name="connsiteX709" fmla="*/ 6582745 w 8023328"/>
              <a:gd name="connsiteY709" fmla="*/ 1210863 h 2380521"/>
              <a:gd name="connsiteX710" fmla="*/ 6510933 w 8023328"/>
              <a:gd name="connsiteY710" fmla="*/ 1210863 h 2380521"/>
              <a:gd name="connsiteX711" fmla="*/ 6525722 w 8023328"/>
              <a:gd name="connsiteY711" fmla="*/ 1224719 h 2380521"/>
              <a:gd name="connsiteX712" fmla="*/ 6510933 w 8023328"/>
              <a:gd name="connsiteY712" fmla="*/ 1237116 h 2380521"/>
              <a:gd name="connsiteX713" fmla="*/ 6496144 w 8023328"/>
              <a:gd name="connsiteY713" fmla="*/ 1224719 h 2380521"/>
              <a:gd name="connsiteX714" fmla="*/ 6510933 w 8023328"/>
              <a:gd name="connsiteY714" fmla="*/ 1210863 h 2380521"/>
              <a:gd name="connsiteX715" fmla="*/ 6440492 w 8023328"/>
              <a:gd name="connsiteY715" fmla="*/ 1210863 h 2380521"/>
              <a:gd name="connsiteX716" fmla="*/ 6454911 w 8023328"/>
              <a:gd name="connsiteY716" fmla="*/ 1224719 h 2380521"/>
              <a:gd name="connsiteX717" fmla="*/ 6440492 w 8023328"/>
              <a:gd name="connsiteY717" fmla="*/ 1237116 h 2380521"/>
              <a:gd name="connsiteX718" fmla="*/ 6425315 w 8023328"/>
              <a:gd name="connsiteY718" fmla="*/ 1224719 h 2380521"/>
              <a:gd name="connsiteX719" fmla="*/ 6440492 w 8023328"/>
              <a:gd name="connsiteY719" fmla="*/ 1210863 h 2380521"/>
              <a:gd name="connsiteX720" fmla="*/ 6368340 w 8023328"/>
              <a:gd name="connsiteY720" fmla="*/ 1210863 h 2380521"/>
              <a:gd name="connsiteX721" fmla="*/ 6380737 w 8023328"/>
              <a:gd name="connsiteY721" fmla="*/ 1224719 h 2380521"/>
              <a:gd name="connsiteX722" fmla="*/ 6368340 w 8023328"/>
              <a:gd name="connsiteY722" fmla="*/ 1237116 h 2380521"/>
              <a:gd name="connsiteX723" fmla="*/ 6354484 w 8023328"/>
              <a:gd name="connsiteY723" fmla="*/ 1224719 h 2380521"/>
              <a:gd name="connsiteX724" fmla="*/ 6368340 w 8023328"/>
              <a:gd name="connsiteY724" fmla="*/ 1210863 h 2380521"/>
              <a:gd name="connsiteX725" fmla="*/ 6297511 w 8023328"/>
              <a:gd name="connsiteY725" fmla="*/ 1210863 h 2380521"/>
              <a:gd name="connsiteX726" fmla="*/ 6309908 w 8023328"/>
              <a:gd name="connsiteY726" fmla="*/ 1224719 h 2380521"/>
              <a:gd name="connsiteX727" fmla="*/ 6297511 w 8023328"/>
              <a:gd name="connsiteY727" fmla="*/ 1237116 h 2380521"/>
              <a:gd name="connsiteX728" fmla="*/ 6283655 w 8023328"/>
              <a:gd name="connsiteY728" fmla="*/ 1224719 h 2380521"/>
              <a:gd name="connsiteX729" fmla="*/ 6297511 w 8023328"/>
              <a:gd name="connsiteY729" fmla="*/ 1210863 h 2380521"/>
              <a:gd name="connsiteX730" fmla="*/ 6226679 w 8023328"/>
              <a:gd name="connsiteY730" fmla="*/ 1210863 h 2380521"/>
              <a:gd name="connsiteX731" fmla="*/ 6239076 w 8023328"/>
              <a:gd name="connsiteY731" fmla="*/ 1224719 h 2380521"/>
              <a:gd name="connsiteX732" fmla="*/ 6226679 w 8023328"/>
              <a:gd name="connsiteY732" fmla="*/ 1237116 h 2380521"/>
              <a:gd name="connsiteX733" fmla="*/ 6212823 w 8023328"/>
              <a:gd name="connsiteY733" fmla="*/ 1224719 h 2380521"/>
              <a:gd name="connsiteX734" fmla="*/ 6226679 w 8023328"/>
              <a:gd name="connsiteY734" fmla="*/ 1210863 h 2380521"/>
              <a:gd name="connsiteX735" fmla="*/ 6154391 w 8023328"/>
              <a:gd name="connsiteY735" fmla="*/ 1210863 h 2380521"/>
              <a:gd name="connsiteX736" fmla="*/ 6168247 w 8023328"/>
              <a:gd name="connsiteY736" fmla="*/ 1224719 h 2380521"/>
              <a:gd name="connsiteX737" fmla="*/ 6154391 w 8023328"/>
              <a:gd name="connsiteY737" fmla="*/ 1237116 h 2380521"/>
              <a:gd name="connsiteX738" fmla="*/ 6141994 w 8023328"/>
              <a:gd name="connsiteY738" fmla="*/ 1224719 h 2380521"/>
              <a:gd name="connsiteX739" fmla="*/ 6154391 w 8023328"/>
              <a:gd name="connsiteY739" fmla="*/ 1210863 h 2380521"/>
              <a:gd name="connsiteX740" fmla="*/ 6083559 w 8023328"/>
              <a:gd name="connsiteY740" fmla="*/ 1210863 h 2380521"/>
              <a:gd name="connsiteX741" fmla="*/ 6097415 w 8023328"/>
              <a:gd name="connsiteY741" fmla="*/ 1224719 h 2380521"/>
              <a:gd name="connsiteX742" fmla="*/ 6083559 w 8023328"/>
              <a:gd name="connsiteY742" fmla="*/ 1237116 h 2380521"/>
              <a:gd name="connsiteX743" fmla="*/ 6071162 w 8023328"/>
              <a:gd name="connsiteY743" fmla="*/ 1224719 h 2380521"/>
              <a:gd name="connsiteX744" fmla="*/ 6083559 w 8023328"/>
              <a:gd name="connsiteY744" fmla="*/ 1210863 h 2380521"/>
              <a:gd name="connsiteX745" fmla="*/ 6009356 w 8023328"/>
              <a:gd name="connsiteY745" fmla="*/ 1210863 h 2380521"/>
              <a:gd name="connsiteX746" fmla="*/ 6023212 w 8023328"/>
              <a:gd name="connsiteY746" fmla="*/ 1224719 h 2380521"/>
              <a:gd name="connsiteX747" fmla="*/ 6009356 w 8023328"/>
              <a:gd name="connsiteY747" fmla="*/ 1237116 h 2380521"/>
              <a:gd name="connsiteX748" fmla="*/ 5996959 w 8023328"/>
              <a:gd name="connsiteY748" fmla="*/ 1224719 h 2380521"/>
              <a:gd name="connsiteX749" fmla="*/ 6009356 w 8023328"/>
              <a:gd name="connsiteY749" fmla="*/ 1210863 h 2380521"/>
              <a:gd name="connsiteX750" fmla="*/ 5940548 w 8023328"/>
              <a:gd name="connsiteY750" fmla="*/ 1210863 h 2380521"/>
              <a:gd name="connsiteX751" fmla="*/ 5955726 w 8023328"/>
              <a:gd name="connsiteY751" fmla="*/ 1224719 h 2380521"/>
              <a:gd name="connsiteX752" fmla="*/ 5940548 w 8023328"/>
              <a:gd name="connsiteY752" fmla="*/ 1237116 h 2380521"/>
              <a:gd name="connsiteX753" fmla="*/ 5926130 w 8023328"/>
              <a:gd name="connsiteY753" fmla="*/ 1224719 h 2380521"/>
              <a:gd name="connsiteX754" fmla="*/ 5940548 w 8023328"/>
              <a:gd name="connsiteY754" fmla="*/ 1210863 h 2380521"/>
              <a:gd name="connsiteX755" fmla="*/ 5870088 w 8023328"/>
              <a:gd name="connsiteY755" fmla="*/ 1210863 h 2380521"/>
              <a:gd name="connsiteX756" fmla="*/ 5884877 w 8023328"/>
              <a:gd name="connsiteY756" fmla="*/ 1224719 h 2380521"/>
              <a:gd name="connsiteX757" fmla="*/ 5870088 w 8023328"/>
              <a:gd name="connsiteY757" fmla="*/ 1237116 h 2380521"/>
              <a:gd name="connsiteX758" fmla="*/ 5855299 w 8023328"/>
              <a:gd name="connsiteY758" fmla="*/ 1224719 h 2380521"/>
              <a:gd name="connsiteX759" fmla="*/ 5870088 w 8023328"/>
              <a:gd name="connsiteY759" fmla="*/ 1210863 h 2380521"/>
              <a:gd name="connsiteX760" fmla="*/ 5799257 w 8023328"/>
              <a:gd name="connsiteY760" fmla="*/ 1210863 h 2380521"/>
              <a:gd name="connsiteX761" fmla="*/ 5814045 w 8023328"/>
              <a:gd name="connsiteY761" fmla="*/ 1224719 h 2380521"/>
              <a:gd name="connsiteX762" fmla="*/ 5799257 w 8023328"/>
              <a:gd name="connsiteY762" fmla="*/ 1237116 h 2380521"/>
              <a:gd name="connsiteX763" fmla="*/ 5784469 w 8023328"/>
              <a:gd name="connsiteY763" fmla="*/ 1224719 h 2380521"/>
              <a:gd name="connsiteX764" fmla="*/ 5799257 w 8023328"/>
              <a:gd name="connsiteY764" fmla="*/ 1210863 h 2380521"/>
              <a:gd name="connsiteX765" fmla="*/ 5724122 w 8023328"/>
              <a:gd name="connsiteY765" fmla="*/ 1210863 h 2380521"/>
              <a:gd name="connsiteX766" fmla="*/ 5736519 w 8023328"/>
              <a:gd name="connsiteY766" fmla="*/ 1225651 h 2380521"/>
              <a:gd name="connsiteX767" fmla="*/ 5724122 w 8023328"/>
              <a:gd name="connsiteY767" fmla="*/ 1240439 h 2380521"/>
              <a:gd name="connsiteX768" fmla="*/ 5710266 w 8023328"/>
              <a:gd name="connsiteY768" fmla="*/ 1225651 h 2380521"/>
              <a:gd name="connsiteX769" fmla="*/ 5724122 w 8023328"/>
              <a:gd name="connsiteY769" fmla="*/ 1210863 h 2380521"/>
              <a:gd name="connsiteX770" fmla="*/ 5653291 w 8023328"/>
              <a:gd name="connsiteY770" fmla="*/ 1210863 h 2380521"/>
              <a:gd name="connsiteX771" fmla="*/ 5665688 w 8023328"/>
              <a:gd name="connsiteY771" fmla="*/ 1225651 h 2380521"/>
              <a:gd name="connsiteX772" fmla="*/ 5653291 w 8023328"/>
              <a:gd name="connsiteY772" fmla="*/ 1240439 h 2380521"/>
              <a:gd name="connsiteX773" fmla="*/ 5639435 w 8023328"/>
              <a:gd name="connsiteY773" fmla="*/ 1225651 h 2380521"/>
              <a:gd name="connsiteX774" fmla="*/ 5653291 w 8023328"/>
              <a:gd name="connsiteY774" fmla="*/ 1210863 h 2380521"/>
              <a:gd name="connsiteX775" fmla="*/ 5582461 w 8023328"/>
              <a:gd name="connsiteY775" fmla="*/ 1210863 h 2380521"/>
              <a:gd name="connsiteX776" fmla="*/ 5594858 w 8023328"/>
              <a:gd name="connsiteY776" fmla="*/ 1225651 h 2380521"/>
              <a:gd name="connsiteX777" fmla="*/ 5582461 w 8023328"/>
              <a:gd name="connsiteY777" fmla="*/ 1240439 h 2380521"/>
              <a:gd name="connsiteX778" fmla="*/ 5568605 w 8023328"/>
              <a:gd name="connsiteY778" fmla="*/ 1225651 h 2380521"/>
              <a:gd name="connsiteX779" fmla="*/ 5582461 w 8023328"/>
              <a:gd name="connsiteY779" fmla="*/ 1210863 h 2380521"/>
              <a:gd name="connsiteX780" fmla="*/ 5510171 w 8023328"/>
              <a:gd name="connsiteY780" fmla="*/ 1210863 h 2380521"/>
              <a:gd name="connsiteX781" fmla="*/ 5524027 w 8023328"/>
              <a:gd name="connsiteY781" fmla="*/ 1225651 h 2380521"/>
              <a:gd name="connsiteX782" fmla="*/ 5510171 w 8023328"/>
              <a:gd name="connsiteY782" fmla="*/ 1240439 h 2380521"/>
              <a:gd name="connsiteX783" fmla="*/ 5497774 w 8023328"/>
              <a:gd name="connsiteY783" fmla="*/ 1225651 h 2380521"/>
              <a:gd name="connsiteX784" fmla="*/ 5510171 w 8023328"/>
              <a:gd name="connsiteY784" fmla="*/ 1210863 h 2380521"/>
              <a:gd name="connsiteX785" fmla="*/ 5438937 w 8023328"/>
              <a:gd name="connsiteY785" fmla="*/ 1210863 h 2380521"/>
              <a:gd name="connsiteX786" fmla="*/ 5453178 w 8023328"/>
              <a:gd name="connsiteY786" fmla="*/ 1225651 h 2380521"/>
              <a:gd name="connsiteX787" fmla="*/ 5438937 w 8023328"/>
              <a:gd name="connsiteY787" fmla="*/ 1240439 h 2380521"/>
              <a:gd name="connsiteX788" fmla="*/ 5426945 w 8023328"/>
              <a:gd name="connsiteY788" fmla="*/ 1225651 h 2380521"/>
              <a:gd name="connsiteX789" fmla="*/ 5438937 w 8023328"/>
              <a:gd name="connsiteY789" fmla="*/ 1210863 h 2380521"/>
              <a:gd name="connsiteX790" fmla="*/ 5367530 w 8023328"/>
              <a:gd name="connsiteY790" fmla="*/ 1210863 h 2380521"/>
              <a:gd name="connsiteX791" fmla="*/ 5382318 w 8023328"/>
              <a:gd name="connsiteY791" fmla="*/ 1225651 h 2380521"/>
              <a:gd name="connsiteX792" fmla="*/ 5367530 w 8023328"/>
              <a:gd name="connsiteY792" fmla="*/ 1240439 h 2380521"/>
              <a:gd name="connsiteX793" fmla="*/ 5352742 w 8023328"/>
              <a:gd name="connsiteY793" fmla="*/ 1225651 h 2380521"/>
              <a:gd name="connsiteX794" fmla="*/ 5367530 w 8023328"/>
              <a:gd name="connsiteY794" fmla="*/ 1210863 h 2380521"/>
              <a:gd name="connsiteX795" fmla="*/ 5296699 w 8023328"/>
              <a:gd name="connsiteY795" fmla="*/ 1210863 h 2380521"/>
              <a:gd name="connsiteX796" fmla="*/ 5311488 w 8023328"/>
              <a:gd name="connsiteY796" fmla="*/ 1225651 h 2380521"/>
              <a:gd name="connsiteX797" fmla="*/ 5296699 w 8023328"/>
              <a:gd name="connsiteY797" fmla="*/ 1240439 h 2380521"/>
              <a:gd name="connsiteX798" fmla="*/ 5281910 w 8023328"/>
              <a:gd name="connsiteY798" fmla="*/ 1225651 h 2380521"/>
              <a:gd name="connsiteX799" fmla="*/ 5296699 w 8023328"/>
              <a:gd name="connsiteY799" fmla="*/ 1210863 h 2380521"/>
              <a:gd name="connsiteX800" fmla="*/ 5225869 w 8023328"/>
              <a:gd name="connsiteY800" fmla="*/ 1210863 h 2380521"/>
              <a:gd name="connsiteX801" fmla="*/ 5240657 w 8023328"/>
              <a:gd name="connsiteY801" fmla="*/ 1225651 h 2380521"/>
              <a:gd name="connsiteX802" fmla="*/ 5225869 w 8023328"/>
              <a:gd name="connsiteY802" fmla="*/ 1240439 h 2380521"/>
              <a:gd name="connsiteX803" fmla="*/ 5211081 w 8023328"/>
              <a:gd name="connsiteY803" fmla="*/ 1225651 h 2380521"/>
              <a:gd name="connsiteX804" fmla="*/ 5225869 w 8023328"/>
              <a:gd name="connsiteY804" fmla="*/ 1210863 h 2380521"/>
              <a:gd name="connsiteX805" fmla="*/ 5154105 w 8023328"/>
              <a:gd name="connsiteY805" fmla="*/ 1210863 h 2380521"/>
              <a:gd name="connsiteX806" fmla="*/ 5166502 w 8023328"/>
              <a:gd name="connsiteY806" fmla="*/ 1225651 h 2380521"/>
              <a:gd name="connsiteX807" fmla="*/ 5154105 w 8023328"/>
              <a:gd name="connsiteY807" fmla="*/ 1240439 h 2380521"/>
              <a:gd name="connsiteX808" fmla="*/ 5140249 w 8023328"/>
              <a:gd name="connsiteY808" fmla="*/ 1225651 h 2380521"/>
              <a:gd name="connsiteX809" fmla="*/ 5154105 w 8023328"/>
              <a:gd name="connsiteY809" fmla="*/ 1210863 h 2380521"/>
              <a:gd name="connsiteX810" fmla="*/ 5083276 w 8023328"/>
              <a:gd name="connsiteY810" fmla="*/ 1210863 h 2380521"/>
              <a:gd name="connsiteX811" fmla="*/ 5095673 w 8023328"/>
              <a:gd name="connsiteY811" fmla="*/ 1225651 h 2380521"/>
              <a:gd name="connsiteX812" fmla="*/ 5083276 w 8023328"/>
              <a:gd name="connsiteY812" fmla="*/ 1240439 h 2380521"/>
              <a:gd name="connsiteX813" fmla="*/ 5069420 w 8023328"/>
              <a:gd name="connsiteY813" fmla="*/ 1225651 h 2380521"/>
              <a:gd name="connsiteX814" fmla="*/ 5083276 w 8023328"/>
              <a:gd name="connsiteY814" fmla="*/ 1210863 h 2380521"/>
              <a:gd name="connsiteX815" fmla="*/ 5012445 w 8023328"/>
              <a:gd name="connsiteY815" fmla="*/ 1210863 h 2380521"/>
              <a:gd name="connsiteX816" fmla="*/ 5024842 w 8023328"/>
              <a:gd name="connsiteY816" fmla="*/ 1225651 h 2380521"/>
              <a:gd name="connsiteX817" fmla="*/ 5012445 w 8023328"/>
              <a:gd name="connsiteY817" fmla="*/ 1240439 h 2380521"/>
              <a:gd name="connsiteX818" fmla="*/ 4998589 w 8023328"/>
              <a:gd name="connsiteY818" fmla="*/ 1225651 h 2380521"/>
              <a:gd name="connsiteX819" fmla="*/ 5012445 w 8023328"/>
              <a:gd name="connsiteY819" fmla="*/ 1210863 h 2380521"/>
              <a:gd name="connsiteX820" fmla="*/ 4940157 w 8023328"/>
              <a:gd name="connsiteY820" fmla="*/ 1210863 h 2380521"/>
              <a:gd name="connsiteX821" fmla="*/ 4954013 w 8023328"/>
              <a:gd name="connsiteY821" fmla="*/ 1225651 h 2380521"/>
              <a:gd name="connsiteX822" fmla="*/ 4940157 w 8023328"/>
              <a:gd name="connsiteY822" fmla="*/ 1240439 h 2380521"/>
              <a:gd name="connsiteX823" fmla="*/ 4927760 w 8023328"/>
              <a:gd name="connsiteY823" fmla="*/ 1225651 h 2380521"/>
              <a:gd name="connsiteX824" fmla="*/ 4940157 w 8023328"/>
              <a:gd name="connsiteY824" fmla="*/ 1210863 h 2380521"/>
              <a:gd name="connsiteX825" fmla="*/ 4865953 w 8023328"/>
              <a:gd name="connsiteY825" fmla="*/ 1210863 h 2380521"/>
              <a:gd name="connsiteX826" fmla="*/ 4879809 w 8023328"/>
              <a:gd name="connsiteY826" fmla="*/ 1225651 h 2380521"/>
              <a:gd name="connsiteX827" fmla="*/ 4865953 w 8023328"/>
              <a:gd name="connsiteY827" fmla="*/ 1240439 h 2380521"/>
              <a:gd name="connsiteX828" fmla="*/ 4853556 w 8023328"/>
              <a:gd name="connsiteY828" fmla="*/ 1225651 h 2380521"/>
              <a:gd name="connsiteX829" fmla="*/ 4865953 w 8023328"/>
              <a:gd name="connsiteY829" fmla="*/ 1210863 h 2380521"/>
              <a:gd name="connsiteX830" fmla="*/ 4795122 w 8023328"/>
              <a:gd name="connsiteY830" fmla="*/ 1210863 h 2380521"/>
              <a:gd name="connsiteX831" fmla="*/ 4808978 w 8023328"/>
              <a:gd name="connsiteY831" fmla="*/ 1225651 h 2380521"/>
              <a:gd name="connsiteX832" fmla="*/ 4795122 w 8023328"/>
              <a:gd name="connsiteY832" fmla="*/ 1240439 h 2380521"/>
              <a:gd name="connsiteX833" fmla="*/ 4782725 w 8023328"/>
              <a:gd name="connsiteY833" fmla="*/ 1225651 h 2380521"/>
              <a:gd name="connsiteX834" fmla="*/ 4795122 w 8023328"/>
              <a:gd name="connsiteY834" fmla="*/ 1210863 h 2380521"/>
              <a:gd name="connsiteX835" fmla="*/ 4726684 w 8023328"/>
              <a:gd name="connsiteY835" fmla="*/ 1210863 h 2380521"/>
              <a:gd name="connsiteX836" fmla="*/ 4741472 w 8023328"/>
              <a:gd name="connsiteY836" fmla="*/ 1225651 h 2380521"/>
              <a:gd name="connsiteX837" fmla="*/ 4726684 w 8023328"/>
              <a:gd name="connsiteY837" fmla="*/ 1240439 h 2380521"/>
              <a:gd name="connsiteX838" fmla="*/ 4711896 w 8023328"/>
              <a:gd name="connsiteY838" fmla="*/ 1225651 h 2380521"/>
              <a:gd name="connsiteX839" fmla="*/ 4726684 w 8023328"/>
              <a:gd name="connsiteY839" fmla="*/ 1210863 h 2380521"/>
              <a:gd name="connsiteX840" fmla="*/ 4655853 w 8023328"/>
              <a:gd name="connsiteY840" fmla="*/ 1210863 h 2380521"/>
              <a:gd name="connsiteX841" fmla="*/ 4670642 w 8023328"/>
              <a:gd name="connsiteY841" fmla="*/ 1225651 h 2380521"/>
              <a:gd name="connsiteX842" fmla="*/ 4655853 w 8023328"/>
              <a:gd name="connsiteY842" fmla="*/ 1240439 h 2380521"/>
              <a:gd name="connsiteX843" fmla="*/ 4641064 w 8023328"/>
              <a:gd name="connsiteY843" fmla="*/ 1225651 h 2380521"/>
              <a:gd name="connsiteX844" fmla="*/ 4655853 w 8023328"/>
              <a:gd name="connsiteY844" fmla="*/ 1210863 h 2380521"/>
              <a:gd name="connsiteX845" fmla="*/ 4585023 w 8023328"/>
              <a:gd name="connsiteY845" fmla="*/ 1210863 h 2380521"/>
              <a:gd name="connsiteX846" fmla="*/ 4599811 w 8023328"/>
              <a:gd name="connsiteY846" fmla="*/ 1225651 h 2380521"/>
              <a:gd name="connsiteX847" fmla="*/ 4585023 w 8023328"/>
              <a:gd name="connsiteY847" fmla="*/ 1240439 h 2380521"/>
              <a:gd name="connsiteX848" fmla="*/ 4570235 w 8023328"/>
              <a:gd name="connsiteY848" fmla="*/ 1225651 h 2380521"/>
              <a:gd name="connsiteX849" fmla="*/ 4585023 w 8023328"/>
              <a:gd name="connsiteY849" fmla="*/ 1210863 h 2380521"/>
              <a:gd name="connsiteX850" fmla="*/ 4513260 w 8023328"/>
              <a:gd name="connsiteY850" fmla="*/ 1210863 h 2380521"/>
              <a:gd name="connsiteX851" fmla="*/ 4525657 w 8023328"/>
              <a:gd name="connsiteY851" fmla="*/ 1225651 h 2380521"/>
              <a:gd name="connsiteX852" fmla="*/ 4513260 w 8023328"/>
              <a:gd name="connsiteY852" fmla="*/ 1240439 h 2380521"/>
              <a:gd name="connsiteX853" fmla="*/ 4499404 w 8023328"/>
              <a:gd name="connsiteY853" fmla="*/ 1225651 h 2380521"/>
              <a:gd name="connsiteX854" fmla="*/ 4513260 w 8023328"/>
              <a:gd name="connsiteY854" fmla="*/ 1210863 h 2380521"/>
              <a:gd name="connsiteX855" fmla="*/ 4439056 w 8023328"/>
              <a:gd name="connsiteY855" fmla="*/ 1210863 h 2380521"/>
              <a:gd name="connsiteX856" fmla="*/ 4451453 w 8023328"/>
              <a:gd name="connsiteY856" fmla="*/ 1225651 h 2380521"/>
              <a:gd name="connsiteX857" fmla="*/ 4439056 w 8023328"/>
              <a:gd name="connsiteY857" fmla="*/ 1240439 h 2380521"/>
              <a:gd name="connsiteX858" fmla="*/ 4425200 w 8023328"/>
              <a:gd name="connsiteY858" fmla="*/ 1225651 h 2380521"/>
              <a:gd name="connsiteX859" fmla="*/ 4439056 w 8023328"/>
              <a:gd name="connsiteY859" fmla="*/ 1210863 h 2380521"/>
              <a:gd name="connsiteX860" fmla="*/ 4366768 w 8023328"/>
              <a:gd name="connsiteY860" fmla="*/ 1210863 h 2380521"/>
              <a:gd name="connsiteX861" fmla="*/ 4380624 w 8023328"/>
              <a:gd name="connsiteY861" fmla="*/ 1225651 h 2380521"/>
              <a:gd name="connsiteX862" fmla="*/ 4366768 w 8023328"/>
              <a:gd name="connsiteY862" fmla="*/ 1240439 h 2380521"/>
              <a:gd name="connsiteX863" fmla="*/ 4354371 w 8023328"/>
              <a:gd name="connsiteY863" fmla="*/ 1225651 h 2380521"/>
              <a:gd name="connsiteX864" fmla="*/ 4366768 w 8023328"/>
              <a:gd name="connsiteY864" fmla="*/ 1210863 h 2380521"/>
              <a:gd name="connsiteX865" fmla="*/ 4295937 w 8023328"/>
              <a:gd name="connsiteY865" fmla="*/ 1210863 h 2380521"/>
              <a:gd name="connsiteX866" fmla="*/ 4309793 w 8023328"/>
              <a:gd name="connsiteY866" fmla="*/ 1225651 h 2380521"/>
              <a:gd name="connsiteX867" fmla="*/ 4295937 w 8023328"/>
              <a:gd name="connsiteY867" fmla="*/ 1240439 h 2380521"/>
              <a:gd name="connsiteX868" fmla="*/ 4283540 w 8023328"/>
              <a:gd name="connsiteY868" fmla="*/ 1225651 h 2380521"/>
              <a:gd name="connsiteX869" fmla="*/ 4295937 w 8023328"/>
              <a:gd name="connsiteY869" fmla="*/ 1210863 h 2380521"/>
              <a:gd name="connsiteX870" fmla="*/ 368953 w 8023328"/>
              <a:gd name="connsiteY870" fmla="*/ 1210863 h 2380521"/>
              <a:gd name="connsiteX871" fmla="*/ 383742 w 8023328"/>
              <a:gd name="connsiteY871" fmla="*/ 1225651 h 2380521"/>
              <a:gd name="connsiteX872" fmla="*/ 368953 w 8023328"/>
              <a:gd name="connsiteY872" fmla="*/ 1240439 h 2380521"/>
              <a:gd name="connsiteX873" fmla="*/ 354165 w 8023328"/>
              <a:gd name="connsiteY873" fmla="*/ 1225651 h 2380521"/>
              <a:gd name="connsiteX874" fmla="*/ 368953 w 8023328"/>
              <a:gd name="connsiteY874" fmla="*/ 1210863 h 2380521"/>
              <a:gd name="connsiteX875" fmla="*/ 297189 w 8023328"/>
              <a:gd name="connsiteY875" fmla="*/ 1210863 h 2380521"/>
              <a:gd name="connsiteX876" fmla="*/ 309586 w 8023328"/>
              <a:gd name="connsiteY876" fmla="*/ 1225651 h 2380521"/>
              <a:gd name="connsiteX877" fmla="*/ 297189 w 8023328"/>
              <a:gd name="connsiteY877" fmla="*/ 1240439 h 2380521"/>
              <a:gd name="connsiteX878" fmla="*/ 283334 w 8023328"/>
              <a:gd name="connsiteY878" fmla="*/ 1225651 h 2380521"/>
              <a:gd name="connsiteX879" fmla="*/ 297189 w 8023328"/>
              <a:gd name="connsiteY879" fmla="*/ 1210863 h 2380521"/>
              <a:gd name="connsiteX880" fmla="*/ 226361 w 8023328"/>
              <a:gd name="connsiteY880" fmla="*/ 1210863 h 2380521"/>
              <a:gd name="connsiteX881" fmla="*/ 238759 w 8023328"/>
              <a:gd name="connsiteY881" fmla="*/ 1225651 h 2380521"/>
              <a:gd name="connsiteX882" fmla="*/ 226361 w 8023328"/>
              <a:gd name="connsiteY882" fmla="*/ 1240439 h 2380521"/>
              <a:gd name="connsiteX883" fmla="*/ 212504 w 8023328"/>
              <a:gd name="connsiteY883" fmla="*/ 1225651 h 2380521"/>
              <a:gd name="connsiteX884" fmla="*/ 226361 w 8023328"/>
              <a:gd name="connsiteY884" fmla="*/ 1210863 h 2380521"/>
              <a:gd name="connsiteX885" fmla="*/ 155527 w 8023328"/>
              <a:gd name="connsiteY885" fmla="*/ 1210863 h 2380521"/>
              <a:gd name="connsiteX886" fmla="*/ 167924 w 8023328"/>
              <a:gd name="connsiteY886" fmla="*/ 1225651 h 2380521"/>
              <a:gd name="connsiteX887" fmla="*/ 155527 w 8023328"/>
              <a:gd name="connsiteY887" fmla="*/ 1240439 h 2380521"/>
              <a:gd name="connsiteX888" fmla="*/ 141671 w 8023328"/>
              <a:gd name="connsiteY888" fmla="*/ 1225651 h 2380521"/>
              <a:gd name="connsiteX889" fmla="*/ 155527 w 8023328"/>
              <a:gd name="connsiteY889" fmla="*/ 1210863 h 2380521"/>
              <a:gd name="connsiteX890" fmla="*/ 83239 w 8023328"/>
              <a:gd name="connsiteY890" fmla="*/ 1210863 h 2380521"/>
              <a:gd name="connsiteX891" fmla="*/ 97095 w 8023328"/>
              <a:gd name="connsiteY891" fmla="*/ 1225651 h 2380521"/>
              <a:gd name="connsiteX892" fmla="*/ 83239 w 8023328"/>
              <a:gd name="connsiteY892" fmla="*/ 1240439 h 2380521"/>
              <a:gd name="connsiteX893" fmla="*/ 70841 w 8023328"/>
              <a:gd name="connsiteY893" fmla="*/ 1225651 h 2380521"/>
              <a:gd name="connsiteX894" fmla="*/ 83239 w 8023328"/>
              <a:gd name="connsiteY894" fmla="*/ 1210863 h 2380521"/>
              <a:gd name="connsiteX895" fmla="*/ 12003 w 8023328"/>
              <a:gd name="connsiteY895" fmla="*/ 1210863 h 2380521"/>
              <a:gd name="connsiteX896" fmla="*/ 26244 w 8023328"/>
              <a:gd name="connsiteY896" fmla="*/ 1225651 h 2380521"/>
              <a:gd name="connsiteX897" fmla="*/ 12003 w 8023328"/>
              <a:gd name="connsiteY897" fmla="*/ 1240439 h 2380521"/>
              <a:gd name="connsiteX898" fmla="*/ 10 w 8023328"/>
              <a:gd name="connsiteY898" fmla="*/ 1225651 h 2380521"/>
              <a:gd name="connsiteX899" fmla="*/ 12003 w 8023328"/>
              <a:gd name="connsiteY899" fmla="*/ 1210863 h 2380521"/>
              <a:gd name="connsiteX900" fmla="*/ 7013492 w 8023328"/>
              <a:gd name="connsiteY900" fmla="*/ 1140032 h 2380521"/>
              <a:gd name="connsiteX901" fmla="*/ 7028280 w 8023328"/>
              <a:gd name="connsiteY901" fmla="*/ 1152429 h 2380521"/>
              <a:gd name="connsiteX902" fmla="*/ 7013492 w 8023328"/>
              <a:gd name="connsiteY902" fmla="*/ 1166286 h 2380521"/>
              <a:gd name="connsiteX903" fmla="*/ 6998704 w 8023328"/>
              <a:gd name="connsiteY903" fmla="*/ 1152429 h 2380521"/>
              <a:gd name="connsiteX904" fmla="*/ 7013492 w 8023328"/>
              <a:gd name="connsiteY904" fmla="*/ 1140032 h 2380521"/>
              <a:gd name="connsiteX905" fmla="*/ 6939085 w 8023328"/>
              <a:gd name="connsiteY905" fmla="*/ 1140032 h 2380521"/>
              <a:gd name="connsiteX906" fmla="*/ 6950753 w 8023328"/>
              <a:gd name="connsiteY906" fmla="*/ 1152429 h 2380521"/>
              <a:gd name="connsiteX907" fmla="*/ 6939085 w 8023328"/>
              <a:gd name="connsiteY907" fmla="*/ 1166286 h 2380521"/>
              <a:gd name="connsiteX908" fmla="*/ 6924500 w 8023328"/>
              <a:gd name="connsiteY908" fmla="*/ 1152429 h 2380521"/>
              <a:gd name="connsiteX909" fmla="*/ 6939085 w 8023328"/>
              <a:gd name="connsiteY909" fmla="*/ 1140032 h 2380521"/>
              <a:gd name="connsiteX910" fmla="*/ 6867525 w 8023328"/>
              <a:gd name="connsiteY910" fmla="*/ 1140032 h 2380521"/>
              <a:gd name="connsiteX911" fmla="*/ 6879922 w 8023328"/>
              <a:gd name="connsiteY911" fmla="*/ 1153888 h 2380521"/>
              <a:gd name="connsiteX912" fmla="*/ 6867525 w 8023328"/>
              <a:gd name="connsiteY912" fmla="*/ 1166286 h 2380521"/>
              <a:gd name="connsiteX913" fmla="*/ 6853669 w 8023328"/>
              <a:gd name="connsiteY913" fmla="*/ 1153888 h 2380521"/>
              <a:gd name="connsiteX914" fmla="*/ 6867525 w 8023328"/>
              <a:gd name="connsiteY914" fmla="*/ 1140032 h 2380521"/>
              <a:gd name="connsiteX915" fmla="*/ 6796696 w 8023328"/>
              <a:gd name="connsiteY915" fmla="*/ 1140032 h 2380521"/>
              <a:gd name="connsiteX916" fmla="*/ 6809093 w 8023328"/>
              <a:gd name="connsiteY916" fmla="*/ 1153888 h 2380521"/>
              <a:gd name="connsiteX917" fmla="*/ 6796696 w 8023328"/>
              <a:gd name="connsiteY917" fmla="*/ 1166286 h 2380521"/>
              <a:gd name="connsiteX918" fmla="*/ 6782840 w 8023328"/>
              <a:gd name="connsiteY918" fmla="*/ 1153888 h 2380521"/>
              <a:gd name="connsiteX919" fmla="*/ 6796696 w 8023328"/>
              <a:gd name="connsiteY919" fmla="*/ 1140032 h 2380521"/>
              <a:gd name="connsiteX920" fmla="*/ 6724405 w 8023328"/>
              <a:gd name="connsiteY920" fmla="*/ 1140032 h 2380521"/>
              <a:gd name="connsiteX921" fmla="*/ 6738261 w 8023328"/>
              <a:gd name="connsiteY921" fmla="*/ 1153888 h 2380521"/>
              <a:gd name="connsiteX922" fmla="*/ 6724405 w 8023328"/>
              <a:gd name="connsiteY922" fmla="*/ 1166286 h 2380521"/>
              <a:gd name="connsiteX923" fmla="*/ 6712008 w 8023328"/>
              <a:gd name="connsiteY923" fmla="*/ 1153888 h 2380521"/>
              <a:gd name="connsiteX924" fmla="*/ 6724405 w 8023328"/>
              <a:gd name="connsiteY924" fmla="*/ 1140032 h 2380521"/>
              <a:gd name="connsiteX925" fmla="*/ 6653576 w 8023328"/>
              <a:gd name="connsiteY925" fmla="*/ 1140032 h 2380521"/>
              <a:gd name="connsiteX926" fmla="*/ 6667432 w 8023328"/>
              <a:gd name="connsiteY926" fmla="*/ 1153888 h 2380521"/>
              <a:gd name="connsiteX927" fmla="*/ 6653576 w 8023328"/>
              <a:gd name="connsiteY927" fmla="*/ 1166286 h 2380521"/>
              <a:gd name="connsiteX928" fmla="*/ 6641179 w 8023328"/>
              <a:gd name="connsiteY928" fmla="*/ 1153888 h 2380521"/>
              <a:gd name="connsiteX929" fmla="*/ 6653576 w 8023328"/>
              <a:gd name="connsiteY929" fmla="*/ 1140032 h 2380521"/>
              <a:gd name="connsiteX930" fmla="*/ 6581764 w 8023328"/>
              <a:gd name="connsiteY930" fmla="*/ 1140032 h 2380521"/>
              <a:gd name="connsiteX931" fmla="*/ 6596552 w 8023328"/>
              <a:gd name="connsiteY931" fmla="*/ 1153888 h 2380521"/>
              <a:gd name="connsiteX932" fmla="*/ 6581764 w 8023328"/>
              <a:gd name="connsiteY932" fmla="*/ 1166286 h 2380521"/>
              <a:gd name="connsiteX933" fmla="*/ 6566976 w 8023328"/>
              <a:gd name="connsiteY933" fmla="*/ 1153888 h 2380521"/>
              <a:gd name="connsiteX934" fmla="*/ 6581764 w 8023328"/>
              <a:gd name="connsiteY934" fmla="*/ 1140032 h 2380521"/>
              <a:gd name="connsiteX935" fmla="*/ 6510933 w 8023328"/>
              <a:gd name="connsiteY935" fmla="*/ 1140032 h 2380521"/>
              <a:gd name="connsiteX936" fmla="*/ 6525722 w 8023328"/>
              <a:gd name="connsiteY936" fmla="*/ 1153888 h 2380521"/>
              <a:gd name="connsiteX937" fmla="*/ 6510933 w 8023328"/>
              <a:gd name="connsiteY937" fmla="*/ 1166286 h 2380521"/>
              <a:gd name="connsiteX938" fmla="*/ 6496144 w 8023328"/>
              <a:gd name="connsiteY938" fmla="*/ 1153888 h 2380521"/>
              <a:gd name="connsiteX939" fmla="*/ 6510933 w 8023328"/>
              <a:gd name="connsiteY939" fmla="*/ 1140032 h 2380521"/>
              <a:gd name="connsiteX940" fmla="*/ 6440492 w 8023328"/>
              <a:gd name="connsiteY940" fmla="*/ 1140032 h 2380521"/>
              <a:gd name="connsiteX941" fmla="*/ 6454911 w 8023328"/>
              <a:gd name="connsiteY941" fmla="*/ 1153888 h 2380521"/>
              <a:gd name="connsiteX942" fmla="*/ 6440492 w 8023328"/>
              <a:gd name="connsiteY942" fmla="*/ 1166286 h 2380521"/>
              <a:gd name="connsiteX943" fmla="*/ 6425315 w 8023328"/>
              <a:gd name="connsiteY943" fmla="*/ 1153888 h 2380521"/>
              <a:gd name="connsiteX944" fmla="*/ 6440492 w 8023328"/>
              <a:gd name="connsiteY944" fmla="*/ 1140032 h 2380521"/>
              <a:gd name="connsiteX945" fmla="*/ 6368340 w 8023328"/>
              <a:gd name="connsiteY945" fmla="*/ 1140032 h 2380521"/>
              <a:gd name="connsiteX946" fmla="*/ 6380737 w 8023328"/>
              <a:gd name="connsiteY946" fmla="*/ 1153888 h 2380521"/>
              <a:gd name="connsiteX947" fmla="*/ 6368340 w 8023328"/>
              <a:gd name="connsiteY947" fmla="*/ 1166286 h 2380521"/>
              <a:gd name="connsiteX948" fmla="*/ 6354484 w 8023328"/>
              <a:gd name="connsiteY948" fmla="*/ 1153888 h 2380521"/>
              <a:gd name="connsiteX949" fmla="*/ 6368340 w 8023328"/>
              <a:gd name="connsiteY949" fmla="*/ 1140032 h 2380521"/>
              <a:gd name="connsiteX950" fmla="*/ 6297511 w 8023328"/>
              <a:gd name="connsiteY950" fmla="*/ 1140032 h 2380521"/>
              <a:gd name="connsiteX951" fmla="*/ 6309908 w 8023328"/>
              <a:gd name="connsiteY951" fmla="*/ 1153888 h 2380521"/>
              <a:gd name="connsiteX952" fmla="*/ 6297511 w 8023328"/>
              <a:gd name="connsiteY952" fmla="*/ 1166286 h 2380521"/>
              <a:gd name="connsiteX953" fmla="*/ 6283655 w 8023328"/>
              <a:gd name="connsiteY953" fmla="*/ 1153888 h 2380521"/>
              <a:gd name="connsiteX954" fmla="*/ 6297511 w 8023328"/>
              <a:gd name="connsiteY954" fmla="*/ 1140032 h 2380521"/>
              <a:gd name="connsiteX955" fmla="*/ 6226679 w 8023328"/>
              <a:gd name="connsiteY955" fmla="*/ 1140032 h 2380521"/>
              <a:gd name="connsiteX956" fmla="*/ 6239076 w 8023328"/>
              <a:gd name="connsiteY956" fmla="*/ 1153888 h 2380521"/>
              <a:gd name="connsiteX957" fmla="*/ 6226679 w 8023328"/>
              <a:gd name="connsiteY957" fmla="*/ 1166286 h 2380521"/>
              <a:gd name="connsiteX958" fmla="*/ 6212823 w 8023328"/>
              <a:gd name="connsiteY958" fmla="*/ 1153888 h 2380521"/>
              <a:gd name="connsiteX959" fmla="*/ 6226679 w 8023328"/>
              <a:gd name="connsiteY959" fmla="*/ 1140032 h 2380521"/>
              <a:gd name="connsiteX960" fmla="*/ 6154391 w 8023328"/>
              <a:gd name="connsiteY960" fmla="*/ 1140032 h 2380521"/>
              <a:gd name="connsiteX961" fmla="*/ 6168247 w 8023328"/>
              <a:gd name="connsiteY961" fmla="*/ 1153888 h 2380521"/>
              <a:gd name="connsiteX962" fmla="*/ 6154391 w 8023328"/>
              <a:gd name="connsiteY962" fmla="*/ 1166286 h 2380521"/>
              <a:gd name="connsiteX963" fmla="*/ 6141994 w 8023328"/>
              <a:gd name="connsiteY963" fmla="*/ 1153888 h 2380521"/>
              <a:gd name="connsiteX964" fmla="*/ 6154391 w 8023328"/>
              <a:gd name="connsiteY964" fmla="*/ 1140032 h 2380521"/>
              <a:gd name="connsiteX965" fmla="*/ 6083559 w 8023328"/>
              <a:gd name="connsiteY965" fmla="*/ 1140032 h 2380521"/>
              <a:gd name="connsiteX966" fmla="*/ 6097415 w 8023328"/>
              <a:gd name="connsiteY966" fmla="*/ 1153888 h 2380521"/>
              <a:gd name="connsiteX967" fmla="*/ 6083559 w 8023328"/>
              <a:gd name="connsiteY967" fmla="*/ 1166286 h 2380521"/>
              <a:gd name="connsiteX968" fmla="*/ 6071162 w 8023328"/>
              <a:gd name="connsiteY968" fmla="*/ 1153888 h 2380521"/>
              <a:gd name="connsiteX969" fmla="*/ 6083559 w 8023328"/>
              <a:gd name="connsiteY969" fmla="*/ 1140032 h 2380521"/>
              <a:gd name="connsiteX970" fmla="*/ 6009356 w 8023328"/>
              <a:gd name="connsiteY970" fmla="*/ 1140032 h 2380521"/>
              <a:gd name="connsiteX971" fmla="*/ 6023212 w 8023328"/>
              <a:gd name="connsiteY971" fmla="*/ 1153888 h 2380521"/>
              <a:gd name="connsiteX972" fmla="*/ 6009356 w 8023328"/>
              <a:gd name="connsiteY972" fmla="*/ 1166286 h 2380521"/>
              <a:gd name="connsiteX973" fmla="*/ 5996959 w 8023328"/>
              <a:gd name="connsiteY973" fmla="*/ 1153888 h 2380521"/>
              <a:gd name="connsiteX974" fmla="*/ 6009356 w 8023328"/>
              <a:gd name="connsiteY974" fmla="*/ 1140032 h 2380521"/>
              <a:gd name="connsiteX975" fmla="*/ 5940548 w 8023328"/>
              <a:gd name="connsiteY975" fmla="*/ 1140032 h 2380521"/>
              <a:gd name="connsiteX976" fmla="*/ 5955726 w 8023328"/>
              <a:gd name="connsiteY976" fmla="*/ 1153888 h 2380521"/>
              <a:gd name="connsiteX977" fmla="*/ 5940548 w 8023328"/>
              <a:gd name="connsiteY977" fmla="*/ 1166286 h 2380521"/>
              <a:gd name="connsiteX978" fmla="*/ 5926130 w 8023328"/>
              <a:gd name="connsiteY978" fmla="*/ 1153888 h 2380521"/>
              <a:gd name="connsiteX979" fmla="*/ 5940548 w 8023328"/>
              <a:gd name="connsiteY979" fmla="*/ 1140032 h 2380521"/>
              <a:gd name="connsiteX980" fmla="*/ 5870088 w 8023328"/>
              <a:gd name="connsiteY980" fmla="*/ 1140032 h 2380521"/>
              <a:gd name="connsiteX981" fmla="*/ 5884877 w 8023328"/>
              <a:gd name="connsiteY981" fmla="*/ 1153888 h 2380521"/>
              <a:gd name="connsiteX982" fmla="*/ 5870088 w 8023328"/>
              <a:gd name="connsiteY982" fmla="*/ 1166286 h 2380521"/>
              <a:gd name="connsiteX983" fmla="*/ 5855299 w 8023328"/>
              <a:gd name="connsiteY983" fmla="*/ 1153888 h 2380521"/>
              <a:gd name="connsiteX984" fmla="*/ 5870088 w 8023328"/>
              <a:gd name="connsiteY984" fmla="*/ 1140032 h 2380521"/>
              <a:gd name="connsiteX985" fmla="*/ 5799257 w 8023328"/>
              <a:gd name="connsiteY985" fmla="*/ 1140032 h 2380521"/>
              <a:gd name="connsiteX986" fmla="*/ 5814045 w 8023328"/>
              <a:gd name="connsiteY986" fmla="*/ 1153888 h 2380521"/>
              <a:gd name="connsiteX987" fmla="*/ 5799257 w 8023328"/>
              <a:gd name="connsiteY987" fmla="*/ 1166286 h 2380521"/>
              <a:gd name="connsiteX988" fmla="*/ 5784469 w 8023328"/>
              <a:gd name="connsiteY988" fmla="*/ 1153888 h 2380521"/>
              <a:gd name="connsiteX989" fmla="*/ 5799257 w 8023328"/>
              <a:gd name="connsiteY989" fmla="*/ 1140032 h 2380521"/>
              <a:gd name="connsiteX990" fmla="*/ 5724122 w 8023328"/>
              <a:gd name="connsiteY990" fmla="*/ 1140032 h 2380521"/>
              <a:gd name="connsiteX991" fmla="*/ 5736519 w 8023328"/>
              <a:gd name="connsiteY991" fmla="*/ 1153888 h 2380521"/>
              <a:gd name="connsiteX992" fmla="*/ 5724122 w 8023328"/>
              <a:gd name="connsiteY992" fmla="*/ 1166286 h 2380521"/>
              <a:gd name="connsiteX993" fmla="*/ 5710266 w 8023328"/>
              <a:gd name="connsiteY993" fmla="*/ 1153888 h 2380521"/>
              <a:gd name="connsiteX994" fmla="*/ 5724122 w 8023328"/>
              <a:gd name="connsiteY994" fmla="*/ 1140032 h 2380521"/>
              <a:gd name="connsiteX995" fmla="*/ 5653291 w 8023328"/>
              <a:gd name="connsiteY995" fmla="*/ 1140032 h 2380521"/>
              <a:gd name="connsiteX996" fmla="*/ 5665688 w 8023328"/>
              <a:gd name="connsiteY996" fmla="*/ 1153888 h 2380521"/>
              <a:gd name="connsiteX997" fmla="*/ 5653291 w 8023328"/>
              <a:gd name="connsiteY997" fmla="*/ 1166286 h 2380521"/>
              <a:gd name="connsiteX998" fmla="*/ 5639435 w 8023328"/>
              <a:gd name="connsiteY998" fmla="*/ 1153888 h 2380521"/>
              <a:gd name="connsiteX999" fmla="*/ 5653291 w 8023328"/>
              <a:gd name="connsiteY999" fmla="*/ 1140032 h 2380521"/>
              <a:gd name="connsiteX1000" fmla="*/ 5581002 w 8023328"/>
              <a:gd name="connsiteY1000" fmla="*/ 1140032 h 2380521"/>
              <a:gd name="connsiteX1001" fmla="*/ 5594858 w 8023328"/>
              <a:gd name="connsiteY1001" fmla="*/ 1153888 h 2380521"/>
              <a:gd name="connsiteX1002" fmla="*/ 5581002 w 8023328"/>
              <a:gd name="connsiteY1002" fmla="*/ 1166286 h 2380521"/>
              <a:gd name="connsiteX1003" fmla="*/ 5568605 w 8023328"/>
              <a:gd name="connsiteY1003" fmla="*/ 1153888 h 2380521"/>
              <a:gd name="connsiteX1004" fmla="*/ 5581002 w 8023328"/>
              <a:gd name="connsiteY1004" fmla="*/ 1140032 h 2380521"/>
              <a:gd name="connsiteX1005" fmla="*/ 5510171 w 8023328"/>
              <a:gd name="connsiteY1005" fmla="*/ 1140032 h 2380521"/>
              <a:gd name="connsiteX1006" fmla="*/ 5524027 w 8023328"/>
              <a:gd name="connsiteY1006" fmla="*/ 1153888 h 2380521"/>
              <a:gd name="connsiteX1007" fmla="*/ 5510171 w 8023328"/>
              <a:gd name="connsiteY1007" fmla="*/ 1166286 h 2380521"/>
              <a:gd name="connsiteX1008" fmla="*/ 5497774 w 8023328"/>
              <a:gd name="connsiteY1008" fmla="*/ 1153888 h 2380521"/>
              <a:gd name="connsiteX1009" fmla="*/ 5510171 w 8023328"/>
              <a:gd name="connsiteY1009" fmla="*/ 1140032 h 2380521"/>
              <a:gd name="connsiteX1010" fmla="*/ 5438937 w 8023328"/>
              <a:gd name="connsiteY1010" fmla="*/ 1140032 h 2380521"/>
              <a:gd name="connsiteX1011" fmla="*/ 5453178 w 8023328"/>
              <a:gd name="connsiteY1011" fmla="*/ 1153888 h 2380521"/>
              <a:gd name="connsiteX1012" fmla="*/ 5438937 w 8023328"/>
              <a:gd name="connsiteY1012" fmla="*/ 1166286 h 2380521"/>
              <a:gd name="connsiteX1013" fmla="*/ 5426945 w 8023328"/>
              <a:gd name="connsiteY1013" fmla="*/ 1153888 h 2380521"/>
              <a:gd name="connsiteX1014" fmla="*/ 5438937 w 8023328"/>
              <a:gd name="connsiteY1014" fmla="*/ 1140032 h 2380521"/>
              <a:gd name="connsiteX1015" fmla="*/ 5367530 w 8023328"/>
              <a:gd name="connsiteY1015" fmla="*/ 1140032 h 2380521"/>
              <a:gd name="connsiteX1016" fmla="*/ 5382318 w 8023328"/>
              <a:gd name="connsiteY1016" fmla="*/ 1153888 h 2380521"/>
              <a:gd name="connsiteX1017" fmla="*/ 5367530 w 8023328"/>
              <a:gd name="connsiteY1017" fmla="*/ 1166286 h 2380521"/>
              <a:gd name="connsiteX1018" fmla="*/ 5352742 w 8023328"/>
              <a:gd name="connsiteY1018" fmla="*/ 1153888 h 2380521"/>
              <a:gd name="connsiteX1019" fmla="*/ 5367530 w 8023328"/>
              <a:gd name="connsiteY1019" fmla="*/ 1140032 h 2380521"/>
              <a:gd name="connsiteX1020" fmla="*/ 5296699 w 8023328"/>
              <a:gd name="connsiteY1020" fmla="*/ 1140032 h 2380521"/>
              <a:gd name="connsiteX1021" fmla="*/ 5311488 w 8023328"/>
              <a:gd name="connsiteY1021" fmla="*/ 1153888 h 2380521"/>
              <a:gd name="connsiteX1022" fmla="*/ 5296699 w 8023328"/>
              <a:gd name="connsiteY1022" fmla="*/ 1166286 h 2380521"/>
              <a:gd name="connsiteX1023" fmla="*/ 5281910 w 8023328"/>
              <a:gd name="connsiteY1023" fmla="*/ 1153888 h 2380521"/>
              <a:gd name="connsiteX1024" fmla="*/ 5296699 w 8023328"/>
              <a:gd name="connsiteY1024" fmla="*/ 1140032 h 2380521"/>
              <a:gd name="connsiteX1025" fmla="*/ 5225869 w 8023328"/>
              <a:gd name="connsiteY1025" fmla="*/ 1140032 h 2380521"/>
              <a:gd name="connsiteX1026" fmla="*/ 5240657 w 8023328"/>
              <a:gd name="connsiteY1026" fmla="*/ 1153888 h 2380521"/>
              <a:gd name="connsiteX1027" fmla="*/ 5225869 w 8023328"/>
              <a:gd name="connsiteY1027" fmla="*/ 1166286 h 2380521"/>
              <a:gd name="connsiteX1028" fmla="*/ 5211081 w 8023328"/>
              <a:gd name="connsiteY1028" fmla="*/ 1153888 h 2380521"/>
              <a:gd name="connsiteX1029" fmla="*/ 5225869 w 8023328"/>
              <a:gd name="connsiteY1029" fmla="*/ 1140032 h 2380521"/>
              <a:gd name="connsiteX1030" fmla="*/ 5154105 w 8023328"/>
              <a:gd name="connsiteY1030" fmla="*/ 1140032 h 2380521"/>
              <a:gd name="connsiteX1031" fmla="*/ 5166502 w 8023328"/>
              <a:gd name="connsiteY1031" fmla="*/ 1154821 h 2380521"/>
              <a:gd name="connsiteX1032" fmla="*/ 5154105 w 8023328"/>
              <a:gd name="connsiteY1032" fmla="*/ 1169610 h 2380521"/>
              <a:gd name="connsiteX1033" fmla="*/ 5140249 w 8023328"/>
              <a:gd name="connsiteY1033" fmla="*/ 1154821 h 2380521"/>
              <a:gd name="connsiteX1034" fmla="*/ 5154105 w 8023328"/>
              <a:gd name="connsiteY1034" fmla="*/ 1140032 h 2380521"/>
              <a:gd name="connsiteX1035" fmla="*/ 5083276 w 8023328"/>
              <a:gd name="connsiteY1035" fmla="*/ 1140032 h 2380521"/>
              <a:gd name="connsiteX1036" fmla="*/ 5095673 w 8023328"/>
              <a:gd name="connsiteY1036" fmla="*/ 1154821 h 2380521"/>
              <a:gd name="connsiteX1037" fmla="*/ 5083276 w 8023328"/>
              <a:gd name="connsiteY1037" fmla="*/ 1169610 h 2380521"/>
              <a:gd name="connsiteX1038" fmla="*/ 5069420 w 8023328"/>
              <a:gd name="connsiteY1038" fmla="*/ 1154821 h 2380521"/>
              <a:gd name="connsiteX1039" fmla="*/ 5083276 w 8023328"/>
              <a:gd name="connsiteY1039" fmla="*/ 1140032 h 2380521"/>
              <a:gd name="connsiteX1040" fmla="*/ 5012445 w 8023328"/>
              <a:gd name="connsiteY1040" fmla="*/ 1140032 h 2380521"/>
              <a:gd name="connsiteX1041" fmla="*/ 5024842 w 8023328"/>
              <a:gd name="connsiteY1041" fmla="*/ 1154821 h 2380521"/>
              <a:gd name="connsiteX1042" fmla="*/ 5012445 w 8023328"/>
              <a:gd name="connsiteY1042" fmla="*/ 1169610 h 2380521"/>
              <a:gd name="connsiteX1043" fmla="*/ 4998589 w 8023328"/>
              <a:gd name="connsiteY1043" fmla="*/ 1154821 h 2380521"/>
              <a:gd name="connsiteX1044" fmla="*/ 5012445 w 8023328"/>
              <a:gd name="connsiteY1044" fmla="*/ 1140032 h 2380521"/>
              <a:gd name="connsiteX1045" fmla="*/ 4940157 w 8023328"/>
              <a:gd name="connsiteY1045" fmla="*/ 1140032 h 2380521"/>
              <a:gd name="connsiteX1046" fmla="*/ 4954013 w 8023328"/>
              <a:gd name="connsiteY1046" fmla="*/ 1154821 h 2380521"/>
              <a:gd name="connsiteX1047" fmla="*/ 4940157 w 8023328"/>
              <a:gd name="connsiteY1047" fmla="*/ 1169610 h 2380521"/>
              <a:gd name="connsiteX1048" fmla="*/ 4927760 w 8023328"/>
              <a:gd name="connsiteY1048" fmla="*/ 1154821 h 2380521"/>
              <a:gd name="connsiteX1049" fmla="*/ 4940157 w 8023328"/>
              <a:gd name="connsiteY1049" fmla="*/ 1140032 h 2380521"/>
              <a:gd name="connsiteX1050" fmla="*/ 4865953 w 8023328"/>
              <a:gd name="connsiteY1050" fmla="*/ 1140032 h 2380521"/>
              <a:gd name="connsiteX1051" fmla="*/ 4879809 w 8023328"/>
              <a:gd name="connsiteY1051" fmla="*/ 1154821 h 2380521"/>
              <a:gd name="connsiteX1052" fmla="*/ 4865953 w 8023328"/>
              <a:gd name="connsiteY1052" fmla="*/ 1169610 h 2380521"/>
              <a:gd name="connsiteX1053" fmla="*/ 4853556 w 8023328"/>
              <a:gd name="connsiteY1053" fmla="*/ 1154821 h 2380521"/>
              <a:gd name="connsiteX1054" fmla="*/ 4865953 w 8023328"/>
              <a:gd name="connsiteY1054" fmla="*/ 1140032 h 2380521"/>
              <a:gd name="connsiteX1055" fmla="*/ 4795122 w 8023328"/>
              <a:gd name="connsiteY1055" fmla="*/ 1140032 h 2380521"/>
              <a:gd name="connsiteX1056" fmla="*/ 4808978 w 8023328"/>
              <a:gd name="connsiteY1056" fmla="*/ 1154821 h 2380521"/>
              <a:gd name="connsiteX1057" fmla="*/ 4795122 w 8023328"/>
              <a:gd name="connsiteY1057" fmla="*/ 1169610 h 2380521"/>
              <a:gd name="connsiteX1058" fmla="*/ 4782725 w 8023328"/>
              <a:gd name="connsiteY1058" fmla="*/ 1154821 h 2380521"/>
              <a:gd name="connsiteX1059" fmla="*/ 4795122 w 8023328"/>
              <a:gd name="connsiteY1059" fmla="*/ 1140032 h 2380521"/>
              <a:gd name="connsiteX1060" fmla="*/ 4726684 w 8023328"/>
              <a:gd name="connsiteY1060" fmla="*/ 1140032 h 2380521"/>
              <a:gd name="connsiteX1061" fmla="*/ 4741472 w 8023328"/>
              <a:gd name="connsiteY1061" fmla="*/ 1154821 h 2380521"/>
              <a:gd name="connsiteX1062" fmla="*/ 4726684 w 8023328"/>
              <a:gd name="connsiteY1062" fmla="*/ 1169610 h 2380521"/>
              <a:gd name="connsiteX1063" fmla="*/ 4711896 w 8023328"/>
              <a:gd name="connsiteY1063" fmla="*/ 1154821 h 2380521"/>
              <a:gd name="connsiteX1064" fmla="*/ 4726684 w 8023328"/>
              <a:gd name="connsiteY1064" fmla="*/ 1140032 h 2380521"/>
              <a:gd name="connsiteX1065" fmla="*/ 4655853 w 8023328"/>
              <a:gd name="connsiteY1065" fmla="*/ 1140032 h 2380521"/>
              <a:gd name="connsiteX1066" fmla="*/ 4670642 w 8023328"/>
              <a:gd name="connsiteY1066" fmla="*/ 1154821 h 2380521"/>
              <a:gd name="connsiteX1067" fmla="*/ 4655853 w 8023328"/>
              <a:gd name="connsiteY1067" fmla="*/ 1169610 h 2380521"/>
              <a:gd name="connsiteX1068" fmla="*/ 4641064 w 8023328"/>
              <a:gd name="connsiteY1068" fmla="*/ 1154821 h 2380521"/>
              <a:gd name="connsiteX1069" fmla="*/ 4655853 w 8023328"/>
              <a:gd name="connsiteY1069" fmla="*/ 1140032 h 2380521"/>
              <a:gd name="connsiteX1070" fmla="*/ 4585023 w 8023328"/>
              <a:gd name="connsiteY1070" fmla="*/ 1140032 h 2380521"/>
              <a:gd name="connsiteX1071" fmla="*/ 4599811 w 8023328"/>
              <a:gd name="connsiteY1071" fmla="*/ 1154821 h 2380521"/>
              <a:gd name="connsiteX1072" fmla="*/ 4585023 w 8023328"/>
              <a:gd name="connsiteY1072" fmla="*/ 1169610 h 2380521"/>
              <a:gd name="connsiteX1073" fmla="*/ 4570235 w 8023328"/>
              <a:gd name="connsiteY1073" fmla="*/ 1154821 h 2380521"/>
              <a:gd name="connsiteX1074" fmla="*/ 4585023 w 8023328"/>
              <a:gd name="connsiteY1074" fmla="*/ 1140032 h 2380521"/>
              <a:gd name="connsiteX1075" fmla="*/ 4513260 w 8023328"/>
              <a:gd name="connsiteY1075" fmla="*/ 1140032 h 2380521"/>
              <a:gd name="connsiteX1076" fmla="*/ 4525657 w 8023328"/>
              <a:gd name="connsiteY1076" fmla="*/ 1154821 h 2380521"/>
              <a:gd name="connsiteX1077" fmla="*/ 4513260 w 8023328"/>
              <a:gd name="connsiteY1077" fmla="*/ 1169610 h 2380521"/>
              <a:gd name="connsiteX1078" fmla="*/ 4499404 w 8023328"/>
              <a:gd name="connsiteY1078" fmla="*/ 1154821 h 2380521"/>
              <a:gd name="connsiteX1079" fmla="*/ 4513260 w 8023328"/>
              <a:gd name="connsiteY1079" fmla="*/ 1140032 h 2380521"/>
              <a:gd name="connsiteX1080" fmla="*/ 4439056 w 8023328"/>
              <a:gd name="connsiteY1080" fmla="*/ 1140032 h 2380521"/>
              <a:gd name="connsiteX1081" fmla="*/ 4451453 w 8023328"/>
              <a:gd name="connsiteY1081" fmla="*/ 1154821 h 2380521"/>
              <a:gd name="connsiteX1082" fmla="*/ 4439056 w 8023328"/>
              <a:gd name="connsiteY1082" fmla="*/ 1169610 h 2380521"/>
              <a:gd name="connsiteX1083" fmla="*/ 4425200 w 8023328"/>
              <a:gd name="connsiteY1083" fmla="*/ 1154821 h 2380521"/>
              <a:gd name="connsiteX1084" fmla="*/ 4439056 w 8023328"/>
              <a:gd name="connsiteY1084" fmla="*/ 1140032 h 2380521"/>
              <a:gd name="connsiteX1085" fmla="*/ 4366768 w 8023328"/>
              <a:gd name="connsiteY1085" fmla="*/ 1140032 h 2380521"/>
              <a:gd name="connsiteX1086" fmla="*/ 4380624 w 8023328"/>
              <a:gd name="connsiteY1086" fmla="*/ 1154821 h 2380521"/>
              <a:gd name="connsiteX1087" fmla="*/ 4366768 w 8023328"/>
              <a:gd name="connsiteY1087" fmla="*/ 1169610 h 2380521"/>
              <a:gd name="connsiteX1088" fmla="*/ 4354371 w 8023328"/>
              <a:gd name="connsiteY1088" fmla="*/ 1154821 h 2380521"/>
              <a:gd name="connsiteX1089" fmla="*/ 4366768 w 8023328"/>
              <a:gd name="connsiteY1089" fmla="*/ 1140032 h 2380521"/>
              <a:gd name="connsiteX1090" fmla="*/ 4295937 w 8023328"/>
              <a:gd name="connsiteY1090" fmla="*/ 1140032 h 2380521"/>
              <a:gd name="connsiteX1091" fmla="*/ 4309793 w 8023328"/>
              <a:gd name="connsiteY1091" fmla="*/ 1154821 h 2380521"/>
              <a:gd name="connsiteX1092" fmla="*/ 4295937 w 8023328"/>
              <a:gd name="connsiteY1092" fmla="*/ 1169610 h 2380521"/>
              <a:gd name="connsiteX1093" fmla="*/ 4283540 w 8023328"/>
              <a:gd name="connsiteY1093" fmla="*/ 1154821 h 2380521"/>
              <a:gd name="connsiteX1094" fmla="*/ 4295937 w 8023328"/>
              <a:gd name="connsiteY1094" fmla="*/ 1140032 h 2380521"/>
              <a:gd name="connsiteX1095" fmla="*/ 4225107 w 8023328"/>
              <a:gd name="connsiteY1095" fmla="*/ 1140032 h 2380521"/>
              <a:gd name="connsiteX1096" fmla="*/ 4238963 w 8023328"/>
              <a:gd name="connsiteY1096" fmla="*/ 1154821 h 2380521"/>
              <a:gd name="connsiteX1097" fmla="*/ 4225107 w 8023328"/>
              <a:gd name="connsiteY1097" fmla="*/ 1169610 h 2380521"/>
              <a:gd name="connsiteX1098" fmla="*/ 4212710 w 8023328"/>
              <a:gd name="connsiteY1098" fmla="*/ 1154821 h 2380521"/>
              <a:gd name="connsiteX1099" fmla="*/ 4225107 w 8023328"/>
              <a:gd name="connsiteY1099" fmla="*/ 1140032 h 2380521"/>
              <a:gd name="connsiteX1100" fmla="*/ 4153295 w 8023328"/>
              <a:gd name="connsiteY1100" fmla="*/ 1140032 h 2380521"/>
              <a:gd name="connsiteX1101" fmla="*/ 4168083 w 8023328"/>
              <a:gd name="connsiteY1101" fmla="*/ 1154821 h 2380521"/>
              <a:gd name="connsiteX1102" fmla="*/ 4153295 w 8023328"/>
              <a:gd name="connsiteY1102" fmla="*/ 1169610 h 2380521"/>
              <a:gd name="connsiteX1103" fmla="*/ 4138507 w 8023328"/>
              <a:gd name="connsiteY1103" fmla="*/ 1154821 h 2380521"/>
              <a:gd name="connsiteX1104" fmla="*/ 4153295 w 8023328"/>
              <a:gd name="connsiteY1104" fmla="*/ 1140032 h 2380521"/>
              <a:gd name="connsiteX1105" fmla="*/ 4082465 w 8023328"/>
              <a:gd name="connsiteY1105" fmla="*/ 1140032 h 2380521"/>
              <a:gd name="connsiteX1106" fmla="*/ 4097254 w 8023328"/>
              <a:gd name="connsiteY1106" fmla="*/ 1154821 h 2380521"/>
              <a:gd name="connsiteX1107" fmla="*/ 4082465 w 8023328"/>
              <a:gd name="connsiteY1107" fmla="*/ 1169610 h 2380521"/>
              <a:gd name="connsiteX1108" fmla="*/ 4067676 w 8023328"/>
              <a:gd name="connsiteY1108" fmla="*/ 1154821 h 2380521"/>
              <a:gd name="connsiteX1109" fmla="*/ 4082465 w 8023328"/>
              <a:gd name="connsiteY1109" fmla="*/ 1140032 h 2380521"/>
              <a:gd name="connsiteX1110" fmla="*/ 439789 w 8023328"/>
              <a:gd name="connsiteY1110" fmla="*/ 1140032 h 2380521"/>
              <a:gd name="connsiteX1111" fmla="*/ 454579 w 8023328"/>
              <a:gd name="connsiteY1111" fmla="*/ 1153888 h 2380521"/>
              <a:gd name="connsiteX1112" fmla="*/ 439789 w 8023328"/>
              <a:gd name="connsiteY1112" fmla="*/ 1166286 h 2380521"/>
              <a:gd name="connsiteX1113" fmla="*/ 425001 w 8023328"/>
              <a:gd name="connsiteY1113" fmla="*/ 1153888 h 2380521"/>
              <a:gd name="connsiteX1114" fmla="*/ 439789 w 8023328"/>
              <a:gd name="connsiteY1114" fmla="*/ 1140032 h 2380521"/>
              <a:gd name="connsiteX1115" fmla="*/ 368960 w 8023328"/>
              <a:gd name="connsiteY1115" fmla="*/ 1140032 h 2380521"/>
              <a:gd name="connsiteX1116" fmla="*/ 383747 w 8023328"/>
              <a:gd name="connsiteY1116" fmla="*/ 1153888 h 2380521"/>
              <a:gd name="connsiteX1117" fmla="*/ 368960 w 8023328"/>
              <a:gd name="connsiteY1117" fmla="*/ 1166286 h 2380521"/>
              <a:gd name="connsiteX1118" fmla="*/ 354172 w 8023328"/>
              <a:gd name="connsiteY1118" fmla="*/ 1153888 h 2380521"/>
              <a:gd name="connsiteX1119" fmla="*/ 368960 w 8023328"/>
              <a:gd name="connsiteY1119" fmla="*/ 1140032 h 2380521"/>
              <a:gd name="connsiteX1120" fmla="*/ 297194 w 8023328"/>
              <a:gd name="connsiteY1120" fmla="*/ 1140032 h 2380521"/>
              <a:gd name="connsiteX1121" fmla="*/ 309592 w 8023328"/>
              <a:gd name="connsiteY1121" fmla="*/ 1153888 h 2380521"/>
              <a:gd name="connsiteX1122" fmla="*/ 297194 w 8023328"/>
              <a:gd name="connsiteY1122" fmla="*/ 1166286 h 2380521"/>
              <a:gd name="connsiteX1123" fmla="*/ 283339 w 8023328"/>
              <a:gd name="connsiteY1123" fmla="*/ 1153888 h 2380521"/>
              <a:gd name="connsiteX1124" fmla="*/ 297194 w 8023328"/>
              <a:gd name="connsiteY1124" fmla="*/ 1140032 h 2380521"/>
              <a:gd name="connsiteX1125" fmla="*/ 226366 w 8023328"/>
              <a:gd name="connsiteY1125" fmla="*/ 1140032 h 2380521"/>
              <a:gd name="connsiteX1126" fmla="*/ 238764 w 8023328"/>
              <a:gd name="connsiteY1126" fmla="*/ 1153888 h 2380521"/>
              <a:gd name="connsiteX1127" fmla="*/ 226366 w 8023328"/>
              <a:gd name="connsiteY1127" fmla="*/ 1166286 h 2380521"/>
              <a:gd name="connsiteX1128" fmla="*/ 212510 w 8023328"/>
              <a:gd name="connsiteY1128" fmla="*/ 1153888 h 2380521"/>
              <a:gd name="connsiteX1129" fmla="*/ 226366 w 8023328"/>
              <a:gd name="connsiteY1129" fmla="*/ 1140032 h 2380521"/>
              <a:gd name="connsiteX1130" fmla="*/ 155532 w 8023328"/>
              <a:gd name="connsiteY1130" fmla="*/ 1140032 h 2380521"/>
              <a:gd name="connsiteX1131" fmla="*/ 167930 w 8023328"/>
              <a:gd name="connsiteY1131" fmla="*/ 1153888 h 2380521"/>
              <a:gd name="connsiteX1132" fmla="*/ 155532 w 8023328"/>
              <a:gd name="connsiteY1132" fmla="*/ 1166286 h 2380521"/>
              <a:gd name="connsiteX1133" fmla="*/ 141676 w 8023328"/>
              <a:gd name="connsiteY1133" fmla="*/ 1153888 h 2380521"/>
              <a:gd name="connsiteX1134" fmla="*/ 155532 w 8023328"/>
              <a:gd name="connsiteY1134" fmla="*/ 1140032 h 2380521"/>
              <a:gd name="connsiteX1135" fmla="*/ 83244 w 8023328"/>
              <a:gd name="connsiteY1135" fmla="*/ 1140032 h 2380521"/>
              <a:gd name="connsiteX1136" fmla="*/ 97100 w 8023328"/>
              <a:gd name="connsiteY1136" fmla="*/ 1153888 h 2380521"/>
              <a:gd name="connsiteX1137" fmla="*/ 83244 w 8023328"/>
              <a:gd name="connsiteY1137" fmla="*/ 1166286 h 2380521"/>
              <a:gd name="connsiteX1138" fmla="*/ 70846 w 8023328"/>
              <a:gd name="connsiteY1138" fmla="*/ 1153888 h 2380521"/>
              <a:gd name="connsiteX1139" fmla="*/ 83244 w 8023328"/>
              <a:gd name="connsiteY1139" fmla="*/ 1140032 h 2380521"/>
              <a:gd name="connsiteX1140" fmla="*/ 12008 w 8023328"/>
              <a:gd name="connsiteY1140" fmla="*/ 1140032 h 2380521"/>
              <a:gd name="connsiteX1141" fmla="*/ 26249 w 8023328"/>
              <a:gd name="connsiteY1141" fmla="*/ 1153888 h 2380521"/>
              <a:gd name="connsiteX1142" fmla="*/ 12008 w 8023328"/>
              <a:gd name="connsiteY1142" fmla="*/ 1166286 h 2380521"/>
              <a:gd name="connsiteX1143" fmla="*/ 16 w 8023328"/>
              <a:gd name="connsiteY1143" fmla="*/ 1153888 h 2380521"/>
              <a:gd name="connsiteX1144" fmla="*/ 12008 w 8023328"/>
              <a:gd name="connsiteY1144" fmla="*/ 1140032 h 2380521"/>
              <a:gd name="connsiteX1145" fmla="*/ 6867525 w 8023328"/>
              <a:gd name="connsiteY1145" fmla="*/ 1069203 h 2380521"/>
              <a:gd name="connsiteX1146" fmla="*/ 6879922 w 8023328"/>
              <a:gd name="connsiteY1146" fmla="*/ 1081600 h 2380521"/>
              <a:gd name="connsiteX1147" fmla="*/ 6867525 w 8023328"/>
              <a:gd name="connsiteY1147" fmla="*/ 1095457 h 2380521"/>
              <a:gd name="connsiteX1148" fmla="*/ 6853669 w 8023328"/>
              <a:gd name="connsiteY1148" fmla="*/ 1081600 h 2380521"/>
              <a:gd name="connsiteX1149" fmla="*/ 6867525 w 8023328"/>
              <a:gd name="connsiteY1149" fmla="*/ 1069203 h 2380521"/>
              <a:gd name="connsiteX1150" fmla="*/ 6795237 w 8023328"/>
              <a:gd name="connsiteY1150" fmla="*/ 1069203 h 2380521"/>
              <a:gd name="connsiteX1151" fmla="*/ 6809093 w 8023328"/>
              <a:gd name="connsiteY1151" fmla="*/ 1081600 h 2380521"/>
              <a:gd name="connsiteX1152" fmla="*/ 6796696 w 8023328"/>
              <a:gd name="connsiteY1152" fmla="*/ 1095457 h 2380521"/>
              <a:gd name="connsiteX1153" fmla="*/ 6782840 w 8023328"/>
              <a:gd name="connsiteY1153" fmla="*/ 1081600 h 2380521"/>
              <a:gd name="connsiteX1154" fmla="*/ 6795237 w 8023328"/>
              <a:gd name="connsiteY1154" fmla="*/ 1069203 h 2380521"/>
              <a:gd name="connsiteX1155" fmla="*/ 6724405 w 8023328"/>
              <a:gd name="connsiteY1155" fmla="*/ 1069203 h 2380521"/>
              <a:gd name="connsiteX1156" fmla="*/ 6738261 w 8023328"/>
              <a:gd name="connsiteY1156" fmla="*/ 1081600 h 2380521"/>
              <a:gd name="connsiteX1157" fmla="*/ 6724405 w 8023328"/>
              <a:gd name="connsiteY1157" fmla="*/ 1095457 h 2380521"/>
              <a:gd name="connsiteX1158" fmla="*/ 6712008 w 8023328"/>
              <a:gd name="connsiteY1158" fmla="*/ 1081600 h 2380521"/>
              <a:gd name="connsiteX1159" fmla="*/ 6724405 w 8023328"/>
              <a:gd name="connsiteY1159" fmla="*/ 1069203 h 2380521"/>
              <a:gd name="connsiteX1160" fmla="*/ 6653576 w 8023328"/>
              <a:gd name="connsiteY1160" fmla="*/ 1069203 h 2380521"/>
              <a:gd name="connsiteX1161" fmla="*/ 6667432 w 8023328"/>
              <a:gd name="connsiteY1161" fmla="*/ 1081600 h 2380521"/>
              <a:gd name="connsiteX1162" fmla="*/ 6653576 w 8023328"/>
              <a:gd name="connsiteY1162" fmla="*/ 1095457 h 2380521"/>
              <a:gd name="connsiteX1163" fmla="*/ 6641179 w 8023328"/>
              <a:gd name="connsiteY1163" fmla="*/ 1081600 h 2380521"/>
              <a:gd name="connsiteX1164" fmla="*/ 6653576 w 8023328"/>
              <a:gd name="connsiteY1164" fmla="*/ 1069203 h 2380521"/>
              <a:gd name="connsiteX1165" fmla="*/ 6581764 w 8023328"/>
              <a:gd name="connsiteY1165" fmla="*/ 1069203 h 2380521"/>
              <a:gd name="connsiteX1166" fmla="*/ 6596552 w 8023328"/>
              <a:gd name="connsiteY1166" fmla="*/ 1081600 h 2380521"/>
              <a:gd name="connsiteX1167" fmla="*/ 6581764 w 8023328"/>
              <a:gd name="connsiteY1167" fmla="*/ 1095457 h 2380521"/>
              <a:gd name="connsiteX1168" fmla="*/ 6566976 w 8023328"/>
              <a:gd name="connsiteY1168" fmla="*/ 1081600 h 2380521"/>
              <a:gd name="connsiteX1169" fmla="*/ 6581764 w 8023328"/>
              <a:gd name="connsiteY1169" fmla="*/ 1069203 h 2380521"/>
              <a:gd name="connsiteX1170" fmla="*/ 6510933 w 8023328"/>
              <a:gd name="connsiteY1170" fmla="*/ 1069203 h 2380521"/>
              <a:gd name="connsiteX1171" fmla="*/ 6525722 w 8023328"/>
              <a:gd name="connsiteY1171" fmla="*/ 1081600 h 2380521"/>
              <a:gd name="connsiteX1172" fmla="*/ 6510933 w 8023328"/>
              <a:gd name="connsiteY1172" fmla="*/ 1095457 h 2380521"/>
              <a:gd name="connsiteX1173" fmla="*/ 6496144 w 8023328"/>
              <a:gd name="connsiteY1173" fmla="*/ 1081600 h 2380521"/>
              <a:gd name="connsiteX1174" fmla="*/ 6510933 w 8023328"/>
              <a:gd name="connsiteY1174" fmla="*/ 1069203 h 2380521"/>
              <a:gd name="connsiteX1175" fmla="*/ 6440492 w 8023328"/>
              <a:gd name="connsiteY1175" fmla="*/ 1069203 h 2380521"/>
              <a:gd name="connsiteX1176" fmla="*/ 6454911 w 8023328"/>
              <a:gd name="connsiteY1176" fmla="*/ 1081600 h 2380521"/>
              <a:gd name="connsiteX1177" fmla="*/ 6440492 w 8023328"/>
              <a:gd name="connsiteY1177" fmla="*/ 1095457 h 2380521"/>
              <a:gd name="connsiteX1178" fmla="*/ 6425315 w 8023328"/>
              <a:gd name="connsiteY1178" fmla="*/ 1081600 h 2380521"/>
              <a:gd name="connsiteX1179" fmla="*/ 6440492 w 8023328"/>
              <a:gd name="connsiteY1179" fmla="*/ 1069203 h 2380521"/>
              <a:gd name="connsiteX1180" fmla="*/ 6368340 w 8023328"/>
              <a:gd name="connsiteY1180" fmla="*/ 1069203 h 2380521"/>
              <a:gd name="connsiteX1181" fmla="*/ 6380737 w 8023328"/>
              <a:gd name="connsiteY1181" fmla="*/ 1081600 h 2380521"/>
              <a:gd name="connsiteX1182" fmla="*/ 6368340 w 8023328"/>
              <a:gd name="connsiteY1182" fmla="*/ 1095457 h 2380521"/>
              <a:gd name="connsiteX1183" fmla="*/ 6354484 w 8023328"/>
              <a:gd name="connsiteY1183" fmla="*/ 1081600 h 2380521"/>
              <a:gd name="connsiteX1184" fmla="*/ 6368340 w 8023328"/>
              <a:gd name="connsiteY1184" fmla="*/ 1069203 h 2380521"/>
              <a:gd name="connsiteX1185" fmla="*/ 6297511 w 8023328"/>
              <a:gd name="connsiteY1185" fmla="*/ 1069203 h 2380521"/>
              <a:gd name="connsiteX1186" fmla="*/ 6309908 w 8023328"/>
              <a:gd name="connsiteY1186" fmla="*/ 1081600 h 2380521"/>
              <a:gd name="connsiteX1187" fmla="*/ 6297511 w 8023328"/>
              <a:gd name="connsiteY1187" fmla="*/ 1095457 h 2380521"/>
              <a:gd name="connsiteX1188" fmla="*/ 6283655 w 8023328"/>
              <a:gd name="connsiteY1188" fmla="*/ 1081600 h 2380521"/>
              <a:gd name="connsiteX1189" fmla="*/ 6297511 w 8023328"/>
              <a:gd name="connsiteY1189" fmla="*/ 1069203 h 2380521"/>
              <a:gd name="connsiteX1190" fmla="*/ 6226679 w 8023328"/>
              <a:gd name="connsiteY1190" fmla="*/ 1069203 h 2380521"/>
              <a:gd name="connsiteX1191" fmla="*/ 6239076 w 8023328"/>
              <a:gd name="connsiteY1191" fmla="*/ 1081600 h 2380521"/>
              <a:gd name="connsiteX1192" fmla="*/ 6226679 w 8023328"/>
              <a:gd name="connsiteY1192" fmla="*/ 1095457 h 2380521"/>
              <a:gd name="connsiteX1193" fmla="*/ 6212823 w 8023328"/>
              <a:gd name="connsiteY1193" fmla="*/ 1083059 h 2380521"/>
              <a:gd name="connsiteX1194" fmla="*/ 6226679 w 8023328"/>
              <a:gd name="connsiteY1194" fmla="*/ 1069203 h 2380521"/>
              <a:gd name="connsiteX1195" fmla="*/ 6154391 w 8023328"/>
              <a:gd name="connsiteY1195" fmla="*/ 1069203 h 2380521"/>
              <a:gd name="connsiteX1196" fmla="*/ 6168247 w 8023328"/>
              <a:gd name="connsiteY1196" fmla="*/ 1083059 h 2380521"/>
              <a:gd name="connsiteX1197" fmla="*/ 6154391 w 8023328"/>
              <a:gd name="connsiteY1197" fmla="*/ 1095457 h 2380521"/>
              <a:gd name="connsiteX1198" fmla="*/ 6141994 w 8023328"/>
              <a:gd name="connsiteY1198" fmla="*/ 1083059 h 2380521"/>
              <a:gd name="connsiteX1199" fmla="*/ 6154391 w 8023328"/>
              <a:gd name="connsiteY1199" fmla="*/ 1069203 h 2380521"/>
              <a:gd name="connsiteX1200" fmla="*/ 6083559 w 8023328"/>
              <a:gd name="connsiteY1200" fmla="*/ 1069203 h 2380521"/>
              <a:gd name="connsiteX1201" fmla="*/ 6097415 w 8023328"/>
              <a:gd name="connsiteY1201" fmla="*/ 1083059 h 2380521"/>
              <a:gd name="connsiteX1202" fmla="*/ 6083559 w 8023328"/>
              <a:gd name="connsiteY1202" fmla="*/ 1095457 h 2380521"/>
              <a:gd name="connsiteX1203" fmla="*/ 6071162 w 8023328"/>
              <a:gd name="connsiteY1203" fmla="*/ 1083059 h 2380521"/>
              <a:gd name="connsiteX1204" fmla="*/ 6083559 w 8023328"/>
              <a:gd name="connsiteY1204" fmla="*/ 1069203 h 2380521"/>
              <a:gd name="connsiteX1205" fmla="*/ 6009356 w 8023328"/>
              <a:gd name="connsiteY1205" fmla="*/ 1069203 h 2380521"/>
              <a:gd name="connsiteX1206" fmla="*/ 6023212 w 8023328"/>
              <a:gd name="connsiteY1206" fmla="*/ 1083059 h 2380521"/>
              <a:gd name="connsiteX1207" fmla="*/ 6009356 w 8023328"/>
              <a:gd name="connsiteY1207" fmla="*/ 1095457 h 2380521"/>
              <a:gd name="connsiteX1208" fmla="*/ 5996959 w 8023328"/>
              <a:gd name="connsiteY1208" fmla="*/ 1083059 h 2380521"/>
              <a:gd name="connsiteX1209" fmla="*/ 6009356 w 8023328"/>
              <a:gd name="connsiteY1209" fmla="*/ 1069203 h 2380521"/>
              <a:gd name="connsiteX1210" fmla="*/ 5940548 w 8023328"/>
              <a:gd name="connsiteY1210" fmla="*/ 1069203 h 2380521"/>
              <a:gd name="connsiteX1211" fmla="*/ 5955726 w 8023328"/>
              <a:gd name="connsiteY1211" fmla="*/ 1083059 h 2380521"/>
              <a:gd name="connsiteX1212" fmla="*/ 5940548 w 8023328"/>
              <a:gd name="connsiteY1212" fmla="*/ 1095457 h 2380521"/>
              <a:gd name="connsiteX1213" fmla="*/ 5926130 w 8023328"/>
              <a:gd name="connsiteY1213" fmla="*/ 1083059 h 2380521"/>
              <a:gd name="connsiteX1214" fmla="*/ 5940548 w 8023328"/>
              <a:gd name="connsiteY1214" fmla="*/ 1069203 h 2380521"/>
              <a:gd name="connsiteX1215" fmla="*/ 5870088 w 8023328"/>
              <a:gd name="connsiteY1215" fmla="*/ 1069203 h 2380521"/>
              <a:gd name="connsiteX1216" fmla="*/ 5884877 w 8023328"/>
              <a:gd name="connsiteY1216" fmla="*/ 1083059 h 2380521"/>
              <a:gd name="connsiteX1217" fmla="*/ 5870088 w 8023328"/>
              <a:gd name="connsiteY1217" fmla="*/ 1095457 h 2380521"/>
              <a:gd name="connsiteX1218" fmla="*/ 5855299 w 8023328"/>
              <a:gd name="connsiteY1218" fmla="*/ 1083059 h 2380521"/>
              <a:gd name="connsiteX1219" fmla="*/ 5870088 w 8023328"/>
              <a:gd name="connsiteY1219" fmla="*/ 1069203 h 2380521"/>
              <a:gd name="connsiteX1220" fmla="*/ 5799257 w 8023328"/>
              <a:gd name="connsiteY1220" fmla="*/ 1069203 h 2380521"/>
              <a:gd name="connsiteX1221" fmla="*/ 5814045 w 8023328"/>
              <a:gd name="connsiteY1221" fmla="*/ 1083059 h 2380521"/>
              <a:gd name="connsiteX1222" fmla="*/ 5799257 w 8023328"/>
              <a:gd name="connsiteY1222" fmla="*/ 1095457 h 2380521"/>
              <a:gd name="connsiteX1223" fmla="*/ 5784469 w 8023328"/>
              <a:gd name="connsiteY1223" fmla="*/ 1083059 h 2380521"/>
              <a:gd name="connsiteX1224" fmla="*/ 5799257 w 8023328"/>
              <a:gd name="connsiteY1224" fmla="*/ 1069203 h 2380521"/>
              <a:gd name="connsiteX1225" fmla="*/ 5724122 w 8023328"/>
              <a:gd name="connsiteY1225" fmla="*/ 1069203 h 2380521"/>
              <a:gd name="connsiteX1226" fmla="*/ 5736519 w 8023328"/>
              <a:gd name="connsiteY1226" fmla="*/ 1083059 h 2380521"/>
              <a:gd name="connsiteX1227" fmla="*/ 5724122 w 8023328"/>
              <a:gd name="connsiteY1227" fmla="*/ 1095457 h 2380521"/>
              <a:gd name="connsiteX1228" fmla="*/ 5710266 w 8023328"/>
              <a:gd name="connsiteY1228" fmla="*/ 1083059 h 2380521"/>
              <a:gd name="connsiteX1229" fmla="*/ 5724122 w 8023328"/>
              <a:gd name="connsiteY1229" fmla="*/ 1069203 h 2380521"/>
              <a:gd name="connsiteX1230" fmla="*/ 5653291 w 8023328"/>
              <a:gd name="connsiteY1230" fmla="*/ 1069203 h 2380521"/>
              <a:gd name="connsiteX1231" fmla="*/ 5665688 w 8023328"/>
              <a:gd name="connsiteY1231" fmla="*/ 1083059 h 2380521"/>
              <a:gd name="connsiteX1232" fmla="*/ 5653291 w 8023328"/>
              <a:gd name="connsiteY1232" fmla="*/ 1095457 h 2380521"/>
              <a:gd name="connsiteX1233" fmla="*/ 5639435 w 8023328"/>
              <a:gd name="connsiteY1233" fmla="*/ 1083059 h 2380521"/>
              <a:gd name="connsiteX1234" fmla="*/ 5653291 w 8023328"/>
              <a:gd name="connsiteY1234" fmla="*/ 1069203 h 2380521"/>
              <a:gd name="connsiteX1235" fmla="*/ 5581002 w 8023328"/>
              <a:gd name="connsiteY1235" fmla="*/ 1069203 h 2380521"/>
              <a:gd name="connsiteX1236" fmla="*/ 5594858 w 8023328"/>
              <a:gd name="connsiteY1236" fmla="*/ 1083059 h 2380521"/>
              <a:gd name="connsiteX1237" fmla="*/ 5581002 w 8023328"/>
              <a:gd name="connsiteY1237" fmla="*/ 1095457 h 2380521"/>
              <a:gd name="connsiteX1238" fmla="*/ 5568605 w 8023328"/>
              <a:gd name="connsiteY1238" fmla="*/ 1083059 h 2380521"/>
              <a:gd name="connsiteX1239" fmla="*/ 5581002 w 8023328"/>
              <a:gd name="connsiteY1239" fmla="*/ 1069203 h 2380521"/>
              <a:gd name="connsiteX1240" fmla="*/ 5510171 w 8023328"/>
              <a:gd name="connsiteY1240" fmla="*/ 1069203 h 2380521"/>
              <a:gd name="connsiteX1241" fmla="*/ 5524027 w 8023328"/>
              <a:gd name="connsiteY1241" fmla="*/ 1083059 h 2380521"/>
              <a:gd name="connsiteX1242" fmla="*/ 5510171 w 8023328"/>
              <a:gd name="connsiteY1242" fmla="*/ 1095457 h 2380521"/>
              <a:gd name="connsiteX1243" fmla="*/ 5497774 w 8023328"/>
              <a:gd name="connsiteY1243" fmla="*/ 1083059 h 2380521"/>
              <a:gd name="connsiteX1244" fmla="*/ 5510171 w 8023328"/>
              <a:gd name="connsiteY1244" fmla="*/ 1069203 h 2380521"/>
              <a:gd name="connsiteX1245" fmla="*/ 5438937 w 8023328"/>
              <a:gd name="connsiteY1245" fmla="*/ 1069203 h 2380521"/>
              <a:gd name="connsiteX1246" fmla="*/ 5453178 w 8023328"/>
              <a:gd name="connsiteY1246" fmla="*/ 1083059 h 2380521"/>
              <a:gd name="connsiteX1247" fmla="*/ 5438937 w 8023328"/>
              <a:gd name="connsiteY1247" fmla="*/ 1095457 h 2380521"/>
              <a:gd name="connsiteX1248" fmla="*/ 5426945 w 8023328"/>
              <a:gd name="connsiteY1248" fmla="*/ 1083059 h 2380521"/>
              <a:gd name="connsiteX1249" fmla="*/ 5438937 w 8023328"/>
              <a:gd name="connsiteY1249" fmla="*/ 1069203 h 2380521"/>
              <a:gd name="connsiteX1250" fmla="*/ 5367530 w 8023328"/>
              <a:gd name="connsiteY1250" fmla="*/ 1069203 h 2380521"/>
              <a:gd name="connsiteX1251" fmla="*/ 5382318 w 8023328"/>
              <a:gd name="connsiteY1251" fmla="*/ 1083059 h 2380521"/>
              <a:gd name="connsiteX1252" fmla="*/ 5367530 w 8023328"/>
              <a:gd name="connsiteY1252" fmla="*/ 1095457 h 2380521"/>
              <a:gd name="connsiteX1253" fmla="*/ 5352742 w 8023328"/>
              <a:gd name="connsiteY1253" fmla="*/ 1083059 h 2380521"/>
              <a:gd name="connsiteX1254" fmla="*/ 5367530 w 8023328"/>
              <a:gd name="connsiteY1254" fmla="*/ 1069203 h 2380521"/>
              <a:gd name="connsiteX1255" fmla="*/ 5296699 w 8023328"/>
              <a:gd name="connsiteY1255" fmla="*/ 1069203 h 2380521"/>
              <a:gd name="connsiteX1256" fmla="*/ 5311488 w 8023328"/>
              <a:gd name="connsiteY1256" fmla="*/ 1083059 h 2380521"/>
              <a:gd name="connsiteX1257" fmla="*/ 5296699 w 8023328"/>
              <a:gd name="connsiteY1257" fmla="*/ 1095457 h 2380521"/>
              <a:gd name="connsiteX1258" fmla="*/ 5281910 w 8023328"/>
              <a:gd name="connsiteY1258" fmla="*/ 1083059 h 2380521"/>
              <a:gd name="connsiteX1259" fmla="*/ 5296699 w 8023328"/>
              <a:gd name="connsiteY1259" fmla="*/ 1069203 h 2380521"/>
              <a:gd name="connsiteX1260" fmla="*/ 5225869 w 8023328"/>
              <a:gd name="connsiteY1260" fmla="*/ 1069203 h 2380521"/>
              <a:gd name="connsiteX1261" fmla="*/ 5240657 w 8023328"/>
              <a:gd name="connsiteY1261" fmla="*/ 1083059 h 2380521"/>
              <a:gd name="connsiteX1262" fmla="*/ 5225869 w 8023328"/>
              <a:gd name="connsiteY1262" fmla="*/ 1095457 h 2380521"/>
              <a:gd name="connsiteX1263" fmla="*/ 5211081 w 8023328"/>
              <a:gd name="connsiteY1263" fmla="*/ 1083059 h 2380521"/>
              <a:gd name="connsiteX1264" fmla="*/ 5225869 w 8023328"/>
              <a:gd name="connsiteY1264" fmla="*/ 1069203 h 2380521"/>
              <a:gd name="connsiteX1265" fmla="*/ 5154105 w 8023328"/>
              <a:gd name="connsiteY1265" fmla="*/ 1069203 h 2380521"/>
              <a:gd name="connsiteX1266" fmla="*/ 5166502 w 8023328"/>
              <a:gd name="connsiteY1266" fmla="*/ 1083059 h 2380521"/>
              <a:gd name="connsiteX1267" fmla="*/ 5154105 w 8023328"/>
              <a:gd name="connsiteY1267" fmla="*/ 1095457 h 2380521"/>
              <a:gd name="connsiteX1268" fmla="*/ 5140249 w 8023328"/>
              <a:gd name="connsiteY1268" fmla="*/ 1083059 h 2380521"/>
              <a:gd name="connsiteX1269" fmla="*/ 5154105 w 8023328"/>
              <a:gd name="connsiteY1269" fmla="*/ 1069203 h 2380521"/>
              <a:gd name="connsiteX1270" fmla="*/ 5083276 w 8023328"/>
              <a:gd name="connsiteY1270" fmla="*/ 1069203 h 2380521"/>
              <a:gd name="connsiteX1271" fmla="*/ 5095673 w 8023328"/>
              <a:gd name="connsiteY1271" fmla="*/ 1083059 h 2380521"/>
              <a:gd name="connsiteX1272" fmla="*/ 5083276 w 8023328"/>
              <a:gd name="connsiteY1272" fmla="*/ 1095457 h 2380521"/>
              <a:gd name="connsiteX1273" fmla="*/ 5069420 w 8023328"/>
              <a:gd name="connsiteY1273" fmla="*/ 1083059 h 2380521"/>
              <a:gd name="connsiteX1274" fmla="*/ 5083276 w 8023328"/>
              <a:gd name="connsiteY1274" fmla="*/ 1069203 h 2380521"/>
              <a:gd name="connsiteX1275" fmla="*/ 5012445 w 8023328"/>
              <a:gd name="connsiteY1275" fmla="*/ 1069203 h 2380521"/>
              <a:gd name="connsiteX1276" fmla="*/ 5024842 w 8023328"/>
              <a:gd name="connsiteY1276" fmla="*/ 1083059 h 2380521"/>
              <a:gd name="connsiteX1277" fmla="*/ 5012445 w 8023328"/>
              <a:gd name="connsiteY1277" fmla="*/ 1095457 h 2380521"/>
              <a:gd name="connsiteX1278" fmla="*/ 4998589 w 8023328"/>
              <a:gd name="connsiteY1278" fmla="*/ 1083059 h 2380521"/>
              <a:gd name="connsiteX1279" fmla="*/ 5012445 w 8023328"/>
              <a:gd name="connsiteY1279" fmla="*/ 1069203 h 2380521"/>
              <a:gd name="connsiteX1280" fmla="*/ 4940157 w 8023328"/>
              <a:gd name="connsiteY1280" fmla="*/ 1069203 h 2380521"/>
              <a:gd name="connsiteX1281" fmla="*/ 4954013 w 8023328"/>
              <a:gd name="connsiteY1281" fmla="*/ 1083059 h 2380521"/>
              <a:gd name="connsiteX1282" fmla="*/ 4940157 w 8023328"/>
              <a:gd name="connsiteY1282" fmla="*/ 1095457 h 2380521"/>
              <a:gd name="connsiteX1283" fmla="*/ 4927760 w 8023328"/>
              <a:gd name="connsiteY1283" fmla="*/ 1083059 h 2380521"/>
              <a:gd name="connsiteX1284" fmla="*/ 4940157 w 8023328"/>
              <a:gd name="connsiteY1284" fmla="*/ 1069203 h 2380521"/>
              <a:gd name="connsiteX1285" fmla="*/ 4865953 w 8023328"/>
              <a:gd name="connsiteY1285" fmla="*/ 1069203 h 2380521"/>
              <a:gd name="connsiteX1286" fmla="*/ 4879809 w 8023328"/>
              <a:gd name="connsiteY1286" fmla="*/ 1083059 h 2380521"/>
              <a:gd name="connsiteX1287" fmla="*/ 4865953 w 8023328"/>
              <a:gd name="connsiteY1287" fmla="*/ 1095457 h 2380521"/>
              <a:gd name="connsiteX1288" fmla="*/ 4853556 w 8023328"/>
              <a:gd name="connsiteY1288" fmla="*/ 1083059 h 2380521"/>
              <a:gd name="connsiteX1289" fmla="*/ 4865953 w 8023328"/>
              <a:gd name="connsiteY1289" fmla="*/ 1069203 h 2380521"/>
              <a:gd name="connsiteX1290" fmla="*/ 4795122 w 8023328"/>
              <a:gd name="connsiteY1290" fmla="*/ 1069203 h 2380521"/>
              <a:gd name="connsiteX1291" fmla="*/ 4808978 w 8023328"/>
              <a:gd name="connsiteY1291" fmla="*/ 1083059 h 2380521"/>
              <a:gd name="connsiteX1292" fmla="*/ 4795122 w 8023328"/>
              <a:gd name="connsiteY1292" fmla="*/ 1095457 h 2380521"/>
              <a:gd name="connsiteX1293" fmla="*/ 4782725 w 8023328"/>
              <a:gd name="connsiteY1293" fmla="*/ 1083059 h 2380521"/>
              <a:gd name="connsiteX1294" fmla="*/ 4795122 w 8023328"/>
              <a:gd name="connsiteY1294" fmla="*/ 1069203 h 2380521"/>
              <a:gd name="connsiteX1295" fmla="*/ 4726684 w 8023328"/>
              <a:gd name="connsiteY1295" fmla="*/ 1069203 h 2380521"/>
              <a:gd name="connsiteX1296" fmla="*/ 4741472 w 8023328"/>
              <a:gd name="connsiteY1296" fmla="*/ 1083059 h 2380521"/>
              <a:gd name="connsiteX1297" fmla="*/ 4726684 w 8023328"/>
              <a:gd name="connsiteY1297" fmla="*/ 1095457 h 2380521"/>
              <a:gd name="connsiteX1298" fmla="*/ 4711896 w 8023328"/>
              <a:gd name="connsiteY1298" fmla="*/ 1083059 h 2380521"/>
              <a:gd name="connsiteX1299" fmla="*/ 4726684 w 8023328"/>
              <a:gd name="connsiteY1299" fmla="*/ 1069203 h 2380521"/>
              <a:gd name="connsiteX1300" fmla="*/ 4655853 w 8023328"/>
              <a:gd name="connsiteY1300" fmla="*/ 1069203 h 2380521"/>
              <a:gd name="connsiteX1301" fmla="*/ 4670642 w 8023328"/>
              <a:gd name="connsiteY1301" fmla="*/ 1083059 h 2380521"/>
              <a:gd name="connsiteX1302" fmla="*/ 4655853 w 8023328"/>
              <a:gd name="connsiteY1302" fmla="*/ 1095457 h 2380521"/>
              <a:gd name="connsiteX1303" fmla="*/ 4641064 w 8023328"/>
              <a:gd name="connsiteY1303" fmla="*/ 1083059 h 2380521"/>
              <a:gd name="connsiteX1304" fmla="*/ 4655853 w 8023328"/>
              <a:gd name="connsiteY1304" fmla="*/ 1069203 h 2380521"/>
              <a:gd name="connsiteX1305" fmla="*/ 4585023 w 8023328"/>
              <a:gd name="connsiteY1305" fmla="*/ 1069203 h 2380521"/>
              <a:gd name="connsiteX1306" fmla="*/ 4599811 w 8023328"/>
              <a:gd name="connsiteY1306" fmla="*/ 1083059 h 2380521"/>
              <a:gd name="connsiteX1307" fmla="*/ 4585023 w 8023328"/>
              <a:gd name="connsiteY1307" fmla="*/ 1095457 h 2380521"/>
              <a:gd name="connsiteX1308" fmla="*/ 4570235 w 8023328"/>
              <a:gd name="connsiteY1308" fmla="*/ 1083059 h 2380521"/>
              <a:gd name="connsiteX1309" fmla="*/ 4585023 w 8023328"/>
              <a:gd name="connsiteY1309" fmla="*/ 1069203 h 2380521"/>
              <a:gd name="connsiteX1310" fmla="*/ 4513260 w 8023328"/>
              <a:gd name="connsiteY1310" fmla="*/ 1069203 h 2380521"/>
              <a:gd name="connsiteX1311" fmla="*/ 4525657 w 8023328"/>
              <a:gd name="connsiteY1311" fmla="*/ 1083991 h 2380521"/>
              <a:gd name="connsiteX1312" fmla="*/ 4513260 w 8023328"/>
              <a:gd name="connsiteY1312" fmla="*/ 1098780 h 2380521"/>
              <a:gd name="connsiteX1313" fmla="*/ 4499404 w 8023328"/>
              <a:gd name="connsiteY1313" fmla="*/ 1083991 h 2380521"/>
              <a:gd name="connsiteX1314" fmla="*/ 4513260 w 8023328"/>
              <a:gd name="connsiteY1314" fmla="*/ 1069203 h 2380521"/>
              <a:gd name="connsiteX1315" fmla="*/ 4439056 w 8023328"/>
              <a:gd name="connsiteY1315" fmla="*/ 1069203 h 2380521"/>
              <a:gd name="connsiteX1316" fmla="*/ 4451453 w 8023328"/>
              <a:gd name="connsiteY1316" fmla="*/ 1083991 h 2380521"/>
              <a:gd name="connsiteX1317" fmla="*/ 4439056 w 8023328"/>
              <a:gd name="connsiteY1317" fmla="*/ 1098780 h 2380521"/>
              <a:gd name="connsiteX1318" fmla="*/ 4425200 w 8023328"/>
              <a:gd name="connsiteY1318" fmla="*/ 1083991 h 2380521"/>
              <a:gd name="connsiteX1319" fmla="*/ 4439056 w 8023328"/>
              <a:gd name="connsiteY1319" fmla="*/ 1069203 h 2380521"/>
              <a:gd name="connsiteX1320" fmla="*/ 4366768 w 8023328"/>
              <a:gd name="connsiteY1320" fmla="*/ 1069203 h 2380521"/>
              <a:gd name="connsiteX1321" fmla="*/ 4380624 w 8023328"/>
              <a:gd name="connsiteY1321" fmla="*/ 1083991 h 2380521"/>
              <a:gd name="connsiteX1322" fmla="*/ 4366768 w 8023328"/>
              <a:gd name="connsiteY1322" fmla="*/ 1098780 h 2380521"/>
              <a:gd name="connsiteX1323" fmla="*/ 4354371 w 8023328"/>
              <a:gd name="connsiteY1323" fmla="*/ 1083991 h 2380521"/>
              <a:gd name="connsiteX1324" fmla="*/ 4366768 w 8023328"/>
              <a:gd name="connsiteY1324" fmla="*/ 1069203 h 2380521"/>
              <a:gd name="connsiteX1325" fmla="*/ 4295937 w 8023328"/>
              <a:gd name="connsiteY1325" fmla="*/ 1069203 h 2380521"/>
              <a:gd name="connsiteX1326" fmla="*/ 4309793 w 8023328"/>
              <a:gd name="connsiteY1326" fmla="*/ 1083991 h 2380521"/>
              <a:gd name="connsiteX1327" fmla="*/ 4295937 w 8023328"/>
              <a:gd name="connsiteY1327" fmla="*/ 1098780 h 2380521"/>
              <a:gd name="connsiteX1328" fmla="*/ 4283540 w 8023328"/>
              <a:gd name="connsiteY1328" fmla="*/ 1083991 h 2380521"/>
              <a:gd name="connsiteX1329" fmla="*/ 4295937 w 8023328"/>
              <a:gd name="connsiteY1329" fmla="*/ 1069203 h 2380521"/>
              <a:gd name="connsiteX1330" fmla="*/ 4225107 w 8023328"/>
              <a:gd name="connsiteY1330" fmla="*/ 1069203 h 2380521"/>
              <a:gd name="connsiteX1331" fmla="*/ 4238963 w 8023328"/>
              <a:gd name="connsiteY1331" fmla="*/ 1083991 h 2380521"/>
              <a:gd name="connsiteX1332" fmla="*/ 4225107 w 8023328"/>
              <a:gd name="connsiteY1332" fmla="*/ 1098780 h 2380521"/>
              <a:gd name="connsiteX1333" fmla="*/ 4212710 w 8023328"/>
              <a:gd name="connsiteY1333" fmla="*/ 1083991 h 2380521"/>
              <a:gd name="connsiteX1334" fmla="*/ 4225107 w 8023328"/>
              <a:gd name="connsiteY1334" fmla="*/ 1069203 h 2380521"/>
              <a:gd name="connsiteX1335" fmla="*/ 4153295 w 8023328"/>
              <a:gd name="connsiteY1335" fmla="*/ 1069203 h 2380521"/>
              <a:gd name="connsiteX1336" fmla="*/ 4168083 w 8023328"/>
              <a:gd name="connsiteY1336" fmla="*/ 1083991 h 2380521"/>
              <a:gd name="connsiteX1337" fmla="*/ 4153295 w 8023328"/>
              <a:gd name="connsiteY1337" fmla="*/ 1098780 h 2380521"/>
              <a:gd name="connsiteX1338" fmla="*/ 4138507 w 8023328"/>
              <a:gd name="connsiteY1338" fmla="*/ 1083991 h 2380521"/>
              <a:gd name="connsiteX1339" fmla="*/ 4153295 w 8023328"/>
              <a:gd name="connsiteY1339" fmla="*/ 1069203 h 2380521"/>
              <a:gd name="connsiteX1340" fmla="*/ 4082465 w 8023328"/>
              <a:gd name="connsiteY1340" fmla="*/ 1069203 h 2380521"/>
              <a:gd name="connsiteX1341" fmla="*/ 4097254 w 8023328"/>
              <a:gd name="connsiteY1341" fmla="*/ 1083991 h 2380521"/>
              <a:gd name="connsiteX1342" fmla="*/ 4082465 w 8023328"/>
              <a:gd name="connsiteY1342" fmla="*/ 1098780 h 2380521"/>
              <a:gd name="connsiteX1343" fmla="*/ 4067676 w 8023328"/>
              <a:gd name="connsiteY1343" fmla="*/ 1083991 h 2380521"/>
              <a:gd name="connsiteX1344" fmla="*/ 4082465 w 8023328"/>
              <a:gd name="connsiteY1344" fmla="*/ 1069203 h 2380521"/>
              <a:gd name="connsiteX1345" fmla="*/ 4011635 w 8023328"/>
              <a:gd name="connsiteY1345" fmla="*/ 1069203 h 2380521"/>
              <a:gd name="connsiteX1346" fmla="*/ 4026423 w 8023328"/>
              <a:gd name="connsiteY1346" fmla="*/ 1083991 h 2380521"/>
              <a:gd name="connsiteX1347" fmla="*/ 4011635 w 8023328"/>
              <a:gd name="connsiteY1347" fmla="*/ 1098780 h 2380521"/>
              <a:gd name="connsiteX1348" fmla="*/ 3996847 w 8023328"/>
              <a:gd name="connsiteY1348" fmla="*/ 1083991 h 2380521"/>
              <a:gd name="connsiteX1349" fmla="*/ 4011635 w 8023328"/>
              <a:gd name="connsiteY1349" fmla="*/ 1069203 h 2380521"/>
              <a:gd name="connsiteX1350" fmla="*/ 3939871 w 8023328"/>
              <a:gd name="connsiteY1350" fmla="*/ 1069203 h 2380521"/>
              <a:gd name="connsiteX1351" fmla="*/ 3952268 w 8023328"/>
              <a:gd name="connsiteY1351" fmla="*/ 1083991 h 2380521"/>
              <a:gd name="connsiteX1352" fmla="*/ 3939871 w 8023328"/>
              <a:gd name="connsiteY1352" fmla="*/ 1098780 h 2380521"/>
              <a:gd name="connsiteX1353" fmla="*/ 3926015 w 8023328"/>
              <a:gd name="connsiteY1353" fmla="*/ 1083991 h 2380521"/>
              <a:gd name="connsiteX1354" fmla="*/ 3939871 w 8023328"/>
              <a:gd name="connsiteY1354" fmla="*/ 1069203 h 2380521"/>
              <a:gd name="connsiteX1355" fmla="*/ 582439 w 8023328"/>
              <a:gd name="connsiteY1355" fmla="*/ 1069203 h 2380521"/>
              <a:gd name="connsiteX1356" fmla="*/ 596295 w 8023328"/>
              <a:gd name="connsiteY1356" fmla="*/ 1083059 h 2380521"/>
              <a:gd name="connsiteX1357" fmla="*/ 582439 w 8023328"/>
              <a:gd name="connsiteY1357" fmla="*/ 1095457 h 2380521"/>
              <a:gd name="connsiteX1358" fmla="*/ 570041 w 8023328"/>
              <a:gd name="connsiteY1358" fmla="*/ 1083059 h 2380521"/>
              <a:gd name="connsiteX1359" fmla="*/ 582439 w 8023328"/>
              <a:gd name="connsiteY1359" fmla="*/ 1069203 h 2380521"/>
              <a:gd name="connsiteX1360" fmla="*/ 513628 w 8023328"/>
              <a:gd name="connsiteY1360" fmla="*/ 1069203 h 2380521"/>
              <a:gd name="connsiteX1361" fmla="*/ 528807 w 8023328"/>
              <a:gd name="connsiteY1361" fmla="*/ 1083059 h 2380521"/>
              <a:gd name="connsiteX1362" fmla="*/ 513628 w 8023328"/>
              <a:gd name="connsiteY1362" fmla="*/ 1095457 h 2380521"/>
              <a:gd name="connsiteX1363" fmla="*/ 499209 w 8023328"/>
              <a:gd name="connsiteY1363" fmla="*/ 1083059 h 2380521"/>
              <a:gd name="connsiteX1364" fmla="*/ 513628 w 8023328"/>
              <a:gd name="connsiteY1364" fmla="*/ 1069203 h 2380521"/>
              <a:gd name="connsiteX1365" fmla="*/ 439795 w 8023328"/>
              <a:gd name="connsiteY1365" fmla="*/ 1069203 h 2380521"/>
              <a:gd name="connsiteX1366" fmla="*/ 454585 w 8023328"/>
              <a:gd name="connsiteY1366" fmla="*/ 1083059 h 2380521"/>
              <a:gd name="connsiteX1367" fmla="*/ 439795 w 8023328"/>
              <a:gd name="connsiteY1367" fmla="*/ 1095457 h 2380521"/>
              <a:gd name="connsiteX1368" fmla="*/ 425007 w 8023328"/>
              <a:gd name="connsiteY1368" fmla="*/ 1083059 h 2380521"/>
              <a:gd name="connsiteX1369" fmla="*/ 439795 w 8023328"/>
              <a:gd name="connsiteY1369" fmla="*/ 1069203 h 2380521"/>
              <a:gd name="connsiteX1370" fmla="*/ 368965 w 8023328"/>
              <a:gd name="connsiteY1370" fmla="*/ 1069203 h 2380521"/>
              <a:gd name="connsiteX1371" fmla="*/ 383754 w 8023328"/>
              <a:gd name="connsiteY1371" fmla="*/ 1083059 h 2380521"/>
              <a:gd name="connsiteX1372" fmla="*/ 368965 w 8023328"/>
              <a:gd name="connsiteY1372" fmla="*/ 1095457 h 2380521"/>
              <a:gd name="connsiteX1373" fmla="*/ 354177 w 8023328"/>
              <a:gd name="connsiteY1373" fmla="*/ 1083059 h 2380521"/>
              <a:gd name="connsiteX1374" fmla="*/ 368965 w 8023328"/>
              <a:gd name="connsiteY1374" fmla="*/ 1069203 h 2380521"/>
              <a:gd name="connsiteX1375" fmla="*/ 297201 w 8023328"/>
              <a:gd name="connsiteY1375" fmla="*/ 1069203 h 2380521"/>
              <a:gd name="connsiteX1376" fmla="*/ 309599 w 8023328"/>
              <a:gd name="connsiteY1376" fmla="*/ 1083059 h 2380521"/>
              <a:gd name="connsiteX1377" fmla="*/ 297201 w 8023328"/>
              <a:gd name="connsiteY1377" fmla="*/ 1095457 h 2380521"/>
              <a:gd name="connsiteX1378" fmla="*/ 283346 w 8023328"/>
              <a:gd name="connsiteY1378" fmla="*/ 1083059 h 2380521"/>
              <a:gd name="connsiteX1379" fmla="*/ 297201 w 8023328"/>
              <a:gd name="connsiteY1379" fmla="*/ 1069203 h 2380521"/>
              <a:gd name="connsiteX1380" fmla="*/ 226372 w 8023328"/>
              <a:gd name="connsiteY1380" fmla="*/ 1069203 h 2380521"/>
              <a:gd name="connsiteX1381" fmla="*/ 238771 w 8023328"/>
              <a:gd name="connsiteY1381" fmla="*/ 1083059 h 2380521"/>
              <a:gd name="connsiteX1382" fmla="*/ 226372 w 8023328"/>
              <a:gd name="connsiteY1382" fmla="*/ 1095457 h 2380521"/>
              <a:gd name="connsiteX1383" fmla="*/ 212516 w 8023328"/>
              <a:gd name="connsiteY1383" fmla="*/ 1083059 h 2380521"/>
              <a:gd name="connsiteX1384" fmla="*/ 226372 w 8023328"/>
              <a:gd name="connsiteY1384" fmla="*/ 1069203 h 2380521"/>
              <a:gd name="connsiteX1385" fmla="*/ 154079 w 8023328"/>
              <a:gd name="connsiteY1385" fmla="*/ 1069203 h 2380521"/>
              <a:gd name="connsiteX1386" fmla="*/ 167935 w 8023328"/>
              <a:gd name="connsiteY1386" fmla="*/ 1083059 h 2380521"/>
              <a:gd name="connsiteX1387" fmla="*/ 154079 w 8023328"/>
              <a:gd name="connsiteY1387" fmla="*/ 1095457 h 2380521"/>
              <a:gd name="connsiteX1388" fmla="*/ 141682 w 8023328"/>
              <a:gd name="connsiteY1388" fmla="*/ 1083059 h 2380521"/>
              <a:gd name="connsiteX1389" fmla="*/ 154079 w 8023328"/>
              <a:gd name="connsiteY1389" fmla="*/ 1069203 h 2380521"/>
              <a:gd name="connsiteX1390" fmla="*/ 83249 w 8023328"/>
              <a:gd name="connsiteY1390" fmla="*/ 1069203 h 2380521"/>
              <a:gd name="connsiteX1391" fmla="*/ 97105 w 8023328"/>
              <a:gd name="connsiteY1391" fmla="*/ 1083059 h 2380521"/>
              <a:gd name="connsiteX1392" fmla="*/ 83249 w 8023328"/>
              <a:gd name="connsiteY1392" fmla="*/ 1095457 h 2380521"/>
              <a:gd name="connsiteX1393" fmla="*/ 70852 w 8023328"/>
              <a:gd name="connsiteY1393" fmla="*/ 1083059 h 2380521"/>
              <a:gd name="connsiteX1394" fmla="*/ 83249 w 8023328"/>
              <a:gd name="connsiteY1394" fmla="*/ 1069203 h 2380521"/>
              <a:gd name="connsiteX1395" fmla="*/ 12014 w 8023328"/>
              <a:gd name="connsiteY1395" fmla="*/ 1069203 h 2380521"/>
              <a:gd name="connsiteX1396" fmla="*/ 26255 w 8023328"/>
              <a:gd name="connsiteY1396" fmla="*/ 1083059 h 2380521"/>
              <a:gd name="connsiteX1397" fmla="*/ 12014 w 8023328"/>
              <a:gd name="connsiteY1397" fmla="*/ 1095457 h 2380521"/>
              <a:gd name="connsiteX1398" fmla="*/ 21 w 8023328"/>
              <a:gd name="connsiteY1398" fmla="*/ 1083059 h 2380521"/>
              <a:gd name="connsiteX1399" fmla="*/ 12014 w 8023328"/>
              <a:gd name="connsiteY1399" fmla="*/ 1069203 h 2380521"/>
              <a:gd name="connsiteX1400" fmla="*/ 6724405 w 8023328"/>
              <a:gd name="connsiteY1400" fmla="*/ 998371 h 2380521"/>
              <a:gd name="connsiteX1401" fmla="*/ 6738261 w 8023328"/>
              <a:gd name="connsiteY1401" fmla="*/ 1010768 h 2380521"/>
              <a:gd name="connsiteX1402" fmla="*/ 6724405 w 8023328"/>
              <a:gd name="connsiteY1402" fmla="*/ 1024625 h 2380521"/>
              <a:gd name="connsiteX1403" fmla="*/ 6712008 w 8023328"/>
              <a:gd name="connsiteY1403" fmla="*/ 1010768 h 2380521"/>
              <a:gd name="connsiteX1404" fmla="*/ 6724405 w 8023328"/>
              <a:gd name="connsiteY1404" fmla="*/ 998371 h 2380521"/>
              <a:gd name="connsiteX1405" fmla="*/ 6653576 w 8023328"/>
              <a:gd name="connsiteY1405" fmla="*/ 998371 h 2380521"/>
              <a:gd name="connsiteX1406" fmla="*/ 6667432 w 8023328"/>
              <a:gd name="connsiteY1406" fmla="*/ 1010768 h 2380521"/>
              <a:gd name="connsiteX1407" fmla="*/ 6653576 w 8023328"/>
              <a:gd name="connsiteY1407" fmla="*/ 1024625 h 2380521"/>
              <a:gd name="connsiteX1408" fmla="*/ 6641179 w 8023328"/>
              <a:gd name="connsiteY1408" fmla="*/ 1010768 h 2380521"/>
              <a:gd name="connsiteX1409" fmla="*/ 6653576 w 8023328"/>
              <a:gd name="connsiteY1409" fmla="*/ 998371 h 2380521"/>
              <a:gd name="connsiteX1410" fmla="*/ 6581764 w 8023328"/>
              <a:gd name="connsiteY1410" fmla="*/ 998371 h 2380521"/>
              <a:gd name="connsiteX1411" fmla="*/ 6596552 w 8023328"/>
              <a:gd name="connsiteY1411" fmla="*/ 1010768 h 2380521"/>
              <a:gd name="connsiteX1412" fmla="*/ 6581764 w 8023328"/>
              <a:gd name="connsiteY1412" fmla="*/ 1024625 h 2380521"/>
              <a:gd name="connsiteX1413" fmla="*/ 6566976 w 8023328"/>
              <a:gd name="connsiteY1413" fmla="*/ 1010768 h 2380521"/>
              <a:gd name="connsiteX1414" fmla="*/ 6581764 w 8023328"/>
              <a:gd name="connsiteY1414" fmla="*/ 998371 h 2380521"/>
              <a:gd name="connsiteX1415" fmla="*/ 6510933 w 8023328"/>
              <a:gd name="connsiteY1415" fmla="*/ 998371 h 2380521"/>
              <a:gd name="connsiteX1416" fmla="*/ 6525722 w 8023328"/>
              <a:gd name="connsiteY1416" fmla="*/ 1010768 h 2380521"/>
              <a:gd name="connsiteX1417" fmla="*/ 6510933 w 8023328"/>
              <a:gd name="connsiteY1417" fmla="*/ 1024625 h 2380521"/>
              <a:gd name="connsiteX1418" fmla="*/ 6496144 w 8023328"/>
              <a:gd name="connsiteY1418" fmla="*/ 1010768 h 2380521"/>
              <a:gd name="connsiteX1419" fmla="*/ 6510933 w 8023328"/>
              <a:gd name="connsiteY1419" fmla="*/ 998371 h 2380521"/>
              <a:gd name="connsiteX1420" fmla="*/ 6440492 w 8023328"/>
              <a:gd name="connsiteY1420" fmla="*/ 998371 h 2380521"/>
              <a:gd name="connsiteX1421" fmla="*/ 6454911 w 8023328"/>
              <a:gd name="connsiteY1421" fmla="*/ 1010768 h 2380521"/>
              <a:gd name="connsiteX1422" fmla="*/ 6440492 w 8023328"/>
              <a:gd name="connsiteY1422" fmla="*/ 1024625 h 2380521"/>
              <a:gd name="connsiteX1423" fmla="*/ 6425315 w 8023328"/>
              <a:gd name="connsiteY1423" fmla="*/ 1010768 h 2380521"/>
              <a:gd name="connsiteX1424" fmla="*/ 6440492 w 8023328"/>
              <a:gd name="connsiteY1424" fmla="*/ 998371 h 2380521"/>
              <a:gd name="connsiteX1425" fmla="*/ 6368340 w 8023328"/>
              <a:gd name="connsiteY1425" fmla="*/ 998371 h 2380521"/>
              <a:gd name="connsiteX1426" fmla="*/ 6380737 w 8023328"/>
              <a:gd name="connsiteY1426" fmla="*/ 1010768 h 2380521"/>
              <a:gd name="connsiteX1427" fmla="*/ 6368340 w 8023328"/>
              <a:gd name="connsiteY1427" fmla="*/ 1024625 h 2380521"/>
              <a:gd name="connsiteX1428" fmla="*/ 6354484 w 8023328"/>
              <a:gd name="connsiteY1428" fmla="*/ 1010768 h 2380521"/>
              <a:gd name="connsiteX1429" fmla="*/ 6368340 w 8023328"/>
              <a:gd name="connsiteY1429" fmla="*/ 998371 h 2380521"/>
              <a:gd name="connsiteX1430" fmla="*/ 6297511 w 8023328"/>
              <a:gd name="connsiteY1430" fmla="*/ 998371 h 2380521"/>
              <a:gd name="connsiteX1431" fmla="*/ 6309908 w 8023328"/>
              <a:gd name="connsiteY1431" fmla="*/ 1010768 h 2380521"/>
              <a:gd name="connsiteX1432" fmla="*/ 6297511 w 8023328"/>
              <a:gd name="connsiteY1432" fmla="*/ 1024625 h 2380521"/>
              <a:gd name="connsiteX1433" fmla="*/ 6283655 w 8023328"/>
              <a:gd name="connsiteY1433" fmla="*/ 1010768 h 2380521"/>
              <a:gd name="connsiteX1434" fmla="*/ 6297511 w 8023328"/>
              <a:gd name="connsiteY1434" fmla="*/ 998371 h 2380521"/>
              <a:gd name="connsiteX1435" fmla="*/ 6226679 w 8023328"/>
              <a:gd name="connsiteY1435" fmla="*/ 998371 h 2380521"/>
              <a:gd name="connsiteX1436" fmla="*/ 6239076 w 8023328"/>
              <a:gd name="connsiteY1436" fmla="*/ 1010768 h 2380521"/>
              <a:gd name="connsiteX1437" fmla="*/ 6226679 w 8023328"/>
              <a:gd name="connsiteY1437" fmla="*/ 1024625 h 2380521"/>
              <a:gd name="connsiteX1438" fmla="*/ 6212823 w 8023328"/>
              <a:gd name="connsiteY1438" fmla="*/ 1010768 h 2380521"/>
              <a:gd name="connsiteX1439" fmla="*/ 6226679 w 8023328"/>
              <a:gd name="connsiteY1439" fmla="*/ 998371 h 2380521"/>
              <a:gd name="connsiteX1440" fmla="*/ 6154391 w 8023328"/>
              <a:gd name="connsiteY1440" fmla="*/ 998371 h 2380521"/>
              <a:gd name="connsiteX1441" fmla="*/ 6168247 w 8023328"/>
              <a:gd name="connsiteY1441" fmla="*/ 1010768 h 2380521"/>
              <a:gd name="connsiteX1442" fmla="*/ 6154391 w 8023328"/>
              <a:gd name="connsiteY1442" fmla="*/ 1024625 h 2380521"/>
              <a:gd name="connsiteX1443" fmla="*/ 6141994 w 8023328"/>
              <a:gd name="connsiteY1443" fmla="*/ 1010768 h 2380521"/>
              <a:gd name="connsiteX1444" fmla="*/ 6154391 w 8023328"/>
              <a:gd name="connsiteY1444" fmla="*/ 998371 h 2380521"/>
              <a:gd name="connsiteX1445" fmla="*/ 6083559 w 8023328"/>
              <a:gd name="connsiteY1445" fmla="*/ 998371 h 2380521"/>
              <a:gd name="connsiteX1446" fmla="*/ 6097415 w 8023328"/>
              <a:gd name="connsiteY1446" fmla="*/ 1010768 h 2380521"/>
              <a:gd name="connsiteX1447" fmla="*/ 6083559 w 8023328"/>
              <a:gd name="connsiteY1447" fmla="*/ 1024625 h 2380521"/>
              <a:gd name="connsiteX1448" fmla="*/ 6071162 w 8023328"/>
              <a:gd name="connsiteY1448" fmla="*/ 1010768 h 2380521"/>
              <a:gd name="connsiteX1449" fmla="*/ 6083559 w 8023328"/>
              <a:gd name="connsiteY1449" fmla="*/ 998371 h 2380521"/>
              <a:gd name="connsiteX1450" fmla="*/ 6009356 w 8023328"/>
              <a:gd name="connsiteY1450" fmla="*/ 998371 h 2380521"/>
              <a:gd name="connsiteX1451" fmla="*/ 6023212 w 8023328"/>
              <a:gd name="connsiteY1451" fmla="*/ 1010768 h 2380521"/>
              <a:gd name="connsiteX1452" fmla="*/ 6009356 w 8023328"/>
              <a:gd name="connsiteY1452" fmla="*/ 1024625 h 2380521"/>
              <a:gd name="connsiteX1453" fmla="*/ 5996959 w 8023328"/>
              <a:gd name="connsiteY1453" fmla="*/ 1010768 h 2380521"/>
              <a:gd name="connsiteX1454" fmla="*/ 6009356 w 8023328"/>
              <a:gd name="connsiteY1454" fmla="*/ 998371 h 2380521"/>
              <a:gd name="connsiteX1455" fmla="*/ 5940548 w 8023328"/>
              <a:gd name="connsiteY1455" fmla="*/ 998371 h 2380521"/>
              <a:gd name="connsiteX1456" fmla="*/ 5955726 w 8023328"/>
              <a:gd name="connsiteY1456" fmla="*/ 1010768 h 2380521"/>
              <a:gd name="connsiteX1457" fmla="*/ 5940548 w 8023328"/>
              <a:gd name="connsiteY1457" fmla="*/ 1024625 h 2380521"/>
              <a:gd name="connsiteX1458" fmla="*/ 5926130 w 8023328"/>
              <a:gd name="connsiteY1458" fmla="*/ 1010768 h 2380521"/>
              <a:gd name="connsiteX1459" fmla="*/ 5940548 w 8023328"/>
              <a:gd name="connsiteY1459" fmla="*/ 998371 h 2380521"/>
              <a:gd name="connsiteX1460" fmla="*/ 5870088 w 8023328"/>
              <a:gd name="connsiteY1460" fmla="*/ 998371 h 2380521"/>
              <a:gd name="connsiteX1461" fmla="*/ 5884877 w 8023328"/>
              <a:gd name="connsiteY1461" fmla="*/ 1010768 h 2380521"/>
              <a:gd name="connsiteX1462" fmla="*/ 5870088 w 8023328"/>
              <a:gd name="connsiteY1462" fmla="*/ 1024625 h 2380521"/>
              <a:gd name="connsiteX1463" fmla="*/ 5855299 w 8023328"/>
              <a:gd name="connsiteY1463" fmla="*/ 1010768 h 2380521"/>
              <a:gd name="connsiteX1464" fmla="*/ 5870088 w 8023328"/>
              <a:gd name="connsiteY1464" fmla="*/ 998371 h 2380521"/>
              <a:gd name="connsiteX1465" fmla="*/ 5799257 w 8023328"/>
              <a:gd name="connsiteY1465" fmla="*/ 998371 h 2380521"/>
              <a:gd name="connsiteX1466" fmla="*/ 5814045 w 8023328"/>
              <a:gd name="connsiteY1466" fmla="*/ 1010768 h 2380521"/>
              <a:gd name="connsiteX1467" fmla="*/ 5799257 w 8023328"/>
              <a:gd name="connsiteY1467" fmla="*/ 1024625 h 2380521"/>
              <a:gd name="connsiteX1468" fmla="*/ 5784469 w 8023328"/>
              <a:gd name="connsiteY1468" fmla="*/ 1010768 h 2380521"/>
              <a:gd name="connsiteX1469" fmla="*/ 5799257 w 8023328"/>
              <a:gd name="connsiteY1469" fmla="*/ 998371 h 2380521"/>
              <a:gd name="connsiteX1470" fmla="*/ 5724122 w 8023328"/>
              <a:gd name="connsiteY1470" fmla="*/ 998371 h 2380521"/>
              <a:gd name="connsiteX1471" fmla="*/ 5736519 w 8023328"/>
              <a:gd name="connsiteY1471" fmla="*/ 1010768 h 2380521"/>
              <a:gd name="connsiteX1472" fmla="*/ 5724122 w 8023328"/>
              <a:gd name="connsiteY1472" fmla="*/ 1024625 h 2380521"/>
              <a:gd name="connsiteX1473" fmla="*/ 5710266 w 8023328"/>
              <a:gd name="connsiteY1473" fmla="*/ 1010768 h 2380521"/>
              <a:gd name="connsiteX1474" fmla="*/ 5724122 w 8023328"/>
              <a:gd name="connsiteY1474" fmla="*/ 998371 h 2380521"/>
              <a:gd name="connsiteX1475" fmla="*/ 5653291 w 8023328"/>
              <a:gd name="connsiteY1475" fmla="*/ 998371 h 2380521"/>
              <a:gd name="connsiteX1476" fmla="*/ 5665688 w 8023328"/>
              <a:gd name="connsiteY1476" fmla="*/ 1012227 h 2380521"/>
              <a:gd name="connsiteX1477" fmla="*/ 5653291 w 8023328"/>
              <a:gd name="connsiteY1477" fmla="*/ 1024625 h 2380521"/>
              <a:gd name="connsiteX1478" fmla="*/ 5639435 w 8023328"/>
              <a:gd name="connsiteY1478" fmla="*/ 1012227 h 2380521"/>
              <a:gd name="connsiteX1479" fmla="*/ 5653291 w 8023328"/>
              <a:gd name="connsiteY1479" fmla="*/ 998371 h 2380521"/>
              <a:gd name="connsiteX1480" fmla="*/ 5581002 w 8023328"/>
              <a:gd name="connsiteY1480" fmla="*/ 998371 h 2380521"/>
              <a:gd name="connsiteX1481" fmla="*/ 5594858 w 8023328"/>
              <a:gd name="connsiteY1481" fmla="*/ 1012227 h 2380521"/>
              <a:gd name="connsiteX1482" fmla="*/ 5581002 w 8023328"/>
              <a:gd name="connsiteY1482" fmla="*/ 1024625 h 2380521"/>
              <a:gd name="connsiteX1483" fmla="*/ 5568605 w 8023328"/>
              <a:gd name="connsiteY1483" fmla="*/ 1012227 h 2380521"/>
              <a:gd name="connsiteX1484" fmla="*/ 5581002 w 8023328"/>
              <a:gd name="connsiteY1484" fmla="*/ 998371 h 2380521"/>
              <a:gd name="connsiteX1485" fmla="*/ 5510171 w 8023328"/>
              <a:gd name="connsiteY1485" fmla="*/ 998371 h 2380521"/>
              <a:gd name="connsiteX1486" fmla="*/ 5524027 w 8023328"/>
              <a:gd name="connsiteY1486" fmla="*/ 1012227 h 2380521"/>
              <a:gd name="connsiteX1487" fmla="*/ 5510171 w 8023328"/>
              <a:gd name="connsiteY1487" fmla="*/ 1024625 h 2380521"/>
              <a:gd name="connsiteX1488" fmla="*/ 5497774 w 8023328"/>
              <a:gd name="connsiteY1488" fmla="*/ 1012227 h 2380521"/>
              <a:gd name="connsiteX1489" fmla="*/ 5510171 w 8023328"/>
              <a:gd name="connsiteY1489" fmla="*/ 998371 h 2380521"/>
              <a:gd name="connsiteX1490" fmla="*/ 5438937 w 8023328"/>
              <a:gd name="connsiteY1490" fmla="*/ 998371 h 2380521"/>
              <a:gd name="connsiteX1491" fmla="*/ 5453178 w 8023328"/>
              <a:gd name="connsiteY1491" fmla="*/ 1012227 h 2380521"/>
              <a:gd name="connsiteX1492" fmla="*/ 5438937 w 8023328"/>
              <a:gd name="connsiteY1492" fmla="*/ 1024625 h 2380521"/>
              <a:gd name="connsiteX1493" fmla="*/ 5426945 w 8023328"/>
              <a:gd name="connsiteY1493" fmla="*/ 1012227 h 2380521"/>
              <a:gd name="connsiteX1494" fmla="*/ 5438937 w 8023328"/>
              <a:gd name="connsiteY1494" fmla="*/ 998371 h 2380521"/>
              <a:gd name="connsiteX1495" fmla="*/ 5367530 w 8023328"/>
              <a:gd name="connsiteY1495" fmla="*/ 998371 h 2380521"/>
              <a:gd name="connsiteX1496" fmla="*/ 5382318 w 8023328"/>
              <a:gd name="connsiteY1496" fmla="*/ 1012227 h 2380521"/>
              <a:gd name="connsiteX1497" fmla="*/ 5367530 w 8023328"/>
              <a:gd name="connsiteY1497" fmla="*/ 1024625 h 2380521"/>
              <a:gd name="connsiteX1498" fmla="*/ 5352742 w 8023328"/>
              <a:gd name="connsiteY1498" fmla="*/ 1012227 h 2380521"/>
              <a:gd name="connsiteX1499" fmla="*/ 5367530 w 8023328"/>
              <a:gd name="connsiteY1499" fmla="*/ 998371 h 2380521"/>
              <a:gd name="connsiteX1500" fmla="*/ 5296699 w 8023328"/>
              <a:gd name="connsiteY1500" fmla="*/ 998371 h 2380521"/>
              <a:gd name="connsiteX1501" fmla="*/ 5311488 w 8023328"/>
              <a:gd name="connsiteY1501" fmla="*/ 1012227 h 2380521"/>
              <a:gd name="connsiteX1502" fmla="*/ 5296699 w 8023328"/>
              <a:gd name="connsiteY1502" fmla="*/ 1024625 h 2380521"/>
              <a:gd name="connsiteX1503" fmla="*/ 5281910 w 8023328"/>
              <a:gd name="connsiteY1503" fmla="*/ 1012227 h 2380521"/>
              <a:gd name="connsiteX1504" fmla="*/ 5296699 w 8023328"/>
              <a:gd name="connsiteY1504" fmla="*/ 998371 h 2380521"/>
              <a:gd name="connsiteX1505" fmla="*/ 5225869 w 8023328"/>
              <a:gd name="connsiteY1505" fmla="*/ 998371 h 2380521"/>
              <a:gd name="connsiteX1506" fmla="*/ 5240657 w 8023328"/>
              <a:gd name="connsiteY1506" fmla="*/ 1012227 h 2380521"/>
              <a:gd name="connsiteX1507" fmla="*/ 5225869 w 8023328"/>
              <a:gd name="connsiteY1507" fmla="*/ 1024625 h 2380521"/>
              <a:gd name="connsiteX1508" fmla="*/ 5211081 w 8023328"/>
              <a:gd name="connsiteY1508" fmla="*/ 1012227 h 2380521"/>
              <a:gd name="connsiteX1509" fmla="*/ 5225869 w 8023328"/>
              <a:gd name="connsiteY1509" fmla="*/ 998371 h 2380521"/>
              <a:gd name="connsiteX1510" fmla="*/ 5154105 w 8023328"/>
              <a:gd name="connsiteY1510" fmla="*/ 998371 h 2380521"/>
              <a:gd name="connsiteX1511" fmla="*/ 5166502 w 8023328"/>
              <a:gd name="connsiteY1511" fmla="*/ 1012227 h 2380521"/>
              <a:gd name="connsiteX1512" fmla="*/ 5154105 w 8023328"/>
              <a:gd name="connsiteY1512" fmla="*/ 1024625 h 2380521"/>
              <a:gd name="connsiteX1513" fmla="*/ 5140249 w 8023328"/>
              <a:gd name="connsiteY1513" fmla="*/ 1012227 h 2380521"/>
              <a:gd name="connsiteX1514" fmla="*/ 5154105 w 8023328"/>
              <a:gd name="connsiteY1514" fmla="*/ 998371 h 2380521"/>
              <a:gd name="connsiteX1515" fmla="*/ 5083276 w 8023328"/>
              <a:gd name="connsiteY1515" fmla="*/ 998371 h 2380521"/>
              <a:gd name="connsiteX1516" fmla="*/ 5095673 w 8023328"/>
              <a:gd name="connsiteY1516" fmla="*/ 1012227 h 2380521"/>
              <a:gd name="connsiteX1517" fmla="*/ 5083276 w 8023328"/>
              <a:gd name="connsiteY1517" fmla="*/ 1024625 h 2380521"/>
              <a:gd name="connsiteX1518" fmla="*/ 5069420 w 8023328"/>
              <a:gd name="connsiteY1518" fmla="*/ 1012227 h 2380521"/>
              <a:gd name="connsiteX1519" fmla="*/ 5083276 w 8023328"/>
              <a:gd name="connsiteY1519" fmla="*/ 998371 h 2380521"/>
              <a:gd name="connsiteX1520" fmla="*/ 5012445 w 8023328"/>
              <a:gd name="connsiteY1520" fmla="*/ 998371 h 2380521"/>
              <a:gd name="connsiteX1521" fmla="*/ 5024842 w 8023328"/>
              <a:gd name="connsiteY1521" fmla="*/ 1012227 h 2380521"/>
              <a:gd name="connsiteX1522" fmla="*/ 5012445 w 8023328"/>
              <a:gd name="connsiteY1522" fmla="*/ 1024625 h 2380521"/>
              <a:gd name="connsiteX1523" fmla="*/ 4998589 w 8023328"/>
              <a:gd name="connsiteY1523" fmla="*/ 1012227 h 2380521"/>
              <a:gd name="connsiteX1524" fmla="*/ 5012445 w 8023328"/>
              <a:gd name="connsiteY1524" fmla="*/ 998371 h 2380521"/>
              <a:gd name="connsiteX1525" fmla="*/ 4940157 w 8023328"/>
              <a:gd name="connsiteY1525" fmla="*/ 998371 h 2380521"/>
              <a:gd name="connsiteX1526" fmla="*/ 4954013 w 8023328"/>
              <a:gd name="connsiteY1526" fmla="*/ 1012227 h 2380521"/>
              <a:gd name="connsiteX1527" fmla="*/ 4940157 w 8023328"/>
              <a:gd name="connsiteY1527" fmla="*/ 1024625 h 2380521"/>
              <a:gd name="connsiteX1528" fmla="*/ 4927760 w 8023328"/>
              <a:gd name="connsiteY1528" fmla="*/ 1012227 h 2380521"/>
              <a:gd name="connsiteX1529" fmla="*/ 4940157 w 8023328"/>
              <a:gd name="connsiteY1529" fmla="*/ 998371 h 2380521"/>
              <a:gd name="connsiteX1530" fmla="*/ 4865953 w 8023328"/>
              <a:gd name="connsiteY1530" fmla="*/ 998371 h 2380521"/>
              <a:gd name="connsiteX1531" fmla="*/ 4879809 w 8023328"/>
              <a:gd name="connsiteY1531" fmla="*/ 1012227 h 2380521"/>
              <a:gd name="connsiteX1532" fmla="*/ 4865953 w 8023328"/>
              <a:gd name="connsiteY1532" fmla="*/ 1024625 h 2380521"/>
              <a:gd name="connsiteX1533" fmla="*/ 4853556 w 8023328"/>
              <a:gd name="connsiteY1533" fmla="*/ 1012227 h 2380521"/>
              <a:gd name="connsiteX1534" fmla="*/ 4865953 w 8023328"/>
              <a:gd name="connsiteY1534" fmla="*/ 998371 h 2380521"/>
              <a:gd name="connsiteX1535" fmla="*/ 4797514 w 8023328"/>
              <a:gd name="connsiteY1535" fmla="*/ 998371 h 2380521"/>
              <a:gd name="connsiteX1536" fmla="*/ 4812303 w 8023328"/>
              <a:gd name="connsiteY1536" fmla="*/ 1012227 h 2380521"/>
              <a:gd name="connsiteX1537" fmla="*/ 4797514 w 8023328"/>
              <a:gd name="connsiteY1537" fmla="*/ 1024625 h 2380521"/>
              <a:gd name="connsiteX1538" fmla="*/ 4782725 w 8023328"/>
              <a:gd name="connsiteY1538" fmla="*/ 1012227 h 2380521"/>
              <a:gd name="connsiteX1539" fmla="*/ 4797514 w 8023328"/>
              <a:gd name="connsiteY1539" fmla="*/ 998371 h 2380521"/>
              <a:gd name="connsiteX1540" fmla="*/ 4726684 w 8023328"/>
              <a:gd name="connsiteY1540" fmla="*/ 998371 h 2380521"/>
              <a:gd name="connsiteX1541" fmla="*/ 4741472 w 8023328"/>
              <a:gd name="connsiteY1541" fmla="*/ 1012227 h 2380521"/>
              <a:gd name="connsiteX1542" fmla="*/ 4726684 w 8023328"/>
              <a:gd name="connsiteY1542" fmla="*/ 1024625 h 2380521"/>
              <a:gd name="connsiteX1543" fmla="*/ 4711896 w 8023328"/>
              <a:gd name="connsiteY1543" fmla="*/ 1012227 h 2380521"/>
              <a:gd name="connsiteX1544" fmla="*/ 4726684 w 8023328"/>
              <a:gd name="connsiteY1544" fmla="*/ 998371 h 2380521"/>
              <a:gd name="connsiteX1545" fmla="*/ 4655853 w 8023328"/>
              <a:gd name="connsiteY1545" fmla="*/ 998371 h 2380521"/>
              <a:gd name="connsiteX1546" fmla="*/ 4670642 w 8023328"/>
              <a:gd name="connsiteY1546" fmla="*/ 1012227 h 2380521"/>
              <a:gd name="connsiteX1547" fmla="*/ 4655853 w 8023328"/>
              <a:gd name="connsiteY1547" fmla="*/ 1024625 h 2380521"/>
              <a:gd name="connsiteX1548" fmla="*/ 4641064 w 8023328"/>
              <a:gd name="connsiteY1548" fmla="*/ 1012227 h 2380521"/>
              <a:gd name="connsiteX1549" fmla="*/ 4655853 w 8023328"/>
              <a:gd name="connsiteY1549" fmla="*/ 998371 h 2380521"/>
              <a:gd name="connsiteX1550" fmla="*/ 4584091 w 8023328"/>
              <a:gd name="connsiteY1550" fmla="*/ 998371 h 2380521"/>
              <a:gd name="connsiteX1551" fmla="*/ 4596488 w 8023328"/>
              <a:gd name="connsiteY1551" fmla="*/ 1012227 h 2380521"/>
              <a:gd name="connsiteX1552" fmla="*/ 4584091 w 8023328"/>
              <a:gd name="connsiteY1552" fmla="*/ 1024625 h 2380521"/>
              <a:gd name="connsiteX1553" fmla="*/ 4570235 w 8023328"/>
              <a:gd name="connsiteY1553" fmla="*/ 1012227 h 2380521"/>
              <a:gd name="connsiteX1554" fmla="*/ 4584091 w 8023328"/>
              <a:gd name="connsiteY1554" fmla="*/ 998371 h 2380521"/>
              <a:gd name="connsiteX1555" fmla="*/ 4513260 w 8023328"/>
              <a:gd name="connsiteY1555" fmla="*/ 998371 h 2380521"/>
              <a:gd name="connsiteX1556" fmla="*/ 4525657 w 8023328"/>
              <a:gd name="connsiteY1556" fmla="*/ 1012227 h 2380521"/>
              <a:gd name="connsiteX1557" fmla="*/ 4513260 w 8023328"/>
              <a:gd name="connsiteY1557" fmla="*/ 1024625 h 2380521"/>
              <a:gd name="connsiteX1558" fmla="*/ 4499404 w 8023328"/>
              <a:gd name="connsiteY1558" fmla="*/ 1012227 h 2380521"/>
              <a:gd name="connsiteX1559" fmla="*/ 4513260 w 8023328"/>
              <a:gd name="connsiteY1559" fmla="*/ 998371 h 2380521"/>
              <a:gd name="connsiteX1560" fmla="*/ 4439056 w 8023328"/>
              <a:gd name="connsiteY1560" fmla="*/ 998371 h 2380521"/>
              <a:gd name="connsiteX1561" fmla="*/ 4451453 w 8023328"/>
              <a:gd name="connsiteY1561" fmla="*/ 1012227 h 2380521"/>
              <a:gd name="connsiteX1562" fmla="*/ 4439056 w 8023328"/>
              <a:gd name="connsiteY1562" fmla="*/ 1024625 h 2380521"/>
              <a:gd name="connsiteX1563" fmla="*/ 4425200 w 8023328"/>
              <a:gd name="connsiteY1563" fmla="*/ 1012227 h 2380521"/>
              <a:gd name="connsiteX1564" fmla="*/ 4439056 w 8023328"/>
              <a:gd name="connsiteY1564" fmla="*/ 998371 h 2380521"/>
              <a:gd name="connsiteX1565" fmla="*/ 4366768 w 8023328"/>
              <a:gd name="connsiteY1565" fmla="*/ 998371 h 2380521"/>
              <a:gd name="connsiteX1566" fmla="*/ 4380624 w 8023328"/>
              <a:gd name="connsiteY1566" fmla="*/ 1012227 h 2380521"/>
              <a:gd name="connsiteX1567" fmla="*/ 4366768 w 8023328"/>
              <a:gd name="connsiteY1567" fmla="*/ 1024625 h 2380521"/>
              <a:gd name="connsiteX1568" fmla="*/ 4354371 w 8023328"/>
              <a:gd name="connsiteY1568" fmla="*/ 1012227 h 2380521"/>
              <a:gd name="connsiteX1569" fmla="*/ 4366768 w 8023328"/>
              <a:gd name="connsiteY1569" fmla="*/ 998371 h 2380521"/>
              <a:gd name="connsiteX1570" fmla="*/ 4295937 w 8023328"/>
              <a:gd name="connsiteY1570" fmla="*/ 998371 h 2380521"/>
              <a:gd name="connsiteX1571" fmla="*/ 4309793 w 8023328"/>
              <a:gd name="connsiteY1571" fmla="*/ 1012227 h 2380521"/>
              <a:gd name="connsiteX1572" fmla="*/ 4295937 w 8023328"/>
              <a:gd name="connsiteY1572" fmla="*/ 1024625 h 2380521"/>
              <a:gd name="connsiteX1573" fmla="*/ 4283540 w 8023328"/>
              <a:gd name="connsiteY1573" fmla="*/ 1012227 h 2380521"/>
              <a:gd name="connsiteX1574" fmla="*/ 4295937 w 8023328"/>
              <a:gd name="connsiteY1574" fmla="*/ 998371 h 2380521"/>
              <a:gd name="connsiteX1575" fmla="*/ 4225107 w 8023328"/>
              <a:gd name="connsiteY1575" fmla="*/ 998371 h 2380521"/>
              <a:gd name="connsiteX1576" fmla="*/ 4238963 w 8023328"/>
              <a:gd name="connsiteY1576" fmla="*/ 1012227 h 2380521"/>
              <a:gd name="connsiteX1577" fmla="*/ 4225107 w 8023328"/>
              <a:gd name="connsiteY1577" fmla="*/ 1024625 h 2380521"/>
              <a:gd name="connsiteX1578" fmla="*/ 4212710 w 8023328"/>
              <a:gd name="connsiteY1578" fmla="*/ 1012227 h 2380521"/>
              <a:gd name="connsiteX1579" fmla="*/ 4225107 w 8023328"/>
              <a:gd name="connsiteY1579" fmla="*/ 998371 h 2380521"/>
              <a:gd name="connsiteX1580" fmla="*/ 4153295 w 8023328"/>
              <a:gd name="connsiteY1580" fmla="*/ 998371 h 2380521"/>
              <a:gd name="connsiteX1581" fmla="*/ 4168083 w 8023328"/>
              <a:gd name="connsiteY1581" fmla="*/ 1012227 h 2380521"/>
              <a:gd name="connsiteX1582" fmla="*/ 4153295 w 8023328"/>
              <a:gd name="connsiteY1582" fmla="*/ 1024625 h 2380521"/>
              <a:gd name="connsiteX1583" fmla="*/ 4138507 w 8023328"/>
              <a:gd name="connsiteY1583" fmla="*/ 1012227 h 2380521"/>
              <a:gd name="connsiteX1584" fmla="*/ 4153295 w 8023328"/>
              <a:gd name="connsiteY1584" fmla="*/ 998371 h 2380521"/>
              <a:gd name="connsiteX1585" fmla="*/ 4082465 w 8023328"/>
              <a:gd name="connsiteY1585" fmla="*/ 998371 h 2380521"/>
              <a:gd name="connsiteX1586" fmla="*/ 4097254 w 8023328"/>
              <a:gd name="connsiteY1586" fmla="*/ 1012227 h 2380521"/>
              <a:gd name="connsiteX1587" fmla="*/ 4082465 w 8023328"/>
              <a:gd name="connsiteY1587" fmla="*/ 1024625 h 2380521"/>
              <a:gd name="connsiteX1588" fmla="*/ 4067676 w 8023328"/>
              <a:gd name="connsiteY1588" fmla="*/ 1012227 h 2380521"/>
              <a:gd name="connsiteX1589" fmla="*/ 4082465 w 8023328"/>
              <a:gd name="connsiteY1589" fmla="*/ 998371 h 2380521"/>
              <a:gd name="connsiteX1590" fmla="*/ 4011635 w 8023328"/>
              <a:gd name="connsiteY1590" fmla="*/ 998371 h 2380521"/>
              <a:gd name="connsiteX1591" fmla="*/ 4026423 w 8023328"/>
              <a:gd name="connsiteY1591" fmla="*/ 1012227 h 2380521"/>
              <a:gd name="connsiteX1592" fmla="*/ 4011635 w 8023328"/>
              <a:gd name="connsiteY1592" fmla="*/ 1024625 h 2380521"/>
              <a:gd name="connsiteX1593" fmla="*/ 3996847 w 8023328"/>
              <a:gd name="connsiteY1593" fmla="*/ 1012227 h 2380521"/>
              <a:gd name="connsiteX1594" fmla="*/ 4011635 w 8023328"/>
              <a:gd name="connsiteY1594" fmla="*/ 998371 h 2380521"/>
              <a:gd name="connsiteX1595" fmla="*/ 3939871 w 8023328"/>
              <a:gd name="connsiteY1595" fmla="*/ 998371 h 2380521"/>
              <a:gd name="connsiteX1596" fmla="*/ 3952268 w 8023328"/>
              <a:gd name="connsiteY1596" fmla="*/ 1012227 h 2380521"/>
              <a:gd name="connsiteX1597" fmla="*/ 3939871 w 8023328"/>
              <a:gd name="connsiteY1597" fmla="*/ 1024625 h 2380521"/>
              <a:gd name="connsiteX1598" fmla="*/ 3926015 w 8023328"/>
              <a:gd name="connsiteY1598" fmla="*/ 1012227 h 2380521"/>
              <a:gd name="connsiteX1599" fmla="*/ 3939871 w 8023328"/>
              <a:gd name="connsiteY1599" fmla="*/ 998371 h 2380521"/>
              <a:gd name="connsiteX1600" fmla="*/ 3869042 w 8023328"/>
              <a:gd name="connsiteY1600" fmla="*/ 998371 h 2380521"/>
              <a:gd name="connsiteX1601" fmla="*/ 3881439 w 8023328"/>
              <a:gd name="connsiteY1601" fmla="*/ 1013160 h 2380521"/>
              <a:gd name="connsiteX1602" fmla="*/ 3869042 w 8023328"/>
              <a:gd name="connsiteY1602" fmla="*/ 1027949 h 2380521"/>
              <a:gd name="connsiteX1603" fmla="*/ 3855186 w 8023328"/>
              <a:gd name="connsiteY1603" fmla="*/ 1013160 h 2380521"/>
              <a:gd name="connsiteX1604" fmla="*/ 3869042 w 8023328"/>
              <a:gd name="connsiteY1604" fmla="*/ 998371 h 2380521"/>
              <a:gd name="connsiteX1605" fmla="*/ 3798211 w 8023328"/>
              <a:gd name="connsiteY1605" fmla="*/ 998371 h 2380521"/>
              <a:gd name="connsiteX1606" fmla="*/ 3810608 w 8023328"/>
              <a:gd name="connsiteY1606" fmla="*/ 1013160 h 2380521"/>
              <a:gd name="connsiteX1607" fmla="*/ 3798211 w 8023328"/>
              <a:gd name="connsiteY1607" fmla="*/ 1027949 h 2380521"/>
              <a:gd name="connsiteX1608" fmla="*/ 3784355 w 8023328"/>
              <a:gd name="connsiteY1608" fmla="*/ 1013160 h 2380521"/>
              <a:gd name="connsiteX1609" fmla="*/ 3798211 w 8023328"/>
              <a:gd name="connsiteY1609" fmla="*/ 998371 h 2380521"/>
              <a:gd name="connsiteX1610" fmla="*/ 3725922 w 8023328"/>
              <a:gd name="connsiteY1610" fmla="*/ 998371 h 2380521"/>
              <a:gd name="connsiteX1611" fmla="*/ 3739778 w 8023328"/>
              <a:gd name="connsiteY1611" fmla="*/ 1013160 h 2380521"/>
              <a:gd name="connsiteX1612" fmla="*/ 3725922 w 8023328"/>
              <a:gd name="connsiteY1612" fmla="*/ 1027949 h 2380521"/>
              <a:gd name="connsiteX1613" fmla="*/ 3713525 w 8023328"/>
              <a:gd name="connsiteY1613" fmla="*/ 1013160 h 2380521"/>
              <a:gd name="connsiteX1614" fmla="*/ 3725922 w 8023328"/>
              <a:gd name="connsiteY1614" fmla="*/ 998371 h 2380521"/>
              <a:gd name="connsiteX1615" fmla="*/ 724105 w 8023328"/>
              <a:gd name="connsiteY1615" fmla="*/ 998371 h 2380521"/>
              <a:gd name="connsiteX1616" fmla="*/ 737962 w 8023328"/>
              <a:gd name="connsiteY1616" fmla="*/ 1010768 h 2380521"/>
              <a:gd name="connsiteX1617" fmla="*/ 724105 w 8023328"/>
              <a:gd name="connsiteY1617" fmla="*/ 1024625 h 2380521"/>
              <a:gd name="connsiteX1618" fmla="*/ 711707 w 8023328"/>
              <a:gd name="connsiteY1618" fmla="*/ 1010768 h 2380521"/>
              <a:gd name="connsiteX1619" fmla="*/ 724105 w 8023328"/>
              <a:gd name="connsiteY1619" fmla="*/ 998371 h 2380521"/>
              <a:gd name="connsiteX1620" fmla="*/ 653274 w 8023328"/>
              <a:gd name="connsiteY1620" fmla="*/ 998371 h 2380521"/>
              <a:gd name="connsiteX1621" fmla="*/ 667129 w 8023328"/>
              <a:gd name="connsiteY1621" fmla="*/ 1010768 h 2380521"/>
              <a:gd name="connsiteX1622" fmla="*/ 653274 w 8023328"/>
              <a:gd name="connsiteY1622" fmla="*/ 1024625 h 2380521"/>
              <a:gd name="connsiteX1623" fmla="*/ 640877 w 8023328"/>
              <a:gd name="connsiteY1623" fmla="*/ 1010768 h 2380521"/>
              <a:gd name="connsiteX1624" fmla="*/ 653274 w 8023328"/>
              <a:gd name="connsiteY1624" fmla="*/ 998371 h 2380521"/>
              <a:gd name="connsiteX1625" fmla="*/ 582446 w 8023328"/>
              <a:gd name="connsiteY1625" fmla="*/ 998371 h 2380521"/>
              <a:gd name="connsiteX1626" fmla="*/ 596301 w 8023328"/>
              <a:gd name="connsiteY1626" fmla="*/ 1010768 h 2380521"/>
              <a:gd name="connsiteX1627" fmla="*/ 582446 w 8023328"/>
              <a:gd name="connsiteY1627" fmla="*/ 1024625 h 2380521"/>
              <a:gd name="connsiteX1628" fmla="*/ 570047 w 8023328"/>
              <a:gd name="connsiteY1628" fmla="*/ 1010768 h 2380521"/>
              <a:gd name="connsiteX1629" fmla="*/ 582446 w 8023328"/>
              <a:gd name="connsiteY1629" fmla="*/ 998371 h 2380521"/>
              <a:gd name="connsiteX1630" fmla="*/ 513636 w 8023328"/>
              <a:gd name="connsiteY1630" fmla="*/ 998371 h 2380521"/>
              <a:gd name="connsiteX1631" fmla="*/ 528813 w 8023328"/>
              <a:gd name="connsiteY1631" fmla="*/ 1010768 h 2380521"/>
              <a:gd name="connsiteX1632" fmla="*/ 513636 w 8023328"/>
              <a:gd name="connsiteY1632" fmla="*/ 1024625 h 2380521"/>
              <a:gd name="connsiteX1633" fmla="*/ 499216 w 8023328"/>
              <a:gd name="connsiteY1633" fmla="*/ 1010768 h 2380521"/>
              <a:gd name="connsiteX1634" fmla="*/ 513636 w 8023328"/>
              <a:gd name="connsiteY1634" fmla="*/ 998371 h 2380521"/>
              <a:gd name="connsiteX1635" fmla="*/ 439802 w 8023328"/>
              <a:gd name="connsiteY1635" fmla="*/ 998371 h 2380521"/>
              <a:gd name="connsiteX1636" fmla="*/ 454592 w 8023328"/>
              <a:gd name="connsiteY1636" fmla="*/ 1010768 h 2380521"/>
              <a:gd name="connsiteX1637" fmla="*/ 439802 w 8023328"/>
              <a:gd name="connsiteY1637" fmla="*/ 1024625 h 2380521"/>
              <a:gd name="connsiteX1638" fmla="*/ 425014 w 8023328"/>
              <a:gd name="connsiteY1638" fmla="*/ 1010768 h 2380521"/>
              <a:gd name="connsiteX1639" fmla="*/ 439802 w 8023328"/>
              <a:gd name="connsiteY1639" fmla="*/ 998371 h 2380521"/>
              <a:gd name="connsiteX1640" fmla="*/ 368040 w 8023328"/>
              <a:gd name="connsiteY1640" fmla="*/ 998371 h 2380521"/>
              <a:gd name="connsiteX1641" fmla="*/ 380438 w 8023328"/>
              <a:gd name="connsiteY1641" fmla="*/ 1012227 h 2380521"/>
              <a:gd name="connsiteX1642" fmla="*/ 368040 w 8023328"/>
              <a:gd name="connsiteY1642" fmla="*/ 1024625 h 2380521"/>
              <a:gd name="connsiteX1643" fmla="*/ 354183 w 8023328"/>
              <a:gd name="connsiteY1643" fmla="*/ 1012227 h 2380521"/>
              <a:gd name="connsiteX1644" fmla="*/ 368040 w 8023328"/>
              <a:gd name="connsiteY1644" fmla="*/ 998371 h 2380521"/>
              <a:gd name="connsiteX1645" fmla="*/ 297208 w 8023328"/>
              <a:gd name="connsiteY1645" fmla="*/ 998371 h 2380521"/>
              <a:gd name="connsiteX1646" fmla="*/ 309606 w 8023328"/>
              <a:gd name="connsiteY1646" fmla="*/ 1012227 h 2380521"/>
              <a:gd name="connsiteX1647" fmla="*/ 297208 w 8023328"/>
              <a:gd name="connsiteY1647" fmla="*/ 1024625 h 2380521"/>
              <a:gd name="connsiteX1648" fmla="*/ 283352 w 8023328"/>
              <a:gd name="connsiteY1648" fmla="*/ 1012227 h 2380521"/>
              <a:gd name="connsiteX1649" fmla="*/ 297208 w 8023328"/>
              <a:gd name="connsiteY1649" fmla="*/ 998371 h 2380521"/>
              <a:gd name="connsiteX1650" fmla="*/ 226379 w 8023328"/>
              <a:gd name="connsiteY1650" fmla="*/ 998371 h 2380521"/>
              <a:gd name="connsiteX1651" fmla="*/ 238778 w 8023328"/>
              <a:gd name="connsiteY1651" fmla="*/ 1012227 h 2380521"/>
              <a:gd name="connsiteX1652" fmla="*/ 226379 w 8023328"/>
              <a:gd name="connsiteY1652" fmla="*/ 1024625 h 2380521"/>
              <a:gd name="connsiteX1653" fmla="*/ 212523 w 8023328"/>
              <a:gd name="connsiteY1653" fmla="*/ 1012227 h 2380521"/>
              <a:gd name="connsiteX1654" fmla="*/ 226379 w 8023328"/>
              <a:gd name="connsiteY1654" fmla="*/ 998371 h 2380521"/>
              <a:gd name="connsiteX1655" fmla="*/ 154085 w 8023328"/>
              <a:gd name="connsiteY1655" fmla="*/ 998371 h 2380521"/>
              <a:gd name="connsiteX1656" fmla="*/ 167941 w 8023328"/>
              <a:gd name="connsiteY1656" fmla="*/ 1012227 h 2380521"/>
              <a:gd name="connsiteX1657" fmla="*/ 154085 w 8023328"/>
              <a:gd name="connsiteY1657" fmla="*/ 1024625 h 2380521"/>
              <a:gd name="connsiteX1658" fmla="*/ 141687 w 8023328"/>
              <a:gd name="connsiteY1658" fmla="*/ 1012227 h 2380521"/>
              <a:gd name="connsiteX1659" fmla="*/ 154085 w 8023328"/>
              <a:gd name="connsiteY1659" fmla="*/ 998371 h 2380521"/>
              <a:gd name="connsiteX1660" fmla="*/ 83255 w 8023328"/>
              <a:gd name="connsiteY1660" fmla="*/ 998371 h 2380521"/>
              <a:gd name="connsiteX1661" fmla="*/ 97111 w 8023328"/>
              <a:gd name="connsiteY1661" fmla="*/ 1012227 h 2380521"/>
              <a:gd name="connsiteX1662" fmla="*/ 83255 w 8023328"/>
              <a:gd name="connsiteY1662" fmla="*/ 1024625 h 2380521"/>
              <a:gd name="connsiteX1663" fmla="*/ 70858 w 8023328"/>
              <a:gd name="connsiteY1663" fmla="*/ 1012227 h 2380521"/>
              <a:gd name="connsiteX1664" fmla="*/ 83255 w 8023328"/>
              <a:gd name="connsiteY1664" fmla="*/ 998371 h 2380521"/>
              <a:gd name="connsiteX1665" fmla="*/ 12019 w 8023328"/>
              <a:gd name="connsiteY1665" fmla="*/ 998371 h 2380521"/>
              <a:gd name="connsiteX1666" fmla="*/ 26260 w 8023328"/>
              <a:gd name="connsiteY1666" fmla="*/ 1012227 h 2380521"/>
              <a:gd name="connsiteX1667" fmla="*/ 12019 w 8023328"/>
              <a:gd name="connsiteY1667" fmla="*/ 1024625 h 2380521"/>
              <a:gd name="connsiteX1668" fmla="*/ 27 w 8023328"/>
              <a:gd name="connsiteY1668" fmla="*/ 1012227 h 2380521"/>
              <a:gd name="connsiteX1669" fmla="*/ 12019 w 8023328"/>
              <a:gd name="connsiteY1669" fmla="*/ 998371 h 2380521"/>
              <a:gd name="connsiteX1670" fmla="*/ 870603 w 8023328"/>
              <a:gd name="connsiteY1670" fmla="*/ 927542 h 2380521"/>
              <a:gd name="connsiteX1671" fmla="*/ 883001 w 8023328"/>
              <a:gd name="connsiteY1671" fmla="*/ 939939 h 2380521"/>
              <a:gd name="connsiteX1672" fmla="*/ 870603 w 8023328"/>
              <a:gd name="connsiteY1672" fmla="*/ 953796 h 2380521"/>
              <a:gd name="connsiteX1673" fmla="*/ 856747 w 8023328"/>
              <a:gd name="connsiteY1673" fmla="*/ 939939 h 2380521"/>
              <a:gd name="connsiteX1674" fmla="*/ 870603 w 8023328"/>
              <a:gd name="connsiteY1674" fmla="*/ 927542 h 2380521"/>
              <a:gd name="connsiteX1675" fmla="*/ 799773 w 8023328"/>
              <a:gd name="connsiteY1675" fmla="*/ 927542 h 2380521"/>
              <a:gd name="connsiteX1676" fmla="*/ 812171 w 8023328"/>
              <a:gd name="connsiteY1676" fmla="*/ 939939 h 2380521"/>
              <a:gd name="connsiteX1677" fmla="*/ 799773 w 8023328"/>
              <a:gd name="connsiteY1677" fmla="*/ 953796 h 2380521"/>
              <a:gd name="connsiteX1678" fmla="*/ 785917 w 8023328"/>
              <a:gd name="connsiteY1678" fmla="*/ 939939 h 2380521"/>
              <a:gd name="connsiteX1679" fmla="*/ 799773 w 8023328"/>
              <a:gd name="connsiteY1679" fmla="*/ 927542 h 2380521"/>
              <a:gd name="connsiteX1680" fmla="*/ 724112 w 8023328"/>
              <a:gd name="connsiteY1680" fmla="*/ 927542 h 2380521"/>
              <a:gd name="connsiteX1681" fmla="*/ 737968 w 8023328"/>
              <a:gd name="connsiteY1681" fmla="*/ 939939 h 2380521"/>
              <a:gd name="connsiteX1682" fmla="*/ 724112 w 8023328"/>
              <a:gd name="connsiteY1682" fmla="*/ 953796 h 2380521"/>
              <a:gd name="connsiteX1683" fmla="*/ 711714 w 8023328"/>
              <a:gd name="connsiteY1683" fmla="*/ 939939 h 2380521"/>
              <a:gd name="connsiteX1684" fmla="*/ 724112 w 8023328"/>
              <a:gd name="connsiteY1684" fmla="*/ 927542 h 2380521"/>
              <a:gd name="connsiteX1685" fmla="*/ 653281 w 8023328"/>
              <a:gd name="connsiteY1685" fmla="*/ 927542 h 2380521"/>
              <a:gd name="connsiteX1686" fmla="*/ 667137 w 8023328"/>
              <a:gd name="connsiteY1686" fmla="*/ 939939 h 2380521"/>
              <a:gd name="connsiteX1687" fmla="*/ 653281 w 8023328"/>
              <a:gd name="connsiteY1687" fmla="*/ 953796 h 2380521"/>
              <a:gd name="connsiteX1688" fmla="*/ 640884 w 8023328"/>
              <a:gd name="connsiteY1688" fmla="*/ 939939 h 2380521"/>
              <a:gd name="connsiteX1689" fmla="*/ 653281 w 8023328"/>
              <a:gd name="connsiteY1689" fmla="*/ 927542 h 2380521"/>
              <a:gd name="connsiteX1690" fmla="*/ 582453 w 8023328"/>
              <a:gd name="connsiteY1690" fmla="*/ 927542 h 2380521"/>
              <a:gd name="connsiteX1691" fmla="*/ 596309 w 8023328"/>
              <a:gd name="connsiteY1691" fmla="*/ 939939 h 2380521"/>
              <a:gd name="connsiteX1692" fmla="*/ 582453 w 8023328"/>
              <a:gd name="connsiteY1692" fmla="*/ 953796 h 2380521"/>
              <a:gd name="connsiteX1693" fmla="*/ 570054 w 8023328"/>
              <a:gd name="connsiteY1693" fmla="*/ 939939 h 2380521"/>
              <a:gd name="connsiteX1694" fmla="*/ 582453 w 8023328"/>
              <a:gd name="connsiteY1694" fmla="*/ 927542 h 2380521"/>
              <a:gd name="connsiteX1695" fmla="*/ 513642 w 8023328"/>
              <a:gd name="connsiteY1695" fmla="*/ 927542 h 2380521"/>
              <a:gd name="connsiteX1696" fmla="*/ 528820 w 8023328"/>
              <a:gd name="connsiteY1696" fmla="*/ 939939 h 2380521"/>
              <a:gd name="connsiteX1697" fmla="*/ 513642 w 8023328"/>
              <a:gd name="connsiteY1697" fmla="*/ 953796 h 2380521"/>
              <a:gd name="connsiteX1698" fmla="*/ 499223 w 8023328"/>
              <a:gd name="connsiteY1698" fmla="*/ 939939 h 2380521"/>
              <a:gd name="connsiteX1699" fmla="*/ 513642 w 8023328"/>
              <a:gd name="connsiteY1699" fmla="*/ 927542 h 2380521"/>
              <a:gd name="connsiteX1700" fmla="*/ 439809 w 8023328"/>
              <a:gd name="connsiteY1700" fmla="*/ 927542 h 2380521"/>
              <a:gd name="connsiteX1701" fmla="*/ 454599 w 8023328"/>
              <a:gd name="connsiteY1701" fmla="*/ 939939 h 2380521"/>
              <a:gd name="connsiteX1702" fmla="*/ 439809 w 8023328"/>
              <a:gd name="connsiteY1702" fmla="*/ 953796 h 2380521"/>
              <a:gd name="connsiteX1703" fmla="*/ 425021 w 8023328"/>
              <a:gd name="connsiteY1703" fmla="*/ 939939 h 2380521"/>
              <a:gd name="connsiteX1704" fmla="*/ 439809 w 8023328"/>
              <a:gd name="connsiteY1704" fmla="*/ 927542 h 2380521"/>
              <a:gd name="connsiteX1705" fmla="*/ 368046 w 8023328"/>
              <a:gd name="connsiteY1705" fmla="*/ 927542 h 2380521"/>
              <a:gd name="connsiteX1706" fmla="*/ 380444 w 8023328"/>
              <a:gd name="connsiteY1706" fmla="*/ 939939 h 2380521"/>
              <a:gd name="connsiteX1707" fmla="*/ 368046 w 8023328"/>
              <a:gd name="connsiteY1707" fmla="*/ 953796 h 2380521"/>
              <a:gd name="connsiteX1708" fmla="*/ 354191 w 8023328"/>
              <a:gd name="connsiteY1708" fmla="*/ 939939 h 2380521"/>
              <a:gd name="connsiteX1709" fmla="*/ 368046 w 8023328"/>
              <a:gd name="connsiteY1709" fmla="*/ 927542 h 2380521"/>
              <a:gd name="connsiteX1710" fmla="*/ 297214 w 8023328"/>
              <a:gd name="connsiteY1710" fmla="*/ 927542 h 2380521"/>
              <a:gd name="connsiteX1711" fmla="*/ 309612 w 8023328"/>
              <a:gd name="connsiteY1711" fmla="*/ 939939 h 2380521"/>
              <a:gd name="connsiteX1712" fmla="*/ 297214 w 8023328"/>
              <a:gd name="connsiteY1712" fmla="*/ 953796 h 2380521"/>
              <a:gd name="connsiteX1713" fmla="*/ 283359 w 8023328"/>
              <a:gd name="connsiteY1713" fmla="*/ 939939 h 2380521"/>
              <a:gd name="connsiteX1714" fmla="*/ 297214 w 8023328"/>
              <a:gd name="connsiteY1714" fmla="*/ 927542 h 2380521"/>
              <a:gd name="connsiteX1715" fmla="*/ 226386 w 8023328"/>
              <a:gd name="connsiteY1715" fmla="*/ 927542 h 2380521"/>
              <a:gd name="connsiteX1716" fmla="*/ 238784 w 8023328"/>
              <a:gd name="connsiteY1716" fmla="*/ 939939 h 2380521"/>
              <a:gd name="connsiteX1717" fmla="*/ 226386 w 8023328"/>
              <a:gd name="connsiteY1717" fmla="*/ 953796 h 2380521"/>
              <a:gd name="connsiteX1718" fmla="*/ 212530 w 8023328"/>
              <a:gd name="connsiteY1718" fmla="*/ 939939 h 2380521"/>
              <a:gd name="connsiteX1719" fmla="*/ 226386 w 8023328"/>
              <a:gd name="connsiteY1719" fmla="*/ 927542 h 2380521"/>
              <a:gd name="connsiteX1720" fmla="*/ 154091 w 8023328"/>
              <a:gd name="connsiteY1720" fmla="*/ 927542 h 2380521"/>
              <a:gd name="connsiteX1721" fmla="*/ 167947 w 8023328"/>
              <a:gd name="connsiteY1721" fmla="*/ 939939 h 2380521"/>
              <a:gd name="connsiteX1722" fmla="*/ 154091 w 8023328"/>
              <a:gd name="connsiteY1722" fmla="*/ 953796 h 2380521"/>
              <a:gd name="connsiteX1723" fmla="*/ 141693 w 8023328"/>
              <a:gd name="connsiteY1723" fmla="*/ 939939 h 2380521"/>
              <a:gd name="connsiteX1724" fmla="*/ 154091 w 8023328"/>
              <a:gd name="connsiteY1724" fmla="*/ 927542 h 2380521"/>
              <a:gd name="connsiteX1725" fmla="*/ 83261 w 8023328"/>
              <a:gd name="connsiteY1725" fmla="*/ 927542 h 2380521"/>
              <a:gd name="connsiteX1726" fmla="*/ 97117 w 8023328"/>
              <a:gd name="connsiteY1726" fmla="*/ 939939 h 2380521"/>
              <a:gd name="connsiteX1727" fmla="*/ 83261 w 8023328"/>
              <a:gd name="connsiteY1727" fmla="*/ 953796 h 2380521"/>
              <a:gd name="connsiteX1728" fmla="*/ 70864 w 8023328"/>
              <a:gd name="connsiteY1728" fmla="*/ 939939 h 2380521"/>
              <a:gd name="connsiteX1729" fmla="*/ 83261 w 8023328"/>
              <a:gd name="connsiteY1729" fmla="*/ 927542 h 2380521"/>
              <a:gd name="connsiteX1730" fmla="*/ 12025 w 8023328"/>
              <a:gd name="connsiteY1730" fmla="*/ 927542 h 2380521"/>
              <a:gd name="connsiteX1731" fmla="*/ 26266 w 8023328"/>
              <a:gd name="connsiteY1731" fmla="*/ 939939 h 2380521"/>
              <a:gd name="connsiteX1732" fmla="*/ 12025 w 8023328"/>
              <a:gd name="connsiteY1732" fmla="*/ 953796 h 2380521"/>
              <a:gd name="connsiteX1733" fmla="*/ 33 w 8023328"/>
              <a:gd name="connsiteY1733" fmla="*/ 939939 h 2380521"/>
              <a:gd name="connsiteX1734" fmla="*/ 12025 w 8023328"/>
              <a:gd name="connsiteY1734" fmla="*/ 927542 h 2380521"/>
              <a:gd name="connsiteX1735" fmla="*/ 6581764 w 8023328"/>
              <a:gd name="connsiteY1735" fmla="*/ 924168 h 2380521"/>
              <a:gd name="connsiteX1736" fmla="*/ 6596552 w 8023328"/>
              <a:gd name="connsiteY1736" fmla="*/ 936565 h 2380521"/>
              <a:gd name="connsiteX1737" fmla="*/ 6581764 w 8023328"/>
              <a:gd name="connsiteY1737" fmla="*/ 950422 h 2380521"/>
              <a:gd name="connsiteX1738" fmla="*/ 6566976 w 8023328"/>
              <a:gd name="connsiteY1738" fmla="*/ 936565 h 2380521"/>
              <a:gd name="connsiteX1739" fmla="*/ 6581764 w 8023328"/>
              <a:gd name="connsiteY1739" fmla="*/ 924168 h 2380521"/>
              <a:gd name="connsiteX1740" fmla="*/ 6510933 w 8023328"/>
              <a:gd name="connsiteY1740" fmla="*/ 924168 h 2380521"/>
              <a:gd name="connsiteX1741" fmla="*/ 6525722 w 8023328"/>
              <a:gd name="connsiteY1741" fmla="*/ 936565 h 2380521"/>
              <a:gd name="connsiteX1742" fmla="*/ 6510933 w 8023328"/>
              <a:gd name="connsiteY1742" fmla="*/ 950422 h 2380521"/>
              <a:gd name="connsiteX1743" fmla="*/ 6496144 w 8023328"/>
              <a:gd name="connsiteY1743" fmla="*/ 936565 h 2380521"/>
              <a:gd name="connsiteX1744" fmla="*/ 6510933 w 8023328"/>
              <a:gd name="connsiteY1744" fmla="*/ 924168 h 2380521"/>
              <a:gd name="connsiteX1745" fmla="*/ 6440492 w 8023328"/>
              <a:gd name="connsiteY1745" fmla="*/ 924168 h 2380521"/>
              <a:gd name="connsiteX1746" fmla="*/ 6454911 w 8023328"/>
              <a:gd name="connsiteY1746" fmla="*/ 936565 h 2380521"/>
              <a:gd name="connsiteX1747" fmla="*/ 6440492 w 8023328"/>
              <a:gd name="connsiteY1747" fmla="*/ 950422 h 2380521"/>
              <a:gd name="connsiteX1748" fmla="*/ 6425315 w 8023328"/>
              <a:gd name="connsiteY1748" fmla="*/ 936565 h 2380521"/>
              <a:gd name="connsiteX1749" fmla="*/ 6440492 w 8023328"/>
              <a:gd name="connsiteY1749" fmla="*/ 924168 h 2380521"/>
              <a:gd name="connsiteX1750" fmla="*/ 6368340 w 8023328"/>
              <a:gd name="connsiteY1750" fmla="*/ 924168 h 2380521"/>
              <a:gd name="connsiteX1751" fmla="*/ 6380737 w 8023328"/>
              <a:gd name="connsiteY1751" fmla="*/ 936565 h 2380521"/>
              <a:gd name="connsiteX1752" fmla="*/ 6368340 w 8023328"/>
              <a:gd name="connsiteY1752" fmla="*/ 950422 h 2380521"/>
              <a:gd name="connsiteX1753" fmla="*/ 6354484 w 8023328"/>
              <a:gd name="connsiteY1753" fmla="*/ 936565 h 2380521"/>
              <a:gd name="connsiteX1754" fmla="*/ 6368340 w 8023328"/>
              <a:gd name="connsiteY1754" fmla="*/ 924168 h 2380521"/>
              <a:gd name="connsiteX1755" fmla="*/ 6297511 w 8023328"/>
              <a:gd name="connsiteY1755" fmla="*/ 924168 h 2380521"/>
              <a:gd name="connsiteX1756" fmla="*/ 6309908 w 8023328"/>
              <a:gd name="connsiteY1756" fmla="*/ 936565 h 2380521"/>
              <a:gd name="connsiteX1757" fmla="*/ 6297511 w 8023328"/>
              <a:gd name="connsiteY1757" fmla="*/ 950422 h 2380521"/>
              <a:gd name="connsiteX1758" fmla="*/ 6283655 w 8023328"/>
              <a:gd name="connsiteY1758" fmla="*/ 936565 h 2380521"/>
              <a:gd name="connsiteX1759" fmla="*/ 6297511 w 8023328"/>
              <a:gd name="connsiteY1759" fmla="*/ 924168 h 2380521"/>
              <a:gd name="connsiteX1760" fmla="*/ 6226679 w 8023328"/>
              <a:gd name="connsiteY1760" fmla="*/ 924168 h 2380521"/>
              <a:gd name="connsiteX1761" fmla="*/ 6239076 w 8023328"/>
              <a:gd name="connsiteY1761" fmla="*/ 936565 h 2380521"/>
              <a:gd name="connsiteX1762" fmla="*/ 6226679 w 8023328"/>
              <a:gd name="connsiteY1762" fmla="*/ 950422 h 2380521"/>
              <a:gd name="connsiteX1763" fmla="*/ 6212823 w 8023328"/>
              <a:gd name="connsiteY1763" fmla="*/ 936565 h 2380521"/>
              <a:gd name="connsiteX1764" fmla="*/ 6226679 w 8023328"/>
              <a:gd name="connsiteY1764" fmla="*/ 924168 h 2380521"/>
              <a:gd name="connsiteX1765" fmla="*/ 6154391 w 8023328"/>
              <a:gd name="connsiteY1765" fmla="*/ 924168 h 2380521"/>
              <a:gd name="connsiteX1766" fmla="*/ 6168247 w 8023328"/>
              <a:gd name="connsiteY1766" fmla="*/ 936565 h 2380521"/>
              <a:gd name="connsiteX1767" fmla="*/ 6154391 w 8023328"/>
              <a:gd name="connsiteY1767" fmla="*/ 950422 h 2380521"/>
              <a:gd name="connsiteX1768" fmla="*/ 6141994 w 8023328"/>
              <a:gd name="connsiteY1768" fmla="*/ 936565 h 2380521"/>
              <a:gd name="connsiteX1769" fmla="*/ 6154391 w 8023328"/>
              <a:gd name="connsiteY1769" fmla="*/ 924168 h 2380521"/>
              <a:gd name="connsiteX1770" fmla="*/ 6083559 w 8023328"/>
              <a:gd name="connsiteY1770" fmla="*/ 924168 h 2380521"/>
              <a:gd name="connsiteX1771" fmla="*/ 6097415 w 8023328"/>
              <a:gd name="connsiteY1771" fmla="*/ 936565 h 2380521"/>
              <a:gd name="connsiteX1772" fmla="*/ 6083559 w 8023328"/>
              <a:gd name="connsiteY1772" fmla="*/ 950422 h 2380521"/>
              <a:gd name="connsiteX1773" fmla="*/ 6071162 w 8023328"/>
              <a:gd name="connsiteY1773" fmla="*/ 936565 h 2380521"/>
              <a:gd name="connsiteX1774" fmla="*/ 6083559 w 8023328"/>
              <a:gd name="connsiteY1774" fmla="*/ 924168 h 2380521"/>
              <a:gd name="connsiteX1775" fmla="*/ 6011748 w 8023328"/>
              <a:gd name="connsiteY1775" fmla="*/ 924168 h 2380521"/>
              <a:gd name="connsiteX1776" fmla="*/ 6026537 w 8023328"/>
              <a:gd name="connsiteY1776" fmla="*/ 936565 h 2380521"/>
              <a:gd name="connsiteX1777" fmla="*/ 6011748 w 8023328"/>
              <a:gd name="connsiteY1777" fmla="*/ 950422 h 2380521"/>
              <a:gd name="connsiteX1778" fmla="*/ 5996959 w 8023328"/>
              <a:gd name="connsiteY1778" fmla="*/ 936565 h 2380521"/>
              <a:gd name="connsiteX1779" fmla="*/ 6011748 w 8023328"/>
              <a:gd name="connsiteY1779" fmla="*/ 924168 h 2380521"/>
              <a:gd name="connsiteX1780" fmla="*/ 5940548 w 8023328"/>
              <a:gd name="connsiteY1780" fmla="*/ 924168 h 2380521"/>
              <a:gd name="connsiteX1781" fmla="*/ 5955726 w 8023328"/>
              <a:gd name="connsiteY1781" fmla="*/ 936565 h 2380521"/>
              <a:gd name="connsiteX1782" fmla="*/ 5940548 w 8023328"/>
              <a:gd name="connsiteY1782" fmla="*/ 950422 h 2380521"/>
              <a:gd name="connsiteX1783" fmla="*/ 5926130 w 8023328"/>
              <a:gd name="connsiteY1783" fmla="*/ 936565 h 2380521"/>
              <a:gd name="connsiteX1784" fmla="*/ 5940548 w 8023328"/>
              <a:gd name="connsiteY1784" fmla="*/ 924168 h 2380521"/>
              <a:gd name="connsiteX1785" fmla="*/ 5870088 w 8023328"/>
              <a:gd name="connsiteY1785" fmla="*/ 924168 h 2380521"/>
              <a:gd name="connsiteX1786" fmla="*/ 5884877 w 8023328"/>
              <a:gd name="connsiteY1786" fmla="*/ 936565 h 2380521"/>
              <a:gd name="connsiteX1787" fmla="*/ 5870088 w 8023328"/>
              <a:gd name="connsiteY1787" fmla="*/ 950422 h 2380521"/>
              <a:gd name="connsiteX1788" fmla="*/ 5855299 w 8023328"/>
              <a:gd name="connsiteY1788" fmla="*/ 936565 h 2380521"/>
              <a:gd name="connsiteX1789" fmla="*/ 5870088 w 8023328"/>
              <a:gd name="connsiteY1789" fmla="*/ 924168 h 2380521"/>
              <a:gd name="connsiteX1790" fmla="*/ 5798325 w 8023328"/>
              <a:gd name="connsiteY1790" fmla="*/ 924168 h 2380521"/>
              <a:gd name="connsiteX1791" fmla="*/ 5810722 w 8023328"/>
              <a:gd name="connsiteY1791" fmla="*/ 936565 h 2380521"/>
              <a:gd name="connsiteX1792" fmla="*/ 5798325 w 8023328"/>
              <a:gd name="connsiteY1792" fmla="*/ 950422 h 2380521"/>
              <a:gd name="connsiteX1793" fmla="*/ 5784469 w 8023328"/>
              <a:gd name="connsiteY1793" fmla="*/ 936565 h 2380521"/>
              <a:gd name="connsiteX1794" fmla="*/ 5798325 w 8023328"/>
              <a:gd name="connsiteY1794" fmla="*/ 924168 h 2380521"/>
              <a:gd name="connsiteX1795" fmla="*/ 5724122 w 8023328"/>
              <a:gd name="connsiteY1795" fmla="*/ 924168 h 2380521"/>
              <a:gd name="connsiteX1796" fmla="*/ 5736519 w 8023328"/>
              <a:gd name="connsiteY1796" fmla="*/ 936565 h 2380521"/>
              <a:gd name="connsiteX1797" fmla="*/ 5724122 w 8023328"/>
              <a:gd name="connsiteY1797" fmla="*/ 950422 h 2380521"/>
              <a:gd name="connsiteX1798" fmla="*/ 5710266 w 8023328"/>
              <a:gd name="connsiteY1798" fmla="*/ 936565 h 2380521"/>
              <a:gd name="connsiteX1799" fmla="*/ 5724122 w 8023328"/>
              <a:gd name="connsiteY1799" fmla="*/ 924168 h 2380521"/>
              <a:gd name="connsiteX1800" fmla="*/ 5653291 w 8023328"/>
              <a:gd name="connsiteY1800" fmla="*/ 924168 h 2380521"/>
              <a:gd name="connsiteX1801" fmla="*/ 5665688 w 8023328"/>
              <a:gd name="connsiteY1801" fmla="*/ 936565 h 2380521"/>
              <a:gd name="connsiteX1802" fmla="*/ 5653291 w 8023328"/>
              <a:gd name="connsiteY1802" fmla="*/ 950422 h 2380521"/>
              <a:gd name="connsiteX1803" fmla="*/ 5639435 w 8023328"/>
              <a:gd name="connsiteY1803" fmla="*/ 936565 h 2380521"/>
              <a:gd name="connsiteX1804" fmla="*/ 5653291 w 8023328"/>
              <a:gd name="connsiteY1804" fmla="*/ 924168 h 2380521"/>
              <a:gd name="connsiteX1805" fmla="*/ 5581002 w 8023328"/>
              <a:gd name="connsiteY1805" fmla="*/ 924168 h 2380521"/>
              <a:gd name="connsiteX1806" fmla="*/ 5594858 w 8023328"/>
              <a:gd name="connsiteY1806" fmla="*/ 936565 h 2380521"/>
              <a:gd name="connsiteX1807" fmla="*/ 5581002 w 8023328"/>
              <a:gd name="connsiteY1807" fmla="*/ 950422 h 2380521"/>
              <a:gd name="connsiteX1808" fmla="*/ 5568605 w 8023328"/>
              <a:gd name="connsiteY1808" fmla="*/ 936565 h 2380521"/>
              <a:gd name="connsiteX1809" fmla="*/ 5581002 w 8023328"/>
              <a:gd name="connsiteY1809" fmla="*/ 924168 h 2380521"/>
              <a:gd name="connsiteX1810" fmla="*/ 5510171 w 8023328"/>
              <a:gd name="connsiteY1810" fmla="*/ 924168 h 2380521"/>
              <a:gd name="connsiteX1811" fmla="*/ 5524027 w 8023328"/>
              <a:gd name="connsiteY1811" fmla="*/ 936565 h 2380521"/>
              <a:gd name="connsiteX1812" fmla="*/ 5510171 w 8023328"/>
              <a:gd name="connsiteY1812" fmla="*/ 950422 h 2380521"/>
              <a:gd name="connsiteX1813" fmla="*/ 5497774 w 8023328"/>
              <a:gd name="connsiteY1813" fmla="*/ 936565 h 2380521"/>
              <a:gd name="connsiteX1814" fmla="*/ 5510171 w 8023328"/>
              <a:gd name="connsiteY1814" fmla="*/ 924168 h 2380521"/>
              <a:gd name="connsiteX1815" fmla="*/ 5438937 w 8023328"/>
              <a:gd name="connsiteY1815" fmla="*/ 924168 h 2380521"/>
              <a:gd name="connsiteX1816" fmla="*/ 5453178 w 8023328"/>
              <a:gd name="connsiteY1816" fmla="*/ 936565 h 2380521"/>
              <a:gd name="connsiteX1817" fmla="*/ 5438937 w 8023328"/>
              <a:gd name="connsiteY1817" fmla="*/ 950422 h 2380521"/>
              <a:gd name="connsiteX1818" fmla="*/ 5426945 w 8023328"/>
              <a:gd name="connsiteY1818" fmla="*/ 936565 h 2380521"/>
              <a:gd name="connsiteX1819" fmla="*/ 5438937 w 8023328"/>
              <a:gd name="connsiteY1819" fmla="*/ 924168 h 2380521"/>
              <a:gd name="connsiteX1820" fmla="*/ 5367530 w 8023328"/>
              <a:gd name="connsiteY1820" fmla="*/ 924168 h 2380521"/>
              <a:gd name="connsiteX1821" fmla="*/ 5382318 w 8023328"/>
              <a:gd name="connsiteY1821" fmla="*/ 936565 h 2380521"/>
              <a:gd name="connsiteX1822" fmla="*/ 5367530 w 8023328"/>
              <a:gd name="connsiteY1822" fmla="*/ 950422 h 2380521"/>
              <a:gd name="connsiteX1823" fmla="*/ 5352742 w 8023328"/>
              <a:gd name="connsiteY1823" fmla="*/ 936565 h 2380521"/>
              <a:gd name="connsiteX1824" fmla="*/ 5367530 w 8023328"/>
              <a:gd name="connsiteY1824" fmla="*/ 924168 h 2380521"/>
              <a:gd name="connsiteX1825" fmla="*/ 5296699 w 8023328"/>
              <a:gd name="connsiteY1825" fmla="*/ 924168 h 2380521"/>
              <a:gd name="connsiteX1826" fmla="*/ 5311488 w 8023328"/>
              <a:gd name="connsiteY1826" fmla="*/ 936565 h 2380521"/>
              <a:gd name="connsiteX1827" fmla="*/ 5296699 w 8023328"/>
              <a:gd name="connsiteY1827" fmla="*/ 950422 h 2380521"/>
              <a:gd name="connsiteX1828" fmla="*/ 5281910 w 8023328"/>
              <a:gd name="connsiteY1828" fmla="*/ 936565 h 2380521"/>
              <a:gd name="connsiteX1829" fmla="*/ 5296699 w 8023328"/>
              <a:gd name="connsiteY1829" fmla="*/ 924168 h 2380521"/>
              <a:gd name="connsiteX1830" fmla="*/ 5225869 w 8023328"/>
              <a:gd name="connsiteY1830" fmla="*/ 924168 h 2380521"/>
              <a:gd name="connsiteX1831" fmla="*/ 5240657 w 8023328"/>
              <a:gd name="connsiteY1831" fmla="*/ 936565 h 2380521"/>
              <a:gd name="connsiteX1832" fmla="*/ 5225869 w 8023328"/>
              <a:gd name="connsiteY1832" fmla="*/ 950422 h 2380521"/>
              <a:gd name="connsiteX1833" fmla="*/ 5211081 w 8023328"/>
              <a:gd name="connsiteY1833" fmla="*/ 936565 h 2380521"/>
              <a:gd name="connsiteX1834" fmla="*/ 5225869 w 8023328"/>
              <a:gd name="connsiteY1834" fmla="*/ 924168 h 2380521"/>
              <a:gd name="connsiteX1835" fmla="*/ 5154105 w 8023328"/>
              <a:gd name="connsiteY1835" fmla="*/ 924168 h 2380521"/>
              <a:gd name="connsiteX1836" fmla="*/ 5166502 w 8023328"/>
              <a:gd name="connsiteY1836" fmla="*/ 936565 h 2380521"/>
              <a:gd name="connsiteX1837" fmla="*/ 5154105 w 8023328"/>
              <a:gd name="connsiteY1837" fmla="*/ 950422 h 2380521"/>
              <a:gd name="connsiteX1838" fmla="*/ 5140249 w 8023328"/>
              <a:gd name="connsiteY1838" fmla="*/ 936565 h 2380521"/>
              <a:gd name="connsiteX1839" fmla="*/ 5154105 w 8023328"/>
              <a:gd name="connsiteY1839" fmla="*/ 924168 h 2380521"/>
              <a:gd name="connsiteX1840" fmla="*/ 5083276 w 8023328"/>
              <a:gd name="connsiteY1840" fmla="*/ 924168 h 2380521"/>
              <a:gd name="connsiteX1841" fmla="*/ 5095673 w 8023328"/>
              <a:gd name="connsiteY1841" fmla="*/ 936565 h 2380521"/>
              <a:gd name="connsiteX1842" fmla="*/ 5083276 w 8023328"/>
              <a:gd name="connsiteY1842" fmla="*/ 950422 h 2380521"/>
              <a:gd name="connsiteX1843" fmla="*/ 5069420 w 8023328"/>
              <a:gd name="connsiteY1843" fmla="*/ 936565 h 2380521"/>
              <a:gd name="connsiteX1844" fmla="*/ 5083276 w 8023328"/>
              <a:gd name="connsiteY1844" fmla="*/ 924168 h 2380521"/>
              <a:gd name="connsiteX1845" fmla="*/ 5012445 w 8023328"/>
              <a:gd name="connsiteY1845" fmla="*/ 924168 h 2380521"/>
              <a:gd name="connsiteX1846" fmla="*/ 5024842 w 8023328"/>
              <a:gd name="connsiteY1846" fmla="*/ 936565 h 2380521"/>
              <a:gd name="connsiteX1847" fmla="*/ 5012445 w 8023328"/>
              <a:gd name="connsiteY1847" fmla="*/ 950422 h 2380521"/>
              <a:gd name="connsiteX1848" fmla="*/ 4998589 w 8023328"/>
              <a:gd name="connsiteY1848" fmla="*/ 938024 h 2380521"/>
              <a:gd name="connsiteX1849" fmla="*/ 5012445 w 8023328"/>
              <a:gd name="connsiteY1849" fmla="*/ 924168 h 2380521"/>
              <a:gd name="connsiteX1850" fmla="*/ 4940157 w 8023328"/>
              <a:gd name="connsiteY1850" fmla="*/ 924168 h 2380521"/>
              <a:gd name="connsiteX1851" fmla="*/ 4954013 w 8023328"/>
              <a:gd name="connsiteY1851" fmla="*/ 938024 h 2380521"/>
              <a:gd name="connsiteX1852" fmla="*/ 4940157 w 8023328"/>
              <a:gd name="connsiteY1852" fmla="*/ 950422 h 2380521"/>
              <a:gd name="connsiteX1853" fmla="*/ 4927760 w 8023328"/>
              <a:gd name="connsiteY1853" fmla="*/ 938024 h 2380521"/>
              <a:gd name="connsiteX1854" fmla="*/ 4940157 w 8023328"/>
              <a:gd name="connsiteY1854" fmla="*/ 924168 h 2380521"/>
              <a:gd name="connsiteX1855" fmla="*/ 4865953 w 8023328"/>
              <a:gd name="connsiteY1855" fmla="*/ 924168 h 2380521"/>
              <a:gd name="connsiteX1856" fmla="*/ 4879809 w 8023328"/>
              <a:gd name="connsiteY1856" fmla="*/ 938024 h 2380521"/>
              <a:gd name="connsiteX1857" fmla="*/ 4865953 w 8023328"/>
              <a:gd name="connsiteY1857" fmla="*/ 950422 h 2380521"/>
              <a:gd name="connsiteX1858" fmla="*/ 4853556 w 8023328"/>
              <a:gd name="connsiteY1858" fmla="*/ 938024 h 2380521"/>
              <a:gd name="connsiteX1859" fmla="*/ 4865953 w 8023328"/>
              <a:gd name="connsiteY1859" fmla="*/ 924168 h 2380521"/>
              <a:gd name="connsiteX1860" fmla="*/ 4797514 w 8023328"/>
              <a:gd name="connsiteY1860" fmla="*/ 924168 h 2380521"/>
              <a:gd name="connsiteX1861" fmla="*/ 4812303 w 8023328"/>
              <a:gd name="connsiteY1861" fmla="*/ 938024 h 2380521"/>
              <a:gd name="connsiteX1862" fmla="*/ 4797514 w 8023328"/>
              <a:gd name="connsiteY1862" fmla="*/ 950422 h 2380521"/>
              <a:gd name="connsiteX1863" fmla="*/ 4782725 w 8023328"/>
              <a:gd name="connsiteY1863" fmla="*/ 938024 h 2380521"/>
              <a:gd name="connsiteX1864" fmla="*/ 4797514 w 8023328"/>
              <a:gd name="connsiteY1864" fmla="*/ 924168 h 2380521"/>
              <a:gd name="connsiteX1865" fmla="*/ 4726684 w 8023328"/>
              <a:gd name="connsiteY1865" fmla="*/ 924168 h 2380521"/>
              <a:gd name="connsiteX1866" fmla="*/ 4741472 w 8023328"/>
              <a:gd name="connsiteY1866" fmla="*/ 938024 h 2380521"/>
              <a:gd name="connsiteX1867" fmla="*/ 4726684 w 8023328"/>
              <a:gd name="connsiteY1867" fmla="*/ 950422 h 2380521"/>
              <a:gd name="connsiteX1868" fmla="*/ 4711896 w 8023328"/>
              <a:gd name="connsiteY1868" fmla="*/ 938024 h 2380521"/>
              <a:gd name="connsiteX1869" fmla="*/ 4726684 w 8023328"/>
              <a:gd name="connsiteY1869" fmla="*/ 924168 h 2380521"/>
              <a:gd name="connsiteX1870" fmla="*/ 4655853 w 8023328"/>
              <a:gd name="connsiteY1870" fmla="*/ 924168 h 2380521"/>
              <a:gd name="connsiteX1871" fmla="*/ 4670642 w 8023328"/>
              <a:gd name="connsiteY1871" fmla="*/ 938024 h 2380521"/>
              <a:gd name="connsiteX1872" fmla="*/ 4655853 w 8023328"/>
              <a:gd name="connsiteY1872" fmla="*/ 950422 h 2380521"/>
              <a:gd name="connsiteX1873" fmla="*/ 4641064 w 8023328"/>
              <a:gd name="connsiteY1873" fmla="*/ 938024 h 2380521"/>
              <a:gd name="connsiteX1874" fmla="*/ 4655853 w 8023328"/>
              <a:gd name="connsiteY1874" fmla="*/ 924168 h 2380521"/>
              <a:gd name="connsiteX1875" fmla="*/ 4584091 w 8023328"/>
              <a:gd name="connsiteY1875" fmla="*/ 924168 h 2380521"/>
              <a:gd name="connsiteX1876" fmla="*/ 4596488 w 8023328"/>
              <a:gd name="connsiteY1876" fmla="*/ 938024 h 2380521"/>
              <a:gd name="connsiteX1877" fmla="*/ 4584091 w 8023328"/>
              <a:gd name="connsiteY1877" fmla="*/ 950422 h 2380521"/>
              <a:gd name="connsiteX1878" fmla="*/ 4570235 w 8023328"/>
              <a:gd name="connsiteY1878" fmla="*/ 938024 h 2380521"/>
              <a:gd name="connsiteX1879" fmla="*/ 4584091 w 8023328"/>
              <a:gd name="connsiteY1879" fmla="*/ 924168 h 2380521"/>
              <a:gd name="connsiteX1880" fmla="*/ 4513260 w 8023328"/>
              <a:gd name="connsiteY1880" fmla="*/ 924168 h 2380521"/>
              <a:gd name="connsiteX1881" fmla="*/ 4525657 w 8023328"/>
              <a:gd name="connsiteY1881" fmla="*/ 938024 h 2380521"/>
              <a:gd name="connsiteX1882" fmla="*/ 4513260 w 8023328"/>
              <a:gd name="connsiteY1882" fmla="*/ 950422 h 2380521"/>
              <a:gd name="connsiteX1883" fmla="*/ 4499404 w 8023328"/>
              <a:gd name="connsiteY1883" fmla="*/ 938024 h 2380521"/>
              <a:gd name="connsiteX1884" fmla="*/ 4513260 w 8023328"/>
              <a:gd name="connsiteY1884" fmla="*/ 924168 h 2380521"/>
              <a:gd name="connsiteX1885" fmla="*/ 4439056 w 8023328"/>
              <a:gd name="connsiteY1885" fmla="*/ 924168 h 2380521"/>
              <a:gd name="connsiteX1886" fmla="*/ 4451453 w 8023328"/>
              <a:gd name="connsiteY1886" fmla="*/ 938024 h 2380521"/>
              <a:gd name="connsiteX1887" fmla="*/ 4439056 w 8023328"/>
              <a:gd name="connsiteY1887" fmla="*/ 950422 h 2380521"/>
              <a:gd name="connsiteX1888" fmla="*/ 4425200 w 8023328"/>
              <a:gd name="connsiteY1888" fmla="*/ 938024 h 2380521"/>
              <a:gd name="connsiteX1889" fmla="*/ 4439056 w 8023328"/>
              <a:gd name="connsiteY1889" fmla="*/ 924168 h 2380521"/>
              <a:gd name="connsiteX1890" fmla="*/ 4366768 w 8023328"/>
              <a:gd name="connsiteY1890" fmla="*/ 924168 h 2380521"/>
              <a:gd name="connsiteX1891" fmla="*/ 4380624 w 8023328"/>
              <a:gd name="connsiteY1891" fmla="*/ 938024 h 2380521"/>
              <a:gd name="connsiteX1892" fmla="*/ 4366768 w 8023328"/>
              <a:gd name="connsiteY1892" fmla="*/ 950422 h 2380521"/>
              <a:gd name="connsiteX1893" fmla="*/ 4354371 w 8023328"/>
              <a:gd name="connsiteY1893" fmla="*/ 938024 h 2380521"/>
              <a:gd name="connsiteX1894" fmla="*/ 4366768 w 8023328"/>
              <a:gd name="connsiteY1894" fmla="*/ 924168 h 2380521"/>
              <a:gd name="connsiteX1895" fmla="*/ 4295937 w 8023328"/>
              <a:gd name="connsiteY1895" fmla="*/ 924168 h 2380521"/>
              <a:gd name="connsiteX1896" fmla="*/ 4309793 w 8023328"/>
              <a:gd name="connsiteY1896" fmla="*/ 938024 h 2380521"/>
              <a:gd name="connsiteX1897" fmla="*/ 4295937 w 8023328"/>
              <a:gd name="connsiteY1897" fmla="*/ 950422 h 2380521"/>
              <a:gd name="connsiteX1898" fmla="*/ 4283540 w 8023328"/>
              <a:gd name="connsiteY1898" fmla="*/ 938024 h 2380521"/>
              <a:gd name="connsiteX1899" fmla="*/ 4295937 w 8023328"/>
              <a:gd name="connsiteY1899" fmla="*/ 924168 h 2380521"/>
              <a:gd name="connsiteX1900" fmla="*/ 4225107 w 8023328"/>
              <a:gd name="connsiteY1900" fmla="*/ 924168 h 2380521"/>
              <a:gd name="connsiteX1901" fmla="*/ 4238963 w 8023328"/>
              <a:gd name="connsiteY1901" fmla="*/ 938024 h 2380521"/>
              <a:gd name="connsiteX1902" fmla="*/ 4225107 w 8023328"/>
              <a:gd name="connsiteY1902" fmla="*/ 950422 h 2380521"/>
              <a:gd name="connsiteX1903" fmla="*/ 4212710 w 8023328"/>
              <a:gd name="connsiteY1903" fmla="*/ 938024 h 2380521"/>
              <a:gd name="connsiteX1904" fmla="*/ 4225107 w 8023328"/>
              <a:gd name="connsiteY1904" fmla="*/ 924168 h 2380521"/>
              <a:gd name="connsiteX1905" fmla="*/ 4153295 w 8023328"/>
              <a:gd name="connsiteY1905" fmla="*/ 924168 h 2380521"/>
              <a:gd name="connsiteX1906" fmla="*/ 4168083 w 8023328"/>
              <a:gd name="connsiteY1906" fmla="*/ 938024 h 2380521"/>
              <a:gd name="connsiteX1907" fmla="*/ 4153295 w 8023328"/>
              <a:gd name="connsiteY1907" fmla="*/ 950422 h 2380521"/>
              <a:gd name="connsiteX1908" fmla="*/ 4138507 w 8023328"/>
              <a:gd name="connsiteY1908" fmla="*/ 938024 h 2380521"/>
              <a:gd name="connsiteX1909" fmla="*/ 4153295 w 8023328"/>
              <a:gd name="connsiteY1909" fmla="*/ 924168 h 2380521"/>
              <a:gd name="connsiteX1910" fmla="*/ 4082465 w 8023328"/>
              <a:gd name="connsiteY1910" fmla="*/ 924168 h 2380521"/>
              <a:gd name="connsiteX1911" fmla="*/ 4097254 w 8023328"/>
              <a:gd name="connsiteY1911" fmla="*/ 938024 h 2380521"/>
              <a:gd name="connsiteX1912" fmla="*/ 4082465 w 8023328"/>
              <a:gd name="connsiteY1912" fmla="*/ 950422 h 2380521"/>
              <a:gd name="connsiteX1913" fmla="*/ 4067676 w 8023328"/>
              <a:gd name="connsiteY1913" fmla="*/ 938024 h 2380521"/>
              <a:gd name="connsiteX1914" fmla="*/ 4082465 w 8023328"/>
              <a:gd name="connsiteY1914" fmla="*/ 924168 h 2380521"/>
              <a:gd name="connsiteX1915" fmla="*/ 4011635 w 8023328"/>
              <a:gd name="connsiteY1915" fmla="*/ 924168 h 2380521"/>
              <a:gd name="connsiteX1916" fmla="*/ 4026423 w 8023328"/>
              <a:gd name="connsiteY1916" fmla="*/ 938024 h 2380521"/>
              <a:gd name="connsiteX1917" fmla="*/ 4011635 w 8023328"/>
              <a:gd name="connsiteY1917" fmla="*/ 950422 h 2380521"/>
              <a:gd name="connsiteX1918" fmla="*/ 3996847 w 8023328"/>
              <a:gd name="connsiteY1918" fmla="*/ 938024 h 2380521"/>
              <a:gd name="connsiteX1919" fmla="*/ 4011635 w 8023328"/>
              <a:gd name="connsiteY1919" fmla="*/ 924168 h 2380521"/>
              <a:gd name="connsiteX1920" fmla="*/ 3939871 w 8023328"/>
              <a:gd name="connsiteY1920" fmla="*/ 924168 h 2380521"/>
              <a:gd name="connsiteX1921" fmla="*/ 3952268 w 8023328"/>
              <a:gd name="connsiteY1921" fmla="*/ 938024 h 2380521"/>
              <a:gd name="connsiteX1922" fmla="*/ 3939871 w 8023328"/>
              <a:gd name="connsiteY1922" fmla="*/ 950422 h 2380521"/>
              <a:gd name="connsiteX1923" fmla="*/ 3926015 w 8023328"/>
              <a:gd name="connsiteY1923" fmla="*/ 938024 h 2380521"/>
              <a:gd name="connsiteX1924" fmla="*/ 3939871 w 8023328"/>
              <a:gd name="connsiteY1924" fmla="*/ 924168 h 2380521"/>
              <a:gd name="connsiteX1925" fmla="*/ 3869042 w 8023328"/>
              <a:gd name="connsiteY1925" fmla="*/ 924168 h 2380521"/>
              <a:gd name="connsiteX1926" fmla="*/ 3881439 w 8023328"/>
              <a:gd name="connsiteY1926" fmla="*/ 938024 h 2380521"/>
              <a:gd name="connsiteX1927" fmla="*/ 3869042 w 8023328"/>
              <a:gd name="connsiteY1927" fmla="*/ 950422 h 2380521"/>
              <a:gd name="connsiteX1928" fmla="*/ 3855186 w 8023328"/>
              <a:gd name="connsiteY1928" fmla="*/ 938024 h 2380521"/>
              <a:gd name="connsiteX1929" fmla="*/ 3869042 w 8023328"/>
              <a:gd name="connsiteY1929" fmla="*/ 924168 h 2380521"/>
              <a:gd name="connsiteX1930" fmla="*/ 3798211 w 8023328"/>
              <a:gd name="connsiteY1930" fmla="*/ 924168 h 2380521"/>
              <a:gd name="connsiteX1931" fmla="*/ 3810608 w 8023328"/>
              <a:gd name="connsiteY1931" fmla="*/ 938024 h 2380521"/>
              <a:gd name="connsiteX1932" fmla="*/ 3798211 w 8023328"/>
              <a:gd name="connsiteY1932" fmla="*/ 950422 h 2380521"/>
              <a:gd name="connsiteX1933" fmla="*/ 3784355 w 8023328"/>
              <a:gd name="connsiteY1933" fmla="*/ 938024 h 2380521"/>
              <a:gd name="connsiteX1934" fmla="*/ 3798211 w 8023328"/>
              <a:gd name="connsiteY1934" fmla="*/ 924168 h 2380521"/>
              <a:gd name="connsiteX1935" fmla="*/ 3725922 w 8023328"/>
              <a:gd name="connsiteY1935" fmla="*/ 924168 h 2380521"/>
              <a:gd name="connsiteX1936" fmla="*/ 3739778 w 8023328"/>
              <a:gd name="connsiteY1936" fmla="*/ 938024 h 2380521"/>
              <a:gd name="connsiteX1937" fmla="*/ 3725922 w 8023328"/>
              <a:gd name="connsiteY1937" fmla="*/ 950422 h 2380521"/>
              <a:gd name="connsiteX1938" fmla="*/ 3713525 w 8023328"/>
              <a:gd name="connsiteY1938" fmla="*/ 938024 h 2380521"/>
              <a:gd name="connsiteX1939" fmla="*/ 3725922 w 8023328"/>
              <a:gd name="connsiteY1939" fmla="*/ 924168 h 2380521"/>
              <a:gd name="connsiteX1940" fmla="*/ 3655091 w 8023328"/>
              <a:gd name="connsiteY1940" fmla="*/ 924168 h 2380521"/>
              <a:gd name="connsiteX1941" fmla="*/ 3668947 w 8023328"/>
              <a:gd name="connsiteY1941" fmla="*/ 938024 h 2380521"/>
              <a:gd name="connsiteX1942" fmla="*/ 3655091 w 8023328"/>
              <a:gd name="connsiteY1942" fmla="*/ 950422 h 2380521"/>
              <a:gd name="connsiteX1943" fmla="*/ 3642694 w 8023328"/>
              <a:gd name="connsiteY1943" fmla="*/ 938024 h 2380521"/>
              <a:gd name="connsiteX1944" fmla="*/ 3655091 w 8023328"/>
              <a:gd name="connsiteY1944" fmla="*/ 924168 h 2380521"/>
              <a:gd name="connsiteX1945" fmla="*/ 3583280 w 8023328"/>
              <a:gd name="connsiteY1945" fmla="*/ 924168 h 2380521"/>
              <a:gd name="connsiteX1946" fmla="*/ 3598069 w 8023328"/>
              <a:gd name="connsiteY1946" fmla="*/ 938024 h 2380521"/>
              <a:gd name="connsiteX1947" fmla="*/ 3583280 w 8023328"/>
              <a:gd name="connsiteY1947" fmla="*/ 950422 h 2380521"/>
              <a:gd name="connsiteX1948" fmla="*/ 3568491 w 8023328"/>
              <a:gd name="connsiteY1948" fmla="*/ 938024 h 2380521"/>
              <a:gd name="connsiteX1949" fmla="*/ 3583280 w 8023328"/>
              <a:gd name="connsiteY1949" fmla="*/ 924168 h 2380521"/>
              <a:gd name="connsiteX1950" fmla="*/ 941441 w 8023328"/>
              <a:gd name="connsiteY1950" fmla="*/ 856710 h 2380521"/>
              <a:gd name="connsiteX1951" fmla="*/ 953839 w 8023328"/>
              <a:gd name="connsiteY1951" fmla="*/ 869107 h 2380521"/>
              <a:gd name="connsiteX1952" fmla="*/ 941441 w 8023328"/>
              <a:gd name="connsiteY1952" fmla="*/ 882964 h 2380521"/>
              <a:gd name="connsiteX1953" fmla="*/ 927585 w 8023328"/>
              <a:gd name="connsiteY1953" fmla="*/ 869107 h 2380521"/>
              <a:gd name="connsiteX1954" fmla="*/ 941441 w 8023328"/>
              <a:gd name="connsiteY1954" fmla="*/ 856710 h 2380521"/>
              <a:gd name="connsiteX1955" fmla="*/ 870610 w 8023328"/>
              <a:gd name="connsiteY1955" fmla="*/ 856710 h 2380521"/>
              <a:gd name="connsiteX1956" fmla="*/ 883008 w 8023328"/>
              <a:gd name="connsiteY1956" fmla="*/ 869107 h 2380521"/>
              <a:gd name="connsiteX1957" fmla="*/ 870610 w 8023328"/>
              <a:gd name="connsiteY1957" fmla="*/ 882964 h 2380521"/>
              <a:gd name="connsiteX1958" fmla="*/ 856754 w 8023328"/>
              <a:gd name="connsiteY1958" fmla="*/ 869107 h 2380521"/>
              <a:gd name="connsiteX1959" fmla="*/ 870610 w 8023328"/>
              <a:gd name="connsiteY1959" fmla="*/ 856710 h 2380521"/>
              <a:gd name="connsiteX1960" fmla="*/ 799780 w 8023328"/>
              <a:gd name="connsiteY1960" fmla="*/ 856710 h 2380521"/>
              <a:gd name="connsiteX1961" fmla="*/ 812178 w 8023328"/>
              <a:gd name="connsiteY1961" fmla="*/ 869107 h 2380521"/>
              <a:gd name="connsiteX1962" fmla="*/ 799780 w 8023328"/>
              <a:gd name="connsiteY1962" fmla="*/ 882964 h 2380521"/>
              <a:gd name="connsiteX1963" fmla="*/ 785924 w 8023328"/>
              <a:gd name="connsiteY1963" fmla="*/ 869107 h 2380521"/>
              <a:gd name="connsiteX1964" fmla="*/ 799780 w 8023328"/>
              <a:gd name="connsiteY1964" fmla="*/ 856710 h 2380521"/>
              <a:gd name="connsiteX1965" fmla="*/ 724119 w 8023328"/>
              <a:gd name="connsiteY1965" fmla="*/ 856710 h 2380521"/>
              <a:gd name="connsiteX1966" fmla="*/ 737976 w 8023328"/>
              <a:gd name="connsiteY1966" fmla="*/ 869107 h 2380521"/>
              <a:gd name="connsiteX1967" fmla="*/ 724119 w 8023328"/>
              <a:gd name="connsiteY1967" fmla="*/ 882964 h 2380521"/>
              <a:gd name="connsiteX1968" fmla="*/ 711721 w 8023328"/>
              <a:gd name="connsiteY1968" fmla="*/ 869107 h 2380521"/>
              <a:gd name="connsiteX1969" fmla="*/ 724119 w 8023328"/>
              <a:gd name="connsiteY1969" fmla="*/ 856710 h 2380521"/>
              <a:gd name="connsiteX1970" fmla="*/ 653288 w 8023328"/>
              <a:gd name="connsiteY1970" fmla="*/ 856710 h 2380521"/>
              <a:gd name="connsiteX1971" fmla="*/ 667144 w 8023328"/>
              <a:gd name="connsiteY1971" fmla="*/ 869107 h 2380521"/>
              <a:gd name="connsiteX1972" fmla="*/ 653288 w 8023328"/>
              <a:gd name="connsiteY1972" fmla="*/ 882964 h 2380521"/>
              <a:gd name="connsiteX1973" fmla="*/ 640891 w 8023328"/>
              <a:gd name="connsiteY1973" fmla="*/ 869107 h 2380521"/>
              <a:gd name="connsiteX1974" fmla="*/ 653288 w 8023328"/>
              <a:gd name="connsiteY1974" fmla="*/ 856710 h 2380521"/>
              <a:gd name="connsiteX1975" fmla="*/ 584851 w 8023328"/>
              <a:gd name="connsiteY1975" fmla="*/ 856710 h 2380521"/>
              <a:gd name="connsiteX1976" fmla="*/ 599638 w 8023328"/>
              <a:gd name="connsiteY1976" fmla="*/ 869107 h 2380521"/>
              <a:gd name="connsiteX1977" fmla="*/ 584851 w 8023328"/>
              <a:gd name="connsiteY1977" fmla="*/ 882964 h 2380521"/>
              <a:gd name="connsiteX1978" fmla="*/ 570061 w 8023328"/>
              <a:gd name="connsiteY1978" fmla="*/ 869107 h 2380521"/>
              <a:gd name="connsiteX1979" fmla="*/ 584851 w 8023328"/>
              <a:gd name="connsiteY1979" fmla="*/ 856710 h 2380521"/>
              <a:gd name="connsiteX1980" fmla="*/ 513649 w 8023328"/>
              <a:gd name="connsiteY1980" fmla="*/ 856710 h 2380521"/>
              <a:gd name="connsiteX1981" fmla="*/ 528826 w 8023328"/>
              <a:gd name="connsiteY1981" fmla="*/ 869107 h 2380521"/>
              <a:gd name="connsiteX1982" fmla="*/ 513649 w 8023328"/>
              <a:gd name="connsiteY1982" fmla="*/ 882964 h 2380521"/>
              <a:gd name="connsiteX1983" fmla="*/ 499230 w 8023328"/>
              <a:gd name="connsiteY1983" fmla="*/ 869107 h 2380521"/>
              <a:gd name="connsiteX1984" fmla="*/ 513649 w 8023328"/>
              <a:gd name="connsiteY1984" fmla="*/ 856710 h 2380521"/>
              <a:gd name="connsiteX1985" fmla="*/ 439816 w 8023328"/>
              <a:gd name="connsiteY1985" fmla="*/ 856710 h 2380521"/>
              <a:gd name="connsiteX1986" fmla="*/ 454606 w 8023328"/>
              <a:gd name="connsiteY1986" fmla="*/ 869107 h 2380521"/>
              <a:gd name="connsiteX1987" fmla="*/ 439816 w 8023328"/>
              <a:gd name="connsiteY1987" fmla="*/ 882964 h 2380521"/>
              <a:gd name="connsiteX1988" fmla="*/ 425028 w 8023328"/>
              <a:gd name="connsiteY1988" fmla="*/ 869107 h 2380521"/>
              <a:gd name="connsiteX1989" fmla="*/ 439816 w 8023328"/>
              <a:gd name="connsiteY1989" fmla="*/ 856710 h 2380521"/>
              <a:gd name="connsiteX1990" fmla="*/ 368053 w 8023328"/>
              <a:gd name="connsiteY1990" fmla="*/ 856710 h 2380521"/>
              <a:gd name="connsiteX1991" fmla="*/ 380451 w 8023328"/>
              <a:gd name="connsiteY1991" fmla="*/ 869107 h 2380521"/>
              <a:gd name="connsiteX1992" fmla="*/ 368053 w 8023328"/>
              <a:gd name="connsiteY1992" fmla="*/ 882964 h 2380521"/>
              <a:gd name="connsiteX1993" fmla="*/ 354198 w 8023328"/>
              <a:gd name="connsiteY1993" fmla="*/ 869107 h 2380521"/>
              <a:gd name="connsiteX1994" fmla="*/ 368053 w 8023328"/>
              <a:gd name="connsiteY1994" fmla="*/ 856710 h 2380521"/>
              <a:gd name="connsiteX1995" fmla="*/ 297222 w 8023328"/>
              <a:gd name="connsiteY1995" fmla="*/ 856710 h 2380521"/>
              <a:gd name="connsiteX1996" fmla="*/ 309618 w 8023328"/>
              <a:gd name="connsiteY1996" fmla="*/ 869107 h 2380521"/>
              <a:gd name="connsiteX1997" fmla="*/ 297222 w 8023328"/>
              <a:gd name="connsiteY1997" fmla="*/ 882964 h 2380521"/>
              <a:gd name="connsiteX1998" fmla="*/ 283366 w 8023328"/>
              <a:gd name="connsiteY1998" fmla="*/ 869107 h 2380521"/>
              <a:gd name="connsiteX1999" fmla="*/ 297222 w 8023328"/>
              <a:gd name="connsiteY1999" fmla="*/ 856710 h 2380521"/>
              <a:gd name="connsiteX2000" fmla="*/ 226393 w 8023328"/>
              <a:gd name="connsiteY2000" fmla="*/ 856710 h 2380521"/>
              <a:gd name="connsiteX2001" fmla="*/ 238791 w 8023328"/>
              <a:gd name="connsiteY2001" fmla="*/ 869107 h 2380521"/>
              <a:gd name="connsiteX2002" fmla="*/ 226393 w 8023328"/>
              <a:gd name="connsiteY2002" fmla="*/ 882964 h 2380521"/>
              <a:gd name="connsiteX2003" fmla="*/ 212537 w 8023328"/>
              <a:gd name="connsiteY2003" fmla="*/ 869107 h 2380521"/>
              <a:gd name="connsiteX2004" fmla="*/ 226393 w 8023328"/>
              <a:gd name="connsiteY2004" fmla="*/ 856710 h 2380521"/>
              <a:gd name="connsiteX2005" fmla="*/ 154097 w 8023328"/>
              <a:gd name="connsiteY2005" fmla="*/ 856710 h 2380521"/>
              <a:gd name="connsiteX2006" fmla="*/ 167953 w 8023328"/>
              <a:gd name="connsiteY2006" fmla="*/ 869107 h 2380521"/>
              <a:gd name="connsiteX2007" fmla="*/ 154097 w 8023328"/>
              <a:gd name="connsiteY2007" fmla="*/ 882964 h 2380521"/>
              <a:gd name="connsiteX2008" fmla="*/ 141699 w 8023328"/>
              <a:gd name="connsiteY2008" fmla="*/ 869107 h 2380521"/>
              <a:gd name="connsiteX2009" fmla="*/ 154097 w 8023328"/>
              <a:gd name="connsiteY2009" fmla="*/ 856710 h 2380521"/>
              <a:gd name="connsiteX2010" fmla="*/ 83267 w 8023328"/>
              <a:gd name="connsiteY2010" fmla="*/ 856710 h 2380521"/>
              <a:gd name="connsiteX2011" fmla="*/ 97123 w 8023328"/>
              <a:gd name="connsiteY2011" fmla="*/ 869107 h 2380521"/>
              <a:gd name="connsiteX2012" fmla="*/ 83267 w 8023328"/>
              <a:gd name="connsiteY2012" fmla="*/ 882964 h 2380521"/>
              <a:gd name="connsiteX2013" fmla="*/ 70870 w 8023328"/>
              <a:gd name="connsiteY2013" fmla="*/ 869107 h 2380521"/>
              <a:gd name="connsiteX2014" fmla="*/ 83267 w 8023328"/>
              <a:gd name="connsiteY2014" fmla="*/ 856710 h 2380521"/>
              <a:gd name="connsiteX2015" fmla="*/ 12032 w 8023328"/>
              <a:gd name="connsiteY2015" fmla="*/ 856710 h 2380521"/>
              <a:gd name="connsiteX2016" fmla="*/ 26273 w 8023328"/>
              <a:gd name="connsiteY2016" fmla="*/ 869107 h 2380521"/>
              <a:gd name="connsiteX2017" fmla="*/ 12032 w 8023328"/>
              <a:gd name="connsiteY2017" fmla="*/ 882964 h 2380521"/>
              <a:gd name="connsiteX2018" fmla="*/ 39 w 8023328"/>
              <a:gd name="connsiteY2018" fmla="*/ 869107 h 2380521"/>
              <a:gd name="connsiteX2019" fmla="*/ 12032 w 8023328"/>
              <a:gd name="connsiteY2019" fmla="*/ 856710 h 2380521"/>
              <a:gd name="connsiteX2020" fmla="*/ 6368340 w 8023328"/>
              <a:gd name="connsiteY2020" fmla="*/ 853339 h 2380521"/>
              <a:gd name="connsiteX2021" fmla="*/ 6380737 w 8023328"/>
              <a:gd name="connsiteY2021" fmla="*/ 867757 h 2380521"/>
              <a:gd name="connsiteX2022" fmla="*/ 6368340 w 8023328"/>
              <a:gd name="connsiteY2022" fmla="*/ 882935 h 2380521"/>
              <a:gd name="connsiteX2023" fmla="*/ 6354484 w 8023328"/>
              <a:gd name="connsiteY2023" fmla="*/ 867757 h 2380521"/>
              <a:gd name="connsiteX2024" fmla="*/ 6368340 w 8023328"/>
              <a:gd name="connsiteY2024" fmla="*/ 853339 h 2380521"/>
              <a:gd name="connsiteX2025" fmla="*/ 6297511 w 8023328"/>
              <a:gd name="connsiteY2025" fmla="*/ 853339 h 2380521"/>
              <a:gd name="connsiteX2026" fmla="*/ 6309908 w 8023328"/>
              <a:gd name="connsiteY2026" fmla="*/ 867757 h 2380521"/>
              <a:gd name="connsiteX2027" fmla="*/ 6297511 w 8023328"/>
              <a:gd name="connsiteY2027" fmla="*/ 882935 h 2380521"/>
              <a:gd name="connsiteX2028" fmla="*/ 6283655 w 8023328"/>
              <a:gd name="connsiteY2028" fmla="*/ 867757 h 2380521"/>
              <a:gd name="connsiteX2029" fmla="*/ 6297511 w 8023328"/>
              <a:gd name="connsiteY2029" fmla="*/ 853339 h 2380521"/>
              <a:gd name="connsiteX2030" fmla="*/ 6226679 w 8023328"/>
              <a:gd name="connsiteY2030" fmla="*/ 853339 h 2380521"/>
              <a:gd name="connsiteX2031" fmla="*/ 6239076 w 8023328"/>
              <a:gd name="connsiteY2031" fmla="*/ 867757 h 2380521"/>
              <a:gd name="connsiteX2032" fmla="*/ 6226679 w 8023328"/>
              <a:gd name="connsiteY2032" fmla="*/ 882935 h 2380521"/>
              <a:gd name="connsiteX2033" fmla="*/ 6212823 w 8023328"/>
              <a:gd name="connsiteY2033" fmla="*/ 867757 h 2380521"/>
              <a:gd name="connsiteX2034" fmla="*/ 6226679 w 8023328"/>
              <a:gd name="connsiteY2034" fmla="*/ 853339 h 2380521"/>
              <a:gd name="connsiteX2035" fmla="*/ 6154391 w 8023328"/>
              <a:gd name="connsiteY2035" fmla="*/ 853339 h 2380521"/>
              <a:gd name="connsiteX2036" fmla="*/ 6168247 w 8023328"/>
              <a:gd name="connsiteY2036" fmla="*/ 865007 h 2380521"/>
              <a:gd name="connsiteX2037" fmla="*/ 6154391 w 8023328"/>
              <a:gd name="connsiteY2037" fmla="*/ 879593 h 2380521"/>
              <a:gd name="connsiteX2038" fmla="*/ 6141994 w 8023328"/>
              <a:gd name="connsiteY2038" fmla="*/ 865007 h 2380521"/>
              <a:gd name="connsiteX2039" fmla="*/ 6154391 w 8023328"/>
              <a:gd name="connsiteY2039" fmla="*/ 853339 h 2380521"/>
              <a:gd name="connsiteX2040" fmla="*/ 6083559 w 8023328"/>
              <a:gd name="connsiteY2040" fmla="*/ 853339 h 2380521"/>
              <a:gd name="connsiteX2041" fmla="*/ 6097415 w 8023328"/>
              <a:gd name="connsiteY2041" fmla="*/ 865007 h 2380521"/>
              <a:gd name="connsiteX2042" fmla="*/ 6083559 w 8023328"/>
              <a:gd name="connsiteY2042" fmla="*/ 879593 h 2380521"/>
              <a:gd name="connsiteX2043" fmla="*/ 6071162 w 8023328"/>
              <a:gd name="connsiteY2043" fmla="*/ 865007 h 2380521"/>
              <a:gd name="connsiteX2044" fmla="*/ 6083559 w 8023328"/>
              <a:gd name="connsiteY2044" fmla="*/ 853339 h 2380521"/>
              <a:gd name="connsiteX2045" fmla="*/ 6011748 w 8023328"/>
              <a:gd name="connsiteY2045" fmla="*/ 853339 h 2380521"/>
              <a:gd name="connsiteX2046" fmla="*/ 6026537 w 8023328"/>
              <a:gd name="connsiteY2046" fmla="*/ 865007 h 2380521"/>
              <a:gd name="connsiteX2047" fmla="*/ 6011748 w 8023328"/>
              <a:gd name="connsiteY2047" fmla="*/ 879593 h 2380521"/>
              <a:gd name="connsiteX2048" fmla="*/ 5996959 w 8023328"/>
              <a:gd name="connsiteY2048" fmla="*/ 865007 h 2380521"/>
              <a:gd name="connsiteX2049" fmla="*/ 6011748 w 8023328"/>
              <a:gd name="connsiteY2049" fmla="*/ 853339 h 2380521"/>
              <a:gd name="connsiteX2050" fmla="*/ 5940548 w 8023328"/>
              <a:gd name="connsiteY2050" fmla="*/ 853339 h 2380521"/>
              <a:gd name="connsiteX2051" fmla="*/ 5955726 w 8023328"/>
              <a:gd name="connsiteY2051" fmla="*/ 865007 h 2380521"/>
              <a:gd name="connsiteX2052" fmla="*/ 5940548 w 8023328"/>
              <a:gd name="connsiteY2052" fmla="*/ 879593 h 2380521"/>
              <a:gd name="connsiteX2053" fmla="*/ 5926130 w 8023328"/>
              <a:gd name="connsiteY2053" fmla="*/ 865007 h 2380521"/>
              <a:gd name="connsiteX2054" fmla="*/ 5940548 w 8023328"/>
              <a:gd name="connsiteY2054" fmla="*/ 853339 h 2380521"/>
              <a:gd name="connsiteX2055" fmla="*/ 5870088 w 8023328"/>
              <a:gd name="connsiteY2055" fmla="*/ 853339 h 2380521"/>
              <a:gd name="connsiteX2056" fmla="*/ 5884877 w 8023328"/>
              <a:gd name="connsiteY2056" fmla="*/ 865007 h 2380521"/>
              <a:gd name="connsiteX2057" fmla="*/ 5870088 w 8023328"/>
              <a:gd name="connsiteY2057" fmla="*/ 879593 h 2380521"/>
              <a:gd name="connsiteX2058" fmla="*/ 5855299 w 8023328"/>
              <a:gd name="connsiteY2058" fmla="*/ 865007 h 2380521"/>
              <a:gd name="connsiteX2059" fmla="*/ 5870088 w 8023328"/>
              <a:gd name="connsiteY2059" fmla="*/ 853339 h 2380521"/>
              <a:gd name="connsiteX2060" fmla="*/ 5798325 w 8023328"/>
              <a:gd name="connsiteY2060" fmla="*/ 853339 h 2380521"/>
              <a:gd name="connsiteX2061" fmla="*/ 5810722 w 8023328"/>
              <a:gd name="connsiteY2061" fmla="*/ 865007 h 2380521"/>
              <a:gd name="connsiteX2062" fmla="*/ 5798325 w 8023328"/>
              <a:gd name="connsiteY2062" fmla="*/ 879593 h 2380521"/>
              <a:gd name="connsiteX2063" fmla="*/ 5784469 w 8023328"/>
              <a:gd name="connsiteY2063" fmla="*/ 865007 h 2380521"/>
              <a:gd name="connsiteX2064" fmla="*/ 5798325 w 8023328"/>
              <a:gd name="connsiteY2064" fmla="*/ 853339 h 2380521"/>
              <a:gd name="connsiteX2065" fmla="*/ 5724122 w 8023328"/>
              <a:gd name="connsiteY2065" fmla="*/ 853339 h 2380521"/>
              <a:gd name="connsiteX2066" fmla="*/ 5736519 w 8023328"/>
              <a:gd name="connsiteY2066" fmla="*/ 865007 h 2380521"/>
              <a:gd name="connsiteX2067" fmla="*/ 5724122 w 8023328"/>
              <a:gd name="connsiteY2067" fmla="*/ 879593 h 2380521"/>
              <a:gd name="connsiteX2068" fmla="*/ 5710266 w 8023328"/>
              <a:gd name="connsiteY2068" fmla="*/ 865007 h 2380521"/>
              <a:gd name="connsiteX2069" fmla="*/ 5724122 w 8023328"/>
              <a:gd name="connsiteY2069" fmla="*/ 853339 h 2380521"/>
              <a:gd name="connsiteX2070" fmla="*/ 5653291 w 8023328"/>
              <a:gd name="connsiteY2070" fmla="*/ 853339 h 2380521"/>
              <a:gd name="connsiteX2071" fmla="*/ 5665688 w 8023328"/>
              <a:gd name="connsiteY2071" fmla="*/ 865007 h 2380521"/>
              <a:gd name="connsiteX2072" fmla="*/ 5653291 w 8023328"/>
              <a:gd name="connsiteY2072" fmla="*/ 879593 h 2380521"/>
              <a:gd name="connsiteX2073" fmla="*/ 5639435 w 8023328"/>
              <a:gd name="connsiteY2073" fmla="*/ 865007 h 2380521"/>
              <a:gd name="connsiteX2074" fmla="*/ 5653291 w 8023328"/>
              <a:gd name="connsiteY2074" fmla="*/ 853339 h 2380521"/>
              <a:gd name="connsiteX2075" fmla="*/ 5581002 w 8023328"/>
              <a:gd name="connsiteY2075" fmla="*/ 853339 h 2380521"/>
              <a:gd name="connsiteX2076" fmla="*/ 5594858 w 8023328"/>
              <a:gd name="connsiteY2076" fmla="*/ 865007 h 2380521"/>
              <a:gd name="connsiteX2077" fmla="*/ 5581002 w 8023328"/>
              <a:gd name="connsiteY2077" fmla="*/ 879593 h 2380521"/>
              <a:gd name="connsiteX2078" fmla="*/ 5568605 w 8023328"/>
              <a:gd name="connsiteY2078" fmla="*/ 865007 h 2380521"/>
              <a:gd name="connsiteX2079" fmla="*/ 5581002 w 8023328"/>
              <a:gd name="connsiteY2079" fmla="*/ 853339 h 2380521"/>
              <a:gd name="connsiteX2080" fmla="*/ 5510171 w 8023328"/>
              <a:gd name="connsiteY2080" fmla="*/ 853339 h 2380521"/>
              <a:gd name="connsiteX2081" fmla="*/ 5524027 w 8023328"/>
              <a:gd name="connsiteY2081" fmla="*/ 865007 h 2380521"/>
              <a:gd name="connsiteX2082" fmla="*/ 5510171 w 8023328"/>
              <a:gd name="connsiteY2082" fmla="*/ 879593 h 2380521"/>
              <a:gd name="connsiteX2083" fmla="*/ 5497774 w 8023328"/>
              <a:gd name="connsiteY2083" fmla="*/ 865007 h 2380521"/>
              <a:gd name="connsiteX2084" fmla="*/ 5510171 w 8023328"/>
              <a:gd name="connsiteY2084" fmla="*/ 853339 h 2380521"/>
              <a:gd name="connsiteX2085" fmla="*/ 5438937 w 8023328"/>
              <a:gd name="connsiteY2085" fmla="*/ 853339 h 2380521"/>
              <a:gd name="connsiteX2086" fmla="*/ 5453178 w 8023328"/>
              <a:gd name="connsiteY2086" fmla="*/ 865007 h 2380521"/>
              <a:gd name="connsiteX2087" fmla="*/ 5438937 w 8023328"/>
              <a:gd name="connsiteY2087" fmla="*/ 879593 h 2380521"/>
              <a:gd name="connsiteX2088" fmla="*/ 5426945 w 8023328"/>
              <a:gd name="connsiteY2088" fmla="*/ 865007 h 2380521"/>
              <a:gd name="connsiteX2089" fmla="*/ 5438937 w 8023328"/>
              <a:gd name="connsiteY2089" fmla="*/ 853339 h 2380521"/>
              <a:gd name="connsiteX2090" fmla="*/ 5367530 w 8023328"/>
              <a:gd name="connsiteY2090" fmla="*/ 853339 h 2380521"/>
              <a:gd name="connsiteX2091" fmla="*/ 5382318 w 8023328"/>
              <a:gd name="connsiteY2091" fmla="*/ 865007 h 2380521"/>
              <a:gd name="connsiteX2092" fmla="*/ 5367530 w 8023328"/>
              <a:gd name="connsiteY2092" fmla="*/ 879593 h 2380521"/>
              <a:gd name="connsiteX2093" fmla="*/ 5352742 w 8023328"/>
              <a:gd name="connsiteY2093" fmla="*/ 865007 h 2380521"/>
              <a:gd name="connsiteX2094" fmla="*/ 5367530 w 8023328"/>
              <a:gd name="connsiteY2094" fmla="*/ 853339 h 2380521"/>
              <a:gd name="connsiteX2095" fmla="*/ 5296699 w 8023328"/>
              <a:gd name="connsiteY2095" fmla="*/ 853339 h 2380521"/>
              <a:gd name="connsiteX2096" fmla="*/ 5311488 w 8023328"/>
              <a:gd name="connsiteY2096" fmla="*/ 865007 h 2380521"/>
              <a:gd name="connsiteX2097" fmla="*/ 5296699 w 8023328"/>
              <a:gd name="connsiteY2097" fmla="*/ 879593 h 2380521"/>
              <a:gd name="connsiteX2098" fmla="*/ 5281910 w 8023328"/>
              <a:gd name="connsiteY2098" fmla="*/ 865007 h 2380521"/>
              <a:gd name="connsiteX2099" fmla="*/ 5296699 w 8023328"/>
              <a:gd name="connsiteY2099" fmla="*/ 853339 h 2380521"/>
              <a:gd name="connsiteX2100" fmla="*/ 5225869 w 8023328"/>
              <a:gd name="connsiteY2100" fmla="*/ 853339 h 2380521"/>
              <a:gd name="connsiteX2101" fmla="*/ 5240657 w 8023328"/>
              <a:gd name="connsiteY2101" fmla="*/ 865007 h 2380521"/>
              <a:gd name="connsiteX2102" fmla="*/ 5225869 w 8023328"/>
              <a:gd name="connsiteY2102" fmla="*/ 879593 h 2380521"/>
              <a:gd name="connsiteX2103" fmla="*/ 5211081 w 8023328"/>
              <a:gd name="connsiteY2103" fmla="*/ 865007 h 2380521"/>
              <a:gd name="connsiteX2104" fmla="*/ 5225869 w 8023328"/>
              <a:gd name="connsiteY2104" fmla="*/ 853339 h 2380521"/>
              <a:gd name="connsiteX2105" fmla="*/ 5154105 w 8023328"/>
              <a:gd name="connsiteY2105" fmla="*/ 853339 h 2380521"/>
              <a:gd name="connsiteX2106" fmla="*/ 5166502 w 8023328"/>
              <a:gd name="connsiteY2106" fmla="*/ 865007 h 2380521"/>
              <a:gd name="connsiteX2107" fmla="*/ 5154105 w 8023328"/>
              <a:gd name="connsiteY2107" fmla="*/ 879593 h 2380521"/>
              <a:gd name="connsiteX2108" fmla="*/ 5140249 w 8023328"/>
              <a:gd name="connsiteY2108" fmla="*/ 865007 h 2380521"/>
              <a:gd name="connsiteX2109" fmla="*/ 5154105 w 8023328"/>
              <a:gd name="connsiteY2109" fmla="*/ 853339 h 2380521"/>
              <a:gd name="connsiteX2110" fmla="*/ 5083276 w 8023328"/>
              <a:gd name="connsiteY2110" fmla="*/ 853339 h 2380521"/>
              <a:gd name="connsiteX2111" fmla="*/ 5095673 w 8023328"/>
              <a:gd name="connsiteY2111" fmla="*/ 865007 h 2380521"/>
              <a:gd name="connsiteX2112" fmla="*/ 5083276 w 8023328"/>
              <a:gd name="connsiteY2112" fmla="*/ 879593 h 2380521"/>
              <a:gd name="connsiteX2113" fmla="*/ 5069420 w 8023328"/>
              <a:gd name="connsiteY2113" fmla="*/ 865007 h 2380521"/>
              <a:gd name="connsiteX2114" fmla="*/ 5083276 w 8023328"/>
              <a:gd name="connsiteY2114" fmla="*/ 853339 h 2380521"/>
              <a:gd name="connsiteX2115" fmla="*/ 5012445 w 8023328"/>
              <a:gd name="connsiteY2115" fmla="*/ 853339 h 2380521"/>
              <a:gd name="connsiteX2116" fmla="*/ 5024842 w 8023328"/>
              <a:gd name="connsiteY2116" fmla="*/ 865007 h 2380521"/>
              <a:gd name="connsiteX2117" fmla="*/ 5012445 w 8023328"/>
              <a:gd name="connsiteY2117" fmla="*/ 879593 h 2380521"/>
              <a:gd name="connsiteX2118" fmla="*/ 4998589 w 8023328"/>
              <a:gd name="connsiteY2118" fmla="*/ 865007 h 2380521"/>
              <a:gd name="connsiteX2119" fmla="*/ 5012445 w 8023328"/>
              <a:gd name="connsiteY2119" fmla="*/ 853339 h 2380521"/>
              <a:gd name="connsiteX2120" fmla="*/ 4940157 w 8023328"/>
              <a:gd name="connsiteY2120" fmla="*/ 853339 h 2380521"/>
              <a:gd name="connsiteX2121" fmla="*/ 4954013 w 8023328"/>
              <a:gd name="connsiteY2121" fmla="*/ 865007 h 2380521"/>
              <a:gd name="connsiteX2122" fmla="*/ 4940157 w 8023328"/>
              <a:gd name="connsiteY2122" fmla="*/ 879593 h 2380521"/>
              <a:gd name="connsiteX2123" fmla="*/ 4927760 w 8023328"/>
              <a:gd name="connsiteY2123" fmla="*/ 865007 h 2380521"/>
              <a:gd name="connsiteX2124" fmla="*/ 4940157 w 8023328"/>
              <a:gd name="connsiteY2124" fmla="*/ 853339 h 2380521"/>
              <a:gd name="connsiteX2125" fmla="*/ 4865953 w 8023328"/>
              <a:gd name="connsiteY2125" fmla="*/ 853339 h 2380521"/>
              <a:gd name="connsiteX2126" fmla="*/ 4879809 w 8023328"/>
              <a:gd name="connsiteY2126" fmla="*/ 865007 h 2380521"/>
              <a:gd name="connsiteX2127" fmla="*/ 4865953 w 8023328"/>
              <a:gd name="connsiteY2127" fmla="*/ 879593 h 2380521"/>
              <a:gd name="connsiteX2128" fmla="*/ 4853556 w 8023328"/>
              <a:gd name="connsiteY2128" fmla="*/ 865007 h 2380521"/>
              <a:gd name="connsiteX2129" fmla="*/ 4865953 w 8023328"/>
              <a:gd name="connsiteY2129" fmla="*/ 853339 h 2380521"/>
              <a:gd name="connsiteX2130" fmla="*/ 4797514 w 8023328"/>
              <a:gd name="connsiteY2130" fmla="*/ 853339 h 2380521"/>
              <a:gd name="connsiteX2131" fmla="*/ 4812303 w 8023328"/>
              <a:gd name="connsiteY2131" fmla="*/ 865007 h 2380521"/>
              <a:gd name="connsiteX2132" fmla="*/ 4797514 w 8023328"/>
              <a:gd name="connsiteY2132" fmla="*/ 879593 h 2380521"/>
              <a:gd name="connsiteX2133" fmla="*/ 4782725 w 8023328"/>
              <a:gd name="connsiteY2133" fmla="*/ 865007 h 2380521"/>
              <a:gd name="connsiteX2134" fmla="*/ 4797514 w 8023328"/>
              <a:gd name="connsiteY2134" fmla="*/ 853339 h 2380521"/>
              <a:gd name="connsiteX2135" fmla="*/ 4726684 w 8023328"/>
              <a:gd name="connsiteY2135" fmla="*/ 853339 h 2380521"/>
              <a:gd name="connsiteX2136" fmla="*/ 4741472 w 8023328"/>
              <a:gd name="connsiteY2136" fmla="*/ 865007 h 2380521"/>
              <a:gd name="connsiteX2137" fmla="*/ 4726684 w 8023328"/>
              <a:gd name="connsiteY2137" fmla="*/ 879593 h 2380521"/>
              <a:gd name="connsiteX2138" fmla="*/ 4711896 w 8023328"/>
              <a:gd name="connsiteY2138" fmla="*/ 865007 h 2380521"/>
              <a:gd name="connsiteX2139" fmla="*/ 4726684 w 8023328"/>
              <a:gd name="connsiteY2139" fmla="*/ 853339 h 2380521"/>
              <a:gd name="connsiteX2140" fmla="*/ 4655853 w 8023328"/>
              <a:gd name="connsiteY2140" fmla="*/ 853339 h 2380521"/>
              <a:gd name="connsiteX2141" fmla="*/ 4670642 w 8023328"/>
              <a:gd name="connsiteY2141" fmla="*/ 865007 h 2380521"/>
              <a:gd name="connsiteX2142" fmla="*/ 4655853 w 8023328"/>
              <a:gd name="connsiteY2142" fmla="*/ 879593 h 2380521"/>
              <a:gd name="connsiteX2143" fmla="*/ 4641064 w 8023328"/>
              <a:gd name="connsiteY2143" fmla="*/ 865007 h 2380521"/>
              <a:gd name="connsiteX2144" fmla="*/ 4655853 w 8023328"/>
              <a:gd name="connsiteY2144" fmla="*/ 853339 h 2380521"/>
              <a:gd name="connsiteX2145" fmla="*/ 4584091 w 8023328"/>
              <a:gd name="connsiteY2145" fmla="*/ 853339 h 2380521"/>
              <a:gd name="connsiteX2146" fmla="*/ 4596488 w 8023328"/>
              <a:gd name="connsiteY2146" fmla="*/ 865007 h 2380521"/>
              <a:gd name="connsiteX2147" fmla="*/ 4584091 w 8023328"/>
              <a:gd name="connsiteY2147" fmla="*/ 879593 h 2380521"/>
              <a:gd name="connsiteX2148" fmla="*/ 4570235 w 8023328"/>
              <a:gd name="connsiteY2148" fmla="*/ 865007 h 2380521"/>
              <a:gd name="connsiteX2149" fmla="*/ 4584091 w 8023328"/>
              <a:gd name="connsiteY2149" fmla="*/ 853339 h 2380521"/>
              <a:gd name="connsiteX2150" fmla="*/ 4513260 w 8023328"/>
              <a:gd name="connsiteY2150" fmla="*/ 853339 h 2380521"/>
              <a:gd name="connsiteX2151" fmla="*/ 4525657 w 8023328"/>
              <a:gd name="connsiteY2151" fmla="*/ 865007 h 2380521"/>
              <a:gd name="connsiteX2152" fmla="*/ 4513260 w 8023328"/>
              <a:gd name="connsiteY2152" fmla="*/ 879593 h 2380521"/>
              <a:gd name="connsiteX2153" fmla="*/ 4499404 w 8023328"/>
              <a:gd name="connsiteY2153" fmla="*/ 865007 h 2380521"/>
              <a:gd name="connsiteX2154" fmla="*/ 4513260 w 8023328"/>
              <a:gd name="connsiteY2154" fmla="*/ 853339 h 2380521"/>
              <a:gd name="connsiteX2155" fmla="*/ 4439056 w 8023328"/>
              <a:gd name="connsiteY2155" fmla="*/ 853339 h 2380521"/>
              <a:gd name="connsiteX2156" fmla="*/ 4451453 w 8023328"/>
              <a:gd name="connsiteY2156" fmla="*/ 865007 h 2380521"/>
              <a:gd name="connsiteX2157" fmla="*/ 4439056 w 8023328"/>
              <a:gd name="connsiteY2157" fmla="*/ 879593 h 2380521"/>
              <a:gd name="connsiteX2158" fmla="*/ 4425200 w 8023328"/>
              <a:gd name="connsiteY2158" fmla="*/ 865007 h 2380521"/>
              <a:gd name="connsiteX2159" fmla="*/ 4439056 w 8023328"/>
              <a:gd name="connsiteY2159" fmla="*/ 853339 h 2380521"/>
              <a:gd name="connsiteX2160" fmla="*/ 4366768 w 8023328"/>
              <a:gd name="connsiteY2160" fmla="*/ 853339 h 2380521"/>
              <a:gd name="connsiteX2161" fmla="*/ 4380624 w 8023328"/>
              <a:gd name="connsiteY2161" fmla="*/ 865007 h 2380521"/>
              <a:gd name="connsiteX2162" fmla="*/ 4366768 w 8023328"/>
              <a:gd name="connsiteY2162" fmla="*/ 879593 h 2380521"/>
              <a:gd name="connsiteX2163" fmla="*/ 4354371 w 8023328"/>
              <a:gd name="connsiteY2163" fmla="*/ 867195 h 2380521"/>
              <a:gd name="connsiteX2164" fmla="*/ 4366768 w 8023328"/>
              <a:gd name="connsiteY2164" fmla="*/ 853339 h 2380521"/>
              <a:gd name="connsiteX2165" fmla="*/ 4295937 w 8023328"/>
              <a:gd name="connsiteY2165" fmla="*/ 853339 h 2380521"/>
              <a:gd name="connsiteX2166" fmla="*/ 4309793 w 8023328"/>
              <a:gd name="connsiteY2166" fmla="*/ 867195 h 2380521"/>
              <a:gd name="connsiteX2167" fmla="*/ 4295937 w 8023328"/>
              <a:gd name="connsiteY2167" fmla="*/ 879593 h 2380521"/>
              <a:gd name="connsiteX2168" fmla="*/ 4283540 w 8023328"/>
              <a:gd name="connsiteY2168" fmla="*/ 867195 h 2380521"/>
              <a:gd name="connsiteX2169" fmla="*/ 4295937 w 8023328"/>
              <a:gd name="connsiteY2169" fmla="*/ 853339 h 2380521"/>
              <a:gd name="connsiteX2170" fmla="*/ 4225107 w 8023328"/>
              <a:gd name="connsiteY2170" fmla="*/ 853339 h 2380521"/>
              <a:gd name="connsiteX2171" fmla="*/ 4238963 w 8023328"/>
              <a:gd name="connsiteY2171" fmla="*/ 867195 h 2380521"/>
              <a:gd name="connsiteX2172" fmla="*/ 4225107 w 8023328"/>
              <a:gd name="connsiteY2172" fmla="*/ 879593 h 2380521"/>
              <a:gd name="connsiteX2173" fmla="*/ 4212710 w 8023328"/>
              <a:gd name="connsiteY2173" fmla="*/ 867195 h 2380521"/>
              <a:gd name="connsiteX2174" fmla="*/ 4225107 w 8023328"/>
              <a:gd name="connsiteY2174" fmla="*/ 853339 h 2380521"/>
              <a:gd name="connsiteX2175" fmla="*/ 4153295 w 8023328"/>
              <a:gd name="connsiteY2175" fmla="*/ 853339 h 2380521"/>
              <a:gd name="connsiteX2176" fmla="*/ 4168083 w 8023328"/>
              <a:gd name="connsiteY2176" fmla="*/ 867195 h 2380521"/>
              <a:gd name="connsiteX2177" fmla="*/ 4153295 w 8023328"/>
              <a:gd name="connsiteY2177" fmla="*/ 879593 h 2380521"/>
              <a:gd name="connsiteX2178" fmla="*/ 4138507 w 8023328"/>
              <a:gd name="connsiteY2178" fmla="*/ 867195 h 2380521"/>
              <a:gd name="connsiteX2179" fmla="*/ 4153295 w 8023328"/>
              <a:gd name="connsiteY2179" fmla="*/ 853339 h 2380521"/>
              <a:gd name="connsiteX2180" fmla="*/ 4082465 w 8023328"/>
              <a:gd name="connsiteY2180" fmla="*/ 853339 h 2380521"/>
              <a:gd name="connsiteX2181" fmla="*/ 4097254 w 8023328"/>
              <a:gd name="connsiteY2181" fmla="*/ 867195 h 2380521"/>
              <a:gd name="connsiteX2182" fmla="*/ 4082465 w 8023328"/>
              <a:gd name="connsiteY2182" fmla="*/ 879593 h 2380521"/>
              <a:gd name="connsiteX2183" fmla="*/ 4067676 w 8023328"/>
              <a:gd name="connsiteY2183" fmla="*/ 867195 h 2380521"/>
              <a:gd name="connsiteX2184" fmla="*/ 4082465 w 8023328"/>
              <a:gd name="connsiteY2184" fmla="*/ 853339 h 2380521"/>
              <a:gd name="connsiteX2185" fmla="*/ 4011635 w 8023328"/>
              <a:gd name="connsiteY2185" fmla="*/ 853339 h 2380521"/>
              <a:gd name="connsiteX2186" fmla="*/ 4026423 w 8023328"/>
              <a:gd name="connsiteY2186" fmla="*/ 867195 h 2380521"/>
              <a:gd name="connsiteX2187" fmla="*/ 4011635 w 8023328"/>
              <a:gd name="connsiteY2187" fmla="*/ 879593 h 2380521"/>
              <a:gd name="connsiteX2188" fmla="*/ 3996847 w 8023328"/>
              <a:gd name="connsiteY2188" fmla="*/ 867195 h 2380521"/>
              <a:gd name="connsiteX2189" fmla="*/ 4011635 w 8023328"/>
              <a:gd name="connsiteY2189" fmla="*/ 853339 h 2380521"/>
              <a:gd name="connsiteX2190" fmla="*/ 3939871 w 8023328"/>
              <a:gd name="connsiteY2190" fmla="*/ 853339 h 2380521"/>
              <a:gd name="connsiteX2191" fmla="*/ 3952268 w 8023328"/>
              <a:gd name="connsiteY2191" fmla="*/ 867195 h 2380521"/>
              <a:gd name="connsiteX2192" fmla="*/ 3939871 w 8023328"/>
              <a:gd name="connsiteY2192" fmla="*/ 879593 h 2380521"/>
              <a:gd name="connsiteX2193" fmla="*/ 3926015 w 8023328"/>
              <a:gd name="connsiteY2193" fmla="*/ 867195 h 2380521"/>
              <a:gd name="connsiteX2194" fmla="*/ 3939871 w 8023328"/>
              <a:gd name="connsiteY2194" fmla="*/ 853339 h 2380521"/>
              <a:gd name="connsiteX2195" fmla="*/ 3869042 w 8023328"/>
              <a:gd name="connsiteY2195" fmla="*/ 853339 h 2380521"/>
              <a:gd name="connsiteX2196" fmla="*/ 3881439 w 8023328"/>
              <a:gd name="connsiteY2196" fmla="*/ 867195 h 2380521"/>
              <a:gd name="connsiteX2197" fmla="*/ 3869042 w 8023328"/>
              <a:gd name="connsiteY2197" fmla="*/ 879593 h 2380521"/>
              <a:gd name="connsiteX2198" fmla="*/ 3855186 w 8023328"/>
              <a:gd name="connsiteY2198" fmla="*/ 867195 h 2380521"/>
              <a:gd name="connsiteX2199" fmla="*/ 3869042 w 8023328"/>
              <a:gd name="connsiteY2199" fmla="*/ 853339 h 2380521"/>
              <a:gd name="connsiteX2200" fmla="*/ 3796752 w 8023328"/>
              <a:gd name="connsiteY2200" fmla="*/ 853339 h 2380521"/>
              <a:gd name="connsiteX2201" fmla="*/ 3810608 w 8023328"/>
              <a:gd name="connsiteY2201" fmla="*/ 867195 h 2380521"/>
              <a:gd name="connsiteX2202" fmla="*/ 3796752 w 8023328"/>
              <a:gd name="connsiteY2202" fmla="*/ 879593 h 2380521"/>
              <a:gd name="connsiteX2203" fmla="*/ 3784355 w 8023328"/>
              <a:gd name="connsiteY2203" fmla="*/ 867195 h 2380521"/>
              <a:gd name="connsiteX2204" fmla="*/ 3796752 w 8023328"/>
              <a:gd name="connsiteY2204" fmla="*/ 853339 h 2380521"/>
              <a:gd name="connsiteX2205" fmla="*/ 3725922 w 8023328"/>
              <a:gd name="connsiteY2205" fmla="*/ 853339 h 2380521"/>
              <a:gd name="connsiteX2206" fmla="*/ 3739778 w 8023328"/>
              <a:gd name="connsiteY2206" fmla="*/ 867195 h 2380521"/>
              <a:gd name="connsiteX2207" fmla="*/ 3725922 w 8023328"/>
              <a:gd name="connsiteY2207" fmla="*/ 879593 h 2380521"/>
              <a:gd name="connsiteX2208" fmla="*/ 3713525 w 8023328"/>
              <a:gd name="connsiteY2208" fmla="*/ 867195 h 2380521"/>
              <a:gd name="connsiteX2209" fmla="*/ 3725922 w 8023328"/>
              <a:gd name="connsiteY2209" fmla="*/ 853339 h 2380521"/>
              <a:gd name="connsiteX2210" fmla="*/ 3655091 w 8023328"/>
              <a:gd name="connsiteY2210" fmla="*/ 853339 h 2380521"/>
              <a:gd name="connsiteX2211" fmla="*/ 3668947 w 8023328"/>
              <a:gd name="connsiteY2211" fmla="*/ 867195 h 2380521"/>
              <a:gd name="connsiteX2212" fmla="*/ 3655091 w 8023328"/>
              <a:gd name="connsiteY2212" fmla="*/ 879593 h 2380521"/>
              <a:gd name="connsiteX2213" fmla="*/ 3642694 w 8023328"/>
              <a:gd name="connsiteY2213" fmla="*/ 867195 h 2380521"/>
              <a:gd name="connsiteX2214" fmla="*/ 3655091 w 8023328"/>
              <a:gd name="connsiteY2214" fmla="*/ 853339 h 2380521"/>
              <a:gd name="connsiteX2215" fmla="*/ 3583280 w 8023328"/>
              <a:gd name="connsiteY2215" fmla="*/ 853339 h 2380521"/>
              <a:gd name="connsiteX2216" fmla="*/ 3598069 w 8023328"/>
              <a:gd name="connsiteY2216" fmla="*/ 867195 h 2380521"/>
              <a:gd name="connsiteX2217" fmla="*/ 3583280 w 8023328"/>
              <a:gd name="connsiteY2217" fmla="*/ 879593 h 2380521"/>
              <a:gd name="connsiteX2218" fmla="*/ 3568491 w 8023328"/>
              <a:gd name="connsiteY2218" fmla="*/ 867195 h 2380521"/>
              <a:gd name="connsiteX2219" fmla="*/ 3583280 w 8023328"/>
              <a:gd name="connsiteY2219" fmla="*/ 853339 h 2380521"/>
              <a:gd name="connsiteX2220" fmla="*/ 3512449 w 8023328"/>
              <a:gd name="connsiteY2220" fmla="*/ 853339 h 2380521"/>
              <a:gd name="connsiteX2221" fmla="*/ 3527237 w 8023328"/>
              <a:gd name="connsiteY2221" fmla="*/ 867195 h 2380521"/>
              <a:gd name="connsiteX2222" fmla="*/ 3512449 w 8023328"/>
              <a:gd name="connsiteY2222" fmla="*/ 879593 h 2380521"/>
              <a:gd name="connsiteX2223" fmla="*/ 3497661 w 8023328"/>
              <a:gd name="connsiteY2223" fmla="*/ 867195 h 2380521"/>
              <a:gd name="connsiteX2224" fmla="*/ 3512449 w 8023328"/>
              <a:gd name="connsiteY2224" fmla="*/ 853339 h 2380521"/>
              <a:gd name="connsiteX2225" fmla="*/ 3441619 w 8023328"/>
              <a:gd name="connsiteY2225" fmla="*/ 853339 h 2380521"/>
              <a:gd name="connsiteX2226" fmla="*/ 3456408 w 8023328"/>
              <a:gd name="connsiteY2226" fmla="*/ 867195 h 2380521"/>
              <a:gd name="connsiteX2227" fmla="*/ 3441619 w 8023328"/>
              <a:gd name="connsiteY2227" fmla="*/ 879593 h 2380521"/>
              <a:gd name="connsiteX2228" fmla="*/ 3426830 w 8023328"/>
              <a:gd name="connsiteY2228" fmla="*/ 867195 h 2380521"/>
              <a:gd name="connsiteX2229" fmla="*/ 3441619 w 8023328"/>
              <a:gd name="connsiteY2229" fmla="*/ 853339 h 2380521"/>
              <a:gd name="connsiteX2230" fmla="*/ 3369857 w 8023328"/>
              <a:gd name="connsiteY2230" fmla="*/ 853339 h 2380521"/>
              <a:gd name="connsiteX2231" fmla="*/ 3382254 w 8023328"/>
              <a:gd name="connsiteY2231" fmla="*/ 867195 h 2380521"/>
              <a:gd name="connsiteX2232" fmla="*/ 3369857 w 8023328"/>
              <a:gd name="connsiteY2232" fmla="*/ 879593 h 2380521"/>
              <a:gd name="connsiteX2233" fmla="*/ 3356001 w 8023328"/>
              <a:gd name="connsiteY2233" fmla="*/ 867195 h 2380521"/>
              <a:gd name="connsiteX2234" fmla="*/ 3369857 w 8023328"/>
              <a:gd name="connsiteY2234" fmla="*/ 853339 h 2380521"/>
              <a:gd name="connsiteX2235" fmla="*/ 1013589 w 8023328"/>
              <a:gd name="connsiteY2235" fmla="*/ 853339 h 2380521"/>
              <a:gd name="connsiteX2236" fmla="*/ 1028011 w 8023328"/>
              <a:gd name="connsiteY2236" fmla="*/ 868127 h 2380521"/>
              <a:gd name="connsiteX2237" fmla="*/ 1013589 w 8023328"/>
              <a:gd name="connsiteY2237" fmla="*/ 882916 h 2380521"/>
              <a:gd name="connsiteX2238" fmla="*/ 998413 w 8023328"/>
              <a:gd name="connsiteY2238" fmla="*/ 868127 h 2380521"/>
              <a:gd name="connsiteX2239" fmla="*/ 1013589 w 8023328"/>
              <a:gd name="connsiteY2239" fmla="*/ 853339 h 2380521"/>
              <a:gd name="connsiteX2240" fmla="*/ 368059 w 8023328"/>
              <a:gd name="connsiteY2240" fmla="*/ 785881 h 2380521"/>
              <a:gd name="connsiteX2241" fmla="*/ 380456 w 8023328"/>
              <a:gd name="connsiteY2241" fmla="*/ 797549 h 2380521"/>
              <a:gd name="connsiteX2242" fmla="*/ 368059 w 8023328"/>
              <a:gd name="connsiteY2242" fmla="*/ 812135 h 2380521"/>
              <a:gd name="connsiteX2243" fmla="*/ 354203 w 8023328"/>
              <a:gd name="connsiteY2243" fmla="*/ 797549 h 2380521"/>
              <a:gd name="connsiteX2244" fmla="*/ 368059 w 8023328"/>
              <a:gd name="connsiteY2244" fmla="*/ 785881 h 2380521"/>
              <a:gd name="connsiteX2245" fmla="*/ 297226 w 8023328"/>
              <a:gd name="connsiteY2245" fmla="*/ 785881 h 2380521"/>
              <a:gd name="connsiteX2246" fmla="*/ 309624 w 8023328"/>
              <a:gd name="connsiteY2246" fmla="*/ 797549 h 2380521"/>
              <a:gd name="connsiteX2247" fmla="*/ 297226 w 8023328"/>
              <a:gd name="connsiteY2247" fmla="*/ 812135 h 2380521"/>
              <a:gd name="connsiteX2248" fmla="*/ 283371 w 8023328"/>
              <a:gd name="connsiteY2248" fmla="*/ 797549 h 2380521"/>
              <a:gd name="connsiteX2249" fmla="*/ 297226 w 8023328"/>
              <a:gd name="connsiteY2249" fmla="*/ 785881 h 2380521"/>
              <a:gd name="connsiteX2250" fmla="*/ 226398 w 8023328"/>
              <a:gd name="connsiteY2250" fmla="*/ 785881 h 2380521"/>
              <a:gd name="connsiteX2251" fmla="*/ 238797 w 8023328"/>
              <a:gd name="connsiteY2251" fmla="*/ 797549 h 2380521"/>
              <a:gd name="connsiteX2252" fmla="*/ 226398 w 8023328"/>
              <a:gd name="connsiteY2252" fmla="*/ 812135 h 2380521"/>
              <a:gd name="connsiteX2253" fmla="*/ 212542 w 8023328"/>
              <a:gd name="connsiteY2253" fmla="*/ 797549 h 2380521"/>
              <a:gd name="connsiteX2254" fmla="*/ 226398 w 8023328"/>
              <a:gd name="connsiteY2254" fmla="*/ 785881 h 2380521"/>
              <a:gd name="connsiteX2255" fmla="*/ 154101 w 8023328"/>
              <a:gd name="connsiteY2255" fmla="*/ 785881 h 2380521"/>
              <a:gd name="connsiteX2256" fmla="*/ 167957 w 8023328"/>
              <a:gd name="connsiteY2256" fmla="*/ 797549 h 2380521"/>
              <a:gd name="connsiteX2257" fmla="*/ 154101 w 8023328"/>
              <a:gd name="connsiteY2257" fmla="*/ 812135 h 2380521"/>
              <a:gd name="connsiteX2258" fmla="*/ 141704 w 8023328"/>
              <a:gd name="connsiteY2258" fmla="*/ 797549 h 2380521"/>
              <a:gd name="connsiteX2259" fmla="*/ 154101 w 8023328"/>
              <a:gd name="connsiteY2259" fmla="*/ 785881 h 2380521"/>
              <a:gd name="connsiteX2260" fmla="*/ 83272 w 8023328"/>
              <a:gd name="connsiteY2260" fmla="*/ 785881 h 2380521"/>
              <a:gd name="connsiteX2261" fmla="*/ 97128 w 8023328"/>
              <a:gd name="connsiteY2261" fmla="*/ 797549 h 2380521"/>
              <a:gd name="connsiteX2262" fmla="*/ 83272 w 8023328"/>
              <a:gd name="connsiteY2262" fmla="*/ 812135 h 2380521"/>
              <a:gd name="connsiteX2263" fmla="*/ 70874 w 8023328"/>
              <a:gd name="connsiteY2263" fmla="*/ 797549 h 2380521"/>
              <a:gd name="connsiteX2264" fmla="*/ 83272 w 8023328"/>
              <a:gd name="connsiteY2264" fmla="*/ 785881 h 2380521"/>
              <a:gd name="connsiteX2265" fmla="*/ 12036 w 8023328"/>
              <a:gd name="connsiteY2265" fmla="*/ 785881 h 2380521"/>
              <a:gd name="connsiteX2266" fmla="*/ 26277 w 8023328"/>
              <a:gd name="connsiteY2266" fmla="*/ 797549 h 2380521"/>
              <a:gd name="connsiteX2267" fmla="*/ 12036 w 8023328"/>
              <a:gd name="connsiteY2267" fmla="*/ 812135 h 2380521"/>
              <a:gd name="connsiteX2268" fmla="*/ 44 w 8023328"/>
              <a:gd name="connsiteY2268" fmla="*/ 797549 h 2380521"/>
              <a:gd name="connsiteX2269" fmla="*/ 12036 w 8023328"/>
              <a:gd name="connsiteY2269" fmla="*/ 785881 h 2380521"/>
              <a:gd name="connsiteX2270" fmla="*/ 4726684 w 8023328"/>
              <a:gd name="connsiteY2270" fmla="*/ 782507 h 2380521"/>
              <a:gd name="connsiteX2271" fmla="*/ 4741472 w 8023328"/>
              <a:gd name="connsiteY2271" fmla="*/ 794904 h 2380521"/>
              <a:gd name="connsiteX2272" fmla="*/ 4726684 w 8023328"/>
              <a:gd name="connsiteY2272" fmla="*/ 808761 h 2380521"/>
              <a:gd name="connsiteX2273" fmla="*/ 4711896 w 8023328"/>
              <a:gd name="connsiteY2273" fmla="*/ 794904 h 2380521"/>
              <a:gd name="connsiteX2274" fmla="*/ 4726684 w 8023328"/>
              <a:gd name="connsiteY2274" fmla="*/ 782507 h 2380521"/>
              <a:gd name="connsiteX2275" fmla="*/ 4655853 w 8023328"/>
              <a:gd name="connsiteY2275" fmla="*/ 782507 h 2380521"/>
              <a:gd name="connsiteX2276" fmla="*/ 4670642 w 8023328"/>
              <a:gd name="connsiteY2276" fmla="*/ 794904 h 2380521"/>
              <a:gd name="connsiteX2277" fmla="*/ 4655853 w 8023328"/>
              <a:gd name="connsiteY2277" fmla="*/ 808761 h 2380521"/>
              <a:gd name="connsiteX2278" fmla="*/ 4641064 w 8023328"/>
              <a:gd name="connsiteY2278" fmla="*/ 794904 h 2380521"/>
              <a:gd name="connsiteX2279" fmla="*/ 4655853 w 8023328"/>
              <a:gd name="connsiteY2279" fmla="*/ 782507 h 2380521"/>
              <a:gd name="connsiteX2280" fmla="*/ 4584091 w 8023328"/>
              <a:gd name="connsiteY2280" fmla="*/ 782507 h 2380521"/>
              <a:gd name="connsiteX2281" fmla="*/ 4596488 w 8023328"/>
              <a:gd name="connsiteY2281" fmla="*/ 794904 h 2380521"/>
              <a:gd name="connsiteX2282" fmla="*/ 4584091 w 8023328"/>
              <a:gd name="connsiteY2282" fmla="*/ 808761 h 2380521"/>
              <a:gd name="connsiteX2283" fmla="*/ 4570235 w 8023328"/>
              <a:gd name="connsiteY2283" fmla="*/ 794904 h 2380521"/>
              <a:gd name="connsiteX2284" fmla="*/ 4584091 w 8023328"/>
              <a:gd name="connsiteY2284" fmla="*/ 782507 h 2380521"/>
              <a:gd name="connsiteX2285" fmla="*/ 4513260 w 8023328"/>
              <a:gd name="connsiteY2285" fmla="*/ 782507 h 2380521"/>
              <a:gd name="connsiteX2286" fmla="*/ 4525657 w 8023328"/>
              <a:gd name="connsiteY2286" fmla="*/ 794904 h 2380521"/>
              <a:gd name="connsiteX2287" fmla="*/ 4513260 w 8023328"/>
              <a:gd name="connsiteY2287" fmla="*/ 808761 h 2380521"/>
              <a:gd name="connsiteX2288" fmla="*/ 4499404 w 8023328"/>
              <a:gd name="connsiteY2288" fmla="*/ 794904 h 2380521"/>
              <a:gd name="connsiteX2289" fmla="*/ 4513260 w 8023328"/>
              <a:gd name="connsiteY2289" fmla="*/ 782507 h 2380521"/>
              <a:gd name="connsiteX2290" fmla="*/ 4439056 w 8023328"/>
              <a:gd name="connsiteY2290" fmla="*/ 782507 h 2380521"/>
              <a:gd name="connsiteX2291" fmla="*/ 4451453 w 8023328"/>
              <a:gd name="connsiteY2291" fmla="*/ 794904 h 2380521"/>
              <a:gd name="connsiteX2292" fmla="*/ 4439056 w 8023328"/>
              <a:gd name="connsiteY2292" fmla="*/ 808761 h 2380521"/>
              <a:gd name="connsiteX2293" fmla="*/ 4425200 w 8023328"/>
              <a:gd name="connsiteY2293" fmla="*/ 794904 h 2380521"/>
              <a:gd name="connsiteX2294" fmla="*/ 4439056 w 8023328"/>
              <a:gd name="connsiteY2294" fmla="*/ 782507 h 2380521"/>
              <a:gd name="connsiteX2295" fmla="*/ 4366768 w 8023328"/>
              <a:gd name="connsiteY2295" fmla="*/ 782507 h 2380521"/>
              <a:gd name="connsiteX2296" fmla="*/ 4380624 w 8023328"/>
              <a:gd name="connsiteY2296" fmla="*/ 794904 h 2380521"/>
              <a:gd name="connsiteX2297" fmla="*/ 4366768 w 8023328"/>
              <a:gd name="connsiteY2297" fmla="*/ 808761 h 2380521"/>
              <a:gd name="connsiteX2298" fmla="*/ 4354371 w 8023328"/>
              <a:gd name="connsiteY2298" fmla="*/ 794904 h 2380521"/>
              <a:gd name="connsiteX2299" fmla="*/ 4366768 w 8023328"/>
              <a:gd name="connsiteY2299" fmla="*/ 782507 h 2380521"/>
              <a:gd name="connsiteX2300" fmla="*/ 4295937 w 8023328"/>
              <a:gd name="connsiteY2300" fmla="*/ 782507 h 2380521"/>
              <a:gd name="connsiteX2301" fmla="*/ 4309793 w 8023328"/>
              <a:gd name="connsiteY2301" fmla="*/ 794904 h 2380521"/>
              <a:gd name="connsiteX2302" fmla="*/ 4295937 w 8023328"/>
              <a:gd name="connsiteY2302" fmla="*/ 808761 h 2380521"/>
              <a:gd name="connsiteX2303" fmla="*/ 4283540 w 8023328"/>
              <a:gd name="connsiteY2303" fmla="*/ 794904 h 2380521"/>
              <a:gd name="connsiteX2304" fmla="*/ 4295937 w 8023328"/>
              <a:gd name="connsiteY2304" fmla="*/ 782507 h 2380521"/>
              <a:gd name="connsiteX2305" fmla="*/ 4225107 w 8023328"/>
              <a:gd name="connsiteY2305" fmla="*/ 782507 h 2380521"/>
              <a:gd name="connsiteX2306" fmla="*/ 4238963 w 8023328"/>
              <a:gd name="connsiteY2306" fmla="*/ 794904 h 2380521"/>
              <a:gd name="connsiteX2307" fmla="*/ 4225107 w 8023328"/>
              <a:gd name="connsiteY2307" fmla="*/ 808761 h 2380521"/>
              <a:gd name="connsiteX2308" fmla="*/ 4212710 w 8023328"/>
              <a:gd name="connsiteY2308" fmla="*/ 794904 h 2380521"/>
              <a:gd name="connsiteX2309" fmla="*/ 4225107 w 8023328"/>
              <a:gd name="connsiteY2309" fmla="*/ 782507 h 2380521"/>
              <a:gd name="connsiteX2310" fmla="*/ 4153295 w 8023328"/>
              <a:gd name="connsiteY2310" fmla="*/ 782507 h 2380521"/>
              <a:gd name="connsiteX2311" fmla="*/ 4168083 w 8023328"/>
              <a:gd name="connsiteY2311" fmla="*/ 794904 h 2380521"/>
              <a:gd name="connsiteX2312" fmla="*/ 4153295 w 8023328"/>
              <a:gd name="connsiteY2312" fmla="*/ 808761 h 2380521"/>
              <a:gd name="connsiteX2313" fmla="*/ 4138507 w 8023328"/>
              <a:gd name="connsiteY2313" fmla="*/ 794904 h 2380521"/>
              <a:gd name="connsiteX2314" fmla="*/ 4153295 w 8023328"/>
              <a:gd name="connsiteY2314" fmla="*/ 782507 h 2380521"/>
              <a:gd name="connsiteX2315" fmla="*/ 4082465 w 8023328"/>
              <a:gd name="connsiteY2315" fmla="*/ 782507 h 2380521"/>
              <a:gd name="connsiteX2316" fmla="*/ 4097254 w 8023328"/>
              <a:gd name="connsiteY2316" fmla="*/ 794904 h 2380521"/>
              <a:gd name="connsiteX2317" fmla="*/ 4082465 w 8023328"/>
              <a:gd name="connsiteY2317" fmla="*/ 808761 h 2380521"/>
              <a:gd name="connsiteX2318" fmla="*/ 4067676 w 8023328"/>
              <a:gd name="connsiteY2318" fmla="*/ 794904 h 2380521"/>
              <a:gd name="connsiteX2319" fmla="*/ 4082465 w 8023328"/>
              <a:gd name="connsiteY2319" fmla="*/ 782507 h 2380521"/>
              <a:gd name="connsiteX2320" fmla="*/ 4010703 w 8023328"/>
              <a:gd name="connsiteY2320" fmla="*/ 782507 h 2380521"/>
              <a:gd name="connsiteX2321" fmla="*/ 4023100 w 8023328"/>
              <a:gd name="connsiteY2321" fmla="*/ 794904 h 2380521"/>
              <a:gd name="connsiteX2322" fmla="*/ 4010703 w 8023328"/>
              <a:gd name="connsiteY2322" fmla="*/ 808761 h 2380521"/>
              <a:gd name="connsiteX2323" fmla="*/ 3996847 w 8023328"/>
              <a:gd name="connsiteY2323" fmla="*/ 794904 h 2380521"/>
              <a:gd name="connsiteX2324" fmla="*/ 4010703 w 8023328"/>
              <a:gd name="connsiteY2324" fmla="*/ 782507 h 2380521"/>
              <a:gd name="connsiteX2325" fmla="*/ 3939871 w 8023328"/>
              <a:gd name="connsiteY2325" fmla="*/ 782507 h 2380521"/>
              <a:gd name="connsiteX2326" fmla="*/ 3952268 w 8023328"/>
              <a:gd name="connsiteY2326" fmla="*/ 794904 h 2380521"/>
              <a:gd name="connsiteX2327" fmla="*/ 3939871 w 8023328"/>
              <a:gd name="connsiteY2327" fmla="*/ 808761 h 2380521"/>
              <a:gd name="connsiteX2328" fmla="*/ 3926015 w 8023328"/>
              <a:gd name="connsiteY2328" fmla="*/ 794904 h 2380521"/>
              <a:gd name="connsiteX2329" fmla="*/ 3939871 w 8023328"/>
              <a:gd name="connsiteY2329" fmla="*/ 782507 h 2380521"/>
              <a:gd name="connsiteX2330" fmla="*/ 3869042 w 8023328"/>
              <a:gd name="connsiteY2330" fmla="*/ 782507 h 2380521"/>
              <a:gd name="connsiteX2331" fmla="*/ 3881439 w 8023328"/>
              <a:gd name="connsiteY2331" fmla="*/ 794904 h 2380521"/>
              <a:gd name="connsiteX2332" fmla="*/ 3869042 w 8023328"/>
              <a:gd name="connsiteY2332" fmla="*/ 808761 h 2380521"/>
              <a:gd name="connsiteX2333" fmla="*/ 3855186 w 8023328"/>
              <a:gd name="connsiteY2333" fmla="*/ 794904 h 2380521"/>
              <a:gd name="connsiteX2334" fmla="*/ 3869042 w 8023328"/>
              <a:gd name="connsiteY2334" fmla="*/ 782507 h 2380521"/>
              <a:gd name="connsiteX2335" fmla="*/ 3796752 w 8023328"/>
              <a:gd name="connsiteY2335" fmla="*/ 782507 h 2380521"/>
              <a:gd name="connsiteX2336" fmla="*/ 3810608 w 8023328"/>
              <a:gd name="connsiteY2336" fmla="*/ 796363 h 2380521"/>
              <a:gd name="connsiteX2337" fmla="*/ 3796752 w 8023328"/>
              <a:gd name="connsiteY2337" fmla="*/ 808761 h 2380521"/>
              <a:gd name="connsiteX2338" fmla="*/ 3784355 w 8023328"/>
              <a:gd name="connsiteY2338" fmla="*/ 796363 h 2380521"/>
              <a:gd name="connsiteX2339" fmla="*/ 3796752 w 8023328"/>
              <a:gd name="connsiteY2339" fmla="*/ 782507 h 2380521"/>
              <a:gd name="connsiteX2340" fmla="*/ 3725922 w 8023328"/>
              <a:gd name="connsiteY2340" fmla="*/ 782507 h 2380521"/>
              <a:gd name="connsiteX2341" fmla="*/ 3739778 w 8023328"/>
              <a:gd name="connsiteY2341" fmla="*/ 796363 h 2380521"/>
              <a:gd name="connsiteX2342" fmla="*/ 3725922 w 8023328"/>
              <a:gd name="connsiteY2342" fmla="*/ 808761 h 2380521"/>
              <a:gd name="connsiteX2343" fmla="*/ 3713525 w 8023328"/>
              <a:gd name="connsiteY2343" fmla="*/ 796363 h 2380521"/>
              <a:gd name="connsiteX2344" fmla="*/ 3725922 w 8023328"/>
              <a:gd name="connsiteY2344" fmla="*/ 782507 h 2380521"/>
              <a:gd name="connsiteX2345" fmla="*/ 3655091 w 8023328"/>
              <a:gd name="connsiteY2345" fmla="*/ 782507 h 2380521"/>
              <a:gd name="connsiteX2346" fmla="*/ 3668947 w 8023328"/>
              <a:gd name="connsiteY2346" fmla="*/ 796363 h 2380521"/>
              <a:gd name="connsiteX2347" fmla="*/ 3655091 w 8023328"/>
              <a:gd name="connsiteY2347" fmla="*/ 808761 h 2380521"/>
              <a:gd name="connsiteX2348" fmla="*/ 3642694 w 8023328"/>
              <a:gd name="connsiteY2348" fmla="*/ 796363 h 2380521"/>
              <a:gd name="connsiteX2349" fmla="*/ 3655091 w 8023328"/>
              <a:gd name="connsiteY2349" fmla="*/ 782507 h 2380521"/>
              <a:gd name="connsiteX2350" fmla="*/ 3583280 w 8023328"/>
              <a:gd name="connsiteY2350" fmla="*/ 782507 h 2380521"/>
              <a:gd name="connsiteX2351" fmla="*/ 3598069 w 8023328"/>
              <a:gd name="connsiteY2351" fmla="*/ 796363 h 2380521"/>
              <a:gd name="connsiteX2352" fmla="*/ 3583280 w 8023328"/>
              <a:gd name="connsiteY2352" fmla="*/ 808761 h 2380521"/>
              <a:gd name="connsiteX2353" fmla="*/ 3568491 w 8023328"/>
              <a:gd name="connsiteY2353" fmla="*/ 796363 h 2380521"/>
              <a:gd name="connsiteX2354" fmla="*/ 3583280 w 8023328"/>
              <a:gd name="connsiteY2354" fmla="*/ 782507 h 2380521"/>
              <a:gd name="connsiteX2355" fmla="*/ 3512449 w 8023328"/>
              <a:gd name="connsiteY2355" fmla="*/ 782507 h 2380521"/>
              <a:gd name="connsiteX2356" fmla="*/ 3527237 w 8023328"/>
              <a:gd name="connsiteY2356" fmla="*/ 796363 h 2380521"/>
              <a:gd name="connsiteX2357" fmla="*/ 3512449 w 8023328"/>
              <a:gd name="connsiteY2357" fmla="*/ 808761 h 2380521"/>
              <a:gd name="connsiteX2358" fmla="*/ 3497661 w 8023328"/>
              <a:gd name="connsiteY2358" fmla="*/ 796363 h 2380521"/>
              <a:gd name="connsiteX2359" fmla="*/ 3512449 w 8023328"/>
              <a:gd name="connsiteY2359" fmla="*/ 782507 h 2380521"/>
              <a:gd name="connsiteX2360" fmla="*/ 3441619 w 8023328"/>
              <a:gd name="connsiteY2360" fmla="*/ 782507 h 2380521"/>
              <a:gd name="connsiteX2361" fmla="*/ 3456408 w 8023328"/>
              <a:gd name="connsiteY2361" fmla="*/ 796363 h 2380521"/>
              <a:gd name="connsiteX2362" fmla="*/ 3441619 w 8023328"/>
              <a:gd name="connsiteY2362" fmla="*/ 808761 h 2380521"/>
              <a:gd name="connsiteX2363" fmla="*/ 3426830 w 8023328"/>
              <a:gd name="connsiteY2363" fmla="*/ 796363 h 2380521"/>
              <a:gd name="connsiteX2364" fmla="*/ 3441619 w 8023328"/>
              <a:gd name="connsiteY2364" fmla="*/ 782507 h 2380521"/>
              <a:gd name="connsiteX2365" fmla="*/ 3369857 w 8023328"/>
              <a:gd name="connsiteY2365" fmla="*/ 782507 h 2380521"/>
              <a:gd name="connsiteX2366" fmla="*/ 3382254 w 8023328"/>
              <a:gd name="connsiteY2366" fmla="*/ 796363 h 2380521"/>
              <a:gd name="connsiteX2367" fmla="*/ 3369857 w 8023328"/>
              <a:gd name="connsiteY2367" fmla="*/ 808761 h 2380521"/>
              <a:gd name="connsiteX2368" fmla="*/ 3356001 w 8023328"/>
              <a:gd name="connsiteY2368" fmla="*/ 796363 h 2380521"/>
              <a:gd name="connsiteX2369" fmla="*/ 3369857 w 8023328"/>
              <a:gd name="connsiteY2369" fmla="*/ 782507 h 2380521"/>
              <a:gd name="connsiteX2370" fmla="*/ 3299083 w 8023328"/>
              <a:gd name="connsiteY2370" fmla="*/ 782507 h 2380521"/>
              <a:gd name="connsiteX2371" fmla="*/ 3311480 w 8023328"/>
              <a:gd name="connsiteY2371" fmla="*/ 796363 h 2380521"/>
              <a:gd name="connsiteX2372" fmla="*/ 3299083 w 8023328"/>
              <a:gd name="connsiteY2372" fmla="*/ 808761 h 2380521"/>
              <a:gd name="connsiteX2373" fmla="*/ 3285229 w 8023328"/>
              <a:gd name="connsiteY2373" fmla="*/ 796363 h 2380521"/>
              <a:gd name="connsiteX2374" fmla="*/ 3299083 w 8023328"/>
              <a:gd name="connsiteY2374" fmla="*/ 782507 h 2380521"/>
              <a:gd name="connsiteX2375" fmla="*/ 3228250 w 8023328"/>
              <a:gd name="connsiteY2375" fmla="*/ 782507 h 2380521"/>
              <a:gd name="connsiteX2376" fmla="*/ 3240649 w 8023328"/>
              <a:gd name="connsiteY2376" fmla="*/ 796363 h 2380521"/>
              <a:gd name="connsiteX2377" fmla="*/ 3228250 w 8023328"/>
              <a:gd name="connsiteY2377" fmla="*/ 808761 h 2380521"/>
              <a:gd name="connsiteX2378" fmla="*/ 3214395 w 8023328"/>
              <a:gd name="connsiteY2378" fmla="*/ 796363 h 2380521"/>
              <a:gd name="connsiteX2379" fmla="*/ 3228250 w 8023328"/>
              <a:gd name="connsiteY2379" fmla="*/ 782507 h 2380521"/>
              <a:gd name="connsiteX2380" fmla="*/ 3152591 w 8023328"/>
              <a:gd name="connsiteY2380" fmla="*/ 782507 h 2380521"/>
              <a:gd name="connsiteX2381" fmla="*/ 3166447 w 8023328"/>
              <a:gd name="connsiteY2381" fmla="*/ 796363 h 2380521"/>
              <a:gd name="connsiteX2382" fmla="*/ 3152591 w 8023328"/>
              <a:gd name="connsiteY2382" fmla="*/ 808761 h 2380521"/>
              <a:gd name="connsiteX2383" fmla="*/ 3140193 w 8023328"/>
              <a:gd name="connsiteY2383" fmla="*/ 796363 h 2380521"/>
              <a:gd name="connsiteX2384" fmla="*/ 3152591 w 8023328"/>
              <a:gd name="connsiteY2384" fmla="*/ 782507 h 2380521"/>
              <a:gd name="connsiteX2385" fmla="*/ 1226672 w 8023328"/>
              <a:gd name="connsiteY2385" fmla="*/ 782507 h 2380521"/>
              <a:gd name="connsiteX2386" fmla="*/ 1240529 w 8023328"/>
              <a:gd name="connsiteY2386" fmla="*/ 796926 h 2380521"/>
              <a:gd name="connsiteX2387" fmla="*/ 1226672 w 8023328"/>
              <a:gd name="connsiteY2387" fmla="*/ 812105 h 2380521"/>
              <a:gd name="connsiteX2388" fmla="*/ 1214283 w 8023328"/>
              <a:gd name="connsiteY2388" fmla="*/ 796926 h 2380521"/>
              <a:gd name="connsiteX2389" fmla="*/ 1226672 w 8023328"/>
              <a:gd name="connsiteY2389" fmla="*/ 782507 h 2380521"/>
              <a:gd name="connsiteX2390" fmla="*/ 1154869 w 8023328"/>
              <a:gd name="connsiteY2390" fmla="*/ 782507 h 2380521"/>
              <a:gd name="connsiteX2391" fmla="*/ 1169658 w 8023328"/>
              <a:gd name="connsiteY2391" fmla="*/ 796926 h 2380521"/>
              <a:gd name="connsiteX2392" fmla="*/ 1154869 w 8023328"/>
              <a:gd name="connsiteY2392" fmla="*/ 812105 h 2380521"/>
              <a:gd name="connsiteX2393" fmla="*/ 1140080 w 8023328"/>
              <a:gd name="connsiteY2393" fmla="*/ 796926 h 2380521"/>
              <a:gd name="connsiteX2394" fmla="*/ 1154869 w 8023328"/>
              <a:gd name="connsiteY2394" fmla="*/ 782507 h 2380521"/>
              <a:gd name="connsiteX2395" fmla="*/ 1084040 w 8023328"/>
              <a:gd name="connsiteY2395" fmla="*/ 782507 h 2380521"/>
              <a:gd name="connsiteX2396" fmla="*/ 1098826 w 8023328"/>
              <a:gd name="connsiteY2396" fmla="*/ 796926 h 2380521"/>
              <a:gd name="connsiteX2397" fmla="*/ 1084040 w 8023328"/>
              <a:gd name="connsiteY2397" fmla="*/ 812105 h 2380521"/>
              <a:gd name="connsiteX2398" fmla="*/ 1069250 w 8023328"/>
              <a:gd name="connsiteY2398" fmla="*/ 796926 h 2380521"/>
              <a:gd name="connsiteX2399" fmla="*/ 1084040 w 8023328"/>
              <a:gd name="connsiteY2399" fmla="*/ 782507 h 2380521"/>
              <a:gd name="connsiteX2400" fmla="*/ 1013594 w 8023328"/>
              <a:gd name="connsiteY2400" fmla="*/ 782507 h 2380521"/>
              <a:gd name="connsiteX2401" fmla="*/ 1028015 w 8023328"/>
              <a:gd name="connsiteY2401" fmla="*/ 796926 h 2380521"/>
              <a:gd name="connsiteX2402" fmla="*/ 1013594 w 8023328"/>
              <a:gd name="connsiteY2402" fmla="*/ 812105 h 2380521"/>
              <a:gd name="connsiteX2403" fmla="*/ 998417 w 8023328"/>
              <a:gd name="connsiteY2403" fmla="*/ 796926 h 2380521"/>
              <a:gd name="connsiteX2404" fmla="*/ 1013594 w 8023328"/>
              <a:gd name="connsiteY2404" fmla="*/ 782507 h 2380521"/>
              <a:gd name="connsiteX2405" fmla="*/ 941447 w 8023328"/>
              <a:gd name="connsiteY2405" fmla="*/ 782507 h 2380521"/>
              <a:gd name="connsiteX2406" fmla="*/ 953844 w 8023328"/>
              <a:gd name="connsiteY2406" fmla="*/ 796926 h 2380521"/>
              <a:gd name="connsiteX2407" fmla="*/ 941447 w 8023328"/>
              <a:gd name="connsiteY2407" fmla="*/ 812105 h 2380521"/>
              <a:gd name="connsiteX2408" fmla="*/ 927591 w 8023328"/>
              <a:gd name="connsiteY2408" fmla="*/ 796926 h 2380521"/>
              <a:gd name="connsiteX2409" fmla="*/ 941447 w 8023328"/>
              <a:gd name="connsiteY2409" fmla="*/ 782507 h 2380521"/>
              <a:gd name="connsiteX2410" fmla="*/ 870615 w 8023328"/>
              <a:gd name="connsiteY2410" fmla="*/ 782507 h 2380521"/>
              <a:gd name="connsiteX2411" fmla="*/ 883013 w 8023328"/>
              <a:gd name="connsiteY2411" fmla="*/ 796926 h 2380521"/>
              <a:gd name="connsiteX2412" fmla="*/ 870615 w 8023328"/>
              <a:gd name="connsiteY2412" fmla="*/ 812105 h 2380521"/>
              <a:gd name="connsiteX2413" fmla="*/ 856759 w 8023328"/>
              <a:gd name="connsiteY2413" fmla="*/ 796926 h 2380521"/>
              <a:gd name="connsiteX2414" fmla="*/ 870615 w 8023328"/>
              <a:gd name="connsiteY2414" fmla="*/ 782507 h 2380521"/>
              <a:gd name="connsiteX2415" fmla="*/ 799784 w 8023328"/>
              <a:gd name="connsiteY2415" fmla="*/ 782507 h 2380521"/>
              <a:gd name="connsiteX2416" fmla="*/ 812183 w 8023328"/>
              <a:gd name="connsiteY2416" fmla="*/ 796926 h 2380521"/>
              <a:gd name="connsiteX2417" fmla="*/ 799784 w 8023328"/>
              <a:gd name="connsiteY2417" fmla="*/ 812105 h 2380521"/>
              <a:gd name="connsiteX2418" fmla="*/ 785929 w 8023328"/>
              <a:gd name="connsiteY2418" fmla="*/ 796926 h 2380521"/>
              <a:gd name="connsiteX2419" fmla="*/ 799784 w 8023328"/>
              <a:gd name="connsiteY2419" fmla="*/ 782507 h 2380521"/>
              <a:gd name="connsiteX2420" fmla="*/ 724123 w 8023328"/>
              <a:gd name="connsiteY2420" fmla="*/ 782507 h 2380521"/>
              <a:gd name="connsiteX2421" fmla="*/ 737981 w 8023328"/>
              <a:gd name="connsiteY2421" fmla="*/ 796926 h 2380521"/>
              <a:gd name="connsiteX2422" fmla="*/ 724123 w 8023328"/>
              <a:gd name="connsiteY2422" fmla="*/ 812105 h 2380521"/>
              <a:gd name="connsiteX2423" fmla="*/ 711726 w 8023328"/>
              <a:gd name="connsiteY2423" fmla="*/ 796926 h 2380521"/>
              <a:gd name="connsiteX2424" fmla="*/ 724123 w 8023328"/>
              <a:gd name="connsiteY2424" fmla="*/ 782507 h 2380521"/>
              <a:gd name="connsiteX2425" fmla="*/ 653293 w 8023328"/>
              <a:gd name="connsiteY2425" fmla="*/ 782507 h 2380521"/>
              <a:gd name="connsiteX2426" fmla="*/ 667149 w 8023328"/>
              <a:gd name="connsiteY2426" fmla="*/ 796926 h 2380521"/>
              <a:gd name="connsiteX2427" fmla="*/ 653293 w 8023328"/>
              <a:gd name="connsiteY2427" fmla="*/ 812105 h 2380521"/>
              <a:gd name="connsiteX2428" fmla="*/ 640896 w 8023328"/>
              <a:gd name="connsiteY2428" fmla="*/ 796926 h 2380521"/>
              <a:gd name="connsiteX2429" fmla="*/ 653293 w 8023328"/>
              <a:gd name="connsiteY2429" fmla="*/ 782507 h 2380521"/>
              <a:gd name="connsiteX2430" fmla="*/ 584855 w 8023328"/>
              <a:gd name="connsiteY2430" fmla="*/ 782507 h 2380521"/>
              <a:gd name="connsiteX2431" fmla="*/ 599643 w 8023328"/>
              <a:gd name="connsiteY2431" fmla="*/ 796926 h 2380521"/>
              <a:gd name="connsiteX2432" fmla="*/ 584855 w 8023328"/>
              <a:gd name="connsiteY2432" fmla="*/ 812105 h 2380521"/>
              <a:gd name="connsiteX2433" fmla="*/ 570066 w 8023328"/>
              <a:gd name="connsiteY2433" fmla="*/ 796926 h 2380521"/>
              <a:gd name="connsiteX2434" fmla="*/ 584855 w 8023328"/>
              <a:gd name="connsiteY2434" fmla="*/ 782507 h 2380521"/>
              <a:gd name="connsiteX2435" fmla="*/ 513654 w 8023328"/>
              <a:gd name="connsiteY2435" fmla="*/ 782507 h 2380521"/>
              <a:gd name="connsiteX2436" fmla="*/ 528831 w 8023328"/>
              <a:gd name="connsiteY2436" fmla="*/ 796926 h 2380521"/>
              <a:gd name="connsiteX2437" fmla="*/ 513654 w 8023328"/>
              <a:gd name="connsiteY2437" fmla="*/ 812105 h 2380521"/>
              <a:gd name="connsiteX2438" fmla="*/ 499235 w 8023328"/>
              <a:gd name="connsiteY2438" fmla="*/ 796926 h 2380521"/>
              <a:gd name="connsiteX2439" fmla="*/ 513654 w 8023328"/>
              <a:gd name="connsiteY2439" fmla="*/ 782507 h 2380521"/>
              <a:gd name="connsiteX2440" fmla="*/ 439821 w 8023328"/>
              <a:gd name="connsiteY2440" fmla="*/ 782507 h 2380521"/>
              <a:gd name="connsiteX2441" fmla="*/ 454611 w 8023328"/>
              <a:gd name="connsiteY2441" fmla="*/ 796926 h 2380521"/>
              <a:gd name="connsiteX2442" fmla="*/ 439821 w 8023328"/>
              <a:gd name="connsiteY2442" fmla="*/ 812105 h 2380521"/>
              <a:gd name="connsiteX2443" fmla="*/ 425033 w 8023328"/>
              <a:gd name="connsiteY2443" fmla="*/ 796926 h 2380521"/>
              <a:gd name="connsiteX2444" fmla="*/ 439821 w 8023328"/>
              <a:gd name="connsiteY2444" fmla="*/ 782507 h 2380521"/>
              <a:gd name="connsiteX2445" fmla="*/ 4439056 w 8023328"/>
              <a:gd name="connsiteY2445" fmla="*/ 711678 h 2380521"/>
              <a:gd name="connsiteX2446" fmla="*/ 4451453 w 8023328"/>
              <a:gd name="connsiteY2446" fmla="*/ 724075 h 2380521"/>
              <a:gd name="connsiteX2447" fmla="*/ 4439056 w 8023328"/>
              <a:gd name="connsiteY2447" fmla="*/ 737932 h 2380521"/>
              <a:gd name="connsiteX2448" fmla="*/ 4425200 w 8023328"/>
              <a:gd name="connsiteY2448" fmla="*/ 724075 h 2380521"/>
              <a:gd name="connsiteX2449" fmla="*/ 4439056 w 8023328"/>
              <a:gd name="connsiteY2449" fmla="*/ 711678 h 2380521"/>
              <a:gd name="connsiteX2450" fmla="*/ 4366768 w 8023328"/>
              <a:gd name="connsiteY2450" fmla="*/ 711678 h 2380521"/>
              <a:gd name="connsiteX2451" fmla="*/ 4380624 w 8023328"/>
              <a:gd name="connsiteY2451" fmla="*/ 724075 h 2380521"/>
              <a:gd name="connsiteX2452" fmla="*/ 4366768 w 8023328"/>
              <a:gd name="connsiteY2452" fmla="*/ 737932 h 2380521"/>
              <a:gd name="connsiteX2453" fmla="*/ 4354371 w 8023328"/>
              <a:gd name="connsiteY2453" fmla="*/ 724075 h 2380521"/>
              <a:gd name="connsiteX2454" fmla="*/ 4366768 w 8023328"/>
              <a:gd name="connsiteY2454" fmla="*/ 711678 h 2380521"/>
              <a:gd name="connsiteX2455" fmla="*/ 4295937 w 8023328"/>
              <a:gd name="connsiteY2455" fmla="*/ 711678 h 2380521"/>
              <a:gd name="connsiteX2456" fmla="*/ 4309793 w 8023328"/>
              <a:gd name="connsiteY2456" fmla="*/ 724075 h 2380521"/>
              <a:gd name="connsiteX2457" fmla="*/ 4295937 w 8023328"/>
              <a:gd name="connsiteY2457" fmla="*/ 737932 h 2380521"/>
              <a:gd name="connsiteX2458" fmla="*/ 4283540 w 8023328"/>
              <a:gd name="connsiteY2458" fmla="*/ 724075 h 2380521"/>
              <a:gd name="connsiteX2459" fmla="*/ 4295937 w 8023328"/>
              <a:gd name="connsiteY2459" fmla="*/ 711678 h 2380521"/>
              <a:gd name="connsiteX2460" fmla="*/ 4225107 w 8023328"/>
              <a:gd name="connsiteY2460" fmla="*/ 711678 h 2380521"/>
              <a:gd name="connsiteX2461" fmla="*/ 4238963 w 8023328"/>
              <a:gd name="connsiteY2461" fmla="*/ 724075 h 2380521"/>
              <a:gd name="connsiteX2462" fmla="*/ 4225107 w 8023328"/>
              <a:gd name="connsiteY2462" fmla="*/ 737932 h 2380521"/>
              <a:gd name="connsiteX2463" fmla="*/ 4212710 w 8023328"/>
              <a:gd name="connsiteY2463" fmla="*/ 724075 h 2380521"/>
              <a:gd name="connsiteX2464" fmla="*/ 4225107 w 8023328"/>
              <a:gd name="connsiteY2464" fmla="*/ 711678 h 2380521"/>
              <a:gd name="connsiteX2465" fmla="*/ 4153295 w 8023328"/>
              <a:gd name="connsiteY2465" fmla="*/ 711678 h 2380521"/>
              <a:gd name="connsiteX2466" fmla="*/ 4168083 w 8023328"/>
              <a:gd name="connsiteY2466" fmla="*/ 724075 h 2380521"/>
              <a:gd name="connsiteX2467" fmla="*/ 4153295 w 8023328"/>
              <a:gd name="connsiteY2467" fmla="*/ 737932 h 2380521"/>
              <a:gd name="connsiteX2468" fmla="*/ 4138507 w 8023328"/>
              <a:gd name="connsiteY2468" fmla="*/ 724075 h 2380521"/>
              <a:gd name="connsiteX2469" fmla="*/ 4153295 w 8023328"/>
              <a:gd name="connsiteY2469" fmla="*/ 711678 h 2380521"/>
              <a:gd name="connsiteX2470" fmla="*/ 4082465 w 8023328"/>
              <a:gd name="connsiteY2470" fmla="*/ 711678 h 2380521"/>
              <a:gd name="connsiteX2471" fmla="*/ 4097254 w 8023328"/>
              <a:gd name="connsiteY2471" fmla="*/ 724075 h 2380521"/>
              <a:gd name="connsiteX2472" fmla="*/ 4082465 w 8023328"/>
              <a:gd name="connsiteY2472" fmla="*/ 737932 h 2380521"/>
              <a:gd name="connsiteX2473" fmla="*/ 4067676 w 8023328"/>
              <a:gd name="connsiteY2473" fmla="*/ 724075 h 2380521"/>
              <a:gd name="connsiteX2474" fmla="*/ 4082465 w 8023328"/>
              <a:gd name="connsiteY2474" fmla="*/ 711678 h 2380521"/>
              <a:gd name="connsiteX2475" fmla="*/ 4010703 w 8023328"/>
              <a:gd name="connsiteY2475" fmla="*/ 711678 h 2380521"/>
              <a:gd name="connsiteX2476" fmla="*/ 4023100 w 8023328"/>
              <a:gd name="connsiteY2476" fmla="*/ 724075 h 2380521"/>
              <a:gd name="connsiteX2477" fmla="*/ 4010703 w 8023328"/>
              <a:gd name="connsiteY2477" fmla="*/ 737932 h 2380521"/>
              <a:gd name="connsiteX2478" fmla="*/ 3996847 w 8023328"/>
              <a:gd name="connsiteY2478" fmla="*/ 724075 h 2380521"/>
              <a:gd name="connsiteX2479" fmla="*/ 4010703 w 8023328"/>
              <a:gd name="connsiteY2479" fmla="*/ 711678 h 2380521"/>
              <a:gd name="connsiteX2480" fmla="*/ 3939871 w 8023328"/>
              <a:gd name="connsiteY2480" fmla="*/ 711678 h 2380521"/>
              <a:gd name="connsiteX2481" fmla="*/ 3952268 w 8023328"/>
              <a:gd name="connsiteY2481" fmla="*/ 724075 h 2380521"/>
              <a:gd name="connsiteX2482" fmla="*/ 3939871 w 8023328"/>
              <a:gd name="connsiteY2482" fmla="*/ 737932 h 2380521"/>
              <a:gd name="connsiteX2483" fmla="*/ 3926015 w 8023328"/>
              <a:gd name="connsiteY2483" fmla="*/ 724075 h 2380521"/>
              <a:gd name="connsiteX2484" fmla="*/ 3939871 w 8023328"/>
              <a:gd name="connsiteY2484" fmla="*/ 711678 h 2380521"/>
              <a:gd name="connsiteX2485" fmla="*/ 3869042 w 8023328"/>
              <a:gd name="connsiteY2485" fmla="*/ 711678 h 2380521"/>
              <a:gd name="connsiteX2486" fmla="*/ 3881439 w 8023328"/>
              <a:gd name="connsiteY2486" fmla="*/ 724075 h 2380521"/>
              <a:gd name="connsiteX2487" fmla="*/ 3869042 w 8023328"/>
              <a:gd name="connsiteY2487" fmla="*/ 737932 h 2380521"/>
              <a:gd name="connsiteX2488" fmla="*/ 3855186 w 8023328"/>
              <a:gd name="connsiteY2488" fmla="*/ 724075 h 2380521"/>
              <a:gd name="connsiteX2489" fmla="*/ 3869042 w 8023328"/>
              <a:gd name="connsiteY2489" fmla="*/ 711678 h 2380521"/>
              <a:gd name="connsiteX2490" fmla="*/ 3796752 w 8023328"/>
              <a:gd name="connsiteY2490" fmla="*/ 711678 h 2380521"/>
              <a:gd name="connsiteX2491" fmla="*/ 3810608 w 8023328"/>
              <a:gd name="connsiteY2491" fmla="*/ 724075 h 2380521"/>
              <a:gd name="connsiteX2492" fmla="*/ 3796752 w 8023328"/>
              <a:gd name="connsiteY2492" fmla="*/ 737932 h 2380521"/>
              <a:gd name="connsiteX2493" fmla="*/ 3784355 w 8023328"/>
              <a:gd name="connsiteY2493" fmla="*/ 724075 h 2380521"/>
              <a:gd name="connsiteX2494" fmla="*/ 3796752 w 8023328"/>
              <a:gd name="connsiteY2494" fmla="*/ 711678 h 2380521"/>
              <a:gd name="connsiteX2495" fmla="*/ 3725922 w 8023328"/>
              <a:gd name="connsiteY2495" fmla="*/ 711678 h 2380521"/>
              <a:gd name="connsiteX2496" fmla="*/ 3739778 w 8023328"/>
              <a:gd name="connsiteY2496" fmla="*/ 724075 h 2380521"/>
              <a:gd name="connsiteX2497" fmla="*/ 3725922 w 8023328"/>
              <a:gd name="connsiteY2497" fmla="*/ 737932 h 2380521"/>
              <a:gd name="connsiteX2498" fmla="*/ 3713525 w 8023328"/>
              <a:gd name="connsiteY2498" fmla="*/ 724075 h 2380521"/>
              <a:gd name="connsiteX2499" fmla="*/ 3725922 w 8023328"/>
              <a:gd name="connsiteY2499" fmla="*/ 711678 h 2380521"/>
              <a:gd name="connsiteX2500" fmla="*/ 3655091 w 8023328"/>
              <a:gd name="connsiteY2500" fmla="*/ 711678 h 2380521"/>
              <a:gd name="connsiteX2501" fmla="*/ 3668947 w 8023328"/>
              <a:gd name="connsiteY2501" fmla="*/ 724075 h 2380521"/>
              <a:gd name="connsiteX2502" fmla="*/ 3655091 w 8023328"/>
              <a:gd name="connsiteY2502" fmla="*/ 737932 h 2380521"/>
              <a:gd name="connsiteX2503" fmla="*/ 3642694 w 8023328"/>
              <a:gd name="connsiteY2503" fmla="*/ 724075 h 2380521"/>
              <a:gd name="connsiteX2504" fmla="*/ 3655091 w 8023328"/>
              <a:gd name="connsiteY2504" fmla="*/ 711678 h 2380521"/>
              <a:gd name="connsiteX2505" fmla="*/ 3583280 w 8023328"/>
              <a:gd name="connsiteY2505" fmla="*/ 711678 h 2380521"/>
              <a:gd name="connsiteX2506" fmla="*/ 3598069 w 8023328"/>
              <a:gd name="connsiteY2506" fmla="*/ 724075 h 2380521"/>
              <a:gd name="connsiteX2507" fmla="*/ 3583280 w 8023328"/>
              <a:gd name="connsiteY2507" fmla="*/ 737932 h 2380521"/>
              <a:gd name="connsiteX2508" fmla="*/ 3568491 w 8023328"/>
              <a:gd name="connsiteY2508" fmla="*/ 724075 h 2380521"/>
              <a:gd name="connsiteX2509" fmla="*/ 3583280 w 8023328"/>
              <a:gd name="connsiteY2509" fmla="*/ 711678 h 2380521"/>
              <a:gd name="connsiteX2510" fmla="*/ 3512449 w 8023328"/>
              <a:gd name="connsiteY2510" fmla="*/ 711678 h 2380521"/>
              <a:gd name="connsiteX2511" fmla="*/ 3527237 w 8023328"/>
              <a:gd name="connsiteY2511" fmla="*/ 724075 h 2380521"/>
              <a:gd name="connsiteX2512" fmla="*/ 3512449 w 8023328"/>
              <a:gd name="connsiteY2512" fmla="*/ 737932 h 2380521"/>
              <a:gd name="connsiteX2513" fmla="*/ 3497661 w 8023328"/>
              <a:gd name="connsiteY2513" fmla="*/ 724075 h 2380521"/>
              <a:gd name="connsiteX2514" fmla="*/ 3512449 w 8023328"/>
              <a:gd name="connsiteY2514" fmla="*/ 711678 h 2380521"/>
              <a:gd name="connsiteX2515" fmla="*/ 3441619 w 8023328"/>
              <a:gd name="connsiteY2515" fmla="*/ 711678 h 2380521"/>
              <a:gd name="connsiteX2516" fmla="*/ 3456408 w 8023328"/>
              <a:gd name="connsiteY2516" fmla="*/ 724075 h 2380521"/>
              <a:gd name="connsiteX2517" fmla="*/ 3441619 w 8023328"/>
              <a:gd name="connsiteY2517" fmla="*/ 737932 h 2380521"/>
              <a:gd name="connsiteX2518" fmla="*/ 3426830 w 8023328"/>
              <a:gd name="connsiteY2518" fmla="*/ 724075 h 2380521"/>
              <a:gd name="connsiteX2519" fmla="*/ 3441619 w 8023328"/>
              <a:gd name="connsiteY2519" fmla="*/ 711678 h 2380521"/>
              <a:gd name="connsiteX2520" fmla="*/ 3369857 w 8023328"/>
              <a:gd name="connsiteY2520" fmla="*/ 711678 h 2380521"/>
              <a:gd name="connsiteX2521" fmla="*/ 3382254 w 8023328"/>
              <a:gd name="connsiteY2521" fmla="*/ 724075 h 2380521"/>
              <a:gd name="connsiteX2522" fmla="*/ 3369857 w 8023328"/>
              <a:gd name="connsiteY2522" fmla="*/ 737932 h 2380521"/>
              <a:gd name="connsiteX2523" fmla="*/ 3356001 w 8023328"/>
              <a:gd name="connsiteY2523" fmla="*/ 724075 h 2380521"/>
              <a:gd name="connsiteX2524" fmla="*/ 3369857 w 8023328"/>
              <a:gd name="connsiteY2524" fmla="*/ 711678 h 2380521"/>
              <a:gd name="connsiteX2525" fmla="*/ 3299086 w 8023328"/>
              <a:gd name="connsiteY2525" fmla="*/ 711678 h 2380521"/>
              <a:gd name="connsiteX2526" fmla="*/ 3311485 w 8023328"/>
              <a:gd name="connsiteY2526" fmla="*/ 724075 h 2380521"/>
              <a:gd name="connsiteX2527" fmla="*/ 3299086 w 8023328"/>
              <a:gd name="connsiteY2527" fmla="*/ 737932 h 2380521"/>
              <a:gd name="connsiteX2528" fmla="*/ 3285234 w 8023328"/>
              <a:gd name="connsiteY2528" fmla="*/ 724075 h 2380521"/>
              <a:gd name="connsiteX2529" fmla="*/ 3299086 w 8023328"/>
              <a:gd name="connsiteY2529" fmla="*/ 711678 h 2380521"/>
              <a:gd name="connsiteX2530" fmla="*/ 3228255 w 8023328"/>
              <a:gd name="connsiteY2530" fmla="*/ 711678 h 2380521"/>
              <a:gd name="connsiteX2531" fmla="*/ 3240654 w 8023328"/>
              <a:gd name="connsiteY2531" fmla="*/ 724075 h 2380521"/>
              <a:gd name="connsiteX2532" fmla="*/ 3228255 w 8023328"/>
              <a:gd name="connsiteY2532" fmla="*/ 737932 h 2380521"/>
              <a:gd name="connsiteX2533" fmla="*/ 3214398 w 8023328"/>
              <a:gd name="connsiteY2533" fmla="*/ 724075 h 2380521"/>
              <a:gd name="connsiteX2534" fmla="*/ 3228255 w 8023328"/>
              <a:gd name="connsiteY2534" fmla="*/ 711678 h 2380521"/>
              <a:gd name="connsiteX2535" fmla="*/ 3152594 w 8023328"/>
              <a:gd name="connsiteY2535" fmla="*/ 711678 h 2380521"/>
              <a:gd name="connsiteX2536" fmla="*/ 3166451 w 8023328"/>
              <a:gd name="connsiteY2536" fmla="*/ 724075 h 2380521"/>
              <a:gd name="connsiteX2537" fmla="*/ 3152594 w 8023328"/>
              <a:gd name="connsiteY2537" fmla="*/ 737932 h 2380521"/>
              <a:gd name="connsiteX2538" fmla="*/ 3140198 w 8023328"/>
              <a:gd name="connsiteY2538" fmla="*/ 725534 h 2380521"/>
              <a:gd name="connsiteX2539" fmla="*/ 3152594 w 8023328"/>
              <a:gd name="connsiteY2539" fmla="*/ 711678 h 2380521"/>
              <a:gd name="connsiteX2540" fmla="*/ 3081763 w 8023328"/>
              <a:gd name="connsiteY2540" fmla="*/ 711678 h 2380521"/>
              <a:gd name="connsiteX2541" fmla="*/ 3095617 w 8023328"/>
              <a:gd name="connsiteY2541" fmla="*/ 725534 h 2380521"/>
              <a:gd name="connsiteX2542" fmla="*/ 3081763 w 8023328"/>
              <a:gd name="connsiteY2542" fmla="*/ 737932 h 2380521"/>
              <a:gd name="connsiteX2543" fmla="*/ 3069364 w 8023328"/>
              <a:gd name="connsiteY2543" fmla="*/ 725534 h 2380521"/>
              <a:gd name="connsiteX2544" fmla="*/ 3081763 w 8023328"/>
              <a:gd name="connsiteY2544" fmla="*/ 711678 h 2380521"/>
              <a:gd name="connsiteX2545" fmla="*/ 3013707 w 8023328"/>
              <a:gd name="connsiteY2545" fmla="*/ 711678 h 2380521"/>
              <a:gd name="connsiteX2546" fmla="*/ 3028128 w 8023328"/>
              <a:gd name="connsiteY2546" fmla="*/ 725534 h 2380521"/>
              <a:gd name="connsiteX2547" fmla="*/ 3013707 w 8023328"/>
              <a:gd name="connsiteY2547" fmla="*/ 737932 h 2380521"/>
              <a:gd name="connsiteX2548" fmla="*/ 2998531 w 8023328"/>
              <a:gd name="connsiteY2548" fmla="*/ 725534 h 2380521"/>
              <a:gd name="connsiteX2549" fmla="*/ 3013707 w 8023328"/>
              <a:gd name="connsiteY2549" fmla="*/ 711678 h 2380521"/>
              <a:gd name="connsiteX2550" fmla="*/ 2942485 w 8023328"/>
              <a:gd name="connsiteY2550" fmla="*/ 711678 h 2380521"/>
              <a:gd name="connsiteX2551" fmla="*/ 2957280 w 8023328"/>
              <a:gd name="connsiteY2551" fmla="*/ 725534 h 2380521"/>
              <a:gd name="connsiteX2552" fmla="*/ 2942485 w 8023328"/>
              <a:gd name="connsiteY2552" fmla="*/ 737932 h 2380521"/>
              <a:gd name="connsiteX2553" fmla="*/ 2927700 w 8023328"/>
              <a:gd name="connsiteY2553" fmla="*/ 725534 h 2380521"/>
              <a:gd name="connsiteX2554" fmla="*/ 2942485 w 8023328"/>
              <a:gd name="connsiteY2554" fmla="*/ 711678 h 2380521"/>
              <a:gd name="connsiteX2555" fmla="*/ 1440620 w 8023328"/>
              <a:gd name="connsiteY2555" fmla="*/ 711678 h 2380521"/>
              <a:gd name="connsiteX2556" fmla="*/ 1453017 w 8023328"/>
              <a:gd name="connsiteY2556" fmla="*/ 726466 h 2380521"/>
              <a:gd name="connsiteX2557" fmla="*/ 1440620 w 8023328"/>
              <a:gd name="connsiteY2557" fmla="*/ 741255 h 2380521"/>
              <a:gd name="connsiteX2558" fmla="*/ 1426765 w 8023328"/>
              <a:gd name="connsiteY2558" fmla="*/ 726466 h 2380521"/>
              <a:gd name="connsiteX2559" fmla="*/ 1440620 w 8023328"/>
              <a:gd name="connsiteY2559" fmla="*/ 711678 h 2380521"/>
              <a:gd name="connsiteX2560" fmla="*/ 1368338 w 8023328"/>
              <a:gd name="connsiteY2560" fmla="*/ 711678 h 2380521"/>
              <a:gd name="connsiteX2561" fmla="*/ 1382190 w 8023328"/>
              <a:gd name="connsiteY2561" fmla="*/ 726466 h 2380521"/>
              <a:gd name="connsiteX2562" fmla="*/ 1368338 w 8023328"/>
              <a:gd name="connsiteY2562" fmla="*/ 741255 h 2380521"/>
              <a:gd name="connsiteX2563" fmla="*/ 1355939 w 8023328"/>
              <a:gd name="connsiteY2563" fmla="*/ 726466 h 2380521"/>
              <a:gd name="connsiteX2564" fmla="*/ 1368338 w 8023328"/>
              <a:gd name="connsiteY2564" fmla="*/ 711678 h 2380521"/>
              <a:gd name="connsiteX2565" fmla="*/ 1297509 w 8023328"/>
              <a:gd name="connsiteY2565" fmla="*/ 711678 h 2380521"/>
              <a:gd name="connsiteX2566" fmla="*/ 1311366 w 8023328"/>
              <a:gd name="connsiteY2566" fmla="*/ 726466 h 2380521"/>
              <a:gd name="connsiteX2567" fmla="*/ 1297509 w 8023328"/>
              <a:gd name="connsiteY2567" fmla="*/ 741255 h 2380521"/>
              <a:gd name="connsiteX2568" fmla="*/ 1285113 w 8023328"/>
              <a:gd name="connsiteY2568" fmla="*/ 726466 h 2380521"/>
              <a:gd name="connsiteX2569" fmla="*/ 1297509 w 8023328"/>
              <a:gd name="connsiteY2569" fmla="*/ 711678 h 2380521"/>
              <a:gd name="connsiteX2570" fmla="*/ 1226678 w 8023328"/>
              <a:gd name="connsiteY2570" fmla="*/ 711678 h 2380521"/>
              <a:gd name="connsiteX2571" fmla="*/ 1240535 w 8023328"/>
              <a:gd name="connsiteY2571" fmla="*/ 726466 h 2380521"/>
              <a:gd name="connsiteX2572" fmla="*/ 1226678 w 8023328"/>
              <a:gd name="connsiteY2572" fmla="*/ 741255 h 2380521"/>
              <a:gd name="connsiteX2573" fmla="*/ 1214288 w 8023328"/>
              <a:gd name="connsiteY2573" fmla="*/ 726466 h 2380521"/>
              <a:gd name="connsiteX2574" fmla="*/ 1226678 w 8023328"/>
              <a:gd name="connsiteY2574" fmla="*/ 711678 h 2380521"/>
              <a:gd name="connsiteX2575" fmla="*/ 1154874 w 8023328"/>
              <a:gd name="connsiteY2575" fmla="*/ 711678 h 2380521"/>
              <a:gd name="connsiteX2576" fmla="*/ 1169663 w 8023328"/>
              <a:gd name="connsiteY2576" fmla="*/ 726466 h 2380521"/>
              <a:gd name="connsiteX2577" fmla="*/ 1154874 w 8023328"/>
              <a:gd name="connsiteY2577" fmla="*/ 741255 h 2380521"/>
              <a:gd name="connsiteX2578" fmla="*/ 1140086 w 8023328"/>
              <a:gd name="connsiteY2578" fmla="*/ 726466 h 2380521"/>
              <a:gd name="connsiteX2579" fmla="*/ 1154874 w 8023328"/>
              <a:gd name="connsiteY2579" fmla="*/ 711678 h 2380521"/>
              <a:gd name="connsiteX2580" fmla="*/ 1084045 w 8023328"/>
              <a:gd name="connsiteY2580" fmla="*/ 711678 h 2380521"/>
              <a:gd name="connsiteX2581" fmla="*/ 1098833 w 8023328"/>
              <a:gd name="connsiteY2581" fmla="*/ 726466 h 2380521"/>
              <a:gd name="connsiteX2582" fmla="*/ 1084045 w 8023328"/>
              <a:gd name="connsiteY2582" fmla="*/ 741255 h 2380521"/>
              <a:gd name="connsiteX2583" fmla="*/ 1069255 w 8023328"/>
              <a:gd name="connsiteY2583" fmla="*/ 726466 h 2380521"/>
              <a:gd name="connsiteX2584" fmla="*/ 1084045 w 8023328"/>
              <a:gd name="connsiteY2584" fmla="*/ 711678 h 2380521"/>
              <a:gd name="connsiteX2585" fmla="*/ 1013599 w 8023328"/>
              <a:gd name="connsiteY2585" fmla="*/ 711678 h 2380521"/>
              <a:gd name="connsiteX2586" fmla="*/ 1028021 w 8023328"/>
              <a:gd name="connsiteY2586" fmla="*/ 726466 h 2380521"/>
              <a:gd name="connsiteX2587" fmla="*/ 1013599 w 8023328"/>
              <a:gd name="connsiteY2587" fmla="*/ 741255 h 2380521"/>
              <a:gd name="connsiteX2588" fmla="*/ 998423 w 8023328"/>
              <a:gd name="connsiteY2588" fmla="*/ 726466 h 2380521"/>
              <a:gd name="connsiteX2589" fmla="*/ 1013599 w 8023328"/>
              <a:gd name="connsiteY2589" fmla="*/ 711678 h 2380521"/>
              <a:gd name="connsiteX2590" fmla="*/ 941452 w 8023328"/>
              <a:gd name="connsiteY2590" fmla="*/ 711678 h 2380521"/>
              <a:gd name="connsiteX2591" fmla="*/ 953848 w 8023328"/>
              <a:gd name="connsiteY2591" fmla="*/ 726466 h 2380521"/>
              <a:gd name="connsiteX2592" fmla="*/ 941452 w 8023328"/>
              <a:gd name="connsiteY2592" fmla="*/ 741255 h 2380521"/>
              <a:gd name="connsiteX2593" fmla="*/ 927596 w 8023328"/>
              <a:gd name="connsiteY2593" fmla="*/ 726466 h 2380521"/>
              <a:gd name="connsiteX2594" fmla="*/ 941452 w 8023328"/>
              <a:gd name="connsiteY2594" fmla="*/ 711678 h 2380521"/>
              <a:gd name="connsiteX2595" fmla="*/ 870620 w 8023328"/>
              <a:gd name="connsiteY2595" fmla="*/ 711678 h 2380521"/>
              <a:gd name="connsiteX2596" fmla="*/ 883018 w 8023328"/>
              <a:gd name="connsiteY2596" fmla="*/ 726466 h 2380521"/>
              <a:gd name="connsiteX2597" fmla="*/ 870620 w 8023328"/>
              <a:gd name="connsiteY2597" fmla="*/ 741255 h 2380521"/>
              <a:gd name="connsiteX2598" fmla="*/ 856764 w 8023328"/>
              <a:gd name="connsiteY2598" fmla="*/ 726466 h 2380521"/>
              <a:gd name="connsiteX2599" fmla="*/ 870620 w 8023328"/>
              <a:gd name="connsiteY2599" fmla="*/ 711678 h 2380521"/>
              <a:gd name="connsiteX2600" fmla="*/ 798331 w 8023328"/>
              <a:gd name="connsiteY2600" fmla="*/ 711678 h 2380521"/>
              <a:gd name="connsiteX2601" fmla="*/ 812189 w 8023328"/>
              <a:gd name="connsiteY2601" fmla="*/ 726466 h 2380521"/>
              <a:gd name="connsiteX2602" fmla="*/ 798331 w 8023328"/>
              <a:gd name="connsiteY2602" fmla="*/ 741255 h 2380521"/>
              <a:gd name="connsiteX2603" fmla="*/ 785934 w 8023328"/>
              <a:gd name="connsiteY2603" fmla="*/ 726466 h 2380521"/>
              <a:gd name="connsiteX2604" fmla="*/ 798331 w 8023328"/>
              <a:gd name="connsiteY2604" fmla="*/ 711678 h 2380521"/>
              <a:gd name="connsiteX2605" fmla="*/ 724129 w 8023328"/>
              <a:gd name="connsiteY2605" fmla="*/ 711678 h 2380521"/>
              <a:gd name="connsiteX2606" fmla="*/ 737986 w 8023328"/>
              <a:gd name="connsiteY2606" fmla="*/ 726466 h 2380521"/>
              <a:gd name="connsiteX2607" fmla="*/ 724129 w 8023328"/>
              <a:gd name="connsiteY2607" fmla="*/ 741255 h 2380521"/>
              <a:gd name="connsiteX2608" fmla="*/ 711732 w 8023328"/>
              <a:gd name="connsiteY2608" fmla="*/ 726466 h 2380521"/>
              <a:gd name="connsiteX2609" fmla="*/ 724129 w 8023328"/>
              <a:gd name="connsiteY2609" fmla="*/ 711678 h 2380521"/>
              <a:gd name="connsiteX2610" fmla="*/ 653298 w 8023328"/>
              <a:gd name="connsiteY2610" fmla="*/ 711678 h 2380521"/>
              <a:gd name="connsiteX2611" fmla="*/ 667154 w 8023328"/>
              <a:gd name="connsiteY2611" fmla="*/ 726466 h 2380521"/>
              <a:gd name="connsiteX2612" fmla="*/ 653298 w 8023328"/>
              <a:gd name="connsiteY2612" fmla="*/ 741255 h 2380521"/>
              <a:gd name="connsiteX2613" fmla="*/ 640901 w 8023328"/>
              <a:gd name="connsiteY2613" fmla="*/ 726466 h 2380521"/>
              <a:gd name="connsiteX2614" fmla="*/ 653298 w 8023328"/>
              <a:gd name="connsiteY2614" fmla="*/ 711678 h 2380521"/>
              <a:gd name="connsiteX2615" fmla="*/ 584861 w 8023328"/>
              <a:gd name="connsiteY2615" fmla="*/ 711678 h 2380521"/>
              <a:gd name="connsiteX2616" fmla="*/ 599648 w 8023328"/>
              <a:gd name="connsiteY2616" fmla="*/ 726466 h 2380521"/>
              <a:gd name="connsiteX2617" fmla="*/ 584861 w 8023328"/>
              <a:gd name="connsiteY2617" fmla="*/ 741255 h 2380521"/>
              <a:gd name="connsiteX2618" fmla="*/ 570071 w 8023328"/>
              <a:gd name="connsiteY2618" fmla="*/ 726466 h 2380521"/>
              <a:gd name="connsiteX2619" fmla="*/ 584861 w 8023328"/>
              <a:gd name="connsiteY2619" fmla="*/ 711678 h 2380521"/>
              <a:gd name="connsiteX2620" fmla="*/ 513660 w 8023328"/>
              <a:gd name="connsiteY2620" fmla="*/ 711678 h 2380521"/>
              <a:gd name="connsiteX2621" fmla="*/ 528837 w 8023328"/>
              <a:gd name="connsiteY2621" fmla="*/ 726466 h 2380521"/>
              <a:gd name="connsiteX2622" fmla="*/ 513660 w 8023328"/>
              <a:gd name="connsiteY2622" fmla="*/ 741255 h 2380521"/>
              <a:gd name="connsiteX2623" fmla="*/ 499241 w 8023328"/>
              <a:gd name="connsiteY2623" fmla="*/ 726466 h 2380521"/>
              <a:gd name="connsiteX2624" fmla="*/ 513660 w 8023328"/>
              <a:gd name="connsiteY2624" fmla="*/ 711678 h 2380521"/>
              <a:gd name="connsiteX2625" fmla="*/ 439826 w 8023328"/>
              <a:gd name="connsiteY2625" fmla="*/ 711678 h 2380521"/>
              <a:gd name="connsiteX2626" fmla="*/ 454616 w 8023328"/>
              <a:gd name="connsiteY2626" fmla="*/ 726466 h 2380521"/>
              <a:gd name="connsiteX2627" fmla="*/ 439826 w 8023328"/>
              <a:gd name="connsiteY2627" fmla="*/ 741255 h 2380521"/>
              <a:gd name="connsiteX2628" fmla="*/ 425038 w 8023328"/>
              <a:gd name="connsiteY2628" fmla="*/ 726466 h 2380521"/>
              <a:gd name="connsiteX2629" fmla="*/ 439826 w 8023328"/>
              <a:gd name="connsiteY2629" fmla="*/ 711678 h 2380521"/>
              <a:gd name="connsiteX2630" fmla="*/ 368064 w 8023328"/>
              <a:gd name="connsiteY2630" fmla="*/ 711678 h 2380521"/>
              <a:gd name="connsiteX2631" fmla="*/ 380462 w 8023328"/>
              <a:gd name="connsiteY2631" fmla="*/ 726466 h 2380521"/>
              <a:gd name="connsiteX2632" fmla="*/ 368064 w 8023328"/>
              <a:gd name="connsiteY2632" fmla="*/ 741255 h 2380521"/>
              <a:gd name="connsiteX2633" fmla="*/ 354207 w 8023328"/>
              <a:gd name="connsiteY2633" fmla="*/ 726466 h 2380521"/>
              <a:gd name="connsiteX2634" fmla="*/ 368064 w 8023328"/>
              <a:gd name="connsiteY2634" fmla="*/ 711678 h 2380521"/>
              <a:gd name="connsiteX2635" fmla="*/ 297232 w 8023328"/>
              <a:gd name="connsiteY2635" fmla="*/ 711678 h 2380521"/>
              <a:gd name="connsiteX2636" fmla="*/ 309630 w 8023328"/>
              <a:gd name="connsiteY2636" fmla="*/ 726466 h 2380521"/>
              <a:gd name="connsiteX2637" fmla="*/ 297232 w 8023328"/>
              <a:gd name="connsiteY2637" fmla="*/ 741255 h 2380521"/>
              <a:gd name="connsiteX2638" fmla="*/ 283376 w 8023328"/>
              <a:gd name="connsiteY2638" fmla="*/ 726466 h 2380521"/>
              <a:gd name="connsiteX2639" fmla="*/ 297232 w 8023328"/>
              <a:gd name="connsiteY2639" fmla="*/ 711678 h 2380521"/>
              <a:gd name="connsiteX2640" fmla="*/ 226403 w 8023328"/>
              <a:gd name="connsiteY2640" fmla="*/ 711678 h 2380521"/>
              <a:gd name="connsiteX2641" fmla="*/ 238801 w 8023328"/>
              <a:gd name="connsiteY2641" fmla="*/ 726466 h 2380521"/>
              <a:gd name="connsiteX2642" fmla="*/ 226403 w 8023328"/>
              <a:gd name="connsiteY2642" fmla="*/ 741255 h 2380521"/>
              <a:gd name="connsiteX2643" fmla="*/ 212548 w 8023328"/>
              <a:gd name="connsiteY2643" fmla="*/ 726466 h 2380521"/>
              <a:gd name="connsiteX2644" fmla="*/ 226403 w 8023328"/>
              <a:gd name="connsiteY2644" fmla="*/ 711678 h 2380521"/>
              <a:gd name="connsiteX2645" fmla="*/ 154106 w 8023328"/>
              <a:gd name="connsiteY2645" fmla="*/ 711678 h 2380521"/>
              <a:gd name="connsiteX2646" fmla="*/ 167962 w 8023328"/>
              <a:gd name="connsiteY2646" fmla="*/ 726466 h 2380521"/>
              <a:gd name="connsiteX2647" fmla="*/ 154106 w 8023328"/>
              <a:gd name="connsiteY2647" fmla="*/ 741255 h 2380521"/>
              <a:gd name="connsiteX2648" fmla="*/ 141708 w 8023328"/>
              <a:gd name="connsiteY2648" fmla="*/ 726466 h 2380521"/>
              <a:gd name="connsiteX2649" fmla="*/ 154106 w 8023328"/>
              <a:gd name="connsiteY2649" fmla="*/ 711678 h 2380521"/>
              <a:gd name="connsiteX2650" fmla="*/ 4227498 w 8023328"/>
              <a:gd name="connsiteY2650" fmla="*/ 640846 h 2380521"/>
              <a:gd name="connsiteX2651" fmla="*/ 4242286 w 8023328"/>
              <a:gd name="connsiteY2651" fmla="*/ 653243 h 2380521"/>
              <a:gd name="connsiteX2652" fmla="*/ 4227498 w 8023328"/>
              <a:gd name="connsiteY2652" fmla="*/ 667100 h 2380521"/>
              <a:gd name="connsiteX2653" fmla="*/ 4212710 w 8023328"/>
              <a:gd name="connsiteY2653" fmla="*/ 653243 h 2380521"/>
              <a:gd name="connsiteX2654" fmla="*/ 4227498 w 8023328"/>
              <a:gd name="connsiteY2654" fmla="*/ 640846 h 2380521"/>
              <a:gd name="connsiteX2655" fmla="*/ 4153295 w 8023328"/>
              <a:gd name="connsiteY2655" fmla="*/ 640846 h 2380521"/>
              <a:gd name="connsiteX2656" fmla="*/ 4168083 w 8023328"/>
              <a:gd name="connsiteY2656" fmla="*/ 653243 h 2380521"/>
              <a:gd name="connsiteX2657" fmla="*/ 4153295 w 8023328"/>
              <a:gd name="connsiteY2657" fmla="*/ 667100 h 2380521"/>
              <a:gd name="connsiteX2658" fmla="*/ 4138507 w 8023328"/>
              <a:gd name="connsiteY2658" fmla="*/ 653243 h 2380521"/>
              <a:gd name="connsiteX2659" fmla="*/ 4153295 w 8023328"/>
              <a:gd name="connsiteY2659" fmla="*/ 640846 h 2380521"/>
              <a:gd name="connsiteX2660" fmla="*/ 4082465 w 8023328"/>
              <a:gd name="connsiteY2660" fmla="*/ 640846 h 2380521"/>
              <a:gd name="connsiteX2661" fmla="*/ 4097254 w 8023328"/>
              <a:gd name="connsiteY2661" fmla="*/ 653243 h 2380521"/>
              <a:gd name="connsiteX2662" fmla="*/ 4082465 w 8023328"/>
              <a:gd name="connsiteY2662" fmla="*/ 667100 h 2380521"/>
              <a:gd name="connsiteX2663" fmla="*/ 4067676 w 8023328"/>
              <a:gd name="connsiteY2663" fmla="*/ 653243 h 2380521"/>
              <a:gd name="connsiteX2664" fmla="*/ 4082465 w 8023328"/>
              <a:gd name="connsiteY2664" fmla="*/ 640846 h 2380521"/>
              <a:gd name="connsiteX2665" fmla="*/ 4010703 w 8023328"/>
              <a:gd name="connsiteY2665" fmla="*/ 640846 h 2380521"/>
              <a:gd name="connsiteX2666" fmla="*/ 4023100 w 8023328"/>
              <a:gd name="connsiteY2666" fmla="*/ 653243 h 2380521"/>
              <a:gd name="connsiteX2667" fmla="*/ 4010703 w 8023328"/>
              <a:gd name="connsiteY2667" fmla="*/ 667100 h 2380521"/>
              <a:gd name="connsiteX2668" fmla="*/ 3996847 w 8023328"/>
              <a:gd name="connsiteY2668" fmla="*/ 653243 h 2380521"/>
              <a:gd name="connsiteX2669" fmla="*/ 4010703 w 8023328"/>
              <a:gd name="connsiteY2669" fmla="*/ 640846 h 2380521"/>
              <a:gd name="connsiteX2670" fmla="*/ 3939871 w 8023328"/>
              <a:gd name="connsiteY2670" fmla="*/ 640846 h 2380521"/>
              <a:gd name="connsiteX2671" fmla="*/ 3952268 w 8023328"/>
              <a:gd name="connsiteY2671" fmla="*/ 653243 h 2380521"/>
              <a:gd name="connsiteX2672" fmla="*/ 3939871 w 8023328"/>
              <a:gd name="connsiteY2672" fmla="*/ 667100 h 2380521"/>
              <a:gd name="connsiteX2673" fmla="*/ 3926015 w 8023328"/>
              <a:gd name="connsiteY2673" fmla="*/ 653243 h 2380521"/>
              <a:gd name="connsiteX2674" fmla="*/ 3939871 w 8023328"/>
              <a:gd name="connsiteY2674" fmla="*/ 640846 h 2380521"/>
              <a:gd name="connsiteX2675" fmla="*/ 3869042 w 8023328"/>
              <a:gd name="connsiteY2675" fmla="*/ 640846 h 2380521"/>
              <a:gd name="connsiteX2676" fmla="*/ 3881439 w 8023328"/>
              <a:gd name="connsiteY2676" fmla="*/ 653243 h 2380521"/>
              <a:gd name="connsiteX2677" fmla="*/ 3869042 w 8023328"/>
              <a:gd name="connsiteY2677" fmla="*/ 667100 h 2380521"/>
              <a:gd name="connsiteX2678" fmla="*/ 3855186 w 8023328"/>
              <a:gd name="connsiteY2678" fmla="*/ 653243 h 2380521"/>
              <a:gd name="connsiteX2679" fmla="*/ 3869042 w 8023328"/>
              <a:gd name="connsiteY2679" fmla="*/ 640846 h 2380521"/>
              <a:gd name="connsiteX2680" fmla="*/ 3796752 w 8023328"/>
              <a:gd name="connsiteY2680" fmla="*/ 640846 h 2380521"/>
              <a:gd name="connsiteX2681" fmla="*/ 3810608 w 8023328"/>
              <a:gd name="connsiteY2681" fmla="*/ 653243 h 2380521"/>
              <a:gd name="connsiteX2682" fmla="*/ 3796752 w 8023328"/>
              <a:gd name="connsiteY2682" fmla="*/ 667100 h 2380521"/>
              <a:gd name="connsiteX2683" fmla="*/ 3784355 w 8023328"/>
              <a:gd name="connsiteY2683" fmla="*/ 653243 h 2380521"/>
              <a:gd name="connsiteX2684" fmla="*/ 3796752 w 8023328"/>
              <a:gd name="connsiteY2684" fmla="*/ 640846 h 2380521"/>
              <a:gd name="connsiteX2685" fmla="*/ 3725922 w 8023328"/>
              <a:gd name="connsiteY2685" fmla="*/ 640846 h 2380521"/>
              <a:gd name="connsiteX2686" fmla="*/ 3739778 w 8023328"/>
              <a:gd name="connsiteY2686" fmla="*/ 653243 h 2380521"/>
              <a:gd name="connsiteX2687" fmla="*/ 3725922 w 8023328"/>
              <a:gd name="connsiteY2687" fmla="*/ 667100 h 2380521"/>
              <a:gd name="connsiteX2688" fmla="*/ 3713525 w 8023328"/>
              <a:gd name="connsiteY2688" fmla="*/ 653243 h 2380521"/>
              <a:gd name="connsiteX2689" fmla="*/ 3725922 w 8023328"/>
              <a:gd name="connsiteY2689" fmla="*/ 640846 h 2380521"/>
              <a:gd name="connsiteX2690" fmla="*/ 3655091 w 8023328"/>
              <a:gd name="connsiteY2690" fmla="*/ 640846 h 2380521"/>
              <a:gd name="connsiteX2691" fmla="*/ 3668947 w 8023328"/>
              <a:gd name="connsiteY2691" fmla="*/ 653243 h 2380521"/>
              <a:gd name="connsiteX2692" fmla="*/ 3655091 w 8023328"/>
              <a:gd name="connsiteY2692" fmla="*/ 667100 h 2380521"/>
              <a:gd name="connsiteX2693" fmla="*/ 3642694 w 8023328"/>
              <a:gd name="connsiteY2693" fmla="*/ 653243 h 2380521"/>
              <a:gd name="connsiteX2694" fmla="*/ 3655091 w 8023328"/>
              <a:gd name="connsiteY2694" fmla="*/ 640846 h 2380521"/>
              <a:gd name="connsiteX2695" fmla="*/ 3583280 w 8023328"/>
              <a:gd name="connsiteY2695" fmla="*/ 640846 h 2380521"/>
              <a:gd name="connsiteX2696" fmla="*/ 3598069 w 8023328"/>
              <a:gd name="connsiteY2696" fmla="*/ 653243 h 2380521"/>
              <a:gd name="connsiteX2697" fmla="*/ 3583280 w 8023328"/>
              <a:gd name="connsiteY2697" fmla="*/ 667100 h 2380521"/>
              <a:gd name="connsiteX2698" fmla="*/ 3568491 w 8023328"/>
              <a:gd name="connsiteY2698" fmla="*/ 653243 h 2380521"/>
              <a:gd name="connsiteX2699" fmla="*/ 3583280 w 8023328"/>
              <a:gd name="connsiteY2699" fmla="*/ 640846 h 2380521"/>
              <a:gd name="connsiteX2700" fmla="*/ 3512449 w 8023328"/>
              <a:gd name="connsiteY2700" fmla="*/ 640846 h 2380521"/>
              <a:gd name="connsiteX2701" fmla="*/ 3527237 w 8023328"/>
              <a:gd name="connsiteY2701" fmla="*/ 653243 h 2380521"/>
              <a:gd name="connsiteX2702" fmla="*/ 3512449 w 8023328"/>
              <a:gd name="connsiteY2702" fmla="*/ 667100 h 2380521"/>
              <a:gd name="connsiteX2703" fmla="*/ 3497661 w 8023328"/>
              <a:gd name="connsiteY2703" fmla="*/ 653243 h 2380521"/>
              <a:gd name="connsiteX2704" fmla="*/ 3512449 w 8023328"/>
              <a:gd name="connsiteY2704" fmla="*/ 640846 h 2380521"/>
              <a:gd name="connsiteX2705" fmla="*/ 3441619 w 8023328"/>
              <a:gd name="connsiteY2705" fmla="*/ 640846 h 2380521"/>
              <a:gd name="connsiteX2706" fmla="*/ 3456408 w 8023328"/>
              <a:gd name="connsiteY2706" fmla="*/ 653243 h 2380521"/>
              <a:gd name="connsiteX2707" fmla="*/ 3441619 w 8023328"/>
              <a:gd name="connsiteY2707" fmla="*/ 667100 h 2380521"/>
              <a:gd name="connsiteX2708" fmla="*/ 3426830 w 8023328"/>
              <a:gd name="connsiteY2708" fmla="*/ 653243 h 2380521"/>
              <a:gd name="connsiteX2709" fmla="*/ 3441619 w 8023328"/>
              <a:gd name="connsiteY2709" fmla="*/ 640846 h 2380521"/>
              <a:gd name="connsiteX2710" fmla="*/ 3369857 w 8023328"/>
              <a:gd name="connsiteY2710" fmla="*/ 640846 h 2380521"/>
              <a:gd name="connsiteX2711" fmla="*/ 3382254 w 8023328"/>
              <a:gd name="connsiteY2711" fmla="*/ 653243 h 2380521"/>
              <a:gd name="connsiteX2712" fmla="*/ 3369857 w 8023328"/>
              <a:gd name="connsiteY2712" fmla="*/ 667100 h 2380521"/>
              <a:gd name="connsiteX2713" fmla="*/ 3356001 w 8023328"/>
              <a:gd name="connsiteY2713" fmla="*/ 653243 h 2380521"/>
              <a:gd name="connsiteX2714" fmla="*/ 3369857 w 8023328"/>
              <a:gd name="connsiteY2714" fmla="*/ 640846 h 2380521"/>
              <a:gd name="connsiteX2715" fmla="*/ 3299091 w 8023328"/>
              <a:gd name="connsiteY2715" fmla="*/ 640846 h 2380521"/>
              <a:gd name="connsiteX2716" fmla="*/ 3311488 w 8023328"/>
              <a:gd name="connsiteY2716" fmla="*/ 653243 h 2380521"/>
              <a:gd name="connsiteX2717" fmla="*/ 3299091 w 8023328"/>
              <a:gd name="connsiteY2717" fmla="*/ 667100 h 2380521"/>
              <a:gd name="connsiteX2718" fmla="*/ 3285237 w 8023328"/>
              <a:gd name="connsiteY2718" fmla="*/ 653243 h 2380521"/>
              <a:gd name="connsiteX2719" fmla="*/ 3299091 w 8023328"/>
              <a:gd name="connsiteY2719" fmla="*/ 640846 h 2380521"/>
              <a:gd name="connsiteX2720" fmla="*/ 3228258 w 8023328"/>
              <a:gd name="connsiteY2720" fmla="*/ 640846 h 2380521"/>
              <a:gd name="connsiteX2721" fmla="*/ 3240658 w 8023328"/>
              <a:gd name="connsiteY2721" fmla="*/ 653243 h 2380521"/>
              <a:gd name="connsiteX2722" fmla="*/ 3228258 w 8023328"/>
              <a:gd name="connsiteY2722" fmla="*/ 667100 h 2380521"/>
              <a:gd name="connsiteX2723" fmla="*/ 3214403 w 8023328"/>
              <a:gd name="connsiteY2723" fmla="*/ 653243 h 2380521"/>
              <a:gd name="connsiteX2724" fmla="*/ 3228258 w 8023328"/>
              <a:gd name="connsiteY2724" fmla="*/ 640846 h 2380521"/>
              <a:gd name="connsiteX2725" fmla="*/ 3152597 w 8023328"/>
              <a:gd name="connsiteY2725" fmla="*/ 640846 h 2380521"/>
              <a:gd name="connsiteX2726" fmla="*/ 3166454 w 8023328"/>
              <a:gd name="connsiteY2726" fmla="*/ 653243 h 2380521"/>
              <a:gd name="connsiteX2727" fmla="*/ 3152597 w 8023328"/>
              <a:gd name="connsiteY2727" fmla="*/ 667100 h 2380521"/>
              <a:gd name="connsiteX2728" fmla="*/ 3140200 w 8023328"/>
              <a:gd name="connsiteY2728" fmla="*/ 653243 h 2380521"/>
              <a:gd name="connsiteX2729" fmla="*/ 3152597 w 8023328"/>
              <a:gd name="connsiteY2729" fmla="*/ 640846 h 2380521"/>
              <a:gd name="connsiteX2730" fmla="*/ 3081767 w 8023328"/>
              <a:gd name="connsiteY2730" fmla="*/ 640846 h 2380521"/>
              <a:gd name="connsiteX2731" fmla="*/ 3095620 w 8023328"/>
              <a:gd name="connsiteY2731" fmla="*/ 653243 h 2380521"/>
              <a:gd name="connsiteX2732" fmla="*/ 3081767 w 8023328"/>
              <a:gd name="connsiteY2732" fmla="*/ 667100 h 2380521"/>
              <a:gd name="connsiteX2733" fmla="*/ 3069366 w 8023328"/>
              <a:gd name="connsiteY2733" fmla="*/ 653243 h 2380521"/>
              <a:gd name="connsiteX2734" fmla="*/ 3081767 w 8023328"/>
              <a:gd name="connsiteY2734" fmla="*/ 640846 h 2380521"/>
              <a:gd name="connsiteX2735" fmla="*/ 3013710 w 8023328"/>
              <a:gd name="connsiteY2735" fmla="*/ 640846 h 2380521"/>
              <a:gd name="connsiteX2736" fmla="*/ 3028129 w 8023328"/>
              <a:gd name="connsiteY2736" fmla="*/ 653243 h 2380521"/>
              <a:gd name="connsiteX2737" fmla="*/ 3013710 w 8023328"/>
              <a:gd name="connsiteY2737" fmla="*/ 667100 h 2380521"/>
              <a:gd name="connsiteX2738" fmla="*/ 2998534 w 8023328"/>
              <a:gd name="connsiteY2738" fmla="*/ 653243 h 2380521"/>
              <a:gd name="connsiteX2739" fmla="*/ 3013710 w 8023328"/>
              <a:gd name="connsiteY2739" fmla="*/ 640846 h 2380521"/>
              <a:gd name="connsiteX2740" fmla="*/ 2942488 w 8023328"/>
              <a:gd name="connsiteY2740" fmla="*/ 640846 h 2380521"/>
              <a:gd name="connsiteX2741" fmla="*/ 2957280 w 8023328"/>
              <a:gd name="connsiteY2741" fmla="*/ 653243 h 2380521"/>
              <a:gd name="connsiteX2742" fmla="*/ 2942488 w 8023328"/>
              <a:gd name="connsiteY2742" fmla="*/ 667100 h 2380521"/>
              <a:gd name="connsiteX2743" fmla="*/ 2927703 w 8023328"/>
              <a:gd name="connsiteY2743" fmla="*/ 653243 h 2380521"/>
              <a:gd name="connsiteX2744" fmla="*/ 2942488 w 8023328"/>
              <a:gd name="connsiteY2744" fmla="*/ 640846 h 2380521"/>
              <a:gd name="connsiteX2745" fmla="*/ 2868288 w 8023328"/>
              <a:gd name="connsiteY2745" fmla="*/ 640846 h 2380521"/>
              <a:gd name="connsiteX2746" fmla="*/ 2883082 w 8023328"/>
              <a:gd name="connsiteY2746" fmla="*/ 653243 h 2380521"/>
              <a:gd name="connsiteX2747" fmla="*/ 2868288 w 8023328"/>
              <a:gd name="connsiteY2747" fmla="*/ 667100 h 2380521"/>
              <a:gd name="connsiteX2748" fmla="*/ 2853498 w 8023328"/>
              <a:gd name="connsiteY2748" fmla="*/ 653243 h 2380521"/>
              <a:gd name="connsiteX2749" fmla="*/ 2868288 w 8023328"/>
              <a:gd name="connsiteY2749" fmla="*/ 640846 h 2380521"/>
              <a:gd name="connsiteX2750" fmla="*/ 2796532 w 8023328"/>
              <a:gd name="connsiteY2750" fmla="*/ 640846 h 2380521"/>
              <a:gd name="connsiteX2751" fmla="*/ 2808926 w 8023328"/>
              <a:gd name="connsiteY2751" fmla="*/ 653243 h 2380521"/>
              <a:gd name="connsiteX2752" fmla="*/ 2796532 w 8023328"/>
              <a:gd name="connsiteY2752" fmla="*/ 667100 h 2380521"/>
              <a:gd name="connsiteX2753" fmla="*/ 2782673 w 8023328"/>
              <a:gd name="connsiteY2753" fmla="*/ 653243 h 2380521"/>
              <a:gd name="connsiteX2754" fmla="*/ 2796532 w 8023328"/>
              <a:gd name="connsiteY2754" fmla="*/ 640846 h 2380521"/>
              <a:gd name="connsiteX2755" fmla="*/ 2725692 w 8023328"/>
              <a:gd name="connsiteY2755" fmla="*/ 640846 h 2380521"/>
              <a:gd name="connsiteX2756" fmla="*/ 2738097 w 8023328"/>
              <a:gd name="connsiteY2756" fmla="*/ 653243 h 2380521"/>
              <a:gd name="connsiteX2757" fmla="*/ 2725692 w 8023328"/>
              <a:gd name="connsiteY2757" fmla="*/ 667100 h 2380521"/>
              <a:gd name="connsiteX2758" fmla="*/ 2711843 w 8023328"/>
              <a:gd name="connsiteY2758" fmla="*/ 653243 h 2380521"/>
              <a:gd name="connsiteX2759" fmla="*/ 2725692 w 8023328"/>
              <a:gd name="connsiteY2759" fmla="*/ 640846 h 2380521"/>
              <a:gd name="connsiteX2760" fmla="*/ 2654867 w 8023328"/>
              <a:gd name="connsiteY2760" fmla="*/ 640846 h 2380521"/>
              <a:gd name="connsiteX2761" fmla="*/ 2667266 w 8023328"/>
              <a:gd name="connsiteY2761" fmla="*/ 653243 h 2380521"/>
              <a:gd name="connsiteX2762" fmla="*/ 2654867 w 8023328"/>
              <a:gd name="connsiteY2762" fmla="*/ 667100 h 2380521"/>
              <a:gd name="connsiteX2763" fmla="*/ 2641013 w 8023328"/>
              <a:gd name="connsiteY2763" fmla="*/ 653243 h 2380521"/>
              <a:gd name="connsiteX2764" fmla="*/ 2654867 w 8023328"/>
              <a:gd name="connsiteY2764" fmla="*/ 640846 h 2380521"/>
              <a:gd name="connsiteX2765" fmla="*/ 2582577 w 8023328"/>
              <a:gd name="connsiteY2765" fmla="*/ 640846 h 2380521"/>
              <a:gd name="connsiteX2766" fmla="*/ 2596432 w 8023328"/>
              <a:gd name="connsiteY2766" fmla="*/ 654702 h 2380521"/>
              <a:gd name="connsiteX2767" fmla="*/ 2582577 w 8023328"/>
              <a:gd name="connsiteY2767" fmla="*/ 667100 h 2380521"/>
              <a:gd name="connsiteX2768" fmla="*/ 2570181 w 8023328"/>
              <a:gd name="connsiteY2768" fmla="*/ 654702 h 2380521"/>
              <a:gd name="connsiteX2769" fmla="*/ 2582577 w 8023328"/>
              <a:gd name="connsiteY2769" fmla="*/ 640846 h 2380521"/>
              <a:gd name="connsiteX2770" fmla="*/ 1728254 w 8023328"/>
              <a:gd name="connsiteY2770" fmla="*/ 640846 h 2380521"/>
              <a:gd name="connsiteX2771" fmla="*/ 1743044 w 8023328"/>
              <a:gd name="connsiteY2771" fmla="*/ 654702 h 2380521"/>
              <a:gd name="connsiteX2772" fmla="*/ 1728254 w 8023328"/>
              <a:gd name="connsiteY2772" fmla="*/ 667100 h 2380521"/>
              <a:gd name="connsiteX2773" fmla="*/ 1713464 w 8023328"/>
              <a:gd name="connsiteY2773" fmla="*/ 654702 h 2380521"/>
              <a:gd name="connsiteX2774" fmla="*/ 1728254 w 8023328"/>
              <a:gd name="connsiteY2774" fmla="*/ 640846 h 2380521"/>
              <a:gd name="connsiteX2775" fmla="*/ 1657423 w 8023328"/>
              <a:gd name="connsiteY2775" fmla="*/ 640846 h 2380521"/>
              <a:gd name="connsiteX2776" fmla="*/ 1672215 w 8023328"/>
              <a:gd name="connsiteY2776" fmla="*/ 654702 h 2380521"/>
              <a:gd name="connsiteX2777" fmla="*/ 1657423 w 8023328"/>
              <a:gd name="connsiteY2777" fmla="*/ 667100 h 2380521"/>
              <a:gd name="connsiteX2778" fmla="*/ 1642644 w 8023328"/>
              <a:gd name="connsiteY2778" fmla="*/ 654702 h 2380521"/>
              <a:gd name="connsiteX2779" fmla="*/ 1657423 w 8023328"/>
              <a:gd name="connsiteY2779" fmla="*/ 640846 h 2380521"/>
              <a:gd name="connsiteX2780" fmla="*/ 1582290 w 8023328"/>
              <a:gd name="connsiteY2780" fmla="*/ 640846 h 2380521"/>
              <a:gd name="connsiteX2781" fmla="*/ 1594694 w 8023328"/>
              <a:gd name="connsiteY2781" fmla="*/ 654702 h 2380521"/>
              <a:gd name="connsiteX2782" fmla="*/ 1582290 w 8023328"/>
              <a:gd name="connsiteY2782" fmla="*/ 667100 h 2380521"/>
              <a:gd name="connsiteX2783" fmla="*/ 1568435 w 8023328"/>
              <a:gd name="connsiteY2783" fmla="*/ 654702 h 2380521"/>
              <a:gd name="connsiteX2784" fmla="*/ 1582290 w 8023328"/>
              <a:gd name="connsiteY2784" fmla="*/ 640846 h 2380521"/>
              <a:gd name="connsiteX2785" fmla="*/ 1512190 w 8023328"/>
              <a:gd name="connsiteY2785" fmla="*/ 640846 h 2380521"/>
              <a:gd name="connsiteX2786" fmla="*/ 1523859 w 8023328"/>
              <a:gd name="connsiteY2786" fmla="*/ 654702 h 2380521"/>
              <a:gd name="connsiteX2787" fmla="*/ 1512190 w 8023328"/>
              <a:gd name="connsiteY2787" fmla="*/ 667100 h 2380521"/>
              <a:gd name="connsiteX2788" fmla="*/ 1497604 w 8023328"/>
              <a:gd name="connsiteY2788" fmla="*/ 654702 h 2380521"/>
              <a:gd name="connsiteX2789" fmla="*/ 1512190 w 8023328"/>
              <a:gd name="connsiteY2789" fmla="*/ 640846 h 2380521"/>
              <a:gd name="connsiteX2790" fmla="*/ 1440623 w 8023328"/>
              <a:gd name="connsiteY2790" fmla="*/ 640846 h 2380521"/>
              <a:gd name="connsiteX2791" fmla="*/ 1453017 w 8023328"/>
              <a:gd name="connsiteY2791" fmla="*/ 654702 h 2380521"/>
              <a:gd name="connsiteX2792" fmla="*/ 1440623 w 8023328"/>
              <a:gd name="connsiteY2792" fmla="*/ 667100 h 2380521"/>
              <a:gd name="connsiteX2793" fmla="*/ 1426767 w 8023328"/>
              <a:gd name="connsiteY2793" fmla="*/ 654702 h 2380521"/>
              <a:gd name="connsiteX2794" fmla="*/ 1440623 w 8023328"/>
              <a:gd name="connsiteY2794" fmla="*/ 640846 h 2380521"/>
              <a:gd name="connsiteX2795" fmla="*/ 1368339 w 8023328"/>
              <a:gd name="connsiteY2795" fmla="*/ 640846 h 2380521"/>
              <a:gd name="connsiteX2796" fmla="*/ 1382194 w 8023328"/>
              <a:gd name="connsiteY2796" fmla="*/ 654702 h 2380521"/>
              <a:gd name="connsiteX2797" fmla="*/ 1368339 w 8023328"/>
              <a:gd name="connsiteY2797" fmla="*/ 667100 h 2380521"/>
              <a:gd name="connsiteX2798" fmla="*/ 1355943 w 8023328"/>
              <a:gd name="connsiteY2798" fmla="*/ 654702 h 2380521"/>
              <a:gd name="connsiteX2799" fmla="*/ 1368339 w 8023328"/>
              <a:gd name="connsiteY2799" fmla="*/ 640846 h 2380521"/>
              <a:gd name="connsiteX2800" fmla="*/ 1297512 w 8023328"/>
              <a:gd name="connsiteY2800" fmla="*/ 640846 h 2380521"/>
              <a:gd name="connsiteX2801" fmla="*/ 1311369 w 8023328"/>
              <a:gd name="connsiteY2801" fmla="*/ 654702 h 2380521"/>
              <a:gd name="connsiteX2802" fmla="*/ 1297512 w 8023328"/>
              <a:gd name="connsiteY2802" fmla="*/ 667100 h 2380521"/>
              <a:gd name="connsiteX2803" fmla="*/ 1285116 w 8023328"/>
              <a:gd name="connsiteY2803" fmla="*/ 654702 h 2380521"/>
              <a:gd name="connsiteX2804" fmla="*/ 1297512 w 8023328"/>
              <a:gd name="connsiteY2804" fmla="*/ 640846 h 2380521"/>
              <a:gd name="connsiteX2805" fmla="*/ 1226680 w 8023328"/>
              <a:gd name="connsiteY2805" fmla="*/ 640846 h 2380521"/>
              <a:gd name="connsiteX2806" fmla="*/ 1240537 w 8023328"/>
              <a:gd name="connsiteY2806" fmla="*/ 654702 h 2380521"/>
              <a:gd name="connsiteX2807" fmla="*/ 1226680 w 8023328"/>
              <a:gd name="connsiteY2807" fmla="*/ 667100 h 2380521"/>
              <a:gd name="connsiteX2808" fmla="*/ 1214291 w 8023328"/>
              <a:gd name="connsiteY2808" fmla="*/ 654702 h 2380521"/>
              <a:gd name="connsiteX2809" fmla="*/ 1226680 w 8023328"/>
              <a:gd name="connsiteY2809" fmla="*/ 640846 h 2380521"/>
              <a:gd name="connsiteX2810" fmla="*/ 1154878 w 8023328"/>
              <a:gd name="connsiteY2810" fmla="*/ 640846 h 2380521"/>
              <a:gd name="connsiteX2811" fmla="*/ 1169666 w 8023328"/>
              <a:gd name="connsiteY2811" fmla="*/ 654702 h 2380521"/>
              <a:gd name="connsiteX2812" fmla="*/ 1154878 w 8023328"/>
              <a:gd name="connsiteY2812" fmla="*/ 667100 h 2380521"/>
              <a:gd name="connsiteX2813" fmla="*/ 1140088 w 8023328"/>
              <a:gd name="connsiteY2813" fmla="*/ 654702 h 2380521"/>
              <a:gd name="connsiteX2814" fmla="*/ 1154878 w 8023328"/>
              <a:gd name="connsiteY2814" fmla="*/ 640846 h 2380521"/>
              <a:gd name="connsiteX2815" fmla="*/ 1084051 w 8023328"/>
              <a:gd name="connsiteY2815" fmla="*/ 640846 h 2380521"/>
              <a:gd name="connsiteX2816" fmla="*/ 1098838 w 8023328"/>
              <a:gd name="connsiteY2816" fmla="*/ 654702 h 2380521"/>
              <a:gd name="connsiteX2817" fmla="*/ 1084051 w 8023328"/>
              <a:gd name="connsiteY2817" fmla="*/ 667100 h 2380521"/>
              <a:gd name="connsiteX2818" fmla="*/ 1069261 w 8023328"/>
              <a:gd name="connsiteY2818" fmla="*/ 654702 h 2380521"/>
              <a:gd name="connsiteX2819" fmla="*/ 1084051 w 8023328"/>
              <a:gd name="connsiteY2819" fmla="*/ 640846 h 2380521"/>
              <a:gd name="connsiteX2820" fmla="*/ 1013010 w 8023328"/>
              <a:gd name="connsiteY2820" fmla="*/ 640846 h 2380521"/>
              <a:gd name="connsiteX2821" fmla="*/ 1024682 w 8023328"/>
              <a:gd name="connsiteY2821" fmla="*/ 654702 h 2380521"/>
              <a:gd name="connsiteX2822" fmla="*/ 1013010 w 8023328"/>
              <a:gd name="connsiteY2822" fmla="*/ 667100 h 2380521"/>
              <a:gd name="connsiteX2823" fmla="*/ 998429 w 8023328"/>
              <a:gd name="connsiteY2823" fmla="*/ 654702 h 2380521"/>
              <a:gd name="connsiteX2824" fmla="*/ 1013010 w 8023328"/>
              <a:gd name="connsiteY2824" fmla="*/ 640846 h 2380521"/>
              <a:gd name="connsiteX2825" fmla="*/ 941457 w 8023328"/>
              <a:gd name="connsiteY2825" fmla="*/ 640846 h 2380521"/>
              <a:gd name="connsiteX2826" fmla="*/ 953852 w 8023328"/>
              <a:gd name="connsiteY2826" fmla="*/ 654702 h 2380521"/>
              <a:gd name="connsiteX2827" fmla="*/ 941457 w 8023328"/>
              <a:gd name="connsiteY2827" fmla="*/ 667100 h 2380521"/>
              <a:gd name="connsiteX2828" fmla="*/ 927599 w 8023328"/>
              <a:gd name="connsiteY2828" fmla="*/ 654702 h 2380521"/>
              <a:gd name="connsiteX2829" fmla="*/ 941457 w 8023328"/>
              <a:gd name="connsiteY2829" fmla="*/ 640846 h 2380521"/>
              <a:gd name="connsiteX2830" fmla="*/ 870622 w 8023328"/>
              <a:gd name="connsiteY2830" fmla="*/ 640846 h 2380521"/>
              <a:gd name="connsiteX2831" fmla="*/ 883024 w 8023328"/>
              <a:gd name="connsiteY2831" fmla="*/ 654702 h 2380521"/>
              <a:gd name="connsiteX2832" fmla="*/ 870622 w 8023328"/>
              <a:gd name="connsiteY2832" fmla="*/ 667100 h 2380521"/>
              <a:gd name="connsiteX2833" fmla="*/ 856770 w 8023328"/>
              <a:gd name="connsiteY2833" fmla="*/ 654702 h 2380521"/>
              <a:gd name="connsiteX2834" fmla="*/ 870622 w 8023328"/>
              <a:gd name="connsiteY2834" fmla="*/ 640846 h 2380521"/>
              <a:gd name="connsiteX2835" fmla="*/ 798337 w 8023328"/>
              <a:gd name="connsiteY2835" fmla="*/ 640846 h 2380521"/>
              <a:gd name="connsiteX2836" fmla="*/ 812191 w 8023328"/>
              <a:gd name="connsiteY2836" fmla="*/ 655635 h 2380521"/>
              <a:gd name="connsiteX2837" fmla="*/ 798337 w 8023328"/>
              <a:gd name="connsiteY2837" fmla="*/ 670424 h 2380521"/>
              <a:gd name="connsiteX2838" fmla="*/ 785937 w 8023328"/>
              <a:gd name="connsiteY2838" fmla="*/ 655635 h 2380521"/>
              <a:gd name="connsiteX2839" fmla="*/ 798337 w 8023328"/>
              <a:gd name="connsiteY2839" fmla="*/ 640846 h 2380521"/>
              <a:gd name="connsiteX2840" fmla="*/ 724134 w 8023328"/>
              <a:gd name="connsiteY2840" fmla="*/ 640846 h 2380521"/>
              <a:gd name="connsiteX2841" fmla="*/ 737989 w 8023328"/>
              <a:gd name="connsiteY2841" fmla="*/ 655635 h 2380521"/>
              <a:gd name="connsiteX2842" fmla="*/ 724134 w 8023328"/>
              <a:gd name="connsiteY2842" fmla="*/ 670424 h 2380521"/>
              <a:gd name="connsiteX2843" fmla="*/ 711735 w 8023328"/>
              <a:gd name="connsiteY2843" fmla="*/ 655635 h 2380521"/>
              <a:gd name="connsiteX2844" fmla="*/ 724134 w 8023328"/>
              <a:gd name="connsiteY2844" fmla="*/ 640846 h 2380521"/>
              <a:gd name="connsiteX2845" fmla="*/ 653301 w 8023328"/>
              <a:gd name="connsiteY2845" fmla="*/ 640846 h 2380521"/>
              <a:gd name="connsiteX2846" fmla="*/ 667160 w 8023328"/>
              <a:gd name="connsiteY2846" fmla="*/ 655635 h 2380521"/>
              <a:gd name="connsiteX2847" fmla="*/ 653301 w 8023328"/>
              <a:gd name="connsiteY2847" fmla="*/ 670424 h 2380521"/>
              <a:gd name="connsiteX2848" fmla="*/ 640907 w 8023328"/>
              <a:gd name="connsiteY2848" fmla="*/ 655635 h 2380521"/>
              <a:gd name="connsiteX2849" fmla="*/ 653301 w 8023328"/>
              <a:gd name="connsiteY2849" fmla="*/ 640846 h 2380521"/>
              <a:gd name="connsiteX2850" fmla="*/ 584864 w 8023328"/>
              <a:gd name="connsiteY2850" fmla="*/ 640846 h 2380521"/>
              <a:gd name="connsiteX2851" fmla="*/ 599651 w 8023328"/>
              <a:gd name="connsiteY2851" fmla="*/ 655635 h 2380521"/>
              <a:gd name="connsiteX2852" fmla="*/ 584864 w 8023328"/>
              <a:gd name="connsiteY2852" fmla="*/ 670424 h 2380521"/>
              <a:gd name="connsiteX2853" fmla="*/ 570075 w 8023328"/>
              <a:gd name="connsiteY2853" fmla="*/ 655635 h 2380521"/>
              <a:gd name="connsiteX2854" fmla="*/ 584864 w 8023328"/>
              <a:gd name="connsiteY2854" fmla="*/ 640846 h 2380521"/>
              <a:gd name="connsiteX2855" fmla="*/ 513663 w 8023328"/>
              <a:gd name="connsiteY2855" fmla="*/ 640846 h 2380521"/>
              <a:gd name="connsiteX2856" fmla="*/ 528843 w 8023328"/>
              <a:gd name="connsiteY2856" fmla="*/ 655635 h 2380521"/>
              <a:gd name="connsiteX2857" fmla="*/ 513663 w 8023328"/>
              <a:gd name="connsiteY2857" fmla="*/ 670424 h 2380521"/>
              <a:gd name="connsiteX2858" fmla="*/ 499246 w 8023328"/>
              <a:gd name="connsiteY2858" fmla="*/ 655635 h 2380521"/>
              <a:gd name="connsiteX2859" fmla="*/ 513663 w 8023328"/>
              <a:gd name="connsiteY2859" fmla="*/ 640846 h 2380521"/>
              <a:gd name="connsiteX2860" fmla="*/ 439832 w 8023328"/>
              <a:gd name="connsiteY2860" fmla="*/ 640846 h 2380521"/>
              <a:gd name="connsiteX2861" fmla="*/ 454622 w 8023328"/>
              <a:gd name="connsiteY2861" fmla="*/ 655635 h 2380521"/>
              <a:gd name="connsiteX2862" fmla="*/ 439832 w 8023328"/>
              <a:gd name="connsiteY2862" fmla="*/ 670424 h 2380521"/>
              <a:gd name="connsiteX2863" fmla="*/ 425044 w 8023328"/>
              <a:gd name="connsiteY2863" fmla="*/ 655635 h 2380521"/>
              <a:gd name="connsiteX2864" fmla="*/ 439832 w 8023328"/>
              <a:gd name="connsiteY2864" fmla="*/ 640846 h 2380521"/>
              <a:gd name="connsiteX2865" fmla="*/ 368070 w 8023328"/>
              <a:gd name="connsiteY2865" fmla="*/ 640846 h 2380521"/>
              <a:gd name="connsiteX2866" fmla="*/ 380465 w 8023328"/>
              <a:gd name="connsiteY2866" fmla="*/ 655635 h 2380521"/>
              <a:gd name="connsiteX2867" fmla="*/ 368070 w 8023328"/>
              <a:gd name="connsiteY2867" fmla="*/ 670424 h 2380521"/>
              <a:gd name="connsiteX2868" fmla="*/ 354211 w 8023328"/>
              <a:gd name="connsiteY2868" fmla="*/ 655635 h 2380521"/>
              <a:gd name="connsiteX2869" fmla="*/ 368070 w 8023328"/>
              <a:gd name="connsiteY2869" fmla="*/ 640846 h 2380521"/>
              <a:gd name="connsiteX2870" fmla="*/ 297235 w 8023328"/>
              <a:gd name="connsiteY2870" fmla="*/ 640846 h 2380521"/>
              <a:gd name="connsiteX2871" fmla="*/ 309631 w 8023328"/>
              <a:gd name="connsiteY2871" fmla="*/ 655635 h 2380521"/>
              <a:gd name="connsiteX2872" fmla="*/ 297235 w 8023328"/>
              <a:gd name="connsiteY2872" fmla="*/ 670424 h 2380521"/>
              <a:gd name="connsiteX2873" fmla="*/ 283379 w 8023328"/>
              <a:gd name="connsiteY2873" fmla="*/ 655635 h 2380521"/>
              <a:gd name="connsiteX2874" fmla="*/ 297235 w 8023328"/>
              <a:gd name="connsiteY2874" fmla="*/ 640846 h 2380521"/>
              <a:gd name="connsiteX2875" fmla="*/ 4082465 w 8023328"/>
              <a:gd name="connsiteY2875" fmla="*/ 570017 h 2380521"/>
              <a:gd name="connsiteX2876" fmla="*/ 4097254 w 8023328"/>
              <a:gd name="connsiteY2876" fmla="*/ 584805 h 2380521"/>
              <a:gd name="connsiteX2877" fmla="*/ 4082465 w 8023328"/>
              <a:gd name="connsiteY2877" fmla="*/ 599594 h 2380521"/>
              <a:gd name="connsiteX2878" fmla="*/ 4067676 w 8023328"/>
              <a:gd name="connsiteY2878" fmla="*/ 584805 h 2380521"/>
              <a:gd name="connsiteX2879" fmla="*/ 4082465 w 8023328"/>
              <a:gd name="connsiteY2879" fmla="*/ 570017 h 2380521"/>
              <a:gd name="connsiteX2880" fmla="*/ 4010703 w 8023328"/>
              <a:gd name="connsiteY2880" fmla="*/ 570017 h 2380521"/>
              <a:gd name="connsiteX2881" fmla="*/ 4023100 w 8023328"/>
              <a:gd name="connsiteY2881" fmla="*/ 584805 h 2380521"/>
              <a:gd name="connsiteX2882" fmla="*/ 4010703 w 8023328"/>
              <a:gd name="connsiteY2882" fmla="*/ 599594 h 2380521"/>
              <a:gd name="connsiteX2883" fmla="*/ 3996847 w 8023328"/>
              <a:gd name="connsiteY2883" fmla="*/ 584805 h 2380521"/>
              <a:gd name="connsiteX2884" fmla="*/ 4010703 w 8023328"/>
              <a:gd name="connsiteY2884" fmla="*/ 570017 h 2380521"/>
              <a:gd name="connsiteX2885" fmla="*/ 3939871 w 8023328"/>
              <a:gd name="connsiteY2885" fmla="*/ 570017 h 2380521"/>
              <a:gd name="connsiteX2886" fmla="*/ 3952268 w 8023328"/>
              <a:gd name="connsiteY2886" fmla="*/ 584805 h 2380521"/>
              <a:gd name="connsiteX2887" fmla="*/ 3939871 w 8023328"/>
              <a:gd name="connsiteY2887" fmla="*/ 599594 h 2380521"/>
              <a:gd name="connsiteX2888" fmla="*/ 3926015 w 8023328"/>
              <a:gd name="connsiteY2888" fmla="*/ 584805 h 2380521"/>
              <a:gd name="connsiteX2889" fmla="*/ 3939871 w 8023328"/>
              <a:gd name="connsiteY2889" fmla="*/ 570017 h 2380521"/>
              <a:gd name="connsiteX2890" fmla="*/ 3869042 w 8023328"/>
              <a:gd name="connsiteY2890" fmla="*/ 570017 h 2380521"/>
              <a:gd name="connsiteX2891" fmla="*/ 3881439 w 8023328"/>
              <a:gd name="connsiteY2891" fmla="*/ 584805 h 2380521"/>
              <a:gd name="connsiteX2892" fmla="*/ 3869042 w 8023328"/>
              <a:gd name="connsiteY2892" fmla="*/ 599594 h 2380521"/>
              <a:gd name="connsiteX2893" fmla="*/ 3855186 w 8023328"/>
              <a:gd name="connsiteY2893" fmla="*/ 584805 h 2380521"/>
              <a:gd name="connsiteX2894" fmla="*/ 3869042 w 8023328"/>
              <a:gd name="connsiteY2894" fmla="*/ 570017 h 2380521"/>
              <a:gd name="connsiteX2895" fmla="*/ 3796752 w 8023328"/>
              <a:gd name="connsiteY2895" fmla="*/ 570017 h 2380521"/>
              <a:gd name="connsiteX2896" fmla="*/ 3810608 w 8023328"/>
              <a:gd name="connsiteY2896" fmla="*/ 584805 h 2380521"/>
              <a:gd name="connsiteX2897" fmla="*/ 3796752 w 8023328"/>
              <a:gd name="connsiteY2897" fmla="*/ 599594 h 2380521"/>
              <a:gd name="connsiteX2898" fmla="*/ 3784355 w 8023328"/>
              <a:gd name="connsiteY2898" fmla="*/ 584805 h 2380521"/>
              <a:gd name="connsiteX2899" fmla="*/ 3796752 w 8023328"/>
              <a:gd name="connsiteY2899" fmla="*/ 570017 h 2380521"/>
              <a:gd name="connsiteX2900" fmla="*/ 3725922 w 8023328"/>
              <a:gd name="connsiteY2900" fmla="*/ 570017 h 2380521"/>
              <a:gd name="connsiteX2901" fmla="*/ 3739778 w 8023328"/>
              <a:gd name="connsiteY2901" fmla="*/ 584805 h 2380521"/>
              <a:gd name="connsiteX2902" fmla="*/ 3725922 w 8023328"/>
              <a:gd name="connsiteY2902" fmla="*/ 599594 h 2380521"/>
              <a:gd name="connsiteX2903" fmla="*/ 3713525 w 8023328"/>
              <a:gd name="connsiteY2903" fmla="*/ 584805 h 2380521"/>
              <a:gd name="connsiteX2904" fmla="*/ 3725922 w 8023328"/>
              <a:gd name="connsiteY2904" fmla="*/ 570017 h 2380521"/>
              <a:gd name="connsiteX2905" fmla="*/ 3655091 w 8023328"/>
              <a:gd name="connsiteY2905" fmla="*/ 570017 h 2380521"/>
              <a:gd name="connsiteX2906" fmla="*/ 3668947 w 8023328"/>
              <a:gd name="connsiteY2906" fmla="*/ 582414 h 2380521"/>
              <a:gd name="connsiteX2907" fmla="*/ 3655091 w 8023328"/>
              <a:gd name="connsiteY2907" fmla="*/ 596271 h 2380521"/>
              <a:gd name="connsiteX2908" fmla="*/ 3642694 w 8023328"/>
              <a:gd name="connsiteY2908" fmla="*/ 582414 h 2380521"/>
              <a:gd name="connsiteX2909" fmla="*/ 3655091 w 8023328"/>
              <a:gd name="connsiteY2909" fmla="*/ 570017 h 2380521"/>
              <a:gd name="connsiteX2910" fmla="*/ 3583280 w 8023328"/>
              <a:gd name="connsiteY2910" fmla="*/ 570017 h 2380521"/>
              <a:gd name="connsiteX2911" fmla="*/ 3598069 w 8023328"/>
              <a:gd name="connsiteY2911" fmla="*/ 582414 h 2380521"/>
              <a:gd name="connsiteX2912" fmla="*/ 3583280 w 8023328"/>
              <a:gd name="connsiteY2912" fmla="*/ 596271 h 2380521"/>
              <a:gd name="connsiteX2913" fmla="*/ 3568491 w 8023328"/>
              <a:gd name="connsiteY2913" fmla="*/ 582414 h 2380521"/>
              <a:gd name="connsiteX2914" fmla="*/ 3583280 w 8023328"/>
              <a:gd name="connsiteY2914" fmla="*/ 570017 h 2380521"/>
              <a:gd name="connsiteX2915" fmla="*/ 3512449 w 8023328"/>
              <a:gd name="connsiteY2915" fmla="*/ 570017 h 2380521"/>
              <a:gd name="connsiteX2916" fmla="*/ 3527237 w 8023328"/>
              <a:gd name="connsiteY2916" fmla="*/ 582414 h 2380521"/>
              <a:gd name="connsiteX2917" fmla="*/ 3512449 w 8023328"/>
              <a:gd name="connsiteY2917" fmla="*/ 596271 h 2380521"/>
              <a:gd name="connsiteX2918" fmla="*/ 3497661 w 8023328"/>
              <a:gd name="connsiteY2918" fmla="*/ 582414 h 2380521"/>
              <a:gd name="connsiteX2919" fmla="*/ 3512449 w 8023328"/>
              <a:gd name="connsiteY2919" fmla="*/ 570017 h 2380521"/>
              <a:gd name="connsiteX2920" fmla="*/ 3441619 w 8023328"/>
              <a:gd name="connsiteY2920" fmla="*/ 570017 h 2380521"/>
              <a:gd name="connsiteX2921" fmla="*/ 3456408 w 8023328"/>
              <a:gd name="connsiteY2921" fmla="*/ 582414 h 2380521"/>
              <a:gd name="connsiteX2922" fmla="*/ 3441619 w 8023328"/>
              <a:gd name="connsiteY2922" fmla="*/ 596271 h 2380521"/>
              <a:gd name="connsiteX2923" fmla="*/ 3426830 w 8023328"/>
              <a:gd name="connsiteY2923" fmla="*/ 582414 h 2380521"/>
              <a:gd name="connsiteX2924" fmla="*/ 3441619 w 8023328"/>
              <a:gd name="connsiteY2924" fmla="*/ 570017 h 2380521"/>
              <a:gd name="connsiteX2925" fmla="*/ 3369857 w 8023328"/>
              <a:gd name="connsiteY2925" fmla="*/ 570017 h 2380521"/>
              <a:gd name="connsiteX2926" fmla="*/ 3382254 w 8023328"/>
              <a:gd name="connsiteY2926" fmla="*/ 582414 h 2380521"/>
              <a:gd name="connsiteX2927" fmla="*/ 3369857 w 8023328"/>
              <a:gd name="connsiteY2927" fmla="*/ 596271 h 2380521"/>
              <a:gd name="connsiteX2928" fmla="*/ 3356001 w 8023328"/>
              <a:gd name="connsiteY2928" fmla="*/ 582414 h 2380521"/>
              <a:gd name="connsiteX2929" fmla="*/ 3369857 w 8023328"/>
              <a:gd name="connsiteY2929" fmla="*/ 570017 h 2380521"/>
              <a:gd name="connsiteX2930" fmla="*/ 3299091 w 8023328"/>
              <a:gd name="connsiteY2930" fmla="*/ 570017 h 2380521"/>
              <a:gd name="connsiteX2931" fmla="*/ 3311491 w 8023328"/>
              <a:gd name="connsiteY2931" fmla="*/ 582414 h 2380521"/>
              <a:gd name="connsiteX2932" fmla="*/ 3299091 w 8023328"/>
              <a:gd name="connsiteY2932" fmla="*/ 596271 h 2380521"/>
              <a:gd name="connsiteX2933" fmla="*/ 3285240 w 8023328"/>
              <a:gd name="connsiteY2933" fmla="*/ 582414 h 2380521"/>
              <a:gd name="connsiteX2934" fmla="*/ 3299091 w 8023328"/>
              <a:gd name="connsiteY2934" fmla="*/ 570017 h 2380521"/>
              <a:gd name="connsiteX2935" fmla="*/ 3226803 w 8023328"/>
              <a:gd name="connsiteY2935" fmla="*/ 570017 h 2380521"/>
              <a:gd name="connsiteX2936" fmla="*/ 3240660 w 8023328"/>
              <a:gd name="connsiteY2936" fmla="*/ 582414 h 2380521"/>
              <a:gd name="connsiteX2937" fmla="*/ 3226803 w 8023328"/>
              <a:gd name="connsiteY2937" fmla="*/ 596271 h 2380521"/>
              <a:gd name="connsiteX2938" fmla="*/ 3214406 w 8023328"/>
              <a:gd name="connsiteY2938" fmla="*/ 582414 h 2380521"/>
              <a:gd name="connsiteX2939" fmla="*/ 3226803 w 8023328"/>
              <a:gd name="connsiteY2939" fmla="*/ 570017 h 2380521"/>
              <a:gd name="connsiteX2940" fmla="*/ 3152600 w 8023328"/>
              <a:gd name="connsiteY2940" fmla="*/ 570017 h 2380521"/>
              <a:gd name="connsiteX2941" fmla="*/ 3166454 w 8023328"/>
              <a:gd name="connsiteY2941" fmla="*/ 582414 h 2380521"/>
              <a:gd name="connsiteX2942" fmla="*/ 3152600 w 8023328"/>
              <a:gd name="connsiteY2942" fmla="*/ 596271 h 2380521"/>
              <a:gd name="connsiteX2943" fmla="*/ 3140203 w 8023328"/>
              <a:gd name="connsiteY2943" fmla="*/ 582414 h 2380521"/>
              <a:gd name="connsiteX2944" fmla="*/ 3152600 w 8023328"/>
              <a:gd name="connsiteY2944" fmla="*/ 570017 h 2380521"/>
              <a:gd name="connsiteX2945" fmla="*/ 3081770 w 8023328"/>
              <a:gd name="connsiteY2945" fmla="*/ 570017 h 2380521"/>
              <a:gd name="connsiteX2946" fmla="*/ 3095622 w 8023328"/>
              <a:gd name="connsiteY2946" fmla="*/ 582414 h 2380521"/>
              <a:gd name="connsiteX2947" fmla="*/ 3081770 w 8023328"/>
              <a:gd name="connsiteY2947" fmla="*/ 596271 h 2380521"/>
              <a:gd name="connsiteX2948" fmla="*/ 3069369 w 8023328"/>
              <a:gd name="connsiteY2948" fmla="*/ 582414 h 2380521"/>
              <a:gd name="connsiteX2949" fmla="*/ 3081770 w 8023328"/>
              <a:gd name="connsiteY2949" fmla="*/ 570017 h 2380521"/>
              <a:gd name="connsiteX2950" fmla="*/ 3013712 w 8023328"/>
              <a:gd name="connsiteY2950" fmla="*/ 570017 h 2380521"/>
              <a:gd name="connsiteX2951" fmla="*/ 3028132 w 8023328"/>
              <a:gd name="connsiteY2951" fmla="*/ 582414 h 2380521"/>
              <a:gd name="connsiteX2952" fmla="*/ 3013712 w 8023328"/>
              <a:gd name="connsiteY2952" fmla="*/ 596271 h 2380521"/>
              <a:gd name="connsiteX2953" fmla="*/ 2998537 w 8023328"/>
              <a:gd name="connsiteY2953" fmla="*/ 582414 h 2380521"/>
              <a:gd name="connsiteX2954" fmla="*/ 3013712 w 8023328"/>
              <a:gd name="connsiteY2954" fmla="*/ 570017 h 2380521"/>
              <a:gd name="connsiteX2955" fmla="*/ 2942491 w 8023328"/>
              <a:gd name="connsiteY2955" fmla="*/ 570017 h 2380521"/>
              <a:gd name="connsiteX2956" fmla="*/ 2957285 w 8023328"/>
              <a:gd name="connsiteY2956" fmla="*/ 582414 h 2380521"/>
              <a:gd name="connsiteX2957" fmla="*/ 2942491 w 8023328"/>
              <a:gd name="connsiteY2957" fmla="*/ 596271 h 2380521"/>
              <a:gd name="connsiteX2958" fmla="*/ 2927705 w 8023328"/>
              <a:gd name="connsiteY2958" fmla="*/ 582414 h 2380521"/>
              <a:gd name="connsiteX2959" fmla="*/ 2942491 w 8023328"/>
              <a:gd name="connsiteY2959" fmla="*/ 570017 h 2380521"/>
              <a:gd name="connsiteX2960" fmla="*/ 2868288 w 8023328"/>
              <a:gd name="connsiteY2960" fmla="*/ 570017 h 2380521"/>
              <a:gd name="connsiteX2961" fmla="*/ 2883082 w 8023328"/>
              <a:gd name="connsiteY2961" fmla="*/ 582414 h 2380521"/>
              <a:gd name="connsiteX2962" fmla="*/ 2868288 w 8023328"/>
              <a:gd name="connsiteY2962" fmla="*/ 596271 h 2380521"/>
              <a:gd name="connsiteX2963" fmla="*/ 2853502 w 8023328"/>
              <a:gd name="connsiteY2963" fmla="*/ 582414 h 2380521"/>
              <a:gd name="connsiteX2964" fmla="*/ 2868288 w 8023328"/>
              <a:gd name="connsiteY2964" fmla="*/ 570017 h 2380521"/>
              <a:gd name="connsiteX2965" fmla="*/ 2796532 w 8023328"/>
              <a:gd name="connsiteY2965" fmla="*/ 570017 h 2380521"/>
              <a:gd name="connsiteX2966" fmla="*/ 2808931 w 8023328"/>
              <a:gd name="connsiteY2966" fmla="*/ 582414 h 2380521"/>
              <a:gd name="connsiteX2967" fmla="*/ 2796532 w 8023328"/>
              <a:gd name="connsiteY2967" fmla="*/ 596271 h 2380521"/>
              <a:gd name="connsiteX2968" fmla="*/ 2782675 w 8023328"/>
              <a:gd name="connsiteY2968" fmla="*/ 582414 h 2380521"/>
              <a:gd name="connsiteX2969" fmla="*/ 2796532 w 8023328"/>
              <a:gd name="connsiteY2969" fmla="*/ 570017 h 2380521"/>
              <a:gd name="connsiteX2970" fmla="*/ 2725695 w 8023328"/>
              <a:gd name="connsiteY2970" fmla="*/ 570017 h 2380521"/>
              <a:gd name="connsiteX2971" fmla="*/ 2738097 w 8023328"/>
              <a:gd name="connsiteY2971" fmla="*/ 582414 h 2380521"/>
              <a:gd name="connsiteX2972" fmla="*/ 2725695 w 8023328"/>
              <a:gd name="connsiteY2972" fmla="*/ 596271 h 2380521"/>
              <a:gd name="connsiteX2973" fmla="*/ 2711843 w 8023328"/>
              <a:gd name="connsiteY2973" fmla="*/ 582414 h 2380521"/>
              <a:gd name="connsiteX2974" fmla="*/ 2725695 w 8023328"/>
              <a:gd name="connsiteY2974" fmla="*/ 570017 h 2380521"/>
              <a:gd name="connsiteX2975" fmla="*/ 2654867 w 8023328"/>
              <a:gd name="connsiteY2975" fmla="*/ 570017 h 2380521"/>
              <a:gd name="connsiteX2976" fmla="*/ 2667266 w 8023328"/>
              <a:gd name="connsiteY2976" fmla="*/ 582414 h 2380521"/>
              <a:gd name="connsiteX2977" fmla="*/ 2654867 w 8023328"/>
              <a:gd name="connsiteY2977" fmla="*/ 596271 h 2380521"/>
              <a:gd name="connsiteX2978" fmla="*/ 2641013 w 8023328"/>
              <a:gd name="connsiteY2978" fmla="*/ 582414 h 2380521"/>
              <a:gd name="connsiteX2979" fmla="*/ 2654867 w 8023328"/>
              <a:gd name="connsiteY2979" fmla="*/ 570017 h 2380521"/>
              <a:gd name="connsiteX2980" fmla="*/ 2582580 w 8023328"/>
              <a:gd name="connsiteY2980" fmla="*/ 570017 h 2380521"/>
              <a:gd name="connsiteX2981" fmla="*/ 2596435 w 8023328"/>
              <a:gd name="connsiteY2981" fmla="*/ 582414 h 2380521"/>
              <a:gd name="connsiteX2982" fmla="*/ 2582580 w 8023328"/>
              <a:gd name="connsiteY2982" fmla="*/ 596271 h 2380521"/>
              <a:gd name="connsiteX2983" fmla="*/ 2570184 w 8023328"/>
              <a:gd name="connsiteY2983" fmla="*/ 582414 h 2380521"/>
              <a:gd name="connsiteX2984" fmla="*/ 2582580 w 8023328"/>
              <a:gd name="connsiteY2984" fmla="*/ 570017 h 2380521"/>
              <a:gd name="connsiteX2985" fmla="*/ 2511026 w 8023328"/>
              <a:gd name="connsiteY2985" fmla="*/ 570017 h 2380521"/>
              <a:gd name="connsiteX2986" fmla="*/ 2525610 w 8023328"/>
              <a:gd name="connsiteY2986" fmla="*/ 582414 h 2380521"/>
              <a:gd name="connsiteX2987" fmla="*/ 2511026 w 8023328"/>
              <a:gd name="connsiteY2987" fmla="*/ 596271 h 2380521"/>
              <a:gd name="connsiteX2988" fmla="*/ 2499358 w 8023328"/>
              <a:gd name="connsiteY2988" fmla="*/ 582414 h 2380521"/>
              <a:gd name="connsiteX2989" fmla="*/ 2511026 w 8023328"/>
              <a:gd name="connsiteY2989" fmla="*/ 570017 h 2380521"/>
              <a:gd name="connsiteX2990" fmla="*/ 2440921 w 8023328"/>
              <a:gd name="connsiteY2990" fmla="*/ 570017 h 2380521"/>
              <a:gd name="connsiteX2991" fmla="*/ 2454778 w 8023328"/>
              <a:gd name="connsiteY2991" fmla="*/ 582414 h 2380521"/>
              <a:gd name="connsiteX2992" fmla="*/ 2440921 w 8023328"/>
              <a:gd name="connsiteY2992" fmla="*/ 596271 h 2380521"/>
              <a:gd name="connsiteX2993" fmla="*/ 2428525 w 8023328"/>
              <a:gd name="connsiteY2993" fmla="*/ 582414 h 2380521"/>
              <a:gd name="connsiteX2994" fmla="*/ 2440921 w 8023328"/>
              <a:gd name="connsiteY2994" fmla="*/ 570017 h 2380521"/>
              <a:gd name="connsiteX2995" fmla="*/ 2369108 w 8023328"/>
              <a:gd name="connsiteY2995" fmla="*/ 570017 h 2380521"/>
              <a:gd name="connsiteX2996" fmla="*/ 2383896 w 8023328"/>
              <a:gd name="connsiteY2996" fmla="*/ 582414 h 2380521"/>
              <a:gd name="connsiteX2997" fmla="*/ 2369108 w 8023328"/>
              <a:gd name="connsiteY2997" fmla="*/ 596271 h 2380521"/>
              <a:gd name="connsiteX2998" fmla="*/ 2354319 w 8023328"/>
              <a:gd name="connsiteY2998" fmla="*/ 582414 h 2380521"/>
              <a:gd name="connsiteX2999" fmla="*/ 2369108 w 8023328"/>
              <a:gd name="connsiteY2999" fmla="*/ 570017 h 2380521"/>
              <a:gd name="connsiteX3000" fmla="*/ 2298275 w 8023328"/>
              <a:gd name="connsiteY3000" fmla="*/ 570017 h 2380521"/>
              <a:gd name="connsiteX3001" fmla="*/ 2313064 w 8023328"/>
              <a:gd name="connsiteY3001" fmla="*/ 582414 h 2380521"/>
              <a:gd name="connsiteX3002" fmla="*/ 2298275 w 8023328"/>
              <a:gd name="connsiteY3002" fmla="*/ 596271 h 2380521"/>
              <a:gd name="connsiteX3003" fmla="*/ 2283487 w 8023328"/>
              <a:gd name="connsiteY3003" fmla="*/ 582414 h 2380521"/>
              <a:gd name="connsiteX3004" fmla="*/ 2298275 w 8023328"/>
              <a:gd name="connsiteY3004" fmla="*/ 570017 h 2380521"/>
              <a:gd name="connsiteX3005" fmla="*/ 2226512 w 8023328"/>
              <a:gd name="connsiteY3005" fmla="*/ 570017 h 2380521"/>
              <a:gd name="connsiteX3006" fmla="*/ 2238911 w 8023328"/>
              <a:gd name="connsiteY3006" fmla="*/ 582414 h 2380521"/>
              <a:gd name="connsiteX3007" fmla="*/ 2226512 w 8023328"/>
              <a:gd name="connsiteY3007" fmla="*/ 596271 h 2380521"/>
              <a:gd name="connsiteX3008" fmla="*/ 2212655 w 8023328"/>
              <a:gd name="connsiteY3008" fmla="*/ 582414 h 2380521"/>
              <a:gd name="connsiteX3009" fmla="*/ 2226512 w 8023328"/>
              <a:gd name="connsiteY3009" fmla="*/ 570017 h 2380521"/>
              <a:gd name="connsiteX3010" fmla="*/ 2155680 w 8023328"/>
              <a:gd name="connsiteY3010" fmla="*/ 570017 h 2380521"/>
              <a:gd name="connsiteX3011" fmla="*/ 2168079 w 8023328"/>
              <a:gd name="connsiteY3011" fmla="*/ 582414 h 2380521"/>
              <a:gd name="connsiteX3012" fmla="*/ 2155680 w 8023328"/>
              <a:gd name="connsiteY3012" fmla="*/ 596271 h 2380521"/>
              <a:gd name="connsiteX3013" fmla="*/ 2141823 w 8023328"/>
              <a:gd name="connsiteY3013" fmla="*/ 582414 h 2380521"/>
              <a:gd name="connsiteX3014" fmla="*/ 2155680 w 8023328"/>
              <a:gd name="connsiteY3014" fmla="*/ 570017 h 2380521"/>
              <a:gd name="connsiteX3015" fmla="*/ 2084846 w 8023328"/>
              <a:gd name="connsiteY3015" fmla="*/ 570017 h 2380521"/>
              <a:gd name="connsiteX3016" fmla="*/ 2097246 w 8023328"/>
              <a:gd name="connsiteY3016" fmla="*/ 582414 h 2380521"/>
              <a:gd name="connsiteX3017" fmla="*/ 2084846 w 8023328"/>
              <a:gd name="connsiteY3017" fmla="*/ 596271 h 2380521"/>
              <a:gd name="connsiteX3018" fmla="*/ 2070989 w 8023328"/>
              <a:gd name="connsiteY3018" fmla="*/ 582414 h 2380521"/>
              <a:gd name="connsiteX3019" fmla="*/ 2084846 w 8023328"/>
              <a:gd name="connsiteY3019" fmla="*/ 570017 h 2380521"/>
              <a:gd name="connsiteX3020" fmla="*/ 2011831 w 8023328"/>
              <a:gd name="connsiteY3020" fmla="*/ 570017 h 2380521"/>
              <a:gd name="connsiteX3021" fmla="*/ 2026416 w 8023328"/>
              <a:gd name="connsiteY3021" fmla="*/ 582414 h 2380521"/>
              <a:gd name="connsiteX3022" fmla="*/ 2011831 w 8023328"/>
              <a:gd name="connsiteY3022" fmla="*/ 596271 h 2380521"/>
              <a:gd name="connsiteX3023" fmla="*/ 2000163 w 8023328"/>
              <a:gd name="connsiteY3023" fmla="*/ 582414 h 2380521"/>
              <a:gd name="connsiteX3024" fmla="*/ 2011831 w 8023328"/>
              <a:gd name="connsiteY3024" fmla="*/ 570017 h 2380521"/>
              <a:gd name="connsiteX3025" fmla="*/ 1938359 w 8023328"/>
              <a:gd name="connsiteY3025" fmla="*/ 570017 h 2380521"/>
              <a:gd name="connsiteX3026" fmla="*/ 1952216 w 8023328"/>
              <a:gd name="connsiteY3026" fmla="*/ 583873 h 2380521"/>
              <a:gd name="connsiteX3027" fmla="*/ 1938359 w 8023328"/>
              <a:gd name="connsiteY3027" fmla="*/ 596271 h 2380521"/>
              <a:gd name="connsiteX3028" fmla="*/ 1925962 w 8023328"/>
              <a:gd name="connsiteY3028" fmla="*/ 583873 h 2380521"/>
              <a:gd name="connsiteX3029" fmla="*/ 1938359 w 8023328"/>
              <a:gd name="connsiteY3029" fmla="*/ 570017 h 2380521"/>
              <a:gd name="connsiteX3030" fmla="*/ 1867522 w 8023328"/>
              <a:gd name="connsiteY3030" fmla="*/ 570017 h 2380521"/>
              <a:gd name="connsiteX3031" fmla="*/ 1881382 w 8023328"/>
              <a:gd name="connsiteY3031" fmla="*/ 583873 h 2380521"/>
              <a:gd name="connsiteX3032" fmla="*/ 1867522 w 8023328"/>
              <a:gd name="connsiteY3032" fmla="*/ 596271 h 2380521"/>
              <a:gd name="connsiteX3033" fmla="*/ 1855124 w 8023328"/>
              <a:gd name="connsiteY3033" fmla="*/ 583873 h 2380521"/>
              <a:gd name="connsiteX3034" fmla="*/ 1867522 w 8023328"/>
              <a:gd name="connsiteY3034" fmla="*/ 570017 h 2380521"/>
              <a:gd name="connsiteX3035" fmla="*/ 1799082 w 8023328"/>
              <a:gd name="connsiteY3035" fmla="*/ 570017 h 2380521"/>
              <a:gd name="connsiteX3036" fmla="*/ 1813871 w 8023328"/>
              <a:gd name="connsiteY3036" fmla="*/ 583873 h 2380521"/>
              <a:gd name="connsiteX3037" fmla="*/ 1799082 w 8023328"/>
              <a:gd name="connsiteY3037" fmla="*/ 596271 h 2380521"/>
              <a:gd name="connsiteX3038" fmla="*/ 1784295 w 8023328"/>
              <a:gd name="connsiteY3038" fmla="*/ 583873 h 2380521"/>
              <a:gd name="connsiteX3039" fmla="*/ 1799082 w 8023328"/>
              <a:gd name="connsiteY3039" fmla="*/ 570017 h 2380521"/>
              <a:gd name="connsiteX3040" fmla="*/ 1728257 w 8023328"/>
              <a:gd name="connsiteY3040" fmla="*/ 570017 h 2380521"/>
              <a:gd name="connsiteX3041" fmla="*/ 1743046 w 8023328"/>
              <a:gd name="connsiteY3041" fmla="*/ 583873 h 2380521"/>
              <a:gd name="connsiteX3042" fmla="*/ 1728257 w 8023328"/>
              <a:gd name="connsiteY3042" fmla="*/ 596271 h 2380521"/>
              <a:gd name="connsiteX3043" fmla="*/ 1713467 w 8023328"/>
              <a:gd name="connsiteY3043" fmla="*/ 583873 h 2380521"/>
              <a:gd name="connsiteX3044" fmla="*/ 1728257 w 8023328"/>
              <a:gd name="connsiteY3044" fmla="*/ 570017 h 2380521"/>
              <a:gd name="connsiteX3045" fmla="*/ 1657426 w 8023328"/>
              <a:gd name="connsiteY3045" fmla="*/ 570017 h 2380521"/>
              <a:gd name="connsiteX3046" fmla="*/ 1672218 w 8023328"/>
              <a:gd name="connsiteY3046" fmla="*/ 583873 h 2380521"/>
              <a:gd name="connsiteX3047" fmla="*/ 1657426 w 8023328"/>
              <a:gd name="connsiteY3047" fmla="*/ 596271 h 2380521"/>
              <a:gd name="connsiteX3048" fmla="*/ 1642647 w 8023328"/>
              <a:gd name="connsiteY3048" fmla="*/ 583873 h 2380521"/>
              <a:gd name="connsiteX3049" fmla="*/ 1657426 w 8023328"/>
              <a:gd name="connsiteY3049" fmla="*/ 570017 h 2380521"/>
              <a:gd name="connsiteX3050" fmla="*/ 1582294 w 8023328"/>
              <a:gd name="connsiteY3050" fmla="*/ 570017 h 2380521"/>
              <a:gd name="connsiteX3051" fmla="*/ 1594694 w 8023328"/>
              <a:gd name="connsiteY3051" fmla="*/ 583873 h 2380521"/>
              <a:gd name="connsiteX3052" fmla="*/ 1582294 w 8023328"/>
              <a:gd name="connsiteY3052" fmla="*/ 596271 h 2380521"/>
              <a:gd name="connsiteX3053" fmla="*/ 1568438 w 8023328"/>
              <a:gd name="connsiteY3053" fmla="*/ 583873 h 2380521"/>
              <a:gd name="connsiteX3054" fmla="*/ 1582294 w 8023328"/>
              <a:gd name="connsiteY3054" fmla="*/ 570017 h 2380521"/>
              <a:gd name="connsiteX3055" fmla="*/ 1512190 w 8023328"/>
              <a:gd name="connsiteY3055" fmla="*/ 570017 h 2380521"/>
              <a:gd name="connsiteX3056" fmla="*/ 1523859 w 8023328"/>
              <a:gd name="connsiteY3056" fmla="*/ 583873 h 2380521"/>
              <a:gd name="connsiteX3057" fmla="*/ 1512190 w 8023328"/>
              <a:gd name="connsiteY3057" fmla="*/ 596271 h 2380521"/>
              <a:gd name="connsiteX3058" fmla="*/ 1497607 w 8023328"/>
              <a:gd name="connsiteY3058" fmla="*/ 583873 h 2380521"/>
              <a:gd name="connsiteX3059" fmla="*/ 1512190 w 8023328"/>
              <a:gd name="connsiteY3059" fmla="*/ 570017 h 2380521"/>
              <a:gd name="connsiteX3060" fmla="*/ 1440623 w 8023328"/>
              <a:gd name="connsiteY3060" fmla="*/ 570017 h 2380521"/>
              <a:gd name="connsiteX3061" fmla="*/ 1453020 w 8023328"/>
              <a:gd name="connsiteY3061" fmla="*/ 583873 h 2380521"/>
              <a:gd name="connsiteX3062" fmla="*/ 1440623 w 8023328"/>
              <a:gd name="connsiteY3062" fmla="*/ 596271 h 2380521"/>
              <a:gd name="connsiteX3063" fmla="*/ 1426771 w 8023328"/>
              <a:gd name="connsiteY3063" fmla="*/ 583873 h 2380521"/>
              <a:gd name="connsiteX3064" fmla="*/ 1440623 w 8023328"/>
              <a:gd name="connsiteY3064" fmla="*/ 570017 h 2380521"/>
              <a:gd name="connsiteX3065" fmla="*/ 1368341 w 8023328"/>
              <a:gd name="connsiteY3065" fmla="*/ 570017 h 2380521"/>
              <a:gd name="connsiteX3066" fmla="*/ 1382194 w 8023328"/>
              <a:gd name="connsiteY3066" fmla="*/ 583873 h 2380521"/>
              <a:gd name="connsiteX3067" fmla="*/ 1368341 w 8023328"/>
              <a:gd name="connsiteY3067" fmla="*/ 596271 h 2380521"/>
              <a:gd name="connsiteX3068" fmla="*/ 1355945 w 8023328"/>
              <a:gd name="connsiteY3068" fmla="*/ 583873 h 2380521"/>
              <a:gd name="connsiteX3069" fmla="*/ 1368341 w 8023328"/>
              <a:gd name="connsiteY3069" fmla="*/ 570017 h 2380521"/>
              <a:gd name="connsiteX3070" fmla="*/ 1297515 w 8023328"/>
              <a:gd name="connsiteY3070" fmla="*/ 570017 h 2380521"/>
              <a:gd name="connsiteX3071" fmla="*/ 1311369 w 8023328"/>
              <a:gd name="connsiteY3071" fmla="*/ 583873 h 2380521"/>
              <a:gd name="connsiteX3072" fmla="*/ 1297515 w 8023328"/>
              <a:gd name="connsiteY3072" fmla="*/ 596271 h 2380521"/>
              <a:gd name="connsiteX3073" fmla="*/ 1285116 w 8023328"/>
              <a:gd name="connsiteY3073" fmla="*/ 583873 h 2380521"/>
              <a:gd name="connsiteX3074" fmla="*/ 1297515 w 8023328"/>
              <a:gd name="connsiteY3074" fmla="*/ 570017 h 2380521"/>
              <a:gd name="connsiteX3075" fmla="*/ 1226680 w 8023328"/>
              <a:gd name="connsiteY3075" fmla="*/ 570017 h 2380521"/>
              <a:gd name="connsiteX3076" fmla="*/ 1240537 w 8023328"/>
              <a:gd name="connsiteY3076" fmla="*/ 583873 h 2380521"/>
              <a:gd name="connsiteX3077" fmla="*/ 1226680 w 8023328"/>
              <a:gd name="connsiteY3077" fmla="*/ 596271 h 2380521"/>
              <a:gd name="connsiteX3078" fmla="*/ 1214296 w 8023328"/>
              <a:gd name="connsiteY3078" fmla="*/ 583873 h 2380521"/>
              <a:gd name="connsiteX3079" fmla="*/ 1226680 w 8023328"/>
              <a:gd name="connsiteY3079" fmla="*/ 570017 h 2380521"/>
              <a:gd name="connsiteX3080" fmla="*/ 1154879 w 8023328"/>
              <a:gd name="connsiteY3080" fmla="*/ 570017 h 2380521"/>
              <a:gd name="connsiteX3081" fmla="*/ 1169669 w 8023328"/>
              <a:gd name="connsiteY3081" fmla="*/ 583873 h 2380521"/>
              <a:gd name="connsiteX3082" fmla="*/ 1154879 w 8023328"/>
              <a:gd name="connsiteY3082" fmla="*/ 596271 h 2380521"/>
              <a:gd name="connsiteX3083" fmla="*/ 1140090 w 8023328"/>
              <a:gd name="connsiteY3083" fmla="*/ 583873 h 2380521"/>
              <a:gd name="connsiteX3084" fmla="*/ 1154879 w 8023328"/>
              <a:gd name="connsiteY3084" fmla="*/ 570017 h 2380521"/>
              <a:gd name="connsiteX3085" fmla="*/ 1084053 w 8023328"/>
              <a:gd name="connsiteY3085" fmla="*/ 570017 h 2380521"/>
              <a:gd name="connsiteX3086" fmla="*/ 1098840 w 8023328"/>
              <a:gd name="connsiteY3086" fmla="*/ 583873 h 2380521"/>
              <a:gd name="connsiteX3087" fmla="*/ 1084053 w 8023328"/>
              <a:gd name="connsiteY3087" fmla="*/ 596271 h 2380521"/>
              <a:gd name="connsiteX3088" fmla="*/ 1069263 w 8023328"/>
              <a:gd name="connsiteY3088" fmla="*/ 583873 h 2380521"/>
              <a:gd name="connsiteX3089" fmla="*/ 1084053 w 8023328"/>
              <a:gd name="connsiteY3089" fmla="*/ 570017 h 2380521"/>
              <a:gd name="connsiteX3090" fmla="*/ 1013010 w 8023328"/>
              <a:gd name="connsiteY3090" fmla="*/ 570017 h 2380521"/>
              <a:gd name="connsiteX3091" fmla="*/ 1024682 w 8023328"/>
              <a:gd name="connsiteY3091" fmla="*/ 583873 h 2380521"/>
              <a:gd name="connsiteX3092" fmla="*/ 1013010 w 8023328"/>
              <a:gd name="connsiteY3092" fmla="*/ 596271 h 2380521"/>
              <a:gd name="connsiteX3093" fmla="*/ 998433 w 8023328"/>
              <a:gd name="connsiteY3093" fmla="*/ 583873 h 2380521"/>
              <a:gd name="connsiteX3094" fmla="*/ 1013010 w 8023328"/>
              <a:gd name="connsiteY3094" fmla="*/ 570017 h 2380521"/>
              <a:gd name="connsiteX3095" fmla="*/ 941458 w 8023328"/>
              <a:gd name="connsiteY3095" fmla="*/ 570017 h 2380521"/>
              <a:gd name="connsiteX3096" fmla="*/ 953857 w 8023328"/>
              <a:gd name="connsiteY3096" fmla="*/ 583873 h 2380521"/>
              <a:gd name="connsiteX3097" fmla="*/ 941458 w 8023328"/>
              <a:gd name="connsiteY3097" fmla="*/ 596271 h 2380521"/>
              <a:gd name="connsiteX3098" fmla="*/ 927601 w 8023328"/>
              <a:gd name="connsiteY3098" fmla="*/ 583873 h 2380521"/>
              <a:gd name="connsiteX3099" fmla="*/ 941458 w 8023328"/>
              <a:gd name="connsiteY3099" fmla="*/ 570017 h 2380521"/>
              <a:gd name="connsiteX3100" fmla="*/ 870626 w 8023328"/>
              <a:gd name="connsiteY3100" fmla="*/ 570017 h 2380521"/>
              <a:gd name="connsiteX3101" fmla="*/ 883027 w 8023328"/>
              <a:gd name="connsiteY3101" fmla="*/ 583873 h 2380521"/>
              <a:gd name="connsiteX3102" fmla="*/ 870626 w 8023328"/>
              <a:gd name="connsiteY3102" fmla="*/ 596271 h 2380521"/>
              <a:gd name="connsiteX3103" fmla="*/ 856772 w 8023328"/>
              <a:gd name="connsiteY3103" fmla="*/ 583873 h 2380521"/>
              <a:gd name="connsiteX3104" fmla="*/ 870626 w 8023328"/>
              <a:gd name="connsiteY3104" fmla="*/ 570017 h 2380521"/>
              <a:gd name="connsiteX3105" fmla="*/ 798340 w 8023328"/>
              <a:gd name="connsiteY3105" fmla="*/ 570017 h 2380521"/>
              <a:gd name="connsiteX3106" fmla="*/ 812193 w 8023328"/>
              <a:gd name="connsiteY3106" fmla="*/ 583873 h 2380521"/>
              <a:gd name="connsiteX3107" fmla="*/ 798340 w 8023328"/>
              <a:gd name="connsiteY3107" fmla="*/ 596271 h 2380521"/>
              <a:gd name="connsiteX3108" fmla="*/ 785941 w 8023328"/>
              <a:gd name="connsiteY3108" fmla="*/ 583873 h 2380521"/>
              <a:gd name="connsiteX3109" fmla="*/ 798340 w 8023328"/>
              <a:gd name="connsiteY3109" fmla="*/ 570017 h 2380521"/>
              <a:gd name="connsiteX3110" fmla="*/ 724135 w 8023328"/>
              <a:gd name="connsiteY3110" fmla="*/ 570017 h 2380521"/>
              <a:gd name="connsiteX3111" fmla="*/ 737991 w 8023328"/>
              <a:gd name="connsiteY3111" fmla="*/ 583873 h 2380521"/>
              <a:gd name="connsiteX3112" fmla="*/ 724135 w 8023328"/>
              <a:gd name="connsiteY3112" fmla="*/ 596271 h 2380521"/>
              <a:gd name="connsiteX3113" fmla="*/ 711737 w 8023328"/>
              <a:gd name="connsiteY3113" fmla="*/ 583873 h 2380521"/>
              <a:gd name="connsiteX3114" fmla="*/ 724135 w 8023328"/>
              <a:gd name="connsiteY3114" fmla="*/ 570017 h 2380521"/>
              <a:gd name="connsiteX3115" fmla="*/ 653306 w 8023328"/>
              <a:gd name="connsiteY3115" fmla="*/ 570017 h 2380521"/>
              <a:gd name="connsiteX3116" fmla="*/ 667161 w 8023328"/>
              <a:gd name="connsiteY3116" fmla="*/ 583873 h 2380521"/>
              <a:gd name="connsiteX3117" fmla="*/ 653306 w 8023328"/>
              <a:gd name="connsiteY3117" fmla="*/ 596271 h 2380521"/>
              <a:gd name="connsiteX3118" fmla="*/ 640910 w 8023328"/>
              <a:gd name="connsiteY3118" fmla="*/ 583873 h 2380521"/>
              <a:gd name="connsiteX3119" fmla="*/ 653306 w 8023328"/>
              <a:gd name="connsiteY3119" fmla="*/ 570017 h 2380521"/>
              <a:gd name="connsiteX3120" fmla="*/ 584865 w 8023328"/>
              <a:gd name="connsiteY3120" fmla="*/ 570017 h 2380521"/>
              <a:gd name="connsiteX3121" fmla="*/ 599654 w 8023328"/>
              <a:gd name="connsiteY3121" fmla="*/ 583873 h 2380521"/>
              <a:gd name="connsiteX3122" fmla="*/ 584865 w 8023328"/>
              <a:gd name="connsiteY3122" fmla="*/ 596271 h 2380521"/>
              <a:gd name="connsiteX3123" fmla="*/ 570076 w 8023328"/>
              <a:gd name="connsiteY3123" fmla="*/ 583873 h 2380521"/>
              <a:gd name="connsiteX3124" fmla="*/ 584865 w 8023328"/>
              <a:gd name="connsiteY3124" fmla="*/ 570017 h 2380521"/>
              <a:gd name="connsiteX3125" fmla="*/ 513668 w 8023328"/>
              <a:gd name="connsiteY3125" fmla="*/ 570017 h 2380521"/>
              <a:gd name="connsiteX3126" fmla="*/ 528846 w 8023328"/>
              <a:gd name="connsiteY3126" fmla="*/ 583873 h 2380521"/>
              <a:gd name="connsiteX3127" fmla="*/ 513668 w 8023328"/>
              <a:gd name="connsiteY3127" fmla="*/ 596271 h 2380521"/>
              <a:gd name="connsiteX3128" fmla="*/ 499248 w 8023328"/>
              <a:gd name="connsiteY3128" fmla="*/ 583873 h 2380521"/>
              <a:gd name="connsiteX3129" fmla="*/ 513668 w 8023328"/>
              <a:gd name="connsiteY3129" fmla="*/ 570017 h 2380521"/>
              <a:gd name="connsiteX3130" fmla="*/ 439833 w 8023328"/>
              <a:gd name="connsiteY3130" fmla="*/ 570017 h 2380521"/>
              <a:gd name="connsiteX3131" fmla="*/ 454623 w 8023328"/>
              <a:gd name="connsiteY3131" fmla="*/ 583873 h 2380521"/>
              <a:gd name="connsiteX3132" fmla="*/ 439833 w 8023328"/>
              <a:gd name="connsiteY3132" fmla="*/ 596271 h 2380521"/>
              <a:gd name="connsiteX3133" fmla="*/ 425044 w 8023328"/>
              <a:gd name="connsiteY3133" fmla="*/ 583873 h 2380521"/>
              <a:gd name="connsiteX3134" fmla="*/ 439833 w 8023328"/>
              <a:gd name="connsiteY3134" fmla="*/ 570017 h 2380521"/>
              <a:gd name="connsiteX3135" fmla="*/ 368072 w 8023328"/>
              <a:gd name="connsiteY3135" fmla="*/ 570017 h 2380521"/>
              <a:gd name="connsiteX3136" fmla="*/ 380467 w 8023328"/>
              <a:gd name="connsiteY3136" fmla="*/ 583873 h 2380521"/>
              <a:gd name="connsiteX3137" fmla="*/ 368072 w 8023328"/>
              <a:gd name="connsiteY3137" fmla="*/ 596271 h 2380521"/>
              <a:gd name="connsiteX3138" fmla="*/ 354211 w 8023328"/>
              <a:gd name="connsiteY3138" fmla="*/ 583873 h 2380521"/>
              <a:gd name="connsiteX3139" fmla="*/ 368072 w 8023328"/>
              <a:gd name="connsiteY3139" fmla="*/ 570017 h 2380521"/>
              <a:gd name="connsiteX3140" fmla="*/ 3081772 w 8023328"/>
              <a:gd name="connsiteY3140" fmla="*/ 499186 h 2380521"/>
              <a:gd name="connsiteX3141" fmla="*/ 3095622 w 8023328"/>
              <a:gd name="connsiteY3141" fmla="*/ 511583 h 2380521"/>
              <a:gd name="connsiteX3142" fmla="*/ 3081772 w 8023328"/>
              <a:gd name="connsiteY3142" fmla="*/ 525440 h 2380521"/>
              <a:gd name="connsiteX3143" fmla="*/ 3069372 w 8023328"/>
              <a:gd name="connsiteY3143" fmla="*/ 511583 h 2380521"/>
              <a:gd name="connsiteX3144" fmla="*/ 3081772 w 8023328"/>
              <a:gd name="connsiteY3144" fmla="*/ 499186 h 2380521"/>
              <a:gd name="connsiteX3145" fmla="*/ 3013712 w 8023328"/>
              <a:gd name="connsiteY3145" fmla="*/ 499186 h 2380521"/>
              <a:gd name="connsiteX3146" fmla="*/ 3028135 w 8023328"/>
              <a:gd name="connsiteY3146" fmla="*/ 511583 h 2380521"/>
              <a:gd name="connsiteX3147" fmla="*/ 3013712 w 8023328"/>
              <a:gd name="connsiteY3147" fmla="*/ 525440 h 2380521"/>
              <a:gd name="connsiteX3148" fmla="*/ 2998539 w 8023328"/>
              <a:gd name="connsiteY3148" fmla="*/ 511583 h 2380521"/>
              <a:gd name="connsiteX3149" fmla="*/ 3013712 w 8023328"/>
              <a:gd name="connsiteY3149" fmla="*/ 499186 h 2380521"/>
              <a:gd name="connsiteX3150" fmla="*/ 2942491 w 8023328"/>
              <a:gd name="connsiteY3150" fmla="*/ 499186 h 2380521"/>
              <a:gd name="connsiteX3151" fmla="*/ 2957285 w 8023328"/>
              <a:gd name="connsiteY3151" fmla="*/ 511583 h 2380521"/>
              <a:gd name="connsiteX3152" fmla="*/ 2942491 w 8023328"/>
              <a:gd name="connsiteY3152" fmla="*/ 525440 h 2380521"/>
              <a:gd name="connsiteX3153" fmla="*/ 2927705 w 8023328"/>
              <a:gd name="connsiteY3153" fmla="*/ 511583 h 2380521"/>
              <a:gd name="connsiteX3154" fmla="*/ 2942491 w 8023328"/>
              <a:gd name="connsiteY3154" fmla="*/ 499186 h 2380521"/>
              <a:gd name="connsiteX3155" fmla="*/ 2868291 w 8023328"/>
              <a:gd name="connsiteY3155" fmla="*/ 499186 h 2380521"/>
              <a:gd name="connsiteX3156" fmla="*/ 2883082 w 8023328"/>
              <a:gd name="connsiteY3156" fmla="*/ 511583 h 2380521"/>
              <a:gd name="connsiteX3157" fmla="*/ 2868291 w 8023328"/>
              <a:gd name="connsiteY3157" fmla="*/ 525440 h 2380521"/>
              <a:gd name="connsiteX3158" fmla="*/ 2853502 w 8023328"/>
              <a:gd name="connsiteY3158" fmla="*/ 511583 h 2380521"/>
              <a:gd name="connsiteX3159" fmla="*/ 2868291 w 8023328"/>
              <a:gd name="connsiteY3159" fmla="*/ 499186 h 2380521"/>
              <a:gd name="connsiteX3160" fmla="*/ 2796533 w 8023328"/>
              <a:gd name="connsiteY3160" fmla="*/ 499186 h 2380521"/>
              <a:gd name="connsiteX3161" fmla="*/ 2808931 w 8023328"/>
              <a:gd name="connsiteY3161" fmla="*/ 511583 h 2380521"/>
              <a:gd name="connsiteX3162" fmla="*/ 2796533 w 8023328"/>
              <a:gd name="connsiteY3162" fmla="*/ 525440 h 2380521"/>
              <a:gd name="connsiteX3163" fmla="*/ 2782678 w 8023328"/>
              <a:gd name="connsiteY3163" fmla="*/ 511583 h 2380521"/>
              <a:gd name="connsiteX3164" fmla="*/ 2796533 w 8023328"/>
              <a:gd name="connsiteY3164" fmla="*/ 499186 h 2380521"/>
              <a:gd name="connsiteX3165" fmla="*/ 2725695 w 8023328"/>
              <a:gd name="connsiteY3165" fmla="*/ 499186 h 2380521"/>
              <a:gd name="connsiteX3166" fmla="*/ 2738097 w 8023328"/>
              <a:gd name="connsiteY3166" fmla="*/ 511583 h 2380521"/>
              <a:gd name="connsiteX3167" fmla="*/ 2725695 w 8023328"/>
              <a:gd name="connsiteY3167" fmla="*/ 525440 h 2380521"/>
              <a:gd name="connsiteX3168" fmla="*/ 2711846 w 8023328"/>
              <a:gd name="connsiteY3168" fmla="*/ 511583 h 2380521"/>
              <a:gd name="connsiteX3169" fmla="*/ 2725695 w 8023328"/>
              <a:gd name="connsiteY3169" fmla="*/ 499186 h 2380521"/>
              <a:gd name="connsiteX3170" fmla="*/ 2654870 w 8023328"/>
              <a:gd name="connsiteY3170" fmla="*/ 499186 h 2380521"/>
              <a:gd name="connsiteX3171" fmla="*/ 2667266 w 8023328"/>
              <a:gd name="connsiteY3171" fmla="*/ 511583 h 2380521"/>
              <a:gd name="connsiteX3172" fmla="*/ 2654870 w 8023328"/>
              <a:gd name="connsiteY3172" fmla="*/ 525440 h 2380521"/>
              <a:gd name="connsiteX3173" fmla="*/ 2641013 w 8023328"/>
              <a:gd name="connsiteY3173" fmla="*/ 511583 h 2380521"/>
              <a:gd name="connsiteX3174" fmla="*/ 2654870 w 8023328"/>
              <a:gd name="connsiteY3174" fmla="*/ 499186 h 2380521"/>
              <a:gd name="connsiteX3175" fmla="*/ 2582580 w 8023328"/>
              <a:gd name="connsiteY3175" fmla="*/ 499186 h 2380521"/>
              <a:gd name="connsiteX3176" fmla="*/ 2596435 w 8023328"/>
              <a:gd name="connsiteY3176" fmla="*/ 511583 h 2380521"/>
              <a:gd name="connsiteX3177" fmla="*/ 2582580 w 8023328"/>
              <a:gd name="connsiteY3177" fmla="*/ 525440 h 2380521"/>
              <a:gd name="connsiteX3178" fmla="*/ 2570184 w 8023328"/>
              <a:gd name="connsiteY3178" fmla="*/ 511583 h 2380521"/>
              <a:gd name="connsiteX3179" fmla="*/ 2582580 w 8023328"/>
              <a:gd name="connsiteY3179" fmla="*/ 499186 h 2380521"/>
              <a:gd name="connsiteX3180" fmla="*/ 2511026 w 8023328"/>
              <a:gd name="connsiteY3180" fmla="*/ 499186 h 2380521"/>
              <a:gd name="connsiteX3181" fmla="*/ 2525610 w 8023328"/>
              <a:gd name="connsiteY3181" fmla="*/ 511583 h 2380521"/>
              <a:gd name="connsiteX3182" fmla="*/ 2511026 w 8023328"/>
              <a:gd name="connsiteY3182" fmla="*/ 525440 h 2380521"/>
              <a:gd name="connsiteX3183" fmla="*/ 2499361 w 8023328"/>
              <a:gd name="connsiteY3183" fmla="*/ 511583 h 2380521"/>
              <a:gd name="connsiteX3184" fmla="*/ 2511026 w 8023328"/>
              <a:gd name="connsiteY3184" fmla="*/ 499186 h 2380521"/>
              <a:gd name="connsiteX3185" fmla="*/ 2440924 w 8023328"/>
              <a:gd name="connsiteY3185" fmla="*/ 499186 h 2380521"/>
              <a:gd name="connsiteX3186" fmla="*/ 2454781 w 8023328"/>
              <a:gd name="connsiteY3186" fmla="*/ 511583 h 2380521"/>
              <a:gd name="connsiteX3187" fmla="*/ 2440924 w 8023328"/>
              <a:gd name="connsiteY3187" fmla="*/ 525440 h 2380521"/>
              <a:gd name="connsiteX3188" fmla="*/ 2428527 w 8023328"/>
              <a:gd name="connsiteY3188" fmla="*/ 511583 h 2380521"/>
              <a:gd name="connsiteX3189" fmla="*/ 2440924 w 8023328"/>
              <a:gd name="connsiteY3189" fmla="*/ 499186 h 2380521"/>
              <a:gd name="connsiteX3190" fmla="*/ 2369108 w 8023328"/>
              <a:gd name="connsiteY3190" fmla="*/ 499186 h 2380521"/>
              <a:gd name="connsiteX3191" fmla="*/ 2383898 w 8023328"/>
              <a:gd name="connsiteY3191" fmla="*/ 511583 h 2380521"/>
              <a:gd name="connsiteX3192" fmla="*/ 2369108 w 8023328"/>
              <a:gd name="connsiteY3192" fmla="*/ 525440 h 2380521"/>
              <a:gd name="connsiteX3193" fmla="*/ 2354319 w 8023328"/>
              <a:gd name="connsiteY3193" fmla="*/ 511583 h 2380521"/>
              <a:gd name="connsiteX3194" fmla="*/ 2369108 w 8023328"/>
              <a:gd name="connsiteY3194" fmla="*/ 499186 h 2380521"/>
              <a:gd name="connsiteX3195" fmla="*/ 2298278 w 8023328"/>
              <a:gd name="connsiteY3195" fmla="*/ 499186 h 2380521"/>
              <a:gd name="connsiteX3196" fmla="*/ 2313066 w 8023328"/>
              <a:gd name="connsiteY3196" fmla="*/ 511583 h 2380521"/>
              <a:gd name="connsiteX3197" fmla="*/ 2298278 w 8023328"/>
              <a:gd name="connsiteY3197" fmla="*/ 525440 h 2380521"/>
              <a:gd name="connsiteX3198" fmla="*/ 2283488 w 8023328"/>
              <a:gd name="connsiteY3198" fmla="*/ 511583 h 2380521"/>
              <a:gd name="connsiteX3199" fmla="*/ 2298278 w 8023328"/>
              <a:gd name="connsiteY3199" fmla="*/ 499186 h 2380521"/>
              <a:gd name="connsiteX3200" fmla="*/ 2226514 w 8023328"/>
              <a:gd name="connsiteY3200" fmla="*/ 499186 h 2380521"/>
              <a:gd name="connsiteX3201" fmla="*/ 2238914 w 8023328"/>
              <a:gd name="connsiteY3201" fmla="*/ 511583 h 2380521"/>
              <a:gd name="connsiteX3202" fmla="*/ 2226514 w 8023328"/>
              <a:gd name="connsiteY3202" fmla="*/ 525440 h 2380521"/>
              <a:gd name="connsiteX3203" fmla="*/ 2212655 w 8023328"/>
              <a:gd name="connsiteY3203" fmla="*/ 511583 h 2380521"/>
              <a:gd name="connsiteX3204" fmla="*/ 2226514 w 8023328"/>
              <a:gd name="connsiteY3204" fmla="*/ 499186 h 2380521"/>
              <a:gd name="connsiteX3205" fmla="*/ 2155680 w 8023328"/>
              <a:gd name="connsiteY3205" fmla="*/ 499186 h 2380521"/>
              <a:gd name="connsiteX3206" fmla="*/ 2168079 w 8023328"/>
              <a:gd name="connsiteY3206" fmla="*/ 511583 h 2380521"/>
              <a:gd name="connsiteX3207" fmla="*/ 2155680 w 8023328"/>
              <a:gd name="connsiteY3207" fmla="*/ 525440 h 2380521"/>
              <a:gd name="connsiteX3208" fmla="*/ 2141823 w 8023328"/>
              <a:gd name="connsiteY3208" fmla="*/ 511583 h 2380521"/>
              <a:gd name="connsiteX3209" fmla="*/ 2155680 w 8023328"/>
              <a:gd name="connsiteY3209" fmla="*/ 499186 h 2380521"/>
              <a:gd name="connsiteX3210" fmla="*/ 2084846 w 8023328"/>
              <a:gd name="connsiteY3210" fmla="*/ 499186 h 2380521"/>
              <a:gd name="connsiteX3211" fmla="*/ 2097246 w 8023328"/>
              <a:gd name="connsiteY3211" fmla="*/ 511583 h 2380521"/>
              <a:gd name="connsiteX3212" fmla="*/ 2084846 w 8023328"/>
              <a:gd name="connsiteY3212" fmla="*/ 525440 h 2380521"/>
              <a:gd name="connsiteX3213" fmla="*/ 2070991 w 8023328"/>
              <a:gd name="connsiteY3213" fmla="*/ 511583 h 2380521"/>
              <a:gd name="connsiteX3214" fmla="*/ 2084846 w 8023328"/>
              <a:gd name="connsiteY3214" fmla="*/ 499186 h 2380521"/>
              <a:gd name="connsiteX3215" fmla="*/ 2011831 w 8023328"/>
              <a:gd name="connsiteY3215" fmla="*/ 499186 h 2380521"/>
              <a:gd name="connsiteX3216" fmla="*/ 2026416 w 8023328"/>
              <a:gd name="connsiteY3216" fmla="*/ 511583 h 2380521"/>
              <a:gd name="connsiteX3217" fmla="*/ 2011831 w 8023328"/>
              <a:gd name="connsiteY3217" fmla="*/ 525440 h 2380521"/>
              <a:gd name="connsiteX3218" fmla="*/ 2000165 w 8023328"/>
              <a:gd name="connsiteY3218" fmla="*/ 511583 h 2380521"/>
              <a:gd name="connsiteX3219" fmla="*/ 2011831 w 8023328"/>
              <a:gd name="connsiteY3219" fmla="*/ 499186 h 2380521"/>
              <a:gd name="connsiteX3220" fmla="*/ 1938362 w 8023328"/>
              <a:gd name="connsiteY3220" fmla="*/ 499186 h 2380521"/>
              <a:gd name="connsiteX3221" fmla="*/ 1952216 w 8023328"/>
              <a:gd name="connsiteY3221" fmla="*/ 511583 h 2380521"/>
              <a:gd name="connsiteX3222" fmla="*/ 1938362 w 8023328"/>
              <a:gd name="connsiteY3222" fmla="*/ 525440 h 2380521"/>
              <a:gd name="connsiteX3223" fmla="*/ 1925965 w 8023328"/>
              <a:gd name="connsiteY3223" fmla="*/ 511583 h 2380521"/>
              <a:gd name="connsiteX3224" fmla="*/ 1938362 w 8023328"/>
              <a:gd name="connsiteY3224" fmla="*/ 499186 h 2380521"/>
              <a:gd name="connsiteX3225" fmla="*/ 1867525 w 8023328"/>
              <a:gd name="connsiteY3225" fmla="*/ 499186 h 2380521"/>
              <a:gd name="connsiteX3226" fmla="*/ 1881384 w 8023328"/>
              <a:gd name="connsiteY3226" fmla="*/ 511583 h 2380521"/>
              <a:gd name="connsiteX3227" fmla="*/ 1867525 w 8023328"/>
              <a:gd name="connsiteY3227" fmla="*/ 525440 h 2380521"/>
              <a:gd name="connsiteX3228" fmla="*/ 1855126 w 8023328"/>
              <a:gd name="connsiteY3228" fmla="*/ 511583 h 2380521"/>
              <a:gd name="connsiteX3229" fmla="*/ 1867525 w 8023328"/>
              <a:gd name="connsiteY3229" fmla="*/ 499186 h 2380521"/>
              <a:gd name="connsiteX3230" fmla="*/ 1799085 w 8023328"/>
              <a:gd name="connsiteY3230" fmla="*/ 499186 h 2380521"/>
              <a:gd name="connsiteX3231" fmla="*/ 1813871 w 8023328"/>
              <a:gd name="connsiteY3231" fmla="*/ 511583 h 2380521"/>
              <a:gd name="connsiteX3232" fmla="*/ 1799085 w 8023328"/>
              <a:gd name="connsiteY3232" fmla="*/ 525440 h 2380521"/>
              <a:gd name="connsiteX3233" fmla="*/ 1784295 w 8023328"/>
              <a:gd name="connsiteY3233" fmla="*/ 511583 h 2380521"/>
              <a:gd name="connsiteX3234" fmla="*/ 1799085 w 8023328"/>
              <a:gd name="connsiteY3234" fmla="*/ 499186 h 2380521"/>
              <a:gd name="connsiteX3235" fmla="*/ 1728257 w 8023328"/>
              <a:gd name="connsiteY3235" fmla="*/ 499186 h 2380521"/>
              <a:gd name="connsiteX3236" fmla="*/ 1743046 w 8023328"/>
              <a:gd name="connsiteY3236" fmla="*/ 511583 h 2380521"/>
              <a:gd name="connsiteX3237" fmla="*/ 1728257 w 8023328"/>
              <a:gd name="connsiteY3237" fmla="*/ 525440 h 2380521"/>
              <a:gd name="connsiteX3238" fmla="*/ 1713469 w 8023328"/>
              <a:gd name="connsiteY3238" fmla="*/ 511583 h 2380521"/>
              <a:gd name="connsiteX3239" fmla="*/ 1728257 w 8023328"/>
              <a:gd name="connsiteY3239" fmla="*/ 499186 h 2380521"/>
              <a:gd name="connsiteX3240" fmla="*/ 1657426 w 8023328"/>
              <a:gd name="connsiteY3240" fmla="*/ 499186 h 2380521"/>
              <a:gd name="connsiteX3241" fmla="*/ 1672218 w 8023328"/>
              <a:gd name="connsiteY3241" fmla="*/ 511583 h 2380521"/>
              <a:gd name="connsiteX3242" fmla="*/ 1657426 w 8023328"/>
              <a:gd name="connsiteY3242" fmla="*/ 525440 h 2380521"/>
              <a:gd name="connsiteX3243" fmla="*/ 1642647 w 8023328"/>
              <a:gd name="connsiteY3243" fmla="*/ 511583 h 2380521"/>
              <a:gd name="connsiteX3244" fmla="*/ 1657426 w 8023328"/>
              <a:gd name="connsiteY3244" fmla="*/ 499186 h 2380521"/>
              <a:gd name="connsiteX3245" fmla="*/ 1582294 w 8023328"/>
              <a:gd name="connsiteY3245" fmla="*/ 499186 h 2380521"/>
              <a:gd name="connsiteX3246" fmla="*/ 1594694 w 8023328"/>
              <a:gd name="connsiteY3246" fmla="*/ 511583 h 2380521"/>
              <a:gd name="connsiteX3247" fmla="*/ 1582294 w 8023328"/>
              <a:gd name="connsiteY3247" fmla="*/ 525440 h 2380521"/>
              <a:gd name="connsiteX3248" fmla="*/ 1568438 w 8023328"/>
              <a:gd name="connsiteY3248" fmla="*/ 511583 h 2380521"/>
              <a:gd name="connsiteX3249" fmla="*/ 1582294 w 8023328"/>
              <a:gd name="connsiteY3249" fmla="*/ 499186 h 2380521"/>
              <a:gd name="connsiteX3250" fmla="*/ 1512192 w 8023328"/>
              <a:gd name="connsiteY3250" fmla="*/ 499186 h 2380521"/>
              <a:gd name="connsiteX3251" fmla="*/ 1523862 w 8023328"/>
              <a:gd name="connsiteY3251" fmla="*/ 511583 h 2380521"/>
              <a:gd name="connsiteX3252" fmla="*/ 1512192 w 8023328"/>
              <a:gd name="connsiteY3252" fmla="*/ 525440 h 2380521"/>
              <a:gd name="connsiteX3253" fmla="*/ 1497607 w 8023328"/>
              <a:gd name="connsiteY3253" fmla="*/ 511583 h 2380521"/>
              <a:gd name="connsiteX3254" fmla="*/ 1512192 w 8023328"/>
              <a:gd name="connsiteY3254" fmla="*/ 499186 h 2380521"/>
              <a:gd name="connsiteX3255" fmla="*/ 1440623 w 8023328"/>
              <a:gd name="connsiteY3255" fmla="*/ 499186 h 2380521"/>
              <a:gd name="connsiteX3256" fmla="*/ 1453023 w 8023328"/>
              <a:gd name="connsiteY3256" fmla="*/ 511583 h 2380521"/>
              <a:gd name="connsiteX3257" fmla="*/ 1440623 w 8023328"/>
              <a:gd name="connsiteY3257" fmla="*/ 525440 h 2380521"/>
              <a:gd name="connsiteX3258" fmla="*/ 1426771 w 8023328"/>
              <a:gd name="connsiteY3258" fmla="*/ 511583 h 2380521"/>
              <a:gd name="connsiteX3259" fmla="*/ 1440623 w 8023328"/>
              <a:gd name="connsiteY3259" fmla="*/ 499186 h 2380521"/>
              <a:gd name="connsiteX3260" fmla="*/ 1368341 w 8023328"/>
              <a:gd name="connsiteY3260" fmla="*/ 499186 h 2380521"/>
              <a:gd name="connsiteX3261" fmla="*/ 1382196 w 8023328"/>
              <a:gd name="connsiteY3261" fmla="*/ 511583 h 2380521"/>
              <a:gd name="connsiteX3262" fmla="*/ 1368341 w 8023328"/>
              <a:gd name="connsiteY3262" fmla="*/ 525440 h 2380521"/>
              <a:gd name="connsiteX3263" fmla="*/ 1355948 w 8023328"/>
              <a:gd name="connsiteY3263" fmla="*/ 511583 h 2380521"/>
              <a:gd name="connsiteX3264" fmla="*/ 1368341 w 8023328"/>
              <a:gd name="connsiteY3264" fmla="*/ 499186 h 2380521"/>
              <a:gd name="connsiteX3265" fmla="*/ 1297515 w 8023328"/>
              <a:gd name="connsiteY3265" fmla="*/ 499186 h 2380521"/>
              <a:gd name="connsiteX3266" fmla="*/ 1311369 w 8023328"/>
              <a:gd name="connsiteY3266" fmla="*/ 513042 h 2380521"/>
              <a:gd name="connsiteX3267" fmla="*/ 1297515 w 8023328"/>
              <a:gd name="connsiteY3267" fmla="*/ 525440 h 2380521"/>
              <a:gd name="connsiteX3268" fmla="*/ 1285118 w 8023328"/>
              <a:gd name="connsiteY3268" fmla="*/ 513042 h 2380521"/>
              <a:gd name="connsiteX3269" fmla="*/ 1297515 w 8023328"/>
              <a:gd name="connsiteY3269" fmla="*/ 499186 h 2380521"/>
              <a:gd name="connsiteX3270" fmla="*/ 1225700 w 8023328"/>
              <a:gd name="connsiteY3270" fmla="*/ 499186 h 2380521"/>
              <a:gd name="connsiteX3271" fmla="*/ 1240491 w 8023328"/>
              <a:gd name="connsiteY3271" fmla="*/ 513042 h 2380521"/>
              <a:gd name="connsiteX3272" fmla="*/ 1225700 w 8023328"/>
              <a:gd name="connsiteY3272" fmla="*/ 525440 h 2380521"/>
              <a:gd name="connsiteX3273" fmla="*/ 1210925 w 8023328"/>
              <a:gd name="connsiteY3273" fmla="*/ 513042 h 2380521"/>
              <a:gd name="connsiteX3274" fmla="*/ 1225700 w 8023328"/>
              <a:gd name="connsiteY3274" fmla="*/ 499186 h 2380521"/>
              <a:gd name="connsiteX3275" fmla="*/ 1154881 w 8023328"/>
              <a:gd name="connsiteY3275" fmla="*/ 499186 h 2380521"/>
              <a:gd name="connsiteX3276" fmla="*/ 1169669 w 8023328"/>
              <a:gd name="connsiteY3276" fmla="*/ 513042 h 2380521"/>
              <a:gd name="connsiteX3277" fmla="*/ 1154881 w 8023328"/>
              <a:gd name="connsiteY3277" fmla="*/ 525440 h 2380521"/>
              <a:gd name="connsiteX3278" fmla="*/ 1140095 w 8023328"/>
              <a:gd name="connsiteY3278" fmla="*/ 513042 h 2380521"/>
              <a:gd name="connsiteX3279" fmla="*/ 1154881 w 8023328"/>
              <a:gd name="connsiteY3279" fmla="*/ 499186 h 2380521"/>
              <a:gd name="connsiteX3280" fmla="*/ 1084053 w 8023328"/>
              <a:gd name="connsiteY3280" fmla="*/ 499186 h 2380521"/>
              <a:gd name="connsiteX3281" fmla="*/ 1098842 w 8023328"/>
              <a:gd name="connsiteY3281" fmla="*/ 513042 h 2380521"/>
              <a:gd name="connsiteX3282" fmla="*/ 1084053 w 8023328"/>
              <a:gd name="connsiteY3282" fmla="*/ 525440 h 2380521"/>
              <a:gd name="connsiteX3283" fmla="*/ 1069267 w 8023328"/>
              <a:gd name="connsiteY3283" fmla="*/ 513042 h 2380521"/>
              <a:gd name="connsiteX3284" fmla="*/ 1084053 w 8023328"/>
              <a:gd name="connsiteY3284" fmla="*/ 499186 h 2380521"/>
              <a:gd name="connsiteX3285" fmla="*/ 1013012 w 8023328"/>
              <a:gd name="connsiteY3285" fmla="*/ 499186 h 2380521"/>
              <a:gd name="connsiteX3286" fmla="*/ 1024685 w 8023328"/>
              <a:gd name="connsiteY3286" fmla="*/ 513042 h 2380521"/>
              <a:gd name="connsiteX3287" fmla="*/ 1013012 w 8023328"/>
              <a:gd name="connsiteY3287" fmla="*/ 525440 h 2380521"/>
              <a:gd name="connsiteX3288" fmla="*/ 998433 w 8023328"/>
              <a:gd name="connsiteY3288" fmla="*/ 513042 h 2380521"/>
              <a:gd name="connsiteX3289" fmla="*/ 1013012 w 8023328"/>
              <a:gd name="connsiteY3289" fmla="*/ 499186 h 2380521"/>
              <a:gd name="connsiteX3290" fmla="*/ 941461 w 8023328"/>
              <a:gd name="connsiteY3290" fmla="*/ 499186 h 2380521"/>
              <a:gd name="connsiteX3291" fmla="*/ 953861 w 8023328"/>
              <a:gd name="connsiteY3291" fmla="*/ 513042 h 2380521"/>
              <a:gd name="connsiteX3292" fmla="*/ 941461 w 8023328"/>
              <a:gd name="connsiteY3292" fmla="*/ 525440 h 2380521"/>
              <a:gd name="connsiteX3293" fmla="*/ 927607 w 8023328"/>
              <a:gd name="connsiteY3293" fmla="*/ 513042 h 2380521"/>
              <a:gd name="connsiteX3294" fmla="*/ 941461 w 8023328"/>
              <a:gd name="connsiteY3294" fmla="*/ 499186 h 2380521"/>
              <a:gd name="connsiteX3295" fmla="*/ 870626 w 8023328"/>
              <a:gd name="connsiteY3295" fmla="*/ 499186 h 2380521"/>
              <a:gd name="connsiteX3296" fmla="*/ 883027 w 8023328"/>
              <a:gd name="connsiteY3296" fmla="*/ 513042 h 2380521"/>
              <a:gd name="connsiteX3297" fmla="*/ 870626 w 8023328"/>
              <a:gd name="connsiteY3297" fmla="*/ 525440 h 2380521"/>
              <a:gd name="connsiteX3298" fmla="*/ 856774 w 8023328"/>
              <a:gd name="connsiteY3298" fmla="*/ 513042 h 2380521"/>
              <a:gd name="connsiteX3299" fmla="*/ 870626 w 8023328"/>
              <a:gd name="connsiteY3299" fmla="*/ 499186 h 2380521"/>
              <a:gd name="connsiteX3300" fmla="*/ 798340 w 8023328"/>
              <a:gd name="connsiteY3300" fmla="*/ 499186 h 2380521"/>
              <a:gd name="connsiteX3301" fmla="*/ 812196 w 8023328"/>
              <a:gd name="connsiteY3301" fmla="*/ 513042 h 2380521"/>
              <a:gd name="connsiteX3302" fmla="*/ 798340 w 8023328"/>
              <a:gd name="connsiteY3302" fmla="*/ 525440 h 2380521"/>
              <a:gd name="connsiteX3303" fmla="*/ 785941 w 8023328"/>
              <a:gd name="connsiteY3303" fmla="*/ 513042 h 2380521"/>
              <a:gd name="connsiteX3304" fmla="*/ 798340 w 8023328"/>
              <a:gd name="connsiteY3304" fmla="*/ 499186 h 2380521"/>
              <a:gd name="connsiteX3305" fmla="*/ 724135 w 8023328"/>
              <a:gd name="connsiteY3305" fmla="*/ 499186 h 2380521"/>
              <a:gd name="connsiteX3306" fmla="*/ 737991 w 8023328"/>
              <a:gd name="connsiteY3306" fmla="*/ 513042 h 2380521"/>
              <a:gd name="connsiteX3307" fmla="*/ 724135 w 8023328"/>
              <a:gd name="connsiteY3307" fmla="*/ 525440 h 2380521"/>
              <a:gd name="connsiteX3308" fmla="*/ 711744 w 8023328"/>
              <a:gd name="connsiteY3308" fmla="*/ 513042 h 2380521"/>
              <a:gd name="connsiteX3309" fmla="*/ 724135 w 8023328"/>
              <a:gd name="connsiteY3309" fmla="*/ 499186 h 2380521"/>
              <a:gd name="connsiteX3310" fmla="*/ 653306 w 8023328"/>
              <a:gd name="connsiteY3310" fmla="*/ 499186 h 2380521"/>
              <a:gd name="connsiteX3311" fmla="*/ 667164 w 8023328"/>
              <a:gd name="connsiteY3311" fmla="*/ 513042 h 2380521"/>
              <a:gd name="connsiteX3312" fmla="*/ 653306 w 8023328"/>
              <a:gd name="connsiteY3312" fmla="*/ 525440 h 2380521"/>
              <a:gd name="connsiteX3313" fmla="*/ 640910 w 8023328"/>
              <a:gd name="connsiteY3313" fmla="*/ 513042 h 2380521"/>
              <a:gd name="connsiteX3314" fmla="*/ 653306 w 8023328"/>
              <a:gd name="connsiteY3314" fmla="*/ 499186 h 2380521"/>
              <a:gd name="connsiteX3315" fmla="*/ 584869 w 8023328"/>
              <a:gd name="connsiteY3315" fmla="*/ 499186 h 2380521"/>
              <a:gd name="connsiteX3316" fmla="*/ 599654 w 8023328"/>
              <a:gd name="connsiteY3316" fmla="*/ 513042 h 2380521"/>
              <a:gd name="connsiteX3317" fmla="*/ 584869 w 8023328"/>
              <a:gd name="connsiteY3317" fmla="*/ 525440 h 2380521"/>
              <a:gd name="connsiteX3318" fmla="*/ 570076 w 8023328"/>
              <a:gd name="connsiteY3318" fmla="*/ 513042 h 2380521"/>
              <a:gd name="connsiteX3319" fmla="*/ 584869 w 8023328"/>
              <a:gd name="connsiteY3319" fmla="*/ 499186 h 2380521"/>
              <a:gd name="connsiteX3320" fmla="*/ 513670 w 8023328"/>
              <a:gd name="connsiteY3320" fmla="*/ 499186 h 2380521"/>
              <a:gd name="connsiteX3321" fmla="*/ 528846 w 8023328"/>
              <a:gd name="connsiteY3321" fmla="*/ 513042 h 2380521"/>
              <a:gd name="connsiteX3322" fmla="*/ 513670 w 8023328"/>
              <a:gd name="connsiteY3322" fmla="*/ 525440 h 2380521"/>
              <a:gd name="connsiteX3323" fmla="*/ 499248 w 8023328"/>
              <a:gd name="connsiteY3323" fmla="*/ 513042 h 2380521"/>
              <a:gd name="connsiteX3324" fmla="*/ 513670 w 8023328"/>
              <a:gd name="connsiteY3324" fmla="*/ 499186 h 2380521"/>
              <a:gd name="connsiteX3325" fmla="*/ 3939871 w 8023328"/>
              <a:gd name="connsiteY3325" fmla="*/ 495814 h 2380521"/>
              <a:gd name="connsiteX3326" fmla="*/ 3952268 w 8023328"/>
              <a:gd name="connsiteY3326" fmla="*/ 510602 h 2380521"/>
              <a:gd name="connsiteX3327" fmla="*/ 3939871 w 8023328"/>
              <a:gd name="connsiteY3327" fmla="*/ 525391 h 2380521"/>
              <a:gd name="connsiteX3328" fmla="*/ 3926015 w 8023328"/>
              <a:gd name="connsiteY3328" fmla="*/ 510602 h 2380521"/>
              <a:gd name="connsiteX3329" fmla="*/ 3939871 w 8023328"/>
              <a:gd name="connsiteY3329" fmla="*/ 495814 h 2380521"/>
              <a:gd name="connsiteX3330" fmla="*/ 3869042 w 8023328"/>
              <a:gd name="connsiteY3330" fmla="*/ 495814 h 2380521"/>
              <a:gd name="connsiteX3331" fmla="*/ 3881439 w 8023328"/>
              <a:gd name="connsiteY3331" fmla="*/ 510602 h 2380521"/>
              <a:gd name="connsiteX3332" fmla="*/ 3869042 w 8023328"/>
              <a:gd name="connsiteY3332" fmla="*/ 525391 h 2380521"/>
              <a:gd name="connsiteX3333" fmla="*/ 3855186 w 8023328"/>
              <a:gd name="connsiteY3333" fmla="*/ 510602 h 2380521"/>
              <a:gd name="connsiteX3334" fmla="*/ 3869042 w 8023328"/>
              <a:gd name="connsiteY3334" fmla="*/ 495814 h 2380521"/>
              <a:gd name="connsiteX3335" fmla="*/ 3796752 w 8023328"/>
              <a:gd name="connsiteY3335" fmla="*/ 495814 h 2380521"/>
              <a:gd name="connsiteX3336" fmla="*/ 3810608 w 8023328"/>
              <a:gd name="connsiteY3336" fmla="*/ 510602 h 2380521"/>
              <a:gd name="connsiteX3337" fmla="*/ 3796752 w 8023328"/>
              <a:gd name="connsiteY3337" fmla="*/ 525391 h 2380521"/>
              <a:gd name="connsiteX3338" fmla="*/ 3784355 w 8023328"/>
              <a:gd name="connsiteY3338" fmla="*/ 510602 h 2380521"/>
              <a:gd name="connsiteX3339" fmla="*/ 3796752 w 8023328"/>
              <a:gd name="connsiteY3339" fmla="*/ 495814 h 2380521"/>
              <a:gd name="connsiteX3340" fmla="*/ 3725922 w 8023328"/>
              <a:gd name="connsiteY3340" fmla="*/ 495814 h 2380521"/>
              <a:gd name="connsiteX3341" fmla="*/ 3739778 w 8023328"/>
              <a:gd name="connsiteY3341" fmla="*/ 510602 h 2380521"/>
              <a:gd name="connsiteX3342" fmla="*/ 3725922 w 8023328"/>
              <a:gd name="connsiteY3342" fmla="*/ 525391 h 2380521"/>
              <a:gd name="connsiteX3343" fmla="*/ 3713525 w 8023328"/>
              <a:gd name="connsiteY3343" fmla="*/ 510602 h 2380521"/>
              <a:gd name="connsiteX3344" fmla="*/ 3725922 w 8023328"/>
              <a:gd name="connsiteY3344" fmla="*/ 495814 h 2380521"/>
              <a:gd name="connsiteX3345" fmla="*/ 3655091 w 8023328"/>
              <a:gd name="connsiteY3345" fmla="*/ 495814 h 2380521"/>
              <a:gd name="connsiteX3346" fmla="*/ 3668947 w 8023328"/>
              <a:gd name="connsiteY3346" fmla="*/ 510602 h 2380521"/>
              <a:gd name="connsiteX3347" fmla="*/ 3655091 w 8023328"/>
              <a:gd name="connsiteY3347" fmla="*/ 525391 h 2380521"/>
              <a:gd name="connsiteX3348" fmla="*/ 3642694 w 8023328"/>
              <a:gd name="connsiteY3348" fmla="*/ 510602 h 2380521"/>
              <a:gd name="connsiteX3349" fmla="*/ 3655091 w 8023328"/>
              <a:gd name="connsiteY3349" fmla="*/ 495814 h 2380521"/>
              <a:gd name="connsiteX3350" fmla="*/ 3583280 w 8023328"/>
              <a:gd name="connsiteY3350" fmla="*/ 495814 h 2380521"/>
              <a:gd name="connsiteX3351" fmla="*/ 3598069 w 8023328"/>
              <a:gd name="connsiteY3351" fmla="*/ 510602 h 2380521"/>
              <a:gd name="connsiteX3352" fmla="*/ 3583280 w 8023328"/>
              <a:gd name="connsiteY3352" fmla="*/ 525391 h 2380521"/>
              <a:gd name="connsiteX3353" fmla="*/ 3568491 w 8023328"/>
              <a:gd name="connsiteY3353" fmla="*/ 510602 h 2380521"/>
              <a:gd name="connsiteX3354" fmla="*/ 3583280 w 8023328"/>
              <a:gd name="connsiteY3354" fmla="*/ 495814 h 2380521"/>
              <a:gd name="connsiteX3355" fmla="*/ 3512449 w 8023328"/>
              <a:gd name="connsiteY3355" fmla="*/ 495814 h 2380521"/>
              <a:gd name="connsiteX3356" fmla="*/ 3527237 w 8023328"/>
              <a:gd name="connsiteY3356" fmla="*/ 510602 h 2380521"/>
              <a:gd name="connsiteX3357" fmla="*/ 3512449 w 8023328"/>
              <a:gd name="connsiteY3357" fmla="*/ 525391 h 2380521"/>
              <a:gd name="connsiteX3358" fmla="*/ 3497661 w 8023328"/>
              <a:gd name="connsiteY3358" fmla="*/ 510602 h 2380521"/>
              <a:gd name="connsiteX3359" fmla="*/ 3512449 w 8023328"/>
              <a:gd name="connsiteY3359" fmla="*/ 495814 h 2380521"/>
              <a:gd name="connsiteX3360" fmla="*/ 3440686 w 8023328"/>
              <a:gd name="connsiteY3360" fmla="*/ 495814 h 2380521"/>
              <a:gd name="connsiteX3361" fmla="*/ 3453083 w 8023328"/>
              <a:gd name="connsiteY3361" fmla="*/ 510602 h 2380521"/>
              <a:gd name="connsiteX3362" fmla="*/ 3440686 w 8023328"/>
              <a:gd name="connsiteY3362" fmla="*/ 525391 h 2380521"/>
              <a:gd name="connsiteX3363" fmla="*/ 3426830 w 8023328"/>
              <a:gd name="connsiteY3363" fmla="*/ 510602 h 2380521"/>
              <a:gd name="connsiteX3364" fmla="*/ 3440686 w 8023328"/>
              <a:gd name="connsiteY3364" fmla="*/ 495814 h 2380521"/>
              <a:gd name="connsiteX3365" fmla="*/ 3369857 w 8023328"/>
              <a:gd name="connsiteY3365" fmla="*/ 495814 h 2380521"/>
              <a:gd name="connsiteX3366" fmla="*/ 3382254 w 8023328"/>
              <a:gd name="connsiteY3366" fmla="*/ 510602 h 2380521"/>
              <a:gd name="connsiteX3367" fmla="*/ 3369857 w 8023328"/>
              <a:gd name="connsiteY3367" fmla="*/ 525391 h 2380521"/>
              <a:gd name="connsiteX3368" fmla="*/ 3356001 w 8023328"/>
              <a:gd name="connsiteY3368" fmla="*/ 510602 h 2380521"/>
              <a:gd name="connsiteX3369" fmla="*/ 3369857 w 8023328"/>
              <a:gd name="connsiteY3369" fmla="*/ 495814 h 2380521"/>
              <a:gd name="connsiteX3370" fmla="*/ 3299094 w 8023328"/>
              <a:gd name="connsiteY3370" fmla="*/ 495814 h 2380521"/>
              <a:gd name="connsiteX3371" fmla="*/ 3311491 w 8023328"/>
              <a:gd name="connsiteY3371" fmla="*/ 510602 h 2380521"/>
              <a:gd name="connsiteX3372" fmla="*/ 3299094 w 8023328"/>
              <a:gd name="connsiteY3372" fmla="*/ 525391 h 2380521"/>
              <a:gd name="connsiteX3373" fmla="*/ 3285240 w 8023328"/>
              <a:gd name="connsiteY3373" fmla="*/ 510602 h 2380521"/>
              <a:gd name="connsiteX3374" fmla="*/ 3299094 w 8023328"/>
              <a:gd name="connsiteY3374" fmla="*/ 495814 h 2380521"/>
              <a:gd name="connsiteX3375" fmla="*/ 3226805 w 8023328"/>
              <a:gd name="connsiteY3375" fmla="*/ 495814 h 2380521"/>
              <a:gd name="connsiteX3376" fmla="*/ 3240660 w 8023328"/>
              <a:gd name="connsiteY3376" fmla="*/ 510602 h 2380521"/>
              <a:gd name="connsiteX3377" fmla="*/ 3226805 w 8023328"/>
              <a:gd name="connsiteY3377" fmla="*/ 525391 h 2380521"/>
              <a:gd name="connsiteX3378" fmla="*/ 3214406 w 8023328"/>
              <a:gd name="connsiteY3378" fmla="*/ 510602 h 2380521"/>
              <a:gd name="connsiteX3379" fmla="*/ 3226805 w 8023328"/>
              <a:gd name="connsiteY3379" fmla="*/ 495814 h 2380521"/>
              <a:gd name="connsiteX3380" fmla="*/ 3152602 w 8023328"/>
              <a:gd name="connsiteY3380" fmla="*/ 495814 h 2380521"/>
              <a:gd name="connsiteX3381" fmla="*/ 3166454 w 8023328"/>
              <a:gd name="connsiteY3381" fmla="*/ 510602 h 2380521"/>
              <a:gd name="connsiteX3382" fmla="*/ 3152602 w 8023328"/>
              <a:gd name="connsiteY3382" fmla="*/ 525391 h 2380521"/>
              <a:gd name="connsiteX3383" fmla="*/ 3140203 w 8023328"/>
              <a:gd name="connsiteY3383" fmla="*/ 510602 h 2380521"/>
              <a:gd name="connsiteX3384" fmla="*/ 3152602 w 8023328"/>
              <a:gd name="connsiteY3384" fmla="*/ 495814 h 2380521"/>
              <a:gd name="connsiteX3385" fmla="*/ 2439944 w 8023328"/>
              <a:gd name="connsiteY3385" fmla="*/ 428356 h 2380521"/>
              <a:gd name="connsiteX3386" fmla="*/ 2454729 w 8023328"/>
              <a:gd name="connsiteY3386" fmla="*/ 440753 h 2380521"/>
              <a:gd name="connsiteX3387" fmla="*/ 2439944 w 8023328"/>
              <a:gd name="connsiteY3387" fmla="*/ 454610 h 2380521"/>
              <a:gd name="connsiteX3388" fmla="*/ 2425156 w 8023328"/>
              <a:gd name="connsiteY3388" fmla="*/ 440753 h 2380521"/>
              <a:gd name="connsiteX3389" fmla="*/ 2439944 w 8023328"/>
              <a:gd name="connsiteY3389" fmla="*/ 428356 h 2380521"/>
              <a:gd name="connsiteX3390" fmla="*/ 2369110 w 8023328"/>
              <a:gd name="connsiteY3390" fmla="*/ 428356 h 2380521"/>
              <a:gd name="connsiteX3391" fmla="*/ 2383898 w 8023328"/>
              <a:gd name="connsiteY3391" fmla="*/ 440753 h 2380521"/>
              <a:gd name="connsiteX3392" fmla="*/ 2369110 w 8023328"/>
              <a:gd name="connsiteY3392" fmla="*/ 454610 h 2380521"/>
              <a:gd name="connsiteX3393" fmla="*/ 2354319 w 8023328"/>
              <a:gd name="connsiteY3393" fmla="*/ 440753 h 2380521"/>
              <a:gd name="connsiteX3394" fmla="*/ 2369110 w 8023328"/>
              <a:gd name="connsiteY3394" fmla="*/ 428356 h 2380521"/>
              <a:gd name="connsiteX3395" fmla="*/ 2298278 w 8023328"/>
              <a:gd name="connsiteY3395" fmla="*/ 428356 h 2380521"/>
              <a:gd name="connsiteX3396" fmla="*/ 2313066 w 8023328"/>
              <a:gd name="connsiteY3396" fmla="*/ 440753 h 2380521"/>
              <a:gd name="connsiteX3397" fmla="*/ 2298278 w 8023328"/>
              <a:gd name="connsiteY3397" fmla="*/ 454610 h 2380521"/>
              <a:gd name="connsiteX3398" fmla="*/ 2283490 w 8023328"/>
              <a:gd name="connsiteY3398" fmla="*/ 440753 h 2380521"/>
              <a:gd name="connsiteX3399" fmla="*/ 2298278 w 8023328"/>
              <a:gd name="connsiteY3399" fmla="*/ 428356 h 2380521"/>
              <a:gd name="connsiteX3400" fmla="*/ 2226514 w 8023328"/>
              <a:gd name="connsiteY3400" fmla="*/ 428356 h 2380521"/>
              <a:gd name="connsiteX3401" fmla="*/ 2238914 w 8023328"/>
              <a:gd name="connsiteY3401" fmla="*/ 440753 h 2380521"/>
              <a:gd name="connsiteX3402" fmla="*/ 2226514 w 8023328"/>
              <a:gd name="connsiteY3402" fmla="*/ 454610 h 2380521"/>
              <a:gd name="connsiteX3403" fmla="*/ 2212656 w 8023328"/>
              <a:gd name="connsiteY3403" fmla="*/ 440753 h 2380521"/>
              <a:gd name="connsiteX3404" fmla="*/ 2226514 w 8023328"/>
              <a:gd name="connsiteY3404" fmla="*/ 428356 h 2380521"/>
              <a:gd name="connsiteX3405" fmla="*/ 2155682 w 8023328"/>
              <a:gd name="connsiteY3405" fmla="*/ 428356 h 2380521"/>
              <a:gd name="connsiteX3406" fmla="*/ 2168079 w 8023328"/>
              <a:gd name="connsiteY3406" fmla="*/ 440753 h 2380521"/>
              <a:gd name="connsiteX3407" fmla="*/ 2155682 w 8023328"/>
              <a:gd name="connsiteY3407" fmla="*/ 454610 h 2380521"/>
              <a:gd name="connsiteX3408" fmla="*/ 2141825 w 8023328"/>
              <a:gd name="connsiteY3408" fmla="*/ 440753 h 2380521"/>
              <a:gd name="connsiteX3409" fmla="*/ 2155682 w 8023328"/>
              <a:gd name="connsiteY3409" fmla="*/ 428356 h 2380521"/>
              <a:gd name="connsiteX3410" fmla="*/ 2084846 w 8023328"/>
              <a:gd name="connsiteY3410" fmla="*/ 428356 h 2380521"/>
              <a:gd name="connsiteX3411" fmla="*/ 2097246 w 8023328"/>
              <a:gd name="connsiteY3411" fmla="*/ 440753 h 2380521"/>
              <a:gd name="connsiteX3412" fmla="*/ 2084846 w 8023328"/>
              <a:gd name="connsiteY3412" fmla="*/ 454610 h 2380521"/>
              <a:gd name="connsiteX3413" fmla="*/ 2070991 w 8023328"/>
              <a:gd name="connsiteY3413" fmla="*/ 440753 h 2380521"/>
              <a:gd name="connsiteX3414" fmla="*/ 2084846 w 8023328"/>
              <a:gd name="connsiteY3414" fmla="*/ 428356 h 2380521"/>
              <a:gd name="connsiteX3415" fmla="*/ 2011832 w 8023328"/>
              <a:gd name="connsiteY3415" fmla="*/ 428356 h 2380521"/>
              <a:gd name="connsiteX3416" fmla="*/ 2026418 w 8023328"/>
              <a:gd name="connsiteY3416" fmla="*/ 440753 h 2380521"/>
              <a:gd name="connsiteX3417" fmla="*/ 2011832 w 8023328"/>
              <a:gd name="connsiteY3417" fmla="*/ 454610 h 2380521"/>
              <a:gd name="connsiteX3418" fmla="*/ 2000165 w 8023328"/>
              <a:gd name="connsiteY3418" fmla="*/ 440753 h 2380521"/>
              <a:gd name="connsiteX3419" fmla="*/ 2011832 w 8023328"/>
              <a:gd name="connsiteY3419" fmla="*/ 428356 h 2380521"/>
              <a:gd name="connsiteX3420" fmla="*/ 1938362 w 8023328"/>
              <a:gd name="connsiteY3420" fmla="*/ 428356 h 2380521"/>
              <a:gd name="connsiteX3421" fmla="*/ 1952216 w 8023328"/>
              <a:gd name="connsiteY3421" fmla="*/ 440753 h 2380521"/>
              <a:gd name="connsiteX3422" fmla="*/ 1938362 w 8023328"/>
              <a:gd name="connsiteY3422" fmla="*/ 454610 h 2380521"/>
              <a:gd name="connsiteX3423" fmla="*/ 1925965 w 8023328"/>
              <a:gd name="connsiteY3423" fmla="*/ 440753 h 2380521"/>
              <a:gd name="connsiteX3424" fmla="*/ 1938362 w 8023328"/>
              <a:gd name="connsiteY3424" fmla="*/ 428356 h 2380521"/>
              <a:gd name="connsiteX3425" fmla="*/ 1867525 w 8023328"/>
              <a:gd name="connsiteY3425" fmla="*/ 428356 h 2380521"/>
              <a:gd name="connsiteX3426" fmla="*/ 1881384 w 8023328"/>
              <a:gd name="connsiteY3426" fmla="*/ 440753 h 2380521"/>
              <a:gd name="connsiteX3427" fmla="*/ 1867525 w 8023328"/>
              <a:gd name="connsiteY3427" fmla="*/ 454610 h 2380521"/>
              <a:gd name="connsiteX3428" fmla="*/ 1855126 w 8023328"/>
              <a:gd name="connsiteY3428" fmla="*/ 440753 h 2380521"/>
              <a:gd name="connsiteX3429" fmla="*/ 1867525 w 8023328"/>
              <a:gd name="connsiteY3429" fmla="*/ 428356 h 2380521"/>
              <a:gd name="connsiteX3430" fmla="*/ 1799085 w 8023328"/>
              <a:gd name="connsiteY3430" fmla="*/ 428356 h 2380521"/>
              <a:gd name="connsiteX3431" fmla="*/ 1813873 w 8023328"/>
              <a:gd name="connsiteY3431" fmla="*/ 440753 h 2380521"/>
              <a:gd name="connsiteX3432" fmla="*/ 1799085 w 8023328"/>
              <a:gd name="connsiteY3432" fmla="*/ 454610 h 2380521"/>
              <a:gd name="connsiteX3433" fmla="*/ 1784298 w 8023328"/>
              <a:gd name="connsiteY3433" fmla="*/ 440753 h 2380521"/>
              <a:gd name="connsiteX3434" fmla="*/ 1799085 w 8023328"/>
              <a:gd name="connsiteY3434" fmla="*/ 428356 h 2380521"/>
              <a:gd name="connsiteX3435" fmla="*/ 1728260 w 8023328"/>
              <a:gd name="connsiteY3435" fmla="*/ 428356 h 2380521"/>
              <a:gd name="connsiteX3436" fmla="*/ 1743046 w 8023328"/>
              <a:gd name="connsiteY3436" fmla="*/ 440753 h 2380521"/>
              <a:gd name="connsiteX3437" fmla="*/ 1728260 w 8023328"/>
              <a:gd name="connsiteY3437" fmla="*/ 454610 h 2380521"/>
              <a:gd name="connsiteX3438" fmla="*/ 1713469 w 8023328"/>
              <a:gd name="connsiteY3438" fmla="*/ 440753 h 2380521"/>
              <a:gd name="connsiteX3439" fmla="*/ 1728260 w 8023328"/>
              <a:gd name="connsiteY3439" fmla="*/ 428356 h 2380521"/>
              <a:gd name="connsiteX3440" fmla="*/ 1657426 w 8023328"/>
              <a:gd name="connsiteY3440" fmla="*/ 428356 h 2380521"/>
              <a:gd name="connsiteX3441" fmla="*/ 1672218 w 8023328"/>
              <a:gd name="connsiteY3441" fmla="*/ 440753 h 2380521"/>
              <a:gd name="connsiteX3442" fmla="*/ 1657426 w 8023328"/>
              <a:gd name="connsiteY3442" fmla="*/ 454610 h 2380521"/>
              <a:gd name="connsiteX3443" fmla="*/ 1642647 w 8023328"/>
              <a:gd name="connsiteY3443" fmla="*/ 440753 h 2380521"/>
              <a:gd name="connsiteX3444" fmla="*/ 1657426 w 8023328"/>
              <a:gd name="connsiteY3444" fmla="*/ 428356 h 2380521"/>
              <a:gd name="connsiteX3445" fmla="*/ 1582294 w 8023328"/>
              <a:gd name="connsiteY3445" fmla="*/ 428356 h 2380521"/>
              <a:gd name="connsiteX3446" fmla="*/ 1594697 w 8023328"/>
              <a:gd name="connsiteY3446" fmla="*/ 440753 h 2380521"/>
              <a:gd name="connsiteX3447" fmla="*/ 1582294 w 8023328"/>
              <a:gd name="connsiteY3447" fmla="*/ 454610 h 2380521"/>
              <a:gd name="connsiteX3448" fmla="*/ 1568438 w 8023328"/>
              <a:gd name="connsiteY3448" fmla="*/ 440753 h 2380521"/>
              <a:gd name="connsiteX3449" fmla="*/ 1582294 w 8023328"/>
              <a:gd name="connsiteY3449" fmla="*/ 428356 h 2380521"/>
              <a:gd name="connsiteX3450" fmla="*/ 1512195 w 8023328"/>
              <a:gd name="connsiteY3450" fmla="*/ 428356 h 2380521"/>
              <a:gd name="connsiteX3451" fmla="*/ 1523862 w 8023328"/>
              <a:gd name="connsiteY3451" fmla="*/ 440753 h 2380521"/>
              <a:gd name="connsiteX3452" fmla="*/ 1512195 w 8023328"/>
              <a:gd name="connsiteY3452" fmla="*/ 454610 h 2380521"/>
              <a:gd name="connsiteX3453" fmla="*/ 1497610 w 8023328"/>
              <a:gd name="connsiteY3453" fmla="*/ 440753 h 2380521"/>
              <a:gd name="connsiteX3454" fmla="*/ 1512195 w 8023328"/>
              <a:gd name="connsiteY3454" fmla="*/ 428356 h 2380521"/>
              <a:gd name="connsiteX3455" fmla="*/ 1439171 w 8023328"/>
              <a:gd name="connsiteY3455" fmla="*/ 428356 h 2380521"/>
              <a:gd name="connsiteX3456" fmla="*/ 1453023 w 8023328"/>
              <a:gd name="connsiteY3456" fmla="*/ 440753 h 2380521"/>
              <a:gd name="connsiteX3457" fmla="*/ 1439171 w 8023328"/>
              <a:gd name="connsiteY3457" fmla="*/ 454610 h 2380521"/>
              <a:gd name="connsiteX3458" fmla="*/ 1426771 w 8023328"/>
              <a:gd name="connsiteY3458" fmla="*/ 440753 h 2380521"/>
              <a:gd name="connsiteX3459" fmla="*/ 1439171 w 8023328"/>
              <a:gd name="connsiteY3459" fmla="*/ 428356 h 2380521"/>
              <a:gd name="connsiteX3460" fmla="*/ 1368344 w 8023328"/>
              <a:gd name="connsiteY3460" fmla="*/ 428356 h 2380521"/>
              <a:gd name="connsiteX3461" fmla="*/ 1382196 w 8023328"/>
              <a:gd name="connsiteY3461" fmla="*/ 440753 h 2380521"/>
              <a:gd name="connsiteX3462" fmla="*/ 1368344 w 8023328"/>
              <a:gd name="connsiteY3462" fmla="*/ 454610 h 2380521"/>
              <a:gd name="connsiteX3463" fmla="*/ 1355948 w 8023328"/>
              <a:gd name="connsiteY3463" fmla="*/ 440753 h 2380521"/>
              <a:gd name="connsiteX3464" fmla="*/ 1368344 w 8023328"/>
              <a:gd name="connsiteY3464" fmla="*/ 428356 h 2380521"/>
              <a:gd name="connsiteX3465" fmla="*/ 1297515 w 8023328"/>
              <a:gd name="connsiteY3465" fmla="*/ 428356 h 2380521"/>
              <a:gd name="connsiteX3466" fmla="*/ 1311372 w 8023328"/>
              <a:gd name="connsiteY3466" fmla="*/ 440753 h 2380521"/>
              <a:gd name="connsiteX3467" fmla="*/ 1297515 w 8023328"/>
              <a:gd name="connsiteY3467" fmla="*/ 454610 h 2380521"/>
              <a:gd name="connsiteX3468" fmla="*/ 1285118 w 8023328"/>
              <a:gd name="connsiteY3468" fmla="*/ 440753 h 2380521"/>
              <a:gd name="connsiteX3469" fmla="*/ 1297515 w 8023328"/>
              <a:gd name="connsiteY3469" fmla="*/ 428356 h 2380521"/>
              <a:gd name="connsiteX3470" fmla="*/ 1225703 w 8023328"/>
              <a:gd name="connsiteY3470" fmla="*/ 428356 h 2380521"/>
              <a:gd name="connsiteX3471" fmla="*/ 1240491 w 8023328"/>
              <a:gd name="connsiteY3471" fmla="*/ 440753 h 2380521"/>
              <a:gd name="connsiteX3472" fmla="*/ 1225703 w 8023328"/>
              <a:gd name="connsiteY3472" fmla="*/ 454610 h 2380521"/>
              <a:gd name="connsiteX3473" fmla="*/ 1210925 w 8023328"/>
              <a:gd name="connsiteY3473" fmla="*/ 440753 h 2380521"/>
              <a:gd name="connsiteX3474" fmla="*/ 1225703 w 8023328"/>
              <a:gd name="connsiteY3474" fmla="*/ 428356 h 2380521"/>
              <a:gd name="connsiteX3475" fmla="*/ 1154886 w 8023328"/>
              <a:gd name="connsiteY3475" fmla="*/ 428356 h 2380521"/>
              <a:gd name="connsiteX3476" fmla="*/ 1169676 w 8023328"/>
              <a:gd name="connsiteY3476" fmla="*/ 440753 h 2380521"/>
              <a:gd name="connsiteX3477" fmla="*/ 1154886 w 8023328"/>
              <a:gd name="connsiteY3477" fmla="*/ 454610 h 2380521"/>
              <a:gd name="connsiteX3478" fmla="*/ 1140096 w 8023328"/>
              <a:gd name="connsiteY3478" fmla="*/ 440753 h 2380521"/>
              <a:gd name="connsiteX3479" fmla="*/ 1154886 w 8023328"/>
              <a:gd name="connsiteY3479" fmla="*/ 428356 h 2380521"/>
              <a:gd name="connsiteX3480" fmla="*/ 1084056 w 8023328"/>
              <a:gd name="connsiteY3480" fmla="*/ 428356 h 2380521"/>
              <a:gd name="connsiteX3481" fmla="*/ 1098844 w 8023328"/>
              <a:gd name="connsiteY3481" fmla="*/ 440753 h 2380521"/>
              <a:gd name="connsiteX3482" fmla="*/ 1084056 w 8023328"/>
              <a:gd name="connsiteY3482" fmla="*/ 454610 h 2380521"/>
              <a:gd name="connsiteX3483" fmla="*/ 1069267 w 8023328"/>
              <a:gd name="connsiteY3483" fmla="*/ 440753 h 2380521"/>
              <a:gd name="connsiteX3484" fmla="*/ 1084056 w 8023328"/>
              <a:gd name="connsiteY3484" fmla="*/ 428356 h 2380521"/>
              <a:gd name="connsiteX3485" fmla="*/ 1013015 w 8023328"/>
              <a:gd name="connsiteY3485" fmla="*/ 428356 h 2380521"/>
              <a:gd name="connsiteX3486" fmla="*/ 1024685 w 8023328"/>
              <a:gd name="connsiteY3486" fmla="*/ 440753 h 2380521"/>
              <a:gd name="connsiteX3487" fmla="*/ 1013015 w 8023328"/>
              <a:gd name="connsiteY3487" fmla="*/ 454610 h 2380521"/>
              <a:gd name="connsiteX3488" fmla="*/ 998434 w 8023328"/>
              <a:gd name="connsiteY3488" fmla="*/ 440753 h 2380521"/>
              <a:gd name="connsiteX3489" fmla="*/ 1013015 w 8023328"/>
              <a:gd name="connsiteY3489" fmla="*/ 428356 h 2380521"/>
              <a:gd name="connsiteX3490" fmla="*/ 941465 w 8023328"/>
              <a:gd name="connsiteY3490" fmla="*/ 428356 h 2380521"/>
              <a:gd name="connsiteX3491" fmla="*/ 953864 w 8023328"/>
              <a:gd name="connsiteY3491" fmla="*/ 440753 h 2380521"/>
              <a:gd name="connsiteX3492" fmla="*/ 941465 w 8023328"/>
              <a:gd name="connsiteY3492" fmla="*/ 454610 h 2380521"/>
              <a:gd name="connsiteX3493" fmla="*/ 927611 w 8023328"/>
              <a:gd name="connsiteY3493" fmla="*/ 440753 h 2380521"/>
              <a:gd name="connsiteX3494" fmla="*/ 941465 w 8023328"/>
              <a:gd name="connsiteY3494" fmla="*/ 428356 h 2380521"/>
              <a:gd name="connsiteX3495" fmla="*/ 870633 w 8023328"/>
              <a:gd name="connsiteY3495" fmla="*/ 428356 h 2380521"/>
              <a:gd name="connsiteX3496" fmla="*/ 883030 w 8023328"/>
              <a:gd name="connsiteY3496" fmla="*/ 440753 h 2380521"/>
              <a:gd name="connsiteX3497" fmla="*/ 870633 w 8023328"/>
              <a:gd name="connsiteY3497" fmla="*/ 454610 h 2380521"/>
              <a:gd name="connsiteX3498" fmla="*/ 856774 w 8023328"/>
              <a:gd name="connsiteY3498" fmla="*/ 440753 h 2380521"/>
              <a:gd name="connsiteX3499" fmla="*/ 870633 w 8023328"/>
              <a:gd name="connsiteY3499" fmla="*/ 428356 h 2380521"/>
              <a:gd name="connsiteX3500" fmla="*/ 798344 w 8023328"/>
              <a:gd name="connsiteY3500" fmla="*/ 428356 h 2380521"/>
              <a:gd name="connsiteX3501" fmla="*/ 812196 w 8023328"/>
              <a:gd name="connsiteY3501" fmla="*/ 440753 h 2380521"/>
              <a:gd name="connsiteX3502" fmla="*/ 798344 w 8023328"/>
              <a:gd name="connsiteY3502" fmla="*/ 454610 h 2380521"/>
              <a:gd name="connsiteX3503" fmla="*/ 785947 w 8023328"/>
              <a:gd name="connsiteY3503" fmla="*/ 440753 h 2380521"/>
              <a:gd name="connsiteX3504" fmla="*/ 798344 w 8023328"/>
              <a:gd name="connsiteY3504" fmla="*/ 428356 h 2380521"/>
              <a:gd name="connsiteX3505" fmla="*/ 724138 w 8023328"/>
              <a:gd name="connsiteY3505" fmla="*/ 428356 h 2380521"/>
              <a:gd name="connsiteX3506" fmla="*/ 738002 w 8023328"/>
              <a:gd name="connsiteY3506" fmla="*/ 442212 h 2380521"/>
              <a:gd name="connsiteX3507" fmla="*/ 724138 w 8023328"/>
              <a:gd name="connsiteY3507" fmla="*/ 454610 h 2380521"/>
              <a:gd name="connsiteX3508" fmla="*/ 711747 w 8023328"/>
              <a:gd name="connsiteY3508" fmla="*/ 442212 h 2380521"/>
              <a:gd name="connsiteX3509" fmla="*/ 724138 w 8023328"/>
              <a:gd name="connsiteY3509" fmla="*/ 428356 h 2380521"/>
              <a:gd name="connsiteX3510" fmla="*/ 653312 w 8023328"/>
              <a:gd name="connsiteY3510" fmla="*/ 428356 h 2380521"/>
              <a:gd name="connsiteX3511" fmla="*/ 667165 w 8023328"/>
              <a:gd name="connsiteY3511" fmla="*/ 442212 h 2380521"/>
              <a:gd name="connsiteX3512" fmla="*/ 653312 w 8023328"/>
              <a:gd name="connsiteY3512" fmla="*/ 454610 h 2380521"/>
              <a:gd name="connsiteX3513" fmla="*/ 640912 w 8023328"/>
              <a:gd name="connsiteY3513" fmla="*/ 442212 h 2380521"/>
              <a:gd name="connsiteX3514" fmla="*/ 653312 w 8023328"/>
              <a:gd name="connsiteY3514" fmla="*/ 428356 h 2380521"/>
              <a:gd name="connsiteX3515" fmla="*/ 3796752 w 8023328"/>
              <a:gd name="connsiteY3515" fmla="*/ 424982 h 2380521"/>
              <a:gd name="connsiteX3516" fmla="*/ 3810608 w 8023328"/>
              <a:gd name="connsiteY3516" fmla="*/ 439771 h 2380521"/>
              <a:gd name="connsiteX3517" fmla="*/ 3796752 w 8023328"/>
              <a:gd name="connsiteY3517" fmla="*/ 454560 h 2380521"/>
              <a:gd name="connsiteX3518" fmla="*/ 3784355 w 8023328"/>
              <a:gd name="connsiteY3518" fmla="*/ 439771 h 2380521"/>
              <a:gd name="connsiteX3519" fmla="*/ 3796752 w 8023328"/>
              <a:gd name="connsiteY3519" fmla="*/ 424982 h 2380521"/>
              <a:gd name="connsiteX3520" fmla="*/ 3725922 w 8023328"/>
              <a:gd name="connsiteY3520" fmla="*/ 424982 h 2380521"/>
              <a:gd name="connsiteX3521" fmla="*/ 3739778 w 8023328"/>
              <a:gd name="connsiteY3521" fmla="*/ 439771 h 2380521"/>
              <a:gd name="connsiteX3522" fmla="*/ 3725922 w 8023328"/>
              <a:gd name="connsiteY3522" fmla="*/ 454560 h 2380521"/>
              <a:gd name="connsiteX3523" fmla="*/ 3713525 w 8023328"/>
              <a:gd name="connsiteY3523" fmla="*/ 439771 h 2380521"/>
              <a:gd name="connsiteX3524" fmla="*/ 3725922 w 8023328"/>
              <a:gd name="connsiteY3524" fmla="*/ 424982 h 2380521"/>
              <a:gd name="connsiteX3525" fmla="*/ 3655091 w 8023328"/>
              <a:gd name="connsiteY3525" fmla="*/ 424982 h 2380521"/>
              <a:gd name="connsiteX3526" fmla="*/ 3668947 w 8023328"/>
              <a:gd name="connsiteY3526" fmla="*/ 439771 h 2380521"/>
              <a:gd name="connsiteX3527" fmla="*/ 3655091 w 8023328"/>
              <a:gd name="connsiteY3527" fmla="*/ 454560 h 2380521"/>
              <a:gd name="connsiteX3528" fmla="*/ 3642694 w 8023328"/>
              <a:gd name="connsiteY3528" fmla="*/ 439771 h 2380521"/>
              <a:gd name="connsiteX3529" fmla="*/ 3655091 w 8023328"/>
              <a:gd name="connsiteY3529" fmla="*/ 424982 h 2380521"/>
              <a:gd name="connsiteX3530" fmla="*/ 3583280 w 8023328"/>
              <a:gd name="connsiteY3530" fmla="*/ 424982 h 2380521"/>
              <a:gd name="connsiteX3531" fmla="*/ 3598069 w 8023328"/>
              <a:gd name="connsiteY3531" fmla="*/ 439771 h 2380521"/>
              <a:gd name="connsiteX3532" fmla="*/ 3583280 w 8023328"/>
              <a:gd name="connsiteY3532" fmla="*/ 454560 h 2380521"/>
              <a:gd name="connsiteX3533" fmla="*/ 3568491 w 8023328"/>
              <a:gd name="connsiteY3533" fmla="*/ 439771 h 2380521"/>
              <a:gd name="connsiteX3534" fmla="*/ 3583280 w 8023328"/>
              <a:gd name="connsiteY3534" fmla="*/ 424982 h 2380521"/>
              <a:gd name="connsiteX3535" fmla="*/ 3512449 w 8023328"/>
              <a:gd name="connsiteY3535" fmla="*/ 424982 h 2380521"/>
              <a:gd name="connsiteX3536" fmla="*/ 3527237 w 8023328"/>
              <a:gd name="connsiteY3536" fmla="*/ 439771 h 2380521"/>
              <a:gd name="connsiteX3537" fmla="*/ 3512449 w 8023328"/>
              <a:gd name="connsiteY3537" fmla="*/ 454560 h 2380521"/>
              <a:gd name="connsiteX3538" fmla="*/ 3497661 w 8023328"/>
              <a:gd name="connsiteY3538" fmla="*/ 439771 h 2380521"/>
              <a:gd name="connsiteX3539" fmla="*/ 3512449 w 8023328"/>
              <a:gd name="connsiteY3539" fmla="*/ 424982 h 2380521"/>
              <a:gd name="connsiteX3540" fmla="*/ 3440686 w 8023328"/>
              <a:gd name="connsiteY3540" fmla="*/ 424982 h 2380521"/>
              <a:gd name="connsiteX3541" fmla="*/ 3453083 w 8023328"/>
              <a:gd name="connsiteY3541" fmla="*/ 439771 h 2380521"/>
              <a:gd name="connsiteX3542" fmla="*/ 3440686 w 8023328"/>
              <a:gd name="connsiteY3542" fmla="*/ 454560 h 2380521"/>
              <a:gd name="connsiteX3543" fmla="*/ 3426830 w 8023328"/>
              <a:gd name="connsiteY3543" fmla="*/ 439771 h 2380521"/>
              <a:gd name="connsiteX3544" fmla="*/ 3440686 w 8023328"/>
              <a:gd name="connsiteY3544" fmla="*/ 424982 h 2380521"/>
              <a:gd name="connsiteX3545" fmla="*/ 3369857 w 8023328"/>
              <a:gd name="connsiteY3545" fmla="*/ 424982 h 2380521"/>
              <a:gd name="connsiteX3546" fmla="*/ 3382254 w 8023328"/>
              <a:gd name="connsiteY3546" fmla="*/ 439771 h 2380521"/>
              <a:gd name="connsiteX3547" fmla="*/ 3369857 w 8023328"/>
              <a:gd name="connsiteY3547" fmla="*/ 454560 h 2380521"/>
              <a:gd name="connsiteX3548" fmla="*/ 3356001 w 8023328"/>
              <a:gd name="connsiteY3548" fmla="*/ 439771 h 2380521"/>
              <a:gd name="connsiteX3549" fmla="*/ 3369857 w 8023328"/>
              <a:gd name="connsiteY3549" fmla="*/ 424982 h 2380521"/>
              <a:gd name="connsiteX3550" fmla="*/ 3299097 w 8023328"/>
              <a:gd name="connsiteY3550" fmla="*/ 424982 h 2380521"/>
              <a:gd name="connsiteX3551" fmla="*/ 3311491 w 8023328"/>
              <a:gd name="connsiteY3551" fmla="*/ 439771 h 2380521"/>
              <a:gd name="connsiteX3552" fmla="*/ 3299097 w 8023328"/>
              <a:gd name="connsiteY3552" fmla="*/ 454560 h 2380521"/>
              <a:gd name="connsiteX3553" fmla="*/ 3285240 w 8023328"/>
              <a:gd name="connsiteY3553" fmla="*/ 439771 h 2380521"/>
              <a:gd name="connsiteX3554" fmla="*/ 3299097 w 8023328"/>
              <a:gd name="connsiteY3554" fmla="*/ 424982 h 2380521"/>
              <a:gd name="connsiteX3555" fmla="*/ 3226805 w 8023328"/>
              <a:gd name="connsiteY3555" fmla="*/ 424982 h 2380521"/>
              <a:gd name="connsiteX3556" fmla="*/ 3240664 w 8023328"/>
              <a:gd name="connsiteY3556" fmla="*/ 439771 h 2380521"/>
              <a:gd name="connsiteX3557" fmla="*/ 3226805 w 8023328"/>
              <a:gd name="connsiteY3557" fmla="*/ 454560 h 2380521"/>
              <a:gd name="connsiteX3558" fmla="*/ 3214406 w 8023328"/>
              <a:gd name="connsiteY3558" fmla="*/ 439771 h 2380521"/>
              <a:gd name="connsiteX3559" fmla="*/ 3226805 w 8023328"/>
              <a:gd name="connsiteY3559" fmla="*/ 424982 h 2380521"/>
              <a:gd name="connsiteX3560" fmla="*/ 3152602 w 8023328"/>
              <a:gd name="connsiteY3560" fmla="*/ 424982 h 2380521"/>
              <a:gd name="connsiteX3561" fmla="*/ 3166460 w 8023328"/>
              <a:gd name="connsiteY3561" fmla="*/ 439771 h 2380521"/>
              <a:gd name="connsiteX3562" fmla="*/ 3152602 w 8023328"/>
              <a:gd name="connsiteY3562" fmla="*/ 454560 h 2380521"/>
              <a:gd name="connsiteX3563" fmla="*/ 3140203 w 8023328"/>
              <a:gd name="connsiteY3563" fmla="*/ 439771 h 2380521"/>
              <a:gd name="connsiteX3564" fmla="*/ 3152602 w 8023328"/>
              <a:gd name="connsiteY3564" fmla="*/ 424982 h 2380521"/>
              <a:gd name="connsiteX3565" fmla="*/ 3081772 w 8023328"/>
              <a:gd name="connsiteY3565" fmla="*/ 424982 h 2380521"/>
              <a:gd name="connsiteX3566" fmla="*/ 3095624 w 8023328"/>
              <a:gd name="connsiteY3566" fmla="*/ 439771 h 2380521"/>
              <a:gd name="connsiteX3567" fmla="*/ 3081772 w 8023328"/>
              <a:gd name="connsiteY3567" fmla="*/ 454560 h 2380521"/>
              <a:gd name="connsiteX3568" fmla="*/ 3069372 w 8023328"/>
              <a:gd name="connsiteY3568" fmla="*/ 439771 h 2380521"/>
              <a:gd name="connsiteX3569" fmla="*/ 3081772 w 8023328"/>
              <a:gd name="connsiteY3569" fmla="*/ 424982 h 2380521"/>
              <a:gd name="connsiteX3570" fmla="*/ 3013715 w 8023328"/>
              <a:gd name="connsiteY3570" fmla="*/ 424982 h 2380521"/>
              <a:gd name="connsiteX3571" fmla="*/ 3028135 w 8023328"/>
              <a:gd name="connsiteY3571" fmla="*/ 439771 h 2380521"/>
              <a:gd name="connsiteX3572" fmla="*/ 3013715 w 8023328"/>
              <a:gd name="connsiteY3572" fmla="*/ 454560 h 2380521"/>
              <a:gd name="connsiteX3573" fmla="*/ 2998539 w 8023328"/>
              <a:gd name="connsiteY3573" fmla="*/ 439771 h 2380521"/>
              <a:gd name="connsiteX3574" fmla="*/ 3013715 w 8023328"/>
              <a:gd name="connsiteY3574" fmla="*/ 424982 h 2380521"/>
              <a:gd name="connsiteX3575" fmla="*/ 2942491 w 8023328"/>
              <a:gd name="connsiteY3575" fmla="*/ 424982 h 2380521"/>
              <a:gd name="connsiteX3576" fmla="*/ 2957286 w 8023328"/>
              <a:gd name="connsiteY3576" fmla="*/ 439771 h 2380521"/>
              <a:gd name="connsiteX3577" fmla="*/ 2942491 w 8023328"/>
              <a:gd name="connsiteY3577" fmla="*/ 454560 h 2380521"/>
              <a:gd name="connsiteX3578" fmla="*/ 2927708 w 8023328"/>
              <a:gd name="connsiteY3578" fmla="*/ 439771 h 2380521"/>
              <a:gd name="connsiteX3579" fmla="*/ 2942491 w 8023328"/>
              <a:gd name="connsiteY3579" fmla="*/ 424982 h 2380521"/>
              <a:gd name="connsiteX3580" fmla="*/ 2868291 w 8023328"/>
              <a:gd name="connsiteY3580" fmla="*/ 424982 h 2380521"/>
              <a:gd name="connsiteX3581" fmla="*/ 2883085 w 8023328"/>
              <a:gd name="connsiteY3581" fmla="*/ 439771 h 2380521"/>
              <a:gd name="connsiteX3582" fmla="*/ 2868291 w 8023328"/>
              <a:gd name="connsiteY3582" fmla="*/ 454560 h 2380521"/>
              <a:gd name="connsiteX3583" fmla="*/ 2853504 w 8023328"/>
              <a:gd name="connsiteY3583" fmla="*/ 439771 h 2380521"/>
              <a:gd name="connsiteX3584" fmla="*/ 2868291 w 8023328"/>
              <a:gd name="connsiteY3584" fmla="*/ 424982 h 2380521"/>
              <a:gd name="connsiteX3585" fmla="*/ 2796533 w 8023328"/>
              <a:gd name="connsiteY3585" fmla="*/ 424982 h 2380521"/>
              <a:gd name="connsiteX3586" fmla="*/ 2808932 w 8023328"/>
              <a:gd name="connsiteY3586" fmla="*/ 439771 h 2380521"/>
              <a:gd name="connsiteX3587" fmla="*/ 2796533 w 8023328"/>
              <a:gd name="connsiteY3587" fmla="*/ 454560 h 2380521"/>
              <a:gd name="connsiteX3588" fmla="*/ 2782678 w 8023328"/>
              <a:gd name="connsiteY3588" fmla="*/ 439771 h 2380521"/>
              <a:gd name="connsiteX3589" fmla="*/ 2796533 w 8023328"/>
              <a:gd name="connsiteY3589" fmla="*/ 424982 h 2380521"/>
              <a:gd name="connsiteX3590" fmla="*/ 2725695 w 8023328"/>
              <a:gd name="connsiteY3590" fmla="*/ 424982 h 2380521"/>
              <a:gd name="connsiteX3591" fmla="*/ 2738097 w 8023328"/>
              <a:gd name="connsiteY3591" fmla="*/ 439771 h 2380521"/>
              <a:gd name="connsiteX3592" fmla="*/ 2725695 w 8023328"/>
              <a:gd name="connsiteY3592" fmla="*/ 454560 h 2380521"/>
              <a:gd name="connsiteX3593" fmla="*/ 2711846 w 8023328"/>
              <a:gd name="connsiteY3593" fmla="*/ 439771 h 2380521"/>
              <a:gd name="connsiteX3594" fmla="*/ 2725695 w 8023328"/>
              <a:gd name="connsiteY3594" fmla="*/ 424982 h 2380521"/>
              <a:gd name="connsiteX3595" fmla="*/ 2654870 w 8023328"/>
              <a:gd name="connsiteY3595" fmla="*/ 424982 h 2380521"/>
              <a:gd name="connsiteX3596" fmla="*/ 2667270 w 8023328"/>
              <a:gd name="connsiteY3596" fmla="*/ 439771 h 2380521"/>
              <a:gd name="connsiteX3597" fmla="*/ 2654870 w 8023328"/>
              <a:gd name="connsiteY3597" fmla="*/ 454560 h 2380521"/>
              <a:gd name="connsiteX3598" fmla="*/ 2641018 w 8023328"/>
              <a:gd name="connsiteY3598" fmla="*/ 439771 h 2380521"/>
              <a:gd name="connsiteX3599" fmla="*/ 2654870 w 8023328"/>
              <a:gd name="connsiteY3599" fmla="*/ 424982 h 2380521"/>
              <a:gd name="connsiteX3600" fmla="*/ 2582580 w 8023328"/>
              <a:gd name="connsiteY3600" fmla="*/ 424982 h 2380521"/>
              <a:gd name="connsiteX3601" fmla="*/ 2596437 w 8023328"/>
              <a:gd name="connsiteY3601" fmla="*/ 439771 h 2380521"/>
              <a:gd name="connsiteX3602" fmla="*/ 2582580 w 8023328"/>
              <a:gd name="connsiteY3602" fmla="*/ 454560 h 2380521"/>
              <a:gd name="connsiteX3603" fmla="*/ 2570184 w 8023328"/>
              <a:gd name="connsiteY3603" fmla="*/ 439771 h 2380521"/>
              <a:gd name="connsiteX3604" fmla="*/ 2582580 w 8023328"/>
              <a:gd name="connsiteY3604" fmla="*/ 424982 h 2380521"/>
              <a:gd name="connsiteX3605" fmla="*/ 2511026 w 8023328"/>
              <a:gd name="connsiteY3605" fmla="*/ 424982 h 2380521"/>
              <a:gd name="connsiteX3606" fmla="*/ 2525610 w 8023328"/>
              <a:gd name="connsiteY3606" fmla="*/ 439771 h 2380521"/>
              <a:gd name="connsiteX3607" fmla="*/ 2511026 w 8023328"/>
              <a:gd name="connsiteY3607" fmla="*/ 454560 h 2380521"/>
              <a:gd name="connsiteX3608" fmla="*/ 2499361 w 8023328"/>
              <a:gd name="connsiteY3608" fmla="*/ 439771 h 2380521"/>
              <a:gd name="connsiteX3609" fmla="*/ 2511026 w 8023328"/>
              <a:gd name="connsiteY3609" fmla="*/ 424982 h 2380521"/>
              <a:gd name="connsiteX3610" fmla="*/ 1799085 w 8023328"/>
              <a:gd name="connsiteY3610" fmla="*/ 357525 h 2380521"/>
              <a:gd name="connsiteX3611" fmla="*/ 1813873 w 8023328"/>
              <a:gd name="connsiteY3611" fmla="*/ 369922 h 2380521"/>
              <a:gd name="connsiteX3612" fmla="*/ 1799085 w 8023328"/>
              <a:gd name="connsiteY3612" fmla="*/ 383779 h 2380521"/>
              <a:gd name="connsiteX3613" fmla="*/ 1784300 w 8023328"/>
              <a:gd name="connsiteY3613" fmla="*/ 369922 h 2380521"/>
              <a:gd name="connsiteX3614" fmla="*/ 1799085 w 8023328"/>
              <a:gd name="connsiteY3614" fmla="*/ 357525 h 2380521"/>
              <a:gd name="connsiteX3615" fmla="*/ 1728262 w 8023328"/>
              <a:gd name="connsiteY3615" fmla="*/ 357525 h 2380521"/>
              <a:gd name="connsiteX3616" fmla="*/ 1743049 w 8023328"/>
              <a:gd name="connsiteY3616" fmla="*/ 369922 h 2380521"/>
              <a:gd name="connsiteX3617" fmla="*/ 1728262 w 8023328"/>
              <a:gd name="connsiteY3617" fmla="*/ 383779 h 2380521"/>
              <a:gd name="connsiteX3618" fmla="*/ 1713470 w 8023328"/>
              <a:gd name="connsiteY3618" fmla="*/ 369922 h 2380521"/>
              <a:gd name="connsiteX3619" fmla="*/ 1728262 w 8023328"/>
              <a:gd name="connsiteY3619" fmla="*/ 357525 h 2380521"/>
              <a:gd name="connsiteX3620" fmla="*/ 1657429 w 8023328"/>
              <a:gd name="connsiteY3620" fmla="*/ 357525 h 2380521"/>
              <a:gd name="connsiteX3621" fmla="*/ 1672220 w 8023328"/>
              <a:gd name="connsiteY3621" fmla="*/ 369922 h 2380521"/>
              <a:gd name="connsiteX3622" fmla="*/ 1657429 w 8023328"/>
              <a:gd name="connsiteY3622" fmla="*/ 383779 h 2380521"/>
              <a:gd name="connsiteX3623" fmla="*/ 1642650 w 8023328"/>
              <a:gd name="connsiteY3623" fmla="*/ 369922 h 2380521"/>
              <a:gd name="connsiteX3624" fmla="*/ 1657429 w 8023328"/>
              <a:gd name="connsiteY3624" fmla="*/ 357525 h 2380521"/>
              <a:gd name="connsiteX3625" fmla="*/ 1582296 w 8023328"/>
              <a:gd name="connsiteY3625" fmla="*/ 357525 h 2380521"/>
              <a:gd name="connsiteX3626" fmla="*/ 1594704 w 8023328"/>
              <a:gd name="connsiteY3626" fmla="*/ 369922 h 2380521"/>
              <a:gd name="connsiteX3627" fmla="*/ 1582296 w 8023328"/>
              <a:gd name="connsiteY3627" fmla="*/ 383779 h 2380521"/>
              <a:gd name="connsiteX3628" fmla="*/ 1568441 w 8023328"/>
              <a:gd name="connsiteY3628" fmla="*/ 369922 h 2380521"/>
              <a:gd name="connsiteX3629" fmla="*/ 1582296 w 8023328"/>
              <a:gd name="connsiteY3629" fmla="*/ 357525 h 2380521"/>
              <a:gd name="connsiteX3630" fmla="*/ 1512195 w 8023328"/>
              <a:gd name="connsiteY3630" fmla="*/ 357525 h 2380521"/>
              <a:gd name="connsiteX3631" fmla="*/ 1523863 w 8023328"/>
              <a:gd name="connsiteY3631" fmla="*/ 369922 h 2380521"/>
              <a:gd name="connsiteX3632" fmla="*/ 1512195 w 8023328"/>
              <a:gd name="connsiteY3632" fmla="*/ 383779 h 2380521"/>
              <a:gd name="connsiteX3633" fmla="*/ 1497612 w 8023328"/>
              <a:gd name="connsiteY3633" fmla="*/ 369922 h 2380521"/>
              <a:gd name="connsiteX3634" fmla="*/ 1512195 w 8023328"/>
              <a:gd name="connsiteY3634" fmla="*/ 357525 h 2380521"/>
              <a:gd name="connsiteX3635" fmla="*/ 1439171 w 8023328"/>
              <a:gd name="connsiteY3635" fmla="*/ 357525 h 2380521"/>
              <a:gd name="connsiteX3636" fmla="*/ 1453023 w 8023328"/>
              <a:gd name="connsiteY3636" fmla="*/ 369922 h 2380521"/>
              <a:gd name="connsiteX3637" fmla="*/ 1439171 w 8023328"/>
              <a:gd name="connsiteY3637" fmla="*/ 383779 h 2380521"/>
              <a:gd name="connsiteX3638" fmla="*/ 1426774 w 8023328"/>
              <a:gd name="connsiteY3638" fmla="*/ 369922 h 2380521"/>
              <a:gd name="connsiteX3639" fmla="*/ 1439171 w 8023328"/>
              <a:gd name="connsiteY3639" fmla="*/ 357525 h 2380521"/>
              <a:gd name="connsiteX3640" fmla="*/ 1368347 w 8023328"/>
              <a:gd name="connsiteY3640" fmla="*/ 357525 h 2380521"/>
              <a:gd name="connsiteX3641" fmla="*/ 1382199 w 8023328"/>
              <a:gd name="connsiteY3641" fmla="*/ 369922 h 2380521"/>
              <a:gd name="connsiteX3642" fmla="*/ 1368347 w 8023328"/>
              <a:gd name="connsiteY3642" fmla="*/ 383779 h 2380521"/>
              <a:gd name="connsiteX3643" fmla="*/ 1355949 w 8023328"/>
              <a:gd name="connsiteY3643" fmla="*/ 369922 h 2380521"/>
              <a:gd name="connsiteX3644" fmla="*/ 1368347 w 8023328"/>
              <a:gd name="connsiteY3644" fmla="*/ 357525 h 2380521"/>
              <a:gd name="connsiteX3645" fmla="*/ 1297518 w 8023328"/>
              <a:gd name="connsiteY3645" fmla="*/ 357525 h 2380521"/>
              <a:gd name="connsiteX3646" fmla="*/ 1311374 w 8023328"/>
              <a:gd name="connsiteY3646" fmla="*/ 369922 h 2380521"/>
              <a:gd name="connsiteX3647" fmla="*/ 1297518 w 8023328"/>
              <a:gd name="connsiteY3647" fmla="*/ 383779 h 2380521"/>
              <a:gd name="connsiteX3648" fmla="*/ 1285121 w 8023328"/>
              <a:gd name="connsiteY3648" fmla="*/ 369922 h 2380521"/>
              <a:gd name="connsiteX3649" fmla="*/ 1297518 w 8023328"/>
              <a:gd name="connsiteY3649" fmla="*/ 357525 h 2380521"/>
              <a:gd name="connsiteX3650" fmla="*/ 1225703 w 8023328"/>
              <a:gd name="connsiteY3650" fmla="*/ 357525 h 2380521"/>
              <a:gd name="connsiteX3651" fmla="*/ 1240493 w 8023328"/>
              <a:gd name="connsiteY3651" fmla="*/ 369922 h 2380521"/>
              <a:gd name="connsiteX3652" fmla="*/ 1225703 w 8023328"/>
              <a:gd name="connsiteY3652" fmla="*/ 383779 h 2380521"/>
              <a:gd name="connsiteX3653" fmla="*/ 1210926 w 8023328"/>
              <a:gd name="connsiteY3653" fmla="*/ 369922 h 2380521"/>
              <a:gd name="connsiteX3654" fmla="*/ 1225703 w 8023328"/>
              <a:gd name="connsiteY3654" fmla="*/ 357525 h 2380521"/>
              <a:gd name="connsiteX3655" fmla="*/ 1154890 w 8023328"/>
              <a:gd name="connsiteY3655" fmla="*/ 357525 h 2380521"/>
              <a:gd name="connsiteX3656" fmla="*/ 1169676 w 8023328"/>
              <a:gd name="connsiteY3656" fmla="*/ 369922 h 2380521"/>
              <a:gd name="connsiteX3657" fmla="*/ 1154890 w 8023328"/>
              <a:gd name="connsiteY3657" fmla="*/ 383779 h 2380521"/>
              <a:gd name="connsiteX3658" fmla="*/ 1140096 w 8023328"/>
              <a:gd name="connsiteY3658" fmla="*/ 369922 h 2380521"/>
              <a:gd name="connsiteX3659" fmla="*/ 1154890 w 8023328"/>
              <a:gd name="connsiteY3659" fmla="*/ 357525 h 2380521"/>
              <a:gd name="connsiteX3660" fmla="*/ 1084059 w 8023328"/>
              <a:gd name="connsiteY3660" fmla="*/ 357525 h 2380521"/>
              <a:gd name="connsiteX3661" fmla="*/ 1098844 w 8023328"/>
              <a:gd name="connsiteY3661" fmla="*/ 369922 h 2380521"/>
              <a:gd name="connsiteX3662" fmla="*/ 1084059 w 8023328"/>
              <a:gd name="connsiteY3662" fmla="*/ 383779 h 2380521"/>
              <a:gd name="connsiteX3663" fmla="*/ 1069268 w 8023328"/>
              <a:gd name="connsiteY3663" fmla="*/ 369922 h 2380521"/>
              <a:gd name="connsiteX3664" fmla="*/ 1084059 w 8023328"/>
              <a:gd name="connsiteY3664" fmla="*/ 357525 h 2380521"/>
              <a:gd name="connsiteX3665" fmla="*/ 1013015 w 8023328"/>
              <a:gd name="connsiteY3665" fmla="*/ 357525 h 2380521"/>
              <a:gd name="connsiteX3666" fmla="*/ 1024685 w 8023328"/>
              <a:gd name="connsiteY3666" fmla="*/ 369922 h 2380521"/>
              <a:gd name="connsiteX3667" fmla="*/ 1013015 w 8023328"/>
              <a:gd name="connsiteY3667" fmla="*/ 383779 h 2380521"/>
              <a:gd name="connsiteX3668" fmla="*/ 998434 w 8023328"/>
              <a:gd name="connsiteY3668" fmla="*/ 369922 h 2380521"/>
              <a:gd name="connsiteX3669" fmla="*/ 1013015 w 8023328"/>
              <a:gd name="connsiteY3669" fmla="*/ 357525 h 2380521"/>
              <a:gd name="connsiteX3670" fmla="*/ 941465 w 8023328"/>
              <a:gd name="connsiteY3670" fmla="*/ 357525 h 2380521"/>
              <a:gd name="connsiteX3671" fmla="*/ 953864 w 8023328"/>
              <a:gd name="connsiteY3671" fmla="*/ 369922 h 2380521"/>
              <a:gd name="connsiteX3672" fmla="*/ 941465 w 8023328"/>
              <a:gd name="connsiteY3672" fmla="*/ 383779 h 2380521"/>
              <a:gd name="connsiteX3673" fmla="*/ 927611 w 8023328"/>
              <a:gd name="connsiteY3673" fmla="*/ 369922 h 2380521"/>
              <a:gd name="connsiteX3674" fmla="*/ 941465 w 8023328"/>
              <a:gd name="connsiteY3674" fmla="*/ 357525 h 2380521"/>
              <a:gd name="connsiteX3675" fmla="*/ 870633 w 8023328"/>
              <a:gd name="connsiteY3675" fmla="*/ 357525 h 2380521"/>
              <a:gd name="connsiteX3676" fmla="*/ 883034 w 8023328"/>
              <a:gd name="connsiteY3676" fmla="*/ 369922 h 2380521"/>
              <a:gd name="connsiteX3677" fmla="*/ 870633 w 8023328"/>
              <a:gd name="connsiteY3677" fmla="*/ 383779 h 2380521"/>
              <a:gd name="connsiteX3678" fmla="*/ 856777 w 8023328"/>
              <a:gd name="connsiteY3678" fmla="*/ 369922 h 2380521"/>
              <a:gd name="connsiteX3679" fmla="*/ 870633 w 8023328"/>
              <a:gd name="connsiteY3679" fmla="*/ 357525 h 2380521"/>
              <a:gd name="connsiteX3680" fmla="*/ 798346 w 8023328"/>
              <a:gd name="connsiteY3680" fmla="*/ 357525 h 2380521"/>
              <a:gd name="connsiteX3681" fmla="*/ 812203 w 8023328"/>
              <a:gd name="connsiteY3681" fmla="*/ 369922 h 2380521"/>
              <a:gd name="connsiteX3682" fmla="*/ 798346 w 8023328"/>
              <a:gd name="connsiteY3682" fmla="*/ 383779 h 2380521"/>
              <a:gd name="connsiteX3683" fmla="*/ 785947 w 8023328"/>
              <a:gd name="connsiteY3683" fmla="*/ 369922 h 2380521"/>
              <a:gd name="connsiteX3684" fmla="*/ 798346 w 8023328"/>
              <a:gd name="connsiteY3684" fmla="*/ 357525 h 2380521"/>
              <a:gd name="connsiteX3685" fmla="*/ 3654110 w 8023328"/>
              <a:gd name="connsiteY3685" fmla="*/ 354153 h 2380521"/>
              <a:gd name="connsiteX3686" fmla="*/ 3668898 w 8023328"/>
              <a:gd name="connsiteY3686" fmla="*/ 368738 h 2380521"/>
              <a:gd name="connsiteX3687" fmla="*/ 3654110 w 8023328"/>
              <a:gd name="connsiteY3687" fmla="*/ 380407 h 2380521"/>
              <a:gd name="connsiteX3688" fmla="*/ 3639322 w 8023328"/>
              <a:gd name="connsiteY3688" fmla="*/ 368738 h 2380521"/>
              <a:gd name="connsiteX3689" fmla="*/ 3654110 w 8023328"/>
              <a:gd name="connsiteY3689" fmla="*/ 354153 h 2380521"/>
              <a:gd name="connsiteX3690" fmla="*/ 3583280 w 8023328"/>
              <a:gd name="connsiteY3690" fmla="*/ 354153 h 2380521"/>
              <a:gd name="connsiteX3691" fmla="*/ 3598069 w 8023328"/>
              <a:gd name="connsiteY3691" fmla="*/ 368738 h 2380521"/>
              <a:gd name="connsiteX3692" fmla="*/ 3583280 w 8023328"/>
              <a:gd name="connsiteY3692" fmla="*/ 380407 h 2380521"/>
              <a:gd name="connsiteX3693" fmla="*/ 3568491 w 8023328"/>
              <a:gd name="connsiteY3693" fmla="*/ 368738 h 2380521"/>
              <a:gd name="connsiteX3694" fmla="*/ 3583280 w 8023328"/>
              <a:gd name="connsiteY3694" fmla="*/ 354153 h 2380521"/>
              <a:gd name="connsiteX3695" fmla="*/ 3512449 w 8023328"/>
              <a:gd name="connsiteY3695" fmla="*/ 354153 h 2380521"/>
              <a:gd name="connsiteX3696" fmla="*/ 3527237 w 8023328"/>
              <a:gd name="connsiteY3696" fmla="*/ 369330 h 2380521"/>
              <a:gd name="connsiteX3697" fmla="*/ 3512449 w 8023328"/>
              <a:gd name="connsiteY3697" fmla="*/ 383749 h 2380521"/>
              <a:gd name="connsiteX3698" fmla="*/ 3497661 w 8023328"/>
              <a:gd name="connsiteY3698" fmla="*/ 369330 h 2380521"/>
              <a:gd name="connsiteX3699" fmla="*/ 3512449 w 8023328"/>
              <a:gd name="connsiteY3699" fmla="*/ 354153 h 2380521"/>
              <a:gd name="connsiteX3700" fmla="*/ 3440686 w 8023328"/>
              <a:gd name="connsiteY3700" fmla="*/ 354153 h 2380521"/>
              <a:gd name="connsiteX3701" fmla="*/ 3453083 w 8023328"/>
              <a:gd name="connsiteY3701" fmla="*/ 369330 h 2380521"/>
              <a:gd name="connsiteX3702" fmla="*/ 3440686 w 8023328"/>
              <a:gd name="connsiteY3702" fmla="*/ 383749 h 2380521"/>
              <a:gd name="connsiteX3703" fmla="*/ 3426830 w 8023328"/>
              <a:gd name="connsiteY3703" fmla="*/ 369330 h 2380521"/>
              <a:gd name="connsiteX3704" fmla="*/ 3440686 w 8023328"/>
              <a:gd name="connsiteY3704" fmla="*/ 354153 h 2380521"/>
              <a:gd name="connsiteX3705" fmla="*/ 3369857 w 8023328"/>
              <a:gd name="connsiteY3705" fmla="*/ 354153 h 2380521"/>
              <a:gd name="connsiteX3706" fmla="*/ 3382254 w 8023328"/>
              <a:gd name="connsiteY3706" fmla="*/ 369330 h 2380521"/>
              <a:gd name="connsiteX3707" fmla="*/ 3369857 w 8023328"/>
              <a:gd name="connsiteY3707" fmla="*/ 383749 h 2380521"/>
              <a:gd name="connsiteX3708" fmla="*/ 3356001 w 8023328"/>
              <a:gd name="connsiteY3708" fmla="*/ 369330 h 2380521"/>
              <a:gd name="connsiteX3709" fmla="*/ 3369857 w 8023328"/>
              <a:gd name="connsiteY3709" fmla="*/ 354153 h 2380521"/>
              <a:gd name="connsiteX3710" fmla="*/ 3299097 w 8023328"/>
              <a:gd name="connsiteY3710" fmla="*/ 354153 h 2380521"/>
              <a:gd name="connsiteX3711" fmla="*/ 3311496 w 8023328"/>
              <a:gd name="connsiteY3711" fmla="*/ 369330 h 2380521"/>
              <a:gd name="connsiteX3712" fmla="*/ 3299097 w 8023328"/>
              <a:gd name="connsiteY3712" fmla="*/ 383749 h 2380521"/>
              <a:gd name="connsiteX3713" fmla="*/ 3285242 w 8023328"/>
              <a:gd name="connsiteY3713" fmla="*/ 369330 h 2380521"/>
              <a:gd name="connsiteX3714" fmla="*/ 3299097 w 8023328"/>
              <a:gd name="connsiteY3714" fmla="*/ 354153 h 2380521"/>
              <a:gd name="connsiteX3715" fmla="*/ 3226808 w 8023328"/>
              <a:gd name="connsiteY3715" fmla="*/ 354153 h 2380521"/>
              <a:gd name="connsiteX3716" fmla="*/ 3240664 w 8023328"/>
              <a:gd name="connsiteY3716" fmla="*/ 369330 h 2380521"/>
              <a:gd name="connsiteX3717" fmla="*/ 3226808 w 8023328"/>
              <a:gd name="connsiteY3717" fmla="*/ 383749 h 2380521"/>
              <a:gd name="connsiteX3718" fmla="*/ 3214410 w 8023328"/>
              <a:gd name="connsiteY3718" fmla="*/ 369330 h 2380521"/>
              <a:gd name="connsiteX3719" fmla="*/ 3226808 w 8023328"/>
              <a:gd name="connsiteY3719" fmla="*/ 354153 h 2380521"/>
              <a:gd name="connsiteX3720" fmla="*/ 3152605 w 8023328"/>
              <a:gd name="connsiteY3720" fmla="*/ 354153 h 2380521"/>
              <a:gd name="connsiteX3721" fmla="*/ 3166462 w 8023328"/>
              <a:gd name="connsiteY3721" fmla="*/ 369330 h 2380521"/>
              <a:gd name="connsiteX3722" fmla="*/ 3152605 w 8023328"/>
              <a:gd name="connsiteY3722" fmla="*/ 383749 h 2380521"/>
              <a:gd name="connsiteX3723" fmla="*/ 3140206 w 8023328"/>
              <a:gd name="connsiteY3723" fmla="*/ 369330 h 2380521"/>
              <a:gd name="connsiteX3724" fmla="*/ 3152605 w 8023328"/>
              <a:gd name="connsiteY3724" fmla="*/ 354153 h 2380521"/>
              <a:gd name="connsiteX3725" fmla="*/ 3081774 w 8023328"/>
              <a:gd name="connsiteY3725" fmla="*/ 354153 h 2380521"/>
              <a:gd name="connsiteX3726" fmla="*/ 3095627 w 8023328"/>
              <a:gd name="connsiteY3726" fmla="*/ 369330 h 2380521"/>
              <a:gd name="connsiteX3727" fmla="*/ 3081774 w 8023328"/>
              <a:gd name="connsiteY3727" fmla="*/ 383749 h 2380521"/>
              <a:gd name="connsiteX3728" fmla="*/ 3069375 w 8023328"/>
              <a:gd name="connsiteY3728" fmla="*/ 369330 h 2380521"/>
              <a:gd name="connsiteX3729" fmla="*/ 3081774 w 8023328"/>
              <a:gd name="connsiteY3729" fmla="*/ 354153 h 2380521"/>
              <a:gd name="connsiteX3730" fmla="*/ 3013715 w 8023328"/>
              <a:gd name="connsiteY3730" fmla="*/ 354153 h 2380521"/>
              <a:gd name="connsiteX3731" fmla="*/ 3028135 w 8023328"/>
              <a:gd name="connsiteY3731" fmla="*/ 369330 h 2380521"/>
              <a:gd name="connsiteX3732" fmla="*/ 3013715 w 8023328"/>
              <a:gd name="connsiteY3732" fmla="*/ 383749 h 2380521"/>
              <a:gd name="connsiteX3733" fmla="*/ 2998539 w 8023328"/>
              <a:gd name="connsiteY3733" fmla="*/ 369330 h 2380521"/>
              <a:gd name="connsiteX3734" fmla="*/ 3013715 w 8023328"/>
              <a:gd name="connsiteY3734" fmla="*/ 354153 h 2380521"/>
              <a:gd name="connsiteX3735" fmla="*/ 2942494 w 8023328"/>
              <a:gd name="connsiteY3735" fmla="*/ 354153 h 2380521"/>
              <a:gd name="connsiteX3736" fmla="*/ 2957288 w 8023328"/>
              <a:gd name="connsiteY3736" fmla="*/ 369330 h 2380521"/>
              <a:gd name="connsiteX3737" fmla="*/ 2942494 w 8023328"/>
              <a:gd name="connsiteY3737" fmla="*/ 383749 h 2380521"/>
              <a:gd name="connsiteX3738" fmla="*/ 2927708 w 8023328"/>
              <a:gd name="connsiteY3738" fmla="*/ 369330 h 2380521"/>
              <a:gd name="connsiteX3739" fmla="*/ 2942494 w 8023328"/>
              <a:gd name="connsiteY3739" fmla="*/ 354153 h 2380521"/>
              <a:gd name="connsiteX3740" fmla="*/ 2868293 w 8023328"/>
              <a:gd name="connsiteY3740" fmla="*/ 354153 h 2380521"/>
              <a:gd name="connsiteX3741" fmla="*/ 2883085 w 8023328"/>
              <a:gd name="connsiteY3741" fmla="*/ 369330 h 2380521"/>
              <a:gd name="connsiteX3742" fmla="*/ 2868293 w 8023328"/>
              <a:gd name="connsiteY3742" fmla="*/ 383749 h 2380521"/>
              <a:gd name="connsiteX3743" fmla="*/ 2853504 w 8023328"/>
              <a:gd name="connsiteY3743" fmla="*/ 369330 h 2380521"/>
              <a:gd name="connsiteX3744" fmla="*/ 2868293 w 8023328"/>
              <a:gd name="connsiteY3744" fmla="*/ 354153 h 2380521"/>
              <a:gd name="connsiteX3745" fmla="*/ 2796535 w 8023328"/>
              <a:gd name="connsiteY3745" fmla="*/ 354153 h 2380521"/>
              <a:gd name="connsiteX3746" fmla="*/ 2808932 w 8023328"/>
              <a:gd name="connsiteY3746" fmla="*/ 369330 h 2380521"/>
              <a:gd name="connsiteX3747" fmla="*/ 2796535 w 8023328"/>
              <a:gd name="connsiteY3747" fmla="*/ 383749 h 2380521"/>
              <a:gd name="connsiteX3748" fmla="*/ 2782678 w 8023328"/>
              <a:gd name="connsiteY3748" fmla="*/ 369330 h 2380521"/>
              <a:gd name="connsiteX3749" fmla="*/ 2796535 w 8023328"/>
              <a:gd name="connsiteY3749" fmla="*/ 354153 h 2380521"/>
              <a:gd name="connsiteX3750" fmla="*/ 2725695 w 8023328"/>
              <a:gd name="connsiteY3750" fmla="*/ 354153 h 2380521"/>
              <a:gd name="connsiteX3751" fmla="*/ 2738100 w 8023328"/>
              <a:gd name="connsiteY3751" fmla="*/ 369330 h 2380521"/>
              <a:gd name="connsiteX3752" fmla="*/ 2725695 w 8023328"/>
              <a:gd name="connsiteY3752" fmla="*/ 383749 h 2380521"/>
              <a:gd name="connsiteX3753" fmla="*/ 2711846 w 8023328"/>
              <a:gd name="connsiteY3753" fmla="*/ 369330 h 2380521"/>
              <a:gd name="connsiteX3754" fmla="*/ 2725695 w 8023328"/>
              <a:gd name="connsiteY3754" fmla="*/ 354153 h 2380521"/>
              <a:gd name="connsiteX3755" fmla="*/ 2653415 w 8023328"/>
              <a:gd name="connsiteY3755" fmla="*/ 354153 h 2380521"/>
              <a:gd name="connsiteX3756" fmla="*/ 2667270 w 8023328"/>
              <a:gd name="connsiteY3756" fmla="*/ 369330 h 2380521"/>
              <a:gd name="connsiteX3757" fmla="*/ 2653415 w 8023328"/>
              <a:gd name="connsiteY3757" fmla="*/ 383749 h 2380521"/>
              <a:gd name="connsiteX3758" fmla="*/ 2641021 w 8023328"/>
              <a:gd name="connsiteY3758" fmla="*/ 369330 h 2380521"/>
              <a:gd name="connsiteX3759" fmla="*/ 2653415 w 8023328"/>
              <a:gd name="connsiteY3759" fmla="*/ 354153 h 2380521"/>
              <a:gd name="connsiteX3760" fmla="*/ 2582583 w 8023328"/>
              <a:gd name="connsiteY3760" fmla="*/ 354153 h 2380521"/>
              <a:gd name="connsiteX3761" fmla="*/ 2596439 w 8023328"/>
              <a:gd name="connsiteY3761" fmla="*/ 369330 h 2380521"/>
              <a:gd name="connsiteX3762" fmla="*/ 2582583 w 8023328"/>
              <a:gd name="connsiteY3762" fmla="*/ 383749 h 2380521"/>
              <a:gd name="connsiteX3763" fmla="*/ 2570184 w 8023328"/>
              <a:gd name="connsiteY3763" fmla="*/ 369330 h 2380521"/>
              <a:gd name="connsiteX3764" fmla="*/ 2582583 w 8023328"/>
              <a:gd name="connsiteY3764" fmla="*/ 354153 h 2380521"/>
              <a:gd name="connsiteX3765" fmla="*/ 2511029 w 8023328"/>
              <a:gd name="connsiteY3765" fmla="*/ 354153 h 2380521"/>
              <a:gd name="connsiteX3766" fmla="*/ 2525613 w 8023328"/>
              <a:gd name="connsiteY3766" fmla="*/ 369330 h 2380521"/>
              <a:gd name="connsiteX3767" fmla="*/ 2511029 w 8023328"/>
              <a:gd name="connsiteY3767" fmla="*/ 383749 h 2380521"/>
              <a:gd name="connsiteX3768" fmla="*/ 2499361 w 8023328"/>
              <a:gd name="connsiteY3768" fmla="*/ 369330 h 2380521"/>
              <a:gd name="connsiteX3769" fmla="*/ 2511029 w 8023328"/>
              <a:gd name="connsiteY3769" fmla="*/ 354153 h 2380521"/>
              <a:gd name="connsiteX3770" fmla="*/ 2439946 w 8023328"/>
              <a:gd name="connsiteY3770" fmla="*/ 354153 h 2380521"/>
              <a:gd name="connsiteX3771" fmla="*/ 2454732 w 8023328"/>
              <a:gd name="connsiteY3771" fmla="*/ 369330 h 2380521"/>
              <a:gd name="connsiteX3772" fmla="*/ 2439946 w 8023328"/>
              <a:gd name="connsiteY3772" fmla="*/ 383749 h 2380521"/>
              <a:gd name="connsiteX3773" fmla="*/ 2425156 w 8023328"/>
              <a:gd name="connsiteY3773" fmla="*/ 369330 h 2380521"/>
              <a:gd name="connsiteX3774" fmla="*/ 2439946 w 8023328"/>
              <a:gd name="connsiteY3774" fmla="*/ 354153 h 2380521"/>
              <a:gd name="connsiteX3775" fmla="*/ 2369110 w 8023328"/>
              <a:gd name="connsiteY3775" fmla="*/ 354153 h 2380521"/>
              <a:gd name="connsiteX3776" fmla="*/ 2383899 w 8023328"/>
              <a:gd name="connsiteY3776" fmla="*/ 369330 h 2380521"/>
              <a:gd name="connsiteX3777" fmla="*/ 2369110 w 8023328"/>
              <a:gd name="connsiteY3777" fmla="*/ 383749 h 2380521"/>
              <a:gd name="connsiteX3778" fmla="*/ 2354319 w 8023328"/>
              <a:gd name="connsiteY3778" fmla="*/ 369330 h 2380521"/>
              <a:gd name="connsiteX3779" fmla="*/ 2369110 w 8023328"/>
              <a:gd name="connsiteY3779" fmla="*/ 354153 h 2380521"/>
              <a:gd name="connsiteX3780" fmla="*/ 2298280 w 8023328"/>
              <a:gd name="connsiteY3780" fmla="*/ 354153 h 2380521"/>
              <a:gd name="connsiteX3781" fmla="*/ 2313068 w 8023328"/>
              <a:gd name="connsiteY3781" fmla="*/ 369330 h 2380521"/>
              <a:gd name="connsiteX3782" fmla="*/ 2298280 w 8023328"/>
              <a:gd name="connsiteY3782" fmla="*/ 383749 h 2380521"/>
              <a:gd name="connsiteX3783" fmla="*/ 2283490 w 8023328"/>
              <a:gd name="connsiteY3783" fmla="*/ 369330 h 2380521"/>
              <a:gd name="connsiteX3784" fmla="*/ 2298280 w 8023328"/>
              <a:gd name="connsiteY3784" fmla="*/ 354153 h 2380521"/>
              <a:gd name="connsiteX3785" fmla="*/ 2226517 w 8023328"/>
              <a:gd name="connsiteY3785" fmla="*/ 354153 h 2380521"/>
              <a:gd name="connsiteX3786" fmla="*/ 2238914 w 8023328"/>
              <a:gd name="connsiteY3786" fmla="*/ 369330 h 2380521"/>
              <a:gd name="connsiteX3787" fmla="*/ 2226517 w 8023328"/>
              <a:gd name="connsiteY3787" fmla="*/ 383749 h 2380521"/>
              <a:gd name="connsiteX3788" fmla="*/ 2212658 w 8023328"/>
              <a:gd name="connsiteY3788" fmla="*/ 369330 h 2380521"/>
              <a:gd name="connsiteX3789" fmla="*/ 2226517 w 8023328"/>
              <a:gd name="connsiteY3789" fmla="*/ 354153 h 2380521"/>
              <a:gd name="connsiteX3790" fmla="*/ 2155683 w 8023328"/>
              <a:gd name="connsiteY3790" fmla="*/ 354153 h 2380521"/>
              <a:gd name="connsiteX3791" fmla="*/ 2168081 w 8023328"/>
              <a:gd name="connsiteY3791" fmla="*/ 369330 h 2380521"/>
              <a:gd name="connsiteX3792" fmla="*/ 2155683 w 8023328"/>
              <a:gd name="connsiteY3792" fmla="*/ 383749 h 2380521"/>
              <a:gd name="connsiteX3793" fmla="*/ 2141827 w 8023328"/>
              <a:gd name="connsiteY3793" fmla="*/ 369330 h 2380521"/>
              <a:gd name="connsiteX3794" fmla="*/ 2155683 w 8023328"/>
              <a:gd name="connsiteY3794" fmla="*/ 354153 h 2380521"/>
              <a:gd name="connsiteX3795" fmla="*/ 2084849 w 8023328"/>
              <a:gd name="connsiteY3795" fmla="*/ 354153 h 2380521"/>
              <a:gd name="connsiteX3796" fmla="*/ 2097248 w 8023328"/>
              <a:gd name="connsiteY3796" fmla="*/ 369330 h 2380521"/>
              <a:gd name="connsiteX3797" fmla="*/ 2084849 w 8023328"/>
              <a:gd name="connsiteY3797" fmla="*/ 383749 h 2380521"/>
              <a:gd name="connsiteX3798" fmla="*/ 2070994 w 8023328"/>
              <a:gd name="connsiteY3798" fmla="*/ 369330 h 2380521"/>
              <a:gd name="connsiteX3799" fmla="*/ 2084849 w 8023328"/>
              <a:gd name="connsiteY3799" fmla="*/ 354153 h 2380521"/>
              <a:gd name="connsiteX3800" fmla="*/ 2011835 w 8023328"/>
              <a:gd name="connsiteY3800" fmla="*/ 354153 h 2380521"/>
              <a:gd name="connsiteX3801" fmla="*/ 2026421 w 8023328"/>
              <a:gd name="connsiteY3801" fmla="*/ 369330 h 2380521"/>
              <a:gd name="connsiteX3802" fmla="*/ 2011835 w 8023328"/>
              <a:gd name="connsiteY3802" fmla="*/ 383749 h 2380521"/>
              <a:gd name="connsiteX3803" fmla="*/ 2000166 w 8023328"/>
              <a:gd name="connsiteY3803" fmla="*/ 369330 h 2380521"/>
              <a:gd name="connsiteX3804" fmla="*/ 2011835 w 8023328"/>
              <a:gd name="connsiteY3804" fmla="*/ 354153 h 2380521"/>
              <a:gd name="connsiteX3805" fmla="*/ 1938362 w 8023328"/>
              <a:gd name="connsiteY3805" fmla="*/ 354153 h 2380521"/>
              <a:gd name="connsiteX3806" fmla="*/ 1952222 w 8023328"/>
              <a:gd name="connsiteY3806" fmla="*/ 369330 h 2380521"/>
              <a:gd name="connsiteX3807" fmla="*/ 1938362 w 8023328"/>
              <a:gd name="connsiteY3807" fmla="*/ 383749 h 2380521"/>
              <a:gd name="connsiteX3808" fmla="*/ 1925968 w 8023328"/>
              <a:gd name="connsiteY3808" fmla="*/ 369330 h 2380521"/>
              <a:gd name="connsiteX3809" fmla="*/ 1938362 w 8023328"/>
              <a:gd name="connsiteY3809" fmla="*/ 354153 h 2380521"/>
              <a:gd name="connsiteX3810" fmla="*/ 1867527 w 8023328"/>
              <a:gd name="connsiteY3810" fmla="*/ 354153 h 2380521"/>
              <a:gd name="connsiteX3811" fmla="*/ 1881384 w 8023328"/>
              <a:gd name="connsiteY3811" fmla="*/ 369330 h 2380521"/>
              <a:gd name="connsiteX3812" fmla="*/ 1867527 w 8023328"/>
              <a:gd name="connsiteY3812" fmla="*/ 383749 h 2380521"/>
              <a:gd name="connsiteX3813" fmla="*/ 1855129 w 8023328"/>
              <a:gd name="connsiteY3813" fmla="*/ 369330 h 2380521"/>
              <a:gd name="connsiteX3814" fmla="*/ 1867527 w 8023328"/>
              <a:gd name="connsiteY3814" fmla="*/ 354153 h 2380521"/>
              <a:gd name="connsiteX3815" fmla="*/ 1225708 w 8023328"/>
              <a:gd name="connsiteY3815" fmla="*/ 284879 h 2380521"/>
              <a:gd name="connsiteX3816" fmla="*/ 1240493 w 8023328"/>
              <a:gd name="connsiteY3816" fmla="*/ 298111 h 2380521"/>
              <a:gd name="connsiteX3817" fmla="*/ 1225708 w 8023328"/>
              <a:gd name="connsiteY3817" fmla="*/ 312900 h 2380521"/>
              <a:gd name="connsiteX3818" fmla="*/ 1210931 w 8023328"/>
              <a:gd name="connsiteY3818" fmla="*/ 298111 h 2380521"/>
              <a:gd name="connsiteX3819" fmla="*/ 1225708 w 8023328"/>
              <a:gd name="connsiteY3819" fmla="*/ 284879 h 2380521"/>
              <a:gd name="connsiteX3820" fmla="*/ 3440686 w 8023328"/>
              <a:gd name="connsiteY3820" fmla="*/ 283322 h 2380521"/>
              <a:gd name="connsiteX3821" fmla="*/ 3453083 w 8023328"/>
              <a:gd name="connsiteY3821" fmla="*/ 297178 h 2380521"/>
              <a:gd name="connsiteX3822" fmla="*/ 3440686 w 8023328"/>
              <a:gd name="connsiteY3822" fmla="*/ 309576 h 2380521"/>
              <a:gd name="connsiteX3823" fmla="*/ 3426830 w 8023328"/>
              <a:gd name="connsiteY3823" fmla="*/ 297178 h 2380521"/>
              <a:gd name="connsiteX3824" fmla="*/ 3440686 w 8023328"/>
              <a:gd name="connsiteY3824" fmla="*/ 283322 h 2380521"/>
              <a:gd name="connsiteX3825" fmla="*/ 3369857 w 8023328"/>
              <a:gd name="connsiteY3825" fmla="*/ 283322 h 2380521"/>
              <a:gd name="connsiteX3826" fmla="*/ 3382254 w 8023328"/>
              <a:gd name="connsiteY3826" fmla="*/ 297178 h 2380521"/>
              <a:gd name="connsiteX3827" fmla="*/ 3369857 w 8023328"/>
              <a:gd name="connsiteY3827" fmla="*/ 309576 h 2380521"/>
              <a:gd name="connsiteX3828" fmla="*/ 3356001 w 8023328"/>
              <a:gd name="connsiteY3828" fmla="*/ 297178 h 2380521"/>
              <a:gd name="connsiteX3829" fmla="*/ 3369857 w 8023328"/>
              <a:gd name="connsiteY3829" fmla="*/ 283322 h 2380521"/>
              <a:gd name="connsiteX3830" fmla="*/ 3299100 w 8023328"/>
              <a:gd name="connsiteY3830" fmla="*/ 283322 h 2380521"/>
              <a:gd name="connsiteX3831" fmla="*/ 3311496 w 8023328"/>
              <a:gd name="connsiteY3831" fmla="*/ 297178 h 2380521"/>
              <a:gd name="connsiteX3832" fmla="*/ 3299100 w 8023328"/>
              <a:gd name="connsiteY3832" fmla="*/ 309576 h 2380521"/>
              <a:gd name="connsiteX3833" fmla="*/ 3285242 w 8023328"/>
              <a:gd name="connsiteY3833" fmla="*/ 297178 h 2380521"/>
              <a:gd name="connsiteX3834" fmla="*/ 3299100 w 8023328"/>
              <a:gd name="connsiteY3834" fmla="*/ 283322 h 2380521"/>
              <a:gd name="connsiteX3835" fmla="*/ 3226808 w 8023328"/>
              <a:gd name="connsiteY3835" fmla="*/ 283322 h 2380521"/>
              <a:gd name="connsiteX3836" fmla="*/ 3240664 w 8023328"/>
              <a:gd name="connsiteY3836" fmla="*/ 297178 h 2380521"/>
              <a:gd name="connsiteX3837" fmla="*/ 3226808 w 8023328"/>
              <a:gd name="connsiteY3837" fmla="*/ 309576 h 2380521"/>
              <a:gd name="connsiteX3838" fmla="*/ 3214410 w 8023328"/>
              <a:gd name="connsiteY3838" fmla="*/ 297178 h 2380521"/>
              <a:gd name="connsiteX3839" fmla="*/ 3226808 w 8023328"/>
              <a:gd name="connsiteY3839" fmla="*/ 283322 h 2380521"/>
              <a:gd name="connsiteX3840" fmla="*/ 3152605 w 8023328"/>
              <a:gd name="connsiteY3840" fmla="*/ 283322 h 2380521"/>
              <a:gd name="connsiteX3841" fmla="*/ 3166462 w 8023328"/>
              <a:gd name="connsiteY3841" fmla="*/ 297178 h 2380521"/>
              <a:gd name="connsiteX3842" fmla="*/ 3152605 w 8023328"/>
              <a:gd name="connsiteY3842" fmla="*/ 309576 h 2380521"/>
              <a:gd name="connsiteX3843" fmla="*/ 3140209 w 8023328"/>
              <a:gd name="connsiteY3843" fmla="*/ 297178 h 2380521"/>
              <a:gd name="connsiteX3844" fmla="*/ 3152605 w 8023328"/>
              <a:gd name="connsiteY3844" fmla="*/ 283322 h 2380521"/>
              <a:gd name="connsiteX3845" fmla="*/ 3081774 w 8023328"/>
              <a:gd name="connsiteY3845" fmla="*/ 283322 h 2380521"/>
              <a:gd name="connsiteX3846" fmla="*/ 3095628 w 8023328"/>
              <a:gd name="connsiteY3846" fmla="*/ 297178 h 2380521"/>
              <a:gd name="connsiteX3847" fmla="*/ 3081774 w 8023328"/>
              <a:gd name="connsiteY3847" fmla="*/ 309576 h 2380521"/>
              <a:gd name="connsiteX3848" fmla="*/ 3069375 w 8023328"/>
              <a:gd name="connsiteY3848" fmla="*/ 297178 h 2380521"/>
              <a:gd name="connsiteX3849" fmla="*/ 3081774 w 8023328"/>
              <a:gd name="connsiteY3849" fmla="*/ 283322 h 2380521"/>
              <a:gd name="connsiteX3850" fmla="*/ 3013717 w 8023328"/>
              <a:gd name="connsiteY3850" fmla="*/ 283322 h 2380521"/>
              <a:gd name="connsiteX3851" fmla="*/ 3028135 w 8023328"/>
              <a:gd name="connsiteY3851" fmla="*/ 297178 h 2380521"/>
              <a:gd name="connsiteX3852" fmla="*/ 3013717 w 8023328"/>
              <a:gd name="connsiteY3852" fmla="*/ 309576 h 2380521"/>
              <a:gd name="connsiteX3853" fmla="*/ 2998539 w 8023328"/>
              <a:gd name="connsiteY3853" fmla="*/ 297178 h 2380521"/>
              <a:gd name="connsiteX3854" fmla="*/ 3013717 w 8023328"/>
              <a:gd name="connsiteY3854" fmla="*/ 283322 h 2380521"/>
              <a:gd name="connsiteX3855" fmla="*/ 2942494 w 8023328"/>
              <a:gd name="connsiteY3855" fmla="*/ 283322 h 2380521"/>
              <a:gd name="connsiteX3856" fmla="*/ 2957288 w 8023328"/>
              <a:gd name="connsiteY3856" fmla="*/ 298111 h 2380521"/>
              <a:gd name="connsiteX3857" fmla="*/ 2942494 w 8023328"/>
              <a:gd name="connsiteY3857" fmla="*/ 312900 h 2380521"/>
              <a:gd name="connsiteX3858" fmla="*/ 2927711 w 8023328"/>
              <a:gd name="connsiteY3858" fmla="*/ 298111 h 2380521"/>
              <a:gd name="connsiteX3859" fmla="*/ 2942494 w 8023328"/>
              <a:gd name="connsiteY3859" fmla="*/ 283322 h 2380521"/>
              <a:gd name="connsiteX3860" fmla="*/ 2868293 w 8023328"/>
              <a:gd name="connsiteY3860" fmla="*/ 283322 h 2380521"/>
              <a:gd name="connsiteX3861" fmla="*/ 2883087 w 8023328"/>
              <a:gd name="connsiteY3861" fmla="*/ 298111 h 2380521"/>
              <a:gd name="connsiteX3862" fmla="*/ 2868293 w 8023328"/>
              <a:gd name="connsiteY3862" fmla="*/ 312900 h 2380521"/>
              <a:gd name="connsiteX3863" fmla="*/ 2853507 w 8023328"/>
              <a:gd name="connsiteY3863" fmla="*/ 298111 h 2380521"/>
              <a:gd name="connsiteX3864" fmla="*/ 2868293 w 8023328"/>
              <a:gd name="connsiteY3864" fmla="*/ 283322 h 2380521"/>
              <a:gd name="connsiteX3865" fmla="*/ 2796535 w 8023328"/>
              <a:gd name="connsiteY3865" fmla="*/ 283322 h 2380521"/>
              <a:gd name="connsiteX3866" fmla="*/ 2808934 w 8023328"/>
              <a:gd name="connsiteY3866" fmla="*/ 298111 h 2380521"/>
              <a:gd name="connsiteX3867" fmla="*/ 2796535 w 8023328"/>
              <a:gd name="connsiteY3867" fmla="*/ 312900 h 2380521"/>
              <a:gd name="connsiteX3868" fmla="*/ 2782678 w 8023328"/>
              <a:gd name="connsiteY3868" fmla="*/ 298111 h 2380521"/>
              <a:gd name="connsiteX3869" fmla="*/ 2796535 w 8023328"/>
              <a:gd name="connsiteY3869" fmla="*/ 283322 h 2380521"/>
              <a:gd name="connsiteX3870" fmla="*/ 2725698 w 8023328"/>
              <a:gd name="connsiteY3870" fmla="*/ 283322 h 2380521"/>
              <a:gd name="connsiteX3871" fmla="*/ 2738100 w 8023328"/>
              <a:gd name="connsiteY3871" fmla="*/ 298111 h 2380521"/>
              <a:gd name="connsiteX3872" fmla="*/ 2725698 w 8023328"/>
              <a:gd name="connsiteY3872" fmla="*/ 312900 h 2380521"/>
              <a:gd name="connsiteX3873" fmla="*/ 2711846 w 8023328"/>
              <a:gd name="connsiteY3873" fmla="*/ 298111 h 2380521"/>
              <a:gd name="connsiteX3874" fmla="*/ 2725698 w 8023328"/>
              <a:gd name="connsiteY3874" fmla="*/ 283322 h 2380521"/>
              <a:gd name="connsiteX3875" fmla="*/ 2653415 w 8023328"/>
              <a:gd name="connsiteY3875" fmla="*/ 283322 h 2380521"/>
              <a:gd name="connsiteX3876" fmla="*/ 2667270 w 8023328"/>
              <a:gd name="connsiteY3876" fmla="*/ 298111 h 2380521"/>
              <a:gd name="connsiteX3877" fmla="*/ 2653415 w 8023328"/>
              <a:gd name="connsiteY3877" fmla="*/ 312900 h 2380521"/>
              <a:gd name="connsiteX3878" fmla="*/ 2641021 w 8023328"/>
              <a:gd name="connsiteY3878" fmla="*/ 298111 h 2380521"/>
              <a:gd name="connsiteX3879" fmla="*/ 2653415 w 8023328"/>
              <a:gd name="connsiteY3879" fmla="*/ 283322 h 2380521"/>
              <a:gd name="connsiteX3880" fmla="*/ 2582583 w 8023328"/>
              <a:gd name="connsiteY3880" fmla="*/ 283322 h 2380521"/>
              <a:gd name="connsiteX3881" fmla="*/ 2596439 w 8023328"/>
              <a:gd name="connsiteY3881" fmla="*/ 298111 h 2380521"/>
              <a:gd name="connsiteX3882" fmla="*/ 2582583 w 8023328"/>
              <a:gd name="connsiteY3882" fmla="*/ 312900 h 2380521"/>
              <a:gd name="connsiteX3883" fmla="*/ 2570189 w 8023328"/>
              <a:gd name="connsiteY3883" fmla="*/ 298111 h 2380521"/>
              <a:gd name="connsiteX3884" fmla="*/ 2582583 w 8023328"/>
              <a:gd name="connsiteY3884" fmla="*/ 283322 h 2380521"/>
              <a:gd name="connsiteX3885" fmla="*/ 2511029 w 8023328"/>
              <a:gd name="connsiteY3885" fmla="*/ 283322 h 2380521"/>
              <a:gd name="connsiteX3886" fmla="*/ 2525613 w 8023328"/>
              <a:gd name="connsiteY3886" fmla="*/ 298111 h 2380521"/>
              <a:gd name="connsiteX3887" fmla="*/ 2511029 w 8023328"/>
              <a:gd name="connsiteY3887" fmla="*/ 312900 h 2380521"/>
              <a:gd name="connsiteX3888" fmla="*/ 2499361 w 8023328"/>
              <a:gd name="connsiteY3888" fmla="*/ 298111 h 2380521"/>
              <a:gd name="connsiteX3889" fmla="*/ 2511029 w 8023328"/>
              <a:gd name="connsiteY3889" fmla="*/ 283322 h 2380521"/>
              <a:gd name="connsiteX3890" fmla="*/ 2439946 w 8023328"/>
              <a:gd name="connsiteY3890" fmla="*/ 283322 h 2380521"/>
              <a:gd name="connsiteX3891" fmla="*/ 2454732 w 8023328"/>
              <a:gd name="connsiteY3891" fmla="*/ 298111 h 2380521"/>
              <a:gd name="connsiteX3892" fmla="*/ 2439946 w 8023328"/>
              <a:gd name="connsiteY3892" fmla="*/ 312900 h 2380521"/>
              <a:gd name="connsiteX3893" fmla="*/ 2425156 w 8023328"/>
              <a:gd name="connsiteY3893" fmla="*/ 298111 h 2380521"/>
              <a:gd name="connsiteX3894" fmla="*/ 2439946 w 8023328"/>
              <a:gd name="connsiteY3894" fmla="*/ 283322 h 2380521"/>
              <a:gd name="connsiteX3895" fmla="*/ 2369110 w 8023328"/>
              <a:gd name="connsiteY3895" fmla="*/ 283322 h 2380521"/>
              <a:gd name="connsiteX3896" fmla="*/ 2383899 w 8023328"/>
              <a:gd name="connsiteY3896" fmla="*/ 298111 h 2380521"/>
              <a:gd name="connsiteX3897" fmla="*/ 2369110 w 8023328"/>
              <a:gd name="connsiteY3897" fmla="*/ 312900 h 2380521"/>
              <a:gd name="connsiteX3898" fmla="*/ 2354319 w 8023328"/>
              <a:gd name="connsiteY3898" fmla="*/ 298111 h 2380521"/>
              <a:gd name="connsiteX3899" fmla="*/ 2369110 w 8023328"/>
              <a:gd name="connsiteY3899" fmla="*/ 283322 h 2380521"/>
              <a:gd name="connsiteX3900" fmla="*/ 2298280 w 8023328"/>
              <a:gd name="connsiteY3900" fmla="*/ 283322 h 2380521"/>
              <a:gd name="connsiteX3901" fmla="*/ 2313068 w 8023328"/>
              <a:gd name="connsiteY3901" fmla="*/ 298111 h 2380521"/>
              <a:gd name="connsiteX3902" fmla="*/ 2298280 w 8023328"/>
              <a:gd name="connsiteY3902" fmla="*/ 312900 h 2380521"/>
              <a:gd name="connsiteX3903" fmla="*/ 2283490 w 8023328"/>
              <a:gd name="connsiteY3903" fmla="*/ 298111 h 2380521"/>
              <a:gd name="connsiteX3904" fmla="*/ 2298280 w 8023328"/>
              <a:gd name="connsiteY3904" fmla="*/ 283322 h 2380521"/>
              <a:gd name="connsiteX3905" fmla="*/ 2226517 w 8023328"/>
              <a:gd name="connsiteY3905" fmla="*/ 283322 h 2380521"/>
              <a:gd name="connsiteX3906" fmla="*/ 2238914 w 8023328"/>
              <a:gd name="connsiteY3906" fmla="*/ 298111 h 2380521"/>
              <a:gd name="connsiteX3907" fmla="*/ 2226517 w 8023328"/>
              <a:gd name="connsiteY3907" fmla="*/ 312900 h 2380521"/>
              <a:gd name="connsiteX3908" fmla="*/ 2212658 w 8023328"/>
              <a:gd name="connsiteY3908" fmla="*/ 298111 h 2380521"/>
              <a:gd name="connsiteX3909" fmla="*/ 2226517 w 8023328"/>
              <a:gd name="connsiteY3909" fmla="*/ 283322 h 2380521"/>
              <a:gd name="connsiteX3910" fmla="*/ 2155683 w 8023328"/>
              <a:gd name="connsiteY3910" fmla="*/ 283322 h 2380521"/>
              <a:gd name="connsiteX3911" fmla="*/ 2168081 w 8023328"/>
              <a:gd name="connsiteY3911" fmla="*/ 298111 h 2380521"/>
              <a:gd name="connsiteX3912" fmla="*/ 2155683 w 8023328"/>
              <a:gd name="connsiteY3912" fmla="*/ 312900 h 2380521"/>
              <a:gd name="connsiteX3913" fmla="*/ 2141827 w 8023328"/>
              <a:gd name="connsiteY3913" fmla="*/ 298111 h 2380521"/>
              <a:gd name="connsiteX3914" fmla="*/ 2155683 w 8023328"/>
              <a:gd name="connsiteY3914" fmla="*/ 283322 h 2380521"/>
              <a:gd name="connsiteX3915" fmla="*/ 2084849 w 8023328"/>
              <a:gd name="connsiteY3915" fmla="*/ 283322 h 2380521"/>
              <a:gd name="connsiteX3916" fmla="*/ 2097248 w 8023328"/>
              <a:gd name="connsiteY3916" fmla="*/ 298111 h 2380521"/>
              <a:gd name="connsiteX3917" fmla="*/ 2084849 w 8023328"/>
              <a:gd name="connsiteY3917" fmla="*/ 312900 h 2380521"/>
              <a:gd name="connsiteX3918" fmla="*/ 2070994 w 8023328"/>
              <a:gd name="connsiteY3918" fmla="*/ 298111 h 2380521"/>
              <a:gd name="connsiteX3919" fmla="*/ 2084849 w 8023328"/>
              <a:gd name="connsiteY3919" fmla="*/ 283322 h 2380521"/>
              <a:gd name="connsiteX3920" fmla="*/ 2011835 w 8023328"/>
              <a:gd name="connsiteY3920" fmla="*/ 283322 h 2380521"/>
              <a:gd name="connsiteX3921" fmla="*/ 2026421 w 8023328"/>
              <a:gd name="connsiteY3921" fmla="*/ 298111 h 2380521"/>
              <a:gd name="connsiteX3922" fmla="*/ 2011835 w 8023328"/>
              <a:gd name="connsiteY3922" fmla="*/ 312900 h 2380521"/>
              <a:gd name="connsiteX3923" fmla="*/ 2000168 w 8023328"/>
              <a:gd name="connsiteY3923" fmla="*/ 298111 h 2380521"/>
              <a:gd name="connsiteX3924" fmla="*/ 2011835 w 8023328"/>
              <a:gd name="connsiteY3924" fmla="*/ 283322 h 2380521"/>
              <a:gd name="connsiteX3925" fmla="*/ 1938362 w 8023328"/>
              <a:gd name="connsiteY3925" fmla="*/ 283322 h 2380521"/>
              <a:gd name="connsiteX3926" fmla="*/ 1952222 w 8023328"/>
              <a:gd name="connsiteY3926" fmla="*/ 298111 h 2380521"/>
              <a:gd name="connsiteX3927" fmla="*/ 1938362 w 8023328"/>
              <a:gd name="connsiteY3927" fmla="*/ 312900 h 2380521"/>
              <a:gd name="connsiteX3928" fmla="*/ 1925968 w 8023328"/>
              <a:gd name="connsiteY3928" fmla="*/ 298111 h 2380521"/>
              <a:gd name="connsiteX3929" fmla="*/ 1938362 w 8023328"/>
              <a:gd name="connsiteY3929" fmla="*/ 283322 h 2380521"/>
              <a:gd name="connsiteX3930" fmla="*/ 1867527 w 8023328"/>
              <a:gd name="connsiteY3930" fmla="*/ 283322 h 2380521"/>
              <a:gd name="connsiteX3931" fmla="*/ 1881384 w 8023328"/>
              <a:gd name="connsiteY3931" fmla="*/ 298111 h 2380521"/>
              <a:gd name="connsiteX3932" fmla="*/ 1867527 w 8023328"/>
              <a:gd name="connsiteY3932" fmla="*/ 312900 h 2380521"/>
              <a:gd name="connsiteX3933" fmla="*/ 1855129 w 8023328"/>
              <a:gd name="connsiteY3933" fmla="*/ 298111 h 2380521"/>
              <a:gd name="connsiteX3934" fmla="*/ 1867527 w 8023328"/>
              <a:gd name="connsiteY3934" fmla="*/ 283322 h 2380521"/>
              <a:gd name="connsiteX3935" fmla="*/ 1799085 w 8023328"/>
              <a:gd name="connsiteY3935" fmla="*/ 283322 h 2380521"/>
              <a:gd name="connsiteX3936" fmla="*/ 1813876 w 8023328"/>
              <a:gd name="connsiteY3936" fmla="*/ 298111 h 2380521"/>
              <a:gd name="connsiteX3937" fmla="*/ 1799085 w 8023328"/>
              <a:gd name="connsiteY3937" fmla="*/ 312900 h 2380521"/>
              <a:gd name="connsiteX3938" fmla="*/ 1784300 w 8023328"/>
              <a:gd name="connsiteY3938" fmla="*/ 298111 h 2380521"/>
              <a:gd name="connsiteX3939" fmla="*/ 1799085 w 8023328"/>
              <a:gd name="connsiteY3939" fmla="*/ 283322 h 2380521"/>
              <a:gd name="connsiteX3940" fmla="*/ 1728262 w 8023328"/>
              <a:gd name="connsiteY3940" fmla="*/ 283322 h 2380521"/>
              <a:gd name="connsiteX3941" fmla="*/ 1743052 w 8023328"/>
              <a:gd name="connsiteY3941" fmla="*/ 298111 h 2380521"/>
              <a:gd name="connsiteX3942" fmla="*/ 1728262 w 8023328"/>
              <a:gd name="connsiteY3942" fmla="*/ 312900 h 2380521"/>
              <a:gd name="connsiteX3943" fmla="*/ 1713472 w 8023328"/>
              <a:gd name="connsiteY3943" fmla="*/ 298111 h 2380521"/>
              <a:gd name="connsiteX3944" fmla="*/ 1728262 w 8023328"/>
              <a:gd name="connsiteY3944" fmla="*/ 283322 h 2380521"/>
              <a:gd name="connsiteX3945" fmla="*/ 1656498 w 8023328"/>
              <a:gd name="connsiteY3945" fmla="*/ 283322 h 2380521"/>
              <a:gd name="connsiteX3946" fmla="*/ 1668897 w 8023328"/>
              <a:gd name="connsiteY3946" fmla="*/ 298111 h 2380521"/>
              <a:gd name="connsiteX3947" fmla="*/ 1656498 w 8023328"/>
              <a:gd name="connsiteY3947" fmla="*/ 312900 h 2380521"/>
              <a:gd name="connsiteX3948" fmla="*/ 1642650 w 8023328"/>
              <a:gd name="connsiteY3948" fmla="*/ 298111 h 2380521"/>
              <a:gd name="connsiteX3949" fmla="*/ 1656498 w 8023328"/>
              <a:gd name="connsiteY3949" fmla="*/ 283322 h 2380521"/>
              <a:gd name="connsiteX3950" fmla="*/ 1582299 w 8023328"/>
              <a:gd name="connsiteY3950" fmla="*/ 283322 h 2380521"/>
              <a:gd name="connsiteX3951" fmla="*/ 1594704 w 8023328"/>
              <a:gd name="connsiteY3951" fmla="*/ 298111 h 2380521"/>
              <a:gd name="connsiteX3952" fmla="*/ 1582299 w 8023328"/>
              <a:gd name="connsiteY3952" fmla="*/ 312900 h 2380521"/>
              <a:gd name="connsiteX3953" fmla="*/ 1568441 w 8023328"/>
              <a:gd name="connsiteY3953" fmla="*/ 298111 h 2380521"/>
              <a:gd name="connsiteX3954" fmla="*/ 1582299 w 8023328"/>
              <a:gd name="connsiteY3954" fmla="*/ 283322 h 2380521"/>
              <a:gd name="connsiteX3955" fmla="*/ 1512198 w 8023328"/>
              <a:gd name="connsiteY3955" fmla="*/ 283322 h 2380521"/>
              <a:gd name="connsiteX3956" fmla="*/ 1523865 w 8023328"/>
              <a:gd name="connsiteY3956" fmla="*/ 298111 h 2380521"/>
              <a:gd name="connsiteX3957" fmla="*/ 1512198 w 8023328"/>
              <a:gd name="connsiteY3957" fmla="*/ 312900 h 2380521"/>
              <a:gd name="connsiteX3958" fmla="*/ 1497612 w 8023328"/>
              <a:gd name="connsiteY3958" fmla="*/ 298111 h 2380521"/>
              <a:gd name="connsiteX3959" fmla="*/ 1512198 w 8023328"/>
              <a:gd name="connsiteY3959" fmla="*/ 283322 h 2380521"/>
              <a:gd name="connsiteX3960" fmla="*/ 1439173 w 8023328"/>
              <a:gd name="connsiteY3960" fmla="*/ 283322 h 2380521"/>
              <a:gd name="connsiteX3961" fmla="*/ 1453026 w 8023328"/>
              <a:gd name="connsiteY3961" fmla="*/ 298111 h 2380521"/>
              <a:gd name="connsiteX3962" fmla="*/ 1439173 w 8023328"/>
              <a:gd name="connsiteY3962" fmla="*/ 312900 h 2380521"/>
              <a:gd name="connsiteX3963" fmla="*/ 1426777 w 8023328"/>
              <a:gd name="connsiteY3963" fmla="*/ 298111 h 2380521"/>
              <a:gd name="connsiteX3964" fmla="*/ 1439173 w 8023328"/>
              <a:gd name="connsiteY3964" fmla="*/ 283322 h 2380521"/>
              <a:gd name="connsiteX3965" fmla="*/ 1368347 w 8023328"/>
              <a:gd name="connsiteY3965" fmla="*/ 283322 h 2380521"/>
              <a:gd name="connsiteX3966" fmla="*/ 1382200 w 8023328"/>
              <a:gd name="connsiteY3966" fmla="*/ 298111 h 2380521"/>
              <a:gd name="connsiteX3967" fmla="*/ 1368347 w 8023328"/>
              <a:gd name="connsiteY3967" fmla="*/ 312900 h 2380521"/>
              <a:gd name="connsiteX3968" fmla="*/ 1355949 w 8023328"/>
              <a:gd name="connsiteY3968" fmla="*/ 298111 h 2380521"/>
              <a:gd name="connsiteX3969" fmla="*/ 1368347 w 8023328"/>
              <a:gd name="connsiteY3969" fmla="*/ 283322 h 2380521"/>
              <a:gd name="connsiteX3970" fmla="*/ 1297518 w 8023328"/>
              <a:gd name="connsiteY3970" fmla="*/ 283322 h 2380521"/>
              <a:gd name="connsiteX3971" fmla="*/ 1311374 w 8023328"/>
              <a:gd name="connsiteY3971" fmla="*/ 298111 h 2380521"/>
              <a:gd name="connsiteX3972" fmla="*/ 1297518 w 8023328"/>
              <a:gd name="connsiteY3972" fmla="*/ 312900 h 2380521"/>
              <a:gd name="connsiteX3973" fmla="*/ 1285121 w 8023328"/>
              <a:gd name="connsiteY3973" fmla="*/ 298111 h 2380521"/>
              <a:gd name="connsiteX3974" fmla="*/ 1297518 w 8023328"/>
              <a:gd name="connsiteY3974" fmla="*/ 283322 h 2380521"/>
              <a:gd name="connsiteX3975" fmla="*/ 1154890 w 8023328"/>
              <a:gd name="connsiteY3975" fmla="*/ 283322 h 2380521"/>
              <a:gd name="connsiteX3976" fmla="*/ 1169683 w 8023328"/>
              <a:gd name="connsiteY3976" fmla="*/ 295719 h 2380521"/>
              <a:gd name="connsiteX3977" fmla="*/ 1154890 w 8023328"/>
              <a:gd name="connsiteY3977" fmla="*/ 309576 h 2380521"/>
              <a:gd name="connsiteX3978" fmla="*/ 1140101 w 8023328"/>
              <a:gd name="connsiteY3978" fmla="*/ 295719 h 2380521"/>
              <a:gd name="connsiteX3979" fmla="*/ 1154890 w 8023328"/>
              <a:gd name="connsiteY3979" fmla="*/ 283322 h 2380521"/>
              <a:gd name="connsiteX3980" fmla="*/ 1084059 w 8023328"/>
              <a:gd name="connsiteY3980" fmla="*/ 283322 h 2380521"/>
              <a:gd name="connsiteX3981" fmla="*/ 1098847 w 8023328"/>
              <a:gd name="connsiteY3981" fmla="*/ 295719 h 2380521"/>
              <a:gd name="connsiteX3982" fmla="*/ 1084059 w 8023328"/>
              <a:gd name="connsiteY3982" fmla="*/ 309576 h 2380521"/>
              <a:gd name="connsiteX3983" fmla="*/ 1069272 w 8023328"/>
              <a:gd name="connsiteY3983" fmla="*/ 295719 h 2380521"/>
              <a:gd name="connsiteX3984" fmla="*/ 1084059 w 8023328"/>
              <a:gd name="connsiteY3984" fmla="*/ 283322 h 2380521"/>
              <a:gd name="connsiteX3985" fmla="*/ 1013024 w 8023328"/>
              <a:gd name="connsiteY3985" fmla="*/ 283322 h 2380521"/>
              <a:gd name="connsiteX3986" fmla="*/ 1024691 w 8023328"/>
              <a:gd name="connsiteY3986" fmla="*/ 295719 h 2380521"/>
              <a:gd name="connsiteX3987" fmla="*/ 1013024 w 8023328"/>
              <a:gd name="connsiteY3987" fmla="*/ 309576 h 2380521"/>
              <a:gd name="connsiteX3988" fmla="*/ 998442 w 8023328"/>
              <a:gd name="connsiteY3988" fmla="*/ 295719 h 2380521"/>
              <a:gd name="connsiteX3989" fmla="*/ 1013024 w 8023328"/>
              <a:gd name="connsiteY3989" fmla="*/ 283322 h 2380521"/>
              <a:gd name="connsiteX3990" fmla="*/ 941467 w 8023328"/>
              <a:gd name="connsiteY3990" fmla="*/ 283322 h 2380521"/>
              <a:gd name="connsiteX3991" fmla="*/ 953869 w 8023328"/>
              <a:gd name="connsiteY3991" fmla="*/ 295719 h 2380521"/>
              <a:gd name="connsiteX3992" fmla="*/ 941467 w 8023328"/>
              <a:gd name="connsiteY3992" fmla="*/ 309576 h 2380521"/>
              <a:gd name="connsiteX3993" fmla="*/ 927612 w 8023328"/>
              <a:gd name="connsiteY3993" fmla="*/ 295719 h 2380521"/>
              <a:gd name="connsiteX3994" fmla="*/ 941467 w 8023328"/>
              <a:gd name="connsiteY3994" fmla="*/ 283322 h 2380521"/>
              <a:gd name="connsiteX3995" fmla="*/ 3299102 w 8023328"/>
              <a:gd name="connsiteY3995" fmla="*/ 212492 h 2380521"/>
              <a:gd name="connsiteX3996" fmla="*/ 3311499 w 8023328"/>
              <a:gd name="connsiteY3996" fmla="*/ 226348 h 2380521"/>
              <a:gd name="connsiteX3997" fmla="*/ 3299102 w 8023328"/>
              <a:gd name="connsiteY3997" fmla="*/ 238746 h 2380521"/>
              <a:gd name="connsiteX3998" fmla="*/ 3285245 w 8023328"/>
              <a:gd name="connsiteY3998" fmla="*/ 226348 h 2380521"/>
              <a:gd name="connsiteX3999" fmla="*/ 3299102 w 8023328"/>
              <a:gd name="connsiteY3999" fmla="*/ 212492 h 2380521"/>
              <a:gd name="connsiteX4000" fmla="*/ 3226811 w 8023328"/>
              <a:gd name="connsiteY4000" fmla="*/ 212492 h 2380521"/>
              <a:gd name="connsiteX4001" fmla="*/ 3240667 w 8023328"/>
              <a:gd name="connsiteY4001" fmla="*/ 226348 h 2380521"/>
              <a:gd name="connsiteX4002" fmla="*/ 3226811 w 8023328"/>
              <a:gd name="connsiteY4002" fmla="*/ 238746 h 2380521"/>
              <a:gd name="connsiteX4003" fmla="*/ 3214412 w 8023328"/>
              <a:gd name="connsiteY4003" fmla="*/ 226348 h 2380521"/>
              <a:gd name="connsiteX4004" fmla="*/ 3226811 w 8023328"/>
              <a:gd name="connsiteY4004" fmla="*/ 212492 h 2380521"/>
              <a:gd name="connsiteX4005" fmla="*/ 3152608 w 8023328"/>
              <a:gd name="connsiteY4005" fmla="*/ 212492 h 2380521"/>
              <a:gd name="connsiteX4006" fmla="*/ 3166462 w 8023328"/>
              <a:gd name="connsiteY4006" fmla="*/ 226348 h 2380521"/>
              <a:gd name="connsiteX4007" fmla="*/ 3152608 w 8023328"/>
              <a:gd name="connsiteY4007" fmla="*/ 238746 h 2380521"/>
              <a:gd name="connsiteX4008" fmla="*/ 3140211 w 8023328"/>
              <a:gd name="connsiteY4008" fmla="*/ 226348 h 2380521"/>
              <a:gd name="connsiteX4009" fmla="*/ 3152608 w 8023328"/>
              <a:gd name="connsiteY4009" fmla="*/ 212492 h 2380521"/>
              <a:gd name="connsiteX4010" fmla="*/ 3081775 w 8023328"/>
              <a:gd name="connsiteY4010" fmla="*/ 212492 h 2380521"/>
              <a:gd name="connsiteX4011" fmla="*/ 3095628 w 8023328"/>
              <a:gd name="connsiteY4011" fmla="*/ 226348 h 2380521"/>
              <a:gd name="connsiteX4012" fmla="*/ 3081775 w 8023328"/>
              <a:gd name="connsiteY4012" fmla="*/ 238746 h 2380521"/>
              <a:gd name="connsiteX4013" fmla="*/ 3069375 w 8023328"/>
              <a:gd name="connsiteY4013" fmla="*/ 226348 h 2380521"/>
              <a:gd name="connsiteX4014" fmla="*/ 3081775 w 8023328"/>
              <a:gd name="connsiteY4014" fmla="*/ 212492 h 2380521"/>
              <a:gd name="connsiteX4015" fmla="*/ 3013720 w 8023328"/>
              <a:gd name="connsiteY4015" fmla="*/ 212492 h 2380521"/>
              <a:gd name="connsiteX4016" fmla="*/ 3028140 w 8023328"/>
              <a:gd name="connsiteY4016" fmla="*/ 226348 h 2380521"/>
              <a:gd name="connsiteX4017" fmla="*/ 3013720 w 8023328"/>
              <a:gd name="connsiteY4017" fmla="*/ 238746 h 2380521"/>
              <a:gd name="connsiteX4018" fmla="*/ 2998542 w 8023328"/>
              <a:gd name="connsiteY4018" fmla="*/ 226348 h 2380521"/>
              <a:gd name="connsiteX4019" fmla="*/ 3013720 w 8023328"/>
              <a:gd name="connsiteY4019" fmla="*/ 212492 h 2380521"/>
              <a:gd name="connsiteX4020" fmla="*/ 2942497 w 8023328"/>
              <a:gd name="connsiteY4020" fmla="*/ 212492 h 2380521"/>
              <a:gd name="connsiteX4021" fmla="*/ 2957293 w 8023328"/>
              <a:gd name="connsiteY4021" fmla="*/ 226348 h 2380521"/>
              <a:gd name="connsiteX4022" fmla="*/ 2942497 w 8023328"/>
              <a:gd name="connsiteY4022" fmla="*/ 238746 h 2380521"/>
              <a:gd name="connsiteX4023" fmla="*/ 2927716 w 8023328"/>
              <a:gd name="connsiteY4023" fmla="*/ 226348 h 2380521"/>
              <a:gd name="connsiteX4024" fmla="*/ 2942497 w 8023328"/>
              <a:gd name="connsiteY4024" fmla="*/ 212492 h 2380521"/>
              <a:gd name="connsiteX4025" fmla="*/ 2867363 w 8023328"/>
              <a:gd name="connsiteY4025" fmla="*/ 212492 h 2380521"/>
              <a:gd name="connsiteX4026" fmla="*/ 2879765 w 8023328"/>
              <a:gd name="connsiteY4026" fmla="*/ 226348 h 2380521"/>
              <a:gd name="connsiteX4027" fmla="*/ 2867363 w 8023328"/>
              <a:gd name="connsiteY4027" fmla="*/ 238746 h 2380521"/>
              <a:gd name="connsiteX4028" fmla="*/ 2853510 w 8023328"/>
              <a:gd name="connsiteY4028" fmla="*/ 226348 h 2380521"/>
              <a:gd name="connsiteX4029" fmla="*/ 2867363 w 8023328"/>
              <a:gd name="connsiteY4029" fmla="*/ 212492 h 2380521"/>
              <a:gd name="connsiteX4030" fmla="*/ 2796538 w 8023328"/>
              <a:gd name="connsiteY4030" fmla="*/ 212492 h 2380521"/>
              <a:gd name="connsiteX4031" fmla="*/ 2808934 w 8023328"/>
              <a:gd name="connsiteY4031" fmla="*/ 226348 h 2380521"/>
              <a:gd name="connsiteX4032" fmla="*/ 2796538 w 8023328"/>
              <a:gd name="connsiteY4032" fmla="*/ 238746 h 2380521"/>
              <a:gd name="connsiteX4033" fmla="*/ 2782680 w 8023328"/>
              <a:gd name="connsiteY4033" fmla="*/ 226348 h 2380521"/>
              <a:gd name="connsiteX4034" fmla="*/ 2796538 w 8023328"/>
              <a:gd name="connsiteY4034" fmla="*/ 212492 h 2380521"/>
              <a:gd name="connsiteX4035" fmla="*/ 2725698 w 8023328"/>
              <a:gd name="connsiteY4035" fmla="*/ 212492 h 2380521"/>
              <a:gd name="connsiteX4036" fmla="*/ 2738102 w 8023328"/>
              <a:gd name="connsiteY4036" fmla="*/ 226348 h 2380521"/>
              <a:gd name="connsiteX4037" fmla="*/ 2725698 w 8023328"/>
              <a:gd name="connsiteY4037" fmla="*/ 238746 h 2380521"/>
              <a:gd name="connsiteX4038" fmla="*/ 2711852 w 8023328"/>
              <a:gd name="connsiteY4038" fmla="*/ 226348 h 2380521"/>
              <a:gd name="connsiteX4039" fmla="*/ 2725698 w 8023328"/>
              <a:gd name="connsiteY4039" fmla="*/ 212492 h 2380521"/>
              <a:gd name="connsiteX4040" fmla="*/ 2653420 w 8023328"/>
              <a:gd name="connsiteY4040" fmla="*/ 212492 h 2380521"/>
              <a:gd name="connsiteX4041" fmla="*/ 2667273 w 8023328"/>
              <a:gd name="connsiteY4041" fmla="*/ 226348 h 2380521"/>
              <a:gd name="connsiteX4042" fmla="*/ 2653420 w 8023328"/>
              <a:gd name="connsiteY4042" fmla="*/ 238746 h 2380521"/>
              <a:gd name="connsiteX4043" fmla="*/ 2641021 w 8023328"/>
              <a:gd name="connsiteY4043" fmla="*/ 226348 h 2380521"/>
              <a:gd name="connsiteX4044" fmla="*/ 2653420 w 8023328"/>
              <a:gd name="connsiteY4044" fmla="*/ 212492 h 2380521"/>
              <a:gd name="connsiteX4045" fmla="*/ 2582586 w 8023328"/>
              <a:gd name="connsiteY4045" fmla="*/ 212492 h 2380521"/>
              <a:gd name="connsiteX4046" fmla="*/ 2596439 w 8023328"/>
              <a:gd name="connsiteY4046" fmla="*/ 226348 h 2380521"/>
              <a:gd name="connsiteX4047" fmla="*/ 2582586 w 8023328"/>
              <a:gd name="connsiteY4047" fmla="*/ 238746 h 2380521"/>
              <a:gd name="connsiteX4048" fmla="*/ 2570189 w 8023328"/>
              <a:gd name="connsiteY4048" fmla="*/ 226348 h 2380521"/>
              <a:gd name="connsiteX4049" fmla="*/ 2582586 w 8023328"/>
              <a:gd name="connsiteY4049" fmla="*/ 212492 h 2380521"/>
              <a:gd name="connsiteX4050" fmla="*/ 2511029 w 8023328"/>
              <a:gd name="connsiteY4050" fmla="*/ 212492 h 2380521"/>
              <a:gd name="connsiteX4051" fmla="*/ 2525616 w 8023328"/>
              <a:gd name="connsiteY4051" fmla="*/ 226348 h 2380521"/>
              <a:gd name="connsiteX4052" fmla="*/ 2511029 w 8023328"/>
              <a:gd name="connsiteY4052" fmla="*/ 238746 h 2380521"/>
              <a:gd name="connsiteX4053" fmla="*/ 2499364 w 8023328"/>
              <a:gd name="connsiteY4053" fmla="*/ 226348 h 2380521"/>
              <a:gd name="connsiteX4054" fmla="*/ 2511029 w 8023328"/>
              <a:gd name="connsiteY4054" fmla="*/ 212492 h 2380521"/>
              <a:gd name="connsiteX4055" fmla="*/ 2439946 w 8023328"/>
              <a:gd name="connsiteY4055" fmla="*/ 212492 h 2380521"/>
              <a:gd name="connsiteX4056" fmla="*/ 2454732 w 8023328"/>
              <a:gd name="connsiteY4056" fmla="*/ 226348 h 2380521"/>
              <a:gd name="connsiteX4057" fmla="*/ 2439946 w 8023328"/>
              <a:gd name="connsiteY4057" fmla="*/ 238746 h 2380521"/>
              <a:gd name="connsiteX4058" fmla="*/ 2425156 w 8023328"/>
              <a:gd name="connsiteY4058" fmla="*/ 226348 h 2380521"/>
              <a:gd name="connsiteX4059" fmla="*/ 2439946 w 8023328"/>
              <a:gd name="connsiteY4059" fmla="*/ 212492 h 2380521"/>
              <a:gd name="connsiteX4060" fmla="*/ 2369110 w 8023328"/>
              <a:gd name="connsiteY4060" fmla="*/ 212492 h 2380521"/>
              <a:gd name="connsiteX4061" fmla="*/ 2383900 w 8023328"/>
              <a:gd name="connsiteY4061" fmla="*/ 226348 h 2380521"/>
              <a:gd name="connsiteX4062" fmla="*/ 2369110 w 8023328"/>
              <a:gd name="connsiteY4062" fmla="*/ 238746 h 2380521"/>
              <a:gd name="connsiteX4063" fmla="*/ 2354323 w 8023328"/>
              <a:gd name="connsiteY4063" fmla="*/ 226348 h 2380521"/>
              <a:gd name="connsiteX4064" fmla="*/ 2369110 w 8023328"/>
              <a:gd name="connsiteY4064" fmla="*/ 212492 h 2380521"/>
              <a:gd name="connsiteX4065" fmla="*/ 2298283 w 8023328"/>
              <a:gd name="connsiteY4065" fmla="*/ 212492 h 2380521"/>
              <a:gd name="connsiteX4066" fmla="*/ 2313070 w 8023328"/>
              <a:gd name="connsiteY4066" fmla="*/ 227280 h 2380521"/>
              <a:gd name="connsiteX4067" fmla="*/ 2298283 w 8023328"/>
              <a:gd name="connsiteY4067" fmla="*/ 242069 h 2380521"/>
              <a:gd name="connsiteX4068" fmla="*/ 2283493 w 8023328"/>
              <a:gd name="connsiteY4068" fmla="*/ 227280 h 2380521"/>
              <a:gd name="connsiteX4069" fmla="*/ 2298283 w 8023328"/>
              <a:gd name="connsiteY4069" fmla="*/ 212492 h 2380521"/>
              <a:gd name="connsiteX4070" fmla="*/ 2226517 w 8023328"/>
              <a:gd name="connsiteY4070" fmla="*/ 212492 h 2380521"/>
              <a:gd name="connsiteX4071" fmla="*/ 2238916 w 8023328"/>
              <a:gd name="connsiteY4071" fmla="*/ 227280 h 2380521"/>
              <a:gd name="connsiteX4072" fmla="*/ 2226517 w 8023328"/>
              <a:gd name="connsiteY4072" fmla="*/ 242069 h 2380521"/>
              <a:gd name="connsiteX4073" fmla="*/ 2212659 w 8023328"/>
              <a:gd name="connsiteY4073" fmla="*/ 227280 h 2380521"/>
              <a:gd name="connsiteX4074" fmla="*/ 2226517 w 8023328"/>
              <a:gd name="connsiteY4074" fmla="*/ 212492 h 2380521"/>
              <a:gd name="connsiteX4075" fmla="*/ 2155683 w 8023328"/>
              <a:gd name="connsiteY4075" fmla="*/ 212492 h 2380521"/>
              <a:gd name="connsiteX4076" fmla="*/ 2168081 w 8023328"/>
              <a:gd name="connsiteY4076" fmla="*/ 227280 h 2380521"/>
              <a:gd name="connsiteX4077" fmla="*/ 2155683 w 8023328"/>
              <a:gd name="connsiteY4077" fmla="*/ 242069 h 2380521"/>
              <a:gd name="connsiteX4078" fmla="*/ 2141827 w 8023328"/>
              <a:gd name="connsiteY4078" fmla="*/ 227280 h 2380521"/>
              <a:gd name="connsiteX4079" fmla="*/ 2155683 w 8023328"/>
              <a:gd name="connsiteY4079" fmla="*/ 212492 h 2380521"/>
              <a:gd name="connsiteX4080" fmla="*/ 2084851 w 8023328"/>
              <a:gd name="connsiteY4080" fmla="*/ 212492 h 2380521"/>
              <a:gd name="connsiteX4081" fmla="*/ 2097249 w 8023328"/>
              <a:gd name="connsiteY4081" fmla="*/ 227280 h 2380521"/>
              <a:gd name="connsiteX4082" fmla="*/ 2084851 w 8023328"/>
              <a:gd name="connsiteY4082" fmla="*/ 242069 h 2380521"/>
              <a:gd name="connsiteX4083" fmla="*/ 2070995 w 8023328"/>
              <a:gd name="connsiteY4083" fmla="*/ 227280 h 2380521"/>
              <a:gd name="connsiteX4084" fmla="*/ 2084851 w 8023328"/>
              <a:gd name="connsiteY4084" fmla="*/ 212492 h 2380521"/>
              <a:gd name="connsiteX4085" fmla="*/ 2011835 w 8023328"/>
              <a:gd name="connsiteY4085" fmla="*/ 212492 h 2380521"/>
              <a:gd name="connsiteX4086" fmla="*/ 2026421 w 8023328"/>
              <a:gd name="connsiteY4086" fmla="*/ 227280 h 2380521"/>
              <a:gd name="connsiteX4087" fmla="*/ 2011835 w 8023328"/>
              <a:gd name="connsiteY4087" fmla="*/ 242069 h 2380521"/>
              <a:gd name="connsiteX4088" fmla="*/ 2000168 w 8023328"/>
              <a:gd name="connsiteY4088" fmla="*/ 227280 h 2380521"/>
              <a:gd name="connsiteX4089" fmla="*/ 2011835 w 8023328"/>
              <a:gd name="connsiteY4089" fmla="*/ 212492 h 2380521"/>
              <a:gd name="connsiteX4090" fmla="*/ 1938362 w 8023328"/>
              <a:gd name="connsiteY4090" fmla="*/ 212492 h 2380521"/>
              <a:gd name="connsiteX4091" fmla="*/ 1952222 w 8023328"/>
              <a:gd name="connsiteY4091" fmla="*/ 227280 h 2380521"/>
              <a:gd name="connsiteX4092" fmla="*/ 1938362 w 8023328"/>
              <a:gd name="connsiteY4092" fmla="*/ 242069 h 2380521"/>
              <a:gd name="connsiteX4093" fmla="*/ 1925971 w 8023328"/>
              <a:gd name="connsiteY4093" fmla="*/ 227280 h 2380521"/>
              <a:gd name="connsiteX4094" fmla="*/ 1938362 w 8023328"/>
              <a:gd name="connsiteY4094" fmla="*/ 212492 h 2380521"/>
              <a:gd name="connsiteX4095" fmla="*/ 1867530 w 8023328"/>
              <a:gd name="connsiteY4095" fmla="*/ 212492 h 2380521"/>
              <a:gd name="connsiteX4096" fmla="*/ 1881387 w 8023328"/>
              <a:gd name="connsiteY4096" fmla="*/ 227280 h 2380521"/>
              <a:gd name="connsiteX4097" fmla="*/ 1867530 w 8023328"/>
              <a:gd name="connsiteY4097" fmla="*/ 242069 h 2380521"/>
              <a:gd name="connsiteX4098" fmla="*/ 1855129 w 8023328"/>
              <a:gd name="connsiteY4098" fmla="*/ 227280 h 2380521"/>
              <a:gd name="connsiteX4099" fmla="*/ 1867530 w 8023328"/>
              <a:gd name="connsiteY4099" fmla="*/ 212492 h 2380521"/>
              <a:gd name="connsiteX4100" fmla="*/ 1799087 w 8023328"/>
              <a:gd name="connsiteY4100" fmla="*/ 212492 h 2380521"/>
              <a:gd name="connsiteX4101" fmla="*/ 1813879 w 8023328"/>
              <a:gd name="connsiteY4101" fmla="*/ 227280 h 2380521"/>
              <a:gd name="connsiteX4102" fmla="*/ 1799087 w 8023328"/>
              <a:gd name="connsiteY4102" fmla="*/ 242069 h 2380521"/>
              <a:gd name="connsiteX4103" fmla="*/ 1784303 w 8023328"/>
              <a:gd name="connsiteY4103" fmla="*/ 227280 h 2380521"/>
              <a:gd name="connsiteX4104" fmla="*/ 1799087 w 8023328"/>
              <a:gd name="connsiteY4104" fmla="*/ 212492 h 2380521"/>
              <a:gd name="connsiteX4105" fmla="*/ 1728262 w 8023328"/>
              <a:gd name="connsiteY4105" fmla="*/ 212492 h 2380521"/>
              <a:gd name="connsiteX4106" fmla="*/ 1743052 w 8023328"/>
              <a:gd name="connsiteY4106" fmla="*/ 227280 h 2380521"/>
              <a:gd name="connsiteX4107" fmla="*/ 1728262 w 8023328"/>
              <a:gd name="connsiteY4107" fmla="*/ 242069 h 2380521"/>
              <a:gd name="connsiteX4108" fmla="*/ 1713472 w 8023328"/>
              <a:gd name="connsiteY4108" fmla="*/ 227280 h 2380521"/>
              <a:gd name="connsiteX4109" fmla="*/ 1728262 w 8023328"/>
              <a:gd name="connsiteY4109" fmla="*/ 212492 h 2380521"/>
              <a:gd name="connsiteX4110" fmla="*/ 1656498 w 8023328"/>
              <a:gd name="connsiteY4110" fmla="*/ 212492 h 2380521"/>
              <a:gd name="connsiteX4111" fmla="*/ 1668900 w 8023328"/>
              <a:gd name="connsiteY4111" fmla="*/ 227280 h 2380521"/>
              <a:gd name="connsiteX4112" fmla="*/ 1656498 w 8023328"/>
              <a:gd name="connsiteY4112" fmla="*/ 242069 h 2380521"/>
              <a:gd name="connsiteX4113" fmla="*/ 1642655 w 8023328"/>
              <a:gd name="connsiteY4113" fmla="*/ 227280 h 2380521"/>
              <a:gd name="connsiteX4114" fmla="*/ 1656498 w 8023328"/>
              <a:gd name="connsiteY4114" fmla="*/ 212492 h 2380521"/>
              <a:gd name="connsiteX4115" fmla="*/ 1582299 w 8023328"/>
              <a:gd name="connsiteY4115" fmla="*/ 212492 h 2380521"/>
              <a:gd name="connsiteX4116" fmla="*/ 1594704 w 8023328"/>
              <a:gd name="connsiteY4116" fmla="*/ 227280 h 2380521"/>
              <a:gd name="connsiteX4117" fmla="*/ 1582299 w 8023328"/>
              <a:gd name="connsiteY4117" fmla="*/ 242069 h 2380521"/>
              <a:gd name="connsiteX4118" fmla="*/ 1568441 w 8023328"/>
              <a:gd name="connsiteY4118" fmla="*/ 227280 h 2380521"/>
              <a:gd name="connsiteX4119" fmla="*/ 1582299 w 8023328"/>
              <a:gd name="connsiteY4119" fmla="*/ 212492 h 2380521"/>
              <a:gd name="connsiteX4120" fmla="*/ 1512198 w 8023328"/>
              <a:gd name="connsiteY4120" fmla="*/ 212492 h 2380521"/>
              <a:gd name="connsiteX4121" fmla="*/ 1523867 w 8023328"/>
              <a:gd name="connsiteY4121" fmla="*/ 227280 h 2380521"/>
              <a:gd name="connsiteX4122" fmla="*/ 1512198 w 8023328"/>
              <a:gd name="connsiteY4122" fmla="*/ 242069 h 2380521"/>
              <a:gd name="connsiteX4123" fmla="*/ 1497612 w 8023328"/>
              <a:gd name="connsiteY4123" fmla="*/ 227280 h 2380521"/>
              <a:gd name="connsiteX4124" fmla="*/ 1512198 w 8023328"/>
              <a:gd name="connsiteY4124" fmla="*/ 212492 h 2380521"/>
              <a:gd name="connsiteX4125" fmla="*/ 1439173 w 8023328"/>
              <a:gd name="connsiteY4125" fmla="*/ 212492 h 2380521"/>
              <a:gd name="connsiteX4126" fmla="*/ 1453026 w 8023328"/>
              <a:gd name="connsiteY4126" fmla="*/ 227280 h 2380521"/>
              <a:gd name="connsiteX4127" fmla="*/ 1439173 w 8023328"/>
              <a:gd name="connsiteY4127" fmla="*/ 242069 h 2380521"/>
              <a:gd name="connsiteX4128" fmla="*/ 1426777 w 8023328"/>
              <a:gd name="connsiteY4128" fmla="*/ 227280 h 2380521"/>
              <a:gd name="connsiteX4129" fmla="*/ 1439173 w 8023328"/>
              <a:gd name="connsiteY4129" fmla="*/ 212492 h 2380521"/>
              <a:gd name="connsiteX4130" fmla="*/ 1368349 w 8023328"/>
              <a:gd name="connsiteY4130" fmla="*/ 212492 h 2380521"/>
              <a:gd name="connsiteX4131" fmla="*/ 1382203 w 8023328"/>
              <a:gd name="connsiteY4131" fmla="*/ 227280 h 2380521"/>
              <a:gd name="connsiteX4132" fmla="*/ 1368349 w 8023328"/>
              <a:gd name="connsiteY4132" fmla="*/ 242069 h 2380521"/>
              <a:gd name="connsiteX4133" fmla="*/ 1355950 w 8023328"/>
              <a:gd name="connsiteY4133" fmla="*/ 227280 h 2380521"/>
              <a:gd name="connsiteX4134" fmla="*/ 1368349 w 8023328"/>
              <a:gd name="connsiteY4134" fmla="*/ 212492 h 2380521"/>
              <a:gd name="connsiteX4135" fmla="*/ 1297520 w 8023328"/>
              <a:gd name="connsiteY4135" fmla="*/ 212492 h 2380521"/>
              <a:gd name="connsiteX4136" fmla="*/ 1311374 w 8023328"/>
              <a:gd name="connsiteY4136" fmla="*/ 227280 h 2380521"/>
              <a:gd name="connsiteX4137" fmla="*/ 1297520 w 8023328"/>
              <a:gd name="connsiteY4137" fmla="*/ 242069 h 2380521"/>
              <a:gd name="connsiteX4138" fmla="*/ 1285121 w 8023328"/>
              <a:gd name="connsiteY4138" fmla="*/ 227280 h 2380521"/>
              <a:gd name="connsiteX4139" fmla="*/ 1297520 w 8023328"/>
              <a:gd name="connsiteY4139" fmla="*/ 212492 h 2380521"/>
              <a:gd name="connsiteX4140" fmla="*/ 1225708 w 8023328"/>
              <a:gd name="connsiteY4140" fmla="*/ 212492 h 2380521"/>
              <a:gd name="connsiteX4141" fmla="*/ 1240496 w 8023328"/>
              <a:gd name="connsiteY4141" fmla="*/ 227280 h 2380521"/>
              <a:gd name="connsiteX4142" fmla="*/ 1225708 w 8023328"/>
              <a:gd name="connsiteY4142" fmla="*/ 242069 h 2380521"/>
              <a:gd name="connsiteX4143" fmla="*/ 1210934 w 8023328"/>
              <a:gd name="connsiteY4143" fmla="*/ 227280 h 2380521"/>
              <a:gd name="connsiteX4144" fmla="*/ 1225708 w 8023328"/>
              <a:gd name="connsiteY4144" fmla="*/ 212492 h 2380521"/>
              <a:gd name="connsiteX4145" fmla="*/ 1154891 w 8023328"/>
              <a:gd name="connsiteY4145" fmla="*/ 212492 h 2380521"/>
              <a:gd name="connsiteX4146" fmla="*/ 1169683 w 8023328"/>
              <a:gd name="connsiteY4146" fmla="*/ 227280 h 2380521"/>
              <a:gd name="connsiteX4147" fmla="*/ 1154891 w 8023328"/>
              <a:gd name="connsiteY4147" fmla="*/ 242069 h 2380521"/>
              <a:gd name="connsiteX4148" fmla="*/ 1140105 w 8023328"/>
              <a:gd name="connsiteY4148" fmla="*/ 227280 h 2380521"/>
              <a:gd name="connsiteX4149" fmla="*/ 1154891 w 8023328"/>
              <a:gd name="connsiteY4149" fmla="*/ 212492 h 2380521"/>
              <a:gd name="connsiteX4150" fmla="*/ 1084063 w 8023328"/>
              <a:gd name="connsiteY4150" fmla="*/ 212492 h 2380521"/>
              <a:gd name="connsiteX4151" fmla="*/ 1098847 w 8023328"/>
              <a:gd name="connsiteY4151" fmla="*/ 227280 h 2380521"/>
              <a:gd name="connsiteX4152" fmla="*/ 1084063 w 8023328"/>
              <a:gd name="connsiteY4152" fmla="*/ 242069 h 2380521"/>
              <a:gd name="connsiteX4153" fmla="*/ 1069276 w 8023328"/>
              <a:gd name="connsiteY4153" fmla="*/ 227280 h 2380521"/>
              <a:gd name="connsiteX4154" fmla="*/ 1084063 w 8023328"/>
              <a:gd name="connsiteY4154" fmla="*/ 212492 h 2380521"/>
              <a:gd name="connsiteX4155" fmla="*/ 3013723 w 8023328"/>
              <a:gd name="connsiteY4155" fmla="*/ 141661 h 2380521"/>
              <a:gd name="connsiteX4156" fmla="*/ 3028140 w 8023328"/>
              <a:gd name="connsiteY4156" fmla="*/ 155517 h 2380521"/>
              <a:gd name="connsiteX4157" fmla="*/ 3013723 w 8023328"/>
              <a:gd name="connsiteY4157" fmla="*/ 167915 h 2380521"/>
              <a:gd name="connsiteX4158" fmla="*/ 2998545 w 8023328"/>
              <a:gd name="connsiteY4158" fmla="*/ 155517 h 2380521"/>
              <a:gd name="connsiteX4159" fmla="*/ 3013723 w 8023328"/>
              <a:gd name="connsiteY4159" fmla="*/ 141661 h 2380521"/>
              <a:gd name="connsiteX4160" fmla="*/ 2942497 w 8023328"/>
              <a:gd name="connsiteY4160" fmla="*/ 141661 h 2380521"/>
              <a:gd name="connsiteX4161" fmla="*/ 2957293 w 8023328"/>
              <a:gd name="connsiteY4161" fmla="*/ 155517 h 2380521"/>
              <a:gd name="connsiteX4162" fmla="*/ 2942497 w 8023328"/>
              <a:gd name="connsiteY4162" fmla="*/ 167915 h 2380521"/>
              <a:gd name="connsiteX4163" fmla="*/ 2927716 w 8023328"/>
              <a:gd name="connsiteY4163" fmla="*/ 155517 h 2380521"/>
              <a:gd name="connsiteX4164" fmla="*/ 2942497 w 8023328"/>
              <a:gd name="connsiteY4164" fmla="*/ 141661 h 2380521"/>
              <a:gd name="connsiteX4165" fmla="*/ 2867363 w 8023328"/>
              <a:gd name="connsiteY4165" fmla="*/ 141661 h 2380521"/>
              <a:gd name="connsiteX4166" fmla="*/ 2879765 w 8023328"/>
              <a:gd name="connsiteY4166" fmla="*/ 155517 h 2380521"/>
              <a:gd name="connsiteX4167" fmla="*/ 2867363 w 8023328"/>
              <a:gd name="connsiteY4167" fmla="*/ 167915 h 2380521"/>
              <a:gd name="connsiteX4168" fmla="*/ 2853510 w 8023328"/>
              <a:gd name="connsiteY4168" fmla="*/ 155517 h 2380521"/>
              <a:gd name="connsiteX4169" fmla="*/ 2867363 w 8023328"/>
              <a:gd name="connsiteY4169" fmla="*/ 141661 h 2380521"/>
              <a:gd name="connsiteX4170" fmla="*/ 2796538 w 8023328"/>
              <a:gd name="connsiteY4170" fmla="*/ 141661 h 2380521"/>
              <a:gd name="connsiteX4171" fmla="*/ 2808940 w 8023328"/>
              <a:gd name="connsiteY4171" fmla="*/ 155517 h 2380521"/>
              <a:gd name="connsiteX4172" fmla="*/ 2796538 w 8023328"/>
              <a:gd name="connsiteY4172" fmla="*/ 167915 h 2380521"/>
              <a:gd name="connsiteX4173" fmla="*/ 2782683 w 8023328"/>
              <a:gd name="connsiteY4173" fmla="*/ 155517 h 2380521"/>
              <a:gd name="connsiteX4174" fmla="*/ 2796538 w 8023328"/>
              <a:gd name="connsiteY4174" fmla="*/ 141661 h 2380521"/>
              <a:gd name="connsiteX4175" fmla="*/ 2725703 w 8023328"/>
              <a:gd name="connsiteY4175" fmla="*/ 141661 h 2380521"/>
              <a:gd name="connsiteX4176" fmla="*/ 2738105 w 8023328"/>
              <a:gd name="connsiteY4176" fmla="*/ 155517 h 2380521"/>
              <a:gd name="connsiteX4177" fmla="*/ 2725703 w 8023328"/>
              <a:gd name="connsiteY4177" fmla="*/ 167915 h 2380521"/>
              <a:gd name="connsiteX4178" fmla="*/ 2711852 w 8023328"/>
              <a:gd name="connsiteY4178" fmla="*/ 155517 h 2380521"/>
              <a:gd name="connsiteX4179" fmla="*/ 2725703 w 8023328"/>
              <a:gd name="connsiteY4179" fmla="*/ 141661 h 2380521"/>
              <a:gd name="connsiteX4180" fmla="*/ 2653420 w 8023328"/>
              <a:gd name="connsiteY4180" fmla="*/ 141661 h 2380521"/>
              <a:gd name="connsiteX4181" fmla="*/ 2667273 w 8023328"/>
              <a:gd name="connsiteY4181" fmla="*/ 155517 h 2380521"/>
              <a:gd name="connsiteX4182" fmla="*/ 2653420 w 8023328"/>
              <a:gd name="connsiteY4182" fmla="*/ 167915 h 2380521"/>
              <a:gd name="connsiteX4183" fmla="*/ 2641021 w 8023328"/>
              <a:gd name="connsiteY4183" fmla="*/ 155517 h 2380521"/>
              <a:gd name="connsiteX4184" fmla="*/ 2653420 w 8023328"/>
              <a:gd name="connsiteY4184" fmla="*/ 141661 h 2380521"/>
              <a:gd name="connsiteX4185" fmla="*/ 2582586 w 8023328"/>
              <a:gd name="connsiteY4185" fmla="*/ 141661 h 2380521"/>
              <a:gd name="connsiteX4186" fmla="*/ 2596442 w 8023328"/>
              <a:gd name="connsiteY4186" fmla="*/ 155517 h 2380521"/>
              <a:gd name="connsiteX4187" fmla="*/ 2582586 w 8023328"/>
              <a:gd name="connsiteY4187" fmla="*/ 167915 h 2380521"/>
              <a:gd name="connsiteX4188" fmla="*/ 2570189 w 8023328"/>
              <a:gd name="connsiteY4188" fmla="*/ 155517 h 2380521"/>
              <a:gd name="connsiteX4189" fmla="*/ 2582586 w 8023328"/>
              <a:gd name="connsiteY4189" fmla="*/ 141661 h 2380521"/>
              <a:gd name="connsiteX4190" fmla="*/ 2511034 w 8023328"/>
              <a:gd name="connsiteY4190" fmla="*/ 141661 h 2380521"/>
              <a:gd name="connsiteX4191" fmla="*/ 2525616 w 8023328"/>
              <a:gd name="connsiteY4191" fmla="*/ 155517 h 2380521"/>
              <a:gd name="connsiteX4192" fmla="*/ 2511034 w 8023328"/>
              <a:gd name="connsiteY4192" fmla="*/ 167915 h 2380521"/>
              <a:gd name="connsiteX4193" fmla="*/ 2499364 w 8023328"/>
              <a:gd name="connsiteY4193" fmla="*/ 155517 h 2380521"/>
              <a:gd name="connsiteX4194" fmla="*/ 2511034 w 8023328"/>
              <a:gd name="connsiteY4194" fmla="*/ 141661 h 2380521"/>
              <a:gd name="connsiteX4195" fmla="*/ 2439946 w 8023328"/>
              <a:gd name="connsiteY4195" fmla="*/ 141661 h 2380521"/>
              <a:gd name="connsiteX4196" fmla="*/ 2454734 w 8023328"/>
              <a:gd name="connsiteY4196" fmla="*/ 155517 h 2380521"/>
              <a:gd name="connsiteX4197" fmla="*/ 2439946 w 8023328"/>
              <a:gd name="connsiteY4197" fmla="*/ 167915 h 2380521"/>
              <a:gd name="connsiteX4198" fmla="*/ 2425159 w 8023328"/>
              <a:gd name="connsiteY4198" fmla="*/ 155517 h 2380521"/>
              <a:gd name="connsiteX4199" fmla="*/ 2439946 w 8023328"/>
              <a:gd name="connsiteY4199" fmla="*/ 141661 h 2380521"/>
              <a:gd name="connsiteX4200" fmla="*/ 2369114 w 8023328"/>
              <a:gd name="connsiteY4200" fmla="*/ 141661 h 2380521"/>
              <a:gd name="connsiteX4201" fmla="*/ 2383900 w 8023328"/>
              <a:gd name="connsiteY4201" fmla="*/ 155517 h 2380521"/>
              <a:gd name="connsiteX4202" fmla="*/ 2369114 w 8023328"/>
              <a:gd name="connsiteY4202" fmla="*/ 167915 h 2380521"/>
              <a:gd name="connsiteX4203" fmla="*/ 2354323 w 8023328"/>
              <a:gd name="connsiteY4203" fmla="*/ 155517 h 2380521"/>
              <a:gd name="connsiteX4204" fmla="*/ 2369114 w 8023328"/>
              <a:gd name="connsiteY4204" fmla="*/ 141661 h 2380521"/>
              <a:gd name="connsiteX4205" fmla="*/ 2298283 w 8023328"/>
              <a:gd name="connsiteY4205" fmla="*/ 141661 h 2380521"/>
              <a:gd name="connsiteX4206" fmla="*/ 2313070 w 8023328"/>
              <a:gd name="connsiteY4206" fmla="*/ 155517 h 2380521"/>
              <a:gd name="connsiteX4207" fmla="*/ 2298283 w 8023328"/>
              <a:gd name="connsiteY4207" fmla="*/ 167915 h 2380521"/>
              <a:gd name="connsiteX4208" fmla="*/ 2283493 w 8023328"/>
              <a:gd name="connsiteY4208" fmla="*/ 155517 h 2380521"/>
              <a:gd name="connsiteX4209" fmla="*/ 2298283 w 8023328"/>
              <a:gd name="connsiteY4209" fmla="*/ 141661 h 2380521"/>
              <a:gd name="connsiteX4210" fmla="*/ 2226517 w 8023328"/>
              <a:gd name="connsiteY4210" fmla="*/ 141661 h 2380521"/>
              <a:gd name="connsiteX4211" fmla="*/ 2238916 w 8023328"/>
              <a:gd name="connsiteY4211" fmla="*/ 155517 h 2380521"/>
              <a:gd name="connsiteX4212" fmla="*/ 2226517 w 8023328"/>
              <a:gd name="connsiteY4212" fmla="*/ 167915 h 2380521"/>
              <a:gd name="connsiteX4213" fmla="*/ 2212659 w 8023328"/>
              <a:gd name="connsiteY4213" fmla="*/ 155517 h 2380521"/>
              <a:gd name="connsiteX4214" fmla="*/ 2226517 w 8023328"/>
              <a:gd name="connsiteY4214" fmla="*/ 141661 h 2380521"/>
              <a:gd name="connsiteX4215" fmla="*/ 2155683 w 8023328"/>
              <a:gd name="connsiteY4215" fmla="*/ 141661 h 2380521"/>
              <a:gd name="connsiteX4216" fmla="*/ 2168084 w 8023328"/>
              <a:gd name="connsiteY4216" fmla="*/ 155517 h 2380521"/>
              <a:gd name="connsiteX4217" fmla="*/ 2155683 w 8023328"/>
              <a:gd name="connsiteY4217" fmla="*/ 167915 h 2380521"/>
              <a:gd name="connsiteX4218" fmla="*/ 2141827 w 8023328"/>
              <a:gd name="connsiteY4218" fmla="*/ 155517 h 2380521"/>
              <a:gd name="connsiteX4219" fmla="*/ 2155683 w 8023328"/>
              <a:gd name="connsiteY4219" fmla="*/ 141661 h 2380521"/>
              <a:gd name="connsiteX4220" fmla="*/ 2084851 w 8023328"/>
              <a:gd name="connsiteY4220" fmla="*/ 141661 h 2380521"/>
              <a:gd name="connsiteX4221" fmla="*/ 2097249 w 8023328"/>
              <a:gd name="connsiteY4221" fmla="*/ 155517 h 2380521"/>
              <a:gd name="connsiteX4222" fmla="*/ 2084851 w 8023328"/>
              <a:gd name="connsiteY4222" fmla="*/ 167915 h 2380521"/>
              <a:gd name="connsiteX4223" fmla="*/ 2070995 w 8023328"/>
              <a:gd name="connsiteY4223" fmla="*/ 155517 h 2380521"/>
              <a:gd name="connsiteX4224" fmla="*/ 2084851 w 8023328"/>
              <a:gd name="connsiteY4224" fmla="*/ 141661 h 2380521"/>
              <a:gd name="connsiteX4225" fmla="*/ 2011835 w 8023328"/>
              <a:gd name="connsiteY4225" fmla="*/ 141661 h 2380521"/>
              <a:gd name="connsiteX4226" fmla="*/ 2026421 w 8023328"/>
              <a:gd name="connsiteY4226" fmla="*/ 155517 h 2380521"/>
              <a:gd name="connsiteX4227" fmla="*/ 2011835 w 8023328"/>
              <a:gd name="connsiteY4227" fmla="*/ 167915 h 2380521"/>
              <a:gd name="connsiteX4228" fmla="*/ 2000168 w 8023328"/>
              <a:gd name="connsiteY4228" fmla="*/ 155517 h 2380521"/>
              <a:gd name="connsiteX4229" fmla="*/ 2011835 w 8023328"/>
              <a:gd name="connsiteY4229" fmla="*/ 141661 h 2380521"/>
              <a:gd name="connsiteX4230" fmla="*/ 1938365 w 8023328"/>
              <a:gd name="connsiteY4230" fmla="*/ 141661 h 2380521"/>
              <a:gd name="connsiteX4231" fmla="*/ 1952222 w 8023328"/>
              <a:gd name="connsiteY4231" fmla="*/ 155517 h 2380521"/>
              <a:gd name="connsiteX4232" fmla="*/ 1938365 w 8023328"/>
              <a:gd name="connsiteY4232" fmla="*/ 167915 h 2380521"/>
              <a:gd name="connsiteX4233" fmla="*/ 1925971 w 8023328"/>
              <a:gd name="connsiteY4233" fmla="*/ 155517 h 2380521"/>
              <a:gd name="connsiteX4234" fmla="*/ 1938365 w 8023328"/>
              <a:gd name="connsiteY4234" fmla="*/ 141661 h 2380521"/>
              <a:gd name="connsiteX4235" fmla="*/ 1869922 w 8023328"/>
              <a:gd name="connsiteY4235" fmla="*/ 141661 h 2380521"/>
              <a:gd name="connsiteX4236" fmla="*/ 1884712 w 8023328"/>
              <a:gd name="connsiteY4236" fmla="*/ 155517 h 2380521"/>
              <a:gd name="connsiteX4237" fmla="*/ 1869922 w 8023328"/>
              <a:gd name="connsiteY4237" fmla="*/ 167915 h 2380521"/>
              <a:gd name="connsiteX4238" fmla="*/ 1855131 w 8023328"/>
              <a:gd name="connsiteY4238" fmla="*/ 155517 h 2380521"/>
              <a:gd name="connsiteX4239" fmla="*/ 1869922 w 8023328"/>
              <a:gd name="connsiteY4239" fmla="*/ 141661 h 2380521"/>
              <a:gd name="connsiteX4240" fmla="*/ 1799087 w 8023328"/>
              <a:gd name="connsiteY4240" fmla="*/ 141661 h 2380521"/>
              <a:gd name="connsiteX4241" fmla="*/ 1813879 w 8023328"/>
              <a:gd name="connsiteY4241" fmla="*/ 155517 h 2380521"/>
              <a:gd name="connsiteX4242" fmla="*/ 1799087 w 8023328"/>
              <a:gd name="connsiteY4242" fmla="*/ 167915 h 2380521"/>
              <a:gd name="connsiteX4243" fmla="*/ 1784303 w 8023328"/>
              <a:gd name="connsiteY4243" fmla="*/ 155517 h 2380521"/>
              <a:gd name="connsiteX4244" fmla="*/ 1799087 w 8023328"/>
              <a:gd name="connsiteY4244" fmla="*/ 141661 h 2380521"/>
              <a:gd name="connsiteX4245" fmla="*/ 1728262 w 8023328"/>
              <a:gd name="connsiteY4245" fmla="*/ 141661 h 2380521"/>
              <a:gd name="connsiteX4246" fmla="*/ 1743052 w 8023328"/>
              <a:gd name="connsiteY4246" fmla="*/ 155517 h 2380521"/>
              <a:gd name="connsiteX4247" fmla="*/ 1728262 w 8023328"/>
              <a:gd name="connsiteY4247" fmla="*/ 167915 h 2380521"/>
              <a:gd name="connsiteX4248" fmla="*/ 1713474 w 8023328"/>
              <a:gd name="connsiteY4248" fmla="*/ 155517 h 2380521"/>
              <a:gd name="connsiteX4249" fmla="*/ 1728262 w 8023328"/>
              <a:gd name="connsiteY4249" fmla="*/ 141661 h 2380521"/>
              <a:gd name="connsiteX4250" fmla="*/ 1656501 w 8023328"/>
              <a:gd name="connsiteY4250" fmla="*/ 141661 h 2380521"/>
              <a:gd name="connsiteX4251" fmla="*/ 1668900 w 8023328"/>
              <a:gd name="connsiteY4251" fmla="*/ 156450 h 2380521"/>
              <a:gd name="connsiteX4252" fmla="*/ 1656501 w 8023328"/>
              <a:gd name="connsiteY4252" fmla="*/ 171239 h 2380521"/>
              <a:gd name="connsiteX4253" fmla="*/ 1642655 w 8023328"/>
              <a:gd name="connsiteY4253" fmla="*/ 156450 h 2380521"/>
              <a:gd name="connsiteX4254" fmla="*/ 1656501 w 8023328"/>
              <a:gd name="connsiteY4254" fmla="*/ 141661 h 2380521"/>
              <a:gd name="connsiteX4255" fmla="*/ 1582299 w 8023328"/>
              <a:gd name="connsiteY4255" fmla="*/ 141661 h 2380521"/>
              <a:gd name="connsiteX4256" fmla="*/ 1594704 w 8023328"/>
              <a:gd name="connsiteY4256" fmla="*/ 156450 h 2380521"/>
              <a:gd name="connsiteX4257" fmla="*/ 1582299 w 8023328"/>
              <a:gd name="connsiteY4257" fmla="*/ 171239 h 2380521"/>
              <a:gd name="connsiteX4258" fmla="*/ 1568444 w 8023328"/>
              <a:gd name="connsiteY4258" fmla="*/ 156450 h 2380521"/>
              <a:gd name="connsiteX4259" fmla="*/ 1582299 w 8023328"/>
              <a:gd name="connsiteY4259" fmla="*/ 141661 h 2380521"/>
              <a:gd name="connsiteX4260" fmla="*/ 1512199 w 8023328"/>
              <a:gd name="connsiteY4260" fmla="*/ 141661 h 2380521"/>
              <a:gd name="connsiteX4261" fmla="*/ 1523867 w 8023328"/>
              <a:gd name="connsiteY4261" fmla="*/ 156450 h 2380521"/>
              <a:gd name="connsiteX4262" fmla="*/ 1512199 w 8023328"/>
              <a:gd name="connsiteY4262" fmla="*/ 171239 h 2380521"/>
              <a:gd name="connsiteX4263" fmla="*/ 1497612 w 8023328"/>
              <a:gd name="connsiteY4263" fmla="*/ 156450 h 2380521"/>
              <a:gd name="connsiteX4264" fmla="*/ 1512199 w 8023328"/>
              <a:gd name="connsiteY4264" fmla="*/ 141661 h 2380521"/>
              <a:gd name="connsiteX4265" fmla="*/ 1439173 w 8023328"/>
              <a:gd name="connsiteY4265" fmla="*/ 141661 h 2380521"/>
              <a:gd name="connsiteX4266" fmla="*/ 1453026 w 8023328"/>
              <a:gd name="connsiteY4266" fmla="*/ 156450 h 2380521"/>
              <a:gd name="connsiteX4267" fmla="*/ 1439173 w 8023328"/>
              <a:gd name="connsiteY4267" fmla="*/ 171239 h 2380521"/>
              <a:gd name="connsiteX4268" fmla="*/ 1426777 w 8023328"/>
              <a:gd name="connsiteY4268" fmla="*/ 156450 h 2380521"/>
              <a:gd name="connsiteX4269" fmla="*/ 1439173 w 8023328"/>
              <a:gd name="connsiteY4269" fmla="*/ 141661 h 2380521"/>
              <a:gd name="connsiteX4270" fmla="*/ 1368349 w 8023328"/>
              <a:gd name="connsiteY4270" fmla="*/ 141661 h 2380521"/>
              <a:gd name="connsiteX4271" fmla="*/ 1382203 w 8023328"/>
              <a:gd name="connsiteY4271" fmla="*/ 156450 h 2380521"/>
              <a:gd name="connsiteX4272" fmla="*/ 1368349 w 8023328"/>
              <a:gd name="connsiteY4272" fmla="*/ 171239 h 2380521"/>
              <a:gd name="connsiteX4273" fmla="*/ 1355953 w 8023328"/>
              <a:gd name="connsiteY4273" fmla="*/ 156450 h 2380521"/>
              <a:gd name="connsiteX4274" fmla="*/ 1368349 w 8023328"/>
              <a:gd name="connsiteY4274" fmla="*/ 141661 h 2380521"/>
              <a:gd name="connsiteX4275" fmla="*/ 1297520 w 8023328"/>
              <a:gd name="connsiteY4275" fmla="*/ 141661 h 2380521"/>
              <a:gd name="connsiteX4276" fmla="*/ 1311374 w 8023328"/>
              <a:gd name="connsiteY4276" fmla="*/ 156450 h 2380521"/>
              <a:gd name="connsiteX4277" fmla="*/ 1297520 w 8023328"/>
              <a:gd name="connsiteY4277" fmla="*/ 171239 h 2380521"/>
              <a:gd name="connsiteX4278" fmla="*/ 1285121 w 8023328"/>
              <a:gd name="connsiteY4278" fmla="*/ 156450 h 2380521"/>
              <a:gd name="connsiteX4279" fmla="*/ 1297520 w 8023328"/>
              <a:gd name="connsiteY4279" fmla="*/ 141661 h 2380521"/>
              <a:gd name="connsiteX4280" fmla="*/ 2796538 w 8023328"/>
              <a:gd name="connsiteY4280" fmla="*/ 70831 h 2380521"/>
              <a:gd name="connsiteX4281" fmla="*/ 2808940 w 8023328"/>
              <a:gd name="connsiteY4281" fmla="*/ 84687 h 2380521"/>
              <a:gd name="connsiteX4282" fmla="*/ 2796538 w 8023328"/>
              <a:gd name="connsiteY4282" fmla="*/ 97085 h 2380521"/>
              <a:gd name="connsiteX4283" fmla="*/ 2782683 w 8023328"/>
              <a:gd name="connsiteY4283" fmla="*/ 84687 h 2380521"/>
              <a:gd name="connsiteX4284" fmla="*/ 2796538 w 8023328"/>
              <a:gd name="connsiteY4284" fmla="*/ 70831 h 2380521"/>
              <a:gd name="connsiteX4285" fmla="*/ 2725703 w 8023328"/>
              <a:gd name="connsiteY4285" fmla="*/ 70831 h 2380521"/>
              <a:gd name="connsiteX4286" fmla="*/ 2738105 w 8023328"/>
              <a:gd name="connsiteY4286" fmla="*/ 84687 h 2380521"/>
              <a:gd name="connsiteX4287" fmla="*/ 2725703 w 8023328"/>
              <a:gd name="connsiteY4287" fmla="*/ 97085 h 2380521"/>
              <a:gd name="connsiteX4288" fmla="*/ 2711852 w 8023328"/>
              <a:gd name="connsiteY4288" fmla="*/ 84687 h 2380521"/>
              <a:gd name="connsiteX4289" fmla="*/ 2725703 w 8023328"/>
              <a:gd name="connsiteY4289" fmla="*/ 70831 h 2380521"/>
              <a:gd name="connsiteX4290" fmla="*/ 2653420 w 8023328"/>
              <a:gd name="connsiteY4290" fmla="*/ 70831 h 2380521"/>
              <a:gd name="connsiteX4291" fmla="*/ 2667273 w 8023328"/>
              <a:gd name="connsiteY4291" fmla="*/ 84687 h 2380521"/>
              <a:gd name="connsiteX4292" fmla="*/ 2653420 w 8023328"/>
              <a:gd name="connsiteY4292" fmla="*/ 97085 h 2380521"/>
              <a:gd name="connsiteX4293" fmla="*/ 2641021 w 8023328"/>
              <a:gd name="connsiteY4293" fmla="*/ 84687 h 2380521"/>
              <a:gd name="connsiteX4294" fmla="*/ 2653420 w 8023328"/>
              <a:gd name="connsiteY4294" fmla="*/ 70831 h 2380521"/>
              <a:gd name="connsiteX4295" fmla="*/ 2582586 w 8023328"/>
              <a:gd name="connsiteY4295" fmla="*/ 70831 h 2380521"/>
              <a:gd name="connsiteX4296" fmla="*/ 2596442 w 8023328"/>
              <a:gd name="connsiteY4296" fmla="*/ 84687 h 2380521"/>
              <a:gd name="connsiteX4297" fmla="*/ 2582586 w 8023328"/>
              <a:gd name="connsiteY4297" fmla="*/ 97085 h 2380521"/>
              <a:gd name="connsiteX4298" fmla="*/ 2570189 w 8023328"/>
              <a:gd name="connsiteY4298" fmla="*/ 84687 h 2380521"/>
              <a:gd name="connsiteX4299" fmla="*/ 2582586 w 8023328"/>
              <a:gd name="connsiteY4299" fmla="*/ 70831 h 2380521"/>
              <a:gd name="connsiteX4300" fmla="*/ 2511034 w 8023328"/>
              <a:gd name="connsiteY4300" fmla="*/ 70831 h 2380521"/>
              <a:gd name="connsiteX4301" fmla="*/ 2525616 w 8023328"/>
              <a:gd name="connsiteY4301" fmla="*/ 84687 h 2380521"/>
              <a:gd name="connsiteX4302" fmla="*/ 2511034 w 8023328"/>
              <a:gd name="connsiteY4302" fmla="*/ 97085 h 2380521"/>
              <a:gd name="connsiteX4303" fmla="*/ 2499364 w 8023328"/>
              <a:gd name="connsiteY4303" fmla="*/ 84687 h 2380521"/>
              <a:gd name="connsiteX4304" fmla="*/ 2511034 w 8023328"/>
              <a:gd name="connsiteY4304" fmla="*/ 70831 h 2380521"/>
              <a:gd name="connsiteX4305" fmla="*/ 2439946 w 8023328"/>
              <a:gd name="connsiteY4305" fmla="*/ 70831 h 2380521"/>
              <a:gd name="connsiteX4306" fmla="*/ 2454737 w 8023328"/>
              <a:gd name="connsiteY4306" fmla="*/ 84687 h 2380521"/>
              <a:gd name="connsiteX4307" fmla="*/ 2439946 w 8023328"/>
              <a:gd name="connsiteY4307" fmla="*/ 97085 h 2380521"/>
              <a:gd name="connsiteX4308" fmla="*/ 2425159 w 8023328"/>
              <a:gd name="connsiteY4308" fmla="*/ 84687 h 2380521"/>
              <a:gd name="connsiteX4309" fmla="*/ 2439946 w 8023328"/>
              <a:gd name="connsiteY4309" fmla="*/ 70831 h 2380521"/>
              <a:gd name="connsiteX4310" fmla="*/ 2369114 w 8023328"/>
              <a:gd name="connsiteY4310" fmla="*/ 70831 h 2380521"/>
              <a:gd name="connsiteX4311" fmla="*/ 2383900 w 8023328"/>
              <a:gd name="connsiteY4311" fmla="*/ 84687 h 2380521"/>
              <a:gd name="connsiteX4312" fmla="*/ 2369114 w 8023328"/>
              <a:gd name="connsiteY4312" fmla="*/ 97085 h 2380521"/>
              <a:gd name="connsiteX4313" fmla="*/ 2354323 w 8023328"/>
              <a:gd name="connsiteY4313" fmla="*/ 84687 h 2380521"/>
              <a:gd name="connsiteX4314" fmla="*/ 2369114 w 8023328"/>
              <a:gd name="connsiteY4314" fmla="*/ 70831 h 2380521"/>
              <a:gd name="connsiteX4315" fmla="*/ 2298283 w 8023328"/>
              <a:gd name="connsiteY4315" fmla="*/ 70831 h 2380521"/>
              <a:gd name="connsiteX4316" fmla="*/ 2313070 w 8023328"/>
              <a:gd name="connsiteY4316" fmla="*/ 84687 h 2380521"/>
              <a:gd name="connsiteX4317" fmla="*/ 2298283 w 8023328"/>
              <a:gd name="connsiteY4317" fmla="*/ 97085 h 2380521"/>
              <a:gd name="connsiteX4318" fmla="*/ 2283493 w 8023328"/>
              <a:gd name="connsiteY4318" fmla="*/ 84687 h 2380521"/>
              <a:gd name="connsiteX4319" fmla="*/ 2298283 w 8023328"/>
              <a:gd name="connsiteY4319" fmla="*/ 70831 h 2380521"/>
              <a:gd name="connsiteX4320" fmla="*/ 2226517 w 8023328"/>
              <a:gd name="connsiteY4320" fmla="*/ 70831 h 2380521"/>
              <a:gd name="connsiteX4321" fmla="*/ 2238916 w 8023328"/>
              <a:gd name="connsiteY4321" fmla="*/ 84687 h 2380521"/>
              <a:gd name="connsiteX4322" fmla="*/ 2226517 w 8023328"/>
              <a:gd name="connsiteY4322" fmla="*/ 97085 h 2380521"/>
              <a:gd name="connsiteX4323" fmla="*/ 2212659 w 8023328"/>
              <a:gd name="connsiteY4323" fmla="*/ 84687 h 2380521"/>
              <a:gd name="connsiteX4324" fmla="*/ 2226517 w 8023328"/>
              <a:gd name="connsiteY4324" fmla="*/ 70831 h 2380521"/>
              <a:gd name="connsiteX4325" fmla="*/ 2155683 w 8023328"/>
              <a:gd name="connsiteY4325" fmla="*/ 70831 h 2380521"/>
              <a:gd name="connsiteX4326" fmla="*/ 2168084 w 8023328"/>
              <a:gd name="connsiteY4326" fmla="*/ 84687 h 2380521"/>
              <a:gd name="connsiteX4327" fmla="*/ 2155683 w 8023328"/>
              <a:gd name="connsiteY4327" fmla="*/ 97085 h 2380521"/>
              <a:gd name="connsiteX4328" fmla="*/ 2141827 w 8023328"/>
              <a:gd name="connsiteY4328" fmla="*/ 84687 h 2380521"/>
              <a:gd name="connsiteX4329" fmla="*/ 2155683 w 8023328"/>
              <a:gd name="connsiteY4329" fmla="*/ 70831 h 2380521"/>
              <a:gd name="connsiteX4330" fmla="*/ 2083393 w 8023328"/>
              <a:gd name="connsiteY4330" fmla="*/ 70831 h 2380521"/>
              <a:gd name="connsiteX4331" fmla="*/ 2097249 w 8023328"/>
              <a:gd name="connsiteY4331" fmla="*/ 84687 h 2380521"/>
              <a:gd name="connsiteX4332" fmla="*/ 2083393 w 8023328"/>
              <a:gd name="connsiteY4332" fmla="*/ 97085 h 2380521"/>
              <a:gd name="connsiteX4333" fmla="*/ 2070995 w 8023328"/>
              <a:gd name="connsiteY4333" fmla="*/ 84687 h 2380521"/>
              <a:gd name="connsiteX4334" fmla="*/ 2083393 w 8023328"/>
              <a:gd name="connsiteY4334" fmla="*/ 70831 h 2380521"/>
              <a:gd name="connsiteX4335" fmla="*/ 2011835 w 8023328"/>
              <a:gd name="connsiteY4335" fmla="*/ 70831 h 2380521"/>
              <a:gd name="connsiteX4336" fmla="*/ 2026421 w 8023328"/>
              <a:gd name="connsiteY4336" fmla="*/ 84687 h 2380521"/>
              <a:gd name="connsiteX4337" fmla="*/ 2011835 w 8023328"/>
              <a:gd name="connsiteY4337" fmla="*/ 97085 h 2380521"/>
              <a:gd name="connsiteX4338" fmla="*/ 2000168 w 8023328"/>
              <a:gd name="connsiteY4338" fmla="*/ 84687 h 2380521"/>
              <a:gd name="connsiteX4339" fmla="*/ 2011835 w 8023328"/>
              <a:gd name="connsiteY4339" fmla="*/ 70831 h 2380521"/>
              <a:gd name="connsiteX4340" fmla="*/ 1938365 w 8023328"/>
              <a:gd name="connsiteY4340" fmla="*/ 70831 h 2380521"/>
              <a:gd name="connsiteX4341" fmla="*/ 1952222 w 8023328"/>
              <a:gd name="connsiteY4341" fmla="*/ 84687 h 2380521"/>
              <a:gd name="connsiteX4342" fmla="*/ 1938365 w 8023328"/>
              <a:gd name="connsiteY4342" fmla="*/ 97085 h 2380521"/>
              <a:gd name="connsiteX4343" fmla="*/ 1925971 w 8023328"/>
              <a:gd name="connsiteY4343" fmla="*/ 84687 h 2380521"/>
              <a:gd name="connsiteX4344" fmla="*/ 1938365 w 8023328"/>
              <a:gd name="connsiteY4344" fmla="*/ 70831 h 2380521"/>
              <a:gd name="connsiteX4345" fmla="*/ 1869922 w 8023328"/>
              <a:gd name="connsiteY4345" fmla="*/ 70831 h 2380521"/>
              <a:gd name="connsiteX4346" fmla="*/ 1884712 w 8023328"/>
              <a:gd name="connsiteY4346" fmla="*/ 84687 h 2380521"/>
              <a:gd name="connsiteX4347" fmla="*/ 1869922 w 8023328"/>
              <a:gd name="connsiteY4347" fmla="*/ 97085 h 2380521"/>
              <a:gd name="connsiteX4348" fmla="*/ 1855131 w 8023328"/>
              <a:gd name="connsiteY4348" fmla="*/ 84687 h 2380521"/>
              <a:gd name="connsiteX4349" fmla="*/ 1869922 w 8023328"/>
              <a:gd name="connsiteY4349" fmla="*/ 70831 h 2380521"/>
              <a:gd name="connsiteX4350" fmla="*/ 1799087 w 8023328"/>
              <a:gd name="connsiteY4350" fmla="*/ 70831 h 2380521"/>
              <a:gd name="connsiteX4351" fmla="*/ 1813879 w 8023328"/>
              <a:gd name="connsiteY4351" fmla="*/ 84687 h 2380521"/>
              <a:gd name="connsiteX4352" fmla="*/ 1799087 w 8023328"/>
              <a:gd name="connsiteY4352" fmla="*/ 97085 h 2380521"/>
              <a:gd name="connsiteX4353" fmla="*/ 1784303 w 8023328"/>
              <a:gd name="connsiteY4353" fmla="*/ 84687 h 2380521"/>
              <a:gd name="connsiteX4354" fmla="*/ 1799087 w 8023328"/>
              <a:gd name="connsiteY4354" fmla="*/ 70831 h 2380521"/>
              <a:gd name="connsiteX4355" fmla="*/ 1728262 w 8023328"/>
              <a:gd name="connsiteY4355" fmla="*/ 70831 h 2380521"/>
              <a:gd name="connsiteX4356" fmla="*/ 1743052 w 8023328"/>
              <a:gd name="connsiteY4356" fmla="*/ 84687 h 2380521"/>
              <a:gd name="connsiteX4357" fmla="*/ 1728262 w 8023328"/>
              <a:gd name="connsiteY4357" fmla="*/ 97085 h 2380521"/>
              <a:gd name="connsiteX4358" fmla="*/ 1713474 w 8023328"/>
              <a:gd name="connsiteY4358" fmla="*/ 84687 h 2380521"/>
              <a:gd name="connsiteX4359" fmla="*/ 1728262 w 8023328"/>
              <a:gd name="connsiteY4359" fmla="*/ 70831 h 2380521"/>
              <a:gd name="connsiteX4360" fmla="*/ 1656501 w 8023328"/>
              <a:gd name="connsiteY4360" fmla="*/ 70831 h 2380521"/>
              <a:gd name="connsiteX4361" fmla="*/ 1668900 w 8023328"/>
              <a:gd name="connsiteY4361" fmla="*/ 84687 h 2380521"/>
              <a:gd name="connsiteX4362" fmla="*/ 1656501 w 8023328"/>
              <a:gd name="connsiteY4362" fmla="*/ 97085 h 2380521"/>
              <a:gd name="connsiteX4363" fmla="*/ 1642655 w 8023328"/>
              <a:gd name="connsiteY4363" fmla="*/ 84687 h 2380521"/>
              <a:gd name="connsiteX4364" fmla="*/ 1656501 w 8023328"/>
              <a:gd name="connsiteY4364" fmla="*/ 70831 h 2380521"/>
              <a:gd name="connsiteX4365" fmla="*/ 1582299 w 8023328"/>
              <a:gd name="connsiteY4365" fmla="*/ 70831 h 2380521"/>
              <a:gd name="connsiteX4366" fmla="*/ 1594704 w 8023328"/>
              <a:gd name="connsiteY4366" fmla="*/ 84687 h 2380521"/>
              <a:gd name="connsiteX4367" fmla="*/ 1582299 w 8023328"/>
              <a:gd name="connsiteY4367" fmla="*/ 97085 h 2380521"/>
              <a:gd name="connsiteX4368" fmla="*/ 1568444 w 8023328"/>
              <a:gd name="connsiteY4368" fmla="*/ 84687 h 2380521"/>
              <a:gd name="connsiteX4369" fmla="*/ 1582299 w 8023328"/>
              <a:gd name="connsiteY4369" fmla="*/ 70831 h 2380521"/>
              <a:gd name="connsiteX4370" fmla="*/ 2796538 w 8023328"/>
              <a:gd name="connsiteY4370" fmla="*/ 0 h 2380521"/>
              <a:gd name="connsiteX4371" fmla="*/ 2808940 w 8023328"/>
              <a:gd name="connsiteY4371" fmla="*/ 12397 h 2380521"/>
              <a:gd name="connsiteX4372" fmla="*/ 2796538 w 8023328"/>
              <a:gd name="connsiteY4372" fmla="*/ 26254 h 2380521"/>
              <a:gd name="connsiteX4373" fmla="*/ 2782683 w 8023328"/>
              <a:gd name="connsiteY4373" fmla="*/ 12397 h 2380521"/>
              <a:gd name="connsiteX4374" fmla="*/ 2796538 w 8023328"/>
              <a:gd name="connsiteY4374" fmla="*/ 0 h 2380521"/>
              <a:gd name="connsiteX4375" fmla="*/ 2725703 w 8023328"/>
              <a:gd name="connsiteY4375" fmla="*/ 0 h 2380521"/>
              <a:gd name="connsiteX4376" fmla="*/ 2738105 w 8023328"/>
              <a:gd name="connsiteY4376" fmla="*/ 12397 h 2380521"/>
              <a:gd name="connsiteX4377" fmla="*/ 2725703 w 8023328"/>
              <a:gd name="connsiteY4377" fmla="*/ 26254 h 2380521"/>
              <a:gd name="connsiteX4378" fmla="*/ 2711852 w 8023328"/>
              <a:gd name="connsiteY4378" fmla="*/ 12397 h 2380521"/>
              <a:gd name="connsiteX4379" fmla="*/ 2725703 w 8023328"/>
              <a:gd name="connsiteY4379" fmla="*/ 0 h 2380521"/>
              <a:gd name="connsiteX4380" fmla="*/ 2653420 w 8023328"/>
              <a:gd name="connsiteY4380" fmla="*/ 0 h 2380521"/>
              <a:gd name="connsiteX4381" fmla="*/ 2667273 w 8023328"/>
              <a:gd name="connsiteY4381" fmla="*/ 12397 h 2380521"/>
              <a:gd name="connsiteX4382" fmla="*/ 2653420 w 8023328"/>
              <a:gd name="connsiteY4382" fmla="*/ 26254 h 2380521"/>
              <a:gd name="connsiteX4383" fmla="*/ 2641021 w 8023328"/>
              <a:gd name="connsiteY4383" fmla="*/ 12397 h 2380521"/>
              <a:gd name="connsiteX4384" fmla="*/ 2653420 w 8023328"/>
              <a:gd name="connsiteY4384" fmla="*/ 0 h 2380521"/>
              <a:gd name="connsiteX4385" fmla="*/ 2582586 w 8023328"/>
              <a:gd name="connsiteY4385" fmla="*/ 0 h 2380521"/>
              <a:gd name="connsiteX4386" fmla="*/ 2596442 w 8023328"/>
              <a:gd name="connsiteY4386" fmla="*/ 12397 h 2380521"/>
              <a:gd name="connsiteX4387" fmla="*/ 2582586 w 8023328"/>
              <a:gd name="connsiteY4387" fmla="*/ 26254 h 2380521"/>
              <a:gd name="connsiteX4388" fmla="*/ 2570189 w 8023328"/>
              <a:gd name="connsiteY4388" fmla="*/ 12397 h 2380521"/>
              <a:gd name="connsiteX4389" fmla="*/ 2582586 w 8023328"/>
              <a:gd name="connsiteY4389" fmla="*/ 0 h 2380521"/>
              <a:gd name="connsiteX4390" fmla="*/ 2511034 w 8023328"/>
              <a:gd name="connsiteY4390" fmla="*/ 0 h 2380521"/>
              <a:gd name="connsiteX4391" fmla="*/ 2525616 w 8023328"/>
              <a:gd name="connsiteY4391" fmla="*/ 12397 h 2380521"/>
              <a:gd name="connsiteX4392" fmla="*/ 2511034 w 8023328"/>
              <a:gd name="connsiteY4392" fmla="*/ 26254 h 2380521"/>
              <a:gd name="connsiteX4393" fmla="*/ 2499364 w 8023328"/>
              <a:gd name="connsiteY4393" fmla="*/ 12397 h 2380521"/>
              <a:gd name="connsiteX4394" fmla="*/ 2511034 w 8023328"/>
              <a:gd name="connsiteY4394" fmla="*/ 0 h 2380521"/>
              <a:gd name="connsiteX4395" fmla="*/ 2439946 w 8023328"/>
              <a:gd name="connsiteY4395" fmla="*/ 0 h 2380521"/>
              <a:gd name="connsiteX4396" fmla="*/ 2454737 w 8023328"/>
              <a:gd name="connsiteY4396" fmla="*/ 12397 h 2380521"/>
              <a:gd name="connsiteX4397" fmla="*/ 2439946 w 8023328"/>
              <a:gd name="connsiteY4397" fmla="*/ 26254 h 2380521"/>
              <a:gd name="connsiteX4398" fmla="*/ 2425159 w 8023328"/>
              <a:gd name="connsiteY4398" fmla="*/ 12397 h 2380521"/>
              <a:gd name="connsiteX4399" fmla="*/ 2439946 w 8023328"/>
              <a:gd name="connsiteY4399" fmla="*/ 0 h 2380521"/>
              <a:gd name="connsiteX4400" fmla="*/ 2369114 w 8023328"/>
              <a:gd name="connsiteY4400" fmla="*/ 0 h 2380521"/>
              <a:gd name="connsiteX4401" fmla="*/ 2383900 w 8023328"/>
              <a:gd name="connsiteY4401" fmla="*/ 12397 h 2380521"/>
              <a:gd name="connsiteX4402" fmla="*/ 2369114 w 8023328"/>
              <a:gd name="connsiteY4402" fmla="*/ 26254 h 2380521"/>
              <a:gd name="connsiteX4403" fmla="*/ 2354323 w 8023328"/>
              <a:gd name="connsiteY4403" fmla="*/ 12397 h 2380521"/>
              <a:gd name="connsiteX4404" fmla="*/ 2369114 w 8023328"/>
              <a:gd name="connsiteY4404" fmla="*/ 0 h 2380521"/>
              <a:gd name="connsiteX4405" fmla="*/ 2298283 w 8023328"/>
              <a:gd name="connsiteY4405" fmla="*/ 0 h 2380521"/>
              <a:gd name="connsiteX4406" fmla="*/ 2313070 w 8023328"/>
              <a:gd name="connsiteY4406" fmla="*/ 12397 h 2380521"/>
              <a:gd name="connsiteX4407" fmla="*/ 2298283 w 8023328"/>
              <a:gd name="connsiteY4407" fmla="*/ 26254 h 2380521"/>
              <a:gd name="connsiteX4408" fmla="*/ 2283493 w 8023328"/>
              <a:gd name="connsiteY4408" fmla="*/ 12397 h 2380521"/>
              <a:gd name="connsiteX4409" fmla="*/ 2298283 w 8023328"/>
              <a:gd name="connsiteY4409" fmla="*/ 0 h 2380521"/>
              <a:gd name="connsiteX4410" fmla="*/ 2226517 w 8023328"/>
              <a:gd name="connsiteY4410" fmla="*/ 0 h 2380521"/>
              <a:gd name="connsiteX4411" fmla="*/ 2238916 w 8023328"/>
              <a:gd name="connsiteY4411" fmla="*/ 13856 h 2380521"/>
              <a:gd name="connsiteX4412" fmla="*/ 2226517 w 8023328"/>
              <a:gd name="connsiteY4412" fmla="*/ 26254 h 2380521"/>
              <a:gd name="connsiteX4413" fmla="*/ 2212659 w 8023328"/>
              <a:gd name="connsiteY4413" fmla="*/ 13856 h 2380521"/>
              <a:gd name="connsiteX4414" fmla="*/ 2226517 w 8023328"/>
              <a:gd name="connsiteY4414" fmla="*/ 0 h 2380521"/>
              <a:gd name="connsiteX4415" fmla="*/ 2155683 w 8023328"/>
              <a:gd name="connsiteY4415" fmla="*/ 0 h 2380521"/>
              <a:gd name="connsiteX4416" fmla="*/ 2168084 w 8023328"/>
              <a:gd name="connsiteY4416" fmla="*/ 13856 h 2380521"/>
              <a:gd name="connsiteX4417" fmla="*/ 2155683 w 8023328"/>
              <a:gd name="connsiteY4417" fmla="*/ 26254 h 2380521"/>
              <a:gd name="connsiteX4418" fmla="*/ 2141827 w 8023328"/>
              <a:gd name="connsiteY4418" fmla="*/ 13856 h 2380521"/>
              <a:gd name="connsiteX4419" fmla="*/ 2155683 w 8023328"/>
              <a:gd name="connsiteY4419" fmla="*/ 0 h 2380521"/>
              <a:gd name="connsiteX4420" fmla="*/ 2083393 w 8023328"/>
              <a:gd name="connsiteY4420" fmla="*/ 0 h 2380521"/>
              <a:gd name="connsiteX4421" fmla="*/ 2097249 w 8023328"/>
              <a:gd name="connsiteY4421" fmla="*/ 13856 h 2380521"/>
              <a:gd name="connsiteX4422" fmla="*/ 2083393 w 8023328"/>
              <a:gd name="connsiteY4422" fmla="*/ 26254 h 2380521"/>
              <a:gd name="connsiteX4423" fmla="*/ 2070995 w 8023328"/>
              <a:gd name="connsiteY4423" fmla="*/ 13856 h 2380521"/>
              <a:gd name="connsiteX4424" fmla="*/ 2083393 w 8023328"/>
              <a:gd name="connsiteY4424" fmla="*/ 0 h 2380521"/>
              <a:gd name="connsiteX4425" fmla="*/ 2011835 w 8023328"/>
              <a:gd name="connsiteY4425" fmla="*/ 0 h 2380521"/>
              <a:gd name="connsiteX4426" fmla="*/ 2026421 w 8023328"/>
              <a:gd name="connsiteY4426" fmla="*/ 13856 h 2380521"/>
              <a:gd name="connsiteX4427" fmla="*/ 2011835 w 8023328"/>
              <a:gd name="connsiteY4427" fmla="*/ 26254 h 2380521"/>
              <a:gd name="connsiteX4428" fmla="*/ 2000168 w 8023328"/>
              <a:gd name="connsiteY4428" fmla="*/ 13856 h 2380521"/>
              <a:gd name="connsiteX4429" fmla="*/ 2011835 w 8023328"/>
              <a:gd name="connsiteY4429" fmla="*/ 0 h 2380521"/>
              <a:gd name="connsiteX4430" fmla="*/ 1938365 w 8023328"/>
              <a:gd name="connsiteY4430" fmla="*/ 0 h 2380521"/>
              <a:gd name="connsiteX4431" fmla="*/ 1952222 w 8023328"/>
              <a:gd name="connsiteY4431" fmla="*/ 13856 h 2380521"/>
              <a:gd name="connsiteX4432" fmla="*/ 1938365 w 8023328"/>
              <a:gd name="connsiteY4432" fmla="*/ 26254 h 2380521"/>
              <a:gd name="connsiteX4433" fmla="*/ 1925971 w 8023328"/>
              <a:gd name="connsiteY4433" fmla="*/ 13856 h 2380521"/>
              <a:gd name="connsiteX4434" fmla="*/ 1938365 w 8023328"/>
              <a:gd name="connsiteY4434" fmla="*/ 0 h 2380521"/>
              <a:gd name="connsiteX4435" fmla="*/ 1869922 w 8023328"/>
              <a:gd name="connsiteY4435" fmla="*/ 0 h 2380521"/>
              <a:gd name="connsiteX4436" fmla="*/ 1884712 w 8023328"/>
              <a:gd name="connsiteY4436" fmla="*/ 13856 h 2380521"/>
              <a:gd name="connsiteX4437" fmla="*/ 1869922 w 8023328"/>
              <a:gd name="connsiteY4437" fmla="*/ 26254 h 2380521"/>
              <a:gd name="connsiteX4438" fmla="*/ 1855131 w 8023328"/>
              <a:gd name="connsiteY4438" fmla="*/ 13856 h 2380521"/>
              <a:gd name="connsiteX4439" fmla="*/ 1869922 w 8023328"/>
              <a:gd name="connsiteY4439" fmla="*/ 0 h 2380521"/>
              <a:gd name="connsiteX4440" fmla="*/ 1799087 w 8023328"/>
              <a:gd name="connsiteY4440" fmla="*/ 0 h 2380521"/>
              <a:gd name="connsiteX4441" fmla="*/ 1813879 w 8023328"/>
              <a:gd name="connsiteY4441" fmla="*/ 13856 h 2380521"/>
              <a:gd name="connsiteX4442" fmla="*/ 1799087 w 8023328"/>
              <a:gd name="connsiteY4442" fmla="*/ 26254 h 2380521"/>
              <a:gd name="connsiteX4443" fmla="*/ 1784303 w 8023328"/>
              <a:gd name="connsiteY4443" fmla="*/ 13856 h 2380521"/>
              <a:gd name="connsiteX4444" fmla="*/ 1799087 w 8023328"/>
              <a:gd name="connsiteY4444" fmla="*/ 0 h 2380521"/>
              <a:gd name="connsiteX4445" fmla="*/ 1728262 w 8023328"/>
              <a:gd name="connsiteY4445" fmla="*/ 0 h 2380521"/>
              <a:gd name="connsiteX4446" fmla="*/ 1743052 w 8023328"/>
              <a:gd name="connsiteY4446" fmla="*/ 13856 h 2380521"/>
              <a:gd name="connsiteX4447" fmla="*/ 1728262 w 8023328"/>
              <a:gd name="connsiteY4447" fmla="*/ 26254 h 2380521"/>
              <a:gd name="connsiteX4448" fmla="*/ 1713474 w 8023328"/>
              <a:gd name="connsiteY4448" fmla="*/ 13856 h 2380521"/>
              <a:gd name="connsiteX4449" fmla="*/ 1728262 w 8023328"/>
              <a:gd name="connsiteY4449" fmla="*/ 0 h 2380521"/>
              <a:gd name="connsiteX4450" fmla="*/ 1656501 w 8023328"/>
              <a:gd name="connsiteY4450" fmla="*/ 0 h 2380521"/>
              <a:gd name="connsiteX4451" fmla="*/ 1668900 w 8023328"/>
              <a:gd name="connsiteY4451" fmla="*/ 13856 h 2380521"/>
              <a:gd name="connsiteX4452" fmla="*/ 1656501 w 8023328"/>
              <a:gd name="connsiteY4452" fmla="*/ 26254 h 2380521"/>
              <a:gd name="connsiteX4453" fmla="*/ 1642655 w 8023328"/>
              <a:gd name="connsiteY4453" fmla="*/ 13856 h 2380521"/>
              <a:gd name="connsiteX4454" fmla="*/ 1656501 w 8023328"/>
              <a:gd name="connsiteY4454" fmla="*/ 0 h 2380521"/>
              <a:gd name="connsiteX4455" fmla="*/ 1582299 w 8023328"/>
              <a:gd name="connsiteY4455" fmla="*/ 0 h 2380521"/>
              <a:gd name="connsiteX4456" fmla="*/ 1594704 w 8023328"/>
              <a:gd name="connsiteY4456" fmla="*/ 13856 h 2380521"/>
              <a:gd name="connsiteX4457" fmla="*/ 1582299 w 8023328"/>
              <a:gd name="connsiteY4457" fmla="*/ 26254 h 2380521"/>
              <a:gd name="connsiteX4458" fmla="*/ 1568444 w 8023328"/>
              <a:gd name="connsiteY4458" fmla="*/ 13856 h 2380521"/>
              <a:gd name="connsiteX4459" fmla="*/ 1582299 w 8023328"/>
              <a:gd name="connsiteY4459" fmla="*/ 0 h 23805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</a:cxnLst>
            <a:rect l="l" t="t" r="r" b="b"/>
            <a:pathLst>
              <a:path w="8023328" h="2380521">
                <a:moveTo>
                  <a:pt x="8010930" y="2354267"/>
                </a:moveTo>
                <a:cubicBezTo>
                  <a:pt x="8018223" y="2354267"/>
                  <a:pt x="8023328" y="2360101"/>
                  <a:pt x="8023328" y="2366665"/>
                </a:cubicBezTo>
                <a:cubicBezTo>
                  <a:pt x="8023328" y="2373958"/>
                  <a:pt x="8018223" y="2380521"/>
                  <a:pt x="8010930" y="2380521"/>
                </a:cubicBezTo>
                <a:cubicBezTo>
                  <a:pt x="8002908" y="2380521"/>
                  <a:pt x="7997074" y="2373958"/>
                  <a:pt x="7997074" y="2366665"/>
                </a:cubicBezTo>
                <a:cubicBezTo>
                  <a:pt x="7997074" y="2360101"/>
                  <a:pt x="8002908" y="2354267"/>
                  <a:pt x="8010930" y="2354267"/>
                </a:cubicBezTo>
                <a:close/>
                <a:moveTo>
                  <a:pt x="7940099" y="2354267"/>
                </a:moveTo>
                <a:cubicBezTo>
                  <a:pt x="7945933" y="2354267"/>
                  <a:pt x="7952497" y="2360101"/>
                  <a:pt x="7952497" y="2366665"/>
                </a:cubicBezTo>
                <a:cubicBezTo>
                  <a:pt x="7952497" y="2373958"/>
                  <a:pt x="7945933" y="2380521"/>
                  <a:pt x="7940099" y="2380521"/>
                </a:cubicBezTo>
                <a:cubicBezTo>
                  <a:pt x="7932077" y="2380521"/>
                  <a:pt x="7926243" y="2373958"/>
                  <a:pt x="7926243" y="2366665"/>
                </a:cubicBezTo>
                <a:cubicBezTo>
                  <a:pt x="7926243" y="2360101"/>
                  <a:pt x="7932077" y="2354267"/>
                  <a:pt x="7940099" y="2354267"/>
                </a:cubicBezTo>
                <a:close/>
                <a:moveTo>
                  <a:pt x="7869269" y="2354267"/>
                </a:moveTo>
                <a:cubicBezTo>
                  <a:pt x="7875833" y="2354267"/>
                  <a:pt x="7881667" y="2360101"/>
                  <a:pt x="7881667" y="2366665"/>
                </a:cubicBezTo>
                <a:cubicBezTo>
                  <a:pt x="7881667" y="2373958"/>
                  <a:pt x="7875833" y="2380521"/>
                  <a:pt x="7869269" y="2380521"/>
                </a:cubicBezTo>
                <a:cubicBezTo>
                  <a:pt x="7861976" y="2380521"/>
                  <a:pt x="7855413" y="2373958"/>
                  <a:pt x="7855413" y="2366665"/>
                </a:cubicBezTo>
                <a:cubicBezTo>
                  <a:pt x="7855413" y="2360101"/>
                  <a:pt x="7861976" y="2354267"/>
                  <a:pt x="7869269" y="2354267"/>
                </a:cubicBezTo>
                <a:close/>
                <a:moveTo>
                  <a:pt x="7796980" y="2354267"/>
                </a:moveTo>
                <a:cubicBezTo>
                  <a:pt x="7805002" y="2354267"/>
                  <a:pt x="7810836" y="2360101"/>
                  <a:pt x="7810836" y="2366665"/>
                </a:cubicBezTo>
                <a:cubicBezTo>
                  <a:pt x="7810836" y="2373958"/>
                  <a:pt x="7805002" y="2380521"/>
                  <a:pt x="7796980" y="2380521"/>
                </a:cubicBezTo>
                <a:cubicBezTo>
                  <a:pt x="7791145" y="2380521"/>
                  <a:pt x="7784582" y="2373958"/>
                  <a:pt x="7784582" y="2366665"/>
                </a:cubicBezTo>
                <a:cubicBezTo>
                  <a:pt x="7784582" y="2360101"/>
                  <a:pt x="7791145" y="2354267"/>
                  <a:pt x="7796980" y="2354267"/>
                </a:cubicBezTo>
                <a:close/>
                <a:moveTo>
                  <a:pt x="8010930" y="2283438"/>
                </a:moveTo>
                <a:cubicBezTo>
                  <a:pt x="8018223" y="2283438"/>
                  <a:pt x="8023328" y="2288543"/>
                  <a:pt x="8023328" y="2295835"/>
                </a:cubicBezTo>
                <a:cubicBezTo>
                  <a:pt x="8023328" y="2303857"/>
                  <a:pt x="8018223" y="2309691"/>
                  <a:pt x="8010930" y="2309691"/>
                </a:cubicBezTo>
                <a:cubicBezTo>
                  <a:pt x="8002908" y="2309691"/>
                  <a:pt x="7997074" y="2303857"/>
                  <a:pt x="7997074" y="2295835"/>
                </a:cubicBezTo>
                <a:cubicBezTo>
                  <a:pt x="7997074" y="2288543"/>
                  <a:pt x="8002908" y="2283438"/>
                  <a:pt x="8010930" y="2283438"/>
                </a:cubicBezTo>
                <a:close/>
                <a:moveTo>
                  <a:pt x="7940099" y="2283438"/>
                </a:moveTo>
                <a:cubicBezTo>
                  <a:pt x="7945933" y="2283438"/>
                  <a:pt x="7952497" y="2288543"/>
                  <a:pt x="7952497" y="2295835"/>
                </a:cubicBezTo>
                <a:cubicBezTo>
                  <a:pt x="7952497" y="2303857"/>
                  <a:pt x="7945933" y="2309691"/>
                  <a:pt x="7940099" y="2309691"/>
                </a:cubicBezTo>
                <a:cubicBezTo>
                  <a:pt x="7932077" y="2309691"/>
                  <a:pt x="7926243" y="2303857"/>
                  <a:pt x="7926243" y="2295835"/>
                </a:cubicBezTo>
                <a:cubicBezTo>
                  <a:pt x="7926243" y="2288543"/>
                  <a:pt x="7932077" y="2283438"/>
                  <a:pt x="7940099" y="2283438"/>
                </a:cubicBezTo>
                <a:close/>
                <a:moveTo>
                  <a:pt x="7869269" y="2283438"/>
                </a:moveTo>
                <a:cubicBezTo>
                  <a:pt x="7875833" y="2283438"/>
                  <a:pt x="7881667" y="2288543"/>
                  <a:pt x="7881667" y="2295835"/>
                </a:cubicBezTo>
                <a:cubicBezTo>
                  <a:pt x="7881667" y="2303857"/>
                  <a:pt x="7875833" y="2309691"/>
                  <a:pt x="7869269" y="2309691"/>
                </a:cubicBezTo>
                <a:cubicBezTo>
                  <a:pt x="7861976" y="2309691"/>
                  <a:pt x="7855413" y="2303857"/>
                  <a:pt x="7855413" y="2295835"/>
                </a:cubicBezTo>
                <a:cubicBezTo>
                  <a:pt x="7855413" y="2288543"/>
                  <a:pt x="7861976" y="2283438"/>
                  <a:pt x="7869269" y="2283438"/>
                </a:cubicBezTo>
                <a:close/>
                <a:moveTo>
                  <a:pt x="7796980" y="2283438"/>
                </a:moveTo>
                <a:cubicBezTo>
                  <a:pt x="7805002" y="2283438"/>
                  <a:pt x="7810836" y="2288543"/>
                  <a:pt x="7810836" y="2295835"/>
                </a:cubicBezTo>
                <a:cubicBezTo>
                  <a:pt x="7810836" y="2303857"/>
                  <a:pt x="7805002" y="2309691"/>
                  <a:pt x="7796980" y="2309691"/>
                </a:cubicBezTo>
                <a:cubicBezTo>
                  <a:pt x="7791145" y="2309691"/>
                  <a:pt x="7784582" y="2303857"/>
                  <a:pt x="7784582" y="2295835"/>
                </a:cubicBezTo>
                <a:cubicBezTo>
                  <a:pt x="7784582" y="2288543"/>
                  <a:pt x="7791145" y="2283438"/>
                  <a:pt x="7796980" y="2283438"/>
                </a:cubicBezTo>
                <a:close/>
                <a:moveTo>
                  <a:pt x="7726151" y="2283438"/>
                </a:moveTo>
                <a:cubicBezTo>
                  <a:pt x="7734173" y="2283438"/>
                  <a:pt x="7740007" y="2288543"/>
                  <a:pt x="7740007" y="2295835"/>
                </a:cubicBezTo>
                <a:cubicBezTo>
                  <a:pt x="7740007" y="2303857"/>
                  <a:pt x="7734173" y="2309691"/>
                  <a:pt x="7726151" y="2309691"/>
                </a:cubicBezTo>
                <a:cubicBezTo>
                  <a:pt x="7718858" y="2309691"/>
                  <a:pt x="7713753" y="2303857"/>
                  <a:pt x="7713753" y="2295835"/>
                </a:cubicBezTo>
                <a:cubicBezTo>
                  <a:pt x="7713753" y="2288543"/>
                  <a:pt x="7718858" y="2283438"/>
                  <a:pt x="7726151" y="2283438"/>
                </a:cubicBezTo>
                <a:close/>
                <a:moveTo>
                  <a:pt x="7940099" y="2209234"/>
                </a:moveTo>
                <a:cubicBezTo>
                  <a:pt x="7945933" y="2209234"/>
                  <a:pt x="7952497" y="2216239"/>
                  <a:pt x="7952497" y="2224022"/>
                </a:cubicBezTo>
                <a:cubicBezTo>
                  <a:pt x="7952497" y="2232584"/>
                  <a:pt x="7945933" y="2238810"/>
                  <a:pt x="7940099" y="2238810"/>
                </a:cubicBezTo>
                <a:cubicBezTo>
                  <a:pt x="7932077" y="2238810"/>
                  <a:pt x="7926243" y="2232584"/>
                  <a:pt x="7926243" y="2224022"/>
                </a:cubicBezTo>
                <a:cubicBezTo>
                  <a:pt x="7926243" y="2216239"/>
                  <a:pt x="7932077" y="2209234"/>
                  <a:pt x="7940099" y="2209234"/>
                </a:cubicBezTo>
                <a:close/>
                <a:moveTo>
                  <a:pt x="7867811" y="2209234"/>
                </a:moveTo>
                <a:cubicBezTo>
                  <a:pt x="7875833" y="2209234"/>
                  <a:pt x="7881667" y="2216239"/>
                  <a:pt x="7881667" y="2224022"/>
                </a:cubicBezTo>
                <a:cubicBezTo>
                  <a:pt x="7881667" y="2232584"/>
                  <a:pt x="7875833" y="2238810"/>
                  <a:pt x="7867811" y="2238810"/>
                </a:cubicBezTo>
                <a:cubicBezTo>
                  <a:pt x="7861976" y="2238810"/>
                  <a:pt x="7855413" y="2232584"/>
                  <a:pt x="7855413" y="2224022"/>
                </a:cubicBezTo>
                <a:cubicBezTo>
                  <a:pt x="7855413" y="2216239"/>
                  <a:pt x="7861976" y="2209234"/>
                  <a:pt x="7867811" y="2209234"/>
                </a:cubicBezTo>
                <a:close/>
                <a:moveTo>
                  <a:pt x="7796980" y="2209234"/>
                </a:moveTo>
                <a:cubicBezTo>
                  <a:pt x="7805002" y="2209234"/>
                  <a:pt x="7810836" y="2216239"/>
                  <a:pt x="7810836" y="2224022"/>
                </a:cubicBezTo>
                <a:cubicBezTo>
                  <a:pt x="7810836" y="2232584"/>
                  <a:pt x="7805002" y="2238810"/>
                  <a:pt x="7796980" y="2238810"/>
                </a:cubicBezTo>
                <a:cubicBezTo>
                  <a:pt x="7791145" y="2238810"/>
                  <a:pt x="7784582" y="2232584"/>
                  <a:pt x="7784582" y="2224022"/>
                </a:cubicBezTo>
                <a:cubicBezTo>
                  <a:pt x="7784582" y="2216239"/>
                  <a:pt x="7791145" y="2209234"/>
                  <a:pt x="7796980" y="2209234"/>
                </a:cubicBezTo>
                <a:close/>
                <a:moveTo>
                  <a:pt x="7726151" y="2209234"/>
                </a:moveTo>
                <a:cubicBezTo>
                  <a:pt x="7734173" y="2209234"/>
                  <a:pt x="7740007" y="2216239"/>
                  <a:pt x="7740007" y="2224022"/>
                </a:cubicBezTo>
                <a:cubicBezTo>
                  <a:pt x="7740007" y="2232584"/>
                  <a:pt x="7734173" y="2238810"/>
                  <a:pt x="7726151" y="2238810"/>
                </a:cubicBezTo>
                <a:cubicBezTo>
                  <a:pt x="7718858" y="2238810"/>
                  <a:pt x="7713753" y="2232584"/>
                  <a:pt x="7713753" y="2224022"/>
                </a:cubicBezTo>
                <a:cubicBezTo>
                  <a:pt x="7713753" y="2216239"/>
                  <a:pt x="7718858" y="2209234"/>
                  <a:pt x="7726151" y="2209234"/>
                </a:cubicBezTo>
                <a:close/>
                <a:moveTo>
                  <a:pt x="7940099" y="2138403"/>
                </a:moveTo>
                <a:cubicBezTo>
                  <a:pt x="7945933" y="2138403"/>
                  <a:pt x="7952497" y="2145408"/>
                  <a:pt x="7952497" y="2153192"/>
                </a:cubicBezTo>
                <a:cubicBezTo>
                  <a:pt x="7952497" y="2161754"/>
                  <a:pt x="7945933" y="2167981"/>
                  <a:pt x="7940099" y="2167981"/>
                </a:cubicBezTo>
                <a:cubicBezTo>
                  <a:pt x="7932077" y="2167981"/>
                  <a:pt x="7926243" y="2161754"/>
                  <a:pt x="7926243" y="2153192"/>
                </a:cubicBezTo>
                <a:cubicBezTo>
                  <a:pt x="7926243" y="2145408"/>
                  <a:pt x="7932077" y="2138403"/>
                  <a:pt x="7940099" y="2138403"/>
                </a:cubicBezTo>
                <a:close/>
                <a:moveTo>
                  <a:pt x="7867811" y="2138403"/>
                </a:moveTo>
                <a:cubicBezTo>
                  <a:pt x="7875833" y="2138403"/>
                  <a:pt x="7881667" y="2145408"/>
                  <a:pt x="7881667" y="2153192"/>
                </a:cubicBezTo>
                <a:cubicBezTo>
                  <a:pt x="7881667" y="2161754"/>
                  <a:pt x="7875833" y="2167981"/>
                  <a:pt x="7867811" y="2167981"/>
                </a:cubicBezTo>
                <a:cubicBezTo>
                  <a:pt x="7861976" y="2167981"/>
                  <a:pt x="7855413" y="2161754"/>
                  <a:pt x="7855413" y="2153192"/>
                </a:cubicBezTo>
                <a:cubicBezTo>
                  <a:pt x="7855413" y="2145408"/>
                  <a:pt x="7861976" y="2138403"/>
                  <a:pt x="7867811" y="2138403"/>
                </a:cubicBezTo>
                <a:close/>
                <a:moveTo>
                  <a:pt x="7796980" y="2138403"/>
                </a:moveTo>
                <a:cubicBezTo>
                  <a:pt x="7805002" y="2138403"/>
                  <a:pt x="7810836" y="2145408"/>
                  <a:pt x="7810836" y="2153192"/>
                </a:cubicBezTo>
                <a:cubicBezTo>
                  <a:pt x="7810836" y="2161754"/>
                  <a:pt x="7805002" y="2167981"/>
                  <a:pt x="7796980" y="2167981"/>
                </a:cubicBezTo>
                <a:cubicBezTo>
                  <a:pt x="7791145" y="2167981"/>
                  <a:pt x="7784582" y="2161754"/>
                  <a:pt x="7784582" y="2153192"/>
                </a:cubicBezTo>
                <a:cubicBezTo>
                  <a:pt x="7784582" y="2145408"/>
                  <a:pt x="7791145" y="2138403"/>
                  <a:pt x="7796980" y="2138403"/>
                </a:cubicBezTo>
                <a:close/>
                <a:moveTo>
                  <a:pt x="7726151" y="2138403"/>
                </a:moveTo>
                <a:cubicBezTo>
                  <a:pt x="7734173" y="2138403"/>
                  <a:pt x="7740007" y="2145408"/>
                  <a:pt x="7740007" y="2153192"/>
                </a:cubicBezTo>
                <a:cubicBezTo>
                  <a:pt x="7740007" y="2161754"/>
                  <a:pt x="7734173" y="2167981"/>
                  <a:pt x="7726151" y="2167981"/>
                </a:cubicBezTo>
                <a:cubicBezTo>
                  <a:pt x="7718858" y="2167981"/>
                  <a:pt x="7713753" y="2161754"/>
                  <a:pt x="7713753" y="2153192"/>
                </a:cubicBezTo>
                <a:cubicBezTo>
                  <a:pt x="7713753" y="2145408"/>
                  <a:pt x="7718858" y="2138403"/>
                  <a:pt x="7726151" y="2138403"/>
                </a:cubicBezTo>
                <a:close/>
                <a:moveTo>
                  <a:pt x="7654337" y="2138403"/>
                </a:moveTo>
                <a:cubicBezTo>
                  <a:pt x="7662899" y="2138403"/>
                  <a:pt x="7669126" y="2145408"/>
                  <a:pt x="7669126" y="2153192"/>
                </a:cubicBezTo>
                <a:cubicBezTo>
                  <a:pt x="7669126" y="2161754"/>
                  <a:pt x="7662899" y="2167981"/>
                  <a:pt x="7654337" y="2167981"/>
                </a:cubicBezTo>
                <a:cubicBezTo>
                  <a:pt x="7645776" y="2167981"/>
                  <a:pt x="7639549" y="2161754"/>
                  <a:pt x="7639549" y="2153192"/>
                </a:cubicBezTo>
                <a:cubicBezTo>
                  <a:pt x="7639549" y="2145408"/>
                  <a:pt x="7645776" y="2138403"/>
                  <a:pt x="7654337" y="2138403"/>
                </a:cubicBezTo>
                <a:close/>
                <a:moveTo>
                  <a:pt x="7867811" y="2067574"/>
                </a:moveTo>
                <a:cubicBezTo>
                  <a:pt x="7875833" y="2067574"/>
                  <a:pt x="7881667" y="2073800"/>
                  <a:pt x="7881667" y="2082362"/>
                </a:cubicBezTo>
                <a:cubicBezTo>
                  <a:pt x="7881667" y="2090924"/>
                  <a:pt x="7875833" y="2097150"/>
                  <a:pt x="7867811" y="2097150"/>
                </a:cubicBezTo>
                <a:cubicBezTo>
                  <a:pt x="7861976" y="2097150"/>
                  <a:pt x="7855413" y="2090924"/>
                  <a:pt x="7855413" y="2082362"/>
                </a:cubicBezTo>
                <a:cubicBezTo>
                  <a:pt x="7855413" y="2073800"/>
                  <a:pt x="7861976" y="2067574"/>
                  <a:pt x="7867811" y="2067574"/>
                </a:cubicBezTo>
                <a:close/>
                <a:moveTo>
                  <a:pt x="7796980" y="2067574"/>
                </a:moveTo>
                <a:cubicBezTo>
                  <a:pt x="7805002" y="2067574"/>
                  <a:pt x="7810836" y="2073800"/>
                  <a:pt x="7810836" y="2082362"/>
                </a:cubicBezTo>
                <a:cubicBezTo>
                  <a:pt x="7810836" y="2090924"/>
                  <a:pt x="7805002" y="2097150"/>
                  <a:pt x="7796980" y="2097150"/>
                </a:cubicBezTo>
                <a:cubicBezTo>
                  <a:pt x="7791145" y="2097150"/>
                  <a:pt x="7784582" y="2090924"/>
                  <a:pt x="7784582" y="2082362"/>
                </a:cubicBezTo>
                <a:cubicBezTo>
                  <a:pt x="7784582" y="2073800"/>
                  <a:pt x="7791145" y="2067574"/>
                  <a:pt x="7796980" y="2067574"/>
                </a:cubicBezTo>
                <a:close/>
                <a:moveTo>
                  <a:pt x="7726151" y="2067574"/>
                </a:moveTo>
                <a:cubicBezTo>
                  <a:pt x="7734173" y="2067574"/>
                  <a:pt x="7740007" y="2073800"/>
                  <a:pt x="7740007" y="2082362"/>
                </a:cubicBezTo>
                <a:cubicBezTo>
                  <a:pt x="7740007" y="2090924"/>
                  <a:pt x="7734173" y="2097150"/>
                  <a:pt x="7726151" y="2097150"/>
                </a:cubicBezTo>
                <a:cubicBezTo>
                  <a:pt x="7718858" y="2097150"/>
                  <a:pt x="7713753" y="2090924"/>
                  <a:pt x="7713753" y="2082362"/>
                </a:cubicBezTo>
                <a:cubicBezTo>
                  <a:pt x="7713753" y="2073800"/>
                  <a:pt x="7718858" y="2067574"/>
                  <a:pt x="7726151" y="2067574"/>
                </a:cubicBezTo>
                <a:close/>
                <a:moveTo>
                  <a:pt x="7654337" y="2067574"/>
                </a:moveTo>
                <a:cubicBezTo>
                  <a:pt x="7662899" y="2067574"/>
                  <a:pt x="7669126" y="2073800"/>
                  <a:pt x="7669126" y="2082362"/>
                </a:cubicBezTo>
                <a:cubicBezTo>
                  <a:pt x="7669126" y="2090924"/>
                  <a:pt x="7662899" y="2097150"/>
                  <a:pt x="7654337" y="2097150"/>
                </a:cubicBezTo>
                <a:cubicBezTo>
                  <a:pt x="7645776" y="2097150"/>
                  <a:pt x="7639549" y="2090924"/>
                  <a:pt x="7639549" y="2082362"/>
                </a:cubicBezTo>
                <a:cubicBezTo>
                  <a:pt x="7639549" y="2073800"/>
                  <a:pt x="7645776" y="2067574"/>
                  <a:pt x="7654337" y="2067574"/>
                </a:cubicBezTo>
                <a:close/>
                <a:moveTo>
                  <a:pt x="7583507" y="2067574"/>
                </a:moveTo>
                <a:cubicBezTo>
                  <a:pt x="7591291" y="2067574"/>
                  <a:pt x="7598297" y="2073800"/>
                  <a:pt x="7598297" y="2082362"/>
                </a:cubicBezTo>
                <a:cubicBezTo>
                  <a:pt x="7598297" y="2090924"/>
                  <a:pt x="7591291" y="2097150"/>
                  <a:pt x="7583507" y="2097150"/>
                </a:cubicBezTo>
                <a:cubicBezTo>
                  <a:pt x="7574945" y="2097150"/>
                  <a:pt x="7568718" y="2090924"/>
                  <a:pt x="7568718" y="2082362"/>
                </a:cubicBezTo>
                <a:cubicBezTo>
                  <a:pt x="7568718" y="2073800"/>
                  <a:pt x="7574945" y="2067574"/>
                  <a:pt x="7583507" y="2067574"/>
                </a:cubicBezTo>
                <a:close/>
                <a:moveTo>
                  <a:pt x="7867811" y="1996742"/>
                </a:moveTo>
                <a:cubicBezTo>
                  <a:pt x="7875833" y="1996742"/>
                  <a:pt x="7881667" y="2002576"/>
                  <a:pt x="7881667" y="2010598"/>
                </a:cubicBezTo>
                <a:cubicBezTo>
                  <a:pt x="7881667" y="2017891"/>
                  <a:pt x="7875833" y="2022995"/>
                  <a:pt x="7867811" y="2022995"/>
                </a:cubicBezTo>
                <a:cubicBezTo>
                  <a:pt x="7861976" y="2022995"/>
                  <a:pt x="7855413" y="2017891"/>
                  <a:pt x="7855413" y="2010598"/>
                </a:cubicBezTo>
                <a:cubicBezTo>
                  <a:pt x="7855413" y="2002576"/>
                  <a:pt x="7861976" y="1996742"/>
                  <a:pt x="7867811" y="1996742"/>
                </a:cubicBezTo>
                <a:close/>
                <a:moveTo>
                  <a:pt x="7796980" y="1996742"/>
                </a:moveTo>
                <a:cubicBezTo>
                  <a:pt x="7805002" y="1996742"/>
                  <a:pt x="7810836" y="2002576"/>
                  <a:pt x="7810836" y="2010598"/>
                </a:cubicBezTo>
                <a:cubicBezTo>
                  <a:pt x="7810836" y="2017891"/>
                  <a:pt x="7805002" y="2022995"/>
                  <a:pt x="7796980" y="2022995"/>
                </a:cubicBezTo>
                <a:cubicBezTo>
                  <a:pt x="7791145" y="2022995"/>
                  <a:pt x="7784582" y="2017891"/>
                  <a:pt x="7784582" y="2010598"/>
                </a:cubicBezTo>
                <a:cubicBezTo>
                  <a:pt x="7784582" y="2002576"/>
                  <a:pt x="7791145" y="1996742"/>
                  <a:pt x="7796980" y="1996742"/>
                </a:cubicBezTo>
                <a:close/>
                <a:moveTo>
                  <a:pt x="7726151" y="1996742"/>
                </a:moveTo>
                <a:cubicBezTo>
                  <a:pt x="7734173" y="1996742"/>
                  <a:pt x="7740007" y="2002576"/>
                  <a:pt x="7740007" y="2010598"/>
                </a:cubicBezTo>
                <a:cubicBezTo>
                  <a:pt x="7740007" y="2017891"/>
                  <a:pt x="7734173" y="2022995"/>
                  <a:pt x="7726151" y="2022995"/>
                </a:cubicBezTo>
                <a:cubicBezTo>
                  <a:pt x="7718858" y="2022995"/>
                  <a:pt x="7713753" y="2017891"/>
                  <a:pt x="7713753" y="2010598"/>
                </a:cubicBezTo>
                <a:cubicBezTo>
                  <a:pt x="7713753" y="2002576"/>
                  <a:pt x="7718858" y="1996742"/>
                  <a:pt x="7726151" y="1996742"/>
                </a:cubicBezTo>
                <a:close/>
                <a:moveTo>
                  <a:pt x="7654337" y="1996742"/>
                </a:moveTo>
                <a:cubicBezTo>
                  <a:pt x="7662899" y="1996742"/>
                  <a:pt x="7669126" y="2002576"/>
                  <a:pt x="7669126" y="2010598"/>
                </a:cubicBezTo>
                <a:cubicBezTo>
                  <a:pt x="7669126" y="2017891"/>
                  <a:pt x="7662899" y="2022995"/>
                  <a:pt x="7654337" y="2022995"/>
                </a:cubicBezTo>
                <a:cubicBezTo>
                  <a:pt x="7645776" y="2022995"/>
                  <a:pt x="7639549" y="2017891"/>
                  <a:pt x="7639549" y="2010598"/>
                </a:cubicBezTo>
                <a:cubicBezTo>
                  <a:pt x="7639549" y="2002576"/>
                  <a:pt x="7645776" y="1996742"/>
                  <a:pt x="7654337" y="1996742"/>
                </a:cubicBezTo>
                <a:close/>
                <a:moveTo>
                  <a:pt x="7583507" y="1996742"/>
                </a:moveTo>
                <a:cubicBezTo>
                  <a:pt x="7591291" y="1996742"/>
                  <a:pt x="7598297" y="2002576"/>
                  <a:pt x="7598297" y="2010598"/>
                </a:cubicBezTo>
                <a:cubicBezTo>
                  <a:pt x="7598297" y="2017891"/>
                  <a:pt x="7591291" y="2022995"/>
                  <a:pt x="7583507" y="2022995"/>
                </a:cubicBezTo>
                <a:cubicBezTo>
                  <a:pt x="7574945" y="2022995"/>
                  <a:pt x="7568718" y="2017891"/>
                  <a:pt x="7568718" y="2010598"/>
                </a:cubicBezTo>
                <a:cubicBezTo>
                  <a:pt x="7568718" y="2002576"/>
                  <a:pt x="7574945" y="1996742"/>
                  <a:pt x="7583507" y="1996742"/>
                </a:cubicBezTo>
                <a:close/>
                <a:moveTo>
                  <a:pt x="7512677" y="1996742"/>
                </a:moveTo>
                <a:cubicBezTo>
                  <a:pt x="7520461" y="1996742"/>
                  <a:pt x="7527466" y="2002576"/>
                  <a:pt x="7527466" y="2010598"/>
                </a:cubicBezTo>
                <a:cubicBezTo>
                  <a:pt x="7527466" y="2017891"/>
                  <a:pt x="7520461" y="2022995"/>
                  <a:pt x="7512677" y="2022995"/>
                </a:cubicBezTo>
                <a:cubicBezTo>
                  <a:pt x="7504115" y="2022995"/>
                  <a:pt x="7497889" y="2017891"/>
                  <a:pt x="7497889" y="2010598"/>
                </a:cubicBezTo>
                <a:cubicBezTo>
                  <a:pt x="7497889" y="2002576"/>
                  <a:pt x="7504115" y="1996742"/>
                  <a:pt x="7512677" y="1996742"/>
                </a:cubicBezTo>
                <a:close/>
                <a:moveTo>
                  <a:pt x="7796980" y="1925913"/>
                </a:moveTo>
                <a:cubicBezTo>
                  <a:pt x="7805002" y="1925913"/>
                  <a:pt x="7810836" y="1931747"/>
                  <a:pt x="7810836" y="1939769"/>
                </a:cubicBezTo>
                <a:cubicBezTo>
                  <a:pt x="7810836" y="1945603"/>
                  <a:pt x="7805002" y="1952166"/>
                  <a:pt x="7796980" y="1952166"/>
                </a:cubicBezTo>
                <a:cubicBezTo>
                  <a:pt x="7791145" y="1952166"/>
                  <a:pt x="7784582" y="1945603"/>
                  <a:pt x="7784582" y="1939769"/>
                </a:cubicBezTo>
                <a:cubicBezTo>
                  <a:pt x="7784582" y="1931747"/>
                  <a:pt x="7791145" y="1925913"/>
                  <a:pt x="7796980" y="1925913"/>
                </a:cubicBezTo>
                <a:close/>
                <a:moveTo>
                  <a:pt x="7726151" y="1925913"/>
                </a:moveTo>
                <a:cubicBezTo>
                  <a:pt x="7734173" y="1925913"/>
                  <a:pt x="7740007" y="1931747"/>
                  <a:pt x="7740007" y="1939769"/>
                </a:cubicBezTo>
                <a:cubicBezTo>
                  <a:pt x="7740007" y="1945603"/>
                  <a:pt x="7734173" y="1952166"/>
                  <a:pt x="7726151" y="1952166"/>
                </a:cubicBezTo>
                <a:cubicBezTo>
                  <a:pt x="7718858" y="1952166"/>
                  <a:pt x="7713753" y="1945603"/>
                  <a:pt x="7713753" y="1939769"/>
                </a:cubicBezTo>
                <a:cubicBezTo>
                  <a:pt x="7713753" y="1931747"/>
                  <a:pt x="7718858" y="1925913"/>
                  <a:pt x="7726151" y="1925913"/>
                </a:cubicBezTo>
                <a:close/>
                <a:moveTo>
                  <a:pt x="7654337" y="1925913"/>
                </a:moveTo>
                <a:cubicBezTo>
                  <a:pt x="7662899" y="1925913"/>
                  <a:pt x="7669126" y="1931747"/>
                  <a:pt x="7669126" y="1939769"/>
                </a:cubicBezTo>
                <a:cubicBezTo>
                  <a:pt x="7669126" y="1945603"/>
                  <a:pt x="7662899" y="1952166"/>
                  <a:pt x="7654337" y="1952166"/>
                </a:cubicBezTo>
                <a:cubicBezTo>
                  <a:pt x="7645776" y="1952166"/>
                  <a:pt x="7639549" y="1945603"/>
                  <a:pt x="7639549" y="1939769"/>
                </a:cubicBezTo>
                <a:cubicBezTo>
                  <a:pt x="7639549" y="1931747"/>
                  <a:pt x="7645776" y="1925913"/>
                  <a:pt x="7654337" y="1925913"/>
                </a:cubicBezTo>
                <a:close/>
                <a:moveTo>
                  <a:pt x="7583507" y="1925913"/>
                </a:moveTo>
                <a:cubicBezTo>
                  <a:pt x="7591291" y="1925913"/>
                  <a:pt x="7598297" y="1931747"/>
                  <a:pt x="7598297" y="1939769"/>
                </a:cubicBezTo>
                <a:cubicBezTo>
                  <a:pt x="7598297" y="1945603"/>
                  <a:pt x="7591291" y="1952166"/>
                  <a:pt x="7583507" y="1952166"/>
                </a:cubicBezTo>
                <a:cubicBezTo>
                  <a:pt x="7574945" y="1952166"/>
                  <a:pt x="7568718" y="1945603"/>
                  <a:pt x="7568718" y="1939769"/>
                </a:cubicBezTo>
                <a:cubicBezTo>
                  <a:pt x="7568718" y="1931747"/>
                  <a:pt x="7574945" y="1925913"/>
                  <a:pt x="7583507" y="1925913"/>
                </a:cubicBezTo>
                <a:close/>
                <a:moveTo>
                  <a:pt x="7512677" y="1925913"/>
                </a:moveTo>
                <a:cubicBezTo>
                  <a:pt x="7520461" y="1925913"/>
                  <a:pt x="7527466" y="1931747"/>
                  <a:pt x="7527466" y="1939769"/>
                </a:cubicBezTo>
                <a:cubicBezTo>
                  <a:pt x="7527466" y="1945603"/>
                  <a:pt x="7520461" y="1952166"/>
                  <a:pt x="7512677" y="1952166"/>
                </a:cubicBezTo>
                <a:cubicBezTo>
                  <a:pt x="7504115" y="1952166"/>
                  <a:pt x="7497889" y="1945603"/>
                  <a:pt x="7497889" y="1939769"/>
                </a:cubicBezTo>
                <a:cubicBezTo>
                  <a:pt x="7497889" y="1931747"/>
                  <a:pt x="7504115" y="1925913"/>
                  <a:pt x="7512677" y="1925913"/>
                </a:cubicBezTo>
                <a:close/>
                <a:moveTo>
                  <a:pt x="7440913" y="1925913"/>
                </a:moveTo>
                <a:cubicBezTo>
                  <a:pt x="7448206" y="1925913"/>
                  <a:pt x="7453310" y="1931747"/>
                  <a:pt x="7453310" y="1939769"/>
                </a:cubicBezTo>
                <a:cubicBezTo>
                  <a:pt x="7453310" y="1945603"/>
                  <a:pt x="7448206" y="1952166"/>
                  <a:pt x="7440913" y="1952166"/>
                </a:cubicBezTo>
                <a:cubicBezTo>
                  <a:pt x="7432891" y="1952166"/>
                  <a:pt x="7427057" y="1945603"/>
                  <a:pt x="7427057" y="1939769"/>
                </a:cubicBezTo>
                <a:cubicBezTo>
                  <a:pt x="7427057" y="1931747"/>
                  <a:pt x="7432891" y="1925913"/>
                  <a:pt x="7440913" y="1925913"/>
                </a:cubicBezTo>
                <a:close/>
                <a:moveTo>
                  <a:pt x="7726151" y="1855081"/>
                </a:moveTo>
                <a:cubicBezTo>
                  <a:pt x="7734173" y="1855081"/>
                  <a:pt x="7740007" y="1860915"/>
                  <a:pt x="7740007" y="1868937"/>
                </a:cubicBezTo>
                <a:cubicBezTo>
                  <a:pt x="7740007" y="1874771"/>
                  <a:pt x="7734173" y="1881334"/>
                  <a:pt x="7726151" y="1881334"/>
                </a:cubicBezTo>
                <a:cubicBezTo>
                  <a:pt x="7718858" y="1881334"/>
                  <a:pt x="7713753" y="1874771"/>
                  <a:pt x="7713753" y="1868937"/>
                </a:cubicBezTo>
                <a:cubicBezTo>
                  <a:pt x="7713753" y="1860915"/>
                  <a:pt x="7718858" y="1855081"/>
                  <a:pt x="7726151" y="1855081"/>
                </a:cubicBezTo>
                <a:close/>
                <a:moveTo>
                  <a:pt x="7654337" y="1855081"/>
                </a:moveTo>
                <a:cubicBezTo>
                  <a:pt x="7662899" y="1855081"/>
                  <a:pt x="7669126" y="1860915"/>
                  <a:pt x="7669126" y="1868937"/>
                </a:cubicBezTo>
                <a:cubicBezTo>
                  <a:pt x="7669126" y="1874771"/>
                  <a:pt x="7662899" y="1881334"/>
                  <a:pt x="7654337" y="1881334"/>
                </a:cubicBezTo>
                <a:cubicBezTo>
                  <a:pt x="7645776" y="1881334"/>
                  <a:pt x="7639549" y="1874771"/>
                  <a:pt x="7639549" y="1868937"/>
                </a:cubicBezTo>
                <a:cubicBezTo>
                  <a:pt x="7639549" y="1860915"/>
                  <a:pt x="7645776" y="1855081"/>
                  <a:pt x="7654337" y="1855081"/>
                </a:cubicBezTo>
                <a:close/>
                <a:moveTo>
                  <a:pt x="7583507" y="1855081"/>
                </a:moveTo>
                <a:cubicBezTo>
                  <a:pt x="7591291" y="1855081"/>
                  <a:pt x="7598297" y="1860915"/>
                  <a:pt x="7598297" y="1868937"/>
                </a:cubicBezTo>
                <a:cubicBezTo>
                  <a:pt x="7598297" y="1874771"/>
                  <a:pt x="7591291" y="1881334"/>
                  <a:pt x="7583507" y="1881334"/>
                </a:cubicBezTo>
                <a:cubicBezTo>
                  <a:pt x="7574945" y="1881334"/>
                  <a:pt x="7568718" y="1874771"/>
                  <a:pt x="7568718" y="1868937"/>
                </a:cubicBezTo>
                <a:cubicBezTo>
                  <a:pt x="7568718" y="1860915"/>
                  <a:pt x="7574945" y="1855081"/>
                  <a:pt x="7583507" y="1855081"/>
                </a:cubicBezTo>
                <a:close/>
                <a:moveTo>
                  <a:pt x="7512677" y="1855081"/>
                </a:moveTo>
                <a:cubicBezTo>
                  <a:pt x="7520461" y="1855081"/>
                  <a:pt x="7527466" y="1860915"/>
                  <a:pt x="7527466" y="1868937"/>
                </a:cubicBezTo>
                <a:cubicBezTo>
                  <a:pt x="7527466" y="1874771"/>
                  <a:pt x="7520461" y="1881334"/>
                  <a:pt x="7512677" y="1881334"/>
                </a:cubicBezTo>
                <a:cubicBezTo>
                  <a:pt x="7504115" y="1881334"/>
                  <a:pt x="7497889" y="1874771"/>
                  <a:pt x="7497889" y="1868937"/>
                </a:cubicBezTo>
                <a:cubicBezTo>
                  <a:pt x="7497889" y="1860915"/>
                  <a:pt x="7504115" y="1855081"/>
                  <a:pt x="7512677" y="1855081"/>
                </a:cubicBezTo>
                <a:close/>
                <a:moveTo>
                  <a:pt x="7440913" y="1855081"/>
                </a:moveTo>
                <a:cubicBezTo>
                  <a:pt x="7446747" y="1855081"/>
                  <a:pt x="7453310" y="1860915"/>
                  <a:pt x="7453310" y="1868937"/>
                </a:cubicBezTo>
                <a:cubicBezTo>
                  <a:pt x="7453310" y="1874771"/>
                  <a:pt x="7446747" y="1881334"/>
                  <a:pt x="7440913" y="1881334"/>
                </a:cubicBezTo>
                <a:cubicBezTo>
                  <a:pt x="7432891" y="1881334"/>
                  <a:pt x="7427057" y="1874771"/>
                  <a:pt x="7427057" y="1868937"/>
                </a:cubicBezTo>
                <a:cubicBezTo>
                  <a:pt x="7427057" y="1860915"/>
                  <a:pt x="7432891" y="1855081"/>
                  <a:pt x="7440913" y="1855081"/>
                </a:cubicBezTo>
                <a:close/>
                <a:moveTo>
                  <a:pt x="7654337" y="1780878"/>
                </a:moveTo>
                <a:cubicBezTo>
                  <a:pt x="7662899" y="1780878"/>
                  <a:pt x="7669126" y="1787441"/>
                  <a:pt x="7669126" y="1793275"/>
                </a:cubicBezTo>
                <a:cubicBezTo>
                  <a:pt x="7669126" y="1801297"/>
                  <a:pt x="7662899" y="1807131"/>
                  <a:pt x="7654337" y="1807131"/>
                </a:cubicBezTo>
                <a:cubicBezTo>
                  <a:pt x="7645776" y="1807131"/>
                  <a:pt x="7639549" y="1801297"/>
                  <a:pt x="7639549" y="1793275"/>
                </a:cubicBezTo>
                <a:cubicBezTo>
                  <a:pt x="7639549" y="1787441"/>
                  <a:pt x="7645776" y="1780878"/>
                  <a:pt x="7654337" y="1780878"/>
                </a:cubicBezTo>
                <a:close/>
                <a:moveTo>
                  <a:pt x="7583507" y="1780878"/>
                </a:moveTo>
                <a:cubicBezTo>
                  <a:pt x="7591291" y="1780878"/>
                  <a:pt x="7598297" y="1787441"/>
                  <a:pt x="7598297" y="1793275"/>
                </a:cubicBezTo>
                <a:cubicBezTo>
                  <a:pt x="7598297" y="1801297"/>
                  <a:pt x="7591291" y="1807131"/>
                  <a:pt x="7583507" y="1807131"/>
                </a:cubicBezTo>
                <a:cubicBezTo>
                  <a:pt x="7574945" y="1807131"/>
                  <a:pt x="7568718" y="1801297"/>
                  <a:pt x="7568718" y="1793275"/>
                </a:cubicBezTo>
                <a:cubicBezTo>
                  <a:pt x="7568718" y="1787441"/>
                  <a:pt x="7574945" y="1780878"/>
                  <a:pt x="7583507" y="1780878"/>
                </a:cubicBezTo>
                <a:close/>
                <a:moveTo>
                  <a:pt x="7511745" y="1780878"/>
                </a:moveTo>
                <a:cubicBezTo>
                  <a:pt x="7519038" y="1780878"/>
                  <a:pt x="7524143" y="1787441"/>
                  <a:pt x="7524143" y="1793275"/>
                </a:cubicBezTo>
                <a:cubicBezTo>
                  <a:pt x="7524143" y="1801297"/>
                  <a:pt x="7519038" y="1807131"/>
                  <a:pt x="7511745" y="1807131"/>
                </a:cubicBezTo>
                <a:cubicBezTo>
                  <a:pt x="7503723" y="1807131"/>
                  <a:pt x="7497889" y="1801297"/>
                  <a:pt x="7497889" y="1793275"/>
                </a:cubicBezTo>
                <a:cubicBezTo>
                  <a:pt x="7497889" y="1787441"/>
                  <a:pt x="7503723" y="1780878"/>
                  <a:pt x="7511745" y="1780878"/>
                </a:cubicBezTo>
                <a:close/>
                <a:moveTo>
                  <a:pt x="7440913" y="1780878"/>
                </a:moveTo>
                <a:cubicBezTo>
                  <a:pt x="7446747" y="1780878"/>
                  <a:pt x="7453310" y="1787441"/>
                  <a:pt x="7453310" y="1793275"/>
                </a:cubicBezTo>
                <a:cubicBezTo>
                  <a:pt x="7453310" y="1801297"/>
                  <a:pt x="7446747" y="1807131"/>
                  <a:pt x="7440913" y="1807131"/>
                </a:cubicBezTo>
                <a:cubicBezTo>
                  <a:pt x="7432891" y="1807131"/>
                  <a:pt x="7427057" y="1801297"/>
                  <a:pt x="7427057" y="1793275"/>
                </a:cubicBezTo>
                <a:cubicBezTo>
                  <a:pt x="7427057" y="1787441"/>
                  <a:pt x="7432891" y="1780878"/>
                  <a:pt x="7440913" y="1780878"/>
                </a:cubicBezTo>
                <a:close/>
                <a:moveTo>
                  <a:pt x="7370084" y="1780878"/>
                </a:moveTo>
                <a:cubicBezTo>
                  <a:pt x="7376647" y="1780878"/>
                  <a:pt x="7382481" y="1787441"/>
                  <a:pt x="7382481" y="1793275"/>
                </a:cubicBezTo>
                <a:cubicBezTo>
                  <a:pt x="7382481" y="1801297"/>
                  <a:pt x="7376647" y="1807131"/>
                  <a:pt x="7370084" y="1807131"/>
                </a:cubicBezTo>
                <a:cubicBezTo>
                  <a:pt x="7362791" y="1807131"/>
                  <a:pt x="7356228" y="1801297"/>
                  <a:pt x="7356228" y="1793275"/>
                </a:cubicBezTo>
                <a:cubicBezTo>
                  <a:pt x="7356228" y="1787441"/>
                  <a:pt x="7362791" y="1780878"/>
                  <a:pt x="7370084" y="1780878"/>
                </a:cubicBezTo>
                <a:close/>
                <a:moveTo>
                  <a:pt x="7294422" y="1780878"/>
                </a:moveTo>
                <a:cubicBezTo>
                  <a:pt x="7302444" y="1780878"/>
                  <a:pt x="7308278" y="1787441"/>
                  <a:pt x="7308278" y="1793275"/>
                </a:cubicBezTo>
                <a:cubicBezTo>
                  <a:pt x="7308278" y="1801297"/>
                  <a:pt x="7302444" y="1807131"/>
                  <a:pt x="7294422" y="1807131"/>
                </a:cubicBezTo>
                <a:cubicBezTo>
                  <a:pt x="7288588" y="1807131"/>
                  <a:pt x="7282025" y="1801297"/>
                  <a:pt x="7282025" y="1793275"/>
                </a:cubicBezTo>
                <a:cubicBezTo>
                  <a:pt x="7282025" y="1787441"/>
                  <a:pt x="7288588" y="1780878"/>
                  <a:pt x="7294422" y="1780878"/>
                </a:cubicBezTo>
                <a:close/>
                <a:moveTo>
                  <a:pt x="7654337" y="1710049"/>
                </a:moveTo>
                <a:cubicBezTo>
                  <a:pt x="7662899" y="1710049"/>
                  <a:pt x="7669126" y="1716612"/>
                  <a:pt x="7669126" y="1722446"/>
                </a:cubicBezTo>
                <a:cubicBezTo>
                  <a:pt x="7669126" y="1730468"/>
                  <a:pt x="7662899" y="1736302"/>
                  <a:pt x="7654337" y="1736302"/>
                </a:cubicBezTo>
                <a:cubicBezTo>
                  <a:pt x="7645776" y="1736302"/>
                  <a:pt x="7639549" y="1730468"/>
                  <a:pt x="7639549" y="1722446"/>
                </a:cubicBezTo>
                <a:cubicBezTo>
                  <a:pt x="7639549" y="1716612"/>
                  <a:pt x="7645776" y="1710049"/>
                  <a:pt x="7654337" y="1710049"/>
                </a:cubicBezTo>
                <a:close/>
                <a:moveTo>
                  <a:pt x="7583507" y="1710049"/>
                </a:moveTo>
                <a:cubicBezTo>
                  <a:pt x="7591291" y="1710049"/>
                  <a:pt x="7598297" y="1716612"/>
                  <a:pt x="7598297" y="1722446"/>
                </a:cubicBezTo>
                <a:cubicBezTo>
                  <a:pt x="7598297" y="1730468"/>
                  <a:pt x="7591291" y="1736302"/>
                  <a:pt x="7583507" y="1736302"/>
                </a:cubicBezTo>
                <a:cubicBezTo>
                  <a:pt x="7574945" y="1736302"/>
                  <a:pt x="7568718" y="1730468"/>
                  <a:pt x="7568718" y="1722446"/>
                </a:cubicBezTo>
                <a:cubicBezTo>
                  <a:pt x="7568718" y="1716612"/>
                  <a:pt x="7574945" y="1710049"/>
                  <a:pt x="7583507" y="1710049"/>
                </a:cubicBezTo>
                <a:close/>
                <a:moveTo>
                  <a:pt x="7511745" y="1710049"/>
                </a:moveTo>
                <a:cubicBezTo>
                  <a:pt x="7519038" y="1710049"/>
                  <a:pt x="7524143" y="1716612"/>
                  <a:pt x="7524143" y="1722446"/>
                </a:cubicBezTo>
                <a:cubicBezTo>
                  <a:pt x="7524143" y="1730468"/>
                  <a:pt x="7519038" y="1736302"/>
                  <a:pt x="7511745" y="1736302"/>
                </a:cubicBezTo>
                <a:cubicBezTo>
                  <a:pt x="7503723" y="1736302"/>
                  <a:pt x="7497889" y="1730468"/>
                  <a:pt x="7497889" y="1722446"/>
                </a:cubicBezTo>
                <a:cubicBezTo>
                  <a:pt x="7497889" y="1716612"/>
                  <a:pt x="7503723" y="1710049"/>
                  <a:pt x="7511745" y="1710049"/>
                </a:cubicBezTo>
                <a:close/>
                <a:moveTo>
                  <a:pt x="7440913" y="1710049"/>
                </a:moveTo>
                <a:cubicBezTo>
                  <a:pt x="7446747" y="1710049"/>
                  <a:pt x="7453310" y="1716612"/>
                  <a:pt x="7453310" y="1722446"/>
                </a:cubicBezTo>
                <a:cubicBezTo>
                  <a:pt x="7453310" y="1730468"/>
                  <a:pt x="7446747" y="1736302"/>
                  <a:pt x="7440913" y="1736302"/>
                </a:cubicBezTo>
                <a:cubicBezTo>
                  <a:pt x="7432891" y="1736302"/>
                  <a:pt x="7427057" y="1730468"/>
                  <a:pt x="7427057" y="1722446"/>
                </a:cubicBezTo>
                <a:cubicBezTo>
                  <a:pt x="7427057" y="1716612"/>
                  <a:pt x="7432891" y="1710049"/>
                  <a:pt x="7440913" y="1710049"/>
                </a:cubicBezTo>
                <a:close/>
                <a:moveTo>
                  <a:pt x="7370084" y="1710049"/>
                </a:moveTo>
                <a:cubicBezTo>
                  <a:pt x="7376647" y="1710049"/>
                  <a:pt x="7382481" y="1716612"/>
                  <a:pt x="7382481" y="1722446"/>
                </a:cubicBezTo>
                <a:cubicBezTo>
                  <a:pt x="7382481" y="1730468"/>
                  <a:pt x="7376647" y="1736302"/>
                  <a:pt x="7370084" y="1736302"/>
                </a:cubicBezTo>
                <a:cubicBezTo>
                  <a:pt x="7362791" y="1736302"/>
                  <a:pt x="7356228" y="1730468"/>
                  <a:pt x="7356228" y="1722446"/>
                </a:cubicBezTo>
                <a:cubicBezTo>
                  <a:pt x="7356228" y="1716612"/>
                  <a:pt x="7362791" y="1710049"/>
                  <a:pt x="7370084" y="1710049"/>
                </a:cubicBezTo>
                <a:close/>
                <a:moveTo>
                  <a:pt x="7294422" y="1710049"/>
                </a:moveTo>
                <a:cubicBezTo>
                  <a:pt x="7302444" y="1710049"/>
                  <a:pt x="7308278" y="1716612"/>
                  <a:pt x="7308278" y="1722446"/>
                </a:cubicBezTo>
                <a:cubicBezTo>
                  <a:pt x="7308278" y="1730468"/>
                  <a:pt x="7302444" y="1736302"/>
                  <a:pt x="7294422" y="1736302"/>
                </a:cubicBezTo>
                <a:cubicBezTo>
                  <a:pt x="7288588" y="1736302"/>
                  <a:pt x="7282025" y="1730468"/>
                  <a:pt x="7282025" y="1722446"/>
                </a:cubicBezTo>
                <a:cubicBezTo>
                  <a:pt x="7282025" y="1716612"/>
                  <a:pt x="7288588" y="1710049"/>
                  <a:pt x="7294422" y="1710049"/>
                </a:cubicBezTo>
                <a:close/>
                <a:moveTo>
                  <a:pt x="7223591" y="1710049"/>
                </a:moveTo>
                <a:cubicBezTo>
                  <a:pt x="7231613" y="1710049"/>
                  <a:pt x="7237447" y="1716612"/>
                  <a:pt x="7237447" y="1722446"/>
                </a:cubicBezTo>
                <a:cubicBezTo>
                  <a:pt x="7237447" y="1730468"/>
                  <a:pt x="7231613" y="1736302"/>
                  <a:pt x="7223591" y="1736302"/>
                </a:cubicBezTo>
                <a:cubicBezTo>
                  <a:pt x="7217757" y="1736302"/>
                  <a:pt x="7211194" y="1730468"/>
                  <a:pt x="7211194" y="1722446"/>
                </a:cubicBezTo>
                <a:cubicBezTo>
                  <a:pt x="7211194" y="1716612"/>
                  <a:pt x="7217757" y="1710049"/>
                  <a:pt x="7223591" y="1710049"/>
                </a:cubicBezTo>
                <a:close/>
                <a:moveTo>
                  <a:pt x="7583507" y="1639217"/>
                </a:moveTo>
                <a:cubicBezTo>
                  <a:pt x="7591291" y="1639217"/>
                  <a:pt x="7598297" y="1643592"/>
                  <a:pt x="7598297" y="1651614"/>
                </a:cubicBezTo>
                <a:cubicBezTo>
                  <a:pt x="7598297" y="1659636"/>
                  <a:pt x="7591291" y="1665470"/>
                  <a:pt x="7583507" y="1665470"/>
                </a:cubicBezTo>
                <a:cubicBezTo>
                  <a:pt x="7574945" y="1665470"/>
                  <a:pt x="7568718" y="1659636"/>
                  <a:pt x="7568718" y="1651614"/>
                </a:cubicBezTo>
                <a:cubicBezTo>
                  <a:pt x="7568718" y="1643592"/>
                  <a:pt x="7574945" y="1639217"/>
                  <a:pt x="7583507" y="1639217"/>
                </a:cubicBezTo>
                <a:close/>
                <a:moveTo>
                  <a:pt x="7511745" y="1639217"/>
                </a:moveTo>
                <a:cubicBezTo>
                  <a:pt x="7519038" y="1639217"/>
                  <a:pt x="7524143" y="1643592"/>
                  <a:pt x="7524143" y="1651614"/>
                </a:cubicBezTo>
                <a:cubicBezTo>
                  <a:pt x="7524143" y="1659636"/>
                  <a:pt x="7519038" y="1665470"/>
                  <a:pt x="7511745" y="1665470"/>
                </a:cubicBezTo>
                <a:cubicBezTo>
                  <a:pt x="7503723" y="1665470"/>
                  <a:pt x="7497889" y="1659636"/>
                  <a:pt x="7497889" y="1651614"/>
                </a:cubicBezTo>
                <a:cubicBezTo>
                  <a:pt x="7497889" y="1643592"/>
                  <a:pt x="7503723" y="1639217"/>
                  <a:pt x="7511745" y="1639217"/>
                </a:cubicBezTo>
                <a:close/>
                <a:moveTo>
                  <a:pt x="7440913" y="1639217"/>
                </a:moveTo>
                <a:cubicBezTo>
                  <a:pt x="7446747" y="1639217"/>
                  <a:pt x="7453310" y="1643592"/>
                  <a:pt x="7453310" y="1651614"/>
                </a:cubicBezTo>
                <a:cubicBezTo>
                  <a:pt x="7453310" y="1659636"/>
                  <a:pt x="7446747" y="1665470"/>
                  <a:pt x="7440913" y="1665470"/>
                </a:cubicBezTo>
                <a:cubicBezTo>
                  <a:pt x="7432891" y="1665470"/>
                  <a:pt x="7427057" y="1659636"/>
                  <a:pt x="7427057" y="1651614"/>
                </a:cubicBezTo>
                <a:cubicBezTo>
                  <a:pt x="7427057" y="1643592"/>
                  <a:pt x="7432891" y="1639217"/>
                  <a:pt x="7440913" y="1639217"/>
                </a:cubicBezTo>
                <a:close/>
                <a:moveTo>
                  <a:pt x="7370084" y="1639217"/>
                </a:moveTo>
                <a:cubicBezTo>
                  <a:pt x="7376647" y="1639217"/>
                  <a:pt x="7382481" y="1643592"/>
                  <a:pt x="7382481" y="1651614"/>
                </a:cubicBezTo>
                <a:cubicBezTo>
                  <a:pt x="7382481" y="1659636"/>
                  <a:pt x="7376647" y="1665470"/>
                  <a:pt x="7370084" y="1665470"/>
                </a:cubicBezTo>
                <a:cubicBezTo>
                  <a:pt x="7362791" y="1665470"/>
                  <a:pt x="7356228" y="1659636"/>
                  <a:pt x="7356228" y="1651614"/>
                </a:cubicBezTo>
                <a:cubicBezTo>
                  <a:pt x="7356228" y="1643592"/>
                  <a:pt x="7362791" y="1639217"/>
                  <a:pt x="7370084" y="1639217"/>
                </a:cubicBezTo>
                <a:close/>
                <a:moveTo>
                  <a:pt x="7294422" y="1639217"/>
                </a:moveTo>
                <a:cubicBezTo>
                  <a:pt x="7302444" y="1639217"/>
                  <a:pt x="7308278" y="1643592"/>
                  <a:pt x="7308278" y="1651614"/>
                </a:cubicBezTo>
                <a:cubicBezTo>
                  <a:pt x="7308278" y="1659636"/>
                  <a:pt x="7302444" y="1665470"/>
                  <a:pt x="7294422" y="1665470"/>
                </a:cubicBezTo>
                <a:cubicBezTo>
                  <a:pt x="7288588" y="1665470"/>
                  <a:pt x="7282025" y="1659636"/>
                  <a:pt x="7282025" y="1651614"/>
                </a:cubicBezTo>
                <a:cubicBezTo>
                  <a:pt x="7282025" y="1643592"/>
                  <a:pt x="7288588" y="1639217"/>
                  <a:pt x="7294422" y="1639217"/>
                </a:cubicBezTo>
                <a:close/>
                <a:moveTo>
                  <a:pt x="7223591" y="1639217"/>
                </a:moveTo>
                <a:cubicBezTo>
                  <a:pt x="7231613" y="1639217"/>
                  <a:pt x="7237447" y="1643592"/>
                  <a:pt x="7237447" y="1651614"/>
                </a:cubicBezTo>
                <a:cubicBezTo>
                  <a:pt x="7237447" y="1659636"/>
                  <a:pt x="7231613" y="1665470"/>
                  <a:pt x="7223591" y="1665470"/>
                </a:cubicBezTo>
                <a:cubicBezTo>
                  <a:pt x="7217757" y="1665470"/>
                  <a:pt x="7211194" y="1659636"/>
                  <a:pt x="7211194" y="1651614"/>
                </a:cubicBezTo>
                <a:cubicBezTo>
                  <a:pt x="7211194" y="1643592"/>
                  <a:pt x="7217757" y="1639217"/>
                  <a:pt x="7223591" y="1639217"/>
                </a:cubicBezTo>
                <a:close/>
                <a:moveTo>
                  <a:pt x="7152761" y="1639217"/>
                </a:moveTo>
                <a:cubicBezTo>
                  <a:pt x="7160783" y="1639217"/>
                  <a:pt x="7166617" y="1643592"/>
                  <a:pt x="7166617" y="1651614"/>
                </a:cubicBezTo>
                <a:cubicBezTo>
                  <a:pt x="7166617" y="1659636"/>
                  <a:pt x="7160783" y="1665470"/>
                  <a:pt x="7152761" y="1665470"/>
                </a:cubicBezTo>
                <a:cubicBezTo>
                  <a:pt x="7144739" y="1665470"/>
                  <a:pt x="7140364" y="1659636"/>
                  <a:pt x="7140364" y="1651614"/>
                </a:cubicBezTo>
                <a:cubicBezTo>
                  <a:pt x="7140364" y="1643592"/>
                  <a:pt x="7144739" y="1639217"/>
                  <a:pt x="7152761" y="1639217"/>
                </a:cubicBezTo>
                <a:close/>
                <a:moveTo>
                  <a:pt x="7511745" y="1568388"/>
                </a:moveTo>
                <a:cubicBezTo>
                  <a:pt x="7519038" y="1568388"/>
                  <a:pt x="7524143" y="1574614"/>
                  <a:pt x="7524143" y="1583176"/>
                </a:cubicBezTo>
                <a:cubicBezTo>
                  <a:pt x="7524143" y="1591738"/>
                  <a:pt x="7519038" y="1597964"/>
                  <a:pt x="7511745" y="1597964"/>
                </a:cubicBezTo>
                <a:cubicBezTo>
                  <a:pt x="7503723" y="1597964"/>
                  <a:pt x="7497889" y="1591738"/>
                  <a:pt x="7497889" y="1583176"/>
                </a:cubicBezTo>
                <a:cubicBezTo>
                  <a:pt x="7497889" y="1574614"/>
                  <a:pt x="7503723" y="1568388"/>
                  <a:pt x="7511745" y="1568388"/>
                </a:cubicBezTo>
                <a:close/>
                <a:moveTo>
                  <a:pt x="7440913" y="1568388"/>
                </a:moveTo>
                <a:cubicBezTo>
                  <a:pt x="7446747" y="1568388"/>
                  <a:pt x="7453310" y="1574614"/>
                  <a:pt x="7453310" y="1583176"/>
                </a:cubicBezTo>
                <a:cubicBezTo>
                  <a:pt x="7453310" y="1591738"/>
                  <a:pt x="7446747" y="1597964"/>
                  <a:pt x="7440913" y="1597964"/>
                </a:cubicBezTo>
                <a:cubicBezTo>
                  <a:pt x="7432891" y="1597964"/>
                  <a:pt x="7427057" y="1591738"/>
                  <a:pt x="7427057" y="1583176"/>
                </a:cubicBezTo>
                <a:cubicBezTo>
                  <a:pt x="7427057" y="1574614"/>
                  <a:pt x="7432891" y="1568388"/>
                  <a:pt x="7440913" y="1568388"/>
                </a:cubicBezTo>
                <a:close/>
                <a:moveTo>
                  <a:pt x="7370084" y="1568388"/>
                </a:moveTo>
                <a:cubicBezTo>
                  <a:pt x="7376647" y="1568388"/>
                  <a:pt x="7382481" y="1574614"/>
                  <a:pt x="7382481" y="1583176"/>
                </a:cubicBezTo>
                <a:cubicBezTo>
                  <a:pt x="7382481" y="1591738"/>
                  <a:pt x="7376647" y="1597964"/>
                  <a:pt x="7370084" y="1597964"/>
                </a:cubicBezTo>
                <a:cubicBezTo>
                  <a:pt x="7362791" y="1597964"/>
                  <a:pt x="7356228" y="1591738"/>
                  <a:pt x="7356228" y="1583176"/>
                </a:cubicBezTo>
                <a:cubicBezTo>
                  <a:pt x="7356228" y="1574614"/>
                  <a:pt x="7362791" y="1568388"/>
                  <a:pt x="7370084" y="1568388"/>
                </a:cubicBezTo>
                <a:close/>
                <a:moveTo>
                  <a:pt x="7294422" y="1568388"/>
                </a:moveTo>
                <a:cubicBezTo>
                  <a:pt x="7302444" y="1568388"/>
                  <a:pt x="7308278" y="1574614"/>
                  <a:pt x="7308278" y="1583176"/>
                </a:cubicBezTo>
                <a:cubicBezTo>
                  <a:pt x="7308278" y="1591738"/>
                  <a:pt x="7302444" y="1597964"/>
                  <a:pt x="7294422" y="1597964"/>
                </a:cubicBezTo>
                <a:cubicBezTo>
                  <a:pt x="7288588" y="1597964"/>
                  <a:pt x="7282025" y="1591738"/>
                  <a:pt x="7282025" y="1583176"/>
                </a:cubicBezTo>
                <a:cubicBezTo>
                  <a:pt x="7282025" y="1574614"/>
                  <a:pt x="7288588" y="1568388"/>
                  <a:pt x="7294422" y="1568388"/>
                </a:cubicBezTo>
                <a:close/>
                <a:moveTo>
                  <a:pt x="7223591" y="1568388"/>
                </a:moveTo>
                <a:cubicBezTo>
                  <a:pt x="7231613" y="1568388"/>
                  <a:pt x="7237447" y="1574614"/>
                  <a:pt x="7237447" y="1583176"/>
                </a:cubicBezTo>
                <a:cubicBezTo>
                  <a:pt x="7237447" y="1591738"/>
                  <a:pt x="7231613" y="1597964"/>
                  <a:pt x="7223591" y="1597964"/>
                </a:cubicBezTo>
                <a:cubicBezTo>
                  <a:pt x="7217757" y="1597964"/>
                  <a:pt x="7211194" y="1591738"/>
                  <a:pt x="7211194" y="1583176"/>
                </a:cubicBezTo>
                <a:cubicBezTo>
                  <a:pt x="7211194" y="1574614"/>
                  <a:pt x="7217757" y="1568388"/>
                  <a:pt x="7223591" y="1568388"/>
                </a:cubicBezTo>
                <a:close/>
                <a:moveTo>
                  <a:pt x="7152761" y="1568388"/>
                </a:moveTo>
                <a:cubicBezTo>
                  <a:pt x="7160783" y="1568388"/>
                  <a:pt x="7166617" y="1572763"/>
                  <a:pt x="7166617" y="1580785"/>
                </a:cubicBezTo>
                <a:cubicBezTo>
                  <a:pt x="7166617" y="1588807"/>
                  <a:pt x="7160783" y="1594641"/>
                  <a:pt x="7152761" y="1594641"/>
                </a:cubicBezTo>
                <a:cubicBezTo>
                  <a:pt x="7144739" y="1594641"/>
                  <a:pt x="7140364" y="1588807"/>
                  <a:pt x="7140364" y="1580785"/>
                </a:cubicBezTo>
                <a:cubicBezTo>
                  <a:pt x="7140364" y="1572763"/>
                  <a:pt x="7144739" y="1568388"/>
                  <a:pt x="7152761" y="1568388"/>
                </a:cubicBezTo>
                <a:close/>
                <a:moveTo>
                  <a:pt x="7084322" y="1568388"/>
                </a:moveTo>
                <a:cubicBezTo>
                  <a:pt x="7092106" y="1568388"/>
                  <a:pt x="7099111" y="1572763"/>
                  <a:pt x="7099111" y="1580785"/>
                </a:cubicBezTo>
                <a:cubicBezTo>
                  <a:pt x="7099111" y="1588807"/>
                  <a:pt x="7092106" y="1594641"/>
                  <a:pt x="7084322" y="1594641"/>
                </a:cubicBezTo>
                <a:cubicBezTo>
                  <a:pt x="7075760" y="1594641"/>
                  <a:pt x="7069533" y="1588807"/>
                  <a:pt x="7069533" y="1580785"/>
                </a:cubicBezTo>
                <a:cubicBezTo>
                  <a:pt x="7069533" y="1572763"/>
                  <a:pt x="7075760" y="1568388"/>
                  <a:pt x="7084322" y="1568388"/>
                </a:cubicBezTo>
                <a:close/>
                <a:moveTo>
                  <a:pt x="7440913" y="1494185"/>
                </a:moveTo>
                <a:cubicBezTo>
                  <a:pt x="7446747" y="1494185"/>
                  <a:pt x="7453310" y="1500411"/>
                  <a:pt x="7453310" y="1508973"/>
                </a:cubicBezTo>
                <a:cubicBezTo>
                  <a:pt x="7453310" y="1516756"/>
                  <a:pt x="7446747" y="1523761"/>
                  <a:pt x="7440913" y="1523761"/>
                </a:cubicBezTo>
                <a:cubicBezTo>
                  <a:pt x="7432891" y="1523761"/>
                  <a:pt x="7427057" y="1516756"/>
                  <a:pt x="7427057" y="1508973"/>
                </a:cubicBezTo>
                <a:cubicBezTo>
                  <a:pt x="7427057" y="1500411"/>
                  <a:pt x="7432891" y="1494185"/>
                  <a:pt x="7440913" y="1494185"/>
                </a:cubicBezTo>
                <a:close/>
                <a:moveTo>
                  <a:pt x="7370084" y="1494185"/>
                </a:moveTo>
                <a:cubicBezTo>
                  <a:pt x="7376647" y="1494185"/>
                  <a:pt x="7382481" y="1500411"/>
                  <a:pt x="7382481" y="1508973"/>
                </a:cubicBezTo>
                <a:cubicBezTo>
                  <a:pt x="7382481" y="1516756"/>
                  <a:pt x="7376647" y="1523761"/>
                  <a:pt x="7370084" y="1523761"/>
                </a:cubicBezTo>
                <a:cubicBezTo>
                  <a:pt x="7362791" y="1523761"/>
                  <a:pt x="7356228" y="1516756"/>
                  <a:pt x="7356228" y="1508973"/>
                </a:cubicBezTo>
                <a:cubicBezTo>
                  <a:pt x="7356228" y="1500411"/>
                  <a:pt x="7362791" y="1494185"/>
                  <a:pt x="7370084" y="1494185"/>
                </a:cubicBezTo>
                <a:close/>
                <a:moveTo>
                  <a:pt x="7294422" y="1494185"/>
                </a:moveTo>
                <a:cubicBezTo>
                  <a:pt x="7302444" y="1494185"/>
                  <a:pt x="7308278" y="1500411"/>
                  <a:pt x="7308278" y="1508973"/>
                </a:cubicBezTo>
                <a:cubicBezTo>
                  <a:pt x="7308278" y="1516756"/>
                  <a:pt x="7302444" y="1523761"/>
                  <a:pt x="7294422" y="1523761"/>
                </a:cubicBezTo>
                <a:cubicBezTo>
                  <a:pt x="7288588" y="1523761"/>
                  <a:pt x="7282025" y="1516756"/>
                  <a:pt x="7282025" y="1508973"/>
                </a:cubicBezTo>
                <a:cubicBezTo>
                  <a:pt x="7282025" y="1500411"/>
                  <a:pt x="7288588" y="1494185"/>
                  <a:pt x="7294422" y="1494185"/>
                </a:cubicBezTo>
                <a:close/>
                <a:moveTo>
                  <a:pt x="7223591" y="1494185"/>
                </a:moveTo>
                <a:cubicBezTo>
                  <a:pt x="7231613" y="1494185"/>
                  <a:pt x="7237447" y="1500411"/>
                  <a:pt x="7237447" y="1508973"/>
                </a:cubicBezTo>
                <a:cubicBezTo>
                  <a:pt x="7237447" y="1516756"/>
                  <a:pt x="7231613" y="1523761"/>
                  <a:pt x="7223591" y="1523761"/>
                </a:cubicBezTo>
                <a:cubicBezTo>
                  <a:pt x="7217757" y="1523761"/>
                  <a:pt x="7211194" y="1516756"/>
                  <a:pt x="7211194" y="1508973"/>
                </a:cubicBezTo>
                <a:cubicBezTo>
                  <a:pt x="7211194" y="1500411"/>
                  <a:pt x="7217757" y="1494185"/>
                  <a:pt x="7223591" y="1494185"/>
                </a:cubicBezTo>
                <a:close/>
                <a:moveTo>
                  <a:pt x="7152761" y="1494185"/>
                </a:moveTo>
                <a:cubicBezTo>
                  <a:pt x="7160783" y="1494185"/>
                  <a:pt x="7166617" y="1500411"/>
                  <a:pt x="7166617" y="1508973"/>
                </a:cubicBezTo>
                <a:cubicBezTo>
                  <a:pt x="7166617" y="1516756"/>
                  <a:pt x="7160783" y="1523761"/>
                  <a:pt x="7152761" y="1523761"/>
                </a:cubicBezTo>
                <a:cubicBezTo>
                  <a:pt x="7144739" y="1523761"/>
                  <a:pt x="7140364" y="1516756"/>
                  <a:pt x="7140364" y="1508973"/>
                </a:cubicBezTo>
                <a:cubicBezTo>
                  <a:pt x="7140364" y="1500411"/>
                  <a:pt x="7144739" y="1494185"/>
                  <a:pt x="7152761" y="1494185"/>
                </a:cubicBezTo>
                <a:close/>
                <a:moveTo>
                  <a:pt x="7084322" y="1494185"/>
                </a:moveTo>
                <a:cubicBezTo>
                  <a:pt x="7092106" y="1494185"/>
                  <a:pt x="7099111" y="1500411"/>
                  <a:pt x="7099111" y="1508973"/>
                </a:cubicBezTo>
                <a:cubicBezTo>
                  <a:pt x="7099111" y="1516756"/>
                  <a:pt x="7092106" y="1523761"/>
                  <a:pt x="7084322" y="1523761"/>
                </a:cubicBezTo>
                <a:cubicBezTo>
                  <a:pt x="7075760" y="1523761"/>
                  <a:pt x="7069533" y="1516756"/>
                  <a:pt x="7069533" y="1508973"/>
                </a:cubicBezTo>
                <a:cubicBezTo>
                  <a:pt x="7069533" y="1500411"/>
                  <a:pt x="7075760" y="1494185"/>
                  <a:pt x="7084322" y="1494185"/>
                </a:cubicBezTo>
                <a:close/>
                <a:moveTo>
                  <a:pt x="7013492" y="1494185"/>
                </a:moveTo>
                <a:cubicBezTo>
                  <a:pt x="7021275" y="1494185"/>
                  <a:pt x="7028280" y="1500411"/>
                  <a:pt x="7028280" y="1508973"/>
                </a:cubicBezTo>
                <a:cubicBezTo>
                  <a:pt x="7028280" y="1516756"/>
                  <a:pt x="7021275" y="1523761"/>
                  <a:pt x="7013492" y="1523761"/>
                </a:cubicBezTo>
                <a:cubicBezTo>
                  <a:pt x="7004930" y="1523761"/>
                  <a:pt x="6998704" y="1516756"/>
                  <a:pt x="6998704" y="1508973"/>
                </a:cubicBezTo>
                <a:cubicBezTo>
                  <a:pt x="6998704" y="1500411"/>
                  <a:pt x="7004930" y="1494185"/>
                  <a:pt x="7013492" y="1494185"/>
                </a:cubicBezTo>
                <a:close/>
                <a:moveTo>
                  <a:pt x="6939085" y="1494185"/>
                </a:moveTo>
                <a:cubicBezTo>
                  <a:pt x="6946378" y="1494185"/>
                  <a:pt x="6950753" y="1500411"/>
                  <a:pt x="6950753" y="1508973"/>
                </a:cubicBezTo>
                <a:cubicBezTo>
                  <a:pt x="6950753" y="1516756"/>
                  <a:pt x="6946378" y="1523761"/>
                  <a:pt x="6939085" y="1523761"/>
                </a:cubicBezTo>
                <a:cubicBezTo>
                  <a:pt x="6931063" y="1523761"/>
                  <a:pt x="6924500" y="1516756"/>
                  <a:pt x="6924500" y="1508973"/>
                </a:cubicBezTo>
                <a:cubicBezTo>
                  <a:pt x="6924500" y="1500411"/>
                  <a:pt x="6931063" y="1494185"/>
                  <a:pt x="6939085" y="1494185"/>
                </a:cubicBezTo>
                <a:close/>
                <a:moveTo>
                  <a:pt x="83229" y="1426727"/>
                </a:moveTo>
                <a:cubicBezTo>
                  <a:pt x="90521" y="1426727"/>
                  <a:pt x="97085" y="1431102"/>
                  <a:pt x="97085" y="1439124"/>
                </a:cubicBezTo>
                <a:cubicBezTo>
                  <a:pt x="97085" y="1446417"/>
                  <a:pt x="90521" y="1452980"/>
                  <a:pt x="83229" y="1452980"/>
                </a:cubicBezTo>
                <a:cubicBezTo>
                  <a:pt x="76665" y="1452980"/>
                  <a:pt x="70831" y="1446417"/>
                  <a:pt x="70831" y="1439124"/>
                </a:cubicBezTo>
                <a:cubicBezTo>
                  <a:pt x="70831" y="1432561"/>
                  <a:pt x="76665" y="1426727"/>
                  <a:pt x="83229" y="1426727"/>
                </a:cubicBezTo>
                <a:close/>
                <a:moveTo>
                  <a:pt x="11993" y="1426727"/>
                </a:moveTo>
                <a:cubicBezTo>
                  <a:pt x="20237" y="1426727"/>
                  <a:pt x="26234" y="1432561"/>
                  <a:pt x="26234" y="1439124"/>
                </a:cubicBezTo>
                <a:cubicBezTo>
                  <a:pt x="26234" y="1446417"/>
                  <a:pt x="20237" y="1452980"/>
                  <a:pt x="11993" y="1452980"/>
                </a:cubicBezTo>
                <a:cubicBezTo>
                  <a:pt x="5996" y="1452980"/>
                  <a:pt x="0" y="1446417"/>
                  <a:pt x="0" y="1439124"/>
                </a:cubicBezTo>
                <a:cubicBezTo>
                  <a:pt x="0" y="1432561"/>
                  <a:pt x="5996" y="1426727"/>
                  <a:pt x="11993" y="1426727"/>
                </a:cubicBezTo>
                <a:close/>
                <a:moveTo>
                  <a:pt x="7370084" y="1423353"/>
                </a:moveTo>
                <a:cubicBezTo>
                  <a:pt x="7376647" y="1423353"/>
                  <a:pt x="7382481" y="1429580"/>
                  <a:pt x="7382481" y="1438142"/>
                </a:cubicBezTo>
                <a:cubicBezTo>
                  <a:pt x="7382481" y="1445926"/>
                  <a:pt x="7376647" y="1452931"/>
                  <a:pt x="7370084" y="1452931"/>
                </a:cubicBezTo>
                <a:cubicBezTo>
                  <a:pt x="7362791" y="1452931"/>
                  <a:pt x="7356228" y="1445926"/>
                  <a:pt x="7356228" y="1438142"/>
                </a:cubicBezTo>
                <a:cubicBezTo>
                  <a:pt x="7356228" y="1429580"/>
                  <a:pt x="7362791" y="1423353"/>
                  <a:pt x="7370084" y="1423353"/>
                </a:cubicBezTo>
                <a:close/>
                <a:moveTo>
                  <a:pt x="7294422" y="1423353"/>
                </a:moveTo>
                <a:cubicBezTo>
                  <a:pt x="7302444" y="1423353"/>
                  <a:pt x="7308278" y="1429580"/>
                  <a:pt x="7308278" y="1438142"/>
                </a:cubicBezTo>
                <a:cubicBezTo>
                  <a:pt x="7308278" y="1445926"/>
                  <a:pt x="7302444" y="1452931"/>
                  <a:pt x="7294422" y="1452931"/>
                </a:cubicBezTo>
                <a:cubicBezTo>
                  <a:pt x="7288588" y="1452931"/>
                  <a:pt x="7282025" y="1445926"/>
                  <a:pt x="7282025" y="1438142"/>
                </a:cubicBezTo>
                <a:cubicBezTo>
                  <a:pt x="7282025" y="1429580"/>
                  <a:pt x="7288588" y="1423353"/>
                  <a:pt x="7294422" y="1423353"/>
                </a:cubicBezTo>
                <a:close/>
                <a:moveTo>
                  <a:pt x="7223591" y="1423353"/>
                </a:moveTo>
                <a:cubicBezTo>
                  <a:pt x="7231613" y="1423353"/>
                  <a:pt x="7237447" y="1429580"/>
                  <a:pt x="7237447" y="1438142"/>
                </a:cubicBezTo>
                <a:cubicBezTo>
                  <a:pt x="7237447" y="1445926"/>
                  <a:pt x="7231613" y="1452931"/>
                  <a:pt x="7223591" y="1452931"/>
                </a:cubicBezTo>
                <a:cubicBezTo>
                  <a:pt x="7217757" y="1452931"/>
                  <a:pt x="7211194" y="1445926"/>
                  <a:pt x="7211194" y="1438142"/>
                </a:cubicBezTo>
                <a:cubicBezTo>
                  <a:pt x="7211194" y="1429580"/>
                  <a:pt x="7215569" y="1423353"/>
                  <a:pt x="7223591" y="1423353"/>
                </a:cubicBezTo>
                <a:close/>
                <a:moveTo>
                  <a:pt x="7155152" y="1423353"/>
                </a:moveTo>
                <a:cubicBezTo>
                  <a:pt x="7163714" y="1423353"/>
                  <a:pt x="7169940" y="1429580"/>
                  <a:pt x="7169940" y="1438142"/>
                </a:cubicBezTo>
                <a:cubicBezTo>
                  <a:pt x="7169940" y="1445926"/>
                  <a:pt x="7163714" y="1452931"/>
                  <a:pt x="7155152" y="1452931"/>
                </a:cubicBezTo>
                <a:cubicBezTo>
                  <a:pt x="7146590" y="1452931"/>
                  <a:pt x="7141920" y="1445926"/>
                  <a:pt x="7141920" y="1438142"/>
                </a:cubicBezTo>
                <a:cubicBezTo>
                  <a:pt x="7140364" y="1429580"/>
                  <a:pt x="7146590" y="1423353"/>
                  <a:pt x="7155152" y="1423353"/>
                </a:cubicBezTo>
                <a:close/>
                <a:moveTo>
                  <a:pt x="7084322" y="1423353"/>
                </a:moveTo>
                <a:cubicBezTo>
                  <a:pt x="7092106" y="1423353"/>
                  <a:pt x="7099111" y="1429580"/>
                  <a:pt x="7099111" y="1438142"/>
                </a:cubicBezTo>
                <a:cubicBezTo>
                  <a:pt x="7099111" y="1445926"/>
                  <a:pt x="7092106" y="1452931"/>
                  <a:pt x="7084322" y="1452931"/>
                </a:cubicBezTo>
                <a:cubicBezTo>
                  <a:pt x="7075760" y="1452931"/>
                  <a:pt x="7069533" y="1445926"/>
                  <a:pt x="7069533" y="1438142"/>
                </a:cubicBezTo>
                <a:cubicBezTo>
                  <a:pt x="7069533" y="1429580"/>
                  <a:pt x="7075760" y="1423353"/>
                  <a:pt x="7084322" y="1423353"/>
                </a:cubicBezTo>
                <a:close/>
                <a:moveTo>
                  <a:pt x="7013492" y="1423353"/>
                </a:moveTo>
                <a:cubicBezTo>
                  <a:pt x="7021275" y="1423353"/>
                  <a:pt x="7028280" y="1429580"/>
                  <a:pt x="7028280" y="1438142"/>
                </a:cubicBezTo>
                <a:cubicBezTo>
                  <a:pt x="7028280" y="1445926"/>
                  <a:pt x="7021275" y="1452931"/>
                  <a:pt x="7013492" y="1452931"/>
                </a:cubicBezTo>
                <a:cubicBezTo>
                  <a:pt x="7004930" y="1452931"/>
                  <a:pt x="6998704" y="1445926"/>
                  <a:pt x="6998704" y="1438142"/>
                </a:cubicBezTo>
                <a:cubicBezTo>
                  <a:pt x="6998704" y="1429580"/>
                  <a:pt x="7004930" y="1423353"/>
                  <a:pt x="7013492" y="1423353"/>
                </a:cubicBezTo>
                <a:close/>
                <a:moveTo>
                  <a:pt x="6939085" y="1423353"/>
                </a:moveTo>
                <a:cubicBezTo>
                  <a:pt x="6946378" y="1423353"/>
                  <a:pt x="6950753" y="1429580"/>
                  <a:pt x="6950753" y="1438142"/>
                </a:cubicBezTo>
                <a:cubicBezTo>
                  <a:pt x="6950753" y="1445926"/>
                  <a:pt x="6946378" y="1452931"/>
                  <a:pt x="6939085" y="1452931"/>
                </a:cubicBezTo>
                <a:cubicBezTo>
                  <a:pt x="6931063" y="1452931"/>
                  <a:pt x="6924500" y="1445926"/>
                  <a:pt x="6924500" y="1438142"/>
                </a:cubicBezTo>
                <a:cubicBezTo>
                  <a:pt x="6924500" y="1429580"/>
                  <a:pt x="6931063" y="1423353"/>
                  <a:pt x="6939085" y="1423353"/>
                </a:cubicBezTo>
                <a:close/>
                <a:moveTo>
                  <a:pt x="6867525" y="1423353"/>
                </a:moveTo>
                <a:cubicBezTo>
                  <a:pt x="6874088" y="1423353"/>
                  <a:pt x="6879922" y="1429580"/>
                  <a:pt x="6879922" y="1438142"/>
                </a:cubicBezTo>
                <a:cubicBezTo>
                  <a:pt x="6879922" y="1445926"/>
                  <a:pt x="6874088" y="1452931"/>
                  <a:pt x="6867525" y="1452931"/>
                </a:cubicBezTo>
                <a:cubicBezTo>
                  <a:pt x="6860232" y="1452931"/>
                  <a:pt x="6853669" y="1445926"/>
                  <a:pt x="6853669" y="1438142"/>
                </a:cubicBezTo>
                <a:cubicBezTo>
                  <a:pt x="6853669" y="1429580"/>
                  <a:pt x="6860232" y="1423353"/>
                  <a:pt x="6867525" y="1423353"/>
                </a:cubicBezTo>
                <a:close/>
                <a:moveTo>
                  <a:pt x="6796696" y="1423353"/>
                </a:moveTo>
                <a:cubicBezTo>
                  <a:pt x="6803259" y="1423353"/>
                  <a:pt x="6809093" y="1429580"/>
                  <a:pt x="6809093" y="1438142"/>
                </a:cubicBezTo>
                <a:cubicBezTo>
                  <a:pt x="6809093" y="1445926"/>
                  <a:pt x="6803259" y="1452931"/>
                  <a:pt x="6796696" y="1452931"/>
                </a:cubicBezTo>
                <a:cubicBezTo>
                  <a:pt x="6789403" y="1452931"/>
                  <a:pt x="6782840" y="1445926"/>
                  <a:pt x="6782840" y="1438142"/>
                </a:cubicBezTo>
                <a:cubicBezTo>
                  <a:pt x="6782840" y="1429580"/>
                  <a:pt x="6789403" y="1423353"/>
                  <a:pt x="6796696" y="1423353"/>
                </a:cubicBezTo>
                <a:close/>
                <a:moveTo>
                  <a:pt x="155518" y="1355896"/>
                </a:moveTo>
                <a:cubicBezTo>
                  <a:pt x="161352" y="1355896"/>
                  <a:pt x="167916" y="1360271"/>
                  <a:pt x="167916" y="1368293"/>
                </a:cubicBezTo>
                <a:cubicBezTo>
                  <a:pt x="167916" y="1375586"/>
                  <a:pt x="161352" y="1382149"/>
                  <a:pt x="155518" y="1382149"/>
                </a:cubicBezTo>
                <a:cubicBezTo>
                  <a:pt x="147496" y="1382149"/>
                  <a:pt x="141662" y="1375586"/>
                  <a:pt x="141662" y="1368293"/>
                </a:cubicBezTo>
                <a:cubicBezTo>
                  <a:pt x="141662" y="1360271"/>
                  <a:pt x="147496" y="1355896"/>
                  <a:pt x="155518" y="1355896"/>
                </a:cubicBezTo>
                <a:close/>
                <a:moveTo>
                  <a:pt x="83230" y="1355896"/>
                </a:moveTo>
                <a:cubicBezTo>
                  <a:pt x="90523" y="1355896"/>
                  <a:pt x="97086" y="1360271"/>
                  <a:pt x="97086" y="1368293"/>
                </a:cubicBezTo>
                <a:cubicBezTo>
                  <a:pt x="97086" y="1375586"/>
                  <a:pt x="90523" y="1382149"/>
                  <a:pt x="83230" y="1382149"/>
                </a:cubicBezTo>
                <a:cubicBezTo>
                  <a:pt x="76667" y="1382149"/>
                  <a:pt x="70832" y="1375586"/>
                  <a:pt x="70832" y="1368293"/>
                </a:cubicBezTo>
                <a:cubicBezTo>
                  <a:pt x="70832" y="1360271"/>
                  <a:pt x="76667" y="1355896"/>
                  <a:pt x="83230" y="1355896"/>
                </a:cubicBezTo>
                <a:close/>
                <a:moveTo>
                  <a:pt x="11994" y="1355896"/>
                </a:moveTo>
                <a:cubicBezTo>
                  <a:pt x="20239" y="1355896"/>
                  <a:pt x="26235" y="1360271"/>
                  <a:pt x="26235" y="1368293"/>
                </a:cubicBezTo>
                <a:cubicBezTo>
                  <a:pt x="26235" y="1375586"/>
                  <a:pt x="20239" y="1382149"/>
                  <a:pt x="11994" y="1382149"/>
                </a:cubicBezTo>
                <a:cubicBezTo>
                  <a:pt x="5998" y="1382149"/>
                  <a:pt x="2" y="1375586"/>
                  <a:pt x="2" y="1368293"/>
                </a:cubicBezTo>
                <a:cubicBezTo>
                  <a:pt x="2" y="1360271"/>
                  <a:pt x="5998" y="1355896"/>
                  <a:pt x="11994" y="1355896"/>
                </a:cubicBezTo>
                <a:close/>
                <a:moveTo>
                  <a:pt x="7294422" y="1352524"/>
                </a:moveTo>
                <a:cubicBezTo>
                  <a:pt x="7302444" y="1352524"/>
                  <a:pt x="7308278" y="1359087"/>
                  <a:pt x="7308278" y="1367109"/>
                </a:cubicBezTo>
                <a:cubicBezTo>
                  <a:pt x="7308278" y="1374402"/>
                  <a:pt x="7302444" y="1378777"/>
                  <a:pt x="7294422" y="1378777"/>
                </a:cubicBezTo>
                <a:cubicBezTo>
                  <a:pt x="7288588" y="1378777"/>
                  <a:pt x="7282025" y="1374402"/>
                  <a:pt x="7282025" y="1367109"/>
                </a:cubicBezTo>
                <a:cubicBezTo>
                  <a:pt x="7282025" y="1359087"/>
                  <a:pt x="7288588" y="1352524"/>
                  <a:pt x="7294422" y="1352524"/>
                </a:cubicBezTo>
                <a:close/>
                <a:moveTo>
                  <a:pt x="7223591" y="1352524"/>
                </a:moveTo>
                <a:cubicBezTo>
                  <a:pt x="7231613" y="1352524"/>
                  <a:pt x="7237447" y="1359087"/>
                  <a:pt x="7237447" y="1367109"/>
                </a:cubicBezTo>
                <a:cubicBezTo>
                  <a:pt x="7237447" y="1374402"/>
                  <a:pt x="7231613" y="1378777"/>
                  <a:pt x="7223591" y="1378777"/>
                </a:cubicBezTo>
                <a:cubicBezTo>
                  <a:pt x="7215569" y="1378777"/>
                  <a:pt x="7211194" y="1374402"/>
                  <a:pt x="7211194" y="1367109"/>
                </a:cubicBezTo>
                <a:cubicBezTo>
                  <a:pt x="7211194" y="1359087"/>
                  <a:pt x="7215569" y="1352524"/>
                  <a:pt x="7223591" y="1352524"/>
                </a:cubicBezTo>
                <a:close/>
                <a:moveTo>
                  <a:pt x="7155152" y="1352524"/>
                </a:moveTo>
                <a:cubicBezTo>
                  <a:pt x="7163714" y="1352524"/>
                  <a:pt x="7169940" y="1359087"/>
                  <a:pt x="7169940" y="1367109"/>
                </a:cubicBezTo>
                <a:cubicBezTo>
                  <a:pt x="7169940" y="1374402"/>
                  <a:pt x="7163714" y="1378777"/>
                  <a:pt x="7155152" y="1378777"/>
                </a:cubicBezTo>
                <a:cubicBezTo>
                  <a:pt x="7146590" y="1378777"/>
                  <a:pt x="7140364" y="1374402"/>
                  <a:pt x="7140364" y="1367109"/>
                </a:cubicBezTo>
                <a:cubicBezTo>
                  <a:pt x="7140364" y="1359087"/>
                  <a:pt x="7146590" y="1352524"/>
                  <a:pt x="7155152" y="1352524"/>
                </a:cubicBezTo>
                <a:close/>
                <a:moveTo>
                  <a:pt x="7084322" y="1352524"/>
                </a:moveTo>
                <a:cubicBezTo>
                  <a:pt x="7092106" y="1352524"/>
                  <a:pt x="7099111" y="1359087"/>
                  <a:pt x="7099111" y="1367109"/>
                </a:cubicBezTo>
                <a:cubicBezTo>
                  <a:pt x="7099111" y="1374402"/>
                  <a:pt x="7092106" y="1378777"/>
                  <a:pt x="7084322" y="1378777"/>
                </a:cubicBezTo>
                <a:cubicBezTo>
                  <a:pt x="7075760" y="1378777"/>
                  <a:pt x="7069533" y="1374402"/>
                  <a:pt x="7069533" y="1367109"/>
                </a:cubicBezTo>
                <a:cubicBezTo>
                  <a:pt x="7069533" y="1359087"/>
                  <a:pt x="7075760" y="1352524"/>
                  <a:pt x="7084322" y="1352524"/>
                </a:cubicBezTo>
                <a:close/>
                <a:moveTo>
                  <a:pt x="7013492" y="1352524"/>
                </a:moveTo>
                <a:cubicBezTo>
                  <a:pt x="7021275" y="1352524"/>
                  <a:pt x="7028280" y="1359087"/>
                  <a:pt x="7028280" y="1367109"/>
                </a:cubicBezTo>
                <a:cubicBezTo>
                  <a:pt x="7028280" y="1374402"/>
                  <a:pt x="7021275" y="1378777"/>
                  <a:pt x="7013492" y="1378777"/>
                </a:cubicBezTo>
                <a:cubicBezTo>
                  <a:pt x="7004930" y="1378777"/>
                  <a:pt x="6998704" y="1374402"/>
                  <a:pt x="6998704" y="1367109"/>
                </a:cubicBezTo>
                <a:cubicBezTo>
                  <a:pt x="6998704" y="1359087"/>
                  <a:pt x="7004930" y="1352524"/>
                  <a:pt x="7013492" y="1352524"/>
                </a:cubicBezTo>
                <a:close/>
                <a:moveTo>
                  <a:pt x="6939085" y="1352524"/>
                </a:moveTo>
                <a:cubicBezTo>
                  <a:pt x="6946378" y="1352524"/>
                  <a:pt x="6950753" y="1359354"/>
                  <a:pt x="6950753" y="1367701"/>
                </a:cubicBezTo>
                <a:cubicBezTo>
                  <a:pt x="6950753" y="1375290"/>
                  <a:pt x="6946378" y="1382120"/>
                  <a:pt x="6939085" y="1382120"/>
                </a:cubicBezTo>
                <a:cubicBezTo>
                  <a:pt x="6931063" y="1382120"/>
                  <a:pt x="6924500" y="1375290"/>
                  <a:pt x="6924500" y="1367701"/>
                </a:cubicBezTo>
                <a:cubicBezTo>
                  <a:pt x="6924500" y="1359354"/>
                  <a:pt x="6931063" y="1352524"/>
                  <a:pt x="6939085" y="1352524"/>
                </a:cubicBezTo>
                <a:close/>
                <a:moveTo>
                  <a:pt x="6867525" y="1352524"/>
                </a:moveTo>
                <a:cubicBezTo>
                  <a:pt x="6874088" y="1352524"/>
                  <a:pt x="6879922" y="1359354"/>
                  <a:pt x="6879922" y="1367701"/>
                </a:cubicBezTo>
                <a:cubicBezTo>
                  <a:pt x="6879922" y="1375290"/>
                  <a:pt x="6874088" y="1382120"/>
                  <a:pt x="6867525" y="1382120"/>
                </a:cubicBezTo>
                <a:cubicBezTo>
                  <a:pt x="6860232" y="1382120"/>
                  <a:pt x="6853669" y="1375290"/>
                  <a:pt x="6853669" y="1367701"/>
                </a:cubicBezTo>
                <a:cubicBezTo>
                  <a:pt x="6853669" y="1359354"/>
                  <a:pt x="6860232" y="1352524"/>
                  <a:pt x="6867525" y="1352524"/>
                </a:cubicBezTo>
                <a:close/>
                <a:moveTo>
                  <a:pt x="6796696" y="1352524"/>
                </a:moveTo>
                <a:cubicBezTo>
                  <a:pt x="6803259" y="1352524"/>
                  <a:pt x="6809093" y="1359354"/>
                  <a:pt x="6809093" y="1367701"/>
                </a:cubicBezTo>
                <a:cubicBezTo>
                  <a:pt x="6809093" y="1375290"/>
                  <a:pt x="6803259" y="1382120"/>
                  <a:pt x="6796696" y="1382120"/>
                </a:cubicBezTo>
                <a:cubicBezTo>
                  <a:pt x="6789403" y="1382120"/>
                  <a:pt x="6782840" y="1375290"/>
                  <a:pt x="6782840" y="1367701"/>
                </a:cubicBezTo>
                <a:cubicBezTo>
                  <a:pt x="6782840" y="1359354"/>
                  <a:pt x="6789403" y="1352524"/>
                  <a:pt x="6796696" y="1352524"/>
                </a:cubicBezTo>
                <a:close/>
                <a:moveTo>
                  <a:pt x="6724405" y="1352524"/>
                </a:moveTo>
                <a:cubicBezTo>
                  <a:pt x="6732427" y="1352524"/>
                  <a:pt x="6738261" y="1359354"/>
                  <a:pt x="6738261" y="1367701"/>
                </a:cubicBezTo>
                <a:cubicBezTo>
                  <a:pt x="6738261" y="1375290"/>
                  <a:pt x="6732427" y="1382120"/>
                  <a:pt x="6724405" y="1382120"/>
                </a:cubicBezTo>
                <a:cubicBezTo>
                  <a:pt x="6718571" y="1382120"/>
                  <a:pt x="6712008" y="1375290"/>
                  <a:pt x="6712008" y="1367701"/>
                </a:cubicBezTo>
                <a:cubicBezTo>
                  <a:pt x="6712008" y="1359354"/>
                  <a:pt x="6718571" y="1352524"/>
                  <a:pt x="6724405" y="1352524"/>
                </a:cubicBezTo>
                <a:close/>
                <a:moveTo>
                  <a:pt x="6653576" y="1352524"/>
                </a:moveTo>
                <a:cubicBezTo>
                  <a:pt x="6660869" y="1352524"/>
                  <a:pt x="6667432" y="1359354"/>
                  <a:pt x="6667432" y="1367701"/>
                </a:cubicBezTo>
                <a:cubicBezTo>
                  <a:pt x="6667432" y="1375290"/>
                  <a:pt x="6660869" y="1382120"/>
                  <a:pt x="6653576" y="1382120"/>
                </a:cubicBezTo>
                <a:cubicBezTo>
                  <a:pt x="6647013" y="1382120"/>
                  <a:pt x="6641179" y="1375290"/>
                  <a:pt x="6641179" y="1367701"/>
                </a:cubicBezTo>
                <a:cubicBezTo>
                  <a:pt x="6641179" y="1359354"/>
                  <a:pt x="6647013" y="1352524"/>
                  <a:pt x="6653576" y="1352524"/>
                </a:cubicBezTo>
                <a:close/>
                <a:moveTo>
                  <a:pt x="7223591" y="1281693"/>
                </a:moveTo>
                <a:cubicBezTo>
                  <a:pt x="7231613" y="1281693"/>
                  <a:pt x="7237447" y="1288256"/>
                  <a:pt x="7237447" y="1295549"/>
                </a:cubicBezTo>
                <a:cubicBezTo>
                  <a:pt x="7237447" y="1302112"/>
                  <a:pt x="7231613" y="1307946"/>
                  <a:pt x="7223591" y="1307946"/>
                </a:cubicBezTo>
                <a:cubicBezTo>
                  <a:pt x="7215569" y="1307946"/>
                  <a:pt x="7211194" y="1302112"/>
                  <a:pt x="7211194" y="1295549"/>
                </a:cubicBezTo>
                <a:cubicBezTo>
                  <a:pt x="7211194" y="1288256"/>
                  <a:pt x="7215569" y="1281693"/>
                  <a:pt x="7223591" y="1281693"/>
                </a:cubicBezTo>
                <a:close/>
                <a:moveTo>
                  <a:pt x="7155152" y="1281693"/>
                </a:moveTo>
                <a:cubicBezTo>
                  <a:pt x="7163714" y="1281693"/>
                  <a:pt x="7169940" y="1288256"/>
                  <a:pt x="7169940" y="1295549"/>
                </a:cubicBezTo>
                <a:cubicBezTo>
                  <a:pt x="7169940" y="1302112"/>
                  <a:pt x="7163714" y="1307946"/>
                  <a:pt x="7155152" y="1307946"/>
                </a:cubicBezTo>
                <a:cubicBezTo>
                  <a:pt x="7146590" y="1307946"/>
                  <a:pt x="7140364" y="1302112"/>
                  <a:pt x="7140364" y="1295549"/>
                </a:cubicBezTo>
                <a:cubicBezTo>
                  <a:pt x="7140364" y="1288256"/>
                  <a:pt x="7146590" y="1281693"/>
                  <a:pt x="7155152" y="1281693"/>
                </a:cubicBezTo>
                <a:close/>
                <a:moveTo>
                  <a:pt x="7084322" y="1281693"/>
                </a:moveTo>
                <a:cubicBezTo>
                  <a:pt x="7092106" y="1281693"/>
                  <a:pt x="7099111" y="1288256"/>
                  <a:pt x="7099111" y="1295549"/>
                </a:cubicBezTo>
                <a:cubicBezTo>
                  <a:pt x="7099111" y="1302112"/>
                  <a:pt x="7092106" y="1307946"/>
                  <a:pt x="7084322" y="1307946"/>
                </a:cubicBezTo>
                <a:cubicBezTo>
                  <a:pt x="7075760" y="1307946"/>
                  <a:pt x="7069533" y="1303571"/>
                  <a:pt x="7069533" y="1295549"/>
                </a:cubicBezTo>
                <a:cubicBezTo>
                  <a:pt x="7069533" y="1288256"/>
                  <a:pt x="7075760" y="1281693"/>
                  <a:pt x="7084322" y="1281693"/>
                </a:cubicBezTo>
                <a:close/>
                <a:moveTo>
                  <a:pt x="7013492" y="1281693"/>
                </a:moveTo>
                <a:cubicBezTo>
                  <a:pt x="7021275" y="1281693"/>
                  <a:pt x="7028280" y="1288256"/>
                  <a:pt x="7028280" y="1295549"/>
                </a:cubicBezTo>
                <a:cubicBezTo>
                  <a:pt x="7028280" y="1303571"/>
                  <a:pt x="7021275" y="1307946"/>
                  <a:pt x="7013492" y="1307946"/>
                </a:cubicBezTo>
                <a:cubicBezTo>
                  <a:pt x="7004930" y="1307946"/>
                  <a:pt x="6998704" y="1303571"/>
                  <a:pt x="6998704" y="1295549"/>
                </a:cubicBezTo>
                <a:cubicBezTo>
                  <a:pt x="6998704" y="1288256"/>
                  <a:pt x="7004930" y="1281693"/>
                  <a:pt x="7013492" y="1281693"/>
                </a:cubicBezTo>
                <a:close/>
                <a:moveTo>
                  <a:pt x="6939085" y="1281693"/>
                </a:moveTo>
                <a:cubicBezTo>
                  <a:pt x="6946378" y="1281693"/>
                  <a:pt x="6950753" y="1288256"/>
                  <a:pt x="6950753" y="1295549"/>
                </a:cubicBezTo>
                <a:cubicBezTo>
                  <a:pt x="6950753" y="1303571"/>
                  <a:pt x="6946378" y="1307946"/>
                  <a:pt x="6939085" y="1307946"/>
                </a:cubicBezTo>
                <a:cubicBezTo>
                  <a:pt x="6931063" y="1307946"/>
                  <a:pt x="6924500" y="1303571"/>
                  <a:pt x="6924500" y="1295549"/>
                </a:cubicBezTo>
                <a:cubicBezTo>
                  <a:pt x="6924500" y="1288256"/>
                  <a:pt x="6931063" y="1281693"/>
                  <a:pt x="6939085" y="1281693"/>
                </a:cubicBezTo>
                <a:close/>
                <a:moveTo>
                  <a:pt x="6867525" y="1281693"/>
                </a:moveTo>
                <a:cubicBezTo>
                  <a:pt x="6874088" y="1281693"/>
                  <a:pt x="6879922" y="1288256"/>
                  <a:pt x="6879922" y="1295549"/>
                </a:cubicBezTo>
                <a:cubicBezTo>
                  <a:pt x="6879922" y="1303571"/>
                  <a:pt x="6874088" y="1307946"/>
                  <a:pt x="6867525" y="1307946"/>
                </a:cubicBezTo>
                <a:cubicBezTo>
                  <a:pt x="6860232" y="1307946"/>
                  <a:pt x="6853669" y="1303571"/>
                  <a:pt x="6853669" y="1295549"/>
                </a:cubicBezTo>
                <a:cubicBezTo>
                  <a:pt x="6853669" y="1288256"/>
                  <a:pt x="6860232" y="1281693"/>
                  <a:pt x="6867525" y="1281693"/>
                </a:cubicBezTo>
                <a:close/>
                <a:moveTo>
                  <a:pt x="6796696" y="1281693"/>
                </a:moveTo>
                <a:cubicBezTo>
                  <a:pt x="6803259" y="1281693"/>
                  <a:pt x="6809093" y="1288256"/>
                  <a:pt x="6809093" y="1295549"/>
                </a:cubicBezTo>
                <a:cubicBezTo>
                  <a:pt x="6809093" y="1303571"/>
                  <a:pt x="6803259" y="1307946"/>
                  <a:pt x="6796696" y="1307946"/>
                </a:cubicBezTo>
                <a:cubicBezTo>
                  <a:pt x="6789403" y="1307946"/>
                  <a:pt x="6782840" y="1303571"/>
                  <a:pt x="6782840" y="1295549"/>
                </a:cubicBezTo>
                <a:cubicBezTo>
                  <a:pt x="6782840" y="1288256"/>
                  <a:pt x="6789403" y="1281693"/>
                  <a:pt x="6796696" y="1281693"/>
                </a:cubicBezTo>
                <a:close/>
                <a:moveTo>
                  <a:pt x="6724405" y="1281693"/>
                </a:moveTo>
                <a:cubicBezTo>
                  <a:pt x="6732427" y="1281693"/>
                  <a:pt x="6738261" y="1288256"/>
                  <a:pt x="6738261" y="1295549"/>
                </a:cubicBezTo>
                <a:cubicBezTo>
                  <a:pt x="6738261" y="1303571"/>
                  <a:pt x="6732427" y="1307946"/>
                  <a:pt x="6724405" y="1307946"/>
                </a:cubicBezTo>
                <a:cubicBezTo>
                  <a:pt x="6718571" y="1307946"/>
                  <a:pt x="6712008" y="1303571"/>
                  <a:pt x="6712008" y="1295549"/>
                </a:cubicBezTo>
                <a:cubicBezTo>
                  <a:pt x="6712008" y="1288256"/>
                  <a:pt x="6718571" y="1281693"/>
                  <a:pt x="6724405" y="1281693"/>
                </a:cubicBezTo>
                <a:close/>
                <a:moveTo>
                  <a:pt x="6653576" y="1281693"/>
                </a:moveTo>
                <a:cubicBezTo>
                  <a:pt x="6660869" y="1281693"/>
                  <a:pt x="6667432" y="1288256"/>
                  <a:pt x="6667432" y="1295549"/>
                </a:cubicBezTo>
                <a:cubicBezTo>
                  <a:pt x="6667432" y="1303571"/>
                  <a:pt x="6660869" y="1307946"/>
                  <a:pt x="6653576" y="1307946"/>
                </a:cubicBezTo>
                <a:cubicBezTo>
                  <a:pt x="6647013" y="1307946"/>
                  <a:pt x="6641179" y="1303571"/>
                  <a:pt x="6641179" y="1295549"/>
                </a:cubicBezTo>
                <a:cubicBezTo>
                  <a:pt x="6641179" y="1288256"/>
                  <a:pt x="6647013" y="1281693"/>
                  <a:pt x="6653576" y="1281693"/>
                </a:cubicBezTo>
                <a:close/>
                <a:moveTo>
                  <a:pt x="6582745" y="1281693"/>
                </a:moveTo>
                <a:cubicBezTo>
                  <a:pt x="6590038" y="1281693"/>
                  <a:pt x="6596601" y="1288256"/>
                  <a:pt x="6596601" y="1295549"/>
                </a:cubicBezTo>
                <a:cubicBezTo>
                  <a:pt x="6596601" y="1303571"/>
                  <a:pt x="6590038" y="1307946"/>
                  <a:pt x="6582745" y="1307946"/>
                </a:cubicBezTo>
                <a:cubicBezTo>
                  <a:pt x="6574723" y="1307946"/>
                  <a:pt x="6570348" y="1303571"/>
                  <a:pt x="6570348" y="1295549"/>
                </a:cubicBezTo>
                <a:cubicBezTo>
                  <a:pt x="6570348" y="1288256"/>
                  <a:pt x="6574723" y="1281693"/>
                  <a:pt x="6582745" y="1281693"/>
                </a:cubicBezTo>
                <a:close/>
                <a:moveTo>
                  <a:pt x="6510933" y="1281693"/>
                </a:moveTo>
                <a:cubicBezTo>
                  <a:pt x="6518717" y="1281693"/>
                  <a:pt x="6525722" y="1288256"/>
                  <a:pt x="6525722" y="1295549"/>
                </a:cubicBezTo>
                <a:cubicBezTo>
                  <a:pt x="6525722" y="1303571"/>
                  <a:pt x="6518717" y="1307946"/>
                  <a:pt x="6510933" y="1307946"/>
                </a:cubicBezTo>
                <a:cubicBezTo>
                  <a:pt x="6502371" y="1307946"/>
                  <a:pt x="6496144" y="1303571"/>
                  <a:pt x="6496144" y="1295549"/>
                </a:cubicBezTo>
                <a:cubicBezTo>
                  <a:pt x="6496144" y="1288256"/>
                  <a:pt x="6502371" y="1281693"/>
                  <a:pt x="6510933" y="1281693"/>
                </a:cubicBezTo>
                <a:close/>
                <a:moveTo>
                  <a:pt x="6440492" y="1281693"/>
                </a:moveTo>
                <a:cubicBezTo>
                  <a:pt x="6448081" y="1281693"/>
                  <a:pt x="6454911" y="1288256"/>
                  <a:pt x="6454911" y="1295549"/>
                </a:cubicBezTo>
                <a:cubicBezTo>
                  <a:pt x="6454911" y="1303571"/>
                  <a:pt x="6448081" y="1307946"/>
                  <a:pt x="6440492" y="1307946"/>
                </a:cubicBezTo>
                <a:cubicBezTo>
                  <a:pt x="6432145" y="1307946"/>
                  <a:pt x="6425315" y="1303571"/>
                  <a:pt x="6425315" y="1295549"/>
                </a:cubicBezTo>
                <a:cubicBezTo>
                  <a:pt x="6425315" y="1288256"/>
                  <a:pt x="6432145" y="1281693"/>
                  <a:pt x="6440492" y="1281693"/>
                </a:cubicBezTo>
                <a:close/>
                <a:moveTo>
                  <a:pt x="6369273" y="1281693"/>
                </a:moveTo>
                <a:cubicBezTo>
                  <a:pt x="6377835" y="1281693"/>
                  <a:pt x="6384062" y="1288698"/>
                  <a:pt x="6384062" y="1296482"/>
                </a:cubicBezTo>
                <a:cubicBezTo>
                  <a:pt x="6384062" y="1305044"/>
                  <a:pt x="6377835" y="1311271"/>
                  <a:pt x="6369273" y="1311271"/>
                </a:cubicBezTo>
                <a:cubicBezTo>
                  <a:pt x="6361489" y="1311271"/>
                  <a:pt x="6354484" y="1305044"/>
                  <a:pt x="6354484" y="1296482"/>
                </a:cubicBezTo>
                <a:cubicBezTo>
                  <a:pt x="6354484" y="1288698"/>
                  <a:pt x="6361489" y="1281693"/>
                  <a:pt x="6369273" y="1281693"/>
                </a:cubicBezTo>
                <a:close/>
                <a:moveTo>
                  <a:pt x="5799257" y="1281693"/>
                </a:moveTo>
                <a:cubicBezTo>
                  <a:pt x="5807819" y="1281693"/>
                  <a:pt x="5814045" y="1288698"/>
                  <a:pt x="5814045" y="1296482"/>
                </a:cubicBezTo>
                <a:cubicBezTo>
                  <a:pt x="5814045" y="1305044"/>
                  <a:pt x="5807819" y="1311271"/>
                  <a:pt x="5799257" y="1311271"/>
                </a:cubicBezTo>
                <a:cubicBezTo>
                  <a:pt x="5791474" y="1311271"/>
                  <a:pt x="5784469" y="1305044"/>
                  <a:pt x="5784469" y="1296482"/>
                </a:cubicBezTo>
                <a:cubicBezTo>
                  <a:pt x="5784469" y="1288698"/>
                  <a:pt x="5791474" y="1281693"/>
                  <a:pt x="5799257" y="1281693"/>
                </a:cubicBezTo>
                <a:close/>
                <a:moveTo>
                  <a:pt x="5724122" y="1281693"/>
                </a:moveTo>
                <a:cubicBezTo>
                  <a:pt x="5732144" y="1281693"/>
                  <a:pt x="5736519" y="1288698"/>
                  <a:pt x="5736519" y="1296482"/>
                </a:cubicBezTo>
                <a:cubicBezTo>
                  <a:pt x="5736519" y="1305044"/>
                  <a:pt x="5732144" y="1311271"/>
                  <a:pt x="5724122" y="1311271"/>
                </a:cubicBezTo>
                <a:cubicBezTo>
                  <a:pt x="5716100" y="1311271"/>
                  <a:pt x="5710266" y="1305044"/>
                  <a:pt x="5710266" y="1296482"/>
                </a:cubicBezTo>
                <a:cubicBezTo>
                  <a:pt x="5710266" y="1288698"/>
                  <a:pt x="5716100" y="1281693"/>
                  <a:pt x="5724122" y="1281693"/>
                </a:cubicBezTo>
                <a:close/>
                <a:moveTo>
                  <a:pt x="5653291" y="1281693"/>
                </a:moveTo>
                <a:cubicBezTo>
                  <a:pt x="5659125" y="1281693"/>
                  <a:pt x="5665688" y="1288698"/>
                  <a:pt x="5665688" y="1296482"/>
                </a:cubicBezTo>
                <a:cubicBezTo>
                  <a:pt x="5665688" y="1305044"/>
                  <a:pt x="5659125" y="1311271"/>
                  <a:pt x="5653291" y="1311271"/>
                </a:cubicBezTo>
                <a:cubicBezTo>
                  <a:pt x="5645269" y="1311271"/>
                  <a:pt x="5639435" y="1305044"/>
                  <a:pt x="5639435" y="1296482"/>
                </a:cubicBezTo>
                <a:cubicBezTo>
                  <a:pt x="5639435" y="1288698"/>
                  <a:pt x="5645269" y="1281693"/>
                  <a:pt x="5653291" y="1281693"/>
                </a:cubicBezTo>
                <a:close/>
                <a:moveTo>
                  <a:pt x="5582461" y="1281693"/>
                </a:moveTo>
                <a:cubicBezTo>
                  <a:pt x="5588295" y="1281693"/>
                  <a:pt x="5594858" y="1288698"/>
                  <a:pt x="5594858" y="1296482"/>
                </a:cubicBezTo>
                <a:cubicBezTo>
                  <a:pt x="5594858" y="1305044"/>
                  <a:pt x="5588295" y="1311271"/>
                  <a:pt x="5582461" y="1311271"/>
                </a:cubicBezTo>
                <a:cubicBezTo>
                  <a:pt x="5574439" y="1311271"/>
                  <a:pt x="5568605" y="1305044"/>
                  <a:pt x="5568605" y="1296482"/>
                </a:cubicBezTo>
                <a:cubicBezTo>
                  <a:pt x="5568605" y="1288698"/>
                  <a:pt x="5574439" y="1281693"/>
                  <a:pt x="5582461" y="1281693"/>
                </a:cubicBezTo>
                <a:close/>
                <a:moveTo>
                  <a:pt x="5510171" y="1281693"/>
                </a:moveTo>
                <a:cubicBezTo>
                  <a:pt x="5517464" y="1281693"/>
                  <a:pt x="5524027" y="1288698"/>
                  <a:pt x="5524027" y="1296482"/>
                </a:cubicBezTo>
                <a:cubicBezTo>
                  <a:pt x="5524027" y="1305044"/>
                  <a:pt x="5517464" y="1311271"/>
                  <a:pt x="5510171" y="1311271"/>
                </a:cubicBezTo>
                <a:cubicBezTo>
                  <a:pt x="5503608" y="1311271"/>
                  <a:pt x="5497774" y="1305044"/>
                  <a:pt x="5497774" y="1296482"/>
                </a:cubicBezTo>
                <a:cubicBezTo>
                  <a:pt x="5497774" y="1288698"/>
                  <a:pt x="5503608" y="1281693"/>
                  <a:pt x="5510171" y="1281693"/>
                </a:cubicBezTo>
                <a:close/>
                <a:moveTo>
                  <a:pt x="5438937" y="1281693"/>
                </a:moveTo>
                <a:cubicBezTo>
                  <a:pt x="5447182" y="1281693"/>
                  <a:pt x="5453178" y="1288698"/>
                  <a:pt x="5453178" y="1296482"/>
                </a:cubicBezTo>
                <a:cubicBezTo>
                  <a:pt x="5453178" y="1305044"/>
                  <a:pt x="5447182" y="1311271"/>
                  <a:pt x="5438937" y="1311271"/>
                </a:cubicBezTo>
                <a:cubicBezTo>
                  <a:pt x="5432941" y="1311271"/>
                  <a:pt x="5426945" y="1305044"/>
                  <a:pt x="5426945" y="1296482"/>
                </a:cubicBezTo>
                <a:cubicBezTo>
                  <a:pt x="5426945" y="1288698"/>
                  <a:pt x="5432941" y="1281693"/>
                  <a:pt x="5438937" y="1281693"/>
                </a:cubicBezTo>
                <a:close/>
                <a:moveTo>
                  <a:pt x="5368510" y="1281693"/>
                </a:moveTo>
                <a:cubicBezTo>
                  <a:pt x="5376532" y="1281693"/>
                  <a:pt x="5382366" y="1288698"/>
                  <a:pt x="5382366" y="1296482"/>
                </a:cubicBezTo>
                <a:cubicBezTo>
                  <a:pt x="5382366" y="1305044"/>
                  <a:pt x="5376532" y="1311271"/>
                  <a:pt x="5368510" y="1311271"/>
                </a:cubicBezTo>
                <a:cubicBezTo>
                  <a:pt x="5361218" y="1311271"/>
                  <a:pt x="5356113" y="1305044"/>
                  <a:pt x="5356113" y="1296482"/>
                </a:cubicBezTo>
                <a:cubicBezTo>
                  <a:pt x="5356113" y="1288698"/>
                  <a:pt x="5361218" y="1281693"/>
                  <a:pt x="5368510" y="1281693"/>
                </a:cubicBezTo>
                <a:close/>
                <a:moveTo>
                  <a:pt x="5296699" y="1281693"/>
                </a:moveTo>
                <a:cubicBezTo>
                  <a:pt x="5305261" y="1281693"/>
                  <a:pt x="5311488" y="1288698"/>
                  <a:pt x="5311488" y="1296482"/>
                </a:cubicBezTo>
                <a:cubicBezTo>
                  <a:pt x="5311488" y="1305044"/>
                  <a:pt x="5305261" y="1311271"/>
                  <a:pt x="5296699" y="1311271"/>
                </a:cubicBezTo>
                <a:cubicBezTo>
                  <a:pt x="5288915" y="1311271"/>
                  <a:pt x="5281910" y="1305044"/>
                  <a:pt x="5281910" y="1296482"/>
                </a:cubicBezTo>
                <a:cubicBezTo>
                  <a:pt x="5281910" y="1288698"/>
                  <a:pt x="5288915" y="1281693"/>
                  <a:pt x="5296699" y="1281693"/>
                </a:cubicBezTo>
                <a:close/>
                <a:moveTo>
                  <a:pt x="5225869" y="1281693"/>
                </a:moveTo>
                <a:cubicBezTo>
                  <a:pt x="5234431" y="1281693"/>
                  <a:pt x="5240657" y="1288698"/>
                  <a:pt x="5240657" y="1296482"/>
                </a:cubicBezTo>
                <a:cubicBezTo>
                  <a:pt x="5240657" y="1305044"/>
                  <a:pt x="5234431" y="1311271"/>
                  <a:pt x="5225869" y="1311271"/>
                </a:cubicBezTo>
                <a:cubicBezTo>
                  <a:pt x="5217307" y="1311271"/>
                  <a:pt x="5211081" y="1305044"/>
                  <a:pt x="5211081" y="1296482"/>
                </a:cubicBezTo>
                <a:cubicBezTo>
                  <a:pt x="5211081" y="1288698"/>
                  <a:pt x="5217307" y="1281693"/>
                  <a:pt x="5225869" y="1281693"/>
                </a:cubicBezTo>
                <a:close/>
                <a:moveTo>
                  <a:pt x="5154105" y="1281693"/>
                </a:moveTo>
                <a:cubicBezTo>
                  <a:pt x="5162127" y="1281693"/>
                  <a:pt x="5166502" y="1288698"/>
                  <a:pt x="5166502" y="1296482"/>
                </a:cubicBezTo>
                <a:cubicBezTo>
                  <a:pt x="5166502" y="1305044"/>
                  <a:pt x="5162127" y="1311271"/>
                  <a:pt x="5154105" y="1311271"/>
                </a:cubicBezTo>
                <a:cubicBezTo>
                  <a:pt x="5146083" y="1311271"/>
                  <a:pt x="5140249" y="1305044"/>
                  <a:pt x="5140249" y="1296482"/>
                </a:cubicBezTo>
                <a:cubicBezTo>
                  <a:pt x="5140249" y="1288698"/>
                  <a:pt x="5146083" y="1281693"/>
                  <a:pt x="5154105" y="1281693"/>
                </a:cubicBezTo>
                <a:close/>
                <a:moveTo>
                  <a:pt x="5083276" y="1281693"/>
                </a:moveTo>
                <a:cubicBezTo>
                  <a:pt x="5089110" y="1281693"/>
                  <a:pt x="5095673" y="1288698"/>
                  <a:pt x="5095673" y="1296482"/>
                </a:cubicBezTo>
                <a:cubicBezTo>
                  <a:pt x="5095673" y="1305044"/>
                  <a:pt x="5089110" y="1311271"/>
                  <a:pt x="5083276" y="1311271"/>
                </a:cubicBezTo>
                <a:cubicBezTo>
                  <a:pt x="5075254" y="1311271"/>
                  <a:pt x="5069420" y="1305044"/>
                  <a:pt x="5069420" y="1296482"/>
                </a:cubicBezTo>
                <a:cubicBezTo>
                  <a:pt x="5069420" y="1288698"/>
                  <a:pt x="5075254" y="1281693"/>
                  <a:pt x="5083276" y="1281693"/>
                </a:cubicBezTo>
                <a:close/>
                <a:moveTo>
                  <a:pt x="5012445" y="1281693"/>
                </a:moveTo>
                <a:cubicBezTo>
                  <a:pt x="5018279" y="1281693"/>
                  <a:pt x="5024842" y="1288698"/>
                  <a:pt x="5024842" y="1296482"/>
                </a:cubicBezTo>
                <a:cubicBezTo>
                  <a:pt x="5024842" y="1305044"/>
                  <a:pt x="5018279" y="1311271"/>
                  <a:pt x="5012445" y="1311271"/>
                </a:cubicBezTo>
                <a:cubicBezTo>
                  <a:pt x="5004423" y="1311271"/>
                  <a:pt x="4998589" y="1305044"/>
                  <a:pt x="4998589" y="1296482"/>
                </a:cubicBezTo>
                <a:cubicBezTo>
                  <a:pt x="4998589" y="1288698"/>
                  <a:pt x="5004423" y="1281693"/>
                  <a:pt x="5012445" y="1281693"/>
                </a:cubicBezTo>
                <a:close/>
                <a:moveTo>
                  <a:pt x="4940157" y="1281693"/>
                </a:moveTo>
                <a:cubicBezTo>
                  <a:pt x="4948179" y="1281693"/>
                  <a:pt x="4954013" y="1288698"/>
                  <a:pt x="4954013" y="1296482"/>
                </a:cubicBezTo>
                <a:cubicBezTo>
                  <a:pt x="4954013" y="1305044"/>
                  <a:pt x="4948179" y="1311271"/>
                  <a:pt x="4940157" y="1311271"/>
                </a:cubicBezTo>
                <a:cubicBezTo>
                  <a:pt x="4934323" y="1311271"/>
                  <a:pt x="4927760" y="1305044"/>
                  <a:pt x="4927760" y="1296482"/>
                </a:cubicBezTo>
                <a:cubicBezTo>
                  <a:pt x="4927760" y="1288698"/>
                  <a:pt x="4934323" y="1281693"/>
                  <a:pt x="4940157" y="1281693"/>
                </a:cubicBezTo>
                <a:close/>
                <a:moveTo>
                  <a:pt x="4865953" y="1281693"/>
                </a:moveTo>
                <a:cubicBezTo>
                  <a:pt x="4873975" y="1281693"/>
                  <a:pt x="4879809" y="1288698"/>
                  <a:pt x="4879809" y="1296482"/>
                </a:cubicBezTo>
                <a:cubicBezTo>
                  <a:pt x="4879809" y="1305044"/>
                  <a:pt x="4873975" y="1311271"/>
                  <a:pt x="4865953" y="1311271"/>
                </a:cubicBezTo>
                <a:cubicBezTo>
                  <a:pt x="4860119" y="1311271"/>
                  <a:pt x="4853556" y="1305044"/>
                  <a:pt x="4853556" y="1296482"/>
                </a:cubicBezTo>
                <a:cubicBezTo>
                  <a:pt x="4853556" y="1288698"/>
                  <a:pt x="4860119" y="1281693"/>
                  <a:pt x="4865953" y="1281693"/>
                </a:cubicBezTo>
                <a:close/>
                <a:moveTo>
                  <a:pt x="4795122" y="1281693"/>
                </a:moveTo>
                <a:cubicBezTo>
                  <a:pt x="4803144" y="1281693"/>
                  <a:pt x="4808978" y="1288698"/>
                  <a:pt x="4808978" y="1296482"/>
                </a:cubicBezTo>
                <a:cubicBezTo>
                  <a:pt x="4808978" y="1305044"/>
                  <a:pt x="4803144" y="1311271"/>
                  <a:pt x="4795122" y="1311271"/>
                </a:cubicBezTo>
                <a:cubicBezTo>
                  <a:pt x="4787830" y="1311271"/>
                  <a:pt x="4782725" y="1305044"/>
                  <a:pt x="4782725" y="1296482"/>
                </a:cubicBezTo>
                <a:cubicBezTo>
                  <a:pt x="4782725" y="1288698"/>
                  <a:pt x="4787830" y="1281693"/>
                  <a:pt x="4795122" y="1281693"/>
                </a:cubicBezTo>
                <a:close/>
                <a:moveTo>
                  <a:pt x="4726684" y="1281693"/>
                </a:moveTo>
                <a:cubicBezTo>
                  <a:pt x="4735246" y="1281693"/>
                  <a:pt x="4741472" y="1288698"/>
                  <a:pt x="4741472" y="1296482"/>
                </a:cubicBezTo>
                <a:cubicBezTo>
                  <a:pt x="4741472" y="1305044"/>
                  <a:pt x="4735246" y="1311271"/>
                  <a:pt x="4726684" y="1311271"/>
                </a:cubicBezTo>
                <a:cubicBezTo>
                  <a:pt x="4718122" y="1311271"/>
                  <a:pt x="4711896" y="1305044"/>
                  <a:pt x="4711896" y="1296482"/>
                </a:cubicBezTo>
                <a:cubicBezTo>
                  <a:pt x="4711896" y="1288698"/>
                  <a:pt x="4718122" y="1281693"/>
                  <a:pt x="4726684" y="1281693"/>
                </a:cubicBezTo>
                <a:close/>
                <a:moveTo>
                  <a:pt x="4655853" y="1281693"/>
                </a:moveTo>
                <a:cubicBezTo>
                  <a:pt x="4663637" y="1281693"/>
                  <a:pt x="4670642" y="1286798"/>
                  <a:pt x="4670642" y="1294090"/>
                </a:cubicBezTo>
                <a:cubicBezTo>
                  <a:pt x="4670642" y="1302112"/>
                  <a:pt x="4663637" y="1307946"/>
                  <a:pt x="4655853" y="1307946"/>
                </a:cubicBezTo>
                <a:cubicBezTo>
                  <a:pt x="4647291" y="1307946"/>
                  <a:pt x="4641064" y="1302112"/>
                  <a:pt x="4641064" y="1294090"/>
                </a:cubicBezTo>
                <a:cubicBezTo>
                  <a:pt x="4641064" y="1286798"/>
                  <a:pt x="4647291" y="1281693"/>
                  <a:pt x="4655853" y="1281693"/>
                </a:cubicBezTo>
                <a:close/>
                <a:moveTo>
                  <a:pt x="4585023" y="1281693"/>
                </a:moveTo>
                <a:cubicBezTo>
                  <a:pt x="4592806" y="1281693"/>
                  <a:pt x="4599811" y="1286798"/>
                  <a:pt x="4599811" y="1294090"/>
                </a:cubicBezTo>
                <a:cubicBezTo>
                  <a:pt x="4599811" y="1302112"/>
                  <a:pt x="4592806" y="1307946"/>
                  <a:pt x="4585023" y="1307946"/>
                </a:cubicBezTo>
                <a:cubicBezTo>
                  <a:pt x="4576461" y="1307946"/>
                  <a:pt x="4570235" y="1302112"/>
                  <a:pt x="4570235" y="1294090"/>
                </a:cubicBezTo>
                <a:cubicBezTo>
                  <a:pt x="4570235" y="1286798"/>
                  <a:pt x="4576461" y="1281693"/>
                  <a:pt x="4585023" y="1281693"/>
                </a:cubicBezTo>
                <a:close/>
                <a:moveTo>
                  <a:pt x="226355" y="1281693"/>
                </a:moveTo>
                <a:cubicBezTo>
                  <a:pt x="232189" y="1281693"/>
                  <a:pt x="238753" y="1288523"/>
                  <a:pt x="238753" y="1296871"/>
                </a:cubicBezTo>
                <a:cubicBezTo>
                  <a:pt x="238753" y="1304461"/>
                  <a:pt x="232189" y="1311291"/>
                  <a:pt x="226355" y="1311291"/>
                </a:cubicBezTo>
                <a:cubicBezTo>
                  <a:pt x="218333" y="1311291"/>
                  <a:pt x="212499" y="1304461"/>
                  <a:pt x="212499" y="1296871"/>
                </a:cubicBezTo>
                <a:cubicBezTo>
                  <a:pt x="212499" y="1288523"/>
                  <a:pt x="218333" y="1281693"/>
                  <a:pt x="226355" y="1281693"/>
                </a:cubicBezTo>
                <a:close/>
                <a:moveTo>
                  <a:pt x="155522" y="1281693"/>
                </a:moveTo>
                <a:cubicBezTo>
                  <a:pt x="161356" y="1281693"/>
                  <a:pt x="167919" y="1288523"/>
                  <a:pt x="167919" y="1296871"/>
                </a:cubicBezTo>
                <a:cubicBezTo>
                  <a:pt x="167919" y="1304461"/>
                  <a:pt x="161356" y="1311291"/>
                  <a:pt x="155522" y="1311291"/>
                </a:cubicBezTo>
                <a:cubicBezTo>
                  <a:pt x="147500" y="1311291"/>
                  <a:pt x="141666" y="1304461"/>
                  <a:pt x="141666" y="1296871"/>
                </a:cubicBezTo>
                <a:cubicBezTo>
                  <a:pt x="141666" y="1288523"/>
                  <a:pt x="147500" y="1281693"/>
                  <a:pt x="155522" y="1281693"/>
                </a:cubicBezTo>
                <a:close/>
                <a:moveTo>
                  <a:pt x="83234" y="1281693"/>
                </a:moveTo>
                <a:cubicBezTo>
                  <a:pt x="90526" y="1281693"/>
                  <a:pt x="97090" y="1288523"/>
                  <a:pt x="97090" y="1296871"/>
                </a:cubicBezTo>
                <a:cubicBezTo>
                  <a:pt x="97090" y="1304461"/>
                  <a:pt x="90526" y="1311291"/>
                  <a:pt x="83234" y="1311291"/>
                </a:cubicBezTo>
                <a:cubicBezTo>
                  <a:pt x="76670" y="1311291"/>
                  <a:pt x="70836" y="1304461"/>
                  <a:pt x="70836" y="1296871"/>
                </a:cubicBezTo>
                <a:cubicBezTo>
                  <a:pt x="70836" y="1288523"/>
                  <a:pt x="76670" y="1281693"/>
                  <a:pt x="83234" y="1281693"/>
                </a:cubicBezTo>
                <a:close/>
                <a:moveTo>
                  <a:pt x="11998" y="1281693"/>
                </a:moveTo>
                <a:cubicBezTo>
                  <a:pt x="20243" y="1281693"/>
                  <a:pt x="26239" y="1288523"/>
                  <a:pt x="26239" y="1296871"/>
                </a:cubicBezTo>
                <a:cubicBezTo>
                  <a:pt x="26239" y="1304461"/>
                  <a:pt x="20243" y="1311291"/>
                  <a:pt x="11998" y="1311291"/>
                </a:cubicBezTo>
                <a:cubicBezTo>
                  <a:pt x="6002" y="1311291"/>
                  <a:pt x="5" y="1304461"/>
                  <a:pt x="5" y="1296871"/>
                </a:cubicBezTo>
                <a:cubicBezTo>
                  <a:pt x="5" y="1288523"/>
                  <a:pt x="4503" y="1281693"/>
                  <a:pt x="11998" y="1281693"/>
                </a:cubicBezTo>
                <a:close/>
                <a:moveTo>
                  <a:pt x="7084322" y="1210863"/>
                </a:moveTo>
                <a:cubicBezTo>
                  <a:pt x="7092106" y="1210863"/>
                  <a:pt x="7099111" y="1217426"/>
                  <a:pt x="7099111" y="1224719"/>
                </a:cubicBezTo>
                <a:cubicBezTo>
                  <a:pt x="7099111" y="1231282"/>
                  <a:pt x="7092106" y="1237116"/>
                  <a:pt x="7084322" y="1237116"/>
                </a:cubicBezTo>
                <a:cubicBezTo>
                  <a:pt x="7075760" y="1237116"/>
                  <a:pt x="7069533" y="1231282"/>
                  <a:pt x="7069533" y="1224719"/>
                </a:cubicBezTo>
                <a:cubicBezTo>
                  <a:pt x="7069533" y="1217426"/>
                  <a:pt x="7075760" y="1210863"/>
                  <a:pt x="7084322" y="1210863"/>
                </a:cubicBezTo>
                <a:close/>
                <a:moveTo>
                  <a:pt x="7013492" y="1210863"/>
                </a:moveTo>
                <a:cubicBezTo>
                  <a:pt x="7021275" y="1210863"/>
                  <a:pt x="7028280" y="1217426"/>
                  <a:pt x="7028280" y="1224719"/>
                </a:cubicBezTo>
                <a:cubicBezTo>
                  <a:pt x="7028280" y="1231282"/>
                  <a:pt x="7021275" y="1237116"/>
                  <a:pt x="7013492" y="1237116"/>
                </a:cubicBezTo>
                <a:cubicBezTo>
                  <a:pt x="7004930" y="1237116"/>
                  <a:pt x="6998704" y="1231282"/>
                  <a:pt x="6998704" y="1224719"/>
                </a:cubicBezTo>
                <a:cubicBezTo>
                  <a:pt x="6998704" y="1217426"/>
                  <a:pt x="7004930" y="1210863"/>
                  <a:pt x="7013492" y="1210863"/>
                </a:cubicBezTo>
                <a:close/>
                <a:moveTo>
                  <a:pt x="6939085" y="1210863"/>
                </a:moveTo>
                <a:cubicBezTo>
                  <a:pt x="6946378" y="1210863"/>
                  <a:pt x="6950753" y="1217426"/>
                  <a:pt x="6950753" y="1224719"/>
                </a:cubicBezTo>
                <a:cubicBezTo>
                  <a:pt x="6950753" y="1231282"/>
                  <a:pt x="6946378" y="1237116"/>
                  <a:pt x="6939085" y="1237116"/>
                </a:cubicBezTo>
                <a:cubicBezTo>
                  <a:pt x="6931063" y="1237116"/>
                  <a:pt x="6924500" y="1231282"/>
                  <a:pt x="6924500" y="1224719"/>
                </a:cubicBezTo>
                <a:cubicBezTo>
                  <a:pt x="6924500" y="1217426"/>
                  <a:pt x="6931063" y="1210863"/>
                  <a:pt x="6939085" y="1210863"/>
                </a:cubicBezTo>
                <a:close/>
                <a:moveTo>
                  <a:pt x="6867525" y="1210863"/>
                </a:moveTo>
                <a:cubicBezTo>
                  <a:pt x="6874088" y="1210863"/>
                  <a:pt x="6879922" y="1217426"/>
                  <a:pt x="6879922" y="1224719"/>
                </a:cubicBezTo>
                <a:cubicBezTo>
                  <a:pt x="6879922" y="1231282"/>
                  <a:pt x="6874088" y="1237116"/>
                  <a:pt x="6867525" y="1237116"/>
                </a:cubicBezTo>
                <a:cubicBezTo>
                  <a:pt x="6860232" y="1237116"/>
                  <a:pt x="6853669" y="1231282"/>
                  <a:pt x="6853669" y="1224719"/>
                </a:cubicBezTo>
                <a:cubicBezTo>
                  <a:pt x="6853669" y="1217426"/>
                  <a:pt x="6860232" y="1210863"/>
                  <a:pt x="6867525" y="1210863"/>
                </a:cubicBezTo>
                <a:close/>
                <a:moveTo>
                  <a:pt x="6796696" y="1210863"/>
                </a:moveTo>
                <a:cubicBezTo>
                  <a:pt x="6803259" y="1210863"/>
                  <a:pt x="6809093" y="1217426"/>
                  <a:pt x="6809093" y="1224719"/>
                </a:cubicBezTo>
                <a:cubicBezTo>
                  <a:pt x="6809093" y="1231282"/>
                  <a:pt x="6803259" y="1237116"/>
                  <a:pt x="6796696" y="1237116"/>
                </a:cubicBezTo>
                <a:cubicBezTo>
                  <a:pt x="6789403" y="1237116"/>
                  <a:pt x="6782840" y="1231282"/>
                  <a:pt x="6782840" y="1224719"/>
                </a:cubicBezTo>
                <a:cubicBezTo>
                  <a:pt x="6782840" y="1217426"/>
                  <a:pt x="6789403" y="1210863"/>
                  <a:pt x="6796696" y="1210863"/>
                </a:cubicBezTo>
                <a:close/>
                <a:moveTo>
                  <a:pt x="6724405" y="1210863"/>
                </a:moveTo>
                <a:cubicBezTo>
                  <a:pt x="6732427" y="1210863"/>
                  <a:pt x="6738261" y="1217426"/>
                  <a:pt x="6738261" y="1224719"/>
                </a:cubicBezTo>
                <a:cubicBezTo>
                  <a:pt x="6738261" y="1231282"/>
                  <a:pt x="6732427" y="1237116"/>
                  <a:pt x="6724405" y="1237116"/>
                </a:cubicBezTo>
                <a:cubicBezTo>
                  <a:pt x="6718571" y="1237116"/>
                  <a:pt x="6712008" y="1231282"/>
                  <a:pt x="6712008" y="1224719"/>
                </a:cubicBezTo>
                <a:cubicBezTo>
                  <a:pt x="6712008" y="1217426"/>
                  <a:pt x="6718571" y="1210863"/>
                  <a:pt x="6724405" y="1210863"/>
                </a:cubicBezTo>
                <a:close/>
                <a:moveTo>
                  <a:pt x="6653576" y="1210863"/>
                </a:moveTo>
                <a:cubicBezTo>
                  <a:pt x="6660869" y="1210863"/>
                  <a:pt x="6667432" y="1217426"/>
                  <a:pt x="6667432" y="1224719"/>
                </a:cubicBezTo>
                <a:cubicBezTo>
                  <a:pt x="6667432" y="1231282"/>
                  <a:pt x="6660869" y="1237116"/>
                  <a:pt x="6653576" y="1237116"/>
                </a:cubicBezTo>
                <a:cubicBezTo>
                  <a:pt x="6647013" y="1237116"/>
                  <a:pt x="6641179" y="1231282"/>
                  <a:pt x="6641179" y="1224719"/>
                </a:cubicBezTo>
                <a:cubicBezTo>
                  <a:pt x="6641179" y="1217426"/>
                  <a:pt x="6647013" y="1210863"/>
                  <a:pt x="6653576" y="1210863"/>
                </a:cubicBezTo>
                <a:close/>
                <a:moveTo>
                  <a:pt x="6582745" y="1210863"/>
                </a:moveTo>
                <a:cubicBezTo>
                  <a:pt x="6590038" y="1210863"/>
                  <a:pt x="6596601" y="1217426"/>
                  <a:pt x="6596601" y="1224719"/>
                </a:cubicBezTo>
                <a:cubicBezTo>
                  <a:pt x="6596601" y="1231282"/>
                  <a:pt x="6590038" y="1237116"/>
                  <a:pt x="6582745" y="1237116"/>
                </a:cubicBezTo>
                <a:cubicBezTo>
                  <a:pt x="6574723" y="1237116"/>
                  <a:pt x="6570348" y="1231282"/>
                  <a:pt x="6570348" y="1224719"/>
                </a:cubicBezTo>
                <a:cubicBezTo>
                  <a:pt x="6570348" y="1217426"/>
                  <a:pt x="6574723" y="1210863"/>
                  <a:pt x="6582745" y="1210863"/>
                </a:cubicBezTo>
                <a:close/>
                <a:moveTo>
                  <a:pt x="6510933" y="1210863"/>
                </a:moveTo>
                <a:cubicBezTo>
                  <a:pt x="6518717" y="1210863"/>
                  <a:pt x="6525722" y="1217426"/>
                  <a:pt x="6525722" y="1224719"/>
                </a:cubicBezTo>
                <a:cubicBezTo>
                  <a:pt x="6525722" y="1231282"/>
                  <a:pt x="6518717" y="1237116"/>
                  <a:pt x="6510933" y="1237116"/>
                </a:cubicBezTo>
                <a:cubicBezTo>
                  <a:pt x="6502371" y="1237116"/>
                  <a:pt x="6496144" y="1231282"/>
                  <a:pt x="6496144" y="1224719"/>
                </a:cubicBezTo>
                <a:cubicBezTo>
                  <a:pt x="6496144" y="1217426"/>
                  <a:pt x="6502371" y="1210863"/>
                  <a:pt x="6510933" y="1210863"/>
                </a:cubicBezTo>
                <a:close/>
                <a:moveTo>
                  <a:pt x="6440492" y="1210863"/>
                </a:moveTo>
                <a:cubicBezTo>
                  <a:pt x="6448081" y="1210863"/>
                  <a:pt x="6454911" y="1217426"/>
                  <a:pt x="6454911" y="1224719"/>
                </a:cubicBezTo>
                <a:cubicBezTo>
                  <a:pt x="6454911" y="1231282"/>
                  <a:pt x="6448081" y="1237116"/>
                  <a:pt x="6440492" y="1237116"/>
                </a:cubicBezTo>
                <a:cubicBezTo>
                  <a:pt x="6432145" y="1237116"/>
                  <a:pt x="6425315" y="1232741"/>
                  <a:pt x="6425315" y="1224719"/>
                </a:cubicBezTo>
                <a:cubicBezTo>
                  <a:pt x="6425315" y="1217426"/>
                  <a:pt x="6432145" y="1210863"/>
                  <a:pt x="6440492" y="1210863"/>
                </a:cubicBezTo>
                <a:close/>
                <a:moveTo>
                  <a:pt x="6368340" y="1210863"/>
                </a:moveTo>
                <a:cubicBezTo>
                  <a:pt x="6376362" y="1210863"/>
                  <a:pt x="6380737" y="1217426"/>
                  <a:pt x="6380737" y="1224719"/>
                </a:cubicBezTo>
                <a:cubicBezTo>
                  <a:pt x="6380737" y="1232741"/>
                  <a:pt x="6376362" y="1237116"/>
                  <a:pt x="6368340" y="1237116"/>
                </a:cubicBezTo>
                <a:cubicBezTo>
                  <a:pt x="6361047" y="1237116"/>
                  <a:pt x="6354484" y="1232741"/>
                  <a:pt x="6354484" y="1224719"/>
                </a:cubicBezTo>
                <a:cubicBezTo>
                  <a:pt x="6354484" y="1217426"/>
                  <a:pt x="6361047" y="1210863"/>
                  <a:pt x="6368340" y="1210863"/>
                </a:cubicBezTo>
                <a:close/>
                <a:moveTo>
                  <a:pt x="6297511" y="1210863"/>
                </a:moveTo>
                <a:cubicBezTo>
                  <a:pt x="6304074" y="1210863"/>
                  <a:pt x="6309908" y="1217426"/>
                  <a:pt x="6309908" y="1224719"/>
                </a:cubicBezTo>
                <a:cubicBezTo>
                  <a:pt x="6309908" y="1232741"/>
                  <a:pt x="6304074" y="1237116"/>
                  <a:pt x="6297511" y="1237116"/>
                </a:cubicBezTo>
                <a:cubicBezTo>
                  <a:pt x="6290218" y="1237116"/>
                  <a:pt x="6283655" y="1232741"/>
                  <a:pt x="6283655" y="1224719"/>
                </a:cubicBezTo>
                <a:cubicBezTo>
                  <a:pt x="6283655" y="1217426"/>
                  <a:pt x="6290218" y="1210863"/>
                  <a:pt x="6297511" y="1210863"/>
                </a:cubicBezTo>
                <a:close/>
                <a:moveTo>
                  <a:pt x="6226679" y="1210863"/>
                </a:moveTo>
                <a:cubicBezTo>
                  <a:pt x="6233242" y="1210863"/>
                  <a:pt x="6239076" y="1217426"/>
                  <a:pt x="6239076" y="1224719"/>
                </a:cubicBezTo>
                <a:cubicBezTo>
                  <a:pt x="6239076" y="1232741"/>
                  <a:pt x="6233242" y="1237116"/>
                  <a:pt x="6226679" y="1237116"/>
                </a:cubicBezTo>
                <a:cubicBezTo>
                  <a:pt x="6219386" y="1237116"/>
                  <a:pt x="6212823" y="1232741"/>
                  <a:pt x="6212823" y="1224719"/>
                </a:cubicBezTo>
                <a:cubicBezTo>
                  <a:pt x="6212823" y="1217426"/>
                  <a:pt x="6219386" y="1210863"/>
                  <a:pt x="6226679" y="1210863"/>
                </a:cubicBezTo>
                <a:close/>
                <a:moveTo>
                  <a:pt x="6154391" y="1210863"/>
                </a:moveTo>
                <a:cubicBezTo>
                  <a:pt x="6161684" y="1210863"/>
                  <a:pt x="6168247" y="1217426"/>
                  <a:pt x="6168247" y="1224719"/>
                </a:cubicBezTo>
                <a:cubicBezTo>
                  <a:pt x="6168247" y="1232741"/>
                  <a:pt x="6161684" y="1237116"/>
                  <a:pt x="6154391" y="1237116"/>
                </a:cubicBezTo>
                <a:cubicBezTo>
                  <a:pt x="6147828" y="1237116"/>
                  <a:pt x="6141994" y="1232741"/>
                  <a:pt x="6141994" y="1224719"/>
                </a:cubicBezTo>
                <a:cubicBezTo>
                  <a:pt x="6141994" y="1217426"/>
                  <a:pt x="6147828" y="1210863"/>
                  <a:pt x="6154391" y="1210863"/>
                </a:cubicBezTo>
                <a:close/>
                <a:moveTo>
                  <a:pt x="6083559" y="1210863"/>
                </a:moveTo>
                <a:cubicBezTo>
                  <a:pt x="6090852" y="1210863"/>
                  <a:pt x="6097415" y="1217426"/>
                  <a:pt x="6097415" y="1224719"/>
                </a:cubicBezTo>
                <a:cubicBezTo>
                  <a:pt x="6097415" y="1232741"/>
                  <a:pt x="6090852" y="1237116"/>
                  <a:pt x="6083559" y="1237116"/>
                </a:cubicBezTo>
                <a:cubicBezTo>
                  <a:pt x="6076996" y="1237116"/>
                  <a:pt x="6071162" y="1232741"/>
                  <a:pt x="6071162" y="1224719"/>
                </a:cubicBezTo>
                <a:cubicBezTo>
                  <a:pt x="6071162" y="1217426"/>
                  <a:pt x="6076996" y="1210863"/>
                  <a:pt x="6083559" y="1210863"/>
                </a:cubicBezTo>
                <a:close/>
                <a:moveTo>
                  <a:pt x="6009356" y="1210863"/>
                </a:moveTo>
                <a:cubicBezTo>
                  <a:pt x="6016649" y="1210863"/>
                  <a:pt x="6023212" y="1217426"/>
                  <a:pt x="6023212" y="1224719"/>
                </a:cubicBezTo>
                <a:cubicBezTo>
                  <a:pt x="6023212" y="1232741"/>
                  <a:pt x="6016649" y="1237116"/>
                  <a:pt x="6009356" y="1237116"/>
                </a:cubicBezTo>
                <a:cubicBezTo>
                  <a:pt x="6001334" y="1237116"/>
                  <a:pt x="5996959" y="1232741"/>
                  <a:pt x="5996959" y="1224719"/>
                </a:cubicBezTo>
                <a:cubicBezTo>
                  <a:pt x="5996959" y="1217426"/>
                  <a:pt x="6001334" y="1210863"/>
                  <a:pt x="6009356" y="1210863"/>
                </a:cubicBezTo>
                <a:close/>
                <a:moveTo>
                  <a:pt x="5940548" y="1210863"/>
                </a:moveTo>
                <a:cubicBezTo>
                  <a:pt x="5948896" y="1210863"/>
                  <a:pt x="5955726" y="1217426"/>
                  <a:pt x="5955726" y="1224719"/>
                </a:cubicBezTo>
                <a:cubicBezTo>
                  <a:pt x="5955726" y="1232741"/>
                  <a:pt x="5948896" y="1237116"/>
                  <a:pt x="5940548" y="1237116"/>
                </a:cubicBezTo>
                <a:cubicBezTo>
                  <a:pt x="5932960" y="1237116"/>
                  <a:pt x="5926130" y="1232741"/>
                  <a:pt x="5926130" y="1224719"/>
                </a:cubicBezTo>
                <a:cubicBezTo>
                  <a:pt x="5926130" y="1217426"/>
                  <a:pt x="5932960" y="1210863"/>
                  <a:pt x="5940548" y="1210863"/>
                </a:cubicBezTo>
                <a:close/>
                <a:moveTo>
                  <a:pt x="5870088" y="1210863"/>
                </a:moveTo>
                <a:cubicBezTo>
                  <a:pt x="5878650" y="1210863"/>
                  <a:pt x="5884877" y="1217426"/>
                  <a:pt x="5884877" y="1224719"/>
                </a:cubicBezTo>
                <a:cubicBezTo>
                  <a:pt x="5884877" y="1232741"/>
                  <a:pt x="5878650" y="1237116"/>
                  <a:pt x="5870088" y="1237116"/>
                </a:cubicBezTo>
                <a:cubicBezTo>
                  <a:pt x="5862304" y="1237116"/>
                  <a:pt x="5855299" y="1232741"/>
                  <a:pt x="5855299" y="1224719"/>
                </a:cubicBezTo>
                <a:cubicBezTo>
                  <a:pt x="5855299" y="1217426"/>
                  <a:pt x="5862304" y="1210863"/>
                  <a:pt x="5870088" y="1210863"/>
                </a:cubicBezTo>
                <a:close/>
                <a:moveTo>
                  <a:pt x="5799257" y="1210863"/>
                </a:moveTo>
                <a:cubicBezTo>
                  <a:pt x="5807819" y="1210863"/>
                  <a:pt x="5814045" y="1217426"/>
                  <a:pt x="5814045" y="1224719"/>
                </a:cubicBezTo>
                <a:cubicBezTo>
                  <a:pt x="5814045" y="1232741"/>
                  <a:pt x="5807819" y="1237116"/>
                  <a:pt x="5799257" y="1237116"/>
                </a:cubicBezTo>
                <a:cubicBezTo>
                  <a:pt x="5791474" y="1237116"/>
                  <a:pt x="5784469" y="1232741"/>
                  <a:pt x="5784469" y="1224719"/>
                </a:cubicBezTo>
                <a:cubicBezTo>
                  <a:pt x="5784469" y="1217426"/>
                  <a:pt x="5791474" y="1210863"/>
                  <a:pt x="5799257" y="1210863"/>
                </a:cubicBezTo>
                <a:close/>
                <a:moveTo>
                  <a:pt x="5724122" y="1210863"/>
                </a:moveTo>
                <a:cubicBezTo>
                  <a:pt x="5732144" y="1210863"/>
                  <a:pt x="5736519" y="1217868"/>
                  <a:pt x="5736519" y="1225651"/>
                </a:cubicBezTo>
                <a:cubicBezTo>
                  <a:pt x="5736519" y="1234213"/>
                  <a:pt x="5732144" y="1240439"/>
                  <a:pt x="5724122" y="1240439"/>
                </a:cubicBezTo>
                <a:cubicBezTo>
                  <a:pt x="5716100" y="1240439"/>
                  <a:pt x="5710266" y="1234213"/>
                  <a:pt x="5710266" y="1225651"/>
                </a:cubicBezTo>
                <a:cubicBezTo>
                  <a:pt x="5710266" y="1217868"/>
                  <a:pt x="5716100" y="1210863"/>
                  <a:pt x="5724122" y="1210863"/>
                </a:cubicBezTo>
                <a:close/>
                <a:moveTo>
                  <a:pt x="5653291" y="1210863"/>
                </a:moveTo>
                <a:cubicBezTo>
                  <a:pt x="5659125" y="1210863"/>
                  <a:pt x="5665688" y="1217868"/>
                  <a:pt x="5665688" y="1225651"/>
                </a:cubicBezTo>
                <a:cubicBezTo>
                  <a:pt x="5665688" y="1234213"/>
                  <a:pt x="5659125" y="1240439"/>
                  <a:pt x="5653291" y="1240439"/>
                </a:cubicBezTo>
                <a:cubicBezTo>
                  <a:pt x="5645269" y="1240439"/>
                  <a:pt x="5639435" y="1234213"/>
                  <a:pt x="5639435" y="1225651"/>
                </a:cubicBezTo>
                <a:cubicBezTo>
                  <a:pt x="5639435" y="1217868"/>
                  <a:pt x="5645269" y="1210863"/>
                  <a:pt x="5653291" y="1210863"/>
                </a:cubicBezTo>
                <a:close/>
                <a:moveTo>
                  <a:pt x="5582461" y="1210863"/>
                </a:moveTo>
                <a:cubicBezTo>
                  <a:pt x="5588295" y="1210863"/>
                  <a:pt x="5594858" y="1217868"/>
                  <a:pt x="5594858" y="1225651"/>
                </a:cubicBezTo>
                <a:cubicBezTo>
                  <a:pt x="5594858" y="1234213"/>
                  <a:pt x="5588295" y="1240439"/>
                  <a:pt x="5582461" y="1240439"/>
                </a:cubicBezTo>
                <a:cubicBezTo>
                  <a:pt x="5574439" y="1240439"/>
                  <a:pt x="5568605" y="1234213"/>
                  <a:pt x="5568605" y="1225651"/>
                </a:cubicBezTo>
                <a:cubicBezTo>
                  <a:pt x="5568605" y="1217868"/>
                  <a:pt x="5574439" y="1210863"/>
                  <a:pt x="5582461" y="1210863"/>
                </a:cubicBezTo>
                <a:close/>
                <a:moveTo>
                  <a:pt x="5510171" y="1210863"/>
                </a:moveTo>
                <a:cubicBezTo>
                  <a:pt x="5517464" y="1210863"/>
                  <a:pt x="5524027" y="1217868"/>
                  <a:pt x="5524027" y="1225651"/>
                </a:cubicBezTo>
                <a:cubicBezTo>
                  <a:pt x="5524027" y="1234213"/>
                  <a:pt x="5517464" y="1240439"/>
                  <a:pt x="5510171" y="1240439"/>
                </a:cubicBezTo>
                <a:cubicBezTo>
                  <a:pt x="5503608" y="1240439"/>
                  <a:pt x="5497774" y="1234213"/>
                  <a:pt x="5497774" y="1225651"/>
                </a:cubicBezTo>
                <a:cubicBezTo>
                  <a:pt x="5497774" y="1217868"/>
                  <a:pt x="5503608" y="1210863"/>
                  <a:pt x="5510171" y="1210863"/>
                </a:cubicBezTo>
                <a:close/>
                <a:moveTo>
                  <a:pt x="5438937" y="1210863"/>
                </a:moveTo>
                <a:cubicBezTo>
                  <a:pt x="5447182" y="1210863"/>
                  <a:pt x="5453178" y="1217868"/>
                  <a:pt x="5453178" y="1225651"/>
                </a:cubicBezTo>
                <a:cubicBezTo>
                  <a:pt x="5453178" y="1234213"/>
                  <a:pt x="5447182" y="1240439"/>
                  <a:pt x="5438937" y="1240439"/>
                </a:cubicBezTo>
                <a:cubicBezTo>
                  <a:pt x="5431442" y="1240439"/>
                  <a:pt x="5426945" y="1234213"/>
                  <a:pt x="5426945" y="1225651"/>
                </a:cubicBezTo>
                <a:cubicBezTo>
                  <a:pt x="5426945" y="1217868"/>
                  <a:pt x="5431442" y="1210863"/>
                  <a:pt x="5438937" y="1210863"/>
                </a:cubicBezTo>
                <a:close/>
                <a:moveTo>
                  <a:pt x="5367530" y="1210863"/>
                </a:moveTo>
                <a:cubicBezTo>
                  <a:pt x="5376092" y="1210863"/>
                  <a:pt x="5382318" y="1217868"/>
                  <a:pt x="5382318" y="1225651"/>
                </a:cubicBezTo>
                <a:cubicBezTo>
                  <a:pt x="5382318" y="1234213"/>
                  <a:pt x="5376092" y="1240439"/>
                  <a:pt x="5367530" y="1240439"/>
                </a:cubicBezTo>
                <a:cubicBezTo>
                  <a:pt x="5359747" y="1240439"/>
                  <a:pt x="5352742" y="1234213"/>
                  <a:pt x="5352742" y="1225651"/>
                </a:cubicBezTo>
                <a:cubicBezTo>
                  <a:pt x="5352742" y="1217868"/>
                  <a:pt x="5359747" y="1210863"/>
                  <a:pt x="5367530" y="1210863"/>
                </a:cubicBezTo>
                <a:close/>
                <a:moveTo>
                  <a:pt x="5296699" y="1210863"/>
                </a:moveTo>
                <a:cubicBezTo>
                  <a:pt x="5305261" y="1210863"/>
                  <a:pt x="5311488" y="1217868"/>
                  <a:pt x="5311488" y="1225651"/>
                </a:cubicBezTo>
                <a:cubicBezTo>
                  <a:pt x="5311488" y="1234213"/>
                  <a:pt x="5305261" y="1240439"/>
                  <a:pt x="5296699" y="1240439"/>
                </a:cubicBezTo>
                <a:cubicBezTo>
                  <a:pt x="5288915" y="1240439"/>
                  <a:pt x="5281910" y="1234213"/>
                  <a:pt x="5281910" y="1225651"/>
                </a:cubicBezTo>
                <a:cubicBezTo>
                  <a:pt x="5281910" y="1217868"/>
                  <a:pt x="5288915" y="1210863"/>
                  <a:pt x="5296699" y="1210863"/>
                </a:cubicBezTo>
                <a:close/>
                <a:moveTo>
                  <a:pt x="5225869" y="1210863"/>
                </a:moveTo>
                <a:cubicBezTo>
                  <a:pt x="5234431" y="1210863"/>
                  <a:pt x="5240657" y="1217868"/>
                  <a:pt x="5240657" y="1225651"/>
                </a:cubicBezTo>
                <a:cubicBezTo>
                  <a:pt x="5240657" y="1234213"/>
                  <a:pt x="5234431" y="1240439"/>
                  <a:pt x="5225869" y="1240439"/>
                </a:cubicBezTo>
                <a:cubicBezTo>
                  <a:pt x="5217307" y="1240439"/>
                  <a:pt x="5211081" y="1234213"/>
                  <a:pt x="5211081" y="1225651"/>
                </a:cubicBezTo>
                <a:cubicBezTo>
                  <a:pt x="5211081" y="1217868"/>
                  <a:pt x="5217307" y="1210863"/>
                  <a:pt x="5225869" y="1210863"/>
                </a:cubicBezTo>
                <a:close/>
                <a:moveTo>
                  <a:pt x="5154105" y="1210863"/>
                </a:moveTo>
                <a:cubicBezTo>
                  <a:pt x="5162127" y="1210863"/>
                  <a:pt x="5166502" y="1217868"/>
                  <a:pt x="5166502" y="1225651"/>
                </a:cubicBezTo>
                <a:cubicBezTo>
                  <a:pt x="5166502" y="1234213"/>
                  <a:pt x="5162127" y="1240439"/>
                  <a:pt x="5154105" y="1240439"/>
                </a:cubicBezTo>
                <a:cubicBezTo>
                  <a:pt x="5146083" y="1240439"/>
                  <a:pt x="5140249" y="1234213"/>
                  <a:pt x="5140249" y="1225651"/>
                </a:cubicBezTo>
                <a:cubicBezTo>
                  <a:pt x="5140249" y="1217868"/>
                  <a:pt x="5146083" y="1210863"/>
                  <a:pt x="5154105" y="1210863"/>
                </a:cubicBezTo>
                <a:close/>
                <a:moveTo>
                  <a:pt x="5083276" y="1210863"/>
                </a:moveTo>
                <a:cubicBezTo>
                  <a:pt x="5089110" y="1210863"/>
                  <a:pt x="5095673" y="1217868"/>
                  <a:pt x="5095673" y="1225651"/>
                </a:cubicBezTo>
                <a:cubicBezTo>
                  <a:pt x="5095673" y="1234213"/>
                  <a:pt x="5089110" y="1240439"/>
                  <a:pt x="5083276" y="1240439"/>
                </a:cubicBezTo>
                <a:cubicBezTo>
                  <a:pt x="5075254" y="1240439"/>
                  <a:pt x="5069420" y="1234213"/>
                  <a:pt x="5069420" y="1225651"/>
                </a:cubicBezTo>
                <a:cubicBezTo>
                  <a:pt x="5069420" y="1217868"/>
                  <a:pt x="5075254" y="1210863"/>
                  <a:pt x="5083276" y="1210863"/>
                </a:cubicBezTo>
                <a:close/>
                <a:moveTo>
                  <a:pt x="5012445" y="1210863"/>
                </a:moveTo>
                <a:cubicBezTo>
                  <a:pt x="5018279" y="1210863"/>
                  <a:pt x="5024842" y="1217868"/>
                  <a:pt x="5024842" y="1225651"/>
                </a:cubicBezTo>
                <a:cubicBezTo>
                  <a:pt x="5024842" y="1234213"/>
                  <a:pt x="5018279" y="1240439"/>
                  <a:pt x="5012445" y="1240439"/>
                </a:cubicBezTo>
                <a:cubicBezTo>
                  <a:pt x="5004423" y="1240439"/>
                  <a:pt x="4998589" y="1234213"/>
                  <a:pt x="4998589" y="1225651"/>
                </a:cubicBezTo>
                <a:cubicBezTo>
                  <a:pt x="4998589" y="1217868"/>
                  <a:pt x="5004423" y="1210863"/>
                  <a:pt x="5012445" y="1210863"/>
                </a:cubicBezTo>
                <a:close/>
                <a:moveTo>
                  <a:pt x="4940157" y="1210863"/>
                </a:moveTo>
                <a:cubicBezTo>
                  <a:pt x="4948179" y="1210863"/>
                  <a:pt x="4954013" y="1217868"/>
                  <a:pt x="4954013" y="1225651"/>
                </a:cubicBezTo>
                <a:cubicBezTo>
                  <a:pt x="4954013" y="1234213"/>
                  <a:pt x="4948179" y="1240439"/>
                  <a:pt x="4940157" y="1240439"/>
                </a:cubicBezTo>
                <a:cubicBezTo>
                  <a:pt x="4934323" y="1240439"/>
                  <a:pt x="4927760" y="1234213"/>
                  <a:pt x="4927760" y="1225651"/>
                </a:cubicBezTo>
                <a:cubicBezTo>
                  <a:pt x="4927760" y="1217868"/>
                  <a:pt x="4934323" y="1210863"/>
                  <a:pt x="4940157" y="1210863"/>
                </a:cubicBezTo>
                <a:close/>
                <a:moveTo>
                  <a:pt x="4865953" y="1210863"/>
                </a:moveTo>
                <a:cubicBezTo>
                  <a:pt x="4873975" y="1210863"/>
                  <a:pt x="4879809" y="1217868"/>
                  <a:pt x="4879809" y="1225651"/>
                </a:cubicBezTo>
                <a:cubicBezTo>
                  <a:pt x="4879809" y="1234213"/>
                  <a:pt x="4873975" y="1240439"/>
                  <a:pt x="4865953" y="1240439"/>
                </a:cubicBezTo>
                <a:cubicBezTo>
                  <a:pt x="4860119" y="1240439"/>
                  <a:pt x="4853556" y="1234213"/>
                  <a:pt x="4853556" y="1225651"/>
                </a:cubicBezTo>
                <a:cubicBezTo>
                  <a:pt x="4853556" y="1217868"/>
                  <a:pt x="4860119" y="1210863"/>
                  <a:pt x="4865953" y="1210863"/>
                </a:cubicBezTo>
                <a:close/>
                <a:moveTo>
                  <a:pt x="4795122" y="1210863"/>
                </a:moveTo>
                <a:cubicBezTo>
                  <a:pt x="4803144" y="1210863"/>
                  <a:pt x="4808978" y="1217868"/>
                  <a:pt x="4808978" y="1225651"/>
                </a:cubicBezTo>
                <a:cubicBezTo>
                  <a:pt x="4808978" y="1234213"/>
                  <a:pt x="4803144" y="1240439"/>
                  <a:pt x="4795122" y="1240439"/>
                </a:cubicBezTo>
                <a:cubicBezTo>
                  <a:pt x="4787830" y="1240439"/>
                  <a:pt x="4782725" y="1234213"/>
                  <a:pt x="4782725" y="1225651"/>
                </a:cubicBezTo>
                <a:cubicBezTo>
                  <a:pt x="4782725" y="1217868"/>
                  <a:pt x="4787830" y="1210863"/>
                  <a:pt x="4795122" y="1210863"/>
                </a:cubicBezTo>
                <a:close/>
                <a:moveTo>
                  <a:pt x="4726684" y="1210863"/>
                </a:moveTo>
                <a:cubicBezTo>
                  <a:pt x="4735246" y="1210863"/>
                  <a:pt x="4741472" y="1217868"/>
                  <a:pt x="4741472" y="1225651"/>
                </a:cubicBezTo>
                <a:cubicBezTo>
                  <a:pt x="4741472" y="1234213"/>
                  <a:pt x="4735246" y="1240439"/>
                  <a:pt x="4726684" y="1240439"/>
                </a:cubicBezTo>
                <a:cubicBezTo>
                  <a:pt x="4718122" y="1240439"/>
                  <a:pt x="4711896" y="1234213"/>
                  <a:pt x="4711896" y="1225651"/>
                </a:cubicBezTo>
                <a:cubicBezTo>
                  <a:pt x="4711896" y="1217868"/>
                  <a:pt x="4718122" y="1210863"/>
                  <a:pt x="4726684" y="1210863"/>
                </a:cubicBezTo>
                <a:close/>
                <a:moveTo>
                  <a:pt x="4655853" y="1210863"/>
                </a:moveTo>
                <a:cubicBezTo>
                  <a:pt x="4663637" y="1210863"/>
                  <a:pt x="4670642" y="1217868"/>
                  <a:pt x="4670642" y="1225651"/>
                </a:cubicBezTo>
                <a:cubicBezTo>
                  <a:pt x="4670642" y="1234213"/>
                  <a:pt x="4663637" y="1240439"/>
                  <a:pt x="4655853" y="1240439"/>
                </a:cubicBezTo>
                <a:cubicBezTo>
                  <a:pt x="4647291" y="1240439"/>
                  <a:pt x="4641064" y="1234213"/>
                  <a:pt x="4641064" y="1225651"/>
                </a:cubicBezTo>
                <a:cubicBezTo>
                  <a:pt x="4641064" y="1217868"/>
                  <a:pt x="4647291" y="1210863"/>
                  <a:pt x="4655853" y="1210863"/>
                </a:cubicBezTo>
                <a:close/>
                <a:moveTo>
                  <a:pt x="4585023" y="1210863"/>
                </a:moveTo>
                <a:cubicBezTo>
                  <a:pt x="4592806" y="1210863"/>
                  <a:pt x="4599811" y="1217868"/>
                  <a:pt x="4599811" y="1225651"/>
                </a:cubicBezTo>
                <a:cubicBezTo>
                  <a:pt x="4599811" y="1234213"/>
                  <a:pt x="4592806" y="1240439"/>
                  <a:pt x="4585023" y="1240439"/>
                </a:cubicBezTo>
                <a:cubicBezTo>
                  <a:pt x="4576461" y="1240439"/>
                  <a:pt x="4570235" y="1234213"/>
                  <a:pt x="4570235" y="1225651"/>
                </a:cubicBezTo>
                <a:cubicBezTo>
                  <a:pt x="4570235" y="1217868"/>
                  <a:pt x="4576461" y="1210863"/>
                  <a:pt x="4585023" y="1210863"/>
                </a:cubicBezTo>
                <a:close/>
                <a:moveTo>
                  <a:pt x="4513260" y="1210863"/>
                </a:moveTo>
                <a:cubicBezTo>
                  <a:pt x="4520553" y="1210863"/>
                  <a:pt x="4525657" y="1217868"/>
                  <a:pt x="4525657" y="1225651"/>
                </a:cubicBezTo>
                <a:cubicBezTo>
                  <a:pt x="4525657" y="1234213"/>
                  <a:pt x="4520553" y="1240439"/>
                  <a:pt x="4513260" y="1240439"/>
                </a:cubicBezTo>
                <a:cubicBezTo>
                  <a:pt x="4505238" y="1240439"/>
                  <a:pt x="4499404" y="1234213"/>
                  <a:pt x="4499404" y="1225651"/>
                </a:cubicBezTo>
                <a:cubicBezTo>
                  <a:pt x="4499404" y="1217868"/>
                  <a:pt x="4505238" y="1210863"/>
                  <a:pt x="4513260" y="1210863"/>
                </a:cubicBezTo>
                <a:close/>
                <a:moveTo>
                  <a:pt x="4439056" y="1210863"/>
                </a:moveTo>
                <a:cubicBezTo>
                  <a:pt x="4445619" y="1210863"/>
                  <a:pt x="4451453" y="1217868"/>
                  <a:pt x="4451453" y="1225651"/>
                </a:cubicBezTo>
                <a:cubicBezTo>
                  <a:pt x="4451453" y="1234213"/>
                  <a:pt x="4445619" y="1240439"/>
                  <a:pt x="4439056" y="1240439"/>
                </a:cubicBezTo>
                <a:cubicBezTo>
                  <a:pt x="4431763" y="1240439"/>
                  <a:pt x="4425200" y="1234213"/>
                  <a:pt x="4425200" y="1225651"/>
                </a:cubicBezTo>
                <a:cubicBezTo>
                  <a:pt x="4425200" y="1217868"/>
                  <a:pt x="4431763" y="1210863"/>
                  <a:pt x="4439056" y="1210863"/>
                </a:cubicBezTo>
                <a:close/>
                <a:moveTo>
                  <a:pt x="4366768" y="1210863"/>
                </a:moveTo>
                <a:cubicBezTo>
                  <a:pt x="4374790" y="1210863"/>
                  <a:pt x="4380624" y="1217868"/>
                  <a:pt x="4380624" y="1225651"/>
                </a:cubicBezTo>
                <a:cubicBezTo>
                  <a:pt x="4380624" y="1234213"/>
                  <a:pt x="4374790" y="1240439"/>
                  <a:pt x="4366768" y="1240439"/>
                </a:cubicBezTo>
                <a:cubicBezTo>
                  <a:pt x="4360934" y="1240439"/>
                  <a:pt x="4354371" y="1234213"/>
                  <a:pt x="4354371" y="1225651"/>
                </a:cubicBezTo>
                <a:cubicBezTo>
                  <a:pt x="4354371" y="1217868"/>
                  <a:pt x="4360934" y="1210863"/>
                  <a:pt x="4366768" y="1210863"/>
                </a:cubicBezTo>
                <a:close/>
                <a:moveTo>
                  <a:pt x="4295937" y="1210863"/>
                </a:moveTo>
                <a:cubicBezTo>
                  <a:pt x="4303959" y="1210863"/>
                  <a:pt x="4309793" y="1217868"/>
                  <a:pt x="4309793" y="1225651"/>
                </a:cubicBezTo>
                <a:cubicBezTo>
                  <a:pt x="4309793" y="1234213"/>
                  <a:pt x="4303959" y="1240439"/>
                  <a:pt x="4295937" y="1240439"/>
                </a:cubicBezTo>
                <a:cubicBezTo>
                  <a:pt x="4290103" y="1240439"/>
                  <a:pt x="4283540" y="1234213"/>
                  <a:pt x="4283540" y="1225651"/>
                </a:cubicBezTo>
                <a:cubicBezTo>
                  <a:pt x="4283540" y="1217868"/>
                  <a:pt x="4290103" y="1210863"/>
                  <a:pt x="4295937" y="1210863"/>
                </a:cubicBezTo>
                <a:close/>
                <a:moveTo>
                  <a:pt x="368953" y="1210863"/>
                </a:moveTo>
                <a:cubicBezTo>
                  <a:pt x="377515" y="1210863"/>
                  <a:pt x="383742" y="1217868"/>
                  <a:pt x="383742" y="1225651"/>
                </a:cubicBezTo>
                <a:cubicBezTo>
                  <a:pt x="383742" y="1234213"/>
                  <a:pt x="377515" y="1240439"/>
                  <a:pt x="368953" y="1240439"/>
                </a:cubicBezTo>
                <a:cubicBezTo>
                  <a:pt x="361170" y="1240439"/>
                  <a:pt x="354165" y="1234213"/>
                  <a:pt x="354165" y="1225651"/>
                </a:cubicBezTo>
                <a:cubicBezTo>
                  <a:pt x="354165" y="1217868"/>
                  <a:pt x="361170" y="1210863"/>
                  <a:pt x="368953" y="1210863"/>
                </a:cubicBezTo>
                <a:close/>
                <a:moveTo>
                  <a:pt x="297189" y="1210863"/>
                </a:moveTo>
                <a:cubicBezTo>
                  <a:pt x="305211" y="1210863"/>
                  <a:pt x="309586" y="1217868"/>
                  <a:pt x="309586" y="1225651"/>
                </a:cubicBezTo>
                <a:cubicBezTo>
                  <a:pt x="309586" y="1234213"/>
                  <a:pt x="305211" y="1240439"/>
                  <a:pt x="297189" y="1240439"/>
                </a:cubicBezTo>
                <a:cubicBezTo>
                  <a:pt x="289897" y="1240439"/>
                  <a:pt x="283334" y="1234213"/>
                  <a:pt x="283334" y="1225651"/>
                </a:cubicBezTo>
                <a:cubicBezTo>
                  <a:pt x="283334" y="1217868"/>
                  <a:pt x="289897" y="1210863"/>
                  <a:pt x="297189" y="1210863"/>
                </a:cubicBezTo>
                <a:close/>
                <a:moveTo>
                  <a:pt x="226361" y="1210863"/>
                </a:moveTo>
                <a:cubicBezTo>
                  <a:pt x="232195" y="1210863"/>
                  <a:pt x="238759" y="1217868"/>
                  <a:pt x="238759" y="1225651"/>
                </a:cubicBezTo>
                <a:cubicBezTo>
                  <a:pt x="238759" y="1234213"/>
                  <a:pt x="232195" y="1240439"/>
                  <a:pt x="226361" y="1240439"/>
                </a:cubicBezTo>
                <a:cubicBezTo>
                  <a:pt x="218338" y="1240439"/>
                  <a:pt x="212504" y="1234213"/>
                  <a:pt x="212504" y="1225651"/>
                </a:cubicBezTo>
                <a:cubicBezTo>
                  <a:pt x="212504" y="1217868"/>
                  <a:pt x="218338" y="1210863"/>
                  <a:pt x="226361" y="1210863"/>
                </a:cubicBezTo>
                <a:close/>
                <a:moveTo>
                  <a:pt x="155527" y="1210863"/>
                </a:moveTo>
                <a:cubicBezTo>
                  <a:pt x="161361" y="1210863"/>
                  <a:pt x="167924" y="1217868"/>
                  <a:pt x="167924" y="1225651"/>
                </a:cubicBezTo>
                <a:cubicBezTo>
                  <a:pt x="167924" y="1234213"/>
                  <a:pt x="161361" y="1240439"/>
                  <a:pt x="155527" y="1240439"/>
                </a:cubicBezTo>
                <a:cubicBezTo>
                  <a:pt x="147505" y="1240439"/>
                  <a:pt x="141671" y="1234213"/>
                  <a:pt x="141671" y="1225651"/>
                </a:cubicBezTo>
                <a:cubicBezTo>
                  <a:pt x="141671" y="1217868"/>
                  <a:pt x="147505" y="1210863"/>
                  <a:pt x="155527" y="1210863"/>
                </a:cubicBezTo>
                <a:close/>
                <a:moveTo>
                  <a:pt x="83239" y="1210863"/>
                </a:moveTo>
                <a:cubicBezTo>
                  <a:pt x="90531" y="1210863"/>
                  <a:pt x="97095" y="1217868"/>
                  <a:pt x="97095" y="1225651"/>
                </a:cubicBezTo>
                <a:cubicBezTo>
                  <a:pt x="97095" y="1234213"/>
                  <a:pt x="90531" y="1240439"/>
                  <a:pt x="83239" y="1240439"/>
                </a:cubicBezTo>
                <a:cubicBezTo>
                  <a:pt x="76675" y="1240439"/>
                  <a:pt x="70841" y="1234213"/>
                  <a:pt x="70841" y="1225651"/>
                </a:cubicBezTo>
                <a:cubicBezTo>
                  <a:pt x="70841" y="1217868"/>
                  <a:pt x="76675" y="1210863"/>
                  <a:pt x="83239" y="1210863"/>
                </a:cubicBezTo>
                <a:close/>
                <a:moveTo>
                  <a:pt x="12003" y="1210863"/>
                </a:moveTo>
                <a:cubicBezTo>
                  <a:pt x="20248" y="1210863"/>
                  <a:pt x="26244" y="1217868"/>
                  <a:pt x="26244" y="1225651"/>
                </a:cubicBezTo>
                <a:cubicBezTo>
                  <a:pt x="26244" y="1234213"/>
                  <a:pt x="20248" y="1240439"/>
                  <a:pt x="12003" y="1240439"/>
                </a:cubicBezTo>
                <a:cubicBezTo>
                  <a:pt x="4508" y="1240439"/>
                  <a:pt x="10" y="1234213"/>
                  <a:pt x="10" y="1225651"/>
                </a:cubicBezTo>
                <a:cubicBezTo>
                  <a:pt x="10" y="1217868"/>
                  <a:pt x="4508" y="1210863"/>
                  <a:pt x="12003" y="1210863"/>
                </a:cubicBezTo>
                <a:close/>
                <a:moveTo>
                  <a:pt x="7013492" y="1140032"/>
                </a:moveTo>
                <a:cubicBezTo>
                  <a:pt x="7021275" y="1140032"/>
                  <a:pt x="7028280" y="1146595"/>
                  <a:pt x="7028280" y="1152429"/>
                </a:cubicBezTo>
                <a:cubicBezTo>
                  <a:pt x="7028280" y="1160451"/>
                  <a:pt x="7021275" y="1166286"/>
                  <a:pt x="7013492" y="1166286"/>
                </a:cubicBezTo>
                <a:cubicBezTo>
                  <a:pt x="7004930" y="1166286"/>
                  <a:pt x="6998704" y="1160451"/>
                  <a:pt x="6998704" y="1152429"/>
                </a:cubicBezTo>
                <a:cubicBezTo>
                  <a:pt x="6998704" y="1146595"/>
                  <a:pt x="7004930" y="1140032"/>
                  <a:pt x="7013492" y="1140032"/>
                </a:cubicBezTo>
                <a:close/>
                <a:moveTo>
                  <a:pt x="6939085" y="1140032"/>
                </a:moveTo>
                <a:cubicBezTo>
                  <a:pt x="6946378" y="1140032"/>
                  <a:pt x="6950753" y="1146595"/>
                  <a:pt x="6950753" y="1152429"/>
                </a:cubicBezTo>
                <a:cubicBezTo>
                  <a:pt x="6950753" y="1160451"/>
                  <a:pt x="6946378" y="1166286"/>
                  <a:pt x="6939085" y="1166286"/>
                </a:cubicBezTo>
                <a:cubicBezTo>
                  <a:pt x="6931063" y="1166286"/>
                  <a:pt x="6924500" y="1160451"/>
                  <a:pt x="6924500" y="1152429"/>
                </a:cubicBezTo>
                <a:cubicBezTo>
                  <a:pt x="6924500" y="1146595"/>
                  <a:pt x="6931063" y="1140032"/>
                  <a:pt x="6939085" y="1140032"/>
                </a:cubicBezTo>
                <a:close/>
                <a:moveTo>
                  <a:pt x="6867525" y="1140032"/>
                </a:moveTo>
                <a:cubicBezTo>
                  <a:pt x="6874088" y="1140032"/>
                  <a:pt x="6879922" y="1146595"/>
                  <a:pt x="6879922" y="1153888"/>
                </a:cubicBezTo>
                <a:cubicBezTo>
                  <a:pt x="6879922" y="1160451"/>
                  <a:pt x="6874088" y="1166286"/>
                  <a:pt x="6867525" y="1166286"/>
                </a:cubicBezTo>
                <a:cubicBezTo>
                  <a:pt x="6860232" y="1166286"/>
                  <a:pt x="6853669" y="1160451"/>
                  <a:pt x="6853669" y="1153888"/>
                </a:cubicBezTo>
                <a:cubicBezTo>
                  <a:pt x="6853669" y="1146595"/>
                  <a:pt x="6860232" y="1140032"/>
                  <a:pt x="6867525" y="1140032"/>
                </a:cubicBezTo>
                <a:close/>
                <a:moveTo>
                  <a:pt x="6796696" y="1140032"/>
                </a:moveTo>
                <a:cubicBezTo>
                  <a:pt x="6803259" y="1140032"/>
                  <a:pt x="6809093" y="1146595"/>
                  <a:pt x="6809093" y="1153888"/>
                </a:cubicBezTo>
                <a:cubicBezTo>
                  <a:pt x="6809093" y="1160451"/>
                  <a:pt x="6803259" y="1166286"/>
                  <a:pt x="6796696" y="1166286"/>
                </a:cubicBezTo>
                <a:cubicBezTo>
                  <a:pt x="6789403" y="1166286"/>
                  <a:pt x="6782840" y="1160451"/>
                  <a:pt x="6782840" y="1153888"/>
                </a:cubicBezTo>
                <a:cubicBezTo>
                  <a:pt x="6782840" y="1146595"/>
                  <a:pt x="6789403" y="1140032"/>
                  <a:pt x="6796696" y="1140032"/>
                </a:cubicBezTo>
                <a:close/>
                <a:moveTo>
                  <a:pt x="6724405" y="1140032"/>
                </a:moveTo>
                <a:cubicBezTo>
                  <a:pt x="6732427" y="1140032"/>
                  <a:pt x="6738261" y="1146595"/>
                  <a:pt x="6738261" y="1153888"/>
                </a:cubicBezTo>
                <a:cubicBezTo>
                  <a:pt x="6738261" y="1160451"/>
                  <a:pt x="6732427" y="1166286"/>
                  <a:pt x="6724405" y="1166286"/>
                </a:cubicBezTo>
                <a:cubicBezTo>
                  <a:pt x="6718571" y="1166286"/>
                  <a:pt x="6712008" y="1160451"/>
                  <a:pt x="6712008" y="1153888"/>
                </a:cubicBezTo>
                <a:cubicBezTo>
                  <a:pt x="6712008" y="1146595"/>
                  <a:pt x="6718571" y="1140032"/>
                  <a:pt x="6724405" y="1140032"/>
                </a:cubicBezTo>
                <a:close/>
                <a:moveTo>
                  <a:pt x="6653576" y="1140032"/>
                </a:moveTo>
                <a:cubicBezTo>
                  <a:pt x="6660869" y="1140032"/>
                  <a:pt x="6667432" y="1146595"/>
                  <a:pt x="6667432" y="1153888"/>
                </a:cubicBezTo>
                <a:cubicBezTo>
                  <a:pt x="6667432" y="1160451"/>
                  <a:pt x="6660869" y="1166286"/>
                  <a:pt x="6653576" y="1166286"/>
                </a:cubicBezTo>
                <a:cubicBezTo>
                  <a:pt x="6645554" y="1166286"/>
                  <a:pt x="6641179" y="1160451"/>
                  <a:pt x="6641179" y="1153888"/>
                </a:cubicBezTo>
                <a:cubicBezTo>
                  <a:pt x="6641179" y="1146595"/>
                  <a:pt x="6645554" y="1140032"/>
                  <a:pt x="6653576" y="1140032"/>
                </a:cubicBezTo>
                <a:close/>
                <a:moveTo>
                  <a:pt x="6581764" y="1140032"/>
                </a:moveTo>
                <a:cubicBezTo>
                  <a:pt x="6589547" y="1140032"/>
                  <a:pt x="6596552" y="1146595"/>
                  <a:pt x="6596552" y="1153888"/>
                </a:cubicBezTo>
                <a:cubicBezTo>
                  <a:pt x="6596552" y="1160451"/>
                  <a:pt x="6589547" y="1166286"/>
                  <a:pt x="6581764" y="1166286"/>
                </a:cubicBezTo>
                <a:cubicBezTo>
                  <a:pt x="6573202" y="1166286"/>
                  <a:pt x="6566976" y="1160451"/>
                  <a:pt x="6566976" y="1153888"/>
                </a:cubicBezTo>
                <a:cubicBezTo>
                  <a:pt x="6566976" y="1146595"/>
                  <a:pt x="6573202" y="1140032"/>
                  <a:pt x="6581764" y="1140032"/>
                </a:cubicBezTo>
                <a:close/>
                <a:moveTo>
                  <a:pt x="6510933" y="1140032"/>
                </a:moveTo>
                <a:cubicBezTo>
                  <a:pt x="6518717" y="1140032"/>
                  <a:pt x="6525722" y="1146595"/>
                  <a:pt x="6525722" y="1153888"/>
                </a:cubicBezTo>
                <a:cubicBezTo>
                  <a:pt x="6525722" y="1160451"/>
                  <a:pt x="6518717" y="1166286"/>
                  <a:pt x="6510933" y="1166286"/>
                </a:cubicBezTo>
                <a:cubicBezTo>
                  <a:pt x="6502371" y="1166286"/>
                  <a:pt x="6496144" y="1160451"/>
                  <a:pt x="6496144" y="1153888"/>
                </a:cubicBezTo>
                <a:cubicBezTo>
                  <a:pt x="6496144" y="1146595"/>
                  <a:pt x="6502371" y="1140032"/>
                  <a:pt x="6510933" y="1140032"/>
                </a:cubicBezTo>
                <a:close/>
                <a:moveTo>
                  <a:pt x="6440492" y="1140032"/>
                </a:moveTo>
                <a:cubicBezTo>
                  <a:pt x="6448081" y="1140032"/>
                  <a:pt x="6454911" y="1146595"/>
                  <a:pt x="6454911" y="1153888"/>
                </a:cubicBezTo>
                <a:cubicBezTo>
                  <a:pt x="6454911" y="1160451"/>
                  <a:pt x="6448081" y="1166286"/>
                  <a:pt x="6440492" y="1166286"/>
                </a:cubicBezTo>
                <a:cubicBezTo>
                  <a:pt x="6432145" y="1166286"/>
                  <a:pt x="6425315" y="1160451"/>
                  <a:pt x="6425315" y="1153888"/>
                </a:cubicBezTo>
                <a:cubicBezTo>
                  <a:pt x="6425315" y="1146595"/>
                  <a:pt x="6432145" y="1140032"/>
                  <a:pt x="6440492" y="1140032"/>
                </a:cubicBezTo>
                <a:close/>
                <a:moveTo>
                  <a:pt x="6368340" y="1140032"/>
                </a:moveTo>
                <a:cubicBezTo>
                  <a:pt x="6376362" y="1140032"/>
                  <a:pt x="6380737" y="1146595"/>
                  <a:pt x="6380737" y="1153888"/>
                </a:cubicBezTo>
                <a:cubicBezTo>
                  <a:pt x="6380737" y="1160451"/>
                  <a:pt x="6376362" y="1166286"/>
                  <a:pt x="6368340" y="1166286"/>
                </a:cubicBezTo>
                <a:cubicBezTo>
                  <a:pt x="6361047" y="1166286"/>
                  <a:pt x="6354484" y="1160451"/>
                  <a:pt x="6354484" y="1153888"/>
                </a:cubicBezTo>
                <a:cubicBezTo>
                  <a:pt x="6354484" y="1146595"/>
                  <a:pt x="6361047" y="1140032"/>
                  <a:pt x="6368340" y="1140032"/>
                </a:cubicBezTo>
                <a:close/>
                <a:moveTo>
                  <a:pt x="6297511" y="1140032"/>
                </a:moveTo>
                <a:cubicBezTo>
                  <a:pt x="6304074" y="1140032"/>
                  <a:pt x="6309908" y="1146595"/>
                  <a:pt x="6309908" y="1153888"/>
                </a:cubicBezTo>
                <a:cubicBezTo>
                  <a:pt x="6309908" y="1160451"/>
                  <a:pt x="6304074" y="1166286"/>
                  <a:pt x="6297511" y="1166286"/>
                </a:cubicBezTo>
                <a:cubicBezTo>
                  <a:pt x="6290218" y="1166286"/>
                  <a:pt x="6283655" y="1160451"/>
                  <a:pt x="6283655" y="1153888"/>
                </a:cubicBezTo>
                <a:cubicBezTo>
                  <a:pt x="6283655" y="1146595"/>
                  <a:pt x="6290218" y="1140032"/>
                  <a:pt x="6297511" y="1140032"/>
                </a:cubicBezTo>
                <a:close/>
                <a:moveTo>
                  <a:pt x="6226679" y="1140032"/>
                </a:moveTo>
                <a:cubicBezTo>
                  <a:pt x="6233242" y="1140032"/>
                  <a:pt x="6239076" y="1146595"/>
                  <a:pt x="6239076" y="1153888"/>
                </a:cubicBezTo>
                <a:cubicBezTo>
                  <a:pt x="6239076" y="1160451"/>
                  <a:pt x="6233242" y="1166286"/>
                  <a:pt x="6226679" y="1166286"/>
                </a:cubicBezTo>
                <a:cubicBezTo>
                  <a:pt x="6219386" y="1166286"/>
                  <a:pt x="6212823" y="1160451"/>
                  <a:pt x="6212823" y="1153888"/>
                </a:cubicBezTo>
                <a:cubicBezTo>
                  <a:pt x="6212823" y="1146595"/>
                  <a:pt x="6219386" y="1140032"/>
                  <a:pt x="6226679" y="1140032"/>
                </a:cubicBezTo>
                <a:close/>
                <a:moveTo>
                  <a:pt x="6154391" y="1140032"/>
                </a:moveTo>
                <a:cubicBezTo>
                  <a:pt x="6161684" y="1140032"/>
                  <a:pt x="6168247" y="1146595"/>
                  <a:pt x="6168247" y="1153888"/>
                </a:cubicBezTo>
                <a:cubicBezTo>
                  <a:pt x="6168247" y="1160451"/>
                  <a:pt x="6161684" y="1166286"/>
                  <a:pt x="6154391" y="1166286"/>
                </a:cubicBezTo>
                <a:cubicBezTo>
                  <a:pt x="6147828" y="1166286"/>
                  <a:pt x="6141994" y="1160451"/>
                  <a:pt x="6141994" y="1153888"/>
                </a:cubicBezTo>
                <a:cubicBezTo>
                  <a:pt x="6141994" y="1146595"/>
                  <a:pt x="6147828" y="1140032"/>
                  <a:pt x="6154391" y="1140032"/>
                </a:cubicBezTo>
                <a:close/>
                <a:moveTo>
                  <a:pt x="6083559" y="1140032"/>
                </a:moveTo>
                <a:cubicBezTo>
                  <a:pt x="6090852" y="1140032"/>
                  <a:pt x="6097415" y="1146595"/>
                  <a:pt x="6097415" y="1153888"/>
                </a:cubicBezTo>
                <a:cubicBezTo>
                  <a:pt x="6097415" y="1160451"/>
                  <a:pt x="6090852" y="1166286"/>
                  <a:pt x="6083559" y="1166286"/>
                </a:cubicBezTo>
                <a:cubicBezTo>
                  <a:pt x="6076996" y="1166286"/>
                  <a:pt x="6071162" y="1160451"/>
                  <a:pt x="6071162" y="1153888"/>
                </a:cubicBezTo>
                <a:cubicBezTo>
                  <a:pt x="6071162" y="1146595"/>
                  <a:pt x="6076996" y="1140032"/>
                  <a:pt x="6083559" y="1140032"/>
                </a:cubicBezTo>
                <a:close/>
                <a:moveTo>
                  <a:pt x="6009356" y="1140032"/>
                </a:moveTo>
                <a:cubicBezTo>
                  <a:pt x="6016649" y="1140032"/>
                  <a:pt x="6023212" y="1146595"/>
                  <a:pt x="6023212" y="1153888"/>
                </a:cubicBezTo>
                <a:cubicBezTo>
                  <a:pt x="6023212" y="1160451"/>
                  <a:pt x="6016649" y="1166286"/>
                  <a:pt x="6009356" y="1166286"/>
                </a:cubicBezTo>
                <a:cubicBezTo>
                  <a:pt x="6001334" y="1166286"/>
                  <a:pt x="5996959" y="1160451"/>
                  <a:pt x="5996959" y="1153888"/>
                </a:cubicBezTo>
                <a:cubicBezTo>
                  <a:pt x="5996959" y="1146595"/>
                  <a:pt x="6001334" y="1140032"/>
                  <a:pt x="6009356" y="1140032"/>
                </a:cubicBezTo>
                <a:close/>
                <a:moveTo>
                  <a:pt x="5940548" y="1140032"/>
                </a:moveTo>
                <a:cubicBezTo>
                  <a:pt x="5948896" y="1140032"/>
                  <a:pt x="5955726" y="1146595"/>
                  <a:pt x="5955726" y="1153888"/>
                </a:cubicBezTo>
                <a:cubicBezTo>
                  <a:pt x="5955726" y="1160451"/>
                  <a:pt x="5948896" y="1166286"/>
                  <a:pt x="5940548" y="1166286"/>
                </a:cubicBezTo>
                <a:cubicBezTo>
                  <a:pt x="5932960" y="1166286"/>
                  <a:pt x="5926130" y="1160451"/>
                  <a:pt x="5926130" y="1153888"/>
                </a:cubicBezTo>
                <a:cubicBezTo>
                  <a:pt x="5926130" y="1146595"/>
                  <a:pt x="5932960" y="1140032"/>
                  <a:pt x="5940548" y="1140032"/>
                </a:cubicBezTo>
                <a:close/>
                <a:moveTo>
                  <a:pt x="5870088" y="1140032"/>
                </a:moveTo>
                <a:cubicBezTo>
                  <a:pt x="5878650" y="1140032"/>
                  <a:pt x="5884877" y="1146595"/>
                  <a:pt x="5884877" y="1153888"/>
                </a:cubicBezTo>
                <a:cubicBezTo>
                  <a:pt x="5884877" y="1160451"/>
                  <a:pt x="5878650" y="1166286"/>
                  <a:pt x="5870088" y="1166286"/>
                </a:cubicBezTo>
                <a:cubicBezTo>
                  <a:pt x="5862304" y="1166286"/>
                  <a:pt x="5855299" y="1161910"/>
                  <a:pt x="5855299" y="1153888"/>
                </a:cubicBezTo>
                <a:cubicBezTo>
                  <a:pt x="5855299" y="1146595"/>
                  <a:pt x="5862304" y="1140032"/>
                  <a:pt x="5870088" y="1140032"/>
                </a:cubicBezTo>
                <a:close/>
                <a:moveTo>
                  <a:pt x="5799257" y="1140032"/>
                </a:moveTo>
                <a:cubicBezTo>
                  <a:pt x="5807819" y="1140032"/>
                  <a:pt x="5814045" y="1146595"/>
                  <a:pt x="5814045" y="1153888"/>
                </a:cubicBezTo>
                <a:cubicBezTo>
                  <a:pt x="5814045" y="1161910"/>
                  <a:pt x="5807819" y="1166286"/>
                  <a:pt x="5799257" y="1166286"/>
                </a:cubicBezTo>
                <a:cubicBezTo>
                  <a:pt x="5791474" y="1166286"/>
                  <a:pt x="5784469" y="1161910"/>
                  <a:pt x="5784469" y="1153888"/>
                </a:cubicBezTo>
                <a:cubicBezTo>
                  <a:pt x="5784469" y="1146595"/>
                  <a:pt x="5791474" y="1140032"/>
                  <a:pt x="5799257" y="1140032"/>
                </a:cubicBezTo>
                <a:close/>
                <a:moveTo>
                  <a:pt x="5724122" y="1140032"/>
                </a:moveTo>
                <a:cubicBezTo>
                  <a:pt x="5732144" y="1140032"/>
                  <a:pt x="5736519" y="1146595"/>
                  <a:pt x="5736519" y="1153888"/>
                </a:cubicBezTo>
                <a:cubicBezTo>
                  <a:pt x="5736519" y="1161910"/>
                  <a:pt x="5732144" y="1166286"/>
                  <a:pt x="5724122" y="1166286"/>
                </a:cubicBezTo>
                <a:cubicBezTo>
                  <a:pt x="5716100" y="1166286"/>
                  <a:pt x="5710266" y="1161910"/>
                  <a:pt x="5710266" y="1153888"/>
                </a:cubicBezTo>
                <a:cubicBezTo>
                  <a:pt x="5710266" y="1146595"/>
                  <a:pt x="5716100" y="1140032"/>
                  <a:pt x="5724122" y="1140032"/>
                </a:cubicBezTo>
                <a:close/>
                <a:moveTo>
                  <a:pt x="5653291" y="1140032"/>
                </a:moveTo>
                <a:cubicBezTo>
                  <a:pt x="5659125" y="1140032"/>
                  <a:pt x="5665688" y="1146595"/>
                  <a:pt x="5665688" y="1153888"/>
                </a:cubicBezTo>
                <a:cubicBezTo>
                  <a:pt x="5665688" y="1161910"/>
                  <a:pt x="5659125" y="1166286"/>
                  <a:pt x="5653291" y="1166286"/>
                </a:cubicBezTo>
                <a:cubicBezTo>
                  <a:pt x="5645269" y="1166286"/>
                  <a:pt x="5639435" y="1161910"/>
                  <a:pt x="5639435" y="1153888"/>
                </a:cubicBezTo>
                <a:cubicBezTo>
                  <a:pt x="5639435" y="1146595"/>
                  <a:pt x="5645269" y="1140032"/>
                  <a:pt x="5653291" y="1140032"/>
                </a:cubicBezTo>
                <a:close/>
                <a:moveTo>
                  <a:pt x="5581002" y="1140032"/>
                </a:moveTo>
                <a:cubicBezTo>
                  <a:pt x="5588295" y="1140032"/>
                  <a:pt x="5594858" y="1146595"/>
                  <a:pt x="5594858" y="1153888"/>
                </a:cubicBezTo>
                <a:cubicBezTo>
                  <a:pt x="5594858" y="1161910"/>
                  <a:pt x="5588295" y="1166286"/>
                  <a:pt x="5581002" y="1166286"/>
                </a:cubicBezTo>
                <a:cubicBezTo>
                  <a:pt x="5574439" y="1166286"/>
                  <a:pt x="5568605" y="1161910"/>
                  <a:pt x="5568605" y="1153888"/>
                </a:cubicBezTo>
                <a:cubicBezTo>
                  <a:pt x="5568605" y="1146595"/>
                  <a:pt x="5574439" y="1140032"/>
                  <a:pt x="5581002" y="1140032"/>
                </a:cubicBezTo>
                <a:close/>
                <a:moveTo>
                  <a:pt x="5510171" y="1140032"/>
                </a:moveTo>
                <a:cubicBezTo>
                  <a:pt x="5517464" y="1140032"/>
                  <a:pt x="5524027" y="1146595"/>
                  <a:pt x="5524027" y="1153888"/>
                </a:cubicBezTo>
                <a:cubicBezTo>
                  <a:pt x="5524027" y="1161910"/>
                  <a:pt x="5517464" y="1166286"/>
                  <a:pt x="5510171" y="1166286"/>
                </a:cubicBezTo>
                <a:cubicBezTo>
                  <a:pt x="5503608" y="1166286"/>
                  <a:pt x="5497774" y="1161910"/>
                  <a:pt x="5497774" y="1153888"/>
                </a:cubicBezTo>
                <a:cubicBezTo>
                  <a:pt x="5497774" y="1146595"/>
                  <a:pt x="5503608" y="1140032"/>
                  <a:pt x="5510171" y="1140032"/>
                </a:cubicBezTo>
                <a:close/>
                <a:moveTo>
                  <a:pt x="5438937" y="1140032"/>
                </a:moveTo>
                <a:cubicBezTo>
                  <a:pt x="5447182" y="1140032"/>
                  <a:pt x="5453178" y="1146595"/>
                  <a:pt x="5453178" y="1153888"/>
                </a:cubicBezTo>
                <a:cubicBezTo>
                  <a:pt x="5453178" y="1161910"/>
                  <a:pt x="5447182" y="1166286"/>
                  <a:pt x="5438937" y="1166286"/>
                </a:cubicBezTo>
                <a:cubicBezTo>
                  <a:pt x="5431442" y="1166286"/>
                  <a:pt x="5426945" y="1161910"/>
                  <a:pt x="5426945" y="1153888"/>
                </a:cubicBezTo>
                <a:cubicBezTo>
                  <a:pt x="5426945" y="1146595"/>
                  <a:pt x="5431442" y="1140032"/>
                  <a:pt x="5438937" y="1140032"/>
                </a:cubicBezTo>
                <a:close/>
                <a:moveTo>
                  <a:pt x="5367530" y="1140032"/>
                </a:moveTo>
                <a:cubicBezTo>
                  <a:pt x="5376092" y="1140032"/>
                  <a:pt x="5382318" y="1146595"/>
                  <a:pt x="5382318" y="1153888"/>
                </a:cubicBezTo>
                <a:cubicBezTo>
                  <a:pt x="5382318" y="1161910"/>
                  <a:pt x="5376092" y="1166286"/>
                  <a:pt x="5367530" y="1166286"/>
                </a:cubicBezTo>
                <a:cubicBezTo>
                  <a:pt x="5359747" y="1166286"/>
                  <a:pt x="5352742" y="1161910"/>
                  <a:pt x="5352742" y="1153888"/>
                </a:cubicBezTo>
                <a:cubicBezTo>
                  <a:pt x="5352742" y="1146595"/>
                  <a:pt x="5359747" y="1140032"/>
                  <a:pt x="5367530" y="1140032"/>
                </a:cubicBezTo>
                <a:close/>
                <a:moveTo>
                  <a:pt x="5296699" y="1140032"/>
                </a:moveTo>
                <a:cubicBezTo>
                  <a:pt x="5305261" y="1140032"/>
                  <a:pt x="5311488" y="1146595"/>
                  <a:pt x="5311488" y="1153888"/>
                </a:cubicBezTo>
                <a:cubicBezTo>
                  <a:pt x="5311488" y="1161910"/>
                  <a:pt x="5305261" y="1166286"/>
                  <a:pt x="5296699" y="1166286"/>
                </a:cubicBezTo>
                <a:cubicBezTo>
                  <a:pt x="5288915" y="1166286"/>
                  <a:pt x="5281910" y="1161910"/>
                  <a:pt x="5281910" y="1153888"/>
                </a:cubicBezTo>
                <a:cubicBezTo>
                  <a:pt x="5281910" y="1146595"/>
                  <a:pt x="5288915" y="1140032"/>
                  <a:pt x="5296699" y="1140032"/>
                </a:cubicBezTo>
                <a:close/>
                <a:moveTo>
                  <a:pt x="5225869" y="1140032"/>
                </a:moveTo>
                <a:cubicBezTo>
                  <a:pt x="5234431" y="1140032"/>
                  <a:pt x="5240657" y="1146595"/>
                  <a:pt x="5240657" y="1153888"/>
                </a:cubicBezTo>
                <a:cubicBezTo>
                  <a:pt x="5240657" y="1161910"/>
                  <a:pt x="5234431" y="1166286"/>
                  <a:pt x="5225869" y="1166286"/>
                </a:cubicBezTo>
                <a:cubicBezTo>
                  <a:pt x="5217307" y="1166286"/>
                  <a:pt x="5211081" y="1161910"/>
                  <a:pt x="5211081" y="1153888"/>
                </a:cubicBezTo>
                <a:cubicBezTo>
                  <a:pt x="5211081" y="1146595"/>
                  <a:pt x="5217307" y="1140032"/>
                  <a:pt x="5225869" y="1140032"/>
                </a:cubicBezTo>
                <a:close/>
                <a:moveTo>
                  <a:pt x="5154105" y="1140032"/>
                </a:moveTo>
                <a:cubicBezTo>
                  <a:pt x="5162127" y="1140032"/>
                  <a:pt x="5166502" y="1147037"/>
                  <a:pt x="5166502" y="1154821"/>
                </a:cubicBezTo>
                <a:cubicBezTo>
                  <a:pt x="5166502" y="1163383"/>
                  <a:pt x="5162127" y="1169610"/>
                  <a:pt x="5154105" y="1169610"/>
                </a:cubicBezTo>
                <a:cubicBezTo>
                  <a:pt x="5146083" y="1169610"/>
                  <a:pt x="5140249" y="1163383"/>
                  <a:pt x="5140249" y="1154821"/>
                </a:cubicBezTo>
                <a:cubicBezTo>
                  <a:pt x="5140249" y="1147037"/>
                  <a:pt x="5146083" y="1140032"/>
                  <a:pt x="5154105" y="1140032"/>
                </a:cubicBezTo>
                <a:close/>
                <a:moveTo>
                  <a:pt x="5083276" y="1140032"/>
                </a:moveTo>
                <a:cubicBezTo>
                  <a:pt x="5089110" y="1140032"/>
                  <a:pt x="5095673" y="1147037"/>
                  <a:pt x="5095673" y="1154821"/>
                </a:cubicBezTo>
                <a:cubicBezTo>
                  <a:pt x="5095673" y="1163383"/>
                  <a:pt x="5089110" y="1169610"/>
                  <a:pt x="5083276" y="1169610"/>
                </a:cubicBezTo>
                <a:cubicBezTo>
                  <a:pt x="5075254" y="1169610"/>
                  <a:pt x="5069420" y="1163383"/>
                  <a:pt x="5069420" y="1154821"/>
                </a:cubicBezTo>
                <a:cubicBezTo>
                  <a:pt x="5069420" y="1147037"/>
                  <a:pt x="5075254" y="1140032"/>
                  <a:pt x="5083276" y="1140032"/>
                </a:cubicBezTo>
                <a:close/>
                <a:moveTo>
                  <a:pt x="5012445" y="1140032"/>
                </a:moveTo>
                <a:cubicBezTo>
                  <a:pt x="5018279" y="1140032"/>
                  <a:pt x="5024842" y="1147037"/>
                  <a:pt x="5024842" y="1154821"/>
                </a:cubicBezTo>
                <a:cubicBezTo>
                  <a:pt x="5024842" y="1163383"/>
                  <a:pt x="5018279" y="1169610"/>
                  <a:pt x="5012445" y="1169610"/>
                </a:cubicBezTo>
                <a:cubicBezTo>
                  <a:pt x="5004423" y="1169610"/>
                  <a:pt x="4998589" y="1163383"/>
                  <a:pt x="4998589" y="1154821"/>
                </a:cubicBezTo>
                <a:cubicBezTo>
                  <a:pt x="4998589" y="1147037"/>
                  <a:pt x="5004423" y="1140032"/>
                  <a:pt x="5012445" y="1140032"/>
                </a:cubicBezTo>
                <a:close/>
                <a:moveTo>
                  <a:pt x="4940157" y="1140032"/>
                </a:moveTo>
                <a:cubicBezTo>
                  <a:pt x="4948179" y="1140032"/>
                  <a:pt x="4954013" y="1147037"/>
                  <a:pt x="4954013" y="1154821"/>
                </a:cubicBezTo>
                <a:cubicBezTo>
                  <a:pt x="4954013" y="1163383"/>
                  <a:pt x="4948179" y="1169610"/>
                  <a:pt x="4940157" y="1169610"/>
                </a:cubicBezTo>
                <a:cubicBezTo>
                  <a:pt x="4934323" y="1169610"/>
                  <a:pt x="4927760" y="1163383"/>
                  <a:pt x="4927760" y="1154821"/>
                </a:cubicBezTo>
                <a:cubicBezTo>
                  <a:pt x="4927760" y="1147037"/>
                  <a:pt x="4934323" y="1140032"/>
                  <a:pt x="4940157" y="1140032"/>
                </a:cubicBezTo>
                <a:close/>
                <a:moveTo>
                  <a:pt x="4865953" y="1140032"/>
                </a:moveTo>
                <a:cubicBezTo>
                  <a:pt x="4873975" y="1140032"/>
                  <a:pt x="4879809" y="1147037"/>
                  <a:pt x="4879809" y="1154821"/>
                </a:cubicBezTo>
                <a:cubicBezTo>
                  <a:pt x="4879809" y="1163383"/>
                  <a:pt x="4873975" y="1169610"/>
                  <a:pt x="4865953" y="1169610"/>
                </a:cubicBezTo>
                <a:cubicBezTo>
                  <a:pt x="4860119" y="1169610"/>
                  <a:pt x="4853556" y="1163383"/>
                  <a:pt x="4853556" y="1154821"/>
                </a:cubicBezTo>
                <a:cubicBezTo>
                  <a:pt x="4853556" y="1147037"/>
                  <a:pt x="4860119" y="1140032"/>
                  <a:pt x="4865953" y="1140032"/>
                </a:cubicBezTo>
                <a:close/>
                <a:moveTo>
                  <a:pt x="4795122" y="1140032"/>
                </a:moveTo>
                <a:cubicBezTo>
                  <a:pt x="4803144" y="1140032"/>
                  <a:pt x="4808978" y="1147037"/>
                  <a:pt x="4808978" y="1154821"/>
                </a:cubicBezTo>
                <a:cubicBezTo>
                  <a:pt x="4808978" y="1163383"/>
                  <a:pt x="4803144" y="1169610"/>
                  <a:pt x="4795122" y="1169610"/>
                </a:cubicBezTo>
                <a:cubicBezTo>
                  <a:pt x="4787830" y="1169610"/>
                  <a:pt x="4782725" y="1163383"/>
                  <a:pt x="4782725" y="1154821"/>
                </a:cubicBezTo>
                <a:cubicBezTo>
                  <a:pt x="4782725" y="1147037"/>
                  <a:pt x="4787830" y="1140032"/>
                  <a:pt x="4795122" y="1140032"/>
                </a:cubicBezTo>
                <a:close/>
                <a:moveTo>
                  <a:pt x="4726684" y="1140032"/>
                </a:moveTo>
                <a:cubicBezTo>
                  <a:pt x="4735246" y="1140032"/>
                  <a:pt x="4741472" y="1147037"/>
                  <a:pt x="4741472" y="1154821"/>
                </a:cubicBezTo>
                <a:cubicBezTo>
                  <a:pt x="4741472" y="1163383"/>
                  <a:pt x="4735246" y="1169610"/>
                  <a:pt x="4726684" y="1169610"/>
                </a:cubicBezTo>
                <a:cubicBezTo>
                  <a:pt x="4718122" y="1169610"/>
                  <a:pt x="4711896" y="1163383"/>
                  <a:pt x="4711896" y="1154821"/>
                </a:cubicBezTo>
                <a:cubicBezTo>
                  <a:pt x="4711896" y="1147037"/>
                  <a:pt x="4718122" y="1140032"/>
                  <a:pt x="4726684" y="1140032"/>
                </a:cubicBezTo>
                <a:close/>
                <a:moveTo>
                  <a:pt x="4655853" y="1140032"/>
                </a:moveTo>
                <a:cubicBezTo>
                  <a:pt x="4663637" y="1140032"/>
                  <a:pt x="4670642" y="1147037"/>
                  <a:pt x="4670642" y="1154821"/>
                </a:cubicBezTo>
                <a:cubicBezTo>
                  <a:pt x="4670642" y="1163383"/>
                  <a:pt x="4663637" y="1169610"/>
                  <a:pt x="4655853" y="1169610"/>
                </a:cubicBezTo>
                <a:cubicBezTo>
                  <a:pt x="4647291" y="1169610"/>
                  <a:pt x="4641064" y="1163383"/>
                  <a:pt x="4641064" y="1154821"/>
                </a:cubicBezTo>
                <a:cubicBezTo>
                  <a:pt x="4641064" y="1147037"/>
                  <a:pt x="4647291" y="1140032"/>
                  <a:pt x="4655853" y="1140032"/>
                </a:cubicBezTo>
                <a:close/>
                <a:moveTo>
                  <a:pt x="4585023" y="1140032"/>
                </a:moveTo>
                <a:cubicBezTo>
                  <a:pt x="4592806" y="1140032"/>
                  <a:pt x="4599811" y="1147037"/>
                  <a:pt x="4599811" y="1154821"/>
                </a:cubicBezTo>
                <a:cubicBezTo>
                  <a:pt x="4599811" y="1163383"/>
                  <a:pt x="4592806" y="1169610"/>
                  <a:pt x="4585023" y="1169610"/>
                </a:cubicBezTo>
                <a:cubicBezTo>
                  <a:pt x="4576461" y="1169610"/>
                  <a:pt x="4570235" y="1163383"/>
                  <a:pt x="4570235" y="1154821"/>
                </a:cubicBezTo>
                <a:cubicBezTo>
                  <a:pt x="4570235" y="1147037"/>
                  <a:pt x="4576461" y="1140032"/>
                  <a:pt x="4585023" y="1140032"/>
                </a:cubicBezTo>
                <a:close/>
                <a:moveTo>
                  <a:pt x="4513260" y="1140032"/>
                </a:moveTo>
                <a:cubicBezTo>
                  <a:pt x="4520553" y="1140032"/>
                  <a:pt x="4525657" y="1147037"/>
                  <a:pt x="4525657" y="1154821"/>
                </a:cubicBezTo>
                <a:cubicBezTo>
                  <a:pt x="4525657" y="1163383"/>
                  <a:pt x="4520553" y="1169610"/>
                  <a:pt x="4513260" y="1169610"/>
                </a:cubicBezTo>
                <a:cubicBezTo>
                  <a:pt x="4505238" y="1169610"/>
                  <a:pt x="4499404" y="1163383"/>
                  <a:pt x="4499404" y="1154821"/>
                </a:cubicBezTo>
                <a:cubicBezTo>
                  <a:pt x="4499404" y="1147037"/>
                  <a:pt x="4505238" y="1140032"/>
                  <a:pt x="4513260" y="1140032"/>
                </a:cubicBezTo>
                <a:close/>
                <a:moveTo>
                  <a:pt x="4439056" y="1140032"/>
                </a:moveTo>
                <a:cubicBezTo>
                  <a:pt x="4445619" y="1140032"/>
                  <a:pt x="4451453" y="1147037"/>
                  <a:pt x="4451453" y="1154821"/>
                </a:cubicBezTo>
                <a:cubicBezTo>
                  <a:pt x="4451453" y="1163383"/>
                  <a:pt x="4445619" y="1169610"/>
                  <a:pt x="4439056" y="1169610"/>
                </a:cubicBezTo>
                <a:cubicBezTo>
                  <a:pt x="4431763" y="1169610"/>
                  <a:pt x="4425200" y="1163383"/>
                  <a:pt x="4425200" y="1154821"/>
                </a:cubicBezTo>
                <a:cubicBezTo>
                  <a:pt x="4425200" y="1147037"/>
                  <a:pt x="4431763" y="1140032"/>
                  <a:pt x="4439056" y="1140032"/>
                </a:cubicBezTo>
                <a:close/>
                <a:moveTo>
                  <a:pt x="4366768" y="1140032"/>
                </a:moveTo>
                <a:cubicBezTo>
                  <a:pt x="4374790" y="1140032"/>
                  <a:pt x="4380624" y="1147037"/>
                  <a:pt x="4380624" y="1154821"/>
                </a:cubicBezTo>
                <a:cubicBezTo>
                  <a:pt x="4380624" y="1163383"/>
                  <a:pt x="4374790" y="1169610"/>
                  <a:pt x="4366768" y="1169610"/>
                </a:cubicBezTo>
                <a:cubicBezTo>
                  <a:pt x="4360934" y="1169610"/>
                  <a:pt x="4354371" y="1163383"/>
                  <a:pt x="4354371" y="1154821"/>
                </a:cubicBezTo>
                <a:cubicBezTo>
                  <a:pt x="4354371" y="1147037"/>
                  <a:pt x="4360934" y="1140032"/>
                  <a:pt x="4366768" y="1140032"/>
                </a:cubicBezTo>
                <a:close/>
                <a:moveTo>
                  <a:pt x="4295937" y="1140032"/>
                </a:moveTo>
                <a:cubicBezTo>
                  <a:pt x="4303959" y="1140032"/>
                  <a:pt x="4309793" y="1147037"/>
                  <a:pt x="4309793" y="1154821"/>
                </a:cubicBezTo>
                <a:cubicBezTo>
                  <a:pt x="4309793" y="1163383"/>
                  <a:pt x="4303959" y="1169610"/>
                  <a:pt x="4295937" y="1169610"/>
                </a:cubicBezTo>
                <a:cubicBezTo>
                  <a:pt x="4290103" y="1169610"/>
                  <a:pt x="4283540" y="1163383"/>
                  <a:pt x="4283540" y="1154821"/>
                </a:cubicBezTo>
                <a:cubicBezTo>
                  <a:pt x="4283540" y="1147037"/>
                  <a:pt x="4290103" y="1140032"/>
                  <a:pt x="4295937" y="1140032"/>
                </a:cubicBezTo>
                <a:close/>
                <a:moveTo>
                  <a:pt x="4225107" y="1140032"/>
                </a:moveTo>
                <a:cubicBezTo>
                  <a:pt x="4233129" y="1140032"/>
                  <a:pt x="4238963" y="1147037"/>
                  <a:pt x="4238963" y="1154821"/>
                </a:cubicBezTo>
                <a:cubicBezTo>
                  <a:pt x="4238963" y="1163383"/>
                  <a:pt x="4233129" y="1169610"/>
                  <a:pt x="4225107" y="1169610"/>
                </a:cubicBezTo>
                <a:cubicBezTo>
                  <a:pt x="4217085" y="1169610"/>
                  <a:pt x="4212710" y="1163383"/>
                  <a:pt x="4212710" y="1154821"/>
                </a:cubicBezTo>
                <a:cubicBezTo>
                  <a:pt x="4212710" y="1147037"/>
                  <a:pt x="4217085" y="1140032"/>
                  <a:pt x="4225107" y="1140032"/>
                </a:cubicBezTo>
                <a:close/>
                <a:moveTo>
                  <a:pt x="4153295" y="1140032"/>
                </a:moveTo>
                <a:cubicBezTo>
                  <a:pt x="4161078" y="1140032"/>
                  <a:pt x="4168083" y="1147037"/>
                  <a:pt x="4168083" y="1154821"/>
                </a:cubicBezTo>
                <a:cubicBezTo>
                  <a:pt x="4168083" y="1163383"/>
                  <a:pt x="4161078" y="1169610"/>
                  <a:pt x="4153295" y="1169610"/>
                </a:cubicBezTo>
                <a:cubicBezTo>
                  <a:pt x="4144733" y="1169610"/>
                  <a:pt x="4138507" y="1163383"/>
                  <a:pt x="4138507" y="1154821"/>
                </a:cubicBezTo>
                <a:cubicBezTo>
                  <a:pt x="4138507" y="1147037"/>
                  <a:pt x="4144733" y="1140032"/>
                  <a:pt x="4153295" y="1140032"/>
                </a:cubicBezTo>
                <a:close/>
                <a:moveTo>
                  <a:pt x="4082465" y="1140032"/>
                </a:moveTo>
                <a:cubicBezTo>
                  <a:pt x="4090249" y="1140032"/>
                  <a:pt x="4097254" y="1147037"/>
                  <a:pt x="4097254" y="1154821"/>
                </a:cubicBezTo>
                <a:cubicBezTo>
                  <a:pt x="4097254" y="1163383"/>
                  <a:pt x="4090249" y="1169610"/>
                  <a:pt x="4082465" y="1169610"/>
                </a:cubicBezTo>
                <a:cubicBezTo>
                  <a:pt x="4073903" y="1169610"/>
                  <a:pt x="4067676" y="1163383"/>
                  <a:pt x="4067676" y="1154821"/>
                </a:cubicBezTo>
                <a:cubicBezTo>
                  <a:pt x="4067676" y="1147037"/>
                  <a:pt x="4073903" y="1140032"/>
                  <a:pt x="4082465" y="1140032"/>
                </a:cubicBezTo>
                <a:close/>
                <a:moveTo>
                  <a:pt x="439789" y="1140032"/>
                </a:moveTo>
                <a:cubicBezTo>
                  <a:pt x="448351" y="1140032"/>
                  <a:pt x="454579" y="1146595"/>
                  <a:pt x="454579" y="1153888"/>
                </a:cubicBezTo>
                <a:cubicBezTo>
                  <a:pt x="454579" y="1161910"/>
                  <a:pt x="448351" y="1166286"/>
                  <a:pt x="439789" y="1166286"/>
                </a:cubicBezTo>
                <a:cubicBezTo>
                  <a:pt x="432006" y="1166286"/>
                  <a:pt x="425001" y="1161910"/>
                  <a:pt x="425001" y="1153888"/>
                </a:cubicBezTo>
                <a:cubicBezTo>
                  <a:pt x="425001" y="1146595"/>
                  <a:pt x="432006" y="1140032"/>
                  <a:pt x="439789" y="1140032"/>
                </a:cubicBezTo>
                <a:close/>
                <a:moveTo>
                  <a:pt x="368960" y="1140032"/>
                </a:moveTo>
                <a:cubicBezTo>
                  <a:pt x="377521" y="1140032"/>
                  <a:pt x="383747" y="1146595"/>
                  <a:pt x="383747" y="1153888"/>
                </a:cubicBezTo>
                <a:cubicBezTo>
                  <a:pt x="383747" y="1161910"/>
                  <a:pt x="377521" y="1166286"/>
                  <a:pt x="368960" y="1166286"/>
                </a:cubicBezTo>
                <a:cubicBezTo>
                  <a:pt x="361176" y="1166286"/>
                  <a:pt x="354172" y="1161910"/>
                  <a:pt x="354172" y="1153888"/>
                </a:cubicBezTo>
                <a:cubicBezTo>
                  <a:pt x="354172" y="1146595"/>
                  <a:pt x="361176" y="1140032"/>
                  <a:pt x="368960" y="1140032"/>
                </a:cubicBezTo>
                <a:close/>
                <a:moveTo>
                  <a:pt x="297194" y="1140032"/>
                </a:moveTo>
                <a:cubicBezTo>
                  <a:pt x="305217" y="1140032"/>
                  <a:pt x="309592" y="1146595"/>
                  <a:pt x="309592" y="1153888"/>
                </a:cubicBezTo>
                <a:cubicBezTo>
                  <a:pt x="309592" y="1161910"/>
                  <a:pt x="305217" y="1166286"/>
                  <a:pt x="297194" y="1166286"/>
                </a:cubicBezTo>
                <a:cubicBezTo>
                  <a:pt x="289902" y="1166286"/>
                  <a:pt x="283339" y="1161910"/>
                  <a:pt x="283339" y="1153888"/>
                </a:cubicBezTo>
                <a:cubicBezTo>
                  <a:pt x="283339" y="1146595"/>
                  <a:pt x="289902" y="1140032"/>
                  <a:pt x="297194" y="1140032"/>
                </a:cubicBezTo>
                <a:close/>
                <a:moveTo>
                  <a:pt x="226366" y="1140032"/>
                </a:moveTo>
                <a:cubicBezTo>
                  <a:pt x="232201" y="1140032"/>
                  <a:pt x="238764" y="1146595"/>
                  <a:pt x="238764" y="1153888"/>
                </a:cubicBezTo>
                <a:cubicBezTo>
                  <a:pt x="238764" y="1161910"/>
                  <a:pt x="232201" y="1166286"/>
                  <a:pt x="226366" y="1166286"/>
                </a:cubicBezTo>
                <a:cubicBezTo>
                  <a:pt x="218344" y="1166286"/>
                  <a:pt x="212510" y="1161910"/>
                  <a:pt x="212510" y="1153888"/>
                </a:cubicBezTo>
                <a:cubicBezTo>
                  <a:pt x="212510" y="1146595"/>
                  <a:pt x="218344" y="1140032"/>
                  <a:pt x="226366" y="1140032"/>
                </a:cubicBezTo>
                <a:close/>
                <a:moveTo>
                  <a:pt x="155532" y="1140032"/>
                </a:moveTo>
                <a:cubicBezTo>
                  <a:pt x="161366" y="1140032"/>
                  <a:pt x="167930" y="1146595"/>
                  <a:pt x="167930" y="1153888"/>
                </a:cubicBezTo>
                <a:cubicBezTo>
                  <a:pt x="167930" y="1161910"/>
                  <a:pt x="161366" y="1166286"/>
                  <a:pt x="155532" y="1166286"/>
                </a:cubicBezTo>
                <a:cubicBezTo>
                  <a:pt x="147510" y="1166286"/>
                  <a:pt x="141676" y="1161910"/>
                  <a:pt x="141676" y="1153888"/>
                </a:cubicBezTo>
                <a:cubicBezTo>
                  <a:pt x="141676" y="1146595"/>
                  <a:pt x="147510" y="1140032"/>
                  <a:pt x="155532" y="1140032"/>
                </a:cubicBezTo>
                <a:close/>
                <a:moveTo>
                  <a:pt x="83244" y="1140032"/>
                </a:moveTo>
                <a:cubicBezTo>
                  <a:pt x="90536" y="1140032"/>
                  <a:pt x="97100" y="1146595"/>
                  <a:pt x="97100" y="1153888"/>
                </a:cubicBezTo>
                <a:cubicBezTo>
                  <a:pt x="97100" y="1161910"/>
                  <a:pt x="90536" y="1166286"/>
                  <a:pt x="83244" y="1166286"/>
                </a:cubicBezTo>
                <a:cubicBezTo>
                  <a:pt x="76680" y="1166286"/>
                  <a:pt x="70846" y="1161910"/>
                  <a:pt x="70846" y="1153888"/>
                </a:cubicBezTo>
                <a:cubicBezTo>
                  <a:pt x="70846" y="1146595"/>
                  <a:pt x="76680" y="1140032"/>
                  <a:pt x="83244" y="1140032"/>
                </a:cubicBezTo>
                <a:close/>
                <a:moveTo>
                  <a:pt x="12008" y="1140032"/>
                </a:moveTo>
                <a:cubicBezTo>
                  <a:pt x="20253" y="1140032"/>
                  <a:pt x="26249" y="1146595"/>
                  <a:pt x="26249" y="1153888"/>
                </a:cubicBezTo>
                <a:cubicBezTo>
                  <a:pt x="26249" y="1161910"/>
                  <a:pt x="20253" y="1166286"/>
                  <a:pt x="12008" y="1166286"/>
                </a:cubicBezTo>
                <a:cubicBezTo>
                  <a:pt x="4513" y="1166286"/>
                  <a:pt x="16" y="1161910"/>
                  <a:pt x="16" y="1153888"/>
                </a:cubicBezTo>
                <a:cubicBezTo>
                  <a:pt x="16" y="1146595"/>
                  <a:pt x="4513" y="1140032"/>
                  <a:pt x="12008" y="1140032"/>
                </a:cubicBezTo>
                <a:close/>
                <a:moveTo>
                  <a:pt x="6867525" y="1069203"/>
                </a:moveTo>
                <a:cubicBezTo>
                  <a:pt x="6874088" y="1069203"/>
                  <a:pt x="6879922" y="1075037"/>
                  <a:pt x="6879922" y="1081600"/>
                </a:cubicBezTo>
                <a:cubicBezTo>
                  <a:pt x="6879922" y="1088893"/>
                  <a:pt x="6874088" y="1095457"/>
                  <a:pt x="6867525" y="1095457"/>
                </a:cubicBezTo>
                <a:cubicBezTo>
                  <a:pt x="6860232" y="1095457"/>
                  <a:pt x="6853669" y="1088893"/>
                  <a:pt x="6853669" y="1081600"/>
                </a:cubicBezTo>
                <a:cubicBezTo>
                  <a:pt x="6853669" y="1075037"/>
                  <a:pt x="6860232" y="1069203"/>
                  <a:pt x="6867525" y="1069203"/>
                </a:cubicBezTo>
                <a:close/>
                <a:moveTo>
                  <a:pt x="6795237" y="1069203"/>
                </a:moveTo>
                <a:cubicBezTo>
                  <a:pt x="6803259" y="1069203"/>
                  <a:pt x="6809093" y="1075037"/>
                  <a:pt x="6809093" y="1081600"/>
                </a:cubicBezTo>
                <a:cubicBezTo>
                  <a:pt x="6809093" y="1088893"/>
                  <a:pt x="6803259" y="1095457"/>
                  <a:pt x="6796696" y="1095457"/>
                </a:cubicBezTo>
                <a:cubicBezTo>
                  <a:pt x="6789403" y="1095457"/>
                  <a:pt x="6782840" y="1088893"/>
                  <a:pt x="6782840" y="1081600"/>
                </a:cubicBezTo>
                <a:cubicBezTo>
                  <a:pt x="6782840" y="1075037"/>
                  <a:pt x="6789403" y="1069203"/>
                  <a:pt x="6795237" y="1069203"/>
                </a:cubicBezTo>
                <a:close/>
                <a:moveTo>
                  <a:pt x="6724405" y="1069203"/>
                </a:moveTo>
                <a:cubicBezTo>
                  <a:pt x="6732427" y="1069203"/>
                  <a:pt x="6738261" y="1075037"/>
                  <a:pt x="6738261" y="1081600"/>
                </a:cubicBezTo>
                <a:cubicBezTo>
                  <a:pt x="6738261" y="1088893"/>
                  <a:pt x="6732427" y="1095457"/>
                  <a:pt x="6724405" y="1095457"/>
                </a:cubicBezTo>
                <a:cubicBezTo>
                  <a:pt x="6718571" y="1095457"/>
                  <a:pt x="6712008" y="1088893"/>
                  <a:pt x="6712008" y="1081600"/>
                </a:cubicBezTo>
                <a:cubicBezTo>
                  <a:pt x="6712008" y="1075037"/>
                  <a:pt x="6718571" y="1069203"/>
                  <a:pt x="6724405" y="1069203"/>
                </a:cubicBezTo>
                <a:close/>
                <a:moveTo>
                  <a:pt x="6653576" y="1069203"/>
                </a:moveTo>
                <a:cubicBezTo>
                  <a:pt x="6660869" y="1069203"/>
                  <a:pt x="6667432" y="1075037"/>
                  <a:pt x="6667432" y="1081600"/>
                </a:cubicBezTo>
                <a:cubicBezTo>
                  <a:pt x="6667432" y="1088893"/>
                  <a:pt x="6660869" y="1095457"/>
                  <a:pt x="6653576" y="1095457"/>
                </a:cubicBezTo>
                <a:cubicBezTo>
                  <a:pt x="6645554" y="1095457"/>
                  <a:pt x="6641179" y="1088893"/>
                  <a:pt x="6641179" y="1081600"/>
                </a:cubicBezTo>
                <a:cubicBezTo>
                  <a:pt x="6641179" y="1075037"/>
                  <a:pt x="6645554" y="1069203"/>
                  <a:pt x="6653576" y="1069203"/>
                </a:cubicBezTo>
                <a:close/>
                <a:moveTo>
                  <a:pt x="6581764" y="1069203"/>
                </a:moveTo>
                <a:cubicBezTo>
                  <a:pt x="6589547" y="1069203"/>
                  <a:pt x="6596552" y="1075037"/>
                  <a:pt x="6596552" y="1081600"/>
                </a:cubicBezTo>
                <a:cubicBezTo>
                  <a:pt x="6596552" y="1088893"/>
                  <a:pt x="6589547" y="1095457"/>
                  <a:pt x="6581764" y="1095457"/>
                </a:cubicBezTo>
                <a:cubicBezTo>
                  <a:pt x="6573202" y="1095457"/>
                  <a:pt x="6566976" y="1088893"/>
                  <a:pt x="6566976" y="1081600"/>
                </a:cubicBezTo>
                <a:cubicBezTo>
                  <a:pt x="6566976" y="1075037"/>
                  <a:pt x="6573202" y="1069203"/>
                  <a:pt x="6581764" y="1069203"/>
                </a:cubicBezTo>
                <a:close/>
                <a:moveTo>
                  <a:pt x="6510933" y="1069203"/>
                </a:moveTo>
                <a:cubicBezTo>
                  <a:pt x="6518717" y="1069203"/>
                  <a:pt x="6525722" y="1075037"/>
                  <a:pt x="6525722" y="1081600"/>
                </a:cubicBezTo>
                <a:cubicBezTo>
                  <a:pt x="6525722" y="1088893"/>
                  <a:pt x="6518717" y="1095457"/>
                  <a:pt x="6510933" y="1095457"/>
                </a:cubicBezTo>
                <a:cubicBezTo>
                  <a:pt x="6502371" y="1095457"/>
                  <a:pt x="6496144" y="1088893"/>
                  <a:pt x="6496144" y="1081600"/>
                </a:cubicBezTo>
                <a:cubicBezTo>
                  <a:pt x="6496144" y="1075037"/>
                  <a:pt x="6502371" y="1069203"/>
                  <a:pt x="6510933" y="1069203"/>
                </a:cubicBezTo>
                <a:close/>
                <a:moveTo>
                  <a:pt x="6440492" y="1069203"/>
                </a:moveTo>
                <a:cubicBezTo>
                  <a:pt x="6448081" y="1069203"/>
                  <a:pt x="6454911" y="1075037"/>
                  <a:pt x="6454911" y="1081600"/>
                </a:cubicBezTo>
                <a:cubicBezTo>
                  <a:pt x="6454911" y="1088893"/>
                  <a:pt x="6448081" y="1095457"/>
                  <a:pt x="6440492" y="1095457"/>
                </a:cubicBezTo>
                <a:cubicBezTo>
                  <a:pt x="6432145" y="1095457"/>
                  <a:pt x="6425315" y="1088893"/>
                  <a:pt x="6425315" y="1081600"/>
                </a:cubicBezTo>
                <a:cubicBezTo>
                  <a:pt x="6425315" y="1075037"/>
                  <a:pt x="6432145" y="1069203"/>
                  <a:pt x="6440492" y="1069203"/>
                </a:cubicBezTo>
                <a:close/>
                <a:moveTo>
                  <a:pt x="6368340" y="1069203"/>
                </a:moveTo>
                <a:cubicBezTo>
                  <a:pt x="6376362" y="1069203"/>
                  <a:pt x="6380737" y="1075037"/>
                  <a:pt x="6380737" y="1081600"/>
                </a:cubicBezTo>
                <a:cubicBezTo>
                  <a:pt x="6380737" y="1088893"/>
                  <a:pt x="6376362" y="1095457"/>
                  <a:pt x="6368340" y="1095457"/>
                </a:cubicBezTo>
                <a:cubicBezTo>
                  <a:pt x="6361047" y="1095457"/>
                  <a:pt x="6354484" y="1088893"/>
                  <a:pt x="6354484" y="1081600"/>
                </a:cubicBezTo>
                <a:cubicBezTo>
                  <a:pt x="6354484" y="1075037"/>
                  <a:pt x="6361047" y="1069203"/>
                  <a:pt x="6368340" y="1069203"/>
                </a:cubicBezTo>
                <a:close/>
                <a:moveTo>
                  <a:pt x="6297511" y="1069203"/>
                </a:moveTo>
                <a:cubicBezTo>
                  <a:pt x="6304074" y="1069203"/>
                  <a:pt x="6309908" y="1075037"/>
                  <a:pt x="6309908" y="1081600"/>
                </a:cubicBezTo>
                <a:cubicBezTo>
                  <a:pt x="6309908" y="1088893"/>
                  <a:pt x="6304074" y="1095457"/>
                  <a:pt x="6297511" y="1095457"/>
                </a:cubicBezTo>
                <a:cubicBezTo>
                  <a:pt x="6290218" y="1095457"/>
                  <a:pt x="6283655" y="1088893"/>
                  <a:pt x="6283655" y="1081600"/>
                </a:cubicBezTo>
                <a:cubicBezTo>
                  <a:pt x="6283655" y="1075037"/>
                  <a:pt x="6290218" y="1069203"/>
                  <a:pt x="6297511" y="1069203"/>
                </a:cubicBezTo>
                <a:close/>
                <a:moveTo>
                  <a:pt x="6226679" y="1069203"/>
                </a:moveTo>
                <a:cubicBezTo>
                  <a:pt x="6233242" y="1069203"/>
                  <a:pt x="6239076" y="1075037"/>
                  <a:pt x="6239076" y="1081600"/>
                </a:cubicBezTo>
                <a:cubicBezTo>
                  <a:pt x="6239076" y="1088893"/>
                  <a:pt x="6233242" y="1095457"/>
                  <a:pt x="6226679" y="1095457"/>
                </a:cubicBezTo>
                <a:cubicBezTo>
                  <a:pt x="6219386" y="1095457"/>
                  <a:pt x="6212823" y="1088893"/>
                  <a:pt x="6212823" y="1083059"/>
                </a:cubicBezTo>
                <a:cubicBezTo>
                  <a:pt x="6212823" y="1075037"/>
                  <a:pt x="6219386" y="1069203"/>
                  <a:pt x="6226679" y="1069203"/>
                </a:cubicBezTo>
                <a:close/>
                <a:moveTo>
                  <a:pt x="6154391" y="1069203"/>
                </a:moveTo>
                <a:cubicBezTo>
                  <a:pt x="6161684" y="1069203"/>
                  <a:pt x="6168247" y="1075037"/>
                  <a:pt x="6168247" y="1083059"/>
                </a:cubicBezTo>
                <a:cubicBezTo>
                  <a:pt x="6168247" y="1088893"/>
                  <a:pt x="6161684" y="1095457"/>
                  <a:pt x="6154391" y="1095457"/>
                </a:cubicBezTo>
                <a:cubicBezTo>
                  <a:pt x="6147828" y="1095457"/>
                  <a:pt x="6141994" y="1088893"/>
                  <a:pt x="6141994" y="1083059"/>
                </a:cubicBezTo>
                <a:cubicBezTo>
                  <a:pt x="6141994" y="1075037"/>
                  <a:pt x="6147828" y="1069203"/>
                  <a:pt x="6154391" y="1069203"/>
                </a:cubicBezTo>
                <a:close/>
                <a:moveTo>
                  <a:pt x="6083559" y="1069203"/>
                </a:moveTo>
                <a:cubicBezTo>
                  <a:pt x="6090852" y="1069203"/>
                  <a:pt x="6097415" y="1075037"/>
                  <a:pt x="6097415" y="1083059"/>
                </a:cubicBezTo>
                <a:cubicBezTo>
                  <a:pt x="6097415" y="1088893"/>
                  <a:pt x="6090852" y="1095457"/>
                  <a:pt x="6083559" y="1095457"/>
                </a:cubicBezTo>
                <a:cubicBezTo>
                  <a:pt x="6076996" y="1095457"/>
                  <a:pt x="6071162" y="1088893"/>
                  <a:pt x="6071162" y="1083059"/>
                </a:cubicBezTo>
                <a:cubicBezTo>
                  <a:pt x="6071162" y="1075037"/>
                  <a:pt x="6076996" y="1069203"/>
                  <a:pt x="6083559" y="1069203"/>
                </a:cubicBezTo>
                <a:close/>
                <a:moveTo>
                  <a:pt x="6009356" y="1069203"/>
                </a:moveTo>
                <a:cubicBezTo>
                  <a:pt x="6016649" y="1069203"/>
                  <a:pt x="6023212" y="1075037"/>
                  <a:pt x="6023212" y="1083059"/>
                </a:cubicBezTo>
                <a:cubicBezTo>
                  <a:pt x="6023212" y="1088893"/>
                  <a:pt x="6016649" y="1095457"/>
                  <a:pt x="6009356" y="1095457"/>
                </a:cubicBezTo>
                <a:cubicBezTo>
                  <a:pt x="6001334" y="1095457"/>
                  <a:pt x="5996959" y="1088893"/>
                  <a:pt x="5996959" y="1083059"/>
                </a:cubicBezTo>
                <a:cubicBezTo>
                  <a:pt x="5996959" y="1075037"/>
                  <a:pt x="6001334" y="1069203"/>
                  <a:pt x="6009356" y="1069203"/>
                </a:cubicBezTo>
                <a:close/>
                <a:moveTo>
                  <a:pt x="5940548" y="1069203"/>
                </a:moveTo>
                <a:cubicBezTo>
                  <a:pt x="5948896" y="1069203"/>
                  <a:pt x="5955726" y="1075037"/>
                  <a:pt x="5955726" y="1083059"/>
                </a:cubicBezTo>
                <a:cubicBezTo>
                  <a:pt x="5955726" y="1088893"/>
                  <a:pt x="5948896" y="1095457"/>
                  <a:pt x="5940548" y="1095457"/>
                </a:cubicBezTo>
                <a:cubicBezTo>
                  <a:pt x="5932960" y="1095457"/>
                  <a:pt x="5926130" y="1088893"/>
                  <a:pt x="5926130" y="1083059"/>
                </a:cubicBezTo>
                <a:cubicBezTo>
                  <a:pt x="5926130" y="1075037"/>
                  <a:pt x="5932960" y="1069203"/>
                  <a:pt x="5940548" y="1069203"/>
                </a:cubicBezTo>
                <a:close/>
                <a:moveTo>
                  <a:pt x="5870088" y="1069203"/>
                </a:moveTo>
                <a:cubicBezTo>
                  <a:pt x="5878650" y="1069203"/>
                  <a:pt x="5884877" y="1075037"/>
                  <a:pt x="5884877" y="1083059"/>
                </a:cubicBezTo>
                <a:cubicBezTo>
                  <a:pt x="5884877" y="1088893"/>
                  <a:pt x="5878650" y="1095457"/>
                  <a:pt x="5870088" y="1095457"/>
                </a:cubicBezTo>
                <a:cubicBezTo>
                  <a:pt x="5862304" y="1095457"/>
                  <a:pt x="5855299" y="1088893"/>
                  <a:pt x="5855299" y="1083059"/>
                </a:cubicBezTo>
                <a:cubicBezTo>
                  <a:pt x="5855299" y="1075037"/>
                  <a:pt x="5862304" y="1069203"/>
                  <a:pt x="5870088" y="1069203"/>
                </a:cubicBezTo>
                <a:close/>
                <a:moveTo>
                  <a:pt x="5799257" y="1069203"/>
                </a:moveTo>
                <a:cubicBezTo>
                  <a:pt x="5807819" y="1069203"/>
                  <a:pt x="5814045" y="1075037"/>
                  <a:pt x="5814045" y="1083059"/>
                </a:cubicBezTo>
                <a:cubicBezTo>
                  <a:pt x="5814045" y="1088893"/>
                  <a:pt x="5807819" y="1095457"/>
                  <a:pt x="5799257" y="1095457"/>
                </a:cubicBezTo>
                <a:cubicBezTo>
                  <a:pt x="5791474" y="1095457"/>
                  <a:pt x="5784469" y="1088893"/>
                  <a:pt x="5784469" y="1083059"/>
                </a:cubicBezTo>
                <a:cubicBezTo>
                  <a:pt x="5784469" y="1075037"/>
                  <a:pt x="5791474" y="1069203"/>
                  <a:pt x="5799257" y="1069203"/>
                </a:cubicBezTo>
                <a:close/>
                <a:moveTo>
                  <a:pt x="5724122" y="1069203"/>
                </a:moveTo>
                <a:cubicBezTo>
                  <a:pt x="5732144" y="1069203"/>
                  <a:pt x="5736519" y="1075037"/>
                  <a:pt x="5736519" y="1083059"/>
                </a:cubicBezTo>
                <a:cubicBezTo>
                  <a:pt x="5736519" y="1088893"/>
                  <a:pt x="5732144" y="1095457"/>
                  <a:pt x="5724122" y="1095457"/>
                </a:cubicBezTo>
                <a:cubicBezTo>
                  <a:pt x="5716100" y="1095457"/>
                  <a:pt x="5710266" y="1088893"/>
                  <a:pt x="5710266" y="1083059"/>
                </a:cubicBezTo>
                <a:cubicBezTo>
                  <a:pt x="5710266" y="1075037"/>
                  <a:pt x="5716100" y="1069203"/>
                  <a:pt x="5724122" y="1069203"/>
                </a:cubicBezTo>
                <a:close/>
                <a:moveTo>
                  <a:pt x="5653291" y="1069203"/>
                </a:moveTo>
                <a:cubicBezTo>
                  <a:pt x="5659125" y="1069203"/>
                  <a:pt x="5665688" y="1075037"/>
                  <a:pt x="5665688" y="1083059"/>
                </a:cubicBezTo>
                <a:cubicBezTo>
                  <a:pt x="5665688" y="1088893"/>
                  <a:pt x="5659125" y="1095457"/>
                  <a:pt x="5653291" y="1095457"/>
                </a:cubicBezTo>
                <a:cubicBezTo>
                  <a:pt x="5645269" y="1095457"/>
                  <a:pt x="5639435" y="1088893"/>
                  <a:pt x="5639435" y="1083059"/>
                </a:cubicBezTo>
                <a:cubicBezTo>
                  <a:pt x="5639435" y="1075037"/>
                  <a:pt x="5645269" y="1069203"/>
                  <a:pt x="5653291" y="1069203"/>
                </a:cubicBezTo>
                <a:close/>
                <a:moveTo>
                  <a:pt x="5581002" y="1069203"/>
                </a:moveTo>
                <a:cubicBezTo>
                  <a:pt x="5588295" y="1069203"/>
                  <a:pt x="5594858" y="1075037"/>
                  <a:pt x="5594858" y="1083059"/>
                </a:cubicBezTo>
                <a:cubicBezTo>
                  <a:pt x="5594858" y="1088893"/>
                  <a:pt x="5588295" y="1095457"/>
                  <a:pt x="5581002" y="1095457"/>
                </a:cubicBezTo>
                <a:cubicBezTo>
                  <a:pt x="5574439" y="1095457"/>
                  <a:pt x="5568605" y="1088893"/>
                  <a:pt x="5568605" y="1083059"/>
                </a:cubicBezTo>
                <a:cubicBezTo>
                  <a:pt x="5568605" y="1075037"/>
                  <a:pt x="5574439" y="1069203"/>
                  <a:pt x="5581002" y="1069203"/>
                </a:cubicBezTo>
                <a:close/>
                <a:moveTo>
                  <a:pt x="5510171" y="1069203"/>
                </a:moveTo>
                <a:cubicBezTo>
                  <a:pt x="5517464" y="1069203"/>
                  <a:pt x="5524027" y="1075037"/>
                  <a:pt x="5524027" y="1083059"/>
                </a:cubicBezTo>
                <a:cubicBezTo>
                  <a:pt x="5524027" y="1088893"/>
                  <a:pt x="5517464" y="1095457"/>
                  <a:pt x="5510171" y="1095457"/>
                </a:cubicBezTo>
                <a:cubicBezTo>
                  <a:pt x="5503608" y="1095457"/>
                  <a:pt x="5497774" y="1088893"/>
                  <a:pt x="5497774" y="1083059"/>
                </a:cubicBezTo>
                <a:cubicBezTo>
                  <a:pt x="5497774" y="1075037"/>
                  <a:pt x="5503608" y="1069203"/>
                  <a:pt x="5510171" y="1069203"/>
                </a:cubicBezTo>
                <a:close/>
                <a:moveTo>
                  <a:pt x="5438937" y="1069203"/>
                </a:moveTo>
                <a:cubicBezTo>
                  <a:pt x="5447182" y="1069203"/>
                  <a:pt x="5453178" y="1075037"/>
                  <a:pt x="5453178" y="1083059"/>
                </a:cubicBezTo>
                <a:cubicBezTo>
                  <a:pt x="5453178" y="1088893"/>
                  <a:pt x="5447182" y="1095457"/>
                  <a:pt x="5438937" y="1095457"/>
                </a:cubicBezTo>
                <a:cubicBezTo>
                  <a:pt x="5431442" y="1095457"/>
                  <a:pt x="5426945" y="1088893"/>
                  <a:pt x="5426945" y="1083059"/>
                </a:cubicBezTo>
                <a:cubicBezTo>
                  <a:pt x="5426945" y="1075037"/>
                  <a:pt x="5431442" y="1069203"/>
                  <a:pt x="5438937" y="1069203"/>
                </a:cubicBezTo>
                <a:close/>
                <a:moveTo>
                  <a:pt x="5367530" y="1069203"/>
                </a:moveTo>
                <a:cubicBezTo>
                  <a:pt x="5376092" y="1069203"/>
                  <a:pt x="5382318" y="1075037"/>
                  <a:pt x="5382318" y="1083059"/>
                </a:cubicBezTo>
                <a:cubicBezTo>
                  <a:pt x="5382318" y="1088893"/>
                  <a:pt x="5376092" y="1095457"/>
                  <a:pt x="5367530" y="1095457"/>
                </a:cubicBezTo>
                <a:cubicBezTo>
                  <a:pt x="5359747" y="1095457"/>
                  <a:pt x="5352742" y="1088893"/>
                  <a:pt x="5352742" y="1083059"/>
                </a:cubicBezTo>
                <a:cubicBezTo>
                  <a:pt x="5352742" y="1075037"/>
                  <a:pt x="5359747" y="1069203"/>
                  <a:pt x="5367530" y="1069203"/>
                </a:cubicBezTo>
                <a:close/>
                <a:moveTo>
                  <a:pt x="5296699" y="1069203"/>
                </a:moveTo>
                <a:cubicBezTo>
                  <a:pt x="5305261" y="1069203"/>
                  <a:pt x="5311488" y="1075037"/>
                  <a:pt x="5311488" y="1083059"/>
                </a:cubicBezTo>
                <a:cubicBezTo>
                  <a:pt x="5311488" y="1088893"/>
                  <a:pt x="5305261" y="1095457"/>
                  <a:pt x="5296699" y="1095457"/>
                </a:cubicBezTo>
                <a:cubicBezTo>
                  <a:pt x="5288915" y="1095457"/>
                  <a:pt x="5281910" y="1088893"/>
                  <a:pt x="5281910" y="1083059"/>
                </a:cubicBezTo>
                <a:cubicBezTo>
                  <a:pt x="5281910" y="1075037"/>
                  <a:pt x="5288915" y="1069203"/>
                  <a:pt x="5296699" y="1069203"/>
                </a:cubicBezTo>
                <a:close/>
                <a:moveTo>
                  <a:pt x="5225869" y="1069203"/>
                </a:moveTo>
                <a:cubicBezTo>
                  <a:pt x="5234431" y="1069203"/>
                  <a:pt x="5240657" y="1075037"/>
                  <a:pt x="5240657" y="1083059"/>
                </a:cubicBezTo>
                <a:cubicBezTo>
                  <a:pt x="5240657" y="1088893"/>
                  <a:pt x="5234431" y="1095457"/>
                  <a:pt x="5225869" y="1095457"/>
                </a:cubicBezTo>
                <a:cubicBezTo>
                  <a:pt x="5217307" y="1095457"/>
                  <a:pt x="5211081" y="1088893"/>
                  <a:pt x="5211081" y="1083059"/>
                </a:cubicBezTo>
                <a:cubicBezTo>
                  <a:pt x="5211081" y="1075037"/>
                  <a:pt x="5217307" y="1069203"/>
                  <a:pt x="5225869" y="1069203"/>
                </a:cubicBezTo>
                <a:close/>
                <a:moveTo>
                  <a:pt x="5154105" y="1069203"/>
                </a:moveTo>
                <a:cubicBezTo>
                  <a:pt x="5162127" y="1069203"/>
                  <a:pt x="5166502" y="1075037"/>
                  <a:pt x="5166502" y="1083059"/>
                </a:cubicBezTo>
                <a:cubicBezTo>
                  <a:pt x="5166502" y="1091081"/>
                  <a:pt x="5162127" y="1095457"/>
                  <a:pt x="5154105" y="1095457"/>
                </a:cubicBezTo>
                <a:cubicBezTo>
                  <a:pt x="5146083" y="1095457"/>
                  <a:pt x="5140249" y="1091081"/>
                  <a:pt x="5140249" y="1083059"/>
                </a:cubicBezTo>
                <a:cubicBezTo>
                  <a:pt x="5140249" y="1075037"/>
                  <a:pt x="5146083" y="1069203"/>
                  <a:pt x="5154105" y="1069203"/>
                </a:cubicBezTo>
                <a:close/>
                <a:moveTo>
                  <a:pt x="5083276" y="1069203"/>
                </a:moveTo>
                <a:cubicBezTo>
                  <a:pt x="5089110" y="1069203"/>
                  <a:pt x="5095673" y="1075037"/>
                  <a:pt x="5095673" y="1083059"/>
                </a:cubicBezTo>
                <a:cubicBezTo>
                  <a:pt x="5095673" y="1091081"/>
                  <a:pt x="5089110" y="1095457"/>
                  <a:pt x="5083276" y="1095457"/>
                </a:cubicBezTo>
                <a:cubicBezTo>
                  <a:pt x="5075254" y="1095457"/>
                  <a:pt x="5069420" y="1091081"/>
                  <a:pt x="5069420" y="1083059"/>
                </a:cubicBezTo>
                <a:cubicBezTo>
                  <a:pt x="5069420" y="1075037"/>
                  <a:pt x="5075254" y="1069203"/>
                  <a:pt x="5083276" y="1069203"/>
                </a:cubicBezTo>
                <a:close/>
                <a:moveTo>
                  <a:pt x="5012445" y="1069203"/>
                </a:moveTo>
                <a:cubicBezTo>
                  <a:pt x="5018279" y="1069203"/>
                  <a:pt x="5024842" y="1075037"/>
                  <a:pt x="5024842" y="1083059"/>
                </a:cubicBezTo>
                <a:cubicBezTo>
                  <a:pt x="5024842" y="1091081"/>
                  <a:pt x="5018279" y="1095457"/>
                  <a:pt x="5012445" y="1095457"/>
                </a:cubicBezTo>
                <a:cubicBezTo>
                  <a:pt x="5004423" y="1095457"/>
                  <a:pt x="4998589" y="1091081"/>
                  <a:pt x="4998589" y="1083059"/>
                </a:cubicBezTo>
                <a:cubicBezTo>
                  <a:pt x="4998589" y="1075037"/>
                  <a:pt x="5004423" y="1069203"/>
                  <a:pt x="5012445" y="1069203"/>
                </a:cubicBezTo>
                <a:close/>
                <a:moveTo>
                  <a:pt x="4940157" y="1069203"/>
                </a:moveTo>
                <a:cubicBezTo>
                  <a:pt x="4948179" y="1069203"/>
                  <a:pt x="4954013" y="1075037"/>
                  <a:pt x="4954013" y="1083059"/>
                </a:cubicBezTo>
                <a:cubicBezTo>
                  <a:pt x="4954013" y="1091081"/>
                  <a:pt x="4948179" y="1095457"/>
                  <a:pt x="4940157" y="1095457"/>
                </a:cubicBezTo>
                <a:cubicBezTo>
                  <a:pt x="4934323" y="1095457"/>
                  <a:pt x="4927760" y="1091081"/>
                  <a:pt x="4927760" y="1083059"/>
                </a:cubicBezTo>
                <a:cubicBezTo>
                  <a:pt x="4927760" y="1075037"/>
                  <a:pt x="4934323" y="1069203"/>
                  <a:pt x="4940157" y="1069203"/>
                </a:cubicBezTo>
                <a:close/>
                <a:moveTo>
                  <a:pt x="4865953" y="1069203"/>
                </a:moveTo>
                <a:cubicBezTo>
                  <a:pt x="4873975" y="1069203"/>
                  <a:pt x="4879809" y="1075037"/>
                  <a:pt x="4879809" y="1083059"/>
                </a:cubicBezTo>
                <a:cubicBezTo>
                  <a:pt x="4879809" y="1091081"/>
                  <a:pt x="4873975" y="1095457"/>
                  <a:pt x="4865953" y="1095457"/>
                </a:cubicBezTo>
                <a:cubicBezTo>
                  <a:pt x="4860119" y="1095457"/>
                  <a:pt x="4853556" y="1091081"/>
                  <a:pt x="4853556" y="1083059"/>
                </a:cubicBezTo>
                <a:cubicBezTo>
                  <a:pt x="4853556" y="1075037"/>
                  <a:pt x="4860119" y="1069203"/>
                  <a:pt x="4865953" y="1069203"/>
                </a:cubicBezTo>
                <a:close/>
                <a:moveTo>
                  <a:pt x="4795122" y="1069203"/>
                </a:moveTo>
                <a:cubicBezTo>
                  <a:pt x="4803144" y="1069203"/>
                  <a:pt x="4808978" y="1075037"/>
                  <a:pt x="4808978" y="1083059"/>
                </a:cubicBezTo>
                <a:cubicBezTo>
                  <a:pt x="4808978" y="1091081"/>
                  <a:pt x="4803144" y="1095457"/>
                  <a:pt x="4795122" y="1095457"/>
                </a:cubicBezTo>
                <a:cubicBezTo>
                  <a:pt x="4787830" y="1095457"/>
                  <a:pt x="4782725" y="1091081"/>
                  <a:pt x="4782725" y="1083059"/>
                </a:cubicBezTo>
                <a:cubicBezTo>
                  <a:pt x="4782725" y="1075037"/>
                  <a:pt x="4787830" y="1069203"/>
                  <a:pt x="4795122" y="1069203"/>
                </a:cubicBezTo>
                <a:close/>
                <a:moveTo>
                  <a:pt x="4726684" y="1069203"/>
                </a:moveTo>
                <a:cubicBezTo>
                  <a:pt x="4735246" y="1069203"/>
                  <a:pt x="4741472" y="1075037"/>
                  <a:pt x="4741472" y="1083059"/>
                </a:cubicBezTo>
                <a:cubicBezTo>
                  <a:pt x="4741472" y="1091081"/>
                  <a:pt x="4735246" y="1095457"/>
                  <a:pt x="4726684" y="1095457"/>
                </a:cubicBezTo>
                <a:cubicBezTo>
                  <a:pt x="4718122" y="1095457"/>
                  <a:pt x="4711896" y="1091081"/>
                  <a:pt x="4711896" y="1083059"/>
                </a:cubicBezTo>
                <a:cubicBezTo>
                  <a:pt x="4711896" y="1075037"/>
                  <a:pt x="4718122" y="1069203"/>
                  <a:pt x="4726684" y="1069203"/>
                </a:cubicBezTo>
                <a:close/>
                <a:moveTo>
                  <a:pt x="4655853" y="1069203"/>
                </a:moveTo>
                <a:cubicBezTo>
                  <a:pt x="4663637" y="1069203"/>
                  <a:pt x="4670642" y="1075037"/>
                  <a:pt x="4670642" y="1083059"/>
                </a:cubicBezTo>
                <a:cubicBezTo>
                  <a:pt x="4670642" y="1091081"/>
                  <a:pt x="4663637" y="1095457"/>
                  <a:pt x="4655853" y="1095457"/>
                </a:cubicBezTo>
                <a:cubicBezTo>
                  <a:pt x="4647291" y="1095457"/>
                  <a:pt x="4641064" y="1091081"/>
                  <a:pt x="4641064" y="1083059"/>
                </a:cubicBezTo>
                <a:cubicBezTo>
                  <a:pt x="4641064" y="1075037"/>
                  <a:pt x="4647291" y="1069203"/>
                  <a:pt x="4655853" y="1069203"/>
                </a:cubicBezTo>
                <a:close/>
                <a:moveTo>
                  <a:pt x="4585023" y="1069203"/>
                </a:moveTo>
                <a:cubicBezTo>
                  <a:pt x="4592806" y="1069203"/>
                  <a:pt x="4599811" y="1075037"/>
                  <a:pt x="4599811" y="1083059"/>
                </a:cubicBezTo>
                <a:cubicBezTo>
                  <a:pt x="4599811" y="1091081"/>
                  <a:pt x="4592806" y="1095457"/>
                  <a:pt x="4585023" y="1095457"/>
                </a:cubicBezTo>
                <a:cubicBezTo>
                  <a:pt x="4576461" y="1095457"/>
                  <a:pt x="4570235" y="1091081"/>
                  <a:pt x="4570235" y="1083059"/>
                </a:cubicBezTo>
                <a:cubicBezTo>
                  <a:pt x="4570235" y="1075037"/>
                  <a:pt x="4576461" y="1069203"/>
                  <a:pt x="4585023" y="1069203"/>
                </a:cubicBezTo>
                <a:close/>
                <a:moveTo>
                  <a:pt x="4513260" y="1069203"/>
                </a:moveTo>
                <a:cubicBezTo>
                  <a:pt x="4519094" y="1069203"/>
                  <a:pt x="4525657" y="1075430"/>
                  <a:pt x="4525657" y="1083991"/>
                </a:cubicBezTo>
                <a:cubicBezTo>
                  <a:pt x="4525657" y="1092553"/>
                  <a:pt x="4519094" y="1098780"/>
                  <a:pt x="4513260" y="1098780"/>
                </a:cubicBezTo>
                <a:cubicBezTo>
                  <a:pt x="4505238" y="1098780"/>
                  <a:pt x="4499404" y="1092553"/>
                  <a:pt x="4499404" y="1083991"/>
                </a:cubicBezTo>
                <a:cubicBezTo>
                  <a:pt x="4499404" y="1075430"/>
                  <a:pt x="4505238" y="1069203"/>
                  <a:pt x="4513260" y="1069203"/>
                </a:cubicBezTo>
                <a:close/>
                <a:moveTo>
                  <a:pt x="4439056" y="1069203"/>
                </a:moveTo>
                <a:cubicBezTo>
                  <a:pt x="4445619" y="1069203"/>
                  <a:pt x="4451453" y="1075430"/>
                  <a:pt x="4451453" y="1083991"/>
                </a:cubicBezTo>
                <a:cubicBezTo>
                  <a:pt x="4451453" y="1092553"/>
                  <a:pt x="4445619" y="1098780"/>
                  <a:pt x="4439056" y="1098780"/>
                </a:cubicBezTo>
                <a:cubicBezTo>
                  <a:pt x="4431763" y="1098780"/>
                  <a:pt x="4425200" y="1092553"/>
                  <a:pt x="4425200" y="1083991"/>
                </a:cubicBezTo>
                <a:cubicBezTo>
                  <a:pt x="4425200" y="1075430"/>
                  <a:pt x="4431763" y="1069203"/>
                  <a:pt x="4439056" y="1069203"/>
                </a:cubicBezTo>
                <a:close/>
                <a:moveTo>
                  <a:pt x="4366768" y="1069203"/>
                </a:moveTo>
                <a:cubicBezTo>
                  <a:pt x="4374790" y="1069203"/>
                  <a:pt x="4380624" y="1075430"/>
                  <a:pt x="4380624" y="1083991"/>
                </a:cubicBezTo>
                <a:cubicBezTo>
                  <a:pt x="4380624" y="1092553"/>
                  <a:pt x="4374790" y="1098780"/>
                  <a:pt x="4366768" y="1098780"/>
                </a:cubicBezTo>
                <a:cubicBezTo>
                  <a:pt x="4360934" y="1098780"/>
                  <a:pt x="4354371" y="1092553"/>
                  <a:pt x="4354371" y="1083991"/>
                </a:cubicBezTo>
                <a:cubicBezTo>
                  <a:pt x="4354371" y="1075430"/>
                  <a:pt x="4360934" y="1069203"/>
                  <a:pt x="4366768" y="1069203"/>
                </a:cubicBezTo>
                <a:close/>
                <a:moveTo>
                  <a:pt x="4295937" y="1069203"/>
                </a:moveTo>
                <a:cubicBezTo>
                  <a:pt x="4303959" y="1069203"/>
                  <a:pt x="4309793" y="1075430"/>
                  <a:pt x="4309793" y="1083991"/>
                </a:cubicBezTo>
                <a:cubicBezTo>
                  <a:pt x="4309793" y="1092553"/>
                  <a:pt x="4303959" y="1098780"/>
                  <a:pt x="4295937" y="1098780"/>
                </a:cubicBezTo>
                <a:cubicBezTo>
                  <a:pt x="4290103" y="1098780"/>
                  <a:pt x="4283540" y="1092553"/>
                  <a:pt x="4283540" y="1083991"/>
                </a:cubicBezTo>
                <a:cubicBezTo>
                  <a:pt x="4283540" y="1075430"/>
                  <a:pt x="4290103" y="1069203"/>
                  <a:pt x="4295937" y="1069203"/>
                </a:cubicBezTo>
                <a:close/>
                <a:moveTo>
                  <a:pt x="4225107" y="1069203"/>
                </a:moveTo>
                <a:cubicBezTo>
                  <a:pt x="4233129" y="1069203"/>
                  <a:pt x="4238963" y="1075430"/>
                  <a:pt x="4238963" y="1083991"/>
                </a:cubicBezTo>
                <a:cubicBezTo>
                  <a:pt x="4238963" y="1092553"/>
                  <a:pt x="4233129" y="1098780"/>
                  <a:pt x="4225107" y="1098780"/>
                </a:cubicBezTo>
                <a:cubicBezTo>
                  <a:pt x="4217085" y="1098780"/>
                  <a:pt x="4212710" y="1092553"/>
                  <a:pt x="4212710" y="1083991"/>
                </a:cubicBezTo>
                <a:cubicBezTo>
                  <a:pt x="4212710" y="1075430"/>
                  <a:pt x="4217085" y="1069203"/>
                  <a:pt x="4225107" y="1069203"/>
                </a:cubicBezTo>
                <a:close/>
                <a:moveTo>
                  <a:pt x="4153295" y="1069203"/>
                </a:moveTo>
                <a:cubicBezTo>
                  <a:pt x="4161078" y="1069203"/>
                  <a:pt x="4168083" y="1075430"/>
                  <a:pt x="4168083" y="1083991"/>
                </a:cubicBezTo>
                <a:cubicBezTo>
                  <a:pt x="4168083" y="1092553"/>
                  <a:pt x="4161078" y="1098780"/>
                  <a:pt x="4153295" y="1098780"/>
                </a:cubicBezTo>
                <a:cubicBezTo>
                  <a:pt x="4144733" y="1098780"/>
                  <a:pt x="4138507" y="1092553"/>
                  <a:pt x="4138507" y="1083991"/>
                </a:cubicBezTo>
                <a:cubicBezTo>
                  <a:pt x="4138507" y="1075430"/>
                  <a:pt x="4144733" y="1069203"/>
                  <a:pt x="4153295" y="1069203"/>
                </a:cubicBezTo>
                <a:close/>
                <a:moveTo>
                  <a:pt x="4082465" y="1069203"/>
                </a:moveTo>
                <a:cubicBezTo>
                  <a:pt x="4090249" y="1069203"/>
                  <a:pt x="4097254" y="1075430"/>
                  <a:pt x="4097254" y="1083991"/>
                </a:cubicBezTo>
                <a:cubicBezTo>
                  <a:pt x="4097254" y="1092553"/>
                  <a:pt x="4090249" y="1098780"/>
                  <a:pt x="4082465" y="1098780"/>
                </a:cubicBezTo>
                <a:cubicBezTo>
                  <a:pt x="4073903" y="1098780"/>
                  <a:pt x="4067676" y="1092553"/>
                  <a:pt x="4067676" y="1083991"/>
                </a:cubicBezTo>
                <a:cubicBezTo>
                  <a:pt x="4067676" y="1075430"/>
                  <a:pt x="4073903" y="1069203"/>
                  <a:pt x="4082465" y="1069203"/>
                </a:cubicBezTo>
                <a:close/>
                <a:moveTo>
                  <a:pt x="4011635" y="1069203"/>
                </a:moveTo>
                <a:cubicBezTo>
                  <a:pt x="4019418" y="1069203"/>
                  <a:pt x="4026423" y="1075430"/>
                  <a:pt x="4026423" y="1083991"/>
                </a:cubicBezTo>
                <a:cubicBezTo>
                  <a:pt x="4026423" y="1092553"/>
                  <a:pt x="4019418" y="1098780"/>
                  <a:pt x="4011635" y="1098780"/>
                </a:cubicBezTo>
                <a:cubicBezTo>
                  <a:pt x="4003073" y="1098780"/>
                  <a:pt x="3996847" y="1092553"/>
                  <a:pt x="3996847" y="1083991"/>
                </a:cubicBezTo>
                <a:cubicBezTo>
                  <a:pt x="3996847" y="1075430"/>
                  <a:pt x="4003073" y="1069203"/>
                  <a:pt x="4011635" y="1069203"/>
                </a:cubicBezTo>
                <a:close/>
                <a:moveTo>
                  <a:pt x="3939871" y="1069203"/>
                </a:moveTo>
                <a:cubicBezTo>
                  <a:pt x="3947893" y="1069203"/>
                  <a:pt x="3952268" y="1075430"/>
                  <a:pt x="3952268" y="1083991"/>
                </a:cubicBezTo>
                <a:cubicBezTo>
                  <a:pt x="3952268" y="1092553"/>
                  <a:pt x="3947893" y="1098780"/>
                  <a:pt x="3939871" y="1098780"/>
                </a:cubicBezTo>
                <a:cubicBezTo>
                  <a:pt x="3932578" y="1098780"/>
                  <a:pt x="3926015" y="1092553"/>
                  <a:pt x="3926015" y="1083991"/>
                </a:cubicBezTo>
                <a:cubicBezTo>
                  <a:pt x="3926015" y="1075430"/>
                  <a:pt x="3932578" y="1069203"/>
                  <a:pt x="3939871" y="1069203"/>
                </a:cubicBezTo>
                <a:close/>
                <a:moveTo>
                  <a:pt x="582439" y="1069203"/>
                </a:moveTo>
                <a:cubicBezTo>
                  <a:pt x="589732" y="1069203"/>
                  <a:pt x="596295" y="1075766"/>
                  <a:pt x="596295" y="1083059"/>
                </a:cubicBezTo>
                <a:cubicBezTo>
                  <a:pt x="596295" y="1089622"/>
                  <a:pt x="589732" y="1095457"/>
                  <a:pt x="582439" y="1095457"/>
                </a:cubicBezTo>
                <a:cubicBezTo>
                  <a:pt x="574416" y="1095457"/>
                  <a:pt x="570041" y="1089622"/>
                  <a:pt x="570041" y="1083059"/>
                </a:cubicBezTo>
                <a:cubicBezTo>
                  <a:pt x="570041" y="1075766"/>
                  <a:pt x="574416" y="1069203"/>
                  <a:pt x="582439" y="1069203"/>
                </a:cubicBezTo>
                <a:close/>
                <a:moveTo>
                  <a:pt x="513628" y="1069203"/>
                </a:moveTo>
                <a:cubicBezTo>
                  <a:pt x="521977" y="1069203"/>
                  <a:pt x="528807" y="1075766"/>
                  <a:pt x="528807" y="1083059"/>
                </a:cubicBezTo>
                <a:cubicBezTo>
                  <a:pt x="528807" y="1089622"/>
                  <a:pt x="521977" y="1095457"/>
                  <a:pt x="513628" y="1095457"/>
                </a:cubicBezTo>
                <a:cubicBezTo>
                  <a:pt x="506040" y="1095457"/>
                  <a:pt x="499209" y="1089622"/>
                  <a:pt x="499209" y="1083059"/>
                </a:cubicBezTo>
                <a:cubicBezTo>
                  <a:pt x="499209" y="1075766"/>
                  <a:pt x="506040" y="1069203"/>
                  <a:pt x="513628" y="1069203"/>
                </a:cubicBezTo>
                <a:close/>
                <a:moveTo>
                  <a:pt x="439795" y="1069203"/>
                </a:moveTo>
                <a:cubicBezTo>
                  <a:pt x="448358" y="1069203"/>
                  <a:pt x="454585" y="1075766"/>
                  <a:pt x="454585" y="1083059"/>
                </a:cubicBezTo>
                <a:cubicBezTo>
                  <a:pt x="454585" y="1089622"/>
                  <a:pt x="448358" y="1095457"/>
                  <a:pt x="439795" y="1095457"/>
                </a:cubicBezTo>
                <a:cubicBezTo>
                  <a:pt x="432012" y="1095457"/>
                  <a:pt x="425007" y="1089622"/>
                  <a:pt x="425007" y="1083059"/>
                </a:cubicBezTo>
                <a:cubicBezTo>
                  <a:pt x="425007" y="1075766"/>
                  <a:pt x="432012" y="1069203"/>
                  <a:pt x="439795" y="1069203"/>
                </a:cubicBezTo>
                <a:close/>
                <a:moveTo>
                  <a:pt x="368965" y="1069203"/>
                </a:moveTo>
                <a:cubicBezTo>
                  <a:pt x="377527" y="1069203"/>
                  <a:pt x="383754" y="1075766"/>
                  <a:pt x="383754" y="1083059"/>
                </a:cubicBezTo>
                <a:cubicBezTo>
                  <a:pt x="383754" y="1089622"/>
                  <a:pt x="377527" y="1095457"/>
                  <a:pt x="368965" y="1095457"/>
                </a:cubicBezTo>
                <a:cubicBezTo>
                  <a:pt x="361182" y="1095457"/>
                  <a:pt x="354177" y="1089622"/>
                  <a:pt x="354177" y="1083059"/>
                </a:cubicBezTo>
                <a:cubicBezTo>
                  <a:pt x="354177" y="1075766"/>
                  <a:pt x="361182" y="1069203"/>
                  <a:pt x="368965" y="1069203"/>
                </a:cubicBezTo>
                <a:close/>
                <a:moveTo>
                  <a:pt x="297201" y="1069203"/>
                </a:moveTo>
                <a:cubicBezTo>
                  <a:pt x="305223" y="1069203"/>
                  <a:pt x="309599" y="1075766"/>
                  <a:pt x="309599" y="1083059"/>
                </a:cubicBezTo>
                <a:cubicBezTo>
                  <a:pt x="309599" y="1089622"/>
                  <a:pt x="305223" y="1095457"/>
                  <a:pt x="297201" y="1095457"/>
                </a:cubicBezTo>
                <a:cubicBezTo>
                  <a:pt x="289909" y="1095457"/>
                  <a:pt x="283346" y="1089622"/>
                  <a:pt x="283346" y="1083059"/>
                </a:cubicBezTo>
                <a:cubicBezTo>
                  <a:pt x="283346" y="1075766"/>
                  <a:pt x="289909" y="1069203"/>
                  <a:pt x="297201" y="1069203"/>
                </a:cubicBezTo>
                <a:close/>
                <a:moveTo>
                  <a:pt x="226372" y="1069203"/>
                </a:moveTo>
                <a:cubicBezTo>
                  <a:pt x="232207" y="1069203"/>
                  <a:pt x="238771" y="1075766"/>
                  <a:pt x="238771" y="1083059"/>
                </a:cubicBezTo>
                <a:cubicBezTo>
                  <a:pt x="238771" y="1089622"/>
                  <a:pt x="232207" y="1095457"/>
                  <a:pt x="226372" y="1095457"/>
                </a:cubicBezTo>
                <a:cubicBezTo>
                  <a:pt x="218350" y="1095457"/>
                  <a:pt x="212516" y="1089622"/>
                  <a:pt x="212516" y="1083059"/>
                </a:cubicBezTo>
                <a:cubicBezTo>
                  <a:pt x="212516" y="1075766"/>
                  <a:pt x="218350" y="1069203"/>
                  <a:pt x="226372" y="1069203"/>
                </a:cubicBezTo>
                <a:close/>
                <a:moveTo>
                  <a:pt x="154079" y="1069203"/>
                </a:moveTo>
                <a:cubicBezTo>
                  <a:pt x="161372" y="1069203"/>
                  <a:pt x="167935" y="1075766"/>
                  <a:pt x="167935" y="1083059"/>
                </a:cubicBezTo>
                <a:cubicBezTo>
                  <a:pt x="167935" y="1089622"/>
                  <a:pt x="161372" y="1095457"/>
                  <a:pt x="154079" y="1095457"/>
                </a:cubicBezTo>
                <a:cubicBezTo>
                  <a:pt x="147516" y="1095457"/>
                  <a:pt x="141682" y="1089622"/>
                  <a:pt x="141682" y="1083059"/>
                </a:cubicBezTo>
                <a:cubicBezTo>
                  <a:pt x="141682" y="1075766"/>
                  <a:pt x="147516" y="1069203"/>
                  <a:pt x="154079" y="1069203"/>
                </a:cubicBezTo>
                <a:close/>
                <a:moveTo>
                  <a:pt x="83249" y="1069203"/>
                </a:moveTo>
                <a:cubicBezTo>
                  <a:pt x="90542" y="1069203"/>
                  <a:pt x="97105" y="1075766"/>
                  <a:pt x="97105" y="1083059"/>
                </a:cubicBezTo>
                <a:cubicBezTo>
                  <a:pt x="97105" y="1089622"/>
                  <a:pt x="90542" y="1095457"/>
                  <a:pt x="83249" y="1095457"/>
                </a:cubicBezTo>
                <a:cubicBezTo>
                  <a:pt x="76686" y="1095457"/>
                  <a:pt x="70852" y="1089622"/>
                  <a:pt x="70852" y="1083059"/>
                </a:cubicBezTo>
                <a:cubicBezTo>
                  <a:pt x="70852" y="1075766"/>
                  <a:pt x="76686" y="1069203"/>
                  <a:pt x="83249" y="1069203"/>
                </a:cubicBezTo>
                <a:close/>
                <a:moveTo>
                  <a:pt x="12014" y="1069203"/>
                </a:moveTo>
                <a:cubicBezTo>
                  <a:pt x="20258" y="1069203"/>
                  <a:pt x="26255" y="1075766"/>
                  <a:pt x="26255" y="1083059"/>
                </a:cubicBezTo>
                <a:cubicBezTo>
                  <a:pt x="26255" y="1091081"/>
                  <a:pt x="20258" y="1095457"/>
                  <a:pt x="12014" y="1095457"/>
                </a:cubicBezTo>
                <a:cubicBezTo>
                  <a:pt x="4518" y="1095457"/>
                  <a:pt x="21" y="1091081"/>
                  <a:pt x="21" y="1083059"/>
                </a:cubicBezTo>
                <a:cubicBezTo>
                  <a:pt x="21" y="1075766"/>
                  <a:pt x="4518" y="1069203"/>
                  <a:pt x="12014" y="1069203"/>
                </a:cubicBezTo>
                <a:close/>
                <a:moveTo>
                  <a:pt x="6724405" y="998371"/>
                </a:moveTo>
                <a:cubicBezTo>
                  <a:pt x="6732427" y="998371"/>
                  <a:pt x="6738261" y="1004205"/>
                  <a:pt x="6738261" y="1010768"/>
                </a:cubicBezTo>
                <a:cubicBezTo>
                  <a:pt x="6738261" y="1018061"/>
                  <a:pt x="6732427" y="1024625"/>
                  <a:pt x="6724405" y="1024625"/>
                </a:cubicBezTo>
                <a:cubicBezTo>
                  <a:pt x="6718571" y="1024625"/>
                  <a:pt x="6712008" y="1018061"/>
                  <a:pt x="6712008" y="1010768"/>
                </a:cubicBezTo>
                <a:cubicBezTo>
                  <a:pt x="6712008" y="1004205"/>
                  <a:pt x="6718571" y="998371"/>
                  <a:pt x="6724405" y="998371"/>
                </a:cubicBezTo>
                <a:close/>
                <a:moveTo>
                  <a:pt x="6653576" y="998371"/>
                </a:moveTo>
                <a:cubicBezTo>
                  <a:pt x="6660869" y="998371"/>
                  <a:pt x="6667432" y="1004205"/>
                  <a:pt x="6667432" y="1010768"/>
                </a:cubicBezTo>
                <a:cubicBezTo>
                  <a:pt x="6667432" y="1018061"/>
                  <a:pt x="6660869" y="1024625"/>
                  <a:pt x="6653576" y="1024625"/>
                </a:cubicBezTo>
                <a:cubicBezTo>
                  <a:pt x="6645554" y="1024625"/>
                  <a:pt x="6641179" y="1018061"/>
                  <a:pt x="6641179" y="1010768"/>
                </a:cubicBezTo>
                <a:cubicBezTo>
                  <a:pt x="6641179" y="1004205"/>
                  <a:pt x="6645554" y="998371"/>
                  <a:pt x="6653576" y="998371"/>
                </a:cubicBezTo>
                <a:close/>
                <a:moveTo>
                  <a:pt x="6581764" y="998371"/>
                </a:moveTo>
                <a:cubicBezTo>
                  <a:pt x="6589547" y="998371"/>
                  <a:pt x="6596552" y="1004205"/>
                  <a:pt x="6596552" y="1010768"/>
                </a:cubicBezTo>
                <a:cubicBezTo>
                  <a:pt x="6596552" y="1018061"/>
                  <a:pt x="6589547" y="1024625"/>
                  <a:pt x="6581764" y="1024625"/>
                </a:cubicBezTo>
                <a:cubicBezTo>
                  <a:pt x="6573202" y="1024625"/>
                  <a:pt x="6566976" y="1018061"/>
                  <a:pt x="6566976" y="1010768"/>
                </a:cubicBezTo>
                <a:cubicBezTo>
                  <a:pt x="6566976" y="1004205"/>
                  <a:pt x="6573202" y="998371"/>
                  <a:pt x="6581764" y="998371"/>
                </a:cubicBezTo>
                <a:close/>
                <a:moveTo>
                  <a:pt x="6510933" y="998371"/>
                </a:moveTo>
                <a:cubicBezTo>
                  <a:pt x="6518717" y="998371"/>
                  <a:pt x="6525722" y="1004205"/>
                  <a:pt x="6525722" y="1010768"/>
                </a:cubicBezTo>
                <a:cubicBezTo>
                  <a:pt x="6525722" y="1018061"/>
                  <a:pt x="6518717" y="1024625"/>
                  <a:pt x="6510933" y="1024625"/>
                </a:cubicBezTo>
                <a:cubicBezTo>
                  <a:pt x="6502371" y="1024625"/>
                  <a:pt x="6496144" y="1018061"/>
                  <a:pt x="6496144" y="1010768"/>
                </a:cubicBezTo>
                <a:cubicBezTo>
                  <a:pt x="6496144" y="1004205"/>
                  <a:pt x="6502371" y="998371"/>
                  <a:pt x="6510933" y="998371"/>
                </a:cubicBezTo>
                <a:close/>
                <a:moveTo>
                  <a:pt x="6440492" y="998371"/>
                </a:moveTo>
                <a:cubicBezTo>
                  <a:pt x="6448081" y="998371"/>
                  <a:pt x="6454911" y="1004205"/>
                  <a:pt x="6454911" y="1010768"/>
                </a:cubicBezTo>
                <a:cubicBezTo>
                  <a:pt x="6454911" y="1018061"/>
                  <a:pt x="6448081" y="1024625"/>
                  <a:pt x="6440492" y="1024625"/>
                </a:cubicBezTo>
                <a:cubicBezTo>
                  <a:pt x="6432145" y="1024625"/>
                  <a:pt x="6425315" y="1018061"/>
                  <a:pt x="6425315" y="1010768"/>
                </a:cubicBezTo>
                <a:cubicBezTo>
                  <a:pt x="6425315" y="1004205"/>
                  <a:pt x="6432145" y="998371"/>
                  <a:pt x="6440492" y="998371"/>
                </a:cubicBezTo>
                <a:close/>
                <a:moveTo>
                  <a:pt x="6368340" y="998371"/>
                </a:moveTo>
                <a:cubicBezTo>
                  <a:pt x="6376362" y="998371"/>
                  <a:pt x="6380737" y="1004205"/>
                  <a:pt x="6380737" y="1010768"/>
                </a:cubicBezTo>
                <a:cubicBezTo>
                  <a:pt x="6380737" y="1018061"/>
                  <a:pt x="6376362" y="1024625"/>
                  <a:pt x="6368340" y="1024625"/>
                </a:cubicBezTo>
                <a:cubicBezTo>
                  <a:pt x="6361047" y="1024625"/>
                  <a:pt x="6354484" y="1018061"/>
                  <a:pt x="6354484" y="1010768"/>
                </a:cubicBezTo>
                <a:cubicBezTo>
                  <a:pt x="6354484" y="1004205"/>
                  <a:pt x="6361047" y="998371"/>
                  <a:pt x="6368340" y="998371"/>
                </a:cubicBezTo>
                <a:close/>
                <a:moveTo>
                  <a:pt x="6297511" y="998371"/>
                </a:moveTo>
                <a:cubicBezTo>
                  <a:pt x="6304074" y="998371"/>
                  <a:pt x="6309908" y="1004205"/>
                  <a:pt x="6309908" y="1010768"/>
                </a:cubicBezTo>
                <a:cubicBezTo>
                  <a:pt x="6309908" y="1018061"/>
                  <a:pt x="6304074" y="1024625"/>
                  <a:pt x="6297511" y="1024625"/>
                </a:cubicBezTo>
                <a:cubicBezTo>
                  <a:pt x="6290218" y="1024625"/>
                  <a:pt x="6283655" y="1018061"/>
                  <a:pt x="6283655" y="1010768"/>
                </a:cubicBezTo>
                <a:cubicBezTo>
                  <a:pt x="6283655" y="1004205"/>
                  <a:pt x="6290218" y="998371"/>
                  <a:pt x="6297511" y="998371"/>
                </a:cubicBezTo>
                <a:close/>
                <a:moveTo>
                  <a:pt x="6226679" y="998371"/>
                </a:moveTo>
                <a:cubicBezTo>
                  <a:pt x="6233242" y="998371"/>
                  <a:pt x="6239076" y="1004205"/>
                  <a:pt x="6239076" y="1010768"/>
                </a:cubicBezTo>
                <a:cubicBezTo>
                  <a:pt x="6239076" y="1018061"/>
                  <a:pt x="6233242" y="1024625"/>
                  <a:pt x="6226679" y="1024625"/>
                </a:cubicBezTo>
                <a:cubicBezTo>
                  <a:pt x="6219386" y="1024625"/>
                  <a:pt x="6212823" y="1018061"/>
                  <a:pt x="6212823" y="1010768"/>
                </a:cubicBezTo>
                <a:cubicBezTo>
                  <a:pt x="6212823" y="1004205"/>
                  <a:pt x="6219386" y="998371"/>
                  <a:pt x="6226679" y="998371"/>
                </a:cubicBezTo>
                <a:close/>
                <a:moveTo>
                  <a:pt x="6154391" y="998371"/>
                </a:moveTo>
                <a:cubicBezTo>
                  <a:pt x="6161684" y="998371"/>
                  <a:pt x="6168247" y="1004205"/>
                  <a:pt x="6168247" y="1010768"/>
                </a:cubicBezTo>
                <a:cubicBezTo>
                  <a:pt x="6168247" y="1018061"/>
                  <a:pt x="6161684" y="1024625"/>
                  <a:pt x="6154391" y="1024625"/>
                </a:cubicBezTo>
                <a:cubicBezTo>
                  <a:pt x="6147828" y="1024625"/>
                  <a:pt x="6141994" y="1018061"/>
                  <a:pt x="6141994" y="1010768"/>
                </a:cubicBezTo>
                <a:cubicBezTo>
                  <a:pt x="6141994" y="1004205"/>
                  <a:pt x="6147828" y="998371"/>
                  <a:pt x="6154391" y="998371"/>
                </a:cubicBezTo>
                <a:close/>
                <a:moveTo>
                  <a:pt x="6083559" y="998371"/>
                </a:moveTo>
                <a:cubicBezTo>
                  <a:pt x="6090852" y="998371"/>
                  <a:pt x="6097415" y="1004205"/>
                  <a:pt x="6097415" y="1010768"/>
                </a:cubicBezTo>
                <a:cubicBezTo>
                  <a:pt x="6097415" y="1018061"/>
                  <a:pt x="6090852" y="1024625"/>
                  <a:pt x="6083559" y="1024625"/>
                </a:cubicBezTo>
                <a:cubicBezTo>
                  <a:pt x="6076996" y="1024625"/>
                  <a:pt x="6071162" y="1018061"/>
                  <a:pt x="6071162" y="1010768"/>
                </a:cubicBezTo>
                <a:cubicBezTo>
                  <a:pt x="6071162" y="1004205"/>
                  <a:pt x="6076996" y="998371"/>
                  <a:pt x="6083559" y="998371"/>
                </a:cubicBezTo>
                <a:close/>
                <a:moveTo>
                  <a:pt x="6009356" y="998371"/>
                </a:moveTo>
                <a:cubicBezTo>
                  <a:pt x="6016649" y="998371"/>
                  <a:pt x="6023212" y="1004205"/>
                  <a:pt x="6023212" y="1010768"/>
                </a:cubicBezTo>
                <a:cubicBezTo>
                  <a:pt x="6023212" y="1018061"/>
                  <a:pt x="6016649" y="1024625"/>
                  <a:pt x="6009356" y="1024625"/>
                </a:cubicBezTo>
                <a:cubicBezTo>
                  <a:pt x="6001334" y="1024625"/>
                  <a:pt x="5996959" y="1018061"/>
                  <a:pt x="5996959" y="1010768"/>
                </a:cubicBezTo>
                <a:cubicBezTo>
                  <a:pt x="5996959" y="1004205"/>
                  <a:pt x="6001334" y="998371"/>
                  <a:pt x="6009356" y="998371"/>
                </a:cubicBezTo>
                <a:close/>
                <a:moveTo>
                  <a:pt x="5940548" y="998371"/>
                </a:moveTo>
                <a:cubicBezTo>
                  <a:pt x="5948896" y="998371"/>
                  <a:pt x="5955726" y="1004205"/>
                  <a:pt x="5955726" y="1010768"/>
                </a:cubicBezTo>
                <a:cubicBezTo>
                  <a:pt x="5955726" y="1018061"/>
                  <a:pt x="5948896" y="1024625"/>
                  <a:pt x="5940548" y="1024625"/>
                </a:cubicBezTo>
                <a:cubicBezTo>
                  <a:pt x="5932960" y="1024625"/>
                  <a:pt x="5926130" y="1018061"/>
                  <a:pt x="5926130" y="1010768"/>
                </a:cubicBezTo>
                <a:cubicBezTo>
                  <a:pt x="5926130" y="1004205"/>
                  <a:pt x="5932960" y="998371"/>
                  <a:pt x="5940548" y="998371"/>
                </a:cubicBezTo>
                <a:close/>
                <a:moveTo>
                  <a:pt x="5870088" y="998371"/>
                </a:moveTo>
                <a:cubicBezTo>
                  <a:pt x="5878650" y="998371"/>
                  <a:pt x="5884877" y="1004205"/>
                  <a:pt x="5884877" y="1010768"/>
                </a:cubicBezTo>
                <a:cubicBezTo>
                  <a:pt x="5884877" y="1018061"/>
                  <a:pt x="5878650" y="1024625"/>
                  <a:pt x="5870088" y="1024625"/>
                </a:cubicBezTo>
                <a:cubicBezTo>
                  <a:pt x="5862304" y="1024625"/>
                  <a:pt x="5855299" y="1018061"/>
                  <a:pt x="5855299" y="1010768"/>
                </a:cubicBezTo>
                <a:cubicBezTo>
                  <a:pt x="5855299" y="1004205"/>
                  <a:pt x="5862304" y="998371"/>
                  <a:pt x="5870088" y="998371"/>
                </a:cubicBezTo>
                <a:close/>
                <a:moveTo>
                  <a:pt x="5799257" y="998371"/>
                </a:moveTo>
                <a:cubicBezTo>
                  <a:pt x="5807819" y="998371"/>
                  <a:pt x="5814045" y="1004205"/>
                  <a:pt x="5814045" y="1010768"/>
                </a:cubicBezTo>
                <a:cubicBezTo>
                  <a:pt x="5814045" y="1018061"/>
                  <a:pt x="5807819" y="1024625"/>
                  <a:pt x="5799257" y="1024625"/>
                </a:cubicBezTo>
                <a:cubicBezTo>
                  <a:pt x="5791474" y="1024625"/>
                  <a:pt x="5784469" y="1018061"/>
                  <a:pt x="5784469" y="1010768"/>
                </a:cubicBezTo>
                <a:cubicBezTo>
                  <a:pt x="5784469" y="1004205"/>
                  <a:pt x="5791474" y="998371"/>
                  <a:pt x="5799257" y="998371"/>
                </a:cubicBezTo>
                <a:close/>
                <a:moveTo>
                  <a:pt x="5724122" y="998371"/>
                </a:moveTo>
                <a:cubicBezTo>
                  <a:pt x="5730685" y="998371"/>
                  <a:pt x="5736519" y="1004205"/>
                  <a:pt x="5736519" y="1010768"/>
                </a:cubicBezTo>
                <a:cubicBezTo>
                  <a:pt x="5736519" y="1018061"/>
                  <a:pt x="5730685" y="1024625"/>
                  <a:pt x="5724122" y="1024625"/>
                </a:cubicBezTo>
                <a:cubicBezTo>
                  <a:pt x="5716100" y="1024625"/>
                  <a:pt x="5710266" y="1018061"/>
                  <a:pt x="5710266" y="1010768"/>
                </a:cubicBezTo>
                <a:cubicBezTo>
                  <a:pt x="5710266" y="1004205"/>
                  <a:pt x="5716100" y="998371"/>
                  <a:pt x="5724122" y="998371"/>
                </a:cubicBezTo>
                <a:close/>
                <a:moveTo>
                  <a:pt x="5653291" y="998371"/>
                </a:moveTo>
                <a:cubicBezTo>
                  <a:pt x="5659125" y="998371"/>
                  <a:pt x="5665688" y="1004205"/>
                  <a:pt x="5665688" y="1012227"/>
                </a:cubicBezTo>
                <a:cubicBezTo>
                  <a:pt x="5665688" y="1018061"/>
                  <a:pt x="5659125" y="1024625"/>
                  <a:pt x="5653291" y="1024625"/>
                </a:cubicBezTo>
                <a:cubicBezTo>
                  <a:pt x="5645269" y="1024625"/>
                  <a:pt x="5639435" y="1018061"/>
                  <a:pt x="5639435" y="1012227"/>
                </a:cubicBezTo>
                <a:cubicBezTo>
                  <a:pt x="5639435" y="1004205"/>
                  <a:pt x="5645269" y="998371"/>
                  <a:pt x="5653291" y="998371"/>
                </a:cubicBezTo>
                <a:close/>
                <a:moveTo>
                  <a:pt x="5581002" y="998371"/>
                </a:moveTo>
                <a:cubicBezTo>
                  <a:pt x="5588295" y="998371"/>
                  <a:pt x="5594858" y="1004205"/>
                  <a:pt x="5594858" y="1012227"/>
                </a:cubicBezTo>
                <a:cubicBezTo>
                  <a:pt x="5594858" y="1018061"/>
                  <a:pt x="5588295" y="1024625"/>
                  <a:pt x="5581002" y="1024625"/>
                </a:cubicBezTo>
                <a:cubicBezTo>
                  <a:pt x="5574439" y="1024625"/>
                  <a:pt x="5568605" y="1018061"/>
                  <a:pt x="5568605" y="1012227"/>
                </a:cubicBezTo>
                <a:cubicBezTo>
                  <a:pt x="5568605" y="1004205"/>
                  <a:pt x="5574439" y="998371"/>
                  <a:pt x="5581002" y="998371"/>
                </a:cubicBezTo>
                <a:close/>
                <a:moveTo>
                  <a:pt x="5510171" y="998371"/>
                </a:moveTo>
                <a:cubicBezTo>
                  <a:pt x="5517464" y="998371"/>
                  <a:pt x="5524027" y="1004205"/>
                  <a:pt x="5524027" y="1012227"/>
                </a:cubicBezTo>
                <a:cubicBezTo>
                  <a:pt x="5524027" y="1018061"/>
                  <a:pt x="5517464" y="1024625"/>
                  <a:pt x="5510171" y="1024625"/>
                </a:cubicBezTo>
                <a:cubicBezTo>
                  <a:pt x="5503608" y="1024625"/>
                  <a:pt x="5497774" y="1018061"/>
                  <a:pt x="5497774" y="1012227"/>
                </a:cubicBezTo>
                <a:cubicBezTo>
                  <a:pt x="5497774" y="1004205"/>
                  <a:pt x="5503608" y="998371"/>
                  <a:pt x="5510171" y="998371"/>
                </a:cubicBezTo>
                <a:close/>
                <a:moveTo>
                  <a:pt x="5438937" y="998371"/>
                </a:moveTo>
                <a:cubicBezTo>
                  <a:pt x="5447182" y="998371"/>
                  <a:pt x="5453178" y="1004205"/>
                  <a:pt x="5453178" y="1012227"/>
                </a:cubicBezTo>
                <a:cubicBezTo>
                  <a:pt x="5453178" y="1018061"/>
                  <a:pt x="5447182" y="1024625"/>
                  <a:pt x="5438937" y="1024625"/>
                </a:cubicBezTo>
                <a:cubicBezTo>
                  <a:pt x="5431442" y="1024625"/>
                  <a:pt x="5426945" y="1018061"/>
                  <a:pt x="5426945" y="1012227"/>
                </a:cubicBezTo>
                <a:cubicBezTo>
                  <a:pt x="5426945" y="1004205"/>
                  <a:pt x="5431442" y="998371"/>
                  <a:pt x="5438937" y="998371"/>
                </a:cubicBezTo>
                <a:close/>
                <a:moveTo>
                  <a:pt x="5367530" y="998371"/>
                </a:moveTo>
                <a:cubicBezTo>
                  <a:pt x="5376092" y="998371"/>
                  <a:pt x="5382318" y="1004205"/>
                  <a:pt x="5382318" y="1012227"/>
                </a:cubicBezTo>
                <a:cubicBezTo>
                  <a:pt x="5382318" y="1018061"/>
                  <a:pt x="5376092" y="1024625"/>
                  <a:pt x="5367530" y="1024625"/>
                </a:cubicBezTo>
                <a:cubicBezTo>
                  <a:pt x="5359747" y="1024625"/>
                  <a:pt x="5352742" y="1018061"/>
                  <a:pt x="5352742" y="1012227"/>
                </a:cubicBezTo>
                <a:cubicBezTo>
                  <a:pt x="5352742" y="1004205"/>
                  <a:pt x="5359747" y="998371"/>
                  <a:pt x="5367530" y="998371"/>
                </a:cubicBezTo>
                <a:close/>
                <a:moveTo>
                  <a:pt x="5296699" y="998371"/>
                </a:moveTo>
                <a:cubicBezTo>
                  <a:pt x="5305261" y="998371"/>
                  <a:pt x="5311488" y="1004205"/>
                  <a:pt x="5311488" y="1012227"/>
                </a:cubicBezTo>
                <a:cubicBezTo>
                  <a:pt x="5311488" y="1018061"/>
                  <a:pt x="5305261" y="1024625"/>
                  <a:pt x="5296699" y="1024625"/>
                </a:cubicBezTo>
                <a:cubicBezTo>
                  <a:pt x="5288915" y="1024625"/>
                  <a:pt x="5281910" y="1018061"/>
                  <a:pt x="5281910" y="1012227"/>
                </a:cubicBezTo>
                <a:cubicBezTo>
                  <a:pt x="5281910" y="1004205"/>
                  <a:pt x="5288915" y="998371"/>
                  <a:pt x="5296699" y="998371"/>
                </a:cubicBezTo>
                <a:close/>
                <a:moveTo>
                  <a:pt x="5225869" y="998371"/>
                </a:moveTo>
                <a:cubicBezTo>
                  <a:pt x="5234431" y="998371"/>
                  <a:pt x="5240657" y="1004205"/>
                  <a:pt x="5240657" y="1012227"/>
                </a:cubicBezTo>
                <a:cubicBezTo>
                  <a:pt x="5240657" y="1018061"/>
                  <a:pt x="5234431" y="1024625"/>
                  <a:pt x="5225869" y="1024625"/>
                </a:cubicBezTo>
                <a:cubicBezTo>
                  <a:pt x="5217307" y="1024625"/>
                  <a:pt x="5211081" y="1018061"/>
                  <a:pt x="5211081" y="1012227"/>
                </a:cubicBezTo>
                <a:cubicBezTo>
                  <a:pt x="5211081" y="1004205"/>
                  <a:pt x="5217307" y="998371"/>
                  <a:pt x="5225869" y="998371"/>
                </a:cubicBezTo>
                <a:close/>
                <a:moveTo>
                  <a:pt x="5154105" y="998371"/>
                </a:moveTo>
                <a:cubicBezTo>
                  <a:pt x="5162127" y="998371"/>
                  <a:pt x="5166502" y="1004205"/>
                  <a:pt x="5166502" y="1012227"/>
                </a:cubicBezTo>
                <a:cubicBezTo>
                  <a:pt x="5166502" y="1018061"/>
                  <a:pt x="5162127" y="1024625"/>
                  <a:pt x="5154105" y="1024625"/>
                </a:cubicBezTo>
                <a:cubicBezTo>
                  <a:pt x="5146083" y="1024625"/>
                  <a:pt x="5140249" y="1018061"/>
                  <a:pt x="5140249" y="1012227"/>
                </a:cubicBezTo>
                <a:cubicBezTo>
                  <a:pt x="5140249" y="1004205"/>
                  <a:pt x="5146083" y="998371"/>
                  <a:pt x="5154105" y="998371"/>
                </a:cubicBezTo>
                <a:close/>
                <a:moveTo>
                  <a:pt x="5083276" y="998371"/>
                </a:moveTo>
                <a:cubicBezTo>
                  <a:pt x="5089110" y="998371"/>
                  <a:pt x="5095673" y="1004205"/>
                  <a:pt x="5095673" y="1012227"/>
                </a:cubicBezTo>
                <a:cubicBezTo>
                  <a:pt x="5095673" y="1018061"/>
                  <a:pt x="5089110" y="1024625"/>
                  <a:pt x="5083276" y="1024625"/>
                </a:cubicBezTo>
                <a:cubicBezTo>
                  <a:pt x="5075254" y="1024625"/>
                  <a:pt x="5069420" y="1018061"/>
                  <a:pt x="5069420" y="1012227"/>
                </a:cubicBezTo>
                <a:cubicBezTo>
                  <a:pt x="5069420" y="1004205"/>
                  <a:pt x="5075254" y="998371"/>
                  <a:pt x="5083276" y="998371"/>
                </a:cubicBezTo>
                <a:close/>
                <a:moveTo>
                  <a:pt x="5012445" y="998371"/>
                </a:moveTo>
                <a:cubicBezTo>
                  <a:pt x="5018279" y="998371"/>
                  <a:pt x="5024842" y="1004205"/>
                  <a:pt x="5024842" y="1012227"/>
                </a:cubicBezTo>
                <a:cubicBezTo>
                  <a:pt x="5024842" y="1018061"/>
                  <a:pt x="5018279" y="1024625"/>
                  <a:pt x="5012445" y="1024625"/>
                </a:cubicBezTo>
                <a:cubicBezTo>
                  <a:pt x="5004423" y="1024625"/>
                  <a:pt x="4998589" y="1018061"/>
                  <a:pt x="4998589" y="1012227"/>
                </a:cubicBezTo>
                <a:cubicBezTo>
                  <a:pt x="4998589" y="1004205"/>
                  <a:pt x="5004423" y="998371"/>
                  <a:pt x="5012445" y="998371"/>
                </a:cubicBezTo>
                <a:close/>
                <a:moveTo>
                  <a:pt x="4940157" y="998371"/>
                </a:moveTo>
                <a:cubicBezTo>
                  <a:pt x="4948179" y="998371"/>
                  <a:pt x="4954013" y="1004205"/>
                  <a:pt x="4954013" y="1012227"/>
                </a:cubicBezTo>
                <a:cubicBezTo>
                  <a:pt x="4954013" y="1018061"/>
                  <a:pt x="4948179" y="1024625"/>
                  <a:pt x="4940157" y="1024625"/>
                </a:cubicBezTo>
                <a:cubicBezTo>
                  <a:pt x="4934323" y="1024625"/>
                  <a:pt x="4927760" y="1018061"/>
                  <a:pt x="4927760" y="1012227"/>
                </a:cubicBezTo>
                <a:cubicBezTo>
                  <a:pt x="4927760" y="1004205"/>
                  <a:pt x="4934323" y="998371"/>
                  <a:pt x="4940157" y="998371"/>
                </a:cubicBezTo>
                <a:close/>
                <a:moveTo>
                  <a:pt x="4865953" y="998371"/>
                </a:moveTo>
                <a:cubicBezTo>
                  <a:pt x="4873975" y="998371"/>
                  <a:pt x="4879809" y="1004205"/>
                  <a:pt x="4879809" y="1012227"/>
                </a:cubicBezTo>
                <a:cubicBezTo>
                  <a:pt x="4879809" y="1018061"/>
                  <a:pt x="4873975" y="1024625"/>
                  <a:pt x="4865953" y="1024625"/>
                </a:cubicBezTo>
                <a:cubicBezTo>
                  <a:pt x="4860119" y="1024625"/>
                  <a:pt x="4853556" y="1018061"/>
                  <a:pt x="4853556" y="1012227"/>
                </a:cubicBezTo>
                <a:cubicBezTo>
                  <a:pt x="4853556" y="1004205"/>
                  <a:pt x="4860119" y="998371"/>
                  <a:pt x="4865953" y="998371"/>
                </a:cubicBezTo>
                <a:close/>
                <a:moveTo>
                  <a:pt x="4797514" y="998371"/>
                </a:moveTo>
                <a:cubicBezTo>
                  <a:pt x="4806076" y="998371"/>
                  <a:pt x="4812303" y="1004205"/>
                  <a:pt x="4812303" y="1012227"/>
                </a:cubicBezTo>
                <a:cubicBezTo>
                  <a:pt x="4812303" y="1018061"/>
                  <a:pt x="4806076" y="1024625"/>
                  <a:pt x="4797514" y="1024625"/>
                </a:cubicBezTo>
                <a:cubicBezTo>
                  <a:pt x="4789730" y="1024625"/>
                  <a:pt x="4784282" y="1018061"/>
                  <a:pt x="4782725" y="1012227"/>
                </a:cubicBezTo>
                <a:cubicBezTo>
                  <a:pt x="4782725" y="1004205"/>
                  <a:pt x="4789730" y="998371"/>
                  <a:pt x="4797514" y="998371"/>
                </a:cubicBezTo>
                <a:close/>
                <a:moveTo>
                  <a:pt x="4726684" y="998371"/>
                </a:moveTo>
                <a:cubicBezTo>
                  <a:pt x="4735246" y="998371"/>
                  <a:pt x="4741472" y="1004205"/>
                  <a:pt x="4741472" y="1012227"/>
                </a:cubicBezTo>
                <a:cubicBezTo>
                  <a:pt x="4741472" y="1018061"/>
                  <a:pt x="4735246" y="1024625"/>
                  <a:pt x="4726684" y="1024625"/>
                </a:cubicBezTo>
                <a:cubicBezTo>
                  <a:pt x="4718122" y="1024625"/>
                  <a:pt x="4711896" y="1018061"/>
                  <a:pt x="4711896" y="1012227"/>
                </a:cubicBezTo>
                <a:cubicBezTo>
                  <a:pt x="4711896" y="1004205"/>
                  <a:pt x="4718122" y="998371"/>
                  <a:pt x="4726684" y="998371"/>
                </a:cubicBezTo>
                <a:close/>
                <a:moveTo>
                  <a:pt x="4655853" y="998371"/>
                </a:moveTo>
                <a:cubicBezTo>
                  <a:pt x="4663637" y="998371"/>
                  <a:pt x="4670642" y="1004205"/>
                  <a:pt x="4670642" y="1012227"/>
                </a:cubicBezTo>
                <a:cubicBezTo>
                  <a:pt x="4670642" y="1018061"/>
                  <a:pt x="4663637" y="1024625"/>
                  <a:pt x="4655853" y="1024625"/>
                </a:cubicBezTo>
                <a:cubicBezTo>
                  <a:pt x="4647291" y="1024625"/>
                  <a:pt x="4641064" y="1018061"/>
                  <a:pt x="4641064" y="1012227"/>
                </a:cubicBezTo>
                <a:cubicBezTo>
                  <a:pt x="4641064" y="1004205"/>
                  <a:pt x="4647291" y="998371"/>
                  <a:pt x="4655853" y="998371"/>
                </a:cubicBezTo>
                <a:close/>
                <a:moveTo>
                  <a:pt x="4584091" y="998371"/>
                </a:moveTo>
                <a:cubicBezTo>
                  <a:pt x="4591384" y="998371"/>
                  <a:pt x="4596488" y="1004205"/>
                  <a:pt x="4596488" y="1012227"/>
                </a:cubicBezTo>
                <a:cubicBezTo>
                  <a:pt x="4596488" y="1018061"/>
                  <a:pt x="4591384" y="1024625"/>
                  <a:pt x="4584091" y="1024625"/>
                </a:cubicBezTo>
                <a:cubicBezTo>
                  <a:pt x="4576069" y="1024625"/>
                  <a:pt x="4570235" y="1018061"/>
                  <a:pt x="4570235" y="1012227"/>
                </a:cubicBezTo>
                <a:cubicBezTo>
                  <a:pt x="4570235" y="1004205"/>
                  <a:pt x="4576069" y="998371"/>
                  <a:pt x="4584091" y="998371"/>
                </a:cubicBezTo>
                <a:close/>
                <a:moveTo>
                  <a:pt x="4513260" y="998371"/>
                </a:moveTo>
                <a:cubicBezTo>
                  <a:pt x="4519094" y="998371"/>
                  <a:pt x="4525657" y="1004205"/>
                  <a:pt x="4525657" y="1012227"/>
                </a:cubicBezTo>
                <a:cubicBezTo>
                  <a:pt x="4525657" y="1019520"/>
                  <a:pt x="4519094" y="1024625"/>
                  <a:pt x="4513260" y="1024625"/>
                </a:cubicBezTo>
                <a:cubicBezTo>
                  <a:pt x="4505238" y="1024625"/>
                  <a:pt x="4499404" y="1019520"/>
                  <a:pt x="4499404" y="1012227"/>
                </a:cubicBezTo>
                <a:cubicBezTo>
                  <a:pt x="4499404" y="1004205"/>
                  <a:pt x="4505238" y="998371"/>
                  <a:pt x="4513260" y="998371"/>
                </a:cubicBezTo>
                <a:close/>
                <a:moveTo>
                  <a:pt x="4439056" y="998371"/>
                </a:moveTo>
                <a:cubicBezTo>
                  <a:pt x="4445619" y="998371"/>
                  <a:pt x="4451453" y="1004205"/>
                  <a:pt x="4451453" y="1012227"/>
                </a:cubicBezTo>
                <a:cubicBezTo>
                  <a:pt x="4451453" y="1019520"/>
                  <a:pt x="4445619" y="1024625"/>
                  <a:pt x="4439056" y="1024625"/>
                </a:cubicBezTo>
                <a:cubicBezTo>
                  <a:pt x="4431763" y="1024625"/>
                  <a:pt x="4425200" y="1019520"/>
                  <a:pt x="4425200" y="1012227"/>
                </a:cubicBezTo>
                <a:cubicBezTo>
                  <a:pt x="4425200" y="1004205"/>
                  <a:pt x="4431763" y="998371"/>
                  <a:pt x="4439056" y="998371"/>
                </a:cubicBezTo>
                <a:close/>
                <a:moveTo>
                  <a:pt x="4366768" y="998371"/>
                </a:moveTo>
                <a:cubicBezTo>
                  <a:pt x="4374790" y="998371"/>
                  <a:pt x="4380624" y="1004205"/>
                  <a:pt x="4380624" y="1012227"/>
                </a:cubicBezTo>
                <a:cubicBezTo>
                  <a:pt x="4380624" y="1019520"/>
                  <a:pt x="4374790" y="1024625"/>
                  <a:pt x="4366768" y="1024625"/>
                </a:cubicBezTo>
                <a:cubicBezTo>
                  <a:pt x="4360934" y="1024625"/>
                  <a:pt x="4354371" y="1019520"/>
                  <a:pt x="4354371" y="1012227"/>
                </a:cubicBezTo>
                <a:cubicBezTo>
                  <a:pt x="4354371" y="1004205"/>
                  <a:pt x="4360934" y="998371"/>
                  <a:pt x="4366768" y="998371"/>
                </a:cubicBezTo>
                <a:close/>
                <a:moveTo>
                  <a:pt x="4295937" y="998371"/>
                </a:moveTo>
                <a:cubicBezTo>
                  <a:pt x="4303959" y="998371"/>
                  <a:pt x="4309793" y="1004205"/>
                  <a:pt x="4309793" y="1012227"/>
                </a:cubicBezTo>
                <a:cubicBezTo>
                  <a:pt x="4309793" y="1019520"/>
                  <a:pt x="4303959" y="1024625"/>
                  <a:pt x="4295937" y="1024625"/>
                </a:cubicBezTo>
                <a:cubicBezTo>
                  <a:pt x="4290103" y="1024625"/>
                  <a:pt x="4283540" y="1019520"/>
                  <a:pt x="4283540" y="1012227"/>
                </a:cubicBezTo>
                <a:cubicBezTo>
                  <a:pt x="4283540" y="1004205"/>
                  <a:pt x="4290103" y="998371"/>
                  <a:pt x="4295937" y="998371"/>
                </a:cubicBezTo>
                <a:close/>
                <a:moveTo>
                  <a:pt x="4225107" y="998371"/>
                </a:moveTo>
                <a:cubicBezTo>
                  <a:pt x="4233129" y="998371"/>
                  <a:pt x="4238963" y="1004205"/>
                  <a:pt x="4238963" y="1012227"/>
                </a:cubicBezTo>
                <a:cubicBezTo>
                  <a:pt x="4238963" y="1019520"/>
                  <a:pt x="4233129" y="1024625"/>
                  <a:pt x="4225107" y="1024625"/>
                </a:cubicBezTo>
                <a:cubicBezTo>
                  <a:pt x="4217085" y="1024625"/>
                  <a:pt x="4212710" y="1019520"/>
                  <a:pt x="4212710" y="1012227"/>
                </a:cubicBezTo>
                <a:cubicBezTo>
                  <a:pt x="4212710" y="1004205"/>
                  <a:pt x="4217085" y="998371"/>
                  <a:pt x="4225107" y="998371"/>
                </a:cubicBezTo>
                <a:close/>
                <a:moveTo>
                  <a:pt x="4153295" y="998371"/>
                </a:moveTo>
                <a:cubicBezTo>
                  <a:pt x="4161078" y="998371"/>
                  <a:pt x="4168083" y="1004205"/>
                  <a:pt x="4168083" y="1012227"/>
                </a:cubicBezTo>
                <a:cubicBezTo>
                  <a:pt x="4168083" y="1019520"/>
                  <a:pt x="4161078" y="1024625"/>
                  <a:pt x="4153295" y="1024625"/>
                </a:cubicBezTo>
                <a:cubicBezTo>
                  <a:pt x="4144733" y="1024625"/>
                  <a:pt x="4138507" y="1019520"/>
                  <a:pt x="4138507" y="1012227"/>
                </a:cubicBezTo>
                <a:cubicBezTo>
                  <a:pt x="4138507" y="1004205"/>
                  <a:pt x="4144733" y="998371"/>
                  <a:pt x="4153295" y="998371"/>
                </a:cubicBezTo>
                <a:close/>
                <a:moveTo>
                  <a:pt x="4082465" y="998371"/>
                </a:moveTo>
                <a:cubicBezTo>
                  <a:pt x="4090249" y="998371"/>
                  <a:pt x="4097254" y="1004205"/>
                  <a:pt x="4097254" y="1012227"/>
                </a:cubicBezTo>
                <a:cubicBezTo>
                  <a:pt x="4097254" y="1019520"/>
                  <a:pt x="4090249" y="1024625"/>
                  <a:pt x="4082465" y="1024625"/>
                </a:cubicBezTo>
                <a:cubicBezTo>
                  <a:pt x="4073903" y="1024625"/>
                  <a:pt x="4067676" y="1019520"/>
                  <a:pt x="4067676" y="1012227"/>
                </a:cubicBezTo>
                <a:cubicBezTo>
                  <a:pt x="4067676" y="1004205"/>
                  <a:pt x="4073903" y="998371"/>
                  <a:pt x="4082465" y="998371"/>
                </a:cubicBezTo>
                <a:close/>
                <a:moveTo>
                  <a:pt x="4011635" y="998371"/>
                </a:moveTo>
                <a:cubicBezTo>
                  <a:pt x="4019418" y="998371"/>
                  <a:pt x="4026423" y="1004205"/>
                  <a:pt x="4026423" y="1012227"/>
                </a:cubicBezTo>
                <a:cubicBezTo>
                  <a:pt x="4026423" y="1019520"/>
                  <a:pt x="4019418" y="1024625"/>
                  <a:pt x="4011635" y="1024625"/>
                </a:cubicBezTo>
                <a:cubicBezTo>
                  <a:pt x="4003073" y="1024625"/>
                  <a:pt x="3996847" y="1019520"/>
                  <a:pt x="3996847" y="1012227"/>
                </a:cubicBezTo>
                <a:cubicBezTo>
                  <a:pt x="3996847" y="1004205"/>
                  <a:pt x="4003073" y="998371"/>
                  <a:pt x="4011635" y="998371"/>
                </a:cubicBezTo>
                <a:close/>
                <a:moveTo>
                  <a:pt x="3939871" y="998371"/>
                </a:moveTo>
                <a:cubicBezTo>
                  <a:pt x="3947893" y="998371"/>
                  <a:pt x="3952268" y="1004205"/>
                  <a:pt x="3952268" y="1012227"/>
                </a:cubicBezTo>
                <a:cubicBezTo>
                  <a:pt x="3952268" y="1019520"/>
                  <a:pt x="3947893" y="1024625"/>
                  <a:pt x="3939871" y="1024625"/>
                </a:cubicBezTo>
                <a:cubicBezTo>
                  <a:pt x="3932578" y="1024625"/>
                  <a:pt x="3926015" y="1019520"/>
                  <a:pt x="3926015" y="1012227"/>
                </a:cubicBezTo>
                <a:cubicBezTo>
                  <a:pt x="3926015" y="1004205"/>
                  <a:pt x="3932578" y="998371"/>
                  <a:pt x="3939871" y="998371"/>
                </a:cubicBezTo>
                <a:close/>
                <a:moveTo>
                  <a:pt x="3869042" y="998371"/>
                </a:moveTo>
                <a:cubicBezTo>
                  <a:pt x="3875605" y="998371"/>
                  <a:pt x="3881439" y="1004598"/>
                  <a:pt x="3881439" y="1013160"/>
                </a:cubicBezTo>
                <a:cubicBezTo>
                  <a:pt x="3881439" y="1020944"/>
                  <a:pt x="3875605" y="1027949"/>
                  <a:pt x="3869042" y="1027949"/>
                </a:cubicBezTo>
                <a:cubicBezTo>
                  <a:pt x="3861749" y="1027949"/>
                  <a:pt x="3855186" y="1020944"/>
                  <a:pt x="3855186" y="1013160"/>
                </a:cubicBezTo>
                <a:cubicBezTo>
                  <a:pt x="3855186" y="1004598"/>
                  <a:pt x="3861749" y="998371"/>
                  <a:pt x="3869042" y="998371"/>
                </a:cubicBezTo>
                <a:close/>
                <a:moveTo>
                  <a:pt x="3798211" y="998371"/>
                </a:moveTo>
                <a:cubicBezTo>
                  <a:pt x="3804774" y="998371"/>
                  <a:pt x="3810608" y="1004598"/>
                  <a:pt x="3810608" y="1013160"/>
                </a:cubicBezTo>
                <a:cubicBezTo>
                  <a:pt x="3810608" y="1020944"/>
                  <a:pt x="3804774" y="1027949"/>
                  <a:pt x="3798211" y="1027949"/>
                </a:cubicBezTo>
                <a:cubicBezTo>
                  <a:pt x="3790918" y="1027949"/>
                  <a:pt x="3784355" y="1020944"/>
                  <a:pt x="3784355" y="1013160"/>
                </a:cubicBezTo>
                <a:cubicBezTo>
                  <a:pt x="3784355" y="1004598"/>
                  <a:pt x="3790918" y="998371"/>
                  <a:pt x="3798211" y="998371"/>
                </a:cubicBezTo>
                <a:close/>
                <a:moveTo>
                  <a:pt x="3725922" y="998371"/>
                </a:moveTo>
                <a:cubicBezTo>
                  <a:pt x="3733944" y="998371"/>
                  <a:pt x="3739778" y="1004598"/>
                  <a:pt x="3739778" y="1013160"/>
                </a:cubicBezTo>
                <a:cubicBezTo>
                  <a:pt x="3739778" y="1020944"/>
                  <a:pt x="3733944" y="1027949"/>
                  <a:pt x="3725922" y="1027949"/>
                </a:cubicBezTo>
                <a:cubicBezTo>
                  <a:pt x="3719359" y="1027949"/>
                  <a:pt x="3713525" y="1020944"/>
                  <a:pt x="3713525" y="1013160"/>
                </a:cubicBezTo>
                <a:cubicBezTo>
                  <a:pt x="3713525" y="1004598"/>
                  <a:pt x="3719359" y="998371"/>
                  <a:pt x="3725922" y="998371"/>
                </a:cubicBezTo>
                <a:close/>
                <a:moveTo>
                  <a:pt x="724105" y="998371"/>
                </a:moveTo>
                <a:cubicBezTo>
                  <a:pt x="731398" y="998371"/>
                  <a:pt x="737962" y="1004205"/>
                  <a:pt x="737962" y="1010768"/>
                </a:cubicBezTo>
                <a:cubicBezTo>
                  <a:pt x="737962" y="1018061"/>
                  <a:pt x="731398" y="1024625"/>
                  <a:pt x="724105" y="1024625"/>
                </a:cubicBezTo>
                <a:cubicBezTo>
                  <a:pt x="717541" y="1024625"/>
                  <a:pt x="711707" y="1018061"/>
                  <a:pt x="711707" y="1010768"/>
                </a:cubicBezTo>
                <a:cubicBezTo>
                  <a:pt x="711707" y="1004205"/>
                  <a:pt x="717541" y="998371"/>
                  <a:pt x="724105" y="998371"/>
                </a:cubicBezTo>
                <a:close/>
                <a:moveTo>
                  <a:pt x="653274" y="998371"/>
                </a:moveTo>
                <a:cubicBezTo>
                  <a:pt x="660567" y="998371"/>
                  <a:pt x="667129" y="1004205"/>
                  <a:pt x="667129" y="1010768"/>
                </a:cubicBezTo>
                <a:cubicBezTo>
                  <a:pt x="667129" y="1018061"/>
                  <a:pt x="660567" y="1024625"/>
                  <a:pt x="653274" y="1024625"/>
                </a:cubicBezTo>
                <a:cubicBezTo>
                  <a:pt x="646711" y="1024625"/>
                  <a:pt x="640877" y="1018061"/>
                  <a:pt x="640877" y="1010768"/>
                </a:cubicBezTo>
                <a:cubicBezTo>
                  <a:pt x="640877" y="1004205"/>
                  <a:pt x="646711" y="998371"/>
                  <a:pt x="653274" y="998371"/>
                </a:cubicBezTo>
                <a:close/>
                <a:moveTo>
                  <a:pt x="582446" y="998371"/>
                </a:moveTo>
                <a:cubicBezTo>
                  <a:pt x="589738" y="998371"/>
                  <a:pt x="596301" y="1004205"/>
                  <a:pt x="596301" y="1010768"/>
                </a:cubicBezTo>
                <a:cubicBezTo>
                  <a:pt x="596301" y="1018061"/>
                  <a:pt x="589738" y="1024625"/>
                  <a:pt x="582446" y="1024625"/>
                </a:cubicBezTo>
                <a:cubicBezTo>
                  <a:pt x="574423" y="1024625"/>
                  <a:pt x="570047" y="1018061"/>
                  <a:pt x="570047" y="1010768"/>
                </a:cubicBezTo>
                <a:cubicBezTo>
                  <a:pt x="570047" y="1004205"/>
                  <a:pt x="574423" y="998371"/>
                  <a:pt x="582446" y="998371"/>
                </a:cubicBezTo>
                <a:close/>
                <a:moveTo>
                  <a:pt x="513636" y="998371"/>
                </a:moveTo>
                <a:cubicBezTo>
                  <a:pt x="521983" y="998371"/>
                  <a:pt x="528813" y="1004205"/>
                  <a:pt x="528813" y="1010768"/>
                </a:cubicBezTo>
                <a:cubicBezTo>
                  <a:pt x="528813" y="1018061"/>
                  <a:pt x="521983" y="1024625"/>
                  <a:pt x="513636" y="1024625"/>
                </a:cubicBezTo>
                <a:cubicBezTo>
                  <a:pt x="506046" y="1024625"/>
                  <a:pt x="499216" y="1018061"/>
                  <a:pt x="499216" y="1010768"/>
                </a:cubicBezTo>
                <a:cubicBezTo>
                  <a:pt x="499216" y="1004205"/>
                  <a:pt x="506046" y="998371"/>
                  <a:pt x="513636" y="998371"/>
                </a:cubicBezTo>
                <a:close/>
                <a:moveTo>
                  <a:pt x="439802" y="998371"/>
                </a:moveTo>
                <a:cubicBezTo>
                  <a:pt x="448365" y="998371"/>
                  <a:pt x="454592" y="1004205"/>
                  <a:pt x="454592" y="1010768"/>
                </a:cubicBezTo>
                <a:cubicBezTo>
                  <a:pt x="454592" y="1018061"/>
                  <a:pt x="448365" y="1024625"/>
                  <a:pt x="439802" y="1024625"/>
                </a:cubicBezTo>
                <a:cubicBezTo>
                  <a:pt x="432019" y="1024625"/>
                  <a:pt x="425014" y="1018061"/>
                  <a:pt x="425014" y="1010768"/>
                </a:cubicBezTo>
                <a:cubicBezTo>
                  <a:pt x="425014" y="1004205"/>
                  <a:pt x="432019" y="998371"/>
                  <a:pt x="439802" y="998371"/>
                </a:cubicBezTo>
                <a:close/>
                <a:moveTo>
                  <a:pt x="368040" y="998371"/>
                </a:moveTo>
                <a:cubicBezTo>
                  <a:pt x="376061" y="998371"/>
                  <a:pt x="380438" y="1004205"/>
                  <a:pt x="380438" y="1012227"/>
                </a:cubicBezTo>
                <a:cubicBezTo>
                  <a:pt x="380438" y="1018061"/>
                  <a:pt x="376061" y="1024625"/>
                  <a:pt x="368040" y="1024625"/>
                </a:cubicBezTo>
                <a:cubicBezTo>
                  <a:pt x="360747" y="1024625"/>
                  <a:pt x="354183" y="1018061"/>
                  <a:pt x="354183" y="1012227"/>
                </a:cubicBezTo>
                <a:cubicBezTo>
                  <a:pt x="354183" y="1004205"/>
                  <a:pt x="360747" y="998371"/>
                  <a:pt x="368040" y="998371"/>
                </a:cubicBezTo>
                <a:close/>
                <a:moveTo>
                  <a:pt x="297208" y="998371"/>
                </a:moveTo>
                <a:cubicBezTo>
                  <a:pt x="303771" y="998371"/>
                  <a:pt x="309606" y="1004205"/>
                  <a:pt x="309606" y="1012227"/>
                </a:cubicBezTo>
                <a:cubicBezTo>
                  <a:pt x="309606" y="1018061"/>
                  <a:pt x="303771" y="1024625"/>
                  <a:pt x="297208" y="1024625"/>
                </a:cubicBezTo>
                <a:cubicBezTo>
                  <a:pt x="289916" y="1024625"/>
                  <a:pt x="283352" y="1018061"/>
                  <a:pt x="283352" y="1012227"/>
                </a:cubicBezTo>
                <a:cubicBezTo>
                  <a:pt x="283352" y="1004205"/>
                  <a:pt x="289916" y="998371"/>
                  <a:pt x="297208" y="998371"/>
                </a:cubicBezTo>
                <a:close/>
                <a:moveTo>
                  <a:pt x="226379" y="998371"/>
                </a:moveTo>
                <a:cubicBezTo>
                  <a:pt x="232214" y="998371"/>
                  <a:pt x="238778" y="1004205"/>
                  <a:pt x="238778" y="1012227"/>
                </a:cubicBezTo>
                <a:cubicBezTo>
                  <a:pt x="238778" y="1018061"/>
                  <a:pt x="232214" y="1024625"/>
                  <a:pt x="226379" y="1024625"/>
                </a:cubicBezTo>
                <a:cubicBezTo>
                  <a:pt x="218357" y="1024625"/>
                  <a:pt x="212523" y="1018061"/>
                  <a:pt x="212523" y="1012227"/>
                </a:cubicBezTo>
                <a:cubicBezTo>
                  <a:pt x="212523" y="1004205"/>
                  <a:pt x="218357" y="998371"/>
                  <a:pt x="226379" y="998371"/>
                </a:cubicBezTo>
                <a:close/>
                <a:moveTo>
                  <a:pt x="154085" y="998371"/>
                </a:moveTo>
                <a:cubicBezTo>
                  <a:pt x="161377" y="998371"/>
                  <a:pt x="167941" y="1004205"/>
                  <a:pt x="167941" y="1012227"/>
                </a:cubicBezTo>
                <a:cubicBezTo>
                  <a:pt x="167941" y="1018061"/>
                  <a:pt x="161377" y="1024625"/>
                  <a:pt x="154085" y="1024625"/>
                </a:cubicBezTo>
                <a:cubicBezTo>
                  <a:pt x="147521" y="1024625"/>
                  <a:pt x="141687" y="1018061"/>
                  <a:pt x="141687" y="1012227"/>
                </a:cubicBezTo>
                <a:cubicBezTo>
                  <a:pt x="141687" y="1004205"/>
                  <a:pt x="147521" y="998371"/>
                  <a:pt x="154085" y="998371"/>
                </a:cubicBezTo>
                <a:close/>
                <a:moveTo>
                  <a:pt x="83255" y="998371"/>
                </a:moveTo>
                <a:cubicBezTo>
                  <a:pt x="90548" y="998371"/>
                  <a:pt x="97111" y="1004205"/>
                  <a:pt x="97111" y="1012227"/>
                </a:cubicBezTo>
                <a:cubicBezTo>
                  <a:pt x="97111" y="1018061"/>
                  <a:pt x="90548" y="1024625"/>
                  <a:pt x="83255" y="1024625"/>
                </a:cubicBezTo>
                <a:cubicBezTo>
                  <a:pt x="76692" y="1024625"/>
                  <a:pt x="70858" y="1018061"/>
                  <a:pt x="70858" y="1012227"/>
                </a:cubicBezTo>
                <a:cubicBezTo>
                  <a:pt x="70858" y="1004205"/>
                  <a:pt x="76692" y="998371"/>
                  <a:pt x="83255" y="998371"/>
                </a:cubicBezTo>
                <a:close/>
                <a:moveTo>
                  <a:pt x="12019" y="998371"/>
                </a:moveTo>
                <a:cubicBezTo>
                  <a:pt x="20264" y="998371"/>
                  <a:pt x="26260" y="1004205"/>
                  <a:pt x="26260" y="1012227"/>
                </a:cubicBezTo>
                <a:cubicBezTo>
                  <a:pt x="26260" y="1018061"/>
                  <a:pt x="20264" y="1024625"/>
                  <a:pt x="12019" y="1024625"/>
                </a:cubicBezTo>
                <a:cubicBezTo>
                  <a:pt x="4524" y="1024625"/>
                  <a:pt x="27" y="1018061"/>
                  <a:pt x="27" y="1012227"/>
                </a:cubicBezTo>
                <a:cubicBezTo>
                  <a:pt x="27" y="1004205"/>
                  <a:pt x="4524" y="998371"/>
                  <a:pt x="12019" y="998371"/>
                </a:cubicBezTo>
                <a:close/>
                <a:moveTo>
                  <a:pt x="870603" y="927542"/>
                </a:moveTo>
                <a:cubicBezTo>
                  <a:pt x="877167" y="927542"/>
                  <a:pt x="883001" y="933376"/>
                  <a:pt x="883001" y="939939"/>
                </a:cubicBezTo>
                <a:cubicBezTo>
                  <a:pt x="883001" y="947232"/>
                  <a:pt x="877167" y="953796"/>
                  <a:pt x="870603" y="953796"/>
                </a:cubicBezTo>
                <a:cubicBezTo>
                  <a:pt x="863310" y="953796"/>
                  <a:pt x="856747" y="947232"/>
                  <a:pt x="856747" y="939939"/>
                </a:cubicBezTo>
                <a:cubicBezTo>
                  <a:pt x="856747" y="933376"/>
                  <a:pt x="863310" y="927542"/>
                  <a:pt x="870603" y="927542"/>
                </a:cubicBezTo>
                <a:close/>
                <a:moveTo>
                  <a:pt x="799773" y="927542"/>
                </a:moveTo>
                <a:cubicBezTo>
                  <a:pt x="806337" y="927542"/>
                  <a:pt x="812171" y="933376"/>
                  <a:pt x="812171" y="939939"/>
                </a:cubicBezTo>
                <a:cubicBezTo>
                  <a:pt x="812171" y="947232"/>
                  <a:pt x="806337" y="953796"/>
                  <a:pt x="799773" y="953796"/>
                </a:cubicBezTo>
                <a:cubicBezTo>
                  <a:pt x="792481" y="953796"/>
                  <a:pt x="785917" y="947232"/>
                  <a:pt x="785917" y="939939"/>
                </a:cubicBezTo>
                <a:cubicBezTo>
                  <a:pt x="785917" y="933376"/>
                  <a:pt x="792481" y="927542"/>
                  <a:pt x="799773" y="927542"/>
                </a:cubicBezTo>
                <a:close/>
                <a:moveTo>
                  <a:pt x="724112" y="927542"/>
                </a:moveTo>
                <a:cubicBezTo>
                  <a:pt x="731405" y="927542"/>
                  <a:pt x="737968" y="933376"/>
                  <a:pt x="737968" y="939939"/>
                </a:cubicBezTo>
                <a:cubicBezTo>
                  <a:pt x="737968" y="947232"/>
                  <a:pt x="731405" y="953796"/>
                  <a:pt x="724112" y="953796"/>
                </a:cubicBezTo>
                <a:cubicBezTo>
                  <a:pt x="717548" y="953796"/>
                  <a:pt x="711714" y="947232"/>
                  <a:pt x="711714" y="939939"/>
                </a:cubicBezTo>
                <a:cubicBezTo>
                  <a:pt x="711714" y="933376"/>
                  <a:pt x="717548" y="927542"/>
                  <a:pt x="724112" y="927542"/>
                </a:cubicBezTo>
                <a:close/>
                <a:moveTo>
                  <a:pt x="653281" y="927542"/>
                </a:moveTo>
                <a:cubicBezTo>
                  <a:pt x="660573" y="927542"/>
                  <a:pt x="667137" y="933376"/>
                  <a:pt x="667137" y="939939"/>
                </a:cubicBezTo>
                <a:cubicBezTo>
                  <a:pt x="667137" y="947232"/>
                  <a:pt x="660573" y="953796"/>
                  <a:pt x="653281" y="953796"/>
                </a:cubicBezTo>
                <a:cubicBezTo>
                  <a:pt x="646718" y="953796"/>
                  <a:pt x="640884" y="947232"/>
                  <a:pt x="640884" y="939939"/>
                </a:cubicBezTo>
                <a:cubicBezTo>
                  <a:pt x="640884" y="933376"/>
                  <a:pt x="645259" y="927542"/>
                  <a:pt x="653281" y="927542"/>
                </a:cubicBezTo>
                <a:close/>
                <a:moveTo>
                  <a:pt x="582453" y="927542"/>
                </a:moveTo>
                <a:cubicBezTo>
                  <a:pt x="589745" y="927542"/>
                  <a:pt x="596309" y="933376"/>
                  <a:pt x="596309" y="939939"/>
                </a:cubicBezTo>
                <a:cubicBezTo>
                  <a:pt x="596309" y="947232"/>
                  <a:pt x="589745" y="953796"/>
                  <a:pt x="582453" y="953796"/>
                </a:cubicBezTo>
                <a:cubicBezTo>
                  <a:pt x="574430" y="953796"/>
                  <a:pt x="570054" y="947232"/>
                  <a:pt x="570054" y="939939"/>
                </a:cubicBezTo>
                <a:cubicBezTo>
                  <a:pt x="570054" y="933376"/>
                  <a:pt x="574430" y="927542"/>
                  <a:pt x="582453" y="927542"/>
                </a:cubicBezTo>
                <a:close/>
                <a:moveTo>
                  <a:pt x="513642" y="927542"/>
                </a:moveTo>
                <a:cubicBezTo>
                  <a:pt x="521990" y="927542"/>
                  <a:pt x="528820" y="933376"/>
                  <a:pt x="528820" y="939939"/>
                </a:cubicBezTo>
                <a:cubicBezTo>
                  <a:pt x="528820" y="947232"/>
                  <a:pt x="521990" y="953796"/>
                  <a:pt x="513642" y="953796"/>
                </a:cubicBezTo>
                <a:cubicBezTo>
                  <a:pt x="506053" y="953796"/>
                  <a:pt x="499223" y="947232"/>
                  <a:pt x="499223" y="939939"/>
                </a:cubicBezTo>
                <a:cubicBezTo>
                  <a:pt x="499223" y="933376"/>
                  <a:pt x="506053" y="927542"/>
                  <a:pt x="513642" y="927542"/>
                </a:cubicBezTo>
                <a:close/>
                <a:moveTo>
                  <a:pt x="439809" y="927542"/>
                </a:moveTo>
                <a:cubicBezTo>
                  <a:pt x="448372" y="927542"/>
                  <a:pt x="454599" y="933376"/>
                  <a:pt x="454599" y="939939"/>
                </a:cubicBezTo>
                <a:cubicBezTo>
                  <a:pt x="454599" y="947232"/>
                  <a:pt x="448372" y="953796"/>
                  <a:pt x="439809" y="953796"/>
                </a:cubicBezTo>
                <a:cubicBezTo>
                  <a:pt x="432026" y="953796"/>
                  <a:pt x="425021" y="947232"/>
                  <a:pt x="425021" y="939939"/>
                </a:cubicBezTo>
                <a:cubicBezTo>
                  <a:pt x="425021" y="933376"/>
                  <a:pt x="432026" y="927542"/>
                  <a:pt x="439809" y="927542"/>
                </a:cubicBezTo>
                <a:close/>
                <a:moveTo>
                  <a:pt x="368046" y="927542"/>
                </a:moveTo>
                <a:cubicBezTo>
                  <a:pt x="376068" y="927542"/>
                  <a:pt x="380444" y="933376"/>
                  <a:pt x="380444" y="939939"/>
                </a:cubicBezTo>
                <a:cubicBezTo>
                  <a:pt x="380444" y="947232"/>
                  <a:pt x="376068" y="953796"/>
                  <a:pt x="368046" y="953796"/>
                </a:cubicBezTo>
                <a:cubicBezTo>
                  <a:pt x="360754" y="953796"/>
                  <a:pt x="354191" y="947232"/>
                  <a:pt x="354191" y="939939"/>
                </a:cubicBezTo>
                <a:cubicBezTo>
                  <a:pt x="354191" y="933376"/>
                  <a:pt x="360754" y="927542"/>
                  <a:pt x="368046" y="927542"/>
                </a:cubicBezTo>
                <a:close/>
                <a:moveTo>
                  <a:pt x="297214" y="927542"/>
                </a:moveTo>
                <a:cubicBezTo>
                  <a:pt x="303777" y="927542"/>
                  <a:pt x="309612" y="933376"/>
                  <a:pt x="309612" y="939939"/>
                </a:cubicBezTo>
                <a:cubicBezTo>
                  <a:pt x="309612" y="947232"/>
                  <a:pt x="303777" y="953796"/>
                  <a:pt x="297214" y="953796"/>
                </a:cubicBezTo>
                <a:cubicBezTo>
                  <a:pt x="289922" y="953796"/>
                  <a:pt x="283359" y="947232"/>
                  <a:pt x="283359" y="939939"/>
                </a:cubicBezTo>
                <a:cubicBezTo>
                  <a:pt x="283359" y="933376"/>
                  <a:pt x="289922" y="927542"/>
                  <a:pt x="297214" y="927542"/>
                </a:cubicBezTo>
                <a:close/>
                <a:moveTo>
                  <a:pt x="226386" y="927542"/>
                </a:moveTo>
                <a:cubicBezTo>
                  <a:pt x="232220" y="927542"/>
                  <a:pt x="238784" y="933376"/>
                  <a:pt x="238784" y="939939"/>
                </a:cubicBezTo>
                <a:cubicBezTo>
                  <a:pt x="238784" y="947232"/>
                  <a:pt x="232220" y="953796"/>
                  <a:pt x="226386" y="953796"/>
                </a:cubicBezTo>
                <a:cubicBezTo>
                  <a:pt x="218363" y="953796"/>
                  <a:pt x="212530" y="947232"/>
                  <a:pt x="212530" y="939939"/>
                </a:cubicBezTo>
                <a:cubicBezTo>
                  <a:pt x="212530" y="933376"/>
                  <a:pt x="218363" y="927542"/>
                  <a:pt x="226386" y="927542"/>
                </a:cubicBezTo>
                <a:close/>
                <a:moveTo>
                  <a:pt x="154091" y="927542"/>
                </a:moveTo>
                <a:cubicBezTo>
                  <a:pt x="161383" y="927542"/>
                  <a:pt x="167947" y="933376"/>
                  <a:pt x="167947" y="939939"/>
                </a:cubicBezTo>
                <a:cubicBezTo>
                  <a:pt x="167947" y="947232"/>
                  <a:pt x="161383" y="953796"/>
                  <a:pt x="154091" y="953796"/>
                </a:cubicBezTo>
                <a:cubicBezTo>
                  <a:pt x="147527" y="953796"/>
                  <a:pt x="141693" y="947232"/>
                  <a:pt x="141693" y="939939"/>
                </a:cubicBezTo>
                <a:cubicBezTo>
                  <a:pt x="141693" y="933376"/>
                  <a:pt x="147527" y="927542"/>
                  <a:pt x="154091" y="927542"/>
                </a:cubicBezTo>
                <a:close/>
                <a:moveTo>
                  <a:pt x="83261" y="927542"/>
                </a:moveTo>
                <a:cubicBezTo>
                  <a:pt x="90554" y="927542"/>
                  <a:pt x="97117" y="933376"/>
                  <a:pt x="97117" y="939939"/>
                </a:cubicBezTo>
                <a:cubicBezTo>
                  <a:pt x="97117" y="947232"/>
                  <a:pt x="90554" y="953796"/>
                  <a:pt x="83261" y="953796"/>
                </a:cubicBezTo>
                <a:cubicBezTo>
                  <a:pt x="76698" y="953796"/>
                  <a:pt x="70864" y="947232"/>
                  <a:pt x="70864" y="939939"/>
                </a:cubicBezTo>
                <a:cubicBezTo>
                  <a:pt x="70864" y="933376"/>
                  <a:pt x="76698" y="927542"/>
                  <a:pt x="83261" y="927542"/>
                </a:cubicBezTo>
                <a:close/>
                <a:moveTo>
                  <a:pt x="12025" y="927542"/>
                </a:moveTo>
                <a:cubicBezTo>
                  <a:pt x="20270" y="927542"/>
                  <a:pt x="26266" y="933376"/>
                  <a:pt x="26266" y="939939"/>
                </a:cubicBezTo>
                <a:cubicBezTo>
                  <a:pt x="26266" y="947232"/>
                  <a:pt x="20270" y="953796"/>
                  <a:pt x="12025" y="953796"/>
                </a:cubicBezTo>
                <a:cubicBezTo>
                  <a:pt x="4530" y="953796"/>
                  <a:pt x="33" y="947232"/>
                  <a:pt x="33" y="939939"/>
                </a:cubicBezTo>
                <a:cubicBezTo>
                  <a:pt x="33" y="933376"/>
                  <a:pt x="4530" y="927542"/>
                  <a:pt x="12025" y="927542"/>
                </a:cubicBezTo>
                <a:close/>
                <a:moveTo>
                  <a:pt x="6581764" y="924168"/>
                </a:moveTo>
                <a:cubicBezTo>
                  <a:pt x="6589547" y="924168"/>
                  <a:pt x="6596552" y="928543"/>
                  <a:pt x="6596552" y="936565"/>
                </a:cubicBezTo>
                <a:cubicBezTo>
                  <a:pt x="6596552" y="943858"/>
                  <a:pt x="6589547" y="950422"/>
                  <a:pt x="6581764" y="950422"/>
                </a:cubicBezTo>
                <a:cubicBezTo>
                  <a:pt x="6573202" y="950422"/>
                  <a:pt x="6566976" y="943858"/>
                  <a:pt x="6566976" y="936565"/>
                </a:cubicBezTo>
                <a:cubicBezTo>
                  <a:pt x="6566976" y="928543"/>
                  <a:pt x="6573202" y="924168"/>
                  <a:pt x="6581764" y="924168"/>
                </a:cubicBezTo>
                <a:close/>
                <a:moveTo>
                  <a:pt x="6510933" y="924168"/>
                </a:moveTo>
                <a:cubicBezTo>
                  <a:pt x="6518717" y="924168"/>
                  <a:pt x="6525722" y="928543"/>
                  <a:pt x="6525722" y="936565"/>
                </a:cubicBezTo>
                <a:cubicBezTo>
                  <a:pt x="6525722" y="943858"/>
                  <a:pt x="6518717" y="950422"/>
                  <a:pt x="6510933" y="950422"/>
                </a:cubicBezTo>
                <a:cubicBezTo>
                  <a:pt x="6502371" y="950422"/>
                  <a:pt x="6496144" y="943858"/>
                  <a:pt x="6496144" y="936565"/>
                </a:cubicBezTo>
                <a:cubicBezTo>
                  <a:pt x="6496144" y="928543"/>
                  <a:pt x="6502371" y="924168"/>
                  <a:pt x="6510933" y="924168"/>
                </a:cubicBezTo>
                <a:close/>
                <a:moveTo>
                  <a:pt x="6440492" y="924168"/>
                </a:moveTo>
                <a:cubicBezTo>
                  <a:pt x="6448081" y="924168"/>
                  <a:pt x="6454911" y="928543"/>
                  <a:pt x="6454911" y="936565"/>
                </a:cubicBezTo>
                <a:cubicBezTo>
                  <a:pt x="6454911" y="943858"/>
                  <a:pt x="6448081" y="950422"/>
                  <a:pt x="6440492" y="950422"/>
                </a:cubicBezTo>
                <a:cubicBezTo>
                  <a:pt x="6432145" y="950422"/>
                  <a:pt x="6425315" y="943858"/>
                  <a:pt x="6425315" y="936565"/>
                </a:cubicBezTo>
                <a:cubicBezTo>
                  <a:pt x="6425315" y="928543"/>
                  <a:pt x="6432145" y="924168"/>
                  <a:pt x="6440492" y="924168"/>
                </a:cubicBezTo>
                <a:close/>
                <a:moveTo>
                  <a:pt x="6368340" y="924168"/>
                </a:moveTo>
                <a:cubicBezTo>
                  <a:pt x="6376362" y="924168"/>
                  <a:pt x="6380737" y="928543"/>
                  <a:pt x="6380737" y="936565"/>
                </a:cubicBezTo>
                <a:cubicBezTo>
                  <a:pt x="6380737" y="943858"/>
                  <a:pt x="6376362" y="950422"/>
                  <a:pt x="6368340" y="950422"/>
                </a:cubicBezTo>
                <a:cubicBezTo>
                  <a:pt x="6361047" y="950422"/>
                  <a:pt x="6354484" y="943858"/>
                  <a:pt x="6354484" y="936565"/>
                </a:cubicBezTo>
                <a:cubicBezTo>
                  <a:pt x="6354484" y="928543"/>
                  <a:pt x="6361047" y="924168"/>
                  <a:pt x="6368340" y="924168"/>
                </a:cubicBezTo>
                <a:close/>
                <a:moveTo>
                  <a:pt x="6297511" y="924168"/>
                </a:moveTo>
                <a:cubicBezTo>
                  <a:pt x="6304074" y="924168"/>
                  <a:pt x="6309908" y="928543"/>
                  <a:pt x="6309908" y="936565"/>
                </a:cubicBezTo>
                <a:cubicBezTo>
                  <a:pt x="6309908" y="943858"/>
                  <a:pt x="6304074" y="950422"/>
                  <a:pt x="6297511" y="950422"/>
                </a:cubicBezTo>
                <a:cubicBezTo>
                  <a:pt x="6290218" y="950422"/>
                  <a:pt x="6283655" y="943858"/>
                  <a:pt x="6283655" y="936565"/>
                </a:cubicBezTo>
                <a:cubicBezTo>
                  <a:pt x="6283655" y="928543"/>
                  <a:pt x="6290218" y="924168"/>
                  <a:pt x="6297511" y="924168"/>
                </a:cubicBezTo>
                <a:close/>
                <a:moveTo>
                  <a:pt x="6226679" y="924168"/>
                </a:moveTo>
                <a:cubicBezTo>
                  <a:pt x="6233242" y="924168"/>
                  <a:pt x="6239076" y="928543"/>
                  <a:pt x="6239076" y="936565"/>
                </a:cubicBezTo>
                <a:cubicBezTo>
                  <a:pt x="6239076" y="943858"/>
                  <a:pt x="6233242" y="950422"/>
                  <a:pt x="6226679" y="950422"/>
                </a:cubicBezTo>
                <a:cubicBezTo>
                  <a:pt x="6219386" y="950422"/>
                  <a:pt x="6212823" y="943858"/>
                  <a:pt x="6212823" y="936565"/>
                </a:cubicBezTo>
                <a:cubicBezTo>
                  <a:pt x="6212823" y="928543"/>
                  <a:pt x="6219386" y="924168"/>
                  <a:pt x="6226679" y="924168"/>
                </a:cubicBezTo>
                <a:close/>
                <a:moveTo>
                  <a:pt x="6154391" y="924168"/>
                </a:moveTo>
                <a:cubicBezTo>
                  <a:pt x="6161684" y="924168"/>
                  <a:pt x="6168247" y="928543"/>
                  <a:pt x="6168247" y="936565"/>
                </a:cubicBezTo>
                <a:cubicBezTo>
                  <a:pt x="6168247" y="943858"/>
                  <a:pt x="6161684" y="950422"/>
                  <a:pt x="6154391" y="950422"/>
                </a:cubicBezTo>
                <a:cubicBezTo>
                  <a:pt x="6147828" y="950422"/>
                  <a:pt x="6141994" y="943858"/>
                  <a:pt x="6141994" y="936565"/>
                </a:cubicBezTo>
                <a:cubicBezTo>
                  <a:pt x="6141994" y="928543"/>
                  <a:pt x="6147828" y="924168"/>
                  <a:pt x="6154391" y="924168"/>
                </a:cubicBezTo>
                <a:close/>
                <a:moveTo>
                  <a:pt x="6083559" y="924168"/>
                </a:moveTo>
                <a:cubicBezTo>
                  <a:pt x="6090852" y="924168"/>
                  <a:pt x="6097415" y="930002"/>
                  <a:pt x="6097415" y="936565"/>
                </a:cubicBezTo>
                <a:cubicBezTo>
                  <a:pt x="6097415" y="943858"/>
                  <a:pt x="6090852" y="950422"/>
                  <a:pt x="6083559" y="950422"/>
                </a:cubicBezTo>
                <a:cubicBezTo>
                  <a:pt x="6076996" y="950422"/>
                  <a:pt x="6071162" y="943858"/>
                  <a:pt x="6071162" y="936565"/>
                </a:cubicBezTo>
                <a:cubicBezTo>
                  <a:pt x="6071162" y="930002"/>
                  <a:pt x="6076996" y="924168"/>
                  <a:pt x="6083559" y="924168"/>
                </a:cubicBezTo>
                <a:close/>
                <a:moveTo>
                  <a:pt x="6011748" y="924168"/>
                </a:moveTo>
                <a:cubicBezTo>
                  <a:pt x="6019532" y="924168"/>
                  <a:pt x="6026537" y="930002"/>
                  <a:pt x="6026537" y="936565"/>
                </a:cubicBezTo>
                <a:cubicBezTo>
                  <a:pt x="6026537" y="943858"/>
                  <a:pt x="6019532" y="950422"/>
                  <a:pt x="6011748" y="950422"/>
                </a:cubicBezTo>
                <a:cubicBezTo>
                  <a:pt x="6003186" y="950422"/>
                  <a:pt x="5998516" y="943858"/>
                  <a:pt x="5996959" y="936565"/>
                </a:cubicBezTo>
                <a:cubicBezTo>
                  <a:pt x="5996959" y="930002"/>
                  <a:pt x="6003186" y="924168"/>
                  <a:pt x="6011748" y="924168"/>
                </a:cubicBezTo>
                <a:close/>
                <a:moveTo>
                  <a:pt x="5940548" y="924168"/>
                </a:moveTo>
                <a:cubicBezTo>
                  <a:pt x="5948896" y="924168"/>
                  <a:pt x="5955726" y="930002"/>
                  <a:pt x="5955726" y="936565"/>
                </a:cubicBezTo>
                <a:cubicBezTo>
                  <a:pt x="5955726" y="943858"/>
                  <a:pt x="5948896" y="950422"/>
                  <a:pt x="5940548" y="950422"/>
                </a:cubicBezTo>
                <a:cubicBezTo>
                  <a:pt x="5932960" y="950422"/>
                  <a:pt x="5926130" y="943858"/>
                  <a:pt x="5926130" y="936565"/>
                </a:cubicBezTo>
                <a:cubicBezTo>
                  <a:pt x="5926130" y="930002"/>
                  <a:pt x="5932960" y="924168"/>
                  <a:pt x="5940548" y="924168"/>
                </a:cubicBezTo>
                <a:close/>
                <a:moveTo>
                  <a:pt x="5870088" y="924168"/>
                </a:moveTo>
                <a:cubicBezTo>
                  <a:pt x="5878650" y="924168"/>
                  <a:pt x="5884877" y="930002"/>
                  <a:pt x="5884877" y="936565"/>
                </a:cubicBezTo>
                <a:cubicBezTo>
                  <a:pt x="5884877" y="943858"/>
                  <a:pt x="5878650" y="950422"/>
                  <a:pt x="5870088" y="950422"/>
                </a:cubicBezTo>
                <a:cubicBezTo>
                  <a:pt x="5862304" y="950422"/>
                  <a:pt x="5855299" y="943858"/>
                  <a:pt x="5855299" y="936565"/>
                </a:cubicBezTo>
                <a:cubicBezTo>
                  <a:pt x="5855299" y="930002"/>
                  <a:pt x="5862304" y="924168"/>
                  <a:pt x="5870088" y="924168"/>
                </a:cubicBezTo>
                <a:close/>
                <a:moveTo>
                  <a:pt x="5798325" y="924168"/>
                </a:moveTo>
                <a:cubicBezTo>
                  <a:pt x="5806347" y="924168"/>
                  <a:pt x="5810722" y="930002"/>
                  <a:pt x="5810722" y="936565"/>
                </a:cubicBezTo>
                <a:cubicBezTo>
                  <a:pt x="5810722" y="943858"/>
                  <a:pt x="5806347" y="950422"/>
                  <a:pt x="5798325" y="950422"/>
                </a:cubicBezTo>
                <a:cubicBezTo>
                  <a:pt x="5791032" y="950422"/>
                  <a:pt x="5784469" y="943858"/>
                  <a:pt x="5784469" y="936565"/>
                </a:cubicBezTo>
                <a:cubicBezTo>
                  <a:pt x="5784469" y="930002"/>
                  <a:pt x="5791032" y="924168"/>
                  <a:pt x="5798325" y="924168"/>
                </a:cubicBezTo>
                <a:close/>
                <a:moveTo>
                  <a:pt x="5724122" y="924168"/>
                </a:moveTo>
                <a:cubicBezTo>
                  <a:pt x="5730685" y="924168"/>
                  <a:pt x="5736519" y="930002"/>
                  <a:pt x="5736519" y="936565"/>
                </a:cubicBezTo>
                <a:cubicBezTo>
                  <a:pt x="5736519" y="943858"/>
                  <a:pt x="5730685" y="950422"/>
                  <a:pt x="5724122" y="950422"/>
                </a:cubicBezTo>
                <a:cubicBezTo>
                  <a:pt x="5716100" y="950422"/>
                  <a:pt x="5710266" y="943858"/>
                  <a:pt x="5710266" y="936565"/>
                </a:cubicBezTo>
                <a:cubicBezTo>
                  <a:pt x="5710266" y="930002"/>
                  <a:pt x="5716100" y="924168"/>
                  <a:pt x="5724122" y="924168"/>
                </a:cubicBezTo>
                <a:close/>
                <a:moveTo>
                  <a:pt x="5653291" y="924168"/>
                </a:moveTo>
                <a:cubicBezTo>
                  <a:pt x="5659125" y="924168"/>
                  <a:pt x="5665688" y="930002"/>
                  <a:pt x="5665688" y="936565"/>
                </a:cubicBezTo>
                <a:cubicBezTo>
                  <a:pt x="5665688" y="943858"/>
                  <a:pt x="5659125" y="950422"/>
                  <a:pt x="5653291" y="950422"/>
                </a:cubicBezTo>
                <a:cubicBezTo>
                  <a:pt x="5645269" y="950422"/>
                  <a:pt x="5639435" y="943858"/>
                  <a:pt x="5639435" y="936565"/>
                </a:cubicBezTo>
                <a:cubicBezTo>
                  <a:pt x="5639435" y="930002"/>
                  <a:pt x="5645269" y="924168"/>
                  <a:pt x="5653291" y="924168"/>
                </a:cubicBezTo>
                <a:close/>
                <a:moveTo>
                  <a:pt x="5581002" y="924168"/>
                </a:moveTo>
                <a:cubicBezTo>
                  <a:pt x="5588295" y="924168"/>
                  <a:pt x="5594858" y="930002"/>
                  <a:pt x="5594858" y="936565"/>
                </a:cubicBezTo>
                <a:cubicBezTo>
                  <a:pt x="5594858" y="943858"/>
                  <a:pt x="5588295" y="950422"/>
                  <a:pt x="5581002" y="950422"/>
                </a:cubicBezTo>
                <a:cubicBezTo>
                  <a:pt x="5574439" y="950422"/>
                  <a:pt x="5568605" y="943858"/>
                  <a:pt x="5568605" y="936565"/>
                </a:cubicBezTo>
                <a:cubicBezTo>
                  <a:pt x="5568605" y="930002"/>
                  <a:pt x="5574439" y="924168"/>
                  <a:pt x="5581002" y="924168"/>
                </a:cubicBezTo>
                <a:close/>
                <a:moveTo>
                  <a:pt x="5510171" y="924168"/>
                </a:moveTo>
                <a:cubicBezTo>
                  <a:pt x="5517464" y="924168"/>
                  <a:pt x="5524027" y="930002"/>
                  <a:pt x="5524027" y="936565"/>
                </a:cubicBezTo>
                <a:cubicBezTo>
                  <a:pt x="5524027" y="943858"/>
                  <a:pt x="5517464" y="950422"/>
                  <a:pt x="5510171" y="950422"/>
                </a:cubicBezTo>
                <a:cubicBezTo>
                  <a:pt x="5503608" y="950422"/>
                  <a:pt x="5497774" y="943858"/>
                  <a:pt x="5497774" y="936565"/>
                </a:cubicBezTo>
                <a:cubicBezTo>
                  <a:pt x="5497774" y="930002"/>
                  <a:pt x="5503608" y="924168"/>
                  <a:pt x="5510171" y="924168"/>
                </a:cubicBezTo>
                <a:close/>
                <a:moveTo>
                  <a:pt x="5438937" y="924168"/>
                </a:moveTo>
                <a:cubicBezTo>
                  <a:pt x="5447182" y="924168"/>
                  <a:pt x="5453178" y="930002"/>
                  <a:pt x="5453178" y="936565"/>
                </a:cubicBezTo>
                <a:cubicBezTo>
                  <a:pt x="5453178" y="943858"/>
                  <a:pt x="5447182" y="950422"/>
                  <a:pt x="5438937" y="950422"/>
                </a:cubicBezTo>
                <a:cubicBezTo>
                  <a:pt x="5431442" y="950422"/>
                  <a:pt x="5426945" y="943858"/>
                  <a:pt x="5426945" y="936565"/>
                </a:cubicBezTo>
                <a:cubicBezTo>
                  <a:pt x="5426945" y="930002"/>
                  <a:pt x="5431442" y="924168"/>
                  <a:pt x="5438937" y="924168"/>
                </a:cubicBezTo>
                <a:close/>
                <a:moveTo>
                  <a:pt x="5367530" y="924168"/>
                </a:moveTo>
                <a:cubicBezTo>
                  <a:pt x="5376092" y="924168"/>
                  <a:pt x="5382318" y="930002"/>
                  <a:pt x="5382318" y="936565"/>
                </a:cubicBezTo>
                <a:cubicBezTo>
                  <a:pt x="5382318" y="943858"/>
                  <a:pt x="5376092" y="950422"/>
                  <a:pt x="5367530" y="950422"/>
                </a:cubicBezTo>
                <a:cubicBezTo>
                  <a:pt x="5359747" y="950422"/>
                  <a:pt x="5352742" y="943858"/>
                  <a:pt x="5352742" y="936565"/>
                </a:cubicBezTo>
                <a:cubicBezTo>
                  <a:pt x="5352742" y="930002"/>
                  <a:pt x="5359747" y="924168"/>
                  <a:pt x="5367530" y="924168"/>
                </a:cubicBezTo>
                <a:close/>
                <a:moveTo>
                  <a:pt x="5296699" y="924168"/>
                </a:moveTo>
                <a:cubicBezTo>
                  <a:pt x="5305261" y="924168"/>
                  <a:pt x="5311488" y="930002"/>
                  <a:pt x="5311488" y="936565"/>
                </a:cubicBezTo>
                <a:cubicBezTo>
                  <a:pt x="5311488" y="943858"/>
                  <a:pt x="5305261" y="950422"/>
                  <a:pt x="5296699" y="950422"/>
                </a:cubicBezTo>
                <a:cubicBezTo>
                  <a:pt x="5288915" y="950422"/>
                  <a:pt x="5281910" y="943858"/>
                  <a:pt x="5281910" y="936565"/>
                </a:cubicBezTo>
                <a:cubicBezTo>
                  <a:pt x="5281910" y="930002"/>
                  <a:pt x="5288915" y="924168"/>
                  <a:pt x="5296699" y="924168"/>
                </a:cubicBezTo>
                <a:close/>
                <a:moveTo>
                  <a:pt x="5225869" y="924168"/>
                </a:moveTo>
                <a:cubicBezTo>
                  <a:pt x="5234431" y="924168"/>
                  <a:pt x="5240657" y="930002"/>
                  <a:pt x="5240657" y="936565"/>
                </a:cubicBezTo>
                <a:cubicBezTo>
                  <a:pt x="5240657" y="943858"/>
                  <a:pt x="5234431" y="950422"/>
                  <a:pt x="5225869" y="950422"/>
                </a:cubicBezTo>
                <a:cubicBezTo>
                  <a:pt x="5217307" y="950422"/>
                  <a:pt x="5211081" y="943858"/>
                  <a:pt x="5211081" y="936565"/>
                </a:cubicBezTo>
                <a:cubicBezTo>
                  <a:pt x="5211081" y="930002"/>
                  <a:pt x="5217307" y="924168"/>
                  <a:pt x="5225869" y="924168"/>
                </a:cubicBezTo>
                <a:close/>
                <a:moveTo>
                  <a:pt x="5154105" y="924168"/>
                </a:moveTo>
                <a:cubicBezTo>
                  <a:pt x="5162127" y="924168"/>
                  <a:pt x="5166502" y="930002"/>
                  <a:pt x="5166502" y="936565"/>
                </a:cubicBezTo>
                <a:cubicBezTo>
                  <a:pt x="5166502" y="943858"/>
                  <a:pt x="5162127" y="950422"/>
                  <a:pt x="5154105" y="950422"/>
                </a:cubicBezTo>
                <a:cubicBezTo>
                  <a:pt x="5146083" y="950422"/>
                  <a:pt x="5140249" y="943858"/>
                  <a:pt x="5140249" y="936565"/>
                </a:cubicBezTo>
                <a:cubicBezTo>
                  <a:pt x="5140249" y="930002"/>
                  <a:pt x="5146083" y="924168"/>
                  <a:pt x="5154105" y="924168"/>
                </a:cubicBezTo>
                <a:close/>
                <a:moveTo>
                  <a:pt x="5083276" y="924168"/>
                </a:moveTo>
                <a:cubicBezTo>
                  <a:pt x="5089110" y="924168"/>
                  <a:pt x="5095673" y="930002"/>
                  <a:pt x="5095673" y="936565"/>
                </a:cubicBezTo>
                <a:cubicBezTo>
                  <a:pt x="5095673" y="943858"/>
                  <a:pt x="5089110" y="950422"/>
                  <a:pt x="5083276" y="950422"/>
                </a:cubicBezTo>
                <a:cubicBezTo>
                  <a:pt x="5075254" y="950422"/>
                  <a:pt x="5069420" y="943858"/>
                  <a:pt x="5069420" y="936565"/>
                </a:cubicBezTo>
                <a:cubicBezTo>
                  <a:pt x="5069420" y="930002"/>
                  <a:pt x="5075254" y="924168"/>
                  <a:pt x="5083276" y="924168"/>
                </a:cubicBezTo>
                <a:close/>
                <a:moveTo>
                  <a:pt x="5012445" y="924168"/>
                </a:moveTo>
                <a:cubicBezTo>
                  <a:pt x="5018279" y="924168"/>
                  <a:pt x="5024842" y="930002"/>
                  <a:pt x="5024842" y="936565"/>
                </a:cubicBezTo>
                <a:cubicBezTo>
                  <a:pt x="5024842" y="943858"/>
                  <a:pt x="5018279" y="950422"/>
                  <a:pt x="5012445" y="950422"/>
                </a:cubicBezTo>
                <a:cubicBezTo>
                  <a:pt x="5004423" y="950422"/>
                  <a:pt x="4998589" y="943858"/>
                  <a:pt x="4998589" y="938024"/>
                </a:cubicBezTo>
                <a:cubicBezTo>
                  <a:pt x="4998589" y="930002"/>
                  <a:pt x="5004423" y="924168"/>
                  <a:pt x="5012445" y="924168"/>
                </a:cubicBezTo>
                <a:close/>
                <a:moveTo>
                  <a:pt x="4940157" y="924168"/>
                </a:moveTo>
                <a:cubicBezTo>
                  <a:pt x="4948179" y="924168"/>
                  <a:pt x="4954013" y="930002"/>
                  <a:pt x="4954013" y="938024"/>
                </a:cubicBezTo>
                <a:cubicBezTo>
                  <a:pt x="4954013" y="943858"/>
                  <a:pt x="4948179" y="950422"/>
                  <a:pt x="4940157" y="950422"/>
                </a:cubicBezTo>
                <a:cubicBezTo>
                  <a:pt x="4934323" y="950422"/>
                  <a:pt x="4927760" y="943858"/>
                  <a:pt x="4927760" y="938024"/>
                </a:cubicBezTo>
                <a:cubicBezTo>
                  <a:pt x="4927760" y="930002"/>
                  <a:pt x="4934323" y="924168"/>
                  <a:pt x="4940157" y="924168"/>
                </a:cubicBezTo>
                <a:close/>
                <a:moveTo>
                  <a:pt x="4865953" y="924168"/>
                </a:moveTo>
                <a:cubicBezTo>
                  <a:pt x="4873975" y="924168"/>
                  <a:pt x="4879809" y="930002"/>
                  <a:pt x="4879809" y="938024"/>
                </a:cubicBezTo>
                <a:cubicBezTo>
                  <a:pt x="4879809" y="943858"/>
                  <a:pt x="4873975" y="950422"/>
                  <a:pt x="4865953" y="950422"/>
                </a:cubicBezTo>
                <a:cubicBezTo>
                  <a:pt x="4860119" y="950422"/>
                  <a:pt x="4853556" y="943858"/>
                  <a:pt x="4853556" y="938024"/>
                </a:cubicBezTo>
                <a:cubicBezTo>
                  <a:pt x="4853556" y="930002"/>
                  <a:pt x="4858661" y="924168"/>
                  <a:pt x="4865953" y="924168"/>
                </a:cubicBezTo>
                <a:close/>
                <a:moveTo>
                  <a:pt x="4797514" y="924168"/>
                </a:moveTo>
                <a:cubicBezTo>
                  <a:pt x="4806076" y="924168"/>
                  <a:pt x="4812303" y="930002"/>
                  <a:pt x="4812303" y="938024"/>
                </a:cubicBezTo>
                <a:cubicBezTo>
                  <a:pt x="4812303" y="943858"/>
                  <a:pt x="4806076" y="950422"/>
                  <a:pt x="4797514" y="950422"/>
                </a:cubicBezTo>
                <a:cubicBezTo>
                  <a:pt x="4789730" y="950422"/>
                  <a:pt x="4782725" y="943858"/>
                  <a:pt x="4782725" y="938024"/>
                </a:cubicBezTo>
                <a:cubicBezTo>
                  <a:pt x="4782725" y="930002"/>
                  <a:pt x="4789730" y="924168"/>
                  <a:pt x="4797514" y="924168"/>
                </a:cubicBezTo>
                <a:close/>
                <a:moveTo>
                  <a:pt x="4726684" y="924168"/>
                </a:moveTo>
                <a:cubicBezTo>
                  <a:pt x="4735246" y="924168"/>
                  <a:pt x="4741472" y="930002"/>
                  <a:pt x="4741472" y="938024"/>
                </a:cubicBezTo>
                <a:cubicBezTo>
                  <a:pt x="4741472" y="943858"/>
                  <a:pt x="4735246" y="950422"/>
                  <a:pt x="4726684" y="950422"/>
                </a:cubicBezTo>
                <a:cubicBezTo>
                  <a:pt x="4718122" y="950422"/>
                  <a:pt x="4711896" y="943858"/>
                  <a:pt x="4711896" y="938024"/>
                </a:cubicBezTo>
                <a:cubicBezTo>
                  <a:pt x="4711896" y="930002"/>
                  <a:pt x="4718122" y="924168"/>
                  <a:pt x="4726684" y="924168"/>
                </a:cubicBezTo>
                <a:close/>
                <a:moveTo>
                  <a:pt x="4655853" y="924168"/>
                </a:moveTo>
                <a:cubicBezTo>
                  <a:pt x="4663637" y="924168"/>
                  <a:pt x="4670642" y="930002"/>
                  <a:pt x="4670642" y="938024"/>
                </a:cubicBezTo>
                <a:cubicBezTo>
                  <a:pt x="4670642" y="943858"/>
                  <a:pt x="4663637" y="950422"/>
                  <a:pt x="4655853" y="950422"/>
                </a:cubicBezTo>
                <a:cubicBezTo>
                  <a:pt x="4647291" y="950422"/>
                  <a:pt x="4641064" y="943858"/>
                  <a:pt x="4641064" y="938024"/>
                </a:cubicBezTo>
                <a:cubicBezTo>
                  <a:pt x="4641064" y="930002"/>
                  <a:pt x="4647291" y="924168"/>
                  <a:pt x="4655853" y="924168"/>
                </a:cubicBezTo>
                <a:close/>
                <a:moveTo>
                  <a:pt x="4584091" y="924168"/>
                </a:moveTo>
                <a:cubicBezTo>
                  <a:pt x="4591384" y="924168"/>
                  <a:pt x="4596488" y="930002"/>
                  <a:pt x="4596488" y="938024"/>
                </a:cubicBezTo>
                <a:cubicBezTo>
                  <a:pt x="4596488" y="943858"/>
                  <a:pt x="4591384" y="950422"/>
                  <a:pt x="4584091" y="950422"/>
                </a:cubicBezTo>
                <a:cubicBezTo>
                  <a:pt x="4576069" y="950422"/>
                  <a:pt x="4570235" y="943858"/>
                  <a:pt x="4570235" y="938024"/>
                </a:cubicBezTo>
                <a:cubicBezTo>
                  <a:pt x="4570235" y="930002"/>
                  <a:pt x="4576069" y="924168"/>
                  <a:pt x="4584091" y="924168"/>
                </a:cubicBezTo>
                <a:close/>
                <a:moveTo>
                  <a:pt x="4513260" y="924168"/>
                </a:moveTo>
                <a:cubicBezTo>
                  <a:pt x="4519094" y="924168"/>
                  <a:pt x="4525657" y="930002"/>
                  <a:pt x="4525657" y="938024"/>
                </a:cubicBezTo>
                <a:cubicBezTo>
                  <a:pt x="4525657" y="943858"/>
                  <a:pt x="4519094" y="950422"/>
                  <a:pt x="4513260" y="950422"/>
                </a:cubicBezTo>
                <a:cubicBezTo>
                  <a:pt x="4505238" y="950422"/>
                  <a:pt x="4499404" y="943858"/>
                  <a:pt x="4499404" y="938024"/>
                </a:cubicBezTo>
                <a:cubicBezTo>
                  <a:pt x="4499404" y="930002"/>
                  <a:pt x="4505238" y="924168"/>
                  <a:pt x="4513260" y="924168"/>
                </a:cubicBezTo>
                <a:close/>
                <a:moveTo>
                  <a:pt x="4439056" y="924168"/>
                </a:moveTo>
                <a:cubicBezTo>
                  <a:pt x="4445619" y="924168"/>
                  <a:pt x="4451453" y="930002"/>
                  <a:pt x="4451453" y="938024"/>
                </a:cubicBezTo>
                <a:cubicBezTo>
                  <a:pt x="4451453" y="943858"/>
                  <a:pt x="4445619" y="950422"/>
                  <a:pt x="4439056" y="950422"/>
                </a:cubicBezTo>
                <a:cubicBezTo>
                  <a:pt x="4431763" y="950422"/>
                  <a:pt x="4425200" y="943858"/>
                  <a:pt x="4425200" y="938024"/>
                </a:cubicBezTo>
                <a:cubicBezTo>
                  <a:pt x="4425200" y="930002"/>
                  <a:pt x="4431763" y="924168"/>
                  <a:pt x="4439056" y="924168"/>
                </a:cubicBezTo>
                <a:close/>
                <a:moveTo>
                  <a:pt x="4366768" y="924168"/>
                </a:moveTo>
                <a:cubicBezTo>
                  <a:pt x="4374790" y="924168"/>
                  <a:pt x="4380624" y="930002"/>
                  <a:pt x="4380624" y="938024"/>
                </a:cubicBezTo>
                <a:cubicBezTo>
                  <a:pt x="4380624" y="943858"/>
                  <a:pt x="4374790" y="950422"/>
                  <a:pt x="4366768" y="950422"/>
                </a:cubicBezTo>
                <a:cubicBezTo>
                  <a:pt x="4360934" y="950422"/>
                  <a:pt x="4354371" y="943858"/>
                  <a:pt x="4354371" y="938024"/>
                </a:cubicBezTo>
                <a:cubicBezTo>
                  <a:pt x="4354371" y="930002"/>
                  <a:pt x="4360934" y="924168"/>
                  <a:pt x="4366768" y="924168"/>
                </a:cubicBezTo>
                <a:close/>
                <a:moveTo>
                  <a:pt x="4295937" y="924168"/>
                </a:moveTo>
                <a:cubicBezTo>
                  <a:pt x="4303959" y="924168"/>
                  <a:pt x="4309793" y="930002"/>
                  <a:pt x="4309793" y="938024"/>
                </a:cubicBezTo>
                <a:cubicBezTo>
                  <a:pt x="4309793" y="943858"/>
                  <a:pt x="4303959" y="950422"/>
                  <a:pt x="4295937" y="950422"/>
                </a:cubicBezTo>
                <a:cubicBezTo>
                  <a:pt x="4290103" y="950422"/>
                  <a:pt x="4283540" y="943858"/>
                  <a:pt x="4283540" y="938024"/>
                </a:cubicBezTo>
                <a:cubicBezTo>
                  <a:pt x="4283540" y="930002"/>
                  <a:pt x="4290103" y="924168"/>
                  <a:pt x="4295937" y="924168"/>
                </a:cubicBezTo>
                <a:close/>
                <a:moveTo>
                  <a:pt x="4225107" y="924168"/>
                </a:moveTo>
                <a:cubicBezTo>
                  <a:pt x="4233129" y="924168"/>
                  <a:pt x="4238963" y="930002"/>
                  <a:pt x="4238963" y="938024"/>
                </a:cubicBezTo>
                <a:cubicBezTo>
                  <a:pt x="4238963" y="943858"/>
                  <a:pt x="4233129" y="950422"/>
                  <a:pt x="4225107" y="950422"/>
                </a:cubicBezTo>
                <a:cubicBezTo>
                  <a:pt x="4217085" y="950422"/>
                  <a:pt x="4212710" y="943858"/>
                  <a:pt x="4212710" y="938024"/>
                </a:cubicBezTo>
                <a:cubicBezTo>
                  <a:pt x="4212710" y="930002"/>
                  <a:pt x="4217085" y="924168"/>
                  <a:pt x="4225107" y="924168"/>
                </a:cubicBezTo>
                <a:close/>
                <a:moveTo>
                  <a:pt x="4153295" y="924168"/>
                </a:moveTo>
                <a:cubicBezTo>
                  <a:pt x="4161078" y="924168"/>
                  <a:pt x="4168083" y="930002"/>
                  <a:pt x="4168083" y="938024"/>
                </a:cubicBezTo>
                <a:cubicBezTo>
                  <a:pt x="4168083" y="943858"/>
                  <a:pt x="4161078" y="950422"/>
                  <a:pt x="4153295" y="950422"/>
                </a:cubicBezTo>
                <a:cubicBezTo>
                  <a:pt x="4144733" y="950422"/>
                  <a:pt x="4138507" y="943858"/>
                  <a:pt x="4138507" y="938024"/>
                </a:cubicBezTo>
                <a:cubicBezTo>
                  <a:pt x="4138507" y="930002"/>
                  <a:pt x="4144733" y="924168"/>
                  <a:pt x="4153295" y="924168"/>
                </a:cubicBezTo>
                <a:close/>
                <a:moveTo>
                  <a:pt x="4082465" y="924168"/>
                </a:moveTo>
                <a:cubicBezTo>
                  <a:pt x="4090249" y="924168"/>
                  <a:pt x="4097254" y="930002"/>
                  <a:pt x="4097254" y="938024"/>
                </a:cubicBezTo>
                <a:cubicBezTo>
                  <a:pt x="4097254" y="943858"/>
                  <a:pt x="4090249" y="950422"/>
                  <a:pt x="4082465" y="950422"/>
                </a:cubicBezTo>
                <a:cubicBezTo>
                  <a:pt x="4073903" y="950422"/>
                  <a:pt x="4067676" y="943858"/>
                  <a:pt x="4067676" y="938024"/>
                </a:cubicBezTo>
                <a:cubicBezTo>
                  <a:pt x="4067676" y="930002"/>
                  <a:pt x="4073903" y="924168"/>
                  <a:pt x="4082465" y="924168"/>
                </a:cubicBezTo>
                <a:close/>
                <a:moveTo>
                  <a:pt x="4011635" y="924168"/>
                </a:moveTo>
                <a:cubicBezTo>
                  <a:pt x="4019418" y="924168"/>
                  <a:pt x="4026423" y="930002"/>
                  <a:pt x="4026423" y="938024"/>
                </a:cubicBezTo>
                <a:cubicBezTo>
                  <a:pt x="4026423" y="943858"/>
                  <a:pt x="4019418" y="950422"/>
                  <a:pt x="4011635" y="950422"/>
                </a:cubicBezTo>
                <a:cubicBezTo>
                  <a:pt x="4003073" y="950422"/>
                  <a:pt x="3996847" y="943858"/>
                  <a:pt x="3996847" y="938024"/>
                </a:cubicBezTo>
                <a:cubicBezTo>
                  <a:pt x="3996847" y="930002"/>
                  <a:pt x="4003073" y="924168"/>
                  <a:pt x="4011635" y="924168"/>
                </a:cubicBezTo>
                <a:close/>
                <a:moveTo>
                  <a:pt x="3939871" y="924168"/>
                </a:moveTo>
                <a:cubicBezTo>
                  <a:pt x="3947893" y="924168"/>
                  <a:pt x="3952268" y="930002"/>
                  <a:pt x="3952268" y="938024"/>
                </a:cubicBezTo>
                <a:cubicBezTo>
                  <a:pt x="3952268" y="945317"/>
                  <a:pt x="3947893" y="950422"/>
                  <a:pt x="3939871" y="950422"/>
                </a:cubicBezTo>
                <a:cubicBezTo>
                  <a:pt x="3932578" y="950422"/>
                  <a:pt x="3926015" y="945317"/>
                  <a:pt x="3926015" y="938024"/>
                </a:cubicBezTo>
                <a:cubicBezTo>
                  <a:pt x="3926015" y="930002"/>
                  <a:pt x="3932578" y="924168"/>
                  <a:pt x="3939871" y="924168"/>
                </a:cubicBezTo>
                <a:close/>
                <a:moveTo>
                  <a:pt x="3869042" y="924168"/>
                </a:moveTo>
                <a:cubicBezTo>
                  <a:pt x="3875605" y="924168"/>
                  <a:pt x="3881439" y="930002"/>
                  <a:pt x="3881439" y="938024"/>
                </a:cubicBezTo>
                <a:cubicBezTo>
                  <a:pt x="3881439" y="945317"/>
                  <a:pt x="3875605" y="950422"/>
                  <a:pt x="3869042" y="950422"/>
                </a:cubicBezTo>
                <a:cubicBezTo>
                  <a:pt x="3861749" y="950422"/>
                  <a:pt x="3855186" y="945317"/>
                  <a:pt x="3855186" y="938024"/>
                </a:cubicBezTo>
                <a:cubicBezTo>
                  <a:pt x="3855186" y="930002"/>
                  <a:pt x="3861749" y="924168"/>
                  <a:pt x="3869042" y="924168"/>
                </a:cubicBezTo>
                <a:close/>
                <a:moveTo>
                  <a:pt x="3798211" y="924168"/>
                </a:moveTo>
                <a:cubicBezTo>
                  <a:pt x="3804774" y="924168"/>
                  <a:pt x="3810608" y="930002"/>
                  <a:pt x="3810608" y="938024"/>
                </a:cubicBezTo>
                <a:cubicBezTo>
                  <a:pt x="3810608" y="945317"/>
                  <a:pt x="3804774" y="950422"/>
                  <a:pt x="3798211" y="950422"/>
                </a:cubicBezTo>
                <a:cubicBezTo>
                  <a:pt x="3790918" y="950422"/>
                  <a:pt x="3784355" y="945317"/>
                  <a:pt x="3784355" y="938024"/>
                </a:cubicBezTo>
                <a:cubicBezTo>
                  <a:pt x="3784355" y="930002"/>
                  <a:pt x="3790918" y="924168"/>
                  <a:pt x="3798211" y="924168"/>
                </a:cubicBezTo>
                <a:close/>
                <a:moveTo>
                  <a:pt x="3725922" y="924168"/>
                </a:moveTo>
                <a:cubicBezTo>
                  <a:pt x="3733944" y="924168"/>
                  <a:pt x="3739778" y="930002"/>
                  <a:pt x="3739778" y="938024"/>
                </a:cubicBezTo>
                <a:cubicBezTo>
                  <a:pt x="3739778" y="945317"/>
                  <a:pt x="3733944" y="950422"/>
                  <a:pt x="3725922" y="950422"/>
                </a:cubicBezTo>
                <a:cubicBezTo>
                  <a:pt x="3719359" y="950422"/>
                  <a:pt x="3713525" y="945317"/>
                  <a:pt x="3713525" y="938024"/>
                </a:cubicBezTo>
                <a:cubicBezTo>
                  <a:pt x="3713525" y="930002"/>
                  <a:pt x="3719359" y="924168"/>
                  <a:pt x="3725922" y="924168"/>
                </a:cubicBezTo>
                <a:close/>
                <a:moveTo>
                  <a:pt x="3655091" y="924168"/>
                </a:moveTo>
                <a:cubicBezTo>
                  <a:pt x="3662384" y="924168"/>
                  <a:pt x="3668947" y="930002"/>
                  <a:pt x="3668947" y="938024"/>
                </a:cubicBezTo>
                <a:cubicBezTo>
                  <a:pt x="3668947" y="945317"/>
                  <a:pt x="3662384" y="950422"/>
                  <a:pt x="3655091" y="950422"/>
                </a:cubicBezTo>
                <a:cubicBezTo>
                  <a:pt x="3647069" y="950422"/>
                  <a:pt x="3642694" y="945317"/>
                  <a:pt x="3642694" y="938024"/>
                </a:cubicBezTo>
                <a:cubicBezTo>
                  <a:pt x="3642694" y="930002"/>
                  <a:pt x="3647069" y="924168"/>
                  <a:pt x="3655091" y="924168"/>
                </a:cubicBezTo>
                <a:close/>
                <a:moveTo>
                  <a:pt x="3583280" y="924168"/>
                </a:moveTo>
                <a:cubicBezTo>
                  <a:pt x="3591064" y="924168"/>
                  <a:pt x="3598069" y="930002"/>
                  <a:pt x="3598069" y="938024"/>
                </a:cubicBezTo>
                <a:cubicBezTo>
                  <a:pt x="3598069" y="945317"/>
                  <a:pt x="3591064" y="950422"/>
                  <a:pt x="3583280" y="950422"/>
                </a:cubicBezTo>
                <a:cubicBezTo>
                  <a:pt x="3574718" y="950422"/>
                  <a:pt x="3568491" y="945317"/>
                  <a:pt x="3568491" y="938024"/>
                </a:cubicBezTo>
                <a:cubicBezTo>
                  <a:pt x="3568491" y="930002"/>
                  <a:pt x="3574718" y="924168"/>
                  <a:pt x="3583280" y="924168"/>
                </a:cubicBezTo>
                <a:close/>
                <a:moveTo>
                  <a:pt x="941441" y="856710"/>
                </a:moveTo>
                <a:cubicBezTo>
                  <a:pt x="949463" y="856710"/>
                  <a:pt x="953839" y="861085"/>
                  <a:pt x="953839" y="869107"/>
                </a:cubicBezTo>
                <a:cubicBezTo>
                  <a:pt x="953839" y="876400"/>
                  <a:pt x="949463" y="882964"/>
                  <a:pt x="941441" y="882964"/>
                </a:cubicBezTo>
                <a:cubicBezTo>
                  <a:pt x="934149" y="882964"/>
                  <a:pt x="927585" y="876400"/>
                  <a:pt x="927585" y="869107"/>
                </a:cubicBezTo>
                <a:cubicBezTo>
                  <a:pt x="927585" y="861085"/>
                  <a:pt x="934149" y="856710"/>
                  <a:pt x="941441" y="856710"/>
                </a:cubicBezTo>
                <a:close/>
                <a:moveTo>
                  <a:pt x="870610" y="856710"/>
                </a:moveTo>
                <a:cubicBezTo>
                  <a:pt x="877174" y="856710"/>
                  <a:pt x="883008" y="861085"/>
                  <a:pt x="883008" y="869107"/>
                </a:cubicBezTo>
                <a:cubicBezTo>
                  <a:pt x="883008" y="876400"/>
                  <a:pt x="877174" y="882964"/>
                  <a:pt x="870610" y="882964"/>
                </a:cubicBezTo>
                <a:cubicBezTo>
                  <a:pt x="863318" y="882964"/>
                  <a:pt x="856754" y="876400"/>
                  <a:pt x="856754" y="869107"/>
                </a:cubicBezTo>
                <a:cubicBezTo>
                  <a:pt x="856754" y="861085"/>
                  <a:pt x="863318" y="856710"/>
                  <a:pt x="870610" y="856710"/>
                </a:cubicBezTo>
                <a:close/>
                <a:moveTo>
                  <a:pt x="799780" y="856710"/>
                </a:moveTo>
                <a:cubicBezTo>
                  <a:pt x="806344" y="856710"/>
                  <a:pt x="812178" y="861085"/>
                  <a:pt x="812178" y="869107"/>
                </a:cubicBezTo>
                <a:cubicBezTo>
                  <a:pt x="812178" y="876400"/>
                  <a:pt x="806344" y="882964"/>
                  <a:pt x="799780" y="882964"/>
                </a:cubicBezTo>
                <a:cubicBezTo>
                  <a:pt x="792487" y="882964"/>
                  <a:pt x="785924" y="876400"/>
                  <a:pt x="785924" y="869107"/>
                </a:cubicBezTo>
                <a:cubicBezTo>
                  <a:pt x="785924" y="861085"/>
                  <a:pt x="792487" y="856710"/>
                  <a:pt x="799780" y="856710"/>
                </a:cubicBezTo>
                <a:close/>
                <a:moveTo>
                  <a:pt x="724119" y="856710"/>
                </a:moveTo>
                <a:cubicBezTo>
                  <a:pt x="731411" y="856710"/>
                  <a:pt x="737976" y="861085"/>
                  <a:pt x="737976" y="869107"/>
                </a:cubicBezTo>
                <a:cubicBezTo>
                  <a:pt x="737976" y="876400"/>
                  <a:pt x="731411" y="882964"/>
                  <a:pt x="724119" y="882964"/>
                </a:cubicBezTo>
                <a:cubicBezTo>
                  <a:pt x="717555" y="882964"/>
                  <a:pt x="711721" y="876400"/>
                  <a:pt x="711721" y="869107"/>
                </a:cubicBezTo>
                <a:cubicBezTo>
                  <a:pt x="711721" y="861085"/>
                  <a:pt x="717555" y="856710"/>
                  <a:pt x="724119" y="856710"/>
                </a:cubicBezTo>
                <a:close/>
                <a:moveTo>
                  <a:pt x="653288" y="856710"/>
                </a:moveTo>
                <a:cubicBezTo>
                  <a:pt x="660580" y="856710"/>
                  <a:pt x="667144" y="861085"/>
                  <a:pt x="667144" y="869107"/>
                </a:cubicBezTo>
                <a:cubicBezTo>
                  <a:pt x="667144" y="876400"/>
                  <a:pt x="660580" y="882964"/>
                  <a:pt x="653288" y="882964"/>
                </a:cubicBezTo>
                <a:cubicBezTo>
                  <a:pt x="645266" y="882964"/>
                  <a:pt x="640891" y="876400"/>
                  <a:pt x="640891" y="869107"/>
                </a:cubicBezTo>
                <a:cubicBezTo>
                  <a:pt x="640891" y="861085"/>
                  <a:pt x="645266" y="856710"/>
                  <a:pt x="653288" y="856710"/>
                </a:cubicBezTo>
                <a:close/>
                <a:moveTo>
                  <a:pt x="584851" y="856710"/>
                </a:moveTo>
                <a:cubicBezTo>
                  <a:pt x="592633" y="856710"/>
                  <a:pt x="599638" y="861085"/>
                  <a:pt x="599638" y="869107"/>
                </a:cubicBezTo>
                <a:cubicBezTo>
                  <a:pt x="599638" y="876400"/>
                  <a:pt x="592633" y="882964"/>
                  <a:pt x="584851" y="882964"/>
                </a:cubicBezTo>
                <a:cubicBezTo>
                  <a:pt x="576288" y="882964"/>
                  <a:pt x="570061" y="876400"/>
                  <a:pt x="570061" y="869107"/>
                </a:cubicBezTo>
                <a:cubicBezTo>
                  <a:pt x="570061" y="861085"/>
                  <a:pt x="576288" y="856710"/>
                  <a:pt x="584851" y="856710"/>
                </a:cubicBezTo>
                <a:close/>
                <a:moveTo>
                  <a:pt x="513649" y="856710"/>
                </a:moveTo>
                <a:cubicBezTo>
                  <a:pt x="521998" y="856710"/>
                  <a:pt x="528826" y="861085"/>
                  <a:pt x="528826" y="869107"/>
                </a:cubicBezTo>
                <a:cubicBezTo>
                  <a:pt x="528826" y="876400"/>
                  <a:pt x="521998" y="882964"/>
                  <a:pt x="513649" y="882964"/>
                </a:cubicBezTo>
                <a:cubicBezTo>
                  <a:pt x="506060" y="882964"/>
                  <a:pt x="499230" y="876400"/>
                  <a:pt x="499230" y="869107"/>
                </a:cubicBezTo>
                <a:cubicBezTo>
                  <a:pt x="499230" y="861085"/>
                  <a:pt x="506060" y="856710"/>
                  <a:pt x="513649" y="856710"/>
                </a:cubicBezTo>
                <a:close/>
                <a:moveTo>
                  <a:pt x="439816" y="856710"/>
                </a:moveTo>
                <a:cubicBezTo>
                  <a:pt x="448379" y="856710"/>
                  <a:pt x="454606" y="861085"/>
                  <a:pt x="454606" y="869107"/>
                </a:cubicBezTo>
                <a:cubicBezTo>
                  <a:pt x="454606" y="876400"/>
                  <a:pt x="448379" y="882964"/>
                  <a:pt x="439816" y="882964"/>
                </a:cubicBezTo>
                <a:cubicBezTo>
                  <a:pt x="432032" y="882964"/>
                  <a:pt x="425028" y="876400"/>
                  <a:pt x="425028" y="869107"/>
                </a:cubicBezTo>
                <a:cubicBezTo>
                  <a:pt x="425028" y="861085"/>
                  <a:pt x="432032" y="856710"/>
                  <a:pt x="439816" y="856710"/>
                </a:cubicBezTo>
                <a:close/>
                <a:moveTo>
                  <a:pt x="368053" y="856710"/>
                </a:moveTo>
                <a:cubicBezTo>
                  <a:pt x="376076" y="856710"/>
                  <a:pt x="380451" y="861085"/>
                  <a:pt x="380451" y="869107"/>
                </a:cubicBezTo>
                <a:cubicBezTo>
                  <a:pt x="380451" y="876400"/>
                  <a:pt x="376076" y="882964"/>
                  <a:pt x="368053" y="882964"/>
                </a:cubicBezTo>
                <a:cubicBezTo>
                  <a:pt x="360761" y="882964"/>
                  <a:pt x="354198" y="876400"/>
                  <a:pt x="354198" y="869107"/>
                </a:cubicBezTo>
                <a:cubicBezTo>
                  <a:pt x="354198" y="861085"/>
                  <a:pt x="360761" y="856710"/>
                  <a:pt x="368053" y="856710"/>
                </a:cubicBezTo>
                <a:close/>
                <a:moveTo>
                  <a:pt x="297222" y="856710"/>
                </a:moveTo>
                <a:cubicBezTo>
                  <a:pt x="303785" y="856710"/>
                  <a:pt x="309618" y="861085"/>
                  <a:pt x="309618" y="869107"/>
                </a:cubicBezTo>
                <a:cubicBezTo>
                  <a:pt x="309618" y="876400"/>
                  <a:pt x="303785" y="882964"/>
                  <a:pt x="297222" y="882964"/>
                </a:cubicBezTo>
                <a:cubicBezTo>
                  <a:pt x="289929" y="882964"/>
                  <a:pt x="283366" y="876400"/>
                  <a:pt x="283366" y="869107"/>
                </a:cubicBezTo>
                <a:cubicBezTo>
                  <a:pt x="283366" y="862544"/>
                  <a:pt x="289929" y="856710"/>
                  <a:pt x="297222" y="856710"/>
                </a:cubicBezTo>
                <a:close/>
                <a:moveTo>
                  <a:pt x="226393" y="856710"/>
                </a:moveTo>
                <a:cubicBezTo>
                  <a:pt x="232228" y="856710"/>
                  <a:pt x="238791" y="862544"/>
                  <a:pt x="238791" y="869107"/>
                </a:cubicBezTo>
                <a:cubicBezTo>
                  <a:pt x="238791" y="876400"/>
                  <a:pt x="232228" y="882964"/>
                  <a:pt x="226393" y="882964"/>
                </a:cubicBezTo>
                <a:cubicBezTo>
                  <a:pt x="218370" y="882964"/>
                  <a:pt x="212537" y="876400"/>
                  <a:pt x="212537" y="869107"/>
                </a:cubicBezTo>
                <a:cubicBezTo>
                  <a:pt x="212537" y="862544"/>
                  <a:pt x="218370" y="856710"/>
                  <a:pt x="226393" y="856710"/>
                </a:cubicBezTo>
                <a:close/>
                <a:moveTo>
                  <a:pt x="154097" y="856710"/>
                </a:moveTo>
                <a:cubicBezTo>
                  <a:pt x="161389" y="856710"/>
                  <a:pt x="167953" y="862544"/>
                  <a:pt x="167953" y="869107"/>
                </a:cubicBezTo>
                <a:cubicBezTo>
                  <a:pt x="167953" y="876400"/>
                  <a:pt x="161389" y="882964"/>
                  <a:pt x="154097" y="882964"/>
                </a:cubicBezTo>
                <a:cubicBezTo>
                  <a:pt x="147533" y="882964"/>
                  <a:pt x="141699" y="876400"/>
                  <a:pt x="141699" y="869107"/>
                </a:cubicBezTo>
                <a:cubicBezTo>
                  <a:pt x="141699" y="862544"/>
                  <a:pt x="147533" y="856710"/>
                  <a:pt x="154097" y="856710"/>
                </a:cubicBezTo>
                <a:close/>
                <a:moveTo>
                  <a:pt x="83267" y="856710"/>
                </a:moveTo>
                <a:cubicBezTo>
                  <a:pt x="90560" y="856710"/>
                  <a:pt x="97123" y="862544"/>
                  <a:pt x="97123" y="869107"/>
                </a:cubicBezTo>
                <a:cubicBezTo>
                  <a:pt x="97123" y="876400"/>
                  <a:pt x="90560" y="882964"/>
                  <a:pt x="83267" y="882964"/>
                </a:cubicBezTo>
                <a:cubicBezTo>
                  <a:pt x="76704" y="882964"/>
                  <a:pt x="70870" y="876400"/>
                  <a:pt x="70870" y="869107"/>
                </a:cubicBezTo>
                <a:cubicBezTo>
                  <a:pt x="70870" y="862544"/>
                  <a:pt x="76704" y="856710"/>
                  <a:pt x="83267" y="856710"/>
                </a:cubicBezTo>
                <a:close/>
                <a:moveTo>
                  <a:pt x="12032" y="856710"/>
                </a:moveTo>
                <a:cubicBezTo>
                  <a:pt x="20276" y="856710"/>
                  <a:pt x="26273" y="862544"/>
                  <a:pt x="26273" y="869107"/>
                </a:cubicBezTo>
                <a:cubicBezTo>
                  <a:pt x="26273" y="876400"/>
                  <a:pt x="20276" y="882964"/>
                  <a:pt x="12032" y="882964"/>
                </a:cubicBezTo>
                <a:cubicBezTo>
                  <a:pt x="4536" y="882964"/>
                  <a:pt x="39" y="876400"/>
                  <a:pt x="39" y="869107"/>
                </a:cubicBezTo>
                <a:cubicBezTo>
                  <a:pt x="39" y="862544"/>
                  <a:pt x="4536" y="856710"/>
                  <a:pt x="12032" y="856710"/>
                </a:cubicBezTo>
                <a:close/>
                <a:moveTo>
                  <a:pt x="6368340" y="853339"/>
                </a:moveTo>
                <a:cubicBezTo>
                  <a:pt x="6376362" y="853339"/>
                  <a:pt x="6380737" y="860169"/>
                  <a:pt x="6380737" y="867757"/>
                </a:cubicBezTo>
                <a:cubicBezTo>
                  <a:pt x="6380737" y="876105"/>
                  <a:pt x="6376362" y="882935"/>
                  <a:pt x="6368340" y="882935"/>
                </a:cubicBezTo>
                <a:cubicBezTo>
                  <a:pt x="6361047" y="882935"/>
                  <a:pt x="6354484" y="876105"/>
                  <a:pt x="6354484" y="867757"/>
                </a:cubicBezTo>
                <a:cubicBezTo>
                  <a:pt x="6354484" y="860169"/>
                  <a:pt x="6361047" y="853339"/>
                  <a:pt x="6368340" y="853339"/>
                </a:cubicBezTo>
                <a:close/>
                <a:moveTo>
                  <a:pt x="6297511" y="853339"/>
                </a:moveTo>
                <a:cubicBezTo>
                  <a:pt x="6304074" y="853339"/>
                  <a:pt x="6309908" y="860169"/>
                  <a:pt x="6309908" y="867757"/>
                </a:cubicBezTo>
                <a:cubicBezTo>
                  <a:pt x="6309908" y="876105"/>
                  <a:pt x="6304074" y="882935"/>
                  <a:pt x="6297511" y="882935"/>
                </a:cubicBezTo>
                <a:cubicBezTo>
                  <a:pt x="6290218" y="882935"/>
                  <a:pt x="6283655" y="876105"/>
                  <a:pt x="6283655" y="867757"/>
                </a:cubicBezTo>
                <a:cubicBezTo>
                  <a:pt x="6283655" y="860169"/>
                  <a:pt x="6290218" y="853339"/>
                  <a:pt x="6297511" y="853339"/>
                </a:cubicBezTo>
                <a:close/>
                <a:moveTo>
                  <a:pt x="6226679" y="853339"/>
                </a:moveTo>
                <a:cubicBezTo>
                  <a:pt x="6233242" y="853339"/>
                  <a:pt x="6239076" y="860169"/>
                  <a:pt x="6239076" y="867757"/>
                </a:cubicBezTo>
                <a:cubicBezTo>
                  <a:pt x="6239076" y="876105"/>
                  <a:pt x="6233242" y="882935"/>
                  <a:pt x="6226679" y="882935"/>
                </a:cubicBezTo>
                <a:cubicBezTo>
                  <a:pt x="6219386" y="882935"/>
                  <a:pt x="6212823" y="876105"/>
                  <a:pt x="6212823" y="867757"/>
                </a:cubicBezTo>
                <a:cubicBezTo>
                  <a:pt x="6212823" y="860169"/>
                  <a:pt x="6219386" y="855615"/>
                  <a:pt x="6226679" y="853339"/>
                </a:cubicBezTo>
                <a:close/>
                <a:moveTo>
                  <a:pt x="6154391" y="853339"/>
                </a:moveTo>
                <a:cubicBezTo>
                  <a:pt x="6161684" y="853339"/>
                  <a:pt x="6168247" y="857714"/>
                  <a:pt x="6168247" y="865007"/>
                </a:cubicBezTo>
                <a:cubicBezTo>
                  <a:pt x="6168247" y="873029"/>
                  <a:pt x="6161684" y="879593"/>
                  <a:pt x="6154391" y="879593"/>
                </a:cubicBezTo>
                <a:cubicBezTo>
                  <a:pt x="6147828" y="879593"/>
                  <a:pt x="6141994" y="873029"/>
                  <a:pt x="6141994" y="865007"/>
                </a:cubicBezTo>
                <a:cubicBezTo>
                  <a:pt x="6141994" y="857714"/>
                  <a:pt x="6147828" y="853339"/>
                  <a:pt x="6154391" y="853339"/>
                </a:cubicBezTo>
                <a:close/>
                <a:moveTo>
                  <a:pt x="6083559" y="853339"/>
                </a:moveTo>
                <a:cubicBezTo>
                  <a:pt x="6090852" y="853339"/>
                  <a:pt x="6097415" y="857714"/>
                  <a:pt x="6097415" y="865007"/>
                </a:cubicBezTo>
                <a:cubicBezTo>
                  <a:pt x="6097415" y="873029"/>
                  <a:pt x="6090852" y="879593"/>
                  <a:pt x="6083559" y="879593"/>
                </a:cubicBezTo>
                <a:cubicBezTo>
                  <a:pt x="6076996" y="879593"/>
                  <a:pt x="6071162" y="873029"/>
                  <a:pt x="6071162" y="865007"/>
                </a:cubicBezTo>
                <a:cubicBezTo>
                  <a:pt x="6071162" y="857714"/>
                  <a:pt x="6075537" y="853339"/>
                  <a:pt x="6083559" y="853339"/>
                </a:cubicBezTo>
                <a:close/>
                <a:moveTo>
                  <a:pt x="6011748" y="853339"/>
                </a:moveTo>
                <a:cubicBezTo>
                  <a:pt x="6019532" y="853339"/>
                  <a:pt x="6026537" y="857714"/>
                  <a:pt x="6026537" y="865007"/>
                </a:cubicBezTo>
                <a:cubicBezTo>
                  <a:pt x="6026537" y="873029"/>
                  <a:pt x="6019532" y="879593"/>
                  <a:pt x="6011748" y="879593"/>
                </a:cubicBezTo>
                <a:cubicBezTo>
                  <a:pt x="6003186" y="879593"/>
                  <a:pt x="5996959" y="873029"/>
                  <a:pt x="5996959" y="865007"/>
                </a:cubicBezTo>
                <a:cubicBezTo>
                  <a:pt x="5996959" y="857714"/>
                  <a:pt x="6003186" y="853339"/>
                  <a:pt x="6011748" y="853339"/>
                </a:cubicBezTo>
                <a:close/>
                <a:moveTo>
                  <a:pt x="5940548" y="853339"/>
                </a:moveTo>
                <a:cubicBezTo>
                  <a:pt x="5948896" y="853339"/>
                  <a:pt x="5955726" y="857714"/>
                  <a:pt x="5955726" y="865007"/>
                </a:cubicBezTo>
                <a:cubicBezTo>
                  <a:pt x="5955726" y="873029"/>
                  <a:pt x="5948896" y="879593"/>
                  <a:pt x="5940548" y="879593"/>
                </a:cubicBezTo>
                <a:cubicBezTo>
                  <a:pt x="5932960" y="879593"/>
                  <a:pt x="5926130" y="873029"/>
                  <a:pt x="5926130" y="865007"/>
                </a:cubicBezTo>
                <a:cubicBezTo>
                  <a:pt x="5926130" y="857714"/>
                  <a:pt x="5932960" y="853339"/>
                  <a:pt x="5940548" y="853339"/>
                </a:cubicBezTo>
                <a:close/>
                <a:moveTo>
                  <a:pt x="5870088" y="853339"/>
                </a:moveTo>
                <a:cubicBezTo>
                  <a:pt x="5878650" y="853339"/>
                  <a:pt x="5884877" y="857714"/>
                  <a:pt x="5884877" y="865007"/>
                </a:cubicBezTo>
                <a:cubicBezTo>
                  <a:pt x="5884877" y="873029"/>
                  <a:pt x="5878650" y="879593"/>
                  <a:pt x="5870088" y="879593"/>
                </a:cubicBezTo>
                <a:cubicBezTo>
                  <a:pt x="5862304" y="879593"/>
                  <a:pt x="5855299" y="873029"/>
                  <a:pt x="5855299" y="865007"/>
                </a:cubicBezTo>
                <a:cubicBezTo>
                  <a:pt x="5855299" y="857714"/>
                  <a:pt x="5862304" y="853339"/>
                  <a:pt x="5870088" y="853339"/>
                </a:cubicBezTo>
                <a:close/>
                <a:moveTo>
                  <a:pt x="5798325" y="853339"/>
                </a:moveTo>
                <a:cubicBezTo>
                  <a:pt x="5806347" y="853339"/>
                  <a:pt x="5810722" y="857714"/>
                  <a:pt x="5810722" y="865007"/>
                </a:cubicBezTo>
                <a:cubicBezTo>
                  <a:pt x="5810722" y="873029"/>
                  <a:pt x="5806347" y="879593"/>
                  <a:pt x="5798325" y="879593"/>
                </a:cubicBezTo>
                <a:cubicBezTo>
                  <a:pt x="5791032" y="879593"/>
                  <a:pt x="5784469" y="873029"/>
                  <a:pt x="5784469" y="865007"/>
                </a:cubicBezTo>
                <a:cubicBezTo>
                  <a:pt x="5784469" y="857714"/>
                  <a:pt x="5791032" y="853339"/>
                  <a:pt x="5798325" y="853339"/>
                </a:cubicBezTo>
                <a:close/>
                <a:moveTo>
                  <a:pt x="5724122" y="853339"/>
                </a:moveTo>
                <a:cubicBezTo>
                  <a:pt x="5730685" y="853339"/>
                  <a:pt x="5736519" y="857714"/>
                  <a:pt x="5736519" y="865007"/>
                </a:cubicBezTo>
                <a:cubicBezTo>
                  <a:pt x="5736519" y="873029"/>
                  <a:pt x="5730685" y="879593"/>
                  <a:pt x="5724122" y="879593"/>
                </a:cubicBezTo>
                <a:cubicBezTo>
                  <a:pt x="5716100" y="879593"/>
                  <a:pt x="5710266" y="873029"/>
                  <a:pt x="5710266" y="865007"/>
                </a:cubicBezTo>
                <a:cubicBezTo>
                  <a:pt x="5710266" y="857714"/>
                  <a:pt x="5716100" y="853339"/>
                  <a:pt x="5724122" y="853339"/>
                </a:cubicBezTo>
                <a:close/>
                <a:moveTo>
                  <a:pt x="5653291" y="853339"/>
                </a:moveTo>
                <a:cubicBezTo>
                  <a:pt x="5659125" y="853339"/>
                  <a:pt x="5665688" y="857714"/>
                  <a:pt x="5665688" y="865007"/>
                </a:cubicBezTo>
                <a:cubicBezTo>
                  <a:pt x="5665688" y="873029"/>
                  <a:pt x="5659125" y="879593"/>
                  <a:pt x="5653291" y="879593"/>
                </a:cubicBezTo>
                <a:cubicBezTo>
                  <a:pt x="5645269" y="879593"/>
                  <a:pt x="5639435" y="873029"/>
                  <a:pt x="5639435" y="865007"/>
                </a:cubicBezTo>
                <a:cubicBezTo>
                  <a:pt x="5639435" y="857714"/>
                  <a:pt x="5645269" y="853339"/>
                  <a:pt x="5653291" y="853339"/>
                </a:cubicBezTo>
                <a:close/>
                <a:moveTo>
                  <a:pt x="5581002" y="853339"/>
                </a:moveTo>
                <a:cubicBezTo>
                  <a:pt x="5588295" y="853339"/>
                  <a:pt x="5594858" y="857714"/>
                  <a:pt x="5594858" y="865007"/>
                </a:cubicBezTo>
                <a:cubicBezTo>
                  <a:pt x="5594858" y="873029"/>
                  <a:pt x="5588295" y="879593"/>
                  <a:pt x="5581002" y="879593"/>
                </a:cubicBezTo>
                <a:cubicBezTo>
                  <a:pt x="5574439" y="879593"/>
                  <a:pt x="5568605" y="873029"/>
                  <a:pt x="5568605" y="865007"/>
                </a:cubicBezTo>
                <a:cubicBezTo>
                  <a:pt x="5568605" y="859173"/>
                  <a:pt x="5574439" y="853339"/>
                  <a:pt x="5581002" y="853339"/>
                </a:cubicBezTo>
                <a:close/>
                <a:moveTo>
                  <a:pt x="5510171" y="853339"/>
                </a:moveTo>
                <a:cubicBezTo>
                  <a:pt x="5517464" y="853339"/>
                  <a:pt x="5524027" y="859173"/>
                  <a:pt x="5524027" y="865007"/>
                </a:cubicBezTo>
                <a:cubicBezTo>
                  <a:pt x="5524027" y="873029"/>
                  <a:pt x="5517464" y="879593"/>
                  <a:pt x="5510171" y="879593"/>
                </a:cubicBezTo>
                <a:cubicBezTo>
                  <a:pt x="5503608" y="879593"/>
                  <a:pt x="5497774" y="873029"/>
                  <a:pt x="5497774" y="865007"/>
                </a:cubicBezTo>
                <a:cubicBezTo>
                  <a:pt x="5497774" y="859173"/>
                  <a:pt x="5503608" y="853339"/>
                  <a:pt x="5510171" y="853339"/>
                </a:cubicBezTo>
                <a:close/>
                <a:moveTo>
                  <a:pt x="5438937" y="853339"/>
                </a:moveTo>
                <a:cubicBezTo>
                  <a:pt x="5447182" y="853339"/>
                  <a:pt x="5453178" y="859173"/>
                  <a:pt x="5453178" y="865007"/>
                </a:cubicBezTo>
                <a:cubicBezTo>
                  <a:pt x="5453178" y="873029"/>
                  <a:pt x="5447182" y="879593"/>
                  <a:pt x="5438937" y="879593"/>
                </a:cubicBezTo>
                <a:cubicBezTo>
                  <a:pt x="5431442" y="879593"/>
                  <a:pt x="5426945" y="873029"/>
                  <a:pt x="5426945" y="865007"/>
                </a:cubicBezTo>
                <a:cubicBezTo>
                  <a:pt x="5426945" y="859173"/>
                  <a:pt x="5431442" y="853339"/>
                  <a:pt x="5438937" y="853339"/>
                </a:cubicBezTo>
                <a:close/>
                <a:moveTo>
                  <a:pt x="5367530" y="853339"/>
                </a:moveTo>
                <a:cubicBezTo>
                  <a:pt x="5376092" y="853339"/>
                  <a:pt x="5382318" y="859173"/>
                  <a:pt x="5382318" y="865007"/>
                </a:cubicBezTo>
                <a:cubicBezTo>
                  <a:pt x="5382318" y="873029"/>
                  <a:pt x="5376092" y="879593"/>
                  <a:pt x="5367530" y="879593"/>
                </a:cubicBezTo>
                <a:cubicBezTo>
                  <a:pt x="5359747" y="879593"/>
                  <a:pt x="5352742" y="873029"/>
                  <a:pt x="5352742" y="865007"/>
                </a:cubicBezTo>
                <a:cubicBezTo>
                  <a:pt x="5352742" y="859173"/>
                  <a:pt x="5359747" y="853339"/>
                  <a:pt x="5367530" y="853339"/>
                </a:cubicBezTo>
                <a:close/>
                <a:moveTo>
                  <a:pt x="5296699" y="853339"/>
                </a:moveTo>
                <a:cubicBezTo>
                  <a:pt x="5305261" y="853339"/>
                  <a:pt x="5311488" y="859173"/>
                  <a:pt x="5311488" y="865007"/>
                </a:cubicBezTo>
                <a:cubicBezTo>
                  <a:pt x="5311488" y="873029"/>
                  <a:pt x="5305261" y="879593"/>
                  <a:pt x="5296699" y="879593"/>
                </a:cubicBezTo>
                <a:cubicBezTo>
                  <a:pt x="5288915" y="879593"/>
                  <a:pt x="5281910" y="873029"/>
                  <a:pt x="5281910" y="865007"/>
                </a:cubicBezTo>
                <a:cubicBezTo>
                  <a:pt x="5281910" y="859173"/>
                  <a:pt x="5288915" y="853339"/>
                  <a:pt x="5296699" y="853339"/>
                </a:cubicBezTo>
                <a:close/>
                <a:moveTo>
                  <a:pt x="5225869" y="853339"/>
                </a:moveTo>
                <a:cubicBezTo>
                  <a:pt x="5234431" y="853339"/>
                  <a:pt x="5240657" y="859173"/>
                  <a:pt x="5240657" y="865007"/>
                </a:cubicBezTo>
                <a:cubicBezTo>
                  <a:pt x="5240657" y="873029"/>
                  <a:pt x="5234431" y="879593"/>
                  <a:pt x="5225869" y="879593"/>
                </a:cubicBezTo>
                <a:cubicBezTo>
                  <a:pt x="5217307" y="879593"/>
                  <a:pt x="5211081" y="873029"/>
                  <a:pt x="5211081" y="865007"/>
                </a:cubicBezTo>
                <a:cubicBezTo>
                  <a:pt x="5211081" y="859173"/>
                  <a:pt x="5217307" y="853339"/>
                  <a:pt x="5225869" y="853339"/>
                </a:cubicBezTo>
                <a:close/>
                <a:moveTo>
                  <a:pt x="5154105" y="853339"/>
                </a:moveTo>
                <a:cubicBezTo>
                  <a:pt x="5162127" y="853339"/>
                  <a:pt x="5166502" y="859173"/>
                  <a:pt x="5166502" y="865007"/>
                </a:cubicBezTo>
                <a:cubicBezTo>
                  <a:pt x="5166502" y="873029"/>
                  <a:pt x="5162127" y="879593"/>
                  <a:pt x="5154105" y="879593"/>
                </a:cubicBezTo>
                <a:cubicBezTo>
                  <a:pt x="5146083" y="879593"/>
                  <a:pt x="5140249" y="873029"/>
                  <a:pt x="5140249" y="865007"/>
                </a:cubicBezTo>
                <a:cubicBezTo>
                  <a:pt x="5140249" y="859173"/>
                  <a:pt x="5146083" y="853339"/>
                  <a:pt x="5154105" y="853339"/>
                </a:cubicBezTo>
                <a:close/>
                <a:moveTo>
                  <a:pt x="5083276" y="853339"/>
                </a:moveTo>
                <a:cubicBezTo>
                  <a:pt x="5089110" y="853339"/>
                  <a:pt x="5095673" y="859173"/>
                  <a:pt x="5095673" y="865007"/>
                </a:cubicBezTo>
                <a:cubicBezTo>
                  <a:pt x="5095673" y="873029"/>
                  <a:pt x="5089110" y="879593"/>
                  <a:pt x="5083276" y="879593"/>
                </a:cubicBezTo>
                <a:cubicBezTo>
                  <a:pt x="5075254" y="879593"/>
                  <a:pt x="5069420" y="873029"/>
                  <a:pt x="5069420" y="865007"/>
                </a:cubicBezTo>
                <a:cubicBezTo>
                  <a:pt x="5069420" y="859173"/>
                  <a:pt x="5075254" y="853339"/>
                  <a:pt x="5083276" y="853339"/>
                </a:cubicBezTo>
                <a:close/>
                <a:moveTo>
                  <a:pt x="5012445" y="853339"/>
                </a:moveTo>
                <a:cubicBezTo>
                  <a:pt x="5018279" y="853339"/>
                  <a:pt x="5024842" y="859173"/>
                  <a:pt x="5024842" y="865007"/>
                </a:cubicBezTo>
                <a:cubicBezTo>
                  <a:pt x="5024842" y="873029"/>
                  <a:pt x="5018279" y="879593"/>
                  <a:pt x="5012445" y="879593"/>
                </a:cubicBezTo>
                <a:cubicBezTo>
                  <a:pt x="5004423" y="879593"/>
                  <a:pt x="4998589" y="873029"/>
                  <a:pt x="4998589" y="865007"/>
                </a:cubicBezTo>
                <a:cubicBezTo>
                  <a:pt x="4998589" y="859173"/>
                  <a:pt x="5004423" y="853339"/>
                  <a:pt x="5012445" y="853339"/>
                </a:cubicBezTo>
                <a:close/>
                <a:moveTo>
                  <a:pt x="4940157" y="853339"/>
                </a:moveTo>
                <a:cubicBezTo>
                  <a:pt x="4948179" y="853339"/>
                  <a:pt x="4954013" y="859173"/>
                  <a:pt x="4954013" y="865007"/>
                </a:cubicBezTo>
                <a:cubicBezTo>
                  <a:pt x="4954013" y="873029"/>
                  <a:pt x="4948179" y="879593"/>
                  <a:pt x="4940157" y="879593"/>
                </a:cubicBezTo>
                <a:cubicBezTo>
                  <a:pt x="4934323" y="879593"/>
                  <a:pt x="4927760" y="873029"/>
                  <a:pt x="4927760" y="865007"/>
                </a:cubicBezTo>
                <a:cubicBezTo>
                  <a:pt x="4927760" y="859173"/>
                  <a:pt x="4934323" y="853339"/>
                  <a:pt x="4940157" y="853339"/>
                </a:cubicBezTo>
                <a:close/>
                <a:moveTo>
                  <a:pt x="4865953" y="853339"/>
                </a:moveTo>
                <a:cubicBezTo>
                  <a:pt x="4873975" y="853339"/>
                  <a:pt x="4879809" y="859173"/>
                  <a:pt x="4879809" y="865007"/>
                </a:cubicBezTo>
                <a:cubicBezTo>
                  <a:pt x="4879809" y="873029"/>
                  <a:pt x="4873975" y="879593"/>
                  <a:pt x="4865953" y="879593"/>
                </a:cubicBezTo>
                <a:cubicBezTo>
                  <a:pt x="4858661" y="879593"/>
                  <a:pt x="4853556" y="873029"/>
                  <a:pt x="4853556" y="865007"/>
                </a:cubicBezTo>
                <a:cubicBezTo>
                  <a:pt x="4853556" y="859173"/>
                  <a:pt x="4858661" y="853339"/>
                  <a:pt x="4865953" y="853339"/>
                </a:cubicBezTo>
                <a:close/>
                <a:moveTo>
                  <a:pt x="4797514" y="853339"/>
                </a:moveTo>
                <a:cubicBezTo>
                  <a:pt x="4806076" y="853339"/>
                  <a:pt x="4812303" y="859173"/>
                  <a:pt x="4812303" y="865007"/>
                </a:cubicBezTo>
                <a:cubicBezTo>
                  <a:pt x="4812303" y="873029"/>
                  <a:pt x="4806076" y="879593"/>
                  <a:pt x="4797514" y="879593"/>
                </a:cubicBezTo>
                <a:cubicBezTo>
                  <a:pt x="4789730" y="879593"/>
                  <a:pt x="4782725" y="873029"/>
                  <a:pt x="4782725" y="865007"/>
                </a:cubicBezTo>
                <a:cubicBezTo>
                  <a:pt x="4782725" y="859173"/>
                  <a:pt x="4789730" y="853339"/>
                  <a:pt x="4797514" y="853339"/>
                </a:cubicBezTo>
                <a:close/>
                <a:moveTo>
                  <a:pt x="4726684" y="853339"/>
                </a:moveTo>
                <a:cubicBezTo>
                  <a:pt x="4735246" y="853339"/>
                  <a:pt x="4741472" y="859173"/>
                  <a:pt x="4741472" y="865007"/>
                </a:cubicBezTo>
                <a:cubicBezTo>
                  <a:pt x="4741472" y="873029"/>
                  <a:pt x="4735246" y="879593"/>
                  <a:pt x="4726684" y="879593"/>
                </a:cubicBezTo>
                <a:cubicBezTo>
                  <a:pt x="4718122" y="879593"/>
                  <a:pt x="4711896" y="873029"/>
                  <a:pt x="4711896" y="865007"/>
                </a:cubicBezTo>
                <a:cubicBezTo>
                  <a:pt x="4711896" y="859173"/>
                  <a:pt x="4718122" y="853339"/>
                  <a:pt x="4726684" y="853339"/>
                </a:cubicBezTo>
                <a:close/>
                <a:moveTo>
                  <a:pt x="4655853" y="853339"/>
                </a:moveTo>
                <a:cubicBezTo>
                  <a:pt x="4663637" y="853339"/>
                  <a:pt x="4670642" y="859173"/>
                  <a:pt x="4670642" y="865007"/>
                </a:cubicBezTo>
                <a:cubicBezTo>
                  <a:pt x="4670642" y="873029"/>
                  <a:pt x="4663637" y="879593"/>
                  <a:pt x="4655853" y="879593"/>
                </a:cubicBezTo>
                <a:cubicBezTo>
                  <a:pt x="4647291" y="879593"/>
                  <a:pt x="4641064" y="873029"/>
                  <a:pt x="4641064" y="865007"/>
                </a:cubicBezTo>
                <a:cubicBezTo>
                  <a:pt x="4641064" y="859173"/>
                  <a:pt x="4647291" y="853339"/>
                  <a:pt x="4655853" y="853339"/>
                </a:cubicBezTo>
                <a:close/>
                <a:moveTo>
                  <a:pt x="4584091" y="853339"/>
                </a:moveTo>
                <a:cubicBezTo>
                  <a:pt x="4591384" y="853339"/>
                  <a:pt x="4596488" y="859173"/>
                  <a:pt x="4596488" y="865007"/>
                </a:cubicBezTo>
                <a:cubicBezTo>
                  <a:pt x="4596488" y="873029"/>
                  <a:pt x="4591384" y="879593"/>
                  <a:pt x="4584091" y="879593"/>
                </a:cubicBezTo>
                <a:cubicBezTo>
                  <a:pt x="4576069" y="879593"/>
                  <a:pt x="4570235" y="873029"/>
                  <a:pt x="4570235" y="865007"/>
                </a:cubicBezTo>
                <a:cubicBezTo>
                  <a:pt x="4570235" y="859173"/>
                  <a:pt x="4576069" y="853339"/>
                  <a:pt x="4584091" y="853339"/>
                </a:cubicBezTo>
                <a:close/>
                <a:moveTo>
                  <a:pt x="4513260" y="853339"/>
                </a:moveTo>
                <a:cubicBezTo>
                  <a:pt x="4519094" y="853339"/>
                  <a:pt x="4525657" y="859173"/>
                  <a:pt x="4525657" y="865007"/>
                </a:cubicBezTo>
                <a:cubicBezTo>
                  <a:pt x="4525657" y="873029"/>
                  <a:pt x="4519094" y="879593"/>
                  <a:pt x="4513260" y="879593"/>
                </a:cubicBezTo>
                <a:cubicBezTo>
                  <a:pt x="4505238" y="879593"/>
                  <a:pt x="4499404" y="873029"/>
                  <a:pt x="4499404" y="865007"/>
                </a:cubicBezTo>
                <a:cubicBezTo>
                  <a:pt x="4499404" y="859173"/>
                  <a:pt x="4505238" y="853339"/>
                  <a:pt x="4513260" y="853339"/>
                </a:cubicBezTo>
                <a:close/>
                <a:moveTo>
                  <a:pt x="4439056" y="853339"/>
                </a:moveTo>
                <a:cubicBezTo>
                  <a:pt x="4445619" y="853339"/>
                  <a:pt x="4451453" y="859173"/>
                  <a:pt x="4451453" y="865007"/>
                </a:cubicBezTo>
                <a:cubicBezTo>
                  <a:pt x="4451453" y="873029"/>
                  <a:pt x="4445619" y="879593"/>
                  <a:pt x="4439056" y="879593"/>
                </a:cubicBezTo>
                <a:cubicBezTo>
                  <a:pt x="4431763" y="879593"/>
                  <a:pt x="4425200" y="873029"/>
                  <a:pt x="4425200" y="865007"/>
                </a:cubicBezTo>
                <a:cubicBezTo>
                  <a:pt x="4425200" y="859173"/>
                  <a:pt x="4431763" y="853339"/>
                  <a:pt x="4439056" y="853339"/>
                </a:cubicBezTo>
                <a:close/>
                <a:moveTo>
                  <a:pt x="4366768" y="853339"/>
                </a:moveTo>
                <a:cubicBezTo>
                  <a:pt x="4374790" y="853339"/>
                  <a:pt x="4380624" y="859173"/>
                  <a:pt x="4380624" y="865007"/>
                </a:cubicBezTo>
                <a:cubicBezTo>
                  <a:pt x="4380624" y="873029"/>
                  <a:pt x="4374790" y="879593"/>
                  <a:pt x="4366768" y="879593"/>
                </a:cubicBezTo>
                <a:cubicBezTo>
                  <a:pt x="4360934" y="879593"/>
                  <a:pt x="4354371" y="873029"/>
                  <a:pt x="4354371" y="867195"/>
                </a:cubicBezTo>
                <a:cubicBezTo>
                  <a:pt x="4354371" y="859173"/>
                  <a:pt x="4360934" y="853339"/>
                  <a:pt x="4366768" y="853339"/>
                </a:cubicBezTo>
                <a:close/>
                <a:moveTo>
                  <a:pt x="4295937" y="853339"/>
                </a:moveTo>
                <a:cubicBezTo>
                  <a:pt x="4303959" y="853339"/>
                  <a:pt x="4309793" y="859173"/>
                  <a:pt x="4309793" y="867195"/>
                </a:cubicBezTo>
                <a:cubicBezTo>
                  <a:pt x="4309793" y="873029"/>
                  <a:pt x="4303959" y="879593"/>
                  <a:pt x="4295937" y="879593"/>
                </a:cubicBezTo>
                <a:cubicBezTo>
                  <a:pt x="4290103" y="879593"/>
                  <a:pt x="4283540" y="873029"/>
                  <a:pt x="4283540" y="867195"/>
                </a:cubicBezTo>
                <a:cubicBezTo>
                  <a:pt x="4283540" y="859173"/>
                  <a:pt x="4290103" y="853339"/>
                  <a:pt x="4295937" y="853339"/>
                </a:cubicBezTo>
                <a:close/>
                <a:moveTo>
                  <a:pt x="4225107" y="853339"/>
                </a:moveTo>
                <a:cubicBezTo>
                  <a:pt x="4233129" y="853339"/>
                  <a:pt x="4238963" y="859173"/>
                  <a:pt x="4238963" y="867195"/>
                </a:cubicBezTo>
                <a:cubicBezTo>
                  <a:pt x="4238963" y="873029"/>
                  <a:pt x="4233129" y="879593"/>
                  <a:pt x="4225107" y="879593"/>
                </a:cubicBezTo>
                <a:cubicBezTo>
                  <a:pt x="4217085" y="879593"/>
                  <a:pt x="4212710" y="873029"/>
                  <a:pt x="4212710" y="867195"/>
                </a:cubicBezTo>
                <a:cubicBezTo>
                  <a:pt x="4212710" y="859173"/>
                  <a:pt x="4217085" y="853339"/>
                  <a:pt x="4225107" y="853339"/>
                </a:cubicBezTo>
                <a:close/>
                <a:moveTo>
                  <a:pt x="4153295" y="853339"/>
                </a:moveTo>
                <a:cubicBezTo>
                  <a:pt x="4161078" y="853339"/>
                  <a:pt x="4168083" y="859173"/>
                  <a:pt x="4168083" y="867195"/>
                </a:cubicBezTo>
                <a:cubicBezTo>
                  <a:pt x="4168083" y="873029"/>
                  <a:pt x="4161078" y="879593"/>
                  <a:pt x="4153295" y="879593"/>
                </a:cubicBezTo>
                <a:cubicBezTo>
                  <a:pt x="4144733" y="879593"/>
                  <a:pt x="4138507" y="873029"/>
                  <a:pt x="4138507" y="867195"/>
                </a:cubicBezTo>
                <a:cubicBezTo>
                  <a:pt x="4138507" y="859173"/>
                  <a:pt x="4144733" y="853339"/>
                  <a:pt x="4153295" y="853339"/>
                </a:cubicBezTo>
                <a:close/>
                <a:moveTo>
                  <a:pt x="4082465" y="853339"/>
                </a:moveTo>
                <a:cubicBezTo>
                  <a:pt x="4090249" y="853339"/>
                  <a:pt x="4097254" y="859173"/>
                  <a:pt x="4097254" y="867195"/>
                </a:cubicBezTo>
                <a:cubicBezTo>
                  <a:pt x="4097254" y="873029"/>
                  <a:pt x="4090249" y="879593"/>
                  <a:pt x="4082465" y="879593"/>
                </a:cubicBezTo>
                <a:cubicBezTo>
                  <a:pt x="4073903" y="879593"/>
                  <a:pt x="4067676" y="873029"/>
                  <a:pt x="4067676" y="867195"/>
                </a:cubicBezTo>
                <a:cubicBezTo>
                  <a:pt x="4067676" y="859173"/>
                  <a:pt x="4073903" y="853339"/>
                  <a:pt x="4082465" y="853339"/>
                </a:cubicBezTo>
                <a:close/>
                <a:moveTo>
                  <a:pt x="4011635" y="853339"/>
                </a:moveTo>
                <a:cubicBezTo>
                  <a:pt x="4019418" y="853339"/>
                  <a:pt x="4026423" y="859173"/>
                  <a:pt x="4026423" y="867195"/>
                </a:cubicBezTo>
                <a:cubicBezTo>
                  <a:pt x="4026423" y="873029"/>
                  <a:pt x="4019418" y="879593"/>
                  <a:pt x="4011635" y="879593"/>
                </a:cubicBezTo>
                <a:cubicBezTo>
                  <a:pt x="4003073" y="879593"/>
                  <a:pt x="3996847" y="873029"/>
                  <a:pt x="3996847" y="867195"/>
                </a:cubicBezTo>
                <a:cubicBezTo>
                  <a:pt x="3996847" y="859173"/>
                  <a:pt x="4003073" y="853339"/>
                  <a:pt x="4011635" y="853339"/>
                </a:cubicBezTo>
                <a:close/>
                <a:moveTo>
                  <a:pt x="3939871" y="853339"/>
                </a:moveTo>
                <a:cubicBezTo>
                  <a:pt x="3947893" y="853339"/>
                  <a:pt x="3952268" y="859173"/>
                  <a:pt x="3952268" y="867195"/>
                </a:cubicBezTo>
                <a:cubicBezTo>
                  <a:pt x="3952268" y="873029"/>
                  <a:pt x="3947893" y="879593"/>
                  <a:pt x="3939871" y="879593"/>
                </a:cubicBezTo>
                <a:cubicBezTo>
                  <a:pt x="3932578" y="879593"/>
                  <a:pt x="3926015" y="873029"/>
                  <a:pt x="3926015" y="867195"/>
                </a:cubicBezTo>
                <a:cubicBezTo>
                  <a:pt x="3926015" y="859173"/>
                  <a:pt x="3932578" y="853339"/>
                  <a:pt x="3939871" y="853339"/>
                </a:cubicBezTo>
                <a:close/>
                <a:moveTo>
                  <a:pt x="3869042" y="853339"/>
                </a:moveTo>
                <a:cubicBezTo>
                  <a:pt x="3875605" y="853339"/>
                  <a:pt x="3881439" y="859173"/>
                  <a:pt x="3881439" y="867195"/>
                </a:cubicBezTo>
                <a:cubicBezTo>
                  <a:pt x="3881439" y="873029"/>
                  <a:pt x="3875605" y="879593"/>
                  <a:pt x="3869042" y="879593"/>
                </a:cubicBezTo>
                <a:cubicBezTo>
                  <a:pt x="3861749" y="879593"/>
                  <a:pt x="3855186" y="873029"/>
                  <a:pt x="3855186" y="867195"/>
                </a:cubicBezTo>
                <a:cubicBezTo>
                  <a:pt x="3855186" y="859173"/>
                  <a:pt x="3861749" y="853339"/>
                  <a:pt x="3869042" y="853339"/>
                </a:cubicBezTo>
                <a:close/>
                <a:moveTo>
                  <a:pt x="3796752" y="853339"/>
                </a:moveTo>
                <a:cubicBezTo>
                  <a:pt x="3804774" y="853339"/>
                  <a:pt x="3810608" y="859173"/>
                  <a:pt x="3810608" y="867195"/>
                </a:cubicBezTo>
                <a:cubicBezTo>
                  <a:pt x="3810608" y="873029"/>
                  <a:pt x="3804774" y="879593"/>
                  <a:pt x="3796752" y="879593"/>
                </a:cubicBezTo>
                <a:cubicBezTo>
                  <a:pt x="3790918" y="879593"/>
                  <a:pt x="3784355" y="873029"/>
                  <a:pt x="3784355" y="867195"/>
                </a:cubicBezTo>
                <a:cubicBezTo>
                  <a:pt x="3784355" y="859173"/>
                  <a:pt x="3790918" y="853339"/>
                  <a:pt x="3796752" y="853339"/>
                </a:cubicBezTo>
                <a:close/>
                <a:moveTo>
                  <a:pt x="3725922" y="853339"/>
                </a:moveTo>
                <a:cubicBezTo>
                  <a:pt x="3733944" y="853339"/>
                  <a:pt x="3739778" y="859173"/>
                  <a:pt x="3739778" y="867195"/>
                </a:cubicBezTo>
                <a:cubicBezTo>
                  <a:pt x="3739778" y="873029"/>
                  <a:pt x="3733944" y="879593"/>
                  <a:pt x="3725922" y="879593"/>
                </a:cubicBezTo>
                <a:cubicBezTo>
                  <a:pt x="3719359" y="879593"/>
                  <a:pt x="3713525" y="873029"/>
                  <a:pt x="3713525" y="867195"/>
                </a:cubicBezTo>
                <a:cubicBezTo>
                  <a:pt x="3713525" y="859173"/>
                  <a:pt x="3719359" y="853339"/>
                  <a:pt x="3725922" y="853339"/>
                </a:cubicBezTo>
                <a:close/>
                <a:moveTo>
                  <a:pt x="3655091" y="853339"/>
                </a:moveTo>
                <a:cubicBezTo>
                  <a:pt x="3662384" y="853339"/>
                  <a:pt x="3668947" y="859173"/>
                  <a:pt x="3668947" y="867195"/>
                </a:cubicBezTo>
                <a:cubicBezTo>
                  <a:pt x="3668947" y="873029"/>
                  <a:pt x="3662384" y="879593"/>
                  <a:pt x="3655091" y="879593"/>
                </a:cubicBezTo>
                <a:cubicBezTo>
                  <a:pt x="3647069" y="879593"/>
                  <a:pt x="3642694" y="873029"/>
                  <a:pt x="3642694" y="867195"/>
                </a:cubicBezTo>
                <a:cubicBezTo>
                  <a:pt x="3642694" y="859173"/>
                  <a:pt x="3647069" y="853339"/>
                  <a:pt x="3655091" y="853339"/>
                </a:cubicBezTo>
                <a:close/>
                <a:moveTo>
                  <a:pt x="3583280" y="853339"/>
                </a:moveTo>
                <a:cubicBezTo>
                  <a:pt x="3591064" y="853339"/>
                  <a:pt x="3598069" y="859173"/>
                  <a:pt x="3598069" y="867195"/>
                </a:cubicBezTo>
                <a:cubicBezTo>
                  <a:pt x="3598069" y="873029"/>
                  <a:pt x="3591064" y="879593"/>
                  <a:pt x="3583280" y="879593"/>
                </a:cubicBezTo>
                <a:cubicBezTo>
                  <a:pt x="3574718" y="879593"/>
                  <a:pt x="3568491" y="873029"/>
                  <a:pt x="3568491" y="867195"/>
                </a:cubicBezTo>
                <a:cubicBezTo>
                  <a:pt x="3568491" y="859173"/>
                  <a:pt x="3574718" y="853339"/>
                  <a:pt x="3583280" y="853339"/>
                </a:cubicBezTo>
                <a:close/>
                <a:moveTo>
                  <a:pt x="3512449" y="853339"/>
                </a:moveTo>
                <a:cubicBezTo>
                  <a:pt x="3520232" y="853339"/>
                  <a:pt x="3527237" y="859173"/>
                  <a:pt x="3527237" y="867195"/>
                </a:cubicBezTo>
                <a:cubicBezTo>
                  <a:pt x="3527237" y="873029"/>
                  <a:pt x="3520232" y="879593"/>
                  <a:pt x="3512449" y="879593"/>
                </a:cubicBezTo>
                <a:cubicBezTo>
                  <a:pt x="3503887" y="879593"/>
                  <a:pt x="3497661" y="873029"/>
                  <a:pt x="3497661" y="867195"/>
                </a:cubicBezTo>
                <a:cubicBezTo>
                  <a:pt x="3497661" y="859173"/>
                  <a:pt x="3503887" y="853339"/>
                  <a:pt x="3512449" y="853339"/>
                </a:cubicBezTo>
                <a:close/>
                <a:moveTo>
                  <a:pt x="3441619" y="853339"/>
                </a:moveTo>
                <a:cubicBezTo>
                  <a:pt x="3450181" y="853339"/>
                  <a:pt x="3456408" y="859173"/>
                  <a:pt x="3456408" y="867195"/>
                </a:cubicBezTo>
                <a:cubicBezTo>
                  <a:pt x="3456408" y="873029"/>
                  <a:pt x="3450181" y="879593"/>
                  <a:pt x="3441619" y="879593"/>
                </a:cubicBezTo>
                <a:cubicBezTo>
                  <a:pt x="3433835" y="879593"/>
                  <a:pt x="3426830" y="873029"/>
                  <a:pt x="3426830" y="867195"/>
                </a:cubicBezTo>
                <a:cubicBezTo>
                  <a:pt x="3426830" y="859173"/>
                  <a:pt x="3433835" y="853339"/>
                  <a:pt x="3441619" y="853339"/>
                </a:cubicBezTo>
                <a:close/>
                <a:moveTo>
                  <a:pt x="3369857" y="853339"/>
                </a:moveTo>
                <a:cubicBezTo>
                  <a:pt x="3377879" y="853339"/>
                  <a:pt x="3382254" y="859173"/>
                  <a:pt x="3382254" y="867195"/>
                </a:cubicBezTo>
                <a:cubicBezTo>
                  <a:pt x="3382254" y="873029"/>
                  <a:pt x="3377879" y="879593"/>
                  <a:pt x="3369857" y="879593"/>
                </a:cubicBezTo>
                <a:cubicBezTo>
                  <a:pt x="3362564" y="879593"/>
                  <a:pt x="3356001" y="873029"/>
                  <a:pt x="3356001" y="867195"/>
                </a:cubicBezTo>
                <a:cubicBezTo>
                  <a:pt x="3356001" y="859173"/>
                  <a:pt x="3362564" y="853339"/>
                  <a:pt x="3369857" y="853339"/>
                </a:cubicBezTo>
                <a:close/>
                <a:moveTo>
                  <a:pt x="1013589" y="853339"/>
                </a:moveTo>
                <a:cubicBezTo>
                  <a:pt x="1021181" y="853339"/>
                  <a:pt x="1028011" y="859566"/>
                  <a:pt x="1028011" y="868127"/>
                </a:cubicBezTo>
                <a:cubicBezTo>
                  <a:pt x="1028011" y="875911"/>
                  <a:pt x="1021181" y="882916"/>
                  <a:pt x="1013589" y="882916"/>
                </a:cubicBezTo>
                <a:cubicBezTo>
                  <a:pt x="1005243" y="882916"/>
                  <a:pt x="998413" y="875911"/>
                  <a:pt x="998413" y="868127"/>
                </a:cubicBezTo>
                <a:cubicBezTo>
                  <a:pt x="998413" y="859566"/>
                  <a:pt x="1005243" y="853339"/>
                  <a:pt x="1013589" y="853339"/>
                </a:cubicBezTo>
                <a:close/>
                <a:moveTo>
                  <a:pt x="368059" y="785881"/>
                </a:moveTo>
                <a:cubicBezTo>
                  <a:pt x="376081" y="785881"/>
                  <a:pt x="380456" y="790256"/>
                  <a:pt x="380456" y="797549"/>
                </a:cubicBezTo>
                <a:cubicBezTo>
                  <a:pt x="380456" y="805571"/>
                  <a:pt x="376081" y="812135"/>
                  <a:pt x="368059" y="812135"/>
                </a:cubicBezTo>
                <a:cubicBezTo>
                  <a:pt x="360766" y="812135"/>
                  <a:pt x="354203" y="805571"/>
                  <a:pt x="354203" y="797549"/>
                </a:cubicBezTo>
                <a:cubicBezTo>
                  <a:pt x="354203" y="790256"/>
                  <a:pt x="360766" y="785881"/>
                  <a:pt x="368059" y="785881"/>
                </a:cubicBezTo>
                <a:close/>
                <a:moveTo>
                  <a:pt x="297226" y="785881"/>
                </a:moveTo>
                <a:cubicBezTo>
                  <a:pt x="303791" y="785881"/>
                  <a:pt x="309624" y="790256"/>
                  <a:pt x="309624" y="797549"/>
                </a:cubicBezTo>
                <a:cubicBezTo>
                  <a:pt x="309624" y="805571"/>
                  <a:pt x="303791" y="812135"/>
                  <a:pt x="297226" y="812135"/>
                </a:cubicBezTo>
                <a:cubicBezTo>
                  <a:pt x="289933" y="812135"/>
                  <a:pt x="283371" y="805571"/>
                  <a:pt x="283371" y="797549"/>
                </a:cubicBezTo>
                <a:cubicBezTo>
                  <a:pt x="283371" y="790256"/>
                  <a:pt x="289933" y="785881"/>
                  <a:pt x="297226" y="785881"/>
                </a:cubicBezTo>
                <a:close/>
                <a:moveTo>
                  <a:pt x="226398" y="785881"/>
                </a:moveTo>
                <a:cubicBezTo>
                  <a:pt x="232233" y="785881"/>
                  <a:pt x="238797" y="790256"/>
                  <a:pt x="238797" y="797549"/>
                </a:cubicBezTo>
                <a:cubicBezTo>
                  <a:pt x="238797" y="805571"/>
                  <a:pt x="232233" y="812135"/>
                  <a:pt x="226398" y="812135"/>
                </a:cubicBezTo>
                <a:cubicBezTo>
                  <a:pt x="218375" y="812135"/>
                  <a:pt x="212542" y="805571"/>
                  <a:pt x="212542" y="797549"/>
                </a:cubicBezTo>
                <a:cubicBezTo>
                  <a:pt x="212542" y="790256"/>
                  <a:pt x="218375" y="785881"/>
                  <a:pt x="226398" y="785881"/>
                </a:cubicBezTo>
                <a:close/>
                <a:moveTo>
                  <a:pt x="154101" y="785881"/>
                </a:moveTo>
                <a:cubicBezTo>
                  <a:pt x="161394" y="785881"/>
                  <a:pt x="167957" y="790256"/>
                  <a:pt x="167957" y="797549"/>
                </a:cubicBezTo>
                <a:cubicBezTo>
                  <a:pt x="167957" y="805571"/>
                  <a:pt x="161394" y="812135"/>
                  <a:pt x="154101" y="812135"/>
                </a:cubicBezTo>
                <a:cubicBezTo>
                  <a:pt x="147538" y="812135"/>
                  <a:pt x="141704" y="805571"/>
                  <a:pt x="141704" y="797549"/>
                </a:cubicBezTo>
                <a:cubicBezTo>
                  <a:pt x="141704" y="790256"/>
                  <a:pt x="147538" y="785881"/>
                  <a:pt x="154101" y="785881"/>
                </a:cubicBezTo>
                <a:close/>
                <a:moveTo>
                  <a:pt x="83272" y="785881"/>
                </a:moveTo>
                <a:cubicBezTo>
                  <a:pt x="90564" y="785881"/>
                  <a:pt x="97128" y="790256"/>
                  <a:pt x="97128" y="797549"/>
                </a:cubicBezTo>
                <a:cubicBezTo>
                  <a:pt x="97128" y="805571"/>
                  <a:pt x="90564" y="812135"/>
                  <a:pt x="83272" y="812135"/>
                </a:cubicBezTo>
                <a:cubicBezTo>
                  <a:pt x="76708" y="812135"/>
                  <a:pt x="70874" y="805571"/>
                  <a:pt x="70874" y="797549"/>
                </a:cubicBezTo>
                <a:cubicBezTo>
                  <a:pt x="70874" y="790256"/>
                  <a:pt x="76708" y="785881"/>
                  <a:pt x="83272" y="785881"/>
                </a:cubicBezTo>
                <a:close/>
                <a:moveTo>
                  <a:pt x="12036" y="785881"/>
                </a:moveTo>
                <a:cubicBezTo>
                  <a:pt x="20281" y="785881"/>
                  <a:pt x="26277" y="790256"/>
                  <a:pt x="26277" y="797549"/>
                </a:cubicBezTo>
                <a:cubicBezTo>
                  <a:pt x="26277" y="805571"/>
                  <a:pt x="20281" y="812135"/>
                  <a:pt x="12036" y="812135"/>
                </a:cubicBezTo>
                <a:cubicBezTo>
                  <a:pt x="4541" y="812135"/>
                  <a:pt x="44" y="805571"/>
                  <a:pt x="44" y="797549"/>
                </a:cubicBezTo>
                <a:cubicBezTo>
                  <a:pt x="44" y="790256"/>
                  <a:pt x="4541" y="785881"/>
                  <a:pt x="12036" y="785881"/>
                </a:cubicBezTo>
                <a:close/>
                <a:moveTo>
                  <a:pt x="4726684" y="782507"/>
                </a:moveTo>
                <a:cubicBezTo>
                  <a:pt x="4735246" y="782507"/>
                  <a:pt x="4741472" y="789070"/>
                  <a:pt x="4741472" y="794904"/>
                </a:cubicBezTo>
                <a:cubicBezTo>
                  <a:pt x="4741472" y="802926"/>
                  <a:pt x="4735246" y="808761"/>
                  <a:pt x="4726684" y="808761"/>
                </a:cubicBezTo>
                <a:cubicBezTo>
                  <a:pt x="4718122" y="808761"/>
                  <a:pt x="4711896" y="802926"/>
                  <a:pt x="4711896" y="794904"/>
                </a:cubicBezTo>
                <a:cubicBezTo>
                  <a:pt x="4711896" y="789070"/>
                  <a:pt x="4718122" y="782507"/>
                  <a:pt x="4726684" y="782507"/>
                </a:cubicBezTo>
                <a:close/>
                <a:moveTo>
                  <a:pt x="4655853" y="782507"/>
                </a:moveTo>
                <a:cubicBezTo>
                  <a:pt x="4663637" y="782507"/>
                  <a:pt x="4670642" y="789070"/>
                  <a:pt x="4670642" y="794904"/>
                </a:cubicBezTo>
                <a:cubicBezTo>
                  <a:pt x="4670642" y="802926"/>
                  <a:pt x="4663637" y="808761"/>
                  <a:pt x="4655853" y="808761"/>
                </a:cubicBezTo>
                <a:cubicBezTo>
                  <a:pt x="4647291" y="808761"/>
                  <a:pt x="4641064" y="802926"/>
                  <a:pt x="4641064" y="794904"/>
                </a:cubicBezTo>
                <a:cubicBezTo>
                  <a:pt x="4641064" y="789070"/>
                  <a:pt x="4647291" y="782507"/>
                  <a:pt x="4655853" y="782507"/>
                </a:cubicBezTo>
                <a:close/>
                <a:moveTo>
                  <a:pt x="4584091" y="782507"/>
                </a:moveTo>
                <a:cubicBezTo>
                  <a:pt x="4591384" y="782507"/>
                  <a:pt x="4596488" y="789070"/>
                  <a:pt x="4596488" y="794904"/>
                </a:cubicBezTo>
                <a:cubicBezTo>
                  <a:pt x="4596488" y="802926"/>
                  <a:pt x="4591384" y="808761"/>
                  <a:pt x="4584091" y="808761"/>
                </a:cubicBezTo>
                <a:cubicBezTo>
                  <a:pt x="4576069" y="808761"/>
                  <a:pt x="4570235" y="802926"/>
                  <a:pt x="4570235" y="794904"/>
                </a:cubicBezTo>
                <a:cubicBezTo>
                  <a:pt x="4570235" y="789070"/>
                  <a:pt x="4576069" y="782507"/>
                  <a:pt x="4584091" y="782507"/>
                </a:cubicBezTo>
                <a:close/>
                <a:moveTo>
                  <a:pt x="4513260" y="782507"/>
                </a:moveTo>
                <a:cubicBezTo>
                  <a:pt x="4519094" y="782507"/>
                  <a:pt x="4525657" y="789070"/>
                  <a:pt x="4525657" y="794904"/>
                </a:cubicBezTo>
                <a:cubicBezTo>
                  <a:pt x="4525657" y="802926"/>
                  <a:pt x="4519094" y="808761"/>
                  <a:pt x="4513260" y="808761"/>
                </a:cubicBezTo>
                <a:cubicBezTo>
                  <a:pt x="4505238" y="808761"/>
                  <a:pt x="4499404" y="802926"/>
                  <a:pt x="4499404" y="794904"/>
                </a:cubicBezTo>
                <a:cubicBezTo>
                  <a:pt x="4499404" y="789070"/>
                  <a:pt x="4505238" y="782507"/>
                  <a:pt x="4513260" y="782507"/>
                </a:cubicBezTo>
                <a:close/>
                <a:moveTo>
                  <a:pt x="4439056" y="782507"/>
                </a:moveTo>
                <a:cubicBezTo>
                  <a:pt x="4445619" y="782507"/>
                  <a:pt x="4451453" y="789070"/>
                  <a:pt x="4451453" y="794904"/>
                </a:cubicBezTo>
                <a:cubicBezTo>
                  <a:pt x="4451453" y="802926"/>
                  <a:pt x="4445619" y="808761"/>
                  <a:pt x="4439056" y="808761"/>
                </a:cubicBezTo>
                <a:cubicBezTo>
                  <a:pt x="4431763" y="808761"/>
                  <a:pt x="4425200" y="802926"/>
                  <a:pt x="4425200" y="794904"/>
                </a:cubicBezTo>
                <a:cubicBezTo>
                  <a:pt x="4425200" y="789070"/>
                  <a:pt x="4431763" y="782507"/>
                  <a:pt x="4439056" y="782507"/>
                </a:cubicBezTo>
                <a:close/>
                <a:moveTo>
                  <a:pt x="4366768" y="782507"/>
                </a:moveTo>
                <a:cubicBezTo>
                  <a:pt x="4374790" y="782507"/>
                  <a:pt x="4380624" y="789070"/>
                  <a:pt x="4380624" y="794904"/>
                </a:cubicBezTo>
                <a:cubicBezTo>
                  <a:pt x="4380624" y="802926"/>
                  <a:pt x="4374790" y="808761"/>
                  <a:pt x="4366768" y="808761"/>
                </a:cubicBezTo>
                <a:cubicBezTo>
                  <a:pt x="4360934" y="808761"/>
                  <a:pt x="4354371" y="802926"/>
                  <a:pt x="4354371" y="794904"/>
                </a:cubicBezTo>
                <a:cubicBezTo>
                  <a:pt x="4354371" y="789070"/>
                  <a:pt x="4360934" y="782507"/>
                  <a:pt x="4366768" y="782507"/>
                </a:cubicBezTo>
                <a:close/>
                <a:moveTo>
                  <a:pt x="4295937" y="782507"/>
                </a:moveTo>
                <a:cubicBezTo>
                  <a:pt x="4303959" y="782507"/>
                  <a:pt x="4309793" y="789070"/>
                  <a:pt x="4309793" y="794904"/>
                </a:cubicBezTo>
                <a:cubicBezTo>
                  <a:pt x="4309793" y="802926"/>
                  <a:pt x="4303959" y="808761"/>
                  <a:pt x="4295937" y="808761"/>
                </a:cubicBezTo>
                <a:cubicBezTo>
                  <a:pt x="4290103" y="808761"/>
                  <a:pt x="4283540" y="802926"/>
                  <a:pt x="4283540" y="794904"/>
                </a:cubicBezTo>
                <a:cubicBezTo>
                  <a:pt x="4283540" y="789070"/>
                  <a:pt x="4290103" y="782507"/>
                  <a:pt x="4295937" y="782507"/>
                </a:cubicBezTo>
                <a:close/>
                <a:moveTo>
                  <a:pt x="4225107" y="782507"/>
                </a:moveTo>
                <a:cubicBezTo>
                  <a:pt x="4233129" y="782507"/>
                  <a:pt x="4238963" y="789070"/>
                  <a:pt x="4238963" y="794904"/>
                </a:cubicBezTo>
                <a:cubicBezTo>
                  <a:pt x="4238963" y="802926"/>
                  <a:pt x="4233129" y="808761"/>
                  <a:pt x="4225107" y="808761"/>
                </a:cubicBezTo>
                <a:cubicBezTo>
                  <a:pt x="4217085" y="808761"/>
                  <a:pt x="4212710" y="802926"/>
                  <a:pt x="4212710" y="794904"/>
                </a:cubicBezTo>
                <a:cubicBezTo>
                  <a:pt x="4212710" y="789070"/>
                  <a:pt x="4217085" y="782507"/>
                  <a:pt x="4225107" y="782507"/>
                </a:cubicBezTo>
                <a:close/>
                <a:moveTo>
                  <a:pt x="4153295" y="782507"/>
                </a:moveTo>
                <a:cubicBezTo>
                  <a:pt x="4161078" y="782507"/>
                  <a:pt x="4168083" y="789070"/>
                  <a:pt x="4168083" y="794904"/>
                </a:cubicBezTo>
                <a:cubicBezTo>
                  <a:pt x="4168083" y="802926"/>
                  <a:pt x="4161078" y="808761"/>
                  <a:pt x="4153295" y="808761"/>
                </a:cubicBezTo>
                <a:cubicBezTo>
                  <a:pt x="4144733" y="808761"/>
                  <a:pt x="4138507" y="802926"/>
                  <a:pt x="4138507" y="794904"/>
                </a:cubicBezTo>
                <a:cubicBezTo>
                  <a:pt x="4138507" y="789070"/>
                  <a:pt x="4144733" y="782507"/>
                  <a:pt x="4153295" y="782507"/>
                </a:cubicBezTo>
                <a:close/>
                <a:moveTo>
                  <a:pt x="4082465" y="782507"/>
                </a:moveTo>
                <a:cubicBezTo>
                  <a:pt x="4090249" y="782507"/>
                  <a:pt x="4097254" y="789070"/>
                  <a:pt x="4097254" y="794904"/>
                </a:cubicBezTo>
                <a:cubicBezTo>
                  <a:pt x="4097254" y="802926"/>
                  <a:pt x="4090249" y="808761"/>
                  <a:pt x="4082465" y="808761"/>
                </a:cubicBezTo>
                <a:cubicBezTo>
                  <a:pt x="4073903" y="808761"/>
                  <a:pt x="4067676" y="802926"/>
                  <a:pt x="4067676" y="794904"/>
                </a:cubicBezTo>
                <a:cubicBezTo>
                  <a:pt x="4067676" y="789070"/>
                  <a:pt x="4073903" y="782507"/>
                  <a:pt x="4082465" y="782507"/>
                </a:cubicBezTo>
                <a:close/>
                <a:moveTo>
                  <a:pt x="4010703" y="782507"/>
                </a:moveTo>
                <a:cubicBezTo>
                  <a:pt x="4017996" y="782507"/>
                  <a:pt x="4023100" y="789070"/>
                  <a:pt x="4023100" y="794904"/>
                </a:cubicBezTo>
                <a:cubicBezTo>
                  <a:pt x="4023100" y="802926"/>
                  <a:pt x="4017996" y="808761"/>
                  <a:pt x="4010703" y="808761"/>
                </a:cubicBezTo>
                <a:cubicBezTo>
                  <a:pt x="4002681" y="808761"/>
                  <a:pt x="3996847" y="802926"/>
                  <a:pt x="3996847" y="794904"/>
                </a:cubicBezTo>
                <a:cubicBezTo>
                  <a:pt x="3996847" y="789070"/>
                  <a:pt x="4002681" y="782507"/>
                  <a:pt x="4010703" y="782507"/>
                </a:cubicBezTo>
                <a:close/>
                <a:moveTo>
                  <a:pt x="3939871" y="782507"/>
                </a:moveTo>
                <a:cubicBezTo>
                  <a:pt x="3946434" y="782507"/>
                  <a:pt x="3952268" y="789070"/>
                  <a:pt x="3952268" y="794904"/>
                </a:cubicBezTo>
                <a:cubicBezTo>
                  <a:pt x="3952268" y="802926"/>
                  <a:pt x="3946434" y="808761"/>
                  <a:pt x="3939871" y="808761"/>
                </a:cubicBezTo>
                <a:cubicBezTo>
                  <a:pt x="3932578" y="808761"/>
                  <a:pt x="3926015" y="802926"/>
                  <a:pt x="3926015" y="794904"/>
                </a:cubicBezTo>
                <a:cubicBezTo>
                  <a:pt x="3926015" y="789070"/>
                  <a:pt x="3932578" y="782507"/>
                  <a:pt x="3939871" y="782507"/>
                </a:cubicBezTo>
                <a:close/>
                <a:moveTo>
                  <a:pt x="3869042" y="782507"/>
                </a:moveTo>
                <a:cubicBezTo>
                  <a:pt x="3875605" y="782507"/>
                  <a:pt x="3881439" y="789070"/>
                  <a:pt x="3881439" y="794904"/>
                </a:cubicBezTo>
                <a:cubicBezTo>
                  <a:pt x="3881439" y="802926"/>
                  <a:pt x="3875605" y="808761"/>
                  <a:pt x="3869042" y="808761"/>
                </a:cubicBezTo>
                <a:cubicBezTo>
                  <a:pt x="3861749" y="808761"/>
                  <a:pt x="3855186" y="802926"/>
                  <a:pt x="3855186" y="794904"/>
                </a:cubicBezTo>
                <a:cubicBezTo>
                  <a:pt x="3855186" y="789070"/>
                  <a:pt x="3861749" y="782507"/>
                  <a:pt x="3869042" y="782507"/>
                </a:cubicBezTo>
                <a:close/>
                <a:moveTo>
                  <a:pt x="3796752" y="782507"/>
                </a:moveTo>
                <a:cubicBezTo>
                  <a:pt x="3804774" y="782507"/>
                  <a:pt x="3810608" y="789070"/>
                  <a:pt x="3810608" y="796363"/>
                </a:cubicBezTo>
                <a:cubicBezTo>
                  <a:pt x="3810608" y="802926"/>
                  <a:pt x="3804774" y="808761"/>
                  <a:pt x="3796752" y="808761"/>
                </a:cubicBezTo>
                <a:cubicBezTo>
                  <a:pt x="3790918" y="808761"/>
                  <a:pt x="3784355" y="802926"/>
                  <a:pt x="3784355" y="796363"/>
                </a:cubicBezTo>
                <a:cubicBezTo>
                  <a:pt x="3784355" y="789070"/>
                  <a:pt x="3790918" y="782507"/>
                  <a:pt x="3796752" y="782507"/>
                </a:cubicBezTo>
                <a:close/>
                <a:moveTo>
                  <a:pt x="3725922" y="782507"/>
                </a:moveTo>
                <a:cubicBezTo>
                  <a:pt x="3733944" y="782507"/>
                  <a:pt x="3739778" y="789070"/>
                  <a:pt x="3739778" y="796363"/>
                </a:cubicBezTo>
                <a:cubicBezTo>
                  <a:pt x="3739778" y="802926"/>
                  <a:pt x="3733944" y="808761"/>
                  <a:pt x="3725922" y="808761"/>
                </a:cubicBezTo>
                <a:cubicBezTo>
                  <a:pt x="3719359" y="808761"/>
                  <a:pt x="3713525" y="802926"/>
                  <a:pt x="3713525" y="796363"/>
                </a:cubicBezTo>
                <a:cubicBezTo>
                  <a:pt x="3713525" y="789070"/>
                  <a:pt x="3719359" y="782507"/>
                  <a:pt x="3725922" y="782507"/>
                </a:cubicBezTo>
                <a:close/>
                <a:moveTo>
                  <a:pt x="3655091" y="782507"/>
                </a:moveTo>
                <a:cubicBezTo>
                  <a:pt x="3662384" y="782507"/>
                  <a:pt x="3668947" y="789070"/>
                  <a:pt x="3668947" y="796363"/>
                </a:cubicBezTo>
                <a:cubicBezTo>
                  <a:pt x="3668947" y="802926"/>
                  <a:pt x="3662384" y="808761"/>
                  <a:pt x="3655091" y="808761"/>
                </a:cubicBezTo>
                <a:cubicBezTo>
                  <a:pt x="3647069" y="808761"/>
                  <a:pt x="3642694" y="802926"/>
                  <a:pt x="3642694" y="796363"/>
                </a:cubicBezTo>
                <a:cubicBezTo>
                  <a:pt x="3642694" y="789070"/>
                  <a:pt x="3647069" y="782507"/>
                  <a:pt x="3655091" y="782507"/>
                </a:cubicBezTo>
                <a:close/>
                <a:moveTo>
                  <a:pt x="3583280" y="782507"/>
                </a:moveTo>
                <a:cubicBezTo>
                  <a:pt x="3591064" y="782507"/>
                  <a:pt x="3598069" y="789070"/>
                  <a:pt x="3598069" y="796363"/>
                </a:cubicBezTo>
                <a:cubicBezTo>
                  <a:pt x="3598069" y="802926"/>
                  <a:pt x="3591064" y="808761"/>
                  <a:pt x="3583280" y="808761"/>
                </a:cubicBezTo>
                <a:cubicBezTo>
                  <a:pt x="3574718" y="808761"/>
                  <a:pt x="3568491" y="802926"/>
                  <a:pt x="3568491" y="796363"/>
                </a:cubicBezTo>
                <a:cubicBezTo>
                  <a:pt x="3568491" y="789070"/>
                  <a:pt x="3574718" y="782507"/>
                  <a:pt x="3583280" y="782507"/>
                </a:cubicBezTo>
                <a:close/>
                <a:moveTo>
                  <a:pt x="3512449" y="782507"/>
                </a:moveTo>
                <a:cubicBezTo>
                  <a:pt x="3520232" y="782507"/>
                  <a:pt x="3527237" y="789070"/>
                  <a:pt x="3527237" y="796363"/>
                </a:cubicBezTo>
                <a:cubicBezTo>
                  <a:pt x="3527237" y="802926"/>
                  <a:pt x="3520232" y="808761"/>
                  <a:pt x="3512449" y="808761"/>
                </a:cubicBezTo>
                <a:cubicBezTo>
                  <a:pt x="3503887" y="808761"/>
                  <a:pt x="3497661" y="802926"/>
                  <a:pt x="3497661" y="796363"/>
                </a:cubicBezTo>
                <a:cubicBezTo>
                  <a:pt x="3497661" y="789070"/>
                  <a:pt x="3503887" y="782507"/>
                  <a:pt x="3512449" y="782507"/>
                </a:cubicBezTo>
                <a:close/>
                <a:moveTo>
                  <a:pt x="3441619" y="782507"/>
                </a:moveTo>
                <a:cubicBezTo>
                  <a:pt x="3450181" y="782507"/>
                  <a:pt x="3456408" y="789070"/>
                  <a:pt x="3456408" y="796363"/>
                </a:cubicBezTo>
                <a:cubicBezTo>
                  <a:pt x="3456408" y="802926"/>
                  <a:pt x="3450181" y="808761"/>
                  <a:pt x="3441619" y="808761"/>
                </a:cubicBezTo>
                <a:cubicBezTo>
                  <a:pt x="3433835" y="808761"/>
                  <a:pt x="3426830" y="802926"/>
                  <a:pt x="3426830" y="796363"/>
                </a:cubicBezTo>
                <a:cubicBezTo>
                  <a:pt x="3426830" y="789070"/>
                  <a:pt x="3433835" y="782507"/>
                  <a:pt x="3441619" y="782507"/>
                </a:cubicBezTo>
                <a:close/>
                <a:moveTo>
                  <a:pt x="3369857" y="782507"/>
                </a:moveTo>
                <a:cubicBezTo>
                  <a:pt x="3377879" y="782507"/>
                  <a:pt x="3382254" y="789070"/>
                  <a:pt x="3382254" y="796363"/>
                </a:cubicBezTo>
                <a:cubicBezTo>
                  <a:pt x="3382254" y="802926"/>
                  <a:pt x="3377879" y="808761"/>
                  <a:pt x="3369857" y="808761"/>
                </a:cubicBezTo>
                <a:cubicBezTo>
                  <a:pt x="3362564" y="808761"/>
                  <a:pt x="3356001" y="802926"/>
                  <a:pt x="3356001" y="796363"/>
                </a:cubicBezTo>
                <a:cubicBezTo>
                  <a:pt x="3356001" y="789070"/>
                  <a:pt x="3362564" y="782507"/>
                  <a:pt x="3369857" y="782507"/>
                </a:cubicBezTo>
                <a:close/>
                <a:moveTo>
                  <a:pt x="3299083" y="782507"/>
                </a:moveTo>
                <a:cubicBezTo>
                  <a:pt x="3305645" y="782507"/>
                  <a:pt x="3311480" y="789070"/>
                  <a:pt x="3311480" y="796363"/>
                </a:cubicBezTo>
                <a:cubicBezTo>
                  <a:pt x="3311480" y="802926"/>
                  <a:pt x="3305645" y="808761"/>
                  <a:pt x="3299083" y="808761"/>
                </a:cubicBezTo>
                <a:cubicBezTo>
                  <a:pt x="3291789" y="808761"/>
                  <a:pt x="3285229" y="802926"/>
                  <a:pt x="3285229" y="796363"/>
                </a:cubicBezTo>
                <a:cubicBezTo>
                  <a:pt x="3285229" y="789070"/>
                  <a:pt x="3291789" y="782507"/>
                  <a:pt x="3299083" y="782507"/>
                </a:cubicBezTo>
                <a:close/>
                <a:moveTo>
                  <a:pt x="3228250" y="782507"/>
                </a:moveTo>
                <a:cubicBezTo>
                  <a:pt x="3234814" y="782507"/>
                  <a:pt x="3240649" y="789070"/>
                  <a:pt x="3240649" y="796363"/>
                </a:cubicBezTo>
                <a:cubicBezTo>
                  <a:pt x="3240649" y="802926"/>
                  <a:pt x="3234814" y="808761"/>
                  <a:pt x="3228250" y="808761"/>
                </a:cubicBezTo>
                <a:cubicBezTo>
                  <a:pt x="3220230" y="808761"/>
                  <a:pt x="3214395" y="802926"/>
                  <a:pt x="3214395" y="796363"/>
                </a:cubicBezTo>
                <a:cubicBezTo>
                  <a:pt x="3214395" y="789070"/>
                  <a:pt x="3220230" y="782507"/>
                  <a:pt x="3228250" y="782507"/>
                </a:cubicBezTo>
                <a:close/>
                <a:moveTo>
                  <a:pt x="3152591" y="782507"/>
                </a:moveTo>
                <a:cubicBezTo>
                  <a:pt x="3159884" y="782507"/>
                  <a:pt x="3166447" y="789070"/>
                  <a:pt x="3166447" y="796363"/>
                </a:cubicBezTo>
                <a:cubicBezTo>
                  <a:pt x="3166447" y="802926"/>
                  <a:pt x="3159884" y="808761"/>
                  <a:pt x="3152591" y="808761"/>
                </a:cubicBezTo>
                <a:cubicBezTo>
                  <a:pt x="3146027" y="808761"/>
                  <a:pt x="3140193" y="802926"/>
                  <a:pt x="3140193" y="796363"/>
                </a:cubicBezTo>
                <a:cubicBezTo>
                  <a:pt x="3140193" y="789070"/>
                  <a:pt x="3146027" y="782507"/>
                  <a:pt x="3152591" y="782507"/>
                </a:cubicBezTo>
                <a:close/>
                <a:moveTo>
                  <a:pt x="1226672" y="782507"/>
                </a:moveTo>
                <a:cubicBezTo>
                  <a:pt x="1233964" y="782507"/>
                  <a:pt x="1240529" y="789337"/>
                  <a:pt x="1240529" y="796926"/>
                </a:cubicBezTo>
                <a:cubicBezTo>
                  <a:pt x="1240529" y="805275"/>
                  <a:pt x="1233964" y="812105"/>
                  <a:pt x="1226672" y="812105"/>
                </a:cubicBezTo>
                <a:cubicBezTo>
                  <a:pt x="1218658" y="812105"/>
                  <a:pt x="1214283" y="805275"/>
                  <a:pt x="1214283" y="796926"/>
                </a:cubicBezTo>
                <a:cubicBezTo>
                  <a:pt x="1214283" y="789337"/>
                  <a:pt x="1218658" y="782507"/>
                  <a:pt x="1226672" y="782507"/>
                </a:cubicBezTo>
                <a:close/>
                <a:moveTo>
                  <a:pt x="1154869" y="782507"/>
                </a:moveTo>
                <a:cubicBezTo>
                  <a:pt x="1162652" y="782507"/>
                  <a:pt x="1169658" y="789337"/>
                  <a:pt x="1169658" y="796926"/>
                </a:cubicBezTo>
                <a:cubicBezTo>
                  <a:pt x="1169658" y="805275"/>
                  <a:pt x="1162652" y="812105"/>
                  <a:pt x="1154869" y="812105"/>
                </a:cubicBezTo>
                <a:cubicBezTo>
                  <a:pt x="1146307" y="812105"/>
                  <a:pt x="1140080" y="805275"/>
                  <a:pt x="1140080" y="796926"/>
                </a:cubicBezTo>
                <a:cubicBezTo>
                  <a:pt x="1140080" y="789337"/>
                  <a:pt x="1146307" y="782507"/>
                  <a:pt x="1154869" y="782507"/>
                </a:cubicBezTo>
                <a:close/>
                <a:moveTo>
                  <a:pt x="1084040" y="782507"/>
                </a:moveTo>
                <a:cubicBezTo>
                  <a:pt x="1091822" y="782507"/>
                  <a:pt x="1098826" y="789337"/>
                  <a:pt x="1098826" y="796926"/>
                </a:cubicBezTo>
                <a:cubicBezTo>
                  <a:pt x="1098826" y="805275"/>
                  <a:pt x="1091822" y="812105"/>
                  <a:pt x="1084040" y="812105"/>
                </a:cubicBezTo>
                <a:cubicBezTo>
                  <a:pt x="1075478" y="812105"/>
                  <a:pt x="1069250" y="805275"/>
                  <a:pt x="1069250" y="796926"/>
                </a:cubicBezTo>
                <a:cubicBezTo>
                  <a:pt x="1069250" y="789337"/>
                  <a:pt x="1075478" y="782507"/>
                  <a:pt x="1084040" y="782507"/>
                </a:cubicBezTo>
                <a:close/>
                <a:moveTo>
                  <a:pt x="1013594" y="782507"/>
                </a:moveTo>
                <a:cubicBezTo>
                  <a:pt x="1021186" y="782507"/>
                  <a:pt x="1028015" y="789337"/>
                  <a:pt x="1028015" y="796926"/>
                </a:cubicBezTo>
                <a:cubicBezTo>
                  <a:pt x="1028015" y="805275"/>
                  <a:pt x="1021186" y="812105"/>
                  <a:pt x="1013594" y="812105"/>
                </a:cubicBezTo>
                <a:cubicBezTo>
                  <a:pt x="1005249" y="812105"/>
                  <a:pt x="998417" y="805275"/>
                  <a:pt x="998417" y="796926"/>
                </a:cubicBezTo>
                <a:cubicBezTo>
                  <a:pt x="998417" y="789337"/>
                  <a:pt x="1005249" y="782507"/>
                  <a:pt x="1013594" y="782507"/>
                </a:cubicBezTo>
                <a:close/>
                <a:moveTo>
                  <a:pt x="941447" y="782507"/>
                </a:moveTo>
                <a:cubicBezTo>
                  <a:pt x="949468" y="782507"/>
                  <a:pt x="953844" y="789337"/>
                  <a:pt x="953844" y="796926"/>
                </a:cubicBezTo>
                <a:cubicBezTo>
                  <a:pt x="953844" y="805275"/>
                  <a:pt x="949468" y="812105"/>
                  <a:pt x="941447" y="812105"/>
                </a:cubicBezTo>
                <a:cubicBezTo>
                  <a:pt x="934155" y="812105"/>
                  <a:pt x="927591" y="805275"/>
                  <a:pt x="927591" y="796926"/>
                </a:cubicBezTo>
                <a:cubicBezTo>
                  <a:pt x="927591" y="789337"/>
                  <a:pt x="934155" y="782507"/>
                  <a:pt x="941447" y="782507"/>
                </a:cubicBezTo>
                <a:close/>
                <a:moveTo>
                  <a:pt x="870615" y="782507"/>
                </a:moveTo>
                <a:cubicBezTo>
                  <a:pt x="877179" y="782507"/>
                  <a:pt x="883013" y="789337"/>
                  <a:pt x="883013" y="796926"/>
                </a:cubicBezTo>
                <a:cubicBezTo>
                  <a:pt x="883013" y="805275"/>
                  <a:pt x="877179" y="812105"/>
                  <a:pt x="870615" y="812105"/>
                </a:cubicBezTo>
                <a:cubicBezTo>
                  <a:pt x="863322" y="812105"/>
                  <a:pt x="856759" y="805275"/>
                  <a:pt x="856759" y="796926"/>
                </a:cubicBezTo>
                <a:cubicBezTo>
                  <a:pt x="856759" y="789337"/>
                  <a:pt x="863322" y="782507"/>
                  <a:pt x="870615" y="782507"/>
                </a:cubicBezTo>
                <a:close/>
                <a:moveTo>
                  <a:pt x="799784" y="782507"/>
                </a:moveTo>
                <a:cubicBezTo>
                  <a:pt x="806349" y="782507"/>
                  <a:pt x="812183" y="789337"/>
                  <a:pt x="812183" y="796926"/>
                </a:cubicBezTo>
                <a:cubicBezTo>
                  <a:pt x="812183" y="805275"/>
                  <a:pt x="806349" y="812105"/>
                  <a:pt x="799784" y="812105"/>
                </a:cubicBezTo>
                <a:cubicBezTo>
                  <a:pt x="792492" y="812105"/>
                  <a:pt x="785929" y="805275"/>
                  <a:pt x="785929" y="796926"/>
                </a:cubicBezTo>
                <a:cubicBezTo>
                  <a:pt x="785929" y="789337"/>
                  <a:pt x="792492" y="782507"/>
                  <a:pt x="799784" y="782507"/>
                </a:cubicBezTo>
                <a:close/>
                <a:moveTo>
                  <a:pt x="724123" y="782507"/>
                </a:moveTo>
                <a:cubicBezTo>
                  <a:pt x="731417" y="782507"/>
                  <a:pt x="737981" y="789337"/>
                  <a:pt x="737981" y="796926"/>
                </a:cubicBezTo>
                <a:cubicBezTo>
                  <a:pt x="737981" y="805275"/>
                  <a:pt x="731417" y="812105"/>
                  <a:pt x="724123" y="812105"/>
                </a:cubicBezTo>
                <a:cubicBezTo>
                  <a:pt x="717559" y="812105"/>
                  <a:pt x="711726" y="805275"/>
                  <a:pt x="711726" y="796926"/>
                </a:cubicBezTo>
                <a:cubicBezTo>
                  <a:pt x="711726" y="789337"/>
                  <a:pt x="717559" y="782507"/>
                  <a:pt x="724123" y="782507"/>
                </a:cubicBezTo>
                <a:close/>
                <a:moveTo>
                  <a:pt x="653293" y="782507"/>
                </a:moveTo>
                <a:cubicBezTo>
                  <a:pt x="660586" y="782507"/>
                  <a:pt x="667149" y="789337"/>
                  <a:pt x="667149" y="796926"/>
                </a:cubicBezTo>
                <a:cubicBezTo>
                  <a:pt x="667149" y="805275"/>
                  <a:pt x="660586" y="812105"/>
                  <a:pt x="653293" y="812105"/>
                </a:cubicBezTo>
                <a:cubicBezTo>
                  <a:pt x="645271" y="812105"/>
                  <a:pt x="640896" y="805275"/>
                  <a:pt x="640896" y="796926"/>
                </a:cubicBezTo>
                <a:cubicBezTo>
                  <a:pt x="640896" y="789337"/>
                  <a:pt x="645271" y="782507"/>
                  <a:pt x="653293" y="782507"/>
                </a:cubicBezTo>
                <a:close/>
                <a:moveTo>
                  <a:pt x="584855" y="782507"/>
                </a:moveTo>
                <a:cubicBezTo>
                  <a:pt x="592639" y="782507"/>
                  <a:pt x="599643" y="789337"/>
                  <a:pt x="599643" y="796926"/>
                </a:cubicBezTo>
                <a:cubicBezTo>
                  <a:pt x="599643" y="805275"/>
                  <a:pt x="592639" y="812105"/>
                  <a:pt x="584855" y="812105"/>
                </a:cubicBezTo>
                <a:cubicBezTo>
                  <a:pt x="576293" y="812105"/>
                  <a:pt x="570066" y="805275"/>
                  <a:pt x="570066" y="796926"/>
                </a:cubicBezTo>
                <a:cubicBezTo>
                  <a:pt x="570066" y="789337"/>
                  <a:pt x="576293" y="782507"/>
                  <a:pt x="584855" y="782507"/>
                </a:cubicBezTo>
                <a:close/>
                <a:moveTo>
                  <a:pt x="513654" y="782507"/>
                </a:moveTo>
                <a:cubicBezTo>
                  <a:pt x="522003" y="782507"/>
                  <a:pt x="528831" y="789337"/>
                  <a:pt x="528831" y="796926"/>
                </a:cubicBezTo>
                <a:cubicBezTo>
                  <a:pt x="528831" y="805275"/>
                  <a:pt x="522003" y="812105"/>
                  <a:pt x="513654" y="812105"/>
                </a:cubicBezTo>
                <a:cubicBezTo>
                  <a:pt x="506065" y="812105"/>
                  <a:pt x="499235" y="805275"/>
                  <a:pt x="499235" y="796926"/>
                </a:cubicBezTo>
                <a:cubicBezTo>
                  <a:pt x="499235" y="789337"/>
                  <a:pt x="506065" y="782507"/>
                  <a:pt x="513654" y="782507"/>
                </a:cubicBezTo>
                <a:close/>
                <a:moveTo>
                  <a:pt x="439821" y="782507"/>
                </a:moveTo>
                <a:cubicBezTo>
                  <a:pt x="448384" y="782507"/>
                  <a:pt x="454611" y="789337"/>
                  <a:pt x="454611" y="796926"/>
                </a:cubicBezTo>
                <a:cubicBezTo>
                  <a:pt x="454611" y="805275"/>
                  <a:pt x="448384" y="812105"/>
                  <a:pt x="439821" y="812105"/>
                </a:cubicBezTo>
                <a:cubicBezTo>
                  <a:pt x="432038" y="812105"/>
                  <a:pt x="425033" y="805275"/>
                  <a:pt x="425033" y="796926"/>
                </a:cubicBezTo>
                <a:cubicBezTo>
                  <a:pt x="425033" y="789337"/>
                  <a:pt x="432038" y="782507"/>
                  <a:pt x="439821" y="782507"/>
                </a:cubicBezTo>
                <a:close/>
                <a:moveTo>
                  <a:pt x="4439056" y="711678"/>
                </a:moveTo>
                <a:cubicBezTo>
                  <a:pt x="4445619" y="711678"/>
                  <a:pt x="4451453" y="716783"/>
                  <a:pt x="4451453" y="724075"/>
                </a:cubicBezTo>
                <a:cubicBezTo>
                  <a:pt x="4451453" y="732097"/>
                  <a:pt x="4445619" y="737932"/>
                  <a:pt x="4439056" y="737932"/>
                </a:cubicBezTo>
                <a:cubicBezTo>
                  <a:pt x="4431763" y="737932"/>
                  <a:pt x="4425200" y="732097"/>
                  <a:pt x="4425200" y="724075"/>
                </a:cubicBezTo>
                <a:cubicBezTo>
                  <a:pt x="4425200" y="716783"/>
                  <a:pt x="4431763" y="711678"/>
                  <a:pt x="4439056" y="711678"/>
                </a:cubicBezTo>
                <a:close/>
                <a:moveTo>
                  <a:pt x="4366768" y="711678"/>
                </a:moveTo>
                <a:cubicBezTo>
                  <a:pt x="4374790" y="711678"/>
                  <a:pt x="4380624" y="716783"/>
                  <a:pt x="4380624" y="724075"/>
                </a:cubicBezTo>
                <a:cubicBezTo>
                  <a:pt x="4380624" y="732097"/>
                  <a:pt x="4374790" y="737932"/>
                  <a:pt x="4366768" y="737932"/>
                </a:cubicBezTo>
                <a:cubicBezTo>
                  <a:pt x="4360934" y="737932"/>
                  <a:pt x="4354371" y="732097"/>
                  <a:pt x="4354371" y="724075"/>
                </a:cubicBezTo>
                <a:cubicBezTo>
                  <a:pt x="4354371" y="716783"/>
                  <a:pt x="4360934" y="711678"/>
                  <a:pt x="4366768" y="711678"/>
                </a:cubicBezTo>
                <a:close/>
                <a:moveTo>
                  <a:pt x="4295937" y="711678"/>
                </a:moveTo>
                <a:cubicBezTo>
                  <a:pt x="4303959" y="711678"/>
                  <a:pt x="4309793" y="716783"/>
                  <a:pt x="4309793" y="724075"/>
                </a:cubicBezTo>
                <a:cubicBezTo>
                  <a:pt x="4309793" y="732097"/>
                  <a:pt x="4303959" y="737932"/>
                  <a:pt x="4295937" y="737932"/>
                </a:cubicBezTo>
                <a:cubicBezTo>
                  <a:pt x="4290103" y="737932"/>
                  <a:pt x="4283540" y="732097"/>
                  <a:pt x="4283540" y="724075"/>
                </a:cubicBezTo>
                <a:cubicBezTo>
                  <a:pt x="4283540" y="716783"/>
                  <a:pt x="4290103" y="711678"/>
                  <a:pt x="4295937" y="711678"/>
                </a:cubicBezTo>
                <a:close/>
                <a:moveTo>
                  <a:pt x="4225107" y="711678"/>
                </a:moveTo>
                <a:cubicBezTo>
                  <a:pt x="4233129" y="711678"/>
                  <a:pt x="4238963" y="718241"/>
                  <a:pt x="4238963" y="724075"/>
                </a:cubicBezTo>
                <a:cubicBezTo>
                  <a:pt x="4238963" y="732097"/>
                  <a:pt x="4233129" y="737932"/>
                  <a:pt x="4225107" y="737932"/>
                </a:cubicBezTo>
                <a:cubicBezTo>
                  <a:pt x="4217085" y="737932"/>
                  <a:pt x="4212710" y="732097"/>
                  <a:pt x="4212710" y="724075"/>
                </a:cubicBezTo>
                <a:cubicBezTo>
                  <a:pt x="4212710" y="718241"/>
                  <a:pt x="4217085" y="711678"/>
                  <a:pt x="4225107" y="711678"/>
                </a:cubicBezTo>
                <a:close/>
                <a:moveTo>
                  <a:pt x="4153295" y="711678"/>
                </a:moveTo>
                <a:cubicBezTo>
                  <a:pt x="4161078" y="711678"/>
                  <a:pt x="4168083" y="718241"/>
                  <a:pt x="4168083" y="724075"/>
                </a:cubicBezTo>
                <a:cubicBezTo>
                  <a:pt x="4168083" y="732097"/>
                  <a:pt x="4161078" y="737932"/>
                  <a:pt x="4153295" y="737932"/>
                </a:cubicBezTo>
                <a:cubicBezTo>
                  <a:pt x="4144733" y="737932"/>
                  <a:pt x="4138507" y="732097"/>
                  <a:pt x="4138507" y="724075"/>
                </a:cubicBezTo>
                <a:cubicBezTo>
                  <a:pt x="4138507" y="718241"/>
                  <a:pt x="4144733" y="711678"/>
                  <a:pt x="4153295" y="711678"/>
                </a:cubicBezTo>
                <a:close/>
                <a:moveTo>
                  <a:pt x="4082465" y="711678"/>
                </a:moveTo>
                <a:cubicBezTo>
                  <a:pt x="4090249" y="711678"/>
                  <a:pt x="4097254" y="718241"/>
                  <a:pt x="4097254" y="724075"/>
                </a:cubicBezTo>
                <a:cubicBezTo>
                  <a:pt x="4097254" y="732097"/>
                  <a:pt x="4090249" y="737932"/>
                  <a:pt x="4082465" y="737932"/>
                </a:cubicBezTo>
                <a:cubicBezTo>
                  <a:pt x="4073903" y="737932"/>
                  <a:pt x="4067676" y="732097"/>
                  <a:pt x="4067676" y="724075"/>
                </a:cubicBezTo>
                <a:cubicBezTo>
                  <a:pt x="4067676" y="718241"/>
                  <a:pt x="4073903" y="711678"/>
                  <a:pt x="4082465" y="711678"/>
                </a:cubicBezTo>
                <a:close/>
                <a:moveTo>
                  <a:pt x="4010703" y="711678"/>
                </a:moveTo>
                <a:cubicBezTo>
                  <a:pt x="4017996" y="711678"/>
                  <a:pt x="4023100" y="718241"/>
                  <a:pt x="4023100" y="724075"/>
                </a:cubicBezTo>
                <a:cubicBezTo>
                  <a:pt x="4023100" y="732097"/>
                  <a:pt x="4017996" y="737932"/>
                  <a:pt x="4010703" y="737932"/>
                </a:cubicBezTo>
                <a:cubicBezTo>
                  <a:pt x="4002681" y="737932"/>
                  <a:pt x="3996847" y="732097"/>
                  <a:pt x="3996847" y="724075"/>
                </a:cubicBezTo>
                <a:cubicBezTo>
                  <a:pt x="3996847" y="718241"/>
                  <a:pt x="4002681" y="711678"/>
                  <a:pt x="4010703" y="711678"/>
                </a:cubicBezTo>
                <a:close/>
                <a:moveTo>
                  <a:pt x="3939871" y="711678"/>
                </a:moveTo>
                <a:cubicBezTo>
                  <a:pt x="3946434" y="711678"/>
                  <a:pt x="3952268" y="718241"/>
                  <a:pt x="3952268" y="724075"/>
                </a:cubicBezTo>
                <a:cubicBezTo>
                  <a:pt x="3952268" y="732097"/>
                  <a:pt x="3946434" y="737932"/>
                  <a:pt x="3939871" y="737932"/>
                </a:cubicBezTo>
                <a:cubicBezTo>
                  <a:pt x="3932578" y="737932"/>
                  <a:pt x="3926015" y="732097"/>
                  <a:pt x="3926015" y="724075"/>
                </a:cubicBezTo>
                <a:cubicBezTo>
                  <a:pt x="3926015" y="718241"/>
                  <a:pt x="3932578" y="711678"/>
                  <a:pt x="3939871" y="711678"/>
                </a:cubicBezTo>
                <a:close/>
                <a:moveTo>
                  <a:pt x="3869042" y="711678"/>
                </a:moveTo>
                <a:cubicBezTo>
                  <a:pt x="3875605" y="711678"/>
                  <a:pt x="3881439" y="718241"/>
                  <a:pt x="3881439" y="724075"/>
                </a:cubicBezTo>
                <a:cubicBezTo>
                  <a:pt x="3881439" y="732097"/>
                  <a:pt x="3875605" y="737932"/>
                  <a:pt x="3869042" y="737932"/>
                </a:cubicBezTo>
                <a:cubicBezTo>
                  <a:pt x="3861749" y="737932"/>
                  <a:pt x="3855186" y="732097"/>
                  <a:pt x="3855186" y="724075"/>
                </a:cubicBezTo>
                <a:cubicBezTo>
                  <a:pt x="3855186" y="718241"/>
                  <a:pt x="3861749" y="711678"/>
                  <a:pt x="3869042" y="711678"/>
                </a:cubicBezTo>
                <a:close/>
                <a:moveTo>
                  <a:pt x="3796752" y="711678"/>
                </a:moveTo>
                <a:cubicBezTo>
                  <a:pt x="3804774" y="711678"/>
                  <a:pt x="3810608" y="718241"/>
                  <a:pt x="3810608" y="724075"/>
                </a:cubicBezTo>
                <a:cubicBezTo>
                  <a:pt x="3810608" y="732097"/>
                  <a:pt x="3804774" y="737932"/>
                  <a:pt x="3796752" y="737932"/>
                </a:cubicBezTo>
                <a:cubicBezTo>
                  <a:pt x="3790918" y="737932"/>
                  <a:pt x="3784355" y="732097"/>
                  <a:pt x="3784355" y="724075"/>
                </a:cubicBezTo>
                <a:cubicBezTo>
                  <a:pt x="3784355" y="718241"/>
                  <a:pt x="3790918" y="711678"/>
                  <a:pt x="3796752" y="711678"/>
                </a:cubicBezTo>
                <a:close/>
                <a:moveTo>
                  <a:pt x="3725922" y="711678"/>
                </a:moveTo>
                <a:cubicBezTo>
                  <a:pt x="3733944" y="711678"/>
                  <a:pt x="3739778" y="718241"/>
                  <a:pt x="3739778" y="724075"/>
                </a:cubicBezTo>
                <a:cubicBezTo>
                  <a:pt x="3739778" y="732097"/>
                  <a:pt x="3733944" y="737932"/>
                  <a:pt x="3725922" y="737932"/>
                </a:cubicBezTo>
                <a:cubicBezTo>
                  <a:pt x="3719359" y="737932"/>
                  <a:pt x="3713525" y="732097"/>
                  <a:pt x="3713525" y="724075"/>
                </a:cubicBezTo>
                <a:cubicBezTo>
                  <a:pt x="3713525" y="718241"/>
                  <a:pt x="3719359" y="711678"/>
                  <a:pt x="3725922" y="711678"/>
                </a:cubicBezTo>
                <a:close/>
                <a:moveTo>
                  <a:pt x="3655091" y="711678"/>
                </a:moveTo>
                <a:cubicBezTo>
                  <a:pt x="3662384" y="711678"/>
                  <a:pt x="3668947" y="718241"/>
                  <a:pt x="3668947" y="724075"/>
                </a:cubicBezTo>
                <a:cubicBezTo>
                  <a:pt x="3668947" y="732097"/>
                  <a:pt x="3662384" y="737932"/>
                  <a:pt x="3655091" y="737932"/>
                </a:cubicBezTo>
                <a:cubicBezTo>
                  <a:pt x="3647069" y="737932"/>
                  <a:pt x="3642694" y="732097"/>
                  <a:pt x="3642694" y="724075"/>
                </a:cubicBezTo>
                <a:cubicBezTo>
                  <a:pt x="3642694" y="718241"/>
                  <a:pt x="3647069" y="711678"/>
                  <a:pt x="3655091" y="711678"/>
                </a:cubicBezTo>
                <a:close/>
                <a:moveTo>
                  <a:pt x="3583280" y="711678"/>
                </a:moveTo>
                <a:cubicBezTo>
                  <a:pt x="3591064" y="711678"/>
                  <a:pt x="3598069" y="718241"/>
                  <a:pt x="3598069" y="724075"/>
                </a:cubicBezTo>
                <a:cubicBezTo>
                  <a:pt x="3598069" y="732097"/>
                  <a:pt x="3591064" y="737932"/>
                  <a:pt x="3583280" y="737932"/>
                </a:cubicBezTo>
                <a:cubicBezTo>
                  <a:pt x="3574718" y="737932"/>
                  <a:pt x="3568491" y="732097"/>
                  <a:pt x="3568491" y="724075"/>
                </a:cubicBezTo>
                <a:cubicBezTo>
                  <a:pt x="3568491" y="718241"/>
                  <a:pt x="3574718" y="711678"/>
                  <a:pt x="3583280" y="711678"/>
                </a:cubicBezTo>
                <a:close/>
                <a:moveTo>
                  <a:pt x="3512449" y="711678"/>
                </a:moveTo>
                <a:cubicBezTo>
                  <a:pt x="3520232" y="711678"/>
                  <a:pt x="3527237" y="718241"/>
                  <a:pt x="3527237" y="724075"/>
                </a:cubicBezTo>
                <a:cubicBezTo>
                  <a:pt x="3527237" y="732097"/>
                  <a:pt x="3520232" y="737932"/>
                  <a:pt x="3512449" y="737932"/>
                </a:cubicBezTo>
                <a:cubicBezTo>
                  <a:pt x="3503887" y="737932"/>
                  <a:pt x="3497661" y="732097"/>
                  <a:pt x="3497661" y="724075"/>
                </a:cubicBezTo>
                <a:cubicBezTo>
                  <a:pt x="3497661" y="718241"/>
                  <a:pt x="3503887" y="711678"/>
                  <a:pt x="3512449" y="711678"/>
                </a:cubicBezTo>
                <a:close/>
                <a:moveTo>
                  <a:pt x="3441619" y="711678"/>
                </a:moveTo>
                <a:cubicBezTo>
                  <a:pt x="3450181" y="711678"/>
                  <a:pt x="3456408" y="718241"/>
                  <a:pt x="3456408" y="724075"/>
                </a:cubicBezTo>
                <a:cubicBezTo>
                  <a:pt x="3456408" y="732097"/>
                  <a:pt x="3450181" y="737932"/>
                  <a:pt x="3441619" y="737932"/>
                </a:cubicBezTo>
                <a:cubicBezTo>
                  <a:pt x="3433835" y="737932"/>
                  <a:pt x="3426830" y="732097"/>
                  <a:pt x="3426830" y="724075"/>
                </a:cubicBezTo>
                <a:cubicBezTo>
                  <a:pt x="3426830" y="718241"/>
                  <a:pt x="3433835" y="711678"/>
                  <a:pt x="3441619" y="711678"/>
                </a:cubicBezTo>
                <a:close/>
                <a:moveTo>
                  <a:pt x="3369857" y="711678"/>
                </a:moveTo>
                <a:cubicBezTo>
                  <a:pt x="3377879" y="711678"/>
                  <a:pt x="3382254" y="718241"/>
                  <a:pt x="3382254" y="724075"/>
                </a:cubicBezTo>
                <a:cubicBezTo>
                  <a:pt x="3382254" y="732097"/>
                  <a:pt x="3377879" y="737932"/>
                  <a:pt x="3369857" y="737932"/>
                </a:cubicBezTo>
                <a:cubicBezTo>
                  <a:pt x="3362564" y="737932"/>
                  <a:pt x="3356001" y="732097"/>
                  <a:pt x="3356001" y="724075"/>
                </a:cubicBezTo>
                <a:cubicBezTo>
                  <a:pt x="3356001" y="718241"/>
                  <a:pt x="3362564" y="711678"/>
                  <a:pt x="3369857" y="711678"/>
                </a:cubicBezTo>
                <a:close/>
                <a:moveTo>
                  <a:pt x="3299086" y="711678"/>
                </a:moveTo>
                <a:cubicBezTo>
                  <a:pt x="3305651" y="711678"/>
                  <a:pt x="3311485" y="718241"/>
                  <a:pt x="3311485" y="724075"/>
                </a:cubicBezTo>
                <a:cubicBezTo>
                  <a:pt x="3311485" y="732097"/>
                  <a:pt x="3305651" y="737932"/>
                  <a:pt x="3299086" y="737932"/>
                </a:cubicBezTo>
                <a:cubicBezTo>
                  <a:pt x="3291794" y="737932"/>
                  <a:pt x="3285234" y="732097"/>
                  <a:pt x="3285234" y="724075"/>
                </a:cubicBezTo>
                <a:cubicBezTo>
                  <a:pt x="3285234" y="718241"/>
                  <a:pt x="3291794" y="711678"/>
                  <a:pt x="3299086" y="711678"/>
                </a:cubicBezTo>
                <a:close/>
                <a:moveTo>
                  <a:pt x="3228255" y="711678"/>
                </a:moveTo>
                <a:cubicBezTo>
                  <a:pt x="3234819" y="711678"/>
                  <a:pt x="3240654" y="718241"/>
                  <a:pt x="3240654" y="724075"/>
                </a:cubicBezTo>
                <a:cubicBezTo>
                  <a:pt x="3240654" y="732097"/>
                  <a:pt x="3234819" y="737932"/>
                  <a:pt x="3228255" y="737932"/>
                </a:cubicBezTo>
                <a:cubicBezTo>
                  <a:pt x="3220233" y="737932"/>
                  <a:pt x="3214398" y="732097"/>
                  <a:pt x="3214398" y="724075"/>
                </a:cubicBezTo>
                <a:cubicBezTo>
                  <a:pt x="3214398" y="718241"/>
                  <a:pt x="3220233" y="711678"/>
                  <a:pt x="3228255" y="711678"/>
                </a:cubicBezTo>
                <a:close/>
                <a:moveTo>
                  <a:pt x="3152594" y="711678"/>
                </a:moveTo>
                <a:cubicBezTo>
                  <a:pt x="3159889" y="711678"/>
                  <a:pt x="3166451" y="718241"/>
                  <a:pt x="3166451" y="724075"/>
                </a:cubicBezTo>
                <a:cubicBezTo>
                  <a:pt x="3166451" y="732097"/>
                  <a:pt x="3159889" y="737932"/>
                  <a:pt x="3152594" y="737932"/>
                </a:cubicBezTo>
                <a:cubicBezTo>
                  <a:pt x="3146031" y="737932"/>
                  <a:pt x="3140198" y="732097"/>
                  <a:pt x="3140198" y="725534"/>
                </a:cubicBezTo>
                <a:cubicBezTo>
                  <a:pt x="3140198" y="718241"/>
                  <a:pt x="3146031" y="711678"/>
                  <a:pt x="3152594" y="711678"/>
                </a:cubicBezTo>
                <a:close/>
                <a:moveTo>
                  <a:pt x="3081763" y="711678"/>
                </a:moveTo>
                <a:cubicBezTo>
                  <a:pt x="3089057" y="711678"/>
                  <a:pt x="3095617" y="718241"/>
                  <a:pt x="3095617" y="725534"/>
                </a:cubicBezTo>
                <a:cubicBezTo>
                  <a:pt x="3095617" y="732097"/>
                  <a:pt x="3089057" y="737932"/>
                  <a:pt x="3081763" y="737932"/>
                </a:cubicBezTo>
                <a:cubicBezTo>
                  <a:pt x="3073740" y="737932"/>
                  <a:pt x="3069364" y="732097"/>
                  <a:pt x="3069364" y="725534"/>
                </a:cubicBezTo>
                <a:cubicBezTo>
                  <a:pt x="3069364" y="718241"/>
                  <a:pt x="3073740" y="711678"/>
                  <a:pt x="3081763" y="711678"/>
                </a:cubicBezTo>
                <a:close/>
                <a:moveTo>
                  <a:pt x="3013707" y="711678"/>
                </a:moveTo>
                <a:cubicBezTo>
                  <a:pt x="3021299" y="711678"/>
                  <a:pt x="3028128" y="718241"/>
                  <a:pt x="3028128" y="725534"/>
                </a:cubicBezTo>
                <a:cubicBezTo>
                  <a:pt x="3028128" y="732097"/>
                  <a:pt x="3021299" y="737932"/>
                  <a:pt x="3013707" y="737932"/>
                </a:cubicBezTo>
                <a:cubicBezTo>
                  <a:pt x="3005360" y="737932"/>
                  <a:pt x="2998531" y="732097"/>
                  <a:pt x="2998531" y="725534"/>
                </a:cubicBezTo>
                <a:cubicBezTo>
                  <a:pt x="2998531" y="718241"/>
                  <a:pt x="3005360" y="711678"/>
                  <a:pt x="3013707" y="711678"/>
                </a:cubicBezTo>
                <a:close/>
                <a:moveTo>
                  <a:pt x="2942485" y="711678"/>
                </a:moveTo>
                <a:cubicBezTo>
                  <a:pt x="2951045" y="711678"/>
                  <a:pt x="2957280" y="718241"/>
                  <a:pt x="2957280" y="725534"/>
                </a:cubicBezTo>
                <a:cubicBezTo>
                  <a:pt x="2957280" y="732097"/>
                  <a:pt x="2951045" y="737932"/>
                  <a:pt x="2942485" y="737932"/>
                </a:cubicBezTo>
                <a:cubicBezTo>
                  <a:pt x="2934705" y="737932"/>
                  <a:pt x="2927700" y="732097"/>
                  <a:pt x="2927700" y="725534"/>
                </a:cubicBezTo>
                <a:cubicBezTo>
                  <a:pt x="2927700" y="718241"/>
                  <a:pt x="2934705" y="711678"/>
                  <a:pt x="2942485" y="711678"/>
                </a:cubicBezTo>
                <a:close/>
                <a:moveTo>
                  <a:pt x="1440620" y="711678"/>
                </a:moveTo>
                <a:cubicBezTo>
                  <a:pt x="1447182" y="711678"/>
                  <a:pt x="1453017" y="718683"/>
                  <a:pt x="1453017" y="726466"/>
                </a:cubicBezTo>
                <a:cubicBezTo>
                  <a:pt x="1453017" y="735028"/>
                  <a:pt x="1447182" y="741255"/>
                  <a:pt x="1440620" y="741255"/>
                </a:cubicBezTo>
                <a:cubicBezTo>
                  <a:pt x="1433328" y="741255"/>
                  <a:pt x="1426765" y="735028"/>
                  <a:pt x="1426765" y="726466"/>
                </a:cubicBezTo>
                <a:cubicBezTo>
                  <a:pt x="1426765" y="718683"/>
                  <a:pt x="1433328" y="711678"/>
                  <a:pt x="1440620" y="711678"/>
                </a:cubicBezTo>
                <a:close/>
                <a:moveTo>
                  <a:pt x="1368338" y="711678"/>
                </a:moveTo>
                <a:cubicBezTo>
                  <a:pt x="1376356" y="711678"/>
                  <a:pt x="1382190" y="718683"/>
                  <a:pt x="1382190" y="726466"/>
                </a:cubicBezTo>
                <a:cubicBezTo>
                  <a:pt x="1382190" y="735028"/>
                  <a:pt x="1376356" y="741255"/>
                  <a:pt x="1368338" y="741255"/>
                </a:cubicBezTo>
                <a:cubicBezTo>
                  <a:pt x="1362502" y="741255"/>
                  <a:pt x="1355939" y="735028"/>
                  <a:pt x="1355939" y="726466"/>
                </a:cubicBezTo>
                <a:cubicBezTo>
                  <a:pt x="1355939" y="718683"/>
                  <a:pt x="1362502" y="711678"/>
                  <a:pt x="1368338" y="711678"/>
                </a:cubicBezTo>
                <a:close/>
                <a:moveTo>
                  <a:pt x="1297509" y="711678"/>
                </a:moveTo>
                <a:cubicBezTo>
                  <a:pt x="1305532" y="711678"/>
                  <a:pt x="1311366" y="718683"/>
                  <a:pt x="1311366" y="726466"/>
                </a:cubicBezTo>
                <a:cubicBezTo>
                  <a:pt x="1311366" y="735028"/>
                  <a:pt x="1305532" y="741255"/>
                  <a:pt x="1297509" y="741255"/>
                </a:cubicBezTo>
                <a:cubicBezTo>
                  <a:pt x="1291675" y="741255"/>
                  <a:pt x="1285113" y="735028"/>
                  <a:pt x="1285113" y="726466"/>
                </a:cubicBezTo>
                <a:cubicBezTo>
                  <a:pt x="1285113" y="718683"/>
                  <a:pt x="1291675" y="711678"/>
                  <a:pt x="1297509" y="711678"/>
                </a:cubicBezTo>
                <a:close/>
                <a:moveTo>
                  <a:pt x="1226678" y="711678"/>
                </a:moveTo>
                <a:cubicBezTo>
                  <a:pt x="1233970" y="711678"/>
                  <a:pt x="1240535" y="718683"/>
                  <a:pt x="1240535" y="726466"/>
                </a:cubicBezTo>
                <a:cubicBezTo>
                  <a:pt x="1240535" y="735028"/>
                  <a:pt x="1233970" y="741255"/>
                  <a:pt x="1226678" y="741255"/>
                </a:cubicBezTo>
                <a:cubicBezTo>
                  <a:pt x="1218663" y="741255"/>
                  <a:pt x="1214288" y="735028"/>
                  <a:pt x="1214288" y="726466"/>
                </a:cubicBezTo>
                <a:cubicBezTo>
                  <a:pt x="1214288" y="718683"/>
                  <a:pt x="1218663" y="711678"/>
                  <a:pt x="1226678" y="711678"/>
                </a:cubicBezTo>
                <a:close/>
                <a:moveTo>
                  <a:pt x="1154874" y="711678"/>
                </a:moveTo>
                <a:cubicBezTo>
                  <a:pt x="1162657" y="711678"/>
                  <a:pt x="1169663" y="718683"/>
                  <a:pt x="1169663" y="726466"/>
                </a:cubicBezTo>
                <a:cubicBezTo>
                  <a:pt x="1169663" y="735028"/>
                  <a:pt x="1162657" y="741255"/>
                  <a:pt x="1154874" y="741255"/>
                </a:cubicBezTo>
                <a:cubicBezTo>
                  <a:pt x="1146312" y="741255"/>
                  <a:pt x="1140086" y="735028"/>
                  <a:pt x="1140086" y="726466"/>
                </a:cubicBezTo>
                <a:cubicBezTo>
                  <a:pt x="1140086" y="718683"/>
                  <a:pt x="1146312" y="711678"/>
                  <a:pt x="1154874" y="711678"/>
                </a:cubicBezTo>
                <a:close/>
                <a:moveTo>
                  <a:pt x="1084045" y="711678"/>
                </a:moveTo>
                <a:cubicBezTo>
                  <a:pt x="1091827" y="711678"/>
                  <a:pt x="1098833" y="718683"/>
                  <a:pt x="1098833" y="726466"/>
                </a:cubicBezTo>
                <a:cubicBezTo>
                  <a:pt x="1098833" y="735028"/>
                  <a:pt x="1091827" y="741255"/>
                  <a:pt x="1084045" y="741255"/>
                </a:cubicBezTo>
                <a:cubicBezTo>
                  <a:pt x="1075483" y="741255"/>
                  <a:pt x="1069255" y="735028"/>
                  <a:pt x="1069255" y="726466"/>
                </a:cubicBezTo>
                <a:cubicBezTo>
                  <a:pt x="1069255" y="718683"/>
                  <a:pt x="1075483" y="711678"/>
                  <a:pt x="1084045" y="711678"/>
                </a:cubicBezTo>
                <a:close/>
                <a:moveTo>
                  <a:pt x="1013599" y="711678"/>
                </a:moveTo>
                <a:cubicBezTo>
                  <a:pt x="1021190" y="711678"/>
                  <a:pt x="1028021" y="718683"/>
                  <a:pt x="1028021" y="726466"/>
                </a:cubicBezTo>
                <a:cubicBezTo>
                  <a:pt x="1028021" y="735028"/>
                  <a:pt x="1021190" y="741255"/>
                  <a:pt x="1013599" y="741255"/>
                </a:cubicBezTo>
                <a:cubicBezTo>
                  <a:pt x="1005254" y="741255"/>
                  <a:pt x="998423" y="735028"/>
                  <a:pt x="998423" y="726466"/>
                </a:cubicBezTo>
                <a:cubicBezTo>
                  <a:pt x="998423" y="718683"/>
                  <a:pt x="1005254" y="711678"/>
                  <a:pt x="1013599" y="711678"/>
                </a:cubicBezTo>
                <a:close/>
                <a:moveTo>
                  <a:pt x="941452" y="711678"/>
                </a:moveTo>
                <a:cubicBezTo>
                  <a:pt x="949474" y="711678"/>
                  <a:pt x="953848" y="718683"/>
                  <a:pt x="953848" y="726466"/>
                </a:cubicBezTo>
                <a:cubicBezTo>
                  <a:pt x="953848" y="735028"/>
                  <a:pt x="949474" y="741255"/>
                  <a:pt x="941452" y="741255"/>
                </a:cubicBezTo>
                <a:cubicBezTo>
                  <a:pt x="934159" y="741255"/>
                  <a:pt x="927596" y="735028"/>
                  <a:pt x="927596" y="726466"/>
                </a:cubicBezTo>
                <a:cubicBezTo>
                  <a:pt x="927596" y="718683"/>
                  <a:pt x="934159" y="711678"/>
                  <a:pt x="941452" y="711678"/>
                </a:cubicBezTo>
                <a:close/>
                <a:moveTo>
                  <a:pt x="870620" y="711678"/>
                </a:moveTo>
                <a:cubicBezTo>
                  <a:pt x="877183" y="711678"/>
                  <a:pt x="883018" y="718683"/>
                  <a:pt x="883018" y="726466"/>
                </a:cubicBezTo>
                <a:cubicBezTo>
                  <a:pt x="883018" y="735028"/>
                  <a:pt x="877183" y="741255"/>
                  <a:pt x="870620" y="741255"/>
                </a:cubicBezTo>
                <a:cubicBezTo>
                  <a:pt x="863327" y="741255"/>
                  <a:pt x="856764" y="735028"/>
                  <a:pt x="856764" y="726466"/>
                </a:cubicBezTo>
                <a:cubicBezTo>
                  <a:pt x="856764" y="718683"/>
                  <a:pt x="863327" y="711678"/>
                  <a:pt x="870620" y="711678"/>
                </a:cubicBezTo>
                <a:close/>
                <a:moveTo>
                  <a:pt x="798331" y="711678"/>
                </a:moveTo>
                <a:cubicBezTo>
                  <a:pt x="806354" y="711678"/>
                  <a:pt x="812189" y="718683"/>
                  <a:pt x="812189" y="726466"/>
                </a:cubicBezTo>
                <a:cubicBezTo>
                  <a:pt x="812189" y="735028"/>
                  <a:pt x="806354" y="741255"/>
                  <a:pt x="798331" y="741255"/>
                </a:cubicBezTo>
                <a:cubicBezTo>
                  <a:pt x="792497" y="741255"/>
                  <a:pt x="785934" y="735028"/>
                  <a:pt x="785934" y="726466"/>
                </a:cubicBezTo>
                <a:cubicBezTo>
                  <a:pt x="785934" y="718683"/>
                  <a:pt x="792497" y="711678"/>
                  <a:pt x="798331" y="711678"/>
                </a:cubicBezTo>
                <a:close/>
                <a:moveTo>
                  <a:pt x="724129" y="711678"/>
                </a:moveTo>
                <a:cubicBezTo>
                  <a:pt x="731422" y="711678"/>
                  <a:pt x="737986" y="718683"/>
                  <a:pt x="737986" y="726466"/>
                </a:cubicBezTo>
                <a:cubicBezTo>
                  <a:pt x="737986" y="735028"/>
                  <a:pt x="731422" y="741255"/>
                  <a:pt x="724129" y="741255"/>
                </a:cubicBezTo>
                <a:cubicBezTo>
                  <a:pt x="717565" y="741255"/>
                  <a:pt x="711732" y="735028"/>
                  <a:pt x="711732" y="726466"/>
                </a:cubicBezTo>
                <a:cubicBezTo>
                  <a:pt x="711732" y="718683"/>
                  <a:pt x="717565" y="711678"/>
                  <a:pt x="724129" y="711678"/>
                </a:cubicBezTo>
                <a:close/>
                <a:moveTo>
                  <a:pt x="653298" y="711678"/>
                </a:moveTo>
                <a:cubicBezTo>
                  <a:pt x="660590" y="711678"/>
                  <a:pt x="667154" y="718683"/>
                  <a:pt x="667154" y="726466"/>
                </a:cubicBezTo>
                <a:cubicBezTo>
                  <a:pt x="667154" y="735028"/>
                  <a:pt x="660590" y="741255"/>
                  <a:pt x="653298" y="741255"/>
                </a:cubicBezTo>
                <a:cubicBezTo>
                  <a:pt x="645277" y="741255"/>
                  <a:pt x="640901" y="735028"/>
                  <a:pt x="640901" y="726466"/>
                </a:cubicBezTo>
                <a:cubicBezTo>
                  <a:pt x="640901" y="718683"/>
                  <a:pt x="645277" y="711678"/>
                  <a:pt x="653298" y="711678"/>
                </a:cubicBezTo>
                <a:close/>
                <a:moveTo>
                  <a:pt x="584861" y="711678"/>
                </a:moveTo>
                <a:cubicBezTo>
                  <a:pt x="592644" y="711678"/>
                  <a:pt x="599648" y="718683"/>
                  <a:pt x="599648" y="726466"/>
                </a:cubicBezTo>
                <a:cubicBezTo>
                  <a:pt x="599648" y="735028"/>
                  <a:pt x="592644" y="741255"/>
                  <a:pt x="584861" y="741255"/>
                </a:cubicBezTo>
                <a:cubicBezTo>
                  <a:pt x="576299" y="741255"/>
                  <a:pt x="570071" y="735028"/>
                  <a:pt x="570071" y="726466"/>
                </a:cubicBezTo>
                <a:cubicBezTo>
                  <a:pt x="570071" y="718683"/>
                  <a:pt x="576299" y="711678"/>
                  <a:pt x="584861" y="711678"/>
                </a:cubicBezTo>
                <a:close/>
                <a:moveTo>
                  <a:pt x="513660" y="711678"/>
                </a:moveTo>
                <a:cubicBezTo>
                  <a:pt x="522008" y="711678"/>
                  <a:pt x="528837" y="718683"/>
                  <a:pt x="528837" y="726466"/>
                </a:cubicBezTo>
                <a:cubicBezTo>
                  <a:pt x="528837" y="735028"/>
                  <a:pt x="522008" y="741255"/>
                  <a:pt x="513660" y="741255"/>
                </a:cubicBezTo>
                <a:cubicBezTo>
                  <a:pt x="506071" y="741255"/>
                  <a:pt x="499241" y="735028"/>
                  <a:pt x="499241" y="726466"/>
                </a:cubicBezTo>
                <a:cubicBezTo>
                  <a:pt x="499241" y="718683"/>
                  <a:pt x="506071" y="711678"/>
                  <a:pt x="513660" y="711678"/>
                </a:cubicBezTo>
                <a:close/>
                <a:moveTo>
                  <a:pt x="439826" y="711678"/>
                </a:moveTo>
                <a:cubicBezTo>
                  <a:pt x="448389" y="711678"/>
                  <a:pt x="454616" y="718683"/>
                  <a:pt x="454616" y="726466"/>
                </a:cubicBezTo>
                <a:cubicBezTo>
                  <a:pt x="454616" y="735028"/>
                  <a:pt x="448389" y="741255"/>
                  <a:pt x="439826" y="741255"/>
                </a:cubicBezTo>
                <a:cubicBezTo>
                  <a:pt x="432043" y="741255"/>
                  <a:pt x="425038" y="735028"/>
                  <a:pt x="425038" y="726466"/>
                </a:cubicBezTo>
                <a:cubicBezTo>
                  <a:pt x="425038" y="718683"/>
                  <a:pt x="432043" y="711678"/>
                  <a:pt x="439826" y="711678"/>
                </a:cubicBezTo>
                <a:close/>
                <a:moveTo>
                  <a:pt x="368064" y="711678"/>
                </a:moveTo>
                <a:cubicBezTo>
                  <a:pt x="376085" y="711678"/>
                  <a:pt x="380462" y="718683"/>
                  <a:pt x="380462" y="726466"/>
                </a:cubicBezTo>
                <a:cubicBezTo>
                  <a:pt x="380462" y="735028"/>
                  <a:pt x="376085" y="741255"/>
                  <a:pt x="368064" y="741255"/>
                </a:cubicBezTo>
                <a:cubicBezTo>
                  <a:pt x="360772" y="741255"/>
                  <a:pt x="354207" y="735028"/>
                  <a:pt x="354207" y="726466"/>
                </a:cubicBezTo>
                <a:cubicBezTo>
                  <a:pt x="354207" y="718683"/>
                  <a:pt x="360772" y="711678"/>
                  <a:pt x="368064" y="711678"/>
                </a:cubicBezTo>
                <a:close/>
                <a:moveTo>
                  <a:pt x="297232" y="711678"/>
                </a:moveTo>
                <a:cubicBezTo>
                  <a:pt x="303795" y="711678"/>
                  <a:pt x="309630" y="718683"/>
                  <a:pt x="309630" y="726466"/>
                </a:cubicBezTo>
                <a:cubicBezTo>
                  <a:pt x="309630" y="735028"/>
                  <a:pt x="303795" y="741255"/>
                  <a:pt x="297232" y="741255"/>
                </a:cubicBezTo>
                <a:cubicBezTo>
                  <a:pt x="289939" y="741255"/>
                  <a:pt x="283376" y="735028"/>
                  <a:pt x="283376" y="726466"/>
                </a:cubicBezTo>
                <a:cubicBezTo>
                  <a:pt x="283376" y="718683"/>
                  <a:pt x="289939" y="711678"/>
                  <a:pt x="297232" y="711678"/>
                </a:cubicBezTo>
                <a:close/>
                <a:moveTo>
                  <a:pt x="226403" y="711678"/>
                </a:moveTo>
                <a:cubicBezTo>
                  <a:pt x="232238" y="711678"/>
                  <a:pt x="238801" y="718683"/>
                  <a:pt x="238801" y="726466"/>
                </a:cubicBezTo>
                <a:cubicBezTo>
                  <a:pt x="238801" y="735028"/>
                  <a:pt x="232238" y="741255"/>
                  <a:pt x="226403" y="741255"/>
                </a:cubicBezTo>
                <a:cubicBezTo>
                  <a:pt x="218381" y="741255"/>
                  <a:pt x="212548" y="735028"/>
                  <a:pt x="212548" y="726466"/>
                </a:cubicBezTo>
                <a:cubicBezTo>
                  <a:pt x="212548" y="718683"/>
                  <a:pt x="218381" y="711678"/>
                  <a:pt x="226403" y="711678"/>
                </a:cubicBezTo>
                <a:close/>
                <a:moveTo>
                  <a:pt x="154106" y="711678"/>
                </a:moveTo>
                <a:cubicBezTo>
                  <a:pt x="161398" y="711678"/>
                  <a:pt x="167962" y="718683"/>
                  <a:pt x="167962" y="726466"/>
                </a:cubicBezTo>
                <a:cubicBezTo>
                  <a:pt x="167962" y="735028"/>
                  <a:pt x="161398" y="741255"/>
                  <a:pt x="154106" y="741255"/>
                </a:cubicBezTo>
                <a:cubicBezTo>
                  <a:pt x="147542" y="741255"/>
                  <a:pt x="141708" y="735028"/>
                  <a:pt x="141708" y="726466"/>
                </a:cubicBezTo>
                <a:cubicBezTo>
                  <a:pt x="141708" y="718683"/>
                  <a:pt x="147542" y="711678"/>
                  <a:pt x="154106" y="711678"/>
                </a:cubicBezTo>
                <a:close/>
                <a:moveTo>
                  <a:pt x="4227498" y="640846"/>
                </a:moveTo>
                <a:cubicBezTo>
                  <a:pt x="4236060" y="640846"/>
                  <a:pt x="4242286" y="645221"/>
                  <a:pt x="4242286" y="653243"/>
                </a:cubicBezTo>
                <a:cubicBezTo>
                  <a:pt x="4242286" y="661265"/>
                  <a:pt x="4236060" y="667100"/>
                  <a:pt x="4227498" y="667100"/>
                </a:cubicBezTo>
                <a:cubicBezTo>
                  <a:pt x="4218936" y="667100"/>
                  <a:pt x="4212710" y="661265"/>
                  <a:pt x="4212710" y="653243"/>
                </a:cubicBezTo>
                <a:cubicBezTo>
                  <a:pt x="4212710" y="645221"/>
                  <a:pt x="4218936" y="640846"/>
                  <a:pt x="4227498" y="640846"/>
                </a:cubicBezTo>
                <a:close/>
                <a:moveTo>
                  <a:pt x="4153295" y="640846"/>
                </a:moveTo>
                <a:cubicBezTo>
                  <a:pt x="4161078" y="640846"/>
                  <a:pt x="4168083" y="645221"/>
                  <a:pt x="4168083" y="653243"/>
                </a:cubicBezTo>
                <a:cubicBezTo>
                  <a:pt x="4168083" y="661265"/>
                  <a:pt x="4161078" y="667100"/>
                  <a:pt x="4153295" y="667100"/>
                </a:cubicBezTo>
                <a:cubicBezTo>
                  <a:pt x="4144733" y="667100"/>
                  <a:pt x="4138507" y="661265"/>
                  <a:pt x="4138507" y="653243"/>
                </a:cubicBezTo>
                <a:cubicBezTo>
                  <a:pt x="4138507" y="645221"/>
                  <a:pt x="4144733" y="640846"/>
                  <a:pt x="4153295" y="640846"/>
                </a:cubicBezTo>
                <a:close/>
                <a:moveTo>
                  <a:pt x="4082465" y="640846"/>
                </a:moveTo>
                <a:cubicBezTo>
                  <a:pt x="4090249" y="640846"/>
                  <a:pt x="4097254" y="645221"/>
                  <a:pt x="4097254" y="653243"/>
                </a:cubicBezTo>
                <a:cubicBezTo>
                  <a:pt x="4097254" y="661265"/>
                  <a:pt x="4090249" y="667100"/>
                  <a:pt x="4082465" y="667100"/>
                </a:cubicBezTo>
                <a:cubicBezTo>
                  <a:pt x="4073903" y="667100"/>
                  <a:pt x="4067676" y="661265"/>
                  <a:pt x="4067676" y="653243"/>
                </a:cubicBezTo>
                <a:cubicBezTo>
                  <a:pt x="4067676" y="645221"/>
                  <a:pt x="4073903" y="640846"/>
                  <a:pt x="4082465" y="640846"/>
                </a:cubicBezTo>
                <a:close/>
                <a:moveTo>
                  <a:pt x="4010703" y="640846"/>
                </a:moveTo>
                <a:cubicBezTo>
                  <a:pt x="4017996" y="640846"/>
                  <a:pt x="4023100" y="645221"/>
                  <a:pt x="4023100" y="653243"/>
                </a:cubicBezTo>
                <a:cubicBezTo>
                  <a:pt x="4023100" y="661265"/>
                  <a:pt x="4017996" y="667100"/>
                  <a:pt x="4010703" y="667100"/>
                </a:cubicBezTo>
                <a:cubicBezTo>
                  <a:pt x="4002681" y="667100"/>
                  <a:pt x="3996847" y="661265"/>
                  <a:pt x="3996847" y="653243"/>
                </a:cubicBezTo>
                <a:cubicBezTo>
                  <a:pt x="3996847" y="645221"/>
                  <a:pt x="4002681" y="640846"/>
                  <a:pt x="4010703" y="640846"/>
                </a:cubicBezTo>
                <a:close/>
                <a:moveTo>
                  <a:pt x="3939871" y="640846"/>
                </a:moveTo>
                <a:cubicBezTo>
                  <a:pt x="3946434" y="640846"/>
                  <a:pt x="3952268" y="645221"/>
                  <a:pt x="3952268" y="653243"/>
                </a:cubicBezTo>
                <a:cubicBezTo>
                  <a:pt x="3952268" y="661265"/>
                  <a:pt x="3946434" y="667100"/>
                  <a:pt x="3939871" y="667100"/>
                </a:cubicBezTo>
                <a:cubicBezTo>
                  <a:pt x="3932578" y="667100"/>
                  <a:pt x="3926015" y="661265"/>
                  <a:pt x="3926015" y="653243"/>
                </a:cubicBezTo>
                <a:cubicBezTo>
                  <a:pt x="3926015" y="645221"/>
                  <a:pt x="3932578" y="640846"/>
                  <a:pt x="3939871" y="640846"/>
                </a:cubicBezTo>
                <a:close/>
                <a:moveTo>
                  <a:pt x="3869042" y="640846"/>
                </a:moveTo>
                <a:cubicBezTo>
                  <a:pt x="3875605" y="640846"/>
                  <a:pt x="3881439" y="645221"/>
                  <a:pt x="3881439" y="653243"/>
                </a:cubicBezTo>
                <a:cubicBezTo>
                  <a:pt x="3881439" y="661265"/>
                  <a:pt x="3875605" y="667100"/>
                  <a:pt x="3869042" y="667100"/>
                </a:cubicBezTo>
                <a:cubicBezTo>
                  <a:pt x="3861749" y="667100"/>
                  <a:pt x="3855186" y="661265"/>
                  <a:pt x="3855186" y="653243"/>
                </a:cubicBezTo>
                <a:cubicBezTo>
                  <a:pt x="3855186" y="645221"/>
                  <a:pt x="3861749" y="640846"/>
                  <a:pt x="3869042" y="640846"/>
                </a:cubicBezTo>
                <a:close/>
                <a:moveTo>
                  <a:pt x="3796752" y="640846"/>
                </a:moveTo>
                <a:cubicBezTo>
                  <a:pt x="3804774" y="640846"/>
                  <a:pt x="3810608" y="645221"/>
                  <a:pt x="3810608" y="653243"/>
                </a:cubicBezTo>
                <a:cubicBezTo>
                  <a:pt x="3810608" y="661265"/>
                  <a:pt x="3804774" y="667100"/>
                  <a:pt x="3796752" y="667100"/>
                </a:cubicBezTo>
                <a:cubicBezTo>
                  <a:pt x="3790918" y="667100"/>
                  <a:pt x="3784355" y="661265"/>
                  <a:pt x="3784355" y="653243"/>
                </a:cubicBezTo>
                <a:cubicBezTo>
                  <a:pt x="3784355" y="645221"/>
                  <a:pt x="3790918" y="640846"/>
                  <a:pt x="3796752" y="640846"/>
                </a:cubicBezTo>
                <a:close/>
                <a:moveTo>
                  <a:pt x="3725922" y="640846"/>
                </a:moveTo>
                <a:cubicBezTo>
                  <a:pt x="3733944" y="640846"/>
                  <a:pt x="3739778" y="645221"/>
                  <a:pt x="3739778" y="653243"/>
                </a:cubicBezTo>
                <a:cubicBezTo>
                  <a:pt x="3739778" y="661265"/>
                  <a:pt x="3733944" y="667100"/>
                  <a:pt x="3725922" y="667100"/>
                </a:cubicBezTo>
                <a:cubicBezTo>
                  <a:pt x="3719359" y="667100"/>
                  <a:pt x="3713525" y="661265"/>
                  <a:pt x="3713525" y="653243"/>
                </a:cubicBezTo>
                <a:cubicBezTo>
                  <a:pt x="3713525" y="645221"/>
                  <a:pt x="3719359" y="640846"/>
                  <a:pt x="3725922" y="640846"/>
                </a:cubicBezTo>
                <a:close/>
                <a:moveTo>
                  <a:pt x="3655091" y="640846"/>
                </a:moveTo>
                <a:cubicBezTo>
                  <a:pt x="3662384" y="640846"/>
                  <a:pt x="3668947" y="647409"/>
                  <a:pt x="3668947" y="653243"/>
                </a:cubicBezTo>
                <a:cubicBezTo>
                  <a:pt x="3668947" y="661265"/>
                  <a:pt x="3662384" y="667100"/>
                  <a:pt x="3655091" y="667100"/>
                </a:cubicBezTo>
                <a:cubicBezTo>
                  <a:pt x="3647069" y="667100"/>
                  <a:pt x="3642694" y="661265"/>
                  <a:pt x="3642694" y="653243"/>
                </a:cubicBezTo>
                <a:cubicBezTo>
                  <a:pt x="3642694" y="647409"/>
                  <a:pt x="3647069" y="640846"/>
                  <a:pt x="3655091" y="640846"/>
                </a:cubicBezTo>
                <a:close/>
                <a:moveTo>
                  <a:pt x="3583280" y="640846"/>
                </a:moveTo>
                <a:cubicBezTo>
                  <a:pt x="3591064" y="640846"/>
                  <a:pt x="3598069" y="647409"/>
                  <a:pt x="3598069" y="653243"/>
                </a:cubicBezTo>
                <a:cubicBezTo>
                  <a:pt x="3598069" y="661265"/>
                  <a:pt x="3591064" y="667100"/>
                  <a:pt x="3583280" y="667100"/>
                </a:cubicBezTo>
                <a:cubicBezTo>
                  <a:pt x="3574718" y="667100"/>
                  <a:pt x="3568491" y="661265"/>
                  <a:pt x="3568491" y="653243"/>
                </a:cubicBezTo>
                <a:cubicBezTo>
                  <a:pt x="3568491" y="647409"/>
                  <a:pt x="3574718" y="640846"/>
                  <a:pt x="3583280" y="640846"/>
                </a:cubicBezTo>
                <a:close/>
                <a:moveTo>
                  <a:pt x="3512449" y="640846"/>
                </a:moveTo>
                <a:cubicBezTo>
                  <a:pt x="3520232" y="640846"/>
                  <a:pt x="3527237" y="647409"/>
                  <a:pt x="3527237" y="653243"/>
                </a:cubicBezTo>
                <a:cubicBezTo>
                  <a:pt x="3527237" y="661265"/>
                  <a:pt x="3520232" y="667100"/>
                  <a:pt x="3512449" y="667100"/>
                </a:cubicBezTo>
                <a:cubicBezTo>
                  <a:pt x="3503887" y="667100"/>
                  <a:pt x="3497661" y="661265"/>
                  <a:pt x="3497661" y="653243"/>
                </a:cubicBezTo>
                <a:cubicBezTo>
                  <a:pt x="3497661" y="647409"/>
                  <a:pt x="3503887" y="640846"/>
                  <a:pt x="3512449" y="640846"/>
                </a:cubicBezTo>
                <a:close/>
                <a:moveTo>
                  <a:pt x="3441619" y="640846"/>
                </a:moveTo>
                <a:cubicBezTo>
                  <a:pt x="3450181" y="640846"/>
                  <a:pt x="3456408" y="647409"/>
                  <a:pt x="3456408" y="653243"/>
                </a:cubicBezTo>
                <a:cubicBezTo>
                  <a:pt x="3456408" y="661265"/>
                  <a:pt x="3450181" y="667100"/>
                  <a:pt x="3441619" y="667100"/>
                </a:cubicBezTo>
                <a:cubicBezTo>
                  <a:pt x="3433835" y="667100"/>
                  <a:pt x="3426830" y="661265"/>
                  <a:pt x="3426830" y="653243"/>
                </a:cubicBezTo>
                <a:cubicBezTo>
                  <a:pt x="3426830" y="647409"/>
                  <a:pt x="3433835" y="640846"/>
                  <a:pt x="3441619" y="640846"/>
                </a:cubicBezTo>
                <a:close/>
                <a:moveTo>
                  <a:pt x="3369857" y="640846"/>
                </a:moveTo>
                <a:cubicBezTo>
                  <a:pt x="3377879" y="640846"/>
                  <a:pt x="3382254" y="647409"/>
                  <a:pt x="3382254" y="653243"/>
                </a:cubicBezTo>
                <a:cubicBezTo>
                  <a:pt x="3382254" y="661265"/>
                  <a:pt x="3377879" y="667100"/>
                  <a:pt x="3369857" y="667100"/>
                </a:cubicBezTo>
                <a:cubicBezTo>
                  <a:pt x="3362564" y="667100"/>
                  <a:pt x="3356001" y="661265"/>
                  <a:pt x="3356001" y="653243"/>
                </a:cubicBezTo>
                <a:cubicBezTo>
                  <a:pt x="3356001" y="647409"/>
                  <a:pt x="3362564" y="640846"/>
                  <a:pt x="3369857" y="640846"/>
                </a:cubicBezTo>
                <a:close/>
                <a:moveTo>
                  <a:pt x="3299091" y="640846"/>
                </a:moveTo>
                <a:cubicBezTo>
                  <a:pt x="3305653" y="640846"/>
                  <a:pt x="3311488" y="647409"/>
                  <a:pt x="3311488" y="653243"/>
                </a:cubicBezTo>
                <a:cubicBezTo>
                  <a:pt x="3311488" y="661265"/>
                  <a:pt x="3305653" y="667100"/>
                  <a:pt x="3299091" y="667100"/>
                </a:cubicBezTo>
                <a:cubicBezTo>
                  <a:pt x="3291796" y="667100"/>
                  <a:pt x="3285237" y="661265"/>
                  <a:pt x="3285237" y="653243"/>
                </a:cubicBezTo>
                <a:cubicBezTo>
                  <a:pt x="3285237" y="647409"/>
                  <a:pt x="3291796" y="640846"/>
                  <a:pt x="3299091" y="640846"/>
                </a:cubicBezTo>
                <a:close/>
                <a:moveTo>
                  <a:pt x="3228258" y="640846"/>
                </a:moveTo>
                <a:cubicBezTo>
                  <a:pt x="3234823" y="640846"/>
                  <a:pt x="3240658" y="647409"/>
                  <a:pt x="3240658" y="653243"/>
                </a:cubicBezTo>
                <a:cubicBezTo>
                  <a:pt x="3240658" y="661265"/>
                  <a:pt x="3234823" y="667100"/>
                  <a:pt x="3228258" y="667100"/>
                </a:cubicBezTo>
                <a:cubicBezTo>
                  <a:pt x="3220236" y="667100"/>
                  <a:pt x="3214403" y="661265"/>
                  <a:pt x="3214403" y="653243"/>
                </a:cubicBezTo>
                <a:cubicBezTo>
                  <a:pt x="3214403" y="647409"/>
                  <a:pt x="3220236" y="640846"/>
                  <a:pt x="3228258" y="640846"/>
                </a:cubicBezTo>
                <a:close/>
                <a:moveTo>
                  <a:pt x="3152597" y="640846"/>
                </a:moveTo>
                <a:cubicBezTo>
                  <a:pt x="3159891" y="640846"/>
                  <a:pt x="3166454" y="647409"/>
                  <a:pt x="3166454" y="653243"/>
                </a:cubicBezTo>
                <a:cubicBezTo>
                  <a:pt x="3166454" y="661265"/>
                  <a:pt x="3159891" y="667100"/>
                  <a:pt x="3152597" y="667100"/>
                </a:cubicBezTo>
                <a:cubicBezTo>
                  <a:pt x="3146035" y="667100"/>
                  <a:pt x="3140200" y="661265"/>
                  <a:pt x="3140200" y="653243"/>
                </a:cubicBezTo>
                <a:cubicBezTo>
                  <a:pt x="3140200" y="647409"/>
                  <a:pt x="3146035" y="640846"/>
                  <a:pt x="3152597" y="640846"/>
                </a:cubicBezTo>
                <a:close/>
                <a:moveTo>
                  <a:pt x="3081767" y="640846"/>
                </a:moveTo>
                <a:cubicBezTo>
                  <a:pt x="3089058" y="640846"/>
                  <a:pt x="3095620" y="647409"/>
                  <a:pt x="3095620" y="653243"/>
                </a:cubicBezTo>
                <a:cubicBezTo>
                  <a:pt x="3095620" y="661265"/>
                  <a:pt x="3089058" y="667100"/>
                  <a:pt x="3081767" y="667100"/>
                </a:cubicBezTo>
                <a:cubicBezTo>
                  <a:pt x="3073743" y="667100"/>
                  <a:pt x="3069366" y="661265"/>
                  <a:pt x="3069366" y="653243"/>
                </a:cubicBezTo>
                <a:cubicBezTo>
                  <a:pt x="3069366" y="647409"/>
                  <a:pt x="3073743" y="640846"/>
                  <a:pt x="3081767" y="640846"/>
                </a:cubicBezTo>
                <a:close/>
                <a:moveTo>
                  <a:pt x="3013710" y="640846"/>
                </a:moveTo>
                <a:cubicBezTo>
                  <a:pt x="3021299" y="640846"/>
                  <a:pt x="3028129" y="647409"/>
                  <a:pt x="3028129" y="653243"/>
                </a:cubicBezTo>
                <a:cubicBezTo>
                  <a:pt x="3028129" y="661265"/>
                  <a:pt x="3021299" y="667100"/>
                  <a:pt x="3013710" y="667100"/>
                </a:cubicBezTo>
                <a:cubicBezTo>
                  <a:pt x="3005363" y="667100"/>
                  <a:pt x="2998534" y="661265"/>
                  <a:pt x="2998534" y="653243"/>
                </a:cubicBezTo>
                <a:cubicBezTo>
                  <a:pt x="2998534" y="647409"/>
                  <a:pt x="3005363" y="640846"/>
                  <a:pt x="3013710" y="640846"/>
                </a:cubicBezTo>
                <a:close/>
                <a:moveTo>
                  <a:pt x="2942488" y="640846"/>
                </a:moveTo>
                <a:cubicBezTo>
                  <a:pt x="2951049" y="640846"/>
                  <a:pt x="2957280" y="647409"/>
                  <a:pt x="2957280" y="653243"/>
                </a:cubicBezTo>
                <a:cubicBezTo>
                  <a:pt x="2957280" y="661265"/>
                  <a:pt x="2951049" y="667100"/>
                  <a:pt x="2942488" y="667100"/>
                </a:cubicBezTo>
                <a:cubicBezTo>
                  <a:pt x="2934708" y="667100"/>
                  <a:pt x="2927703" y="661265"/>
                  <a:pt x="2927703" y="653243"/>
                </a:cubicBezTo>
                <a:cubicBezTo>
                  <a:pt x="2927703" y="647409"/>
                  <a:pt x="2934708" y="640846"/>
                  <a:pt x="2942488" y="640846"/>
                </a:cubicBezTo>
                <a:close/>
                <a:moveTo>
                  <a:pt x="2868288" y="640846"/>
                </a:moveTo>
                <a:cubicBezTo>
                  <a:pt x="2876853" y="640846"/>
                  <a:pt x="2883082" y="647409"/>
                  <a:pt x="2883082" y="653243"/>
                </a:cubicBezTo>
                <a:cubicBezTo>
                  <a:pt x="2883082" y="661265"/>
                  <a:pt x="2876853" y="667100"/>
                  <a:pt x="2868288" y="667100"/>
                </a:cubicBezTo>
                <a:cubicBezTo>
                  <a:pt x="2860506" y="667100"/>
                  <a:pt x="2853498" y="661265"/>
                  <a:pt x="2853498" y="653243"/>
                </a:cubicBezTo>
                <a:cubicBezTo>
                  <a:pt x="2853498" y="647409"/>
                  <a:pt x="2860506" y="640846"/>
                  <a:pt x="2868288" y="640846"/>
                </a:cubicBezTo>
                <a:close/>
                <a:moveTo>
                  <a:pt x="2796532" y="640846"/>
                </a:moveTo>
                <a:cubicBezTo>
                  <a:pt x="2804550" y="640846"/>
                  <a:pt x="2808926" y="647409"/>
                  <a:pt x="2808926" y="653243"/>
                </a:cubicBezTo>
                <a:cubicBezTo>
                  <a:pt x="2808926" y="661265"/>
                  <a:pt x="2804550" y="667100"/>
                  <a:pt x="2796532" y="667100"/>
                </a:cubicBezTo>
                <a:cubicBezTo>
                  <a:pt x="2789237" y="667100"/>
                  <a:pt x="2782673" y="661265"/>
                  <a:pt x="2782673" y="653243"/>
                </a:cubicBezTo>
                <a:cubicBezTo>
                  <a:pt x="2782673" y="647409"/>
                  <a:pt x="2789237" y="640846"/>
                  <a:pt x="2796532" y="640846"/>
                </a:cubicBezTo>
                <a:close/>
                <a:moveTo>
                  <a:pt x="2725692" y="640846"/>
                </a:moveTo>
                <a:cubicBezTo>
                  <a:pt x="2731527" y="640846"/>
                  <a:pt x="2738097" y="647409"/>
                  <a:pt x="2738097" y="653243"/>
                </a:cubicBezTo>
                <a:cubicBezTo>
                  <a:pt x="2738097" y="661265"/>
                  <a:pt x="2731527" y="667100"/>
                  <a:pt x="2725692" y="667100"/>
                </a:cubicBezTo>
                <a:cubicBezTo>
                  <a:pt x="2717681" y="667100"/>
                  <a:pt x="2711843" y="661265"/>
                  <a:pt x="2711843" y="653243"/>
                </a:cubicBezTo>
                <a:cubicBezTo>
                  <a:pt x="2711843" y="647409"/>
                  <a:pt x="2717681" y="640846"/>
                  <a:pt x="2725692" y="640846"/>
                </a:cubicBezTo>
                <a:close/>
                <a:moveTo>
                  <a:pt x="2654867" y="640846"/>
                </a:moveTo>
                <a:cubicBezTo>
                  <a:pt x="2660705" y="640846"/>
                  <a:pt x="2667266" y="647409"/>
                  <a:pt x="2667266" y="653243"/>
                </a:cubicBezTo>
                <a:cubicBezTo>
                  <a:pt x="2667266" y="661265"/>
                  <a:pt x="2660705" y="667100"/>
                  <a:pt x="2654867" y="667100"/>
                </a:cubicBezTo>
                <a:cubicBezTo>
                  <a:pt x="2646847" y="667100"/>
                  <a:pt x="2641013" y="661265"/>
                  <a:pt x="2641013" y="653243"/>
                </a:cubicBezTo>
                <a:cubicBezTo>
                  <a:pt x="2641013" y="647409"/>
                  <a:pt x="2646847" y="640846"/>
                  <a:pt x="2654867" y="640846"/>
                </a:cubicBezTo>
                <a:close/>
                <a:moveTo>
                  <a:pt x="2582577" y="640846"/>
                </a:moveTo>
                <a:cubicBezTo>
                  <a:pt x="2589870" y="640846"/>
                  <a:pt x="2596432" y="647409"/>
                  <a:pt x="2596432" y="654702"/>
                </a:cubicBezTo>
                <a:cubicBezTo>
                  <a:pt x="2596432" y="661265"/>
                  <a:pt x="2589870" y="667100"/>
                  <a:pt x="2582577" y="667100"/>
                </a:cubicBezTo>
                <a:cubicBezTo>
                  <a:pt x="2576016" y="667100"/>
                  <a:pt x="2570181" y="661265"/>
                  <a:pt x="2570181" y="654702"/>
                </a:cubicBezTo>
                <a:cubicBezTo>
                  <a:pt x="2570181" y="647409"/>
                  <a:pt x="2576016" y="640846"/>
                  <a:pt x="2582577" y="640846"/>
                </a:cubicBezTo>
                <a:close/>
                <a:moveTo>
                  <a:pt x="1728254" y="640846"/>
                </a:moveTo>
                <a:cubicBezTo>
                  <a:pt x="1736820" y="640846"/>
                  <a:pt x="1743044" y="647409"/>
                  <a:pt x="1743044" y="654702"/>
                </a:cubicBezTo>
                <a:cubicBezTo>
                  <a:pt x="1743044" y="661265"/>
                  <a:pt x="1736820" y="667100"/>
                  <a:pt x="1728254" y="667100"/>
                </a:cubicBezTo>
                <a:cubicBezTo>
                  <a:pt x="1719691" y="667100"/>
                  <a:pt x="1713464" y="661265"/>
                  <a:pt x="1713464" y="654702"/>
                </a:cubicBezTo>
                <a:cubicBezTo>
                  <a:pt x="1713464" y="647409"/>
                  <a:pt x="1719691" y="640846"/>
                  <a:pt x="1728254" y="640846"/>
                </a:cubicBezTo>
                <a:close/>
                <a:moveTo>
                  <a:pt x="1657423" y="640846"/>
                </a:moveTo>
                <a:cubicBezTo>
                  <a:pt x="1665208" y="640846"/>
                  <a:pt x="1672215" y="647409"/>
                  <a:pt x="1672215" y="654702"/>
                </a:cubicBezTo>
                <a:cubicBezTo>
                  <a:pt x="1672215" y="661265"/>
                  <a:pt x="1665208" y="667100"/>
                  <a:pt x="1657423" y="667100"/>
                </a:cubicBezTo>
                <a:cubicBezTo>
                  <a:pt x="1648867" y="667100"/>
                  <a:pt x="1642644" y="661265"/>
                  <a:pt x="1642644" y="654702"/>
                </a:cubicBezTo>
                <a:cubicBezTo>
                  <a:pt x="1642644" y="647409"/>
                  <a:pt x="1648867" y="640846"/>
                  <a:pt x="1657423" y="640846"/>
                </a:cubicBezTo>
                <a:close/>
                <a:moveTo>
                  <a:pt x="1582290" y="640846"/>
                </a:moveTo>
                <a:cubicBezTo>
                  <a:pt x="1589584" y="640846"/>
                  <a:pt x="1594694" y="647409"/>
                  <a:pt x="1594694" y="654702"/>
                </a:cubicBezTo>
                <a:cubicBezTo>
                  <a:pt x="1594694" y="661265"/>
                  <a:pt x="1589584" y="667100"/>
                  <a:pt x="1582290" y="667100"/>
                </a:cubicBezTo>
                <a:cubicBezTo>
                  <a:pt x="1574268" y="667100"/>
                  <a:pt x="1568435" y="661265"/>
                  <a:pt x="1568435" y="654702"/>
                </a:cubicBezTo>
                <a:cubicBezTo>
                  <a:pt x="1568435" y="647409"/>
                  <a:pt x="1574268" y="640846"/>
                  <a:pt x="1582290" y="640846"/>
                </a:cubicBezTo>
                <a:close/>
                <a:moveTo>
                  <a:pt x="1512190" y="640846"/>
                </a:moveTo>
                <a:cubicBezTo>
                  <a:pt x="1518025" y="640846"/>
                  <a:pt x="1523859" y="647409"/>
                  <a:pt x="1523859" y="654702"/>
                </a:cubicBezTo>
                <a:cubicBezTo>
                  <a:pt x="1523859" y="661265"/>
                  <a:pt x="1518025" y="667100"/>
                  <a:pt x="1512190" y="667100"/>
                </a:cubicBezTo>
                <a:cubicBezTo>
                  <a:pt x="1504169" y="667100"/>
                  <a:pt x="1497604" y="662724"/>
                  <a:pt x="1497604" y="654702"/>
                </a:cubicBezTo>
                <a:cubicBezTo>
                  <a:pt x="1497604" y="647409"/>
                  <a:pt x="1504169" y="640846"/>
                  <a:pt x="1512190" y="640846"/>
                </a:cubicBezTo>
                <a:close/>
                <a:moveTo>
                  <a:pt x="1440623" y="640846"/>
                </a:moveTo>
                <a:cubicBezTo>
                  <a:pt x="1447182" y="640846"/>
                  <a:pt x="1453017" y="647409"/>
                  <a:pt x="1453017" y="654702"/>
                </a:cubicBezTo>
                <a:cubicBezTo>
                  <a:pt x="1453017" y="662724"/>
                  <a:pt x="1447182" y="667100"/>
                  <a:pt x="1440623" y="667100"/>
                </a:cubicBezTo>
                <a:cubicBezTo>
                  <a:pt x="1433331" y="667100"/>
                  <a:pt x="1426767" y="662724"/>
                  <a:pt x="1426767" y="654702"/>
                </a:cubicBezTo>
                <a:cubicBezTo>
                  <a:pt x="1426767" y="647409"/>
                  <a:pt x="1433331" y="640846"/>
                  <a:pt x="1440623" y="640846"/>
                </a:cubicBezTo>
                <a:close/>
                <a:moveTo>
                  <a:pt x="1368339" y="640846"/>
                </a:moveTo>
                <a:cubicBezTo>
                  <a:pt x="1376363" y="640846"/>
                  <a:pt x="1382194" y="647409"/>
                  <a:pt x="1382194" y="654702"/>
                </a:cubicBezTo>
                <a:cubicBezTo>
                  <a:pt x="1382194" y="662724"/>
                  <a:pt x="1376363" y="667100"/>
                  <a:pt x="1368339" y="667100"/>
                </a:cubicBezTo>
                <a:cubicBezTo>
                  <a:pt x="1362505" y="667100"/>
                  <a:pt x="1355943" y="662724"/>
                  <a:pt x="1355943" y="654702"/>
                </a:cubicBezTo>
                <a:cubicBezTo>
                  <a:pt x="1355943" y="647409"/>
                  <a:pt x="1362505" y="640846"/>
                  <a:pt x="1368339" y="640846"/>
                </a:cubicBezTo>
                <a:close/>
                <a:moveTo>
                  <a:pt x="1297512" y="640846"/>
                </a:moveTo>
                <a:cubicBezTo>
                  <a:pt x="1305535" y="640846"/>
                  <a:pt x="1311369" y="647409"/>
                  <a:pt x="1311369" y="654702"/>
                </a:cubicBezTo>
                <a:cubicBezTo>
                  <a:pt x="1311369" y="662724"/>
                  <a:pt x="1305535" y="667100"/>
                  <a:pt x="1297512" y="667100"/>
                </a:cubicBezTo>
                <a:cubicBezTo>
                  <a:pt x="1291678" y="667100"/>
                  <a:pt x="1285116" y="662724"/>
                  <a:pt x="1285116" y="654702"/>
                </a:cubicBezTo>
                <a:cubicBezTo>
                  <a:pt x="1285116" y="647409"/>
                  <a:pt x="1291678" y="640846"/>
                  <a:pt x="1297512" y="640846"/>
                </a:cubicBezTo>
                <a:close/>
                <a:moveTo>
                  <a:pt x="1226680" y="640846"/>
                </a:moveTo>
                <a:cubicBezTo>
                  <a:pt x="1233973" y="640846"/>
                  <a:pt x="1240537" y="647409"/>
                  <a:pt x="1240537" y="654702"/>
                </a:cubicBezTo>
                <a:cubicBezTo>
                  <a:pt x="1240537" y="662724"/>
                  <a:pt x="1233973" y="667100"/>
                  <a:pt x="1226680" y="667100"/>
                </a:cubicBezTo>
                <a:cubicBezTo>
                  <a:pt x="1218667" y="667100"/>
                  <a:pt x="1214291" y="662724"/>
                  <a:pt x="1214291" y="654702"/>
                </a:cubicBezTo>
                <a:cubicBezTo>
                  <a:pt x="1214291" y="647409"/>
                  <a:pt x="1218667" y="640846"/>
                  <a:pt x="1226680" y="640846"/>
                </a:cubicBezTo>
                <a:close/>
                <a:moveTo>
                  <a:pt x="1154878" y="640846"/>
                </a:moveTo>
                <a:cubicBezTo>
                  <a:pt x="1162660" y="640846"/>
                  <a:pt x="1169666" y="647409"/>
                  <a:pt x="1169666" y="654702"/>
                </a:cubicBezTo>
                <a:cubicBezTo>
                  <a:pt x="1169666" y="662724"/>
                  <a:pt x="1162660" y="667100"/>
                  <a:pt x="1154878" y="667100"/>
                </a:cubicBezTo>
                <a:cubicBezTo>
                  <a:pt x="1146318" y="667100"/>
                  <a:pt x="1140088" y="662724"/>
                  <a:pt x="1140088" y="654702"/>
                </a:cubicBezTo>
                <a:cubicBezTo>
                  <a:pt x="1140088" y="647409"/>
                  <a:pt x="1146318" y="640846"/>
                  <a:pt x="1154878" y="640846"/>
                </a:cubicBezTo>
                <a:close/>
                <a:moveTo>
                  <a:pt x="1084051" y="640846"/>
                </a:moveTo>
                <a:cubicBezTo>
                  <a:pt x="1091834" y="640846"/>
                  <a:pt x="1098838" y="647409"/>
                  <a:pt x="1098838" y="654702"/>
                </a:cubicBezTo>
                <a:cubicBezTo>
                  <a:pt x="1098838" y="662724"/>
                  <a:pt x="1091834" y="667100"/>
                  <a:pt x="1084051" y="667100"/>
                </a:cubicBezTo>
                <a:cubicBezTo>
                  <a:pt x="1075486" y="667100"/>
                  <a:pt x="1069261" y="662724"/>
                  <a:pt x="1069261" y="654702"/>
                </a:cubicBezTo>
                <a:cubicBezTo>
                  <a:pt x="1069261" y="647409"/>
                  <a:pt x="1075486" y="640846"/>
                  <a:pt x="1084051" y="640846"/>
                </a:cubicBezTo>
                <a:close/>
                <a:moveTo>
                  <a:pt x="1013010" y="640846"/>
                </a:moveTo>
                <a:cubicBezTo>
                  <a:pt x="1020306" y="640846"/>
                  <a:pt x="1024682" y="647409"/>
                  <a:pt x="1024682" y="654702"/>
                </a:cubicBezTo>
                <a:cubicBezTo>
                  <a:pt x="1024682" y="662724"/>
                  <a:pt x="1020306" y="667100"/>
                  <a:pt x="1013010" y="667100"/>
                </a:cubicBezTo>
                <a:cubicBezTo>
                  <a:pt x="1004989" y="667100"/>
                  <a:pt x="998429" y="662724"/>
                  <a:pt x="998429" y="654702"/>
                </a:cubicBezTo>
                <a:cubicBezTo>
                  <a:pt x="998429" y="647409"/>
                  <a:pt x="1004989" y="640846"/>
                  <a:pt x="1013010" y="640846"/>
                </a:cubicBezTo>
                <a:close/>
                <a:moveTo>
                  <a:pt x="941457" y="640846"/>
                </a:moveTo>
                <a:cubicBezTo>
                  <a:pt x="948018" y="640846"/>
                  <a:pt x="953852" y="647409"/>
                  <a:pt x="953852" y="654702"/>
                </a:cubicBezTo>
                <a:cubicBezTo>
                  <a:pt x="953852" y="662724"/>
                  <a:pt x="948018" y="667100"/>
                  <a:pt x="941457" y="667100"/>
                </a:cubicBezTo>
                <a:cubicBezTo>
                  <a:pt x="934166" y="667100"/>
                  <a:pt x="927599" y="662724"/>
                  <a:pt x="927599" y="654702"/>
                </a:cubicBezTo>
                <a:cubicBezTo>
                  <a:pt x="927599" y="647409"/>
                  <a:pt x="934166" y="640846"/>
                  <a:pt x="941457" y="640846"/>
                </a:cubicBezTo>
                <a:close/>
                <a:moveTo>
                  <a:pt x="870622" y="640846"/>
                </a:moveTo>
                <a:cubicBezTo>
                  <a:pt x="877190" y="640846"/>
                  <a:pt x="883024" y="647409"/>
                  <a:pt x="883024" y="654702"/>
                </a:cubicBezTo>
                <a:cubicBezTo>
                  <a:pt x="883024" y="662724"/>
                  <a:pt x="877190" y="667100"/>
                  <a:pt x="870622" y="667100"/>
                </a:cubicBezTo>
                <a:cubicBezTo>
                  <a:pt x="863332" y="667100"/>
                  <a:pt x="856770" y="662724"/>
                  <a:pt x="856770" y="654702"/>
                </a:cubicBezTo>
                <a:cubicBezTo>
                  <a:pt x="856770" y="647409"/>
                  <a:pt x="863332" y="640846"/>
                  <a:pt x="870622" y="640846"/>
                </a:cubicBezTo>
                <a:close/>
                <a:moveTo>
                  <a:pt x="798337" y="640846"/>
                </a:moveTo>
                <a:cubicBezTo>
                  <a:pt x="806358" y="640846"/>
                  <a:pt x="812191" y="647851"/>
                  <a:pt x="812191" y="655635"/>
                </a:cubicBezTo>
                <a:cubicBezTo>
                  <a:pt x="812191" y="664197"/>
                  <a:pt x="806358" y="670424"/>
                  <a:pt x="798337" y="670424"/>
                </a:cubicBezTo>
                <a:cubicBezTo>
                  <a:pt x="792503" y="670424"/>
                  <a:pt x="785937" y="664197"/>
                  <a:pt x="785937" y="655635"/>
                </a:cubicBezTo>
                <a:cubicBezTo>
                  <a:pt x="785937" y="647851"/>
                  <a:pt x="792503" y="640846"/>
                  <a:pt x="798337" y="640846"/>
                </a:cubicBezTo>
                <a:close/>
                <a:moveTo>
                  <a:pt x="724134" y="640846"/>
                </a:moveTo>
                <a:cubicBezTo>
                  <a:pt x="731428" y="640846"/>
                  <a:pt x="737989" y="647851"/>
                  <a:pt x="737989" y="655635"/>
                </a:cubicBezTo>
                <a:cubicBezTo>
                  <a:pt x="737989" y="664197"/>
                  <a:pt x="731428" y="670424"/>
                  <a:pt x="724134" y="670424"/>
                </a:cubicBezTo>
                <a:cubicBezTo>
                  <a:pt x="717567" y="670424"/>
                  <a:pt x="711735" y="664197"/>
                  <a:pt x="711735" y="655635"/>
                </a:cubicBezTo>
                <a:cubicBezTo>
                  <a:pt x="711735" y="647851"/>
                  <a:pt x="717567" y="640846"/>
                  <a:pt x="724134" y="640846"/>
                </a:cubicBezTo>
                <a:close/>
                <a:moveTo>
                  <a:pt x="653301" y="640846"/>
                </a:moveTo>
                <a:cubicBezTo>
                  <a:pt x="660594" y="640846"/>
                  <a:pt x="667160" y="647851"/>
                  <a:pt x="667160" y="655635"/>
                </a:cubicBezTo>
                <a:cubicBezTo>
                  <a:pt x="667160" y="664197"/>
                  <a:pt x="660594" y="670424"/>
                  <a:pt x="653301" y="670424"/>
                </a:cubicBezTo>
                <a:cubicBezTo>
                  <a:pt x="645283" y="670424"/>
                  <a:pt x="640907" y="664197"/>
                  <a:pt x="640907" y="655635"/>
                </a:cubicBezTo>
                <a:cubicBezTo>
                  <a:pt x="640907" y="647851"/>
                  <a:pt x="645283" y="640846"/>
                  <a:pt x="653301" y="640846"/>
                </a:cubicBezTo>
                <a:close/>
                <a:moveTo>
                  <a:pt x="584864" y="640846"/>
                </a:moveTo>
                <a:cubicBezTo>
                  <a:pt x="592646" y="640846"/>
                  <a:pt x="599651" y="647851"/>
                  <a:pt x="599651" y="655635"/>
                </a:cubicBezTo>
                <a:cubicBezTo>
                  <a:pt x="599651" y="664197"/>
                  <a:pt x="592646" y="670424"/>
                  <a:pt x="584864" y="670424"/>
                </a:cubicBezTo>
                <a:cubicBezTo>
                  <a:pt x="576304" y="670424"/>
                  <a:pt x="570075" y="664197"/>
                  <a:pt x="570075" y="655635"/>
                </a:cubicBezTo>
                <a:cubicBezTo>
                  <a:pt x="570075" y="647851"/>
                  <a:pt x="576304" y="640846"/>
                  <a:pt x="584864" y="640846"/>
                </a:cubicBezTo>
                <a:close/>
                <a:moveTo>
                  <a:pt x="513663" y="640846"/>
                </a:moveTo>
                <a:cubicBezTo>
                  <a:pt x="522010" y="640846"/>
                  <a:pt x="528843" y="647851"/>
                  <a:pt x="528843" y="655635"/>
                </a:cubicBezTo>
                <a:cubicBezTo>
                  <a:pt x="528843" y="664197"/>
                  <a:pt x="522010" y="670424"/>
                  <a:pt x="513663" y="670424"/>
                </a:cubicBezTo>
                <a:cubicBezTo>
                  <a:pt x="506076" y="670424"/>
                  <a:pt x="499246" y="664197"/>
                  <a:pt x="499246" y="655635"/>
                </a:cubicBezTo>
                <a:cubicBezTo>
                  <a:pt x="499246" y="647851"/>
                  <a:pt x="506076" y="640846"/>
                  <a:pt x="513663" y="640846"/>
                </a:cubicBezTo>
                <a:close/>
                <a:moveTo>
                  <a:pt x="439832" y="640846"/>
                </a:moveTo>
                <a:cubicBezTo>
                  <a:pt x="448391" y="640846"/>
                  <a:pt x="454622" y="647851"/>
                  <a:pt x="454622" y="655635"/>
                </a:cubicBezTo>
                <a:cubicBezTo>
                  <a:pt x="454622" y="664197"/>
                  <a:pt x="448391" y="670424"/>
                  <a:pt x="439832" y="670424"/>
                </a:cubicBezTo>
                <a:cubicBezTo>
                  <a:pt x="432049" y="670424"/>
                  <a:pt x="425044" y="664197"/>
                  <a:pt x="425044" y="655635"/>
                </a:cubicBezTo>
                <a:cubicBezTo>
                  <a:pt x="425044" y="647851"/>
                  <a:pt x="432049" y="640846"/>
                  <a:pt x="439832" y="640846"/>
                </a:cubicBezTo>
                <a:close/>
                <a:moveTo>
                  <a:pt x="368070" y="640846"/>
                </a:moveTo>
                <a:cubicBezTo>
                  <a:pt x="376088" y="640846"/>
                  <a:pt x="380465" y="647851"/>
                  <a:pt x="380465" y="655635"/>
                </a:cubicBezTo>
                <a:cubicBezTo>
                  <a:pt x="380465" y="664197"/>
                  <a:pt x="376088" y="670424"/>
                  <a:pt x="368070" y="670424"/>
                </a:cubicBezTo>
                <a:cubicBezTo>
                  <a:pt x="360777" y="670424"/>
                  <a:pt x="354211" y="664197"/>
                  <a:pt x="354211" y="655635"/>
                </a:cubicBezTo>
                <a:cubicBezTo>
                  <a:pt x="354211" y="647851"/>
                  <a:pt x="360777" y="640846"/>
                  <a:pt x="368070" y="640846"/>
                </a:cubicBezTo>
                <a:close/>
                <a:moveTo>
                  <a:pt x="297235" y="640846"/>
                </a:moveTo>
                <a:cubicBezTo>
                  <a:pt x="303798" y="640846"/>
                  <a:pt x="309631" y="647851"/>
                  <a:pt x="309631" y="655635"/>
                </a:cubicBezTo>
                <a:cubicBezTo>
                  <a:pt x="309631" y="664197"/>
                  <a:pt x="303798" y="670424"/>
                  <a:pt x="297235" y="670424"/>
                </a:cubicBezTo>
                <a:cubicBezTo>
                  <a:pt x="289944" y="670424"/>
                  <a:pt x="283379" y="664197"/>
                  <a:pt x="283379" y="655635"/>
                </a:cubicBezTo>
                <a:cubicBezTo>
                  <a:pt x="283379" y="647851"/>
                  <a:pt x="289944" y="640846"/>
                  <a:pt x="297235" y="640846"/>
                </a:cubicBezTo>
                <a:close/>
                <a:moveTo>
                  <a:pt x="4082465" y="570017"/>
                </a:moveTo>
                <a:cubicBezTo>
                  <a:pt x="4090249" y="570017"/>
                  <a:pt x="4097254" y="576244"/>
                  <a:pt x="4097254" y="584805"/>
                </a:cubicBezTo>
                <a:cubicBezTo>
                  <a:pt x="4097254" y="593367"/>
                  <a:pt x="4090249" y="599594"/>
                  <a:pt x="4082465" y="599594"/>
                </a:cubicBezTo>
                <a:cubicBezTo>
                  <a:pt x="4073903" y="599594"/>
                  <a:pt x="4067676" y="593367"/>
                  <a:pt x="4067676" y="584805"/>
                </a:cubicBezTo>
                <a:cubicBezTo>
                  <a:pt x="4067676" y="576244"/>
                  <a:pt x="4073903" y="570017"/>
                  <a:pt x="4082465" y="570017"/>
                </a:cubicBezTo>
                <a:close/>
                <a:moveTo>
                  <a:pt x="4010703" y="570017"/>
                </a:moveTo>
                <a:cubicBezTo>
                  <a:pt x="4017996" y="570017"/>
                  <a:pt x="4023100" y="576244"/>
                  <a:pt x="4023100" y="584805"/>
                </a:cubicBezTo>
                <a:cubicBezTo>
                  <a:pt x="4023100" y="593367"/>
                  <a:pt x="4017996" y="599594"/>
                  <a:pt x="4010703" y="599594"/>
                </a:cubicBezTo>
                <a:cubicBezTo>
                  <a:pt x="4002681" y="599594"/>
                  <a:pt x="3996847" y="593367"/>
                  <a:pt x="3996847" y="584805"/>
                </a:cubicBezTo>
                <a:cubicBezTo>
                  <a:pt x="3996847" y="576244"/>
                  <a:pt x="4002681" y="570017"/>
                  <a:pt x="4010703" y="570017"/>
                </a:cubicBezTo>
                <a:close/>
                <a:moveTo>
                  <a:pt x="3939871" y="570017"/>
                </a:moveTo>
                <a:cubicBezTo>
                  <a:pt x="3946434" y="570017"/>
                  <a:pt x="3952268" y="576244"/>
                  <a:pt x="3952268" y="584805"/>
                </a:cubicBezTo>
                <a:cubicBezTo>
                  <a:pt x="3952268" y="593367"/>
                  <a:pt x="3946434" y="599594"/>
                  <a:pt x="3939871" y="599594"/>
                </a:cubicBezTo>
                <a:cubicBezTo>
                  <a:pt x="3932578" y="599594"/>
                  <a:pt x="3926015" y="593367"/>
                  <a:pt x="3926015" y="584805"/>
                </a:cubicBezTo>
                <a:cubicBezTo>
                  <a:pt x="3926015" y="576244"/>
                  <a:pt x="3932578" y="570017"/>
                  <a:pt x="3939871" y="570017"/>
                </a:cubicBezTo>
                <a:close/>
                <a:moveTo>
                  <a:pt x="3869042" y="570017"/>
                </a:moveTo>
                <a:cubicBezTo>
                  <a:pt x="3875605" y="570017"/>
                  <a:pt x="3881439" y="576244"/>
                  <a:pt x="3881439" y="584805"/>
                </a:cubicBezTo>
                <a:cubicBezTo>
                  <a:pt x="3881439" y="593367"/>
                  <a:pt x="3875605" y="599594"/>
                  <a:pt x="3869042" y="599594"/>
                </a:cubicBezTo>
                <a:cubicBezTo>
                  <a:pt x="3861749" y="599594"/>
                  <a:pt x="3855186" y="593367"/>
                  <a:pt x="3855186" y="584805"/>
                </a:cubicBezTo>
                <a:cubicBezTo>
                  <a:pt x="3855186" y="576244"/>
                  <a:pt x="3861749" y="570017"/>
                  <a:pt x="3869042" y="570017"/>
                </a:cubicBezTo>
                <a:close/>
                <a:moveTo>
                  <a:pt x="3796752" y="570017"/>
                </a:moveTo>
                <a:cubicBezTo>
                  <a:pt x="3804774" y="570017"/>
                  <a:pt x="3810608" y="576244"/>
                  <a:pt x="3810608" y="584805"/>
                </a:cubicBezTo>
                <a:cubicBezTo>
                  <a:pt x="3810608" y="593367"/>
                  <a:pt x="3804774" y="599594"/>
                  <a:pt x="3796752" y="599594"/>
                </a:cubicBezTo>
                <a:cubicBezTo>
                  <a:pt x="3790918" y="599594"/>
                  <a:pt x="3784355" y="593367"/>
                  <a:pt x="3784355" y="584805"/>
                </a:cubicBezTo>
                <a:cubicBezTo>
                  <a:pt x="3784355" y="576244"/>
                  <a:pt x="3790918" y="570017"/>
                  <a:pt x="3796752" y="570017"/>
                </a:cubicBezTo>
                <a:close/>
                <a:moveTo>
                  <a:pt x="3725922" y="570017"/>
                </a:moveTo>
                <a:cubicBezTo>
                  <a:pt x="3733944" y="570017"/>
                  <a:pt x="3739778" y="576244"/>
                  <a:pt x="3739778" y="584805"/>
                </a:cubicBezTo>
                <a:cubicBezTo>
                  <a:pt x="3739778" y="593367"/>
                  <a:pt x="3733944" y="599594"/>
                  <a:pt x="3725922" y="599594"/>
                </a:cubicBezTo>
                <a:cubicBezTo>
                  <a:pt x="3719359" y="599594"/>
                  <a:pt x="3713525" y="593367"/>
                  <a:pt x="3713525" y="584805"/>
                </a:cubicBezTo>
                <a:cubicBezTo>
                  <a:pt x="3713525" y="576244"/>
                  <a:pt x="3719359" y="570017"/>
                  <a:pt x="3725922" y="570017"/>
                </a:cubicBezTo>
                <a:close/>
                <a:moveTo>
                  <a:pt x="3655091" y="570017"/>
                </a:moveTo>
                <a:cubicBezTo>
                  <a:pt x="3662384" y="570017"/>
                  <a:pt x="3668947" y="574392"/>
                  <a:pt x="3668947" y="582414"/>
                </a:cubicBezTo>
                <a:cubicBezTo>
                  <a:pt x="3668947" y="590436"/>
                  <a:pt x="3662384" y="596271"/>
                  <a:pt x="3655091" y="596271"/>
                </a:cubicBezTo>
                <a:cubicBezTo>
                  <a:pt x="3647069" y="596271"/>
                  <a:pt x="3642694" y="590436"/>
                  <a:pt x="3642694" y="582414"/>
                </a:cubicBezTo>
                <a:cubicBezTo>
                  <a:pt x="3642694" y="574392"/>
                  <a:pt x="3647069" y="570017"/>
                  <a:pt x="3655091" y="570017"/>
                </a:cubicBezTo>
                <a:close/>
                <a:moveTo>
                  <a:pt x="3583280" y="570017"/>
                </a:moveTo>
                <a:cubicBezTo>
                  <a:pt x="3591064" y="570017"/>
                  <a:pt x="3598069" y="574392"/>
                  <a:pt x="3598069" y="582414"/>
                </a:cubicBezTo>
                <a:cubicBezTo>
                  <a:pt x="3598069" y="590436"/>
                  <a:pt x="3591064" y="596271"/>
                  <a:pt x="3583280" y="596271"/>
                </a:cubicBezTo>
                <a:cubicBezTo>
                  <a:pt x="3574718" y="596271"/>
                  <a:pt x="3568491" y="590436"/>
                  <a:pt x="3568491" y="582414"/>
                </a:cubicBezTo>
                <a:cubicBezTo>
                  <a:pt x="3568491" y="574392"/>
                  <a:pt x="3574718" y="570017"/>
                  <a:pt x="3583280" y="570017"/>
                </a:cubicBezTo>
                <a:close/>
                <a:moveTo>
                  <a:pt x="3512449" y="570017"/>
                </a:moveTo>
                <a:cubicBezTo>
                  <a:pt x="3520232" y="570017"/>
                  <a:pt x="3527237" y="574392"/>
                  <a:pt x="3527237" y="582414"/>
                </a:cubicBezTo>
                <a:cubicBezTo>
                  <a:pt x="3527237" y="590436"/>
                  <a:pt x="3520232" y="596271"/>
                  <a:pt x="3512449" y="596271"/>
                </a:cubicBezTo>
                <a:cubicBezTo>
                  <a:pt x="3503887" y="596271"/>
                  <a:pt x="3497661" y="590436"/>
                  <a:pt x="3497661" y="582414"/>
                </a:cubicBezTo>
                <a:cubicBezTo>
                  <a:pt x="3497661" y="574392"/>
                  <a:pt x="3503887" y="570017"/>
                  <a:pt x="3512449" y="570017"/>
                </a:cubicBezTo>
                <a:close/>
                <a:moveTo>
                  <a:pt x="3441619" y="570017"/>
                </a:moveTo>
                <a:cubicBezTo>
                  <a:pt x="3450181" y="570017"/>
                  <a:pt x="3456408" y="574392"/>
                  <a:pt x="3456408" y="582414"/>
                </a:cubicBezTo>
                <a:cubicBezTo>
                  <a:pt x="3456408" y="590436"/>
                  <a:pt x="3450181" y="596271"/>
                  <a:pt x="3441619" y="596271"/>
                </a:cubicBezTo>
                <a:cubicBezTo>
                  <a:pt x="3433835" y="596271"/>
                  <a:pt x="3426830" y="590436"/>
                  <a:pt x="3426830" y="582414"/>
                </a:cubicBezTo>
                <a:cubicBezTo>
                  <a:pt x="3426830" y="574392"/>
                  <a:pt x="3433835" y="570017"/>
                  <a:pt x="3441619" y="570017"/>
                </a:cubicBezTo>
                <a:close/>
                <a:moveTo>
                  <a:pt x="3369857" y="570017"/>
                </a:moveTo>
                <a:cubicBezTo>
                  <a:pt x="3377879" y="570017"/>
                  <a:pt x="3382254" y="574392"/>
                  <a:pt x="3382254" y="582414"/>
                </a:cubicBezTo>
                <a:cubicBezTo>
                  <a:pt x="3382254" y="590436"/>
                  <a:pt x="3377879" y="596271"/>
                  <a:pt x="3369857" y="596271"/>
                </a:cubicBezTo>
                <a:cubicBezTo>
                  <a:pt x="3362564" y="596271"/>
                  <a:pt x="3356001" y="590436"/>
                  <a:pt x="3356001" y="582414"/>
                </a:cubicBezTo>
                <a:cubicBezTo>
                  <a:pt x="3356001" y="574392"/>
                  <a:pt x="3362564" y="570017"/>
                  <a:pt x="3369857" y="570017"/>
                </a:cubicBezTo>
                <a:close/>
                <a:moveTo>
                  <a:pt x="3299091" y="570017"/>
                </a:moveTo>
                <a:cubicBezTo>
                  <a:pt x="3305656" y="570017"/>
                  <a:pt x="3311491" y="574392"/>
                  <a:pt x="3311491" y="582414"/>
                </a:cubicBezTo>
                <a:cubicBezTo>
                  <a:pt x="3311491" y="590436"/>
                  <a:pt x="3305656" y="596271"/>
                  <a:pt x="3299091" y="596271"/>
                </a:cubicBezTo>
                <a:cubicBezTo>
                  <a:pt x="3291802" y="596271"/>
                  <a:pt x="3285240" y="590436"/>
                  <a:pt x="3285240" y="582414"/>
                </a:cubicBezTo>
                <a:cubicBezTo>
                  <a:pt x="3285240" y="574392"/>
                  <a:pt x="3291802" y="570017"/>
                  <a:pt x="3299091" y="570017"/>
                </a:cubicBezTo>
                <a:close/>
                <a:moveTo>
                  <a:pt x="3226803" y="570017"/>
                </a:moveTo>
                <a:cubicBezTo>
                  <a:pt x="3234823" y="570017"/>
                  <a:pt x="3240660" y="574392"/>
                  <a:pt x="3240660" y="582414"/>
                </a:cubicBezTo>
                <a:cubicBezTo>
                  <a:pt x="3240660" y="590436"/>
                  <a:pt x="3234823" y="596271"/>
                  <a:pt x="3226803" y="596271"/>
                </a:cubicBezTo>
                <a:cubicBezTo>
                  <a:pt x="3220242" y="596271"/>
                  <a:pt x="3214406" y="590436"/>
                  <a:pt x="3214406" y="582414"/>
                </a:cubicBezTo>
                <a:cubicBezTo>
                  <a:pt x="3214406" y="574392"/>
                  <a:pt x="3220242" y="570017"/>
                  <a:pt x="3226803" y="570017"/>
                </a:cubicBezTo>
                <a:close/>
                <a:moveTo>
                  <a:pt x="3152600" y="570017"/>
                </a:moveTo>
                <a:cubicBezTo>
                  <a:pt x="3159892" y="570017"/>
                  <a:pt x="3166454" y="574392"/>
                  <a:pt x="3166454" y="582414"/>
                </a:cubicBezTo>
                <a:cubicBezTo>
                  <a:pt x="3166454" y="590436"/>
                  <a:pt x="3159892" y="596271"/>
                  <a:pt x="3152600" y="596271"/>
                </a:cubicBezTo>
                <a:cubicBezTo>
                  <a:pt x="3146037" y="596271"/>
                  <a:pt x="3140203" y="590436"/>
                  <a:pt x="3140203" y="582414"/>
                </a:cubicBezTo>
                <a:cubicBezTo>
                  <a:pt x="3140203" y="574392"/>
                  <a:pt x="3146037" y="570017"/>
                  <a:pt x="3152600" y="570017"/>
                </a:cubicBezTo>
                <a:close/>
                <a:moveTo>
                  <a:pt x="3081770" y="570017"/>
                </a:moveTo>
                <a:cubicBezTo>
                  <a:pt x="3089064" y="570017"/>
                  <a:pt x="3095622" y="575851"/>
                  <a:pt x="3095622" y="582414"/>
                </a:cubicBezTo>
                <a:cubicBezTo>
                  <a:pt x="3095622" y="590436"/>
                  <a:pt x="3089064" y="596271"/>
                  <a:pt x="3081770" y="596271"/>
                </a:cubicBezTo>
                <a:cubicBezTo>
                  <a:pt x="3073746" y="596271"/>
                  <a:pt x="3069369" y="590436"/>
                  <a:pt x="3069369" y="582414"/>
                </a:cubicBezTo>
                <a:cubicBezTo>
                  <a:pt x="3069369" y="575851"/>
                  <a:pt x="3073746" y="570017"/>
                  <a:pt x="3081770" y="570017"/>
                </a:cubicBezTo>
                <a:close/>
                <a:moveTo>
                  <a:pt x="3013712" y="570017"/>
                </a:moveTo>
                <a:cubicBezTo>
                  <a:pt x="3021305" y="570017"/>
                  <a:pt x="3028132" y="575851"/>
                  <a:pt x="3028132" y="582414"/>
                </a:cubicBezTo>
                <a:cubicBezTo>
                  <a:pt x="3028132" y="590436"/>
                  <a:pt x="3021305" y="596271"/>
                  <a:pt x="3013712" y="596271"/>
                </a:cubicBezTo>
                <a:cubicBezTo>
                  <a:pt x="3005366" y="596271"/>
                  <a:pt x="2998537" y="590436"/>
                  <a:pt x="2998537" y="582414"/>
                </a:cubicBezTo>
                <a:cubicBezTo>
                  <a:pt x="2998537" y="575851"/>
                  <a:pt x="3005366" y="570017"/>
                  <a:pt x="3013712" y="570017"/>
                </a:cubicBezTo>
                <a:close/>
                <a:moveTo>
                  <a:pt x="2942491" y="570017"/>
                </a:moveTo>
                <a:cubicBezTo>
                  <a:pt x="2951049" y="570017"/>
                  <a:pt x="2957285" y="575851"/>
                  <a:pt x="2957285" y="582414"/>
                </a:cubicBezTo>
                <a:cubicBezTo>
                  <a:pt x="2957285" y="590436"/>
                  <a:pt x="2951049" y="596271"/>
                  <a:pt x="2942491" y="596271"/>
                </a:cubicBezTo>
                <a:cubicBezTo>
                  <a:pt x="2934710" y="596271"/>
                  <a:pt x="2927705" y="590436"/>
                  <a:pt x="2927705" y="582414"/>
                </a:cubicBezTo>
                <a:cubicBezTo>
                  <a:pt x="2927705" y="575851"/>
                  <a:pt x="2934710" y="570017"/>
                  <a:pt x="2942491" y="570017"/>
                </a:cubicBezTo>
                <a:close/>
                <a:moveTo>
                  <a:pt x="2868288" y="570017"/>
                </a:moveTo>
                <a:cubicBezTo>
                  <a:pt x="2876856" y="570017"/>
                  <a:pt x="2883082" y="575851"/>
                  <a:pt x="2883082" y="582414"/>
                </a:cubicBezTo>
                <a:cubicBezTo>
                  <a:pt x="2883082" y="590436"/>
                  <a:pt x="2876856" y="596271"/>
                  <a:pt x="2868288" y="596271"/>
                </a:cubicBezTo>
                <a:cubicBezTo>
                  <a:pt x="2860506" y="596271"/>
                  <a:pt x="2853502" y="590436"/>
                  <a:pt x="2853502" y="582414"/>
                </a:cubicBezTo>
                <a:cubicBezTo>
                  <a:pt x="2853502" y="575851"/>
                  <a:pt x="2860506" y="570017"/>
                  <a:pt x="2868288" y="570017"/>
                </a:cubicBezTo>
                <a:close/>
                <a:moveTo>
                  <a:pt x="2796532" y="570017"/>
                </a:moveTo>
                <a:cubicBezTo>
                  <a:pt x="2804552" y="570017"/>
                  <a:pt x="2808931" y="575851"/>
                  <a:pt x="2808931" y="582414"/>
                </a:cubicBezTo>
                <a:cubicBezTo>
                  <a:pt x="2808931" y="590436"/>
                  <a:pt x="2804552" y="596271"/>
                  <a:pt x="2796532" y="596271"/>
                </a:cubicBezTo>
                <a:cubicBezTo>
                  <a:pt x="2789240" y="596271"/>
                  <a:pt x="2782675" y="590436"/>
                  <a:pt x="2782675" y="582414"/>
                </a:cubicBezTo>
                <a:cubicBezTo>
                  <a:pt x="2782675" y="575851"/>
                  <a:pt x="2789240" y="570017"/>
                  <a:pt x="2796532" y="570017"/>
                </a:cubicBezTo>
                <a:close/>
                <a:moveTo>
                  <a:pt x="2725695" y="570017"/>
                </a:moveTo>
                <a:cubicBezTo>
                  <a:pt x="2731529" y="570017"/>
                  <a:pt x="2738097" y="575851"/>
                  <a:pt x="2738097" y="582414"/>
                </a:cubicBezTo>
                <a:cubicBezTo>
                  <a:pt x="2738097" y="590436"/>
                  <a:pt x="2731529" y="596271"/>
                  <a:pt x="2725695" y="596271"/>
                </a:cubicBezTo>
                <a:cubicBezTo>
                  <a:pt x="2717681" y="596271"/>
                  <a:pt x="2711843" y="590436"/>
                  <a:pt x="2711843" y="582414"/>
                </a:cubicBezTo>
                <a:cubicBezTo>
                  <a:pt x="2711843" y="575851"/>
                  <a:pt x="2717681" y="570017"/>
                  <a:pt x="2725695" y="570017"/>
                </a:cubicBezTo>
                <a:close/>
                <a:moveTo>
                  <a:pt x="2654867" y="570017"/>
                </a:moveTo>
                <a:cubicBezTo>
                  <a:pt x="2660705" y="570017"/>
                  <a:pt x="2667266" y="575851"/>
                  <a:pt x="2667266" y="582414"/>
                </a:cubicBezTo>
                <a:cubicBezTo>
                  <a:pt x="2667266" y="590436"/>
                  <a:pt x="2660705" y="596271"/>
                  <a:pt x="2654867" y="596271"/>
                </a:cubicBezTo>
                <a:cubicBezTo>
                  <a:pt x="2646847" y="596271"/>
                  <a:pt x="2641013" y="590436"/>
                  <a:pt x="2641013" y="582414"/>
                </a:cubicBezTo>
                <a:cubicBezTo>
                  <a:pt x="2641013" y="575851"/>
                  <a:pt x="2646847" y="570017"/>
                  <a:pt x="2654867" y="570017"/>
                </a:cubicBezTo>
                <a:close/>
                <a:moveTo>
                  <a:pt x="2582580" y="570017"/>
                </a:moveTo>
                <a:cubicBezTo>
                  <a:pt x="2589873" y="570017"/>
                  <a:pt x="2596435" y="575851"/>
                  <a:pt x="2596435" y="582414"/>
                </a:cubicBezTo>
                <a:cubicBezTo>
                  <a:pt x="2596435" y="590436"/>
                  <a:pt x="2589873" y="596271"/>
                  <a:pt x="2582580" y="596271"/>
                </a:cubicBezTo>
                <a:cubicBezTo>
                  <a:pt x="2576018" y="596271"/>
                  <a:pt x="2570184" y="590436"/>
                  <a:pt x="2570184" y="582414"/>
                </a:cubicBezTo>
                <a:cubicBezTo>
                  <a:pt x="2570184" y="575851"/>
                  <a:pt x="2576018" y="570017"/>
                  <a:pt x="2582580" y="570017"/>
                </a:cubicBezTo>
                <a:close/>
                <a:moveTo>
                  <a:pt x="2511026" y="570017"/>
                </a:moveTo>
                <a:cubicBezTo>
                  <a:pt x="2519047" y="570017"/>
                  <a:pt x="2525610" y="575851"/>
                  <a:pt x="2525610" y="582414"/>
                </a:cubicBezTo>
                <a:cubicBezTo>
                  <a:pt x="2525610" y="590436"/>
                  <a:pt x="2519047" y="596271"/>
                  <a:pt x="2511026" y="596271"/>
                </a:cubicBezTo>
                <a:cubicBezTo>
                  <a:pt x="2505193" y="596271"/>
                  <a:pt x="2499358" y="590436"/>
                  <a:pt x="2499358" y="582414"/>
                </a:cubicBezTo>
                <a:cubicBezTo>
                  <a:pt x="2499358" y="575851"/>
                  <a:pt x="2505193" y="570017"/>
                  <a:pt x="2511026" y="570017"/>
                </a:cubicBezTo>
                <a:close/>
                <a:moveTo>
                  <a:pt x="2440921" y="570017"/>
                </a:moveTo>
                <a:cubicBezTo>
                  <a:pt x="2448943" y="570017"/>
                  <a:pt x="2454778" y="575851"/>
                  <a:pt x="2454778" y="582414"/>
                </a:cubicBezTo>
                <a:cubicBezTo>
                  <a:pt x="2454778" y="590436"/>
                  <a:pt x="2448943" y="596271"/>
                  <a:pt x="2440921" y="596271"/>
                </a:cubicBezTo>
                <a:cubicBezTo>
                  <a:pt x="2433632" y="596271"/>
                  <a:pt x="2428525" y="590436"/>
                  <a:pt x="2428525" y="582414"/>
                </a:cubicBezTo>
                <a:cubicBezTo>
                  <a:pt x="2428525" y="575851"/>
                  <a:pt x="2433632" y="570017"/>
                  <a:pt x="2440921" y="570017"/>
                </a:cubicBezTo>
                <a:close/>
                <a:moveTo>
                  <a:pt x="2369108" y="570017"/>
                </a:moveTo>
                <a:cubicBezTo>
                  <a:pt x="2377669" y="570017"/>
                  <a:pt x="2383896" y="575851"/>
                  <a:pt x="2383896" y="582414"/>
                </a:cubicBezTo>
                <a:cubicBezTo>
                  <a:pt x="2383896" y="590436"/>
                  <a:pt x="2377669" y="596271"/>
                  <a:pt x="2369108" y="596271"/>
                </a:cubicBezTo>
                <a:cubicBezTo>
                  <a:pt x="2361324" y="596271"/>
                  <a:pt x="2354319" y="590436"/>
                  <a:pt x="2354319" y="582414"/>
                </a:cubicBezTo>
                <a:cubicBezTo>
                  <a:pt x="2354319" y="575851"/>
                  <a:pt x="2361324" y="570017"/>
                  <a:pt x="2369108" y="570017"/>
                </a:cubicBezTo>
                <a:close/>
                <a:moveTo>
                  <a:pt x="2298275" y="570017"/>
                </a:moveTo>
                <a:cubicBezTo>
                  <a:pt x="2306839" y="570017"/>
                  <a:pt x="2313064" y="575851"/>
                  <a:pt x="2313064" y="582414"/>
                </a:cubicBezTo>
                <a:cubicBezTo>
                  <a:pt x="2313064" y="590436"/>
                  <a:pt x="2306839" y="596271"/>
                  <a:pt x="2298275" y="596271"/>
                </a:cubicBezTo>
                <a:cubicBezTo>
                  <a:pt x="2290494" y="596271"/>
                  <a:pt x="2283487" y="590436"/>
                  <a:pt x="2283487" y="582414"/>
                </a:cubicBezTo>
                <a:cubicBezTo>
                  <a:pt x="2283487" y="575851"/>
                  <a:pt x="2290494" y="570017"/>
                  <a:pt x="2298275" y="570017"/>
                </a:cubicBezTo>
                <a:close/>
                <a:moveTo>
                  <a:pt x="2226512" y="570017"/>
                </a:moveTo>
                <a:cubicBezTo>
                  <a:pt x="2234534" y="570017"/>
                  <a:pt x="2238911" y="575851"/>
                  <a:pt x="2238911" y="582414"/>
                </a:cubicBezTo>
                <a:cubicBezTo>
                  <a:pt x="2238911" y="590436"/>
                  <a:pt x="2234534" y="596271"/>
                  <a:pt x="2226512" y="596271"/>
                </a:cubicBezTo>
                <a:cubicBezTo>
                  <a:pt x="2218490" y="596271"/>
                  <a:pt x="2212655" y="590436"/>
                  <a:pt x="2212655" y="582414"/>
                </a:cubicBezTo>
                <a:cubicBezTo>
                  <a:pt x="2212655" y="575851"/>
                  <a:pt x="2218490" y="570017"/>
                  <a:pt x="2226512" y="570017"/>
                </a:cubicBezTo>
                <a:close/>
                <a:moveTo>
                  <a:pt x="2155680" y="570017"/>
                </a:moveTo>
                <a:cubicBezTo>
                  <a:pt x="2161514" y="570017"/>
                  <a:pt x="2168079" y="575851"/>
                  <a:pt x="2168079" y="582414"/>
                </a:cubicBezTo>
                <a:cubicBezTo>
                  <a:pt x="2168079" y="590436"/>
                  <a:pt x="2161514" y="596271"/>
                  <a:pt x="2155680" y="596271"/>
                </a:cubicBezTo>
                <a:cubicBezTo>
                  <a:pt x="2147658" y="596271"/>
                  <a:pt x="2141823" y="590436"/>
                  <a:pt x="2141823" y="582414"/>
                </a:cubicBezTo>
                <a:cubicBezTo>
                  <a:pt x="2141823" y="575851"/>
                  <a:pt x="2147658" y="570017"/>
                  <a:pt x="2155680" y="570017"/>
                </a:cubicBezTo>
                <a:close/>
                <a:moveTo>
                  <a:pt x="2084846" y="570017"/>
                </a:moveTo>
                <a:cubicBezTo>
                  <a:pt x="2090680" y="570017"/>
                  <a:pt x="2097246" y="575851"/>
                  <a:pt x="2097246" y="582414"/>
                </a:cubicBezTo>
                <a:cubicBezTo>
                  <a:pt x="2097246" y="590436"/>
                  <a:pt x="2090680" y="596271"/>
                  <a:pt x="2084846" y="596271"/>
                </a:cubicBezTo>
                <a:cubicBezTo>
                  <a:pt x="2076824" y="596271"/>
                  <a:pt x="2070989" y="590436"/>
                  <a:pt x="2070989" y="582414"/>
                </a:cubicBezTo>
                <a:cubicBezTo>
                  <a:pt x="2070989" y="575851"/>
                  <a:pt x="2076824" y="570017"/>
                  <a:pt x="2084846" y="570017"/>
                </a:cubicBezTo>
                <a:close/>
                <a:moveTo>
                  <a:pt x="2011831" y="570017"/>
                </a:moveTo>
                <a:cubicBezTo>
                  <a:pt x="2019854" y="570017"/>
                  <a:pt x="2026416" y="575851"/>
                  <a:pt x="2026416" y="582414"/>
                </a:cubicBezTo>
                <a:cubicBezTo>
                  <a:pt x="2026416" y="590436"/>
                  <a:pt x="2019854" y="596271"/>
                  <a:pt x="2011831" y="596271"/>
                </a:cubicBezTo>
                <a:cubicBezTo>
                  <a:pt x="2005997" y="596271"/>
                  <a:pt x="2000163" y="590436"/>
                  <a:pt x="2000163" y="582414"/>
                </a:cubicBezTo>
                <a:cubicBezTo>
                  <a:pt x="2000163" y="575851"/>
                  <a:pt x="2005997" y="570017"/>
                  <a:pt x="2011831" y="570017"/>
                </a:cubicBezTo>
                <a:close/>
                <a:moveTo>
                  <a:pt x="1938359" y="570017"/>
                </a:moveTo>
                <a:cubicBezTo>
                  <a:pt x="1946379" y="570017"/>
                  <a:pt x="1952216" y="575851"/>
                  <a:pt x="1952216" y="583873"/>
                </a:cubicBezTo>
                <a:cubicBezTo>
                  <a:pt x="1952216" y="590436"/>
                  <a:pt x="1946379" y="596271"/>
                  <a:pt x="1938359" y="596271"/>
                </a:cubicBezTo>
                <a:cubicBezTo>
                  <a:pt x="1932525" y="596271"/>
                  <a:pt x="1925962" y="590436"/>
                  <a:pt x="1925962" y="583873"/>
                </a:cubicBezTo>
                <a:cubicBezTo>
                  <a:pt x="1925962" y="575851"/>
                  <a:pt x="1932525" y="570017"/>
                  <a:pt x="1938359" y="570017"/>
                </a:cubicBezTo>
                <a:close/>
                <a:moveTo>
                  <a:pt x="1867522" y="570017"/>
                </a:moveTo>
                <a:cubicBezTo>
                  <a:pt x="1875545" y="570017"/>
                  <a:pt x="1881382" y="575851"/>
                  <a:pt x="1881382" y="583873"/>
                </a:cubicBezTo>
                <a:cubicBezTo>
                  <a:pt x="1881382" y="590436"/>
                  <a:pt x="1875545" y="596271"/>
                  <a:pt x="1867522" y="596271"/>
                </a:cubicBezTo>
                <a:cubicBezTo>
                  <a:pt x="1860229" y="596271"/>
                  <a:pt x="1855124" y="590436"/>
                  <a:pt x="1855124" y="583873"/>
                </a:cubicBezTo>
                <a:cubicBezTo>
                  <a:pt x="1855124" y="575851"/>
                  <a:pt x="1860229" y="570017"/>
                  <a:pt x="1867522" y="570017"/>
                </a:cubicBezTo>
                <a:close/>
                <a:moveTo>
                  <a:pt x="1799082" y="570017"/>
                </a:moveTo>
                <a:cubicBezTo>
                  <a:pt x="1807643" y="570017"/>
                  <a:pt x="1813871" y="575851"/>
                  <a:pt x="1813871" y="583873"/>
                </a:cubicBezTo>
                <a:cubicBezTo>
                  <a:pt x="1813871" y="590436"/>
                  <a:pt x="1807643" y="596271"/>
                  <a:pt x="1799082" y="596271"/>
                </a:cubicBezTo>
                <a:cubicBezTo>
                  <a:pt x="1790521" y="596271"/>
                  <a:pt x="1784295" y="590436"/>
                  <a:pt x="1784295" y="583873"/>
                </a:cubicBezTo>
                <a:cubicBezTo>
                  <a:pt x="1784295" y="575851"/>
                  <a:pt x="1790521" y="570017"/>
                  <a:pt x="1799082" y="570017"/>
                </a:cubicBezTo>
                <a:close/>
                <a:moveTo>
                  <a:pt x="1728257" y="570017"/>
                </a:moveTo>
                <a:cubicBezTo>
                  <a:pt x="1736820" y="570017"/>
                  <a:pt x="1743046" y="575851"/>
                  <a:pt x="1743046" y="583873"/>
                </a:cubicBezTo>
                <a:cubicBezTo>
                  <a:pt x="1743046" y="590436"/>
                  <a:pt x="1736820" y="596271"/>
                  <a:pt x="1728257" y="596271"/>
                </a:cubicBezTo>
                <a:cubicBezTo>
                  <a:pt x="1719694" y="596271"/>
                  <a:pt x="1713467" y="590436"/>
                  <a:pt x="1713467" y="583873"/>
                </a:cubicBezTo>
                <a:cubicBezTo>
                  <a:pt x="1713467" y="575851"/>
                  <a:pt x="1719694" y="570017"/>
                  <a:pt x="1728257" y="570017"/>
                </a:cubicBezTo>
                <a:close/>
                <a:moveTo>
                  <a:pt x="1657426" y="570017"/>
                </a:moveTo>
                <a:cubicBezTo>
                  <a:pt x="1665210" y="570017"/>
                  <a:pt x="1672218" y="575851"/>
                  <a:pt x="1672218" y="583873"/>
                </a:cubicBezTo>
                <a:cubicBezTo>
                  <a:pt x="1672218" y="590436"/>
                  <a:pt x="1665210" y="596271"/>
                  <a:pt x="1657426" y="596271"/>
                </a:cubicBezTo>
                <a:cubicBezTo>
                  <a:pt x="1648867" y="596271"/>
                  <a:pt x="1642647" y="590436"/>
                  <a:pt x="1642647" y="583873"/>
                </a:cubicBezTo>
                <a:cubicBezTo>
                  <a:pt x="1642647" y="575851"/>
                  <a:pt x="1648867" y="570017"/>
                  <a:pt x="1657426" y="570017"/>
                </a:cubicBezTo>
                <a:close/>
                <a:moveTo>
                  <a:pt x="1582294" y="570017"/>
                </a:moveTo>
                <a:cubicBezTo>
                  <a:pt x="1589587" y="570017"/>
                  <a:pt x="1594694" y="575851"/>
                  <a:pt x="1594694" y="583873"/>
                </a:cubicBezTo>
                <a:cubicBezTo>
                  <a:pt x="1594694" y="590436"/>
                  <a:pt x="1589587" y="596271"/>
                  <a:pt x="1582294" y="596271"/>
                </a:cubicBezTo>
                <a:cubicBezTo>
                  <a:pt x="1574271" y="596271"/>
                  <a:pt x="1568438" y="590436"/>
                  <a:pt x="1568438" y="583873"/>
                </a:cubicBezTo>
                <a:cubicBezTo>
                  <a:pt x="1568438" y="575851"/>
                  <a:pt x="1574271" y="570017"/>
                  <a:pt x="1582294" y="570017"/>
                </a:cubicBezTo>
                <a:close/>
                <a:moveTo>
                  <a:pt x="1512190" y="570017"/>
                </a:moveTo>
                <a:cubicBezTo>
                  <a:pt x="1518025" y="570017"/>
                  <a:pt x="1523859" y="575851"/>
                  <a:pt x="1523859" y="583873"/>
                </a:cubicBezTo>
                <a:cubicBezTo>
                  <a:pt x="1523859" y="590436"/>
                  <a:pt x="1518025" y="596271"/>
                  <a:pt x="1512190" y="596271"/>
                </a:cubicBezTo>
                <a:cubicBezTo>
                  <a:pt x="1504169" y="596271"/>
                  <a:pt x="1497607" y="590436"/>
                  <a:pt x="1497607" y="583873"/>
                </a:cubicBezTo>
                <a:cubicBezTo>
                  <a:pt x="1497607" y="575851"/>
                  <a:pt x="1504169" y="570017"/>
                  <a:pt x="1512190" y="570017"/>
                </a:cubicBezTo>
                <a:close/>
                <a:moveTo>
                  <a:pt x="1440623" y="570017"/>
                </a:moveTo>
                <a:cubicBezTo>
                  <a:pt x="1447188" y="570017"/>
                  <a:pt x="1453020" y="575851"/>
                  <a:pt x="1453020" y="583873"/>
                </a:cubicBezTo>
                <a:cubicBezTo>
                  <a:pt x="1453020" y="590436"/>
                  <a:pt x="1447188" y="596271"/>
                  <a:pt x="1440623" y="596271"/>
                </a:cubicBezTo>
                <a:cubicBezTo>
                  <a:pt x="1433333" y="596271"/>
                  <a:pt x="1426771" y="590436"/>
                  <a:pt x="1426771" y="583873"/>
                </a:cubicBezTo>
                <a:cubicBezTo>
                  <a:pt x="1426771" y="575851"/>
                  <a:pt x="1433333" y="570017"/>
                  <a:pt x="1440623" y="570017"/>
                </a:cubicBezTo>
                <a:close/>
                <a:moveTo>
                  <a:pt x="1368341" y="570017"/>
                </a:moveTo>
                <a:cubicBezTo>
                  <a:pt x="1376363" y="570017"/>
                  <a:pt x="1382194" y="575851"/>
                  <a:pt x="1382194" y="583873"/>
                </a:cubicBezTo>
                <a:cubicBezTo>
                  <a:pt x="1382194" y="590436"/>
                  <a:pt x="1376363" y="596271"/>
                  <a:pt x="1368341" y="596271"/>
                </a:cubicBezTo>
                <a:cubicBezTo>
                  <a:pt x="1362508" y="596271"/>
                  <a:pt x="1355945" y="590436"/>
                  <a:pt x="1355945" y="583873"/>
                </a:cubicBezTo>
                <a:cubicBezTo>
                  <a:pt x="1355945" y="575851"/>
                  <a:pt x="1362508" y="570017"/>
                  <a:pt x="1368341" y="570017"/>
                </a:cubicBezTo>
                <a:close/>
                <a:moveTo>
                  <a:pt x="1297515" y="570017"/>
                </a:moveTo>
                <a:cubicBezTo>
                  <a:pt x="1305535" y="570017"/>
                  <a:pt x="1311369" y="575851"/>
                  <a:pt x="1311369" y="583873"/>
                </a:cubicBezTo>
                <a:cubicBezTo>
                  <a:pt x="1311369" y="590436"/>
                  <a:pt x="1305535" y="596271"/>
                  <a:pt x="1297515" y="596271"/>
                </a:cubicBezTo>
                <a:cubicBezTo>
                  <a:pt x="1291680" y="596271"/>
                  <a:pt x="1285116" y="590436"/>
                  <a:pt x="1285116" y="583873"/>
                </a:cubicBezTo>
                <a:cubicBezTo>
                  <a:pt x="1285116" y="575851"/>
                  <a:pt x="1289492" y="570017"/>
                  <a:pt x="1297515" y="570017"/>
                </a:cubicBezTo>
                <a:close/>
                <a:moveTo>
                  <a:pt x="1226680" y="570017"/>
                </a:moveTo>
                <a:cubicBezTo>
                  <a:pt x="1233973" y="570017"/>
                  <a:pt x="1240537" y="575851"/>
                  <a:pt x="1240537" y="583873"/>
                </a:cubicBezTo>
                <a:cubicBezTo>
                  <a:pt x="1240537" y="590436"/>
                  <a:pt x="1233973" y="596271"/>
                  <a:pt x="1226680" y="596271"/>
                </a:cubicBezTo>
                <a:cubicBezTo>
                  <a:pt x="1218671" y="596271"/>
                  <a:pt x="1214296" y="590436"/>
                  <a:pt x="1214296" y="583873"/>
                </a:cubicBezTo>
                <a:cubicBezTo>
                  <a:pt x="1214296" y="575851"/>
                  <a:pt x="1218671" y="570017"/>
                  <a:pt x="1226680" y="570017"/>
                </a:cubicBezTo>
                <a:close/>
                <a:moveTo>
                  <a:pt x="1154879" y="570017"/>
                </a:moveTo>
                <a:cubicBezTo>
                  <a:pt x="1162662" y="570017"/>
                  <a:pt x="1169669" y="575851"/>
                  <a:pt x="1169669" y="583873"/>
                </a:cubicBezTo>
                <a:cubicBezTo>
                  <a:pt x="1169669" y="590436"/>
                  <a:pt x="1162662" y="596271"/>
                  <a:pt x="1154879" y="596271"/>
                </a:cubicBezTo>
                <a:cubicBezTo>
                  <a:pt x="1146319" y="596271"/>
                  <a:pt x="1140090" y="590436"/>
                  <a:pt x="1140090" y="583873"/>
                </a:cubicBezTo>
                <a:cubicBezTo>
                  <a:pt x="1140090" y="575851"/>
                  <a:pt x="1146319" y="570017"/>
                  <a:pt x="1154879" y="570017"/>
                </a:cubicBezTo>
                <a:close/>
                <a:moveTo>
                  <a:pt x="1084053" y="570017"/>
                </a:moveTo>
                <a:cubicBezTo>
                  <a:pt x="1091836" y="570017"/>
                  <a:pt x="1098840" y="575851"/>
                  <a:pt x="1098840" y="583873"/>
                </a:cubicBezTo>
                <a:cubicBezTo>
                  <a:pt x="1098840" y="590436"/>
                  <a:pt x="1091836" y="596271"/>
                  <a:pt x="1084053" y="596271"/>
                </a:cubicBezTo>
                <a:cubicBezTo>
                  <a:pt x="1075487" y="596271"/>
                  <a:pt x="1069263" y="590436"/>
                  <a:pt x="1069263" y="583873"/>
                </a:cubicBezTo>
                <a:cubicBezTo>
                  <a:pt x="1069263" y="575851"/>
                  <a:pt x="1075487" y="570017"/>
                  <a:pt x="1084053" y="570017"/>
                </a:cubicBezTo>
                <a:close/>
                <a:moveTo>
                  <a:pt x="1013010" y="570017"/>
                </a:moveTo>
                <a:cubicBezTo>
                  <a:pt x="1020306" y="570017"/>
                  <a:pt x="1024682" y="575851"/>
                  <a:pt x="1024682" y="583873"/>
                </a:cubicBezTo>
                <a:cubicBezTo>
                  <a:pt x="1024682" y="590436"/>
                  <a:pt x="1020306" y="596271"/>
                  <a:pt x="1013010" y="596271"/>
                </a:cubicBezTo>
                <a:cubicBezTo>
                  <a:pt x="1004991" y="596271"/>
                  <a:pt x="998433" y="590436"/>
                  <a:pt x="998433" y="583873"/>
                </a:cubicBezTo>
                <a:cubicBezTo>
                  <a:pt x="998433" y="575851"/>
                  <a:pt x="1004991" y="570017"/>
                  <a:pt x="1013010" y="570017"/>
                </a:cubicBezTo>
                <a:close/>
                <a:moveTo>
                  <a:pt x="941458" y="570017"/>
                </a:moveTo>
                <a:cubicBezTo>
                  <a:pt x="948019" y="570017"/>
                  <a:pt x="953857" y="575851"/>
                  <a:pt x="953857" y="583873"/>
                </a:cubicBezTo>
                <a:cubicBezTo>
                  <a:pt x="953857" y="590436"/>
                  <a:pt x="948019" y="596271"/>
                  <a:pt x="941458" y="596271"/>
                </a:cubicBezTo>
                <a:cubicBezTo>
                  <a:pt x="934166" y="596271"/>
                  <a:pt x="927601" y="590436"/>
                  <a:pt x="927601" y="583873"/>
                </a:cubicBezTo>
                <a:cubicBezTo>
                  <a:pt x="927601" y="575851"/>
                  <a:pt x="934166" y="570017"/>
                  <a:pt x="941458" y="570017"/>
                </a:cubicBezTo>
                <a:close/>
                <a:moveTo>
                  <a:pt x="870626" y="570017"/>
                </a:moveTo>
                <a:cubicBezTo>
                  <a:pt x="877192" y="570017"/>
                  <a:pt x="883027" y="575851"/>
                  <a:pt x="883027" y="583873"/>
                </a:cubicBezTo>
                <a:cubicBezTo>
                  <a:pt x="883027" y="590436"/>
                  <a:pt x="877192" y="596271"/>
                  <a:pt x="870626" y="596271"/>
                </a:cubicBezTo>
                <a:cubicBezTo>
                  <a:pt x="863333" y="596271"/>
                  <a:pt x="856772" y="591895"/>
                  <a:pt x="856772" y="583873"/>
                </a:cubicBezTo>
                <a:cubicBezTo>
                  <a:pt x="856772" y="575851"/>
                  <a:pt x="863333" y="570017"/>
                  <a:pt x="870626" y="570017"/>
                </a:cubicBezTo>
                <a:close/>
                <a:moveTo>
                  <a:pt x="798340" y="570017"/>
                </a:moveTo>
                <a:cubicBezTo>
                  <a:pt x="806360" y="570017"/>
                  <a:pt x="812193" y="575851"/>
                  <a:pt x="812193" y="583873"/>
                </a:cubicBezTo>
                <a:cubicBezTo>
                  <a:pt x="812193" y="591895"/>
                  <a:pt x="806360" y="596271"/>
                  <a:pt x="798340" y="596271"/>
                </a:cubicBezTo>
                <a:cubicBezTo>
                  <a:pt x="792504" y="596271"/>
                  <a:pt x="785941" y="591895"/>
                  <a:pt x="785941" y="583873"/>
                </a:cubicBezTo>
                <a:cubicBezTo>
                  <a:pt x="785941" y="575851"/>
                  <a:pt x="792504" y="570017"/>
                  <a:pt x="798340" y="570017"/>
                </a:cubicBezTo>
                <a:close/>
                <a:moveTo>
                  <a:pt x="724135" y="570017"/>
                </a:moveTo>
                <a:cubicBezTo>
                  <a:pt x="731429" y="570017"/>
                  <a:pt x="737991" y="575851"/>
                  <a:pt x="737991" y="583873"/>
                </a:cubicBezTo>
                <a:cubicBezTo>
                  <a:pt x="737991" y="591895"/>
                  <a:pt x="731429" y="596271"/>
                  <a:pt x="724135" y="596271"/>
                </a:cubicBezTo>
                <a:cubicBezTo>
                  <a:pt x="717571" y="596271"/>
                  <a:pt x="711737" y="591895"/>
                  <a:pt x="711737" y="583873"/>
                </a:cubicBezTo>
                <a:cubicBezTo>
                  <a:pt x="711737" y="575851"/>
                  <a:pt x="717571" y="570017"/>
                  <a:pt x="724135" y="570017"/>
                </a:cubicBezTo>
                <a:close/>
                <a:moveTo>
                  <a:pt x="653306" y="570017"/>
                </a:moveTo>
                <a:cubicBezTo>
                  <a:pt x="660598" y="570017"/>
                  <a:pt x="667161" y="575851"/>
                  <a:pt x="667161" y="583873"/>
                </a:cubicBezTo>
                <a:cubicBezTo>
                  <a:pt x="667161" y="591895"/>
                  <a:pt x="660598" y="596271"/>
                  <a:pt x="653306" y="596271"/>
                </a:cubicBezTo>
                <a:cubicBezTo>
                  <a:pt x="645286" y="596271"/>
                  <a:pt x="640910" y="591895"/>
                  <a:pt x="640910" y="583873"/>
                </a:cubicBezTo>
                <a:cubicBezTo>
                  <a:pt x="640910" y="575851"/>
                  <a:pt x="645286" y="570017"/>
                  <a:pt x="653306" y="570017"/>
                </a:cubicBezTo>
                <a:close/>
                <a:moveTo>
                  <a:pt x="584865" y="570017"/>
                </a:moveTo>
                <a:cubicBezTo>
                  <a:pt x="592648" y="570017"/>
                  <a:pt x="599654" y="575851"/>
                  <a:pt x="599654" y="583873"/>
                </a:cubicBezTo>
                <a:cubicBezTo>
                  <a:pt x="599654" y="591895"/>
                  <a:pt x="592648" y="596271"/>
                  <a:pt x="584865" y="596271"/>
                </a:cubicBezTo>
                <a:cubicBezTo>
                  <a:pt x="576307" y="596271"/>
                  <a:pt x="570076" y="591895"/>
                  <a:pt x="570076" y="583873"/>
                </a:cubicBezTo>
                <a:cubicBezTo>
                  <a:pt x="570076" y="575851"/>
                  <a:pt x="576307" y="570017"/>
                  <a:pt x="584865" y="570017"/>
                </a:cubicBezTo>
                <a:close/>
                <a:moveTo>
                  <a:pt x="513668" y="570017"/>
                </a:moveTo>
                <a:cubicBezTo>
                  <a:pt x="522015" y="570017"/>
                  <a:pt x="528846" y="575851"/>
                  <a:pt x="528846" y="583873"/>
                </a:cubicBezTo>
                <a:cubicBezTo>
                  <a:pt x="528846" y="591895"/>
                  <a:pt x="522015" y="596271"/>
                  <a:pt x="513668" y="596271"/>
                </a:cubicBezTo>
                <a:cubicBezTo>
                  <a:pt x="506076" y="596271"/>
                  <a:pt x="499248" y="591895"/>
                  <a:pt x="499248" y="583873"/>
                </a:cubicBezTo>
                <a:cubicBezTo>
                  <a:pt x="499248" y="575851"/>
                  <a:pt x="506076" y="570017"/>
                  <a:pt x="513668" y="570017"/>
                </a:cubicBezTo>
                <a:close/>
                <a:moveTo>
                  <a:pt x="439833" y="570017"/>
                </a:moveTo>
                <a:cubicBezTo>
                  <a:pt x="448394" y="570017"/>
                  <a:pt x="454623" y="575851"/>
                  <a:pt x="454623" y="583873"/>
                </a:cubicBezTo>
                <a:cubicBezTo>
                  <a:pt x="454623" y="591895"/>
                  <a:pt x="448394" y="596271"/>
                  <a:pt x="439833" y="596271"/>
                </a:cubicBezTo>
                <a:cubicBezTo>
                  <a:pt x="432049" y="596271"/>
                  <a:pt x="425044" y="591895"/>
                  <a:pt x="425044" y="583873"/>
                </a:cubicBezTo>
                <a:cubicBezTo>
                  <a:pt x="425044" y="575851"/>
                  <a:pt x="432049" y="570017"/>
                  <a:pt x="439833" y="570017"/>
                </a:cubicBezTo>
                <a:close/>
                <a:moveTo>
                  <a:pt x="368072" y="570017"/>
                </a:moveTo>
                <a:cubicBezTo>
                  <a:pt x="376089" y="570017"/>
                  <a:pt x="380467" y="575851"/>
                  <a:pt x="380467" y="583873"/>
                </a:cubicBezTo>
                <a:cubicBezTo>
                  <a:pt x="380467" y="591895"/>
                  <a:pt x="376089" y="596271"/>
                  <a:pt x="368072" y="596271"/>
                </a:cubicBezTo>
                <a:cubicBezTo>
                  <a:pt x="360778" y="596271"/>
                  <a:pt x="354211" y="591895"/>
                  <a:pt x="354211" y="583873"/>
                </a:cubicBezTo>
                <a:cubicBezTo>
                  <a:pt x="354211" y="575851"/>
                  <a:pt x="360778" y="570017"/>
                  <a:pt x="368072" y="570017"/>
                </a:cubicBezTo>
                <a:close/>
                <a:moveTo>
                  <a:pt x="3081772" y="499186"/>
                </a:moveTo>
                <a:cubicBezTo>
                  <a:pt x="3089064" y="499186"/>
                  <a:pt x="3095622" y="503561"/>
                  <a:pt x="3095622" y="511583"/>
                </a:cubicBezTo>
                <a:cubicBezTo>
                  <a:pt x="3095622" y="518876"/>
                  <a:pt x="3089064" y="525440"/>
                  <a:pt x="3081772" y="525440"/>
                </a:cubicBezTo>
                <a:cubicBezTo>
                  <a:pt x="3073748" y="525440"/>
                  <a:pt x="3069372" y="518876"/>
                  <a:pt x="3069372" y="511583"/>
                </a:cubicBezTo>
                <a:cubicBezTo>
                  <a:pt x="3069372" y="503561"/>
                  <a:pt x="3073748" y="499186"/>
                  <a:pt x="3081772" y="499186"/>
                </a:cubicBezTo>
                <a:close/>
                <a:moveTo>
                  <a:pt x="3013712" y="499186"/>
                </a:moveTo>
                <a:cubicBezTo>
                  <a:pt x="3021305" y="499186"/>
                  <a:pt x="3028135" y="503561"/>
                  <a:pt x="3028135" y="511583"/>
                </a:cubicBezTo>
                <a:cubicBezTo>
                  <a:pt x="3028135" y="518876"/>
                  <a:pt x="3021305" y="525440"/>
                  <a:pt x="3013712" y="525440"/>
                </a:cubicBezTo>
                <a:cubicBezTo>
                  <a:pt x="3005368" y="525440"/>
                  <a:pt x="2998539" y="518876"/>
                  <a:pt x="2998539" y="511583"/>
                </a:cubicBezTo>
                <a:cubicBezTo>
                  <a:pt x="2998539" y="503561"/>
                  <a:pt x="3005368" y="499186"/>
                  <a:pt x="3013712" y="499186"/>
                </a:cubicBezTo>
                <a:close/>
                <a:moveTo>
                  <a:pt x="2942491" y="499186"/>
                </a:moveTo>
                <a:cubicBezTo>
                  <a:pt x="2951052" y="499186"/>
                  <a:pt x="2957285" y="503561"/>
                  <a:pt x="2957285" y="511583"/>
                </a:cubicBezTo>
                <a:cubicBezTo>
                  <a:pt x="2957285" y="518876"/>
                  <a:pt x="2951052" y="525440"/>
                  <a:pt x="2942491" y="525440"/>
                </a:cubicBezTo>
                <a:cubicBezTo>
                  <a:pt x="2934710" y="525440"/>
                  <a:pt x="2927705" y="518876"/>
                  <a:pt x="2927705" y="511583"/>
                </a:cubicBezTo>
                <a:cubicBezTo>
                  <a:pt x="2927705" y="503561"/>
                  <a:pt x="2934710" y="499186"/>
                  <a:pt x="2942491" y="499186"/>
                </a:cubicBezTo>
                <a:close/>
                <a:moveTo>
                  <a:pt x="2868291" y="499186"/>
                </a:moveTo>
                <a:cubicBezTo>
                  <a:pt x="2876856" y="499186"/>
                  <a:pt x="2883082" y="503561"/>
                  <a:pt x="2883082" y="511583"/>
                </a:cubicBezTo>
                <a:cubicBezTo>
                  <a:pt x="2883082" y="518876"/>
                  <a:pt x="2876856" y="525440"/>
                  <a:pt x="2868291" y="525440"/>
                </a:cubicBezTo>
                <a:cubicBezTo>
                  <a:pt x="2860509" y="525440"/>
                  <a:pt x="2853502" y="518876"/>
                  <a:pt x="2853502" y="511583"/>
                </a:cubicBezTo>
                <a:cubicBezTo>
                  <a:pt x="2853502" y="503561"/>
                  <a:pt x="2860509" y="499186"/>
                  <a:pt x="2868291" y="499186"/>
                </a:cubicBezTo>
                <a:close/>
                <a:moveTo>
                  <a:pt x="2796533" y="499186"/>
                </a:moveTo>
                <a:cubicBezTo>
                  <a:pt x="2804555" y="499186"/>
                  <a:pt x="2808931" y="503561"/>
                  <a:pt x="2808931" y="511583"/>
                </a:cubicBezTo>
                <a:cubicBezTo>
                  <a:pt x="2808931" y="518876"/>
                  <a:pt x="2804555" y="525440"/>
                  <a:pt x="2796533" y="525440"/>
                </a:cubicBezTo>
                <a:cubicBezTo>
                  <a:pt x="2789240" y="525440"/>
                  <a:pt x="2782678" y="518876"/>
                  <a:pt x="2782678" y="511583"/>
                </a:cubicBezTo>
                <a:cubicBezTo>
                  <a:pt x="2782678" y="503561"/>
                  <a:pt x="2789240" y="499186"/>
                  <a:pt x="2796533" y="499186"/>
                </a:cubicBezTo>
                <a:close/>
                <a:moveTo>
                  <a:pt x="2725695" y="499186"/>
                </a:moveTo>
                <a:cubicBezTo>
                  <a:pt x="2731532" y="499186"/>
                  <a:pt x="2738097" y="503561"/>
                  <a:pt x="2738097" y="511583"/>
                </a:cubicBezTo>
                <a:cubicBezTo>
                  <a:pt x="2738097" y="518876"/>
                  <a:pt x="2731532" y="525440"/>
                  <a:pt x="2725695" y="525440"/>
                </a:cubicBezTo>
                <a:cubicBezTo>
                  <a:pt x="2717681" y="525440"/>
                  <a:pt x="2711846" y="518876"/>
                  <a:pt x="2711846" y="511583"/>
                </a:cubicBezTo>
                <a:cubicBezTo>
                  <a:pt x="2711846" y="503561"/>
                  <a:pt x="2717681" y="499186"/>
                  <a:pt x="2725695" y="499186"/>
                </a:cubicBezTo>
                <a:close/>
                <a:moveTo>
                  <a:pt x="2654870" y="499186"/>
                </a:moveTo>
                <a:cubicBezTo>
                  <a:pt x="2660705" y="499186"/>
                  <a:pt x="2667266" y="503561"/>
                  <a:pt x="2667266" y="511583"/>
                </a:cubicBezTo>
                <a:cubicBezTo>
                  <a:pt x="2667266" y="518876"/>
                  <a:pt x="2660705" y="525440"/>
                  <a:pt x="2654870" y="525440"/>
                </a:cubicBezTo>
                <a:cubicBezTo>
                  <a:pt x="2646847" y="525440"/>
                  <a:pt x="2641013" y="518876"/>
                  <a:pt x="2641013" y="511583"/>
                </a:cubicBezTo>
                <a:cubicBezTo>
                  <a:pt x="2641013" y="503561"/>
                  <a:pt x="2646847" y="499186"/>
                  <a:pt x="2654870" y="499186"/>
                </a:cubicBezTo>
                <a:close/>
                <a:moveTo>
                  <a:pt x="2582580" y="499186"/>
                </a:moveTo>
                <a:cubicBezTo>
                  <a:pt x="2589873" y="499186"/>
                  <a:pt x="2596435" y="503561"/>
                  <a:pt x="2596435" y="511583"/>
                </a:cubicBezTo>
                <a:cubicBezTo>
                  <a:pt x="2596435" y="518876"/>
                  <a:pt x="2589873" y="525440"/>
                  <a:pt x="2582580" y="525440"/>
                </a:cubicBezTo>
                <a:cubicBezTo>
                  <a:pt x="2576018" y="525440"/>
                  <a:pt x="2570184" y="518876"/>
                  <a:pt x="2570184" y="511583"/>
                </a:cubicBezTo>
                <a:cubicBezTo>
                  <a:pt x="2570184" y="503561"/>
                  <a:pt x="2576018" y="499186"/>
                  <a:pt x="2582580" y="499186"/>
                </a:cubicBezTo>
                <a:close/>
                <a:moveTo>
                  <a:pt x="2511026" y="499186"/>
                </a:moveTo>
                <a:cubicBezTo>
                  <a:pt x="2519047" y="499186"/>
                  <a:pt x="2525610" y="503561"/>
                  <a:pt x="2525610" y="511583"/>
                </a:cubicBezTo>
                <a:cubicBezTo>
                  <a:pt x="2525610" y="518876"/>
                  <a:pt x="2519047" y="525440"/>
                  <a:pt x="2511026" y="525440"/>
                </a:cubicBezTo>
                <a:cubicBezTo>
                  <a:pt x="2505194" y="525440"/>
                  <a:pt x="2499361" y="518876"/>
                  <a:pt x="2499361" y="511583"/>
                </a:cubicBezTo>
                <a:cubicBezTo>
                  <a:pt x="2499361" y="503561"/>
                  <a:pt x="2503735" y="499186"/>
                  <a:pt x="2511026" y="499186"/>
                </a:cubicBezTo>
                <a:close/>
                <a:moveTo>
                  <a:pt x="2440924" y="499186"/>
                </a:moveTo>
                <a:cubicBezTo>
                  <a:pt x="2448944" y="499186"/>
                  <a:pt x="2454781" y="505020"/>
                  <a:pt x="2454781" y="511583"/>
                </a:cubicBezTo>
                <a:cubicBezTo>
                  <a:pt x="2454781" y="518876"/>
                  <a:pt x="2448944" y="525440"/>
                  <a:pt x="2440924" y="525440"/>
                </a:cubicBezTo>
                <a:cubicBezTo>
                  <a:pt x="2433632" y="525440"/>
                  <a:pt x="2428527" y="518876"/>
                  <a:pt x="2428527" y="511583"/>
                </a:cubicBezTo>
                <a:cubicBezTo>
                  <a:pt x="2428527" y="505020"/>
                  <a:pt x="2433632" y="499186"/>
                  <a:pt x="2440924" y="499186"/>
                </a:cubicBezTo>
                <a:close/>
                <a:moveTo>
                  <a:pt x="2369108" y="499186"/>
                </a:moveTo>
                <a:cubicBezTo>
                  <a:pt x="2377672" y="499186"/>
                  <a:pt x="2383898" y="505020"/>
                  <a:pt x="2383898" y="511583"/>
                </a:cubicBezTo>
                <a:cubicBezTo>
                  <a:pt x="2383898" y="518876"/>
                  <a:pt x="2377672" y="525440"/>
                  <a:pt x="2369108" y="525440"/>
                </a:cubicBezTo>
                <a:cubicBezTo>
                  <a:pt x="2361327" y="525440"/>
                  <a:pt x="2354319" y="518876"/>
                  <a:pt x="2354319" y="511583"/>
                </a:cubicBezTo>
                <a:cubicBezTo>
                  <a:pt x="2354319" y="505020"/>
                  <a:pt x="2361327" y="499186"/>
                  <a:pt x="2369108" y="499186"/>
                </a:cubicBezTo>
                <a:close/>
                <a:moveTo>
                  <a:pt x="2298278" y="499186"/>
                </a:moveTo>
                <a:cubicBezTo>
                  <a:pt x="2306839" y="499186"/>
                  <a:pt x="2313066" y="505020"/>
                  <a:pt x="2313066" y="511583"/>
                </a:cubicBezTo>
                <a:cubicBezTo>
                  <a:pt x="2313066" y="518876"/>
                  <a:pt x="2306839" y="525440"/>
                  <a:pt x="2298278" y="525440"/>
                </a:cubicBezTo>
                <a:cubicBezTo>
                  <a:pt x="2290494" y="525440"/>
                  <a:pt x="2283488" y="518876"/>
                  <a:pt x="2283488" y="511583"/>
                </a:cubicBezTo>
                <a:cubicBezTo>
                  <a:pt x="2283488" y="505020"/>
                  <a:pt x="2290494" y="499186"/>
                  <a:pt x="2298278" y="499186"/>
                </a:cubicBezTo>
                <a:close/>
                <a:moveTo>
                  <a:pt x="2226514" y="499186"/>
                </a:moveTo>
                <a:cubicBezTo>
                  <a:pt x="2234534" y="499186"/>
                  <a:pt x="2238914" y="505020"/>
                  <a:pt x="2238914" y="511583"/>
                </a:cubicBezTo>
                <a:cubicBezTo>
                  <a:pt x="2238914" y="518876"/>
                  <a:pt x="2234534" y="525440"/>
                  <a:pt x="2226514" y="525440"/>
                </a:cubicBezTo>
                <a:cubicBezTo>
                  <a:pt x="2218492" y="525440"/>
                  <a:pt x="2212655" y="518876"/>
                  <a:pt x="2212655" y="511583"/>
                </a:cubicBezTo>
                <a:cubicBezTo>
                  <a:pt x="2212655" y="505020"/>
                  <a:pt x="2218492" y="499186"/>
                  <a:pt x="2226514" y="499186"/>
                </a:cubicBezTo>
                <a:close/>
                <a:moveTo>
                  <a:pt x="2155680" y="499186"/>
                </a:moveTo>
                <a:cubicBezTo>
                  <a:pt x="2161514" y="499186"/>
                  <a:pt x="2168079" y="505020"/>
                  <a:pt x="2168079" y="511583"/>
                </a:cubicBezTo>
                <a:cubicBezTo>
                  <a:pt x="2168079" y="518876"/>
                  <a:pt x="2161514" y="525440"/>
                  <a:pt x="2155680" y="525440"/>
                </a:cubicBezTo>
                <a:cubicBezTo>
                  <a:pt x="2147658" y="525440"/>
                  <a:pt x="2141823" y="518876"/>
                  <a:pt x="2141823" y="511583"/>
                </a:cubicBezTo>
                <a:cubicBezTo>
                  <a:pt x="2141823" y="505020"/>
                  <a:pt x="2147658" y="499186"/>
                  <a:pt x="2155680" y="499186"/>
                </a:cubicBezTo>
                <a:close/>
                <a:moveTo>
                  <a:pt x="2084846" y="499186"/>
                </a:moveTo>
                <a:cubicBezTo>
                  <a:pt x="2090680" y="499186"/>
                  <a:pt x="2097246" y="505020"/>
                  <a:pt x="2097246" y="511583"/>
                </a:cubicBezTo>
                <a:cubicBezTo>
                  <a:pt x="2097246" y="518876"/>
                  <a:pt x="2090680" y="525440"/>
                  <a:pt x="2084846" y="525440"/>
                </a:cubicBezTo>
                <a:cubicBezTo>
                  <a:pt x="2076824" y="525440"/>
                  <a:pt x="2070991" y="518876"/>
                  <a:pt x="2070991" y="511583"/>
                </a:cubicBezTo>
                <a:cubicBezTo>
                  <a:pt x="2070991" y="505020"/>
                  <a:pt x="2076824" y="499186"/>
                  <a:pt x="2084846" y="499186"/>
                </a:cubicBezTo>
                <a:close/>
                <a:moveTo>
                  <a:pt x="2011831" y="499186"/>
                </a:moveTo>
                <a:cubicBezTo>
                  <a:pt x="2019855" y="499186"/>
                  <a:pt x="2026416" y="505020"/>
                  <a:pt x="2026416" y="511583"/>
                </a:cubicBezTo>
                <a:cubicBezTo>
                  <a:pt x="2026416" y="518876"/>
                  <a:pt x="2019855" y="525440"/>
                  <a:pt x="2011831" y="525440"/>
                </a:cubicBezTo>
                <a:cubicBezTo>
                  <a:pt x="2005998" y="525440"/>
                  <a:pt x="2000165" y="518876"/>
                  <a:pt x="2000165" y="511583"/>
                </a:cubicBezTo>
                <a:cubicBezTo>
                  <a:pt x="2000165" y="505020"/>
                  <a:pt x="2005998" y="499186"/>
                  <a:pt x="2011831" y="499186"/>
                </a:cubicBezTo>
                <a:close/>
                <a:moveTo>
                  <a:pt x="1938362" y="499186"/>
                </a:moveTo>
                <a:cubicBezTo>
                  <a:pt x="1946382" y="499186"/>
                  <a:pt x="1952216" y="505020"/>
                  <a:pt x="1952216" y="511583"/>
                </a:cubicBezTo>
                <a:cubicBezTo>
                  <a:pt x="1952216" y="518876"/>
                  <a:pt x="1946382" y="525440"/>
                  <a:pt x="1938362" y="525440"/>
                </a:cubicBezTo>
                <a:cubicBezTo>
                  <a:pt x="1932525" y="525440"/>
                  <a:pt x="1925965" y="518876"/>
                  <a:pt x="1925965" y="511583"/>
                </a:cubicBezTo>
                <a:cubicBezTo>
                  <a:pt x="1925965" y="505020"/>
                  <a:pt x="1932525" y="499186"/>
                  <a:pt x="1938362" y="499186"/>
                </a:cubicBezTo>
                <a:close/>
                <a:moveTo>
                  <a:pt x="1867525" y="499186"/>
                </a:moveTo>
                <a:cubicBezTo>
                  <a:pt x="1875547" y="499186"/>
                  <a:pt x="1881384" y="505020"/>
                  <a:pt x="1881384" y="511583"/>
                </a:cubicBezTo>
                <a:cubicBezTo>
                  <a:pt x="1881384" y="518876"/>
                  <a:pt x="1875547" y="525440"/>
                  <a:pt x="1867525" y="525440"/>
                </a:cubicBezTo>
                <a:cubicBezTo>
                  <a:pt x="1860232" y="525440"/>
                  <a:pt x="1855126" y="518876"/>
                  <a:pt x="1855126" y="511583"/>
                </a:cubicBezTo>
                <a:cubicBezTo>
                  <a:pt x="1855126" y="505020"/>
                  <a:pt x="1860232" y="499186"/>
                  <a:pt x="1867525" y="499186"/>
                </a:cubicBezTo>
                <a:close/>
                <a:moveTo>
                  <a:pt x="1799085" y="499186"/>
                </a:moveTo>
                <a:cubicBezTo>
                  <a:pt x="1807644" y="499186"/>
                  <a:pt x="1813871" y="505020"/>
                  <a:pt x="1813871" y="511583"/>
                </a:cubicBezTo>
                <a:cubicBezTo>
                  <a:pt x="1813871" y="518876"/>
                  <a:pt x="1807644" y="525440"/>
                  <a:pt x="1799085" y="525440"/>
                </a:cubicBezTo>
                <a:cubicBezTo>
                  <a:pt x="1790521" y="525440"/>
                  <a:pt x="1784295" y="518876"/>
                  <a:pt x="1784295" y="511583"/>
                </a:cubicBezTo>
                <a:cubicBezTo>
                  <a:pt x="1784295" y="505020"/>
                  <a:pt x="1790521" y="499186"/>
                  <a:pt x="1799085" y="499186"/>
                </a:cubicBezTo>
                <a:close/>
                <a:moveTo>
                  <a:pt x="1728257" y="499186"/>
                </a:moveTo>
                <a:cubicBezTo>
                  <a:pt x="1736822" y="499186"/>
                  <a:pt x="1743046" y="505020"/>
                  <a:pt x="1743046" y="511583"/>
                </a:cubicBezTo>
                <a:cubicBezTo>
                  <a:pt x="1743046" y="518876"/>
                  <a:pt x="1736822" y="525440"/>
                  <a:pt x="1728257" y="525440"/>
                </a:cubicBezTo>
                <a:cubicBezTo>
                  <a:pt x="1719694" y="525440"/>
                  <a:pt x="1713469" y="518876"/>
                  <a:pt x="1713469" y="511583"/>
                </a:cubicBezTo>
                <a:cubicBezTo>
                  <a:pt x="1713469" y="505020"/>
                  <a:pt x="1719694" y="499186"/>
                  <a:pt x="1728257" y="499186"/>
                </a:cubicBezTo>
                <a:close/>
                <a:moveTo>
                  <a:pt x="1657426" y="499186"/>
                </a:moveTo>
                <a:cubicBezTo>
                  <a:pt x="1665210" y="499186"/>
                  <a:pt x="1672218" y="505020"/>
                  <a:pt x="1672218" y="511583"/>
                </a:cubicBezTo>
                <a:cubicBezTo>
                  <a:pt x="1672218" y="518876"/>
                  <a:pt x="1665210" y="525440"/>
                  <a:pt x="1657426" y="525440"/>
                </a:cubicBezTo>
                <a:cubicBezTo>
                  <a:pt x="1648867" y="525440"/>
                  <a:pt x="1642647" y="518876"/>
                  <a:pt x="1642647" y="511583"/>
                </a:cubicBezTo>
                <a:cubicBezTo>
                  <a:pt x="1642647" y="505020"/>
                  <a:pt x="1648867" y="499186"/>
                  <a:pt x="1657426" y="499186"/>
                </a:cubicBezTo>
                <a:close/>
                <a:moveTo>
                  <a:pt x="1582294" y="499186"/>
                </a:moveTo>
                <a:cubicBezTo>
                  <a:pt x="1589590" y="499186"/>
                  <a:pt x="1594694" y="505020"/>
                  <a:pt x="1594694" y="511583"/>
                </a:cubicBezTo>
                <a:cubicBezTo>
                  <a:pt x="1594694" y="518876"/>
                  <a:pt x="1589590" y="525440"/>
                  <a:pt x="1582294" y="525440"/>
                </a:cubicBezTo>
                <a:cubicBezTo>
                  <a:pt x="1574271" y="525440"/>
                  <a:pt x="1568438" y="518876"/>
                  <a:pt x="1568438" y="511583"/>
                </a:cubicBezTo>
                <a:cubicBezTo>
                  <a:pt x="1568438" y="505020"/>
                  <a:pt x="1574271" y="499186"/>
                  <a:pt x="1582294" y="499186"/>
                </a:cubicBezTo>
                <a:close/>
                <a:moveTo>
                  <a:pt x="1512192" y="499186"/>
                </a:moveTo>
                <a:cubicBezTo>
                  <a:pt x="1518025" y="499186"/>
                  <a:pt x="1523862" y="505020"/>
                  <a:pt x="1523862" y="511583"/>
                </a:cubicBezTo>
                <a:cubicBezTo>
                  <a:pt x="1523862" y="518876"/>
                  <a:pt x="1518025" y="525440"/>
                  <a:pt x="1512192" y="525440"/>
                </a:cubicBezTo>
                <a:cubicBezTo>
                  <a:pt x="1504169" y="525440"/>
                  <a:pt x="1497607" y="518876"/>
                  <a:pt x="1497607" y="511583"/>
                </a:cubicBezTo>
                <a:cubicBezTo>
                  <a:pt x="1497607" y="505020"/>
                  <a:pt x="1504169" y="499186"/>
                  <a:pt x="1512192" y="499186"/>
                </a:cubicBezTo>
                <a:close/>
                <a:moveTo>
                  <a:pt x="1440623" y="499186"/>
                </a:moveTo>
                <a:cubicBezTo>
                  <a:pt x="1447188" y="499186"/>
                  <a:pt x="1453023" y="505020"/>
                  <a:pt x="1453023" y="511583"/>
                </a:cubicBezTo>
                <a:cubicBezTo>
                  <a:pt x="1453023" y="518876"/>
                  <a:pt x="1447188" y="525440"/>
                  <a:pt x="1440623" y="525440"/>
                </a:cubicBezTo>
                <a:cubicBezTo>
                  <a:pt x="1433333" y="525440"/>
                  <a:pt x="1426771" y="518876"/>
                  <a:pt x="1426771" y="511583"/>
                </a:cubicBezTo>
                <a:cubicBezTo>
                  <a:pt x="1426771" y="505020"/>
                  <a:pt x="1433333" y="499186"/>
                  <a:pt x="1440623" y="499186"/>
                </a:cubicBezTo>
                <a:close/>
                <a:moveTo>
                  <a:pt x="1368341" y="499186"/>
                </a:moveTo>
                <a:cubicBezTo>
                  <a:pt x="1376363" y="499186"/>
                  <a:pt x="1382196" y="505020"/>
                  <a:pt x="1382196" y="511583"/>
                </a:cubicBezTo>
                <a:cubicBezTo>
                  <a:pt x="1382196" y="518876"/>
                  <a:pt x="1376363" y="525440"/>
                  <a:pt x="1368341" y="525440"/>
                </a:cubicBezTo>
                <a:cubicBezTo>
                  <a:pt x="1362508" y="525440"/>
                  <a:pt x="1355948" y="518876"/>
                  <a:pt x="1355948" y="511583"/>
                </a:cubicBezTo>
                <a:cubicBezTo>
                  <a:pt x="1355948" y="505020"/>
                  <a:pt x="1362508" y="499186"/>
                  <a:pt x="1368341" y="499186"/>
                </a:cubicBezTo>
                <a:close/>
                <a:moveTo>
                  <a:pt x="1297515" y="499186"/>
                </a:moveTo>
                <a:cubicBezTo>
                  <a:pt x="1305538" y="499186"/>
                  <a:pt x="1311369" y="505020"/>
                  <a:pt x="1311369" y="513042"/>
                </a:cubicBezTo>
                <a:cubicBezTo>
                  <a:pt x="1311369" y="518876"/>
                  <a:pt x="1305538" y="525440"/>
                  <a:pt x="1297515" y="525440"/>
                </a:cubicBezTo>
                <a:cubicBezTo>
                  <a:pt x="1289492" y="525440"/>
                  <a:pt x="1285118" y="518876"/>
                  <a:pt x="1285118" y="513042"/>
                </a:cubicBezTo>
                <a:cubicBezTo>
                  <a:pt x="1285118" y="505020"/>
                  <a:pt x="1289492" y="499186"/>
                  <a:pt x="1297515" y="499186"/>
                </a:cubicBezTo>
                <a:close/>
                <a:moveTo>
                  <a:pt x="1225700" y="499186"/>
                </a:moveTo>
                <a:cubicBezTo>
                  <a:pt x="1233484" y="499186"/>
                  <a:pt x="1240491" y="505020"/>
                  <a:pt x="1240491" y="513042"/>
                </a:cubicBezTo>
                <a:cubicBezTo>
                  <a:pt x="1240491" y="518876"/>
                  <a:pt x="1233484" y="525440"/>
                  <a:pt x="1225700" y="525440"/>
                </a:cubicBezTo>
                <a:cubicBezTo>
                  <a:pt x="1217156" y="525440"/>
                  <a:pt x="1210925" y="518876"/>
                  <a:pt x="1210925" y="513042"/>
                </a:cubicBezTo>
                <a:cubicBezTo>
                  <a:pt x="1210925" y="505020"/>
                  <a:pt x="1217156" y="499186"/>
                  <a:pt x="1225700" y="499186"/>
                </a:cubicBezTo>
                <a:close/>
                <a:moveTo>
                  <a:pt x="1154881" y="499186"/>
                </a:moveTo>
                <a:cubicBezTo>
                  <a:pt x="1162665" y="499186"/>
                  <a:pt x="1169669" y="505020"/>
                  <a:pt x="1169669" y="513042"/>
                </a:cubicBezTo>
                <a:cubicBezTo>
                  <a:pt x="1169669" y="518876"/>
                  <a:pt x="1162665" y="525440"/>
                  <a:pt x="1154881" y="525440"/>
                </a:cubicBezTo>
                <a:cubicBezTo>
                  <a:pt x="1146323" y="525440"/>
                  <a:pt x="1140095" y="518876"/>
                  <a:pt x="1140095" y="513042"/>
                </a:cubicBezTo>
                <a:cubicBezTo>
                  <a:pt x="1140095" y="505020"/>
                  <a:pt x="1146323" y="499186"/>
                  <a:pt x="1154881" y="499186"/>
                </a:cubicBezTo>
                <a:close/>
                <a:moveTo>
                  <a:pt x="1084053" y="499186"/>
                </a:moveTo>
                <a:cubicBezTo>
                  <a:pt x="1091836" y="499186"/>
                  <a:pt x="1098842" y="505020"/>
                  <a:pt x="1098842" y="513042"/>
                </a:cubicBezTo>
                <a:cubicBezTo>
                  <a:pt x="1098842" y="518876"/>
                  <a:pt x="1091836" y="525440"/>
                  <a:pt x="1084053" y="525440"/>
                </a:cubicBezTo>
                <a:cubicBezTo>
                  <a:pt x="1075492" y="525440"/>
                  <a:pt x="1069267" y="518876"/>
                  <a:pt x="1069267" y="513042"/>
                </a:cubicBezTo>
                <a:cubicBezTo>
                  <a:pt x="1069267" y="505020"/>
                  <a:pt x="1075492" y="499186"/>
                  <a:pt x="1084053" y="499186"/>
                </a:cubicBezTo>
                <a:close/>
                <a:moveTo>
                  <a:pt x="1013012" y="499186"/>
                </a:moveTo>
                <a:cubicBezTo>
                  <a:pt x="1020310" y="499186"/>
                  <a:pt x="1024685" y="505020"/>
                  <a:pt x="1024685" y="513042"/>
                </a:cubicBezTo>
                <a:cubicBezTo>
                  <a:pt x="1024685" y="518876"/>
                  <a:pt x="1020310" y="525440"/>
                  <a:pt x="1013012" y="525440"/>
                </a:cubicBezTo>
                <a:cubicBezTo>
                  <a:pt x="1004998" y="525440"/>
                  <a:pt x="998433" y="518876"/>
                  <a:pt x="998433" y="513042"/>
                </a:cubicBezTo>
                <a:cubicBezTo>
                  <a:pt x="998433" y="505020"/>
                  <a:pt x="1004998" y="499186"/>
                  <a:pt x="1013012" y="499186"/>
                </a:cubicBezTo>
                <a:close/>
                <a:moveTo>
                  <a:pt x="941461" y="499186"/>
                </a:moveTo>
                <a:cubicBezTo>
                  <a:pt x="948026" y="499186"/>
                  <a:pt x="953861" y="505020"/>
                  <a:pt x="953861" y="513042"/>
                </a:cubicBezTo>
                <a:cubicBezTo>
                  <a:pt x="953861" y="518876"/>
                  <a:pt x="948026" y="525440"/>
                  <a:pt x="941461" y="525440"/>
                </a:cubicBezTo>
                <a:cubicBezTo>
                  <a:pt x="934167" y="525440"/>
                  <a:pt x="927607" y="518876"/>
                  <a:pt x="927607" y="513042"/>
                </a:cubicBezTo>
                <a:cubicBezTo>
                  <a:pt x="927607" y="505020"/>
                  <a:pt x="934167" y="499186"/>
                  <a:pt x="941461" y="499186"/>
                </a:cubicBezTo>
                <a:close/>
                <a:moveTo>
                  <a:pt x="870626" y="499186"/>
                </a:moveTo>
                <a:cubicBezTo>
                  <a:pt x="877192" y="499186"/>
                  <a:pt x="883027" y="505020"/>
                  <a:pt x="883027" y="513042"/>
                </a:cubicBezTo>
                <a:cubicBezTo>
                  <a:pt x="883027" y="518876"/>
                  <a:pt x="877192" y="525440"/>
                  <a:pt x="870626" y="525440"/>
                </a:cubicBezTo>
                <a:cubicBezTo>
                  <a:pt x="863340" y="525440"/>
                  <a:pt x="856774" y="518876"/>
                  <a:pt x="856774" y="513042"/>
                </a:cubicBezTo>
                <a:cubicBezTo>
                  <a:pt x="856774" y="505020"/>
                  <a:pt x="863340" y="499186"/>
                  <a:pt x="870626" y="499186"/>
                </a:cubicBezTo>
                <a:close/>
                <a:moveTo>
                  <a:pt x="798340" y="499186"/>
                </a:moveTo>
                <a:cubicBezTo>
                  <a:pt x="806362" y="499186"/>
                  <a:pt x="812196" y="505020"/>
                  <a:pt x="812196" y="513042"/>
                </a:cubicBezTo>
                <a:cubicBezTo>
                  <a:pt x="812196" y="518876"/>
                  <a:pt x="806362" y="525440"/>
                  <a:pt x="798340" y="525440"/>
                </a:cubicBezTo>
                <a:cubicBezTo>
                  <a:pt x="792508" y="525440"/>
                  <a:pt x="785941" y="518876"/>
                  <a:pt x="785941" y="513042"/>
                </a:cubicBezTo>
                <a:cubicBezTo>
                  <a:pt x="785941" y="505020"/>
                  <a:pt x="792508" y="499186"/>
                  <a:pt x="798340" y="499186"/>
                </a:cubicBezTo>
                <a:close/>
                <a:moveTo>
                  <a:pt x="724135" y="499186"/>
                </a:moveTo>
                <a:cubicBezTo>
                  <a:pt x="731429" y="499186"/>
                  <a:pt x="737991" y="505020"/>
                  <a:pt x="737991" y="513042"/>
                </a:cubicBezTo>
                <a:cubicBezTo>
                  <a:pt x="737991" y="518876"/>
                  <a:pt x="731429" y="525440"/>
                  <a:pt x="724135" y="525440"/>
                </a:cubicBezTo>
                <a:cubicBezTo>
                  <a:pt x="717574" y="525440"/>
                  <a:pt x="711744" y="518876"/>
                  <a:pt x="711744" y="513042"/>
                </a:cubicBezTo>
                <a:cubicBezTo>
                  <a:pt x="711744" y="505020"/>
                  <a:pt x="717574" y="499186"/>
                  <a:pt x="724135" y="499186"/>
                </a:cubicBezTo>
                <a:close/>
                <a:moveTo>
                  <a:pt x="653306" y="499186"/>
                </a:moveTo>
                <a:cubicBezTo>
                  <a:pt x="660598" y="499186"/>
                  <a:pt x="667164" y="505020"/>
                  <a:pt x="667164" y="513042"/>
                </a:cubicBezTo>
                <a:cubicBezTo>
                  <a:pt x="667164" y="518876"/>
                  <a:pt x="660598" y="525440"/>
                  <a:pt x="653306" y="525440"/>
                </a:cubicBezTo>
                <a:cubicBezTo>
                  <a:pt x="645287" y="525440"/>
                  <a:pt x="640910" y="518876"/>
                  <a:pt x="640910" y="513042"/>
                </a:cubicBezTo>
                <a:cubicBezTo>
                  <a:pt x="640910" y="505020"/>
                  <a:pt x="645287" y="499186"/>
                  <a:pt x="653306" y="499186"/>
                </a:cubicBezTo>
                <a:close/>
                <a:moveTo>
                  <a:pt x="584869" y="499186"/>
                </a:moveTo>
                <a:cubicBezTo>
                  <a:pt x="592652" y="499186"/>
                  <a:pt x="599654" y="505020"/>
                  <a:pt x="599654" y="513042"/>
                </a:cubicBezTo>
                <a:cubicBezTo>
                  <a:pt x="599654" y="518876"/>
                  <a:pt x="592652" y="525440"/>
                  <a:pt x="584869" y="525440"/>
                </a:cubicBezTo>
                <a:cubicBezTo>
                  <a:pt x="576309" y="525440"/>
                  <a:pt x="570076" y="518876"/>
                  <a:pt x="570076" y="513042"/>
                </a:cubicBezTo>
                <a:cubicBezTo>
                  <a:pt x="570076" y="505020"/>
                  <a:pt x="576309" y="499186"/>
                  <a:pt x="584869" y="499186"/>
                </a:cubicBezTo>
                <a:close/>
                <a:moveTo>
                  <a:pt x="513670" y="499186"/>
                </a:moveTo>
                <a:cubicBezTo>
                  <a:pt x="522020" y="499186"/>
                  <a:pt x="528846" y="505020"/>
                  <a:pt x="528846" y="513042"/>
                </a:cubicBezTo>
                <a:cubicBezTo>
                  <a:pt x="528846" y="518876"/>
                  <a:pt x="522020" y="525440"/>
                  <a:pt x="513670" y="525440"/>
                </a:cubicBezTo>
                <a:cubicBezTo>
                  <a:pt x="506076" y="525440"/>
                  <a:pt x="499248" y="518876"/>
                  <a:pt x="499248" y="513042"/>
                </a:cubicBezTo>
                <a:cubicBezTo>
                  <a:pt x="499248" y="505020"/>
                  <a:pt x="506076" y="499186"/>
                  <a:pt x="513670" y="499186"/>
                </a:cubicBezTo>
                <a:close/>
                <a:moveTo>
                  <a:pt x="3939871" y="495814"/>
                </a:moveTo>
                <a:cubicBezTo>
                  <a:pt x="3946434" y="495814"/>
                  <a:pt x="3952268" y="502041"/>
                  <a:pt x="3952268" y="510602"/>
                </a:cubicBezTo>
                <a:cubicBezTo>
                  <a:pt x="3952268" y="518386"/>
                  <a:pt x="3946434" y="525391"/>
                  <a:pt x="3939871" y="525391"/>
                </a:cubicBezTo>
                <a:cubicBezTo>
                  <a:pt x="3932578" y="525391"/>
                  <a:pt x="3926015" y="518386"/>
                  <a:pt x="3926015" y="510602"/>
                </a:cubicBezTo>
                <a:cubicBezTo>
                  <a:pt x="3926015" y="502041"/>
                  <a:pt x="3932578" y="495814"/>
                  <a:pt x="3939871" y="495814"/>
                </a:cubicBezTo>
                <a:close/>
                <a:moveTo>
                  <a:pt x="3869042" y="495814"/>
                </a:moveTo>
                <a:cubicBezTo>
                  <a:pt x="3875605" y="495814"/>
                  <a:pt x="3881439" y="502041"/>
                  <a:pt x="3881439" y="510602"/>
                </a:cubicBezTo>
                <a:cubicBezTo>
                  <a:pt x="3881439" y="518386"/>
                  <a:pt x="3875605" y="525391"/>
                  <a:pt x="3869042" y="525391"/>
                </a:cubicBezTo>
                <a:cubicBezTo>
                  <a:pt x="3861749" y="525391"/>
                  <a:pt x="3855186" y="518386"/>
                  <a:pt x="3855186" y="510602"/>
                </a:cubicBezTo>
                <a:cubicBezTo>
                  <a:pt x="3855186" y="502041"/>
                  <a:pt x="3861749" y="495814"/>
                  <a:pt x="3869042" y="495814"/>
                </a:cubicBezTo>
                <a:close/>
                <a:moveTo>
                  <a:pt x="3796752" y="495814"/>
                </a:moveTo>
                <a:cubicBezTo>
                  <a:pt x="3804774" y="495814"/>
                  <a:pt x="3810608" y="502041"/>
                  <a:pt x="3810608" y="510602"/>
                </a:cubicBezTo>
                <a:cubicBezTo>
                  <a:pt x="3810608" y="518386"/>
                  <a:pt x="3804774" y="525391"/>
                  <a:pt x="3796752" y="525391"/>
                </a:cubicBezTo>
                <a:cubicBezTo>
                  <a:pt x="3790918" y="525391"/>
                  <a:pt x="3784355" y="518386"/>
                  <a:pt x="3784355" y="510602"/>
                </a:cubicBezTo>
                <a:cubicBezTo>
                  <a:pt x="3784355" y="502041"/>
                  <a:pt x="3790918" y="495814"/>
                  <a:pt x="3796752" y="495814"/>
                </a:cubicBezTo>
                <a:close/>
                <a:moveTo>
                  <a:pt x="3725922" y="495814"/>
                </a:moveTo>
                <a:cubicBezTo>
                  <a:pt x="3733944" y="495814"/>
                  <a:pt x="3739778" y="502041"/>
                  <a:pt x="3739778" y="510602"/>
                </a:cubicBezTo>
                <a:cubicBezTo>
                  <a:pt x="3739778" y="518386"/>
                  <a:pt x="3733944" y="525391"/>
                  <a:pt x="3725922" y="525391"/>
                </a:cubicBezTo>
                <a:cubicBezTo>
                  <a:pt x="3719359" y="525391"/>
                  <a:pt x="3713525" y="518386"/>
                  <a:pt x="3713525" y="510602"/>
                </a:cubicBezTo>
                <a:cubicBezTo>
                  <a:pt x="3713525" y="502041"/>
                  <a:pt x="3719359" y="495814"/>
                  <a:pt x="3725922" y="495814"/>
                </a:cubicBezTo>
                <a:close/>
                <a:moveTo>
                  <a:pt x="3655091" y="495814"/>
                </a:moveTo>
                <a:cubicBezTo>
                  <a:pt x="3662384" y="495814"/>
                  <a:pt x="3668947" y="502041"/>
                  <a:pt x="3668947" y="510602"/>
                </a:cubicBezTo>
                <a:cubicBezTo>
                  <a:pt x="3668947" y="518386"/>
                  <a:pt x="3662384" y="525391"/>
                  <a:pt x="3655091" y="525391"/>
                </a:cubicBezTo>
                <a:cubicBezTo>
                  <a:pt x="3647069" y="525391"/>
                  <a:pt x="3642694" y="518386"/>
                  <a:pt x="3642694" y="510602"/>
                </a:cubicBezTo>
                <a:cubicBezTo>
                  <a:pt x="3642694" y="502041"/>
                  <a:pt x="3647069" y="495814"/>
                  <a:pt x="3655091" y="495814"/>
                </a:cubicBezTo>
                <a:close/>
                <a:moveTo>
                  <a:pt x="3583280" y="495814"/>
                </a:moveTo>
                <a:cubicBezTo>
                  <a:pt x="3591064" y="495814"/>
                  <a:pt x="3598069" y="502041"/>
                  <a:pt x="3598069" y="510602"/>
                </a:cubicBezTo>
                <a:cubicBezTo>
                  <a:pt x="3598069" y="518386"/>
                  <a:pt x="3591064" y="525391"/>
                  <a:pt x="3583280" y="525391"/>
                </a:cubicBezTo>
                <a:cubicBezTo>
                  <a:pt x="3574718" y="525391"/>
                  <a:pt x="3568491" y="518386"/>
                  <a:pt x="3568491" y="510602"/>
                </a:cubicBezTo>
                <a:cubicBezTo>
                  <a:pt x="3568491" y="502041"/>
                  <a:pt x="3574718" y="495814"/>
                  <a:pt x="3583280" y="495814"/>
                </a:cubicBezTo>
                <a:close/>
                <a:moveTo>
                  <a:pt x="3512449" y="495814"/>
                </a:moveTo>
                <a:cubicBezTo>
                  <a:pt x="3520232" y="495814"/>
                  <a:pt x="3527237" y="502041"/>
                  <a:pt x="3527237" y="510602"/>
                </a:cubicBezTo>
                <a:cubicBezTo>
                  <a:pt x="3527237" y="518386"/>
                  <a:pt x="3520232" y="525391"/>
                  <a:pt x="3512449" y="525391"/>
                </a:cubicBezTo>
                <a:cubicBezTo>
                  <a:pt x="3503887" y="525391"/>
                  <a:pt x="3497661" y="518386"/>
                  <a:pt x="3497661" y="510602"/>
                </a:cubicBezTo>
                <a:cubicBezTo>
                  <a:pt x="3497661" y="502041"/>
                  <a:pt x="3503887" y="495814"/>
                  <a:pt x="3512449" y="495814"/>
                </a:cubicBezTo>
                <a:close/>
                <a:moveTo>
                  <a:pt x="3440686" y="495814"/>
                </a:moveTo>
                <a:cubicBezTo>
                  <a:pt x="3448708" y="495814"/>
                  <a:pt x="3453083" y="502041"/>
                  <a:pt x="3453083" y="510602"/>
                </a:cubicBezTo>
                <a:cubicBezTo>
                  <a:pt x="3453083" y="518386"/>
                  <a:pt x="3448708" y="525391"/>
                  <a:pt x="3440686" y="525391"/>
                </a:cubicBezTo>
                <a:cubicBezTo>
                  <a:pt x="3433393" y="525391"/>
                  <a:pt x="3426830" y="518386"/>
                  <a:pt x="3426830" y="510602"/>
                </a:cubicBezTo>
                <a:cubicBezTo>
                  <a:pt x="3426830" y="502041"/>
                  <a:pt x="3433393" y="495814"/>
                  <a:pt x="3440686" y="495814"/>
                </a:cubicBezTo>
                <a:close/>
                <a:moveTo>
                  <a:pt x="3369857" y="495814"/>
                </a:moveTo>
                <a:cubicBezTo>
                  <a:pt x="3376420" y="495814"/>
                  <a:pt x="3382254" y="502041"/>
                  <a:pt x="3382254" y="510602"/>
                </a:cubicBezTo>
                <a:cubicBezTo>
                  <a:pt x="3382254" y="518386"/>
                  <a:pt x="3376420" y="525391"/>
                  <a:pt x="3369857" y="525391"/>
                </a:cubicBezTo>
                <a:cubicBezTo>
                  <a:pt x="3362564" y="525391"/>
                  <a:pt x="3356001" y="518386"/>
                  <a:pt x="3356001" y="510602"/>
                </a:cubicBezTo>
                <a:cubicBezTo>
                  <a:pt x="3356001" y="502041"/>
                  <a:pt x="3362564" y="495814"/>
                  <a:pt x="3369857" y="495814"/>
                </a:cubicBezTo>
                <a:close/>
                <a:moveTo>
                  <a:pt x="3299094" y="495814"/>
                </a:moveTo>
                <a:cubicBezTo>
                  <a:pt x="3305656" y="495814"/>
                  <a:pt x="3311491" y="502041"/>
                  <a:pt x="3311491" y="510602"/>
                </a:cubicBezTo>
                <a:cubicBezTo>
                  <a:pt x="3311491" y="518386"/>
                  <a:pt x="3305656" y="525391"/>
                  <a:pt x="3299094" y="525391"/>
                </a:cubicBezTo>
                <a:cubicBezTo>
                  <a:pt x="3291802" y="525391"/>
                  <a:pt x="3285240" y="518386"/>
                  <a:pt x="3285240" y="510602"/>
                </a:cubicBezTo>
                <a:cubicBezTo>
                  <a:pt x="3285240" y="502041"/>
                  <a:pt x="3291802" y="495814"/>
                  <a:pt x="3299094" y="495814"/>
                </a:cubicBezTo>
                <a:close/>
                <a:moveTo>
                  <a:pt x="3226805" y="495814"/>
                </a:moveTo>
                <a:cubicBezTo>
                  <a:pt x="3234825" y="495814"/>
                  <a:pt x="3240660" y="502041"/>
                  <a:pt x="3240660" y="510602"/>
                </a:cubicBezTo>
                <a:cubicBezTo>
                  <a:pt x="3240660" y="518386"/>
                  <a:pt x="3234825" y="525391"/>
                  <a:pt x="3226805" y="525391"/>
                </a:cubicBezTo>
                <a:cubicBezTo>
                  <a:pt x="3220242" y="525391"/>
                  <a:pt x="3214406" y="518386"/>
                  <a:pt x="3214406" y="510602"/>
                </a:cubicBezTo>
                <a:cubicBezTo>
                  <a:pt x="3214406" y="502041"/>
                  <a:pt x="3220242" y="495814"/>
                  <a:pt x="3226805" y="495814"/>
                </a:cubicBezTo>
                <a:close/>
                <a:moveTo>
                  <a:pt x="3152602" y="495814"/>
                </a:moveTo>
                <a:cubicBezTo>
                  <a:pt x="3159895" y="495814"/>
                  <a:pt x="3166454" y="502041"/>
                  <a:pt x="3166454" y="510602"/>
                </a:cubicBezTo>
                <a:cubicBezTo>
                  <a:pt x="3166454" y="518386"/>
                  <a:pt x="3159895" y="525391"/>
                  <a:pt x="3152602" y="525391"/>
                </a:cubicBezTo>
                <a:cubicBezTo>
                  <a:pt x="3146038" y="525391"/>
                  <a:pt x="3140203" y="518386"/>
                  <a:pt x="3140203" y="510602"/>
                </a:cubicBezTo>
                <a:cubicBezTo>
                  <a:pt x="3140203" y="502041"/>
                  <a:pt x="3146038" y="495814"/>
                  <a:pt x="3152602" y="495814"/>
                </a:cubicBezTo>
                <a:close/>
                <a:moveTo>
                  <a:pt x="2439944" y="428356"/>
                </a:moveTo>
                <a:cubicBezTo>
                  <a:pt x="2448502" y="428356"/>
                  <a:pt x="2454729" y="432731"/>
                  <a:pt x="2454729" y="440753"/>
                </a:cubicBezTo>
                <a:cubicBezTo>
                  <a:pt x="2454729" y="448046"/>
                  <a:pt x="2448502" y="454610"/>
                  <a:pt x="2439944" y="454610"/>
                </a:cubicBezTo>
                <a:cubicBezTo>
                  <a:pt x="2432159" y="454610"/>
                  <a:pt x="2425156" y="448046"/>
                  <a:pt x="2425156" y="440753"/>
                </a:cubicBezTo>
                <a:cubicBezTo>
                  <a:pt x="2425156" y="432731"/>
                  <a:pt x="2432159" y="428356"/>
                  <a:pt x="2439944" y="428356"/>
                </a:cubicBezTo>
                <a:close/>
                <a:moveTo>
                  <a:pt x="2369110" y="428356"/>
                </a:moveTo>
                <a:cubicBezTo>
                  <a:pt x="2377672" y="428356"/>
                  <a:pt x="2383898" y="432731"/>
                  <a:pt x="2383898" y="440753"/>
                </a:cubicBezTo>
                <a:cubicBezTo>
                  <a:pt x="2383898" y="448046"/>
                  <a:pt x="2377672" y="454610"/>
                  <a:pt x="2369110" y="454610"/>
                </a:cubicBezTo>
                <a:cubicBezTo>
                  <a:pt x="2361327" y="454610"/>
                  <a:pt x="2354319" y="448046"/>
                  <a:pt x="2354319" y="440753"/>
                </a:cubicBezTo>
                <a:cubicBezTo>
                  <a:pt x="2354319" y="432731"/>
                  <a:pt x="2361327" y="428356"/>
                  <a:pt x="2369110" y="428356"/>
                </a:cubicBezTo>
                <a:close/>
                <a:moveTo>
                  <a:pt x="2298278" y="428356"/>
                </a:moveTo>
                <a:cubicBezTo>
                  <a:pt x="2306842" y="428356"/>
                  <a:pt x="2313066" y="432731"/>
                  <a:pt x="2313066" y="440753"/>
                </a:cubicBezTo>
                <a:cubicBezTo>
                  <a:pt x="2313066" y="448046"/>
                  <a:pt x="2306842" y="454610"/>
                  <a:pt x="2298278" y="454610"/>
                </a:cubicBezTo>
                <a:cubicBezTo>
                  <a:pt x="2290494" y="454610"/>
                  <a:pt x="2283490" y="448046"/>
                  <a:pt x="2283490" y="440753"/>
                </a:cubicBezTo>
                <a:cubicBezTo>
                  <a:pt x="2283490" y="432731"/>
                  <a:pt x="2290494" y="428356"/>
                  <a:pt x="2298278" y="428356"/>
                </a:cubicBezTo>
                <a:close/>
                <a:moveTo>
                  <a:pt x="2226514" y="428356"/>
                </a:moveTo>
                <a:cubicBezTo>
                  <a:pt x="2234537" y="428356"/>
                  <a:pt x="2238914" y="432731"/>
                  <a:pt x="2238914" y="440753"/>
                </a:cubicBezTo>
                <a:cubicBezTo>
                  <a:pt x="2238914" y="448046"/>
                  <a:pt x="2234537" y="454610"/>
                  <a:pt x="2226514" y="454610"/>
                </a:cubicBezTo>
                <a:cubicBezTo>
                  <a:pt x="2218492" y="454610"/>
                  <a:pt x="2212656" y="448046"/>
                  <a:pt x="2212656" y="440753"/>
                </a:cubicBezTo>
                <a:cubicBezTo>
                  <a:pt x="2212656" y="432731"/>
                  <a:pt x="2218492" y="428356"/>
                  <a:pt x="2226514" y="428356"/>
                </a:cubicBezTo>
                <a:close/>
                <a:moveTo>
                  <a:pt x="2155682" y="428356"/>
                </a:moveTo>
                <a:cubicBezTo>
                  <a:pt x="2161517" y="428356"/>
                  <a:pt x="2168079" y="432731"/>
                  <a:pt x="2168079" y="440753"/>
                </a:cubicBezTo>
                <a:cubicBezTo>
                  <a:pt x="2168079" y="448046"/>
                  <a:pt x="2161517" y="454610"/>
                  <a:pt x="2155682" y="454610"/>
                </a:cubicBezTo>
                <a:cubicBezTo>
                  <a:pt x="2147658" y="454610"/>
                  <a:pt x="2141825" y="448046"/>
                  <a:pt x="2141825" y="440753"/>
                </a:cubicBezTo>
                <a:cubicBezTo>
                  <a:pt x="2141825" y="432731"/>
                  <a:pt x="2147658" y="428356"/>
                  <a:pt x="2155682" y="428356"/>
                </a:cubicBezTo>
                <a:close/>
                <a:moveTo>
                  <a:pt x="2084846" y="428356"/>
                </a:moveTo>
                <a:cubicBezTo>
                  <a:pt x="2090682" y="428356"/>
                  <a:pt x="2097246" y="432731"/>
                  <a:pt x="2097246" y="440753"/>
                </a:cubicBezTo>
                <a:cubicBezTo>
                  <a:pt x="2097246" y="448046"/>
                  <a:pt x="2090682" y="454610"/>
                  <a:pt x="2084846" y="454610"/>
                </a:cubicBezTo>
                <a:cubicBezTo>
                  <a:pt x="2076827" y="454610"/>
                  <a:pt x="2070991" y="448046"/>
                  <a:pt x="2070991" y="440753"/>
                </a:cubicBezTo>
                <a:cubicBezTo>
                  <a:pt x="2070991" y="432731"/>
                  <a:pt x="2076827" y="428356"/>
                  <a:pt x="2084846" y="428356"/>
                </a:cubicBezTo>
                <a:close/>
                <a:moveTo>
                  <a:pt x="2011832" y="428356"/>
                </a:moveTo>
                <a:cubicBezTo>
                  <a:pt x="2019855" y="428356"/>
                  <a:pt x="2026418" y="432731"/>
                  <a:pt x="2026418" y="440753"/>
                </a:cubicBezTo>
                <a:cubicBezTo>
                  <a:pt x="2026418" y="448046"/>
                  <a:pt x="2019855" y="454610"/>
                  <a:pt x="2011832" y="454610"/>
                </a:cubicBezTo>
                <a:cubicBezTo>
                  <a:pt x="2005999" y="454610"/>
                  <a:pt x="2000165" y="448046"/>
                  <a:pt x="2000165" y="440753"/>
                </a:cubicBezTo>
                <a:cubicBezTo>
                  <a:pt x="2000165" y="432731"/>
                  <a:pt x="2005999" y="428356"/>
                  <a:pt x="2011832" y="428356"/>
                </a:cubicBezTo>
                <a:close/>
                <a:moveTo>
                  <a:pt x="1938362" y="428356"/>
                </a:moveTo>
                <a:cubicBezTo>
                  <a:pt x="1946382" y="428356"/>
                  <a:pt x="1952216" y="432731"/>
                  <a:pt x="1952216" y="440753"/>
                </a:cubicBezTo>
                <a:cubicBezTo>
                  <a:pt x="1952216" y="448046"/>
                  <a:pt x="1946382" y="454610"/>
                  <a:pt x="1938362" y="454610"/>
                </a:cubicBezTo>
                <a:cubicBezTo>
                  <a:pt x="1932525" y="454610"/>
                  <a:pt x="1925965" y="448046"/>
                  <a:pt x="1925965" y="440753"/>
                </a:cubicBezTo>
                <a:cubicBezTo>
                  <a:pt x="1925965" y="432731"/>
                  <a:pt x="1932525" y="428356"/>
                  <a:pt x="1938362" y="428356"/>
                </a:cubicBezTo>
                <a:close/>
                <a:moveTo>
                  <a:pt x="1867525" y="428356"/>
                </a:moveTo>
                <a:cubicBezTo>
                  <a:pt x="1875547" y="428356"/>
                  <a:pt x="1881384" y="432731"/>
                  <a:pt x="1881384" y="440753"/>
                </a:cubicBezTo>
                <a:cubicBezTo>
                  <a:pt x="1881384" y="448046"/>
                  <a:pt x="1875547" y="454610"/>
                  <a:pt x="1867525" y="454610"/>
                </a:cubicBezTo>
                <a:cubicBezTo>
                  <a:pt x="1860232" y="454610"/>
                  <a:pt x="1855126" y="448046"/>
                  <a:pt x="1855126" y="440753"/>
                </a:cubicBezTo>
                <a:cubicBezTo>
                  <a:pt x="1855126" y="432731"/>
                  <a:pt x="1860232" y="428356"/>
                  <a:pt x="1867525" y="428356"/>
                </a:cubicBezTo>
                <a:close/>
                <a:moveTo>
                  <a:pt x="1799085" y="428356"/>
                </a:moveTo>
                <a:cubicBezTo>
                  <a:pt x="1807644" y="428356"/>
                  <a:pt x="1813873" y="434190"/>
                  <a:pt x="1813873" y="440753"/>
                </a:cubicBezTo>
                <a:cubicBezTo>
                  <a:pt x="1813873" y="448046"/>
                  <a:pt x="1807644" y="454610"/>
                  <a:pt x="1799085" y="454610"/>
                </a:cubicBezTo>
                <a:cubicBezTo>
                  <a:pt x="1790521" y="454610"/>
                  <a:pt x="1784298" y="448046"/>
                  <a:pt x="1784298" y="440753"/>
                </a:cubicBezTo>
                <a:cubicBezTo>
                  <a:pt x="1784298" y="434190"/>
                  <a:pt x="1790521" y="428356"/>
                  <a:pt x="1799085" y="428356"/>
                </a:cubicBezTo>
                <a:close/>
                <a:moveTo>
                  <a:pt x="1728260" y="428356"/>
                </a:moveTo>
                <a:cubicBezTo>
                  <a:pt x="1736822" y="428356"/>
                  <a:pt x="1743046" y="434190"/>
                  <a:pt x="1743046" y="440753"/>
                </a:cubicBezTo>
                <a:cubicBezTo>
                  <a:pt x="1743046" y="448046"/>
                  <a:pt x="1736822" y="454610"/>
                  <a:pt x="1728260" y="454610"/>
                </a:cubicBezTo>
                <a:cubicBezTo>
                  <a:pt x="1719694" y="454610"/>
                  <a:pt x="1713469" y="448046"/>
                  <a:pt x="1713469" y="440753"/>
                </a:cubicBezTo>
                <a:cubicBezTo>
                  <a:pt x="1713469" y="434190"/>
                  <a:pt x="1719694" y="428356"/>
                  <a:pt x="1728260" y="428356"/>
                </a:cubicBezTo>
                <a:close/>
                <a:moveTo>
                  <a:pt x="1657426" y="428356"/>
                </a:moveTo>
                <a:cubicBezTo>
                  <a:pt x="1665212" y="428356"/>
                  <a:pt x="1672218" y="434190"/>
                  <a:pt x="1672218" y="440753"/>
                </a:cubicBezTo>
                <a:cubicBezTo>
                  <a:pt x="1672218" y="448046"/>
                  <a:pt x="1665212" y="454610"/>
                  <a:pt x="1657426" y="454610"/>
                </a:cubicBezTo>
                <a:cubicBezTo>
                  <a:pt x="1648870" y="454610"/>
                  <a:pt x="1642647" y="448046"/>
                  <a:pt x="1642647" y="440753"/>
                </a:cubicBezTo>
                <a:cubicBezTo>
                  <a:pt x="1642647" y="434190"/>
                  <a:pt x="1648870" y="428356"/>
                  <a:pt x="1657426" y="428356"/>
                </a:cubicBezTo>
                <a:close/>
                <a:moveTo>
                  <a:pt x="1582294" y="428356"/>
                </a:moveTo>
                <a:cubicBezTo>
                  <a:pt x="1589590" y="428356"/>
                  <a:pt x="1594697" y="434190"/>
                  <a:pt x="1594697" y="440753"/>
                </a:cubicBezTo>
                <a:cubicBezTo>
                  <a:pt x="1594697" y="448046"/>
                  <a:pt x="1589590" y="454610"/>
                  <a:pt x="1582294" y="454610"/>
                </a:cubicBezTo>
                <a:cubicBezTo>
                  <a:pt x="1574274" y="454610"/>
                  <a:pt x="1568438" y="448046"/>
                  <a:pt x="1568438" y="440753"/>
                </a:cubicBezTo>
                <a:cubicBezTo>
                  <a:pt x="1568438" y="434190"/>
                  <a:pt x="1574274" y="428356"/>
                  <a:pt x="1582294" y="428356"/>
                </a:cubicBezTo>
                <a:close/>
                <a:moveTo>
                  <a:pt x="1512195" y="428356"/>
                </a:moveTo>
                <a:cubicBezTo>
                  <a:pt x="1518027" y="428356"/>
                  <a:pt x="1523862" y="434190"/>
                  <a:pt x="1523862" y="440753"/>
                </a:cubicBezTo>
                <a:cubicBezTo>
                  <a:pt x="1523862" y="448046"/>
                  <a:pt x="1518027" y="454610"/>
                  <a:pt x="1512195" y="454610"/>
                </a:cubicBezTo>
                <a:cubicBezTo>
                  <a:pt x="1504171" y="454610"/>
                  <a:pt x="1497610" y="448046"/>
                  <a:pt x="1497610" y="440753"/>
                </a:cubicBezTo>
                <a:cubicBezTo>
                  <a:pt x="1497610" y="434190"/>
                  <a:pt x="1504171" y="428356"/>
                  <a:pt x="1512195" y="428356"/>
                </a:cubicBezTo>
                <a:close/>
                <a:moveTo>
                  <a:pt x="1439171" y="428356"/>
                </a:moveTo>
                <a:cubicBezTo>
                  <a:pt x="1447188" y="428356"/>
                  <a:pt x="1453023" y="434190"/>
                  <a:pt x="1453023" y="440753"/>
                </a:cubicBezTo>
                <a:cubicBezTo>
                  <a:pt x="1453023" y="448046"/>
                  <a:pt x="1447188" y="454610"/>
                  <a:pt x="1439171" y="454610"/>
                </a:cubicBezTo>
                <a:cubicBezTo>
                  <a:pt x="1433336" y="454610"/>
                  <a:pt x="1426771" y="448046"/>
                  <a:pt x="1426771" y="440753"/>
                </a:cubicBezTo>
                <a:cubicBezTo>
                  <a:pt x="1426771" y="434190"/>
                  <a:pt x="1433336" y="428356"/>
                  <a:pt x="1439171" y="428356"/>
                </a:cubicBezTo>
                <a:close/>
                <a:moveTo>
                  <a:pt x="1368344" y="428356"/>
                </a:moveTo>
                <a:cubicBezTo>
                  <a:pt x="1376365" y="428356"/>
                  <a:pt x="1382196" y="434190"/>
                  <a:pt x="1382196" y="440753"/>
                </a:cubicBezTo>
                <a:cubicBezTo>
                  <a:pt x="1382196" y="448046"/>
                  <a:pt x="1376365" y="454610"/>
                  <a:pt x="1368344" y="454610"/>
                </a:cubicBezTo>
                <a:cubicBezTo>
                  <a:pt x="1362508" y="454610"/>
                  <a:pt x="1355948" y="448046"/>
                  <a:pt x="1355948" y="440753"/>
                </a:cubicBezTo>
                <a:cubicBezTo>
                  <a:pt x="1355948" y="434190"/>
                  <a:pt x="1362508" y="428356"/>
                  <a:pt x="1368344" y="428356"/>
                </a:cubicBezTo>
                <a:close/>
                <a:moveTo>
                  <a:pt x="1297515" y="428356"/>
                </a:moveTo>
                <a:cubicBezTo>
                  <a:pt x="1305538" y="428356"/>
                  <a:pt x="1311372" y="434190"/>
                  <a:pt x="1311372" y="440753"/>
                </a:cubicBezTo>
                <a:cubicBezTo>
                  <a:pt x="1311372" y="448046"/>
                  <a:pt x="1305538" y="454610"/>
                  <a:pt x="1297515" y="454610"/>
                </a:cubicBezTo>
                <a:cubicBezTo>
                  <a:pt x="1289495" y="454610"/>
                  <a:pt x="1285118" y="448046"/>
                  <a:pt x="1285118" y="440753"/>
                </a:cubicBezTo>
                <a:cubicBezTo>
                  <a:pt x="1285118" y="434190"/>
                  <a:pt x="1289495" y="428356"/>
                  <a:pt x="1297515" y="428356"/>
                </a:cubicBezTo>
                <a:close/>
                <a:moveTo>
                  <a:pt x="1225703" y="428356"/>
                </a:moveTo>
                <a:cubicBezTo>
                  <a:pt x="1233487" y="428356"/>
                  <a:pt x="1240491" y="434190"/>
                  <a:pt x="1240491" y="440753"/>
                </a:cubicBezTo>
                <a:cubicBezTo>
                  <a:pt x="1240491" y="448046"/>
                  <a:pt x="1233487" y="454610"/>
                  <a:pt x="1225703" y="454610"/>
                </a:cubicBezTo>
                <a:cubicBezTo>
                  <a:pt x="1217156" y="454610"/>
                  <a:pt x="1210925" y="448046"/>
                  <a:pt x="1210925" y="440753"/>
                </a:cubicBezTo>
                <a:cubicBezTo>
                  <a:pt x="1210925" y="434190"/>
                  <a:pt x="1217156" y="428356"/>
                  <a:pt x="1225703" y="428356"/>
                </a:cubicBezTo>
                <a:close/>
                <a:moveTo>
                  <a:pt x="1154886" y="428356"/>
                </a:moveTo>
                <a:cubicBezTo>
                  <a:pt x="1162673" y="428356"/>
                  <a:pt x="1169676" y="434190"/>
                  <a:pt x="1169676" y="440753"/>
                </a:cubicBezTo>
                <a:cubicBezTo>
                  <a:pt x="1169676" y="448046"/>
                  <a:pt x="1162673" y="454610"/>
                  <a:pt x="1154886" y="454610"/>
                </a:cubicBezTo>
                <a:cubicBezTo>
                  <a:pt x="1146323" y="454610"/>
                  <a:pt x="1140096" y="448046"/>
                  <a:pt x="1140096" y="440753"/>
                </a:cubicBezTo>
                <a:cubicBezTo>
                  <a:pt x="1140096" y="434190"/>
                  <a:pt x="1146323" y="428356"/>
                  <a:pt x="1154886" y="428356"/>
                </a:cubicBezTo>
                <a:close/>
                <a:moveTo>
                  <a:pt x="1084056" y="428356"/>
                </a:moveTo>
                <a:cubicBezTo>
                  <a:pt x="1091840" y="428356"/>
                  <a:pt x="1098844" y="434190"/>
                  <a:pt x="1098844" y="440753"/>
                </a:cubicBezTo>
                <a:cubicBezTo>
                  <a:pt x="1098844" y="448046"/>
                  <a:pt x="1091840" y="454610"/>
                  <a:pt x="1084056" y="454610"/>
                </a:cubicBezTo>
                <a:cubicBezTo>
                  <a:pt x="1075492" y="454610"/>
                  <a:pt x="1069267" y="448046"/>
                  <a:pt x="1069267" y="440753"/>
                </a:cubicBezTo>
                <a:cubicBezTo>
                  <a:pt x="1069267" y="434190"/>
                  <a:pt x="1075492" y="428356"/>
                  <a:pt x="1084056" y="428356"/>
                </a:cubicBezTo>
                <a:close/>
                <a:moveTo>
                  <a:pt x="1013015" y="428356"/>
                </a:moveTo>
                <a:cubicBezTo>
                  <a:pt x="1020312" y="428356"/>
                  <a:pt x="1024685" y="434190"/>
                  <a:pt x="1024685" y="440753"/>
                </a:cubicBezTo>
                <a:cubicBezTo>
                  <a:pt x="1024685" y="448046"/>
                  <a:pt x="1020312" y="454610"/>
                  <a:pt x="1013015" y="454610"/>
                </a:cubicBezTo>
                <a:cubicBezTo>
                  <a:pt x="1004998" y="454610"/>
                  <a:pt x="998434" y="448046"/>
                  <a:pt x="998434" y="440753"/>
                </a:cubicBezTo>
                <a:cubicBezTo>
                  <a:pt x="998434" y="434190"/>
                  <a:pt x="1004998" y="428356"/>
                  <a:pt x="1013015" y="428356"/>
                </a:cubicBezTo>
                <a:close/>
                <a:moveTo>
                  <a:pt x="941465" y="428356"/>
                </a:moveTo>
                <a:cubicBezTo>
                  <a:pt x="948030" y="428356"/>
                  <a:pt x="953864" y="434190"/>
                  <a:pt x="953864" y="440753"/>
                </a:cubicBezTo>
                <a:cubicBezTo>
                  <a:pt x="953864" y="448046"/>
                  <a:pt x="948030" y="454610"/>
                  <a:pt x="941465" y="454610"/>
                </a:cubicBezTo>
                <a:cubicBezTo>
                  <a:pt x="934168" y="454610"/>
                  <a:pt x="927611" y="448046"/>
                  <a:pt x="927611" y="440753"/>
                </a:cubicBezTo>
                <a:cubicBezTo>
                  <a:pt x="927611" y="434190"/>
                  <a:pt x="934168" y="428356"/>
                  <a:pt x="941465" y="428356"/>
                </a:cubicBezTo>
                <a:close/>
                <a:moveTo>
                  <a:pt x="870633" y="428356"/>
                </a:moveTo>
                <a:cubicBezTo>
                  <a:pt x="877194" y="428356"/>
                  <a:pt x="883030" y="434190"/>
                  <a:pt x="883030" y="440753"/>
                </a:cubicBezTo>
                <a:cubicBezTo>
                  <a:pt x="883030" y="448046"/>
                  <a:pt x="877194" y="454610"/>
                  <a:pt x="870633" y="454610"/>
                </a:cubicBezTo>
                <a:cubicBezTo>
                  <a:pt x="863341" y="454610"/>
                  <a:pt x="856774" y="448046"/>
                  <a:pt x="856774" y="440753"/>
                </a:cubicBezTo>
                <a:cubicBezTo>
                  <a:pt x="856774" y="434190"/>
                  <a:pt x="863341" y="428356"/>
                  <a:pt x="870633" y="428356"/>
                </a:cubicBezTo>
                <a:close/>
                <a:moveTo>
                  <a:pt x="798344" y="428356"/>
                </a:moveTo>
                <a:cubicBezTo>
                  <a:pt x="806370" y="428356"/>
                  <a:pt x="812196" y="434190"/>
                  <a:pt x="812196" y="440753"/>
                </a:cubicBezTo>
                <a:cubicBezTo>
                  <a:pt x="812196" y="448046"/>
                  <a:pt x="806370" y="454610"/>
                  <a:pt x="798344" y="454610"/>
                </a:cubicBezTo>
                <a:cubicBezTo>
                  <a:pt x="792510" y="454610"/>
                  <a:pt x="785947" y="448046"/>
                  <a:pt x="785947" y="440753"/>
                </a:cubicBezTo>
                <a:cubicBezTo>
                  <a:pt x="785947" y="434190"/>
                  <a:pt x="792510" y="428356"/>
                  <a:pt x="798344" y="428356"/>
                </a:cubicBezTo>
                <a:close/>
                <a:moveTo>
                  <a:pt x="724138" y="428356"/>
                </a:moveTo>
                <a:cubicBezTo>
                  <a:pt x="731434" y="428356"/>
                  <a:pt x="738002" y="434190"/>
                  <a:pt x="738002" y="442212"/>
                </a:cubicBezTo>
                <a:cubicBezTo>
                  <a:pt x="738002" y="448046"/>
                  <a:pt x="731434" y="454610"/>
                  <a:pt x="724138" y="454610"/>
                </a:cubicBezTo>
                <a:cubicBezTo>
                  <a:pt x="717578" y="454610"/>
                  <a:pt x="711747" y="448046"/>
                  <a:pt x="711747" y="442212"/>
                </a:cubicBezTo>
                <a:cubicBezTo>
                  <a:pt x="711747" y="434190"/>
                  <a:pt x="717578" y="428356"/>
                  <a:pt x="724138" y="428356"/>
                </a:cubicBezTo>
                <a:close/>
                <a:moveTo>
                  <a:pt x="653312" y="428356"/>
                </a:moveTo>
                <a:cubicBezTo>
                  <a:pt x="660604" y="428356"/>
                  <a:pt x="667165" y="434190"/>
                  <a:pt x="667165" y="442212"/>
                </a:cubicBezTo>
                <a:cubicBezTo>
                  <a:pt x="667165" y="448046"/>
                  <a:pt x="660604" y="454610"/>
                  <a:pt x="653312" y="454610"/>
                </a:cubicBezTo>
                <a:cubicBezTo>
                  <a:pt x="645288" y="454610"/>
                  <a:pt x="640912" y="448046"/>
                  <a:pt x="640912" y="442212"/>
                </a:cubicBezTo>
                <a:cubicBezTo>
                  <a:pt x="640912" y="434190"/>
                  <a:pt x="645288" y="428356"/>
                  <a:pt x="653312" y="428356"/>
                </a:cubicBezTo>
                <a:close/>
                <a:moveTo>
                  <a:pt x="3796752" y="424982"/>
                </a:moveTo>
                <a:cubicBezTo>
                  <a:pt x="3804774" y="424982"/>
                  <a:pt x="3810608" y="431209"/>
                  <a:pt x="3810608" y="439771"/>
                </a:cubicBezTo>
                <a:cubicBezTo>
                  <a:pt x="3810608" y="447555"/>
                  <a:pt x="3804774" y="454560"/>
                  <a:pt x="3796752" y="454560"/>
                </a:cubicBezTo>
                <a:cubicBezTo>
                  <a:pt x="3790918" y="454560"/>
                  <a:pt x="3784355" y="447555"/>
                  <a:pt x="3784355" y="439771"/>
                </a:cubicBezTo>
                <a:cubicBezTo>
                  <a:pt x="3784355" y="431209"/>
                  <a:pt x="3790918" y="424982"/>
                  <a:pt x="3796752" y="424982"/>
                </a:cubicBezTo>
                <a:close/>
                <a:moveTo>
                  <a:pt x="3725922" y="424982"/>
                </a:moveTo>
                <a:cubicBezTo>
                  <a:pt x="3733944" y="424982"/>
                  <a:pt x="3739778" y="431209"/>
                  <a:pt x="3739778" y="439771"/>
                </a:cubicBezTo>
                <a:cubicBezTo>
                  <a:pt x="3739778" y="447555"/>
                  <a:pt x="3733944" y="454560"/>
                  <a:pt x="3725922" y="454560"/>
                </a:cubicBezTo>
                <a:cubicBezTo>
                  <a:pt x="3719359" y="454560"/>
                  <a:pt x="3713525" y="447555"/>
                  <a:pt x="3713525" y="439771"/>
                </a:cubicBezTo>
                <a:cubicBezTo>
                  <a:pt x="3713525" y="431209"/>
                  <a:pt x="3717900" y="424982"/>
                  <a:pt x="3725922" y="424982"/>
                </a:cubicBezTo>
                <a:close/>
                <a:moveTo>
                  <a:pt x="3655091" y="424982"/>
                </a:moveTo>
                <a:cubicBezTo>
                  <a:pt x="3662384" y="424982"/>
                  <a:pt x="3668947" y="431209"/>
                  <a:pt x="3668947" y="439771"/>
                </a:cubicBezTo>
                <a:cubicBezTo>
                  <a:pt x="3668947" y="447555"/>
                  <a:pt x="3662384" y="454560"/>
                  <a:pt x="3655091" y="454560"/>
                </a:cubicBezTo>
                <a:cubicBezTo>
                  <a:pt x="3647069" y="454560"/>
                  <a:pt x="3642694" y="447555"/>
                  <a:pt x="3642694" y="439771"/>
                </a:cubicBezTo>
                <a:cubicBezTo>
                  <a:pt x="3642694" y="431209"/>
                  <a:pt x="3647069" y="424982"/>
                  <a:pt x="3655091" y="424982"/>
                </a:cubicBezTo>
                <a:close/>
                <a:moveTo>
                  <a:pt x="3583280" y="424982"/>
                </a:moveTo>
                <a:cubicBezTo>
                  <a:pt x="3591064" y="424982"/>
                  <a:pt x="3598069" y="431209"/>
                  <a:pt x="3598069" y="439771"/>
                </a:cubicBezTo>
                <a:cubicBezTo>
                  <a:pt x="3598069" y="447555"/>
                  <a:pt x="3591064" y="454560"/>
                  <a:pt x="3583280" y="454560"/>
                </a:cubicBezTo>
                <a:cubicBezTo>
                  <a:pt x="3574718" y="454560"/>
                  <a:pt x="3568491" y="447555"/>
                  <a:pt x="3568491" y="439771"/>
                </a:cubicBezTo>
                <a:cubicBezTo>
                  <a:pt x="3568491" y="431209"/>
                  <a:pt x="3574718" y="424982"/>
                  <a:pt x="3583280" y="424982"/>
                </a:cubicBezTo>
                <a:close/>
                <a:moveTo>
                  <a:pt x="3512449" y="424982"/>
                </a:moveTo>
                <a:cubicBezTo>
                  <a:pt x="3520232" y="424982"/>
                  <a:pt x="3527237" y="431209"/>
                  <a:pt x="3527237" y="439771"/>
                </a:cubicBezTo>
                <a:cubicBezTo>
                  <a:pt x="3527237" y="447555"/>
                  <a:pt x="3520232" y="454560"/>
                  <a:pt x="3512449" y="454560"/>
                </a:cubicBezTo>
                <a:cubicBezTo>
                  <a:pt x="3503887" y="454560"/>
                  <a:pt x="3497661" y="447555"/>
                  <a:pt x="3497661" y="439771"/>
                </a:cubicBezTo>
                <a:cubicBezTo>
                  <a:pt x="3497661" y="431209"/>
                  <a:pt x="3503887" y="424982"/>
                  <a:pt x="3512449" y="424982"/>
                </a:cubicBezTo>
                <a:close/>
                <a:moveTo>
                  <a:pt x="3440686" y="424982"/>
                </a:moveTo>
                <a:cubicBezTo>
                  <a:pt x="3448708" y="424982"/>
                  <a:pt x="3453083" y="431209"/>
                  <a:pt x="3453083" y="439771"/>
                </a:cubicBezTo>
                <a:cubicBezTo>
                  <a:pt x="3453083" y="447555"/>
                  <a:pt x="3448708" y="454560"/>
                  <a:pt x="3440686" y="454560"/>
                </a:cubicBezTo>
                <a:cubicBezTo>
                  <a:pt x="3433393" y="454560"/>
                  <a:pt x="3426830" y="447555"/>
                  <a:pt x="3426830" y="439771"/>
                </a:cubicBezTo>
                <a:cubicBezTo>
                  <a:pt x="3426830" y="431209"/>
                  <a:pt x="3433393" y="424982"/>
                  <a:pt x="3440686" y="424982"/>
                </a:cubicBezTo>
                <a:close/>
                <a:moveTo>
                  <a:pt x="3369857" y="424982"/>
                </a:moveTo>
                <a:cubicBezTo>
                  <a:pt x="3376420" y="424982"/>
                  <a:pt x="3382254" y="431209"/>
                  <a:pt x="3382254" y="439771"/>
                </a:cubicBezTo>
                <a:cubicBezTo>
                  <a:pt x="3382254" y="447555"/>
                  <a:pt x="3376420" y="454560"/>
                  <a:pt x="3369857" y="454560"/>
                </a:cubicBezTo>
                <a:cubicBezTo>
                  <a:pt x="3362564" y="454560"/>
                  <a:pt x="3356001" y="447555"/>
                  <a:pt x="3356001" y="439771"/>
                </a:cubicBezTo>
                <a:cubicBezTo>
                  <a:pt x="3356001" y="431209"/>
                  <a:pt x="3362564" y="424982"/>
                  <a:pt x="3369857" y="424982"/>
                </a:cubicBezTo>
                <a:close/>
                <a:moveTo>
                  <a:pt x="3299097" y="424982"/>
                </a:moveTo>
                <a:cubicBezTo>
                  <a:pt x="3305656" y="424982"/>
                  <a:pt x="3311491" y="431209"/>
                  <a:pt x="3311491" y="439771"/>
                </a:cubicBezTo>
                <a:cubicBezTo>
                  <a:pt x="3311491" y="447555"/>
                  <a:pt x="3305656" y="454560"/>
                  <a:pt x="3299097" y="454560"/>
                </a:cubicBezTo>
                <a:cubicBezTo>
                  <a:pt x="3291802" y="454560"/>
                  <a:pt x="3285240" y="447555"/>
                  <a:pt x="3285240" y="439771"/>
                </a:cubicBezTo>
                <a:cubicBezTo>
                  <a:pt x="3285240" y="431209"/>
                  <a:pt x="3291802" y="424982"/>
                  <a:pt x="3299097" y="424982"/>
                </a:cubicBezTo>
                <a:close/>
                <a:moveTo>
                  <a:pt x="3226805" y="424982"/>
                </a:moveTo>
                <a:cubicBezTo>
                  <a:pt x="3234825" y="424982"/>
                  <a:pt x="3240664" y="431209"/>
                  <a:pt x="3240664" y="439771"/>
                </a:cubicBezTo>
                <a:cubicBezTo>
                  <a:pt x="3240664" y="447555"/>
                  <a:pt x="3234825" y="454560"/>
                  <a:pt x="3226805" y="454560"/>
                </a:cubicBezTo>
                <a:cubicBezTo>
                  <a:pt x="3220242" y="454560"/>
                  <a:pt x="3214406" y="447555"/>
                  <a:pt x="3214406" y="439771"/>
                </a:cubicBezTo>
                <a:cubicBezTo>
                  <a:pt x="3214406" y="431209"/>
                  <a:pt x="3220242" y="424982"/>
                  <a:pt x="3226805" y="424982"/>
                </a:cubicBezTo>
                <a:close/>
                <a:moveTo>
                  <a:pt x="3152602" y="424982"/>
                </a:moveTo>
                <a:cubicBezTo>
                  <a:pt x="3159895" y="424982"/>
                  <a:pt x="3166460" y="431209"/>
                  <a:pt x="3166460" y="439771"/>
                </a:cubicBezTo>
                <a:cubicBezTo>
                  <a:pt x="3166460" y="447555"/>
                  <a:pt x="3159895" y="454560"/>
                  <a:pt x="3152602" y="454560"/>
                </a:cubicBezTo>
                <a:cubicBezTo>
                  <a:pt x="3146038" y="454560"/>
                  <a:pt x="3140203" y="447555"/>
                  <a:pt x="3140203" y="439771"/>
                </a:cubicBezTo>
                <a:cubicBezTo>
                  <a:pt x="3140203" y="431209"/>
                  <a:pt x="3146038" y="424982"/>
                  <a:pt x="3152602" y="424982"/>
                </a:cubicBezTo>
                <a:close/>
                <a:moveTo>
                  <a:pt x="3081772" y="424982"/>
                </a:moveTo>
                <a:cubicBezTo>
                  <a:pt x="3089064" y="424982"/>
                  <a:pt x="3095624" y="431209"/>
                  <a:pt x="3095624" y="439771"/>
                </a:cubicBezTo>
                <a:cubicBezTo>
                  <a:pt x="3095624" y="447555"/>
                  <a:pt x="3089064" y="454560"/>
                  <a:pt x="3081772" y="454560"/>
                </a:cubicBezTo>
                <a:cubicBezTo>
                  <a:pt x="3073748" y="454560"/>
                  <a:pt x="3069372" y="447555"/>
                  <a:pt x="3069372" y="439771"/>
                </a:cubicBezTo>
                <a:cubicBezTo>
                  <a:pt x="3069372" y="431209"/>
                  <a:pt x="3073748" y="424982"/>
                  <a:pt x="3081772" y="424982"/>
                </a:cubicBezTo>
                <a:close/>
                <a:moveTo>
                  <a:pt x="3013715" y="424982"/>
                </a:moveTo>
                <a:cubicBezTo>
                  <a:pt x="3021305" y="424982"/>
                  <a:pt x="3028135" y="431209"/>
                  <a:pt x="3028135" y="439771"/>
                </a:cubicBezTo>
                <a:cubicBezTo>
                  <a:pt x="3028135" y="447555"/>
                  <a:pt x="3021305" y="454560"/>
                  <a:pt x="3013715" y="454560"/>
                </a:cubicBezTo>
                <a:cubicBezTo>
                  <a:pt x="3005368" y="454560"/>
                  <a:pt x="2998539" y="447555"/>
                  <a:pt x="2998539" y="439771"/>
                </a:cubicBezTo>
                <a:cubicBezTo>
                  <a:pt x="2998539" y="431209"/>
                  <a:pt x="3005368" y="424982"/>
                  <a:pt x="3013715" y="424982"/>
                </a:cubicBezTo>
                <a:close/>
                <a:moveTo>
                  <a:pt x="2942491" y="424982"/>
                </a:moveTo>
                <a:cubicBezTo>
                  <a:pt x="2951052" y="424982"/>
                  <a:pt x="2957286" y="431209"/>
                  <a:pt x="2957286" y="439771"/>
                </a:cubicBezTo>
                <a:cubicBezTo>
                  <a:pt x="2957286" y="447555"/>
                  <a:pt x="2951052" y="454560"/>
                  <a:pt x="2942491" y="454560"/>
                </a:cubicBezTo>
                <a:cubicBezTo>
                  <a:pt x="2934710" y="454560"/>
                  <a:pt x="2927708" y="447555"/>
                  <a:pt x="2927708" y="439771"/>
                </a:cubicBezTo>
                <a:cubicBezTo>
                  <a:pt x="2927708" y="431209"/>
                  <a:pt x="2934710" y="424982"/>
                  <a:pt x="2942491" y="424982"/>
                </a:cubicBezTo>
                <a:close/>
                <a:moveTo>
                  <a:pt x="2868291" y="424982"/>
                </a:moveTo>
                <a:cubicBezTo>
                  <a:pt x="2876858" y="424982"/>
                  <a:pt x="2883085" y="431209"/>
                  <a:pt x="2883085" y="439771"/>
                </a:cubicBezTo>
                <a:cubicBezTo>
                  <a:pt x="2883085" y="447555"/>
                  <a:pt x="2876858" y="454560"/>
                  <a:pt x="2868291" y="454560"/>
                </a:cubicBezTo>
                <a:cubicBezTo>
                  <a:pt x="2860509" y="454560"/>
                  <a:pt x="2853504" y="447555"/>
                  <a:pt x="2853504" y="439771"/>
                </a:cubicBezTo>
                <a:cubicBezTo>
                  <a:pt x="2853504" y="431209"/>
                  <a:pt x="2860509" y="424982"/>
                  <a:pt x="2868291" y="424982"/>
                </a:cubicBezTo>
                <a:close/>
                <a:moveTo>
                  <a:pt x="2796533" y="424982"/>
                </a:moveTo>
                <a:cubicBezTo>
                  <a:pt x="2804555" y="424982"/>
                  <a:pt x="2808932" y="431209"/>
                  <a:pt x="2808932" y="439771"/>
                </a:cubicBezTo>
                <a:cubicBezTo>
                  <a:pt x="2808932" y="447555"/>
                  <a:pt x="2804555" y="454560"/>
                  <a:pt x="2796533" y="454560"/>
                </a:cubicBezTo>
                <a:cubicBezTo>
                  <a:pt x="2789240" y="454560"/>
                  <a:pt x="2782678" y="447555"/>
                  <a:pt x="2782678" y="439771"/>
                </a:cubicBezTo>
                <a:cubicBezTo>
                  <a:pt x="2782678" y="431209"/>
                  <a:pt x="2789240" y="424982"/>
                  <a:pt x="2796533" y="424982"/>
                </a:cubicBezTo>
                <a:close/>
                <a:moveTo>
                  <a:pt x="2725695" y="424982"/>
                </a:moveTo>
                <a:cubicBezTo>
                  <a:pt x="2731532" y="424982"/>
                  <a:pt x="2738097" y="431209"/>
                  <a:pt x="2738097" y="439771"/>
                </a:cubicBezTo>
                <a:cubicBezTo>
                  <a:pt x="2738097" y="447555"/>
                  <a:pt x="2731532" y="454560"/>
                  <a:pt x="2725695" y="454560"/>
                </a:cubicBezTo>
                <a:cubicBezTo>
                  <a:pt x="2717681" y="454560"/>
                  <a:pt x="2711846" y="447555"/>
                  <a:pt x="2711846" y="439771"/>
                </a:cubicBezTo>
                <a:cubicBezTo>
                  <a:pt x="2711846" y="431209"/>
                  <a:pt x="2717681" y="424982"/>
                  <a:pt x="2725695" y="424982"/>
                </a:cubicBezTo>
                <a:close/>
                <a:moveTo>
                  <a:pt x="2654870" y="424982"/>
                </a:moveTo>
                <a:cubicBezTo>
                  <a:pt x="2660705" y="424982"/>
                  <a:pt x="2667270" y="431209"/>
                  <a:pt x="2667270" y="439771"/>
                </a:cubicBezTo>
                <a:cubicBezTo>
                  <a:pt x="2667270" y="447555"/>
                  <a:pt x="2660705" y="454560"/>
                  <a:pt x="2654870" y="454560"/>
                </a:cubicBezTo>
                <a:cubicBezTo>
                  <a:pt x="2646850" y="454560"/>
                  <a:pt x="2641018" y="447555"/>
                  <a:pt x="2641018" y="439771"/>
                </a:cubicBezTo>
                <a:cubicBezTo>
                  <a:pt x="2641018" y="431209"/>
                  <a:pt x="2646850" y="424982"/>
                  <a:pt x="2654870" y="424982"/>
                </a:cubicBezTo>
                <a:close/>
                <a:moveTo>
                  <a:pt x="2582580" y="424982"/>
                </a:moveTo>
                <a:cubicBezTo>
                  <a:pt x="2589875" y="424982"/>
                  <a:pt x="2596437" y="431209"/>
                  <a:pt x="2596437" y="439771"/>
                </a:cubicBezTo>
                <a:cubicBezTo>
                  <a:pt x="2596437" y="447555"/>
                  <a:pt x="2589875" y="454560"/>
                  <a:pt x="2582580" y="454560"/>
                </a:cubicBezTo>
                <a:cubicBezTo>
                  <a:pt x="2576019" y="454560"/>
                  <a:pt x="2570184" y="447555"/>
                  <a:pt x="2570184" y="439771"/>
                </a:cubicBezTo>
                <a:cubicBezTo>
                  <a:pt x="2570184" y="431209"/>
                  <a:pt x="2576019" y="424982"/>
                  <a:pt x="2582580" y="424982"/>
                </a:cubicBezTo>
                <a:close/>
                <a:moveTo>
                  <a:pt x="2511026" y="424982"/>
                </a:moveTo>
                <a:cubicBezTo>
                  <a:pt x="2519047" y="424982"/>
                  <a:pt x="2525610" y="431209"/>
                  <a:pt x="2525610" y="439771"/>
                </a:cubicBezTo>
                <a:cubicBezTo>
                  <a:pt x="2525610" y="447555"/>
                  <a:pt x="2519047" y="454560"/>
                  <a:pt x="2511026" y="454560"/>
                </a:cubicBezTo>
                <a:cubicBezTo>
                  <a:pt x="2503735" y="454560"/>
                  <a:pt x="2499361" y="447555"/>
                  <a:pt x="2499361" y="439771"/>
                </a:cubicBezTo>
                <a:cubicBezTo>
                  <a:pt x="2499361" y="431209"/>
                  <a:pt x="2503735" y="424982"/>
                  <a:pt x="2511026" y="424982"/>
                </a:cubicBezTo>
                <a:close/>
                <a:moveTo>
                  <a:pt x="1799085" y="357525"/>
                </a:moveTo>
                <a:cubicBezTo>
                  <a:pt x="1807647" y="357525"/>
                  <a:pt x="1813873" y="361900"/>
                  <a:pt x="1813873" y="369922"/>
                </a:cubicBezTo>
                <a:cubicBezTo>
                  <a:pt x="1813873" y="377215"/>
                  <a:pt x="1807647" y="383779"/>
                  <a:pt x="1799085" y="383779"/>
                </a:cubicBezTo>
                <a:cubicBezTo>
                  <a:pt x="1790525" y="383779"/>
                  <a:pt x="1784300" y="377215"/>
                  <a:pt x="1784300" y="369922"/>
                </a:cubicBezTo>
                <a:cubicBezTo>
                  <a:pt x="1784300" y="361900"/>
                  <a:pt x="1790525" y="357525"/>
                  <a:pt x="1799085" y="357525"/>
                </a:cubicBezTo>
                <a:close/>
                <a:moveTo>
                  <a:pt x="1728262" y="357525"/>
                </a:moveTo>
                <a:cubicBezTo>
                  <a:pt x="1736825" y="357525"/>
                  <a:pt x="1743049" y="361900"/>
                  <a:pt x="1743049" y="369922"/>
                </a:cubicBezTo>
                <a:cubicBezTo>
                  <a:pt x="1743049" y="377215"/>
                  <a:pt x="1736825" y="383779"/>
                  <a:pt x="1728262" y="383779"/>
                </a:cubicBezTo>
                <a:cubicBezTo>
                  <a:pt x="1719697" y="383779"/>
                  <a:pt x="1713470" y="377215"/>
                  <a:pt x="1713470" y="369922"/>
                </a:cubicBezTo>
                <a:cubicBezTo>
                  <a:pt x="1713470" y="361900"/>
                  <a:pt x="1719697" y="357525"/>
                  <a:pt x="1728262" y="357525"/>
                </a:cubicBezTo>
                <a:close/>
                <a:moveTo>
                  <a:pt x="1657429" y="357525"/>
                </a:moveTo>
                <a:cubicBezTo>
                  <a:pt x="1665215" y="357525"/>
                  <a:pt x="1672220" y="361900"/>
                  <a:pt x="1672220" y="369922"/>
                </a:cubicBezTo>
                <a:cubicBezTo>
                  <a:pt x="1672220" y="377215"/>
                  <a:pt x="1665215" y="383779"/>
                  <a:pt x="1657429" y="383779"/>
                </a:cubicBezTo>
                <a:cubicBezTo>
                  <a:pt x="1648870" y="383779"/>
                  <a:pt x="1642650" y="377215"/>
                  <a:pt x="1642650" y="369922"/>
                </a:cubicBezTo>
                <a:cubicBezTo>
                  <a:pt x="1642650" y="361900"/>
                  <a:pt x="1648870" y="357525"/>
                  <a:pt x="1657429" y="357525"/>
                </a:cubicBezTo>
                <a:close/>
                <a:moveTo>
                  <a:pt x="1582296" y="357525"/>
                </a:moveTo>
                <a:cubicBezTo>
                  <a:pt x="1589593" y="357525"/>
                  <a:pt x="1594704" y="361900"/>
                  <a:pt x="1594704" y="369922"/>
                </a:cubicBezTo>
                <a:cubicBezTo>
                  <a:pt x="1594704" y="377215"/>
                  <a:pt x="1589593" y="383779"/>
                  <a:pt x="1582296" y="383779"/>
                </a:cubicBezTo>
                <a:cubicBezTo>
                  <a:pt x="1574274" y="383779"/>
                  <a:pt x="1568441" y="377215"/>
                  <a:pt x="1568441" y="369922"/>
                </a:cubicBezTo>
                <a:cubicBezTo>
                  <a:pt x="1568441" y="361900"/>
                  <a:pt x="1574274" y="357525"/>
                  <a:pt x="1582296" y="357525"/>
                </a:cubicBezTo>
                <a:close/>
                <a:moveTo>
                  <a:pt x="1512195" y="357525"/>
                </a:moveTo>
                <a:cubicBezTo>
                  <a:pt x="1518030" y="357525"/>
                  <a:pt x="1523863" y="361900"/>
                  <a:pt x="1523863" y="369922"/>
                </a:cubicBezTo>
                <a:cubicBezTo>
                  <a:pt x="1523863" y="377215"/>
                  <a:pt x="1518030" y="383779"/>
                  <a:pt x="1512195" y="383779"/>
                </a:cubicBezTo>
                <a:cubicBezTo>
                  <a:pt x="1504171" y="383779"/>
                  <a:pt x="1497612" y="377215"/>
                  <a:pt x="1497612" y="369922"/>
                </a:cubicBezTo>
                <a:cubicBezTo>
                  <a:pt x="1497612" y="361900"/>
                  <a:pt x="1504171" y="357525"/>
                  <a:pt x="1512195" y="357525"/>
                </a:cubicBezTo>
                <a:close/>
                <a:moveTo>
                  <a:pt x="1439171" y="357525"/>
                </a:moveTo>
                <a:cubicBezTo>
                  <a:pt x="1447188" y="357525"/>
                  <a:pt x="1453023" y="361900"/>
                  <a:pt x="1453023" y="369922"/>
                </a:cubicBezTo>
                <a:cubicBezTo>
                  <a:pt x="1453023" y="377215"/>
                  <a:pt x="1447188" y="383779"/>
                  <a:pt x="1439171" y="383779"/>
                </a:cubicBezTo>
                <a:cubicBezTo>
                  <a:pt x="1433336" y="383779"/>
                  <a:pt x="1426774" y="377215"/>
                  <a:pt x="1426774" y="369922"/>
                </a:cubicBezTo>
                <a:cubicBezTo>
                  <a:pt x="1426774" y="361900"/>
                  <a:pt x="1433336" y="357525"/>
                  <a:pt x="1439171" y="357525"/>
                </a:cubicBezTo>
                <a:close/>
                <a:moveTo>
                  <a:pt x="1368347" y="357525"/>
                </a:moveTo>
                <a:cubicBezTo>
                  <a:pt x="1376368" y="357525"/>
                  <a:pt x="1382199" y="361900"/>
                  <a:pt x="1382199" y="369922"/>
                </a:cubicBezTo>
                <a:cubicBezTo>
                  <a:pt x="1382199" y="377215"/>
                  <a:pt x="1376368" y="383779"/>
                  <a:pt x="1368347" y="383779"/>
                </a:cubicBezTo>
                <a:cubicBezTo>
                  <a:pt x="1362508" y="383779"/>
                  <a:pt x="1355949" y="377215"/>
                  <a:pt x="1355949" y="369922"/>
                </a:cubicBezTo>
                <a:cubicBezTo>
                  <a:pt x="1355949" y="361900"/>
                  <a:pt x="1362508" y="357525"/>
                  <a:pt x="1368347" y="357525"/>
                </a:cubicBezTo>
                <a:close/>
                <a:moveTo>
                  <a:pt x="1297518" y="357525"/>
                </a:moveTo>
                <a:cubicBezTo>
                  <a:pt x="1305540" y="357525"/>
                  <a:pt x="1311374" y="361900"/>
                  <a:pt x="1311374" y="369922"/>
                </a:cubicBezTo>
                <a:cubicBezTo>
                  <a:pt x="1311374" y="377215"/>
                  <a:pt x="1305540" y="383779"/>
                  <a:pt x="1297518" y="383779"/>
                </a:cubicBezTo>
                <a:cubicBezTo>
                  <a:pt x="1289495" y="383779"/>
                  <a:pt x="1285121" y="377215"/>
                  <a:pt x="1285121" y="369922"/>
                </a:cubicBezTo>
                <a:cubicBezTo>
                  <a:pt x="1285121" y="361900"/>
                  <a:pt x="1289495" y="357525"/>
                  <a:pt x="1297518" y="357525"/>
                </a:cubicBezTo>
                <a:close/>
                <a:moveTo>
                  <a:pt x="1225703" y="357525"/>
                </a:moveTo>
                <a:cubicBezTo>
                  <a:pt x="1233487" y="357525"/>
                  <a:pt x="1240493" y="363359"/>
                  <a:pt x="1240493" y="369922"/>
                </a:cubicBezTo>
                <a:cubicBezTo>
                  <a:pt x="1240493" y="377215"/>
                  <a:pt x="1233487" y="383779"/>
                  <a:pt x="1225703" y="383779"/>
                </a:cubicBezTo>
                <a:cubicBezTo>
                  <a:pt x="1217156" y="383779"/>
                  <a:pt x="1210926" y="377215"/>
                  <a:pt x="1210926" y="369922"/>
                </a:cubicBezTo>
                <a:cubicBezTo>
                  <a:pt x="1210926" y="363359"/>
                  <a:pt x="1217156" y="357525"/>
                  <a:pt x="1225703" y="357525"/>
                </a:cubicBezTo>
                <a:close/>
                <a:moveTo>
                  <a:pt x="1154890" y="357525"/>
                </a:moveTo>
                <a:cubicBezTo>
                  <a:pt x="1162673" y="357525"/>
                  <a:pt x="1169676" y="363359"/>
                  <a:pt x="1169676" y="369922"/>
                </a:cubicBezTo>
                <a:cubicBezTo>
                  <a:pt x="1169676" y="377215"/>
                  <a:pt x="1162673" y="383779"/>
                  <a:pt x="1154890" y="383779"/>
                </a:cubicBezTo>
                <a:cubicBezTo>
                  <a:pt x="1146325" y="383779"/>
                  <a:pt x="1140096" y="377215"/>
                  <a:pt x="1140096" y="369922"/>
                </a:cubicBezTo>
                <a:cubicBezTo>
                  <a:pt x="1140096" y="363359"/>
                  <a:pt x="1146325" y="357525"/>
                  <a:pt x="1154890" y="357525"/>
                </a:cubicBezTo>
                <a:close/>
                <a:moveTo>
                  <a:pt x="1084059" y="357525"/>
                </a:moveTo>
                <a:cubicBezTo>
                  <a:pt x="1091842" y="357525"/>
                  <a:pt x="1098844" y="363359"/>
                  <a:pt x="1098844" y="369922"/>
                </a:cubicBezTo>
                <a:cubicBezTo>
                  <a:pt x="1098844" y="377215"/>
                  <a:pt x="1091842" y="383779"/>
                  <a:pt x="1084059" y="383779"/>
                </a:cubicBezTo>
                <a:cubicBezTo>
                  <a:pt x="1075492" y="383779"/>
                  <a:pt x="1069268" y="377215"/>
                  <a:pt x="1069268" y="369922"/>
                </a:cubicBezTo>
                <a:cubicBezTo>
                  <a:pt x="1069268" y="363359"/>
                  <a:pt x="1075492" y="357525"/>
                  <a:pt x="1084059" y="357525"/>
                </a:cubicBezTo>
                <a:close/>
                <a:moveTo>
                  <a:pt x="1013015" y="357525"/>
                </a:moveTo>
                <a:cubicBezTo>
                  <a:pt x="1020312" y="357525"/>
                  <a:pt x="1024685" y="363359"/>
                  <a:pt x="1024685" y="369922"/>
                </a:cubicBezTo>
                <a:cubicBezTo>
                  <a:pt x="1024685" y="377215"/>
                  <a:pt x="1020312" y="383779"/>
                  <a:pt x="1013015" y="383779"/>
                </a:cubicBezTo>
                <a:cubicBezTo>
                  <a:pt x="1005003" y="383779"/>
                  <a:pt x="998434" y="377215"/>
                  <a:pt x="998434" y="369922"/>
                </a:cubicBezTo>
                <a:cubicBezTo>
                  <a:pt x="998434" y="363359"/>
                  <a:pt x="1005003" y="357525"/>
                  <a:pt x="1013015" y="357525"/>
                </a:cubicBezTo>
                <a:close/>
                <a:moveTo>
                  <a:pt x="941465" y="357525"/>
                </a:moveTo>
                <a:cubicBezTo>
                  <a:pt x="948030" y="357525"/>
                  <a:pt x="953864" y="363359"/>
                  <a:pt x="953864" y="369922"/>
                </a:cubicBezTo>
                <a:cubicBezTo>
                  <a:pt x="953864" y="377215"/>
                  <a:pt x="948030" y="383779"/>
                  <a:pt x="941465" y="383779"/>
                </a:cubicBezTo>
                <a:cubicBezTo>
                  <a:pt x="934173" y="383779"/>
                  <a:pt x="927611" y="377215"/>
                  <a:pt x="927611" y="369922"/>
                </a:cubicBezTo>
                <a:cubicBezTo>
                  <a:pt x="927611" y="363359"/>
                  <a:pt x="934173" y="357525"/>
                  <a:pt x="941465" y="357525"/>
                </a:cubicBezTo>
                <a:close/>
                <a:moveTo>
                  <a:pt x="870633" y="357525"/>
                </a:moveTo>
                <a:cubicBezTo>
                  <a:pt x="877194" y="357525"/>
                  <a:pt x="883034" y="363359"/>
                  <a:pt x="883034" y="369922"/>
                </a:cubicBezTo>
                <a:cubicBezTo>
                  <a:pt x="883034" y="377215"/>
                  <a:pt x="877194" y="383779"/>
                  <a:pt x="870633" y="383779"/>
                </a:cubicBezTo>
                <a:cubicBezTo>
                  <a:pt x="863344" y="383779"/>
                  <a:pt x="856777" y="377215"/>
                  <a:pt x="856777" y="369922"/>
                </a:cubicBezTo>
                <a:cubicBezTo>
                  <a:pt x="856777" y="363359"/>
                  <a:pt x="863344" y="357525"/>
                  <a:pt x="870633" y="357525"/>
                </a:cubicBezTo>
                <a:close/>
                <a:moveTo>
                  <a:pt x="798346" y="357525"/>
                </a:moveTo>
                <a:cubicBezTo>
                  <a:pt x="806370" y="357525"/>
                  <a:pt x="812203" y="363359"/>
                  <a:pt x="812203" y="369922"/>
                </a:cubicBezTo>
                <a:cubicBezTo>
                  <a:pt x="812203" y="377215"/>
                  <a:pt x="806370" y="383779"/>
                  <a:pt x="798346" y="383779"/>
                </a:cubicBezTo>
                <a:cubicBezTo>
                  <a:pt x="792510" y="383779"/>
                  <a:pt x="785947" y="377215"/>
                  <a:pt x="785947" y="369922"/>
                </a:cubicBezTo>
                <a:cubicBezTo>
                  <a:pt x="785947" y="363359"/>
                  <a:pt x="792510" y="357525"/>
                  <a:pt x="798346" y="357525"/>
                </a:cubicBezTo>
                <a:close/>
                <a:moveTo>
                  <a:pt x="3654110" y="354153"/>
                </a:moveTo>
                <a:cubicBezTo>
                  <a:pt x="3661893" y="354153"/>
                  <a:pt x="3668898" y="360716"/>
                  <a:pt x="3668898" y="368738"/>
                </a:cubicBezTo>
                <a:cubicBezTo>
                  <a:pt x="3668898" y="376031"/>
                  <a:pt x="3661893" y="380407"/>
                  <a:pt x="3654110" y="380407"/>
                </a:cubicBezTo>
                <a:cubicBezTo>
                  <a:pt x="3645548" y="380407"/>
                  <a:pt x="3639322" y="376031"/>
                  <a:pt x="3639322" y="368738"/>
                </a:cubicBezTo>
                <a:cubicBezTo>
                  <a:pt x="3639322" y="360716"/>
                  <a:pt x="3645548" y="354153"/>
                  <a:pt x="3654110" y="354153"/>
                </a:cubicBezTo>
                <a:close/>
                <a:moveTo>
                  <a:pt x="3583280" y="354153"/>
                </a:moveTo>
                <a:cubicBezTo>
                  <a:pt x="3591064" y="354153"/>
                  <a:pt x="3598069" y="360716"/>
                  <a:pt x="3598069" y="368738"/>
                </a:cubicBezTo>
                <a:cubicBezTo>
                  <a:pt x="3598069" y="376031"/>
                  <a:pt x="3591064" y="380407"/>
                  <a:pt x="3583280" y="380407"/>
                </a:cubicBezTo>
                <a:cubicBezTo>
                  <a:pt x="3574718" y="380407"/>
                  <a:pt x="3568491" y="376031"/>
                  <a:pt x="3568491" y="368738"/>
                </a:cubicBezTo>
                <a:cubicBezTo>
                  <a:pt x="3568491" y="360716"/>
                  <a:pt x="3574718" y="354153"/>
                  <a:pt x="3583280" y="354153"/>
                </a:cubicBezTo>
                <a:close/>
                <a:moveTo>
                  <a:pt x="3512449" y="354153"/>
                </a:moveTo>
                <a:cubicBezTo>
                  <a:pt x="3520232" y="354153"/>
                  <a:pt x="3527237" y="360983"/>
                  <a:pt x="3527237" y="369330"/>
                </a:cubicBezTo>
                <a:cubicBezTo>
                  <a:pt x="3527237" y="376919"/>
                  <a:pt x="3520232" y="383749"/>
                  <a:pt x="3512449" y="383749"/>
                </a:cubicBezTo>
                <a:cubicBezTo>
                  <a:pt x="3503887" y="383749"/>
                  <a:pt x="3497661" y="376919"/>
                  <a:pt x="3497661" y="369330"/>
                </a:cubicBezTo>
                <a:cubicBezTo>
                  <a:pt x="3497661" y="360983"/>
                  <a:pt x="3503887" y="354153"/>
                  <a:pt x="3512449" y="354153"/>
                </a:cubicBezTo>
                <a:close/>
                <a:moveTo>
                  <a:pt x="3440686" y="354153"/>
                </a:moveTo>
                <a:cubicBezTo>
                  <a:pt x="3448708" y="354153"/>
                  <a:pt x="3453083" y="360983"/>
                  <a:pt x="3453083" y="369330"/>
                </a:cubicBezTo>
                <a:cubicBezTo>
                  <a:pt x="3453083" y="376919"/>
                  <a:pt x="3448708" y="383749"/>
                  <a:pt x="3440686" y="383749"/>
                </a:cubicBezTo>
                <a:cubicBezTo>
                  <a:pt x="3433393" y="383749"/>
                  <a:pt x="3426830" y="376919"/>
                  <a:pt x="3426830" y="369330"/>
                </a:cubicBezTo>
                <a:cubicBezTo>
                  <a:pt x="3426830" y="360983"/>
                  <a:pt x="3433393" y="354153"/>
                  <a:pt x="3440686" y="354153"/>
                </a:cubicBezTo>
                <a:close/>
                <a:moveTo>
                  <a:pt x="3369857" y="354153"/>
                </a:moveTo>
                <a:cubicBezTo>
                  <a:pt x="3376420" y="354153"/>
                  <a:pt x="3382254" y="360983"/>
                  <a:pt x="3382254" y="369330"/>
                </a:cubicBezTo>
                <a:cubicBezTo>
                  <a:pt x="3382254" y="376919"/>
                  <a:pt x="3376420" y="383749"/>
                  <a:pt x="3369857" y="383749"/>
                </a:cubicBezTo>
                <a:cubicBezTo>
                  <a:pt x="3362564" y="383749"/>
                  <a:pt x="3356001" y="376919"/>
                  <a:pt x="3356001" y="369330"/>
                </a:cubicBezTo>
                <a:cubicBezTo>
                  <a:pt x="3356001" y="360983"/>
                  <a:pt x="3362564" y="354153"/>
                  <a:pt x="3369857" y="354153"/>
                </a:cubicBezTo>
                <a:close/>
                <a:moveTo>
                  <a:pt x="3299097" y="354153"/>
                </a:moveTo>
                <a:cubicBezTo>
                  <a:pt x="3305662" y="354153"/>
                  <a:pt x="3311496" y="360983"/>
                  <a:pt x="3311496" y="369330"/>
                </a:cubicBezTo>
                <a:cubicBezTo>
                  <a:pt x="3311496" y="376919"/>
                  <a:pt x="3305662" y="383749"/>
                  <a:pt x="3299097" y="383749"/>
                </a:cubicBezTo>
                <a:cubicBezTo>
                  <a:pt x="3291804" y="383749"/>
                  <a:pt x="3285242" y="376919"/>
                  <a:pt x="3285242" y="369330"/>
                </a:cubicBezTo>
                <a:cubicBezTo>
                  <a:pt x="3285242" y="360983"/>
                  <a:pt x="3291804" y="354153"/>
                  <a:pt x="3299097" y="354153"/>
                </a:cubicBezTo>
                <a:close/>
                <a:moveTo>
                  <a:pt x="3226808" y="354153"/>
                </a:moveTo>
                <a:cubicBezTo>
                  <a:pt x="3234828" y="354153"/>
                  <a:pt x="3240664" y="360983"/>
                  <a:pt x="3240664" y="369330"/>
                </a:cubicBezTo>
                <a:cubicBezTo>
                  <a:pt x="3240664" y="376919"/>
                  <a:pt x="3234828" y="383749"/>
                  <a:pt x="3226808" y="383749"/>
                </a:cubicBezTo>
                <a:cubicBezTo>
                  <a:pt x="3220245" y="383749"/>
                  <a:pt x="3214410" y="376919"/>
                  <a:pt x="3214410" y="369330"/>
                </a:cubicBezTo>
                <a:cubicBezTo>
                  <a:pt x="3214410" y="360983"/>
                  <a:pt x="3220245" y="354153"/>
                  <a:pt x="3226808" y="354153"/>
                </a:cubicBezTo>
                <a:close/>
                <a:moveTo>
                  <a:pt x="3152605" y="354153"/>
                </a:moveTo>
                <a:cubicBezTo>
                  <a:pt x="3159898" y="354153"/>
                  <a:pt x="3166462" y="360983"/>
                  <a:pt x="3166462" y="369330"/>
                </a:cubicBezTo>
                <a:cubicBezTo>
                  <a:pt x="3166462" y="376919"/>
                  <a:pt x="3159898" y="383749"/>
                  <a:pt x="3152605" y="383749"/>
                </a:cubicBezTo>
                <a:cubicBezTo>
                  <a:pt x="3146040" y="383749"/>
                  <a:pt x="3140206" y="376919"/>
                  <a:pt x="3140206" y="369330"/>
                </a:cubicBezTo>
                <a:cubicBezTo>
                  <a:pt x="3140206" y="360983"/>
                  <a:pt x="3146040" y="354153"/>
                  <a:pt x="3152605" y="354153"/>
                </a:cubicBezTo>
                <a:close/>
                <a:moveTo>
                  <a:pt x="3081774" y="354153"/>
                </a:moveTo>
                <a:cubicBezTo>
                  <a:pt x="3089066" y="354153"/>
                  <a:pt x="3095627" y="360983"/>
                  <a:pt x="3095627" y="369330"/>
                </a:cubicBezTo>
                <a:cubicBezTo>
                  <a:pt x="3095627" y="376919"/>
                  <a:pt x="3089066" y="383749"/>
                  <a:pt x="3081774" y="383749"/>
                </a:cubicBezTo>
                <a:cubicBezTo>
                  <a:pt x="3073750" y="383749"/>
                  <a:pt x="3069375" y="376919"/>
                  <a:pt x="3069375" y="369330"/>
                </a:cubicBezTo>
                <a:cubicBezTo>
                  <a:pt x="3069375" y="360983"/>
                  <a:pt x="3073750" y="354153"/>
                  <a:pt x="3081774" y="354153"/>
                </a:cubicBezTo>
                <a:close/>
                <a:moveTo>
                  <a:pt x="3013715" y="354153"/>
                </a:moveTo>
                <a:cubicBezTo>
                  <a:pt x="3021307" y="354153"/>
                  <a:pt x="3028135" y="360983"/>
                  <a:pt x="3028135" y="369330"/>
                </a:cubicBezTo>
                <a:cubicBezTo>
                  <a:pt x="3028135" y="376919"/>
                  <a:pt x="3021307" y="383749"/>
                  <a:pt x="3013715" y="383749"/>
                </a:cubicBezTo>
                <a:cubicBezTo>
                  <a:pt x="3005368" y="383749"/>
                  <a:pt x="2998539" y="376919"/>
                  <a:pt x="2998539" y="369330"/>
                </a:cubicBezTo>
                <a:cubicBezTo>
                  <a:pt x="2998539" y="360983"/>
                  <a:pt x="3005368" y="354153"/>
                  <a:pt x="3013715" y="354153"/>
                </a:cubicBezTo>
                <a:close/>
                <a:moveTo>
                  <a:pt x="2942494" y="354153"/>
                </a:moveTo>
                <a:cubicBezTo>
                  <a:pt x="2951055" y="354153"/>
                  <a:pt x="2957288" y="360983"/>
                  <a:pt x="2957288" y="369330"/>
                </a:cubicBezTo>
                <a:cubicBezTo>
                  <a:pt x="2957288" y="376919"/>
                  <a:pt x="2951055" y="383749"/>
                  <a:pt x="2942494" y="383749"/>
                </a:cubicBezTo>
                <a:cubicBezTo>
                  <a:pt x="2934713" y="383749"/>
                  <a:pt x="2927708" y="376919"/>
                  <a:pt x="2927708" y="369330"/>
                </a:cubicBezTo>
                <a:cubicBezTo>
                  <a:pt x="2927708" y="360983"/>
                  <a:pt x="2934713" y="354153"/>
                  <a:pt x="2942494" y="354153"/>
                </a:cubicBezTo>
                <a:close/>
                <a:moveTo>
                  <a:pt x="2868293" y="354153"/>
                </a:moveTo>
                <a:cubicBezTo>
                  <a:pt x="2876858" y="354153"/>
                  <a:pt x="2883085" y="360983"/>
                  <a:pt x="2883085" y="369330"/>
                </a:cubicBezTo>
                <a:cubicBezTo>
                  <a:pt x="2883085" y="376919"/>
                  <a:pt x="2876858" y="383749"/>
                  <a:pt x="2868293" y="383749"/>
                </a:cubicBezTo>
                <a:cubicBezTo>
                  <a:pt x="2860512" y="383749"/>
                  <a:pt x="2853504" y="376919"/>
                  <a:pt x="2853504" y="369330"/>
                </a:cubicBezTo>
                <a:cubicBezTo>
                  <a:pt x="2853504" y="360983"/>
                  <a:pt x="2860512" y="354153"/>
                  <a:pt x="2868293" y="354153"/>
                </a:cubicBezTo>
                <a:close/>
                <a:moveTo>
                  <a:pt x="2796535" y="354153"/>
                </a:moveTo>
                <a:cubicBezTo>
                  <a:pt x="2804558" y="354153"/>
                  <a:pt x="2808932" y="360983"/>
                  <a:pt x="2808932" y="369330"/>
                </a:cubicBezTo>
                <a:cubicBezTo>
                  <a:pt x="2808932" y="376919"/>
                  <a:pt x="2804558" y="383749"/>
                  <a:pt x="2796535" y="383749"/>
                </a:cubicBezTo>
                <a:cubicBezTo>
                  <a:pt x="2789243" y="383749"/>
                  <a:pt x="2782678" y="376919"/>
                  <a:pt x="2782678" y="369330"/>
                </a:cubicBezTo>
                <a:cubicBezTo>
                  <a:pt x="2782678" y="360983"/>
                  <a:pt x="2789243" y="354153"/>
                  <a:pt x="2796535" y="354153"/>
                </a:cubicBezTo>
                <a:close/>
                <a:moveTo>
                  <a:pt x="2725695" y="354153"/>
                </a:moveTo>
                <a:cubicBezTo>
                  <a:pt x="2731532" y="354153"/>
                  <a:pt x="2738100" y="360983"/>
                  <a:pt x="2738100" y="369330"/>
                </a:cubicBezTo>
                <a:cubicBezTo>
                  <a:pt x="2738100" y="376919"/>
                  <a:pt x="2731532" y="383749"/>
                  <a:pt x="2725695" y="383749"/>
                </a:cubicBezTo>
                <a:cubicBezTo>
                  <a:pt x="2717681" y="383749"/>
                  <a:pt x="2711846" y="376919"/>
                  <a:pt x="2711846" y="369330"/>
                </a:cubicBezTo>
                <a:cubicBezTo>
                  <a:pt x="2711846" y="360983"/>
                  <a:pt x="2717681" y="354153"/>
                  <a:pt x="2725695" y="354153"/>
                </a:cubicBezTo>
                <a:close/>
                <a:moveTo>
                  <a:pt x="2653415" y="354153"/>
                </a:moveTo>
                <a:cubicBezTo>
                  <a:pt x="2660705" y="354153"/>
                  <a:pt x="2667270" y="360983"/>
                  <a:pt x="2667270" y="369330"/>
                </a:cubicBezTo>
                <a:cubicBezTo>
                  <a:pt x="2667270" y="376919"/>
                  <a:pt x="2660705" y="383749"/>
                  <a:pt x="2653415" y="383749"/>
                </a:cubicBezTo>
                <a:cubicBezTo>
                  <a:pt x="2646857" y="383749"/>
                  <a:pt x="2641021" y="376919"/>
                  <a:pt x="2641021" y="369330"/>
                </a:cubicBezTo>
                <a:cubicBezTo>
                  <a:pt x="2641021" y="360983"/>
                  <a:pt x="2646857" y="354153"/>
                  <a:pt x="2653415" y="354153"/>
                </a:cubicBezTo>
                <a:close/>
                <a:moveTo>
                  <a:pt x="2582583" y="354153"/>
                </a:moveTo>
                <a:cubicBezTo>
                  <a:pt x="2589875" y="354153"/>
                  <a:pt x="2596439" y="360983"/>
                  <a:pt x="2596439" y="369330"/>
                </a:cubicBezTo>
                <a:cubicBezTo>
                  <a:pt x="2596439" y="376919"/>
                  <a:pt x="2589875" y="383749"/>
                  <a:pt x="2582583" y="383749"/>
                </a:cubicBezTo>
                <a:cubicBezTo>
                  <a:pt x="2576019" y="383749"/>
                  <a:pt x="2570184" y="376919"/>
                  <a:pt x="2570184" y="369330"/>
                </a:cubicBezTo>
                <a:cubicBezTo>
                  <a:pt x="2570184" y="360983"/>
                  <a:pt x="2576019" y="354153"/>
                  <a:pt x="2582583" y="354153"/>
                </a:cubicBezTo>
                <a:close/>
                <a:moveTo>
                  <a:pt x="2511029" y="354153"/>
                </a:moveTo>
                <a:cubicBezTo>
                  <a:pt x="2519050" y="354153"/>
                  <a:pt x="2525613" y="360983"/>
                  <a:pt x="2525613" y="369330"/>
                </a:cubicBezTo>
                <a:cubicBezTo>
                  <a:pt x="2525613" y="376919"/>
                  <a:pt x="2519050" y="383749"/>
                  <a:pt x="2511029" y="383749"/>
                </a:cubicBezTo>
                <a:cubicBezTo>
                  <a:pt x="2503737" y="383749"/>
                  <a:pt x="2499361" y="376919"/>
                  <a:pt x="2499361" y="369330"/>
                </a:cubicBezTo>
                <a:cubicBezTo>
                  <a:pt x="2499361" y="360983"/>
                  <a:pt x="2503737" y="354153"/>
                  <a:pt x="2511029" y="354153"/>
                </a:cubicBezTo>
                <a:close/>
                <a:moveTo>
                  <a:pt x="2439946" y="354153"/>
                </a:moveTo>
                <a:cubicBezTo>
                  <a:pt x="2448505" y="354153"/>
                  <a:pt x="2454732" y="360983"/>
                  <a:pt x="2454732" y="369330"/>
                </a:cubicBezTo>
                <a:cubicBezTo>
                  <a:pt x="2454732" y="376919"/>
                  <a:pt x="2448505" y="383749"/>
                  <a:pt x="2439946" y="383749"/>
                </a:cubicBezTo>
                <a:cubicBezTo>
                  <a:pt x="2432160" y="383749"/>
                  <a:pt x="2425156" y="376919"/>
                  <a:pt x="2425156" y="369330"/>
                </a:cubicBezTo>
                <a:cubicBezTo>
                  <a:pt x="2425156" y="360983"/>
                  <a:pt x="2432160" y="354153"/>
                  <a:pt x="2439946" y="354153"/>
                </a:cubicBezTo>
                <a:close/>
                <a:moveTo>
                  <a:pt x="2369110" y="354153"/>
                </a:moveTo>
                <a:cubicBezTo>
                  <a:pt x="2377672" y="354153"/>
                  <a:pt x="2383899" y="360983"/>
                  <a:pt x="2383899" y="369330"/>
                </a:cubicBezTo>
                <a:cubicBezTo>
                  <a:pt x="2383899" y="376919"/>
                  <a:pt x="2377672" y="383749"/>
                  <a:pt x="2369110" y="383749"/>
                </a:cubicBezTo>
                <a:cubicBezTo>
                  <a:pt x="2361327" y="383749"/>
                  <a:pt x="2354319" y="376919"/>
                  <a:pt x="2354319" y="369330"/>
                </a:cubicBezTo>
                <a:cubicBezTo>
                  <a:pt x="2354319" y="360983"/>
                  <a:pt x="2361327" y="354153"/>
                  <a:pt x="2369110" y="354153"/>
                </a:cubicBezTo>
                <a:close/>
                <a:moveTo>
                  <a:pt x="2298280" y="354153"/>
                </a:moveTo>
                <a:cubicBezTo>
                  <a:pt x="2306842" y="354153"/>
                  <a:pt x="2313068" y="360983"/>
                  <a:pt x="2313068" y="369330"/>
                </a:cubicBezTo>
                <a:cubicBezTo>
                  <a:pt x="2313068" y="376919"/>
                  <a:pt x="2306842" y="383749"/>
                  <a:pt x="2298280" y="383749"/>
                </a:cubicBezTo>
                <a:cubicBezTo>
                  <a:pt x="2290497" y="383749"/>
                  <a:pt x="2283490" y="376919"/>
                  <a:pt x="2283490" y="369330"/>
                </a:cubicBezTo>
                <a:cubicBezTo>
                  <a:pt x="2283490" y="360983"/>
                  <a:pt x="2290497" y="354153"/>
                  <a:pt x="2298280" y="354153"/>
                </a:cubicBezTo>
                <a:close/>
                <a:moveTo>
                  <a:pt x="2226517" y="354153"/>
                </a:moveTo>
                <a:cubicBezTo>
                  <a:pt x="2234538" y="354153"/>
                  <a:pt x="2238914" y="360983"/>
                  <a:pt x="2238914" y="369330"/>
                </a:cubicBezTo>
                <a:cubicBezTo>
                  <a:pt x="2238914" y="376919"/>
                  <a:pt x="2234538" y="383749"/>
                  <a:pt x="2226517" y="383749"/>
                </a:cubicBezTo>
                <a:cubicBezTo>
                  <a:pt x="2218495" y="383749"/>
                  <a:pt x="2212658" y="376919"/>
                  <a:pt x="2212658" y="369330"/>
                </a:cubicBezTo>
                <a:cubicBezTo>
                  <a:pt x="2212658" y="360983"/>
                  <a:pt x="2218495" y="354153"/>
                  <a:pt x="2226517" y="354153"/>
                </a:cubicBezTo>
                <a:close/>
                <a:moveTo>
                  <a:pt x="2155683" y="354153"/>
                </a:moveTo>
                <a:cubicBezTo>
                  <a:pt x="2161519" y="354153"/>
                  <a:pt x="2168081" y="360983"/>
                  <a:pt x="2168081" y="369330"/>
                </a:cubicBezTo>
                <a:cubicBezTo>
                  <a:pt x="2168081" y="376919"/>
                  <a:pt x="2161519" y="383749"/>
                  <a:pt x="2155683" y="383749"/>
                </a:cubicBezTo>
                <a:cubicBezTo>
                  <a:pt x="2147663" y="383749"/>
                  <a:pt x="2141827" y="376919"/>
                  <a:pt x="2141827" y="369330"/>
                </a:cubicBezTo>
                <a:cubicBezTo>
                  <a:pt x="2141827" y="360983"/>
                  <a:pt x="2147663" y="354153"/>
                  <a:pt x="2155683" y="354153"/>
                </a:cubicBezTo>
                <a:close/>
                <a:moveTo>
                  <a:pt x="2084849" y="354153"/>
                </a:moveTo>
                <a:cubicBezTo>
                  <a:pt x="2090683" y="354153"/>
                  <a:pt x="2097248" y="360983"/>
                  <a:pt x="2097248" y="369330"/>
                </a:cubicBezTo>
                <a:cubicBezTo>
                  <a:pt x="2097248" y="376919"/>
                  <a:pt x="2090683" y="383749"/>
                  <a:pt x="2084849" y="383749"/>
                </a:cubicBezTo>
                <a:cubicBezTo>
                  <a:pt x="2076828" y="383749"/>
                  <a:pt x="2070994" y="376919"/>
                  <a:pt x="2070994" y="369330"/>
                </a:cubicBezTo>
                <a:cubicBezTo>
                  <a:pt x="2070994" y="360983"/>
                  <a:pt x="2076828" y="354153"/>
                  <a:pt x="2084849" y="354153"/>
                </a:cubicBezTo>
                <a:close/>
                <a:moveTo>
                  <a:pt x="2011835" y="354153"/>
                </a:moveTo>
                <a:cubicBezTo>
                  <a:pt x="2019855" y="354153"/>
                  <a:pt x="2026421" y="360983"/>
                  <a:pt x="2026421" y="369330"/>
                </a:cubicBezTo>
                <a:cubicBezTo>
                  <a:pt x="2026421" y="376919"/>
                  <a:pt x="2019855" y="383749"/>
                  <a:pt x="2011835" y="383749"/>
                </a:cubicBezTo>
                <a:cubicBezTo>
                  <a:pt x="2006000" y="383749"/>
                  <a:pt x="2000166" y="376919"/>
                  <a:pt x="2000166" y="369330"/>
                </a:cubicBezTo>
                <a:cubicBezTo>
                  <a:pt x="2000166" y="360983"/>
                  <a:pt x="2006000" y="354153"/>
                  <a:pt x="2011835" y="354153"/>
                </a:cubicBezTo>
                <a:close/>
                <a:moveTo>
                  <a:pt x="1938362" y="354153"/>
                </a:moveTo>
                <a:cubicBezTo>
                  <a:pt x="1946385" y="354153"/>
                  <a:pt x="1952222" y="360983"/>
                  <a:pt x="1952222" y="369330"/>
                </a:cubicBezTo>
                <a:cubicBezTo>
                  <a:pt x="1952222" y="376919"/>
                  <a:pt x="1946385" y="383749"/>
                  <a:pt x="1938362" y="383749"/>
                </a:cubicBezTo>
                <a:cubicBezTo>
                  <a:pt x="1932528" y="383749"/>
                  <a:pt x="1925968" y="376919"/>
                  <a:pt x="1925968" y="369330"/>
                </a:cubicBezTo>
                <a:cubicBezTo>
                  <a:pt x="1925968" y="360983"/>
                  <a:pt x="1932528" y="354153"/>
                  <a:pt x="1938362" y="354153"/>
                </a:cubicBezTo>
                <a:close/>
                <a:moveTo>
                  <a:pt x="1867527" y="354153"/>
                </a:moveTo>
                <a:cubicBezTo>
                  <a:pt x="1875550" y="354153"/>
                  <a:pt x="1881384" y="360983"/>
                  <a:pt x="1881384" y="369330"/>
                </a:cubicBezTo>
                <a:cubicBezTo>
                  <a:pt x="1881384" y="376919"/>
                  <a:pt x="1875550" y="383749"/>
                  <a:pt x="1867527" y="383749"/>
                </a:cubicBezTo>
                <a:cubicBezTo>
                  <a:pt x="1860235" y="383749"/>
                  <a:pt x="1855129" y="376919"/>
                  <a:pt x="1855129" y="369330"/>
                </a:cubicBezTo>
                <a:cubicBezTo>
                  <a:pt x="1855129" y="360983"/>
                  <a:pt x="1860235" y="354153"/>
                  <a:pt x="1867527" y="354153"/>
                </a:cubicBezTo>
                <a:close/>
                <a:moveTo>
                  <a:pt x="1225708" y="284879"/>
                </a:moveTo>
                <a:cubicBezTo>
                  <a:pt x="1233489" y="283322"/>
                  <a:pt x="1240493" y="290327"/>
                  <a:pt x="1240493" y="298111"/>
                </a:cubicBezTo>
                <a:cubicBezTo>
                  <a:pt x="1240493" y="306673"/>
                  <a:pt x="1233489" y="312900"/>
                  <a:pt x="1225708" y="312900"/>
                </a:cubicBezTo>
                <a:cubicBezTo>
                  <a:pt x="1217159" y="312900"/>
                  <a:pt x="1210931" y="306673"/>
                  <a:pt x="1210931" y="298111"/>
                </a:cubicBezTo>
                <a:cubicBezTo>
                  <a:pt x="1210931" y="290327"/>
                  <a:pt x="1217159" y="284879"/>
                  <a:pt x="1225708" y="284879"/>
                </a:cubicBezTo>
                <a:close/>
                <a:moveTo>
                  <a:pt x="3440686" y="283322"/>
                </a:moveTo>
                <a:cubicBezTo>
                  <a:pt x="3448708" y="283322"/>
                  <a:pt x="3453083" y="289885"/>
                  <a:pt x="3453083" y="297178"/>
                </a:cubicBezTo>
                <a:cubicBezTo>
                  <a:pt x="3453083" y="305200"/>
                  <a:pt x="3448708" y="309576"/>
                  <a:pt x="3440686" y="309576"/>
                </a:cubicBezTo>
                <a:cubicBezTo>
                  <a:pt x="3433393" y="309576"/>
                  <a:pt x="3426830" y="305200"/>
                  <a:pt x="3426830" y="297178"/>
                </a:cubicBezTo>
                <a:cubicBezTo>
                  <a:pt x="3426830" y="289885"/>
                  <a:pt x="3433393" y="283322"/>
                  <a:pt x="3440686" y="283322"/>
                </a:cubicBezTo>
                <a:close/>
                <a:moveTo>
                  <a:pt x="3369857" y="283322"/>
                </a:moveTo>
                <a:cubicBezTo>
                  <a:pt x="3376420" y="283322"/>
                  <a:pt x="3382254" y="289885"/>
                  <a:pt x="3382254" y="297178"/>
                </a:cubicBezTo>
                <a:cubicBezTo>
                  <a:pt x="3382254" y="305200"/>
                  <a:pt x="3376420" y="309576"/>
                  <a:pt x="3369857" y="309576"/>
                </a:cubicBezTo>
                <a:cubicBezTo>
                  <a:pt x="3362564" y="309576"/>
                  <a:pt x="3356001" y="305200"/>
                  <a:pt x="3356001" y="297178"/>
                </a:cubicBezTo>
                <a:cubicBezTo>
                  <a:pt x="3356001" y="289885"/>
                  <a:pt x="3362564" y="283322"/>
                  <a:pt x="3369857" y="283322"/>
                </a:cubicBezTo>
                <a:close/>
                <a:moveTo>
                  <a:pt x="3299100" y="283322"/>
                </a:moveTo>
                <a:cubicBezTo>
                  <a:pt x="3305662" y="283322"/>
                  <a:pt x="3311496" y="289885"/>
                  <a:pt x="3311496" y="297178"/>
                </a:cubicBezTo>
                <a:cubicBezTo>
                  <a:pt x="3311496" y="305200"/>
                  <a:pt x="3305662" y="309576"/>
                  <a:pt x="3299100" y="309576"/>
                </a:cubicBezTo>
                <a:cubicBezTo>
                  <a:pt x="3291804" y="309576"/>
                  <a:pt x="3285242" y="305200"/>
                  <a:pt x="3285242" y="297178"/>
                </a:cubicBezTo>
                <a:cubicBezTo>
                  <a:pt x="3285242" y="289885"/>
                  <a:pt x="3291804" y="283322"/>
                  <a:pt x="3299100" y="283322"/>
                </a:cubicBezTo>
                <a:close/>
                <a:moveTo>
                  <a:pt x="3226808" y="283322"/>
                </a:moveTo>
                <a:cubicBezTo>
                  <a:pt x="3234828" y="283322"/>
                  <a:pt x="3240664" y="289885"/>
                  <a:pt x="3240664" y="297178"/>
                </a:cubicBezTo>
                <a:cubicBezTo>
                  <a:pt x="3240664" y="305200"/>
                  <a:pt x="3234828" y="309576"/>
                  <a:pt x="3226808" y="309576"/>
                </a:cubicBezTo>
                <a:cubicBezTo>
                  <a:pt x="3220245" y="309576"/>
                  <a:pt x="3214410" y="305200"/>
                  <a:pt x="3214410" y="297178"/>
                </a:cubicBezTo>
                <a:cubicBezTo>
                  <a:pt x="3214410" y="289885"/>
                  <a:pt x="3220245" y="283322"/>
                  <a:pt x="3226808" y="283322"/>
                </a:cubicBezTo>
                <a:close/>
                <a:moveTo>
                  <a:pt x="3152605" y="283322"/>
                </a:moveTo>
                <a:cubicBezTo>
                  <a:pt x="3159898" y="283322"/>
                  <a:pt x="3166462" y="289885"/>
                  <a:pt x="3166462" y="297178"/>
                </a:cubicBezTo>
                <a:cubicBezTo>
                  <a:pt x="3166462" y="305200"/>
                  <a:pt x="3159898" y="309576"/>
                  <a:pt x="3152605" y="309576"/>
                </a:cubicBezTo>
                <a:cubicBezTo>
                  <a:pt x="3146041" y="309576"/>
                  <a:pt x="3140209" y="305200"/>
                  <a:pt x="3140209" y="297178"/>
                </a:cubicBezTo>
                <a:cubicBezTo>
                  <a:pt x="3140209" y="289885"/>
                  <a:pt x="3146041" y="283322"/>
                  <a:pt x="3152605" y="283322"/>
                </a:cubicBezTo>
                <a:close/>
                <a:moveTo>
                  <a:pt x="3081774" y="283322"/>
                </a:moveTo>
                <a:cubicBezTo>
                  <a:pt x="3089066" y="283322"/>
                  <a:pt x="3095628" y="289885"/>
                  <a:pt x="3095628" y="297178"/>
                </a:cubicBezTo>
                <a:cubicBezTo>
                  <a:pt x="3095628" y="305200"/>
                  <a:pt x="3089066" y="309576"/>
                  <a:pt x="3081774" y="309576"/>
                </a:cubicBezTo>
                <a:cubicBezTo>
                  <a:pt x="3073750" y="309576"/>
                  <a:pt x="3069375" y="305200"/>
                  <a:pt x="3069375" y="297178"/>
                </a:cubicBezTo>
                <a:cubicBezTo>
                  <a:pt x="3069375" y="289885"/>
                  <a:pt x="3073750" y="283322"/>
                  <a:pt x="3081774" y="283322"/>
                </a:cubicBezTo>
                <a:close/>
                <a:moveTo>
                  <a:pt x="3013717" y="283322"/>
                </a:moveTo>
                <a:cubicBezTo>
                  <a:pt x="3021307" y="283322"/>
                  <a:pt x="3028135" y="289885"/>
                  <a:pt x="3028135" y="297178"/>
                </a:cubicBezTo>
                <a:cubicBezTo>
                  <a:pt x="3028135" y="305200"/>
                  <a:pt x="3021307" y="309576"/>
                  <a:pt x="3013717" y="309576"/>
                </a:cubicBezTo>
                <a:cubicBezTo>
                  <a:pt x="3005371" y="309576"/>
                  <a:pt x="2998539" y="305200"/>
                  <a:pt x="2998539" y="297178"/>
                </a:cubicBezTo>
                <a:cubicBezTo>
                  <a:pt x="2998539" y="289885"/>
                  <a:pt x="3005371" y="283322"/>
                  <a:pt x="3013717" y="283322"/>
                </a:cubicBezTo>
                <a:close/>
                <a:moveTo>
                  <a:pt x="2942494" y="283322"/>
                </a:moveTo>
                <a:cubicBezTo>
                  <a:pt x="2951055" y="283322"/>
                  <a:pt x="2957288" y="290327"/>
                  <a:pt x="2957288" y="298111"/>
                </a:cubicBezTo>
                <a:cubicBezTo>
                  <a:pt x="2957288" y="306673"/>
                  <a:pt x="2951055" y="312900"/>
                  <a:pt x="2942494" y="312900"/>
                </a:cubicBezTo>
                <a:cubicBezTo>
                  <a:pt x="2934713" y="312900"/>
                  <a:pt x="2927711" y="306673"/>
                  <a:pt x="2927711" y="298111"/>
                </a:cubicBezTo>
                <a:cubicBezTo>
                  <a:pt x="2927711" y="290327"/>
                  <a:pt x="2934713" y="283322"/>
                  <a:pt x="2942494" y="283322"/>
                </a:cubicBezTo>
                <a:close/>
                <a:moveTo>
                  <a:pt x="2868293" y="283322"/>
                </a:moveTo>
                <a:cubicBezTo>
                  <a:pt x="2876858" y="283322"/>
                  <a:pt x="2883087" y="290327"/>
                  <a:pt x="2883087" y="298111"/>
                </a:cubicBezTo>
                <a:cubicBezTo>
                  <a:pt x="2883087" y="306673"/>
                  <a:pt x="2876858" y="312900"/>
                  <a:pt x="2868293" y="312900"/>
                </a:cubicBezTo>
                <a:cubicBezTo>
                  <a:pt x="2860512" y="312900"/>
                  <a:pt x="2853507" y="306673"/>
                  <a:pt x="2853507" y="298111"/>
                </a:cubicBezTo>
                <a:cubicBezTo>
                  <a:pt x="2853507" y="290327"/>
                  <a:pt x="2860512" y="283322"/>
                  <a:pt x="2868293" y="283322"/>
                </a:cubicBezTo>
                <a:close/>
                <a:moveTo>
                  <a:pt x="2796535" y="283322"/>
                </a:moveTo>
                <a:cubicBezTo>
                  <a:pt x="2804558" y="283322"/>
                  <a:pt x="2808934" y="290327"/>
                  <a:pt x="2808934" y="298111"/>
                </a:cubicBezTo>
                <a:cubicBezTo>
                  <a:pt x="2808934" y="306673"/>
                  <a:pt x="2804558" y="312900"/>
                  <a:pt x="2796535" y="312900"/>
                </a:cubicBezTo>
                <a:cubicBezTo>
                  <a:pt x="2789243" y="312900"/>
                  <a:pt x="2782678" y="306673"/>
                  <a:pt x="2782678" y="298111"/>
                </a:cubicBezTo>
                <a:cubicBezTo>
                  <a:pt x="2782678" y="290327"/>
                  <a:pt x="2789243" y="283322"/>
                  <a:pt x="2796535" y="283322"/>
                </a:cubicBezTo>
                <a:close/>
                <a:moveTo>
                  <a:pt x="2725698" y="283322"/>
                </a:moveTo>
                <a:cubicBezTo>
                  <a:pt x="2731532" y="283322"/>
                  <a:pt x="2738100" y="290327"/>
                  <a:pt x="2738100" y="298111"/>
                </a:cubicBezTo>
                <a:cubicBezTo>
                  <a:pt x="2738100" y="306673"/>
                  <a:pt x="2731532" y="312900"/>
                  <a:pt x="2725698" y="312900"/>
                </a:cubicBezTo>
                <a:cubicBezTo>
                  <a:pt x="2717681" y="312900"/>
                  <a:pt x="2711846" y="306673"/>
                  <a:pt x="2711846" y="298111"/>
                </a:cubicBezTo>
                <a:cubicBezTo>
                  <a:pt x="2711846" y="290327"/>
                  <a:pt x="2717681" y="283322"/>
                  <a:pt x="2725698" y="283322"/>
                </a:cubicBezTo>
                <a:close/>
                <a:moveTo>
                  <a:pt x="2653415" y="283322"/>
                </a:moveTo>
                <a:cubicBezTo>
                  <a:pt x="2660705" y="283322"/>
                  <a:pt x="2667270" y="290327"/>
                  <a:pt x="2667270" y="298111"/>
                </a:cubicBezTo>
                <a:cubicBezTo>
                  <a:pt x="2667270" y="306673"/>
                  <a:pt x="2660705" y="312900"/>
                  <a:pt x="2653415" y="312900"/>
                </a:cubicBezTo>
                <a:cubicBezTo>
                  <a:pt x="2646857" y="312900"/>
                  <a:pt x="2641021" y="306673"/>
                  <a:pt x="2641021" y="298111"/>
                </a:cubicBezTo>
                <a:cubicBezTo>
                  <a:pt x="2641021" y="290327"/>
                  <a:pt x="2646857" y="283322"/>
                  <a:pt x="2653415" y="283322"/>
                </a:cubicBezTo>
                <a:close/>
                <a:moveTo>
                  <a:pt x="2582583" y="283322"/>
                </a:moveTo>
                <a:cubicBezTo>
                  <a:pt x="2589875" y="283322"/>
                  <a:pt x="2596439" y="290327"/>
                  <a:pt x="2596439" y="298111"/>
                </a:cubicBezTo>
                <a:cubicBezTo>
                  <a:pt x="2596439" y="306673"/>
                  <a:pt x="2589875" y="312900"/>
                  <a:pt x="2582583" y="312900"/>
                </a:cubicBezTo>
                <a:cubicBezTo>
                  <a:pt x="2576019" y="312900"/>
                  <a:pt x="2570189" y="306673"/>
                  <a:pt x="2570189" y="298111"/>
                </a:cubicBezTo>
                <a:cubicBezTo>
                  <a:pt x="2570189" y="290327"/>
                  <a:pt x="2576019" y="283322"/>
                  <a:pt x="2582583" y="283322"/>
                </a:cubicBezTo>
                <a:close/>
                <a:moveTo>
                  <a:pt x="2511029" y="283322"/>
                </a:moveTo>
                <a:cubicBezTo>
                  <a:pt x="2519050" y="283322"/>
                  <a:pt x="2525613" y="290327"/>
                  <a:pt x="2525613" y="298111"/>
                </a:cubicBezTo>
                <a:cubicBezTo>
                  <a:pt x="2525613" y="306673"/>
                  <a:pt x="2519050" y="312900"/>
                  <a:pt x="2511029" y="312900"/>
                </a:cubicBezTo>
                <a:cubicBezTo>
                  <a:pt x="2503740" y="312900"/>
                  <a:pt x="2499361" y="306673"/>
                  <a:pt x="2499361" y="298111"/>
                </a:cubicBezTo>
                <a:cubicBezTo>
                  <a:pt x="2499361" y="290327"/>
                  <a:pt x="2503740" y="283322"/>
                  <a:pt x="2511029" y="283322"/>
                </a:cubicBezTo>
                <a:close/>
                <a:moveTo>
                  <a:pt x="2439946" y="283322"/>
                </a:moveTo>
                <a:cubicBezTo>
                  <a:pt x="2448505" y="283322"/>
                  <a:pt x="2454732" y="290327"/>
                  <a:pt x="2454732" y="298111"/>
                </a:cubicBezTo>
                <a:cubicBezTo>
                  <a:pt x="2454732" y="306673"/>
                  <a:pt x="2448505" y="312900"/>
                  <a:pt x="2439946" y="312900"/>
                </a:cubicBezTo>
                <a:cubicBezTo>
                  <a:pt x="2432160" y="312900"/>
                  <a:pt x="2425156" y="306673"/>
                  <a:pt x="2425156" y="298111"/>
                </a:cubicBezTo>
                <a:cubicBezTo>
                  <a:pt x="2425156" y="290327"/>
                  <a:pt x="2432160" y="283322"/>
                  <a:pt x="2439946" y="283322"/>
                </a:cubicBezTo>
                <a:close/>
                <a:moveTo>
                  <a:pt x="2369110" y="283322"/>
                </a:moveTo>
                <a:cubicBezTo>
                  <a:pt x="2377672" y="283322"/>
                  <a:pt x="2383899" y="290327"/>
                  <a:pt x="2383899" y="298111"/>
                </a:cubicBezTo>
                <a:cubicBezTo>
                  <a:pt x="2383899" y="306673"/>
                  <a:pt x="2377672" y="312900"/>
                  <a:pt x="2369110" y="312900"/>
                </a:cubicBezTo>
                <a:cubicBezTo>
                  <a:pt x="2361327" y="312900"/>
                  <a:pt x="2354319" y="306673"/>
                  <a:pt x="2354319" y="298111"/>
                </a:cubicBezTo>
                <a:cubicBezTo>
                  <a:pt x="2354319" y="290327"/>
                  <a:pt x="2361327" y="283322"/>
                  <a:pt x="2369110" y="283322"/>
                </a:cubicBezTo>
                <a:close/>
                <a:moveTo>
                  <a:pt x="2298280" y="283322"/>
                </a:moveTo>
                <a:cubicBezTo>
                  <a:pt x="2306842" y="283322"/>
                  <a:pt x="2313068" y="290327"/>
                  <a:pt x="2313068" y="298111"/>
                </a:cubicBezTo>
                <a:cubicBezTo>
                  <a:pt x="2313068" y="306673"/>
                  <a:pt x="2306842" y="312900"/>
                  <a:pt x="2298280" y="312900"/>
                </a:cubicBezTo>
                <a:cubicBezTo>
                  <a:pt x="2290497" y="312900"/>
                  <a:pt x="2283490" y="306673"/>
                  <a:pt x="2283490" y="298111"/>
                </a:cubicBezTo>
                <a:cubicBezTo>
                  <a:pt x="2283490" y="290327"/>
                  <a:pt x="2290497" y="283322"/>
                  <a:pt x="2298280" y="283322"/>
                </a:cubicBezTo>
                <a:close/>
                <a:moveTo>
                  <a:pt x="2226517" y="283322"/>
                </a:moveTo>
                <a:cubicBezTo>
                  <a:pt x="2234538" y="283322"/>
                  <a:pt x="2238914" y="290327"/>
                  <a:pt x="2238914" y="298111"/>
                </a:cubicBezTo>
                <a:cubicBezTo>
                  <a:pt x="2238914" y="306673"/>
                  <a:pt x="2234538" y="312900"/>
                  <a:pt x="2226517" y="312900"/>
                </a:cubicBezTo>
                <a:cubicBezTo>
                  <a:pt x="2218495" y="312900"/>
                  <a:pt x="2212658" y="306673"/>
                  <a:pt x="2212658" y="298111"/>
                </a:cubicBezTo>
                <a:cubicBezTo>
                  <a:pt x="2212658" y="290327"/>
                  <a:pt x="2218495" y="283322"/>
                  <a:pt x="2226517" y="283322"/>
                </a:cubicBezTo>
                <a:close/>
                <a:moveTo>
                  <a:pt x="2155683" y="283322"/>
                </a:moveTo>
                <a:cubicBezTo>
                  <a:pt x="2161519" y="283322"/>
                  <a:pt x="2168081" y="290327"/>
                  <a:pt x="2168081" y="298111"/>
                </a:cubicBezTo>
                <a:cubicBezTo>
                  <a:pt x="2168081" y="306673"/>
                  <a:pt x="2161519" y="312900"/>
                  <a:pt x="2155683" y="312900"/>
                </a:cubicBezTo>
                <a:cubicBezTo>
                  <a:pt x="2147663" y="312900"/>
                  <a:pt x="2141827" y="306673"/>
                  <a:pt x="2141827" y="298111"/>
                </a:cubicBezTo>
                <a:cubicBezTo>
                  <a:pt x="2141827" y="290327"/>
                  <a:pt x="2147663" y="283322"/>
                  <a:pt x="2155683" y="283322"/>
                </a:cubicBezTo>
                <a:close/>
                <a:moveTo>
                  <a:pt x="2084849" y="283322"/>
                </a:moveTo>
                <a:cubicBezTo>
                  <a:pt x="2090685" y="283322"/>
                  <a:pt x="2097248" y="290327"/>
                  <a:pt x="2097248" y="298111"/>
                </a:cubicBezTo>
                <a:cubicBezTo>
                  <a:pt x="2097248" y="306673"/>
                  <a:pt x="2090685" y="312900"/>
                  <a:pt x="2084849" y="312900"/>
                </a:cubicBezTo>
                <a:cubicBezTo>
                  <a:pt x="2076828" y="312900"/>
                  <a:pt x="2070994" y="306673"/>
                  <a:pt x="2070994" y="298111"/>
                </a:cubicBezTo>
                <a:cubicBezTo>
                  <a:pt x="2070994" y="290327"/>
                  <a:pt x="2076828" y="283322"/>
                  <a:pt x="2084849" y="283322"/>
                </a:cubicBezTo>
                <a:close/>
                <a:moveTo>
                  <a:pt x="2011835" y="283322"/>
                </a:moveTo>
                <a:cubicBezTo>
                  <a:pt x="2019855" y="283322"/>
                  <a:pt x="2026421" y="290327"/>
                  <a:pt x="2026421" y="298111"/>
                </a:cubicBezTo>
                <a:cubicBezTo>
                  <a:pt x="2026421" y="306673"/>
                  <a:pt x="2019855" y="312900"/>
                  <a:pt x="2011835" y="312900"/>
                </a:cubicBezTo>
                <a:cubicBezTo>
                  <a:pt x="2006002" y="312900"/>
                  <a:pt x="2000168" y="306673"/>
                  <a:pt x="2000168" y="298111"/>
                </a:cubicBezTo>
                <a:cubicBezTo>
                  <a:pt x="2000168" y="290327"/>
                  <a:pt x="2006002" y="283322"/>
                  <a:pt x="2011835" y="283322"/>
                </a:cubicBezTo>
                <a:close/>
                <a:moveTo>
                  <a:pt x="1938362" y="283322"/>
                </a:moveTo>
                <a:cubicBezTo>
                  <a:pt x="1946385" y="283322"/>
                  <a:pt x="1952222" y="290327"/>
                  <a:pt x="1952222" y="298111"/>
                </a:cubicBezTo>
                <a:cubicBezTo>
                  <a:pt x="1952222" y="306673"/>
                  <a:pt x="1946385" y="312900"/>
                  <a:pt x="1938362" y="312900"/>
                </a:cubicBezTo>
                <a:cubicBezTo>
                  <a:pt x="1932531" y="312900"/>
                  <a:pt x="1925968" y="306673"/>
                  <a:pt x="1925968" y="298111"/>
                </a:cubicBezTo>
                <a:cubicBezTo>
                  <a:pt x="1925968" y="290327"/>
                  <a:pt x="1932531" y="283322"/>
                  <a:pt x="1938362" y="283322"/>
                </a:cubicBezTo>
                <a:close/>
                <a:moveTo>
                  <a:pt x="1867527" y="283322"/>
                </a:moveTo>
                <a:cubicBezTo>
                  <a:pt x="1875550" y="283322"/>
                  <a:pt x="1881384" y="290327"/>
                  <a:pt x="1881384" y="298111"/>
                </a:cubicBezTo>
                <a:cubicBezTo>
                  <a:pt x="1881384" y="306673"/>
                  <a:pt x="1875550" y="312900"/>
                  <a:pt x="1867527" y="312900"/>
                </a:cubicBezTo>
                <a:cubicBezTo>
                  <a:pt x="1860235" y="312900"/>
                  <a:pt x="1855129" y="306673"/>
                  <a:pt x="1855129" y="298111"/>
                </a:cubicBezTo>
                <a:cubicBezTo>
                  <a:pt x="1855129" y="290327"/>
                  <a:pt x="1860235" y="283322"/>
                  <a:pt x="1867527" y="283322"/>
                </a:cubicBezTo>
                <a:close/>
                <a:moveTo>
                  <a:pt x="1799085" y="283322"/>
                </a:moveTo>
                <a:cubicBezTo>
                  <a:pt x="1807647" y="283322"/>
                  <a:pt x="1813876" y="290327"/>
                  <a:pt x="1813876" y="298111"/>
                </a:cubicBezTo>
                <a:cubicBezTo>
                  <a:pt x="1813876" y="306673"/>
                  <a:pt x="1807647" y="312900"/>
                  <a:pt x="1799085" y="312900"/>
                </a:cubicBezTo>
                <a:cubicBezTo>
                  <a:pt x="1790525" y="312900"/>
                  <a:pt x="1784300" y="306673"/>
                  <a:pt x="1784300" y="298111"/>
                </a:cubicBezTo>
                <a:cubicBezTo>
                  <a:pt x="1784300" y="290327"/>
                  <a:pt x="1790525" y="283322"/>
                  <a:pt x="1799085" y="283322"/>
                </a:cubicBezTo>
                <a:close/>
                <a:moveTo>
                  <a:pt x="1728262" y="283322"/>
                </a:moveTo>
                <a:cubicBezTo>
                  <a:pt x="1736825" y="283322"/>
                  <a:pt x="1743052" y="290327"/>
                  <a:pt x="1743052" y="298111"/>
                </a:cubicBezTo>
                <a:cubicBezTo>
                  <a:pt x="1743052" y="306673"/>
                  <a:pt x="1736825" y="312900"/>
                  <a:pt x="1728262" y="312900"/>
                </a:cubicBezTo>
                <a:cubicBezTo>
                  <a:pt x="1719697" y="312900"/>
                  <a:pt x="1713472" y="306673"/>
                  <a:pt x="1713472" y="298111"/>
                </a:cubicBezTo>
                <a:cubicBezTo>
                  <a:pt x="1713472" y="290327"/>
                  <a:pt x="1719697" y="283322"/>
                  <a:pt x="1728262" y="283322"/>
                </a:cubicBezTo>
                <a:close/>
                <a:moveTo>
                  <a:pt x="1656498" y="283322"/>
                </a:moveTo>
                <a:cubicBezTo>
                  <a:pt x="1663792" y="283322"/>
                  <a:pt x="1668897" y="290327"/>
                  <a:pt x="1668897" y="298111"/>
                </a:cubicBezTo>
                <a:cubicBezTo>
                  <a:pt x="1668897" y="306673"/>
                  <a:pt x="1663792" y="312900"/>
                  <a:pt x="1656498" y="312900"/>
                </a:cubicBezTo>
                <a:cubicBezTo>
                  <a:pt x="1648481" y="312900"/>
                  <a:pt x="1642650" y="306673"/>
                  <a:pt x="1642650" y="298111"/>
                </a:cubicBezTo>
                <a:cubicBezTo>
                  <a:pt x="1642650" y="290327"/>
                  <a:pt x="1648481" y="283322"/>
                  <a:pt x="1656498" y="283322"/>
                </a:cubicBezTo>
                <a:close/>
                <a:moveTo>
                  <a:pt x="1582299" y="283322"/>
                </a:moveTo>
                <a:cubicBezTo>
                  <a:pt x="1588131" y="283322"/>
                  <a:pt x="1594704" y="290327"/>
                  <a:pt x="1594704" y="298111"/>
                </a:cubicBezTo>
                <a:cubicBezTo>
                  <a:pt x="1594704" y="306673"/>
                  <a:pt x="1588131" y="312900"/>
                  <a:pt x="1582299" y="312900"/>
                </a:cubicBezTo>
                <a:cubicBezTo>
                  <a:pt x="1574277" y="312900"/>
                  <a:pt x="1568441" y="306673"/>
                  <a:pt x="1568441" y="298111"/>
                </a:cubicBezTo>
                <a:cubicBezTo>
                  <a:pt x="1568441" y="290327"/>
                  <a:pt x="1574277" y="283322"/>
                  <a:pt x="1582299" y="283322"/>
                </a:cubicBezTo>
                <a:close/>
                <a:moveTo>
                  <a:pt x="1512198" y="283322"/>
                </a:moveTo>
                <a:cubicBezTo>
                  <a:pt x="1518032" y="283322"/>
                  <a:pt x="1523865" y="290327"/>
                  <a:pt x="1523865" y="298111"/>
                </a:cubicBezTo>
                <a:cubicBezTo>
                  <a:pt x="1523865" y="306673"/>
                  <a:pt x="1518032" y="312900"/>
                  <a:pt x="1512198" y="312900"/>
                </a:cubicBezTo>
                <a:cubicBezTo>
                  <a:pt x="1504174" y="312900"/>
                  <a:pt x="1497612" y="306673"/>
                  <a:pt x="1497612" y="298111"/>
                </a:cubicBezTo>
                <a:cubicBezTo>
                  <a:pt x="1497612" y="290327"/>
                  <a:pt x="1504174" y="283322"/>
                  <a:pt x="1512198" y="283322"/>
                </a:cubicBezTo>
                <a:close/>
                <a:moveTo>
                  <a:pt x="1439173" y="283322"/>
                </a:moveTo>
                <a:cubicBezTo>
                  <a:pt x="1447191" y="283322"/>
                  <a:pt x="1453026" y="290327"/>
                  <a:pt x="1453026" y="298111"/>
                </a:cubicBezTo>
                <a:cubicBezTo>
                  <a:pt x="1453026" y="306673"/>
                  <a:pt x="1447191" y="312900"/>
                  <a:pt x="1439173" y="312900"/>
                </a:cubicBezTo>
                <a:cubicBezTo>
                  <a:pt x="1433336" y="312900"/>
                  <a:pt x="1426777" y="306673"/>
                  <a:pt x="1426777" y="298111"/>
                </a:cubicBezTo>
                <a:cubicBezTo>
                  <a:pt x="1426777" y="290327"/>
                  <a:pt x="1433336" y="283322"/>
                  <a:pt x="1439173" y="283322"/>
                </a:cubicBezTo>
                <a:close/>
                <a:moveTo>
                  <a:pt x="1368347" y="283322"/>
                </a:moveTo>
                <a:cubicBezTo>
                  <a:pt x="1376368" y="283322"/>
                  <a:pt x="1382200" y="290327"/>
                  <a:pt x="1382200" y="298111"/>
                </a:cubicBezTo>
                <a:cubicBezTo>
                  <a:pt x="1382200" y="306673"/>
                  <a:pt x="1376368" y="312900"/>
                  <a:pt x="1368347" y="312900"/>
                </a:cubicBezTo>
                <a:cubicBezTo>
                  <a:pt x="1362513" y="312900"/>
                  <a:pt x="1355949" y="306673"/>
                  <a:pt x="1355949" y="298111"/>
                </a:cubicBezTo>
                <a:cubicBezTo>
                  <a:pt x="1355949" y="290327"/>
                  <a:pt x="1362513" y="283322"/>
                  <a:pt x="1368347" y="283322"/>
                </a:cubicBezTo>
                <a:close/>
                <a:moveTo>
                  <a:pt x="1297518" y="283322"/>
                </a:moveTo>
                <a:cubicBezTo>
                  <a:pt x="1305540" y="283322"/>
                  <a:pt x="1311374" y="290327"/>
                  <a:pt x="1311374" y="298111"/>
                </a:cubicBezTo>
                <a:cubicBezTo>
                  <a:pt x="1311374" y="306673"/>
                  <a:pt x="1305540" y="312900"/>
                  <a:pt x="1297518" y="312900"/>
                </a:cubicBezTo>
                <a:cubicBezTo>
                  <a:pt x="1289498" y="312900"/>
                  <a:pt x="1285121" y="306673"/>
                  <a:pt x="1285121" y="298111"/>
                </a:cubicBezTo>
                <a:cubicBezTo>
                  <a:pt x="1285121" y="290327"/>
                  <a:pt x="1289498" y="283322"/>
                  <a:pt x="1297518" y="283322"/>
                </a:cubicBezTo>
                <a:close/>
                <a:moveTo>
                  <a:pt x="1154890" y="283322"/>
                </a:moveTo>
                <a:cubicBezTo>
                  <a:pt x="1162674" y="283322"/>
                  <a:pt x="1169683" y="288427"/>
                  <a:pt x="1169683" y="295719"/>
                </a:cubicBezTo>
                <a:cubicBezTo>
                  <a:pt x="1169683" y="303741"/>
                  <a:pt x="1162674" y="309576"/>
                  <a:pt x="1154890" y="309576"/>
                </a:cubicBezTo>
                <a:cubicBezTo>
                  <a:pt x="1146329" y="309576"/>
                  <a:pt x="1140101" y="303741"/>
                  <a:pt x="1140101" y="295719"/>
                </a:cubicBezTo>
                <a:cubicBezTo>
                  <a:pt x="1140101" y="288427"/>
                  <a:pt x="1146329" y="283322"/>
                  <a:pt x="1154890" y="283322"/>
                </a:cubicBezTo>
                <a:close/>
                <a:moveTo>
                  <a:pt x="1084059" y="283322"/>
                </a:moveTo>
                <a:cubicBezTo>
                  <a:pt x="1091842" y="283322"/>
                  <a:pt x="1098847" y="288427"/>
                  <a:pt x="1098847" y="295719"/>
                </a:cubicBezTo>
                <a:cubicBezTo>
                  <a:pt x="1098847" y="303741"/>
                  <a:pt x="1091842" y="309576"/>
                  <a:pt x="1084059" y="309576"/>
                </a:cubicBezTo>
                <a:cubicBezTo>
                  <a:pt x="1075503" y="309576"/>
                  <a:pt x="1069272" y="303741"/>
                  <a:pt x="1069272" y="295719"/>
                </a:cubicBezTo>
                <a:cubicBezTo>
                  <a:pt x="1069272" y="288427"/>
                  <a:pt x="1075503" y="283322"/>
                  <a:pt x="1084059" y="283322"/>
                </a:cubicBezTo>
                <a:close/>
                <a:moveTo>
                  <a:pt x="1013024" y="283322"/>
                </a:moveTo>
                <a:cubicBezTo>
                  <a:pt x="1020314" y="283322"/>
                  <a:pt x="1024691" y="288427"/>
                  <a:pt x="1024691" y="295719"/>
                </a:cubicBezTo>
                <a:cubicBezTo>
                  <a:pt x="1024691" y="303741"/>
                  <a:pt x="1020314" y="309576"/>
                  <a:pt x="1013024" y="309576"/>
                </a:cubicBezTo>
                <a:cubicBezTo>
                  <a:pt x="1005003" y="309576"/>
                  <a:pt x="998442" y="303741"/>
                  <a:pt x="998442" y="295719"/>
                </a:cubicBezTo>
                <a:cubicBezTo>
                  <a:pt x="998442" y="288427"/>
                  <a:pt x="1005003" y="283322"/>
                  <a:pt x="1013024" y="283322"/>
                </a:cubicBezTo>
                <a:close/>
                <a:moveTo>
                  <a:pt x="941467" y="283322"/>
                </a:moveTo>
                <a:cubicBezTo>
                  <a:pt x="948032" y="283322"/>
                  <a:pt x="953869" y="288427"/>
                  <a:pt x="953869" y="295719"/>
                </a:cubicBezTo>
                <a:cubicBezTo>
                  <a:pt x="953869" y="303741"/>
                  <a:pt x="948032" y="309576"/>
                  <a:pt x="941467" y="309576"/>
                </a:cubicBezTo>
                <a:cubicBezTo>
                  <a:pt x="934173" y="309576"/>
                  <a:pt x="927612" y="303741"/>
                  <a:pt x="927612" y="295719"/>
                </a:cubicBezTo>
                <a:cubicBezTo>
                  <a:pt x="927612" y="288427"/>
                  <a:pt x="934173" y="283322"/>
                  <a:pt x="941467" y="283322"/>
                </a:cubicBezTo>
                <a:close/>
                <a:moveTo>
                  <a:pt x="3299102" y="212492"/>
                </a:moveTo>
                <a:cubicBezTo>
                  <a:pt x="3305664" y="212492"/>
                  <a:pt x="3311499" y="219055"/>
                  <a:pt x="3311499" y="226348"/>
                </a:cubicBezTo>
                <a:cubicBezTo>
                  <a:pt x="3311499" y="232911"/>
                  <a:pt x="3305664" y="238746"/>
                  <a:pt x="3299102" y="238746"/>
                </a:cubicBezTo>
                <a:cubicBezTo>
                  <a:pt x="3291807" y="238746"/>
                  <a:pt x="3285245" y="232911"/>
                  <a:pt x="3285245" y="226348"/>
                </a:cubicBezTo>
                <a:cubicBezTo>
                  <a:pt x="3285245" y="219055"/>
                  <a:pt x="3291807" y="212492"/>
                  <a:pt x="3299102" y="212492"/>
                </a:cubicBezTo>
                <a:close/>
                <a:moveTo>
                  <a:pt x="3226811" y="212492"/>
                </a:moveTo>
                <a:cubicBezTo>
                  <a:pt x="3234831" y="212492"/>
                  <a:pt x="3240667" y="219055"/>
                  <a:pt x="3240667" y="226348"/>
                </a:cubicBezTo>
                <a:cubicBezTo>
                  <a:pt x="3240667" y="232911"/>
                  <a:pt x="3234831" y="238746"/>
                  <a:pt x="3226811" y="238746"/>
                </a:cubicBezTo>
                <a:cubicBezTo>
                  <a:pt x="3220250" y="238746"/>
                  <a:pt x="3214412" y="232911"/>
                  <a:pt x="3214412" y="226348"/>
                </a:cubicBezTo>
                <a:cubicBezTo>
                  <a:pt x="3214412" y="219055"/>
                  <a:pt x="3220250" y="212492"/>
                  <a:pt x="3226811" y="212492"/>
                </a:cubicBezTo>
                <a:close/>
                <a:moveTo>
                  <a:pt x="3152608" y="212492"/>
                </a:moveTo>
                <a:cubicBezTo>
                  <a:pt x="3159900" y="212492"/>
                  <a:pt x="3166462" y="219055"/>
                  <a:pt x="3166462" y="226348"/>
                </a:cubicBezTo>
                <a:cubicBezTo>
                  <a:pt x="3166462" y="232911"/>
                  <a:pt x="3159900" y="238746"/>
                  <a:pt x="3152608" y="238746"/>
                </a:cubicBezTo>
                <a:cubicBezTo>
                  <a:pt x="3146043" y="238746"/>
                  <a:pt x="3140211" y="232911"/>
                  <a:pt x="3140211" y="226348"/>
                </a:cubicBezTo>
                <a:cubicBezTo>
                  <a:pt x="3140211" y="219055"/>
                  <a:pt x="3146043" y="212492"/>
                  <a:pt x="3152608" y="212492"/>
                </a:cubicBezTo>
                <a:close/>
                <a:moveTo>
                  <a:pt x="3081775" y="212492"/>
                </a:moveTo>
                <a:cubicBezTo>
                  <a:pt x="3089069" y="212492"/>
                  <a:pt x="3095628" y="219055"/>
                  <a:pt x="3095628" y="226348"/>
                </a:cubicBezTo>
                <a:cubicBezTo>
                  <a:pt x="3095628" y="232911"/>
                  <a:pt x="3089069" y="238746"/>
                  <a:pt x="3081775" y="238746"/>
                </a:cubicBezTo>
                <a:cubicBezTo>
                  <a:pt x="3073753" y="238746"/>
                  <a:pt x="3069375" y="232911"/>
                  <a:pt x="3069375" y="226348"/>
                </a:cubicBezTo>
                <a:cubicBezTo>
                  <a:pt x="3069375" y="219055"/>
                  <a:pt x="3073753" y="212492"/>
                  <a:pt x="3081775" y="212492"/>
                </a:cubicBezTo>
                <a:close/>
                <a:moveTo>
                  <a:pt x="3013720" y="212492"/>
                </a:moveTo>
                <a:cubicBezTo>
                  <a:pt x="3021310" y="212492"/>
                  <a:pt x="3028140" y="219055"/>
                  <a:pt x="3028140" y="226348"/>
                </a:cubicBezTo>
                <a:cubicBezTo>
                  <a:pt x="3028140" y="232911"/>
                  <a:pt x="3021310" y="238746"/>
                  <a:pt x="3013720" y="238746"/>
                </a:cubicBezTo>
                <a:cubicBezTo>
                  <a:pt x="3005373" y="238746"/>
                  <a:pt x="2998542" y="234370"/>
                  <a:pt x="2998542" y="226348"/>
                </a:cubicBezTo>
                <a:cubicBezTo>
                  <a:pt x="2998542" y="219055"/>
                  <a:pt x="3005373" y="212492"/>
                  <a:pt x="3013720" y="212492"/>
                </a:cubicBezTo>
                <a:close/>
                <a:moveTo>
                  <a:pt x="2942497" y="212492"/>
                </a:moveTo>
                <a:cubicBezTo>
                  <a:pt x="2951061" y="212492"/>
                  <a:pt x="2957293" y="219055"/>
                  <a:pt x="2957293" y="226348"/>
                </a:cubicBezTo>
                <a:cubicBezTo>
                  <a:pt x="2957293" y="234370"/>
                  <a:pt x="2951061" y="238746"/>
                  <a:pt x="2942497" y="238746"/>
                </a:cubicBezTo>
                <a:cubicBezTo>
                  <a:pt x="2934719" y="238746"/>
                  <a:pt x="2927716" y="234370"/>
                  <a:pt x="2927716" y="226348"/>
                </a:cubicBezTo>
                <a:cubicBezTo>
                  <a:pt x="2927716" y="219055"/>
                  <a:pt x="2934719" y="212492"/>
                  <a:pt x="2942497" y="212492"/>
                </a:cubicBezTo>
                <a:close/>
                <a:moveTo>
                  <a:pt x="2867363" y="212492"/>
                </a:moveTo>
                <a:cubicBezTo>
                  <a:pt x="2875389" y="212492"/>
                  <a:pt x="2879765" y="219055"/>
                  <a:pt x="2879765" y="226348"/>
                </a:cubicBezTo>
                <a:cubicBezTo>
                  <a:pt x="2879765" y="234370"/>
                  <a:pt x="2875389" y="238746"/>
                  <a:pt x="2867363" y="238746"/>
                </a:cubicBezTo>
                <a:cubicBezTo>
                  <a:pt x="2860073" y="238746"/>
                  <a:pt x="2853510" y="234370"/>
                  <a:pt x="2853510" y="226348"/>
                </a:cubicBezTo>
                <a:cubicBezTo>
                  <a:pt x="2853510" y="219055"/>
                  <a:pt x="2860073" y="212492"/>
                  <a:pt x="2867363" y="212492"/>
                </a:cubicBezTo>
                <a:close/>
                <a:moveTo>
                  <a:pt x="2796538" y="212492"/>
                </a:moveTo>
                <a:cubicBezTo>
                  <a:pt x="2803103" y="212492"/>
                  <a:pt x="2808934" y="219055"/>
                  <a:pt x="2808934" y="226348"/>
                </a:cubicBezTo>
                <a:cubicBezTo>
                  <a:pt x="2808934" y="234370"/>
                  <a:pt x="2803103" y="238746"/>
                  <a:pt x="2796538" y="238746"/>
                </a:cubicBezTo>
                <a:cubicBezTo>
                  <a:pt x="2789246" y="238746"/>
                  <a:pt x="2782680" y="234370"/>
                  <a:pt x="2782680" y="226348"/>
                </a:cubicBezTo>
                <a:cubicBezTo>
                  <a:pt x="2782680" y="219055"/>
                  <a:pt x="2789246" y="212492"/>
                  <a:pt x="2796538" y="212492"/>
                </a:cubicBezTo>
                <a:close/>
                <a:moveTo>
                  <a:pt x="2725698" y="212492"/>
                </a:moveTo>
                <a:cubicBezTo>
                  <a:pt x="2731538" y="212492"/>
                  <a:pt x="2738102" y="219055"/>
                  <a:pt x="2738102" y="226348"/>
                </a:cubicBezTo>
                <a:cubicBezTo>
                  <a:pt x="2738102" y="234370"/>
                  <a:pt x="2731538" y="238746"/>
                  <a:pt x="2725698" y="238746"/>
                </a:cubicBezTo>
                <a:cubicBezTo>
                  <a:pt x="2717686" y="238746"/>
                  <a:pt x="2711852" y="234370"/>
                  <a:pt x="2711852" y="226348"/>
                </a:cubicBezTo>
                <a:cubicBezTo>
                  <a:pt x="2711852" y="219055"/>
                  <a:pt x="2717686" y="212492"/>
                  <a:pt x="2725698" y="212492"/>
                </a:cubicBezTo>
                <a:close/>
                <a:moveTo>
                  <a:pt x="2653420" y="212492"/>
                </a:moveTo>
                <a:cubicBezTo>
                  <a:pt x="2660711" y="212492"/>
                  <a:pt x="2667273" y="219055"/>
                  <a:pt x="2667273" y="226348"/>
                </a:cubicBezTo>
                <a:cubicBezTo>
                  <a:pt x="2667273" y="234370"/>
                  <a:pt x="2660711" y="238746"/>
                  <a:pt x="2653420" y="238746"/>
                </a:cubicBezTo>
                <a:cubicBezTo>
                  <a:pt x="2646857" y="238746"/>
                  <a:pt x="2641021" y="234370"/>
                  <a:pt x="2641021" y="226348"/>
                </a:cubicBezTo>
                <a:cubicBezTo>
                  <a:pt x="2641021" y="219055"/>
                  <a:pt x="2646857" y="212492"/>
                  <a:pt x="2653420" y="212492"/>
                </a:cubicBezTo>
                <a:close/>
                <a:moveTo>
                  <a:pt x="2582586" y="212492"/>
                </a:moveTo>
                <a:cubicBezTo>
                  <a:pt x="2589878" y="212492"/>
                  <a:pt x="2596439" y="219055"/>
                  <a:pt x="2596439" y="226348"/>
                </a:cubicBezTo>
                <a:cubicBezTo>
                  <a:pt x="2596439" y="234370"/>
                  <a:pt x="2589878" y="238746"/>
                  <a:pt x="2582586" y="238746"/>
                </a:cubicBezTo>
                <a:cubicBezTo>
                  <a:pt x="2576024" y="238746"/>
                  <a:pt x="2570189" y="234370"/>
                  <a:pt x="2570189" y="226348"/>
                </a:cubicBezTo>
                <a:cubicBezTo>
                  <a:pt x="2570189" y="219055"/>
                  <a:pt x="2576024" y="212492"/>
                  <a:pt x="2582586" y="212492"/>
                </a:cubicBezTo>
                <a:close/>
                <a:moveTo>
                  <a:pt x="2511029" y="212492"/>
                </a:moveTo>
                <a:cubicBezTo>
                  <a:pt x="2519052" y="212492"/>
                  <a:pt x="2525616" y="219055"/>
                  <a:pt x="2525616" y="226348"/>
                </a:cubicBezTo>
                <a:cubicBezTo>
                  <a:pt x="2525616" y="234370"/>
                  <a:pt x="2519052" y="238746"/>
                  <a:pt x="2511029" y="238746"/>
                </a:cubicBezTo>
                <a:cubicBezTo>
                  <a:pt x="2503740" y="238746"/>
                  <a:pt x="2499364" y="234370"/>
                  <a:pt x="2499364" y="226348"/>
                </a:cubicBezTo>
                <a:cubicBezTo>
                  <a:pt x="2499364" y="219055"/>
                  <a:pt x="2503740" y="212492"/>
                  <a:pt x="2511029" y="212492"/>
                </a:cubicBezTo>
                <a:close/>
                <a:moveTo>
                  <a:pt x="2439946" y="212492"/>
                </a:moveTo>
                <a:cubicBezTo>
                  <a:pt x="2448505" y="212492"/>
                  <a:pt x="2454732" y="219055"/>
                  <a:pt x="2454732" y="226348"/>
                </a:cubicBezTo>
                <a:cubicBezTo>
                  <a:pt x="2454732" y="234370"/>
                  <a:pt x="2448505" y="238746"/>
                  <a:pt x="2439946" y="238746"/>
                </a:cubicBezTo>
                <a:cubicBezTo>
                  <a:pt x="2432163" y="238746"/>
                  <a:pt x="2425156" y="234370"/>
                  <a:pt x="2425156" y="226348"/>
                </a:cubicBezTo>
                <a:cubicBezTo>
                  <a:pt x="2425156" y="219055"/>
                  <a:pt x="2432163" y="212492"/>
                  <a:pt x="2439946" y="212492"/>
                </a:cubicBezTo>
                <a:close/>
                <a:moveTo>
                  <a:pt x="2369110" y="212492"/>
                </a:moveTo>
                <a:cubicBezTo>
                  <a:pt x="2377672" y="212492"/>
                  <a:pt x="2383900" y="219055"/>
                  <a:pt x="2383900" y="226348"/>
                </a:cubicBezTo>
                <a:cubicBezTo>
                  <a:pt x="2383900" y="234370"/>
                  <a:pt x="2377672" y="238746"/>
                  <a:pt x="2369110" y="238746"/>
                </a:cubicBezTo>
                <a:cubicBezTo>
                  <a:pt x="2361329" y="238746"/>
                  <a:pt x="2354323" y="234370"/>
                  <a:pt x="2354323" y="226348"/>
                </a:cubicBezTo>
                <a:cubicBezTo>
                  <a:pt x="2354323" y="219055"/>
                  <a:pt x="2361329" y="212492"/>
                  <a:pt x="2369110" y="212492"/>
                </a:cubicBezTo>
                <a:close/>
                <a:moveTo>
                  <a:pt x="2298283" y="212492"/>
                </a:moveTo>
                <a:cubicBezTo>
                  <a:pt x="2306842" y="212492"/>
                  <a:pt x="2313070" y="219497"/>
                  <a:pt x="2313070" y="227280"/>
                </a:cubicBezTo>
                <a:cubicBezTo>
                  <a:pt x="2313070" y="235842"/>
                  <a:pt x="2306842" y="242069"/>
                  <a:pt x="2298283" y="242069"/>
                </a:cubicBezTo>
                <a:cubicBezTo>
                  <a:pt x="2290497" y="242069"/>
                  <a:pt x="2283493" y="235842"/>
                  <a:pt x="2283493" y="227280"/>
                </a:cubicBezTo>
                <a:cubicBezTo>
                  <a:pt x="2283493" y="219497"/>
                  <a:pt x="2290497" y="212492"/>
                  <a:pt x="2298283" y="212492"/>
                </a:cubicBezTo>
                <a:close/>
                <a:moveTo>
                  <a:pt x="2226517" y="212492"/>
                </a:moveTo>
                <a:cubicBezTo>
                  <a:pt x="2234540" y="212492"/>
                  <a:pt x="2238916" y="219497"/>
                  <a:pt x="2238916" y="227280"/>
                </a:cubicBezTo>
                <a:cubicBezTo>
                  <a:pt x="2238916" y="235842"/>
                  <a:pt x="2234540" y="242069"/>
                  <a:pt x="2226517" y="242069"/>
                </a:cubicBezTo>
                <a:cubicBezTo>
                  <a:pt x="2218495" y="242069"/>
                  <a:pt x="2212659" y="235842"/>
                  <a:pt x="2212659" y="227280"/>
                </a:cubicBezTo>
                <a:cubicBezTo>
                  <a:pt x="2212659" y="219497"/>
                  <a:pt x="2218495" y="212492"/>
                  <a:pt x="2226517" y="212492"/>
                </a:cubicBezTo>
                <a:close/>
                <a:moveTo>
                  <a:pt x="2155683" y="212492"/>
                </a:moveTo>
                <a:cubicBezTo>
                  <a:pt x="2161519" y="212492"/>
                  <a:pt x="2168081" y="219497"/>
                  <a:pt x="2168081" y="227280"/>
                </a:cubicBezTo>
                <a:cubicBezTo>
                  <a:pt x="2168081" y="235842"/>
                  <a:pt x="2161519" y="242069"/>
                  <a:pt x="2155683" y="242069"/>
                </a:cubicBezTo>
                <a:cubicBezTo>
                  <a:pt x="2147663" y="242069"/>
                  <a:pt x="2141827" y="235842"/>
                  <a:pt x="2141827" y="227280"/>
                </a:cubicBezTo>
                <a:cubicBezTo>
                  <a:pt x="2141827" y="219497"/>
                  <a:pt x="2147663" y="212492"/>
                  <a:pt x="2155683" y="212492"/>
                </a:cubicBezTo>
                <a:close/>
                <a:moveTo>
                  <a:pt x="2084851" y="212492"/>
                </a:moveTo>
                <a:cubicBezTo>
                  <a:pt x="2090686" y="212492"/>
                  <a:pt x="2097249" y="219497"/>
                  <a:pt x="2097249" y="227280"/>
                </a:cubicBezTo>
                <a:cubicBezTo>
                  <a:pt x="2097249" y="235842"/>
                  <a:pt x="2090686" y="242069"/>
                  <a:pt x="2084851" y="242069"/>
                </a:cubicBezTo>
                <a:cubicBezTo>
                  <a:pt x="2076829" y="242069"/>
                  <a:pt x="2070995" y="235842"/>
                  <a:pt x="2070995" y="227280"/>
                </a:cubicBezTo>
                <a:cubicBezTo>
                  <a:pt x="2070995" y="219497"/>
                  <a:pt x="2076829" y="212492"/>
                  <a:pt x="2084851" y="212492"/>
                </a:cubicBezTo>
                <a:close/>
                <a:moveTo>
                  <a:pt x="2011835" y="212492"/>
                </a:moveTo>
                <a:cubicBezTo>
                  <a:pt x="2019855" y="212492"/>
                  <a:pt x="2026421" y="219497"/>
                  <a:pt x="2026421" y="227280"/>
                </a:cubicBezTo>
                <a:cubicBezTo>
                  <a:pt x="2026421" y="235842"/>
                  <a:pt x="2019855" y="242069"/>
                  <a:pt x="2011835" y="242069"/>
                </a:cubicBezTo>
                <a:cubicBezTo>
                  <a:pt x="2006003" y="242069"/>
                  <a:pt x="2000168" y="235842"/>
                  <a:pt x="2000168" y="227280"/>
                </a:cubicBezTo>
                <a:cubicBezTo>
                  <a:pt x="2000168" y="219497"/>
                  <a:pt x="2006003" y="212492"/>
                  <a:pt x="2011835" y="212492"/>
                </a:cubicBezTo>
                <a:close/>
                <a:moveTo>
                  <a:pt x="1938362" y="212492"/>
                </a:moveTo>
                <a:cubicBezTo>
                  <a:pt x="1946388" y="212492"/>
                  <a:pt x="1952222" y="219497"/>
                  <a:pt x="1952222" y="227280"/>
                </a:cubicBezTo>
                <a:cubicBezTo>
                  <a:pt x="1952222" y="235842"/>
                  <a:pt x="1946388" y="242069"/>
                  <a:pt x="1938362" y="242069"/>
                </a:cubicBezTo>
                <a:cubicBezTo>
                  <a:pt x="1932531" y="242069"/>
                  <a:pt x="1925971" y="235842"/>
                  <a:pt x="1925971" y="227280"/>
                </a:cubicBezTo>
                <a:cubicBezTo>
                  <a:pt x="1925971" y="219497"/>
                  <a:pt x="1931072" y="212492"/>
                  <a:pt x="1938362" y="212492"/>
                </a:cubicBezTo>
                <a:close/>
                <a:moveTo>
                  <a:pt x="1867530" y="212492"/>
                </a:moveTo>
                <a:cubicBezTo>
                  <a:pt x="1875550" y="212492"/>
                  <a:pt x="1881387" y="219497"/>
                  <a:pt x="1881387" y="227280"/>
                </a:cubicBezTo>
                <a:cubicBezTo>
                  <a:pt x="1881387" y="235842"/>
                  <a:pt x="1875550" y="242069"/>
                  <a:pt x="1867530" y="242069"/>
                </a:cubicBezTo>
                <a:cubicBezTo>
                  <a:pt x="1860238" y="242069"/>
                  <a:pt x="1855129" y="235842"/>
                  <a:pt x="1855129" y="227280"/>
                </a:cubicBezTo>
                <a:cubicBezTo>
                  <a:pt x="1855129" y="219497"/>
                  <a:pt x="1860238" y="212492"/>
                  <a:pt x="1867530" y="212492"/>
                </a:cubicBezTo>
                <a:close/>
                <a:moveTo>
                  <a:pt x="1799087" y="212492"/>
                </a:moveTo>
                <a:cubicBezTo>
                  <a:pt x="1807649" y="212492"/>
                  <a:pt x="1813879" y="219497"/>
                  <a:pt x="1813879" y="227280"/>
                </a:cubicBezTo>
                <a:cubicBezTo>
                  <a:pt x="1813879" y="235842"/>
                  <a:pt x="1807649" y="242069"/>
                  <a:pt x="1799087" y="242069"/>
                </a:cubicBezTo>
                <a:cubicBezTo>
                  <a:pt x="1790527" y="242069"/>
                  <a:pt x="1784303" y="235842"/>
                  <a:pt x="1784303" y="227280"/>
                </a:cubicBezTo>
                <a:cubicBezTo>
                  <a:pt x="1784303" y="219497"/>
                  <a:pt x="1790527" y="212492"/>
                  <a:pt x="1799087" y="212492"/>
                </a:cubicBezTo>
                <a:close/>
                <a:moveTo>
                  <a:pt x="1728262" y="212492"/>
                </a:moveTo>
                <a:cubicBezTo>
                  <a:pt x="1736828" y="212492"/>
                  <a:pt x="1743052" y="219497"/>
                  <a:pt x="1743052" y="227280"/>
                </a:cubicBezTo>
                <a:cubicBezTo>
                  <a:pt x="1743052" y="235842"/>
                  <a:pt x="1736828" y="242069"/>
                  <a:pt x="1728262" y="242069"/>
                </a:cubicBezTo>
                <a:cubicBezTo>
                  <a:pt x="1719700" y="242069"/>
                  <a:pt x="1713472" y="235842"/>
                  <a:pt x="1713472" y="227280"/>
                </a:cubicBezTo>
                <a:cubicBezTo>
                  <a:pt x="1713472" y="219497"/>
                  <a:pt x="1719700" y="212492"/>
                  <a:pt x="1728262" y="212492"/>
                </a:cubicBezTo>
                <a:close/>
                <a:moveTo>
                  <a:pt x="1656498" y="212492"/>
                </a:moveTo>
                <a:cubicBezTo>
                  <a:pt x="1663792" y="212492"/>
                  <a:pt x="1668900" y="219497"/>
                  <a:pt x="1668900" y="227280"/>
                </a:cubicBezTo>
                <a:cubicBezTo>
                  <a:pt x="1668900" y="235842"/>
                  <a:pt x="1663792" y="242069"/>
                  <a:pt x="1656498" y="242069"/>
                </a:cubicBezTo>
                <a:cubicBezTo>
                  <a:pt x="1648481" y="242069"/>
                  <a:pt x="1642655" y="235842"/>
                  <a:pt x="1642655" y="227280"/>
                </a:cubicBezTo>
                <a:cubicBezTo>
                  <a:pt x="1642655" y="219497"/>
                  <a:pt x="1648481" y="212492"/>
                  <a:pt x="1656498" y="212492"/>
                </a:cubicBezTo>
                <a:close/>
                <a:moveTo>
                  <a:pt x="1582299" y="212492"/>
                </a:moveTo>
                <a:cubicBezTo>
                  <a:pt x="1588134" y="212492"/>
                  <a:pt x="1594704" y="219497"/>
                  <a:pt x="1594704" y="227280"/>
                </a:cubicBezTo>
                <a:cubicBezTo>
                  <a:pt x="1594704" y="235842"/>
                  <a:pt x="1588134" y="242069"/>
                  <a:pt x="1582299" y="242069"/>
                </a:cubicBezTo>
                <a:cubicBezTo>
                  <a:pt x="1574277" y="242069"/>
                  <a:pt x="1568441" y="235842"/>
                  <a:pt x="1568441" y="227280"/>
                </a:cubicBezTo>
                <a:cubicBezTo>
                  <a:pt x="1568441" y="219497"/>
                  <a:pt x="1574277" y="212492"/>
                  <a:pt x="1582299" y="212492"/>
                </a:cubicBezTo>
                <a:close/>
                <a:moveTo>
                  <a:pt x="1512198" y="212492"/>
                </a:moveTo>
                <a:cubicBezTo>
                  <a:pt x="1518035" y="212492"/>
                  <a:pt x="1523867" y="219497"/>
                  <a:pt x="1523867" y="227280"/>
                </a:cubicBezTo>
                <a:cubicBezTo>
                  <a:pt x="1523867" y="235842"/>
                  <a:pt x="1518035" y="242069"/>
                  <a:pt x="1512198" y="242069"/>
                </a:cubicBezTo>
                <a:cubicBezTo>
                  <a:pt x="1504174" y="242069"/>
                  <a:pt x="1497612" y="235842"/>
                  <a:pt x="1497612" y="227280"/>
                </a:cubicBezTo>
                <a:cubicBezTo>
                  <a:pt x="1497612" y="219497"/>
                  <a:pt x="1504174" y="212492"/>
                  <a:pt x="1512198" y="212492"/>
                </a:cubicBezTo>
                <a:close/>
                <a:moveTo>
                  <a:pt x="1439173" y="212492"/>
                </a:moveTo>
                <a:cubicBezTo>
                  <a:pt x="1447191" y="212492"/>
                  <a:pt x="1453026" y="219497"/>
                  <a:pt x="1453026" y="227280"/>
                </a:cubicBezTo>
                <a:cubicBezTo>
                  <a:pt x="1453026" y="235842"/>
                  <a:pt x="1447191" y="242069"/>
                  <a:pt x="1439173" y="242069"/>
                </a:cubicBezTo>
                <a:cubicBezTo>
                  <a:pt x="1433339" y="242069"/>
                  <a:pt x="1426777" y="235842"/>
                  <a:pt x="1426777" y="227280"/>
                </a:cubicBezTo>
                <a:cubicBezTo>
                  <a:pt x="1426777" y="219497"/>
                  <a:pt x="1433339" y="212492"/>
                  <a:pt x="1439173" y="212492"/>
                </a:cubicBezTo>
                <a:close/>
                <a:moveTo>
                  <a:pt x="1368349" y="212492"/>
                </a:moveTo>
                <a:cubicBezTo>
                  <a:pt x="1376368" y="212492"/>
                  <a:pt x="1382203" y="219497"/>
                  <a:pt x="1382203" y="227280"/>
                </a:cubicBezTo>
                <a:cubicBezTo>
                  <a:pt x="1382203" y="235842"/>
                  <a:pt x="1376368" y="242069"/>
                  <a:pt x="1368349" y="242069"/>
                </a:cubicBezTo>
                <a:cubicBezTo>
                  <a:pt x="1362513" y="242069"/>
                  <a:pt x="1355950" y="235842"/>
                  <a:pt x="1355950" y="227280"/>
                </a:cubicBezTo>
                <a:cubicBezTo>
                  <a:pt x="1355950" y="219497"/>
                  <a:pt x="1362513" y="212492"/>
                  <a:pt x="1368349" y="212492"/>
                </a:cubicBezTo>
                <a:close/>
                <a:moveTo>
                  <a:pt x="1297520" y="212492"/>
                </a:moveTo>
                <a:cubicBezTo>
                  <a:pt x="1305540" y="212492"/>
                  <a:pt x="1311374" y="219497"/>
                  <a:pt x="1311374" y="227280"/>
                </a:cubicBezTo>
                <a:cubicBezTo>
                  <a:pt x="1311374" y="235842"/>
                  <a:pt x="1305540" y="242069"/>
                  <a:pt x="1297520" y="242069"/>
                </a:cubicBezTo>
                <a:cubicBezTo>
                  <a:pt x="1289498" y="242069"/>
                  <a:pt x="1285121" y="235842"/>
                  <a:pt x="1285121" y="227280"/>
                </a:cubicBezTo>
                <a:cubicBezTo>
                  <a:pt x="1285121" y="219497"/>
                  <a:pt x="1289498" y="212492"/>
                  <a:pt x="1297520" y="212492"/>
                </a:cubicBezTo>
                <a:close/>
                <a:moveTo>
                  <a:pt x="1225708" y="212492"/>
                </a:moveTo>
                <a:cubicBezTo>
                  <a:pt x="1233489" y="212492"/>
                  <a:pt x="1240496" y="219497"/>
                  <a:pt x="1240496" y="227280"/>
                </a:cubicBezTo>
                <a:cubicBezTo>
                  <a:pt x="1240496" y="235842"/>
                  <a:pt x="1233489" y="242069"/>
                  <a:pt x="1225708" y="242069"/>
                </a:cubicBezTo>
                <a:cubicBezTo>
                  <a:pt x="1217159" y="242069"/>
                  <a:pt x="1210934" y="235842"/>
                  <a:pt x="1210934" y="227280"/>
                </a:cubicBezTo>
                <a:cubicBezTo>
                  <a:pt x="1210934" y="219497"/>
                  <a:pt x="1217159" y="212492"/>
                  <a:pt x="1225708" y="212492"/>
                </a:cubicBezTo>
                <a:close/>
                <a:moveTo>
                  <a:pt x="1154891" y="212492"/>
                </a:moveTo>
                <a:cubicBezTo>
                  <a:pt x="1162674" y="212492"/>
                  <a:pt x="1169683" y="219497"/>
                  <a:pt x="1169683" y="227280"/>
                </a:cubicBezTo>
                <a:cubicBezTo>
                  <a:pt x="1169683" y="235842"/>
                  <a:pt x="1162674" y="242069"/>
                  <a:pt x="1154891" y="242069"/>
                </a:cubicBezTo>
                <a:cubicBezTo>
                  <a:pt x="1146329" y="242069"/>
                  <a:pt x="1140105" y="235842"/>
                  <a:pt x="1140105" y="227280"/>
                </a:cubicBezTo>
                <a:cubicBezTo>
                  <a:pt x="1140105" y="219497"/>
                  <a:pt x="1146329" y="212492"/>
                  <a:pt x="1154891" y="212492"/>
                </a:cubicBezTo>
                <a:close/>
                <a:moveTo>
                  <a:pt x="1084063" y="212492"/>
                </a:moveTo>
                <a:cubicBezTo>
                  <a:pt x="1091842" y="212492"/>
                  <a:pt x="1098847" y="219497"/>
                  <a:pt x="1098847" y="227280"/>
                </a:cubicBezTo>
                <a:cubicBezTo>
                  <a:pt x="1098847" y="235842"/>
                  <a:pt x="1091842" y="242069"/>
                  <a:pt x="1084063" y="242069"/>
                </a:cubicBezTo>
                <a:cubicBezTo>
                  <a:pt x="1075503" y="242069"/>
                  <a:pt x="1069276" y="235842"/>
                  <a:pt x="1069276" y="227280"/>
                </a:cubicBezTo>
                <a:cubicBezTo>
                  <a:pt x="1069276" y="219497"/>
                  <a:pt x="1075503" y="212492"/>
                  <a:pt x="1084063" y="212492"/>
                </a:cubicBezTo>
                <a:close/>
                <a:moveTo>
                  <a:pt x="3013723" y="141661"/>
                </a:moveTo>
                <a:cubicBezTo>
                  <a:pt x="3021310" y="141661"/>
                  <a:pt x="3028140" y="148224"/>
                  <a:pt x="3028140" y="155517"/>
                </a:cubicBezTo>
                <a:cubicBezTo>
                  <a:pt x="3028140" y="162080"/>
                  <a:pt x="3021310" y="167915"/>
                  <a:pt x="3013723" y="167915"/>
                </a:cubicBezTo>
                <a:cubicBezTo>
                  <a:pt x="3005376" y="167915"/>
                  <a:pt x="2998545" y="162080"/>
                  <a:pt x="2998545" y="155517"/>
                </a:cubicBezTo>
                <a:cubicBezTo>
                  <a:pt x="2998545" y="148224"/>
                  <a:pt x="3005376" y="141661"/>
                  <a:pt x="3013723" y="141661"/>
                </a:cubicBezTo>
                <a:close/>
                <a:moveTo>
                  <a:pt x="2942497" y="141661"/>
                </a:moveTo>
                <a:cubicBezTo>
                  <a:pt x="2951061" y="141661"/>
                  <a:pt x="2957293" y="148224"/>
                  <a:pt x="2957293" y="155517"/>
                </a:cubicBezTo>
                <a:cubicBezTo>
                  <a:pt x="2957293" y="162080"/>
                  <a:pt x="2951061" y="167915"/>
                  <a:pt x="2942497" y="167915"/>
                </a:cubicBezTo>
                <a:cubicBezTo>
                  <a:pt x="2934719" y="167915"/>
                  <a:pt x="2927716" y="162080"/>
                  <a:pt x="2927716" y="155517"/>
                </a:cubicBezTo>
                <a:cubicBezTo>
                  <a:pt x="2927716" y="148224"/>
                  <a:pt x="2934719" y="141661"/>
                  <a:pt x="2942497" y="141661"/>
                </a:cubicBezTo>
                <a:close/>
                <a:moveTo>
                  <a:pt x="2867363" y="141661"/>
                </a:moveTo>
                <a:cubicBezTo>
                  <a:pt x="2875389" y="141661"/>
                  <a:pt x="2879765" y="148224"/>
                  <a:pt x="2879765" y="155517"/>
                </a:cubicBezTo>
                <a:cubicBezTo>
                  <a:pt x="2879765" y="162080"/>
                  <a:pt x="2875389" y="167915"/>
                  <a:pt x="2867363" y="167915"/>
                </a:cubicBezTo>
                <a:cubicBezTo>
                  <a:pt x="2860073" y="167915"/>
                  <a:pt x="2853510" y="162080"/>
                  <a:pt x="2853510" y="155517"/>
                </a:cubicBezTo>
                <a:cubicBezTo>
                  <a:pt x="2853510" y="148224"/>
                  <a:pt x="2860073" y="141661"/>
                  <a:pt x="2867363" y="141661"/>
                </a:cubicBezTo>
                <a:close/>
                <a:moveTo>
                  <a:pt x="2796538" y="141661"/>
                </a:moveTo>
                <a:cubicBezTo>
                  <a:pt x="2803103" y="141661"/>
                  <a:pt x="2808940" y="148224"/>
                  <a:pt x="2808940" y="155517"/>
                </a:cubicBezTo>
                <a:cubicBezTo>
                  <a:pt x="2808940" y="162080"/>
                  <a:pt x="2803103" y="167915"/>
                  <a:pt x="2796538" y="167915"/>
                </a:cubicBezTo>
                <a:cubicBezTo>
                  <a:pt x="2789246" y="167915"/>
                  <a:pt x="2782683" y="162080"/>
                  <a:pt x="2782683" y="155517"/>
                </a:cubicBezTo>
                <a:cubicBezTo>
                  <a:pt x="2782683" y="148224"/>
                  <a:pt x="2789246" y="141661"/>
                  <a:pt x="2796538" y="141661"/>
                </a:cubicBezTo>
                <a:close/>
                <a:moveTo>
                  <a:pt x="2725703" y="141661"/>
                </a:moveTo>
                <a:cubicBezTo>
                  <a:pt x="2731538" y="141661"/>
                  <a:pt x="2738105" y="148224"/>
                  <a:pt x="2738105" y="155517"/>
                </a:cubicBezTo>
                <a:cubicBezTo>
                  <a:pt x="2738105" y="162080"/>
                  <a:pt x="2731538" y="167915"/>
                  <a:pt x="2725703" y="167915"/>
                </a:cubicBezTo>
                <a:cubicBezTo>
                  <a:pt x="2717686" y="167915"/>
                  <a:pt x="2711852" y="162080"/>
                  <a:pt x="2711852" y="155517"/>
                </a:cubicBezTo>
                <a:cubicBezTo>
                  <a:pt x="2711852" y="148224"/>
                  <a:pt x="2717686" y="141661"/>
                  <a:pt x="2725703" y="141661"/>
                </a:cubicBezTo>
                <a:close/>
                <a:moveTo>
                  <a:pt x="2653420" y="141661"/>
                </a:moveTo>
                <a:cubicBezTo>
                  <a:pt x="2660711" y="141661"/>
                  <a:pt x="2667273" y="148224"/>
                  <a:pt x="2667273" y="155517"/>
                </a:cubicBezTo>
                <a:cubicBezTo>
                  <a:pt x="2667273" y="162080"/>
                  <a:pt x="2660711" y="167915"/>
                  <a:pt x="2653420" y="167915"/>
                </a:cubicBezTo>
                <a:cubicBezTo>
                  <a:pt x="2646857" y="167915"/>
                  <a:pt x="2641021" y="162080"/>
                  <a:pt x="2641021" y="155517"/>
                </a:cubicBezTo>
                <a:cubicBezTo>
                  <a:pt x="2641021" y="148224"/>
                  <a:pt x="2646857" y="141661"/>
                  <a:pt x="2653420" y="141661"/>
                </a:cubicBezTo>
                <a:close/>
                <a:moveTo>
                  <a:pt x="2582586" y="141661"/>
                </a:moveTo>
                <a:cubicBezTo>
                  <a:pt x="2589878" y="141661"/>
                  <a:pt x="2596442" y="148224"/>
                  <a:pt x="2596442" y="155517"/>
                </a:cubicBezTo>
                <a:cubicBezTo>
                  <a:pt x="2596442" y="162080"/>
                  <a:pt x="2589878" y="167915"/>
                  <a:pt x="2582586" y="167915"/>
                </a:cubicBezTo>
                <a:cubicBezTo>
                  <a:pt x="2576024" y="167915"/>
                  <a:pt x="2570189" y="162080"/>
                  <a:pt x="2570189" y="155517"/>
                </a:cubicBezTo>
                <a:cubicBezTo>
                  <a:pt x="2570189" y="148224"/>
                  <a:pt x="2576024" y="141661"/>
                  <a:pt x="2582586" y="141661"/>
                </a:cubicBezTo>
                <a:close/>
                <a:moveTo>
                  <a:pt x="2511034" y="141661"/>
                </a:moveTo>
                <a:cubicBezTo>
                  <a:pt x="2519052" y="141661"/>
                  <a:pt x="2525616" y="148224"/>
                  <a:pt x="2525616" y="155517"/>
                </a:cubicBezTo>
                <a:cubicBezTo>
                  <a:pt x="2525616" y="162080"/>
                  <a:pt x="2519052" y="167915"/>
                  <a:pt x="2511034" y="167915"/>
                </a:cubicBezTo>
                <a:cubicBezTo>
                  <a:pt x="2503743" y="167915"/>
                  <a:pt x="2499364" y="162080"/>
                  <a:pt x="2499364" y="155517"/>
                </a:cubicBezTo>
                <a:cubicBezTo>
                  <a:pt x="2499364" y="148224"/>
                  <a:pt x="2503743" y="141661"/>
                  <a:pt x="2511034" y="141661"/>
                </a:cubicBezTo>
                <a:close/>
                <a:moveTo>
                  <a:pt x="2439946" y="141661"/>
                </a:moveTo>
                <a:cubicBezTo>
                  <a:pt x="2448505" y="141661"/>
                  <a:pt x="2454734" y="148224"/>
                  <a:pt x="2454734" y="155517"/>
                </a:cubicBezTo>
                <a:cubicBezTo>
                  <a:pt x="2454734" y="162080"/>
                  <a:pt x="2448505" y="167915"/>
                  <a:pt x="2439946" y="167915"/>
                </a:cubicBezTo>
                <a:cubicBezTo>
                  <a:pt x="2432165" y="167915"/>
                  <a:pt x="2425159" y="162080"/>
                  <a:pt x="2425159" y="155517"/>
                </a:cubicBezTo>
                <a:cubicBezTo>
                  <a:pt x="2425159" y="148224"/>
                  <a:pt x="2432165" y="141661"/>
                  <a:pt x="2439946" y="141661"/>
                </a:cubicBezTo>
                <a:close/>
                <a:moveTo>
                  <a:pt x="2369114" y="141661"/>
                </a:moveTo>
                <a:cubicBezTo>
                  <a:pt x="2377674" y="141661"/>
                  <a:pt x="2383900" y="148224"/>
                  <a:pt x="2383900" y="155517"/>
                </a:cubicBezTo>
                <a:cubicBezTo>
                  <a:pt x="2383900" y="162080"/>
                  <a:pt x="2377674" y="167915"/>
                  <a:pt x="2369114" y="167915"/>
                </a:cubicBezTo>
                <a:cubicBezTo>
                  <a:pt x="2361331" y="167915"/>
                  <a:pt x="2354323" y="163539"/>
                  <a:pt x="2354323" y="155517"/>
                </a:cubicBezTo>
                <a:cubicBezTo>
                  <a:pt x="2354323" y="148224"/>
                  <a:pt x="2361331" y="141661"/>
                  <a:pt x="2369114" y="141661"/>
                </a:cubicBezTo>
                <a:close/>
                <a:moveTo>
                  <a:pt x="2298283" y="141661"/>
                </a:moveTo>
                <a:cubicBezTo>
                  <a:pt x="2306842" y="141661"/>
                  <a:pt x="2313070" y="148224"/>
                  <a:pt x="2313070" y="155517"/>
                </a:cubicBezTo>
                <a:cubicBezTo>
                  <a:pt x="2313070" y="163539"/>
                  <a:pt x="2306842" y="167915"/>
                  <a:pt x="2298283" y="167915"/>
                </a:cubicBezTo>
                <a:cubicBezTo>
                  <a:pt x="2290497" y="167915"/>
                  <a:pt x="2283493" y="163539"/>
                  <a:pt x="2283493" y="155517"/>
                </a:cubicBezTo>
                <a:cubicBezTo>
                  <a:pt x="2283493" y="148224"/>
                  <a:pt x="2290497" y="141661"/>
                  <a:pt x="2298283" y="141661"/>
                </a:cubicBezTo>
                <a:close/>
                <a:moveTo>
                  <a:pt x="2226517" y="141661"/>
                </a:moveTo>
                <a:cubicBezTo>
                  <a:pt x="2234542" y="141661"/>
                  <a:pt x="2238916" y="148224"/>
                  <a:pt x="2238916" y="155517"/>
                </a:cubicBezTo>
                <a:cubicBezTo>
                  <a:pt x="2238916" y="163539"/>
                  <a:pt x="2234542" y="167915"/>
                  <a:pt x="2226517" y="167915"/>
                </a:cubicBezTo>
                <a:cubicBezTo>
                  <a:pt x="2218495" y="167915"/>
                  <a:pt x="2212659" y="163539"/>
                  <a:pt x="2212659" y="155517"/>
                </a:cubicBezTo>
                <a:cubicBezTo>
                  <a:pt x="2212659" y="148224"/>
                  <a:pt x="2218495" y="141661"/>
                  <a:pt x="2226517" y="141661"/>
                </a:cubicBezTo>
                <a:close/>
                <a:moveTo>
                  <a:pt x="2155683" y="141661"/>
                </a:moveTo>
                <a:cubicBezTo>
                  <a:pt x="2161520" y="141661"/>
                  <a:pt x="2168084" y="148224"/>
                  <a:pt x="2168084" y="155517"/>
                </a:cubicBezTo>
                <a:cubicBezTo>
                  <a:pt x="2168084" y="163539"/>
                  <a:pt x="2161520" y="167915"/>
                  <a:pt x="2155683" y="167915"/>
                </a:cubicBezTo>
                <a:cubicBezTo>
                  <a:pt x="2147663" y="167915"/>
                  <a:pt x="2141827" y="163539"/>
                  <a:pt x="2141827" y="155517"/>
                </a:cubicBezTo>
                <a:cubicBezTo>
                  <a:pt x="2141827" y="148224"/>
                  <a:pt x="2147663" y="141661"/>
                  <a:pt x="2155683" y="141661"/>
                </a:cubicBezTo>
                <a:close/>
                <a:moveTo>
                  <a:pt x="2084851" y="141661"/>
                </a:moveTo>
                <a:cubicBezTo>
                  <a:pt x="2090686" y="141661"/>
                  <a:pt x="2097249" y="148224"/>
                  <a:pt x="2097249" y="155517"/>
                </a:cubicBezTo>
                <a:cubicBezTo>
                  <a:pt x="2097249" y="163539"/>
                  <a:pt x="2090686" y="167915"/>
                  <a:pt x="2084851" y="167915"/>
                </a:cubicBezTo>
                <a:cubicBezTo>
                  <a:pt x="2076829" y="167915"/>
                  <a:pt x="2070995" y="163539"/>
                  <a:pt x="2070995" y="155517"/>
                </a:cubicBezTo>
                <a:cubicBezTo>
                  <a:pt x="2070995" y="148224"/>
                  <a:pt x="2076829" y="141661"/>
                  <a:pt x="2084851" y="141661"/>
                </a:cubicBezTo>
                <a:close/>
                <a:moveTo>
                  <a:pt x="2011835" y="141661"/>
                </a:moveTo>
                <a:cubicBezTo>
                  <a:pt x="2019855" y="141661"/>
                  <a:pt x="2026421" y="148224"/>
                  <a:pt x="2026421" y="155517"/>
                </a:cubicBezTo>
                <a:cubicBezTo>
                  <a:pt x="2026421" y="163539"/>
                  <a:pt x="2019855" y="167915"/>
                  <a:pt x="2011835" y="167915"/>
                </a:cubicBezTo>
                <a:cubicBezTo>
                  <a:pt x="2006003" y="167915"/>
                  <a:pt x="2000168" y="163539"/>
                  <a:pt x="2000168" y="155517"/>
                </a:cubicBezTo>
                <a:cubicBezTo>
                  <a:pt x="2000168" y="148224"/>
                  <a:pt x="2006003" y="141661"/>
                  <a:pt x="2011835" y="141661"/>
                </a:cubicBezTo>
                <a:close/>
                <a:moveTo>
                  <a:pt x="1938365" y="141661"/>
                </a:moveTo>
                <a:cubicBezTo>
                  <a:pt x="1946388" y="141661"/>
                  <a:pt x="1952222" y="148224"/>
                  <a:pt x="1952222" y="155517"/>
                </a:cubicBezTo>
                <a:cubicBezTo>
                  <a:pt x="1952222" y="163539"/>
                  <a:pt x="1946388" y="167915"/>
                  <a:pt x="1938365" y="167915"/>
                </a:cubicBezTo>
                <a:cubicBezTo>
                  <a:pt x="1931072" y="167915"/>
                  <a:pt x="1925971" y="163539"/>
                  <a:pt x="1925971" y="155517"/>
                </a:cubicBezTo>
                <a:cubicBezTo>
                  <a:pt x="1925971" y="148224"/>
                  <a:pt x="1931072" y="141661"/>
                  <a:pt x="1938365" y="141661"/>
                </a:cubicBezTo>
                <a:close/>
                <a:moveTo>
                  <a:pt x="1869922" y="141661"/>
                </a:moveTo>
                <a:cubicBezTo>
                  <a:pt x="1878483" y="141661"/>
                  <a:pt x="1884712" y="148224"/>
                  <a:pt x="1884712" y="155517"/>
                </a:cubicBezTo>
                <a:cubicBezTo>
                  <a:pt x="1884712" y="163539"/>
                  <a:pt x="1878483" y="167915"/>
                  <a:pt x="1869922" y="167915"/>
                </a:cubicBezTo>
                <a:cubicBezTo>
                  <a:pt x="1862138" y="167915"/>
                  <a:pt x="1855131" y="163539"/>
                  <a:pt x="1855131" y="155517"/>
                </a:cubicBezTo>
                <a:cubicBezTo>
                  <a:pt x="1855131" y="148224"/>
                  <a:pt x="1862138" y="141661"/>
                  <a:pt x="1869922" y="141661"/>
                </a:cubicBezTo>
                <a:close/>
                <a:moveTo>
                  <a:pt x="1799087" y="141661"/>
                </a:moveTo>
                <a:cubicBezTo>
                  <a:pt x="1807649" y="141661"/>
                  <a:pt x="1813879" y="148224"/>
                  <a:pt x="1813879" y="155517"/>
                </a:cubicBezTo>
                <a:cubicBezTo>
                  <a:pt x="1813879" y="163539"/>
                  <a:pt x="1807649" y="167915"/>
                  <a:pt x="1799087" y="167915"/>
                </a:cubicBezTo>
                <a:cubicBezTo>
                  <a:pt x="1790527" y="167915"/>
                  <a:pt x="1784303" y="163539"/>
                  <a:pt x="1784303" y="155517"/>
                </a:cubicBezTo>
                <a:cubicBezTo>
                  <a:pt x="1784303" y="148224"/>
                  <a:pt x="1790527" y="141661"/>
                  <a:pt x="1799087" y="141661"/>
                </a:cubicBezTo>
                <a:close/>
                <a:moveTo>
                  <a:pt x="1728262" y="141661"/>
                </a:moveTo>
                <a:cubicBezTo>
                  <a:pt x="1736828" y="141661"/>
                  <a:pt x="1743052" y="148224"/>
                  <a:pt x="1743052" y="155517"/>
                </a:cubicBezTo>
                <a:cubicBezTo>
                  <a:pt x="1743052" y="163539"/>
                  <a:pt x="1736828" y="167915"/>
                  <a:pt x="1728262" y="167915"/>
                </a:cubicBezTo>
                <a:cubicBezTo>
                  <a:pt x="1719700" y="167915"/>
                  <a:pt x="1713474" y="163539"/>
                  <a:pt x="1713474" y="155517"/>
                </a:cubicBezTo>
                <a:cubicBezTo>
                  <a:pt x="1713474" y="148224"/>
                  <a:pt x="1719700" y="141661"/>
                  <a:pt x="1728262" y="141661"/>
                </a:cubicBezTo>
                <a:close/>
                <a:moveTo>
                  <a:pt x="1656501" y="141661"/>
                </a:moveTo>
                <a:cubicBezTo>
                  <a:pt x="1663792" y="141661"/>
                  <a:pt x="1668900" y="148666"/>
                  <a:pt x="1668900" y="156450"/>
                </a:cubicBezTo>
                <a:cubicBezTo>
                  <a:pt x="1668900" y="165012"/>
                  <a:pt x="1663792" y="171239"/>
                  <a:pt x="1656501" y="171239"/>
                </a:cubicBezTo>
                <a:cubicBezTo>
                  <a:pt x="1648481" y="171239"/>
                  <a:pt x="1642655" y="165012"/>
                  <a:pt x="1642655" y="156450"/>
                </a:cubicBezTo>
                <a:cubicBezTo>
                  <a:pt x="1642655" y="148666"/>
                  <a:pt x="1648481" y="141661"/>
                  <a:pt x="1656501" y="141661"/>
                </a:cubicBezTo>
                <a:close/>
                <a:moveTo>
                  <a:pt x="1582299" y="141661"/>
                </a:moveTo>
                <a:cubicBezTo>
                  <a:pt x="1588134" y="141661"/>
                  <a:pt x="1594704" y="148666"/>
                  <a:pt x="1594704" y="156450"/>
                </a:cubicBezTo>
                <a:cubicBezTo>
                  <a:pt x="1594704" y="165012"/>
                  <a:pt x="1588134" y="171239"/>
                  <a:pt x="1582299" y="171239"/>
                </a:cubicBezTo>
                <a:cubicBezTo>
                  <a:pt x="1574277" y="171239"/>
                  <a:pt x="1568444" y="165012"/>
                  <a:pt x="1568444" y="156450"/>
                </a:cubicBezTo>
                <a:cubicBezTo>
                  <a:pt x="1568444" y="148666"/>
                  <a:pt x="1574277" y="141661"/>
                  <a:pt x="1582299" y="141661"/>
                </a:cubicBezTo>
                <a:close/>
                <a:moveTo>
                  <a:pt x="1512199" y="141661"/>
                </a:moveTo>
                <a:cubicBezTo>
                  <a:pt x="1518035" y="141661"/>
                  <a:pt x="1523867" y="148666"/>
                  <a:pt x="1523867" y="156450"/>
                </a:cubicBezTo>
                <a:cubicBezTo>
                  <a:pt x="1523867" y="165012"/>
                  <a:pt x="1518035" y="171239"/>
                  <a:pt x="1512199" y="171239"/>
                </a:cubicBezTo>
                <a:cubicBezTo>
                  <a:pt x="1504174" y="171239"/>
                  <a:pt x="1497612" y="165012"/>
                  <a:pt x="1497612" y="156450"/>
                </a:cubicBezTo>
                <a:cubicBezTo>
                  <a:pt x="1497612" y="148666"/>
                  <a:pt x="1504174" y="141661"/>
                  <a:pt x="1512199" y="141661"/>
                </a:cubicBezTo>
                <a:close/>
                <a:moveTo>
                  <a:pt x="1439173" y="141661"/>
                </a:moveTo>
                <a:cubicBezTo>
                  <a:pt x="1447191" y="141661"/>
                  <a:pt x="1453026" y="148666"/>
                  <a:pt x="1453026" y="156450"/>
                </a:cubicBezTo>
                <a:cubicBezTo>
                  <a:pt x="1453026" y="165012"/>
                  <a:pt x="1447191" y="171239"/>
                  <a:pt x="1439173" y="171239"/>
                </a:cubicBezTo>
                <a:cubicBezTo>
                  <a:pt x="1433339" y="171239"/>
                  <a:pt x="1426777" y="165012"/>
                  <a:pt x="1426777" y="156450"/>
                </a:cubicBezTo>
                <a:cubicBezTo>
                  <a:pt x="1426777" y="148666"/>
                  <a:pt x="1433339" y="141661"/>
                  <a:pt x="1439173" y="141661"/>
                </a:cubicBezTo>
                <a:close/>
                <a:moveTo>
                  <a:pt x="1368349" y="141661"/>
                </a:moveTo>
                <a:cubicBezTo>
                  <a:pt x="1376368" y="141661"/>
                  <a:pt x="1382203" y="148666"/>
                  <a:pt x="1382203" y="156450"/>
                </a:cubicBezTo>
                <a:cubicBezTo>
                  <a:pt x="1382203" y="165012"/>
                  <a:pt x="1376368" y="171239"/>
                  <a:pt x="1368349" y="171239"/>
                </a:cubicBezTo>
                <a:cubicBezTo>
                  <a:pt x="1362516" y="171239"/>
                  <a:pt x="1355953" y="165012"/>
                  <a:pt x="1355953" y="156450"/>
                </a:cubicBezTo>
                <a:cubicBezTo>
                  <a:pt x="1355953" y="148666"/>
                  <a:pt x="1362516" y="141661"/>
                  <a:pt x="1368349" y="141661"/>
                </a:cubicBezTo>
                <a:close/>
                <a:moveTo>
                  <a:pt x="1297520" y="141661"/>
                </a:moveTo>
                <a:cubicBezTo>
                  <a:pt x="1305540" y="141661"/>
                  <a:pt x="1311374" y="148666"/>
                  <a:pt x="1311374" y="156450"/>
                </a:cubicBezTo>
                <a:cubicBezTo>
                  <a:pt x="1311374" y="165012"/>
                  <a:pt x="1305540" y="171239"/>
                  <a:pt x="1297520" y="171239"/>
                </a:cubicBezTo>
                <a:cubicBezTo>
                  <a:pt x="1289498" y="171239"/>
                  <a:pt x="1285121" y="165012"/>
                  <a:pt x="1285121" y="156450"/>
                </a:cubicBezTo>
                <a:cubicBezTo>
                  <a:pt x="1285121" y="148666"/>
                  <a:pt x="1289498" y="141661"/>
                  <a:pt x="1297520" y="141661"/>
                </a:cubicBezTo>
                <a:close/>
                <a:moveTo>
                  <a:pt x="2796538" y="70831"/>
                </a:moveTo>
                <a:cubicBezTo>
                  <a:pt x="2803103" y="70831"/>
                  <a:pt x="2808940" y="76665"/>
                  <a:pt x="2808940" y="84687"/>
                </a:cubicBezTo>
                <a:cubicBezTo>
                  <a:pt x="2808940" y="90521"/>
                  <a:pt x="2803103" y="97085"/>
                  <a:pt x="2796538" y="97085"/>
                </a:cubicBezTo>
                <a:cubicBezTo>
                  <a:pt x="2789246" y="97085"/>
                  <a:pt x="2782683" y="90521"/>
                  <a:pt x="2782683" y="84687"/>
                </a:cubicBezTo>
                <a:cubicBezTo>
                  <a:pt x="2782683" y="76665"/>
                  <a:pt x="2789246" y="70831"/>
                  <a:pt x="2796538" y="70831"/>
                </a:cubicBezTo>
                <a:close/>
                <a:moveTo>
                  <a:pt x="2725703" y="70831"/>
                </a:moveTo>
                <a:cubicBezTo>
                  <a:pt x="2731538" y="70831"/>
                  <a:pt x="2738105" y="76665"/>
                  <a:pt x="2738105" y="84687"/>
                </a:cubicBezTo>
                <a:cubicBezTo>
                  <a:pt x="2738105" y="90521"/>
                  <a:pt x="2731538" y="97085"/>
                  <a:pt x="2725703" y="97085"/>
                </a:cubicBezTo>
                <a:cubicBezTo>
                  <a:pt x="2717686" y="97085"/>
                  <a:pt x="2711852" y="90521"/>
                  <a:pt x="2711852" y="84687"/>
                </a:cubicBezTo>
                <a:cubicBezTo>
                  <a:pt x="2711852" y="76665"/>
                  <a:pt x="2717686" y="70831"/>
                  <a:pt x="2725703" y="70831"/>
                </a:cubicBezTo>
                <a:close/>
                <a:moveTo>
                  <a:pt x="2653420" y="70831"/>
                </a:moveTo>
                <a:cubicBezTo>
                  <a:pt x="2660711" y="70831"/>
                  <a:pt x="2667273" y="76665"/>
                  <a:pt x="2667273" y="84687"/>
                </a:cubicBezTo>
                <a:cubicBezTo>
                  <a:pt x="2667273" y="90521"/>
                  <a:pt x="2660711" y="97085"/>
                  <a:pt x="2653420" y="97085"/>
                </a:cubicBezTo>
                <a:cubicBezTo>
                  <a:pt x="2646857" y="97085"/>
                  <a:pt x="2641021" y="90521"/>
                  <a:pt x="2641021" y="84687"/>
                </a:cubicBezTo>
                <a:cubicBezTo>
                  <a:pt x="2641021" y="76665"/>
                  <a:pt x="2646857" y="70831"/>
                  <a:pt x="2653420" y="70831"/>
                </a:cubicBezTo>
                <a:close/>
                <a:moveTo>
                  <a:pt x="2582586" y="70831"/>
                </a:moveTo>
                <a:cubicBezTo>
                  <a:pt x="2589878" y="70831"/>
                  <a:pt x="2596442" y="76665"/>
                  <a:pt x="2596442" y="84687"/>
                </a:cubicBezTo>
                <a:cubicBezTo>
                  <a:pt x="2596442" y="90521"/>
                  <a:pt x="2589878" y="97085"/>
                  <a:pt x="2582586" y="97085"/>
                </a:cubicBezTo>
                <a:cubicBezTo>
                  <a:pt x="2576024" y="97085"/>
                  <a:pt x="2570189" y="90521"/>
                  <a:pt x="2570189" y="84687"/>
                </a:cubicBezTo>
                <a:cubicBezTo>
                  <a:pt x="2570189" y="76665"/>
                  <a:pt x="2576024" y="70831"/>
                  <a:pt x="2582586" y="70831"/>
                </a:cubicBezTo>
                <a:close/>
                <a:moveTo>
                  <a:pt x="2511034" y="70831"/>
                </a:moveTo>
                <a:cubicBezTo>
                  <a:pt x="2519052" y="70831"/>
                  <a:pt x="2525616" y="76665"/>
                  <a:pt x="2525616" y="84687"/>
                </a:cubicBezTo>
                <a:cubicBezTo>
                  <a:pt x="2525616" y="90521"/>
                  <a:pt x="2519052" y="97085"/>
                  <a:pt x="2511034" y="97085"/>
                </a:cubicBezTo>
                <a:cubicBezTo>
                  <a:pt x="2503743" y="97085"/>
                  <a:pt x="2499364" y="90521"/>
                  <a:pt x="2499364" y="84687"/>
                </a:cubicBezTo>
                <a:cubicBezTo>
                  <a:pt x="2499364" y="76665"/>
                  <a:pt x="2503743" y="70831"/>
                  <a:pt x="2511034" y="70831"/>
                </a:cubicBezTo>
                <a:close/>
                <a:moveTo>
                  <a:pt x="2439946" y="70831"/>
                </a:moveTo>
                <a:cubicBezTo>
                  <a:pt x="2448505" y="70831"/>
                  <a:pt x="2454737" y="76665"/>
                  <a:pt x="2454737" y="84687"/>
                </a:cubicBezTo>
                <a:cubicBezTo>
                  <a:pt x="2454737" y="90521"/>
                  <a:pt x="2448505" y="97085"/>
                  <a:pt x="2439946" y="97085"/>
                </a:cubicBezTo>
                <a:cubicBezTo>
                  <a:pt x="2432165" y="97085"/>
                  <a:pt x="2425159" y="90521"/>
                  <a:pt x="2425159" y="84687"/>
                </a:cubicBezTo>
                <a:cubicBezTo>
                  <a:pt x="2425159" y="76665"/>
                  <a:pt x="2432165" y="70831"/>
                  <a:pt x="2439946" y="70831"/>
                </a:cubicBezTo>
                <a:close/>
                <a:moveTo>
                  <a:pt x="2369114" y="70831"/>
                </a:moveTo>
                <a:cubicBezTo>
                  <a:pt x="2377674" y="70831"/>
                  <a:pt x="2383900" y="76665"/>
                  <a:pt x="2383900" y="84687"/>
                </a:cubicBezTo>
                <a:cubicBezTo>
                  <a:pt x="2383900" y="90521"/>
                  <a:pt x="2377674" y="97085"/>
                  <a:pt x="2369114" y="97085"/>
                </a:cubicBezTo>
                <a:cubicBezTo>
                  <a:pt x="2361331" y="97085"/>
                  <a:pt x="2354323" y="90521"/>
                  <a:pt x="2354323" y="84687"/>
                </a:cubicBezTo>
                <a:cubicBezTo>
                  <a:pt x="2354323" y="76665"/>
                  <a:pt x="2361331" y="70831"/>
                  <a:pt x="2369114" y="70831"/>
                </a:cubicBezTo>
                <a:close/>
                <a:moveTo>
                  <a:pt x="2298283" y="70831"/>
                </a:moveTo>
                <a:cubicBezTo>
                  <a:pt x="2306842" y="70831"/>
                  <a:pt x="2313070" y="76665"/>
                  <a:pt x="2313070" y="84687"/>
                </a:cubicBezTo>
                <a:cubicBezTo>
                  <a:pt x="2313070" y="90521"/>
                  <a:pt x="2306842" y="97085"/>
                  <a:pt x="2298283" y="97085"/>
                </a:cubicBezTo>
                <a:cubicBezTo>
                  <a:pt x="2290497" y="97085"/>
                  <a:pt x="2283493" y="90521"/>
                  <a:pt x="2283493" y="84687"/>
                </a:cubicBezTo>
                <a:cubicBezTo>
                  <a:pt x="2283493" y="76665"/>
                  <a:pt x="2290497" y="70831"/>
                  <a:pt x="2298283" y="70831"/>
                </a:cubicBezTo>
                <a:close/>
                <a:moveTo>
                  <a:pt x="2226517" y="70831"/>
                </a:moveTo>
                <a:cubicBezTo>
                  <a:pt x="2234542" y="70831"/>
                  <a:pt x="2238916" y="76665"/>
                  <a:pt x="2238916" y="84687"/>
                </a:cubicBezTo>
                <a:cubicBezTo>
                  <a:pt x="2238916" y="90521"/>
                  <a:pt x="2234542" y="97085"/>
                  <a:pt x="2226517" y="97085"/>
                </a:cubicBezTo>
                <a:cubicBezTo>
                  <a:pt x="2218495" y="97085"/>
                  <a:pt x="2212659" y="90521"/>
                  <a:pt x="2212659" y="84687"/>
                </a:cubicBezTo>
                <a:cubicBezTo>
                  <a:pt x="2212659" y="76665"/>
                  <a:pt x="2218495" y="70831"/>
                  <a:pt x="2226517" y="70831"/>
                </a:cubicBezTo>
                <a:close/>
                <a:moveTo>
                  <a:pt x="2155683" y="70831"/>
                </a:moveTo>
                <a:cubicBezTo>
                  <a:pt x="2161520" y="70831"/>
                  <a:pt x="2168084" y="76665"/>
                  <a:pt x="2168084" y="84687"/>
                </a:cubicBezTo>
                <a:cubicBezTo>
                  <a:pt x="2168084" y="90521"/>
                  <a:pt x="2161520" y="97085"/>
                  <a:pt x="2155683" y="97085"/>
                </a:cubicBezTo>
                <a:cubicBezTo>
                  <a:pt x="2147663" y="97085"/>
                  <a:pt x="2141827" y="90521"/>
                  <a:pt x="2141827" y="84687"/>
                </a:cubicBezTo>
                <a:cubicBezTo>
                  <a:pt x="2141827" y="76665"/>
                  <a:pt x="2147663" y="70831"/>
                  <a:pt x="2155683" y="70831"/>
                </a:cubicBezTo>
                <a:close/>
                <a:moveTo>
                  <a:pt x="2083393" y="70831"/>
                </a:moveTo>
                <a:cubicBezTo>
                  <a:pt x="2090686" y="70831"/>
                  <a:pt x="2097249" y="76665"/>
                  <a:pt x="2097249" y="84687"/>
                </a:cubicBezTo>
                <a:cubicBezTo>
                  <a:pt x="2097249" y="90521"/>
                  <a:pt x="2090686" y="97085"/>
                  <a:pt x="2083393" y="97085"/>
                </a:cubicBezTo>
                <a:cubicBezTo>
                  <a:pt x="2076829" y="97085"/>
                  <a:pt x="2070995" y="90521"/>
                  <a:pt x="2070995" y="84687"/>
                </a:cubicBezTo>
                <a:cubicBezTo>
                  <a:pt x="2070995" y="76665"/>
                  <a:pt x="2076829" y="70831"/>
                  <a:pt x="2083393" y="70831"/>
                </a:cubicBezTo>
                <a:close/>
                <a:moveTo>
                  <a:pt x="2011835" y="70831"/>
                </a:moveTo>
                <a:cubicBezTo>
                  <a:pt x="2019855" y="70831"/>
                  <a:pt x="2026421" y="76665"/>
                  <a:pt x="2026421" y="84687"/>
                </a:cubicBezTo>
                <a:cubicBezTo>
                  <a:pt x="2026421" y="90521"/>
                  <a:pt x="2019855" y="97085"/>
                  <a:pt x="2011835" y="97085"/>
                </a:cubicBezTo>
                <a:cubicBezTo>
                  <a:pt x="2006003" y="97085"/>
                  <a:pt x="2000168" y="90521"/>
                  <a:pt x="2000168" y="84687"/>
                </a:cubicBezTo>
                <a:cubicBezTo>
                  <a:pt x="2000168" y="76665"/>
                  <a:pt x="2006003" y="70831"/>
                  <a:pt x="2011835" y="70831"/>
                </a:cubicBezTo>
                <a:close/>
                <a:moveTo>
                  <a:pt x="1938365" y="70831"/>
                </a:moveTo>
                <a:cubicBezTo>
                  <a:pt x="1946388" y="70831"/>
                  <a:pt x="1952222" y="76665"/>
                  <a:pt x="1952222" y="84687"/>
                </a:cubicBezTo>
                <a:cubicBezTo>
                  <a:pt x="1952222" y="90521"/>
                  <a:pt x="1946388" y="97085"/>
                  <a:pt x="1938365" y="97085"/>
                </a:cubicBezTo>
                <a:cubicBezTo>
                  <a:pt x="1931072" y="97085"/>
                  <a:pt x="1925971" y="90521"/>
                  <a:pt x="1925971" y="84687"/>
                </a:cubicBezTo>
                <a:cubicBezTo>
                  <a:pt x="1925971" y="76665"/>
                  <a:pt x="1931072" y="70831"/>
                  <a:pt x="1938365" y="70831"/>
                </a:cubicBezTo>
                <a:close/>
                <a:moveTo>
                  <a:pt x="1869922" y="70831"/>
                </a:moveTo>
                <a:cubicBezTo>
                  <a:pt x="1878483" y="70831"/>
                  <a:pt x="1884712" y="76665"/>
                  <a:pt x="1884712" y="84687"/>
                </a:cubicBezTo>
                <a:cubicBezTo>
                  <a:pt x="1884712" y="90521"/>
                  <a:pt x="1878483" y="97085"/>
                  <a:pt x="1869922" y="97085"/>
                </a:cubicBezTo>
                <a:cubicBezTo>
                  <a:pt x="1862138" y="97085"/>
                  <a:pt x="1855131" y="90521"/>
                  <a:pt x="1855131" y="84687"/>
                </a:cubicBezTo>
                <a:cubicBezTo>
                  <a:pt x="1855131" y="76665"/>
                  <a:pt x="1862138" y="70831"/>
                  <a:pt x="1869922" y="70831"/>
                </a:cubicBezTo>
                <a:close/>
                <a:moveTo>
                  <a:pt x="1799087" y="70831"/>
                </a:moveTo>
                <a:cubicBezTo>
                  <a:pt x="1807649" y="70831"/>
                  <a:pt x="1813879" y="76665"/>
                  <a:pt x="1813879" y="84687"/>
                </a:cubicBezTo>
                <a:cubicBezTo>
                  <a:pt x="1813879" y="90521"/>
                  <a:pt x="1807649" y="97085"/>
                  <a:pt x="1799087" y="97085"/>
                </a:cubicBezTo>
                <a:cubicBezTo>
                  <a:pt x="1790527" y="97085"/>
                  <a:pt x="1784303" y="92709"/>
                  <a:pt x="1784303" y="84687"/>
                </a:cubicBezTo>
                <a:cubicBezTo>
                  <a:pt x="1784303" y="76665"/>
                  <a:pt x="1790527" y="70831"/>
                  <a:pt x="1799087" y="70831"/>
                </a:cubicBezTo>
                <a:close/>
                <a:moveTo>
                  <a:pt x="1728262" y="70831"/>
                </a:moveTo>
                <a:cubicBezTo>
                  <a:pt x="1736828" y="70831"/>
                  <a:pt x="1743052" y="76665"/>
                  <a:pt x="1743052" y="84687"/>
                </a:cubicBezTo>
                <a:cubicBezTo>
                  <a:pt x="1743052" y="92709"/>
                  <a:pt x="1736828" y="97085"/>
                  <a:pt x="1728262" y="97085"/>
                </a:cubicBezTo>
                <a:cubicBezTo>
                  <a:pt x="1719700" y="97085"/>
                  <a:pt x="1713474" y="92709"/>
                  <a:pt x="1713474" y="84687"/>
                </a:cubicBezTo>
                <a:cubicBezTo>
                  <a:pt x="1713474" y="76665"/>
                  <a:pt x="1719700" y="70831"/>
                  <a:pt x="1728262" y="70831"/>
                </a:cubicBezTo>
                <a:close/>
                <a:moveTo>
                  <a:pt x="1656501" y="70831"/>
                </a:moveTo>
                <a:cubicBezTo>
                  <a:pt x="1663792" y="70831"/>
                  <a:pt x="1668900" y="76665"/>
                  <a:pt x="1668900" y="84687"/>
                </a:cubicBezTo>
                <a:cubicBezTo>
                  <a:pt x="1668900" y="92709"/>
                  <a:pt x="1663792" y="97085"/>
                  <a:pt x="1656501" y="97085"/>
                </a:cubicBezTo>
                <a:cubicBezTo>
                  <a:pt x="1648481" y="97085"/>
                  <a:pt x="1642655" y="92709"/>
                  <a:pt x="1642655" y="84687"/>
                </a:cubicBezTo>
                <a:cubicBezTo>
                  <a:pt x="1642655" y="76665"/>
                  <a:pt x="1648481" y="70831"/>
                  <a:pt x="1656501" y="70831"/>
                </a:cubicBezTo>
                <a:close/>
                <a:moveTo>
                  <a:pt x="1582299" y="70831"/>
                </a:moveTo>
                <a:cubicBezTo>
                  <a:pt x="1588134" y="70831"/>
                  <a:pt x="1594704" y="76665"/>
                  <a:pt x="1594704" y="84687"/>
                </a:cubicBezTo>
                <a:cubicBezTo>
                  <a:pt x="1594704" y="92709"/>
                  <a:pt x="1588134" y="97085"/>
                  <a:pt x="1582299" y="97085"/>
                </a:cubicBezTo>
                <a:cubicBezTo>
                  <a:pt x="1574277" y="97085"/>
                  <a:pt x="1568444" y="92709"/>
                  <a:pt x="1568444" y="84687"/>
                </a:cubicBezTo>
                <a:cubicBezTo>
                  <a:pt x="1568444" y="76665"/>
                  <a:pt x="1574277" y="70831"/>
                  <a:pt x="1582299" y="70831"/>
                </a:cubicBezTo>
                <a:close/>
                <a:moveTo>
                  <a:pt x="2796538" y="0"/>
                </a:moveTo>
                <a:cubicBezTo>
                  <a:pt x="2803103" y="0"/>
                  <a:pt x="2808940" y="5834"/>
                  <a:pt x="2808940" y="12397"/>
                </a:cubicBezTo>
                <a:cubicBezTo>
                  <a:pt x="2808940" y="19690"/>
                  <a:pt x="2803103" y="26254"/>
                  <a:pt x="2796538" y="26254"/>
                </a:cubicBezTo>
                <a:cubicBezTo>
                  <a:pt x="2789246" y="26254"/>
                  <a:pt x="2782683" y="19690"/>
                  <a:pt x="2782683" y="12397"/>
                </a:cubicBezTo>
                <a:cubicBezTo>
                  <a:pt x="2782683" y="5834"/>
                  <a:pt x="2789246" y="0"/>
                  <a:pt x="2796538" y="0"/>
                </a:cubicBezTo>
                <a:close/>
                <a:moveTo>
                  <a:pt x="2725703" y="0"/>
                </a:moveTo>
                <a:cubicBezTo>
                  <a:pt x="2731538" y="0"/>
                  <a:pt x="2738105" y="5834"/>
                  <a:pt x="2738105" y="12397"/>
                </a:cubicBezTo>
                <a:cubicBezTo>
                  <a:pt x="2738105" y="19690"/>
                  <a:pt x="2731538" y="26254"/>
                  <a:pt x="2725703" y="26254"/>
                </a:cubicBezTo>
                <a:cubicBezTo>
                  <a:pt x="2717686" y="26254"/>
                  <a:pt x="2711852" y="19690"/>
                  <a:pt x="2711852" y="12397"/>
                </a:cubicBezTo>
                <a:cubicBezTo>
                  <a:pt x="2711852" y="5834"/>
                  <a:pt x="2717686" y="0"/>
                  <a:pt x="2725703" y="0"/>
                </a:cubicBezTo>
                <a:close/>
                <a:moveTo>
                  <a:pt x="2653420" y="0"/>
                </a:moveTo>
                <a:cubicBezTo>
                  <a:pt x="2660711" y="0"/>
                  <a:pt x="2667273" y="5834"/>
                  <a:pt x="2667273" y="12397"/>
                </a:cubicBezTo>
                <a:cubicBezTo>
                  <a:pt x="2667273" y="19690"/>
                  <a:pt x="2660711" y="26254"/>
                  <a:pt x="2653420" y="26254"/>
                </a:cubicBezTo>
                <a:cubicBezTo>
                  <a:pt x="2646857" y="26254"/>
                  <a:pt x="2641021" y="19690"/>
                  <a:pt x="2641021" y="12397"/>
                </a:cubicBezTo>
                <a:cubicBezTo>
                  <a:pt x="2641021" y="5834"/>
                  <a:pt x="2646857" y="0"/>
                  <a:pt x="2653420" y="0"/>
                </a:cubicBezTo>
                <a:close/>
                <a:moveTo>
                  <a:pt x="2582586" y="0"/>
                </a:moveTo>
                <a:cubicBezTo>
                  <a:pt x="2589878" y="0"/>
                  <a:pt x="2596442" y="5834"/>
                  <a:pt x="2596442" y="12397"/>
                </a:cubicBezTo>
                <a:cubicBezTo>
                  <a:pt x="2596442" y="19690"/>
                  <a:pt x="2589878" y="26254"/>
                  <a:pt x="2582586" y="26254"/>
                </a:cubicBezTo>
                <a:cubicBezTo>
                  <a:pt x="2576024" y="26254"/>
                  <a:pt x="2570189" y="19690"/>
                  <a:pt x="2570189" y="12397"/>
                </a:cubicBezTo>
                <a:cubicBezTo>
                  <a:pt x="2570189" y="5834"/>
                  <a:pt x="2576024" y="0"/>
                  <a:pt x="2582586" y="0"/>
                </a:cubicBezTo>
                <a:close/>
                <a:moveTo>
                  <a:pt x="2511034" y="0"/>
                </a:moveTo>
                <a:cubicBezTo>
                  <a:pt x="2519052" y="0"/>
                  <a:pt x="2525616" y="5834"/>
                  <a:pt x="2525616" y="12397"/>
                </a:cubicBezTo>
                <a:cubicBezTo>
                  <a:pt x="2525616" y="19690"/>
                  <a:pt x="2519052" y="26254"/>
                  <a:pt x="2511034" y="26254"/>
                </a:cubicBezTo>
                <a:cubicBezTo>
                  <a:pt x="2503743" y="26254"/>
                  <a:pt x="2499364" y="19690"/>
                  <a:pt x="2499364" y="12397"/>
                </a:cubicBezTo>
                <a:cubicBezTo>
                  <a:pt x="2499364" y="5834"/>
                  <a:pt x="2503743" y="0"/>
                  <a:pt x="2511034" y="0"/>
                </a:cubicBezTo>
                <a:close/>
                <a:moveTo>
                  <a:pt x="2439946" y="0"/>
                </a:moveTo>
                <a:cubicBezTo>
                  <a:pt x="2448505" y="0"/>
                  <a:pt x="2454737" y="5834"/>
                  <a:pt x="2454737" y="12397"/>
                </a:cubicBezTo>
                <a:cubicBezTo>
                  <a:pt x="2454737" y="19690"/>
                  <a:pt x="2448505" y="26254"/>
                  <a:pt x="2439946" y="26254"/>
                </a:cubicBezTo>
                <a:cubicBezTo>
                  <a:pt x="2432165" y="26254"/>
                  <a:pt x="2425159" y="19690"/>
                  <a:pt x="2425159" y="12397"/>
                </a:cubicBezTo>
                <a:cubicBezTo>
                  <a:pt x="2425159" y="5834"/>
                  <a:pt x="2432165" y="0"/>
                  <a:pt x="2439946" y="0"/>
                </a:cubicBezTo>
                <a:close/>
                <a:moveTo>
                  <a:pt x="2369114" y="0"/>
                </a:moveTo>
                <a:cubicBezTo>
                  <a:pt x="2377674" y="0"/>
                  <a:pt x="2383900" y="5834"/>
                  <a:pt x="2383900" y="12397"/>
                </a:cubicBezTo>
                <a:cubicBezTo>
                  <a:pt x="2383900" y="19690"/>
                  <a:pt x="2377674" y="26254"/>
                  <a:pt x="2369114" y="26254"/>
                </a:cubicBezTo>
                <a:cubicBezTo>
                  <a:pt x="2361331" y="26254"/>
                  <a:pt x="2354323" y="19690"/>
                  <a:pt x="2354323" y="12397"/>
                </a:cubicBezTo>
                <a:cubicBezTo>
                  <a:pt x="2354323" y="5834"/>
                  <a:pt x="2361331" y="0"/>
                  <a:pt x="2369114" y="0"/>
                </a:cubicBezTo>
                <a:close/>
                <a:moveTo>
                  <a:pt x="2298283" y="0"/>
                </a:moveTo>
                <a:cubicBezTo>
                  <a:pt x="2306842" y="0"/>
                  <a:pt x="2313070" y="5834"/>
                  <a:pt x="2313070" y="12397"/>
                </a:cubicBezTo>
                <a:cubicBezTo>
                  <a:pt x="2313070" y="19690"/>
                  <a:pt x="2306842" y="26254"/>
                  <a:pt x="2298283" y="26254"/>
                </a:cubicBezTo>
                <a:cubicBezTo>
                  <a:pt x="2290497" y="26254"/>
                  <a:pt x="2283493" y="19690"/>
                  <a:pt x="2283493" y="12397"/>
                </a:cubicBezTo>
                <a:cubicBezTo>
                  <a:pt x="2283493" y="5834"/>
                  <a:pt x="2290497" y="0"/>
                  <a:pt x="2298283" y="0"/>
                </a:cubicBezTo>
                <a:close/>
                <a:moveTo>
                  <a:pt x="2226517" y="0"/>
                </a:moveTo>
                <a:cubicBezTo>
                  <a:pt x="2234542" y="0"/>
                  <a:pt x="2238916" y="5834"/>
                  <a:pt x="2238916" y="13856"/>
                </a:cubicBezTo>
                <a:cubicBezTo>
                  <a:pt x="2238916" y="19690"/>
                  <a:pt x="2234542" y="26254"/>
                  <a:pt x="2226517" y="26254"/>
                </a:cubicBezTo>
                <a:cubicBezTo>
                  <a:pt x="2218495" y="26254"/>
                  <a:pt x="2212659" y="19690"/>
                  <a:pt x="2212659" y="13856"/>
                </a:cubicBezTo>
                <a:cubicBezTo>
                  <a:pt x="2212659" y="5834"/>
                  <a:pt x="2218495" y="0"/>
                  <a:pt x="2226517" y="0"/>
                </a:cubicBezTo>
                <a:close/>
                <a:moveTo>
                  <a:pt x="2155683" y="0"/>
                </a:moveTo>
                <a:cubicBezTo>
                  <a:pt x="2161520" y="0"/>
                  <a:pt x="2168084" y="5834"/>
                  <a:pt x="2168084" y="13856"/>
                </a:cubicBezTo>
                <a:cubicBezTo>
                  <a:pt x="2168084" y="19690"/>
                  <a:pt x="2161520" y="26254"/>
                  <a:pt x="2155683" y="26254"/>
                </a:cubicBezTo>
                <a:cubicBezTo>
                  <a:pt x="2147663" y="26254"/>
                  <a:pt x="2141827" y="19690"/>
                  <a:pt x="2141827" y="13856"/>
                </a:cubicBezTo>
                <a:cubicBezTo>
                  <a:pt x="2141827" y="5834"/>
                  <a:pt x="2147663" y="0"/>
                  <a:pt x="2155683" y="0"/>
                </a:cubicBezTo>
                <a:close/>
                <a:moveTo>
                  <a:pt x="2083393" y="0"/>
                </a:moveTo>
                <a:cubicBezTo>
                  <a:pt x="2090686" y="0"/>
                  <a:pt x="2097249" y="5834"/>
                  <a:pt x="2097249" y="13856"/>
                </a:cubicBezTo>
                <a:cubicBezTo>
                  <a:pt x="2097249" y="19690"/>
                  <a:pt x="2090686" y="26254"/>
                  <a:pt x="2083393" y="26254"/>
                </a:cubicBezTo>
                <a:cubicBezTo>
                  <a:pt x="2076829" y="26254"/>
                  <a:pt x="2070995" y="19690"/>
                  <a:pt x="2070995" y="13856"/>
                </a:cubicBezTo>
                <a:cubicBezTo>
                  <a:pt x="2070995" y="5834"/>
                  <a:pt x="2076829" y="0"/>
                  <a:pt x="2083393" y="0"/>
                </a:cubicBezTo>
                <a:close/>
                <a:moveTo>
                  <a:pt x="2011835" y="0"/>
                </a:moveTo>
                <a:cubicBezTo>
                  <a:pt x="2019855" y="0"/>
                  <a:pt x="2026421" y="5834"/>
                  <a:pt x="2026421" y="13856"/>
                </a:cubicBezTo>
                <a:cubicBezTo>
                  <a:pt x="2026421" y="19690"/>
                  <a:pt x="2019855" y="26254"/>
                  <a:pt x="2011835" y="26254"/>
                </a:cubicBezTo>
                <a:cubicBezTo>
                  <a:pt x="2006003" y="26254"/>
                  <a:pt x="2000168" y="19690"/>
                  <a:pt x="2000168" y="13856"/>
                </a:cubicBezTo>
                <a:cubicBezTo>
                  <a:pt x="2000168" y="5834"/>
                  <a:pt x="2006003" y="0"/>
                  <a:pt x="2011835" y="0"/>
                </a:cubicBezTo>
                <a:close/>
                <a:moveTo>
                  <a:pt x="1938365" y="0"/>
                </a:moveTo>
                <a:cubicBezTo>
                  <a:pt x="1946388" y="0"/>
                  <a:pt x="1952222" y="5834"/>
                  <a:pt x="1952222" y="13856"/>
                </a:cubicBezTo>
                <a:cubicBezTo>
                  <a:pt x="1952222" y="19690"/>
                  <a:pt x="1946388" y="26254"/>
                  <a:pt x="1938365" y="26254"/>
                </a:cubicBezTo>
                <a:cubicBezTo>
                  <a:pt x="1931072" y="26254"/>
                  <a:pt x="1925971" y="19690"/>
                  <a:pt x="1925971" y="13856"/>
                </a:cubicBezTo>
                <a:cubicBezTo>
                  <a:pt x="1925971" y="5834"/>
                  <a:pt x="1931072" y="0"/>
                  <a:pt x="1938365" y="0"/>
                </a:cubicBezTo>
                <a:close/>
                <a:moveTo>
                  <a:pt x="1869922" y="0"/>
                </a:moveTo>
                <a:cubicBezTo>
                  <a:pt x="1878483" y="0"/>
                  <a:pt x="1884712" y="5834"/>
                  <a:pt x="1884712" y="13856"/>
                </a:cubicBezTo>
                <a:cubicBezTo>
                  <a:pt x="1884712" y="19690"/>
                  <a:pt x="1878483" y="26254"/>
                  <a:pt x="1869922" y="26254"/>
                </a:cubicBezTo>
                <a:cubicBezTo>
                  <a:pt x="1862138" y="26254"/>
                  <a:pt x="1855131" y="19690"/>
                  <a:pt x="1855131" y="13856"/>
                </a:cubicBezTo>
                <a:cubicBezTo>
                  <a:pt x="1855131" y="5834"/>
                  <a:pt x="1862138" y="0"/>
                  <a:pt x="1869922" y="0"/>
                </a:cubicBezTo>
                <a:close/>
                <a:moveTo>
                  <a:pt x="1799087" y="0"/>
                </a:moveTo>
                <a:cubicBezTo>
                  <a:pt x="1807649" y="0"/>
                  <a:pt x="1813879" y="5834"/>
                  <a:pt x="1813879" y="13856"/>
                </a:cubicBezTo>
                <a:cubicBezTo>
                  <a:pt x="1813879" y="19690"/>
                  <a:pt x="1807649" y="26254"/>
                  <a:pt x="1799087" y="26254"/>
                </a:cubicBezTo>
                <a:cubicBezTo>
                  <a:pt x="1790527" y="26254"/>
                  <a:pt x="1784303" y="19690"/>
                  <a:pt x="1784303" y="13856"/>
                </a:cubicBezTo>
                <a:cubicBezTo>
                  <a:pt x="1784303" y="5834"/>
                  <a:pt x="1790527" y="0"/>
                  <a:pt x="1799087" y="0"/>
                </a:cubicBezTo>
                <a:close/>
                <a:moveTo>
                  <a:pt x="1728262" y="0"/>
                </a:moveTo>
                <a:cubicBezTo>
                  <a:pt x="1736828" y="0"/>
                  <a:pt x="1743052" y="5834"/>
                  <a:pt x="1743052" y="13856"/>
                </a:cubicBezTo>
                <a:cubicBezTo>
                  <a:pt x="1743052" y="19690"/>
                  <a:pt x="1736828" y="26254"/>
                  <a:pt x="1728262" y="26254"/>
                </a:cubicBezTo>
                <a:cubicBezTo>
                  <a:pt x="1719700" y="26254"/>
                  <a:pt x="1713474" y="19690"/>
                  <a:pt x="1713474" y="13856"/>
                </a:cubicBezTo>
                <a:cubicBezTo>
                  <a:pt x="1713474" y="5834"/>
                  <a:pt x="1719700" y="0"/>
                  <a:pt x="1728262" y="0"/>
                </a:cubicBezTo>
                <a:close/>
                <a:moveTo>
                  <a:pt x="1656501" y="0"/>
                </a:moveTo>
                <a:cubicBezTo>
                  <a:pt x="1663792" y="0"/>
                  <a:pt x="1668900" y="5834"/>
                  <a:pt x="1668900" y="13856"/>
                </a:cubicBezTo>
                <a:cubicBezTo>
                  <a:pt x="1668900" y="19690"/>
                  <a:pt x="1663792" y="26254"/>
                  <a:pt x="1656501" y="26254"/>
                </a:cubicBezTo>
                <a:cubicBezTo>
                  <a:pt x="1648481" y="26254"/>
                  <a:pt x="1642655" y="19690"/>
                  <a:pt x="1642655" y="13856"/>
                </a:cubicBezTo>
                <a:cubicBezTo>
                  <a:pt x="1642655" y="5834"/>
                  <a:pt x="1648481" y="0"/>
                  <a:pt x="1656501" y="0"/>
                </a:cubicBezTo>
                <a:close/>
                <a:moveTo>
                  <a:pt x="1582299" y="0"/>
                </a:moveTo>
                <a:cubicBezTo>
                  <a:pt x="1588134" y="0"/>
                  <a:pt x="1594704" y="5834"/>
                  <a:pt x="1594704" y="13856"/>
                </a:cubicBezTo>
                <a:cubicBezTo>
                  <a:pt x="1594704" y="19690"/>
                  <a:pt x="1588134" y="26254"/>
                  <a:pt x="1582299" y="26254"/>
                </a:cubicBezTo>
                <a:cubicBezTo>
                  <a:pt x="1574277" y="26254"/>
                  <a:pt x="1568444" y="19690"/>
                  <a:pt x="1568444" y="13856"/>
                </a:cubicBezTo>
                <a:cubicBezTo>
                  <a:pt x="1568444" y="5834"/>
                  <a:pt x="1574277" y="0"/>
                  <a:pt x="1582299" y="0"/>
                </a:cubicBezTo>
                <a:close/>
              </a:path>
            </a:pathLst>
          </a:custGeom>
          <a:solidFill>
            <a:srgbClr val="252A57"/>
          </a:solidFill>
          <a:ln>
            <a:noFill/>
          </a:ln>
          <a:effectLst/>
        </p:spPr>
        <p:txBody>
          <a:bodyPr wrap="square" anchor="ctr">
            <a:noAutofit/>
          </a:bodyPr>
          <a:lstStyle/>
          <a:p>
            <a:endParaRPr lang="en-US" sz="3266" dirty="0">
              <a:latin typeface="Nunito Sans ExtraLight" pitchFamily="2" charset="77"/>
            </a:endParaRPr>
          </a:p>
        </p:txBody>
      </p:sp>
      <p:sp>
        <p:nvSpPr>
          <p:cNvPr id="42" name="Rectangle 1">
            <a:extLst>
              <a:ext uri="{FF2B5EF4-FFF2-40B4-BE49-F238E27FC236}">
                <a16:creationId xmlns:a16="http://schemas.microsoft.com/office/drawing/2014/main" id="{1060A8FB-499F-584B-A83C-A2A9F66AF8C5}"/>
              </a:ext>
            </a:extLst>
          </p:cNvPr>
          <p:cNvSpPr/>
          <p:nvPr/>
        </p:nvSpPr>
        <p:spPr>
          <a:xfrm rot="5400000">
            <a:off x="5568963" y="-5762171"/>
            <a:ext cx="1087564" cy="12293188"/>
          </a:xfrm>
          <a:prstGeom prst="rect">
            <a:avLst/>
          </a:prstGeom>
          <a:gradFill>
            <a:gsLst>
              <a:gs pos="0">
                <a:schemeClr val="accent1"/>
              </a:gs>
              <a:gs pos="50000">
                <a:srgbClr val="294F8F"/>
              </a:gs>
              <a:gs pos="99000">
                <a:srgbClr val="1CA599"/>
              </a:gs>
            </a:gsLst>
            <a:lin ang="27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 dirty="0">
              <a:latin typeface="Nunito Sans ExtraLight" pitchFamily="2" charset="77"/>
            </a:endParaRPr>
          </a:p>
        </p:txBody>
      </p:sp>
      <p:sp>
        <p:nvSpPr>
          <p:cNvPr id="25" name="Rectangle 24">
            <a:extLst>
              <a:ext uri="{FF2B5EF4-FFF2-40B4-BE49-F238E27FC236}">
                <a16:creationId xmlns:a16="http://schemas.microsoft.com/office/drawing/2014/main" id="{8600175E-A81A-2D44-9D1B-C28A7D6B4FF3}"/>
              </a:ext>
            </a:extLst>
          </p:cNvPr>
          <p:cNvSpPr/>
          <p:nvPr/>
        </p:nvSpPr>
        <p:spPr>
          <a:xfrm>
            <a:off x="1052296" y="1955958"/>
            <a:ext cx="63316" cy="1656013"/>
          </a:xfrm>
          <a:prstGeom prst="rect">
            <a:avLst/>
          </a:prstGeom>
          <a:gradFill>
            <a:gsLst>
              <a:gs pos="0">
                <a:schemeClr val="accent1"/>
              </a:gs>
              <a:gs pos="50000">
                <a:srgbClr val="294F8F"/>
              </a:gs>
              <a:gs pos="99000">
                <a:srgbClr val="1CA599"/>
              </a:gs>
            </a:gsLst>
            <a:lin ang="27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 dirty="0">
              <a:latin typeface="Nunito Sans ExtraLight" pitchFamily="2" charset="77"/>
            </a:endParaRPr>
          </a:p>
        </p:txBody>
      </p:sp>
      <p:sp>
        <p:nvSpPr>
          <p:cNvPr id="26" name="Rectangle 25">
            <a:extLst>
              <a:ext uri="{FF2B5EF4-FFF2-40B4-BE49-F238E27FC236}">
                <a16:creationId xmlns:a16="http://schemas.microsoft.com/office/drawing/2014/main" id="{7BA65967-25D2-0242-8E1E-3E6B0A534CA9}"/>
              </a:ext>
            </a:extLst>
          </p:cNvPr>
          <p:cNvSpPr/>
          <p:nvPr/>
        </p:nvSpPr>
        <p:spPr>
          <a:xfrm>
            <a:off x="1052296" y="4556404"/>
            <a:ext cx="63316" cy="1656013"/>
          </a:xfrm>
          <a:prstGeom prst="rect">
            <a:avLst/>
          </a:prstGeom>
          <a:gradFill>
            <a:gsLst>
              <a:gs pos="0">
                <a:schemeClr val="accent1"/>
              </a:gs>
              <a:gs pos="50000">
                <a:srgbClr val="294F8F"/>
              </a:gs>
              <a:gs pos="99000">
                <a:srgbClr val="1CA599"/>
              </a:gs>
            </a:gsLst>
            <a:lin ang="27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 dirty="0">
              <a:latin typeface="Nunito Sans ExtraLight" pitchFamily="2" charset="77"/>
            </a:endParaRPr>
          </a:p>
        </p:txBody>
      </p:sp>
      <p:sp>
        <p:nvSpPr>
          <p:cNvPr id="27" name="Rectangle 26">
            <a:extLst>
              <a:ext uri="{FF2B5EF4-FFF2-40B4-BE49-F238E27FC236}">
                <a16:creationId xmlns:a16="http://schemas.microsoft.com/office/drawing/2014/main" id="{ED4130A0-25C6-874F-977C-D0AA5ED35B8C}"/>
              </a:ext>
            </a:extLst>
          </p:cNvPr>
          <p:cNvSpPr/>
          <p:nvPr/>
        </p:nvSpPr>
        <p:spPr>
          <a:xfrm>
            <a:off x="6589696" y="1955958"/>
            <a:ext cx="63316" cy="1656013"/>
          </a:xfrm>
          <a:prstGeom prst="rect">
            <a:avLst/>
          </a:prstGeom>
          <a:gradFill>
            <a:gsLst>
              <a:gs pos="0">
                <a:schemeClr val="accent1"/>
              </a:gs>
              <a:gs pos="50000">
                <a:srgbClr val="294F8F"/>
              </a:gs>
              <a:gs pos="99000">
                <a:srgbClr val="1CA599"/>
              </a:gs>
            </a:gsLst>
            <a:lin ang="27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 dirty="0">
              <a:latin typeface="Nunito Sans ExtraLight" pitchFamily="2" charset="77"/>
            </a:endParaRPr>
          </a:p>
        </p:txBody>
      </p:sp>
      <p:sp>
        <p:nvSpPr>
          <p:cNvPr id="28" name="Rectangle 27">
            <a:extLst>
              <a:ext uri="{FF2B5EF4-FFF2-40B4-BE49-F238E27FC236}">
                <a16:creationId xmlns:a16="http://schemas.microsoft.com/office/drawing/2014/main" id="{D2F81409-695F-E64F-B164-0A635CBF67E9}"/>
              </a:ext>
            </a:extLst>
          </p:cNvPr>
          <p:cNvSpPr/>
          <p:nvPr/>
        </p:nvSpPr>
        <p:spPr>
          <a:xfrm>
            <a:off x="6589696" y="4561496"/>
            <a:ext cx="63316" cy="1656013"/>
          </a:xfrm>
          <a:prstGeom prst="rect">
            <a:avLst/>
          </a:prstGeom>
          <a:gradFill>
            <a:gsLst>
              <a:gs pos="0">
                <a:schemeClr val="accent1"/>
              </a:gs>
              <a:gs pos="50000">
                <a:srgbClr val="294F8F"/>
              </a:gs>
              <a:gs pos="99000">
                <a:srgbClr val="1CA599"/>
              </a:gs>
            </a:gsLst>
            <a:lin ang="27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 dirty="0">
              <a:latin typeface="Nunito Sans ExtraLight" pitchFamily="2" charset="77"/>
            </a:endParaRPr>
          </a:p>
        </p:txBody>
      </p:sp>
      <p:grpSp>
        <p:nvGrpSpPr>
          <p:cNvPr id="7" name="Group 6">
            <a:extLst>
              <a:ext uri="{FF2B5EF4-FFF2-40B4-BE49-F238E27FC236}">
                <a16:creationId xmlns:a16="http://schemas.microsoft.com/office/drawing/2014/main" id="{9F142F22-ED19-4946-A6CC-EFA873DCF3AA}"/>
              </a:ext>
            </a:extLst>
          </p:cNvPr>
          <p:cNvGrpSpPr/>
          <p:nvPr/>
        </p:nvGrpSpPr>
        <p:grpSpPr>
          <a:xfrm>
            <a:off x="3084954" y="4742368"/>
            <a:ext cx="2805806" cy="1752290"/>
            <a:chOff x="6216160" y="9037515"/>
            <a:chExt cx="5611612" cy="3504580"/>
          </a:xfrm>
        </p:grpSpPr>
        <p:sp>
          <p:nvSpPr>
            <p:cNvPr id="21" name="TextBox 20">
              <a:extLst>
                <a:ext uri="{FF2B5EF4-FFF2-40B4-BE49-F238E27FC236}">
                  <a16:creationId xmlns:a16="http://schemas.microsoft.com/office/drawing/2014/main" id="{2ACD019F-6B78-D347-9B37-F7F6E18C9B03}"/>
                </a:ext>
              </a:extLst>
            </p:cNvPr>
            <p:cNvSpPr txBox="1"/>
            <p:nvPr/>
          </p:nvSpPr>
          <p:spPr>
            <a:xfrm>
              <a:off x="6216160" y="9037515"/>
              <a:ext cx="3209854" cy="677108"/>
            </a:xfrm>
            <a:prstGeom prst="rect">
              <a:avLst/>
            </a:prstGeom>
            <a:noFill/>
            <a:ln>
              <a:noFill/>
            </a:ln>
          </p:spPr>
          <p:txBody>
            <a:bodyPr wrap="none" rtlCol="0" anchor="b">
              <a:spAutoFit/>
            </a:bodyPr>
            <a:lstStyle/>
            <a:p>
              <a:r>
                <a:rPr lang="ru-RU" sz="1600" spc="75" dirty="0">
                  <a:solidFill>
                    <a:schemeClr val="tx2"/>
                  </a:solidFill>
                  <a:latin typeface="Commissioner ExtraBold" pitchFamily="2" charset="0"/>
                  <a:ea typeface="Source Sans Pro" panose="020B0503030403020204" pitchFamily="34" charset="0"/>
                  <a:cs typeface="Lato Heavy" panose="020F0502020204030203" pitchFamily="34" charset="0"/>
                </a:rPr>
                <a:t>ЗАГОЛОВОК</a:t>
              </a:r>
              <a:endParaRPr lang="en-US" sz="1600" spc="75" dirty="0">
                <a:solidFill>
                  <a:schemeClr val="tx2"/>
                </a:solidFill>
                <a:latin typeface="Commissioner ExtraBold" pitchFamily="2" charset="0"/>
                <a:ea typeface="Source Sans Pro" panose="020B0503030403020204" pitchFamily="34" charset="0"/>
                <a:cs typeface="Lato Heavy" panose="020F0502020204030203" pitchFamily="34" charset="0"/>
              </a:endParaRPr>
            </a:p>
          </p:txBody>
        </p:sp>
        <p:sp>
          <p:nvSpPr>
            <p:cNvPr id="22" name="TextBox 21">
              <a:extLst>
                <a:ext uri="{FF2B5EF4-FFF2-40B4-BE49-F238E27FC236}">
                  <a16:creationId xmlns:a16="http://schemas.microsoft.com/office/drawing/2014/main" id="{7FD3A908-3BC4-D24B-8DAE-01A088D7C1EE}"/>
                </a:ext>
              </a:extLst>
            </p:cNvPr>
            <p:cNvSpPr txBox="1"/>
            <p:nvPr/>
          </p:nvSpPr>
          <p:spPr>
            <a:xfrm>
              <a:off x="6216160" y="9772399"/>
              <a:ext cx="2597506" cy="584776"/>
            </a:xfrm>
            <a:prstGeom prst="rect">
              <a:avLst/>
            </a:prstGeom>
            <a:noFill/>
            <a:ln>
              <a:noFill/>
            </a:ln>
          </p:spPr>
          <p:txBody>
            <a:bodyPr wrap="none" rtlCol="0" anchor="b">
              <a:spAutoFit/>
            </a:bodyPr>
            <a:lstStyle/>
            <a:p>
              <a:r>
                <a:rPr lang="ru-RU" sz="1300" spc="25" dirty="0">
                  <a:solidFill>
                    <a:srgbClr val="1CA599"/>
                  </a:solidFill>
                  <a:latin typeface="Commissioner ExtraBold" pitchFamily="2" charset="0"/>
                  <a:ea typeface="Source Sans Pro" panose="020B0503030403020204" pitchFamily="34" charset="0"/>
                  <a:cs typeface="Lato Heavy" panose="020F0502020204030203" pitchFamily="34" charset="0"/>
                </a:rPr>
                <a:t>ЗАГОЛОВОК</a:t>
              </a:r>
              <a:endParaRPr lang="en-US" sz="1300" spc="25" dirty="0">
                <a:solidFill>
                  <a:srgbClr val="1CA599"/>
                </a:solidFill>
                <a:latin typeface="Commissioner ExtraBold" pitchFamily="2" charset="0"/>
                <a:ea typeface="Source Sans Pro" panose="020B0503030403020204" pitchFamily="34" charset="0"/>
                <a:cs typeface="Lato Heavy" panose="020F0502020204030203" pitchFamily="34" charset="0"/>
              </a:endParaRPr>
            </a:p>
          </p:txBody>
        </p:sp>
        <p:sp>
          <p:nvSpPr>
            <p:cNvPr id="23" name="Subtitle 2">
              <a:extLst>
                <a:ext uri="{FF2B5EF4-FFF2-40B4-BE49-F238E27FC236}">
                  <a16:creationId xmlns:a16="http://schemas.microsoft.com/office/drawing/2014/main" id="{21E8E977-6416-1643-8FE7-962FDBADBC83}"/>
                </a:ext>
              </a:extLst>
            </p:cNvPr>
            <p:cNvSpPr txBox="1">
              <a:spLocks/>
            </p:cNvSpPr>
            <p:nvPr/>
          </p:nvSpPr>
          <p:spPr>
            <a:xfrm>
              <a:off x="6216160" y="10431005"/>
              <a:ext cx="5611612" cy="2111090"/>
            </a:xfrm>
            <a:prstGeom prst="rect">
              <a:avLst/>
            </a:prstGeom>
          </p:spPr>
          <p:txBody>
            <a:bodyPr vert="horz" wrap="square" lIns="45720" tIns="22860" rIns="45720" bIns="22860" rtlCol="0" anchor="t">
              <a:spAutoFit/>
            </a:bodyPr>
            <a:lstStyle>
              <a:lvl1pPr marL="0" indent="0" algn="ctr" defTabSz="1087636" rtl="0" eaLnBrk="1" latinLnBrk="0" hangingPunct="1">
                <a:lnSpc>
                  <a:spcPct val="120000"/>
                </a:lnSpc>
                <a:spcBef>
                  <a:spcPct val="20000"/>
                </a:spcBef>
                <a:buFont typeface="Arial"/>
                <a:buNone/>
                <a:defRPr sz="2400" kern="1200">
                  <a:solidFill>
                    <a:schemeClr val="tx2"/>
                  </a:solidFill>
                  <a:latin typeface="Open Sans Light"/>
                  <a:ea typeface="+mn-ea"/>
                  <a:cs typeface="Open Sans Light"/>
                </a:defRPr>
              </a:lvl1pPr>
              <a:lvl2pPr marL="1087636" indent="0" algn="ctr" defTabSz="1087636" rtl="0" eaLnBrk="1" latinLnBrk="0" hangingPunct="1">
                <a:lnSpc>
                  <a:spcPct val="130000"/>
                </a:lnSpc>
                <a:spcBef>
                  <a:spcPct val="20000"/>
                </a:spcBef>
                <a:buFont typeface="Arial"/>
                <a:buNone/>
                <a:defRPr sz="3200" kern="1200">
                  <a:solidFill>
                    <a:schemeClr val="tx1">
                      <a:tint val="75000"/>
                    </a:schemeClr>
                  </a:solidFill>
                  <a:latin typeface="Open Sans"/>
                  <a:ea typeface="+mn-ea"/>
                  <a:cs typeface="Open Sans"/>
                </a:defRPr>
              </a:lvl2pPr>
              <a:lvl3pPr marL="2175271" indent="0" algn="ctr" defTabSz="1087636" rtl="0" eaLnBrk="1" latinLnBrk="0" hangingPunct="1">
                <a:lnSpc>
                  <a:spcPct val="130000"/>
                </a:lnSpc>
                <a:spcBef>
                  <a:spcPct val="20000"/>
                </a:spcBef>
                <a:buFont typeface="Arial"/>
                <a:buNone/>
                <a:defRPr sz="3200" kern="1200">
                  <a:solidFill>
                    <a:schemeClr val="tx1">
                      <a:tint val="75000"/>
                    </a:schemeClr>
                  </a:solidFill>
                  <a:latin typeface="Open Sans"/>
                  <a:ea typeface="+mn-ea"/>
                  <a:cs typeface="Open Sans"/>
                </a:defRPr>
              </a:lvl3pPr>
              <a:lvl4pPr marL="3262912" indent="0" algn="ctr" defTabSz="1087636" rtl="0" eaLnBrk="1" latinLnBrk="0" hangingPunct="1">
                <a:lnSpc>
                  <a:spcPct val="130000"/>
                </a:lnSpc>
                <a:spcBef>
                  <a:spcPct val="20000"/>
                </a:spcBef>
                <a:buFont typeface="Arial"/>
                <a:buNone/>
                <a:defRPr sz="3200" kern="1200">
                  <a:solidFill>
                    <a:schemeClr val="tx1">
                      <a:tint val="75000"/>
                    </a:schemeClr>
                  </a:solidFill>
                  <a:latin typeface="Open Sans"/>
                  <a:ea typeface="+mn-ea"/>
                  <a:cs typeface="Open Sans"/>
                </a:defRPr>
              </a:lvl4pPr>
              <a:lvl5pPr marL="4350546" indent="0" algn="ctr" defTabSz="1087636" rtl="0" eaLnBrk="1" latinLnBrk="0" hangingPunct="1">
                <a:lnSpc>
                  <a:spcPct val="130000"/>
                </a:lnSpc>
                <a:spcBef>
                  <a:spcPct val="20000"/>
                </a:spcBef>
                <a:buFont typeface="Arial"/>
                <a:buNone/>
                <a:defRPr sz="3200" kern="1200">
                  <a:solidFill>
                    <a:schemeClr val="tx1">
                      <a:tint val="75000"/>
                    </a:schemeClr>
                  </a:solidFill>
                  <a:latin typeface="Open Sans"/>
                  <a:ea typeface="+mn-ea"/>
                  <a:cs typeface="Open Sans"/>
                </a:defRPr>
              </a:lvl5pPr>
              <a:lvl6pPr marL="5438184" indent="0" algn="ctr" defTabSz="1087636" rtl="0" eaLnBrk="1" latinLnBrk="0" hangingPunct="1">
                <a:spcBef>
                  <a:spcPct val="20000"/>
                </a:spcBef>
                <a:buFont typeface="Arial"/>
                <a:buNone/>
                <a:defRPr sz="48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6pPr>
              <a:lvl7pPr marL="6525820" indent="0" algn="ctr" defTabSz="1087636" rtl="0" eaLnBrk="1" latinLnBrk="0" hangingPunct="1">
                <a:spcBef>
                  <a:spcPct val="20000"/>
                </a:spcBef>
                <a:buFont typeface="Arial"/>
                <a:buNone/>
                <a:defRPr sz="48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7pPr>
              <a:lvl8pPr marL="7613455" indent="0" algn="ctr" defTabSz="1087636" rtl="0" eaLnBrk="1" latinLnBrk="0" hangingPunct="1">
                <a:spcBef>
                  <a:spcPct val="20000"/>
                </a:spcBef>
                <a:buFont typeface="Arial"/>
                <a:buNone/>
                <a:defRPr sz="48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8pPr>
              <a:lvl9pPr marL="8701091" indent="0" algn="ctr" defTabSz="1087636" rtl="0" eaLnBrk="1" latinLnBrk="0" hangingPunct="1">
                <a:spcBef>
                  <a:spcPct val="20000"/>
                </a:spcBef>
                <a:buFont typeface="Arial"/>
                <a:buNone/>
                <a:defRPr sz="48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>
                <a:lnSpc>
                  <a:spcPts val="2000"/>
                </a:lnSpc>
                <a:spcBef>
                  <a:spcPts val="600"/>
                </a:spcBef>
              </a:pPr>
              <a:r>
                <a:rPr lang="ru-RU" sz="1400" dirty="0">
                  <a:solidFill>
                    <a:schemeClr val="tx1"/>
                  </a:solidFill>
                  <a:latin typeface="Fira Sans Light" panose="020B0403050000020004" pitchFamily="34" charset="0"/>
                  <a:ea typeface="Fira Sans Light" panose="020B0403050000020004" pitchFamily="34" charset="0"/>
                  <a:cs typeface="Noto Sans Light" panose="020B0402040504020204" pitchFamily="34" charset="0"/>
                </a:rPr>
                <a:t>Крупнейший образовательный, научный, культурный, просветительский центр самого западного региона России</a:t>
              </a:r>
              <a:r>
                <a:rPr lang="en-US" sz="1400" dirty="0">
                  <a:solidFill>
                    <a:schemeClr val="tx1"/>
                  </a:solidFill>
                  <a:latin typeface="Fira Sans Light" panose="020B0403050000020004" pitchFamily="34" charset="0"/>
                  <a:ea typeface="Fira Sans Light" panose="020B0403050000020004" pitchFamily="34" charset="0"/>
                  <a:cs typeface="Noto Sans Light" panose="020B0402040504020204" pitchFamily="34" charset="0"/>
                </a:rPr>
                <a:t>.</a:t>
              </a:r>
            </a:p>
          </p:txBody>
        </p:sp>
      </p:grpSp>
      <p:grpSp>
        <p:nvGrpSpPr>
          <p:cNvPr id="9" name="Group 8">
            <a:extLst>
              <a:ext uri="{FF2B5EF4-FFF2-40B4-BE49-F238E27FC236}">
                <a16:creationId xmlns:a16="http://schemas.microsoft.com/office/drawing/2014/main" id="{CFE595D4-F37A-0B4E-85D8-EE8A38F67829}"/>
              </a:ext>
            </a:extLst>
          </p:cNvPr>
          <p:cNvGrpSpPr/>
          <p:nvPr/>
        </p:nvGrpSpPr>
        <p:grpSpPr>
          <a:xfrm>
            <a:off x="3084954" y="2140455"/>
            <a:ext cx="2805806" cy="1752290"/>
            <a:chOff x="6216160" y="4280909"/>
            <a:chExt cx="5611612" cy="3504580"/>
          </a:xfrm>
        </p:grpSpPr>
        <p:sp>
          <p:nvSpPr>
            <p:cNvPr id="16" name="TextBox 15">
              <a:extLst>
                <a:ext uri="{FF2B5EF4-FFF2-40B4-BE49-F238E27FC236}">
                  <a16:creationId xmlns:a16="http://schemas.microsoft.com/office/drawing/2014/main" id="{351B0180-68D3-9F44-9E1A-DF112A11FEA5}"/>
                </a:ext>
              </a:extLst>
            </p:cNvPr>
            <p:cNvSpPr txBox="1"/>
            <p:nvPr/>
          </p:nvSpPr>
          <p:spPr>
            <a:xfrm>
              <a:off x="6216160" y="4280909"/>
              <a:ext cx="3209854" cy="677108"/>
            </a:xfrm>
            <a:prstGeom prst="rect">
              <a:avLst/>
            </a:prstGeom>
            <a:noFill/>
            <a:ln>
              <a:noFill/>
            </a:ln>
          </p:spPr>
          <p:txBody>
            <a:bodyPr wrap="none" rtlCol="0" anchor="b">
              <a:spAutoFit/>
            </a:bodyPr>
            <a:lstStyle/>
            <a:p>
              <a:r>
                <a:rPr lang="ru-RU" sz="1600" spc="75" dirty="0">
                  <a:solidFill>
                    <a:schemeClr val="tx2"/>
                  </a:solidFill>
                  <a:latin typeface="Commissioner ExtraBold" pitchFamily="2" charset="0"/>
                  <a:ea typeface="Source Sans Pro" panose="020B0503030403020204" pitchFamily="34" charset="0"/>
                  <a:cs typeface="Lato Heavy" panose="020F0502020204030203" pitchFamily="34" charset="0"/>
                </a:rPr>
                <a:t>ЗАГОЛОВОК</a:t>
              </a:r>
              <a:endParaRPr lang="en-US" sz="1600" spc="75" dirty="0">
                <a:solidFill>
                  <a:schemeClr val="tx2"/>
                </a:solidFill>
                <a:latin typeface="Commissioner ExtraBold" pitchFamily="2" charset="0"/>
                <a:ea typeface="Source Sans Pro" panose="020B0503030403020204" pitchFamily="34" charset="0"/>
                <a:cs typeface="Lato Heavy" panose="020F0502020204030203" pitchFamily="34" charset="0"/>
              </a:endParaRPr>
            </a:p>
          </p:txBody>
        </p:sp>
        <p:sp>
          <p:nvSpPr>
            <p:cNvPr id="12" name="TextBox 11">
              <a:extLst>
                <a:ext uri="{FF2B5EF4-FFF2-40B4-BE49-F238E27FC236}">
                  <a16:creationId xmlns:a16="http://schemas.microsoft.com/office/drawing/2014/main" id="{1F4F3261-ED3C-9547-84AD-4C6D7636A64C}"/>
                </a:ext>
              </a:extLst>
            </p:cNvPr>
            <p:cNvSpPr txBox="1"/>
            <p:nvPr/>
          </p:nvSpPr>
          <p:spPr>
            <a:xfrm>
              <a:off x="6216160" y="5015793"/>
              <a:ext cx="2597506" cy="584776"/>
            </a:xfrm>
            <a:prstGeom prst="rect">
              <a:avLst/>
            </a:prstGeom>
            <a:noFill/>
            <a:ln>
              <a:noFill/>
            </a:ln>
          </p:spPr>
          <p:txBody>
            <a:bodyPr wrap="none" rtlCol="0" anchor="b">
              <a:spAutoFit/>
            </a:bodyPr>
            <a:lstStyle/>
            <a:p>
              <a:r>
                <a:rPr lang="ru-RU" sz="1300" spc="25" dirty="0">
                  <a:solidFill>
                    <a:srgbClr val="1CA599"/>
                  </a:solidFill>
                  <a:latin typeface="Commissioner ExtraBold" pitchFamily="2" charset="0"/>
                  <a:ea typeface="Source Sans Pro" panose="020B0503030403020204" pitchFamily="34" charset="0"/>
                  <a:cs typeface="Lato Heavy" panose="020F0502020204030203" pitchFamily="34" charset="0"/>
                </a:rPr>
                <a:t>ЗАГОЛОВОК</a:t>
              </a:r>
              <a:endParaRPr lang="en-US" sz="1300" spc="25" dirty="0">
                <a:solidFill>
                  <a:srgbClr val="1CA599"/>
                </a:solidFill>
                <a:latin typeface="Commissioner ExtraBold" pitchFamily="2" charset="0"/>
                <a:ea typeface="Source Sans Pro" panose="020B0503030403020204" pitchFamily="34" charset="0"/>
                <a:cs typeface="Lato Heavy" panose="020F0502020204030203" pitchFamily="34" charset="0"/>
              </a:endParaRPr>
            </a:p>
          </p:txBody>
        </p:sp>
        <p:sp>
          <p:nvSpPr>
            <p:cNvPr id="14" name="Subtitle 2">
              <a:extLst>
                <a:ext uri="{FF2B5EF4-FFF2-40B4-BE49-F238E27FC236}">
                  <a16:creationId xmlns:a16="http://schemas.microsoft.com/office/drawing/2014/main" id="{92AD5006-E4BE-6C42-A2D5-325E94CCAFA5}"/>
                </a:ext>
              </a:extLst>
            </p:cNvPr>
            <p:cNvSpPr txBox="1">
              <a:spLocks/>
            </p:cNvSpPr>
            <p:nvPr/>
          </p:nvSpPr>
          <p:spPr>
            <a:xfrm>
              <a:off x="6216160" y="5674399"/>
              <a:ext cx="5611612" cy="2111090"/>
            </a:xfrm>
            <a:prstGeom prst="rect">
              <a:avLst/>
            </a:prstGeom>
          </p:spPr>
          <p:txBody>
            <a:bodyPr vert="horz" wrap="square" lIns="45720" tIns="22860" rIns="45720" bIns="22860" rtlCol="0" anchor="t">
              <a:spAutoFit/>
            </a:bodyPr>
            <a:lstStyle>
              <a:lvl1pPr marL="0" indent="0" algn="ctr" defTabSz="1087636" rtl="0" eaLnBrk="1" latinLnBrk="0" hangingPunct="1">
                <a:lnSpc>
                  <a:spcPct val="120000"/>
                </a:lnSpc>
                <a:spcBef>
                  <a:spcPct val="20000"/>
                </a:spcBef>
                <a:buFont typeface="Arial"/>
                <a:buNone/>
                <a:defRPr sz="2400" kern="1200">
                  <a:solidFill>
                    <a:schemeClr val="tx2"/>
                  </a:solidFill>
                  <a:latin typeface="Open Sans Light"/>
                  <a:ea typeface="+mn-ea"/>
                  <a:cs typeface="Open Sans Light"/>
                </a:defRPr>
              </a:lvl1pPr>
              <a:lvl2pPr marL="1087636" indent="0" algn="ctr" defTabSz="1087636" rtl="0" eaLnBrk="1" latinLnBrk="0" hangingPunct="1">
                <a:lnSpc>
                  <a:spcPct val="130000"/>
                </a:lnSpc>
                <a:spcBef>
                  <a:spcPct val="20000"/>
                </a:spcBef>
                <a:buFont typeface="Arial"/>
                <a:buNone/>
                <a:defRPr sz="3200" kern="1200">
                  <a:solidFill>
                    <a:schemeClr val="tx1">
                      <a:tint val="75000"/>
                    </a:schemeClr>
                  </a:solidFill>
                  <a:latin typeface="Open Sans"/>
                  <a:ea typeface="+mn-ea"/>
                  <a:cs typeface="Open Sans"/>
                </a:defRPr>
              </a:lvl2pPr>
              <a:lvl3pPr marL="2175271" indent="0" algn="ctr" defTabSz="1087636" rtl="0" eaLnBrk="1" latinLnBrk="0" hangingPunct="1">
                <a:lnSpc>
                  <a:spcPct val="130000"/>
                </a:lnSpc>
                <a:spcBef>
                  <a:spcPct val="20000"/>
                </a:spcBef>
                <a:buFont typeface="Arial"/>
                <a:buNone/>
                <a:defRPr sz="3200" kern="1200">
                  <a:solidFill>
                    <a:schemeClr val="tx1">
                      <a:tint val="75000"/>
                    </a:schemeClr>
                  </a:solidFill>
                  <a:latin typeface="Open Sans"/>
                  <a:ea typeface="+mn-ea"/>
                  <a:cs typeface="Open Sans"/>
                </a:defRPr>
              </a:lvl3pPr>
              <a:lvl4pPr marL="3262912" indent="0" algn="ctr" defTabSz="1087636" rtl="0" eaLnBrk="1" latinLnBrk="0" hangingPunct="1">
                <a:lnSpc>
                  <a:spcPct val="130000"/>
                </a:lnSpc>
                <a:spcBef>
                  <a:spcPct val="20000"/>
                </a:spcBef>
                <a:buFont typeface="Arial"/>
                <a:buNone/>
                <a:defRPr sz="3200" kern="1200">
                  <a:solidFill>
                    <a:schemeClr val="tx1">
                      <a:tint val="75000"/>
                    </a:schemeClr>
                  </a:solidFill>
                  <a:latin typeface="Open Sans"/>
                  <a:ea typeface="+mn-ea"/>
                  <a:cs typeface="Open Sans"/>
                </a:defRPr>
              </a:lvl4pPr>
              <a:lvl5pPr marL="4350546" indent="0" algn="ctr" defTabSz="1087636" rtl="0" eaLnBrk="1" latinLnBrk="0" hangingPunct="1">
                <a:lnSpc>
                  <a:spcPct val="130000"/>
                </a:lnSpc>
                <a:spcBef>
                  <a:spcPct val="20000"/>
                </a:spcBef>
                <a:buFont typeface="Arial"/>
                <a:buNone/>
                <a:defRPr sz="3200" kern="1200">
                  <a:solidFill>
                    <a:schemeClr val="tx1">
                      <a:tint val="75000"/>
                    </a:schemeClr>
                  </a:solidFill>
                  <a:latin typeface="Open Sans"/>
                  <a:ea typeface="+mn-ea"/>
                  <a:cs typeface="Open Sans"/>
                </a:defRPr>
              </a:lvl5pPr>
              <a:lvl6pPr marL="5438184" indent="0" algn="ctr" defTabSz="1087636" rtl="0" eaLnBrk="1" latinLnBrk="0" hangingPunct="1">
                <a:spcBef>
                  <a:spcPct val="20000"/>
                </a:spcBef>
                <a:buFont typeface="Arial"/>
                <a:buNone/>
                <a:defRPr sz="48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6pPr>
              <a:lvl7pPr marL="6525820" indent="0" algn="ctr" defTabSz="1087636" rtl="0" eaLnBrk="1" latinLnBrk="0" hangingPunct="1">
                <a:spcBef>
                  <a:spcPct val="20000"/>
                </a:spcBef>
                <a:buFont typeface="Arial"/>
                <a:buNone/>
                <a:defRPr sz="48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7pPr>
              <a:lvl8pPr marL="7613455" indent="0" algn="ctr" defTabSz="1087636" rtl="0" eaLnBrk="1" latinLnBrk="0" hangingPunct="1">
                <a:spcBef>
                  <a:spcPct val="20000"/>
                </a:spcBef>
                <a:buFont typeface="Arial"/>
                <a:buNone/>
                <a:defRPr sz="48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8pPr>
              <a:lvl9pPr marL="8701091" indent="0" algn="ctr" defTabSz="1087636" rtl="0" eaLnBrk="1" latinLnBrk="0" hangingPunct="1">
                <a:spcBef>
                  <a:spcPct val="20000"/>
                </a:spcBef>
                <a:buFont typeface="Arial"/>
                <a:buNone/>
                <a:defRPr sz="48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>
                <a:lnSpc>
                  <a:spcPts val="2000"/>
                </a:lnSpc>
                <a:spcBef>
                  <a:spcPts val="600"/>
                </a:spcBef>
              </a:pPr>
              <a:r>
                <a:rPr lang="ru-RU" sz="1400" dirty="0">
                  <a:solidFill>
                    <a:schemeClr val="tx1"/>
                  </a:solidFill>
                  <a:latin typeface="Fira Sans Light" panose="020B0403050000020004" pitchFamily="34" charset="0"/>
                  <a:ea typeface="Fira Sans Light" panose="020B0403050000020004" pitchFamily="34" charset="0"/>
                  <a:cs typeface="Noto Sans Light" panose="020B0402040504020204" pitchFamily="34" charset="0"/>
                </a:rPr>
                <a:t>Крупнейший образовательный, научный, культурный, просветительский центр самого западного региона России</a:t>
              </a:r>
              <a:r>
                <a:rPr lang="en-US" sz="1400" dirty="0">
                  <a:solidFill>
                    <a:schemeClr val="tx1"/>
                  </a:solidFill>
                  <a:latin typeface="Fira Sans Light" panose="020B0403050000020004" pitchFamily="34" charset="0"/>
                  <a:ea typeface="Fira Sans Light" panose="020B0403050000020004" pitchFamily="34" charset="0"/>
                  <a:cs typeface="Noto Sans Light" panose="020B0402040504020204" pitchFamily="34" charset="0"/>
                </a:rPr>
                <a:t>.</a:t>
              </a:r>
            </a:p>
          </p:txBody>
        </p:sp>
      </p:grpSp>
      <p:grpSp>
        <p:nvGrpSpPr>
          <p:cNvPr id="8" name="Group 7">
            <a:extLst>
              <a:ext uri="{FF2B5EF4-FFF2-40B4-BE49-F238E27FC236}">
                <a16:creationId xmlns:a16="http://schemas.microsoft.com/office/drawing/2014/main" id="{C2AFD78B-29F2-8848-BC9F-649F8E9161F3}"/>
              </a:ext>
            </a:extLst>
          </p:cNvPr>
          <p:cNvGrpSpPr/>
          <p:nvPr/>
        </p:nvGrpSpPr>
        <p:grpSpPr>
          <a:xfrm>
            <a:off x="8632258" y="2140455"/>
            <a:ext cx="2807801" cy="1495810"/>
            <a:chOff x="17404925" y="4055842"/>
            <a:chExt cx="5615602" cy="2991620"/>
          </a:xfrm>
        </p:grpSpPr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AB5DCD3B-2794-B143-B553-F51F54AAE5A1}"/>
                </a:ext>
              </a:extLst>
            </p:cNvPr>
            <p:cNvSpPr txBox="1"/>
            <p:nvPr/>
          </p:nvSpPr>
          <p:spPr>
            <a:xfrm>
              <a:off x="17404925" y="4055842"/>
              <a:ext cx="3209854" cy="677108"/>
            </a:xfrm>
            <a:prstGeom prst="rect">
              <a:avLst/>
            </a:prstGeom>
            <a:noFill/>
            <a:ln>
              <a:noFill/>
            </a:ln>
          </p:spPr>
          <p:txBody>
            <a:bodyPr wrap="none" rtlCol="0" anchor="b">
              <a:spAutoFit/>
            </a:bodyPr>
            <a:lstStyle/>
            <a:p>
              <a:r>
                <a:rPr lang="ru-RU" sz="1600" spc="75" dirty="0">
                  <a:solidFill>
                    <a:schemeClr val="tx2"/>
                  </a:solidFill>
                  <a:latin typeface="Commissioner ExtraBold" pitchFamily="2" charset="0"/>
                  <a:ea typeface="Source Sans Pro" panose="020B0503030403020204" pitchFamily="34" charset="0"/>
                  <a:cs typeface="Lato Heavy" panose="020F0502020204030203" pitchFamily="34" charset="0"/>
                </a:rPr>
                <a:t>ЗАГОЛОВОК</a:t>
              </a:r>
              <a:endParaRPr lang="en-US" sz="1600" spc="75" dirty="0">
                <a:solidFill>
                  <a:schemeClr val="tx2"/>
                </a:solidFill>
                <a:latin typeface="Commissioner ExtraBold" pitchFamily="2" charset="0"/>
                <a:ea typeface="Source Sans Pro" panose="020B0503030403020204" pitchFamily="34" charset="0"/>
                <a:cs typeface="Lato Heavy" panose="020F0502020204030203" pitchFamily="34" charset="0"/>
              </a:endParaRPr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F03BB39B-A3C2-0D44-AC48-B891A9254174}"/>
                </a:ext>
              </a:extLst>
            </p:cNvPr>
            <p:cNvSpPr txBox="1"/>
            <p:nvPr/>
          </p:nvSpPr>
          <p:spPr>
            <a:xfrm>
              <a:off x="17404925" y="4790726"/>
              <a:ext cx="2597506" cy="584776"/>
            </a:xfrm>
            <a:prstGeom prst="rect">
              <a:avLst/>
            </a:prstGeom>
            <a:noFill/>
            <a:ln>
              <a:noFill/>
            </a:ln>
          </p:spPr>
          <p:txBody>
            <a:bodyPr wrap="none" rtlCol="0" anchor="b">
              <a:spAutoFit/>
            </a:bodyPr>
            <a:lstStyle/>
            <a:p>
              <a:r>
                <a:rPr lang="ru-RU" sz="1300" spc="25" dirty="0">
                  <a:solidFill>
                    <a:srgbClr val="1CA599"/>
                  </a:solidFill>
                  <a:latin typeface="Commissioner ExtraBold" pitchFamily="2" charset="0"/>
                  <a:ea typeface="Source Sans Pro" panose="020B0503030403020204" pitchFamily="34" charset="0"/>
                  <a:cs typeface="Lato Heavy" panose="020F0502020204030203" pitchFamily="34" charset="0"/>
                </a:rPr>
                <a:t>ЗАГОЛОВОК</a:t>
              </a:r>
              <a:endParaRPr lang="en-US" sz="1300" spc="25" dirty="0">
                <a:solidFill>
                  <a:srgbClr val="1CA599"/>
                </a:solidFill>
                <a:latin typeface="Commissioner ExtraBold" pitchFamily="2" charset="0"/>
                <a:ea typeface="Source Sans Pro" panose="020B0503030403020204" pitchFamily="34" charset="0"/>
                <a:cs typeface="Lato Heavy" panose="020F0502020204030203" pitchFamily="34" charset="0"/>
              </a:endParaRPr>
            </a:p>
          </p:txBody>
        </p:sp>
        <p:sp>
          <p:nvSpPr>
            <p:cNvPr id="31" name="Subtitle 2">
              <a:extLst>
                <a:ext uri="{FF2B5EF4-FFF2-40B4-BE49-F238E27FC236}">
                  <a16:creationId xmlns:a16="http://schemas.microsoft.com/office/drawing/2014/main" id="{1E7BF7AA-02FA-9342-96E5-3056A8BAED09}"/>
                </a:ext>
              </a:extLst>
            </p:cNvPr>
            <p:cNvSpPr txBox="1">
              <a:spLocks/>
            </p:cNvSpPr>
            <p:nvPr/>
          </p:nvSpPr>
          <p:spPr>
            <a:xfrm>
              <a:off x="17404925" y="5449332"/>
              <a:ext cx="5615602" cy="1598130"/>
            </a:xfrm>
            <a:prstGeom prst="rect">
              <a:avLst/>
            </a:prstGeom>
          </p:spPr>
          <p:txBody>
            <a:bodyPr vert="horz" wrap="square" lIns="45720" tIns="22860" rIns="45720" bIns="22860" rtlCol="0" anchor="t">
              <a:spAutoFit/>
            </a:bodyPr>
            <a:lstStyle>
              <a:lvl1pPr marL="0" indent="0" algn="ctr" defTabSz="1087636" rtl="0" eaLnBrk="1" latinLnBrk="0" hangingPunct="1">
                <a:lnSpc>
                  <a:spcPct val="120000"/>
                </a:lnSpc>
                <a:spcBef>
                  <a:spcPct val="20000"/>
                </a:spcBef>
                <a:buFont typeface="Arial"/>
                <a:buNone/>
                <a:defRPr sz="2400" kern="1200">
                  <a:solidFill>
                    <a:schemeClr val="tx2"/>
                  </a:solidFill>
                  <a:latin typeface="Open Sans Light"/>
                  <a:ea typeface="+mn-ea"/>
                  <a:cs typeface="Open Sans Light"/>
                </a:defRPr>
              </a:lvl1pPr>
              <a:lvl2pPr marL="1087636" indent="0" algn="ctr" defTabSz="1087636" rtl="0" eaLnBrk="1" latinLnBrk="0" hangingPunct="1">
                <a:lnSpc>
                  <a:spcPct val="130000"/>
                </a:lnSpc>
                <a:spcBef>
                  <a:spcPct val="20000"/>
                </a:spcBef>
                <a:buFont typeface="Arial"/>
                <a:buNone/>
                <a:defRPr sz="3200" kern="1200">
                  <a:solidFill>
                    <a:schemeClr val="tx1">
                      <a:tint val="75000"/>
                    </a:schemeClr>
                  </a:solidFill>
                  <a:latin typeface="Open Sans"/>
                  <a:ea typeface="+mn-ea"/>
                  <a:cs typeface="Open Sans"/>
                </a:defRPr>
              </a:lvl2pPr>
              <a:lvl3pPr marL="2175271" indent="0" algn="ctr" defTabSz="1087636" rtl="0" eaLnBrk="1" latinLnBrk="0" hangingPunct="1">
                <a:lnSpc>
                  <a:spcPct val="130000"/>
                </a:lnSpc>
                <a:spcBef>
                  <a:spcPct val="20000"/>
                </a:spcBef>
                <a:buFont typeface="Arial"/>
                <a:buNone/>
                <a:defRPr sz="3200" kern="1200">
                  <a:solidFill>
                    <a:schemeClr val="tx1">
                      <a:tint val="75000"/>
                    </a:schemeClr>
                  </a:solidFill>
                  <a:latin typeface="Open Sans"/>
                  <a:ea typeface="+mn-ea"/>
                  <a:cs typeface="Open Sans"/>
                </a:defRPr>
              </a:lvl3pPr>
              <a:lvl4pPr marL="3262912" indent="0" algn="ctr" defTabSz="1087636" rtl="0" eaLnBrk="1" latinLnBrk="0" hangingPunct="1">
                <a:lnSpc>
                  <a:spcPct val="130000"/>
                </a:lnSpc>
                <a:spcBef>
                  <a:spcPct val="20000"/>
                </a:spcBef>
                <a:buFont typeface="Arial"/>
                <a:buNone/>
                <a:defRPr sz="3200" kern="1200">
                  <a:solidFill>
                    <a:schemeClr val="tx1">
                      <a:tint val="75000"/>
                    </a:schemeClr>
                  </a:solidFill>
                  <a:latin typeface="Open Sans"/>
                  <a:ea typeface="+mn-ea"/>
                  <a:cs typeface="Open Sans"/>
                </a:defRPr>
              </a:lvl4pPr>
              <a:lvl5pPr marL="4350546" indent="0" algn="ctr" defTabSz="1087636" rtl="0" eaLnBrk="1" latinLnBrk="0" hangingPunct="1">
                <a:lnSpc>
                  <a:spcPct val="130000"/>
                </a:lnSpc>
                <a:spcBef>
                  <a:spcPct val="20000"/>
                </a:spcBef>
                <a:buFont typeface="Arial"/>
                <a:buNone/>
                <a:defRPr sz="3200" kern="1200">
                  <a:solidFill>
                    <a:schemeClr val="tx1">
                      <a:tint val="75000"/>
                    </a:schemeClr>
                  </a:solidFill>
                  <a:latin typeface="Open Sans"/>
                  <a:ea typeface="+mn-ea"/>
                  <a:cs typeface="Open Sans"/>
                </a:defRPr>
              </a:lvl5pPr>
              <a:lvl6pPr marL="5438184" indent="0" algn="ctr" defTabSz="1087636" rtl="0" eaLnBrk="1" latinLnBrk="0" hangingPunct="1">
                <a:spcBef>
                  <a:spcPct val="20000"/>
                </a:spcBef>
                <a:buFont typeface="Arial"/>
                <a:buNone/>
                <a:defRPr sz="48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6pPr>
              <a:lvl7pPr marL="6525820" indent="0" algn="ctr" defTabSz="1087636" rtl="0" eaLnBrk="1" latinLnBrk="0" hangingPunct="1">
                <a:spcBef>
                  <a:spcPct val="20000"/>
                </a:spcBef>
                <a:buFont typeface="Arial"/>
                <a:buNone/>
                <a:defRPr sz="48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7pPr>
              <a:lvl8pPr marL="7613455" indent="0" algn="ctr" defTabSz="1087636" rtl="0" eaLnBrk="1" latinLnBrk="0" hangingPunct="1">
                <a:spcBef>
                  <a:spcPct val="20000"/>
                </a:spcBef>
                <a:buFont typeface="Arial"/>
                <a:buNone/>
                <a:defRPr sz="48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8pPr>
              <a:lvl9pPr marL="8701091" indent="0" algn="ctr" defTabSz="1087636" rtl="0" eaLnBrk="1" latinLnBrk="0" hangingPunct="1">
                <a:spcBef>
                  <a:spcPct val="20000"/>
                </a:spcBef>
                <a:buFont typeface="Arial"/>
                <a:buNone/>
                <a:defRPr sz="48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>
                <a:lnSpc>
                  <a:spcPts val="2000"/>
                </a:lnSpc>
                <a:spcBef>
                  <a:spcPts val="600"/>
                </a:spcBef>
              </a:pPr>
              <a:r>
                <a:rPr lang="en-US" sz="1400" dirty="0">
                  <a:solidFill>
                    <a:schemeClr val="tx1"/>
                  </a:solidFill>
                  <a:latin typeface="Fira Sans Light" panose="020B0403050000020004" pitchFamily="34" charset="0"/>
                  <a:ea typeface="Fira Sans Light" panose="020B0403050000020004" pitchFamily="34" charset="0"/>
                  <a:cs typeface="Noto Sans Light" panose="020B0402040504020204" pitchFamily="34" charset="0"/>
                </a:rPr>
                <a:t>A business plan is a written document that describes in detail how a business.</a:t>
              </a:r>
            </a:p>
          </p:txBody>
        </p:sp>
      </p:grpSp>
      <p:sp>
        <p:nvSpPr>
          <p:cNvPr id="33" name="TextBox 32">
            <a:extLst>
              <a:ext uri="{FF2B5EF4-FFF2-40B4-BE49-F238E27FC236}">
                <a16:creationId xmlns:a16="http://schemas.microsoft.com/office/drawing/2014/main" id="{2607215D-7EB9-6E48-84E7-11679E620FF6}"/>
              </a:ext>
            </a:extLst>
          </p:cNvPr>
          <p:cNvSpPr txBox="1"/>
          <p:nvPr/>
        </p:nvSpPr>
        <p:spPr>
          <a:xfrm>
            <a:off x="8632258" y="4742368"/>
            <a:ext cx="1604927" cy="338554"/>
          </a:xfrm>
          <a:prstGeom prst="rect">
            <a:avLst/>
          </a:prstGeom>
          <a:noFill/>
          <a:ln>
            <a:noFill/>
          </a:ln>
        </p:spPr>
        <p:txBody>
          <a:bodyPr wrap="none" rtlCol="0" anchor="b">
            <a:spAutoFit/>
          </a:bodyPr>
          <a:lstStyle/>
          <a:p>
            <a:r>
              <a:rPr lang="ru-RU" sz="1600" spc="75" dirty="0">
                <a:solidFill>
                  <a:schemeClr val="tx2"/>
                </a:solidFill>
                <a:latin typeface="Commissioner ExtraBold" pitchFamily="2" charset="0"/>
                <a:ea typeface="Source Sans Pro" panose="020B0503030403020204" pitchFamily="34" charset="0"/>
                <a:cs typeface="Lato Heavy" panose="020F0502020204030203" pitchFamily="34" charset="0"/>
              </a:rPr>
              <a:t>ЗАГОЛОВОК</a:t>
            </a:r>
            <a:endParaRPr lang="en-US" sz="1600" spc="75" dirty="0">
              <a:solidFill>
                <a:schemeClr val="tx2"/>
              </a:solidFill>
              <a:latin typeface="Commissioner ExtraBold" pitchFamily="2" charset="0"/>
              <a:ea typeface="Source Sans Pro" panose="020B0503030403020204" pitchFamily="34" charset="0"/>
              <a:cs typeface="Lato Heavy" panose="020F0502020204030203" pitchFamily="34" charset="0"/>
            </a:endParaRP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B133ADDC-0898-7049-988A-E98E2A581B33}"/>
              </a:ext>
            </a:extLst>
          </p:cNvPr>
          <p:cNvSpPr txBox="1"/>
          <p:nvPr/>
        </p:nvSpPr>
        <p:spPr>
          <a:xfrm>
            <a:off x="8632258" y="5109810"/>
            <a:ext cx="1298753" cy="292388"/>
          </a:xfrm>
          <a:prstGeom prst="rect">
            <a:avLst/>
          </a:prstGeom>
          <a:noFill/>
          <a:ln>
            <a:noFill/>
          </a:ln>
        </p:spPr>
        <p:txBody>
          <a:bodyPr wrap="none" rtlCol="0" anchor="b">
            <a:spAutoFit/>
          </a:bodyPr>
          <a:lstStyle/>
          <a:p>
            <a:r>
              <a:rPr lang="ru-RU" sz="1300" spc="25" dirty="0">
                <a:solidFill>
                  <a:srgbClr val="1CA599"/>
                </a:solidFill>
                <a:latin typeface="Commissioner ExtraBold" pitchFamily="2" charset="0"/>
                <a:ea typeface="Source Sans Pro" panose="020B0503030403020204" pitchFamily="34" charset="0"/>
                <a:cs typeface="Lato Heavy" panose="020F0502020204030203" pitchFamily="34" charset="0"/>
              </a:rPr>
              <a:t>ЗАГОЛОВОК</a:t>
            </a:r>
            <a:endParaRPr lang="en-US" sz="1300" spc="25" dirty="0">
              <a:solidFill>
                <a:srgbClr val="1CA599"/>
              </a:solidFill>
              <a:latin typeface="Commissioner ExtraBold" pitchFamily="2" charset="0"/>
              <a:ea typeface="Source Sans Pro" panose="020B0503030403020204" pitchFamily="34" charset="0"/>
              <a:cs typeface="Lato Heavy" panose="020F0502020204030203" pitchFamily="34" charset="0"/>
            </a:endParaRPr>
          </a:p>
        </p:txBody>
      </p:sp>
      <p:sp>
        <p:nvSpPr>
          <p:cNvPr id="35" name="Subtitle 2">
            <a:extLst>
              <a:ext uri="{FF2B5EF4-FFF2-40B4-BE49-F238E27FC236}">
                <a16:creationId xmlns:a16="http://schemas.microsoft.com/office/drawing/2014/main" id="{D89DDBF6-1EC8-F849-BB12-77A389032C27}"/>
              </a:ext>
            </a:extLst>
          </p:cNvPr>
          <p:cNvSpPr txBox="1">
            <a:spLocks/>
          </p:cNvSpPr>
          <p:nvPr/>
        </p:nvSpPr>
        <p:spPr>
          <a:xfrm>
            <a:off x="8632258" y="5439113"/>
            <a:ext cx="2807801" cy="1055545"/>
          </a:xfrm>
          <a:prstGeom prst="rect">
            <a:avLst/>
          </a:prstGeom>
        </p:spPr>
        <p:txBody>
          <a:bodyPr vert="horz" wrap="square" lIns="45720" tIns="22860" rIns="45720" bIns="22860" rtlCol="0" anchor="t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>
              <a:lnSpc>
                <a:spcPts val="2000"/>
              </a:lnSpc>
              <a:spcBef>
                <a:spcPts val="600"/>
              </a:spcBef>
            </a:pPr>
            <a:r>
              <a:rPr lang="ru-RU" sz="1400" dirty="0">
                <a:solidFill>
                  <a:schemeClr val="tx1"/>
                </a:solidFill>
                <a:latin typeface="Fira Sans Light" panose="020B0403050000020004" pitchFamily="34" charset="0"/>
                <a:ea typeface="Fira Sans Light" panose="020B0403050000020004" pitchFamily="34" charset="0"/>
                <a:cs typeface="Noto Sans Light" panose="020B0402040504020204" pitchFamily="34" charset="0"/>
              </a:rPr>
              <a:t>Крупнейший образовательный, научный, культурный, просветительский центр самого западного региона России</a:t>
            </a:r>
            <a:r>
              <a:rPr lang="en-US" sz="1400" dirty="0">
                <a:solidFill>
                  <a:schemeClr val="tx1"/>
                </a:solidFill>
                <a:latin typeface="Fira Sans Light" panose="020B0403050000020004" pitchFamily="34" charset="0"/>
                <a:ea typeface="Fira Sans Light" panose="020B0403050000020004" pitchFamily="34" charset="0"/>
                <a:cs typeface="Noto Sans Light" panose="020B0402040504020204" pitchFamily="34" charset="0"/>
              </a:rPr>
              <a:t>.</a:t>
            </a:r>
          </a:p>
        </p:txBody>
      </p:sp>
      <p:sp>
        <p:nvSpPr>
          <p:cNvPr id="3" name="Picture Placeholder 2">
            <a:extLst>
              <a:ext uri="{FF2B5EF4-FFF2-40B4-BE49-F238E27FC236}">
                <a16:creationId xmlns:a16="http://schemas.microsoft.com/office/drawing/2014/main" id="{1EE5A1D1-2773-8749-8C2D-65488792B97A}"/>
              </a:ext>
            </a:extLst>
          </p:cNvPr>
          <p:cNvSpPr>
            <a:spLocks noGrp="1"/>
          </p:cNvSpPr>
          <p:nvPr>
            <p:ph type="pic" sz="quarter" idx="26"/>
          </p:nvPr>
        </p:nvSpPr>
        <p:spPr/>
      </p:sp>
      <p:sp>
        <p:nvSpPr>
          <p:cNvPr id="5" name="Picture Placeholder 4">
            <a:extLst>
              <a:ext uri="{FF2B5EF4-FFF2-40B4-BE49-F238E27FC236}">
                <a16:creationId xmlns:a16="http://schemas.microsoft.com/office/drawing/2014/main" id="{77C591C7-B1BA-D048-BDFE-159D34F5E6B6}"/>
              </a:ext>
            </a:extLst>
          </p:cNvPr>
          <p:cNvSpPr>
            <a:spLocks noGrp="1"/>
          </p:cNvSpPr>
          <p:nvPr>
            <p:ph type="pic" sz="quarter" idx="27"/>
          </p:nvPr>
        </p:nvSpPr>
        <p:spPr/>
      </p:sp>
      <p:sp>
        <p:nvSpPr>
          <p:cNvPr id="10" name="Picture Placeholder 9">
            <a:extLst>
              <a:ext uri="{FF2B5EF4-FFF2-40B4-BE49-F238E27FC236}">
                <a16:creationId xmlns:a16="http://schemas.microsoft.com/office/drawing/2014/main" id="{1EB59ADA-A95F-3F41-B694-F15D810EAAA2}"/>
              </a:ext>
            </a:extLst>
          </p:cNvPr>
          <p:cNvSpPr>
            <a:spLocks noGrp="1"/>
          </p:cNvSpPr>
          <p:nvPr>
            <p:ph type="pic" sz="quarter" idx="28"/>
          </p:nvPr>
        </p:nvSpPr>
        <p:spPr/>
      </p:sp>
      <p:sp>
        <p:nvSpPr>
          <p:cNvPr id="24" name="Picture Placeholder 23">
            <a:extLst>
              <a:ext uri="{FF2B5EF4-FFF2-40B4-BE49-F238E27FC236}">
                <a16:creationId xmlns:a16="http://schemas.microsoft.com/office/drawing/2014/main" id="{73179260-E26F-AA49-BFAA-700F41ED437D}"/>
              </a:ext>
            </a:extLst>
          </p:cNvPr>
          <p:cNvSpPr>
            <a:spLocks noGrp="1"/>
          </p:cNvSpPr>
          <p:nvPr>
            <p:ph type="pic" sz="quarter" idx="29"/>
          </p:nvPr>
        </p:nvSpPr>
        <p:spPr/>
      </p:sp>
      <p:grpSp>
        <p:nvGrpSpPr>
          <p:cNvPr id="36" name="Группа 35">
            <a:extLst>
              <a:ext uri="{FF2B5EF4-FFF2-40B4-BE49-F238E27FC236}">
                <a16:creationId xmlns:a16="http://schemas.microsoft.com/office/drawing/2014/main" id="{C16D75D3-4316-0C40-8150-8E311801709B}"/>
              </a:ext>
            </a:extLst>
          </p:cNvPr>
          <p:cNvGrpSpPr/>
          <p:nvPr/>
        </p:nvGrpSpPr>
        <p:grpSpPr>
          <a:xfrm>
            <a:off x="521908" y="-510096"/>
            <a:ext cx="11737431" cy="2044088"/>
            <a:chOff x="521908" y="-510096"/>
            <a:chExt cx="11737431" cy="2044088"/>
          </a:xfrm>
        </p:grpSpPr>
        <p:pic>
          <p:nvPicPr>
            <p:cNvPr id="38" name="Рисунок 37">
              <a:extLst>
                <a:ext uri="{FF2B5EF4-FFF2-40B4-BE49-F238E27FC236}">
                  <a16:creationId xmlns:a16="http://schemas.microsoft.com/office/drawing/2014/main" id="{7715D6EE-DF14-8D42-8E44-379CD2F41457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"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rcRect l="26678"/>
            <a:stretch/>
          </p:blipFill>
          <p:spPr>
            <a:xfrm>
              <a:off x="9692640" y="-510096"/>
              <a:ext cx="2566699" cy="1969066"/>
            </a:xfrm>
            <a:prstGeom prst="rect">
              <a:avLst/>
            </a:prstGeom>
          </p:spPr>
        </p:pic>
        <p:grpSp>
          <p:nvGrpSpPr>
            <p:cNvPr id="39" name="Группа 38">
              <a:extLst>
                <a:ext uri="{FF2B5EF4-FFF2-40B4-BE49-F238E27FC236}">
                  <a16:creationId xmlns:a16="http://schemas.microsoft.com/office/drawing/2014/main" id="{C05B32FB-57B8-4246-B7AD-503A758CA392}"/>
                </a:ext>
              </a:extLst>
            </p:cNvPr>
            <p:cNvGrpSpPr/>
            <p:nvPr/>
          </p:nvGrpSpPr>
          <p:grpSpPr>
            <a:xfrm>
              <a:off x="521908" y="-19037"/>
              <a:ext cx="9658873" cy="1553029"/>
              <a:chOff x="521908" y="-19037"/>
              <a:chExt cx="9658873" cy="1553029"/>
            </a:xfrm>
          </p:grpSpPr>
          <p:sp>
            <p:nvSpPr>
              <p:cNvPr id="40" name="Номер слайда 2">
                <a:extLst>
                  <a:ext uri="{FF2B5EF4-FFF2-40B4-BE49-F238E27FC236}">
                    <a16:creationId xmlns:a16="http://schemas.microsoft.com/office/drawing/2014/main" id="{67486037-2106-2D40-9615-242A71B92543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521908" y="-19037"/>
                <a:ext cx="3478911" cy="276999"/>
              </a:xfrm>
              <a:prstGeom prst="rect">
                <a:avLst/>
              </a:prstGeom>
            </p:spPr>
            <p:txBody>
              <a:bodyPr/>
              <a:lstStyle>
                <a:defPPr>
                  <a:defRPr lang="ru-RU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fld id="{B6F15528-21DE-4FAA-801E-634DDDAF4B2B}" type="slidenum">
                  <a:rPr lang="ru-RU" sz="5400" b="1" smtClean="0">
                    <a:solidFill>
                      <a:schemeClr val="bg1">
                        <a:lumMod val="65000"/>
                      </a:schemeClr>
                    </a:solidFill>
                    <a:latin typeface="Commissioner ExtraBold" pitchFamily="2" charset="0"/>
                    <a:cs typeface="Arial" panose="020B0604020202020204" pitchFamily="34" charset="0"/>
                  </a:rPr>
                  <a:pPr/>
                  <a:t>14</a:t>
                </a:fld>
                <a:endParaRPr lang="ru-RU" sz="5400" b="1" dirty="0">
                  <a:solidFill>
                    <a:schemeClr val="bg1">
                      <a:lumMod val="65000"/>
                    </a:schemeClr>
                  </a:solidFill>
                  <a:latin typeface="Commissioner ExtraBold" pitchFamily="2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1" name="Заголовок 1">
                <a:extLst>
                  <a:ext uri="{FF2B5EF4-FFF2-40B4-BE49-F238E27FC236}">
                    <a16:creationId xmlns:a16="http://schemas.microsoft.com/office/drawing/2014/main" id="{AD197E51-F65B-9245-A90F-27825178AA89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521908" y="446428"/>
                <a:ext cx="9658873" cy="1087564"/>
              </a:xfrm>
              <a:prstGeom prst="rect">
                <a:avLst/>
              </a:prstGeom>
              <a:effectLst>
                <a:outerShdw sx="1000" sy="1000" algn="ctr" rotWithShape="0">
                  <a:schemeClr val="bg1"/>
                </a:outerShdw>
              </a:effectLst>
            </p:spPr>
            <p:txBody>
              <a:bodyPr vert="horz" lIns="91440" tIns="45720" rIns="91440" bIns="45720" rtlCol="0" anchor="t">
                <a:noAutofit/>
              </a:bodyPr>
              <a:lstStyle>
                <a:lvl1pPr algn="l" defTabSz="914400" rtl="0" eaLnBrk="1" latinLnBrk="0" hangingPunct="1">
                  <a:lnSpc>
                    <a:spcPct val="90000"/>
                  </a:lnSpc>
                  <a:spcBef>
                    <a:spcPct val="0"/>
                  </a:spcBef>
                  <a:buNone/>
                  <a:defRPr sz="4400" kern="1200">
                    <a:solidFill>
                      <a:schemeClr val="tx1"/>
                    </a:solidFill>
                    <a:latin typeface="+mj-lt"/>
                    <a:ea typeface="+mj-ea"/>
                    <a:cs typeface="+mj-cs"/>
                  </a:defRPr>
                </a:lvl1pPr>
              </a:lstStyle>
              <a:p>
                <a:r>
                  <a:rPr lang="ru-RU" sz="2000" dirty="0">
                    <a:solidFill>
                      <a:schemeClr val="bg1"/>
                    </a:solidFill>
                    <a:latin typeface="Commissioner ExtraBold" pitchFamily="2" charset="0"/>
                  </a:rPr>
                  <a:t>ЗАГОЛОВОК ВЕКА</a:t>
                </a:r>
              </a:p>
            </p:txBody>
          </p:sp>
        </p:grpSp>
      </p:grpSp>
      <p:sp>
        <p:nvSpPr>
          <p:cNvPr id="43" name="Freeform 1">
            <a:extLst>
              <a:ext uri="{FF2B5EF4-FFF2-40B4-BE49-F238E27FC236}">
                <a16:creationId xmlns:a16="http://schemas.microsoft.com/office/drawing/2014/main" id="{514C4E85-DB4E-C041-9564-54B3D0DECBF7}"/>
              </a:ext>
            </a:extLst>
          </p:cNvPr>
          <p:cNvSpPr>
            <a:spLocks noChangeArrowheads="1"/>
          </p:cNvSpPr>
          <p:nvPr/>
        </p:nvSpPr>
        <p:spPr bwMode="auto">
          <a:xfrm rot="10800000">
            <a:off x="10496550" y="915222"/>
            <a:ext cx="3364120" cy="8331399"/>
          </a:xfrm>
          <a:custGeom>
            <a:avLst/>
            <a:gdLst>
              <a:gd name="T0" fmla="*/ 0 w 4138"/>
              <a:gd name="T1" fmla="*/ 10223 h 10245"/>
              <a:gd name="T2" fmla="*/ 0 w 4138"/>
              <a:gd name="T3" fmla="*/ 10223 h 10245"/>
              <a:gd name="T4" fmla="*/ 1549 w 4138"/>
              <a:gd name="T5" fmla="*/ 8731 h 10245"/>
              <a:gd name="T6" fmla="*/ 1549 w 4138"/>
              <a:gd name="T7" fmla="*/ 8731 h 10245"/>
              <a:gd name="T8" fmla="*/ 2011 w 4138"/>
              <a:gd name="T9" fmla="*/ 6622 h 10245"/>
              <a:gd name="T10" fmla="*/ 2011 w 4138"/>
              <a:gd name="T11" fmla="*/ 6622 h 10245"/>
              <a:gd name="T12" fmla="*/ 2941 w 4138"/>
              <a:gd name="T13" fmla="*/ 3654 h 10245"/>
              <a:gd name="T14" fmla="*/ 2941 w 4138"/>
              <a:gd name="T15" fmla="*/ 3654 h 10245"/>
              <a:gd name="T16" fmla="*/ 2247 w 4138"/>
              <a:gd name="T17" fmla="*/ 159 h 10245"/>
              <a:gd name="T18" fmla="*/ 2247 w 4138"/>
              <a:gd name="T19" fmla="*/ 159 h 10245"/>
              <a:gd name="T20" fmla="*/ 2107 w 4138"/>
              <a:gd name="T21" fmla="*/ 2 h 10245"/>
              <a:gd name="T22" fmla="*/ 2133 w 4138"/>
              <a:gd name="T23" fmla="*/ 0 h 10245"/>
              <a:gd name="T24" fmla="*/ 2120 w 4138"/>
              <a:gd name="T25" fmla="*/ 0 h 10245"/>
              <a:gd name="T26" fmla="*/ 2133 w 4138"/>
              <a:gd name="T27" fmla="*/ 0 h 10245"/>
              <a:gd name="T28" fmla="*/ 2133 w 4138"/>
              <a:gd name="T29" fmla="*/ 0 h 10245"/>
              <a:gd name="T30" fmla="*/ 2266 w 4138"/>
              <a:gd name="T31" fmla="*/ 140 h 10245"/>
              <a:gd name="T32" fmla="*/ 2266 w 4138"/>
              <a:gd name="T33" fmla="*/ 140 h 10245"/>
              <a:gd name="T34" fmla="*/ 2962 w 4138"/>
              <a:gd name="T35" fmla="*/ 3669 h 10245"/>
              <a:gd name="T36" fmla="*/ 2962 w 4138"/>
              <a:gd name="T37" fmla="*/ 3669 h 10245"/>
              <a:gd name="T38" fmla="*/ 2036 w 4138"/>
              <a:gd name="T39" fmla="*/ 6625 h 10245"/>
              <a:gd name="T40" fmla="*/ 2036 w 4138"/>
              <a:gd name="T41" fmla="*/ 6625 h 10245"/>
              <a:gd name="T42" fmla="*/ 1573 w 4138"/>
              <a:gd name="T43" fmla="*/ 8743 h 10245"/>
              <a:gd name="T44" fmla="*/ 1573 w 4138"/>
              <a:gd name="T45" fmla="*/ 8743 h 10245"/>
              <a:gd name="T46" fmla="*/ 13 w 4138"/>
              <a:gd name="T47" fmla="*/ 10244 h 10245"/>
              <a:gd name="T48" fmla="*/ 0 w 4138"/>
              <a:gd name="T49" fmla="*/ 10223 h 102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4138" h="10245">
                <a:moveTo>
                  <a:pt x="0" y="10223"/>
                </a:moveTo>
                <a:lnTo>
                  <a:pt x="0" y="10223"/>
                </a:lnTo>
                <a:cubicBezTo>
                  <a:pt x="13" y="10217"/>
                  <a:pt x="1109" y="9592"/>
                  <a:pt x="1549" y="8731"/>
                </a:cubicBezTo>
                <a:lnTo>
                  <a:pt x="1549" y="8731"/>
                </a:lnTo>
                <a:cubicBezTo>
                  <a:pt x="1966" y="7914"/>
                  <a:pt x="1988" y="7287"/>
                  <a:pt x="2011" y="6622"/>
                </a:cubicBezTo>
                <a:lnTo>
                  <a:pt x="2011" y="6622"/>
                </a:lnTo>
                <a:cubicBezTo>
                  <a:pt x="2038" y="5791"/>
                  <a:pt x="2067" y="4928"/>
                  <a:pt x="2941" y="3654"/>
                </a:cubicBezTo>
                <a:lnTo>
                  <a:pt x="2941" y="3654"/>
                </a:lnTo>
                <a:cubicBezTo>
                  <a:pt x="4103" y="1962"/>
                  <a:pt x="2706" y="606"/>
                  <a:pt x="2247" y="159"/>
                </a:cubicBezTo>
                <a:lnTo>
                  <a:pt x="2247" y="159"/>
                </a:lnTo>
                <a:cubicBezTo>
                  <a:pt x="2145" y="60"/>
                  <a:pt x="2109" y="24"/>
                  <a:pt x="2107" y="2"/>
                </a:cubicBezTo>
                <a:lnTo>
                  <a:pt x="2133" y="0"/>
                </a:lnTo>
                <a:lnTo>
                  <a:pt x="2120" y="0"/>
                </a:lnTo>
                <a:lnTo>
                  <a:pt x="2133" y="0"/>
                </a:lnTo>
                <a:lnTo>
                  <a:pt x="2133" y="0"/>
                </a:lnTo>
                <a:cubicBezTo>
                  <a:pt x="2135" y="15"/>
                  <a:pt x="2198" y="77"/>
                  <a:pt x="2266" y="140"/>
                </a:cubicBezTo>
                <a:lnTo>
                  <a:pt x="2266" y="140"/>
                </a:lnTo>
                <a:cubicBezTo>
                  <a:pt x="2730" y="591"/>
                  <a:pt x="4137" y="1958"/>
                  <a:pt x="2962" y="3669"/>
                </a:cubicBezTo>
                <a:lnTo>
                  <a:pt x="2962" y="3669"/>
                </a:lnTo>
                <a:cubicBezTo>
                  <a:pt x="2092" y="4936"/>
                  <a:pt x="2063" y="5795"/>
                  <a:pt x="2036" y="6625"/>
                </a:cubicBezTo>
                <a:lnTo>
                  <a:pt x="2036" y="6625"/>
                </a:lnTo>
                <a:cubicBezTo>
                  <a:pt x="2013" y="7291"/>
                  <a:pt x="1992" y="7920"/>
                  <a:pt x="1573" y="8743"/>
                </a:cubicBezTo>
                <a:lnTo>
                  <a:pt x="1573" y="8743"/>
                </a:lnTo>
                <a:cubicBezTo>
                  <a:pt x="1128" y="9611"/>
                  <a:pt x="26" y="10238"/>
                  <a:pt x="13" y="10244"/>
                </a:cubicBezTo>
                <a:lnTo>
                  <a:pt x="0" y="10223"/>
                </a:lnTo>
              </a:path>
            </a:pathLst>
          </a:custGeom>
          <a:gradFill>
            <a:gsLst>
              <a:gs pos="0">
                <a:schemeClr val="accent1"/>
              </a:gs>
              <a:gs pos="50000">
                <a:schemeClr val="accent2"/>
              </a:gs>
              <a:gs pos="99000">
                <a:schemeClr val="accent3"/>
              </a:gs>
            </a:gsLst>
            <a:lin ang="5400000" scaled="0"/>
          </a:gradFill>
          <a:ln>
            <a:noFill/>
          </a:ln>
          <a:effectLst/>
        </p:spPr>
        <p:txBody>
          <a:bodyPr wrap="none" anchor="ctr"/>
          <a:lstStyle/>
          <a:p>
            <a:endParaRPr lang="en-US" sz="3266" dirty="0">
              <a:latin typeface="Nunito Sans ExtraLight" pitchFamily="2" charset="77"/>
            </a:endParaRPr>
          </a:p>
        </p:txBody>
      </p:sp>
    </p:spTree>
    <p:extLst>
      <p:ext uri="{BB962C8B-B14F-4D97-AF65-F5344CB8AC3E}">
        <p14:creationId xmlns:p14="http://schemas.microsoft.com/office/powerpoint/2010/main" val="1705668787"/>
      </p:ext>
    </p:extLst>
  </p:cSld>
  <p:clrMapOvr>
    <a:masterClrMapping/>
  </p:clrMapOvr>
  <p:transition spd="med"/>
  <p:timing>
    <p:tnLst>
      <p:par>
        <p:cTn id="1" dur="indefinite" restart="never" nodeType="tmRoot">
          <p:childTnLst>
            <p:seq concurrent="1" nextAc="seek">
              <p:cTn id="2" dur="0" nodeType="mainSeq"/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>
            <a:extLst>
              <a:ext uri="{FF2B5EF4-FFF2-40B4-BE49-F238E27FC236}">
                <a16:creationId xmlns:a16="http://schemas.microsoft.com/office/drawing/2014/main" id="{1F36DF8C-E762-2E41-AD90-CB5945A5D183}"/>
              </a:ext>
            </a:extLst>
          </p:cNvPr>
          <p:cNvGrpSpPr/>
          <p:nvPr/>
        </p:nvGrpSpPr>
        <p:grpSpPr>
          <a:xfrm>
            <a:off x="2393514" y="1924651"/>
            <a:ext cx="1636452" cy="1636451"/>
            <a:chOff x="5411731" y="3883273"/>
            <a:chExt cx="4071229" cy="4071227"/>
          </a:xfrm>
          <a:gradFill>
            <a:gsLst>
              <a:gs pos="0">
                <a:schemeClr val="accent1"/>
              </a:gs>
              <a:gs pos="50000">
                <a:srgbClr val="294F8F"/>
              </a:gs>
              <a:gs pos="99000">
                <a:srgbClr val="1CA599"/>
              </a:gs>
            </a:gsLst>
            <a:lin ang="2700000" scaled="0"/>
          </a:gradFill>
        </p:grpSpPr>
        <p:sp>
          <p:nvSpPr>
            <p:cNvPr id="10" name="Donut 9">
              <a:extLst>
                <a:ext uri="{FF2B5EF4-FFF2-40B4-BE49-F238E27FC236}">
                  <a16:creationId xmlns:a16="http://schemas.microsoft.com/office/drawing/2014/main" id="{F889446D-172E-C340-B0C1-DD3F44A4C603}"/>
                </a:ext>
              </a:extLst>
            </p:cNvPr>
            <p:cNvSpPr/>
            <p:nvPr/>
          </p:nvSpPr>
          <p:spPr>
            <a:xfrm>
              <a:off x="5411731" y="3883273"/>
              <a:ext cx="4071229" cy="4071227"/>
            </a:xfrm>
            <a:prstGeom prst="donut">
              <a:avLst>
                <a:gd name="adj" fmla="val 3650"/>
              </a:avLst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900" dirty="0">
                <a:solidFill>
                  <a:schemeClr val="tx1"/>
                </a:solidFill>
                <a:latin typeface="Nunito Sans ExtraLight" pitchFamily="2" charset="77"/>
              </a:endParaRPr>
            </a:p>
          </p:txBody>
        </p:sp>
        <p:sp>
          <p:nvSpPr>
            <p:cNvPr id="12" name="Shape 2630">
              <a:extLst>
                <a:ext uri="{FF2B5EF4-FFF2-40B4-BE49-F238E27FC236}">
                  <a16:creationId xmlns:a16="http://schemas.microsoft.com/office/drawing/2014/main" id="{00F1DAAE-45B6-C849-AA69-5789D2E8F841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6954959" y="5016222"/>
              <a:ext cx="984772" cy="180532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9507" y="18651"/>
                  </a:moveTo>
                  <a:lnTo>
                    <a:pt x="10795" y="12327"/>
                  </a:lnTo>
                  <a:lnTo>
                    <a:pt x="10781" y="12326"/>
                  </a:lnTo>
                  <a:cubicBezTo>
                    <a:pt x="10785" y="12307"/>
                    <a:pt x="10800" y="12292"/>
                    <a:pt x="10800" y="12273"/>
                  </a:cubicBezTo>
                  <a:cubicBezTo>
                    <a:pt x="10800" y="12001"/>
                    <a:pt x="10398" y="11782"/>
                    <a:pt x="9900" y="11782"/>
                  </a:cubicBezTo>
                  <a:lnTo>
                    <a:pt x="2149" y="11782"/>
                  </a:lnTo>
                  <a:lnTo>
                    <a:pt x="8749" y="982"/>
                  </a:lnTo>
                  <a:lnTo>
                    <a:pt x="15850" y="982"/>
                  </a:lnTo>
                  <a:lnTo>
                    <a:pt x="11436" y="8190"/>
                  </a:lnTo>
                  <a:lnTo>
                    <a:pt x="11447" y="8192"/>
                  </a:lnTo>
                  <a:cubicBezTo>
                    <a:pt x="11417" y="8241"/>
                    <a:pt x="11391" y="8291"/>
                    <a:pt x="11391" y="8345"/>
                  </a:cubicBezTo>
                  <a:cubicBezTo>
                    <a:pt x="11391" y="8617"/>
                    <a:pt x="11794" y="8836"/>
                    <a:pt x="12291" y="8836"/>
                  </a:cubicBezTo>
                  <a:lnTo>
                    <a:pt x="19195" y="8836"/>
                  </a:lnTo>
                  <a:cubicBezTo>
                    <a:pt x="19195" y="8836"/>
                    <a:pt x="9507" y="18651"/>
                    <a:pt x="9507" y="18651"/>
                  </a:cubicBezTo>
                  <a:close/>
                  <a:moveTo>
                    <a:pt x="21600" y="8345"/>
                  </a:moveTo>
                  <a:cubicBezTo>
                    <a:pt x="21600" y="8074"/>
                    <a:pt x="21197" y="7855"/>
                    <a:pt x="20700" y="7855"/>
                  </a:cubicBezTo>
                  <a:lnTo>
                    <a:pt x="13541" y="7855"/>
                  </a:lnTo>
                  <a:lnTo>
                    <a:pt x="17954" y="646"/>
                  </a:lnTo>
                  <a:lnTo>
                    <a:pt x="17944" y="644"/>
                  </a:lnTo>
                  <a:cubicBezTo>
                    <a:pt x="17974" y="595"/>
                    <a:pt x="18000" y="545"/>
                    <a:pt x="18000" y="491"/>
                  </a:cubicBezTo>
                  <a:cubicBezTo>
                    <a:pt x="18000" y="220"/>
                    <a:pt x="17598" y="0"/>
                    <a:pt x="17100" y="0"/>
                  </a:cubicBezTo>
                  <a:lnTo>
                    <a:pt x="8101" y="0"/>
                  </a:lnTo>
                  <a:cubicBezTo>
                    <a:pt x="7703" y="0"/>
                    <a:pt x="7376" y="143"/>
                    <a:pt x="7257" y="337"/>
                  </a:cubicBezTo>
                  <a:lnTo>
                    <a:pt x="7246" y="335"/>
                  </a:lnTo>
                  <a:lnTo>
                    <a:pt x="47" y="12117"/>
                  </a:lnTo>
                  <a:lnTo>
                    <a:pt x="57" y="12120"/>
                  </a:lnTo>
                  <a:cubicBezTo>
                    <a:pt x="27" y="12168"/>
                    <a:pt x="0" y="12218"/>
                    <a:pt x="0" y="12273"/>
                  </a:cubicBezTo>
                  <a:cubicBezTo>
                    <a:pt x="0" y="12544"/>
                    <a:pt x="403" y="12764"/>
                    <a:pt x="900" y="12764"/>
                  </a:cubicBezTo>
                  <a:lnTo>
                    <a:pt x="8895" y="12764"/>
                  </a:lnTo>
                  <a:lnTo>
                    <a:pt x="7206" y="21055"/>
                  </a:lnTo>
                  <a:lnTo>
                    <a:pt x="7220" y="21056"/>
                  </a:lnTo>
                  <a:cubicBezTo>
                    <a:pt x="7216" y="21074"/>
                    <a:pt x="7200" y="21090"/>
                    <a:pt x="7200" y="21109"/>
                  </a:cubicBezTo>
                  <a:cubicBezTo>
                    <a:pt x="7200" y="21380"/>
                    <a:pt x="7603" y="21600"/>
                    <a:pt x="8101" y="21600"/>
                  </a:cubicBezTo>
                  <a:cubicBezTo>
                    <a:pt x="8464" y="21600"/>
                    <a:pt x="8761" y="21480"/>
                    <a:pt x="8900" y="21310"/>
                  </a:cubicBezTo>
                  <a:lnTo>
                    <a:pt x="8918" y="21315"/>
                  </a:lnTo>
                  <a:lnTo>
                    <a:pt x="21517" y="8551"/>
                  </a:lnTo>
                  <a:lnTo>
                    <a:pt x="21513" y="8550"/>
                  </a:lnTo>
                  <a:cubicBezTo>
                    <a:pt x="21567" y="8487"/>
                    <a:pt x="21600" y="8419"/>
                    <a:pt x="21600" y="8345"/>
                  </a:cubicBezTo>
                </a:path>
              </a:pathLst>
            </a:custGeom>
            <a:grpFill/>
            <a:ln w="12700">
              <a:miter lim="400000"/>
            </a:ln>
          </p:spPr>
          <p:txBody>
            <a:bodyPr lIns="19045" tIns="19045" rIns="19045" bIns="19045" anchor="ctr"/>
            <a:lstStyle/>
            <a:p>
              <a:pPr defTabSz="228532">
                <a:defRPr sz="3000" cap="none">
                  <a:solidFill>
                    <a:srgbClr val="FFFFFF"/>
                  </a:solidFill>
                  <a:effectLst>
                    <a:outerShdw blurRad="38100" dist="12700" dir="5400000" rotWithShape="0">
                      <a:srgbClr val="000000">
                        <a:alpha val="50000"/>
                      </a:srgbClr>
                    </a:outerShdw>
                  </a:effectLst>
                  <a:latin typeface="Gill Sans"/>
                  <a:ea typeface="Gill Sans"/>
                  <a:cs typeface="Gill Sans"/>
                  <a:sym typeface="Gill Sans"/>
                </a:defRPr>
              </a:pPr>
              <a:endParaRPr sz="1500" dirty="0">
                <a:latin typeface="Nunito Sans ExtraLight" pitchFamily="2" charset="77"/>
                <a:ea typeface="Open Sans Semibold" charset="0"/>
                <a:cs typeface="Open Sans Semibold" charset="0"/>
              </a:endParaRPr>
            </a:p>
          </p:txBody>
        </p:sp>
      </p:grpSp>
      <p:grpSp>
        <p:nvGrpSpPr>
          <p:cNvPr id="3" name="Group 2">
            <a:extLst>
              <a:ext uri="{FF2B5EF4-FFF2-40B4-BE49-F238E27FC236}">
                <a16:creationId xmlns:a16="http://schemas.microsoft.com/office/drawing/2014/main" id="{E8087FD8-2E07-E043-A79D-FD705EA8A179}"/>
              </a:ext>
            </a:extLst>
          </p:cNvPr>
          <p:cNvGrpSpPr/>
          <p:nvPr/>
        </p:nvGrpSpPr>
        <p:grpSpPr>
          <a:xfrm>
            <a:off x="2393514" y="4324412"/>
            <a:ext cx="1636452" cy="1636451"/>
            <a:chOff x="14894691" y="3883273"/>
            <a:chExt cx="4071229" cy="4071227"/>
          </a:xfrm>
          <a:gradFill>
            <a:gsLst>
              <a:gs pos="0">
                <a:schemeClr val="accent1"/>
              </a:gs>
              <a:gs pos="50000">
                <a:srgbClr val="294F8F"/>
              </a:gs>
              <a:gs pos="99000">
                <a:srgbClr val="1CA599"/>
              </a:gs>
            </a:gsLst>
            <a:lin ang="2700000" scaled="0"/>
          </a:gradFill>
        </p:grpSpPr>
        <p:sp>
          <p:nvSpPr>
            <p:cNvPr id="11" name="Donut 10">
              <a:extLst>
                <a:ext uri="{FF2B5EF4-FFF2-40B4-BE49-F238E27FC236}">
                  <a16:creationId xmlns:a16="http://schemas.microsoft.com/office/drawing/2014/main" id="{6CBA5418-27C0-184C-A1DD-6026D5945344}"/>
                </a:ext>
              </a:extLst>
            </p:cNvPr>
            <p:cNvSpPr/>
            <p:nvPr/>
          </p:nvSpPr>
          <p:spPr>
            <a:xfrm>
              <a:off x="14894691" y="3883273"/>
              <a:ext cx="4071229" cy="4071227"/>
            </a:xfrm>
            <a:prstGeom prst="donut">
              <a:avLst>
                <a:gd name="adj" fmla="val 3650"/>
              </a:avLst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900" dirty="0">
                <a:solidFill>
                  <a:schemeClr val="tx1"/>
                </a:solidFill>
                <a:latin typeface="Nunito Sans ExtraLight" pitchFamily="2" charset="77"/>
              </a:endParaRPr>
            </a:p>
          </p:txBody>
        </p:sp>
        <p:sp>
          <p:nvSpPr>
            <p:cNvPr id="13" name="Shape 2634">
              <a:extLst>
                <a:ext uri="{FF2B5EF4-FFF2-40B4-BE49-F238E27FC236}">
                  <a16:creationId xmlns:a16="http://schemas.microsoft.com/office/drawing/2014/main" id="{79E1B201-AAE6-4445-843D-B6FC253FE0E7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6027640" y="5016221"/>
              <a:ext cx="1805330" cy="180533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0579" y="7008"/>
                  </a:moveTo>
                  <a:cubicBezTo>
                    <a:pt x="20006" y="12260"/>
                    <a:pt x="12624" y="19436"/>
                    <a:pt x="10800" y="20538"/>
                  </a:cubicBezTo>
                  <a:cubicBezTo>
                    <a:pt x="8976" y="19436"/>
                    <a:pt x="1594" y="12260"/>
                    <a:pt x="1021" y="7001"/>
                  </a:cubicBezTo>
                  <a:cubicBezTo>
                    <a:pt x="1021" y="7001"/>
                    <a:pt x="982" y="6718"/>
                    <a:pt x="982" y="6382"/>
                  </a:cubicBezTo>
                  <a:cubicBezTo>
                    <a:pt x="982" y="3404"/>
                    <a:pt x="3404" y="982"/>
                    <a:pt x="6382" y="982"/>
                  </a:cubicBezTo>
                  <a:cubicBezTo>
                    <a:pt x="7780" y="982"/>
                    <a:pt x="9107" y="1518"/>
                    <a:pt x="10120" y="2491"/>
                  </a:cubicBezTo>
                  <a:lnTo>
                    <a:pt x="10800" y="3145"/>
                  </a:lnTo>
                  <a:lnTo>
                    <a:pt x="11480" y="2491"/>
                  </a:lnTo>
                  <a:cubicBezTo>
                    <a:pt x="12493" y="1518"/>
                    <a:pt x="13820" y="982"/>
                    <a:pt x="15218" y="982"/>
                  </a:cubicBezTo>
                  <a:cubicBezTo>
                    <a:pt x="18196" y="982"/>
                    <a:pt x="20618" y="3404"/>
                    <a:pt x="20618" y="6382"/>
                  </a:cubicBezTo>
                  <a:cubicBezTo>
                    <a:pt x="20618" y="6725"/>
                    <a:pt x="20579" y="7008"/>
                    <a:pt x="20579" y="7008"/>
                  </a:cubicBezTo>
                  <a:moveTo>
                    <a:pt x="21600" y="6382"/>
                  </a:moveTo>
                  <a:cubicBezTo>
                    <a:pt x="21600" y="2857"/>
                    <a:pt x="18743" y="0"/>
                    <a:pt x="15218" y="0"/>
                  </a:cubicBezTo>
                  <a:cubicBezTo>
                    <a:pt x="13502" y="0"/>
                    <a:pt x="11947" y="681"/>
                    <a:pt x="10800" y="1784"/>
                  </a:cubicBezTo>
                  <a:cubicBezTo>
                    <a:pt x="9653" y="681"/>
                    <a:pt x="8098" y="0"/>
                    <a:pt x="6382" y="0"/>
                  </a:cubicBezTo>
                  <a:cubicBezTo>
                    <a:pt x="2857" y="0"/>
                    <a:pt x="0" y="2857"/>
                    <a:pt x="0" y="6382"/>
                  </a:cubicBezTo>
                  <a:cubicBezTo>
                    <a:pt x="0" y="6792"/>
                    <a:pt x="65" y="7282"/>
                    <a:pt x="45" y="7115"/>
                  </a:cubicBezTo>
                  <a:cubicBezTo>
                    <a:pt x="733" y="13419"/>
                    <a:pt x="9855" y="21600"/>
                    <a:pt x="10800" y="21600"/>
                  </a:cubicBezTo>
                  <a:cubicBezTo>
                    <a:pt x="11745" y="21600"/>
                    <a:pt x="20867" y="13419"/>
                    <a:pt x="21555" y="7115"/>
                  </a:cubicBezTo>
                  <a:cubicBezTo>
                    <a:pt x="21536" y="7282"/>
                    <a:pt x="21600" y="6792"/>
                    <a:pt x="21600" y="6382"/>
                  </a:cubicBezTo>
                </a:path>
              </a:pathLst>
            </a:custGeom>
            <a:grpFill/>
            <a:ln w="12700">
              <a:miter lim="400000"/>
            </a:ln>
          </p:spPr>
          <p:txBody>
            <a:bodyPr lIns="19045" tIns="19045" rIns="19045" bIns="19045" anchor="ctr"/>
            <a:lstStyle/>
            <a:p>
              <a:pPr defTabSz="228532">
                <a:defRPr sz="3000" cap="none">
                  <a:solidFill>
                    <a:srgbClr val="FFFFFF"/>
                  </a:solidFill>
                  <a:effectLst>
                    <a:outerShdw blurRad="38100" dist="12700" dir="5400000" rotWithShape="0">
                      <a:srgbClr val="000000">
                        <a:alpha val="50000"/>
                      </a:srgbClr>
                    </a:outerShdw>
                  </a:effectLst>
                  <a:latin typeface="Gill Sans"/>
                  <a:ea typeface="Gill Sans"/>
                  <a:cs typeface="Gill Sans"/>
                  <a:sym typeface="Gill Sans"/>
                </a:defRPr>
              </a:pPr>
              <a:endParaRPr sz="1500" dirty="0">
                <a:latin typeface="Nunito Sans ExtraLight" pitchFamily="2" charset="77"/>
                <a:ea typeface="Open Sans Semibold" charset="0"/>
                <a:cs typeface="Open Sans Semibold" charset="0"/>
              </a:endParaRPr>
            </a:p>
          </p:txBody>
        </p:sp>
      </p:grpSp>
      <p:grpSp>
        <p:nvGrpSpPr>
          <p:cNvPr id="4" name="Group 3">
            <a:extLst>
              <a:ext uri="{FF2B5EF4-FFF2-40B4-BE49-F238E27FC236}">
                <a16:creationId xmlns:a16="http://schemas.microsoft.com/office/drawing/2014/main" id="{62B93B06-DE8C-EF47-ADE9-790F5AD1D6DE}"/>
              </a:ext>
            </a:extLst>
          </p:cNvPr>
          <p:cNvGrpSpPr/>
          <p:nvPr/>
        </p:nvGrpSpPr>
        <p:grpSpPr>
          <a:xfrm>
            <a:off x="4336217" y="2195520"/>
            <a:ext cx="5462271" cy="989587"/>
            <a:chOff x="3506116" y="8663089"/>
            <a:chExt cx="10924541" cy="1979174"/>
          </a:xfrm>
        </p:grpSpPr>
        <p:sp>
          <p:nvSpPr>
            <p:cNvPr id="15" name="Subtitle 2">
              <a:extLst>
                <a:ext uri="{FF2B5EF4-FFF2-40B4-BE49-F238E27FC236}">
                  <a16:creationId xmlns:a16="http://schemas.microsoft.com/office/drawing/2014/main" id="{8D0B9264-4606-A94A-B4DF-CB5FFF359DAF}"/>
                </a:ext>
              </a:extLst>
            </p:cNvPr>
            <p:cNvSpPr txBox="1">
              <a:spLocks/>
            </p:cNvSpPr>
            <p:nvPr/>
          </p:nvSpPr>
          <p:spPr>
            <a:xfrm>
              <a:off x="3506116" y="9557095"/>
              <a:ext cx="10924541" cy="1085168"/>
            </a:xfrm>
            <a:prstGeom prst="rect">
              <a:avLst/>
            </a:prstGeom>
          </p:spPr>
          <p:txBody>
            <a:bodyPr vert="horz" wrap="square" lIns="45720" tIns="22860" rIns="45720" bIns="22860" rtlCol="0" anchor="t">
              <a:spAutoFit/>
            </a:bodyPr>
            <a:lstStyle>
              <a:lvl1pPr marL="0" indent="0" algn="ctr" defTabSz="1087636" rtl="0" eaLnBrk="1" latinLnBrk="0" hangingPunct="1">
                <a:lnSpc>
                  <a:spcPct val="120000"/>
                </a:lnSpc>
                <a:spcBef>
                  <a:spcPct val="20000"/>
                </a:spcBef>
                <a:buFont typeface="Arial"/>
                <a:buNone/>
                <a:defRPr sz="2400" kern="1200">
                  <a:solidFill>
                    <a:schemeClr val="tx2"/>
                  </a:solidFill>
                  <a:latin typeface="Open Sans Light"/>
                  <a:ea typeface="+mn-ea"/>
                  <a:cs typeface="Open Sans Light"/>
                </a:defRPr>
              </a:lvl1pPr>
              <a:lvl2pPr marL="1087636" indent="0" algn="ctr" defTabSz="1087636" rtl="0" eaLnBrk="1" latinLnBrk="0" hangingPunct="1">
                <a:lnSpc>
                  <a:spcPct val="130000"/>
                </a:lnSpc>
                <a:spcBef>
                  <a:spcPct val="20000"/>
                </a:spcBef>
                <a:buFont typeface="Arial"/>
                <a:buNone/>
                <a:defRPr sz="3200" kern="1200">
                  <a:solidFill>
                    <a:schemeClr val="tx1">
                      <a:tint val="75000"/>
                    </a:schemeClr>
                  </a:solidFill>
                  <a:latin typeface="Open Sans"/>
                  <a:ea typeface="+mn-ea"/>
                  <a:cs typeface="Open Sans"/>
                </a:defRPr>
              </a:lvl2pPr>
              <a:lvl3pPr marL="2175271" indent="0" algn="ctr" defTabSz="1087636" rtl="0" eaLnBrk="1" latinLnBrk="0" hangingPunct="1">
                <a:lnSpc>
                  <a:spcPct val="130000"/>
                </a:lnSpc>
                <a:spcBef>
                  <a:spcPct val="20000"/>
                </a:spcBef>
                <a:buFont typeface="Arial"/>
                <a:buNone/>
                <a:defRPr sz="3200" kern="1200">
                  <a:solidFill>
                    <a:schemeClr val="tx1">
                      <a:tint val="75000"/>
                    </a:schemeClr>
                  </a:solidFill>
                  <a:latin typeface="Open Sans"/>
                  <a:ea typeface="+mn-ea"/>
                  <a:cs typeface="Open Sans"/>
                </a:defRPr>
              </a:lvl3pPr>
              <a:lvl4pPr marL="3262912" indent="0" algn="ctr" defTabSz="1087636" rtl="0" eaLnBrk="1" latinLnBrk="0" hangingPunct="1">
                <a:lnSpc>
                  <a:spcPct val="130000"/>
                </a:lnSpc>
                <a:spcBef>
                  <a:spcPct val="20000"/>
                </a:spcBef>
                <a:buFont typeface="Arial"/>
                <a:buNone/>
                <a:defRPr sz="3200" kern="1200">
                  <a:solidFill>
                    <a:schemeClr val="tx1">
                      <a:tint val="75000"/>
                    </a:schemeClr>
                  </a:solidFill>
                  <a:latin typeface="Open Sans"/>
                  <a:ea typeface="+mn-ea"/>
                  <a:cs typeface="Open Sans"/>
                </a:defRPr>
              </a:lvl4pPr>
              <a:lvl5pPr marL="4350546" indent="0" algn="ctr" defTabSz="1087636" rtl="0" eaLnBrk="1" latinLnBrk="0" hangingPunct="1">
                <a:lnSpc>
                  <a:spcPct val="130000"/>
                </a:lnSpc>
                <a:spcBef>
                  <a:spcPct val="20000"/>
                </a:spcBef>
                <a:buFont typeface="Arial"/>
                <a:buNone/>
                <a:defRPr sz="3200" kern="1200">
                  <a:solidFill>
                    <a:schemeClr val="tx1">
                      <a:tint val="75000"/>
                    </a:schemeClr>
                  </a:solidFill>
                  <a:latin typeface="Open Sans"/>
                  <a:ea typeface="+mn-ea"/>
                  <a:cs typeface="Open Sans"/>
                </a:defRPr>
              </a:lvl5pPr>
              <a:lvl6pPr marL="5438184" indent="0" algn="ctr" defTabSz="1087636" rtl="0" eaLnBrk="1" latinLnBrk="0" hangingPunct="1">
                <a:spcBef>
                  <a:spcPct val="20000"/>
                </a:spcBef>
                <a:buFont typeface="Arial"/>
                <a:buNone/>
                <a:defRPr sz="48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6pPr>
              <a:lvl7pPr marL="6525820" indent="0" algn="ctr" defTabSz="1087636" rtl="0" eaLnBrk="1" latinLnBrk="0" hangingPunct="1">
                <a:spcBef>
                  <a:spcPct val="20000"/>
                </a:spcBef>
                <a:buFont typeface="Arial"/>
                <a:buNone/>
                <a:defRPr sz="48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7pPr>
              <a:lvl8pPr marL="7613455" indent="0" algn="ctr" defTabSz="1087636" rtl="0" eaLnBrk="1" latinLnBrk="0" hangingPunct="1">
                <a:spcBef>
                  <a:spcPct val="20000"/>
                </a:spcBef>
                <a:buFont typeface="Arial"/>
                <a:buNone/>
                <a:defRPr sz="48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8pPr>
              <a:lvl9pPr marL="8701091" indent="0" algn="ctr" defTabSz="1087636" rtl="0" eaLnBrk="1" latinLnBrk="0" hangingPunct="1">
                <a:spcBef>
                  <a:spcPct val="20000"/>
                </a:spcBef>
                <a:buFont typeface="Arial"/>
                <a:buNone/>
                <a:defRPr sz="48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>
                <a:lnSpc>
                  <a:spcPts val="2000"/>
                </a:lnSpc>
                <a:spcBef>
                  <a:spcPts val="600"/>
                </a:spcBef>
              </a:pPr>
              <a:r>
                <a:rPr lang="ru-RU" sz="1400" dirty="0">
                  <a:solidFill>
                    <a:schemeClr val="tx1"/>
                  </a:solidFill>
                  <a:latin typeface="Fira Sans Light" panose="020B0403050000020004" pitchFamily="34" charset="0"/>
                  <a:ea typeface="Fira Sans Light" panose="020B0403050000020004" pitchFamily="34" charset="0"/>
                  <a:cs typeface="Noto Sans Light" panose="020B0402040504020204" pitchFamily="34" charset="0"/>
                </a:rPr>
                <a:t>Крупнейший образовательный, научный, культурный, просветительский центр самого западного региона России</a:t>
              </a:r>
              <a:r>
                <a:rPr lang="en-US" sz="1400" dirty="0">
                  <a:solidFill>
                    <a:schemeClr val="tx1"/>
                  </a:solidFill>
                  <a:latin typeface="Fira Sans Light" panose="020B0403050000020004" pitchFamily="34" charset="0"/>
                  <a:ea typeface="Fira Sans Light" panose="020B0403050000020004" pitchFamily="34" charset="0"/>
                  <a:cs typeface="Noto Sans Light" panose="020B0402040504020204" pitchFamily="34" charset="0"/>
                </a:rPr>
                <a:t>.</a:t>
              </a:r>
            </a:p>
          </p:txBody>
        </p:sp>
        <p:sp>
          <p:nvSpPr>
            <p:cNvPr id="16" name="TextBox 15">
              <a:extLst>
                <a:ext uri="{FF2B5EF4-FFF2-40B4-BE49-F238E27FC236}">
                  <a16:creationId xmlns:a16="http://schemas.microsoft.com/office/drawing/2014/main" id="{368FD869-4D4D-8746-862C-3ED3723FE98D}"/>
                </a:ext>
              </a:extLst>
            </p:cNvPr>
            <p:cNvSpPr txBox="1"/>
            <p:nvPr/>
          </p:nvSpPr>
          <p:spPr>
            <a:xfrm>
              <a:off x="3506118" y="8663089"/>
              <a:ext cx="3209854" cy="677108"/>
            </a:xfrm>
            <a:prstGeom prst="rect">
              <a:avLst/>
            </a:prstGeom>
            <a:noFill/>
            <a:ln>
              <a:noFill/>
            </a:ln>
          </p:spPr>
          <p:txBody>
            <a:bodyPr wrap="none" rtlCol="0" anchor="b">
              <a:spAutoFit/>
            </a:bodyPr>
            <a:lstStyle/>
            <a:p>
              <a:r>
                <a:rPr lang="ru-RU" sz="1600" spc="75" dirty="0">
                  <a:solidFill>
                    <a:srgbClr val="1CA599"/>
                  </a:solidFill>
                  <a:latin typeface="Commissioner ExtraBold" pitchFamily="2" charset="0"/>
                  <a:ea typeface="Source Sans Pro" panose="020B0503030403020204" pitchFamily="34" charset="0"/>
                  <a:cs typeface="Lato Heavy" panose="020F0502020204030203" pitchFamily="34" charset="0"/>
                </a:rPr>
                <a:t>ЗАГОЛОВОК</a:t>
              </a:r>
              <a:endParaRPr lang="en-US" sz="1600" spc="75" dirty="0">
                <a:solidFill>
                  <a:srgbClr val="1CA599"/>
                </a:solidFill>
                <a:latin typeface="Commissioner ExtraBold" pitchFamily="2" charset="0"/>
                <a:ea typeface="Source Sans Pro" panose="020B0503030403020204" pitchFamily="34" charset="0"/>
                <a:cs typeface="Lato Heavy" panose="020F0502020204030203" pitchFamily="34" charset="0"/>
              </a:endParaRPr>
            </a:p>
          </p:txBody>
        </p:sp>
      </p:grpSp>
      <p:grpSp>
        <p:nvGrpSpPr>
          <p:cNvPr id="5" name="Group 4">
            <a:extLst>
              <a:ext uri="{FF2B5EF4-FFF2-40B4-BE49-F238E27FC236}">
                <a16:creationId xmlns:a16="http://schemas.microsoft.com/office/drawing/2014/main" id="{7FDEAEC5-6546-D441-8D1B-244687B9B7DF}"/>
              </a:ext>
            </a:extLst>
          </p:cNvPr>
          <p:cNvGrpSpPr/>
          <p:nvPr/>
        </p:nvGrpSpPr>
        <p:grpSpPr>
          <a:xfrm>
            <a:off x="4336216" y="4498604"/>
            <a:ext cx="5462271" cy="989587"/>
            <a:chOff x="12989076" y="8663089"/>
            <a:chExt cx="10924541" cy="1979174"/>
          </a:xfrm>
        </p:grpSpPr>
        <p:sp>
          <p:nvSpPr>
            <p:cNvPr id="18" name="Subtitle 2">
              <a:extLst>
                <a:ext uri="{FF2B5EF4-FFF2-40B4-BE49-F238E27FC236}">
                  <a16:creationId xmlns:a16="http://schemas.microsoft.com/office/drawing/2014/main" id="{B493B2CF-B571-E04C-B8AA-F7FFDFAEA373}"/>
                </a:ext>
              </a:extLst>
            </p:cNvPr>
            <p:cNvSpPr txBox="1">
              <a:spLocks/>
            </p:cNvSpPr>
            <p:nvPr/>
          </p:nvSpPr>
          <p:spPr>
            <a:xfrm>
              <a:off x="12989076" y="9557095"/>
              <a:ext cx="10924541" cy="1085168"/>
            </a:xfrm>
            <a:prstGeom prst="rect">
              <a:avLst/>
            </a:prstGeom>
          </p:spPr>
          <p:txBody>
            <a:bodyPr vert="horz" wrap="square" lIns="45720" tIns="22860" rIns="45720" bIns="22860" rtlCol="0" anchor="t">
              <a:spAutoFit/>
            </a:bodyPr>
            <a:lstStyle>
              <a:lvl1pPr marL="0" indent="0" algn="ctr" defTabSz="1087636" rtl="0" eaLnBrk="1" latinLnBrk="0" hangingPunct="1">
                <a:lnSpc>
                  <a:spcPct val="120000"/>
                </a:lnSpc>
                <a:spcBef>
                  <a:spcPct val="20000"/>
                </a:spcBef>
                <a:buFont typeface="Arial"/>
                <a:buNone/>
                <a:defRPr sz="2400" kern="1200">
                  <a:solidFill>
                    <a:schemeClr val="tx2"/>
                  </a:solidFill>
                  <a:latin typeface="Open Sans Light"/>
                  <a:ea typeface="+mn-ea"/>
                  <a:cs typeface="Open Sans Light"/>
                </a:defRPr>
              </a:lvl1pPr>
              <a:lvl2pPr marL="1087636" indent="0" algn="ctr" defTabSz="1087636" rtl="0" eaLnBrk="1" latinLnBrk="0" hangingPunct="1">
                <a:lnSpc>
                  <a:spcPct val="130000"/>
                </a:lnSpc>
                <a:spcBef>
                  <a:spcPct val="20000"/>
                </a:spcBef>
                <a:buFont typeface="Arial"/>
                <a:buNone/>
                <a:defRPr sz="3200" kern="1200">
                  <a:solidFill>
                    <a:schemeClr val="tx1">
                      <a:tint val="75000"/>
                    </a:schemeClr>
                  </a:solidFill>
                  <a:latin typeface="Open Sans"/>
                  <a:ea typeface="+mn-ea"/>
                  <a:cs typeface="Open Sans"/>
                </a:defRPr>
              </a:lvl2pPr>
              <a:lvl3pPr marL="2175271" indent="0" algn="ctr" defTabSz="1087636" rtl="0" eaLnBrk="1" latinLnBrk="0" hangingPunct="1">
                <a:lnSpc>
                  <a:spcPct val="130000"/>
                </a:lnSpc>
                <a:spcBef>
                  <a:spcPct val="20000"/>
                </a:spcBef>
                <a:buFont typeface="Arial"/>
                <a:buNone/>
                <a:defRPr sz="3200" kern="1200">
                  <a:solidFill>
                    <a:schemeClr val="tx1">
                      <a:tint val="75000"/>
                    </a:schemeClr>
                  </a:solidFill>
                  <a:latin typeface="Open Sans"/>
                  <a:ea typeface="+mn-ea"/>
                  <a:cs typeface="Open Sans"/>
                </a:defRPr>
              </a:lvl3pPr>
              <a:lvl4pPr marL="3262912" indent="0" algn="ctr" defTabSz="1087636" rtl="0" eaLnBrk="1" latinLnBrk="0" hangingPunct="1">
                <a:lnSpc>
                  <a:spcPct val="130000"/>
                </a:lnSpc>
                <a:spcBef>
                  <a:spcPct val="20000"/>
                </a:spcBef>
                <a:buFont typeface="Arial"/>
                <a:buNone/>
                <a:defRPr sz="3200" kern="1200">
                  <a:solidFill>
                    <a:schemeClr val="tx1">
                      <a:tint val="75000"/>
                    </a:schemeClr>
                  </a:solidFill>
                  <a:latin typeface="Open Sans"/>
                  <a:ea typeface="+mn-ea"/>
                  <a:cs typeface="Open Sans"/>
                </a:defRPr>
              </a:lvl4pPr>
              <a:lvl5pPr marL="4350546" indent="0" algn="ctr" defTabSz="1087636" rtl="0" eaLnBrk="1" latinLnBrk="0" hangingPunct="1">
                <a:lnSpc>
                  <a:spcPct val="130000"/>
                </a:lnSpc>
                <a:spcBef>
                  <a:spcPct val="20000"/>
                </a:spcBef>
                <a:buFont typeface="Arial"/>
                <a:buNone/>
                <a:defRPr sz="3200" kern="1200">
                  <a:solidFill>
                    <a:schemeClr val="tx1">
                      <a:tint val="75000"/>
                    </a:schemeClr>
                  </a:solidFill>
                  <a:latin typeface="Open Sans"/>
                  <a:ea typeface="+mn-ea"/>
                  <a:cs typeface="Open Sans"/>
                </a:defRPr>
              </a:lvl5pPr>
              <a:lvl6pPr marL="5438184" indent="0" algn="ctr" defTabSz="1087636" rtl="0" eaLnBrk="1" latinLnBrk="0" hangingPunct="1">
                <a:spcBef>
                  <a:spcPct val="20000"/>
                </a:spcBef>
                <a:buFont typeface="Arial"/>
                <a:buNone/>
                <a:defRPr sz="48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6pPr>
              <a:lvl7pPr marL="6525820" indent="0" algn="ctr" defTabSz="1087636" rtl="0" eaLnBrk="1" latinLnBrk="0" hangingPunct="1">
                <a:spcBef>
                  <a:spcPct val="20000"/>
                </a:spcBef>
                <a:buFont typeface="Arial"/>
                <a:buNone/>
                <a:defRPr sz="48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7pPr>
              <a:lvl8pPr marL="7613455" indent="0" algn="ctr" defTabSz="1087636" rtl="0" eaLnBrk="1" latinLnBrk="0" hangingPunct="1">
                <a:spcBef>
                  <a:spcPct val="20000"/>
                </a:spcBef>
                <a:buFont typeface="Arial"/>
                <a:buNone/>
                <a:defRPr sz="48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8pPr>
              <a:lvl9pPr marL="8701091" indent="0" algn="ctr" defTabSz="1087636" rtl="0" eaLnBrk="1" latinLnBrk="0" hangingPunct="1">
                <a:spcBef>
                  <a:spcPct val="20000"/>
                </a:spcBef>
                <a:buFont typeface="Arial"/>
                <a:buNone/>
                <a:defRPr sz="48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>
                <a:lnSpc>
                  <a:spcPts val="2000"/>
                </a:lnSpc>
                <a:spcBef>
                  <a:spcPts val="600"/>
                </a:spcBef>
              </a:pPr>
              <a:r>
                <a:rPr lang="ru-RU" sz="1400" dirty="0">
                  <a:solidFill>
                    <a:schemeClr val="tx1"/>
                  </a:solidFill>
                  <a:latin typeface="Fira Sans Light" panose="020B0403050000020004" pitchFamily="34" charset="0"/>
                  <a:ea typeface="Fira Sans Light" panose="020B0403050000020004" pitchFamily="34" charset="0"/>
                  <a:cs typeface="Noto Sans Light" panose="020B0402040504020204" pitchFamily="34" charset="0"/>
                </a:rPr>
                <a:t>Крупнейший образовательный, научный, культурный, просветительский центр самого западного региона России</a:t>
              </a:r>
              <a:r>
                <a:rPr lang="en-US" sz="1400" dirty="0">
                  <a:solidFill>
                    <a:schemeClr val="tx1"/>
                  </a:solidFill>
                  <a:latin typeface="Fira Sans Light" panose="020B0403050000020004" pitchFamily="34" charset="0"/>
                  <a:ea typeface="Fira Sans Light" panose="020B0403050000020004" pitchFamily="34" charset="0"/>
                  <a:cs typeface="Noto Sans Light" panose="020B0402040504020204" pitchFamily="34" charset="0"/>
                </a:rPr>
                <a:t>.</a:t>
              </a:r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5FA33C2A-4C38-B343-8C66-B1237C1BF55B}"/>
                </a:ext>
              </a:extLst>
            </p:cNvPr>
            <p:cNvSpPr txBox="1"/>
            <p:nvPr/>
          </p:nvSpPr>
          <p:spPr>
            <a:xfrm>
              <a:off x="12989078" y="8663089"/>
              <a:ext cx="3209854" cy="677108"/>
            </a:xfrm>
            <a:prstGeom prst="rect">
              <a:avLst/>
            </a:prstGeom>
            <a:noFill/>
            <a:ln>
              <a:noFill/>
            </a:ln>
          </p:spPr>
          <p:txBody>
            <a:bodyPr wrap="none" rtlCol="0" anchor="b">
              <a:spAutoFit/>
            </a:bodyPr>
            <a:lstStyle/>
            <a:p>
              <a:r>
                <a:rPr lang="ru-RU" sz="1600" spc="75" dirty="0">
                  <a:solidFill>
                    <a:srgbClr val="1CA599"/>
                  </a:solidFill>
                  <a:latin typeface="Commissioner ExtraBold" pitchFamily="2" charset="0"/>
                  <a:ea typeface="Source Sans Pro" panose="020B0503030403020204" pitchFamily="34" charset="0"/>
                  <a:cs typeface="Lato Heavy" panose="020F0502020204030203" pitchFamily="34" charset="0"/>
                </a:rPr>
                <a:t>ЗАГОЛОВОК</a:t>
              </a:r>
              <a:endParaRPr lang="en-US" sz="1600" spc="75" dirty="0">
                <a:solidFill>
                  <a:srgbClr val="1CA599"/>
                </a:solidFill>
                <a:latin typeface="Commissioner ExtraBold" pitchFamily="2" charset="0"/>
                <a:ea typeface="Source Sans Pro" panose="020B0503030403020204" pitchFamily="34" charset="0"/>
                <a:cs typeface="Lato Heavy" panose="020F0502020204030203" pitchFamily="34" charset="0"/>
              </a:endParaRPr>
            </a:p>
          </p:txBody>
        </p:sp>
      </p:grpSp>
      <p:sp>
        <p:nvSpPr>
          <p:cNvPr id="20" name="Freeform 19">
            <a:extLst>
              <a:ext uri="{FF2B5EF4-FFF2-40B4-BE49-F238E27FC236}">
                <a16:creationId xmlns:a16="http://schemas.microsoft.com/office/drawing/2014/main" id="{B4DB6E64-9D33-7A4E-B9E9-C4559020F641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-2830118" y="1888657"/>
            <a:ext cx="6175803" cy="1832361"/>
          </a:xfrm>
          <a:custGeom>
            <a:avLst/>
            <a:gdLst>
              <a:gd name="connsiteX0" fmla="*/ 8010930 w 8023328"/>
              <a:gd name="connsiteY0" fmla="*/ 2354267 h 2380521"/>
              <a:gd name="connsiteX1" fmla="*/ 8023328 w 8023328"/>
              <a:gd name="connsiteY1" fmla="*/ 2366665 h 2380521"/>
              <a:gd name="connsiteX2" fmla="*/ 8010930 w 8023328"/>
              <a:gd name="connsiteY2" fmla="*/ 2380521 h 2380521"/>
              <a:gd name="connsiteX3" fmla="*/ 7997074 w 8023328"/>
              <a:gd name="connsiteY3" fmla="*/ 2366665 h 2380521"/>
              <a:gd name="connsiteX4" fmla="*/ 8010930 w 8023328"/>
              <a:gd name="connsiteY4" fmla="*/ 2354267 h 2380521"/>
              <a:gd name="connsiteX5" fmla="*/ 7940099 w 8023328"/>
              <a:gd name="connsiteY5" fmla="*/ 2354267 h 2380521"/>
              <a:gd name="connsiteX6" fmla="*/ 7952497 w 8023328"/>
              <a:gd name="connsiteY6" fmla="*/ 2366665 h 2380521"/>
              <a:gd name="connsiteX7" fmla="*/ 7940099 w 8023328"/>
              <a:gd name="connsiteY7" fmla="*/ 2380521 h 2380521"/>
              <a:gd name="connsiteX8" fmla="*/ 7926243 w 8023328"/>
              <a:gd name="connsiteY8" fmla="*/ 2366665 h 2380521"/>
              <a:gd name="connsiteX9" fmla="*/ 7940099 w 8023328"/>
              <a:gd name="connsiteY9" fmla="*/ 2354267 h 2380521"/>
              <a:gd name="connsiteX10" fmla="*/ 7869269 w 8023328"/>
              <a:gd name="connsiteY10" fmla="*/ 2354267 h 2380521"/>
              <a:gd name="connsiteX11" fmla="*/ 7881667 w 8023328"/>
              <a:gd name="connsiteY11" fmla="*/ 2366665 h 2380521"/>
              <a:gd name="connsiteX12" fmla="*/ 7869269 w 8023328"/>
              <a:gd name="connsiteY12" fmla="*/ 2380521 h 2380521"/>
              <a:gd name="connsiteX13" fmla="*/ 7855413 w 8023328"/>
              <a:gd name="connsiteY13" fmla="*/ 2366665 h 2380521"/>
              <a:gd name="connsiteX14" fmla="*/ 7869269 w 8023328"/>
              <a:gd name="connsiteY14" fmla="*/ 2354267 h 2380521"/>
              <a:gd name="connsiteX15" fmla="*/ 7796980 w 8023328"/>
              <a:gd name="connsiteY15" fmla="*/ 2354267 h 2380521"/>
              <a:gd name="connsiteX16" fmla="*/ 7810836 w 8023328"/>
              <a:gd name="connsiteY16" fmla="*/ 2366665 h 2380521"/>
              <a:gd name="connsiteX17" fmla="*/ 7796980 w 8023328"/>
              <a:gd name="connsiteY17" fmla="*/ 2380521 h 2380521"/>
              <a:gd name="connsiteX18" fmla="*/ 7784582 w 8023328"/>
              <a:gd name="connsiteY18" fmla="*/ 2366665 h 2380521"/>
              <a:gd name="connsiteX19" fmla="*/ 7796980 w 8023328"/>
              <a:gd name="connsiteY19" fmla="*/ 2354267 h 2380521"/>
              <a:gd name="connsiteX20" fmla="*/ 8010930 w 8023328"/>
              <a:gd name="connsiteY20" fmla="*/ 2283438 h 2380521"/>
              <a:gd name="connsiteX21" fmla="*/ 8023328 w 8023328"/>
              <a:gd name="connsiteY21" fmla="*/ 2295835 h 2380521"/>
              <a:gd name="connsiteX22" fmla="*/ 8010930 w 8023328"/>
              <a:gd name="connsiteY22" fmla="*/ 2309691 h 2380521"/>
              <a:gd name="connsiteX23" fmla="*/ 7997074 w 8023328"/>
              <a:gd name="connsiteY23" fmla="*/ 2295835 h 2380521"/>
              <a:gd name="connsiteX24" fmla="*/ 8010930 w 8023328"/>
              <a:gd name="connsiteY24" fmla="*/ 2283438 h 2380521"/>
              <a:gd name="connsiteX25" fmla="*/ 7940099 w 8023328"/>
              <a:gd name="connsiteY25" fmla="*/ 2283438 h 2380521"/>
              <a:gd name="connsiteX26" fmla="*/ 7952497 w 8023328"/>
              <a:gd name="connsiteY26" fmla="*/ 2295835 h 2380521"/>
              <a:gd name="connsiteX27" fmla="*/ 7940099 w 8023328"/>
              <a:gd name="connsiteY27" fmla="*/ 2309691 h 2380521"/>
              <a:gd name="connsiteX28" fmla="*/ 7926243 w 8023328"/>
              <a:gd name="connsiteY28" fmla="*/ 2295835 h 2380521"/>
              <a:gd name="connsiteX29" fmla="*/ 7940099 w 8023328"/>
              <a:gd name="connsiteY29" fmla="*/ 2283438 h 2380521"/>
              <a:gd name="connsiteX30" fmla="*/ 7869269 w 8023328"/>
              <a:gd name="connsiteY30" fmla="*/ 2283438 h 2380521"/>
              <a:gd name="connsiteX31" fmla="*/ 7881667 w 8023328"/>
              <a:gd name="connsiteY31" fmla="*/ 2295835 h 2380521"/>
              <a:gd name="connsiteX32" fmla="*/ 7869269 w 8023328"/>
              <a:gd name="connsiteY32" fmla="*/ 2309691 h 2380521"/>
              <a:gd name="connsiteX33" fmla="*/ 7855413 w 8023328"/>
              <a:gd name="connsiteY33" fmla="*/ 2295835 h 2380521"/>
              <a:gd name="connsiteX34" fmla="*/ 7869269 w 8023328"/>
              <a:gd name="connsiteY34" fmla="*/ 2283438 h 2380521"/>
              <a:gd name="connsiteX35" fmla="*/ 7796980 w 8023328"/>
              <a:gd name="connsiteY35" fmla="*/ 2283438 h 2380521"/>
              <a:gd name="connsiteX36" fmla="*/ 7810836 w 8023328"/>
              <a:gd name="connsiteY36" fmla="*/ 2295835 h 2380521"/>
              <a:gd name="connsiteX37" fmla="*/ 7796980 w 8023328"/>
              <a:gd name="connsiteY37" fmla="*/ 2309691 h 2380521"/>
              <a:gd name="connsiteX38" fmla="*/ 7784582 w 8023328"/>
              <a:gd name="connsiteY38" fmla="*/ 2295835 h 2380521"/>
              <a:gd name="connsiteX39" fmla="*/ 7796980 w 8023328"/>
              <a:gd name="connsiteY39" fmla="*/ 2283438 h 2380521"/>
              <a:gd name="connsiteX40" fmla="*/ 7726151 w 8023328"/>
              <a:gd name="connsiteY40" fmla="*/ 2283438 h 2380521"/>
              <a:gd name="connsiteX41" fmla="*/ 7740007 w 8023328"/>
              <a:gd name="connsiteY41" fmla="*/ 2295835 h 2380521"/>
              <a:gd name="connsiteX42" fmla="*/ 7726151 w 8023328"/>
              <a:gd name="connsiteY42" fmla="*/ 2309691 h 2380521"/>
              <a:gd name="connsiteX43" fmla="*/ 7713753 w 8023328"/>
              <a:gd name="connsiteY43" fmla="*/ 2295835 h 2380521"/>
              <a:gd name="connsiteX44" fmla="*/ 7726151 w 8023328"/>
              <a:gd name="connsiteY44" fmla="*/ 2283438 h 2380521"/>
              <a:gd name="connsiteX45" fmla="*/ 7940099 w 8023328"/>
              <a:gd name="connsiteY45" fmla="*/ 2209234 h 2380521"/>
              <a:gd name="connsiteX46" fmla="*/ 7952497 w 8023328"/>
              <a:gd name="connsiteY46" fmla="*/ 2224022 h 2380521"/>
              <a:gd name="connsiteX47" fmla="*/ 7940099 w 8023328"/>
              <a:gd name="connsiteY47" fmla="*/ 2238810 h 2380521"/>
              <a:gd name="connsiteX48" fmla="*/ 7926243 w 8023328"/>
              <a:gd name="connsiteY48" fmla="*/ 2224022 h 2380521"/>
              <a:gd name="connsiteX49" fmla="*/ 7940099 w 8023328"/>
              <a:gd name="connsiteY49" fmla="*/ 2209234 h 2380521"/>
              <a:gd name="connsiteX50" fmla="*/ 7867811 w 8023328"/>
              <a:gd name="connsiteY50" fmla="*/ 2209234 h 2380521"/>
              <a:gd name="connsiteX51" fmla="*/ 7881667 w 8023328"/>
              <a:gd name="connsiteY51" fmla="*/ 2224022 h 2380521"/>
              <a:gd name="connsiteX52" fmla="*/ 7867811 w 8023328"/>
              <a:gd name="connsiteY52" fmla="*/ 2238810 h 2380521"/>
              <a:gd name="connsiteX53" fmla="*/ 7855413 w 8023328"/>
              <a:gd name="connsiteY53" fmla="*/ 2224022 h 2380521"/>
              <a:gd name="connsiteX54" fmla="*/ 7867811 w 8023328"/>
              <a:gd name="connsiteY54" fmla="*/ 2209234 h 2380521"/>
              <a:gd name="connsiteX55" fmla="*/ 7796980 w 8023328"/>
              <a:gd name="connsiteY55" fmla="*/ 2209234 h 2380521"/>
              <a:gd name="connsiteX56" fmla="*/ 7810836 w 8023328"/>
              <a:gd name="connsiteY56" fmla="*/ 2224022 h 2380521"/>
              <a:gd name="connsiteX57" fmla="*/ 7796980 w 8023328"/>
              <a:gd name="connsiteY57" fmla="*/ 2238810 h 2380521"/>
              <a:gd name="connsiteX58" fmla="*/ 7784582 w 8023328"/>
              <a:gd name="connsiteY58" fmla="*/ 2224022 h 2380521"/>
              <a:gd name="connsiteX59" fmla="*/ 7796980 w 8023328"/>
              <a:gd name="connsiteY59" fmla="*/ 2209234 h 2380521"/>
              <a:gd name="connsiteX60" fmla="*/ 7726151 w 8023328"/>
              <a:gd name="connsiteY60" fmla="*/ 2209234 h 2380521"/>
              <a:gd name="connsiteX61" fmla="*/ 7740007 w 8023328"/>
              <a:gd name="connsiteY61" fmla="*/ 2224022 h 2380521"/>
              <a:gd name="connsiteX62" fmla="*/ 7726151 w 8023328"/>
              <a:gd name="connsiteY62" fmla="*/ 2238810 h 2380521"/>
              <a:gd name="connsiteX63" fmla="*/ 7713753 w 8023328"/>
              <a:gd name="connsiteY63" fmla="*/ 2224022 h 2380521"/>
              <a:gd name="connsiteX64" fmla="*/ 7726151 w 8023328"/>
              <a:gd name="connsiteY64" fmla="*/ 2209234 h 2380521"/>
              <a:gd name="connsiteX65" fmla="*/ 7940099 w 8023328"/>
              <a:gd name="connsiteY65" fmla="*/ 2138403 h 2380521"/>
              <a:gd name="connsiteX66" fmla="*/ 7952497 w 8023328"/>
              <a:gd name="connsiteY66" fmla="*/ 2153192 h 2380521"/>
              <a:gd name="connsiteX67" fmla="*/ 7940099 w 8023328"/>
              <a:gd name="connsiteY67" fmla="*/ 2167981 h 2380521"/>
              <a:gd name="connsiteX68" fmla="*/ 7926243 w 8023328"/>
              <a:gd name="connsiteY68" fmla="*/ 2153192 h 2380521"/>
              <a:gd name="connsiteX69" fmla="*/ 7940099 w 8023328"/>
              <a:gd name="connsiteY69" fmla="*/ 2138403 h 2380521"/>
              <a:gd name="connsiteX70" fmla="*/ 7867811 w 8023328"/>
              <a:gd name="connsiteY70" fmla="*/ 2138403 h 2380521"/>
              <a:gd name="connsiteX71" fmla="*/ 7881667 w 8023328"/>
              <a:gd name="connsiteY71" fmla="*/ 2153192 h 2380521"/>
              <a:gd name="connsiteX72" fmla="*/ 7867811 w 8023328"/>
              <a:gd name="connsiteY72" fmla="*/ 2167981 h 2380521"/>
              <a:gd name="connsiteX73" fmla="*/ 7855413 w 8023328"/>
              <a:gd name="connsiteY73" fmla="*/ 2153192 h 2380521"/>
              <a:gd name="connsiteX74" fmla="*/ 7867811 w 8023328"/>
              <a:gd name="connsiteY74" fmla="*/ 2138403 h 2380521"/>
              <a:gd name="connsiteX75" fmla="*/ 7796980 w 8023328"/>
              <a:gd name="connsiteY75" fmla="*/ 2138403 h 2380521"/>
              <a:gd name="connsiteX76" fmla="*/ 7810836 w 8023328"/>
              <a:gd name="connsiteY76" fmla="*/ 2153192 h 2380521"/>
              <a:gd name="connsiteX77" fmla="*/ 7796980 w 8023328"/>
              <a:gd name="connsiteY77" fmla="*/ 2167981 h 2380521"/>
              <a:gd name="connsiteX78" fmla="*/ 7784582 w 8023328"/>
              <a:gd name="connsiteY78" fmla="*/ 2153192 h 2380521"/>
              <a:gd name="connsiteX79" fmla="*/ 7796980 w 8023328"/>
              <a:gd name="connsiteY79" fmla="*/ 2138403 h 2380521"/>
              <a:gd name="connsiteX80" fmla="*/ 7726151 w 8023328"/>
              <a:gd name="connsiteY80" fmla="*/ 2138403 h 2380521"/>
              <a:gd name="connsiteX81" fmla="*/ 7740007 w 8023328"/>
              <a:gd name="connsiteY81" fmla="*/ 2153192 h 2380521"/>
              <a:gd name="connsiteX82" fmla="*/ 7726151 w 8023328"/>
              <a:gd name="connsiteY82" fmla="*/ 2167981 h 2380521"/>
              <a:gd name="connsiteX83" fmla="*/ 7713753 w 8023328"/>
              <a:gd name="connsiteY83" fmla="*/ 2153192 h 2380521"/>
              <a:gd name="connsiteX84" fmla="*/ 7726151 w 8023328"/>
              <a:gd name="connsiteY84" fmla="*/ 2138403 h 2380521"/>
              <a:gd name="connsiteX85" fmla="*/ 7654337 w 8023328"/>
              <a:gd name="connsiteY85" fmla="*/ 2138403 h 2380521"/>
              <a:gd name="connsiteX86" fmla="*/ 7669126 w 8023328"/>
              <a:gd name="connsiteY86" fmla="*/ 2153192 h 2380521"/>
              <a:gd name="connsiteX87" fmla="*/ 7654337 w 8023328"/>
              <a:gd name="connsiteY87" fmla="*/ 2167981 h 2380521"/>
              <a:gd name="connsiteX88" fmla="*/ 7639549 w 8023328"/>
              <a:gd name="connsiteY88" fmla="*/ 2153192 h 2380521"/>
              <a:gd name="connsiteX89" fmla="*/ 7654337 w 8023328"/>
              <a:gd name="connsiteY89" fmla="*/ 2138403 h 2380521"/>
              <a:gd name="connsiteX90" fmla="*/ 7867811 w 8023328"/>
              <a:gd name="connsiteY90" fmla="*/ 2067574 h 2380521"/>
              <a:gd name="connsiteX91" fmla="*/ 7881667 w 8023328"/>
              <a:gd name="connsiteY91" fmla="*/ 2082362 h 2380521"/>
              <a:gd name="connsiteX92" fmla="*/ 7867811 w 8023328"/>
              <a:gd name="connsiteY92" fmla="*/ 2097150 h 2380521"/>
              <a:gd name="connsiteX93" fmla="*/ 7855413 w 8023328"/>
              <a:gd name="connsiteY93" fmla="*/ 2082362 h 2380521"/>
              <a:gd name="connsiteX94" fmla="*/ 7867811 w 8023328"/>
              <a:gd name="connsiteY94" fmla="*/ 2067574 h 2380521"/>
              <a:gd name="connsiteX95" fmla="*/ 7796980 w 8023328"/>
              <a:gd name="connsiteY95" fmla="*/ 2067574 h 2380521"/>
              <a:gd name="connsiteX96" fmla="*/ 7810836 w 8023328"/>
              <a:gd name="connsiteY96" fmla="*/ 2082362 h 2380521"/>
              <a:gd name="connsiteX97" fmla="*/ 7796980 w 8023328"/>
              <a:gd name="connsiteY97" fmla="*/ 2097150 h 2380521"/>
              <a:gd name="connsiteX98" fmla="*/ 7784582 w 8023328"/>
              <a:gd name="connsiteY98" fmla="*/ 2082362 h 2380521"/>
              <a:gd name="connsiteX99" fmla="*/ 7796980 w 8023328"/>
              <a:gd name="connsiteY99" fmla="*/ 2067574 h 2380521"/>
              <a:gd name="connsiteX100" fmla="*/ 7726151 w 8023328"/>
              <a:gd name="connsiteY100" fmla="*/ 2067574 h 2380521"/>
              <a:gd name="connsiteX101" fmla="*/ 7740007 w 8023328"/>
              <a:gd name="connsiteY101" fmla="*/ 2082362 h 2380521"/>
              <a:gd name="connsiteX102" fmla="*/ 7726151 w 8023328"/>
              <a:gd name="connsiteY102" fmla="*/ 2097150 h 2380521"/>
              <a:gd name="connsiteX103" fmla="*/ 7713753 w 8023328"/>
              <a:gd name="connsiteY103" fmla="*/ 2082362 h 2380521"/>
              <a:gd name="connsiteX104" fmla="*/ 7726151 w 8023328"/>
              <a:gd name="connsiteY104" fmla="*/ 2067574 h 2380521"/>
              <a:gd name="connsiteX105" fmla="*/ 7654337 w 8023328"/>
              <a:gd name="connsiteY105" fmla="*/ 2067574 h 2380521"/>
              <a:gd name="connsiteX106" fmla="*/ 7669126 w 8023328"/>
              <a:gd name="connsiteY106" fmla="*/ 2082362 h 2380521"/>
              <a:gd name="connsiteX107" fmla="*/ 7654337 w 8023328"/>
              <a:gd name="connsiteY107" fmla="*/ 2097150 h 2380521"/>
              <a:gd name="connsiteX108" fmla="*/ 7639549 w 8023328"/>
              <a:gd name="connsiteY108" fmla="*/ 2082362 h 2380521"/>
              <a:gd name="connsiteX109" fmla="*/ 7654337 w 8023328"/>
              <a:gd name="connsiteY109" fmla="*/ 2067574 h 2380521"/>
              <a:gd name="connsiteX110" fmla="*/ 7583507 w 8023328"/>
              <a:gd name="connsiteY110" fmla="*/ 2067574 h 2380521"/>
              <a:gd name="connsiteX111" fmla="*/ 7598297 w 8023328"/>
              <a:gd name="connsiteY111" fmla="*/ 2082362 h 2380521"/>
              <a:gd name="connsiteX112" fmla="*/ 7583507 w 8023328"/>
              <a:gd name="connsiteY112" fmla="*/ 2097150 h 2380521"/>
              <a:gd name="connsiteX113" fmla="*/ 7568718 w 8023328"/>
              <a:gd name="connsiteY113" fmla="*/ 2082362 h 2380521"/>
              <a:gd name="connsiteX114" fmla="*/ 7583507 w 8023328"/>
              <a:gd name="connsiteY114" fmla="*/ 2067574 h 2380521"/>
              <a:gd name="connsiteX115" fmla="*/ 7867811 w 8023328"/>
              <a:gd name="connsiteY115" fmla="*/ 1996742 h 2380521"/>
              <a:gd name="connsiteX116" fmla="*/ 7881667 w 8023328"/>
              <a:gd name="connsiteY116" fmla="*/ 2010598 h 2380521"/>
              <a:gd name="connsiteX117" fmla="*/ 7867811 w 8023328"/>
              <a:gd name="connsiteY117" fmla="*/ 2022995 h 2380521"/>
              <a:gd name="connsiteX118" fmla="*/ 7855413 w 8023328"/>
              <a:gd name="connsiteY118" fmla="*/ 2010598 h 2380521"/>
              <a:gd name="connsiteX119" fmla="*/ 7867811 w 8023328"/>
              <a:gd name="connsiteY119" fmla="*/ 1996742 h 2380521"/>
              <a:gd name="connsiteX120" fmla="*/ 7796980 w 8023328"/>
              <a:gd name="connsiteY120" fmla="*/ 1996742 h 2380521"/>
              <a:gd name="connsiteX121" fmla="*/ 7810836 w 8023328"/>
              <a:gd name="connsiteY121" fmla="*/ 2010598 h 2380521"/>
              <a:gd name="connsiteX122" fmla="*/ 7796980 w 8023328"/>
              <a:gd name="connsiteY122" fmla="*/ 2022995 h 2380521"/>
              <a:gd name="connsiteX123" fmla="*/ 7784582 w 8023328"/>
              <a:gd name="connsiteY123" fmla="*/ 2010598 h 2380521"/>
              <a:gd name="connsiteX124" fmla="*/ 7796980 w 8023328"/>
              <a:gd name="connsiteY124" fmla="*/ 1996742 h 2380521"/>
              <a:gd name="connsiteX125" fmla="*/ 7726151 w 8023328"/>
              <a:gd name="connsiteY125" fmla="*/ 1996742 h 2380521"/>
              <a:gd name="connsiteX126" fmla="*/ 7740007 w 8023328"/>
              <a:gd name="connsiteY126" fmla="*/ 2010598 h 2380521"/>
              <a:gd name="connsiteX127" fmla="*/ 7726151 w 8023328"/>
              <a:gd name="connsiteY127" fmla="*/ 2022995 h 2380521"/>
              <a:gd name="connsiteX128" fmla="*/ 7713753 w 8023328"/>
              <a:gd name="connsiteY128" fmla="*/ 2010598 h 2380521"/>
              <a:gd name="connsiteX129" fmla="*/ 7726151 w 8023328"/>
              <a:gd name="connsiteY129" fmla="*/ 1996742 h 2380521"/>
              <a:gd name="connsiteX130" fmla="*/ 7654337 w 8023328"/>
              <a:gd name="connsiteY130" fmla="*/ 1996742 h 2380521"/>
              <a:gd name="connsiteX131" fmla="*/ 7669126 w 8023328"/>
              <a:gd name="connsiteY131" fmla="*/ 2010598 h 2380521"/>
              <a:gd name="connsiteX132" fmla="*/ 7654337 w 8023328"/>
              <a:gd name="connsiteY132" fmla="*/ 2022995 h 2380521"/>
              <a:gd name="connsiteX133" fmla="*/ 7639549 w 8023328"/>
              <a:gd name="connsiteY133" fmla="*/ 2010598 h 2380521"/>
              <a:gd name="connsiteX134" fmla="*/ 7654337 w 8023328"/>
              <a:gd name="connsiteY134" fmla="*/ 1996742 h 2380521"/>
              <a:gd name="connsiteX135" fmla="*/ 7583507 w 8023328"/>
              <a:gd name="connsiteY135" fmla="*/ 1996742 h 2380521"/>
              <a:gd name="connsiteX136" fmla="*/ 7598297 w 8023328"/>
              <a:gd name="connsiteY136" fmla="*/ 2010598 h 2380521"/>
              <a:gd name="connsiteX137" fmla="*/ 7583507 w 8023328"/>
              <a:gd name="connsiteY137" fmla="*/ 2022995 h 2380521"/>
              <a:gd name="connsiteX138" fmla="*/ 7568718 w 8023328"/>
              <a:gd name="connsiteY138" fmla="*/ 2010598 h 2380521"/>
              <a:gd name="connsiteX139" fmla="*/ 7583507 w 8023328"/>
              <a:gd name="connsiteY139" fmla="*/ 1996742 h 2380521"/>
              <a:gd name="connsiteX140" fmla="*/ 7512677 w 8023328"/>
              <a:gd name="connsiteY140" fmla="*/ 1996742 h 2380521"/>
              <a:gd name="connsiteX141" fmla="*/ 7527466 w 8023328"/>
              <a:gd name="connsiteY141" fmla="*/ 2010598 h 2380521"/>
              <a:gd name="connsiteX142" fmla="*/ 7512677 w 8023328"/>
              <a:gd name="connsiteY142" fmla="*/ 2022995 h 2380521"/>
              <a:gd name="connsiteX143" fmla="*/ 7497889 w 8023328"/>
              <a:gd name="connsiteY143" fmla="*/ 2010598 h 2380521"/>
              <a:gd name="connsiteX144" fmla="*/ 7512677 w 8023328"/>
              <a:gd name="connsiteY144" fmla="*/ 1996742 h 2380521"/>
              <a:gd name="connsiteX145" fmla="*/ 7796980 w 8023328"/>
              <a:gd name="connsiteY145" fmla="*/ 1925913 h 2380521"/>
              <a:gd name="connsiteX146" fmla="*/ 7810836 w 8023328"/>
              <a:gd name="connsiteY146" fmla="*/ 1939769 h 2380521"/>
              <a:gd name="connsiteX147" fmla="*/ 7796980 w 8023328"/>
              <a:gd name="connsiteY147" fmla="*/ 1952166 h 2380521"/>
              <a:gd name="connsiteX148" fmla="*/ 7784582 w 8023328"/>
              <a:gd name="connsiteY148" fmla="*/ 1939769 h 2380521"/>
              <a:gd name="connsiteX149" fmla="*/ 7796980 w 8023328"/>
              <a:gd name="connsiteY149" fmla="*/ 1925913 h 2380521"/>
              <a:gd name="connsiteX150" fmla="*/ 7726151 w 8023328"/>
              <a:gd name="connsiteY150" fmla="*/ 1925913 h 2380521"/>
              <a:gd name="connsiteX151" fmla="*/ 7740007 w 8023328"/>
              <a:gd name="connsiteY151" fmla="*/ 1939769 h 2380521"/>
              <a:gd name="connsiteX152" fmla="*/ 7726151 w 8023328"/>
              <a:gd name="connsiteY152" fmla="*/ 1952166 h 2380521"/>
              <a:gd name="connsiteX153" fmla="*/ 7713753 w 8023328"/>
              <a:gd name="connsiteY153" fmla="*/ 1939769 h 2380521"/>
              <a:gd name="connsiteX154" fmla="*/ 7726151 w 8023328"/>
              <a:gd name="connsiteY154" fmla="*/ 1925913 h 2380521"/>
              <a:gd name="connsiteX155" fmla="*/ 7654337 w 8023328"/>
              <a:gd name="connsiteY155" fmla="*/ 1925913 h 2380521"/>
              <a:gd name="connsiteX156" fmla="*/ 7669126 w 8023328"/>
              <a:gd name="connsiteY156" fmla="*/ 1939769 h 2380521"/>
              <a:gd name="connsiteX157" fmla="*/ 7654337 w 8023328"/>
              <a:gd name="connsiteY157" fmla="*/ 1952166 h 2380521"/>
              <a:gd name="connsiteX158" fmla="*/ 7639549 w 8023328"/>
              <a:gd name="connsiteY158" fmla="*/ 1939769 h 2380521"/>
              <a:gd name="connsiteX159" fmla="*/ 7654337 w 8023328"/>
              <a:gd name="connsiteY159" fmla="*/ 1925913 h 2380521"/>
              <a:gd name="connsiteX160" fmla="*/ 7583507 w 8023328"/>
              <a:gd name="connsiteY160" fmla="*/ 1925913 h 2380521"/>
              <a:gd name="connsiteX161" fmla="*/ 7598297 w 8023328"/>
              <a:gd name="connsiteY161" fmla="*/ 1939769 h 2380521"/>
              <a:gd name="connsiteX162" fmla="*/ 7583507 w 8023328"/>
              <a:gd name="connsiteY162" fmla="*/ 1952166 h 2380521"/>
              <a:gd name="connsiteX163" fmla="*/ 7568718 w 8023328"/>
              <a:gd name="connsiteY163" fmla="*/ 1939769 h 2380521"/>
              <a:gd name="connsiteX164" fmla="*/ 7583507 w 8023328"/>
              <a:gd name="connsiteY164" fmla="*/ 1925913 h 2380521"/>
              <a:gd name="connsiteX165" fmla="*/ 7512677 w 8023328"/>
              <a:gd name="connsiteY165" fmla="*/ 1925913 h 2380521"/>
              <a:gd name="connsiteX166" fmla="*/ 7527466 w 8023328"/>
              <a:gd name="connsiteY166" fmla="*/ 1939769 h 2380521"/>
              <a:gd name="connsiteX167" fmla="*/ 7512677 w 8023328"/>
              <a:gd name="connsiteY167" fmla="*/ 1952166 h 2380521"/>
              <a:gd name="connsiteX168" fmla="*/ 7497889 w 8023328"/>
              <a:gd name="connsiteY168" fmla="*/ 1939769 h 2380521"/>
              <a:gd name="connsiteX169" fmla="*/ 7512677 w 8023328"/>
              <a:gd name="connsiteY169" fmla="*/ 1925913 h 2380521"/>
              <a:gd name="connsiteX170" fmla="*/ 7440913 w 8023328"/>
              <a:gd name="connsiteY170" fmla="*/ 1925913 h 2380521"/>
              <a:gd name="connsiteX171" fmla="*/ 7453310 w 8023328"/>
              <a:gd name="connsiteY171" fmla="*/ 1939769 h 2380521"/>
              <a:gd name="connsiteX172" fmla="*/ 7440913 w 8023328"/>
              <a:gd name="connsiteY172" fmla="*/ 1952166 h 2380521"/>
              <a:gd name="connsiteX173" fmla="*/ 7427057 w 8023328"/>
              <a:gd name="connsiteY173" fmla="*/ 1939769 h 2380521"/>
              <a:gd name="connsiteX174" fmla="*/ 7440913 w 8023328"/>
              <a:gd name="connsiteY174" fmla="*/ 1925913 h 2380521"/>
              <a:gd name="connsiteX175" fmla="*/ 7726151 w 8023328"/>
              <a:gd name="connsiteY175" fmla="*/ 1855081 h 2380521"/>
              <a:gd name="connsiteX176" fmla="*/ 7740007 w 8023328"/>
              <a:gd name="connsiteY176" fmla="*/ 1868937 h 2380521"/>
              <a:gd name="connsiteX177" fmla="*/ 7726151 w 8023328"/>
              <a:gd name="connsiteY177" fmla="*/ 1881334 h 2380521"/>
              <a:gd name="connsiteX178" fmla="*/ 7713753 w 8023328"/>
              <a:gd name="connsiteY178" fmla="*/ 1868937 h 2380521"/>
              <a:gd name="connsiteX179" fmla="*/ 7726151 w 8023328"/>
              <a:gd name="connsiteY179" fmla="*/ 1855081 h 2380521"/>
              <a:gd name="connsiteX180" fmla="*/ 7654337 w 8023328"/>
              <a:gd name="connsiteY180" fmla="*/ 1855081 h 2380521"/>
              <a:gd name="connsiteX181" fmla="*/ 7669126 w 8023328"/>
              <a:gd name="connsiteY181" fmla="*/ 1868937 h 2380521"/>
              <a:gd name="connsiteX182" fmla="*/ 7654337 w 8023328"/>
              <a:gd name="connsiteY182" fmla="*/ 1881334 h 2380521"/>
              <a:gd name="connsiteX183" fmla="*/ 7639549 w 8023328"/>
              <a:gd name="connsiteY183" fmla="*/ 1868937 h 2380521"/>
              <a:gd name="connsiteX184" fmla="*/ 7654337 w 8023328"/>
              <a:gd name="connsiteY184" fmla="*/ 1855081 h 2380521"/>
              <a:gd name="connsiteX185" fmla="*/ 7583507 w 8023328"/>
              <a:gd name="connsiteY185" fmla="*/ 1855081 h 2380521"/>
              <a:gd name="connsiteX186" fmla="*/ 7598297 w 8023328"/>
              <a:gd name="connsiteY186" fmla="*/ 1868937 h 2380521"/>
              <a:gd name="connsiteX187" fmla="*/ 7583507 w 8023328"/>
              <a:gd name="connsiteY187" fmla="*/ 1881334 h 2380521"/>
              <a:gd name="connsiteX188" fmla="*/ 7568718 w 8023328"/>
              <a:gd name="connsiteY188" fmla="*/ 1868937 h 2380521"/>
              <a:gd name="connsiteX189" fmla="*/ 7583507 w 8023328"/>
              <a:gd name="connsiteY189" fmla="*/ 1855081 h 2380521"/>
              <a:gd name="connsiteX190" fmla="*/ 7512677 w 8023328"/>
              <a:gd name="connsiteY190" fmla="*/ 1855081 h 2380521"/>
              <a:gd name="connsiteX191" fmla="*/ 7527466 w 8023328"/>
              <a:gd name="connsiteY191" fmla="*/ 1868937 h 2380521"/>
              <a:gd name="connsiteX192" fmla="*/ 7512677 w 8023328"/>
              <a:gd name="connsiteY192" fmla="*/ 1881334 h 2380521"/>
              <a:gd name="connsiteX193" fmla="*/ 7497889 w 8023328"/>
              <a:gd name="connsiteY193" fmla="*/ 1868937 h 2380521"/>
              <a:gd name="connsiteX194" fmla="*/ 7512677 w 8023328"/>
              <a:gd name="connsiteY194" fmla="*/ 1855081 h 2380521"/>
              <a:gd name="connsiteX195" fmla="*/ 7440913 w 8023328"/>
              <a:gd name="connsiteY195" fmla="*/ 1855081 h 2380521"/>
              <a:gd name="connsiteX196" fmla="*/ 7453310 w 8023328"/>
              <a:gd name="connsiteY196" fmla="*/ 1868937 h 2380521"/>
              <a:gd name="connsiteX197" fmla="*/ 7440913 w 8023328"/>
              <a:gd name="connsiteY197" fmla="*/ 1881334 h 2380521"/>
              <a:gd name="connsiteX198" fmla="*/ 7427057 w 8023328"/>
              <a:gd name="connsiteY198" fmla="*/ 1868937 h 2380521"/>
              <a:gd name="connsiteX199" fmla="*/ 7440913 w 8023328"/>
              <a:gd name="connsiteY199" fmla="*/ 1855081 h 2380521"/>
              <a:gd name="connsiteX200" fmla="*/ 7654337 w 8023328"/>
              <a:gd name="connsiteY200" fmla="*/ 1780878 h 2380521"/>
              <a:gd name="connsiteX201" fmla="*/ 7669126 w 8023328"/>
              <a:gd name="connsiteY201" fmla="*/ 1793275 h 2380521"/>
              <a:gd name="connsiteX202" fmla="*/ 7654337 w 8023328"/>
              <a:gd name="connsiteY202" fmla="*/ 1807131 h 2380521"/>
              <a:gd name="connsiteX203" fmla="*/ 7639549 w 8023328"/>
              <a:gd name="connsiteY203" fmla="*/ 1793275 h 2380521"/>
              <a:gd name="connsiteX204" fmla="*/ 7654337 w 8023328"/>
              <a:gd name="connsiteY204" fmla="*/ 1780878 h 2380521"/>
              <a:gd name="connsiteX205" fmla="*/ 7583507 w 8023328"/>
              <a:gd name="connsiteY205" fmla="*/ 1780878 h 2380521"/>
              <a:gd name="connsiteX206" fmla="*/ 7598297 w 8023328"/>
              <a:gd name="connsiteY206" fmla="*/ 1793275 h 2380521"/>
              <a:gd name="connsiteX207" fmla="*/ 7583507 w 8023328"/>
              <a:gd name="connsiteY207" fmla="*/ 1807131 h 2380521"/>
              <a:gd name="connsiteX208" fmla="*/ 7568718 w 8023328"/>
              <a:gd name="connsiteY208" fmla="*/ 1793275 h 2380521"/>
              <a:gd name="connsiteX209" fmla="*/ 7583507 w 8023328"/>
              <a:gd name="connsiteY209" fmla="*/ 1780878 h 2380521"/>
              <a:gd name="connsiteX210" fmla="*/ 7511745 w 8023328"/>
              <a:gd name="connsiteY210" fmla="*/ 1780878 h 2380521"/>
              <a:gd name="connsiteX211" fmla="*/ 7524143 w 8023328"/>
              <a:gd name="connsiteY211" fmla="*/ 1793275 h 2380521"/>
              <a:gd name="connsiteX212" fmla="*/ 7511745 w 8023328"/>
              <a:gd name="connsiteY212" fmla="*/ 1807131 h 2380521"/>
              <a:gd name="connsiteX213" fmla="*/ 7497889 w 8023328"/>
              <a:gd name="connsiteY213" fmla="*/ 1793275 h 2380521"/>
              <a:gd name="connsiteX214" fmla="*/ 7511745 w 8023328"/>
              <a:gd name="connsiteY214" fmla="*/ 1780878 h 2380521"/>
              <a:gd name="connsiteX215" fmla="*/ 7440913 w 8023328"/>
              <a:gd name="connsiteY215" fmla="*/ 1780878 h 2380521"/>
              <a:gd name="connsiteX216" fmla="*/ 7453310 w 8023328"/>
              <a:gd name="connsiteY216" fmla="*/ 1793275 h 2380521"/>
              <a:gd name="connsiteX217" fmla="*/ 7440913 w 8023328"/>
              <a:gd name="connsiteY217" fmla="*/ 1807131 h 2380521"/>
              <a:gd name="connsiteX218" fmla="*/ 7427057 w 8023328"/>
              <a:gd name="connsiteY218" fmla="*/ 1793275 h 2380521"/>
              <a:gd name="connsiteX219" fmla="*/ 7440913 w 8023328"/>
              <a:gd name="connsiteY219" fmla="*/ 1780878 h 2380521"/>
              <a:gd name="connsiteX220" fmla="*/ 7370084 w 8023328"/>
              <a:gd name="connsiteY220" fmla="*/ 1780878 h 2380521"/>
              <a:gd name="connsiteX221" fmla="*/ 7382481 w 8023328"/>
              <a:gd name="connsiteY221" fmla="*/ 1793275 h 2380521"/>
              <a:gd name="connsiteX222" fmla="*/ 7370084 w 8023328"/>
              <a:gd name="connsiteY222" fmla="*/ 1807131 h 2380521"/>
              <a:gd name="connsiteX223" fmla="*/ 7356228 w 8023328"/>
              <a:gd name="connsiteY223" fmla="*/ 1793275 h 2380521"/>
              <a:gd name="connsiteX224" fmla="*/ 7370084 w 8023328"/>
              <a:gd name="connsiteY224" fmla="*/ 1780878 h 2380521"/>
              <a:gd name="connsiteX225" fmla="*/ 7294422 w 8023328"/>
              <a:gd name="connsiteY225" fmla="*/ 1780878 h 2380521"/>
              <a:gd name="connsiteX226" fmla="*/ 7308278 w 8023328"/>
              <a:gd name="connsiteY226" fmla="*/ 1793275 h 2380521"/>
              <a:gd name="connsiteX227" fmla="*/ 7294422 w 8023328"/>
              <a:gd name="connsiteY227" fmla="*/ 1807131 h 2380521"/>
              <a:gd name="connsiteX228" fmla="*/ 7282025 w 8023328"/>
              <a:gd name="connsiteY228" fmla="*/ 1793275 h 2380521"/>
              <a:gd name="connsiteX229" fmla="*/ 7294422 w 8023328"/>
              <a:gd name="connsiteY229" fmla="*/ 1780878 h 2380521"/>
              <a:gd name="connsiteX230" fmla="*/ 7654337 w 8023328"/>
              <a:gd name="connsiteY230" fmla="*/ 1710049 h 2380521"/>
              <a:gd name="connsiteX231" fmla="*/ 7669126 w 8023328"/>
              <a:gd name="connsiteY231" fmla="*/ 1722446 h 2380521"/>
              <a:gd name="connsiteX232" fmla="*/ 7654337 w 8023328"/>
              <a:gd name="connsiteY232" fmla="*/ 1736302 h 2380521"/>
              <a:gd name="connsiteX233" fmla="*/ 7639549 w 8023328"/>
              <a:gd name="connsiteY233" fmla="*/ 1722446 h 2380521"/>
              <a:gd name="connsiteX234" fmla="*/ 7654337 w 8023328"/>
              <a:gd name="connsiteY234" fmla="*/ 1710049 h 2380521"/>
              <a:gd name="connsiteX235" fmla="*/ 7583507 w 8023328"/>
              <a:gd name="connsiteY235" fmla="*/ 1710049 h 2380521"/>
              <a:gd name="connsiteX236" fmla="*/ 7598297 w 8023328"/>
              <a:gd name="connsiteY236" fmla="*/ 1722446 h 2380521"/>
              <a:gd name="connsiteX237" fmla="*/ 7583507 w 8023328"/>
              <a:gd name="connsiteY237" fmla="*/ 1736302 h 2380521"/>
              <a:gd name="connsiteX238" fmla="*/ 7568718 w 8023328"/>
              <a:gd name="connsiteY238" fmla="*/ 1722446 h 2380521"/>
              <a:gd name="connsiteX239" fmla="*/ 7583507 w 8023328"/>
              <a:gd name="connsiteY239" fmla="*/ 1710049 h 2380521"/>
              <a:gd name="connsiteX240" fmla="*/ 7511745 w 8023328"/>
              <a:gd name="connsiteY240" fmla="*/ 1710049 h 2380521"/>
              <a:gd name="connsiteX241" fmla="*/ 7524143 w 8023328"/>
              <a:gd name="connsiteY241" fmla="*/ 1722446 h 2380521"/>
              <a:gd name="connsiteX242" fmla="*/ 7511745 w 8023328"/>
              <a:gd name="connsiteY242" fmla="*/ 1736302 h 2380521"/>
              <a:gd name="connsiteX243" fmla="*/ 7497889 w 8023328"/>
              <a:gd name="connsiteY243" fmla="*/ 1722446 h 2380521"/>
              <a:gd name="connsiteX244" fmla="*/ 7511745 w 8023328"/>
              <a:gd name="connsiteY244" fmla="*/ 1710049 h 2380521"/>
              <a:gd name="connsiteX245" fmla="*/ 7440913 w 8023328"/>
              <a:gd name="connsiteY245" fmla="*/ 1710049 h 2380521"/>
              <a:gd name="connsiteX246" fmla="*/ 7453310 w 8023328"/>
              <a:gd name="connsiteY246" fmla="*/ 1722446 h 2380521"/>
              <a:gd name="connsiteX247" fmla="*/ 7440913 w 8023328"/>
              <a:gd name="connsiteY247" fmla="*/ 1736302 h 2380521"/>
              <a:gd name="connsiteX248" fmla="*/ 7427057 w 8023328"/>
              <a:gd name="connsiteY248" fmla="*/ 1722446 h 2380521"/>
              <a:gd name="connsiteX249" fmla="*/ 7440913 w 8023328"/>
              <a:gd name="connsiteY249" fmla="*/ 1710049 h 2380521"/>
              <a:gd name="connsiteX250" fmla="*/ 7370084 w 8023328"/>
              <a:gd name="connsiteY250" fmla="*/ 1710049 h 2380521"/>
              <a:gd name="connsiteX251" fmla="*/ 7382481 w 8023328"/>
              <a:gd name="connsiteY251" fmla="*/ 1722446 h 2380521"/>
              <a:gd name="connsiteX252" fmla="*/ 7370084 w 8023328"/>
              <a:gd name="connsiteY252" fmla="*/ 1736302 h 2380521"/>
              <a:gd name="connsiteX253" fmla="*/ 7356228 w 8023328"/>
              <a:gd name="connsiteY253" fmla="*/ 1722446 h 2380521"/>
              <a:gd name="connsiteX254" fmla="*/ 7370084 w 8023328"/>
              <a:gd name="connsiteY254" fmla="*/ 1710049 h 2380521"/>
              <a:gd name="connsiteX255" fmla="*/ 7294422 w 8023328"/>
              <a:gd name="connsiteY255" fmla="*/ 1710049 h 2380521"/>
              <a:gd name="connsiteX256" fmla="*/ 7308278 w 8023328"/>
              <a:gd name="connsiteY256" fmla="*/ 1722446 h 2380521"/>
              <a:gd name="connsiteX257" fmla="*/ 7294422 w 8023328"/>
              <a:gd name="connsiteY257" fmla="*/ 1736302 h 2380521"/>
              <a:gd name="connsiteX258" fmla="*/ 7282025 w 8023328"/>
              <a:gd name="connsiteY258" fmla="*/ 1722446 h 2380521"/>
              <a:gd name="connsiteX259" fmla="*/ 7294422 w 8023328"/>
              <a:gd name="connsiteY259" fmla="*/ 1710049 h 2380521"/>
              <a:gd name="connsiteX260" fmla="*/ 7223591 w 8023328"/>
              <a:gd name="connsiteY260" fmla="*/ 1710049 h 2380521"/>
              <a:gd name="connsiteX261" fmla="*/ 7237447 w 8023328"/>
              <a:gd name="connsiteY261" fmla="*/ 1722446 h 2380521"/>
              <a:gd name="connsiteX262" fmla="*/ 7223591 w 8023328"/>
              <a:gd name="connsiteY262" fmla="*/ 1736302 h 2380521"/>
              <a:gd name="connsiteX263" fmla="*/ 7211194 w 8023328"/>
              <a:gd name="connsiteY263" fmla="*/ 1722446 h 2380521"/>
              <a:gd name="connsiteX264" fmla="*/ 7223591 w 8023328"/>
              <a:gd name="connsiteY264" fmla="*/ 1710049 h 2380521"/>
              <a:gd name="connsiteX265" fmla="*/ 7583507 w 8023328"/>
              <a:gd name="connsiteY265" fmla="*/ 1639217 h 2380521"/>
              <a:gd name="connsiteX266" fmla="*/ 7598297 w 8023328"/>
              <a:gd name="connsiteY266" fmla="*/ 1651614 h 2380521"/>
              <a:gd name="connsiteX267" fmla="*/ 7583507 w 8023328"/>
              <a:gd name="connsiteY267" fmla="*/ 1665470 h 2380521"/>
              <a:gd name="connsiteX268" fmla="*/ 7568718 w 8023328"/>
              <a:gd name="connsiteY268" fmla="*/ 1651614 h 2380521"/>
              <a:gd name="connsiteX269" fmla="*/ 7583507 w 8023328"/>
              <a:gd name="connsiteY269" fmla="*/ 1639217 h 2380521"/>
              <a:gd name="connsiteX270" fmla="*/ 7511745 w 8023328"/>
              <a:gd name="connsiteY270" fmla="*/ 1639217 h 2380521"/>
              <a:gd name="connsiteX271" fmla="*/ 7524143 w 8023328"/>
              <a:gd name="connsiteY271" fmla="*/ 1651614 h 2380521"/>
              <a:gd name="connsiteX272" fmla="*/ 7511745 w 8023328"/>
              <a:gd name="connsiteY272" fmla="*/ 1665470 h 2380521"/>
              <a:gd name="connsiteX273" fmla="*/ 7497889 w 8023328"/>
              <a:gd name="connsiteY273" fmla="*/ 1651614 h 2380521"/>
              <a:gd name="connsiteX274" fmla="*/ 7511745 w 8023328"/>
              <a:gd name="connsiteY274" fmla="*/ 1639217 h 2380521"/>
              <a:gd name="connsiteX275" fmla="*/ 7440913 w 8023328"/>
              <a:gd name="connsiteY275" fmla="*/ 1639217 h 2380521"/>
              <a:gd name="connsiteX276" fmla="*/ 7453310 w 8023328"/>
              <a:gd name="connsiteY276" fmla="*/ 1651614 h 2380521"/>
              <a:gd name="connsiteX277" fmla="*/ 7440913 w 8023328"/>
              <a:gd name="connsiteY277" fmla="*/ 1665470 h 2380521"/>
              <a:gd name="connsiteX278" fmla="*/ 7427057 w 8023328"/>
              <a:gd name="connsiteY278" fmla="*/ 1651614 h 2380521"/>
              <a:gd name="connsiteX279" fmla="*/ 7440913 w 8023328"/>
              <a:gd name="connsiteY279" fmla="*/ 1639217 h 2380521"/>
              <a:gd name="connsiteX280" fmla="*/ 7370084 w 8023328"/>
              <a:gd name="connsiteY280" fmla="*/ 1639217 h 2380521"/>
              <a:gd name="connsiteX281" fmla="*/ 7382481 w 8023328"/>
              <a:gd name="connsiteY281" fmla="*/ 1651614 h 2380521"/>
              <a:gd name="connsiteX282" fmla="*/ 7370084 w 8023328"/>
              <a:gd name="connsiteY282" fmla="*/ 1665470 h 2380521"/>
              <a:gd name="connsiteX283" fmla="*/ 7356228 w 8023328"/>
              <a:gd name="connsiteY283" fmla="*/ 1651614 h 2380521"/>
              <a:gd name="connsiteX284" fmla="*/ 7370084 w 8023328"/>
              <a:gd name="connsiteY284" fmla="*/ 1639217 h 2380521"/>
              <a:gd name="connsiteX285" fmla="*/ 7294422 w 8023328"/>
              <a:gd name="connsiteY285" fmla="*/ 1639217 h 2380521"/>
              <a:gd name="connsiteX286" fmla="*/ 7308278 w 8023328"/>
              <a:gd name="connsiteY286" fmla="*/ 1651614 h 2380521"/>
              <a:gd name="connsiteX287" fmla="*/ 7294422 w 8023328"/>
              <a:gd name="connsiteY287" fmla="*/ 1665470 h 2380521"/>
              <a:gd name="connsiteX288" fmla="*/ 7282025 w 8023328"/>
              <a:gd name="connsiteY288" fmla="*/ 1651614 h 2380521"/>
              <a:gd name="connsiteX289" fmla="*/ 7294422 w 8023328"/>
              <a:gd name="connsiteY289" fmla="*/ 1639217 h 2380521"/>
              <a:gd name="connsiteX290" fmla="*/ 7223591 w 8023328"/>
              <a:gd name="connsiteY290" fmla="*/ 1639217 h 2380521"/>
              <a:gd name="connsiteX291" fmla="*/ 7237447 w 8023328"/>
              <a:gd name="connsiteY291" fmla="*/ 1651614 h 2380521"/>
              <a:gd name="connsiteX292" fmla="*/ 7223591 w 8023328"/>
              <a:gd name="connsiteY292" fmla="*/ 1665470 h 2380521"/>
              <a:gd name="connsiteX293" fmla="*/ 7211194 w 8023328"/>
              <a:gd name="connsiteY293" fmla="*/ 1651614 h 2380521"/>
              <a:gd name="connsiteX294" fmla="*/ 7223591 w 8023328"/>
              <a:gd name="connsiteY294" fmla="*/ 1639217 h 2380521"/>
              <a:gd name="connsiteX295" fmla="*/ 7152761 w 8023328"/>
              <a:gd name="connsiteY295" fmla="*/ 1639217 h 2380521"/>
              <a:gd name="connsiteX296" fmla="*/ 7166617 w 8023328"/>
              <a:gd name="connsiteY296" fmla="*/ 1651614 h 2380521"/>
              <a:gd name="connsiteX297" fmla="*/ 7152761 w 8023328"/>
              <a:gd name="connsiteY297" fmla="*/ 1665470 h 2380521"/>
              <a:gd name="connsiteX298" fmla="*/ 7140364 w 8023328"/>
              <a:gd name="connsiteY298" fmla="*/ 1651614 h 2380521"/>
              <a:gd name="connsiteX299" fmla="*/ 7152761 w 8023328"/>
              <a:gd name="connsiteY299" fmla="*/ 1639217 h 2380521"/>
              <a:gd name="connsiteX300" fmla="*/ 7511745 w 8023328"/>
              <a:gd name="connsiteY300" fmla="*/ 1568388 h 2380521"/>
              <a:gd name="connsiteX301" fmla="*/ 7524143 w 8023328"/>
              <a:gd name="connsiteY301" fmla="*/ 1583176 h 2380521"/>
              <a:gd name="connsiteX302" fmla="*/ 7511745 w 8023328"/>
              <a:gd name="connsiteY302" fmla="*/ 1597964 h 2380521"/>
              <a:gd name="connsiteX303" fmla="*/ 7497889 w 8023328"/>
              <a:gd name="connsiteY303" fmla="*/ 1583176 h 2380521"/>
              <a:gd name="connsiteX304" fmla="*/ 7511745 w 8023328"/>
              <a:gd name="connsiteY304" fmla="*/ 1568388 h 2380521"/>
              <a:gd name="connsiteX305" fmla="*/ 7440913 w 8023328"/>
              <a:gd name="connsiteY305" fmla="*/ 1568388 h 2380521"/>
              <a:gd name="connsiteX306" fmla="*/ 7453310 w 8023328"/>
              <a:gd name="connsiteY306" fmla="*/ 1583176 h 2380521"/>
              <a:gd name="connsiteX307" fmla="*/ 7440913 w 8023328"/>
              <a:gd name="connsiteY307" fmla="*/ 1597964 h 2380521"/>
              <a:gd name="connsiteX308" fmla="*/ 7427057 w 8023328"/>
              <a:gd name="connsiteY308" fmla="*/ 1583176 h 2380521"/>
              <a:gd name="connsiteX309" fmla="*/ 7440913 w 8023328"/>
              <a:gd name="connsiteY309" fmla="*/ 1568388 h 2380521"/>
              <a:gd name="connsiteX310" fmla="*/ 7370084 w 8023328"/>
              <a:gd name="connsiteY310" fmla="*/ 1568388 h 2380521"/>
              <a:gd name="connsiteX311" fmla="*/ 7382481 w 8023328"/>
              <a:gd name="connsiteY311" fmla="*/ 1583176 h 2380521"/>
              <a:gd name="connsiteX312" fmla="*/ 7370084 w 8023328"/>
              <a:gd name="connsiteY312" fmla="*/ 1597964 h 2380521"/>
              <a:gd name="connsiteX313" fmla="*/ 7356228 w 8023328"/>
              <a:gd name="connsiteY313" fmla="*/ 1583176 h 2380521"/>
              <a:gd name="connsiteX314" fmla="*/ 7370084 w 8023328"/>
              <a:gd name="connsiteY314" fmla="*/ 1568388 h 2380521"/>
              <a:gd name="connsiteX315" fmla="*/ 7294422 w 8023328"/>
              <a:gd name="connsiteY315" fmla="*/ 1568388 h 2380521"/>
              <a:gd name="connsiteX316" fmla="*/ 7308278 w 8023328"/>
              <a:gd name="connsiteY316" fmla="*/ 1583176 h 2380521"/>
              <a:gd name="connsiteX317" fmla="*/ 7294422 w 8023328"/>
              <a:gd name="connsiteY317" fmla="*/ 1597964 h 2380521"/>
              <a:gd name="connsiteX318" fmla="*/ 7282025 w 8023328"/>
              <a:gd name="connsiteY318" fmla="*/ 1583176 h 2380521"/>
              <a:gd name="connsiteX319" fmla="*/ 7294422 w 8023328"/>
              <a:gd name="connsiteY319" fmla="*/ 1568388 h 2380521"/>
              <a:gd name="connsiteX320" fmla="*/ 7223591 w 8023328"/>
              <a:gd name="connsiteY320" fmla="*/ 1568388 h 2380521"/>
              <a:gd name="connsiteX321" fmla="*/ 7237447 w 8023328"/>
              <a:gd name="connsiteY321" fmla="*/ 1583176 h 2380521"/>
              <a:gd name="connsiteX322" fmla="*/ 7223591 w 8023328"/>
              <a:gd name="connsiteY322" fmla="*/ 1597964 h 2380521"/>
              <a:gd name="connsiteX323" fmla="*/ 7211194 w 8023328"/>
              <a:gd name="connsiteY323" fmla="*/ 1583176 h 2380521"/>
              <a:gd name="connsiteX324" fmla="*/ 7223591 w 8023328"/>
              <a:gd name="connsiteY324" fmla="*/ 1568388 h 2380521"/>
              <a:gd name="connsiteX325" fmla="*/ 7152761 w 8023328"/>
              <a:gd name="connsiteY325" fmla="*/ 1568388 h 2380521"/>
              <a:gd name="connsiteX326" fmla="*/ 7166617 w 8023328"/>
              <a:gd name="connsiteY326" fmla="*/ 1580785 h 2380521"/>
              <a:gd name="connsiteX327" fmla="*/ 7152761 w 8023328"/>
              <a:gd name="connsiteY327" fmla="*/ 1594641 h 2380521"/>
              <a:gd name="connsiteX328" fmla="*/ 7140364 w 8023328"/>
              <a:gd name="connsiteY328" fmla="*/ 1580785 h 2380521"/>
              <a:gd name="connsiteX329" fmla="*/ 7152761 w 8023328"/>
              <a:gd name="connsiteY329" fmla="*/ 1568388 h 2380521"/>
              <a:gd name="connsiteX330" fmla="*/ 7084322 w 8023328"/>
              <a:gd name="connsiteY330" fmla="*/ 1568388 h 2380521"/>
              <a:gd name="connsiteX331" fmla="*/ 7099111 w 8023328"/>
              <a:gd name="connsiteY331" fmla="*/ 1580785 h 2380521"/>
              <a:gd name="connsiteX332" fmla="*/ 7084322 w 8023328"/>
              <a:gd name="connsiteY332" fmla="*/ 1594641 h 2380521"/>
              <a:gd name="connsiteX333" fmla="*/ 7069533 w 8023328"/>
              <a:gd name="connsiteY333" fmla="*/ 1580785 h 2380521"/>
              <a:gd name="connsiteX334" fmla="*/ 7084322 w 8023328"/>
              <a:gd name="connsiteY334" fmla="*/ 1568388 h 2380521"/>
              <a:gd name="connsiteX335" fmla="*/ 7440913 w 8023328"/>
              <a:gd name="connsiteY335" fmla="*/ 1494185 h 2380521"/>
              <a:gd name="connsiteX336" fmla="*/ 7453310 w 8023328"/>
              <a:gd name="connsiteY336" fmla="*/ 1508973 h 2380521"/>
              <a:gd name="connsiteX337" fmla="*/ 7440913 w 8023328"/>
              <a:gd name="connsiteY337" fmla="*/ 1523761 h 2380521"/>
              <a:gd name="connsiteX338" fmla="*/ 7427057 w 8023328"/>
              <a:gd name="connsiteY338" fmla="*/ 1508973 h 2380521"/>
              <a:gd name="connsiteX339" fmla="*/ 7440913 w 8023328"/>
              <a:gd name="connsiteY339" fmla="*/ 1494185 h 2380521"/>
              <a:gd name="connsiteX340" fmla="*/ 7370084 w 8023328"/>
              <a:gd name="connsiteY340" fmla="*/ 1494185 h 2380521"/>
              <a:gd name="connsiteX341" fmla="*/ 7382481 w 8023328"/>
              <a:gd name="connsiteY341" fmla="*/ 1508973 h 2380521"/>
              <a:gd name="connsiteX342" fmla="*/ 7370084 w 8023328"/>
              <a:gd name="connsiteY342" fmla="*/ 1523761 h 2380521"/>
              <a:gd name="connsiteX343" fmla="*/ 7356228 w 8023328"/>
              <a:gd name="connsiteY343" fmla="*/ 1508973 h 2380521"/>
              <a:gd name="connsiteX344" fmla="*/ 7370084 w 8023328"/>
              <a:gd name="connsiteY344" fmla="*/ 1494185 h 2380521"/>
              <a:gd name="connsiteX345" fmla="*/ 7294422 w 8023328"/>
              <a:gd name="connsiteY345" fmla="*/ 1494185 h 2380521"/>
              <a:gd name="connsiteX346" fmla="*/ 7308278 w 8023328"/>
              <a:gd name="connsiteY346" fmla="*/ 1508973 h 2380521"/>
              <a:gd name="connsiteX347" fmla="*/ 7294422 w 8023328"/>
              <a:gd name="connsiteY347" fmla="*/ 1523761 h 2380521"/>
              <a:gd name="connsiteX348" fmla="*/ 7282025 w 8023328"/>
              <a:gd name="connsiteY348" fmla="*/ 1508973 h 2380521"/>
              <a:gd name="connsiteX349" fmla="*/ 7294422 w 8023328"/>
              <a:gd name="connsiteY349" fmla="*/ 1494185 h 2380521"/>
              <a:gd name="connsiteX350" fmla="*/ 7223591 w 8023328"/>
              <a:gd name="connsiteY350" fmla="*/ 1494185 h 2380521"/>
              <a:gd name="connsiteX351" fmla="*/ 7237447 w 8023328"/>
              <a:gd name="connsiteY351" fmla="*/ 1508973 h 2380521"/>
              <a:gd name="connsiteX352" fmla="*/ 7223591 w 8023328"/>
              <a:gd name="connsiteY352" fmla="*/ 1523761 h 2380521"/>
              <a:gd name="connsiteX353" fmla="*/ 7211194 w 8023328"/>
              <a:gd name="connsiteY353" fmla="*/ 1508973 h 2380521"/>
              <a:gd name="connsiteX354" fmla="*/ 7223591 w 8023328"/>
              <a:gd name="connsiteY354" fmla="*/ 1494185 h 2380521"/>
              <a:gd name="connsiteX355" fmla="*/ 7152761 w 8023328"/>
              <a:gd name="connsiteY355" fmla="*/ 1494185 h 2380521"/>
              <a:gd name="connsiteX356" fmla="*/ 7166617 w 8023328"/>
              <a:gd name="connsiteY356" fmla="*/ 1508973 h 2380521"/>
              <a:gd name="connsiteX357" fmla="*/ 7152761 w 8023328"/>
              <a:gd name="connsiteY357" fmla="*/ 1523761 h 2380521"/>
              <a:gd name="connsiteX358" fmla="*/ 7140364 w 8023328"/>
              <a:gd name="connsiteY358" fmla="*/ 1508973 h 2380521"/>
              <a:gd name="connsiteX359" fmla="*/ 7152761 w 8023328"/>
              <a:gd name="connsiteY359" fmla="*/ 1494185 h 2380521"/>
              <a:gd name="connsiteX360" fmla="*/ 7084322 w 8023328"/>
              <a:gd name="connsiteY360" fmla="*/ 1494185 h 2380521"/>
              <a:gd name="connsiteX361" fmla="*/ 7099111 w 8023328"/>
              <a:gd name="connsiteY361" fmla="*/ 1508973 h 2380521"/>
              <a:gd name="connsiteX362" fmla="*/ 7084322 w 8023328"/>
              <a:gd name="connsiteY362" fmla="*/ 1523761 h 2380521"/>
              <a:gd name="connsiteX363" fmla="*/ 7069533 w 8023328"/>
              <a:gd name="connsiteY363" fmla="*/ 1508973 h 2380521"/>
              <a:gd name="connsiteX364" fmla="*/ 7084322 w 8023328"/>
              <a:gd name="connsiteY364" fmla="*/ 1494185 h 2380521"/>
              <a:gd name="connsiteX365" fmla="*/ 7013492 w 8023328"/>
              <a:gd name="connsiteY365" fmla="*/ 1494185 h 2380521"/>
              <a:gd name="connsiteX366" fmla="*/ 7028280 w 8023328"/>
              <a:gd name="connsiteY366" fmla="*/ 1508973 h 2380521"/>
              <a:gd name="connsiteX367" fmla="*/ 7013492 w 8023328"/>
              <a:gd name="connsiteY367" fmla="*/ 1523761 h 2380521"/>
              <a:gd name="connsiteX368" fmla="*/ 6998704 w 8023328"/>
              <a:gd name="connsiteY368" fmla="*/ 1508973 h 2380521"/>
              <a:gd name="connsiteX369" fmla="*/ 7013492 w 8023328"/>
              <a:gd name="connsiteY369" fmla="*/ 1494185 h 2380521"/>
              <a:gd name="connsiteX370" fmla="*/ 6939085 w 8023328"/>
              <a:gd name="connsiteY370" fmla="*/ 1494185 h 2380521"/>
              <a:gd name="connsiteX371" fmla="*/ 6950753 w 8023328"/>
              <a:gd name="connsiteY371" fmla="*/ 1508973 h 2380521"/>
              <a:gd name="connsiteX372" fmla="*/ 6939085 w 8023328"/>
              <a:gd name="connsiteY372" fmla="*/ 1523761 h 2380521"/>
              <a:gd name="connsiteX373" fmla="*/ 6924500 w 8023328"/>
              <a:gd name="connsiteY373" fmla="*/ 1508973 h 2380521"/>
              <a:gd name="connsiteX374" fmla="*/ 6939085 w 8023328"/>
              <a:gd name="connsiteY374" fmla="*/ 1494185 h 2380521"/>
              <a:gd name="connsiteX375" fmla="*/ 83229 w 8023328"/>
              <a:gd name="connsiteY375" fmla="*/ 1426727 h 2380521"/>
              <a:gd name="connsiteX376" fmla="*/ 97085 w 8023328"/>
              <a:gd name="connsiteY376" fmla="*/ 1439124 h 2380521"/>
              <a:gd name="connsiteX377" fmla="*/ 83229 w 8023328"/>
              <a:gd name="connsiteY377" fmla="*/ 1452980 h 2380521"/>
              <a:gd name="connsiteX378" fmla="*/ 70831 w 8023328"/>
              <a:gd name="connsiteY378" fmla="*/ 1439124 h 2380521"/>
              <a:gd name="connsiteX379" fmla="*/ 83229 w 8023328"/>
              <a:gd name="connsiteY379" fmla="*/ 1426727 h 2380521"/>
              <a:gd name="connsiteX380" fmla="*/ 11993 w 8023328"/>
              <a:gd name="connsiteY380" fmla="*/ 1426727 h 2380521"/>
              <a:gd name="connsiteX381" fmla="*/ 26234 w 8023328"/>
              <a:gd name="connsiteY381" fmla="*/ 1439124 h 2380521"/>
              <a:gd name="connsiteX382" fmla="*/ 11993 w 8023328"/>
              <a:gd name="connsiteY382" fmla="*/ 1452980 h 2380521"/>
              <a:gd name="connsiteX383" fmla="*/ 0 w 8023328"/>
              <a:gd name="connsiteY383" fmla="*/ 1439124 h 2380521"/>
              <a:gd name="connsiteX384" fmla="*/ 11993 w 8023328"/>
              <a:gd name="connsiteY384" fmla="*/ 1426727 h 2380521"/>
              <a:gd name="connsiteX385" fmla="*/ 7370084 w 8023328"/>
              <a:gd name="connsiteY385" fmla="*/ 1423353 h 2380521"/>
              <a:gd name="connsiteX386" fmla="*/ 7382481 w 8023328"/>
              <a:gd name="connsiteY386" fmla="*/ 1438142 h 2380521"/>
              <a:gd name="connsiteX387" fmla="*/ 7370084 w 8023328"/>
              <a:gd name="connsiteY387" fmla="*/ 1452931 h 2380521"/>
              <a:gd name="connsiteX388" fmla="*/ 7356228 w 8023328"/>
              <a:gd name="connsiteY388" fmla="*/ 1438142 h 2380521"/>
              <a:gd name="connsiteX389" fmla="*/ 7370084 w 8023328"/>
              <a:gd name="connsiteY389" fmla="*/ 1423353 h 2380521"/>
              <a:gd name="connsiteX390" fmla="*/ 7294422 w 8023328"/>
              <a:gd name="connsiteY390" fmla="*/ 1423353 h 2380521"/>
              <a:gd name="connsiteX391" fmla="*/ 7308278 w 8023328"/>
              <a:gd name="connsiteY391" fmla="*/ 1438142 h 2380521"/>
              <a:gd name="connsiteX392" fmla="*/ 7294422 w 8023328"/>
              <a:gd name="connsiteY392" fmla="*/ 1452931 h 2380521"/>
              <a:gd name="connsiteX393" fmla="*/ 7282025 w 8023328"/>
              <a:gd name="connsiteY393" fmla="*/ 1438142 h 2380521"/>
              <a:gd name="connsiteX394" fmla="*/ 7294422 w 8023328"/>
              <a:gd name="connsiteY394" fmla="*/ 1423353 h 2380521"/>
              <a:gd name="connsiteX395" fmla="*/ 7223591 w 8023328"/>
              <a:gd name="connsiteY395" fmla="*/ 1423353 h 2380521"/>
              <a:gd name="connsiteX396" fmla="*/ 7237447 w 8023328"/>
              <a:gd name="connsiteY396" fmla="*/ 1438142 h 2380521"/>
              <a:gd name="connsiteX397" fmla="*/ 7223591 w 8023328"/>
              <a:gd name="connsiteY397" fmla="*/ 1452931 h 2380521"/>
              <a:gd name="connsiteX398" fmla="*/ 7211194 w 8023328"/>
              <a:gd name="connsiteY398" fmla="*/ 1438142 h 2380521"/>
              <a:gd name="connsiteX399" fmla="*/ 7223591 w 8023328"/>
              <a:gd name="connsiteY399" fmla="*/ 1423353 h 2380521"/>
              <a:gd name="connsiteX400" fmla="*/ 7155152 w 8023328"/>
              <a:gd name="connsiteY400" fmla="*/ 1423353 h 2380521"/>
              <a:gd name="connsiteX401" fmla="*/ 7169940 w 8023328"/>
              <a:gd name="connsiteY401" fmla="*/ 1438142 h 2380521"/>
              <a:gd name="connsiteX402" fmla="*/ 7155152 w 8023328"/>
              <a:gd name="connsiteY402" fmla="*/ 1452931 h 2380521"/>
              <a:gd name="connsiteX403" fmla="*/ 7141920 w 8023328"/>
              <a:gd name="connsiteY403" fmla="*/ 1438142 h 2380521"/>
              <a:gd name="connsiteX404" fmla="*/ 7155152 w 8023328"/>
              <a:gd name="connsiteY404" fmla="*/ 1423353 h 2380521"/>
              <a:gd name="connsiteX405" fmla="*/ 7084322 w 8023328"/>
              <a:gd name="connsiteY405" fmla="*/ 1423353 h 2380521"/>
              <a:gd name="connsiteX406" fmla="*/ 7099111 w 8023328"/>
              <a:gd name="connsiteY406" fmla="*/ 1438142 h 2380521"/>
              <a:gd name="connsiteX407" fmla="*/ 7084322 w 8023328"/>
              <a:gd name="connsiteY407" fmla="*/ 1452931 h 2380521"/>
              <a:gd name="connsiteX408" fmla="*/ 7069533 w 8023328"/>
              <a:gd name="connsiteY408" fmla="*/ 1438142 h 2380521"/>
              <a:gd name="connsiteX409" fmla="*/ 7084322 w 8023328"/>
              <a:gd name="connsiteY409" fmla="*/ 1423353 h 2380521"/>
              <a:gd name="connsiteX410" fmla="*/ 7013492 w 8023328"/>
              <a:gd name="connsiteY410" fmla="*/ 1423353 h 2380521"/>
              <a:gd name="connsiteX411" fmla="*/ 7028280 w 8023328"/>
              <a:gd name="connsiteY411" fmla="*/ 1438142 h 2380521"/>
              <a:gd name="connsiteX412" fmla="*/ 7013492 w 8023328"/>
              <a:gd name="connsiteY412" fmla="*/ 1452931 h 2380521"/>
              <a:gd name="connsiteX413" fmla="*/ 6998704 w 8023328"/>
              <a:gd name="connsiteY413" fmla="*/ 1438142 h 2380521"/>
              <a:gd name="connsiteX414" fmla="*/ 7013492 w 8023328"/>
              <a:gd name="connsiteY414" fmla="*/ 1423353 h 2380521"/>
              <a:gd name="connsiteX415" fmla="*/ 6939085 w 8023328"/>
              <a:gd name="connsiteY415" fmla="*/ 1423353 h 2380521"/>
              <a:gd name="connsiteX416" fmla="*/ 6950753 w 8023328"/>
              <a:gd name="connsiteY416" fmla="*/ 1438142 h 2380521"/>
              <a:gd name="connsiteX417" fmla="*/ 6939085 w 8023328"/>
              <a:gd name="connsiteY417" fmla="*/ 1452931 h 2380521"/>
              <a:gd name="connsiteX418" fmla="*/ 6924500 w 8023328"/>
              <a:gd name="connsiteY418" fmla="*/ 1438142 h 2380521"/>
              <a:gd name="connsiteX419" fmla="*/ 6939085 w 8023328"/>
              <a:gd name="connsiteY419" fmla="*/ 1423353 h 2380521"/>
              <a:gd name="connsiteX420" fmla="*/ 6867525 w 8023328"/>
              <a:gd name="connsiteY420" fmla="*/ 1423353 h 2380521"/>
              <a:gd name="connsiteX421" fmla="*/ 6879922 w 8023328"/>
              <a:gd name="connsiteY421" fmla="*/ 1438142 h 2380521"/>
              <a:gd name="connsiteX422" fmla="*/ 6867525 w 8023328"/>
              <a:gd name="connsiteY422" fmla="*/ 1452931 h 2380521"/>
              <a:gd name="connsiteX423" fmla="*/ 6853669 w 8023328"/>
              <a:gd name="connsiteY423" fmla="*/ 1438142 h 2380521"/>
              <a:gd name="connsiteX424" fmla="*/ 6867525 w 8023328"/>
              <a:gd name="connsiteY424" fmla="*/ 1423353 h 2380521"/>
              <a:gd name="connsiteX425" fmla="*/ 6796696 w 8023328"/>
              <a:gd name="connsiteY425" fmla="*/ 1423353 h 2380521"/>
              <a:gd name="connsiteX426" fmla="*/ 6809093 w 8023328"/>
              <a:gd name="connsiteY426" fmla="*/ 1438142 h 2380521"/>
              <a:gd name="connsiteX427" fmla="*/ 6796696 w 8023328"/>
              <a:gd name="connsiteY427" fmla="*/ 1452931 h 2380521"/>
              <a:gd name="connsiteX428" fmla="*/ 6782840 w 8023328"/>
              <a:gd name="connsiteY428" fmla="*/ 1438142 h 2380521"/>
              <a:gd name="connsiteX429" fmla="*/ 6796696 w 8023328"/>
              <a:gd name="connsiteY429" fmla="*/ 1423353 h 2380521"/>
              <a:gd name="connsiteX430" fmla="*/ 155518 w 8023328"/>
              <a:gd name="connsiteY430" fmla="*/ 1355896 h 2380521"/>
              <a:gd name="connsiteX431" fmla="*/ 167916 w 8023328"/>
              <a:gd name="connsiteY431" fmla="*/ 1368293 h 2380521"/>
              <a:gd name="connsiteX432" fmla="*/ 155518 w 8023328"/>
              <a:gd name="connsiteY432" fmla="*/ 1382149 h 2380521"/>
              <a:gd name="connsiteX433" fmla="*/ 141662 w 8023328"/>
              <a:gd name="connsiteY433" fmla="*/ 1368293 h 2380521"/>
              <a:gd name="connsiteX434" fmla="*/ 155518 w 8023328"/>
              <a:gd name="connsiteY434" fmla="*/ 1355896 h 2380521"/>
              <a:gd name="connsiteX435" fmla="*/ 83230 w 8023328"/>
              <a:gd name="connsiteY435" fmla="*/ 1355896 h 2380521"/>
              <a:gd name="connsiteX436" fmla="*/ 97086 w 8023328"/>
              <a:gd name="connsiteY436" fmla="*/ 1368293 h 2380521"/>
              <a:gd name="connsiteX437" fmla="*/ 83230 w 8023328"/>
              <a:gd name="connsiteY437" fmla="*/ 1382149 h 2380521"/>
              <a:gd name="connsiteX438" fmla="*/ 70832 w 8023328"/>
              <a:gd name="connsiteY438" fmla="*/ 1368293 h 2380521"/>
              <a:gd name="connsiteX439" fmla="*/ 83230 w 8023328"/>
              <a:gd name="connsiteY439" fmla="*/ 1355896 h 2380521"/>
              <a:gd name="connsiteX440" fmla="*/ 11994 w 8023328"/>
              <a:gd name="connsiteY440" fmla="*/ 1355896 h 2380521"/>
              <a:gd name="connsiteX441" fmla="*/ 26235 w 8023328"/>
              <a:gd name="connsiteY441" fmla="*/ 1368293 h 2380521"/>
              <a:gd name="connsiteX442" fmla="*/ 11994 w 8023328"/>
              <a:gd name="connsiteY442" fmla="*/ 1382149 h 2380521"/>
              <a:gd name="connsiteX443" fmla="*/ 2 w 8023328"/>
              <a:gd name="connsiteY443" fmla="*/ 1368293 h 2380521"/>
              <a:gd name="connsiteX444" fmla="*/ 11994 w 8023328"/>
              <a:gd name="connsiteY444" fmla="*/ 1355896 h 2380521"/>
              <a:gd name="connsiteX445" fmla="*/ 7294422 w 8023328"/>
              <a:gd name="connsiteY445" fmla="*/ 1352524 h 2380521"/>
              <a:gd name="connsiteX446" fmla="*/ 7308278 w 8023328"/>
              <a:gd name="connsiteY446" fmla="*/ 1367109 h 2380521"/>
              <a:gd name="connsiteX447" fmla="*/ 7294422 w 8023328"/>
              <a:gd name="connsiteY447" fmla="*/ 1378777 h 2380521"/>
              <a:gd name="connsiteX448" fmla="*/ 7282025 w 8023328"/>
              <a:gd name="connsiteY448" fmla="*/ 1367109 h 2380521"/>
              <a:gd name="connsiteX449" fmla="*/ 7294422 w 8023328"/>
              <a:gd name="connsiteY449" fmla="*/ 1352524 h 2380521"/>
              <a:gd name="connsiteX450" fmla="*/ 7223591 w 8023328"/>
              <a:gd name="connsiteY450" fmla="*/ 1352524 h 2380521"/>
              <a:gd name="connsiteX451" fmla="*/ 7237447 w 8023328"/>
              <a:gd name="connsiteY451" fmla="*/ 1367109 h 2380521"/>
              <a:gd name="connsiteX452" fmla="*/ 7223591 w 8023328"/>
              <a:gd name="connsiteY452" fmla="*/ 1378777 h 2380521"/>
              <a:gd name="connsiteX453" fmla="*/ 7211194 w 8023328"/>
              <a:gd name="connsiteY453" fmla="*/ 1367109 h 2380521"/>
              <a:gd name="connsiteX454" fmla="*/ 7223591 w 8023328"/>
              <a:gd name="connsiteY454" fmla="*/ 1352524 h 2380521"/>
              <a:gd name="connsiteX455" fmla="*/ 7155152 w 8023328"/>
              <a:gd name="connsiteY455" fmla="*/ 1352524 h 2380521"/>
              <a:gd name="connsiteX456" fmla="*/ 7169940 w 8023328"/>
              <a:gd name="connsiteY456" fmla="*/ 1367109 h 2380521"/>
              <a:gd name="connsiteX457" fmla="*/ 7155152 w 8023328"/>
              <a:gd name="connsiteY457" fmla="*/ 1378777 h 2380521"/>
              <a:gd name="connsiteX458" fmla="*/ 7140364 w 8023328"/>
              <a:gd name="connsiteY458" fmla="*/ 1367109 h 2380521"/>
              <a:gd name="connsiteX459" fmla="*/ 7155152 w 8023328"/>
              <a:gd name="connsiteY459" fmla="*/ 1352524 h 2380521"/>
              <a:gd name="connsiteX460" fmla="*/ 7084322 w 8023328"/>
              <a:gd name="connsiteY460" fmla="*/ 1352524 h 2380521"/>
              <a:gd name="connsiteX461" fmla="*/ 7099111 w 8023328"/>
              <a:gd name="connsiteY461" fmla="*/ 1367109 h 2380521"/>
              <a:gd name="connsiteX462" fmla="*/ 7084322 w 8023328"/>
              <a:gd name="connsiteY462" fmla="*/ 1378777 h 2380521"/>
              <a:gd name="connsiteX463" fmla="*/ 7069533 w 8023328"/>
              <a:gd name="connsiteY463" fmla="*/ 1367109 h 2380521"/>
              <a:gd name="connsiteX464" fmla="*/ 7084322 w 8023328"/>
              <a:gd name="connsiteY464" fmla="*/ 1352524 h 2380521"/>
              <a:gd name="connsiteX465" fmla="*/ 7013492 w 8023328"/>
              <a:gd name="connsiteY465" fmla="*/ 1352524 h 2380521"/>
              <a:gd name="connsiteX466" fmla="*/ 7028280 w 8023328"/>
              <a:gd name="connsiteY466" fmla="*/ 1367109 h 2380521"/>
              <a:gd name="connsiteX467" fmla="*/ 7013492 w 8023328"/>
              <a:gd name="connsiteY467" fmla="*/ 1378777 h 2380521"/>
              <a:gd name="connsiteX468" fmla="*/ 6998704 w 8023328"/>
              <a:gd name="connsiteY468" fmla="*/ 1367109 h 2380521"/>
              <a:gd name="connsiteX469" fmla="*/ 7013492 w 8023328"/>
              <a:gd name="connsiteY469" fmla="*/ 1352524 h 2380521"/>
              <a:gd name="connsiteX470" fmla="*/ 6939085 w 8023328"/>
              <a:gd name="connsiteY470" fmla="*/ 1352524 h 2380521"/>
              <a:gd name="connsiteX471" fmla="*/ 6950753 w 8023328"/>
              <a:gd name="connsiteY471" fmla="*/ 1367701 h 2380521"/>
              <a:gd name="connsiteX472" fmla="*/ 6939085 w 8023328"/>
              <a:gd name="connsiteY472" fmla="*/ 1382120 h 2380521"/>
              <a:gd name="connsiteX473" fmla="*/ 6924500 w 8023328"/>
              <a:gd name="connsiteY473" fmla="*/ 1367701 h 2380521"/>
              <a:gd name="connsiteX474" fmla="*/ 6939085 w 8023328"/>
              <a:gd name="connsiteY474" fmla="*/ 1352524 h 2380521"/>
              <a:gd name="connsiteX475" fmla="*/ 6867525 w 8023328"/>
              <a:gd name="connsiteY475" fmla="*/ 1352524 h 2380521"/>
              <a:gd name="connsiteX476" fmla="*/ 6879922 w 8023328"/>
              <a:gd name="connsiteY476" fmla="*/ 1367701 h 2380521"/>
              <a:gd name="connsiteX477" fmla="*/ 6867525 w 8023328"/>
              <a:gd name="connsiteY477" fmla="*/ 1382120 h 2380521"/>
              <a:gd name="connsiteX478" fmla="*/ 6853669 w 8023328"/>
              <a:gd name="connsiteY478" fmla="*/ 1367701 h 2380521"/>
              <a:gd name="connsiteX479" fmla="*/ 6867525 w 8023328"/>
              <a:gd name="connsiteY479" fmla="*/ 1352524 h 2380521"/>
              <a:gd name="connsiteX480" fmla="*/ 6796696 w 8023328"/>
              <a:gd name="connsiteY480" fmla="*/ 1352524 h 2380521"/>
              <a:gd name="connsiteX481" fmla="*/ 6809093 w 8023328"/>
              <a:gd name="connsiteY481" fmla="*/ 1367701 h 2380521"/>
              <a:gd name="connsiteX482" fmla="*/ 6796696 w 8023328"/>
              <a:gd name="connsiteY482" fmla="*/ 1382120 h 2380521"/>
              <a:gd name="connsiteX483" fmla="*/ 6782840 w 8023328"/>
              <a:gd name="connsiteY483" fmla="*/ 1367701 h 2380521"/>
              <a:gd name="connsiteX484" fmla="*/ 6796696 w 8023328"/>
              <a:gd name="connsiteY484" fmla="*/ 1352524 h 2380521"/>
              <a:gd name="connsiteX485" fmla="*/ 6724405 w 8023328"/>
              <a:gd name="connsiteY485" fmla="*/ 1352524 h 2380521"/>
              <a:gd name="connsiteX486" fmla="*/ 6738261 w 8023328"/>
              <a:gd name="connsiteY486" fmla="*/ 1367701 h 2380521"/>
              <a:gd name="connsiteX487" fmla="*/ 6724405 w 8023328"/>
              <a:gd name="connsiteY487" fmla="*/ 1382120 h 2380521"/>
              <a:gd name="connsiteX488" fmla="*/ 6712008 w 8023328"/>
              <a:gd name="connsiteY488" fmla="*/ 1367701 h 2380521"/>
              <a:gd name="connsiteX489" fmla="*/ 6724405 w 8023328"/>
              <a:gd name="connsiteY489" fmla="*/ 1352524 h 2380521"/>
              <a:gd name="connsiteX490" fmla="*/ 6653576 w 8023328"/>
              <a:gd name="connsiteY490" fmla="*/ 1352524 h 2380521"/>
              <a:gd name="connsiteX491" fmla="*/ 6667432 w 8023328"/>
              <a:gd name="connsiteY491" fmla="*/ 1367701 h 2380521"/>
              <a:gd name="connsiteX492" fmla="*/ 6653576 w 8023328"/>
              <a:gd name="connsiteY492" fmla="*/ 1382120 h 2380521"/>
              <a:gd name="connsiteX493" fmla="*/ 6641179 w 8023328"/>
              <a:gd name="connsiteY493" fmla="*/ 1367701 h 2380521"/>
              <a:gd name="connsiteX494" fmla="*/ 6653576 w 8023328"/>
              <a:gd name="connsiteY494" fmla="*/ 1352524 h 2380521"/>
              <a:gd name="connsiteX495" fmla="*/ 7223591 w 8023328"/>
              <a:gd name="connsiteY495" fmla="*/ 1281693 h 2380521"/>
              <a:gd name="connsiteX496" fmla="*/ 7237447 w 8023328"/>
              <a:gd name="connsiteY496" fmla="*/ 1295549 h 2380521"/>
              <a:gd name="connsiteX497" fmla="*/ 7223591 w 8023328"/>
              <a:gd name="connsiteY497" fmla="*/ 1307946 h 2380521"/>
              <a:gd name="connsiteX498" fmla="*/ 7211194 w 8023328"/>
              <a:gd name="connsiteY498" fmla="*/ 1295549 h 2380521"/>
              <a:gd name="connsiteX499" fmla="*/ 7223591 w 8023328"/>
              <a:gd name="connsiteY499" fmla="*/ 1281693 h 2380521"/>
              <a:gd name="connsiteX500" fmla="*/ 7155152 w 8023328"/>
              <a:gd name="connsiteY500" fmla="*/ 1281693 h 2380521"/>
              <a:gd name="connsiteX501" fmla="*/ 7169940 w 8023328"/>
              <a:gd name="connsiteY501" fmla="*/ 1295549 h 2380521"/>
              <a:gd name="connsiteX502" fmla="*/ 7155152 w 8023328"/>
              <a:gd name="connsiteY502" fmla="*/ 1307946 h 2380521"/>
              <a:gd name="connsiteX503" fmla="*/ 7140364 w 8023328"/>
              <a:gd name="connsiteY503" fmla="*/ 1295549 h 2380521"/>
              <a:gd name="connsiteX504" fmla="*/ 7155152 w 8023328"/>
              <a:gd name="connsiteY504" fmla="*/ 1281693 h 2380521"/>
              <a:gd name="connsiteX505" fmla="*/ 7084322 w 8023328"/>
              <a:gd name="connsiteY505" fmla="*/ 1281693 h 2380521"/>
              <a:gd name="connsiteX506" fmla="*/ 7099111 w 8023328"/>
              <a:gd name="connsiteY506" fmla="*/ 1295549 h 2380521"/>
              <a:gd name="connsiteX507" fmla="*/ 7084322 w 8023328"/>
              <a:gd name="connsiteY507" fmla="*/ 1307946 h 2380521"/>
              <a:gd name="connsiteX508" fmla="*/ 7069533 w 8023328"/>
              <a:gd name="connsiteY508" fmla="*/ 1295549 h 2380521"/>
              <a:gd name="connsiteX509" fmla="*/ 7084322 w 8023328"/>
              <a:gd name="connsiteY509" fmla="*/ 1281693 h 2380521"/>
              <a:gd name="connsiteX510" fmla="*/ 7013492 w 8023328"/>
              <a:gd name="connsiteY510" fmla="*/ 1281693 h 2380521"/>
              <a:gd name="connsiteX511" fmla="*/ 7028280 w 8023328"/>
              <a:gd name="connsiteY511" fmla="*/ 1295549 h 2380521"/>
              <a:gd name="connsiteX512" fmla="*/ 7013492 w 8023328"/>
              <a:gd name="connsiteY512" fmla="*/ 1307946 h 2380521"/>
              <a:gd name="connsiteX513" fmla="*/ 6998704 w 8023328"/>
              <a:gd name="connsiteY513" fmla="*/ 1295549 h 2380521"/>
              <a:gd name="connsiteX514" fmla="*/ 7013492 w 8023328"/>
              <a:gd name="connsiteY514" fmla="*/ 1281693 h 2380521"/>
              <a:gd name="connsiteX515" fmla="*/ 6939085 w 8023328"/>
              <a:gd name="connsiteY515" fmla="*/ 1281693 h 2380521"/>
              <a:gd name="connsiteX516" fmla="*/ 6950753 w 8023328"/>
              <a:gd name="connsiteY516" fmla="*/ 1295549 h 2380521"/>
              <a:gd name="connsiteX517" fmla="*/ 6939085 w 8023328"/>
              <a:gd name="connsiteY517" fmla="*/ 1307946 h 2380521"/>
              <a:gd name="connsiteX518" fmla="*/ 6924500 w 8023328"/>
              <a:gd name="connsiteY518" fmla="*/ 1295549 h 2380521"/>
              <a:gd name="connsiteX519" fmla="*/ 6939085 w 8023328"/>
              <a:gd name="connsiteY519" fmla="*/ 1281693 h 2380521"/>
              <a:gd name="connsiteX520" fmla="*/ 6867525 w 8023328"/>
              <a:gd name="connsiteY520" fmla="*/ 1281693 h 2380521"/>
              <a:gd name="connsiteX521" fmla="*/ 6879922 w 8023328"/>
              <a:gd name="connsiteY521" fmla="*/ 1295549 h 2380521"/>
              <a:gd name="connsiteX522" fmla="*/ 6867525 w 8023328"/>
              <a:gd name="connsiteY522" fmla="*/ 1307946 h 2380521"/>
              <a:gd name="connsiteX523" fmla="*/ 6853669 w 8023328"/>
              <a:gd name="connsiteY523" fmla="*/ 1295549 h 2380521"/>
              <a:gd name="connsiteX524" fmla="*/ 6867525 w 8023328"/>
              <a:gd name="connsiteY524" fmla="*/ 1281693 h 2380521"/>
              <a:gd name="connsiteX525" fmla="*/ 6796696 w 8023328"/>
              <a:gd name="connsiteY525" fmla="*/ 1281693 h 2380521"/>
              <a:gd name="connsiteX526" fmla="*/ 6809093 w 8023328"/>
              <a:gd name="connsiteY526" fmla="*/ 1295549 h 2380521"/>
              <a:gd name="connsiteX527" fmla="*/ 6796696 w 8023328"/>
              <a:gd name="connsiteY527" fmla="*/ 1307946 h 2380521"/>
              <a:gd name="connsiteX528" fmla="*/ 6782840 w 8023328"/>
              <a:gd name="connsiteY528" fmla="*/ 1295549 h 2380521"/>
              <a:gd name="connsiteX529" fmla="*/ 6796696 w 8023328"/>
              <a:gd name="connsiteY529" fmla="*/ 1281693 h 2380521"/>
              <a:gd name="connsiteX530" fmla="*/ 6724405 w 8023328"/>
              <a:gd name="connsiteY530" fmla="*/ 1281693 h 2380521"/>
              <a:gd name="connsiteX531" fmla="*/ 6738261 w 8023328"/>
              <a:gd name="connsiteY531" fmla="*/ 1295549 h 2380521"/>
              <a:gd name="connsiteX532" fmla="*/ 6724405 w 8023328"/>
              <a:gd name="connsiteY532" fmla="*/ 1307946 h 2380521"/>
              <a:gd name="connsiteX533" fmla="*/ 6712008 w 8023328"/>
              <a:gd name="connsiteY533" fmla="*/ 1295549 h 2380521"/>
              <a:gd name="connsiteX534" fmla="*/ 6724405 w 8023328"/>
              <a:gd name="connsiteY534" fmla="*/ 1281693 h 2380521"/>
              <a:gd name="connsiteX535" fmla="*/ 6653576 w 8023328"/>
              <a:gd name="connsiteY535" fmla="*/ 1281693 h 2380521"/>
              <a:gd name="connsiteX536" fmla="*/ 6667432 w 8023328"/>
              <a:gd name="connsiteY536" fmla="*/ 1295549 h 2380521"/>
              <a:gd name="connsiteX537" fmla="*/ 6653576 w 8023328"/>
              <a:gd name="connsiteY537" fmla="*/ 1307946 h 2380521"/>
              <a:gd name="connsiteX538" fmla="*/ 6641179 w 8023328"/>
              <a:gd name="connsiteY538" fmla="*/ 1295549 h 2380521"/>
              <a:gd name="connsiteX539" fmla="*/ 6653576 w 8023328"/>
              <a:gd name="connsiteY539" fmla="*/ 1281693 h 2380521"/>
              <a:gd name="connsiteX540" fmla="*/ 6582745 w 8023328"/>
              <a:gd name="connsiteY540" fmla="*/ 1281693 h 2380521"/>
              <a:gd name="connsiteX541" fmla="*/ 6596601 w 8023328"/>
              <a:gd name="connsiteY541" fmla="*/ 1295549 h 2380521"/>
              <a:gd name="connsiteX542" fmla="*/ 6582745 w 8023328"/>
              <a:gd name="connsiteY542" fmla="*/ 1307946 h 2380521"/>
              <a:gd name="connsiteX543" fmla="*/ 6570348 w 8023328"/>
              <a:gd name="connsiteY543" fmla="*/ 1295549 h 2380521"/>
              <a:gd name="connsiteX544" fmla="*/ 6582745 w 8023328"/>
              <a:gd name="connsiteY544" fmla="*/ 1281693 h 2380521"/>
              <a:gd name="connsiteX545" fmla="*/ 6510933 w 8023328"/>
              <a:gd name="connsiteY545" fmla="*/ 1281693 h 2380521"/>
              <a:gd name="connsiteX546" fmla="*/ 6525722 w 8023328"/>
              <a:gd name="connsiteY546" fmla="*/ 1295549 h 2380521"/>
              <a:gd name="connsiteX547" fmla="*/ 6510933 w 8023328"/>
              <a:gd name="connsiteY547" fmla="*/ 1307946 h 2380521"/>
              <a:gd name="connsiteX548" fmla="*/ 6496144 w 8023328"/>
              <a:gd name="connsiteY548" fmla="*/ 1295549 h 2380521"/>
              <a:gd name="connsiteX549" fmla="*/ 6510933 w 8023328"/>
              <a:gd name="connsiteY549" fmla="*/ 1281693 h 2380521"/>
              <a:gd name="connsiteX550" fmla="*/ 6440492 w 8023328"/>
              <a:gd name="connsiteY550" fmla="*/ 1281693 h 2380521"/>
              <a:gd name="connsiteX551" fmla="*/ 6454911 w 8023328"/>
              <a:gd name="connsiteY551" fmla="*/ 1295549 h 2380521"/>
              <a:gd name="connsiteX552" fmla="*/ 6440492 w 8023328"/>
              <a:gd name="connsiteY552" fmla="*/ 1307946 h 2380521"/>
              <a:gd name="connsiteX553" fmla="*/ 6425315 w 8023328"/>
              <a:gd name="connsiteY553" fmla="*/ 1295549 h 2380521"/>
              <a:gd name="connsiteX554" fmla="*/ 6440492 w 8023328"/>
              <a:gd name="connsiteY554" fmla="*/ 1281693 h 2380521"/>
              <a:gd name="connsiteX555" fmla="*/ 6369273 w 8023328"/>
              <a:gd name="connsiteY555" fmla="*/ 1281693 h 2380521"/>
              <a:gd name="connsiteX556" fmla="*/ 6384062 w 8023328"/>
              <a:gd name="connsiteY556" fmla="*/ 1296482 h 2380521"/>
              <a:gd name="connsiteX557" fmla="*/ 6369273 w 8023328"/>
              <a:gd name="connsiteY557" fmla="*/ 1311271 h 2380521"/>
              <a:gd name="connsiteX558" fmla="*/ 6354484 w 8023328"/>
              <a:gd name="connsiteY558" fmla="*/ 1296482 h 2380521"/>
              <a:gd name="connsiteX559" fmla="*/ 6369273 w 8023328"/>
              <a:gd name="connsiteY559" fmla="*/ 1281693 h 2380521"/>
              <a:gd name="connsiteX560" fmla="*/ 5799257 w 8023328"/>
              <a:gd name="connsiteY560" fmla="*/ 1281693 h 2380521"/>
              <a:gd name="connsiteX561" fmla="*/ 5814045 w 8023328"/>
              <a:gd name="connsiteY561" fmla="*/ 1296482 h 2380521"/>
              <a:gd name="connsiteX562" fmla="*/ 5799257 w 8023328"/>
              <a:gd name="connsiteY562" fmla="*/ 1311271 h 2380521"/>
              <a:gd name="connsiteX563" fmla="*/ 5784469 w 8023328"/>
              <a:gd name="connsiteY563" fmla="*/ 1296482 h 2380521"/>
              <a:gd name="connsiteX564" fmla="*/ 5799257 w 8023328"/>
              <a:gd name="connsiteY564" fmla="*/ 1281693 h 2380521"/>
              <a:gd name="connsiteX565" fmla="*/ 5724122 w 8023328"/>
              <a:gd name="connsiteY565" fmla="*/ 1281693 h 2380521"/>
              <a:gd name="connsiteX566" fmla="*/ 5736519 w 8023328"/>
              <a:gd name="connsiteY566" fmla="*/ 1296482 h 2380521"/>
              <a:gd name="connsiteX567" fmla="*/ 5724122 w 8023328"/>
              <a:gd name="connsiteY567" fmla="*/ 1311271 h 2380521"/>
              <a:gd name="connsiteX568" fmla="*/ 5710266 w 8023328"/>
              <a:gd name="connsiteY568" fmla="*/ 1296482 h 2380521"/>
              <a:gd name="connsiteX569" fmla="*/ 5724122 w 8023328"/>
              <a:gd name="connsiteY569" fmla="*/ 1281693 h 2380521"/>
              <a:gd name="connsiteX570" fmla="*/ 5653291 w 8023328"/>
              <a:gd name="connsiteY570" fmla="*/ 1281693 h 2380521"/>
              <a:gd name="connsiteX571" fmla="*/ 5665688 w 8023328"/>
              <a:gd name="connsiteY571" fmla="*/ 1296482 h 2380521"/>
              <a:gd name="connsiteX572" fmla="*/ 5653291 w 8023328"/>
              <a:gd name="connsiteY572" fmla="*/ 1311271 h 2380521"/>
              <a:gd name="connsiteX573" fmla="*/ 5639435 w 8023328"/>
              <a:gd name="connsiteY573" fmla="*/ 1296482 h 2380521"/>
              <a:gd name="connsiteX574" fmla="*/ 5653291 w 8023328"/>
              <a:gd name="connsiteY574" fmla="*/ 1281693 h 2380521"/>
              <a:gd name="connsiteX575" fmla="*/ 5582461 w 8023328"/>
              <a:gd name="connsiteY575" fmla="*/ 1281693 h 2380521"/>
              <a:gd name="connsiteX576" fmla="*/ 5594858 w 8023328"/>
              <a:gd name="connsiteY576" fmla="*/ 1296482 h 2380521"/>
              <a:gd name="connsiteX577" fmla="*/ 5582461 w 8023328"/>
              <a:gd name="connsiteY577" fmla="*/ 1311271 h 2380521"/>
              <a:gd name="connsiteX578" fmla="*/ 5568605 w 8023328"/>
              <a:gd name="connsiteY578" fmla="*/ 1296482 h 2380521"/>
              <a:gd name="connsiteX579" fmla="*/ 5582461 w 8023328"/>
              <a:gd name="connsiteY579" fmla="*/ 1281693 h 2380521"/>
              <a:gd name="connsiteX580" fmla="*/ 5510171 w 8023328"/>
              <a:gd name="connsiteY580" fmla="*/ 1281693 h 2380521"/>
              <a:gd name="connsiteX581" fmla="*/ 5524027 w 8023328"/>
              <a:gd name="connsiteY581" fmla="*/ 1296482 h 2380521"/>
              <a:gd name="connsiteX582" fmla="*/ 5510171 w 8023328"/>
              <a:gd name="connsiteY582" fmla="*/ 1311271 h 2380521"/>
              <a:gd name="connsiteX583" fmla="*/ 5497774 w 8023328"/>
              <a:gd name="connsiteY583" fmla="*/ 1296482 h 2380521"/>
              <a:gd name="connsiteX584" fmla="*/ 5510171 w 8023328"/>
              <a:gd name="connsiteY584" fmla="*/ 1281693 h 2380521"/>
              <a:gd name="connsiteX585" fmla="*/ 5438937 w 8023328"/>
              <a:gd name="connsiteY585" fmla="*/ 1281693 h 2380521"/>
              <a:gd name="connsiteX586" fmla="*/ 5453178 w 8023328"/>
              <a:gd name="connsiteY586" fmla="*/ 1296482 h 2380521"/>
              <a:gd name="connsiteX587" fmla="*/ 5438937 w 8023328"/>
              <a:gd name="connsiteY587" fmla="*/ 1311271 h 2380521"/>
              <a:gd name="connsiteX588" fmla="*/ 5426945 w 8023328"/>
              <a:gd name="connsiteY588" fmla="*/ 1296482 h 2380521"/>
              <a:gd name="connsiteX589" fmla="*/ 5438937 w 8023328"/>
              <a:gd name="connsiteY589" fmla="*/ 1281693 h 2380521"/>
              <a:gd name="connsiteX590" fmla="*/ 5368510 w 8023328"/>
              <a:gd name="connsiteY590" fmla="*/ 1281693 h 2380521"/>
              <a:gd name="connsiteX591" fmla="*/ 5382366 w 8023328"/>
              <a:gd name="connsiteY591" fmla="*/ 1296482 h 2380521"/>
              <a:gd name="connsiteX592" fmla="*/ 5368510 w 8023328"/>
              <a:gd name="connsiteY592" fmla="*/ 1311271 h 2380521"/>
              <a:gd name="connsiteX593" fmla="*/ 5356113 w 8023328"/>
              <a:gd name="connsiteY593" fmla="*/ 1296482 h 2380521"/>
              <a:gd name="connsiteX594" fmla="*/ 5368510 w 8023328"/>
              <a:gd name="connsiteY594" fmla="*/ 1281693 h 2380521"/>
              <a:gd name="connsiteX595" fmla="*/ 5296699 w 8023328"/>
              <a:gd name="connsiteY595" fmla="*/ 1281693 h 2380521"/>
              <a:gd name="connsiteX596" fmla="*/ 5311488 w 8023328"/>
              <a:gd name="connsiteY596" fmla="*/ 1296482 h 2380521"/>
              <a:gd name="connsiteX597" fmla="*/ 5296699 w 8023328"/>
              <a:gd name="connsiteY597" fmla="*/ 1311271 h 2380521"/>
              <a:gd name="connsiteX598" fmla="*/ 5281910 w 8023328"/>
              <a:gd name="connsiteY598" fmla="*/ 1296482 h 2380521"/>
              <a:gd name="connsiteX599" fmla="*/ 5296699 w 8023328"/>
              <a:gd name="connsiteY599" fmla="*/ 1281693 h 2380521"/>
              <a:gd name="connsiteX600" fmla="*/ 5225869 w 8023328"/>
              <a:gd name="connsiteY600" fmla="*/ 1281693 h 2380521"/>
              <a:gd name="connsiteX601" fmla="*/ 5240657 w 8023328"/>
              <a:gd name="connsiteY601" fmla="*/ 1296482 h 2380521"/>
              <a:gd name="connsiteX602" fmla="*/ 5225869 w 8023328"/>
              <a:gd name="connsiteY602" fmla="*/ 1311271 h 2380521"/>
              <a:gd name="connsiteX603" fmla="*/ 5211081 w 8023328"/>
              <a:gd name="connsiteY603" fmla="*/ 1296482 h 2380521"/>
              <a:gd name="connsiteX604" fmla="*/ 5225869 w 8023328"/>
              <a:gd name="connsiteY604" fmla="*/ 1281693 h 2380521"/>
              <a:gd name="connsiteX605" fmla="*/ 5154105 w 8023328"/>
              <a:gd name="connsiteY605" fmla="*/ 1281693 h 2380521"/>
              <a:gd name="connsiteX606" fmla="*/ 5166502 w 8023328"/>
              <a:gd name="connsiteY606" fmla="*/ 1296482 h 2380521"/>
              <a:gd name="connsiteX607" fmla="*/ 5154105 w 8023328"/>
              <a:gd name="connsiteY607" fmla="*/ 1311271 h 2380521"/>
              <a:gd name="connsiteX608" fmla="*/ 5140249 w 8023328"/>
              <a:gd name="connsiteY608" fmla="*/ 1296482 h 2380521"/>
              <a:gd name="connsiteX609" fmla="*/ 5154105 w 8023328"/>
              <a:gd name="connsiteY609" fmla="*/ 1281693 h 2380521"/>
              <a:gd name="connsiteX610" fmla="*/ 5083276 w 8023328"/>
              <a:gd name="connsiteY610" fmla="*/ 1281693 h 2380521"/>
              <a:gd name="connsiteX611" fmla="*/ 5095673 w 8023328"/>
              <a:gd name="connsiteY611" fmla="*/ 1296482 h 2380521"/>
              <a:gd name="connsiteX612" fmla="*/ 5083276 w 8023328"/>
              <a:gd name="connsiteY612" fmla="*/ 1311271 h 2380521"/>
              <a:gd name="connsiteX613" fmla="*/ 5069420 w 8023328"/>
              <a:gd name="connsiteY613" fmla="*/ 1296482 h 2380521"/>
              <a:gd name="connsiteX614" fmla="*/ 5083276 w 8023328"/>
              <a:gd name="connsiteY614" fmla="*/ 1281693 h 2380521"/>
              <a:gd name="connsiteX615" fmla="*/ 5012445 w 8023328"/>
              <a:gd name="connsiteY615" fmla="*/ 1281693 h 2380521"/>
              <a:gd name="connsiteX616" fmla="*/ 5024842 w 8023328"/>
              <a:gd name="connsiteY616" fmla="*/ 1296482 h 2380521"/>
              <a:gd name="connsiteX617" fmla="*/ 5012445 w 8023328"/>
              <a:gd name="connsiteY617" fmla="*/ 1311271 h 2380521"/>
              <a:gd name="connsiteX618" fmla="*/ 4998589 w 8023328"/>
              <a:gd name="connsiteY618" fmla="*/ 1296482 h 2380521"/>
              <a:gd name="connsiteX619" fmla="*/ 5012445 w 8023328"/>
              <a:gd name="connsiteY619" fmla="*/ 1281693 h 2380521"/>
              <a:gd name="connsiteX620" fmla="*/ 4940157 w 8023328"/>
              <a:gd name="connsiteY620" fmla="*/ 1281693 h 2380521"/>
              <a:gd name="connsiteX621" fmla="*/ 4954013 w 8023328"/>
              <a:gd name="connsiteY621" fmla="*/ 1296482 h 2380521"/>
              <a:gd name="connsiteX622" fmla="*/ 4940157 w 8023328"/>
              <a:gd name="connsiteY622" fmla="*/ 1311271 h 2380521"/>
              <a:gd name="connsiteX623" fmla="*/ 4927760 w 8023328"/>
              <a:gd name="connsiteY623" fmla="*/ 1296482 h 2380521"/>
              <a:gd name="connsiteX624" fmla="*/ 4940157 w 8023328"/>
              <a:gd name="connsiteY624" fmla="*/ 1281693 h 2380521"/>
              <a:gd name="connsiteX625" fmla="*/ 4865953 w 8023328"/>
              <a:gd name="connsiteY625" fmla="*/ 1281693 h 2380521"/>
              <a:gd name="connsiteX626" fmla="*/ 4879809 w 8023328"/>
              <a:gd name="connsiteY626" fmla="*/ 1296482 h 2380521"/>
              <a:gd name="connsiteX627" fmla="*/ 4865953 w 8023328"/>
              <a:gd name="connsiteY627" fmla="*/ 1311271 h 2380521"/>
              <a:gd name="connsiteX628" fmla="*/ 4853556 w 8023328"/>
              <a:gd name="connsiteY628" fmla="*/ 1296482 h 2380521"/>
              <a:gd name="connsiteX629" fmla="*/ 4865953 w 8023328"/>
              <a:gd name="connsiteY629" fmla="*/ 1281693 h 2380521"/>
              <a:gd name="connsiteX630" fmla="*/ 4795122 w 8023328"/>
              <a:gd name="connsiteY630" fmla="*/ 1281693 h 2380521"/>
              <a:gd name="connsiteX631" fmla="*/ 4808978 w 8023328"/>
              <a:gd name="connsiteY631" fmla="*/ 1296482 h 2380521"/>
              <a:gd name="connsiteX632" fmla="*/ 4795122 w 8023328"/>
              <a:gd name="connsiteY632" fmla="*/ 1311271 h 2380521"/>
              <a:gd name="connsiteX633" fmla="*/ 4782725 w 8023328"/>
              <a:gd name="connsiteY633" fmla="*/ 1296482 h 2380521"/>
              <a:gd name="connsiteX634" fmla="*/ 4795122 w 8023328"/>
              <a:gd name="connsiteY634" fmla="*/ 1281693 h 2380521"/>
              <a:gd name="connsiteX635" fmla="*/ 4726684 w 8023328"/>
              <a:gd name="connsiteY635" fmla="*/ 1281693 h 2380521"/>
              <a:gd name="connsiteX636" fmla="*/ 4741472 w 8023328"/>
              <a:gd name="connsiteY636" fmla="*/ 1296482 h 2380521"/>
              <a:gd name="connsiteX637" fmla="*/ 4726684 w 8023328"/>
              <a:gd name="connsiteY637" fmla="*/ 1311271 h 2380521"/>
              <a:gd name="connsiteX638" fmla="*/ 4711896 w 8023328"/>
              <a:gd name="connsiteY638" fmla="*/ 1296482 h 2380521"/>
              <a:gd name="connsiteX639" fmla="*/ 4726684 w 8023328"/>
              <a:gd name="connsiteY639" fmla="*/ 1281693 h 2380521"/>
              <a:gd name="connsiteX640" fmla="*/ 4655853 w 8023328"/>
              <a:gd name="connsiteY640" fmla="*/ 1281693 h 2380521"/>
              <a:gd name="connsiteX641" fmla="*/ 4670642 w 8023328"/>
              <a:gd name="connsiteY641" fmla="*/ 1294090 h 2380521"/>
              <a:gd name="connsiteX642" fmla="*/ 4655853 w 8023328"/>
              <a:gd name="connsiteY642" fmla="*/ 1307946 h 2380521"/>
              <a:gd name="connsiteX643" fmla="*/ 4641064 w 8023328"/>
              <a:gd name="connsiteY643" fmla="*/ 1294090 h 2380521"/>
              <a:gd name="connsiteX644" fmla="*/ 4655853 w 8023328"/>
              <a:gd name="connsiteY644" fmla="*/ 1281693 h 2380521"/>
              <a:gd name="connsiteX645" fmla="*/ 4585023 w 8023328"/>
              <a:gd name="connsiteY645" fmla="*/ 1281693 h 2380521"/>
              <a:gd name="connsiteX646" fmla="*/ 4599811 w 8023328"/>
              <a:gd name="connsiteY646" fmla="*/ 1294090 h 2380521"/>
              <a:gd name="connsiteX647" fmla="*/ 4585023 w 8023328"/>
              <a:gd name="connsiteY647" fmla="*/ 1307946 h 2380521"/>
              <a:gd name="connsiteX648" fmla="*/ 4570235 w 8023328"/>
              <a:gd name="connsiteY648" fmla="*/ 1294090 h 2380521"/>
              <a:gd name="connsiteX649" fmla="*/ 4585023 w 8023328"/>
              <a:gd name="connsiteY649" fmla="*/ 1281693 h 2380521"/>
              <a:gd name="connsiteX650" fmla="*/ 226355 w 8023328"/>
              <a:gd name="connsiteY650" fmla="*/ 1281693 h 2380521"/>
              <a:gd name="connsiteX651" fmla="*/ 238753 w 8023328"/>
              <a:gd name="connsiteY651" fmla="*/ 1296871 h 2380521"/>
              <a:gd name="connsiteX652" fmla="*/ 226355 w 8023328"/>
              <a:gd name="connsiteY652" fmla="*/ 1311291 h 2380521"/>
              <a:gd name="connsiteX653" fmla="*/ 212499 w 8023328"/>
              <a:gd name="connsiteY653" fmla="*/ 1296871 h 2380521"/>
              <a:gd name="connsiteX654" fmla="*/ 226355 w 8023328"/>
              <a:gd name="connsiteY654" fmla="*/ 1281693 h 2380521"/>
              <a:gd name="connsiteX655" fmla="*/ 155522 w 8023328"/>
              <a:gd name="connsiteY655" fmla="*/ 1281693 h 2380521"/>
              <a:gd name="connsiteX656" fmla="*/ 167919 w 8023328"/>
              <a:gd name="connsiteY656" fmla="*/ 1296871 h 2380521"/>
              <a:gd name="connsiteX657" fmla="*/ 155522 w 8023328"/>
              <a:gd name="connsiteY657" fmla="*/ 1311291 h 2380521"/>
              <a:gd name="connsiteX658" fmla="*/ 141666 w 8023328"/>
              <a:gd name="connsiteY658" fmla="*/ 1296871 h 2380521"/>
              <a:gd name="connsiteX659" fmla="*/ 155522 w 8023328"/>
              <a:gd name="connsiteY659" fmla="*/ 1281693 h 2380521"/>
              <a:gd name="connsiteX660" fmla="*/ 83234 w 8023328"/>
              <a:gd name="connsiteY660" fmla="*/ 1281693 h 2380521"/>
              <a:gd name="connsiteX661" fmla="*/ 97090 w 8023328"/>
              <a:gd name="connsiteY661" fmla="*/ 1296871 h 2380521"/>
              <a:gd name="connsiteX662" fmla="*/ 83234 w 8023328"/>
              <a:gd name="connsiteY662" fmla="*/ 1311291 h 2380521"/>
              <a:gd name="connsiteX663" fmla="*/ 70836 w 8023328"/>
              <a:gd name="connsiteY663" fmla="*/ 1296871 h 2380521"/>
              <a:gd name="connsiteX664" fmla="*/ 83234 w 8023328"/>
              <a:gd name="connsiteY664" fmla="*/ 1281693 h 2380521"/>
              <a:gd name="connsiteX665" fmla="*/ 11998 w 8023328"/>
              <a:gd name="connsiteY665" fmla="*/ 1281693 h 2380521"/>
              <a:gd name="connsiteX666" fmla="*/ 26239 w 8023328"/>
              <a:gd name="connsiteY666" fmla="*/ 1296871 h 2380521"/>
              <a:gd name="connsiteX667" fmla="*/ 11998 w 8023328"/>
              <a:gd name="connsiteY667" fmla="*/ 1311291 h 2380521"/>
              <a:gd name="connsiteX668" fmla="*/ 5 w 8023328"/>
              <a:gd name="connsiteY668" fmla="*/ 1296871 h 2380521"/>
              <a:gd name="connsiteX669" fmla="*/ 11998 w 8023328"/>
              <a:gd name="connsiteY669" fmla="*/ 1281693 h 2380521"/>
              <a:gd name="connsiteX670" fmla="*/ 7084322 w 8023328"/>
              <a:gd name="connsiteY670" fmla="*/ 1210863 h 2380521"/>
              <a:gd name="connsiteX671" fmla="*/ 7099111 w 8023328"/>
              <a:gd name="connsiteY671" fmla="*/ 1224719 h 2380521"/>
              <a:gd name="connsiteX672" fmla="*/ 7084322 w 8023328"/>
              <a:gd name="connsiteY672" fmla="*/ 1237116 h 2380521"/>
              <a:gd name="connsiteX673" fmla="*/ 7069533 w 8023328"/>
              <a:gd name="connsiteY673" fmla="*/ 1224719 h 2380521"/>
              <a:gd name="connsiteX674" fmla="*/ 7084322 w 8023328"/>
              <a:gd name="connsiteY674" fmla="*/ 1210863 h 2380521"/>
              <a:gd name="connsiteX675" fmla="*/ 7013492 w 8023328"/>
              <a:gd name="connsiteY675" fmla="*/ 1210863 h 2380521"/>
              <a:gd name="connsiteX676" fmla="*/ 7028280 w 8023328"/>
              <a:gd name="connsiteY676" fmla="*/ 1224719 h 2380521"/>
              <a:gd name="connsiteX677" fmla="*/ 7013492 w 8023328"/>
              <a:gd name="connsiteY677" fmla="*/ 1237116 h 2380521"/>
              <a:gd name="connsiteX678" fmla="*/ 6998704 w 8023328"/>
              <a:gd name="connsiteY678" fmla="*/ 1224719 h 2380521"/>
              <a:gd name="connsiteX679" fmla="*/ 7013492 w 8023328"/>
              <a:gd name="connsiteY679" fmla="*/ 1210863 h 2380521"/>
              <a:gd name="connsiteX680" fmla="*/ 6939085 w 8023328"/>
              <a:gd name="connsiteY680" fmla="*/ 1210863 h 2380521"/>
              <a:gd name="connsiteX681" fmla="*/ 6950753 w 8023328"/>
              <a:gd name="connsiteY681" fmla="*/ 1224719 h 2380521"/>
              <a:gd name="connsiteX682" fmla="*/ 6939085 w 8023328"/>
              <a:gd name="connsiteY682" fmla="*/ 1237116 h 2380521"/>
              <a:gd name="connsiteX683" fmla="*/ 6924500 w 8023328"/>
              <a:gd name="connsiteY683" fmla="*/ 1224719 h 2380521"/>
              <a:gd name="connsiteX684" fmla="*/ 6939085 w 8023328"/>
              <a:gd name="connsiteY684" fmla="*/ 1210863 h 2380521"/>
              <a:gd name="connsiteX685" fmla="*/ 6867525 w 8023328"/>
              <a:gd name="connsiteY685" fmla="*/ 1210863 h 2380521"/>
              <a:gd name="connsiteX686" fmla="*/ 6879922 w 8023328"/>
              <a:gd name="connsiteY686" fmla="*/ 1224719 h 2380521"/>
              <a:gd name="connsiteX687" fmla="*/ 6867525 w 8023328"/>
              <a:gd name="connsiteY687" fmla="*/ 1237116 h 2380521"/>
              <a:gd name="connsiteX688" fmla="*/ 6853669 w 8023328"/>
              <a:gd name="connsiteY688" fmla="*/ 1224719 h 2380521"/>
              <a:gd name="connsiteX689" fmla="*/ 6867525 w 8023328"/>
              <a:gd name="connsiteY689" fmla="*/ 1210863 h 2380521"/>
              <a:gd name="connsiteX690" fmla="*/ 6796696 w 8023328"/>
              <a:gd name="connsiteY690" fmla="*/ 1210863 h 2380521"/>
              <a:gd name="connsiteX691" fmla="*/ 6809093 w 8023328"/>
              <a:gd name="connsiteY691" fmla="*/ 1224719 h 2380521"/>
              <a:gd name="connsiteX692" fmla="*/ 6796696 w 8023328"/>
              <a:gd name="connsiteY692" fmla="*/ 1237116 h 2380521"/>
              <a:gd name="connsiteX693" fmla="*/ 6782840 w 8023328"/>
              <a:gd name="connsiteY693" fmla="*/ 1224719 h 2380521"/>
              <a:gd name="connsiteX694" fmla="*/ 6796696 w 8023328"/>
              <a:gd name="connsiteY694" fmla="*/ 1210863 h 2380521"/>
              <a:gd name="connsiteX695" fmla="*/ 6724405 w 8023328"/>
              <a:gd name="connsiteY695" fmla="*/ 1210863 h 2380521"/>
              <a:gd name="connsiteX696" fmla="*/ 6738261 w 8023328"/>
              <a:gd name="connsiteY696" fmla="*/ 1224719 h 2380521"/>
              <a:gd name="connsiteX697" fmla="*/ 6724405 w 8023328"/>
              <a:gd name="connsiteY697" fmla="*/ 1237116 h 2380521"/>
              <a:gd name="connsiteX698" fmla="*/ 6712008 w 8023328"/>
              <a:gd name="connsiteY698" fmla="*/ 1224719 h 2380521"/>
              <a:gd name="connsiteX699" fmla="*/ 6724405 w 8023328"/>
              <a:gd name="connsiteY699" fmla="*/ 1210863 h 2380521"/>
              <a:gd name="connsiteX700" fmla="*/ 6653576 w 8023328"/>
              <a:gd name="connsiteY700" fmla="*/ 1210863 h 2380521"/>
              <a:gd name="connsiteX701" fmla="*/ 6667432 w 8023328"/>
              <a:gd name="connsiteY701" fmla="*/ 1224719 h 2380521"/>
              <a:gd name="connsiteX702" fmla="*/ 6653576 w 8023328"/>
              <a:gd name="connsiteY702" fmla="*/ 1237116 h 2380521"/>
              <a:gd name="connsiteX703" fmla="*/ 6641179 w 8023328"/>
              <a:gd name="connsiteY703" fmla="*/ 1224719 h 2380521"/>
              <a:gd name="connsiteX704" fmla="*/ 6653576 w 8023328"/>
              <a:gd name="connsiteY704" fmla="*/ 1210863 h 2380521"/>
              <a:gd name="connsiteX705" fmla="*/ 6582745 w 8023328"/>
              <a:gd name="connsiteY705" fmla="*/ 1210863 h 2380521"/>
              <a:gd name="connsiteX706" fmla="*/ 6596601 w 8023328"/>
              <a:gd name="connsiteY706" fmla="*/ 1224719 h 2380521"/>
              <a:gd name="connsiteX707" fmla="*/ 6582745 w 8023328"/>
              <a:gd name="connsiteY707" fmla="*/ 1237116 h 2380521"/>
              <a:gd name="connsiteX708" fmla="*/ 6570348 w 8023328"/>
              <a:gd name="connsiteY708" fmla="*/ 1224719 h 2380521"/>
              <a:gd name="connsiteX709" fmla="*/ 6582745 w 8023328"/>
              <a:gd name="connsiteY709" fmla="*/ 1210863 h 2380521"/>
              <a:gd name="connsiteX710" fmla="*/ 6510933 w 8023328"/>
              <a:gd name="connsiteY710" fmla="*/ 1210863 h 2380521"/>
              <a:gd name="connsiteX711" fmla="*/ 6525722 w 8023328"/>
              <a:gd name="connsiteY711" fmla="*/ 1224719 h 2380521"/>
              <a:gd name="connsiteX712" fmla="*/ 6510933 w 8023328"/>
              <a:gd name="connsiteY712" fmla="*/ 1237116 h 2380521"/>
              <a:gd name="connsiteX713" fmla="*/ 6496144 w 8023328"/>
              <a:gd name="connsiteY713" fmla="*/ 1224719 h 2380521"/>
              <a:gd name="connsiteX714" fmla="*/ 6510933 w 8023328"/>
              <a:gd name="connsiteY714" fmla="*/ 1210863 h 2380521"/>
              <a:gd name="connsiteX715" fmla="*/ 6440492 w 8023328"/>
              <a:gd name="connsiteY715" fmla="*/ 1210863 h 2380521"/>
              <a:gd name="connsiteX716" fmla="*/ 6454911 w 8023328"/>
              <a:gd name="connsiteY716" fmla="*/ 1224719 h 2380521"/>
              <a:gd name="connsiteX717" fmla="*/ 6440492 w 8023328"/>
              <a:gd name="connsiteY717" fmla="*/ 1237116 h 2380521"/>
              <a:gd name="connsiteX718" fmla="*/ 6425315 w 8023328"/>
              <a:gd name="connsiteY718" fmla="*/ 1224719 h 2380521"/>
              <a:gd name="connsiteX719" fmla="*/ 6440492 w 8023328"/>
              <a:gd name="connsiteY719" fmla="*/ 1210863 h 2380521"/>
              <a:gd name="connsiteX720" fmla="*/ 6368340 w 8023328"/>
              <a:gd name="connsiteY720" fmla="*/ 1210863 h 2380521"/>
              <a:gd name="connsiteX721" fmla="*/ 6380737 w 8023328"/>
              <a:gd name="connsiteY721" fmla="*/ 1224719 h 2380521"/>
              <a:gd name="connsiteX722" fmla="*/ 6368340 w 8023328"/>
              <a:gd name="connsiteY722" fmla="*/ 1237116 h 2380521"/>
              <a:gd name="connsiteX723" fmla="*/ 6354484 w 8023328"/>
              <a:gd name="connsiteY723" fmla="*/ 1224719 h 2380521"/>
              <a:gd name="connsiteX724" fmla="*/ 6368340 w 8023328"/>
              <a:gd name="connsiteY724" fmla="*/ 1210863 h 2380521"/>
              <a:gd name="connsiteX725" fmla="*/ 6297511 w 8023328"/>
              <a:gd name="connsiteY725" fmla="*/ 1210863 h 2380521"/>
              <a:gd name="connsiteX726" fmla="*/ 6309908 w 8023328"/>
              <a:gd name="connsiteY726" fmla="*/ 1224719 h 2380521"/>
              <a:gd name="connsiteX727" fmla="*/ 6297511 w 8023328"/>
              <a:gd name="connsiteY727" fmla="*/ 1237116 h 2380521"/>
              <a:gd name="connsiteX728" fmla="*/ 6283655 w 8023328"/>
              <a:gd name="connsiteY728" fmla="*/ 1224719 h 2380521"/>
              <a:gd name="connsiteX729" fmla="*/ 6297511 w 8023328"/>
              <a:gd name="connsiteY729" fmla="*/ 1210863 h 2380521"/>
              <a:gd name="connsiteX730" fmla="*/ 6226679 w 8023328"/>
              <a:gd name="connsiteY730" fmla="*/ 1210863 h 2380521"/>
              <a:gd name="connsiteX731" fmla="*/ 6239076 w 8023328"/>
              <a:gd name="connsiteY731" fmla="*/ 1224719 h 2380521"/>
              <a:gd name="connsiteX732" fmla="*/ 6226679 w 8023328"/>
              <a:gd name="connsiteY732" fmla="*/ 1237116 h 2380521"/>
              <a:gd name="connsiteX733" fmla="*/ 6212823 w 8023328"/>
              <a:gd name="connsiteY733" fmla="*/ 1224719 h 2380521"/>
              <a:gd name="connsiteX734" fmla="*/ 6226679 w 8023328"/>
              <a:gd name="connsiteY734" fmla="*/ 1210863 h 2380521"/>
              <a:gd name="connsiteX735" fmla="*/ 6154391 w 8023328"/>
              <a:gd name="connsiteY735" fmla="*/ 1210863 h 2380521"/>
              <a:gd name="connsiteX736" fmla="*/ 6168247 w 8023328"/>
              <a:gd name="connsiteY736" fmla="*/ 1224719 h 2380521"/>
              <a:gd name="connsiteX737" fmla="*/ 6154391 w 8023328"/>
              <a:gd name="connsiteY737" fmla="*/ 1237116 h 2380521"/>
              <a:gd name="connsiteX738" fmla="*/ 6141994 w 8023328"/>
              <a:gd name="connsiteY738" fmla="*/ 1224719 h 2380521"/>
              <a:gd name="connsiteX739" fmla="*/ 6154391 w 8023328"/>
              <a:gd name="connsiteY739" fmla="*/ 1210863 h 2380521"/>
              <a:gd name="connsiteX740" fmla="*/ 6083559 w 8023328"/>
              <a:gd name="connsiteY740" fmla="*/ 1210863 h 2380521"/>
              <a:gd name="connsiteX741" fmla="*/ 6097415 w 8023328"/>
              <a:gd name="connsiteY741" fmla="*/ 1224719 h 2380521"/>
              <a:gd name="connsiteX742" fmla="*/ 6083559 w 8023328"/>
              <a:gd name="connsiteY742" fmla="*/ 1237116 h 2380521"/>
              <a:gd name="connsiteX743" fmla="*/ 6071162 w 8023328"/>
              <a:gd name="connsiteY743" fmla="*/ 1224719 h 2380521"/>
              <a:gd name="connsiteX744" fmla="*/ 6083559 w 8023328"/>
              <a:gd name="connsiteY744" fmla="*/ 1210863 h 2380521"/>
              <a:gd name="connsiteX745" fmla="*/ 6009356 w 8023328"/>
              <a:gd name="connsiteY745" fmla="*/ 1210863 h 2380521"/>
              <a:gd name="connsiteX746" fmla="*/ 6023212 w 8023328"/>
              <a:gd name="connsiteY746" fmla="*/ 1224719 h 2380521"/>
              <a:gd name="connsiteX747" fmla="*/ 6009356 w 8023328"/>
              <a:gd name="connsiteY747" fmla="*/ 1237116 h 2380521"/>
              <a:gd name="connsiteX748" fmla="*/ 5996959 w 8023328"/>
              <a:gd name="connsiteY748" fmla="*/ 1224719 h 2380521"/>
              <a:gd name="connsiteX749" fmla="*/ 6009356 w 8023328"/>
              <a:gd name="connsiteY749" fmla="*/ 1210863 h 2380521"/>
              <a:gd name="connsiteX750" fmla="*/ 5940548 w 8023328"/>
              <a:gd name="connsiteY750" fmla="*/ 1210863 h 2380521"/>
              <a:gd name="connsiteX751" fmla="*/ 5955726 w 8023328"/>
              <a:gd name="connsiteY751" fmla="*/ 1224719 h 2380521"/>
              <a:gd name="connsiteX752" fmla="*/ 5940548 w 8023328"/>
              <a:gd name="connsiteY752" fmla="*/ 1237116 h 2380521"/>
              <a:gd name="connsiteX753" fmla="*/ 5926130 w 8023328"/>
              <a:gd name="connsiteY753" fmla="*/ 1224719 h 2380521"/>
              <a:gd name="connsiteX754" fmla="*/ 5940548 w 8023328"/>
              <a:gd name="connsiteY754" fmla="*/ 1210863 h 2380521"/>
              <a:gd name="connsiteX755" fmla="*/ 5870088 w 8023328"/>
              <a:gd name="connsiteY755" fmla="*/ 1210863 h 2380521"/>
              <a:gd name="connsiteX756" fmla="*/ 5884877 w 8023328"/>
              <a:gd name="connsiteY756" fmla="*/ 1224719 h 2380521"/>
              <a:gd name="connsiteX757" fmla="*/ 5870088 w 8023328"/>
              <a:gd name="connsiteY757" fmla="*/ 1237116 h 2380521"/>
              <a:gd name="connsiteX758" fmla="*/ 5855299 w 8023328"/>
              <a:gd name="connsiteY758" fmla="*/ 1224719 h 2380521"/>
              <a:gd name="connsiteX759" fmla="*/ 5870088 w 8023328"/>
              <a:gd name="connsiteY759" fmla="*/ 1210863 h 2380521"/>
              <a:gd name="connsiteX760" fmla="*/ 5799257 w 8023328"/>
              <a:gd name="connsiteY760" fmla="*/ 1210863 h 2380521"/>
              <a:gd name="connsiteX761" fmla="*/ 5814045 w 8023328"/>
              <a:gd name="connsiteY761" fmla="*/ 1224719 h 2380521"/>
              <a:gd name="connsiteX762" fmla="*/ 5799257 w 8023328"/>
              <a:gd name="connsiteY762" fmla="*/ 1237116 h 2380521"/>
              <a:gd name="connsiteX763" fmla="*/ 5784469 w 8023328"/>
              <a:gd name="connsiteY763" fmla="*/ 1224719 h 2380521"/>
              <a:gd name="connsiteX764" fmla="*/ 5799257 w 8023328"/>
              <a:gd name="connsiteY764" fmla="*/ 1210863 h 2380521"/>
              <a:gd name="connsiteX765" fmla="*/ 5724122 w 8023328"/>
              <a:gd name="connsiteY765" fmla="*/ 1210863 h 2380521"/>
              <a:gd name="connsiteX766" fmla="*/ 5736519 w 8023328"/>
              <a:gd name="connsiteY766" fmla="*/ 1225651 h 2380521"/>
              <a:gd name="connsiteX767" fmla="*/ 5724122 w 8023328"/>
              <a:gd name="connsiteY767" fmla="*/ 1240439 h 2380521"/>
              <a:gd name="connsiteX768" fmla="*/ 5710266 w 8023328"/>
              <a:gd name="connsiteY768" fmla="*/ 1225651 h 2380521"/>
              <a:gd name="connsiteX769" fmla="*/ 5724122 w 8023328"/>
              <a:gd name="connsiteY769" fmla="*/ 1210863 h 2380521"/>
              <a:gd name="connsiteX770" fmla="*/ 5653291 w 8023328"/>
              <a:gd name="connsiteY770" fmla="*/ 1210863 h 2380521"/>
              <a:gd name="connsiteX771" fmla="*/ 5665688 w 8023328"/>
              <a:gd name="connsiteY771" fmla="*/ 1225651 h 2380521"/>
              <a:gd name="connsiteX772" fmla="*/ 5653291 w 8023328"/>
              <a:gd name="connsiteY772" fmla="*/ 1240439 h 2380521"/>
              <a:gd name="connsiteX773" fmla="*/ 5639435 w 8023328"/>
              <a:gd name="connsiteY773" fmla="*/ 1225651 h 2380521"/>
              <a:gd name="connsiteX774" fmla="*/ 5653291 w 8023328"/>
              <a:gd name="connsiteY774" fmla="*/ 1210863 h 2380521"/>
              <a:gd name="connsiteX775" fmla="*/ 5582461 w 8023328"/>
              <a:gd name="connsiteY775" fmla="*/ 1210863 h 2380521"/>
              <a:gd name="connsiteX776" fmla="*/ 5594858 w 8023328"/>
              <a:gd name="connsiteY776" fmla="*/ 1225651 h 2380521"/>
              <a:gd name="connsiteX777" fmla="*/ 5582461 w 8023328"/>
              <a:gd name="connsiteY777" fmla="*/ 1240439 h 2380521"/>
              <a:gd name="connsiteX778" fmla="*/ 5568605 w 8023328"/>
              <a:gd name="connsiteY778" fmla="*/ 1225651 h 2380521"/>
              <a:gd name="connsiteX779" fmla="*/ 5582461 w 8023328"/>
              <a:gd name="connsiteY779" fmla="*/ 1210863 h 2380521"/>
              <a:gd name="connsiteX780" fmla="*/ 5510171 w 8023328"/>
              <a:gd name="connsiteY780" fmla="*/ 1210863 h 2380521"/>
              <a:gd name="connsiteX781" fmla="*/ 5524027 w 8023328"/>
              <a:gd name="connsiteY781" fmla="*/ 1225651 h 2380521"/>
              <a:gd name="connsiteX782" fmla="*/ 5510171 w 8023328"/>
              <a:gd name="connsiteY782" fmla="*/ 1240439 h 2380521"/>
              <a:gd name="connsiteX783" fmla="*/ 5497774 w 8023328"/>
              <a:gd name="connsiteY783" fmla="*/ 1225651 h 2380521"/>
              <a:gd name="connsiteX784" fmla="*/ 5510171 w 8023328"/>
              <a:gd name="connsiteY784" fmla="*/ 1210863 h 2380521"/>
              <a:gd name="connsiteX785" fmla="*/ 5438937 w 8023328"/>
              <a:gd name="connsiteY785" fmla="*/ 1210863 h 2380521"/>
              <a:gd name="connsiteX786" fmla="*/ 5453178 w 8023328"/>
              <a:gd name="connsiteY786" fmla="*/ 1225651 h 2380521"/>
              <a:gd name="connsiteX787" fmla="*/ 5438937 w 8023328"/>
              <a:gd name="connsiteY787" fmla="*/ 1240439 h 2380521"/>
              <a:gd name="connsiteX788" fmla="*/ 5426945 w 8023328"/>
              <a:gd name="connsiteY788" fmla="*/ 1225651 h 2380521"/>
              <a:gd name="connsiteX789" fmla="*/ 5438937 w 8023328"/>
              <a:gd name="connsiteY789" fmla="*/ 1210863 h 2380521"/>
              <a:gd name="connsiteX790" fmla="*/ 5367530 w 8023328"/>
              <a:gd name="connsiteY790" fmla="*/ 1210863 h 2380521"/>
              <a:gd name="connsiteX791" fmla="*/ 5382318 w 8023328"/>
              <a:gd name="connsiteY791" fmla="*/ 1225651 h 2380521"/>
              <a:gd name="connsiteX792" fmla="*/ 5367530 w 8023328"/>
              <a:gd name="connsiteY792" fmla="*/ 1240439 h 2380521"/>
              <a:gd name="connsiteX793" fmla="*/ 5352742 w 8023328"/>
              <a:gd name="connsiteY793" fmla="*/ 1225651 h 2380521"/>
              <a:gd name="connsiteX794" fmla="*/ 5367530 w 8023328"/>
              <a:gd name="connsiteY794" fmla="*/ 1210863 h 2380521"/>
              <a:gd name="connsiteX795" fmla="*/ 5296699 w 8023328"/>
              <a:gd name="connsiteY795" fmla="*/ 1210863 h 2380521"/>
              <a:gd name="connsiteX796" fmla="*/ 5311488 w 8023328"/>
              <a:gd name="connsiteY796" fmla="*/ 1225651 h 2380521"/>
              <a:gd name="connsiteX797" fmla="*/ 5296699 w 8023328"/>
              <a:gd name="connsiteY797" fmla="*/ 1240439 h 2380521"/>
              <a:gd name="connsiteX798" fmla="*/ 5281910 w 8023328"/>
              <a:gd name="connsiteY798" fmla="*/ 1225651 h 2380521"/>
              <a:gd name="connsiteX799" fmla="*/ 5296699 w 8023328"/>
              <a:gd name="connsiteY799" fmla="*/ 1210863 h 2380521"/>
              <a:gd name="connsiteX800" fmla="*/ 5225869 w 8023328"/>
              <a:gd name="connsiteY800" fmla="*/ 1210863 h 2380521"/>
              <a:gd name="connsiteX801" fmla="*/ 5240657 w 8023328"/>
              <a:gd name="connsiteY801" fmla="*/ 1225651 h 2380521"/>
              <a:gd name="connsiteX802" fmla="*/ 5225869 w 8023328"/>
              <a:gd name="connsiteY802" fmla="*/ 1240439 h 2380521"/>
              <a:gd name="connsiteX803" fmla="*/ 5211081 w 8023328"/>
              <a:gd name="connsiteY803" fmla="*/ 1225651 h 2380521"/>
              <a:gd name="connsiteX804" fmla="*/ 5225869 w 8023328"/>
              <a:gd name="connsiteY804" fmla="*/ 1210863 h 2380521"/>
              <a:gd name="connsiteX805" fmla="*/ 5154105 w 8023328"/>
              <a:gd name="connsiteY805" fmla="*/ 1210863 h 2380521"/>
              <a:gd name="connsiteX806" fmla="*/ 5166502 w 8023328"/>
              <a:gd name="connsiteY806" fmla="*/ 1225651 h 2380521"/>
              <a:gd name="connsiteX807" fmla="*/ 5154105 w 8023328"/>
              <a:gd name="connsiteY807" fmla="*/ 1240439 h 2380521"/>
              <a:gd name="connsiteX808" fmla="*/ 5140249 w 8023328"/>
              <a:gd name="connsiteY808" fmla="*/ 1225651 h 2380521"/>
              <a:gd name="connsiteX809" fmla="*/ 5154105 w 8023328"/>
              <a:gd name="connsiteY809" fmla="*/ 1210863 h 2380521"/>
              <a:gd name="connsiteX810" fmla="*/ 5083276 w 8023328"/>
              <a:gd name="connsiteY810" fmla="*/ 1210863 h 2380521"/>
              <a:gd name="connsiteX811" fmla="*/ 5095673 w 8023328"/>
              <a:gd name="connsiteY811" fmla="*/ 1225651 h 2380521"/>
              <a:gd name="connsiteX812" fmla="*/ 5083276 w 8023328"/>
              <a:gd name="connsiteY812" fmla="*/ 1240439 h 2380521"/>
              <a:gd name="connsiteX813" fmla="*/ 5069420 w 8023328"/>
              <a:gd name="connsiteY813" fmla="*/ 1225651 h 2380521"/>
              <a:gd name="connsiteX814" fmla="*/ 5083276 w 8023328"/>
              <a:gd name="connsiteY814" fmla="*/ 1210863 h 2380521"/>
              <a:gd name="connsiteX815" fmla="*/ 5012445 w 8023328"/>
              <a:gd name="connsiteY815" fmla="*/ 1210863 h 2380521"/>
              <a:gd name="connsiteX816" fmla="*/ 5024842 w 8023328"/>
              <a:gd name="connsiteY816" fmla="*/ 1225651 h 2380521"/>
              <a:gd name="connsiteX817" fmla="*/ 5012445 w 8023328"/>
              <a:gd name="connsiteY817" fmla="*/ 1240439 h 2380521"/>
              <a:gd name="connsiteX818" fmla="*/ 4998589 w 8023328"/>
              <a:gd name="connsiteY818" fmla="*/ 1225651 h 2380521"/>
              <a:gd name="connsiteX819" fmla="*/ 5012445 w 8023328"/>
              <a:gd name="connsiteY819" fmla="*/ 1210863 h 2380521"/>
              <a:gd name="connsiteX820" fmla="*/ 4940157 w 8023328"/>
              <a:gd name="connsiteY820" fmla="*/ 1210863 h 2380521"/>
              <a:gd name="connsiteX821" fmla="*/ 4954013 w 8023328"/>
              <a:gd name="connsiteY821" fmla="*/ 1225651 h 2380521"/>
              <a:gd name="connsiteX822" fmla="*/ 4940157 w 8023328"/>
              <a:gd name="connsiteY822" fmla="*/ 1240439 h 2380521"/>
              <a:gd name="connsiteX823" fmla="*/ 4927760 w 8023328"/>
              <a:gd name="connsiteY823" fmla="*/ 1225651 h 2380521"/>
              <a:gd name="connsiteX824" fmla="*/ 4940157 w 8023328"/>
              <a:gd name="connsiteY824" fmla="*/ 1210863 h 2380521"/>
              <a:gd name="connsiteX825" fmla="*/ 4865953 w 8023328"/>
              <a:gd name="connsiteY825" fmla="*/ 1210863 h 2380521"/>
              <a:gd name="connsiteX826" fmla="*/ 4879809 w 8023328"/>
              <a:gd name="connsiteY826" fmla="*/ 1225651 h 2380521"/>
              <a:gd name="connsiteX827" fmla="*/ 4865953 w 8023328"/>
              <a:gd name="connsiteY827" fmla="*/ 1240439 h 2380521"/>
              <a:gd name="connsiteX828" fmla="*/ 4853556 w 8023328"/>
              <a:gd name="connsiteY828" fmla="*/ 1225651 h 2380521"/>
              <a:gd name="connsiteX829" fmla="*/ 4865953 w 8023328"/>
              <a:gd name="connsiteY829" fmla="*/ 1210863 h 2380521"/>
              <a:gd name="connsiteX830" fmla="*/ 4795122 w 8023328"/>
              <a:gd name="connsiteY830" fmla="*/ 1210863 h 2380521"/>
              <a:gd name="connsiteX831" fmla="*/ 4808978 w 8023328"/>
              <a:gd name="connsiteY831" fmla="*/ 1225651 h 2380521"/>
              <a:gd name="connsiteX832" fmla="*/ 4795122 w 8023328"/>
              <a:gd name="connsiteY832" fmla="*/ 1240439 h 2380521"/>
              <a:gd name="connsiteX833" fmla="*/ 4782725 w 8023328"/>
              <a:gd name="connsiteY833" fmla="*/ 1225651 h 2380521"/>
              <a:gd name="connsiteX834" fmla="*/ 4795122 w 8023328"/>
              <a:gd name="connsiteY834" fmla="*/ 1210863 h 2380521"/>
              <a:gd name="connsiteX835" fmla="*/ 4726684 w 8023328"/>
              <a:gd name="connsiteY835" fmla="*/ 1210863 h 2380521"/>
              <a:gd name="connsiteX836" fmla="*/ 4741472 w 8023328"/>
              <a:gd name="connsiteY836" fmla="*/ 1225651 h 2380521"/>
              <a:gd name="connsiteX837" fmla="*/ 4726684 w 8023328"/>
              <a:gd name="connsiteY837" fmla="*/ 1240439 h 2380521"/>
              <a:gd name="connsiteX838" fmla="*/ 4711896 w 8023328"/>
              <a:gd name="connsiteY838" fmla="*/ 1225651 h 2380521"/>
              <a:gd name="connsiteX839" fmla="*/ 4726684 w 8023328"/>
              <a:gd name="connsiteY839" fmla="*/ 1210863 h 2380521"/>
              <a:gd name="connsiteX840" fmla="*/ 4655853 w 8023328"/>
              <a:gd name="connsiteY840" fmla="*/ 1210863 h 2380521"/>
              <a:gd name="connsiteX841" fmla="*/ 4670642 w 8023328"/>
              <a:gd name="connsiteY841" fmla="*/ 1225651 h 2380521"/>
              <a:gd name="connsiteX842" fmla="*/ 4655853 w 8023328"/>
              <a:gd name="connsiteY842" fmla="*/ 1240439 h 2380521"/>
              <a:gd name="connsiteX843" fmla="*/ 4641064 w 8023328"/>
              <a:gd name="connsiteY843" fmla="*/ 1225651 h 2380521"/>
              <a:gd name="connsiteX844" fmla="*/ 4655853 w 8023328"/>
              <a:gd name="connsiteY844" fmla="*/ 1210863 h 2380521"/>
              <a:gd name="connsiteX845" fmla="*/ 4585023 w 8023328"/>
              <a:gd name="connsiteY845" fmla="*/ 1210863 h 2380521"/>
              <a:gd name="connsiteX846" fmla="*/ 4599811 w 8023328"/>
              <a:gd name="connsiteY846" fmla="*/ 1225651 h 2380521"/>
              <a:gd name="connsiteX847" fmla="*/ 4585023 w 8023328"/>
              <a:gd name="connsiteY847" fmla="*/ 1240439 h 2380521"/>
              <a:gd name="connsiteX848" fmla="*/ 4570235 w 8023328"/>
              <a:gd name="connsiteY848" fmla="*/ 1225651 h 2380521"/>
              <a:gd name="connsiteX849" fmla="*/ 4585023 w 8023328"/>
              <a:gd name="connsiteY849" fmla="*/ 1210863 h 2380521"/>
              <a:gd name="connsiteX850" fmla="*/ 4513260 w 8023328"/>
              <a:gd name="connsiteY850" fmla="*/ 1210863 h 2380521"/>
              <a:gd name="connsiteX851" fmla="*/ 4525657 w 8023328"/>
              <a:gd name="connsiteY851" fmla="*/ 1225651 h 2380521"/>
              <a:gd name="connsiteX852" fmla="*/ 4513260 w 8023328"/>
              <a:gd name="connsiteY852" fmla="*/ 1240439 h 2380521"/>
              <a:gd name="connsiteX853" fmla="*/ 4499404 w 8023328"/>
              <a:gd name="connsiteY853" fmla="*/ 1225651 h 2380521"/>
              <a:gd name="connsiteX854" fmla="*/ 4513260 w 8023328"/>
              <a:gd name="connsiteY854" fmla="*/ 1210863 h 2380521"/>
              <a:gd name="connsiteX855" fmla="*/ 4439056 w 8023328"/>
              <a:gd name="connsiteY855" fmla="*/ 1210863 h 2380521"/>
              <a:gd name="connsiteX856" fmla="*/ 4451453 w 8023328"/>
              <a:gd name="connsiteY856" fmla="*/ 1225651 h 2380521"/>
              <a:gd name="connsiteX857" fmla="*/ 4439056 w 8023328"/>
              <a:gd name="connsiteY857" fmla="*/ 1240439 h 2380521"/>
              <a:gd name="connsiteX858" fmla="*/ 4425200 w 8023328"/>
              <a:gd name="connsiteY858" fmla="*/ 1225651 h 2380521"/>
              <a:gd name="connsiteX859" fmla="*/ 4439056 w 8023328"/>
              <a:gd name="connsiteY859" fmla="*/ 1210863 h 2380521"/>
              <a:gd name="connsiteX860" fmla="*/ 4366768 w 8023328"/>
              <a:gd name="connsiteY860" fmla="*/ 1210863 h 2380521"/>
              <a:gd name="connsiteX861" fmla="*/ 4380624 w 8023328"/>
              <a:gd name="connsiteY861" fmla="*/ 1225651 h 2380521"/>
              <a:gd name="connsiteX862" fmla="*/ 4366768 w 8023328"/>
              <a:gd name="connsiteY862" fmla="*/ 1240439 h 2380521"/>
              <a:gd name="connsiteX863" fmla="*/ 4354371 w 8023328"/>
              <a:gd name="connsiteY863" fmla="*/ 1225651 h 2380521"/>
              <a:gd name="connsiteX864" fmla="*/ 4366768 w 8023328"/>
              <a:gd name="connsiteY864" fmla="*/ 1210863 h 2380521"/>
              <a:gd name="connsiteX865" fmla="*/ 4295937 w 8023328"/>
              <a:gd name="connsiteY865" fmla="*/ 1210863 h 2380521"/>
              <a:gd name="connsiteX866" fmla="*/ 4309793 w 8023328"/>
              <a:gd name="connsiteY866" fmla="*/ 1225651 h 2380521"/>
              <a:gd name="connsiteX867" fmla="*/ 4295937 w 8023328"/>
              <a:gd name="connsiteY867" fmla="*/ 1240439 h 2380521"/>
              <a:gd name="connsiteX868" fmla="*/ 4283540 w 8023328"/>
              <a:gd name="connsiteY868" fmla="*/ 1225651 h 2380521"/>
              <a:gd name="connsiteX869" fmla="*/ 4295937 w 8023328"/>
              <a:gd name="connsiteY869" fmla="*/ 1210863 h 2380521"/>
              <a:gd name="connsiteX870" fmla="*/ 368953 w 8023328"/>
              <a:gd name="connsiteY870" fmla="*/ 1210863 h 2380521"/>
              <a:gd name="connsiteX871" fmla="*/ 383742 w 8023328"/>
              <a:gd name="connsiteY871" fmla="*/ 1225651 h 2380521"/>
              <a:gd name="connsiteX872" fmla="*/ 368953 w 8023328"/>
              <a:gd name="connsiteY872" fmla="*/ 1240439 h 2380521"/>
              <a:gd name="connsiteX873" fmla="*/ 354165 w 8023328"/>
              <a:gd name="connsiteY873" fmla="*/ 1225651 h 2380521"/>
              <a:gd name="connsiteX874" fmla="*/ 368953 w 8023328"/>
              <a:gd name="connsiteY874" fmla="*/ 1210863 h 2380521"/>
              <a:gd name="connsiteX875" fmla="*/ 297189 w 8023328"/>
              <a:gd name="connsiteY875" fmla="*/ 1210863 h 2380521"/>
              <a:gd name="connsiteX876" fmla="*/ 309586 w 8023328"/>
              <a:gd name="connsiteY876" fmla="*/ 1225651 h 2380521"/>
              <a:gd name="connsiteX877" fmla="*/ 297189 w 8023328"/>
              <a:gd name="connsiteY877" fmla="*/ 1240439 h 2380521"/>
              <a:gd name="connsiteX878" fmla="*/ 283334 w 8023328"/>
              <a:gd name="connsiteY878" fmla="*/ 1225651 h 2380521"/>
              <a:gd name="connsiteX879" fmla="*/ 297189 w 8023328"/>
              <a:gd name="connsiteY879" fmla="*/ 1210863 h 2380521"/>
              <a:gd name="connsiteX880" fmla="*/ 226361 w 8023328"/>
              <a:gd name="connsiteY880" fmla="*/ 1210863 h 2380521"/>
              <a:gd name="connsiteX881" fmla="*/ 238759 w 8023328"/>
              <a:gd name="connsiteY881" fmla="*/ 1225651 h 2380521"/>
              <a:gd name="connsiteX882" fmla="*/ 226361 w 8023328"/>
              <a:gd name="connsiteY882" fmla="*/ 1240439 h 2380521"/>
              <a:gd name="connsiteX883" fmla="*/ 212504 w 8023328"/>
              <a:gd name="connsiteY883" fmla="*/ 1225651 h 2380521"/>
              <a:gd name="connsiteX884" fmla="*/ 226361 w 8023328"/>
              <a:gd name="connsiteY884" fmla="*/ 1210863 h 2380521"/>
              <a:gd name="connsiteX885" fmla="*/ 155527 w 8023328"/>
              <a:gd name="connsiteY885" fmla="*/ 1210863 h 2380521"/>
              <a:gd name="connsiteX886" fmla="*/ 167924 w 8023328"/>
              <a:gd name="connsiteY886" fmla="*/ 1225651 h 2380521"/>
              <a:gd name="connsiteX887" fmla="*/ 155527 w 8023328"/>
              <a:gd name="connsiteY887" fmla="*/ 1240439 h 2380521"/>
              <a:gd name="connsiteX888" fmla="*/ 141671 w 8023328"/>
              <a:gd name="connsiteY888" fmla="*/ 1225651 h 2380521"/>
              <a:gd name="connsiteX889" fmla="*/ 155527 w 8023328"/>
              <a:gd name="connsiteY889" fmla="*/ 1210863 h 2380521"/>
              <a:gd name="connsiteX890" fmla="*/ 83239 w 8023328"/>
              <a:gd name="connsiteY890" fmla="*/ 1210863 h 2380521"/>
              <a:gd name="connsiteX891" fmla="*/ 97095 w 8023328"/>
              <a:gd name="connsiteY891" fmla="*/ 1225651 h 2380521"/>
              <a:gd name="connsiteX892" fmla="*/ 83239 w 8023328"/>
              <a:gd name="connsiteY892" fmla="*/ 1240439 h 2380521"/>
              <a:gd name="connsiteX893" fmla="*/ 70841 w 8023328"/>
              <a:gd name="connsiteY893" fmla="*/ 1225651 h 2380521"/>
              <a:gd name="connsiteX894" fmla="*/ 83239 w 8023328"/>
              <a:gd name="connsiteY894" fmla="*/ 1210863 h 2380521"/>
              <a:gd name="connsiteX895" fmla="*/ 12003 w 8023328"/>
              <a:gd name="connsiteY895" fmla="*/ 1210863 h 2380521"/>
              <a:gd name="connsiteX896" fmla="*/ 26244 w 8023328"/>
              <a:gd name="connsiteY896" fmla="*/ 1225651 h 2380521"/>
              <a:gd name="connsiteX897" fmla="*/ 12003 w 8023328"/>
              <a:gd name="connsiteY897" fmla="*/ 1240439 h 2380521"/>
              <a:gd name="connsiteX898" fmla="*/ 10 w 8023328"/>
              <a:gd name="connsiteY898" fmla="*/ 1225651 h 2380521"/>
              <a:gd name="connsiteX899" fmla="*/ 12003 w 8023328"/>
              <a:gd name="connsiteY899" fmla="*/ 1210863 h 2380521"/>
              <a:gd name="connsiteX900" fmla="*/ 7013492 w 8023328"/>
              <a:gd name="connsiteY900" fmla="*/ 1140032 h 2380521"/>
              <a:gd name="connsiteX901" fmla="*/ 7028280 w 8023328"/>
              <a:gd name="connsiteY901" fmla="*/ 1152429 h 2380521"/>
              <a:gd name="connsiteX902" fmla="*/ 7013492 w 8023328"/>
              <a:gd name="connsiteY902" fmla="*/ 1166286 h 2380521"/>
              <a:gd name="connsiteX903" fmla="*/ 6998704 w 8023328"/>
              <a:gd name="connsiteY903" fmla="*/ 1152429 h 2380521"/>
              <a:gd name="connsiteX904" fmla="*/ 7013492 w 8023328"/>
              <a:gd name="connsiteY904" fmla="*/ 1140032 h 2380521"/>
              <a:gd name="connsiteX905" fmla="*/ 6939085 w 8023328"/>
              <a:gd name="connsiteY905" fmla="*/ 1140032 h 2380521"/>
              <a:gd name="connsiteX906" fmla="*/ 6950753 w 8023328"/>
              <a:gd name="connsiteY906" fmla="*/ 1152429 h 2380521"/>
              <a:gd name="connsiteX907" fmla="*/ 6939085 w 8023328"/>
              <a:gd name="connsiteY907" fmla="*/ 1166286 h 2380521"/>
              <a:gd name="connsiteX908" fmla="*/ 6924500 w 8023328"/>
              <a:gd name="connsiteY908" fmla="*/ 1152429 h 2380521"/>
              <a:gd name="connsiteX909" fmla="*/ 6939085 w 8023328"/>
              <a:gd name="connsiteY909" fmla="*/ 1140032 h 2380521"/>
              <a:gd name="connsiteX910" fmla="*/ 6867525 w 8023328"/>
              <a:gd name="connsiteY910" fmla="*/ 1140032 h 2380521"/>
              <a:gd name="connsiteX911" fmla="*/ 6879922 w 8023328"/>
              <a:gd name="connsiteY911" fmla="*/ 1153888 h 2380521"/>
              <a:gd name="connsiteX912" fmla="*/ 6867525 w 8023328"/>
              <a:gd name="connsiteY912" fmla="*/ 1166286 h 2380521"/>
              <a:gd name="connsiteX913" fmla="*/ 6853669 w 8023328"/>
              <a:gd name="connsiteY913" fmla="*/ 1153888 h 2380521"/>
              <a:gd name="connsiteX914" fmla="*/ 6867525 w 8023328"/>
              <a:gd name="connsiteY914" fmla="*/ 1140032 h 2380521"/>
              <a:gd name="connsiteX915" fmla="*/ 6796696 w 8023328"/>
              <a:gd name="connsiteY915" fmla="*/ 1140032 h 2380521"/>
              <a:gd name="connsiteX916" fmla="*/ 6809093 w 8023328"/>
              <a:gd name="connsiteY916" fmla="*/ 1153888 h 2380521"/>
              <a:gd name="connsiteX917" fmla="*/ 6796696 w 8023328"/>
              <a:gd name="connsiteY917" fmla="*/ 1166286 h 2380521"/>
              <a:gd name="connsiteX918" fmla="*/ 6782840 w 8023328"/>
              <a:gd name="connsiteY918" fmla="*/ 1153888 h 2380521"/>
              <a:gd name="connsiteX919" fmla="*/ 6796696 w 8023328"/>
              <a:gd name="connsiteY919" fmla="*/ 1140032 h 2380521"/>
              <a:gd name="connsiteX920" fmla="*/ 6724405 w 8023328"/>
              <a:gd name="connsiteY920" fmla="*/ 1140032 h 2380521"/>
              <a:gd name="connsiteX921" fmla="*/ 6738261 w 8023328"/>
              <a:gd name="connsiteY921" fmla="*/ 1153888 h 2380521"/>
              <a:gd name="connsiteX922" fmla="*/ 6724405 w 8023328"/>
              <a:gd name="connsiteY922" fmla="*/ 1166286 h 2380521"/>
              <a:gd name="connsiteX923" fmla="*/ 6712008 w 8023328"/>
              <a:gd name="connsiteY923" fmla="*/ 1153888 h 2380521"/>
              <a:gd name="connsiteX924" fmla="*/ 6724405 w 8023328"/>
              <a:gd name="connsiteY924" fmla="*/ 1140032 h 2380521"/>
              <a:gd name="connsiteX925" fmla="*/ 6653576 w 8023328"/>
              <a:gd name="connsiteY925" fmla="*/ 1140032 h 2380521"/>
              <a:gd name="connsiteX926" fmla="*/ 6667432 w 8023328"/>
              <a:gd name="connsiteY926" fmla="*/ 1153888 h 2380521"/>
              <a:gd name="connsiteX927" fmla="*/ 6653576 w 8023328"/>
              <a:gd name="connsiteY927" fmla="*/ 1166286 h 2380521"/>
              <a:gd name="connsiteX928" fmla="*/ 6641179 w 8023328"/>
              <a:gd name="connsiteY928" fmla="*/ 1153888 h 2380521"/>
              <a:gd name="connsiteX929" fmla="*/ 6653576 w 8023328"/>
              <a:gd name="connsiteY929" fmla="*/ 1140032 h 2380521"/>
              <a:gd name="connsiteX930" fmla="*/ 6581764 w 8023328"/>
              <a:gd name="connsiteY930" fmla="*/ 1140032 h 2380521"/>
              <a:gd name="connsiteX931" fmla="*/ 6596552 w 8023328"/>
              <a:gd name="connsiteY931" fmla="*/ 1153888 h 2380521"/>
              <a:gd name="connsiteX932" fmla="*/ 6581764 w 8023328"/>
              <a:gd name="connsiteY932" fmla="*/ 1166286 h 2380521"/>
              <a:gd name="connsiteX933" fmla="*/ 6566976 w 8023328"/>
              <a:gd name="connsiteY933" fmla="*/ 1153888 h 2380521"/>
              <a:gd name="connsiteX934" fmla="*/ 6581764 w 8023328"/>
              <a:gd name="connsiteY934" fmla="*/ 1140032 h 2380521"/>
              <a:gd name="connsiteX935" fmla="*/ 6510933 w 8023328"/>
              <a:gd name="connsiteY935" fmla="*/ 1140032 h 2380521"/>
              <a:gd name="connsiteX936" fmla="*/ 6525722 w 8023328"/>
              <a:gd name="connsiteY936" fmla="*/ 1153888 h 2380521"/>
              <a:gd name="connsiteX937" fmla="*/ 6510933 w 8023328"/>
              <a:gd name="connsiteY937" fmla="*/ 1166286 h 2380521"/>
              <a:gd name="connsiteX938" fmla="*/ 6496144 w 8023328"/>
              <a:gd name="connsiteY938" fmla="*/ 1153888 h 2380521"/>
              <a:gd name="connsiteX939" fmla="*/ 6510933 w 8023328"/>
              <a:gd name="connsiteY939" fmla="*/ 1140032 h 2380521"/>
              <a:gd name="connsiteX940" fmla="*/ 6440492 w 8023328"/>
              <a:gd name="connsiteY940" fmla="*/ 1140032 h 2380521"/>
              <a:gd name="connsiteX941" fmla="*/ 6454911 w 8023328"/>
              <a:gd name="connsiteY941" fmla="*/ 1153888 h 2380521"/>
              <a:gd name="connsiteX942" fmla="*/ 6440492 w 8023328"/>
              <a:gd name="connsiteY942" fmla="*/ 1166286 h 2380521"/>
              <a:gd name="connsiteX943" fmla="*/ 6425315 w 8023328"/>
              <a:gd name="connsiteY943" fmla="*/ 1153888 h 2380521"/>
              <a:gd name="connsiteX944" fmla="*/ 6440492 w 8023328"/>
              <a:gd name="connsiteY944" fmla="*/ 1140032 h 2380521"/>
              <a:gd name="connsiteX945" fmla="*/ 6368340 w 8023328"/>
              <a:gd name="connsiteY945" fmla="*/ 1140032 h 2380521"/>
              <a:gd name="connsiteX946" fmla="*/ 6380737 w 8023328"/>
              <a:gd name="connsiteY946" fmla="*/ 1153888 h 2380521"/>
              <a:gd name="connsiteX947" fmla="*/ 6368340 w 8023328"/>
              <a:gd name="connsiteY947" fmla="*/ 1166286 h 2380521"/>
              <a:gd name="connsiteX948" fmla="*/ 6354484 w 8023328"/>
              <a:gd name="connsiteY948" fmla="*/ 1153888 h 2380521"/>
              <a:gd name="connsiteX949" fmla="*/ 6368340 w 8023328"/>
              <a:gd name="connsiteY949" fmla="*/ 1140032 h 2380521"/>
              <a:gd name="connsiteX950" fmla="*/ 6297511 w 8023328"/>
              <a:gd name="connsiteY950" fmla="*/ 1140032 h 2380521"/>
              <a:gd name="connsiteX951" fmla="*/ 6309908 w 8023328"/>
              <a:gd name="connsiteY951" fmla="*/ 1153888 h 2380521"/>
              <a:gd name="connsiteX952" fmla="*/ 6297511 w 8023328"/>
              <a:gd name="connsiteY952" fmla="*/ 1166286 h 2380521"/>
              <a:gd name="connsiteX953" fmla="*/ 6283655 w 8023328"/>
              <a:gd name="connsiteY953" fmla="*/ 1153888 h 2380521"/>
              <a:gd name="connsiteX954" fmla="*/ 6297511 w 8023328"/>
              <a:gd name="connsiteY954" fmla="*/ 1140032 h 2380521"/>
              <a:gd name="connsiteX955" fmla="*/ 6226679 w 8023328"/>
              <a:gd name="connsiteY955" fmla="*/ 1140032 h 2380521"/>
              <a:gd name="connsiteX956" fmla="*/ 6239076 w 8023328"/>
              <a:gd name="connsiteY956" fmla="*/ 1153888 h 2380521"/>
              <a:gd name="connsiteX957" fmla="*/ 6226679 w 8023328"/>
              <a:gd name="connsiteY957" fmla="*/ 1166286 h 2380521"/>
              <a:gd name="connsiteX958" fmla="*/ 6212823 w 8023328"/>
              <a:gd name="connsiteY958" fmla="*/ 1153888 h 2380521"/>
              <a:gd name="connsiteX959" fmla="*/ 6226679 w 8023328"/>
              <a:gd name="connsiteY959" fmla="*/ 1140032 h 2380521"/>
              <a:gd name="connsiteX960" fmla="*/ 6154391 w 8023328"/>
              <a:gd name="connsiteY960" fmla="*/ 1140032 h 2380521"/>
              <a:gd name="connsiteX961" fmla="*/ 6168247 w 8023328"/>
              <a:gd name="connsiteY961" fmla="*/ 1153888 h 2380521"/>
              <a:gd name="connsiteX962" fmla="*/ 6154391 w 8023328"/>
              <a:gd name="connsiteY962" fmla="*/ 1166286 h 2380521"/>
              <a:gd name="connsiteX963" fmla="*/ 6141994 w 8023328"/>
              <a:gd name="connsiteY963" fmla="*/ 1153888 h 2380521"/>
              <a:gd name="connsiteX964" fmla="*/ 6154391 w 8023328"/>
              <a:gd name="connsiteY964" fmla="*/ 1140032 h 2380521"/>
              <a:gd name="connsiteX965" fmla="*/ 6083559 w 8023328"/>
              <a:gd name="connsiteY965" fmla="*/ 1140032 h 2380521"/>
              <a:gd name="connsiteX966" fmla="*/ 6097415 w 8023328"/>
              <a:gd name="connsiteY966" fmla="*/ 1153888 h 2380521"/>
              <a:gd name="connsiteX967" fmla="*/ 6083559 w 8023328"/>
              <a:gd name="connsiteY967" fmla="*/ 1166286 h 2380521"/>
              <a:gd name="connsiteX968" fmla="*/ 6071162 w 8023328"/>
              <a:gd name="connsiteY968" fmla="*/ 1153888 h 2380521"/>
              <a:gd name="connsiteX969" fmla="*/ 6083559 w 8023328"/>
              <a:gd name="connsiteY969" fmla="*/ 1140032 h 2380521"/>
              <a:gd name="connsiteX970" fmla="*/ 6009356 w 8023328"/>
              <a:gd name="connsiteY970" fmla="*/ 1140032 h 2380521"/>
              <a:gd name="connsiteX971" fmla="*/ 6023212 w 8023328"/>
              <a:gd name="connsiteY971" fmla="*/ 1153888 h 2380521"/>
              <a:gd name="connsiteX972" fmla="*/ 6009356 w 8023328"/>
              <a:gd name="connsiteY972" fmla="*/ 1166286 h 2380521"/>
              <a:gd name="connsiteX973" fmla="*/ 5996959 w 8023328"/>
              <a:gd name="connsiteY973" fmla="*/ 1153888 h 2380521"/>
              <a:gd name="connsiteX974" fmla="*/ 6009356 w 8023328"/>
              <a:gd name="connsiteY974" fmla="*/ 1140032 h 2380521"/>
              <a:gd name="connsiteX975" fmla="*/ 5940548 w 8023328"/>
              <a:gd name="connsiteY975" fmla="*/ 1140032 h 2380521"/>
              <a:gd name="connsiteX976" fmla="*/ 5955726 w 8023328"/>
              <a:gd name="connsiteY976" fmla="*/ 1153888 h 2380521"/>
              <a:gd name="connsiteX977" fmla="*/ 5940548 w 8023328"/>
              <a:gd name="connsiteY977" fmla="*/ 1166286 h 2380521"/>
              <a:gd name="connsiteX978" fmla="*/ 5926130 w 8023328"/>
              <a:gd name="connsiteY978" fmla="*/ 1153888 h 2380521"/>
              <a:gd name="connsiteX979" fmla="*/ 5940548 w 8023328"/>
              <a:gd name="connsiteY979" fmla="*/ 1140032 h 2380521"/>
              <a:gd name="connsiteX980" fmla="*/ 5870088 w 8023328"/>
              <a:gd name="connsiteY980" fmla="*/ 1140032 h 2380521"/>
              <a:gd name="connsiteX981" fmla="*/ 5884877 w 8023328"/>
              <a:gd name="connsiteY981" fmla="*/ 1153888 h 2380521"/>
              <a:gd name="connsiteX982" fmla="*/ 5870088 w 8023328"/>
              <a:gd name="connsiteY982" fmla="*/ 1166286 h 2380521"/>
              <a:gd name="connsiteX983" fmla="*/ 5855299 w 8023328"/>
              <a:gd name="connsiteY983" fmla="*/ 1153888 h 2380521"/>
              <a:gd name="connsiteX984" fmla="*/ 5870088 w 8023328"/>
              <a:gd name="connsiteY984" fmla="*/ 1140032 h 2380521"/>
              <a:gd name="connsiteX985" fmla="*/ 5799257 w 8023328"/>
              <a:gd name="connsiteY985" fmla="*/ 1140032 h 2380521"/>
              <a:gd name="connsiteX986" fmla="*/ 5814045 w 8023328"/>
              <a:gd name="connsiteY986" fmla="*/ 1153888 h 2380521"/>
              <a:gd name="connsiteX987" fmla="*/ 5799257 w 8023328"/>
              <a:gd name="connsiteY987" fmla="*/ 1166286 h 2380521"/>
              <a:gd name="connsiteX988" fmla="*/ 5784469 w 8023328"/>
              <a:gd name="connsiteY988" fmla="*/ 1153888 h 2380521"/>
              <a:gd name="connsiteX989" fmla="*/ 5799257 w 8023328"/>
              <a:gd name="connsiteY989" fmla="*/ 1140032 h 2380521"/>
              <a:gd name="connsiteX990" fmla="*/ 5724122 w 8023328"/>
              <a:gd name="connsiteY990" fmla="*/ 1140032 h 2380521"/>
              <a:gd name="connsiteX991" fmla="*/ 5736519 w 8023328"/>
              <a:gd name="connsiteY991" fmla="*/ 1153888 h 2380521"/>
              <a:gd name="connsiteX992" fmla="*/ 5724122 w 8023328"/>
              <a:gd name="connsiteY992" fmla="*/ 1166286 h 2380521"/>
              <a:gd name="connsiteX993" fmla="*/ 5710266 w 8023328"/>
              <a:gd name="connsiteY993" fmla="*/ 1153888 h 2380521"/>
              <a:gd name="connsiteX994" fmla="*/ 5724122 w 8023328"/>
              <a:gd name="connsiteY994" fmla="*/ 1140032 h 2380521"/>
              <a:gd name="connsiteX995" fmla="*/ 5653291 w 8023328"/>
              <a:gd name="connsiteY995" fmla="*/ 1140032 h 2380521"/>
              <a:gd name="connsiteX996" fmla="*/ 5665688 w 8023328"/>
              <a:gd name="connsiteY996" fmla="*/ 1153888 h 2380521"/>
              <a:gd name="connsiteX997" fmla="*/ 5653291 w 8023328"/>
              <a:gd name="connsiteY997" fmla="*/ 1166286 h 2380521"/>
              <a:gd name="connsiteX998" fmla="*/ 5639435 w 8023328"/>
              <a:gd name="connsiteY998" fmla="*/ 1153888 h 2380521"/>
              <a:gd name="connsiteX999" fmla="*/ 5653291 w 8023328"/>
              <a:gd name="connsiteY999" fmla="*/ 1140032 h 2380521"/>
              <a:gd name="connsiteX1000" fmla="*/ 5581002 w 8023328"/>
              <a:gd name="connsiteY1000" fmla="*/ 1140032 h 2380521"/>
              <a:gd name="connsiteX1001" fmla="*/ 5594858 w 8023328"/>
              <a:gd name="connsiteY1001" fmla="*/ 1153888 h 2380521"/>
              <a:gd name="connsiteX1002" fmla="*/ 5581002 w 8023328"/>
              <a:gd name="connsiteY1002" fmla="*/ 1166286 h 2380521"/>
              <a:gd name="connsiteX1003" fmla="*/ 5568605 w 8023328"/>
              <a:gd name="connsiteY1003" fmla="*/ 1153888 h 2380521"/>
              <a:gd name="connsiteX1004" fmla="*/ 5581002 w 8023328"/>
              <a:gd name="connsiteY1004" fmla="*/ 1140032 h 2380521"/>
              <a:gd name="connsiteX1005" fmla="*/ 5510171 w 8023328"/>
              <a:gd name="connsiteY1005" fmla="*/ 1140032 h 2380521"/>
              <a:gd name="connsiteX1006" fmla="*/ 5524027 w 8023328"/>
              <a:gd name="connsiteY1006" fmla="*/ 1153888 h 2380521"/>
              <a:gd name="connsiteX1007" fmla="*/ 5510171 w 8023328"/>
              <a:gd name="connsiteY1007" fmla="*/ 1166286 h 2380521"/>
              <a:gd name="connsiteX1008" fmla="*/ 5497774 w 8023328"/>
              <a:gd name="connsiteY1008" fmla="*/ 1153888 h 2380521"/>
              <a:gd name="connsiteX1009" fmla="*/ 5510171 w 8023328"/>
              <a:gd name="connsiteY1009" fmla="*/ 1140032 h 2380521"/>
              <a:gd name="connsiteX1010" fmla="*/ 5438937 w 8023328"/>
              <a:gd name="connsiteY1010" fmla="*/ 1140032 h 2380521"/>
              <a:gd name="connsiteX1011" fmla="*/ 5453178 w 8023328"/>
              <a:gd name="connsiteY1011" fmla="*/ 1153888 h 2380521"/>
              <a:gd name="connsiteX1012" fmla="*/ 5438937 w 8023328"/>
              <a:gd name="connsiteY1012" fmla="*/ 1166286 h 2380521"/>
              <a:gd name="connsiteX1013" fmla="*/ 5426945 w 8023328"/>
              <a:gd name="connsiteY1013" fmla="*/ 1153888 h 2380521"/>
              <a:gd name="connsiteX1014" fmla="*/ 5438937 w 8023328"/>
              <a:gd name="connsiteY1014" fmla="*/ 1140032 h 2380521"/>
              <a:gd name="connsiteX1015" fmla="*/ 5367530 w 8023328"/>
              <a:gd name="connsiteY1015" fmla="*/ 1140032 h 2380521"/>
              <a:gd name="connsiteX1016" fmla="*/ 5382318 w 8023328"/>
              <a:gd name="connsiteY1016" fmla="*/ 1153888 h 2380521"/>
              <a:gd name="connsiteX1017" fmla="*/ 5367530 w 8023328"/>
              <a:gd name="connsiteY1017" fmla="*/ 1166286 h 2380521"/>
              <a:gd name="connsiteX1018" fmla="*/ 5352742 w 8023328"/>
              <a:gd name="connsiteY1018" fmla="*/ 1153888 h 2380521"/>
              <a:gd name="connsiteX1019" fmla="*/ 5367530 w 8023328"/>
              <a:gd name="connsiteY1019" fmla="*/ 1140032 h 2380521"/>
              <a:gd name="connsiteX1020" fmla="*/ 5296699 w 8023328"/>
              <a:gd name="connsiteY1020" fmla="*/ 1140032 h 2380521"/>
              <a:gd name="connsiteX1021" fmla="*/ 5311488 w 8023328"/>
              <a:gd name="connsiteY1021" fmla="*/ 1153888 h 2380521"/>
              <a:gd name="connsiteX1022" fmla="*/ 5296699 w 8023328"/>
              <a:gd name="connsiteY1022" fmla="*/ 1166286 h 2380521"/>
              <a:gd name="connsiteX1023" fmla="*/ 5281910 w 8023328"/>
              <a:gd name="connsiteY1023" fmla="*/ 1153888 h 2380521"/>
              <a:gd name="connsiteX1024" fmla="*/ 5296699 w 8023328"/>
              <a:gd name="connsiteY1024" fmla="*/ 1140032 h 2380521"/>
              <a:gd name="connsiteX1025" fmla="*/ 5225869 w 8023328"/>
              <a:gd name="connsiteY1025" fmla="*/ 1140032 h 2380521"/>
              <a:gd name="connsiteX1026" fmla="*/ 5240657 w 8023328"/>
              <a:gd name="connsiteY1026" fmla="*/ 1153888 h 2380521"/>
              <a:gd name="connsiteX1027" fmla="*/ 5225869 w 8023328"/>
              <a:gd name="connsiteY1027" fmla="*/ 1166286 h 2380521"/>
              <a:gd name="connsiteX1028" fmla="*/ 5211081 w 8023328"/>
              <a:gd name="connsiteY1028" fmla="*/ 1153888 h 2380521"/>
              <a:gd name="connsiteX1029" fmla="*/ 5225869 w 8023328"/>
              <a:gd name="connsiteY1029" fmla="*/ 1140032 h 2380521"/>
              <a:gd name="connsiteX1030" fmla="*/ 5154105 w 8023328"/>
              <a:gd name="connsiteY1030" fmla="*/ 1140032 h 2380521"/>
              <a:gd name="connsiteX1031" fmla="*/ 5166502 w 8023328"/>
              <a:gd name="connsiteY1031" fmla="*/ 1154821 h 2380521"/>
              <a:gd name="connsiteX1032" fmla="*/ 5154105 w 8023328"/>
              <a:gd name="connsiteY1032" fmla="*/ 1169610 h 2380521"/>
              <a:gd name="connsiteX1033" fmla="*/ 5140249 w 8023328"/>
              <a:gd name="connsiteY1033" fmla="*/ 1154821 h 2380521"/>
              <a:gd name="connsiteX1034" fmla="*/ 5154105 w 8023328"/>
              <a:gd name="connsiteY1034" fmla="*/ 1140032 h 2380521"/>
              <a:gd name="connsiteX1035" fmla="*/ 5083276 w 8023328"/>
              <a:gd name="connsiteY1035" fmla="*/ 1140032 h 2380521"/>
              <a:gd name="connsiteX1036" fmla="*/ 5095673 w 8023328"/>
              <a:gd name="connsiteY1036" fmla="*/ 1154821 h 2380521"/>
              <a:gd name="connsiteX1037" fmla="*/ 5083276 w 8023328"/>
              <a:gd name="connsiteY1037" fmla="*/ 1169610 h 2380521"/>
              <a:gd name="connsiteX1038" fmla="*/ 5069420 w 8023328"/>
              <a:gd name="connsiteY1038" fmla="*/ 1154821 h 2380521"/>
              <a:gd name="connsiteX1039" fmla="*/ 5083276 w 8023328"/>
              <a:gd name="connsiteY1039" fmla="*/ 1140032 h 2380521"/>
              <a:gd name="connsiteX1040" fmla="*/ 5012445 w 8023328"/>
              <a:gd name="connsiteY1040" fmla="*/ 1140032 h 2380521"/>
              <a:gd name="connsiteX1041" fmla="*/ 5024842 w 8023328"/>
              <a:gd name="connsiteY1041" fmla="*/ 1154821 h 2380521"/>
              <a:gd name="connsiteX1042" fmla="*/ 5012445 w 8023328"/>
              <a:gd name="connsiteY1042" fmla="*/ 1169610 h 2380521"/>
              <a:gd name="connsiteX1043" fmla="*/ 4998589 w 8023328"/>
              <a:gd name="connsiteY1043" fmla="*/ 1154821 h 2380521"/>
              <a:gd name="connsiteX1044" fmla="*/ 5012445 w 8023328"/>
              <a:gd name="connsiteY1044" fmla="*/ 1140032 h 2380521"/>
              <a:gd name="connsiteX1045" fmla="*/ 4940157 w 8023328"/>
              <a:gd name="connsiteY1045" fmla="*/ 1140032 h 2380521"/>
              <a:gd name="connsiteX1046" fmla="*/ 4954013 w 8023328"/>
              <a:gd name="connsiteY1046" fmla="*/ 1154821 h 2380521"/>
              <a:gd name="connsiteX1047" fmla="*/ 4940157 w 8023328"/>
              <a:gd name="connsiteY1047" fmla="*/ 1169610 h 2380521"/>
              <a:gd name="connsiteX1048" fmla="*/ 4927760 w 8023328"/>
              <a:gd name="connsiteY1048" fmla="*/ 1154821 h 2380521"/>
              <a:gd name="connsiteX1049" fmla="*/ 4940157 w 8023328"/>
              <a:gd name="connsiteY1049" fmla="*/ 1140032 h 2380521"/>
              <a:gd name="connsiteX1050" fmla="*/ 4865953 w 8023328"/>
              <a:gd name="connsiteY1050" fmla="*/ 1140032 h 2380521"/>
              <a:gd name="connsiteX1051" fmla="*/ 4879809 w 8023328"/>
              <a:gd name="connsiteY1051" fmla="*/ 1154821 h 2380521"/>
              <a:gd name="connsiteX1052" fmla="*/ 4865953 w 8023328"/>
              <a:gd name="connsiteY1052" fmla="*/ 1169610 h 2380521"/>
              <a:gd name="connsiteX1053" fmla="*/ 4853556 w 8023328"/>
              <a:gd name="connsiteY1053" fmla="*/ 1154821 h 2380521"/>
              <a:gd name="connsiteX1054" fmla="*/ 4865953 w 8023328"/>
              <a:gd name="connsiteY1054" fmla="*/ 1140032 h 2380521"/>
              <a:gd name="connsiteX1055" fmla="*/ 4795122 w 8023328"/>
              <a:gd name="connsiteY1055" fmla="*/ 1140032 h 2380521"/>
              <a:gd name="connsiteX1056" fmla="*/ 4808978 w 8023328"/>
              <a:gd name="connsiteY1056" fmla="*/ 1154821 h 2380521"/>
              <a:gd name="connsiteX1057" fmla="*/ 4795122 w 8023328"/>
              <a:gd name="connsiteY1057" fmla="*/ 1169610 h 2380521"/>
              <a:gd name="connsiteX1058" fmla="*/ 4782725 w 8023328"/>
              <a:gd name="connsiteY1058" fmla="*/ 1154821 h 2380521"/>
              <a:gd name="connsiteX1059" fmla="*/ 4795122 w 8023328"/>
              <a:gd name="connsiteY1059" fmla="*/ 1140032 h 2380521"/>
              <a:gd name="connsiteX1060" fmla="*/ 4726684 w 8023328"/>
              <a:gd name="connsiteY1060" fmla="*/ 1140032 h 2380521"/>
              <a:gd name="connsiteX1061" fmla="*/ 4741472 w 8023328"/>
              <a:gd name="connsiteY1061" fmla="*/ 1154821 h 2380521"/>
              <a:gd name="connsiteX1062" fmla="*/ 4726684 w 8023328"/>
              <a:gd name="connsiteY1062" fmla="*/ 1169610 h 2380521"/>
              <a:gd name="connsiteX1063" fmla="*/ 4711896 w 8023328"/>
              <a:gd name="connsiteY1063" fmla="*/ 1154821 h 2380521"/>
              <a:gd name="connsiteX1064" fmla="*/ 4726684 w 8023328"/>
              <a:gd name="connsiteY1064" fmla="*/ 1140032 h 2380521"/>
              <a:gd name="connsiteX1065" fmla="*/ 4655853 w 8023328"/>
              <a:gd name="connsiteY1065" fmla="*/ 1140032 h 2380521"/>
              <a:gd name="connsiteX1066" fmla="*/ 4670642 w 8023328"/>
              <a:gd name="connsiteY1066" fmla="*/ 1154821 h 2380521"/>
              <a:gd name="connsiteX1067" fmla="*/ 4655853 w 8023328"/>
              <a:gd name="connsiteY1067" fmla="*/ 1169610 h 2380521"/>
              <a:gd name="connsiteX1068" fmla="*/ 4641064 w 8023328"/>
              <a:gd name="connsiteY1068" fmla="*/ 1154821 h 2380521"/>
              <a:gd name="connsiteX1069" fmla="*/ 4655853 w 8023328"/>
              <a:gd name="connsiteY1069" fmla="*/ 1140032 h 2380521"/>
              <a:gd name="connsiteX1070" fmla="*/ 4585023 w 8023328"/>
              <a:gd name="connsiteY1070" fmla="*/ 1140032 h 2380521"/>
              <a:gd name="connsiteX1071" fmla="*/ 4599811 w 8023328"/>
              <a:gd name="connsiteY1071" fmla="*/ 1154821 h 2380521"/>
              <a:gd name="connsiteX1072" fmla="*/ 4585023 w 8023328"/>
              <a:gd name="connsiteY1072" fmla="*/ 1169610 h 2380521"/>
              <a:gd name="connsiteX1073" fmla="*/ 4570235 w 8023328"/>
              <a:gd name="connsiteY1073" fmla="*/ 1154821 h 2380521"/>
              <a:gd name="connsiteX1074" fmla="*/ 4585023 w 8023328"/>
              <a:gd name="connsiteY1074" fmla="*/ 1140032 h 2380521"/>
              <a:gd name="connsiteX1075" fmla="*/ 4513260 w 8023328"/>
              <a:gd name="connsiteY1075" fmla="*/ 1140032 h 2380521"/>
              <a:gd name="connsiteX1076" fmla="*/ 4525657 w 8023328"/>
              <a:gd name="connsiteY1076" fmla="*/ 1154821 h 2380521"/>
              <a:gd name="connsiteX1077" fmla="*/ 4513260 w 8023328"/>
              <a:gd name="connsiteY1077" fmla="*/ 1169610 h 2380521"/>
              <a:gd name="connsiteX1078" fmla="*/ 4499404 w 8023328"/>
              <a:gd name="connsiteY1078" fmla="*/ 1154821 h 2380521"/>
              <a:gd name="connsiteX1079" fmla="*/ 4513260 w 8023328"/>
              <a:gd name="connsiteY1079" fmla="*/ 1140032 h 2380521"/>
              <a:gd name="connsiteX1080" fmla="*/ 4439056 w 8023328"/>
              <a:gd name="connsiteY1080" fmla="*/ 1140032 h 2380521"/>
              <a:gd name="connsiteX1081" fmla="*/ 4451453 w 8023328"/>
              <a:gd name="connsiteY1081" fmla="*/ 1154821 h 2380521"/>
              <a:gd name="connsiteX1082" fmla="*/ 4439056 w 8023328"/>
              <a:gd name="connsiteY1082" fmla="*/ 1169610 h 2380521"/>
              <a:gd name="connsiteX1083" fmla="*/ 4425200 w 8023328"/>
              <a:gd name="connsiteY1083" fmla="*/ 1154821 h 2380521"/>
              <a:gd name="connsiteX1084" fmla="*/ 4439056 w 8023328"/>
              <a:gd name="connsiteY1084" fmla="*/ 1140032 h 2380521"/>
              <a:gd name="connsiteX1085" fmla="*/ 4366768 w 8023328"/>
              <a:gd name="connsiteY1085" fmla="*/ 1140032 h 2380521"/>
              <a:gd name="connsiteX1086" fmla="*/ 4380624 w 8023328"/>
              <a:gd name="connsiteY1086" fmla="*/ 1154821 h 2380521"/>
              <a:gd name="connsiteX1087" fmla="*/ 4366768 w 8023328"/>
              <a:gd name="connsiteY1087" fmla="*/ 1169610 h 2380521"/>
              <a:gd name="connsiteX1088" fmla="*/ 4354371 w 8023328"/>
              <a:gd name="connsiteY1088" fmla="*/ 1154821 h 2380521"/>
              <a:gd name="connsiteX1089" fmla="*/ 4366768 w 8023328"/>
              <a:gd name="connsiteY1089" fmla="*/ 1140032 h 2380521"/>
              <a:gd name="connsiteX1090" fmla="*/ 4295937 w 8023328"/>
              <a:gd name="connsiteY1090" fmla="*/ 1140032 h 2380521"/>
              <a:gd name="connsiteX1091" fmla="*/ 4309793 w 8023328"/>
              <a:gd name="connsiteY1091" fmla="*/ 1154821 h 2380521"/>
              <a:gd name="connsiteX1092" fmla="*/ 4295937 w 8023328"/>
              <a:gd name="connsiteY1092" fmla="*/ 1169610 h 2380521"/>
              <a:gd name="connsiteX1093" fmla="*/ 4283540 w 8023328"/>
              <a:gd name="connsiteY1093" fmla="*/ 1154821 h 2380521"/>
              <a:gd name="connsiteX1094" fmla="*/ 4295937 w 8023328"/>
              <a:gd name="connsiteY1094" fmla="*/ 1140032 h 2380521"/>
              <a:gd name="connsiteX1095" fmla="*/ 4225107 w 8023328"/>
              <a:gd name="connsiteY1095" fmla="*/ 1140032 h 2380521"/>
              <a:gd name="connsiteX1096" fmla="*/ 4238963 w 8023328"/>
              <a:gd name="connsiteY1096" fmla="*/ 1154821 h 2380521"/>
              <a:gd name="connsiteX1097" fmla="*/ 4225107 w 8023328"/>
              <a:gd name="connsiteY1097" fmla="*/ 1169610 h 2380521"/>
              <a:gd name="connsiteX1098" fmla="*/ 4212710 w 8023328"/>
              <a:gd name="connsiteY1098" fmla="*/ 1154821 h 2380521"/>
              <a:gd name="connsiteX1099" fmla="*/ 4225107 w 8023328"/>
              <a:gd name="connsiteY1099" fmla="*/ 1140032 h 2380521"/>
              <a:gd name="connsiteX1100" fmla="*/ 4153295 w 8023328"/>
              <a:gd name="connsiteY1100" fmla="*/ 1140032 h 2380521"/>
              <a:gd name="connsiteX1101" fmla="*/ 4168083 w 8023328"/>
              <a:gd name="connsiteY1101" fmla="*/ 1154821 h 2380521"/>
              <a:gd name="connsiteX1102" fmla="*/ 4153295 w 8023328"/>
              <a:gd name="connsiteY1102" fmla="*/ 1169610 h 2380521"/>
              <a:gd name="connsiteX1103" fmla="*/ 4138507 w 8023328"/>
              <a:gd name="connsiteY1103" fmla="*/ 1154821 h 2380521"/>
              <a:gd name="connsiteX1104" fmla="*/ 4153295 w 8023328"/>
              <a:gd name="connsiteY1104" fmla="*/ 1140032 h 2380521"/>
              <a:gd name="connsiteX1105" fmla="*/ 4082465 w 8023328"/>
              <a:gd name="connsiteY1105" fmla="*/ 1140032 h 2380521"/>
              <a:gd name="connsiteX1106" fmla="*/ 4097254 w 8023328"/>
              <a:gd name="connsiteY1106" fmla="*/ 1154821 h 2380521"/>
              <a:gd name="connsiteX1107" fmla="*/ 4082465 w 8023328"/>
              <a:gd name="connsiteY1107" fmla="*/ 1169610 h 2380521"/>
              <a:gd name="connsiteX1108" fmla="*/ 4067676 w 8023328"/>
              <a:gd name="connsiteY1108" fmla="*/ 1154821 h 2380521"/>
              <a:gd name="connsiteX1109" fmla="*/ 4082465 w 8023328"/>
              <a:gd name="connsiteY1109" fmla="*/ 1140032 h 2380521"/>
              <a:gd name="connsiteX1110" fmla="*/ 439789 w 8023328"/>
              <a:gd name="connsiteY1110" fmla="*/ 1140032 h 2380521"/>
              <a:gd name="connsiteX1111" fmla="*/ 454579 w 8023328"/>
              <a:gd name="connsiteY1111" fmla="*/ 1153888 h 2380521"/>
              <a:gd name="connsiteX1112" fmla="*/ 439789 w 8023328"/>
              <a:gd name="connsiteY1112" fmla="*/ 1166286 h 2380521"/>
              <a:gd name="connsiteX1113" fmla="*/ 425001 w 8023328"/>
              <a:gd name="connsiteY1113" fmla="*/ 1153888 h 2380521"/>
              <a:gd name="connsiteX1114" fmla="*/ 439789 w 8023328"/>
              <a:gd name="connsiteY1114" fmla="*/ 1140032 h 2380521"/>
              <a:gd name="connsiteX1115" fmla="*/ 368960 w 8023328"/>
              <a:gd name="connsiteY1115" fmla="*/ 1140032 h 2380521"/>
              <a:gd name="connsiteX1116" fmla="*/ 383747 w 8023328"/>
              <a:gd name="connsiteY1116" fmla="*/ 1153888 h 2380521"/>
              <a:gd name="connsiteX1117" fmla="*/ 368960 w 8023328"/>
              <a:gd name="connsiteY1117" fmla="*/ 1166286 h 2380521"/>
              <a:gd name="connsiteX1118" fmla="*/ 354172 w 8023328"/>
              <a:gd name="connsiteY1118" fmla="*/ 1153888 h 2380521"/>
              <a:gd name="connsiteX1119" fmla="*/ 368960 w 8023328"/>
              <a:gd name="connsiteY1119" fmla="*/ 1140032 h 2380521"/>
              <a:gd name="connsiteX1120" fmla="*/ 297194 w 8023328"/>
              <a:gd name="connsiteY1120" fmla="*/ 1140032 h 2380521"/>
              <a:gd name="connsiteX1121" fmla="*/ 309592 w 8023328"/>
              <a:gd name="connsiteY1121" fmla="*/ 1153888 h 2380521"/>
              <a:gd name="connsiteX1122" fmla="*/ 297194 w 8023328"/>
              <a:gd name="connsiteY1122" fmla="*/ 1166286 h 2380521"/>
              <a:gd name="connsiteX1123" fmla="*/ 283339 w 8023328"/>
              <a:gd name="connsiteY1123" fmla="*/ 1153888 h 2380521"/>
              <a:gd name="connsiteX1124" fmla="*/ 297194 w 8023328"/>
              <a:gd name="connsiteY1124" fmla="*/ 1140032 h 2380521"/>
              <a:gd name="connsiteX1125" fmla="*/ 226366 w 8023328"/>
              <a:gd name="connsiteY1125" fmla="*/ 1140032 h 2380521"/>
              <a:gd name="connsiteX1126" fmla="*/ 238764 w 8023328"/>
              <a:gd name="connsiteY1126" fmla="*/ 1153888 h 2380521"/>
              <a:gd name="connsiteX1127" fmla="*/ 226366 w 8023328"/>
              <a:gd name="connsiteY1127" fmla="*/ 1166286 h 2380521"/>
              <a:gd name="connsiteX1128" fmla="*/ 212510 w 8023328"/>
              <a:gd name="connsiteY1128" fmla="*/ 1153888 h 2380521"/>
              <a:gd name="connsiteX1129" fmla="*/ 226366 w 8023328"/>
              <a:gd name="connsiteY1129" fmla="*/ 1140032 h 2380521"/>
              <a:gd name="connsiteX1130" fmla="*/ 155532 w 8023328"/>
              <a:gd name="connsiteY1130" fmla="*/ 1140032 h 2380521"/>
              <a:gd name="connsiteX1131" fmla="*/ 167930 w 8023328"/>
              <a:gd name="connsiteY1131" fmla="*/ 1153888 h 2380521"/>
              <a:gd name="connsiteX1132" fmla="*/ 155532 w 8023328"/>
              <a:gd name="connsiteY1132" fmla="*/ 1166286 h 2380521"/>
              <a:gd name="connsiteX1133" fmla="*/ 141676 w 8023328"/>
              <a:gd name="connsiteY1133" fmla="*/ 1153888 h 2380521"/>
              <a:gd name="connsiteX1134" fmla="*/ 155532 w 8023328"/>
              <a:gd name="connsiteY1134" fmla="*/ 1140032 h 2380521"/>
              <a:gd name="connsiteX1135" fmla="*/ 83244 w 8023328"/>
              <a:gd name="connsiteY1135" fmla="*/ 1140032 h 2380521"/>
              <a:gd name="connsiteX1136" fmla="*/ 97100 w 8023328"/>
              <a:gd name="connsiteY1136" fmla="*/ 1153888 h 2380521"/>
              <a:gd name="connsiteX1137" fmla="*/ 83244 w 8023328"/>
              <a:gd name="connsiteY1137" fmla="*/ 1166286 h 2380521"/>
              <a:gd name="connsiteX1138" fmla="*/ 70846 w 8023328"/>
              <a:gd name="connsiteY1138" fmla="*/ 1153888 h 2380521"/>
              <a:gd name="connsiteX1139" fmla="*/ 83244 w 8023328"/>
              <a:gd name="connsiteY1139" fmla="*/ 1140032 h 2380521"/>
              <a:gd name="connsiteX1140" fmla="*/ 12008 w 8023328"/>
              <a:gd name="connsiteY1140" fmla="*/ 1140032 h 2380521"/>
              <a:gd name="connsiteX1141" fmla="*/ 26249 w 8023328"/>
              <a:gd name="connsiteY1141" fmla="*/ 1153888 h 2380521"/>
              <a:gd name="connsiteX1142" fmla="*/ 12008 w 8023328"/>
              <a:gd name="connsiteY1142" fmla="*/ 1166286 h 2380521"/>
              <a:gd name="connsiteX1143" fmla="*/ 16 w 8023328"/>
              <a:gd name="connsiteY1143" fmla="*/ 1153888 h 2380521"/>
              <a:gd name="connsiteX1144" fmla="*/ 12008 w 8023328"/>
              <a:gd name="connsiteY1144" fmla="*/ 1140032 h 2380521"/>
              <a:gd name="connsiteX1145" fmla="*/ 6867525 w 8023328"/>
              <a:gd name="connsiteY1145" fmla="*/ 1069203 h 2380521"/>
              <a:gd name="connsiteX1146" fmla="*/ 6879922 w 8023328"/>
              <a:gd name="connsiteY1146" fmla="*/ 1081600 h 2380521"/>
              <a:gd name="connsiteX1147" fmla="*/ 6867525 w 8023328"/>
              <a:gd name="connsiteY1147" fmla="*/ 1095457 h 2380521"/>
              <a:gd name="connsiteX1148" fmla="*/ 6853669 w 8023328"/>
              <a:gd name="connsiteY1148" fmla="*/ 1081600 h 2380521"/>
              <a:gd name="connsiteX1149" fmla="*/ 6867525 w 8023328"/>
              <a:gd name="connsiteY1149" fmla="*/ 1069203 h 2380521"/>
              <a:gd name="connsiteX1150" fmla="*/ 6795237 w 8023328"/>
              <a:gd name="connsiteY1150" fmla="*/ 1069203 h 2380521"/>
              <a:gd name="connsiteX1151" fmla="*/ 6809093 w 8023328"/>
              <a:gd name="connsiteY1151" fmla="*/ 1081600 h 2380521"/>
              <a:gd name="connsiteX1152" fmla="*/ 6796696 w 8023328"/>
              <a:gd name="connsiteY1152" fmla="*/ 1095457 h 2380521"/>
              <a:gd name="connsiteX1153" fmla="*/ 6782840 w 8023328"/>
              <a:gd name="connsiteY1153" fmla="*/ 1081600 h 2380521"/>
              <a:gd name="connsiteX1154" fmla="*/ 6795237 w 8023328"/>
              <a:gd name="connsiteY1154" fmla="*/ 1069203 h 2380521"/>
              <a:gd name="connsiteX1155" fmla="*/ 6724405 w 8023328"/>
              <a:gd name="connsiteY1155" fmla="*/ 1069203 h 2380521"/>
              <a:gd name="connsiteX1156" fmla="*/ 6738261 w 8023328"/>
              <a:gd name="connsiteY1156" fmla="*/ 1081600 h 2380521"/>
              <a:gd name="connsiteX1157" fmla="*/ 6724405 w 8023328"/>
              <a:gd name="connsiteY1157" fmla="*/ 1095457 h 2380521"/>
              <a:gd name="connsiteX1158" fmla="*/ 6712008 w 8023328"/>
              <a:gd name="connsiteY1158" fmla="*/ 1081600 h 2380521"/>
              <a:gd name="connsiteX1159" fmla="*/ 6724405 w 8023328"/>
              <a:gd name="connsiteY1159" fmla="*/ 1069203 h 2380521"/>
              <a:gd name="connsiteX1160" fmla="*/ 6653576 w 8023328"/>
              <a:gd name="connsiteY1160" fmla="*/ 1069203 h 2380521"/>
              <a:gd name="connsiteX1161" fmla="*/ 6667432 w 8023328"/>
              <a:gd name="connsiteY1161" fmla="*/ 1081600 h 2380521"/>
              <a:gd name="connsiteX1162" fmla="*/ 6653576 w 8023328"/>
              <a:gd name="connsiteY1162" fmla="*/ 1095457 h 2380521"/>
              <a:gd name="connsiteX1163" fmla="*/ 6641179 w 8023328"/>
              <a:gd name="connsiteY1163" fmla="*/ 1081600 h 2380521"/>
              <a:gd name="connsiteX1164" fmla="*/ 6653576 w 8023328"/>
              <a:gd name="connsiteY1164" fmla="*/ 1069203 h 2380521"/>
              <a:gd name="connsiteX1165" fmla="*/ 6581764 w 8023328"/>
              <a:gd name="connsiteY1165" fmla="*/ 1069203 h 2380521"/>
              <a:gd name="connsiteX1166" fmla="*/ 6596552 w 8023328"/>
              <a:gd name="connsiteY1166" fmla="*/ 1081600 h 2380521"/>
              <a:gd name="connsiteX1167" fmla="*/ 6581764 w 8023328"/>
              <a:gd name="connsiteY1167" fmla="*/ 1095457 h 2380521"/>
              <a:gd name="connsiteX1168" fmla="*/ 6566976 w 8023328"/>
              <a:gd name="connsiteY1168" fmla="*/ 1081600 h 2380521"/>
              <a:gd name="connsiteX1169" fmla="*/ 6581764 w 8023328"/>
              <a:gd name="connsiteY1169" fmla="*/ 1069203 h 2380521"/>
              <a:gd name="connsiteX1170" fmla="*/ 6510933 w 8023328"/>
              <a:gd name="connsiteY1170" fmla="*/ 1069203 h 2380521"/>
              <a:gd name="connsiteX1171" fmla="*/ 6525722 w 8023328"/>
              <a:gd name="connsiteY1171" fmla="*/ 1081600 h 2380521"/>
              <a:gd name="connsiteX1172" fmla="*/ 6510933 w 8023328"/>
              <a:gd name="connsiteY1172" fmla="*/ 1095457 h 2380521"/>
              <a:gd name="connsiteX1173" fmla="*/ 6496144 w 8023328"/>
              <a:gd name="connsiteY1173" fmla="*/ 1081600 h 2380521"/>
              <a:gd name="connsiteX1174" fmla="*/ 6510933 w 8023328"/>
              <a:gd name="connsiteY1174" fmla="*/ 1069203 h 2380521"/>
              <a:gd name="connsiteX1175" fmla="*/ 6440492 w 8023328"/>
              <a:gd name="connsiteY1175" fmla="*/ 1069203 h 2380521"/>
              <a:gd name="connsiteX1176" fmla="*/ 6454911 w 8023328"/>
              <a:gd name="connsiteY1176" fmla="*/ 1081600 h 2380521"/>
              <a:gd name="connsiteX1177" fmla="*/ 6440492 w 8023328"/>
              <a:gd name="connsiteY1177" fmla="*/ 1095457 h 2380521"/>
              <a:gd name="connsiteX1178" fmla="*/ 6425315 w 8023328"/>
              <a:gd name="connsiteY1178" fmla="*/ 1081600 h 2380521"/>
              <a:gd name="connsiteX1179" fmla="*/ 6440492 w 8023328"/>
              <a:gd name="connsiteY1179" fmla="*/ 1069203 h 2380521"/>
              <a:gd name="connsiteX1180" fmla="*/ 6368340 w 8023328"/>
              <a:gd name="connsiteY1180" fmla="*/ 1069203 h 2380521"/>
              <a:gd name="connsiteX1181" fmla="*/ 6380737 w 8023328"/>
              <a:gd name="connsiteY1181" fmla="*/ 1081600 h 2380521"/>
              <a:gd name="connsiteX1182" fmla="*/ 6368340 w 8023328"/>
              <a:gd name="connsiteY1182" fmla="*/ 1095457 h 2380521"/>
              <a:gd name="connsiteX1183" fmla="*/ 6354484 w 8023328"/>
              <a:gd name="connsiteY1183" fmla="*/ 1081600 h 2380521"/>
              <a:gd name="connsiteX1184" fmla="*/ 6368340 w 8023328"/>
              <a:gd name="connsiteY1184" fmla="*/ 1069203 h 2380521"/>
              <a:gd name="connsiteX1185" fmla="*/ 6297511 w 8023328"/>
              <a:gd name="connsiteY1185" fmla="*/ 1069203 h 2380521"/>
              <a:gd name="connsiteX1186" fmla="*/ 6309908 w 8023328"/>
              <a:gd name="connsiteY1186" fmla="*/ 1081600 h 2380521"/>
              <a:gd name="connsiteX1187" fmla="*/ 6297511 w 8023328"/>
              <a:gd name="connsiteY1187" fmla="*/ 1095457 h 2380521"/>
              <a:gd name="connsiteX1188" fmla="*/ 6283655 w 8023328"/>
              <a:gd name="connsiteY1188" fmla="*/ 1081600 h 2380521"/>
              <a:gd name="connsiteX1189" fmla="*/ 6297511 w 8023328"/>
              <a:gd name="connsiteY1189" fmla="*/ 1069203 h 2380521"/>
              <a:gd name="connsiteX1190" fmla="*/ 6226679 w 8023328"/>
              <a:gd name="connsiteY1190" fmla="*/ 1069203 h 2380521"/>
              <a:gd name="connsiteX1191" fmla="*/ 6239076 w 8023328"/>
              <a:gd name="connsiteY1191" fmla="*/ 1081600 h 2380521"/>
              <a:gd name="connsiteX1192" fmla="*/ 6226679 w 8023328"/>
              <a:gd name="connsiteY1192" fmla="*/ 1095457 h 2380521"/>
              <a:gd name="connsiteX1193" fmla="*/ 6212823 w 8023328"/>
              <a:gd name="connsiteY1193" fmla="*/ 1083059 h 2380521"/>
              <a:gd name="connsiteX1194" fmla="*/ 6226679 w 8023328"/>
              <a:gd name="connsiteY1194" fmla="*/ 1069203 h 2380521"/>
              <a:gd name="connsiteX1195" fmla="*/ 6154391 w 8023328"/>
              <a:gd name="connsiteY1195" fmla="*/ 1069203 h 2380521"/>
              <a:gd name="connsiteX1196" fmla="*/ 6168247 w 8023328"/>
              <a:gd name="connsiteY1196" fmla="*/ 1083059 h 2380521"/>
              <a:gd name="connsiteX1197" fmla="*/ 6154391 w 8023328"/>
              <a:gd name="connsiteY1197" fmla="*/ 1095457 h 2380521"/>
              <a:gd name="connsiteX1198" fmla="*/ 6141994 w 8023328"/>
              <a:gd name="connsiteY1198" fmla="*/ 1083059 h 2380521"/>
              <a:gd name="connsiteX1199" fmla="*/ 6154391 w 8023328"/>
              <a:gd name="connsiteY1199" fmla="*/ 1069203 h 2380521"/>
              <a:gd name="connsiteX1200" fmla="*/ 6083559 w 8023328"/>
              <a:gd name="connsiteY1200" fmla="*/ 1069203 h 2380521"/>
              <a:gd name="connsiteX1201" fmla="*/ 6097415 w 8023328"/>
              <a:gd name="connsiteY1201" fmla="*/ 1083059 h 2380521"/>
              <a:gd name="connsiteX1202" fmla="*/ 6083559 w 8023328"/>
              <a:gd name="connsiteY1202" fmla="*/ 1095457 h 2380521"/>
              <a:gd name="connsiteX1203" fmla="*/ 6071162 w 8023328"/>
              <a:gd name="connsiteY1203" fmla="*/ 1083059 h 2380521"/>
              <a:gd name="connsiteX1204" fmla="*/ 6083559 w 8023328"/>
              <a:gd name="connsiteY1204" fmla="*/ 1069203 h 2380521"/>
              <a:gd name="connsiteX1205" fmla="*/ 6009356 w 8023328"/>
              <a:gd name="connsiteY1205" fmla="*/ 1069203 h 2380521"/>
              <a:gd name="connsiteX1206" fmla="*/ 6023212 w 8023328"/>
              <a:gd name="connsiteY1206" fmla="*/ 1083059 h 2380521"/>
              <a:gd name="connsiteX1207" fmla="*/ 6009356 w 8023328"/>
              <a:gd name="connsiteY1207" fmla="*/ 1095457 h 2380521"/>
              <a:gd name="connsiteX1208" fmla="*/ 5996959 w 8023328"/>
              <a:gd name="connsiteY1208" fmla="*/ 1083059 h 2380521"/>
              <a:gd name="connsiteX1209" fmla="*/ 6009356 w 8023328"/>
              <a:gd name="connsiteY1209" fmla="*/ 1069203 h 2380521"/>
              <a:gd name="connsiteX1210" fmla="*/ 5940548 w 8023328"/>
              <a:gd name="connsiteY1210" fmla="*/ 1069203 h 2380521"/>
              <a:gd name="connsiteX1211" fmla="*/ 5955726 w 8023328"/>
              <a:gd name="connsiteY1211" fmla="*/ 1083059 h 2380521"/>
              <a:gd name="connsiteX1212" fmla="*/ 5940548 w 8023328"/>
              <a:gd name="connsiteY1212" fmla="*/ 1095457 h 2380521"/>
              <a:gd name="connsiteX1213" fmla="*/ 5926130 w 8023328"/>
              <a:gd name="connsiteY1213" fmla="*/ 1083059 h 2380521"/>
              <a:gd name="connsiteX1214" fmla="*/ 5940548 w 8023328"/>
              <a:gd name="connsiteY1214" fmla="*/ 1069203 h 2380521"/>
              <a:gd name="connsiteX1215" fmla="*/ 5870088 w 8023328"/>
              <a:gd name="connsiteY1215" fmla="*/ 1069203 h 2380521"/>
              <a:gd name="connsiteX1216" fmla="*/ 5884877 w 8023328"/>
              <a:gd name="connsiteY1216" fmla="*/ 1083059 h 2380521"/>
              <a:gd name="connsiteX1217" fmla="*/ 5870088 w 8023328"/>
              <a:gd name="connsiteY1217" fmla="*/ 1095457 h 2380521"/>
              <a:gd name="connsiteX1218" fmla="*/ 5855299 w 8023328"/>
              <a:gd name="connsiteY1218" fmla="*/ 1083059 h 2380521"/>
              <a:gd name="connsiteX1219" fmla="*/ 5870088 w 8023328"/>
              <a:gd name="connsiteY1219" fmla="*/ 1069203 h 2380521"/>
              <a:gd name="connsiteX1220" fmla="*/ 5799257 w 8023328"/>
              <a:gd name="connsiteY1220" fmla="*/ 1069203 h 2380521"/>
              <a:gd name="connsiteX1221" fmla="*/ 5814045 w 8023328"/>
              <a:gd name="connsiteY1221" fmla="*/ 1083059 h 2380521"/>
              <a:gd name="connsiteX1222" fmla="*/ 5799257 w 8023328"/>
              <a:gd name="connsiteY1222" fmla="*/ 1095457 h 2380521"/>
              <a:gd name="connsiteX1223" fmla="*/ 5784469 w 8023328"/>
              <a:gd name="connsiteY1223" fmla="*/ 1083059 h 2380521"/>
              <a:gd name="connsiteX1224" fmla="*/ 5799257 w 8023328"/>
              <a:gd name="connsiteY1224" fmla="*/ 1069203 h 2380521"/>
              <a:gd name="connsiteX1225" fmla="*/ 5724122 w 8023328"/>
              <a:gd name="connsiteY1225" fmla="*/ 1069203 h 2380521"/>
              <a:gd name="connsiteX1226" fmla="*/ 5736519 w 8023328"/>
              <a:gd name="connsiteY1226" fmla="*/ 1083059 h 2380521"/>
              <a:gd name="connsiteX1227" fmla="*/ 5724122 w 8023328"/>
              <a:gd name="connsiteY1227" fmla="*/ 1095457 h 2380521"/>
              <a:gd name="connsiteX1228" fmla="*/ 5710266 w 8023328"/>
              <a:gd name="connsiteY1228" fmla="*/ 1083059 h 2380521"/>
              <a:gd name="connsiteX1229" fmla="*/ 5724122 w 8023328"/>
              <a:gd name="connsiteY1229" fmla="*/ 1069203 h 2380521"/>
              <a:gd name="connsiteX1230" fmla="*/ 5653291 w 8023328"/>
              <a:gd name="connsiteY1230" fmla="*/ 1069203 h 2380521"/>
              <a:gd name="connsiteX1231" fmla="*/ 5665688 w 8023328"/>
              <a:gd name="connsiteY1231" fmla="*/ 1083059 h 2380521"/>
              <a:gd name="connsiteX1232" fmla="*/ 5653291 w 8023328"/>
              <a:gd name="connsiteY1232" fmla="*/ 1095457 h 2380521"/>
              <a:gd name="connsiteX1233" fmla="*/ 5639435 w 8023328"/>
              <a:gd name="connsiteY1233" fmla="*/ 1083059 h 2380521"/>
              <a:gd name="connsiteX1234" fmla="*/ 5653291 w 8023328"/>
              <a:gd name="connsiteY1234" fmla="*/ 1069203 h 2380521"/>
              <a:gd name="connsiteX1235" fmla="*/ 5581002 w 8023328"/>
              <a:gd name="connsiteY1235" fmla="*/ 1069203 h 2380521"/>
              <a:gd name="connsiteX1236" fmla="*/ 5594858 w 8023328"/>
              <a:gd name="connsiteY1236" fmla="*/ 1083059 h 2380521"/>
              <a:gd name="connsiteX1237" fmla="*/ 5581002 w 8023328"/>
              <a:gd name="connsiteY1237" fmla="*/ 1095457 h 2380521"/>
              <a:gd name="connsiteX1238" fmla="*/ 5568605 w 8023328"/>
              <a:gd name="connsiteY1238" fmla="*/ 1083059 h 2380521"/>
              <a:gd name="connsiteX1239" fmla="*/ 5581002 w 8023328"/>
              <a:gd name="connsiteY1239" fmla="*/ 1069203 h 2380521"/>
              <a:gd name="connsiteX1240" fmla="*/ 5510171 w 8023328"/>
              <a:gd name="connsiteY1240" fmla="*/ 1069203 h 2380521"/>
              <a:gd name="connsiteX1241" fmla="*/ 5524027 w 8023328"/>
              <a:gd name="connsiteY1241" fmla="*/ 1083059 h 2380521"/>
              <a:gd name="connsiteX1242" fmla="*/ 5510171 w 8023328"/>
              <a:gd name="connsiteY1242" fmla="*/ 1095457 h 2380521"/>
              <a:gd name="connsiteX1243" fmla="*/ 5497774 w 8023328"/>
              <a:gd name="connsiteY1243" fmla="*/ 1083059 h 2380521"/>
              <a:gd name="connsiteX1244" fmla="*/ 5510171 w 8023328"/>
              <a:gd name="connsiteY1244" fmla="*/ 1069203 h 2380521"/>
              <a:gd name="connsiteX1245" fmla="*/ 5438937 w 8023328"/>
              <a:gd name="connsiteY1245" fmla="*/ 1069203 h 2380521"/>
              <a:gd name="connsiteX1246" fmla="*/ 5453178 w 8023328"/>
              <a:gd name="connsiteY1246" fmla="*/ 1083059 h 2380521"/>
              <a:gd name="connsiteX1247" fmla="*/ 5438937 w 8023328"/>
              <a:gd name="connsiteY1247" fmla="*/ 1095457 h 2380521"/>
              <a:gd name="connsiteX1248" fmla="*/ 5426945 w 8023328"/>
              <a:gd name="connsiteY1248" fmla="*/ 1083059 h 2380521"/>
              <a:gd name="connsiteX1249" fmla="*/ 5438937 w 8023328"/>
              <a:gd name="connsiteY1249" fmla="*/ 1069203 h 2380521"/>
              <a:gd name="connsiteX1250" fmla="*/ 5367530 w 8023328"/>
              <a:gd name="connsiteY1250" fmla="*/ 1069203 h 2380521"/>
              <a:gd name="connsiteX1251" fmla="*/ 5382318 w 8023328"/>
              <a:gd name="connsiteY1251" fmla="*/ 1083059 h 2380521"/>
              <a:gd name="connsiteX1252" fmla="*/ 5367530 w 8023328"/>
              <a:gd name="connsiteY1252" fmla="*/ 1095457 h 2380521"/>
              <a:gd name="connsiteX1253" fmla="*/ 5352742 w 8023328"/>
              <a:gd name="connsiteY1253" fmla="*/ 1083059 h 2380521"/>
              <a:gd name="connsiteX1254" fmla="*/ 5367530 w 8023328"/>
              <a:gd name="connsiteY1254" fmla="*/ 1069203 h 2380521"/>
              <a:gd name="connsiteX1255" fmla="*/ 5296699 w 8023328"/>
              <a:gd name="connsiteY1255" fmla="*/ 1069203 h 2380521"/>
              <a:gd name="connsiteX1256" fmla="*/ 5311488 w 8023328"/>
              <a:gd name="connsiteY1256" fmla="*/ 1083059 h 2380521"/>
              <a:gd name="connsiteX1257" fmla="*/ 5296699 w 8023328"/>
              <a:gd name="connsiteY1257" fmla="*/ 1095457 h 2380521"/>
              <a:gd name="connsiteX1258" fmla="*/ 5281910 w 8023328"/>
              <a:gd name="connsiteY1258" fmla="*/ 1083059 h 2380521"/>
              <a:gd name="connsiteX1259" fmla="*/ 5296699 w 8023328"/>
              <a:gd name="connsiteY1259" fmla="*/ 1069203 h 2380521"/>
              <a:gd name="connsiteX1260" fmla="*/ 5225869 w 8023328"/>
              <a:gd name="connsiteY1260" fmla="*/ 1069203 h 2380521"/>
              <a:gd name="connsiteX1261" fmla="*/ 5240657 w 8023328"/>
              <a:gd name="connsiteY1261" fmla="*/ 1083059 h 2380521"/>
              <a:gd name="connsiteX1262" fmla="*/ 5225869 w 8023328"/>
              <a:gd name="connsiteY1262" fmla="*/ 1095457 h 2380521"/>
              <a:gd name="connsiteX1263" fmla="*/ 5211081 w 8023328"/>
              <a:gd name="connsiteY1263" fmla="*/ 1083059 h 2380521"/>
              <a:gd name="connsiteX1264" fmla="*/ 5225869 w 8023328"/>
              <a:gd name="connsiteY1264" fmla="*/ 1069203 h 2380521"/>
              <a:gd name="connsiteX1265" fmla="*/ 5154105 w 8023328"/>
              <a:gd name="connsiteY1265" fmla="*/ 1069203 h 2380521"/>
              <a:gd name="connsiteX1266" fmla="*/ 5166502 w 8023328"/>
              <a:gd name="connsiteY1266" fmla="*/ 1083059 h 2380521"/>
              <a:gd name="connsiteX1267" fmla="*/ 5154105 w 8023328"/>
              <a:gd name="connsiteY1267" fmla="*/ 1095457 h 2380521"/>
              <a:gd name="connsiteX1268" fmla="*/ 5140249 w 8023328"/>
              <a:gd name="connsiteY1268" fmla="*/ 1083059 h 2380521"/>
              <a:gd name="connsiteX1269" fmla="*/ 5154105 w 8023328"/>
              <a:gd name="connsiteY1269" fmla="*/ 1069203 h 2380521"/>
              <a:gd name="connsiteX1270" fmla="*/ 5083276 w 8023328"/>
              <a:gd name="connsiteY1270" fmla="*/ 1069203 h 2380521"/>
              <a:gd name="connsiteX1271" fmla="*/ 5095673 w 8023328"/>
              <a:gd name="connsiteY1271" fmla="*/ 1083059 h 2380521"/>
              <a:gd name="connsiteX1272" fmla="*/ 5083276 w 8023328"/>
              <a:gd name="connsiteY1272" fmla="*/ 1095457 h 2380521"/>
              <a:gd name="connsiteX1273" fmla="*/ 5069420 w 8023328"/>
              <a:gd name="connsiteY1273" fmla="*/ 1083059 h 2380521"/>
              <a:gd name="connsiteX1274" fmla="*/ 5083276 w 8023328"/>
              <a:gd name="connsiteY1274" fmla="*/ 1069203 h 2380521"/>
              <a:gd name="connsiteX1275" fmla="*/ 5012445 w 8023328"/>
              <a:gd name="connsiteY1275" fmla="*/ 1069203 h 2380521"/>
              <a:gd name="connsiteX1276" fmla="*/ 5024842 w 8023328"/>
              <a:gd name="connsiteY1276" fmla="*/ 1083059 h 2380521"/>
              <a:gd name="connsiteX1277" fmla="*/ 5012445 w 8023328"/>
              <a:gd name="connsiteY1277" fmla="*/ 1095457 h 2380521"/>
              <a:gd name="connsiteX1278" fmla="*/ 4998589 w 8023328"/>
              <a:gd name="connsiteY1278" fmla="*/ 1083059 h 2380521"/>
              <a:gd name="connsiteX1279" fmla="*/ 5012445 w 8023328"/>
              <a:gd name="connsiteY1279" fmla="*/ 1069203 h 2380521"/>
              <a:gd name="connsiteX1280" fmla="*/ 4940157 w 8023328"/>
              <a:gd name="connsiteY1280" fmla="*/ 1069203 h 2380521"/>
              <a:gd name="connsiteX1281" fmla="*/ 4954013 w 8023328"/>
              <a:gd name="connsiteY1281" fmla="*/ 1083059 h 2380521"/>
              <a:gd name="connsiteX1282" fmla="*/ 4940157 w 8023328"/>
              <a:gd name="connsiteY1282" fmla="*/ 1095457 h 2380521"/>
              <a:gd name="connsiteX1283" fmla="*/ 4927760 w 8023328"/>
              <a:gd name="connsiteY1283" fmla="*/ 1083059 h 2380521"/>
              <a:gd name="connsiteX1284" fmla="*/ 4940157 w 8023328"/>
              <a:gd name="connsiteY1284" fmla="*/ 1069203 h 2380521"/>
              <a:gd name="connsiteX1285" fmla="*/ 4865953 w 8023328"/>
              <a:gd name="connsiteY1285" fmla="*/ 1069203 h 2380521"/>
              <a:gd name="connsiteX1286" fmla="*/ 4879809 w 8023328"/>
              <a:gd name="connsiteY1286" fmla="*/ 1083059 h 2380521"/>
              <a:gd name="connsiteX1287" fmla="*/ 4865953 w 8023328"/>
              <a:gd name="connsiteY1287" fmla="*/ 1095457 h 2380521"/>
              <a:gd name="connsiteX1288" fmla="*/ 4853556 w 8023328"/>
              <a:gd name="connsiteY1288" fmla="*/ 1083059 h 2380521"/>
              <a:gd name="connsiteX1289" fmla="*/ 4865953 w 8023328"/>
              <a:gd name="connsiteY1289" fmla="*/ 1069203 h 2380521"/>
              <a:gd name="connsiteX1290" fmla="*/ 4795122 w 8023328"/>
              <a:gd name="connsiteY1290" fmla="*/ 1069203 h 2380521"/>
              <a:gd name="connsiteX1291" fmla="*/ 4808978 w 8023328"/>
              <a:gd name="connsiteY1291" fmla="*/ 1083059 h 2380521"/>
              <a:gd name="connsiteX1292" fmla="*/ 4795122 w 8023328"/>
              <a:gd name="connsiteY1292" fmla="*/ 1095457 h 2380521"/>
              <a:gd name="connsiteX1293" fmla="*/ 4782725 w 8023328"/>
              <a:gd name="connsiteY1293" fmla="*/ 1083059 h 2380521"/>
              <a:gd name="connsiteX1294" fmla="*/ 4795122 w 8023328"/>
              <a:gd name="connsiteY1294" fmla="*/ 1069203 h 2380521"/>
              <a:gd name="connsiteX1295" fmla="*/ 4726684 w 8023328"/>
              <a:gd name="connsiteY1295" fmla="*/ 1069203 h 2380521"/>
              <a:gd name="connsiteX1296" fmla="*/ 4741472 w 8023328"/>
              <a:gd name="connsiteY1296" fmla="*/ 1083059 h 2380521"/>
              <a:gd name="connsiteX1297" fmla="*/ 4726684 w 8023328"/>
              <a:gd name="connsiteY1297" fmla="*/ 1095457 h 2380521"/>
              <a:gd name="connsiteX1298" fmla="*/ 4711896 w 8023328"/>
              <a:gd name="connsiteY1298" fmla="*/ 1083059 h 2380521"/>
              <a:gd name="connsiteX1299" fmla="*/ 4726684 w 8023328"/>
              <a:gd name="connsiteY1299" fmla="*/ 1069203 h 2380521"/>
              <a:gd name="connsiteX1300" fmla="*/ 4655853 w 8023328"/>
              <a:gd name="connsiteY1300" fmla="*/ 1069203 h 2380521"/>
              <a:gd name="connsiteX1301" fmla="*/ 4670642 w 8023328"/>
              <a:gd name="connsiteY1301" fmla="*/ 1083059 h 2380521"/>
              <a:gd name="connsiteX1302" fmla="*/ 4655853 w 8023328"/>
              <a:gd name="connsiteY1302" fmla="*/ 1095457 h 2380521"/>
              <a:gd name="connsiteX1303" fmla="*/ 4641064 w 8023328"/>
              <a:gd name="connsiteY1303" fmla="*/ 1083059 h 2380521"/>
              <a:gd name="connsiteX1304" fmla="*/ 4655853 w 8023328"/>
              <a:gd name="connsiteY1304" fmla="*/ 1069203 h 2380521"/>
              <a:gd name="connsiteX1305" fmla="*/ 4585023 w 8023328"/>
              <a:gd name="connsiteY1305" fmla="*/ 1069203 h 2380521"/>
              <a:gd name="connsiteX1306" fmla="*/ 4599811 w 8023328"/>
              <a:gd name="connsiteY1306" fmla="*/ 1083059 h 2380521"/>
              <a:gd name="connsiteX1307" fmla="*/ 4585023 w 8023328"/>
              <a:gd name="connsiteY1307" fmla="*/ 1095457 h 2380521"/>
              <a:gd name="connsiteX1308" fmla="*/ 4570235 w 8023328"/>
              <a:gd name="connsiteY1308" fmla="*/ 1083059 h 2380521"/>
              <a:gd name="connsiteX1309" fmla="*/ 4585023 w 8023328"/>
              <a:gd name="connsiteY1309" fmla="*/ 1069203 h 2380521"/>
              <a:gd name="connsiteX1310" fmla="*/ 4513260 w 8023328"/>
              <a:gd name="connsiteY1310" fmla="*/ 1069203 h 2380521"/>
              <a:gd name="connsiteX1311" fmla="*/ 4525657 w 8023328"/>
              <a:gd name="connsiteY1311" fmla="*/ 1083991 h 2380521"/>
              <a:gd name="connsiteX1312" fmla="*/ 4513260 w 8023328"/>
              <a:gd name="connsiteY1312" fmla="*/ 1098780 h 2380521"/>
              <a:gd name="connsiteX1313" fmla="*/ 4499404 w 8023328"/>
              <a:gd name="connsiteY1313" fmla="*/ 1083991 h 2380521"/>
              <a:gd name="connsiteX1314" fmla="*/ 4513260 w 8023328"/>
              <a:gd name="connsiteY1314" fmla="*/ 1069203 h 2380521"/>
              <a:gd name="connsiteX1315" fmla="*/ 4439056 w 8023328"/>
              <a:gd name="connsiteY1315" fmla="*/ 1069203 h 2380521"/>
              <a:gd name="connsiteX1316" fmla="*/ 4451453 w 8023328"/>
              <a:gd name="connsiteY1316" fmla="*/ 1083991 h 2380521"/>
              <a:gd name="connsiteX1317" fmla="*/ 4439056 w 8023328"/>
              <a:gd name="connsiteY1317" fmla="*/ 1098780 h 2380521"/>
              <a:gd name="connsiteX1318" fmla="*/ 4425200 w 8023328"/>
              <a:gd name="connsiteY1318" fmla="*/ 1083991 h 2380521"/>
              <a:gd name="connsiteX1319" fmla="*/ 4439056 w 8023328"/>
              <a:gd name="connsiteY1319" fmla="*/ 1069203 h 2380521"/>
              <a:gd name="connsiteX1320" fmla="*/ 4366768 w 8023328"/>
              <a:gd name="connsiteY1320" fmla="*/ 1069203 h 2380521"/>
              <a:gd name="connsiteX1321" fmla="*/ 4380624 w 8023328"/>
              <a:gd name="connsiteY1321" fmla="*/ 1083991 h 2380521"/>
              <a:gd name="connsiteX1322" fmla="*/ 4366768 w 8023328"/>
              <a:gd name="connsiteY1322" fmla="*/ 1098780 h 2380521"/>
              <a:gd name="connsiteX1323" fmla="*/ 4354371 w 8023328"/>
              <a:gd name="connsiteY1323" fmla="*/ 1083991 h 2380521"/>
              <a:gd name="connsiteX1324" fmla="*/ 4366768 w 8023328"/>
              <a:gd name="connsiteY1324" fmla="*/ 1069203 h 2380521"/>
              <a:gd name="connsiteX1325" fmla="*/ 4295937 w 8023328"/>
              <a:gd name="connsiteY1325" fmla="*/ 1069203 h 2380521"/>
              <a:gd name="connsiteX1326" fmla="*/ 4309793 w 8023328"/>
              <a:gd name="connsiteY1326" fmla="*/ 1083991 h 2380521"/>
              <a:gd name="connsiteX1327" fmla="*/ 4295937 w 8023328"/>
              <a:gd name="connsiteY1327" fmla="*/ 1098780 h 2380521"/>
              <a:gd name="connsiteX1328" fmla="*/ 4283540 w 8023328"/>
              <a:gd name="connsiteY1328" fmla="*/ 1083991 h 2380521"/>
              <a:gd name="connsiteX1329" fmla="*/ 4295937 w 8023328"/>
              <a:gd name="connsiteY1329" fmla="*/ 1069203 h 2380521"/>
              <a:gd name="connsiteX1330" fmla="*/ 4225107 w 8023328"/>
              <a:gd name="connsiteY1330" fmla="*/ 1069203 h 2380521"/>
              <a:gd name="connsiteX1331" fmla="*/ 4238963 w 8023328"/>
              <a:gd name="connsiteY1331" fmla="*/ 1083991 h 2380521"/>
              <a:gd name="connsiteX1332" fmla="*/ 4225107 w 8023328"/>
              <a:gd name="connsiteY1332" fmla="*/ 1098780 h 2380521"/>
              <a:gd name="connsiteX1333" fmla="*/ 4212710 w 8023328"/>
              <a:gd name="connsiteY1333" fmla="*/ 1083991 h 2380521"/>
              <a:gd name="connsiteX1334" fmla="*/ 4225107 w 8023328"/>
              <a:gd name="connsiteY1334" fmla="*/ 1069203 h 2380521"/>
              <a:gd name="connsiteX1335" fmla="*/ 4153295 w 8023328"/>
              <a:gd name="connsiteY1335" fmla="*/ 1069203 h 2380521"/>
              <a:gd name="connsiteX1336" fmla="*/ 4168083 w 8023328"/>
              <a:gd name="connsiteY1336" fmla="*/ 1083991 h 2380521"/>
              <a:gd name="connsiteX1337" fmla="*/ 4153295 w 8023328"/>
              <a:gd name="connsiteY1337" fmla="*/ 1098780 h 2380521"/>
              <a:gd name="connsiteX1338" fmla="*/ 4138507 w 8023328"/>
              <a:gd name="connsiteY1338" fmla="*/ 1083991 h 2380521"/>
              <a:gd name="connsiteX1339" fmla="*/ 4153295 w 8023328"/>
              <a:gd name="connsiteY1339" fmla="*/ 1069203 h 2380521"/>
              <a:gd name="connsiteX1340" fmla="*/ 4082465 w 8023328"/>
              <a:gd name="connsiteY1340" fmla="*/ 1069203 h 2380521"/>
              <a:gd name="connsiteX1341" fmla="*/ 4097254 w 8023328"/>
              <a:gd name="connsiteY1341" fmla="*/ 1083991 h 2380521"/>
              <a:gd name="connsiteX1342" fmla="*/ 4082465 w 8023328"/>
              <a:gd name="connsiteY1342" fmla="*/ 1098780 h 2380521"/>
              <a:gd name="connsiteX1343" fmla="*/ 4067676 w 8023328"/>
              <a:gd name="connsiteY1343" fmla="*/ 1083991 h 2380521"/>
              <a:gd name="connsiteX1344" fmla="*/ 4082465 w 8023328"/>
              <a:gd name="connsiteY1344" fmla="*/ 1069203 h 2380521"/>
              <a:gd name="connsiteX1345" fmla="*/ 4011635 w 8023328"/>
              <a:gd name="connsiteY1345" fmla="*/ 1069203 h 2380521"/>
              <a:gd name="connsiteX1346" fmla="*/ 4026423 w 8023328"/>
              <a:gd name="connsiteY1346" fmla="*/ 1083991 h 2380521"/>
              <a:gd name="connsiteX1347" fmla="*/ 4011635 w 8023328"/>
              <a:gd name="connsiteY1347" fmla="*/ 1098780 h 2380521"/>
              <a:gd name="connsiteX1348" fmla="*/ 3996847 w 8023328"/>
              <a:gd name="connsiteY1348" fmla="*/ 1083991 h 2380521"/>
              <a:gd name="connsiteX1349" fmla="*/ 4011635 w 8023328"/>
              <a:gd name="connsiteY1349" fmla="*/ 1069203 h 2380521"/>
              <a:gd name="connsiteX1350" fmla="*/ 3939871 w 8023328"/>
              <a:gd name="connsiteY1350" fmla="*/ 1069203 h 2380521"/>
              <a:gd name="connsiteX1351" fmla="*/ 3952268 w 8023328"/>
              <a:gd name="connsiteY1351" fmla="*/ 1083991 h 2380521"/>
              <a:gd name="connsiteX1352" fmla="*/ 3939871 w 8023328"/>
              <a:gd name="connsiteY1352" fmla="*/ 1098780 h 2380521"/>
              <a:gd name="connsiteX1353" fmla="*/ 3926015 w 8023328"/>
              <a:gd name="connsiteY1353" fmla="*/ 1083991 h 2380521"/>
              <a:gd name="connsiteX1354" fmla="*/ 3939871 w 8023328"/>
              <a:gd name="connsiteY1354" fmla="*/ 1069203 h 2380521"/>
              <a:gd name="connsiteX1355" fmla="*/ 582439 w 8023328"/>
              <a:gd name="connsiteY1355" fmla="*/ 1069203 h 2380521"/>
              <a:gd name="connsiteX1356" fmla="*/ 596295 w 8023328"/>
              <a:gd name="connsiteY1356" fmla="*/ 1083059 h 2380521"/>
              <a:gd name="connsiteX1357" fmla="*/ 582439 w 8023328"/>
              <a:gd name="connsiteY1357" fmla="*/ 1095457 h 2380521"/>
              <a:gd name="connsiteX1358" fmla="*/ 570041 w 8023328"/>
              <a:gd name="connsiteY1358" fmla="*/ 1083059 h 2380521"/>
              <a:gd name="connsiteX1359" fmla="*/ 582439 w 8023328"/>
              <a:gd name="connsiteY1359" fmla="*/ 1069203 h 2380521"/>
              <a:gd name="connsiteX1360" fmla="*/ 513628 w 8023328"/>
              <a:gd name="connsiteY1360" fmla="*/ 1069203 h 2380521"/>
              <a:gd name="connsiteX1361" fmla="*/ 528807 w 8023328"/>
              <a:gd name="connsiteY1361" fmla="*/ 1083059 h 2380521"/>
              <a:gd name="connsiteX1362" fmla="*/ 513628 w 8023328"/>
              <a:gd name="connsiteY1362" fmla="*/ 1095457 h 2380521"/>
              <a:gd name="connsiteX1363" fmla="*/ 499209 w 8023328"/>
              <a:gd name="connsiteY1363" fmla="*/ 1083059 h 2380521"/>
              <a:gd name="connsiteX1364" fmla="*/ 513628 w 8023328"/>
              <a:gd name="connsiteY1364" fmla="*/ 1069203 h 2380521"/>
              <a:gd name="connsiteX1365" fmla="*/ 439795 w 8023328"/>
              <a:gd name="connsiteY1365" fmla="*/ 1069203 h 2380521"/>
              <a:gd name="connsiteX1366" fmla="*/ 454585 w 8023328"/>
              <a:gd name="connsiteY1366" fmla="*/ 1083059 h 2380521"/>
              <a:gd name="connsiteX1367" fmla="*/ 439795 w 8023328"/>
              <a:gd name="connsiteY1367" fmla="*/ 1095457 h 2380521"/>
              <a:gd name="connsiteX1368" fmla="*/ 425007 w 8023328"/>
              <a:gd name="connsiteY1368" fmla="*/ 1083059 h 2380521"/>
              <a:gd name="connsiteX1369" fmla="*/ 439795 w 8023328"/>
              <a:gd name="connsiteY1369" fmla="*/ 1069203 h 2380521"/>
              <a:gd name="connsiteX1370" fmla="*/ 368965 w 8023328"/>
              <a:gd name="connsiteY1370" fmla="*/ 1069203 h 2380521"/>
              <a:gd name="connsiteX1371" fmla="*/ 383754 w 8023328"/>
              <a:gd name="connsiteY1371" fmla="*/ 1083059 h 2380521"/>
              <a:gd name="connsiteX1372" fmla="*/ 368965 w 8023328"/>
              <a:gd name="connsiteY1372" fmla="*/ 1095457 h 2380521"/>
              <a:gd name="connsiteX1373" fmla="*/ 354177 w 8023328"/>
              <a:gd name="connsiteY1373" fmla="*/ 1083059 h 2380521"/>
              <a:gd name="connsiteX1374" fmla="*/ 368965 w 8023328"/>
              <a:gd name="connsiteY1374" fmla="*/ 1069203 h 2380521"/>
              <a:gd name="connsiteX1375" fmla="*/ 297201 w 8023328"/>
              <a:gd name="connsiteY1375" fmla="*/ 1069203 h 2380521"/>
              <a:gd name="connsiteX1376" fmla="*/ 309599 w 8023328"/>
              <a:gd name="connsiteY1376" fmla="*/ 1083059 h 2380521"/>
              <a:gd name="connsiteX1377" fmla="*/ 297201 w 8023328"/>
              <a:gd name="connsiteY1377" fmla="*/ 1095457 h 2380521"/>
              <a:gd name="connsiteX1378" fmla="*/ 283346 w 8023328"/>
              <a:gd name="connsiteY1378" fmla="*/ 1083059 h 2380521"/>
              <a:gd name="connsiteX1379" fmla="*/ 297201 w 8023328"/>
              <a:gd name="connsiteY1379" fmla="*/ 1069203 h 2380521"/>
              <a:gd name="connsiteX1380" fmla="*/ 226372 w 8023328"/>
              <a:gd name="connsiteY1380" fmla="*/ 1069203 h 2380521"/>
              <a:gd name="connsiteX1381" fmla="*/ 238771 w 8023328"/>
              <a:gd name="connsiteY1381" fmla="*/ 1083059 h 2380521"/>
              <a:gd name="connsiteX1382" fmla="*/ 226372 w 8023328"/>
              <a:gd name="connsiteY1382" fmla="*/ 1095457 h 2380521"/>
              <a:gd name="connsiteX1383" fmla="*/ 212516 w 8023328"/>
              <a:gd name="connsiteY1383" fmla="*/ 1083059 h 2380521"/>
              <a:gd name="connsiteX1384" fmla="*/ 226372 w 8023328"/>
              <a:gd name="connsiteY1384" fmla="*/ 1069203 h 2380521"/>
              <a:gd name="connsiteX1385" fmla="*/ 154079 w 8023328"/>
              <a:gd name="connsiteY1385" fmla="*/ 1069203 h 2380521"/>
              <a:gd name="connsiteX1386" fmla="*/ 167935 w 8023328"/>
              <a:gd name="connsiteY1386" fmla="*/ 1083059 h 2380521"/>
              <a:gd name="connsiteX1387" fmla="*/ 154079 w 8023328"/>
              <a:gd name="connsiteY1387" fmla="*/ 1095457 h 2380521"/>
              <a:gd name="connsiteX1388" fmla="*/ 141682 w 8023328"/>
              <a:gd name="connsiteY1388" fmla="*/ 1083059 h 2380521"/>
              <a:gd name="connsiteX1389" fmla="*/ 154079 w 8023328"/>
              <a:gd name="connsiteY1389" fmla="*/ 1069203 h 2380521"/>
              <a:gd name="connsiteX1390" fmla="*/ 83249 w 8023328"/>
              <a:gd name="connsiteY1390" fmla="*/ 1069203 h 2380521"/>
              <a:gd name="connsiteX1391" fmla="*/ 97105 w 8023328"/>
              <a:gd name="connsiteY1391" fmla="*/ 1083059 h 2380521"/>
              <a:gd name="connsiteX1392" fmla="*/ 83249 w 8023328"/>
              <a:gd name="connsiteY1392" fmla="*/ 1095457 h 2380521"/>
              <a:gd name="connsiteX1393" fmla="*/ 70852 w 8023328"/>
              <a:gd name="connsiteY1393" fmla="*/ 1083059 h 2380521"/>
              <a:gd name="connsiteX1394" fmla="*/ 83249 w 8023328"/>
              <a:gd name="connsiteY1394" fmla="*/ 1069203 h 2380521"/>
              <a:gd name="connsiteX1395" fmla="*/ 12014 w 8023328"/>
              <a:gd name="connsiteY1395" fmla="*/ 1069203 h 2380521"/>
              <a:gd name="connsiteX1396" fmla="*/ 26255 w 8023328"/>
              <a:gd name="connsiteY1396" fmla="*/ 1083059 h 2380521"/>
              <a:gd name="connsiteX1397" fmla="*/ 12014 w 8023328"/>
              <a:gd name="connsiteY1397" fmla="*/ 1095457 h 2380521"/>
              <a:gd name="connsiteX1398" fmla="*/ 21 w 8023328"/>
              <a:gd name="connsiteY1398" fmla="*/ 1083059 h 2380521"/>
              <a:gd name="connsiteX1399" fmla="*/ 12014 w 8023328"/>
              <a:gd name="connsiteY1399" fmla="*/ 1069203 h 2380521"/>
              <a:gd name="connsiteX1400" fmla="*/ 6724405 w 8023328"/>
              <a:gd name="connsiteY1400" fmla="*/ 998371 h 2380521"/>
              <a:gd name="connsiteX1401" fmla="*/ 6738261 w 8023328"/>
              <a:gd name="connsiteY1401" fmla="*/ 1010768 h 2380521"/>
              <a:gd name="connsiteX1402" fmla="*/ 6724405 w 8023328"/>
              <a:gd name="connsiteY1402" fmla="*/ 1024625 h 2380521"/>
              <a:gd name="connsiteX1403" fmla="*/ 6712008 w 8023328"/>
              <a:gd name="connsiteY1403" fmla="*/ 1010768 h 2380521"/>
              <a:gd name="connsiteX1404" fmla="*/ 6724405 w 8023328"/>
              <a:gd name="connsiteY1404" fmla="*/ 998371 h 2380521"/>
              <a:gd name="connsiteX1405" fmla="*/ 6653576 w 8023328"/>
              <a:gd name="connsiteY1405" fmla="*/ 998371 h 2380521"/>
              <a:gd name="connsiteX1406" fmla="*/ 6667432 w 8023328"/>
              <a:gd name="connsiteY1406" fmla="*/ 1010768 h 2380521"/>
              <a:gd name="connsiteX1407" fmla="*/ 6653576 w 8023328"/>
              <a:gd name="connsiteY1407" fmla="*/ 1024625 h 2380521"/>
              <a:gd name="connsiteX1408" fmla="*/ 6641179 w 8023328"/>
              <a:gd name="connsiteY1408" fmla="*/ 1010768 h 2380521"/>
              <a:gd name="connsiteX1409" fmla="*/ 6653576 w 8023328"/>
              <a:gd name="connsiteY1409" fmla="*/ 998371 h 2380521"/>
              <a:gd name="connsiteX1410" fmla="*/ 6581764 w 8023328"/>
              <a:gd name="connsiteY1410" fmla="*/ 998371 h 2380521"/>
              <a:gd name="connsiteX1411" fmla="*/ 6596552 w 8023328"/>
              <a:gd name="connsiteY1411" fmla="*/ 1010768 h 2380521"/>
              <a:gd name="connsiteX1412" fmla="*/ 6581764 w 8023328"/>
              <a:gd name="connsiteY1412" fmla="*/ 1024625 h 2380521"/>
              <a:gd name="connsiteX1413" fmla="*/ 6566976 w 8023328"/>
              <a:gd name="connsiteY1413" fmla="*/ 1010768 h 2380521"/>
              <a:gd name="connsiteX1414" fmla="*/ 6581764 w 8023328"/>
              <a:gd name="connsiteY1414" fmla="*/ 998371 h 2380521"/>
              <a:gd name="connsiteX1415" fmla="*/ 6510933 w 8023328"/>
              <a:gd name="connsiteY1415" fmla="*/ 998371 h 2380521"/>
              <a:gd name="connsiteX1416" fmla="*/ 6525722 w 8023328"/>
              <a:gd name="connsiteY1416" fmla="*/ 1010768 h 2380521"/>
              <a:gd name="connsiteX1417" fmla="*/ 6510933 w 8023328"/>
              <a:gd name="connsiteY1417" fmla="*/ 1024625 h 2380521"/>
              <a:gd name="connsiteX1418" fmla="*/ 6496144 w 8023328"/>
              <a:gd name="connsiteY1418" fmla="*/ 1010768 h 2380521"/>
              <a:gd name="connsiteX1419" fmla="*/ 6510933 w 8023328"/>
              <a:gd name="connsiteY1419" fmla="*/ 998371 h 2380521"/>
              <a:gd name="connsiteX1420" fmla="*/ 6440492 w 8023328"/>
              <a:gd name="connsiteY1420" fmla="*/ 998371 h 2380521"/>
              <a:gd name="connsiteX1421" fmla="*/ 6454911 w 8023328"/>
              <a:gd name="connsiteY1421" fmla="*/ 1010768 h 2380521"/>
              <a:gd name="connsiteX1422" fmla="*/ 6440492 w 8023328"/>
              <a:gd name="connsiteY1422" fmla="*/ 1024625 h 2380521"/>
              <a:gd name="connsiteX1423" fmla="*/ 6425315 w 8023328"/>
              <a:gd name="connsiteY1423" fmla="*/ 1010768 h 2380521"/>
              <a:gd name="connsiteX1424" fmla="*/ 6440492 w 8023328"/>
              <a:gd name="connsiteY1424" fmla="*/ 998371 h 2380521"/>
              <a:gd name="connsiteX1425" fmla="*/ 6368340 w 8023328"/>
              <a:gd name="connsiteY1425" fmla="*/ 998371 h 2380521"/>
              <a:gd name="connsiteX1426" fmla="*/ 6380737 w 8023328"/>
              <a:gd name="connsiteY1426" fmla="*/ 1010768 h 2380521"/>
              <a:gd name="connsiteX1427" fmla="*/ 6368340 w 8023328"/>
              <a:gd name="connsiteY1427" fmla="*/ 1024625 h 2380521"/>
              <a:gd name="connsiteX1428" fmla="*/ 6354484 w 8023328"/>
              <a:gd name="connsiteY1428" fmla="*/ 1010768 h 2380521"/>
              <a:gd name="connsiteX1429" fmla="*/ 6368340 w 8023328"/>
              <a:gd name="connsiteY1429" fmla="*/ 998371 h 2380521"/>
              <a:gd name="connsiteX1430" fmla="*/ 6297511 w 8023328"/>
              <a:gd name="connsiteY1430" fmla="*/ 998371 h 2380521"/>
              <a:gd name="connsiteX1431" fmla="*/ 6309908 w 8023328"/>
              <a:gd name="connsiteY1431" fmla="*/ 1010768 h 2380521"/>
              <a:gd name="connsiteX1432" fmla="*/ 6297511 w 8023328"/>
              <a:gd name="connsiteY1432" fmla="*/ 1024625 h 2380521"/>
              <a:gd name="connsiteX1433" fmla="*/ 6283655 w 8023328"/>
              <a:gd name="connsiteY1433" fmla="*/ 1010768 h 2380521"/>
              <a:gd name="connsiteX1434" fmla="*/ 6297511 w 8023328"/>
              <a:gd name="connsiteY1434" fmla="*/ 998371 h 2380521"/>
              <a:gd name="connsiteX1435" fmla="*/ 6226679 w 8023328"/>
              <a:gd name="connsiteY1435" fmla="*/ 998371 h 2380521"/>
              <a:gd name="connsiteX1436" fmla="*/ 6239076 w 8023328"/>
              <a:gd name="connsiteY1436" fmla="*/ 1010768 h 2380521"/>
              <a:gd name="connsiteX1437" fmla="*/ 6226679 w 8023328"/>
              <a:gd name="connsiteY1437" fmla="*/ 1024625 h 2380521"/>
              <a:gd name="connsiteX1438" fmla="*/ 6212823 w 8023328"/>
              <a:gd name="connsiteY1438" fmla="*/ 1010768 h 2380521"/>
              <a:gd name="connsiteX1439" fmla="*/ 6226679 w 8023328"/>
              <a:gd name="connsiteY1439" fmla="*/ 998371 h 2380521"/>
              <a:gd name="connsiteX1440" fmla="*/ 6154391 w 8023328"/>
              <a:gd name="connsiteY1440" fmla="*/ 998371 h 2380521"/>
              <a:gd name="connsiteX1441" fmla="*/ 6168247 w 8023328"/>
              <a:gd name="connsiteY1441" fmla="*/ 1010768 h 2380521"/>
              <a:gd name="connsiteX1442" fmla="*/ 6154391 w 8023328"/>
              <a:gd name="connsiteY1442" fmla="*/ 1024625 h 2380521"/>
              <a:gd name="connsiteX1443" fmla="*/ 6141994 w 8023328"/>
              <a:gd name="connsiteY1443" fmla="*/ 1010768 h 2380521"/>
              <a:gd name="connsiteX1444" fmla="*/ 6154391 w 8023328"/>
              <a:gd name="connsiteY1444" fmla="*/ 998371 h 2380521"/>
              <a:gd name="connsiteX1445" fmla="*/ 6083559 w 8023328"/>
              <a:gd name="connsiteY1445" fmla="*/ 998371 h 2380521"/>
              <a:gd name="connsiteX1446" fmla="*/ 6097415 w 8023328"/>
              <a:gd name="connsiteY1446" fmla="*/ 1010768 h 2380521"/>
              <a:gd name="connsiteX1447" fmla="*/ 6083559 w 8023328"/>
              <a:gd name="connsiteY1447" fmla="*/ 1024625 h 2380521"/>
              <a:gd name="connsiteX1448" fmla="*/ 6071162 w 8023328"/>
              <a:gd name="connsiteY1448" fmla="*/ 1010768 h 2380521"/>
              <a:gd name="connsiteX1449" fmla="*/ 6083559 w 8023328"/>
              <a:gd name="connsiteY1449" fmla="*/ 998371 h 2380521"/>
              <a:gd name="connsiteX1450" fmla="*/ 6009356 w 8023328"/>
              <a:gd name="connsiteY1450" fmla="*/ 998371 h 2380521"/>
              <a:gd name="connsiteX1451" fmla="*/ 6023212 w 8023328"/>
              <a:gd name="connsiteY1451" fmla="*/ 1010768 h 2380521"/>
              <a:gd name="connsiteX1452" fmla="*/ 6009356 w 8023328"/>
              <a:gd name="connsiteY1452" fmla="*/ 1024625 h 2380521"/>
              <a:gd name="connsiteX1453" fmla="*/ 5996959 w 8023328"/>
              <a:gd name="connsiteY1453" fmla="*/ 1010768 h 2380521"/>
              <a:gd name="connsiteX1454" fmla="*/ 6009356 w 8023328"/>
              <a:gd name="connsiteY1454" fmla="*/ 998371 h 2380521"/>
              <a:gd name="connsiteX1455" fmla="*/ 5940548 w 8023328"/>
              <a:gd name="connsiteY1455" fmla="*/ 998371 h 2380521"/>
              <a:gd name="connsiteX1456" fmla="*/ 5955726 w 8023328"/>
              <a:gd name="connsiteY1456" fmla="*/ 1010768 h 2380521"/>
              <a:gd name="connsiteX1457" fmla="*/ 5940548 w 8023328"/>
              <a:gd name="connsiteY1457" fmla="*/ 1024625 h 2380521"/>
              <a:gd name="connsiteX1458" fmla="*/ 5926130 w 8023328"/>
              <a:gd name="connsiteY1458" fmla="*/ 1010768 h 2380521"/>
              <a:gd name="connsiteX1459" fmla="*/ 5940548 w 8023328"/>
              <a:gd name="connsiteY1459" fmla="*/ 998371 h 2380521"/>
              <a:gd name="connsiteX1460" fmla="*/ 5870088 w 8023328"/>
              <a:gd name="connsiteY1460" fmla="*/ 998371 h 2380521"/>
              <a:gd name="connsiteX1461" fmla="*/ 5884877 w 8023328"/>
              <a:gd name="connsiteY1461" fmla="*/ 1010768 h 2380521"/>
              <a:gd name="connsiteX1462" fmla="*/ 5870088 w 8023328"/>
              <a:gd name="connsiteY1462" fmla="*/ 1024625 h 2380521"/>
              <a:gd name="connsiteX1463" fmla="*/ 5855299 w 8023328"/>
              <a:gd name="connsiteY1463" fmla="*/ 1010768 h 2380521"/>
              <a:gd name="connsiteX1464" fmla="*/ 5870088 w 8023328"/>
              <a:gd name="connsiteY1464" fmla="*/ 998371 h 2380521"/>
              <a:gd name="connsiteX1465" fmla="*/ 5799257 w 8023328"/>
              <a:gd name="connsiteY1465" fmla="*/ 998371 h 2380521"/>
              <a:gd name="connsiteX1466" fmla="*/ 5814045 w 8023328"/>
              <a:gd name="connsiteY1466" fmla="*/ 1010768 h 2380521"/>
              <a:gd name="connsiteX1467" fmla="*/ 5799257 w 8023328"/>
              <a:gd name="connsiteY1467" fmla="*/ 1024625 h 2380521"/>
              <a:gd name="connsiteX1468" fmla="*/ 5784469 w 8023328"/>
              <a:gd name="connsiteY1468" fmla="*/ 1010768 h 2380521"/>
              <a:gd name="connsiteX1469" fmla="*/ 5799257 w 8023328"/>
              <a:gd name="connsiteY1469" fmla="*/ 998371 h 2380521"/>
              <a:gd name="connsiteX1470" fmla="*/ 5724122 w 8023328"/>
              <a:gd name="connsiteY1470" fmla="*/ 998371 h 2380521"/>
              <a:gd name="connsiteX1471" fmla="*/ 5736519 w 8023328"/>
              <a:gd name="connsiteY1471" fmla="*/ 1010768 h 2380521"/>
              <a:gd name="connsiteX1472" fmla="*/ 5724122 w 8023328"/>
              <a:gd name="connsiteY1472" fmla="*/ 1024625 h 2380521"/>
              <a:gd name="connsiteX1473" fmla="*/ 5710266 w 8023328"/>
              <a:gd name="connsiteY1473" fmla="*/ 1010768 h 2380521"/>
              <a:gd name="connsiteX1474" fmla="*/ 5724122 w 8023328"/>
              <a:gd name="connsiteY1474" fmla="*/ 998371 h 2380521"/>
              <a:gd name="connsiteX1475" fmla="*/ 5653291 w 8023328"/>
              <a:gd name="connsiteY1475" fmla="*/ 998371 h 2380521"/>
              <a:gd name="connsiteX1476" fmla="*/ 5665688 w 8023328"/>
              <a:gd name="connsiteY1476" fmla="*/ 1012227 h 2380521"/>
              <a:gd name="connsiteX1477" fmla="*/ 5653291 w 8023328"/>
              <a:gd name="connsiteY1477" fmla="*/ 1024625 h 2380521"/>
              <a:gd name="connsiteX1478" fmla="*/ 5639435 w 8023328"/>
              <a:gd name="connsiteY1478" fmla="*/ 1012227 h 2380521"/>
              <a:gd name="connsiteX1479" fmla="*/ 5653291 w 8023328"/>
              <a:gd name="connsiteY1479" fmla="*/ 998371 h 2380521"/>
              <a:gd name="connsiteX1480" fmla="*/ 5581002 w 8023328"/>
              <a:gd name="connsiteY1480" fmla="*/ 998371 h 2380521"/>
              <a:gd name="connsiteX1481" fmla="*/ 5594858 w 8023328"/>
              <a:gd name="connsiteY1481" fmla="*/ 1012227 h 2380521"/>
              <a:gd name="connsiteX1482" fmla="*/ 5581002 w 8023328"/>
              <a:gd name="connsiteY1482" fmla="*/ 1024625 h 2380521"/>
              <a:gd name="connsiteX1483" fmla="*/ 5568605 w 8023328"/>
              <a:gd name="connsiteY1483" fmla="*/ 1012227 h 2380521"/>
              <a:gd name="connsiteX1484" fmla="*/ 5581002 w 8023328"/>
              <a:gd name="connsiteY1484" fmla="*/ 998371 h 2380521"/>
              <a:gd name="connsiteX1485" fmla="*/ 5510171 w 8023328"/>
              <a:gd name="connsiteY1485" fmla="*/ 998371 h 2380521"/>
              <a:gd name="connsiteX1486" fmla="*/ 5524027 w 8023328"/>
              <a:gd name="connsiteY1486" fmla="*/ 1012227 h 2380521"/>
              <a:gd name="connsiteX1487" fmla="*/ 5510171 w 8023328"/>
              <a:gd name="connsiteY1487" fmla="*/ 1024625 h 2380521"/>
              <a:gd name="connsiteX1488" fmla="*/ 5497774 w 8023328"/>
              <a:gd name="connsiteY1488" fmla="*/ 1012227 h 2380521"/>
              <a:gd name="connsiteX1489" fmla="*/ 5510171 w 8023328"/>
              <a:gd name="connsiteY1489" fmla="*/ 998371 h 2380521"/>
              <a:gd name="connsiteX1490" fmla="*/ 5438937 w 8023328"/>
              <a:gd name="connsiteY1490" fmla="*/ 998371 h 2380521"/>
              <a:gd name="connsiteX1491" fmla="*/ 5453178 w 8023328"/>
              <a:gd name="connsiteY1491" fmla="*/ 1012227 h 2380521"/>
              <a:gd name="connsiteX1492" fmla="*/ 5438937 w 8023328"/>
              <a:gd name="connsiteY1492" fmla="*/ 1024625 h 2380521"/>
              <a:gd name="connsiteX1493" fmla="*/ 5426945 w 8023328"/>
              <a:gd name="connsiteY1493" fmla="*/ 1012227 h 2380521"/>
              <a:gd name="connsiteX1494" fmla="*/ 5438937 w 8023328"/>
              <a:gd name="connsiteY1494" fmla="*/ 998371 h 2380521"/>
              <a:gd name="connsiteX1495" fmla="*/ 5367530 w 8023328"/>
              <a:gd name="connsiteY1495" fmla="*/ 998371 h 2380521"/>
              <a:gd name="connsiteX1496" fmla="*/ 5382318 w 8023328"/>
              <a:gd name="connsiteY1496" fmla="*/ 1012227 h 2380521"/>
              <a:gd name="connsiteX1497" fmla="*/ 5367530 w 8023328"/>
              <a:gd name="connsiteY1497" fmla="*/ 1024625 h 2380521"/>
              <a:gd name="connsiteX1498" fmla="*/ 5352742 w 8023328"/>
              <a:gd name="connsiteY1498" fmla="*/ 1012227 h 2380521"/>
              <a:gd name="connsiteX1499" fmla="*/ 5367530 w 8023328"/>
              <a:gd name="connsiteY1499" fmla="*/ 998371 h 2380521"/>
              <a:gd name="connsiteX1500" fmla="*/ 5296699 w 8023328"/>
              <a:gd name="connsiteY1500" fmla="*/ 998371 h 2380521"/>
              <a:gd name="connsiteX1501" fmla="*/ 5311488 w 8023328"/>
              <a:gd name="connsiteY1501" fmla="*/ 1012227 h 2380521"/>
              <a:gd name="connsiteX1502" fmla="*/ 5296699 w 8023328"/>
              <a:gd name="connsiteY1502" fmla="*/ 1024625 h 2380521"/>
              <a:gd name="connsiteX1503" fmla="*/ 5281910 w 8023328"/>
              <a:gd name="connsiteY1503" fmla="*/ 1012227 h 2380521"/>
              <a:gd name="connsiteX1504" fmla="*/ 5296699 w 8023328"/>
              <a:gd name="connsiteY1504" fmla="*/ 998371 h 2380521"/>
              <a:gd name="connsiteX1505" fmla="*/ 5225869 w 8023328"/>
              <a:gd name="connsiteY1505" fmla="*/ 998371 h 2380521"/>
              <a:gd name="connsiteX1506" fmla="*/ 5240657 w 8023328"/>
              <a:gd name="connsiteY1506" fmla="*/ 1012227 h 2380521"/>
              <a:gd name="connsiteX1507" fmla="*/ 5225869 w 8023328"/>
              <a:gd name="connsiteY1507" fmla="*/ 1024625 h 2380521"/>
              <a:gd name="connsiteX1508" fmla="*/ 5211081 w 8023328"/>
              <a:gd name="connsiteY1508" fmla="*/ 1012227 h 2380521"/>
              <a:gd name="connsiteX1509" fmla="*/ 5225869 w 8023328"/>
              <a:gd name="connsiteY1509" fmla="*/ 998371 h 2380521"/>
              <a:gd name="connsiteX1510" fmla="*/ 5154105 w 8023328"/>
              <a:gd name="connsiteY1510" fmla="*/ 998371 h 2380521"/>
              <a:gd name="connsiteX1511" fmla="*/ 5166502 w 8023328"/>
              <a:gd name="connsiteY1511" fmla="*/ 1012227 h 2380521"/>
              <a:gd name="connsiteX1512" fmla="*/ 5154105 w 8023328"/>
              <a:gd name="connsiteY1512" fmla="*/ 1024625 h 2380521"/>
              <a:gd name="connsiteX1513" fmla="*/ 5140249 w 8023328"/>
              <a:gd name="connsiteY1513" fmla="*/ 1012227 h 2380521"/>
              <a:gd name="connsiteX1514" fmla="*/ 5154105 w 8023328"/>
              <a:gd name="connsiteY1514" fmla="*/ 998371 h 2380521"/>
              <a:gd name="connsiteX1515" fmla="*/ 5083276 w 8023328"/>
              <a:gd name="connsiteY1515" fmla="*/ 998371 h 2380521"/>
              <a:gd name="connsiteX1516" fmla="*/ 5095673 w 8023328"/>
              <a:gd name="connsiteY1516" fmla="*/ 1012227 h 2380521"/>
              <a:gd name="connsiteX1517" fmla="*/ 5083276 w 8023328"/>
              <a:gd name="connsiteY1517" fmla="*/ 1024625 h 2380521"/>
              <a:gd name="connsiteX1518" fmla="*/ 5069420 w 8023328"/>
              <a:gd name="connsiteY1518" fmla="*/ 1012227 h 2380521"/>
              <a:gd name="connsiteX1519" fmla="*/ 5083276 w 8023328"/>
              <a:gd name="connsiteY1519" fmla="*/ 998371 h 2380521"/>
              <a:gd name="connsiteX1520" fmla="*/ 5012445 w 8023328"/>
              <a:gd name="connsiteY1520" fmla="*/ 998371 h 2380521"/>
              <a:gd name="connsiteX1521" fmla="*/ 5024842 w 8023328"/>
              <a:gd name="connsiteY1521" fmla="*/ 1012227 h 2380521"/>
              <a:gd name="connsiteX1522" fmla="*/ 5012445 w 8023328"/>
              <a:gd name="connsiteY1522" fmla="*/ 1024625 h 2380521"/>
              <a:gd name="connsiteX1523" fmla="*/ 4998589 w 8023328"/>
              <a:gd name="connsiteY1523" fmla="*/ 1012227 h 2380521"/>
              <a:gd name="connsiteX1524" fmla="*/ 5012445 w 8023328"/>
              <a:gd name="connsiteY1524" fmla="*/ 998371 h 2380521"/>
              <a:gd name="connsiteX1525" fmla="*/ 4940157 w 8023328"/>
              <a:gd name="connsiteY1525" fmla="*/ 998371 h 2380521"/>
              <a:gd name="connsiteX1526" fmla="*/ 4954013 w 8023328"/>
              <a:gd name="connsiteY1526" fmla="*/ 1012227 h 2380521"/>
              <a:gd name="connsiteX1527" fmla="*/ 4940157 w 8023328"/>
              <a:gd name="connsiteY1527" fmla="*/ 1024625 h 2380521"/>
              <a:gd name="connsiteX1528" fmla="*/ 4927760 w 8023328"/>
              <a:gd name="connsiteY1528" fmla="*/ 1012227 h 2380521"/>
              <a:gd name="connsiteX1529" fmla="*/ 4940157 w 8023328"/>
              <a:gd name="connsiteY1529" fmla="*/ 998371 h 2380521"/>
              <a:gd name="connsiteX1530" fmla="*/ 4865953 w 8023328"/>
              <a:gd name="connsiteY1530" fmla="*/ 998371 h 2380521"/>
              <a:gd name="connsiteX1531" fmla="*/ 4879809 w 8023328"/>
              <a:gd name="connsiteY1531" fmla="*/ 1012227 h 2380521"/>
              <a:gd name="connsiteX1532" fmla="*/ 4865953 w 8023328"/>
              <a:gd name="connsiteY1532" fmla="*/ 1024625 h 2380521"/>
              <a:gd name="connsiteX1533" fmla="*/ 4853556 w 8023328"/>
              <a:gd name="connsiteY1533" fmla="*/ 1012227 h 2380521"/>
              <a:gd name="connsiteX1534" fmla="*/ 4865953 w 8023328"/>
              <a:gd name="connsiteY1534" fmla="*/ 998371 h 2380521"/>
              <a:gd name="connsiteX1535" fmla="*/ 4797514 w 8023328"/>
              <a:gd name="connsiteY1535" fmla="*/ 998371 h 2380521"/>
              <a:gd name="connsiteX1536" fmla="*/ 4812303 w 8023328"/>
              <a:gd name="connsiteY1536" fmla="*/ 1012227 h 2380521"/>
              <a:gd name="connsiteX1537" fmla="*/ 4797514 w 8023328"/>
              <a:gd name="connsiteY1537" fmla="*/ 1024625 h 2380521"/>
              <a:gd name="connsiteX1538" fmla="*/ 4782725 w 8023328"/>
              <a:gd name="connsiteY1538" fmla="*/ 1012227 h 2380521"/>
              <a:gd name="connsiteX1539" fmla="*/ 4797514 w 8023328"/>
              <a:gd name="connsiteY1539" fmla="*/ 998371 h 2380521"/>
              <a:gd name="connsiteX1540" fmla="*/ 4726684 w 8023328"/>
              <a:gd name="connsiteY1540" fmla="*/ 998371 h 2380521"/>
              <a:gd name="connsiteX1541" fmla="*/ 4741472 w 8023328"/>
              <a:gd name="connsiteY1541" fmla="*/ 1012227 h 2380521"/>
              <a:gd name="connsiteX1542" fmla="*/ 4726684 w 8023328"/>
              <a:gd name="connsiteY1542" fmla="*/ 1024625 h 2380521"/>
              <a:gd name="connsiteX1543" fmla="*/ 4711896 w 8023328"/>
              <a:gd name="connsiteY1543" fmla="*/ 1012227 h 2380521"/>
              <a:gd name="connsiteX1544" fmla="*/ 4726684 w 8023328"/>
              <a:gd name="connsiteY1544" fmla="*/ 998371 h 2380521"/>
              <a:gd name="connsiteX1545" fmla="*/ 4655853 w 8023328"/>
              <a:gd name="connsiteY1545" fmla="*/ 998371 h 2380521"/>
              <a:gd name="connsiteX1546" fmla="*/ 4670642 w 8023328"/>
              <a:gd name="connsiteY1546" fmla="*/ 1012227 h 2380521"/>
              <a:gd name="connsiteX1547" fmla="*/ 4655853 w 8023328"/>
              <a:gd name="connsiteY1547" fmla="*/ 1024625 h 2380521"/>
              <a:gd name="connsiteX1548" fmla="*/ 4641064 w 8023328"/>
              <a:gd name="connsiteY1548" fmla="*/ 1012227 h 2380521"/>
              <a:gd name="connsiteX1549" fmla="*/ 4655853 w 8023328"/>
              <a:gd name="connsiteY1549" fmla="*/ 998371 h 2380521"/>
              <a:gd name="connsiteX1550" fmla="*/ 4584091 w 8023328"/>
              <a:gd name="connsiteY1550" fmla="*/ 998371 h 2380521"/>
              <a:gd name="connsiteX1551" fmla="*/ 4596488 w 8023328"/>
              <a:gd name="connsiteY1551" fmla="*/ 1012227 h 2380521"/>
              <a:gd name="connsiteX1552" fmla="*/ 4584091 w 8023328"/>
              <a:gd name="connsiteY1552" fmla="*/ 1024625 h 2380521"/>
              <a:gd name="connsiteX1553" fmla="*/ 4570235 w 8023328"/>
              <a:gd name="connsiteY1553" fmla="*/ 1012227 h 2380521"/>
              <a:gd name="connsiteX1554" fmla="*/ 4584091 w 8023328"/>
              <a:gd name="connsiteY1554" fmla="*/ 998371 h 2380521"/>
              <a:gd name="connsiteX1555" fmla="*/ 4513260 w 8023328"/>
              <a:gd name="connsiteY1555" fmla="*/ 998371 h 2380521"/>
              <a:gd name="connsiteX1556" fmla="*/ 4525657 w 8023328"/>
              <a:gd name="connsiteY1556" fmla="*/ 1012227 h 2380521"/>
              <a:gd name="connsiteX1557" fmla="*/ 4513260 w 8023328"/>
              <a:gd name="connsiteY1557" fmla="*/ 1024625 h 2380521"/>
              <a:gd name="connsiteX1558" fmla="*/ 4499404 w 8023328"/>
              <a:gd name="connsiteY1558" fmla="*/ 1012227 h 2380521"/>
              <a:gd name="connsiteX1559" fmla="*/ 4513260 w 8023328"/>
              <a:gd name="connsiteY1559" fmla="*/ 998371 h 2380521"/>
              <a:gd name="connsiteX1560" fmla="*/ 4439056 w 8023328"/>
              <a:gd name="connsiteY1560" fmla="*/ 998371 h 2380521"/>
              <a:gd name="connsiteX1561" fmla="*/ 4451453 w 8023328"/>
              <a:gd name="connsiteY1561" fmla="*/ 1012227 h 2380521"/>
              <a:gd name="connsiteX1562" fmla="*/ 4439056 w 8023328"/>
              <a:gd name="connsiteY1562" fmla="*/ 1024625 h 2380521"/>
              <a:gd name="connsiteX1563" fmla="*/ 4425200 w 8023328"/>
              <a:gd name="connsiteY1563" fmla="*/ 1012227 h 2380521"/>
              <a:gd name="connsiteX1564" fmla="*/ 4439056 w 8023328"/>
              <a:gd name="connsiteY1564" fmla="*/ 998371 h 2380521"/>
              <a:gd name="connsiteX1565" fmla="*/ 4366768 w 8023328"/>
              <a:gd name="connsiteY1565" fmla="*/ 998371 h 2380521"/>
              <a:gd name="connsiteX1566" fmla="*/ 4380624 w 8023328"/>
              <a:gd name="connsiteY1566" fmla="*/ 1012227 h 2380521"/>
              <a:gd name="connsiteX1567" fmla="*/ 4366768 w 8023328"/>
              <a:gd name="connsiteY1567" fmla="*/ 1024625 h 2380521"/>
              <a:gd name="connsiteX1568" fmla="*/ 4354371 w 8023328"/>
              <a:gd name="connsiteY1568" fmla="*/ 1012227 h 2380521"/>
              <a:gd name="connsiteX1569" fmla="*/ 4366768 w 8023328"/>
              <a:gd name="connsiteY1569" fmla="*/ 998371 h 2380521"/>
              <a:gd name="connsiteX1570" fmla="*/ 4295937 w 8023328"/>
              <a:gd name="connsiteY1570" fmla="*/ 998371 h 2380521"/>
              <a:gd name="connsiteX1571" fmla="*/ 4309793 w 8023328"/>
              <a:gd name="connsiteY1571" fmla="*/ 1012227 h 2380521"/>
              <a:gd name="connsiteX1572" fmla="*/ 4295937 w 8023328"/>
              <a:gd name="connsiteY1572" fmla="*/ 1024625 h 2380521"/>
              <a:gd name="connsiteX1573" fmla="*/ 4283540 w 8023328"/>
              <a:gd name="connsiteY1573" fmla="*/ 1012227 h 2380521"/>
              <a:gd name="connsiteX1574" fmla="*/ 4295937 w 8023328"/>
              <a:gd name="connsiteY1574" fmla="*/ 998371 h 2380521"/>
              <a:gd name="connsiteX1575" fmla="*/ 4225107 w 8023328"/>
              <a:gd name="connsiteY1575" fmla="*/ 998371 h 2380521"/>
              <a:gd name="connsiteX1576" fmla="*/ 4238963 w 8023328"/>
              <a:gd name="connsiteY1576" fmla="*/ 1012227 h 2380521"/>
              <a:gd name="connsiteX1577" fmla="*/ 4225107 w 8023328"/>
              <a:gd name="connsiteY1577" fmla="*/ 1024625 h 2380521"/>
              <a:gd name="connsiteX1578" fmla="*/ 4212710 w 8023328"/>
              <a:gd name="connsiteY1578" fmla="*/ 1012227 h 2380521"/>
              <a:gd name="connsiteX1579" fmla="*/ 4225107 w 8023328"/>
              <a:gd name="connsiteY1579" fmla="*/ 998371 h 2380521"/>
              <a:gd name="connsiteX1580" fmla="*/ 4153295 w 8023328"/>
              <a:gd name="connsiteY1580" fmla="*/ 998371 h 2380521"/>
              <a:gd name="connsiteX1581" fmla="*/ 4168083 w 8023328"/>
              <a:gd name="connsiteY1581" fmla="*/ 1012227 h 2380521"/>
              <a:gd name="connsiteX1582" fmla="*/ 4153295 w 8023328"/>
              <a:gd name="connsiteY1582" fmla="*/ 1024625 h 2380521"/>
              <a:gd name="connsiteX1583" fmla="*/ 4138507 w 8023328"/>
              <a:gd name="connsiteY1583" fmla="*/ 1012227 h 2380521"/>
              <a:gd name="connsiteX1584" fmla="*/ 4153295 w 8023328"/>
              <a:gd name="connsiteY1584" fmla="*/ 998371 h 2380521"/>
              <a:gd name="connsiteX1585" fmla="*/ 4082465 w 8023328"/>
              <a:gd name="connsiteY1585" fmla="*/ 998371 h 2380521"/>
              <a:gd name="connsiteX1586" fmla="*/ 4097254 w 8023328"/>
              <a:gd name="connsiteY1586" fmla="*/ 1012227 h 2380521"/>
              <a:gd name="connsiteX1587" fmla="*/ 4082465 w 8023328"/>
              <a:gd name="connsiteY1587" fmla="*/ 1024625 h 2380521"/>
              <a:gd name="connsiteX1588" fmla="*/ 4067676 w 8023328"/>
              <a:gd name="connsiteY1588" fmla="*/ 1012227 h 2380521"/>
              <a:gd name="connsiteX1589" fmla="*/ 4082465 w 8023328"/>
              <a:gd name="connsiteY1589" fmla="*/ 998371 h 2380521"/>
              <a:gd name="connsiteX1590" fmla="*/ 4011635 w 8023328"/>
              <a:gd name="connsiteY1590" fmla="*/ 998371 h 2380521"/>
              <a:gd name="connsiteX1591" fmla="*/ 4026423 w 8023328"/>
              <a:gd name="connsiteY1591" fmla="*/ 1012227 h 2380521"/>
              <a:gd name="connsiteX1592" fmla="*/ 4011635 w 8023328"/>
              <a:gd name="connsiteY1592" fmla="*/ 1024625 h 2380521"/>
              <a:gd name="connsiteX1593" fmla="*/ 3996847 w 8023328"/>
              <a:gd name="connsiteY1593" fmla="*/ 1012227 h 2380521"/>
              <a:gd name="connsiteX1594" fmla="*/ 4011635 w 8023328"/>
              <a:gd name="connsiteY1594" fmla="*/ 998371 h 2380521"/>
              <a:gd name="connsiteX1595" fmla="*/ 3939871 w 8023328"/>
              <a:gd name="connsiteY1595" fmla="*/ 998371 h 2380521"/>
              <a:gd name="connsiteX1596" fmla="*/ 3952268 w 8023328"/>
              <a:gd name="connsiteY1596" fmla="*/ 1012227 h 2380521"/>
              <a:gd name="connsiteX1597" fmla="*/ 3939871 w 8023328"/>
              <a:gd name="connsiteY1597" fmla="*/ 1024625 h 2380521"/>
              <a:gd name="connsiteX1598" fmla="*/ 3926015 w 8023328"/>
              <a:gd name="connsiteY1598" fmla="*/ 1012227 h 2380521"/>
              <a:gd name="connsiteX1599" fmla="*/ 3939871 w 8023328"/>
              <a:gd name="connsiteY1599" fmla="*/ 998371 h 2380521"/>
              <a:gd name="connsiteX1600" fmla="*/ 3869042 w 8023328"/>
              <a:gd name="connsiteY1600" fmla="*/ 998371 h 2380521"/>
              <a:gd name="connsiteX1601" fmla="*/ 3881439 w 8023328"/>
              <a:gd name="connsiteY1601" fmla="*/ 1013160 h 2380521"/>
              <a:gd name="connsiteX1602" fmla="*/ 3869042 w 8023328"/>
              <a:gd name="connsiteY1602" fmla="*/ 1027949 h 2380521"/>
              <a:gd name="connsiteX1603" fmla="*/ 3855186 w 8023328"/>
              <a:gd name="connsiteY1603" fmla="*/ 1013160 h 2380521"/>
              <a:gd name="connsiteX1604" fmla="*/ 3869042 w 8023328"/>
              <a:gd name="connsiteY1604" fmla="*/ 998371 h 2380521"/>
              <a:gd name="connsiteX1605" fmla="*/ 3798211 w 8023328"/>
              <a:gd name="connsiteY1605" fmla="*/ 998371 h 2380521"/>
              <a:gd name="connsiteX1606" fmla="*/ 3810608 w 8023328"/>
              <a:gd name="connsiteY1606" fmla="*/ 1013160 h 2380521"/>
              <a:gd name="connsiteX1607" fmla="*/ 3798211 w 8023328"/>
              <a:gd name="connsiteY1607" fmla="*/ 1027949 h 2380521"/>
              <a:gd name="connsiteX1608" fmla="*/ 3784355 w 8023328"/>
              <a:gd name="connsiteY1608" fmla="*/ 1013160 h 2380521"/>
              <a:gd name="connsiteX1609" fmla="*/ 3798211 w 8023328"/>
              <a:gd name="connsiteY1609" fmla="*/ 998371 h 2380521"/>
              <a:gd name="connsiteX1610" fmla="*/ 3725922 w 8023328"/>
              <a:gd name="connsiteY1610" fmla="*/ 998371 h 2380521"/>
              <a:gd name="connsiteX1611" fmla="*/ 3739778 w 8023328"/>
              <a:gd name="connsiteY1611" fmla="*/ 1013160 h 2380521"/>
              <a:gd name="connsiteX1612" fmla="*/ 3725922 w 8023328"/>
              <a:gd name="connsiteY1612" fmla="*/ 1027949 h 2380521"/>
              <a:gd name="connsiteX1613" fmla="*/ 3713525 w 8023328"/>
              <a:gd name="connsiteY1613" fmla="*/ 1013160 h 2380521"/>
              <a:gd name="connsiteX1614" fmla="*/ 3725922 w 8023328"/>
              <a:gd name="connsiteY1614" fmla="*/ 998371 h 2380521"/>
              <a:gd name="connsiteX1615" fmla="*/ 724105 w 8023328"/>
              <a:gd name="connsiteY1615" fmla="*/ 998371 h 2380521"/>
              <a:gd name="connsiteX1616" fmla="*/ 737962 w 8023328"/>
              <a:gd name="connsiteY1616" fmla="*/ 1010768 h 2380521"/>
              <a:gd name="connsiteX1617" fmla="*/ 724105 w 8023328"/>
              <a:gd name="connsiteY1617" fmla="*/ 1024625 h 2380521"/>
              <a:gd name="connsiteX1618" fmla="*/ 711707 w 8023328"/>
              <a:gd name="connsiteY1618" fmla="*/ 1010768 h 2380521"/>
              <a:gd name="connsiteX1619" fmla="*/ 724105 w 8023328"/>
              <a:gd name="connsiteY1619" fmla="*/ 998371 h 2380521"/>
              <a:gd name="connsiteX1620" fmla="*/ 653274 w 8023328"/>
              <a:gd name="connsiteY1620" fmla="*/ 998371 h 2380521"/>
              <a:gd name="connsiteX1621" fmla="*/ 667129 w 8023328"/>
              <a:gd name="connsiteY1621" fmla="*/ 1010768 h 2380521"/>
              <a:gd name="connsiteX1622" fmla="*/ 653274 w 8023328"/>
              <a:gd name="connsiteY1622" fmla="*/ 1024625 h 2380521"/>
              <a:gd name="connsiteX1623" fmla="*/ 640877 w 8023328"/>
              <a:gd name="connsiteY1623" fmla="*/ 1010768 h 2380521"/>
              <a:gd name="connsiteX1624" fmla="*/ 653274 w 8023328"/>
              <a:gd name="connsiteY1624" fmla="*/ 998371 h 2380521"/>
              <a:gd name="connsiteX1625" fmla="*/ 582446 w 8023328"/>
              <a:gd name="connsiteY1625" fmla="*/ 998371 h 2380521"/>
              <a:gd name="connsiteX1626" fmla="*/ 596301 w 8023328"/>
              <a:gd name="connsiteY1626" fmla="*/ 1010768 h 2380521"/>
              <a:gd name="connsiteX1627" fmla="*/ 582446 w 8023328"/>
              <a:gd name="connsiteY1627" fmla="*/ 1024625 h 2380521"/>
              <a:gd name="connsiteX1628" fmla="*/ 570047 w 8023328"/>
              <a:gd name="connsiteY1628" fmla="*/ 1010768 h 2380521"/>
              <a:gd name="connsiteX1629" fmla="*/ 582446 w 8023328"/>
              <a:gd name="connsiteY1629" fmla="*/ 998371 h 2380521"/>
              <a:gd name="connsiteX1630" fmla="*/ 513636 w 8023328"/>
              <a:gd name="connsiteY1630" fmla="*/ 998371 h 2380521"/>
              <a:gd name="connsiteX1631" fmla="*/ 528813 w 8023328"/>
              <a:gd name="connsiteY1631" fmla="*/ 1010768 h 2380521"/>
              <a:gd name="connsiteX1632" fmla="*/ 513636 w 8023328"/>
              <a:gd name="connsiteY1632" fmla="*/ 1024625 h 2380521"/>
              <a:gd name="connsiteX1633" fmla="*/ 499216 w 8023328"/>
              <a:gd name="connsiteY1633" fmla="*/ 1010768 h 2380521"/>
              <a:gd name="connsiteX1634" fmla="*/ 513636 w 8023328"/>
              <a:gd name="connsiteY1634" fmla="*/ 998371 h 2380521"/>
              <a:gd name="connsiteX1635" fmla="*/ 439802 w 8023328"/>
              <a:gd name="connsiteY1635" fmla="*/ 998371 h 2380521"/>
              <a:gd name="connsiteX1636" fmla="*/ 454592 w 8023328"/>
              <a:gd name="connsiteY1636" fmla="*/ 1010768 h 2380521"/>
              <a:gd name="connsiteX1637" fmla="*/ 439802 w 8023328"/>
              <a:gd name="connsiteY1637" fmla="*/ 1024625 h 2380521"/>
              <a:gd name="connsiteX1638" fmla="*/ 425014 w 8023328"/>
              <a:gd name="connsiteY1638" fmla="*/ 1010768 h 2380521"/>
              <a:gd name="connsiteX1639" fmla="*/ 439802 w 8023328"/>
              <a:gd name="connsiteY1639" fmla="*/ 998371 h 2380521"/>
              <a:gd name="connsiteX1640" fmla="*/ 368040 w 8023328"/>
              <a:gd name="connsiteY1640" fmla="*/ 998371 h 2380521"/>
              <a:gd name="connsiteX1641" fmla="*/ 380438 w 8023328"/>
              <a:gd name="connsiteY1641" fmla="*/ 1012227 h 2380521"/>
              <a:gd name="connsiteX1642" fmla="*/ 368040 w 8023328"/>
              <a:gd name="connsiteY1642" fmla="*/ 1024625 h 2380521"/>
              <a:gd name="connsiteX1643" fmla="*/ 354183 w 8023328"/>
              <a:gd name="connsiteY1643" fmla="*/ 1012227 h 2380521"/>
              <a:gd name="connsiteX1644" fmla="*/ 368040 w 8023328"/>
              <a:gd name="connsiteY1644" fmla="*/ 998371 h 2380521"/>
              <a:gd name="connsiteX1645" fmla="*/ 297208 w 8023328"/>
              <a:gd name="connsiteY1645" fmla="*/ 998371 h 2380521"/>
              <a:gd name="connsiteX1646" fmla="*/ 309606 w 8023328"/>
              <a:gd name="connsiteY1646" fmla="*/ 1012227 h 2380521"/>
              <a:gd name="connsiteX1647" fmla="*/ 297208 w 8023328"/>
              <a:gd name="connsiteY1647" fmla="*/ 1024625 h 2380521"/>
              <a:gd name="connsiteX1648" fmla="*/ 283352 w 8023328"/>
              <a:gd name="connsiteY1648" fmla="*/ 1012227 h 2380521"/>
              <a:gd name="connsiteX1649" fmla="*/ 297208 w 8023328"/>
              <a:gd name="connsiteY1649" fmla="*/ 998371 h 2380521"/>
              <a:gd name="connsiteX1650" fmla="*/ 226379 w 8023328"/>
              <a:gd name="connsiteY1650" fmla="*/ 998371 h 2380521"/>
              <a:gd name="connsiteX1651" fmla="*/ 238778 w 8023328"/>
              <a:gd name="connsiteY1651" fmla="*/ 1012227 h 2380521"/>
              <a:gd name="connsiteX1652" fmla="*/ 226379 w 8023328"/>
              <a:gd name="connsiteY1652" fmla="*/ 1024625 h 2380521"/>
              <a:gd name="connsiteX1653" fmla="*/ 212523 w 8023328"/>
              <a:gd name="connsiteY1653" fmla="*/ 1012227 h 2380521"/>
              <a:gd name="connsiteX1654" fmla="*/ 226379 w 8023328"/>
              <a:gd name="connsiteY1654" fmla="*/ 998371 h 2380521"/>
              <a:gd name="connsiteX1655" fmla="*/ 154085 w 8023328"/>
              <a:gd name="connsiteY1655" fmla="*/ 998371 h 2380521"/>
              <a:gd name="connsiteX1656" fmla="*/ 167941 w 8023328"/>
              <a:gd name="connsiteY1656" fmla="*/ 1012227 h 2380521"/>
              <a:gd name="connsiteX1657" fmla="*/ 154085 w 8023328"/>
              <a:gd name="connsiteY1657" fmla="*/ 1024625 h 2380521"/>
              <a:gd name="connsiteX1658" fmla="*/ 141687 w 8023328"/>
              <a:gd name="connsiteY1658" fmla="*/ 1012227 h 2380521"/>
              <a:gd name="connsiteX1659" fmla="*/ 154085 w 8023328"/>
              <a:gd name="connsiteY1659" fmla="*/ 998371 h 2380521"/>
              <a:gd name="connsiteX1660" fmla="*/ 83255 w 8023328"/>
              <a:gd name="connsiteY1660" fmla="*/ 998371 h 2380521"/>
              <a:gd name="connsiteX1661" fmla="*/ 97111 w 8023328"/>
              <a:gd name="connsiteY1661" fmla="*/ 1012227 h 2380521"/>
              <a:gd name="connsiteX1662" fmla="*/ 83255 w 8023328"/>
              <a:gd name="connsiteY1662" fmla="*/ 1024625 h 2380521"/>
              <a:gd name="connsiteX1663" fmla="*/ 70858 w 8023328"/>
              <a:gd name="connsiteY1663" fmla="*/ 1012227 h 2380521"/>
              <a:gd name="connsiteX1664" fmla="*/ 83255 w 8023328"/>
              <a:gd name="connsiteY1664" fmla="*/ 998371 h 2380521"/>
              <a:gd name="connsiteX1665" fmla="*/ 12019 w 8023328"/>
              <a:gd name="connsiteY1665" fmla="*/ 998371 h 2380521"/>
              <a:gd name="connsiteX1666" fmla="*/ 26260 w 8023328"/>
              <a:gd name="connsiteY1666" fmla="*/ 1012227 h 2380521"/>
              <a:gd name="connsiteX1667" fmla="*/ 12019 w 8023328"/>
              <a:gd name="connsiteY1667" fmla="*/ 1024625 h 2380521"/>
              <a:gd name="connsiteX1668" fmla="*/ 27 w 8023328"/>
              <a:gd name="connsiteY1668" fmla="*/ 1012227 h 2380521"/>
              <a:gd name="connsiteX1669" fmla="*/ 12019 w 8023328"/>
              <a:gd name="connsiteY1669" fmla="*/ 998371 h 2380521"/>
              <a:gd name="connsiteX1670" fmla="*/ 870603 w 8023328"/>
              <a:gd name="connsiteY1670" fmla="*/ 927542 h 2380521"/>
              <a:gd name="connsiteX1671" fmla="*/ 883001 w 8023328"/>
              <a:gd name="connsiteY1671" fmla="*/ 939939 h 2380521"/>
              <a:gd name="connsiteX1672" fmla="*/ 870603 w 8023328"/>
              <a:gd name="connsiteY1672" fmla="*/ 953796 h 2380521"/>
              <a:gd name="connsiteX1673" fmla="*/ 856747 w 8023328"/>
              <a:gd name="connsiteY1673" fmla="*/ 939939 h 2380521"/>
              <a:gd name="connsiteX1674" fmla="*/ 870603 w 8023328"/>
              <a:gd name="connsiteY1674" fmla="*/ 927542 h 2380521"/>
              <a:gd name="connsiteX1675" fmla="*/ 799773 w 8023328"/>
              <a:gd name="connsiteY1675" fmla="*/ 927542 h 2380521"/>
              <a:gd name="connsiteX1676" fmla="*/ 812171 w 8023328"/>
              <a:gd name="connsiteY1676" fmla="*/ 939939 h 2380521"/>
              <a:gd name="connsiteX1677" fmla="*/ 799773 w 8023328"/>
              <a:gd name="connsiteY1677" fmla="*/ 953796 h 2380521"/>
              <a:gd name="connsiteX1678" fmla="*/ 785917 w 8023328"/>
              <a:gd name="connsiteY1678" fmla="*/ 939939 h 2380521"/>
              <a:gd name="connsiteX1679" fmla="*/ 799773 w 8023328"/>
              <a:gd name="connsiteY1679" fmla="*/ 927542 h 2380521"/>
              <a:gd name="connsiteX1680" fmla="*/ 724112 w 8023328"/>
              <a:gd name="connsiteY1680" fmla="*/ 927542 h 2380521"/>
              <a:gd name="connsiteX1681" fmla="*/ 737968 w 8023328"/>
              <a:gd name="connsiteY1681" fmla="*/ 939939 h 2380521"/>
              <a:gd name="connsiteX1682" fmla="*/ 724112 w 8023328"/>
              <a:gd name="connsiteY1682" fmla="*/ 953796 h 2380521"/>
              <a:gd name="connsiteX1683" fmla="*/ 711714 w 8023328"/>
              <a:gd name="connsiteY1683" fmla="*/ 939939 h 2380521"/>
              <a:gd name="connsiteX1684" fmla="*/ 724112 w 8023328"/>
              <a:gd name="connsiteY1684" fmla="*/ 927542 h 2380521"/>
              <a:gd name="connsiteX1685" fmla="*/ 653281 w 8023328"/>
              <a:gd name="connsiteY1685" fmla="*/ 927542 h 2380521"/>
              <a:gd name="connsiteX1686" fmla="*/ 667137 w 8023328"/>
              <a:gd name="connsiteY1686" fmla="*/ 939939 h 2380521"/>
              <a:gd name="connsiteX1687" fmla="*/ 653281 w 8023328"/>
              <a:gd name="connsiteY1687" fmla="*/ 953796 h 2380521"/>
              <a:gd name="connsiteX1688" fmla="*/ 640884 w 8023328"/>
              <a:gd name="connsiteY1688" fmla="*/ 939939 h 2380521"/>
              <a:gd name="connsiteX1689" fmla="*/ 653281 w 8023328"/>
              <a:gd name="connsiteY1689" fmla="*/ 927542 h 2380521"/>
              <a:gd name="connsiteX1690" fmla="*/ 582453 w 8023328"/>
              <a:gd name="connsiteY1690" fmla="*/ 927542 h 2380521"/>
              <a:gd name="connsiteX1691" fmla="*/ 596309 w 8023328"/>
              <a:gd name="connsiteY1691" fmla="*/ 939939 h 2380521"/>
              <a:gd name="connsiteX1692" fmla="*/ 582453 w 8023328"/>
              <a:gd name="connsiteY1692" fmla="*/ 953796 h 2380521"/>
              <a:gd name="connsiteX1693" fmla="*/ 570054 w 8023328"/>
              <a:gd name="connsiteY1693" fmla="*/ 939939 h 2380521"/>
              <a:gd name="connsiteX1694" fmla="*/ 582453 w 8023328"/>
              <a:gd name="connsiteY1694" fmla="*/ 927542 h 2380521"/>
              <a:gd name="connsiteX1695" fmla="*/ 513642 w 8023328"/>
              <a:gd name="connsiteY1695" fmla="*/ 927542 h 2380521"/>
              <a:gd name="connsiteX1696" fmla="*/ 528820 w 8023328"/>
              <a:gd name="connsiteY1696" fmla="*/ 939939 h 2380521"/>
              <a:gd name="connsiteX1697" fmla="*/ 513642 w 8023328"/>
              <a:gd name="connsiteY1697" fmla="*/ 953796 h 2380521"/>
              <a:gd name="connsiteX1698" fmla="*/ 499223 w 8023328"/>
              <a:gd name="connsiteY1698" fmla="*/ 939939 h 2380521"/>
              <a:gd name="connsiteX1699" fmla="*/ 513642 w 8023328"/>
              <a:gd name="connsiteY1699" fmla="*/ 927542 h 2380521"/>
              <a:gd name="connsiteX1700" fmla="*/ 439809 w 8023328"/>
              <a:gd name="connsiteY1700" fmla="*/ 927542 h 2380521"/>
              <a:gd name="connsiteX1701" fmla="*/ 454599 w 8023328"/>
              <a:gd name="connsiteY1701" fmla="*/ 939939 h 2380521"/>
              <a:gd name="connsiteX1702" fmla="*/ 439809 w 8023328"/>
              <a:gd name="connsiteY1702" fmla="*/ 953796 h 2380521"/>
              <a:gd name="connsiteX1703" fmla="*/ 425021 w 8023328"/>
              <a:gd name="connsiteY1703" fmla="*/ 939939 h 2380521"/>
              <a:gd name="connsiteX1704" fmla="*/ 439809 w 8023328"/>
              <a:gd name="connsiteY1704" fmla="*/ 927542 h 2380521"/>
              <a:gd name="connsiteX1705" fmla="*/ 368046 w 8023328"/>
              <a:gd name="connsiteY1705" fmla="*/ 927542 h 2380521"/>
              <a:gd name="connsiteX1706" fmla="*/ 380444 w 8023328"/>
              <a:gd name="connsiteY1706" fmla="*/ 939939 h 2380521"/>
              <a:gd name="connsiteX1707" fmla="*/ 368046 w 8023328"/>
              <a:gd name="connsiteY1707" fmla="*/ 953796 h 2380521"/>
              <a:gd name="connsiteX1708" fmla="*/ 354191 w 8023328"/>
              <a:gd name="connsiteY1708" fmla="*/ 939939 h 2380521"/>
              <a:gd name="connsiteX1709" fmla="*/ 368046 w 8023328"/>
              <a:gd name="connsiteY1709" fmla="*/ 927542 h 2380521"/>
              <a:gd name="connsiteX1710" fmla="*/ 297214 w 8023328"/>
              <a:gd name="connsiteY1710" fmla="*/ 927542 h 2380521"/>
              <a:gd name="connsiteX1711" fmla="*/ 309612 w 8023328"/>
              <a:gd name="connsiteY1711" fmla="*/ 939939 h 2380521"/>
              <a:gd name="connsiteX1712" fmla="*/ 297214 w 8023328"/>
              <a:gd name="connsiteY1712" fmla="*/ 953796 h 2380521"/>
              <a:gd name="connsiteX1713" fmla="*/ 283359 w 8023328"/>
              <a:gd name="connsiteY1713" fmla="*/ 939939 h 2380521"/>
              <a:gd name="connsiteX1714" fmla="*/ 297214 w 8023328"/>
              <a:gd name="connsiteY1714" fmla="*/ 927542 h 2380521"/>
              <a:gd name="connsiteX1715" fmla="*/ 226386 w 8023328"/>
              <a:gd name="connsiteY1715" fmla="*/ 927542 h 2380521"/>
              <a:gd name="connsiteX1716" fmla="*/ 238784 w 8023328"/>
              <a:gd name="connsiteY1716" fmla="*/ 939939 h 2380521"/>
              <a:gd name="connsiteX1717" fmla="*/ 226386 w 8023328"/>
              <a:gd name="connsiteY1717" fmla="*/ 953796 h 2380521"/>
              <a:gd name="connsiteX1718" fmla="*/ 212530 w 8023328"/>
              <a:gd name="connsiteY1718" fmla="*/ 939939 h 2380521"/>
              <a:gd name="connsiteX1719" fmla="*/ 226386 w 8023328"/>
              <a:gd name="connsiteY1719" fmla="*/ 927542 h 2380521"/>
              <a:gd name="connsiteX1720" fmla="*/ 154091 w 8023328"/>
              <a:gd name="connsiteY1720" fmla="*/ 927542 h 2380521"/>
              <a:gd name="connsiteX1721" fmla="*/ 167947 w 8023328"/>
              <a:gd name="connsiteY1721" fmla="*/ 939939 h 2380521"/>
              <a:gd name="connsiteX1722" fmla="*/ 154091 w 8023328"/>
              <a:gd name="connsiteY1722" fmla="*/ 953796 h 2380521"/>
              <a:gd name="connsiteX1723" fmla="*/ 141693 w 8023328"/>
              <a:gd name="connsiteY1723" fmla="*/ 939939 h 2380521"/>
              <a:gd name="connsiteX1724" fmla="*/ 154091 w 8023328"/>
              <a:gd name="connsiteY1724" fmla="*/ 927542 h 2380521"/>
              <a:gd name="connsiteX1725" fmla="*/ 83261 w 8023328"/>
              <a:gd name="connsiteY1725" fmla="*/ 927542 h 2380521"/>
              <a:gd name="connsiteX1726" fmla="*/ 97117 w 8023328"/>
              <a:gd name="connsiteY1726" fmla="*/ 939939 h 2380521"/>
              <a:gd name="connsiteX1727" fmla="*/ 83261 w 8023328"/>
              <a:gd name="connsiteY1727" fmla="*/ 953796 h 2380521"/>
              <a:gd name="connsiteX1728" fmla="*/ 70864 w 8023328"/>
              <a:gd name="connsiteY1728" fmla="*/ 939939 h 2380521"/>
              <a:gd name="connsiteX1729" fmla="*/ 83261 w 8023328"/>
              <a:gd name="connsiteY1729" fmla="*/ 927542 h 2380521"/>
              <a:gd name="connsiteX1730" fmla="*/ 12025 w 8023328"/>
              <a:gd name="connsiteY1730" fmla="*/ 927542 h 2380521"/>
              <a:gd name="connsiteX1731" fmla="*/ 26266 w 8023328"/>
              <a:gd name="connsiteY1731" fmla="*/ 939939 h 2380521"/>
              <a:gd name="connsiteX1732" fmla="*/ 12025 w 8023328"/>
              <a:gd name="connsiteY1732" fmla="*/ 953796 h 2380521"/>
              <a:gd name="connsiteX1733" fmla="*/ 33 w 8023328"/>
              <a:gd name="connsiteY1733" fmla="*/ 939939 h 2380521"/>
              <a:gd name="connsiteX1734" fmla="*/ 12025 w 8023328"/>
              <a:gd name="connsiteY1734" fmla="*/ 927542 h 2380521"/>
              <a:gd name="connsiteX1735" fmla="*/ 6581764 w 8023328"/>
              <a:gd name="connsiteY1735" fmla="*/ 924168 h 2380521"/>
              <a:gd name="connsiteX1736" fmla="*/ 6596552 w 8023328"/>
              <a:gd name="connsiteY1736" fmla="*/ 936565 h 2380521"/>
              <a:gd name="connsiteX1737" fmla="*/ 6581764 w 8023328"/>
              <a:gd name="connsiteY1737" fmla="*/ 950422 h 2380521"/>
              <a:gd name="connsiteX1738" fmla="*/ 6566976 w 8023328"/>
              <a:gd name="connsiteY1738" fmla="*/ 936565 h 2380521"/>
              <a:gd name="connsiteX1739" fmla="*/ 6581764 w 8023328"/>
              <a:gd name="connsiteY1739" fmla="*/ 924168 h 2380521"/>
              <a:gd name="connsiteX1740" fmla="*/ 6510933 w 8023328"/>
              <a:gd name="connsiteY1740" fmla="*/ 924168 h 2380521"/>
              <a:gd name="connsiteX1741" fmla="*/ 6525722 w 8023328"/>
              <a:gd name="connsiteY1741" fmla="*/ 936565 h 2380521"/>
              <a:gd name="connsiteX1742" fmla="*/ 6510933 w 8023328"/>
              <a:gd name="connsiteY1742" fmla="*/ 950422 h 2380521"/>
              <a:gd name="connsiteX1743" fmla="*/ 6496144 w 8023328"/>
              <a:gd name="connsiteY1743" fmla="*/ 936565 h 2380521"/>
              <a:gd name="connsiteX1744" fmla="*/ 6510933 w 8023328"/>
              <a:gd name="connsiteY1744" fmla="*/ 924168 h 2380521"/>
              <a:gd name="connsiteX1745" fmla="*/ 6440492 w 8023328"/>
              <a:gd name="connsiteY1745" fmla="*/ 924168 h 2380521"/>
              <a:gd name="connsiteX1746" fmla="*/ 6454911 w 8023328"/>
              <a:gd name="connsiteY1746" fmla="*/ 936565 h 2380521"/>
              <a:gd name="connsiteX1747" fmla="*/ 6440492 w 8023328"/>
              <a:gd name="connsiteY1747" fmla="*/ 950422 h 2380521"/>
              <a:gd name="connsiteX1748" fmla="*/ 6425315 w 8023328"/>
              <a:gd name="connsiteY1748" fmla="*/ 936565 h 2380521"/>
              <a:gd name="connsiteX1749" fmla="*/ 6440492 w 8023328"/>
              <a:gd name="connsiteY1749" fmla="*/ 924168 h 2380521"/>
              <a:gd name="connsiteX1750" fmla="*/ 6368340 w 8023328"/>
              <a:gd name="connsiteY1750" fmla="*/ 924168 h 2380521"/>
              <a:gd name="connsiteX1751" fmla="*/ 6380737 w 8023328"/>
              <a:gd name="connsiteY1751" fmla="*/ 936565 h 2380521"/>
              <a:gd name="connsiteX1752" fmla="*/ 6368340 w 8023328"/>
              <a:gd name="connsiteY1752" fmla="*/ 950422 h 2380521"/>
              <a:gd name="connsiteX1753" fmla="*/ 6354484 w 8023328"/>
              <a:gd name="connsiteY1753" fmla="*/ 936565 h 2380521"/>
              <a:gd name="connsiteX1754" fmla="*/ 6368340 w 8023328"/>
              <a:gd name="connsiteY1754" fmla="*/ 924168 h 2380521"/>
              <a:gd name="connsiteX1755" fmla="*/ 6297511 w 8023328"/>
              <a:gd name="connsiteY1755" fmla="*/ 924168 h 2380521"/>
              <a:gd name="connsiteX1756" fmla="*/ 6309908 w 8023328"/>
              <a:gd name="connsiteY1756" fmla="*/ 936565 h 2380521"/>
              <a:gd name="connsiteX1757" fmla="*/ 6297511 w 8023328"/>
              <a:gd name="connsiteY1757" fmla="*/ 950422 h 2380521"/>
              <a:gd name="connsiteX1758" fmla="*/ 6283655 w 8023328"/>
              <a:gd name="connsiteY1758" fmla="*/ 936565 h 2380521"/>
              <a:gd name="connsiteX1759" fmla="*/ 6297511 w 8023328"/>
              <a:gd name="connsiteY1759" fmla="*/ 924168 h 2380521"/>
              <a:gd name="connsiteX1760" fmla="*/ 6226679 w 8023328"/>
              <a:gd name="connsiteY1760" fmla="*/ 924168 h 2380521"/>
              <a:gd name="connsiteX1761" fmla="*/ 6239076 w 8023328"/>
              <a:gd name="connsiteY1761" fmla="*/ 936565 h 2380521"/>
              <a:gd name="connsiteX1762" fmla="*/ 6226679 w 8023328"/>
              <a:gd name="connsiteY1762" fmla="*/ 950422 h 2380521"/>
              <a:gd name="connsiteX1763" fmla="*/ 6212823 w 8023328"/>
              <a:gd name="connsiteY1763" fmla="*/ 936565 h 2380521"/>
              <a:gd name="connsiteX1764" fmla="*/ 6226679 w 8023328"/>
              <a:gd name="connsiteY1764" fmla="*/ 924168 h 2380521"/>
              <a:gd name="connsiteX1765" fmla="*/ 6154391 w 8023328"/>
              <a:gd name="connsiteY1765" fmla="*/ 924168 h 2380521"/>
              <a:gd name="connsiteX1766" fmla="*/ 6168247 w 8023328"/>
              <a:gd name="connsiteY1766" fmla="*/ 936565 h 2380521"/>
              <a:gd name="connsiteX1767" fmla="*/ 6154391 w 8023328"/>
              <a:gd name="connsiteY1767" fmla="*/ 950422 h 2380521"/>
              <a:gd name="connsiteX1768" fmla="*/ 6141994 w 8023328"/>
              <a:gd name="connsiteY1768" fmla="*/ 936565 h 2380521"/>
              <a:gd name="connsiteX1769" fmla="*/ 6154391 w 8023328"/>
              <a:gd name="connsiteY1769" fmla="*/ 924168 h 2380521"/>
              <a:gd name="connsiteX1770" fmla="*/ 6083559 w 8023328"/>
              <a:gd name="connsiteY1770" fmla="*/ 924168 h 2380521"/>
              <a:gd name="connsiteX1771" fmla="*/ 6097415 w 8023328"/>
              <a:gd name="connsiteY1771" fmla="*/ 936565 h 2380521"/>
              <a:gd name="connsiteX1772" fmla="*/ 6083559 w 8023328"/>
              <a:gd name="connsiteY1772" fmla="*/ 950422 h 2380521"/>
              <a:gd name="connsiteX1773" fmla="*/ 6071162 w 8023328"/>
              <a:gd name="connsiteY1773" fmla="*/ 936565 h 2380521"/>
              <a:gd name="connsiteX1774" fmla="*/ 6083559 w 8023328"/>
              <a:gd name="connsiteY1774" fmla="*/ 924168 h 2380521"/>
              <a:gd name="connsiteX1775" fmla="*/ 6011748 w 8023328"/>
              <a:gd name="connsiteY1775" fmla="*/ 924168 h 2380521"/>
              <a:gd name="connsiteX1776" fmla="*/ 6026537 w 8023328"/>
              <a:gd name="connsiteY1776" fmla="*/ 936565 h 2380521"/>
              <a:gd name="connsiteX1777" fmla="*/ 6011748 w 8023328"/>
              <a:gd name="connsiteY1777" fmla="*/ 950422 h 2380521"/>
              <a:gd name="connsiteX1778" fmla="*/ 5996959 w 8023328"/>
              <a:gd name="connsiteY1778" fmla="*/ 936565 h 2380521"/>
              <a:gd name="connsiteX1779" fmla="*/ 6011748 w 8023328"/>
              <a:gd name="connsiteY1779" fmla="*/ 924168 h 2380521"/>
              <a:gd name="connsiteX1780" fmla="*/ 5940548 w 8023328"/>
              <a:gd name="connsiteY1780" fmla="*/ 924168 h 2380521"/>
              <a:gd name="connsiteX1781" fmla="*/ 5955726 w 8023328"/>
              <a:gd name="connsiteY1781" fmla="*/ 936565 h 2380521"/>
              <a:gd name="connsiteX1782" fmla="*/ 5940548 w 8023328"/>
              <a:gd name="connsiteY1782" fmla="*/ 950422 h 2380521"/>
              <a:gd name="connsiteX1783" fmla="*/ 5926130 w 8023328"/>
              <a:gd name="connsiteY1783" fmla="*/ 936565 h 2380521"/>
              <a:gd name="connsiteX1784" fmla="*/ 5940548 w 8023328"/>
              <a:gd name="connsiteY1784" fmla="*/ 924168 h 2380521"/>
              <a:gd name="connsiteX1785" fmla="*/ 5870088 w 8023328"/>
              <a:gd name="connsiteY1785" fmla="*/ 924168 h 2380521"/>
              <a:gd name="connsiteX1786" fmla="*/ 5884877 w 8023328"/>
              <a:gd name="connsiteY1786" fmla="*/ 936565 h 2380521"/>
              <a:gd name="connsiteX1787" fmla="*/ 5870088 w 8023328"/>
              <a:gd name="connsiteY1787" fmla="*/ 950422 h 2380521"/>
              <a:gd name="connsiteX1788" fmla="*/ 5855299 w 8023328"/>
              <a:gd name="connsiteY1788" fmla="*/ 936565 h 2380521"/>
              <a:gd name="connsiteX1789" fmla="*/ 5870088 w 8023328"/>
              <a:gd name="connsiteY1789" fmla="*/ 924168 h 2380521"/>
              <a:gd name="connsiteX1790" fmla="*/ 5798325 w 8023328"/>
              <a:gd name="connsiteY1790" fmla="*/ 924168 h 2380521"/>
              <a:gd name="connsiteX1791" fmla="*/ 5810722 w 8023328"/>
              <a:gd name="connsiteY1791" fmla="*/ 936565 h 2380521"/>
              <a:gd name="connsiteX1792" fmla="*/ 5798325 w 8023328"/>
              <a:gd name="connsiteY1792" fmla="*/ 950422 h 2380521"/>
              <a:gd name="connsiteX1793" fmla="*/ 5784469 w 8023328"/>
              <a:gd name="connsiteY1793" fmla="*/ 936565 h 2380521"/>
              <a:gd name="connsiteX1794" fmla="*/ 5798325 w 8023328"/>
              <a:gd name="connsiteY1794" fmla="*/ 924168 h 2380521"/>
              <a:gd name="connsiteX1795" fmla="*/ 5724122 w 8023328"/>
              <a:gd name="connsiteY1795" fmla="*/ 924168 h 2380521"/>
              <a:gd name="connsiteX1796" fmla="*/ 5736519 w 8023328"/>
              <a:gd name="connsiteY1796" fmla="*/ 936565 h 2380521"/>
              <a:gd name="connsiteX1797" fmla="*/ 5724122 w 8023328"/>
              <a:gd name="connsiteY1797" fmla="*/ 950422 h 2380521"/>
              <a:gd name="connsiteX1798" fmla="*/ 5710266 w 8023328"/>
              <a:gd name="connsiteY1798" fmla="*/ 936565 h 2380521"/>
              <a:gd name="connsiteX1799" fmla="*/ 5724122 w 8023328"/>
              <a:gd name="connsiteY1799" fmla="*/ 924168 h 2380521"/>
              <a:gd name="connsiteX1800" fmla="*/ 5653291 w 8023328"/>
              <a:gd name="connsiteY1800" fmla="*/ 924168 h 2380521"/>
              <a:gd name="connsiteX1801" fmla="*/ 5665688 w 8023328"/>
              <a:gd name="connsiteY1801" fmla="*/ 936565 h 2380521"/>
              <a:gd name="connsiteX1802" fmla="*/ 5653291 w 8023328"/>
              <a:gd name="connsiteY1802" fmla="*/ 950422 h 2380521"/>
              <a:gd name="connsiteX1803" fmla="*/ 5639435 w 8023328"/>
              <a:gd name="connsiteY1803" fmla="*/ 936565 h 2380521"/>
              <a:gd name="connsiteX1804" fmla="*/ 5653291 w 8023328"/>
              <a:gd name="connsiteY1804" fmla="*/ 924168 h 2380521"/>
              <a:gd name="connsiteX1805" fmla="*/ 5581002 w 8023328"/>
              <a:gd name="connsiteY1805" fmla="*/ 924168 h 2380521"/>
              <a:gd name="connsiteX1806" fmla="*/ 5594858 w 8023328"/>
              <a:gd name="connsiteY1806" fmla="*/ 936565 h 2380521"/>
              <a:gd name="connsiteX1807" fmla="*/ 5581002 w 8023328"/>
              <a:gd name="connsiteY1807" fmla="*/ 950422 h 2380521"/>
              <a:gd name="connsiteX1808" fmla="*/ 5568605 w 8023328"/>
              <a:gd name="connsiteY1808" fmla="*/ 936565 h 2380521"/>
              <a:gd name="connsiteX1809" fmla="*/ 5581002 w 8023328"/>
              <a:gd name="connsiteY1809" fmla="*/ 924168 h 2380521"/>
              <a:gd name="connsiteX1810" fmla="*/ 5510171 w 8023328"/>
              <a:gd name="connsiteY1810" fmla="*/ 924168 h 2380521"/>
              <a:gd name="connsiteX1811" fmla="*/ 5524027 w 8023328"/>
              <a:gd name="connsiteY1811" fmla="*/ 936565 h 2380521"/>
              <a:gd name="connsiteX1812" fmla="*/ 5510171 w 8023328"/>
              <a:gd name="connsiteY1812" fmla="*/ 950422 h 2380521"/>
              <a:gd name="connsiteX1813" fmla="*/ 5497774 w 8023328"/>
              <a:gd name="connsiteY1813" fmla="*/ 936565 h 2380521"/>
              <a:gd name="connsiteX1814" fmla="*/ 5510171 w 8023328"/>
              <a:gd name="connsiteY1814" fmla="*/ 924168 h 2380521"/>
              <a:gd name="connsiteX1815" fmla="*/ 5438937 w 8023328"/>
              <a:gd name="connsiteY1815" fmla="*/ 924168 h 2380521"/>
              <a:gd name="connsiteX1816" fmla="*/ 5453178 w 8023328"/>
              <a:gd name="connsiteY1816" fmla="*/ 936565 h 2380521"/>
              <a:gd name="connsiteX1817" fmla="*/ 5438937 w 8023328"/>
              <a:gd name="connsiteY1817" fmla="*/ 950422 h 2380521"/>
              <a:gd name="connsiteX1818" fmla="*/ 5426945 w 8023328"/>
              <a:gd name="connsiteY1818" fmla="*/ 936565 h 2380521"/>
              <a:gd name="connsiteX1819" fmla="*/ 5438937 w 8023328"/>
              <a:gd name="connsiteY1819" fmla="*/ 924168 h 2380521"/>
              <a:gd name="connsiteX1820" fmla="*/ 5367530 w 8023328"/>
              <a:gd name="connsiteY1820" fmla="*/ 924168 h 2380521"/>
              <a:gd name="connsiteX1821" fmla="*/ 5382318 w 8023328"/>
              <a:gd name="connsiteY1821" fmla="*/ 936565 h 2380521"/>
              <a:gd name="connsiteX1822" fmla="*/ 5367530 w 8023328"/>
              <a:gd name="connsiteY1822" fmla="*/ 950422 h 2380521"/>
              <a:gd name="connsiteX1823" fmla="*/ 5352742 w 8023328"/>
              <a:gd name="connsiteY1823" fmla="*/ 936565 h 2380521"/>
              <a:gd name="connsiteX1824" fmla="*/ 5367530 w 8023328"/>
              <a:gd name="connsiteY1824" fmla="*/ 924168 h 2380521"/>
              <a:gd name="connsiteX1825" fmla="*/ 5296699 w 8023328"/>
              <a:gd name="connsiteY1825" fmla="*/ 924168 h 2380521"/>
              <a:gd name="connsiteX1826" fmla="*/ 5311488 w 8023328"/>
              <a:gd name="connsiteY1826" fmla="*/ 936565 h 2380521"/>
              <a:gd name="connsiteX1827" fmla="*/ 5296699 w 8023328"/>
              <a:gd name="connsiteY1827" fmla="*/ 950422 h 2380521"/>
              <a:gd name="connsiteX1828" fmla="*/ 5281910 w 8023328"/>
              <a:gd name="connsiteY1828" fmla="*/ 936565 h 2380521"/>
              <a:gd name="connsiteX1829" fmla="*/ 5296699 w 8023328"/>
              <a:gd name="connsiteY1829" fmla="*/ 924168 h 2380521"/>
              <a:gd name="connsiteX1830" fmla="*/ 5225869 w 8023328"/>
              <a:gd name="connsiteY1830" fmla="*/ 924168 h 2380521"/>
              <a:gd name="connsiteX1831" fmla="*/ 5240657 w 8023328"/>
              <a:gd name="connsiteY1831" fmla="*/ 936565 h 2380521"/>
              <a:gd name="connsiteX1832" fmla="*/ 5225869 w 8023328"/>
              <a:gd name="connsiteY1832" fmla="*/ 950422 h 2380521"/>
              <a:gd name="connsiteX1833" fmla="*/ 5211081 w 8023328"/>
              <a:gd name="connsiteY1833" fmla="*/ 936565 h 2380521"/>
              <a:gd name="connsiteX1834" fmla="*/ 5225869 w 8023328"/>
              <a:gd name="connsiteY1834" fmla="*/ 924168 h 2380521"/>
              <a:gd name="connsiteX1835" fmla="*/ 5154105 w 8023328"/>
              <a:gd name="connsiteY1835" fmla="*/ 924168 h 2380521"/>
              <a:gd name="connsiteX1836" fmla="*/ 5166502 w 8023328"/>
              <a:gd name="connsiteY1836" fmla="*/ 936565 h 2380521"/>
              <a:gd name="connsiteX1837" fmla="*/ 5154105 w 8023328"/>
              <a:gd name="connsiteY1837" fmla="*/ 950422 h 2380521"/>
              <a:gd name="connsiteX1838" fmla="*/ 5140249 w 8023328"/>
              <a:gd name="connsiteY1838" fmla="*/ 936565 h 2380521"/>
              <a:gd name="connsiteX1839" fmla="*/ 5154105 w 8023328"/>
              <a:gd name="connsiteY1839" fmla="*/ 924168 h 2380521"/>
              <a:gd name="connsiteX1840" fmla="*/ 5083276 w 8023328"/>
              <a:gd name="connsiteY1840" fmla="*/ 924168 h 2380521"/>
              <a:gd name="connsiteX1841" fmla="*/ 5095673 w 8023328"/>
              <a:gd name="connsiteY1841" fmla="*/ 936565 h 2380521"/>
              <a:gd name="connsiteX1842" fmla="*/ 5083276 w 8023328"/>
              <a:gd name="connsiteY1842" fmla="*/ 950422 h 2380521"/>
              <a:gd name="connsiteX1843" fmla="*/ 5069420 w 8023328"/>
              <a:gd name="connsiteY1843" fmla="*/ 936565 h 2380521"/>
              <a:gd name="connsiteX1844" fmla="*/ 5083276 w 8023328"/>
              <a:gd name="connsiteY1844" fmla="*/ 924168 h 2380521"/>
              <a:gd name="connsiteX1845" fmla="*/ 5012445 w 8023328"/>
              <a:gd name="connsiteY1845" fmla="*/ 924168 h 2380521"/>
              <a:gd name="connsiteX1846" fmla="*/ 5024842 w 8023328"/>
              <a:gd name="connsiteY1846" fmla="*/ 936565 h 2380521"/>
              <a:gd name="connsiteX1847" fmla="*/ 5012445 w 8023328"/>
              <a:gd name="connsiteY1847" fmla="*/ 950422 h 2380521"/>
              <a:gd name="connsiteX1848" fmla="*/ 4998589 w 8023328"/>
              <a:gd name="connsiteY1848" fmla="*/ 938024 h 2380521"/>
              <a:gd name="connsiteX1849" fmla="*/ 5012445 w 8023328"/>
              <a:gd name="connsiteY1849" fmla="*/ 924168 h 2380521"/>
              <a:gd name="connsiteX1850" fmla="*/ 4940157 w 8023328"/>
              <a:gd name="connsiteY1850" fmla="*/ 924168 h 2380521"/>
              <a:gd name="connsiteX1851" fmla="*/ 4954013 w 8023328"/>
              <a:gd name="connsiteY1851" fmla="*/ 938024 h 2380521"/>
              <a:gd name="connsiteX1852" fmla="*/ 4940157 w 8023328"/>
              <a:gd name="connsiteY1852" fmla="*/ 950422 h 2380521"/>
              <a:gd name="connsiteX1853" fmla="*/ 4927760 w 8023328"/>
              <a:gd name="connsiteY1853" fmla="*/ 938024 h 2380521"/>
              <a:gd name="connsiteX1854" fmla="*/ 4940157 w 8023328"/>
              <a:gd name="connsiteY1854" fmla="*/ 924168 h 2380521"/>
              <a:gd name="connsiteX1855" fmla="*/ 4865953 w 8023328"/>
              <a:gd name="connsiteY1855" fmla="*/ 924168 h 2380521"/>
              <a:gd name="connsiteX1856" fmla="*/ 4879809 w 8023328"/>
              <a:gd name="connsiteY1856" fmla="*/ 938024 h 2380521"/>
              <a:gd name="connsiteX1857" fmla="*/ 4865953 w 8023328"/>
              <a:gd name="connsiteY1857" fmla="*/ 950422 h 2380521"/>
              <a:gd name="connsiteX1858" fmla="*/ 4853556 w 8023328"/>
              <a:gd name="connsiteY1858" fmla="*/ 938024 h 2380521"/>
              <a:gd name="connsiteX1859" fmla="*/ 4865953 w 8023328"/>
              <a:gd name="connsiteY1859" fmla="*/ 924168 h 2380521"/>
              <a:gd name="connsiteX1860" fmla="*/ 4797514 w 8023328"/>
              <a:gd name="connsiteY1860" fmla="*/ 924168 h 2380521"/>
              <a:gd name="connsiteX1861" fmla="*/ 4812303 w 8023328"/>
              <a:gd name="connsiteY1861" fmla="*/ 938024 h 2380521"/>
              <a:gd name="connsiteX1862" fmla="*/ 4797514 w 8023328"/>
              <a:gd name="connsiteY1862" fmla="*/ 950422 h 2380521"/>
              <a:gd name="connsiteX1863" fmla="*/ 4782725 w 8023328"/>
              <a:gd name="connsiteY1863" fmla="*/ 938024 h 2380521"/>
              <a:gd name="connsiteX1864" fmla="*/ 4797514 w 8023328"/>
              <a:gd name="connsiteY1864" fmla="*/ 924168 h 2380521"/>
              <a:gd name="connsiteX1865" fmla="*/ 4726684 w 8023328"/>
              <a:gd name="connsiteY1865" fmla="*/ 924168 h 2380521"/>
              <a:gd name="connsiteX1866" fmla="*/ 4741472 w 8023328"/>
              <a:gd name="connsiteY1866" fmla="*/ 938024 h 2380521"/>
              <a:gd name="connsiteX1867" fmla="*/ 4726684 w 8023328"/>
              <a:gd name="connsiteY1867" fmla="*/ 950422 h 2380521"/>
              <a:gd name="connsiteX1868" fmla="*/ 4711896 w 8023328"/>
              <a:gd name="connsiteY1868" fmla="*/ 938024 h 2380521"/>
              <a:gd name="connsiteX1869" fmla="*/ 4726684 w 8023328"/>
              <a:gd name="connsiteY1869" fmla="*/ 924168 h 2380521"/>
              <a:gd name="connsiteX1870" fmla="*/ 4655853 w 8023328"/>
              <a:gd name="connsiteY1870" fmla="*/ 924168 h 2380521"/>
              <a:gd name="connsiteX1871" fmla="*/ 4670642 w 8023328"/>
              <a:gd name="connsiteY1871" fmla="*/ 938024 h 2380521"/>
              <a:gd name="connsiteX1872" fmla="*/ 4655853 w 8023328"/>
              <a:gd name="connsiteY1872" fmla="*/ 950422 h 2380521"/>
              <a:gd name="connsiteX1873" fmla="*/ 4641064 w 8023328"/>
              <a:gd name="connsiteY1873" fmla="*/ 938024 h 2380521"/>
              <a:gd name="connsiteX1874" fmla="*/ 4655853 w 8023328"/>
              <a:gd name="connsiteY1874" fmla="*/ 924168 h 2380521"/>
              <a:gd name="connsiteX1875" fmla="*/ 4584091 w 8023328"/>
              <a:gd name="connsiteY1875" fmla="*/ 924168 h 2380521"/>
              <a:gd name="connsiteX1876" fmla="*/ 4596488 w 8023328"/>
              <a:gd name="connsiteY1876" fmla="*/ 938024 h 2380521"/>
              <a:gd name="connsiteX1877" fmla="*/ 4584091 w 8023328"/>
              <a:gd name="connsiteY1877" fmla="*/ 950422 h 2380521"/>
              <a:gd name="connsiteX1878" fmla="*/ 4570235 w 8023328"/>
              <a:gd name="connsiteY1878" fmla="*/ 938024 h 2380521"/>
              <a:gd name="connsiteX1879" fmla="*/ 4584091 w 8023328"/>
              <a:gd name="connsiteY1879" fmla="*/ 924168 h 2380521"/>
              <a:gd name="connsiteX1880" fmla="*/ 4513260 w 8023328"/>
              <a:gd name="connsiteY1880" fmla="*/ 924168 h 2380521"/>
              <a:gd name="connsiteX1881" fmla="*/ 4525657 w 8023328"/>
              <a:gd name="connsiteY1881" fmla="*/ 938024 h 2380521"/>
              <a:gd name="connsiteX1882" fmla="*/ 4513260 w 8023328"/>
              <a:gd name="connsiteY1882" fmla="*/ 950422 h 2380521"/>
              <a:gd name="connsiteX1883" fmla="*/ 4499404 w 8023328"/>
              <a:gd name="connsiteY1883" fmla="*/ 938024 h 2380521"/>
              <a:gd name="connsiteX1884" fmla="*/ 4513260 w 8023328"/>
              <a:gd name="connsiteY1884" fmla="*/ 924168 h 2380521"/>
              <a:gd name="connsiteX1885" fmla="*/ 4439056 w 8023328"/>
              <a:gd name="connsiteY1885" fmla="*/ 924168 h 2380521"/>
              <a:gd name="connsiteX1886" fmla="*/ 4451453 w 8023328"/>
              <a:gd name="connsiteY1886" fmla="*/ 938024 h 2380521"/>
              <a:gd name="connsiteX1887" fmla="*/ 4439056 w 8023328"/>
              <a:gd name="connsiteY1887" fmla="*/ 950422 h 2380521"/>
              <a:gd name="connsiteX1888" fmla="*/ 4425200 w 8023328"/>
              <a:gd name="connsiteY1888" fmla="*/ 938024 h 2380521"/>
              <a:gd name="connsiteX1889" fmla="*/ 4439056 w 8023328"/>
              <a:gd name="connsiteY1889" fmla="*/ 924168 h 2380521"/>
              <a:gd name="connsiteX1890" fmla="*/ 4366768 w 8023328"/>
              <a:gd name="connsiteY1890" fmla="*/ 924168 h 2380521"/>
              <a:gd name="connsiteX1891" fmla="*/ 4380624 w 8023328"/>
              <a:gd name="connsiteY1891" fmla="*/ 938024 h 2380521"/>
              <a:gd name="connsiteX1892" fmla="*/ 4366768 w 8023328"/>
              <a:gd name="connsiteY1892" fmla="*/ 950422 h 2380521"/>
              <a:gd name="connsiteX1893" fmla="*/ 4354371 w 8023328"/>
              <a:gd name="connsiteY1893" fmla="*/ 938024 h 2380521"/>
              <a:gd name="connsiteX1894" fmla="*/ 4366768 w 8023328"/>
              <a:gd name="connsiteY1894" fmla="*/ 924168 h 2380521"/>
              <a:gd name="connsiteX1895" fmla="*/ 4295937 w 8023328"/>
              <a:gd name="connsiteY1895" fmla="*/ 924168 h 2380521"/>
              <a:gd name="connsiteX1896" fmla="*/ 4309793 w 8023328"/>
              <a:gd name="connsiteY1896" fmla="*/ 938024 h 2380521"/>
              <a:gd name="connsiteX1897" fmla="*/ 4295937 w 8023328"/>
              <a:gd name="connsiteY1897" fmla="*/ 950422 h 2380521"/>
              <a:gd name="connsiteX1898" fmla="*/ 4283540 w 8023328"/>
              <a:gd name="connsiteY1898" fmla="*/ 938024 h 2380521"/>
              <a:gd name="connsiteX1899" fmla="*/ 4295937 w 8023328"/>
              <a:gd name="connsiteY1899" fmla="*/ 924168 h 2380521"/>
              <a:gd name="connsiteX1900" fmla="*/ 4225107 w 8023328"/>
              <a:gd name="connsiteY1900" fmla="*/ 924168 h 2380521"/>
              <a:gd name="connsiteX1901" fmla="*/ 4238963 w 8023328"/>
              <a:gd name="connsiteY1901" fmla="*/ 938024 h 2380521"/>
              <a:gd name="connsiteX1902" fmla="*/ 4225107 w 8023328"/>
              <a:gd name="connsiteY1902" fmla="*/ 950422 h 2380521"/>
              <a:gd name="connsiteX1903" fmla="*/ 4212710 w 8023328"/>
              <a:gd name="connsiteY1903" fmla="*/ 938024 h 2380521"/>
              <a:gd name="connsiteX1904" fmla="*/ 4225107 w 8023328"/>
              <a:gd name="connsiteY1904" fmla="*/ 924168 h 2380521"/>
              <a:gd name="connsiteX1905" fmla="*/ 4153295 w 8023328"/>
              <a:gd name="connsiteY1905" fmla="*/ 924168 h 2380521"/>
              <a:gd name="connsiteX1906" fmla="*/ 4168083 w 8023328"/>
              <a:gd name="connsiteY1906" fmla="*/ 938024 h 2380521"/>
              <a:gd name="connsiteX1907" fmla="*/ 4153295 w 8023328"/>
              <a:gd name="connsiteY1907" fmla="*/ 950422 h 2380521"/>
              <a:gd name="connsiteX1908" fmla="*/ 4138507 w 8023328"/>
              <a:gd name="connsiteY1908" fmla="*/ 938024 h 2380521"/>
              <a:gd name="connsiteX1909" fmla="*/ 4153295 w 8023328"/>
              <a:gd name="connsiteY1909" fmla="*/ 924168 h 2380521"/>
              <a:gd name="connsiteX1910" fmla="*/ 4082465 w 8023328"/>
              <a:gd name="connsiteY1910" fmla="*/ 924168 h 2380521"/>
              <a:gd name="connsiteX1911" fmla="*/ 4097254 w 8023328"/>
              <a:gd name="connsiteY1911" fmla="*/ 938024 h 2380521"/>
              <a:gd name="connsiteX1912" fmla="*/ 4082465 w 8023328"/>
              <a:gd name="connsiteY1912" fmla="*/ 950422 h 2380521"/>
              <a:gd name="connsiteX1913" fmla="*/ 4067676 w 8023328"/>
              <a:gd name="connsiteY1913" fmla="*/ 938024 h 2380521"/>
              <a:gd name="connsiteX1914" fmla="*/ 4082465 w 8023328"/>
              <a:gd name="connsiteY1914" fmla="*/ 924168 h 2380521"/>
              <a:gd name="connsiteX1915" fmla="*/ 4011635 w 8023328"/>
              <a:gd name="connsiteY1915" fmla="*/ 924168 h 2380521"/>
              <a:gd name="connsiteX1916" fmla="*/ 4026423 w 8023328"/>
              <a:gd name="connsiteY1916" fmla="*/ 938024 h 2380521"/>
              <a:gd name="connsiteX1917" fmla="*/ 4011635 w 8023328"/>
              <a:gd name="connsiteY1917" fmla="*/ 950422 h 2380521"/>
              <a:gd name="connsiteX1918" fmla="*/ 3996847 w 8023328"/>
              <a:gd name="connsiteY1918" fmla="*/ 938024 h 2380521"/>
              <a:gd name="connsiteX1919" fmla="*/ 4011635 w 8023328"/>
              <a:gd name="connsiteY1919" fmla="*/ 924168 h 2380521"/>
              <a:gd name="connsiteX1920" fmla="*/ 3939871 w 8023328"/>
              <a:gd name="connsiteY1920" fmla="*/ 924168 h 2380521"/>
              <a:gd name="connsiteX1921" fmla="*/ 3952268 w 8023328"/>
              <a:gd name="connsiteY1921" fmla="*/ 938024 h 2380521"/>
              <a:gd name="connsiteX1922" fmla="*/ 3939871 w 8023328"/>
              <a:gd name="connsiteY1922" fmla="*/ 950422 h 2380521"/>
              <a:gd name="connsiteX1923" fmla="*/ 3926015 w 8023328"/>
              <a:gd name="connsiteY1923" fmla="*/ 938024 h 2380521"/>
              <a:gd name="connsiteX1924" fmla="*/ 3939871 w 8023328"/>
              <a:gd name="connsiteY1924" fmla="*/ 924168 h 2380521"/>
              <a:gd name="connsiteX1925" fmla="*/ 3869042 w 8023328"/>
              <a:gd name="connsiteY1925" fmla="*/ 924168 h 2380521"/>
              <a:gd name="connsiteX1926" fmla="*/ 3881439 w 8023328"/>
              <a:gd name="connsiteY1926" fmla="*/ 938024 h 2380521"/>
              <a:gd name="connsiteX1927" fmla="*/ 3869042 w 8023328"/>
              <a:gd name="connsiteY1927" fmla="*/ 950422 h 2380521"/>
              <a:gd name="connsiteX1928" fmla="*/ 3855186 w 8023328"/>
              <a:gd name="connsiteY1928" fmla="*/ 938024 h 2380521"/>
              <a:gd name="connsiteX1929" fmla="*/ 3869042 w 8023328"/>
              <a:gd name="connsiteY1929" fmla="*/ 924168 h 2380521"/>
              <a:gd name="connsiteX1930" fmla="*/ 3798211 w 8023328"/>
              <a:gd name="connsiteY1930" fmla="*/ 924168 h 2380521"/>
              <a:gd name="connsiteX1931" fmla="*/ 3810608 w 8023328"/>
              <a:gd name="connsiteY1931" fmla="*/ 938024 h 2380521"/>
              <a:gd name="connsiteX1932" fmla="*/ 3798211 w 8023328"/>
              <a:gd name="connsiteY1932" fmla="*/ 950422 h 2380521"/>
              <a:gd name="connsiteX1933" fmla="*/ 3784355 w 8023328"/>
              <a:gd name="connsiteY1933" fmla="*/ 938024 h 2380521"/>
              <a:gd name="connsiteX1934" fmla="*/ 3798211 w 8023328"/>
              <a:gd name="connsiteY1934" fmla="*/ 924168 h 2380521"/>
              <a:gd name="connsiteX1935" fmla="*/ 3725922 w 8023328"/>
              <a:gd name="connsiteY1935" fmla="*/ 924168 h 2380521"/>
              <a:gd name="connsiteX1936" fmla="*/ 3739778 w 8023328"/>
              <a:gd name="connsiteY1936" fmla="*/ 938024 h 2380521"/>
              <a:gd name="connsiteX1937" fmla="*/ 3725922 w 8023328"/>
              <a:gd name="connsiteY1937" fmla="*/ 950422 h 2380521"/>
              <a:gd name="connsiteX1938" fmla="*/ 3713525 w 8023328"/>
              <a:gd name="connsiteY1938" fmla="*/ 938024 h 2380521"/>
              <a:gd name="connsiteX1939" fmla="*/ 3725922 w 8023328"/>
              <a:gd name="connsiteY1939" fmla="*/ 924168 h 2380521"/>
              <a:gd name="connsiteX1940" fmla="*/ 3655091 w 8023328"/>
              <a:gd name="connsiteY1940" fmla="*/ 924168 h 2380521"/>
              <a:gd name="connsiteX1941" fmla="*/ 3668947 w 8023328"/>
              <a:gd name="connsiteY1941" fmla="*/ 938024 h 2380521"/>
              <a:gd name="connsiteX1942" fmla="*/ 3655091 w 8023328"/>
              <a:gd name="connsiteY1942" fmla="*/ 950422 h 2380521"/>
              <a:gd name="connsiteX1943" fmla="*/ 3642694 w 8023328"/>
              <a:gd name="connsiteY1943" fmla="*/ 938024 h 2380521"/>
              <a:gd name="connsiteX1944" fmla="*/ 3655091 w 8023328"/>
              <a:gd name="connsiteY1944" fmla="*/ 924168 h 2380521"/>
              <a:gd name="connsiteX1945" fmla="*/ 3583280 w 8023328"/>
              <a:gd name="connsiteY1945" fmla="*/ 924168 h 2380521"/>
              <a:gd name="connsiteX1946" fmla="*/ 3598069 w 8023328"/>
              <a:gd name="connsiteY1946" fmla="*/ 938024 h 2380521"/>
              <a:gd name="connsiteX1947" fmla="*/ 3583280 w 8023328"/>
              <a:gd name="connsiteY1947" fmla="*/ 950422 h 2380521"/>
              <a:gd name="connsiteX1948" fmla="*/ 3568491 w 8023328"/>
              <a:gd name="connsiteY1948" fmla="*/ 938024 h 2380521"/>
              <a:gd name="connsiteX1949" fmla="*/ 3583280 w 8023328"/>
              <a:gd name="connsiteY1949" fmla="*/ 924168 h 2380521"/>
              <a:gd name="connsiteX1950" fmla="*/ 941441 w 8023328"/>
              <a:gd name="connsiteY1950" fmla="*/ 856710 h 2380521"/>
              <a:gd name="connsiteX1951" fmla="*/ 953839 w 8023328"/>
              <a:gd name="connsiteY1951" fmla="*/ 869107 h 2380521"/>
              <a:gd name="connsiteX1952" fmla="*/ 941441 w 8023328"/>
              <a:gd name="connsiteY1952" fmla="*/ 882964 h 2380521"/>
              <a:gd name="connsiteX1953" fmla="*/ 927585 w 8023328"/>
              <a:gd name="connsiteY1953" fmla="*/ 869107 h 2380521"/>
              <a:gd name="connsiteX1954" fmla="*/ 941441 w 8023328"/>
              <a:gd name="connsiteY1954" fmla="*/ 856710 h 2380521"/>
              <a:gd name="connsiteX1955" fmla="*/ 870610 w 8023328"/>
              <a:gd name="connsiteY1955" fmla="*/ 856710 h 2380521"/>
              <a:gd name="connsiteX1956" fmla="*/ 883008 w 8023328"/>
              <a:gd name="connsiteY1956" fmla="*/ 869107 h 2380521"/>
              <a:gd name="connsiteX1957" fmla="*/ 870610 w 8023328"/>
              <a:gd name="connsiteY1957" fmla="*/ 882964 h 2380521"/>
              <a:gd name="connsiteX1958" fmla="*/ 856754 w 8023328"/>
              <a:gd name="connsiteY1958" fmla="*/ 869107 h 2380521"/>
              <a:gd name="connsiteX1959" fmla="*/ 870610 w 8023328"/>
              <a:gd name="connsiteY1959" fmla="*/ 856710 h 2380521"/>
              <a:gd name="connsiteX1960" fmla="*/ 799780 w 8023328"/>
              <a:gd name="connsiteY1960" fmla="*/ 856710 h 2380521"/>
              <a:gd name="connsiteX1961" fmla="*/ 812178 w 8023328"/>
              <a:gd name="connsiteY1961" fmla="*/ 869107 h 2380521"/>
              <a:gd name="connsiteX1962" fmla="*/ 799780 w 8023328"/>
              <a:gd name="connsiteY1962" fmla="*/ 882964 h 2380521"/>
              <a:gd name="connsiteX1963" fmla="*/ 785924 w 8023328"/>
              <a:gd name="connsiteY1963" fmla="*/ 869107 h 2380521"/>
              <a:gd name="connsiteX1964" fmla="*/ 799780 w 8023328"/>
              <a:gd name="connsiteY1964" fmla="*/ 856710 h 2380521"/>
              <a:gd name="connsiteX1965" fmla="*/ 724119 w 8023328"/>
              <a:gd name="connsiteY1965" fmla="*/ 856710 h 2380521"/>
              <a:gd name="connsiteX1966" fmla="*/ 737976 w 8023328"/>
              <a:gd name="connsiteY1966" fmla="*/ 869107 h 2380521"/>
              <a:gd name="connsiteX1967" fmla="*/ 724119 w 8023328"/>
              <a:gd name="connsiteY1967" fmla="*/ 882964 h 2380521"/>
              <a:gd name="connsiteX1968" fmla="*/ 711721 w 8023328"/>
              <a:gd name="connsiteY1968" fmla="*/ 869107 h 2380521"/>
              <a:gd name="connsiteX1969" fmla="*/ 724119 w 8023328"/>
              <a:gd name="connsiteY1969" fmla="*/ 856710 h 2380521"/>
              <a:gd name="connsiteX1970" fmla="*/ 653288 w 8023328"/>
              <a:gd name="connsiteY1970" fmla="*/ 856710 h 2380521"/>
              <a:gd name="connsiteX1971" fmla="*/ 667144 w 8023328"/>
              <a:gd name="connsiteY1971" fmla="*/ 869107 h 2380521"/>
              <a:gd name="connsiteX1972" fmla="*/ 653288 w 8023328"/>
              <a:gd name="connsiteY1972" fmla="*/ 882964 h 2380521"/>
              <a:gd name="connsiteX1973" fmla="*/ 640891 w 8023328"/>
              <a:gd name="connsiteY1973" fmla="*/ 869107 h 2380521"/>
              <a:gd name="connsiteX1974" fmla="*/ 653288 w 8023328"/>
              <a:gd name="connsiteY1974" fmla="*/ 856710 h 2380521"/>
              <a:gd name="connsiteX1975" fmla="*/ 584851 w 8023328"/>
              <a:gd name="connsiteY1975" fmla="*/ 856710 h 2380521"/>
              <a:gd name="connsiteX1976" fmla="*/ 599638 w 8023328"/>
              <a:gd name="connsiteY1976" fmla="*/ 869107 h 2380521"/>
              <a:gd name="connsiteX1977" fmla="*/ 584851 w 8023328"/>
              <a:gd name="connsiteY1977" fmla="*/ 882964 h 2380521"/>
              <a:gd name="connsiteX1978" fmla="*/ 570061 w 8023328"/>
              <a:gd name="connsiteY1978" fmla="*/ 869107 h 2380521"/>
              <a:gd name="connsiteX1979" fmla="*/ 584851 w 8023328"/>
              <a:gd name="connsiteY1979" fmla="*/ 856710 h 2380521"/>
              <a:gd name="connsiteX1980" fmla="*/ 513649 w 8023328"/>
              <a:gd name="connsiteY1980" fmla="*/ 856710 h 2380521"/>
              <a:gd name="connsiteX1981" fmla="*/ 528826 w 8023328"/>
              <a:gd name="connsiteY1981" fmla="*/ 869107 h 2380521"/>
              <a:gd name="connsiteX1982" fmla="*/ 513649 w 8023328"/>
              <a:gd name="connsiteY1982" fmla="*/ 882964 h 2380521"/>
              <a:gd name="connsiteX1983" fmla="*/ 499230 w 8023328"/>
              <a:gd name="connsiteY1983" fmla="*/ 869107 h 2380521"/>
              <a:gd name="connsiteX1984" fmla="*/ 513649 w 8023328"/>
              <a:gd name="connsiteY1984" fmla="*/ 856710 h 2380521"/>
              <a:gd name="connsiteX1985" fmla="*/ 439816 w 8023328"/>
              <a:gd name="connsiteY1985" fmla="*/ 856710 h 2380521"/>
              <a:gd name="connsiteX1986" fmla="*/ 454606 w 8023328"/>
              <a:gd name="connsiteY1986" fmla="*/ 869107 h 2380521"/>
              <a:gd name="connsiteX1987" fmla="*/ 439816 w 8023328"/>
              <a:gd name="connsiteY1987" fmla="*/ 882964 h 2380521"/>
              <a:gd name="connsiteX1988" fmla="*/ 425028 w 8023328"/>
              <a:gd name="connsiteY1988" fmla="*/ 869107 h 2380521"/>
              <a:gd name="connsiteX1989" fmla="*/ 439816 w 8023328"/>
              <a:gd name="connsiteY1989" fmla="*/ 856710 h 2380521"/>
              <a:gd name="connsiteX1990" fmla="*/ 368053 w 8023328"/>
              <a:gd name="connsiteY1990" fmla="*/ 856710 h 2380521"/>
              <a:gd name="connsiteX1991" fmla="*/ 380451 w 8023328"/>
              <a:gd name="connsiteY1991" fmla="*/ 869107 h 2380521"/>
              <a:gd name="connsiteX1992" fmla="*/ 368053 w 8023328"/>
              <a:gd name="connsiteY1992" fmla="*/ 882964 h 2380521"/>
              <a:gd name="connsiteX1993" fmla="*/ 354198 w 8023328"/>
              <a:gd name="connsiteY1993" fmla="*/ 869107 h 2380521"/>
              <a:gd name="connsiteX1994" fmla="*/ 368053 w 8023328"/>
              <a:gd name="connsiteY1994" fmla="*/ 856710 h 2380521"/>
              <a:gd name="connsiteX1995" fmla="*/ 297222 w 8023328"/>
              <a:gd name="connsiteY1995" fmla="*/ 856710 h 2380521"/>
              <a:gd name="connsiteX1996" fmla="*/ 309618 w 8023328"/>
              <a:gd name="connsiteY1996" fmla="*/ 869107 h 2380521"/>
              <a:gd name="connsiteX1997" fmla="*/ 297222 w 8023328"/>
              <a:gd name="connsiteY1997" fmla="*/ 882964 h 2380521"/>
              <a:gd name="connsiteX1998" fmla="*/ 283366 w 8023328"/>
              <a:gd name="connsiteY1998" fmla="*/ 869107 h 2380521"/>
              <a:gd name="connsiteX1999" fmla="*/ 297222 w 8023328"/>
              <a:gd name="connsiteY1999" fmla="*/ 856710 h 2380521"/>
              <a:gd name="connsiteX2000" fmla="*/ 226393 w 8023328"/>
              <a:gd name="connsiteY2000" fmla="*/ 856710 h 2380521"/>
              <a:gd name="connsiteX2001" fmla="*/ 238791 w 8023328"/>
              <a:gd name="connsiteY2001" fmla="*/ 869107 h 2380521"/>
              <a:gd name="connsiteX2002" fmla="*/ 226393 w 8023328"/>
              <a:gd name="connsiteY2002" fmla="*/ 882964 h 2380521"/>
              <a:gd name="connsiteX2003" fmla="*/ 212537 w 8023328"/>
              <a:gd name="connsiteY2003" fmla="*/ 869107 h 2380521"/>
              <a:gd name="connsiteX2004" fmla="*/ 226393 w 8023328"/>
              <a:gd name="connsiteY2004" fmla="*/ 856710 h 2380521"/>
              <a:gd name="connsiteX2005" fmla="*/ 154097 w 8023328"/>
              <a:gd name="connsiteY2005" fmla="*/ 856710 h 2380521"/>
              <a:gd name="connsiteX2006" fmla="*/ 167953 w 8023328"/>
              <a:gd name="connsiteY2006" fmla="*/ 869107 h 2380521"/>
              <a:gd name="connsiteX2007" fmla="*/ 154097 w 8023328"/>
              <a:gd name="connsiteY2007" fmla="*/ 882964 h 2380521"/>
              <a:gd name="connsiteX2008" fmla="*/ 141699 w 8023328"/>
              <a:gd name="connsiteY2008" fmla="*/ 869107 h 2380521"/>
              <a:gd name="connsiteX2009" fmla="*/ 154097 w 8023328"/>
              <a:gd name="connsiteY2009" fmla="*/ 856710 h 2380521"/>
              <a:gd name="connsiteX2010" fmla="*/ 83267 w 8023328"/>
              <a:gd name="connsiteY2010" fmla="*/ 856710 h 2380521"/>
              <a:gd name="connsiteX2011" fmla="*/ 97123 w 8023328"/>
              <a:gd name="connsiteY2011" fmla="*/ 869107 h 2380521"/>
              <a:gd name="connsiteX2012" fmla="*/ 83267 w 8023328"/>
              <a:gd name="connsiteY2012" fmla="*/ 882964 h 2380521"/>
              <a:gd name="connsiteX2013" fmla="*/ 70870 w 8023328"/>
              <a:gd name="connsiteY2013" fmla="*/ 869107 h 2380521"/>
              <a:gd name="connsiteX2014" fmla="*/ 83267 w 8023328"/>
              <a:gd name="connsiteY2014" fmla="*/ 856710 h 2380521"/>
              <a:gd name="connsiteX2015" fmla="*/ 12032 w 8023328"/>
              <a:gd name="connsiteY2015" fmla="*/ 856710 h 2380521"/>
              <a:gd name="connsiteX2016" fmla="*/ 26273 w 8023328"/>
              <a:gd name="connsiteY2016" fmla="*/ 869107 h 2380521"/>
              <a:gd name="connsiteX2017" fmla="*/ 12032 w 8023328"/>
              <a:gd name="connsiteY2017" fmla="*/ 882964 h 2380521"/>
              <a:gd name="connsiteX2018" fmla="*/ 39 w 8023328"/>
              <a:gd name="connsiteY2018" fmla="*/ 869107 h 2380521"/>
              <a:gd name="connsiteX2019" fmla="*/ 12032 w 8023328"/>
              <a:gd name="connsiteY2019" fmla="*/ 856710 h 2380521"/>
              <a:gd name="connsiteX2020" fmla="*/ 6368340 w 8023328"/>
              <a:gd name="connsiteY2020" fmla="*/ 853339 h 2380521"/>
              <a:gd name="connsiteX2021" fmla="*/ 6380737 w 8023328"/>
              <a:gd name="connsiteY2021" fmla="*/ 867757 h 2380521"/>
              <a:gd name="connsiteX2022" fmla="*/ 6368340 w 8023328"/>
              <a:gd name="connsiteY2022" fmla="*/ 882935 h 2380521"/>
              <a:gd name="connsiteX2023" fmla="*/ 6354484 w 8023328"/>
              <a:gd name="connsiteY2023" fmla="*/ 867757 h 2380521"/>
              <a:gd name="connsiteX2024" fmla="*/ 6368340 w 8023328"/>
              <a:gd name="connsiteY2024" fmla="*/ 853339 h 2380521"/>
              <a:gd name="connsiteX2025" fmla="*/ 6297511 w 8023328"/>
              <a:gd name="connsiteY2025" fmla="*/ 853339 h 2380521"/>
              <a:gd name="connsiteX2026" fmla="*/ 6309908 w 8023328"/>
              <a:gd name="connsiteY2026" fmla="*/ 867757 h 2380521"/>
              <a:gd name="connsiteX2027" fmla="*/ 6297511 w 8023328"/>
              <a:gd name="connsiteY2027" fmla="*/ 882935 h 2380521"/>
              <a:gd name="connsiteX2028" fmla="*/ 6283655 w 8023328"/>
              <a:gd name="connsiteY2028" fmla="*/ 867757 h 2380521"/>
              <a:gd name="connsiteX2029" fmla="*/ 6297511 w 8023328"/>
              <a:gd name="connsiteY2029" fmla="*/ 853339 h 2380521"/>
              <a:gd name="connsiteX2030" fmla="*/ 6226679 w 8023328"/>
              <a:gd name="connsiteY2030" fmla="*/ 853339 h 2380521"/>
              <a:gd name="connsiteX2031" fmla="*/ 6239076 w 8023328"/>
              <a:gd name="connsiteY2031" fmla="*/ 867757 h 2380521"/>
              <a:gd name="connsiteX2032" fmla="*/ 6226679 w 8023328"/>
              <a:gd name="connsiteY2032" fmla="*/ 882935 h 2380521"/>
              <a:gd name="connsiteX2033" fmla="*/ 6212823 w 8023328"/>
              <a:gd name="connsiteY2033" fmla="*/ 867757 h 2380521"/>
              <a:gd name="connsiteX2034" fmla="*/ 6226679 w 8023328"/>
              <a:gd name="connsiteY2034" fmla="*/ 853339 h 2380521"/>
              <a:gd name="connsiteX2035" fmla="*/ 6154391 w 8023328"/>
              <a:gd name="connsiteY2035" fmla="*/ 853339 h 2380521"/>
              <a:gd name="connsiteX2036" fmla="*/ 6168247 w 8023328"/>
              <a:gd name="connsiteY2036" fmla="*/ 865007 h 2380521"/>
              <a:gd name="connsiteX2037" fmla="*/ 6154391 w 8023328"/>
              <a:gd name="connsiteY2037" fmla="*/ 879593 h 2380521"/>
              <a:gd name="connsiteX2038" fmla="*/ 6141994 w 8023328"/>
              <a:gd name="connsiteY2038" fmla="*/ 865007 h 2380521"/>
              <a:gd name="connsiteX2039" fmla="*/ 6154391 w 8023328"/>
              <a:gd name="connsiteY2039" fmla="*/ 853339 h 2380521"/>
              <a:gd name="connsiteX2040" fmla="*/ 6083559 w 8023328"/>
              <a:gd name="connsiteY2040" fmla="*/ 853339 h 2380521"/>
              <a:gd name="connsiteX2041" fmla="*/ 6097415 w 8023328"/>
              <a:gd name="connsiteY2041" fmla="*/ 865007 h 2380521"/>
              <a:gd name="connsiteX2042" fmla="*/ 6083559 w 8023328"/>
              <a:gd name="connsiteY2042" fmla="*/ 879593 h 2380521"/>
              <a:gd name="connsiteX2043" fmla="*/ 6071162 w 8023328"/>
              <a:gd name="connsiteY2043" fmla="*/ 865007 h 2380521"/>
              <a:gd name="connsiteX2044" fmla="*/ 6083559 w 8023328"/>
              <a:gd name="connsiteY2044" fmla="*/ 853339 h 2380521"/>
              <a:gd name="connsiteX2045" fmla="*/ 6011748 w 8023328"/>
              <a:gd name="connsiteY2045" fmla="*/ 853339 h 2380521"/>
              <a:gd name="connsiteX2046" fmla="*/ 6026537 w 8023328"/>
              <a:gd name="connsiteY2046" fmla="*/ 865007 h 2380521"/>
              <a:gd name="connsiteX2047" fmla="*/ 6011748 w 8023328"/>
              <a:gd name="connsiteY2047" fmla="*/ 879593 h 2380521"/>
              <a:gd name="connsiteX2048" fmla="*/ 5996959 w 8023328"/>
              <a:gd name="connsiteY2048" fmla="*/ 865007 h 2380521"/>
              <a:gd name="connsiteX2049" fmla="*/ 6011748 w 8023328"/>
              <a:gd name="connsiteY2049" fmla="*/ 853339 h 2380521"/>
              <a:gd name="connsiteX2050" fmla="*/ 5940548 w 8023328"/>
              <a:gd name="connsiteY2050" fmla="*/ 853339 h 2380521"/>
              <a:gd name="connsiteX2051" fmla="*/ 5955726 w 8023328"/>
              <a:gd name="connsiteY2051" fmla="*/ 865007 h 2380521"/>
              <a:gd name="connsiteX2052" fmla="*/ 5940548 w 8023328"/>
              <a:gd name="connsiteY2052" fmla="*/ 879593 h 2380521"/>
              <a:gd name="connsiteX2053" fmla="*/ 5926130 w 8023328"/>
              <a:gd name="connsiteY2053" fmla="*/ 865007 h 2380521"/>
              <a:gd name="connsiteX2054" fmla="*/ 5940548 w 8023328"/>
              <a:gd name="connsiteY2054" fmla="*/ 853339 h 2380521"/>
              <a:gd name="connsiteX2055" fmla="*/ 5870088 w 8023328"/>
              <a:gd name="connsiteY2055" fmla="*/ 853339 h 2380521"/>
              <a:gd name="connsiteX2056" fmla="*/ 5884877 w 8023328"/>
              <a:gd name="connsiteY2056" fmla="*/ 865007 h 2380521"/>
              <a:gd name="connsiteX2057" fmla="*/ 5870088 w 8023328"/>
              <a:gd name="connsiteY2057" fmla="*/ 879593 h 2380521"/>
              <a:gd name="connsiteX2058" fmla="*/ 5855299 w 8023328"/>
              <a:gd name="connsiteY2058" fmla="*/ 865007 h 2380521"/>
              <a:gd name="connsiteX2059" fmla="*/ 5870088 w 8023328"/>
              <a:gd name="connsiteY2059" fmla="*/ 853339 h 2380521"/>
              <a:gd name="connsiteX2060" fmla="*/ 5798325 w 8023328"/>
              <a:gd name="connsiteY2060" fmla="*/ 853339 h 2380521"/>
              <a:gd name="connsiteX2061" fmla="*/ 5810722 w 8023328"/>
              <a:gd name="connsiteY2061" fmla="*/ 865007 h 2380521"/>
              <a:gd name="connsiteX2062" fmla="*/ 5798325 w 8023328"/>
              <a:gd name="connsiteY2062" fmla="*/ 879593 h 2380521"/>
              <a:gd name="connsiteX2063" fmla="*/ 5784469 w 8023328"/>
              <a:gd name="connsiteY2063" fmla="*/ 865007 h 2380521"/>
              <a:gd name="connsiteX2064" fmla="*/ 5798325 w 8023328"/>
              <a:gd name="connsiteY2064" fmla="*/ 853339 h 2380521"/>
              <a:gd name="connsiteX2065" fmla="*/ 5724122 w 8023328"/>
              <a:gd name="connsiteY2065" fmla="*/ 853339 h 2380521"/>
              <a:gd name="connsiteX2066" fmla="*/ 5736519 w 8023328"/>
              <a:gd name="connsiteY2066" fmla="*/ 865007 h 2380521"/>
              <a:gd name="connsiteX2067" fmla="*/ 5724122 w 8023328"/>
              <a:gd name="connsiteY2067" fmla="*/ 879593 h 2380521"/>
              <a:gd name="connsiteX2068" fmla="*/ 5710266 w 8023328"/>
              <a:gd name="connsiteY2068" fmla="*/ 865007 h 2380521"/>
              <a:gd name="connsiteX2069" fmla="*/ 5724122 w 8023328"/>
              <a:gd name="connsiteY2069" fmla="*/ 853339 h 2380521"/>
              <a:gd name="connsiteX2070" fmla="*/ 5653291 w 8023328"/>
              <a:gd name="connsiteY2070" fmla="*/ 853339 h 2380521"/>
              <a:gd name="connsiteX2071" fmla="*/ 5665688 w 8023328"/>
              <a:gd name="connsiteY2071" fmla="*/ 865007 h 2380521"/>
              <a:gd name="connsiteX2072" fmla="*/ 5653291 w 8023328"/>
              <a:gd name="connsiteY2072" fmla="*/ 879593 h 2380521"/>
              <a:gd name="connsiteX2073" fmla="*/ 5639435 w 8023328"/>
              <a:gd name="connsiteY2073" fmla="*/ 865007 h 2380521"/>
              <a:gd name="connsiteX2074" fmla="*/ 5653291 w 8023328"/>
              <a:gd name="connsiteY2074" fmla="*/ 853339 h 2380521"/>
              <a:gd name="connsiteX2075" fmla="*/ 5581002 w 8023328"/>
              <a:gd name="connsiteY2075" fmla="*/ 853339 h 2380521"/>
              <a:gd name="connsiteX2076" fmla="*/ 5594858 w 8023328"/>
              <a:gd name="connsiteY2076" fmla="*/ 865007 h 2380521"/>
              <a:gd name="connsiteX2077" fmla="*/ 5581002 w 8023328"/>
              <a:gd name="connsiteY2077" fmla="*/ 879593 h 2380521"/>
              <a:gd name="connsiteX2078" fmla="*/ 5568605 w 8023328"/>
              <a:gd name="connsiteY2078" fmla="*/ 865007 h 2380521"/>
              <a:gd name="connsiteX2079" fmla="*/ 5581002 w 8023328"/>
              <a:gd name="connsiteY2079" fmla="*/ 853339 h 2380521"/>
              <a:gd name="connsiteX2080" fmla="*/ 5510171 w 8023328"/>
              <a:gd name="connsiteY2080" fmla="*/ 853339 h 2380521"/>
              <a:gd name="connsiteX2081" fmla="*/ 5524027 w 8023328"/>
              <a:gd name="connsiteY2081" fmla="*/ 865007 h 2380521"/>
              <a:gd name="connsiteX2082" fmla="*/ 5510171 w 8023328"/>
              <a:gd name="connsiteY2082" fmla="*/ 879593 h 2380521"/>
              <a:gd name="connsiteX2083" fmla="*/ 5497774 w 8023328"/>
              <a:gd name="connsiteY2083" fmla="*/ 865007 h 2380521"/>
              <a:gd name="connsiteX2084" fmla="*/ 5510171 w 8023328"/>
              <a:gd name="connsiteY2084" fmla="*/ 853339 h 2380521"/>
              <a:gd name="connsiteX2085" fmla="*/ 5438937 w 8023328"/>
              <a:gd name="connsiteY2085" fmla="*/ 853339 h 2380521"/>
              <a:gd name="connsiteX2086" fmla="*/ 5453178 w 8023328"/>
              <a:gd name="connsiteY2086" fmla="*/ 865007 h 2380521"/>
              <a:gd name="connsiteX2087" fmla="*/ 5438937 w 8023328"/>
              <a:gd name="connsiteY2087" fmla="*/ 879593 h 2380521"/>
              <a:gd name="connsiteX2088" fmla="*/ 5426945 w 8023328"/>
              <a:gd name="connsiteY2088" fmla="*/ 865007 h 2380521"/>
              <a:gd name="connsiteX2089" fmla="*/ 5438937 w 8023328"/>
              <a:gd name="connsiteY2089" fmla="*/ 853339 h 2380521"/>
              <a:gd name="connsiteX2090" fmla="*/ 5367530 w 8023328"/>
              <a:gd name="connsiteY2090" fmla="*/ 853339 h 2380521"/>
              <a:gd name="connsiteX2091" fmla="*/ 5382318 w 8023328"/>
              <a:gd name="connsiteY2091" fmla="*/ 865007 h 2380521"/>
              <a:gd name="connsiteX2092" fmla="*/ 5367530 w 8023328"/>
              <a:gd name="connsiteY2092" fmla="*/ 879593 h 2380521"/>
              <a:gd name="connsiteX2093" fmla="*/ 5352742 w 8023328"/>
              <a:gd name="connsiteY2093" fmla="*/ 865007 h 2380521"/>
              <a:gd name="connsiteX2094" fmla="*/ 5367530 w 8023328"/>
              <a:gd name="connsiteY2094" fmla="*/ 853339 h 2380521"/>
              <a:gd name="connsiteX2095" fmla="*/ 5296699 w 8023328"/>
              <a:gd name="connsiteY2095" fmla="*/ 853339 h 2380521"/>
              <a:gd name="connsiteX2096" fmla="*/ 5311488 w 8023328"/>
              <a:gd name="connsiteY2096" fmla="*/ 865007 h 2380521"/>
              <a:gd name="connsiteX2097" fmla="*/ 5296699 w 8023328"/>
              <a:gd name="connsiteY2097" fmla="*/ 879593 h 2380521"/>
              <a:gd name="connsiteX2098" fmla="*/ 5281910 w 8023328"/>
              <a:gd name="connsiteY2098" fmla="*/ 865007 h 2380521"/>
              <a:gd name="connsiteX2099" fmla="*/ 5296699 w 8023328"/>
              <a:gd name="connsiteY2099" fmla="*/ 853339 h 2380521"/>
              <a:gd name="connsiteX2100" fmla="*/ 5225869 w 8023328"/>
              <a:gd name="connsiteY2100" fmla="*/ 853339 h 2380521"/>
              <a:gd name="connsiteX2101" fmla="*/ 5240657 w 8023328"/>
              <a:gd name="connsiteY2101" fmla="*/ 865007 h 2380521"/>
              <a:gd name="connsiteX2102" fmla="*/ 5225869 w 8023328"/>
              <a:gd name="connsiteY2102" fmla="*/ 879593 h 2380521"/>
              <a:gd name="connsiteX2103" fmla="*/ 5211081 w 8023328"/>
              <a:gd name="connsiteY2103" fmla="*/ 865007 h 2380521"/>
              <a:gd name="connsiteX2104" fmla="*/ 5225869 w 8023328"/>
              <a:gd name="connsiteY2104" fmla="*/ 853339 h 2380521"/>
              <a:gd name="connsiteX2105" fmla="*/ 5154105 w 8023328"/>
              <a:gd name="connsiteY2105" fmla="*/ 853339 h 2380521"/>
              <a:gd name="connsiteX2106" fmla="*/ 5166502 w 8023328"/>
              <a:gd name="connsiteY2106" fmla="*/ 865007 h 2380521"/>
              <a:gd name="connsiteX2107" fmla="*/ 5154105 w 8023328"/>
              <a:gd name="connsiteY2107" fmla="*/ 879593 h 2380521"/>
              <a:gd name="connsiteX2108" fmla="*/ 5140249 w 8023328"/>
              <a:gd name="connsiteY2108" fmla="*/ 865007 h 2380521"/>
              <a:gd name="connsiteX2109" fmla="*/ 5154105 w 8023328"/>
              <a:gd name="connsiteY2109" fmla="*/ 853339 h 2380521"/>
              <a:gd name="connsiteX2110" fmla="*/ 5083276 w 8023328"/>
              <a:gd name="connsiteY2110" fmla="*/ 853339 h 2380521"/>
              <a:gd name="connsiteX2111" fmla="*/ 5095673 w 8023328"/>
              <a:gd name="connsiteY2111" fmla="*/ 865007 h 2380521"/>
              <a:gd name="connsiteX2112" fmla="*/ 5083276 w 8023328"/>
              <a:gd name="connsiteY2112" fmla="*/ 879593 h 2380521"/>
              <a:gd name="connsiteX2113" fmla="*/ 5069420 w 8023328"/>
              <a:gd name="connsiteY2113" fmla="*/ 865007 h 2380521"/>
              <a:gd name="connsiteX2114" fmla="*/ 5083276 w 8023328"/>
              <a:gd name="connsiteY2114" fmla="*/ 853339 h 2380521"/>
              <a:gd name="connsiteX2115" fmla="*/ 5012445 w 8023328"/>
              <a:gd name="connsiteY2115" fmla="*/ 853339 h 2380521"/>
              <a:gd name="connsiteX2116" fmla="*/ 5024842 w 8023328"/>
              <a:gd name="connsiteY2116" fmla="*/ 865007 h 2380521"/>
              <a:gd name="connsiteX2117" fmla="*/ 5012445 w 8023328"/>
              <a:gd name="connsiteY2117" fmla="*/ 879593 h 2380521"/>
              <a:gd name="connsiteX2118" fmla="*/ 4998589 w 8023328"/>
              <a:gd name="connsiteY2118" fmla="*/ 865007 h 2380521"/>
              <a:gd name="connsiteX2119" fmla="*/ 5012445 w 8023328"/>
              <a:gd name="connsiteY2119" fmla="*/ 853339 h 2380521"/>
              <a:gd name="connsiteX2120" fmla="*/ 4940157 w 8023328"/>
              <a:gd name="connsiteY2120" fmla="*/ 853339 h 2380521"/>
              <a:gd name="connsiteX2121" fmla="*/ 4954013 w 8023328"/>
              <a:gd name="connsiteY2121" fmla="*/ 865007 h 2380521"/>
              <a:gd name="connsiteX2122" fmla="*/ 4940157 w 8023328"/>
              <a:gd name="connsiteY2122" fmla="*/ 879593 h 2380521"/>
              <a:gd name="connsiteX2123" fmla="*/ 4927760 w 8023328"/>
              <a:gd name="connsiteY2123" fmla="*/ 865007 h 2380521"/>
              <a:gd name="connsiteX2124" fmla="*/ 4940157 w 8023328"/>
              <a:gd name="connsiteY2124" fmla="*/ 853339 h 2380521"/>
              <a:gd name="connsiteX2125" fmla="*/ 4865953 w 8023328"/>
              <a:gd name="connsiteY2125" fmla="*/ 853339 h 2380521"/>
              <a:gd name="connsiteX2126" fmla="*/ 4879809 w 8023328"/>
              <a:gd name="connsiteY2126" fmla="*/ 865007 h 2380521"/>
              <a:gd name="connsiteX2127" fmla="*/ 4865953 w 8023328"/>
              <a:gd name="connsiteY2127" fmla="*/ 879593 h 2380521"/>
              <a:gd name="connsiteX2128" fmla="*/ 4853556 w 8023328"/>
              <a:gd name="connsiteY2128" fmla="*/ 865007 h 2380521"/>
              <a:gd name="connsiteX2129" fmla="*/ 4865953 w 8023328"/>
              <a:gd name="connsiteY2129" fmla="*/ 853339 h 2380521"/>
              <a:gd name="connsiteX2130" fmla="*/ 4797514 w 8023328"/>
              <a:gd name="connsiteY2130" fmla="*/ 853339 h 2380521"/>
              <a:gd name="connsiteX2131" fmla="*/ 4812303 w 8023328"/>
              <a:gd name="connsiteY2131" fmla="*/ 865007 h 2380521"/>
              <a:gd name="connsiteX2132" fmla="*/ 4797514 w 8023328"/>
              <a:gd name="connsiteY2132" fmla="*/ 879593 h 2380521"/>
              <a:gd name="connsiteX2133" fmla="*/ 4782725 w 8023328"/>
              <a:gd name="connsiteY2133" fmla="*/ 865007 h 2380521"/>
              <a:gd name="connsiteX2134" fmla="*/ 4797514 w 8023328"/>
              <a:gd name="connsiteY2134" fmla="*/ 853339 h 2380521"/>
              <a:gd name="connsiteX2135" fmla="*/ 4726684 w 8023328"/>
              <a:gd name="connsiteY2135" fmla="*/ 853339 h 2380521"/>
              <a:gd name="connsiteX2136" fmla="*/ 4741472 w 8023328"/>
              <a:gd name="connsiteY2136" fmla="*/ 865007 h 2380521"/>
              <a:gd name="connsiteX2137" fmla="*/ 4726684 w 8023328"/>
              <a:gd name="connsiteY2137" fmla="*/ 879593 h 2380521"/>
              <a:gd name="connsiteX2138" fmla="*/ 4711896 w 8023328"/>
              <a:gd name="connsiteY2138" fmla="*/ 865007 h 2380521"/>
              <a:gd name="connsiteX2139" fmla="*/ 4726684 w 8023328"/>
              <a:gd name="connsiteY2139" fmla="*/ 853339 h 2380521"/>
              <a:gd name="connsiteX2140" fmla="*/ 4655853 w 8023328"/>
              <a:gd name="connsiteY2140" fmla="*/ 853339 h 2380521"/>
              <a:gd name="connsiteX2141" fmla="*/ 4670642 w 8023328"/>
              <a:gd name="connsiteY2141" fmla="*/ 865007 h 2380521"/>
              <a:gd name="connsiteX2142" fmla="*/ 4655853 w 8023328"/>
              <a:gd name="connsiteY2142" fmla="*/ 879593 h 2380521"/>
              <a:gd name="connsiteX2143" fmla="*/ 4641064 w 8023328"/>
              <a:gd name="connsiteY2143" fmla="*/ 865007 h 2380521"/>
              <a:gd name="connsiteX2144" fmla="*/ 4655853 w 8023328"/>
              <a:gd name="connsiteY2144" fmla="*/ 853339 h 2380521"/>
              <a:gd name="connsiteX2145" fmla="*/ 4584091 w 8023328"/>
              <a:gd name="connsiteY2145" fmla="*/ 853339 h 2380521"/>
              <a:gd name="connsiteX2146" fmla="*/ 4596488 w 8023328"/>
              <a:gd name="connsiteY2146" fmla="*/ 865007 h 2380521"/>
              <a:gd name="connsiteX2147" fmla="*/ 4584091 w 8023328"/>
              <a:gd name="connsiteY2147" fmla="*/ 879593 h 2380521"/>
              <a:gd name="connsiteX2148" fmla="*/ 4570235 w 8023328"/>
              <a:gd name="connsiteY2148" fmla="*/ 865007 h 2380521"/>
              <a:gd name="connsiteX2149" fmla="*/ 4584091 w 8023328"/>
              <a:gd name="connsiteY2149" fmla="*/ 853339 h 2380521"/>
              <a:gd name="connsiteX2150" fmla="*/ 4513260 w 8023328"/>
              <a:gd name="connsiteY2150" fmla="*/ 853339 h 2380521"/>
              <a:gd name="connsiteX2151" fmla="*/ 4525657 w 8023328"/>
              <a:gd name="connsiteY2151" fmla="*/ 865007 h 2380521"/>
              <a:gd name="connsiteX2152" fmla="*/ 4513260 w 8023328"/>
              <a:gd name="connsiteY2152" fmla="*/ 879593 h 2380521"/>
              <a:gd name="connsiteX2153" fmla="*/ 4499404 w 8023328"/>
              <a:gd name="connsiteY2153" fmla="*/ 865007 h 2380521"/>
              <a:gd name="connsiteX2154" fmla="*/ 4513260 w 8023328"/>
              <a:gd name="connsiteY2154" fmla="*/ 853339 h 2380521"/>
              <a:gd name="connsiteX2155" fmla="*/ 4439056 w 8023328"/>
              <a:gd name="connsiteY2155" fmla="*/ 853339 h 2380521"/>
              <a:gd name="connsiteX2156" fmla="*/ 4451453 w 8023328"/>
              <a:gd name="connsiteY2156" fmla="*/ 865007 h 2380521"/>
              <a:gd name="connsiteX2157" fmla="*/ 4439056 w 8023328"/>
              <a:gd name="connsiteY2157" fmla="*/ 879593 h 2380521"/>
              <a:gd name="connsiteX2158" fmla="*/ 4425200 w 8023328"/>
              <a:gd name="connsiteY2158" fmla="*/ 865007 h 2380521"/>
              <a:gd name="connsiteX2159" fmla="*/ 4439056 w 8023328"/>
              <a:gd name="connsiteY2159" fmla="*/ 853339 h 2380521"/>
              <a:gd name="connsiteX2160" fmla="*/ 4366768 w 8023328"/>
              <a:gd name="connsiteY2160" fmla="*/ 853339 h 2380521"/>
              <a:gd name="connsiteX2161" fmla="*/ 4380624 w 8023328"/>
              <a:gd name="connsiteY2161" fmla="*/ 865007 h 2380521"/>
              <a:gd name="connsiteX2162" fmla="*/ 4366768 w 8023328"/>
              <a:gd name="connsiteY2162" fmla="*/ 879593 h 2380521"/>
              <a:gd name="connsiteX2163" fmla="*/ 4354371 w 8023328"/>
              <a:gd name="connsiteY2163" fmla="*/ 867195 h 2380521"/>
              <a:gd name="connsiteX2164" fmla="*/ 4366768 w 8023328"/>
              <a:gd name="connsiteY2164" fmla="*/ 853339 h 2380521"/>
              <a:gd name="connsiteX2165" fmla="*/ 4295937 w 8023328"/>
              <a:gd name="connsiteY2165" fmla="*/ 853339 h 2380521"/>
              <a:gd name="connsiteX2166" fmla="*/ 4309793 w 8023328"/>
              <a:gd name="connsiteY2166" fmla="*/ 867195 h 2380521"/>
              <a:gd name="connsiteX2167" fmla="*/ 4295937 w 8023328"/>
              <a:gd name="connsiteY2167" fmla="*/ 879593 h 2380521"/>
              <a:gd name="connsiteX2168" fmla="*/ 4283540 w 8023328"/>
              <a:gd name="connsiteY2168" fmla="*/ 867195 h 2380521"/>
              <a:gd name="connsiteX2169" fmla="*/ 4295937 w 8023328"/>
              <a:gd name="connsiteY2169" fmla="*/ 853339 h 2380521"/>
              <a:gd name="connsiteX2170" fmla="*/ 4225107 w 8023328"/>
              <a:gd name="connsiteY2170" fmla="*/ 853339 h 2380521"/>
              <a:gd name="connsiteX2171" fmla="*/ 4238963 w 8023328"/>
              <a:gd name="connsiteY2171" fmla="*/ 867195 h 2380521"/>
              <a:gd name="connsiteX2172" fmla="*/ 4225107 w 8023328"/>
              <a:gd name="connsiteY2172" fmla="*/ 879593 h 2380521"/>
              <a:gd name="connsiteX2173" fmla="*/ 4212710 w 8023328"/>
              <a:gd name="connsiteY2173" fmla="*/ 867195 h 2380521"/>
              <a:gd name="connsiteX2174" fmla="*/ 4225107 w 8023328"/>
              <a:gd name="connsiteY2174" fmla="*/ 853339 h 2380521"/>
              <a:gd name="connsiteX2175" fmla="*/ 4153295 w 8023328"/>
              <a:gd name="connsiteY2175" fmla="*/ 853339 h 2380521"/>
              <a:gd name="connsiteX2176" fmla="*/ 4168083 w 8023328"/>
              <a:gd name="connsiteY2176" fmla="*/ 867195 h 2380521"/>
              <a:gd name="connsiteX2177" fmla="*/ 4153295 w 8023328"/>
              <a:gd name="connsiteY2177" fmla="*/ 879593 h 2380521"/>
              <a:gd name="connsiteX2178" fmla="*/ 4138507 w 8023328"/>
              <a:gd name="connsiteY2178" fmla="*/ 867195 h 2380521"/>
              <a:gd name="connsiteX2179" fmla="*/ 4153295 w 8023328"/>
              <a:gd name="connsiteY2179" fmla="*/ 853339 h 2380521"/>
              <a:gd name="connsiteX2180" fmla="*/ 4082465 w 8023328"/>
              <a:gd name="connsiteY2180" fmla="*/ 853339 h 2380521"/>
              <a:gd name="connsiteX2181" fmla="*/ 4097254 w 8023328"/>
              <a:gd name="connsiteY2181" fmla="*/ 867195 h 2380521"/>
              <a:gd name="connsiteX2182" fmla="*/ 4082465 w 8023328"/>
              <a:gd name="connsiteY2182" fmla="*/ 879593 h 2380521"/>
              <a:gd name="connsiteX2183" fmla="*/ 4067676 w 8023328"/>
              <a:gd name="connsiteY2183" fmla="*/ 867195 h 2380521"/>
              <a:gd name="connsiteX2184" fmla="*/ 4082465 w 8023328"/>
              <a:gd name="connsiteY2184" fmla="*/ 853339 h 2380521"/>
              <a:gd name="connsiteX2185" fmla="*/ 4011635 w 8023328"/>
              <a:gd name="connsiteY2185" fmla="*/ 853339 h 2380521"/>
              <a:gd name="connsiteX2186" fmla="*/ 4026423 w 8023328"/>
              <a:gd name="connsiteY2186" fmla="*/ 867195 h 2380521"/>
              <a:gd name="connsiteX2187" fmla="*/ 4011635 w 8023328"/>
              <a:gd name="connsiteY2187" fmla="*/ 879593 h 2380521"/>
              <a:gd name="connsiteX2188" fmla="*/ 3996847 w 8023328"/>
              <a:gd name="connsiteY2188" fmla="*/ 867195 h 2380521"/>
              <a:gd name="connsiteX2189" fmla="*/ 4011635 w 8023328"/>
              <a:gd name="connsiteY2189" fmla="*/ 853339 h 2380521"/>
              <a:gd name="connsiteX2190" fmla="*/ 3939871 w 8023328"/>
              <a:gd name="connsiteY2190" fmla="*/ 853339 h 2380521"/>
              <a:gd name="connsiteX2191" fmla="*/ 3952268 w 8023328"/>
              <a:gd name="connsiteY2191" fmla="*/ 867195 h 2380521"/>
              <a:gd name="connsiteX2192" fmla="*/ 3939871 w 8023328"/>
              <a:gd name="connsiteY2192" fmla="*/ 879593 h 2380521"/>
              <a:gd name="connsiteX2193" fmla="*/ 3926015 w 8023328"/>
              <a:gd name="connsiteY2193" fmla="*/ 867195 h 2380521"/>
              <a:gd name="connsiteX2194" fmla="*/ 3939871 w 8023328"/>
              <a:gd name="connsiteY2194" fmla="*/ 853339 h 2380521"/>
              <a:gd name="connsiteX2195" fmla="*/ 3869042 w 8023328"/>
              <a:gd name="connsiteY2195" fmla="*/ 853339 h 2380521"/>
              <a:gd name="connsiteX2196" fmla="*/ 3881439 w 8023328"/>
              <a:gd name="connsiteY2196" fmla="*/ 867195 h 2380521"/>
              <a:gd name="connsiteX2197" fmla="*/ 3869042 w 8023328"/>
              <a:gd name="connsiteY2197" fmla="*/ 879593 h 2380521"/>
              <a:gd name="connsiteX2198" fmla="*/ 3855186 w 8023328"/>
              <a:gd name="connsiteY2198" fmla="*/ 867195 h 2380521"/>
              <a:gd name="connsiteX2199" fmla="*/ 3869042 w 8023328"/>
              <a:gd name="connsiteY2199" fmla="*/ 853339 h 2380521"/>
              <a:gd name="connsiteX2200" fmla="*/ 3796752 w 8023328"/>
              <a:gd name="connsiteY2200" fmla="*/ 853339 h 2380521"/>
              <a:gd name="connsiteX2201" fmla="*/ 3810608 w 8023328"/>
              <a:gd name="connsiteY2201" fmla="*/ 867195 h 2380521"/>
              <a:gd name="connsiteX2202" fmla="*/ 3796752 w 8023328"/>
              <a:gd name="connsiteY2202" fmla="*/ 879593 h 2380521"/>
              <a:gd name="connsiteX2203" fmla="*/ 3784355 w 8023328"/>
              <a:gd name="connsiteY2203" fmla="*/ 867195 h 2380521"/>
              <a:gd name="connsiteX2204" fmla="*/ 3796752 w 8023328"/>
              <a:gd name="connsiteY2204" fmla="*/ 853339 h 2380521"/>
              <a:gd name="connsiteX2205" fmla="*/ 3725922 w 8023328"/>
              <a:gd name="connsiteY2205" fmla="*/ 853339 h 2380521"/>
              <a:gd name="connsiteX2206" fmla="*/ 3739778 w 8023328"/>
              <a:gd name="connsiteY2206" fmla="*/ 867195 h 2380521"/>
              <a:gd name="connsiteX2207" fmla="*/ 3725922 w 8023328"/>
              <a:gd name="connsiteY2207" fmla="*/ 879593 h 2380521"/>
              <a:gd name="connsiteX2208" fmla="*/ 3713525 w 8023328"/>
              <a:gd name="connsiteY2208" fmla="*/ 867195 h 2380521"/>
              <a:gd name="connsiteX2209" fmla="*/ 3725922 w 8023328"/>
              <a:gd name="connsiteY2209" fmla="*/ 853339 h 2380521"/>
              <a:gd name="connsiteX2210" fmla="*/ 3655091 w 8023328"/>
              <a:gd name="connsiteY2210" fmla="*/ 853339 h 2380521"/>
              <a:gd name="connsiteX2211" fmla="*/ 3668947 w 8023328"/>
              <a:gd name="connsiteY2211" fmla="*/ 867195 h 2380521"/>
              <a:gd name="connsiteX2212" fmla="*/ 3655091 w 8023328"/>
              <a:gd name="connsiteY2212" fmla="*/ 879593 h 2380521"/>
              <a:gd name="connsiteX2213" fmla="*/ 3642694 w 8023328"/>
              <a:gd name="connsiteY2213" fmla="*/ 867195 h 2380521"/>
              <a:gd name="connsiteX2214" fmla="*/ 3655091 w 8023328"/>
              <a:gd name="connsiteY2214" fmla="*/ 853339 h 2380521"/>
              <a:gd name="connsiteX2215" fmla="*/ 3583280 w 8023328"/>
              <a:gd name="connsiteY2215" fmla="*/ 853339 h 2380521"/>
              <a:gd name="connsiteX2216" fmla="*/ 3598069 w 8023328"/>
              <a:gd name="connsiteY2216" fmla="*/ 867195 h 2380521"/>
              <a:gd name="connsiteX2217" fmla="*/ 3583280 w 8023328"/>
              <a:gd name="connsiteY2217" fmla="*/ 879593 h 2380521"/>
              <a:gd name="connsiteX2218" fmla="*/ 3568491 w 8023328"/>
              <a:gd name="connsiteY2218" fmla="*/ 867195 h 2380521"/>
              <a:gd name="connsiteX2219" fmla="*/ 3583280 w 8023328"/>
              <a:gd name="connsiteY2219" fmla="*/ 853339 h 2380521"/>
              <a:gd name="connsiteX2220" fmla="*/ 3512449 w 8023328"/>
              <a:gd name="connsiteY2220" fmla="*/ 853339 h 2380521"/>
              <a:gd name="connsiteX2221" fmla="*/ 3527237 w 8023328"/>
              <a:gd name="connsiteY2221" fmla="*/ 867195 h 2380521"/>
              <a:gd name="connsiteX2222" fmla="*/ 3512449 w 8023328"/>
              <a:gd name="connsiteY2222" fmla="*/ 879593 h 2380521"/>
              <a:gd name="connsiteX2223" fmla="*/ 3497661 w 8023328"/>
              <a:gd name="connsiteY2223" fmla="*/ 867195 h 2380521"/>
              <a:gd name="connsiteX2224" fmla="*/ 3512449 w 8023328"/>
              <a:gd name="connsiteY2224" fmla="*/ 853339 h 2380521"/>
              <a:gd name="connsiteX2225" fmla="*/ 3441619 w 8023328"/>
              <a:gd name="connsiteY2225" fmla="*/ 853339 h 2380521"/>
              <a:gd name="connsiteX2226" fmla="*/ 3456408 w 8023328"/>
              <a:gd name="connsiteY2226" fmla="*/ 867195 h 2380521"/>
              <a:gd name="connsiteX2227" fmla="*/ 3441619 w 8023328"/>
              <a:gd name="connsiteY2227" fmla="*/ 879593 h 2380521"/>
              <a:gd name="connsiteX2228" fmla="*/ 3426830 w 8023328"/>
              <a:gd name="connsiteY2228" fmla="*/ 867195 h 2380521"/>
              <a:gd name="connsiteX2229" fmla="*/ 3441619 w 8023328"/>
              <a:gd name="connsiteY2229" fmla="*/ 853339 h 2380521"/>
              <a:gd name="connsiteX2230" fmla="*/ 3369857 w 8023328"/>
              <a:gd name="connsiteY2230" fmla="*/ 853339 h 2380521"/>
              <a:gd name="connsiteX2231" fmla="*/ 3382254 w 8023328"/>
              <a:gd name="connsiteY2231" fmla="*/ 867195 h 2380521"/>
              <a:gd name="connsiteX2232" fmla="*/ 3369857 w 8023328"/>
              <a:gd name="connsiteY2232" fmla="*/ 879593 h 2380521"/>
              <a:gd name="connsiteX2233" fmla="*/ 3356001 w 8023328"/>
              <a:gd name="connsiteY2233" fmla="*/ 867195 h 2380521"/>
              <a:gd name="connsiteX2234" fmla="*/ 3369857 w 8023328"/>
              <a:gd name="connsiteY2234" fmla="*/ 853339 h 2380521"/>
              <a:gd name="connsiteX2235" fmla="*/ 1013589 w 8023328"/>
              <a:gd name="connsiteY2235" fmla="*/ 853339 h 2380521"/>
              <a:gd name="connsiteX2236" fmla="*/ 1028011 w 8023328"/>
              <a:gd name="connsiteY2236" fmla="*/ 868127 h 2380521"/>
              <a:gd name="connsiteX2237" fmla="*/ 1013589 w 8023328"/>
              <a:gd name="connsiteY2237" fmla="*/ 882916 h 2380521"/>
              <a:gd name="connsiteX2238" fmla="*/ 998413 w 8023328"/>
              <a:gd name="connsiteY2238" fmla="*/ 868127 h 2380521"/>
              <a:gd name="connsiteX2239" fmla="*/ 1013589 w 8023328"/>
              <a:gd name="connsiteY2239" fmla="*/ 853339 h 2380521"/>
              <a:gd name="connsiteX2240" fmla="*/ 368059 w 8023328"/>
              <a:gd name="connsiteY2240" fmla="*/ 785881 h 2380521"/>
              <a:gd name="connsiteX2241" fmla="*/ 380456 w 8023328"/>
              <a:gd name="connsiteY2241" fmla="*/ 797549 h 2380521"/>
              <a:gd name="connsiteX2242" fmla="*/ 368059 w 8023328"/>
              <a:gd name="connsiteY2242" fmla="*/ 812135 h 2380521"/>
              <a:gd name="connsiteX2243" fmla="*/ 354203 w 8023328"/>
              <a:gd name="connsiteY2243" fmla="*/ 797549 h 2380521"/>
              <a:gd name="connsiteX2244" fmla="*/ 368059 w 8023328"/>
              <a:gd name="connsiteY2244" fmla="*/ 785881 h 2380521"/>
              <a:gd name="connsiteX2245" fmla="*/ 297226 w 8023328"/>
              <a:gd name="connsiteY2245" fmla="*/ 785881 h 2380521"/>
              <a:gd name="connsiteX2246" fmla="*/ 309624 w 8023328"/>
              <a:gd name="connsiteY2246" fmla="*/ 797549 h 2380521"/>
              <a:gd name="connsiteX2247" fmla="*/ 297226 w 8023328"/>
              <a:gd name="connsiteY2247" fmla="*/ 812135 h 2380521"/>
              <a:gd name="connsiteX2248" fmla="*/ 283371 w 8023328"/>
              <a:gd name="connsiteY2248" fmla="*/ 797549 h 2380521"/>
              <a:gd name="connsiteX2249" fmla="*/ 297226 w 8023328"/>
              <a:gd name="connsiteY2249" fmla="*/ 785881 h 2380521"/>
              <a:gd name="connsiteX2250" fmla="*/ 226398 w 8023328"/>
              <a:gd name="connsiteY2250" fmla="*/ 785881 h 2380521"/>
              <a:gd name="connsiteX2251" fmla="*/ 238797 w 8023328"/>
              <a:gd name="connsiteY2251" fmla="*/ 797549 h 2380521"/>
              <a:gd name="connsiteX2252" fmla="*/ 226398 w 8023328"/>
              <a:gd name="connsiteY2252" fmla="*/ 812135 h 2380521"/>
              <a:gd name="connsiteX2253" fmla="*/ 212542 w 8023328"/>
              <a:gd name="connsiteY2253" fmla="*/ 797549 h 2380521"/>
              <a:gd name="connsiteX2254" fmla="*/ 226398 w 8023328"/>
              <a:gd name="connsiteY2254" fmla="*/ 785881 h 2380521"/>
              <a:gd name="connsiteX2255" fmla="*/ 154101 w 8023328"/>
              <a:gd name="connsiteY2255" fmla="*/ 785881 h 2380521"/>
              <a:gd name="connsiteX2256" fmla="*/ 167957 w 8023328"/>
              <a:gd name="connsiteY2256" fmla="*/ 797549 h 2380521"/>
              <a:gd name="connsiteX2257" fmla="*/ 154101 w 8023328"/>
              <a:gd name="connsiteY2257" fmla="*/ 812135 h 2380521"/>
              <a:gd name="connsiteX2258" fmla="*/ 141704 w 8023328"/>
              <a:gd name="connsiteY2258" fmla="*/ 797549 h 2380521"/>
              <a:gd name="connsiteX2259" fmla="*/ 154101 w 8023328"/>
              <a:gd name="connsiteY2259" fmla="*/ 785881 h 2380521"/>
              <a:gd name="connsiteX2260" fmla="*/ 83272 w 8023328"/>
              <a:gd name="connsiteY2260" fmla="*/ 785881 h 2380521"/>
              <a:gd name="connsiteX2261" fmla="*/ 97128 w 8023328"/>
              <a:gd name="connsiteY2261" fmla="*/ 797549 h 2380521"/>
              <a:gd name="connsiteX2262" fmla="*/ 83272 w 8023328"/>
              <a:gd name="connsiteY2262" fmla="*/ 812135 h 2380521"/>
              <a:gd name="connsiteX2263" fmla="*/ 70874 w 8023328"/>
              <a:gd name="connsiteY2263" fmla="*/ 797549 h 2380521"/>
              <a:gd name="connsiteX2264" fmla="*/ 83272 w 8023328"/>
              <a:gd name="connsiteY2264" fmla="*/ 785881 h 2380521"/>
              <a:gd name="connsiteX2265" fmla="*/ 12036 w 8023328"/>
              <a:gd name="connsiteY2265" fmla="*/ 785881 h 2380521"/>
              <a:gd name="connsiteX2266" fmla="*/ 26277 w 8023328"/>
              <a:gd name="connsiteY2266" fmla="*/ 797549 h 2380521"/>
              <a:gd name="connsiteX2267" fmla="*/ 12036 w 8023328"/>
              <a:gd name="connsiteY2267" fmla="*/ 812135 h 2380521"/>
              <a:gd name="connsiteX2268" fmla="*/ 44 w 8023328"/>
              <a:gd name="connsiteY2268" fmla="*/ 797549 h 2380521"/>
              <a:gd name="connsiteX2269" fmla="*/ 12036 w 8023328"/>
              <a:gd name="connsiteY2269" fmla="*/ 785881 h 2380521"/>
              <a:gd name="connsiteX2270" fmla="*/ 4726684 w 8023328"/>
              <a:gd name="connsiteY2270" fmla="*/ 782507 h 2380521"/>
              <a:gd name="connsiteX2271" fmla="*/ 4741472 w 8023328"/>
              <a:gd name="connsiteY2271" fmla="*/ 794904 h 2380521"/>
              <a:gd name="connsiteX2272" fmla="*/ 4726684 w 8023328"/>
              <a:gd name="connsiteY2272" fmla="*/ 808761 h 2380521"/>
              <a:gd name="connsiteX2273" fmla="*/ 4711896 w 8023328"/>
              <a:gd name="connsiteY2273" fmla="*/ 794904 h 2380521"/>
              <a:gd name="connsiteX2274" fmla="*/ 4726684 w 8023328"/>
              <a:gd name="connsiteY2274" fmla="*/ 782507 h 2380521"/>
              <a:gd name="connsiteX2275" fmla="*/ 4655853 w 8023328"/>
              <a:gd name="connsiteY2275" fmla="*/ 782507 h 2380521"/>
              <a:gd name="connsiteX2276" fmla="*/ 4670642 w 8023328"/>
              <a:gd name="connsiteY2276" fmla="*/ 794904 h 2380521"/>
              <a:gd name="connsiteX2277" fmla="*/ 4655853 w 8023328"/>
              <a:gd name="connsiteY2277" fmla="*/ 808761 h 2380521"/>
              <a:gd name="connsiteX2278" fmla="*/ 4641064 w 8023328"/>
              <a:gd name="connsiteY2278" fmla="*/ 794904 h 2380521"/>
              <a:gd name="connsiteX2279" fmla="*/ 4655853 w 8023328"/>
              <a:gd name="connsiteY2279" fmla="*/ 782507 h 2380521"/>
              <a:gd name="connsiteX2280" fmla="*/ 4584091 w 8023328"/>
              <a:gd name="connsiteY2280" fmla="*/ 782507 h 2380521"/>
              <a:gd name="connsiteX2281" fmla="*/ 4596488 w 8023328"/>
              <a:gd name="connsiteY2281" fmla="*/ 794904 h 2380521"/>
              <a:gd name="connsiteX2282" fmla="*/ 4584091 w 8023328"/>
              <a:gd name="connsiteY2282" fmla="*/ 808761 h 2380521"/>
              <a:gd name="connsiteX2283" fmla="*/ 4570235 w 8023328"/>
              <a:gd name="connsiteY2283" fmla="*/ 794904 h 2380521"/>
              <a:gd name="connsiteX2284" fmla="*/ 4584091 w 8023328"/>
              <a:gd name="connsiteY2284" fmla="*/ 782507 h 2380521"/>
              <a:gd name="connsiteX2285" fmla="*/ 4513260 w 8023328"/>
              <a:gd name="connsiteY2285" fmla="*/ 782507 h 2380521"/>
              <a:gd name="connsiteX2286" fmla="*/ 4525657 w 8023328"/>
              <a:gd name="connsiteY2286" fmla="*/ 794904 h 2380521"/>
              <a:gd name="connsiteX2287" fmla="*/ 4513260 w 8023328"/>
              <a:gd name="connsiteY2287" fmla="*/ 808761 h 2380521"/>
              <a:gd name="connsiteX2288" fmla="*/ 4499404 w 8023328"/>
              <a:gd name="connsiteY2288" fmla="*/ 794904 h 2380521"/>
              <a:gd name="connsiteX2289" fmla="*/ 4513260 w 8023328"/>
              <a:gd name="connsiteY2289" fmla="*/ 782507 h 2380521"/>
              <a:gd name="connsiteX2290" fmla="*/ 4439056 w 8023328"/>
              <a:gd name="connsiteY2290" fmla="*/ 782507 h 2380521"/>
              <a:gd name="connsiteX2291" fmla="*/ 4451453 w 8023328"/>
              <a:gd name="connsiteY2291" fmla="*/ 794904 h 2380521"/>
              <a:gd name="connsiteX2292" fmla="*/ 4439056 w 8023328"/>
              <a:gd name="connsiteY2292" fmla="*/ 808761 h 2380521"/>
              <a:gd name="connsiteX2293" fmla="*/ 4425200 w 8023328"/>
              <a:gd name="connsiteY2293" fmla="*/ 794904 h 2380521"/>
              <a:gd name="connsiteX2294" fmla="*/ 4439056 w 8023328"/>
              <a:gd name="connsiteY2294" fmla="*/ 782507 h 2380521"/>
              <a:gd name="connsiteX2295" fmla="*/ 4366768 w 8023328"/>
              <a:gd name="connsiteY2295" fmla="*/ 782507 h 2380521"/>
              <a:gd name="connsiteX2296" fmla="*/ 4380624 w 8023328"/>
              <a:gd name="connsiteY2296" fmla="*/ 794904 h 2380521"/>
              <a:gd name="connsiteX2297" fmla="*/ 4366768 w 8023328"/>
              <a:gd name="connsiteY2297" fmla="*/ 808761 h 2380521"/>
              <a:gd name="connsiteX2298" fmla="*/ 4354371 w 8023328"/>
              <a:gd name="connsiteY2298" fmla="*/ 794904 h 2380521"/>
              <a:gd name="connsiteX2299" fmla="*/ 4366768 w 8023328"/>
              <a:gd name="connsiteY2299" fmla="*/ 782507 h 2380521"/>
              <a:gd name="connsiteX2300" fmla="*/ 4295937 w 8023328"/>
              <a:gd name="connsiteY2300" fmla="*/ 782507 h 2380521"/>
              <a:gd name="connsiteX2301" fmla="*/ 4309793 w 8023328"/>
              <a:gd name="connsiteY2301" fmla="*/ 794904 h 2380521"/>
              <a:gd name="connsiteX2302" fmla="*/ 4295937 w 8023328"/>
              <a:gd name="connsiteY2302" fmla="*/ 808761 h 2380521"/>
              <a:gd name="connsiteX2303" fmla="*/ 4283540 w 8023328"/>
              <a:gd name="connsiteY2303" fmla="*/ 794904 h 2380521"/>
              <a:gd name="connsiteX2304" fmla="*/ 4295937 w 8023328"/>
              <a:gd name="connsiteY2304" fmla="*/ 782507 h 2380521"/>
              <a:gd name="connsiteX2305" fmla="*/ 4225107 w 8023328"/>
              <a:gd name="connsiteY2305" fmla="*/ 782507 h 2380521"/>
              <a:gd name="connsiteX2306" fmla="*/ 4238963 w 8023328"/>
              <a:gd name="connsiteY2306" fmla="*/ 794904 h 2380521"/>
              <a:gd name="connsiteX2307" fmla="*/ 4225107 w 8023328"/>
              <a:gd name="connsiteY2307" fmla="*/ 808761 h 2380521"/>
              <a:gd name="connsiteX2308" fmla="*/ 4212710 w 8023328"/>
              <a:gd name="connsiteY2308" fmla="*/ 794904 h 2380521"/>
              <a:gd name="connsiteX2309" fmla="*/ 4225107 w 8023328"/>
              <a:gd name="connsiteY2309" fmla="*/ 782507 h 2380521"/>
              <a:gd name="connsiteX2310" fmla="*/ 4153295 w 8023328"/>
              <a:gd name="connsiteY2310" fmla="*/ 782507 h 2380521"/>
              <a:gd name="connsiteX2311" fmla="*/ 4168083 w 8023328"/>
              <a:gd name="connsiteY2311" fmla="*/ 794904 h 2380521"/>
              <a:gd name="connsiteX2312" fmla="*/ 4153295 w 8023328"/>
              <a:gd name="connsiteY2312" fmla="*/ 808761 h 2380521"/>
              <a:gd name="connsiteX2313" fmla="*/ 4138507 w 8023328"/>
              <a:gd name="connsiteY2313" fmla="*/ 794904 h 2380521"/>
              <a:gd name="connsiteX2314" fmla="*/ 4153295 w 8023328"/>
              <a:gd name="connsiteY2314" fmla="*/ 782507 h 2380521"/>
              <a:gd name="connsiteX2315" fmla="*/ 4082465 w 8023328"/>
              <a:gd name="connsiteY2315" fmla="*/ 782507 h 2380521"/>
              <a:gd name="connsiteX2316" fmla="*/ 4097254 w 8023328"/>
              <a:gd name="connsiteY2316" fmla="*/ 794904 h 2380521"/>
              <a:gd name="connsiteX2317" fmla="*/ 4082465 w 8023328"/>
              <a:gd name="connsiteY2317" fmla="*/ 808761 h 2380521"/>
              <a:gd name="connsiteX2318" fmla="*/ 4067676 w 8023328"/>
              <a:gd name="connsiteY2318" fmla="*/ 794904 h 2380521"/>
              <a:gd name="connsiteX2319" fmla="*/ 4082465 w 8023328"/>
              <a:gd name="connsiteY2319" fmla="*/ 782507 h 2380521"/>
              <a:gd name="connsiteX2320" fmla="*/ 4010703 w 8023328"/>
              <a:gd name="connsiteY2320" fmla="*/ 782507 h 2380521"/>
              <a:gd name="connsiteX2321" fmla="*/ 4023100 w 8023328"/>
              <a:gd name="connsiteY2321" fmla="*/ 794904 h 2380521"/>
              <a:gd name="connsiteX2322" fmla="*/ 4010703 w 8023328"/>
              <a:gd name="connsiteY2322" fmla="*/ 808761 h 2380521"/>
              <a:gd name="connsiteX2323" fmla="*/ 3996847 w 8023328"/>
              <a:gd name="connsiteY2323" fmla="*/ 794904 h 2380521"/>
              <a:gd name="connsiteX2324" fmla="*/ 4010703 w 8023328"/>
              <a:gd name="connsiteY2324" fmla="*/ 782507 h 2380521"/>
              <a:gd name="connsiteX2325" fmla="*/ 3939871 w 8023328"/>
              <a:gd name="connsiteY2325" fmla="*/ 782507 h 2380521"/>
              <a:gd name="connsiteX2326" fmla="*/ 3952268 w 8023328"/>
              <a:gd name="connsiteY2326" fmla="*/ 794904 h 2380521"/>
              <a:gd name="connsiteX2327" fmla="*/ 3939871 w 8023328"/>
              <a:gd name="connsiteY2327" fmla="*/ 808761 h 2380521"/>
              <a:gd name="connsiteX2328" fmla="*/ 3926015 w 8023328"/>
              <a:gd name="connsiteY2328" fmla="*/ 794904 h 2380521"/>
              <a:gd name="connsiteX2329" fmla="*/ 3939871 w 8023328"/>
              <a:gd name="connsiteY2329" fmla="*/ 782507 h 2380521"/>
              <a:gd name="connsiteX2330" fmla="*/ 3869042 w 8023328"/>
              <a:gd name="connsiteY2330" fmla="*/ 782507 h 2380521"/>
              <a:gd name="connsiteX2331" fmla="*/ 3881439 w 8023328"/>
              <a:gd name="connsiteY2331" fmla="*/ 794904 h 2380521"/>
              <a:gd name="connsiteX2332" fmla="*/ 3869042 w 8023328"/>
              <a:gd name="connsiteY2332" fmla="*/ 808761 h 2380521"/>
              <a:gd name="connsiteX2333" fmla="*/ 3855186 w 8023328"/>
              <a:gd name="connsiteY2333" fmla="*/ 794904 h 2380521"/>
              <a:gd name="connsiteX2334" fmla="*/ 3869042 w 8023328"/>
              <a:gd name="connsiteY2334" fmla="*/ 782507 h 2380521"/>
              <a:gd name="connsiteX2335" fmla="*/ 3796752 w 8023328"/>
              <a:gd name="connsiteY2335" fmla="*/ 782507 h 2380521"/>
              <a:gd name="connsiteX2336" fmla="*/ 3810608 w 8023328"/>
              <a:gd name="connsiteY2336" fmla="*/ 796363 h 2380521"/>
              <a:gd name="connsiteX2337" fmla="*/ 3796752 w 8023328"/>
              <a:gd name="connsiteY2337" fmla="*/ 808761 h 2380521"/>
              <a:gd name="connsiteX2338" fmla="*/ 3784355 w 8023328"/>
              <a:gd name="connsiteY2338" fmla="*/ 796363 h 2380521"/>
              <a:gd name="connsiteX2339" fmla="*/ 3796752 w 8023328"/>
              <a:gd name="connsiteY2339" fmla="*/ 782507 h 2380521"/>
              <a:gd name="connsiteX2340" fmla="*/ 3725922 w 8023328"/>
              <a:gd name="connsiteY2340" fmla="*/ 782507 h 2380521"/>
              <a:gd name="connsiteX2341" fmla="*/ 3739778 w 8023328"/>
              <a:gd name="connsiteY2341" fmla="*/ 796363 h 2380521"/>
              <a:gd name="connsiteX2342" fmla="*/ 3725922 w 8023328"/>
              <a:gd name="connsiteY2342" fmla="*/ 808761 h 2380521"/>
              <a:gd name="connsiteX2343" fmla="*/ 3713525 w 8023328"/>
              <a:gd name="connsiteY2343" fmla="*/ 796363 h 2380521"/>
              <a:gd name="connsiteX2344" fmla="*/ 3725922 w 8023328"/>
              <a:gd name="connsiteY2344" fmla="*/ 782507 h 2380521"/>
              <a:gd name="connsiteX2345" fmla="*/ 3655091 w 8023328"/>
              <a:gd name="connsiteY2345" fmla="*/ 782507 h 2380521"/>
              <a:gd name="connsiteX2346" fmla="*/ 3668947 w 8023328"/>
              <a:gd name="connsiteY2346" fmla="*/ 796363 h 2380521"/>
              <a:gd name="connsiteX2347" fmla="*/ 3655091 w 8023328"/>
              <a:gd name="connsiteY2347" fmla="*/ 808761 h 2380521"/>
              <a:gd name="connsiteX2348" fmla="*/ 3642694 w 8023328"/>
              <a:gd name="connsiteY2348" fmla="*/ 796363 h 2380521"/>
              <a:gd name="connsiteX2349" fmla="*/ 3655091 w 8023328"/>
              <a:gd name="connsiteY2349" fmla="*/ 782507 h 2380521"/>
              <a:gd name="connsiteX2350" fmla="*/ 3583280 w 8023328"/>
              <a:gd name="connsiteY2350" fmla="*/ 782507 h 2380521"/>
              <a:gd name="connsiteX2351" fmla="*/ 3598069 w 8023328"/>
              <a:gd name="connsiteY2351" fmla="*/ 796363 h 2380521"/>
              <a:gd name="connsiteX2352" fmla="*/ 3583280 w 8023328"/>
              <a:gd name="connsiteY2352" fmla="*/ 808761 h 2380521"/>
              <a:gd name="connsiteX2353" fmla="*/ 3568491 w 8023328"/>
              <a:gd name="connsiteY2353" fmla="*/ 796363 h 2380521"/>
              <a:gd name="connsiteX2354" fmla="*/ 3583280 w 8023328"/>
              <a:gd name="connsiteY2354" fmla="*/ 782507 h 2380521"/>
              <a:gd name="connsiteX2355" fmla="*/ 3512449 w 8023328"/>
              <a:gd name="connsiteY2355" fmla="*/ 782507 h 2380521"/>
              <a:gd name="connsiteX2356" fmla="*/ 3527237 w 8023328"/>
              <a:gd name="connsiteY2356" fmla="*/ 796363 h 2380521"/>
              <a:gd name="connsiteX2357" fmla="*/ 3512449 w 8023328"/>
              <a:gd name="connsiteY2357" fmla="*/ 808761 h 2380521"/>
              <a:gd name="connsiteX2358" fmla="*/ 3497661 w 8023328"/>
              <a:gd name="connsiteY2358" fmla="*/ 796363 h 2380521"/>
              <a:gd name="connsiteX2359" fmla="*/ 3512449 w 8023328"/>
              <a:gd name="connsiteY2359" fmla="*/ 782507 h 2380521"/>
              <a:gd name="connsiteX2360" fmla="*/ 3441619 w 8023328"/>
              <a:gd name="connsiteY2360" fmla="*/ 782507 h 2380521"/>
              <a:gd name="connsiteX2361" fmla="*/ 3456408 w 8023328"/>
              <a:gd name="connsiteY2361" fmla="*/ 796363 h 2380521"/>
              <a:gd name="connsiteX2362" fmla="*/ 3441619 w 8023328"/>
              <a:gd name="connsiteY2362" fmla="*/ 808761 h 2380521"/>
              <a:gd name="connsiteX2363" fmla="*/ 3426830 w 8023328"/>
              <a:gd name="connsiteY2363" fmla="*/ 796363 h 2380521"/>
              <a:gd name="connsiteX2364" fmla="*/ 3441619 w 8023328"/>
              <a:gd name="connsiteY2364" fmla="*/ 782507 h 2380521"/>
              <a:gd name="connsiteX2365" fmla="*/ 3369857 w 8023328"/>
              <a:gd name="connsiteY2365" fmla="*/ 782507 h 2380521"/>
              <a:gd name="connsiteX2366" fmla="*/ 3382254 w 8023328"/>
              <a:gd name="connsiteY2366" fmla="*/ 796363 h 2380521"/>
              <a:gd name="connsiteX2367" fmla="*/ 3369857 w 8023328"/>
              <a:gd name="connsiteY2367" fmla="*/ 808761 h 2380521"/>
              <a:gd name="connsiteX2368" fmla="*/ 3356001 w 8023328"/>
              <a:gd name="connsiteY2368" fmla="*/ 796363 h 2380521"/>
              <a:gd name="connsiteX2369" fmla="*/ 3369857 w 8023328"/>
              <a:gd name="connsiteY2369" fmla="*/ 782507 h 2380521"/>
              <a:gd name="connsiteX2370" fmla="*/ 3299083 w 8023328"/>
              <a:gd name="connsiteY2370" fmla="*/ 782507 h 2380521"/>
              <a:gd name="connsiteX2371" fmla="*/ 3311480 w 8023328"/>
              <a:gd name="connsiteY2371" fmla="*/ 796363 h 2380521"/>
              <a:gd name="connsiteX2372" fmla="*/ 3299083 w 8023328"/>
              <a:gd name="connsiteY2372" fmla="*/ 808761 h 2380521"/>
              <a:gd name="connsiteX2373" fmla="*/ 3285229 w 8023328"/>
              <a:gd name="connsiteY2373" fmla="*/ 796363 h 2380521"/>
              <a:gd name="connsiteX2374" fmla="*/ 3299083 w 8023328"/>
              <a:gd name="connsiteY2374" fmla="*/ 782507 h 2380521"/>
              <a:gd name="connsiteX2375" fmla="*/ 3228250 w 8023328"/>
              <a:gd name="connsiteY2375" fmla="*/ 782507 h 2380521"/>
              <a:gd name="connsiteX2376" fmla="*/ 3240649 w 8023328"/>
              <a:gd name="connsiteY2376" fmla="*/ 796363 h 2380521"/>
              <a:gd name="connsiteX2377" fmla="*/ 3228250 w 8023328"/>
              <a:gd name="connsiteY2377" fmla="*/ 808761 h 2380521"/>
              <a:gd name="connsiteX2378" fmla="*/ 3214395 w 8023328"/>
              <a:gd name="connsiteY2378" fmla="*/ 796363 h 2380521"/>
              <a:gd name="connsiteX2379" fmla="*/ 3228250 w 8023328"/>
              <a:gd name="connsiteY2379" fmla="*/ 782507 h 2380521"/>
              <a:gd name="connsiteX2380" fmla="*/ 3152591 w 8023328"/>
              <a:gd name="connsiteY2380" fmla="*/ 782507 h 2380521"/>
              <a:gd name="connsiteX2381" fmla="*/ 3166447 w 8023328"/>
              <a:gd name="connsiteY2381" fmla="*/ 796363 h 2380521"/>
              <a:gd name="connsiteX2382" fmla="*/ 3152591 w 8023328"/>
              <a:gd name="connsiteY2382" fmla="*/ 808761 h 2380521"/>
              <a:gd name="connsiteX2383" fmla="*/ 3140193 w 8023328"/>
              <a:gd name="connsiteY2383" fmla="*/ 796363 h 2380521"/>
              <a:gd name="connsiteX2384" fmla="*/ 3152591 w 8023328"/>
              <a:gd name="connsiteY2384" fmla="*/ 782507 h 2380521"/>
              <a:gd name="connsiteX2385" fmla="*/ 1226672 w 8023328"/>
              <a:gd name="connsiteY2385" fmla="*/ 782507 h 2380521"/>
              <a:gd name="connsiteX2386" fmla="*/ 1240529 w 8023328"/>
              <a:gd name="connsiteY2386" fmla="*/ 796926 h 2380521"/>
              <a:gd name="connsiteX2387" fmla="*/ 1226672 w 8023328"/>
              <a:gd name="connsiteY2387" fmla="*/ 812105 h 2380521"/>
              <a:gd name="connsiteX2388" fmla="*/ 1214283 w 8023328"/>
              <a:gd name="connsiteY2388" fmla="*/ 796926 h 2380521"/>
              <a:gd name="connsiteX2389" fmla="*/ 1226672 w 8023328"/>
              <a:gd name="connsiteY2389" fmla="*/ 782507 h 2380521"/>
              <a:gd name="connsiteX2390" fmla="*/ 1154869 w 8023328"/>
              <a:gd name="connsiteY2390" fmla="*/ 782507 h 2380521"/>
              <a:gd name="connsiteX2391" fmla="*/ 1169658 w 8023328"/>
              <a:gd name="connsiteY2391" fmla="*/ 796926 h 2380521"/>
              <a:gd name="connsiteX2392" fmla="*/ 1154869 w 8023328"/>
              <a:gd name="connsiteY2392" fmla="*/ 812105 h 2380521"/>
              <a:gd name="connsiteX2393" fmla="*/ 1140080 w 8023328"/>
              <a:gd name="connsiteY2393" fmla="*/ 796926 h 2380521"/>
              <a:gd name="connsiteX2394" fmla="*/ 1154869 w 8023328"/>
              <a:gd name="connsiteY2394" fmla="*/ 782507 h 2380521"/>
              <a:gd name="connsiteX2395" fmla="*/ 1084040 w 8023328"/>
              <a:gd name="connsiteY2395" fmla="*/ 782507 h 2380521"/>
              <a:gd name="connsiteX2396" fmla="*/ 1098826 w 8023328"/>
              <a:gd name="connsiteY2396" fmla="*/ 796926 h 2380521"/>
              <a:gd name="connsiteX2397" fmla="*/ 1084040 w 8023328"/>
              <a:gd name="connsiteY2397" fmla="*/ 812105 h 2380521"/>
              <a:gd name="connsiteX2398" fmla="*/ 1069250 w 8023328"/>
              <a:gd name="connsiteY2398" fmla="*/ 796926 h 2380521"/>
              <a:gd name="connsiteX2399" fmla="*/ 1084040 w 8023328"/>
              <a:gd name="connsiteY2399" fmla="*/ 782507 h 2380521"/>
              <a:gd name="connsiteX2400" fmla="*/ 1013594 w 8023328"/>
              <a:gd name="connsiteY2400" fmla="*/ 782507 h 2380521"/>
              <a:gd name="connsiteX2401" fmla="*/ 1028015 w 8023328"/>
              <a:gd name="connsiteY2401" fmla="*/ 796926 h 2380521"/>
              <a:gd name="connsiteX2402" fmla="*/ 1013594 w 8023328"/>
              <a:gd name="connsiteY2402" fmla="*/ 812105 h 2380521"/>
              <a:gd name="connsiteX2403" fmla="*/ 998417 w 8023328"/>
              <a:gd name="connsiteY2403" fmla="*/ 796926 h 2380521"/>
              <a:gd name="connsiteX2404" fmla="*/ 1013594 w 8023328"/>
              <a:gd name="connsiteY2404" fmla="*/ 782507 h 2380521"/>
              <a:gd name="connsiteX2405" fmla="*/ 941447 w 8023328"/>
              <a:gd name="connsiteY2405" fmla="*/ 782507 h 2380521"/>
              <a:gd name="connsiteX2406" fmla="*/ 953844 w 8023328"/>
              <a:gd name="connsiteY2406" fmla="*/ 796926 h 2380521"/>
              <a:gd name="connsiteX2407" fmla="*/ 941447 w 8023328"/>
              <a:gd name="connsiteY2407" fmla="*/ 812105 h 2380521"/>
              <a:gd name="connsiteX2408" fmla="*/ 927591 w 8023328"/>
              <a:gd name="connsiteY2408" fmla="*/ 796926 h 2380521"/>
              <a:gd name="connsiteX2409" fmla="*/ 941447 w 8023328"/>
              <a:gd name="connsiteY2409" fmla="*/ 782507 h 2380521"/>
              <a:gd name="connsiteX2410" fmla="*/ 870615 w 8023328"/>
              <a:gd name="connsiteY2410" fmla="*/ 782507 h 2380521"/>
              <a:gd name="connsiteX2411" fmla="*/ 883013 w 8023328"/>
              <a:gd name="connsiteY2411" fmla="*/ 796926 h 2380521"/>
              <a:gd name="connsiteX2412" fmla="*/ 870615 w 8023328"/>
              <a:gd name="connsiteY2412" fmla="*/ 812105 h 2380521"/>
              <a:gd name="connsiteX2413" fmla="*/ 856759 w 8023328"/>
              <a:gd name="connsiteY2413" fmla="*/ 796926 h 2380521"/>
              <a:gd name="connsiteX2414" fmla="*/ 870615 w 8023328"/>
              <a:gd name="connsiteY2414" fmla="*/ 782507 h 2380521"/>
              <a:gd name="connsiteX2415" fmla="*/ 799784 w 8023328"/>
              <a:gd name="connsiteY2415" fmla="*/ 782507 h 2380521"/>
              <a:gd name="connsiteX2416" fmla="*/ 812183 w 8023328"/>
              <a:gd name="connsiteY2416" fmla="*/ 796926 h 2380521"/>
              <a:gd name="connsiteX2417" fmla="*/ 799784 w 8023328"/>
              <a:gd name="connsiteY2417" fmla="*/ 812105 h 2380521"/>
              <a:gd name="connsiteX2418" fmla="*/ 785929 w 8023328"/>
              <a:gd name="connsiteY2418" fmla="*/ 796926 h 2380521"/>
              <a:gd name="connsiteX2419" fmla="*/ 799784 w 8023328"/>
              <a:gd name="connsiteY2419" fmla="*/ 782507 h 2380521"/>
              <a:gd name="connsiteX2420" fmla="*/ 724123 w 8023328"/>
              <a:gd name="connsiteY2420" fmla="*/ 782507 h 2380521"/>
              <a:gd name="connsiteX2421" fmla="*/ 737981 w 8023328"/>
              <a:gd name="connsiteY2421" fmla="*/ 796926 h 2380521"/>
              <a:gd name="connsiteX2422" fmla="*/ 724123 w 8023328"/>
              <a:gd name="connsiteY2422" fmla="*/ 812105 h 2380521"/>
              <a:gd name="connsiteX2423" fmla="*/ 711726 w 8023328"/>
              <a:gd name="connsiteY2423" fmla="*/ 796926 h 2380521"/>
              <a:gd name="connsiteX2424" fmla="*/ 724123 w 8023328"/>
              <a:gd name="connsiteY2424" fmla="*/ 782507 h 2380521"/>
              <a:gd name="connsiteX2425" fmla="*/ 653293 w 8023328"/>
              <a:gd name="connsiteY2425" fmla="*/ 782507 h 2380521"/>
              <a:gd name="connsiteX2426" fmla="*/ 667149 w 8023328"/>
              <a:gd name="connsiteY2426" fmla="*/ 796926 h 2380521"/>
              <a:gd name="connsiteX2427" fmla="*/ 653293 w 8023328"/>
              <a:gd name="connsiteY2427" fmla="*/ 812105 h 2380521"/>
              <a:gd name="connsiteX2428" fmla="*/ 640896 w 8023328"/>
              <a:gd name="connsiteY2428" fmla="*/ 796926 h 2380521"/>
              <a:gd name="connsiteX2429" fmla="*/ 653293 w 8023328"/>
              <a:gd name="connsiteY2429" fmla="*/ 782507 h 2380521"/>
              <a:gd name="connsiteX2430" fmla="*/ 584855 w 8023328"/>
              <a:gd name="connsiteY2430" fmla="*/ 782507 h 2380521"/>
              <a:gd name="connsiteX2431" fmla="*/ 599643 w 8023328"/>
              <a:gd name="connsiteY2431" fmla="*/ 796926 h 2380521"/>
              <a:gd name="connsiteX2432" fmla="*/ 584855 w 8023328"/>
              <a:gd name="connsiteY2432" fmla="*/ 812105 h 2380521"/>
              <a:gd name="connsiteX2433" fmla="*/ 570066 w 8023328"/>
              <a:gd name="connsiteY2433" fmla="*/ 796926 h 2380521"/>
              <a:gd name="connsiteX2434" fmla="*/ 584855 w 8023328"/>
              <a:gd name="connsiteY2434" fmla="*/ 782507 h 2380521"/>
              <a:gd name="connsiteX2435" fmla="*/ 513654 w 8023328"/>
              <a:gd name="connsiteY2435" fmla="*/ 782507 h 2380521"/>
              <a:gd name="connsiteX2436" fmla="*/ 528831 w 8023328"/>
              <a:gd name="connsiteY2436" fmla="*/ 796926 h 2380521"/>
              <a:gd name="connsiteX2437" fmla="*/ 513654 w 8023328"/>
              <a:gd name="connsiteY2437" fmla="*/ 812105 h 2380521"/>
              <a:gd name="connsiteX2438" fmla="*/ 499235 w 8023328"/>
              <a:gd name="connsiteY2438" fmla="*/ 796926 h 2380521"/>
              <a:gd name="connsiteX2439" fmla="*/ 513654 w 8023328"/>
              <a:gd name="connsiteY2439" fmla="*/ 782507 h 2380521"/>
              <a:gd name="connsiteX2440" fmla="*/ 439821 w 8023328"/>
              <a:gd name="connsiteY2440" fmla="*/ 782507 h 2380521"/>
              <a:gd name="connsiteX2441" fmla="*/ 454611 w 8023328"/>
              <a:gd name="connsiteY2441" fmla="*/ 796926 h 2380521"/>
              <a:gd name="connsiteX2442" fmla="*/ 439821 w 8023328"/>
              <a:gd name="connsiteY2442" fmla="*/ 812105 h 2380521"/>
              <a:gd name="connsiteX2443" fmla="*/ 425033 w 8023328"/>
              <a:gd name="connsiteY2443" fmla="*/ 796926 h 2380521"/>
              <a:gd name="connsiteX2444" fmla="*/ 439821 w 8023328"/>
              <a:gd name="connsiteY2444" fmla="*/ 782507 h 2380521"/>
              <a:gd name="connsiteX2445" fmla="*/ 4439056 w 8023328"/>
              <a:gd name="connsiteY2445" fmla="*/ 711678 h 2380521"/>
              <a:gd name="connsiteX2446" fmla="*/ 4451453 w 8023328"/>
              <a:gd name="connsiteY2446" fmla="*/ 724075 h 2380521"/>
              <a:gd name="connsiteX2447" fmla="*/ 4439056 w 8023328"/>
              <a:gd name="connsiteY2447" fmla="*/ 737932 h 2380521"/>
              <a:gd name="connsiteX2448" fmla="*/ 4425200 w 8023328"/>
              <a:gd name="connsiteY2448" fmla="*/ 724075 h 2380521"/>
              <a:gd name="connsiteX2449" fmla="*/ 4439056 w 8023328"/>
              <a:gd name="connsiteY2449" fmla="*/ 711678 h 2380521"/>
              <a:gd name="connsiteX2450" fmla="*/ 4366768 w 8023328"/>
              <a:gd name="connsiteY2450" fmla="*/ 711678 h 2380521"/>
              <a:gd name="connsiteX2451" fmla="*/ 4380624 w 8023328"/>
              <a:gd name="connsiteY2451" fmla="*/ 724075 h 2380521"/>
              <a:gd name="connsiteX2452" fmla="*/ 4366768 w 8023328"/>
              <a:gd name="connsiteY2452" fmla="*/ 737932 h 2380521"/>
              <a:gd name="connsiteX2453" fmla="*/ 4354371 w 8023328"/>
              <a:gd name="connsiteY2453" fmla="*/ 724075 h 2380521"/>
              <a:gd name="connsiteX2454" fmla="*/ 4366768 w 8023328"/>
              <a:gd name="connsiteY2454" fmla="*/ 711678 h 2380521"/>
              <a:gd name="connsiteX2455" fmla="*/ 4295937 w 8023328"/>
              <a:gd name="connsiteY2455" fmla="*/ 711678 h 2380521"/>
              <a:gd name="connsiteX2456" fmla="*/ 4309793 w 8023328"/>
              <a:gd name="connsiteY2456" fmla="*/ 724075 h 2380521"/>
              <a:gd name="connsiteX2457" fmla="*/ 4295937 w 8023328"/>
              <a:gd name="connsiteY2457" fmla="*/ 737932 h 2380521"/>
              <a:gd name="connsiteX2458" fmla="*/ 4283540 w 8023328"/>
              <a:gd name="connsiteY2458" fmla="*/ 724075 h 2380521"/>
              <a:gd name="connsiteX2459" fmla="*/ 4295937 w 8023328"/>
              <a:gd name="connsiteY2459" fmla="*/ 711678 h 2380521"/>
              <a:gd name="connsiteX2460" fmla="*/ 4225107 w 8023328"/>
              <a:gd name="connsiteY2460" fmla="*/ 711678 h 2380521"/>
              <a:gd name="connsiteX2461" fmla="*/ 4238963 w 8023328"/>
              <a:gd name="connsiteY2461" fmla="*/ 724075 h 2380521"/>
              <a:gd name="connsiteX2462" fmla="*/ 4225107 w 8023328"/>
              <a:gd name="connsiteY2462" fmla="*/ 737932 h 2380521"/>
              <a:gd name="connsiteX2463" fmla="*/ 4212710 w 8023328"/>
              <a:gd name="connsiteY2463" fmla="*/ 724075 h 2380521"/>
              <a:gd name="connsiteX2464" fmla="*/ 4225107 w 8023328"/>
              <a:gd name="connsiteY2464" fmla="*/ 711678 h 2380521"/>
              <a:gd name="connsiteX2465" fmla="*/ 4153295 w 8023328"/>
              <a:gd name="connsiteY2465" fmla="*/ 711678 h 2380521"/>
              <a:gd name="connsiteX2466" fmla="*/ 4168083 w 8023328"/>
              <a:gd name="connsiteY2466" fmla="*/ 724075 h 2380521"/>
              <a:gd name="connsiteX2467" fmla="*/ 4153295 w 8023328"/>
              <a:gd name="connsiteY2467" fmla="*/ 737932 h 2380521"/>
              <a:gd name="connsiteX2468" fmla="*/ 4138507 w 8023328"/>
              <a:gd name="connsiteY2468" fmla="*/ 724075 h 2380521"/>
              <a:gd name="connsiteX2469" fmla="*/ 4153295 w 8023328"/>
              <a:gd name="connsiteY2469" fmla="*/ 711678 h 2380521"/>
              <a:gd name="connsiteX2470" fmla="*/ 4082465 w 8023328"/>
              <a:gd name="connsiteY2470" fmla="*/ 711678 h 2380521"/>
              <a:gd name="connsiteX2471" fmla="*/ 4097254 w 8023328"/>
              <a:gd name="connsiteY2471" fmla="*/ 724075 h 2380521"/>
              <a:gd name="connsiteX2472" fmla="*/ 4082465 w 8023328"/>
              <a:gd name="connsiteY2472" fmla="*/ 737932 h 2380521"/>
              <a:gd name="connsiteX2473" fmla="*/ 4067676 w 8023328"/>
              <a:gd name="connsiteY2473" fmla="*/ 724075 h 2380521"/>
              <a:gd name="connsiteX2474" fmla="*/ 4082465 w 8023328"/>
              <a:gd name="connsiteY2474" fmla="*/ 711678 h 2380521"/>
              <a:gd name="connsiteX2475" fmla="*/ 4010703 w 8023328"/>
              <a:gd name="connsiteY2475" fmla="*/ 711678 h 2380521"/>
              <a:gd name="connsiteX2476" fmla="*/ 4023100 w 8023328"/>
              <a:gd name="connsiteY2476" fmla="*/ 724075 h 2380521"/>
              <a:gd name="connsiteX2477" fmla="*/ 4010703 w 8023328"/>
              <a:gd name="connsiteY2477" fmla="*/ 737932 h 2380521"/>
              <a:gd name="connsiteX2478" fmla="*/ 3996847 w 8023328"/>
              <a:gd name="connsiteY2478" fmla="*/ 724075 h 2380521"/>
              <a:gd name="connsiteX2479" fmla="*/ 4010703 w 8023328"/>
              <a:gd name="connsiteY2479" fmla="*/ 711678 h 2380521"/>
              <a:gd name="connsiteX2480" fmla="*/ 3939871 w 8023328"/>
              <a:gd name="connsiteY2480" fmla="*/ 711678 h 2380521"/>
              <a:gd name="connsiteX2481" fmla="*/ 3952268 w 8023328"/>
              <a:gd name="connsiteY2481" fmla="*/ 724075 h 2380521"/>
              <a:gd name="connsiteX2482" fmla="*/ 3939871 w 8023328"/>
              <a:gd name="connsiteY2482" fmla="*/ 737932 h 2380521"/>
              <a:gd name="connsiteX2483" fmla="*/ 3926015 w 8023328"/>
              <a:gd name="connsiteY2483" fmla="*/ 724075 h 2380521"/>
              <a:gd name="connsiteX2484" fmla="*/ 3939871 w 8023328"/>
              <a:gd name="connsiteY2484" fmla="*/ 711678 h 2380521"/>
              <a:gd name="connsiteX2485" fmla="*/ 3869042 w 8023328"/>
              <a:gd name="connsiteY2485" fmla="*/ 711678 h 2380521"/>
              <a:gd name="connsiteX2486" fmla="*/ 3881439 w 8023328"/>
              <a:gd name="connsiteY2486" fmla="*/ 724075 h 2380521"/>
              <a:gd name="connsiteX2487" fmla="*/ 3869042 w 8023328"/>
              <a:gd name="connsiteY2487" fmla="*/ 737932 h 2380521"/>
              <a:gd name="connsiteX2488" fmla="*/ 3855186 w 8023328"/>
              <a:gd name="connsiteY2488" fmla="*/ 724075 h 2380521"/>
              <a:gd name="connsiteX2489" fmla="*/ 3869042 w 8023328"/>
              <a:gd name="connsiteY2489" fmla="*/ 711678 h 2380521"/>
              <a:gd name="connsiteX2490" fmla="*/ 3796752 w 8023328"/>
              <a:gd name="connsiteY2490" fmla="*/ 711678 h 2380521"/>
              <a:gd name="connsiteX2491" fmla="*/ 3810608 w 8023328"/>
              <a:gd name="connsiteY2491" fmla="*/ 724075 h 2380521"/>
              <a:gd name="connsiteX2492" fmla="*/ 3796752 w 8023328"/>
              <a:gd name="connsiteY2492" fmla="*/ 737932 h 2380521"/>
              <a:gd name="connsiteX2493" fmla="*/ 3784355 w 8023328"/>
              <a:gd name="connsiteY2493" fmla="*/ 724075 h 2380521"/>
              <a:gd name="connsiteX2494" fmla="*/ 3796752 w 8023328"/>
              <a:gd name="connsiteY2494" fmla="*/ 711678 h 2380521"/>
              <a:gd name="connsiteX2495" fmla="*/ 3725922 w 8023328"/>
              <a:gd name="connsiteY2495" fmla="*/ 711678 h 2380521"/>
              <a:gd name="connsiteX2496" fmla="*/ 3739778 w 8023328"/>
              <a:gd name="connsiteY2496" fmla="*/ 724075 h 2380521"/>
              <a:gd name="connsiteX2497" fmla="*/ 3725922 w 8023328"/>
              <a:gd name="connsiteY2497" fmla="*/ 737932 h 2380521"/>
              <a:gd name="connsiteX2498" fmla="*/ 3713525 w 8023328"/>
              <a:gd name="connsiteY2498" fmla="*/ 724075 h 2380521"/>
              <a:gd name="connsiteX2499" fmla="*/ 3725922 w 8023328"/>
              <a:gd name="connsiteY2499" fmla="*/ 711678 h 2380521"/>
              <a:gd name="connsiteX2500" fmla="*/ 3655091 w 8023328"/>
              <a:gd name="connsiteY2500" fmla="*/ 711678 h 2380521"/>
              <a:gd name="connsiteX2501" fmla="*/ 3668947 w 8023328"/>
              <a:gd name="connsiteY2501" fmla="*/ 724075 h 2380521"/>
              <a:gd name="connsiteX2502" fmla="*/ 3655091 w 8023328"/>
              <a:gd name="connsiteY2502" fmla="*/ 737932 h 2380521"/>
              <a:gd name="connsiteX2503" fmla="*/ 3642694 w 8023328"/>
              <a:gd name="connsiteY2503" fmla="*/ 724075 h 2380521"/>
              <a:gd name="connsiteX2504" fmla="*/ 3655091 w 8023328"/>
              <a:gd name="connsiteY2504" fmla="*/ 711678 h 2380521"/>
              <a:gd name="connsiteX2505" fmla="*/ 3583280 w 8023328"/>
              <a:gd name="connsiteY2505" fmla="*/ 711678 h 2380521"/>
              <a:gd name="connsiteX2506" fmla="*/ 3598069 w 8023328"/>
              <a:gd name="connsiteY2506" fmla="*/ 724075 h 2380521"/>
              <a:gd name="connsiteX2507" fmla="*/ 3583280 w 8023328"/>
              <a:gd name="connsiteY2507" fmla="*/ 737932 h 2380521"/>
              <a:gd name="connsiteX2508" fmla="*/ 3568491 w 8023328"/>
              <a:gd name="connsiteY2508" fmla="*/ 724075 h 2380521"/>
              <a:gd name="connsiteX2509" fmla="*/ 3583280 w 8023328"/>
              <a:gd name="connsiteY2509" fmla="*/ 711678 h 2380521"/>
              <a:gd name="connsiteX2510" fmla="*/ 3512449 w 8023328"/>
              <a:gd name="connsiteY2510" fmla="*/ 711678 h 2380521"/>
              <a:gd name="connsiteX2511" fmla="*/ 3527237 w 8023328"/>
              <a:gd name="connsiteY2511" fmla="*/ 724075 h 2380521"/>
              <a:gd name="connsiteX2512" fmla="*/ 3512449 w 8023328"/>
              <a:gd name="connsiteY2512" fmla="*/ 737932 h 2380521"/>
              <a:gd name="connsiteX2513" fmla="*/ 3497661 w 8023328"/>
              <a:gd name="connsiteY2513" fmla="*/ 724075 h 2380521"/>
              <a:gd name="connsiteX2514" fmla="*/ 3512449 w 8023328"/>
              <a:gd name="connsiteY2514" fmla="*/ 711678 h 2380521"/>
              <a:gd name="connsiteX2515" fmla="*/ 3441619 w 8023328"/>
              <a:gd name="connsiteY2515" fmla="*/ 711678 h 2380521"/>
              <a:gd name="connsiteX2516" fmla="*/ 3456408 w 8023328"/>
              <a:gd name="connsiteY2516" fmla="*/ 724075 h 2380521"/>
              <a:gd name="connsiteX2517" fmla="*/ 3441619 w 8023328"/>
              <a:gd name="connsiteY2517" fmla="*/ 737932 h 2380521"/>
              <a:gd name="connsiteX2518" fmla="*/ 3426830 w 8023328"/>
              <a:gd name="connsiteY2518" fmla="*/ 724075 h 2380521"/>
              <a:gd name="connsiteX2519" fmla="*/ 3441619 w 8023328"/>
              <a:gd name="connsiteY2519" fmla="*/ 711678 h 2380521"/>
              <a:gd name="connsiteX2520" fmla="*/ 3369857 w 8023328"/>
              <a:gd name="connsiteY2520" fmla="*/ 711678 h 2380521"/>
              <a:gd name="connsiteX2521" fmla="*/ 3382254 w 8023328"/>
              <a:gd name="connsiteY2521" fmla="*/ 724075 h 2380521"/>
              <a:gd name="connsiteX2522" fmla="*/ 3369857 w 8023328"/>
              <a:gd name="connsiteY2522" fmla="*/ 737932 h 2380521"/>
              <a:gd name="connsiteX2523" fmla="*/ 3356001 w 8023328"/>
              <a:gd name="connsiteY2523" fmla="*/ 724075 h 2380521"/>
              <a:gd name="connsiteX2524" fmla="*/ 3369857 w 8023328"/>
              <a:gd name="connsiteY2524" fmla="*/ 711678 h 2380521"/>
              <a:gd name="connsiteX2525" fmla="*/ 3299086 w 8023328"/>
              <a:gd name="connsiteY2525" fmla="*/ 711678 h 2380521"/>
              <a:gd name="connsiteX2526" fmla="*/ 3311485 w 8023328"/>
              <a:gd name="connsiteY2526" fmla="*/ 724075 h 2380521"/>
              <a:gd name="connsiteX2527" fmla="*/ 3299086 w 8023328"/>
              <a:gd name="connsiteY2527" fmla="*/ 737932 h 2380521"/>
              <a:gd name="connsiteX2528" fmla="*/ 3285234 w 8023328"/>
              <a:gd name="connsiteY2528" fmla="*/ 724075 h 2380521"/>
              <a:gd name="connsiteX2529" fmla="*/ 3299086 w 8023328"/>
              <a:gd name="connsiteY2529" fmla="*/ 711678 h 2380521"/>
              <a:gd name="connsiteX2530" fmla="*/ 3228255 w 8023328"/>
              <a:gd name="connsiteY2530" fmla="*/ 711678 h 2380521"/>
              <a:gd name="connsiteX2531" fmla="*/ 3240654 w 8023328"/>
              <a:gd name="connsiteY2531" fmla="*/ 724075 h 2380521"/>
              <a:gd name="connsiteX2532" fmla="*/ 3228255 w 8023328"/>
              <a:gd name="connsiteY2532" fmla="*/ 737932 h 2380521"/>
              <a:gd name="connsiteX2533" fmla="*/ 3214398 w 8023328"/>
              <a:gd name="connsiteY2533" fmla="*/ 724075 h 2380521"/>
              <a:gd name="connsiteX2534" fmla="*/ 3228255 w 8023328"/>
              <a:gd name="connsiteY2534" fmla="*/ 711678 h 2380521"/>
              <a:gd name="connsiteX2535" fmla="*/ 3152594 w 8023328"/>
              <a:gd name="connsiteY2535" fmla="*/ 711678 h 2380521"/>
              <a:gd name="connsiteX2536" fmla="*/ 3166451 w 8023328"/>
              <a:gd name="connsiteY2536" fmla="*/ 724075 h 2380521"/>
              <a:gd name="connsiteX2537" fmla="*/ 3152594 w 8023328"/>
              <a:gd name="connsiteY2537" fmla="*/ 737932 h 2380521"/>
              <a:gd name="connsiteX2538" fmla="*/ 3140198 w 8023328"/>
              <a:gd name="connsiteY2538" fmla="*/ 725534 h 2380521"/>
              <a:gd name="connsiteX2539" fmla="*/ 3152594 w 8023328"/>
              <a:gd name="connsiteY2539" fmla="*/ 711678 h 2380521"/>
              <a:gd name="connsiteX2540" fmla="*/ 3081763 w 8023328"/>
              <a:gd name="connsiteY2540" fmla="*/ 711678 h 2380521"/>
              <a:gd name="connsiteX2541" fmla="*/ 3095617 w 8023328"/>
              <a:gd name="connsiteY2541" fmla="*/ 725534 h 2380521"/>
              <a:gd name="connsiteX2542" fmla="*/ 3081763 w 8023328"/>
              <a:gd name="connsiteY2542" fmla="*/ 737932 h 2380521"/>
              <a:gd name="connsiteX2543" fmla="*/ 3069364 w 8023328"/>
              <a:gd name="connsiteY2543" fmla="*/ 725534 h 2380521"/>
              <a:gd name="connsiteX2544" fmla="*/ 3081763 w 8023328"/>
              <a:gd name="connsiteY2544" fmla="*/ 711678 h 2380521"/>
              <a:gd name="connsiteX2545" fmla="*/ 3013707 w 8023328"/>
              <a:gd name="connsiteY2545" fmla="*/ 711678 h 2380521"/>
              <a:gd name="connsiteX2546" fmla="*/ 3028128 w 8023328"/>
              <a:gd name="connsiteY2546" fmla="*/ 725534 h 2380521"/>
              <a:gd name="connsiteX2547" fmla="*/ 3013707 w 8023328"/>
              <a:gd name="connsiteY2547" fmla="*/ 737932 h 2380521"/>
              <a:gd name="connsiteX2548" fmla="*/ 2998531 w 8023328"/>
              <a:gd name="connsiteY2548" fmla="*/ 725534 h 2380521"/>
              <a:gd name="connsiteX2549" fmla="*/ 3013707 w 8023328"/>
              <a:gd name="connsiteY2549" fmla="*/ 711678 h 2380521"/>
              <a:gd name="connsiteX2550" fmla="*/ 2942485 w 8023328"/>
              <a:gd name="connsiteY2550" fmla="*/ 711678 h 2380521"/>
              <a:gd name="connsiteX2551" fmla="*/ 2957280 w 8023328"/>
              <a:gd name="connsiteY2551" fmla="*/ 725534 h 2380521"/>
              <a:gd name="connsiteX2552" fmla="*/ 2942485 w 8023328"/>
              <a:gd name="connsiteY2552" fmla="*/ 737932 h 2380521"/>
              <a:gd name="connsiteX2553" fmla="*/ 2927700 w 8023328"/>
              <a:gd name="connsiteY2553" fmla="*/ 725534 h 2380521"/>
              <a:gd name="connsiteX2554" fmla="*/ 2942485 w 8023328"/>
              <a:gd name="connsiteY2554" fmla="*/ 711678 h 2380521"/>
              <a:gd name="connsiteX2555" fmla="*/ 1440620 w 8023328"/>
              <a:gd name="connsiteY2555" fmla="*/ 711678 h 2380521"/>
              <a:gd name="connsiteX2556" fmla="*/ 1453017 w 8023328"/>
              <a:gd name="connsiteY2556" fmla="*/ 726466 h 2380521"/>
              <a:gd name="connsiteX2557" fmla="*/ 1440620 w 8023328"/>
              <a:gd name="connsiteY2557" fmla="*/ 741255 h 2380521"/>
              <a:gd name="connsiteX2558" fmla="*/ 1426765 w 8023328"/>
              <a:gd name="connsiteY2558" fmla="*/ 726466 h 2380521"/>
              <a:gd name="connsiteX2559" fmla="*/ 1440620 w 8023328"/>
              <a:gd name="connsiteY2559" fmla="*/ 711678 h 2380521"/>
              <a:gd name="connsiteX2560" fmla="*/ 1368338 w 8023328"/>
              <a:gd name="connsiteY2560" fmla="*/ 711678 h 2380521"/>
              <a:gd name="connsiteX2561" fmla="*/ 1382190 w 8023328"/>
              <a:gd name="connsiteY2561" fmla="*/ 726466 h 2380521"/>
              <a:gd name="connsiteX2562" fmla="*/ 1368338 w 8023328"/>
              <a:gd name="connsiteY2562" fmla="*/ 741255 h 2380521"/>
              <a:gd name="connsiteX2563" fmla="*/ 1355939 w 8023328"/>
              <a:gd name="connsiteY2563" fmla="*/ 726466 h 2380521"/>
              <a:gd name="connsiteX2564" fmla="*/ 1368338 w 8023328"/>
              <a:gd name="connsiteY2564" fmla="*/ 711678 h 2380521"/>
              <a:gd name="connsiteX2565" fmla="*/ 1297509 w 8023328"/>
              <a:gd name="connsiteY2565" fmla="*/ 711678 h 2380521"/>
              <a:gd name="connsiteX2566" fmla="*/ 1311366 w 8023328"/>
              <a:gd name="connsiteY2566" fmla="*/ 726466 h 2380521"/>
              <a:gd name="connsiteX2567" fmla="*/ 1297509 w 8023328"/>
              <a:gd name="connsiteY2567" fmla="*/ 741255 h 2380521"/>
              <a:gd name="connsiteX2568" fmla="*/ 1285113 w 8023328"/>
              <a:gd name="connsiteY2568" fmla="*/ 726466 h 2380521"/>
              <a:gd name="connsiteX2569" fmla="*/ 1297509 w 8023328"/>
              <a:gd name="connsiteY2569" fmla="*/ 711678 h 2380521"/>
              <a:gd name="connsiteX2570" fmla="*/ 1226678 w 8023328"/>
              <a:gd name="connsiteY2570" fmla="*/ 711678 h 2380521"/>
              <a:gd name="connsiteX2571" fmla="*/ 1240535 w 8023328"/>
              <a:gd name="connsiteY2571" fmla="*/ 726466 h 2380521"/>
              <a:gd name="connsiteX2572" fmla="*/ 1226678 w 8023328"/>
              <a:gd name="connsiteY2572" fmla="*/ 741255 h 2380521"/>
              <a:gd name="connsiteX2573" fmla="*/ 1214288 w 8023328"/>
              <a:gd name="connsiteY2573" fmla="*/ 726466 h 2380521"/>
              <a:gd name="connsiteX2574" fmla="*/ 1226678 w 8023328"/>
              <a:gd name="connsiteY2574" fmla="*/ 711678 h 2380521"/>
              <a:gd name="connsiteX2575" fmla="*/ 1154874 w 8023328"/>
              <a:gd name="connsiteY2575" fmla="*/ 711678 h 2380521"/>
              <a:gd name="connsiteX2576" fmla="*/ 1169663 w 8023328"/>
              <a:gd name="connsiteY2576" fmla="*/ 726466 h 2380521"/>
              <a:gd name="connsiteX2577" fmla="*/ 1154874 w 8023328"/>
              <a:gd name="connsiteY2577" fmla="*/ 741255 h 2380521"/>
              <a:gd name="connsiteX2578" fmla="*/ 1140086 w 8023328"/>
              <a:gd name="connsiteY2578" fmla="*/ 726466 h 2380521"/>
              <a:gd name="connsiteX2579" fmla="*/ 1154874 w 8023328"/>
              <a:gd name="connsiteY2579" fmla="*/ 711678 h 2380521"/>
              <a:gd name="connsiteX2580" fmla="*/ 1084045 w 8023328"/>
              <a:gd name="connsiteY2580" fmla="*/ 711678 h 2380521"/>
              <a:gd name="connsiteX2581" fmla="*/ 1098833 w 8023328"/>
              <a:gd name="connsiteY2581" fmla="*/ 726466 h 2380521"/>
              <a:gd name="connsiteX2582" fmla="*/ 1084045 w 8023328"/>
              <a:gd name="connsiteY2582" fmla="*/ 741255 h 2380521"/>
              <a:gd name="connsiteX2583" fmla="*/ 1069255 w 8023328"/>
              <a:gd name="connsiteY2583" fmla="*/ 726466 h 2380521"/>
              <a:gd name="connsiteX2584" fmla="*/ 1084045 w 8023328"/>
              <a:gd name="connsiteY2584" fmla="*/ 711678 h 2380521"/>
              <a:gd name="connsiteX2585" fmla="*/ 1013599 w 8023328"/>
              <a:gd name="connsiteY2585" fmla="*/ 711678 h 2380521"/>
              <a:gd name="connsiteX2586" fmla="*/ 1028021 w 8023328"/>
              <a:gd name="connsiteY2586" fmla="*/ 726466 h 2380521"/>
              <a:gd name="connsiteX2587" fmla="*/ 1013599 w 8023328"/>
              <a:gd name="connsiteY2587" fmla="*/ 741255 h 2380521"/>
              <a:gd name="connsiteX2588" fmla="*/ 998423 w 8023328"/>
              <a:gd name="connsiteY2588" fmla="*/ 726466 h 2380521"/>
              <a:gd name="connsiteX2589" fmla="*/ 1013599 w 8023328"/>
              <a:gd name="connsiteY2589" fmla="*/ 711678 h 2380521"/>
              <a:gd name="connsiteX2590" fmla="*/ 941452 w 8023328"/>
              <a:gd name="connsiteY2590" fmla="*/ 711678 h 2380521"/>
              <a:gd name="connsiteX2591" fmla="*/ 953848 w 8023328"/>
              <a:gd name="connsiteY2591" fmla="*/ 726466 h 2380521"/>
              <a:gd name="connsiteX2592" fmla="*/ 941452 w 8023328"/>
              <a:gd name="connsiteY2592" fmla="*/ 741255 h 2380521"/>
              <a:gd name="connsiteX2593" fmla="*/ 927596 w 8023328"/>
              <a:gd name="connsiteY2593" fmla="*/ 726466 h 2380521"/>
              <a:gd name="connsiteX2594" fmla="*/ 941452 w 8023328"/>
              <a:gd name="connsiteY2594" fmla="*/ 711678 h 2380521"/>
              <a:gd name="connsiteX2595" fmla="*/ 870620 w 8023328"/>
              <a:gd name="connsiteY2595" fmla="*/ 711678 h 2380521"/>
              <a:gd name="connsiteX2596" fmla="*/ 883018 w 8023328"/>
              <a:gd name="connsiteY2596" fmla="*/ 726466 h 2380521"/>
              <a:gd name="connsiteX2597" fmla="*/ 870620 w 8023328"/>
              <a:gd name="connsiteY2597" fmla="*/ 741255 h 2380521"/>
              <a:gd name="connsiteX2598" fmla="*/ 856764 w 8023328"/>
              <a:gd name="connsiteY2598" fmla="*/ 726466 h 2380521"/>
              <a:gd name="connsiteX2599" fmla="*/ 870620 w 8023328"/>
              <a:gd name="connsiteY2599" fmla="*/ 711678 h 2380521"/>
              <a:gd name="connsiteX2600" fmla="*/ 798331 w 8023328"/>
              <a:gd name="connsiteY2600" fmla="*/ 711678 h 2380521"/>
              <a:gd name="connsiteX2601" fmla="*/ 812189 w 8023328"/>
              <a:gd name="connsiteY2601" fmla="*/ 726466 h 2380521"/>
              <a:gd name="connsiteX2602" fmla="*/ 798331 w 8023328"/>
              <a:gd name="connsiteY2602" fmla="*/ 741255 h 2380521"/>
              <a:gd name="connsiteX2603" fmla="*/ 785934 w 8023328"/>
              <a:gd name="connsiteY2603" fmla="*/ 726466 h 2380521"/>
              <a:gd name="connsiteX2604" fmla="*/ 798331 w 8023328"/>
              <a:gd name="connsiteY2604" fmla="*/ 711678 h 2380521"/>
              <a:gd name="connsiteX2605" fmla="*/ 724129 w 8023328"/>
              <a:gd name="connsiteY2605" fmla="*/ 711678 h 2380521"/>
              <a:gd name="connsiteX2606" fmla="*/ 737986 w 8023328"/>
              <a:gd name="connsiteY2606" fmla="*/ 726466 h 2380521"/>
              <a:gd name="connsiteX2607" fmla="*/ 724129 w 8023328"/>
              <a:gd name="connsiteY2607" fmla="*/ 741255 h 2380521"/>
              <a:gd name="connsiteX2608" fmla="*/ 711732 w 8023328"/>
              <a:gd name="connsiteY2608" fmla="*/ 726466 h 2380521"/>
              <a:gd name="connsiteX2609" fmla="*/ 724129 w 8023328"/>
              <a:gd name="connsiteY2609" fmla="*/ 711678 h 2380521"/>
              <a:gd name="connsiteX2610" fmla="*/ 653298 w 8023328"/>
              <a:gd name="connsiteY2610" fmla="*/ 711678 h 2380521"/>
              <a:gd name="connsiteX2611" fmla="*/ 667154 w 8023328"/>
              <a:gd name="connsiteY2611" fmla="*/ 726466 h 2380521"/>
              <a:gd name="connsiteX2612" fmla="*/ 653298 w 8023328"/>
              <a:gd name="connsiteY2612" fmla="*/ 741255 h 2380521"/>
              <a:gd name="connsiteX2613" fmla="*/ 640901 w 8023328"/>
              <a:gd name="connsiteY2613" fmla="*/ 726466 h 2380521"/>
              <a:gd name="connsiteX2614" fmla="*/ 653298 w 8023328"/>
              <a:gd name="connsiteY2614" fmla="*/ 711678 h 2380521"/>
              <a:gd name="connsiteX2615" fmla="*/ 584861 w 8023328"/>
              <a:gd name="connsiteY2615" fmla="*/ 711678 h 2380521"/>
              <a:gd name="connsiteX2616" fmla="*/ 599648 w 8023328"/>
              <a:gd name="connsiteY2616" fmla="*/ 726466 h 2380521"/>
              <a:gd name="connsiteX2617" fmla="*/ 584861 w 8023328"/>
              <a:gd name="connsiteY2617" fmla="*/ 741255 h 2380521"/>
              <a:gd name="connsiteX2618" fmla="*/ 570071 w 8023328"/>
              <a:gd name="connsiteY2618" fmla="*/ 726466 h 2380521"/>
              <a:gd name="connsiteX2619" fmla="*/ 584861 w 8023328"/>
              <a:gd name="connsiteY2619" fmla="*/ 711678 h 2380521"/>
              <a:gd name="connsiteX2620" fmla="*/ 513660 w 8023328"/>
              <a:gd name="connsiteY2620" fmla="*/ 711678 h 2380521"/>
              <a:gd name="connsiteX2621" fmla="*/ 528837 w 8023328"/>
              <a:gd name="connsiteY2621" fmla="*/ 726466 h 2380521"/>
              <a:gd name="connsiteX2622" fmla="*/ 513660 w 8023328"/>
              <a:gd name="connsiteY2622" fmla="*/ 741255 h 2380521"/>
              <a:gd name="connsiteX2623" fmla="*/ 499241 w 8023328"/>
              <a:gd name="connsiteY2623" fmla="*/ 726466 h 2380521"/>
              <a:gd name="connsiteX2624" fmla="*/ 513660 w 8023328"/>
              <a:gd name="connsiteY2624" fmla="*/ 711678 h 2380521"/>
              <a:gd name="connsiteX2625" fmla="*/ 439826 w 8023328"/>
              <a:gd name="connsiteY2625" fmla="*/ 711678 h 2380521"/>
              <a:gd name="connsiteX2626" fmla="*/ 454616 w 8023328"/>
              <a:gd name="connsiteY2626" fmla="*/ 726466 h 2380521"/>
              <a:gd name="connsiteX2627" fmla="*/ 439826 w 8023328"/>
              <a:gd name="connsiteY2627" fmla="*/ 741255 h 2380521"/>
              <a:gd name="connsiteX2628" fmla="*/ 425038 w 8023328"/>
              <a:gd name="connsiteY2628" fmla="*/ 726466 h 2380521"/>
              <a:gd name="connsiteX2629" fmla="*/ 439826 w 8023328"/>
              <a:gd name="connsiteY2629" fmla="*/ 711678 h 2380521"/>
              <a:gd name="connsiteX2630" fmla="*/ 368064 w 8023328"/>
              <a:gd name="connsiteY2630" fmla="*/ 711678 h 2380521"/>
              <a:gd name="connsiteX2631" fmla="*/ 380462 w 8023328"/>
              <a:gd name="connsiteY2631" fmla="*/ 726466 h 2380521"/>
              <a:gd name="connsiteX2632" fmla="*/ 368064 w 8023328"/>
              <a:gd name="connsiteY2632" fmla="*/ 741255 h 2380521"/>
              <a:gd name="connsiteX2633" fmla="*/ 354207 w 8023328"/>
              <a:gd name="connsiteY2633" fmla="*/ 726466 h 2380521"/>
              <a:gd name="connsiteX2634" fmla="*/ 368064 w 8023328"/>
              <a:gd name="connsiteY2634" fmla="*/ 711678 h 2380521"/>
              <a:gd name="connsiteX2635" fmla="*/ 297232 w 8023328"/>
              <a:gd name="connsiteY2635" fmla="*/ 711678 h 2380521"/>
              <a:gd name="connsiteX2636" fmla="*/ 309630 w 8023328"/>
              <a:gd name="connsiteY2636" fmla="*/ 726466 h 2380521"/>
              <a:gd name="connsiteX2637" fmla="*/ 297232 w 8023328"/>
              <a:gd name="connsiteY2637" fmla="*/ 741255 h 2380521"/>
              <a:gd name="connsiteX2638" fmla="*/ 283376 w 8023328"/>
              <a:gd name="connsiteY2638" fmla="*/ 726466 h 2380521"/>
              <a:gd name="connsiteX2639" fmla="*/ 297232 w 8023328"/>
              <a:gd name="connsiteY2639" fmla="*/ 711678 h 2380521"/>
              <a:gd name="connsiteX2640" fmla="*/ 226403 w 8023328"/>
              <a:gd name="connsiteY2640" fmla="*/ 711678 h 2380521"/>
              <a:gd name="connsiteX2641" fmla="*/ 238801 w 8023328"/>
              <a:gd name="connsiteY2641" fmla="*/ 726466 h 2380521"/>
              <a:gd name="connsiteX2642" fmla="*/ 226403 w 8023328"/>
              <a:gd name="connsiteY2642" fmla="*/ 741255 h 2380521"/>
              <a:gd name="connsiteX2643" fmla="*/ 212548 w 8023328"/>
              <a:gd name="connsiteY2643" fmla="*/ 726466 h 2380521"/>
              <a:gd name="connsiteX2644" fmla="*/ 226403 w 8023328"/>
              <a:gd name="connsiteY2644" fmla="*/ 711678 h 2380521"/>
              <a:gd name="connsiteX2645" fmla="*/ 154106 w 8023328"/>
              <a:gd name="connsiteY2645" fmla="*/ 711678 h 2380521"/>
              <a:gd name="connsiteX2646" fmla="*/ 167962 w 8023328"/>
              <a:gd name="connsiteY2646" fmla="*/ 726466 h 2380521"/>
              <a:gd name="connsiteX2647" fmla="*/ 154106 w 8023328"/>
              <a:gd name="connsiteY2647" fmla="*/ 741255 h 2380521"/>
              <a:gd name="connsiteX2648" fmla="*/ 141708 w 8023328"/>
              <a:gd name="connsiteY2648" fmla="*/ 726466 h 2380521"/>
              <a:gd name="connsiteX2649" fmla="*/ 154106 w 8023328"/>
              <a:gd name="connsiteY2649" fmla="*/ 711678 h 2380521"/>
              <a:gd name="connsiteX2650" fmla="*/ 4227498 w 8023328"/>
              <a:gd name="connsiteY2650" fmla="*/ 640846 h 2380521"/>
              <a:gd name="connsiteX2651" fmla="*/ 4242286 w 8023328"/>
              <a:gd name="connsiteY2651" fmla="*/ 653243 h 2380521"/>
              <a:gd name="connsiteX2652" fmla="*/ 4227498 w 8023328"/>
              <a:gd name="connsiteY2652" fmla="*/ 667100 h 2380521"/>
              <a:gd name="connsiteX2653" fmla="*/ 4212710 w 8023328"/>
              <a:gd name="connsiteY2653" fmla="*/ 653243 h 2380521"/>
              <a:gd name="connsiteX2654" fmla="*/ 4227498 w 8023328"/>
              <a:gd name="connsiteY2654" fmla="*/ 640846 h 2380521"/>
              <a:gd name="connsiteX2655" fmla="*/ 4153295 w 8023328"/>
              <a:gd name="connsiteY2655" fmla="*/ 640846 h 2380521"/>
              <a:gd name="connsiteX2656" fmla="*/ 4168083 w 8023328"/>
              <a:gd name="connsiteY2656" fmla="*/ 653243 h 2380521"/>
              <a:gd name="connsiteX2657" fmla="*/ 4153295 w 8023328"/>
              <a:gd name="connsiteY2657" fmla="*/ 667100 h 2380521"/>
              <a:gd name="connsiteX2658" fmla="*/ 4138507 w 8023328"/>
              <a:gd name="connsiteY2658" fmla="*/ 653243 h 2380521"/>
              <a:gd name="connsiteX2659" fmla="*/ 4153295 w 8023328"/>
              <a:gd name="connsiteY2659" fmla="*/ 640846 h 2380521"/>
              <a:gd name="connsiteX2660" fmla="*/ 4082465 w 8023328"/>
              <a:gd name="connsiteY2660" fmla="*/ 640846 h 2380521"/>
              <a:gd name="connsiteX2661" fmla="*/ 4097254 w 8023328"/>
              <a:gd name="connsiteY2661" fmla="*/ 653243 h 2380521"/>
              <a:gd name="connsiteX2662" fmla="*/ 4082465 w 8023328"/>
              <a:gd name="connsiteY2662" fmla="*/ 667100 h 2380521"/>
              <a:gd name="connsiteX2663" fmla="*/ 4067676 w 8023328"/>
              <a:gd name="connsiteY2663" fmla="*/ 653243 h 2380521"/>
              <a:gd name="connsiteX2664" fmla="*/ 4082465 w 8023328"/>
              <a:gd name="connsiteY2664" fmla="*/ 640846 h 2380521"/>
              <a:gd name="connsiteX2665" fmla="*/ 4010703 w 8023328"/>
              <a:gd name="connsiteY2665" fmla="*/ 640846 h 2380521"/>
              <a:gd name="connsiteX2666" fmla="*/ 4023100 w 8023328"/>
              <a:gd name="connsiteY2666" fmla="*/ 653243 h 2380521"/>
              <a:gd name="connsiteX2667" fmla="*/ 4010703 w 8023328"/>
              <a:gd name="connsiteY2667" fmla="*/ 667100 h 2380521"/>
              <a:gd name="connsiteX2668" fmla="*/ 3996847 w 8023328"/>
              <a:gd name="connsiteY2668" fmla="*/ 653243 h 2380521"/>
              <a:gd name="connsiteX2669" fmla="*/ 4010703 w 8023328"/>
              <a:gd name="connsiteY2669" fmla="*/ 640846 h 2380521"/>
              <a:gd name="connsiteX2670" fmla="*/ 3939871 w 8023328"/>
              <a:gd name="connsiteY2670" fmla="*/ 640846 h 2380521"/>
              <a:gd name="connsiteX2671" fmla="*/ 3952268 w 8023328"/>
              <a:gd name="connsiteY2671" fmla="*/ 653243 h 2380521"/>
              <a:gd name="connsiteX2672" fmla="*/ 3939871 w 8023328"/>
              <a:gd name="connsiteY2672" fmla="*/ 667100 h 2380521"/>
              <a:gd name="connsiteX2673" fmla="*/ 3926015 w 8023328"/>
              <a:gd name="connsiteY2673" fmla="*/ 653243 h 2380521"/>
              <a:gd name="connsiteX2674" fmla="*/ 3939871 w 8023328"/>
              <a:gd name="connsiteY2674" fmla="*/ 640846 h 2380521"/>
              <a:gd name="connsiteX2675" fmla="*/ 3869042 w 8023328"/>
              <a:gd name="connsiteY2675" fmla="*/ 640846 h 2380521"/>
              <a:gd name="connsiteX2676" fmla="*/ 3881439 w 8023328"/>
              <a:gd name="connsiteY2676" fmla="*/ 653243 h 2380521"/>
              <a:gd name="connsiteX2677" fmla="*/ 3869042 w 8023328"/>
              <a:gd name="connsiteY2677" fmla="*/ 667100 h 2380521"/>
              <a:gd name="connsiteX2678" fmla="*/ 3855186 w 8023328"/>
              <a:gd name="connsiteY2678" fmla="*/ 653243 h 2380521"/>
              <a:gd name="connsiteX2679" fmla="*/ 3869042 w 8023328"/>
              <a:gd name="connsiteY2679" fmla="*/ 640846 h 2380521"/>
              <a:gd name="connsiteX2680" fmla="*/ 3796752 w 8023328"/>
              <a:gd name="connsiteY2680" fmla="*/ 640846 h 2380521"/>
              <a:gd name="connsiteX2681" fmla="*/ 3810608 w 8023328"/>
              <a:gd name="connsiteY2681" fmla="*/ 653243 h 2380521"/>
              <a:gd name="connsiteX2682" fmla="*/ 3796752 w 8023328"/>
              <a:gd name="connsiteY2682" fmla="*/ 667100 h 2380521"/>
              <a:gd name="connsiteX2683" fmla="*/ 3784355 w 8023328"/>
              <a:gd name="connsiteY2683" fmla="*/ 653243 h 2380521"/>
              <a:gd name="connsiteX2684" fmla="*/ 3796752 w 8023328"/>
              <a:gd name="connsiteY2684" fmla="*/ 640846 h 2380521"/>
              <a:gd name="connsiteX2685" fmla="*/ 3725922 w 8023328"/>
              <a:gd name="connsiteY2685" fmla="*/ 640846 h 2380521"/>
              <a:gd name="connsiteX2686" fmla="*/ 3739778 w 8023328"/>
              <a:gd name="connsiteY2686" fmla="*/ 653243 h 2380521"/>
              <a:gd name="connsiteX2687" fmla="*/ 3725922 w 8023328"/>
              <a:gd name="connsiteY2687" fmla="*/ 667100 h 2380521"/>
              <a:gd name="connsiteX2688" fmla="*/ 3713525 w 8023328"/>
              <a:gd name="connsiteY2688" fmla="*/ 653243 h 2380521"/>
              <a:gd name="connsiteX2689" fmla="*/ 3725922 w 8023328"/>
              <a:gd name="connsiteY2689" fmla="*/ 640846 h 2380521"/>
              <a:gd name="connsiteX2690" fmla="*/ 3655091 w 8023328"/>
              <a:gd name="connsiteY2690" fmla="*/ 640846 h 2380521"/>
              <a:gd name="connsiteX2691" fmla="*/ 3668947 w 8023328"/>
              <a:gd name="connsiteY2691" fmla="*/ 653243 h 2380521"/>
              <a:gd name="connsiteX2692" fmla="*/ 3655091 w 8023328"/>
              <a:gd name="connsiteY2692" fmla="*/ 667100 h 2380521"/>
              <a:gd name="connsiteX2693" fmla="*/ 3642694 w 8023328"/>
              <a:gd name="connsiteY2693" fmla="*/ 653243 h 2380521"/>
              <a:gd name="connsiteX2694" fmla="*/ 3655091 w 8023328"/>
              <a:gd name="connsiteY2694" fmla="*/ 640846 h 2380521"/>
              <a:gd name="connsiteX2695" fmla="*/ 3583280 w 8023328"/>
              <a:gd name="connsiteY2695" fmla="*/ 640846 h 2380521"/>
              <a:gd name="connsiteX2696" fmla="*/ 3598069 w 8023328"/>
              <a:gd name="connsiteY2696" fmla="*/ 653243 h 2380521"/>
              <a:gd name="connsiteX2697" fmla="*/ 3583280 w 8023328"/>
              <a:gd name="connsiteY2697" fmla="*/ 667100 h 2380521"/>
              <a:gd name="connsiteX2698" fmla="*/ 3568491 w 8023328"/>
              <a:gd name="connsiteY2698" fmla="*/ 653243 h 2380521"/>
              <a:gd name="connsiteX2699" fmla="*/ 3583280 w 8023328"/>
              <a:gd name="connsiteY2699" fmla="*/ 640846 h 2380521"/>
              <a:gd name="connsiteX2700" fmla="*/ 3512449 w 8023328"/>
              <a:gd name="connsiteY2700" fmla="*/ 640846 h 2380521"/>
              <a:gd name="connsiteX2701" fmla="*/ 3527237 w 8023328"/>
              <a:gd name="connsiteY2701" fmla="*/ 653243 h 2380521"/>
              <a:gd name="connsiteX2702" fmla="*/ 3512449 w 8023328"/>
              <a:gd name="connsiteY2702" fmla="*/ 667100 h 2380521"/>
              <a:gd name="connsiteX2703" fmla="*/ 3497661 w 8023328"/>
              <a:gd name="connsiteY2703" fmla="*/ 653243 h 2380521"/>
              <a:gd name="connsiteX2704" fmla="*/ 3512449 w 8023328"/>
              <a:gd name="connsiteY2704" fmla="*/ 640846 h 2380521"/>
              <a:gd name="connsiteX2705" fmla="*/ 3441619 w 8023328"/>
              <a:gd name="connsiteY2705" fmla="*/ 640846 h 2380521"/>
              <a:gd name="connsiteX2706" fmla="*/ 3456408 w 8023328"/>
              <a:gd name="connsiteY2706" fmla="*/ 653243 h 2380521"/>
              <a:gd name="connsiteX2707" fmla="*/ 3441619 w 8023328"/>
              <a:gd name="connsiteY2707" fmla="*/ 667100 h 2380521"/>
              <a:gd name="connsiteX2708" fmla="*/ 3426830 w 8023328"/>
              <a:gd name="connsiteY2708" fmla="*/ 653243 h 2380521"/>
              <a:gd name="connsiteX2709" fmla="*/ 3441619 w 8023328"/>
              <a:gd name="connsiteY2709" fmla="*/ 640846 h 2380521"/>
              <a:gd name="connsiteX2710" fmla="*/ 3369857 w 8023328"/>
              <a:gd name="connsiteY2710" fmla="*/ 640846 h 2380521"/>
              <a:gd name="connsiteX2711" fmla="*/ 3382254 w 8023328"/>
              <a:gd name="connsiteY2711" fmla="*/ 653243 h 2380521"/>
              <a:gd name="connsiteX2712" fmla="*/ 3369857 w 8023328"/>
              <a:gd name="connsiteY2712" fmla="*/ 667100 h 2380521"/>
              <a:gd name="connsiteX2713" fmla="*/ 3356001 w 8023328"/>
              <a:gd name="connsiteY2713" fmla="*/ 653243 h 2380521"/>
              <a:gd name="connsiteX2714" fmla="*/ 3369857 w 8023328"/>
              <a:gd name="connsiteY2714" fmla="*/ 640846 h 2380521"/>
              <a:gd name="connsiteX2715" fmla="*/ 3299091 w 8023328"/>
              <a:gd name="connsiteY2715" fmla="*/ 640846 h 2380521"/>
              <a:gd name="connsiteX2716" fmla="*/ 3311488 w 8023328"/>
              <a:gd name="connsiteY2716" fmla="*/ 653243 h 2380521"/>
              <a:gd name="connsiteX2717" fmla="*/ 3299091 w 8023328"/>
              <a:gd name="connsiteY2717" fmla="*/ 667100 h 2380521"/>
              <a:gd name="connsiteX2718" fmla="*/ 3285237 w 8023328"/>
              <a:gd name="connsiteY2718" fmla="*/ 653243 h 2380521"/>
              <a:gd name="connsiteX2719" fmla="*/ 3299091 w 8023328"/>
              <a:gd name="connsiteY2719" fmla="*/ 640846 h 2380521"/>
              <a:gd name="connsiteX2720" fmla="*/ 3228258 w 8023328"/>
              <a:gd name="connsiteY2720" fmla="*/ 640846 h 2380521"/>
              <a:gd name="connsiteX2721" fmla="*/ 3240658 w 8023328"/>
              <a:gd name="connsiteY2721" fmla="*/ 653243 h 2380521"/>
              <a:gd name="connsiteX2722" fmla="*/ 3228258 w 8023328"/>
              <a:gd name="connsiteY2722" fmla="*/ 667100 h 2380521"/>
              <a:gd name="connsiteX2723" fmla="*/ 3214403 w 8023328"/>
              <a:gd name="connsiteY2723" fmla="*/ 653243 h 2380521"/>
              <a:gd name="connsiteX2724" fmla="*/ 3228258 w 8023328"/>
              <a:gd name="connsiteY2724" fmla="*/ 640846 h 2380521"/>
              <a:gd name="connsiteX2725" fmla="*/ 3152597 w 8023328"/>
              <a:gd name="connsiteY2725" fmla="*/ 640846 h 2380521"/>
              <a:gd name="connsiteX2726" fmla="*/ 3166454 w 8023328"/>
              <a:gd name="connsiteY2726" fmla="*/ 653243 h 2380521"/>
              <a:gd name="connsiteX2727" fmla="*/ 3152597 w 8023328"/>
              <a:gd name="connsiteY2727" fmla="*/ 667100 h 2380521"/>
              <a:gd name="connsiteX2728" fmla="*/ 3140200 w 8023328"/>
              <a:gd name="connsiteY2728" fmla="*/ 653243 h 2380521"/>
              <a:gd name="connsiteX2729" fmla="*/ 3152597 w 8023328"/>
              <a:gd name="connsiteY2729" fmla="*/ 640846 h 2380521"/>
              <a:gd name="connsiteX2730" fmla="*/ 3081767 w 8023328"/>
              <a:gd name="connsiteY2730" fmla="*/ 640846 h 2380521"/>
              <a:gd name="connsiteX2731" fmla="*/ 3095620 w 8023328"/>
              <a:gd name="connsiteY2731" fmla="*/ 653243 h 2380521"/>
              <a:gd name="connsiteX2732" fmla="*/ 3081767 w 8023328"/>
              <a:gd name="connsiteY2732" fmla="*/ 667100 h 2380521"/>
              <a:gd name="connsiteX2733" fmla="*/ 3069366 w 8023328"/>
              <a:gd name="connsiteY2733" fmla="*/ 653243 h 2380521"/>
              <a:gd name="connsiteX2734" fmla="*/ 3081767 w 8023328"/>
              <a:gd name="connsiteY2734" fmla="*/ 640846 h 2380521"/>
              <a:gd name="connsiteX2735" fmla="*/ 3013710 w 8023328"/>
              <a:gd name="connsiteY2735" fmla="*/ 640846 h 2380521"/>
              <a:gd name="connsiteX2736" fmla="*/ 3028129 w 8023328"/>
              <a:gd name="connsiteY2736" fmla="*/ 653243 h 2380521"/>
              <a:gd name="connsiteX2737" fmla="*/ 3013710 w 8023328"/>
              <a:gd name="connsiteY2737" fmla="*/ 667100 h 2380521"/>
              <a:gd name="connsiteX2738" fmla="*/ 2998534 w 8023328"/>
              <a:gd name="connsiteY2738" fmla="*/ 653243 h 2380521"/>
              <a:gd name="connsiteX2739" fmla="*/ 3013710 w 8023328"/>
              <a:gd name="connsiteY2739" fmla="*/ 640846 h 2380521"/>
              <a:gd name="connsiteX2740" fmla="*/ 2942488 w 8023328"/>
              <a:gd name="connsiteY2740" fmla="*/ 640846 h 2380521"/>
              <a:gd name="connsiteX2741" fmla="*/ 2957280 w 8023328"/>
              <a:gd name="connsiteY2741" fmla="*/ 653243 h 2380521"/>
              <a:gd name="connsiteX2742" fmla="*/ 2942488 w 8023328"/>
              <a:gd name="connsiteY2742" fmla="*/ 667100 h 2380521"/>
              <a:gd name="connsiteX2743" fmla="*/ 2927703 w 8023328"/>
              <a:gd name="connsiteY2743" fmla="*/ 653243 h 2380521"/>
              <a:gd name="connsiteX2744" fmla="*/ 2942488 w 8023328"/>
              <a:gd name="connsiteY2744" fmla="*/ 640846 h 2380521"/>
              <a:gd name="connsiteX2745" fmla="*/ 2868288 w 8023328"/>
              <a:gd name="connsiteY2745" fmla="*/ 640846 h 2380521"/>
              <a:gd name="connsiteX2746" fmla="*/ 2883082 w 8023328"/>
              <a:gd name="connsiteY2746" fmla="*/ 653243 h 2380521"/>
              <a:gd name="connsiteX2747" fmla="*/ 2868288 w 8023328"/>
              <a:gd name="connsiteY2747" fmla="*/ 667100 h 2380521"/>
              <a:gd name="connsiteX2748" fmla="*/ 2853498 w 8023328"/>
              <a:gd name="connsiteY2748" fmla="*/ 653243 h 2380521"/>
              <a:gd name="connsiteX2749" fmla="*/ 2868288 w 8023328"/>
              <a:gd name="connsiteY2749" fmla="*/ 640846 h 2380521"/>
              <a:gd name="connsiteX2750" fmla="*/ 2796532 w 8023328"/>
              <a:gd name="connsiteY2750" fmla="*/ 640846 h 2380521"/>
              <a:gd name="connsiteX2751" fmla="*/ 2808926 w 8023328"/>
              <a:gd name="connsiteY2751" fmla="*/ 653243 h 2380521"/>
              <a:gd name="connsiteX2752" fmla="*/ 2796532 w 8023328"/>
              <a:gd name="connsiteY2752" fmla="*/ 667100 h 2380521"/>
              <a:gd name="connsiteX2753" fmla="*/ 2782673 w 8023328"/>
              <a:gd name="connsiteY2753" fmla="*/ 653243 h 2380521"/>
              <a:gd name="connsiteX2754" fmla="*/ 2796532 w 8023328"/>
              <a:gd name="connsiteY2754" fmla="*/ 640846 h 2380521"/>
              <a:gd name="connsiteX2755" fmla="*/ 2725692 w 8023328"/>
              <a:gd name="connsiteY2755" fmla="*/ 640846 h 2380521"/>
              <a:gd name="connsiteX2756" fmla="*/ 2738097 w 8023328"/>
              <a:gd name="connsiteY2756" fmla="*/ 653243 h 2380521"/>
              <a:gd name="connsiteX2757" fmla="*/ 2725692 w 8023328"/>
              <a:gd name="connsiteY2757" fmla="*/ 667100 h 2380521"/>
              <a:gd name="connsiteX2758" fmla="*/ 2711843 w 8023328"/>
              <a:gd name="connsiteY2758" fmla="*/ 653243 h 2380521"/>
              <a:gd name="connsiteX2759" fmla="*/ 2725692 w 8023328"/>
              <a:gd name="connsiteY2759" fmla="*/ 640846 h 2380521"/>
              <a:gd name="connsiteX2760" fmla="*/ 2654867 w 8023328"/>
              <a:gd name="connsiteY2760" fmla="*/ 640846 h 2380521"/>
              <a:gd name="connsiteX2761" fmla="*/ 2667266 w 8023328"/>
              <a:gd name="connsiteY2761" fmla="*/ 653243 h 2380521"/>
              <a:gd name="connsiteX2762" fmla="*/ 2654867 w 8023328"/>
              <a:gd name="connsiteY2762" fmla="*/ 667100 h 2380521"/>
              <a:gd name="connsiteX2763" fmla="*/ 2641013 w 8023328"/>
              <a:gd name="connsiteY2763" fmla="*/ 653243 h 2380521"/>
              <a:gd name="connsiteX2764" fmla="*/ 2654867 w 8023328"/>
              <a:gd name="connsiteY2764" fmla="*/ 640846 h 2380521"/>
              <a:gd name="connsiteX2765" fmla="*/ 2582577 w 8023328"/>
              <a:gd name="connsiteY2765" fmla="*/ 640846 h 2380521"/>
              <a:gd name="connsiteX2766" fmla="*/ 2596432 w 8023328"/>
              <a:gd name="connsiteY2766" fmla="*/ 654702 h 2380521"/>
              <a:gd name="connsiteX2767" fmla="*/ 2582577 w 8023328"/>
              <a:gd name="connsiteY2767" fmla="*/ 667100 h 2380521"/>
              <a:gd name="connsiteX2768" fmla="*/ 2570181 w 8023328"/>
              <a:gd name="connsiteY2768" fmla="*/ 654702 h 2380521"/>
              <a:gd name="connsiteX2769" fmla="*/ 2582577 w 8023328"/>
              <a:gd name="connsiteY2769" fmla="*/ 640846 h 2380521"/>
              <a:gd name="connsiteX2770" fmla="*/ 1728254 w 8023328"/>
              <a:gd name="connsiteY2770" fmla="*/ 640846 h 2380521"/>
              <a:gd name="connsiteX2771" fmla="*/ 1743044 w 8023328"/>
              <a:gd name="connsiteY2771" fmla="*/ 654702 h 2380521"/>
              <a:gd name="connsiteX2772" fmla="*/ 1728254 w 8023328"/>
              <a:gd name="connsiteY2772" fmla="*/ 667100 h 2380521"/>
              <a:gd name="connsiteX2773" fmla="*/ 1713464 w 8023328"/>
              <a:gd name="connsiteY2773" fmla="*/ 654702 h 2380521"/>
              <a:gd name="connsiteX2774" fmla="*/ 1728254 w 8023328"/>
              <a:gd name="connsiteY2774" fmla="*/ 640846 h 2380521"/>
              <a:gd name="connsiteX2775" fmla="*/ 1657423 w 8023328"/>
              <a:gd name="connsiteY2775" fmla="*/ 640846 h 2380521"/>
              <a:gd name="connsiteX2776" fmla="*/ 1672215 w 8023328"/>
              <a:gd name="connsiteY2776" fmla="*/ 654702 h 2380521"/>
              <a:gd name="connsiteX2777" fmla="*/ 1657423 w 8023328"/>
              <a:gd name="connsiteY2777" fmla="*/ 667100 h 2380521"/>
              <a:gd name="connsiteX2778" fmla="*/ 1642644 w 8023328"/>
              <a:gd name="connsiteY2778" fmla="*/ 654702 h 2380521"/>
              <a:gd name="connsiteX2779" fmla="*/ 1657423 w 8023328"/>
              <a:gd name="connsiteY2779" fmla="*/ 640846 h 2380521"/>
              <a:gd name="connsiteX2780" fmla="*/ 1582290 w 8023328"/>
              <a:gd name="connsiteY2780" fmla="*/ 640846 h 2380521"/>
              <a:gd name="connsiteX2781" fmla="*/ 1594694 w 8023328"/>
              <a:gd name="connsiteY2781" fmla="*/ 654702 h 2380521"/>
              <a:gd name="connsiteX2782" fmla="*/ 1582290 w 8023328"/>
              <a:gd name="connsiteY2782" fmla="*/ 667100 h 2380521"/>
              <a:gd name="connsiteX2783" fmla="*/ 1568435 w 8023328"/>
              <a:gd name="connsiteY2783" fmla="*/ 654702 h 2380521"/>
              <a:gd name="connsiteX2784" fmla="*/ 1582290 w 8023328"/>
              <a:gd name="connsiteY2784" fmla="*/ 640846 h 2380521"/>
              <a:gd name="connsiteX2785" fmla="*/ 1512190 w 8023328"/>
              <a:gd name="connsiteY2785" fmla="*/ 640846 h 2380521"/>
              <a:gd name="connsiteX2786" fmla="*/ 1523859 w 8023328"/>
              <a:gd name="connsiteY2786" fmla="*/ 654702 h 2380521"/>
              <a:gd name="connsiteX2787" fmla="*/ 1512190 w 8023328"/>
              <a:gd name="connsiteY2787" fmla="*/ 667100 h 2380521"/>
              <a:gd name="connsiteX2788" fmla="*/ 1497604 w 8023328"/>
              <a:gd name="connsiteY2788" fmla="*/ 654702 h 2380521"/>
              <a:gd name="connsiteX2789" fmla="*/ 1512190 w 8023328"/>
              <a:gd name="connsiteY2789" fmla="*/ 640846 h 2380521"/>
              <a:gd name="connsiteX2790" fmla="*/ 1440623 w 8023328"/>
              <a:gd name="connsiteY2790" fmla="*/ 640846 h 2380521"/>
              <a:gd name="connsiteX2791" fmla="*/ 1453017 w 8023328"/>
              <a:gd name="connsiteY2791" fmla="*/ 654702 h 2380521"/>
              <a:gd name="connsiteX2792" fmla="*/ 1440623 w 8023328"/>
              <a:gd name="connsiteY2792" fmla="*/ 667100 h 2380521"/>
              <a:gd name="connsiteX2793" fmla="*/ 1426767 w 8023328"/>
              <a:gd name="connsiteY2793" fmla="*/ 654702 h 2380521"/>
              <a:gd name="connsiteX2794" fmla="*/ 1440623 w 8023328"/>
              <a:gd name="connsiteY2794" fmla="*/ 640846 h 2380521"/>
              <a:gd name="connsiteX2795" fmla="*/ 1368339 w 8023328"/>
              <a:gd name="connsiteY2795" fmla="*/ 640846 h 2380521"/>
              <a:gd name="connsiteX2796" fmla="*/ 1382194 w 8023328"/>
              <a:gd name="connsiteY2796" fmla="*/ 654702 h 2380521"/>
              <a:gd name="connsiteX2797" fmla="*/ 1368339 w 8023328"/>
              <a:gd name="connsiteY2797" fmla="*/ 667100 h 2380521"/>
              <a:gd name="connsiteX2798" fmla="*/ 1355943 w 8023328"/>
              <a:gd name="connsiteY2798" fmla="*/ 654702 h 2380521"/>
              <a:gd name="connsiteX2799" fmla="*/ 1368339 w 8023328"/>
              <a:gd name="connsiteY2799" fmla="*/ 640846 h 2380521"/>
              <a:gd name="connsiteX2800" fmla="*/ 1297512 w 8023328"/>
              <a:gd name="connsiteY2800" fmla="*/ 640846 h 2380521"/>
              <a:gd name="connsiteX2801" fmla="*/ 1311369 w 8023328"/>
              <a:gd name="connsiteY2801" fmla="*/ 654702 h 2380521"/>
              <a:gd name="connsiteX2802" fmla="*/ 1297512 w 8023328"/>
              <a:gd name="connsiteY2802" fmla="*/ 667100 h 2380521"/>
              <a:gd name="connsiteX2803" fmla="*/ 1285116 w 8023328"/>
              <a:gd name="connsiteY2803" fmla="*/ 654702 h 2380521"/>
              <a:gd name="connsiteX2804" fmla="*/ 1297512 w 8023328"/>
              <a:gd name="connsiteY2804" fmla="*/ 640846 h 2380521"/>
              <a:gd name="connsiteX2805" fmla="*/ 1226680 w 8023328"/>
              <a:gd name="connsiteY2805" fmla="*/ 640846 h 2380521"/>
              <a:gd name="connsiteX2806" fmla="*/ 1240537 w 8023328"/>
              <a:gd name="connsiteY2806" fmla="*/ 654702 h 2380521"/>
              <a:gd name="connsiteX2807" fmla="*/ 1226680 w 8023328"/>
              <a:gd name="connsiteY2807" fmla="*/ 667100 h 2380521"/>
              <a:gd name="connsiteX2808" fmla="*/ 1214291 w 8023328"/>
              <a:gd name="connsiteY2808" fmla="*/ 654702 h 2380521"/>
              <a:gd name="connsiteX2809" fmla="*/ 1226680 w 8023328"/>
              <a:gd name="connsiteY2809" fmla="*/ 640846 h 2380521"/>
              <a:gd name="connsiteX2810" fmla="*/ 1154878 w 8023328"/>
              <a:gd name="connsiteY2810" fmla="*/ 640846 h 2380521"/>
              <a:gd name="connsiteX2811" fmla="*/ 1169666 w 8023328"/>
              <a:gd name="connsiteY2811" fmla="*/ 654702 h 2380521"/>
              <a:gd name="connsiteX2812" fmla="*/ 1154878 w 8023328"/>
              <a:gd name="connsiteY2812" fmla="*/ 667100 h 2380521"/>
              <a:gd name="connsiteX2813" fmla="*/ 1140088 w 8023328"/>
              <a:gd name="connsiteY2813" fmla="*/ 654702 h 2380521"/>
              <a:gd name="connsiteX2814" fmla="*/ 1154878 w 8023328"/>
              <a:gd name="connsiteY2814" fmla="*/ 640846 h 2380521"/>
              <a:gd name="connsiteX2815" fmla="*/ 1084051 w 8023328"/>
              <a:gd name="connsiteY2815" fmla="*/ 640846 h 2380521"/>
              <a:gd name="connsiteX2816" fmla="*/ 1098838 w 8023328"/>
              <a:gd name="connsiteY2816" fmla="*/ 654702 h 2380521"/>
              <a:gd name="connsiteX2817" fmla="*/ 1084051 w 8023328"/>
              <a:gd name="connsiteY2817" fmla="*/ 667100 h 2380521"/>
              <a:gd name="connsiteX2818" fmla="*/ 1069261 w 8023328"/>
              <a:gd name="connsiteY2818" fmla="*/ 654702 h 2380521"/>
              <a:gd name="connsiteX2819" fmla="*/ 1084051 w 8023328"/>
              <a:gd name="connsiteY2819" fmla="*/ 640846 h 2380521"/>
              <a:gd name="connsiteX2820" fmla="*/ 1013010 w 8023328"/>
              <a:gd name="connsiteY2820" fmla="*/ 640846 h 2380521"/>
              <a:gd name="connsiteX2821" fmla="*/ 1024682 w 8023328"/>
              <a:gd name="connsiteY2821" fmla="*/ 654702 h 2380521"/>
              <a:gd name="connsiteX2822" fmla="*/ 1013010 w 8023328"/>
              <a:gd name="connsiteY2822" fmla="*/ 667100 h 2380521"/>
              <a:gd name="connsiteX2823" fmla="*/ 998429 w 8023328"/>
              <a:gd name="connsiteY2823" fmla="*/ 654702 h 2380521"/>
              <a:gd name="connsiteX2824" fmla="*/ 1013010 w 8023328"/>
              <a:gd name="connsiteY2824" fmla="*/ 640846 h 2380521"/>
              <a:gd name="connsiteX2825" fmla="*/ 941457 w 8023328"/>
              <a:gd name="connsiteY2825" fmla="*/ 640846 h 2380521"/>
              <a:gd name="connsiteX2826" fmla="*/ 953852 w 8023328"/>
              <a:gd name="connsiteY2826" fmla="*/ 654702 h 2380521"/>
              <a:gd name="connsiteX2827" fmla="*/ 941457 w 8023328"/>
              <a:gd name="connsiteY2827" fmla="*/ 667100 h 2380521"/>
              <a:gd name="connsiteX2828" fmla="*/ 927599 w 8023328"/>
              <a:gd name="connsiteY2828" fmla="*/ 654702 h 2380521"/>
              <a:gd name="connsiteX2829" fmla="*/ 941457 w 8023328"/>
              <a:gd name="connsiteY2829" fmla="*/ 640846 h 2380521"/>
              <a:gd name="connsiteX2830" fmla="*/ 870622 w 8023328"/>
              <a:gd name="connsiteY2830" fmla="*/ 640846 h 2380521"/>
              <a:gd name="connsiteX2831" fmla="*/ 883024 w 8023328"/>
              <a:gd name="connsiteY2831" fmla="*/ 654702 h 2380521"/>
              <a:gd name="connsiteX2832" fmla="*/ 870622 w 8023328"/>
              <a:gd name="connsiteY2832" fmla="*/ 667100 h 2380521"/>
              <a:gd name="connsiteX2833" fmla="*/ 856770 w 8023328"/>
              <a:gd name="connsiteY2833" fmla="*/ 654702 h 2380521"/>
              <a:gd name="connsiteX2834" fmla="*/ 870622 w 8023328"/>
              <a:gd name="connsiteY2834" fmla="*/ 640846 h 2380521"/>
              <a:gd name="connsiteX2835" fmla="*/ 798337 w 8023328"/>
              <a:gd name="connsiteY2835" fmla="*/ 640846 h 2380521"/>
              <a:gd name="connsiteX2836" fmla="*/ 812191 w 8023328"/>
              <a:gd name="connsiteY2836" fmla="*/ 655635 h 2380521"/>
              <a:gd name="connsiteX2837" fmla="*/ 798337 w 8023328"/>
              <a:gd name="connsiteY2837" fmla="*/ 670424 h 2380521"/>
              <a:gd name="connsiteX2838" fmla="*/ 785937 w 8023328"/>
              <a:gd name="connsiteY2838" fmla="*/ 655635 h 2380521"/>
              <a:gd name="connsiteX2839" fmla="*/ 798337 w 8023328"/>
              <a:gd name="connsiteY2839" fmla="*/ 640846 h 2380521"/>
              <a:gd name="connsiteX2840" fmla="*/ 724134 w 8023328"/>
              <a:gd name="connsiteY2840" fmla="*/ 640846 h 2380521"/>
              <a:gd name="connsiteX2841" fmla="*/ 737989 w 8023328"/>
              <a:gd name="connsiteY2841" fmla="*/ 655635 h 2380521"/>
              <a:gd name="connsiteX2842" fmla="*/ 724134 w 8023328"/>
              <a:gd name="connsiteY2842" fmla="*/ 670424 h 2380521"/>
              <a:gd name="connsiteX2843" fmla="*/ 711735 w 8023328"/>
              <a:gd name="connsiteY2843" fmla="*/ 655635 h 2380521"/>
              <a:gd name="connsiteX2844" fmla="*/ 724134 w 8023328"/>
              <a:gd name="connsiteY2844" fmla="*/ 640846 h 2380521"/>
              <a:gd name="connsiteX2845" fmla="*/ 653301 w 8023328"/>
              <a:gd name="connsiteY2845" fmla="*/ 640846 h 2380521"/>
              <a:gd name="connsiteX2846" fmla="*/ 667160 w 8023328"/>
              <a:gd name="connsiteY2846" fmla="*/ 655635 h 2380521"/>
              <a:gd name="connsiteX2847" fmla="*/ 653301 w 8023328"/>
              <a:gd name="connsiteY2847" fmla="*/ 670424 h 2380521"/>
              <a:gd name="connsiteX2848" fmla="*/ 640907 w 8023328"/>
              <a:gd name="connsiteY2848" fmla="*/ 655635 h 2380521"/>
              <a:gd name="connsiteX2849" fmla="*/ 653301 w 8023328"/>
              <a:gd name="connsiteY2849" fmla="*/ 640846 h 2380521"/>
              <a:gd name="connsiteX2850" fmla="*/ 584864 w 8023328"/>
              <a:gd name="connsiteY2850" fmla="*/ 640846 h 2380521"/>
              <a:gd name="connsiteX2851" fmla="*/ 599651 w 8023328"/>
              <a:gd name="connsiteY2851" fmla="*/ 655635 h 2380521"/>
              <a:gd name="connsiteX2852" fmla="*/ 584864 w 8023328"/>
              <a:gd name="connsiteY2852" fmla="*/ 670424 h 2380521"/>
              <a:gd name="connsiteX2853" fmla="*/ 570075 w 8023328"/>
              <a:gd name="connsiteY2853" fmla="*/ 655635 h 2380521"/>
              <a:gd name="connsiteX2854" fmla="*/ 584864 w 8023328"/>
              <a:gd name="connsiteY2854" fmla="*/ 640846 h 2380521"/>
              <a:gd name="connsiteX2855" fmla="*/ 513663 w 8023328"/>
              <a:gd name="connsiteY2855" fmla="*/ 640846 h 2380521"/>
              <a:gd name="connsiteX2856" fmla="*/ 528843 w 8023328"/>
              <a:gd name="connsiteY2856" fmla="*/ 655635 h 2380521"/>
              <a:gd name="connsiteX2857" fmla="*/ 513663 w 8023328"/>
              <a:gd name="connsiteY2857" fmla="*/ 670424 h 2380521"/>
              <a:gd name="connsiteX2858" fmla="*/ 499246 w 8023328"/>
              <a:gd name="connsiteY2858" fmla="*/ 655635 h 2380521"/>
              <a:gd name="connsiteX2859" fmla="*/ 513663 w 8023328"/>
              <a:gd name="connsiteY2859" fmla="*/ 640846 h 2380521"/>
              <a:gd name="connsiteX2860" fmla="*/ 439832 w 8023328"/>
              <a:gd name="connsiteY2860" fmla="*/ 640846 h 2380521"/>
              <a:gd name="connsiteX2861" fmla="*/ 454622 w 8023328"/>
              <a:gd name="connsiteY2861" fmla="*/ 655635 h 2380521"/>
              <a:gd name="connsiteX2862" fmla="*/ 439832 w 8023328"/>
              <a:gd name="connsiteY2862" fmla="*/ 670424 h 2380521"/>
              <a:gd name="connsiteX2863" fmla="*/ 425044 w 8023328"/>
              <a:gd name="connsiteY2863" fmla="*/ 655635 h 2380521"/>
              <a:gd name="connsiteX2864" fmla="*/ 439832 w 8023328"/>
              <a:gd name="connsiteY2864" fmla="*/ 640846 h 2380521"/>
              <a:gd name="connsiteX2865" fmla="*/ 368070 w 8023328"/>
              <a:gd name="connsiteY2865" fmla="*/ 640846 h 2380521"/>
              <a:gd name="connsiteX2866" fmla="*/ 380465 w 8023328"/>
              <a:gd name="connsiteY2866" fmla="*/ 655635 h 2380521"/>
              <a:gd name="connsiteX2867" fmla="*/ 368070 w 8023328"/>
              <a:gd name="connsiteY2867" fmla="*/ 670424 h 2380521"/>
              <a:gd name="connsiteX2868" fmla="*/ 354211 w 8023328"/>
              <a:gd name="connsiteY2868" fmla="*/ 655635 h 2380521"/>
              <a:gd name="connsiteX2869" fmla="*/ 368070 w 8023328"/>
              <a:gd name="connsiteY2869" fmla="*/ 640846 h 2380521"/>
              <a:gd name="connsiteX2870" fmla="*/ 297235 w 8023328"/>
              <a:gd name="connsiteY2870" fmla="*/ 640846 h 2380521"/>
              <a:gd name="connsiteX2871" fmla="*/ 309631 w 8023328"/>
              <a:gd name="connsiteY2871" fmla="*/ 655635 h 2380521"/>
              <a:gd name="connsiteX2872" fmla="*/ 297235 w 8023328"/>
              <a:gd name="connsiteY2872" fmla="*/ 670424 h 2380521"/>
              <a:gd name="connsiteX2873" fmla="*/ 283379 w 8023328"/>
              <a:gd name="connsiteY2873" fmla="*/ 655635 h 2380521"/>
              <a:gd name="connsiteX2874" fmla="*/ 297235 w 8023328"/>
              <a:gd name="connsiteY2874" fmla="*/ 640846 h 2380521"/>
              <a:gd name="connsiteX2875" fmla="*/ 4082465 w 8023328"/>
              <a:gd name="connsiteY2875" fmla="*/ 570017 h 2380521"/>
              <a:gd name="connsiteX2876" fmla="*/ 4097254 w 8023328"/>
              <a:gd name="connsiteY2876" fmla="*/ 584805 h 2380521"/>
              <a:gd name="connsiteX2877" fmla="*/ 4082465 w 8023328"/>
              <a:gd name="connsiteY2877" fmla="*/ 599594 h 2380521"/>
              <a:gd name="connsiteX2878" fmla="*/ 4067676 w 8023328"/>
              <a:gd name="connsiteY2878" fmla="*/ 584805 h 2380521"/>
              <a:gd name="connsiteX2879" fmla="*/ 4082465 w 8023328"/>
              <a:gd name="connsiteY2879" fmla="*/ 570017 h 2380521"/>
              <a:gd name="connsiteX2880" fmla="*/ 4010703 w 8023328"/>
              <a:gd name="connsiteY2880" fmla="*/ 570017 h 2380521"/>
              <a:gd name="connsiteX2881" fmla="*/ 4023100 w 8023328"/>
              <a:gd name="connsiteY2881" fmla="*/ 584805 h 2380521"/>
              <a:gd name="connsiteX2882" fmla="*/ 4010703 w 8023328"/>
              <a:gd name="connsiteY2882" fmla="*/ 599594 h 2380521"/>
              <a:gd name="connsiteX2883" fmla="*/ 3996847 w 8023328"/>
              <a:gd name="connsiteY2883" fmla="*/ 584805 h 2380521"/>
              <a:gd name="connsiteX2884" fmla="*/ 4010703 w 8023328"/>
              <a:gd name="connsiteY2884" fmla="*/ 570017 h 2380521"/>
              <a:gd name="connsiteX2885" fmla="*/ 3939871 w 8023328"/>
              <a:gd name="connsiteY2885" fmla="*/ 570017 h 2380521"/>
              <a:gd name="connsiteX2886" fmla="*/ 3952268 w 8023328"/>
              <a:gd name="connsiteY2886" fmla="*/ 584805 h 2380521"/>
              <a:gd name="connsiteX2887" fmla="*/ 3939871 w 8023328"/>
              <a:gd name="connsiteY2887" fmla="*/ 599594 h 2380521"/>
              <a:gd name="connsiteX2888" fmla="*/ 3926015 w 8023328"/>
              <a:gd name="connsiteY2888" fmla="*/ 584805 h 2380521"/>
              <a:gd name="connsiteX2889" fmla="*/ 3939871 w 8023328"/>
              <a:gd name="connsiteY2889" fmla="*/ 570017 h 2380521"/>
              <a:gd name="connsiteX2890" fmla="*/ 3869042 w 8023328"/>
              <a:gd name="connsiteY2890" fmla="*/ 570017 h 2380521"/>
              <a:gd name="connsiteX2891" fmla="*/ 3881439 w 8023328"/>
              <a:gd name="connsiteY2891" fmla="*/ 584805 h 2380521"/>
              <a:gd name="connsiteX2892" fmla="*/ 3869042 w 8023328"/>
              <a:gd name="connsiteY2892" fmla="*/ 599594 h 2380521"/>
              <a:gd name="connsiteX2893" fmla="*/ 3855186 w 8023328"/>
              <a:gd name="connsiteY2893" fmla="*/ 584805 h 2380521"/>
              <a:gd name="connsiteX2894" fmla="*/ 3869042 w 8023328"/>
              <a:gd name="connsiteY2894" fmla="*/ 570017 h 2380521"/>
              <a:gd name="connsiteX2895" fmla="*/ 3796752 w 8023328"/>
              <a:gd name="connsiteY2895" fmla="*/ 570017 h 2380521"/>
              <a:gd name="connsiteX2896" fmla="*/ 3810608 w 8023328"/>
              <a:gd name="connsiteY2896" fmla="*/ 584805 h 2380521"/>
              <a:gd name="connsiteX2897" fmla="*/ 3796752 w 8023328"/>
              <a:gd name="connsiteY2897" fmla="*/ 599594 h 2380521"/>
              <a:gd name="connsiteX2898" fmla="*/ 3784355 w 8023328"/>
              <a:gd name="connsiteY2898" fmla="*/ 584805 h 2380521"/>
              <a:gd name="connsiteX2899" fmla="*/ 3796752 w 8023328"/>
              <a:gd name="connsiteY2899" fmla="*/ 570017 h 2380521"/>
              <a:gd name="connsiteX2900" fmla="*/ 3725922 w 8023328"/>
              <a:gd name="connsiteY2900" fmla="*/ 570017 h 2380521"/>
              <a:gd name="connsiteX2901" fmla="*/ 3739778 w 8023328"/>
              <a:gd name="connsiteY2901" fmla="*/ 584805 h 2380521"/>
              <a:gd name="connsiteX2902" fmla="*/ 3725922 w 8023328"/>
              <a:gd name="connsiteY2902" fmla="*/ 599594 h 2380521"/>
              <a:gd name="connsiteX2903" fmla="*/ 3713525 w 8023328"/>
              <a:gd name="connsiteY2903" fmla="*/ 584805 h 2380521"/>
              <a:gd name="connsiteX2904" fmla="*/ 3725922 w 8023328"/>
              <a:gd name="connsiteY2904" fmla="*/ 570017 h 2380521"/>
              <a:gd name="connsiteX2905" fmla="*/ 3655091 w 8023328"/>
              <a:gd name="connsiteY2905" fmla="*/ 570017 h 2380521"/>
              <a:gd name="connsiteX2906" fmla="*/ 3668947 w 8023328"/>
              <a:gd name="connsiteY2906" fmla="*/ 582414 h 2380521"/>
              <a:gd name="connsiteX2907" fmla="*/ 3655091 w 8023328"/>
              <a:gd name="connsiteY2907" fmla="*/ 596271 h 2380521"/>
              <a:gd name="connsiteX2908" fmla="*/ 3642694 w 8023328"/>
              <a:gd name="connsiteY2908" fmla="*/ 582414 h 2380521"/>
              <a:gd name="connsiteX2909" fmla="*/ 3655091 w 8023328"/>
              <a:gd name="connsiteY2909" fmla="*/ 570017 h 2380521"/>
              <a:gd name="connsiteX2910" fmla="*/ 3583280 w 8023328"/>
              <a:gd name="connsiteY2910" fmla="*/ 570017 h 2380521"/>
              <a:gd name="connsiteX2911" fmla="*/ 3598069 w 8023328"/>
              <a:gd name="connsiteY2911" fmla="*/ 582414 h 2380521"/>
              <a:gd name="connsiteX2912" fmla="*/ 3583280 w 8023328"/>
              <a:gd name="connsiteY2912" fmla="*/ 596271 h 2380521"/>
              <a:gd name="connsiteX2913" fmla="*/ 3568491 w 8023328"/>
              <a:gd name="connsiteY2913" fmla="*/ 582414 h 2380521"/>
              <a:gd name="connsiteX2914" fmla="*/ 3583280 w 8023328"/>
              <a:gd name="connsiteY2914" fmla="*/ 570017 h 2380521"/>
              <a:gd name="connsiteX2915" fmla="*/ 3512449 w 8023328"/>
              <a:gd name="connsiteY2915" fmla="*/ 570017 h 2380521"/>
              <a:gd name="connsiteX2916" fmla="*/ 3527237 w 8023328"/>
              <a:gd name="connsiteY2916" fmla="*/ 582414 h 2380521"/>
              <a:gd name="connsiteX2917" fmla="*/ 3512449 w 8023328"/>
              <a:gd name="connsiteY2917" fmla="*/ 596271 h 2380521"/>
              <a:gd name="connsiteX2918" fmla="*/ 3497661 w 8023328"/>
              <a:gd name="connsiteY2918" fmla="*/ 582414 h 2380521"/>
              <a:gd name="connsiteX2919" fmla="*/ 3512449 w 8023328"/>
              <a:gd name="connsiteY2919" fmla="*/ 570017 h 2380521"/>
              <a:gd name="connsiteX2920" fmla="*/ 3441619 w 8023328"/>
              <a:gd name="connsiteY2920" fmla="*/ 570017 h 2380521"/>
              <a:gd name="connsiteX2921" fmla="*/ 3456408 w 8023328"/>
              <a:gd name="connsiteY2921" fmla="*/ 582414 h 2380521"/>
              <a:gd name="connsiteX2922" fmla="*/ 3441619 w 8023328"/>
              <a:gd name="connsiteY2922" fmla="*/ 596271 h 2380521"/>
              <a:gd name="connsiteX2923" fmla="*/ 3426830 w 8023328"/>
              <a:gd name="connsiteY2923" fmla="*/ 582414 h 2380521"/>
              <a:gd name="connsiteX2924" fmla="*/ 3441619 w 8023328"/>
              <a:gd name="connsiteY2924" fmla="*/ 570017 h 2380521"/>
              <a:gd name="connsiteX2925" fmla="*/ 3369857 w 8023328"/>
              <a:gd name="connsiteY2925" fmla="*/ 570017 h 2380521"/>
              <a:gd name="connsiteX2926" fmla="*/ 3382254 w 8023328"/>
              <a:gd name="connsiteY2926" fmla="*/ 582414 h 2380521"/>
              <a:gd name="connsiteX2927" fmla="*/ 3369857 w 8023328"/>
              <a:gd name="connsiteY2927" fmla="*/ 596271 h 2380521"/>
              <a:gd name="connsiteX2928" fmla="*/ 3356001 w 8023328"/>
              <a:gd name="connsiteY2928" fmla="*/ 582414 h 2380521"/>
              <a:gd name="connsiteX2929" fmla="*/ 3369857 w 8023328"/>
              <a:gd name="connsiteY2929" fmla="*/ 570017 h 2380521"/>
              <a:gd name="connsiteX2930" fmla="*/ 3299091 w 8023328"/>
              <a:gd name="connsiteY2930" fmla="*/ 570017 h 2380521"/>
              <a:gd name="connsiteX2931" fmla="*/ 3311491 w 8023328"/>
              <a:gd name="connsiteY2931" fmla="*/ 582414 h 2380521"/>
              <a:gd name="connsiteX2932" fmla="*/ 3299091 w 8023328"/>
              <a:gd name="connsiteY2932" fmla="*/ 596271 h 2380521"/>
              <a:gd name="connsiteX2933" fmla="*/ 3285240 w 8023328"/>
              <a:gd name="connsiteY2933" fmla="*/ 582414 h 2380521"/>
              <a:gd name="connsiteX2934" fmla="*/ 3299091 w 8023328"/>
              <a:gd name="connsiteY2934" fmla="*/ 570017 h 2380521"/>
              <a:gd name="connsiteX2935" fmla="*/ 3226803 w 8023328"/>
              <a:gd name="connsiteY2935" fmla="*/ 570017 h 2380521"/>
              <a:gd name="connsiteX2936" fmla="*/ 3240660 w 8023328"/>
              <a:gd name="connsiteY2936" fmla="*/ 582414 h 2380521"/>
              <a:gd name="connsiteX2937" fmla="*/ 3226803 w 8023328"/>
              <a:gd name="connsiteY2937" fmla="*/ 596271 h 2380521"/>
              <a:gd name="connsiteX2938" fmla="*/ 3214406 w 8023328"/>
              <a:gd name="connsiteY2938" fmla="*/ 582414 h 2380521"/>
              <a:gd name="connsiteX2939" fmla="*/ 3226803 w 8023328"/>
              <a:gd name="connsiteY2939" fmla="*/ 570017 h 2380521"/>
              <a:gd name="connsiteX2940" fmla="*/ 3152600 w 8023328"/>
              <a:gd name="connsiteY2940" fmla="*/ 570017 h 2380521"/>
              <a:gd name="connsiteX2941" fmla="*/ 3166454 w 8023328"/>
              <a:gd name="connsiteY2941" fmla="*/ 582414 h 2380521"/>
              <a:gd name="connsiteX2942" fmla="*/ 3152600 w 8023328"/>
              <a:gd name="connsiteY2942" fmla="*/ 596271 h 2380521"/>
              <a:gd name="connsiteX2943" fmla="*/ 3140203 w 8023328"/>
              <a:gd name="connsiteY2943" fmla="*/ 582414 h 2380521"/>
              <a:gd name="connsiteX2944" fmla="*/ 3152600 w 8023328"/>
              <a:gd name="connsiteY2944" fmla="*/ 570017 h 2380521"/>
              <a:gd name="connsiteX2945" fmla="*/ 3081770 w 8023328"/>
              <a:gd name="connsiteY2945" fmla="*/ 570017 h 2380521"/>
              <a:gd name="connsiteX2946" fmla="*/ 3095622 w 8023328"/>
              <a:gd name="connsiteY2946" fmla="*/ 582414 h 2380521"/>
              <a:gd name="connsiteX2947" fmla="*/ 3081770 w 8023328"/>
              <a:gd name="connsiteY2947" fmla="*/ 596271 h 2380521"/>
              <a:gd name="connsiteX2948" fmla="*/ 3069369 w 8023328"/>
              <a:gd name="connsiteY2948" fmla="*/ 582414 h 2380521"/>
              <a:gd name="connsiteX2949" fmla="*/ 3081770 w 8023328"/>
              <a:gd name="connsiteY2949" fmla="*/ 570017 h 2380521"/>
              <a:gd name="connsiteX2950" fmla="*/ 3013712 w 8023328"/>
              <a:gd name="connsiteY2950" fmla="*/ 570017 h 2380521"/>
              <a:gd name="connsiteX2951" fmla="*/ 3028132 w 8023328"/>
              <a:gd name="connsiteY2951" fmla="*/ 582414 h 2380521"/>
              <a:gd name="connsiteX2952" fmla="*/ 3013712 w 8023328"/>
              <a:gd name="connsiteY2952" fmla="*/ 596271 h 2380521"/>
              <a:gd name="connsiteX2953" fmla="*/ 2998537 w 8023328"/>
              <a:gd name="connsiteY2953" fmla="*/ 582414 h 2380521"/>
              <a:gd name="connsiteX2954" fmla="*/ 3013712 w 8023328"/>
              <a:gd name="connsiteY2954" fmla="*/ 570017 h 2380521"/>
              <a:gd name="connsiteX2955" fmla="*/ 2942491 w 8023328"/>
              <a:gd name="connsiteY2955" fmla="*/ 570017 h 2380521"/>
              <a:gd name="connsiteX2956" fmla="*/ 2957285 w 8023328"/>
              <a:gd name="connsiteY2956" fmla="*/ 582414 h 2380521"/>
              <a:gd name="connsiteX2957" fmla="*/ 2942491 w 8023328"/>
              <a:gd name="connsiteY2957" fmla="*/ 596271 h 2380521"/>
              <a:gd name="connsiteX2958" fmla="*/ 2927705 w 8023328"/>
              <a:gd name="connsiteY2958" fmla="*/ 582414 h 2380521"/>
              <a:gd name="connsiteX2959" fmla="*/ 2942491 w 8023328"/>
              <a:gd name="connsiteY2959" fmla="*/ 570017 h 2380521"/>
              <a:gd name="connsiteX2960" fmla="*/ 2868288 w 8023328"/>
              <a:gd name="connsiteY2960" fmla="*/ 570017 h 2380521"/>
              <a:gd name="connsiteX2961" fmla="*/ 2883082 w 8023328"/>
              <a:gd name="connsiteY2961" fmla="*/ 582414 h 2380521"/>
              <a:gd name="connsiteX2962" fmla="*/ 2868288 w 8023328"/>
              <a:gd name="connsiteY2962" fmla="*/ 596271 h 2380521"/>
              <a:gd name="connsiteX2963" fmla="*/ 2853502 w 8023328"/>
              <a:gd name="connsiteY2963" fmla="*/ 582414 h 2380521"/>
              <a:gd name="connsiteX2964" fmla="*/ 2868288 w 8023328"/>
              <a:gd name="connsiteY2964" fmla="*/ 570017 h 2380521"/>
              <a:gd name="connsiteX2965" fmla="*/ 2796532 w 8023328"/>
              <a:gd name="connsiteY2965" fmla="*/ 570017 h 2380521"/>
              <a:gd name="connsiteX2966" fmla="*/ 2808931 w 8023328"/>
              <a:gd name="connsiteY2966" fmla="*/ 582414 h 2380521"/>
              <a:gd name="connsiteX2967" fmla="*/ 2796532 w 8023328"/>
              <a:gd name="connsiteY2967" fmla="*/ 596271 h 2380521"/>
              <a:gd name="connsiteX2968" fmla="*/ 2782675 w 8023328"/>
              <a:gd name="connsiteY2968" fmla="*/ 582414 h 2380521"/>
              <a:gd name="connsiteX2969" fmla="*/ 2796532 w 8023328"/>
              <a:gd name="connsiteY2969" fmla="*/ 570017 h 2380521"/>
              <a:gd name="connsiteX2970" fmla="*/ 2725695 w 8023328"/>
              <a:gd name="connsiteY2970" fmla="*/ 570017 h 2380521"/>
              <a:gd name="connsiteX2971" fmla="*/ 2738097 w 8023328"/>
              <a:gd name="connsiteY2971" fmla="*/ 582414 h 2380521"/>
              <a:gd name="connsiteX2972" fmla="*/ 2725695 w 8023328"/>
              <a:gd name="connsiteY2972" fmla="*/ 596271 h 2380521"/>
              <a:gd name="connsiteX2973" fmla="*/ 2711843 w 8023328"/>
              <a:gd name="connsiteY2973" fmla="*/ 582414 h 2380521"/>
              <a:gd name="connsiteX2974" fmla="*/ 2725695 w 8023328"/>
              <a:gd name="connsiteY2974" fmla="*/ 570017 h 2380521"/>
              <a:gd name="connsiteX2975" fmla="*/ 2654867 w 8023328"/>
              <a:gd name="connsiteY2975" fmla="*/ 570017 h 2380521"/>
              <a:gd name="connsiteX2976" fmla="*/ 2667266 w 8023328"/>
              <a:gd name="connsiteY2976" fmla="*/ 582414 h 2380521"/>
              <a:gd name="connsiteX2977" fmla="*/ 2654867 w 8023328"/>
              <a:gd name="connsiteY2977" fmla="*/ 596271 h 2380521"/>
              <a:gd name="connsiteX2978" fmla="*/ 2641013 w 8023328"/>
              <a:gd name="connsiteY2978" fmla="*/ 582414 h 2380521"/>
              <a:gd name="connsiteX2979" fmla="*/ 2654867 w 8023328"/>
              <a:gd name="connsiteY2979" fmla="*/ 570017 h 2380521"/>
              <a:gd name="connsiteX2980" fmla="*/ 2582580 w 8023328"/>
              <a:gd name="connsiteY2980" fmla="*/ 570017 h 2380521"/>
              <a:gd name="connsiteX2981" fmla="*/ 2596435 w 8023328"/>
              <a:gd name="connsiteY2981" fmla="*/ 582414 h 2380521"/>
              <a:gd name="connsiteX2982" fmla="*/ 2582580 w 8023328"/>
              <a:gd name="connsiteY2982" fmla="*/ 596271 h 2380521"/>
              <a:gd name="connsiteX2983" fmla="*/ 2570184 w 8023328"/>
              <a:gd name="connsiteY2983" fmla="*/ 582414 h 2380521"/>
              <a:gd name="connsiteX2984" fmla="*/ 2582580 w 8023328"/>
              <a:gd name="connsiteY2984" fmla="*/ 570017 h 2380521"/>
              <a:gd name="connsiteX2985" fmla="*/ 2511026 w 8023328"/>
              <a:gd name="connsiteY2985" fmla="*/ 570017 h 2380521"/>
              <a:gd name="connsiteX2986" fmla="*/ 2525610 w 8023328"/>
              <a:gd name="connsiteY2986" fmla="*/ 582414 h 2380521"/>
              <a:gd name="connsiteX2987" fmla="*/ 2511026 w 8023328"/>
              <a:gd name="connsiteY2987" fmla="*/ 596271 h 2380521"/>
              <a:gd name="connsiteX2988" fmla="*/ 2499358 w 8023328"/>
              <a:gd name="connsiteY2988" fmla="*/ 582414 h 2380521"/>
              <a:gd name="connsiteX2989" fmla="*/ 2511026 w 8023328"/>
              <a:gd name="connsiteY2989" fmla="*/ 570017 h 2380521"/>
              <a:gd name="connsiteX2990" fmla="*/ 2440921 w 8023328"/>
              <a:gd name="connsiteY2990" fmla="*/ 570017 h 2380521"/>
              <a:gd name="connsiteX2991" fmla="*/ 2454778 w 8023328"/>
              <a:gd name="connsiteY2991" fmla="*/ 582414 h 2380521"/>
              <a:gd name="connsiteX2992" fmla="*/ 2440921 w 8023328"/>
              <a:gd name="connsiteY2992" fmla="*/ 596271 h 2380521"/>
              <a:gd name="connsiteX2993" fmla="*/ 2428525 w 8023328"/>
              <a:gd name="connsiteY2993" fmla="*/ 582414 h 2380521"/>
              <a:gd name="connsiteX2994" fmla="*/ 2440921 w 8023328"/>
              <a:gd name="connsiteY2994" fmla="*/ 570017 h 2380521"/>
              <a:gd name="connsiteX2995" fmla="*/ 2369108 w 8023328"/>
              <a:gd name="connsiteY2995" fmla="*/ 570017 h 2380521"/>
              <a:gd name="connsiteX2996" fmla="*/ 2383896 w 8023328"/>
              <a:gd name="connsiteY2996" fmla="*/ 582414 h 2380521"/>
              <a:gd name="connsiteX2997" fmla="*/ 2369108 w 8023328"/>
              <a:gd name="connsiteY2997" fmla="*/ 596271 h 2380521"/>
              <a:gd name="connsiteX2998" fmla="*/ 2354319 w 8023328"/>
              <a:gd name="connsiteY2998" fmla="*/ 582414 h 2380521"/>
              <a:gd name="connsiteX2999" fmla="*/ 2369108 w 8023328"/>
              <a:gd name="connsiteY2999" fmla="*/ 570017 h 2380521"/>
              <a:gd name="connsiteX3000" fmla="*/ 2298275 w 8023328"/>
              <a:gd name="connsiteY3000" fmla="*/ 570017 h 2380521"/>
              <a:gd name="connsiteX3001" fmla="*/ 2313064 w 8023328"/>
              <a:gd name="connsiteY3001" fmla="*/ 582414 h 2380521"/>
              <a:gd name="connsiteX3002" fmla="*/ 2298275 w 8023328"/>
              <a:gd name="connsiteY3002" fmla="*/ 596271 h 2380521"/>
              <a:gd name="connsiteX3003" fmla="*/ 2283487 w 8023328"/>
              <a:gd name="connsiteY3003" fmla="*/ 582414 h 2380521"/>
              <a:gd name="connsiteX3004" fmla="*/ 2298275 w 8023328"/>
              <a:gd name="connsiteY3004" fmla="*/ 570017 h 2380521"/>
              <a:gd name="connsiteX3005" fmla="*/ 2226512 w 8023328"/>
              <a:gd name="connsiteY3005" fmla="*/ 570017 h 2380521"/>
              <a:gd name="connsiteX3006" fmla="*/ 2238911 w 8023328"/>
              <a:gd name="connsiteY3006" fmla="*/ 582414 h 2380521"/>
              <a:gd name="connsiteX3007" fmla="*/ 2226512 w 8023328"/>
              <a:gd name="connsiteY3007" fmla="*/ 596271 h 2380521"/>
              <a:gd name="connsiteX3008" fmla="*/ 2212655 w 8023328"/>
              <a:gd name="connsiteY3008" fmla="*/ 582414 h 2380521"/>
              <a:gd name="connsiteX3009" fmla="*/ 2226512 w 8023328"/>
              <a:gd name="connsiteY3009" fmla="*/ 570017 h 2380521"/>
              <a:gd name="connsiteX3010" fmla="*/ 2155680 w 8023328"/>
              <a:gd name="connsiteY3010" fmla="*/ 570017 h 2380521"/>
              <a:gd name="connsiteX3011" fmla="*/ 2168079 w 8023328"/>
              <a:gd name="connsiteY3011" fmla="*/ 582414 h 2380521"/>
              <a:gd name="connsiteX3012" fmla="*/ 2155680 w 8023328"/>
              <a:gd name="connsiteY3012" fmla="*/ 596271 h 2380521"/>
              <a:gd name="connsiteX3013" fmla="*/ 2141823 w 8023328"/>
              <a:gd name="connsiteY3013" fmla="*/ 582414 h 2380521"/>
              <a:gd name="connsiteX3014" fmla="*/ 2155680 w 8023328"/>
              <a:gd name="connsiteY3014" fmla="*/ 570017 h 2380521"/>
              <a:gd name="connsiteX3015" fmla="*/ 2084846 w 8023328"/>
              <a:gd name="connsiteY3015" fmla="*/ 570017 h 2380521"/>
              <a:gd name="connsiteX3016" fmla="*/ 2097246 w 8023328"/>
              <a:gd name="connsiteY3016" fmla="*/ 582414 h 2380521"/>
              <a:gd name="connsiteX3017" fmla="*/ 2084846 w 8023328"/>
              <a:gd name="connsiteY3017" fmla="*/ 596271 h 2380521"/>
              <a:gd name="connsiteX3018" fmla="*/ 2070989 w 8023328"/>
              <a:gd name="connsiteY3018" fmla="*/ 582414 h 2380521"/>
              <a:gd name="connsiteX3019" fmla="*/ 2084846 w 8023328"/>
              <a:gd name="connsiteY3019" fmla="*/ 570017 h 2380521"/>
              <a:gd name="connsiteX3020" fmla="*/ 2011831 w 8023328"/>
              <a:gd name="connsiteY3020" fmla="*/ 570017 h 2380521"/>
              <a:gd name="connsiteX3021" fmla="*/ 2026416 w 8023328"/>
              <a:gd name="connsiteY3021" fmla="*/ 582414 h 2380521"/>
              <a:gd name="connsiteX3022" fmla="*/ 2011831 w 8023328"/>
              <a:gd name="connsiteY3022" fmla="*/ 596271 h 2380521"/>
              <a:gd name="connsiteX3023" fmla="*/ 2000163 w 8023328"/>
              <a:gd name="connsiteY3023" fmla="*/ 582414 h 2380521"/>
              <a:gd name="connsiteX3024" fmla="*/ 2011831 w 8023328"/>
              <a:gd name="connsiteY3024" fmla="*/ 570017 h 2380521"/>
              <a:gd name="connsiteX3025" fmla="*/ 1938359 w 8023328"/>
              <a:gd name="connsiteY3025" fmla="*/ 570017 h 2380521"/>
              <a:gd name="connsiteX3026" fmla="*/ 1952216 w 8023328"/>
              <a:gd name="connsiteY3026" fmla="*/ 583873 h 2380521"/>
              <a:gd name="connsiteX3027" fmla="*/ 1938359 w 8023328"/>
              <a:gd name="connsiteY3027" fmla="*/ 596271 h 2380521"/>
              <a:gd name="connsiteX3028" fmla="*/ 1925962 w 8023328"/>
              <a:gd name="connsiteY3028" fmla="*/ 583873 h 2380521"/>
              <a:gd name="connsiteX3029" fmla="*/ 1938359 w 8023328"/>
              <a:gd name="connsiteY3029" fmla="*/ 570017 h 2380521"/>
              <a:gd name="connsiteX3030" fmla="*/ 1867522 w 8023328"/>
              <a:gd name="connsiteY3030" fmla="*/ 570017 h 2380521"/>
              <a:gd name="connsiteX3031" fmla="*/ 1881382 w 8023328"/>
              <a:gd name="connsiteY3031" fmla="*/ 583873 h 2380521"/>
              <a:gd name="connsiteX3032" fmla="*/ 1867522 w 8023328"/>
              <a:gd name="connsiteY3032" fmla="*/ 596271 h 2380521"/>
              <a:gd name="connsiteX3033" fmla="*/ 1855124 w 8023328"/>
              <a:gd name="connsiteY3033" fmla="*/ 583873 h 2380521"/>
              <a:gd name="connsiteX3034" fmla="*/ 1867522 w 8023328"/>
              <a:gd name="connsiteY3034" fmla="*/ 570017 h 2380521"/>
              <a:gd name="connsiteX3035" fmla="*/ 1799082 w 8023328"/>
              <a:gd name="connsiteY3035" fmla="*/ 570017 h 2380521"/>
              <a:gd name="connsiteX3036" fmla="*/ 1813871 w 8023328"/>
              <a:gd name="connsiteY3036" fmla="*/ 583873 h 2380521"/>
              <a:gd name="connsiteX3037" fmla="*/ 1799082 w 8023328"/>
              <a:gd name="connsiteY3037" fmla="*/ 596271 h 2380521"/>
              <a:gd name="connsiteX3038" fmla="*/ 1784295 w 8023328"/>
              <a:gd name="connsiteY3038" fmla="*/ 583873 h 2380521"/>
              <a:gd name="connsiteX3039" fmla="*/ 1799082 w 8023328"/>
              <a:gd name="connsiteY3039" fmla="*/ 570017 h 2380521"/>
              <a:gd name="connsiteX3040" fmla="*/ 1728257 w 8023328"/>
              <a:gd name="connsiteY3040" fmla="*/ 570017 h 2380521"/>
              <a:gd name="connsiteX3041" fmla="*/ 1743046 w 8023328"/>
              <a:gd name="connsiteY3041" fmla="*/ 583873 h 2380521"/>
              <a:gd name="connsiteX3042" fmla="*/ 1728257 w 8023328"/>
              <a:gd name="connsiteY3042" fmla="*/ 596271 h 2380521"/>
              <a:gd name="connsiteX3043" fmla="*/ 1713467 w 8023328"/>
              <a:gd name="connsiteY3043" fmla="*/ 583873 h 2380521"/>
              <a:gd name="connsiteX3044" fmla="*/ 1728257 w 8023328"/>
              <a:gd name="connsiteY3044" fmla="*/ 570017 h 2380521"/>
              <a:gd name="connsiteX3045" fmla="*/ 1657426 w 8023328"/>
              <a:gd name="connsiteY3045" fmla="*/ 570017 h 2380521"/>
              <a:gd name="connsiteX3046" fmla="*/ 1672218 w 8023328"/>
              <a:gd name="connsiteY3046" fmla="*/ 583873 h 2380521"/>
              <a:gd name="connsiteX3047" fmla="*/ 1657426 w 8023328"/>
              <a:gd name="connsiteY3047" fmla="*/ 596271 h 2380521"/>
              <a:gd name="connsiteX3048" fmla="*/ 1642647 w 8023328"/>
              <a:gd name="connsiteY3048" fmla="*/ 583873 h 2380521"/>
              <a:gd name="connsiteX3049" fmla="*/ 1657426 w 8023328"/>
              <a:gd name="connsiteY3049" fmla="*/ 570017 h 2380521"/>
              <a:gd name="connsiteX3050" fmla="*/ 1582294 w 8023328"/>
              <a:gd name="connsiteY3050" fmla="*/ 570017 h 2380521"/>
              <a:gd name="connsiteX3051" fmla="*/ 1594694 w 8023328"/>
              <a:gd name="connsiteY3051" fmla="*/ 583873 h 2380521"/>
              <a:gd name="connsiteX3052" fmla="*/ 1582294 w 8023328"/>
              <a:gd name="connsiteY3052" fmla="*/ 596271 h 2380521"/>
              <a:gd name="connsiteX3053" fmla="*/ 1568438 w 8023328"/>
              <a:gd name="connsiteY3053" fmla="*/ 583873 h 2380521"/>
              <a:gd name="connsiteX3054" fmla="*/ 1582294 w 8023328"/>
              <a:gd name="connsiteY3054" fmla="*/ 570017 h 2380521"/>
              <a:gd name="connsiteX3055" fmla="*/ 1512190 w 8023328"/>
              <a:gd name="connsiteY3055" fmla="*/ 570017 h 2380521"/>
              <a:gd name="connsiteX3056" fmla="*/ 1523859 w 8023328"/>
              <a:gd name="connsiteY3056" fmla="*/ 583873 h 2380521"/>
              <a:gd name="connsiteX3057" fmla="*/ 1512190 w 8023328"/>
              <a:gd name="connsiteY3057" fmla="*/ 596271 h 2380521"/>
              <a:gd name="connsiteX3058" fmla="*/ 1497607 w 8023328"/>
              <a:gd name="connsiteY3058" fmla="*/ 583873 h 2380521"/>
              <a:gd name="connsiteX3059" fmla="*/ 1512190 w 8023328"/>
              <a:gd name="connsiteY3059" fmla="*/ 570017 h 2380521"/>
              <a:gd name="connsiteX3060" fmla="*/ 1440623 w 8023328"/>
              <a:gd name="connsiteY3060" fmla="*/ 570017 h 2380521"/>
              <a:gd name="connsiteX3061" fmla="*/ 1453020 w 8023328"/>
              <a:gd name="connsiteY3061" fmla="*/ 583873 h 2380521"/>
              <a:gd name="connsiteX3062" fmla="*/ 1440623 w 8023328"/>
              <a:gd name="connsiteY3062" fmla="*/ 596271 h 2380521"/>
              <a:gd name="connsiteX3063" fmla="*/ 1426771 w 8023328"/>
              <a:gd name="connsiteY3063" fmla="*/ 583873 h 2380521"/>
              <a:gd name="connsiteX3064" fmla="*/ 1440623 w 8023328"/>
              <a:gd name="connsiteY3064" fmla="*/ 570017 h 2380521"/>
              <a:gd name="connsiteX3065" fmla="*/ 1368341 w 8023328"/>
              <a:gd name="connsiteY3065" fmla="*/ 570017 h 2380521"/>
              <a:gd name="connsiteX3066" fmla="*/ 1382194 w 8023328"/>
              <a:gd name="connsiteY3066" fmla="*/ 583873 h 2380521"/>
              <a:gd name="connsiteX3067" fmla="*/ 1368341 w 8023328"/>
              <a:gd name="connsiteY3067" fmla="*/ 596271 h 2380521"/>
              <a:gd name="connsiteX3068" fmla="*/ 1355945 w 8023328"/>
              <a:gd name="connsiteY3068" fmla="*/ 583873 h 2380521"/>
              <a:gd name="connsiteX3069" fmla="*/ 1368341 w 8023328"/>
              <a:gd name="connsiteY3069" fmla="*/ 570017 h 2380521"/>
              <a:gd name="connsiteX3070" fmla="*/ 1297515 w 8023328"/>
              <a:gd name="connsiteY3070" fmla="*/ 570017 h 2380521"/>
              <a:gd name="connsiteX3071" fmla="*/ 1311369 w 8023328"/>
              <a:gd name="connsiteY3071" fmla="*/ 583873 h 2380521"/>
              <a:gd name="connsiteX3072" fmla="*/ 1297515 w 8023328"/>
              <a:gd name="connsiteY3072" fmla="*/ 596271 h 2380521"/>
              <a:gd name="connsiteX3073" fmla="*/ 1285116 w 8023328"/>
              <a:gd name="connsiteY3073" fmla="*/ 583873 h 2380521"/>
              <a:gd name="connsiteX3074" fmla="*/ 1297515 w 8023328"/>
              <a:gd name="connsiteY3074" fmla="*/ 570017 h 2380521"/>
              <a:gd name="connsiteX3075" fmla="*/ 1226680 w 8023328"/>
              <a:gd name="connsiteY3075" fmla="*/ 570017 h 2380521"/>
              <a:gd name="connsiteX3076" fmla="*/ 1240537 w 8023328"/>
              <a:gd name="connsiteY3076" fmla="*/ 583873 h 2380521"/>
              <a:gd name="connsiteX3077" fmla="*/ 1226680 w 8023328"/>
              <a:gd name="connsiteY3077" fmla="*/ 596271 h 2380521"/>
              <a:gd name="connsiteX3078" fmla="*/ 1214296 w 8023328"/>
              <a:gd name="connsiteY3078" fmla="*/ 583873 h 2380521"/>
              <a:gd name="connsiteX3079" fmla="*/ 1226680 w 8023328"/>
              <a:gd name="connsiteY3079" fmla="*/ 570017 h 2380521"/>
              <a:gd name="connsiteX3080" fmla="*/ 1154879 w 8023328"/>
              <a:gd name="connsiteY3080" fmla="*/ 570017 h 2380521"/>
              <a:gd name="connsiteX3081" fmla="*/ 1169669 w 8023328"/>
              <a:gd name="connsiteY3081" fmla="*/ 583873 h 2380521"/>
              <a:gd name="connsiteX3082" fmla="*/ 1154879 w 8023328"/>
              <a:gd name="connsiteY3082" fmla="*/ 596271 h 2380521"/>
              <a:gd name="connsiteX3083" fmla="*/ 1140090 w 8023328"/>
              <a:gd name="connsiteY3083" fmla="*/ 583873 h 2380521"/>
              <a:gd name="connsiteX3084" fmla="*/ 1154879 w 8023328"/>
              <a:gd name="connsiteY3084" fmla="*/ 570017 h 2380521"/>
              <a:gd name="connsiteX3085" fmla="*/ 1084053 w 8023328"/>
              <a:gd name="connsiteY3085" fmla="*/ 570017 h 2380521"/>
              <a:gd name="connsiteX3086" fmla="*/ 1098840 w 8023328"/>
              <a:gd name="connsiteY3086" fmla="*/ 583873 h 2380521"/>
              <a:gd name="connsiteX3087" fmla="*/ 1084053 w 8023328"/>
              <a:gd name="connsiteY3087" fmla="*/ 596271 h 2380521"/>
              <a:gd name="connsiteX3088" fmla="*/ 1069263 w 8023328"/>
              <a:gd name="connsiteY3088" fmla="*/ 583873 h 2380521"/>
              <a:gd name="connsiteX3089" fmla="*/ 1084053 w 8023328"/>
              <a:gd name="connsiteY3089" fmla="*/ 570017 h 2380521"/>
              <a:gd name="connsiteX3090" fmla="*/ 1013010 w 8023328"/>
              <a:gd name="connsiteY3090" fmla="*/ 570017 h 2380521"/>
              <a:gd name="connsiteX3091" fmla="*/ 1024682 w 8023328"/>
              <a:gd name="connsiteY3091" fmla="*/ 583873 h 2380521"/>
              <a:gd name="connsiteX3092" fmla="*/ 1013010 w 8023328"/>
              <a:gd name="connsiteY3092" fmla="*/ 596271 h 2380521"/>
              <a:gd name="connsiteX3093" fmla="*/ 998433 w 8023328"/>
              <a:gd name="connsiteY3093" fmla="*/ 583873 h 2380521"/>
              <a:gd name="connsiteX3094" fmla="*/ 1013010 w 8023328"/>
              <a:gd name="connsiteY3094" fmla="*/ 570017 h 2380521"/>
              <a:gd name="connsiteX3095" fmla="*/ 941458 w 8023328"/>
              <a:gd name="connsiteY3095" fmla="*/ 570017 h 2380521"/>
              <a:gd name="connsiteX3096" fmla="*/ 953857 w 8023328"/>
              <a:gd name="connsiteY3096" fmla="*/ 583873 h 2380521"/>
              <a:gd name="connsiteX3097" fmla="*/ 941458 w 8023328"/>
              <a:gd name="connsiteY3097" fmla="*/ 596271 h 2380521"/>
              <a:gd name="connsiteX3098" fmla="*/ 927601 w 8023328"/>
              <a:gd name="connsiteY3098" fmla="*/ 583873 h 2380521"/>
              <a:gd name="connsiteX3099" fmla="*/ 941458 w 8023328"/>
              <a:gd name="connsiteY3099" fmla="*/ 570017 h 2380521"/>
              <a:gd name="connsiteX3100" fmla="*/ 870626 w 8023328"/>
              <a:gd name="connsiteY3100" fmla="*/ 570017 h 2380521"/>
              <a:gd name="connsiteX3101" fmla="*/ 883027 w 8023328"/>
              <a:gd name="connsiteY3101" fmla="*/ 583873 h 2380521"/>
              <a:gd name="connsiteX3102" fmla="*/ 870626 w 8023328"/>
              <a:gd name="connsiteY3102" fmla="*/ 596271 h 2380521"/>
              <a:gd name="connsiteX3103" fmla="*/ 856772 w 8023328"/>
              <a:gd name="connsiteY3103" fmla="*/ 583873 h 2380521"/>
              <a:gd name="connsiteX3104" fmla="*/ 870626 w 8023328"/>
              <a:gd name="connsiteY3104" fmla="*/ 570017 h 2380521"/>
              <a:gd name="connsiteX3105" fmla="*/ 798340 w 8023328"/>
              <a:gd name="connsiteY3105" fmla="*/ 570017 h 2380521"/>
              <a:gd name="connsiteX3106" fmla="*/ 812193 w 8023328"/>
              <a:gd name="connsiteY3106" fmla="*/ 583873 h 2380521"/>
              <a:gd name="connsiteX3107" fmla="*/ 798340 w 8023328"/>
              <a:gd name="connsiteY3107" fmla="*/ 596271 h 2380521"/>
              <a:gd name="connsiteX3108" fmla="*/ 785941 w 8023328"/>
              <a:gd name="connsiteY3108" fmla="*/ 583873 h 2380521"/>
              <a:gd name="connsiteX3109" fmla="*/ 798340 w 8023328"/>
              <a:gd name="connsiteY3109" fmla="*/ 570017 h 2380521"/>
              <a:gd name="connsiteX3110" fmla="*/ 724135 w 8023328"/>
              <a:gd name="connsiteY3110" fmla="*/ 570017 h 2380521"/>
              <a:gd name="connsiteX3111" fmla="*/ 737991 w 8023328"/>
              <a:gd name="connsiteY3111" fmla="*/ 583873 h 2380521"/>
              <a:gd name="connsiteX3112" fmla="*/ 724135 w 8023328"/>
              <a:gd name="connsiteY3112" fmla="*/ 596271 h 2380521"/>
              <a:gd name="connsiteX3113" fmla="*/ 711737 w 8023328"/>
              <a:gd name="connsiteY3113" fmla="*/ 583873 h 2380521"/>
              <a:gd name="connsiteX3114" fmla="*/ 724135 w 8023328"/>
              <a:gd name="connsiteY3114" fmla="*/ 570017 h 2380521"/>
              <a:gd name="connsiteX3115" fmla="*/ 653306 w 8023328"/>
              <a:gd name="connsiteY3115" fmla="*/ 570017 h 2380521"/>
              <a:gd name="connsiteX3116" fmla="*/ 667161 w 8023328"/>
              <a:gd name="connsiteY3116" fmla="*/ 583873 h 2380521"/>
              <a:gd name="connsiteX3117" fmla="*/ 653306 w 8023328"/>
              <a:gd name="connsiteY3117" fmla="*/ 596271 h 2380521"/>
              <a:gd name="connsiteX3118" fmla="*/ 640910 w 8023328"/>
              <a:gd name="connsiteY3118" fmla="*/ 583873 h 2380521"/>
              <a:gd name="connsiteX3119" fmla="*/ 653306 w 8023328"/>
              <a:gd name="connsiteY3119" fmla="*/ 570017 h 2380521"/>
              <a:gd name="connsiteX3120" fmla="*/ 584865 w 8023328"/>
              <a:gd name="connsiteY3120" fmla="*/ 570017 h 2380521"/>
              <a:gd name="connsiteX3121" fmla="*/ 599654 w 8023328"/>
              <a:gd name="connsiteY3121" fmla="*/ 583873 h 2380521"/>
              <a:gd name="connsiteX3122" fmla="*/ 584865 w 8023328"/>
              <a:gd name="connsiteY3122" fmla="*/ 596271 h 2380521"/>
              <a:gd name="connsiteX3123" fmla="*/ 570076 w 8023328"/>
              <a:gd name="connsiteY3123" fmla="*/ 583873 h 2380521"/>
              <a:gd name="connsiteX3124" fmla="*/ 584865 w 8023328"/>
              <a:gd name="connsiteY3124" fmla="*/ 570017 h 2380521"/>
              <a:gd name="connsiteX3125" fmla="*/ 513668 w 8023328"/>
              <a:gd name="connsiteY3125" fmla="*/ 570017 h 2380521"/>
              <a:gd name="connsiteX3126" fmla="*/ 528846 w 8023328"/>
              <a:gd name="connsiteY3126" fmla="*/ 583873 h 2380521"/>
              <a:gd name="connsiteX3127" fmla="*/ 513668 w 8023328"/>
              <a:gd name="connsiteY3127" fmla="*/ 596271 h 2380521"/>
              <a:gd name="connsiteX3128" fmla="*/ 499248 w 8023328"/>
              <a:gd name="connsiteY3128" fmla="*/ 583873 h 2380521"/>
              <a:gd name="connsiteX3129" fmla="*/ 513668 w 8023328"/>
              <a:gd name="connsiteY3129" fmla="*/ 570017 h 2380521"/>
              <a:gd name="connsiteX3130" fmla="*/ 439833 w 8023328"/>
              <a:gd name="connsiteY3130" fmla="*/ 570017 h 2380521"/>
              <a:gd name="connsiteX3131" fmla="*/ 454623 w 8023328"/>
              <a:gd name="connsiteY3131" fmla="*/ 583873 h 2380521"/>
              <a:gd name="connsiteX3132" fmla="*/ 439833 w 8023328"/>
              <a:gd name="connsiteY3132" fmla="*/ 596271 h 2380521"/>
              <a:gd name="connsiteX3133" fmla="*/ 425044 w 8023328"/>
              <a:gd name="connsiteY3133" fmla="*/ 583873 h 2380521"/>
              <a:gd name="connsiteX3134" fmla="*/ 439833 w 8023328"/>
              <a:gd name="connsiteY3134" fmla="*/ 570017 h 2380521"/>
              <a:gd name="connsiteX3135" fmla="*/ 368072 w 8023328"/>
              <a:gd name="connsiteY3135" fmla="*/ 570017 h 2380521"/>
              <a:gd name="connsiteX3136" fmla="*/ 380467 w 8023328"/>
              <a:gd name="connsiteY3136" fmla="*/ 583873 h 2380521"/>
              <a:gd name="connsiteX3137" fmla="*/ 368072 w 8023328"/>
              <a:gd name="connsiteY3137" fmla="*/ 596271 h 2380521"/>
              <a:gd name="connsiteX3138" fmla="*/ 354211 w 8023328"/>
              <a:gd name="connsiteY3138" fmla="*/ 583873 h 2380521"/>
              <a:gd name="connsiteX3139" fmla="*/ 368072 w 8023328"/>
              <a:gd name="connsiteY3139" fmla="*/ 570017 h 2380521"/>
              <a:gd name="connsiteX3140" fmla="*/ 3081772 w 8023328"/>
              <a:gd name="connsiteY3140" fmla="*/ 499186 h 2380521"/>
              <a:gd name="connsiteX3141" fmla="*/ 3095622 w 8023328"/>
              <a:gd name="connsiteY3141" fmla="*/ 511583 h 2380521"/>
              <a:gd name="connsiteX3142" fmla="*/ 3081772 w 8023328"/>
              <a:gd name="connsiteY3142" fmla="*/ 525440 h 2380521"/>
              <a:gd name="connsiteX3143" fmla="*/ 3069372 w 8023328"/>
              <a:gd name="connsiteY3143" fmla="*/ 511583 h 2380521"/>
              <a:gd name="connsiteX3144" fmla="*/ 3081772 w 8023328"/>
              <a:gd name="connsiteY3144" fmla="*/ 499186 h 2380521"/>
              <a:gd name="connsiteX3145" fmla="*/ 3013712 w 8023328"/>
              <a:gd name="connsiteY3145" fmla="*/ 499186 h 2380521"/>
              <a:gd name="connsiteX3146" fmla="*/ 3028135 w 8023328"/>
              <a:gd name="connsiteY3146" fmla="*/ 511583 h 2380521"/>
              <a:gd name="connsiteX3147" fmla="*/ 3013712 w 8023328"/>
              <a:gd name="connsiteY3147" fmla="*/ 525440 h 2380521"/>
              <a:gd name="connsiteX3148" fmla="*/ 2998539 w 8023328"/>
              <a:gd name="connsiteY3148" fmla="*/ 511583 h 2380521"/>
              <a:gd name="connsiteX3149" fmla="*/ 3013712 w 8023328"/>
              <a:gd name="connsiteY3149" fmla="*/ 499186 h 2380521"/>
              <a:gd name="connsiteX3150" fmla="*/ 2942491 w 8023328"/>
              <a:gd name="connsiteY3150" fmla="*/ 499186 h 2380521"/>
              <a:gd name="connsiteX3151" fmla="*/ 2957285 w 8023328"/>
              <a:gd name="connsiteY3151" fmla="*/ 511583 h 2380521"/>
              <a:gd name="connsiteX3152" fmla="*/ 2942491 w 8023328"/>
              <a:gd name="connsiteY3152" fmla="*/ 525440 h 2380521"/>
              <a:gd name="connsiteX3153" fmla="*/ 2927705 w 8023328"/>
              <a:gd name="connsiteY3153" fmla="*/ 511583 h 2380521"/>
              <a:gd name="connsiteX3154" fmla="*/ 2942491 w 8023328"/>
              <a:gd name="connsiteY3154" fmla="*/ 499186 h 2380521"/>
              <a:gd name="connsiteX3155" fmla="*/ 2868291 w 8023328"/>
              <a:gd name="connsiteY3155" fmla="*/ 499186 h 2380521"/>
              <a:gd name="connsiteX3156" fmla="*/ 2883082 w 8023328"/>
              <a:gd name="connsiteY3156" fmla="*/ 511583 h 2380521"/>
              <a:gd name="connsiteX3157" fmla="*/ 2868291 w 8023328"/>
              <a:gd name="connsiteY3157" fmla="*/ 525440 h 2380521"/>
              <a:gd name="connsiteX3158" fmla="*/ 2853502 w 8023328"/>
              <a:gd name="connsiteY3158" fmla="*/ 511583 h 2380521"/>
              <a:gd name="connsiteX3159" fmla="*/ 2868291 w 8023328"/>
              <a:gd name="connsiteY3159" fmla="*/ 499186 h 2380521"/>
              <a:gd name="connsiteX3160" fmla="*/ 2796533 w 8023328"/>
              <a:gd name="connsiteY3160" fmla="*/ 499186 h 2380521"/>
              <a:gd name="connsiteX3161" fmla="*/ 2808931 w 8023328"/>
              <a:gd name="connsiteY3161" fmla="*/ 511583 h 2380521"/>
              <a:gd name="connsiteX3162" fmla="*/ 2796533 w 8023328"/>
              <a:gd name="connsiteY3162" fmla="*/ 525440 h 2380521"/>
              <a:gd name="connsiteX3163" fmla="*/ 2782678 w 8023328"/>
              <a:gd name="connsiteY3163" fmla="*/ 511583 h 2380521"/>
              <a:gd name="connsiteX3164" fmla="*/ 2796533 w 8023328"/>
              <a:gd name="connsiteY3164" fmla="*/ 499186 h 2380521"/>
              <a:gd name="connsiteX3165" fmla="*/ 2725695 w 8023328"/>
              <a:gd name="connsiteY3165" fmla="*/ 499186 h 2380521"/>
              <a:gd name="connsiteX3166" fmla="*/ 2738097 w 8023328"/>
              <a:gd name="connsiteY3166" fmla="*/ 511583 h 2380521"/>
              <a:gd name="connsiteX3167" fmla="*/ 2725695 w 8023328"/>
              <a:gd name="connsiteY3167" fmla="*/ 525440 h 2380521"/>
              <a:gd name="connsiteX3168" fmla="*/ 2711846 w 8023328"/>
              <a:gd name="connsiteY3168" fmla="*/ 511583 h 2380521"/>
              <a:gd name="connsiteX3169" fmla="*/ 2725695 w 8023328"/>
              <a:gd name="connsiteY3169" fmla="*/ 499186 h 2380521"/>
              <a:gd name="connsiteX3170" fmla="*/ 2654870 w 8023328"/>
              <a:gd name="connsiteY3170" fmla="*/ 499186 h 2380521"/>
              <a:gd name="connsiteX3171" fmla="*/ 2667266 w 8023328"/>
              <a:gd name="connsiteY3171" fmla="*/ 511583 h 2380521"/>
              <a:gd name="connsiteX3172" fmla="*/ 2654870 w 8023328"/>
              <a:gd name="connsiteY3172" fmla="*/ 525440 h 2380521"/>
              <a:gd name="connsiteX3173" fmla="*/ 2641013 w 8023328"/>
              <a:gd name="connsiteY3173" fmla="*/ 511583 h 2380521"/>
              <a:gd name="connsiteX3174" fmla="*/ 2654870 w 8023328"/>
              <a:gd name="connsiteY3174" fmla="*/ 499186 h 2380521"/>
              <a:gd name="connsiteX3175" fmla="*/ 2582580 w 8023328"/>
              <a:gd name="connsiteY3175" fmla="*/ 499186 h 2380521"/>
              <a:gd name="connsiteX3176" fmla="*/ 2596435 w 8023328"/>
              <a:gd name="connsiteY3176" fmla="*/ 511583 h 2380521"/>
              <a:gd name="connsiteX3177" fmla="*/ 2582580 w 8023328"/>
              <a:gd name="connsiteY3177" fmla="*/ 525440 h 2380521"/>
              <a:gd name="connsiteX3178" fmla="*/ 2570184 w 8023328"/>
              <a:gd name="connsiteY3178" fmla="*/ 511583 h 2380521"/>
              <a:gd name="connsiteX3179" fmla="*/ 2582580 w 8023328"/>
              <a:gd name="connsiteY3179" fmla="*/ 499186 h 2380521"/>
              <a:gd name="connsiteX3180" fmla="*/ 2511026 w 8023328"/>
              <a:gd name="connsiteY3180" fmla="*/ 499186 h 2380521"/>
              <a:gd name="connsiteX3181" fmla="*/ 2525610 w 8023328"/>
              <a:gd name="connsiteY3181" fmla="*/ 511583 h 2380521"/>
              <a:gd name="connsiteX3182" fmla="*/ 2511026 w 8023328"/>
              <a:gd name="connsiteY3182" fmla="*/ 525440 h 2380521"/>
              <a:gd name="connsiteX3183" fmla="*/ 2499361 w 8023328"/>
              <a:gd name="connsiteY3183" fmla="*/ 511583 h 2380521"/>
              <a:gd name="connsiteX3184" fmla="*/ 2511026 w 8023328"/>
              <a:gd name="connsiteY3184" fmla="*/ 499186 h 2380521"/>
              <a:gd name="connsiteX3185" fmla="*/ 2440924 w 8023328"/>
              <a:gd name="connsiteY3185" fmla="*/ 499186 h 2380521"/>
              <a:gd name="connsiteX3186" fmla="*/ 2454781 w 8023328"/>
              <a:gd name="connsiteY3186" fmla="*/ 511583 h 2380521"/>
              <a:gd name="connsiteX3187" fmla="*/ 2440924 w 8023328"/>
              <a:gd name="connsiteY3187" fmla="*/ 525440 h 2380521"/>
              <a:gd name="connsiteX3188" fmla="*/ 2428527 w 8023328"/>
              <a:gd name="connsiteY3188" fmla="*/ 511583 h 2380521"/>
              <a:gd name="connsiteX3189" fmla="*/ 2440924 w 8023328"/>
              <a:gd name="connsiteY3189" fmla="*/ 499186 h 2380521"/>
              <a:gd name="connsiteX3190" fmla="*/ 2369108 w 8023328"/>
              <a:gd name="connsiteY3190" fmla="*/ 499186 h 2380521"/>
              <a:gd name="connsiteX3191" fmla="*/ 2383898 w 8023328"/>
              <a:gd name="connsiteY3191" fmla="*/ 511583 h 2380521"/>
              <a:gd name="connsiteX3192" fmla="*/ 2369108 w 8023328"/>
              <a:gd name="connsiteY3192" fmla="*/ 525440 h 2380521"/>
              <a:gd name="connsiteX3193" fmla="*/ 2354319 w 8023328"/>
              <a:gd name="connsiteY3193" fmla="*/ 511583 h 2380521"/>
              <a:gd name="connsiteX3194" fmla="*/ 2369108 w 8023328"/>
              <a:gd name="connsiteY3194" fmla="*/ 499186 h 2380521"/>
              <a:gd name="connsiteX3195" fmla="*/ 2298278 w 8023328"/>
              <a:gd name="connsiteY3195" fmla="*/ 499186 h 2380521"/>
              <a:gd name="connsiteX3196" fmla="*/ 2313066 w 8023328"/>
              <a:gd name="connsiteY3196" fmla="*/ 511583 h 2380521"/>
              <a:gd name="connsiteX3197" fmla="*/ 2298278 w 8023328"/>
              <a:gd name="connsiteY3197" fmla="*/ 525440 h 2380521"/>
              <a:gd name="connsiteX3198" fmla="*/ 2283488 w 8023328"/>
              <a:gd name="connsiteY3198" fmla="*/ 511583 h 2380521"/>
              <a:gd name="connsiteX3199" fmla="*/ 2298278 w 8023328"/>
              <a:gd name="connsiteY3199" fmla="*/ 499186 h 2380521"/>
              <a:gd name="connsiteX3200" fmla="*/ 2226514 w 8023328"/>
              <a:gd name="connsiteY3200" fmla="*/ 499186 h 2380521"/>
              <a:gd name="connsiteX3201" fmla="*/ 2238914 w 8023328"/>
              <a:gd name="connsiteY3201" fmla="*/ 511583 h 2380521"/>
              <a:gd name="connsiteX3202" fmla="*/ 2226514 w 8023328"/>
              <a:gd name="connsiteY3202" fmla="*/ 525440 h 2380521"/>
              <a:gd name="connsiteX3203" fmla="*/ 2212655 w 8023328"/>
              <a:gd name="connsiteY3203" fmla="*/ 511583 h 2380521"/>
              <a:gd name="connsiteX3204" fmla="*/ 2226514 w 8023328"/>
              <a:gd name="connsiteY3204" fmla="*/ 499186 h 2380521"/>
              <a:gd name="connsiteX3205" fmla="*/ 2155680 w 8023328"/>
              <a:gd name="connsiteY3205" fmla="*/ 499186 h 2380521"/>
              <a:gd name="connsiteX3206" fmla="*/ 2168079 w 8023328"/>
              <a:gd name="connsiteY3206" fmla="*/ 511583 h 2380521"/>
              <a:gd name="connsiteX3207" fmla="*/ 2155680 w 8023328"/>
              <a:gd name="connsiteY3207" fmla="*/ 525440 h 2380521"/>
              <a:gd name="connsiteX3208" fmla="*/ 2141823 w 8023328"/>
              <a:gd name="connsiteY3208" fmla="*/ 511583 h 2380521"/>
              <a:gd name="connsiteX3209" fmla="*/ 2155680 w 8023328"/>
              <a:gd name="connsiteY3209" fmla="*/ 499186 h 2380521"/>
              <a:gd name="connsiteX3210" fmla="*/ 2084846 w 8023328"/>
              <a:gd name="connsiteY3210" fmla="*/ 499186 h 2380521"/>
              <a:gd name="connsiteX3211" fmla="*/ 2097246 w 8023328"/>
              <a:gd name="connsiteY3211" fmla="*/ 511583 h 2380521"/>
              <a:gd name="connsiteX3212" fmla="*/ 2084846 w 8023328"/>
              <a:gd name="connsiteY3212" fmla="*/ 525440 h 2380521"/>
              <a:gd name="connsiteX3213" fmla="*/ 2070991 w 8023328"/>
              <a:gd name="connsiteY3213" fmla="*/ 511583 h 2380521"/>
              <a:gd name="connsiteX3214" fmla="*/ 2084846 w 8023328"/>
              <a:gd name="connsiteY3214" fmla="*/ 499186 h 2380521"/>
              <a:gd name="connsiteX3215" fmla="*/ 2011831 w 8023328"/>
              <a:gd name="connsiteY3215" fmla="*/ 499186 h 2380521"/>
              <a:gd name="connsiteX3216" fmla="*/ 2026416 w 8023328"/>
              <a:gd name="connsiteY3216" fmla="*/ 511583 h 2380521"/>
              <a:gd name="connsiteX3217" fmla="*/ 2011831 w 8023328"/>
              <a:gd name="connsiteY3217" fmla="*/ 525440 h 2380521"/>
              <a:gd name="connsiteX3218" fmla="*/ 2000165 w 8023328"/>
              <a:gd name="connsiteY3218" fmla="*/ 511583 h 2380521"/>
              <a:gd name="connsiteX3219" fmla="*/ 2011831 w 8023328"/>
              <a:gd name="connsiteY3219" fmla="*/ 499186 h 2380521"/>
              <a:gd name="connsiteX3220" fmla="*/ 1938362 w 8023328"/>
              <a:gd name="connsiteY3220" fmla="*/ 499186 h 2380521"/>
              <a:gd name="connsiteX3221" fmla="*/ 1952216 w 8023328"/>
              <a:gd name="connsiteY3221" fmla="*/ 511583 h 2380521"/>
              <a:gd name="connsiteX3222" fmla="*/ 1938362 w 8023328"/>
              <a:gd name="connsiteY3222" fmla="*/ 525440 h 2380521"/>
              <a:gd name="connsiteX3223" fmla="*/ 1925965 w 8023328"/>
              <a:gd name="connsiteY3223" fmla="*/ 511583 h 2380521"/>
              <a:gd name="connsiteX3224" fmla="*/ 1938362 w 8023328"/>
              <a:gd name="connsiteY3224" fmla="*/ 499186 h 2380521"/>
              <a:gd name="connsiteX3225" fmla="*/ 1867525 w 8023328"/>
              <a:gd name="connsiteY3225" fmla="*/ 499186 h 2380521"/>
              <a:gd name="connsiteX3226" fmla="*/ 1881384 w 8023328"/>
              <a:gd name="connsiteY3226" fmla="*/ 511583 h 2380521"/>
              <a:gd name="connsiteX3227" fmla="*/ 1867525 w 8023328"/>
              <a:gd name="connsiteY3227" fmla="*/ 525440 h 2380521"/>
              <a:gd name="connsiteX3228" fmla="*/ 1855126 w 8023328"/>
              <a:gd name="connsiteY3228" fmla="*/ 511583 h 2380521"/>
              <a:gd name="connsiteX3229" fmla="*/ 1867525 w 8023328"/>
              <a:gd name="connsiteY3229" fmla="*/ 499186 h 2380521"/>
              <a:gd name="connsiteX3230" fmla="*/ 1799085 w 8023328"/>
              <a:gd name="connsiteY3230" fmla="*/ 499186 h 2380521"/>
              <a:gd name="connsiteX3231" fmla="*/ 1813871 w 8023328"/>
              <a:gd name="connsiteY3231" fmla="*/ 511583 h 2380521"/>
              <a:gd name="connsiteX3232" fmla="*/ 1799085 w 8023328"/>
              <a:gd name="connsiteY3232" fmla="*/ 525440 h 2380521"/>
              <a:gd name="connsiteX3233" fmla="*/ 1784295 w 8023328"/>
              <a:gd name="connsiteY3233" fmla="*/ 511583 h 2380521"/>
              <a:gd name="connsiteX3234" fmla="*/ 1799085 w 8023328"/>
              <a:gd name="connsiteY3234" fmla="*/ 499186 h 2380521"/>
              <a:gd name="connsiteX3235" fmla="*/ 1728257 w 8023328"/>
              <a:gd name="connsiteY3235" fmla="*/ 499186 h 2380521"/>
              <a:gd name="connsiteX3236" fmla="*/ 1743046 w 8023328"/>
              <a:gd name="connsiteY3236" fmla="*/ 511583 h 2380521"/>
              <a:gd name="connsiteX3237" fmla="*/ 1728257 w 8023328"/>
              <a:gd name="connsiteY3237" fmla="*/ 525440 h 2380521"/>
              <a:gd name="connsiteX3238" fmla="*/ 1713469 w 8023328"/>
              <a:gd name="connsiteY3238" fmla="*/ 511583 h 2380521"/>
              <a:gd name="connsiteX3239" fmla="*/ 1728257 w 8023328"/>
              <a:gd name="connsiteY3239" fmla="*/ 499186 h 2380521"/>
              <a:gd name="connsiteX3240" fmla="*/ 1657426 w 8023328"/>
              <a:gd name="connsiteY3240" fmla="*/ 499186 h 2380521"/>
              <a:gd name="connsiteX3241" fmla="*/ 1672218 w 8023328"/>
              <a:gd name="connsiteY3241" fmla="*/ 511583 h 2380521"/>
              <a:gd name="connsiteX3242" fmla="*/ 1657426 w 8023328"/>
              <a:gd name="connsiteY3242" fmla="*/ 525440 h 2380521"/>
              <a:gd name="connsiteX3243" fmla="*/ 1642647 w 8023328"/>
              <a:gd name="connsiteY3243" fmla="*/ 511583 h 2380521"/>
              <a:gd name="connsiteX3244" fmla="*/ 1657426 w 8023328"/>
              <a:gd name="connsiteY3244" fmla="*/ 499186 h 2380521"/>
              <a:gd name="connsiteX3245" fmla="*/ 1582294 w 8023328"/>
              <a:gd name="connsiteY3245" fmla="*/ 499186 h 2380521"/>
              <a:gd name="connsiteX3246" fmla="*/ 1594694 w 8023328"/>
              <a:gd name="connsiteY3246" fmla="*/ 511583 h 2380521"/>
              <a:gd name="connsiteX3247" fmla="*/ 1582294 w 8023328"/>
              <a:gd name="connsiteY3247" fmla="*/ 525440 h 2380521"/>
              <a:gd name="connsiteX3248" fmla="*/ 1568438 w 8023328"/>
              <a:gd name="connsiteY3248" fmla="*/ 511583 h 2380521"/>
              <a:gd name="connsiteX3249" fmla="*/ 1582294 w 8023328"/>
              <a:gd name="connsiteY3249" fmla="*/ 499186 h 2380521"/>
              <a:gd name="connsiteX3250" fmla="*/ 1512192 w 8023328"/>
              <a:gd name="connsiteY3250" fmla="*/ 499186 h 2380521"/>
              <a:gd name="connsiteX3251" fmla="*/ 1523862 w 8023328"/>
              <a:gd name="connsiteY3251" fmla="*/ 511583 h 2380521"/>
              <a:gd name="connsiteX3252" fmla="*/ 1512192 w 8023328"/>
              <a:gd name="connsiteY3252" fmla="*/ 525440 h 2380521"/>
              <a:gd name="connsiteX3253" fmla="*/ 1497607 w 8023328"/>
              <a:gd name="connsiteY3253" fmla="*/ 511583 h 2380521"/>
              <a:gd name="connsiteX3254" fmla="*/ 1512192 w 8023328"/>
              <a:gd name="connsiteY3254" fmla="*/ 499186 h 2380521"/>
              <a:gd name="connsiteX3255" fmla="*/ 1440623 w 8023328"/>
              <a:gd name="connsiteY3255" fmla="*/ 499186 h 2380521"/>
              <a:gd name="connsiteX3256" fmla="*/ 1453023 w 8023328"/>
              <a:gd name="connsiteY3256" fmla="*/ 511583 h 2380521"/>
              <a:gd name="connsiteX3257" fmla="*/ 1440623 w 8023328"/>
              <a:gd name="connsiteY3257" fmla="*/ 525440 h 2380521"/>
              <a:gd name="connsiteX3258" fmla="*/ 1426771 w 8023328"/>
              <a:gd name="connsiteY3258" fmla="*/ 511583 h 2380521"/>
              <a:gd name="connsiteX3259" fmla="*/ 1440623 w 8023328"/>
              <a:gd name="connsiteY3259" fmla="*/ 499186 h 2380521"/>
              <a:gd name="connsiteX3260" fmla="*/ 1368341 w 8023328"/>
              <a:gd name="connsiteY3260" fmla="*/ 499186 h 2380521"/>
              <a:gd name="connsiteX3261" fmla="*/ 1382196 w 8023328"/>
              <a:gd name="connsiteY3261" fmla="*/ 511583 h 2380521"/>
              <a:gd name="connsiteX3262" fmla="*/ 1368341 w 8023328"/>
              <a:gd name="connsiteY3262" fmla="*/ 525440 h 2380521"/>
              <a:gd name="connsiteX3263" fmla="*/ 1355948 w 8023328"/>
              <a:gd name="connsiteY3263" fmla="*/ 511583 h 2380521"/>
              <a:gd name="connsiteX3264" fmla="*/ 1368341 w 8023328"/>
              <a:gd name="connsiteY3264" fmla="*/ 499186 h 2380521"/>
              <a:gd name="connsiteX3265" fmla="*/ 1297515 w 8023328"/>
              <a:gd name="connsiteY3265" fmla="*/ 499186 h 2380521"/>
              <a:gd name="connsiteX3266" fmla="*/ 1311369 w 8023328"/>
              <a:gd name="connsiteY3266" fmla="*/ 513042 h 2380521"/>
              <a:gd name="connsiteX3267" fmla="*/ 1297515 w 8023328"/>
              <a:gd name="connsiteY3267" fmla="*/ 525440 h 2380521"/>
              <a:gd name="connsiteX3268" fmla="*/ 1285118 w 8023328"/>
              <a:gd name="connsiteY3268" fmla="*/ 513042 h 2380521"/>
              <a:gd name="connsiteX3269" fmla="*/ 1297515 w 8023328"/>
              <a:gd name="connsiteY3269" fmla="*/ 499186 h 2380521"/>
              <a:gd name="connsiteX3270" fmla="*/ 1225700 w 8023328"/>
              <a:gd name="connsiteY3270" fmla="*/ 499186 h 2380521"/>
              <a:gd name="connsiteX3271" fmla="*/ 1240491 w 8023328"/>
              <a:gd name="connsiteY3271" fmla="*/ 513042 h 2380521"/>
              <a:gd name="connsiteX3272" fmla="*/ 1225700 w 8023328"/>
              <a:gd name="connsiteY3272" fmla="*/ 525440 h 2380521"/>
              <a:gd name="connsiteX3273" fmla="*/ 1210925 w 8023328"/>
              <a:gd name="connsiteY3273" fmla="*/ 513042 h 2380521"/>
              <a:gd name="connsiteX3274" fmla="*/ 1225700 w 8023328"/>
              <a:gd name="connsiteY3274" fmla="*/ 499186 h 2380521"/>
              <a:gd name="connsiteX3275" fmla="*/ 1154881 w 8023328"/>
              <a:gd name="connsiteY3275" fmla="*/ 499186 h 2380521"/>
              <a:gd name="connsiteX3276" fmla="*/ 1169669 w 8023328"/>
              <a:gd name="connsiteY3276" fmla="*/ 513042 h 2380521"/>
              <a:gd name="connsiteX3277" fmla="*/ 1154881 w 8023328"/>
              <a:gd name="connsiteY3277" fmla="*/ 525440 h 2380521"/>
              <a:gd name="connsiteX3278" fmla="*/ 1140095 w 8023328"/>
              <a:gd name="connsiteY3278" fmla="*/ 513042 h 2380521"/>
              <a:gd name="connsiteX3279" fmla="*/ 1154881 w 8023328"/>
              <a:gd name="connsiteY3279" fmla="*/ 499186 h 2380521"/>
              <a:gd name="connsiteX3280" fmla="*/ 1084053 w 8023328"/>
              <a:gd name="connsiteY3280" fmla="*/ 499186 h 2380521"/>
              <a:gd name="connsiteX3281" fmla="*/ 1098842 w 8023328"/>
              <a:gd name="connsiteY3281" fmla="*/ 513042 h 2380521"/>
              <a:gd name="connsiteX3282" fmla="*/ 1084053 w 8023328"/>
              <a:gd name="connsiteY3282" fmla="*/ 525440 h 2380521"/>
              <a:gd name="connsiteX3283" fmla="*/ 1069267 w 8023328"/>
              <a:gd name="connsiteY3283" fmla="*/ 513042 h 2380521"/>
              <a:gd name="connsiteX3284" fmla="*/ 1084053 w 8023328"/>
              <a:gd name="connsiteY3284" fmla="*/ 499186 h 2380521"/>
              <a:gd name="connsiteX3285" fmla="*/ 1013012 w 8023328"/>
              <a:gd name="connsiteY3285" fmla="*/ 499186 h 2380521"/>
              <a:gd name="connsiteX3286" fmla="*/ 1024685 w 8023328"/>
              <a:gd name="connsiteY3286" fmla="*/ 513042 h 2380521"/>
              <a:gd name="connsiteX3287" fmla="*/ 1013012 w 8023328"/>
              <a:gd name="connsiteY3287" fmla="*/ 525440 h 2380521"/>
              <a:gd name="connsiteX3288" fmla="*/ 998433 w 8023328"/>
              <a:gd name="connsiteY3288" fmla="*/ 513042 h 2380521"/>
              <a:gd name="connsiteX3289" fmla="*/ 1013012 w 8023328"/>
              <a:gd name="connsiteY3289" fmla="*/ 499186 h 2380521"/>
              <a:gd name="connsiteX3290" fmla="*/ 941461 w 8023328"/>
              <a:gd name="connsiteY3290" fmla="*/ 499186 h 2380521"/>
              <a:gd name="connsiteX3291" fmla="*/ 953861 w 8023328"/>
              <a:gd name="connsiteY3291" fmla="*/ 513042 h 2380521"/>
              <a:gd name="connsiteX3292" fmla="*/ 941461 w 8023328"/>
              <a:gd name="connsiteY3292" fmla="*/ 525440 h 2380521"/>
              <a:gd name="connsiteX3293" fmla="*/ 927607 w 8023328"/>
              <a:gd name="connsiteY3293" fmla="*/ 513042 h 2380521"/>
              <a:gd name="connsiteX3294" fmla="*/ 941461 w 8023328"/>
              <a:gd name="connsiteY3294" fmla="*/ 499186 h 2380521"/>
              <a:gd name="connsiteX3295" fmla="*/ 870626 w 8023328"/>
              <a:gd name="connsiteY3295" fmla="*/ 499186 h 2380521"/>
              <a:gd name="connsiteX3296" fmla="*/ 883027 w 8023328"/>
              <a:gd name="connsiteY3296" fmla="*/ 513042 h 2380521"/>
              <a:gd name="connsiteX3297" fmla="*/ 870626 w 8023328"/>
              <a:gd name="connsiteY3297" fmla="*/ 525440 h 2380521"/>
              <a:gd name="connsiteX3298" fmla="*/ 856774 w 8023328"/>
              <a:gd name="connsiteY3298" fmla="*/ 513042 h 2380521"/>
              <a:gd name="connsiteX3299" fmla="*/ 870626 w 8023328"/>
              <a:gd name="connsiteY3299" fmla="*/ 499186 h 2380521"/>
              <a:gd name="connsiteX3300" fmla="*/ 798340 w 8023328"/>
              <a:gd name="connsiteY3300" fmla="*/ 499186 h 2380521"/>
              <a:gd name="connsiteX3301" fmla="*/ 812196 w 8023328"/>
              <a:gd name="connsiteY3301" fmla="*/ 513042 h 2380521"/>
              <a:gd name="connsiteX3302" fmla="*/ 798340 w 8023328"/>
              <a:gd name="connsiteY3302" fmla="*/ 525440 h 2380521"/>
              <a:gd name="connsiteX3303" fmla="*/ 785941 w 8023328"/>
              <a:gd name="connsiteY3303" fmla="*/ 513042 h 2380521"/>
              <a:gd name="connsiteX3304" fmla="*/ 798340 w 8023328"/>
              <a:gd name="connsiteY3304" fmla="*/ 499186 h 2380521"/>
              <a:gd name="connsiteX3305" fmla="*/ 724135 w 8023328"/>
              <a:gd name="connsiteY3305" fmla="*/ 499186 h 2380521"/>
              <a:gd name="connsiteX3306" fmla="*/ 737991 w 8023328"/>
              <a:gd name="connsiteY3306" fmla="*/ 513042 h 2380521"/>
              <a:gd name="connsiteX3307" fmla="*/ 724135 w 8023328"/>
              <a:gd name="connsiteY3307" fmla="*/ 525440 h 2380521"/>
              <a:gd name="connsiteX3308" fmla="*/ 711744 w 8023328"/>
              <a:gd name="connsiteY3308" fmla="*/ 513042 h 2380521"/>
              <a:gd name="connsiteX3309" fmla="*/ 724135 w 8023328"/>
              <a:gd name="connsiteY3309" fmla="*/ 499186 h 2380521"/>
              <a:gd name="connsiteX3310" fmla="*/ 653306 w 8023328"/>
              <a:gd name="connsiteY3310" fmla="*/ 499186 h 2380521"/>
              <a:gd name="connsiteX3311" fmla="*/ 667164 w 8023328"/>
              <a:gd name="connsiteY3311" fmla="*/ 513042 h 2380521"/>
              <a:gd name="connsiteX3312" fmla="*/ 653306 w 8023328"/>
              <a:gd name="connsiteY3312" fmla="*/ 525440 h 2380521"/>
              <a:gd name="connsiteX3313" fmla="*/ 640910 w 8023328"/>
              <a:gd name="connsiteY3313" fmla="*/ 513042 h 2380521"/>
              <a:gd name="connsiteX3314" fmla="*/ 653306 w 8023328"/>
              <a:gd name="connsiteY3314" fmla="*/ 499186 h 2380521"/>
              <a:gd name="connsiteX3315" fmla="*/ 584869 w 8023328"/>
              <a:gd name="connsiteY3315" fmla="*/ 499186 h 2380521"/>
              <a:gd name="connsiteX3316" fmla="*/ 599654 w 8023328"/>
              <a:gd name="connsiteY3316" fmla="*/ 513042 h 2380521"/>
              <a:gd name="connsiteX3317" fmla="*/ 584869 w 8023328"/>
              <a:gd name="connsiteY3317" fmla="*/ 525440 h 2380521"/>
              <a:gd name="connsiteX3318" fmla="*/ 570076 w 8023328"/>
              <a:gd name="connsiteY3318" fmla="*/ 513042 h 2380521"/>
              <a:gd name="connsiteX3319" fmla="*/ 584869 w 8023328"/>
              <a:gd name="connsiteY3319" fmla="*/ 499186 h 2380521"/>
              <a:gd name="connsiteX3320" fmla="*/ 513670 w 8023328"/>
              <a:gd name="connsiteY3320" fmla="*/ 499186 h 2380521"/>
              <a:gd name="connsiteX3321" fmla="*/ 528846 w 8023328"/>
              <a:gd name="connsiteY3321" fmla="*/ 513042 h 2380521"/>
              <a:gd name="connsiteX3322" fmla="*/ 513670 w 8023328"/>
              <a:gd name="connsiteY3322" fmla="*/ 525440 h 2380521"/>
              <a:gd name="connsiteX3323" fmla="*/ 499248 w 8023328"/>
              <a:gd name="connsiteY3323" fmla="*/ 513042 h 2380521"/>
              <a:gd name="connsiteX3324" fmla="*/ 513670 w 8023328"/>
              <a:gd name="connsiteY3324" fmla="*/ 499186 h 2380521"/>
              <a:gd name="connsiteX3325" fmla="*/ 3939871 w 8023328"/>
              <a:gd name="connsiteY3325" fmla="*/ 495814 h 2380521"/>
              <a:gd name="connsiteX3326" fmla="*/ 3952268 w 8023328"/>
              <a:gd name="connsiteY3326" fmla="*/ 510602 h 2380521"/>
              <a:gd name="connsiteX3327" fmla="*/ 3939871 w 8023328"/>
              <a:gd name="connsiteY3327" fmla="*/ 525391 h 2380521"/>
              <a:gd name="connsiteX3328" fmla="*/ 3926015 w 8023328"/>
              <a:gd name="connsiteY3328" fmla="*/ 510602 h 2380521"/>
              <a:gd name="connsiteX3329" fmla="*/ 3939871 w 8023328"/>
              <a:gd name="connsiteY3329" fmla="*/ 495814 h 2380521"/>
              <a:gd name="connsiteX3330" fmla="*/ 3869042 w 8023328"/>
              <a:gd name="connsiteY3330" fmla="*/ 495814 h 2380521"/>
              <a:gd name="connsiteX3331" fmla="*/ 3881439 w 8023328"/>
              <a:gd name="connsiteY3331" fmla="*/ 510602 h 2380521"/>
              <a:gd name="connsiteX3332" fmla="*/ 3869042 w 8023328"/>
              <a:gd name="connsiteY3332" fmla="*/ 525391 h 2380521"/>
              <a:gd name="connsiteX3333" fmla="*/ 3855186 w 8023328"/>
              <a:gd name="connsiteY3333" fmla="*/ 510602 h 2380521"/>
              <a:gd name="connsiteX3334" fmla="*/ 3869042 w 8023328"/>
              <a:gd name="connsiteY3334" fmla="*/ 495814 h 2380521"/>
              <a:gd name="connsiteX3335" fmla="*/ 3796752 w 8023328"/>
              <a:gd name="connsiteY3335" fmla="*/ 495814 h 2380521"/>
              <a:gd name="connsiteX3336" fmla="*/ 3810608 w 8023328"/>
              <a:gd name="connsiteY3336" fmla="*/ 510602 h 2380521"/>
              <a:gd name="connsiteX3337" fmla="*/ 3796752 w 8023328"/>
              <a:gd name="connsiteY3337" fmla="*/ 525391 h 2380521"/>
              <a:gd name="connsiteX3338" fmla="*/ 3784355 w 8023328"/>
              <a:gd name="connsiteY3338" fmla="*/ 510602 h 2380521"/>
              <a:gd name="connsiteX3339" fmla="*/ 3796752 w 8023328"/>
              <a:gd name="connsiteY3339" fmla="*/ 495814 h 2380521"/>
              <a:gd name="connsiteX3340" fmla="*/ 3725922 w 8023328"/>
              <a:gd name="connsiteY3340" fmla="*/ 495814 h 2380521"/>
              <a:gd name="connsiteX3341" fmla="*/ 3739778 w 8023328"/>
              <a:gd name="connsiteY3341" fmla="*/ 510602 h 2380521"/>
              <a:gd name="connsiteX3342" fmla="*/ 3725922 w 8023328"/>
              <a:gd name="connsiteY3342" fmla="*/ 525391 h 2380521"/>
              <a:gd name="connsiteX3343" fmla="*/ 3713525 w 8023328"/>
              <a:gd name="connsiteY3343" fmla="*/ 510602 h 2380521"/>
              <a:gd name="connsiteX3344" fmla="*/ 3725922 w 8023328"/>
              <a:gd name="connsiteY3344" fmla="*/ 495814 h 2380521"/>
              <a:gd name="connsiteX3345" fmla="*/ 3655091 w 8023328"/>
              <a:gd name="connsiteY3345" fmla="*/ 495814 h 2380521"/>
              <a:gd name="connsiteX3346" fmla="*/ 3668947 w 8023328"/>
              <a:gd name="connsiteY3346" fmla="*/ 510602 h 2380521"/>
              <a:gd name="connsiteX3347" fmla="*/ 3655091 w 8023328"/>
              <a:gd name="connsiteY3347" fmla="*/ 525391 h 2380521"/>
              <a:gd name="connsiteX3348" fmla="*/ 3642694 w 8023328"/>
              <a:gd name="connsiteY3348" fmla="*/ 510602 h 2380521"/>
              <a:gd name="connsiteX3349" fmla="*/ 3655091 w 8023328"/>
              <a:gd name="connsiteY3349" fmla="*/ 495814 h 2380521"/>
              <a:gd name="connsiteX3350" fmla="*/ 3583280 w 8023328"/>
              <a:gd name="connsiteY3350" fmla="*/ 495814 h 2380521"/>
              <a:gd name="connsiteX3351" fmla="*/ 3598069 w 8023328"/>
              <a:gd name="connsiteY3351" fmla="*/ 510602 h 2380521"/>
              <a:gd name="connsiteX3352" fmla="*/ 3583280 w 8023328"/>
              <a:gd name="connsiteY3352" fmla="*/ 525391 h 2380521"/>
              <a:gd name="connsiteX3353" fmla="*/ 3568491 w 8023328"/>
              <a:gd name="connsiteY3353" fmla="*/ 510602 h 2380521"/>
              <a:gd name="connsiteX3354" fmla="*/ 3583280 w 8023328"/>
              <a:gd name="connsiteY3354" fmla="*/ 495814 h 2380521"/>
              <a:gd name="connsiteX3355" fmla="*/ 3512449 w 8023328"/>
              <a:gd name="connsiteY3355" fmla="*/ 495814 h 2380521"/>
              <a:gd name="connsiteX3356" fmla="*/ 3527237 w 8023328"/>
              <a:gd name="connsiteY3356" fmla="*/ 510602 h 2380521"/>
              <a:gd name="connsiteX3357" fmla="*/ 3512449 w 8023328"/>
              <a:gd name="connsiteY3357" fmla="*/ 525391 h 2380521"/>
              <a:gd name="connsiteX3358" fmla="*/ 3497661 w 8023328"/>
              <a:gd name="connsiteY3358" fmla="*/ 510602 h 2380521"/>
              <a:gd name="connsiteX3359" fmla="*/ 3512449 w 8023328"/>
              <a:gd name="connsiteY3359" fmla="*/ 495814 h 2380521"/>
              <a:gd name="connsiteX3360" fmla="*/ 3440686 w 8023328"/>
              <a:gd name="connsiteY3360" fmla="*/ 495814 h 2380521"/>
              <a:gd name="connsiteX3361" fmla="*/ 3453083 w 8023328"/>
              <a:gd name="connsiteY3361" fmla="*/ 510602 h 2380521"/>
              <a:gd name="connsiteX3362" fmla="*/ 3440686 w 8023328"/>
              <a:gd name="connsiteY3362" fmla="*/ 525391 h 2380521"/>
              <a:gd name="connsiteX3363" fmla="*/ 3426830 w 8023328"/>
              <a:gd name="connsiteY3363" fmla="*/ 510602 h 2380521"/>
              <a:gd name="connsiteX3364" fmla="*/ 3440686 w 8023328"/>
              <a:gd name="connsiteY3364" fmla="*/ 495814 h 2380521"/>
              <a:gd name="connsiteX3365" fmla="*/ 3369857 w 8023328"/>
              <a:gd name="connsiteY3365" fmla="*/ 495814 h 2380521"/>
              <a:gd name="connsiteX3366" fmla="*/ 3382254 w 8023328"/>
              <a:gd name="connsiteY3366" fmla="*/ 510602 h 2380521"/>
              <a:gd name="connsiteX3367" fmla="*/ 3369857 w 8023328"/>
              <a:gd name="connsiteY3367" fmla="*/ 525391 h 2380521"/>
              <a:gd name="connsiteX3368" fmla="*/ 3356001 w 8023328"/>
              <a:gd name="connsiteY3368" fmla="*/ 510602 h 2380521"/>
              <a:gd name="connsiteX3369" fmla="*/ 3369857 w 8023328"/>
              <a:gd name="connsiteY3369" fmla="*/ 495814 h 2380521"/>
              <a:gd name="connsiteX3370" fmla="*/ 3299094 w 8023328"/>
              <a:gd name="connsiteY3370" fmla="*/ 495814 h 2380521"/>
              <a:gd name="connsiteX3371" fmla="*/ 3311491 w 8023328"/>
              <a:gd name="connsiteY3371" fmla="*/ 510602 h 2380521"/>
              <a:gd name="connsiteX3372" fmla="*/ 3299094 w 8023328"/>
              <a:gd name="connsiteY3372" fmla="*/ 525391 h 2380521"/>
              <a:gd name="connsiteX3373" fmla="*/ 3285240 w 8023328"/>
              <a:gd name="connsiteY3373" fmla="*/ 510602 h 2380521"/>
              <a:gd name="connsiteX3374" fmla="*/ 3299094 w 8023328"/>
              <a:gd name="connsiteY3374" fmla="*/ 495814 h 2380521"/>
              <a:gd name="connsiteX3375" fmla="*/ 3226805 w 8023328"/>
              <a:gd name="connsiteY3375" fmla="*/ 495814 h 2380521"/>
              <a:gd name="connsiteX3376" fmla="*/ 3240660 w 8023328"/>
              <a:gd name="connsiteY3376" fmla="*/ 510602 h 2380521"/>
              <a:gd name="connsiteX3377" fmla="*/ 3226805 w 8023328"/>
              <a:gd name="connsiteY3377" fmla="*/ 525391 h 2380521"/>
              <a:gd name="connsiteX3378" fmla="*/ 3214406 w 8023328"/>
              <a:gd name="connsiteY3378" fmla="*/ 510602 h 2380521"/>
              <a:gd name="connsiteX3379" fmla="*/ 3226805 w 8023328"/>
              <a:gd name="connsiteY3379" fmla="*/ 495814 h 2380521"/>
              <a:gd name="connsiteX3380" fmla="*/ 3152602 w 8023328"/>
              <a:gd name="connsiteY3380" fmla="*/ 495814 h 2380521"/>
              <a:gd name="connsiteX3381" fmla="*/ 3166454 w 8023328"/>
              <a:gd name="connsiteY3381" fmla="*/ 510602 h 2380521"/>
              <a:gd name="connsiteX3382" fmla="*/ 3152602 w 8023328"/>
              <a:gd name="connsiteY3382" fmla="*/ 525391 h 2380521"/>
              <a:gd name="connsiteX3383" fmla="*/ 3140203 w 8023328"/>
              <a:gd name="connsiteY3383" fmla="*/ 510602 h 2380521"/>
              <a:gd name="connsiteX3384" fmla="*/ 3152602 w 8023328"/>
              <a:gd name="connsiteY3384" fmla="*/ 495814 h 2380521"/>
              <a:gd name="connsiteX3385" fmla="*/ 2439944 w 8023328"/>
              <a:gd name="connsiteY3385" fmla="*/ 428356 h 2380521"/>
              <a:gd name="connsiteX3386" fmla="*/ 2454729 w 8023328"/>
              <a:gd name="connsiteY3386" fmla="*/ 440753 h 2380521"/>
              <a:gd name="connsiteX3387" fmla="*/ 2439944 w 8023328"/>
              <a:gd name="connsiteY3387" fmla="*/ 454610 h 2380521"/>
              <a:gd name="connsiteX3388" fmla="*/ 2425156 w 8023328"/>
              <a:gd name="connsiteY3388" fmla="*/ 440753 h 2380521"/>
              <a:gd name="connsiteX3389" fmla="*/ 2439944 w 8023328"/>
              <a:gd name="connsiteY3389" fmla="*/ 428356 h 2380521"/>
              <a:gd name="connsiteX3390" fmla="*/ 2369110 w 8023328"/>
              <a:gd name="connsiteY3390" fmla="*/ 428356 h 2380521"/>
              <a:gd name="connsiteX3391" fmla="*/ 2383898 w 8023328"/>
              <a:gd name="connsiteY3391" fmla="*/ 440753 h 2380521"/>
              <a:gd name="connsiteX3392" fmla="*/ 2369110 w 8023328"/>
              <a:gd name="connsiteY3392" fmla="*/ 454610 h 2380521"/>
              <a:gd name="connsiteX3393" fmla="*/ 2354319 w 8023328"/>
              <a:gd name="connsiteY3393" fmla="*/ 440753 h 2380521"/>
              <a:gd name="connsiteX3394" fmla="*/ 2369110 w 8023328"/>
              <a:gd name="connsiteY3394" fmla="*/ 428356 h 2380521"/>
              <a:gd name="connsiteX3395" fmla="*/ 2298278 w 8023328"/>
              <a:gd name="connsiteY3395" fmla="*/ 428356 h 2380521"/>
              <a:gd name="connsiteX3396" fmla="*/ 2313066 w 8023328"/>
              <a:gd name="connsiteY3396" fmla="*/ 440753 h 2380521"/>
              <a:gd name="connsiteX3397" fmla="*/ 2298278 w 8023328"/>
              <a:gd name="connsiteY3397" fmla="*/ 454610 h 2380521"/>
              <a:gd name="connsiteX3398" fmla="*/ 2283490 w 8023328"/>
              <a:gd name="connsiteY3398" fmla="*/ 440753 h 2380521"/>
              <a:gd name="connsiteX3399" fmla="*/ 2298278 w 8023328"/>
              <a:gd name="connsiteY3399" fmla="*/ 428356 h 2380521"/>
              <a:gd name="connsiteX3400" fmla="*/ 2226514 w 8023328"/>
              <a:gd name="connsiteY3400" fmla="*/ 428356 h 2380521"/>
              <a:gd name="connsiteX3401" fmla="*/ 2238914 w 8023328"/>
              <a:gd name="connsiteY3401" fmla="*/ 440753 h 2380521"/>
              <a:gd name="connsiteX3402" fmla="*/ 2226514 w 8023328"/>
              <a:gd name="connsiteY3402" fmla="*/ 454610 h 2380521"/>
              <a:gd name="connsiteX3403" fmla="*/ 2212656 w 8023328"/>
              <a:gd name="connsiteY3403" fmla="*/ 440753 h 2380521"/>
              <a:gd name="connsiteX3404" fmla="*/ 2226514 w 8023328"/>
              <a:gd name="connsiteY3404" fmla="*/ 428356 h 2380521"/>
              <a:gd name="connsiteX3405" fmla="*/ 2155682 w 8023328"/>
              <a:gd name="connsiteY3405" fmla="*/ 428356 h 2380521"/>
              <a:gd name="connsiteX3406" fmla="*/ 2168079 w 8023328"/>
              <a:gd name="connsiteY3406" fmla="*/ 440753 h 2380521"/>
              <a:gd name="connsiteX3407" fmla="*/ 2155682 w 8023328"/>
              <a:gd name="connsiteY3407" fmla="*/ 454610 h 2380521"/>
              <a:gd name="connsiteX3408" fmla="*/ 2141825 w 8023328"/>
              <a:gd name="connsiteY3408" fmla="*/ 440753 h 2380521"/>
              <a:gd name="connsiteX3409" fmla="*/ 2155682 w 8023328"/>
              <a:gd name="connsiteY3409" fmla="*/ 428356 h 2380521"/>
              <a:gd name="connsiteX3410" fmla="*/ 2084846 w 8023328"/>
              <a:gd name="connsiteY3410" fmla="*/ 428356 h 2380521"/>
              <a:gd name="connsiteX3411" fmla="*/ 2097246 w 8023328"/>
              <a:gd name="connsiteY3411" fmla="*/ 440753 h 2380521"/>
              <a:gd name="connsiteX3412" fmla="*/ 2084846 w 8023328"/>
              <a:gd name="connsiteY3412" fmla="*/ 454610 h 2380521"/>
              <a:gd name="connsiteX3413" fmla="*/ 2070991 w 8023328"/>
              <a:gd name="connsiteY3413" fmla="*/ 440753 h 2380521"/>
              <a:gd name="connsiteX3414" fmla="*/ 2084846 w 8023328"/>
              <a:gd name="connsiteY3414" fmla="*/ 428356 h 2380521"/>
              <a:gd name="connsiteX3415" fmla="*/ 2011832 w 8023328"/>
              <a:gd name="connsiteY3415" fmla="*/ 428356 h 2380521"/>
              <a:gd name="connsiteX3416" fmla="*/ 2026418 w 8023328"/>
              <a:gd name="connsiteY3416" fmla="*/ 440753 h 2380521"/>
              <a:gd name="connsiteX3417" fmla="*/ 2011832 w 8023328"/>
              <a:gd name="connsiteY3417" fmla="*/ 454610 h 2380521"/>
              <a:gd name="connsiteX3418" fmla="*/ 2000165 w 8023328"/>
              <a:gd name="connsiteY3418" fmla="*/ 440753 h 2380521"/>
              <a:gd name="connsiteX3419" fmla="*/ 2011832 w 8023328"/>
              <a:gd name="connsiteY3419" fmla="*/ 428356 h 2380521"/>
              <a:gd name="connsiteX3420" fmla="*/ 1938362 w 8023328"/>
              <a:gd name="connsiteY3420" fmla="*/ 428356 h 2380521"/>
              <a:gd name="connsiteX3421" fmla="*/ 1952216 w 8023328"/>
              <a:gd name="connsiteY3421" fmla="*/ 440753 h 2380521"/>
              <a:gd name="connsiteX3422" fmla="*/ 1938362 w 8023328"/>
              <a:gd name="connsiteY3422" fmla="*/ 454610 h 2380521"/>
              <a:gd name="connsiteX3423" fmla="*/ 1925965 w 8023328"/>
              <a:gd name="connsiteY3423" fmla="*/ 440753 h 2380521"/>
              <a:gd name="connsiteX3424" fmla="*/ 1938362 w 8023328"/>
              <a:gd name="connsiteY3424" fmla="*/ 428356 h 2380521"/>
              <a:gd name="connsiteX3425" fmla="*/ 1867525 w 8023328"/>
              <a:gd name="connsiteY3425" fmla="*/ 428356 h 2380521"/>
              <a:gd name="connsiteX3426" fmla="*/ 1881384 w 8023328"/>
              <a:gd name="connsiteY3426" fmla="*/ 440753 h 2380521"/>
              <a:gd name="connsiteX3427" fmla="*/ 1867525 w 8023328"/>
              <a:gd name="connsiteY3427" fmla="*/ 454610 h 2380521"/>
              <a:gd name="connsiteX3428" fmla="*/ 1855126 w 8023328"/>
              <a:gd name="connsiteY3428" fmla="*/ 440753 h 2380521"/>
              <a:gd name="connsiteX3429" fmla="*/ 1867525 w 8023328"/>
              <a:gd name="connsiteY3429" fmla="*/ 428356 h 2380521"/>
              <a:gd name="connsiteX3430" fmla="*/ 1799085 w 8023328"/>
              <a:gd name="connsiteY3430" fmla="*/ 428356 h 2380521"/>
              <a:gd name="connsiteX3431" fmla="*/ 1813873 w 8023328"/>
              <a:gd name="connsiteY3431" fmla="*/ 440753 h 2380521"/>
              <a:gd name="connsiteX3432" fmla="*/ 1799085 w 8023328"/>
              <a:gd name="connsiteY3432" fmla="*/ 454610 h 2380521"/>
              <a:gd name="connsiteX3433" fmla="*/ 1784298 w 8023328"/>
              <a:gd name="connsiteY3433" fmla="*/ 440753 h 2380521"/>
              <a:gd name="connsiteX3434" fmla="*/ 1799085 w 8023328"/>
              <a:gd name="connsiteY3434" fmla="*/ 428356 h 2380521"/>
              <a:gd name="connsiteX3435" fmla="*/ 1728260 w 8023328"/>
              <a:gd name="connsiteY3435" fmla="*/ 428356 h 2380521"/>
              <a:gd name="connsiteX3436" fmla="*/ 1743046 w 8023328"/>
              <a:gd name="connsiteY3436" fmla="*/ 440753 h 2380521"/>
              <a:gd name="connsiteX3437" fmla="*/ 1728260 w 8023328"/>
              <a:gd name="connsiteY3437" fmla="*/ 454610 h 2380521"/>
              <a:gd name="connsiteX3438" fmla="*/ 1713469 w 8023328"/>
              <a:gd name="connsiteY3438" fmla="*/ 440753 h 2380521"/>
              <a:gd name="connsiteX3439" fmla="*/ 1728260 w 8023328"/>
              <a:gd name="connsiteY3439" fmla="*/ 428356 h 2380521"/>
              <a:gd name="connsiteX3440" fmla="*/ 1657426 w 8023328"/>
              <a:gd name="connsiteY3440" fmla="*/ 428356 h 2380521"/>
              <a:gd name="connsiteX3441" fmla="*/ 1672218 w 8023328"/>
              <a:gd name="connsiteY3441" fmla="*/ 440753 h 2380521"/>
              <a:gd name="connsiteX3442" fmla="*/ 1657426 w 8023328"/>
              <a:gd name="connsiteY3442" fmla="*/ 454610 h 2380521"/>
              <a:gd name="connsiteX3443" fmla="*/ 1642647 w 8023328"/>
              <a:gd name="connsiteY3443" fmla="*/ 440753 h 2380521"/>
              <a:gd name="connsiteX3444" fmla="*/ 1657426 w 8023328"/>
              <a:gd name="connsiteY3444" fmla="*/ 428356 h 2380521"/>
              <a:gd name="connsiteX3445" fmla="*/ 1582294 w 8023328"/>
              <a:gd name="connsiteY3445" fmla="*/ 428356 h 2380521"/>
              <a:gd name="connsiteX3446" fmla="*/ 1594697 w 8023328"/>
              <a:gd name="connsiteY3446" fmla="*/ 440753 h 2380521"/>
              <a:gd name="connsiteX3447" fmla="*/ 1582294 w 8023328"/>
              <a:gd name="connsiteY3447" fmla="*/ 454610 h 2380521"/>
              <a:gd name="connsiteX3448" fmla="*/ 1568438 w 8023328"/>
              <a:gd name="connsiteY3448" fmla="*/ 440753 h 2380521"/>
              <a:gd name="connsiteX3449" fmla="*/ 1582294 w 8023328"/>
              <a:gd name="connsiteY3449" fmla="*/ 428356 h 2380521"/>
              <a:gd name="connsiteX3450" fmla="*/ 1512195 w 8023328"/>
              <a:gd name="connsiteY3450" fmla="*/ 428356 h 2380521"/>
              <a:gd name="connsiteX3451" fmla="*/ 1523862 w 8023328"/>
              <a:gd name="connsiteY3451" fmla="*/ 440753 h 2380521"/>
              <a:gd name="connsiteX3452" fmla="*/ 1512195 w 8023328"/>
              <a:gd name="connsiteY3452" fmla="*/ 454610 h 2380521"/>
              <a:gd name="connsiteX3453" fmla="*/ 1497610 w 8023328"/>
              <a:gd name="connsiteY3453" fmla="*/ 440753 h 2380521"/>
              <a:gd name="connsiteX3454" fmla="*/ 1512195 w 8023328"/>
              <a:gd name="connsiteY3454" fmla="*/ 428356 h 2380521"/>
              <a:gd name="connsiteX3455" fmla="*/ 1439171 w 8023328"/>
              <a:gd name="connsiteY3455" fmla="*/ 428356 h 2380521"/>
              <a:gd name="connsiteX3456" fmla="*/ 1453023 w 8023328"/>
              <a:gd name="connsiteY3456" fmla="*/ 440753 h 2380521"/>
              <a:gd name="connsiteX3457" fmla="*/ 1439171 w 8023328"/>
              <a:gd name="connsiteY3457" fmla="*/ 454610 h 2380521"/>
              <a:gd name="connsiteX3458" fmla="*/ 1426771 w 8023328"/>
              <a:gd name="connsiteY3458" fmla="*/ 440753 h 2380521"/>
              <a:gd name="connsiteX3459" fmla="*/ 1439171 w 8023328"/>
              <a:gd name="connsiteY3459" fmla="*/ 428356 h 2380521"/>
              <a:gd name="connsiteX3460" fmla="*/ 1368344 w 8023328"/>
              <a:gd name="connsiteY3460" fmla="*/ 428356 h 2380521"/>
              <a:gd name="connsiteX3461" fmla="*/ 1382196 w 8023328"/>
              <a:gd name="connsiteY3461" fmla="*/ 440753 h 2380521"/>
              <a:gd name="connsiteX3462" fmla="*/ 1368344 w 8023328"/>
              <a:gd name="connsiteY3462" fmla="*/ 454610 h 2380521"/>
              <a:gd name="connsiteX3463" fmla="*/ 1355948 w 8023328"/>
              <a:gd name="connsiteY3463" fmla="*/ 440753 h 2380521"/>
              <a:gd name="connsiteX3464" fmla="*/ 1368344 w 8023328"/>
              <a:gd name="connsiteY3464" fmla="*/ 428356 h 2380521"/>
              <a:gd name="connsiteX3465" fmla="*/ 1297515 w 8023328"/>
              <a:gd name="connsiteY3465" fmla="*/ 428356 h 2380521"/>
              <a:gd name="connsiteX3466" fmla="*/ 1311372 w 8023328"/>
              <a:gd name="connsiteY3466" fmla="*/ 440753 h 2380521"/>
              <a:gd name="connsiteX3467" fmla="*/ 1297515 w 8023328"/>
              <a:gd name="connsiteY3467" fmla="*/ 454610 h 2380521"/>
              <a:gd name="connsiteX3468" fmla="*/ 1285118 w 8023328"/>
              <a:gd name="connsiteY3468" fmla="*/ 440753 h 2380521"/>
              <a:gd name="connsiteX3469" fmla="*/ 1297515 w 8023328"/>
              <a:gd name="connsiteY3469" fmla="*/ 428356 h 2380521"/>
              <a:gd name="connsiteX3470" fmla="*/ 1225703 w 8023328"/>
              <a:gd name="connsiteY3470" fmla="*/ 428356 h 2380521"/>
              <a:gd name="connsiteX3471" fmla="*/ 1240491 w 8023328"/>
              <a:gd name="connsiteY3471" fmla="*/ 440753 h 2380521"/>
              <a:gd name="connsiteX3472" fmla="*/ 1225703 w 8023328"/>
              <a:gd name="connsiteY3472" fmla="*/ 454610 h 2380521"/>
              <a:gd name="connsiteX3473" fmla="*/ 1210925 w 8023328"/>
              <a:gd name="connsiteY3473" fmla="*/ 440753 h 2380521"/>
              <a:gd name="connsiteX3474" fmla="*/ 1225703 w 8023328"/>
              <a:gd name="connsiteY3474" fmla="*/ 428356 h 2380521"/>
              <a:gd name="connsiteX3475" fmla="*/ 1154886 w 8023328"/>
              <a:gd name="connsiteY3475" fmla="*/ 428356 h 2380521"/>
              <a:gd name="connsiteX3476" fmla="*/ 1169676 w 8023328"/>
              <a:gd name="connsiteY3476" fmla="*/ 440753 h 2380521"/>
              <a:gd name="connsiteX3477" fmla="*/ 1154886 w 8023328"/>
              <a:gd name="connsiteY3477" fmla="*/ 454610 h 2380521"/>
              <a:gd name="connsiteX3478" fmla="*/ 1140096 w 8023328"/>
              <a:gd name="connsiteY3478" fmla="*/ 440753 h 2380521"/>
              <a:gd name="connsiteX3479" fmla="*/ 1154886 w 8023328"/>
              <a:gd name="connsiteY3479" fmla="*/ 428356 h 2380521"/>
              <a:gd name="connsiteX3480" fmla="*/ 1084056 w 8023328"/>
              <a:gd name="connsiteY3480" fmla="*/ 428356 h 2380521"/>
              <a:gd name="connsiteX3481" fmla="*/ 1098844 w 8023328"/>
              <a:gd name="connsiteY3481" fmla="*/ 440753 h 2380521"/>
              <a:gd name="connsiteX3482" fmla="*/ 1084056 w 8023328"/>
              <a:gd name="connsiteY3482" fmla="*/ 454610 h 2380521"/>
              <a:gd name="connsiteX3483" fmla="*/ 1069267 w 8023328"/>
              <a:gd name="connsiteY3483" fmla="*/ 440753 h 2380521"/>
              <a:gd name="connsiteX3484" fmla="*/ 1084056 w 8023328"/>
              <a:gd name="connsiteY3484" fmla="*/ 428356 h 2380521"/>
              <a:gd name="connsiteX3485" fmla="*/ 1013015 w 8023328"/>
              <a:gd name="connsiteY3485" fmla="*/ 428356 h 2380521"/>
              <a:gd name="connsiteX3486" fmla="*/ 1024685 w 8023328"/>
              <a:gd name="connsiteY3486" fmla="*/ 440753 h 2380521"/>
              <a:gd name="connsiteX3487" fmla="*/ 1013015 w 8023328"/>
              <a:gd name="connsiteY3487" fmla="*/ 454610 h 2380521"/>
              <a:gd name="connsiteX3488" fmla="*/ 998434 w 8023328"/>
              <a:gd name="connsiteY3488" fmla="*/ 440753 h 2380521"/>
              <a:gd name="connsiteX3489" fmla="*/ 1013015 w 8023328"/>
              <a:gd name="connsiteY3489" fmla="*/ 428356 h 2380521"/>
              <a:gd name="connsiteX3490" fmla="*/ 941465 w 8023328"/>
              <a:gd name="connsiteY3490" fmla="*/ 428356 h 2380521"/>
              <a:gd name="connsiteX3491" fmla="*/ 953864 w 8023328"/>
              <a:gd name="connsiteY3491" fmla="*/ 440753 h 2380521"/>
              <a:gd name="connsiteX3492" fmla="*/ 941465 w 8023328"/>
              <a:gd name="connsiteY3492" fmla="*/ 454610 h 2380521"/>
              <a:gd name="connsiteX3493" fmla="*/ 927611 w 8023328"/>
              <a:gd name="connsiteY3493" fmla="*/ 440753 h 2380521"/>
              <a:gd name="connsiteX3494" fmla="*/ 941465 w 8023328"/>
              <a:gd name="connsiteY3494" fmla="*/ 428356 h 2380521"/>
              <a:gd name="connsiteX3495" fmla="*/ 870633 w 8023328"/>
              <a:gd name="connsiteY3495" fmla="*/ 428356 h 2380521"/>
              <a:gd name="connsiteX3496" fmla="*/ 883030 w 8023328"/>
              <a:gd name="connsiteY3496" fmla="*/ 440753 h 2380521"/>
              <a:gd name="connsiteX3497" fmla="*/ 870633 w 8023328"/>
              <a:gd name="connsiteY3497" fmla="*/ 454610 h 2380521"/>
              <a:gd name="connsiteX3498" fmla="*/ 856774 w 8023328"/>
              <a:gd name="connsiteY3498" fmla="*/ 440753 h 2380521"/>
              <a:gd name="connsiteX3499" fmla="*/ 870633 w 8023328"/>
              <a:gd name="connsiteY3499" fmla="*/ 428356 h 2380521"/>
              <a:gd name="connsiteX3500" fmla="*/ 798344 w 8023328"/>
              <a:gd name="connsiteY3500" fmla="*/ 428356 h 2380521"/>
              <a:gd name="connsiteX3501" fmla="*/ 812196 w 8023328"/>
              <a:gd name="connsiteY3501" fmla="*/ 440753 h 2380521"/>
              <a:gd name="connsiteX3502" fmla="*/ 798344 w 8023328"/>
              <a:gd name="connsiteY3502" fmla="*/ 454610 h 2380521"/>
              <a:gd name="connsiteX3503" fmla="*/ 785947 w 8023328"/>
              <a:gd name="connsiteY3503" fmla="*/ 440753 h 2380521"/>
              <a:gd name="connsiteX3504" fmla="*/ 798344 w 8023328"/>
              <a:gd name="connsiteY3504" fmla="*/ 428356 h 2380521"/>
              <a:gd name="connsiteX3505" fmla="*/ 724138 w 8023328"/>
              <a:gd name="connsiteY3505" fmla="*/ 428356 h 2380521"/>
              <a:gd name="connsiteX3506" fmla="*/ 738002 w 8023328"/>
              <a:gd name="connsiteY3506" fmla="*/ 442212 h 2380521"/>
              <a:gd name="connsiteX3507" fmla="*/ 724138 w 8023328"/>
              <a:gd name="connsiteY3507" fmla="*/ 454610 h 2380521"/>
              <a:gd name="connsiteX3508" fmla="*/ 711747 w 8023328"/>
              <a:gd name="connsiteY3508" fmla="*/ 442212 h 2380521"/>
              <a:gd name="connsiteX3509" fmla="*/ 724138 w 8023328"/>
              <a:gd name="connsiteY3509" fmla="*/ 428356 h 2380521"/>
              <a:gd name="connsiteX3510" fmla="*/ 653312 w 8023328"/>
              <a:gd name="connsiteY3510" fmla="*/ 428356 h 2380521"/>
              <a:gd name="connsiteX3511" fmla="*/ 667165 w 8023328"/>
              <a:gd name="connsiteY3511" fmla="*/ 442212 h 2380521"/>
              <a:gd name="connsiteX3512" fmla="*/ 653312 w 8023328"/>
              <a:gd name="connsiteY3512" fmla="*/ 454610 h 2380521"/>
              <a:gd name="connsiteX3513" fmla="*/ 640912 w 8023328"/>
              <a:gd name="connsiteY3513" fmla="*/ 442212 h 2380521"/>
              <a:gd name="connsiteX3514" fmla="*/ 653312 w 8023328"/>
              <a:gd name="connsiteY3514" fmla="*/ 428356 h 2380521"/>
              <a:gd name="connsiteX3515" fmla="*/ 3796752 w 8023328"/>
              <a:gd name="connsiteY3515" fmla="*/ 424982 h 2380521"/>
              <a:gd name="connsiteX3516" fmla="*/ 3810608 w 8023328"/>
              <a:gd name="connsiteY3516" fmla="*/ 439771 h 2380521"/>
              <a:gd name="connsiteX3517" fmla="*/ 3796752 w 8023328"/>
              <a:gd name="connsiteY3517" fmla="*/ 454560 h 2380521"/>
              <a:gd name="connsiteX3518" fmla="*/ 3784355 w 8023328"/>
              <a:gd name="connsiteY3518" fmla="*/ 439771 h 2380521"/>
              <a:gd name="connsiteX3519" fmla="*/ 3796752 w 8023328"/>
              <a:gd name="connsiteY3519" fmla="*/ 424982 h 2380521"/>
              <a:gd name="connsiteX3520" fmla="*/ 3725922 w 8023328"/>
              <a:gd name="connsiteY3520" fmla="*/ 424982 h 2380521"/>
              <a:gd name="connsiteX3521" fmla="*/ 3739778 w 8023328"/>
              <a:gd name="connsiteY3521" fmla="*/ 439771 h 2380521"/>
              <a:gd name="connsiteX3522" fmla="*/ 3725922 w 8023328"/>
              <a:gd name="connsiteY3522" fmla="*/ 454560 h 2380521"/>
              <a:gd name="connsiteX3523" fmla="*/ 3713525 w 8023328"/>
              <a:gd name="connsiteY3523" fmla="*/ 439771 h 2380521"/>
              <a:gd name="connsiteX3524" fmla="*/ 3725922 w 8023328"/>
              <a:gd name="connsiteY3524" fmla="*/ 424982 h 2380521"/>
              <a:gd name="connsiteX3525" fmla="*/ 3655091 w 8023328"/>
              <a:gd name="connsiteY3525" fmla="*/ 424982 h 2380521"/>
              <a:gd name="connsiteX3526" fmla="*/ 3668947 w 8023328"/>
              <a:gd name="connsiteY3526" fmla="*/ 439771 h 2380521"/>
              <a:gd name="connsiteX3527" fmla="*/ 3655091 w 8023328"/>
              <a:gd name="connsiteY3527" fmla="*/ 454560 h 2380521"/>
              <a:gd name="connsiteX3528" fmla="*/ 3642694 w 8023328"/>
              <a:gd name="connsiteY3528" fmla="*/ 439771 h 2380521"/>
              <a:gd name="connsiteX3529" fmla="*/ 3655091 w 8023328"/>
              <a:gd name="connsiteY3529" fmla="*/ 424982 h 2380521"/>
              <a:gd name="connsiteX3530" fmla="*/ 3583280 w 8023328"/>
              <a:gd name="connsiteY3530" fmla="*/ 424982 h 2380521"/>
              <a:gd name="connsiteX3531" fmla="*/ 3598069 w 8023328"/>
              <a:gd name="connsiteY3531" fmla="*/ 439771 h 2380521"/>
              <a:gd name="connsiteX3532" fmla="*/ 3583280 w 8023328"/>
              <a:gd name="connsiteY3532" fmla="*/ 454560 h 2380521"/>
              <a:gd name="connsiteX3533" fmla="*/ 3568491 w 8023328"/>
              <a:gd name="connsiteY3533" fmla="*/ 439771 h 2380521"/>
              <a:gd name="connsiteX3534" fmla="*/ 3583280 w 8023328"/>
              <a:gd name="connsiteY3534" fmla="*/ 424982 h 2380521"/>
              <a:gd name="connsiteX3535" fmla="*/ 3512449 w 8023328"/>
              <a:gd name="connsiteY3535" fmla="*/ 424982 h 2380521"/>
              <a:gd name="connsiteX3536" fmla="*/ 3527237 w 8023328"/>
              <a:gd name="connsiteY3536" fmla="*/ 439771 h 2380521"/>
              <a:gd name="connsiteX3537" fmla="*/ 3512449 w 8023328"/>
              <a:gd name="connsiteY3537" fmla="*/ 454560 h 2380521"/>
              <a:gd name="connsiteX3538" fmla="*/ 3497661 w 8023328"/>
              <a:gd name="connsiteY3538" fmla="*/ 439771 h 2380521"/>
              <a:gd name="connsiteX3539" fmla="*/ 3512449 w 8023328"/>
              <a:gd name="connsiteY3539" fmla="*/ 424982 h 2380521"/>
              <a:gd name="connsiteX3540" fmla="*/ 3440686 w 8023328"/>
              <a:gd name="connsiteY3540" fmla="*/ 424982 h 2380521"/>
              <a:gd name="connsiteX3541" fmla="*/ 3453083 w 8023328"/>
              <a:gd name="connsiteY3541" fmla="*/ 439771 h 2380521"/>
              <a:gd name="connsiteX3542" fmla="*/ 3440686 w 8023328"/>
              <a:gd name="connsiteY3542" fmla="*/ 454560 h 2380521"/>
              <a:gd name="connsiteX3543" fmla="*/ 3426830 w 8023328"/>
              <a:gd name="connsiteY3543" fmla="*/ 439771 h 2380521"/>
              <a:gd name="connsiteX3544" fmla="*/ 3440686 w 8023328"/>
              <a:gd name="connsiteY3544" fmla="*/ 424982 h 2380521"/>
              <a:gd name="connsiteX3545" fmla="*/ 3369857 w 8023328"/>
              <a:gd name="connsiteY3545" fmla="*/ 424982 h 2380521"/>
              <a:gd name="connsiteX3546" fmla="*/ 3382254 w 8023328"/>
              <a:gd name="connsiteY3546" fmla="*/ 439771 h 2380521"/>
              <a:gd name="connsiteX3547" fmla="*/ 3369857 w 8023328"/>
              <a:gd name="connsiteY3547" fmla="*/ 454560 h 2380521"/>
              <a:gd name="connsiteX3548" fmla="*/ 3356001 w 8023328"/>
              <a:gd name="connsiteY3548" fmla="*/ 439771 h 2380521"/>
              <a:gd name="connsiteX3549" fmla="*/ 3369857 w 8023328"/>
              <a:gd name="connsiteY3549" fmla="*/ 424982 h 2380521"/>
              <a:gd name="connsiteX3550" fmla="*/ 3299097 w 8023328"/>
              <a:gd name="connsiteY3550" fmla="*/ 424982 h 2380521"/>
              <a:gd name="connsiteX3551" fmla="*/ 3311491 w 8023328"/>
              <a:gd name="connsiteY3551" fmla="*/ 439771 h 2380521"/>
              <a:gd name="connsiteX3552" fmla="*/ 3299097 w 8023328"/>
              <a:gd name="connsiteY3552" fmla="*/ 454560 h 2380521"/>
              <a:gd name="connsiteX3553" fmla="*/ 3285240 w 8023328"/>
              <a:gd name="connsiteY3553" fmla="*/ 439771 h 2380521"/>
              <a:gd name="connsiteX3554" fmla="*/ 3299097 w 8023328"/>
              <a:gd name="connsiteY3554" fmla="*/ 424982 h 2380521"/>
              <a:gd name="connsiteX3555" fmla="*/ 3226805 w 8023328"/>
              <a:gd name="connsiteY3555" fmla="*/ 424982 h 2380521"/>
              <a:gd name="connsiteX3556" fmla="*/ 3240664 w 8023328"/>
              <a:gd name="connsiteY3556" fmla="*/ 439771 h 2380521"/>
              <a:gd name="connsiteX3557" fmla="*/ 3226805 w 8023328"/>
              <a:gd name="connsiteY3557" fmla="*/ 454560 h 2380521"/>
              <a:gd name="connsiteX3558" fmla="*/ 3214406 w 8023328"/>
              <a:gd name="connsiteY3558" fmla="*/ 439771 h 2380521"/>
              <a:gd name="connsiteX3559" fmla="*/ 3226805 w 8023328"/>
              <a:gd name="connsiteY3559" fmla="*/ 424982 h 2380521"/>
              <a:gd name="connsiteX3560" fmla="*/ 3152602 w 8023328"/>
              <a:gd name="connsiteY3560" fmla="*/ 424982 h 2380521"/>
              <a:gd name="connsiteX3561" fmla="*/ 3166460 w 8023328"/>
              <a:gd name="connsiteY3561" fmla="*/ 439771 h 2380521"/>
              <a:gd name="connsiteX3562" fmla="*/ 3152602 w 8023328"/>
              <a:gd name="connsiteY3562" fmla="*/ 454560 h 2380521"/>
              <a:gd name="connsiteX3563" fmla="*/ 3140203 w 8023328"/>
              <a:gd name="connsiteY3563" fmla="*/ 439771 h 2380521"/>
              <a:gd name="connsiteX3564" fmla="*/ 3152602 w 8023328"/>
              <a:gd name="connsiteY3564" fmla="*/ 424982 h 2380521"/>
              <a:gd name="connsiteX3565" fmla="*/ 3081772 w 8023328"/>
              <a:gd name="connsiteY3565" fmla="*/ 424982 h 2380521"/>
              <a:gd name="connsiteX3566" fmla="*/ 3095624 w 8023328"/>
              <a:gd name="connsiteY3566" fmla="*/ 439771 h 2380521"/>
              <a:gd name="connsiteX3567" fmla="*/ 3081772 w 8023328"/>
              <a:gd name="connsiteY3567" fmla="*/ 454560 h 2380521"/>
              <a:gd name="connsiteX3568" fmla="*/ 3069372 w 8023328"/>
              <a:gd name="connsiteY3568" fmla="*/ 439771 h 2380521"/>
              <a:gd name="connsiteX3569" fmla="*/ 3081772 w 8023328"/>
              <a:gd name="connsiteY3569" fmla="*/ 424982 h 2380521"/>
              <a:gd name="connsiteX3570" fmla="*/ 3013715 w 8023328"/>
              <a:gd name="connsiteY3570" fmla="*/ 424982 h 2380521"/>
              <a:gd name="connsiteX3571" fmla="*/ 3028135 w 8023328"/>
              <a:gd name="connsiteY3571" fmla="*/ 439771 h 2380521"/>
              <a:gd name="connsiteX3572" fmla="*/ 3013715 w 8023328"/>
              <a:gd name="connsiteY3572" fmla="*/ 454560 h 2380521"/>
              <a:gd name="connsiteX3573" fmla="*/ 2998539 w 8023328"/>
              <a:gd name="connsiteY3573" fmla="*/ 439771 h 2380521"/>
              <a:gd name="connsiteX3574" fmla="*/ 3013715 w 8023328"/>
              <a:gd name="connsiteY3574" fmla="*/ 424982 h 2380521"/>
              <a:gd name="connsiteX3575" fmla="*/ 2942491 w 8023328"/>
              <a:gd name="connsiteY3575" fmla="*/ 424982 h 2380521"/>
              <a:gd name="connsiteX3576" fmla="*/ 2957286 w 8023328"/>
              <a:gd name="connsiteY3576" fmla="*/ 439771 h 2380521"/>
              <a:gd name="connsiteX3577" fmla="*/ 2942491 w 8023328"/>
              <a:gd name="connsiteY3577" fmla="*/ 454560 h 2380521"/>
              <a:gd name="connsiteX3578" fmla="*/ 2927708 w 8023328"/>
              <a:gd name="connsiteY3578" fmla="*/ 439771 h 2380521"/>
              <a:gd name="connsiteX3579" fmla="*/ 2942491 w 8023328"/>
              <a:gd name="connsiteY3579" fmla="*/ 424982 h 2380521"/>
              <a:gd name="connsiteX3580" fmla="*/ 2868291 w 8023328"/>
              <a:gd name="connsiteY3580" fmla="*/ 424982 h 2380521"/>
              <a:gd name="connsiteX3581" fmla="*/ 2883085 w 8023328"/>
              <a:gd name="connsiteY3581" fmla="*/ 439771 h 2380521"/>
              <a:gd name="connsiteX3582" fmla="*/ 2868291 w 8023328"/>
              <a:gd name="connsiteY3582" fmla="*/ 454560 h 2380521"/>
              <a:gd name="connsiteX3583" fmla="*/ 2853504 w 8023328"/>
              <a:gd name="connsiteY3583" fmla="*/ 439771 h 2380521"/>
              <a:gd name="connsiteX3584" fmla="*/ 2868291 w 8023328"/>
              <a:gd name="connsiteY3584" fmla="*/ 424982 h 2380521"/>
              <a:gd name="connsiteX3585" fmla="*/ 2796533 w 8023328"/>
              <a:gd name="connsiteY3585" fmla="*/ 424982 h 2380521"/>
              <a:gd name="connsiteX3586" fmla="*/ 2808932 w 8023328"/>
              <a:gd name="connsiteY3586" fmla="*/ 439771 h 2380521"/>
              <a:gd name="connsiteX3587" fmla="*/ 2796533 w 8023328"/>
              <a:gd name="connsiteY3587" fmla="*/ 454560 h 2380521"/>
              <a:gd name="connsiteX3588" fmla="*/ 2782678 w 8023328"/>
              <a:gd name="connsiteY3588" fmla="*/ 439771 h 2380521"/>
              <a:gd name="connsiteX3589" fmla="*/ 2796533 w 8023328"/>
              <a:gd name="connsiteY3589" fmla="*/ 424982 h 2380521"/>
              <a:gd name="connsiteX3590" fmla="*/ 2725695 w 8023328"/>
              <a:gd name="connsiteY3590" fmla="*/ 424982 h 2380521"/>
              <a:gd name="connsiteX3591" fmla="*/ 2738097 w 8023328"/>
              <a:gd name="connsiteY3591" fmla="*/ 439771 h 2380521"/>
              <a:gd name="connsiteX3592" fmla="*/ 2725695 w 8023328"/>
              <a:gd name="connsiteY3592" fmla="*/ 454560 h 2380521"/>
              <a:gd name="connsiteX3593" fmla="*/ 2711846 w 8023328"/>
              <a:gd name="connsiteY3593" fmla="*/ 439771 h 2380521"/>
              <a:gd name="connsiteX3594" fmla="*/ 2725695 w 8023328"/>
              <a:gd name="connsiteY3594" fmla="*/ 424982 h 2380521"/>
              <a:gd name="connsiteX3595" fmla="*/ 2654870 w 8023328"/>
              <a:gd name="connsiteY3595" fmla="*/ 424982 h 2380521"/>
              <a:gd name="connsiteX3596" fmla="*/ 2667270 w 8023328"/>
              <a:gd name="connsiteY3596" fmla="*/ 439771 h 2380521"/>
              <a:gd name="connsiteX3597" fmla="*/ 2654870 w 8023328"/>
              <a:gd name="connsiteY3597" fmla="*/ 454560 h 2380521"/>
              <a:gd name="connsiteX3598" fmla="*/ 2641018 w 8023328"/>
              <a:gd name="connsiteY3598" fmla="*/ 439771 h 2380521"/>
              <a:gd name="connsiteX3599" fmla="*/ 2654870 w 8023328"/>
              <a:gd name="connsiteY3599" fmla="*/ 424982 h 2380521"/>
              <a:gd name="connsiteX3600" fmla="*/ 2582580 w 8023328"/>
              <a:gd name="connsiteY3600" fmla="*/ 424982 h 2380521"/>
              <a:gd name="connsiteX3601" fmla="*/ 2596437 w 8023328"/>
              <a:gd name="connsiteY3601" fmla="*/ 439771 h 2380521"/>
              <a:gd name="connsiteX3602" fmla="*/ 2582580 w 8023328"/>
              <a:gd name="connsiteY3602" fmla="*/ 454560 h 2380521"/>
              <a:gd name="connsiteX3603" fmla="*/ 2570184 w 8023328"/>
              <a:gd name="connsiteY3603" fmla="*/ 439771 h 2380521"/>
              <a:gd name="connsiteX3604" fmla="*/ 2582580 w 8023328"/>
              <a:gd name="connsiteY3604" fmla="*/ 424982 h 2380521"/>
              <a:gd name="connsiteX3605" fmla="*/ 2511026 w 8023328"/>
              <a:gd name="connsiteY3605" fmla="*/ 424982 h 2380521"/>
              <a:gd name="connsiteX3606" fmla="*/ 2525610 w 8023328"/>
              <a:gd name="connsiteY3606" fmla="*/ 439771 h 2380521"/>
              <a:gd name="connsiteX3607" fmla="*/ 2511026 w 8023328"/>
              <a:gd name="connsiteY3607" fmla="*/ 454560 h 2380521"/>
              <a:gd name="connsiteX3608" fmla="*/ 2499361 w 8023328"/>
              <a:gd name="connsiteY3608" fmla="*/ 439771 h 2380521"/>
              <a:gd name="connsiteX3609" fmla="*/ 2511026 w 8023328"/>
              <a:gd name="connsiteY3609" fmla="*/ 424982 h 2380521"/>
              <a:gd name="connsiteX3610" fmla="*/ 1799085 w 8023328"/>
              <a:gd name="connsiteY3610" fmla="*/ 357525 h 2380521"/>
              <a:gd name="connsiteX3611" fmla="*/ 1813873 w 8023328"/>
              <a:gd name="connsiteY3611" fmla="*/ 369922 h 2380521"/>
              <a:gd name="connsiteX3612" fmla="*/ 1799085 w 8023328"/>
              <a:gd name="connsiteY3612" fmla="*/ 383779 h 2380521"/>
              <a:gd name="connsiteX3613" fmla="*/ 1784300 w 8023328"/>
              <a:gd name="connsiteY3613" fmla="*/ 369922 h 2380521"/>
              <a:gd name="connsiteX3614" fmla="*/ 1799085 w 8023328"/>
              <a:gd name="connsiteY3614" fmla="*/ 357525 h 2380521"/>
              <a:gd name="connsiteX3615" fmla="*/ 1728262 w 8023328"/>
              <a:gd name="connsiteY3615" fmla="*/ 357525 h 2380521"/>
              <a:gd name="connsiteX3616" fmla="*/ 1743049 w 8023328"/>
              <a:gd name="connsiteY3616" fmla="*/ 369922 h 2380521"/>
              <a:gd name="connsiteX3617" fmla="*/ 1728262 w 8023328"/>
              <a:gd name="connsiteY3617" fmla="*/ 383779 h 2380521"/>
              <a:gd name="connsiteX3618" fmla="*/ 1713470 w 8023328"/>
              <a:gd name="connsiteY3618" fmla="*/ 369922 h 2380521"/>
              <a:gd name="connsiteX3619" fmla="*/ 1728262 w 8023328"/>
              <a:gd name="connsiteY3619" fmla="*/ 357525 h 2380521"/>
              <a:gd name="connsiteX3620" fmla="*/ 1657429 w 8023328"/>
              <a:gd name="connsiteY3620" fmla="*/ 357525 h 2380521"/>
              <a:gd name="connsiteX3621" fmla="*/ 1672220 w 8023328"/>
              <a:gd name="connsiteY3621" fmla="*/ 369922 h 2380521"/>
              <a:gd name="connsiteX3622" fmla="*/ 1657429 w 8023328"/>
              <a:gd name="connsiteY3622" fmla="*/ 383779 h 2380521"/>
              <a:gd name="connsiteX3623" fmla="*/ 1642650 w 8023328"/>
              <a:gd name="connsiteY3623" fmla="*/ 369922 h 2380521"/>
              <a:gd name="connsiteX3624" fmla="*/ 1657429 w 8023328"/>
              <a:gd name="connsiteY3624" fmla="*/ 357525 h 2380521"/>
              <a:gd name="connsiteX3625" fmla="*/ 1582296 w 8023328"/>
              <a:gd name="connsiteY3625" fmla="*/ 357525 h 2380521"/>
              <a:gd name="connsiteX3626" fmla="*/ 1594704 w 8023328"/>
              <a:gd name="connsiteY3626" fmla="*/ 369922 h 2380521"/>
              <a:gd name="connsiteX3627" fmla="*/ 1582296 w 8023328"/>
              <a:gd name="connsiteY3627" fmla="*/ 383779 h 2380521"/>
              <a:gd name="connsiteX3628" fmla="*/ 1568441 w 8023328"/>
              <a:gd name="connsiteY3628" fmla="*/ 369922 h 2380521"/>
              <a:gd name="connsiteX3629" fmla="*/ 1582296 w 8023328"/>
              <a:gd name="connsiteY3629" fmla="*/ 357525 h 2380521"/>
              <a:gd name="connsiteX3630" fmla="*/ 1512195 w 8023328"/>
              <a:gd name="connsiteY3630" fmla="*/ 357525 h 2380521"/>
              <a:gd name="connsiteX3631" fmla="*/ 1523863 w 8023328"/>
              <a:gd name="connsiteY3631" fmla="*/ 369922 h 2380521"/>
              <a:gd name="connsiteX3632" fmla="*/ 1512195 w 8023328"/>
              <a:gd name="connsiteY3632" fmla="*/ 383779 h 2380521"/>
              <a:gd name="connsiteX3633" fmla="*/ 1497612 w 8023328"/>
              <a:gd name="connsiteY3633" fmla="*/ 369922 h 2380521"/>
              <a:gd name="connsiteX3634" fmla="*/ 1512195 w 8023328"/>
              <a:gd name="connsiteY3634" fmla="*/ 357525 h 2380521"/>
              <a:gd name="connsiteX3635" fmla="*/ 1439171 w 8023328"/>
              <a:gd name="connsiteY3635" fmla="*/ 357525 h 2380521"/>
              <a:gd name="connsiteX3636" fmla="*/ 1453023 w 8023328"/>
              <a:gd name="connsiteY3636" fmla="*/ 369922 h 2380521"/>
              <a:gd name="connsiteX3637" fmla="*/ 1439171 w 8023328"/>
              <a:gd name="connsiteY3637" fmla="*/ 383779 h 2380521"/>
              <a:gd name="connsiteX3638" fmla="*/ 1426774 w 8023328"/>
              <a:gd name="connsiteY3638" fmla="*/ 369922 h 2380521"/>
              <a:gd name="connsiteX3639" fmla="*/ 1439171 w 8023328"/>
              <a:gd name="connsiteY3639" fmla="*/ 357525 h 2380521"/>
              <a:gd name="connsiteX3640" fmla="*/ 1368347 w 8023328"/>
              <a:gd name="connsiteY3640" fmla="*/ 357525 h 2380521"/>
              <a:gd name="connsiteX3641" fmla="*/ 1382199 w 8023328"/>
              <a:gd name="connsiteY3641" fmla="*/ 369922 h 2380521"/>
              <a:gd name="connsiteX3642" fmla="*/ 1368347 w 8023328"/>
              <a:gd name="connsiteY3642" fmla="*/ 383779 h 2380521"/>
              <a:gd name="connsiteX3643" fmla="*/ 1355949 w 8023328"/>
              <a:gd name="connsiteY3643" fmla="*/ 369922 h 2380521"/>
              <a:gd name="connsiteX3644" fmla="*/ 1368347 w 8023328"/>
              <a:gd name="connsiteY3644" fmla="*/ 357525 h 2380521"/>
              <a:gd name="connsiteX3645" fmla="*/ 1297518 w 8023328"/>
              <a:gd name="connsiteY3645" fmla="*/ 357525 h 2380521"/>
              <a:gd name="connsiteX3646" fmla="*/ 1311374 w 8023328"/>
              <a:gd name="connsiteY3646" fmla="*/ 369922 h 2380521"/>
              <a:gd name="connsiteX3647" fmla="*/ 1297518 w 8023328"/>
              <a:gd name="connsiteY3647" fmla="*/ 383779 h 2380521"/>
              <a:gd name="connsiteX3648" fmla="*/ 1285121 w 8023328"/>
              <a:gd name="connsiteY3648" fmla="*/ 369922 h 2380521"/>
              <a:gd name="connsiteX3649" fmla="*/ 1297518 w 8023328"/>
              <a:gd name="connsiteY3649" fmla="*/ 357525 h 2380521"/>
              <a:gd name="connsiteX3650" fmla="*/ 1225703 w 8023328"/>
              <a:gd name="connsiteY3650" fmla="*/ 357525 h 2380521"/>
              <a:gd name="connsiteX3651" fmla="*/ 1240493 w 8023328"/>
              <a:gd name="connsiteY3651" fmla="*/ 369922 h 2380521"/>
              <a:gd name="connsiteX3652" fmla="*/ 1225703 w 8023328"/>
              <a:gd name="connsiteY3652" fmla="*/ 383779 h 2380521"/>
              <a:gd name="connsiteX3653" fmla="*/ 1210926 w 8023328"/>
              <a:gd name="connsiteY3653" fmla="*/ 369922 h 2380521"/>
              <a:gd name="connsiteX3654" fmla="*/ 1225703 w 8023328"/>
              <a:gd name="connsiteY3654" fmla="*/ 357525 h 2380521"/>
              <a:gd name="connsiteX3655" fmla="*/ 1154890 w 8023328"/>
              <a:gd name="connsiteY3655" fmla="*/ 357525 h 2380521"/>
              <a:gd name="connsiteX3656" fmla="*/ 1169676 w 8023328"/>
              <a:gd name="connsiteY3656" fmla="*/ 369922 h 2380521"/>
              <a:gd name="connsiteX3657" fmla="*/ 1154890 w 8023328"/>
              <a:gd name="connsiteY3657" fmla="*/ 383779 h 2380521"/>
              <a:gd name="connsiteX3658" fmla="*/ 1140096 w 8023328"/>
              <a:gd name="connsiteY3658" fmla="*/ 369922 h 2380521"/>
              <a:gd name="connsiteX3659" fmla="*/ 1154890 w 8023328"/>
              <a:gd name="connsiteY3659" fmla="*/ 357525 h 2380521"/>
              <a:gd name="connsiteX3660" fmla="*/ 1084059 w 8023328"/>
              <a:gd name="connsiteY3660" fmla="*/ 357525 h 2380521"/>
              <a:gd name="connsiteX3661" fmla="*/ 1098844 w 8023328"/>
              <a:gd name="connsiteY3661" fmla="*/ 369922 h 2380521"/>
              <a:gd name="connsiteX3662" fmla="*/ 1084059 w 8023328"/>
              <a:gd name="connsiteY3662" fmla="*/ 383779 h 2380521"/>
              <a:gd name="connsiteX3663" fmla="*/ 1069268 w 8023328"/>
              <a:gd name="connsiteY3663" fmla="*/ 369922 h 2380521"/>
              <a:gd name="connsiteX3664" fmla="*/ 1084059 w 8023328"/>
              <a:gd name="connsiteY3664" fmla="*/ 357525 h 2380521"/>
              <a:gd name="connsiteX3665" fmla="*/ 1013015 w 8023328"/>
              <a:gd name="connsiteY3665" fmla="*/ 357525 h 2380521"/>
              <a:gd name="connsiteX3666" fmla="*/ 1024685 w 8023328"/>
              <a:gd name="connsiteY3666" fmla="*/ 369922 h 2380521"/>
              <a:gd name="connsiteX3667" fmla="*/ 1013015 w 8023328"/>
              <a:gd name="connsiteY3667" fmla="*/ 383779 h 2380521"/>
              <a:gd name="connsiteX3668" fmla="*/ 998434 w 8023328"/>
              <a:gd name="connsiteY3668" fmla="*/ 369922 h 2380521"/>
              <a:gd name="connsiteX3669" fmla="*/ 1013015 w 8023328"/>
              <a:gd name="connsiteY3669" fmla="*/ 357525 h 2380521"/>
              <a:gd name="connsiteX3670" fmla="*/ 941465 w 8023328"/>
              <a:gd name="connsiteY3670" fmla="*/ 357525 h 2380521"/>
              <a:gd name="connsiteX3671" fmla="*/ 953864 w 8023328"/>
              <a:gd name="connsiteY3671" fmla="*/ 369922 h 2380521"/>
              <a:gd name="connsiteX3672" fmla="*/ 941465 w 8023328"/>
              <a:gd name="connsiteY3672" fmla="*/ 383779 h 2380521"/>
              <a:gd name="connsiteX3673" fmla="*/ 927611 w 8023328"/>
              <a:gd name="connsiteY3673" fmla="*/ 369922 h 2380521"/>
              <a:gd name="connsiteX3674" fmla="*/ 941465 w 8023328"/>
              <a:gd name="connsiteY3674" fmla="*/ 357525 h 2380521"/>
              <a:gd name="connsiteX3675" fmla="*/ 870633 w 8023328"/>
              <a:gd name="connsiteY3675" fmla="*/ 357525 h 2380521"/>
              <a:gd name="connsiteX3676" fmla="*/ 883034 w 8023328"/>
              <a:gd name="connsiteY3676" fmla="*/ 369922 h 2380521"/>
              <a:gd name="connsiteX3677" fmla="*/ 870633 w 8023328"/>
              <a:gd name="connsiteY3677" fmla="*/ 383779 h 2380521"/>
              <a:gd name="connsiteX3678" fmla="*/ 856777 w 8023328"/>
              <a:gd name="connsiteY3678" fmla="*/ 369922 h 2380521"/>
              <a:gd name="connsiteX3679" fmla="*/ 870633 w 8023328"/>
              <a:gd name="connsiteY3679" fmla="*/ 357525 h 2380521"/>
              <a:gd name="connsiteX3680" fmla="*/ 798346 w 8023328"/>
              <a:gd name="connsiteY3680" fmla="*/ 357525 h 2380521"/>
              <a:gd name="connsiteX3681" fmla="*/ 812203 w 8023328"/>
              <a:gd name="connsiteY3681" fmla="*/ 369922 h 2380521"/>
              <a:gd name="connsiteX3682" fmla="*/ 798346 w 8023328"/>
              <a:gd name="connsiteY3682" fmla="*/ 383779 h 2380521"/>
              <a:gd name="connsiteX3683" fmla="*/ 785947 w 8023328"/>
              <a:gd name="connsiteY3683" fmla="*/ 369922 h 2380521"/>
              <a:gd name="connsiteX3684" fmla="*/ 798346 w 8023328"/>
              <a:gd name="connsiteY3684" fmla="*/ 357525 h 2380521"/>
              <a:gd name="connsiteX3685" fmla="*/ 3654110 w 8023328"/>
              <a:gd name="connsiteY3685" fmla="*/ 354153 h 2380521"/>
              <a:gd name="connsiteX3686" fmla="*/ 3668898 w 8023328"/>
              <a:gd name="connsiteY3686" fmla="*/ 368738 h 2380521"/>
              <a:gd name="connsiteX3687" fmla="*/ 3654110 w 8023328"/>
              <a:gd name="connsiteY3687" fmla="*/ 380407 h 2380521"/>
              <a:gd name="connsiteX3688" fmla="*/ 3639322 w 8023328"/>
              <a:gd name="connsiteY3688" fmla="*/ 368738 h 2380521"/>
              <a:gd name="connsiteX3689" fmla="*/ 3654110 w 8023328"/>
              <a:gd name="connsiteY3689" fmla="*/ 354153 h 2380521"/>
              <a:gd name="connsiteX3690" fmla="*/ 3583280 w 8023328"/>
              <a:gd name="connsiteY3690" fmla="*/ 354153 h 2380521"/>
              <a:gd name="connsiteX3691" fmla="*/ 3598069 w 8023328"/>
              <a:gd name="connsiteY3691" fmla="*/ 368738 h 2380521"/>
              <a:gd name="connsiteX3692" fmla="*/ 3583280 w 8023328"/>
              <a:gd name="connsiteY3692" fmla="*/ 380407 h 2380521"/>
              <a:gd name="connsiteX3693" fmla="*/ 3568491 w 8023328"/>
              <a:gd name="connsiteY3693" fmla="*/ 368738 h 2380521"/>
              <a:gd name="connsiteX3694" fmla="*/ 3583280 w 8023328"/>
              <a:gd name="connsiteY3694" fmla="*/ 354153 h 2380521"/>
              <a:gd name="connsiteX3695" fmla="*/ 3512449 w 8023328"/>
              <a:gd name="connsiteY3695" fmla="*/ 354153 h 2380521"/>
              <a:gd name="connsiteX3696" fmla="*/ 3527237 w 8023328"/>
              <a:gd name="connsiteY3696" fmla="*/ 369330 h 2380521"/>
              <a:gd name="connsiteX3697" fmla="*/ 3512449 w 8023328"/>
              <a:gd name="connsiteY3697" fmla="*/ 383749 h 2380521"/>
              <a:gd name="connsiteX3698" fmla="*/ 3497661 w 8023328"/>
              <a:gd name="connsiteY3698" fmla="*/ 369330 h 2380521"/>
              <a:gd name="connsiteX3699" fmla="*/ 3512449 w 8023328"/>
              <a:gd name="connsiteY3699" fmla="*/ 354153 h 2380521"/>
              <a:gd name="connsiteX3700" fmla="*/ 3440686 w 8023328"/>
              <a:gd name="connsiteY3700" fmla="*/ 354153 h 2380521"/>
              <a:gd name="connsiteX3701" fmla="*/ 3453083 w 8023328"/>
              <a:gd name="connsiteY3701" fmla="*/ 369330 h 2380521"/>
              <a:gd name="connsiteX3702" fmla="*/ 3440686 w 8023328"/>
              <a:gd name="connsiteY3702" fmla="*/ 383749 h 2380521"/>
              <a:gd name="connsiteX3703" fmla="*/ 3426830 w 8023328"/>
              <a:gd name="connsiteY3703" fmla="*/ 369330 h 2380521"/>
              <a:gd name="connsiteX3704" fmla="*/ 3440686 w 8023328"/>
              <a:gd name="connsiteY3704" fmla="*/ 354153 h 2380521"/>
              <a:gd name="connsiteX3705" fmla="*/ 3369857 w 8023328"/>
              <a:gd name="connsiteY3705" fmla="*/ 354153 h 2380521"/>
              <a:gd name="connsiteX3706" fmla="*/ 3382254 w 8023328"/>
              <a:gd name="connsiteY3706" fmla="*/ 369330 h 2380521"/>
              <a:gd name="connsiteX3707" fmla="*/ 3369857 w 8023328"/>
              <a:gd name="connsiteY3707" fmla="*/ 383749 h 2380521"/>
              <a:gd name="connsiteX3708" fmla="*/ 3356001 w 8023328"/>
              <a:gd name="connsiteY3708" fmla="*/ 369330 h 2380521"/>
              <a:gd name="connsiteX3709" fmla="*/ 3369857 w 8023328"/>
              <a:gd name="connsiteY3709" fmla="*/ 354153 h 2380521"/>
              <a:gd name="connsiteX3710" fmla="*/ 3299097 w 8023328"/>
              <a:gd name="connsiteY3710" fmla="*/ 354153 h 2380521"/>
              <a:gd name="connsiteX3711" fmla="*/ 3311496 w 8023328"/>
              <a:gd name="connsiteY3711" fmla="*/ 369330 h 2380521"/>
              <a:gd name="connsiteX3712" fmla="*/ 3299097 w 8023328"/>
              <a:gd name="connsiteY3712" fmla="*/ 383749 h 2380521"/>
              <a:gd name="connsiteX3713" fmla="*/ 3285242 w 8023328"/>
              <a:gd name="connsiteY3713" fmla="*/ 369330 h 2380521"/>
              <a:gd name="connsiteX3714" fmla="*/ 3299097 w 8023328"/>
              <a:gd name="connsiteY3714" fmla="*/ 354153 h 2380521"/>
              <a:gd name="connsiteX3715" fmla="*/ 3226808 w 8023328"/>
              <a:gd name="connsiteY3715" fmla="*/ 354153 h 2380521"/>
              <a:gd name="connsiteX3716" fmla="*/ 3240664 w 8023328"/>
              <a:gd name="connsiteY3716" fmla="*/ 369330 h 2380521"/>
              <a:gd name="connsiteX3717" fmla="*/ 3226808 w 8023328"/>
              <a:gd name="connsiteY3717" fmla="*/ 383749 h 2380521"/>
              <a:gd name="connsiteX3718" fmla="*/ 3214410 w 8023328"/>
              <a:gd name="connsiteY3718" fmla="*/ 369330 h 2380521"/>
              <a:gd name="connsiteX3719" fmla="*/ 3226808 w 8023328"/>
              <a:gd name="connsiteY3719" fmla="*/ 354153 h 2380521"/>
              <a:gd name="connsiteX3720" fmla="*/ 3152605 w 8023328"/>
              <a:gd name="connsiteY3720" fmla="*/ 354153 h 2380521"/>
              <a:gd name="connsiteX3721" fmla="*/ 3166462 w 8023328"/>
              <a:gd name="connsiteY3721" fmla="*/ 369330 h 2380521"/>
              <a:gd name="connsiteX3722" fmla="*/ 3152605 w 8023328"/>
              <a:gd name="connsiteY3722" fmla="*/ 383749 h 2380521"/>
              <a:gd name="connsiteX3723" fmla="*/ 3140206 w 8023328"/>
              <a:gd name="connsiteY3723" fmla="*/ 369330 h 2380521"/>
              <a:gd name="connsiteX3724" fmla="*/ 3152605 w 8023328"/>
              <a:gd name="connsiteY3724" fmla="*/ 354153 h 2380521"/>
              <a:gd name="connsiteX3725" fmla="*/ 3081774 w 8023328"/>
              <a:gd name="connsiteY3725" fmla="*/ 354153 h 2380521"/>
              <a:gd name="connsiteX3726" fmla="*/ 3095627 w 8023328"/>
              <a:gd name="connsiteY3726" fmla="*/ 369330 h 2380521"/>
              <a:gd name="connsiteX3727" fmla="*/ 3081774 w 8023328"/>
              <a:gd name="connsiteY3727" fmla="*/ 383749 h 2380521"/>
              <a:gd name="connsiteX3728" fmla="*/ 3069375 w 8023328"/>
              <a:gd name="connsiteY3728" fmla="*/ 369330 h 2380521"/>
              <a:gd name="connsiteX3729" fmla="*/ 3081774 w 8023328"/>
              <a:gd name="connsiteY3729" fmla="*/ 354153 h 2380521"/>
              <a:gd name="connsiteX3730" fmla="*/ 3013715 w 8023328"/>
              <a:gd name="connsiteY3730" fmla="*/ 354153 h 2380521"/>
              <a:gd name="connsiteX3731" fmla="*/ 3028135 w 8023328"/>
              <a:gd name="connsiteY3731" fmla="*/ 369330 h 2380521"/>
              <a:gd name="connsiteX3732" fmla="*/ 3013715 w 8023328"/>
              <a:gd name="connsiteY3732" fmla="*/ 383749 h 2380521"/>
              <a:gd name="connsiteX3733" fmla="*/ 2998539 w 8023328"/>
              <a:gd name="connsiteY3733" fmla="*/ 369330 h 2380521"/>
              <a:gd name="connsiteX3734" fmla="*/ 3013715 w 8023328"/>
              <a:gd name="connsiteY3734" fmla="*/ 354153 h 2380521"/>
              <a:gd name="connsiteX3735" fmla="*/ 2942494 w 8023328"/>
              <a:gd name="connsiteY3735" fmla="*/ 354153 h 2380521"/>
              <a:gd name="connsiteX3736" fmla="*/ 2957288 w 8023328"/>
              <a:gd name="connsiteY3736" fmla="*/ 369330 h 2380521"/>
              <a:gd name="connsiteX3737" fmla="*/ 2942494 w 8023328"/>
              <a:gd name="connsiteY3737" fmla="*/ 383749 h 2380521"/>
              <a:gd name="connsiteX3738" fmla="*/ 2927708 w 8023328"/>
              <a:gd name="connsiteY3738" fmla="*/ 369330 h 2380521"/>
              <a:gd name="connsiteX3739" fmla="*/ 2942494 w 8023328"/>
              <a:gd name="connsiteY3739" fmla="*/ 354153 h 2380521"/>
              <a:gd name="connsiteX3740" fmla="*/ 2868293 w 8023328"/>
              <a:gd name="connsiteY3740" fmla="*/ 354153 h 2380521"/>
              <a:gd name="connsiteX3741" fmla="*/ 2883085 w 8023328"/>
              <a:gd name="connsiteY3741" fmla="*/ 369330 h 2380521"/>
              <a:gd name="connsiteX3742" fmla="*/ 2868293 w 8023328"/>
              <a:gd name="connsiteY3742" fmla="*/ 383749 h 2380521"/>
              <a:gd name="connsiteX3743" fmla="*/ 2853504 w 8023328"/>
              <a:gd name="connsiteY3743" fmla="*/ 369330 h 2380521"/>
              <a:gd name="connsiteX3744" fmla="*/ 2868293 w 8023328"/>
              <a:gd name="connsiteY3744" fmla="*/ 354153 h 2380521"/>
              <a:gd name="connsiteX3745" fmla="*/ 2796535 w 8023328"/>
              <a:gd name="connsiteY3745" fmla="*/ 354153 h 2380521"/>
              <a:gd name="connsiteX3746" fmla="*/ 2808932 w 8023328"/>
              <a:gd name="connsiteY3746" fmla="*/ 369330 h 2380521"/>
              <a:gd name="connsiteX3747" fmla="*/ 2796535 w 8023328"/>
              <a:gd name="connsiteY3747" fmla="*/ 383749 h 2380521"/>
              <a:gd name="connsiteX3748" fmla="*/ 2782678 w 8023328"/>
              <a:gd name="connsiteY3748" fmla="*/ 369330 h 2380521"/>
              <a:gd name="connsiteX3749" fmla="*/ 2796535 w 8023328"/>
              <a:gd name="connsiteY3749" fmla="*/ 354153 h 2380521"/>
              <a:gd name="connsiteX3750" fmla="*/ 2725695 w 8023328"/>
              <a:gd name="connsiteY3750" fmla="*/ 354153 h 2380521"/>
              <a:gd name="connsiteX3751" fmla="*/ 2738100 w 8023328"/>
              <a:gd name="connsiteY3751" fmla="*/ 369330 h 2380521"/>
              <a:gd name="connsiteX3752" fmla="*/ 2725695 w 8023328"/>
              <a:gd name="connsiteY3752" fmla="*/ 383749 h 2380521"/>
              <a:gd name="connsiteX3753" fmla="*/ 2711846 w 8023328"/>
              <a:gd name="connsiteY3753" fmla="*/ 369330 h 2380521"/>
              <a:gd name="connsiteX3754" fmla="*/ 2725695 w 8023328"/>
              <a:gd name="connsiteY3754" fmla="*/ 354153 h 2380521"/>
              <a:gd name="connsiteX3755" fmla="*/ 2653415 w 8023328"/>
              <a:gd name="connsiteY3755" fmla="*/ 354153 h 2380521"/>
              <a:gd name="connsiteX3756" fmla="*/ 2667270 w 8023328"/>
              <a:gd name="connsiteY3756" fmla="*/ 369330 h 2380521"/>
              <a:gd name="connsiteX3757" fmla="*/ 2653415 w 8023328"/>
              <a:gd name="connsiteY3757" fmla="*/ 383749 h 2380521"/>
              <a:gd name="connsiteX3758" fmla="*/ 2641021 w 8023328"/>
              <a:gd name="connsiteY3758" fmla="*/ 369330 h 2380521"/>
              <a:gd name="connsiteX3759" fmla="*/ 2653415 w 8023328"/>
              <a:gd name="connsiteY3759" fmla="*/ 354153 h 2380521"/>
              <a:gd name="connsiteX3760" fmla="*/ 2582583 w 8023328"/>
              <a:gd name="connsiteY3760" fmla="*/ 354153 h 2380521"/>
              <a:gd name="connsiteX3761" fmla="*/ 2596439 w 8023328"/>
              <a:gd name="connsiteY3761" fmla="*/ 369330 h 2380521"/>
              <a:gd name="connsiteX3762" fmla="*/ 2582583 w 8023328"/>
              <a:gd name="connsiteY3762" fmla="*/ 383749 h 2380521"/>
              <a:gd name="connsiteX3763" fmla="*/ 2570184 w 8023328"/>
              <a:gd name="connsiteY3763" fmla="*/ 369330 h 2380521"/>
              <a:gd name="connsiteX3764" fmla="*/ 2582583 w 8023328"/>
              <a:gd name="connsiteY3764" fmla="*/ 354153 h 2380521"/>
              <a:gd name="connsiteX3765" fmla="*/ 2511029 w 8023328"/>
              <a:gd name="connsiteY3765" fmla="*/ 354153 h 2380521"/>
              <a:gd name="connsiteX3766" fmla="*/ 2525613 w 8023328"/>
              <a:gd name="connsiteY3766" fmla="*/ 369330 h 2380521"/>
              <a:gd name="connsiteX3767" fmla="*/ 2511029 w 8023328"/>
              <a:gd name="connsiteY3767" fmla="*/ 383749 h 2380521"/>
              <a:gd name="connsiteX3768" fmla="*/ 2499361 w 8023328"/>
              <a:gd name="connsiteY3768" fmla="*/ 369330 h 2380521"/>
              <a:gd name="connsiteX3769" fmla="*/ 2511029 w 8023328"/>
              <a:gd name="connsiteY3769" fmla="*/ 354153 h 2380521"/>
              <a:gd name="connsiteX3770" fmla="*/ 2439946 w 8023328"/>
              <a:gd name="connsiteY3770" fmla="*/ 354153 h 2380521"/>
              <a:gd name="connsiteX3771" fmla="*/ 2454732 w 8023328"/>
              <a:gd name="connsiteY3771" fmla="*/ 369330 h 2380521"/>
              <a:gd name="connsiteX3772" fmla="*/ 2439946 w 8023328"/>
              <a:gd name="connsiteY3772" fmla="*/ 383749 h 2380521"/>
              <a:gd name="connsiteX3773" fmla="*/ 2425156 w 8023328"/>
              <a:gd name="connsiteY3773" fmla="*/ 369330 h 2380521"/>
              <a:gd name="connsiteX3774" fmla="*/ 2439946 w 8023328"/>
              <a:gd name="connsiteY3774" fmla="*/ 354153 h 2380521"/>
              <a:gd name="connsiteX3775" fmla="*/ 2369110 w 8023328"/>
              <a:gd name="connsiteY3775" fmla="*/ 354153 h 2380521"/>
              <a:gd name="connsiteX3776" fmla="*/ 2383899 w 8023328"/>
              <a:gd name="connsiteY3776" fmla="*/ 369330 h 2380521"/>
              <a:gd name="connsiteX3777" fmla="*/ 2369110 w 8023328"/>
              <a:gd name="connsiteY3777" fmla="*/ 383749 h 2380521"/>
              <a:gd name="connsiteX3778" fmla="*/ 2354319 w 8023328"/>
              <a:gd name="connsiteY3778" fmla="*/ 369330 h 2380521"/>
              <a:gd name="connsiteX3779" fmla="*/ 2369110 w 8023328"/>
              <a:gd name="connsiteY3779" fmla="*/ 354153 h 2380521"/>
              <a:gd name="connsiteX3780" fmla="*/ 2298280 w 8023328"/>
              <a:gd name="connsiteY3780" fmla="*/ 354153 h 2380521"/>
              <a:gd name="connsiteX3781" fmla="*/ 2313068 w 8023328"/>
              <a:gd name="connsiteY3781" fmla="*/ 369330 h 2380521"/>
              <a:gd name="connsiteX3782" fmla="*/ 2298280 w 8023328"/>
              <a:gd name="connsiteY3782" fmla="*/ 383749 h 2380521"/>
              <a:gd name="connsiteX3783" fmla="*/ 2283490 w 8023328"/>
              <a:gd name="connsiteY3783" fmla="*/ 369330 h 2380521"/>
              <a:gd name="connsiteX3784" fmla="*/ 2298280 w 8023328"/>
              <a:gd name="connsiteY3784" fmla="*/ 354153 h 2380521"/>
              <a:gd name="connsiteX3785" fmla="*/ 2226517 w 8023328"/>
              <a:gd name="connsiteY3785" fmla="*/ 354153 h 2380521"/>
              <a:gd name="connsiteX3786" fmla="*/ 2238914 w 8023328"/>
              <a:gd name="connsiteY3786" fmla="*/ 369330 h 2380521"/>
              <a:gd name="connsiteX3787" fmla="*/ 2226517 w 8023328"/>
              <a:gd name="connsiteY3787" fmla="*/ 383749 h 2380521"/>
              <a:gd name="connsiteX3788" fmla="*/ 2212658 w 8023328"/>
              <a:gd name="connsiteY3788" fmla="*/ 369330 h 2380521"/>
              <a:gd name="connsiteX3789" fmla="*/ 2226517 w 8023328"/>
              <a:gd name="connsiteY3789" fmla="*/ 354153 h 2380521"/>
              <a:gd name="connsiteX3790" fmla="*/ 2155683 w 8023328"/>
              <a:gd name="connsiteY3790" fmla="*/ 354153 h 2380521"/>
              <a:gd name="connsiteX3791" fmla="*/ 2168081 w 8023328"/>
              <a:gd name="connsiteY3791" fmla="*/ 369330 h 2380521"/>
              <a:gd name="connsiteX3792" fmla="*/ 2155683 w 8023328"/>
              <a:gd name="connsiteY3792" fmla="*/ 383749 h 2380521"/>
              <a:gd name="connsiteX3793" fmla="*/ 2141827 w 8023328"/>
              <a:gd name="connsiteY3793" fmla="*/ 369330 h 2380521"/>
              <a:gd name="connsiteX3794" fmla="*/ 2155683 w 8023328"/>
              <a:gd name="connsiteY3794" fmla="*/ 354153 h 2380521"/>
              <a:gd name="connsiteX3795" fmla="*/ 2084849 w 8023328"/>
              <a:gd name="connsiteY3795" fmla="*/ 354153 h 2380521"/>
              <a:gd name="connsiteX3796" fmla="*/ 2097248 w 8023328"/>
              <a:gd name="connsiteY3796" fmla="*/ 369330 h 2380521"/>
              <a:gd name="connsiteX3797" fmla="*/ 2084849 w 8023328"/>
              <a:gd name="connsiteY3797" fmla="*/ 383749 h 2380521"/>
              <a:gd name="connsiteX3798" fmla="*/ 2070994 w 8023328"/>
              <a:gd name="connsiteY3798" fmla="*/ 369330 h 2380521"/>
              <a:gd name="connsiteX3799" fmla="*/ 2084849 w 8023328"/>
              <a:gd name="connsiteY3799" fmla="*/ 354153 h 2380521"/>
              <a:gd name="connsiteX3800" fmla="*/ 2011835 w 8023328"/>
              <a:gd name="connsiteY3800" fmla="*/ 354153 h 2380521"/>
              <a:gd name="connsiteX3801" fmla="*/ 2026421 w 8023328"/>
              <a:gd name="connsiteY3801" fmla="*/ 369330 h 2380521"/>
              <a:gd name="connsiteX3802" fmla="*/ 2011835 w 8023328"/>
              <a:gd name="connsiteY3802" fmla="*/ 383749 h 2380521"/>
              <a:gd name="connsiteX3803" fmla="*/ 2000166 w 8023328"/>
              <a:gd name="connsiteY3803" fmla="*/ 369330 h 2380521"/>
              <a:gd name="connsiteX3804" fmla="*/ 2011835 w 8023328"/>
              <a:gd name="connsiteY3804" fmla="*/ 354153 h 2380521"/>
              <a:gd name="connsiteX3805" fmla="*/ 1938362 w 8023328"/>
              <a:gd name="connsiteY3805" fmla="*/ 354153 h 2380521"/>
              <a:gd name="connsiteX3806" fmla="*/ 1952222 w 8023328"/>
              <a:gd name="connsiteY3806" fmla="*/ 369330 h 2380521"/>
              <a:gd name="connsiteX3807" fmla="*/ 1938362 w 8023328"/>
              <a:gd name="connsiteY3807" fmla="*/ 383749 h 2380521"/>
              <a:gd name="connsiteX3808" fmla="*/ 1925968 w 8023328"/>
              <a:gd name="connsiteY3808" fmla="*/ 369330 h 2380521"/>
              <a:gd name="connsiteX3809" fmla="*/ 1938362 w 8023328"/>
              <a:gd name="connsiteY3809" fmla="*/ 354153 h 2380521"/>
              <a:gd name="connsiteX3810" fmla="*/ 1867527 w 8023328"/>
              <a:gd name="connsiteY3810" fmla="*/ 354153 h 2380521"/>
              <a:gd name="connsiteX3811" fmla="*/ 1881384 w 8023328"/>
              <a:gd name="connsiteY3811" fmla="*/ 369330 h 2380521"/>
              <a:gd name="connsiteX3812" fmla="*/ 1867527 w 8023328"/>
              <a:gd name="connsiteY3812" fmla="*/ 383749 h 2380521"/>
              <a:gd name="connsiteX3813" fmla="*/ 1855129 w 8023328"/>
              <a:gd name="connsiteY3813" fmla="*/ 369330 h 2380521"/>
              <a:gd name="connsiteX3814" fmla="*/ 1867527 w 8023328"/>
              <a:gd name="connsiteY3814" fmla="*/ 354153 h 2380521"/>
              <a:gd name="connsiteX3815" fmla="*/ 1225708 w 8023328"/>
              <a:gd name="connsiteY3815" fmla="*/ 284879 h 2380521"/>
              <a:gd name="connsiteX3816" fmla="*/ 1240493 w 8023328"/>
              <a:gd name="connsiteY3816" fmla="*/ 298111 h 2380521"/>
              <a:gd name="connsiteX3817" fmla="*/ 1225708 w 8023328"/>
              <a:gd name="connsiteY3817" fmla="*/ 312900 h 2380521"/>
              <a:gd name="connsiteX3818" fmla="*/ 1210931 w 8023328"/>
              <a:gd name="connsiteY3818" fmla="*/ 298111 h 2380521"/>
              <a:gd name="connsiteX3819" fmla="*/ 1225708 w 8023328"/>
              <a:gd name="connsiteY3819" fmla="*/ 284879 h 2380521"/>
              <a:gd name="connsiteX3820" fmla="*/ 3440686 w 8023328"/>
              <a:gd name="connsiteY3820" fmla="*/ 283322 h 2380521"/>
              <a:gd name="connsiteX3821" fmla="*/ 3453083 w 8023328"/>
              <a:gd name="connsiteY3821" fmla="*/ 297178 h 2380521"/>
              <a:gd name="connsiteX3822" fmla="*/ 3440686 w 8023328"/>
              <a:gd name="connsiteY3822" fmla="*/ 309576 h 2380521"/>
              <a:gd name="connsiteX3823" fmla="*/ 3426830 w 8023328"/>
              <a:gd name="connsiteY3823" fmla="*/ 297178 h 2380521"/>
              <a:gd name="connsiteX3824" fmla="*/ 3440686 w 8023328"/>
              <a:gd name="connsiteY3824" fmla="*/ 283322 h 2380521"/>
              <a:gd name="connsiteX3825" fmla="*/ 3369857 w 8023328"/>
              <a:gd name="connsiteY3825" fmla="*/ 283322 h 2380521"/>
              <a:gd name="connsiteX3826" fmla="*/ 3382254 w 8023328"/>
              <a:gd name="connsiteY3826" fmla="*/ 297178 h 2380521"/>
              <a:gd name="connsiteX3827" fmla="*/ 3369857 w 8023328"/>
              <a:gd name="connsiteY3827" fmla="*/ 309576 h 2380521"/>
              <a:gd name="connsiteX3828" fmla="*/ 3356001 w 8023328"/>
              <a:gd name="connsiteY3828" fmla="*/ 297178 h 2380521"/>
              <a:gd name="connsiteX3829" fmla="*/ 3369857 w 8023328"/>
              <a:gd name="connsiteY3829" fmla="*/ 283322 h 2380521"/>
              <a:gd name="connsiteX3830" fmla="*/ 3299100 w 8023328"/>
              <a:gd name="connsiteY3830" fmla="*/ 283322 h 2380521"/>
              <a:gd name="connsiteX3831" fmla="*/ 3311496 w 8023328"/>
              <a:gd name="connsiteY3831" fmla="*/ 297178 h 2380521"/>
              <a:gd name="connsiteX3832" fmla="*/ 3299100 w 8023328"/>
              <a:gd name="connsiteY3832" fmla="*/ 309576 h 2380521"/>
              <a:gd name="connsiteX3833" fmla="*/ 3285242 w 8023328"/>
              <a:gd name="connsiteY3833" fmla="*/ 297178 h 2380521"/>
              <a:gd name="connsiteX3834" fmla="*/ 3299100 w 8023328"/>
              <a:gd name="connsiteY3834" fmla="*/ 283322 h 2380521"/>
              <a:gd name="connsiteX3835" fmla="*/ 3226808 w 8023328"/>
              <a:gd name="connsiteY3835" fmla="*/ 283322 h 2380521"/>
              <a:gd name="connsiteX3836" fmla="*/ 3240664 w 8023328"/>
              <a:gd name="connsiteY3836" fmla="*/ 297178 h 2380521"/>
              <a:gd name="connsiteX3837" fmla="*/ 3226808 w 8023328"/>
              <a:gd name="connsiteY3837" fmla="*/ 309576 h 2380521"/>
              <a:gd name="connsiteX3838" fmla="*/ 3214410 w 8023328"/>
              <a:gd name="connsiteY3838" fmla="*/ 297178 h 2380521"/>
              <a:gd name="connsiteX3839" fmla="*/ 3226808 w 8023328"/>
              <a:gd name="connsiteY3839" fmla="*/ 283322 h 2380521"/>
              <a:gd name="connsiteX3840" fmla="*/ 3152605 w 8023328"/>
              <a:gd name="connsiteY3840" fmla="*/ 283322 h 2380521"/>
              <a:gd name="connsiteX3841" fmla="*/ 3166462 w 8023328"/>
              <a:gd name="connsiteY3841" fmla="*/ 297178 h 2380521"/>
              <a:gd name="connsiteX3842" fmla="*/ 3152605 w 8023328"/>
              <a:gd name="connsiteY3842" fmla="*/ 309576 h 2380521"/>
              <a:gd name="connsiteX3843" fmla="*/ 3140209 w 8023328"/>
              <a:gd name="connsiteY3843" fmla="*/ 297178 h 2380521"/>
              <a:gd name="connsiteX3844" fmla="*/ 3152605 w 8023328"/>
              <a:gd name="connsiteY3844" fmla="*/ 283322 h 2380521"/>
              <a:gd name="connsiteX3845" fmla="*/ 3081774 w 8023328"/>
              <a:gd name="connsiteY3845" fmla="*/ 283322 h 2380521"/>
              <a:gd name="connsiteX3846" fmla="*/ 3095628 w 8023328"/>
              <a:gd name="connsiteY3846" fmla="*/ 297178 h 2380521"/>
              <a:gd name="connsiteX3847" fmla="*/ 3081774 w 8023328"/>
              <a:gd name="connsiteY3847" fmla="*/ 309576 h 2380521"/>
              <a:gd name="connsiteX3848" fmla="*/ 3069375 w 8023328"/>
              <a:gd name="connsiteY3848" fmla="*/ 297178 h 2380521"/>
              <a:gd name="connsiteX3849" fmla="*/ 3081774 w 8023328"/>
              <a:gd name="connsiteY3849" fmla="*/ 283322 h 2380521"/>
              <a:gd name="connsiteX3850" fmla="*/ 3013717 w 8023328"/>
              <a:gd name="connsiteY3850" fmla="*/ 283322 h 2380521"/>
              <a:gd name="connsiteX3851" fmla="*/ 3028135 w 8023328"/>
              <a:gd name="connsiteY3851" fmla="*/ 297178 h 2380521"/>
              <a:gd name="connsiteX3852" fmla="*/ 3013717 w 8023328"/>
              <a:gd name="connsiteY3852" fmla="*/ 309576 h 2380521"/>
              <a:gd name="connsiteX3853" fmla="*/ 2998539 w 8023328"/>
              <a:gd name="connsiteY3853" fmla="*/ 297178 h 2380521"/>
              <a:gd name="connsiteX3854" fmla="*/ 3013717 w 8023328"/>
              <a:gd name="connsiteY3854" fmla="*/ 283322 h 2380521"/>
              <a:gd name="connsiteX3855" fmla="*/ 2942494 w 8023328"/>
              <a:gd name="connsiteY3855" fmla="*/ 283322 h 2380521"/>
              <a:gd name="connsiteX3856" fmla="*/ 2957288 w 8023328"/>
              <a:gd name="connsiteY3856" fmla="*/ 298111 h 2380521"/>
              <a:gd name="connsiteX3857" fmla="*/ 2942494 w 8023328"/>
              <a:gd name="connsiteY3857" fmla="*/ 312900 h 2380521"/>
              <a:gd name="connsiteX3858" fmla="*/ 2927711 w 8023328"/>
              <a:gd name="connsiteY3858" fmla="*/ 298111 h 2380521"/>
              <a:gd name="connsiteX3859" fmla="*/ 2942494 w 8023328"/>
              <a:gd name="connsiteY3859" fmla="*/ 283322 h 2380521"/>
              <a:gd name="connsiteX3860" fmla="*/ 2868293 w 8023328"/>
              <a:gd name="connsiteY3860" fmla="*/ 283322 h 2380521"/>
              <a:gd name="connsiteX3861" fmla="*/ 2883087 w 8023328"/>
              <a:gd name="connsiteY3861" fmla="*/ 298111 h 2380521"/>
              <a:gd name="connsiteX3862" fmla="*/ 2868293 w 8023328"/>
              <a:gd name="connsiteY3862" fmla="*/ 312900 h 2380521"/>
              <a:gd name="connsiteX3863" fmla="*/ 2853507 w 8023328"/>
              <a:gd name="connsiteY3863" fmla="*/ 298111 h 2380521"/>
              <a:gd name="connsiteX3864" fmla="*/ 2868293 w 8023328"/>
              <a:gd name="connsiteY3864" fmla="*/ 283322 h 2380521"/>
              <a:gd name="connsiteX3865" fmla="*/ 2796535 w 8023328"/>
              <a:gd name="connsiteY3865" fmla="*/ 283322 h 2380521"/>
              <a:gd name="connsiteX3866" fmla="*/ 2808934 w 8023328"/>
              <a:gd name="connsiteY3866" fmla="*/ 298111 h 2380521"/>
              <a:gd name="connsiteX3867" fmla="*/ 2796535 w 8023328"/>
              <a:gd name="connsiteY3867" fmla="*/ 312900 h 2380521"/>
              <a:gd name="connsiteX3868" fmla="*/ 2782678 w 8023328"/>
              <a:gd name="connsiteY3868" fmla="*/ 298111 h 2380521"/>
              <a:gd name="connsiteX3869" fmla="*/ 2796535 w 8023328"/>
              <a:gd name="connsiteY3869" fmla="*/ 283322 h 2380521"/>
              <a:gd name="connsiteX3870" fmla="*/ 2725698 w 8023328"/>
              <a:gd name="connsiteY3870" fmla="*/ 283322 h 2380521"/>
              <a:gd name="connsiteX3871" fmla="*/ 2738100 w 8023328"/>
              <a:gd name="connsiteY3871" fmla="*/ 298111 h 2380521"/>
              <a:gd name="connsiteX3872" fmla="*/ 2725698 w 8023328"/>
              <a:gd name="connsiteY3872" fmla="*/ 312900 h 2380521"/>
              <a:gd name="connsiteX3873" fmla="*/ 2711846 w 8023328"/>
              <a:gd name="connsiteY3873" fmla="*/ 298111 h 2380521"/>
              <a:gd name="connsiteX3874" fmla="*/ 2725698 w 8023328"/>
              <a:gd name="connsiteY3874" fmla="*/ 283322 h 2380521"/>
              <a:gd name="connsiteX3875" fmla="*/ 2653415 w 8023328"/>
              <a:gd name="connsiteY3875" fmla="*/ 283322 h 2380521"/>
              <a:gd name="connsiteX3876" fmla="*/ 2667270 w 8023328"/>
              <a:gd name="connsiteY3876" fmla="*/ 298111 h 2380521"/>
              <a:gd name="connsiteX3877" fmla="*/ 2653415 w 8023328"/>
              <a:gd name="connsiteY3877" fmla="*/ 312900 h 2380521"/>
              <a:gd name="connsiteX3878" fmla="*/ 2641021 w 8023328"/>
              <a:gd name="connsiteY3878" fmla="*/ 298111 h 2380521"/>
              <a:gd name="connsiteX3879" fmla="*/ 2653415 w 8023328"/>
              <a:gd name="connsiteY3879" fmla="*/ 283322 h 2380521"/>
              <a:gd name="connsiteX3880" fmla="*/ 2582583 w 8023328"/>
              <a:gd name="connsiteY3880" fmla="*/ 283322 h 2380521"/>
              <a:gd name="connsiteX3881" fmla="*/ 2596439 w 8023328"/>
              <a:gd name="connsiteY3881" fmla="*/ 298111 h 2380521"/>
              <a:gd name="connsiteX3882" fmla="*/ 2582583 w 8023328"/>
              <a:gd name="connsiteY3882" fmla="*/ 312900 h 2380521"/>
              <a:gd name="connsiteX3883" fmla="*/ 2570189 w 8023328"/>
              <a:gd name="connsiteY3883" fmla="*/ 298111 h 2380521"/>
              <a:gd name="connsiteX3884" fmla="*/ 2582583 w 8023328"/>
              <a:gd name="connsiteY3884" fmla="*/ 283322 h 2380521"/>
              <a:gd name="connsiteX3885" fmla="*/ 2511029 w 8023328"/>
              <a:gd name="connsiteY3885" fmla="*/ 283322 h 2380521"/>
              <a:gd name="connsiteX3886" fmla="*/ 2525613 w 8023328"/>
              <a:gd name="connsiteY3886" fmla="*/ 298111 h 2380521"/>
              <a:gd name="connsiteX3887" fmla="*/ 2511029 w 8023328"/>
              <a:gd name="connsiteY3887" fmla="*/ 312900 h 2380521"/>
              <a:gd name="connsiteX3888" fmla="*/ 2499361 w 8023328"/>
              <a:gd name="connsiteY3888" fmla="*/ 298111 h 2380521"/>
              <a:gd name="connsiteX3889" fmla="*/ 2511029 w 8023328"/>
              <a:gd name="connsiteY3889" fmla="*/ 283322 h 2380521"/>
              <a:gd name="connsiteX3890" fmla="*/ 2439946 w 8023328"/>
              <a:gd name="connsiteY3890" fmla="*/ 283322 h 2380521"/>
              <a:gd name="connsiteX3891" fmla="*/ 2454732 w 8023328"/>
              <a:gd name="connsiteY3891" fmla="*/ 298111 h 2380521"/>
              <a:gd name="connsiteX3892" fmla="*/ 2439946 w 8023328"/>
              <a:gd name="connsiteY3892" fmla="*/ 312900 h 2380521"/>
              <a:gd name="connsiteX3893" fmla="*/ 2425156 w 8023328"/>
              <a:gd name="connsiteY3893" fmla="*/ 298111 h 2380521"/>
              <a:gd name="connsiteX3894" fmla="*/ 2439946 w 8023328"/>
              <a:gd name="connsiteY3894" fmla="*/ 283322 h 2380521"/>
              <a:gd name="connsiteX3895" fmla="*/ 2369110 w 8023328"/>
              <a:gd name="connsiteY3895" fmla="*/ 283322 h 2380521"/>
              <a:gd name="connsiteX3896" fmla="*/ 2383899 w 8023328"/>
              <a:gd name="connsiteY3896" fmla="*/ 298111 h 2380521"/>
              <a:gd name="connsiteX3897" fmla="*/ 2369110 w 8023328"/>
              <a:gd name="connsiteY3897" fmla="*/ 312900 h 2380521"/>
              <a:gd name="connsiteX3898" fmla="*/ 2354319 w 8023328"/>
              <a:gd name="connsiteY3898" fmla="*/ 298111 h 2380521"/>
              <a:gd name="connsiteX3899" fmla="*/ 2369110 w 8023328"/>
              <a:gd name="connsiteY3899" fmla="*/ 283322 h 2380521"/>
              <a:gd name="connsiteX3900" fmla="*/ 2298280 w 8023328"/>
              <a:gd name="connsiteY3900" fmla="*/ 283322 h 2380521"/>
              <a:gd name="connsiteX3901" fmla="*/ 2313068 w 8023328"/>
              <a:gd name="connsiteY3901" fmla="*/ 298111 h 2380521"/>
              <a:gd name="connsiteX3902" fmla="*/ 2298280 w 8023328"/>
              <a:gd name="connsiteY3902" fmla="*/ 312900 h 2380521"/>
              <a:gd name="connsiteX3903" fmla="*/ 2283490 w 8023328"/>
              <a:gd name="connsiteY3903" fmla="*/ 298111 h 2380521"/>
              <a:gd name="connsiteX3904" fmla="*/ 2298280 w 8023328"/>
              <a:gd name="connsiteY3904" fmla="*/ 283322 h 2380521"/>
              <a:gd name="connsiteX3905" fmla="*/ 2226517 w 8023328"/>
              <a:gd name="connsiteY3905" fmla="*/ 283322 h 2380521"/>
              <a:gd name="connsiteX3906" fmla="*/ 2238914 w 8023328"/>
              <a:gd name="connsiteY3906" fmla="*/ 298111 h 2380521"/>
              <a:gd name="connsiteX3907" fmla="*/ 2226517 w 8023328"/>
              <a:gd name="connsiteY3907" fmla="*/ 312900 h 2380521"/>
              <a:gd name="connsiteX3908" fmla="*/ 2212658 w 8023328"/>
              <a:gd name="connsiteY3908" fmla="*/ 298111 h 2380521"/>
              <a:gd name="connsiteX3909" fmla="*/ 2226517 w 8023328"/>
              <a:gd name="connsiteY3909" fmla="*/ 283322 h 2380521"/>
              <a:gd name="connsiteX3910" fmla="*/ 2155683 w 8023328"/>
              <a:gd name="connsiteY3910" fmla="*/ 283322 h 2380521"/>
              <a:gd name="connsiteX3911" fmla="*/ 2168081 w 8023328"/>
              <a:gd name="connsiteY3911" fmla="*/ 298111 h 2380521"/>
              <a:gd name="connsiteX3912" fmla="*/ 2155683 w 8023328"/>
              <a:gd name="connsiteY3912" fmla="*/ 312900 h 2380521"/>
              <a:gd name="connsiteX3913" fmla="*/ 2141827 w 8023328"/>
              <a:gd name="connsiteY3913" fmla="*/ 298111 h 2380521"/>
              <a:gd name="connsiteX3914" fmla="*/ 2155683 w 8023328"/>
              <a:gd name="connsiteY3914" fmla="*/ 283322 h 2380521"/>
              <a:gd name="connsiteX3915" fmla="*/ 2084849 w 8023328"/>
              <a:gd name="connsiteY3915" fmla="*/ 283322 h 2380521"/>
              <a:gd name="connsiteX3916" fmla="*/ 2097248 w 8023328"/>
              <a:gd name="connsiteY3916" fmla="*/ 298111 h 2380521"/>
              <a:gd name="connsiteX3917" fmla="*/ 2084849 w 8023328"/>
              <a:gd name="connsiteY3917" fmla="*/ 312900 h 2380521"/>
              <a:gd name="connsiteX3918" fmla="*/ 2070994 w 8023328"/>
              <a:gd name="connsiteY3918" fmla="*/ 298111 h 2380521"/>
              <a:gd name="connsiteX3919" fmla="*/ 2084849 w 8023328"/>
              <a:gd name="connsiteY3919" fmla="*/ 283322 h 2380521"/>
              <a:gd name="connsiteX3920" fmla="*/ 2011835 w 8023328"/>
              <a:gd name="connsiteY3920" fmla="*/ 283322 h 2380521"/>
              <a:gd name="connsiteX3921" fmla="*/ 2026421 w 8023328"/>
              <a:gd name="connsiteY3921" fmla="*/ 298111 h 2380521"/>
              <a:gd name="connsiteX3922" fmla="*/ 2011835 w 8023328"/>
              <a:gd name="connsiteY3922" fmla="*/ 312900 h 2380521"/>
              <a:gd name="connsiteX3923" fmla="*/ 2000168 w 8023328"/>
              <a:gd name="connsiteY3923" fmla="*/ 298111 h 2380521"/>
              <a:gd name="connsiteX3924" fmla="*/ 2011835 w 8023328"/>
              <a:gd name="connsiteY3924" fmla="*/ 283322 h 2380521"/>
              <a:gd name="connsiteX3925" fmla="*/ 1938362 w 8023328"/>
              <a:gd name="connsiteY3925" fmla="*/ 283322 h 2380521"/>
              <a:gd name="connsiteX3926" fmla="*/ 1952222 w 8023328"/>
              <a:gd name="connsiteY3926" fmla="*/ 298111 h 2380521"/>
              <a:gd name="connsiteX3927" fmla="*/ 1938362 w 8023328"/>
              <a:gd name="connsiteY3927" fmla="*/ 312900 h 2380521"/>
              <a:gd name="connsiteX3928" fmla="*/ 1925968 w 8023328"/>
              <a:gd name="connsiteY3928" fmla="*/ 298111 h 2380521"/>
              <a:gd name="connsiteX3929" fmla="*/ 1938362 w 8023328"/>
              <a:gd name="connsiteY3929" fmla="*/ 283322 h 2380521"/>
              <a:gd name="connsiteX3930" fmla="*/ 1867527 w 8023328"/>
              <a:gd name="connsiteY3930" fmla="*/ 283322 h 2380521"/>
              <a:gd name="connsiteX3931" fmla="*/ 1881384 w 8023328"/>
              <a:gd name="connsiteY3931" fmla="*/ 298111 h 2380521"/>
              <a:gd name="connsiteX3932" fmla="*/ 1867527 w 8023328"/>
              <a:gd name="connsiteY3932" fmla="*/ 312900 h 2380521"/>
              <a:gd name="connsiteX3933" fmla="*/ 1855129 w 8023328"/>
              <a:gd name="connsiteY3933" fmla="*/ 298111 h 2380521"/>
              <a:gd name="connsiteX3934" fmla="*/ 1867527 w 8023328"/>
              <a:gd name="connsiteY3934" fmla="*/ 283322 h 2380521"/>
              <a:gd name="connsiteX3935" fmla="*/ 1799085 w 8023328"/>
              <a:gd name="connsiteY3935" fmla="*/ 283322 h 2380521"/>
              <a:gd name="connsiteX3936" fmla="*/ 1813876 w 8023328"/>
              <a:gd name="connsiteY3936" fmla="*/ 298111 h 2380521"/>
              <a:gd name="connsiteX3937" fmla="*/ 1799085 w 8023328"/>
              <a:gd name="connsiteY3937" fmla="*/ 312900 h 2380521"/>
              <a:gd name="connsiteX3938" fmla="*/ 1784300 w 8023328"/>
              <a:gd name="connsiteY3938" fmla="*/ 298111 h 2380521"/>
              <a:gd name="connsiteX3939" fmla="*/ 1799085 w 8023328"/>
              <a:gd name="connsiteY3939" fmla="*/ 283322 h 2380521"/>
              <a:gd name="connsiteX3940" fmla="*/ 1728262 w 8023328"/>
              <a:gd name="connsiteY3940" fmla="*/ 283322 h 2380521"/>
              <a:gd name="connsiteX3941" fmla="*/ 1743052 w 8023328"/>
              <a:gd name="connsiteY3941" fmla="*/ 298111 h 2380521"/>
              <a:gd name="connsiteX3942" fmla="*/ 1728262 w 8023328"/>
              <a:gd name="connsiteY3942" fmla="*/ 312900 h 2380521"/>
              <a:gd name="connsiteX3943" fmla="*/ 1713472 w 8023328"/>
              <a:gd name="connsiteY3943" fmla="*/ 298111 h 2380521"/>
              <a:gd name="connsiteX3944" fmla="*/ 1728262 w 8023328"/>
              <a:gd name="connsiteY3944" fmla="*/ 283322 h 2380521"/>
              <a:gd name="connsiteX3945" fmla="*/ 1656498 w 8023328"/>
              <a:gd name="connsiteY3945" fmla="*/ 283322 h 2380521"/>
              <a:gd name="connsiteX3946" fmla="*/ 1668897 w 8023328"/>
              <a:gd name="connsiteY3946" fmla="*/ 298111 h 2380521"/>
              <a:gd name="connsiteX3947" fmla="*/ 1656498 w 8023328"/>
              <a:gd name="connsiteY3947" fmla="*/ 312900 h 2380521"/>
              <a:gd name="connsiteX3948" fmla="*/ 1642650 w 8023328"/>
              <a:gd name="connsiteY3948" fmla="*/ 298111 h 2380521"/>
              <a:gd name="connsiteX3949" fmla="*/ 1656498 w 8023328"/>
              <a:gd name="connsiteY3949" fmla="*/ 283322 h 2380521"/>
              <a:gd name="connsiteX3950" fmla="*/ 1582299 w 8023328"/>
              <a:gd name="connsiteY3950" fmla="*/ 283322 h 2380521"/>
              <a:gd name="connsiteX3951" fmla="*/ 1594704 w 8023328"/>
              <a:gd name="connsiteY3951" fmla="*/ 298111 h 2380521"/>
              <a:gd name="connsiteX3952" fmla="*/ 1582299 w 8023328"/>
              <a:gd name="connsiteY3952" fmla="*/ 312900 h 2380521"/>
              <a:gd name="connsiteX3953" fmla="*/ 1568441 w 8023328"/>
              <a:gd name="connsiteY3953" fmla="*/ 298111 h 2380521"/>
              <a:gd name="connsiteX3954" fmla="*/ 1582299 w 8023328"/>
              <a:gd name="connsiteY3954" fmla="*/ 283322 h 2380521"/>
              <a:gd name="connsiteX3955" fmla="*/ 1512198 w 8023328"/>
              <a:gd name="connsiteY3955" fmla="*/ 283322 h 2380521"/>
              <a:gd name="connsiteX3956" fmla="*/ 1523865 w 8023328"/>
              <a:gd name="connsiteY3956" fmla="*/ 298111 h 2380521"/>
              <a:gd name="connsiteX3957" fmla="*/ 1512198 w 8023328"/>
              <a:gd name="connsiteY3957" fmla="*/ 312900 h 2380521"/>
              <a:gd name="connsiteX3958" fmla="*/ 1497612 w 8023328"/>
              <a:gd name="connsiteY3958" fmla="*/ 298111 h 2380521"/>
              <a:gd name="connsiteX3959" fmla="*/ 1512198 w 8023328"/>
              <a:gd name="connsiteY3959" fmla="*/ 283322 h 2380521"/>
              <a:gd name="connsiteX3960" fmla="*/ 1439173 w 8023328"/>
              <a:gd name="connsiteY3960" fmla="*/ 283322 h 2380521"/>
              <a:gd name="connsiteX3961" fmla="*/ 1453026 w 8023328"/>
              <a:gd name="connsiteY3961" fmla="*/ 298111 h 2380521"/>
              <a:gd name="connsiteX3962" fmla="*/ 1439173 w 8023328"/>
              <a:gd name="connsiteY3962" fmla="*/ 312900 h 2380521"/>
              <a:gd name="connsiteX3963" fmla="*/ 1426777 w 8023328"/>
              <a:gd name="connsiteY3963" fmla="*/ 298111 h 2380521"/>
              <a:gd name="connsiteX3964" fmla="*/ 1439173 w 8023328"/>
              <a:gd name="connsiteY3964" fmla="*/ 283322 h 2380521"/>
              <a:gd name="connsiteX3965" fmla="*/ 1368347 w 8023328"/>
              <a:gd name="connsiteY3965" fmla="*/ 283322 h 2380521"/>
              <a:gd name="connsiteX3966" fmla="*/ 1382200 w 8023328"/>
              <a:gd name="connsiteY3966" fmla="*/ 298111 h 2380521"/>
              <a:gd name="connsiteX3967" fmla="*/ 1368347 w 8023328"/>
              <a:gd name="connsiteY3967" fmla="*/ 312900 h 2380521"/>
              <a:gd name="connsiteX3968" fmla="*/ 1355949 w 8023328"/>
              <a:gd name="connsiteY3968" fmla="*/ 298111 h 2380521"/>
              <a:gd name="connsiteX3969" fmla="*/ 1368347 w 8023328"/>
              <a:gd name="connsiteY3969" fmla="*/ 283322 h 2380521"/>
              <a:gd name="connsiteX3970" fmla="*/ 1297518 w 8023328"/>
              <a:gd name="connsiteY3970" fmla="*/ 283322 h 2380521"/>
              <a:gd name="connsiteX3971" fmla="*/ 1311374 w 8023328"/>
              <a:gd name="connsiteY3971" fmla="*/ 298111 h 2380521"/>
              <a:gd name="connsiteX3972" fmla="*/ 1297518 w 8023328"/>
              <a:gd name="connsiteY3972" fmla="*/ 312900 h 2380521"/>
              <a:gd name="connsiteX3973" fmla="*/ 1285121 w 8023328"/>
              <a:gd name="connsiteY3973" fmla="*/ 298111 h 2380521"/>
              <a:gd name="connsiteX3974" fmla="*/ 1297518 w 8023328"/>
              <a:gd name="connsiteY3974" fmla="*/ 283322 h 2380521"/>
              <a:gd name="connsiteX3975" fmla="*/ 1154890 w 8023328"/>
              <a:gd name="connsiteY3975" fmla="*/ 283322 h 2380521"/>
              <a:gd name="connsiteX3976" fmla="*/ 1169683 w 8023328"/>
              <a:gd name="connsiteY3976" fmla="*/ 295719 h 2380521"/>
              <a:gd name="connsiteX3977" fmla="*/ 1154890 w 8023328"/>
              <a:gd name="connsiteY3977" fmla="*/ 309576 h 2380521"/>
              <a:gd name="connsiteX3978" fmla="*/ 1140101 w 8023328"/>
              <a:gd name="connsiteY3978" fmla="*/ 295719 h 2380521"/>
              <a:gd name="connsiteX3979" fmla="*/ 1154890 w 8023328"/>
              <a:gd name="connsiteY3979" fmla="*/ 283322 h 2380521"/>
              <a:gd name="connsiteX3980" fmla="*/ 1084059 w 8023328"/>
              <a:gd name="connsiteY3980" fmla="*/ 283322 h 2380521"/>
              <a:gd name="connsiteX3981" fmla="*/ 1098847 w 8023328"/>
              <a:gd name="connsiteY3981" fmla="*/ 295719 h 2380521"/>
              <a:gd name="connsiteX3982" fmla="*/ 1084059 w 8023328"/>
              <a:gd name="connsiteY3982" fmla="*/ 309576 h 2380521"/>
              <a:gd name="connsiteX3983" fmla="*/ 1069272 w 8023328"/>
              <a:gd name="connsiteY3983" fmla="*/ 295719 h 2380521"/>
              <a:gd name="connsiteX3984" fmla="*/ 1084059 w 8023328"/>
              <a:gd name="connsiteY3984" fmla="*/ 283322 h 2380521"/>
              <a:gd name="connsiteX3985" fmla="*/ 1013024 w 8023328"/>
              <a:gd name="connsiteY3985" fmla="*/ 283322 h 2380521"/>
              <a:gd name="connsiteX3986" fmla="*/ 1024691 w 8023328"/>
              <a:gd name="connsiteY3986" fmla="*/ 295719 h 2380521"/>
              <a:gd name="connsiteX3987" fmla="*/ 1013024 w 8023328"/>
              <a:gd name="connsiteY3987" fmla="*/ 309576 h 2380521"/>
              <a:gd name="connsiteX3988" fmla="*/ 998442 w 8023328"/>
              <a:gd name="connsiteY3988" fmla="*/ 295719 h 2380521"/>
              <a:gd name="connsiteX3989" fmla="*/ 1013024 w 8023328"/>
              <a:gd name="connsiteY3989" fmla="*/ 283322 h 2380521"/>
              <a:gd name="connsiteX3990" fmla="*/ 941467 w 8023328"/>
              <a:gd name="connsiteY3990" fmla="*/ 283322 h 2380521"/>
              <a:gd name="connsiteX3991" fmla="*/ 953869 w 8023328"/>
              <a:gd name="connsiteY3991" fmla="*/ 295719 h 2380521"/>
              <a:gd name="connsiteX3992" fmla="*/ 941467 w 8023328"/>
              <a:gd name="connsiteY3992" fmla="*/ 309576 h 2380521"/>
              <a:gd name="connsiteX3993" fmla="*/ 927612 w 8023328"/>
              <a:gd name="connsiteY3993" fmla="*/ 295719 h 2380521"/>
              <a:gd name="connsiteX3994" fmla="*/ 941467 w 8023328"/>
              <a:gd name="connsiteY3994" fmla="*/ 283322 h 2380521"/>
              <a:gd name="connsiteX3995" fmla="*/ 3299102 w 8023328"/>
              <a:gd name="connsiteY3995" fmla="*/ 212492 h 2380521"/>
              <a:gd name="connsiteX3996" fmla="*/ 3311499 w 8023328"/>
              <a:gd name="connsiteY3996" fmla="*/ 226348 h 2380521"/>
              <a:gd name="connsiteX3997" fmla="*/ 3299102 w 8023328"/>
              <a:gd name="connsiteY3997" fmla="*/ 238746 h 2380521"/>
              <a:gd name="connsiteX3998" fmla="*/ 3285245 w 8023328"/>
              <a:gd name="connsiteY3998" fmla="*/ 226348 h 2380521"/>
              <a:gd name="connsiteX3999" fmla="*/ 3299102 w 8023328"/>
              <a:gd name="connsiteY3999" fmla="*/ 212492 h 2380521"/>
              <a:gd name="connsiteX4000" fmla="*/ 3226811 w 8023328"/>
              <a:gd name="connsiteY4000" fmla="*/ 212492 h 2380521"/>
              <a:gd name="connsiteX4001" fmla="*/ 3240667 w 8023328"/>
              <a:gd name="connsiteY4001" fmla="*/ 226348 h 2380521"/>
              <a:gd name="connsiteX4002" fmla="*/ 3226811 w 8023328"/>
              <a:gd name="connsiteY4002" fmla="*/ 238746 h 2380521"/>
              <a:gd name="connsiteX4003" fmla="*/ 3214412 w 8023328"/>
              <a:gd name="connsiteY4003" fmla="*/ 226348 h 2380521"/>
              <a:gd name="connsiteX4004" fmla="*/ 3226811 w 8023328"/>
              <a:gd name="connsiteY4004" fmla="*/ 212492 h 2380521"/>
              <a:gd name="connsiteX4005" fmla="*/ 3152608 w 8023328"/>
              <a:gd name="connsiteY4005" fmla="*/ 212492 h 2380521"/>
              <a:gd name="connsiteX4006" fmla="*/ 3166462 w 8023328"/>
              <a:gd name="connsiteY4006" fmla="*/ 226348 h 2380521"/>
              <a:gd name="connsiteX4007" fmla="*/ 3152608 w 8023328"/>
              <a:gd name="connsiteY4007" fmla="*/ 238746 h 2380521"/>
              <a:gd name="connsiteX4008" fmla="*/ 3140211 w 8023328"/>
              <a:gd name="connsiteY4008" fmla="*/ 226348 h 2380521"/>
              <a:gd name="connsiteX4009" fmla="*/ 3152608 w 8023328"/>
              <a:gd name="connsiteY4009" fmla="*/ 212492 h 2380521"/>
              <a:gd name="connsiteX4010" fmla="*/ 3081775 w 8023328"/>
              <a:gd name="connsiteY4010" fmla="*/ 212492 h 2380521"/>
              <a:gd name="connsiteX4011" fmla="*/ 3095628 w 8023328"/>
              <a:gd name="connsiteY4011" fmla="*/ 226348 h 2380521"/>
              <a:gd name="connsiteX4012" fmla="*/ 3081775 w 8023328"/>
              <a:gd name="connsiteY4012" fmla="*/ 238746 h 2380521"/>
              <a:gd name="connsiteX4013" fmla="*/ 3069375 w 8023328"/>
              <a:gd name="connsiteY4013" fmla="*/ 226348 h 2380521"/>
              <a:gd name="connsiteX4014" fmla="*/ 3081775 w 8023328"/>
              <a:gd name="connsiteY4014" fmla="*/ 212492 h 2380521"/>
              <a:gd name="connsiteX4015" fmla="*/ 3013720 w 8023328"/>
              <a:gd name="connsiteY4015" fmla="*/ 212492 h 2380521"/>
              <a:gd name="connsiteX4016" fmla="*/ 3028140 w 8023328"/>
              <a:gd name="connsiteY4016" fmla="*/ 226348 h 2380521"/>
              <a:gd name="connsiteX4017" fmla="*/ 3013720 w 8023328"/>
              <a:gd name="connsiteY4017" fmla="*/ 238746 h 2380521"/>
              <a:gd name="connsiteX4018" fmla="*/ 2998542 w 8023328"/>
              <a:gd name="connsiteY4018" fmla="*/ 226348 h 2380521"/>
              <a:gd name="connsiteX4019" fmla="*/ 3013720 w 8023328"/>
              <a:gd name="connsiteY4019" fmla="*/ 212492 h 2380521"/>
              <a:gd name="connsiteX4020" fmla="*/ 2942497 w 8023328"/>
              <a:gd name="connsiteY4020" fmla="*/ 212492 h 2380521"/>
              <a:gd name="connsiteX4021" fmla="*/ 2957293 w 8023328"/>
              <a:gd name="connsiteY4021" fmla="*/ 226348 h 2380521"/>
              <a:gd name="connsiteX4022" fmla="*/ 2942497 w 8023328"/>
              <a:gd name="connsiteY4022" fmla="*/ 238746 h 2380521"/>
              <a:gd name="connsiteX4023" fmla="*/ 2927716 w 8023328"/>
              <a:gd name="connsiteY4023" fmla="*/ 226348 h 2380521"/>
              <a:gd name="connsiteX4024" fmla="*/ 2942497 w 8023328"/>
              <a:gd name="connsiteY4024" fmla="*/ 212492 h 2380521"/>
              <a:gd name="connsiteX4025" fmla="*/ 2867363 w 8023328"/>
              <a:gd name="connsiteY4025" fmla="*/ 212492 h 2380521"/>
              <a:gd name="connsiteX4026" fmla="*/ 2879765 w 8023328"/>
              <a:gd name="connsiteY4026" fmla="*/ 226348 h 2380521"/>
              <a:gd name="connsiteX4027" fmla="*/ 2867363 w 8023328"/>
              <a:gd name="connsiteY4027" fmla="*/ 238746 h 2380521"/>
              <a:gd name="connsiteX4028" fmla="*/ 2853510 w 8023328"/>
              <a:gd name="connsiteY4028" fmla="*/ 226348 h 2380521"/>
              <a:gd name="connsiteX4029" fmla="*/ 2867363 w 8023328"/>
              <a:gd name="connsiteY4029" fmla="*/ 212492 h 2380521"/>
              <a:gd name="connsiteX4030" fmla="*/ 2796538 w 8023328"/>
              <a:gd name="connsiteY4030" fmla="*/ 212492 h 2380521"/>
              <a:gd name="connsiteX4031" fmla="*/ 2808934 w 8023328"/>
              <a:gd name="connsiteY4031" fmla="*/ 226348 h 2380521"/>
              <a:gd name="connsiteX4032" fmla="*/ 2796538 w 8023328"/>
              <a:gd name="connsiteY4032" fmla="*/ 238746 h 2380521"/>
              <a:gd name="connsiteX4033" fmla="*/ 2782680 w 8023328"/>
              <a:gd name="connsiteY4033" fmla="*/ 226348 h 2380521"/>
              <a:gd name="connsiteX4034" fmla="*/ 2796538 w 8023328"/>
              <a:gd name="connsiteY4034" fmla="*/ 212492 h 2380521"/>
              <a:gd name="connsiteX4035" fmla="*/ 2725698 w 8023328"/>
              <a:gd name="connsiteY4035" fmla="*/ 212492 h 2380521"/>
              <a:gd name="connsiteX4036" fmla="*/ 2738102 w 8023328"/>
              <a:gd name="connsiteY4036" fmla="*/ 226348 h 2380521"/>
              <a:gd name="connsiteX4037" fmla="*/ 2725698 w 8023328"/>
              <a:gd name="connsiteY4037" fmla="*/ 238746 h 2380521"/>
              <a:gd name="connsiteX4038" fmla="*/ 2711852 w 8023328"/>
              <a:gd name="connsiteY4038" fmla="*/ 226348 h 2380521"/>
              <a:gd name="connsiteX4039" fmla="*/ 2725698 w 8023328"/>
              <a:gd name="connsiteY4039" fmla="*/ 212492 h 2380521"/>
              <a:gd name="connsiteX4040" fmla="*/ 2653420 w 8023328"/>
              <a:gd name="connsiteY4040" fmla="*/ 212492 h 2380521"/>
              <a:gd name="connsiteX4041" fmla="*/ 2667273 w 8023328"/>
              <a:gd name="connsiteY4041" fmla="*/ 226348 h 2380521"/>
              <a:gd name="connsiteX4042" fmla="*/ 2653420 w 8023328"/>
              <a:gd name="connsiteY4042" fmla="*/ 238746 h 2380521"/>
              <a:gd name="connsiteX4043" fmla="*/ 2641021 w 8023328"/>
              <a:gd name="connsiteY4043" fmla="*/ 226348 h 2380521"/>
              <a:gd name="connsiteX4044" fmla="*/ 2653420 w 8023328"/>
              <a:gd name="connsiteY4044" fmla="*/ 212492 h 2380521"/>
              <a:gd name="connsiteX4045" fmla="*/ 2582586 w 8023328"/>
              <a:gd name="connsiteY4045" fmla="*/ 212492 h 2380521"/>
              <a:gd name="connsiteX4046" fmla="*/ 2596439 w 8023328"/>
              <a:gd name="connsiteY4046" fmla="*/ 226348 h 2380521"/>
              <a:gd name="connsiteX4047" fmla="*/ 2582586 w 8023328"/>
              <a:gd name="connsiteY4047" fmla="*/ 238746 h 2380521"/>
              <a:gd name="connsiteX4048" fmla="*/ 2570189 w 8023328"/>
              <a:gd name="connsiteY4048" fmla="*/ 226348 h 2380521"/>
              <a:gd name="connsiteX4049" fmla="*/ 2582586 w 8023328"/>
              <a:gd name="connsiteY4049" fmla="*/ 212492 h 2380521"/>
              <a:gd name="connsiteX4050" fmla="*/ 2511029 w 8023328"/>
              <a:gd name="connsiteY4050" fmla="*/ 212492 h 2380521"/>
              <a:gd name="connsiteX4051" fmla="*/ 2525616 w 8023328"/>
              <a:gd name="connsiteY4051" fmla="*/ 226348 h 2380521"/>
              <a:gd name="connsiteX4052" fmla="*/ 2511029 w 8023328"/>
              <a:gd name="connsiteY4052" fmla="*/ 238746 h 2380521"/>
              <a:gd name="connsiteX4053" fmla="*/ 2499364 w 8023328"/>
              <a:gd name="connsiteY4053" fmla="*/ 226348 h 2380521"/>
              <a:gd name="connsiteX4054" fmla="*/ 2511029 w 8023328"/>
              <a:gd name="connsiteY4054" fmla="*/ 212492 h 2380521"/>
              <a:gd name="connsiteX4055" fmla="*/ 2439946 w 8023328"/>
              <a:gd name="connsiteY4055" fmla="*/ 212492 h 2380521"/>
              <a:gd name="connsiteX4056" fmla="*/ 2454732 w 8023328"/>
              <a:gd name="connsiteY4056" fmla="*/ 226348 h 2380521"/>
              <a:gd name="connsiteX4057" fmla="*/ 2439946 w 8023328"/>
              <a:gd name="connsiteY4057" fmla="*/ 238746 h 2380521"/>
              <a:gd name="connsiteX4058" fmla="*/ 2425156 w 8023328"/>
              <a:gd name="connsiteY4058" fmla="*/ 226348 h 2380521"/>
              <a:gd name="connsiteX4059" fmla="*/ 2439946 w 8023328"/>
              <a:gd name="connsiteY4059" fmla="*/ 212492 h 2380521"/>
              <a:gd name="connsiteX4060" fmla="*/ 2369110 w 8023328"/>
              <a:gd name="connsiteY4060" fmla="*/ 212492 h 2380521"/>
              <a:gd name="connsiteX4061" fmla="*/ 2383900 w 8023328"/>
              <a:gd name="connsiteY4061" fmla="*/ 226348 h 2380521"/>
              <a:gd name="connsiteX4062" fmla="*/ 2369110 w 8023328"/>
              <a:gd name="connsiteY4062" fmla="*/ 238746 h 2380521"/>
              <a:gd name="connsiteX4063" fmla="*/ 2354323 w 8023328"/>
              <a:gd name="connsiteY4063" fmla="*/ 226348 h 2380521"/>
              <a:gd name="connsiteX4064" fmla="*/ 2369110 w 8023328"/>
              <a:gd name="connsiteY4064" fmla="*/ 212492 h 2380521"/>
              <a:gd name="connsiteX4065" fmla="*/ 2298283 w 8023328"/>
              <a:gd name="connsiteY4065" fmla="*/ 212492 h 2380521"/>
              <a:gd name="connsiteX4066" fmla="*/ 2313070 w 8023328"/>
              <a:gd name="connsiteY4066" fmla="*/ 227280 h 2380521"/>
              <a:gd name="connsiteX4067" fmla="*/ 2298283 w 8023328"/>
              <a:gd name="connsiteY4067" fmla="*/ 242069 h 2380521"/>
              <a:gd name="connsiteX4068" fmla="*/ 2283493 w 8023328"/>
              <a:gd name="connsiteY4068" fmla="*/ 227280 h 2380521"/>
              <a:gd name="connsiteX4069" fmla="*/ 2298283 w 8023328"/>
              <a:gd name="connsiteY4069" fmla="*/ 212492 h 2380521"/>
              <a:gd name="connsiteX4070" fmla="*/ 2226517 w 8023328"/>
              <a:gd name="connsiteY4070" fmla="*/ 212492 h 2380521"/>
              <a:gd name="connsiteX4071" fmla="*/ 2238916 w 8023328"/>
              <a:gd name="connsiteY4071" fmla="*/ 227280 h 2380521"/>
              <a:gd name="connsiteX4072" fmla="*/ 2226517 w 8023328"/>
              <a:gd name="connsiteY4072" fmla="*/ 242069 h 2380521"/>
              <a:gd name="connsiteX4073" fmla="*/ 2212659 w 8023328"/>
              <a:gd name="connsiteY4073" fmla="*/ 227280 h 2380521"/>
              <a:gd name="connsiteX4074" fmla="*/ 2226517 w 8023328"/>
              <a:gd name="connsiteY4074" fmla="*/ 212492 h 2380521"/>
              <a:gd name="connsiteX4075" fmla="*/ 2155683 w 8023328"/>
              <a:gd name="connsiteY4075" fmla="*/ 212492 h 2380521"/>
              <a:gd name="connsiteX4076" fmla="*/ 2168081 w 8023328"/>
              <a:gd name="connsiteY4076" fmla="*/ 227280 h 2380521"/>
              <a:gd name="connsiteX4077" fmla="*/ 2155683 w 8023328"/>
              <a:gd name="connsiteY4077" fmla="*/ 242069 h 2380521"/>
              <a:gd name="connsiteX4078" fmla="*/ 2141827 w 8023328"/>
              <a:gd name="connsiteY4078" fmla="*/ 227280 h 2380521"/>
              <a:gd name="connsiteX4079" fmla="*/ 2155683 w 8023328"/>
              <a:gd name="connsiteY4079" fmla="*/ 212492 h 2380521"/>
              <a:gd name="connsiteX4080" fmla="*/ 2084851 w 8023328"/>
              <a:gd name="connsiteY4080" fmla="*/ 212492 h 2380521"/>
              <a:gd name="connsiteX4081" fmla="*/ 2097249 w 8023328"/>
              <a:gd name="connsiteY4081" fmla="*/ 227280 h 2380521"/>
              <a:gd name="connsiteX4082" fmla="*/ 2084851 w 8023328"/>
              <a:gd name="connsiteY4082" fmla="*/ 242069 h 2380521"/>
              <a:gd name="connsiteX4083" fmla="*/ 2070995 w 8023328"/>
              <a:gd name="connsiteY4083" fmla="*/ 227280 h 2380521"/>
              <a:gd name="connsiteX4084" fmla="*/ 2084851 w 8023328"/>
              <a:gd name="connsiteY4084" fmla="*/ 212492 h 2380521"/>
              <a:gd name="connsiteX4085" fmla="*/ 2011835 w 8023328"/>
              <a:gd name="connsiteY4085" fmla="*/ 212492 h 2380521"/>
              <a:gd name="connsiteX4086" fmla="*/ 2026421 w 8023328"/>
              <a:gd name="connsiteY4086" fmla="*/ 227280 h 2380521"/>
              <a:gd name="connsiteX4087" fmla="*/ 2011835 w 8023328"/>
              <a:gd name="connsiteY4087" fmla="*/ 242069 h 2380521"/>
              <a:gd name="connsiteX4088" fmla="*/ 2000168 w 8023328"/>
              <a:gd name="connsiteY4088" fmla="*/ 227280 h 2380521"/>
              <a:gd name="connsiteX4089" fmla="*/ 2011835 w 8023328"/>
              <a:gd name="connsiteY4089" fmla="*/ 212492 h 2380521"/>
              <a:gd name="connsiteX4090" fmla="*/ 1938362 w 8023328"/>
              <a:gd name="connsiteY4090" fmla="*/ 212492 h 2380521"/>
              <a:gd name="connsiteX4091" fmla="*/ 1952222 w 8023328"/>
              <a:gd name="connsiteY4091" fmla="*/ 227280 h 2380521"/>
              <a:gd name="connsiteX4092" fmla="*/ 1938362 w 8023328"/>
              <a:gd name="connsiteY4092" fmla="*/ 242069 h 2380521"/>
              <a:gd name="connsiteX4093" fmla="*/ 1925971 w 8023328"/>
              <a:gd name="connsiteY4093" fmla="*/ 227280 h 2380521"/>
              <a:gd name="connsiteX4094" fmla="*/ 1938362 w 8023328"/>
              <a:gd name="connsiteY4094" fmla="*/ 212492 h 2380521"/>
              <a:gd name="connsiteX4095" fmla="*/ 1867530 w 8023328"/>
              <a:gd name="connsiteY4095" fmla="*/ 212492 h 2380521"/>
              <a:gd name="connsiteX4096" fmla="*/ 1881387 w 8023328"/>
              <a:gd name="connsiteY4096" fmla="*/ 227280 h 2380521"/>
              <a:gd name="connsiteX4097" fmla="*/ 1867530 w 8023328"/>
              <a:gd name="connsiteY4097" fmla="*/ 242069 h 2380521"/>
              <a:gd name="connsiteX4098" fmla="*/ 1855129 w 8023328"/>
              <a:gd name="connsiteY4098" fmla="*/ 227280 h 2380521"/>
              <a:gd name="connsiteX4099" fmla="*/ 1867530 w 8023328"/>
              <a:gd name="connsiteY4099" fmla="*/ 212492 h 2380521"/>
              <a:gd name="connsiteX4100" fmla="*/ 1799087 w 8023328"/>
              <a:gd name="connsiteY4100" fmla="*/ 212492 h 2380521"/>
              <a:gd name="connsiteX4101" fmla="*/ 1813879 w 8023328"/>
              <a:gd name="connsiteY4101" fmla="*/ 227280 h 2380521"/>
              <a:gd name="connsiteX4102" fmla="*/ 1799087 w 8023328"/>
              <a:gd name="connsiteY4102" fmla="*/ 242069 h 2380521"/>
              <a:gd name="connsiteX4103" fmla="*/ 1784303 w 8023328"/>
              <a:gd name="connsiteY4103" fmla="*/ 227280 h 2380521"/>
              <a:gd name="connsiteX4104" fmla="*/ 1799087 w 8023328"/>
              <a:gd name="connsiteY4104" fmla="*/ 212492 h 2380521"/>
              <a:gd name="connsiteX4105" fmla="*/ 1728262 w 8023328"/>
              <a:gd name="connsiteY4105" fmla="*/ 212492 h 2380521"/>
              <a:gd name="connsiteX4106" fmla="*/ 1743052 w 8023328"/>
              <a:gd name="connsiteY4106" fmla="*/ 227280 h 2380521"/>
              <a:gd name="connsiteX4107" fmla="*/ 1728262 w 8023328"/>
              <a:gd name="connsiteY4107" fmla="*/ 242069 h 2380521"/>
              <a:gd name="connsiteX4108" fmla="*/ 1713472 w 8023328"/>
              <a:gd name="connsiteY4108" fmla="*/ 227280 h 2380521"/>
              <a:gd name="connsiteX4109" fmla="*/ 1728262 w 8023328"/>
              <a:gd name="connsiteY4109" fmla="*/ 212492 h 2380521"/>
              <a:gd name="connsiteX4110" fmla="*/ 1656498 w 8023328"/>
              <a:gd name="connsiteY4110" fmla="*/ 212492 h 2380521"/>
              <a:gd name="connsiteX4111" fmla="*/ 1668900 w 8023328"/>
              <a:gd name="connsiteY4111" fmla="*/ 227280 h 2380521"/>
              <a:gd name="connsiteX4112" fmla="*/ 1656498 w 8023328"/>
              <a:gd name="connsiteY4112" fmla="*/ 242069 h 2380521"/>
              <a:gd name="connsiteX4113" fmla="*/ 1642655 w 8023328"/>
              <a:gd name="connsiteY4113" fmla="*/ 227280 h 2380521"/>
              <a:gd name="connsiteX4114" fmla="*/ 1656498 w 8023328"/>
              <a:gd name="connsiteY4114" fmla="*/ 212492 h 2380521"/>
              <a:gd name="connsiteX4115" fmla="*/ 1582299 w 8023328"/>
              <a:gd name="connsiteY4115" fmla="*/ 212492 h 2380521"/>
              <a:gd name="connsiteX4116" fmla="*/ 1594704 w 8023328"/>
              <a:gd name="connsiteY4116" fmla="*/ 227280 h 2380521"/>
              <a:gd name="connsiteX4117" fmla="*/ 1582299 w 8023328"/>
              <a:gd name="connsiteY4117" fmla="*/ 242069 h 2380521"/>
              <a:gd name="connsiteX4118" fmla="*/ 1568441 w 8023328"/>
              <a:gd name="connsiteY4118" fmla="*/ 227280 h 2380521"/>
              <a:gd name="connsiteX4119" fmla="*/ 1582299 w 8023328"/>
              <a:gd name="connsiteY4119" fmla="*/ 212492 h 2380521"/>
              <a:gd name="connsiteX4120" fmla="*/ 1512198 w 8023328"/>
              <a:gd name="connsiteY4120" fmla="*/ 212492 h 2380521"/>
              <a:gd name="connsiteX4121" fmla="*/ 1523867 w 8023328"/>
              <a:gd name="connsiteY4121" fmla="*/ 227280 h 2380521"/>
              <a:gd name="connsiteX4122" fmla="*/ 1512198 w 8023328"/>
              <a:gd name="connsiteY4122" fmla="*/ 242069 h 2380521"/>
              <a:gd name="connsiteX4123" fmla="*/ 1497612 w 8023328"/>
              <a:gd name="connsiteY4123" fmla="*/ 227280 h 2380521"/>
              <a:gd name="connsiteX4124" fmla="*/ 1512198 w 8023328"/>
              <a:gd name="connsiteY4124" fmla="*/ 212492 h 2380521"/>
              <a:gd name="connsiteX4125" fmla="*/ 1439173 w 8023328"/>
              <a:gd name="connsiteY4125" fmla="*/ 212492 h 2380521"/>
              <a:gd name="connsiteX4126" fmla="*/ 1453026 w 8023328"/>
              <a:gd name="connsiteY4126" fmla="*/ 227280 h 2380521"/>
              <a:gd name="connsiteX4127" fmla="*/ 1439173 w 8023328"/>
              <a:gd name="connsiteY4127" fmla="*/ 242069 h 2380521"/>
              <a:gd name="connsiteX4128" fmla="*/ 1426777 w 8023328"/>
              <a:gd name="connsiteY4128" fmla="*/ 227280 h 2380521"/>
              <a:gd name="connsiteX4129" fmla="*/ 1439173 w 8023328"/>
              <a:gd name="connsiteY4129" fmla="*/ 212492 h 2380521"/>
              <a:gd name="connsiteX4130" fmla="*/ 1368349 w 8023328"/>
              <a:gd name="connsiteY4130" fmla="*/ 212492 h 2380521"/>
              <a:gd name="connsiteX4131" fmla="*/ 1382203 w 8023328"/>
              <a:gd name="connsiteY4131" fmla="*/ 227280 h 2380521"/>
              <a:gd name="connsiteX4132" fmla="*/ 1368349 w 8023328"/>
              <a:gd name="connsiteY4132" fmla="*/ 242069 h 2380521"/>
              <a:gd name="connsiteX4133" fmla="*/ 1355950 w 8023328"/>
              <a:gd name="connsiteY4133" fmla="*/ 227280 h 2380521"/>
              <a:gd name="connsiteX4134" fmla="*/ 1368349 w 8023328"/>
              <a:gd name="connsiteY4134" fmla="*/ 212492 h 2380521"/>
              <a:gd name="connsiteX4135" fmla="*/ 1297520 w 8023328"/>
              <a:gd name="connsiteY4135" fmla="*/ 212492 h 2380521"/>
              <a:gd name="connsiteX4136" fmla="*/ 1311374 w 8023328"/>
              <a:gd name="connsiteY4136" fmla="*/ 227280 h 2380521"/>
              <a:gd name="connsiteX4137" fmla="*/ 1297520 w 8023328"/>
              <a:gd name="connsiteY4137" fmla="*/ 242069 h 2380521"/>
              <a:gd name="connsiteX4138" fmla="*/ 1285121 w 8023328"/>
              <a:gd name="connsiteY4138" fmla="*/ 227280 h 2380521"/>
              <a:gd name="connsiteX4139" fmla="*/ 1297520 w 8023328"/>
              <a:gd name="connsiteY4139" fmla="*/ 212492 h 2380521"/>
              <a:gd name="connsiteX4140" fmla="*/ 1225708 w 8023328"/>
              <a:gd name="connsiteY4140" fmla="*/ 212492 h 2380521"/>
              <a:gd name="connsiteX4141" fmla="*/ 1240496 w 8023328"/>
              <a:gd name="connsiteY4141" fmla="*/ 227280 h 2380521"/>
              <a:gd name="connsiteX4142" fmla="*/ 1225708 w 8023328"/>
              <a:gd name="connsiteY4142" fmla="*/ 242069 h 2380521"/>
              <a:gd name="connsiteX4143" fmla="*/ 1210934 w 8023328"/>
              <a:gd name="connsiteY4143" fmla="*/ 227280 h 2380521"/>
              <a:gd name="connsiteX4144" fmla="*/ 1225708 w 8023328"/>
              <a:gd name="connsiteY4144" fmla="*/ 212492 h 2380521"/>
              <a:gd name="connsiteX4145" fmla="*/ 1154891 w 8023328"/>
              <a:gd name="connsiteY4145" fmla="*/ 212492 h 2380521"/>
              <a:gd name="connsiteX4146" fmla="*/ 1169683 w 8023328"/>
              <a:gd name="connsiteY4146" fmla="*/ 227280 h 2380521"/>
              <a:gd name="connsiteX4147" fmla="*/ 1154891 w 8023328"/>
              <a:gd name="connsiteY4147" fmla="*/ 242069 h 2380521"/>
              <a:gd name="connsiteX4148" fmla="*/ 1140105 w 8023328"/>
              <a:gd name="connsiteY4148" fmla="*/ 227280 h 2380521"/>
              <a:gd name="connsiteX4149" fmla="*/ 1154891 w 8023328"/>
              <a:gd name="connsiteY4149" fmla="*/ 212492 h 2380521"/>
              <a:gd name="connsiteX4150" fmla="*/ 1084063 w 8023328"/>
              <a:gd name="connsiteY4150" fmla="*/ 212492 h 2380521"/>
              <a:gd name="connsiteX4151" fmla="*/ 1098847 w 8023328"/>
              <a:gd name="connsiteY4151" fmla="*/ 227280 h 2380521"/>
              <a:gd name="connsiteX4152" fmla="*/ 1084063 w 8023328"/>
              <a:gd name="connsiteY4152" fmla="*/ 242069 h 2380521"/>
              <a:gd name="connsiteX4153" fmla="*/ 1069276 w 8023328"/>
              <a:gd name="connsiteY4153" fmla="*/ 227280 h 2380521"/>
              <a:gd name="connsiteX4154" fmla="*/ 1084063 w 8023328"/>
              <a:gd name="connsiteY4154" fmla="*/ 212492 h 2380521"/>
              <a:gd name="connsiteX4155" fmla="*/ 3013723 w 8023328"/>
              <a:gd name="connsiteY4155" fmla="*/ 141661 h 2380521"/>
              <a:gd name="connsiteX4156" fmla="*/ 3028140 w 8023328"/>
              <a:gd name="connsiteY4156" fmla="*/ 155517 h 2380521"/>
              <a:gd name="connsiteX4157" fmla="*/ 3013723 w 8023328"/>
              <a:gd name="connsiteY4157" fmla="*/ 167915 h 2380521"/>
              <a:gd name="connsiteX4158" fmla="*/ 2998545 w 8023328"/>
              <a:gd name="connsiteY4158" fmla="*/ 155517 h 2380521"/>
              <a:gd name="connsiteX4159" fmla="*/ 3013723 w 8023328"/>
              <a:gd name="connsiteY4159" fmla="*/ 141661 h 2380521"/>
              <a:gd name="connsiteX4160" fmla="*/ 2942497 w 8023328"/>
              <a:gd name="connsiteY4160" fmla="*/ 141661 h 2380521"/>
              <a:gd name="connsiteX4161" fmla="*/ 2957293 w 8023328"/>
              <a:gd name="connsiteY4161" fmla="*/ 155517 h 2380521"/>
              <a:gd name="connsiteX4162" fmla="*/ 2942497 w 8023328"/>
              <a:gd name="connsiteY4162" fmla="*/ 167915 h 2380521"/>
              <a:gd name="connsiteX4163" fmla="*/ 2927716 w 8023328"/>
              <a:gd name="connsiteY4163" fmla="*/ 155517 h 2380521"/>
              <a:gd name="connsiteX4164" fmla="*/ 2942497 w 8023328"/>
              <a:gd name="connsiteY4164" fmla="*/ 141661 h 2380521"/>
              <a:gd name="connsiteX4165" fmla="*/ 2867363 w 8023328"/>
              <a:gd name="connsiteY4165" fmla="*/ 141661 h 2380521"/>
              <a:gd name="connsiteX4166" fmla="*/ 2879765 w 8023328"/>
              <a:gd name="connsiteY4166" fmla="*/ 155517 h 2380521"/>
              <a:gd name="connsiteX4167" fmla="*/ 2867363 w 8023328"/>
              <a:gd name="connsiteY4167" fmla="*/ 167915 h 2380521"/>
              <a:gd name="connsiteX4168" fmla="*/ 2853510 w 8023328"/>
              <a:gd name="connsiteY4168" fmla="*/ 155517 h 2380521"/>
              <a:gd name="connsiteX4169" fmla="*/ 2867363 w 8023328"/>
              <a:gd name="connsiteY4169" fmla="*/ 141661 h 2380521"/>
              <a:gd name="connsiteX4170" fmla="*/ 2796538 w 8023328"/>
              <a:gd name="connsiteY4170" fmla="*/ 141661 h 2380521"/>
              <a:gd name="connsiteX4171" fmla="*/ 2808940 w 8023328"/>
              <a:gd name="connsiteY4171" fmla="*/ 155517 h 2380521"/>
              <a:gd name="connsiteX4172" fmla="*/ 2796538 w 8023328"/>
              <a:gd name="connsiteY4172" fmla="*/ 167915 h 2380521"/>
              <a:gd name="connsiteX4173" fmla="*/ 2782683 w 8023328"/>
              <a:gd name="connsiteY4173" fmla="*/ 155517 h 2380521"/>
              <a:gd name="connsiteX4174" fmla="*/ 2796538 w 8023328"/>
              <a:gd name="connsiteY4174" fmla="*/ 141661 h 2380521"/>
              <a:gd name="connsiteX4175" fmla="*/ 2725703 w 8023328"/>
              <a:gd name="connsiteY4175" fmla="*/ 141661 h 2380521"/>
              <a:gd name="connsiteX4176" fmla="*/ 2738105 w 8023328"/>
              <a:gd name="connsiteY4176" fmla="*/ 155517 h 2380521"/>
              <a:gd name="connsiteX4177" fmla="*/ 2725703 w 8023328"/>
              <a:gd name="connsiteY4177" fmla="*/ 167915 h 2380521"/>
              <a:gd name="connsiteX4178" fmla="*/ 2711852 w 8023328"/>
              <a:gd name="connsiteY4178" fmla="*/ 155517 h 2380521"/>
              <a:gd name="connsiteX4179" fmla="*/ 2725703 w 8023328"/>
              <a:gd name="connsiteY4179" fmla="*/ 141661 h 2380521"/>
              <a:gd name="connsiteX4180" fmla="*/ 2653420 w 8023328"/>
              <a:gd name="connsiteY4180" fmla="*/ 141661 h 2380521"/>
              <a:gd name="connsiteX4181" fmla="*/ 2667273 w 8023328"/>
              <a:gd name="connsiteY4181" fmla="*/ 155517 h 2380521"/>
              <a:gd name="connsiteX4182" fmla="*/ 2653420 w 8023328"/>
              <a:gd name="connsiteY4182" fmla="*/ 167915 h 2380521"/>
              <a:gd name="connsiteX4183" fmla="*/ 2641021 w 8023328"/>
              <a:gd name="connsiteY4183" fmla="*/ 155517 h 2380521"/>
              <a:gd name="connsiteX4184" fmla="*/ 2653420 w 8023328"/>
              <a:gd name="connsiteY4184" fmla="*/ 141661 h 2380521"/>
              <a:gd name="connsiteX4185" fmla="*/ 2582586 w 8023328"/>
              <a:gd name="connsiteY4185" fmla="*/ 141661 h 2380521"/>
              <a:gd name="connsiteX4186" fmla="*/ 2596442 w 8023328"/>
              <a:gd name="connsiteY4186" fmla="*/ 155517 h 2380521"/>
              <a:gd name="connsiteX4187" fmla="*/ 2582586 w 8023328"/>
              <a:gd name="connsiteY4187" fmla="*/ 167915 h 2380521"/>
              <a:gd name="connsiteX4188" fmla="*/ 2570189 w 8023328"/>
              <a:gd name="connsiteY4188" fmla="*/ 155517 h 2380521"/>
              <a:gd name="connsiteX4189" fmla="*/ 2582586 w 8023328"/>
              <a:gd name="connsiteY4189" fmla="*/ 141661 h 2380521"/>
              <a:gd name="connsiteX4190" fmla="*/ 2511034 w 8023328"/>
              <a:gd name="connsiteY4190" fmla="*/ 141661 h 2380521"/>
              <a:gd name="connsiteX4191" fmla="*/ 2525616 w 8023328"/>
              <a:gd name="connsiteY4191" fmla="*/ 155517 h 2380521"/>
              <a:gd name="connsiteX4192" fmla="*/ 2511034 w 8023328"/>
              <a:gd name="connsiteY4192" fmla="*/ 167915 h 2380521"/>
              <a:gd name="connsiteX4193" fmla="*/ 2499364 w 8023328"/>
              <a:gd name="connsiteY4193" fmla="*/ 155517 h 2380521"/>
              <a:gd name="connsiteX4194" fmla="*/ 2511034 w 8023328"/>
              <a:gd name="connsiteY4194" fmla="*/ 141661 h 2380521"/>
              <a:gd name="connsiteX4195" fmla="*/ 2439946 w 8023328"/>
              <a:gd name="connsiteY4195" fmla="*/ 141661 h 2380521"/>
              <a:gd name="connsiteX4196" fmla="*/ 2454734 w 8023328"/>
              <a:gd name="connsiteY4196" fmla="*/ 155517 h 2380521"/>
              <a:gd name="connsiteX4197" fmla="*/ 2439946 w 8023328"/>
              <a:gd name="connsiteY4197" fmla="*/ 167915 h 2380521"/>
              <a:gd name="connsiteX4198" fmla="*/ 2425159 w 8023328"/>
              <a:gd name="connsiteY4198" fmla="*/ 155517 h 2380521"/>
              <a:gd name="connsiteX4199" fmla="*/ 2439946 w 8023328"/>
              <a:gd name="connsiteY4199" fmla="*/ 141661 h 2380521"/>
              <a:gd name="connsiteX4200" fmla="*/ 2369114 w 8023328"/>
              <a:gd name="connsiteY4200" fmla="*/ 141661 h 2380521"/>
              <a:gd name="connsiteX4201" fmla="*/ 2383900 w 8023328"/>
              <a:gd name="connsiteY4201" fmla="*/ 155517 h 2380521"/>
              <a:gd name="connsiteX4202" fmla="*/ 2369114 w 8023328"/>
              <a:gd name="connsiteY4202" fmla="*/ 167915 h 2380521"/>
              <a:gd name="connsiteX4203" fmla="*/ 2354323 w 8023328"/>
              <a:gd name="connsiteY4203" fmla="*/ 155517 h 2380521"/>
              <a:gd name="connsiteX4204" fmla="*/ 2369114 w 8023328"/>
              <a:gd name="connsiteY4204" fmla="*/ 141661 h 2380521"/>
              <a:gd name="connsiteX4205" fmla="*/ 2298283 w 8023328"/>
              <a:gd name="connsiteY4205" fmla="*/ 141661 h 2380521"/>
              <a:gd name="connsiteX4206" fmla="*/ 2313070 w 8023328"/>
              <a:gd name="connsiteY4206" fmla="*/ 155517 h 2380521"/>
              <a:gd name="connsiteX4207" fmla="*/ 2298283 w 8023328"/>
              <a:gd name="connsiteY4207" fmla="*/ 167915 h 2380521"/>
              <a:gd name="connsiteX4208" fmla="*/ 2283493 w 8023328"/>
              <a:gd name="connsiteY4208" fmla="*/ 155517 h 2380521"/>
              <a:gd name="connsiteX4209" fmla="*/ 2298283 w 8023328"/>
              <a:gd name="connsiteY4209" fmla="*/ 141661 h 2380521"/>
              <a:gd name="connsiteX4210" fmla="*/ 2226517 w 8023328"/>
              <a:gd name="connsiteY4210" fmla="*/ 141661 h 2380521"/>
              <a:gd name="connsiteX4211" fmla="*/ 2238916 w 8023328"/>
              <a:gd name="connsiteY4211" fmla="*/ 155517 h 2380521"/>
              <a:gd name="connsiteX4212" fmla="*/ 2226517 w 8023328"/>
              <a:gd name="connsiteY4212" fmla="*/ 167915 h 2380521"/>
              <a:gd name="connsiteX4213" fmla="*/ 2212659 w 8023328"/>
              <a:gd name="connsiteY4213" fmla="*/ 155517 h 2380521"/>
              <a:gd name="connsiteX4214" fmla="*/ 2226517 w 8023328"/>
              <a:gd name="connsiteY4214" fmla="*/ 141661 h 2380521"/>
              <a:gd name="connsiteX4215" fmla="*/ 2155683 w 8023328"/>
              <a:gd name="connsiteY4215" fmla="*/ 141661 h 2380521"/>
              <a:gd name="connsiteX4216" fmla="*/ 2168084 w 8023328"/>
              <a:gd name="connsiteY4216" fmla="*/ 155517 h 2380521"/>
              <a:gd name="connsiteX4217" fmla="*/ 2155683 w 8023328"/>
              <a:gd name="connsiteY4217" fmla="*/ 167915 h 2380521"/>
              <a:gd name="connsiteX4218" fmla="*/ 2141827 w 8023328"/>
              <a:gd name="connsiteY4218" fmla="*/ 155517 h 2380521"/>
              <a:gd name="connsiteX4219" fmla="*/ 2155683 w 8023328"/>
              <a:gd name="connsiteY4219" fmla="*/ 141661 h 2380521"/>
              <a:gd name="connsiteX4220" fmla="*/ 2084851 w 8023328"/>
              <a:gd name="connsiteY4220" fmla="*/ 141661 h 2380521"/>
              <a:gd name="connsiteX4221" fmla="*/ 2097249 w 8023328"/>
              <a:gd name="connsiteY4221" fmla="*/ 155517 h 2380521"/>
              <a:gd name="connsiteX4222" fmla="*/ 2084851 w 8023328"/>
              <a:gd name="connsiteY4222" fmla="*/ 167915 h 2380521"/>
              <a:gd name="connsiteX4223" fmla="*/ 2070995 w 8023328"/>
              <a:gd name="connsiteY4223" fmla="*/ 155517 h 2380521"/>
              <a:gd name="connsiteX4224" fmla="*/ 2084851 w 8023328"/>
              <a:gd name="connsiteY4224" fmla="*/ 141661 h 2380521"/>
              <a:gd name="connsiteX4225" fmla="*/ 2011835 w 8023328"/>
              <a:gd name="connsiteY4225" fmla="*/ 141661 h 2380521"/>
              <a:gd name="connsiteX4226" fmla="*/ 2026421 w 8023328"/>
              <a:gd name="connsiteY4226" fmla="*/ 155517 h 2380521"/>
              <a:gd name="connsiteX4227" fmla="*/ 2011835 w 8023328"/>
              <a:gd name="connsiteY4227" fmla="*/ 167915 h 2380521"/>
              <a:gd name="connsiteX4228" fmla="*/ 2000168 w 8023328"/>
              <a:gd name="connsiteY4228" fmla="*/ 155517 h 2380521"/>
              <a:gd name="connsiteX4229" fmla="*/ 2011835 w 8023328"/>
              <a:gd name="connsiteY4229" fmla="*/ 141661 h 2380521"/>
              <a:gd name="connsiteX4230" fmla="*/ 1938365 w 8023328"/>
              <a:gd name="connsiteY4230" fmla="*/ 141661 h 2380521"/>
              <a:gd name="connsiteX4231" fmla="*/ 1952222 w 8023328"/>
              <a:gd name="connsiteY4231" fmla="*/ 155517 h 2380521"/>
              <a:gd name="connsiteX4232" fmla="*/ 1938365 w 8023328"/>
              <a:gd name="connsiteY4232" fmla="*/ 167915 h 2380521"/>
              <a:gd name="connsiteX4233" fmla="*/ 1925971 w 8023328"/>
              <a:gd name="connsiteY4233" fmla="*/ 155517 h 2380521"/>
              <a:gd name="connsiteX4234" fmla="*/ 1938365 w 8023328"/>
              <a:gd name="connsiteY4234" fmla="*/ 141661 h 2380521"/>
              <a:gd name="connsiteX4235" fmla="*/ 1869922 w 8023328"/>
              <a:gd name="connsiteY4235" fmla="*/ 141661 h 2380521"/>
              <a:gd name="connsiteX4236" fmla="*/ 1884712 w 8023328"/>
              <a:gd name="connsiteY4236" fmla="*/ 155517 h 2380521"/>
              <a:gd name="connsiteX4237" fmla="*/ 1869922 w 8023328"/>
              <a:gd name="connsiteY4237" fmla="*/ 167915 h 2380521"/>
              <a:gd name="connsiteX4238" fmla="*/ 1855131 w 8023328"/>
              <a:gd name="connsiteY4238" fmla="*/ 155517 h 2380521"/>
              <a:gd name="connsiteX4239" fmla="*/ 1869922 w 8023328"/>
              <a:gd name="connsiteY4239" fmla="*/ 141661 h 2380521"/>
              <a:gd name="connsiteX4240" fmla="*/ 1799087 w 8023328"/>
              <a:gd name="connsiteY4240" fmla="*/ 141661 h 2380521"/>
              <a:gd name="connsiteX4241" fmla="*/ 1813879 w 8023328"/>
              <a:gd name="connsiteY4241" fmla="*/ 155517 h 2380521"/>
              <a:gd name="connsiteX4242" fmla="*/ 1799087 w 8023328"/>
              <a:gd name="connsiteY4242" fmla="*/ 167915 h 2380521"/>
              <a:gd name="connsiteX4243" fmla="*/ 1784303 w 8023328"/>
              <a:gd name="connsiteY4243" fmla="*/ 155517 h 2380521"/>
              <a:gd name="connsiteX4244" fmla="*/ 1799087 w 8023328"/>
              <a:gd name="connsiteY4244" fmla="*/ 141661 h 2380521"/>
              <a:gd name="connsiteX4245" fmla="*/ 1728262 w 8023328"/>
              <a:gd name="connsiteY4245" fmla="*/ 141661 h 2380521"/>
              <a:gd name="connsiteX4246" fmla="*/ 1743052 w 8023328"/>
              <a:gd name="connsiteY4246" fmla="*/ 155517 h 2380521"/>
              <a:gd name="connsiteX4247" fmla="*/ 1728262 w 8023328"/>
              <a:gd name="connsiteY4247" fmla="*/ 167915 h 2380521"/>
              <a:gd name="connsiteX4248" fmla="*/ 1713474 w 8023328"/>
              <a:gd name="connsiteY4248" fmla="*/ 155517 h 2380521"/>
              <a:gd name="connsiteX4249" fmla="*/ 1728262 w 8023328"/>
              <a:gd name="connsiteY4249" fmla="*/ 141661 h 2380521"/>
              <a:gd name="connsiteX4250" fmla="*/ 1656501 w 8023328"/>
              <a:gd name="connsiteY4250" fmla="*/ 141661 h 2380521"/>
              <a:gd name="connsiteX4251" fmla="*/ 1668900 w 8023328"/>
              <a:gd name="connsiteY4251" fmla="*/ 156450 h 2380521"/>
              <a:gd name="connsiteX4252" fmla="*/ 1656501 w 8023328"/>
              <a:gd name="connsiteY4252" fmla="*/ 171239 h 2380521"/>
              <a:gd name="connsiteX4253" fmla="*/ 1642655 w 8023328"/>
              <a:gd name="connsiteY4253" fmla="*/ 156450 h 2380521"/>
              <a:gd name="connsiteX4254" fmla="*/ 1656501 w 8023328"/>
              <a:gd name="connsiteY4254" fmla="*/ 141661 h 2380521"/>
              <a:gd name="connsiteX4255" fmla="*/ 1582299 w 8023328"/>
              <a:gd name="connsiteY4255" fmla="*/ 141661 h 2380521"/>
              <a:gd name="connsiteX4256" fmla="*/ 1594704 w 8023328"/>
              <a:gd name="connsiteY4256" fmla="*/ 156450 h 2380521"/>
              <a:gd name="connsiteX4257" fmla="*/ 1582299 w 8023328"/>
              <a:gd name="connsiteY4257" fmla="*/ 171239 h 2380521"/>
              <a:gd name="connsiteX4258" fmla="*/ 1568444 w 8023328"/>
              <a:gd name="connsiteY4258" fmla="*/ 156450 h 2380521"/>
              <a:gd name="connsiteX4259" fmla="*/ 1582299 w 8023328"/>
              <a:gd name="connsiteY4259" fmla="*/ 141661 h 2380521"/>
              <a:gd name="connsiteX4260" fmla="*/ 1512199 w 8023328"/>
              <a:gd name="connsiteY4260" fmla="*/ 141661 h 2380521"/>
              <a:gd name="connsiteX4261" fmla="*/ 1523867 w 8023328"/>
              <a:gd name="connsiteY4261" fmla="*/ 156450 h 2380521"/>
              <a:gd name="connsiteX4262" fmla="*/ 1512199 w 8023328"/>
              <a:gd name="connsiteY4262" fmla="*/ 171239 h 2380521"/>
              <a:gd name="connsiteX4263" fmla="*/ 1497612 w 8023328"/>
              <a:gd name="connsiteY4263" fmla="*/ 156450 h 2380521"/>
              <a:gd name="connsiteX4264" fmla="*/ 1512199 w 8023328"/>
              <a:gd name="connsiteY4264" fmla="*/ 141661 h 2380521"/>
              <a:gd name="connsiteX4265" fmla="*/ 1439173 w 8023328"/>
              <a:gd name="connsiteY4265" fmla="*/ 141661 h 2380521"/>
              <a:gd name="connsiteX4266" fmla="*/ 1453026 w 8023328"/>
              <a:gd name="connsiteY4266" fmla="*/ 156450 h 2380521"/>
              <a:gd name="connsiteX4267" fmla="*/ 1439173 w 8023328"/>
              <a:gd name="connsiteY4267" fmla="*/ 171239 h 2380521"/>
              <a:gd name="connsiteX4268" fmla="*/ 1426777 w 8023328"/>
              <a:gd name="connsiteY4268" fmla="*/ 156450 h 2380521"/>
              <a:gd name="connsiteX4269" fmla="*/ 1439173 w 8023328"/>
              <a:gd name="connsiteY4269" fmla="*/ 141661 h 2380521"/>
              <a:gd name="connsiteX4270" fmla="*/ 1368349 w 8023328"/>
              <a:gd name="connsiteY4270" fmla="*/ 141661 h 2380521"/>
              <a:gd name="connsiteX4271" fmla="*/ 1382203 w 8023328"/>
              <a:gd name="connsiteY4271" fmla="*/ 156450 h 2380521"/>
              <a:gd name="connsiteX4272" fmla="*/ 1368349 w 8023328"/>
              <a:gd name="connsiteY4272" fmla="*/ 171239 h 2380521"/>
              <a:gd name="connsiteX4273" fmla="*/ 1355953 w 8023328"/>
              <a:gd name="connsiteY4273" fmla="*/ 156450 h 2380521"/>
              <a:gd name="connsiteX4274" fmla="*/ 1368349 w 8023328"/>
              <a:gd name="connsiteY4274" fmla="*/ 141661 h 2380521"/>
              <a:gd name="connsiteX4275" fmla="*/ 1297520 w 8023328"/>
              <a:gd name="connsiteY4275" fmla="*/ 141661 h 2380521"/>
              <a:gd name="connsiteX4276" fmla="*/ 1311374 w 8023328"/>
              <a:gd name="connsiteY4276" fmla="*/ 156450 h 2380521"/>
              <a:gd name="connsiteX4277" fmla="*/ 1297520 w 8023328"/>
              <a:gd name="connsiteY4277" fmla="*/ 171239 h 2380521"/>
              <a:gd name="connsiteX4278" fmla="*/ 1285121 w 8023328"/>
              <a:gd name="connsiteY4278" fmla="*/ 156450 h 2380521"/>
              <a:gd name="connsiteX4279" fmla="*/ 1297520 w 8023328"/>
              <a:gd name="connsiteY4279" fmla="*/ 141661 h 2380521"/>
              <a:gd name="connsiteX4280" fmla="*/ 2796538 w 8023328"/>
              <a:gd name="connsiteY4280" fmla="*/ 70831 h 2380521"/>
              <a:gd name="connsiteX4281" fmla="*/ 2808940 w 8023328"/>
              <a:gd name="connsiteY4281" fmla="*/ 84687 h 2380521"/>
              <a:gd name="connsiteX4282" fmla="*/ 2796538 w 8023328"/>
              <a:gd name="connsiteY4282" fmla="*/ 97085 h 2380521"/>
              <a:gd name="connsiteX4283" fmla="*/ 2782683 w 8023328"/>
              <a:gd name="connsiteY4283" fmla="*/ 84687 h 2380521"/>
              <a:gd name="connsiteX4284" fmla="*/ 2796538 w 8023328"/>
              <a:gd name="connsiteY4284" fmla="*/ 70831 h 2380521"/>
              <a:gd name="connsiteX4285" fmla="*/ 2725703 w 8023328"/>
              <a:gd name="connsiteY4285" fmla="*/ 70831 h 2380521"/>
              <a:gd name="connsiteX4286" fmla="*/ 2738105 w 8023328"/>
              <a:gd name="connsiteY4286" fmla="*/ 84687 h 2380521"/>
              <a:gd name="connsiteX4287" fmla="*/ 2725703 w 8023328"/>
              <a:gd name="connsiteY4287" fmla="*/ 97085 h 2380521"/>
              <a:gd name="connsiteX4288" fmla="*/ 2711852 w 8023328"/>
              <a:gd name="connsiteY4288" fmla="*/ 84687 h 2380521"/>
              <a:gd name="connsiteX4289" fmla="*/ 2725703 w 8023328"/>
              <a:gd name="connsiteY4289" fmla="*/ 70831 h 2380521"/>
              <a:gd name="connsiteX4290" fmla="*/ 2653420 w 8023328"/>
              <a:gd name="connsiteY4290" fmla="*/ 70831 h 2380521"/>
              <a:gd name="connsiteX4291" fmla="*/ 2667273 w 8023328"/>
              <a:gd name="connsiteY4291" fmla="*/ 84687 h 2380521"/>
              <a:gd name="connsiteX4292" fmla="*/ 2653420 w 8023328"/>
              <a:gd name="connsiteY4292" fmla="*/ 97085 h 2380521"/>
              <a:gd name="connsiteX4293" fmla="*/ 2641021 w 8023328"/>
              <a:gd name="connsiteY4293" fmla="*/ 84687 h 2380521"/>
              <a:gd name="connsiteX4294" fmla="*/ 2653420 w 8023328"/>
              <a:gd name="connsiteY4294" fmla="*/ 70831 h 2380521"/>
              <a:gd name="connsiteX4295" fmla="*/ 2582586 w 8023328"/>
              <a:gd name="connsiteY4295" fmla="*/ 70831 h 2380521"/>
              <a:gd name="connsiteX4296" fmla="*/ 2596442 w 8023328"/>
              <a:gd name="connsiteY4296" fmla="*/ 84687 h 2380521"/>
              <a:gd name="connsiteX4297" fmla="*/ 2582586 w 8023328"/>
              <a:gd name="connsiteY4297" fmla="*/ 97085 h 2380521"/>
              <a:gd name="connsiteX4298" fmla="*/ 2570189 w 8023328"/>
              <a:gd name="connsiteY4298" fmla="*/ 84687 h 2380521"/>
              <a:gd name="connsiteX4299" fmla="*/ 2582586 w 8023328"/>
              <a:gd name="connsiteY4299" fmla="*/ 70831 h 2380521"/>
              <a:gd name="connsiteX4300" fmla="*/ 2511034 w 8023328"/>
              <a:gd name="connsiteY4300" fmla="*/ 70831 h 2380521"/>
              <a:gd name="connsiteX4301" fmla="*/ 2525616 w 8023328"/>
              <a:gd name="connsiteY4301" fmla="*/ 84687 h 2380521"/>
              <a:gd name="connsiteX4302" fmla="*/ 2511034 w 8023328"/>
              <a:gd name="connsiteY4302" fmla="*/ 97085 h 2380521"/>
              <a:gd name="connsiteX4303" fmla="*/ 2499364 w 8023328"/>
              <a:gd name="connsiteY4303" fmla="*/ 84687 h 2380521"/>
              <a:gd name="connsiteX4304" fmla="*/ 2511034 w 8023328"/>
              <a:gd name="connsiteY4304" fmla="*/ 70831 h 2380521"/>
              <a:gd name="connsiteX4305" fmla="*/ 2439946 w 8023328"/>
              <a:gd name="connsiteY4305" fmla="*/ 70831 h 2380521"/>
              <a:gd name="connsiteX4306" fmla="*/ 2454737 w 8023328"/>
              <a:gd name="connsiteY4306" fmla="*/ 84687 h 2380521"/>
              <a:gd name="connsiteX4307" fmla="*/ 2439946 w 8023328"/>
              <a:gd name="connsiteY4307" fmla="*/ 97085 h 2380521"/>
              <a:gd name="connsiteX4308" fmla="*/ 2425159 w 8023328"/>
              <a:gd name="connsiteY4308" fmla="*/ 84687 h 2380521"/>
              <a:gd name="connsiteX4309" fmla="*/ 2439946 w 8023328"/>
              <a:gd name="connsiteY4309" fmla="*/ 70831 h 2380521"/>
              <a:gd name="connsiteX4310" fmla="*/ 2369114 w 8023328"/>
              <a:gd name="connsiteY4310" fmla="*/ 70831 h 2380521"/>
              <a:gd name="connsiteX4311" fmla="*/ 2383900 w 8023328"/>
              <a:gd name="connsiteY4311" fmla="*/ 84687 h 2380521"/>
              <a:gd name="connsiteX4312" fmla="*/ 2369114 w 8023328"/>
              <a:gd name="connsiteY4312" fmla="*/ 97085 h 2380521"/>
              <a:gd name="connsiteX4313" fmla="*/ 2354323 w 8023328"/>
              <a:gd name="connsiteY4313" fmla="*/ 84687 h 2380521"/>
              <a:gd name="connsiteX4314" fmla="*/ 2369114 w 8023328"/>
              <a:gd name="connsiteY4314" fmla="*/ 70831 h 2380521"/>
              <a:gd name="connsiteX4315" fmla="*/ 2298283 w 8023328"/>
              <a:gd name="connsiteY4315" fmla="*/ 70831 h 2380521"/>
              <a:gd name="connsiteX4316" fmla="*/ 2313070 w 8023328"/>
              <a:gd name="connsiteY4316" fmla="*/ 84687 h 2380521"/>
              <a:gd name="connsiteX4317" fmla="*/ 2298283 w 8023328"/>
              <a:gd name="connsiteY4317" fmla="*/ 97085 h 2380521"/>
              <a:gd name="connsiteX4318" fmla="*/ 2283493 w 8023328"/>
              <a:gd name="connsiteY4318" fmla="*/ 84687 h 2380521"/>
              <a:gd name="connsiteX4319" fmla="*/ 2298283 w 8023328"/>
              <a:gd name="connsiteY4319" fmla="*/ 70831 h 2380521"/>
              <a:gd name="connsiteX4320" fmla="*/ 2226517 w 8023328"/>
              <a:gd name="connsiteY4320" fmla="*/ 70831 h 2380521"/>
              <a:gd name="connsiteX4321" fmla="*/ 2238916 w 8023328"/>
              <a:gd name="connsiteY4321" fmla="*/ 84687 h 2380521"/>
              <a:gd name="connsiteX4322" fmla="*/ 2226517 w 8023328"/>
              <a:gd name="connsiteY4322" fmla="*/ 97085 h 2380521"/>
              <a:gd name="connsiteX4323" fmla="*/ 2212659 w 8023328"/>
              <a:gd name="connsiteY4323" fmla="*/ 84687 h 2380521"/>
              <a:gd name="connsiteX4324" fmla="*/ 2226517 w 8023328"/>
              <a:gd name="connsiteY4324" fmla="*/ 70831 h 2380521"/>
              <a:gd name="connsiteX4325" fmla="*/ 2155683 w 8023328"/>
              <a:gd name="connsiteY4325" fmla="*/ 70831 h 2380521"/>
              <a:gd name="connsiteX4326" fmla="*/ 2168084 w 8023328"/>
              <a:gd name="connsiteY4326" fmla="*/ 84687 h 2380521"/>
              <a:gd name="connsiteX4327" fmla="*/ 2155683 w 8023328"/>
              <a:gd name="connsiteY4327" fmla="*/ 97085 h 2380521"/>
              <a:gd name="connsiteX4328" fmla="*/ 2141827 w 8023328"/>
              <a:gd name="connsiteY4328" fmla="*/ 84687 h 2380521"/>
              <a:gd name="connsiteX4329" fmla="*/ 2155683 w 8023328"/>
              <a:gd name="connsiteY4329" fmla="*/ 70831 h 2380521"/>
              <a:gd name="connsiteX4330" fmla="*/ 2083393 w 8023328"/>
              <a:gd name="connsiteY4330" fmla="*/ 70831 h 2380521"/>
              <a:gd name="connsiteX4331" fmla="*/ 2097249 w 8023328"/>
              <a:gd name="connsiteY4331" fmla="*/ 84687 h 2380521"/>
              <a:gd name="connsiteX4332" fmla="*/ 2083393 w 8023328"/>
              <a:gd name="connsiteY4332" fmla="*/ 97085 h 2380521"/>
              <a:gd name="connsiteX4333" fmla="*/ 2070995 w 8023328"/>
              <a:gd name="connsiteY4333" fmla="*/ 84687 h 2380521"/>
              <a:gd name="connsiteX4334" fmla="*/ 2083393 w 8023328"/>
              <a:gd name="connsiteY4334" fmla="*/ 70831 h 2380521"/>
              <a:gd name="connsiteX4335" fmla="*/ 2011835 w 8023328"/>
              <a:gd name="connsiteY4335" fmla="*/ 70831 h 2380521"/>
              <a:gd name="connsiteX4336" fmla="*/ 2026421 w 8023328"/>
              <a:gd name="connsiteY4336" fmla="*/ 84687 h 2380521"/>
              <a:gd name="connsiteX4337" fmla="*/ 2011835 w 8023328"/>
              <a:gd name="connsiteY4337" fmla="*/ 97085 h 2380521"/>
              <a:gd name="connsiteX4338" fmla="*/ 2000168 w 8023328"/>
              <a:gd name="connsiteY4338" fmla="*/ 84687 h 2380521"/>
              <a:gd name="connsiteX4339" fmla="*/ 2011835 w 8023328"/>
              <a:gd name="connsiteY4339" fmla="*/ 70831 h 2380521"/>
              <a:gd name="connsiteX4340" fmla="*/ 1938365 w 8023328"/>
              <a:gd name="connsiteY4340" fmla="*/ 70831 h 2380521"/>
              <a:gd name="connsiteX4341" fmla="*/ 1952222 w 8023328"/>
              <a:gd name="connsiteY4341" fmla="*/ 84687 h 2380521"/>
              <a:gd name="connsiteX4342" fmla="*/ 1938365 w 8023328"/>
              <a:gd name="connsiteY4342" fmla="*/ 97085 h 2380521"/>
              <a:gd name="connsiteX4343" fmla="*/ 1925971 w 8023328"/>
              <a:gd name="connsiteY4343" fmla="*/ 84687 h 2380521"/>
              <a:gd name="connsiteX4344" fmla="*/ 1938365 w 8023328"/>
              <a:gd name="connsiteY4344" fmla="*/ 70831 h 2380521"/>
              <a:gd name="connsiteX4345" fmla="*/ 1869922 w 8023328"/>
              <a:gd name="connsiteY4345" fmla="*/ 70831 h 2380521"/>
              <a:gd name="connsiteX4346" fmla="*/ 1884712 w 8023328"/>
              <a:gd name="connsiteY4346" fmla="*/ 84687 h 2380521"/>
              <a:gd name="connsiteX4347" fmla="*/ 1869922 w 8023328"/>
              <a:gd name="connsiteY4347" fmla="*/ 97085 h 2380521"/>
              <a:gd name="connsiteX4348" fmla="*/ 1855131 w 8023328"/>
              <a:gd name="connsiteY4348" fmla="*/ 84687 h 2380521"/>
              <a:gd name="connsiteX4349" fmla="*/ 1869922 w 8023328"/>
              <a:gd name="connsiteY4349" fmla="*/ 70831 h 2380521"/>
              <a:gd name="connsiteX4350" fmla="*/ 1799087 w 8023328"/>
              <a:gd name="connsiteY4350" fmla="*/ 70831 h 2380521"/>
              <a:gd name="connsiteX4351" fmla="*/ 1813879 w 8023328"/>
              <a:gd name="connsiteY4351" fmla="*/ 84687 h 2380521"/>
              <a:gd name="connsiteX4352" fmla="*/ 1799087 w 8023328"/>
              <a:gd name="connsiteY4352" fmla="*/ 97085 h 2380521"/>
              <a:gd name="connsiteX4353" fmla="*/ 1784303 w 8023328"/>
              <a:gd name="connsiteY4353" fmla="*/ 84687 h 2380521"/>
              <a:gd name="connsiteX4354" fmla="*/ 1799087 w 8023328"/>
              <a:gd name="connsiteY4354" fmla="*/ 70831 h 2380521"/>
              <a:gd name="connsiteX4355" fmla="*/ 1728262 w 8023328"/>
              <a:gd name="connsiteY4355" fmla="*/ 70831 h 2380521"/>
              <a:gd name="connsiteX4356" fmla="*/ 1743052 w 8023328"/>
              <a:gd name="connsiteY4356" fmla="*/ 84687 h 2380521"/>
              <a:gd name="connsiteX4357" fmla="*/ 1728262 w 8023328"/>
              <a:gd name="connsiteY4357" fmla="*/ 97085 h 2380521"/>
              <a:gd name="connsiteX4358" fmla="*/ 1713474 w 8023328"/>
              <a:gd name="connsiteY4358" fmla="*/ 84687 h 2380521"/>
              <a:gd name="connsiteX4359" fmla="*/ 1728262 w 8023328"/>
              <a:gd name="connsiteY4359" fmla="*/ 70831 h 2380521"/>
              <a:gd name="connsiteX4360" fmla="*/ 1656501 w 8023328"/>
              <a:gd name="connsiteY4360" fmla="*/ 70831 h 2380521"/>
              <a:gd name="connsiteX4361" fmla="*/ 1668900 w 8023328"/>
              <a:gd name="connsiteY4361" fmla="*/ 84687 h 2380521"/>
              <a:gd name="connsiteX4362" fmla="*/ 1656501 w 8023328"/>
              <a:gd name="connsiteY4362" fmla="*/ 97085 h 2380521"/>
              <a:gd name="connsiteX4363" fmla="*/ 1642655 w 8023328"/>
              <a:gd name="connsiteY4363" fmla="*/ 84687 h 2380521"/>
              <a:gd name="connsiteX4364" fmla="*/ 1656501 w 8023328"/>
              <a:gd name="connsiteY4364" fmla="*/ 70831 h 2380521"/>
              <a:gd name="connsiteX4365" fmla="*/ 1582299 w 8023328"/>
              <a:gd name="connsiteY4365" fmla="*/ 70831 h 2380521"/>
              <a:gd name="connsiteX4366" fmla="*/ 1594704 w 8023328"/>
              <a:gd name="connsiteY4366" fmla="*/ 84687 h 2380521"/>
              <a:gd name="connsiteX4367" fmla="*/ 1582299 w 8023328"/>
              <a:gd name="connsiteY4367" fmla="*/ 97085 h 2380521"/>
              <a:gd name="connsiteX4368" fmla="*/ 1568444 w 8023328"/>
              <a:gd name="connsiteY4368" fmla="*/ 84687 h 2380521"/>
              <a:gd name="connsiteX4369" fmla="*/ 1582299 w 8023328"/>
              <a:gd name="connsiteY4369" fmla="*/ 70831 h 2380521"/>
              <a:gd name="connsiteX4370" fmla="*/ 2796538 w 8023328"/>
              <a:gd name="connsiteY4370" fmla="*/ 0 h 2380521"/>
              <a:gd name="connsiteX4371" fmla="*/ 2808940 w 8023328"/>
              <a:gd name="connsiteY4371" fmla="*/ 12397 h 2380521"/>
              <a:gd name="connsiteX4372" fmla="*/ 2796538 w 8023328"/>
              <a:gd name="connsiteY4372" fmla="*/ 26254 h 2380521"/>
              <a:gd name="connsiteX4373" fmla="*/ 2782683 w 8023328"/>
              <a:gd name="connsiteY4373" fmla="*/ 12397 h 2380521"/>
              <a:gd name="connsiteX4374" fmla="*/ 2796538 w 8023328"/>
              <a:gd name="connsiteY4374" fmla="*/ 0 h 2380521"/>
              <a:gd name="connsiteX4375" fmla="*/ 2725703 w 8023328"/>
              <a:gd name="connsiteY4375" fmla="*/ 0 h 2380521"/>
              <a:gd name="connsiteX4376" fmla="*/ 2738105 w 8023328"/>
              <a:gd name="connsiteY4376" fmla="*/ 12397 h 2380521"/>
              <a:gd name="connsiteX4377" fmla="*/ 2725703 w 8023328"/>
              <a:gd name="connsiteY4377" fmla="*/ 26254 h 2380521"/>
              <a:gd name="connsiteX4378" fmla="*/ 2711852 w 8023328"/>
              <a:gd name="connsiteY4378" fmla="*/ 12397 h 2380521"/>
              <a:gd name="connsiteX4379" fmla="*/ 2725703 w 8023328"/>
              <a:gd name="connsiteY4379" fmla="*/ 0 h 2380521"/>
              <a:gd name="connsiteX4380" fmla="*/ 2653420 w 8023328"/>
              <a:gd name="connsiteY4380" fmla="*/ 0 h 2380521"/>
              <a:gd name="connsiteX4381" fmla="*/ 2667273 w 8023328"/>
              <a:gd name="connsiteY4381" fmla="*/ 12397 h 2380521"/>
              <a:gd name="connsiteX4382" fmla="*/ 2653420 w 8023328"/>
              <a:gd name="connsiteY4382" fmla="*/ 26254 h 2380521"/>
              <a:gd name="connsiteX4383" fmla="*/ 2641021 w 8023328"/>
              <a:gd name="connsiteY4383" fmla="*/ 12397 h 2380521"/>
              <a:gd name="connsiteX4384" fmla="*/ 2653420 w 8023328"/>
              <a:gd name="connsiteY4384" fmla="*/ 0 h 2380521"/>
              <a:gd name="connsiteX4385" fmla="*/ 2582586 w 8023328"/>
              <a:gd name="connsiteY4385" fmla="*/ 0 h 2380521"/>
              <a:gd name="connsiteX4386" fmla="*/ 2596442 w 8023328"/>
              <a:gd name="connsiteY4386" fmla="*/ 12397 h 2380521"/>
              <a:gd name="connsiteX4387" fmla="*/ 2582586 w 8023328"/>
              <a:gd name="connsiteY4387" fmla="*/ 26254 h 2380521"/>
              <a:gd name="connsiteX4388" fmla="*/ 2570189 w 8023328"/>
              <a:gd name="connsiteY4388" fmla="*/ 12397 h 2380521"/>
              <a:gd name="connsiteX4389" fmla="*/ 2582586 w 8023328"/>
              <a:gd name="connsiteY4389" fmla="*/ 0 h 2380521"/>
              <a:gd name="connsiteX4390" fmla="*/ 2511034 w 8023328"/>
              <a:gd name="connsiteY4390" fmla="*/ 0 h 2380521"/>
              <a:gd name="connsiteX4391" fmla="*/ 2525616 w 8023328"/>
              <a:gd name="connsiteY4391" fmla="*/ 12397 h 2380521"/>
              <a:gd name="connsiteX4392" fmla="*/ 2511034 w 8023328"/>
              <a:gd name="connsiteY4392" fmla="*/ 26254 h 2380521"/>
              <a:gd name="connsiteX4393" fmla="*/ 2499364 w 8023328"/>
              <a:gd name="connsiteY4393" fmla="*/ 12397 h 2380521"/>
              <a:gd name="connsiteX4394" fmla="*/ 2511034 w 8023328"/>
              <a:gd name="connsiteY4394" fmla="*/ 0 h 2380521"/>
              <a:gd name="connsiteX4395" fmla="*/ 2439946 w 8023328"/>
              <a:gd name="connsiteY4395" fmla="*/ 0 h 2380521"/>
              <a:gd name="connsiteX4396" fmla="*/ 2454737 w 8023328"/>
              <a:gd name="connsiteY4396" fmla="*/ 12397 h 2380521"/>
              <a:gd name="connsiteX4397" fmla="*/ 2439946 w 8023328"/>
              <a:gd name="connsiteY4397" fmla="*/ 26254 h 2380521"/>
              <a:gd name="connsiteX4398" fmla="*/ 2425159 w 8023328"/>
              <a:gd name="connsiteY4398" fmla="*/ 12397 h 2380521"/>
              <a:gd name="connsiteX4399" fmla="*/ 2439946 w 8023328"/>
              <a:gd name="connsiteY4399" fmla="*/ 0 h 2380521"/>
              <a:gd name="connsiteX4400" fmla="*/ 2369114 w 8023328"/>
              <a:gd name="connsiteY4400" fmla="*/ 0 h 2380521"/>
              <a:gd name="connsiteX4401" fmla="*/ 2383900 w 8023328"/>
              <a:gd name="connsiteY4401" fmla="*/ 12397 h 2380521"/>
              <a:gd name="connsiteX4402" fmla="*/ 2369114 w 8023328"/>
              <a:gd name="connsiteY4402" fmla="*/ 26254 h 2380521"/>
              <a:gd name="connsiteX4403" fmla="*/ 2354323 w 8023328"/>
              <a:gd name="connsiteY4403" fmla="*/ 12397 h 2380521"/>
              <a:gd name="connsiteX4404" fmla="*/ 2369114 w 8023328"/>
              <a:gd name="connsiteY4404" fmla="*/ 0 h 2380521"/>
              <a:gd name="connsiteX4405" fmla="*/ 2298283 w 8023328"/>
              <a:gd name="connsiteY4405" fmla="*/ 0 h 2380521"/>
              <a:gd name="connsiteX4406" fmla="*/ 2313070 w 8023328"/>
              <a:gd name="connsiteY4406" fmla="*/ 12397 h 2380521"/>
              <a:gd name="connsiteX4407" fmla="*/ 2298283 w 8023328"/>
              <a:gd name="connsiteY4407" fmla="*/ 26254 h 2380521"/>
              <a:gd name="connsiteX4408" fmla="*/ 2283493 w 8023328"/>
              <a:gd name="connsiteY4408" fmla="*/ 12397 h 2380521"/>
              <a:gd name="connsiteX4409" fmla="*/ 2298283 w 8023328"/>
              <a:gd name="connsiteY4409" fmla="*/ 0 h 2380521"/>
              <a:gd name="connsiteX4410" fmla="*/ 2226517 w 8023328"/>
              <a:gd name="connsiteY4410" fmla="*/ 0 h 2380521"/>
              <a:gd name="connsiteX4411" fmla="*/ 2238916 w 8023328"/>
              <a:gd name="connsiteY4411" fmla="*/ 13856 h 2380521"/>
              <a:gd name="connsiteX4412" fmla="*/ 2226517 w 8023328"/>
              <a:gd name="connsiteY4412" fmla="*/ 26254 h 2380521"/>
              <a:gd name="connsiteX4413" fmla="*/ 2212659 w 8023328"/>
              <a:gd name="connsiteY4413" fmla="*/ 13856 h 2380521"/>
              <a:gd name="connsiteX4414" fmla="*/ 2226517 w 8023328"/>
              <a:gd name="connsiteY4414" fmla="*/ 0 h 2380521"/>
              <a:gd name="connsiteX4415" fmla="*/ 2155683 w 8023328"/>
              <a:gd name="connsiteY4415" fmla="*/ 0 h 2380521"/>
              <a:gd name="connsiteX4416" fmla="*/ 2168084 w 8023328"/>
              <a:gd name="connsiteY4416" fmla="*/ 13856 h 2380521"/>
              <a:gd name="connsiteX4417" fmla="*/ 2155683 w 8023328"/>
              <a:gd name="connsiteY4417" fmla="*/ 26254 h 2380521"/>
              <a:gd name="connsiteX4418" fmla="*/ 2141827 w 8023328"/>
              <a:gd name="connsiteY4418" fmla="*/ 13856 h 2380521"/>
              <a:gd name="connsiteX4419" fmla="*/ 2155683 w 8023328"/>
              <a:gd name="connsiteY4419" fmla="*/ 0 h 2380521"/>
              <a:gd name="connsiteX4420" fmla="*/ 2083393 w 8023328"/>
              <a:gd name="connsiteY4420" fmla="*/ 0 h 2380521"/>
              <a:gd name="connsiteX4421" fmla="*/ 2097249 w 8023328"/>
              <a:gd name="connsiteY4421" fmla="*/ 13856 h 2380521"/>
              <a:gd name="connsiteX4422" fmla="*/ 2083393 w 8023328"/>
              <a:gd name="connsiteY4422" fmla="*/ 26254 h 2380521"/>
              <a:gd name="connsiteX4423" fmla="*/ 2070995 w 8023328"/>
              <a:gd name="connsiteY4423" fmla="*/ 13856 h 2380521"/>
              <a:gd name="connsiteX4424" fmla="*/ 2083393 w 8023328"/>
              <a:gd name="connsiteY4424" fmla="*/ 0 h 2380521"/>
              <a:gd name="connsiteX4425" fmla="*/ 2011835 w 8023328"/>
              <a:gd name="connsiteY4425" fmla="*/ 0 h 2380521"/>
              <a:gd name="connsiteX4426" fmla="*/ 2026421 w 8023328"/>
              <a:gd name="connsiteY4426" fmla="*/ 13856 h 2380521"/>
              <a:gd name="connsiteX4427" fmla="*/ 2011835 w 8023328"/>
              <a:gd name="connsiteY4427" fmla="*/ 26254 h 2380521"/>
              <a:gd name="connsiteX4428" fmla="*/ 2000168 w 8023328"/>
              <a:gd name="connsiteY4428" fmla="*/ 13856 h 2380521"/>
              <a:gd name="connsiteX4429" fmla="*/ 2011835 w 8023328"/>
              <a:gd name="connsiteY4429" fmla="*/ 0 h 2380521"/>
              <a:gd name="connsiteX4430" fmla="*/ 1938365 w 8023328"/>
              <a:gd name="connsiteY4430" fmla="*/ 0 h 2380521"/>
              <a:gd name="connsiteX4431" fmla="*/ 1952222 w 8023328"/>
              <a:gd name="connsiteY4431" fmla="*/ 13856 h 2380521"/>
              <a:gd name="connsiteX4432" fmla="*/ 1938365 w 8023328"/>
              <a:gd name="connsiteY4432" fmla="*/ 26254 h 2380521"/>
              <a:gd name="connsiteX4433" fmla="*/ 1925971 w 8023328"/>
              <a:gd name="connsiteY4433" fmla="*/ 13856 h 2380521"/>
              <a:gd name="connsiteX4434" fmla="*/ 1938365 w 8023328"/>
              <a:gd name="connsiteY4434" fmla="*/ 0 h 2380521"/>
              <a:gd name="connsiteX4435" fmla="*/ 1869922 w 8023328"/>
              <a:gd name="connsiteY4435" fmla="*/ 0 h 2380521"/>
              <a:gd name="connsiteX4436" fmla="*/ 1884712 w 8023328"/>
              <a:gd name="connsiteY4436" fmla="*/ 13856 h 2380521"/>
              <a:gd name="connsiteX4437" fmla="*/ 1869922 w 8023328"/>
              <a:gd name="connsiteY4437" fmla="*/ 26254 h 2380521"/>
              <a:gd name="connsiteX4438" fmla="*/ 1855131 w 8023328"/>
              <a:gd name="connsiteY4438" fmla="*/ 13856 h 2380521"/>
              <a:gd name="connsiteX4439" fmla="*/ 1869922 w 8023328"/>
              <a:gd name="connsiteY4439" fmla="*/ 0 h 2380521"/>
              <a:gd name="connsiteX4440" fmla="*/ 1799087 w 8023328"/>
              <a:gd name="connsiteY4440" fmla="*/ 0 h 2380521"/>
              <a:gd name="connsiteX4441" fmla="*/ 1813879 w 8023328"/>
              <a:gd name="connsiteY4441" fmla="*/ 13856 h 2380521"/>
              <a:gd name="connsiteX4442" fmla="*/ 1799087 w 8023328"/>
              <a:gd name="connsiteY4442" fmla="*/ 26254 h 2380521"/>
              <a:gd name="connsiteX4443" fmla="*/ 1784303 w 8023328"/>
              <a:gd name="connsiteY4443" fmla="*/ 13856 h 2380521"/>
              <a:gd name="connsiteX4444" fmla="*/ 1799087 w 8023328"/>
              <a:gd name="connsiteY4444" fmla="*/ 0 h 2380521"/>
              <a:gd name="connsiteX4445" fmla="*/ 1728262 w 8023328"/>
              <a:gd name="connsiteY4445" fmla="*/ 0 h 2380521"/>
              <a:gd name="connsiteX4446" fmla="*/ 1743052 w 8023328"/>
              <a:gd name="connsiteY4446" fmla="*/ 13856 h 2380521"/>
              <a:gd name="connsiteX4447" fmla="*/ 1728262 w 8023328"/>
              <a:gd name="connsiteY4447" fmla="*/ 26254 h 2380521"/>
              <a:gd name="connsiteX4448" fmla="*/ 1713474 w 8023328"/>
              <a:gd name="connsiteY4448" fmla="*/ 13856 h 2380521"/>
              <a:gd name="connsiteX4449" fmla="*/ 1728262 w 8023328"/>
              <a:gd name="connsiteY4449" fmla="*/ 0 h 2380521"/>
              <a:gd name="connsiteX4450" fmla="*/ 1656501 w 8023328"/>
              <a:gd name="connsiteY4450" fmla="*/ 0 h 2380521"/>
              <a:gd name="connsiteX4451" fmla="*/ 1668900 w 8023328"/>
              <a:gd name="connsiteY4451" fmla="*/ 13856 h 2380521"/>
              <a:gd name="connsiteX4452" fmla="*/ 1656501 w 8023328"/>
              <a:gd name="connsiteY4452" fmla="*/ 26254 h 2380521"/>
              <a:gd name="connsiteX4453" fmla="*/ 1642655 w 8023328"/>
              <a:gd name="connsiteY4453" fmla="*/ 13856 h 2380521"/>
              <a:gd name="connsiteX4454" fmla="*/ 1656501 w 8023328"/>
              <a:gd name="connsiteY4454" fmla="*/ 0 h 2380521"/>
              <a:gd name="connsiteX4455" fmla="*/ 1582299 w 8023328"/>
              <a:gd name="connsiteY4455" fmla="*/ 0 h 2380521"/>
              <a:gd name="connsiteX4456" fmla="*/ 1594704 w 8023328"/>
              <a:gd name="connsiteY4456" fmla="*/ 13856 h 2380521"/>
              <a:gd name="connsiteX4457" fmla="*/ 1582299 w 8023328"/>
              <a:gd name="connsiteY4457" fmla="*/ 26254 h 2380521"/>
              <a:gd name="connsiteX4458" fmla="*/ 1568444 w 8023328"/>
              <a:gd name="connsiteY4458" fmla="*/ 13856 h 2380521"/>
              <a:gd name="connsiteX4459" fmla="*/ 1582299 w 8023328"/>
              <a:gd name="connsiteY4459" fmla="*/ 0 h 23805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</a:cxnLst>
            <a:rect l="l" t="t" r="r" b="b"/>
            <a:pathLst>
              <a:path w="8023328" h="2380521">
                <a:moveTo>
                  <a:pt x="8010930" y="2354267"/>
                </a:moveTo>
                <a:cubicBezTo>
                  <a:pt x="8018223" y="2354267"/>
                  <a:pt x="8023328" y="2360101"/>
                  <a:pt x="8023328" y="2366665"/>
                </a:cubicBezTo>
                <a:cubicBezTo>
                  <a:pt x="8023328" y="2373958"/>
                  <a:pt x="8018223" y="2380521"/>
                  <a:pt x="8010930" y="2380521"/>
                </a:cubicBezTo>
                <a:cubicBezTo>
                  <a:pt x="8002908" y="2380521"/>
                  <a:pt x="7997074" y="2373958"/>
                  <a:pt x="7997074" y="2366665"/>
                </a:cubicBezTo>
                <a:cubicBezTo>
                  <a:pt x="7997074" y="2360101"/>
                  <a:pt x="8002908" y="2354267"/>
                  <a:pt x="8010930" y="2354267"/>
                </a:cubicBezTo>
                <a:close/>
                <a:moveTo>
                  <a:pt x="7940099" y="2354267"/>
                </a:moveTo>
                <a:cubicBezTo>
                  <a:pt x="7945933" y="2354267"/>
                  <a:pt x="7952497" y="2360101"/>
                  <a:pt x="7952497" y="2366665"/>
                </a:cubicBezTo>
                <a:cubicBezTo>
                  <a:pt x="7952497" y="2373958"/>
                  <a:pt x="7945933" y="2380521"/>
                  <a:pt x="7940099" y="2380521"/>
                </a:cubicBezTo>
                <a:cubicBezTo>
                  <a:pt x="7932077" y="2380521"/>
                  <a:pt x="7926243" y="2373958"/>
                  <a:pt x="7926243" y="2366665"/>
                </a:cubicBezTo>
                <a:cubicBezTo>
                  <a:pt x="7926243" y="2360101"/>
                  <a:pt x="7932077" y="2354267"/>
                  <a:pt x="7940099" y="2354267"/>
                </a:cubicBezTo>
                <a:close/>
                <a:moveTo>
                  <a:pt x="7869269" y="2354267"/>
                </a:moveTo>
                <a:cubicBezTo>
                  <a:pt x="7875833" y="2354267"/>
                  <a:pt x="7881667" y="2360101"/>
                  <a:pt x="7881667" y="2366665"/>
                </a:cubicBezTo>
                <a:cubicBezTo>
                  <a:pt x="7881667" y="2373958"/>
                  <a:pt x="7875833" y="2380521"/>
                  <a:pt x="7869269" y="2380521"/>
                </a:cubicBezTo>
                <a:cubicBezTo>
                  <a:pt x="7861976" y="2380521"/>
                  <a:pt x="7855413" y="2373958"/>
                  <a:pt x="7855413" y="2366665"/>
                </a:cubicBezTo>
                <a:cubicBezTo>
                  <a:pt x="7855413" y="2360101"/>
                  <a:pt x="7861976" y="2354267"/>
                  <a:pt x="7869269" y="2354267"/>
                </a:cubicBezTo>
                <a:close/>
                <a:moveTo>
                  <a:pt x="7796980" y="2354267"/>
                </a:moveTo>
                <a:cubicBezTo>
                  <a:pt x="7805002" y="2354267"/>
                  <a:pt x="7810836" y="2360101"/>
                  <a:pt x="7810836" y="2366665"/>
                </a:cubicBezTo>
                <a:cubicBezTo>
                  <a:pt x="7810836" y="2373958"/>
                  <a:pt x="7805002" y="2380521"/>
                  <a:pt x="7796980" y="2380521"/>
                </a:cubicBezTo>
                <a:cubicBezTo>
                  <a:pt x="7791145" y="2380521"/>
                  <a:pt x="7784582" y="2373958"/>
                  <a:pt x="7784582" y="2366665"/>
                </a:cubicBezTo>
                <a:cubicBezTo>
                  <a:pt x="7784582" y="2360101"/>
                  <a:pt x="7791145" y="2354267"/>
                  <a:pt x="7796980" y="2354267"/>
                </a:cubicBezTo>
                <a:close/>
                <a:moveTo>
                  <a:pt x="8010930" y="2283438"/>
                </a:moveTo>
                <a:cubicBezTo>
                  <a:pt x="8018223" y="2283438"/>
                  <a:pt x="8023328" y="2288543"/>
                  <a:pt x="8023328" y="2295835"/>
                </a:cubicBezTo>
                <a:cubicBezTo>
                  <a:pt x="8023328" y="2303857"/>
                  <a:pt x="8018223" y="2309691"/>
                  <a:pt x="8010930" y="2309691"/>
                </a:cubicBezTo>
                <a:cubicBezTo>
                  <a:pt x="8002908" y="2309691"/>
                  <a:pt x="7997074" y="2303857"/>
                  <a:pt x="7997074" y="2295835"/>
                </a:cubicBezTo>
                <a:cubicBezTo>
                  <a:pt x="7997074" y="2288543"/>
                  <a:pt x="8002908" y="2283438"/>
                  <a:pt x="8010930" y="2283438"/>
                </a:cubicBezTo>
                <a:close/>
                <a:moveTo>
                  <a:pt x="7940099" y="2283438"/>
                </a:moveTo>
                <a:cubicBezTo>
                  <a:pt x="7945933" y="2283438"/>
                  <a:pt x="7952497" y="2288543"/>
                  <a:pt x="7952497" y="2295835"/>
                </a:cubicBezTo>
                <a:cubicBezTo>
                  <a:pt x="7952497" y="2303857"/>
                  <a:pt x="7945933" y="2309691"/>
                  <a:pt x="7940099" y="2309691"/>
                </a:cubicBezTo>
                <a:cubicBezTo>
                  <a:pt x="7932077" y="2309691"/>
                  <a:pt x="7926243" y="2303857"/>
                  <a:pt x="7926243" y="2295835"/>
                </a:cubicBezTo>
                <a:cubicBezTo>
                  <a:pt x="7926243" y="2288543"/>
                  <a:pt x="7932077" y="2283438"/>
                  <a:pt x="7940099" y="2283438"/>
                </a:cubicBezTo>
                <a:close/>
                <a:moveTo>
                  <a:pt x="7869269" y="2283438"/>
                </a:moveTo>
                <a:cubicBezTo>
                  <a:pt x="7875833" y="2283438"/>
                  <a:pt x="7881667" y="2288543"/>
                  <a:pt x="7881667" y="2295835"/>
                </a:cubicBezTo>
                <a:cubicBezTo>
                  <a:pt x="7881667" y="2303857"/>
                  <a:pt x="7875833" y="2309691"/>
                  <a:pt x="7869269" y="2309691"/>
                </a:cubicBezTo>
                <a:cubicBezTo>
                  <a:pt x="7861976" y="2309691"/>
                  <a:pt x="7855413" y="2303857"/>
                  <a:pt x="7855413" y="2295835"/>
                </a:cubicBezTo>
                <a:cubicBezTo>
                  <a:pt x="7855413" y="2288543"/>
                  <a:pt x="7861976" y="2283438"/>
                  <a:pt x="7869269" y="2283438"/>
                </a:cubicBezTo>
                <a:close/>
                <a:moveTo>
                  <a:pt x="7796980" y="2283438"/>
                </a:moveTo>
                <a:cubicBezTo>
                  <a:pt x="7805002" y="2283438"/>
                  <a:pt x="7810836" y="2288543"/>
                  <a:pt x="7810836" y="2295835"/>
                </a:cubicBezTo>
                <a:cubicBezTo>
                  <a:pt x="7810836" y="2303857"/>
                  <a:pt x="7805002" y="2309691"/>
                  <a:pt x="7796980" y="2309691"/>
                </a:cubicBezTo>
                <a:cubicBezTo>
                  <a:pt x="7791145" y="2309691"/>
                  <a:pt x="7784582" y="2303857"/>
                  <a:pt x="7784582" y="2295835"/>
                </a:cubicBezTo>
                <a:cubicBezTo>
                  <a:pt x="7784582" y="2288543"/>
                  <a:pt x="7791145" y="2283438"/>
                  <a:pt x="7796980" y="2283438"/>
                </a:cubicBezTo>
                <a:close/>
                <a:moveTo>
                  <a:pt x="7726151" y="2283438"/>
                </a:moveTo>
                <a:cubicBezTo>
                  <a:pt x="7734173" y="2283438"/>
                  <a:pt x="7740007" y="2288543"/>
                  <a:pt x="7740007" y="2295835"/>
                </a:cubicBezTo>
                <a:cubicBezTo>
                  <a:pt x="7740007" y="2303857"/>
                  <a:pt x="7734173" y="2309691"/>
                  <a:pt x="7726151" y="2309691"/>
                </a:cubicBezTo>
                <a:cubicBezTo>
                  <a:pt x="7718858" y="2309691"/>
                  <a:pt x="7713753" y="2303857"/>
                  <a:pt x="7713753" y="2295835"/>
                </a:cubicBezTo>
                <a:cubicBezTo>
                  <a:pt x="7713753" y="2288543"/>
                  <a:pt x="7718858" y="2283438"/>
                  <a:pt x="7726151" y="2283438"/>
                </a:cubicBezTo>
                <a:close/>
                <a:moveTo>
                  <a:pt x="7940099" y="2209234"/>
                </a:moveTo>
                <a:cubicBezTo>
                  <a:pt x="7945933" y="2209234"/>
                  <a:pt x="7952497" y="2216239"/>
                  <a:pt x="7952497" y="2224022"/>
                </a:cubicBezTo>
                <a:cubicBezTo>
                  <a:pt x="7952497" y="2232584"/>
                  <a:pt x="7945933" y="2238810"/>
                  <a:pt x="7940099" y="2238810"/>
                </a:cubicBezTo>
                <a:cubicBezTo>
                  <a:pt x="7932077" y="2238810"/>
                  <a:pt x="7926243" y="2232584"/>
                  <a:pt x="7926243" y="2224022"/>
                </a:cubicBezTo>
                <a:cubicBezTo>
                  <a:pt x="7926243" y="2216239"/>
                  <a:pt x="7932077" y="2209234"/>
                  <a:pt x="7940099" y="2209234"/>
                </a:cubicBezTo>
                <a:close/>
                <a:moveTo>
                  <a:pt x="7867811" y="2209234"/>
                </a:moveTo>
                <a:cubicBezTo>
                  <a:pt x="7875833" y="2209234"/>
                  <a:pt x="7881667" y="2216239"/>
                  <a:pt x="7881667" y="2224022"/>
                </a:cubicBezTo>
                <a:cubicBezTo>
                  <a:pt x="7881667" y="2232584"/>
                  <a:pt x="7875833" y="2238810"/>
                  <a:pt x="7867811" y="2238810"/>
                </a:cubicBezTo>
                <a:cubicBezTo>
                  <a:pt x="7861976" y="2238810"/>
                  <a:pt x="7855413" y="2232584"/>
                  <a:pt x="7855413" y="2224022"/>
                </a:cubicBezTo>
                <a:cubicBezTo>
                  <a:pt x="7855413" y="2216239"/>
                  <a:pt x="7861976" y="2209234"/>
                  <a:pt x="7867811" y="2209234"/>
                </a:cubicBezTo>
                <a:close/>
                <a:moveTo>
                  <a:pt x="7796980" y="2209234"/>
                </a:moveTo>
                <a:cubicBezTo>
                  <a:pt x="7805002" y="2209234"/>
                  <a:pt x="7810836" y="2216239"/>
                  <a:pt x="7810836" y="2224022"/>
                </a:cubicBezTo>
                <a:cubicBezTo>
                  <a:pt x="7810836" y="2232584"/>
                  <a:pt x="7805002" y="2238810"/>
                  <a:pt x="7796980" y="2238810"/>
                </a:cubicBezTo>
                <a:cubicBezTo>
                  <a:pt x="7791145" y="2238810"/>
                  <a:pt x="7784582" y="2232584"/>
                  <a:pt x="7784582" y="2224022"/>
                </a:cubicBezTo>
                <a:cubicBezTo>
                  <a:pt x="7784582" y="2216239"/>
                  <a:pt x="7791145" y="2209234"/>
                  <a:pt x="7796980" y="2209234"/>
                </a:cubicBezTo>
                <a:close/>
                <a:moveTo>
                  <a:pt x="7726151" y="2209234"/>
                </a:moveTo>
                <a:cubicBezTo>
                  <a:pt x="7734173" y="2209234"/>
                  <a:pt x="7740007" y="2216239"/>
                  <a:pt x="7740007" y="2224022"/>
                </a:cubicBezTo>
                <a:cubicBezTo>
                  <a:pt x="7740007" y="2232584"/>
                  <a:pt x="7734173" y="2238810"/>
                  <a:pt x="7726151" y="2238810"/>
                </a:cubicBezTo>
                <a:cubicBezTo>
                  <a:pt x="7718858" y="2238810"/>
                  <a:pt x="7713753" y="2232584"/>
                  <a:pt x="7713753" y="2224022"/>
                </a:cubicBezTo>
                <a:cubicBezTo>
                  <a:pt x="7713753" y="2216239"/>
                  <a:pt x="7718858" y="2209234"/>
                  <a:pt x="7726151" y="2209234"/>
                </a:cubicBezTo>
                <a:close/>
                <a:moveTo>
                  <a:pt x="7940099" y="2138403"/>
                </a:moveTo>
                <a:cubicBezTo>
                  <a:pt x="7945933" y="2138403"/>
                  <a:pt x="7952497" y="2145408"/>
                  <a:pt x="7952497" y="2153192"/>
                </a:cubicBezTo>
                <a:cubicBezTo>
                  <a:pt x="7952497" y="2161754"/>
                  <a:pt x="7945933" y="2167981"/>
                  <a:pt x="7940099" y="2167981"/>
                </a:cubicBezTo>
                <a:cubicBezTo>
                  <a:pt x="7932077" y="2167981"/>
                  <a:pt x="7926243" y="2161754"/>
                  <a:pt x="7926243" y="2153192"/>
                </a:cubicBezTo>
                <a:cubicBezTo>
                  <a:pt x="7926243" y="2145408"/>
                  <a:pt x="7932077" y="2138403"/>
                  <a:pt x="7940099" y="2138403"/>
                </a:cubicBezTo>
                <a:close/>
                <a:moveTo>
                  <a:pt x="7867811" y="2138403"/>
                </a:moveTo>
                <a:cubicBezTo>
                  <a:pt x="7875833" y="2138403"/>
                  <a:pt x="7881667" y="2145408"/>
                  <a:pt x="7881667" y="2153192"/>
                </a:cubicBezTo>
                <a:cubicBezTo>
                  <a:pt x="7881667" y="2161754"/>
                  <a:pt x="7875833" y="2167981"/>
                  <a:pt x="7867811" y="2167981"/>
                </a:cubicBezTo>
                <a:cubicBezTo>
                  <a:pt x="7861976" y="2167981"/>
                  <a:pt x="7855413" y="2161754"/>
                  <a:pt x="7855413" y="2153192"/>
                </a:cubicBezTo>
                <a:cubicBezTo>
                  <a:pt x="7855413" y="2145408"/>
                  <a:pt x="7861976" y="2138403"/>
                  <a:pt x="7867811" y="2138403"/>
                </a:cubicBezTo>
                <a:close/>
                <a:moveTo>
                  <a:pt x="7796980" y="2138403"/>
                </a:moveTo>
                <a:cubicBezTo>
                  <a:pt x="7805002" y="2138403"/>
                  <a:pt x="7810836" y="2145408"/>
                  <a:pt x="7810836" y="2153192"/>
                </a:cubicBezTo>
                <a:cubicBezTo>
                  <a:pt x="7810836" y="2161754"/>
                  <a:pt x="7805002" y="2167981"/>
                  <a:pt x="7796980" y="2167981"/>
                </a:cubicBezTo>
                <a:cubicBezTo>
                  <a:pt x="7791145" y="2167981"/>
                  <a:pt x="7784582" y="2161754"/>
                  <a:pt x="7784582" y="2153192"/>
                </a:cubicBezTo>
                <a:cubicBezTo>
                  <a:pt x="7784582" y="2145408"/>
                  <a:pt x="7791145" y="2138403"/>
                  <a:pt x="7796980" y="2138403"/>
                </a:cubicBezTo>
                <a:close/>
                <a:moveTo>
                  <a:pt x="7726151" y="2138403"/>
                </a:moveTo>
                <a:cubicBezTo>
                  <a:pt x="7734173" y="2138403"/>
                  <a:pt x="7740007" y="2145408"/>
                  <a:pt x="7740007" y="2153192"/>
                </a:cubicBezTo>
                <a:cubicBezTo>
                  <a:pt x="7740007" y="2161754"/>
                  <a:pt x="7734173" y="2167981"/>
                  <a:pt x="7726151" y="2167981"/>
                </a:cubicBezTo>
                <a:cubicBezTo>
                  <a:pt x="7718858" y="2167981"/>
                  <a:pt x="7713753" y="2161754"/>
                  <a:pt x="7713753" y="2153192"/>
                </a:cubicBezTo>
                <a:cubicBezTo>
                  <a:pt x="7713753" y="2145408"/>
                  <a:pt x="7718858" y="2138403"/>
                  <a:pt x="7726151" y="2138403"/>
                </a:cubicBezTo>
                <a:close/>
                <a:moveTo>
                  <a:pt x="7654337" y="2138403"/>
                </a:moveTo>
                <a:cubicBezTo>
                  <a:pt x="7662899" y="2138403"/>
                  <a:pt x="7669126" y="2145408"/>
                  <a:pt x="7669126" y="2153192"/>
                </a:cubicBezTo>
                <a:cubicBezTo>
                  <a:pt x="7669126" y="2161754"/>
                  <a:pt x="7662899" y="2167981"/>
                  <a:pt x="7654337" y="2167981"/>
                </a:cubicBezTo>
                <a:cubicBezTo>
                  <a:pt x="7645776" y="2167981"/>
                  <a:pt x="7639549" y="2161754"/>
                  <a:pt x="7639549" y="2153192"/>
                </a:cubicBezTo>
                <a:cubicBezTo>
                  <a:pt x="7639549" y="2145408"/>
                  <a:pt x="7645776" y="2138403"/>
                  <a:pt x="7654337" y="2138403"/>
                </a:cubicBezTo>
                <a:close/>
                <a:moveTo>
                  <a:pt x="7867811" y="2067574"/>
                </a:moveTo>
                <a:cubicBezTo>
                  <a:pt x="7875833" y="2067574"/>
                  <a:pt x="7881667" y="2073800"/>
                  <a:pt x="7881667" y="2082362"/>
                </a:cubicBezTo>
                <a:cubicBezTo>
                  <a:pt x="7881667" y="2090924"/>
                  <a:pt x="7875833" y="2097150"/>
                  <a:pt x="7867811" y="2097150"/>
                </a:cubicBezTo>
                <a:cubicBezTo>
                  <a:pt x="7861976" y="2097150"/>
                  <a:pt x="7855413" y="2090924"/>
                  <a:pt x="7855413" y="2082362"/>
                </a:cubicBezTo>
                <a:cubicBezTo>
                  <a:pt x="7855413" y="2073800"/>
                  <a:pt x="7861976" y="2067574"/>
                  <a:pt x="7867811" y="2067574"/>
                </a:cubicBezTo>
                <a:close/>
                <a:moveTo>
                  <a:pt x="7796980" y="2067574"/>
                </a:moveTo>
                <a:cubicBezTo>
                  <a:pt x="7805002" y="2067574"/>
                  <a:pt x="7810836" y="2073800"/>
                  <a:pt x="7810836" y="2082362"/>
                </a:cubicBezTo>
                <a:cubicBezTo>
                  <a:pt x="7810836" y="2090924"/>
                  <a:pt x="7805002" y="2097150"/>
                  <a:pt x="7796980" y="2097150"/>
                </a:cubicBezTo>
                <a:cubicBezTo>
                  <a:pt x="7791145" y="2097150"/>
                  <a:pt x="7784582" y="2090924"/>
                  <a:pt x="7784582" y="2082362"/>
                </a:cubicBezTo>
                <a:cubicBezTo>
                  <a:pt x="7784582" y="2073800"/>
                  <a:pt x="7791145" y="2067574"/>
                  <a:pt x="7796980" y="2067574"/>
                </a:cubicBezTo>
                <a:close/>
                <a:moveTo>
                  <a:pt x="7726151" y="2067574"/>
                </a:moveTo>
                <a:cubicBezTo>
                  <a:pt x="7734173" y="2067574"/>
                  <a:pt x="7740007" y="2073800"/>
                  <a:pt x="7740007" y="2082362"/>
                </a:cubicBezTo>
                <a:cubicBezTo>
                  <a:pt x="7740007" y="2090924"/>
                  <a:pt x="7734173" y="2097150"/>
                  <a:pt x="7726151" y="2097150"/>
                </a:cubicBezTo>
                <a:cubicBezTo>
                  <a:pt x="7718858" y="2097150"/>
                  <a:pt x="7713753" y="2090924"/>
                  <a:pt x="7713753" y="2082362"/>
                </a:cubicBezTo>
                <a:cubicBezTo>
                  <a:pt x="7713753" y="2073800"/>
                  <a:pt x="7718858" y="2067574"/>
                  <a:pt x="7726151" y="2067574"/>
                </a:cubicBezTo>
                <a:close/>
                <a:moveTo>
                  <a:pt x="7654337" y="2067574"/>
                </a:moveTo>
                <a:cubicBezTo>
                  <a:pt x="7662899" y="2067574"/>
                  <a:pt x="7669126" y="2073800"/>
                  <a:pt x="7669126" y="2082362"/>
                </a:cubicBezTo>
                <a:cubicBezTo>
                  <a:pt x="7669126" y="2090924"/>
                  <a:pt x="7662899" y="2097150"/>
                  <a:pt x="7654337" y="2097150"/>
                </a:cubicBezTo>
                <a:cubicBezTo>
                  <a:pt x="7645776" y="2097150"/>
                  <a:pt x="7639549" y="2090924"/>
                  <a:pt x="7639549" y="2082362"/>
                </a:cubicBezTo>
                <a:cubicBezTo>
                  <a:pt x="7639549" y="2073800"/>
                  <a:pt x="7645776" y="2067574"/>
                  <a:pt x="7654337" y="2067574"/>
                </a:cubicBezTo>
                <a:close/>
                <a:moveTo>
                  <a:pt x="7583507" y="2067574"/>
                </a:moveTo>
                <a:cubicBezTo>
                  <a:pt x="7591291" y="2067574"/>
                  <a:pt x="7598297" y="2073800"/>
                  <a:pt x="7598297" y="2082362"/>
                </a:cubicBezTo>
                <a:cubicBezTo>
                  <a:pt x="7598297" y="2090924"/>
                  <a:pt x="7591291" y="2097150"/>
                  <a:pt x="7583507" y="2097150"/>
                </a:cubicBezTo>
                <a:cubicBezTo>
                  <a:pt x="7574945" y="2097150"/>
                  <a:pt x="7568718" y="2090924"/>
                  <a:pt x="7568718" y="2082362"/>
                </a:cubicBezTo>
                <a:cubicBezTo>
                  <a:pt x="7568718" y="2073800"/>
                  <a:pt x="7574945" y="2067574"/>
                  <a:pt x="7583507" y="2067574"/>
                </a:cubicBezTo>
                <a:close/>
                <a:moveTo>
                  <a:pt x="7867811" y="1996742"/>
                </a:moveTo>
                <a:cubicBezTo>
                  <a:pt x="7875833" y="1996742"/>
                  <a:pt x="7881667" y="2002576"/>
                  <a:pt x="7881667" y="2010598"/>
                </a:cubicBezTo>
                <a:cubicBezTo>
                  <a:pt x="7881667" y="2017891"/>
                  <a:pt x="7875833" y="2022995"/>
                  <a:pt x="7867811" y="2022995"/>
                </a:cubicBezTo>
                <a:cubicBezTo>
                  <a:pt x="7861976" y="2022995"/>
                  <a:pt x="7855413" y="2017891"/>
                  <a:pt x="7855413" y="2010598"/>
                </a:cubicBezTo>
                <a:cubicBezTo>
                  <a:pt x="7855413" y="2002576"/>
                  <a:pt x="7861976" y="1996742"/>
                  <a:pt x="7867811" y="1996742"/>
                </a:cubicBezTo>
                <a:close/>
                <a:moveTo>
                  <a:pt x="7796980" y="1996742"/>
                </a:moveTo>
                <a:cubicBezTo>
                  <a:pt x="7805002" y="1996742"/>
                  <a:pt x="7810836" y="2002576"/>
                  <a:pt x="7810836" y="2010598"/>
                </a:cubicBezTo>
                <a:cubicBezTo>
                  <a:pt x="7810836" y="2017891"/>
                  <a:pt x="7805002" y="2022995"/>
                  <a:pt x="7796980" y="2022995"/>
                </a:cubicBezTo>
                <a:cubicBezTo>
                  <a:pt x="7791145" y="2022995"/>
                  <a:pt x="7784582" y="2017891"/>
                  <a:pt x="7784582" y="2010598"/>
                </a:cubicBezTo>
                <a:cubicBezTo>
                  <a:pt x="7784582" y="2002576"/>
                  <a:pt x="7791145" y="1996742"/>
                  <a:pt x="7796980" y="1996742"/>
                </a:cubicBezTo>
                <a:close/>
                <a:moveTo>
                  <a:pt x="7726151" y="1996742"/>
                </a:moveTo>
                <a:cubicBezTo>
                  <a:pt x="7734173" y="1996742"/>
                  <a:pt x="7740007" y="2002576"/>
                  <a:pt x="7740007" y="2010598"/>
                </a:cubicBezTo>
                <a:cubicBezTo>
                  <a:pt x="7740007" y="2017891"/>
                  <a:pt x="7734173" y="2022995"/>
                  <a:pt x="7726151" y="2022995"/>
                </a:cubicBezTo>
                <a:cubicBezTo>
                  <a:pt x="7718858" y="2022995"/>
                  <a:pt x="7713753" y="2017891"/>
                  <a:pt x="7713753" y="2010598"/>
                </a:cubicBezTo>
                <a:cubicBezTo>
                  <a:pt x="7713753" y="2002576"/>
                  <a:pt x="7718858" y="1996742"/>
                  <a:pt x="7726151" y="1996742"/>
                </a:cubicBezTo>
                <a:close/>
                <a:moveTo>
                  <a:pt x="7654337" y="1996742"/>
                </a:moveTo>
                <a:cubicBezTo>
                  <a:pt x="7662899" y="1996742"/>
                  <a:pt x="7669126" y="2002576"/>
                  <a:pt x="7669126" y="2010598"/>
                </a:cubicBezTo>
                <a:cubicBezTo>
                  <a:pt x="7669126" y="2017891"/>
                  <a:pt x="7662899" y="2022995"/>
                  <a:pt x="7654337" y="2022995"/>
                </a:cubicBezTo>
                <a:cubicBezTo>
                  <a:pt x="7645776" y="2022995"/>
                  <a:pt x="7639549" y="2017891"/>
                  <a:pt x="7639549" y="2010598"/>
                </a:cubicBezTo>
                <a:cubicBezTo>
                  <a:pt x="7639549" y="2002576"/>
                  <a:pt x="7645776" y="1996742"/>
                  <a:pt x="7654337" y="1996742"/>
                </a:cubicBezTo>
                <a:close/>
                <a:moveTo>
                  <a:pt x="7583507" y="1996742"/>
                </a:moveTo>
                <a:cubicBezTo>
                  <a:pt x="7591291" y="1996742"/>
                  <a:pt x="7598297" y="2002576"/>
                  <a:pt x="7598297" y="2010598"/>
                </a:cubicBezTo>
                <a:cubicBezTo>
                  <a:pt x="7598297" y="2017891"/>
                  <a:pt x="7591291" y="2022995"/>
                  <a:pt x="7583507" y="2022995"/>
                </a:cubicBezTo>
                <a:cubicBezTo>
                  <a:pt x="7574945" y="2022995"/>
                  <a:pt x="7568718" y="2017891"/>
                  <a:pt x="7568718" y="2010598"/>
                </a:cubicBezTo>
                <a:cubicBezTo>
                  <a:pt x="7568718" y="2002576"/>
                  <a:pt x="7574945" y="1996742"/>
                  <a:pt x="7583507" y="1996742"/>
                </a:cubicBezTo>
                <a:close/>
                <a:moveTo>
                  <a:pt x="7512677" y="1996742"/>
                </a:moveTo>
                <a:cubicBezTo>
                  <a:pt x="7520461" y="1996742"/>
                  <a:pt x="7527466" y="2002576"/>
                  <a:pt x="7527466" y="2010598"/>
                </a:cubicBezTo>
                <a:cubicBezTo>
                  <a:pt x="7527466" y="2017891"/>
                  <a:pt x="7520461" y="2022995"/>
                  <a:pt x="7512677" y="2022995"/>
                </a:cubicBezTo>
                <a:cubicBezTo>
                  <a:pt x="7504115" y="2022995"/>
                  <a:pt x="7497889" y="2017891"/>
                  <a:pt x="7497889" y="2010598"/>
                </a:cubicBezTo>
                <a:cubicBezTo>
                  <a:pt x="7497889" y="2002576"/>
                  <a:pt x="7504115" y="1996742"/>
                  <a:pt x="7512677" y="1996742"/>
                </a:cubicBezTo>
                <a:close/>
                <a:moveTo>
                  <a:pt x="7796980" y="1925913"/>
                </a:moveTo>
                <a:cubicBezTo>
                  <a:pt x="7805002" y="1925913"/>
                  <a:pt x="7810836" y="1931747"/>
                  <a:pt x="7810836" y="1939769"/>
                </a:cubicBezTo>
                <a:cubicBezTo>
                  <a:pt x="7810836" y="1945603"/>
                  <a:pt x="7805002" y="1952166"/>
                  <a:pt x="7796980" y="1952166"/>
                </a:cubicBezTo>
                <a:cubicBezTo>
                  <a:pt x="7791145" y="1952166"/>
                  <a:pt x="7784582" y="1945603"/>
                  <a:pt x="7784582" y="1939769"/>
                </a:cubicBezTo>
                <a:cubicBezTo>
                  <a:pt x="7784582" y="1931747"/>
                  <a:pt x="7791145" y="1925913"/>
                  <a:pt x="7796980" y="1925913"/>
                </a:cubicBezTo>
                <a:close/>
                <a:moveTo>
                  <a:pt x="7726151" y="1925913"/>
                </a:moveTo>
                <a:cubicBezTo>
                  <a:pt x="7734173" y="1925913"/>
                  <a:pt x="7740007" y="1931747"/>
                  <a:pt x="7740007" y="1939769"/>
                </a:cubicBezTo>
                <a:cubicBezTo>
                  <a:pt x="7740007" y="1945603"/>
                  <a:pt x="7734173" y="1952166"/>
                  <a:pt x="7726151" y="1952166"/>
                </a:cubicBezTo>
                <a:cubicBezTo>
                  <a:pt x="7718858" y="1952166"/>
                  <a:pt x="7713753" y="1945603"/>
                  <a:pt x="7713753" y="1939769"/>
                </a:cubicBezTo>
                <a:cubicBezTo>
                  <a:pt x="7713753" y="1931747"/>
                  <a:pt x="7718858" y="1925913"/>
                  <a:pt x="7726151" y="1925913"/>
                </a:cubicBezTo>
                <a:close/>
                <a:moveTo>
                  <a:pt x="7654337" y="1925913"/>
                </a:moveTo>
                <a:cubicBezTo>
                  <a:pt x="7662899" y="1925913"/>
                  <a:pt x="7669126" y="1931747"/>
                  <a:pt x="7669126" y="1939769"/>
                </a:cubicBezTo>
                <a:cubicBezTo>
                  <a:pt x="7669126" y="1945603"/>
                  <a:pt x="7662899" y="1952166"/>
                  <a:pt x="7654337" y="1952166"/>
                </a:cubicBezTo>
                <a:cubicBezTo>
                  <a:pt x="7645776" y="1952166"/>
                  <a:pt x="7639549" y="1945603"/>
                  <a:pt x="7639549" y="1939769"/>
                </a:cubicBezTo>
                <a:cubicBezTo>
                  <a:pt x="7639549" y="1931747"/>
                  <a:pt x="7645776" y="1925913"/>
                  <a:pt x="7654337" y="1925913"/>
                </a:cubicBezTo>
                <a:close/>
                <a:moveTo>
                  <a:pt x="7583507" y="1925913"/>
                </a:moveTo>
                <a:cubicBezTo>
                  <a:pt x="7591291" y="1925913"/>
                  <a:pt x="7598297" y="1931747"/>
                  <a:pt x="7598297" y="1939769"/>
                </a:cubicBezTo>
                <a:cubicBezTo>
                  <a:pt x="7598297" y="1945603"/>
                  <a:pt x="7591291" y="1952166"/>
                  <a:pt x="7583507" y="1952166"/>
                </a:cubicBezTo>
                <a:cubicBezTo>
                  <a:pt x="7574945" y="1952166"/>
                  <a:pt x="7568718" y="1945603"/>
                  <a:pt x="7568718" y="1939769"/>
                </a:cubicBezTo>
                <a:cubicBezTo>
                  <a:pt x="7568718" y="1931747"/>
                  <a:pt x="7574945" y="1925913"/>
                  <a:pt x="7583507" y="1925913"/>
                </a:cubicBezTo>
                <a:close/>
                <a:moveTo>
                  <a:pt x="7512677" y="1925913"/>
                </a:moveTo>
                <a:cubicBezTo>
                  <a:pt x="7520461" y="1925913"/>
                  <a:pt x="7527466" y="1931747"/>
                  <a:pt x="7527466" y="1939769"/>
                </a:cubicBezTo>
                <a:cubicBezTo>
                  <a:pt x="7527466" y="1945603"/>
                  <a:pt x="7520461" y="1952166"/>
                  <a:pt x="7512677" y="1952166"/>
                </a:cubicBezTo>
                <a:cubicBezTo>
                  <a:pt x="7504115" y="1952166"/>
                  <a:pt x="7497889" y="1945603"/>
                  <a:pt x="7497889" y="1939769"/>
                </a:cubicBezTo>
                <a:cubicBezTo>
                  <a:pt x="7497889" y="1931747"/>
                  <a:pt x="7504115" y="1925913"/>
                  <a:pt x="7512677" y="1925913"/>
                </a:cubicBezTo>
                <a:close/>
                <a:moveTo>
                  <a:pt x="7440913" y="1925913"/>
                </a:moveTo>
                <a:cubicBezTo>
                  <a:pt x="7448206" y="1925913"/>
                  <a:pt x="7453310" y="1931747"/>
                  <a:pt x="7453310" y="1939769"/>
                </a:cubicBezTo>
                <a:cubicBezTo>
                  <a:pt x="7453310" y="1945603"/>
                  <a:pt x="7448206" y="1952166"/>
                  <a:pt x="7440913" y="1952166"/>
                </a:cubicBezTo>
                <a:cubicBezTo>
                  <a:pt x="7432891" y="1952166"/>
                  <a:pt x="7427057" y="1945603"/>
                  <a:pt x="7427057" y="1939769"/>
                </a:cubicBezTo>
                <a:cubicBezTo>
                  <a:pt x="7427057" y="1931747"/>
                  <a:pt x="7432891" y="1925913"/>
                  <a:pt x="7440913" y="1925913"/>
                </a:cubicBezTo>
                <a:close/>
                <a:moveTo>
                  <a:pt x="7726151" y="1855081"/>
                </a:moveTo>
                <a:cubicBezTo>
                  <a:pt x="7734173" y="1855081"/>
                  <a:pt x="7740007" y="1860915"/>
                  <a:pt x="7740007" y="1868937"/>
                </a:cubicBezTo>
                <a:cubicBezTo>
                  <a:pt x="7740007" y="1874771"/>
                  <a:pt x="7734173" y="1881334"/>
                  <a:pt x="7726151" y="1881334"/>
                </a:cubicBezTo>
                <a:cubicBezTo>
                  <a:pt x="7718858" y="1881334"/>
                  <a:pt x="7713753" y="1874771"/>
                  <a:pt x="7713753" y="1868937"/>
                </a:cubicBezTo>
                <a:cubicBezTo>
                  <a:pt x="7713753" y="1860915"/>
                  <a:pt x="7718858" y="1855081"/>
                  <a:pt x="7726151" y="1855081"/>
                </a:cubicBezTo>
                <a:close/>
                <a:moveTo>
                  <a:pt x="7654337" y="1855081"/>
                </a:moveTo>
                <a:cubicBezTo>
                  <a:pt x="7662899" y="1855081"/>
                  <a:pt x="7669126" y="1860915"/>
                  <a:pt x="7669126" y="1868937"/>
                </a:cubicBezTo>
                <a:cubicBezTo>
                  <a:pt x="7669126" y="1874771"/>
                  <a:pt x="7662899" y="1881334"/>
                  <a:pt x="7654337" y="1881334"/>
                </a:cubicBezTo>
                <a:cubicBezTo>
                  <a:pt x="7645776" y="1881334"/>
                  <a:pt x="7639549" y="1874771"/>
                  <a:pt x="7639549" y="1868937"/>
                </a:cubicBezTo>
                <a:cubicBezTo>
                  <a:pt x="7639549" y="1860915"/>
                  <a:pt x="7645776" y="1855081"/>
                  <a:pt x="7654337" y="1855081"/>
                </a:cubicBezTo>
                <a:close/>
                <a:moveTo>
                  <a:pt x="7583507" y="1855081"/>
                </a:moveTo>
                <a:cubicBezTo>
                  <a:pt x="7591291" y="1855081"/>
                  <a:pt x="7598297" y="1860915"/>
                  <a:pt x="7598297" y="1868937"/>
                </a:cubicBezTo>
                <a:cubicBezTo>
                  <a:pt x="7598297" y="1874771"/>
                  <a:pt x="7591291" y="1881334"/>
                  <a:pt x="7583507" y="1881334"/>
                </a:cubicBezTo>
                <a:cubicBezTo>
                  <a:pt x="7574945" y="1881334"/>
                  <a:pt x="7568718" y="1874771"/>
                  <a:pt x="7568718" y="1868937"/>
                </a:cubicBezTo>
                <a:cubicBezTo>
                  <a:pt x="7568718" y="1860915"/>
                  <a:pt x="7574945" y="1855081"/>
                  <a:pt x="7583507" y="1855081"/>
                </a:cubicBezTo>
                <a:close/>
                <a:moveTo>
                  <a:pt x="7512677" y="1855081"/>
                </a:moveTo>
                <a:cubicBezTo>
                  <a:pt x="7520461" y="1855081"/>
                  <a:pt x="7527466" y="1860915"/>
                  <a:pt x="7527466" y="1868937"/>
                </a:cubicBezTo>
                <a:cubicBezTo>
                  <a:pt x="7527466" y="1874771"/>
                  <a:pt x="7520461" y="1881334"/>
                  <a:pt x="7512677" y="1881334"/>
                </a:cubicBezTo>
                <a:cubicBezTo>
                  <a:pt x="7504115" y="1881334"/>
                  <a:pt x="7497889" y="1874771"/>
                  <a:pt x="7497889" y="1868937"/>
                </a:cubicBezTo>
                <a:cubicBezTo>
                  <a:pt x="7497889" y="1860915"/>
                  <a:pt x="7504115" y="1855081"/>
                  <a:pt x="7512677" y="1855081"/>
                </a:cubicBezTo>
                <a:close/>
                <a:moveTo>
                  <a:pt x="7440913" y="1855081"/>
                </a:moveTo>
                <a:cubicBezTo>
                  <a:pt x="7446747" y="1855081"/>
                  <a:pt x="7453310" y="1860915"/>
                  <a:pt x="7453310" y="1868937"/>
                </a:cubicBezTo>
                <a:cubicBezTo>
                  <a:pt x="7453310" y="1874771"/>
                  <a:pt x="7446747" y="1881334"/>
                  <a:pt x="7440913" y="1881334"/>
                </a:cubicBezTo>
                <a:cubicBezTo>
                  <a:pt x="7432891" y="1881334"/>
                  <a:pt x="7427057" y="1874771"/>
                  <a:pt x="7427057" y="1868937"/>
                </a:cubicBezTo>
                <a:cubicBezTo>
                  <a:pt x="7427057" y="1860915"/>
                  <a:pt x="7432891" y="1855081"/>
                  <a:pt x="7440913" y="1855081"/>
                </a:cubicBezTo>
                <a:close/>
                <a:moveTo>
                  <a:pt x="7654337" y="1780878"/>
                </a:moveTo>
                <a:cubicBezTo>
                  <a:pt x="7662899" y="1780878"/>
                  <a:pt x="7669126" y="1787441"/>
                  <a:pt x="7669126" y="1793275"/>
                </a:cubicBezTo>
                <a:cubicBezTo>
                  <a:pt x="7669126" y="1801297"/>
                  <a:pt x="7662899" y="1807131"/>
                  <a:pt x="7654337" y="1807131"/>
                </a:cubicBezTo>
                <a:cubicBezTo>
                  <a:pt x="7645776" y="1807131"/>
                  <a:pt x="7639549" y="1801297"/>
                  <a:pt x="7639549" y="1793275"/>
                </a:cubicBezTo>
                <a:cubicBezTo>
                  <a:pt x="7639549" y="1787441"/>
                  <a:pt x="7645776" y="1780878"/>
                  <a:pt x="7654337" y="1780878"/>
                </a:cubicBezTo>
                <a:close/>
                <a:moveTo>
                  <a:pt x="7583507" y="1780878"/>
                </a:moveTo>
                <a:cubicBezTo>
                  <a:pt x="7591291" y="1780878"/>
                  <a:pt x="7598297" y="1787441"/>
                  <a:pt x="7598297" y="1793275"/>
                </a:cubicBezTo>
                <a:cubicBezTo>
                  <a:pt x="7598297" y="1801297"/>
                  <a:pt x="7591291" y="1807131"/>
                  <a:pt x="7583507" y="1807131"/>
                </a:cubicBezTo>
                <a:cubicBezTo>
                  <a:pt x="7574945" y="1807131"/>
                  <a:pt x="7568718" y="1801297"/>
                  <a:pt x="7568718" y="1793275"/>
                </a:cubicBezTo>
                <a:cubicBezTo>
                  <a:pt x="7568718" y="1787441"/>
                  <a:pt x="7574945" y="1780878"/>
                  <a:pt x="7583507" y="1780878"/>
                </a:cubicBezTo>
                <a:close/>
                <a:moveTo>
                  <a:pt x="7511745" y="1780878"/>
                </a:moveTo>
                <a:cubicBezTo>
                  <a:pt x="7519038" y="1780878"/>
                  <a:pt x="7524143" y="1787441"/>
                  <a:pt x="7524143" y="1793275"/>
                </a:cubicBezTo>
                <a:cubicBezTo>
                  <a:pt x="7524143" y="1801297"/>
                  <a:pt x="7519038" y="1807131"/>
                  <a:pt x="7511745" y="1807131"/>
                </a:cubicBezTo>
                <a:cubicBezTo>
                  <a:pt x="7503723" y="1807131"/>
                  <a:pt x="7497889" y="1801297"/>
                  <a:pt x="7497889" y="1793275"/>
                </a:cubicBezTo>
                <a:cubicBezTo>
                  <a:pt x="7497889" y="1787441"/>
                  <a:pt x="7503723" y="1780878"/>
                  <a:pt x="7511745" y="1780878"/>
                </a:cubicBezTo>
                <a:close/>
                <a:moveTo>
                  <a:pt x="7440913" y="1780878"/>
                </a:moveTo>
                <a:cubicBezTo>
                  <a:pt x="7446747" y="1780878"/>
                  <a:pt x="7453310" y="1787441"/>
                  <a:pt x="7453310" y="1793275"/>
                </a:cubicBezTo>
                <a:cubicBezTo>
                  <a:pt x="7453310" y="1801297"/>
                  <a:pt x="7446747" y="1807131"/>
                  <a:pt x="7440913" y="1807131"/>
                </a:cubicBezTo>
                <a:cubicBezTo>
                  <a:pt x="7432891" y="1807131"/>
                  <a:pt x="7427057" y="1801297"/>
                  <a:pt x="7427057" y="1793275"/>
                </a:cubicBezTo>
                <a:cubicBezTo>
                  <a:pt x="7427057" y="1787441"/>
                  <a:pt x="7432891" y="1780878"/>
                  <a:pt x="7440913" y="1780878"/>
                </a:cubicBezTo>
                <a:close/>
                <a:moveTo>
                  <a:pt x="7370084" y="1780878"/>
                </a:moveTo>
                <a:cubicBezTo>
                  <a:pt x="7376647" y="1780878"/>
                  <a:pt x="7382481" y="1787441"/>
                  <a:pt x="7382481" y="1793275"/>
                </a:cubicBezTo>
                <a:cubicBezTo>
                  <a:pt x="7382481" y="1801297"/>
                  <a:pt x="7376647" y="1807131"/>
                  <a:pt x="7370084" y="1807131"/>
                </a:cubicBezTo>
                <a:cubicBezTo>
                  <a:pt x="7362791" y="1807131"/>
                  <a:pt x="7356228" y="1801297"/>
                  <a:pt x="7356228" y="1793275"/>
                </a:cubicBezTo>
                <a:cubicBezTo>
                  <a:pt x="7356228" y="1787441"/>
                  <a:pt x="7362791" y="1780878"/>
                  <a:pt x="7370084" y="1780878"/>
                </a:cubicBezTo>
                <a:close/>
                <a:moveTo>
                  <a:pt x="7294422" y="1780878"/>
                </a:moveTo>
                <a:cubicBezTo>
                  <a:pt x="7302444" y="1780878"/>
                  <a:pt x="7308278" y="1787441"/>
                  <a:pt x="7308278" y="1793275"/>
                </a:cubicBezTo>
                <a:cubicBezTo>
                  <a:pt x="7308278" y="1801297"/>
                  <a:pt x="7302444" y="1807131"/>
                  <a:pt x="7294422" y="1807131"/>
                </a:cubicBezTo>
                <a:cubicBezTo>
                  <a:pt x="7288588" y="1807131"/>
                  <a:pt x="7282025" y="1801297"/>
                  <a:pt x="7282025" y="1793275"/>
                </a:cubicBezTo>
                <a:cubicBezTo>
                  <a:pt x="7282025" y="1787441"/>
                  <a:pt x="7288588" y="1780878"/>
                  <a:pt x="7294422" y="1780878"/>
                </a:cubicBezTo>
                <a:close/>
                <a:moveTo>
                  <a:pt x="7654337" y="1710049"/>
                </a:moveTo>
                <a:cubicBezTo>
                  <a:pt x="7662899" y="1710049"/>
                  <a:pt x="7669126" y="1716612"/>
                  <a:pt x="7669126" y="1722446"/>
                </a:cubicBezTo>
                <a:cubicBezTo>
                  <a:pt x="7669126" y="1730468"/>
                  <a:pt x="7662899" y="1736302"/>
                  <a:pt x="7654337" y="1736302"/>
                </a:cubicBezTo>
                <a:cubicBezTo>
                  <a:pt x="7645776" y="1736302"/>
                  <a:pt x="7639549" y="1730468"/>
                  <a:pt x="7639549" y="1722446"/>
                </a:cubicBezTo>
                <a:cubicBezTo>
                  <a:pt x="7639549" y="1716612"/>
                  <a:pt x="7645776" y="1710049"/>
                  <a:pt x="7654337" y="1710049"/>
                </a:cubicBezTo>
                <a:close/>
                <a:moveTo>
                  <a:pt x="7583507" y="1710049"/>
                </a:moveTo>
                <a:cubicBezTo>
                  <a:pt x="7591291" y="1710049"/>
                  <a:pt x="7598297" y="1716612"/>
                  <a:pt x="7598297" y="1722446"/>
                </a:cubicBezTo>
                <a:cubicBezTo>
                  <a:pt x="7598297" y="1730468"/>
                  <a:pt x="7591291" y="1736302"/>
                  <a:pt x="7583507" y="1736302"/>
                </a:cubicBezTo>
                <a:cubicBezTo>
                  <a:pt x="7574945" y="1736302"/>
                  <a:pt x="7568718" y="1730468"/>
                  <a:pt x="7568718" y="1722446"/>
                </a:cubicBezTo>
                <a:cubicBezTo>
                  <a:pt x="7568718" y="1716612"/>
                  <a:pt x="7574945" y="1710049"/>
                  <a:pt x="7583507" y="1710049"/>
                </a:cubicBezTo>
                <a:close/>
                <a:moveTo>
                  <a:pt x="7511745" y="1710049"/>
                </a:moveTo>
                <a:cubicBezTo>
                  <a:pt x="7519038" y="1710049"/>
                  <a:pt x="7524143" y="1716612"/>
                  <a:pt x="7524143" y="1722446"/>
                </a:cubicBezTo>
                <a:cubicBezTo>
                  <a:pt x="7524143" y="1730468"/>
                  <a:pt x="7519038" y="1736302"/>
                  <a:pt x="7511745" y="1736302"/>
                </a:cubicBezTo>
                <a:cubicBezTo>
                  <a:pt x="7503723" y="1736302"/>
                  <a:pt x="7497889" y="1730468"/>
                  <a:pt x="7497889" y="1722446"/>
                </a:cubicBezTo>
                <a:cubicBezTo>
                  <a:pt x="7497889" y="1716612"/>
                  <a:pt x="7503723" y="1710049"/>
                  <a:pt x="7511745" y="1710049"/>
                </a:cubicBezTo>
                <a:close/>
                <a:moveTo>
                  <a:pt x="7440913" y="1710049"/>
                </a:moveTo>
                <a:cubicBezTo>
                  <a:pt x="7446747" y="1710049"/>
                  <a:pt x="7453310" y="1716612"/>
                  <a:pt x="7453310" y="1722446"/>
                </a:cubicBezTo>
                <a:cubicBezTo>
                  <a:pt x="7453310" y="1730468"/>
                  <a:pt x="7446747" y="1736302"/>
                  <a:pt x="7440913" y="1736302"/>
                </a:cubicBezTo>
                <a:cubicBezTo>
                  <a:pt x="7432891" y="1736302"/>
                  <a:pt x="7427057" y="1730468"/>
                  <a:pt x="7427057" y="1722446"/>
                </a:cubicBezTo>
                <a:cubicBezTo>
                  <a:pt x="7427057" y="1716612"/>
                  <a:pt x="7432891" y="1710049"/>
                  <a:pt x="7440913" y="1710049"/>
                </a:cubicBezTo>
                <a:close/>
                <a:moveTo>
                  <a:pt x="7370084" y="1710049"/>
                </a:moveTo>
                <a:cubicBezTo>
                  <a:pt x="7376647" y="1710049"/>
                  <a:pt x="7382481" y="1716612"/>
                  <a:pt x="7382481" y="1722446"/>
                </a:cubicBezTo>
                <a:cubicBezTo>
                  <a:pt x="7382481" y="1730468"/>
                  <a:pt x="7376647" y="1736302"/>
                  <a:pt x="7370084" y="1736302"/>
                </a:cubicBezTo>
                <a:cubicBezTo>
                  <a:pt x="7362791" y="1736302"/>
                  <a:pt x="7356228" y="1730468"/>
                  <a:pt x="7356228" y="1722446"/>
                </a:cubicBezTo>
                <a:cubicBezTo>
                  <a:pt x="7356228" y="1716612"/>
                  <a:pt x="7362791" y="1710049"/>
                  <a:pt x="7370084" y="1710049"/>
                </a:cubicBezTo>
                <a:close/>
                <a:moveTo>
                  <a:pt x="7294422" y="1710049"/>
                </a:moveTo>
                <a:cubicBezTo>
                  <a:pt x="7302444" y="1710049"/>
                  <a:pt x="7308278" y="1716612"/>
                  <a:pt x="7308278" y="1722446"/>
                </a:cubicBezTo>
                <a:cubicBezTo>
                  <a:pt x="7308278" y="1730468"/>
                  <a:pt x="7302444" y="1736302"/>
                  <a:pt x="7294422" y="1736302"/>
                </a:cubicBezTo>
                <a:cubicBezTo>
                  <a:pt x="7288588" y="1736302"/>
                  <a:pt x="7282025" y="1730468"/>
                  <a:pt x="7282025" y="1722446"/>
                </a:cubicBezTo>
                <a:cubicBezTo>
                  <a:pt x="7282025" y="1716612"/>
                  <a:pt x="7288588" y="1710049"/>
                  <a:pt x="7294422" y="1710049"/>
                </a:cubicBezTo>
                <a:close/>
                <a:moveTo>
                  <a:pt x="7223591" y="1710049"/>
                </a:moveTo>
                <a:cubicBezTo>
                  <a:pt x="7231613" y="1710049"/>
                  <a:pt x="7237447" y="1716612"/>
                  <a:pt x="7237447" y="1722446"/>
                </a:cubicBezTo>
                <a:cubicBezTo>
                  <a:pt x="7237447" y="1730468"/>
                  <a:pt x="7231613" y="1736302"/>
                  <a:pt x="7223591" y="1736302"/>
                </a:cubicBezTo>
                <a:cubicBezTo>
                  <a:pt x="7217757" y="1736302"/>
                  <a:pt x="7211194" y="1730468"/>
                  <a:pt x="7211194" y="1722446"/>
                </a:cubicBezTo>
                <a:cubicBezTo>
                  <a:pt x="7211194" y="1716612"/>
                  <a:pt x="7217757" y="1710049"/>
                  <a:pt x="7223591" y="1710049"/>
                </a:cubicBezTo>
                <a:close/>
                <a:moveTo>
                  <a:pt x="7583507" y="1639217"/>
                </a:moveTo>
                <a:cubicBezTo>
                  <a:pt x="7591291" y="1639217"/>
                  <a:pt x="7598297" y="1643592"/>
                  <a:pt x="7598297" y="1651614"/>
                </a:cubicBezTo>
                <a:cubicBezTo>
                  <a:pt x="7598297" y="1659636"/>
                  <a:pt x="7591291" y="1665470"/>
                  <a:pt x="7583507" y="1665470"/>
                </a:cubicBezTo>
                <a:cubicBezTo>
                  <a:pt x="7574945" y="1665470"/>
                  <a:pt x="7568718" y="1659636"/>
                  <a:pt x="7568718" y="1651614"/>
                </a:cubicBezTo>
                <a:cubicBezTo>
                  <a:pt x="7568718" y="1643592"/>
                  <a:pt x="7574945" y="1639217"/>
                  <a:pt x="7583507" y="1639217"/>
                </a:cubicBezTo>
                <a:close/>
                <a:moveTo>
                  <a:pt x="7511745" y="1639217"/>
                </a:moveTo>
                <a:cubicBezTo>
                  <a:pt x="7519038" y="1639217"/>
                  <a:pt x="7524143" y="1643592"/>
                  <a:pt x="7524143" y="1651614"/>
                </a:cubicBezTo>
                <a:cubicBezTo>
                  <a:pt x="7524143" y="1659636"/>
                  <a:pt x="7519038" y="1665470"/>
                  <a:pt x="7511745" y="1665470"/>
                </a:cubicBezTo>
                <a:cubicBezTo>
                  <a:pt x="7503723" y="1665470"/>
                  <a:pt x="7497889" y="1659636"/>
                  <a:pt x="7497889" y="1651614"/>
                </a:cubicBezTo>
                <a:cubicBezTo>
                  <a:pt x="7497889" y="1643592"/>
                  <a:pt x="7503723" y="1639217"/>
                  <a:pt x="7511745" y="1639217"/>
                </a:cubicBezTo>
                <a:close/>
                <a:moveTo>
                  <a:pt x="7440913" y="1639217"/>
                </a:moveTo>
                <a:cubicBezTo>
                  <a:pt x="7446747" y="1639217"/>
                  <a:pt x="7453310" y="1643592"/>
                  <a:pt x="7453310" y="1651614"/>
                </a:cubicBezTo>
                <a:cubicBezTo>
                  <a:pt x="7453310" y="1659636"/>
                  <a:pt x="7446747" y="1665470"/>
                  <a:pt x="7440913" y="1665470"/>
                </a:cubicBezTo>
                <a:cubicBezTo>
                  <a:pt x="7432891" y="1665470"/>
                  <a:pt x="7427057" y="1659636"/>
                  <a:pt x="7427057" y="1651614"/>
                </a:cubicBezTo>
                <a:cubicBezTo>
                  <a:pt x="7427057" y="1643592"/>
                  <a:pt x="7432891" y="1639217"/>
                  <a:pt x="7440913" y="1639217"/>
                </a:cubicBezTo>
                <a:close/>
                <a:moveTo>
                  <a:pt x="7370084" y="1639217"/>
                </a:moveTo>
                <a:cubicBezTo>
                  <a:pt x="7376647" y="1639217"/>
                  <a:pt x="7382481" y="1643592"/>
                  <a:pt x="7382481" y="1651614"/>
                </a:cubicBezTo>
                <a:cubicBezTo>
                  <a:pt x="7382481" y="1659636"/>
                  <a:pt x="7376647" y="1665470"/>
                  <a:pt x="7370084" y="1665470"/>
                </a:cubicBezTo>
                <a:cubicBezTo>
                  <a:pt x="7362791" y="1665470"/>
                  <a:pt x="7356228" y="1659636"/>
                  <a:pt x="7356228" y="1651614"/>
                </a:cubicBezTo>
                <a:cubicBezTo>
                  <a:pt x="7356228" y="1643592"/>
                  <a:pt x="7362791" y="1639217"/>
                  <a:pt x="7370084" y="1639217"/>
                </a:cubicBezTo>
                <a:close/>
                <a:moveTo>
                  <a:pt x="7294422" y="1639217"/>
                </a:moveTo>
                <a:cubicBezTo>
                  <a:pt x="7302444" y="1639217"/>
                  <a:pt x="7308278" y="1643592"/>
                  <a:pt x="7308278" y="1651614"/>
                </a:cubicBezTo>
                <a:cubicBezTo>
                  <a:pt x="7308278" y="1659636"/>
                  <a:pt x="7302444" y="1665470"/>
                  <a:pt x="7294422" y="1665470"/>
                </a:cubicBezTo>
                <a:cubicBezTo>
                  <a:pt x="7288588" y="1665470"/>
                  <a:pt x="7282025" y="1659636"/>
                  <a:pt x="7282025" y="1651614"/>
                </a:cubicBezTo>
                <a:cubicBezTo>
                  <a:pt x="7282025" y="1643592"/>
                  <a:pt x="7288588" y="1639217"/>
                  <a:pt x="7294422" y="1639217"/>
                </a:cubicBezTo>
                <a:close/>
                <a:moveTo>
                  <a:pt x="7223591" y="1639217"/>
                </a:moveTo>
                <a:cubicBezTo>
                  <a:pt x="7231613" y="1639217"/>
                  <a:pt x="7237447" y="1643592"/>
                  <a:pt x="7237447" y="1651614"/>
                </a:cubicBezTo>
                <a:cubicBezTo>
                  <a:pt x="7237447" y="1659636"/>
                  <a:pt x="7231613" y="1665470"/>
                  <a:pt x="7223591" y="1665470"/>
                </a:cubicBezTo>
                <a:cubicBezTo>
                  <a:pt x="7217757" y="1665470"/>
                  <a:pt x="7211194" y="1659636"/>
                  <a:pt x="7211194" y="1651614"/>
                </a:cubicBezTo>
                <a:cubicBezTo>
                  <a:pt x="7211194" y="1643592"/>
                  <a:pt x="7217757" y="1639217"/>
                  <a:pt x="7223591" y="1639217"/>
                </a:cubicBezTo>
                <a:close/>
                <a:moveTo>
                  <a:pt x="7152761" y="1639217"/>
                </a:moveTo>
                <a:cubicBezTo>
                  <a:pt x="7160783" y="1639217"/>
                  <a:pt x="7166617" y="1643592"/>
                  <a:pt x="7166617" y="1651614"/>
                </a:cubicBezTo>
                <a:cubicBezTo>
                  <a:pt x="7166617" y="1659636"/>
                  <a:pt x="7160783" y="1665470"/>
                  <a:pt x="7152761" y="1665470"/>
                </a:cubicBezTo>
                <a:cubicBezTo>
                  <a:pt x="7144739" y="1665470"/>
                  <a:pt x="7140364" y="1659636"/>
                  <a:pt x="7140364" y="1651614"/>
                </a:cubicBezTo>
                <a:cubicBezTo>
                  <a:pt x="7140364" y="1643592"/>
                  <a:pt x="7144739" y="1639217"/>
                  <a:pt x="7152761" y="1639217"/>
                </a:cubicBezTo>
                <a:close/>
                <a:moveTo>
                  <a:pt x="7511745" y="1568388"/>
                </a:moveTo>
                <a:cubicBezTo>
                  <a:pt x="7519038" y="1568388"/>
                  <a:pt x="7524143" y="1574614"/>
                  <a:pt x="7524143" y="1583176"/>
                </a:cubicBezTo>
                <a:cubicBezTo>
                  <a:pt x="7524143" y="1591738"/>
                  <a:pt x="7519038" y="1597964"/>
                  <a:pt x="7511745" y="1597964"/>
                </a:cubicBezTo>
                <a:cubicBezTo>
                  <a:pt x="7503723" y="1597964"/>
                  <a:pt x="7497889" y="1591738"/>
                  <a:pt x="7497889" y="1583176"/>
                </a:cubicBezTo>
                <a:cubicBezTo>
                  <a:pt x="7497889" y="1574614"/>
                  <a:pt x="7503723" y="1568388"/>
                  <a:pt x="7511745" y="1568388"/>
                </a:cubicBezTo>
                <a:close/>
                <a:moveTo>
                  <a:pt x="7440913" y="1568388"/>
                </a:moveTo>
                <a:cubicBezTo>
                  <a:pt x="7446747" y="1568388"/>
                  <a:pt x="7453310" y="1574614"/>
                  <a:pt x="7453310" y="1583176"/>
                </a:cubicBezTo>
                <a:cubicBezTo>
                  <a:pt x="7453310" y="1591738"/>
                  <a:pt x="7446747" y="1597964"/>
                  <a:pt x="7440913" y="1597964"/>
                </a:cubicBezTo>
                <a:cubicBezTo>
                  <a:pt x="7432891" y="1597964"/>
                  <a:pt x="7427057" y="1591738"/>
                  <a:pt x="7427057" y="1583176"/>
                </a:cubicBezTo>
                <a:cubicBezTo>
                  <a:pt x="7427057" y="1574614"/>
                  <a:pt x="7432891" y="1568388"/>
                  <a:pt x="7440913" y="1568388"/>
                </a:cubicBezTo>
                <a:close/>
                <a:moveTo>
                  <a:pt x="7370084" y="1568388"/>
                </a:moveTo>
                <a:cubicBezTo>
                  <a:pt x="7376647" y="1568388"/>
                  <a:pt x="7382481" y="1574614"/>
                  <a:pt x="7382481" y="1583176"/>
                </a:cubicBezTo>
                <a:cubicBezTo>
                  <a:pt x="7382481" y="1591738"/>
                  <a:pt x="7376647" y="1597964"/>
                  <a:pt x="7370084" y="1597964"/>
                </a:cubicBezTo>
                <a:cubicBezTo>
                  <a:pt x="7362791" y="1597964"/>
                  <a:pt x="7356228" y="1591738"/>
                  <a:pt x="7356228" y="1583176"/>
                </a:cubicBezTo>
                <a:cubicBezTo>
                  <a:pt x="7356228" y="1574614"/>
                  <a:pt x="7362791" y="1568388"/>
                  <a:pt x="7370084" y="1568388"/>
                </a:cubicBezTo>
                <a:close/>
                <a:moveTo>
                  <a:pt x="7294422" y="1568388"/>
                </a:moveTo>
                <a:cubicBezTo>
                  <a:pt x="7302444" y="1568388"/>
                  <a:pt x="7308278" y="1574614"/>
                  <a:pt x="7308278" y="1583176"/>
                </a:cubicBezTo>
                <a:cubicBezTo>
                  <a:pt x="7308278" y="1591738"/>
                  <a:pt x="7302444" y="1597964"/>
                  <a:pt x="7294422" y="1597964"/>
                </a:cubicBezTo>
                <a:cubicBezTo>
                  <a:pt x="7288588" y="1597964"/>
                  <a:pt x="7282025" y="1591738"/>
                  <a:pt x="7282025" y="1583176"/>
                </a:cubicBezTo>
                <a:cubicBezTo>
                  <a:pt x="7282025" y="1574614"/>
                  <a:pt x="7288588" y="1568388"/>
                  <a:pt x="7294422" y="1568388"/>
                </a:cubicBezTo>
                <a:close/>
                <a:moveTo>
                  <a:pt x="7223591" y="1568388"/>
                </a:moveTo>
                <a:cubicBezTo>
                  <a:pt x="7231613" y="1568388"/>
                  <a:pt x="7237447" y="1574614"/>
                  <a:pt x="7237447" y="1583176"/>
                </a:cubicBezTo>
                <a:cubicBezTo>
                  <a:pt x="7237447" y="1591738"/>
                  <a:pt x="7231613" y="1597964"/>
                  <a:pt x="7223591" y="1597964"/>
                </a:cubicBezTo>
                <a:cubicBezTo>
                  <a:pt x="7217757" y="1597964"/>
                  <a:pt x="7211194" y="1591738"/>
                  <a:pt x="7211194" y="1583176"/>
                </a:cubicBezTo>
                <a:cubicBezTo>
                  <a:pt x="7211194" y="1574614"/>
                  <a:pt x="7217757" y="1568388"/>
                  <a:pt x="7223591" y="1568388"/>
                </a:cubicBezTo>
                <a:close/>
                <a:moveTo>
                  <a:pt x="7152761" y="1568388"/>
                </a:moveTo>
                <a:cubicBezTo>
                  <a:pt x="7160783" y="1568388"/>
                  <a:pt x="7166617" y="1572763"/>
                  <a:pt x="7166617" y="1580785"/>
                </a:cubicBezTo>
                <a:cubicBezTo>
                  <a:pt x="7166617" y="1588807"/>
                  <a:pt x="7160783" y="1594641"/>
                  <a:pt x="7152761" y="1594641"/>
                </a:cubicBezTo>
                <a:cubicBezTo>
                  <a:pt x="7144739" y="1594641"/>
                  <a:pt x="7140364" y="1588807"/>
                  <a:pt x="7140364" y="1580785"/>
                </a:cubicBezTo>
                <a:cubicBezTo>
                  <a:pt x="7140364" y="1572763"/>
                  <a:pt x="7144739" y="1568388"/>
                  <a:pt x="7152761" y="1568388"/>
                </a:cubicBezTo>
                <a:close/>
                <a:moveTo>
                  <a:pt x="7084322" y="1568388"/>
                </a:moveTo>
                <a:cubicBezTo>
                  <a:pt x="7092106" y="1568388"/>
                  <a:pt x="7099111" y="1572763"/>
                  <a:pt x="7099111" y="1580785"/>
                </a:cubicBezTo>
                <a:cubicBezTo>
                  <a:pt x="7099111" y="1588807"/>
                  <a:pt x="7092106" y="1594641"/>
                  <a:pt x="7084322" y="1594641"/>
                </a:cubicBezTo>
                <a:cubicBezTo>
                  <a:pt x="7075760" y="1594641"/>
                  <a:pt x="7069533" y="1588807"/>
                  <a:pt x="7069533" y="1580785"/>
                </a:cubicBezTo>
                <a:cubicBezTo>
                  <a:pt x="7069533" y="1572763"/>
                  <a:pt x="7075760" y="1568388"/>
                  <a:pt x="7084322" y="1568388"/>
                </a:cubicBezTo>
                <a:close/>
                <a:moveTo>
                  <a:pt x="7440913" y="1494185"/>
                </a:moveTo>
                <a:cubicBezTo>
                  <a:pt x="7446747" y="1494185"/>
                  <a:pt x="7453310" y="1500411"/>
                  <a:pt x="7453310" y="1508973"/>
                </a:cubicBezTo>
                <a:cubicBezTo>
                  <a:pt x="7453310" y="1516756"/>
                  <a:pt x="7446747" y="1523761"/>
                  <a:pt x="7440913" y="1523761"/>
                </a:cubicBezTo>
                <a:cubicBezTo>
                  <a:pt x="7432891" y="1523761"/>
                  <a:pt x="7427057" y="1516756"/>
                  <a:pt x="7427057" y="1508973"/>
                </a:cubicBezTo>
                <a:cubicBezTo>
                  <a:pt x="7427057" y="1500411"/>
                  <a:pt x="7432891" y="1494185"/>
                  <a:pt x="7440913" y="1494185"/>
                </a:cubicBezTo>
                <a:close/>
                <a:moveTo>
                  <a:pt x="7370084" y="1494185"/>
                </a:moveTo>
                <a:cubicBezTo>
                  <a:pt x="7376647" y="1494185"/>
                  <a:pt x="7382481" y="1500411"/>
                  <a:pt x="7382481" y="1508973"/>
                </a:cubicBezTo>
                <a:cubicBezTo>
                  <a:pt x="7382481" y="1516756"/>
                  <a:pt x="7376647" y="1523761"/>
                  <a:pt x="7370084" y="1523761"/>
                </a:cubicBezTo>
                <a:cubicBezTo>
                  <a:pt x="7362791" y="1523761"/>
                  <a:pt x="7356228" y="1516756"/>
                  <a:pt x="7356228" y="1508973"/>
                </a:cubicBezTo>
                <a:cubicBezTo>
                  <a:pt x="7356228" y="1500411"/>
                  <a:pt x="7362791" y="1494185"/>
                  <a:pt x="7370084" y="1494185"/>
                </a:cubicBezTo>
                <a:close/>
                <a:moveTo>
                  <a:pt x="7294422" y="1494185"/>
                </a:moveTo>
                <a:cubicBezTo>
                  <a:pt x="7302444" y="1494185"/>
                  <a:pt x="7308278" y="1500411"/>
                  <a:pt x="7308278" y="1508973"/>
                </a:cubicBezTo>
                <a:cubicBezTo>
                  <a:pt x="7308278" y="1516756"/>
                  <a:pt x="7302444" y="1523761"/>
                  <a:pt x="7294422" y="1523761"/>
                </a:cubicBezTo>
                <a:cubicBezTo>
                  <a:pt x="7288588" y="1523761"/>
                  <a:pt x="7282025" y="1516756"/>
                  <a:pt x="7282025" y="1508973"/>
                </a:cubicBezTo>
                <a:cubicBezTo>
                  <a:pt x="7282025" y="1500411"/>
                  <a:pt x="7288588" y="1494185"/>
                  <a:pt x="7294422" y="1494185"/>
                </a:cubicBezTo>
                <a:close/>
                <a:moveTo>
                  <a:pt x="7223591" y="1494185"/>
                </a:moveTo>
                <a:cubicBezTo>
                  <a:pt x="7231613" y="1494185"/>
                  <a:pt x="7237447" y="1500411"/>
                  <a:pt x="7237447" y="1508973"/>
                </a:cubicBezTo>
                <a:cubicBezTo>
                  <a:pt x="7237447" y="1516756"/>
                  <a:pt x="7231613" y="1523761"/>
                  <a:pt x="7223591" y="1523761"/>
                </a:cubicBezTo>
                <a:cubicBezTo>
                  <a:pt x="7217757" y="1523761"/>
                  <a:pt x="7211194" y="1516756"/>
                  <a:pt x="7211194" y="1508973"/>
                </a:cubicBezTo>
                <a:cubicBezTo>
                  <a:pt x="7211194" y="1500411"/>
                  <a:pt x="7217757" y="1494185"/>
                  <a:pt x="7223591" y="1494185"/>
                </a:cubicBezTo>
                <a:close/>
                <a:moveTo>
                  <a:pt x="7152761" y="1494185"/>
                </a:moveTo>
                <a:cubicBezTo>
                  <a:pt x="7160783" y="1494185"/>
                  <a:pt x="7166617" y="1500411"/>
                  <a:pt x="7166617" y="1508973"/>
                </a:cubicBezTo>
                <a:cubicBezTo>
                  <a:pt x="7166617" y="1516756"/>
                  <a:pt x="7160783" y="1523761"/>
                  <a:pt x="7152761" y="1523761"/>
                </a:cubicBezTo>
                <a:cubicBezTo>
                  <a:pt x="7144739" y="1523761"/>
                  <a:pt x="7140364" y="1516756"/>
                  <a:pt x="7140364" y="1508973"/>
                </a:cubicBezTo>
                <a:cubicBezTo>
                  <a:pt x="7140364" y="1500411"/>
                  <a:pt x="7144739" y="1494185"/>
                  <a:pt x="7152761" y="1494185"/>
                </a:cubicBezTo>
                <a:close/>
                <a:moveTo>
                  <a:pt x="7084322" y="1494185"/>
                </a:moveTo>
                <a:cubicBezTo>
                  <a:pt x="7092106" y="1494185"/>
                  <a:pt x="7099111" y="1500411"/>
                  <a:pt x="7099111" y="1508973"/>
                </a:cubicBezTo>
                <a:cubicBezTo>
                  <a:pt x="7099111" y="1516756"/>
                  <a:pt x="7092106" y="1523761"/>
                  <a:pt x="7084322" y="1523761"/>
                </a:cubicBezTo>
                <a:cubicBezTo>
                  <a:pt x="7075760" y="1523761"/>
                  <a:pt x="7069533" y="1516756"/>
                  <a:pt x="7069533" y="1508973"/>
                </a:cubicBezTo>
                <a:cubicBezTo>
                  <a:pt x="7069533" y="1500411"/>
                  <a:pt x="7075760" y="1494185"/>
                  <a:pt x="7084322" y="1494185"/>
                </a:cubicBezTo>
                <a:close/>
                <a:moveTo>
                  <a:pt x="7013492" y="1494185"/>
                </a:moveTo>
                <a:cubicBezTo>
                  <a:pt x="7021275" y="1494185"/>
                  <a:pt x="7028280" y="1500411"/>
                  <a:pt x="7028280" y="1508973"/>
                </a:cubicBezTo>
                <a:cubicBezTo>
                  <a:pt x="7028280" y="1516756"/>
                  <a:pt x="7021275" y="1523761"/>
                  <a:pt x="7013492" y="1523761"/>
                </a:cubicBezTo>
                <a:cubicBezTo>
                  <a:pt x="7004930" y="1523761"/>
                  <a:pt x="6998704" y="1516756"/>
                  <a:pt x="6998704" y="1508973"/>
                </a:cubicBezTo>
                <a:cubicBezTo>
                  <a:pt x="6998704" y="1500411"/>
                  <a:pt x="7004930" y="1494185"/>
                  <a:pt x="7013492" y="1494185"/>
                </a:cubicBezTo>
                <a:close/>
                <a:moveTo>
                  <a:pt x="6939085" y="1494185"/>
                </a:moveTo>
                <a:cubicBezTo>
                  <a:pt x="6946378" y="1494185"/>
                  <a:pt x="6950753" y="1500411"/>
                  <a:pt x="6950753" y="1508973"/>
                </a:cubicBezTo>
                <a:cubicBezTo>
                  <a:pt x="6950753" y="1516756"/>
                  <a:pt x="6946378" y="1523761"/>
                  <a:pt x="6939085" y="1523761"/>
                </a:cubicBezTo>
                <a:cubicBezTo>
                  <a:pt x="6931063" y="1523761"/>
                  <a:pt x="6924500" y="1516756"/>
                  <a:pt x="6924500" y="1508973"/>
                </a:cubicBezTo>
                <a:cubicBezTo>
                  <a:pt x="6924500" y="1500411"/>
                  <a:pt x="6931063" y="1494185"/>
                  <a:pt x="6939085" y="1494185"/>
                </a:cubicBezTo>
                <a:close/>
                <a:moveTo>
                  <a:pt x="83229" y="1426727"/>
                </a:moveTo>
                <a:cubicBezTo>
                  <a:pt x="90521" y="1426727"/>
                  <a:pt x="97085" y="1431102"/>
                  <a:pt x="97085" y="1439124"/>
                </a:cubicBezTo>
                <a:cubicBezTo>
                  <a:pt x="97085" y="1446417"/>
                  <a:pt x="90521" y="1452980"/>
                  <a:pt x="83229" y="1452980"/>
                </a:cubicBezTo>
                <a:cubicBezTo>
                  <a:pt x="76665" y="1452980"/>
                  <a:pt x="70831" y="1446417"/>
                  <a:pt x="70831" y="1439124"/>
                </a:cubicBezTo>
                <a:cubicBezTo>
                  <a:pt x="70831" y="1432561"/>
                  <a:pt x="76665" y="1426727"/>
                  <a:pt x="83229" y="1426727"/>
                </a:cubicBezTo>
                <a:close/>
                <a:moveTo>
                  <a:pt x="11993" y="1426727"/>
                </a:moveTo>
                <a:cubicBezTo>
                  <a:pt x="20237" y="1426727"/>
                  <a:pt x="26234" y="1432561"/>
                  <a:pt x="26234" y="1439124"/>
                </a:cubicBezTo>
                <a:cubicBezTo>
                  <a:pt x="26234" y="1446417"/>
                  <a:pt x="20237" y="1452980"/>
                  <a:pt x="11993" y="1452980"/>
                </a:cubicBezTo>
                <a:cubicBezTo>
                  <a:pt x="5996" y="1452980"/>
                  <a:pt x="0" y="1446417"/>
                  <a:pt x="0" y="1439124"/>
                </a:cubicBezTo>
                <a:cubicBezTo>
                  <a:pt x="0" y="1432561"/>
                  <a:pt x="5996" y="1426727"/>
                  <a:pt x="11993" y="1426727"/>
                </a:cubicBezTo>
                <a:close/>
                <a:moveTo>
                  <a:pt x="7370084" y="1423353"/>
                </a:moveTo>
                <a:cubicBezTo>
                  <a:pt x="7376647" y="1423353"/>
                  <a:pt x="7382481" y="1429580"/>
                  <a:pt x="7382481" y="1438142"/>
                </a:cubicBezTo>
                <a:cubicBezTo>
                  <a:pt x="7382481" y="1445926"/>
                  <a:pt x="7376647" y="1452931"/>
                  <a:pt x="7370084" y="1452931"/>
                </a:cubicBezTo>
                <a:cubicBezTo>
                  <a:pt x="7362791" y="1452931"/>
                  <a:pt x="7356228" y="1445926"/>
                  <a:pt x="7356228" y="1438142"/>
                </a:cubicBezTo>
                <a:cubicBezTo>
                  <a:pt x="7356228" y="1429580"/>
                  <a:pt x="7362791" y="1423353"/>
                  <a:pt x="7370084" y="1423353"/>
                </a:cubicBezTo>
                <a:close/>
                <a:moveTo>
                  <a:pt x="7294422" y="1423353"/>
                </a:moveTo>
                <a:cubicBezTo>
                  <a:pt x="7302444" y="1423353"/>
                  <a:pt x="7308278" y="1429580"/>
                  <a:pt x="7308278" y="1438142"/>
                </a:cubicBezTo>
                <a:cubicBezTo>
                  <a:pt x="7308278" y="1445926"/>
                  <a:pt x="7302444" y="1452931"/>
                  <a:pt x="7294422" y="1452931"/>
                </a:cubicBezTo>
                <a:cubicBezTo>
                  <a:pt x="7288588" y="1452931"/>
                  <a:pt x="7282025" y="1445926"/>
                  <a:pt x="7282025" y="1438142"/>
                </a:cubicBezTo>
                <a:cubicBezTo>
                  <a:pt x="7282025" y="1429580"/>
                  <a:pt x="7288588" y="1423353"/>
                  <a:pt x="7294422" y="1423353"/>
                </a:cubicBezTo>
                <a:close/>
                <a:moveTo>
                  <a:pt x="7223591" y="1423353"/>
                </a:moveTo>
                <a:cubicBezTo>
                  <a:pt x="7231613" y="1423353"/>
                  <a:pt x="7237447" y="1429580"/>
                  <a:pt x="7237447" y="1438142"/>
                </a:cubicBezTo>
                <a:cubicBezTo>
                  <a:pt x="7237447" y="1445926"/>
                  <a:pt x="7231613" y="1452931"/>
                  <a:pt x="7223591" y="1452931"/>
                </a:cubicBezTo>
                <a:cubicBezTo>
                  <a:pt x="7217757" y="1452931"/>
                  <a:pt x="7211194" y="1445926"/>
                  <a:pt x="7211194" y="1438142"/>
                </a:cubicBezTo>
                <a:cubicBezTo>
                  <a:pt x="7211194" y="1429580"/>
                  <a:pt x="7215569" y="1423353"/>
                  <a:pt x="7223591" y="1423353"/>
                </a:cubicBezTo>
                <a:close/>
                <a:moveTo>
                  <a:pt x="7155152" y="1423353"/>
                </a:moveTo>
                <a:cubicBezTo>
                  <a:pt x="7163714" y="1423353"/>
                  <a:pt x="7169940" y="1429580"/>
                  <a:pt x="7169940" y="1438142"/>
                </a:cubicBezTo>
                <a:cubicBezTo>
                  <a:pt x="7169940" y="1445926"/>
                  <a:pt x="7163714" y="1452931"/>
                  <a:pt x="7155152" y="1452931"/>
                </a:cubicBezTo>
                <a:cubicBezTo>
                  <a:pt x="7146590" y="1452931"/>
                  <a:pt x="7141920" y="1445926"/>
                  <a:pt x="7141920" y="1438142"/>
                </a:cubicBezTo>
                <a:cubicBezTo>
                  <a:pt x="7140364" y="1429580"/>
                  <a:pt x="7146590" y="1423353"/>
                  <a:pt x="7155152" y="1423353"/>
                </a:cubicBezTo>
                <a:close/>
                <a:moveTo>
                  <a:pt x="7084322" y="1423353"/>
                </a:moveTo>
                <a:cubicBezTo>
                  <a:pt x="7092106" y="1423353"/>
                  <a:pt x="7099111" y="1429580"/>
                  <a:pt x="7099111" y="1438142"/>
                </a:cubicBezTo>
                <a:cubicBezTo>
                  <a:pt x="7099111" y="1445926"/>
                  <a:pt x="7092106" y="1452931"/>
                  <a:pt x="7084322" y="1452931"/>
                </a:cubicBezTo>
                <a:cubicBezTo>
                  <a:pt x="7075760" y="1452931"/>
                  <a:pt x="7069533" y="1445926"/>
                  <a:pt x="7069533" y="1438142"/>
                </a:cubicBezTo>
                <a:cubicBezTo>
                  <a:pt x="7069533" y="1429580"/>
                  <a:pt x="7075760" y="1423353"/>
                  <a:pt x="7084322" y="1423353"/>
                </a:cubicBezTo>
                <a:close/>
                <a:moveTo>
                  <a:pt x="7013492" y="1423353"/>
                </a:moveTo>
                <a:cubicBezTo>
                  <a:pt x="7021275" y="1423353"/>
                  <a:pt x="7028280" y="1429580"/>
                  <a:pt x="7028280" y="1438142"/>
                </a:cubicBezTo>
                <a:cubicBezTo>
                  <a:pt x="7028280" y="1445926"/>
                  <a:pt x="7021275" y="1452931"/>
                  <a:pt x="7013492" y="1452931"/>
                </a:cubicBezTo>
                <a:cubicBezTo>
                  <a:pt x="7004930" y="1452931"/>
                  <a:pt x="6998704" y="1445926"/>
                  <a:pt x="6998704" y="1438142"/>
                </a:cubicBezTo>
                <a:cubicBezTo>
                  <a:pt x="6998704" y="1429580"/>
                  <a:pt x="7004930" y="1423353"/>
                  <a:pt x="7013492" y="1423353"/>
                </a:cubicBezTo>
                <a:close/>
                <a:moveTo>
                  <a:pt x="6939085" y="1423353"/>
                </a:moveTo>
                <a:cubicBezTo>
                  <a:pt x="6946378" y="1423353"/>
                  <a:pt x="6950753" y="1429580"/>
                  <a:pt x="6950753" y="1438142"/>
                </a:cubicBezTo>
                <a:cubicBezTo>
                  <a:pt x="6950753" y="1445926"/>
                  <a:pt x="6946378" y="1452931"/>
                  <a:pt x="6939085" y="1452931"/>
                </a:cubicBezTo>
                <a:cubicBezTo>
                  <a:pt x="6931063" y="1452931"/>
                  <a:pt x="6924500" y="1445926"/>
                  <a:pt x="6924500" y="1438142"/>
                </a:cubicBezTo>
                <a:cubicBezTo>
                  <a:pt x="6924500" y="1429580"/>
                  <a:pt x="6931063" y="1423353"/>
                  <a:pt x="6939085" y="1423353"/>
                </a:cubicBezTo>
                <a:close/>
                <a:moveTo>
                  <a:pt x="6867525" y="1423353"/>
                </a:moveTo>
                <a:cubicBezTo>
                  <a:pt x="6874088" y="1423353"/>
                  <a:pt x="6879922" y="1429580"/>
                  <a:pt x="6879922" y="1438142"/>
                </a:cubicBezTo>
                <a:cubicBezTo>
                  <a:pt x="6879922" y="1445926"/>
                  <a:pt x="6874088" y="1452931"/>
                  <a:pt x="6867525" y="1452931"/>
                </a:cubicBezTo>
                <a:cubicBezTo>
                  <a:pt x="6860232" y="1452931"/>
                  <a:pt x="6853669" y="1445926"/>
                  <a:pt x="6853669" y="1438142"/>
                </a:cubicBezTo>
                <a:cubicBezTo>
                  <a:pt x="6853669" y="1429580"/>
                  <a:pt x="6860232" y="1423353"/>
                  <a:pt x="6867525" y="1423353"/>
                </a:cubicBezTo>
                <a:close/>
                <a:moveTo>
                  <a:pt x="6796696" y="1423353"/>
                </a:moveTo>
                <a:cubicBezTo>
                  <a:pt x="6803259" y="1423353"/>
                  <a:pt x="6809093" y="1429580"/>
                  <a:pt x="6809093" y="1438142"/>
                </a:cubicBezTo>
                <a:cubicBezTo>
                  <a:pt x="6809093" y="1445926"/>
                  <a:pt x="6803259" y="1452931"/>
                  <a:pt x="6796696" y="1452931"/>
                </a:cubicBezTo>
                <a:cubicBezTo>
                  <a:pt x="6789403" y="1452931"/>
                  <a:pt x="6782840" y="1445926"/>
                  <a:pt x="6782840" y="1438142"/>
                </a:cubicBezTo>
                <a:cubicBezTo>
                  <a:pt x="6782840" y="1429580"/>
                  <a:pt x="6789403" y="1423353"/>
                  <a:pt x="6796696" y="1423353"/>
                </a:cubicBezTo>
                <a:close/>
                <a:moveTo>
                  <a:pt x="155518" y="1355896"/>
                </a:moveTo>
                <a:cubicBezTo>
                  <a:pt x="161352" y="1355896"/>
                  <a:pt x="167916" y="1360271"/>
                  <a:pt x="167916" y="1368293"/>
                </a:cubicBezTo>
                <a:cubicBezTo>
                  <a:pt x="167916" y="1375586"/>
                  <a:pt x="161352" y="1382149"/>
                  <a:pt x="155518" y="1382149"/>
                </a:cubicBezTo>
                <a:cubicBezTo>
                  <a:pt x="147496" y="1382149"/>
                  <a:pt x="141662" y="1375586"/>
                  <a:pt x="141662" y="1368293"/>
                </a:cubicBezTo>
                <a:cubicBezTo>
                  <a:pt x="141662" y="1360271"/>
                  <a:pt x="147496" y="1355896"/>
                  <a:pt x="155518" y="1355896"/>
                </a:cubicBezTo>
                <a:close/>
                <a:moveTo>
                  <a:pt x="83230" y="1355896"/>
                </a:moveTo>
                <a:cubicBezTo>
                  <a:pt x="90523" y="1355896"/>
                  <a:pt x="97086" y="1360271"/>
                  <a:pt x="97086" y="1368293"/>
                </a:cubicBezTo>
                <a:cubicBezTo>
                  <a:pt x="97086" y="1375586"/>
                  <a:pt x="90523" y="1382149"/>
                  <a:pt x="83230" y="1382149"/>
                </a:cubicBezTo>
                <a:cubicBezTo>
                  <a:pt x="76667" y="1382149"/>
                  <a:pt x="70832" y="1375586"/>
                  <a:pt x="70832" y="1368293"/>
                </a:cubicBezTo>
                <a:cubicBezTo>
                  <a:pt x="70832" y="1360271"/>
                  <a:pt x="76667" y="1355896"/>
                  <a:pt x="83230" y="1355896"/>
                </a:cubicBezTo>
                <a:close/>
                <a:moveTo>
                  <a:pt x="11994" y="1355896"/>
                </a:moveTo>
                <a:cubicBezTo>
                  <a:pt x="20239" y="1355896"/>
                  <a:pt x="26235" y="1360271"/>
                  <a:pt x="26235" y="1368293"/>
                </a:cubicBezTo>
                <a:cubicBezTo>
                  <a:pt x="26235" y="1375586"/>
                  <a:pt x="20239" y="1382149"/>
                  <a:pt x="11994" y="1382149"/>
                </a:cubicBezTo>
                <a:cubicBezTo>
                  <a:pt x="5998" y="1382149"/>
                  <a:pt x="2" y="1375586"/>
                  <a:pt x="2" y="1368293"/>
                </a:cubicBezTo>
                <a:cubicBezTo>
                  <a:pt x="2" y="1360271"/>
                  <a:pt x="5998" y="1355896"/>
                  <a:pt x="11994" y="1355896"/>
                </a:cubicBezTo>
                <a:close/>
                <a:moveTo>
                  <a:pt x="7294422" y="1352524"/>
                </a:moveTo>
                <a:cubicBezTo>
                  <a:pt x="7302444" y="1352524"/>
                  <a:pt x="7308278" y="1359087"/>
                  <a:pt x="7308278" y="1367109"/>
                </a:cubicBezTo>
                <a:cubicBezTo>
                  <a:pt x="7308278" y="1374402"/>
                  <a:pt x="7302444" y="1378777"/>
                  <a:pt x="7294422" y="1378777"/>
                </a:cubicBezTo>
                <a:cubicBezTo>
                  <a:pt x="7288588" y="1378777"/>
                  <a:pt x="7282025" y="1374402"/>
                  <a:pt x="7282025" y="1367109"/>
                </a:cubicBezTo>
                <a:cubicBezTo>
                  <a:pt x="7282025" y="1359087"/>
                  <a:pt x="7288588" y="1352524"/>
                  <a:pt x="7294422" y="1352524"/>
                </a:cubicBezTo>
                <a:close/>
                <a:moveTo>
                  <a:pt x="7223591" y="1352524"/>
                </a:moveTo>
                <a:cubicBezTo>
                  <a:pt x="7231613" y="1352524"/>
                  <a:pt x="7237447" y="1359087"/>
                  <a:pt x="7237447" y="1367109"/>
                </a:cubicBezTo>
                <a:cubicBezTo>
                  <a:pt x="7237447" y="1374402"/>
                  <a:pt x="7231613" y="1378777"/>
                  <a:pt x="7223591" y="1378777"/>
                </a:cubicBezTo>
                <a:cubicBezTo>
                  <a:pt x="7215569" y="1378777"/>
                  <a:pt x="7211194" y="1374402"/>
                  <a:pt x="7211194" y="1367109"/>
                </a:cubicBezTo>
                <a:cubicBezTo>
                  <a:pt x="7211194" y="1359087"/>
                  <a:pt x="7215569" y="1352524"/>
                  <a:pt x="7223591" y="1352524"/>
                </a:cubicBezTo>
                <a:close/>
                <a:moveTo>
                  <a:pt x="7155152" y="1352524"/>
                </a:moveTo>
                <a:cubicBezTo>
                  <a:pt x="7163714" y="1352524"/>
                  <a:pt x="7169940" y="1359087"/>
                  <a:pt x="7169940" y="1367109"/>
                </a:cubicBezTo>
                <a:cubicBezTo>
                  <a:pt x="7169940" y="1374402"/>
                  <a:pt x="7163714" y="1378777"/>
                  <a:pt x="7155152" y="1378777"/>
                </a:cubicBezTo>
                <a:cubicBezTo>
                  <a:pt x="7146590" y="1378777"/>
                  <a:pt x="7140364" y="1374402"/>
                  <a:pt x="7140364" y="1367109"/>
                </a:cubicBezTo>
                <a:cubicBezTo>
                  <a:pt x="7140364" y="1359087"/>
                  <a:pt x="7146590" y="1352524"/>
                  <a:pt x="7155152" y="1352524"/>
                </a:cubicBezTo>
                <a:close/>
                <a:moveTo>
                  <a:pt x="7084322" y="1352524"/>
                </a:moveTo>
                <a:cubicBezTo>
                  <a:pt x="7092106" y="1352524"/>
                  <a:pt x="7099111" y="1359087"/>
                  <a:pt x="7099111" y="1367109"/>
                </a:cubicBezTo>
                <a:cubicBezTo>
                  <a:pt x="7099111" y="1374402"/>
                  <a:pt x="7092106" y="1378777"/>
                  <a:pt x="7084322" y="1378777"/>
                </a:cubicBezTo>
                <a:cubicBezTo>
                  <a:pt x="7075760" y="1378777"/>
                  <a:pt x="7069533" y="1374402"/>
                  <a:pt x="7069533" y="1367109"/>
                </a:cubicBezTo>
                <a:cubicBezTo>
                  <a:pt x="7069533" y="1359087"/>
                  <a:pt x="7075760" y="1352524"/>
                  <a:pt x="7084322" y="1352524"/>
                </a:cubicBezTo>
                <a:close/>
                <a:moveTo>
                  <a:pt x="7013492" y="1352524"/>
                </a:moveTo>
                <a:cubicBezTo>
                  <a:pt x="7021275" y="1352524"/>
                  <a:pt x="7028280" y="1359087"/>
                  <a:pt x="7028280" y="1367109"/>
                </a:cubicBezTo>
                <a:cubicBezTo>
                  <a:pt x="7028280" y="1374402"/>
                  <a:pt x="7021275" y="1378777"/>
                  <a:pt x="7013492" y="1378777"/>
                </a:cubicBezTo>
                <a:cubicBezTo>
                  <a:pt x="7004930" y="1378777"/>
                  <a:pt x="6998704" y="1374402"/>
                  <a:pt x="6998704" y="1367109"/>
                </a:cubicBezTo>
                <a:cubicBezTo>
                  <a:pt x="6998704" y="1359087"/>
                  <a:pt x="7004930" y="1352524"/>
                  <a:pt x="7013492" y="1352524"/>
                </a:cubicBezTo>
                <a:close/>
                <a:moveTo>
                  <a:pt x="6939085" y="1352524"/>
                </a:moveTo>
                <a:cubicBezTo>
                  <a:pt x="6946378" y="1352524"/>
                  <a:pt x="6950753" y="1359354"/>
                  <a:pt x="6950753" y="1367701"/>
                </a:cubicBezTo>
                <a:cubicBezTo>
                  <a:pt x="6950753" y="1375290"/>
                  <a:pt x="6946378" y="1382120"/>
                  <a:pt x="6939085" y="1382120"/>
                </a:cubicBezTo>
                <a:cubicBezTo>
                  <a:pt x="6931063" y="1382120"/>
                  <a:pt x="6924500" y="1375290"/>
                  <a:pt x="6924500" y="1367701"/>
                </a:cubicBezTo>
                <a:cubicBezTo>
                  <a:pt x="6924500" y="1359354"/>
                  <a:pt x="6931063" y="1352524"/>
                  <a:pt x="6939085" y="1352524"/>
                </a:cubicBezTo>
                <a:close/>
                <a:moveTo>
                  <a:pt x="6867525" y="1352524"/>
                </a:moveTo>
                <a:cubicBezTo>
                  <a:pt x="6874088" y="1352524"/>
                  <a:pt x="6879922" y="1359354"/>
                  <a:pt x="6879922" y="1367701"/>
                </a:cubicBezTo>
                <a:cubicBezTo>
                  <a:pt x="6879922" y="1375290"/>
                  <a:pt x="6874088" y="1382120"/>
                  <a:pt x="6867525" y="1382120"/>
                </a:cubicBezTo>
                <a:cubicBezTo>
                  <a:pt x="6860232" y="1382120"/>
                  <a:pt x="6853669" y="1375290"/>
                  <a:pt x="6853669" y="1367701"/>
                </a:cubicBezTo>
                <a:cubicBezTo>
                  <a:pt x="6853669" y="1359354"/>
                  <a:pt x="6860232" y="1352524"/>
                  <a:pt x="6867525" y="1352524"/>
                </a:cubicBezTo>
                <a:close/>
                <a:moveTo>
                  <a:pt x="6796696" y="1352524"/>
                </a:moveTo>
                <a:cubicBezTo>
                  <a:pt x="6803259" y="1352524"/>
                  <a:pt x="6809093" y="1359354"/>
                  <a:pt x="6809093" y="1367701"/>
                </a:cubicBezTo>
                <a:cubicBezTo>
                  <a:pt x="6809093" y="1375290"/>
                  <a:pt x="6803259" y="1382120"/>
                  <a:pt x="6796696" y="1382120"/>
                </a:cubicBezTo>
                <a:cubicBezTo>
                  <a:pt x="6789403" y="1382120"/>
                  <a:pt x="6782840" y="1375290"/>
                  <a:pt x="6782840" y="1367701"/>
                </a:cubicBezTo>
                <a:cubicBezTo>
                  <a:pt x="6782840" y="1359354"/>
                  <a:pt x="6789403" y="1352524"/>
                  <a:pt x="6796696" y="1352524"/>
                </a:cubicBezTo>
                <a:close/>
                <a:moveTo>
                  <a:pt x="6724405" y="1352524"/>
                </a:moveTo>
                <a:cubicBezTo>
                  <a:pt x="6732427" y="1352524"/>
                  <a:pt x="6738261" y="1359354"/>
                  <a:pt x="6738261" y="1367701"/>
                </a:cubicBezTo>
                <a:cubicBezTo>
                  <a:pt x="6738261" y="1375290"/>
                  <a:pt x="6732427" y="1382120"/>
                  <a:pt x="6724405" y="1382120"/>
                </a:cubicBezTo>
                <a:cubicBezTo>
                  <a:pt x="6718571" y="1382120"/>
                  <a:pt x="6712008" y="1375290"/>
                  <a:pt x="6712008" y="1367701"/>
                </a:cubicBezTo>
                <a:cubicBezTo>
                  <a:pt x="6712008" y="1359354"/>
                  <a:pt x="6718571" y="1352524"/>
                  <a:pt x="6724405" y="1352524"/>
                </a:cubicBezTo>
                <a:close/>
                <a:moveTo>
                  <a:pt x="6653576" y="1352524"/>
                </a:moveTo>
                <a:cubicBezTo>
                  <a:pt x="6660869" y="1352524"/>
                  <a:pt x="6667432" y="1359354"/>
                  <a:pt x="6667432" y="1367701"/>
                </a:cubicBezTo>
                <a:cubicBezTo>
                  <a:pt x="6667432" y="1375290"/>
                  <a:pt x="6660869" y="1382120"/>
                  <a:pt x="6653576" y="1382120"/>
                </a:cubicBezTo>
                <a:cubicBezTo>
                  <a:pt x="6647013" y="1382120"/>
                  <a:pt x="6641179" y="1375290"/>
                  <a:pt x="6641179" y="1367701"/>
                </a:cubicBezTo>
                <a:cubicBezTo>
                  <a:pt x="6641179" y="1359354"/>
                  <a:pt x="6647013" y="1352524"/>
                  <a:pt x="6653576" y="1352524"/>
                </a:cubicBezTo>
                <a:close/>
                <a:moveTo>
                  <a:pt x="7223591" y="1281693"/>
                </a:moveTo>
                <a:cubicBezTo>
                  <a:pt x="7231613" y="1281693"/>
                  <a:pt x="7237447" y="1288256"/>
                  <a:pt x="7237447" y="1295549"/>
                </a:cubicBezTo>
                <a:cubicBezTo>
                  <a:pt x="7237447" y="1302112"/>
                  <a:pt x="7231613" y="1307946"/>
                  <a:pt x="7223591" y="1307946"/>
                </a:cubicBezTo>
                <a:cubicBezTo>
                  <a:pt x="7215569" y="1307946"/>
                  <a:pt x="7211194" y="1302112"/>
                  <a:pt x="7211194" y="1295549"/>
                </a:cubicBezTo>
                <a:cubicBezTo>
                  <a:pt x="7211194" y="1288256"/>
                  <a:pt x="7215569" y="1281693"/>
                  <a:pt x="7223591" y="1281693"/>
                </a:cubicBezTo>
                <a:close/>
                <a:moveTo>
                  <a:pt x="7155152" y="1281693"/>
                </a:moveTo>
                <a:cubicBezTo>
                  <a:pt x="7163714" y="1281693"/>
                  <a:pt x="7169940" y="1288256"/>
                  <a:pt x="7169940" y="1295549"/>
                </a:cubicBezTo>
                <a:cubicBezTo>
                  <a:pt x="7169940" y="1302112"/>
                  <a:pt x="7163714" y="1307946"/>
                  <a:pt x="7155152" y="1307946"/>
                </a:cubicBezTo>
                <a:cubicBezTo>
                  <a:pt x="7146590" y="1307946"/>
                  <a:pt x="7140364" y="1302112"/>
                  <a:pt x="7140364" y="1295549"/>
                </a:cubicBezTo>
                <a:cubicBezTo>
                  <a:pt x="7140364" y="1288256"/>
                  <a:pt x="7146590" y="1281693"/>
                  <a:pt x="7155152" y="1281693"/>
                </a:cubicBezTo>
                <a:close/>
                <a:moveTo>
                  <a:pt x="7084322" y="1281693"/>
                </a:moveTo>
                <a:cubicBezTo>
                  <a:pt x="7092106" y="1281693"/>
                  <a:pt x="7099111" y="1288256"/>
                  <a:pt x="7099111" y="1295549"/>
                </a:cubicBezTo>
                <a:cubicBezTo>
                  <a:pt x="7099111" y="1302112"/>
                  <a:pt x="7092106" y="1307946"/>
                  <a:pt x="7084322" y="1307946"/>
                </a:cubicBezTo>
                <a:cubicBezTo>
                  <a:pt x="7075760" y="1307946"/>
                  <a:pt x="7069533" y="1303571"/>
                  <a:pt x="7069533" y="1295549"/>
                </a:cubicBezTo>
                <a:cubicBezTo>
                  <a:pt x="7069533" y="1288256"/>
                  <a:pt x="7075760" y="1281693"/>
                  <a:pt x="7084322" y="1281693"/>
                </a:cubicBezTo>
                <a:close/>
                <a:moveTo>
                  <a:pt x="7013492" y="1281693"/>
                </a:moveTo>
                <a:cubicBezTo>
                  <a:pt x="7021275" y="1281693"/>
                  <a:pt x="7028280" y="1288256"/>
                  <a:pt x="7028280" y="1295549"/>
                </a:cubicBezTo>
                <a:cubicBezTo>
                  <a:pt x="7028280" y="1303571"/>
                  <a:pt x="7021275" y="1307946"/>
                  <a:pt x="7013492" y="1307946"/>
                </a:cubicBezTo>
                <a:cubicBezTo>
                  <a:pt x="7004930" y="1307946"/>
                  <a:pt x="6998704" y="1303571"/>
                  <a:pt x="6998704" y="1295549"/>
                </a:cubicBezTo>
                <a:cubicBezTo>
                  <a:pt x="6998704" y="1288256"/>
                  <a:pt x="7004930" y="1281693"/>
                  <a:pt x="7013492" y="1281693"/>
                </a:cubicBezTo>
                <a:close/>
                <a:moveTo>
                  <a:pt x="6939085" y="1281693"/>
                </a:moveTo>
                <a:cubicBezTo>
                  <a:pt x="6946378" y="1281693"/>
                  <a:pt x="6950753" y="1288256"/>
                  <a:pt x="6950753" y="1295549"/>
                </a:cubicBezTo>
                <a:cubicBezTo>
                  <a:pt x="6950753" y="1303571"/>
                  <a:pt x="6946378" y="1307946"/>
                  <a:pt x="6939085" y="1307946"/>
                </a:cubicBezTo>
                <a:cubicBezTo>
                  <a:pt x="6931063" y="1307946"/>
                  <a:pt x="6924500" y="1303571"/>
                  <a:pt x="6924500" y="1295549"/>
                </a:cubicBezTo>
                <a:cubicBezTo>
                  <a:pt x="6924500" y="1288256"/>
                  <a:pt x="6931063" y="1281693"/>
                  <a:pt x="6939085" y="1281693"/>
                </a:cubicBezTo>
                <a:close/>
                <a:moveTo>
                  <a:pt x="6867525" y="1281693"/>
                </a:moveTo>
                <a:cubicBezTo>
                  <a:pt x="6874088" y="1281693"/>
                  <a:pt x="6879922" y="1288256"/>
                  <a:pt x="6879922" y="1295549"/>
                </a:cubicBezTo>
                <a:cubicBezTo>
                  <a:pt x="6879922" y="1303571"/>
                  <a:pt x="6874088" y="1307946"/>
                  <a:pt x="6867525" y="1307946"/>
                </a:cubicBezTo>
                <a:cubicBezTo>
                  <a:pt x="6860232" y="1307946"/>
                  <a:pt x="6853669" y="1303571"/>
                  <a:pt x="6853669" y="1295549"/>
                </a:cubicBezTo>
                <a:cubicBezTo>
                  <a:pt x="6853669" y="1288256"/>
                  <a:pt x="6860232" y="1281693"/>
                  <a:pt x="6867525" y="1281693"/>
                </a:cubicBezTo>
                <a:close/>
                <a:moveTo>
                  <a:pt x="6796696" y="1281693"/>
                </a:moveTo>
                <a:cubicBezTo>
                  <a:pt x="6803259" y="1281693"/>
                  <a:pt x="6809093" y="1288256"/>
                  <a:pt x="6809093" y="1295549"/>
                </a:cubicBezTo>
                <a:cubicBezTo>
                  <a:pt x="6809093" y="1303571"/>
                  <a:pt x="6803259" y="1307946"/>
                  <a:pt x="6796696" y="1307946"/>
                </a:cubicBezTo>
                <a:cubicBezTo>
                  <a:pt x="6789403" y="1307946"/>
                  <a:pt x="6782840" y="1303571"/>
                  <a:pt x="6782840" y="1295549"/>
                </a:cubicBezTo>
                <a:cubicBezTo>
                  <a:pt x="6782840" y="1288256"/>
                  <a:pt x="6789403" y="1281693"/>
                  <a:pt x="6796696" y="1281693"/>
                </a:cubicBezTo>
                <a:close/>
                <a:moveTo>
                  <a:pt x="6724405" y="1281693"/>
                </a:moveTo>
                <a:cubicBezTo>
                  <a:pt x="6732427" y="1281693"/>
                  <a:pt x="6738261" y="1288256"/>
                  <a:pt x="6738261" y="1295549"/>
                </a:cubicBezTo>
                <a:cubicBezTo>
                  <a:pt x="6738261" y="1303571"/>
                  <a:pt x="6732427" y="1307946"/>
                  <a:pt x="6724405" y="1307946"/>
                </a:cubicBezTo>
                <a:cubicBezTo>
                  <a:pt x="6718571" y="1307946"/>
                  <a:pt x="6712008" y="1303571"/>
                  <a:pt x="6712008" y="1295549"/>
                </a:cubicBezTo>
                <a:cubicBezTo>
                  <a:pt x="6712008" y="1288256"/>
                  <a:pt x="6718571" y="1281693"/>
                  <a:pt x="6724405" y="1281693"/>
                </a:cubicBezTo>
                <a:close/>
                <a:moveTo>
                  <a:pt x="6653576" y="1281693"/>
                </a:moveTo>
                <a:cubicBezTo>
                  <a:pt x="6660869" y="1281693"/>
                  <a:pt x="6667432" y="1288256"/>
                  <a:pt x="6667432" y="1295549"/>
                </a:cubicBezTo>
                <a:cubicBezTo>
                  <a:pt x="6667432" y="1303571"/>
                  <a:pt x="6660869" y="1307946"/>
                  <a:pt x="6653576" y="1307946"/>
                </a:cubicBezTo>
                <a:cubicBezTo>
                  <a:pt x="6647013" y="1307946"/>
                  <a:pt x="6641179" y="1303571"/>
                  <a:pt x="6641179" y="1295549"/>
                </a:cubicBezTo>
                <a:cubicBezTo>
                  <a:pt x="6641179" y="1288256"/>
                  <a:pt x="6647013" y="1281693"/>
                  <a:pt x="6653576" y="1281693"/>
                </a:cubicBezTo>
                <a:close/>
                <a:moveTo>
                  <a:pt x="6582745" y="1281693"/>
                </a:moveTo>
                <a:cubicBezTo>
                  <a:pt x="6590038" y="1281693"/>
                  <a:pt x="6596601" y="1288256"/>
                  <a:pt x="6596601" y="1295549"/>
                </a:cubicBezTo>
                <a:cubicBezTo>
                  <a:pt x="6596601" y="1303571"/>
                  <a:pt x="6590038" y="1307946"/>
                  <a:pt x="6582745" y="1307946"/>
                </a:cubicBezTo>
                <a:cubicBezTo>
                  <a:pt x="6574723" y="1307946"/>
                  <a:pt x="6570348" y="1303571"/>
                  <a:pt x="6570348" y="1295549"/>
                </a:cubicBezTo>
                <a:cubicBezTo>
                  <a:pt x="6570348" y="1288256"/>
                  <a:pt x="6574723" y="1281693"/>
                  <a:pt x="6582745" y="1281693"/>
                </a:cubicBezTo>
                <a:close/>
                <a:moveTo>
                  <a:pt x="6510933" y="1281693"/>
                </a:moveTo>
                <a:cubicBezTo>
                  <a:pt x="6518717" y="1281693"/>
                  <a:pt x="6525722" y="1288256"/>
                  <a:pt x="6525722" y="1295549"/>
                </a:cubicBezTo>
                <a:cubicBezTo>
                  <a:pt x="6525722" y="1303571"/>
                  <a:pt x="6518717" y="1307946"/>
                  <a:pt x="6510933" y="1307946"/>
                </a:cubicBezTo>
                <a:cubicBezTo>
                  <a:pt x="6502371" y="1307946"/>
                  <a:pt x="6496144" y="1303571"/>
                  <a:pt x="6496144" y="1295549"/>
                </a:cubicBezTo>
                <a:cubicBezTo>
                  <a:pt x="6496144" y="1288256"/>
                  <a:pt x="6502371" y="1281693"/>
                  <a:pt x="6510933" y="1281693"/>
                </a:cubicBezTo>
                <a:close/>
                <a:moveTo>
                  <a:pt x="6440492" y="1281693"/>
                </a:moveTo>
                <a:cubicBezTo>
                  <a:pt x="6448081" y="1281693"/>
                  <a:pt x="6454911" y="1288256"/>
                  <a:pt x="6454911" y="1295549"/>
                </a:cubicBezTo>
                <a:cubicBezTo>
                  <a:pt x="6454911" y="1303571"/>
                  <a:pt x="6448081" y="1307946"/>
                  <a:pt x="6440492" y="1307946"/>
                </a:cubicBezTo>
                <a:cubicBezTo>
                  <a:pt x="6432145" y="1307946"/>
                  <a:pt x="6425315" y="1303571"/>
                  <a:pt x="6425315" y="1295549"/>
                </a:cubicBezTo>
                <a:cubicBezTo>
                  <a:pt x="6425315" y="1288256"/>
                  <a:pt x="6432145" y="1281693"/>
                  <a:pt x="6440492" y="1281693"/>
                </a:cubicBezTo>
                <a:close/>
                <a:moveTo>
                  <a:pt x="6369273" y="1281693"/>
                </a:moveTo>
                <a:cubicBezTo>
                  <a:pt x="6377835" y="1281693"/>
                  <a:pt x="6384062" y="1288698"/>
                  <a:pt x="6384062" y="1296482"/>
                </a:cubicBezTo>
                <a:cubicBezTo>
                  <a:pt x="6384062" y="1305044"/>
                  <a:pt x="6377835" y="1311271"/>
                  <a:pt x="6369273" y="1311271"/>
                </a:cubicBezTo>
                <a:cubicBezTo>
                  <a:pt x="6361489" y="1311271"/>
                  <a:pt x="6354484" y="1305044"/>
                  <a:pt x="6354484" y="1296482"/>
                </a:cubicBezTo>
                <a:cubicBezTo>
                  <a:pt x="6354484" y="1288698"/>
                  <a:pt x="6361489" y="1281693"/>
                  <a:pt x="6369273" y="1281693"/>
                </a:cubicBezTo>
                <a:close/>
                <a:moveTo>
                  <a:pt x="5799257" y="1281693"/>
                </a:moveTo>
                <a:cubicBezTo>
                  <a:pt x="5807819" y="1281693"/>
                  <a:pt x="5814045" y="1288698"/>
                  <a:pt x="5814045" y="1296482"/>
                </a:cubicBezTo>
                <a:cubicBezTo>
                  <a:pt x="5814045" y="1305044"/>
                  <a:pt x="5807819" y="1311271"/>
                  <a:pt x="5799257" y="1311271"/>
                </a:cubicBezTo>
                <a:cubicBezTo>
                  <a:pt x="5791474" y="1311271"/>
                  <a:pt x="5784469" y="1305044"/>
                  <a:pt x="5784469" y="1296482"/>
                </a:cubicBezTo>
                <a:cubicBezTo>
                  <a:pt x="5784469" y="1288698"/>
                  <a:pt x="5791474" y="1281693"/>
                  <a:pt x="5799257" y="1281693"/>
                </a:cubicBezTo>
                <a:close/>
                <a:moveTo>
                  <a:pt x="5724122" y="1281693"/>
                </a:moveTo>
                <a:cubicBezTo>
                  <a:pt x="5732144" y="1281693"/>
                  <a:pt x="5736519" y="1288698"/>
                  <a:pt x="5736519" y="1296482"/>
                </a:cubicBezTo>
                <a:cubicBezTo>
                  <a:pt x="5736519" y="1305044"/>
                  <a:pt x="5732144" y="1311271"/>
                  <a:pt x="5724122" y="1311271"/>
                </a:cubicBezTo>
                <a:cubicBezTo>
                  <a:pt x="5716100" y="1311271"/>
                  <a:pt x="5710266" y="1305044"/>
                  <a:pt x="5710266" y="1296482"/>
                </a:cubicBezTo>
                <a:cubicBezTo>
                  <a:pt x="5710266" y="1288698"/>
                  <a:pt x="5716100" y="1281693"/>
                  <a:pt x="5724122" y="1281693"/>
                </a:cubicBezTo>
                <a:close/>
                <a:moveTo>
                  <a:pt x="5653291" y="1281693"/>
                </a:moveTo>
                <a:cubicBezTo>
                  <a:pt x="5659125" y="1281693"/>
                  <a:pt x="5665688" y="1288698"/>
                  <a:pt x="5665688" y="1296482"/>
                </a:cubicBezTo>
                <a:cubicBezTo>
                  <a:pt x="5665688" y="1305044"/>
                  <a:pt x="5659125" y="1311271"/>
                  <a:pt x="5653291" y="1311271"/>
                </a:cubicBezTo>
                <a:cubicBezTo>
                  <a:pt x="5645269" y="1311271"/>
                  <a:pt x="5639435" y="1305044"/>
                  <a:pt x="5639435" y="1296482"/>
                </a:cubicBezTo>
                <a:cubicBezTo>
                  <a:pt x="5639435" y="1288698"/>
                  <a:pt x="5645269" y="1281693"/>
                  <a:pt x="5653291" y="1281693"/>
                </a:cubicBezTo>
                <a:close/>
                <a:moveTo>
                  <a:pt x="5582461" y="1281693"/>
                </a:moveTo>
                <a:cubicBezTo>
                  <a:pt x="5588295" y="1281693"/>
                  <a:pt x="5594858" y="1288698"/>
                  <a:pt x="5594858" y="1296482"/>
                </a:cubicBezTo>
                <a:cubicBezTo>
                  <a:pt x="5594858" y="1305044"/>
                  <a:pt x="5588295" y="1311271"/>
                  <a:pt x="5582461" y="1311271"/>
                </a:cubicBezTo>
                <a:cubicBezTo>
                  <a:pt x="5574439" y="1311271"/>
                  <a:pt x="5568605" y="1305044"/>
                  <a:pt x="5568605" y="1296482"/>
                </a:cubicBezTo>
                <a:cubicBezTo>
                  <a:pt x="5568605" y="1288698"/>
                  <a:pt x="5574439" y="1281693"/>
                  <a:pt x="5582461" y="1281693"/>
                </a:cubicBezTo>
                <a:close/>
                <a:moveTo>
                  <a:pt x="5510171" y="1281693"/>
                </a:moveTo>
                <a:cubicBezTo>
                  <a:pt x="5517464" y="1281693"/>
                  <a:pt x="5524027" y="1288698"/>
                  <a:pt x="5524027" y="1296482"/>
                </a:cubicBezTo>
                <a:cubicBezTo>
                  <a:pt x="5524027" y="1305044"/>
                  <a:pt x="5517464" y="1311271"/>
                  <a:pt x="5510171" y="1311271"/>
                </a:cubicBezTo>
                <a:cubicBezTo>
                  <a:pt x="5503608" y="1311271"/>
                  <a:pt x="5497774" y="1305044"/>
                  <a:pt x="5497774" y="1296482"/>
                </a:cubicBezTo>
                <a:cubicBezTo>
                  <a:pt x="5497774" y="1288698"/>
                  <a:pt x="5503608" y="1281693"/>
                  <a:pt x="5510171" y="1281693"/>
                </a:cubicBezTo>
                <a:close/>
                <a:moveTo>
                  <a:pt x="5438937" y="1281693"/>
                </a:moveTo>
                <a:cubicBezTo>
                  <a:pt x="5447182" y="1281693"/>
                  <a:pt x="5453178" y="1288698"/>
                  <a:pt x="5453178" y="1296482"/>
                </a:cubicBezTo>
                <a:cubicBezTo>
                  <a:pt x="5453178" y="1305044"/>
                  <a:pt x="5447182" y="1311271"/>
                  <a:pt x="5438937" y="1311271"/>
                </a:cubicBezTo>
                <a:cubicBezTo>
                  <a:pt x="5432941" y="1311271"/>
                  <a:pt x="5426945" y="1305044"/>
                  <a:pt x="5426945" y="1296482"/>
                </a:cubicBezTo>
                <a:cubicBezTo>
                  <a:pt x="5426945" y="1288698"/>
                  <a:pt x="5432941" y="1281693"/>
                  <a:pt x="5438937" y="1281693"/>
                </a:cubicBezTo>
                <a:close/>
                <a:moveTo>
                  <a:pt x="5368510" y="1281693"/>
                </a:moveTo>
                <a:cubicBezTo>
                  <a:pt x="5376532" y="1281693"/>
                  <a:pt x="5382366" y="1288698"/>
                  <a:pt x="5382366" y="1296482"/>
                </a:cubicBezTo>
                <a:cubicBezTo>
                  <a:pt x="5382366" y="1305044"/>
                  <a:pt x="5376532" y="1311271"/>
                  <a:pt x="5368510" y="1311271"/>
                </a:cubicBezTo>
                <a:cubicBezTo>
                  <a:pt x="5361218" y="1311271"/>
                  <a:pt x="5356113" y="1305044"/>
                  <a:pt x="5356113" y="1296482"/>
                </a:cubicBezTo>
                <a:cubicBezTo>
                  <a:pt x="5356113" y="1288698"/>
                  <a:pt x="5361218" y="1281693"/>
                  <a:pt x="5368510" y="1281693"/>
                </a:cubicBezTo>
                <a:close/>
                <a:moveTo>
                  <a:pt x="5296699" y="1281693"/>
                </a:moveTo>
                <a:cubicBezTo>
                  <a:pt x="5305261" y="1281693"/>
                  <a:pt x="5311488" y="1288698"/>
                  <a:pt x="5311488" y="1296482"/>
                </a:cubicBezTo>
                <a:cubicBezTo>
                  <a:pt x="5311488" y="1305044"/>
                  <a:pt x="5305261" y="1311271"/>
                  <a:pt x="5296699" y="1311271"/>
                </a:cubicBezTo>
                <a:cubicBezTo>
                  <a:pt x="5288915" y="1311271"/>
                  <a:pt x="5281910" y="1305044"/>
                  <a:pt x="5281910" y="1296482"/>
                </a:cubicBezTo>
                <a:cubicBezTo>
                  <a:pt x="5281910" y="1288698"/>
                  <a:pt x="5288915" y="1281693"/>
                  <a:pt x="5296699" y="1281693"/>
                </a:cubicBezTo>
                <a:close/>
                <a:moveTo>
                  <a:pt x="5225869" y="1281693"/>
                </a:moveTo>
                <a:cubicBezTo>
                  <a:pt x="5234431" y="1281693"/>
                  <a:pt x="5240657" y="1288698"/>
                  <a:pt x="5240657" y="1296482"/>
                </a:cubicBezTo>
                <a:cubicBezTo>
                  <a:pt x="5240657" y="1305044"/>
                  <a:pt x="5234431" y="1311271"/>
                  <a:pt x="5225869" y="1311271"/>
                </a:cubicBezTo>
                <a:cubicBezTo>
                  <a:pt x="5217307" y="1311271"/>
                  <a:pt x="5211081" y="1305044"/>
                  <a:pt x="5211081" y="1296482"/>
                </a:cubicBezTo>
                <a:cubicBezTo>
                  <a:pt x="5211081" y="1288698"/>
                  <a:pt x="5217307" y="1281693"/>
                  <a:pt x="5225869" y="1281693"/>
                </a:cubicBezTo>
                <a:close/>
                <a:moveTo>
                  <a:pt x="5154105" y="1281693"/>
                </a:moveTo>
                <a:cubicBezTo>
                  <a:pt x="5162127" y="1281693"/>
                  <a:pt x="5166502" y="1288698"/>
                  <a:pt x="5166502" y="1296482"/>
                </a:cubicBezTo>
                <a:cubicBezTo>
                  <a:pt x="5166502" y="1305044"/>
                  <a:pt x="5162127" y="1311271"/>
                  <a:pt x="5154105" y="1311271"/>
                </a:cubicBezTo>
                <a:cubicBezTo>
                  <a:pt x="5146083" y="1311271"/>
                  <a:pt x="5140249" y="1305044"/>
                  <a:pt x="5140249" y="1296482"/>
                </a:cubicBezTo>
                <a:cubicBezTo>
                  <a:pt x="5140249" y="1288698"/>
                  <a:pt x="5146083" y="1281693"/>
                  <a:pt x="5154105" y="1281693"/>
                </a:cubicBezTo>
                <a:close/>
                <a:moveTo>
                  <a:pt x="5083276" y="1281693"/>
                </a:moveTo>
                <a:cubicBezTo>
                  <a:pt x="5089110" y="1281693"/>
                  <a:pt x="5095673" y="1288698"/>
                  <a:pt x="5095673" y="1296482"/>
                </a:cubicBezTo>
                <a:cubicBezTo>
                  <a:pt x="5095673" y="1305044"/>
                  <a:pt x="5089110" y="1311271"/>
                  <a:pt x="5083276" y="1311271"/>
                </a:cubicBezTo>
                <a:cubicBezTo>
                  <a:pt x="5075254" y="1311271"/>
                  <a:pt x="5069420" y="1305044"/>
                  <a:pt x="5069420" y="1296482"/>
                </a:cubicBezTo>
                <a:cubicBezTo>
                  <a:pt x="5069420" y="1288698"/>
                  <a:pt x="5075254" y="1281693"/>
                  <a:pt x="5083276" y="1281693"/>
                </a:cubicBezTo>
                <a:close/>
                <a:moveTo>
                  <a:pt x="5012445" y="1281693"/>
                </a:moveTo>
                <a:cubicBezTo>
                  <a:pt x="5018279" y="1281693"/>
                  <a:pt x="5024842" y="1288698"/>
                  <a:pt x="5024842" y="1296482"/>
                </a:cubicBezTo>
                <a:cubicBezTo>
                  <a:pt x="5024842" y="1305044"/>
                  <a:pt x="5018279" y="1311271"/>
                  <a:pt x="5012445" y="1311271"/>
                </a:cubicBezTo>
                <a:cubicBezTo>
                  <a:pt x="5004423" y="1311271"/>
                  <a:pt x="4998589" y="1305044"/>
                  <a:pt x="4998589" y="1296482"/>
                </a:cubicBezTo>
                <a:cubicBezTo>
                  <a:pt x="4998589" y="1288698"/>
                  <a:pt x="5004423" y="1281693"/>
                  <a:pt x="5012445" y="1281693"/>
                </a:cubicBezTo>
                <a:close/>
                <a:moveTo>
                  <a:pt x="4940157" y="1281693"/>
                </a:moveTo>
                <a:cubicBezTo>
                  <a:pt x="4948179" y="1281693"/>
                  <a:pt x="4954013" y="1288698"/>
                  <a:pt x="4954013" y="1296482"/>
                </a:cubicBezTo>
                <a:cubicBezTo>
                  <a:pt x="4954013" y="1305044"/>
                  <a:pt x="4948179" y="1311271"/>
                  <a:pt x="4940157" y="1311271"/>
                </a:cubicBezTo>
                <a:cubicBezTo>
                  <a:pt x="4934323" y="1311271"/>
                  <a:pt x="4927760" y="1305044"/>
                  <a:pt x="4927760" y="1296482"/>
                </a:cubicBezTo>
                <a:cubicBezTo>
                  <a:pt x="4927760" y="1288698"/>
                  <a:pt x="4934323" y="1281693"/>
                  <a:pt x="4940157" y="1281693"/>
                </a:cubicBezTo>
                <a:close/>
                <a:moveTo>
                  <a:pt x="4865953" y="1281693"/>
                </a:moveTo>
                <a:cubicBezTo>
                  <a:pt x="4873975" y="1281693"/>
                  <a:pt x="4879809" y="1288698"/>
                  <a:pt x="4879809" y="1296482"/>
                </a:cubicBezTo>
                <a:cubicBezTo>
                  <a:pt x="4879809" y="1305044"/>
                  <a:pt x="4873975" y="1311271"/>
                  <a:pt x="4865953" y="1311271"/>
                </a:cubicBezTo>
                <a:cubicBezTo>
                  <a:pt x="4860119" y="1311271"/>
                  <a:pt x="4853556" y="1305044"/>
                  <a:pt x="4853556" y="1296482"/>
                </a:cubicBezTo>
                <a:cubicBezTo>
                  <a:pt x="4853556" y="1288698"/>
                  <a:pt x="4860119" y="1281693"/>
                  <a:pt x="4865953" y="1281693"/>
                </a:cubicBezTo>
                <a:close/>
                <a:moveTo>
                  <a:pt x="4795122" y="1281693"/>
                </a:moveTo>
                <a:cubicBezTo>
                  <a:pt x="4803144" y="1281693"/>
                  <a:pt x="4808978" y="1288698"/>
                  <a:pt x="4808978" y="1296482"/>
                </a:cubicBezTo>
                <a:cubicBezTo>
                  <a:pt x="4808978" y="1305044"/>
                  <a:pt x="4803144" y="1311271"/>
                  <a:pt x="4795122" y="1311271"/>
                </a:cubicBezTo>
                <a:cubicBezTo>
                  <a:pt x="4787830" y="1311271"/>
                  <a:pt x="4782725" y="1305044"/>
                  <a:pt x="4782725" y="1296482"/>
                </a:cubicBezTo>
                <a:cubicBezTo>
                  <a:pt x="4782725" y="1288698"/>
                  <a:pt x="4787830" y="1281693"/>
                  <a:pt x="4795122" y="1281693"/>
                </a:cubicBezTo>
                <a:close/>
                <a:moveTo>
                  <a:pt x="4726684" y="1281693"/>
                </a:moveTo>
                <a:cubicBezTo>
                  <a:pt x="4735246" y="1281693"/>
                  <a:pt x="4741472" y="1288698"/>
                  <a:pt x="4741472" y="1296482"/>
                </a:cubicBezTo>
                <a:cubicBezTo>
                  <a:pt x="4741472" y="1305044"/>
                  <a:pt x="4735246" y="1311271"/>
                  <a:pt x="4726684" y="1311271"/>
                </a:cubicBezTo>
                <a:cubicBezTo>
                  <a:pt x="4718122" y="1311271"/>
                  <a:pt x="4711896" y="1305044"/>
                  <a:pt x="4711896" y="1296482"/>
                </a:cubicBezTo>
                <a:cubicBezTo>
                  <a:pt x="4711896" y="1288698"/>
                  <a:pt x="4718122" y="1281693"/>
                  <a:pt x="4726684" y="1281693"/>
                </a:cubicBezTo>
                <a:close/>
                <a:moveTo>
                  <a:pt x="4655853" y="1281693"/>
                </a:moveTo>
                <a:cubicBezTo>
                  <a:pt x="4663637" y="1281693"/>
                  <a:pt x="4670642" y="1286798"/>
                  <a:pt x="4670642" y="1294090"/>
                </a:cubicBezTo>
                <a:cubicBezTo>
                  <a:pt x="4670642" y="1302112"/>
                  <a:pt x="4663637" y="1307946"/>
                  <a:pt x="4655853" y="1307946"/>
                </a:cubicBezTo>
                <a:cubicBezTo>
                  <a:pt x="4647291" y="1307946"/>
                  <a:pt x="4641064" y="1302112"/>
                  <a:pt x="4641064" y="1294090"/>
                </a:cubicBezTo>
                <a:cubicBezTo>
                  <a:pt x="4641064" y="1286798"/>
                  <a:pt x="4647291" y="1281693"/>
                  <a:pt x="4655853" y="1281693"/>
                </a:cubicBezTo>
                <a:close/>
                <a:moveTo>
                  <a:pt x="4585023" y="1281693"/>
                </a:moveTo>
                <a:cubicBezTo>
                  <a:pt x="4592806" y="1281693"/>
                  <a:pt x="4599811" y="1286798"/>
                  <a:pt x="4599811" y="1294090"/>
                </a:cubicBezTo>
                <a:cubicBezTo>
                  <a:pt x="4599811" y="1302112"/>
                  <a:pt x="4592806" y="1307946"/>
                  <a:pt x="4585023" y="1307946"/>
                </a:cubicBezTo>
                <a:cubicBezTo>
                  <a:pt x="4576461" y="1307946"/>
                  <a:pt x="4570235" y="1302112"/>
                  <a:pt x="4570235" y="1294090"/>
                </a:cubicBezTo>
                <a:cubicBezTo>
                  <a:pt x="4570235" y="1286798"/>
                  <a:pt x="4576461" y="1281693"/>
                  <a:pt x="4585023" y="1281693"/>
                </a:cubicBezTo>
                <a:close/>
                <a:moveTo>
                  <a:pt x="226355" y="1281693"/>
                </a:moveTo>
                <a:cubicBezTo>
                  <a:pt x="232189" y="1281693"/>
                  <a:pt x="238753" y="1288523"/>
                  <a:pt x="238753" y="1296871"/>
                </a:cubicBezTo>
                <a:cubicBezTo>
                  <a:pt x="238753" y="1304461"/>
                  <a:pt x="232189" y="1311291"/>
                  <a:pt x="226355" y="1311291"/>
                </a:cubicBezTo>
                <a:cubicBezTo>
                  <a:pt x="218333" y="1311291"/>
                  <a:pt x="212499" y="1304461"/>
                  <a:pt x="212499" y="1296871"/>
                </a:cubicBezTo>
                <a:cubicBezTo>
                  <a:pt x="212499" y="1288523"/>
                  <a:pt x="218333" y="1281693"/>
                  <a:pt x="226355" y="1281693"/>
                </a:cubicBezTo>
                <a:close/>
                <a:moveTo>
                  <a:pt x="155522" y="1281693"/>
                </a:moveTo>
                <a:cubicBezTo>
                  <a:pt x="161356" y="1281693"/>
                  <a:pt x="167919" y="1288523"/>
                  <a:pt x="167919" y="1296871"/>
                </a:cubicBezTo>
                <a:cubicBezTo>
                  <a:pt x="167919" y="1304461"/>
                  <a:pt x="161356" y="1311291"/>
                  <a:pt x="155522" y="1311291"/>
                </a:cubicBezTo>
                <a:cubicBezTo>
                  <a:pt x="147500" y="1311291"/>
                  <a:pt x="141666" y="1304461"/>
                  <a:pt x="141666" y="1296871"/>
                </a:cubicBezTo>
                <a:cubicBezTo>
                  <a:pt x="141666" y="1288523"/>
                  <a:pt x="147500" y="1281693"/>
                  <a:pt x="155522" y="1281693"/>
                </a:cubicBezTo>
                <a:close/>
                <a:moveTo>
                  <a:pt x="83234" y="1281693"/>
                </a:moveTo>
                <a:cubicBezTo>
                  <a:pt x="90526" y="1281693"/>
                  <a:pt x="97090" y="1288523"/>
                  <a:pt x="97090" y="1296871"/>
                </a:cubicBezTo>
                <a:cubicBezTo>
                  <a:pt x="97090" y="1304461"/>
                  <a:pt x="90526" y="1311291"/>
                  <a:pt x="83234" y="1311291"/>
                </a:cubicBezTo>
                <a:cubicBezTo>
                  <a:pt x="76670" y="1311291"/>
                  <a:pt x="70836" y="1304461"/>
                  <a:pt x="70836" y="1296871"/>
                </a:cubicBezTo>
                <a:cubicBezTo>
                  <a:pt x="70836" y="1288523"/>
                  <a:pt x="76670" y="1281693"/>
                  <a:pt x="83234" y="1281693"/>
                </a:cubicBezTo>
                <a:close/>
                <a:moveTo>
                  <a:pt x="11998" y="1281693"/>
                </a:moveTo>
                <a:cubicBezTo>
                  <a:pt x="20243" y="1281693"/>
                  <a:pt x="26239" y="1288523"/>
                  <a:pt x="26239" y="1296871"/>
                </a:cubicBezTo>
                <a:cubicBezTo>
                  <a:pt x="26239" y="1304461"/>
                  <a:pt x="20243" y="1311291"/>
                  <a:pt x="11998" y="1311291"/>
                </a:cubicBezTo>
                <a:cubicBezTo>
                  <a:pt x="6002" y="1311291"/>
                  <a:pt x="5" y="1304461"/>
                  <a:pt x="5" y="1296871"/>
                </a:cubicBezTo>
                <a:cubicBezTo>
                  <a:pt x="5" y="1288523"/>
                  <a:pt x="4503" y="1281693"/>
                  <a:pt x="11998" y="1281693"/>
                </a:cubicBezTo>
                <a:close/>
                <a:moveTo>
                  <a:pt x="7084322" y="1210863"/>
                </a:moveTo>
                <a:cubicBezTo>
                  <a:pt x="7092106" y="1210863"/>
                  <a:pt x="7099111" y="1217426"/>
                  <a:pt x="7099111" y="1224719"/>
                </a:cubicBezTo>
                <a:cubicBezTo>
                  <a:pt x="7099111" y="1231282"/>
                  <a:pt x="7092106" y="1237116"/>
                  <a:pt x="7084322" y="1237116"/>
                </a:cubicBezTo>
                <a:cubicBezTo>
                  <a:pt x="7075760" y="1237116"/>
                  <a:pt x="7069533" y="1231282"/>
                  <a:pt x="7069533" y="1224719"/>
                </a:cubicBezTo>
                <a:cubicBezTo>
                  <a:pt x="7069533" y="1217426"/>
                  <a:pt x="7075760" y="1210863"/>
                  <a:pt x="7084322" y="1210863"/>
                </a:cubicBezTo>
                <a:close/>
                <a:moveTo>
                  <a:pt x="7013492" y="1210863"/>
                </a:moveTo>
                <a:cubicBezTo>
                  <a:pt x="7021275" y="1210863"/>
                  <a:pt x="7028280" y="1217426"/>
                  <a:pt x="7028280" y="1224719"/>
                </a:cubicBezTo>
                <a:cubicBezTo>
                  <a:pt x="7028280" y="1231282"/>
                  <a:pt x="7021275" y="1237116"/>
                  <a:pt x="7013492" y="1237116"/>
                </a:cubicBezTo>
                <a:cubicBezTo>
                  <a:pt x="7004930" y="1237116"/>
                  <a:pt x="6998704" y="1231282"/>
                  <a:pt x="6998704" y="1224719"/>
                </a:cubicBezTo>
                <a:cubicBezTo>
                  <a:pt x="6998704" y="1217426"/>
                  <a:pt x="7004930" y="1210863"/>
                  <a:pt x="7013492" y="1210863"/>
                </a:cubicBezTo>
                <a:close/>
                <a:moveTo>
                  <a:pt x="6939085" y="1210863"/>
                </a:moveTo>
                <a:cubicBezTo>
                  <a:pt x="6946378" y="1210863"/>
                  <a:pt x="6950753" y="1217426"/>
                  <a:pt x="6950753" y="1224719"/>
                </a:cubicBezTo>
                <a:cubicBezTo>
                  <a:pt x="6950753" y="1231282"/>
                  <a:pt x="6946378" y="1237116"/>
                  <a:pt x="6939085" y="1237116"/>
                </a:cubicBezTo>
                <a:cubicBezTo>
                  <a:pt x="6931063" y="1237116"/>
                  <a:pt x="6924500" y="1231282"/>
                  <a:pt x="6924500" y="1224719"/>
                </a:cubicBezTo>
                <a:cubicBezTo>
                  <a:pt x="6924500" y="1217426"/>
                  <a:pt x="6931063" y="1210863"/>
                  <a:pt x="6939085" y="1210863"/>
                </a:cubicBezTo>
                <a:close/>
                <a:moveTo>
                  <a:pt x="6867525" y="1210863"/>
                </a:moveTo>
                <a:cubicBezTo>
                  <a:pt x="6874088" y="1210863"/>
                  <a:pt x="6879922" y="1217426"/>
                  <a:pt x="6879922" y="1224719"/>
                </a:cubicBezTo>
                <a:cubicBezTo>
                  <a:pt x="6879922" y="1231282"/>
                  <a:pt x="6874088" y="1237116"/>
                  <a:pt x="6867525" y="1237116"/>
                </a:cubicBezTo>
                <a:cubicBezTo>
                  <a:pt x="6860232" y="1237116"/>
                  <a:pt x="6853669" y="1231282"/>
                  <a:pt x="6853669" y="1224719"/>
                </a:cubicBezTo>
                <a:cubicBezTo>
                  <a:pt x="6853669" y="1217426"/>
                  <a:pt x="6860232" y="1210863"/>
                  <a:pt x="6867525" y="1210863"/>
                </a:cubicBezTo>
                <a:close/>
                <a:moveTo>
                  <a:pt x="6796696" y="1210863"/>
                </a:moveTo>
                <a:cubicBezTo>
                  <a:pt x="6803259" y="1210863"/>
                  <a:pt x="6809093" y="1217426"/>
                  <a:pt x="6809093" y="1224719"/>
                </a:cubicBezTo>
                <a:cubicBezTo>
                  <a:pt x="6809093" y="1231282"/>
                  <a:pt x="6803259" y="1237116"/>
                  <a:pt x="6796696" y="1237116"/>
                </a:cubicBezTo>
                <a:cubicBezTo>
                  <a:pt x="6789403" y="1237116"/>
                  <a:pt x="6782840" y="1231282"/>
                  <a:pt x="6782840" y="1224719"/>
                </a:cubicBezTo>
                <a:cubicBezTo>
                  <a:pt x="6782840" y="1217426"/>
                  <a:pt x="6789403" y="1210863"/>
                  <a:pt x="6796696" y="1210863"/>
                </a:cubicBezTo>
                <a:close/>
                <a:moveTo>
                  <a:pt x="6724405" y="1210863"/>
                </a:moveTo>
                <a:cubicBezTo>
                  <a:pt x="6732427" y="1210863"/>
                  <a:pt x="6738261" y="1217426"/>
                  <a:pt x="6738261" y="1224719"/>
                </a:cubicBezTo>
                <a:cubicBezTo>
                  <a:pt x="6738261" y="1231282"/>
                  <a:pt x="6732427" y="1237116"/>
                  <a:pt x="6724405" y="1237116"/>
                </a:cubicBezTo>
                <a:cubicBezTo>
                  <a:pt x="6718571" y="1237116"/>
                  <a:pt x="6712008" y="1231282"/>
                  <a:pt x="6712008" y="1224719"/>
                </a:cubicBezTo>
                <a:cubicBezTo>
                  <a:pt x="6712008" y="1217426"/>
                  <a:pt x="6718571" y="1210863"/>
                  <a:pt x="6724405" y="1210863"/>
                </a:cubicBezTo>
                <a:close/>
                <a:moveTo>
                  <a:pt x="6653576" y="1210863"/>
                </a:moveTo>
                <a:cubicBezTo>
                  <a:pt x="6660869" y="1210863"/>
                  <a:pt x="6667432" y="1217426"/>
                  <a:pt x="6667432" y="1224719"/>
                </a:cubicBezTo>
                <a:cubicBezTo>
                  <a:pt x="6667432" y="1231282"/>
                  <a:pt x="6660869" y="1237116"/>
                  <a:pt x="6653576" y="1237116"/>
                </a:cubicBezTo>
                <a:cubicBezTo>
                  <a:pt x="6647013" y="1237116"/>
                  <a:pt x="6641179" y="1231282"/>
                  <a:pt x="6641179" y="1224719"/>
                </a:cubicBezTo>
                <a:cubicBezTo>
                  <a:pt x="6641179" y="1217426"/>
                  <a:pt x="6647013" y="1210863"/>
                  <a:pt x="6653576" y="1210863"/>
                </a:cubicBezTo>
                <a:close/>
                <a:moveTo>
                  <a:pt x="6582745" y="1210863"/>
                </a:moveTo>
                <a:cubicBezTo>
                  <a:pt x="6590038" y="1210863"/>
                  <a:pt x="6596601" y="1217426"/>
                  <a:pt x="6596601" y="1224719"/>
                </a:cubicBezTo>
                <a:cubicBezTo>
                  <a:pt x="6596601" y="1231282"/>
                  <a:pt x="6590038" y="1237116"/>
                  <a:pt x="6582745" y="1237116"/>
                </a:cubicBezTo>
                <a:cubicBezTo>
                  <a:pt x="6574723" y="1237116"/>
                  <a:pt x="6570348" y="1231282"/>
                  <a:pt x="6570348" y="1224719"/>
                </a:cubicBezTo>
                <a:cubicBezTo>
                  <a:pt x="6570348" y="1217426"/>
                  <a:pt x="6574723" y="1210863"/>
                  <a:pt x="6582745" y="1210863"/>
                </a:cubicBezTo>
                <a:close/>
                <a:moveTo>
                  <a:pt x="6510933" y="1210863"/>
                </a:moveTo>
                <a:cubicBezTo>
                  <a:pt x="6518717" y="1210863"/>
                  <a:pt x="6525722" y="1217426"/>
                  <a:pt x="6525722" y="1224719"/>
                </a:cubicBezTo>
                <a:cubicBezTo>
                  <a:pt x="6525722" y="1231282"/>
                  <a:pt x="6518717" y="1237116"/>
                  <a:pt x="6510933" y="1237116"/>
                </a:cubicBezTo>
                <a:cubicBezTo>
                  <a:pt x="6502371" y="1237116"/>
                  <a:pt x="6496144" y="1231282"/>
                  <a:pt x="6496144" y="1224719"/>
                </a:cubicBezTo>
                <a:cubicBezTo>
                  <a:pt x="6496144" y="1217426"/>
                  <a:pt x="6502371" y="1210863"/>
                  <a:pt x="6510933" y="1210863"/>
                </a:cubicBezTo>
                <a:close/>
                <a:moveTo>
                  <a:pt x="6440492" y="1210863"/>
                </a:moveTo>
                <a:cubicBezTo>
                  <a:pt x="6448081" y="1210863"/>
                  <a:pt x="6454911" y="1217426"/>
                  <a:pt x="6454911" y="1224719"/>
                </a:cubicBezTo>
                <a:cubicBezTo>
                  <a:pt x="6454911" y="1231282"/>
                  <a:pt x="6448081" y="1237116"/>
                  <a:pt x="6440492" y="1237116"/>
                </a:cubicBezTo>
                <a:cubicBezTo>
                  <a:pt x="6432145" y="1237116"/>
                  <a:pt x="6425315" y="1232741"/>
                  <a:pt x="6425315" y="1224719"/>
                </a:cubicBezTo>
                <a:cubicBezTo>
                  <a:pt x="6425315" y="1217426"/>
                  <a:pt x="6432145" y="1210863"/>
                  <a:pt x="6440492" y="1210863"/>
                </a:cubicBezTo>
                <a:close/>
                <a:moveTo>
                  <a:pt x="6368340" y="1210863"/>
                </a:moveTo>
                <a:cubicBezTo>
                  <a:pt x="6376362" y="1210863"/>
                  <a:pt x="6380737" y="1217426"/>
                  <a:pt x="6380737" y="1224719"/>
                </a:cubicBezTo>
                <a:cubicBezTo>
                  <a:pt x="6380737" y="1232741"/>
                  <a:pt x="6376362" y="1237116"/>
                  <a:pt x="6368340" y="1237116"/>
                </a:cubicBezTo>
                <a:cubicBezTo>
                  <a:pt x="6361047" y="1237116"/>
                  <a:pt x="6354484" y="1232741"/>
                  <a:pt x="6354484" y="1224719"/>
                </a:cubicBezTo>
                <a:cubicBezTo>
                  <a:pt x="6354484" y="1217426"/>
                  <a:pt x="6361047" y="1210863"/>
                  <a:pt x="6368340" y="1210863"/>
                </a:cubicBezTo>
                <a:close/>
                <a:moveTo>
                  <a:pt x="6297511" y="1210863"/>
                </a:moveTo>
                <a:cubicBezTo>
                  <a:pt x="6304074" y="1210863"/>
                  <a:pt x="6309908" y="1217426"/>
                  <a:pt x="6309908" y="1224719"/>
                </a:cubicBezTo>
                <a:cubicBezTo>
                  <a:pt x="6309908" y="1232741"/>
                  <a:pt x="6304074" y="1237116"/>
                  <a:pt x="6297511" y="1237116"/>
                </a:cubicBezTo>
                <a:cubicBezTo>
                  <a:pt x="6290218" y="1237116"/>
                  <a:pt x="6283655" y="1232741"/>
                  <a:pt x="6283655" y="1224719"/>
                </a:cubicBezTo>
                <a:cubicBezTo>
                  <a:pt x="6283655" y="1217426"/>
                  <a:pt x="6290218" y="1210863"/>
                  <a:pt x="6297511" y="1210863"/>
                </a:cubicBezTo>
                <a:close/>
                <a:moveTo>
                  <a:pt x="6226679" y="1210863"/>
                </a:moveTo>
                <a:cubicBezTo>
                  <a:pt x="6233242" y="1210863"/>
                  <a:pt x="6239076" y="1217426"/>
                  <a:pt x="6239076" y="1224719"/>
                </a:cubicBezTo>
                <a:cubicBezTo>
                  <a:pt x="6239076" y="1232741"/>
                  <a:pt x="6233242" y="1237116"/>
                  <a:pt x="6226679" y="1237116"/>
                </a:cubicBezTo>
                <a:cubicBezTo>
                  <a:pt x="6219386" y="1237116"/>
                  <a:pt x="6212823" y="1232741"/>
                  <a:pt x="6212823" y="1224719"/>
                </a:cubicBezTo>
                <a:cubicBezTo>
                  <a:pt x="6212823" y="1217426"/>
                  <a:pt x="6219386" y="1210863"/>
                  <a:pt x="6226679" y="1210863"/>
                </a:cubicBezTo>
                <a:close/>
                <a:moveTo>
                  <a:pt x="6154391" y="1210863"/>
                </a:moveTo>
                <a:cubicBezTo>
                  <a:pt x="6161684" y="1210863"/>
                  <a:pt x="6168247" y="1217426"/>
                  <a:pt x="6168247" y="1224719"/>
                </a:cubicBezTo>
                <a:cubicBezTo>
                  <a:pt x="6168247" y="1232741"/>
                  <a:pt x="6161684" y="1237116"/>
                  <a:pt x="6154391" y="1237116"/>
                </a:cubicBezTo>
                <a:cubicBezTo>
                  <a:pt x="6147828" y="1237116"/>
                  <a:pt x="6141994" y="1232741"/>
                  <a:pt x="6141994" y="1224719"/>
                </a:cubicBezTo>
                <a:cubicBezTo>
                  <a:pt x="6141994" y="1217426"/>
                  <a:pt x="6147828" y="1210863"/>
                  <a:pt x="6154391" y="1210863"/>
                </a:cubicBezTo>
                <a:close/>
                <a:moveTo>
                  <a:pt x="6083559" y="1210863"/>
                </a:moveTo>
                <a:cubicBezTo>
                  <a:pt x="6090852" y="1210863"/>
                  <a:pt x="6097415" y="1217426"/>
                  <a:pt x="6097415" y="1224719"/>
                </a:cubicBezTo>
                <a:cubicBezTo>
                  <a:pt x="6097415" y="1232741"/>
                  <a:pt x="6090852" y="1237116"/>
                  <a:pt x="6083559" y="1237116"/>
                </a:cubicBezTo>
                <a:cubicBezTo>
                  <a:pt x="6076996" y="1237116"/>
                  <a:pt x="6071162" y="1232741"/>
                  <a:pt x="6071162" y="1224719"/>
                </a:cubicBezTo>
                <a:cubicBezTo>
                  <a:pt x="6071162" y="1217426"/>
                  <a:pt x="6076996" y="1210863"/>
                  <a:pt x="6083559" y="1210863"/>
                </a:cubicBezTo>
                <a:close/>
                <a:moveTo>
                  <a:pt x="6009356" y="1210863"/>
                </a:moveTo>
                <a:cubicBezTo>
                  <a:pt x="6016649" y="1210863"/>
                  <a:pt x="6023212" y="1217426"/>
                  <a:pt x="6023212" y="1224719"/>
                </a:cubicBezTo>
                <a:cubicBezTo>
                  <a:pt x="6023212" y="1232741"/>
                  <a:pt x="6016649" y="1237116"/>
                  <a:pt x="6009356" y="1237116"/>
                </a:cubicBezTo>
                <a:cubicBezTo>
                  <a:pt x="6001334" y="1237116"/>
                  <a:pt x="5996959" y="1232741"/>
                  <a:pt x="5996959" y="1224719"/>
                </a:cubicBezTo>
                <a:cubicBezTo>
                  <a:pt x="5996959" y="1217426"/>
                  <a:pt x="6001334" y="1210863"/>
                  <a:pt x="6009356" y="1210863"/>
                </a:cubicBezTo>
                <a:close/>
                <a:moveTo>
                  <a:pt x="5940548" y="1210863"/>
                </a:moveTo>
                <a:cubicBezTo>
                  <a:pt x="5948896" y="1210863"/>
                  <a:pt x="5955726" y="1217426"/>
                  <a:pt x="5955726" y="1224719"/>
                </a:cubicBezTo>
                <a:cubicBezTo>
                  <a:pt x="5955726" y="1232741"/>
                  <a:pt x="5948896" y="1237116"/>
                  <a:pt x="5940548" y="1237116"/>
                </a:cubicBezTo>
                <a:cubicBezTo>
                  <a:pt x="5932960" y="1237116"/>
                  <a:pt x="5926130" y="1232741"/>
                  <a:pt x="5926130" y="1224719"/>
                </a:cubicBezTo>
                <a:cubicBezTo>
                  <a:pt x="5926130" y="1217426"/>
                  <a:pt x="5932960" y="1210863"/>
                  <a:pt x="5940548" y="1210863"/>
                </a:cubicBezTo>
                <a:close/>
                <a:moveTo>
                  <a:pt x="5870088" y="1210863"/>
                </a:moveTo>
                <a:cubicBezTo>
                  <a:pt x="5878650" y="1210863"/>
                  <a:pt x="5884877" y="1217426"/>
                  <a:pt x="5884877" y="1224719"/>
                </a:cubicBezTo>
                <a:cubicBezTo>
                  <a:pt x="5884877" y="1232741"/>
                  <a:pt x="5878650" y="1237116"/>
                  <a:pt x="5870088" y="1237116"/>
                </a:cubicBezTo>
                <a:cubicBezTo>
                  <a:pt x="5862304" y="1237116"/>
                  <a:pt x="5855299" y="1232741"/>
                  <a:pt x="5855299" y="1224719"/>
                </a:cubicBezTo>
                <a:cubicBezTo>
                  <a:pt x="5855299" y="1217426"/>
                  <a:pt x="5862304" y="1210863"/>
                  <a:pt x="5870088" y="1210863"/>
                </a:cubicBezTo>
                <a:close/>
                <a:moveTo>
                  <a:pt x="5799257" y="1210863"/>
                </a:moveTo>
                <a:cubicBezTo>
                  <a:pt x="5807819" y="1210863"/>
                  <a:pt x="5814045" y="1217426"/>
                  <a:pt x="5814045" y="1224719"/>
                </a:cubicBezTo>
                <a:cubicBezTo>
                  <a:pt x="5814045" y="1232741"/>
                  <a:pt x="5807819" y="1237116"/>
                  <a:pt x="5799257" y="1237116"/>
                </a:cubicBezTo>
                <a:cubicBezTo>
                  <a:pt x="5791474" y="1237116"/>
                  <a:pt x="5784469" y="1232741"/>
                  <a:pt x="5784469" y="1224719"/>
                </a:cubicBezTo>
                <a:cubicBezTo>
                  <a:pt x="5784469" y="1217426"/>
                  <a:pt x="5791474" y="1210863"/>
                  <a:pt x="5799257" y="1210863"/>
                </a:cubicBezTo>
                <a:close/>
                <a:moveTo>
                  <a:pt x="5724122" y="1210863"/>
                </a:moveTo>
                <a:cubicBezTo>
                  <a:pt x="5732144" y="1210863"/>
                  <a:pt x="5736519" y="1217868"/>
                  <a:pt x="5736519" y="1225651"/>
                </a:cubicBezTo>
                <a:cubicBezTo>
                  <a:pt x="5736519" y="1234213"/>
                  <a:pt x="5732144" y="1240439"/>
                  <a:pt x="5724122" y="1240439"/>
                </a:cubicBezTo>
                <a:cubicBezTo>
                  <a:pt x="5716100" y="1240439"/>
                  <a:pt x="5710266" y="1234213"/>
                  <a:pt x="5710266" y="1225651"/>
                </a:cubicBezTo>
                <a:cubicBezTo>
                  <a:pt x="5710266" y="1217868"/>
                  <a:pt x="5716100" y="1210863"/>
                  <a:pt x="5724122" y="1210863"/>
                </a:cubicBezTo>
                <a:close/>
                <a:moveTo>
                  <a:pt x="5653291" y="1210863"/>
                </a:moveTo>
                <a:cubicBezTo>
                  <a:pt x="5659125" y="1210863"/>
                  <a:pt x="5665688" y="1217868"/>
                  <a:pt x="5665688" y="1225651"/>
                </a:cubicBezTo>
                <a:cubicBezTo>
                  <a:pt x="5665688" y="1234213"/>
                  <a:pt x="5659125" y="1240439"/>
                  <a:pt x="5653291" y="1240439"/>
                </a:cubicBezTo>
                <a:cubicBezTo>
                  <a:pt x="5645269" y="1240439"/>
                  <a:pt x="5639435" y="1234213"/>
                  <a:pt x="5639435" y="1225651"/>
                </a:cubicBezTo>
                <a:cubicBezTo>
                  <a:pt x="5639435" y="1217868"/>
                  <a:pt x="5645269" y="1210863"/>
                  <a:pt x="5653291" y="1210863"/>
                </a:cubicBezTo>
                <a:close/>
                <a:moveTo>
                  <a:pt x="5582461" y="1210863"/>
                </a:moveTo>
                <a:cubicBezTo>
                  <a:pt x="5588295" y="1210863"/>
                  <a:pt x="5594858" y="1217868"/>
                  <a:pt x="5594858" y="1225651"/>
                </a:cubicBezTo>
                <a:cubicBezTo>
                  <a:pt x="5594858" y="1234213"/>
                  <a:pt x="5588295" y="1240439"/>
                  <a:pt x="5582461" y="1240439"/>
                </a:cubicBezTo>
                <a:cubicBezTo>
                  <a:pt x="5574439" y="1240439"/>
                  <a:pt x="5568605" y="1234213"/>
                  <a:pt x="5568605" y="1225651"/>
                </a:cubicBezTo>
                <a:cubicBezTo>
                  <a:pt x="5568605" y="1217868"/>
                  <a:pt x="5574439" y="1210863"/>
                  <a:pt x="5582461" y="1210863"/>
                </a:cubicBezTo>
                <a:close/>
                <a:moveTo>
                  <a:pt x="5510171" y="1210863"/>
                </a:moveTo>
                <a:cubicBezTo>
                  <a:pt x="5517464" y="1210863"/>
                  <a:pt x="5524027" y="1217868"/>
                  <a:pt x="5524027" y="1225651"/>
                </a:cubicBezTo>
                <a:cubicBezTo>
                  <a:pt x="5524027" y="1234213"/>
                  <a:pt x="5517464" y="1240439"/>
                  <a:pt x="5510171" y="1240439"/>
                </a:cubicBezTo>
                <a:cubicBezTo>
                  <a:pt x="5503608" y="1240439"/>
                  <a:pt x="5497774" y="1234213"/>
                  <a:pt x="5497774" y="1225651"/>
                </a:cubicBezTo>
                <a:cubicBezTo>
                  <a:pt x="5497774" y="1217868"/>
                  <a:pt x="5503608" y="1210863"/>
                  <a:pt x="5510171" y="1210863"/>
                </a:cubicBezTo>
                <a:close/>
                <a:moveTo>
                  <a:pt x="5438937" y="1210863"/>
                </a:moveTo>
                <a:cubicBezTo>
                  <a:pt x="5447182" y="1210863"/>
                  <a:pt x="5453178" y="1217868"/>
                  <a:pt x="5453178" y="1225651"/>
                </a:cubicBezTo>
                <a:cubicBezTo>
                  <a:pt x="5453178" y="1234213"/>
                  <a:pt x="5447182" y="1240439"/>
                  <a:pt x="5438937" y="1240439"/>
                </a:cubicBezTo>
                <a:cubicBezTo>
                  <a:pt x="5431442" y="1240439"/>
                  <a:pt x="5426945" y="1234213"/>
                  <a:pt x="5426945" y="1225651"/>
                </a:cubicBezTo>
                <a:cubicBezTo>
                  <a:pt x="5426945" y="1217868"/>
                  <a:pt x="5431442" y="1210863"/>
                  <a:pt x="5438937" y="1210863"/>
                </a:cubicBezTo>
                <a:close/>
                <a:moveTo>
                  <a:pt x="5367530" y="1210863"/>
                </a:moveTo>
                <a:cubicBezTo>
                  <a:pt x="5376092" y="1210863"/>
                  <a:pt x="5382318" y="1217868"/>
                  <a:pt x="5382318" y="1225651"/>
                </a:cubicBezTo>
                <a:cubicBezTo>
                  <a:pt x="5382318" y="1234213"/>
                  <a:pt x="5376092" y="1240439"/>
                  <a:pt x="5367530" y="1240439"/>
                </a:cubicBezTo>
                <a:cubicBezTo>
                  <a:pt x="5359747" y="1240439"/>
                  <a:pt x="5352742" y="1234213"/>
                  <a:pt x="5352742" y="1225651"/>
                </a:cubicBezTo>
                <a:cubicBezTo>
                  <a:pt x="5352742" y="1217868"/>
                  <a:pt x="5359747" y="1210863"/>
                  <a:pt x="5367530" y="1210863"/>
                </a:cubicBezTo>
                <a:close/>
                <a:moveTo>
                  <a:pt x="5296699" y="1210863"/>
                </a:moveTo>
                <a:cubicBezTo>
                  <a:pt x="5305261" y="1210863"/>
                  <a:pt x="5311488" y="1217868"/>
                  <a:pt x="5311488" y="1225651"/>
                </a:cubicBezTo>
                <a:cubicBezTo>
                  <a:pt x="5311488" y="1234213"/>
                  <a:pt x="5305261" y="1240439"/>
                  <a:pt x="5296699" y="1240439"/>
                </a:cubicBezTo>
                <a:cubicBezTo>
                  <a:pt x="5288915" y="1240439"/>
                  <a:pt x="5281910" y="1234213"/>
                  <a:pt x="5281910" y="1225651"/>
                </a:cubicBezTo>
                <a:cubicBezTo>
                  <a:pt x="5281910" y="1217868"/>
                  <a:pt x="5288915" y="1210863"/>
                  <a:pt x="5296699" y="1210863"/>
                </a:cubicBezTo>
                <a:close/>
                <a:moveTo>
                  <a:pt x="5225869" y="1210863"/>
                </a:moveTo>
                <a:cubicBezTo>
                  <a:pt x="5234431" y="1210863"/>
                  <a:pt x="5240657" y="1217868"/>
                  <a:pt x="5240657" y="1225651"/>
                </a:cubicBezTo>
                <a:cubicBezTo>
                  <a:pt x="5240657" y="1234213"/>
                  <a:pt x="5234431" y="1240439"/>
                  <a:pt x="5225869" y="1240439"/>
                </a:cubicBezTo>
                <a:cubicBezTo>
                  <a:pt x="5217307" y="1240439"/>
                  <a:pt x="5211081" y="1234213"/>
                  <a:pt x="5211081" y="1225651"/>
                </a:cubicBezTo>
                <a:cubicBezTo>
                  <a:pt x="5211081" y="1217868"/>
                  <a:pt x="5217307" y="1210863"/>
                  <a:pt x="5225869" y="1210863"/>
                </a:cubicBezTo>
                <a:close/>
                <a:moveTo>
                  <a:pt x="5154105" y="1210863"/>
                </a:moveTo>
                <a:cubicBezTo>
                  <a:pt x="5162127" y="1210863"/>
                  <a:pt x="5166502" y="1217868"/>
                  <a:pt x="5166502" y="1225651"/>
                </a:cubicBezTo>
                <a:cubicBezTo>
                  <a:pt x="5166502" y="1234213"/>
                  <a:pt x="5162127" y="1240439"/>
                  <a:pt x="5154105" y="1240439"/>
                </a:cubicBezTo>
                <a:cubicBezTo>
                  <a:pt x="5146083" y="1240439"/>
                  <a:pt x="5140249" y="1234213"/>
                  <a:pt x="5140249" y="1225651"/>
                </a:cubicBezTo>
                <a:cubicBezTo>
                  <a:pt x="5140249" y="1217868"/>
                  <a:pt x="5146083" y="1210863"/>
                  <a:pt x="5154105" y="1210863"/>
                </a:cubicBezTo>
                <a:close/>
                <a:moveTo>
                  <a:pt x="5083276" y="1210863"/>
                </a:moveTo>
                <a:cubicBezTo>
                  <a:pt x="5089110" y="1210863"/>
                  <a:pt x="5095673" y="1217868"/>
                  <a:pt x="5095673" y="1225651"/>
                </a:cubicBezTo>
                <a:cubicBezTo>
                  <a:pt x="5095673" y="1234213"/>
                  <a:pt x="5089110" y="1240439"/>
                  <a:pt x="5083276" y="1240439"/>
                </a:cubicBezTo>
                <a:cubicBezTo>
                  <a:pt x="5075254" y="1240439"/>
                  <a:pt x="5069420" y="1234213"/>
                  <a:pt x="5069420" y="1225651"/>
                </a:cubicBezTo>
                <a:cubicBezTo>
                  <a:pt x="5069420" y="1217868"/>
                  <a:pt x="5075254" y="1210863"/>
                  <a:pt x="5083276" y="1210863"/>
                </a:cubicBezTo>
                <a:close/>
                <a:moveTo>
                  <a:pt x="5012445" y="1210863"/>
                </a:moveTo>
                <a:cubicBezTo>
                  <a:pt x="5018279" y="1210863"/>
                  <a:pt x="5024842" y="1217868"/>
                  <a:pt x="5024842" y="1225651"/>
                </a:cubicBezTo>
                <a:cubicBezTo>
                  <a:pt x="5024842" y="1234213"/>
                  <a:pt x="5018279" y="1240439"/>
                  <a:pt x="5012445" y="1240439"/>
                </a:cubicBezTo>
                <a:cubicBezTo>
                  <a:pt x="5004423" y="1240439"/>
                  <a:pt x="4998589" y="1234213"/>
                  <a:pt x="4998589" y="1225651"/>
                </a:cubicBezTo>
                <a:cubicBezTo>
                  <a:pt x="4998589" y="1217868"/>
                  <a:pt x="5004423" y="1210863"/>
                  <a:pt x="5012445" y="1210863"/>
                </a:cubicBezTo>
                <a:close/>
                <a:moveTo>
                  <a:pt x="4940157" y="1210863"/>
                </a:moveTo>
                <a:cubicBezTo>
                  <a:pt x="4948179" y="1210863"/>
                  <a:pt x="4954013" y="1217868"/>
                  <a:pt x="4954013" y="1225651"/>
                </a:cubicBezTo>
                <a:cubicBezTo>
                  <a:pt x="4954013" y="1234213"/>
                  <a:pt x="4948179" y="1240439"/>
                  <a:pt x="4940157" y="1240439"/>
                </a:cubicBezTo>
                <a:cubicBezTo>
                  <a:pt x="4934323" y="1240439"/>
                  <a:pt x="4927760" y="1234213"/>
                  <a:pt x="4927760" y="1225651"/>
                </a:cubicBezTo>
                <a:cubicBezTo>
                  <a:pt x="4927760" y="1217868"/>
                  <a:pt x="4934323" y="1210863"/>
                  <a:pt x="4940157" y="1210863"/>
                </a:cubicBezTo>
                <a:close/>
                <a:moveTo>
                  <a:pt x="4865953" y="1210863"/>
                </a:moveTo>
                <a:cubicBezTo>
                  <a:pt x="4873975" y="1210863"/>
                  <a:pt x="4879809" y="1217868"/>
                  <a:pt x="4879809" y="1225651"/>
                </a:cubicBezTo>
                <a:cubicBezTo>
                  <a:pt x="4879809" y="1234213"/>
                  <a:pt x="4873975" y="1240439"/>
                  <a:pt x="4865953" y="1240439"/>
                </a:cubicBezTo>
                <a:cubicBezTo>
                  <a:pt x="4860119" y="1240439"/>
                  <a:pt x="4853556" y="1234213"/>
                  <a:pt x="4853556" y="1225651"/>
                </a:cubicBezTo>
                <a:cubicBezTo>
                  <a:pt x="4853556" y="1217868"/>
                  <a:pt x="4860119" y="1210863"/>
                  <a:pt x="4865953" y="1210863"/>
                </a:cubicBezTo>
                <a:close/>
                <a:moveTo>
                  <a:pt x="4795122" y="1210863"/>
                </a:moveTo>
                <a:cubicBezTo>
                  <a:pt x="4803144" y="1210863"/>
                  <a:pt x="4808978" y="1217868"/>
                  <a:pt x="4808978" y="1225651"/>
                </a:cubicBezTo>
                <a:cubicBezTo>
                  <a:pt x="4808978" y="1234213"/>
                  <a:pt x="4803144" y="1240439"/>
                  <a:pt x="4795122" y="1240439"/>
                </a:cubicBezTo>
                <a:cubicBezTo>
                  <a:pt x="4787830" y="1240439"/>
                  <a:pt x="4782725" y="1234213"/>
                  <a:pt x="4782725" y="1225651"/>
                </a:cubicBezTo>
                <a:cubicBezTo>
                  <a:pt x="4782725" y="1217868"/>
                  <a:pt x="4787830" y="1210863"/>
                  <a:pt x="4795122" y="1210863"/>
                </a:cubicBezTo>
                <a:close/>
                <a:moveTo>
                  <a:pt x="4726684" y="1210863"/>
                </a:moveTo>
                <a:cubicBezTo>
                  <a:pt x="4735246" y="1210863"/>
                  <a:pt x="4741472" y="1217868"/>
                  <a:pt x="4741472" y="1225651"/>
                </a:cubicBezTo>
                <a:cubicBezTo>
                  <a:pt x="4741472" y="1234213"/>
                  <a:pt x="4735246" y="1240439"/>
                  <a:pt x="4726684" y="1240439"/>
                </a:cubicBezTo>
                <a:cubicBezTo>
                  <a:pt x="4718122" y="1240439"/>
                  <a:pt x="4711896" y="1234213"/>
                  <a:pt x="4711896" y="1225651"/>
                </a:cubicBezTo>
                <a:cubicBezTo>
                  <a:pt x="4711896" y="1217868"/>
                  <a:pt x="4718122" y="1210863"/>
                  <a:pt x="4726684" y="1210863"/>
                </a:cubicBezTo>
                <a:close/>
                <a:moveTo>
                  <a:pt x="4655853" y="1210863"/>
                </a:moveTo>
                <a:cubicBezTo>
                  <a:pt x="4663637" y="1210863"/>
                  <a:pt x="4670642" y="1217868"/>
                  <a:pt x="4670642" y="1225651"/>
                </a:cubicBezTo>
                <a:cubicBezTo>
                  <a:pt x="4670642" y="1234213"/>
                  <a:pt x="4663637" y="1240439"/>
                  <a:pt x="4655853" y="1240439"/>
                </a:cubicBezTo>
                <a:cubicBezTo>
                  <a:pt x="4647291" y="1240439"/>
                  <a:pt x="4641064" y="1234213"/>
                  <a:pt x="4641064" y="1225651"/>
                </a:cubicBezTo>
                <a:cubicBezTo>
                  <a:pt x="4641064" y="1217868"/>
                  <a:pt x="4647291" y="1210863"/>
                  <a:pt x="4655853" y="1210863"/>
                </a:cubicBezTo>
                <a:close/>
                <a:moveTo>
                  <a:pt x="4585023" y="1210863"/>
                </a:moveTo>
                <a:cubicBezTo>
                  <a:pt x="4592806" y="1210863"/>
                  <a:pt x="4599811" y="1217868"/>
                  <a:pt x="4599811" y="1225651"/>
                </a:cubicBezTo>
                <a:cubicBezTo>
                  <a:pt x="4599811" y="1234213"/>
                  <a:pt x="4592806" y="1240439"/>
                  <a:pt x="4585023" y="1240439"/>
                </a:cubicBezTo>
                <a:cubicBezTo>
                  <a:pt x="4576461" y="1240439"/>
                  <a:pt x="4570235" y="1234213"/>
                  <a:pt x="4570235" y="1225651"/>
                </a:cubicBezTo>
                <a:cubicBezTo>
                  <a:pt x="4570235" y="1217868"/>
                  <a:pt x="4576461" y="1210863"/>
                  <a:pt x="4585023" y="1210863"/>
                </a:cubicBezTo>
                <a:close/>
                <a:moveTo>
                  <a:pt x="4513260" y="1210863"/>
                </a:moveTo>
                <a:cubicBezTo>
                  <a:pt x="4520553" y="1210863"/>
                  <a:pt x="4525657" y="1217868"/>
                  <a:pt x="4525657" y="1225651"/>
                </a:cubicBezTo>
                <a:cubicBezTo>
                  <a:pt x="4525657" y="1234213"/>
                  <a:pt x="4520553" y="1240439"/>
                  <a:pt x="4513260" y="1240439"/>
                </a:cubicBezTo>
                <a:cubicBezTo>
                  <a:pt x="4505238" y="1240439"/>
                  <a:pt x="4499404" y="1234213"/>
                  <a:pt x="4499404" y="1225651"/>
                </a:cubicBezTo>
                <a:cubicBezTo>
                  <a:pt x="4499404" y="1217868"/>
                  <a:pt x="4505238" y="1210863"/>
                  <a:pt x="4513260" y="1210863"/>
                </a:cubicBezTo>
                <a:close/>
                <a:moveTo>
                  <a:pt x="4439056" y="1210863"/>
                </a:moveTo>
                <a:cubicBezTo>
                  <a:pt x="4445619" y="1210863"/>
                  <a:pt x="4451453" y="1217868"/>
                  <a:pt x="4451453" y="1225651"/>
                </a:cubicBezTo>
                <a:cubicBezTo>
                  <a:pt x="4451453" y="1234213"/>
                  <a:pt x="4445619" y="1240439"/>
                  <a:pt x="4439056" y="1240439"/>
                </a:cubicBezTo>
                <a:cubicBezTo>
                  <a:pt x="4431763" y="1240439"/>
                  <a:pt x="4425200" y="1234213"/>
                  <a:pt x="4425200" y="1225651"/>
                </a:cubicBezTo>
                <a:cubicBezTo>
                  <a:pt x="4425200" y="1217868"/>
                  <a:pt x="4431763" y="1210863"/>
                  <a:pt x="4439056" y="1210863"/>
                </a:cubicBezTo>
                <a:close/>
                <a:moveTo>
                  <a:pt x="4366768" y="1210863"/>
                </a:moveTo>
                <a:cubicBezTo>
                  <a:pt x="4374790" y="1210863"/>
                  <a:pt x="4380624" y="1217868"/>
                  <a:pt x="4380624" y="1225651"/>
                </a:cubicBezTo>
                <a:cubicBezTo>
                  <a:pt x="4380624" y="1234213"/>
                  <a:pt x="4374790" y="1240439"/>
                  <a:pt x="4366768" y="1240439"/>
                </a:cubicBezTo>
                <a:cubicBezTo>
                  <a:pt x="4360934" y="1240439"/>
                  <a:pt x="4354371" y="1234213"/>
                  <a:pt x="4354371" y="1225651"/>
                </a:cubicBezTo>
                <a:cubicBezTo>
                  <a:pt x="4354371" y="1217868"/>
                  <a:pt x="4360934" y="1210863"/>
                  <a:pt x="4366768" y="1210863"/>
                </a:cubicBezTo>
                <a:close/>
                <a:moveTo>
                  <a:pt x="4295937" y="1210863"/>
                </a:moveTo>
                <a:cubicBezTo>
                  <a:pt x="4303959" y="1210863"/>
                  <a:pt x="4309793" y="1217868"/>
                  <a:pt x="4309793" y="1225651"/>
                </a:cubicBezTo>
                <a:cubicBezTo>
                  <a:pt x="4309793" y="1234213"/>
                  <a:pt x="4303959" y="1240439"/>
                  <a:pt x="4295937" y="1240439"/>
                </a:cubicBezTo>
                <a:cubicBezTo>
                  <a:pt x="4290103" y="1240439"/>
                  <a:pt x="4283540" y="1234213"/>
                  <a:pt x="4283540" y="1225651"/>
                </a:cubicBezTo>
                <a:cubicBezTo>
                  <a:pt x="4283540" y="1217868"/>
                  <a:pt x="4290103" y="1210863"/>
                  <a:pt x="4295937" y="1210863"/>
                </a:cubicBezTo>
                <a:close/>
                <a:moveTo>
                  <a:pt x="368953" y="1210863"/>
                </a:moveTo>
                <a:cubicBezTo>
                  <a:pt x="377515" y="1210863"/>
                  <a:pt x="383742" y="1217868"/>
                  <a:pt x="383742" y="1225651"/>
                </a:cubicBezTo>
                <a:cubicBezTo>
                  <a:pt x="383742" y="1234213"/>
                  <a:pt x="377515" y="1240439"/>
                  <a:pt x="368953" y="1240439"/>
                </a:cubicBezTo>
                <a:cubicBezTo>
                  <a:pt x="361170" y="1240439"/>
                  <a:pt x="354165" y="1234213"/>
                  <a:pt x="354165" y="1225651"/>
                </a:cubicBezTo>
                <a:cubicBezTo>
                  <a:pt x="354165" y="1217868"/>
                  <a:pt x="361170" y="1210863"/>
                  <a:pt x="368953" y="1210863"/>
                </a:cubicBezTo>
                <a:close/>
                <a:moveTo>
                  <a:pt x="297189" y="1210863"/>
                </a:moveTo>
                <a:cubicBezTo>
                  <a:pt x="305211" y="1210863"/>
                  <a:pt x="309586" y="1217868"/>
                  <a:pt x="309586" y="1225651"/>
                </a:cubicBezTo>
                <a:cubicBezTo>
                  <a:pt x="309586" y="1234213"/>
                  <a:pt x="305211" y="1240439"/>
                  <a:pt x="297189" y="1240439"/>
                </a:cubicBezTo>
                <a:cubicBezTo>
                  <a:pt x="289897" y="1240439"/>
                  <a:pt x="283334" y="1234213"/>
                  <a:pt x="283334" y="1225651"/>
                </a:cubicBezTo>
                <a:cubicBezTo>
                  <a:pt x="283334" y="1217868"/>
                  <a:pt x="289897" y="1210863"/>
                  <a:pt x="297189" y="1210863"/>
                </a:cubicBezTo>
                <a:close/>
                <a:moveTo>
                  <a:pt x="226361" y="1210863"/>
                </a:moveTo>
                <a:cubicBezTo>
                  <a:pt x="232195" y="1210863"/>
                  <a:pt x="238759" y="1217868"/>
                  <a:pt x="238759" y="1225651"/>
                </a:cubicBezTo>
                <a:cubicBezTo>
                  <a:pt x="238759" y="1234213"/>
                  <a:pt x="232195" y="1240439"/>
                  <a:pt x="226361" y="1240439"/>
                </a:cubicBezTo>
                <a:cubicBezTo>
                  <a:pt x="218338" y="1240439"/>
                  <a:pt x="212504" y="1234213"/>
                  <a:pt x="212504" y="1225651"/>
                </a:cubicBezTo>
                <a:cubicBezTo>
                  <a:pt x="212504" y="1217868"/>
                  <a:pt x="218338" y="1210863"/>
                  <a:pt x="226361" y="1210863"/>
                </a:cubicBezTo>
                <a:close/>
                <a:moveTo>
                  <a:pt x="155527" y="1210863"/>
                </a:moveTo>
                <a:cubicBezTo>
                  <a:pt x="161361" y="1210863"/>
                  <a:pt x="167924" y="1217868"/>
                  <a:pt x="167924" y="1225651"/>
                </a:cubicBezTo>
                <a:cubicBezTo>
                  <a:pt x="167924" y="1234213"/>
                  <a:pt x="161361" y="1240439"/>
                  <a:pt x="155527" y="1240439"/>
                </a:cubicBezTo>
                <a:cubicBezTo>
                  <a:pt x="147505" y="1240439"/>
                  <a:pt x="141671" y="1234213"/>
                  <a:pt x="141671" y="1225651"/>
                </a:cubicBezTo>
                <a:cubicBezTo>
                  <a:pt x="141671" y="1217868"/>
                  <a:pt x="147505" y="1210863"/>
                  <a:pt x="155527" y="1210863"/>
                </a:cubicBezTo>
                <a:close/>
                <a:moveTo>
                  <a:pt x="83239" y="1210863"/>
                </a:moveTo>
                <a:cubicBezTo>
                  <a:pt x="90531" y="1210863"/>
                  <a:pt x="97095" y="1217868"/>
                  <a:pt x="97095" y="1225651"/>
                </a:cubicBezTo>
                <a:cubicBezTo>
                  <a:pt x="97095" y="1234213"/>
                  <a:pt x="90531" y="1240439"/>
                  <a:pt x="83239" y="1240439"/>
                </a:cubicBezTo>
                <a:cubicBezTo>
                  <a:pt x="76675" y="1240439"/>
                  <a:pt x="70841" y="1234213"/>
                  <a:pt x="70841" y="1225651"/>
                </a:cubicBezTo>
                <a:cubicBezTo>
                  <a:pt x="70841" y="1217868"/>
                  <a:pt x="76675" y="1210863"/>
                  <a:pt x="83239" y="1210863"/>
                </a:cubicBezTo>
                <a:close/>
                <a:moveTo>
                  <a:pt x="12003" y="1210863"/>
                </a:moveTo>
                <a:cubicBezTo>
                  <a:pt x="20248" y="1210863"/>
                  <a:pt x="26244" y="1217868"/>
                  <a:pt x="26244" y="1225651"/>
                </a:cubicBezTo>
                <a:cubicBezTo>
                  <a:pt x="26244" y="1234213"/>
                  <a:pt x="20248" y="1240439"/>
                  <a:pt x="12003" y="1240439"/>
                </a:cubicBezTo>
                <a:cubicBezTo>
                  <a:pt x="4508" y="1240439"/>
                  <a:pt x="10" y="1234213"/>
                  <a:pt x="10" y="1225651"/>
                </a:cubicBezTo>
                <a:cubicBezTo>
                  <a:pt x="10" y="1217868"/>
                  <a:pt x="4508" y="1210863"/>
                  <a:pt x="12003" y="1210863"/>
                </a:cubicBezTo>
                <a:close/>
                <a:moveTo>
                  <a:pt x="7013492" y="1140032"/>
                </a:moveTo>
                <a:cubicBezTo>
                  <a:pt x="7021275" y="1140032"/>
                  <a:pt x="7028280" y="1146595"/>
                  <a:pt x="7028280" y="1152429"/>
                </a:cubicBezTo>
                <a:cubicBezTo>
                  <a:pt x="7028280" y="1160451"/>
                  <a:pt x="7021275" y="1166286"/>
                  <a:pt x="7013492" y="1166286"/>
                </a:cubicBezTo>
                <a:cubicBezTo>
                  <a:pt x="7004930" y="1166286"/>
                  <a:pt x="6998704" y="1160451"/>
                  <a:pt x="6998704" y="1152429"/>
                </a:cubicBezTo>
                <a:cubicBezTo>
                  <a:pt x="6998704" y="1146595"/>
                  <a:pt x="7004930" y="1140032"/>
                  <a:pt x="7013492" y="1140032"/>
                </a:cubicBezTo>
                <a:close/>
                <a:moveTo>
                  <a:pt x="6939085" y="1140032"/>
                </a:moveTo>
                <a:cubicBezTo>
                  <a:pt x="6946378" y="1140032"/>
                  <a:pt x="6950753" y="1146595"/>
                  <a:pt x="6950753" y="1152429"/>
                </a:cubicBezTo>
                <a:cubicBezTo>
                  <a:pt x="6950753" y="1160451"/>
                  <a:pt x="6946378" y="1166286"/>
                  <a:pt x="6939085" y="1166286"/>
                </a:cubicBezTo>
                <a:cubicBezTo>
                  <a:pt x="6931063" y="1166286"/>
                  <a:pt x="6924500" y="1160451"/>
                  <a:pt x="6924500" y="1152429"/>
                </a:cubicBezTo>
                <a:cubicBezTo>
                  <a:pt x="6924500" y="1146595"/>
                  <a:pt x="6931063" y="1140032"/>
                  <a:pt x="6939085" y="1140032"/>
                </a:cubicBezTo>
                <a:close/>
                <a:moveTo>
                  <a:pt x="6867525" y="1140032"/>
                </a:moveTo>
                <a:cubicBezTo>
                  <a:pt x="6874088" y="1140032"/>
                  <a:pt x="6879922" y="1146595"/>
                  <a:pt x="6879922" y="1153888"/>
                </a:cubicBezTo>
                <a:cubicBezTo>
                  <a:pt x="6879922" y="1160451"/>
                  <a:pt x="6874088" y="1166286"/>
                  <a:pt x="6867525" y="1166286"/>
                </a:cubicBezTo>
                <a:cubicBezTo>
                  <a:pt x="6860232" y="1166286"/>
                  <a:pt x="6853669" y="1160451"/>
                  <a:pt x="6853669" y="1153888"/>
                </a:cubicBezTo>
                <a:cubicBezTo>
                  <a:pt x="6853669" y="1146595"/>
                  <a:pt x="6860232" y="1140032"/>
                  <a:pt x="6867525" y="1140032"/>
                </a:cubicBezTo>
                <a:close/>
                <a:moveTo>
                  <a:pt x="6796696" y="1140032"/>
                </a:moveTo>
                <a:cubicBezTo>
                  <a:pt x="6803259" y="1140032"/>
                  <a:pt x="6809093" y="1146595"/>
                  <a:pt x="6809093" y="1153888"/>
                </a:cubicBezTo>
                <a:cubicBezTo>
                  <a:pt x="6809093" y="1160451"/>
                  <a:pt x="6803259" y="1166286"/>
                  <a:pt x="6796696" y="1166286"/>
                </a:cubicBezTo>
                <a:cubicBezTo>
                  <a:pt x="6789403" y="1166286"/>
                  <a:pt x="6782840" y="1160451"/>
                  <a:pt x="6782840" y="1153888"/>
                </a:cubicBezTo>
                <a:cubicBezTo>
                  <a:pt x="6782840" y="1146595"/>
                  <a:pt x="6789403" y="1140032"/>
                  <a:pt x="6796696" y="1140032"/>
                </a:cubicBezTo>
                <a:close/>
                <a:moveTo>
                  <a:pt x="6724405" y="1140032"/>
                </a:moveTo>
                <a:cubicBezTo>
                  <a:pt x="6732427" y="1140032"/>
                  <a:pt x="6738261" y="1146595"/>
                  <a:pt x="6738261" y="1153888"/>
                </a:cubicBezTo>
                <a:cubicBezTo>
                  <a:pt x="6738261" y="1160451"/>
                  <a:pt x="6732427" y="1166286"/>
                  <a:pt x="6724405" y="1166286"/>
                </a:cubicBezTo>
                <a:cubicBezTo>
                  <a:pt x="6718571" y="1166286"/>
                  <a:pt x="6712008" y="1160451"/>
                  <a:pt x="6712008" y="1153888"/>
                </a:cubicBezTo>
                <a:cubicBezTo>
                  <a:pt x="6712008" y="1146595"/>
                  <a:pt x="6718571" y="1140032"/>
                  <a:pt x="6724405" y="1140032"/>
                </a:cubicBezTo>
                <a:close/>
                <a:moveTo>
                  <a:pt x="6653576" y="1140032"/>
                </a:moveTo>
                <a:cubicBezTo>
                  <a:pt x="6660869" y="1140032"/>
                  <a:pt x="6667432" y="1146595"/>
                  <a:pt x="6667432" y="1153888"/>
                </a:cubicBezTo>
                <a:cubicBezTo>
                  <a:pt x="6667432" y="1160451"/>
                  <a:pt x="6660869" y="1166286"/>
                  <a:pt x="6653576" y="1166286"/>
                </a:cubicBezTo>
                <a:cubicBezTo>
                  <a:pt x="6645554" y="1166286"/>
                  <a:pt x="6641179" y="1160451"/>
                  <a:pt x="6641179" y="1153888"/>
                </a:cubicBezTo>
                <a:cubicBezTo>
                  <a:pt x="6641179" y="1146595"/>
                  <a:pt x="6645554" y="1140032"/>
                  <a:pt x="6653576" y="1140032"/>
                </a:cubicBezTo>
                <a:close/>
                <a:moveTo>
                  <a:pt x="6581764" y="1140032"/>
                </a:moveTo>
                <a:cubicBezTo>
                  <a:pt x="6589547" y="1140032"/>
                  <a:pt x="6596552" y="1146595"/>
                  <a:pt x="6596552" y="1153888"/>
                </a:cubicBezTo>
                <a:cubicBezTo>
                  <a:pt x="6596552" y="1160451"/>
                  <a:pt x="6589547" y="1166286"/>
                  <a:pt x="6581764" y="1166286"/>
                </a:cubicBezTo>
                <a:cubicBezTo>
                  <a:pt x="6573202" y="1166286"/>
                  <a:pt x="6566976" y="1160451"/>
                  <a:pt x="6566976" y="1153888"/>
                </a:cubicBezTo>
                <a:cubicBezTo>
                  <a:pt x="6566976" y="1146595"/>
                  <a:pt x="6573202" y="1140032"/>
                  <a:pt x="6581764" y="1140032"/>
                </a:cubicBezTo>
                <a:close/>
                <a:moveTo>
                  <a:pt x="6510933" y="1140032"/>
                </a:moveTo>
                <a:cubicBezTo>
                  <a:pt x="6518717" y="1140032"/>
                  <a:pt x="6525722" y="1146595"/>
                  <a:pt x="6525722" y="1153888"/>
                </a:cubicBezTo>
                <a:cubicBezTo>
                  <a:pt x="6525722" y="1160451"/>
                  <a:pt x="6518717" y="1166286"/>
                  <a:pt x="6510933" y="1166286"/>
                </a:cubicBezTo>
                <a:cubicBezTo>
                  <a:pt x="6502371" y="1166286"/>
                  <a:pt x="6496144" y="1160451"/>
                  <a:pt x="6496144" y="1153888"/>
                </a:cubicBezTo>
                <a:cubicBezTo>
                  <a:pt x="6496144" y="1146595"/>
                  <a:pt x="6502371" y="1140032"/>
                  <a:pt x="6510933" y="1140032"/>
                </a:cubicBezTo>
                <a:close/>
                <a:moveTo>
                  <a:pt x="6440492" y="1140032"/>
                </a:moveTo>
                <a:cubicBezTo>
                  <a:pt x="6448081" y="1140032"/>
                  <a:pt x="6454911" y="1146595"/>
                  <a:pt x="6454911" y="1153888"/>
                </a:cubicBezTo>
                <a:cubicBezTo>
                  <a:pt x="6454911" y="1160451"/>
                  <a:pt x="6448081" y="1166286"/>
                  <a:pt x="6440492" y="1166286"/>
                </a:cubicBezTo>
                <a:cubicBezTo>
                  <a:pt x="6432145" y="1166286"/>
                  <a:pt x="6425315" y="1160451"/>
                  <a:pt x="6425315" y="1153888"/>
                </a:cubicBezTo>
                <a:cubicBezTo>
                  <a:pt x="6425315" y="1146595"/>
                  <a:pt x="6432145" y="1140032"/>
                  <a:pt x="6440492" y="1140032"/>
                </a:cubicBezTo>
                <a:close/>
                <a:moveTo>
                  <a:pt x="6368340" y="1140032"/>
                </a:moveTo>
                <a:cubicBezTo>
                  <a:pt x="6376362" y="1140032"/>
                  <a:pt x="6380737" y="1146595"/>
                  <a:pt x="6380737" y="1153888"/>
                </a:cubicBezTo>
                <a:cubicBezTo>
                  <a:pt x="6380737" y="1160451"/>
                  <a:pt x="6376362" y="1166286"/>
                  <a:pt x="6368340" y="1166286"/>
                </a:cubicBezTo>
                <a:cubicBezTo>
                  <a:pt x="6361047" y="1166286"/>
                  <a:pt x="6354484" y="1160451"/>
                  <a:pt x="6354484" y="1153888"/>
                </a:cubicBezTo>
                <a:cubicBezTo>
                  <a:pt x="6354484" y="1146595"/>
                  <a:pt x="6361047" y="1140032"/>
                  <a:pt x="6368340" y="1140032"/>
                </a:cubicBezTo>
                <a:close/>
                <a:moveTo>
                  <a:pt x="6297511" y="1140032"/>
                </a:moveTo>
                <a:cubicBezTo>
                  <a:pt x="6304074" y="1140032"/>
                  <a:pt x="6309908" y="1146595"/>
                  <a:pt x="6309908" y="1153888"/>
                </a:cubicBezTo>
                <a:cubicBezTo>
                  <a:pt x="6309908" y="1160451"/>
                  <a:pt x="6304074" y="1166286"/>
                  <a:pt x="6297511" y="1166286"/>
                </a:cubicBezTo>
                <a:cubicBezTo>
                  <a:pt x="6290218" y="1166286"/>
                  <a:pt x="6283655" y="1160451"/>
                  <a:pt x="6283655" y="1153888"/>
                </a:cubicBezTo>
                <a:cubicBezTo>
                  <a:pt x="6283655" y="1146595"/>
                  <a:pt x="6290218" y="1140032"/>
                  <a:pt x="6297511" y="1140032"/>
                </a:cubicBezTo>
                <a:close/>
                <a:moveTo>
                  <a:pt x="6226679" y="1140032"/>
                </a:moveTo>
                <a:cubicBezTo>
                  <a:pt x="6233242" y="1140032"/>
                  <a:pt x="6239076" y="1146595"/>
                  <a:pt x="6239076" y="1153888"/>
                </a:cubicBezTo>
                <a:cubicBezTo>
                  <a:pt x="6239076" y="1160451"/>
                  <a:pt x="6233242" y="1166286"/>
                  <a:pt x="6226679" y="1166286"/>
                </a:cubicBezTo>
                <a:cubicBezTo>
                  <a:pt x="6219386" y="1166286"/>
                  <a:pt x="6212823" y="1160451"/>
                  <a:pt x="6212823" y="1153888"/>
                </a:cubicBezTo>
                <a:cubicBezTo>
                  <a:pt x="6212823" y="1146595"/>
                  <a:pt x="6219386" y="1140032"/>
                  <a:pt x="6226679" y="1140032"/>
                </a:cubicBezTo>
                <a:close/>
                <a:moveTo>
                  <a:pt x="6154391" y="1140032"/>
                </a:moveTo>
                <a:cubicBezTo>
                  <a:pt x="6161684" y="1140032"/>
                  <a:pt x="6168247" y="1146595"/>
                  <a:pt x="6168247" y="1153888"/>
                </a:cubicBezTo>
                <a:cubicBezTo>
                  <a:pt x="6168247" y="1160451"/>
                  <a:pt x="6161684" y="1166286"/>
                  <a:pt x="6154391" y="1166286"/>
                </a:cubicBezTo>
                <a:cubicBezTo>
                  <a:pt x="6147828" y="1166286"/>
                  <a:pt x="6141994" y="1160451"/>
                  <a:pt x="6141994" y="1153888"/>
                </a:cubicBezTo>
                <a:cubicBezTo>
                  <a:pt x="6141994" y="1146595"/>
                  <a:pt x="6147828" y="1140032"/>
                  <a:pt x="6154391" y="1140032"/>
                </a:cubicBezTo>
                <a:close/>
                <a:moveTo>
                  <a:pt x="6083559" y="1140032"/>
                </a:moveTo>
                <a:cubicBezTo>
                  <a:pt x="6090852" y="1140032"/>
                  <a:pt x="6097415" y="1146595"/>
                  <a:pt x="6097415" y="1153888"/>
                </a:cubicBezTo>
                <a:cubicBezTo>
                  <a:pt x="6097415" y="1160451"/>
                  <a:pt x="6090852" y="1166286"/>
                  <a:pt x="6083559" y="1166286"/>
                </a:cubicBezTo>
                <a:cubicBezTo>
                  <a:pt x="6076996" y="1166286"/>
                  <a:pt x="6071162" y="1160451"/>
                  <a:pt x="6071162" y="1153888"/>
                </a:cubicBezTo>
                <a:cubicBezTo>
                  <a:pt x="6071162" y="1146595"/>
                  <a:pt x="6076996" y="1140032"/>
                  <a:pt x="6083559" y="1140032"/>
                </a:cubicBezTo>
                <a:close/>
                <a:moveTo>
                  <a:pt x="6009356" y="1140032"/>
                </a:moveTo>
                <a:cubicBezTo>
                  <a:pt x="6016649" y="1140032"/>
                  <a:pt x="6023212" y="1146595"/>
                  <a:pt x="6023212" y="1153888"/>
                </a:cubicBezTo>
                <a:cubicBezTo>
                  <a:pt x="6023212" y="1160451"/>
                  <a:pt x="6016649" y="1166286"/>
                  <a:pt x="6009356" y="1166286"/>
                </a:cubicBezTo>
                <a:cubicBezTo>
                  <a:pt x="6001334" y="1166286"/>
                  <a:pt x="5996959" y="1160451"/>
                  <a:pt x="5996959" y="1153888"/>
                </a:cubicBezTo>
                <a:cubicBezTo>
                  <a:pt x="5996959" y="1146595"/>
                  <a:pt x="6001334" y="1140032"/>
                  <a:pt x="6009356" y="1140032"/>
                </a:cubicBezTo>
                <a:close/>
                <a:moveTo>
                  <a:pt x="5940548" y="1140032"/>
                </a:moveTo>
                <a:cubicBezTo>
                  <a:pt x="5948896" y="1140032"/>
                  <a:pt x="5955726" y="1146595"/>
                  <a:pt x="5955726" y="1153888"/>
                </a:cubicBezTo>
                <a:cubicBezTo>
                  <a:pt x="5955726" y="1160451"/>
                  <a:pt x="5948896" y="1166286"/>
                  <a:pt x="5940548" y="1166286"/>
                </a:cubicBezTo>
                <a:cubicBezTo>
                  <a:pt x="5932960" y="1166286"/>
                  <a:pt x="5926130" y="1160451"/>
                  <a:pt x="5926130" y="1153888"/>
                </a:cubicBezTo>
                <a:cubicBezTo>
                  <a:pt x="5926130" y="1146595"/>
                  <a:pt x="5932960" y="1140032"/>
                  <a:pt x="5940548" y="1140032"/>
                </a:cubicBezTo>
                <a:close/>
                <a:moveTo>
                  <a:pt x="5870088" y="1140032"/>
                </a:moveTo>
                <a:cubicBezTo>
                  <a:pt x="5878650" y="1140032"/>
                  <a:pt x="5884877" y="1146595"/>
                  <a:pt x="5884877" y="1153888"/>
                </a:cubicBezTo>
                <a:cubicBezTo>
                  <a:pt x="5884877" y="1160451"/>
                  <a:pt x="5878650" y="1166286"/>
                  <a:pt x="5870088" y="1166286"/>
                </a:cubicBezTo>
                <a:cubicBezTo>
                  <a:pt x="5862304" y="1166286"/>
                  <a:pt x="5855299" y="1161910"/>
                  <a:pt x="5855299" y="1153888"/>
                </a:cubicBezTo>
                <a:cubicBezTo>
                  <a:pt x="5855299" y="1146595"/>
                  <a:pt x="5862304" y="1140032"/>
                  <a:pt x="5870088" y="1140032"/>
                </a:cubicBezTo>
                <a:close/>
                <a:moveTo>
                  <a:pt x="5799257" y="1140032"/>
                </a:moveTo>
                <a:cubicBezTo>
                  <a:pt x="5807819" y="1140032"/>
                  <a:pt x="5814045" y="1146595"/>
                  <a:pt x="5814045" y="1153888"/>
                </a:cubicBezTo>
                <a:cubicBezTo>
                  <a:pt x="5814045" y="1161910"/>
                  <a:pt x="5807819" y="1166286"/>
                  <a:pt x="5799257" y="1166286"/>
                </a:cubicBezTo>
                <a:cubicBezTo>
                  <a:pt x="5791474" y="1166286"/>
                  <a:pt x="5784469" y="1161910"/>
                  <a:pt x="5784469" y="1153888"/>
                </a:cubicBezTo>
                <a:cubicBezTo>
                  <a:pt x="5784469" y="1146595"/>
                  <a:pt x="5791474" y="1140032"/>
                  <a:pt x="5799257" y="1140032"/>
                </a:cubicBezTo>
                <a:close/>
                <a:moveTo>
                  <a:pt x="5724122" y="1140032"/>
                </a:moveTo>
                <a:cubicBezTo>
                  <a:pt x="5732144" y="1140032"/>
                  <a:pt x="5736519" y="1146595"/>
                  <a:pt x="5736519" y="1153888"/>
                </a:cubicBezTo>
                <a:cubicBezTo>
                  <a:pt x="5736519" y="1161910"/>
                  <a:pt x="5732144" y="1166286"/>
                  <a:pt x="5724122" y="1166286"/>
                </a:cubicBezTo>
                <a:cubicBezTo>
                  <a:pt x="5716100" y="1166286"/>
                  <a:pt x="5710266" y="1161910"/>
                  <a:pt x="5710266" y="1153888"/>
                </a:cubicBezTo>
                <a:cubicBezTo>
                  <a:pt x="5710266" y="1146595"/>
                  <a:pt x="5716100" y="1140032"/>
                  <a:pt x="5724122" y="1140032"/>
                </a:cubicBezTo>
                <a:close/>
                <a:moveTo>
                  <a:pt x="5653291" y="1140032"/>
                </a:moveTo>
                <a:cubicBezTo>
                  <a:pt x="5659125" y="1140032"/>
                  <a:pt x="5665688" y="1146595"/>
                  <a:pt x="5665688" y="1153888"/>
                </a:cubicBezTo>
                <a:cubicBezTo>
                  <a:pt x="5665688" y="1161910"/>
                  <a:pt x="5659125" y="1166286"/>
                  <a:pt x="5653291" y="1166286"/>
                </a:cubicBezTo>
                <a:cubicBezTo>
                  <a:pt x="5645269" y="1166286"/>
                  <a:pt x="5639435" y="1161910"/>
                  <a:pt x="5639435" y="1153888"/>
                </a:cubicBezTo>
                <a:cubicBezTo>
                  <a:pt x="5639435" y="1146595"/>
                  <a:pt x="5645269" y="1140032"/>
                  <a:pt x="5653291" y="1140032"/>
                </a:cubicBezTo>
                <a:close/>
                <a:moveTo>
                  <a:pt x="5581002" y="1140032"/>
                </a:moveTo>
                <a:cubicBezTo>
                  <a:pt x="5588295" y="1140032"/>
                  <a:pt x="5594858" y="1146595"/>
                  <a:pt x="5594858" y="1153888"/>
                </a:cubicBezTo>
                <a:cubicBezTo>
                  <a:pt x="5594858" y="1161910"/>
                  <a:pt x="5588295" y="1166286"/>
                  <a:pt x="5581002" y="1166286"/>
                </a:cubicBezTo>
                <a:cubicBezTo>
                  <a:pt x="5574439" y="1166286"/>
                  <a:pt x="5568605" y="1161910"/>
                  <a:pt x="5568605" y="1153888"/>
                </a:cubicBezTo>
                <a:cubicBezTo>
                  <a:pt x="5568605" y="1146595"/>
                  <a:pt x="5574439" y="1140032"/>
                  <a:pt x="5581002" y="1140032"/>
                </a:cubicBezTo>
                <a:close/>
                <a:moveTo>
                  <a:pt x="5510171" y="1140032"/>
                </a:moveTo>
                <a:cubicBezTo>
                  <a:pt x="5517464" y="1140032"/>
                  <a:pt x="5524027" y="1146595"/>
                  <a:pt x="5524027" y="1153888"/>
                </a:cubicBezTo>
                <a:cubicBezTo>
                  <a:pt x="5524027" y="1161910"/>
                  <a:pt x="5517464" y="1166286"/>
                  <a:pt x="5510171" y="1166286"/>
                </a:cubicBezTo>
                <a:cubicBezTo>
                  <a:pt x="5503608" y="1166286"/>
                  <a:pt x="5497774" y="1161910"/>
                  <a:pt x="5497774" y="1153888"/>
                </a:cubicBezTo>
                <a:cubicBezTo>
                  <a:pt x="5497774" y="1146595"/>
                  <a:pt x="5503608" y="1140032"/>
                  <a:pt x="5510171" y="1140032"/>
                </a:cubicBezTo>
                <a:close/>
                <a:moveTo>
                  <a:pt x="5438937" y="1140032"/>
                </a:moveTo>
                <a:cubicBezTo>
                  <a:pt x="5447182" y="1140032"/>
                  <a:pt x="5453178" y="1146595"/>
                  <a:pt x="5453178" y="1153888"/>
                </a:cubicBezTo>
                <a:cubicBezTo>
                  <a:pt x="5453178" y="1161910"/>
                  <a:pt x="5447182" y="1166286"/>
                  <a:pt x="5438937" y="1166286"/>
                </a:cubicBezTo>
                <a:cubicBezTo>
                  <a:pt x="5431442" y="1166286"/>
                  <a:pt x="5426945" y="1161910"/>
                  <a:pt x="5426945" y="1153888"/>
                </a:cubicBezTo>
                <a:cubicBezTo>
                  <a:pt x="5426945" y="1146595"/>
                  <a:pt x="5431442" y="1140032"/>
                  <a:pt x="5438937" y="1140032"/>
                </a:cubicBezTo>
                <a:close/>
                <a:moveTo>
                  <a:pt x="5367530" y="1140032"/>
                </a:moveTo>
                <a:cubicBezTo>
                  <a:pt x="5376092" y="1140032"/>
                  <a:pt x="5382318" y="1146595"/>
                  <a:pt x="5382318" y="1153888"/>
                </a:cubicBezTo>
                <a:cubicBezTo>
                  <a:pt x="5382318" y="1161910"/>
                  <a:pt x="5376092" y="1166286"/>
                  <a:pt x="5367530" y="1166286"/>
                </a:cubicBezTo>
                <a:cubicBezTo>
                  <a:pt x="5359747" y="1166286"/>
                  <a:pt x="5352742" y="1161910"/>
                  <a:pt x="5352742" y="1153888"/>
                </a:cubicBezTo>
                <a:cubicBezTo>
                  <a:pt x="5352742" y="1146595"/>
                  <a:pt x="5359747" y="1140032"/>
                  <a:pt x="5367530" y="1140032"/>
                </a:cubicBezTo>
                <a:close/>
                <a:moveTo>
                  <a:pt x="5296699" y="1140032"/>
                </a:moveTo>
                <a:cubicBezTo>
                  <a:pt x="5305261" y="1140032"/>
                  <a:pt x="5311488" y="1146595"/>
                  <a:pt x="5311488" y="1153888"/>
                </a:cubicBezTo>
                <a:cubicBezTo>
                  <a:pt x="5311488" y="1161910"/>
                  <a:pt x="5305261" y="1166286"/>
                  <a:pt x="5296699" y="1166286"/>
                </a:cubicBezTo>
                <a:cubicBezTo>
                  <a:pt x="5288915" y="1166286"/>
                  <a:pt x="5281910" y="1161910"/>
                  <a:pt x="5281910" y="1153888"/>
                </a:cubicBezTo>
                <a:cubicBezTo>
                  <a:pt x="5281910" y="1146595"/>
                  <a:pt x="5288915" y="1140032"/>
                  <a:pt x="5296699" y="1140032"/>
                </a:cubicBezTo>
                <a:close/>
                <a:moveTo>
                  <a:pt x="5225869" y="1140032"/>
                </a:moveTo>
                <a:cubicBezTo>
                  <a:pt x="5234431" y="1140032"/>
                  <a:pt x="5240657" y="1146595"/>
                  <a:pt x="5240657" y="1153888"/>
                </a:cubicBezTo>
                <a:cubicBezTo>
                  <a:pt x="5240657" y="1161910"/>
                  <a:pt x="5234431" y="1166286"/>
                  <a:pt x="5225869" y="1166286"/>
                </a:cubicBezTo>
                <a:cubicBezTo>
                  <a:pt x="5217307" y="1166286"/>
                  <a:pt x="5211081" y="1161910"/>
                  <a:pt x="5211081" y="1153888"/>
                </a:cubicBezTo>
                <a:cubicBezTo>
                  <a:pt x="5211081" y="1146595"/>
                  <a:pt x="5217307" y="1140032"/>
                  <a:pt x="5225869" y="1140032"/>
                </a:cubicBezTo>
                <a:close/>
                <a:moveTo>
                  <a:pt x="5154105" y="1140032"/>
                </a:moveTo>
                <a:cubicBezTo>
                  <a:pt x="5162127" y="1140032"/>
                  <a:pt x="5166502" y="1147037"/>
                  <a:pt x="5166502" y="1154821"/>
                </a:cubicBezTo>
                <a:cubicBezTo>
                  <a:pt x="5166502" y="1163383"/>
                  <a:pt x="5162127" y="1169610"/>
                  <a:pt x="5154105" y="1169610"/>
                </a:cubicBezTo>
                <a:cubicBezTo>
                  <a:pt x="5146083" y="1169610"/>
                  <a:pt x="5140249" y="1163383"/>
                  <a:pt x="5140249" y="1154821"/>
                </a:cubicBezTo>
                <a:cubicBezTo>
                  <a:pt x="5140249" y="1147037"/>
                  <a:pt x="5146083" y="1140032"/>
                  <a:pt x="5154105" y="1140032"/>
                </a:cubicBezTo>
                <a:close/>
                <a:moveTo>
                  <a:pt x="5083276" y="1140032"/>
                </a:moveTo>
                <a:cubicBezTo>
                  <a:pt x="5089110" y="1140032"/>
                  <a:pt x="5095673" y="1147037"/>
                  <a:pt x="5095673" y="1154821"/>
                </a:cubicBezTo>
                <a:cubicBezTo>
                  <a:pt x="5095673" y="1163383"/>
                  <a:pt x="5089110" y="1169610"/>
                  <a:pt x="5083276" y="1169610"/>
                </a:cubicBezTo>
                <a:cubicBezTo>
                  <a:pt x="5075254" y="1169610"/>
                  <a:pt x="5069420" y="1163383"/>
                  <a:pt x="5069420" y="1154821"/>
                </a:cubicBezTo>
                <a:cubicBezTo>
                  <a:pt x="5069420" y="1147037"/>
                  <a:pt x="5075254" y="1140032"/>
                  <a:pt x="5083276" y="1140032"/>
                </a:cubicBezTo>
                <a:close/>
                <a:moveTo>
                  <a:pt x="5012445" y="1140032"/>
                </a:moveTo>
                <a:cubicBezTo>
                  <a:pt x="5018279" y="1140032"/>
                  <a:pt x="5024842" y="1147037"/>
                  <a:pt x="5024842" y="1154821"/>
                </a:cubicBezTo>
                <a:cubicBezTo>
                  <a:pt x="5024842" y="1163383"/>
                  <a:pt x="5018279" y="1169610"/>
                  <a:pt x="5012445" y="1169610"/>
                </a:cubicBezTo>
                <a:cubicBezTo>
                  <a:pt x="5004423" y="1169610"/>
                  <a:pt x="4998589" y="1163383"/>
                  <a:pt x="4998589" y="1154821"/>
                </a:cubicBezTo>
                <a:cubicBezTo>
                  <a:pt x="4998589" y="1147037"/>
                  <a:pt x="5004423" y="1140032"/>
                  <a:pt x="5012445" y="1140032"/>
                </a:cubicBezTo>
                <a:close/>
                <a:moveTo>
                  <a:pt x="4940157" y="1140032"/>
                </a:moveTo>
                <a:cubicBezTo>
                  <a:pt x="4948179" y="1140032"/>
                  <a:pt x="4954013" y="1147037"/>
                  <a:pt x="4954013" y="1154821"/>
                </a:cubicBezTo>
                <a:cubicBezTo>
                  <a:pt x="4954013" y="1163383"/>
                  <a:pt x="4948179" y="1169610"/>
                  <a:pt x="4940157" y="1169610"/>
                </a:cubicBezTo>
                <a:cubicBezTo>
                  <a:pt x="4934323" y="1169610"/>
                  <a:pt x="4927760" y="1163383"/>
                  <a:pt x="4927760" y="1154821"/>
                </a:cubicBezTo>
                <a:cubicBezTo>
                  <a:pt x="4927760" y="1147037"/>
                  <a:pt x="4934323" y="1140032"/>
                  <a:pt x="4940157" y="1140032"/>
                </a:cubicBezTo>
                <a:close/>
                <a:moveTo>
                  <a:pt x="4865953" y="1140032"/>
                </a:moveTo>
                <a:cubicBezTo>
                  <a:pt x="4873975" y="1140032"/>
                  <a:pt x="4879809" y="1147037"/>
                  <a:pt x="4879809" y="1154821"/>
                </a:cubicBezTo>
                <a:cubicBezTo>
                  <a:pt x="4879809" y="1163383"/>
                  <a:pt x="4873975" y="1169610"/>
                  <a:pt x="4865953" y="1169610"/>
                </a:cubicBezTo>
                <a:cubicBezTo>
                  <a:pt x="4860119" y="1169610"/>
                  <a:pt x="4853556" y="1163383"/>
                  <a:pt x="4853556" y="1154821"/>
                </a:cubicBezTo>
                <a:cubicBezTo>
                  <a:pt x="4853556" y="1147037"/>
                  <a:pt x="4860119" y="1140032"/>
                  <a:pt x="4865953" y="1140032"/>
                </a:cubicBezTo>
                <a:close/>
                <a:moveTo>
                  <a:pt x="4795122" y="1140032"/>
                </a:moveTo>
                <a:cubicBezTo>
                  <a:pt x="4803144" y="1140032"/>
                  <a:pt x="4808978" y="1147037"/>
                  <a:pt x="4808978" y="1154821"/>
                </a:cubicBezTo>
                <a:cubicBezTo>
                  <a:pt x="4808978" y="1163383"/>
                  <a:pt x="4803144" y="1169610"/>
                  <a:pt x="4795122" y="1169610"/>
                </a:cubicBezTo>
                <a:cubicBezTo>
                  <a:pt x="4787830" y="1169610"/>
                  <a:pt x="4782725" y="1163383"/>
                  <a:pt x="4782725" y="1154821"/>
                </a:cubicBezTo>
                <a:cubicBezTo>
                  <a:pt x="4782725" y="1147037"/>
                  <a:pt x="4787830" y="1140032"/>
                  <a:pt x="4795122" y="1140032"/>
                </a:cubicBezTo>
                <a:close/>
                <a:moveTo>
                  <a:pt x="4726684" y="1140032"/>
                </a:moveTo>
                <a:cubicBezTo>
                  <a:pt x="4735246" y="1140032"/>
                  <a:pt x="4741472" y="1147037"/>
                  <a:pt x="4741472" y="1154821"/>
                </a:cubicBezTo>
                <a:cubicBezTo>
                  <a:pt x="4741472" y="1163383"/>
                  <a:pt x="4735246" y="1169610"/>
                  <a:pt x="4726684" y="1169610"/>
                </a:cubicBezTo>
                <a:cubicBezTo>
                  <a:pt x="4718122" y="1169610"/>
                  <a:pt x="4711896" y="1163383"/>
                  <a:pt x="4711896" y="1154821"/>
                </a:cubicBezTo>
                <a:cubicBezTo>
                  <a:pt x="4711896" y="1147037"/>
                  <a:pt x="4718122" y="1140032"/>
                  <a:pt x="4726684" y="1140032"/>
                </a:cubicBezTo>
                <a:close/>
                <a:moveTo>
                  <a:pt x="4655853" y="1140032"/>
                </a:moveTo>
                <a:cubicBezTo>
                  <a:pt x="4663637" y="1140032"/>
                  <a:pt x="4670642" y="1147037"/>
                  <a:pt x="4670642" y="1154821"/>
                </a:cubicBezTo>
                <a:cubicBezTo>
                  <a:pt x="4670642" y="1163383"/>
                  <a:pt x="4663637" y="1169610"/>
                  <a:pt x="4655853" y="1169610"/>
                </a:cubicBezTo>
                <a:cubicBezTo>
                  <a:pt x="4647291" y="1169610"/>
                  <a:pt x="4641064" y="1163383"/>
                  <a:pt x="4641064" y="1154821"/>
                </a:cubicBezTo>
                <a:cubicBezTo>
                  <a:pt x="4641064" y="1147037"/>
                  <a:pt x="4647291" y="1140032"/>
                  <a:pt x="4655853" y="1140032"/>
                </a:cubicBezTo>
                <a:close/>
                <a:moveTo>
                  <a:pt x="4585023" y="1140032"/>
                </a:moveTo>
                <a:cubicBezTo>
                  <a:pt x="4592806" y="1140032"/>
                  <a:pt x="4599811" y="1147037"/>
                  <a:pt x="4599811" y="1154821"/>
                </a:cubicBezTo>
                <a:cubicBezTo>
                  <a:pt x="4599811" y="1163383"/>
                  <a:pt x="4592806" y="1169610"/>
                  <a:pt x="4585023" y="1169610"/>
                </a:cubicBezTo>
                <a:cubicBezTo>
                  <a:pt x="4576461" y="1169610"/>
                  <a:pt x="4570235" y="1163383"/>
                  <a:pt x="4570235" y="1154821"/>
                </a:cubicBezTo>
                <a:cubicBezTo>
                  <a:pt x="4570235" y="1147037"/>
                  <a:pt x="4576461" y="1140032"/>
                  <a:pt x="4585023" y="1140032"/>
                </a:cubicBezTo>
                <a:close/>
                <a:moveTo>
                  <a:pt x="4513260" y="1140032"/>
                </a:moveTo>
                <a:cubicBezTo>
                  <a:pt x="4520553" y="1140032"/>
                  <a:pt x="4525657" y="1147037"/>
                  <a:pt x="4525657" y="1154821"/>
                </a:cubicBezTo>
                <a:cubicBezTo>
                  <a:pt x="4525657" y="1163383"/>
                  <a:pt x="4520553" y="1169610"/>
                  <a:pt x="4513260" y="1169610"/>
                </a:cubicBezTo>
                <a:cubicBezTo>
                  <a:pt x="4505238" y="1169610"/>
                  <a:pt x="4499404" y="1163383"/>
                  <a:pt x="4499404" y="1154821"/>
                </a:cubicBezTo>
                <a:cubicBezTo>
                  <a:pt x="4499404" y="1147037"/>
                  <a:pt x="4505238" y="1140032"/>
                  <a:pt x="4513260" y="1140032"/>
                </a:cubicBezTo>
                <a:close/>
                <a:moveTo>
                  <a:pt x="4439056" y="1140032"/>
                </a:moveTo>
                <a:cubicBezTo>
                  <a:pt x="4445619" y="1140032"/>
                  <a:pt x="4451453" y="1147037"/>
                  <a:pt x="4451453" y="1154821"/>
                </a:cubicBezTo>
                <a:cubicBezTo>
                  <a:pt x="4451453" y="1163383"/>
                  <a:pt x="4445619" y="1169610"/>
                  <a:pt x="4439056" y="1169610"/>
                </a:cubicBezTo>
                <a:cubicBezTo>
                  <a:pt x="4431763" y="1169610"/>
                  <a:pt x="4425200" y="1163383"/>
                  <a:pt x="4425200" y="1154821"/>
                </a:cubicBezTo>
                <a:cubicBezTo>
                  <a:pt x="4425200" y="1147037"/>
                  <a:pt x="4431763" y="1140032"/>
                  <a:pt x="4439056" y="1140032"/>
                </a:cubicBezTo>
                <a:close/>
                <a:moveTo>
                  <a:pt x="4366768" y="1140032"/>
                </a:moveTo>
                <a:cubicBezTo>
                  <a:pt x="4374790" y="1140032"/>
                  <a:pt x="4380624" y="1147037"/>
                  <a:pt x="4380624" y="1154821"/>
                </a:cubicBezTo>
                <a:cubicBezTo>
                  <a:pt x="4380624" y="1163383"/>
                  <a:pt x="4374790" y="1169610"/>
                  <a:pt x="4366768" y="1169610"/>
                </a:cubicBezTo>
                <a:cubicBezTo>
                  <a:pt x="4360934" y="1169610"/>
                  <a:pt x="4354371" y="1163383"/>
                  <a:pt x="4354371" y="1154821"/>
                </a:cubicBezTo>
                <a:cubicBezTo>
                  <a:pt x="4354371" y="1147037"/>
                  <a:pt x="4360934" y="1140032"/>
                  <a:pt x="4366768" y="1140032"/>
                </a:cubicBezTo>
                <a:close/>
                <a:moveTo>
                  <a:pt x="4295937" y="1140032"/>
                </a:moveTo>
                <a:cubicBezTo>
                  <a:pt x="4303959" y="1140032"/>
                  <a:pt x="4309793" y="1147037"/>
                  <a:pt x="4309793" y="1154821"/>
                </a:cubicBezTo>
                <a:cubicBezTo>
                  <a:pt x="4309793" y="1163383"/>
                  <a:pt x="4303959" y="1169610"/>
                  <a:pt x="4295937" y="1169610"/>
                </a:cubicBezTo>
                <a:cubicBezTo>
                  <a:pt x="4290103" y="1169610"/>
                  <a:pt x="4283540" y="1163383"/>
                  <a:pt x="4283540" y="1154821"/>
                </a:cubicBezTo>
                <a:cubicBezTo>
                  <a:pt x="4283540" y="1147037"/>
                  <a:pt x="4290103" y="1140032"/>
                  <a:pt x="4295937" y="1140032"/>
                </a:cubicBezTo>
                <a:close/>
                <a:moveTo>
                  <a:pt x="4225107" y="1140032"/>
                </a:moveTo>
                <a:cubicBezTo>
                  <a:pt x="4233129" y="1140032"/>
                  <a:pt x="4238963" y="1147037"/>
                  <a:pt x="4238963" y="1154821"/>
                </a:cubicBezTo>
                <a:cubicBezTo>
                  <a:pt x="4238963" y="1163383"/>
                  <a:pt x="4233129" y="1169610"/>
                  <a:pt x="4225107" y="1169610"/>
                </a:cubicBezTo>
                <a:cubicBezTo>
                  <a:pt x="4217085" y="1169610"/>
                  <a:pt x="4212710" y="1163383"/>
                  <a:pt x="4212710" y="1154821"/>
                </a:cubicBezTo>
                <a:cubicBezTo>
                  <a:pt x="4212710" y="1147037"/>
                  <a:pt x="4217085" y="1140032"/>
                  <a:pt x="4225107" y="1140032"/>
                </a:cubicBezTo>
                <a:close/>
                <a:moveTo>
                  <a:pt x="4153295" y="1140032"/>
                </a:moveTo>
                <a:cubicBezTo>
                  <a:pt x="4161078" y="1140032"/>
                  <a:pt x="4168083" y="1147037"/>
                  <a:pt x="4168083" y="1154821"/>
                </a:cubicBezTo>
                <a:cubicBezTo>
                  <a:pt x="4168083" y="1163383"/>
                  <a:pt x="4161078" y="1169610"/>
                  <a:pt x="4153295" y="1169610"/>
                </a:cubicBezTo>
                <a:cubicBezTo>
                  <a:pt x="4144733" y="1169610"/>
                  <a:pt x="4138507" y="1163383"/>
                  <a:pt x="4138507" y="1154821"/>
                </a:cubicBezTo>
                <a:cubicBezTo>
                  <a:pt x="4138507" y="1147037"/>
                  <a:pt x="4144733" y="1140032"/>
                  <a:pt x="4153295" y="1140032"/>
                </a:cubicBezTo>
                <a:close/>
                <a:moveTo>
                  <a:pt x="4082465" y="1140032"/>
                </a:moveTo>
                <a:cubicBezTo>
                  <a:pt x="4090249" y="1140032"/>
                  <a:pt x="4097254" y="1147037"/>
                  <a:pt x="4097254" y="1154821"/>
                </a:cubicBezTo>
                <a:cubicBezTo>
                  <a:pt x="4097254" y="1163383"/>
                  <a:pt x="4090249" y="1169610"/>
                  <a:pt x="4082465" y="1169610"/>
                </a:cubicBezTo>
                <a:cubicBezTo>
                  <a:pt x="4073903" y="1169610"/>
                  <a:pt x="4067676" y="1163383"/>
                  <a:pt x="4067676" y="1154821"/>
                </a:cubicBezTo>
                <a:cubicBezTo>
                  <a:pt x="4067676" y="1147037"/>
                  <a:pt x="4073903" y="1140032"/>
                  <a:pt x="4082465" y="1140032"/>
                </a:cubicBezTo>
                <a:close/>
                <a:moveTo>
                  <a:pt x="439789" y="1140032"/>
                </a:moveTo>
                <a:cubicBezTo>
                  <a:pt x="448351" y="1140032"/>
                  <a:pt x="454579" y="1146595"/>
                  <a:pt x="454579" y="1153888"/>
                </a:cubicBezTo>
                <a:cubicBezTo>
                  <a:pt x="454579" y="1161910"/>
                  <a:pt x="448351" y="1166286"/>
                  <a:pt x="439789" y="1166286"/>
                </a:cubicBezTo>
                <a:cubicBezTo>
                  <a:pt x="432006" y="1166286"/>
                  <a:pt x="425001" y="1161910"/>
                  <a:pt x="425001" y="1153888"/>
                </a:cubicBezTo>
                <a:cubicBezTo>
                  <a:pt x="425001" y="1146595"/>
                  <a:pt x="432006" y="1140032"/>
                  <a:pt x="439789" y="1140032"/>
                </a:cubicBezTo>
                <a:close/>
                <a:moveTo>
                  <a:pt x="368960" y="1140032"/>
                </a:moveTo>
                <a:cubicBezTo>
                  <a:pt x="377521" y="1140032"/>
                  <a:pt x="383747" y="1146595"/>
                  <a:pt x="383747" y="1153888"/>
                </a:cubicBezTo>
                <a:cubicBezTo>
                  <a:pt x="383747" y="1161910"/>
                  <a:pt x="377521" y="1166286"/>
                  <a:pt x="368960" y="1166286"/>
                </a:cubicBezTo>
                <a:cubicBezTo>
                  <a:pt x="361176" y="1166286"/>
                  <a:pt x="354172" y="1161910"/>
                  <a:pt x="354172" y="1153888"/>
                </a:cubicBezTo>
                <a:cubicBezTo>
                  <a:pt x="354172" y="1146595"/>
                  <a:pt x="361176" y="1140032"/>
                  <a:pt x="368960" y="1140032"/>
                </a:cubicBezTo>
                <a:close/>
                <a:moveTo>
                  <a:pt x="297194" y="1140032"/>
                </a:moveTo>
                <a:cubicBezTo>
                  <a:pt x="305217" y="1140032"/>
                  <a:pt x="309592" y="1146595"/>
                  <a:pt x="309592" y="1153888"/>
                </a:cubicBezTo>
                <a:cubicBezTo>
                  <a:pt x="309592" y="1161910"/>
                  <a:pt x="305217" y="1166286"/>
                  <a:pt x="297194" y="1166286"/>
                </a:cubicBezTo>
                <a:cubicBezTo>
                  <a:pt x="289902" y="1166286"/>
                  <a:pt x="283339" y="1161910"/>
                  <a:pt x="283339" y="1153888"/>
                </a:cubicBezTo>
                <a:cubicBezTo>
                  <a:pt x="283339" y="1146595"/>
                  <a:pt x="289902" y="1140032"/>
                  <a:pt x="297194" y="1140032"/>
                </a:cubicBezTo>
                <a:close/>
                <a:moveTo>
                  <a:pt x="226366" y="1140032"/>
                </a:moveTo>
                <a:cubicBezTo>
                  <a:pt x="232201" y="1140032"/>
                  <a:pt x="238764" y="1146595"/>
                  <a:pt x="238764" y="1153888"/>
                </a:cubicBezTo>
                <a:cubicBezTo>
                  <a:pt x="238764" y="1161910"/>
                  <a:pt x="232201" y="1166286"/>
                  <a:pt x="226366" y="1166286"/>
                </a:cubicBezTo>
                <a:cubicBezTo>
                  <a:pt x="218344" y="1166286"/>
                  <a:pt x="212510" y="1161910"/>
                  <a:pt x="212510" y="1153888"/>
                </a:cubicBezTo>
                <a:cubicBezTo>
                  <a:pt x="212510" y="1146595"/>
                  <a:pt x="218344" y="1140032"/>
                  <a:pt x="226366" y="1140032"/>
                </a:cubicBezTo>
                <a:close/>
                <a:moveTo>
                  <a:pt x="155532" y="1140032"/>
                </a:moveTo>
                <a:cubicBezTo>
                  <a:pt x="161366" y="1140032"/>
                  <a:pt x="167930" y="1146595"/>
                  <a:pt x="167930" y="1153888"/>
                </a:cubicBezTo>
                <a:cubicBezTo>
                  <a:pt x="167930" y="1161910"/>
                  <a:pt x="161366" y="1166286"/>
                  <a:pt x="155532" y="1166286"/>
                </a:cubicBezTo>
                <a:cubicBezTo>
                  <a:pt x="147510" y="1166286"/>
                  <a:pt x="141676" y="1161910"/>
                  <a:pt x="141676" y="1153888"/>
                </a:cubicBezTo>
                <a:cubicBezTo>
                  <a:pt x="141676" y="1146595"/>
                  <a:pt x="147510" y="1140032"/>
                  <a:pt x="155532" y="1140032"/>
                </a:cubicBezTo>
                <a:close/>
                <a:moveTo>
                  <a:pt x="83244" y="1140032"/>
                </a:moveTo>
                <a:cubicBezTo>
                  <a:pt x="90536" y="1140032"/>
                  <a:pt x="97100" y="1146595"/>
                  <a:pt x="97100" y="1153888"/>
                </a:cubicBezTo>
                <a:cubicBezTo>
                  <a:pt x="97100" y="1161910"/>
                  <a:pt x="90536" y="1166286"/>
                  <a:pt x="83244" y="1166286"/>
                </a:cubicBezTo>
                <a:cubicBezTo>
                  <a:pt x="76680" y="1166286"/>
                  <a:pt x="70846" y="1161910"/>
                  <a:pt x="70846" y="1153888"/>
                </a:cubicBezTo>
                <a:cubicBezTo>
                  <a:pt x="70846" y="1146595"/>
                  <a:pt x="76680" y="1140032"/>
                  <a:pt x="83244" y="1140032"/>
                </a:cubicBezTo>
                <a:close/>
                <a:moveTo>
                  <a:pt x="12008" y="1140032"/>
                </a:moveTo>
                <a:cubicBezTo>
                  <a:pt x="20253" y="1140032"/>
                  <a:pt x="26249" y="1146595"/>
                  <a:pt x="26249" y="1153888"/>
                </a:cubicBezTo>
                <a:cubicBezTo>
                  <a:pt x="26249" y="1161910"/>
                  <a:pt x="20253" y="1166286"/>
                  <a:pt x="12008" y="1166286"/>
                </a:cubicBezTo>
                <a:cubicBezTo>
                  <a:pt x="4513" y="1166286"/>
                  <a:pt x="16" y="1161910"/>
                  <a:pt x="16" y="1153888"/>
                </a:cubicBezTo>
                <a:cubicBezTo>
                  <a:pt x="16" y="1146595"/>
                  <a:pt x="4513" y="1140032"/>
                  <a:pt x="12008" y="1140032"/>
                </a:cubicBezTo>
                <a:close/>
                <a:moveTo>
                  <a:pt x="6867525" y="1069203"/>
                </a:moveTo>
                <a:cubicBezTo>
                  <a:pt x="6874088" y="1069203"/>
                  <a:pt x="6879922" y="1075037"/>
                  <a:pt x="6879922" y="1081600"/>
                </a:cubicBezTo>
                <a:cubicBezTo>
                  <a:pt x="6879922" y="1088893"/>
                  <a:pt x="6874088" y="1095457"/>
                  <a:pt x="6867525" y="1095457"/>
                </a:cubicBezTo>
                <a:cubicBezTo>
                  <a:pt x="6860232" y="1095457"/>
                  <a:pt x="6853669" y="1088893"/>
                  <a:pt x="6853669" y="1081600"/>
                </a:cubicBezTo>
                <a:cubicBezTo>
                  <a:pt x="6853669" y="1075037"/>
                  <a:pt x="6860232" y="1069203"/>
                  <a:pt x="6867525" y="1069203"/>
                </a:cubicBezTo>
                <a:close/>
                <a:moveTo>
                  <a:pt x="6795237" y="1069203"/>
                </a:moveTo>
                <a:cubicBezTo>
                  <a:pt x="6803259" y="1069203"/>
                  <a:pt x="6809093" y="1075037"/>
                  <a:pt x="6809093" y="1081600"/>
                </a:cubicBezTo>
                <a:cubicBezTo>
                  <a:pt x="6809093" y="1088893"/>
                  <a:pt x="6803259" y="1095457"/>
                  <a:pt x="6796696" y="1095457"/>
                </a:cubicBezTo>
                <a:cubicBezTo>
                  <a:pt x="6789403" y="1095457"/>
                  <a:pt x="6782840" y="1088893"/>
                  <a:pt x="6782840" y="1081600"/>
                </a:cubicBezTo>
                <a:cubicBezTo>
                  <a:pt x="6782840" y="1075037"/>
                  <a:pt x="6789403" y="1069203"/>
                  <a:pt x="6795237" y="1069203"/>
                </a:cubicBezTo>
                <a:close/>
                <a:moveTo>
                  <a:pt x="6724405" y="1069203"/>
                </a:moveTo>
                <a:cubicBezTo>
                  <a:pt x="6732427" y="1069203"/>
                  <a:pt x="6738261" y="1075037"/>
                  <a:pt x="6738261" y="1081600"/>
                </a:cubicBezTo>
                <a:cubicBezTo>
                  <a:pt x="6738261" y="1088893"/>
                  <a:pt x="6732427" y="1095457"/>
                  <a:pt x="6724405" y="1095457"/>
                </a:cubicBezTo>
                <a:cubicBezTo>
                  <a:pt x="6718571" y="1095457"/>
                  <a:pt x="6712008" y="1088893"/>
                  <a:pt x="6712008" y="1081600"/>
                </a:cubicBezTo>
                <a:cubicBezTo>
                  <a:pt x="6712008" y="1075037"/>
                  <a:pt x="6718571" y="1069203"/>
                  <a:pt x="6724405" y="1069203"/>
                </a:cubicBezTo>
                <a:close/>
                <a:moveTo>
                  <a:pt x="6653576" y="1069203"/>
                </a:moveTo>
                <a:cubicBezTo>
                  <a:pt x="6660869" y="1069203"/>
                  <a:pt x="6667432" y="1075037"/>
                  <a:pt x="6667432" y="1081600"/>
                </a:cubicBezTo>
                <a:cubicBezTo>
                  <a:pt x="6667432" y="1088893"/>
                  <a:pt x="6660869" y="1095457"/>
                  <a:pt x="6653576" y="1095457"/>
                </a:cubicBezTo>
                <a:cubicBezTo>
                  <a:pt x="6645554" y="1095457"/>
                  <a:pt x="6641179" y="1088893"/>
                  <a:pt x="6641179" y="1081600"/>
                </a:cubicBezTo>
                <a:cubicBezTo>
                  <a:pt x="6641179" y="1075037"/>
                  <a:pt x="6645554" y="1069203"/>
                  <a:pt x="6653576" y="1069203"/>
                </a:cubicBezTo>
                <a:close/>
                <a:moveTo>
                  <a:pt x="6581764" y="1069203"/>
                </a:moveTo>
                <a:cubicBezTo>
                  <a:pt x="6589547" y="1069203"/>
                  <a:pt x="6596552" y="1075037"/>
                  <a:pt x="6596552" y="1081600"/>
                </a:cubicBezTo>
                <a:cubicBezTo>
                  <a:pt x="6596552" y="1088893"/>
                  <a:pt x="6589547" y="1095457"/>
                  <a:pt x="6581764" y="1095457"/>
                </a:cubicBezTo>
                <a:cubicBezTo>
                  <a:pt x="6573202" y="1095457"/>
                  <a:pt x="6566976" y="1088893"/>
                  <a:pt x="6566976" y="1081600"/>
                </a:cubicBezTo>
                <a:cubicBezTo>
                  <a:pt x="6566976" y="1075037"/>
                  <a:pt x="6573202" y="1069203"/>
                  <a:pt x="6581764" y="1069203"/>
                </a:cubicBezTo>
                <a:close/>
                <a:moveTo>
                  <a:pt x="6510933" y="1069203"/>
                </a:moveTo>
                <a:cubicBezTo>
                  <a:pt x="6518717" y="1069203"/>
                  <a:pt x="6525722" y="1075037"/>
                  <a:pt x="6525722" y="1081600"/>
                </a:cubicBezTo>
                <a:cubicBezTo>
                  <a:pt x="6525722" y="1088893"/>
                  <a:pt x="6518717" y="1095457"/>
                  <a:pt x="6510933" y="1095457"/>
                </a:cubicBezTo>
                <a:cubicBezTo>
                  <a:pt x="6502371" y="1095457"/>
                  <a:pt x="6496144" y="1088893"/>
                  <a:pt x="6496144" y="1081600"/>
                </a:cubicBezTo>
                <a:cubicBezTo>
                  <a:pt x="6496144" y="1075037"/>
                  <a:pt x="6502371" y="1069203"/>
                  <a:pt x="6510933" y="1069203"/>
                </a:cubicBezTo>
                <a:close/>
                <a:moveTo>
                  <a:pt x="6440492" y="1069203"/>
                </a:moveTo>
                <a:cubicBezTo>
                  <a:pt x="6448081" y="1069203"/>
                  <a:pt x="6454911" y="1075037"/>
                  <a:pt x="6454911" y="1081600"/>
                </a:cubicBezTo>
                <a:cubicBezTo>
                  <a:pt x="6454911" y="1088893"/>
                  <a:pt x="6448081" y="1095457"/>
                  <a:pt x="6440492" y="1095457"/>
                </a:cubicBezTo>
                <a:cubicBezTo>
                  <a:pt x="6432145" y="1095457"/>
                  <a:pt x="6425315" y="1088893"/>
                  <a:pt x="6425315" y="1081600"/>
                </a:cubicBezTo>
                <a:cubicBezTo>
                  <a:pt x="6425315" y="1075037"/>
                  <a:pt x="6432145" y="1069203"/>
                  <a:pt x="6440492" y="1069203"/>
                </a:cubicBezTo>
                <a:close/>
                <a:moveTo>
                  <a:pt x="6368340" y="1069203"/>
                </a:moveTo>
                <a:cubicBezTo>
                  <a:pt x="6376362" y="1069203"/>
                  <a:pt x="6380737" y="1075037"/>
                  <a:pt x="6380737" y="1081600"/>
                </a:cubicBezTo>
                <a:cubicBezTo>
                  <a:pt x="6380737" y="1088893"/>
                  <a:pt x="6376362" y="1095457"/>
                  <a:pt x="6368340" y="1095457"/>
                </a:cubicBezTo>
                <a:cubicBezTo>
                  <a:pt x="6361047" y="1095457"/>
                  <a:pt x="6354484" y="1088893"/>
                  <a:pt x="6354484" y="1081600"/>
                </a:cubicBezTo>
                <a:cubicBezTo>
                  <a:pt x="6354484" y="1075037"/>
                  <a:pt x="6361047" y="1069203"/>
                  <a:pt x="6368340" y="1069203"/>
                </a:cubicBezTo>
                <a:close/>
                <a:moveTo>
                  <a:pt x="6297511" y="1069203"/>
                </a:moveTo>
                <a:cubicBezTo>
                  <a:pt x="6304074" y="1069203"/>
                  <a:pt x="6309908" y="1075037"/>
                  <a:pt x="6309908" y="1081600"/>
                </a:cubicBezTo>
                <a:cubicBezTo>
                  <a:pt x="6309908" y="1088893"/>
                  <a:pt x="6304074" y="1095457"/>
                  <a:pt x="6297511" y="1095457"/>
                </a:cubicBezTo>
                <a:cubicBezTo>
                  <a:pt x="6290218" y="1095457"/>
                  <a:pt x="6283655" y="1088893"/>
                  <a:pt x="6283655" y="1081600"/>
                </a:cubicBezTo>
                <a:cubicBezTo>
                  <a:pt x="6283655" y="1075037"/>
                  <a:pt x="6290218" y="1069203"/>
                  <a:pt x="6297511" y="1069203"/>
                </a:cubicBezTo>
                <a:close/>
                <a:moveTo>
                  <a:pt x="6226679" y="1069203"/>
                </a:moveTo>
                <a:cubicBezTo>
                  <a:pt x="6233242" y="1069203"/>
                  <a:pt x="6239076" y="1075037"/>
                  <a:pt x="6239076" y="1081600"/>
                </a:cubicBezTo>
                <a:cubicBezTo>
                  <a:pt x="6239076" y="1088893"/>
                  <a:pt x="6233242" y="1095457"/>
                  <a:pt x="6226679" y="1095457"/>
                </a:cubicBezTo>
                <a:cubicBezTo>
                  <a:pt x="6219386" y="1095457"/>
                  <a:pt x="6212823" y="1088893"/>
                  <a:pt x="6212823" y="1083059"/>
                </a:cubicBezTo>
                <a:cubicBezTo>
                  <a:pt x="6212823" y="1075037"/>
                  <a:pt x="6219386" y="1069203"/>
                  <a:pt x="6226679" y="1069203"/>
                </a:cubicBezTo>
                <a:close/>
                <a:moveTo>
                  <a:pt x="6154391" y="1069203"/>
                </a:moveTo>
                <a:cubicBezTo>
                  <a:pt x="6161684" y="1069203"/>
                  <a:pt x="6168247" y="1075037"/>
                  <a:pt x="6168247" y="1083059"/>
                </a:cubicBezTo>
                <a:cubicBezTo>
                  <a:pt x="6168247" y="1088893"/>
                  <a:pt x="6161684" y="1095457"/>
                  <a:pt x="6154391" y="1095457"/>
                </a:cubicBezTo>
                <a:cubicBezTo>
                  <a:pt x="6147828" y="1095457"/>
                  <a:pt x="6141994" y="1088893"/>
                  <a:pt x="6141994" y="1083059"/>
                </a:cubicBezTo>
                <a:cubicBezTo>
                  <a:pt x="6141994" y="1075037"/>
                  <a:pt x="6147828" y="1069203"/>
                  <a:pt x="6154391" y="1069203"/>
                </a:cubicBezTo>
                <a:close/>
                <a:moveTo>
                  <a:pt x="6083559" y="1069203"/>
                </a:moveTo>
                <a:cubicBezTo>
                  <a:pt x="6090852" y="1069203"/>
                  <a:pt x="6097415" y="1075037"/>
                  <a:pt x="6097415" y="1083059"/>
                </a:cubicBezTo>
                <a:cubicBezTo>
                  <a:pt x="6097415" y="1088893"/>
                  <a:pt x="6090852" y="1095457"/>
                  <a:pt x="6083559" y="1095457"/>
                </a:cubicBezTo>
                <a:cubicBezTo>
                  <a:pt x="6076996" y="1095457"/>
                  <a:pt x="6071162" y="1088893"/>
                  <a:pt x="6071162" y="1083059"/>
                </a:cubicBezTo>
                <a:cubicBezTo>
                  <a:pt x="6071162" y="1075037"/>
                  <a:pt x="6076996" y="1069203"/>
                  <a:pt x="6083559" y="1069203"/>
                </a:cubicBezTo>
                <a:close/>
                <a:moveTo>
                  <a:pt x="6009356" y="1069203"/>
                </a:moveTo>
                <a:cubicBezTo>
                  <a:pt x="6016649" y="1069203"/>
                  <a:pt x="6023212" y="1075037"/>
                  <a:pt x="6023212" y="1083059"/>
                </a:cubicBezTo>
                <a:cubicBezTo>
                  <a:pt x="6023212" y="1088893"/>
                  <a:pt x="6016649" y="1095457"/>
                  <a:pt x="6009356" y="1095457"/>
                </a:cubicBezTo>
                <a:cubicBezTo>
                  <a:pt x="6001334" y="1095457"/>
                  <a:pt x="5996959" y="1088893"/>
                  <a:pt x="5996959" y="1083059"/>
                </a:cubicBezTo>
                <a:cubicBezTo>
                  <a:pt x="5996959" y="1075037"/>
                  <a:pt x="6001334" y="1069203"/>
                  <a:pt x="6009356" y="1069203"/>
                </a:cubicBezTo>
                <a:close/>
                <a:moveTo>
                  <a:pt x="5940548" y="1069203"/>
                </a:moveTo>
                <a:cubicBezTo>
                  <a:pt x="5948896" y="1069203"/>
                  <a:pt x="5955726" y="1075037"/>
                  <a:pt x="5955726" y="1083059"/>
                </a:cubicBezTo>
                <a:cubicBezTo>
                  <a:pt x="5955726" y="1088893"/>
                  <a:pt x="5948896" y="1095457"/>
                  <a:pt x="5940548" y="1095457"/>
                </a:cubicBezTo>
                <a:cubicBezTo>
                  <a:pt x="5932960" y="1095457"/>
                  <a:pt x="5926130" y="1088893"/>
                  <a:pt x="5926130" y="1083059"/>
                </a:cubicBezTo>
                <a:cubicBezTo>
                  <a:pt x="5926130" y="1075037"/>
                  <a:pt x="5932960" y="1069203"/>
                  <a:pt x="5940548" y="1069203"/>
                </a:cubicBezTo>
                <a:close/>
                <a:moveTo>
                  <a:pt x="5870088" y="1069203"/>
                </a:moveTo>
                <a:cubicBezTo>
                  <a:pt x="5878650" y="1069203"/>
                  <a:pt x="5884877" y="1075037"/>
                  <a:pt x="5884877" y="1083059"/>
                </a:cubicBezTo>
                <a:cubicBezTo>
                  <a:pt x="5884877" y="1088893"/>
                  <a:pt x="5878650" y="1095457"/>
                  <a:pt x="5870088" y="1095457"/>
                </a:cubicBezTo>
                <a:cubicBezTo>
                  <a:pt x="5862304" y="1095457"/>
                  <a:pt x="5855299" y="1088893"/>
                  <a:pt x="5855299" y="1083059"/>
                </a:cubicBezTo>
                <a:cubicBezTo>
                  <a:pt x="5855299" y="1075037"/>
                  <a:pt x="5862304" y="1069203"/>
                  <a:pt x="5870088" y="1069203"/>
                </a:cubicBezTo>
                <a:close/>
                <a:moveTo>
                  <a:pt x="5799257" y="1069203"/>
                </a:moveTo>
                <a:cubicBezTo>
                  <a:pt x="5807819" y="1069203"/>
                  <a:pt x="5814045" y="1075037"/>
                  <a:pt x="5814045" y="1083059"/>
                </a:cubicBezTo>
                <a:cubicBezTo>
                  <a:pt x="5814045" y="1088893"/>
                  <a:pt x="5807819" y="1095457"/>
                  <a:pt x="5799257" y="1095457"/>
                </a:cubicBezTo>
                <a:cubicBezTo>
                  <a:pt x="5791474" y="1095457"/>
                  <a:pt x="5784469" y="1088893"/>
                  <a:pt x="5784469" y="1083059"/>
                </a:cubicBezTo>
                <a:cubicBezTo>
                  <a:pt x="5784469" y="1075037"/>
                  <a:pt x="5791474" y="1069203"/>
                  <a:pt x="5799257" y="1069203"/>
                </a:cubicBezTo>
                <a:close/>
                <a:moveTo>
                  <a:pt x="5724122" y="1069203"/>
                </a:moveTo>
                <a:cubicBezTo>
                  <a:pt x="5732144" y="1069203"/>
                  <a:pt x="5736519" y="1075037"/>
                  <a:pt x="5736519" y="1083059"/>
                </a:cubicBezTo>
                <a:cubicBezTo>
                  <a:pt x="5736519" y="1088893"/>
                  <a:pt x="5732144" y="1095457"/>
                  <a:pt x="5724122" y="1095457"/>
                </a:cubicBezTo>
                <a:cubicBezTo>
                  <a:pt x="5716100" y="1095457"/>
                  <a:pt x="5710266" y="1088893"/>
                  <a:pt x="5710266" y="1083059"/>
                </a:cubicBezTo>
                <a:cubicBezTo>
                  <a:pt x="5710266" y="1075037"/>
                  <a:pt x="5716100" y="1069203"/>
                  <a:pt x="5724122" y="1069203"/>
                </a:cubicBezTo>
                <a:close/>
                <a:moveTo>
                  <a:pt x="5653291" y="1069203"/>
                </a:moveTo>
                <a:cubicBezTo>
                  <a:pt x="5659125" y="1069203"/>
                  <a:pt x="5665688" y="1075037"/>
                  <a:pt x="5665688" y="1083059"/>
                </a:cubicBezTo>
                <a:cubicBezTo>
                  <a:pt x="5665688" y="1088893"/>
                  <a:pt x="5659125" y="1095457"/>
                  <a:pt x="5653291" y="1095457"/>
                </a:cubicBezTo>
                <a:cubicBezTo>
                  <a:pt x="5645269" y="1095457"/>
                  <a:pt x="5639435" y="1088893"/>
                  <a:pt x="5639435" y="1083059"/>
                </a:cubicBezTo>
                <a:cubicBezTo>
                  <a:pt x="5639435" y="1075037"/>
                  <a:pt x="5645269" y="1069203"/>
                  <a:pt x="5653291" y="1069203"/>
                </a:cubicBezTo>
                <a:close/>
                <a:moveTo>
                  <a:pt x="5581002" y="1069203"/>
                </a:moveTo>
                <a:cubicBezTo>
                  <a:pt x="5588295" y="1069203"/>
                  <a:pt x="5594858" y="1075037"/>
                  <a:pt x="5594858" y="1083059"/>
                </a:cubicBezTo>
                <a:cubicBezTo>
                  <a:pt x="5594858" y="1088893"/>
                  <a:pt x="5588295" y="1095457"/>
                  <a:pt x="5581002" y="1095457"/>
                </a:cubicBezTo>
                <a:cubicBezTo>
                  <a:pt x="5574439" y="1095457"/>
                  <a:pt x="5568605" y="1088893"/>
                  <a:pt x="5568605" y="1083059"/>
                </a:cubicBezTo>
                <a:cubicBezTo>
                  <a:pt x="5568605" y="1075037"/>
                  <a:pt x="5574439" y="1069203"/>
                  <a:pt x="5581002" y="1069203"/>
                </a:cubicBezTo>
                <a:close/>
                <a:moveTo>
                  <a:pt x="5510171" y="1069203"/>
                </a:moveTo>
                <a:cubicBezTo>
                  <a:pt x="5517464" y="1069203"/>
                  <a:pt x="5524027" y="1075037"/>
                  <a:pt x="5524027" y="1083059"/>
                </a:cubicBezTo>
                <a:cubicBezTo>
                  <a:pt x="5524027" y="1088893"/>
                  <a:pt x="5517464" y="1095457"/>
                  <a:pt x="5510171" y="1095457"/>
                </a:cubicBezTo>
                <a:cubicBezTo>
                  <a:pt x="5503608" y="1095457"/>
                  <a:pt x="5497774" y="1088893"/>
                  <a:pt x="5497774" y="1083059"/>
                </a:cubicBezTo>
                <a:cubicBezTo>
                  <a:pt x="5497774" y="1075037"/>
                  <a:pt x="5503608" y="1069203"/>
                  <a:pt x="5510171" y="1069203"/>
                </a:cubicBezTo>
                <a:close/>
                <a:moveTo>
                  <a:pt x="5438937" y="1069203"/>
                </a:moveTo>
                <a:cubicBezTo>
                  <a:pt x="5447182" y="1069203"/>
                  <a:pt x="5453178" y="1075037"/>
                  <a:pt x="5453178" y="1083059"/>
                </a:cubicBezTo>
                <a:cubicBezTo>
                  <a:pt x="5453178" y="1088893"/>
                  <a:pt x="5447182" y="1095457"/>
                  <a:pt x="5438937" y="1095457"/>
                </a:cubicBezTo>
                <a:cubicBezTo>
                  <a:pt x="5431442" y="1095457"/>
                  <a:pt x="5426945" y="1088893"/>
                  <a:pt x="5426945" y="1083059"/>
                </a:cubicBezTo>
                <a:cubicBezTo>
                  <a:pt x="5426945" y="1075037"/>
                  <a:pt x="5431442" y="1069203"/>
                  <a:pt x="5438937" y="1069203"/>
                </a:cubicBezTo>
                <a:close/>
                <a:moveTo>
                  <a:pt x="5367530" y="1069203"/>
                </a:moveTo>
                <a:cubicBezTo>
                  <a:pt x="5376092" y="1069203"/>
                  <a:pt x="5382318" y="1075037"/>
                  <a:pt x="5382318" y="1083059"/>
                </a:cubicBezTo>
                <a:cubicBezTo>
                  <a:pt x="5382318" y="1088893"/>
                  <a:pt x="5376092" y="1095457"/>
                  <a:pt x="5367530" y="1095457"/>
                </a:cubicBezTo>
                <a:cubicBezTo>
                  <a:pt x="5359747" y="1095457"/>
                  <a:pt x="5352742" y="1088893"/>
                  <a:pt x="5352742" y="1083059"/>
                </a:cubicBezTo>
                <a:cubicBezTo>
                  <a:pt x="5352742" y="1075037"/>
                  <a:pt x="5359747" y="1069203"/>
                  <a:pt x="5367530" y="1069203"/>
                </a:cubicBezTo>
                <a:close/>
                <a:moveTo>
                  <a:pt x="5296699" y="1069203"/>
                </a:moveTo>
                <a:cubicBezTo>
                  <a:pt x="5305261" y="1069203"/>
                  <a:pt x="5311488" y="1075037"/>
                  <a:pt x="5311488" y="1083059"/>
                </a:cubicBezTo>
                <a:cubicBezTo>
                  <a:pt x="5311488" y="1088893"/>
                  <a:pt x="5305261" y="1095457"/>
                  <a:pt x="5296699" y="1095457"/>
                </a:cubicBezTo>
                <a:cubicBezTo>
                  <a:pt x="5288915" y="1095457"/>
                  <a:pt x="5281910" y="1088893"/>
                  <a:pt x="5281910" y="1083059"/>
                </a:cubicBezTo>
                <a:cubicBezTo>
                  <a:pt x="5281910" y="1075037"/>
                  <a:pt x="5288915" y="1069203"/>
                  <a:pt x="5296699" y="1069203"/>
                </a:cubicBezTo>
                <a:close/>
                <a:moveTo>
                  <a:pt x="5225869" y="1069203"/>
                </a:moveTo>
                <a:cubicBezTo>
                  <a:pt x="5234431" y="1069203"/>
                  <a:pt x="5240657" y="1075037"/>
                  <a:pt x="5240657" y="1083059"/>
                </a:cubicBezTo>
                <a:cubicBezTo>
                  <a:pt x="5240657" y="1088893"/>
                  <a:pt x="5234431" y="1095457"/>
                  <a:pt x="5225869" y="1095457"/>
                </a:cubicBezTo>
                <a:cubicBezTo>
                  <a:pt x="5217307" y="1095457"/>
                  <a:pt x="5211081" y="1088893"/>
                  <a:pt x="5211081" y="1083059"/>
                </a:cubicBezTo>
                <a:cubicBezTo>
                  <a:pt x="5211081" y="1075037"/>
                  <a:pt x="5217307" y="1069203"/>
                  <a:pt x="5225869" y="1069203"/>
                </a:cubicBezTo>
                <a:close/>
                <a:moveTo>
                  <a:pt x="5154105" y="1069203"/>
                </a:moveTo>
                <a:cubicBezTo>
                  <a:pt x="5162127" y="1069203"/>
                  <a:pt x="5166502" y="1075037"/>
                  <a:pt x="5166502" y="1083059"/>
                </a:cubicBezTo>
                <a:cubicBezTo>
                  <a:pt x="5166502" y="1091081"/>
                  <a:pt x="5162127" y="1095457"/>
                  <a:pt x="5154105" y="1095457"/>
                </a:cubicBezTo>
                <a:cubicBezTo>
                  <a:pt x="5146083" y="1095457"/>
                  <a:pt x="5140249" y="1091081"/>
                  <a:pt x="5140249" y="1083059"/>
                </a:cubicBezTo>
                <a:cubicBezTo>
                  <a:pt x="5140249" y="1075037"/>
                  <a:pt x="5146083" y="1069203"/>
                  <a:pt x="5154105" y="1069203"/>
                </a:cubicBezTo>
                <a:close/>
                <a:moveTo>
                  <a:pt x="5083276" y="1069203"/>
                </a:moveTo>
                <a:cubicBezTo>
                  <a:pt x="5089110" y="1069203"/>
                  <a:pt x="5095673" y="1075037"/>
                  <a:pt x="5095673" y="1083059"/>
                </a:cubicBezTo>
                <a:cubicBezTo>
                  <a:pt x="5095673" y="1091081"/>
                  <a:pt x="5089110" y="1095457"/>
                  <a:pt x="5083276" y="1095457"/>
                </a:cubicBezTo>
                <a:cubicBezTo>
                  <a:pt x="5075254" y="1095457"/>
                  <a:pt x="5069420" y="1091081"/>
                  <a:pt x="5069420" y="1083059"/>
                </a:cubicBezTo>
                <a:cubicBezTo>
                  <a:pt x="5069420" y="1075037"/>
                  <a:pt x="5075254" y="1069203"/>
                  <a:pt x="5083276" y="1069203"/>
                </a:cubicBezTo>
                <a:close/>
                <a:moveTo>
                  <a:pt x="5012445" y="1069203"/>
                </a:moveTo>
                <a:cubicBezTo>
                  <a:pt x="5018279" y="1069203"/>
                  <a:pt x="5024842" y="1075037"/>
                  <a:pt x="5024842" y="1083059"/>
                </a:cubicBezTo>
                <a:cubicBezTo>
                  <a:pt x="5024842" y="1091081"/>
                  <a:pt x="5018279" y="1095457"/>
                  <a:pt x="5012445" y="1095457"/>
                </a:cubicBezTo>
                <a:cubicBezTo>
                  <a:pt x="5004423" y="1095457"/>
                  <a:pt x="4998589" y="1091081"/>
                  <a:pt x="4998589" y="1083059"/>
                </a:cubicBezTo>
                <a:cubicBezTo>
                  <a:pt x="4998589" y="1075037"/>
                  <a:pt x="5004423" y="1069203"/>
                  <a:pt x="5012445" y="1069203"/>
                </a:cubicBezTo>
                <a:close/>
                <a:moveTo>
                  <a:pt x="4940157" y="1069203"/>
                </a:moveTo>
                <a:cubicBezTo>
                  <a:pt x="4948179" y="1069203"/>
                  <a:pt x="4954013" y="1075037"/>
                  <a:pt x="4954013" y="1083059"/>
                </a:cubicBezTo>
                <a:cubicBezTo>
                  <a:pt x="4954013" y="1091081"/>
                  <a:pt x="4948179" y="1095457"/>
                  <a:pt x="4940157" y="1095457"/>
                </a:cubicBezTo>
                <a:cubicBezTo>
                  <a:pt x="4934323" y="1095457"/>
                  <a:pt x="4927760" y="1091081"/>
                  <a:pt x="4927760" y="1083059"/>
                </a:cubicBezTo>
                <a:cubicBezTo>
                  <a:pt x="4927760" y="1075037"/>
                  <a:pt x="4934323" y="1069203"/>
                  <a:pt x="4940157" y="1069203"/>
                </a:cubicBezTo>
                <a:close/>
                <a:moveTo>
                  <a:pt x="4865953" y="1069203"/>
                </a:moveTo>
                <a:cubicBezTo>
                  <a:pt x="4873975" y="1069203"/>
                  <a:pt x="4879809" y="1075037"/>
                  <a:pt x="4879809" y="1083059"/>
                </a:cubicBezTo>
                <a:cubicBezTo>
                  <a:pt x="4879809" y="1091081"/>
                  <a:pt x="4873975" y="1095457"/>
                  <a:pt x="4865953" y="1095457"/>
                </a:cubicBezTo>
                <a:cubicBezTo>
                  <a:pt x="4860119" y="1095457"/>
                  <a:pt x="4853556" y="1091081"/>
                  <a:pt x="4853556" y="1083059"/>
                </a:cubicBezTo>
                <a:cubicBezTo>
                  <a:pt x="4853556" y="1075037"/>
                  <a:pt x="4860119" y="1069203"/>
                  <a:pt x="4865953" y="1069203"/>
                </a:cubicBezTo>
                <a:close/>
                <a:moveTo>
                  <a:pt x="4795122" y="1069203"/>
                </a:moveTo>
                <a:cubicBezTo>
                  <a:pt x="4803144" y="1069203"/>
                  <a:pt x="4808978" y="1075037"/>
                  <a:pt x="4808978" y="1083059"/>
                </a:cubicBezTo>
                <a:cubicBezTo>
                  <a:pt x="4808978" y="1091081"/>
                  <a:pt x="4803144" y="1095457"/>
                  <a:pt x="4795122" y="1095457"/>
                </a:cubicBezTo>
                <a:cubicBezTo>
                  <a:pt x="4787830" y="1095457"/>
                  <a:pt x="4782725" y="1091081"/>
                  <a:pt x="4782725" y="1083059"/>
                </a:cubicBezTo>
                <a:cubicBezTo>
                  <a:pt x="4782725" y="1075037"/>
                  <a:pt x="4787830" y="1069203"/>
                  <a:pt x="4795122" y="1069203"/>
                </a:cubicBezTo>
                <a:close/>
                <a:moveTo>
                  <a:pt x="4726684" y="1069203"/>
                </a:moveTo>
                <a:cubicBezTo>
                  <a:pt x="4735246" y="1069203"/>
                  <a:pt x="4741472" y="1075037"/>
                  <a:pt x="4741472" y="1083059"/>
                </a:cubicBezTo>
                <a:cubicBezTo>
                  <a:pt x="4741472" y="1091081"/>
                  <a:pt x="4735246" y="1095457"/>
                  <a:pt x="4726684" y="1095457"/>
                </a:cubicBezTo>
                <a:cubicBezTo>
                  <a:pt x="4718122" y="1095457"/>
                  <a:pt x="4711896" y="1091081"/>
                  <a:pt x="4711896" y="1083059"/>
                </a:cubicBezTo>
                <a:cubicBezTo>
                  <a:pt x="4711896" y="1075037"/>
                  <a:pt x="4718122" y="1069203"/>
                  <a:pt x="4726684" y="1069203"/>
                </a:cubicBezTo>
                <a:close/>
                <a:moveTo>
                  <a:pt x="4655853" y="1069203"/>
                </a:moveTo>
                <a:cubicBezTo>
                  <a:pt x="4663637" y="1069203"/>
                  <a:pt x="4670642" y="1075037"/>
                  <a:pt x="4670642" y="1083059"/>
                </a:cubicBezTo>
                <a:cubicBezTo>
                  <a:pt x="4670642" y="1091081"/>
                  <a:pt x="4663637" y="1095457"/>
                  <a:pt x="4655853" y="1095457"/>
                </a:cubicBezTo>
                <a:cubicBezTo>
                  <a:pt x="4647291" y="1095457"/>
                  <a:pt x="4641064" y="1091081"/>
                  <a:pt x="4641064" y="1083059"/>
                </a:cubicBezTo>
                <a:cubicBezTo>
                  <a:pt x="4641064" y="1075037"/>
                  <a:pt x="4647291" y="1069203"/>
                  <a:pt x="4655853" y="1069203"/>
                </a:cubicBezTo>
                <a:close/>
                <a:moveTo>
                  <a:pt x="4585023" y="1069203"/>
                </a:moveTo>
                <a:cubicBezTo>
                  <a:pt x="4592806" y="1069203"/>
                  <a:pt x="4599811" y="1075037"/>
                  <a:pt x="4599811" y="1083059"/>
                </a:cubicBezTo>
                <a:cubicBezTo>
                  <a:pt x="4599811" y="1091081"/>
                  <a:pt x="4592806" y="1095457"/>
                  <a:pt x="4585023" y="1095457"/>
                </a:cubicBezTo>
                <a:cubicBezTo>
                  <a:pt x="4576461" y="1095457"/>
                  <a:pt x="4570235" y="1091081"/>
                  <a:pt x="4570235" y="1083059"/>
                </a:cubicBezTo>
                <a:cubicBezTo>
                  <a:pt x="4570235" y="1075037"/>
                  <a:pt x="4576461" y="1069203"/>
                  <a:pt x="4585023" y="1069203"/>
                </a:cubicBezTo>
                <a:close/>
                <a:moveTo>
                  <a:pt x="4513260" y="1069203"/>
                </a:moveTo>
                <a:cubicBezTo>
                  <a:pt x="4519094" y="1069203"/>
                  <a:pt x="4525657" y="1075430"/>
                  <a:pt x="4525657" y="1083991"/>
                </a:cubicBezTo>
                <a:cubicBezTo>
                  <a:pt x="4525657" y="1092553"/>
                  <a:pt x="4519094" y="1098780"/>
                  <a:pt x="4513260" y="1098780"/>
                </a:cubicBezTo>
                <a:cubicBezTo>
                  <a:pt x="4505238" y="1098780"/>
                  <a:pt x="4499404" y="1092553"/>
                  <a:pt x="4499404" y="1083991"/>
                </a:cubicBezTo>
                <a:cubicBezTo>
                  <a:pt x="4499404" y="1075430"/>
                  <a:pt x="4505238" y="1069203"/>
                  <a:pt x="4513260" y="1069203"/>
                </a:cubicBezTo>
                <a:close/>
                <a:moveTo>
                  <a:pt x="4439056" y="1069203"/>
                </a:moveTo>
                <a:cubicBezTo>
                  <a:pt x="4445619" y="1069203"/>
                  <a:pt x="4451453" y="1075430"/>
                  <a:pt x="4451453" y="1083991"/>
                </a:cubicBezTo>
                <a:cubicBezTo>
                  <a:pt x="4451453" y="1092553"/>
                  <a:pt x="4445619" y="1098780"/>
                  <a:pt x="4439056" y="1098780"/>
                </a:cubicBezTo>
                <a:cubicBezTo>
                  <a:pt x="4431763" y="1098780"/>
                  <a:pt x="4425200" y="1092553"/>
                  <a:pt x="4425200" y="1083991"/>
                </a:cubicBezTo>
                <a:cubicBezTo>
                  <a:pt x="4425200" y="1075430"/>
                  <a:pt x="4431763" y="1069203"/>
                  <a:pt x="4439056" y="1069203"/>
                </a:cubicBezTo>
                <a:close/>
                <a:moveTo>
                  <a:pt x="4366768" y="1069203"/>
                </a:moveTo>
                <a:cubicBezTo>
                  <a:pt x="4374790" y="1069203"/>
                  <a:pt x="4380624" y="1075430"/>
                  <a:pt x="4380624" y="1083991"/>
                </a:cubicBezTo>
                <a:cubicBezTo>
                  <a:pt x="4380624" y="1092553"/>
                  <a:pt x="4374790" y="1098780"/>
                  <a:pt x="4366768" y="1098780"/>
                </a:cubicBezTo>
                <a:cubicBezTo>
                  <a:pt x="4360934" y="1098780"/>
                  <a:pt x="4354371" y="1092553"/>
                  <a:pt x="4354371" y="1083991"/>
                </a:cubicBezTo>
                <a:cubicBezTo>
                  <a:pt x="4354371" y="1075430"/>
                  <a:pt x="4360934" y="1069203"/>
                  <a:pt x="4366768" y="1069203"/>
                </a:cubicBezTo>
                <a:close/>
                <a:moveTo>
                  <a:pt x="4295937" y="1069203"/>
                </a:moveTo>
                <a:cubicBezTo>
                  <a:pt x="4303959" y="1069203"/>
                  <a:pt x="4309793" y="1075430"/>
                  <a:pt x="4309793" y="1083991"/>
                </a:cubicBezTo>
                <a:cubicBezTo>
                  <a:pt x="4309793" y="1092553"/>
                  <a:pt x="4303959" y="1098780"/>
                  <a:pt x="4295937" y="1098780"/>
                </a:cubicBezTo>
                <a:cubicBezTo>
                  <a:pt x="4290103" y="1098780"/>
                  <a:pt x="4283540" y="1092553"/>
                  <a:pt x="4283540" y="1083991"/>
                </a:cubicBezTo>
                <a:cubicBezTo>
                  <a:pt x="4283540" y="1075430"/>
                  <a:pt x="4290103" y="1069203"/>
                  <a:pt x="4295937" y="1069203"/>
                </a:cubicBezTo>
                <a:close/>
                <a:moveTo>
                  <a:pt x="4225107" y="1069203"/>
                </a:moveTo>
                <a:cubicBezTo>
                  <a:pt x="4233129" y="1069203"/>
                  <a:pt x="4238963" y="1075430"/>
                  <a:pt x="4238963" y="1083991"/>
                </a:cubicBezTo>
                <a:cubicBezTo>
                  <a:pt x="4238963" y="1092553"/>
                  <a:pt x="4233129" y="1098780"/>
                  <a:pt x="4225107" y="1098780"/>
                </a:cubicBezTo>
                <a:cubicBezTo>
                  <a:pt x="4217085" y="1098780"/>
                  <a:pt x="4212710" y="1092553"/>
                  <a:pt x="4212710" y="1083991"/>
                </a:cubicBezTo>
                <a:cubicBezTo>
                  <a:pt x="4212710" y="1075430"/>
                  <a:pt x="4217085" y="1069203"/>
                  <a:pt x="4225107" y="1069203"/>
                </a:cubicBezTo>
                <a:close/>
                <a:moveTo>
                  <a:pt x="4153295" y="1069203"/>
                </a:moveTo>
                <a:cubicBezTo>
                  <a:pt x="4161078" y="1069203"/>
                  <a:pt x="4168083" y="1075430"/>
                  <a:pt x="4168083" y="1083991"/>
                </a:cubicBezTo>
                <a:cubicBezTo>
                  <a:pt x="4168083" y="1092553"/>
                  <a:pt x="4161078" y="1098780"/>
                  <a:pt x="4153295" y="1098780"/>
                </a:cubicBezTo>
                <a:cubicBezTo>
                  <a:pt x="4144733" y="1098780"/>
                  <a:pt x="4138507" y="1092553"/>
                  <a:pt x="4138507" y="1083991"/>
                </a:cubicBezTo>
                <a:cubicBezTo>
                  <a:pt x="4138507" y="1075430"/>
                  <a:pt x="4144733" y="1069203"/>
                  <a:pt x="4153295" y="1069203"/>
                </a:cubicBezTo>
                <a:close/>
                <a:moveTo>
                  <a:pt x="4082465" y="1069203"/>
                </a:moveTo>
                <a:cubicBezTo>
                  <a:pt x="4090249" y="1069203"/>
                  <a:pt x="4097254" y="1075430"/>
                  <a:pt x="4097254" y="1083991"/>
                </a:cubicBezTo>
                <a:cubicBezTo>
                  <a:pt x="4097254" y="1092553"/>
                  <a:pt x="4090249" y="1098780"/>
                  <a:pt x="4082465" y="1098780"/>
                </a:cubicBezTo>
                <a:cubicBezTo>
                  <a:pt x="4073903" y="1098780"/>
                  <a:pt x="4067676" y="1092553"/>
                  <a:pt x="4067676" y="1083991"/>
                </a:cubicBezTo>
                <a:cubicBezTo>
                  <a:pt x="4067676" y="1075430"/>
                  <a:pt x="4073903" y="1069203"/>
                  <a:pt x="4082465" y="1069203"/>
                </a:cubicBezTo>
                <a:close/>
                <a:moveTo>
                  <a:pt x="4011635" y="1069203"/>
                </a:moveTo>
                <a:cubicBezTo>
                  <a:pt x="4019418" y="1069203"/>
                  <a:pt x="4026423" y="1075430"/>
                  <a:pt x="4026423" y="1083991"/>
                </a:cubicBezTo>
                <a:cubicBezTo>
                  <a:pt x="4026423" y="1092553"/>
                  <a:pt x="4019418" y="1098780"/>
                  <a:pt x="4011635" y="1098780"/>
                </a:cubicBezTo>
                <a:cubicBezTo>
                  <a:pt x="4003073" y="1098780"/>
                  <a:pt x="3996847" y="1092553"/>
                  <a:pt x="3996847" y="1083991"/>
                </a:cubicBezTo>
                <a:cubicBezTo>
                  <a:pt x="3996847" y="1075430"/>
                  <a:pt x="4003073" y="1069203"/>
                  <a:pt x="4011635" y="1069203"/>
                </a:cubicBezTo>
                <a:close/>
                <a:moveTo>
                  <a:pt x="3939871" y="1069203"/>
                </a:moveTo>
                <a:cubicBezTo>
                  <a:pt x="3947893" y="1069203"/>
                  <a:pt x="3952268" y="1075430"/>
                  <a:pt x="3952268" y="1083991"/>
                </a:cubicBezTo>
                <a:cubicBezTo>
                  <a:pt x="3952268" y="1092553"/>
                  <a:pt x="3947893" y="1098780"/>
                  <a:pt x="3939871" y="1098780"/>
                </a:cubicBezTo>
                <a:cubicBezTo>
                  <a:pt x="3932578" y="1098780"/>
                  <a:pt x="3926015" y="1092553"/>
                  <a:pt x="3926015" y="1083991"/>
                </a:cubicBezTo>
                <a:cubicBezTo>
                  <a:pt x="3926015" y="1075430"/>
                  <a:pt x="3932578" y="1069203"/>
                  <a:pt x="3939871" y="1069203"/>
                </a:cubicBezTo>
                <a:close/>
                <a:moveTo>
                  <a:pt x="582439" y="1069203"/>
                </a:moveTo>
                <a:cubicBezTo>
                  <a:pt x="589732" y="1069203"/>
                  <a:pt x="596295" y="1075766"/>
                  <a:pt x="596295" y="1083059"/>
                </a:cubicBezTo>
                <a:cubicBezTo>
                  <a:pt x="596295" y="1089622"/>
                  <a:pt x="589732" y="1095457"/>
                  <a:pt x="582439" y="1095457"/>
                </a:cubicBezTo>
                <a:cubicBezTo>
                  <a:pt x="574416" y="1095457"/>
                  <a:pt x="570041" y="1089622"/>
                  <a:pt x="570041" y="1083059"/>
                </a:cubicBezTo>
                <a:cubicBezTo>
                  <a:pt x="570041" y="1075766"/>
                  <a:pt x="574416" y="1069203"/>
                  <a:pt x="582439" y="1069203"/>
                </a:cubicBezTo>
                <a:close/>
                <a:moveTo>
                  <a:pt x="513628" y="1069203"/>
                </a:moveTo>
                <a:cubicBezTo>
                  <a:pt x="521977" y="1069203"/>
                  <a:pt x="528807" y="1075766"/>
                  <a:pt x="528807" y="1083059"/>
                </a:cubicBezTo>
                <a:cubicBezTo>
                  <a:pt x="528807" y="1089622"/>
                  <a:pt x="521977" y="1095457"/>
                  <a:pt x="513628" y="1095457"/>
                </a:cubicBezTo>
                <a:cubicBezTo>
                  <a:pt x="506040" y="1095457"/>
                  <a:pt x="499209" y="1089622"/>
                  <a:pt x="499209" y="1083059"/>
                </a:cubicBezTo>
                <a:cubicBezTo>
                  <a:pt x="499209" y="1075766"/>
                  <a:pt x="506040" y="1069203"/>
                  <a:pt x="513628" y="1069203"/>
                </a:cubicBezTo>
                <a:close/>
                <a:moveTo>
                  <a:pt x="439795" y="1069203"/>
                </a:moveTo>
                <a:cubicBezTo>
                  <a:pt x="448358" y="1069203"/>
                  <a:pt x="454585" y="1075766"/>
                  <a:pt x="454585" y="1083059"/>
                </a:cubicBezTo>
                <a:cubicBezTo>
                  <a:pt x="454585" y="1089622"/>
                  <a:pt x="448358" y="1095457"/>
                  <a:pt x="439795" y="1095457"/>
                </a:cubicBezTo>
                <a:cubicBezTo>
                  <a:pt x="432012" y="1095457"/>
                  <a:pt x="425007" y="1089622"/>
                  <a:pt x="425007" y="1083059"/>
                </a:cubicBezTo>
                <a:cubicBezTo>
                  <a:pt x="425007" y="1075766"/>
                  <a:pt x="432012" y="1069203"/>
                  <a:pt x="439795" y="1069203"/>
                </a:cubicBezTo>
                <a:close/>
                <a:moveTo>
                  <a:pt x="368965" y="1069203"/>
                </a:moveTo>
                <a:cubicBezTo>
                  <a:pt x="377527" y="1069203"/>
                  <a:pt x="383754" y="1075766"/>
                  <a:pt x="383754" y="1083059"/>
                </a:cubicBezTo>
                <a:cubicBezTo>
                  <a:pt x="383754" y="1089622"/>
                  <a:pt x="377527" y="1095457"/>
                  <a:pt x="368965" y="1095457"/>
                </a:cubicBezTo>
                <a:cubicBezTo>
                  <a:pt x="361182" y="1095457"/>
                  <a:pt x="354177" y="1089622"/>
                  <a:pt x="354177" y="1083059"/>
                </a:cubicBezTo>
                <a:cubicBezTo>
                  <a:pt x="354177" y="1075766"/>
                  <a:pt x="361182" y="1069203"/>
                  <a:pt x="368965" y="1069203"/>
                </a:cubicBezTo>
                <a:close/>
                <a:moveTo>
                  <a:pt x="297201" y="1069203"/>
                </a:moveTo>
                <a:cubicBezTo>
                  <a:pt x="305223" y="1069203"/>
                  <a:pt x="309599" y="1075766"/>
                  <a:pt x="309599" y="1083059"/>
                </a:cubicBezTo>
                <a:cubicBezTo>
                  <a:pt x="309599" y="1089622"/>
                  <a:pt x="305223" y="1095457"/>
                  <a:pt x="297201" y="1095457"/>
                </a:cubicBezTo>
                <a:cubicBezTo>
                  <a:pt x="289909" y="1095457"/>
                  <a:pt x="283346" y="1089622"/>
                  <a:pt x="283346" y="1083059"/>
                </a:cubicBezTo>
                <a:cubicBezTo>
                  <a:pt x="283346" y="1075766"/>
                  <a:pt x="289909" y="1069203"/>
                  <a:pt x="297201" y="1069203"/>
                </a:cubicBezTo>
                <a:close/>
                <a:moveTo>
                  <a:pt x="226372" y="1069203"/>
                </a:moveTo>
                <a:cubicBezTo>
                  <a:pt x="232207" y="1069203"/>
                  <a:pt x="238771" y="1075766"/>
                  <a:pt x="238771" y="1083059"/>
                </a:cubicBezTo>
                <a:cubicBezTo>
                  <a:pt x="238771" y="1089622"/>
                  <a:pt x="232207" y="1095457"/>
                  <a:pt x="226372" y="1095457"/>
                </a:cubicBezTo>
                <a:cubicBezTo>
                  <a:pt x="218350" y="1095457"/>
                  <a:pt x="212516" y="1089622"/>
                  <a:pt x="212516" y="1083059"/>
                </a:cubicBezTo>
                <a:cubicBezTo>
                  <a:pt x="212516" y="1075766"/>
                  <a:pt x="218350" y="1069203"/>
                  <a:pt x="226372" y="1069203"/>
                </a:cubicBezTo>
                <a:close/>
                <a:moveTo>
                  <a:pt x="154079" y="1069203"/>
                </a:moveTo>
                <a:cubicBezTo>
                  <a:pt x="161372" y="1069203"/>
                  <a:pt x="167935" y="1075766"/>
                  <a:pt x="167935" y="1083059"/>
                </a:cubicBezTo>
                <a:cubicBezTo>
                  <a:pt x="167935" y="1089622"/>
                  <a:pt x="161372" y="1095457"/>
                  <a:pt x="154079" y="1095457"/>
                </a:cubicBezTo>
                <a:cubicBezTo>
                  <a:pt x="147516" y="1095457"/>
                  <a:pt x="141682" y="1089622"/>
                  <a:pt x="141682" y="1083059"/>
                </a:cubicBezTo>
                <a:cubicBezTo>
                  <a:pt x="141682" y="1075766"/>
                  <a:pt x="147516" y="1069203"/>
                  <a:pt x="154079" y="1069203"/>
                </a:cubicBezTo>
                <a:close/>
                <a:moveTo>
                  <a:pt x="83249" y="1069203"/>
                </a:moveTo>
                <a:cubicBezTo>
                  <a:pt x="90542" y="1069203"/>
                  <a:pt x="97105" y="1075766"/>
                  <a:pt x="97105" y="1083059"/>
                </a:cubicBezTo>
                <a:cubicBezTo>
                  <a:pt x="97105" y="1089622"/>
                  <a:pt x="90542" y="1095457"/>
                  <a:pt x="83249" y="1095457"/>
                </a:cubicBezTo>
                <a:cubicBezTo>
                  <a:pt x="76686" y="1095457"/>
                  <a:pt x="70852" y="1089622"/>
                  <a:pt x="70852" y="1083059"/>
                </a:cubicBezTo>
                <a:cubicBezTo>
                  <a:pt x="70852" y="1075766"/>
                  <a:pt x="76686" y="1069203"/>
                  <a:pt x="83249" y="1069203"/>
                </a:cubicBezTo>
                <a:close/>
                <a:moveTo>
                  <a:pt x="12014" y="1069203"/>
                </a:moveTo>
                <a:cubicBezTo>
                  <a:pt x="20258" y="1069203"/>
                  <a:pt x="26255" y="1075766"/>
                  <a:pt x="26255" y="1083059"/>
                </a:cubicBezTo>
                <a:cubicBezTo>
                  <a:pt x="26255" y="1091081"/>
                  <a:pt x="20258" y="1095457"/>
                  <a:pt x="12014" y="1095457"/>
                </a:cubicBezTo>
                <a:cubicBezTo>
                  <a:pt x="4518" y="1095457"/>
                  <a:pt x="21" y="1091081"/>
                  <a:pt x="21" y="1083059"/>
                </a:cubicBezTo>
                <a:cubicBezTo>
                  <a:pt x="21" y="1075766"/>
                  <a:pt x="4518" y="1069203"/>
                  <a:pt x="12014" y="1069203"/>
                </a:cubicBezTo>
                <a:close/>
                <a:moveTo>
                  <a:pt x="6724405" y="998371"/>
                </a:moveTo>
                <a:cubicBezTo>
                  <a:pt x="6732427" y="998371"/>
                  <a:pt x="6738261" y="1004205"/>
                  <a:pt x="6738261" y="1010768"/>
                </a:cubicBezTo>
                <a:cubicBezTo>
                  <a:pt x="6738261" y="1018061"/>
                  <a:pt x="6732427" y="1024625"/>
                  <a:pt x="6724405" y="1024625"/>
                </a:cubicBezTo>
                <a:cubicBezTo>
                  <a:pt x="6718571" y="1024625"/>
                  <a:pt x="6712008" y="1018061"/>
                  <a:pt x="6712008" y="1010768"/>
                </a:cubicBezTo>
                <a:cubicBezTo>
                  <a:pt x="6712008" y="1004205"/>
                  <a:pt x="6718571" y="998371"/>
                  <a:pt x="6724405" y="998371"/>
                </a:cubicBezTo>
                <a:close/>
                <a:moveTo>
                  <a:pt x="6653576" y="998371"/>
                </a:moveTo>
                <a:cubicBezTo>
                  <a:pt x="6660869" y="998371"/>
                  <a:pt x="6667432" y="1004205"/>
                  <a:pt x="6667432" y="1010768"/>
                </a:cubicBezTo>
                <a:cubicBezTo>
                  <a:pt x="6667432" y="1018061"/>
                  <a:pt x="6660869" y="1024625"/>
                  <a:pt x="6653576" y="1024625"/>
                </a:cubicBezTo>
                <a:cubicBezTo>
                  <a:pt x="6645554" y="1024625"/>
                  <a:pt x="6641179" y="1018061"/>
                  <a:pt x="6641179" y="1010768"/>
                </a:cubicBezTo>
                <a:cubicBezTo>
                  <a:pt x="6641179" y="1004205"/>
                  <a:pt x="6645554" y="998371"/>
                  <a:pt x="6653576" y="998371"/>
                </a:cubicBezTo>
                <a:close/>
                <a:moveTo>
                  <a:pt x="6581764" y="998371"/>
                </a:moveTo>
                <a:cubicBezTo>
                  <a:pt x="6589547" y="998371"/>
                  <a:pt x="6596552" y="1004205"/>
                  <a:pt x="6596552" y="1010768"/>
                </a:cubicBezTo>
                <a:cubicBezTo>
                  <a:pt x="6596552" y="1018061"/>
                  <a:pt x="6589547" y="1024625"/>
                  <a:pt x="6581764" y="1024625"/>
                </a:cubicBezTo>
                <a:cubicBezTo>
                  <a:pt x="6573202" y="1024625"/>
                  <a:pt x="6566976" y="1018061"/>
                  <a:pt x="6566976" y="1010768"/>
                </a:cubicBezTo>
                <a:cubicBezTo>
                  <a:pt x="6566976" y="1004205"/>
                  <a:pt x="6573202" y="998371"/>
                  <a:pt x="6581764" y="998371"/>
                </a:cubicBezTo>
                <a:close/>
                <a:moveTo>
                  <a:pt x="6510933" y="998371"/>
                </a:moveTo>
                <a:cubicBezTo>
                  <a:pt x="6518717" y="998371"/>
                  <a:pt x="6525722" y="1004205"/>
                  <a:pt x="6525722" y="1010768"/>
                </a:cubicBezTo>
                <a:cubicBezTo>
                  <a:pt x="6525722" y="1018061"/>
                  <a:pt x="6518717" y="1024625"/>
                  <a:pt x="6510933" y="1024625"/>
                </a:cubicBezTo>
                <a:cubicBezTo>
                  <a:pt x="6502371" y="1024625"/>
                  <a:pt x="6496144" y="1018061"/>
                  <a:pt x="6496144" y="1010768"/>
                </a:cubicBezTo>
                <a:cubicBezTo>
                  <a:pt x="6496144" y="1004205"/>
                  <a:pt x="6502371" y="998371"/>
                  <a:pt x="6510933" y="998371"/>
                </a:cubicBezTo>
                <a:close/>
                <a:moveTo>
                  <a:pt x="6440492" y="998371"/>
                </a:moveTo>
                <a:cubicBezTo>
                  <a:pt x="6448081" y="998371"/>
                  <a:pt x="6454911" y="1004205"/>
                  <a:pt x="6454911" y="1010768"/>
                </a:cubicBezTo>
                <a:cubicBezTo>
                  <a:pt x="6454911" y="1018061"/>
                  <a:pt x="6448081" y="1024625"/>
                  <a:pt x="6440492" y="1024625"/>
                </a:cubicBezTo>
                <a:cubicBezTo>
                  <a:pt x="6432145" y="1024625"/>
                  <a:pt x="6425315" y="1018061"/>
                  <a:pt x="6425315" y="1010768"/>
                </a:cubicBezTo>
                <a:cubicBezTo>
                  <a:pt x="6425315" y="1004205"/>
                  <a:pt x="6432145" y="998371"/>
                  <a:pt x="6440492" y="998371"/>
                </a:cubicBezTo>
                <a:close/>
                <a:moveTo>
                  <a:pt x="6368340" y="998371"/>
                </a:moveTo>
                <a:cubicBezTo>
                  <a:pt x="6376362" y="998371"/>
                  <a:pt x="6380737" y="1004205"/>
                  <a:pt x="6380737" y="1010768"/>
                </a:cubicBezTo>
                <a:cubicBezTo>
                  <a:pt x="6380737" y="1018061"/>
                  <a:pt x="6376362" y="1024625"/>
                  <a:pt x="6368340" y="1024625"/>
                </a:cubicBezTo>
                <a:cubicBezTo>
                  <a:pt x="6361047" y="1024625"/>
                  <a:pt x="6354484" y="1018061"/>
                  <a:pt x="6354484" y="1010768"/>
                </a:cubicBezTo>
                <a:cubicBezTo>
                  <a:pt x="6354484" y="1004205"/>
                  <a:pt x="6361047" y="998371"/>
                  <a:pt x="6368340" y="998371"/>
                </a:cubicBezTo>
                <a:close/>
                <a:moveTo>
                  <a:pt x="6297511" y="998371"/>
                </a:moveTo>
                <a:cubicBezTo>
                  <a:pt x="6304074" y="998371"/>
                  <a:pt x="6309908" y="1004205"/>
                  <a:pt x="6309908" y="1010768"/>
                </a:cubicBezTo>
                <a:cubicBezTo>
                  <a:pt x="6309908" y="1018061"/>
                  <a:pt x="6304074" y="1024625"/>
                  <a:pt x="6297511" y="1024625"/>
                </a:cubicBezTo>
                <a:cubicBezTo>
                  <a:pt x="6290218" y="1024625"/>
                  <a:pt x="6283655" y="1018061"/>
                  <a:pt x="6283655" y="1010768"/>
                </a:cubicBezTo>
                <a:cubicBezTo>
                  <a:pt x="6283655" y="1004205"/>
                  <a:pt x="6290218" y="998371"/>
                  <a:pt x="6297511" y="998371"/>
                </a:cubicBezTo>
                <a:close/>
                <a:moveTo>
                  <a:pt x="6226679" y="998371"/>
                </a:moveTo>
                <a:cubicBezTo>
                  <a:pt x="6233242" y="998371"/>
                  <a:pt x="6239076" y="1004205"/>
                  <a:pt x="6239076" y="1010768"/>
                </a:cubicBezTo>
                <a:cubicBezTo>
                  <a:pt x="6239076" y="1018061"/>
                  <a:pt x="6233242" y="1024625"/>
                  <a:pt x="6226679" y="1024625"/>
                </a:cubicBezTo>
                <a:cubicBezTo>
                  <a:pt x="6219386" y="1024625"/>
                  <a:pt x="6212823" y="1018061"/>
                  <a:pt x="6212823" y="1010768"/>
                </a:cubicBezTo>
                <a:cubicBezTo>
                  <a:pt x="6212823" y="1004205"/>
                  <a:pt x="6219386" y="998371"/>
                  <a:pt x="6226679" y="998371"/>
                </a:cubicBezTo>
                <a:close/>
                <a:moveTo>
                  <a:pt x="6154391" y="998371"/>
                </a:moveTo>
                <a:cubicBezTo>
                  <a:pt x="6161684" y="998371"/>
                  <a:pt x="6168247" y="1004205"/>
                  <a:pt x="6168247" y="1010768"/>
                </a:cubicBezTo>
                <a:cubicBezTo>
                  <a:pt x="6168247" y="1018061"/>
                  <a:pt x="6161684" y="1024625"/>
                  <a:pt x="6154391" y="1024625"/>
                </a:cubicBezTo>
                <a:cubicBezTo>
                  <a:pt x="6147828" y="1024625"/>
                  <a:pt x="6141994" y="1018061"/>
                  <a:pt x="6141994" y="1010768"/>
                </a:cubicBezTo>
                <a:cubicBezTo>
                  <a:pt x="6141994" y="1004205"/>
                  <a:pt x="6147828" y="998371"/>
                  <a:pt x="6154391" y="998371"/>
                </a:cubicBezTo>
                <a:close/>
                <a:moveTo>
                  <a:pt x="6083559" y="998371"/>
                </a:moveTo>
                <a:cubicBezTo>
                  <a:pt x="6090852" y="998371"/>
                  <a:pt x="6097415" y="1004205"/>
                  <a:pt x="6097415" y="1010768"/>
                </a:cubicBezTo>
                <a:cubicBezTo>
                  <a:pt x="6097415" y="1018061"/>
                  <a:pt x="6090852" y="1024625"/>
                  <a:pt x="6083559" y="1024625"/>
                </a:cubicBezTo>
                <a:cubicBezTo>
                  <a:pt x="6076996" y="1024625"/>
                  <a:pt x="6071162" y="1018061"/>
                  <a:pt x="6071162" y="1010768"/>
                </a:cubicBezTo>
                <a:cubicBezTo>
                  <a:pt x="6071162" y="1004205"/>
                  <a:pt x="6076996" y="998371"/>
                  <a:pt x="6083559" y="998371"/>
                </a:cubicBezTo>
                <a:close/>
                <a:moveTo>
                  <a:pt x="6009356" y="998371"/>
                </a:moveTo>
                <a:cubicBezTo>
                  <a:pt x="6016649" y="998371"/>
                  <a:pt x="6023212" y="1004205"/>
                  <a:pt x="6023212" y="1010768"/>
                </a:cubicBezTo>
                <a:cubicBezTo>
                  <a:pt x="6023212" y="1018061"/>
                  <a:pt x="6016649" y="1024625"/>
                  <a:pt x="6009356" y="1024625"/>
                </a:cubicBezTo>
                <a:cubicBezTo>
                  <a:pt x="6001334" y="1024625"/>
                  <a:pt x="5996959" y="1018061"/>
                  <a:pt x="5996959" y="1010768"/>
                </a:cubicBezTo>
                <a:cubicBezTo>
                  <a:pt x="5996959" y="1004205"/>
                  <a:pt x="6001334" y="998371"/>
                  <a:pt x="6009356" y="998371"/>
                </a:cubicBezTo>
                <a:close/>
                <a:moveTo>
                  <a:pt x="5940548" y="998371"/>
                </a:moveTo>
                <a:cubicBezTo>
                  <a:pt x="5948896" y="998371"/>
                  <a:pt x="5955726" y="1004205"/>
                  <a:pt x="5955726" y="1010768"/>
                </a:cubicBezTo>
                <a:cubicBezTo>
                  <a:pt x="5955726" y="1018061"/>
                  <a:pt x="5948896" y="1024625"/>
                  <a:pt x="5940548" y="1024625"/>
                </a:cubicBezTo>
                <a:cubicBezTo>
                  <a:pt x="5932960" y="1024625"/>
                  <a:pt x="5926130" y="1018061"/>
                  <a:pt x="5926130" y="1010768"/>
                </a:cubicBezTo>
                <a:cubicBezTo>
                  <a:pt x="5926130" y="1004205"/>
                  <a:pt x="5932960" y="998371"/>
                  <a:pt x="5940548" y="998371"/>
                </a:cubicBezTo>
                <a:close/>
                <a:moveTo>
                  <a:pt x="5870088" y="998371"/>
                </a:moveTo>
                <a:cubicBezTo>
                  <a:pt x="5878650" y="998371"/>
                  <a:pt x="5884877" y="1004205"/>
                  <a:pt x="5884877" y="1010768"/>
                </a:cubicBezTo>
                <a:cubicBezTo>
                  <a:pt x="5884877" y="1018061"/>
                  <a:pt x="5878650" y="1024625"/>
                  <a:pt x="5870088" y="1024625"/>
                </a:cubicBezTo>
                <a:cubicBezTo>
                  <a:pt x="5862304" y="1024625"/>
                  <a:pt x="5855299" y="1018061"/>
                  <a:pt x="5855299" y="1010768"/>
                </a:cubicBezTo>
                <a:cubicBezTo>
                  <a:pt x="5855299" y="1004205"/>
                  <a:pt x="5862304" y="998371"/>
                  <a:pt x="5870088" y="998371"/>
                </a:cubicBezTo>
                <a:close/>
                <a:moveTo>
                  <a:pt x="5799257" y="998371"/>
                </a:moveTo>
                <a:cubicBezTo>
                  <a:pt x="5807819" y="998371"/>
                  <a:pt x="5814045" y="1004205"/>
                  <a:pt x="5814045" y="1010768"/>
                </a:cubicBezTo>
                <a:cubicBezTo>
                  <a:pt x="5814045" y="1018061"/>
                  <a:pt x="5807819" y="1024625"/>
                  <a:pt x="5799257" y="1024625"/>
                </a:cubicBezTo>
                <a:cubicBezTo>
                  <a:pt x="5791474" y="1024625"/>
                  <a:pt x="5784469" y="1018061"/>
                  <a:pt x="5784469" y="1010768"/>
                </a:cubicBezTo>
                <a:cubicBezTo>
                  <a:pt x="5784469" y="1004205"/>
                  <a:pt x="5791474" y="998371"/>
                  <a:pt x="5799257" y="998371"/>
                </a:cubicBezTo>
                <a:close/>
                <a:moveTo>
                  <a:pt x="5724122" y="998371"/>
                </a:moveTo>
                <a:cubicBezTo>
                  <a:pt x="5730685" y="998371"/>
                  <a:pt x="5736519" y="1004205"/>
                  <a:pt x="5736519" y="1010768"/>
                </a:cubicBezTo>
                <a:cubicBezTo>
                  <a:pt x="5736519" y="1018061"/>
                  <a:pt x="5730685" y="1024625"/>
                  <a:pt x="5724122" y="1024625"/>
                </a:cubicBezTo>
                <a:cubicBezTo>
                  <a:pt x="5716100" y="1024625"/>
                  <a:pt x="5710266" y="1018061"/>
                  <a:pt x="5710266" y="1010768"/>
                </a:cubicBezTo>
                <a:cubicBezTo>
                  <a:pt x="5710266" y="1004205"/>
                  <a:pt x="5716100" y="998371"/>
                  <a:pt x="5724122" y="998371"/>
                </a:cubicBezTo>
                <a:close/>
                <a:moveTo>
                  <a:pt x="5653291" y="998371"/>
                </a:moveTo>
                <a:cubicBezTo>
                  <a:pt x="5659125" y="998371"/>
                  <a:pt x="5665688" y="1004205"/>
                  <a:pt x="5665688" y="1012227"/>
                </a:cubicBezTo>
                <a:cubicBezTo>
                  <a:pt x="5665688" y="1018061"/>
                  <a:pt x="5659125" y="1024625"/>
                  <a:pt x="5653291" y="1024625"/>
                </a:cubicBezTo>
                <a:cubicBezTo>
                  <a:pt x="5645269" y="1024625"/>
                  <a:pt x="5639435" y="1018061"/>
                  <a:pt x="5639435" y="1012227"/>
                </a:cubicBezTo>
                <a:cubicBezTo>
                  <a:pt x="5639435" y="1004205"/>
                  <a:pt x="5645269" y="998371"/>
                  <a:pt x="5653291" y="998371"/>
                </a:cubicBezTo>
                <a:close/>
                <a:moveTo>
                  <a:pt x="5581002" y="998371"/>
                </a:moveTo>
                <a:cubicBezTo>
                  <a:pt x="5588295" y="998371"/>
                  <a:pt x="5594858" y="1004205"/>
                  <a:pt x="5594858" y="1012227"/>
                </a:cubicBezTo>
                <a:cubicBezTo>
                  <a:pt x="5594858" y="1018061"/>
                  <a:pt x="5588295" y="1024625"/>
                  <a:pt x="5581002" y="1024625"/>
                </a:cubicBezTo>
                <a:cubicBezTo>
                  <a:pt x="5574439" y="1024625"/>
                  <a:pt x="5568605" y="1018061"/>
                  <a:pt x="5568605" y="1012227"/>
                </a:cubicBezTo>
                <a:cubicBezTo>
                  <a:pt x="5568605" y="1004205"/>
                  <a:pt x="5574439" y="998371"/>
                  <a:pt x="5581002" y="998371"/>
                </a:cubicBezTo>
                <a:close/>
                <a:moveTo>
                  <a:pt x="5510171" y="998371"/>
                </a:moveTo>
                <a:cubicBezTo>
                  <a:pt x="5517464" y="998371"/>
                  <a:pt x="5524027" y="1004205"/>
                  <a:pt x="5524027" y="1012227"/>
                </a:cubicBezTo>
                <a:cubicBezTo>
                  <a:pt x="5524027" y="1018061"/>
                  <a:pt x="5517464" y="1024625"/>
                  <a:pt x="5510171" y="1024625"/>
                </a:cubicBezTo>
                <a:cubicBezTo>
                  <a:pt x="5503608" y="1024625"/>
                  <a:pt x="5497774" y="1018061"/>
                  <a:pt x="5497774" y="1012227"/>
                </a:cubicBezTo>
                <a:cubicBezTo>
                  <a:pt x="5497774" y="1004205"/>
                  <a:pt x="5503608" y="998371"/>
                  <a:pt x="5510171" y="998371"/>
                </a:cubicBezTo>
                <a:close/>
                <a:moveTo>
                  <a:pt x="5438937" y="998371"/>
                </a:moveTo>
                <a:cubicBezTo>
                  <a:pt x="5447182" y="998371"/>
                  <a:pt x="5453178" y="1004205"/>
                  <a:pt x="5453178" y="1012227"/>
                </a:cubicBezTo>
                <a:cubicBezTo>
                  <a:pt x="5453178" y="1018061"/>
                  <a:pt x="5447182" y="1024625"/>
                  <a:pt x="5438937" y="1024625"/>
                </a:cubicBezTo>
                <a:cubicBezTo>
                  <a:pt x="5431442" y="1024625"/>
                  <a:pt x="5426945" y="1018061"/>
                  <a:pt x="5426945" y="1012227"/>
                </a:cubicBezTo>
                <a:cubicBezTo>
                  <a:pt x="5426945" y="1004205"/>
                  <a:pt x="5431442" y="998371"/>
                  <a:pt x="5438937" y="998371"/>
                </a:cubicBezTo>
                <a:close/>
                <a:moveTo>
                  <a:pt x="5367530" y="998371"/>
                </a:moveTo>
                <a:cubicBezTo>
                  <a:pt x="5376092" y="998371"/>
                  <a:pt x="5382318" y="1004205"/>
                  <a:pt x="5382318" y="1012227"/>
                </a:cubicBezTo>
                <a:cubicBezTo>
                  <a:pt x="5382318" y="1018061"/>
                  <a:pt x="5376092" y="1024625"/>
                  <a:pt x="5367530" y="1024625"/>
                </a:cubicBezTo>
                <a:cubicBezTo>
                  <a:pt x="5359747" y="1024625"/>
                  <a:pt x="5352742" y="1018061"/>
                  <a:pt x="5352742" y="1012227"/>
                </a:cubicBezTo>
                <a:cubicBezTo>
                  <a:pt x="5352742" y="1004205"/>
                  <a:pt x="5359747" y="998371"/>
                  <a:pt x="5367530" y="998371"/>
                </a:cubicBezTo>
                <a:close/>
                <a:moveTo>
                  <a:pt x="5296699" y="998371"/>
                </a:moveTo>
                <a:cubicBezTo>
                  <a:pt x="5305261" y="998371"/>
                  <a:pt x="5311488" y="1004205"/>
                  <a:pt x="5311488" y="1012227"/>
                </a:cubicBezTo>
                <a:cubicBezTo>
                  <a:pt x="5311488" y="1018061"/>
                  <a:pt x="5305261" y="1024625"/>
                  <a:pt x="5296699" y="1024625"/>
                </a:cubicBezTo>
                <a:cubicBezTo>
                  <a:pt x="5288915" y="1024625"/>
                  <a:pt x="5281910" y="1018061"/>
                  <a:pt x="5281910" y="1012227"/>
                </a:cubicBezTo>
                <a:cubicBezTo>
                  <a:pt x="5281910" y="1004205"/>
                  <a:pt x="5288915" y="998371"/>
                  <a:pt x="5296699" y="998371"/>
                </a:cubicBezTo>
                <a:close/>
                <a:moveTo>
                  <a:pt x="5225869" y="998371"/>
                </a:moveTo>
                <a:cubicBezTo>
                  <a:pt x="5234431" y="998371"/>
                  <a:pt x="5240657" y="1004205"/>
                  <a:pt x="5240657" y="1012227"/>
                </a:cubicBezTo>
                <a:cubicBezTo>
                  <a:pt x="5240657" y="1018061"/>
                  <a:pt x="5234431" y="1024625"/>
                  <a:pt x="5225869" y="1024625"/>
                </a:cubicBezTo>
                <a:cubicBezTo>
                  <a:pt x="5217307" y="1024625"/>
                  <a:pt x="5211081" y="1018061"/>
                  <a:pt x="5211081" y="1012227"/>
                </a:cubicBezTo>
                <a:cubicBezTo>
                  <a:pt x="5211081" y="1004205"/>
                  <a:pt x="5217307" y="998371"/>
                  <a:pt x="5225869" y="998371"/>
                </a:cubicBezTo>
                <a:close/>
                <a:moveTo>
                  <a:pt x="5154105" y="998371"/>
                </a:moveTo>
                <a:cubicBezTo>
                  <a:pt x="5162127" y="998371"/>
                  <a:pt x="5166502" y="1004205"/>
                  <a:pt x="5166502" y="1012227"/>
                </a:cubicBezTo>
                <a:cubicBezTo>
                  <a:pt x="5166502" y="1018061"/>
                  <a:pt x="5162127" y="1024625"/>
                  <a:pt x="5154105" y="1024625"/>
                </a:cubicBezTo>
                <a:cubicBezTo>
                  <a:pt x="5146083" y="1024625"/>
                  <a:pt x="5140249" y="1018061"/>
                  <a:pt x="5140249" y="1012227"/>
                </a:cubicBezTo>
                <a:cubicBezTo>
                  <a:pt x="5140249" y="1004205"/>
                  <a:pt x="5146083" y="998371"/>
                  <a:pt x="5154105" y="998371"/>
                </a:cubicBezTo>
                <a:close/>
                <a:moveTo>
                  <a:pt x="5083276" y="998371"/>
                </a:moveTo>
                <a:cubicBezTo>
                  <a:pt x="5089110" y="998371"/>
                  <a:pt x="5095673" y="1004205"/>
                  <a:pt x="5095673" y="1012227"/>
                </a:cubicBezTo>
                <a:cubicBezTo>
                  <a:pt x="5095673" y="1018061"/>
                  <a:pt x="5089110" y="1024625"/>
                  <a:pt x="5083276" y="1024625"/>
                </a:cubicBezTo>
                <a:cubicBezTo>
                  <a:pt x="5075254" y="1024625"/>
                  <a:pt x="5069420" y="1018061"/>
                  <a:pt x="5069420" y="1012227"/>
                </a:cubicBezTo>
                <a:cubicBezTo>
                  <a:pt x="5069420" y="1004205"/>
                  <a:pt x="5075254" y="998371"/>
                  <a:pt x="5083276" y="998371"/>
                </a:cubicBezTo>
                <a:close/>
                <a:moveTo>
                  <a:pt x="5012445" y="998371"/>
                </a:moveTo>
                <a:cubicBezTo>
                  <a:pt x="5018279" y="998371"/>
                  <a:pt x="5024842" y="1004205"/>
                  <a:pt x="5024842" y="1012227"/>
                </a:cubicBezTo>
                <a:cubicBezTo>
                  <a:pt x="5024842" y="1018061"/>
                  <a:pt x="5018279" y="1024625"/>
                  <a:pt x="5012445" y="1024625"/>
                </a:cubicBezTo>
                <a:cubicBezTo>
                  <a:pt x="5004423" y="1024625"/>
                  <a:pt x="4998589" y="1018061"/>
                  <a:pt x="4998589" y="1012227"/>
                </a:cubicBezTo>
                <a:cubicBezTo>
                  <a:pt x="4998589" y="1004205"/>
                  <a:pt x="5004423" y="998371"/>
                  <a:pt x="5012445" y="998371"/>
                </a:cubicBezTo>
                <a:close/>
                <a:moveTo>
                  <a:pt x="4940157" y="998371"/>
                </a:moveTo>
                <a:cubicBezTo>
                  <a:pt x="4948179" y="998371"/>
                  <a:pt x="4954013" y="1004205"/>
                  <a:pt x="4954013" y="1012227"/>
                </a:cubicBezTo>
                <a:cubicBezTo>
                  <a:pt x="4954013" y="1018061"/>
                  <a:pt x="4948179" y="1024625"/>
                  <a:pt x="4940157" y="1024625"/>
                </a:cubicBezTo>
                <a:cubicBezTo>
                  <a:pt x="4934323" y="1024625"/>
                  <a:pt x="4927760" y="1018061"/>
                  <a:pt x="4927760" y="1012227"/>
                </a:cubicBezTo>
                <a:cubicBezTo>
                  <a:pt x="4927760" y="1004205"/>
                  <a:pt x="4934323" y="998371"/>
                  <a:pt x="4940157" y="998371"/>
                </a:cubicBezTo>
                <a:close/>
                <a:moveTo>
                  <a:pt x="4865953" y="998371"/>
                </a:moveTo>
                <a:cubicBezTo>
                  <a:pt x="4873975" y="998371"/>
                  <a:pt x="4879809" y="1004205"/>
                  <a:pt x="4879809" y="1012227"/>
                </a:cubicBezTo>
                <a:cubicBezTo>
                  <a:pt x="4879809" y="1018061"/>
                  <a:pt x="4873975" y="1024625"/>
                  <a:pt x="4865953" y="1024625"/>
                </a:cubicBezTo>
                <a:cubicBezTo>
                  <a:pt x="4860119" y="1024625"/>
                  <a:pt x="4853556" y="1018061"/>
                  <a:pt x="4853556" y="1012227"/>
                </a:cubicBezTo>
                <a:cubicBezTo>
                  <a:pt x="4853556" y="1004205"/>
                  <a:pt x="4860119" y="998371"/>
                  <a:pt x="4865953" y="998371"/>
                </a:cubicBezTo>
                <a:close/>
                <a:moveTo>
                  <a:pt x="4797514" y="998371"/>
                </a:moveTo>
                <a:cubicBezTo>
                  <a:pt x="4806076" y="998371"/>
                  <a:pt x="4812303" y="1004205"/>
                  <a:pt x="4812303" y="1012227"/>
                </a:cubicBezTo>
                <a:cubicBezTo>
                  <a:pt x="4812303" y="1018061"/>
                  <a:pt x="4806076" y="1024625"/>
                  <a:pt x="4797514" y="1024625"/>
                </a:cubicBezTo>
                <a:cubicBezTo>
                  <a:pt x="4789730" y="1024625"/>
                  <a:pt x="4784282" y="1018061"/>
                  <a:pt x="4782725" y="1012227"/>
                </a:cubicBezTo>
                <a:cubicBezTo>
                  <a:pt x="4782725" y="1004205"/>
                  <a:pt x="4789730" y="998371"/>
                  <a:pt x="4797514" y="998371"/>
                </a:cubicBezTo>
                <a:close/>
                <a:moveTo>
                  <a:pt x="4726684" y="998371"/>
                </a:moveTo>
                <a:cubicBezTo>
                  <a:pt x="4735246" y="998371"/>
                  <a:pt x="4741472" y="1004205"/>
                  <a:pt x="4741472" y="1012227"/>
                </a:cubicBezTo>
                <a:cubicBezTo>
                  <a:pt x="4741472" y="1018061"/>
                  <a:pt x="4735246" y="1024625"/>
                  <a:pt x="4726684" y="1024625"/>
                </a:cubicBezTo>
                <a:cubicBezTo>
                  <a:pt x="4718122" y="1024625"/>
                  <a:pt x="4711896" y="1018061"/>
                  <a:pt x="4711896" y="1012227"/>
                </a:cubicBezTo>
                <a:cubicBezTo>
                  <a:pt x="4711896" y="1004205"/>
                  <a:pt x="4718122" y="998371"/>
                  <a:pt x="4726684" y="998371"/>
                </a:cubicBezTo>
                <a:close/>
                <a:moveTo>
                  <a:pt x="4655853" y="998371"/>
                </a:moveTo>
                <a:cubicBezTo>
                  <a:pt x="4663637" y="998371"/>
                  <a:pt x="4670642" y="1004205"/>
                  <a:pt x="4670642" y="1012227"/>
                </a:cubicBezTo>
                <a:cubicBezTo>
                  <a:pt x="4670642" y="1018061"/>
                  <a:pt x="4663637" y="1024625"/>
                  <a:pt x="4655853" y="1024625"/>
                </a:cubicBezTo>
                <a:cubicBezTo>
                  <a:pt x="4647291" y="1024625"/>
                  <a:pt x="4641064" y="1018061"/>
                  <a:pt x="4641064" y="1012227"/>
                </a:cubicBezTo>
                <a:cubicBezTo>
                  <a:pt x="4641064" y="1004205"/>
                  <a:pt x="4647291" y="998371"/>
                  <a:pt x="4655853" y="998371"/>
                </a:cubicBezTo>
                <a:close/>
                <a:moveTo>
                  <a:pt x="4584091" y="998371"/>
                </a:moveTo>
                <a:cubicBezTo>
                  <a:pt x="4591384" y="998371"/>
                  <a:pt x="4596488" y="1004205"/>
                  <a:pt x="4596488" y="1012227"/>
                </a:cubicBezTo>
                <a:cubicBezTo>
                  <a:pt x="4596488" y="1018061"/>
                  <a:pt x="4591384" y="1024625"/>
                  <a:pt x="4584091" y="1024625"/>
                </a:cubicBezTo>
                <a:cubicBezTo>
                  <a:pt x="4576069" y="1024625"/>
                  <a:pt x="4570235" y="1018061"/>
                  <a:pt x="4570235" y="1012227"/>
                </a:cubicBezTo>
                <a:cubicBezTo>
                  <a:pt x="4570235" y="1004205"/>
                  <a:pt x="4576069" y="998371"/>
                  <a:pt x="4584091" y="998371"/>
                </a:cubicBezTo>
                <a:close/>
                <a:moveTo>
                  <a:pt x="4513260" y="998371"/>
                </a:moveTo>
                <a:cubicBezTo>
                  <a:pt x="4519094" y="998371"/>
                  <a:pt x="4525657" y="1004205"/>
                  <a:pt x="4525657" y="1012227"/>
                </a:cubicBezTo>
                <a:cubicBezTo>
                  <a:pt x="4525657" y="1019520"/>
                  <a:pt x="4519094" y="1024625"/>
                  <a:pt x="4513260" y="1024625"/>
                </a:cubicBezTo>
                <a:cubicBezTo>
                  <a:pt x="4505238" y="1024625"/>
                  <a:pt x="4499404" y="1019520"/>
                  <a:pt x="4499404" y="1012227"/>
                </a:cubicBezTo>
                <a:cubicBezTo>
                  <a:pt x="4499404" y="1004205"/>
                  <a:pt x="4505238" y="998371"/>
                  <a:pt x="4513260" y="998371"/>
                </a:cubicBezTo>
                <a:close/>
                <a:moveTo>
                  <a:pt x="4439056" y="998371"/>
                </a:moveTo>
                <a:cubicBezTo>
                  <a:pt x="4445619" y="998371"/>
                  <a:pt x="4451453" y="1004205"/>
                  <a:pt x="4451453" y="1012227"/>
                </a:cubicBezTo>
                <a:cubicBezTo>
                  <a:pt x="4451453" y="1019520"/>
                  <a:pt x="4445619" y="1024625"/>
                  <a:pt x="4439056" y="1024625"/>
                </a:cubicBezTo>
                <a:cubicBezTo>
                  <a:pt x="4431763" y="1024625"/>
                  <a:pt x="4425200" y="1019520"/>
                  <a:pt x="4425200" y="1012227"/>
                </a:cubicBezTo>
                <a:cubicBezTo>
                  <a:pt x="4425200" y="1004205"/>
                  <a:pt x="4431763" y="998371"/>
                  <a:pt x="4439056" y="998371"/>
                </a:cubicBezTo>
                <a:close/>
                <a:moveTo>
                  <a:pt x="4366768" y="998371"/>
                </a:moveTo>
                <a:cubicBezTo>
                  <a:pt x="4374790" y="998371"/>
                  <a:pt x="4380624" y="1004205"/>
                  <a:pt x="4380624" y="1012227"/>
                </a:cubicBezTo>
                <a:cubicBezTo>
                  <a:pt x="4380624" y="1019520"/>
                  <a:pt x="4374790" y="1024625"/>
                  <a:pt x="4366768" y="1024625"/>
                </a:cubicBezTo>
                <a:cubicBezTo>
                  <a:pt x="4360934" y="1024625"/>
                  <a:pt x="4354371" y="1019520"/>
                  <a:pt x="4354371" y="1012227"/>
                </a:cubicBezTo>
                <a:cubicBezTo>
                  <a:pt x="4354371" y="1004205"/>
                  <a:pt x="4360934" y="998371"/>
                  <a:pt x="4366768" y="998371"/>
                </a:cubicBezTo>
                <a:close/>
                <a:moveTo>
                  <a:pt x="4295937" y="998371"/>
                </a:moveTo>
                <a:cubicBezTo>
                  <a:pt x="4303959" y="998371"/>
                  <a:pt x="4309793" y="1004205"/>
                  <a:pt x="4309793" y="1012227"/>
                </a:cubicBezTo>
                <a:cubicBezTo>
                  <a:pt x="4309793" y="1019520"/>
                  <a:pt x="4303959" y="1024625"/>
                  <a:pt x="4295937" y="1024625"/>
                </a:cubicBezTo>
                <a:cubicBezTo>
                  <a:pt x="4290103" y="1024625"/>
                  <a:pt x="4283540" y="1019520"/>
                  <a:pt x="4283540" y="1012227"/>
                </a:cubicBezTo>
                <a:cubicBezTo>
                  <a:pt x="4283540" y="1004205"/>
                  <a:pt x="4290103" y="998371"/>
                  <a:pt x="4295937" y="998371"/>
                </a:cubicBezTo>
                <a:close/>
                <a:moveTo>
                  <a:pt x="4225107" y="998371"/>
                </a:moveTo>
                <a:cubicBezTo>
                  <a:pt x="4233129" y="998371"/>
                  <a:pt x="4238963" y="1004205"/>
                  <a:pt x="4238963" y="1012227"/>
                </a:cubicBezTo>
                <a:cubicBezTo>
                  <a:pt x="4238963" y="1019520"/>
                  <a:pt x="4233129" y="1024625"/>
                  <a:pt x="4225107" y="1024625"/>
                </a:cubicBezTo>
                <a:cubicBezTo>
                  <a:pt x="4217085" y="1024625"/>
                  <a:pt x="4212710" y="1019520"/>
                  <a:pt x="4212710" y="1012227"/>
                </a:cubicBezTo>
                <a:cubicBezTo>
                  <a:pt x="4212710" y="1004205"/>
                  <a:pt x="4217085" y="998371"/>
                  <a:pt x="4225107" y="998371"/>
                </a:cubicBezTo>
                <a:close/>
                <a:moveTo>
                  <a:pt x="4153295" y="998371"/>
                </a:moveTo>
                <a:cubicBezTo>
                  <a:pt x="4161078" y="998371"/>
                  <a:pt x="4168083" y="1004205"/>
                  <a:pt x="4168083" y="1012227"/>
                </a:cubicBezTo>
                <a:cubicBezTo>
                  <a:pt x="4168083" y="1019520"/>
                  <a:pt x="4161078" y="1024625"/>
                  <a:pt x="4153295" y="1024625"/>
                </a:cubicBezTo>
                <a:cubicBezTo>
                  <a:pt x="4144733" y="1024625"/>
                  <a:pt x="4138507" y="1019520"/>
                  <a:pt x="4138507" y="1012227"/>
                </a:cubicBezTo>
                <a:cubicBezTo>
                  <a:pt x="4138507" y="1004205"/>
                  <a:pt x="4144733" y="998371"/>
                  <a:pt x="4153295" y="998371"/>
                </a:cubicBezTo>
                <a:close/>
                <a:moveTo>
                  <a:pt x="4082465" y="998371"/>
                </a:moveTo>
                <a:cubicBezTo>
                  <a:pt x="4090249" y="998371"/>
                  <a:pt x="4097254" y="1004205"/>
                  <a:pt x="4097254" y="1012227"/>
                </a:cubicBezTo>
                <a:cubicBezTo>
                  <a:pt x="4097254" y="1019520"/>
                  <a:pt x="4090249" y="1024625"/>
                  <a:pt x="4082465" y="1024625"/>
                </a:cubicBezTo>
                <a:cubicBezTo>
                  <a:pt x="4073903" y="1024625"/>
                  <a:pt x="4067676" y="1019520"/>
                  <a:pt x="4067676" y="1012227"/>
                </a:cubicBezTo>
                <a:cubicBezTo>
                  <a:pt x="4067676" y="1004205"/>
                  <a:pt x="4073903" y="998371"/>
                  <a:pt x="4082465" y="998371"/>
                </a:cubicBezTo>
                <a:close/>
                <a:moveTo>
                  <a:pt x="4011635" y="998371"/>
                </a:moveTo>
                <a:cubicBezTo>
                  <a:pt x="4019418" y="998371"/>
                  <a:pt x="4026423" y="1004205"/>
                  <a:pt x="4026423" y="1012227"/>
                </a:cubicBezTo>
                <a:cubicBezTo>
                  <a:pt x="4026423" y="1019520"/>
                  <a:pt x="4019418" y="1024625"/>
                  <a:pt x="4011635" y="1024625"/>
                </a:cubicBezTo>
                <a:cubicBezTo>
                  <a:pt x="4003073" y="1024625"/>
                  <a:pt x="3996847" y="1019520"/>
                  <a:pt x="3996847" y="1012227"/>
                </a:cubicBezTo>
                <a:cubicBezTo>
                  <a:pt x="3996847" y="1004205"/>
                  <a:pt x="4003073" y="998371"/>
                  <a:pt x="4011635" y="998371"/>
                </a:cubicBezTo>
                <a:close/>
                <a:moveTo>
                  <a:pt x="3939871" y="998371"/>
                </a:moveTo>
                <a:cubicBezTo>
                  <a:pt x="3947893" y="998371"/>
                  <a:pt x="3952268" y="1004205"/>
                  <a:pt x="3952268" y="1012227"/>
                </a:cubicBezTo>
                <a:cubicBezTo>
                  <a:pt x="3952268" y="1019520"/>
                  <a:pt x="3947893" y="1024625"/>
                  <a:pt x="3939871" y="1024625"/>
                </a:cubicBezTo>
                <a:cubicBezTo>
                  <a:pt x="3932578" y="1024625"/>
                  <a:pt x="3926015" y="1019520"/>
                  <a:pt x="3926015" y="1012227"/>
                </a:cubicBezTo>
                <a:cubicBezTo>
                  <a:pt x="3926015" y="1004205"/>
                  <a:pt x="3932578" y="998371"/>
                  <a:pt x="3939871" y="998371"/>
                </a:cubicBezTo>
                <a:close/>
                <a:moveTo>
                  <a:pt x="3869042" y="998371"/>
                </a:moveTo>
                <a:cubicBezTo>
                  <a:pt x="3875605" y="998371"/>
                  <a:pt x="3881439" y="1004598"/>
                  <a:pt x="3881439" y="1013160"/>
                </a:cubicBezTo>
                <a:cubicBezTo>
                  <a:pt x="3881439" y="1020944"/>
                  <a:pt x="3875605" y="1027949"/>
                  <a:pt x="3869042" y="1027949"/>
                </a:cubicBezTo>
                <a:cubicBezTo>
                  <a:pt x="3861749" y="1027949"/>
                  <a:pt x="3855186" y="1020944"/>
                  <a:pt x="3855186" y="1013160"/>
                </a:cubicBezTo>
                <a:cubicBezTo>
                  <a:pt x="3855186" y="1004598"/>
                  <a:pt x="3861749" y="998371"/>
                  <a:pt x="3869042" y="998371"/>
                </a:cubicBezTo>
                <a:close/>
                <a:moveTo>
                  <a:pt x="3798211" y="998371"/>
                </a:moveTo>
                <a:cubicBezTo>
                  <a:pt x="3804774" y="998371"/>
                  <a:pt x="3810608" y="1004598"/>
                  <a:pt x="3810608" y="1013160"/>
                </a:cubicBezTo>
                <a:cubicBezTo>
                  <a:pt x="3810608" y="1020944"/>
                  <a:pt x="3804774" y="1027949"/>
                  <a:pt x="3798211" y="1027949"/>
                </a:cubicBezTo>
                <a:cubicBezTo>
                  <a:pt x="3790918" y="1027949"/>
                  <a:pt x="3784355" y="1020944"/>
                  <a:pt x="3784355" y="1013160"/>
                </a:cubicBezTo>
                <a:cubicBezTo>
                  <a:pt x="3784355" y="1004598"/>
                  <a:pt x="3790918" y="998371"/>
                  <a:pt x="3798211" y="998371"/>
                </a:cubicBezTo>
                <a:close/>
                <a:moveTo>
                  <a:pt x="3725922" y="998371"/>
                </a:moveTo>
                <a:cubicBezTo>
                  <a:pt x="3733944" y="998371"/>
                  <a:pt x="3739778" y="1004598"/>
                  <a:pt x="3739778" y="1013160"/>
                </a:cubicBezTo>
                <a:cubicBezTo>
                  <a:pt x="3739778" y="1020944"/>
                  <a:pt x="3733944" y="1027949"/>
                  <a:pt x="3725922" y="1027949"/>
                </a:cubicBezTo>
                <a:cubicBezTo>
                  <a:pt x="3719359" y="1027949"/>
                  <a:pt x="3713525" y="1020944"/>
                  <a:pt x="3713525" y="1013160"/>
                </a:cubicBezTo>
                <a:cubicBezTo>
                  <a:pt x="3713525" y="1004598"/>
                  <a:pt x="3719359" y="998371"/>
                  <a:pt x="3725922" y="998371"/>
                </a:cubicBezTo>
                <a:close/>
                <a:moveTo>
                  <a:pt x="724105" y="998371"/>
                </a:moveTo>
                <a:cubicBezTo>
                  <a:pt x="731398" y="998371"/>
                  <a:pt x="737962" y="1004205"/>
                  <a:pt x="737962" y="1010768"/>
                </a:cubicBezTo>
                <a:cubicBezTo>
                  <a:pt x="737962" y="1018061"/>
                  <a:pt x="731398" y="1024625"/>
                  <a:pt x="724105" y="1024625"/>
                </a:cubicBezTo>
                <a:cubicBezTo>
                  <a:pt x="717541" y="1024625"/>
                  <a:pt x="711707" y="1018061"/>
                  <a:pt x="711707" y="1010768"/>
                </a:cubicBezTo>
                <a:cubicBezTo>
                  <a:pt x="711707" y="1004205"/>
                  <a:pt x="717541" y="998371"/>
                  <a:pt x="724105" y="998371"/>
                </a:cubicBezTo>
                <a:close/>
                <a:moveTo>
                  <a:pt x="653274" y="998371"/>
                </a:moveTo>
                <a:cubicBezTo>
                  <a:pt x="660567" y="998371"/>
                  <a:pt x="667129" y="1004205"/>
                  <a:pt x="667129" y="1010768"/>
                </a:cubicBezTo>
                <a:cubicBezTo>
                  <a:pt x="667129" y="1018061"/>
                  <a:pt x="660567" y="1024625"/>
                  <a:pt x="653274" y="1024625"/>
                </a:cubicBezTo>
                <a:cubicBezTo>
                  <a:pt x="646711" y="1024625"/>
                  <a:pt x="640877" y="1018061"/>
                  <a:pt x="640877" y="1010768"/>
                </a:cubicBezTo>
                <a:cubicBezTo>
                  <a:pt x="640877" y="1004205"/>
                  <a:pt x="646711" y="998371"/>
                  <a:pt x="653274" y="998371"/>
                </a:cubicBezTo>
                <a:close/>
                <a:moveTo>
                  <a:pt x="582446" y="998371"/>
                </a:moveTo>
                <a:cubicBezTo>
                  <a:pt x="589738" y="998371"/>
                  <a:pt x="596301" y="1004205"/>
                  <a:pt x="596301" y="1010768"/>
                </a:cubicBezTo>
                <a:cubicBezTo>
                  <a:pt x="596301" y="1018061"/>
                  <a:pt x="589738" y="1024625"/>
                  <a:pt x="582446" y="1024625"/>
                </a:cubicBezTo>
                <a:cubicBezTo>
                  <a:pt x="574423" y="1024625"/>
                  <a:pt x="570047" y="1018061"/>
                  <a:pt x="570047" y="1010768"/>
                </a:cubicBezTo>
                <a:cubicBezTo>
                  <a:pt x="570047" y="1004205"/>
                  <a:pt x="574423" y="998371"/>
                  <a:pt x="582446" y="998371"/>
                </a:cubicBezTo>
                <a:close/>
                <a:moveTo>
                  <a:pt x="513636" y="998371"/>
                </a:moveTo>
                <a:cubicBezTo>
                  <a:pt x="521983" y="998371"/>
                  <a:pt x="528813" y="1004205"/>
                  <a:pt x="528813" y="1010768"/>
                </a:cubicBezTo>
                <a:cubicBezTo>
                  <a:pt x="528813" y="1018061"/>
                  <a:pt x="521983" y="1024625"/>
                  <a:pt x="513636" y="1024625"/>
                </a:cubicBezTo>
                <a:cubicBezTo>
                  <a:pt x="506046" y="1024625"/>
                  <a:pt x="499216" y="1018061"/>
                  <a:pt x="499216" y="1010768"/>
                </a:cubicBezTo>
                <a:cubicBezTo>
                  <a:pt x="499216" y="1004205"/>
                  <a:pt x="506046" y="998371"/>
                  <a:pt x="513636" y="998371"/>
                </a:cubicBezTo>
                <a:close/>
                <a:moveTo>
                  <a:pt x="439802" y="998371"/>
                </a:moveTo>
                <a:cubicBezTo>
                  <a:pt x="448365" y="998371"/>
                  <a:pt x="454592" y="1004205"/>
                  <a:pt x="454592" y="1010768"/>
                </a:cubicBezTo>
                <a:cubicBezTo>
                  <a:pt x="454592" y="1018061"/>
                  <a:pt x="448365" y="1024625"/>
                  <a:pt x="439802" y="1024625"/>
                </a:cubicBezTo>
                <a:cubicBezTo>
                  <a:pt x="432019" y="1024625"/>
                  <a:pt x="425014" y="1018061"/>
                  <a:pt x="425014" y="1010768"/>
                </a:cubicBezTo>
                <a:cubicBezTo>
                  <a:pt x="425014" y="1004205"/>
                  <a:pt x="432019" y="998371"/>
                  <a:pt x="439802" y="998371"/>
                </a:cubicBezTo>
                <a:close/>
                <a:moveTo>
                  <a:pt x="368040" y="998371"/>
                </a:moveTo>
                <a:cubicBezTo>
                  <a:pt x="376061" y="998371"/>
                  <a:pt x="380438" y="1004205"/>
                  <a:pt x="380438" y="1012227"/>
                </a:cubicBezTo>
                <a:cubicBezTo>
                  <a:pt x="380438" y="1018061"/>
                  <a:pt x="376061" y="1024625"/>
                  <a:pt x="368040" y="1024625"/>
                </a:cubicBezTo>
                <a:cubicBezTo>
                  <a:pt x="360747" y="1024625"/>
                  <a:pt x="354183" y="1018061"/>
                  <a:pt x="354183" y="1012227"/>
                </a:cubicBezTo>
                <a:cubicBezTo>
                  <a:pt x="354183" y="1004205"/>
                  <a:pt x="360747" y="998371"/>
                  <a:pt x="368040" y="998371"/>
                </a:cubicBezTo>
                <a:close/>
                <a:moveTo>
                  <a:pt x="297208" y="998371"/>
                </a:moveTo>
                <a:cubicBezTo>
                  <a:pt x="303771" y="998371"/>
                  <a:pt x="309606" y="1004205"/>
                  <a:pt x="309606" y="1012227"/>
                </a:cubicBezTo>
                <a:cubicBezTo>
                  <a:pt x="309606" y="1018061"/>
                  <a:pt x="303771" y="1024625"/>
                  <a:pt x="297208" y="1024625"/>
                </a:cubicBezTo>
                <a:cubicBezTo>
                  <a:pt x="289916" y="1024625"/>
                  <a:pt x="283352" y="1018061"/>
                  <a:pt x="283352" y="1012227"/>
                </a:cubicBezTo>
                <a:cubicBezTo>
                  <a:pt x="283352" y="1004205"/>
                  <a:pt x="289916" y="998371"/>
                  <a:pt x="297208" y="998371"/>
                </a:cubicBezTo>
                <a:close/>
                <a:moveTo>
                  <a:pt x="226379" y="998371"/>
                </a:moveTo>
                <a:cubicBezTo>
                  <a:pt x="232214" y="998371"/>
                  <a:pt x="238778" y="1004205"/>
                  <a:pt x="238778" y="1012227"/>
                </a:cubicBezTo>
                <a:cubicBezTo>
                  <a:pt x="238778" y="1018061"/>
                  <a:pt x="232214" y="1024625"/>
                  <a:pt x="226379" y="1024625"/>
                </a:cubicBezTo>
                <a:cubicBezTo>
                  <a:pt x="218357" y="1024625"/>
                  <a:pt x="212523" y="1018061"/>
                  <a:pt x="212523" y="1012227"/>
                </a:cubicBezTo>
                <a:cubicBezTo>
                  <a:pt x="212523" y="1004205"/>
                  <a:pt x="218357" y="998371"/>
                  <a:pt x="226379" y="998371"/>
                </a:cubicBezTo>
                <a:close/>
                <a:moveTo>
                  <a:pt x="154085" y="998371"/>
                </a:moveTo>
                <a:cubicBezTo>
                  <a:pt x="161377" y="998371"/>
                  <a:pt x="167941" y="1004205"/>
                  <a:pt x="167941" y="1012227"/>
                </a:cubicBezTo>
                <a:cubicBezTo>
                  <a:pt x="167941" y="1018061"/>
                  <a:pt x="161377" y="1024625"/>
                  <a:pt x="154085" y="1024625"/>
                </a:cubicBezTo>
                <a:cubicBezTo>
                  <a:pt x="147521" y="1024625"/>
                  <a:pt x="141687" y="1018061"/>
                  <a:pt x="141687" y="1012227"/>
                </a:cubicBezTo>
                <a:cubicBezTo>
                  <a:pt x="141687" y="1004205"/>
                  <a:pt x="147521" y="998371"/>
                  <a:pt x="154085" y="998371"/>
                </a:cubicBezTo>
                <a:close/>
                <a:moveTo>
                  <a:pt x="83255" y="998371"/>
                </a:moveTo>
                <a:cubicBezTo>
                  <a:pt x="90548" y="998371"/>
                  <a:pt x="97111" y="1004205"/>
                  <a:pt x="97111" y="1012227"/>
                </a:cubicBezTo>
                <a:cubicBezTo>
                  <a:pt x="97111" y="1018061"/>
                  <a:pt x="90548" y="1024625"/>
                  <a:pt x="83255" y="1024625"/>
                </a:cubicBezTo>
                <a:cubicBezTo>
                  <a:pt x="76692" y="1024625"/>
                  <a:pt x="70858" y="1018061"/>
                  <a:pt x="70858" y="1012227"/>
                </a:cubicBezTo>
                <a:cubicBezTo>
                  <a:pt x="70858" y="1004205"/>
                  <a:pt x="76692" y="998371"/>
                  <a:pt x="83255" y="998371"/>
                </a:cubicBezTo>
                <a:close/>
                <a:moveTo>
                  <a:pt x="12019" y="998371"/>
                </a:moveTo>
                <a:cubicBezTo>
                  <a:pt x="20264" y="998371"/>
                  <a:pt x="26260" y="1004205"/>
                  <a:pt x="26260" y="1012227"/>
                </a:cubicBezTo>
                <a:cubicBezTo>
                  <a:pt x="26260" y="1018061"/>
                  <a:pt x="20264" y="1024625"/>
                  <a:pt x="12019" y="1024625"/>
                </a:cubicBezTo>
                <a:cubicBezTo>
                  <a:pt x="4524" y="1024625"/>
                  <a:pt x="27" y="1018061"/>
                  <a:pt x="27" y="1012227"/>
                </a:cubicBezTo>
                <a:cubicBezTo>
                  <a:pt x="27" y="1004205"/>
                  <a:pt x="4524" y="998371"/>
                  <a:pt x="12019" y="998371"/>
                </a:cubicBezTo>
                <a:close/>
                <a:moveTo>
                  <a:pt x="870603" y="927542"/>
                </a:moveTo>
                <a:cubicBezTo>
                  <a:pt x="877167" y="927542"/>
                  <a:pt x="883001" y="933376"/>
                  <a:pt x="883001" y="939939"/>
                </a:cubicBezTo>
                <a:cubicBezTo>
                  <a:pt x="883001" y="947232"/>
                  <a:pt x="877167" y="953796"/>
                  <a:pt x="870603" y="953796"/>
                </a:cubicBezTo>
                <a:cubicBezTo>
                  <a:pt x="863310" y="953796"/>
                  <a:pt x="856747" y="947232"/>
                  <a:pt x="856747" y="939939"/>
                </a:cubicBezTo>
                <a:cubicBezTo>
                  <a:pt x="856747" y="933376"/>
                  <a:pt x="863310" y="927542"/>
                  <a:pt x="870603" y="927542"/>
                </a:cubicBezTo>
                <a:close/>
                <a:moveTo>
                  <a:pt x="799773" y="927542"/>
                </a:moveTo>
                <a:cubicBezTo>
                  <a:pt x="806337" y="927542"/>
                  <a:pt x="812171" y="933376"/>
                  <a:pt x="812171" y="939939"/>
                </a:cubicBezTo>
                <a:cubicBezTo>
                  <a:pt x="812171" y="947232"/>
                  <a:pt x="806337" y="953796"/>
                  <a:pt x="799773" y="953796"/>
                </a:cubicBezTo>
                <a:cubicBezTo>
                  <a:pt x="792481" y="953796"/>
                  <a:pt x="785917" y="947232"/>
                  <a:pt x="785917" y="939939"/>
                </a:cubicBezTo>
                <a:cubicBezTo>
                  <a:pt x="785917" y="933376"/>
                  <a:pt x="792481" y="927542"/>
                  <a:pt x="799773" y="927542"/>
                </a:cubicBezTo>
                <a:close/>
                <a:moveTo>
                  <a:pt x="724112" y="927542"/>
                </a:moveTo>
                <a:cubicBezTo>
                  <a:pt x="731405" y="927542"/>
                  <a:pt x="737968" y="933376"/>
                  <a:pt x="737968" y="939939"/>
                </a:cubicBezTo>
                <a:cubicBezTo>
                  <a:pt x="737968" y="947232"/>
                  <a:pt x="731405" y="953796"/>
                  <a:pt x="724112" y="953796"/>
                </a:cubicBezTo>
                <a:cubicBezTo>
                  <a:pt x="717548" y="953796"/>
                  <a:pt x="711714" y="947232"/>
                  <a:pt x="711714" y="939939"/>
                </a:cubicBezTo>
                <a:cubicBezTo>
                  <a:pt x="711714" y="933376"/>
                  <a:pt x="717548" y="927542"/>
                  <a:pt x="724112" y="927542"/>
                </a:cubicBezTo>
                <a:close/>
                <a:moveTo>
                  <a:pt x="653281" y="927542"/>
                </a:moveTo>
                <a:cubicBezTo>
                  <a:pt x="660573" y="927542"/>
                  <a:pt x="667137" y="933376"/>
                  <a:pt x="667137" y="939939"/>
                </a:cubicBezTo>
                <a:cubicBezTo>
                  <a:pt x="667137" y="947232"/>
                  <a:pt x="660573" y="953796"/>
                  <a:pt x="653281" y="953796"/>
                </a:cubicBezTo>
                <a:cubicBezTo>
                  <a:pt x="646718" y="953796"/>
                  <a:pt x="640884" y="947232"/>
                  <a:pt x="640884" y="939939"/>
                </a:cubicBezTo>
                <a:cubicBezTo>
                  <a:pt x="640884" y="933376"/>
                  <a:pt x="645259" y="927542"/>
                  <a:pt x="653281" y="927542"/>
                </a:cubicBezTo>
                <a:close/>
                <a:moveTo>
                  <a:pt x="582453" y="927542"/>
                </a:moveTo>
                <a:cubicBezTo>
                  <a:pt x="589745" y="927542"/>
                  <a:pt x="596309" y="933376"/>
                  <a:pt x="596309" y="939939"/>
                </a:cubicBezTo>
                <a:cubicBezTo>
                  <a:pt x="596309" y="947232"/>
                  <a:pt x="589745" y="953796"/>
                  <a:pt x="582453" y="953796"/>
                </a:cubicBezTo>
                <a:cubicBezTo>
                  <a:pt x="574430" y="953796"/>
                  <a:pt x="570054" y="947232"/>
                  <a:pt x="570054" y="939939"/>
                </a:cubicBezTo>
                <a:cubicBezTo>
                  <a:pt x="570054" y="933376"/>
                  <a:pt x="574430" y="927542"/>
                  <a:pt x="582453" y="927542"/>
                </a:cubicBezTo>
                <a:close/>
                <a:moveTo>
                  <a:pt x="513642" y="927542"/>
                </a:moveTo>
                <a:cubicBezTo>
                  <a:pt x="521990" y="927542"/>
                  <a:pt x="528820" y="933376"/>
                  <a:pt x="528820" y="939939"/>
                </a:cubicBezTo>
                <a:cubicBezTo>
                  <a:pt x="528820" y="947232"/>
                  <a:pt x="521990" y="953796"/>
                  <a:pt x="513642" y="953796"/>
                </a:cubicBezTo>
                <a:cubicBezTo>
                  <a:pt x="506053" y="953796"/>
                  <a:pt x="499223" y="947232"/>
                  <a:pt x="499223" y="939939"/>
                </a:cubicBezTo>
                <a:cubicBezTo>
                  <a:pt x="499223" y="933376"/>
                  <a:pt x="506053" y="927542"/>
                  <a:pt x="513642" y="927542"/>
                </a:cubicBezTo>
                <a:close/>
                <a:moveTo>
                  <a:pt x="439809" y="927542"/>
                </a:moveTo>
                <a:cubicBezTo>
                  <a:pt x="448372" y="927542"/>
                  <a:pt x="454599" y="933376"/>
                  <a:pt x="454599" y="939939"/>
                </a:cubicBezTo>
                <a:cubicBezTo>
                  <a:pt x="454599" y="947232"/>
                  <a:pt x="448372" y="953796"/>
                  <a:pt x="439809" y="953796"/>
                </a:cubicBezTo>
                <a:cubicBezTo>
                  <a:pt x="432026" y="953796"/>
                  <a:pt x="425021" y="947232"/>
                  <a:pt x="425021" y="939939"/>
                </a:cubicBezTo>
                <a:cubicBezTo>
                  <a:pt x="425021" y="933376"/>
                  <a:pt x="432026" y="927542"/>
                  <a:pt x="439809" y="927542"/>
                </a:cubicBezTo>
                <a:close/>
                <a:moveTo>
                  <a:pt x="368046" y="927542"/>
                </a:moveTo>
                <a:cubicBezTo>
                  <a:pt x="376068" y="927542"/>
                  <a:pt x="380444" y="933376"/>
                  <a:pt x="380444" y="939939"/>
                </a:cubicBezTo>
                <a:cubicBezTo>
                  <a:pt x="380444" y="947232"/>
                  <a:pt x="376068" y="953796"/>
                  <a:pt x="368046" y="953796"/>
                </a:cubicBezTo>
                <a:cubicBezTo>
                  <a:pt x="360754" y="953796"/>
                  <a:pt x="354191" y="947232"/>
                  <a:pt x="354191" y="939939"/>
                </a:cubicBezTo>
                <a:cubicBezTo>
                  <a:pt x="354191" y="933376"/>
                  <a:pt x="360754" y="927542"/>
                  <a:pt x="368046" y="927542"/>
                </a:cubicBezTo>
                <a:close/>
                <a:moveTo>
                  <a:pt x="297214" y="927542"/>
                </a:moveTo>
                <a:cubicBezTo>
                  <a:pt x="303777" y="927542"/>
                  <a:pt x="309612" y="933376"/>
                  <a:pt x="309612" y="939939"/>
                </a:cubicBezTo>
                <a:cubicBezTo>
                  <a:pt x="309612" y="947232"/>
                  <a:pt x="303777" y="953796"/>
                  <a:pt x="297214" y="953796"/>
                </a:cubicBezTo>
                <a:cubicBezTo>
                  <a:pt x="289922" y="953796"/>
                  <a:pt x="283359" y="947232"/>
                  <a:pt x="283359" y="939939"/>
                </a:cubicBezTo>
                <a:cubicBezTo>
                  <a:pt x="283359" y="933376"/>
                  <a:pt x="289922" y="927542"/>
                  <a:pt x="297214" y="927542"/>
                </a:cubicBezTo>
                <a:close/>
                <a:moveTo>
                  <a:pt x="226386" y="927542"/>
                </a:moveTo>
                <a:cubicBezTo>
                  <a:pt x="232220" y="927542"/>
                  <a:pt x="238784" y="933376"/>
                  <a:pt x="238784" y="939939"/>
                </a:cubicBezTo>
                <a:cubicBezTo>
                  <a:pt x="238784" y="947232"/>
                  <a:pt x="232220" y="953796"/>
                  <a:pt x="226386" y="953796"/>
                </a:cubicBezTo>
                <a:cubicBezTo>
                  <a:pt x="218363" y="953796"/>
                  <a:pt x="212530" y="947232"/>
                  <a:pt x="212530" y="939939"/>
                </a:cubicBezTo>
                <a:cubicBezTo>
                  <a:pt x="212530" y="933376"/>
                  <a:pt x="218363" y="927542"/>
                  <a:pt x="226386" y="927542"/>
                </a:cubicBezTo>
                <a:close/>
                <a:moveTo>
                  <a:pt x="154091" y="927542"/>
                </a:moveTo>
                <a:cubicBezTo>
                  <a:pt x="161383" y="927542"/>
                  <a:pt x="167947" y="933376"/>
                  <a:pt x="167947" y="939939"/>
                </a:cubicBezTo>
                <a:cubicBezTo>
                  <a:pt x="167947" y="947232"/>
                  <a:pt x="161383" y="953796"/>
                  <a:pt x="154091" y="953796"/>
                </a:cubicBezTo>
                <a:cubicBezTo>
                  <a:pt x="147527" y="953796"/>
                  <a:pt x="141693" y="947232"/>
                  <a:pt x="141693" y="939939"/>
                </a:cubicBezTo>
                <a:cubicBezTo>
                  <a:pt x="141693" y="933376"/>
                  <a:pt x="147527" y="927542"/>
                  <a:pt x="154091" y="927542"/>
                </a:cubicBezTo>
                <a:close/>
                <a:moveTo>
                  <a:pt x="83261" y="927542"/>
                </a:moveTo>
                <a:cubicBezTo>
                  <a:pt x="90554" y="927542"/>
                  <a:pt x="97117" y="933376"/>
                  <a:pt x="97117" y="939939"/>
                </a:cubicBezTo>
                <a:cubicBezTo>
                  <a:pt x="97117" y="947232"/>
                  <a:pt x="90554" y="953796"/>
                  <a:pt x="83261" y="953796"/>
                </a:cubicBezTo>
                <a:cubicBezTo>
                  <a:pt x="76698" y="953796"/>
                  <a:pt x="70864" y="947232"/>
                  <a:pt x="70864" y="939939"/>
                </a:cubicBezTo>
                <a:cubicBezTo>
                  <a:pt x="70864" y="933376"/>
                  <a:pt x="76698" y="927542"/>
                  <a:pt x="83261" y="927542"/>
                </a:cubicBezTo>
                <a:close/>
                <a:moveTo>
                  <a:pt x="12025" y="927542"/>
                </a:moveTo>
                <a:cubicBezTo>
                  <a:pt x="20270" y="927542"/>
                  <a:pt x="26266" y="933376"/>
                  <a:pt x="26266" y="939939"/>
                </a:cubicBezTo>
                <a:cubicBezTo>
                  <a:pt x="26266" y="947232"/>
                  <a:pt x="20270" y="953796"/>
                  <a:pt x="12025" y="953796"/>
                </a:cubicBezTo>
                <a:cubicBezTo>
                  <a:pt x="4530" y="953796"/>
                  <a:pt x="33" y="947232"/>
                  <a:pt x="33" y="939939"/>
                </a:cubicBezTo>
                <a:cubicBezTo>
                  <a:pt x="33" y="933376"/>
                  <a:pt x="4530" y="927542"/>
                  <a:pt x="12025" y="927542"/>
                </a:cubicBezTo>
                <a:close/>
                <a:moveTo>
                  <a:pt x="6581764" y="924168"/>
                </a:moveTo>
                <a:cubicBezTo>
                  <a:pt x="6589547" y="924168"/>
                  <a:pt x="6596552" y="928543"/>
                  <a:pt x="6596552" y="936565"/>
                </a:cubicBezTo>
                <a:cubicBezTo>
                  <a:pt x="6596552" y="943858"/>
                  <a:pt x="6589547" y="950422"/>
                  <a:pt x="6581764" y="950422"/>
                </a:cubicBezTo>
                <a:cubicBezTo>
                  <a:pt x="6573202" y="950422"/>
                  <a:pt x="6566976" y="943858"/>
                  <a:pt x="6566976" y="936565"/>
                </a:cubicBezTo>
                <a:cubicBezTo>
                  <a:pt x="6566976" y="928543"/>
                  <a:pt x="6573202" y="924168"/>
                  <a:pt x="6581764" y="924168"/>
                </a:cubicBezTo>
                <a:close/>
                <a:moveTo>
                  <a:pt x="6510933" y="924168"/>
                </a:moveTo>
                <a:cubicBezTo>
                  <a:pt x="6518717" y="924168"/>
                  <a:pt x="6525722" y="928543"/>
                  <a:pt x="6525722" y="936565"/>
                </a:cubicBezTo>
                <a:cubicBezTo>
                  <a:pt x="6525722" y="943858"/>
                  <a:pt x="6518717" y="950422"/>
                  <a:pt x="6510933" y="950422"/>
                </a:cubicBezTo>
                <a:cubicBezTo>
                  <a:pt x="6502371" y="950422"/>
                  <a:pt x="6496144" y="943858"/>
                  <a:pt x="6496144" y="936565"/>
                </a:cubicBezTo>
                <a:cubicBezTo>
                  <a:pt x="6496144" y="928543"/>
                  <a:pt x="6502371" y="924168"/>
                  <a:pt x="6510933" y="924168"/>
                </a:cubicBezTo>
                <a:close/>
                <a:moveTo>
                  <a:pt x="6440492" y="924168"/>
                </a:moveTo>
                <a:cubicBezTo>
                  <a:pt x="6448081" y="924168"/>
                  <a:pt x="6454911" y="928543"/>
                  <a:pt x="6454911" y="936565"/>
                </a:cubicBezTo>
                <a:cubicBezTo>
                  <a:pt x="6454911" y="943858"/>
                  <a:pt x="6448081" y="950422"/>
                  <a:pt x="6440492" y="950422"/>
                </a:cubicBezTo>
                <a:cubicBezTo>
                  <a:pt x="6432145" y="950422"/>
                  <a:pt x="6425315" y="943858"/>
                  <a:pt x="6425315" y="936565"/>
                </a:cubicBezTo>
                <a:cubicBezTo>
                  <a:pt x="6425315" y="928543"/>
                  <a:pt x="6432145" y="924168"/>
                  <a:pt x="6440492" y="924168"/>
                </a:cubicBezTo>
                <a:close/>
                <a:moveTo>
                  <a:pt x="6368340" y="924168"/>
                </a:moveTo>
                <a:cubicBezTo>
                  <a:pt x="6376362" y="924168"/>
                  <a:pt x="6380737" y="928543"/>
                  <a:pt x="6380737" y="936565"/>
                </a:cubicBezTo>
                <a:cubicBezTo>
                  <a:pt x="6380737" y="943858"/>
                  <a:pt x="6376362" y="950422"/>
                  <a:pt x="6368340" y="950422"/>
                </a:cubicBezTo>
                <a:cubicBezTo>
                  <a:pt x="6361047" y="950422"/>
                  <a:pt x="6354484" y="943858"/>
                  <a:pt x="6354484" y="936565"/>
                </a:cubicBezTo>
                <a:cubicBezTo>
                  <a:pt x="6354484" y="928543"/>
                  <a:pt x="6361047" y="924168"/>
                  <a:pt x="6368340" y="924168"/>
                </a:cubicBezTo>
                <a:close/>
                <a:moveTo>
                  <a:pt x="6297511" y="924168"/>
                </a:moveTo>
                <a:cubicBezTo>
                  <a:pt x="6304074" y="924168"/>
                  <a:pt x="6309908" y="928543"/>
                  <a:pt x="6309908" y="936565"/>
                </a:cubicBezTo>
                <a:cubicBezTo>
                  <a:pt x="6309908" y="943858"/>
                  <a:pt x="6304074" y="950422"/>
                  <a:pt x="6297511" y="950422"/>
                </a:cubicBezTo>
                <a:cubicBezTo>
                  <a:pt x="6290218" y="950422"/>
                  <a:pt x="6283655" y="943858"/>
                  <a:pt x="6283655" y="936565"/>
                </a:cubicBezTo>
                <a:cubicBezTo>
                  <a:pt x="6283655" y="928543"/>
                  <a:pt x="6290218" y="924168"/>
                  <a:pt x="6297511" y="924168"/>
                </a:cubicBezTo>
                <a:close/>
                <a:moveTo>
                  <a:pt x="6226679" y="924168"/>
                </a:moveTo>
                <a:cubicBezTo>
                  <a:pt x="6233242" y="924168"/>
                  <a:pt x="6239076" y="928543"/>
                  <a:pt x="6239076" y="936565"/>
                </a:cubicBezTo>
                <a:cubicBezTo>
                  <a:pt x="6239076" y="943858"/>
                  <a:pt x="6233242" y="950422"/>
                  <a:pt x="6226679" y="950422"/>
                </a:cubicBezTo>
                <a:cubicBezTo>
                  <a:pt x="6219386" y="950422"/>
                  <a:pt x="6212823" y="943858"/>
                  <a:pt x="6212823" y="936565"/>
                </a:cubicBezTo>
                <a:cubicBezTo>
                  <a:pt x="6212823" y="928543"/>
                  <a:pt x="6219386" y="924168"/>
                  <a:pt x="6226679" y="924168"/>
                </a:cubicBezTo>
                <a:close/>
                <a:moveTo>
                  <a:pt x="6154391" y="924168"/>
                </a:moveTo>
                <a:cubicBezTo>
                  <a:pt x="6161684" y="924168"/>
                  <a:pt x="6168247" y="928543"/>
                  <a:pt x="6168247" y="936565"/>
                </a:cubicBezTo>
                <a:cubicBezTo>
                  <a:pt x="6168247" y="943858"/>
                  <a:pt x="6161684" y="950422"/>
                  <a:pt x="6154391" y="950422"/>
                </a:cubicBezTo>
                <a:cubicBezTo>
                  <a:pt x="6147828" y="950422"/>
                  <a:pt x="6141994" y="943858"/>
                  <a:pt x="6141994" y="936565"/>
                </a:cubicBezTo>
                <a:cubicBezTo>
                  <a:pt x="6141994" y="928543"/>
                  <a:pt x="6147828" y="924168"/>
                  <a:pt x="6154391" y="924168"/>
                </a:cubicBezTo>
                <a:close/>
                <a:moveTo>
                  <a:pt x="6083559" y="924168"/>
                </a:moveTo>
                <a:cubicBezTo>
                  <a:pt x="6090852" y="924168"/>
                  <a:pt x="6097415" y="930002"/>
                  <a:pt x="6097415" y="936565"/>
                </a:cubicBezTo>
                <a:cubicBezTo>
                  <a:pt x="6097415" y="943858"/>
                  <a:pt x="6090852" y="950422"/>
                  <a:pt x="6083559" y="950422"/>
                </a:cubicBezTo>
                <a:cubicBezTo>
                  <a:pt x="6076996" y="950422"/>
                  <a:pt x="6071162" y="943858"/>
                  <a:pt x="6071162" y="936565"/>
                </a:cubicBezTo>
                <a:cubicBezTo>
                  <a:pt x="6071162" y="930002"/>
                  <a:pt x="6076996" y="924168"/>
                  <a:pt x="6083559" y="924168"/>
                </a:cubicBezTo>
                <a:close/>
                <a:moveTo>
                  <a:pt x="6011748" y="924168"/>
                </a:moveTo>
                <a:cubicBezTo>
                  <a:pt x="6019532" y="924168"/>
                  <a:pt x="6026537" y="930002"/>
                  <a:pt x="6026537" y="936565"/>
                </a:cubicBezTo>
                <a:cubicBezTo>
                  <a:pt x="6026537" y="943858"/>
                  <a:pt x="6019532" y="950422"/>
                  <a:pt x="6011748" y="950422"/>
                </a:cubicBezTo>
                <a:cubicBezTo>
                  <a:pt x="6003186" y="950422"/>
                  <a:pt x="5998516" y="943858"/>
                  <a:pt x="5996959" y="936565"/>
                </a:cubicBezTo>
                <a:cubicBezTo>
                  <a:pt x="5996959" y="930002"/>
                  <a:pt x="6003186" y="924168"/>
                  <a:pt x="6011748" y="924168"/>
                </a:cubicBezTo>
                <a:close/>
                <a:moveTo>
                  <a:pt x="5940548" y="924168"/>
                </a:moveTo>
                <a:cubicBezTo>
                  <a:pt x="5948896" y="924168"/>
                  <a:pt x="5955726" y="930002"/>
                  <a:pt x="5955726" y="936565"/>
                </a:cubicBezTo>
                <a:cubicBezTo>
                  <a:pt x="5955726" y="943858"/>
                  <a:pt x="5948896" y="950422"/>
                  <a:pt x="5940548" y="950422"/>
                </a:cubicBezTo>
                <a:cubicBezTo>
                  <a:pt x="5932960" y="950422"/>
                  <a:pt x="5926130" y="943858"/>
                  <a:pt x="5926130" y="936565"/>
                </a:cubicBezTo>
                <a:cubicBezTo>
                  <a:pt x="5926130" y="930002"/>
                  <a:pt x="5932960" y="924168"/>
                  <a:pt x="5940548" y="924168"/>
                </a:cubicBezTo>
                <a:close/>
                <a:moveTo>
                  <a:pt x="5870088" y="924168"/>
                </a:moveTo>
                <a:cubicBezTo>
                  <a:pt x="5878650" y="924168"/>
                  <a:pt x="5884877" y="930002"/>
                  <a:pt x="5884877" y="936565"/>
                </a:cubicBezTo>
                <a:cubicBezTo>
                  <a:pt x="5884877" y="943858"/>
                  <a:pt x="5878650" y="950422"/>
                  <a:pt x="5870088" y="950422"/>
                </a:cubicBezTo>
                <a:cubicBezTo>
                  <a:pt x="5862304" y="950422"/>
                  <a:pt x="5855299" y="943858"/>
                  <a:pt x="5855299" y="936565"/>
                </a:cubicBezTo>
                <a:cubicBezTo>
                  <a:pt x="5855299" y="930002"/>
                  <a:pt x="5862304" y="924168"/>
                  <a:pt x="5870088" y="924168"/>
                </a:cubicBezTo>
                <a:close/>
                <a:moveTo>
                  <a:pt x="5798325" y="924168"/>
                </a:moveTo>
                <a:cubicBezTo>
                  <a:pt x="5806347" y="924168"/>
                  <a:pt x="5810722" y="930002"/>
                  <a:pt x="5810722" y="936565"/>
                </a:cubicBezTo>
                <a:cubicBezTo>
                  <a:pt x="5810722" y="943858"/>
                  <a:pt x="5806347" y="950422"/>
                  <a:pt x="5798325" y="950422"/>
                </a:cubicBezTo>
                <a:cubicBezTo>
                  <a:pt x="5791032" y="950422"/>
                  <a:pt x="5784469" y="943858"/>
                  <a:pt x="5784469" y="936565"/>
                </a:cubicBezTo>
                <a:cubicBezTo>
                  <a:pt x="5784469" y="930002"/>
                  <a:pt x="5791032" y="924168"/>
                  <a:pt x="5798325" y="924168"/>
                </a:cubicBezTo>
                <a:close/>
                <a:moveTo>
                  <a:pt x="5724122" y="924168"/>
                </a:moveTo>
                <a:cubicBezTo>
                  <a:pt x="5730685" y="924168"/>
                  <a:pt x="5736519" y="930002"/>
                  <a:pt x="5736519" y="936565"/>
                </a:cubicBezTo>
                <a:cubicBezTo>
                  <a:pt x="5736519" y="943858"/>
                  <a:pt x="5730685" y="950422"/>
                  <a:pt x="5724122" y="950422"/>
                </a:cubicBezTo>
                <a:cubicBezTo>
                  <a:pt x="5716100" y="950422"/>
                  <a:pt x="5710266" y="943858"/>
                  <a:pt x="5710266" y="936565"/>
                </a:cubicBezTo>
                <a:cubicBezTo>
                  <a:pt x="5710266" y="930002"/>
                  <a:pt x="5716100" y="924168"/>
                  <a:pt x="5724122" y="924168"/>
                </a:cubicBezTo>
                <a:close/>
                <a:moveTo>
                  <a:pt x="5653291" y="924168"/>
                </a:moveTo>
                <a:cubicBezTo>
                  <a:pt x="5659125" y="924168"/>
                  <a:pt x="5665688" y="930002"/>
                  <a:pt x="5665688" y="936565"/>
                </a:cubicBezTo>
                <a:cubicBezTo>
                  <a:pt x="5665688" y="943858"/>
                  <a:pt x="5659125" y="950422"/>
                  <a:pt x="5653291" y="950422"/>
                </a:cubicBezTo>
                <a:cubicBezTo>
                  <a:pt x="5645269" y="950422"/>
                  <a:pt x="5639435" y="943858"/>
                  <a:pt x="5639435" y="936565"/>
                </a:cubicBezTo>
                <a:cubicBezTo>
                  <a:pt x="5639435" y="930002"/>
                  <a:pt x="5645269" y="924168"/>
                  <a:pt x="5653291" y="924168"/>
                </a:cubicBezTo>
                <a:close/>
                <a:moveTo>
                  <a:pt x="5581002" y="924168"/>
                </a:moveTo>
                <a:cubicBezTo>
                  <a:pt x="5588295" y="924168"/>
                  <a:pt x="5594858" y="930002"/>
                  <a:pt x="5594858" y="936565"/>
                </a:cubicBezTo>
                <a:cubicBezTo>
                  <a:pt x="5594858" y="943858"/>
                  <a:pt x="5588295" y="950422"/>
                  <a:pt x="5581002" y="950422"/>
                </a:cubicBezTo>
                <a:cubicBezTo>
                  <a:pt x="5574439" y="950422"/>
                  <a:pt x="5568605" y="943858"/>
                  <a:pt x="5568605" y="936565"/>
                </a:cubicBezTo>
                <a:cubicBezTo>
                  <a:pt x="5568605" y="930002"/>
                  <a:pt x="5574439" y="924168"/>
                  <a:pt x="5581002" y="924168"/>
                </a:cubicBezTo>
                <a:close/>
                <a:moveTo>
                  <a:pt x="5510171" y="924168"/>
                </a:moveTo>
                <a:cubicBezTo>
                  <a:pt x="5517464" y="924168"/>
                  <a:pt x="5524027" y="930002"/>
                  <a:pt x="5524027" y="936565"/>
                </a:cubicBezTo>
                <a:cubicBezTo>
                  <a:pt x="5524027" y="943858"/>
                  <a:pt x="5517464" y="950422"/>
                  <a:pt x="5510171" y="950422"/>
                </a:cubicBezTo>
                <a:cubicBezTo>
                  <a:pt x="5503608" y="950422"/>
                  <a:pt x="5497774" y="943858"/>
                  <a:pt x="5497774" y="936565"/>
                </a:cubicBezTo>
                <a:cubicBezTo>
                  <a:pt x="5497774" y="930002"/>
                  <a:pt x="5503608" y="924168"/>
                  <a:pt x="5510171" y="924168"/>
                </a:cubicBezTo>
                <a:close/>
                <a:moveTo>
                  <a:pt x="5438937" y="924168"/>
                </a:moveTo>
                <a:cubicBezTo>
                  <a:pt x="5447182" y="924168"/>
                  <a:pt x="5453178" y="930002"/>
                  <a:pt x="5453178" y="936565"/>
                </a:cubicBezTo>
                <a:cubicBezTo>
                  <a:pt x="5453178" y="943858"/>
                  <a:pt x="5447182" y="950422"/>
                  <a:pt x="5438937" y="950422"/>
                </a:cubicBezTo>
                <a:cubicBezTo>
                  <a:pt x="5431442" y="950422"/>
                  <a:pt x="5426945" y="943858"/>
                  <a:pt x="5426945" y="936565"/>
                </a:cubicBezTo>
                <a:cubicBezTo>
                  <a:pt x="5426945" y="930002"/>
                  <a:pt x="5431442" y="924168"/>
                  <a:pt x="5438937" y="924168"/>
                </a:cubicBezTo>
                <a:close/>
                <a:moveTo>
                  <a:pt x="5367530" y="924168"/>
                </a:moveTo>
                <a:cubicBezTo>
                  <a:pt x="5376092" y="924168"/>
                  <a:pt x="5382318" y="930002"/>
                  <a:pt x="5382318" y="936565"/>
                </a:cubicBezTo>
                <a:cubicBezTo>
                  <a:pt x="5382318" y="943858"/>
                  <a:pt x="5376092" y="950422"/>
                  <a:pt x="5367530" y="950422"/>
                </a:cubicBezTo>
                <a:cubicBezTo>
                  <a:pt x="5359747" y="950422"/>
                  <a:pt x="5352742" y="943858"/>
                  <a:pt x="5352742" y="936565"/>
                </a:cubicBezTo>
                <a:cubicBezTo>
                  <a:pt x="5352742" y="930002"/>
                  <a:pt x="5359747" y="924168"/>
                  <a:pt x="5367530" y="924168"/>
                </a:cubicBezTo>
                <a:close/>
                <a:moveTo>
                  <a:pt x="5296699" y="924168"/>
                </a:moveTo>
                <a:cubicBezTo>
                  <a:pt x="5305261" y="924168"/>
                  <a:pt x="5311488" y="930002"/>
                  <a:pt x="5311488" y="936565"/>
                </a:cubicBezTo>
                <a:cubicBezTo>
                  <a:pt x="5311488" y="943858"/>
                  <a:pt x="5305261" y="950422"/>
                  <a:pt x="5296699" y="950422"/>
                </a:cubicBezTo>
                <a:cubicBezTo>
                  <a:pt x="5288915" y="950422"/>
                  <a:pt x="5281910" y="943858"/>
                  <a:pt x="5281910" y="936565"/>
                </a:cubicBezTo>
                <a:cubicBezTo>
                  <a:pt x="5281910" y="930002"/>
                  <a:pt x="5288915" y="924168"/>
                  <a:pt x="5296699" y="924168"/>
                </a:cubicBezTo>
                <a:close/>
                <a:moveTo>
                  <a:pt x="5225869" y="924168"/>
                </a:moveTo>
                <a:cubicBezTo>
                  <a:pt x="5234431" y="924168"/>
                  <a:pt x="5240657" y="930002"/>
                  <a:pt x="5240657" y="936565"/>
                </a:cubicBezTo>
                <a:cubicBezTo>
                  <a:pt x="5240657" y="943858"/>
                  <a:pt x="5234431" y="950422"/>
                  <a:pt x="5225869" y="950422"/>
                </a:cubicBezTo>
                <a:cubicBezTo>
                  <a:pt x="5217307" y="950422"/>
                  <a:pt x="5211081" y="943858"/>
                  <a:pt x="5211081" y="936565"/>
                </a:cubicBezTo>
                <a:cubicBezTo>
                  <a:pt x="5211081" y="930002"/>
                  <a:pt x="5217307" y="924168"/>
                  <a:pt x="5225869" y="924168"/>
                </a:cubicBezTo>
                <a:close/>
                <a:moveTo>
                  <a:pt x="5154105" y="924168"/>
                </a:moveTo>
                <a:cubicBezTo>
                  <a:pt x="5162127" y="924168"/>
                  <a:pt x="5166502" y="930002"/>
                  <a:pt x="5166502" y="936565"/>
                </a:cubicBezTo>
                <a:cubicBezTo>
                  <a:pt x="5166502" y="943858"/>
                  <a:pt x="5162127" y="950422"/>
                  <a:pt x="5154105" y="950422"/>
                </a:cubicBezTo>
                <a:cubicBezTo>
                  <a:pt x="5146083" y="950422"/>
                  <a:pt x="5140249" y="943858"/>
                  <a:pt x="5140249" y="936565"/>
                </a:cubicBezTo>
                <a:cubicBezTo>
                  <a:pt x="5140249" y="930002"/>
                  <a:pt x="5146083" y="924168"/>
                  <a:pt x="5154105" y="924168"/>
                </a:cubicBezTo>
                <a:close/>
                <a:moveTo>
                  <a:pt x="5083276" y="924168"/>
                </a:moveTo>
                <a:cubicBezTo>
                  <a:pt x="5089110" y="924168"/>
                  <a:pt x="5095673" y="930002"/>
                  <a:pt x="5095673" y="936565"/>
                </a:cubicBezTo>
                <a:cubicBezTo>
                  <a:pt x="5095673" y="943858"/>
                  <a:pt x="5089110" y="950422"/>
                  <a:pt x="5083276" y="950422"/>
                </a:cubicBezTo>
                <a:cubicBezTo>
                  <a:pt x="5075254" y="950422"/>
                  <a:pt x="5069420" y="943858"/>
                  <a:pt x="5069420" y="936565"/>
                </a:cubicBezTo>
                <a:cubicBezTo>
                  <a:pt x="5069420" y="930002"/>
                  <a:pt x="5075254" y="924168"/>
                  <a:pt x="5083276" y="924168"/>
                </a:cubicBezTo>
                <a:close/>
                <a:moveTo>
                  <a:pt x="5012445" y="924168"/>
                </a:moveTo>
                <a:cubicBezTo>
                  <a:pt x="5018279" y="924168"/>
                  <a:pt x="5024842" y="930002"/>
                  <a:pt x="5024842" y="936565"/>
                </a:cubicBezTo>
                <a:cubicBezTo>
                  <a:pt x="5024842" y="943858"/>
                  <a:pt x="5018279" y="950422"/>
                  <a:pt x="5012445" y="950422"/>
                </a:cubicBezTo>
                <a:cubicBezTo>
                  <a:pt x="5004423" y="950422"/>
                  <a:pt x="4998589" y="943858"/>
                  <a:pt x="4998589" y="938024"/>
                </a:cubicBezTo>
                <a:cubicBezTo>
                  <a:pt x="4998589" y="930002"/>
                  <a:pt x="5004423" y="924168"/>
                  <a:pt x="5012445" y="924168"/>
                </a:cubicBezTo>
                <a:close/>
                <a:moveTo>
                  <a:pt x="4940157" y="924168"/>
                </a:moveTo>
                <a:cubicBezTo>
                  <a:pt x="4948179" y="924168"/>
                  <a:pt x="4954013" y="930002"/>
                  <a:pt x="4954013" y="938024"/>
                </a:cubicBezTo>
                <a:cubicBezTo>
                  <a:pt x="4954013" y="943858"/>
                  <a:pt x="4948179" y="950422"/>
                  <a:pt x="4940157" y="950422"/>
                </a:cubicBezTo>
                <a:cubicBezTo>
                  <a:pt x="4934323" y="950422"/>
                  <a:pt x="4927760" y="943858"/>
                  <a:pt x="4927760" y="938024"/>
                </a:cubicBezTo>
                <a:cubicBezTo>
                  <a:pt x="4927760" y="930002"/>
                  <a:pt x="4934323" y="924168"/>
                  <a:pt x="4940157" y="924168"/>
                </a:cubicBezTo>
                <a:close/>
                <a:moveTo>
                  <a:pt x="4865953" y="924168"/>
                </a:moveTo>
                <a:cubicBezTo>
                  <a:pt x="4873975" y="924168"/>
                  <a:pt x="4879809" y="930002"/>
                  <a:pt x="4879809" y="938024"/>
                </a:cubicBezTo>
                <a:cubicBezTo>
                  <a:pt x="4879809" y="943858"/>
                  <a:pt x="4873975" y="950422"/>
                  <a:pt x="4865953" y="950422"/>
                </a:cubicBezTo>
                <a:cubicBezTo>
                  <a:pt x="4860119" y="950422"/>
                  <a:pt x="4853556" y="943858"/>
                  <a:pt x="4853556" y="938024"/>
                </a:cubicBezTo>
                <a:cubicBezTo>
                  <a:pt x="4853556" y="930002"/>
                  <a:pt x="4858661" y="924168"/>
                  <a:pt x="4865953" y="924168"/>
                </a:cubicBezTo>
                <a:close/>
                <a:moveTo>
                  <a:pt x="4797514" y="924168"/>
                </a:moveTo>
                <a:cubicBezTo>
                  <a:pt x="4806076" y="924168"/>
                  <a:pt x="4812303" y="930002"/>
                  <a:pt x="4812303" y="938024"/>
                </a:cubicBezTo>
                <a:cubicBezTo>
                  <a:pt x="4812303" y="943858"/>
                  <a:pt x="4806076" y="950422"/>
                  <a:pt x="4797514" y="950422"/>
                </a:cubicBezTo>
                <a:cubicBezTo>
                  <a:pt x="4789730" y="950422"/>
                  <a:pt x="4782725" y="943858"/>
                  <a:pt x="4782725" y="938024"/>
                </a:cubicBezTo>
                <a:cubicBezTo>
                  <a:pt x="4782725" y="930002"/>
                  <a:pt x="4789730" y="924168"/>
                  <a:pt x="4797514" y="924168"/>
                </a:cubicBezTo>
                <a:close/>
                <a:moveTo>
                  <a:pt x="4726684" y="924168"/>
                </a:moveTo>
                <a:cubicBezTo>
                  <a:pt x="4735246" y="924168"/>
                  <a:pt x="4741472" y="930002"/>
                  <a:pt x="4741472" y="938024"/>
                </a:cubicBezTo>
                <a:cubicBezTo>
                  <a:pt x="4741472" y="943858"/>
                  <a:pt x="4735246" y="950422"/>
                  <a:pt x="4726684" y="950422"/>
                </a:cubicBezTo>
                <a:cubicBezTo>
                  <a:pt x="4718122" y="950422"/>
                  <a:pt x="4711896" y="943858"/>
                  <a:pt x="4711896" y="938024"/>
                </a:cubicBezTo>
                <a:cubicBezTo>
                  <a:pt x="4711896" y="930002"/>
                  <a:pt x="4718122" y="924168"/>
                  <a:pt x="4726684" y="924168"/>
                </a:cubicBezTo>
                <a:close/>
                <a:moveTo>
                  <a:pt x="4655853" y="924168"/>
                </a:moveTo>
                <a:cubicBezTo>
                  <a:pt x="4663637" y="924168"/>
                  <a:pt x="4670642" y="930002"/>
                  <a:pt x="4670642" y="938024"/>
                </a:cubicBezTo>
                <a:cubicBezTo>
                  <a:pt x="4670642" y="943858"/>
                  <a:pt x="4663637" y="950422"/>
                  <a:pt x="4655853" y="950422"/>
                </a:cubicBezTo>
                <a:cubicBezTo>
                  <a:pt x="4647291" y="950422"/>
                  <a:pt x="4641064" y="943858"/>
                  <a:pt x="4641064" y="938024"/>
                </a:cubicBezTo>
                <a:cubicBezTo>
                  <a:pt x="4641064" y="930002"/>
                  <a:pt x="4647291" y="924168"/>
                  <a:pt x="4655853" y="924168"/>
                </a:cubicBezTo>
                <a:close/>
                <a:moveTo>
                  <a:pt x="4584091" y="924168"/>
                </a:moveTo>
                <a:cubicBezTo>
                  <a:pt x="4591384" y="924168"/>
                  <a:pt x="4596488" y="930002"/>
                  <a:pt x="4596488" y="938024"/>
                </a:cubicBezTo>
                <a:cubicBezTo>
                  <a:pt x="4596488" y="943858"/>
                  <a:pt x="4591384" y="950422"/>
                  <a:pt x="4584091" y="950422"/>
                </a:cubicBezTo>
                <a:cubicBezTo>
                  <a:pt x="4576069" y="950422"/>
                  <a:pt x="4570235" y="943858"/>
                  <a:pt x="4570235" y="938024"/>
                </a:cubicBezTo>
                <a:cubicBezTo>
                  <a:pt x="4570235" y="930002"/>
                  <a:pt x="4576069" y="924168"/>
                  <a:pt x="4584091" y="924168"/>
                </a:cubicBezTo>
                <a:close/>
                <a:moveTo>
                  <a:pt x="4513260" y="924168"/>
                </a:moveTo>
                <a:cubicBezTo>
                  <a:pt x="4519094" y="924168"/>
                  <a:pt x="4525657" y="930002"/>
                  <a:pt x="4525657" y="938024"/>
                </a:cubicBezTo>
                <a:cubicBezTo>
                  <a:pt x="4525657" y="943858"/>
                  <a:pt x="4519094" y="950422"/>
                  <a:pt x="4513260" y="950422"/>
                </a:cubicBezTo>
                <a:cubicBezTo>
                  <a:pt x="4505238" y="950422"/>
                  <a:pt x="4499404" y="943858"/>
                  <a:pt x="4499404" y="938024"/>
                </a:cubicBezTo>
                <a:cubicBezTo>
                  <a:pt x="4499404" y="930002"/>
                  <a:pt x="4505238" y="924168"/>
                  <a:pt x="4513260" y="924168"/>
                </a:cubicBezTo>
                <a:close/>
                <a:moveTo>
                  <a:pt x="4439056" y="924168"/>
                </a:moveTo>
                <a:cubicBezTo>
                  <a:pt x="4445619" y="924168"/>
                  <a:pt x="4451453" y="930002"/>
                  <a:pt x="4451453" y="938024"/>
                </a:cubicBezTo>
                <a:cubicBezTo>
                  <a:pt x="4451453" y="943858"/>
                  <a:pt x="4445619" y="950422"/>
                  <a:pt x="4439056" y="950422"/>
                </a:cubicBezTo>
                <a:cubicBezTo>
                  <a:pt x="4431763" y="950422"/>
                  <a:pt x="4425200" y="943858"/>
                  <a:pt x="4425200" y="938024"/>
                </a:cubicBezTo>
                <a:cubicBezTo>
                  <a:pt x="4425200" y="930002"/>
                  <a:pt x="4431763" y="924168"/>
                  <a:pt x="4439056" y="924168"/>
                </a:cubicBezTo>
                <a:close/>
                <a:moveTo>
                  <a:pt x="4366768" y="924168"/>
                </a:moveTo>
                <a:cubicBezTo>
                  <a:pt x="4374790" y="924168"/>
                  <a:pt x="4380624" y="930002"/>
                  <a:pt x="4380624" y="938024"/>
                </a:cubicBezTo>
                <a:cubicBezTo>
                  <a:pt x="4380624" y="943858"/>
                  <a:pt x="4374790" y="950422"/>
                  <a:pt x="4366768" y="950422"/>
                </a:cubicBezTo>
                <a:cubicBezTo>
                  <a:pt x="4360934" y="950422"/>
                  <a:pt x="4354371" y="943858"/>
                  <a:pt x="4354371" y="938024"/>
                </a:cubicBezTo>
                <a:cubicBezTo>
                  <a:pt x="4354371" y="930002"/>
                  <a:pt x="4360934" y="924168"/>
                  <a:pt x="4366768" y="924168"/>
                </a:cubicBezTo>
                <a:close/>
                <a:moveTo>
                  <a:pt x="4295937" y="924168"/>
                </a:moveTo>
                <a:cubicBezTo>
                  <a:pt x="4303959" y="924168"/>
                  <a:pt x="4309793" y="930002"/>
                  <a:pt x="4309793" y="938024"/>
                </a:cubicBezTo>
                <a:cubicBezTo>
                  <a:pt x="4309793" y="943858"/>
                  <a:pt x="4303959" y="950422"/>
                  <a:pt x="4295937" y="950422"/>
                </a:cubicBezTo>
                <a:cubicBezTo>
                  <a:pt x="4290103" y="950422"/>
                  <a:pt x="4283540" y="943858"/>
                  <a:pt x="4283540" y="938024"/>
                </a:cubicBezTo>
                <a:cubicBezTo>
                  <a:pt x="4283540" y="930002"/>
                  <a:pt x="4290103" y="924168"/>
                  <a:pt x="4295937" y="924168"/>
                </a:cubicBezTo>
                <a:close/>
                <a:moveTo>
                  <a:pt x="4225107" y="924168"/>
                </a:moveTo>
                <a:cubicBezTo>
                  <a:pt x="4233129" y="924168"/>
                  <a:pt x="4238963" y="930002"/>
                  <a:pt x="4238963" y="938024"/>
                </a:cubicBezTo>
                <a:cubicBezTo>
                  <a:pt x="4238963" y="943858"/>
                  <a:pt x="4233129" y="950422"/>
                  <a:pt x="4225107" y="950422"/>
                </a:cubicBezTo>
                <a:cubicBezTo>
                  <a:pt x="4217085" y="950422"/>
                  <a:pt x="4212710" y="943858"/>
                  <a:pt x="4212710" y="938024"/>
                </a:cubicBezTo>
                <a:cubicBezTo>
                  <a:pt x="4212710" y="930002"/>
                  <a:pt x="4217085" y="924168"/>
                  <a:pt x="4225107" y="924168"/>
                </a:cubicBezTo>
                <a:close/>
                <a:moveTo>
                  <a:pt x="4153295" y="924168"/>
                </a:moveTo>
                <a:cubicBezTo>
                  <a:pt x="4161078" y="924168"/>
                  <a:pt x="4168083" y="930002"/>
                  <a:pt x="4168083" y="938024"/>
                </a:cubicBezTo>
                <a:cubicBezTo>
                  <a:pt x="4168083" y="943858"/>
                  <a:pt x="4161078" y="950422"/>
                  <a:pt x="4153295" y="950422"/>
                </a:cubicBezTo>
                <a:cubicBezTo>
                  <a:pt x="4144733" y="950422"/>
                  <a:pt x="4138507" y="943858"/>
                  <a:pt x="4138507" y="938024"/>
                </a:cubicBezTo>
                <a:cubicBezTo>
                  <a:pt x="4138507" y="930002"/>
                  <a:pt x="4144733" y="924168"/>
                  <a:pt x="4153295" y="924168"/>
                </a:cubicBezTo>
                <a:close/>
                <a:moveTo>
                  <a:pt x="4082465" y="924168"/>
                </a:moveTo>
                <a:cubicBezTo>
                  <a:pt x="4090249" y="924168"/>
                  <a:pt x="4097254" y="930002"/>
                  <a:pt x="4097254" y="938024"/>
                </a:cubicBezTo>
                <a:cubicBezTo>
                  <a:pt x="4097254" y="943858"/>
                  <a:pt x="4090249" y="950422"/>
                  <a:pt x="4082465" y="950422"/>
                </a:cubicBezTo>
                <a:cubicBezTo>
                  <a:pt x="4073903" y="950422"/>
                  <a:pt x="4067676" y="943858"/>
                  <a:pt x="4067676" y="938024"/>
                </a:cubicBezTo>
                <a:cubicBezTo>
                  <a:pt x="4067676" y="930002"/>
                  <a:pt x="4073903" y="924168"/>
                  <a:pt x="4082465" y="924168"/>
                </a:cubicBezTo>
                <a:close/>
                <a:moveTo>
                  <a:pt x="4011635" y="924168"/>
                </a:moveTo>
                <a:cubicBezTo>
                  <a:pt x="4019418" y="924168"/>
                  <a:pt x="4026423" y="930002"/>
                  <a:pt x="4026423" y="938024"/>
                </a:cubicBezTo>
                <a:cubicBezTo>
                  <a:pt x="4026423" y="943858"/>
                  <a:pt x="4019418" y="950422"/>
                  <a:pt x="4011635" y="950422"/>
                </a:cubicBezTo>
                <a:cubicBezTo>
                  <a:pt x="4003073" y="950422"/>
                  <a:pt x="3996847" y="943858"/>
                  <a:pt x="3996847" y="938024"/>
                </a:cubicBezTo>
                <a:cubicBezTo>
                  <a:pt x="3996847" y="930002"/>
                  <a:pt x="4003073" y="924168"/>
                  <a:pt x="4011635" y="924168"/>
                </a:cubicBezTo>
                <a:close/>
                <a:moveTo>
                  <a:pt x="3939871" y="924168"/>
                </a:moveTo>
                <a:cubicBezTo>
                  <a:pt x="3947893" y="924168"/>
                  <a:pt x="3952268" y="930002"/>
                  <a:pt x="3952268" y="938024"/>
                </a:cubicBezTo>
                <a:cubicBezTo>
                  <a:pt x="3952268" y="945317"/>
                  <a:pt x="3947893" y="950422"/>
                  <a:pt x="3939871" y="950422"/>
                </a:cubicBezTo>
                <a:cubicBezTo>
                  <a:pt x="3932578" y="950422"/>
                  <a:pt x="3926015" y="945317"/>
                  <a:pt x="3926015" y="938024"/>
                </a:cubicBezTo>
                <a:cubicBezTo>
                  <a:pt x="3926015" y="930002"/>
                  <a:pt x="3932578" y="924168"/>
                  <a:pt x="3939871" y="924168"/>
                </a:cubicBezTo>
                <a:close/>
                <a:moveTo>
                  <a:pt x="3869042" y="924168"/>
                </a:moveTo>
                <a:cubicBezTo>
                  <a:pt x="3875605" y="924168"/>
                  <a:pt x="3881439" y="930002"/>
                  <a:pt x="3881439" y="938024"/>
                </a:cubicBezTo>
                <a:cubicBezTo>
                  <a:pt x="3881439" y="945317"/>
                  <a:pt x="3875605" y="950422"/>
                  <a:pt x="3869042" y="950422"/>
                </a:cubicBezTo>
                <a:cubicBezTo>
                  <a:pt x="3861749" y="950422"/>
                  <a:pt x="3855186" y="945317"/>
                  <a:pt x="3855186" y="938024"/>
                </a:cubicBezTo>
                <a:cubicBezTo>
                  <a:pt x="3855186" y="930002"/>
                  <a:pt x="3861749" y="924168"/>
                  <a:pt x="3869042" y="924168"/>
                </a:cubicBezTo>
                <a:close/>
                <a:moveTo>
                  <a:pt x="3798211" y="924168"/>
                </a:moveTo>
                <a:cubicBezTo>
                  <a:pt x="3804774" y="924168"/>
                  <a:pt x="3810608" y="930002"/>
                  <a:pt x="3810608" y="938024"/>
                </a:cubicBezTo>
                <a:cubicBezTo>
                  <a:pt x="3810608" y="945317"/>
                  <a:pt x="3804774" y="950422"/>
                  <a:pt x="3798211" y="950422"/>
                </a:cubicBezTo>
                <a:cubicBezTo>
                  <a:pt x="3790918" y="950422"/>
                  <a:pt x="3784355" y="945317"/>
                  <a:pt x="3784355" y="938024"/>
                </a:cubicBezTo>
                <a:cubicBezTo>
                  <a:pt x="3784355" y="930002"/>
                  <a:pt x="3790918" y="924168"/>
                  <a:pt x="3798211" y="924168"/>
                </a:cubicBezTo>
                <a:close/>
                <a:moveTo>
                  <a:pt x="3725922" y="924168"/>
                </a:moveTo>
                <a:cubicBezTo>
                  <a:pt x="3733944" y="924168"/>
                  <a:pt x="3739778" y="930002"/>
                  <a:pt x="3739778" y="938024"/>
                </a:cubicBezTo>
                <a:cubicBezTo>
                  <a:pt x="3739778" y="945317"/>
                  <a:pt x="3733944" y="950422"/>
                  <a:pt x="3725922" y="950422"/>
                </a:cubicBezTo>
                <a:cubicBezTo>
                  <a:pt x="3719359" y="950422"/>
                  <a:pt x="3713525" y="945317"/>
                  <a:pt x="3713525" y="938024"/>
                </a:cubicBezTo>
                <a:cubicBezTo>
                  <a:pt x="3713525" y="930002"/>
                  <a:pt x="3719359" y="924168"/>
                  <a:pt x="3725922" y="924168"/>
                </a:cubicBezTo>
                <a:close/>
                <a:moveTo>
                  <a:pt x="3655091" y="924168"/>
                </a:moveTo>
                <a:cubicBezTo>
                  <a:pt x="3662384" y="924168"/>
                  <a:pt x="3668947" y="930002"/>
                  <a:pt x="3668947" y="938024"/>
                </a:cubicBezTo>
                <a:cubicBezTo>
                  <a:pt x="3668947" y="945317"/>
                  <a:pt x="3662384" y="950422"/>
                  <a:pt x="3655091" y="950422"/>
                </a:cubicBezTo>
                <a:cubicBezTo>
                  <a:pt x="3647069" y="950422"/>
                  <a:pt x="3642694" y="945317"/>
                  <a:pt x="3642694" y="938024"/>
                </a:cubicBezTo>
                <a:cubicBezTo>
                  <a:pt x="3642694" y="930002"/>
                  <a:pt x="3647069" y="924168"/>
                  <a:pt x="3655091" y="924168"/>
                </a:cubicBezTo>
                <a:close/>
                <a:moveTo>
                  <a:pt x="3583280" y="924168"/>
                </a:moveTo>
                <a:cubicBezTo>
                  <a:pt x="3591064" y="924168"/>
                  <a:pt x="3598069" y="930002"/>
                  <a:pt x="3598069" y="938024"/>
                </a:cubicBezTo>
                <a:cubicBezTo>
                  <a:pt x="3598069" y="945317"/>
                  <a:pt x="3591064" y="950422"/>
                  <a:pt x="3583280" y="950422"/>
                </a:cubicBezTo>
                <a:cubicBezTo>
                  <a:pt x="3574718" y="950422"/>
                  <a:pt x="3568491" y="945317"/>
                  <a:pt x="3568491" y="938024"/>
                </a:cubicBezTo>
                <a:cubicBezTo>
                  <a:pt x="3568491" y="930002"/>
                  <a:pt x="3574718" y="924168"/>
                  <a:pt x="3583280" y="924168"/>
                </a:cubicBezTo>
                <a:close/>
                <a:moveTo>
                  <a:pt x="941441" y="856710"/>
                </a:moveTo>
                <a:cubicBezTo>
                  <a:pt x="949463" y="856710"/>
                  <a:pt x="953839" y="861085"/>
                  <a:pt x="953839" y="869107"/>
                </a:cubicBezTo>
                <a:cubicBezTo>
                  <a:pt x="953839" y="876400"/>
                  <a:pt x="949463" y="882964"/>
                  <a:pt x="941441" y="882964"/>
                </a:cubicBezTo>
                <a:cubicBezTo>
                  <a:pt x="934149" y="882964"/>
                  <a:pt x="927585" y="876400"/>
                  <a:pt x="927585" y="869107"/>
                </a:cubicBezTo>
                <a:cubicBezTo>
                  <a:pt x="927585" y="861085"/>
                  <a:pt x="934149" y="856710"/>
                  <a:pt x="941441" y="856710"/>
                </a:cubicBezTo>
                <a:close/>
                <a:moveTo>
                  <a:pt x="870610" y="856710"/>
                </a:moveTo>
                <a:cubicBezTo>
                  <a:pt x="877174" y="856710"/>
                  <a:pt x="883008" y="861085"/>
                  <a:pt x="883008" y="869107"/>
                </a:cubicBezTo>
                <a:cubicBezTo>
                  <a:pt x="883008" y="876400"/>
                  <a:pt x="877174" y="882964"/>
                  <a:pt x="870610" y="882964"/>
                </a:cubicBezTo>
                <a:cubicBezTo>
                  <a:pt x="863318" y="882964"/>
                  <a:pt x="856754" y="876400"/>
                  <a:pt x="856754" y="869107"/>
                </a:cubicBezTo>
                <a:cubicBezTo>
                  <a:pt x="856754" y="861085"/>
                  <a:pt x="863318" y="856710"/>
                  <a:pt x="870610" y="856710"/>
                </a:cubicBezTo>
                <a:close/>
                <a:moveTo>
                  <a:pt x="799780" y="856710"/>
                </a:moveTo>
                <a:cubicBezTo>
                  <a:pt x="806344" y="856710"/>
                  <a:pt x="812178" y="861085"/>
                  <a:pt x="812178" y="869107"/>
                </a:cubicBezTo>
                <a:cubicBezTo>
                  <a:pt x="812178" y="876400"/>
                  <a:pt x="806344" y="882964"/>
                  <a:pt x="799780" y="882964"/>
                </a:cubicBezTo>
                <a:cubicBezTo>
                  <a:pt x="792487" y="882964"/>
                  <a:pt x="785924" y="876400"/>
                  <a:pt x="785924" y="869107"/>
                </a:cubicBezTo>
                <a:cubicBezTo>
                  <a:pt x="785924" y="861085"/>
                  <a:pt x="792487" y="856710"/>
                  <a:pt x="799780" y="856710"/>
                </a:cubicBezTo>
                <a:close/>
                <a:moveTo>
                  <a:pt x="724119" y="856710"/>
                </a:moveTo>
                <a:cubicBezTo>
                  <a:pt x="731411" y="856710"/>
                  <a:pt x="737976" y="861085"/>
                  <a:pt x="737976" y="869107"/>
                </a:cubicBezTo>
                <a:cubicBezTo>
                  <a:pt x="737976" y="876400"/>
                  <a:pt x="731411" y="882964"/>
                  <a:pt x="724119" y="882964"/>
                </a:cubicBezTo>
                <a:cubicBezTo>
                  <a:pt x="717555" y="882964"/>
                  <a:pt x="711721" y="876400"/>
                  <a:pt x="711721" y="869107"/>
                </a:cubicBezTo>
                <a:cubicBezTo>
                  <a:pt x="711721" y="861085"/>
                  <a:pt x="717555" y="856710"/>
                  <a:pt x="724119" y="856710"/>
                </a:cubicBezTo>
                <a:close/>
                <a:moveTo>
                  <a:pt x="653288" y="856710"/>
                </a:moveTo>
                <a:cubicBezTo>
                  <a:pt x="660580" y="856710"/>
                  <a:pt x="667144" y="861085"/>
                  <a:pt x="667144" y="869107"/>
                </a:cubicBezTo>
                <a:cubicBezTo>
                  <a:pt x="667144" y="876400"/>
                  <a:pt x="660580" y="882964"/>
                  <a:pt x="653288" y="882964"/>
                </a:cubicBezTo>
                <a:cubicBezTo>
                  <a:pt x="645266" y="882964"/>
                  <a:pt x="640891" y="876400"/>
                  <a:pt x="640891" y="869107"/>
                </a:cubicBezTo>
                <a:cubicBezTo>
                  <a:pt x="640891" y="861085"/>
                  <a:pt x="645266" y="856710"/>
                  <a:pt x="653288" y="856710"/>
                </a:cubicBezTo>
                <a:close/>
                <a:moveTo>
                  <a:pt x="584851" y="856710"/>
                </a:moveTo>
                <a:cubicBezTo>
                  <a:pt x="592633" y="856710"/>
                  <a:pt x="599638" y="861085"/>
                  <a:pt x="599638" y="869107"/>
                </a:cubicBezTo>
                <a:cubicBezTo>
                  <a:pt x="599638" y="876400"/>
                  <a:pt x="592633" y="882964"/>
                  <a:pt x="584851" y="882964"/>
                </a:cubicBezTo>
                <a:cubicBezTo>
                  <a:pt x="576288" y="882964"/>
                  <a:pt x="570061" y="876400"/>
                  <a:pt x="570061" y="869107"/>
                </a:cubicBezTo>
                <a:cubicBezTo>
                  <a:pt x="570061" y="861085"/>
                  <a:pt x="576288" y="856710"/>
                  <a:pt x="584851" y="856710"/>
                </a:cubicBezTo>
                <a:close/>
                <a:moveTo>
                  <a:pt x="513649" y="856710"/>
                </a:moveTo>
                <a:cubicBezTo>
                  <a:pt x="521998" y="856710"/>
                  <a:pt x="528826" y="861085"/>
                  <a:pt x="528826" y="869107"/>
                </a:cubicBezTo>
                <a:cubicBezTo>
                  <a:pt x="528826" y="876400"/>
                  <a:pt x="521998" y="882964"/>
                  <a:pt x="513649" y="882964"/>
                </a:cubicBezTo>
                <a:cubicBezTo>
                  <a:pt x="506060" y="882964"/>
                  <a:pt x="499230" y="876400"/>
                  <a:pt x="499230" y="869107"/>
                </a:cubicBezTo>
                <a:cubicBezTo>
                  <a:pt x="499230" y="861085"/>
                  <a:pt x="506060" y="856710"/>
                  <a:pt x="513649" y="856710"/>
                </a:cubicBezTo>
                <a:close/>
                <a:moveTo>
                  <a:pt x="439816" y="856710"/>
                </a:moveTo>
                <a:cubicBezTo>
                  <a:pt x="448379" y="856710"/>
                  <a:pt x="454606" y="861085"/>
                  <a:pt x="454606" y="869107"/>
                </a:cubicBezTo>
                <a:cubicBezTo>
                  <a:pt x="454606" y="876400"/>
                  <a:pt x="448379" y="882964"/>
                  <a:pt x="439816" y="882964"/>
                </a:cubicBezTo>
                <a:cubicBezTo>
                  <a:pt x="432032" y="882964"/>
                  <a:pt x="425028" y="876400"/>
                  <a:pt x="425028" y="869107"/>
                </a:cubicBezTo>
                <a:cubicBezTo>
                  <a:pt x="425028" y="861085"/>
                  <a:pt x="432032" y="856710"/>
                  <a:pt x="439816" y="856710"/>
                </a:cubicBezTo>
                <a:close/>
                <a:moveTo>
                  <a:pt x="368053" y="856710"/>
                </a:moveTo>
                <a:cubicBezTo>
                  <a:pt x="376076" y="856710"/>
                  <a:pt x="380451" y="861085"/>
                  <a:pt x="380451" y="869107"/>
                </a:cubicBezTo>
                <a:cubicBezTo>
                  <a:pt x="380451" y="876400"/>
                  <a:pt x="376076" y="882964"/>
                  <a:pt x="368053" y="882964"/>
                </a:cubicBezTo>
                <a:cubicBezTo>
                  <a:pt x="360761" y="882964"/>
                  <a:pt x="354198" y="876400"/>
                  <a:pt x="354198" y="869107"/>
                </a:cubicBezTo>
                <a:cubicBezTo>
                  <a:pt x="354198" y="861085"/>
                  <a:pt x="360761" y="856710"/>
                  <a:pt x="368053" y="856710"/>
                </a:cubicBezTo>
                <a:close/>
                <a:moveTo>
                  <a:pt x="297222" y="856710"/>
                </a:moveTo>
                <a:cubicBezTo>
                  <a:pt x="303785" y="856710"/>
                  <a:pt x="309618" y="861085"/>
                  <a:pt x="309618" y="869107"/>
                </a:cubicBezTo>
                <a:cubicBezTo>
                  <a:pt x="309618" y="876400"/>
                  <a:pt x="303785" y="882964"/>
                  <a:pt x="297222" y="882964"/>
                </a:cubicBezTo>
                <a:cubicBezTo>
                  <a:pt x="289929" y="882964"/>
                  <a:pt x="283366" y="876400"/>
                  <a:pt x="283366" y="869107"/>
                </a:cubicBezTo>
                <a:cubicBezTo>
                  <a:pt x="283366" y="862544"/>
                  <a:pt x="289929" y="856710"/>
                  <a:pt x="297222" y="856710"/>
                </a:cubicBezTo>
                <a:close/>
                <a:moveTo>
                  <a:pt x="226393" y="856710"/>
                </a:moveTo>
                <a:cubicBezTo>
                  <a:pt x="232228" y="856710"/>
                  <a:pt x="238791" y="862544"/>
                  <a:pt x="238791" y="869107"/>
                </a:cubicBezTo>
                <a:cubicBezTo>
                  <a:pt x="238791" y="876400"/>
                  <a:pt x="232228" y="882964"/>
                  <a:pt x="226393" y="882964"/>
                </a:cubicBezTo>
                <a:cubicBezTo>
                  <a:pt x="218370" y="882964"/>
                  <a:pt x="212537" y="876400"/>
                  <a:pt x="212537" y="869107"/>
                </a:cubicBezTo>
                <a:cubicBezTo>
                  <a:pt x="212537" y="862544"/>
                  <a:pt x="218370" y="856710"/>
                  <a:pt x="226393" y="856710"/>
                </a:cubicBezTo>
                <a:close/>
                <a:moveTo>
                  <a:pt x="154097" y="856710"/>
                </a:moveTo>
                <a:cubicBezTo>
                  <a:pt x="161389" y="856710"/>
                  <a:pt x="167953" y="862544"/>
                  <a:pt x="167953" y="869107"/>
                </a:cubicBezTo>
                <a:cubicBezTo>
                  <a:pt x="167953" y="876400"/>
                  <a:pt x="161389" y="882964"/>
                  <a:pt x="154097" y="882964"/>
                </a:cubicBezTo>
                <a:cubicBezTo>
                  <a:pt x="147533" y="882964"/>
                  <a:pt x="141699" y="876400"/>
                  <a:pt x="141699" y="869107"/>
                </a:cubicBezTo>
                <a:cubicBezTo>
                  <a:pt x="141699" y="862544"/>
                  <a:pt x="147533" y="856710"/>
                  <a:pt x="154097" y="856710"/>
                </a:cubicBezTo>
                <a:close/>
                <a:moveTo>
                  <a:pt x="83267" y="856710"/>
                </a:moveTo>
                <a:cubicBezTo>
                  <a:pt x="90560" y="856710"/>
                  <a:pt x="97123" y="862544"/>
                  <a:pt x="97123" y="869107"/>
                </a:cubicBezTo>
                <a:cubicBezTo>
                  <a:pt x="97123" y="876400"/>
                  <a:pt x="90560" y="882964"/>
                  <a:pt x="83267" y="882964"/>
                </a:cubicBezTo>
                <a:cubicBezTo>
                  <a:pt x="76704" y="882964"/>
                  <a:pt x="70870" y="876400"/>
                  <a:pt x="70870" y="869107"/>
                </a:cubicBezTo>
                <a:cubicBezTo>
                  <a:pt x="70870" y="862544"/>
                  <a:pt x="76704" y="856710"/>
                  <a:pt x="83267" y="856710"/>
                </a:cubicBezTo>
                <a:close/>
                <a:moveTo>
                  <a:pt x="12032" y="856710"/>
                </a:moveTo>
                <a:cubicBezTo>
                  <a:pt x="20276" y="856710"/>
                  <a:pt x="26273" y="862544"/>
                  <a:pt x="26273" y="869107"/>
                </a:cubicBezTo>
                <a:cubicBezTo>
                  <a:pt x="26273" y="876400"/>
                  <a:pt x="20276" y="882964"/>
                  <a:pt x="12032" y="882964"/>
                </a:cubicBezTo>
                <a:cubicBezTo>
                  <a:pt x="4536" y="882964"/>
                  <a:pt x="39" y="876400"/>
                  <a:pt x="39" y="869107"/>
                </a:cubicBezTo>
                <a:cubicBezTo>
                  <a:pt x="39" y="862544"/>
                  <a:pt x="4536" y="856710"/>
                  <a:pt x="12032" y="856710"/>
                </a:cubicBezTo>
                <a:close/>
                <a:moveTo>
                  <a:pt x="6368340" y="853339"/>
                </a:moveTo>
                <a:cubicBezTo>
                  <a:pt x="6376362" y="853339"/>
                  <a:pt x="6380737" y="860169"/>
                  <a:pt x="6380737" y="867757"/>
                </a:cubicBezTo>
                <a:cubicBezTo>
                  <a:pt x="6380737" y="876105"/>
                  <a:pt x="6376362" y="882935"/>
                  <a:pt x="6368340" y="882935"/>
                </a:cubicBezTo>
                <a:cubicBezTo>
                  <a:pt x="6361047" y="882935"/>
                  <a:pt x="6354484" y="876105"/>
                  <a:pt x="6354484" y="867757"/>
                </a:cubicBezTo>
                <a:cubicBezTo>
                  <a:pt x="6354484" y="860169"/>
                  <a:pt x="6361047" y="853339"/>
                  <a:pt x="6368340" y="853339"/>
                </a:cubicBezTo>
                <a:close/>
                <a:moveTo>
                  <a:pt x="6297511" y="853339"/>
                </a:moveTo>
                <a:cubicBezTo>
                  <a:pt x="6304074" y="853339"/>
                  <a:pt x="6309908" y="860169"/>
                  <a:pt x="6309908" y="867757"/>
                </a:cubicBezTo>
                <a:cubicBezTo>
                  <a:pt x="6309908" y="876105"/>
                  <a:pt x="6304074" y="882935"/>
                  <a:pt x="6297511" y="882935"/>
                </a:cubicBezTo>
                <a:cubicBezTo>
                  <a:pt x="6290218" y="882935"/>
                  <a:pt x="6283655" y="876105"/>
                  <a:pt x="6283655" y="867757"/>
                </a:cubicBezTo>
                <a:cubicBezTo>
                  <a:pt x="6283655" y="860169"/>
                  <a:pt x="6290218" y="853339"/>
                  <a:pt x="6297511" y="853339"/>
                </a:cubicBezTo>
                <a:close/>
                <a:moveTo>
                  <a:pt x="6226679" y="853339"/>
                </a:moveTo>
                <a:cubicBezTo>
                  <a:pt x="6233242" y="853339"/>
                  <a:pt x="6239076" y="860169"/>
                  <a:pt x="6239076" y="867757"/>
                </a:cubicBezTo>
                <a:cubicBezTo>
                  <a:pt x="6239076" y="876105"/>
                  <a:pt x="6233242" y="882935"/>
                  <a:pt x="6226679" y="882935"/>
                </a:cubicBezTo>
                <a:cubicBezTo>
                  <a:pt x="6219386" y="882935"/>
                  <a:pt x="6212823" y="876105"/>
                  <a:pt x="6212823" y="867757"/>
                </a:cubicBezTo>
                <a:cubicBezTo>
                  <a:pt x="6212823" y="860169"/>
                  <a:pt x="6219386" y="855615"/>
                  <a:pt x="6226679" y="853339"/>
                </a:cubicBezTo>
                <a:close/>
                <a:moveTo>
                  <a:pt x="6154391" y="853339"/>
                </a:moveTo>
                <a:cubicBezTo>
                  <a:pt x="6161684" y="853339"/>
                  <a:pt x="6168247" y="857714"/>
                  <a:pt x="6168247" y="865007"/>
                </a:cubicBezTo>
                <a:cubicBezTo>
                  <a:pt x="6168247" y="873029"/>
                  <a:pt x="6161684" y="879593"/>
                  <a:pt x="6154391" y="879593"/>
                </a:cubicBezTo>
                <a:cubicBezTo>
                  <a:pt x="6147828" y="879593"/>
                  <a:pt x="6141994" y="873029"/>
                  <a:pt x="6141994" y="865007"/>
                </a:cubicBezTo>
                <a:cubicBezTo>
                  <a:pt x="6141994" y="857714"/>
                  <a:pt x="6147828" y="853339"/>
                  <a:pt x="6154391" y="853339"/>
                </a:cubicBezTo>
                <a:close/>
                <a:moveTo>
                  <a:pt x="6083559" y="853339"/>
                </a:moveTo>
                <a:cubicBezTo>
                  <a:pt x="6090852" y="853339"/>
                  <a:pt x="6097415" y="857714"/>
                  <a:pt x="6097415" y="865007"/>
                </a:cubicBezTo>
                <a:cubicBezTo>
                  <a:pt x="6097415" y="873029"/>
                  <a:pt x="6090852" y="879593"/>
                  <a:pt x="6083559" y="879593"/>
                </a:cubicBezTo>
                <a:cubicBezTo>
                  <a:pt x="6076996" y="879593"/>
                  <a:pt x="6071162" y="873029"/>
                  <a:pt x="6071162" y="865007"/>
                </a:cubicBezTo>
                <a:cubicBezTo>
                  <a:pt x="6071162" y="857714"/>
                  <a:pt x="6075537" y="853339"/>
                  <a:pt x="6083559" y="853339"/>
                </a:cubicBezTo>
                <a:close/>
                <a:moveTo>
                  <a:pt x="6011748" y="853339"/>
                </a:moveTo>
                <a:cubicBezTo>
                  <a:pt x="6019532" y="853339"/>
                  <a:pt x="6026537" y="857714"/>
                  <a:pt x="6026537" y="865007"/>
                </a:cubicBezTo>
                <a:cubicBezTo>
                  <a:pt x="6026537" y="873029"/>
                  <a:pt x="6019532" y="879593"/>
                  <a:pt x="6011748" y="879593"/>
                </a:cubicBezTo>
                <a:cubicBezTo>
                  <a:pt x="6003186" y="879593"/>
                  <a:pt x="5996959" y="873029"/>
                  <a:pt x="5996959" y="865007"/>
                </a:cubicBezTo>
                <a:cubicBezTo>
                  <a:pt x="5996959" y="857714"/>
                  <a:pt x="6003186" y="853339"/>
                  <a:pt x="6011748" y="853339"/>
                </a:cubicBezTo>
                <a:close/>
                <a:moveTo>
                  <a:pt x="5940548" y="853339"/>
                </a:moveTo>
                <a:cubicBezTo>
                  <a:pt x="5948896" y="853339"/>
                  <a:pt x="5955726" y="857714"/>
                  <a:pt x="5955726" y="865007"/>
                </a:cubicBezTo>
                <a:cubicBezTo>
                  <a:pt x="5955726" y="873029"/>
                  <a:pt x="5948896" y="879593"/>
                  <a:pt x="5940548" y="879593"/>
                </a:cubicBezTo>
                <a:cubicBezTo>
                  <a:pt x="5932960" y="879593"/>
                  <a:pt x="5926130" y="873029"/>
                  <a:pt x="5926130" y="865007"/>
                </a:cubicBezTo>
                <a:cubicBezTo>
                  <a:pt x="5926130" y="857714"/>
                  <a:pt x="5932960" y="853339"/>
                  <a:pt x="5940548" y="853339"/>
                </a:cubicBezTo>
                <a:close/>
                <a:moveTo>
                  <a:pt x="5870088" y="853339"/>
                </a:moveTo>
                <a:cubicBezTo>
                  <a:pt x="5878650" y="853339"/>
                  <a:pt x="5884877" y="857714"/>
                  <a:pt x="5884877" y="865007"/>
                </a:cubicBezTo>
                <a:cubicBezTo>
                  <a:pt x="5884877" y="873029"/>
                  <a:pt x="5878650" y="879593"/>
                  <a:pt x="5870088" y="879593"/>
                </a:cubicBezTo>
                <a:cubicBezTo>
                  <a:pt x="5862304" y="879593"/>
                  <a:pt x="5855299" y="873029"/>
                  <a:pt x="5855299" y="865007"/>
                </a:cubicBezTo>
                <a:cubicBezTo>
                  <a:pt x="5855299" y="857714"/>
                  <a:pt x="5862304" y="853339"/>
                  <a:pt x="5870088" y="853339"/>
                </a:cubicBezTo>
                <a:close/>
                <a:moveTo>
                  <a:pt x="5798325" y="853339"/>
                </a:moveTo>
                <a:cubicBezTo>
                  <a:pt x="5806347" y="853339"/>
                  <a:pt x="5810722" y="857714"/>
                  <a:pt x="5810722" y="865007"/>
                </a:cubicBezTo>
                <a:cubicBezTo>
                  <a:pt x="5810722" y="873029"/>
                  <a:pt x="5806347" y="879593"/>
                  <a:pt x="5798325" y="879593"/>
                </a:cubicBezTo>
                <a:cubicBezTo>
                  <a:pt x="5791032" y="879593"/>
                  <a:pt x="5784469" y="873029"/>
                  <a:pt x="5784469" y="865007"/>
                </a:cubicBezTo>
                <a:cubicBezTo>
                  <a:pt x="5784469" y="857714"/>
                  <a:pt x="5791032" y="853339"/>
                  <a:pt x="5798325" y="853339"/>
                </a:cubicBezTo>
                <a:close/>
                <a:moveTo>
                  <a:pt x="5724122" y="853339"/>
                </a:moveTo>
                <a:cubicBezTo>
                  <a:pt x="5730685" y="853339"/>
                  <a:pt x="5736519" y="857714"/>
                  <a:pt x="5736519" y="865007"/>
                </a:cubicBezTo>
                <a:cubicBezTo>
                  <a:pt x="5736519" y="873029"/>
                  <a:pt x="5730685" y="879593"/>
                  <a:pt x="5724122" y="879593"/>
                </a:cubicBezTo>
                <a:cubicBezTo>
                  <a:pt x="5716100" y="879593"/>
                  <a:pt x="5710266" y="873029"/>
                  <a:pt x="5710266" y="865007"/>
                </a:cubicBezTo>
                <a:cubicBezTo>
                  <a:pt x="5710266" y="857714"/>
                  <a:pt x="5716100" y="853339"/>
                  <a:pt x="5724122" y="853339"/>
                </a:cubicBezTo>
                <a:close/>
                <a:moveTo>
                  <a:pt x="5653291" y="853339"/>
                </a:moveTo>
                <a:cubicBezTo>
                  <a:pt x="5659125" y="853339"/>
                  <a:pt x="5665688" y="857714"/>
                  <a:pt x="5665688" y="865007"/>
                </a:cubicBezTo>
                <a:cubicBezTo>
                  <a:pt x="5665688" y="873029"/>
                  <a:pt x="5659125" y="879593"/>
                  <a:pt x="5653291" y="879593"/>
                </a:cubicBezTo>
                <a:cubicBezTo>
                  <a:pt x="5645269" y="879593"/>
                  <a:pt x="5639435" y="873029"/>
                  <a:pt x="5639435" y="865007"/>
                </a:cubicBezTo>
                <a:cubicBezTo>
                  <a:pt x="5639435" y="857714"/>
                  <a:pt x="5645269" y="853339"/>
                  <a:pt x="5653291" y="853339"/>
                </a:cubicBezTo>
                <a:close/>
                <a:moveTo>
                  <a:pt x="5581002" y="853339"/>
                </a:moveTo>
                <a:cubicBezTo>
                  <a:pt x="5588295" y="853339"/>
                  <a:pt x="5594858" y="857714"/>
                  <a:pt x="5594858" y="865007"/>
                </a:cubicBezTo>
                <a:cubicBezTo>
                  <a:pt x="5594858" y="873029"/>
                  <a:pt x="5588295" y="879593"/>
                  <a:pt x="5581002" y="879593"/>
                </a:cubicBezTo>
                <a:cubicBezTo>
                  <a:pt x="5574439" y="879593"/>
                  <a:pt x="5568605" y="873029"/>
                  <a:pt x="5568605" y="865007"/>
                </a:cubicBezTo>
                <a:cubicBezTo>
                  <a:pt x="5568605" y="859173"/>
                  <a:pt x="5574439" y="853339"/>
                  <a:pt x="5581002" y="853339"/>
                </a:cubicBezTo>
                <a:close/>
                <a:moveTo>
                  <a:pt x="5510171" y="853339"/>
                </a:moveTo>
                <a:cubicBezTo>
                  <a:pt x="5517464" y="853339"/>
                  <a:pt x="5524027" y="859173"/>
                  <a:pt x="5524027" y="865007"/>
                </a:cubicBezTo>
                <a:cubicBezTo>
                  <a:pt x="5524027" y="873029"/>
                  <a:pt x="5517464" y="879593"/>
                  <a:pt x="5510171" y="879593"/>
                </a:cubicBezTo>
                <a:cubicBezTo>
                  <a:pt x="5503608" y="879593"/>
                  <a:pt x="5497774" y="873029"/>
                  <a:pt x="5497774" y="865007"/>
                </a:cubicBezTo>
                <a:cubicBezTo>
                  <a:pt x="5497774" y="859173"/>
                  <a:pt x="5503608" y="853339"/>
                  <a:pt x="5510171" y="853339"/>
                </a:cubicBezTo>
                <a:close/>
                <a:moveTo>
                  <a:pt x="5438937" y="853339"/>
                </a:moveTo>
                <a:cubicBezTo>
                  <a:pt x="5447182" y="853339"/>
                  <a:pt x="5453178" y="859173"/>
                  <a:pt x="5453178" y="865007"/>
                </a:cubicBezTo>
                <a:cubicBezTo>
                  <a:pt x="5453178" y="873029"/>
                  <a:pt x="5447182" y="879593"/>
                  <a:pt x="5438937" y="879593"/>
                </a:cubicBezTo>
                <a:cubicBezTo>
                  <a:pt x="5431442" y="879593"/>
                  <a:pt x="5426945" y="873029"/>
                  <a:pt x="5426945" y="865007"/>
                </a:cubicBezTo>
                <a:cubicBezTo>
                  <a:pt x="5426945" y="859173"/>
                  <a:pt x="5431442" y="853339"/>
                  <a:pt x="5438937" y="853339"/>
                </a:cubicBezTo>
                <a:close/>
                <a:moveTo>
                  <a:pt x="5367530" y="853339"/>
                </a:moveTo>
                <a:cubicBezTo>
                  <a:pt x="5376092" y="853339"/>
                  <a:pt x="5382318" y="859173"/>
                  <a:pt x="5382318" y="865007"/>
                </a:cubicBezTo>
                <a:cubicBezTo>
                  <a:pt x="5382318" y="873029"/>
                  <a:pt x="5376092" y="879593"/>
                  <a:pt x="5367530" y="879593"/>
                </a:cubicBezTo>
                <a:cubicBezTo>
                  <a:pt x="5359747" y="879593"/>
                  <a:pt x="5352742" y="873029"/>
                  <a:pt x="5352742" y="865007"/>
                </a:cubicBezTo>
                <a:cubicBezTo>
                  <a:pt x="5352742" y="859173"/>
                  <a:pt x="5359747" y="853339"/>
                  <a:pt x="5367530" y="853339"/>
                </a:cubicBezTo>
                <a:close/>
                <a:moveTo>
                  <a:pt x="5296699" y="853339"/>
                </a:moveTo>
                <a:cubicBezTo>
                  <a:pt x="5305261" y="853339"/>
                  <a:pt x="5311488" y="859173"/>
                  <a:pt x="5311488" y="865007"/>
                </a:cubicBezTo>
                <a:cubicBezTo>
                  <a:pt x="5311488" y="873029"/>
                  <a:pt x="5305261" y="879593"/>
                  <a:pt x="5296699" y="879593"/>
                </a:cubicBezTo>
                <a:cubicBezTo>
                  <a:pt x="5288915" y="879593"/>
                  <a:pt x="5281910" y="873029"/>
                  <a:pt x="5281910" y="865007"/>
                </a:cubicBezTo>
                <a:cubicBezTo>
                  <a:pt x="5281910" y="859173"/>
                  <a:pt x="5288915" y="853339"/>
                  <a:pt x="5296699" y="853339"/>
                </a:cubicBezTo>
                <a:close/>
                <a:moveTo>
                  <a:pt x="5225869" y="853339"/>
                </a:moveTo>
                <a:cubicBezTo>
                  <a:pt x="5234431" y="853339"/>
                  <a:pt x="5240657" y="859173"/>
                  <a:pt x="5240657" y="865007"/>
                </a:cubicBezTo>
                <a:cubicBezTo>
                  <a:pt x="5240657" y="873029"/>
                  <a:pt x="5234431" y="879593"/>
                  <a:pt x="5225869" y="879593"/>
                </a:cubicBezTo>
                <a:cubicBezTo>
                  <a:pt x="5217307" y="879593"/>
                  <a:pt x="5211081" y="873029"/>
                  <a:pt x="5211081" y="865007"/>
                </a:cubicBezTo>
                <a:cubicBezTo>
                  <a:pt x="5211081" y="859173"/>
                  <a:pt x="5217307" y="853339"/>
                  <a:pt x="5225869" y="853339"/>
                </a:cubicBezTo>
                <a:close/>
                <a:moveTo>
                  <a:pt x="5154105" y="853339"/>
                </a:moveTo>
                <a:cubicBezTo>
                  <a:pt x="5162127" y="853339"/>
                  <a:pt x="5166502" y="859173"/>
                  <a:pt x="5166502" y="865007"/>
                </a:cubicBezTo>
                <a:cubicBezTo>
                  <a:pt x="5166502" y="873029"/>
                  <a:pt x="5162127" y="879593"/>
                  <a:pt x="5154105" y="879593"/>
                </a:cubicBezTo>
                <a:cubicBezTo>
                  <a:pt x="5146083" y="879593"/>
                  <a:pt x="5140249" y="873029"/>
                  <a:pt x="5140249" y="865007"/>
                </a:cubicBezTo>
                <a:cubicBezTo>
                  <a:pt x="5140249" y="859173"/>
                  <a:pt x="5146083" y="853339"/>
                  <a:pt x="5154105" y="853339"/>
                </a:cubicBezTo>
                <a:close/>
                <a:moveTo>
                  <a:pt x="5083276" y="853339"/>
                </a:moveTo>
                <a:cubicBezTo>
                  <a:pt x="5089110" y="853339"/>
                  <a:pt x="5095673" y="859173"/>
                  <a:pt x="5095673" y="865007"/>
                </a:cubicBezTo>
                <a:cubicBezTo>
                  <a:pt x="5095673" y="873029"/>
                  <a:pt x="5089110" y="879593"/>
                  <a:pt x="5083276" y="879593"/>
                </a:cubicBezTo>
                <a:cubicBezTo>
                  <a:pt x="5075254" y="879593"/>
                  <a:pt x="5069420" y="873029"/>
                  <a:pt x="5069420" y="865007"/>
                </a:cubicBezTo>
                <a:cubicBezTo>
                  <a:pt x="5069420" y="859173"/>
                  <a:pt x="5075254" y="853339"/>
                  <a:pt x="5083276" y="853339"/>
                </a:cubicBezTo>
                <a:close/>
                <a:moveTo>
                  <a:pt x="5012445" y="853339"/>
                </a:moveTo>
                <a:cubicBezTo>
                  <a:pt x="5018279" y="853339"/>
                  <a:pt x="5024842" y="859173"/>
                  <a:pt x="5024842" y="865007"/>
                </a:cubicBezTo>
                <a:cubicBezTo>
                  <a:pt x="5024842" y="873029"/>
                  <a:pt x="5018279" y="879593"/>
                  <a:pt x="5012445" y="879593"/>
                </a:cubicBezTo>
                <a:cubicBezTo>
                  <a:pt x="5004423" y="879593"/>
                  <a:pt x="4998589" y="873029"/>
                  <a:pt x="4998589" y="865007"/>
                </a:cubicBezTo>
                <a:cubicBezTo>
                  <a:pt x="4998589" y="859173"/>
                  <a:pt x="5004423" y="853339"/>
                  <a:pt x="5012445" y="853339"/>
                </a:cubicBezTo>
                <a:close/>
                <a:moveTo>
                  <a:pt x="4940157" y="853339"/>
                </a:moveTo>
                <a:cubicBezTo>
                  <a:pt x="4948179" y="853339"/>
                  <a:pt x="4954013" y="859173"/>
                  <a:pt x="4954013" y="865007"/>
                </a:cubicBezTo>
                <a:cubicBezTo>
                  <a:pt x="4954013" y="873029"/>
                  <a:pt x="4948179" y="879593"/>
                  <a:pt x="4940157" y="879593"/>
                </a:cubicBezTo>
                <a:cubicBezTo>
                  <a:pt x="4934323" y="879593"/>
                  <a:pt x="4927760" y="873029"/>
                  <a:pt x="4927760" y="865007"/>
                </a:cubicBezTo>
                <a:cubicBezTo>
                  <a:pt x="4927760" y="859173"/>
                  <a:pt x="4934323" y="853339"/>
                  <a:pt x="4940157" y="853339"/>
                </a:cubicBezTo>
                <a:close/>
                <a:moveTo>
                  <a:pt x="4865953" y="853339"/>
                </a:moveTo>
                <a:cubicBezTo>
                  <a:pt x="4873975" y="853339"/>
                  <a:pt x="4879809" y="859173"/>
                  <a:pt x="4879809" y="865007"/>
                </a:cubicBezTo>
                <a:cubicBezTo>
                  <a:pt x="4879809" y="873029"/>
                  <a:pt x="4873975" y="879593"/>
                  <a:pt x="4865953" y="879593"/>
                </a:cubicBezTo>
                <a:cubicBezTo>
                  <a:pt x="4858661" y="879593"/>
                  <a:pt x="4853556" y="873029"/>
                  <a:pt x="4853556" y="865007"/>
                </a:cubicBezTo>
                <a:cubicBezTo>
                  <a:pt x="4853556" y="859173"/>
                  <a:pt x="4858661" y="853339"/>
                  <a:pt x="4865953" y="853339"/>
                </a:cubicBezTo>
                <a:close/>
                <a:moveTo>
                  <a:pt x="4797514" y="853339"/>
                </a:moveTo>
                <a:cubicBezTo>
                  <a:pt x="4806076" y="853339"/>
                  <a:pt x="4812303" y="859173"/>
                  <a:pt x="4812303" y="865007"/>
                </a:cubicBezTo>
                <a:cubicBezTo>
                  <a:pt x="4812303" y="873029"/>
                  <a:pt x="4806076" y="879593"/>
                  <a:pt x="4797514" y="879593"/>
                </a:cubicBezTo>
                <a:cubicBezTo>
                  <a:pt x="4789730" y="879593"/>
                  <a:pt x="4782725" y="873029"/>
                  <a:pt x="4782725" y="865007"/>
                </a:cubicBezTo>
                <a:cubicBezTo>
                  <a:pt x="4782725" y="859173"/>
                  <a:pt x="4789730" y="853339"/>
                  <a:pt x="4797514" y="853339"/>
                </a:cubicBezTo>
                <a:close/>
                <a:moveTo>
                  <a:pt x="4726684" y="853339"/>
                </a:moveTo>
                <a:cubicBezTo>
                  <a:pt x="4735246" y="853339"/>
                  <a:pt x="4741472" y="859173"/>
                  <a:pt x="4741472" y="865007"/>
                </a:cubicBezTo>
                <a:cubicBezTo>
                  <a:pt x="4741472" y="873029"/>
                  <a:pt x="4735246" y="879593"/>
                  <a:pt x="4726684" y="879593"/>
                </a:cubicBezTo>
                <a:cubicBezTo>
                  <a:pt x="4718122" y="879593"/>
                  <a:pt x="4711896" y="873029"/>
                  <a:pt x="4711896" y="865007"/>
                </a:cubicBezTo>
                <a:cubicBezTo>
                  <a:pt x="4711896" y="859173"/>
                  <a:pt x="4718122" y="853339"/>
                  <a:pt x="4726684" y="853339"/>
                </a:cubicBezTo>
                <a:close/>
                <a:moveTo>
                  <a:pt x="4655853" y="853339"/>
                </a:moveTo>
                <a:cubicBezTo>
                  <a:pt x="4663637" y="853339"/>
                  <a:pt x="4670642" y="859173"/>
                  <a:pt x="4670642" y="865007"/>
                </a:cubicBezTo>
                <a:cubicBezTo>
                  <a:pt x="4670642" y="873029"/>
                  <a:pt x="4663637" y="879593"/>
                  <a:pt x="4655853" y="879593"/>
                </a:cubicBezTo>
                <a:cubicBezTo>
                  <a:pt x="4647291" y="879593"/>
                  <a:pt x="4641064" y="873029"/>
                  <a:pt x="4641064" y="865007"/>
                </a:cubicBezTo>
                <a:cubicBezTo>
                  <a:pt x="4641064" y="859173"/>
                  <a:pt x="4647291" y="853339"/>
                  <a:pt x="4655853" y="853339"/>
                </a:cubicBezTo>
                <a:close/>
                <a:moveTo>
                  <a:pt x="4584091" y="853339"/>
                </a:moveTo>
                <a:cubicBezTo>
                  <a:pt x="4591384" y="853339"/>
                  <a:pt x="4596488" y="859173"/>
                  <a:pt x="4596488" y="865007"/>
                </a:cubicBezTo>
                <a:cubicBezTo>
                  <a:pt x="4596488" y="873029"/>
                  <a:pt x="4591384" y="879593"/>
                  <a:pt x="4584091" y="879593"/>
                </a:cubicBezTo>
                <a:cubicBezTo>
                  <a:pt x="4576069" y="879593"/>
                  <a:pt x="4570235" y="873029"/>
                  <a:pt x="4570235" y="865007"/>
                </a:cubicBezTo>
                <a:cubicBezTo>
                  <a:pt x="4570235" y="859173"/>
                  <a:pt x="4576069" y="853339"/>
                  <a:pt x="4584091" y="853339"/>
                </a:cubicBezTo>
                <a:close/>
                <a:moveTo>
                  <a:pt x="4513260" y="853339"/>
                </a:moveTo>
                <a:cubicBezTo>
                  <a:pt x="4519094" y="853339"/>
                  <a:pt x="4525657" y="859173"/>
                  <a:pt x="4525657" y="865007"/>
                </a:cubicBezTo>
                <a:cubicBezTo>
                  <a:pt x="4525657" y="873029"/>
                  <a:pt x="4519094" y="879593"/>
                  <a:pt x="4513260" y="879593"/>
                </a:cubicBezTo>
                <a:cubicBezTo>
                  <a:pt x="4505238" y="879593"/>
                  <a:pt x="4499404" y="873029"/>
                  <a:pt x="4499404" y="865007"/>
                </a:cubicBezTo>
                <a:cubicBezTo>
                  <a:pt x="4499404" y="859173"/>
                  <a:pt x="4505238" y="853339"/>
                  <a:pt x="4513260" y="853339"/>
                </a:cubicBezTo>
                <a:close/>
                <a:moveTo>
                  <a:pt x="4439056" y="853339"/>
                </a:moveTo>
                <a:cubicBezTo>
                  <a:pt x="4445619" y="853339"/>
                  <a:pt x="4451453" y="859173"/>
                  <a:pt x="4451453" y="865007"/>
                </a:cubicBezTo>
                <a:cubicBezTo>
                  <a:pt x="4451453" y="873029"/>
                  <a:pt x="4445619" y="879593"/>
                  <a:pt x="4439056" y="879593"/>
                </a:cubicBezTo>
                <a:cubicBezTo>
                  <a:pt x="4431763" y="879593"/>
                  <a:pt x="4425200" y="873029"/>
                  <a:pt x="4425200" y="865007"/>
                </a:cubicBezTo>
                <a:cubicBezTo>
                  <a:pt x="4425200" y="859173"/>
                  <a:pt x="4431763" y="853339"/>
                  <a:pt x="4439056" y="853339"/>
                </a:cubicBezTo>
                <a:close/>
                <a:moveTo>
                  <a:pt x="4366768" y="853339"/>
                </a:moveTo>
                <a:cubicBezTo>
                  <a:pt x="4374790" y="853339"/>
                  <a:pt x="4380624" y="859173"/>
                  <a:pt x="4380624" y="865007"/>
                </a:cubicBezTo>
                <a:cubicBezTo>
                  <a:pt x="4380624" y="873029"/>
                  <a:pt x="4374790" y="879593"/>
                  <a:pt x="4366768" y="879593"/>
                </a:cubicBezTo>
                <a:cubicBezTo>
                  <a:pt x="4360934" y="879593"/>
                  <a:pt x="4354371" y="873029"/>
                  <a:pt x="4354371" y="867195"/>
                </a:cubicBezTo>
                <a:cubicBezTo>
                  <a:pt x="4354371" y="859173"/>
                  <a:pt x="4360934" y="853339"/>
                  <a:pt x="4366768" y="853339"/>
                </a:cubicBezTo>
                <a:close/>
                <a:moveTo>
                  <a:pt x="4295937" y="853339"/>
                </a:moveTo>
                <a:cubicBezTo>
                  <a:pt x="4303959" y="853339"/>
                  <a:pt x="4309793" y="859173"/>
                  <a:pt x="4309793" y="867195"/>
                </a:cubicBezTo>
                <a:cubicBezTo>
                  <a:pt x="4309793" y="873029"/>
                  <a:pt x="4303959" y="879593"/>
                  <a:pt x="4295937" y="879593"/>
                </a:cubicBezTo>
                <a:cubicBezTo>
                  <a:pt x="4290103" y="879593"/>
                  <a:pt x="4283540" y="873029"/>
                  <a:pt x="4283540" y="867195"/>
                </a:cubicBezTo>
                <a:cubicBezTo>
                  <a:pt x="4283540" y="859173"/>
                  <a:pt x="4290103" y="853339"/>
                  <a:pt x="4295937" y="853339"/>
                </a:cubicBezTo>
                <a:close/>
                <a:moveTo>
                  <a:pt x="4225107" y="853339"/>
                </a:moveTo>
                <a:cubicBezTo>
                  <a:pt x="4233129" y="853339"/>
                  <a:pt x="4238963" y="859173"/>
                  <a:pt x="4238963" y="867195"/>
                </a:cubicBezTo>
                <a:cubicBezTo>
                  <a:pt x="4238963" y="873029"/>
                  <a:pt x="4233129" y="879593"/>
                  <a:pt x="4225107" y="879593"/>
                </a:cubicBezTo>
                <a:cubicBezTo>
                  <a:pt x="4217085" y="879593"/>
                  <a:pt x="4212710" y="873029"/>
                  <a:pt x="4212710" y="867195"/>
                </a:cubicBezTo>
                <a:cubicBezTo>
                  <a:pt x="4212710" y="859173"/>
                  <a:pt x="4217085" y="853339"/>
                  <a:pt x="4225107" y="853339"/>
                </a:cubicBezTo>
                <a:close/>
                <a:moveTo>
                  <a:pt x="4153295" y="853339"/>
                </a:moveTo>
                <a:cubicBezTo>
                  <a:pt x="4161078" y="853339"/>
                  <a:pt x="4168083" y="859173"/>
                  <a:pt x="4168083" y="867195"/>
                </a:cubicBezTo>
                <a:cubicBezTo>
                  <a:pt x="4168083" y="873029"/>
                  <a:pt x="4161078" y="879593"/>
                  <a:pt x="4153295" y="879593"/>
                </a:cubicBezTo>
                <a:cubicBezTo>
                  <a:pt x="4144733" y="879593"/>
                  <a:pt x="4138507" y="873029"/>
                  <a:pt x="4138507" y="867195"/>
                </a:cubicBezTo>
                <a:cubicBezTo>
                  <a:pt x="4138507" y="859173"/>
                  <a:pt x="4144733" y="853339"/>
                  <a:pt x="4153295" y="853339"/>
                </a:cubicBezTo>
                <a:close/>
                <a:moveTo>
                  <a:pt x="4082465" y="853339"/>
                </a:moveTo>
                <a:cubicBezTo>
                  <a:pt x="4090249" y="853339"/>
                  <a:pt x="4097254" y="859173"/>
                  <a:pt x="4097254" y="867195"/>
                </a:cubicBezTo>
                <a:cubicBezTo>
                  <a:pt x="4097254" y="873029"/>
                  <a:pt x="4090249" y="879593"/>
                  <a:pt x="4082465" y="879593"/>
                </a:cubicBezTo>
                <a:cubicBezTo>
                  <a:pt x="4073903" y="879593"/>
                  <a:pt x="4067676" y="873029"/>
                  <a:pt x="4067676" y="867195"/>
                </a:cubicBezTo>
                <a:cubicBezTo>
                  <a:pt x="4067676" y="859173"/>
                  <a:pt x="4073903" y="853339"/>
                  <a:pt x="4082465" y="853339"/>
                </a:cubicBezTo>
                <a:close/>
                <a:moveTo>
                  <a:pt x="4011635" y="853339"/>
                </a:moveTo>
                <a:cubicBezTo>
                  <a:pt x="4019418" y="853339"/>
                  <a:pt x="4026423" y="859173"/>
                  <a:pt x="4026423" y="867195"/>
                </a:cubicBezTo>
                <a:cubicBezTo>
                  <a:pt x="4026423" y="873029"/>
                  <a:pt x="4019418" y="879593"/>
                  <a:pt x="4011635" y="879593"/>
                </a:cubicBezTo>
                <a:cubicBezTo>
                  <a:pt x="4003073" y="879593"/>
                  <a:pt x="3996847" y="873029"/>
                  <a:pt x="3996847" y="867195"/>
                </a:cubicBezTo>
                <a:cubicBezTo>
                  <a:pt x="3996847" y="859173"/>
                  <a:pt x="4003073" y="853339"/>
                  <a:pt x="4011635" y="853339"/>
                </a:cubicBezTo>
                <a:close/>
                <a:moveTo>
                  <a:pt x="3939871" y="853339"/>
                </a:moveTo>
                <a:cubicBezTo>
                  <a:pt x="3947893" y="853339"/>
                  <a:pt x="3952268" y="859173"/>
                  <a:pt x="3952268" y="867195"/>
                </a:cubicBezTo>
                <a:cubicBezTo>
                  <a:pt x="3952268" y="873029"/>
                  <a:pt x="3947893" y="879593"/>
                  <a:pt x="3939871" y="879593"/>
                </a:cubicBezTo>
                <a:cubicBezTo>
                  <a:pt x="3932578" y="879593"/>
                  <a:pt x="3926015" y="873029"/>
                  <a:pt x="3926015" y="867195"/>
                </a:cubicBezTo>
                <a:cubicBezTo>
                  <a:pt x="3926015" y="859173"/>
                  <a:pt x="3932578" y="853339"/>
                  <a:pt x="3939871" y="853339"/>
                </a:cubicBezTo>
                <a:close/>
                <a:moveTo>
                  <a:pt x="3869042" y="853339"/>
                </a:moveTo>
                <a:cubicBezTo>
                  <a:pt x="3875605" y="853339"/>
                  <a:pt x="3881439" y="859173"/>
                  <a:pt x="3881439" y="867195"/>
                </a:cubicBezTo>
                <a:cubicBezTo>
                  <a:pt x="3881439" y="873029"/>
                  <a:pt x="3875605" y="879593"/>
                  <a:pt x="3869042" y="879593"/>
                </a:cubicBezTo>
                <a:cubicBezTo>
                  <a:pt x="3861749" y="879593"/>
                  <a:pt x="3855186" y="873029"/>
                  <a:pt x="3855186" y="867195"/>
                </a:cubicBezTo>
                <a:cubicBezTo>
                  <a:pt x="3855186" y="859173"/>
                  <a:pt x="3861749" y="853339"/>
                  <a:pt x="3869042" y="853339"/>
                </a:cubicBezTo>
                <a:close/>
                <a:moveTo>
                  <a:pt x="3796752" y="853339"/>
                </a:moveTo>
                <a:cubicBezTo>
                  <a:pt x="3804774" y="853339"/>
                  <a:pt x="3810608" y="859173"/>
                  <a:pt x="3810608" y="867195"/>
                </a:cubicBezTo>
                <a:cubicBezTo>
                  <a:pt x="3810608" y="873029"/>
                  <a:pt x="3804774" y="879593"/>
                  <a:pt x="3796752" y="879593"/>
                </a:cubicBezTo>
                <a:cubicBezTo>
                  <a:pt x="3790918" y="879593"/>
                  <a:pt x="3784355" y="873029"/>
                  <a:pt x="3784355" y="867195"/>
                </a:cubicBezTo>
                <a:cubicBezTo>
                  <a:pt x="3784355" y="859173"/>
                  <a:pt x="3790918" y="853339"/>
                  <a:pt x="3796752" y="853339"/>
                </a:cubicBezTo>
                <a:close/>
                <a:moveTo>
                  <a:pt x="3725922" y="853339"/>
                </a:moveTo>
                <a:cubicBezTo>
                  <a:pt x="3733944" y="853339"/>
                  <a:pt x="3739778" y="859173"/>
                  <a:pt x="3739778" y="867195"/>
                </a:cubicBezTo>
                <a:cubicBezTo>
                  <a:pt x="3739778" y="873029"/>
                  <a:pt x="3733944" y="879593"/>
                  <a:pt x="3725922" y="879593"/>
                </a:cubicBezTo>
                <a:cubicBezTo>
                  <a:pt x="3719359" y="879593"/>
                  <a:pt x="3713525" y="873029"/>
                  <a:pt x="3713525" y="867195"/>
                </a:cubicBezTo>
                <a:cubicBezTo>
                  <a:pt x="3713525" y="859173"/>
                  <a:pt x="3719359" y="853339"/>
                  <a:pt x="3725922" y="853339"/>
                </a:cubicBezTo>
                <a:close/>
                <a:moveTo>
                  <a:pt x="3655091" y="853339"/>
                </a:moveTo>
                <a:cubicBezTo>
                  <a:pt x="3662384" y="853339"/>
                  <a:pt x="3668947" y="859173"/>
                  <a:pt x="3668947" y="867195"/>
                </a:cubicBezTo>
                <a:cubicBezTo>
                  <a:pt x="3668947" y="873029"/>
                  <a:pt x="3662384" y="879593"/>
                  <a:pt x="3655091" y="879593"/>
                </a:cubicBezTo>
                <a:cubicBezTo>
                  <a:pt x="3647069" y="879593"/>
                  <a:pt x="3642694" y="873029"/>
                  <a:pt x="3642694" y="867195"/>
                </a:cubicBezTo>
                <a:cubicBezTo>
                  <a:pt x="3642694" y="859173"/>
                  <a:pt x="3647069" y="853339"/>
                  <a:pt x="3655091" y="853339"/>
                </a:cubicBezTo>
                <a:close/>
                <a:moveTo>
                  <a:pt x="3583280" y="853339"/>
                </a:moveTo>
                <a:cubicBezTo>
                  <a:pt x="3591064" y="853339"/>
                  <a:pt x="3598069" y="859173"/>
                  <a:pt x="3598069" y="867195"/>
                </a:cubicBezTo>
                <a:cubicBezTo>
                  <a:pt x="3598069" y="873029"/>
                  <a:pt x="3591064" y="879593"/>
                  <a:pt x="3583280" y="879593"/>
                </a:cubicBezTo>
                <a:cubicBezTo>
                  <a:pt x="3574718" y="879593"/>
                  <a:pt x="3568491" y="873029"/>
                  <a:pt x="3568491" y="867195"/>
                </a:cubicBezTo>
                <a:cubicBezTo>
                  <a:pt x="3568491" y="859173"/>
                  <a:pt x="3574718" y="853339"/>
                  <a:pt x="3583280" y="853339"/>
                </a:cubicBezTo>
                <a:close/>
                <a:moveTo>
                  <a:pt x="3512449" y="853339"/>
                </a:moveTo>
                <a:cubicBezTo>
                  <a:pt x="3520232" y="853339"/>
                  <a:pt x="3527237" y="859173"/>
                  <a:pt x="3527237" y="867195"/>
                </a:cubicBezTo>
                <a:cubicBezTo>
                  <a:pt x="3527237" y="873029"/>
                  <a:pt x="3520232" y="879593"/>
                  <a:pt x="3512449" y="879593"/>
                </a:cubicBezTo>
                <a:cubicBezTo>
                  <a:pt x="3503887" y="879593"/>
                  <a:pt x="3497661" y="873029"/>
                  <a:pt x="3497661" y="867195"/>
                </a:cubicBezTo>
                <a:cubicBezTo>
                  <a:pt x="3497661" y="859173"/>
                  <a:pt x="3503887" y="853339"/>
                  <a:pt x="3512449" y="853339"/>
                </a:cubicBezTo>
                <a:close/>
                <a:moveTo>
                  <a:pt x="3441619" y="853339"/>
                </a:moveTo>
                <a:cubicBezTo>
                  <a:pt x="3450181" y="853339"/>
                  <a:pt x="3456408" y="859173"/>
                  <a:pt x="3456408" y="867195"/>
                </a:cubicBezTo>
                <a:cubicBezTo>
                  <a:pt x="3456408" y="873029"/>
                  <a:pt x="3450181" y="879593"/>
                  <a:pt x="3441619" y="879593"/>
                </a:cubicBezTo>
                <a:cubicBezTo>
                  <a:pt x="3433835" y="879593"/>
                  <a:pt x="3426830" y="873029"/>
                  <a:pt x="3426830" y="867195"/>
                </a:cubicBezTo>
                <a:cubicBezTo>
                  <a:pt x="3426830" y="859173"/>
                  <a:pt x="3433835" y="853339"/>
                  <a:pt x="3441619" y="853339"/>
                </a:cubicBezTo>
                <a:close/>
                <a:moveTo>
                  <a:pt x="3369857" y="853339"/>
                </a:moveTo>
                <a:cubicBezTo>
                  <a:pt x="3377879" y="853339"/>
                  <a:pt x="3382254" y="859173"/>
                  <a:pt x="3382254" y="867195"/>
                </a:cubicBezTo>
                <a:cubicBezTo>
                  <a:pt x="3382254" y="873029"/>
                  <a:pt x="3377879" y="879593"/>
                  <a:pt x="3369857" y="879593"/>
                </a:cubicBezTo>
                <a:cubicBezTo>
                  <a:pt x="3362564" y="879593"/>
                  <a:pt x="3356001" y="873029"/>
                  <a:pt x="3356001" y="867195"/>
                </a:cubicBezTo>
                <a:cubicBezTo>
                  <a:pt x="3356001" y="859173"/>
                  <a:pt x="3362564" y="853339"/>
                  <a:pt x="3369857" y="853339"/>
                </a:cubicBezTo>
                <a:close/>
                <a:moveTo>
                  <a:pt x="1013589" y="853339"/>
                </a:moveTo>
                <a:cubicBezTo>
                  <a:pt x="1021181" y="853339"/>
                  <a:pt x="1028011" y="859566"/>
                  <a:pt x="1028011" y="868127"/>
                </a:cubicBezTo>
                <a:cubicBezTo>
                  <a:pt x="1028011" y="875911"/>
                  <a:pt x="1021181" y="882916"/>
                  <a:pt x="1013589" y="882916"/>
                </a:cubicBezTo>
                <a:cubicBezTo>
                  <a:pt x="1005243" y="882916"/>
                  <a:pt x="998413" y="875911"/>
                  <a:pt x="998413" y="868127"/>
                </a:cubicBezTo>
                <a:cubicBezTo>
                  <a:pt x="998413" y="859566"/>
                  <a:pt x="1005243" y="853339"/>
                  <a:pt x="1013589" y="853339"/>
                </a:cubicBezTo>
                <a:close/>
                <a:moveTo>
                  <a:pt x="368059" y="785881"/>
                </a:moveTo>
                <a:cubicBezTo>
                  <a:pt x="376081" y="785881"/>
                  <a:pt x="380456" y="790256"/>
                  <a:pt x="380456" y="797549"/>
                </a:cubicBezTo>
                <a:cubicBezTo>
                  <a:pt x="380456" y="805571"/>
                  <a:pt x="376081" y="812135"/>
                  <a:pt x="368059" y="812135"/>
                </a:cubicBezTo>
                <a:cubicBezTo>
                  <a:pt x="360766" y="812135"/>
                  <a:pt x="354203" y="805571"/>
                  <a:pt x="354203" y="797549"/>
                </a:cubicBezTo>
                <a:cubicBezTo>
                  <a:pt x="354203" y="790256"/>
                  <a:pt x="360766" y="785881"/>
                  <a:pt x="368059" y="785881"/>
                </a:cubicBezTo>
                <a:close/>
                <a:moveTo>
                  <a:pt x="297226" y="785881"/>
                </a:moveTo>
                <a:cubicBezTo>
                  <a:pt x="303791" y="785881"/>
                  <a:pt x="309624" y="790256"/>
                  <a:pt x="309624" y="797549"/>
                </a:cubicBezTo>
                <a:cubicBezTo>
                  <a:pt x="309624" y="805571"/>
                  <a:pt x="303791" y="812135"/>
                  <a:pt x="297226" y="812135"/>
                </a:cubicBezTo>
                <a:cubicBezTo>
                  <a:pt x="289933" y="812135"/>
                  <a:pt x="283371" y="805571"/>
                  <a:pt x="283371" y="797549"/>
                </a:cubicBezTo>
                <a:cubicBezTo>
                  <a:pt x="283371" y="790256"/>
                  <a:pt x="289933" y="785881"/>
                  <a:pt x="297226" y="785881"/>
                </a:cubicBezTo>
                <a:close/>
                <a:moveTo>
                  <a:pt x="226398" y="785881"/>
                </a:moveTo>
                <a:cubicBezTo>
                  <a:pt x="232233" y="785881"/>
                  <a:pt x="238797" y="790256"/>
                  <a:pt x="238797" y="797549"/>
                </a:cubicBezTo>
                <a:cubicBezTo>
                  <a:pt x="238797" y="805571"/>
                  <a:pt x="232233" y="812135"/>
                  <a:pt x="226398" y="812135"/>
                </a:cubicBezTo>
                <a:cubicBezTo>
                  <a:pt x="218375" y="812135"/>
                  <a:pt x="212542" y="805571"/>
                  <a:pt x="212542" y="797549"/>
                </a:cubicBezTo>
                <a:cubicBezTo>
                  <a:pt x="212542" y="790256"/>
                  <a:pt x="218375" y="785881"/>
                  <a:pt x="226398" y="785881"/>
                </a:cubicBezTo>
                <a:close/>
                <a:moveTo>
                  <a:pt x="154101" y="785881"/>
                </a:moveTo>
                <a:cubicBezTo>
                  <a:pt x="161394" y="785881"/>
                  <a:pt x="167957" y="790256"/>
                  <a:pt x="167957" y="797549"/>
                </a:cubicBezTo>
                <a:cubicBezTo>
                  <a:pt x="167957" y="805571"/>
                  <a:pt x="161394" y="812135"/>
                  <a:pt x="154101" y="812135"/>
                </a:cubicBezTo>
                <a:cubicBezTo>
                  <a:pt x="147538" y="812135"/>
                  <a:pt x="141704" y="805571"/>
                  <a:pt x="141704" y="797549"/>
                </a:cubicBezTo>
                <a:cubicBezTo>
                  <a:pt x="141704" y="790256"/>
                  <a:pt x="147538" y="785881"/>
                  <a:pt x="154101" y="785881"/>
                </a:cubicBezTo>
                <a:close/>
                <a:moveTo>
                  <a:pt x="83272" y="785881"/>
                </a:moveTo>
                <a:cubicBezTo>
                  <a:pt x="90564" y="785881"/>
                  <a:pt x="97128" y="790256"/>
                  <a:pt x="97128" y="797549"/>
                </a:cubicBezTo>
                <a:cubicBezTo>
                  <a:pt x="97128" y="805571"/>
                  <a:pt x="90564" y="812135"/>
                  <a:pt x="83272" y="812135"/>
                </a:cubicBezTo>
                <a:cubicBezTo>
                  <a:pt x="76708" y="812135"/>
                  <a:pt x="70874" y="805571"/>
                  <a:pt x="70874" y="797549"/>
                </a:cubicBezTo>
                <a:cubicBezTo>
                  <a:pt x="70874" y="790256"/>
                  <a:pt x="76708" y="785881"/>
                  <a:pt x="83272" y="785881"/>
                </a:cubicBezTo>
                <a:close/>
                <a:moveTo>
                  <a:pt x="12036" y="785881"/>
                </a:moveTo>
                <a:cubicBezTo>
                  <a:pt x="20281" y="785881"/>
                  <a:pt x="26277" y="790256"/>
                  <a:pt x="26277" y="797549"/>
                </a:cubicBezTo>
                <a:cubicBezTo>
                  <a:pt x="26277" y="805571"/>
                  <a:pt x="20281" y="812135"/>
                  <a:pt x="12036" y="812135"/>
                </a:cubicBezTo>
                <a:cubicBezTo>
                  <a:pt x="4541" y="812135"/>
                  <a:pt x="44" y="805571"/>
                  <a:pt x="44" y="797549"/>
                </a:cubicBezTo>
                <a:cubicBezTo>
                  <a:pt x="44" y="790256"/>
                  <a:pt x="4541" y="785881"/>
                  <a:pt x="12036" y="785881"/>
                </a:cubicBezTo>
                <a:close/>
                <a:moveTo>
                  <a:pt x="4726684" y="782507"/>
                </a:moveTo>
                <a:cubicBezTo>
                  <a:pt x="4735246" y="782507"/>
                  <a:pt x="4741472" y="789070"/>
                  <a:pt x="4741472" y="794904"/>
                </a:cubicBezTo>
                <a:cubicBezTo>
                  <a:pt x="4741472" y="802926"/>
                  <a:pt x="4735246" y="808761"/>
                  <a:pt x="4726684" y="808761"/>
                </a:cubicBezTo>
                <a:cubicBezTo>
                  <a:pt x="4718122" y="808761"/>
                  <a:pt x="4711896" y="802926"/>
                  <a:pt x="4711896" y="794904"/>
                </a:cubicBezTo>
                <a:cubicBezTo>
                  <a:pt x="4711896" y="789070"/>
                  <a:pt x="4718122" y="782507"/>
                  <a:pt x="4726684" y="782507"/>
                </a:cubicBezTo>
                <a:close/>
                <a:moveTo>
                  <a:pt x="4655853" y="782507"/>
                </a:moveTo>
                <a:cubicBezTo>
                  <a:pt x="4663637" y="782507"/>
                  <a:pt x="4670642" y="789070"/>
                  <a:pt x="4670642" y="794904"/>
                </a:cubicBezTo>
                <a:cubicBezTo>
                  <a:pt x="4670642" y="802926"/>
                  <a:pt x="4663637" y="808761"/>
                  <a:pt x="4655853" y="808761"/>
                </a:cubicBezTo>
                <a:cubicBezTo>
                  <a:pt x="4647291" y="808761"/>
                  <a:pt x="4641064" y="802926"/>
                  <a:pt x="4641064" y="794904"/>
                </a:cubicBezTo>
                <a:cubicBezTo>
                  <a:pt x="4641064" y="789070"/>
                  <a:pt x="4647291" y="782507"/>
                  <a:pt x="4655853" y="782507"/>
                </a:cubicBezTo>
                <a:close/>
                <a:moveTo>
                  <a:pt x="4584091" y="782507"/>
                </a:moveTo>
                <a:cubicBezTo>
                  <a:pt x="4591384" y="782507"/>
                  <a:pt x="4596488" y="789070"/>
                  <a:pt x="4596488" y="794904"/>
                </a:cubicBezTo>
                <a:cubicBezTo>
                  <a:pt x="4596488" y="802926"/>
                  <a:pt x="4591384" y="808761"/>
                  <a:pt x="4584091" y="808761"/>
                </a:cubicBezTo>
                <a:cubicBezTo>
                  <a:pt x="4576069" y="808761"/>
                  <a:pt x="4570235" y="802926"/>
                  <a:pt x="4570235" y="794904"/>
                </a:cubicBezTo>
                <a:cubicBezTo>
                  <a:pt x="4570235" y="789070"/>
                  <a:pt x="4576069" y="782507"/>
                  <a:pt x="4584091" y="782507"/>
                </a:cubicBezTo>
                <a:close/>
                <a:moveTo>
                  <a:pt x="4513260" y="782507"/>
                </a:moveTo>
                <a:cubicBezTo>
                  <a:pt x="4519094" y="782507"/>
                  <a:pt x="4525657" y="789070"/>
                  <a:pt x="4525657" y="794904"/>
                </a:cubicBezTo>
                <a:cubicBezTo>
                  <a:pt x="4525657" y="802926"/>
                  <a:pt x="4519094" y="808761"/>
                  <a:pt x="4513260" y="808761"/>
                </a:cubicBezTo>
                <a:cubicBezTo>
                  <a:pt x="4505238" y="808761"/>
                  <a:pt x="4499404" y="802926"/>
                  <a:pt x="4499404" y="794904"/>
                </a:cubicBezTo>
                <a:cubicBezTo>
                  <a:pt x="4499404" y="789070"/>
                  <a:pt x="4505238" y="782507"/>
                  <a:pt x="4513260" y="782507"/>
                </a:cubicBezTo>
                <a:close/>
                <a:moveTo>
                  <a:pt x="4439056" y="782507"/>
                </a:moveTo>
                <a:cubicBezTo>
                  <a:pt x="4445619" y="782507"/>
                  <a:pt x="4451453" y="789070"/>
                  <a:pt x="4451453" y="794904"/>
                </a:cubicBezTo>
                <a:cubicBezTo>
                  <a:pt x="4451453" y="802926"/>
                  <a:pt x="4445619" y="808761"/>
                  <a:pt x="4439056" y="808761"/>
                </a:cubicBezTo>
                <a:cubicBezTo>
                  <a:pt x="4431763" y="808761"/>
                  <a:pt x="4425200" y="802926"/>
                  <a:pt x="4425200" y="794904"/>
                </a:cubicBezTo>
                <a:cubicBezTo>
                  <a:pt x="4425200" y="789070"/>
                  <a:pt x="4431763" y="782507"/>
                  <a:pt x="4439056" y="782507"/>
                </a:cubicBezTo>
                <a:close/>
                <a:moveTo>
                  <a:pt x="4366768" y="782507"/>
                </a:moveTo>
                <a:cubicBezTo>
                  <a:pt x="4374790" y="782507"/>
                  <a:pt x="4380624" y="789070"/>
                  <a:pt x="4380624" y="794904"/>
                </a:cubicBezTo>
                <a:cubicBezTo>
                  <a:pt x="4380624" y="802926"/>
                  <a:pt x="4374790" y="808761"/>
                  <a:pt x="4366768" y="808761"/>
                </a:cubicBezTo>
                <a:cubicBezTo>
                  <a:pt x="4360934" y="808761"/>
                  <a:pt x="4354371" y="802926"/>
                  <a:pt x="4354371" y="794904"/>
                </a:cubicBezTo>
                <a:cubicBezTo>
                  <a:pt x="4354371" y="789070"/>
                  <a:pt x="4360934" y="782507"/>
                  <a:pt x="4366768" y="782507"/>
                </a:cubicBezTo>
                <a:close/>
                <a:moveTo>
                  <a:pt x="4295937" y="782507"/>
                </a:moveTo>
                <a:cubicBezTo>
                  <a:pt x="4303959" y="782507"/>
                  <a:pt x="4309793" y="789070"/>
                  <a:pt x="4309793" y="794904"/>
                </a:cubicBezTo>
                <a:cubicBezTo>
                  <a:pt x="4309793" y="802926"/>
                  <a:pt x="4303959" y="808761"/>
                  <a:pt x="4295937" y="808761"/>
                </a:cubicBezTo>
                <a:cubicBezTo>
                  <a:pt x="4290103" y="808761"/>
                  <a:pt x="4283540" y="802926"/>
                  <a:pt x="4283540" y="794904"/>
                </a:cubicBezTo>
                <a:cubicBezTo>
                  <a:pt x="4283540" y="789070"/>
                  <a:pt x="4290103" y="782507"/>
                  <a:pt x="4295937" y="782507"/>
                </a:cubicBezTo>
                <a:close/>
                <a:moveTo>
                  <a:pt x="4225107" y="782507"/>
                </a:moveTo>
                <a:cubicBezTo>
                  <a:pt x="4233129" y="782507"/>
                  <a:pt x="4238963" y="789070"/>
                  <a:pt x="4238963" y="794904"/>
                </a:cubicBezTo>
                <a:cubicBezTo>
                  <a:pt x="4238963" y="802926"/>
                  <a:pt x="4233129" y="808761"/>
                  <a:pt x="4225107" y="808761"/>
                </a:cubicBezTo>
                <a:cubicBezTo>
                  <a:pt x="4217085" y="808761"/>
                  <a:pt x="4212710" y="802926"/>
                  <a:pt x="4212710" y="794904"/>
                </a:cubicBezTo>
                <a:cubicBezTo>
                  <a:pt x="4212710" y="789070"/>
                  <a:pt x="4217085" y="782507"/>
                  <a:pt x="4225107" y="782507"/>
                </a:cubicBezTo>
                <a:close/>
                <a:moveTo>
                  <a:pt x="4153295" y="782507"/>
                </a:moveTo>
                <a:cubicBezTo>
                  <a:pt x="4161078" y="782507"/>
                  <a:pt x="4168083" y="789070"/>
                  <a:pt x="4168083" y="794904"/>
                </a:cubicBezTo>
                <a:cubicBezTo>
                  <a:pt x="4168083" y="802926"/>
                  <a:pt x="4161078" y="808761"/>
                  <a:pt x="4153295" y="808761"/>
                </a:cubicBezTo>
                <a:cubicBezTo>
                  <a:pt x="4144733" y="808761"/>
                  <a:pt x="4138507" y="802926"/>
                  <a:pt x="4138507" y="794904"/>
                </a:cubicBezTo>
                <a:cubicBezTo>
                  <a:pt x="4138507" y="789070"/>
                  <a:pt x="4144733" y="782507"/>
                  <a:pt x="4153295" y="782507"/>
                </a:cubicBezTo>
                <a:close/>
                <a:moveTo>
                  <a:pt x="4082465" y="782507"/>
                </a:moveTo>
                <a:cubicBezTo>
                  <a:pt x="4090249" y="782507"/>
                  <a:pt x="4097254" y="789070"/>
                  <a:pt x="4097254" y="794904"/>
                </a:cubicBezTo>
                <a:cubicBezTo>
                  <a:pt x="4097254" y="802926"/>
                  <a:pt x="4090249" y="808761"/>
                  <a:pt x="4082465" y="808761"/>
                </a:cubicBezTo>
                <a:cubicBezTo>
                  <a:pt x="4073903" y="808761"/>
                  <a:pt x="4067676" y="802926"/>
                  <a:pt x="4067676" y="794904"/>
                </a:cubicBezTo>
                <a:cubicBezTo>
                  <a:pt x="4067676" y="789070"/>
                  <a:pt x="4073903" y="782507"/>
                  <a:pt x="4082465" y="782507"/>
                </a:cubicBezTo>
                <a:close/>
                <a:moveTo>
                  <a:pt x="4010703" y="782507"/>
                </a:moveTo>
                <a:cubicBezTo>
                  <a:pt x="4017996" y="782507"/>
                  <a:pt x="4023100" y="789070"/>
                  <a:pt x="4023100" y="794904"/>
                </a:cubicBezTo>
                <a:cubicBezTo>
                  <a:pt x="4023100" y="802926"/>
                  <a:pt x="4017996" y="808761"/>
                  <a:pt x="4010703" y="808761"/>
                </a:cubicBezTo>
                <a:cubicBezTo>
                  <a:pt x="4002681" y="808761"/>
                  <a:pt x="3996847" y="802926"/>
                  <a:pt x="3996847" y="794904"/>
                </a:cubicBezTo>
                <a:cubicBezTo>
                  <a:pt x="3996847" y="789070"/>
                  <a:pt x="4002681" y="782507"/>
                  <a:pt x="4010703" y="782507"/>
                </a:cubicBezTo>
                <a:close/>
                <a:moveTo>
                  <a:pt x="3939871" y="782507"/>
                </a:moveTo>
                <a:cubicBezTo>
                  <a:pt x="3946434" y="782507"/>
                  <a:pt x="3952268" y="789070"/>
                  <a:pt x="3952268" y="794904"/>
                </a:cubicBezTo>
                <a:cubicBezTo>
                  <a:pt x="3952268" y="802926"/>
                  <a:pt x="3946434" y="808761"/>
                  <a:pt x="3939871" y="808761"/>
                </a:cubicBezTo>
                <a:cubicBezTo>
                  <a:pt x="3932578" y="808761"/>
                  <a:pt x="3926015" y="802926"/>
                  <a:pt x="3926015" y="794904"/>
                </a:cubicBezTo>
                <a:cubicBezTo>
                  <a:pt x="3926015" y="789070"/>
                  <a:pt x="3932578" y="782507"/>
                  <a:pt x="3939871" y="782507"/>
                </a:cubicBezTo>
                <a:close/>
                <a:moveTo>
                  <a:pt x="3869042" y="782507"/>
                </a:moveTo>
                <a:cubicBezTo>
                  <a:pt x="3875605" y="782507"/>
                  <a:pt x="3881439" y="789070"/>
                  <a:pt x="3881439" y="794904"/>
                </a:cubicBezTo>
                <a:cubicBezTo>
                  <a:pt x="3881439" y="802926"/>
                  <a:pt x="3875605" y="808761"/>
                  <a:pt x="3869042" y="808761"/>
                </a:cubicBezTo>
                <a:cubicBezTo>
                  <a:pt x="3861749" y="808761"/>
                  <a:pt x="3855186" y="802926"/>
                  <a:pt x="3855186" y="794904"/>
                </a:cubicBezTo>
                <a:cubicBezTo>
                  <a:pt x="3855186" y="789070"/>
                  <a:pt x="3861749" y="782507"/>
                  <a:pt x="3869042" y="782507"/>
                </a:cubicBezTo>
                <a:close/>
                <a:moveTo>
                  <a:pt x="3796752" y="782507"/>
                </a:moveTo>
                <a:cubicBezTo>
                  <a:pt x="3804774" y="782507"/>
                  <a:pt x="3810608" y="789070"/>
                  <a:pt x="3810608" y="796363"/>
                </a:cubicBezTo>
                <a:cubicBezTo>
                  <a:pt x="3810608" y="802926"/>
                  <a:pt x="3804774" y="808761"/>
                  <a:pt x="3796752" y="808761"/>
                </a:cubicBezTo>
                <a:cubicBezTo>
                  <a:pt x="3790918" y="808761"/>
                  <a:pt x="3784355" y="802926"/>
                  <a:pt x="3784355" y="796363"/>
                </a:cubicBezTo>
                <a:cubicBezTo>
                  <a:pt x="3784355" y="789070"/>
                  <a:pt x="3790918" y="782507"/>
                  <a:pt x="3796752" y="782507"/>
                </a:cubicBezTo>
                <a:close/>
                <a:moveTo>
                  <a:pt x="3725922" y="782507"/>
                </a:moveTo>
                <a:cubicBezTo>
                  <a:pt x="3733944" y="782507"/>
                  <a:pt x="3739778" y="789070"/>
                  <a:pt x="3739778" y="796363"/>
                </a:cubicBezTo>
                <a:cubicBezTo>
                  <a:pt x="3739778" y="802926"/>
                  <a:pt x="3733944" y="808761"/>
                  <a:pt x="3725922" y="808761"/>
                </a:cubicBezTo>
                <a:cubicBezTo>
                  <a:pt x="3719359" y="808761"/>
                  <a:pt x="3713525" y="802926"/>
                  <a:pt x="3713525" y="796363"/>
                </a:cubicBezTo>
                <a:cubicBezTo>
                  <a:pt x="3713525" y="789070"/>
                  <a:pt x="3719359" y="782507"/>
                  <a:pt x="3725922" y="782507"/>
                </a:cubicBezTo>
                <a:close/>
                <a:moveTo>
                  <a:pt x="3655091" y="782507"/>
                </a:moveTo>
                <a:cubicBezTo>
                  <a:pt x="3662384" y="782507"/>
                  <a:pt x="3668947" y="789070"/>
                  <a:pt x="3668947" y="796363"/>
                </a:cubicBezTo>
                <a:cubicBezTo>
                  <a:pt x="3668947" y="802926"/>
                  <a:pt x="3662384" y="808761"/>
                  <a:pt x="3655091" y="808761"/>
                </a:cubicBezTo>
                <a:cubicBezTo>
                  <a:pt x="3647069" y="808761"/>
                  <a:pt x="3642694" y="802926"/>
                  <a:pt x="3642694" y="796363"/>
                </a:cubicBezTo>
                <a:cubicBezTo>
                  <a:pt x="3642694" y="789070"/>
                  <a:pt x="3647069" y="782507"/>
                  <a:pt x="3655091" y="782507"/>
                </a:cubicBezTo>
                <a:close/>
                <a:moveTo>
                  <a:pt x="3583280" y="782507"/>
                </a:moveTo>
                <a:cubicBezTo>
                  <a:pt x="3591064" y="782507"/>
                  <a:pt x="3598069" y="789070"/>
                  <a:pt x="3598069" y="796363"/>
                </a:cubicBezTo>
                <a:cubicBezTo>
                  <a:pt x="3598069" y="802926"/>
                  <a:pt x="3591064" y="808761"/>
                  <a:pt x="3583280" y="808761"/>
                </a:cubicBezTo>
                <a:cubicBezTo>
                  <a:pt x="3574718" y="808761"/>
                  <a:pt x="3568491" y="802926"/>
                  <a:pt x="3568491" y="796363"/>
                </a:cubicBezTo>
                <a:cubicBezTo>
                  <a:pt x="3568491" y="789070"/>
                  <a:pt x="3574718" y="782507"/>
                  <a:pt x="3583280" y="782507"/>
                </a:cubicBezTo>
                <a:close/>
                <a:moveTo>
                  <a:pt x="3512449" y="782507"/>
                </a:moveTo>
                <a:cubicBezTo>
                  <a:pt x="3520232" y="782507"/>
                  <a:pt x="3527237" y="789070"/>
                  <a:pt x="3527237" y="796363"/>
                </a:cubicBezTo>
                <a:cubicBezTo>
                  <a:pt x="3527237" y="802926"/>
                  <a:pt x="3520232" y="808761"/>
                  <a:pt x="3512449" y="808761"/>
                </a:cubicBezTo>
                <a:cubicBezTo>
                  <a:pt x="3503887" y="808761"/>
                  <a:pt x="3497661" y="802926"/>
                  <a:pt x="3497661" y="796363"/>
                </a:cubicBezTo>
                <a:cubicBezTo>
                  <a:pt x="3497661" y="789070"/>
                  <a:pt x="3503887" y="782507"/>
                  <a:pt x="3512449" y="782507"/>
                </a:cubicBezTo>
                <a:close/>
                <a:moveTo>
                  <a:pt x="3441619" y="782507"/>
                </a:moveTo>
                <a:cubicBezTo>
                  <a:pt x="3450181" y="782507"/>
                  <a:pt x="3456408" y="789070"/>
                  <a:pt x="3456408" y="796363"/>
                </a:cubicBezTo>
                <a:cubicBezTo>
                  <a:pt x="3456408" y="802926"/>
                  <a:pt x="3450181" y="808761"/>
                  <a:pt x="3441619" y="808761"/>
                </a:cubicBezTo>
                <a:cubicBezTo>
                  <a:pt x="3433835" y="808761"/>
                  <a:pt x="3426830" y="802926"/>
                  <a:pt x="3426830" y="796363"/>
                </a:cubicBezTo>
                <a:cubicBezTo>
                  <a:pt x="3426830" y="789070"/>
                  <a:pt x="3433835" y="782507"/>
                  <a:pt x="3441619" y="782507"/>
                </a:cubicBezTo>
                <a:close/>
                <a:moveTo>
                  <a:pt x="3369857" y="782507"/>
                </a:moveTo>
                <a:cubicBezTo>
                  <a:pt x="3377879" y="782507"/>
                  <a:pt x="3382254" y="789070"/>
                  <a:pt x="3382254" y="796363"/>
                </a:cubicBezTo>
                <a:cubicBezTo>
                  <a:pt x="3382254" y="802926"/>
                  <a:pt x="3377879" y="808761"/>
                  <a:pt x="3369857" y="808761"/>
                </a:cubicBezTo>
                <a:cubicBezTo>
                  <a:pt x="3362564" y="808761"/>
                  <a:pt x="3356001" y="802926"/>
                  <a:pt x="3356001" y="796363"/>
                </a:cubicBezTo>
                <a:cubicBezTo>
                  <a:pt x="3356001" y="789070"/>
                  <a:pt x="3362564" y="782507"/>
                  <a:pt x="3369857" y="782507"/>
                </a:cubicBezTo>
                <a:close/>
                <a:moveTo>
                  <a:pt x="3299083" y="782507"/>
                </a:moveTo>
                <a:cubicBezTo>
                  <a:pt x="3305645" y="782507"/>
                  <a:pt x="3311480" y="789070"/>
                  <a:pt x="3311480" y="796363"/>
                </a:cubicBezTo>
                <a:cubicBezTo>
                  <a:pt x="3311480" y="802926"/>
                  <a:pt x="3305645" y="808761"/>
                  <a:pt x="3299083" y="808761"/>
                </a:cubicBezTo>
                <a:cubicBezTo>
                  <a:pt x="3291789" y="808761"/>
                  <a:pt x="3285229" y="802926"/>
                  <a:pt x="3285229" y="796363"/>
                </a:cubicBezTo>
                <a:cubicBezTo>
                  <a:pt x="3285229" y="789070"/>
                  <a:pt x="3291789" y="782507"/>
                  <a:pt x="3299083" y="782507"/>
                </a:cubicBezTo>
                <a:close/>
                <a:moveTo>
                  <a:pt x="3228250" y="782507"/>
                </a:moveTo>
                <a:cubicBezTo>
                  <a:pt x="3234814" y="782507"/>
                  <a:pt x="3240649" y="789070"/>
                  <a:pt x="3240649" y="796363"/>
                </a:cubicBezTo>
                <a:cubicBezTo>
                  <a:pt x="3240649" y="802926"/>
                  <a:pt x="3234814" y="808761"/>
                  <a:pt x="3228250" y="808761"/>
                </a:cubicBezTo>
                <a:cubicBezTo>
                  <a:pt x="3220230" y="808761"/>
                  <a:pt x="3214395" y="802926"/>
                  <a:pt x="3214395" y="796363"/>
                </a:cubicBezTo>
                <a:cubicBezTo>
                  <a:pt x="3214395" y="789070"/>
                  <a:pt x="3220230" y="782507"/>
                  <a:pt x="3228250" y="782507"/>
                </a:cubicBezTo>
                <a:close/>
                <a:moveTo>
                  <a:pt x="3152591" y="782507"/>
                </a:moveTo>
                <a:cubicBezTo>
                  <a:pt x="3159884" y="782507"/>
                  <a:pt x="3166447" y="789070"/>
                  <a:pt x="3166447" y="796363"/>
                </a:cubicBezTo>
                <a:cubicBezTo>
                  <a:pt x="3166447" y="802926"/>
                  <a:pt x="3159884" y="808761"/>
                  <a:pt x="3152591" y="808761"/>
                </a:cubicBezTo>
                <a:cubicBezTo>
                  <a:pt x="3146027" y="808761"/>
                  <a:pt x="3140193" y="802926"/>
                  <a:pt x="3140193" y="796363"/>
                </a:cubicBezTo>
                <a:cubicBezTo>
                  <a:pt x="3140193" y="789070"/>
                  <a:pt x="3146027" y="782507"/>
                  <a:pt x="3152591" y="782507"/>
                </a:cubicBezTo>
                <a:close/>
                <a:moveTo>
                  <a:pt x="1226672" y="782507"/>
                </a:moveTo>
                <a:cubicBezTo>
                  <a:pt x="1233964" y="782507"/>
                  <a:pt x="1240529" y="789337"/>
                  <a:pt x="1240529" y="796926"/>
                </a:cubicBezTo>
                <a:cubicBezTo>
                  <a:pt x="1240529" y="805275"/>
                  <a:pt x="1233964" y="812105"/>
                  <a:pt x="1226672" y="812105"/>
                </a:cubicBezTo>
                <a:cubicBezTo>
                  <a:pt x="1218658" y="812105"/>
                  <a:pt x="1214283" y="805275"/>
                  <a:pt x="1214283" y="796926"/>
                </a:cubicBezTo>
                <a:cubicBezTo>
                  <a:pt x="1214283" y="789337"/>
                  <a:pt x="1218658" y="782507"/>
                  <a:pt x="1226672" y="782507"/>
                </a:cubicBezTo>
                <a:close/>
                <a:moveTo>
                  <a:pt x="1154869" y="782507"/>
                </a:moveTo>
                <a:cubicBezTo>
                  <a:pt x="1162652" y="782507"/>
                  <a:pt x="1169658" y="789337"/>
                  <a:pt x="1169658" y="796926"/>
                </a:cubicBezTo>
                <a:cubicBezTo>
                  <a:pt x="1169658" y="805275"/>
                  <a:pt x="1162652" y="812105"/>
                  <a:pt x="1154869" y="812105"/>
                </a:cubicBezTo>
                <a:cubicBezTo>
                  <a:pt x="1146307" y="812105"/>
                  <a:pt x="1140080" y="805275"/>
                  <a:pt x="1140080" y="796926"/>
                </a:cubicBezTo>
                <a:cubicBezTo>
                  <a:pt x="1140080" y="789337"/>
                  <a:pt x="1146307" y="782507"/>
                  <a:pt x="1154869" y="782507"/>
                </a:cubicBezTo>
                <a:close/>
                <a:moveTo>
                  <a:pt x="1084040" y="782507"/>
                </a:moveTo>
                <a:cubicBezTo>
                  <a:pt x="1091822" y="782507"/>
                  <a:pt x="1098826" y="789337"/>
                  <a:pt x="1098826" y="796926"/>
                </a:cubicBezTo>
                <a:cubicBezTo>
                  <a:pt x="1098826" y="805275"/>
                  <a:pt x="1091822" y="812105"/>
                  <a:pt x="1084040" y="812105"/>
                </a:cubicBezTo>
                <a:cubicBezTo>
                  <a:pt x="1075478" y="812105"/>
                  <a:pt x="1069250" y="805275"/>
                  <a:pt x="1069250" y="796926"/>
                </a:cubicBezTo>
                <a:cubicBezTo>
                  <a:pt x="1069250" y="789337"/>
                  <a:pt x="1075478" y="782507"/>
                  <a:pt x="1084040" y="782507"/>
                </a:cubicBezTo>
                <a:close/>
                <a:moveTo>
                  <a:pt x="1013594" y="782507"/>
                </a:moveTo>
                <a:cubicBezTo>
                  <a:pt x="1021186" y="782507"/>
                  <a:pt x="1028015" y="789337"/>
                  <a:pt x="1028015" y="796926"/>
                </a:cubicBezTo>
                <a:cubicBezTo>
                  <a:pt x="1028015" y="805275"/>
                  <a:pt x="1021186" y="812105"/>
                  <a:pt x="1013594" y="812105"/>
                </a:cubicBezTo>
                <a:cubicBezTo>
                  <a:pt x="1005249" y="812105"/>
                  <a:pt x="998417" y="805275"/>
                  <a:pt x="998417" y="796926"/>
                </a:cubicBezTo>
                <a:cubicBezTo>
                  <a:pt x="998417" y="789337"/>
                  <a:pt x="1005249" y="782507"/>
                  <a:pt x="1013594" y="782507"/>
                </a:cubicBezTo>
                <a:close/>
                <a:moveTo>
                  <a:pt x="941447" y="782507"/>
                </a:moveTo>
                <a:cubicBezTo>
                  <a:pt x="949468" y="782507"/>
                  <a:pt x="953844" y="789337"/>
                  <a:pt x="953844" y="796926"/>
                </a:cubicBezTo>
                <a:cubicBezTo>
                  <a:pt x="953844" y="805275"/>
                  <a:pt x="949468" y="812105"/>
                  <a:pt x="941447" y="812105"/>
                </a:cubicBezTo>
                <a:cubicBezTo>
                  <a:pt x="934155" y="812105"/>
                  <a:pt x="927591" y="805275"/>
                  <a:pt x="927591" y="796926"/>
                </a:cubicBezTo>
                <a:cubicBezTo>
                  <a:pt x="927591" y="789337"/>
                  <a:pt x="934155" y="782507"/>
                  <a:pt x="941447" y="782507"/>
                </a:cubicBezTo>
                <a:close/>
                <a:moveTo>
                  <a:pt x="870615" y="782507"/>
                </a:moveTo>
                <a:cubicBezTo>
                  <a:pt x="877179" y="782507"/>
                  <a:pt x="883013" y="789337"/>
                  <a:pt x="883013" y="796926"/>
                </a:cubicBezTo>
                <a:cubicBezTo>
                  <a:pt x="883013" y="805275"/>
                  <a:pt x="877179" y="812105"/>
                  <a:pt x="870615" y="812105"/>
                </a:cubicBezTo>
                <a:cubicBezTo>
                  <a:pt x="863322" y="812105"/>
                  <a:pt x="856759" y="805275"/>
                  <a:pt x="856759" y="796926"/>
                </a:cubicBezTo>
                <a:cubicBezTo>
                  <a:pt x="856759" y="789337"/>
                  <a:pt x="863322" y="782507"/>
                  <a:pt x="870615" y="782507"/>
                </a:cubicBezTo>
                <a:close/>
                <a:moveTo>
                  <a:pt x="799784" y="782507"/>
                </a:moveTo>
                <a:cubicBezTo>
                  <a:pt x="806349" y="782507"/>
                  <a:pt x="812183" y="789337"/>
                  <a:pt x="812183" y="796926"/>
                </a:cubicBezTo>
                <a:cubicBezTo>
                  <a:pt x="812183" y="805275"/>
                  <a:pt x="806349" y="812105"/>
                  <a:pt x="799784" y="812105"/>
                </a:cubicBezTo>
                <a:cubicBezTo>
                  <a:pt x="792492" y="812105"/>
                  <a:pt x="785929" y="805275"/>
                  <a:pt x="785929" y="796926"/>
                </a:cubicBezTo>
                <a:cubicBezTo>
                  <a:pt x="785929" y="789337"/>
                  <a:pt x="792492" y="782507"/>
                  <a:pt x="799784" y="782507"/>
                </a:cubicBezTo>
                <a:close/>
                <a:moveTo>
                  <a:pt x="724123" y="782507"/>
                </a:moveTo>
                <a:cubicBezTo>
                  <a:pt x="731417" y="782507"/>
                  <a:pt x="737981" y="789337"/>
                  <a:pt x="737981" y="796926"/>
                </a:cubicBezTo>
                <a:cubicBezTo>
                  <a:pt x="737981" y="805275"/>
                  <a:pt x="731417" y="812105"/>
                  <a:pt x="724123" y="812105"/>
                </a:cubicBezTo>
                <a:cubicBezTo>
                  <a:pt x="717559" y="812105"/>
                  <a:pt x="711726" y="805275"/>
                  <a:pt x="711726" y="796926"/>
                </a:cubicBezTo>
                <a:cubicBezTo>
                  <a:pt x="711726" y="789337"/>
                  <a:pt x="717559" y="782507"/>
                  <a:pt x="724123" y="782507"/>
                </a:cubicBezTo>
                <a:close/>
                <a:moveTo>
                  <a:pt x="653293" y="782507"/>
                </a:moveTo>
                <a:cubicBezTo>
                  <a:pt x="660586" y="782507"/>
                  <a:pt x="667149" y="789337"/>
                  <a:pt x="667149" y="796926"/>
                </a:cubicBezTo>
                <a:cubicBezTo>
                  <a:pt x="667149" y="805275"/>
                  <a:pt x="660586" y="812105"/>
                  <a:pt x="653293" y="812105"/>
                </a:cubicBezTo>
                <a:cubicBezTo>
                  <a:pt x="645271" y="812105"/>
                  <a:pt x="640896" y="805275"/>
                  <a:pt x="640896" y="796926"/>
                </a:cubicBezTo>
                <a:cubicBezTo>
                  <a:pt x="640896" y="789337"/>
                  <a:pt x="645271" y="782507"/>
                  <a:pt x="653293" y="782507"/>
                </a:cubicBezTo>
                <a:close/>
                <a:moveTo>
                  <a:pt x="584855" y="782507"/>
                </a:moveTo>
                <a:cubicBezTo>
                  <a:pt x="592639" y="782507"/>
                  <a:pt x="599643" y="789337"/>
                  <a:pt x="599643" y="796926"/>
                </a:cubicBezTo>
                <a:cubicBezTo>
                  <a:pt x="599643" y="805275"/>
                  <a:pt x="592639" y="812105"/>
                  <a:pt x="584855" y="812105"/>
                </a:cubicBezTo>
                <a:cubicBezTo>
                  <a:pt x="576293" y="812105"/>
                  <a:pt x="570066" y="805275"/>
                  <a:pt x="570066" y="796926"/>
                </a:cubicBezTo>
                <a:cubicBezTo>
                  <a:pt x="570066" y="789337"/>
                  <a:pt x="576293" y="782507"/>
                  <a:pt x="584855" y="782507"/>
                </a:cubicBezTo>
                <a:close/>
                <a:moveTo>
                  <a:pt x="513654" y="782507"/>
                </a:moveTo>
                <a:cubicBezTo>
                  <a:pt x="522003" y="782507"/>
                  <a:pt x="528831" y="789337"/>
                  <a:pt x="528831" y="796926"/>
                </a:cubicBezTo>
                <a:cubicBezTo>
                  <a:pt x="528831" y="805275"/>
                  <a:pt x="522003" y="812105"/>
                  <a:pt x="513654" y="812105"/>
                </a:cubicBezTo>
                <a:cubicBezTo>
                  <a:pt x="506065" y="812105"/>
                  <a:pt x="499235" y="805275"/>
                  <a:pt x="499235" y="796926"/>
                </a:cubicBezTo>
                <a:cubicBezTo>
                  <a:pt x="499235" y="789337"/>
                  <a:pt x="506065" y="782507"/>
                  <a:pt x="513654" y="782507"/>
                </a:cubicBezTo>
                <a:close/>
                <a:moveTo>
                  <a:pt x="439821" y="782507"/>
                </a:moveTo>
                <a:cubicBezTo>
                  <a:pt x="448384" y="782507"/>
                  <a:pt x="454611" y="789337"/>
                  <a:pt x="454611" y="796926"/>
                </a:cubicBezTo>
                <a:cubicBezTo>
                  <a:pt x="454611" y="805275"/>
                  <a:pt x="448384" y="812105"/>
                  <a:pt x="439821" y="812105"/>
                </a:cubicBezTo>
                <a:cubicBezTo>
                  <a:pt x="432038" y="812105"/>
                  <a:pt x="425033" y="805275"/>
                  <a:pt x="425033" y="796926"/>
                </a:cubicBezTo>
                <a:cubicBezTo>
                  <a:pt x="425033" y="789337"/>
                  <a:pt x="432038" y="782507"/>
                  <a:pt x="439821" y="782507"/>
                </a:cubicBezTo>
                <a:close/>
                <a:moveTo>
                  <a:pt x="4439056" y="711678"/>
                </a:moveTo>
                <a:cubicBezTo>
                  <a:pt x="4445619" y="711678"/>
                  <a:pt x="4451453" y="716783"/>
                  <a:pt x="4451453" y="724075"/>
                </a:cubicBezTo>
                <a:cubicBezTo>
                  <a:pt x="4451453" y="732097"/>
                  <a:pt x="4445619" y="737932"/>
                  <a:pt x="4439056" y="737932"/>
                </a:cubicBezTo>
                <a:cubicBezTo>
                  <a:pt x="4431763" y="737932"/>
                  <a:pt x="4425200" y="732097"/>
                  <a:pt x="4425200" y="724075"/>
                </a:cubicBezTo>
                <a:cubicBezTo>
                  <a:pt x="4425200" y="716783"/>
                  <a:pt x="4431763" y="711678"/>
                  <a:pt x="4439056" y="711678"/>
                </a:cubicBezTo>
                <a:close/>
                <a:moveTo>
                  <a:pt x="4366768" y="711678"/>
                </a:moveTo>
                <a:cubicBezTo>
                  <a:pt x="4374790" y="711678"/>
                  <a:pt x="4380624" y="716783"/>
                  <a:pt x="4380624" y="724075"/>
                </a:cubicBezTo>
                <a:cubicBezTo>
                  <a:pt x="4380624" y="732097"/>
                  <a:pt x="4374790" y="737932"/>
                  <a:pt x="4366768" y="737932"/>
                </a:cubicBezTo>
                <a:cubicBezTo>
                  <a:pt x="4360934" y="737932"/>
                  <a:pt x="4354371" y="732097"/>
                  <a:pt x="4354371" y="724075"/>
                </a:cubicBezTo>
                <a:cubicBezTo>
                  <a:pt x="4354371" y="716783"/>
                  <a:pt x="4360934" y="711678"/>
                  <a:pt x="4366768" y="711678"/>
                </a:cubicBezTo>
                <a:close/>
                <a:moveTo>
                  <a:pt x="4295937" y="711678"/>
                </a:moveTo>
                <a:cubicBezTo>
                  <a:pt x="4303959" y="711678"/>
                  <a:pt x="4309793" y="716783"/>
                  <a:pt x="4309793" y="724075"/>
                </a:cubicBezTo>
                <a:cubicBezTo>
                  <a:pt x="4309793" y="732097"/>
                  <a:pt x="4303959" y="737932"/>
                  <a:pt x="4295937" y="737932"/>
                </a:cubicBezTo>
                <a:cubicBezTo>
                  <a:pt x="4290103" y="737932"/>
                  <a:pt x="4283540" y="732097"/>
                  <a:pt x="4283540" y="724075"/>
                </a:cubicBezTo>
                <a:cubicBezTo>
                  <a:pt x="4283540" y="716783"/>
                  <a:pt x="4290103" y="711678"/>
                  <a:pt x="4295937" y="711678"/>
                </a:cubicBezTo>
                <a:close/>
                <a:moveTo>
                  <a:pt x="4225107" y="711678"/>
                </a:moveTo>
                <a:cubicBezTo>
                  <a:pt x="4233129" y="711678"/>
                  <a:pt x="4238963" y="718241"/>
                  <a:pt x="4238963" y="724075"/>
                </a:cubicBezTo>
                <a:cubicBezTo>
                  <a:pt x="4238963" y="732097"/>
                  <a:pt x="4233129" y="737932"/>
                  <a:pt x="4225107" y="737932"/>
                </a:cubicBezTo>
                <a:cubicBezTo>
                  <a:pt x="4217085" y="737932"/>
                  <a:pt x="4212710" y="732097"/>
                  <a:pt x="4212710" y="724075"/>
                </a:cubicBezTo>
                <a:cubicBezTo>
                  <a:pt x="4212710" y="718241"/>
                  <a:pt x="4217085" y="711678"/>
                  <a:pt x="4225107" y="711678"/>
                </a:cubicBezTo>
                <a:close/>
                <a:moveTo>
                  <a:pt x="4153295" y="711678"/>
                </a:moveTo>
                <a:cubicBezTo>
                  <a:pt x="4161078" y="711678"/>
                  <a:pt x="4168083" y="718241"/>
                  <a:pt x="4168083" y="724075"/>
                </a:cubicBezTo>
                <a:cubicBezTo>
                  <a:pt x="4168083" y="732097"/>
                  <a:pt x="4161078" y="737932"/>
                  <a:pt x="4153295" y="737932"/>
                </a:cubicBezTo>
                <a:cubicBezTo>
                  <a:pt x="4144733" y="737932"/>
                  <a:pt x="4138507" y="732097"/>
                  <a:pt x="4138507" y="724075"/>
                </a:cubicBezTo>
                <a:cubicBezTo>
                  <a:pt x="4138507" y="718241"/>
                  <a:pt x="4144733" y="711678"/>
                  <a:pt x="4153295" y="711678"/>
                </a:cubicBezTo>
                <a:close/>
                <a:moveTo>
                  <a:pt x="4082465" y="711678"/>
                </a:moveTo>
                <a:cubicBezTo>
                  <a:pt x="4090249" y="711678"/>
                  <a:pt x="4097254" y="718241"/>
                  <a:pt x="4097254" y="724075"/>
                </a:cubicBezTo>
                <a:cubicBezTo>
                  <a:pt x="4097254" y="732097"/>
                  <a:pt x="4090249" y="737932"/>
                  <a:pt x="4082465" y="737932"/>
                </a:cubicBezTo>
                <a:cubicBezTo>
                  <a:pt x="4073903" y="737932"/>
                  <a:pt x="4067676" y="732097"/>
                  <a:pt x="4067676" y="724075"/>
                </a:cubicBezTo>
                <a:cubicBezTo>
                  <a:pt x="4067676" y="718241"/>
                  <a:pt x="4073903" y="711678"/>
                  <a:pt x="4082465" y="711678"/>
                </a:cubicBezTo>
                <a:close/>
                <a:moveTo>
                  <a:pt x="4010703" y="711678"/>
                </a:moveTo>
                <a:cubicBezTo>
                  <a:pt x="4017996" y="711678"/>
                  <a:pt x="4023100" y="718241"/>
                  <a:pt x="4023100" y="724075"/>
                </a:cubicBezTo>
                <a:cubicBezTo>
                  <a:pt x="4023100" y="732097"/>
                  <a:pt x="4017996" y="737932"/>
                  <a:pt x="4010703" y="737932"/>
                </a:cubicBezTo>
                <a:cubicBezTo>
                  <a:pt x="4002681" y="737932"/>
                  <a:pt x="3996847" y="732097"/>
                  <a:pt x="3996847" y="724075"/>
                </a:cubicBezTo>
                <a:cubicBezTo>
                  <a:pt x="3996847" y="718241"/>
                  <a:pt x="4002681" y="711678"/>
                  <a:pt x="4010703" y="711678"/>
                </a:cubicBezTo>
                <a:close/>
                <a:moveTo>
                  <a:pt x="3939871" y="711678"/>
                </a:moveTo>
                <a:cubicBezTo>
                  <a:pt x="3946434" y="711678"/>
                  <a:pt x="3952268" y="718241"/>
                  <a:pt x="3952268" y="724075"/>
                </a:cubicBezTo>
                <a:cubicBezTo>
                  <a:pt x="3952268" y="732097"/>
                  <a:pt x="3946434" y="737932"/>
                  <a:pt x="3939871" y="737932"/>
                </a:cubicBezTo>
                <a:cubicBezTo>
                  <a:pt x="3932578" y="737932"/>
                  <a:pt x="3926015" y="732097"/>
                  <a:pt x="3926015" y="724075"/>
                </a:cubicBezTo>
                <a:cubicBezTo>
                  <a:pt x="3926015" y="718241"/>
                  <a:pt x="3932578" y="711678"/>
                  <a:pt x="3939871" y="711678"/>
                </a:cubicBezTo>
                <a:close/>
                <a:moveTo>
                  <a:pt x="3869042" y="711678"/>
                </a:moveTo>
                <a:cubicBezTo>
                  <a:pt x="3875605" y="711678"/>
                  <a:pt x="3881439" y="718241"/>
                  <a:pt x="3881439" y="724075"/>
                </a:cubicBezTo>
                <a:cubicBezTo>
                  <a:pt x="3881439" y="732097"/>
                  <a:pt x="3875605" y="737932"/>
                  <a:pt x="3869042" y="737932"/>
                </a:cubicBezTo>
                <a:cubicBezTo>
                  <a:pt x="3861749" y="737932"/>
                  <a:pt x="3855186" y="732097"/>
                  <a:pt x="3855186" y="724075"/>
                </a:cubicBezTo>
                <a:cubicBezTo>
                  <a:pt x="3855186" y="718241"/>
                  <a:pt x="3861749" y="711678"/>
                  <a:pt x="3869042" y="711678"/>
                </a:cubicBezTo>
                <a:close/>
                <a:moveTo>
                  <a:pt x="3796752" y="711678"/>
                </a:moveTo>
                <a:cubicBezTo>
                  <a:pt x="3804774" y="711678"/>
                  <a:pt x="3810608" y="718241"/>
                  <a:pt x="3810608" y="724075"/>
                </a:cubicBezTo>
                <a:cubicBezTo>
                  <a:pt x="3810608" y="732097"/>
                  <a:pt x="3804774" y="737932"/>
                  <a:pt x="3796752" y="737932"/>
                </a:cubicBezTo>
                <a:cubicBezTo>
                  <a:pt x="3790918" y="737932"/>
                  <a:pt x="3784355" y="732097"/>
                  <a:pt x="3784355" y="724075"/>
                </a:cubicBezTo>
                <a:cubicBezTo>
                  <a:pt x="3784355" y="718241"/>
                  <a:pt x="3790918" y="711678"/>
                  <a:pt x="3796752" y="711678"/>
                </a:cubicBezTo>
                <a:close/>
                <a:moveTo>
                  <a:pt x="3725922" y="711678"/>
                </a:moveTo>
                <a:cubicBezTo>
                  <a:pt x="3733944" y="711678"/>
                  <a:pt x="3739778" y="718241"/>
                  <a:pt x="3739778" y="724075"/>
                </a:cubicBezTo>
                <a:cubicBezTo>
                  <a:pt x="3739778" y="732097"/>
                  <a:pt x="3733944" y="737932"/>
                  <a:pt x="3725922" y="737932"/>
                </a:cubicBezTo>
                <a:cubicBezTo>
                  <a:pt x="3719359" y="737932"/>
                  <a:pt x="3713525" y="732097"/>
                  <a:pt x="3713525" y="724075"/>
                </a:cubicBezTo>
                <a:cubicBezTo>
                  <a:pt x="3713525" y="718241"/>
                  <a:pt x="3719359" y="711678"/>
                  <a:pt x="3725922" y="711678"/>
                </a:cubicBezTo>
                <a:close/>
                <a:moveTo>
                  <a:pt x="3655091" y="711678"/>
                </a:moveTo>
                <a:cubicBezTo>
                  <a:pt x="3662384" y="711678"/>
                  <a:pt x="3668947" y="718241"/>
                  <a:pt x="3668947" y="724075"/>
                </a:cubicBezTo>
                <a:cubicBezTo>
                  <a:pt x="3668947" y="732097"/>
                  <a:pt x="3662384" y="737932"/>
                  <a:pt x="3655091" y="737932"/>
                </a:cubicBezTo>
                <a:cubicBezTo>
                  <a:pt x="3647069" y="737932"/>
                  <a:pt x="3642694" y="732097"/>
                  <a:pt x="3642694" y="724075"/>
                </a:cubicBezTo>
                <a:cubicBezTo>
                  <a:pt x="3642694" y="718241"/>
                  <a:pt x="3647069" y="711678"/>
                  <a:pt x="3655091" y="711678"/>
                </a:cubicBezTo>
                <a:close/>
                <a:moveTo>
                  <a:pt x="3583280" y="711678"/>
                </a:moveTo>
                <a:cubicBezTo>
                  <a:pt x="3591064" y="711678"/>
                  <a:pt x="3598069" y="718241"/>
                  <a:pt x="3598069" y="724075"/>
                </a:cubicBezTo>
                <a:cubicBezTo>
                  <a:pt x="3598069" y="732097"/>
                  <a:pt x="3591064" y="737932"/>
                  <a:pt x="3583280" y="737932"/>
                </a:cubicBezTo>
                <a:cubicBezTo>
                  <a:pt x="3574718" y="737932"/>
                  <a:pt x="3568491" y="732097"/>
                  <a:pt x="3568491" y="724075"/>
                </a:cubicBezTo>
                <a:cubicBezTo>
                  <a:pt x="3568491" y="718241"/>
                  <a:pt x="3574718" y="711678"/>
                  <a:pt x="3583280" y="711678"/>
                </a:cubicBezTo>
                <a:close/>
                <a:moveTo>
                  <a:pt x="3512449" y="711678"/>
                </a:moveTo>
                <a:cubicBezTo>
                  <a:pt x="3520232" y="711678"/>
                  <a:pt x="3527237" y="718241"/>
                  <a:pt x="3527237" y="724075"/>
                </a:cubicBezTo>
                <a:cubicBezTo>
                  <a:pt x="3527237" y="732097"/>
                  <a:pt x="3520232" y="737932"/>
                  <a:pt x="3512449" y="737932"/>
                </a:cubicBezTo>
                <a:cubicBezTo>
                  <a:pt x="3503887" y="737932"/>
                  <a:pt x="3497661" y="732097"/>
                  <a:pt x="3497661" y="724075"/>
                </a:cubicBezTo>
                <a:cubicBezTo>
                  <a:pt x="3497661" y="718241"/>
                  <a:pt x="3503887" y="711678"/>
                  <a:pt x="3512449" y="711678"/>
                </a:cubicBezTo>
                <a:close/>
                <a:moveTo>
                  <a:pt x="3441619" y="711678"/>
                </a:moveTo>
                <a:cubicBezTo>
                  <a:pt x="3450181" y="711678"/>
                  <a:pt x="3456408" y="718241"/>
                  <a:pt x="3456408" y="724075"/>
                </a:cubicBezTo>
                <a:cubicBezTo>
                  <a:pt x="3456408" y="732097"/>
                  <a:pt x="3450181" y="737932"/>
                  <a:pt x="3441619" y="737932"/>
                </a:cubicBezTo>
                <a:cubicBezTo>
                  <a:pt x="3433835" y="737932"/>
                  <a:pt x="3426830" y="732097"/>
                  <a:pt x="3426830" y="724075"/>
                </a:cubicBezTo>
                <a:cubicBezTo>
                  <a:pt x="3426830" y="718241"/>
                  <a:pt x="3433835" y="711678"/>
                  <a:pt x="3441619" y="711678"/>
                </a:cubicBezTo>
                <a:close/>
                <a:moveTo>
                  <a:pt x="3369857" y="711678"/>
                </a:moveTo>
                <a:cubicBezTo>
                  <a:pt x="3377879" y="711678"/>
                  <a:pt x="3382254" y="718241"/>
                  <a:pt x="3382254" y="724075"/>
                </a:cubicBezTo>
                <a:cubicBezTo>
                  <a:pt x="3382254" y="732097"/>
                  <a:pt x="3377879" y="737932"/>
                  <a:pt x="3369857" y="737932"/>
                </a:cubicBezTo>
                <a:cubicBezTo>
                  <a:pt x="3362564" y="737932"/>
                  <a:pt x="3356001" y="732097"/>
                  <a:pt x="3356001" y="724075"/>
                </a:cubicBezTo>
                <a:cubicBezTo>
                  <a:pt x="3356001" y="718241"/>
                  <a:pt x="3362564" y="711678"/>
                  <a:pt x="3369857" y="711678"/>
                </a:cubicBezTo>
                <a:close/>
                <a:moveTo>
                  <a:pt x="3299086" y="711678"/>
                </a:moveTo>
                <a:cubicBezTo>
                  <a:pt x="3305651" y="711678"/>
                  <a:pt x="3311485" y="718241"/>
                  <a:pt x="3311485" y="724075"/>
                </a:cubicBezTo>
                <a:cubicBezTo>
                  <a:pt x="3311485" y="732097"/>
                  <a:pt x="3305651" y="737932"/>
                  <a:pt x="3299086" y="737932"/>
                </a:cubicBezTo>
                <a:cubicBezTo>
                  <a:pt x="3291794" y="737932"/>
                  <a:pt x="3285234" y="732097"/>
                  <a:pt x="3285234" y="724075"/>
                </a:cubicBezTo>
                <a:cubicBezTo>
                  <a:pt x="3285234" y="718241"/>
                  <a:pt x="3291794" y="711678"/>
                  <a:pt x="3299086" y="711678"/>
                </a:cubicBezTo>
                <a:close/>
                <a:moveTo>
                  <a:pt x="3228255" y="711678"/>
                </a:moveTo>
                <a:cubicBezTo>
                  <a:pt x="3234819" y="711678"/>
                  <a:pt x="3240654" y="718241"/>
                  <a:pt x="3240654" y="724075"/>
                </a:cubicBezTo>
                <a:cubicBezTo>
                  <a:pt x="3240654" y="732097"/>
                  <a:pt x="3234819" y="737932"/>
                  <a:pt x="3228255" y="737932"/>
                </a:cubicBezTo>
                <a:cubicBezTo>
                  <a:pt x="3220233" y="737932"/>
                  <a:pt x="3214398" y="732097"/>
                  <a:pt x="3214398" y="724075"/>
                </a:cubicBezTo>
                <a:cubicBezTo>
                  <a:pt x="3214398" y="718241"/>
                  <a:pt x="3220233" y="711678"/>
                  <a:pt x="3228255" y="711678"/>
                </a:cubicBezTo>
                <a:close/>
                <a:moveTo>
                  <a:pt x="3152594" y="711678"/>
                </a:moveTo>
                <a:cubicBezTo>
                  <a:pt x="3159889" y="711678"/>
                  <a:pt x="3166451" y="718241"/>
                  <a:pt x="3166451" y="724075"/>
                </a:cubicBezTo>
                <a:cubicBezTo>
                  <a:pt x="3166451" y="732097"/>
                  <a:pt x="3159889" y="737932"/>
                  <a:pt x="3152594" y="737932"/>
                </a:cubicBezTo>
                <a:cubicBezTo>
                  <a:pt x="3146031" y="737932"/>
                  <a:pt x="3140198" y="732097"/>
                  <a:pt x="3140198" y="725534"/>
                </a:cubicBezTo>
                <a:cubicBezTo>
                  <a:pt x="3140198" y="718241"/>
                  <a:pt x="3146031" y="711678"/>
                  <a:pt x="3152594" y="711678"/>
                </a:cubicBezTo>
                <a:close/>
                <a:moveTo>
                  <a:pt x="3081763" y="711678"/>
                </a:moveTo>
                <a:cubicBezTo>
                  <a:pt x="3089057" y="711678"/>
                  <a:pt x="3095617" y="718241"/>
                  <a:pt x="3095617" y="725534"/>
                </a:cubicBezTo>
                <a:cubicBezTo>
                  <a:pt x="3095617" y="732097"/>
                  <a:pt x="3089057" y="737932"/>
                  <a:pt x="3081763" y="737932"/>
                </a:cubicBezTo>
                <a:cubicBezTo>
                  <a:pt x="3073740" y="737932"/>
                  <a:pt x="3069364" y="732097"/>
                  <a:pt x="3069364" y="725534"/>
                </a:cubicBezTo>
                <a:cubicBezTo>
                  <a:pt x="3069364" y="718241"/>
                  <a:pt x="3073740" y="711678"/>
                  <a:pt x="3081763" y="711678"/>
                </a:cubicBezTo>
                <a:close/>
                <a:moveTo>
                  <a:pt x="3013707" y="711678"/>
                </a:moveTo>
                <a:cubicBezTo>
                  <a:pt x="3021299" y="711678"/>
                  <a:pt x="3028128" y="718241"/>
                  <a:pt x="3028128" y="725534"/>
                </a:cubicBezTo>
                <a:cubicBezTo>
                  <a:pt x="3028128" y="732097"/>
                  <a:pt x="3021299" y="737932"/>
                  <a:pt x="3013707" y="737932"/>
                </a:cubicBezTo>
                <a:cubicBezTo>
                  <a:pt x="3005360" y="737932"/>
                  <a:pt x="2998531" y="732097"/>
                  <a:pt x="2998531" y="725534"/>
                </a:cubicBezTo>
                <a:cubicBezTo>
                  <a:pt x="2998531" y="718241"/>
                  <a:pt x="3005360" y="711678"/>
                  <a:pt x="3013707" y="711678"/>
                </a:cubicBezTo>
                <a:close/>
                <a:moveTo>
                  <a:pt x="2942485" y="711678"/>
                </a:moveTo>
                <a:cubicBezTo>
                  <a:pt x="2951045" y="711678"/>
                  <a:pt x="2957280" y="718241"/>
                  <a:pt x="2957280" y="725534"/>
                </a:cubicBezTo>
                <a:cubicBezTo>
                  <a:pt x="2957280" y="732097"/>
                  <a:pt x="2951045" y="737932"/>
                  <a:pt x="2942485" y="737932"/>
                </a:cubicBezTo>
                <a:cubicBezTo>
                  <a:pt x="2934705" y="737932"/>
                  <a:pt x="2927700" y="732097"/>
                  <a:pt x="2927700" y="725534"/>
                </a:cubicBezTo>
                <a:cubicBezTo>
                  <a:pt x="2927700" y="718241"/>
                  <a:pt x="2934705" y="711678"/>
                  <a:pt x="2942485" y="711678"/>
                </a:cubicBezTo>
                <a:close/>
                <a:moveTo>
                  <a:pt x="1440620" y="711678"/>
                </a:moveTo>
                <a:cubicBezTo>
                  <a:pt x="1447182" y="711678"/>
                  <a:pt x="1453017" y="718683"/>
                  <a:pt x="1453017" y="726466"/>
                </a:cubicBezTo>
                <a:cubicBezTo>
                  <a:pt x="1453017" y="735028"/>
                  <a:pt x="1447182" y="741255"/>
                  <a:pt x="1440620" y="741255"/>
                </a:cubicBezTo>
                <a:cubicBezTo>
                  <a:pt x="1433328" y="741255"/>
                  <a:pt x="1426765" y="735028"/>
                  <a:pt x="1426765" y="726466"/>
                </a:cubicBezTo>
                <a:cubicBezTo>
                  <a:pt x="1426765" y="718683"/>
                  <a:pt x="1433328" y="711678"/>
                  <a:pt x="1440620" y="711678"/>
                </a:cubicBezTo>
                <a:close/>
                <a:moveTo>
                  <a:pt x="1368338" y="711678"/>
                </a:moveTo>
                <a:cubicBezTo>
                  <a:pt x="1376356" y="711678"/>
                  <a:pt x="1382190" y="718683"/>
                  <a:pt x="1382190" y="726466"/>
                </a:cubicBezTo>
                <a:cubicBezTo>
                  <a:pt x="1382190" y="735028"/>
                  <a:pt x="1376356" y="741255"/>
                  <a:pt x="1368338" y="741255"/>
                </a:cubicBezTo>
                <a:cubicBezTo>
                  <a:pt x="1362502" y="741255"/>
                  <a:pt x="1355939" y="735028"/>
                  <a:pt x="1355939" y="726466"/>
                </a:cubicBezTo>
                <a:cubicBezTo>
                  <a:pt x="1355939" y="718683"/>
                  <a:pt x="1362502" y="711678"/>
                  <a:pt x="1368338" y="711678"/>
                </a:cubicBezTo>
                <a:close/>
                <a:moveTo>
                  <a:pt x="1297509" y="711678"/>
                </a:moveTo>
                <a:cubicBezTo>
                  <a:pt x="1305532" y="711678"/>
                  <a:pt x="1311366" y="718683"/>
                  <a:pt x="1311366" y="726466"/>
                </a:cubicBezTo>
                <a:cubicBezTo>
                  <a:pt x="1311366" y="735028"/>
                  <a:pt x="1305532" y="741255"/>
                  <a:pt x="1297509" y="741255"/>
                </a:cubicBezTo>
                <a:cubicBezTo>
                  <a:pt x="1291675" y="741255"/>
                  <a:pt x="1285113" y="735028"/>
                  <a:pt x="1285113" y="726466"/>
                </a:cubicBezTo>
                <a:cubicBezTo>
                  <a:pt x="1285113" y="718683"/>
                  <a:pt x="1291675" y="711678"/>
                  <a:pt x="1297509" y="711678"/>
                </a:cubicBezTo>
                <a:close/>
                <a:moveTo>
                  <a:pt x="1226678" y="711678"/>
                </a:moveTo>
                <a:cubicBezTo>
                  <a:pt x="1233970" y="711678"/>
                  <a:pt x="1240535" y="718683"/>
                  <a:pt x="1240535" y="726466"/>
                </a:cubicBezTo>
                <a:cubicBezTo>
                  <a:pt x="1240535" y="735028"/>
                  <a:pt x="1233970" y="741255"/>
                  <a:pt x="1226678" y="741255"/>
                </a:cubicBezTo>
                <a:cubicBezTo>
                  <a:pt x="1218663" y="741255"/>
                  <a:pt x="1214288" y="735028"/>
                  <a:pt x="1214288" y="726466"/>
                </a:cubicBezTo>
                <a:cubicBezTo>
                  <a:pt x="1214288" y="718683"/>
                  <a:pt x="1218663" y="711678"/>
                  <a:pt x="1226678" y="711678"/>
                </a:cubicBezTo>
                <a:close/>
                <a:moveTo>
                  <a:pt x="1154874" y="711678"/>
                </a:moveTo>
                <a:cubicBezTo>
                  <a:pt x="1162657" y="711678"/>
                  <a:pt x="1169663" y="718683"/>
                  <a:pt x="1169663" y="726466"/>
                </a:cubicBezTo>
                <a:cubicBezTo>
                  <a:pt x="1169663" y="735028"/>
                  <a:pt x="1162657" y="741255"/>
                  <a:pt x="1154874" y="741255"/>
                </a:cubicBezTo>
                <a:cubicBezTo>
                  <a:pt x="1146312" y="741255"/>
                  <a:pt x="1140086" y="735028"/>
                  <a:pt x="1140086" y="726466"/>
                </a:cubicBezTo>
                <a:cubicBezTo>
                  <a:pt x="1140086" y="718683"/>
                  <a:pt x="1146312" y="711678"/>
                  <a:pt x="1154874" y="711678"/>
                </a:cubicBezTo>
                <a:close/>
                <a:moveTo>
                  <a:pt x="1084045" y="711678"/>
                </a:moveTo>
                <a:cubicBezTo>
                  <a:pt x="1091827" y="711678"/>
                  <a:pt x="1098833" y="718683"/>
                  <a:pt x="1098833" y="726466"/>
                </a:cubicBezTo>
                <a:cubicBezTo>
                  <a:pt x="1098833" y="735028"/>
                  <a:pt x="1091827" y="741255"/>
                  <a:pt x="1084045" y="741255"/>
                </a:cubicBezTo>
                <a:cubicBezTo>
                  <a:pt x="1075483" y="741255"/>
                  <a:pt x="1069255" y="735028"/>
                  <a:pt x="1069255" y="726466"/>
                </a:cubicBezTo>
                <a:cubicBezTo>
                  <a:pt x="1069255" y="718683"/>
                  <a:pt x="1075483" y="711678"/>
                  <a:pt x="1084045" y="711678"/>
                </a:cubicBezTo>
                <a:close/>
                <a:moveTo>
                  <a:pt x="1013599" y="711678"/>
                </a:moveTo>
                <a:cubicBezTo>
                  <a:pt x="1021190" y="711678"/>
                  <a:pt x="1028021" y="718683"/>
                  <a:pt x="1028021" y="726466"/>
                </a:cubicBezTo>
                <a:cubicBezTo>
                  <a:pt x="1028021" y="735028"/>
                  <a:pt x="1021190" y="741255"/>
                  <a:pt x="1013599" y="741255"/>
                </a:cubicBezTo>
                <a:cubicBezTo>
                  <a:pt x="1005254" y="741255"/>
                  <a:pt x="998423" y="735028"/>
                  <a:pt x="998423" y="726466"/>
                </a:cubicBezTo>
                <a:cubicBezTo>
                  <a:pt x="998423" y="718683"/>
                  <a:pt x="1005254" y="711678"/>
                  <a:pt x="1013599" y="711678"/>
                </a:cubicBezTo>
                <a:close/>
                <a:moveTo>
                  <a:pt x="941452" y="711678"/>
                </a:moveTo>
                <a:cubicBezTo>
                  <a:pt x="949474" y="711678"/>
                  <a:pt x="953848" y="718683"/>
                  <a:pt x="953848" y="726466"/>
                </a:cubicBezTo>
                <a:cubicBezTo>
                  <a:pt x="953848" y="735028"/>
                  <a:pt x="949474" y="741255"/>
                  <a:pt x="941452" y="741255"/>
                </a:cubicBezTo>
                <a:cubicBezTo>
                  <a:pt x="934159" y="741255"/>
                  <a:pt x="927596" y="735028"/>
                  <a:pt x="927596" y="726466"/>
                </a:cubicBezTo>
                <a:cubicBezTo>
                  <a:pt x="927596" y="718683"/>
                  <a:pt x="934159" y="711678"/>
                  <a:pt x="941452" y="711678"/>
                </a:cubicBezTo>
                <a:close/>
                <a:moveTo>
                  <a:pt x="870620" y="711678"/>
                </a:moveTo>
                <a:cubicBezTo>
                  <a:pt x="877183" y="711678"/>
                  <a:pt x="883018" y="718683"/>
                  <a:pt x="883018" y="726466"/>
                </a:cubicBezTo>
                <a:cubicBezTo>
                  <a:pt x="883018" y="735028"/>
                  <a:pt x="877183" y="741255"/>
                  <a:pt x="870620" y="741255"/>
                </a:cubicBezTo>
                <a:cubicBezTo>
                  <a:pt x="863327" y="741255"/>
                  <a:pt x="856764" y="735028"/>
                  <a:pt x="856764" y="726466"/>
                </a:cubicBezTo>
                <a:cubicBezTo>
                  <a:pt x="856764" y="718683"/>
                  <a:pt x="863327" y="711678"/>
                  <a:pt x="870620" y="711678"/>
                </a:cubicBezTo>
                <a:close/>
                <a:moveTo>
                  <a:pt x="798331" y="711678"/>
                </a:moveTo>
                <a:cubicBezTo>
                  <a:pt x="806354" y="711678"/>
                  <a:pt x="812189" y="718683"/>
                  <a:pt x="812189" y="726466"/>
                </a:cubicBezTo>
                <a:cubicBezTo>
                  <a:pt x="812189" y="735028"/>
                  <a:pt x="806354" y="741255"/>
                  <a:pt x="798331" y="741255"/>
                </a:cubicBezTo>
                <a:cubicBezTo>
                  <a:pt x="792497" y="741255"/>
                  <a:pt x="785934" y="735028"/>
                  <a:pt x="785934" y="726466"/>
                </a:cubicBezTo>
                <a:cubicBezTo>
                  <a:pt x="785934" y="718683"/>
                  <a:pt x="792497" y="711678"/>
                  <a:pt x="798331" y="711678"/>
                </a:cubicBezTo>
                <a:close/>
                <a:moveTo>
                  <a:pt x="724129" y="711678"/>
                </a:moveTo>
                <a:cubicBezTo>
                  <a:pt x="731422" y="711678"/>
                  <a:pt x="737986" y="718683"/>
                  <a:pt x="737986" y="726466"/>
                </a:cubicBezTo>
                <a:cubicBezTo>
                  <a:pt x="737986" y="735028"/>
                  <a:pt x="731422" y="741255"/>
                  <a:pt x="724129" y="741255"/>
                </a:cubicBezTo>
                <a:cubicBezTo>
                  <a:pt x="717565" y="741255"/>
                  <a:pt x="711732" y="735028"/>
                  <a:pt x="711732" y="726466"/>
                </a:cubicBezTo>
                <a:cubicBezTo>
                  <a:pt x="711732" y="718683"/>
                  <a:pt x="717565" y="711678"/>
                  <a:pt x="724129" y="711678"/>
                </a:cubicBezTo>
                <a:close/>
                <a:moveTo>
                  <a:pt x="653298" y="711678"/>
                </a:moveTo>
                <a:cubicBezTo>
                  <a:pt x="660590" y="711678"/>
                  <a:pt x="667154" y="718683"/>
                  <a:pt x="667154" y="726466"/>
                </a:cubicBezTo>
                <a:cubicBezTo>
                  <a:pt x="667154" y="735028"/>
                  <a:pt x="660590" y="741255"/>
                  <a:pt x="653298" y="741255"/>
                </a:cubicBezTo>
                <a:cubicBezTo>
                  <a:pt x="645277" y="741255"/>
                  <a:pt x="640901" y="735028"/>
                  <a:pt x="640901" y="726466"/>
                </a:cubicBezTo>
                <a:cubicBezTo>
                  <a:pt x="640901" y="718683"/>
                  <a:pt x="645277" y="711678"/>
                  <a:pt x="653298" y="711678"/>
                </a:cubicBezTo>
                <a:close/>
                <a:moveTo>
                  <a:pt x="584861" y="711678"/>
                </a:moveTo>
                <a:cubicBezTo>
                  <a:pt x="592644" y="711678"/>
                  <a:pt x="599648" y="718683"/>
                  <a:pt x="599648" y="726466"/>
                </a:cubicBezTo>
                <a:cubicBezTo>
                  <a:pt x="599648" y="735028"/>
                  <a:pt x="592644" y="741255"/>
                  <a:pt x="584861" y="741255"/>
                </a:cubicBezTo>
                <a:cubicBezTo>
                  <a:pt x="576299" y="741255"/>
                  <a:pt x="570071" y="735028"/>
                  <a:pt x="570071" y="726466"/>
                </a:cubicBezTo>
                <a:cubicBezTo>
                  <a:pt x="570071" y="718683"/>
                  <a:pt x="576299" y="711678"/>
                  <a:pt x="584861" y="711678"/>
                </a:cubicBezTo>
                <a:close/>
                <a:moveTo>
                  <a:pt x="513660" y="711678"/>
                </a:moveTo>
                <a:cubicBezTo>
                  <a:pt x="522008" y="711678"/>
                  <a:pt x="528837" y="718683"/>
                  <a:pt x="528837" y="726466"/>
                </a:cubicBezTo>
                <a:cubicBezTo>
                  <a:pt x="528837" y="735028"/>
                  <a:pt x="522008" y="741255"/>
                  <a:pt x="513660" y="741255"/>
                </a:cubicBezTo>
                <a:cubicBezTo>
                  <a:pt x="506071" y="741255"/>
                  <a:pt x="499241" y="735028"/>
                  <a:pt x="499241" y="726466"/>
                </a:cubicBezTo>
                <a:cubicBezTo>
                  <a:pt x="499241" y="718683"/>
                  <a:pt x="506071" y="711678"/>
                  <a:pt x="513660" y="711678"/>
                </a:cubicBezTo>
                <a:close/>
                <a:moveTo>
                  <a:pt x="439826" y="711678"/>
                </a:moveTo>
                <a:cubicBezTo>
                  <a:pt x="448389" y="711678"/>
                  <a:pt x="454616" y="718683"/>
                  <a:pt x="454616" y="726466"/>
                </a:cubicBezTo>
                <a:cubicBezTo>
                  <a:pt x="454616" y="735028"/>
                  <a:pt x="448389" y="741255"/>
                  <a:pt x="439826" y="741255"/>
                </a:cubicBezTo>
                <a:cubicBezTo>
                  <a:pt x="432043" y="741255"/>
                  <a:pt x="425038" y="735028"/>
                  <a:pt x="425038" y="726466"/>
                </a:cubicBezTo>
                <a:cubicBezTo>
                  <a:pt x="425038" y="718683"/>
                  <a:pt x="432043" y="711678"/>
                  <a:pt x="439826" y="711678"/>
                </a:cubicBezTo>
                <a:close/>
                <a:moveTo>
                  <a:pt x="368064" y="711678"/>
                </a:moveTo>
                <a:cubicBezTo>
                  <a:pt x="376085" y="711678"/>
                  <a:pt x="380462" y="718683"/>
                  <a:pt x="380462" y="726466"/>
                </a:cubicBezTo>
                <a:cubicBezTo>
                  <a:pt x="380462" y="735028"/>
                  <a:pt x="376085" y="741255"/>
                  <a:pt x="368064" y="741255"/>
                </a:cubicBezTo>
                <a:cubicBezTo>
                  <a:pt x="360772" y="741255"/>
                  <a:pt x="354207" y="735028"/>
                  <a:pt x="354207" y="726466"/>
                </a:cubicBezTo>
                <a:cubicBezTo>
                  <a:pt x="354207" y="718683"/>
                  <a:pt x="360772" y="711678"/>
                  <a:pt x="368064" y="711678"/>
                </a:cubicBezTo>
                <a:close/>
                <a:moveTo>
                  <a:pt x="297232" y="711678"/>
                </a:moveTo>
                <a:cubicBezTo>
                  <a:pt x="303795" y="711678"/>
                  <a:pt x="309630" y="718683"/>
                  <a:pt x="309630" y="726466"/>
                </a:cubicBezTo>
                <a:cubicBezTo>
                  <a:pt x="309630" y="735028"/>
                  <a:pt x="303795" y="741255"/>
                  <a:pt x="297232" y="741255"/>
                </a:cubicBezTo>
                <a:cubicBezTo>
                  <a:pt x="289939" y="741255"/>
                  <a:pt x="283376" y="735028"/>
                  <a:pt x="283376" y="726466"/>
                </a:cubicBezTo>
                <a:cubicBezTo>
                  <a:pt x="283376" y="718683"/>
                  <a:pt x="289939" y="711678"/>
                  <a:pt x="297232" y="711678"/>
                </a:cubicBezTo>
                <a:close/>
                <a:moveTo>
                  <a:pt x="226403" y="711678"/>
                </a:moveTo>
                <a:cubicBezTo>
                  <a:pt x="232238" y="711678"/>
                  <a:pt x="238801" y="718683"/>
                  <a:pt x="238801" y="726466"/>
                </a:cubicBezTo>
                <a:cubicBezTo>
                  <a:pt x="238801" y="735028"/>
                  <a:pt x="232238" y="741255"/>
                  <a:pt x="226403" y="741255"/>
                </a:cubicBezTo>
                <a:cubicBezTo>
                  <a:pt x="218381" y="741255"/>
                  <a:pt x="212548" y="735028"/>
                  <a:pt x="212548" y="726466"/>
                </a:cubicBezTo>
                <a:cubicBezTo>
                  <a:pt x="212548" y="718683"/>
                  <a:pt x="218381" y="711678"/>
                  <a:pt x="226403" y="711678"/>
                </a:cubicBezTo>
                <a:close/>
                <a:moveTo>
                  <a:pt x="154106" y="711678"/>
                </a:moveTo>
                <a:cubicBezTo>
                  <a:pt x="161398" y="711678"/>
                  <a:pt x="167962" y="718683"/>
                  <a:pt x="167962" y="726466"/>
                </a:cubicBezTo>
                <a:cubicBezTo>
                  <a:pt x="167962" y="735028"/>
                  <a:pt x="161398" y="741255"/>
                  <a:pt x="154106" y="741255"/>
                </a:cubicBezTo>
                <a:cubicBezTo>
                  <a:pt x="147542" y="741255"/>
                  <a:pt x="141708" y="735028"/>
                  <a:pt x="141708" y="726466"/>
                </a:cubicBezTo>
                <a:cubicBezTo>
                  <a:pt x="141708" y="718683"/>
                  <a:pt x="147542" y="711678"/>
                  <a:pt x="154106" y="711678"/>
                </a:cubicBezTo>
                <a:close/>
                <a:moveTo>
                  <a:pt x="4227498" y="640846"/>
                </a:moveTo>
                <a:cubicBezTo>
                  <a:pt x="4236060" y="640846"/>
                  <a:pt x="4242286" y="645221"/>
                  <a:pt x="4242286" y="653243"/>
                </a:cubicBezTo>
                <a:cubicBezTo>
                  <a:pt x="4242286" y="661265"/>
                  <a:pt x="4236060" y="667100"/>
                  <a:pt x="4227498" y="667100"/>
                </a:cubicBezTo>
                <a:cubicBezTo>
                  <a:pt x="4218936" y="667100"/>
                  <a:pt x="4212710" y="661265"/>
                  <a:pt x="4212710" y="653243"/>
                </a:cubicBezTo>
                <a:cubicBezTo>
                  <a:pt x="4212710" y="645221"/>
                  <a:pt x="4218936" y="640846"/>
                  <a:pt x="4227498" y="640846"/>
                </a:cubicBezTo>
                <a:close/>
                <a:moveTo>
                  <a:pt x="4153295" y="640846"/>
                </a:moveTo>
                <a:cubicBezTo>
                  <a:pt x="4161078" y="640846"/>
                  <a:pt x="4168083" y="645221"/>
                  <a:pt x="4168083" y="653243"/>
                </a:cubicBezTo>
                <a:cubicBezTo>
                  <a:pt x="4168083" y="661265"/>
                  <a:pt x="4161078" y="667100"/>
                  <a:pt x="4153295" y="667100"/>
                </a:cubicBezTo>
                <a:cubicBezTo>
                  <a:pt x="4144733" y="667100"/>
                  <a:pt x="4138507" y="661265"/>
                  <a:pt x="4138507" y="653243"/>
                </a:cubicBezTo>
                <a:cubicBezTo>
                  <a:pt x="4138507" y="645221"/>
                  <a:pt x="4144733" y="640846"/>
                  <a:pt x="4153295" y="640846"/>
                </a:cubicBezTo>
                <a:close/>
                <a:moveTo>
                  <a:pt x="4082465" y="640846"/>
                </a:moveTo>
                <a:cubicBezTo>
                  <a:pt x="4090249" y="640846"/>
                  <a:pt x="4097254" y="645221"/>
                  <a:pt x="4097254" y="653243"/>
                </a:cubicBezTo>
                <a:cubicBezTo>
                  <a:pt x="4097254" y="661265"/>
                  <a:pt x="4090249" y="667100"/>
                  <a:pt x="4082465" y="667100"/>
                </a:cubicBezTo>
                <a:cubicBezTo>
                  <a:pt x="4073903" y="667100"/>
                  <a:pt x="4067676" y="661265"/>
                  <a:pt x="4067676" y="653243"/>
                </a:cubicBezTo>
                <a:cubicBezTo>
                  <a:pt x="4067676" y="645221"/>
                  <a:pt x="4073903" y="640846"/>
                  <a:pt x="4082465" y="640846"/>
                </a:cubicBezTo>
                <a:close/>
                <a:moveTo>
                  <a:pt x="4010703" y="640846"/>
                </a:moveTo>
                <a:cubicBezTo>
                  <a:pt x="4017996" y="640846"/>
                  <a:pt x="4023100" y="645221"/>
                  <a:pt x="4023100" y="653243"/>
                </a:cubicBezTo>
                <a:cubicBezTo>
                  <a:pt x="4023100" y="661265"/>
                  <a:pt x="4017996" y="667100"/>
                  <a:pt x="4010703" y="667100"/>
                </a:cubicBezTo>
                <a:cubicBezTo>
                  <a:pt x="4002681" y="667100"/>
                  <a:pt x="3996847" y="661265"/>
                  <a:pt x="3996847" y="653243"/>
                </a:cubicBezTo>
                <a:cubicBezTo>
                  <a:pt x="3996847" y="645221"/>
                  <a:pt x="4002681" y="640846"/>
                  <a:pt x="4010703" y="640846"/>
                </a:cubicBezTo>
                <a:close/>
                <a:moveTo>
                  <a:pt x="3939871" y="640846"/>
                </a:moveTo>
                <a:cubicBezTo>
                  <a:pt x="3946434" y="640846"/>
                  <a:pt x="3952268" y="645221"/>
                  <a:pt x="3952268" y="653243"/>
                </a:cubicBezTo>
                <a:cubicBezTo>
                  <a:pt x="3952268" y="661265"/>
                  <a:pt x="3946434" y="667100"/>
                  <a:pt x="3939871" y="667100"/>
                </a:cubicBezTo>
                <a:cubicBezTo>
                  <a:pt x="3932578" y="667100"/>
                  <a:pt x="3926015" y="661265"/>
                  <a:pt x="3926015" y="653243"/>
                </a:cubicBezTo>
                <a:cubicBezTo>
                  <a:pt x="3926015" y="645221"/>
                  <a:pt x="3932578" y="640846"/>
                  <a:pt x="3939871" y="640846"/>
                </a:cubicBezTo>
                <a:close/>
                <a:moveTo>
                  <a:pt x="3869042" y="640846"/>
                </a:moveTo>
                <a:cubicBezTo>
                  <a:pt x="3875605" y="640846"/>
                  <a:pt x="3881439" y="645221"/>
                  <a:pt x="3881439" y="653243"/>
                </a:cubicBezTo>
                <a:cubicBezTo>
                  <a:pt x="3881439" y="661265"/>
                  <a:pt x="3875605" y="667100"/>
                  <a:pt x="3869042" y="667100"/>
                </a:cubicBezTo>
                <a:cubicBezTo>
                  <a:pt x="3861749" y="667100"/>
                  <a:pt x="3855186" y="661265"/>
                  <a:pt x="3855186" y="653243"/>
                </a:cubicBezTo>
                <a:cubicBezTo>
                  <a:pt x="3855186" y="645221"/>
                  <a:pt x="3861749" y="640846"/>
                  <a:pt x="3869042" y="640846"/>
                </a:cubicBezTo>
                <a:close/>
                <a:moveTo>
                  <a:pt x="3796752" y="640846"/>
                </a:moveTo>
                <a:cubicBezTo>
                  <a:pt x="3804774" y="640846"/>
                  <a:pt x="3810608" y="645221"/>
                  <a:pt x="3810608" y="653243"/>
                </a:cubicBezTo>
                <a:cubicBezTo>
                  <a:pt x="3810608" y="661265"/>
                  <a:pt x="3804774" y="667100"/>
                  <a:pt x="3796752" y="667100"/>
                </a:cubicBezTo>
                <a:cubicBezTo>
                  <a:pt x="3790918" y="667100"/>
                  <a:pt x="3784355" y="661265"/>
                  <a:pt x="3784355" y="653243"/>
                </a:cubicBezTo>
                <a:cubicBezTo>
                  <a:pt x="3784355" y="645221"/>
                  <a:pt x="3790918" y="640846"/>
                  <a:pt x="3796752" y="640846"/>
                </a:cubicBezTo>
                <a:close/>
                <a:moveTo>
                  <a:pt x="3725922" y="640846"/>
                </a:moveTo>
                <a:cubicBezTo>
                  <a:pt x="3733944" y="640846"/>
                  <a:pt x="3739778" y="645221"/>
                  <a:pt x="3739778" y="653243"/>
                </a:cubicBezTo>
                <a:cubicBezTo>
                  <a:pt x="3739778" y="661265"/>
                  <a:pt x="3733944" y="667100"/>
                  <a:pt x="3725922" y="667100"/>
                </a:cubicBezTo>
                <a:cubicBezTo>
                  <a:pt x="3719359" y="667100"/>
                  <a:pt x="3713525" y="661265"/>
                  <a:pt x="3713525" y="653243"/>
                </a:cubicBezTo>
                <a:cubicBezTo>
                  <a:pt x="3713525" y="645221"/>
                  <a:pt x="3719359" y="640846"/>
                  <a:pt x="3725922" y="640846"/>
                </a:cubicBezTo>
                <a:close/>
                <a:moveTo>
                  <a:pt x="3655091" y="640846"/>
                </a:moveTo>
                <a:cubicBezTo>
                  <a:pt x="3662384" y="640846"/>
                  <a:pt x="3668947" y="647409"/>
                  <a:pt x="3668947" y="653243"/>
                </a:cubicBezTo>
                <a:cubicBezTo>
                  <a:pt x="3668947" y="661265"/>
                  <a:pt x="3662384" y="667100"/>
                  <a:pt x="3655091" y="667100"/>
                </a:cubicBezTo>
                <a:cubicBezTo>
                  <a:pt x="3647069" y="667100"/>
                  <a:pt x="3642694" y="661265"/>
                  <a:pt x="3642694" y="653243"/>
                </a:cubicBezTo>
                <a:cubicBezTo>
                  <a:pt x="3642694" y="647409"/>
                  <a:pt x="3647069" y="640846"/>
                  <a:pt x="3655091" y="640846"/>
                </a:cubicBezTo>
                <a:close/>
                <a:moveTo>
                  <a:pt x="3583280" y="640846"/>
                </a:moveTo>
                <a:cubicBezTo>
                  <a:pt x="3591064" y="640846"/>
                  <a:pt x="3598069" y="647409"/>
                  <a:pt x="3598069" y="653243"/>
                </a:cubicBezTo>
                <a:cubicBezTo>
                  <a:pt x="3598069" y="661265"/>
                  <a:pt x="3591064" y="667100"/>
                  <a:pt x="3583280" y="667100"/>
                </a:cubicBezTo>
                <a:cubicBezTo>
                  <a:pt x="3574718" y="667100"/>
                  <a:pt x="3568491" y="661265"/>
                  <a:pt x="3568491" y="653243"/>
                </a:cubicBezTo>
                <a:cubicBezTo>
                  <a:pt x="3568491" y="647409"/>
                  <a:pt x="3574718" y="640846"/>
                  <a:pt x="3583280" y="640846"/>
                </a:cubicBezTo>
                <a:close/>
                <a:moveTo>
                  <a:pt x="3512449" y="640846"/>
                </a:moveTo>
                <a:cubicBezTo>
                  <a:pt x="3520232" y="640846"/>
                  <a:pt x="3527237" y="647409"/>
                  <a:pt x="3527237" y="653243"/>
                </a:cubicBezTo>
                <a:cubicBezTo>
                  <a:pt x="3527237" y="661265"/>
                  <a:pt x="3520232" y="667100"/>
                  <a:pt x="3512449" y="667100"/>
                </a:cubicBezTo>
                <a:cubicBezTo>
                  <a:pt x="3503887" y="667100"/>
                  <a:pt x="3497661" y="661265"/>
                  <a:pt x="3497661" y="653243"/>
                </a:cubicBezTo>
                <a:cubicBezTo>
                  <a:pt x="3497661" y="647409"/>
                  <a:pt x="3503887" y="640846"/>
                  <a:pt x="3512449" y="640846"/>
                </a:cubicBezTo>
                <a:close/>
                <a:moveTo>
                  <a:pt x="3441619" y="640846"/>
                </a:moveTo>
                <a:cubicBezTo>
                  <a:pt x="3450181" y="640846"/>
                  <a:pt x="3456408" y="647409"/>
                  <a:pt x="3456408" y="653243"/>
                </a:cubicBezTo>
                <a:cubicBezTo>
                  <a:pt x="3456408" y="661265"/>
                  <a:pt x="3450181" y="667100"/>
                  <a:pt x="3441619" y="667100"/>
                </a:cubicBezTo>
                <a:cubicBezTo>
                  <a:pt x="3433835" y="667100"/>
                  <a:pt x="3426830" y="661265"/>
                  <a:pt x="3426830" y="653243"/>
                </a:cubicBezTo>
                <a:cubicBezTo>
                  <a:pt x="3426830" y="647409"/>
                  <a:pt x="3433835" y="640846"/>
                  <a:pt x="3441619" y="640846"/>
                </a:cubicBezTo>
                <a:close/>
                <a:moveTo>
                  <a:pt x="3369857" y="640846"/>
                </a:moveTo>
                <a:cubicBezTo>
                  <a:pt x="3377879" y="640846"/>
                  <a:pt x="3382254" y="647409"/>
                  <a:pt x="3382254" y="653243"/>
                </a:cubicBezTo>
                <a:cubicBezTo>
                  <a:pt x="3382254" y="661265"/>
                  <a:pt x="3377879" y="667100"/>
                  <a:pt x="3369857" y="667100"/>
                </a:cubicBezTo>
                <a:cubicBezTo>
                  <a:pt x="3362564" y="667100"/>
                  <a:pt x="3356001" y="661265"/>
                  <a:pt x="3356001" y="653243"/>
                </a:cubicBezTo>
                <a:cubicBezTo>
                  <a:pt x="3356001" y="647409"/>
                  <a:pt x="3362564" y="640846"/>
                  <a:pt x="3369857" y="640846"/>
                </a:cubicBezTo>
                <a:close/>
                <a:moveTo>
                  <a:pt x="3299091" y="640846"/>
                </a:moveTo>
                <a:cubicBezTo>
                  <a:pt x="3305653" y="640846"/>
                  <a:pt x="3311488" y="647409"/>
                  <a:pt x="3311488" y="653243"/>
                </a:cubicBezTo>
                <a:cubicBezTo>
                  <a:pt x="3311488" y="661265"/>
                  <a:pt x="3305653" y="667100"/>
                  <a:pt x="3299091" y="667100"/>
                </a:cubicBezTo>
                <a:cubicBezTo>
                  <a:pt x="3291796" y="667100"/>
                  <a:pt x="3285237" y="661265"/>
                  <a:pt x="3285237" y="653243"/>
                </a:cubicBezTo>
                <a:cubicBezTo>
                  <a:pt x="3285237" y="647409"/>
                  <a:pt x="3291796" y="640846"/>
                  <a:pt x="3299091" y="640846"/>
                </a:cubicBezTo>
                <a:close/>
                <a:moveTo>
                  <a:pt x="3228258" y="640846"/>
                </a:moveTo>
                <a:cubicBezTo>
                  <a:pt x="3234823" y="640846"/>
                  <a:pt x="3240658" y="647409"/>
                  <a:pt x="3240658" y="653243"/>
                </a:cubicBezTo>
                <a:cubicBezTo>
                  <a:pt x="3240658" y="661265"/>
                  <a:pt x="3234823" y="667100"/>
                  <a:pt x="3228258" y="667100"/>
                </a:cubicBezTo>
                <a:cubicBezTo>
                  <a:pt x="3220236" y="667100"/>
                  <a:pt x="3214403" y="661265"/>
                  <a:pt x="3214403" y="653243"/>
                </a:cubicBezTo>
                <a:cubicBezTo>
                  <a:pt x="3214403" y="647409"/>
                  <a:pt x="3220236" y="640846"/>
                  <a:pt x="3228258" y="640846"/>
                </a:cubicBezTo>
                <a:close/>
                <a:moveTo>
                  <a:pt x="3152597" y="640846"/>
                </a:moveTo>
                <a:cubicBezTo>
                  <a:pt x="3159891" y="640846"/>
                  <a:pt x="3166454" y="647409"/>
                  <a:pt x="3166454" y="653243"/>
                </a:cubicBezTo>
                <a:cubicBezTo>
                  <a:pt x="3166454" y="661265"/>
                  <a:pt x="3159891" y="667100"/>
                  <a:pt x="3152597" y="667100"/>
                </a:cubicBezTo>
                <a:cubicBezTo>
                  <a:pt x="3146035" y="667100"/>
                  <a:pt x="3140200" y="661265"/>
                  <a:pt x="3140200" y="653243"/>
                </a:cubicBezTo>
                <a:cubicBezTo>
                  <a:pt x="3140200" y="647409"/>
                  <a:pt x="3146035" y="640846"/>
                  <a:pt x="3152597" y="640846"/>
                </a:cubicBezTo>
                <a:close/>
                <a:moveTo>
                  <a:pt x="3081767" y="640846"/>
                </a:moveTo>
                <a:cubicBezTo>
                  <a:pt x="3089058" y="640846"/>
                  <a:pt x="3095620" y="647409"/>
                  <a:pt x="3095620" y="653243"/>
                </a:cubicBezTo>
                <a:cubicBezTo>
                  <a:pt x="3095620" y="661265"/>
                  <a:pt x="3089058" y="667100"/>
                  <a:pt x="3081767" y="667100"/>
                </a:cubicBezTo>
                <a:cubicBezTo>
                  <a:pt x="3073743" y="667100"/>
                  <a:pt x="3069366" y="661265"/>
                  <a:pt x="3069366" y="653243"/>
                </a:cubicBezTo>
                <a:cubicBezTo>
                  <a:pt x="3069366" y="647409"/>
                  <a:pt x="3073743" y="640846"/>
                  <a:pt x="3081767" y="640846"/>
                </a:cubicBezTo>
                <a:close/>
                <a:moveTo>
                  <a:pt x="3013710" y="640846"/>
                </a:moveTo>
                <a:cubicBezTo>
                  <a:pt x="3021299" y="640846"/>
                  <a:pt x="3028129" y="647409"/>
                  <a:pt x="3028129" y="653243"/>
                </a:cubicBezTo>
                <a:cubicBezTo>
                  <a:pt x="3028129" y="661265"/>
                  <a:pt x="3021299" y="667100"/>
                  <a:pt x="3013710" y="667100"/>
                </a:cubicBezTo>
                <a:cubicBezTo>
                  <a:pt x="3005363" y="667100"/>
                  <a:pt x="2998534" y="661265"/>
                  <a:pt x="2998534" y="653243"/>
                </a:cubicBezTo>
                <a:cubicBezTo>
                  <a:pt x="2998534" y="647409"/>
                  <a:pt x="3005363" y="640846"/>
                  <a:pt x="3013710" y="640846"/>
                </a:cubicBezTo>
                <a:close/>
                <a:moveTo>
                  <a:pt x="2942488" y="640846"/>
                </a:moveTo>
                <a:cubicBezTo>
                  <a:pt x="2951049" y="640846"/>
                  <a:pt x="2957280" y="647409"/>
                  <a:pt x="2957280" y="653243"/>
                </a:cubicBezTo>
                <a:cubicBezTo>
                  <a:pt x="2957280" y="661265"/>
                  <a:pt x="2951049" y="667100"/>
                  <a:pt x="2942488" y="667100"/>
                </a:cubicBezTo>
                <a:cubicBezTo>
                  <a:pt x="2934708" y="667100"/>
                  <a:pt x="2927703" y="661265"/>
                  <a:pt x="2927703" y="653243"/>
                </a:cubicBezTo>
                <a:cubicBezTo>
                  <a:pt x="2927703" y="647409"/>
                  <a:pt x="2934708" y="640846"/>
                  <a:pt x="2942488" y="640846"/>
                </a:cubicBezTo>
                <a:close/>
                <a:moveTo>
                  <a:pt x="2868288" y="640846"/>
                </a:moveTo>
                <a:cubicBezTo>
                  <a:pt x="2876853" y="640846"/>
                  <a:pt x="2883082" y="647409"/>
                  <a:pt x="2883082" y="653243"/>
                </a:cubicBezTo>
                <a:cubicBezTo>
                  <a:pt x="2883082" y="661265"/>
                  <a:pt x="2876853" y="667100"/>
                  <a:pt x="2868288" y="667100"/>
                </a:cubicBezTo>
                <a:cubicBezTo>
                  <a:pt x="2860506" y="667100"/>
                  <a:pt x="2853498" y="661265"/>
                  <a:pt x="2853498" y="653243"/>
                </a:cubicBezTo>
                <a:cubicBezTo>
                  <a:pt x="2853498" y="647409"/>
                  <a:pt x="2860506" y="640846"/>
                  <a:pt x="2868288" y="640846"/>
                </a:cubicBezTo>
                <a:close/>
                <a:moveTo>
                  <a:pt x="2796532" y="640846"/>
                </a:moveTo>
                <a:cubicBezTo>
                  <a:pt x="2804550" y="640846"/>
                  <a:pt x="2808926" y="647409"/>
                  <a:pt x="2808926" y="653243"/>
                </a:cubicBezTo>
                <a:cubicBezTo>
                  <a:pt x="2808926" y="661265"/>
                  <a:pt x="2804550" y="667100"/>
                  <a:pt x="2796532" y="667100"/>
                </a:cubicBezTo>
                <a:cubicBezTo>
                  <a:pt x="2789237" y="667100"/>
                  <a:pt x="2782673" y="661265"/>
                  <a:pt x="2782673" y="653243"/>
                </a:cubicBezTo>
                <a:cubicBezTo>
                  <a:pt x="2782673" y="647409"/>
                  <a:pt x="2789237" y="640846"/>
                  <a:pt x="2796532" y="640846"/>
                </a:cubicBezTo>
                <a:close/>
                <a:moveTo>
                  <a:pt x="2725692" y="640846"/>
                </a:moveTo>
                <a:cubicBezTo>
                  <a:pt x="2731527" y="640846"/>
                  <a:pt x="2738097" y="647409"/>
                  <a:pt x="2738097" y="653243"/>
                </a:cubicBezTo>
                <a:cubicBezTo>
                  <a:pt x="2738097" y="661265"/>
                  <a:pt x="2731527" y="667100"/>
                  <a:pt x="2725692" y="667100"/>
                </a:cubicBezTo>
                <a:cubicBezTo>
                  <a:pt x="2717681" y="667100"/>
                  <a:pt x="2711843" y="661265"/>
                  <a:pt x="2711843" y="653243"/>
                </a:cubicBezTo>
                <a:cubicBezTo>
                  <a:pt x="2711843" y="647409"/>
                  <a:pt x="2717681" y="640846"/>
                  <a:pt x="2725692" y="640846"/>
                </a:cubicBezTo>
                <a:close/>
                <a:moveTo>
                  <a:pt x="2654867" y="640846"/>
                </a:moveTo>
                <a:cubicBezTo>
                  <a:pt x="2660705" y="640846"/>
                  <a:pt x="2667266" y="647409"/>
                  <a:pt x="2667266" y="653243"/>
                </a:cubicBezTo>
                <a:cubicBezTo>
                  <a:pt x="2667266" y="661265"/>
                  <a:pt x="2660705" y="667100"/>
                  <a:pt x="2654867" y="667100"/>
                </a:cubicBezTo>
                <a:cubicBezTo>
                  <a:pt x="2646847" y="667100"/>
                  <a:pt x="2641013" y="661265"/>
                  <a:pt x="2641013" y="653243"/>
                </a:cubicBezTo>
                <a:cubicBezTo>
                  <a:pt x="2641013" y="647409"/>
                  <a:pt x="2646847" y="640846"/>
                  <a:pt x="2654867" y="640846"/>
                </a:cubicBezTo>
                <a:close/>
                <a:moveTo>
                  <a:pt x="2582577" y="640846"/>
                </a:moveTo>
                <a:cubicBezTo>
                  <a:pt x="2589870" y="640846"/>
                  <a:pt x="2596432" y="647409"/>
                  <a:pt x="2596432" y="654702"/>
                </a:cubicBezTo>
                <a:cubicBezTo>
                  <a:pt x="2596432" y="661265"/>
                  <a:pt x="2589870" y="667100"/>
                  <a:pt x="2582577" y="667100"/>
                </a:cubicBezTo>
                <a:cubicBezTo>
                  <a:pt x="2576016" y="667100"/>
                  <a:pt x="2570181" y="661265"/>
                  <a:pt x="2570181" y="654702"/>
                </a:cubicBezTo>
                <a:cubicBezTo>
                  <a:pt x="2570181" y="647409"/>
                  <a:pt x="2576016" y="640846"/>
                  <a:pt x="2582577" y="640846"/>
                </a:cubicBezTo>
                <a:close/>
                <a:moveTo>
                  <a:pt x="1728254" y="640846"/>
                </a:moveTo>
                <a:cubicBezTo>
                  <a:pt x="1736820" y="640846"/>
                  <a:pt x="1743044" y="647409"/>
                  <a:pt x="1743044" y="654702"/>
                </a:cubicBezTo>
                <a:cubicBezTo>
                  <a:pt x="1743044" y="661265"/>
                  <a:pt x="1736820" y="667100"/>
                  <a:pt x="1728254" y="667100"/>
                </a:cubicBezTo>
                <a:cubicBezTo>
                  <a:pt x="1719691" y="667100"/>
                  <a:pt x="1713464" y="661265"/>
                  <a:pt x="1713464" y="654702"/>
                </a:cubicBezTo>
                <a:cubicBezTo>
                  <a:pt x="1713464" y="647409"/>
                  <a:pt x="1719691" y="640846"/>
                  <a:pt x="1728254" y="640846"/>
                </a:cubicBezTo>
                <a:close/>
                <a:moveTo>
                  <a:pt x="1657423" y="640846"/>
                </a:moveTo>
                <a:cubicBezTo>
                  <a:pt x="1665208" y="640846"/>
                  <a:pt x="1672215" y="647409"/>
                  <a:pt x="1672215" y="654702"/>
                </a:cubicBezTo>
                <a:cubicBezTo>
                  <a:pt x="1672215" y="661265"/>
                  <a:pt x="1665208" y="667100"/>
                  <a:pt x="1657423" y="667100"/>
                </a:cubicBezTo>
                <a:cubicBezTo>
                  <a:pt x="1648867" y="667100"/>
                  <a:pt x="1642644" y="661265"/>
                  <a:pt x="1642644" y="654702"/>
                </a:cubicBezTo>
                <a:cubicBezTo>
                  <a:pt x="1642644" y="647409"/>
                  <a:pt x="1648867" y="640846"/>
                  <a:pt x="1657423" y="640846"/>
                </a:cubicBezTo>
                <a:close/>
                <a:moveTo>
                  <a:pt x="1582290" y="640846"/>
                </a:moveTo>
                <a:cubicBezTo>
                  <a:pt x="1589584" y="640846"/>
                  <a:pt x="1594694" y="647409"/>
                  <a:pt x="1594694" y="654702"/>
                </a:cubicBezTo>
                <a:cubicBezTo>
                  <a:pt x="1594694" y="661265"/>
                  <a:pt x="1589584" y="667100"/>
                  <a:pt x="1582290" y="667100"/>
                </a:cubicBezTo>
                <a:cubicBezTo>
                  <a:pt x="1574268" y="667100"/>
                  <a:pt x="1568435" y="661265"/>
                  <a:pt x="1568435" y="654702"/>
                </a:cubicBezTo>
                <a:cubicBezTo>
                  <a:pt x="1568435" y="647409"/>
                  <a:pt x="1574268" y="640846"/>
                  <a:pt x="1582290" y="640846"/>
                </a:cubicBezTo>
                <a:close/>
                <a:moveTo>
                  <a:pt x="1512190" y="640846"/>
                </a:moveTo>
                <a:cubicBezTo>
                  <a:pt x="1518025" y="640846"/>
                  <a:pt x="1523859" y="647409"/>
                  <a:pt x="1523859" y="654702"/>
                </a:cubicBezTo>
                <a:cubicBezTo>
                  <a:pt x="1523859" y="661265"/>
                  <a:pt x="1518025" y="667100"/>
                  <a:pt x="1512190" y="667100"/>
                </a:cubicBezTo>
                <a:cubicBezTo>
                  <a:pt x="1504169" y="667100"/>
                  <a:pt x="1497604" y="662724"/>
                  <a:pt x="1497604" y="654702"/>
                </a:cubicBezTo>
                <a:cubicBezTo>
                  <a:pt x="1497604" y="647409"/>
                  <a:pt x="1504169" y="640846"/>
                  <a:pt x="1512190" y="640846"/>
                </a:cubicBezTo>
                <a:close/>
                <a:moveTo>
                  <a:pt x="1440623" y="640846"/>
                </a:moveTo>
                <a:cubicBezTo>
                  <a:pt x="1447182" y="640846"/>
                  <a:pt x="1453017" y="647409"/>
                  <a:pt x="1453017" y="654702"/>
                </a:cubicBezTo>
                <a:cubicBezTo>
                  <a:pt x="1453017" y="662724"/>
                  <a:pt x="1447182" y="667100"/>
                  <a:pt x="1440623" y="667100"/>
                </a:cubicBezTo>
                <a:cubicBezTo>
                  <a:pt x="1433331" y="667100"/>
                  <a:pt x="1426767" y="662724"/>
                  <a:pt x="1426767" y="654702"/>
                </a:cubicBezTo>
                <a:cubicBezTo>
                  <a:pt x="1426767" y="647409"/>
                  <a:pt x="1433331" y="640846"/>
                  <a:pt x="1440623" y="640846"/>
                </a:cubicBezTo>
                <a:close/>
                <a:moveTo>
                  <a:pt x="1368339" y="640846"/>
                </a:moveTo>
                <a:cubicBezTo>
                  <a:pt x="1376363" y="640846"/>
                  <a:pt x="1382194" y="647409"/>
                  <a:pt x="1382194" y="654702"/>
                </a:cubicBezTo>
                <a:cubicBezTo>
                  <a:pt x="1382194" y="662724"/>
                  <a:pt x="1376363" y="667100"/>
                  <a:pt x="1368339" y="667100"/>
                </a:cubicBezTo>
                <a:cubicBezTo>
                  <a:pt x="1362505" y="667100"/>
                  <a:pt x="1355943" y="662724"/>
                  <a:pt x="1355943" y="654702"/>
                </a:cubicBezTo>
                <a:cubicBezTo>
                  <a:pt x="1355943" y="647409"/>
                  <a:pt x="1362505" y="640846"/>
                  <a:pt x="1368339" y="640846"/>
                </a:cubicBezTo>
                <a:close/>
                <a:moveTo>
                  <a:pt x="1297512" y="640846"/>
                </a:moveTo>
                <a:cubicBezTo>
                  <a:pt x="1305535" y="640846"/>
                  <a:pt x="1311369" y="647409"/>
                  <a:pt x="1311369" y="654702"/>
                </a:cubicBezTo>
                <a:cubicBezTo>
                  <a:pt x="1311369" y="662724"/>
                  <a:pt x="1305535" y="667100"/>
                  <a:pt x="1297512" y="667100"/>
                </a:cubicBezTo>
                <a:cubicBezTo>
                  <a:pt x="1291678" y="667100"/>
                  <a:pt x="1285116" y="662724"/>
                  <a:pt x="1285116" y="654702"/>
                </a:cubicBezTo>
                <a:cubicBezTo>
                  <a:pt x="1285116" y="647409"/>
                  <a:pt x="1291678" y="640846"/>
                  <a:pt x="1297512" y="640846"/>
                </a:cubicBezTo>
                <a:close/>
                <a:moveTo>
                  <a:pt x="1226680" y="640846"/>
                </a:moveTo>
                <a:cubicBezTo>
                  <a:pt x="1233973" y="640846"/>
                  <a:pt x="1240537" y="647409"/>
                  <a:pt x="1240537" y="654702"/>
                </a:cubicBezTo>
                <a:cubicBezTo>
                  <a:pt x="1240537" y="662724"/>
                  <a:pt x="1233973" y="667100"/>
                  <a:pt x="1226680" y="667100"/>
                </a:cubicBezTo>
                <a:cubicBezTo>
                  <a:pt x="1218667" y="667100"/>
                  <a:pt x="1214291" y="662724"/>
                  <a:pt x="1214291" y="654702"/>
                </a:cubicBezTo>
                <a:cubicBezTo>
                  <a:pt x="1214291" y="647409"/>
                  <a:pt x="1218667" y="640846"/>
                  <a:pt x="1226680" y="640846"/>
                </a:cubicBezTo>
                <a:close/>
                <a:moveTo>
                  <a:pt x="1154878" y="640846"/>
                </a:moveTo>
                <a:cubicBezTo>
                  <a:pt x="1162660" y="640846"/>
                  <a:pt x="1169666" y="647409"/>
                  <a:pt x="1169666" y="654702"/>
                </a:cubicBezTo>
                <a:cubicBezTo>
                  <a:pt x="1169666" y="662724"/>
                  <a:pt x="1162660" y="667100"/>
                  <a:pt x="1154878" y="667100"/>
                </a:cubicBezTo>
                <a:cubicBezTo>
                  <a:pt x="1146318" y="667100"/>
                  <a:pt x="1140088" y="662724"/>
                  <a:pt x="1140088" y="654702"/>
                </a:cubicBezTo>
                <a:cubicBezTo>
                  <a:pt x="1140088" y="647409"/>
                  <a:pt x="1146318" y="640846"/>
                  <a:pt x="1154878" y="640846"/>
                </a:cubicBezTo>
                <a:close/>
                <a:moveTo>
                  <a:pt x="1084051" y="640846"/>
                </a:moveTo>
                <a:cubicBezTo>
                  <a:pt x="1091834" y="640846"/>
                  <a:pt x="1098838" y="647409"/>
                  <a:pt x="1098838" y="654702"/>
                </a:cubicBezTo>
                <a:cubicBezTo>
                  <a:pt x="1098838" y="662724"/>
                  <a:pt x="1091834" y="667100"/>
                  <a:pt x="1084051" y="667100"/>
                </a:cubicBezTo>
                <a:cubicBezTo>
                  <a:pt x="1075486" y="667100"/>
                  <a:pt x="1069261" y="662724"/>
                  <a:pt x="1069261" y="654702"/>
                </a:cubicBezTo>
                <a:cubicBezTo>
                  <a:pt x="1069261" y="647409"/>
                  <a:pt x="1075486" y="640846"/>
                  <a:pt x="1084051" y="640846"/>
                </a:cubicBezTo>
                <a:close/>
                <a:moveTo>
                  <a:pt x="1013010" y="640846"/>
                </a:moveTo>
                <a:cubicBezTo>
                  <a:pt x="1020306" y="640846"/>
                  <a:pt x="1024682" y="647409"/>
                  <a:pt x="1024682" y="654702"/>
                </a:cubicBezTo>
                <a:cubicBezTo>
                  <a:pt x="1024682" y="662724"/>
                  <a:pt x="1020306" y="667100"/>
                  <a:pt x="1013010" y="667100"/>
                </a:cubicBezTo>
                <a:cubicBezTo>
                  <a:pt x="1004989" y="667100"/>
                  <a:pt x="998429" y="662724"/>
                  <a:pt x="998429" y="654702"/>
                </a:cubicBezTo>
                <a:cubicBezTo>
                  <a:pt x="998429" y="647409"/>
                  <a:pt x="1004989" y="640846"/>
                  <a:pt x="1013010" y="640846"/>
                </a:cubicBezTo>
                <a:close/>
                <a:moveTo>
                  <a:pt x="941457" y="640846"/>
                </a:moveTo>
                <a:cubicBezTo>
                  <a:pt x="948018" y="640846"/>
                  <a:pt x="953852" y="647409"/>
                  <a:pt x="953852" y="654702"/>
                </a:cubicBezTo>
                <a:cubicBezTo>
                  <a:pt x="953852" y="662724"/>
                  <a:pt x="948018" y="667100"/>
                  <a:pt x="941457" y="667100"/>
                </a:cubicBezTo>
                <a:cubicBezTo>
                  <a:pt x="934166" y="667100"/>
                  <a:pt x="927599" y="662724"/>
                  <a:pt x="927599" y="654702"/>
                </a:cubicBezTo>
                <a:cubicBezTo>
                  <a:pt x="927599" y="647409"/>
                  <a:pt x="934166" y="640846"/>
                  <a:pt x="941457" y="640846"/>
                </a:cubicBezTo>
                <a:close/>
                <a:moveTo>
                  <a:pt x="870622" y="640846"/>
                </a:moveTo>
                <a:cubicBezTo>
                  <a:pt x="877190" y="640846"/>
                  <a:pt x="883024" y="647409"/>
                  <a:pt x="883024" y="654702"/>
                </a:cubicBezTo>
                <a:cubicBezTo>
                  <a:pt x="883024" y="662724"/>
                  <a:pt x="877190" y="667100"/>
                  <a:pt x="870622" y="667100"/>
                </a:cubicBezTo>
                <a:cubicBezTo>
                  <a:pt x="863332" y="667100"/>
                  <a:pt x="856770" y="662724"/>
                  <a:pt x="856770" y="654702"/>
                </a:cubicBezTo>
                <a:cubicBezTo>
                  <a:pt x="856770" y="647409"/>
                  <a:pt x="863332" y="640846"/>
                  <a:pt x="870622" y="640846"/>
                </a:cubicBezTo>
                <a:close/>
                <a:moveTo>
                  <a:pt x="798337" y="640846"/>
                </a:moveTo>
                <a:cubicBezTo>
                  <a:pt x="806358" y="640846"/>
                  <a:pt x="812191" y="647851"/>
                  <a:pt x="812191" y="655635"/>
                </a:cubicBezTo>
                <a:cubicBezTo>
                  <a:pt x="812191" y="664197"/>
                  <a:pt x="806358" y="670424"/>
                  <a:pt x="798337" y="670424"/>
                </a:cubicBezTo>
                <a:cubicBezTo>
                  <a:pt x="792503" y="670424"/>
                  <a:pt x="785937" y="664197"/>
                  <a:pt x="785937" y="655635"/>
                </a:cubicBezTo>
                <a:cubicBezTo>
                  <a:pt x="785937" y="647851"/>
                  <a:pt x="792503" y="640846"/>
                  <a:pt x="798337" y="640846"/>
                </a:cubicBezTo>
                <a:close/>
                <a:moveTo>
                  <a:pt x="724134" y="640846"/>
                </a:moveTo>
                <a:cubicBezTo>
                  <a:pt x="731428" y="640846"/>
                  <a:pt x="737989" y="647851"/>
                  <a:pt x="737989" y="655635"/>
                </a:cubicBezTo>
                <a:cubicBezTo>
                  <a:pt x="737989" y="664197"/>
                  <a:pt x="731428" y="670424"/>
                  <a:pt x="724134" y="670424"/>
                </a:cubicBezTo>
                <a:cubicBezTo>
                  <a:pt x="717567" y="670424"/>
                  <a:pt x="711735" y="664197"/>
                  <a:pt x="711735" y="655635"/>
                </a:cubicBezTo>
                <a:cubicBezTo>
                  <a:pt x="711735" y="647851"/>
                  <a:pt x="717567" y="640846"/>
                  <a:pt x="724134" y="640846"/>
                </a:cubicBezTo>
                <a:close/>
                <a:moveTo>
                  <a:pt x="653301" y="640846"/>
                </a:moveTo>
                <a:cubicBezTo>
                  <a:pt x="660594" y="640846"/>
                  <a:pt x="667160" y="647851"/>
                  <a:pt x="667160" y="655635"/>
                </a:cubicBezTo>
                <a:cubicBezTo>
                  <a:pt x="667160" y="664197"/>
                  <a:pt x="660594" y="670424"/>
                  <a:pt x="653301" y="670424"/>
                </a:cubicBezTo>
                <a:cubicBezTo>
                  <a:pt x="645283" y="670424"/>
                  <a:pt x="640907" y="664197"/>
                  <a:pt x="640907" y="655635"/>
                </a:cubicBezTo>
                <a:cubicBezTo>
                  <a:pt x="640907" y="647851"/>
                  <a:pt x="645283" y="640846"/>
                  <a:pt x="653301" y="640846"/>
                </a:cubicBezTo>
                <a:close/>
                <a:moveTo>
                  <a:pt x="584864" y="640846"/>
                </a:moveTo>
                <a:cubicBezTo>
                  <a:pt x="592646" y="640846"/>
                  <a:pt x="599651" y="647851"/>
                  <a:pt x="599651" y="655635"/>
                </a:cubicBezTo>
                <a:cubicBezTo>
                  <a:pt x="599651" y="664197"/>
                  <a:pt x="592646" y="670424"/>
                  <a:pt x="584864" y="670424"/>
                </a:cubicBezTo>
                <a:cubicBezTo>
                  <a:pt x="576304" y="670424"/>
                  <a:pt x="570075" y="664197"/>
                  <a:pt x="570075" y="655635"/>
                </a:cubicBezTo>
                <a:cubicBezTo>
                  <a:pt x="570075" y="647851"/>
                  <a:pt x="576304" y="640846"/>
                  <a:pt x="584864" y="640846"/>
                </a:cubicBezTo>
                <a:close/>
                <a:moveTo>
                  <a:pt x="513663" y="640846"/>
                </a:moveTo>
                <a:cubicBezTo>
                  <a:pt x="522010" y="640846"/>
                  <a:pt x="528843" y="647851"/>
                  <a:pt x="528843" y="655635"/>
                </a:cubicBezTo>
                <a:cubicBezTo>
                  <a:pt x="528843" y="664197"/>
                  <a:pt x="522010" y="670424"/>
                  <a:pt x="513663" y="670424"/>
                </a:cubicBezTo>
                <a:cubicBezTo>
                  <a:pt x="506076" y="670424"/>
                  <a:pt x="499246" y="664197"/>
                  <a:pt x="499246" y="655635"/>
                </a:cubicBezTo>
                <a:cubicBezTo>
                  <a:pt x="499246" y="647851"/>
                  <a:pt x="506076" y="640846"/>
                  <a:pt x="513663" y="640846"/>
                </a:cubicBezTo>
                <a:close/>
                <a:moveTo>
                  <a:pt x="439832" y="640846"/>
                </a:moveTo>
                <a:cubicBezTo>
                  <a:pt x="448391" y="640846"/>
                  <a:pt x="454622" y="647851"/>
                  <a:pt x="454622" y="655635"/>
                </a:cubicBezTo>
                <a:cubicBezTo>
                  <a:pt x="454622" y="664197"/>
                  <a:pt x="448391" y="670424"/>
                  <a:pt x="439832" y="670424"/>
                </a:cubicBezTo>
                <a:cubicBezTo>
                  <a:pt x="432049" y="670424"/>
                  <a:pt x="425044" y="664197"/>
                  <a:pt x="425044" y="655635"/>
                </a:cubicBezTo>
                <a:cubicBezTo>
                  <a:pt x="425044" y="647851"/>
                  <a:pt x="432049" y="640846"/>
                  <a:pt x="439832" y="640846"/>
                </a:cubicBezTo>
                <a:close/>
                <a:moveTo>
                  <a:pt x="368070" y="640846"/>
                </a:moveTo>
                <a:cubicBezTo>
                  <a:pt x="376088" y="640846"/>
                  <a:pt x="380465" y="647851"/>
                  <a:pt x="380465" y="655635"/>
                </a:cubicBezTo>
                <a:cubicBezTo>
                  <a:pt x="380465" y="664197"/>
                  <a:pt x="376088" y="670424"/>
                  <a:pt x="368070" y="670424"/>
                </a:cubicBezTo>
                <a:cubicBezTo>
                  <a:pt x="360777" y="670424"/>
                  <a:pt x="354211" y="664197"/>
                  <a:pt x="354211" y="655635"/>
                </a:cubicBezTo>
                <a:cubicBezTo>
                  <a:pt x="354211" y="647851"/>
                  <a:pt x="360777" y="640846"/>
                  <a:pt x="368070" y="640846"/>
                </a:cubicBezTo>
                <a:close/>
                <a:moveTo>
                  <a:pt x="297235" y="640846"/>
                </a:moveTo>
                <a:cubicBezTo>
                  <a:pt x="303798" y="640846"/>
                  <a:pt x="309631" y="647851"/>
                  <a:pt x="309631" y="655635"/>
                </a:cubicBezTo>
                <a:cubicBezTo>
                  <a:pt x="309631" y="664197"/>
                  <a:pt x="303798" y="670424"/>
                  <a:pt x="297235" y="670424"/>
                </a:cubicBezTo>
                <a:cubicBezTo>
                  <a:pt x="289944" y="670424"/>
                  <a:pt x="283379" y="664197"/>
                  <a:pt x="283379" y="655635"/>
                </a:cubicBezTo>
                <a:cubicBezTo>
                  <a:pt x="283379" y="647851"/>
                  <a:pt x="289944" y="640846"/>
                  <a:pt x="297235" y="640846"/>
                </a:cubicBezTo>
                <a:close/>
                <a:moveTo>
                  <a:pt x="4082465" y="570017"/>
                </a:moveTo>
                <a:cubicBezTo>
                  <a:pt x="4090249" y="570017"/>
                  <a:pt x="4097254" y="576244"/>
                  <a:pt x="4097254" y="584805"/>
                </a:cubicBezTo>
                <a:cubicBezTo>
                  <a:pt x="4097254" y="593367"/>
                  <a:pt x="4090249" y="599594"/>
                  <a:pt x="4082465" y="599594"/>
                </a:cubicBezTo>
                <a:cubicBezTo>
                  <a:pt x="4073903" y="599594"/>
                  <a:pt x="4067676" y="593367"/>
                  <a:pt x="4067676" y="584805"/>
                </a:cubicBezTo>
                <a:cubicBezTo>
                  <a:pt x="4067676" y="576244"/>
                  <a:pt x="4073903" y="570017"/>
                  <a:pt x="4082465" y="570017"/>
                </a:cubicBezTo>
                <a:close/>
                <a:moveTo>
                  <a:pt x="4010703" y="570017"/>
                </a:moveTo>
                <a:cubicBezTo>
                  <a:pt x="4017996" y="570017"/>
                  <a:pt x="4023100" y="576244"/>
                  <a:pt x="4023100" y="584805"/>
                </a:cubicBezTo>
                <a:cubicBezTo>
                  <a:pt x="4023100" y="593367"/>
                  <a:pt x="4017996" y="599594"/>
                  <a:pt x="4010703" y="599594"/>
                </a:cubicBezTo>
                <a:cubicBezTo>
                  <a:pt x="4002681" y="599594"/>
                  <a:pt x="3996847" y="593367"/>
                  <a:pt x="3996847" y="584805"/>
                </a:cubicBezTo>
                <a:cubicBezTo>
                  <a:pt x="3996847" y="576244"/>
                  <a:pt x="4002681" y="570017"/>
                  <a:pt x="4010703" y="570017"/>
                </a:cubicBezTo>
                <a:close/>
                <a:moveTo>
                  <a:pt x="3939871" y="570017"/>
                </a:moveTo>
                <a:cubicBezTo>
                  <a:pt x="3946434" y="570017"/>
                  <a:pt x="3952268" y="576244"/>
                  <a:pt x="3952268" y="584805"/>
                </a:cubicBezTo>
                <a:cubicBezTo>
                  <a:pt x="3952268" y="593367"/>
                  <a:pt x="3946434" y="599594"/>
                  <a:pt x="3939871" y="599594"/>
                </a:cubicBezTo>
                <a:cubicBezTo>
                  <a:pt x="3932578" y="599594"/>
                  <a:pt x="3926015" y="593367"/>
                  <a:pt x="3926015" y="584805"/>
                </a:cubicBezTo>
                <a:cubicBezTo>
                  <a:pt x="3926015" y="576244"/>
                  <a:pt x="3932578" y="570017"/>
                  <a:pt x="3939871" y="570017"/>
                </a:cubicBezTo>
                <a:close/>
                <a:moveTo>
                  <a:pt x="3869042" y="570017"/>
                </a:moveTo>
                <a:cubicBezTo>
                  <a:pt x="3875605" y="570017"/>
                  <a:pt x="3881439" y="576244"/>
                  <a:pt x="3881439" y="584805"/>
                </a:cubicBezTo>
                <a:cubicBezTo>
                  <a:pt x="3881439" y="593367"/>
                  <a:pt x="3875605" y="599594"/>
                  <a:pt x="3869042" y="599594"/>
                </a:cubicBezTo>
                <a:cubicBezTo>
                  <a:pt x="3861749" y="599594"/>
                  <a:pt x="3855186" y="593367"/>
                  <a:pt x="3855186" y="584805"/>
                </a:cubicBezTo>
                <a:cubicBezTo>
                  <a:pt x="3855186" y="576244"/>
                  <a:pt x="3861749" y="570017"/>
                  <a:pt x="3869042" y="570017"/>
                </a:cubicBezTo>
                <a:close/>
                <a:moveTo>
                  <a:pt x="3796752" y="570017"/>
                </a:moveTo>
                <a:cubicBezTo>
                  <a:pt x="3804774" y="570017"/>
                  <a:pt x="3810608" y="576244"/>
                  <a:pt x="3810608" y="584805"/>
                </a:cubicBezTo>
                <a:cubicBezTo>
                  <a:pt x="3810608" y="593367"/>
                  <a:pt x="3804774" y="599594"/>
                  <a:pt x="3796752" y="599594"/>
                </a:cubicBezTo>
                <a:cubicBezTo>
                  <a:pt x="3790918" y="599594"/>
                  <a:pt x="3784355" y="593367"/>
                  <a:pt x="3784355" y="584805"/>
                </a:cubicBezTo>
                <a:cubicBezTo>
                  <a:pt x="3784355" y="576244"/>
                  <a:pt x="3790918" y="570017"/>
                  <a:pt x="3796752" y="570017"/>
                </a:cubicBezTo>
                <a:close/>
                <a:moveTo>
                  <a:pt x="3725922" y="570017"/>
                </a:moveTo>
                <a:cubicBezTo>
                  <a:pt x="3733944" y="570017"/>
                  <a:pt x="3739778" y="576244"/>
                  <a:pt x="3739778" y="584805"/>
                </a:cubicBezTo>
                <a:cubicBezTo>
                  <a:pt x="3739778" y="593367"/>
                  <a:pt x="3733944" y="599594"/>
                  <a:pt x="3725922" y="599594"/>
                </a:cubicBezTo>
                <a:cubicBezTo>
                  <a:pt x="3719359" y="599594"/>
                  <a:pt x="3713525" y="593367"/>
                  <a:pt x="3713525" y="584805"/>
                </a:cubicBezTo>
                <a:cubicBezTo>
                  <a:pt x="3713525" y="576244"/>
                  <a:pt x="3719359" y="570017"/>
                  <a:pt x="3725922" y="570017"/>
                </a:cubicBezTo>
                <a:close/>
                <a:moveTo>
                  <a:pt x="3655091" y="570017"/>
                </a:moveTo>
                <a:cubicBezTo>
                  <a:pt x="3662384" y="570017"/>
                  <a:pt x="3668947" y="574392"/>
                  <a:pt x="3668947" y="582414"/>
                </a:cubicBezTo>
                <a:cubicBezTo>
                  <a:pt x="3668947" y="590436"/>
                  <a:pt x="3662384" y="596271"/>
                  <a:pt x="3655091" y="596271"/>
                </a:cubicBezTo>
                <a:cubicBezTo>
                  <a:pt x="3647069" y="596271"/>
                  <a:pt x="3642694" y="590436"/>
                  <a:pt x="3642694" y="582414"/>
                </a:cubicBezTo>
                <a:cubicBezTo>
                  <a:pt x="3642694" y="574392"/>
                  <a:pt x="3647069" y="570017"/>
                  <a:pt x="3655091" y="570017"/>
                </a:cubicBezTo>
                <a:close/>
                <a:moveTo>
                  <a:pt x="3583280" y="570017"/>
                </a:moveTo>
                <a:cubicBezTo>
                  <a:pt x="3591064" y="570017"/>
                  <a:pt x="3598069" y="574392"/>
                  <a:pt x="3598069" y="582414"/>
                </a:cubicBezTo>
                <a:cubicBezTo>
                  <a:pt x="3598069" y="590436"/>
                  <a:pt x="3591064" y="596271"/>
                  <a:pt x="3583280" y="596271"/>
                </a:cubicBezTo>
                <a:cubicBezTo>
                  <a:pt x="3574718" y="596271"/>
                  <a:pt x="3568491" y="590436"/>
                  <a:pt x="3568491" y="582414"/>
                </a:cubicBezTo>
                <a:cubicBezTo>
                  <a:pt x="3568491" y="574392"/>
                  <a:pt x="3574718" y="570017"/>
                  <a:pt x="3583280" y="570017"/>
                </a:cubicBezTo>
                <a:close/>
                <a:moveTo>
                  <a:pt x="3512449" y="570017"/>
                </a:moveTo>
                <a:cubicBezTo>
                  <a:pt x="3520232" y="570017"/>
                  <a:pt x="3527237" y="574392"/>
                  <a:pt x="3527237" y="582414"/>
                </a:cubicBezTo>
                <a:cubicBezTo>
                  <a:pt x="3527237" y="590436"/>
                  <a:pt x="3520232" y="596271"/>
                  <a:pt x="3512449" y="596271"/>
                </a:cubicBezTo>
                <a:cubicBezTo>
                  <a:pt x="3503887" y="596271"/>
                  <a:pt x="3497661" y="590436"/>
                  <a:pt x="3497661" y="582414"/>
                </a:cubicBezTo>
                <a:cubicBezTo>
                  <a:pt x="3497661" y="574392"/>
                  <a:pt x="3503887" y="570017"/>
                  <a:pt x="3512449" y="570017"/>
                </a:cubicBezTo>
                <a:close/>
                <a:moveTo>
                  <a:pt x="3441619" y="570017"/>
                </a:moveTo>
                <a:cubicBezTo>
                  <a:pt x="3450181" y="570017"/>
                  <a:pt x="3456408" y="574392"/>
                  <a:pt x="3456408" y="582414"/>
                </a:cubicBezTo>
                <a:cubicBezTo>
                  <a:pt x="3456408" y="590436"/>
                  <a:pt x="3450181" y="596271"/>
                  <a:pt x="3441619" y="596271"/>
                </a:cubicBezTo>
                <a:cubicBezTo>
                  <a:pt x="3433835" y="596271"/>
                  <a:pt x="3426830" y="590436"/>
                  <a:pt x="3426830" y="582414"/>
                </a:cubicBezTo>
                <a:cubicBezTo>
                  <a:pt x="3426830" y="574392"/>
                  <a:pt x="3433835" y="570017"/>
                  <a:pt x="3441619" y="570017"/>
                </a:cubicBezTo>
                <a:close/>
                <a:moveTo>
                  <a:pt x="3369857" y="570017"/>
                </a:moveTo>
                <a:cubicBezTo>
                  <a:pt x="3377879" y="570017"/>
                  <a:pt x="3382254" y="574392"/>
                  <a:pt x="3382254" y="582414"/>
                </a:cubicBezTo>
                <a:cubicBezTo>
                  <a:pt x="3382254" y="590436"/>
                  <a:pt x="3377879" y="596271"/>
                  <a:pt x="3369857" y="596271"/>
                </a:cubicBezTo>
                <a:cubicBezTo>
                  <a:pt x="3362564" y="596271"/>
                  <a:pt x="3356001" y="590436"/>
                  <a:pt x="3356001" y="582414"/>
                </a:cubicBezTo>
                <a:cubicBezTo>
                  <a:pt x="3356001" y="574392"/>
                  <a:pt x="3362564" y="570017"/>
                  <a:pt x="3369857" y="570017"/>
                </a:cubicBezTo>
                <a:close/>
                <a:moveTo>
                  <a:pt x="3299091" y="570017"/>
                </a:moveTo>
                <a:cubicBezTo>
                  <a:pt x="3305656" y="570017"/>
                  <a:pt x="3311491" y="574392"/>
                  <a:pt x="3311491" y="582414"/>
                </a:cubicBezTo>
                <a:cubicBezTo>
                  <a:pt x="3311491" y="590436"/>
                  <a:pt x="3305656" y="596271"/>
                  <a:pt x="3299091" y="596271"/>
                </a:cubicBezTo>
                <a:cubicBezTo>
                  <a:pt x="3291802" y="596271"/>
                  <a:pt x="3285240" y="590436"/>
                  <a:pt x="3285240" y="582414"/>
                </a:cubicBezTo>
                <a:cubicBezTo>
                  <a:pt x="3285240" y="574392"/>
                  <a:pt x="3291802" y="570017"/>
                  <a:pt x="3299091" y="570017"/>
                </a:cubicBezTo>
                <a:close/>
                <a:moveTo>
                  <a:pt x="3226803" y="570017"/>
                </a:moveTo>
                <a:cubicBezTo>
                  <a:pt x="3234823" y="570017"/>
                  <a:pt x="3240660" y="574392"/>
                  <a:pt x="3240660" y="582414"/>
                </a:cubicBezTo>
                <a:cubicBezTo>
                  <a:pt x="3240660" y="590436"/>
                  <a:pt x="3234823" y="596271"/>
                  <a:pt x="3226803" y="596271"/>
                </a:cubicBezTo>
                <a:cubicBezTo>
                  <a:pt x="3220242" y="596271"/>
                  <a:pt x="3214406" y="590436"/>
                  <a:pt x="3214406" y="582414"/>
                </a:cubicBezTo>
                <a:cubicBezTo>
                  <a:pt x="3214406" y="574392"/>
                  <a:pt x="3220242" y="570017"/>
                  <a:pt x="3226803" y="570017"/>
                </a:cubicBezTo>
                <a:close/>
                <a:moveTo>
                  <a:pt x="3152600" y="570017"/>
                </a:moveTo>
                <a:cubicBezTo>
                  <a:pt x="3159892" y="570017"/>
                  <a:pt x="3166454" y="574392"/>
                  <a:pt x="3166454" y="582414"/>
                </a:cubicBezTo>
                <a:cubicBezTo>
                  <a:pt x="3166454" y="590436"/>
                  <a:pt x="3159892" y="596271"/>
                  <a:pt x="3152600" y="596271"/>
                </a:cubicBezTo>
                <a:cubicBezTo>
                  <a:pt x="3146037" y="596271"/>
                  <a:pt x="3140203" y="590436"/>
                  <a:pt x="3140203" y="582414"/>
                </a:cubicBezTo>
                <a:cubicBezTo>
                  <a:pt x="3140203" y="574392"/>
                  <a:pt x="3146037" y="570017"/>
                  <a:pt x="3152600" y="570017"/>
                </a:cubicBezTo>
                <a:close/>
                <a:moveTo>
                  <a:pt x="3081770" y="570017"/>
                </a:moveTo>
                <a:cubicBezTo>
                  <a:pt x="3089064" y="570017"/>
                  <a:pt x="3095622" y="575851"/>
                  <a:pt x="3095622" y="582414"/>
                </a:cubicBezTo>
                <a:cubicBezTo>
                  <a:pt x="3095622" y="590436"/>
                  <a:pt x="3089064" y="596271"/>
                  <a:pt x="3081770" y="596271"/>
                </a:cubicBezTo>
                <a:cubicBezTo>
                  <a:pt x="3073746" y="596271"/>
                  <a:pt x="3069369" y="590436"/>
                  <a:pt x="3069369" y="582414"/>
                </a:cubicBezTo>
                <a:cubicBezTo>
                  <a:pt x="3069369" y="575851"/>
                  <a:pt x="3073746" y="570017"/>
                  <a:pt x="3081770" y="570017"/>
                </a:cubicBezTo>
                <a:close/>
                <a:moveTo>
                  <a:pt x="3013712" y="570017"/>
                </a:moveTo>
                <a:cubicBezTo>
                  <a:pt x="3021305" y="570017"/>
                  <a:pt x="3028132" y="575851"/>
                  <a:pt x="3028132" y="582414"/>
                </a:cubicBezTo>
                <a:cubicBezTo>
                  <a:pt x="3028132" y="590436"/>
                  <a:pt x="3021305" y="596271"/>
                  <a:pt x="3013712" y="596271"/>
                </a:cubicBezTo>
                <a:cubicBezTo>
                  <a:pt x="3005366" y="596271"/>
                  <a:pt x="2998537" y="590436"/>
                  <a:pt x="2998537" y="582414"/>
                </a:cubicBezTo>
                <a:cubicBezTo>
                  <a:pt x="2998537" y="575851"/>
                  <a:pt x="3005366" y="570017"/>
                  <a:pt x="3013712" y="570017"/>
                </a:cubicBezTo>
                <a:close/>
                <a:moveTo>
                  <a:pt x="2942491" y="570017"/>
                </a:moveTo>
                <a:cubicBezTo>
                  <a:pt x="2951049" y="570017"/>
                  <a:pt x="2957285" y="575851"/>
                  <a:pt x="2957285" y="582414"/>
                </a:cubicBezTo>
                <a:cubicBezTo>
                  <a:pt x="2957285" y="590436"/>
                  <a:pt x="2951049" y="596271"/>
                  <a:pt x="2942491" y="596271"/>
                </a:cubicBezTo>
                <a:cubicBezTo>
                  <a:pt x="2934710" y="596271"/>
                  <a:pt x="2927705" y="590436"/>
                  <a:pt x="2927705" y="582414"/>
                </a:cubicBezTo>
                <a:cubicBezTo>
                  <a:pt x="2927705" y="575851"/>
                  <a:pt x="2934710" y="570017"/>
                  <a:pt x="2942491" y="570017"/>
                </a:cubicBezTo>
                <a:close/>
                <a:moveTo>
                  <a:pt x="2868288" y="570017"/>
                </a:moveTo>
                <a:cubicBezTo>
                  <a:pt x="2876856" y="570017"/>
                  <a:pt x="2883082" y="575851"/>
                  <a:pt x="2883082" y="582414"/>
                </a:cubicBezTo>
                <a:cubicBezTo>
                  <a:pt x="2883082" y="590436"/>
                  <a:pt x="2876856" y="596271"/>
                  <a:pt x="2868288" y="596271"/>
                </a:cubicBezTo>
                <a:cubicBezTo>
                  <a:pt x="2860506" y="596271"/>
                  <a:pt x="2853502" y="590436"/>
                  <a:pt x="2853502" y="582414"/>
                </a:cubicBezTo>
                <a:cubicBezTo>
                  <a:pt x="2853502" y="575851"/>
                  <a:pt x="2860506" y="570017"/>
                  <a:pt x="2868288" y="570017"/>
                </a:cubicBezTo>
                <a:close/>
                <a:moveTo>
                  <a:pt x="2796532" y="570017"/>
                </a:moveTo>
                <a:cubicBezTo>
                  <a:pt x="2804552" y="570017"/>
                  <a:pt x="2808931" y="575851"/>
                  <a:pt x="2808931" y="582414"/>
                </a:cubicBezTo>
                <a:cubicBezTo>
                  <a:pt x="2808931" y="590436"/>
                  <a:pt x="2804552" y="596271"/>
                  <a:pt x="2796532" y="596271"/>
                </a:cubicBezTo>
                <a:cubicBezTo>
                  <a:pt x="2789240" y="596271"/>
                  <a:pt x="2782675" y="590436"/>
                  <a:pt x="2782675" y="582414"/>
                </a:cubicBezTo>
                <a:cubicBezTo>
                  <a:pt x="2782675" y="575851"/>
                  <a:pt x="2789240" y="570017"/>
                  <a:pt x="2796532" y="570017"/>
                </a:cubicBezTo>
                <a:close/>
                <a:moveTo>
                  <a:pt x="2725695" y="570017"/>
                </a:moveTo>
                <a:cubicBezTo>
                  <a:pt x="2731529" y="570017"/>
                  <a:pt x="2738097" y="575851"/>
                  <a:pt x="2738097" y="582414"/>
                </a:cubicBezTo>
                <a:cubicBezTo>
                  <a:pt x="2738097" y="590436"/>
                  <a:pt x="2731529" y="596271"/>
                  <a:pt x="2725695" y="596271"/>
                </a:cubicBezTo>
                <a:cubicBezTo>
                  <a:pt x="2717681" y="596271"/>
                  <a:pt x="2711843" y="590436"/>
                  <a:pt x="2711843" y="582414"/>
                </a:cubicBezTo>
                <a:cubicBezTo>
                  <a:pt x="2711843" y="575851"/>
                  <a:pt x="2717681" y="570017"/>
                  <a:pt x="2725695" y="570017"/>
                </a:cubicBezTo>
                <a:close/>
                <a:moveTo>
                  <a:pt x="2654867" y="570017"/>
                </a:moveTo>
                <a:cubicBezTo>
                  <a:pt x="2660705" y="570017"/>
                  <a:pt x="2667266" y="575851"/>
                  <a:pt x="2667266" y="582414"/>
                </a:cubicBezTo>
                <a:cubicBezTo>
                  <a:pt x="2667266" y="590436"/>
                  <a:pt x="2660705" y="596271"/>
                  <a:pt x="2654867" y="596271"/>
                </a:cubicBezTo>
                <a:cubicBezTo>
                  <a:pt x="2646847" y="596271"/>
                  <a:pt x="2641013" y="590436"/>
                  <a:pt x="2641013" y="582414"/>
                </a:cubicBezTo>
                <a:cubicBezTo>
                  <a:pt x="2641013" y="575851"/>
                  <a:pt x="2646847" y="570017"/>
                  <a:pt x="2654867" y="570017"/>
                </a:cubicBezTo>
                <a:close/>
                <a:moveTo>
                  <a:pt x="2582580" y="570017"/>
                </a:moveTo>
                <a:cubicBezTo>
                  <a:pt x="2589873" y="570017"/>
                  <a:pt x="2596435" y="575851"/>
                  <a:pt x="2596435" y="582414"/>
                </a:cubicBezTo>
                <a:cubicBezTo>
                  <a:pt x="2596435" y="590436"/>
                  <a:pt x="2589873" y="596271"/>
                  <a:pt x="2582580" y="596271"/>
                </a:cubicBezTo>
                <a:cubicBezTo>
                  <a:pt x="2576018" y="596271"/>
                  <a:pt x="2570184" y="590436"/>
                  <a:pt x="2570184" y="582414"/>
                </a:cubicBezTo>
                <a:cubicBezTo>
                  <a:pt x="2570184" y="575851"/>
                  <a:pt x="2576018" y="570017"/>
                  <a:pt x="2582580" y="570017"/>
                </a:cubicBezTo>
                <a:close/>
                <a:moveTo>
                  <a:pt x="2511026" y="570017"/>
                </a:moveTo>
                <a:cubicBezTo>
                  <a:pt x="2519047" y="570017"/>
                  <a:pt x="2525610" y="575851"/>
                  <a:pt x="2525610" y="582414"/>
                </a:cubicBezTo>
                <a:cubicBezTo>
                  <a:pt x="2525610" y="590436"/>
                  <a:pt x="2519047" y="596271"/>
                  <a:pt x="2511026" y="596271"/>
                </a:cubicBezTo>
                <a:cubicBezTo>
                  <a:pt x="2505193" y="596271"/>
                  <a:pt x="2499358" y="590436"/>
                  <a:pt x="2499358" y="582414"/>
                </a:cubicBezTo>
                <a:cubicBezTo>
                  <a:pt x="2499358" y="575851"/>
                  <a:pt x="2505193" y="570017"/>
                  <a:pt x="2511026" y="570017"/>
                </a:cubicBezTo>
                <a:close/>
                <a:moveTo>
                  <a:pt x="2440921" y="570017"/>
                </a:moveTo>
                <a:cubicBezTo>
                  <a:pt x="2448943" y="570017"/>
                  <a:pt x="2454778" y="575851"/>
                  <a:pt x="2454778" y="582414"/>
                </a:cubicBezTo>
                <a:cubicBezTo>
                  <a:pt x="2454778" y="590436"/>
                  <a:pt x="2448943" y="596271"/>
                  <a:pt x="2440921" y="596271"/>
                </a:cubicBezTo>
                <a:cubicBezTo>
                  <a:pt x="2433632" y="596271"/>
                  <a:pt x="2428525" y="590436"/>
                  <a:pt x="2428525" y="582414"/>
                </a:cubicBezTo>
                <a:cubicBezTo>
                  <a:pt x="2428525" y="575851"/>
                  <a:pt x="2433632" y="570017"/>
                  <a:pt x="2440921" y="570017"/>
                </a:cubicBezTo>
                <a:close/>
                <a:moveTo>
                  <a:pt x="2369108" y="570017"/>
                </a:moveTo>
                <a:cubicBezTo>
                  <a:pt x="2377669" y="570017"/>
                  <a:pt x="2383896" y="575851"/>
                  <a:pt x="2383896" y="582414"/>
                </a:cubicBezTo>
                <a:cubicBezTo>
                  <a:pt x="2383896" y="590436"/>
                  <a:pt x="2377669" y="596271"/>
                  <a:pt x="2369108" y="596271"/>
                </a:cubicBezTo>
                <a:cubicBezTo>
                  <a:pt x="2361324" y="596271"/>
                  <a:pt x="2354319" y="590436"/>
                  <a:pt x="2354319" y="582414"/>
                </a:cubicBezTo>
                <a:cubicBezTo>
                  <a:pt x="2354319" y="575851"/>
                  <a:pt x="2361324" y="570017"/>
                  <a:pt x="2369108" y="570017"/>
                </a:cubicBezTo>
                <a:close/>
                <a:moveTo>
                  <a:pt x="2298275" y="570017"/>
                </a:moveTo>
                <a:cubicBezTo>
                  <a:pt x="2306839" y="570017"/>
                  <a:pt x="2313064" y="575851"/>
                  <a:pt x="2313064" y="582414"/>
                </a:cubicBezTo>
                <a:cubicBezTo>
                  <a:pt x="2313064" y="590436"/>
                  <a:pt x="2306839" y="596271"/>
                  <a:pt x="2298275" y="596271"/>
                </a:cubicBezTo>
                <a:cubicBezTo>
                  <a:pt x="2290494" y="596271"/>
                  <a:pt x="2283487" y="590436"/>
                  <a:pt x="2283487" y="582414"/>
                </a:cubicBezTo>
                <a:cubicBezTo>
                  <a:pt x="2283487" y="575851"/>
                  <a:pt x="2290494" y="570017"/>
                  <a:pt x="2298275" y="570017"/>
                </a:cubicBezTo>
                <a:close/>
                <a:moveTo>
                  <a:pt x="2226512" y="570017"/>
                </a:moveTo>
                <a:cubicBezTo>
                  <a:pt x="2234534" y="570017"/>
                  <a:pt x="2238911" y="575851"/>
                  <a:pt x="2238911" y="582414"/>
                </a:cubicBezTo>
                <a:cubicBezTo>
                  <a:pt x="2238911" y="590436"/>
                  <a:pt x="2234534" y="596271"/>
                  <a:pt x="2226512" y="596271"/>
                </a:cubicBezTo>
                <a:cubicBezTo>
                  <a:pt x="2218490" y="596271"/>
                  <a:pt x="2212655" y="590436"/>
                  <a:pt x="2212655" y="582414"/>
                </a:cubicBezTo>
                <a:cubicBezTo>
                  <a:pt x="2212655" y="575851"/>
                  <a:pt x="2218490" y="570017"/>
                  <a:pt x="2226512" y="570017"/>
                </a:cubicBezTo>
                <a:close/>
                <a:moveTo>
                  <a:pt x="2155680" y="570017"/>
                </a:moveTo>
                <a:cubicBezTo>
                  <a:pt x="2161514" y="570017"/>
                  <a:pt x="2168079" y="575851"/>
                  <a:pt x="2168079" y="582414"/>
                </a:cubicBezTo>
                <a:cubicBezTo>
                  <a:pt x="2168079" y="590436"/>
                  <a:pt x="2161514" y="596271"/>
                  <a:pt x="2155680" y="596271"/>
                </a:cubicBezTo>
                <a:cubicBezTo>
                  <a:pt x="2147658" y="596271"/>
                  <a:pt x="2141823" y="590436"/>
                  <a:pt x="2141823" y="582414"/>
                </a:cubicBezTo>
                <a:cubicBezTo>
                  <a:pt x="2141823" y="575851"/>
                  <a:pt x="2147658" y="570017"/>
                  <a:pt x="2155680" y="570017"/>
                </a:cubicBezTo>
                <a:close/>
                <a:moveTo>
                  <a:pt x="2084846" y="570017"/>
                </a:moveTo>
                <a:cubicBezTo>
                  <a:pt x="2090680" y="570017"/>
                  <a:pt x="2097246" y="575851"/>
                  <a:pt x="2097246" y="582414"/>
                </a:cubicBezTo>
                <a:cubicBezTo>
                  <a:pt x="2097246" y="590436"/>
                  <a:pt x="2090680" y="596271"/>
                  <a:pt x="2084846" y="596271"/>
                </a:cubicBezTo>
                <a:cubicBezTo>
                  <a:pt x="2076824" y="596271"/>
                  <a:pt x="2070989" y="590436"/>
                  <a:pt x="2070989" y="582414"/>
                </a:cubicBezTo>
                <a:cubicBezTo>
                  <a:pt x="2070989" y="575851"/>
                  <a:pt x="2076824" y="570017"/>
                  <a:pt x="2084846" y="570017"/>
                </a:cubicBezTo>
                <a:close/>
                <a:moveTo>
                  <a:pt x="2011831" y="570017"/>
                </a:moveTo>
                <a:cubicBezTo>
                  <a:pt x="2019854" y="570017"/>
                  <a:pt x="2026416" y="575851"/>
                  <a:pt x="2026416" y="582414"/>
                </a:cubicBezTo>
                <a:cubicBezTo>
                  <a:pt x="2026416" y="590436"/>
                  <a:pt x="2019854" y="596271"/>
                  <a:pt x="2011831" y="596271"/>
                </a:cubicBezTo>
                <a:cubicBezTo>
                  <a:pt x="2005997" y="596271"/>
                  <a:pt x="2000163" y="590436"/>
                  <a:pt x="2000163" y="582414"/>
                </a:cubicBezTo>
                <a:cubicBezTo>
                  <a:pt x="2000163" y="575851"/>
                  <a:pt x="2005997" y="570017"/>
                  <a:pt x="2011831" y="570017"/>
                </a:cubicBezTo>
                <a:close/>
                <a:moveTo>
                  <a:pt x="1938359" y="570017"/>
                </a:moveTo>
                <a:cubicBezTo>
                  <a:pt x="1946379" y="570017"/>
                  <a:pt x="1952216" y="575851"/>
                  <a:pt x="1952216" y="583873"/>
                </a:cubicBezTo>
                <a:cubicBezTo>
                  <a:pt x="1952216" y="590436"/>
                  <a:pt x="1946379" y="596271"/>
                  <a:pt x="1938359" y="596271"/>
                </a:cubicBezTo>
                <a:cubicBezTo>
                  <a:pt x="1932525" y="596271"/>
                  <a:pt x="1925962" y="590436"/>
                  <a:pt x="1925962" y="583873"/>
                </a:cubicBezTo>
                <a:cubicBezTo>
                  <a:pt x="1925962" y="575851"/>
                  <a:pt x="1932525" y="570017"/>
                  <a:pt x="1938359" y="570017"/>
                </a:cubicBezTo>
                <a:close/>
                <a:moveTo>
                  <a:pt x="1867522" y="570017"/>
                </a:moveTo>
                <a:cubicBezTo>
                  <a:pt x="1875545" y="570017"/>
                  <a:pt x="1881382" y="575851"/>
                  <a:pt x="1881382" y="583873"/>
                </a:cubicBezTo>
                <a:cubicBezTo>
                  <a:pt x="1881382" y="590436"/>
                  <a:pt x="1875545" y="596271"/>
                  <a:pt x="1867522" y="596271"/>
                </a:cubicBezTo>
                <a:cubicBezTo>
                  <a:pt x="1860229" y="596271"/>
                  <a:pt x="1855124" y="590436"/>
                  <a:pt x="1855124" y="583873"/>
                </a:cubicBezTo>
                <a:cubicBezTo>
                  <a:pt x="1855124" y="575851"/>
                  <a:pt x="1860229" y="570017"/>
                  <a:pt x="1867522" y="570017"/>
                </a:cubicBezTo>
                <a:close/>
                <a:moveTo>
                  <a:pt x="1799082" y="570017"/>
                </a:moveTo>
                <a:cubicBezTo>
                  <a:pt x="1807643" y="570017"/>
                  <a:pt x="1813871" y="575851"/>
                  <a:pt x="1813871" y="583873"/>
                </a:cubicBezTo>
                <a:cubicBezTo>
                  <a:pt x="1813871" y="590436"/>
                  <a:pt x="1807643" y="596271"/>
                  <a:pt x="1799082" y="596271"/>
                </a:cubicBezTo>
                <a:cubicBezTo>
                  <a:pt x="1790521" y="596271"/>
                  <a:pt x="1784295" y="590436"/>
                  <a:pt x="1784295" y="583873"/>
                </a:cubicBezTo>
                <a:cubicBezTo>
                  <a:pt x="1784295" y="575851"/>
                  <a:pt x="1790521" y="570017"/>
                  <a:pt x="1799082" y="570017"/>
                </a:cubicBezTo>
                <a:close/>
                <a:moveTo>
                  <a:pt x="1728257" y="570017"/>
                </a:moveTo>
                <a:cubicBezTo>
                  <a:pt x="1736820" y="570017"/>
                  <a:pt x="1743046" y="575851"/>
                  <a:pt x="1743046" y="583873"/>
                </a:cubicBezTo>
                <a:cubicBezTo>
                  <a:pt x="1743046" y="590436"/>
                  <a:pt x="1736820" y="596271"/>
                  <a:pt x="1728257" y="596271"/>
                </a:cubicBezTo>
                <a:cubicBezTo>
                  <a:pt x="1719694" y="596271"/>
                  <a:pt x="1713467" y="590436"/>
                  <a:pt x="1713467" y="583873"/>
                </a:cubicBezTo>
                <a:cubicBezTo>
                  <a:pt x="1713467" y="575851"/>
                  <a:pt x="1719694" y="570017"/>
                  <a:pt x="1728257" y="570017"/>
                </a:cubicBezTo>
                <a:close/>
                <a:moveTo>
                  <a:pt x="1657426" y="570017"/>
                </a:moveTo>
                <a:cubicBezTo>
                  <a:pt x="1665210" y="570017"/>
                  <a:pt x="1672218" y="575851"/>
                  <a:pt x="1672218" y="583873"/>
                </a:cubicBezTo>
                <a:cubicBezTo>
                  <a:pt x="1672218" y="590436"/>
                  <a:pt x="1665210" y="596271"/>
                  <a:pt x="1657426" y="596271"/>
                </a:cubicBezTo>
                <a:cubicBezTo>
                  <a:pt x="1648867" y="596271"/>
                  <a:pt x="1642647" y="590436"/>
                  <a:pt x="1642647" y="583873"/>
                </a:cubicBezTo>
                <a:cubicBezTo>
                  <a:pt x="1642647" y="575851"/>
                  <a:pt x="1648867" y="570017"/>
                  <a:pt x="1657426" y="570017"/>
                </a:cubicBezTo>
                <a:close/>
                <a:moveTo>
                  <a:pt x="1582294" y="570017"/>
                </a:moveTo>
                <a:cubicBezTo>
                  <a:pt x="1589587" y="570017"/>
                  <a:pt x="1594694" y="575851"/>
                  <a:pt x="1594694" y="583873"/>
                </a:cubicBezTo>
                <a:cubicBezTo>
                  <a:pt x="1594694" y="590436"/>
                  <a:pt x="1589587" y="596271"/>
                  <a:pt x="1582294" y="596271"/>
                </a:cubicBezTo>
                <a:cubicBezTo>
                  <a:pt x="1574271" y="596271"/>
                  <a:pt x="1568438" y="590436"/>
                  <a:pt x="1568438" y="583873"/>
                </a:cubicBezTo>
                <a:cubicBezTo>
                  <a:pt x="1568438" y="575851"/>
                  <a:pt x="1574271" y="570017"/>
                  <a:pt x="1582294" y="570017"/>
                </a:cubicBezTo>
                <a:close/>
                <a:moveTo>
                  <a:pt x="1512190" y="570017"/>
                </a:moveTo>
                <a:cubicBezTo>
                  <a:pt x="1518025" y="570017"/>
                  <a:pt x="1523859" y="575851"/>
                  <a:pt x="1523859" y="583873"/>
                </a:cubicBezTo>
                <a:cubicBezTo>
                  <a:pt x="1523859" y="590436"/>
                  <a:pt x="1518025" y="596271"/>
                  <a:pt x="1512190" y="596271"/>
                </a:cubicBezTo>
                <a:cubicBezTo>
                  <a:pt x="1504169" y="596271"/>
                  <a:pt x="1497607" y="590436"/>
                  <a:pt x="1497607" y="583873"/>
                </a:cubicBezTo>
                <a:cubicBezTo>
                  <a:pt x="1497607" y="575851"/>
                  <a:pt x="1504169" y="570017"/>
                  <a:pt x="1512190" y="570017"/>
                </a:cubicBezTo>
                <a:close/>
                <a:moveTo>
                  <a:pt x="1440623" y="570017"/>
                </a:moveTo>
                <a:cubicBezTo>
                  <a:pt x="1447188" y="570017"/>
                  <a:pt x="1453020" y="575851"/>
                  <a:pt x="1453020" y="583873"/>
                </a:cubicBezTo>
                <a:cubicBezTo>
                  <a:pt x="1453020" y="590436"/>
                  <a:pt x="1447188" y="596271"/>
                  <a:pt x="1440623" y="596271"/>
                </a:cubicBezTo>
                <a:cubicBezTo>
                  <a:pt x="1433333" y="596271"/>
                  <a:pt x="1426771" y="590436"/>
                  <a:pt x="1426771" y="583873"/>
                </a:cubicBezTo>
                <a:cubicBezTo>
                  <a:pt x="1426771" y="575851"/>
                  <a:pt x="1433333" y="570017"/>
                  <a:pt x="1440623" y="570017"/>
                </a:cubicBezTo>
                <a:close/>
                <a:moveTo>
                  <a:pt x="1368341" y="570017"/>
                </a:moveTo>
                <a:cubicBezTo>
                  <a:pt x="1376363" y="570017"/>
                  <a:pt x="1382194" y="575851"/>
                  <a:pt x="1382194" y="583873"/>
                </a:cubicBezTo>
                <a:cubicBezTo>
                  <a:pt x="1382194" y="590436"/>
                  <a:pt x="1376363" y="596271"/>
                  <a:pt x="1368341" y="596271"/>
                </a:cubicBezTo>
                <a:cubicBezTo>
                  <a:pt x="1362508" y="596271"/>
                  <a:pt x="1355945" y="590436"/>
                  <a:pt x="1355945" y="583873"/>
                </a:cubicBezTo>
                <a:cubicBezTo>
                  <a:pt x="1355945" y="575851"/>
                  <a:pt x="1362508" y="570017"/>
                  <a:pt x="1368341" y="570017"/>
                </a:cubicBezTo>
                <a:close/>
                <a:moveTo>
                  <a:pt x="1297515" y="570017"/>
                </a:moveTo>
                <a:cubicBezTo>
                  <a:pt x="1305535" y="570017"/>
                  <a:pt x="1311369" y="575851"/>
                  <a:pt x="1311369" y="583873"/>
                </a:cubicBezTo>
                <a:cubicBezTo>
                  <a:pt x="1311369" y="590436"/>
                  <a:pt x="1305535" y="596271"/>
                  <a:pt x="1297515" y="596271"/>
                </a:cubicBezTo>
                <a:cubicBezTo>
                  <a:pt x="1291680" y="596271"/>
                  <a:pt x="1285116" y="590436"/>
                  <a:pt x="1285116" y="583873"/>
                </a:cubicBezTo>
                <a:cubicBezTo>
                  <a:pt x="1285116" y="575851"/>
                  <a:pt x="1289492" y="570017"/>
                  <a:pt x="1297515" y="570017"/>
                </a:cubicBezTo>
                <a:close/>
                <a:moveTo>
                  <a:pt x="1226680" y="570017"/>
                </a:moveTo>
                <a:cubicBezTo>
                  <a:pt x="1233973" y="570017"/>
                  <a:pt x="1240537" y="575851"/>
                  <a:pt x="1240537" y="583873"/>
                </a:cubicBezTo>
                <a:cubicBezTo>
                  <a:pt x="1240537" y="590436"/>
                  <a:pt x="1233973" y="596271"/>
                  <a:pt x="1226680" y="596271"/>
                </a:cubicBezTo>
                <a:cubicBezTo>
                  <a:pt x="1218671" y="596271"/>
                  <a:pt x="1214296" y="590436"/>
                  <a:pt x="1214296" y="583873"/>
                </a:cubicBezTo>
                <a:cubicBezTo>
                  <a:pt x="1214296" y="575851"/>
                  <a:pt x="1218671" y="570017"/>
                  <a:pt x="1226680" y="570017"/>
                </a:cubicBezTo>
                <a:close/>
                <a:moveTo>
                  <a:pt x="1154879" y="570017"/>
                </a:moveTo>
                <a:cubicBezTo>
                  <a:pt x="1162662" y="570017"/>
                  <a:pt x="1169669" y="575851"/>
                  <a:pt x="1169669" y="583873"/>
                </a:cubicBezTo>
                <a:cubicBezTo>
                  <a:pt x="1169669" y="590436"/>
                  <a:pt x="1162662" y="596271"/>
                  <a:pt x="1154879" y="596271"/>
                </a:cubicBezTo>
                <a:cubicBezTo>
                  <a:pt x="1146319" y="596271"/>
                  <a:pt x="1140090" y="590436"/>
                  <a:pt x="1140090" y="583873"/>
                </a:cubicBezTo>
                <a:cubicBezTo>
                  <a:pt x="1140090" y="575851"/>
                  <a:pt x="1146319" y="570017"/>
                  <a:pt x="1154879" y="570017"/>
                </a:cubicBezTo>
                <a:close/>
                <a:moveTo>
                  <a:pt x="1084053" y="570017"/>
                </a:moveTo>
                <a:cubicBezTo>
                  <a:pt x="1091836" y="570017"/>
                  <a:pt x="1098840" y="575851"/>
                  <a:pt x="1098840" y="583873"/>
                </a:cubicBezTo>
                <a:cubicBezTo>
                  <a:pt x="1098840" y="590436"/>
                  <a:pt x="1091836" y="596271"/>
                  <a:pt x="1084053" y="596271"/>
                </a:cubicBezTo>
                <a:cubicBezTo>
                  <a:pt x="1075487" y="596271"/>
                  <a:pt x="1069263" y="590436"/>
                  <a:pt x="1069263" y="583873"/>
                </a:cubicBezTo>
                <a:cubicBezTo>
                  <a:pt x="1069263" y="575851"/>
                  <a:pt x="1075487" y="570017"/>
                  <a:pt x="1084053" y="570017"/>
                </a:cubicBezTo>
                <a:close/>
                <a:moveTo>
                  <a:pt x="1013010" y="570017"/>
                </a:moveTo>
                <a:cubicBezTo>
                  <a:pt x="1020306" y="570017"/>
                  <a:pt x="1024682" y="575851"/>
                  <a:pt x="1024682" y="583873"/>
                </a:cubicBezTo>
                <a:cubicBezTo>
                  <a:pt x="1024682" y="590436"/>
                  <a:pt x="1020306" y="596271"/>
                  <a:pt x="1013010" y="596271"/>
                </a:cubicBezTo>
                <a:cubicBezTo>
                  <a:pt x="1004991" y="596271"/>
                  <a:pt x="998433" y="590436"/>
                  <a:pt x="998433" y="583873"/>
                </a:cubicBezTo>
                <a:cubicBezTo>
                  <a:pt x="998433" y="575851"/>
                  <a:pt x="1004991" y="570017"/>
                  <a:pt x="1013010" y="570017"/>
                </a:cubicBezTo>
                <a:close/>
                <a:moveTo>
                  <a:pt x="941458" y="570017"/>
                </a:moveTo>
                <a:cubicBezTo>
                  <a:pt x="948019" y="570017"/>
                  <a:pt x="953857" y="575851"/>
                  <a:pt x="953857" y="583873"/>
                </a:cubicBezTo>
                <a:cubicBezTo>
                  <a:pt x="953857" y="590436"/>
                  <a:pt x="948019" y="596271"/>
                  <a:pt x="941458" y="596271"/>
                </a:cubicBezTo>
                <a:cubicBezTo>
                  <a:pt x="934166" y="596271"/>
                  <a:pt x="927601" y="590436"/>
                  <a:pt x="927601" y="583873"/>
                </a:cubicBezTo>
                <a:cubicBezTo>
                  <a:pt x="927601" y="575851"/>
                  <a:pt x="934166" y="570017"/>
                  <a:pt x="941458" y="570017"/>
                </a:cubicBezTo>
                <a:close/>
                <a:moveTo>
                  <a:pt x="870626" y="570017"/>
                </a:moveTo>
                <a:cubicBezTo>
                  <a:pt x="877192" y="570017"/>
                  <a:pt x="883027" y="575851"/>
                  <a:pt x="883027" y="583873"/>
                </a:cubicBezTo>
                <a:cubicBezTo>
                  <a:pt x="883027" y="590436"/>
                  <a:pt x="877192" y="596271"/>
                  <a:pt x="870626" y="596271"/>
                </a:cubicBezTo>
                <a:cubicBezTo>
                  <a:pt x="863333" y="596271"/>
                  <a:pt x="856772" y="591895"/>
                  <a:pt x="856772" y="583873"/>
                </a:cubicBezTo>
                <a:cubicBezTo>
                  <a:pt x="856772" y="575851"/>
                  <a:pt x="863333" y="570017"/>
                  <a:pt x="870626" y="570017"/>
                </a:cubicBezTo>
                <a:close/>
                <a:moveTo>
                  <a:pt x="798340" y="570017"/>
                </a:moveTo>
                <a:cubicBezTo>
                  <a:pt x="806360" y="570017"/>
                  <a:pt x="812193" y="575851"/>
                  <a:pt x="812193" y="583873"/>
                </a:cubicBezTo>
                <a:cubicBezTo>
                  <a:pt x="812193" y="591895"/>
                  <a:pt x="806360" y="596271"/>
                  <a:pt x="798340" y="596271"/>
                </a:cubicBezTo>
                <a:cubicBezTo>
                  <a:pt x="792504" y="596271"/>
                  <a:pt x="785941" y="591895"/>
                  <a:pt x="785941" y="583873"/>
                </a:cubicBezTo>
                <a:cubicBezTo>
                  <a:pt x="785941" y="575851"/>
                  <a:pt x="792504" y="570017"/>
                  <a:pt x="798340" y="570017"/>
                </a:cubicBezTo>
                <a:close/>
                <a:moveTo>
                  <a:pt x="724135" y="570017"/>
                </a:moveTo>
                <a:cubicBezTo>
                  <a:pt x="731429" y="570017"/>
                  <a:pt x="737991" y="575851"/>
                  <a:pt x="737991" y="583873"/>
                </a:cubicBezTo>
                <a:cubicBezTo>
                  <a:pt x="737991" y="591895"/>
                  <a:pt x="731429" y="596271"/>
                  <a:pt x="724135" y="596271"/>
                </a:cubicBezTo>
                <a:cubicBezTo>
                  <a:pt x="717571" y="596271"/>
                  <a:pt x="711737" y="591895"/>
                  <a:pt x="711737" y="583873"/>
                </a:cubicBezTo>
                <a:cubicBezTo>
                  <a:pt x="711737" y="575851"/>
                  <a:pt x="717571" y="570017"/>
                  <a:pt x="724135" y="570017"/>
                </a:cubicBezTo>
                <a:close/>
                <a:moveTo>
                  <a:pt x="653306" y="570017"/>
                </a:moveTo>
                <a:cubicBezTo>
                  <a:pt x="660598" y="570017"/>
                  <a:pt x="667161" y="575851"/>
                  <a:pt x="667161" y="583873"/>
                </a:cubicBezTo>
                <a:cubicBezTo>
                  <a:pt x="667161" y="591895"/>
                  <a:pt x="660598" y="596271"/>
                  <a:pt x="653306" y="596271"/>
                </a:cubicBezTo>
                <a:cubicBezTo>
                  <a:pt x="645286" y="596271"/>
                  <a:pt x="640910" y="591895"/>
                  <a:pt x="640910" y="583873"/>
                </a:cubicBezTo>
                <a:cubicBezTo>
                  <a:pt x="640910" y="575851"/>
                  <a:pt x="645286" y="570017"/>
                  <a:pt x="653306" y="570017"/>
                </a:cubicBezTo>
                <a:close/>
                <a:moveTo>
                  <a:pt x="584865" y="570017"/>
                </a:moveTo>
                <a:cubicBezTo>
                  <a:pt x="592648" y="570017"/>
                  <a:pt x="599654" y="575851"/>
                  <a:pt x="599654" y="583873"/>
                </a:cubicBezTo>
                <a:cubicBezTo>
                  <a:pt x="599654" y="591895"/>
                  <a:pt x="592648" y="596271"/>
                  <a:pt x="584865" y="596271"/>
                </a:cubicBezTo>
                <a:cubicBezTo>
                  <a:pt x="576307" y="596271"/>
                  <a:pt x="570076" y="591895"/>
                  <a:pt x="570076" y="583873"/>
                </a:cubicBezTo>
                <a:cubicBezTo>
                  <a:pt x="570076" y="575851"/>
                  <a:pt x="576307" y="570017"/>
                  <a:pt x="584865" y="570017"/>
                </a:cubicBezTo>
                <a:close/>
                <a:moveTo>
                  <a:pt x="513668" y="570017"/>
                </a:moveTo>
                <a:cubicBezTo>
                  <a:pt x="522015" y="570017"/>
                  <a:pt x="528846" y="575851"/>
                  <a:pt x="528846" y="583873"/>
                </a:cubicBezTo>
                <a:cubicBezTo>
                  <a:pt x="528846" y="591895"/>
                  <a:pt x="522015" y="596271"/>
                  <a:pt x="513668" y="596271"/>
                </a:cubicBezTo>
                <a:cubicBezTo>
                  <a:pt x="506076" y="596271"/>
                  <a:pt x="499248" y="591895"/>
                  <a:pt x="499248" y="583873"/>
                </a:cubicBezTo>
                <a:cubicBezTo>
                  <a:pt x="499248" y="575851"/>
                  <a:pt x="506076" y="570017"/>
                  <a:pt x="513668" y="570017"/>
                </a:cubicBezTo>
                <a:close/>
                <a:moveTo>
                  <a:pt x="439833" y="570017"/>
                </a:moveTo>
                <a:cubicBezTo>
                  <a:pt x="448394" y="570017"/>
                  <a:pt x="454623" y="575851"/>
                  <a:pt x="454623" y="583873"/>
                </a:cubicBezTo>
                <a:cubicBezTo>
                  <a:pt x="454623" y="591895"/>
                  <a:pt x="448394" y="596271"/>
                  <a:pt x="439833" y="596271"/>
                </a:cubicBezTo>
                <a:cubicBezTo>
                  <a:pt x="432049" y="596271"/>
                  <a:pt x="425044" y="591895"/>
                  <a:pt x="425044" y="583873"/>
                </a:cubicBezTo>
                <a:cubicBezTo>
                  <a:pt x="425044" y="575851"/>
                  <a:pt x="432049" y="570017"/>
                  <a:pt x="439833" y="570017"/>
                </a:cubicBezTo>
                <a:close/>
                <a:moveTo>
                  <a:pt x="368072" y="570017"/>
                </a:moveTo>
                <a:cubicBezTo>
                  <a:pt x="376089" y="570017"/>
                  <a:pt x="380467" y="575851"/>
                  <a:pt x="380467" y="583873"/>
                </a:cubicBezTo>
                <a:cubicBezTo>
                  <a:pt x="380467" y="591895"/>
                  <a:pt x="376089" y="596271"/>
                  <a:pt x="368072" y="596271"/>
                </a:cubicBezTo>
                <a:cubicBezTo>
                  <a:pt x="360778" y="596271"/>
                  <a:pt x="354211" y="591895"/>
                  <a:pt x="354211" y="583873"/>
                </a:cubicBezTo>
                <a:cubicBezTo>
                  <a:pt x="354211" y="575851"/>
                  <a:pt x="360778" y="570017"/>
                  <a:pt x="368072" y="570017"/>
                </a:cubicBezTo>
                <a:close/>
                <a:moveTo>
                  <a:pt x="3081772" y="499186"/>
                </a:moveTo>
                <a:cubicBezTo>
                  <a:pt x="3089064" y="499186"/>
                  <a:pt x="3095622" y="503561"/>
                  <a:pt x="3095622" y="511583"/>
                </a:cubicBezTo>
                <a:cubicBezTo>
                  <a:pt x="3095622" y="518876"/>
                  <a:pt x="3089064" y="525440"/>
                  <a:pt x="3081772" y="525440"/>
                </a:cubicBezTo>
                <a:cubicBezTo>
                  <a:pt x="3073748" y="525440"/>
                  <a:pt x="3069372" y="518876"/>
                  <a:pt x="3069372" y="511583"/>
                </a:cubicBezTo>
                <a:cubicBezTo>
                  <a:pt x="3069372" y="503561"/>
                  <a:pt x="3073748" y="499186"/>
                  <a:pt x="3081772" y="499186"/>
                </a:cubicBezTo>
                <a:close/>
                <a:moveTo>
                  <a:pt x="3013712" y="499186"/>
                </a:moveTo>
                <a:cubicBezTo>
                  <a:pt x="3021305" y="499186"/>
                  <a:pt x="3028135" y="503561"/>
                  <a:pt x="3028135" y="511583"/>
                </a:cubicBezTo>
                <a:cubicBezTo>
                  <a:pt x="3028135" y="518876"/>
                  <a:pt x="3021305" y="525440"/>
                  <a:pt x="3013712" y="525440"/>
                </a:cubicBezTo>
                <a:cubicBezTo>
                  <a:pt x="3005368" y="525440"/>
                  <a:pt x="2998539" y="518876"/>
                  <a:pt x="2998539" y="511583"/>
                </a:cubicBezTo>
                <a:cubicBezTo>
                  <a:pt x="2998539" y="503561"/>
                  <a:pt x="3005368" y="499186"/>
                  <a:pt x="3013712" y="499186"/>
                </a:cubicBezTo>
                <a:close/>
                <a:moveTo>
                  <a:pt x="2942491" y="499186"/>
                </a:moveTo>
                <a:cubicBezTo>
                  <a:pt x="2951052" y="499186"/>
                  <a:pt x="2957285" y="503561"/>
                  <a:pt x="2957285" y="511583"/>
                </a:cubicBezTo>
                <a:cubicBezTo>
                  <a:pt x="2957285" y="518876"/>
                  <a:pt x="2951052" y="525440"/>
                  <a:pt x="2942491" y="525440"/>
                </a:cubicBezTo>
                <a:cubicBezTo>
                  <a:pt x="2934710" y="525440"/>
                  <a:pt x="2927705" y="518876"/>
                  <a:pt x="2927705" y="511583"/>
                </a:cubicBezTo>
                <a:cubicBezTo>
                  <a:pt x="2927705" y="503561"/>
                  <a:pt x="2934710" y="499186"/>
                  <a:pt x="2942491" y="499186"/>
                </a:cubicBezTo>
                <a:close/>
                <a:moveTo>
                  <a:pt x="2868291" y="499186"/>
                </a:moveTo>
                <a:cubicBezTo>
                  <a:pt x="2876856" y="499186"/>
                  <a:pt x="2883082" y="503561"/>
                  <a:pt x="2883082" y="511583"/>
                </a:cubicBezTo>
                <a:cubicBezTo>
                  <a:pt x="2883082" y="518876"/>
                  <a:pt x="2876856" y="525440"/>
                  <a:pt x="2868291" y="525440"/>
                </a:cubicBezTo>
                <a:cubicBezTo>
                  <a:pt x="2860509" y="525440"/>
                  <a:pt x="2853502" y="518876"/>
                  <a:pt x="2853502" y="511583"/>
                </a:cubicBezTo>
                <a:cubicBezTo>
                  <a:pt x="2853502" y="503561"/>
                  <a:pt x="2860509" y="499186"/>
                  <a:pt x="2868291" y="499186"/>
                </a:cubicBezTo>
                <a:close/>
                <a:moveTo>
                  <a:pt x="2796533" y="499186"/>
                </a:moveTo>
                <a:cubicBezTo>
                  <a:pt x="2804555" y="499186"/>
                  <a:pt x="2808931" y="503561"/>
                  <a:pt x="2808931" y="511583"/>
                </a:cubicBezTo>
                <a:cubicBezTo>
                  <a:pt x="2808931" y="518876"/>
                  <a:pt x="2804555" y="525440"/>
                  <a:pt x="2796533" y="525440"/>
                </a:cubicBezTo>
                <a:cubicBezTo>
                  <a:pt x="2789240" y="525440"/>
                  <a:pt x="2782678" y="518876"/>
                  <a:pt x="2782678" y="511583"/>
                </a:cubicBezTo>
                <a:cubicBezTo>
                  <a:pt x="2782678" y="503561"/>
                  <a:pt x="2789240" y="499186"/>
                  <a:pt x="2796533" y="499186"/>
                </a:cubicBezTo>
                <a:close/>
                <a:moveTo>
                  <a:pt x="2725695" y="499186"/>
                </a:moveTo>
                <a:cubicBezTo>
                  <a:pt x="2731532" y="499186"/>
                  <a:pt x="2738097" y="503561"/>
                  <a:pt x="2738097" y="511583"/>
                </a:cubicBezTo>
                <a:cubicBezTo>
                  <a:pt x="2738097" y="518876"/>
                  <a:pt x="2731532" y="525440"/>
                  <a:pt x="2725695" y="525440"/>
                </a:cubicBezTo>
                <a:cubicBezTo>
                  <a:pt x="2717681" y="525440"/>
                  <a:pt x="2711846" y="518876"/>
                  <a:pt x="2711846" y="511583"/>
                </a:cubicBezTo>
                <a:cubicBezTo>
                  <a:pt x="2711846" y="503561"/>
                  <a:pt x="2717681" y="499186"/>
                  <a:pt x="2725695" y="499186"/>
                </a:cubicBezTo>
                <a:close/>
                <a:moveTo>
                  <a:pt x="2654870" y="499186"/>
                </a:moveTo>
                <a:cubicBezTo>
                  <a:pt x="2660705" y="499186"/>
                  <a:pt x="2667266" y="503561"/>
                  <a:pt x="2667266" y="511583"/>
                </a:cubicBezTo>
                <a:cubicBezTo>
                  <a:pt x="2667266" y="518876"/>
                  <a:pt x="2660705" y="525440"/>
                  <a:pt x="2654870" y="525440"/>
                </a:cubicBezTo>
                <a:cubicBezTo>
                  <a:pt x="2646847" y="525440"/>
                  <a:pt x="2641013" y="518876"/>
                  <a:pt x="2641013" y="511583"/>
                </a:cubicBezTo>
                <a:cubicBezTo>
                  <a:pt x="2641013" y="503561"/>
                  <a:pt x="2646847" y="499186"/>
                  <a:pt x="2654870" y="499186"/>
                </a:cubicBezTo>
                <a:close/>
                <a:moveTo>
                  <a:pt x="2582580" y="499186"/>
                </a:moveTo>
                <a:cubicBezTo>
                  <a:pt x="2589873" y="499186"/>
                  <a:pt x="2596435" y="503561"/>
                  <a:pt x="2596435" y="511583"/>
                </a:cubicBezTo>
                <a:cubicBezTo>
                  <a:pt x="2596435" y="518876"/>
                  <a:pt x="2589873" y="525440"/>
                  <a:pt x="2582580" y="525440"/>
                </a:cubicBezTo>
                <a:cubicBezTo>
                  <a:pt x="2576018" y="525440"/>
                  <a:pt x="2570184" y="518876"/>
                  <a:pt x="2570184" y="511583"/>
                </a:cubicBezTo>
                <a:cubicBezTo>
                  <a:pt x="2570184" y="503561"/>
                  <a:pt x="2576018" y="499186"/>
                  <a:pt x="2582580" y="499186"/>
                </a:cubicBezTo>
                <a:close/>
                <a:moveTo>
                  <a:pt x="2511026" y="499186"/>
                </a:moveTo>
                <a:cubicBezTo>
                  <a:pt x="2519047" y="499186"/>
                  <a:pt x="2525610" y="503561"/>
                  <a:pt x="2525610" y="511583"/>
                </a:cubicBezTo>
                <a:cubicBezTo>
                  <a:pt x="2525610" y="518876"/>
                  <a:pt x="2519047" y="525440"/>
                  <a:pt x="2511026" y="525440"/>
                </a:cubicBezTo>
                <a:cubicBezTo>
                  <a:pt x="2505194" y="525440"/>
                  <a:pt x="2499361" y="518876"/>
                  <a:pt x="2499361" y="511583"/>
                </a:cubicBezTo>
                <a:cubicBezTo>
                  <a:pt x="2499361" y="503561"/>
                  <a:pt x="2503735" y="499186"/>
                  <a:pt x="2511026" y="499186"/>
                </a:cubicBezTo>
                <a:close/>
                <a:moveTo>
                  <a:pt x="2440924" y="499186"/>
                </a:moveTo>
                <a:cubicBezTo>
                  <a:pt x="2448944" y="499186"/>
                  <a:pt x="2454781" y="505020"/>
                  <a:pt x="2454781" y="511583"/>
                </a:cubicBezTo>
                <a:cubicBezTo>
                  <a:pt x="2454781" y="518876"/>
                  <a:pt x="2448944" y="525440"/>
                  <a:pt x="2440924" y="525440"/>
                </a:cubicBezTo>
                <a:cubicBezTo>
                  <a:pt x="2433632" y="525440"/>
                  <a:pt x="2428527" y="518876"/>
                  <a:pt x="2428527" y="511583"/>
                </a:cubicBezTo>
                <a:cubicBezTo>
                  <a:pt x="2428527" y="505020"/>
                  <a:pt x="2433632" y="499186"/>
                  <a:pt x="2440924" y="499186"/>
                </a:cubicBezTo>
                <a:close/>
                <a:moveTo>
                  <a:pt x="2369108" y="499186"/>
                </a:moveTo>
                <a:cubicBezTo>
                  <a:pt x="2377672" y="499186"/>
                  <a:pt x="2383898" y="505020"/>
                  <a:pt x="2383898" y="511583"/>
                </a:cubicBezTo>
                <a:cubicBezTo>
                  <a:pt x="2383898" y="518876"/>
                  <a:pt x="2377672" y="525440"/>
                  <a:pt x="2369108" y="525440"/>
                </a:cubicBezTo>
                <a:cubicBezTo>
                  <a:pt x="2361327" y="525440"/>
                  <a:pt x="2354319" y="518876"/>
                  <a:pt x="2354319" y="511583"/>
                </a:cubicBezTo>
                <a:cubicBezTo>
                  <a:pt x="2354319" y="505020"/>
                  <a:pt x="2361327" y="499186"/>
                  <a:pt x="2369108" y="499186"/>
                </a:cubicBezTo>
                <a:close/>
                <a:moveTo>
                  <a:pt x="2298278" y="499186"/>
                </a:moveTo>
                <a:cubicBezTo>
                  <a:pt x="2306839" y="499186"/>
                  <a:pt x="2313066" y="505020"/>
                  <a:pt x="2313066" y="511583"/>
                </a:cubicBezTo>
                <a:cubicBezTo>
                  <a:pt x="2313066" y="518876"/>
                  <a:pt x="2306839" y="525440"/>
                  <a:pt x="2298278" y="525440"/>
                </a:cubicBezTo>
                <a:cubicBezTo>
                  <a:pt x="2290494" y="525440"/>
                  <a:pt x="2283488" y="518876"/>
                  <a:pt x="2283488" y="511583"/>
                </a:cubicBezTo>
                <a:cubicBezTo>
                  <a:pt x="2283488" y="505020"/>
                  <a:pt x="2290494" y="499186"/>
                  <a:pt x="2298278" y="499186"/>
                </a:cubicBezTo>
                <a:close/>
                <a:moveTo>
                  <a:pt x="2226514" y="499186"/>
                </a:moveTo>
                <a:cubicBezTo>
                  <a:pt x="2234534" y="499186"/>
                  <a:pt x="2238914" y="505020"/>
                  <a:pt x="2238914" y="511583"/>
                </a:cubicBezTo>
                <a:cubicBezTo>
                  <a:pt x="2238914" y="518876"/>
                  <a:pt x="2234534" y="525440"/>
                  <a:pt x="2226514" y="525440"/>
                </a:cubicBezTo>
                <a:cubicBezTo>
                  <a:pt x="2218492" y="525440"/>
                  <a:pt x="2212655" y="518876"/>
                  <a:pt x="2212655" y="511583"/>
                </a:cubicBezTo>
                <a:cubicBezTo>
                  <a:pt x="2212655" y="505020"/>
                  <a:pt x="2218492" y="499186"/>
                  <a:pt x="2226514" y="499186"/>
                </a:cubicBezTo>
                <a:close/>
                <a:moveTo>
                  <a:pt x="2155680" y="499186"/>
                </a:moveTo>
                <a:cubicBezTo>
                  <a:pt x="2161514" y="499186"/>
                  <a:pt x="2168079" y="505020"/>
                  <a:pt x="2168079" y="511583"/>
                </a:cubicBezTo>
                <a:cubicBezTo>
                  <a:pt x="2168079" y="518876"/>
                  <a:pt x="2161514" y="525440"/>
                  <a:pt x="2155680" y="525440"/>
                </a:cubicBezTo>
                <a:cubicBezTo>
                  <a:pt x="2147658" y="525440"/>
                  <a:pt x="2141823" y="518876"/>
                  <a:pt x="2141823" y="511583"/>
                </a:cubicBezTo>
                <a:cubicBezTo>
                  <a:pt x="2141823" y="505020"/>
                  <a:pt x="2147658" y="499186"/>
                  <a:pt x="2155680" y="499186"/>
                </a:cubicBezTo>
                <a:close/>
                <a:moveTo>
                  <a:pt x="2084846" y="499186"/>
                </a:moveTo>
                <a:cubicBezTo>
                  <a:pt x="2090680" y="499186"/>
                  <a:pt x="2097246" y="505020"/>
                  <a:pt x="2097246" y="511583"/>
                </a:cubicBezTo>
                <a:cubicBezTo>
                  <a:pt x="2097246" y="518876"/>
                  <a:pt x="2090680" y="525440"/>
                  <a:pt x="2084846" y="525440"/>
                </a:cubicBezTo>
                <a:cubicBezTo>
                  <a:pt x="2076824" y="525440"/>
                  <a:pt x="2070991" y="518876"/>
                  <a:pt x="2070991" y="511583"/>
                </a:cubicBezTo>
                <a:cubicBezTo>
                  <a:pt x="2070991" y="505020"/>
                  <a:pt x="2076824" y="499186"/>
                  <a:pt x="2084846" y="499186"/>
                </a:cubicBezTo>
                <a:close/>
                <a:moveTo>
                  <a:pt x="2011831" y="499186"/>
                </a:moveTo>
                <a:cubicBezTo>
                  <a:pt x="2019855" y="499186"/>
                  <a:pt x="2026416" y="505020"/>
                  <a:pt x="2026416" y="511583"/>
                </a:cubicBezTo>
                <a:cubicBezTo>
                  <a:pt x="2026416" y="518876"/>
                  <a:pt x="2019855" y="525440"/>
                  <a:pt x="2011831" y="525440"/>
                </a:cubicBezTo>
                <a:cubicBezTo>
                  <a:pt x="2005998" y="525440"/>
                  <a:pt x="2000165" y="518876"/>
                  <a:pt x="2000165" y="511583"/>
                </a:cubicBezTo>
                <a:cubicBezTo>
                  <a:pt x="2000165" y="505020"/>
                  <a:pt x="2005998" y="499186"/>
                  <a:pt x="2011831" y="499186"/>
                </a:cubicBezTo>
                <a:close/>
                <a:moveTo>
                  <a:pt x="1938362" y="499186"/>
                </a:moveTo>
                <a:cubicBezTo>
                  <a:pt x="1946382" y="499186"/>
                  <a:pt x="1952216" y="505020"/>
                  <a:pt x="1952216" y="511583"/>
                </a:cubicBezTo>
                <a:cubicBezTo>
                  <a:pt x="1952216" y="518876"/>
                  <a:pt x="1946382" y="525440"/>
                  <a:pt x="1938362" y="525440"/>
                </a:cubicBezTo>
                <a:cubicBezTo>
                  <a:pt x="1932525" y="525440"/>
                  <a:pt x="1925965" y="518876"/>
                  <a:pt x="1925965" y="511583"/>
                </a:cubicBezTo>
                <a:cubicBezTo>
                  <a:pt x="1925965" y="505020"/>
                  <a:pt x="1932525" y="499186"/>
                  <a:pt x="1938362" y="499186"/>
                </a:cubicBezTo>
                <a:close/>
                <a:moveTo>
                  <a:pt x="1867525" y="499186"/>
                </a:moveTo>
                <a:cubicBezTo>
                  <a:pt x="1875547" y="499186"/>
                  <a:pt x="1881384" y="505020"/>
                  <a:pt x="1881384" y="511583"/>
                </a:cubicBezTo>
                <a:cubicBezTo>
                  <a:pt x="1881384" y="518876"/>
                  <a:pt x="1875547" y="525440"/>
                  <a:pt x="1867525" y="525440"/>
                </a:cubicBezTo>
                <a:cubicBezTo>
                  <a:pt x="1860232" y="525440"/>
                  <a:pt x="1855126" y="518876"/>
                  <a:pt x="1855126" y="511583"/>
                </a:cubicBezTo>
                <a:cubicBezTo>
                  <a:pt x="1855126" y="505020"/>
                  <a:pt x="1860232" y="499186"/>
                  <a:pt x="1867525" y="499186"/>
                </a:cubicBezTo>
                <a:close/>
                <a:moveTo>
                  <a:pt x="1799085" y="499186"/>
                </a:moveTo>
                <a:cubicBezTo>
                  <a:pt x="1807644" y="499186"/>
                  <a:pt x="1813871" y="505020"/>
                  <a:pt x="1813871" y="511583"/>
                </a:cubicBezTo>
                <a:cubicBezTo>
                  <a:pt x="1813871" y="518876"/>
                  <a:pt x="1807644" y="525440"/>
                  <a:pt x="1799085" y="525440"/>
                </a:cubicBezTo>
                <a:cubicBezTo>
                  <a:pt x="1790521" y="525440"/>
                  <a:pt x="1784295" y="518876"/>
                  <a:pt x="1784295" y="511583"/>
                </a:cubicBezTo>
                <a:cubicBezTo>
                  <a:pt x="1784295" y="505020"/>
                  <a:pt x="1790521" y="499186"/>
                  <a:pt x="1799085" y="499186"/>
                </a:cubicBezTo>
                <a:close/>
                <a:moveTo>
                  <a:pt x="1728257" y="499186"/>
                </a:moveTo>
                <a:cubicBezTo>
                  <a:pt x="1736822" y="499186"/>
                  <a:pt x="1743046" y="505020"/>
                  <a:pt x="1743046" y="511583"/>
                </a:cubicBezTo>
                <a:cubicBezTo>
                  <a:pt x="1743046" y="518876"/>
                  <a:pt x="1736822" y="525440"/>
                  <a:pt x="1728257" y="525440"/>
                </a:cubicBezTo>
                <a:cubicBezTo>
                  <a:pt x="1719694" y="525440"/>
                  <a:pt x="1713469" y="518876"/>
                  <a:pt x="1713469" y="511583"/>
                </a:cubicBezTo>
                <a:cubicBezTo>
                  <a:pt x="1713469" y="505020"/>
                  <a:pt x="1719694" y="499186"/>
                  <a:pt x="1728257" y="499186"/>
                </a:cubicBezTo>
                <a:close/>
                <a:moveTo>
                  <a:pt x="1657426" y="499186"/>
                </a:moveTo>
                <a:cubicBezTo>
                  <a:pt x="1665210" y="499186"/>
                  <a:pt x="1672218" y="505020"/>
                  <a:pt x="1672218" y="511583"/>
                </a:cubicBezTo>
                <a:cubicBezTo>
                  <a:pt x="1672218" y="518876"/>
                  <a:pt x="1665210" y="525440"/>
                  <a:pt x="1657426" y="525440"/>
                </a:cubicBezTo>
                <a:cubicBezTo>
                  <a:pt x="1648867" y="525440"/>
                  <a:pt x="1642647" y="518876"/>
                  <a:pt x="1642647" y="511583"/>
                </a:cubicBezTo>
                <a:cubicBezTo>
                  <a:pt x="1642647" y="505020"/>
                  <a:pt x="1648867" y="499186"/>
                  <a:pt x="1657426" y="499186"/>
                </a:cubicBezTo>
                <a:close/>
                <a:moveTo>
                  <a:pt x="1582294" y="499186"/>
                </a:moveTo>
                <a:cubicBezTo>
                  <a:pt x="1589590" y="499186"/>
                  <a:pt x="1594694" y="505020"/>
                  <a:pt x="1594694" y="511583"/>
                </a:cubicBezTo>
                <a:cubicBezTo>
                  <a:pt x="1594694" y="518876"/>
                  <a:pt x="1589590" y="525440"/>
                  <a:pt x="1582294" y="525440"/>
                </a:cubicBezTo>
                <a:cubicBezTo>
                  <a:pt x="1574271" y="525440"/>
                  <a:pt x="1568438" y="518876"/>
                  <a:pt x="1568438" y="511583"/>
                </a:cubicBezTo>
                <a:cubicBezTo>
                  <a:pt x="1568438" y="505020"/>
                  <a:pt x="1574271" y="499186"/>
                  <a:pt x="1582294" y="499186"/>
                </a:cubicBezTo>
                <a:close/>
                <a:moveTo>
                  <a:pt x="1512192" y="499186"/>
                </a:moveTo>
                <a:cubicBezTo>
                  <a:pt x="1518025" y="499186"/>
                  <a:pt x="1523862" y="505020"/>
                  <a:pt x="1523862" y="511583"/>
                </a:cubicBezTo>
                <a:cubicBezTo>
                  <a:pt x="1523862" y="518876"/>
                  <a:pt x="1518025" y="525440"/>
                  <a:pt x="1512192" y="525440"/>
                </a:cubicBezTo>
                <a:cubicBezTo>
                  <a:pt x="1504169" y="525440"/>
                  <a:pt x="1497607" y="518876"/>
                  <a:pt x="1497607" y="511583"/>
                </a:cubicBezTo>
                <a:cubicBezTo>
                  <a:pt x="1497607" y="505020"/>
                  <a:pt x="1504169" y="499186"/>
                  <a:pt x="1512192" y="499186"/>
                </a:cubicBezTo>
                <a:close/>
                <a:moveTo>
                  <a:pt x="1440623" y="499186"/>
                </a:moveTo>
                <a:cubicBezTo>
                  <a:pt x="1447188" y="499186"/>
                  <a:pt x="1453023" y="505020"/>
                  <a:pt x="1453023" y="511583"/>
                </a:cubicBezTo>
                <a:cubicBezTo>
                  <a:pt x="1453023" y="518876"/>
                  <a:pt x="1447188" y="525440"/>
                  <a:pt x="1440623" y="525440"/>
                </a:cubicBezTo>
                <a:cubicBezTo>
                  <a:pt x="1433333" y="525440"/>
                  <a:pt x="1426771" y="518876"/>
                  <a:pt x="1426771" y="511583"/>
                </a:cubicBezTo>
                <a:cubicBezTo>
                  <a:pt x="1426771" y="505020"/>
                  <a:pt x="1433333" y="499186"/>
                  <a:pt x="1440623" y="499186"/>
                </a:cubicBezTo>
                <a:close/>
                <a:moveTo>
                  <a:pt x="1368341" y="499186"/>
                </a:moveTo>
                <a:cubicBezTo>
                  <a:pt x="1376363" y="499186"/>
                  <a:pt x="1382196" y="505020"/>
                  <a:pt x="1382196" y="511583"/>
                </a:cubicBezTo>
                <a:cubicBezTo>
                  <a:pt x="1382196" y="518876"/>
                  <a:pt x="1376363" y="525440"/>
                  <a:pt x="1368341" y="525440"/>
                </a:cubicBezTo>
                <a:cubicBezTo>
                  <a:pt x="1362508" y="525440"/>
                  <a:pt x="1355948" y="518876"/>
                  <a:pt x="1355948" y="511583"/>
                </a:cubicBezTo>
                <a:cubicBezTo>
                  <a:pt x="1355948" y="505020"/>
                  <a:pt x="1362508" y="499186"/>
                  <a:pt x="1368341" y="499186"/>
                </a:cubicBezTo>
                <a:close/>
                <a:moveTo>
                  <a:pt x="1297515" y="499186"/>
                </a:moveTo>
                <a:cubicBezTo>
                  <a:pt x="1305538" y="499186"/>
                  <a:pt x="1311369" y="505020"/>
                  <a:pt x="1311369" y="513042"/>
                </a:cubicBezTo>
                <a:cubicBezTo>
                  <a:pt x="1311369" y="518876"/>
                  <a:pt x="1305538" y="525440"/>
                  <a:pt x="1297515" y="525440"/>
                </a:cubicBezTo>
                <a:cubicBezTo>
                  <a:pt x="1289492" y="525440"/>
                  <a:pt x="1285118" y="518876"/>
                  <a:pt x="1285118" y="513042"/>
                </a:cubicBezTo>
                <a:cubicBezTo>
                  <a:pt x="1285118" y="505020"/>
                  <a:pt x="1289492" y="499186"/>
                  <a:pt x="1297515" y="499186"/>
                </a:cubicBezTo>
                <a:close/>
                <a:moveTo>
                  <a:pt x="1225700" y="499186"/>
                </a:moveTo>
                <a:cubicBezTo>
                  <a:pt x="1233484" y="499186"/>
                  <a:pt x="1240491" y="505020"/>
                  <a:pt x="1240491" y="513042"/>
                </a:cubicBezTo>
                <a:cubicBezTo>
                  <a:pt x="1240491" y="518876"/>
                  <a:pt x="1233484" y="525440"/>
                  <a:pt x="1225700" y="525440"/>
                </a:cubicBezTo>
                <a:cubicBezTo>
                  <a:pt x="1217156" y="525440"/>
                  <a:pt x="1210925" y="518876"/>
                  <a:pt x="1210925" y="513042"/>
                </a:cubicBezTo>
                <a:cubicBezTo>
                  <a:pt x="1210925" y="505020"/>
                  <a:pt x="1217156" y="499186"/>
                  <a:pt x="1225700" y="499186"/>
                </a:cubicBezTo>
                <a:close/>
                <a:moveTo>
                  <a:pt x="1154881" y="499186"/>
                </a:moveTo>
                <a:cubicBezTo>
                  <a:pt x="1162665" y="499186"/>
                  <a:pt x="1169669" y="505020"/>
                  <a:pt x="1169669" y="513042"/>
                </a:cubicBezTo>
                <a:cubicBezTo>
                  <a:pt x="1169669" y="518876"/>
                  <a:pt x="1162665" y="525440"/>
                  <a:pt x="1154881" y="525440"/>
                </a:cubicBezTo>
                <a:cubicBezTo>
                  <a:pt x="1146323" y="525440"/>
                  <a:pt x="1140095" y="518876"/>
                  <a:pt x="1140095" y="513042"/>
                </a:cubicBezTo>
                <a:cubicBezTo>
                  <a:pt x="1140095" y="505020"/>
                  <a:pt x="1146323" y="499186"/>
                  <a:pt x="1154881" y="499186"/>
                </a:cubicBezTo>
                <a:close/>
                <a:moveTo>
                  <a:pt x="1084053" y="499186"/>
                </a:moveTo>
                <a:cubicBezTo>
                  <a:pt x="1091836" y="499186"/>
                  <a:pt x="1098842" y="505020"/>
                  <a:pt x="1098842" y="513042"/>
                </a:cubicBezTo>
                <a:cubicBezTo>
                  <a:pt x="1098842" y="518876"/>
                  <a:pt x="1091836" y="525440"/>
                  <a:pt x="1084053" y="525440"/>
                </a:cubicBezTo>
                <a:cubicBezTo>
                  <a:pt x="1075492" y="525440"/>
                  <a:pt x="1069267" y="518876"/>
                  <a:pt x="1069267" y="513042"/>
                </a:cubicBezTo>
                <a:cubicBezTo>
                  <a:pt x="1069267" y="505020"/>
                  <a:pt x="1075492" y="499186"/>
                  <a:pt x="1084053" y="499186"/>
                </a:cubicBezTo>
                <a:close/>
                <a:moveTo>
                  <a:pt x="1013012" y="499186"/>
                </a:moveTo>
                <a:cubicBezTo>
                  <a:pt x="1020310" y="499186"/>
                  <a:pt x="1024685" y="505020"/>
                  <a:pt x="1024685" y="513042"/>
                </a:cubicBezTo>
                <a:cubicBezTo>
                  <a:pt x="1024685" y="518876"/>
                  <a:pt x="1020310" y="525440"/>
                  <a:pt x="1013012" y="525440"/>
                </a:cubicBezTo>
                <a:cubicBezTo>
                  <a:pt x="1004998" y="525440"/>
                  <a:pt x="998433" y="518876"/>
                  <a:pt x="998433" y="513042"/>
                </a:cubicBezTo>
                <a:cubicBezTo>
                  <a:pt x="998433" y="505020"/>
                  <a:pt x="1004998" y="499186"/>
                  <a:pt x="1013012" y="499186"/>
                </a:cubicBezTo>
                <a:close/>
                <a:moveTo>
                  <a:pt x="941461" y="499186"/>
                </a:moveTo>
                <a:cubicBezTo>
                  <a:pt x="948026" y="499186"/>
                  <a:pt x="953861" y="505020"/>
                  <a:pt x="953861" y="513042"/>
                </a:cubicBezTo>
                <a:cubicBezTo>
                  <a:pt x="953861" y="518876"/>
                  <a:pt x="948026" y="525440"/>
                  <a:pt x="941461" y="525440"/>
                </a:cubicBezTo>
                <a:cubicBezTo>
                  <a:pt x="934167" y="525440"/>
                  <a:pt x="927607" y="518876"/>
                  <a:pt x="927607" y="513042"/>
                </a:cubicBezTo>
                <a:cubicBezTo>
                  <a:pt x="927607" y="505020"/>
                  <a:pt x="934167" y="499186"/>
                  <a:pt x="941461" y="499186"/>
                </a:cubicBezTo>
                <a:close/>
                <a:moveTo>
                  <a:pt x="870626" y="499186"/>
                </a:moveTo>
                <a:cubicBezTo>
                  <a:pt x="877192" y="499186"/>
                  <a:pt x="883027" y="505020"/>
                  <a:pt x="883027" y="513042"/>
                </a:cubicBezTo>
                <a:cubicBezTo>
                  <a:pt x="883027" y="518876"/>
                  <a:pt x="877192" y="525440"/>
                  <a:pt x="870626" y="525440"/>
                </a:cubicBezTo>
                <a:cubicBezTo>
                  <a:pt x="863340" y="525440"/>
                  <a:pt x="856774" y="518876"/>
                  <a:pt x="856774" y="513042"/>
                </a:cubicBezTo>
                <a:cubicBezTo>
                  <a:pt x="856774" y="505020"/>
                  <a:pt x="863340" y="499186"/>
                  <a:pt x="870626" y="499186"/>
                </a:cubicBezTo>
                <a:close/>
                <a:moveTo>
                  <a:pt x="798340" y="499186"/>
                </a:moveTo>
                <a:cubicBezTo>
                  <a:pt x="806362" y="499186"/>
                  <a:pt x="812196" y="505020"/>
                  <a:pt x="812196" y="513042"/>
                </a:cubicBezTo>
                <a:cubicBezTo>
                  <a:pt x="812196" y="518876"/>
                  <a:pt x="806362" y="525440"/>
                  <a:pt x="798340" y="525440"/>
                </a:cubicBezTo>
                <a:cubicBezTo>
                  <a:pt x="792508" y="525440"/>
                  <a:pt x="785941" y="518876"/>
                  <a:pt x="785941" y="513042"/>
                </a:cubicBezTo>
                <a:cubicBezTo>
                  <a:pt x="785941" y="505020"/>
                  <a:pt x="792508" y="499186"/>
                  <a:pt x="798340" y="499186"/>
                </a:cubicBezTo>
                <a:close/>
                <a:moveTo>
                  <a:pt x="724135" y="499186"/>
                </a:moveTo>
                <a:cubicBezTo>
                  <a:pt x="731429" y="499186"/>
                  <a:pt x="737991" y="505020"/>
                  <a:pt x="737991" y="513042"/>
                </a:cubicBezTo>
                <a:cubicBezTo>
                  <a:pt x="737991" y="518876"/>
                  <a:pt x="731429" y="525440"/>
                  <a:pt x="724135" y="525440"/>
                </a:cubicBezTo>
                <a:cubicBezTo>
                  <a:pt x="717574" y="525440"/>
                  <a:pt x="711744" y="518876"/>
                  <a:pt x="711744" y="513042"/>
                </a:cubicBezTo>
                <a:cubicBezTo>
                  <a:pt x="711744" y="505020"/>
                  <a:pt x="717574" y="499186"/>
                  <a:pt x="724135" y="499186"/>
                </a:cubicBezTo>
                <a:close/>
                <a:moveTo>
                  <a:pt x="653306" y="499186"/>
                </a:moveTo>
                <a:cubicBezTo>
                  <a:pt x="660598" y="499186"/>
                  <a:pt x="667164" y="505020"/>
                  <a:pt x="667164" y="513042"/>
                </a:cubicBezTo>
                <a:cubicBezTo>
                  <a:pt x="667164" y="518876"/>
                  <a:pt x="660598" y="525440"/>
                  <a:pt x="653306" y="525440"/>
                </a:cubicBezTo>
                <a:cubicBezTo>
                  <a:pt x="645287" y="525440"/>
                  <a:pt x="640910" y="518876"/>
                  <a:pt x="640910" y="513042"/>
                </a:cubicBezTo>
                <a:cubicBezTo>
                  <a:pt x="640910" y="505020"/>
                  <a:pt x="645287" y="499186"/>
                  <a:pt x="653306" y="499186"/>
                </a:cubicBezTo>
                <a:close/>
                <a:moveTo>
                  <a:pt x="584869" y="499186"/>
                </a:moveTo>
                <a:cubicBezTo>
                  <a:pt x="592652" y="499186"/>
                  <a:pt x="599654" y="505020"/>
                  <a:pt x="599654" y="513042"/>
                </a:cubicBezTo>
                <a:cubicBezTo>
                  <a:pt x="599654" y="518876"/>
                  <a:pt x="592652" y="525440"/>
                  <a:pt x="584869" y="525440"/>
                </a:cubicBezTo>
                <a:cubicBezTo>
                  <a:pt x="576309" y="525440"/>
                  <a:pt x="570076" y="518876"/>
                  <a:pt x="570076" y="513042"/>
                </a:cubicBezTo>
                <a:cubicBezTo>
                  <a:pt x="570076" y="505020"/>
                  <a:pt x="576309" y="499186"/>
                  <a:pt x="584869" y="499186"/>
                </a:cubicBezTo>
                <a:close/>
                <a:moveTo>
                  <a:pt x="513670" y="499186"/>
                </a:moveTo>
                <a:cubicBezTo>
                  <a:pt x="522020" y="499186"/>
                  <a:pt x="528846" y="505020"/>
                  <a:pt x="528846" y="513042"/>
                </a:cubicBezTo>
                <a:cubicBezTo>
                  <a:pt x="528846" y="518876"/>
                  <a:pt x="522020" y="525440"/>
                  <a:pt x="513670" y="525440"/>
                </a:cubicBezTo>
                <a:cubicBezTo>
                  <a:pt x="506076" y="525440"/>
                  <a:pt x="499248" y="518876"/>
                  <a:pt x="499248" y="513042"/>
                </a:cubicBezTo>
                <a:cubicBezTo>
                  <a:pt x="499248" y="505020"/>
                  <a:pt x="506076" y="499186"/>
                  <a:pt x="513670" y="499186"/>
                </a:cubicBezTo>
                <a:close/>
                <a:moveTo>
                  <a:pt x="3939871" y="495814"/>
                </a:moveTo>
                <a:cubicBezTo>
                  <a:pt x="3946434" y="495814"/>
                  <a:pt x="3952268" y="502041"/>
                  <a:pt x="3952268" y="510602"/>
                </a:cubicBezTo>
                <a:cubicBezTo>
                  <a:pt x="3952268" y="518386"/>
                  <a:pt x="3946434" y="525391"/>
                  <a:pt x="3939871" y="525391"/>
                </a:cubicBezTo>
                <a:cubicBezTo>
                  <a:pt x="3932578" y="525391"/>
                  <a:pt x="3926015" y="518386"/>
                  <a:pt x="3926015" y="510602"/>
                </a:cubicBezTo>
                <a:cubicBezTo>
                  <a:pt x="3926015" y="502041"/>
                  <a:pt x="3932578" y="495814"/>
                  <a:pt x="3939871" y="495814"/>
                </a:cubicBezTo>
                <a:close/>
                <a:moveTo>
                  <a:pt x="3869042" y="495814"/>
                </a:moveTo>
                <a:cubicBezTo>
                  <a:pt x="3875605" y="495814"/>
                  <a:pt x="3881439" y="502041"/>
                  <a:pt x="3881439" y="510602"/>
                </a:cubicBezTo>
                <a:cubicBezTo>
                  <a:pt x="3881439" y="518386"/>
                  <a:pt x="3875605" y="525391"/>
                  <a:pt x="3869042" y="525391"/>
                </a:cubicBezTo>
                <a:cubicBezTo>
                  <a:pt x="3861749" y="525391"/>
                  <a:pt x="3855186" y="518386"/>
                  <a:pt x="3855186" y="510602"/>
                </a:cubicBezTo>
                <a:cubicBezTo>
                  <a:pt x="3855186" y="502041"/>
                  <a:pt x="3861749" y="495814"/>
                  <a:pt x="3869042" y="495814"/>
                </a:cubicBezTo>
                <a:close/>
                <a:moveTo>
                  <a:pt x="3796752" y="495814"/>
                </a:moveTo>
                <a:cubicBezTo>
                  <a:pt x="3804774" y="495814"/>
                  <a:pt x="3810608" y="502041"/>
                  <a:pt x="3810608" y="510602"/>
                </a:cubicBezTo>
                <a:cubicBezTo>
                  <a:pt x="3810608" y="518386"/>
                  <a:pt x="3804774" y="525391"/>
                  <a:pt x="3796752" y="525391"/>
                </a:cubicBezTo>
                <a:cubicBezTo>
                  <a:pt x="3790918" y="525391"/>
                  <a:pt x="3784355" y="518386"/>
                  <a:pt x="3784355" y="510602"/>
                </a:cubicBezTo>
                <a:cubicBezTo>
                  <a:pt x="3784355" y="502041"/>
                  <a:pt x="3790918" y="495814"/>
                  <a:pt x="3796752" y="495814"/>
                </a:cubicBezTo>
                <a:close/>
                <a:moveTo>
                  <a:pt x="3725922" y="495814"/>
                </a:moveTo>
                <a:cubicBezTo>
                  <a:pt x="3733944" y="495814"/>
                  <a:pt x="3739778" y="502041"/>
                  <a:pt x="3739778" y="510602"/>
                </a:cubicBezTo>
                <a:cubicBezTo>
                  <a:pt x="3739778" y="518386"/>
                  <a:pt x="3733944" y="525391"/>
                  <a:pt x="3725922" y="525391"/>
                </a:cubicBezTo>
                <a:cubicBezTo>
                  <a:pt x="3719359" y="525391"/>
                  <a:pt x="3713525" y="518386"/>
                  <a:pt x="3713525" y="510602"/>
                </a:cubicBezTo>
                <a:cubicBezTo>
                  <a:pt x="3713525" y="502041"/>
                  <a:pt x="3719359" y="495814"/>
                  <a:pt x="3725922" y="495814"/>
                </a:cubicBezTo>
                <a:close/>
                <a:moveTo>
                  <a:pt x="3655091" y="495814"/>
                </a:moveTo>
                <a:cubicBezTo>
                  <a:pt x="3662384" y="495814"/>
                  <a:pt x="3668947" y="502041"/>
                  <a:pt x="3668947" y="510602"/>
                </a:cubicBezTo>
                <a:cubicBezTo>
                  <a:pt x="3668947" y="518386"/>
                  <a:pt x="3662384" y="525391"/>
                  <a:pt x="3655091" y="525391"/>
                </a:cubicBezTo>
                <a:cubicBezTo>
                  <a:pt x="3647069" y="525391"/>
                  <a:pt x="3642694" y="518386"/>
                  <a:pt x="3642694" y="510602"/>
                </a:cubicBezTo>
                <a:cubicBezTo>
                  <a:pt x="3642694" y="502041"/>
                  <a:pt x="3647069" y="495814"/>
                  <a:pt x="3655091" y="495814"/>
                </a:cubicBezTo>
                <a:close/>
                <a:moveTo>
                  <a:pt x="3583280" y="495814"/>
                </a:moveTo>
                <a:cubicBezTo>
                  <a:pt x="3591064" y="495814"/>
                  <a:pt x="3598069" y="502041"/>
                  <a:pt x="3598069" y="510602"/>
                </a:cubicBezTo>
                <a:cubicBezTo>
                  <a:pt x="3598069" y="518386"/>
                  <a:pt x="3591064" y="525391"/>
                  <a:pt x="3583280" y="525391"/>
                </a:cubicBezTo>
                <a:cubicBezTo>
                  <a:pt x="3574718" y="525391"/>
                  <a:pt x="3568491" y="518386"/>
                  <a:pt x="3568491" y="510602"/>
                </a:cubicBezTo>
                <a:cubicBezTo>
                  <a:pt x="3568491" y="502041"/>
                  <a:pt x="3574718" y="495814"/>
                  <a:pt x="3583280" y="495814"/>
                </a:cubicBezTo>
                <a:close/>
                <a:moveTo>
                  <a:pt x="3512449" y="495814"/>
                </a:moveTo>
                <a:cubicBezTo>
                  <a:pt x="3520232" y="495814"/>
                  <a:pt x="3527237" y="502041"/>
                  <a:pt x="3527237" y="510602"/>
                </a:cubicBezTo>
                <a:cubicBezTo>
                  <a:pt x="3527237" y="518386"/>
                  <a:pt x="3520232" y="525391"/>
                  <a:pt x="3512449" y="525391"/>
                </a:cubicBezTo>
                <a:cubicBezTo>
                  <a:pt x="3503887" y="525391"/>
                  <a:pt x="3497661" y="518386"/>
                  <a:pt x="3497661" y="510602"/>
                </a:cubicBezTo>
                <a:cubicBezTo>
                  <a:pt x="3497661" y="502041"/>
                  <a:pt x="3503887" y="495814"/>
                  <a:pt x="3512449" y="495814"/>
                </a:cubicBezTo>
                <a:close/>
                <a:moveTo>
                  <a:pt x="3440686" y="495814"/>
                </a:moveTo>
                <a:cubicBezTo>
                  <a:pt x="3448708" y="495814"/>
                  <a:pt x="3453083" y="502041"/>
                  <a:pt x="3453083" y="510602"/>
                </a:cubicBezTo>
                <a:cubicBezTo>
                  <a:pt x="3453083" y="518386"/>
                  <a:pt x="3448708" y="525391"/>
                  <a:pt x="3440686" y="525391"/>
                </a:cubicBezTo>
                <a:cubicBezTo>
                  <a:pt x="3433393" y="525391"/>
                  <a:pt x="3426830" y="518386"/>
                  <a:pt x="3426830" y="510602"/>
                </a:cubicBezTo>
                <a:cubicBezTo>
                  <a:pt x="3426830" y="502041"/>
                  <a:pt x="3433393" y="495814"/>
                  <a:pt x="3440686" y="495814"/>
                </a:cubicBezTo>
                <a:close/>
                <a:moveTo>
                  <a:pt x="3369857" y="495814"/>
                </a:moveTo>
                <a:cubicBezTo>
                  <a:pt x="3376420" y="495814"/>
                  <a:pt x="3382254" y="502041"/>
                  <a:pt x="3382254" y="510602"/>
                </a:cubicBezTo>
                <a:cubicBezTo>
                  <a:pt x="3382254" y="518386"/>
                  <a:pt x="3376420" y="525391"/>
                  <a:pt x="3369857" y="525391"/>
                </a:cubicBezTo>
                <a:cubicBezTo>
                  <a:pt x="3362564" y="525391"/>
                  <a:pt x="3356001" y="518386"/>
                  <a:pt x="3356001" y="510602"/>
                </a:cubicBezTo>
                <a:cubicBezTo>
                  <a:pt x="3356001" y="502041"/>
                  <a:pt x="3362564" y="495814"/>
                  <a:pt x="3369857" y="495814"/>
                </a:cubicBezTo>
                <a:close/>
                <a:moveTo>
                  <a:pt x="3299094" y="495814"/>
                </a:moveTo>
                <a:cubicBezTo>
                  <a:pt x="3305656" y="495814"/>
                  <a:pt x="3311491" y="502041"/>
                  <a:pt x="3311491" y="510602"/>
                </a:cubicBezTo>
                <a:cubicBezTo>
                  <a:pt x="3311491" y="518386"/>
                  <a:pt x="3305656" y="525391"/>
                  <a:pt x="3299094" y="525391"/>
                </a:cubicBezTo>
                <a:cubicBezTo>
                  <a:pt x="3291802" y="525391"/>
                  <a:pt x="3285240" y="518386"/>
                  <a:pt x="3285240" y="510602"/>
                </a:cubicBezTo>
                <a:cubicBezTo>
                  <a:pt x="3285240" y="502041"/>
                  <a:pt x="3291802" y="495814"/>
                  <a:pt x="3299094" y="495814"/>
                </a:cubicBezTo>
                <a:close/>
                <a:moveTo>
                  <a:pt x="3226805" y="495814"/>
                </a:moveTo>
                <a:cubicBezTo>
                  <a:pt x="3234825" y="495814"/>
                  <a:pt x="3240660" y="502041"/>
                  <a:pt x="3240660" y="510602"/>
                </a:cubicBezTo>
                <a:cubicBezTo>
                  <a:pt x="3240660" y="518386"/>
                  <a:pt x="3234825" y="525391"/>
                  <a:pt x="3226805" y="525391"/>
                </a:cubicBezTo>
                <a:cubicBezTo>
                  <a:pt x="3220242" y="525391"/>
                  <a:pt x="3214406" y="518386"/>
                  <a:pt x="3214406" y="510602"/>
                </a:cubicBezTo>
                <a:cubicBezTo>
                  <a:pt x="3214406" y="502041"/>
                  <a:pt x="3220242" y="495814"/>
                  <a:pt x="3226805" y="495814"/>
                </a:cubicBezTo>
                <a:close/>
                <a:moveTo>
                  <a:pt x="3152602" y="495814"/>
                </a:moveTo>
                <a:cubicBezTo>
                  <a:pt x="3159895" y="495814"/>
                  <a:pt x="3166454" y="502041"/>
                  <a:pt x="3166454" y="510602"/>
                </a:cubicBezTo>
                <a:cubicBezTo>
                  <a:pt x="3166454" y="518386"/>
                  <a:pt x="3159895" y="525391"/>
                  <a:pt x="3152602" y="525391"/>
                </a:cubicBezTo>
                <a:cubicBezTo>
                  <a:pt x="3146038" y="525391"/>
                  <a:pt x="3140203" y="518386"/>
                  <a:pt x="3140203" y="510602"/>
                </a:cubicBezTo>
                <a:cubicBezTo>
                  <a:pt x="3140203" y="502041"/>
                  <a:pt x="3146038" y="495814"/>
                  <a:pt x="3152602" y="495814"/>
                </a:cubicBezTo>
                <a:close/>
                <a:moveTo>
                  <a:pt x="2439944" y="428356"/>
                </a:moveTo>
                <a:cubicBezTo>
                  <a:pt x="2448502" y="428356"/>
                  <a:pt x="2454729" y="432731"/>
                  <a:pt x="2454729" y="440753"/>
                </a:cubicBezTo>
                <a:cubicBezTo>
                  <a:pt x="2454729" y="448046"/>
                  <a:pt x="2448502" y="454610"/>
                  <a:pt x="2439944" y="454610"/>
                </a:cubicBezTo>
                <a:cubicBezTo>
                  <a:pt x="2432159" y="454610"/>
                  <a:pt x="2425156" y="448046"/>
                  <a:pt x="2425156" y="440753"/>
                </a:cubicBezTo>
                <a:cubicBezTo>
                  <a:pt x="2425156" y="432731"/>
                  <a:pt x="2432159" y="428356"/>
                  <a:pt x="2439944" y="428356"/>
                </a:cubicBezTo>
                <a:close/>
                <a:moveTo>
                  <a:pt x="2369110" y="428356"/>
                </a:moveTo>
                <a:cubicBezTo>
                  <a:pt x="2377672" y="428356"/>
                  <a:pt x="2383898" y="432731"/>
                  <a:pt x="2383898" y="440753"/>
                </a:cubicBezTo>
                <a:cubicBezTo>
                  <a:pt x="2383898" y="448046"/>
                  <a:pt x="2377672" y="454610"/>
                  <a:pt x="2369110" y="454610"/>
                </a:cubicBezTo>
                <a:cubicBezTo>
                  <a:pt x="2361327" y="454610"/>
                  <a:pt x="2354319" y="448046"/>
                  <a:pt x="2354319" y="440753"/>
                </a:cubicBezTo>
                <a:cubicBezTo>
                  <a:pt x="2354319" y="432731"/>
                  <a:pt x="2361327" y="428356"/>
                  <a:pt x="2369110" y="428356"/>
                </a:cubicBezTo>
                <a:close/>
                <a:moveTo>
                  <a:pt x="2298278" y="428356"/>
                </a:moveTo>
                <a:cubicBezTo>
                  <a:pt x="2306842" y="428356"/>
                  <a:pt x="2313066" y="432731"/>
                  <a:pt x="2313066" y="440753"/>
                </a:cubicBezTo>
                <a:cubicBezTo>
                  <a:pt x="2313066" y="448046"/>
                  <a:pt x="2306842" y="454610"/>
                  <a:pt x="2298278" y="454610"/>
                </a:cubicBezTo>
                <a:cubicBezTo>
                  <a:pt x="2290494" y="454610"/>
                  <a:pt x="2283490" y="448046"/>
                  <a:pt x="2283490" y="440753"/>
                </a:cubicBezTo>
                <a:cubicBezTo>
                  <a:pt x="2283490" y="432731"/>
                  <a:pt x="2290494" y="428356"/>
                  <a:pt x="2298278" y="428356"/>
                </a:cubicBezTo>
                <a:close/>
                <a:moveTo>
                  <a:pt x="2226514" y="428356"/>
                </a:moveTo>
                <a:cubicBezTo>
                  <a:pt x="2234537" y="428356"/>
                  <a:pt x="2238914" y="432731"/>
                  <a:pt x="2238914" y="440753"/>
                </a:cubicBezTo>
                <a:cubicBezTo>
                  <a:pt x="2238914" y="448046"/>
                  <a:pt x="2234537" y="454610"/>
                  <a:pt x="2226514" y="454610"/>
                </a:cubicBezTo>
                <a:cubicBezTo>
                  <a:pt x="2218492" y="454610"/>
                  <a:pt x="2212656" y="448046"/>
                  <a:pt x="2212656" y="440753"/>
                </a:cubicBezTo>
                <a:cubicBezTo>
                  <a:pt x="2212656" y="432731"/>
                  <a:pt x="2218492" y="428356"/>
                  <a:pt x="2226514" y="428356"/>
                </a:cubicBezTo>
                <a:close/>
                <a:moveTo>
                  <a:pt x="2155682" y="428356"/>
                </a:moveTo>
                <a:cubicBezTo>
                  <a:pt x="2161517" y="428356"/>
                  <a:pt x="2168079" y="432731"/>
                  <a:pt x="2168079" y="440753"/>
                </a:cubicBezTo>
                <a:cubicBezTo>
                  <a:pt x="2168079" y="448046"/>
                  <a:pt x="2161517" y="454610"/>
                  <a:pt x="2155682" y="454610"/>
                </a:cubicBezTo>
                <a:cubicBezTo>
                  <a:pt x="2147658" y="454610"/>
                  <a:pt x="2141825" y="448046"/>
                  <a:pt x="2141825" y="440753"/>
                </a:cubicBezTo>
                <a:cubicBezTo>
                  <a:pt x="2141825" y="432731"/>
                  <a:pt x="2147658" y="428356"/>
                  <a:pt x="2155682" y="428356"/>
                </a:cubicBezTo>
                <a:close/>
                <a:moveTo>
                  <a:pt x="2084846" y="428356"/>
                </a:moveTo>
                <a:cubicBezTo>
                  <a:pt x="2090682" y="428356"/>
                  <a:pt x="2097246" y="432731"/>
                  <a:pt x="2097246" y="440753"/>
                </a:cubicBezTo>
                <a:cubicBezTo>
                  <a:pt x="2097246" y="448046"/>
                  <a:pt x="2090682" y="454610"/>
                  <a:pt x="2084846" y="454610"/>
                </a:cubicBezTo>
                <a:cubicBezTo>
                  <a:pt x="2076827" y="454610"/>
                  <a:pt x="2070991" y="448046"/>
                  <a:pt x="2070991" y="440753"/>
                </a:cubicBezTo>
                <a:cubicBezTo>
                  <a:pt x="2070991" y="432731"/>
                  <a:pt x="2076827" y="428356"/>
                  <a:pt x="2084846" y="428356"/>
                </a:cubicBezTo>
                <a:close/>
                <a:moveTo>
                  <a:pt x="2011832" y="428356"/>
                </a:moveTo>
                <a:cubicBezTo>
                  <a:pt x="2019855" y="428356"/>
                  <a:pt x="2026418" y="432731"/>
                  <a:pt x="2026418" y="440753"/>
                </a:cubicBezTo>
                <a:cubicBezTo>
                  <a:pt x="2026418" y="448046"/>
                  <a:pt x="2019855" y="454610"/>
                  <a:pt x="2011832" y="454610"/>
                </a:cubicBezTo>
                <a:cubicBezTo>
                  <a:pt x="2005999" y="454610"/>
                  <a:pt x="2000165" y="448046"/>
                  <a:pt x="2000165" y="440753"/>
                </a:cubicBezTo>
                <a:cubicBezTo>
                  <a:pt x="2000165" y="432731"/>
                  <a:pt x="2005999" y="428356"/>
                  <a:pt x="2011832" y="428356"/>
                </a:cubicBezTo>
                <a:close/>
                <a:moveTo>
                  <a:pt x="1938362" y="428356"/>
                </a:moveTo>
                <a:cubicBezTo>
                  <a:pt x="1946382" y="428356"/>
                  <a:pt x="1952216" y="432731"/>
                  <a:pt x="1952216" y="440753"/>
                </a:cubicBezTo>
                <a:cubicBezTo>
                  <a:pt x="1952216" y="448046"/>
                  <a:pt x="1946382" y="454610"/>
                  <a:pt x="1938362" y="454610"/>
                </a:cubicBezTo>
                <a:cubicBezTo>
                  <a:pt x="1932525" y="454610"/>
                  <a:pt x="1925965" y="448046"/>
                  <a:pt x="1925965" y="440753"/>
                </a:cubicBezTo>
                <a:cubicBezTo>
                  <a:pt x="1925965" y="432731"/>
                  <a:pt x="1932525" y="428356"/>
                  <a:pt x="1938362" y="428356"/>
                </a:cubicBezTo>
                <a:close/>
                <a:moveTo>
                  <a:pt x="1867525" y="428356"/>
                </a:moveTo>
                <a:cubicBezTo>
                  <a:pt x="1875547" y="428356"/>
                  <a:pt x="1881384" y="432731"/>
                  <a:pt x="1881384" y="440753"/>
                </a:cubicBezTo>
                <a:cubicBezTo>
                  <a:pt x="1881384" y="448046"/>
                  <a:pt x="1875547" y="454610"/>
                  <a:pt x="1867525" y="454610"/>
                </a:cubicBezTo>
                <a:cubicBezTo>
                  <a:pt x="1860232" y="454610"/>
                  <a:pt x="1855126" y="448046"/>
                  <a:pt x="1855126" y="440753"/>
                </a:cubicBezTo>
                <a:cubicBezTo>
                  <a:pt x="1855126" y="432731"/>
                  <a:pt x="1860232" y="428356"/>
                  <a:pt x="1867525" y="428356"/>
                </a:cubicBezTo>
                <a:close/>
                <a:moveTo>
                  <a:pt x="1799085" y="428356"/>
                </a:moveTo>
                <a:cubicBezTo>
                  <a:pt x="1807644" y="428356"/>
                  <a:pt x="1813873" y="434190"/>
                  <a:pt x="1813873" y="440753"/>
                </a:cubicBezTo>
                <a:cubicBezTo>
                  <a:pt x="1813873" y="448046"/>
                  <a:pt x="1807644" y="454610"/>
                  <a:pt x="1799085" y="454610"/>
                </a:cubicBezTo>
                <a:cubicBezTo>
                  <a:pt x="1790521" y="454610"/>
                  <a:pt x="1784298" y="448046"/>
                  <a:pt x="1784298" y="440753"/>
                </a:cubicBezTo>
                <a:cubicBezTo>
                  <a:pt x="1784298" y="434190"/>
                  <a:pt x="1790521" y="428356"/>
                  <a:pt x="1799085" y="428356"/>
                </a:cubicBezTo>
                <a:close/>
                <a:moveTo>
                  <a:pt x="1728260" y="428356"/>
                </a:moveTo>
                <a:cubicBezTo>
                  <a:pt x="1736822" y="428356"/>
                  <a:pt x="1743046" y="434190"/>
                  <a:pt x="1743046" y="440753"/>
                </a:cubicBezTo>
                <a:cubicBezTo>
                  <a:pt x="1743046" y="448046"/>
                  <a:pt x="1736822" y="454610"/>
                  <a:pt x="1728260" y="454610"/>
                </a:cubicBezTo>
                <a:cubicBezTo>
                  <a:pt x="1719694" y="454610"/>
                  <a:pt x="1713469" y="448046"/>
                  <a:pt x="1713469" y="440753"/>
                </a:cubicBezTo>
                <a:cubicBezTo>
                  <a:pt x="1713469" y="434190"/>
                  <a:pt x="1719694" y="428356"/>
                  <a:pt x="1728260" y="428356"/>
                </a:cubicBezTo>
                <a:close/>
                <a:moveTo>
                  <a:pt x="1657426" y="428356"/>
                </a:moveTo>
                <a:cubicBezTo>
                  <a:pt x="1665212" y="428356"/>
                  <a:pt x="1672218" y="434190"/>
                  <a:pt x="1672218" y="440753"/>
                </a:cubicBezTo>
                <a:cubicBezTo>
                  <a:pt x="1672218" y="448046"/>
                  <a:pt x="1665212" y="454610"/>
                  <a:pt x="1657426" y="454610"/>
                </a:cubicBezTo>
                <a:cubicBezTo>
                  <a:pt x="1648870" y="454610"/>
                  <a:pt x="1642647" y="448046"/>
                  <a:pt x="1642647" y="440753"/>
                </a:cubicBezTo>
                <a:cubicBezTo>
                  <a:pt x="1642647" y="434190"/>
                  <a:pt x="1648870" y="428356"/>
                  <a:pt x="1657426" y="428356"/>
                </a:cubicBezTo>
                <a:close/>
                <a:moveTo>
                  <a:pt x="1582294" y="428356"/>
                </a:moveTo>
                <a:cubicBezTo>
                  <a:pt x="1589590" y="428356"/>
                  <a:pt x="1594697" y="434190"/>
                  <a:pt x="1594697" y="440753"/>
                </a:cubicBezTo>
                <a:cubicBezTo>
                  <a:pt x="1594697" y="448046"/>
                  <a:pt x="1589590" y="454610"/>
                  <a:pt x="1582294" y="454610"/>
                </a:cubicBezTo>
                <a:cubicBezTo>
                  <a:pt x="1574274" y="454610"/>
                  <a:pt x="1568438" y="448046"/>
                  <a:pt x="1568438" y="440753"/>
                </a:cubicBezTo>
                <a:cubicBezTo>
                  <a:pt x="1568438" y="434190"/>
                  <a:pt x="1574274" y="428356"/>
                  <a:pt x="1582294" y="428356"/>
                </a:cubicBezTo>
                <a:close/>
                <a:moveTo>
                  <a:pt x="1512195" y="428356"/>
                </a:moveTo>
                <a:cubicBezTo>
                  <a:pt x="1518027" y="428356"/>
                  <a:pt x="1523862" y="434190"/>
                  <a:pt x="1523862" y="440753"/>
                </a:cubicBezTo>
                <a:cubicBezTo>
                  <a:pt x="1523862" y="448046"/>
                  <a:pt x="1518027" y="454610"/>
                  <a:pt x="1512195" y="454610"/>
                </a:cubicBezTo>
                <a:cubicBezTo>
                  <a:pt x="1504171" y="454610"/>
                  <a:pt x="1497610" y="448046"/>
                  <a:pt x="1497610" y="440753"/>
                </a:cubicBezTo>
                <a:cubicBezTo>
                  <a:pt x="1497610" y="434190"/>
                  <a:pt x="1504171" y="428356"/>
                  <a:pt x="1512195" y="428356"/>
                </a:cubicBezTo>
                <a:close/>
                <a:moveTo>
                  <a:pt x="1439171" y="428356"/>
                </a:moveTo>
                <a:cubicBezTo>
                  <a:pt x="1447188" y="428356"/>
                  <a:pt x="1453023" y="434190"/>
                  <a:pt x="1453023" y="440753"/>
                </a:cubicBezTo>
                <a:cubicBezTo>
                  <a:pt x="1453023" y="448046"/>
                  <a:pt x="1447188" y="454610"/>
                  <a:pt x="1439171" y="454610"/>
                </a:cubicBezTo>
                <a:cubicBezTo>
                  <a:pt x="1433336" y="454610"/>
                  <a:pt x="1426771" y="448046"/>
                  <a:pt x="1426771" y="440753"/>
                </a:cubicBezTo>
                <a:cubicBezTo>
                  <a:pt x="1426771" y="434190"/>
                  <a:pt x="1433336" y="428356"/>
                  <a:pt x="1439171" y="428356"/>
                </a:cubicBezTo>
                <a:close/>
                <a:moveTo>
                  <a:pt x="1368344" y="428356"/>
                </a:moveTo>
                <a:cubicBezTo>
                  <a:pt x="1376365" y="428356"/>
                  <a:pt x="1382196" y="434190"/>
                  <a:pt x="1382196" y="440753"/>
                </a:cubicBezTo>
                <a:cubicBezTo>
                  <a:pt x="1382196" y="448046"/>
                  <a:pt x="1376365" y="454610"/>
                  <a:pt x="1368344" y="454610"/>
                </a:cubicBezTo>
                <a:cubicBezTo>
                  <a:pt x="1362508" y="454610"/>
                  <a:pt x="1355948" y="448046"/>
                  <a:pt x="1355948" y="440753"/>
                </a:cubicBezTo>
                <a:cubicBezTo>
                  <a:pt x="1355948" y="434190"/>
                  <a:pt x="1362508" y="428356"/>
                  <a:pt x="1368344" y="428356"/>
                </a:cubicBezTo>
                <a:close/>
                <a:moveTo>
                  <a:pt x="1297515" y="428356"/>
                </a:moveTo>
                <a:cubicBezTo>
                  <a:pt x="1305538" y="428356"/>
                  <a:pt x="1311372" y="434190"/>
                  <a:pt x="1311372" y="440753"/>
                </a:cubicBezTo>
                <a:cubicBezTo>
                  <a:pt x="1311372" y="448046"/>
                  <a:pt x="1305538" y="454610"/>
                  <a:pt x="1297515" y="454610"/>
                </a:cubicBezTo>
                <a:cubicBezTo>
                  <a:pt x="1289495" y="454610"/>
                  <a:pt x="1285118" y="448046"/>
                  <a:pt x="1285118" y="440753"/>
                </a:cubicBezTo>
                <a:cubicBezTo>
                  <a:pt x="1285118" y="434190"/>
                  <a:pt x="1289495" y="428356"/>
                  <a:pt x="1297515" y="428356"/>
                </a:cubicBezTo>
                <a:close/>
                <a:moveTo>
                  <a:pt x="1225703" y="428356"/>
                </a:moveTo>
                <a:cubicBezTo>
                  <a:pt x="1233487" y="428356"/>
                  <a:pt x="1240491" y="434190"/>
                  <a:pt x="1240491" y="440753"/>
                </a:cubicBezTo>
                <a:cubicBezTo>
                  <a:pt x="1240491" y="448046"/>
                  <a:pt x="1233487" y="454610"/>
                  <a:pt x="1225703" y="454610"/>
                </a:cubicBezTo>
                <a:cubicBezTo>
                  <a:pt x="1217156" y="454610"/>
                  <a:pt x="1210925" y="448046"/>
                  <a:pt x="1210925" y="440753"/>
                </a:cubicBezTo>
                <a:cubicBezTo>
                  <a:pt x="1210925" y="434190"/>
                  <a:pt x="1217156" y="428356"/>
                  <a:pt x="1225703" y="428356"/>
                </a:cubicBezTo>
                <a:close/>
                <a:moveTo>
                  <a:pt x="1154886" y="428356"/>
                </a:moveTo>
                <a:cubicBezTo>
                  <a:pt x="1162673" y="428356"/>
                  <a:pt x="1169676" y="434190"/>
                  <a:pt x="1169676" y="440753"/>
                </a:cubicBezTo>
                <a:cubicBezTo>
                  <a:pt x="1169676" y="448046"/>
                  <a:pt x="1162673" y="454610"/>
                  <a:pt x="1154886" y="454610"/>
                </a:cubicBezTo>
                <a:cubicBezTo>
                  <a:pt x="1146323" y="454610"/>
                  <a:pt x="1140096" y="448046"/>
                  <a:pt x="1140096" y="440753"/>
                </a:cubicBezTo>
                <a:cubicBezTo>
                  <a:pt x="1140096" y="434190"/>
                  <a:pt x="1146323" y="428356"/>
                  <a:pt x="1154886" y="428356"/>
                </a:cubicBezTo>
                <a:close/>
                <a:moveTo>
                  <a:pt x="1084056" y="428356"/>
                </a:moveTo>
                <a:cubicBezTo>
                  <a:pt x="1091840" y="428356"/>
                  <a:pt x="1098844" y="434190"/>
                  <a:pt x="1098844" y="440753"/>
                </a:cubicBezTo>
                <a:cubicBezTo>
                  <a:pt x="1098844" y="448046"/>
                  <a:pt x="1091840" y="454610"/>
                  <a:pt x="1084056" y="454610"/>
                </a:cubicBezTo>
                <a:cubicBezTo>
                  <a:pt x="1075492" y="454610"/>
                  <a:pt x="1069267" y="448046"/>
                  <a:pt x="1069267" y="440753"/>
                </a:cubicBezTo>
                <a:cubicBezTo>
                  <a:pt x="1069267" y="434190"/>
                  <a:pt x="1075492" y="428356"/>
                  <a:pt x="1084056" y="428356"/>
                </a:cubicBezTo>
                <a:close/>
                <a:moveTo>
                  <a:pt x="1013015" y="428356"/>
                </a:moveTo>
                <a:cubicBezTo>
                  <a:pt x="1020312" y="428356"/>
                  <a:pt x="1024685" y="434190"/>
                  <a:pt x="1024685" y="440753"/>
                </a:cubicBezTo>
                <a:cubicBezTo>
                  <a:pt x="1024685" y="448046"/>
                  <a:pt x="1020312" y="454610"/>
                  <a:pt x="1013015" y="454610"/>
                </a:cubicBezTo>
                <a:cubicBezTo>
                  <a:pt x="1004998" y="454610"/>
                  <a:pt x="998434" y="448046"/>
                  <a:pt x="998434" y="440753"/>
                </a:cubicBezTo>
                <a:cubicBezTo>
                  <a:pt x="998434" y="434190"/>
                  <a:pt x="1004998" y="428356"/>
                  <a:pt x="1013015" y="428356"/>
                </a:cubicBezTo>
                <a:close/>
                <a:moveTo>
                  <a:pt x="941465" y="428356"/>
                </a:moveTo>
                <a:cubicBezTo>
                  <a:pt x="948030" y="428356"/>
                  <a:pt x="953864" y="434190"/>
                  <a:pt x="953864" y="440753"/>
                </a:cubicBezTo>
                <a:cubicBezTo>
                  <a:pt x="953864" y="448046"/>
                  <a:pt x="948030" y="454610"/>
                  <a:pt x="941465" y="454610"/>
                </a:cubicBezTo>
                <a:cubicBezTo>
                  <a:pt x="934168" y="454610"/>
                  <a:pt x="927611" y="448046"/>
                  <a:pt x="927611" y="440753"/>
                </a:cubicBezTo>
                <a:cubicBezTo>
                  <a:pt x="927611" y="434190"/>
                  <a:pt x="934168" y="428356"/>
                  <a:pt x="941465" y="428356"/>
                </a:cubicBezTo>
                <a:close/>
                <a:moveTo>
                  <a:pt x="870633" y="428356"/>
                </a:moveTo>
                <a:cubicBezTo>
                  <a:pt x="877194" y="428356"/>
                  <a:pt x="883030" y="434190"/>
                  <a:pt x="883030" y="440753"/>
                </a:cubicBezTo>
                <a:cubicBezTo>
                  <a:pt x="883030" y="448046"/>
                  <a:pt x="877194" y="454610"/>
                  <a:pt x="870633" y="454610"/>
                </a:cubicBezTo>
                <a:cubicBezTo>
                  <a:pt x="863341" y="454610"/>
                  <a:pt x="856774" y="448046"/>
                  <a:pt x="856774" y="440753"/>
                </a:cubicBezTo>
                <a:cubicBezTo>
                  <a:pt x="856774" y="434190"/>
                  <a:pt x="863341" y="428356"/>
                  <a:pt x="870633" y="428356"/>
                </a:cubicBezTo>
                <a:close/>
                <a:moveTo>
                  <a:pt x="798344" y="428356"/>
                </a:moveTo>
                <a:cubicBezTo>
                  <a:pt x="806370" y="428356"/>
                  <a:pt x="812196" y="434190"/>
                  <a:pt x="812196" y="440753"/>
                </a:cubicBezTo>
                <a:cubicBezTo>
                  <a:pt x="812196" y="448046"/>
                  <a:pt x="806370" y="454610"/>
                  <a:pt x="798344" y="454610"/>
                </a:cubicBezTo>
                <a:cubicBezTo>
                  <a:pt x="792510" y="454610"/>
                  <a:pt x="785947" y="448046"/>
                  <a:pt x="785947" y="440753"/>
                </a:cubicBezTo>
                <a:cubicBezTo>
                  <a:pt x="785947" y="434190"/>
                  <a:pt x="792510" y="428356"/>
                  <a:pt x="798344" y="428356"/>
                </a:cubicBezTo>
                <a:close/>
                <a:moveTo>
                  <a:pt x="724138" y="428356"/>
                </a:moveTo>
                <a:cubicBezTo>
                  <a:pt x="731434" y="428356"/>
                  <a:pt x="738002" y="434190"/>
                  <a:pt x="738002" y="442212"/>
                </a:cubicBezTo>
                <a:cubicBezTo>
                  <a:pt x="738002" y="448046"/>
                  <a:pt x="731434" y="454610"/>
                  <a:pt x="724138" y="454610"/>
                </a:cubicBezTo>
                <a:cubicBezTo>
                  <a:pt x="717578" y="454610"/>
                  <a:pt x="711747" y="448046"/>
                  <a:pt x="711747" y="442212"/>
                </a:cubicBezTo>
                <a:cubicBezTo>
                  <a:pt x="711747" y="434190"/>
                  <a:pt x="717578" y="428356"/>
                  <a:pt x="724138" y="428356"/>
                </a:cubicBezTo>
                <a:close/>
                <a:moveTo>
                  <a:pt x="653312" y="428356"/>
                </a:moveTo>
                <a:cubicBezTo>
                  <a:pt x="660604" y="428356"/>
                  <a:pt x="667165" y="434190"/>
                  <a:pt x="667165" y="442212"/>
                </a:cubicBezTo>
                <a:cubicBezTo>
                  <a:pt x="667165" y="448046"/>
                  <a:pt x="660604" y="454610"/>
                  <a:pt x="653312" y="454610"/>
                </a:cubicBezTo>
                <a:cubicBezTo>
                  <a:pt x="645288" y="454610"/>
                  <a:pt x="640912" y="448046"/>
                  <a:pt x="640912" y="442212"/>
                </a:cubicBezTo>
                <a:cubicBezTo>
                  <a:pt x="640912" y="434190"/>
                  <a:pt x="645288" y="428356"/>
                  <a:pt x="653312" y="428356"/>
                </a:cubicBezTo>
                <a:close/>
                <a:moveTo>
                  <a:pt x="3796752" y="424982"/>
                </a:moveTo>
                <a:cubicBezTo>
                  <a:pt x="3804774" y="424982"/>
                  <a:pt x="3810608" y="431209"/>
                  <a:pt x="3810608" y="439771"/>
                </a:cubicBezTo>
                <a:cubicBezTo>
                  <a:pt x="3810608" y="447555"/>
                  <a:pt x="3804774" y="454560"/>
                  <a:pt x="3796752" y="454560"/>
                </a:cubicBezTo>
                <a:cubicBezTo>
                  <a:pt x="3790918" y="454560"/>
                  <a:pt x="3784355" y="447555"/>
                  <a:pt x="3784355" y="439771"/>
                </a:cubicBezTo>
                <a:cubicBezTo>
                  <a:pt x="3784355" y="431209"/>
                  <a:pt x="3790918" y="424982"/>
                  <a:pt x="3796752" y="424982"/>
                </a:cubicBezTo>
                <a:close/>
                <a:moveTo>
                  <a:pt x="3725922" y="424982"/>
                </a:moveTo>
                <a:cubicBezTo>
                  <a:pt x="3733944" y="424982"/>
                  <a:pt x="3739778" y="431209"/>
                  <a:pt x="3739778" y="439771"/>
                </a:cubicBezTo>
                <a:cubicBezTo>
                  <a:pt x="3739778" y="447555"/>
                  <a:pt x="3733944" y="454560"/>
                  <a:pt x="3725922" y="454560"/>
                </a:cubicBezTo>
                <a:cubicBezTo>
                  <a:pt x="3719359" y="454560"/>
                  <a:pt x="3713525" y="447555"/>
                  <a:pt x="3713525" y="439771"/>
                </a:cubicBezTo>
                <a:cubicBezTo>
                  <a:pt x="3713525" y="431209"/>
                  <a:pt x="3717900" y="424982"/>
                  <a:pt x="3725922" y="424982"/>
                </a:cubicBezTo>
                <a:close/>
                <a:moveTo>
                  <a:pt x="3655091" y="424982"/>
                </a:moveTo>
                <a:cubicBezTo>
                  <a:pt x="3662384" y="424982"/>
                  <a:pt x="3668947" y="431209"/>
                  <a:pt x="3668947" y="439771"/>
                </a:cubicBezTo>
                <a:cubicBezTo>
                  <a:pt x="3668947" y="447555"/>
                  <a:pt x="3662384" y="454560"/>
                  <a:pt x="3655091" y="454560"/>
                </a:cubicBezTo>
                <a:cubicBezTo>
                  <a:pt x="3647069" y="454560"/>
                  <a:pt x="3642694" y="447555"/>
                  <a:pt x="3642694" y="439771"/>
                </a:cubicBezTo>
                <a:cubicBezTo>
                  <a:pt x="3642694" y="431209"/>
                  <a:pt x="3647069" y="424982"/>
                  <a:pt x="3655091" y="424982"/>
                </a:cubicBezTo>
                <a:close/>
                <a:moveTo>
                  <a:pt x="3583280" y="424982"/>
                </a:moveTo>
                <a:cubicBezTo>
                  <a:pt x="3591064" y="424982"/>
                  <a:pt x="3598069" y="431209"/>
                  <a:pt x="3598069" y="439771"/>
                </a:cubicBezTo>
                <a:cubicBezTo>
                  <a:pt x="3598069" y="447555"/>
                  <a:pt x="3591064" y="454560"/>
                  <a:pt x="3583280" y="454560"/>
                </a:cubicBezTo>
                <a:cubicBezTo>
                  <a:pt x="3574718" y="454560"/>
                  <a:pt x="3568491" y="447555"/>
                  <a:pt x="3568491" y="439771"/>
                </a:cubicBezTo>
                <a:cubicBezTo>
                  <a:pt x="3568491" y="431209"/>
                  <a:pt x="3574718" y="424982"/>
                  <a:pt x="3583280" y="424982"/>
                </a:cubicBezTo>
                <a:close/>
                <a:moveTo>
                  <a:pt x="3512449" y="424982"/>
                </a:moveTo>
                <a:cubicBezTo>
                  <a:pt x="3520232" y="424982"/>
                  <a:pt x="3527237" y="431209"/>
                  <a:pt x="3527237" y="439771"/>
                </a:cubicBezTo>
                <a:cubicBezTo>
                  <a:pt x="3527237" y="447555"/>
                  <a:pt x="3520232" y="454560"/>
                  <a:pt x="3512449" y="454560"/>
                </a:cubicBezTo>
                <a:cubicBezTo>
                  <a:pt x="3503887" y="454560"/>
                  <a:pt x="3497661" y="447555"/>
                  <a:pt x="3497661" y="439771"/>
                </a:cubicBezTo>
                <a:cubicBezTo>
                  <a:pt x="3497661" y="431209"/>
                  <a:pt x="3503887" y="424982"/>
                  <a:pt x="3512449" y="424982"/>
                </a:cubicBezTo>
                <a:close/>
                <a:moveTo>
                  <a:pt x="3440686" y="424982"/>
                </a:moveTo>
                <a:cubicBezTo>
                  <a:pt x="3448708" y="424982"/>
                  <a:pt x="3453083" y="431209"/>
                  <a:pt x="3453083" y="439771"/>
                </a:cubicBezTo>
                <a:cubicBezTo>
                  <a:pt x="3453083" y="447555"/>
                  <a:pt x="3448708" y="454560"/>
                  <a:pt x="3440686" y="454560"/>
                </a:cubicBezTo>
                <a:cubicBezTo>
                  <a:pt x="3433393" y="454560"/>
                  <a:pt x="3426830" y="447555"/>
                  <a:pt x="3426830" y="439771"/>
                </a:cubicBezTo>
                <a:cubicBezTo>
                  <a:pt x="3426830" y="431209"/>
                  <a:pt x="3433393" y="424982"/>
                  <a:pt x="3440686" y="424982"/>
                </a:cubicBezTo>
                <a:close/>
                <a:moveTo>
                  <a:pt x="3369857" y="424982"/>
                </a:moveTo>
                <a:cubicBezTo>
                  <a:pt x="3376420" y="424982"/>
                  <a:pt x="3382254" y="431209"/>
                  <a:pt x="3382254" y="439771"/>
                </a:cubicBezTo>
                <a:cubicBezTo>
                  <a:pt x="3382254" y="447555"/>
                  <a:pt x="3376420" y="454560"/>
                  <a:pt x="3369857" y="454560"/>
                </a:cubicBezTo>
                <a:cubicBezTo>
                  <a:pt x="3362564" y="454560"/>
                  <a:pt x="3356001" y="447555"/>
                  <a:pt x="3356001" y="439771"/>
                </a:cubicBezTo>
                <a:cubicBezTo>
                  <a:pt x="3356001" y="431209"/>
                  <a:pt x="3362564" y="424982"/>
                  <a:pt x="3369857" y="424982"/>
                </a:cubicBezTo>
                <a:close/>
                <a:moveTo>
                  <a:pt x="3299097" y="424982"/>
                </a:moveTo>
                <a:cubicBezTo>
                  <a:pt x="3305656" y="424982"/>
                  <a:pt x="3311491" y="431209"/>
                  <a:pt x="3311491" y="439771"/>
                </a:cubicBezTo>
                <a:cubicBezTo>
                  <a:pt x="3311491" y="447555"/>
                  <a:pt x="3305656" y="454560"/>
                  <a:pt x="3299097" y="454560"/>
                </a:cubicBezTo>
                <a:cubicBezTo>
                  <a:pt x="3291802" y="454560"/>
                  <a:pt x="3285240" y="447555"/>
                  <a:pt x="3285240" y="439771"/>
                </a:cubicBezTo>
                <a:cubicBezTo>
                  <a:pt x="3285240" y="431209"/>
                  <a:pt x="3291802" y="424982"/>
                  <a:pt x="3299097" y="424982"/>
                </a:cubicBezTo>
                <a:close/>
                <a:moveTo>
                  <a:pt x="3226805" y="424982"/>
                </a:moveTo>
                <a:cubicBezTo>
                  <a:pt x="3234825" y="424982"/>
                  <a:pt x="3240664" y="431209"/>
                  <a:pt x="3240664" y="439771"/>
                </a:cubicBezTo>
                <a:cubicBezTo>
                  <a:pt x="3240664" y="447555"/>
                  <a:pt x="3234825" y="454560"/>
                  <a:pt x="3226805" y="454560"/>
                </a:cubicBezTo>
                <a:cubicBezTo>
                  <a:pt x="3220242" y="454560"/>
                  <a:pt x="3214406" y="447555"/>
                  <a:pt x="3214406" y="439771"/>
                </a:cubicBezTo>
                <a:cubicBezTo>
                  <a:pt x="3214406" y="431209"/>
                  <a:pt x="3220242" y="424982"/>
                  <a:pt x="3226805" y="424982"/>
                </a:cubicBezTo>
                <a:close/>
                <a:moveTo>
                  <a:pt x="3152602" y="424982"/>
                </a:moveTo>
                <a:cubicBezTo>
                  <a:pt x="3159895" y="424982"/>
                  <a:pt x="3166460" y="431209"/>
                  <a:pt x="3166460" y="439771"/>
                </a:cubicBezTo>
                <a:cubicBezTo>
                  <a:pt x="3166460" y="447555"/>
                  <a:pt x="3159895" y="454560"/>
                  <a:pt x="3152602" y="454560"/>
                </a:cubicBezTo>
                <a:cubicBezTo>
                  <a:pt x="3146038" y="454560"/>
                  <a:pt x="3140203" y="447555"/>
                  <a:pt x="3140203" y="439771"/>
                </a:cubicBezTo>
                <a:cubicBezTo>
                  <a:pt x="3140203" y="431209"/>
                  <a:pt x="3146038" y="424982"/>
                  <a:pt x="3152602" y="424982"/>
                </a:cubicBezTo>
                <a:close/>
                <a:moveTo>
                  <a:pt x="3081772" y="424982"/>
                </a:moveTo>
                <a:cubicBezTo>
                  <a:pt x="3089064" y="424982"/>
                  <a:pt x="3095624" y="431209"/>
                  <a:pt x="3095624" y="439771"/>
                </a:cubicBezTo>
                <a:cubicBezTo>
                  <a:pt x="3095624" y="447555"/>
                  <a:pt x="3089064" y="454560"/>
                  <a:pt x="3081772" y="454560"/>
                </a:cubicBezTo>
                <a:cubicBezTo>
                  <a:pt x="3073748" y="454560"/>
                  <a:pt x="3069372" y="447555"/>
                  <a:pt x="3069372" y="439771"/>
                </a:cubicBezTo>
                <a:cubicBezTo>
                  <a:pt x="3069372" y="431209"/>
                  <a:pt x="3073748" y="424982"/>
                  <a:pt x="3081772" y="424982"/>
                </a:cubicBezTo>
                <a:close/>
                <a:moveTo>
                  <a:pt x="3013715" y="424982"/>
                </a:moveTo>
                <a:cubicBezTo>
                  <a:pt x="3021305" y="424982"/>
                  <a:pt x="3028135" y="431209"/>
                  <a:pt x="3028135" y="439771"/>
                </a:cubicBezTo>
                <a:cubicBezTo>
                  <a:pt x="3028135" y="447555"/>
                  <a:pt x="3021305" y="454560"/>
                  <a:pt x="3013715" y="454560"/>
                </a:cubicBezTo>
                <a:cubicBezTo>
                  <a:pt x="3005368" y="454560"/>
                  <a:pt x="2998539" y="447555"/>
                  <a:pt x="2998539" y="439771"/>
                </a:cubicBezTo>
                <a:cubicBezTo>
                  <a:pt x="2998539" y="431209"/>
                  <a:pt x="3005368" y="424982"/>
                  <a:pt x="3013715" y="424982"/>
                </a:cubicBezTo>
                <a:close/>
                <a:moveTo>
                  <a:pt x="2942491" y="424982"/>
                </a:moveTo>
                <a:cubicBezTo>
                  <a:pt x="2951052" y="424982"/>
                  <a:pt x="2957286" y="431209"/>
                  <a:pt x="2957286" y="439771"/>
                </a:cubicBezTo>
                <a:cubicBezTo>
                  <a:pt x="2957286" y="447555"/>
                  <a:pt x="2951052" y="454560"/>
                  <a:pt x="2942491" y="454560"/>
                </a:cubicBezTo>
                <a:cubicBezTo>
                  <a:pt x="2934710" y="454560"/>
                  <a:pt x="2927708" y="447555"/>
                  <a:pt x="2927708" y="439771"/>
                </a:cubicBezTo>
                <a:cubicBezTo>
                  <a:pt x="2927708" y="431209"/>
                  <a:pt x="2934710" y="424982"/>
                  <a:pt x="2942491" y="424982"/>
                </a:cubicBezTo>
                <a:close/>
                <a:moveTo>
                  <a:pt x="2868291" y="424982"/>
                </a:moveTo>
                <a:cubicBezTo>
                  <a:pt x="2876858" y="424982"/>
                  <a:pt x="2883085" y="431209"/>
                  <a:pt x="2883085" y="439771"/>
                </a:cubicBezTo>
                <a:cubicBezTo>
                  <a:pt x="2883085" y="447555"/>
                  <a:pt x="2876858" y="454560"/>
                  <a:pt x="2868291" y="454560"/>
                </a:cubicBezTo>
                <a:cubicBezTo>
                  <a:pt x="2860509" y="454560"/>
                  <a:pt x="2853504" y="447555"/>
                  <a:pt x="2853504" y="439771"/>
                </a:cubicBezTo>
                <a:cubicBezTo>
                  <a:pt x="2853504" y="431209"/>
                  <a:pt x="2860509" y="424982"/>
                  <a:pt x="2868291" y="424982"/>
                </a:cubicBezTo>
                <a:close/>
                <a:moveTo>
                  <a:pt x="2796533" y="424982"/>
                </a:moveTo>
                <a:cubicBezTo>
                  <a:pt x="2804555" y="424982"/>
                  <a:pt x="2808932" y="431209"/>
                  <a:pt x="2808932" y="439771"/>
                </a:cubicBezTo>
                <a:cubicBezTo>
                  <a:pt x="2808932" y="447555"/>
                  <a:pt x="2804555" y="454560"/>
                  <a:pt x="2796533" y="454560"/>
                </a:cubicBezTo>
                <a:cubicBezTo>
                  <a:pt x="2789240" y="454560"/>
                  <a:pt x="2782678" y="447555"/>
                  <a:pt x="2782678" y="439771"/>
                </a:cubicBezTo>
                <a:cubicBezTo>
                  <a:pt x="2782678" y="431209"/>
                  <a:pt x="2789240" y="424982"/>
                  <a:pt x="2796533" y="424982"/>
                </a:cubicBezTo>
                <a:close/>
                <a:moveTo>
                  <a:pt x="2725695" y="424982"/>
                </a:moveTo>
                <a:cubicBezTo>
                  <a:pt x="2731532" y="424982"/>
                  <a:pt x="2738097" y="431209"/>
                  <a:pt x="2738097" y="439771"/>
                </a:cubicBezTo>
                <a:cubicBezTo>
                  <a:pt x="2738097" y="447555"/>
                  <a:pt x="2731532" y="454560"/>
                  <a:pt x="2725695" y="454560"/>
                </a:cubicBezTo>
                <a:cubicBezTo>
                  <a:pt x="2717681" y="454560"/>
                  <a:pt x="2711846" y="447555"/>
                  <a:pt x="2711846" y="439771"/>
                </a:cubicBezTo>
                <a:cubicBezTo>
                  <a:pt x="2711846" y="431209"/>
                  <a:pt x="2717681" y="424982"/>
                  <a:pt x="2725695" y="424982"/>
                </a:cubicBezTo>
                <a:close/>
                <a:moveTo>
                  <a:pt x="2654870" y="424982"/>
                </a:moveTo>
                <a:cubicBezTo>
                  <a:pt x="2660705" y="424982"/>
                  <a:pt x="2667270" y="431209"/>
                  <a:pt x="2667270" y="439771"/>
                </a:cubicBezTo>
                <a:cubicBezTo>
                  <a:pt x="2667270" y="447555"/>
                  <a:pt x="2660705" y="454560"/>
                  <a:pt x="2654870" y="454560"/>
                </a:cubicBezTo>
                <a:cubicBezTo>
                  <a:pt x="2646850" y="454560"/>
                  <a:pt x="2641018" y="447555"/>
                  <a:pt x="2641018" y="439771"/>
                </a:cubicBezTo>
                <a:cubicBezTo>
                  <a:pt x="2641018" y="431209"/>
                  <a:pt x="2646850" y="424982"/>
                  <a:pt x="2654870" y="424982"/>
                </a:cubicBezTo>
                <a:close/>
                <a:moveTo>
                  <a:pt x="2582580" y="424982"/>
                </a:moveTo>
                <a:cubicBezTo>
                  <a:pt x="2589875" y="424982"/>
                  <a:pt x="2596437" y="431209"/>
                  <a:pt x="2596437" y="439771"/>
                </a:cubicBezTo>
                <a:cubicBezTo>
                  <a:pt x="2596437" y="447555"/>
                  <a:pt x="2589875" y="454560"/>
                  <a:pt x="2582580" y="454560"/>
                </a:cubicBezTo>
                <a:cubicBezTo>
                  <a:pt x="2576019" y="454560"/>
                  <a:pt x="2570184" y="447555"/>
                  <a:pt x="2570184" y="439771"/>
                </a:cubicBezTo>
                <a:cubicBezTo>
                  <a:pt x="2570184" y="431209"/>
                  <a:pt x="2576019" y="424982"/>
                  <a:pt x="2582580" y="424982"/>
                </a:cubicBezTo>
                <a:close/>
                <a:moveTo>
                  <a:pt x="2511026" y="424982"/>
                </a:moveTo>
                <a:cubicBezTo>
                  <a:pt x="2519047" y="424982"/>
                  <a:pt x="2525610" y="431209"/>
                  <a:pt x="2525610" y="439771"/>
                </a:cubicBezTo>
                <a:cubicBezTo>
                  <a:pt x="2525610" y="447555"/>
                  <a:pt x="2519047" y="454560"/>
                  <a:pt x="2511026" y="454560"/>
                </a:cubicBezTo>
                <a:cubicBezTo>
                  <a:pt x="2503735" y="454560"/>
                  <a:pt x="2499361" y="447555"/>
                  <a:pt x="2499361" y="439771"/>
                </a:cubicBezTo>
                <a:cubicBezTo>
                  <a:pt x="2499361" y="431209"/>
                  <a:pt x="2503735" y="424982"/>
                  <a:pt x="2511026" y="424982"/>
                </a:cubicBezTo>
                <a:close/>
                <a:moveTo>
                  <a:pt x="1799085" y="357525"/>
                </a:moveTo>
                <a:cubicBezTo>
                  <a:pt x="1807647" y="357525"/>
                  <a:pt x="1813873" y="361900"/>
                  <a:pt x="1813873" y="369922"/>
                </a:cubicBezTo>
                <a:cubicBezTo>
                  <a:pt x="1813873" y="377215"/>
                  <a:pt x="1807647" y="383779"/>
                  <a:pt x="1799085" y="383779"/>
                </a:cubicBezTo>
                <a:cubicBezTo>
                  <a:pt x="1790525" y="383779"/>
                  <a:pt x="1784300" y="377215"/>
                  <a:pt x="1784300" y="369922"/>
                </a:cubicBezTo>
                <a:cubicBezTo>
                  <a:pt x="1784300" y="361900"/>
                  <a:pt x="1790525" y="357525"/>
                  <a:pt x="1799085" y="357525"/>
                </a:cubicBezTo>
                <a:close/>
                <a:moveTo>
                  <a:pt x="1728262" y="357525"/>
                </a:moveTo>
                <a:cubicBezTo>
                  <a:pt x="1736825" y="357525"/>
                  <a:pt x="1743049" y="361900"/>
                  <a:pt x="1743049" y="369922"/>
                </a:cubicBezTo>
                <a:cubicBezTo>
                  <a:pt x="1743049" y="377215"/>
                  <a:pt x="1736825" y="383779"/>
                  <a:pt x="1728262" y="383779"/>
                </a:cubicBezTo>
                <a:cubicBezTo>
                  <a:pt x="1719697" y="383779"/>
                  <a:pt x="1713470" y="377215"/>
                  <a:pt x="1713470" y="369922"/>
                </a:cubicBezTo>
                <a:cubicBezTo>
                  <a:pt x="1713470" y="361900"/>
                  <a:pt x="1719697" y="357525"/>
                  <a:pt x="1728262" y="357525"/>
                </a:cubicBezTo>
                <a:close/>
                <a:moveTo>
                  <a:pt x="1657429" y="357525"/>
                </a:moveTo>
                <a:cubicBezTo>
                  <a:pt x="1665215" y="357525"/>
                  <a:pt x="1672220" y="361900"/>
                  <a:pt x="1672220" y="369922"/>
                </a:cubicBezTo>
                <a:cubicBezTo>
                  <a:pt x="1672220" y="377215"/>
                  <a:pt x="1665215" y="383779"/>
                  <a:pt x="1657429" y="383779"/>
                </a:cubicBezTo>
                <a:cubicBezTo>
                  <a:pt x="1648870" y="383779"/>
                  <a:pt x="1642650" y="377215"/>
                  <a:pt x="1642650" y="369922"/>
                </a:cubicBezTo>
                <a:cubicBezTo>
                  <a:pt x="1642650" y="361900"/>
                  <a:pt x="1648870" y="357525"/>
                  <a:pt x="1657429" y="357525"/>
                </a:cubicBezTo>
                <a:close/>
                <a:moveTo>
                  <a:pt x="1582296" y="357525"/>
                </a:moveTo>
                <a:cubicBezTo>
                  <a:pt x="1589593" y="357525"/>
                  <a:pt x="1594704" y="361900"/>
                  <a:pt x="1594704" y="369922"/>
                </a:cubicBezTo>
                <a:cubicBezTo>
                  <a:pt x="1594704" y="377215"/>
                  <a:pt x="1589593" y="383779"/>
                  <a:pt x="1582296" y="383779"/>
                </a:cubicBezTo>
                <a:cubicBezTo>
                  <a:pt x="1574274" y="383779"/>
                  <a:pt x="1568441" y="377215"/>
                  <a:pt x="1568441" y="369922"/>
                </a:cubicBezTo>
                <a:cubicBezTo>
                  <a:pt x="1568441" y="361900"/>
                  <a:pt x="1574274" y="357525"/>
                  <a:pt x="1582296" y="357525"/>
                </a:cubicBezTo>
                <a:close/>
                <a:moveTo>
                  <a:pt x="1512195" y="357525"/>
                </a:moveTo>
                <a:cubicBezTo>
                  <a:pt x="1518030" y="357525"/>
                  <a:pt x="1523863" y="361900"/>
                  <a:pt x="1523863" y="369922"/>
                </a:cubicBezTo>
                <a:cubicBezTo>
                  <a:pt x="1523863" y="377215"/>
                  <a:pt x="1518030" y="383779"/>
                  <a:pt x="1512195" y="383779"/>
                </a:cubicBezTo>
                <a:cubicBezTo>
                  <a:pt x="1504171" y="383779"/>
                  <a:pt x="1497612" y="377215"/>
                  <a:pt x="1497612" y="369922"/>
                </a:cubicBezTo>
                <a:cubicBezTo>
                  <a:pt x="1497612" y="361900"/>
                  <a:pt x="1504171" y="357525"/>
                  <a:pt x="1512195" y="357525"/>
                </a:cubicBezTo>
                <a:close/>
                <a:moveTo>
                  <a:pt x="1439171" y="357525"/>
                </a:moveTo>
                <a:cubicBezTo>
                  <a:pt x="1447188" y="357525"/>
                  <a:pt x="1453023" y="361900"/>
                  <a:pt x="1453023" y="369922"/>
                </a:cubicBezTo>
                <a:cubicBezTo>
                  <a:pt x="1453023" y="377215"/>
                  <a:pt x="1447188" y="383779"/>
                  <a:pt x="1439171" y="383779"/>
                </a:cubicBezTo>
                <a:cubicBezTo>
                  <a:pt x="1433336" y="383779"/>
                  <a:pt x="1426774" y="377215"/>
                  <a:pt x="1426774" y="369922"/>
                </a:cubicBezTo>
                <a:cubicBezTo>
                  <a:pt x="1426774" y="361900"/>
                  <a:pt x="1433336" y="357525"/>
                  <a:pt x="1439171" y="357525"/>
                </a:cubicBezTo>
                <a:close/>
                <a:moveTo>
                  <a:pt x="1368347" y="357525"/>
                </a:moveTo>
                <a:cubicBezTo>
                  <a:pt x="1376368" y="357525"/>
                  <a:pt x="1382199" y="361900"/>
                  <a:pt x="1382199" y="369922"/>
                </a:cubicBezTo>
                <a:cubicBezTo>
                  <a:pt x="1382199" y="377215"/>
                  <a:pt x="1376368" y="383779"/>
                  <a:pt x="1368347" y="383779"/>
                </a:cubicBezTo>
                <a:cubicBezTo>
                  <a:pt x="1362508" y="383779"/>
                  <a:pt x="1355949" y="377215"/>
                  <a:pt x="1355949" y="369922"/>
                </a:cubicBezTo>
                <a:cubicBezTo>
                  <a:pt x="1355949" y="361900"/>
                  <a:pt x="1362508" y="357525"/>
                  <a:pt x="1368347" y="357525"/>
                </a:cubicBezTo>
                <a:close/>
                <a:moveTo>
                  <a:pt x="1297518" y="357525"/>
                </a:moveTo>
                <a:cubicBezTo>
                  <a:pt x="1305540" y="357525"/>
                  <a:pt x="1311374" y="361900"/>
                  <a:pt x="1311374" y="369922"/>
                </a:cubicBezTo>
                <a:cubicBezTo>
                  <a:pt x="1311374" y="377215"/>
                  <a:pt x="1305540" y="383779"/>
                  <a:pt x="1297518" y="383779"/>
                </a:cubicBezTo>
                <a:cubicBezTo>
                  <a:pt x="1289495" y="383779"/>
                  <a:pt x="1285121" y="377215"/>
                  <a:pt x="1285121" y="369922"/>
                </a:cubicBezTo>
                <a:cubicBezTo>
                  <a:pt x="1285121" y="361900"/>
                  <a:pt x="1289495" y="357525"/>
                  <a:pt x="1297518" y="357525"/>
                </a:cubicBezTo>
                <a:close/>
                <a:moveTo>
                  <a:pt x="1225703" y="357525"/>
                </a:moveTo>
                <a:cubicBezTo>
                  <a:pt x="1233487" y="357525"/>
                  <a:pt x="1240493" y="363359"/>
                  <a:pt x="1240493" y="369922"/>
                </a:cubicBezTo>
                <a:cubicBezTo>
                  <a:pt x="1240493" y="377215"/>
                  <a:pt x="1233487" y="383779"/>
                  <a:pt x="1225703" y="383779"/>
                </a:cubicBezTo>
                <a:cubicBezTo>
                  <a:pt x="1217156" y="383779"/>
                  <a:pt x="1210926" y="377215"/>
                  <a:pt x="1210926" y="369922"/>
                </a:cubicBezTo>
                <a:cubicBezTo>
                  <a:pt x="1210926" y="363359"/>
                  <a:pt x="1217156" y="357525"/>
                  <a:pt x="1225703" y="357525"/>
                </a:cubicBezTo>
                <a:close/>
                <a:moveTo>
                  <a:pt x="1154890" y="357525"/>
                </a:moveTo>
                <a:cubicBezTo>
                  <a:pt x="1162673" y="357525"/>
                  <a:pt x="1169676" y="363359"/>
                  <a:pt x="1169676" y="369922"/>
                </a:cubicBezTo>
                <a:cubicBezTo>
                  <a:pt x="1169676" y="377215"/>
                  <a:pt x="1162673" y="383779"/>
                  <a:pt x="1154890" y="383779"/>
                </a:cubicBezTo>
                <a:cubicBezTo>
                  <a:pt x="1146325" y="383779"/>
                  <a:pt x="1140096" y="377215"/>
                  <a:pt x="1140096" y="369922"/>
                </a:cubicBezTo>
                <a:cubicBezTo>
                  <a:pt x="1140096" y="363359"/>
                  <a:pt x="1146325" y="357525"/>
                  <a:pt x="1154890" y="357525"/>
                </a:cubicBezTo>
                <a:close/>
                <a:moveTo>
                  <a:pt x="1084059" y="357525"/>
                </a:moveTo>
                <a:cubicBezTo>
                  <a:pt x="1091842" y="357525"/>
                  <a:pt x="1098844" y="363359"/>
                  <a:pt x="1098844" y="369922"/>
                </a:cubicBezTo>
                <a:cubicBezTo>
                  <a:pt x="1098844" y="377215"/>
                  <a:pt x="1091842" y="383779"/>
                  <a:pt x="1084059" y="383779"/>
                </a:cubicBezTo>
                <a:cubicBezTo>
                  <a:pt x="1075492" y="383779"/>
                  <a:pt x="1069268" y="377215"/>
                  <a:pt x="1069268" y="369922"/>
                </a:cubicBezTo>
                <a:cubicBezTo>
                  <a:pt x="1069268" y="363359"/>
                  <a:pt x="1075492" y="357525"/>
                  <a:pt x="1084059" y="357525"/>
                </a:cubicBezTo>
                <a:close/>
                <a:moveTo>
                  <a:pt x="1013015" y="357525"/>
                </a:moveTo>
                <a:cubicBezTo>
                  <a:pt x="1020312" y="357525"/>
                  <a:pt x="1024685" y="363359"/>
                  <a:pt x="1024685" y="369922"/>
                </a:cubicBezTo>
                <a:cubicBezTo>
                  <a:pt x="1024685" y="377215"/>
                  <a:pt x="1020312" y="383779"/>
                  <a:pt x="1013015" y="383779"/>
                </a:cubicBezTo>
                <a:cubicBezTo>
                  <a:pt x="1005003" y="383779"/>
                  <a:pt x="998434" y="377215"/>
                  <a:pt x="998434" y="369922"/>
                </a:cubicBezTo>
                <a:cubicBezTo>
                  <a:pt x="998434" y="363359"/>
                  <a:pt x="1005003" y="357525"/>
                  <a:pt x="1013015" y="357525"/>
                </a:cubicBezTo>
                <a:close/>
                <a:moveTo>
                  <a:pt x="941465" y="357525"/>
                </a:moveTo>
                <a:cubicBezTo>
                  <a:pt x="948030" y="357525"/>
                  <a:pt x="953864" y="363359"/>
                  <a:pt x="953864" y="369922"/>
                </a:cubicBezTo>
                <a:cubicBezTo>
                  <a:pt x="953864" y="377215"/>
                  <a:pt x="948030" y="383779"/>
                  <a:pt x="941465" y="383779"/>
                </a:cubicBezTo>
                <a:cubicBezTo>
                  <a:pt x="934173" y="383779"/>
                  <a:pt x="927611" y="377215"/>
                  <a:pt x="927611" y="369922"/>
                </a:cubicBezTo>
                <a:cubicBezTo>
                  <a:pt x="927611" y="363359"/>
                  <a:pt x="934173" y="357525"/>
                  <a:pt x="941465" y="357525"/>
                </a:cubicBezTo>
                <a:close/>
                <a:moveTo>
                  <a:pt x="870633" y="357525"/>
                </a:moveTo>
                <a:cubicBezTo>
                  <a:pt x="877194" y="357525"/>
                  <a:pt x="883034" y="363359"/>
                  <a:pt x="883034" y="369922"/>
                </a:cubicBezTo>
                <a:cubicBezTo>
                  <a:pt x="883034" y="377215"/>
                  <a:pt x="877194" y="383779"/>
                  <a:pt x="870633" y="383779"/>
                </a:cubicBezTo>
                <a:cubicBezTo>
                  <a:pt x="863344" y="383779"/>
                  <a:pt x="856777" y="377215"/>
                  <a:pt x="856777" y="369922"/>
                </a:cubicBezTo>
                <a:cubicBezTo>
                  <a:pt x="856777" y="363359"/>
                  <a:pt x="863344" y="357525"/>
                  <a:pt x="870633" y="357525"/>
                </a:cubicBezTo>
                <a:close/>
                <a:moveTo>
                  <a:pt x="798346" y="357525"/>
                </a:moveTo>
                <a:cubicBezTo>
                  <a:pt x="806370" y="357525"/>
                  <a:pt x="812203" y="363359"/>
                  <a:pt x="812203" y="369922"/>
                </a:cubicBezTo>
                <a:cubicBezTo>
                  <a:pt x="812203" y="377215"/>
                  <a:pt x="806370" y="383779"/>
                  <a:pt x="798346" y="383779"/>
                </a:cubicBezTo>
                <a:cubicBezTo>
                  <a:pt x="792510" y="383779"/>
                  <a:pt x="785947" y="377215"/>
                  <a:pt x="785947" y="369922"/>
                </a:cubicBezTo>
                <a:cubicBezTo>
                  <a:pt x="785947" y="363359"/>
                  <a:pt x="792510" y="357525"/>
                  <a:pt x="798346" y="357525"/>
                </a:cubicBezTo>
                <a:close/>
                <a:moveTo>
                  <a:pt x="3654110" y="354153"/>
                </a:moveTo>
                <a:cubicBezTo>
                  <a:pt x="3661893" y="354153"/>
                  <a:pt x="3668898" y="360716"/>
                  <a:pt x="3668898" y="368738"/>
                </a:cubicBezTo>
                <a:cubicBezTo>
                  <a:pt x="3668898" y="376031"/>
                  <a:pt x="3661893" y="380407"/>
                  <a:pt x="3654110" y="380407"/>
                </a:cubicBezTo>
                <a:cubicBezTo>
                  <a:pt x="3645548" y="380407"/>
                  <a:pt x="3639322" y="376031"/>
                  <a:pt x="3639322" y="368738"/>
                </a:cubicBezTo>
                <a:cubicBezTo>
                  <a:pt x="3639322" y="360716"/>
                  <a:pt x="3645548" y="354153"/>
                  <a:pt x="3654110" y="354153"/>
                </a:cubicBezTo>
                <a:close/>
                <a:moveTo>
                  <a:pt x="3583280" y="354153"/>
                </a:moveTo>
                <a:cubicBezTo>
                  <a:pt x="3591064" y="354153"/>
                  <a:pt x="3598069" y="360716"/>
                  <a:pt x="3598069" y="368738"/>
                </a:cubicBezTo>
                <a:cubicBezTo>
                  <a:pt x="3598069" y="376031"/>
                  <a:pt x="3591064" y="380407"/>
                  <a:pt x="3583280" y="380407"/>
                </a:cubicBezTo>
                <a:cubicBezTo>
                  <a:pt x="3574718" y="380407"/>
                  <a:pt x="3568491" y="376031"/>
                  <a:pt x="3568491" y="368738"/>
                </a:cubicBezTo>
                <a:cubicBezTo>
                  <a:pt x="3568491" y="360716"/>
                  <a:pt x="3574718" y="354153"/>
                  <a:pt x="3583280" y="354153"/>
                </a:cubicBezTo>
                <a:close/>
                <a:moveTo>
                  <a:pt x="3512449" y="354153"/>
                </a:moveTo>
                <a:cubicBezTo>
                  <a:pt x="3520232" y="354153"/>
                  <a:pt x="3527237" y="360983"/>
                  <a:pt x="3527237" y="369330"/>
                </a:cubicBezTo>
                <a:cubicBezTo>
                  <a:pt x="3527237" y="376919"/>
                  <a:pt x="3520232" y="383749"/>
                  <a:pt x="3512449" y="383749"/>
                </a:cubicBezTo>
                <a:cubicBezTo>
                  <a:pt x="3503887" y="383749"/>
                  <a:pt x="3497661" y="376919"/>
                  <a:pt x="3497661" y="369330"/>
                </a:cubicBezTo>
                <a:cubicBezTo>
                  <a:pt x="3497661" y="360983"/>
                  <a:pt x="3503887" y="354153"/>
                  <a:pt x="3512449" y="354153"/>
                </a:cubicBezTo>
                <a:close/>
                <a:moveTo>
                  <a:pt x="3440686" y="354153"/>
                </a:moveTo>
                <a:cubicBezTo>
                  <a:pt x="3448708" y="354153"/>
                  <a:pt x="3453083" y="360983"/>
                  <a:pt x="3453083" y="369330"/>
                </a:cubicBezTo>
                <a:cubicBezTo>
                  <a:pt x="3453083" y="376919"/>
                  <a:pt x="3448708" y="383749"/>
                  <a:pt x="3440686" y="383749"/>
                </a:cubicBezTo>
                <a:cubicBezTo>
                  <a:pt x="3433393" y="383749"/>
                  <a:pt x="3426830" y="376919"/>
                  <a:pt x="3426830" y="369330"/>
                </a:cubicBezTo>
                <a:cubicBezTo>
                  <a:pt x="3426830" y="360983"/>
                  <a:pt x="3433393" y="354153"/>
                  <a:pt x="3440686" y="354153"/>
                </a:cubicBezTo>
                <a:close/>
                <a:moveTo>
                  <a:pt x="3369857" y="354153"/>
                </a:moveTo>
                <a:cubicBezTo>
                  <a:pt x="3376420" y="354153"/>
                  <a:pt x="3382254" y="360983"/>
                  <a:pt x="3382254" y="369330"/>
                </a:cubicBezTo>
                <a:cubicBezTo>
                  <a:pt x="3382254" y="376919"/>
                  <a:pt x="3376420" y="383749"/>
                  <a:pt x="3369857" y="383749"/>
                </a:cubicBezTo>
                <a:cubicBezTo>
                  <a:pt x="3362564" y="383749"/>
                  <a:pt x="3356001" y="376919"/>
                  <a:pt x="3356001" y="369330"/>
                </a:cubicBezTo>
                <a:cubicBezTo>
                  <a:pt x="3356001" y="360983"/>
                  <a:pt x="3362564" y="354153"/>
                  <a:pt x="3369857" y="354153"/>
                </a:cubicBezTo>
                <a:close/>
                <a:moveTo>
                  <a:pt x="3299097" y="354153"/>
                </a:moveTo>
                <a:cubicBezTo>
                  <a:pt x="3305662" y="354153"/>
                  <a:pt x="3311496" y="360983"/>
                  <a:pt x="3311496" y="369330"/>
                </a:cubicBezTo>
                <a:cubicBezTo>
                  <a:pt x="3311496" y="376919"/>
                  <a:pt x="3305662" y="383749"/>
                  <a:pt x="3299097" y="383749"/>
                </a:cubicBezTo>
                <a:cubicBezTo>
                  <a:pt x="3291804" y="383749"/>
                  <a:pt x="3285242" y="376919"/>
                  <a:pt x="3285242" y="369330"/>
                </a:cubicBezTo>
                <a:cubicBezTo>
                  <a:pt x="3285242" y="360983"/>
                  <a:pt x="3291804" y="354153"/>
                  <a:pt x="3299097" y="354153"/>
                </a:cubicBezTo>
                <a:close/>
                <a:moveTo>
                  <a:pt x="3226808" y="354153"/>
                </a:moveTo>
                <a:cubicBezTo>
                  <a:pt x="3234828" y="354153"/>
                  <a:pt x="3240664" y="360983"/>
                  <a:pt x="3240664" y="369330"/>
                </a:cubicBezTo>
                <a:cubicBezTo>
                  <a:pt x="3240664" y="376919"/>
                  <a:pt x="3234828" y="383749"/>
                  <a:pt x="3226808" y="383749"/>
                </a:cubicBezTo>
                <a:cubicBezTo>
                  <a:pt x="3220245" y="383749"/>
                  <a:pt x="3214410" y="376919"/>
                  <a:pt x="3214410" y="369330"/>
                </a:cubicBezTo>
                <a:cubicBezTo>
                  <a:pt x="3214410" y="360983"/>
                  <a:pt x="3220245" y="354153"/>
                  <a:pt x="3226808" y="354153"/>
                </a:cubicBezTo>
                <a:close/>
                <a:moveTo>
                  <a:pt x="3152605" y="354153"/>
                </a:moveTo>
                <a:cubicBezTo>
                  <a:pt x="3159898" y="354153"/>
                  <a:pt x="3166462" y="360983"/>
                  <a:pt x="3166462" y="369330"/>
                </a:cubicBezTo>
                <a:cubicBezTo>
                  <a:pt x="3166462" y="376919"/>
                  <a:pt x="3159898" y="383749"/>
                  <a:pt x="3152605" y="383749"/>
                </a:cubicBezTo>
                <a:cubicBezTo>
                  <a:pt x="3146040" y="383749"/>
                  <a:pt x="3140206" y="376919"/>
                  <a:pt x="3140206" y="369330"/>
                </a:cubicBezTo>
                <a:cubicBezTo>
                  <a:pt x="3140206" y="360983"/>
                  <a:pt x="3146040" y="354153"/>
                  <a:pt x="3152605" y="354153"/>
                </a:cubicBezTo>
                <a:close/>
                <a:moveTo>
                  <a:pt x="3081774" y="354153"/>
                </a:moveTo>
                <a:cubicBezTo>
                  <a:pt x="3089066" y="354153"/>
                  <a:pt x="3095627" y="360983"/>
                  <a:pt x="3095627" y="369330"/>
                </a:cubicBezTo>
                <a:cubicBezTo>
                  <a:pt x="3095627" y="376919"/>
                  <a:pt x="3089066" y="383749"/>
                  <a:pt x="3081774" y="383749"/>
                </a:cubicBezTo>
                <a:cubicBezTo>
                  <a:pt x="3073750" y="383749"/>
                  <a:pt x="3069375" y="376919"/>
                  <a:pt x="3069375" y="369330"/>
                </a:cubicBezTo>
                <a:cubicBezTo>
                  <a:pt x="3069375" y="360983"/>
                  <a:pt x="3073750" y="354153"/>
                  <a:pt x="3081774" y="354153"/>
                </a:cubicBezTo>
                <a:close/>
                <a:moveTo>
                  <a:pt x="3013715" y="354153"/>
                </a:moveTo>
                <a:cubicBezTo>
                  <a:pt x="3021307" y="354153"/>
                  <a:pt x="3028135" y="360983"/>
                  <a:pt x="3028135" y="369330"/>
                </a:cubicBezTo>
                <a:cubicBezTo>
                  <a:pt x="3028135" y="376919"/>
                  <a:pt x="3021307" y="383749"/>
                  <a:pt x="3013715" y="383749"/>
                </a:cubicBezTo>
                <a:cubicBezTo>
                  <a:pt x="3005368" y="383749"/>
                  <a:pt x="2998539" y="376919"/>
                  <a:pt x="2998539" y="369330"/>
                </a:cubicBezTo>
                <a:cubicBezTo>
                  <a:pt x="2998539" y="360983"/>
                  <a:pt x="3005368" y="354153"/>
                  <a:pt x="3013715" y="354153"/>
                </a:cubicBezTo>
                <a:close/>
                <a:moveTo>
                  <a:pt x="2942494" y="354153"/>
                </a:moveTo>
                <a:cubicBezTo>
                  <a:pt x="2951055" y="354153"/>
                  <a:pt x="2957288" y="360983"/>
                  <a:pt x="2957288" y="369330"/>
                </a:cubicBezTo>
                <a:cubicBezTo>
                  <a:pt x="2957288" y="376919"/>
                  <a:pt x="2951055" y="383749"/>
                  <a:pt x="2942494" y="383749"/>
                </a:cubicBezTo>
                <a:cubicBezTo>
                  <a:pt x="2934713" y="383749"/>
                  <a:pt x="2927708" y="376919"/>
                  <a:pt x="2927708" y="369330"/>
                </a:cubicBezTo>
                <a:cubicBezTo>
                  <a:pt x="2927708" y="360983"/>
                  <a:pt x="2934713" y="354153"/>
                  <a:pt x="2942494" y="354153"/>
                </a:cubicBezTo>
                <a:close/>
                <a:moveTo>
                  <a:pt x="2868293" y="354153"/>
                </a:moveTo>
                <a:cubicBezTo>
                  <a:pt x="2876858" y="354153"/>
                  <a:pt x="2883085" y="360983"/>
                  <a:pt x="2883085" y="369330"/>
                </a:cubicBezTo>
                <a:cubicBezTo>
                  <a:pt x="2883085" y="376919"/>
                  <a:pt x="2876858" y="383749"/>
                  <a:pt x="2868293" y="383749"/>
                </a:cubicBezTo>
                <a:cubicBezTo>
                  <a:pt x="2860512" y="383749"/>
                  <a:pt x="2853504" y="376919"/>
                  <a:pt x="2853504" y="369330"/>
                </a:cubicBezTo>
                <a:cubicBezTo>
                  <a:pt x="2853504" y="360983"/>
                  <a:pt x="2860512" y="354153"/>
                  <a:pt x="2868293" y="354153"/>
                </a:cubicBezTo>
                <a:close/>
                <a:moveTo>
                  <a:pt x="2796535" y="354153"/>
                </a:moveTo>
                <a:cubicBezTo>
                  <a:pt x="2804558" y="354153"/>
                  <a:pt x="2808932" y="360983"/>
                  <a:pt x="2808932" y="369330"/>
                </a:cubicBezTo>
                <a:cubicBezTo>
                  <a:pt x="2808932" y="376919"/>
                  <a:pt x="2804558" y="383749"/>
                  <a:pt x="2796535" y="383749"/>
                </a:cubicBezTo>
                <a:cubicBezTo>
                  <a:pt x="2789243" y="383749"/>
                  <a:pt x="2782678" y="376919"/>
                  <a:pt x="2782678" y="369330"/>
                </a:cubicBezTo>
                <a:cubicBezTo>
                  <a:pt x="2782678" y="360983"/>
                  <a:pt x="2789243" y="354153"/>
                  <a:pt x="2796535" y="354153"/>
                </a:cubicBezTo>
                <a:close/>
                <a:moveTo>
                  <a:pt x="2725695" y="354153"/>
                </a:moveTo>
                <a:cubicBezTo>
                  <a:pt x="2731532" y="354153"/>
                  <a:pt x="2738100" y="360983"/>
                  <a:pt x="2738100" y="369330"/>
                </a:cubicBezTo>
                <a:cubicBezTo>
                  <a:pt x="2738100" y="376919"/>
                  <a:pt x="2731532" y="383749"/>
                  <a:pt x="2725695" y="383749"/>
                </a:cubicBezTo>
                <a:cubicBezTo>
                  <a:pt x="2717681" y="383749"/>
                  <a:pt x="2711846" y="376919"/>
                  <a:pt x="2711846" y="369330"/>
                </a:cubicBezTo>
                <a:cubicBezTo>
                  <a:pt x="2711846" y="360983"/>
                  <a:pt x="2717681" y="354153"/>
                  <a:pt x="2725695" y="354153"/>
                </a:cubicBezTo>
                <a:close/>
                <a:moveTo>
                  <a:pt x="2653415" y="354153"/>
                </a:moveTo>
                <a:cubicBezTo>
                  <a:pt x="2660705" y="354153"/>
                  <a:pt x="2667270" y="360983"/>
                  <a:pt x="2667270" y="369330"/>
                </a:cubicBezTo>
                <a:cubicBezTo>
                  <a:pt x="2667270" y="376919"/>
                  <a:pt x="2660705" y="383749"/>
                  <a:pt x="2653415" y="383749"/>
                </a:cubicBezTo>
                <a:cubicBezTo>
                  <a:pt x="2646857" y="383749"/>
                  <a:pt x="2641021" y="376919"/>
                  <a:pt x="2641021" y="369330"/>
                </a:cubicBezTo>
                <a:cubicBezTo>
                  <a:pt x="2641021" y="360983"/>
                  <a:pt x="2646857" y="354153"/>
                  <a:pt x="2653415" y="354153"/>
                </a:cubicBezTo>
                <a:close/>
                <a:moveTo>
                  <a:pt x="2582583" y="354153"/>
                </a:moveTo>
                <a:cubicBezTo>
                  <a:pt x="2589875" y="354153"/>
                  <a:pt x="2596439" y="360983"/>
                  <a:pt x="2596439" y="369330"/>
                </a:cubicBezTo>
                <a:cubicBezTo>
                  <a:pt x="2596439" y="376919"/>
                  <a:pt x="2589875" y="383749"/>
                  <a:pt x="2582583" y="383749"/>
                </a:cubicBezTo>
                <a:cubicBezTo>
                  <a:pt x="2576019" y="383749"/>
                  <a:pt x="2570184" y="376919"/>
                  <a:pt x="2570184" y="369330"/>
                </a:cubicBezTo>
                <a:cubicBezTo>
                  <a:pt x="2570184" y="360983"/>
                  <a:pt x="2576019" y="354153"/>
                  <a:pt x="2582583" y="354153"/>
                </a:cubicBezTo>
                <a:close/>
                <a:moveTo>
                  <a:pt x="2511029" y="354153"/>
                </a:moveTo>
                <a:cubicBezTo>
                  <a:pt x="2519050" y="354153"/>
                  <a:pt x="2525613" y="360983"/>
                  <a:pt x="2525613" y="369330"/>
                </a:cubicBezTo>
                <a:cubicBezTo>
                  <a:pt x="2525613" y="376919"/>
                  <a:pt x="2519050" y="383749"/>
                  <a:pt x="2511029" y="383749"/>
                </a:cubicBezTo>
                <a:cubicBezTo>
                  <a:pt x="2503737" y="383749"/>
                  <a:pt x="2499361" y="376919"/>
                  <a:pt x="2499361" y="369330"/>
                </a:cubicBezTo>
                <a:cubicBezTo>
                  <a:pt x="2499361" y="360983"/>
                  <a:pt x="2503737" y="354153"/>
                  <a:pt x="2511029" y="354153"/>
                </a:cubicBezTo>
                <a:close/>
                <a:moveTo>
                  <a:pt x="2439946" y="354153"/>
                </a:moveTo>
                <a:cubicBezTo>
                  <a:pt x="2448505" y="354153"/>
                  <a:pt x="2454732" y="360983"/>
                  <a:pt x="2454732" y="369330"/>
                </a:cubicBezTo>
                <a:cubicBezTo>
                  <a:pt x="2454732" y="376919"/>
                  <a:pt x="2448505" y="383749"/>
                  <a:pt x="2439946" y="383749"/>
                </a:cubicBezTo>
                <a:cubicBezTo>
                  <a:pt x="2432160" y="383749"/>
                  <a:pt x="2425156" y="376919"/>
                  <a:pt x="2425156" y="369330"/>
                </a:cubicBezTo>
                <a:cubicBezTo>
                  <a:pt x="2425156" y="360983"/>
                  <a:pt x="2432160" y="354153"/>
                  <a:pt x="2439946" y="354153"/>
                </a:cubicBezTo>
                <a:close/>
                <a:moveTo>
                  <a:pt x="2369110" y="354153"/>
                </a:moveTo>
                <a:cubicBezTo>
                  <a:pt x="2377672" y="354153"/>
                  <a:pt x="2383899" y="360983"/>
                  <a:pt x="2383899" y="369330"/>
                </a:cubicBezTo>
                <a:cubicBezTo>
                  <a:pt x="2383899" y="376919"/>
                  <a:pt x="2377672" y="383749"/>
                  <a:pt x="2369110" y="383749"/>
                </a:cubicBezTo>
                <a:cubicBezTo>
                  <a:pt x="2361327" y="383749"/>
                  <a:pt x="2354319" y="376919"/>
                  <a:pt x="2354319" y="369330"/>
                </a:cubicBezTo>
                <a:cubicBezTo>
                  <a:pt x="2354319" y="360983"/>
                  <a:pt x="2361327" y="354153"/>
                  <a:pt x="2369110" y="354153"/>
                </a:cubicBezTo>
                <a:close/>
                <a:moveTo>
                  <a:pt x="2298280" y="354153"/>
                </a:moveTo>
                <a:cubicBezTo>
                  <a:pt x="2306842" y="354153"/>
                  <a:pt x="2313068" y="360983"/>
                  <a:pt x="2313068" y="369330"/>
                </a:cubicBezTo>
                <a:cubicBezTo>
                  <a:pt x="2313068" y="376919"/>
                  <a:pt x="2306842" y="383749"/>
                  <a:pt x="2298280" y="383749"/>
                </a:cubicBezTo>
                <a:cubicBezTo>
                  <a:pt x="2290497" y="383749"/>
                  <a:pt x="2283490" y="376919"/>
                  <a:pt x="2283490" y="369330"/>
                </a:cubicBezTo>
                <a:cubicBezTo>
                  <a:pt x="2283490" y="360983"/>
                  <a:pt x="2290497" y="354153"/>
                  <a:pt x="2298280" y="354153"/>
                </a:cubicBezTo>
                <a:close/>
                <a:moveTo>
                  <a:pt x="2226517" y="354153"/>
                </a:moveTo>
                <a:cubicBezTo>
                  <a:pt x="2234538" y="354153"/>
                  <a:pt x="2238914" y="360983"/>
                  <a:pt x="2238914" y="369330"/>
                </a:cubicBezTo>
                <a:cubicBezTo>
                  <a:pt x="2238914" y="376919"/>
                  <a:pt x="2234538" y="383749"/>
                  <a:pt x="2226517" y="383749"/>
                </a:cubicBezTo>
                <a:cubicBezTo>
                  <a:pt x="2218495" y="383749"/>
                  <a:pt x="2212658" y="376919"/>
                  <a:pt x="2212658" y="369330"/>
                </a:cubicBezTo>
                <a:cubicBezTo>
                  <a:pt x="2212658" y="360983"/>
                  <a:pt x="2218495" y="354153"/>
                  <a:pt x="2226517" y="354153"/>
                </a:cubicBezTo>
                <a:close/>
                <a:moveTo>
                  <a:pt x="2155683" y="354153"/>
                </a:moveTo>
                <a:cubicBezTo>
                  <a:pt x="2161519" y="354153"/>
                  <a:pt x="2168081" y="360983"/>
                  <a:pt x="2168081" y="369330"/>
                </a:cubicBezTo>
                <a:cubicBezTo>
                  <a:pt x="2168081" y="376919"/>
                  <a:pt x="2161519" y="383749"/>
                  <a:pt x="2155683" y="383749"/>
                </a:cubicBezTo>
                <a:cubicBezTo>
                  <a:pt x="2147663" y="383749"/>
                  <a:pt x="2141827" y="376919"/>
                  <a:pt x="2141827" y="369330"/>
                </a:cubicBezTo>
                <a:cubicBezTo>
                  <a:pt x="2141827" y="360983"/>
                  <a:pt x="2147663" y="354153"/>
                  <a:pt x="2155683" y="354153"/>
                </a:cubicBezTo>
                <a:close/>
                <a:moveTo>
                  <a:pt x="2084849" y="354153"/>
                </a:moveTo>
                <a:cubicBezTo>
                  <a:pt x="2090683" y="354153"/>
                  <a:pt x="2097248" y="360983"/>
                  <a:pt x="2097248" y="369330"/>
                </a:cubicBezTo>
                <a:cubicBezTo>
                  <a:pt x="2097248" y="376919"/>
                  <a:pt x="2090683" y="383749"/>
                  <a:pt x="2084849" y="383749"/>
                </a:cubicBezTo>
                <a:cubicBezTo>
                  <a:pt x="2076828" y="383749"/>
                  <a:pt x="2070994" y="376919"/>
                  <a:pt x="2070994" y="369330"/>
                </a:cubicBezTo>
                <a:cubicBezTo>
                  <a:pt x="2070994" y="360983"/>
                  <a:pt x="2076828" y="354153"/>
                  <a:pt x="2084849" y="354153"/>
                </a:cubicBezTo>
                <a:close/>
                <a:moveTo>
                  <a:pt x="2011835" y="354153"/>
                </a:moveTo>
                <a:cubicBezTo>
                  <a:pt x="2019855" y="354153"/>
                  <a:pt x="2026421" y="360983"/>
                  <a:pt x="2026421" y="369330"/>
                </a:cubicBezTo>
                <a:cubicBezTo>
                  <a:pt x="2026421" y="376919"/>
                  <a:pt x="2019855" y="383749"/>
                  <a:pt x="2011835" y="383749"/>
                </a:cubicBezTo>
                <a:cubicBezTo>
                  <a:pt x="2006000" y="383749"/>
                  <a:pt x="2000166" y="376919"/>
                  <a:pt x="2000166" y="369330"/>
                </a:cubicBezTo>
                <a:cubicBezTo>
                  <a:pt x="2000166" y="360983"/>
                  <a:pt x="2006000" y="354153"/>
                  <a:pt x="2011835" y="354153"/>
                </a:cubicBezTo>
                <a:close/>
                <a:moveTo>
                  <a:pt x="1938362" y="354153"/>
                </a:moveTo>
                <a:cubicBezTo>
                  <a:pt x="1946385" y="354153"/>
                  <a:pt x="1952222" y="360983"/>
                  <a:pt x="1952222" y="369330"/>
                </a:cubicBezTo>
                <a:cubicBezTo>
                  <a:pt x="1952222" y="376919"/>
                  <a:pt x="1946385" y="383749"/>
                  <a:pt x="1938362" y="383749"/>
                </a:cubicBezTo>
                <a:cubicBezTo>
                  <a:pt x="1932528" y="383749"/>
                  <a:pt x="1925968" y="376919"/>
                  <a:pt x="1925968" y="369330"/>
                </a:cubicBezTo>
                <a:cubicBezTo>
                  <a:pt x="1925968" y="360983"/>
                  <a:pt x="1932528" y="354153"/>
                  <a:pt x="1938362" y="354153"/>
                </a:cubicBezTo>
                <a:close/>
                <a:moveTo>
                  <a:pt x="1867527" y="354153"/>
                </a:moveTo>
                <a:cubicBezTo>
                  <a:pt x="1875550" y="354153"/>
                  <a:pt x="1881384" y="360983"/>
                  <a:pt x="1881384" y="369330"/>
                </a:cubicBezTo>
                <a:cubicBezTo>
                  <a:pt x="1881384" y="376919"/>
                  <a:pt x="1875550" y="383749"/>
                  <a:pt x="1867527" y="383749"/>
                </a:cubicBezTo>
                <a:cubicBezTo>
                  <a:pt x="1860235" y="383749"/>
                  <a:pt x="1855129" y="376919"/>
                  <a:pt x="1855129" y="369330"/>
                </a:cubicBezTo>
                <a:cubicBezTo>
                  <a:pt x="1855129" y="360983"/>
                  <a:pt x="1860235" y="354153"/>
                  <a:pt x="1867527" y="354153"/>
                </a:cubicBezTo>
                <a:close/>
                <a:moveTo>
                  <a:pt x="1225708" y="284879"/>
                </a:moveTo>
                <a:cubicBezTo>
                  <a:pt x="1233489" y="283322"/>
                  <a:pt x="1240493" y="290327"/>
                  <a:pt x="1240493" y="298111"/>
                </a:cubicBezTo>
                <a:cubicBezTo>
                  <a:pt x="1240493" y="306673"/>
                  <a:pt x="1233489" y="312900"/>
                  <a:pt x="1225708" y="312900"/>
                </a:cubicBezTo>
                <a:cubicBezTo>
                  <a:pt x="1217159" y="312900"/>
                  <a:pt x="1210931" y="306673"/>
                  <a:pt x="1210931" y="298111"/>
                </a:cubicBezTo>
                <a:cubicBezTo>
                  <a:pt x="1210931" y="290327"/>
                  <a:pt x="1217159" y="284879"/>
                  <a:pt x="1225708" y="284879"/>
                </a:cubicBezTo>
                <a:close/>
                <a:moveTo>
                  <a:pt x="3440686" y="283322"/>
                </a:moveTo>
                <a:cubicBezTo>
                  <a:pt x="3448708" y="283322"/>
                  <a:pt x="3453083" y="289885"/>
                  <a:pt x="3453083" y="297178"/>
                </a:cubicBezTo>
                <a:cubicBezTo>
                  <a:pt x="3453083" y="305200"/>
                  <a:pt x="3448708" y="309576"/>
                  <a:pt x="3440686" y="309576"/>
                </a:cubicBezTo>
                <a:cubicBezTo>
                  <a:pt x="3433393" y="309576"/>
                  <a:pt x="3426830" y="305200"/>
                  <a:pt x="3426830" y="297178"/>
                </a:cubicBezTo>
                <a:cubicBezTo>
                  <a:pt x="3426830" y="289885"/>
                  <a:pt x="3433393" y="283322"/>
                  <a:pt x="3440686" y="283322"/>
                </a:cubicBezTo>
                <a:close/>
                <a:moveTo>
                  <a:pt x="3369857" y="283322"/>
                </a:moveTo>
                <a:cubicBezTo>
                  <a:pt x="3376420" y="283322"/>
                  <a:pt x="3382254" y="289885"/>
                  <a:pt x="3382254" y="297178"/>
                </a:cubicBezTo>
                <a:cubicBezTo>
                  <a:pt x="3382254" y="305200"/>
                  <a:pt x="3376420" y="309576"/>
                  <a:pt x="3369857" y="309576"/>
                </a:cubicBezTo>
                <a:cubicBezTo>
                  <a:pt x="3362564" y="309576"/>
                  <a:pt x="3356001" y="305200"/>
                  <a:pt x="3356001" y="297178"/>
                </a:cubicBezTo>
                <a:cubicBezTo>
                  <a:pt x="3356001" y="289885"/>
                  <a:pt x="3362564" y="283322"/>
                  <a:pt x="3369857" y="283322"/>
                </a:cubicBezTo>
                <a:close/>
                <a:moveTo>
                  <a:pt x="3299100" y="283322"/>
                </a:moveTo>
                <a:cubicBezTo>
                  <a:pt x="3305662" y="283322"/>
                  <a:pt x="3311496" y="289885"/>
                  <a:pt x="3311496" y="297178"/>
                </a:cubicBezTo>
                <a:cubicBezTo>
                  <a:pt x="3311496" y="305200"/>
                  <a:pt x="3305662" y="309576"/>
                  <a:pt x="3299100" y="309576"/>
                </a:cubicBezTo>
                <a:cubicBezTo>
                  <a:pt x="3291804" y="309576"/>
                  <a:pt x="3285242" y="305200"/>
                  <a:pt x="3285242" y="297178"/>
                </a:cubicBezTo>
                <a:cubicBezTo>
                  <a:pt x="3285242" y="289885"/>
                  <a:pt x="3291804" y="283322"/>
                  <a:pt x="3299100" y="283322"/>
                </a:cubicBezTo>
                <a:close/>
                <a:moveTo>
                  <a:pt x="3226808" y="283322"/>
                </a:moveTo>
                <a:cubicBezTo>
                  <a:pt x="3234828" y="283322"/>
                  <a:pt x="3240664" y="289885"/>
                  <a:pt x="3240664" y="297178"/>
                </a:cubicBezTo>
                <a:cubicBezTo>
                  <a:pt x="3240664" y="305200"/>
                  <a:pt x="3234828" y="309576"/>
                  <a:pt x="3226808" y="309576"/>
                </a:cubicBezTo>
                <a:cubicBezTo>
                  <a:pt x="3220245" y="309576"/>
                  <a:pt x="3214410" y="305200"/>
                  <a:pt x="3214410" y="297178"/>
                </a:cubicBezTo>
                <a:cubicBezTo>
                  <a:pt x="3214410" y="289885"/>
                  <a:pt x="3220245" y="283322"/>
                  <a:pt x="3226808" y="283322"/>
                </a:cubicBezTo>
                <a:close/>
                <a:moveTo>
                  <a:pt x="3152605" y="283322"/>
                </a:moveTo>
                <a:cubicBezTo>
                  <a:pt x="3159898" y="283322"/>
                  <a:pt x="3166462" y="289885"/>
                  <a:pt x="3166462" y="297178"/>
                </a:cubicBezTo>
                <a:cubicBezTo>
                  <a:pt x="3166462" y="305200"/>
                  <a:pt x="3159898" y="309576"/>
                  <a:pt x="3152605" y="309576"/>
                </a:cubicBezTo>
                <a:cubicBezTo>
                  <a:pt x="3146041" y="309576"/>
                  <a:pt x="3140209" y="305200"/>
                  <a:pt x="3140209" y="297178"/>
                </a:cubicBezTo>
                <a:cubicBezTo>
                  <a:pt x="3140209" y="289885"/>
                  <a:pt x="3146041" y="283322"/>
                  <a:pt x="3152605" y="283322"/>
                </a:cubicBezTo>
                <a:close/>
                <a:moveTo>
                  <a:pt x="3081774" y="283322"/>
                </a:moveTo>
                <a:cubicBezTo>
                  <a:pt x="3089066" y="283322"/>
                  <a:pt x="3095628" y="289885"/>
                  <a:pt x="3095628" y="297178"/>
                </a:cubicBezTo>
                <a:cubicBezTo>
                  <a:pt x="3095628" y="305200"/>
                  <a:pt x="3089066" y="309576"/>
                  <a:pt x="3081774" y="309576"/>
                </a:cubicBezTo>
                <a:cubicBezTo>
                  <a:pt x="3073750" y="309576"/>
                  <a:pt x="3069375" y="305200"/>
                  <a:pt x="3069375" y="297178"/>
                </a:cubicBezTo>
                <a:cubicBezTo>
                  <a:pt x="3069375" y="289885"/>
                  <a:pt x="3073750" y="283322"/>
                  <a:pt x="3081774" y="283322"/>
                </a:cubicBezTo>
                <a:close/>
                <a:moveTo>
                  <a:pt x="3013717" y="283322"/>
                </a:moveTo>
                <a:cubicBezTo>
                  <a:pt x="3021307" y="283322"/>
                  <a:pt x="3028135" y="289885"/>
                  <a:pt x="3028135" y="297178"/>
                </a:cubicBezTo>
                <a:cubicBezTo>
                  <a:pt x="3028135" y="305200"/>
                  <a:pt x="3021307" y="309576"/>
                  <a:pt x="3013717" y="309576"/>
                </a:cubicBezTo>
                <a:cubicBezTo>
                  <a:pt x="3005371" y="309576"/>
                  <a:pt x="2998539" y="305200"/>
                  <a:pt x="2998539" y="297178"/>
                </a:cubicBezTo>
                <a:cubicBezTo>
                  <a:pt x="2998539" y="289885"/>
                  <a:pt x="3005371" y="283322"/>
                  <a:pt x="3013717" y="283322"/>
                </a:cubicBezTo>
                <a:close/>
                <a:moveTo>
                  <a:pt x="2942494" y="283322"/>
                </a:moveTo>
                <a:cubicBezTo>
                  <a:pt x="2951055" y="283322"/>
                  <a:pt x="2957288" y="290327"/>
                  <a:pt x="2957288" y="298111"/>
                </a:cubicBezTo>
                <a:cubicBezTo>
                  <a:pt x="2957288" y="306673"/>
                  <a:pt x="2951055" y="312900"/>
                  <a:pt x="2942494" y="312900"/>
                </a:cubicBezTo>
                <a:cubicBezTo>
                  <a:pt x="2934713" y="312900"/>
                  <a:pt x="2927711" y="306673"/>
                  <a:pt x="2927711" y="298111"/>
                </a:cubicBezTo>
                <a:cubicBezTo>
                  <a:pt x="2927711" y="290327"/>
                  <a:pt x="2934713" y="283322"/>
                  <a:pt x="2942494" y="283322"/>
                </a:cubicBezTo>
                <a:close/>
                <a:moveTo>
                  <a:pt x="2868293" y="283322"/>
                </a:moveTo>
                <a:cubicBezTo>
                  <a:pt x="2876858" y="283322"/>
                  <a:pt x="2883087" y="290327"/>
                  <a:pt x="2883087" y="298111"/>
                </a:cubicBezTo>
                <a:cubicBezTo>
                  <a:pt x="2883087" y="306673"/>
                  <a:pt x="2876858" y="312900"/>
                  <a:pt x="2868293" y="312900"/>
                </a:cubicBezTo>
                <a:cubicBezTo>
                  <a:pt x="2860512" y="312900"/>
                  <a:pt x="2853507" y="306673"/>
                  <a:pt x="2853507" y="298111"/>
                </a:cubicBezTo>
                <a:cubicBezTo>
                  <a:pt x="2853507" y="290327"/>
                  <a:pt x="2860512" y="283322"/>
                  <a:pt x="2868293" y="283322"/>
                </a:cubicBezTo>
                <a:close/>
                <a:moveTo>
                  <a:pt x="2796535" y="283322"/>
                </a:moveTo>
                <a:cubicBezTo>
                  <a:pt x="2804558" y="283322"/>
                  <a:pt x="2808934" y="290327"/>
                  <a:pt x="2808934" y="298111"/>
                </a:cubicBezTo>
                <a:cubicBezTo>
                  <a:pt x="2808934" y="306673"/>
                  <a:pt x="2804558" y="312900"/>
                  <a:pt x="2796535" y="312900"/>
                </a:cubicBezTo>
                <a:cubicBezTo>
                  <a:pt x="2789243" y="312900"/>
                  <a:pt x="2782678" y="306673"/>
                  <a:pt x="2782678" y="298111"/>
                </a:cubicBezTo>
                <a:cubicBezTo>
                  <a:pt x="2782678" y="290327"/>
                  <a:pt x="2789243" y="283322"/>
                  <a:pt x="2796535" y="283322"/>
                </a:cubicBezTo>
                <a:close/>
                <a:moveTo>
                  <a:pt x="2725698" y="283322"/>
                </a:moveTo>
                <a:cubicBezTo>
                  <a:pt x="2731532" y="283322"/>
                  <a:pt x="2738100" y="290327"/>
                  <a:pt x="2738100" y="298111"/>
                </a:cubicBezTo>
                <a:cubicBezTo>
                  <a:pt x="2738100" y="306673"/>
                  <a:pt x="2731532" y="312900"/>
                  <a:pt x="2725698" y="312900"/>
                </a:cubicBezTo>
                <a:cubicBezTo>
                  <a:pt x="2717681" y="312900"/>
                  <a:pt x="2711846" y="306673"/>
                  <a:pt x="2711846" y="298111"/>
                </a:cubicBezTo>
                <a:cubicBezTo>
                  <a:pt x="2711846" y="290327"/>
                  <a:pt x="2717681" y="283322"/>
                  <a:pt x="2725698" y="283322"/>
                </a:cubicBezTo>
                <a:close/>
                <a:moveTo>
                  <a:pt x="2653415" y="283322"/>
                </a:moveTo>
                <a:cubicBezTo>
                  <a:pt x="2660705" y="283322"/>
                  <a:pt x="2667270" y="290327"/>
                  <a:pt x="2667270" y="298111"/>
                </a:cubicBezTo>
                <a:cubicBezTo>
                  <a:pt x="2667270" y="306673"/>
                  <a:pt x="2660705" y="312900"/>
                  <a:pt x="2653415" y="312900"/>
                </a:cubicBezTo>
                <a:cubicBezTo>
                  <a:pt x="2646857" y="312900"/>
                  <a:pt x="2641021" y="306673"/>
                  <a:pt x="2641021" y="298111"/>
                </a:cubicBezTo>
                <a:cubicBezTo>
                  <a:pt x="2641021" y="290327"/>
                  <a:pt x="2646857" y="283322"/>
                  <a:pt x="2653415" y="283322"/>
                </a:cubicBezTo>
                <a:close/>
                <a:moveTo>
                  <a:pt x="2582583" y="283322"/>
                </a:moveTo>
                <a:cubicBezTo>
                  <a:pt x="2589875" y="283322"/>
                  <a:pt x="2596439" y="290327"/>
                  <a:pt x="2596439" y="298111"/>
                </a:cubicBezTo>
                <a:cubicBezTo>
                  <a:pt x="2596439" y="306673"/>
                  <a:pt x="2589875" y="312900"/>
                  <a:pt x="2582583" y="312900"/>
                </a:cubicBezTo>
                <a:cubicBezTo>
                  <a:pt x="2576019" y="312900"/>
                  <a:pt x="2570189" y="306673"/>
                  <a:pt x="2570189" y="298111"/>
                </a:cubicBezTo>
                <a:cubicBezTo>
                  <a:pt x="2570189" y="290327"/>
                  <a:pt x="2576019" y="283322"/>
                  <a:pt x="2582583" y="283322"/>
                </a:cubicBezTo>
                <a:close/>
                <a:moveTo>
                  <a:pt x="2511029" y="283322"/>
                </a:moveTo>
                <a:cubicBezTo>
                  <a:pt x="2519050" y="283322"/>
                  <a:pt x="2525613" y="290327"/>
                  <a:pt x="2525613" y="298111"/>
                </a:cubicBezTo>
                <a:cubicBezTo>
                  <a:pt x="2525613" y="306673"/>
                  <a:pt x="2519050" y="312900"/>
                  <a:pt x="2511029" y="312900"/>
                </a:cubicBezTo>
                <a:cubicBezTo>
                  <a:pt x="2503740" y="312900"/>
                  <a:pt x="2499361" y="306673"/>
                  <a:pt x="2499361" y="298111"/>
                </a:cubicBezTo>
                <a:cubicBezTo>
                  <a:pt x="2499361" y="290327"/>
                  <a:pt x="2503740" y="283322"/>
                  <a:pt x="2511029" y="283322"/>
                </a:cubicBezTo>
                <a:close/>
                <a:moveTo>
                  <a:pt x="2439946" y="283322"/>
                </a:moveTo>
                <a:cubicBezTo>
                  <a:pt x="2448505" y="283322"/>
                  <a:pt x="2454732" y="290327"/>
                  <a:pt x="2454732" y="298111"/>
                </a:cubicBezTo>
                <a:cubicBezTo>
                  <a:pt x="2454732" y="306673"/>
                  <a:pt x="2448505" y="312900"/>
                  <a:pt x="2439946" y="312900"/>
                </a:cubicBezTo>
                <a:cubicBezTo>
                  <a:pt x="2432160" y="312900"/>
                  <a:pt x="2425156" y="306673"/>
                  <a:pt x="2425156" y="298111"/>
                </a:cubicBezTo>
                <a:cubicBezTo>
                  <a:pt x="2425156" y="290327"/>
                  <a:pt x="2432160" y="283322"/>
                  <a:pt x="2439946" y="283322"/>
                </a:cubicBezTo>
                <a:close/>
                <a:moveTo>
                  <a:pt x="2369110" y="283322"/>
                </a:moveTo>
                <a:cubicBezTo>
                  <a:pt x="2377672" y="283322"/>
                  <a:pt x="2383899" y="290327"/>
                  <a:pt x="2383899" y="298111"/>
                </a:cubicBezTo>
                <a:cubicBezTo>
                  <a:pt x="2383899" y="306673"/>
                  <a:pt x="2377672" y="312900"/>
                  <a:pt x="2369110" y="312900"/>
                </a:cubicBezTo>
                <a:cubicBezTo>
                  <a:pt x="2361327" y="312900"/>
                  <a:pt x="2354319" y="306673"/>
                  <a:pt x="2354319" y="298111"/>
                </a:cubicBezTo>
                <a:cubicBezTo>
                  <a:pt x="2354319" y="290327"/>
                  <a:pt x="2361327" y="283322"/>
                  <a:pt x="2369110" y="283322"/>
                </a:cubicBezTo>
                <a:close/>
                <a:moveTo>
                  <a:pt x="2298280" y="283322"/>
                </a:moveTo>
                <a:cubicBezTo>
                  <a:pt x="2306842" y="283322"/>
                  <a:pt x="2313068" y="290327"/>
                  <a:pt x="2313068" y="298111"/>
                </a:cubicBezTo>
                <a:cubicBezTo>
                  <a:pt x="2313068" y="306673"/>
                  <a:pt x="2306842" y="312900"/>
                  <a:pt x="2298280" y="312900"/>
                </a:cubicBezTo>
                <a:cubicBezTo>
                  <a:pt x="2290497" y="312900"/>
                  <a:pt x="2283490" y="306673"/>
                  <a:pt x="2283490" y="298111"/>
                </a:cubicBezTo>
                <a:cubicBezTo>
                  <a:pt x="2283490" y="290327"/>
                  <a:pt x="2290497" y="283322"/>
                  <a:pt x="2298280" y="283322"/>
                </a:cubicBezTo>
                <a:close/>
                <a:moveTo>
                  <a:pt x="2226517" y="283322"/>
                </a:moveTo>
                <a:cubicBezTo>
                  <a:pt x="2234538" y="283322"/>
                  <a:pt x="2238914" y="290327"/>
                  <a:pt x="2238914" y="298111"/>
                </a:cubicBezTo>
                <a:cubicBezTo>
                  <a:pt x="2238914" y="306673"/>
                  <a:pt x="2234538" y="312900"/>
                  <a:pt x="2226517" y="312900"/>
                </a:cubicBezTo>
                <a:cubicBezTo>
                  <a:pt x="2218495" y="312900"/>
                  <a:pt x="2212658" y="306673"/>
                  <a:pt x="2212658" y="298111"/>
                </a:cubicBezTo>
                <a:cubicBezTo>
                  <a:pt x="2212658" y="290327"/>
                  <a:pt x="2218495" y="283322"/>
                  <a:pt x="2226517" y="283322"/>
                </a:cubicBezTo>
                <a:close/>
                <a:moveTo>
                  <a:pt x="2155683" y="283322"/>
                </a:moveTo>
                <a:cubicBezTo>
                  <a:pt x="2161519" y="283322"/>
                  <a:pt x="2168081" y="290327"/>
                  <a:pt x="2168081" y="298111"/>
                </a:cubicBezTo>
                <a:cubicBezTo>
                  <a:pt x="2168081" y="306673"/>
                  <a:pt x="2161519" y="312900"/>
                  <a:pt x="2155683" y="312900"/>
                </a:cubicBezTo>
                <a:cubicBezTo>
                  <a:pt x="2147663" y="312900"/>
                  <a:pt x="2141827" y="306673"/>
                  <a:pt x="2141827" y="298111"/>
                </a:cubicBezTo>
                <a:cubicBezTo>
                  <a:pt x="2141827" y="290327"/>
                  <a:pt x="2147663" y="283322"/>
                  <a:pt x="2155683" y="283322"/>
                </a:cubicBezTo>
                <a:close/>
                <a:moveTo>
                  <a:pt x="2084849" y="283322"/>
                </a:moveTo>
                <a:cubicBezTo>
                  <a:pt x="2090685" y="283322"/>
                  <a:pt x="2097248" y="290327"/>
                  <a:pt x="2097248" y="298111"/>
                </a:cubicBezTo>
                <a:cubicBezTo>
                  <a:pt x="2097248" y="306673"/>
                  <a:pt x="2090685" y="312900"/>
                  <a:pt x="2084849" y="312900"/>
                </a:cubicBezTo>
                <a:cubicBezTo>
                  <a:pt x="2076828" y="312900"/>
                  <a:pt x="2070994" y="306673"/>
                  <a:pt x="2070994" y="298111"/>
                </a:cubicBezTo>
                <a:cubicBezTo>
                  <a:pt x="2070994" y="290327"/>
                  <a:pt x="2076828" y="283322"/>
                  <a:pt x="2084849" y="283322"/>
                </a:cubicBezTo>
                <a:close/>
                <a:moveTo>
                  <a:pt x="2011835" y="283322"/>
                </a:moveTo>
                <a:cubicBezTo>
                  <a:pt x="2019855" y="283322"/>
                  <a:pt x="2026421" y="290327"/>
                  <a:pt x="2026421" y="298111"/>
                </a:cubicBezTo>
                <a:cubicBezTo>
                  <a:pt x="2026421" y="306673"/>
                  <a:pt x="2019855" y="312900"/>
                  <a:pt x="2011835" y="312900"/>
                </a:cubicBezTo>
                <a:cubicBezTo>
                  <a:pt x="2006002" y="312900"/>
                  <a:pt x="2000168" y="306673"/>
                  <a:pt x="2000168" y="298111"/>
                </a:cubicBezTo>
                <a:cubicBezTo>
                  <a:pt x="2000168" y="290327"/>
                  <a:pt x="2006002" y="283322"/>
                  <a:pt x="2011835" y="283322"/>
                </a:cubicBezTo>
                <a:close/>
                <a:moveTo>
                  <a:pt x="1938362" y="283322"/>
                </a:moveTo>
                <a:cubicBezTo>
                  <a:pt x="1946385" y="283322"/>
                  <a:pt x="1952222" y="290327"/>
                  <a:pt x="1952222" y="298111"/>
                </a:cubicBezTo>
                <a:cubicBezTo>
                  <a:pt x="1952222" y="306673"/>
                  <a:pt x="1946385" y="312900"/>
                  <a:pt x="1938362" y="312900"/>
                </a:cubicBezTo>
                <a:cubicBezTo>
                  <a:pt x="1932531" y="312900"/>
                  <a:pt x="1925968" y="306673"/>
                  <a:pt x="1925968" y="298111"/>
                </a:cubicBezTo>
                <a:cubicBezTo>
                  <a:pt x="1925968" y="290327"/>
                  <a:pt x="1932531" y="283322"/>
                  <a:pt x="1938362" y="283322"/>
                </a:cubicBezTo>
                <a:close/>
                <a:moveTo>
                  <a:pt x="1867527" y="283322"/>
                </a:moveTo>
                <a:cubicBezTo>
                  <a:pt x="1875550" y="283322"/>
                  <a:pt x="1881384" y="290327"/>
                  <a:pt x="1881384" y="298111"/>
                </a:cubicBezTo>
                <a:cubicBezTo>
                  <a:pt x="1881384" y="306673"/>
                  <a:pt x="1875550" y="312900"/>
                  <a:pt x="1867527" y="312900"/>
                </a:cubicBezTo>
                <a:cubicBezTo>
                  <a:pt x="1860235" y="312900"/>
                  <a:pt x="1855129" y="306673"/>
                  <a:pt x="1855129" y="298111"/>
                </a:cubicBezTo>
                <a:cubicBezTo>
                  <a:pt x="1855129" y="290327"/>
                  <a:pt x="1860235" y="283322"/>
                  <a:pt x="1867527" y="283322"/>
                </a:cubicBezTo>
                <a:close/>
                <a:moveTo>
                  <a:pt x="1799085" y="283322"/>
                </a:moveTo>
                <a:cubicBezTo>
                  <a:pt x="1807647" y="283322"/>
                  <a:pt x="1813876" y="290327"/>
                  <a:pt x="1813876" y="298111"/>
                </a:cubicBezTo>
                <a:cubicBezTo>
                  <a:pt x="1813876" y="306673"/>
                  <a:pt x="1807647" y="312900"/>
                  <a:pt x="1799085" y="312900"/>
                </a:cubicBezTo>
                <a:cubicBezTo>
                  <a:pt x="1790525" y="312900"/>
                  <a:pt x="1784300" y="306673"/>
                  <a:pt x="1784300" y="298111"/>
                </a:cubicBezTo>
                <a:cubicBezTo>
                  <a:pt x="1784300" y="290327"/>
                  <a:pt x="1790525" y="283322"/>
                  <a:pt x="1799085" y="283322"/>
                </a:cubicBezTo>
                <a:close/>
                <a:moveTo>
                  <a:pt x="1728262" y="283322"/>
                </a:moveTo>
                <a:cubicBezTo>
                  <a:pt x="1736825" y="283322"/>
                  <a:pt x="1743052" y="290327"/>
                  <a:pt x="1743052" y="298111"/>
                </a:cubicBezTo>
                <a:cubicBezTo>
                  <a:pt x="1743052" y="306673"/>
                  <a:pt x="1736825" y="312900"/>
                  <a:pt x="1728262" y="312900"/>
                </a:cubicBezTo>
                <a:cubicBezTo>
                  <a:pt x="1719697" y="312900"/>
                  <a:pt x="1713472" y="306673"/>
                  <a:pt x="1713472" y="298111"/>
                </a:cubicBezTo>
                <a:cubicBezTo>
                  <a:pt x="1713472" y="290327"/>
                  <a:pt x="1719697" y="283322"/>
                  <a:pt x="1728262" y="283322"/>
                </a:cubicBezTo>
                <a:close/>
                <a:moveTo>
                  <a:pt x="1656498" y="283322"/>
                </a:moveTo>
                <a:cubicBezTo>
                  <a:pt x="1663792" y="283322"/>
                  <a:pt x="1668897" y="290327"/>
                  <a:pt x="1668897" y="298111"/>
                </a:cubicBezTo>
                <a:cubicBezTo>
                  <a:pt x="1668897" y="306673"/>
                  <a:pt x="1663792" y="312900"/>
                  <a:pt x="1656498" y="312900"/>
                </a:cubicBezTo>
                <a:cubicBezTo>
                  <a:pt x="1648481" y="312900"/>
                  <a:pt x="1642650" y="306673"/>
                  <a:pt x="1642650" y="298111"/>
                </a:cubicBezTo>
                <a:cubicBezTo>
                  <a:pt x="1642650" y="290327"/>
                  <a:pt x="1648481" y="283322"/>
                  <a:pt x="1656498" y="283322"/>
                </a:cubicBezTo>
                <a:close/>
                <a:moveTo>
                  <a:pt x="1582299" y="283322"/>
                </a:moveTo>
                <a:cubicBezTo>
                  <a:pt x="1588131" y="283322"/>
                  <a:pt x="1594704" y="290327"/>
                  <a:pt x="1594704" y="298111"/>
                </a:cubicBezTo>
                <a:cubicBezTo>
                  <a:pt x="1594704" y="306673"/>
                  <a:pt x="1588131" y="312900"/>
                  <a:pt x="1582299" y="312900"/>
                </a:cubicBezTo>
                <a:cubicBezTo>
                  <a:pt x="1574277" y="312900"/>
                  <a:pt x="1568441" y="306673"/>
                  <a:pt x="1568441" y="298111"/>
                </a:cubicBezTo>
                <a:cubicBezTo>
                  <a:pt x="1568441" y="290327"/>
                  <a:pt x="1574277" y="283322"/>
                  <a:pt x="1582299" y="283322"/>
                </a:cubicBezTo>
                <a:close/>
                <a:moveTo>
                  <a:pt x="1512198" y="283322"/>
                </a:moveTo>
                <a:cubicBezTo>
                  <a:pt x="1518032" y="283322"/>
                  <a:pt x="1523865" y="290327"/>
                  <a:pt x="1523865" y="298111"/>
                </a:cubicBezTo>
                <a:cubicBezTo>
                  <a:pt x="1523865" y="306673"/>
                  <a:pt x="1518032" y="312900"/>
                  <a:pt x="1512198" y="312900"/>
                </a:cubicBezTo>
                <a:cubicBezTo>
                  <a:pt x="1504174" y="312900"/>
                  <a:pt x="1497612" y="306673"/>
                  <a:pt x="1497612" y="298111"/>
                </a:cubicBezTo>
                <a:cubicBezTo>
                  <a:pt x="1497612" y="290327"/>
                  <a:pt x="1504174" y="283322"/>
                  <a:pt x="1512198" y="283322"/>
                </a:cubicBezTo>
                <a:close/>
                <a:moveTo>
                  <a:pt x="1439173" y="283322"/>
                </a:moveTo>
                <a:cubicBezTo>
                  <a:pt x="1447191" y="283322"/>
                  <a:pt x="1453026" y="290327"/>
                  <a:pt x="1453026" y="298111"/>
                </a:cubicBezTo>
                <a:cubicBezTo>
                  <a:pt x="1453026" y="306673"/>
                  <a:pt x="1447191" y="312900"/>
                  <a:pt x="1439173" y="312900"/>
                </a:cubicBezTo>
                <a:cubicBezTo>
                  <a:pt x="1433336" y="312900"/>
                  <a:pt x="1426777" y="306673"/>
                  <a:pt x="1426777" y="298111"/>
                </a:cubicBezTo>
                <a:cubicBezTo>
                  <a:pt x="1426777" y="290327"/>
                  <a:pt x="1433336" y="283322"/>
                  <a:pt x="1439173" y="283322"/>
                </a:cubicBezTo>
                <a:close/>
                <a:moveTo>
                  <a:pt x="1368347" y="283322"/>
                </a:moveTo>
                <a:cubicBezTo>
                  <a:pt x="1376368" y="283322"/>
                  <a:pt x="1382200" y="290327"/>
                  <a:pt x="1382200" y="298111"/>
                </a:cubicBezTo>
                <a:cubicBezTo>
                  <a:pt x="1382200" y="306673"/>
                  <a:pt x="1376368" y="312900"/>
                  <a:pt x="1368347" y="312900"/>
                </a:cubicBezTo>
                <a:cubicBezTo>
                  <a:pt x="1362513" y="312900"/>
                  <a:pt x="1355949" y="306673"/>
                  <a:pt x="1355949" y="298111"/>
                </a:cubicBezTo>
                <a:cubicBezTo>
                  <a:pt x="1355949" y="290327"/>
                  <a:pt x="1362513" y="283322"/>
                  <a:pt x="1368347" y="283322"/>
                </a:cubicBezTo>
                <a:close/>
                <a:moveTo>
                  <a:pt x="1297518" y="283322"/>
                </a:moveTo>
                <a:cubicBezTo>
                  <a:pt x="1305540" y="283322"/>
                  <a:pt x="1311374" y="290327"/>
                  <a:pt x="1311374" y="298111"/>
                </a:cubicBezTo>
                <a:cubicBezTo>
                  <a:pt x="1311374" y="306673"/>
                  <a:pt x="1305540" y="312900"/>
                  <a:pt x="1297518" y="312900"/>
                </a:cubicBezTo>
                <a:cubicBezTo>
                  <a:pt x="1289498" y="312900"/>
                  <a:pt x="1285121" y="306673"/>
                  <a:pt x="1285121" y="298111"/>
                </a:cubicBezTo>
                <a:cubicBezTo>
                  <a:pt x="1285121" y="290327"/>
                  <a:pt x="1289498" y="283322"/>
                  <a:pt x="1297518" y="283322"/>
                </a:cubicBezTo>
                <a:close/>
                <a:moveTo>
                  <a:pt x="1154890" y="283322"/>
                </a:moveTo>
                <a:cubicBezTo>
                  <a:pt x="1162674" y="283322"/>
                  <a:pt x="1169683" y="288427"/>
                  <a:pt x="1169683" y="295719"/>
                </a:cubicBezTo>
                <a:cubicBezTo>
                  <a:pt x="1169683" y="303741"/>
                  <a:pt x="1162674" y="309576"/>
                  <a:pt x="1154890" y="309576"/>
                </a:cubicBezTo>
                <a:cubicBezTo>
                  <a:pt x="1146329" y="309576"/>
                  <a:pt x="1140101" y="303741"/>
                  <a:pt x="1140101" y="295719"/>
                </a:cubicBezTo>
                <a:cubicBezTo>
                  <a:pt x="1140101" y="288427"/>
                  <a:pt x="1146329" y="283322"/>
                  <a:pt x="1154890" y="283322"/>
                </a:cubicBezTo>
                <a:close/>
                <a:moveTo>
                  <a:pt x="1084059" y="283322"/>
                </a:moveTo>
                <a:cubicBezTo>
                  <a:pt x="1091842" y="283322"/>
                  <a:pt x="1098847" y="288427"/>
                  <a:pt x="1098847" y="295719"/>
                </a:cubicBezTo>
                <a:cubicBezTo>
                  <a:pt x="1098847" y="303741"/>
                  <a:pt x="1091842" y="309576"/>
                  <a:pt x="1084059" y="309576"/>
                </a:cubicBezTo>
                <a:cubicBezTo>
                  <a:pt x="1075503" y="309576"/>
                  <a:pt x="1069272" y="303741"/>
                  <a:pt x="1069272" y="295719"/>
                </a:cubicBezTo>
                <a:cubicBezTo>
                  <a:pt x="1069272" y="288427"/>
                  <a:pt x="1075503" y="283322"/>
                  <a:pt x="1084059" y="283322"/>
                </a:cubicBezTo>
                <a:close/>
                <a:moveTo>
                  <a:pt x="1013024" y="283322"/>
                </a:moveTo>
                <a:cubicBezTo>
                  <a:pt x="1020314" y="283322"/>
                  <a:pt x="1024691" y="288427"/>
                  <a:pt x="1024691" y="295719"/>
                </a:cubicBezTo>
                <a:cubicBezTo>
                  <a:pt x="1024691" y="303741"/>
                  <a:pt x="1020314" y="309576"/>
                  <a:pt x="1013024" y="309576"/>
                </a:cubicBezTo>
                <a:cubicBezTo>
                  <a:pt x="1005003" y="309576"/>
                  <a:pt x="998442" y="303741"/>
                  <a:pt x="998442" y="295719"/>
                </a:cubicBezTo>
                <a:cubicBezTo>
                  <a:pt x="998442" y="288427"/>
                  <a:pt x="1005003" y="283322"/>
                  <a:pt x="1013024" y="283322"/>
                </a:cubicBezTo>
                <a:close/>
                <a:moveTo>
                  <a:pt x="941467" y="283322"/>
                </a:moveTo>
                <a:cubicBezTo>
                  <a:pt x="948032" y="283322"/>
                  <a:pt x="953869" y="288427"/>
                  <a:pt x="953869" y="295719"/>
                </a:cubicBezTo>
                <a:cubicBezTo>
                  <a:pt x="953869" y="303741"/>
                  <a:pt x="948032" y="309576"/>
                  <a:pt x="941467" y="309576"/>
                </a:cubicBezTo>
                <a:cubicBezTo>
                  <a:pt x="934173" y="309576"/>
                  <a:pt x="927612" y="303741"/>
                  <a:pt x="927612" y="295719"/>
                </a:cubicBezTo>
                <a:cubicBezTo>
                  <a:pt x="927612" y="288427"/>
                  <a:pt x="934173" y="283322"/>
                  <a:pt x="941467" y="283322"/>
                </a:cubicBezTo>
                <a:close/>
                <a:moveTo>
                  <a:pt x="3299102" y="212492"/>
                </a:moveTo>
                <a:cubicBezTo>
                  <a:pt x="3305664" y="212492"/>
                  <a:pt x="3311499" y="219055"/>
                  <a:pt x="3311499" y="226348"/>
                </a:cubicBezTo>
                <a:cubicBezTo>
                  <a:pt x="3311499" y="232911"/>
                  <a:pt x="3305664" y="238746"/>
                  <a:pt x="3299102" y="238746"/>
                </a:cubicBezTo>
                <a:cubicBezTo>
                  <a:pt x="3291807" y="238746"/>
                  <a:pt x="3285245" y="232911"/>
                  <a:pt x="3285245" y="226348"/>
                </a:cubicBezTo>
                <a:cubicBezTo>
                  <a:pt x="3285245" y="219055"/>
                  <a:pt x="3291807" y="212492"/>
                  <a:pt x="3299102" y="212492"/>
                </a:cubicBezTo>
                <a:close/>
                <a:moveTo>
                  <a:pt x="3226811" y="212492"/>
                </a:moveTo>
                <a:cubicBezTo>
                  <a:pt x="3234831" y="212492"/>
                  <a:pt x="3240667" y="219055"/>
                  <a:pt x="3240667" y="226348"/>
                </a:cubicBezTo>
                <a:cubicBezTo>
                  <a:pt x="3240667" y="232911"/>
                  <a:pt x="3234831" y="238746"/>
                  <a:pt x="3226811" y="238746"/>
                </a:cubicBezTo>
                <a:cubicBezTo>
                  <a:pt x="3220250" y="238746"/>
                  <a:pt x="3214412" y="232911"/>
                  <a:pt x="3214412" y="226348"/>
                </a:cubicBezTo>
                <a:cubicBezTo>
                  <a:pt x="3214412" y="219055"/>
                  <a:pt x="3220250" y="212492"/>
                  <a:pt x="3226811" y="212492"/>
                </a:cubicBezTo>
                <a:close/>
                <a:moveTo>
                  <a:pt x="3152608" y="212492"/>
                </a:moveTo>
                <a:cubicBezTo>
                  <a:pt x="3159900" y="212492"/>
                  <a:pt x="3166462" y="219055"/>
                  <a:pt x="3166462" y="226348"/>
                </a:cubicBezTo>
                <a:cubicBezTo>
                  <a:pt x="3166462" y="232911"/>
                  <a:pt x="3159900" y="238746"/>
                  <a:pt x="3152608" y="238746"/>
                </a:cubicBezTo>
                <a:cubicBezTo>
                  <a:pt x="3146043" y="238746"/>
                  <a:pt x="3140211" y="232911"/>
                  <a:pt x="3140211" y="226348"/>
                </a:cubicBezTo>
                <a:cubicBezTo>
                  <a:pt x="3140211" y="219055"/>
                  <a:pt x="3146043" y="212492"/>
                  <a:pt x="3152608" y="212492"/>
                </a:cubicBezTo>
                <a:close/>
                <a:moveTo>
                  <a:pt x="3081775" y="212492"/>
                </a:moveTo>
                <a:cubicBezTo>
                  <a:pt x="3089069" y="212492"/>
                  <a:pt x="3095628" y="219055"/>
                  <a:pt x="3095628" y="226348"/>
                </a:cubicBezTo>
                <a:cubicBezTo>
                  <a:pt x="3095628" y="232911"/>
                  <a:pt x="3089069" y="238746"/>
                  <a:pt x="3081775" y="238746"/>
                </a:cubicBezTo>
                <a:cubicBezTo>
                  <a:pt x="3073753" y="238746"/>
                  <a:pt x="3069375" y="232911"/>
                  <a:pt x="3069375" y="226348"/>
                </a:cubicBezTo>
                <a:cubicBezTo>
                  <a:pt x="3069375" y="219055"/>
                  <a:pt x="3073753" y="212492"/>
                  <a:pt x="3081775" y="212492"/>
                </a:cubicBezTo>
                <a:close/>
                <a:moveTo>
                  <a:pt x="3013720" y="212492"/>
                </a:moveTo>
                <a:cubicBezTo>
                  <a:pt x="3021310" y="212492"/>
                  <a:pt x="3028140" y="219055"/>
                  <a:pt x="3028140" y="226348"/>
                </a:cubicBezTo>
                <a:cubicBezTo>
                  <a:pt x="3028140" y="232911"/>
                  <a:pt x="3021310" y="238746"/>
                  <a:pt x="3013720" y="238746"/>
                </a:cubicBezTo>
                <a:cubicBezTo>
                  <a:pt x="3005373" y="238746"/>
                  <a:pt x="2998542" y="234370"/>
                  <a:pt x="2998542" y="226348"/>
                </a:cubicBezTo>
                <a:cubicBezTo>
                  <a:pt x="2998542" y="219055"/>
                  <a:pt x="3005373" y="212492"/>
                  <a:pt x="3013720" y="212492"/>
                </a:cubicBezTo>
                <a:close/>
                <a:moveTo>
                  <a:pt x="2942497" y="212492"/>
                </a:moveTo>
                <a:cubicBezTo>
                  <a:pt x="2951061" y="212492"/>
                  <a:pt x="2957293" y="219055"/>
                  <a:pt x="2957293" y="226348"/>
                </a:cubicBezTo>
                <a:cubicBezTo>
                  <a:pt x="2957293" y="234370"/>
                  <a:pt x="2951061" y="238746"/>
                  <a:pt x="2942497" y="238746"/>
                </a:cubicBezTo>
                <a:cubicBezTo>
                  <a:pt x="2934719" y="238746"/>
                  <a:pt x="2927716" y="234370"/>
                  <a:pt x="2927716" y="226348"/>
                </a:cubicBezTo>
                <a:cubicBezTo>
                  <a:pt x="2927716" y="219055"/>
                  <a:pt x="2934719" y="212492"/>
                  <a:pt x="2942497" y="212492"/>
                </a:cubicBezTo>
                <a:close/>
                <a:moveTo>
                  <a:pt x="2867363" y="212492"/>
                </a:moveTo>
                <a:cubicBezTo>
                  <a:pt x="2875389" y="212492"/>
                  <a:pt x="2879765" y="219055"/>
                  <a:pt x="2879765" y="226348"/>
                </a:cubicBezTo>
                <a:cubicBezTo>
                  <a:pt x="2879765" y="234370"/>
                  <a:pt x="2875389" y="238746"/>
                  <a:pt x="2867363" y="238746"/>
                </a:cubicBezTo>
                <a:cubicBezTo>
                  <a:pt x="2860073" y="238746"/>
                  <a:pt x="2853510" y="234370"/>
                  <a:pt x="2853510" y="226348"/>
                </a:cubicBezTo>
                <a:cubicBezTo>
                  <a:pt x="2853510" y="219055"/>
                  <a:pt x="2860073" y="212492"/>
                  <a:pt x="2867363" y="212492"/>
                </a:cubicBezTo>
                <a:close/>
                <a:moveTo>
                  <a:pt x="2796538" y="212492"/>
                </a:moveTo>
                <a:cubicBezTo>
                  <a:pt x="2803103" y="212492"/>
                  <a:pt x="2808934" y="219055"/>
                  <a:pt x="2808934" y="226348"/>
                </a:cubicBezTo>
                <a:cubicBezTo>
                  <a:pt x="2808934" y="234370"/>
                  <a:pt x="2803103" y="238746"/>
                  <a:pt x="2796538" y="238746"/>
                </a:cubicBezTo>
                <a:cubicBezTo>
                  <a:pt x="2789246" y="238746"/>
                  <a:pt x="2782680" y="234370"/>
                  <a:pt x="2782680" y="226348"/>
                </a:cubicBezTo>
                <a:cubicBezTo>
                  <a:pt x="2782680" y="219055"/>
                  <a:pt x="2789246" y="212492"/>
                  <a:pt x="2796538" y="212492"/>
                </a:cubicBezTo>
                <a:close/>
                <a:moveTo>
                  <a:pt x="2725698" y="212492"/>
                </a:moveTo>
                <a:cubicBezTo>
                  <a:pt x="2731538" y="212492"/>
                  <a:pt x="2738102" y="219055"/>
                  <a:pt x="2738102" y="226348"/>
                </a:cubicBezTo>
                <a:cubicBezTo>
                  <a:pt x="2738102" y="234370"/>
                  <a:pt x="2731538" y="238746"/>
                  <a:pt x="2725698" y="238746"/>
                </a:cubicBezTo>
                <a:cubicBezTo>
                  <a:pt x="2717686" y="238746"/>
                  <a:pt x="2711852" y="234370"/>
                  <a:pt x="2711852" y="226348"/>
                </a:cubicBezTo>
                <a:cubicBezTo>
                  <a:pt x="2711852" y="219055"/>
                  <a:pt x="2717686" y="212492"/>
                  <a:pt x="2725698" y="212492"/>
                </a:cubicBezTo>
                <a:close/>
                <a:moveTo>
                  <a:pt x="2653420" y="212492"/>
                </a:moveTo>
                <a:cubicBezTo>
                  <a:pt x="2660711" y="212492"/>
                  <a:pt x="2667273" y="219055"/>
                  <a:pt x="2667273" y="226348"/>
                </a:cubicBezTo>
                <a:cubicBezTo>
                  <a:pt x="2667273" y="234370"/>
                  <a:pt x="2660711" y="238746"/>
                  <a:pt x="2653420" y="238746"/>
                </a:cubicBezTo>
                <a:cubicBezTo>
                  <a:pt x="2646857" y="238746"/>
                  <a:pt x="2641021" y="234370"/>
                  <a:pt x="2641021" y="226348"/>
                </a:cubicBezTo>
                <a:cubicBezTo>
                  <a:pt x="2641021" y="219055"/>
                  <a:pt x="2646857" y="212492"/>
                  <a:pt x="2653420" y="212492"/>
                </a:cubicBezTo>
                <a:close/>
                <a:moveTo>
                  <a:pt x="2582586" y="212492"/>
                </a:moveTo>
                <a:cubicBezTo>
                  <a:pt x="2589878" y="212492"/>
                  <a:pt x="2596439" y="219055"/>
                  <a:pt x="2596439" y="226348"/>
                </a:cubicBezTo>
                <a:cubicBezTo>
                  <a:pt x="2596439" y="234370"/>
                  <a:pt x="2589878" y="238746"/>
                  <a:pt x="2582586" y="238746"/>
                </a:cubicBezTo>
                <a:cubicBezTo>
                  <a:pt x="2576024" y="238746"/>
                  <a:pt x="2570189" y="234370"/>
                  <a:pt x="2570189" y="226348"/>
                </a:cubicBezTo>
                <a:cubicBezTo>
                  <a:pt x="2570189" y="219055"/>
                  <a:pt x="2576024" y="212492"/>
                  <a:pt x="2582586" y="212492"/>
                </a:cubicBezTo>
                <a:close/>
                <a:moveTo>
                  <a:pt x="2511029" y="212492"/>
                </a:moveTo>
                <a:cubicBezTo>
                  <a:pt x="2519052" y="212492"/>
                  <a:pt x="2525616" y="219055"/>
                  <a:pt x="2525616" y="226348"/>
                </a:cubicBezTo>
                <a:cubicBezTo>
                  <a:pt x="2525616" y="234370"/>
                  <a:pt x="2519052" y="238746"/>
                  <a:pt x="2511029" y="238746"/>
                </a:cubicBezTo>
                <a:cubicBezTo>
                  <a:pt x="2503740" y="238746"/>
                  <a:pt x="2499364" y="234370"/>
                  <a:pt x="2499364" y="226348"/>
                </a:cubicBezTo>
                <a:cubicBezTo>
                  <a:pt x="2499364" y="219055"/>
                  <a:pt x="2503740" y="212492"/>
                  <a:pt x="2511029" y="212492"/>
                </a:cubicBezTo>
                <a:close/>
                <a:moveTo>
                  <a:pt x="2439946" y="212492"/>
                </a:moveTo>
                <a:cubicBezTo>
                  <a:pt x="2448505" y="212492"/>
                  <a:pt x="2454732" y="219055"/>
                  <a:pt x="2454732" y="226348"/>
                </a:cubicBezTo>
                <a:cubicBezTo>
                  <a:pt x="2454732" y="234370"/>
                  <a:pt x="2448505" y="238746"/>
                  <a:pt x="2439946" y="238746"/>
                </a:cubicBezTo>
                <a:cubicBezTo>
                  <a:pt x="2432163" y="238746"/>
                  <a:pt x="2425156" y="234370"/>
                  <a:pt x="2425156" y="226348"/>
                </a:cubicBezTo>
                <a:cubicBezTo>
                  <a:pt x="2425156" y="219055"/>
                  <a:pt x="2432163" y="212492"/>
                  <a:pt x="2439946" y="212492"/>
                </a:cubicBezTo>
                <a:close/>
                <a:moveTo>
                  <a:pt x="2369110" y="212492"/>
                </a:moveTo>
                <a:cubicBezTo>
                  <a:pt x="2377672" y="212492"/>
                  <a:pt x="2383900" y="219055"/>
                  <a:pt x="2383900" y="226348"/>
                </a:cubicBezTo>
                <a:cubicBezTo>
                  <a:pt x="2383900" y="234370"/>
                  <a:pt x="2377672" y="238746"/>
                  <a:pt x="2369110" y="238746"/>
                </a:cubicBezTo>
                <a:cubicBezTo>
                  <a:pt x="2361329" y="238746"/>
                  <a:pt x="2354323" y="234370"/>
                  <a:pt x="2354323" y="226348"/>
                </a:cubicBezTo>
                <a:cubicBezTo>
                  <a:pt x="2354323" y="219055"/>
                  <a:pt x="2361329" y="212492"/>
                  <a:pt x="2369110" y="212492"/>
                </a:cubicBezTo>
                <a:close/>
                <a:moveTo>
                  <a:pt x="2298283" y="212492"/>
                </a:moveTo>
                <a:cubicBezTo>
                  <a:pt x="2306842" y="212492"/>
                  <a:pt x="2313070" y="219497"/>
                  <a:pt x="2313070" y="227280"/>
                </a:cubicBezTo>
                <a:cubicBezTo>
                  <a:pt x="2313070" y="235842"/>
                  <a:pt x="2306842" y="242069"/>
                  <a:pt x="2298283" y="242069"/>
                </a:cubicBezTo>
                <a:cubicBezTo>
                  <a:pt x="2290497" y="242069"/>
                  <a:pt x="2283493" y="235842"/>
                  <a:pt x="2283493" y="227280"/>
                </a:cubicBezTo>
                <a:cubicBezTo>
                  <a:pt x="2283493" y="219497"/>
                  <a:pt x="2290497" y="212492"/>
                  <a:pt x="2298283" y="212492"/>
                </a:cubicBezTo>
                <a:close/>
                <a:moveTo>
                  <a:pt x="2226517" y="212492"/>
                </a:moveTo>
                <a:cubicBezTo>
                  <a:pt x="2234540" y="212492"/>
                  <a:pt x="2238916" y="219497"/>
                  <a:pt x="2238916" y="227280"/>
                </a:cubicBezTo>
                <a:cubicBezTo>
                  <a:pt x="2238916" y="235842"/>
                  <a:pt x="2234540" y="242069"/>
                  <a:pt x="2226517" y="242069"/>
                </a:cubicBezTo>
                <a:cubicBezTo>
                  <a:pt x="2218495" y="242069"/>
                  <a:pt x="2212659" y="235842"/>
                  <a:pt x="2212659" y="227280"/>
                </a:cubicBezTo>
                <a:cubicBezTo>
                  <a:pt x="2212659" y="219497"/>
                  <a:pt x="2218495" y="212492"/>
                  <a:pt x="2226517" y="212492"/>
                </a:cubicBezTo>
                <a:close/>
                <a:moveTo>
                  <a:pt x="2155683" y="212492"/>
                </a:moveTo>
                <a:cubicBezTo>
                  <a:pt x="2161519" y="212492"/>
                  <a:pt x="2168081" y="219497"/>
                  <a:pt x="2168081" y="227280"/>
                </a:cubicBezTo>
                <a:cubicBezTo>
                  <a:pt x="2168081" y="235842"/>
                  <a:pt x="2161519" y="242069"/>
                  <a:pt x="2155683" y="242069"/>
                </a:cubicBezTo>
                <a:cubicBezTo>
                  <a:pt x="2147663" y="242069"/>
                  <a:pt x="2141827" y="235842"/>
                  <a:pt x="2141827" y="227280"/>
                </a:cubicBezTo>
                <a:cubicBezTo>
                  <a:pt x="2141827" y="219497"/>
                  <a:pt x="2147663" y="212492"/>
                  <a:pt x="2155683" y="212492"/>
                </a:cubicBezTo>
                <a:close/>
                <a:moveTo>
                  <a:pt x="2084851" y="212492"/>
                </a:moveTo>
                <a:cubicBezTo>
                  <a:pt x="2090686" y="212492"/>
                  <a:pt x="2097249" y="219497"/>
                  <a:pt x="2097249" y="227280"/>
                </a:cubicBezTo>
                <a:cubicBezTo>
                  <a:pt x="2097249" y="235842"/>
                  <a:pt x="2090686" y="242069"/>
                  <a:pt x="2084851" y="242069"/>
                </a:cubicBezTo>
                <a:cubicBezTo>
                  <a:pt x="2076829" y="242069"/>
                  <a:pt x="2070995" y="235842"/>
                  <a:pt x="2070995" y="227280"/>
                </a:cubicBezTo>
                <a:cubicBezTo>
                  <a:pt x="2070995" y="219497"/>
                  <a:pt x="2076829" y="212492"/>
                  <a:pt x="2084851" y="212492"/>
                </a:cubicBezTo>
                <a:close/>
                <a:moveTo>
                  <a:pt x="2011835" y="212492"/>
                </a:moveTo>
                <a:cubicBezTo>
                  <a:pt x="2019855" y="212492"/>
                  <a:pt x="2026421" y="219497"/>
                  <a:pt x="2026421" y="227280"/>
                </a:cubicBezTo>
                <a:cubicBezTo>
                  <a:pt x="2026421" y="235842"/>
                  <a:pt x="2019855" y="242069"/>
                  <a:pt x="2011835" y="242069"/>
                </a:cubicBezTo>
                <a:cubicBezTo>
                  <a:pt x="2006003" y="242069"/>
                  <a:pt x="2000168" y="235842"/>
                  <a:pt x="2000168" y="227280"/>
                </a:cubicBezTo>
                <a:cubicBezTo>
                  <a:pt x="2000168" y="219497"/>
                  <a:pt x="2006003" y="212492"/>
                  <a:pt x="2011835" y="212492"/>
                </a:cubicBezTo>
                <a:close/>
                <a:moveTo>
                  <a:pt x="1938362" y="212492"/>
                </a:moveTo>
                <a:cubicBezTo>
                  <a:pt x="1946388" y="212492"/>
                  <a:pt x="1952222" y="219497"/>
                  <a:pt x="1952222" y="227280"/>
                </a:cubicBezTo>
                <a:cubicBezTo>
                  <a:pt x="1952222" y="235842"/>
                  <a:pt x="1946388" y="242069"/>
                  <a:pt x="1938362" y="242069"/>
                </a:cubicBezTo>
                <a:cubicBezTo>
                  <a:pt x="1932531" y="242069"/>
                  <a:pt x="1925971" y="235842"/>
                  <a:pt x="1925971" y="227280"/>
                </a:cubicBezTo>
                <a:cubicBezTo>
                  <a:pt x="1925971" y="219497"/>
                  <a:pt x="1931072" y="212492"/>
                  <a:pt x="1938362" y="212492"/>
                </a:cubicBezTo>
                <a:close/>
                <a:moveTo>
                  <a:pt x="1867530" y="212492"/>
                </a:moveTo>
                <a:cubicBezTo>
                  <a:pt x="1875550" y="212492"/>
                  <a:pt x="1881387" y="219497"/>
                  <a:pt x="1881387" y="227280"/>
                </a:cubicBezTo>
                <a:cubicBezTo>
                  <a:pt x="1881387" y="235842"/>
                  <a:pt x="1875550" y="242069"/>
                  <a:pt x="1867530" y="242069"/>
                </a:cubicBezTo>
                <a:cubicBezTo>
                  <a:pt x="1860238" y="242069"/>
                  <a:pt x="1855129" y="235842"/>
                  <a:pt x="1855129" y="227280"/>
                </a:cubicBezTo>
                <a:cubicBezTo>
                  <a:pt x="1855129" y="219497"/>
                  <a:pt x="1860238" y="212492"/>
                  <a:pt x="1867530" y="212492"/>
                </a:cubicBezTo>
                <a:close/>
                <a:moveTo>
                  <a:pt x="1799087" y="212492"/>
                </a:moveTo>
                <a:cubicBezTo>
                  <a:pt x="1807649" y="212492"/>
                  <a:pt x="1813879" y="219497"/>
                  <a:pt x="1813879" y="227280"/>
                </a:cubicBezTo>
                <a:cubicBezTo>
                  <a:pt x="1813879" y="235842"/>
                  <a:pt x="1807649" y="242069"/>
                  <a:pt x="1799087" y="242069"/>
                </a:cubicBezTo>
                <a:cubicBezTo>
                  <a:pt x="1790527" y="242069"/>
                  <a:pt x="1784303" y="235842"/>
                  <a:pt x="1784303" y="227280"/>
                </a:cubicBezTo>
                <a:cubicBezTo>
                  <a:pt x="1784303" y="219497"/>
                  <a:pt x="1790527" y="212492"/>
                  <a:pt x="1799087" y="212492"/>
                </a:cubicBezTo>
                <a:close/>
                <a:moveTo>
                  <a:pt x="1728262" y="212492"/>
                </a:moveTo>
                <a:cubicBezTo>
                  <a:pt x="1736828" y="212492"/>
                  <a:pt x="1743052" y="219497"/>
                  <a:pt x="1743052" y="227280"/>
                </a:cubicBezTo>
                <a:cubicBezTo>
                  <a:pt x="1743052" y="235842"/>
                  <a:pt x="1736828" y="242069"/>
                  <a:pt x="1728262" y="242069"/>
                </a:cubicBezTo>
                <a:cubicBezTo>
                  <a:pt x="1719700" y="242069"/>
                  <a:pt x="1713472" y="235842"/>
                  <a:pt x="1713472" y="227280"/>
                </a:cubicBezTo>
                <a:cubicBezTo>
                  <a:pt x="1713472" y="219497"/>
                  <a:pt x="1719700" y="212492"/>
                  <a:pt x="1728262" y="212492"/>
                </a:cubicBezTo>
                <a:close/>
                <a:moveTo>
                  <a:pt x="1656498" y="212492"/>
                </a:moveTo>
                <a:cubicBezTo>
                  <a:pt x="1663792" y="212492"/>
                  <a:pt x="1668900" y="219497"/>
                  <a:pt x="1668900" y="227280"/>
                </a:cubicBezTo>
                <a:cubicBezTo>
                  <a:pt x="1668900" y="235842"/>
                  <a:pt x="1663792" y="242069"/>
                  <a:pt x="1656498" y="242069"/>
                </a:cubicBezTo>
                <a:cubicBezTo>
                  <a:pt x="1648481" y="242069"/>
                  <a:pt x="1642655" y="235842"/>
                  <a:pt x="1642655" y="227280"/>
                </a:cubicBezTo>
                <a:cubicBezTo>
                  <a:pt x="1642655" y="219497"/>
                  <a:pt x="1648481" y="212492"/>
                  <a:pt x="1656498" y="212492"/>
                </a:cubicBezTo>
                <a:close/>
                <a:moveTo>
                  <a:pt x="1582299" y="212492"/>
                </a:moveTo>
                <a:cubicBezTo>
                  <a:pt x="1588134" y="212492"/>
                  <a:pt x="1594704" y="219497"/>
                  <a:pt x="1594704" y="227280"/>
                </a:cubicBezTo>
                <a:cubicBezTo>
                  <a:pt x="1594704" y="235842"/>
                  <a:pt x="1588134" y="242069"/>
                  <a:pt x="1582299" y="242069"/>
                </a:cubicBezTo>
                <a:cubicBezTo>
                  <a:pt x="1574277" y="242069"/>
                  <a:pt x="1568441" y="235842"/>
                  <a:pt x="1568441" y="227280"/>
                </a:cubicBezTo>
                <a:cubicBezTo>
                  <a:pt x="1568441" y="219497"/>
                  <a:pt x="1574277" y="212492"/>
                  <a:pt x="1582299" y="212492"/>
                </a:cubicBezTo>
                <a:close/>
                <a:moveTo>
                  <a:pt x="1512198" y="212492"/>
                </a:moveTo>
                <a:cubicBezTo>
                  <a:pt x="1518035" y="212492"/>
                  <a:pt x="1523867" y="219497"/>
                  <a:pt x="1523867" y="227280"/>
                </a:cubicBezTo>
                <a:cubicBezTo>
                  <a:pt x="1523867" y="235842"/>
                  <a:pt x="1518035" y="242069"/>
                  <a:pt x="1512198" y="242069"/>
                </a:cubicBezTo>
                <a:cubicBezTo>
                  <a:pt x="1504174" y="242069"/>
                  <a:pt x="1497612" y="235842"/>
                  <a:pt x="1497612" y="227280"/>
                </a:cubicBezTo>
                <a:cubicBezTo>
                  <a:pt x="1497612" y="219497"/>
                  <a:pt x="1504174" y="212492"/>
                  <a:pt x="1512198" y="212492"/>
                </a:cubicBezTo>
                <a:close/>
                <a:moveTo>
                  <a:pt x="1439173" y="212492"/>
                </a:moveTo>
                <a:cubicBezTo>
                  <a:pt x="1447191" y="212492"/>
                  <a:pt x="1453026" y="219497"/>
                  <a:pt x="1453026" y="227280"/>
                </a:cubicBezTo>
                <a:cubicBezTo>
                  <a:pt x="1453026" y="235842"/>
                  <a:pt x="1447191" y="242069"/>
                  <a:pt x="1439173" y="242069"/>
                </a:cubicBezTo>
                <a:cubicBezTo>
                  <a:pt x="1433339" y="242069"/>
                  <a:pt x="1426777" y="235842"/>
                  <a:pt x="1426777" y="227280"/>
                </a:cubicBezTo>
                <a:cubicBezTo>
                  <a:pt x="1426777" y="219497"/>
                  <a:pt x="1433339" y="212492"/>
                  <a:pt x="1439173" y="212492"/>
                </a:cubicBezTo>
                <a:close/>
                <a:moveTo>
                  <a:pt x="1368349" y="212492"/>
                </a:moveTo>
                <a:cubicBezTo>
                  <a:pt x="1376368" y="212492"/>
                  <a:pt x="1382203" y="219497"/>
                  <a:pt x="1382203" y="227280"/>
                </a:cubicBezTo>
                <a:cubicBezTo>
                  <a:pt x="1382203" y="235842"/>
                  <a:pt x="1376368" y="242069"/>
                  <a:pt x="1368349" y="242069"/>
                </a:cubicBezTo>
                <a:cubicBezTo>
                  <a:pt x="1362513" y="242069"/>
                  <a:pt x="1355950" y="235842"/>
                  <a:pt x="1355950" y="227280"/>
                </a:cubicBezTo>
                <a:cubicBezTo>
                  <a:pt x="1355950" y="219497"/>
                  <a:pt x="1362513" y="212492"/>
                  <a:pt x="1368349" y="212492"/>
                </a:cubicBezTo>
                <a:close/>
                <a:moveTo>
                  <a:pt x="1297520" y="212492"/>
                </a:moveTo>
                <a:cubicBezTo>
                  <a:pt x="1305540" y="212492"/>
                  <a:pt x="1311374" y="219497"/>
                  <a:pt x="1311374" y="227280"/>
                </a:cubicBezTo>
                <a:cubicBezTo>
                  <a:pt x="1311374" y="235842"/>
                  <a:pt x="1305540" y="242069"/>
                  <a:pt x="1297520" y="242069"/>
                </a:cubicBezTo>
                <a:cubicBezTo>
                  <a:pt x="1289498" y="242069"/>
                  <a:pt x="1285121" y="235842"/>
                  <a:pt x="1285121" y="227280"/>
                </a:cubicBezTo>
                <a:cubicBezTo>
                  <a:pt x="1285121" y="219497"/>
                  <a:pt x="1289498" y="212492"/>
                  <a:pt x="1297520" y="212492"/>
                </a:cubicBezTo>
                <a:close/>
                <a:moveTo>
                  <a:pt x="1225708" y="212492"/>
                </a:moveTo>
                <a:cubicBezTo>
                  <a:pt x="1233489" y="212492"/>
                  <a:pt x="1240496" y="219497"/>
                  <a:pt x="1240496" y="227280"/>
                </a:cubicBezTo>
                <a:cubicBezTo>
                  <a:pt x="1240496" y="235842"/>
                  <a:pt x="1233489" y="242069"/>
                  <a:pt x="1225708" y="242069"/>
                </a:cubicBezTo>
                <a:cubicBezTo>
                  <a:pt x="1217159" y="242069"/>
                  <a:pt x="1210934" y="235842"/>
                  <a:pt x="1210934" y="227280"/>
                </a:cubicBezTo>
                <a:cubicBezTo>
                  <a:pt x="1210934" y="219497"/>
                  <a:pt x="1217159" y="212492"/>
                  <a:pt x="1225708" y="212492"/>
                </a:cubicBezTo>
                <a:close/>
                <a:moveTo>
                  <a:pt x="1154891" y="212492"/>
                </a:moveTo>
                <a:cubicBezTo>
                  <a:pt x="1162674" y="212492"/>
                  <a:pt x="1169683" y="219497"/>
                  <a:pt x="1169683" y="227280"/>
                </a:cubicBezTo>
                <a:cubicBezTo>
                  <a:pt x="1169683" y="235842"/>
                  <a:pt x="1162674" y="242069"/>
                  <a:pt x="1154891" y="242069"/>
                </a:cubicBezTo>
                <a:cubicBezTo>
                  <a:pt x="1146329" y="242069"/>
                  <a:pt x="1140105" y="235842"/>
                  <a:pt x="1140105" y="227280"/>
                </a:cubicBezTo>
                <a:cubicBezTo>
                  <a:pt x="1140105" y="219497"/>
                  <a:pt x="1146329" y="212492"/>
                  <a:pt x="1154891" y="212492"/>
                </a:cubicBezTo>
                <a:close/>
                <a:moveTo>
                  <a:pt x="1084063" y="212492"/>
                </a:moveTo>
                <a:cubicBezTo>
                  <a:pt x="1091842" y="212492"/>
                  <a:pt x="1098847" y="219497"/>
                  <a:pt x="1098847" y="227280"/>
                </a:cubicBezTo>
                <a:cubicBezTo>
                  <a:pt x="1098847" y="235842"/>
                  <a:pt x="1091842" y="242069"/>
                  <a:pt x="1084063" y="242069"/>
                </a:cubicBezTo>
                <a:cubicBezTo>
                  <a:pt x="1075503" y="242069"/>
                  <a:pt x="1069276" y="235842"/>
                  <a:pt x="1069276" y="227280"/>
                </a:cubicBezTo>
                <a:cubicBezTo>
                  <a:pt x="1069276" y="219497"/>
                  <a:pt x="1075503" y="212492"/>
                  <a:pt x="1084063" y="212492"/>
                </a:cubicBezTo>
                <a:close/>
                <a:moveTo>
                  <a:pt x="3013723" y="141661"/>
                </a:moveTo>
                <a:cubicBezTo>
                  <a:pt x="3021310" y="141661"/>
                  <a:pt x="3028140" y="148224"/>
                  <a:pt x="3028140" y="155517"/>
                </a:cubicBezTo>
                <a:cubicBezTo>
                  <a:pt x="3028140" y="162080"/>
                  <a:pt x="3021310" y="167915"/>
                  <a:pt x="3013723" y="167915"/>
                </a:cubicBezTo>
                <a:cubicBezTo>
                  <a:pt x="3005376" y="167915"/>
                  <a:pt x="2998545" y="162080"/>
                  <a:pt x="2998545" y="155517"/>
                </a:cubicBezTo>
                <a:cubicBezTo>
                  <a:pt x="2998545" y="148224"/>
                  <a:pt x="3005376" y="141661"/>
                  <a:pt x="3013723" y="141661"/>
                </a:cubicBezTo>
                <a:close/>
                <a:moveTo>
                  <a:pt x="2942497" y="141661"/>
                </a:moveTo>
                <a:cubicBezTo>
                  <a:pt x="2951061" y="141661"/>
                  <a:pt x="2957293" y="148224"/>
                  <a:pt x="2957293" y="155517"/>
                </a:cubicBezTo>
                <a:cubicBezTo>
                  <a:pt x="2957293" y="162080"/>
                  <a:pt x="2951061" y="167915"/>
                  <a:pt x="2942497" y="167915"/>
                </a:cubicBezTo>
                <a:cubicBezTo>
                  <a:pt x="2934719" y="167915"/>
                  <a:pt x="2927716" y="162080"/>
                  <a:pt x="2927716" y="155517"/>
                </a:cubicBezTo>
                <a:cubicBezTo>
                  <a:pt x="2927716" y="148224"/>
                  <a:pt x="2934719" y="141661"/>
                  <a:pt x="2942497" y="141661"/>
                </a:cubicBezTo>
                <a:close/>
                <a:moveTo>
                  <a:pt x="2867363" y="141661"/>
                </a:moveTo>
                <a:cubicBezTo>
                  <a:pt x="2875389" y="141661"/>
                  <a:pt x="2879765" y="148224"/>
                  <a:pt x="2879765" y="155517"/>
                </a:cubicBezTo>
                <a:cubicBezTo>
                  <a:pt x="2879765" y="162080"/>
                  <a:pt x="2875389" y="167915"/>
                  <a:pt x="2867363" y="167915"/>
                </a:cubicBezTo>
                <a:cubicBezTo>
                  <a:pt x="2860073" y="167915"/>
                  <a:pt x="2853510" y="162080"/>
                  <a:pt x="2853510" y="155517"/>
                </a:cubicBezTo>
                <a:cubicBezTo>
                  <a:pt x="2853510" y="148224"/>
                  <a:pt x="2860073" y="141661"/>
                  <a:pt x="2867363" y="141661"/>
                </a:cubicBezTo>
                <a:close/>
                <a:moveTo>
                  <a:pt x="2796538" y="141661"/>
                </a:moveTo>
                <a:cubicBezTo>
                  <a:pt x="2803103" y="141661"/>
                  <a:pt x="2808940" y="148224"/>
                  <a:pt x="2808940" y="155517"/>
                </a:cubicBezTo>
                <a:cubicBezTo>
                  <a:pt x="2808940" y="162080"/>
                  <a:pt x="2803103" y="167915"/>
                  <a:pt x="2796538" y="167915"/>
                </a:cubicBezTo>
                <a:cubicBezTo>
                  <a:pt x="2789246" y="167915"/>
                  <a:pt x="2782683" y="162080"/>
                  <a:pt x="2782683" y="155517"/>
                </a:cubicBezTo>
                <a:cubicBezTo>
                  <a:pt x="2782683" y="148224"/>
                  <a:pt x="2789246" y="141661"/>
                  <a:pt x="2796538" y="141661"/>
                </a:cubicBezTo>
                <a:close/>
                <a:moveTo>
                  <a:pt x="2725703" y="141661"/>
                </a:moveTo>
                <a:cubicBezTo>
                  <a:pt x="2731538" y="141661"/>
                  <a:pt x="2738105" y="148224"/>
                  <a:pt x="2738105" y="155517"/>
                </a:cubicBezTo>
                <a:cubicBezTo>
                  <a:pt x="2738105" y="162080"/>
                  <a:pt x="2731538" y="167915"/>
                  <a:pt x="2725703" y="167915"/>
                </a:cubicBezTo>
                <a:cubicBezTo>
                  <a:pt x="2717686" y="167915"/>
                  <a:pt x="2711852" y="162080"/>
                  <a:pt x="2711852" y="155517"/>
                </a:cubicBezTo>
                <a:cubicBezTo>
                  <a:pt x="2711852" y="148224"/>
                  <a:pt x="2717686" y="141661"/>
                  <a:pt x="2725703" y="141661"/>
                </a:cubicBezTo>
                <a:close/>
                <a:moveTo>
                  <a:pt x="2653420" y="141661"/>
                </a:moveTo>
                <a:cubicBezTo>
                  <a:pt x="2660711" y="141661"/>
                  <a:pt x="2667273" y="148224"/>
                  <a:pt x="2667273" y="155517"/>
                </a:cubicBezTo>
                <a:cubicBezTo>
                  <a:pt x="2667273" y="162080"/>
                  <a:pt x="2660711" y="167915"/>
                  <a:pt x="2653420" y="167915"/>
                </a:cubicBezTo>
                <a:cubicBezTo>
                  <a:pt x="2646857" y="167915"/>
                  <a:pt x="2641021" y="162080"/>
                  <a:pt x="2641021" y="155517"/>
                </a:cubicBezTo>
                <a:cubicBezTo>
                  <a:pt x="2641021" y="148224"/>
                  <a:pt x="2646857" y="141661"/>
                  <a:pt x="2653420" y="141661"/>
                </a:cubicBezTo>
                <a:close/>
                <a:moveTo>
                  <a:pt x="2582586" y="141661"/>
                </a:moveTo>
                <a:cubicBezTo>
                  <a:pt x="2589878" y="141661"/>
                  <a:pt x="2596442" y="148224"/>
                  <a:pt x="2596442" y="155517"/>
                </a:cubicBezTo>
                <a:cubicBezTo>
                  <a:pt x="2596442" y="162080"/>
                  <a:pt x="2589878" y="167915"/>
                  <a:pt x="2582586" y="167915"/>
                </a:cubicBezTo>
                <a:cubicBezTo>
                  <a:pt x="2576024" y="167915"/>
                  <a:pt x="2570189" y="162080"/>
                  <a:pt x="2570189" y="155517"/>
                </a:cubicBezTo>
                <a:cubicBezTo>
                  <a:pt x="2570189" y="148224"/>
                  <a:pt x="2576024" y="141661"/>
                  <a:pt x="2582586" y="141661"/>
                </a:cubicBezTo>
                <a:close/>
                <a:moveTo>
                  <a:pt x="2511034" y="141661"/>
                </a:moveTo>
                <a:cubicBezTo>
                  <a:pt x="2519052" y="141661"/>
                  <a:pt x="2525616" y="148224"/>
                  <a:pt x="2525616" y="155517"/>
                </a:cubicBezTo>
                <a:cubicBezTo>
                  <a:pt x="2525616" y="162080"/>
                  <a:pt x="2519052" y="167915"/>
                  <a:pt x="2511034" y="167915"/>
                </a:cubicBezTo>
                <a:cubicBezTo>
                  <a:pt x="2503743" y="167915"/>
                  <a:pt x="2499364" y="162080"/>
                  <a:pt x="2499364" y="155517"/>
                </a:cubicBezTo>
                <a:cubicBezTo>
                  <a:pt x="2499364" y="148224"/>
                  <a:pt x="2503743" y="141661"/>
                  <a:pt x="2511034" y="141661"/>
                </a:cubicBezTo>
                <a:close/>
                <a:moveTo>
                  <a:pt x="2439946" y="141661"/>
                </a:moveTo>
                <a:cubicBezTo>
                  <a:pt x="2448505" y="141661"/>
                  <a:pt x="2454734" y="148224"/>
                  <a:pt x="2454734" y="155517"/>
                </a:cubicBezTo>
                <a:cubicBezTo>
                  <a:pt x="2454734" y="162080"/>
                  <a:pt x="2448505" y="167915"/>
                  <a:pt x="2439946" y="167915"/>
                </a:cubicBezTo>
                <a:cubicBezTo>
                  <a:pt x="2432165" y="167915"/>
                  <a:pt x="2425159" y="162080"/>
                  <a:pt x="2425159" y="155517"/>
                </a:cubicBezTo>
                <a:cubicBezTo>
                  <a:pt x="2425159" y="148224"/>
                  <a:pt x="2432165" y="141661"/>
                  <a:pt x="2439946" y="141661"/>
                </a:cubicBezTo>
                <a:close/>
                <a:moveTo>
                  <a:pt x="2369114" y="141661"/>
                </a:moveTo>
                <a:cubicBezTo>
                  <a:pt x="2377674" y="141661"/>
                  <a:pt x="2383900" y="148224"/>
                  <a:pt x="2383900" y="155517"/>
                </a:cubicBezTo>
                <a:cubicBezTo>
                  <a:pt x="2383900" y="162080"/>
                  <a:pt x="2377674" y="167915"/>
                  <a:pt x="2369114" y="167915"/>
                </a:cubicBezTo>
                <a:cubicBezTo>
                  <a:pt x="2361331" y="167915"/>
                  <a:pt x="2354323" y="163539"/>
                  <a:pt x="2354323" y="155517"/>
                </a:cubicBezTo>
                <a:cubicBezTo>
                  <a:pt x="2354323" y="148224"/>
                  <a:pt x="2361331" y="141661"/>
                  <a:pt x="2369114" y="141661"/>
                </a:cubicBezTo>
                <a:close/>
                <a:moveTo>
                  <a:pt x="2298283" y="141661"/>
                </a:moveTo>
                <a:cubicBezTo>
                  <a:pt x="2306842" y="141661"/>
                  <a:pt x="2313070" y="148224"/>
                  <a:pt x="2313070" y="155517"/>
                </a:cubicBezTo>
                <a:cubicBezTo>
                  <a:pt x="2313070" y="163539"/>
                  <a:pt x="2306842" y="167915"/>
                  <a:pt x="2298283" y="167915"/>
                </a:cubicBezTo>
                <a:cubicBezTo>
                  <a:pt x="2290497" y="167915"/>
                  <a:pt x="2283493" y="163539"/>
                  <a:pt x="2283493" y="155517"/>
                </a:cubicBezTo>
                <a:cubicBezTo>
                  <a:pt x="2283493" y="148224"/>
                  <a:pt x="2290497" y="141661"/>
                  <a:pt x="2298283" y="141661"/>
                </a:cubicBezTo>
                <a:close/>
                <a:moveTo>
                  <a:pt x="2226517" y="141661"/>
                </a:moveTo>
                <a:cubicBezTo>
                  <a:pt x="2234542" y="141661"/>
                  <a:pt x="2238916" y="148224"/>
                  <a:pt x="2238916" y="155517"/>
                </a:cubicBezTo>
                <a:cubicBezTo>
                  <a:pt x="2238916" y="163539"/>
                  <a:pt x="2234542" y="167915"/>
                  <a:pt x="2226517" y="167915"/>
                </a:cubicBezTo>
                <a:cubicBezTo>
                  <a:pt x="2218495" y="167915"/>
                  <a:pt x="2212659" y="163539"/>
                  <a:pt x="2212659" y="155517"/>
                </a:cubicBezTo>
                <a:cubicBezTo>
                  <a:pt x="2212659" y="148224"/>
                  <a:pt x="2218495" y="141661"/>
                  <a:pt x="2226517" y="141661"/>
                </a:cubicBezTo>
                <a:close/>
                <a:moveTo>
                  <a:pt x="2155683" y="141661"/>
                </a:moveTo>
                <a:cubicBezTo>
                  <a:pt x="2161520" y="141661"/>
                  <a:pt x="2168084" y="148224"/>
                  <a:pt x="2168084" y="155517"/>
                </a:cubicBezTo>
                <a:cubicBezTo>
                  <a:pt x="2168084" y="163539"/>
                  <a:pt x="2161520" y="167915"/>
                  <a:pt x="2155683" y="167915"/>
                </a:cubicBezTo>
                <a:cubicBezTo>
                  <a:pt x="2147663" y="167915"/>
                  <a:pt x="2141827" y="163539"/>
                  <a:pt x="2141827" y="155517"/>
                </a:cubicBezTo>
                <a:cubicBezTo>
                  <a:pt x="2141827" y="148224"/>
                  <a:pt x="2147663" y="141661"/>
                  <a:pt x="2155683" y="141661"/>
                </a:cubicBezTo>
                <a:close/>
                <a:moveTo>
                  <a:pt x="2084851" y="141661"/>
                </a:moveTo>
                <a:cubicBezTo>
                  <a:pt x="2090686" y="141661"/>
                  <a:pt x="2097249" y="148224"/>
                  <a:pt x="2097249" y="155517"/>
                </a:cubicBezTo>
                <a:cubicBezTo>
                  <a:pt x="2097249" y="163539"/>
                  <a:pt x="2090686" y="167915"/>
                  <a:pt x="2084851" y="167915"/>
                </a:cubicBezTo>
                <a:cubicBezTo>
                  <a:pt x="2076829" y="167915"/>
                  <a:pt x="2070995" y="163539"/>
                  <a:pt x="2070995" y="155517"/>
                </a:cubicBezTo>
                <a:cubicBezTo>
                  <a:pt x="2070995" y="148224"/>
                  <a:pt x="2076829" y="141661"/>
                  <a:pt x="2084851" y="141661"/>
                </a:cubicBezTo>
                <a:close/>
                <a:moveTo>
                  <a:pt x="2011835" y="141661"/>
                </a:moveTo>
                <a:cubicBezTo>
                  <a:pt x="2019855" y="141661"/>
                  <a:pt x="2026421" y="148224"/>
                  <a:pt x="2026421" y="155517"/>
                </a:cubicBezTo>
                <a:cubicBezTo>
                  <a:pt x="2026421" y="163539"/>
                  <a:pt x="2019855" y="167915"/>
                  <a:pt x="2011835" y="167915"/>
                </a:cubicBezTo>
                <a:cubicBezTo>
                  <a:pt x="2006003" y="167915"/>
                  <a:pt x="2000168" y="163539"/>
                  <a:pt x="2000168" y="155517"/>
                </a:cubicBezTo>
                <a:cubicBezTo>
                  <a:pt x="2000168" y="148224"/>
                  <a:pt x="2006003" y="141661"/>
                  <a:pt x="2011835" y="141661"/>
                </a:cubicBezTo>
                <a:close/>
                <a:moveTo>
                  <a:pt x="1938365" y="141661"/>
                </a:moveTo>
                <a:cubicBezTo>
                  <a:pt x="1946388" y="141661"/>
                  <a:pt x="1952222" y="148224"/>
                  <a:pt x="1952222" y="155517"/>
                </a:cubicBezTo>
                <a:cubicBezTo>
                  <a:pt x="1952222" y="163539"/>
                  <a:pt x="1946388" y="167915"/>
                  <a:pt x="1938365" y="167915"/>
                </a:cubicBezTo>
                <a:cubicBezTo>
                  <a:pt x="1931072" y="167915"/>
                  <a:pt x="1925971" y="163539"/>
                  <a:pt x="1925971" y="155517"/>
                </a:cubicBezTo>
                <a:cubicBezTo>
                  <a:pt x="1925971" y="148224"/>
                  <a:pt x="1931072" y="141661"/>
                  <a:pt x="1938365" y="141661"/>
                </a:cubicBezTo>
                <a:close/>
                <a:moveTo>
                  <a:pt x="1869922" y="141661"/>
                </a:moveTo>
                <a:cubicBezTo>
                  <a:pt x="1878483" y="141661"/>
                  <a:pt x="1884712" y="148224"/>
                  <a:pt x="1884712" y="155517"/>
                </a:cubicBezTo>
                <a:cubicBezTo>
                  <a:pt x="1884712" y="163539"/>
                  <a:pt x="1878483" y="167915"/>
                  <a:pt x="1869922" y="167915"/>
                </a:cubicBezTo>
                <a:cubicBezTo>
                  <a:pt x="1862138" y="167915"/>
                  <a:pt x="1855131" y="163539"/>
                  <a:pt x="1855131" y="155517"/>
                </a:cubicBezTo>
                <a:cubicBezTo>
                  <a:pt x="1855131" y="148224"/>
                  <a:pt x="1862138" y="141661"/>
                  <a:pt x="1869922" y="141661"/>
                </a:cubicBezTo>
                <a:close/>
                <a:moveTo>
                  <a:pt x="1799087" y="141661"/>
                </a:moveTo>
                <a:cubicBezTo>
                  <a:pt x="1807649" y="141661"/>
                  <a:pt x="1813879" y="148224"/>
                  <a:pt x="1813879" y="155517"/>
                </a:cubicBezTo>
                <a:cubicBezTo>
                  <a:pt x="1813879" y="163539"/>
                  <a:pt x="1807649" y="167915"/>
                  <a:pt x="1799087" y="167915"/>
                </a:cubicBezTo>
                <a:cubicBezTo>
                  <a:pt x="1790527" y="167915"/>
                  <a:pt x="1784303" y="163539"/>
                  <a:pt x="1784303" y="155517"/>
                </a:cubicBezTo>
                <a:cubicBezTo>
                  <a:pt x="1784303" y="148224"/>
                  <a:pt x="1790527" y="141661"/>
                  <a:pt x="1799087" y="141661"/>
                </a:cubicBezTo>
                <a:close/>
                <a:moveTo>
                  <a:pt x="1728262" y="141661"/>
                </a:moveTo>
                <a:cubicBezTo>
                  <a:pt x="1736828" y="141661"/>
                  <a:pt x="1743052" y="148224"/>
                  <a:pt x="1743052" y="155517"/>
                </a:cubicBezTo>
                <a:cubicBezTo>
                  <a:pt x="1743052" y="163539"/>
                  <a:pt x="1736828" y="167915"/>
                  <a:pt x="1728262" y="167915"/>
                </a:cubicBezTo>
                <a:cubicBezTo>
                  <a:pt x="1719700" y="167915"/>
                  <a:pt x="1713474" y="163539"/>
                  <a:pt x="1713474" y="155517"/>
                </a:cubicBezTo>
                <a:cubicBezTo>
                  <a:pt x="1713474" y="148224"/>
                  <a:pt x="1719700" y="141661"/>
                  <a:pt x="1728262" y="141661"/>
                </a:cubicBezTo>
                <a:close/>
                <a:moveTo>
                  <a:pt x="1656501" y="141661"/>
                </a:moveTo>
                <a:cubicBezTo>
                  <a:pt x="1663792" y="141661"/>
                  <a:pt x="1668900" y="148666"/>
                  <a:pt x="1668900" y="156450"/>
                </a:cubicBezTo>
                <a:cubicBezTo>
                  <a:pt x="1668900" y="165012"/>
                  <a:pt x="1663792" y="171239"/>
                  <a:pt x="1656501" y="171239"/>
                </a:cubicBezTo>
                <a:cubicBezTo>
                  <a:pt x="1648481" y="171239"/>
                  <a:pt x="1642655" y="165012"/>
                  <a:pt x="1642655" y="156450"/>
                </a:cubicBezTo>
                <a:cubicBezTo>
                  <a:pt x="1642655" y="148666"/>
                  <a:pt x="1648481" y="141661"/>
                  <a:pt x="1656501" y="141661"/>
                </a:cubicBezTo>
                <a:close/>
                <a:moveTo>
                  <a:pt x="1582299" y="141661"/>
                </a:moveTo>
                <a:cubicBezTo>
                  <a:pt x="1588134" y="141661"/>
                  <a:pt x="1594704" y="148666"/>
                  <a:pt x="1594704" y="156450"/>
                </a:cubicBezTo>
                <a:cubicBezTo>
                  <a:pt x="1594704" y="165012"/>
                  <a:pt x="1588134" y="171239"/>
                  <a:pt x="1582299" y="171239"/>
                </a:cubicBezTo>
                <a:cubicBezTo>
                  <a:pt x="1574277" y="171239"/>
                  <a:pt x="1568444" y="165012"/>
                  <a:pt x="1568444" y="156450"/>
                </a:cubicBezTo>
                <a:cubicBezTo>
                  <a:pt x="1568444" y="148666"/>
                  <a:pt x="1574277" y="141661"/>
                  <a:pt x="1582299" y="141661"/>
                </a:cubicBezTo>
                <a:close/>
                <a:moveTo>
                  <a:pt x="1512199" y="141661"/>
                </a:moveTo>
                <a:cubicBezTo>
                  <a:pt x="1518035" y="141661"/>
                  <a:pt x="1523867" y="148666"/>
                  <a:pt x="1523867" y="156450"/>
                </a:cubicBezTo>
                <a:cubicBezTo>
                  <a:pt x="1523867" y="165012"/>
                  <a:pt x="1518035" y="171239"/>
                  <a:pt x="1512199" y="171239"/>
                </a:cubicBezTo>
                <a:cubicBezTo>
                  <a:pt x="1504174" y="171239"/>
                  <a:pt x="1497612" y="165012"/>
                  <a:pt x="1497612" y="156450"/>
                </a:cubicBezTo>
                <a:cubicBezTo>
                  <a:pt x="1497612" y="148666"/>
                  <a:pt x="1504174" y="141661"/>
                  <a:pt x="1512199" y="141661"/>
                </a:cubicBezTo>
                <a:close/>
                <a:moveTo>
                  <a:pt x="1439173" y="141661"/>
                </a:moveTo>
                <a:cubicBezTo>
                  <a:pt x="1447191" y="141661"/>
                  <a:pt x="1453026" y="148666"/>
                  <a:pt x="1453026" y="156450"/>
                </a:cubicBezTo>
                <a:cubicBezTo>
                  <a:pt x="1453026" y="165012"/>
                  <a:pt x="1447191" y="171239"/>
                  <a:pt x="1439173" y="171239"/>
                </a:cubicBezTo>
                <a:cubicBezTo>
                  <a:pt x="1433339" y="171239"/>
                  <a:pt x="1426777" y="165012"/>
                  <a:pt x="1426777" y="156450"/>
                </a:cubicBezTo>
                <a:cubicBezTo>
                  <a:pt x="1426777" y="148666"/>
                  <a:pt x="1433339" y="141661"/>
                  <a:pt x="1439173" y="141661"/>
                </a:cubicBezTo>
                <a:close/>
                <a:moveTo>
                  <a:pt x="1368349" y="141661"/>
                </a:moveTo>
                <a:cubicBezTo>
                  <a:pt x="1376368" y="141661"/>
                  <a:pt x="1382203" y="148666"/>
                  <a:pt x="1382203" y="156450"/>
                </a:cubicBezTo>
                <a:cubicBezTo>
                  <a:pt x="1382203" y="165012"/>
                  <a:pt x="1376368" y="171239"/>
                  <a:pt x="1368349" y="171239"/>
                </a:cubicBezTo>
                <a:cubicBezTo>
                  <a:pt x="1362516" y="171239"/>
                  <a:pt x="1355953" y="165012"/>
                  <a:pt x="1355953" y="156450"/>
                </a:cubicBezTo>
                <a:cubicBezTo>
                  <a:pt x="1355953" y="148666"/>
                  <a:pt x="1362516" y="141661"/>
                  <a:pt x="1368349" y="141661"/>
                </a:cubicBezTo>
                <a:close/>
                <a:moveTo>
                  <a:pt x="1297520" y="141661"/>
                </a:moveTo>
                <a:cubicBezTo>
                  <a:pt x="1305540" y="141661"/>
                  <a:pt x="1311374" y="148666"/>
                  <a:pt x="1311374" y="156450"/>
                </a:cubicBezTo>
                <a:cubicBezTo>
                  <a:pt x="1311374" y="165012"/>
                  <a:pt x="1305540" y="171239"/>
                  <a:pt x="1297520" y="171239"/>
                </a:cubicBezTo>
                <a:cubicBezTo>
                  <a:pt x="1289498" y="171239"/>
                  <a:pt x="1285121" y="165012"/>
                  <a:pt x="1285121" y="156450"/>
                </a:cubicBezTo>
                <a:cubicBezTo>
                  <a:pt x="1285121" y="148666"/>
                  <a:pt x="1289498" y="141661"/>
                  <a:pt x="1297520" y="141661"/>
                </a:cubicBezTo>
                <a:close/>
                <a:moveTo>
                  <a:pt x="2796538" y="70831"/>
                </a:moveTo>
                <a:cubicBezTo>
                  <a:pt x="2803103" y="70831"/>
                  <a:pt x="2808940" y="76665"/>
                  <a:pt x="2808940" y="84687"/>
                </a:cubicBezTo>
                <a:cubicBezTo>
                  <a:pt x="2808940" y="90521"/>
                  <a:pt x="2803103" y="97085"/>
                  <a:pt x="2796538" y="97085"/>
                </a:cubicBezTo>
                <a:cubicBezTo>
                  <a:pt x="2789246" y="97085"/>
                  <a:pt x="2782683" y="90521"/>
                  <a:pt x="2782683" y="84687"/>
                </a:cubicBezTo>
                <a:cubicBezTo>
                  <a:pt x="2782683" y="76665"/>
                  <a:pt x="2789246" y="70831"/>
                  <a:pt x="2796538" y="70831"/>
                </a:cubicBezTo>
                <a:close/>
                <a:moveTo>
                  <a:pt x="2725703" y="70831"/>
                </a:moveTo>
                <a:cubicBezTo>
                  <a:pt x="2731538" y="70831"/>
                  <a:pt x="2738105" y="76665"/>
                  <a:pt x="2738105" y="84687"/>
                </a:cubicBezTo>
                <a:cubicBezTo>
                  <a:pt x="2738105" y="90521"/>
                  <a:pt x="2731538" y="97085"/>
                  <a:pt x="2725703" y="97085"/>
                </a:cubicBezTo>
                <a:cubicBezTo>
                  <a:pt x="2717686" y="97085"/>
                  <a:pt x="2711852" y="90521"/>
                  <a:pt x="2711852" y="84687"/>
                </a:cubicBezTo>
                <a:cubicBezTo>
                  <a:pt x="2711852" y="76665"/>
                  <a:pt x="2717686" y="70831"/>
                  <a:pt x="2725703" y="70831"/>
                </a:cubicBezTo>
                <a:close/>
                <a:moveTo>
                  <a:pt x="2653420" y="70831"/>
                </a:moveTo>
                <a:cubicBezTo>
                  <a:pt x="2660711" y="70831"/>
                  <a:pt x="2667273" y="76665"/>
                  <a:pt x="2667273" y="84687"/>
                </a:cubicBezTo>
                <a:cubicBezTo>
                  <a:pt x="2667273" y="90521"/>
                  <a:pt x="2660711" y="97085"/>
                  <a:pt x="2653420" y="97085"/>
                </a:cubicBezTo>
                <a:cubicBezTo>
                  <a:pt x="2646857" y="97085"/>
                  <a:pt x="2641021" y="90521"/>
                  <a:pt x="2641021" y="84687"/>
                </a:cubicBezTo>
                <a:cubicBezTo>
                  <a:pt x="2641021" y="76665"/>
                  <a:pt x="2646857" y="70831"/>
                  <a:pt x="2653420" y="70831"/>
                </a:cubicBezTo>
                <a:close/>
                <a:moveTo>
                  <a:pt x="2582586" y="70831"/>
                </a:moveTo>
                <a:cubicBezTo>
                  <a:pt x="2589878" y="70831"/>
                  <a:pt x="2596442" y="76665"/>
                  <a:pt x="2596442" y="84687"/>
                </a:cubicBezTo>
                <a:cubicBezTo>
                  <a:pt x="2596442" y="90521"/>
                  <a:pt x="2589878" y="97085"/>
                  <a:pt x="2582586" y="97085"/>
                </a:cubicBezTo>
                <a:cubicBezTo>
                  <a:pt x="2576024" y="97085"/>
                  <a:pt x="2570189" y="90521"/>
                  <a:pt x="2570189" y="84687"/>
                </a:cubicBezTo>
                <a:cubicBezTo>
                  <a:pt x="2570189" y="76665"/>
                  <a:pt x="2576024" y="70831"/>
                  <a:pt x="2582586" y="70831"/>
                </a:cubicBezTo>
                <a:close/>
                <a:moveTo>
                  <a:pt x="2511034" y="70831"/>
                </a:moveTo>
                <a:cubicBezTo>
                  <a:pt x="2519052" y="70831"/>
                  <a:pt x="2525616" y="76665"/>
                  <a:pt x="2525616" y="84687"/>
                </a:cubicBezTo>
                <a:cubicBezTo>
                  <a:pt x="2525616" y="90521"/>
                  <a:pt x="2519052" y="97085"/>
                  <a:pt x="2511034" y="97085"/>
                </a:cubicBezTo>
                <a:cubicBezTo>
                  <a:pt x="2503743" y="97085"/>
                  <a:pt x="2499364" y="90521"/>
                  <a:pt x="2499364" y="84687"/>
                </a:cubicBezTo>
                <a:cubicBezTo>
                  <a:pt x="2499364" y="76665"/>
                  <a:pt x="2503743" y="70831"/>
                  <a:pt x="2511034" y="70831"/>
                </a:cubicBezTo>
                <a:close/>
                <a:moveTo>
                  <a:pt x="2439946" y="70831"/>
                </a:moveTo>
                <a:cubicBezTo>
                  <a:pt x="2448505" y="70831"/>
                  <a:pt x="2454737" y="76665"/>
                  <a:pt x="2454737" y="84687"/>
                </a:cubicBezTo>
                <a:cubicBezTo>
                  <a:pt x="2454737" y="90521"/>
                  <a:pt x="2448505" y="97085"/>
                  <a:pt x="2439946" y="97085"/>
                </a:cubicBezTo>
                <a:cubicBezTo>
                  <a:pt x="2432165" y="97085"/>
                  <a:pt x="2425159" y="90521"/>
                  <a:pt x="2425159" y="84687"/>
                </a:cubicBezTo>
                <a:cubicBezTo>
                  <a:pt x="2425159" y="76665"/>
                  <a:pt x="2432165" y="70831"/>
                  <a:pt x="2439946" y="70831"/>
                </a:cubicBezTo>
                <a:close/>
                <a:moveTo>
                  <a:pt x="2369114" y="70831"/>
                </a:moveTo>
                <a:cubicBezTo>
                  <a:pt x="2377674" y="70831"/>
                  <a:pt x="2383900" y="76665"/>
                  <a:pt x="2383900" y="84687"/>
                </a:cubicBezTo>
                <a:cubicBezTo>
                  <a:pt x="2383900" y="90521"/>
                  <a:pt x="2377674" y="97085"/>
                  <a:pt x="2369114" y="97085"/>
                </a:cubicBezTo>
                <a:cubicBezTo>
                  <a:pt x="2361331" y="97085"/>
                  <a:pt x="2354323" y="90521"/>
                  <a:pt x="2354323" y="84687"/>
                </a:cubicBezTo>
                <a:cubicBezTo>
                  <a:pt x="2354323" y="76665"/>
                  <a:pt x="2361331" y="70831"/>
                  <a:pt x="2369114" y="70831"/>
                </a:cubicBezTo>
                <a:close/>
                <a:moveTo>
                  <a:pt x="2298283" y="70831"/>
                </a:moveTo>
                <a:cubicBezTo>
                  <a:pt x="2306842" y="70831"/>
                  <a:pt x="2313070" y="76665"/>
                  <a:pt x="2313070" y="84687"/>
                </a:cubicBezTo>
                <a:cubicBezTo>
                  <a:pt x="2313070" y="90521"/>
                  <a:pt x="2306842" y="97085"/>
                  <a:pt x="2298283" y="97085"/>
                </a:cubicBezTo>
                <a:cubicBezTo>
                  <a:pt x="2290497" y="97085"/>
                  <a:pt x="2283493" y="90521"/>
                  <a:pt x="2283493" y="84687"/>
                </a:cubicBezTo>
                <a:cubicBezTo>
                  <a:pt x="2283493" y="76665"/>
                  <a:pt x="2290497" y="70831"/>
                  <a:pt x="2298283" y="70831"/>
                </a:cubicBezTo>
                <a:close/>
                <a:moveTo>
                  <a:pt x="2226517" y="70831"/>
                </a:moveTo>
                <a:cubicBezTo>
                  <a:pt x="2234542" y="70831"/>
                  <a:pt x="2238916" y="76665"/>
                  <a:pt x="2238916" y="84687"/>
                </a:cubicBezTo>
                <a:cubicBezTo>
                  <a:pt x="2238916" y="90521"/>
                  <a:pt x="2234542" y="97085"/>
                  <a:pt x="2226517" y="97085"/>
                </a:cubicBezTo>
                <a:cubicBezTo>
                  <a:pt x="2218495" y="97085"/>
                  <a:pt x="2212659" y="90521"/>
                  <a:pt x="2212659" y="84687"/>
                </a:cubicBezTo>
                <a:cubicBezTo>
                  <a:pt x="2212659" y="76665"/>
                  <a:pt x="2218495" y="70831"/>
                  <a:pt x="2226517" y="70831"/>
                </a:cubicBezTo>
                <a:close/>
                <a:moveTo>
                  <a:pt x="2155683" y="70831"/>
                </a:moveTo>
                <a:cubicBezTo>
                  <a:pt x="2161520" y="70831"/>
                  <a:pt x="2168084" y="76665"/>
                  <a:pt x="2168084" y="84687"/>
                </a:cubicBezTo>
                <a:cubicBezTo>
                  <a:pt x="2168084" y="90521"/>
                  <a:pt x="2161520" y="97085"/>
                  <a:pt x="2155683" y="97085"/>
                </a:cubicBezTo>
                <a:cubicBezTo>
                  <a:pt x="2147663" y="97085"/>
                  <a:pt x="2141827" y="90521"/>
                  <a:pt x="2141827" y="84687"/>
                </a:cubicBezTo>
                <a:cubicBezTo>
                  <a:pt x="2141827" y="76665"/>
                  <a:pt x="2147663" y="70831"/>
                  <a:pt x="2155683" y="70831"/>
                </a:cubicBezTo>
                <a:close/>
                <a:moveTo>
                  <a:pt x="2083393" y="70831"/>
                </a:moveTo>
                <a:cubicBezTo>
                  <a:pt x="2090686" y="70831"/>
                  <a:pt x="2097249" y="76665"/>
                  <a:pt x="2097249" y="84687"/>
                </a:cubicBezTo>
                <a:cubicBezTo>
                  <a:pt x="2097249" y="90521"/>
                  <a:pt x="2090686" y="97085"/>
                  <a:pt x="2083393" y="97085"/>
                </a:cubicBezTo>
                <a:cubicBezTo>
                  <a:pt x="2076829" y="97085"/>
                  <a:pt x="2070995" y="90521"/>
                  <a:pt x="2070995" y="84687"/>
                </a:cubicBezTo>
                <a:cubicBezTo>
                  <a:pt x="2070995" y="76665"/>
                  <a:pt x="2076829" y="70831"/>
                  <a:pt x="2083393" y="70831"/>
                </a:cubicBezTo>
                <a:close/>
                <a:moveTo>
                  <a:pt x="2011835" y="70831"/>
                </a:moveTo>
                <a:cubicBezTo>
                  <a:pt x="2019855" y="70831"/>
                  <a:pt x="2026421" y="76665"/>
                  <a:pt x="2026421" y="84687"/>
                </a:cubicBezTo>
                <a:cubicBezTo>
                  <a:pt x="2026421" y="90521"/>
                  <a:pt x="2019855" y="97085"/>
                  <a:pt x="2011835" y="97085"/>
                </a:cubicBezTo>
                <a:cubicBezTo>
                  <a:pt x="2006003" y="97085"/>
                  <a:pt x="2000168" y="90521"/>
                  <a:pt x="2000168" y="84687"/>
                </a:cubicBezTo>
                <a:cubicBezTo>
                  <a:pt x="2000168" y="76665"/>
                  <a:pt x="2006003" y="70831"/>
                  <a:pt x="2011835" y="70831"/>
                </a:cubicBezTo>
                <a:close/>
                <a:moveTo>
                  <a:pt x="1938365" y="70831"/>
                </a:moveTo>
                <a:cubicBezTo>
                  <a:pt x="1946388" y="70831"/>
                  <a:pt x="1952222" y="76665"/>
                  <a:pt x="1952222" y="84687"/>
                </a:cubicBezTo>
                <a:cubicBezTo>
                  <a:pt x="1952222" y="90521"/>
                  <a:pt x="1946388" y="97085"/>
                  <a:pt x="1938365" y="97085"/>
                </a:cubicBezTo>
                <a:cubicBezTo>
                  <a:pt x="1931072" y="97085"/>
                  <a:pt x="1925971" y="90521"/>
                  <a:pt x="1925971" y="84687"/>
                </a:cubicBezTo>
                <a:cubicBezTo>
                  <a:pt x="1925971" y="76665"/>
                  <a:pt x="1931072" y="70831"/>
                  <a:pt x="1938365" y="70831"/>
                </a:cubicBezTo>
                <a:close/>
                <a:moveTo>
                  <a:pt x="1869922" y="70831"/>
                </a:moveTo>
                <a:cubicBezTo>
                  <a:pt x="1878483" y="70831"/>
                  <a:pt x="1884712" y="76665"/>
                  <a:pt x="1884712" y="84687"/>
                </a:cubicBezTo>
                <a:cubicBezTo>
                  <a:pt x="1884712" y="90521"/>
                  <a:pt x="1878483" y="97085"/>
                  <a:pt x="1869922" y="97085"/>
                </a:cubicBezTo>
                <a:cubicBezTo>
                  <a:pt x="1862138" y="97085"/>
                  <a:pt x="1855131" y="90521"/>
                  <a:pt x="1855131" y="84687"/>
                </a:cubicBezTo>
                <a:cubicBezTo>
                  <a:pt x="1855131" y="76665"/>
                  <a:pt x="1862138" y="70831"/>
                  <a:pt x="1869922" y="70831"/>
                </a:cubicBezTo>
                <a:close/>
                <a:moveTo>
                  <a:pt x="1799087" y="70831"/>
                </a:moveTo>
                <a:cubicBezTo>
                  <a:pt x="1807649" y="70831"/>
                  <a:pt x="1813879" y="76665"/>
                  <a:pt x="1813879" y="84687"/>
                </a:cubicBezTo>
                <a:cubicBezTo>
                  <a:pt x="1813879" y="90521"/>
                  <a:pt x="1807649" y="97085"/>
                  <a:pt x="1799087" y="97085"/>
                </a:cubicBezTo>
                <a:cubicBezTo>
                  <a:pt x="1790527" y="97085"/>
                  <a:pt x="1784303" y="92709"/>
                  <a:pt x="1784303" y="84687"/>
                </a:cubicBezTo>
                <a:cubicBezTo>
                  <a:pt x="1784303" y="76665"/>
                  <a:pt x="1790527" y="70831"/>
                  <a:pt x="1799087" y="70831"/>
                </a:cubicBezTo>
                <a:close/>
                <a:moveTo>
                  <a:pt x="1728262" y="70831"/>
                </a:moveTo>
                <a:cubicBezTo>
                  <a:pt x="1736828" y="70831"/>
                  <a:pt x="1743052" y="76665"/>
                  <a:pt x="1743052" y="84687"/>
                </a:cubicBezTo>
                <a:cubicBezTo>
                  <a:pt x="1743052" y="92709"/>
                  <a:pt x="1736828" y="97085"/>
                  <a:pt x="1728262" y="97085"/>
                </a:cubicBezTo>
                <a:cubicBezTo>
                  <a:pt x="1719700" y="97085"/>
                  <a:pt x="1713474" y="92709"/>
                  <a:pt x="1713474" y="84687"/>
                </a:cubicBezTo>
                <a:cubicBezTo>
                  <a:pt x="1713474" y="76665"/>
                  <a:pt x="1719700" y="70831"/>
                  <a:pt x="1728262" y="70831"/>
                </a:cubicBezTo>
                <a:close/>
                <a:moveTo>
                  <a:pt x="1656501" y="70831"/>
                </a:moveTo>
                <a:cubicBezTo>
                  <a:pt x="1663792" y="70831"/>
                  <a:pt x="1668900" y="76665"/>
                  <a:pt x="1668900" y="84687"/>
                </a:cubicBezTo>
                <a:cubicBezTo>
                  <a:pt x="1668900" y="92709"/>
                  <a:pt x="1663792" y="97085"/>
                  <a:pt x="1656501" y="97085"/>
                </a:cubicBezTo>
                <a:cubicBezTo>
                  <a:pt x="1648481" y="97085"/>
                  <a:pt x="1642655" y="92709"/>
                  <a:pt x="1642655" y="84687"/>
                </a:cubicBezTo>
                <a:cubicBezTo>
                  <a:pt x="1642655" y="76665"/>
                  <a:pt x="1648481" y="70831"/>
                  <a:pt x="1656501" y="70831"/>
                </a:cubicBezTo>
                <a:close/>
                <a:moveTo>
                  <a:pt x="1582299" y="70831"/>
                </a:moveTo>
                <a:cubicBezTo>
                  <a:pt x="1588134" y="70831"/>
                  <a:pt x="1594704" y="76665"/>
                  <a:pt x="1594704" y="84687"/>
                </a:cubicBezTo>
                <a:cubicBezTo>
                  <a:pt x="1594704" y="92709"/>
                  <a:pt x="1588134" y="97085"/>
                  <a:pt x="1582299" y="97085"/>
                </a:cubicBezTo>
                <a:cubicBezTo>
                  <a:pt x="1574277" y="97085"/>
                  <a:pt x="1568444" y="92709"/>
                  <a:pt x="1568444" y="84687"/>
                </a:cubicBezTo>
                <a:cubicBezTo>
                  <a:pt x="1568444" y="76665"/>
                  <a:pt x="1574277" y="70831"/>
                  <a:pt x="1582299" y="70831"/>
                </a:cubicBezTo>
                <a:close/>
                <a:moveTo>
                  <a:pt x="2796538" y="0"/>
                </a:moveTo>
                <a:cubicBezTo>
                  <a:pt x="2803103" y="0"/>
                  <a:pt x="2808940" y="5834"/>
                  <a:pt x="2808940" y="12397"/>
                </a:cubicBezTo>
                <a:cubicBezTo>
                  <a:pt x="2808940" y="19690"/>
                  <a:pt x="2803103" y="26254"/>
                  <a:pt x="2796538" y="26254"/>
                </a:cubicBezTo>
                <a:cubicBezTo>
                  <a:pt x="2789246" y="26254"/>
                  <a:pt x="2782683" y="19690"/>
                  <a:pt x="2782683" y="12397"/>
                </a:cubicBezTo>
                <a:cubicBezTo>
                  <a:pt x="2782683" y="5834"/>
                  <a:pt x="2789246" y="0"/>
                  <a:pt x="2796538" y="0"/>
                </a:cubicBezTo>
                <a:close/>
                <a:moveTo>
                  <a:pt x="2725703" y="0"/>
                </a:moveTo>
                <a:cubicBezTo>
                  <a:pt x="2731538" y="0"/>
                  <a:pt x="2738105" y="5834"/>
                  <a:pt x="2738105" y="12397"/>
                </a:cubicBezTo>
                <a:cubicBezTo>
                  <a:pt x="2738105" y="19690"/>
                  <a:pt x="2731538" y="26254"/>
                  <a:pt x="2725703" y="26254"/>
                </a:cubicBezTo>
                <a:cubicBezTo>
                  <a:pt x="2717686" y="26254"/>
                  <a:pt x="2711852" y="19690"/>
                  <a:pt x="2711852" y="12397"/>
                </a:cubicBezTo>
                <a:cubicBezTo>
                  <a:pt x="2711852" y="5834"/>
                  <a:pt x="2717686" y="0"/>
                  <a:pt x="2725703" y="0"/>
                </a:cubicBezTo>
                <a:close/>
                <a:moveTo>
                  <a:pt x="2653420" y="0"/>
                </a:moveTo>
                <a:cubicBezTo>
                  <a:pt x="2660711" y="0"/>
                  <a:pt x="2667273" y="5834"/>
                  <a:pt x="2667273" y="12397"/>
                </a:cubicBezTo>
                <a:cubicBezTo>
                  <a:pt x="2667273" y="19690"/>
                  <a:pt x="2660711" y="26254"/>
                  <a:pt x="2653420" y="26254"/>
                </a:cubicBezTo>
                <a:cubicBezTo>
                  <a:pt x="2646857" y="26254"/>
                  <a:pt x="2641021" y="19690"/>
                  <a:pt x="2641021" y="12397"/>
                </a:cubicBezTo>
                <a:cubicBezTo>
                  <a:pt x="2641021" y="5834"/>
                  <a:pt x="2646857" y="0"/>
                  <a:pt x="2653420" y="0"/>
                </a:cubicBezTo>
                <a:close/>
                <a:moveTo>
                  <a:pt x="2582586" y="0"/>
                </a:moveTo>
                <a:cubicBezTo>
                  <a:pt x="2589878" y="0"/>
                  <a:pt x="2596442" y="5834"/>
                  <a:pt x="2596442" y="12397"/>
                </a:cubicBezTo>
                <a:cubicBezTo>
                  <a:pt x="2596442" y="19690"/>
                  <a:pt x="2589878" y="26254"/>
                  <a:pt x="2582586" y="26254"/>
                </a:cubicBezTo>
                <a:cubicBezTo>
                  <a:pt x="2576024" y="26254"/>
                  <a:pt x="2570189" y="19690"/>
                  <a:pt x="2570189" y="12397"/>
                </a:cubicBezTo>
                <a:cubicBezTo>
                  <a:pt x="2570189" y="5834"/>
                  <a:pt x="2576024" y="0"/>
                  <a:pt x="2582586" y="0"/>
                </a:cubicBezTo>
                <a:close/>
                <a:moveTo>
                  <a:pt x="2511034" y="0"/>
                </a:moveTo>
                <a:cubicBezTo>
                  <a:pt x="2519052" y="0"/>
                  <a:pt x="2525616" y="5834"/>
                  <a:pt x="2525616" y="12397"/>
                </a:cubicBezTo>
                <a:cubicBezTo>
                  <a:pt x="2525616" y="19690"/>
                  <a:pt x="2519052" y="26254"/>
                  <a:pt x="2511034" y="26254"/>
                </a:cubicBezTo>
                <a:cubicBezTo>
                  <a:pt x="2503743" y="26254"/>
                  <a:pt x="2499364" y="19690"/>
                  <a:pt x="2499364" y="12397"/>
                </a:cubicBezTo>
                <a:cubicBezTo>
                  <a:pt x="2499364" y="5834"/>
                  <a:pt x="2503743" y="0"/>
                  <a:pt x="2511034" y="0"/>
                </a:cubicBezTo>
                <a:close/>
                <a:moveTo>
                  <a:pt x="2439946" y="0"/>
                </a:moveTo>
                <a:cubicBezTo>
                  <a:pt x="2448505" y="0"/>
                  <a:pt x="2454737" y="5834"/>
                  <a:pt x="2454737" y="12397"/>
                </a:cubicBezTo>
                <a:cubicBezTo>
                  <a:pt x="2454737" y="19690"/>
                  <a:pt x="2448505" y="26254"/>
                  <a:pt x="2439946" y="26254"/>
                </a:cubicBezTo>
                <a:cubicBezTo>
                  <a:pt x="2432165" y="26254"/>
                  <a:pt x="2425159" y="19690"/>
                  <a:pt x="2425159" y="12397"/>
                </a:cubicBezTo>
                <a:cubicBezTo>
                  <a:pt x="2425159" y="5834"/>
                  <a:pt x="2432165" y="0"/>
                  <a:pt x="2439946" y="0"/>
                </a:cubicBezTo>
                <a:close/>
                <a:moveTo>
                  <a:pt x="2369114" y="0"/>
                </a:moveTo>
                <a:cubicBezTo>
                  <a:pt x="2377674" y="0"/>
                  <a:pt x="2383900" y="5834"/>
                  <a:pt x="2383900" y="12397"/>
                </a:cubicBezTo>
                <a:cubicBezTo>
                  <a:pt x="2383900" y="19690"/>
                  <a:pt x="2377674" y="26254"/>
                  <a:pt x="2369114" y="26254"/>
                </a:cubicBezTo>
                <a:cubicBezTo>
                  <a:pt x="2361331" y="26254"/>
                  <a:pt x="2354323" y="19690"/>
                  <a:pt x="2354323" y="12397"/>
                </a:cubicBezTo>
                <a:cubicBezTo>
                  <a:pt x="2354323" y="5834"/>
                  <a:pt x="2361331" y="0"/>
                  <a:pt x="2369114" y="0"/>
                </a:cubicBezTo>
                <a:close/>
                <a:moveTo>
                  <a:pt x="2298283" y="0"/>
                </a:moveTo>
                <a:cubicBezTo>
                  <a:pt x="2306842" y="0"/>
                  <a:pt x="2313070" y="5834"/>
                  <a:pt x="2313070" y="12397"/>
                </a:cubicBezTo>
                <a:cubicBezTo>
                  <a:pt x="2313070" y="19690"/>
                  <a:pt x="2306842" y="26254"/>
                  <a:pt x="2298283" y="26254"/>
                </a:cubicBezTo>
                <a:cubicBezTo>
                  <a:pt x="2290497" y="26254"/>
                  <a:pt x="2283493" y="19690"/>
                  <a:pt x="2283493" y="12397"/>
                </a:cubicBezTo>
                <a:cubicBezTo>
                  <a:pt x="2283493" y="5834"/>
                  <a:pt x="2290497" y="0"/>
                  <a:pt x="2298283" y="0"/>
                </a:cubicBezTo>
                <a:close/>
                <a:moveTo>
                  <a:pt x="2226517" y="0"/>
                </a:moveTo>
                <a:cubicBezTo>
                  <a:pt x="2234542" y="0"/>
                  <a:pt x="2238916" y="5834"/>
                  <a:pt x="2238916" y="13856"/>
                </a:cubicBezTo>
                <a:cubicBezTo>
                  <a:pt x="2238916" y="19690"/>
                  <a:pt x="2234542" y="26254"/>
                  <a:pt x="2226517" y="26254"/>
                </a:cubicBezTo>
                <a:cubicBezTo>
                  <a:pt x="2218495" y="26254"/>
                  <a:pt x="2212659" y="19690"/>
                  <a:pt x="2212659" y="13856"/>
                </a:cubicBezTo>
                <a:cubicBezTo>
                  <a:pt x="2212659" y="5834"/>
                  <a:pt x="2218495" y="0"/>
                  <a:pt x="2226517" y="0"/>
                </a:cubicBezTo>
                <a:close/>
                <a:moveTo>
                  <a:pt x="2155683" y="0"/>
                </a:moveTo>
                <a:cubicBezTo>
                  <a:pt x="2161520" y="0"/>
                  <a:pt x="2168084" y="5834"/>
                  <a:pt x="2168084" y="13856"/>
                </a:cubicBezTo>
                <a:cubicBezTo>
                  <a:pt x="2168084" y="19690"/>
                  <a:pt x="2161520" y="26254"/>
                  <a:pt x="2155683" y="26254"/>
                </a:cubicBezTo>
                <a:cubicBezTo>
                  <a:pt x="2147663" y="26254"/>
                  <a:pt x="2141827" y="19690"/>
                  <a:pt x="2141827" y="13856"/>
                </a:cubicBezTo>
                <a:cubicBezTo>
                  <a:pt x="2141827" y="5834"/>
                  <a:pt x="2147663" y="0"/>
                  <a:pt x="2155683" y="0"/>
                </a:cubicBezTo>
                <a:close/>
                <a:moveTo>
                  <a:pt x="2083393" y="0"/>
                </a:moveTo>
                <a:cubicBezTo>
                  <a:pt x="2090686" y="0"/>
                  <a:pt x="2097249" y="5834"/>
                  <a:pt x="2097249" y="13856"/>
                </a:cubicBezTo>
                <a:cubicBezTo>
                  <a:pt x="2097249" y="19690"/>
                  <a:pt x="2090686" y="26254"/>
                  <a:pt x="2083393" y="26254"/>
                </a:cubicBezTo>
                <a:cubicBezTo>
                  <a:pt x="2076829" y="26254"/>
                  <a:pt x="2070995" y="19690"/>
                  <a:pt x="2070995" y="13856"/>
                </a:cubicBezTo>
                <a:cubicBezTo>
                  <a:pt x="2070995" y="5834"/>
                  <a:pt x="2076829" y="0"/>
                  <a:pt x="2083393" y="0"/>
                </a:cubicBezTo>
                <a:close/>
                <a:moveTo>
                  <a:pt x="2011835" y="0"/>
                </a:moveTo>
                <a:cubicBezTo>
                  <a:pt x="2019855" y="0"/>
                  <a:pt x="2026421" y="5834"/>
                  <a:pt x="2026421" y="13856"/>
                </a:cubicBezTo>
                <a:cubicBezTo>
                  <a:pt x="2026421" y="19690"/>
                  <a:pt x="2019855" y="26254"/>
                  <a:pt x="2011835" y="26254"/>
                </a:cubicBezTo>
                <a:cubicBezTo>
                  <a:pt x="2006003" y="26254"/>
                  <a:pt x="2000168" y="19690"/>
                  <a:pt x="2000168" y="13856"/>
                </a:cubicBezTo>
                <a:cubicBezTo>
                  <a:pt x="2000168" y="5834"/>
                  <a:pt x="2006003" y="0"/>
                  <a:pt x="2011835" y="0"/>
                </a:cubicBezTo>
                <a:close/>
                <a:moveTo>
                  <a:pt x="1938365" y="0"/>
                </a:moveTo>
                <a:cubicBezTo>
                  <a:pt x="1946388" y="0"/>
                  <a:pt x="1952222" y="5834"/>
                  <a:pt x="1952222" y="13856"/>
                </a:cubicBezTo>
                <a:cubicBezTo>
                  <a:pt x="1952222" y="19690"/>
                  <a:pt x="1946388" y="26254"/>
                  <a:pt x="1938365" y="26254"/>
                </a:cubicBezTo>
                <a:cubicBezTo>
                  <a:pt x="1931072" y="26254"/>
                  <a:pt x="1925971" y="19690"/>
                  <a:pt x="1925971" y="13856"/>
                </a:cubicBezTo>
                <a:cubicBezTo>
                  <a:pt x="1925971" y="5834"/>
                  <a:pt x="1931072" y="0"/>
                  <a:pt x="1938365" y="0"/>
                </a:cubicBezTo>
                <a:close/>
                <a:moveTo>
                  <a:pt x="1869922" y="0"/>
                </a:moveTo>
                <a:cubicBezTo>
                  <a:pt x="1878483" y="0"/>
                  <a:pt x="1884712" y="5834"/>
                  <a:pt x="1884712" y="13856"/>
                </a:cubicBezTo>
                <a:cubicBezTo>
                  <a:pt x="1884712" y="19690"/>
                  <a:pt x="1878483" y="26254"/>
                  <a:pt x="1869922" y="26254"/>
                </a:cubicBezTo>
                <a:cubicBezTo>
                  <a:pt x="1862138" y="26254"/>
                  <a:pt x="1855131" y="19690"/>
                  <a:pt x="1855131" y="13856"/>
                </a:cubicBezTo>
                <a:cubicBezTo>
                  <a:pt x="1855131" y="5834"/>
                  <a:pt x="1862138" y="0"/>
                  <a:pt x="1869922" y="0"/>
                </a:cubicBezTo>
                <a:close/>
                <a:moveTo>
                  <a:pt x="1799087" y="0"/>
                </a:moveTo>
                <a:cubicBezTo>
                  <a:pt x="1807649" y="0"/>
                  <a:pt x="1813879" y="5834"/>
                  <a:pt x="1813879" y="13856"/>
                </a:cubicBezTo>
                <a:cubicBezTo>
                  <a:pt x="1813879" y="19690"/>
                  <a:pt x="1807649" y="26254"/>
                  <a:pt x="1799087" y="26254"/>
                </a:cubicBezTo>
                <a:cubicBezTo>
                  <a:pt x="1790527" y="26254"/>
                  <a:pt x="1784303" y="19690"/>
                  <a:pt x="1784303" y="13856"/>
                </a:cubicBezTo>
                <a:cubicBezTo>
                  <a:pt x="1784303" y="5834"/>
                  <a:pt x="1790527" y="0"/>
                  <a:pt x="1799087" y="0"/>
                </a:cubicBezTo>
                <a:close/>
                <a:moveTo>
                  <a:pt x="1728262" y="0"/>
                </a:moveTo>
                <a:cubicBezTo>
                  <a:pt x="1736828" y="0"/>
                  <a:pt x="1743052" y="5834"/>
                  <a:pt x="1743052" y="13856"/>
                </a:cubicBezTo>
                <a:cubicBezTo>
                  <a:pt x="1743052" y="19690"/>
                  <a:pt x="1736828" y="26254"/>
                  <a:pt x="1728262" y="26254"/>
                </a:cubicBezTo>
                <a:cubicBezTo>
                  <a:pt x="1719700" y="26254"/>
                  <a:pt x="1713474" y="19690"/>
                  <a:pt x="1713474" y="13856"/>
                </a:cubicBezTo>
                <a:cubicBezTo>
                  <a:pt x="1713474" y="5834"/>
                  <a:pt x="1719700" y="0"/>
                  <a:pt x="1728262" y="0"/>
                </a:cubicBezTo>
                <a:close/>
                <a:moveTo>
                  <a:pt x="1656501" y="0"/>
                </a:moveTo>
                <a:cubicBezTo>
                  <a:pt x="1663792" y="0"/>
                  <a:pt x="1668900" y="5834"/>
                  <a:pt x="1668900" y="13856"/>
                </a:cubicBezTo>
                <a:cubicBezTo>
                  <a:pt x="1668900" y="19690"/>
                  <a:pt x="1663792" y="26254"/>
                  <a:pt x="1656501" y="26254"/>
                </a:cubicBezTo>
                <a:cubicBezTo>
                  <a:pt x="1648481" y="26254"/>
                  <a:pt x="1642655" y="19690"/>
                  <a:pt x="1642655" y="13856"/>
                </a:cubicBezTo>
                <a:cubicBezTo>
                  <a:pt x="1642655" y="5834"/>
                  <a:pt x="1648481" y="0"/>
                  <a:pt x="1656501" y="0"/>
                </a:cubicBezTo>
                <a:close/>
                <a:moveTo>
                  <a:pt x="1582299" y="0"/>
                </a:moveTo>
                <a:cubicBezTo>
                  <a:pt x="1588134" y="0"/>
                  <a:pt x="1594704" y="5834"/>
                  <a:pt x="1594704" y="13856"/>
                </a:cubicBezTo>
                <a:cubicBezTo>
                  <a:pt x="1594704" y="19690"/>
                  <a:pt x="1588134" y="26254"/>
                  <a:pt x="1582299" y="26254"/>
                </a:cubicBezTo>
                <a:cubicBezTo>
                  <a:pt x="1574277" y="26254"/>
                  <a:pt x="1568444" y="19690"/>
                  <a:pt x="1568444" y="13856"/>
                </a:cubicBezTo>
                <a:cubicBezTo>
                  <a:pt x="1568444" y="5834"/>
                  <a:pt x="1574277" y="0"/>
                  <a:pt x="1582299" y="0"/>
                </a:cubicBezTo>
                <a:close/>
              </a:path>
            </a:pathLst>
          </a:custGeom>
          <a:solidFill>
            <a:srgbClr val="252A57"/>
          </a:solidFill>
          <a:ln>
            <a:noFill/>
          </a:ln>
          <a:effectLst/>
        </p:spPr>
        <p:txBody>
          <a:bodyPr wrap="square" anchor="ctr">
            <a:noAutofit/>
          </a:bodyPr>
          <a:lstStyle/>
          <a:p>
            <a:endParaRPr lang="en-US" sz="3266" dirty="0">
              <a:latin typeface="Nunito Sans ExtraLight" pitchFamily="2" charset="77"/>
            </a:endParaRPr>
          </a:p>
        </p:txBody>
      </p:sp>
      <p:sp>
        <p:nvSpPr>
          <p:cNvPr id="25" name="Freeform 24">
            <a:extLst>
              <a:ext uri="{FF2B5EF4-FFF2-40B4-BE49-F238E27FC236}">
                <a16:creationId xmlns:a16="http://schemas.microsoft.com/office/drawing/2014/main" id="{FB2658A4-CD53-134D-91D5-E257C9C412F6}"/>
              </a:ext>
            </a:extLst>
          </p:cNvPr>
          <p:cNvSpPr>
            <a:spLocks noChangeArrowheads="1"/>
          </p:cNvSpPr>
          <p:nvPr/>
        </p:nvSpPr>
        <p:spPr bwMode="auto">
          <a:xfrm rot="16200000">
            <a:off x="8614299" y="3312060"/>
            <a:ext cx="6175803" cy="1832361"/>
          </a:xfrm>
          <a:custGeom>
            <a:avLst/>
            <a:gdLst>
              <a:gd name="connsiteX0" fmla="*/ 8010930 w 8023328"/>
              <a:gd name="connsiteY0" fmla="*/ 2354267 h 2380521"/>
              <a:gd name="connsiteX1" fmla="*/ 8023328 w 8023328"/>
              <a:gd name="connsiteY1" fmla="*/ 2366665 h 2380521"/>
              <a:gd name="connsiteX2" fmla="*/ 8010930 w 8023328"/>
              <a:gd name="connsiteY2" fmla="*/ 2380521 h 2380521"/>
              <a:gd name="connsiteX3" fmla="*/ 7997074 w 8023328"/>
              <a:gd name="connsiteY3" fmla="*/ 2366665 h 2380521"/>
              <a:gd name="connsiteX4" fmla="*/ 8010930 w 8023328"/>
              <a:gd name="connsiteY4" fmla="*/ 2354267 h 2380521"/>
              <a:gd name="connsiteX5" fmla="*/ 7940099 w 8023328"/>
              <a:gd name="connsiteY5" fmla="*/ 2354267 h 2380521"/>
              <a:gd name="connsiteX6" fmla="*/ 7952497 w 8023328"/>
              <a:gd name="connsiteY6" fmla="*/ 2366665 h 2380521"/>
              <a:gd name="connsiteX7" fmla="*/ 7940099 w 8023328"/>
              <a:gd name="connsiteY7" fmla="*/ 2380521 h 2380521"/>
              <a:gd name="connsiteX8" fmla="*/ 7926243 w 8023328"/>
              <a:gd name="connsiteY8" fmla="*/ 2366665 h 2380521"/>
              <a:gd name="connsiteX9" fmla="*/ 7940099 w 8023328"/>
              <a:gd name="connsiteY9" fmla="*/ 2354267 h 2380521"/>
              <a:gd name="connsiteX10" fmla="*/ 7869269 w 8023328"/>
              <a:gd name="connsiteY10" fmla="*/ 2354267 h 2380521"/>
              <a:gd name="connsiteX11" fmla="*/ 7881667 w 8023328"/>
              <a:gd name="connsiteY11" fmla="*/ 2366665 h 2380521"/>
              <a:gd name="connsiteX12" fmla="*/ 7869269 w 8023328"/>
              <a:gd name="connsiteY12" fmla="*/ 2380521 h 2380521"/>
              <a:gd name="connsiteX13" fmla="*/ 7855413 w 8023328"/>
              <a:gd name="connsiteY13" fmla="*/ 2366665 h 2380521"/>
              <a:gd name="connsiteX14" fmla="*/ 7869269 w 8023328"/>
              <a:gd name="connsiteY14" fmla="*/ 2354267 h 2380521"/>
              <a:gd name="connsiteX15" fmla="*/ 7796980 w 8023328"/>
              <a:gd name="connsiteY15" fmla="*/ 2354267 h 2380521"/>
              <a:gd name="connsiteX16" fmla="*/ 7810836 w 8023328"/>
              <a:gd name="connsiteY16" fmla="*/ 2366665 h 2380521"/>
              <a:gd name="connsiteX17" fmla="*/ 7796980 w 8023328"/>
              <a:gd name="connsiteY17" fmla="*/ 2380521 h 2380521"/>
              <a:gd name="connsiteX18" fmla="*/ 7784582 w 8023328"/>
              <a:gd name="connsiteY18" fmla="*/ 2366665 h 2380521"/>
              <a:gd name="connsiteX19" fmla="*/ 7796980 w 8023328"/>
              <a:gd name="connsiteY19" fmla="*/ 2354267 h 2380521"/>
              <a:gd name="connsiteX20" fmla="*/ 8010930 w 8023328"/>
              <a:gd name="connsiteY20" fmla="*/ 2283438 h 2380521"/>
              <a:gd name="connsiteX21" fmla="*/ 8023328 w 8023328"/>
              <a:gd name="connsiteY21" fmla="*/ 2295835 h 2380521"/>
              <a:gd name="connsiteX22" fmla="*/ 8010930 w 8023328"/>
              <a:gd name="connsiteY22" fmla="*/ 2309691 h 2380521"/>
              <a:gd name="connsiteX23" fmla="*/ 7997074 w 8023328"/>
              <a:gd name="connsiteY23" fmla="*/ 2295835 h 2380521"/>
              <a:gd name="connsiteX24" fmla="*/ 8010930 w 8023328"/>
              <a:gd name="connsiteY24" fmla="*/ 2283438 h 2380521"/>
              <a:gd name="connsiteX25" fmla="*/ 7940099 w 8023328"/>
              <a:gd name="connsiteY25" fmla="*/ 2283438 h 2380521"/>
              <a:gd name="connsiteX26" fmla="*/ 7952497 w 8023328"/>
              <a:gd name="connsiteY26" fmla="*/ 2295835 h 2380521"/>
              <a:gd name="connsiteX27" fmla="*/ 7940099 w 8023328"/>
              <a:gd name="connsiteY27" fmla="*/ 2309691 h 2380521"/>
              <a:gd name="connsiteX28" fmla="*/ 7926243 w 8023328"/>
              <a:gd name="connsiteY28" fmla="*/ 2295835 h 2380521"/>
              <a:gd name="connsiteX29" fmla="*/ 7940099 w 8023328"/>
              <a:gd name="connsiteY29" fmla="*/ 2283438 h 2380521"/>
              <a:gd name="connsiteX30" fmla="*/ 7869269 w 8023328"/>
              <a:gd name="connsiteY30" fmla="*/ 2283438 h 2380521"/>
              <a:gd name="connsiteX31" fmla="*/ 7881667 w 8023328"/>
              <a:gd name="connsiteY31" fmla="*/ 2295835 h 2380521"/>
              <a:gd name="connsiteX32" fmla="*/ 7869269 w 8023328"/>
              <a:gd name="connsiteY32" fmla="*/ 2309691 h 2380521"/>
              <a:gd name="connsiteX33" fmla="*/ 7855413 w 8023328"/>
              <a:gd name="connsiteY33" fmla="*/ 2295835 h 2380521"/>
              <a:gd name="connsiteX34" fmla="*/ 7869269 w 8023328"/>
              <a:gd name="connsiteY34" fmla="*/ 2283438 h 2380521"/>
              <a:gd name="connsiteX35" fmla="*/ 7796980 w 8023328"/>
              <a:gd name="connsiteY35" fmla="*/ 2283438 h 2380521"/>
              <a:gd name="connsiteX36" fmla="*/ 7810836 w 8023328"/>
              <a:gd name="connsiteY36" fmla="*/ 2295835 h 2380521"/>
              <a:gd name="connsiteX37" fmla="*/ 7796980 w 8023328"/>
              <a:gd name="connsiteY37" fmla="*/ 2309691 h 2380521"/>
              <a:gd name="connsiteX38" fmla="*/ 7784582 w 8023328"/>
              <a:gd name="connsiteY38" fmla="*/ 2295835 h 2380521"/>
              <a:gd name="connsiteX39" fmla="*/ 7796980 w 8023328"/>
              <a:gd name="connsiteY39" fmla="*/ 2283438 h 2380521"/>
              <a:gd name="connsiteX40" fmla="*/ 7726151 w 8023328"/>
              <a:gd name="connsiteY40" fmla="*/ 2283438 h 2380521"/>
              <a:gd name="connsiteX41" fmla="*/ 7740007 w 8023328"/>
              <a:gd name="connsiteY41" fmla="*/ 2295835 h 2380521"/>
              <a:gd name="connsiteX42" fmla="*/ 7726151 w 8023328"/>
              <a:gd name="connsiteY42" fmla="*/ 2309691 h 2380521"/>
              <a:gd name="connsiteX43" fmla="*/ 7713753 w 8023328"/>
              <a:gd name="connsiteY43" fmla="*/ 2295835 h 2380521"/>
              <a:gd name="connsiteX44" fmla="*/ 7726151 w 8023328"/>
              <a:gd name="connsiteY44" fmla="*/ 2283438 h 2380521"/>
              <a:gd name="connsiteX45" fmla="*/ 7940099 w 8023328"/>
              <a:gd name="connsiteY45" fmla="*/ 2209234 h 2380521"/>
              <a:gd name="connsiteX46" fmla="*/ 7952497 w 8023328"/>
              <a:gd name="connsiteY46" fmla="*/ 2224022 h 2380521"/>
              <a:gd name="connsiteX47" fmla="*/ 7940099 w 8023328"/>
              <a:gd name="connsiteY47" fmla="*/ 2238810 h 2380521"/>
              <a:gd name="connsiteX48" fmla="*/ 7926243 w 8023328"/>
              <a:gd name="connsiteY48" fmla="*/ 2224022 h 2380521"/>
              <a:gd name="connsiteX49" fmla="*/ 7940099 w 8023328"/>
              <a:gd name="connsiteY49" fmla="*/ 2209234 h 2380521"/>
              <a:gd name="connsiteX50" fmla="*/ 7867811 w 8023328"/>
              <a:gd name="connsiteY50" fmla="*/ 2209234 h 2380521"/>
              <a:gd name="connsiteX51" fmla="*/ 7881667 w 8023328"/>
              <a:gd name="connsiteY51" fmla="*/ 2224022 h 2380521"/>
              <a:gd name="connsiteX52" fmla="*/ 7867811 w 8023328"/>
              <a:gd name="connsiteY52" fmla="*/ 2238810 h 2380521"/>
              <a:gd name="connsiteX53" fmla="*/ 7855413 w 8023328"/>
              <a:gd name="connsiteY53" fmla="*/ 2224022 h 2380521"/>
              <a:gd name="connsiteX54" fmla="*/ 7867811 w 8023328"/>
              <a:gd name="connsiteY54" fmla="*/ 2209234 h 2380521"/>
              <a:gd name="connsiteX55" fmla="*/ 7796980 w 8023328"/>
              <a:gd name="connsiteY55" fmla="*/ 2209234 h 2380521"/>
              <a:gd name="connsiteX56" fmla="*/ 7810836 w 8023328"/>
              <a:gd name="connsiteY56" fmla="*/ 2224022 h 2380521"/>
              <a:gd name="connsiteX57" fmla="*/ 7796980 w 8023328"/>
              <a:gd name="connsiteY57" fmla="*/ 2238810 h 2380521"/>
              <a:gd name="connsiteX58" fmla="*/ 7784582 w 8023328"/>
              <a:gd name="connsiteY58" fmla="*/ 2224022 h 2380521"/>
              <a:gd name="connsiteX59" fmla="*/ 7796980 w 8023328"/>
              <a:gd name="connsiteY59" fmla="*/ 2209234 h 2380521"/>
              <a:gd name="connsiteX60" fmla="*/ 7726151 w 8023328"/>
              <a:gd name="connsiteY60" fmla="*/ 2209234 h 2380521"/>
              <a:gd name="connsiteX61" fmla="*/ 7740007 w 8023328"/>
              <a:gd name="connsiteY61" fmla="*/ 2224022 h 2380521"/>
              <a:gd name="connsiteX62" fmla="*/ 7726151 w 8023328"/>
              <a:gd name="connsiteY62" fmla="*/ 2238810 h 2380521"/>
              <a:gd name="connsiteX63" fmla="*/ 7713753 w 8023328"/>
              <a:gd name="connsiteY63" fmla="*/ 2224022 h 2380521"/>
              <a:gd name="connsiteX64" fmla="*/ 7726151 w 8023328"/>
              <a:gd name="connsiteY64" fmla="*/ 2209234 h 2380521"/>
              <a:gd name="connsiteX65" fmla="*/ 7940099 w 8023328"/>
              <a:gd name="connsiteY65" fmla="*/ 2138403 h 2380521"/>
              <a:gd name="connsiteX66" fmla="*/ 7952497 w 8023328"/>
              <a:gd name="connsiteY66" fmla="*/ 2153192 h 2380521"/>
              <a:gd name="connsiteX67" fmla="*/ 7940099 w 8023328"/>
              <a:gd name="connsiteY67" fmla="*/ 2167981 h 2380521"/>
              <a:gd name="connsiteX68" fmla="*/ 7926243 w 8023328"/>
              <a:gd name="connsiteY68" fmla="*/ 2153192 h 2380521"/>
              <a:gd name="connsiteX69" fmla="*/ 7940099 w 8023328"/>
              <a:gd name="connsiteY69" fmla="*/ 2138403 h 2380521"/>
              <a:gd name="connsiteX70" fmla="*/ 7867811 w 8023328"/>
              <a:gd name="connsiteY70" fmla="*/ 2138403 h 2380521"/>
              <a:gd name="connsiteX71" fmla="*/ 7881667 w 8023328"/>
              <a:gd name="connsiteY71" fmla="*/ 2153192 h 2380521"/>
              <a:gd name="connsiteX72" fmla="*/ 7867811 w 8023328"/>
              <a:gd name="connsiteY72" fmla="*/ 2167981 h 2380521"/>
              <a:gd name="connsiteX73" fmla="*/ 7855413 w 8023328"/>
              <a:gd name="connsiteY73" fmla="*/ 2153192 h 2380521"/>
              <a:gd name="connsiteX74" fmla="*/ 7867811 w 8023328"/>
              <a:gd name="connsiteY74" fmla="*/ 2138403 h 2380521"/>
              <a:gd name="connsiteX75" fmla="*/ 7796980 w 8023328"/>
              <a:gd name="connsiteY75" fmla="*/ 2138403 h 2380521"/>
              <a:gd name="connsiteX76" fmla="*/ 7810836 w 8023328"/>
              <a:gd name="connsiteY76" fmla="*/ 2153192 h 2380521"/>
              <a:gd name="connsiteX77" fmla="*/ 7796980 w 8023328"/>
              <a:gd name="connsiteY77" fmla="*/ 2167981 h 2380521"/>
              <a:gd name="connsiteX78" fmla="*/ 7784582 w 8023328"/>
              <a:gd name="connsiteY78" fmla="*/ 2153192 h 2380521"/>
              <a:gd name="connsiteX79" fmla="*/ 7796980 w 8023328"/>
              <a:gd name="connsiteY79" fmla="*/ 2138403 h 2380521"/>
              <a:gd name="connsiteX80" fmla="*/ 7726151 w 8023328"/>
              <a:gd name="connsiteY80" fmla="*/ 2138403 h 2380521"/>
              <a:gd name="connsiteX81" fmla="*/ 7740007 w 8023328"/>
              <a:gd name="connsiteY81" fmla="*/ 2153192 h 2380521"/>
              <a:gd name="connsiteX82" fmla="*/ 7726151 w 8023328"/>
              <a:gd name="connsiteY82" fmla="*/ 2167981 h 2380521"/>
              <a:gd name="connsiteX83" fmla="*/ 7713753 w 8023328"/>
              <a:gd name="connsiteY83" fmla="*/ 2153192 h 2380521"/>
              <a:gd name="connsiteX84" fmla="*/ 7726151 w 8023328"/>
              <a:gd name="connsiteY84" fmla="*/ 2138403 h 2380521"/>
              <a:gd name="connsiteX85" fmla="*/ 7654337 w 8023328"/>
              <a:gd name="connsiteY85" fmla="*/ 2138403 h 2380521"/>
              <a:gd name="connsiteX86" fmla="*/ 7669126 w 8023328"/>
              <a:gd name="connsiteY86" fmla="*/ 2153192 h 2380521"/>
              <a:gd name="connsiteX87" fmla="*/ 7654337 w 8023328"/>
              <a:gd name="connsiteY87" fmla="*/ 2167981 h 2380521"/>
              <a:gd name="connsiteX88" fmla="*/ 7639549 w 8023328"/>
              <a:gd name="connsiteY88" fmla="*/ 2153192 h 2380521"/>
              <a:gd name="connsiteX89" fmla="*/ 7654337 w 8023328"/>
              <a:gd name="connsiteY89" fmla="*/ 2138403 h 2380521"/>
              <a:gd name="connsiteX90" fmla="*/ 7867811 w 8023328"/>
              <a:gd name="connsiteY90" fmla="*/ 2067574 h 2380521"/>
              <a:gd name="connsiteX91" fmla="*/ 7881667 w 8023328"/>
              <a:gd name="connsiteY91" fmla="*/ 2082362 h 2380521"/>
              <a:gd name="connsiteX92" fmla="*/ 7867811 w 8023328"/>
              <a:gd name="connsiteY92" fmla="*/ 2097150 h 2380521"/>
              <a:gd name="connsiteX93" fmla="*/ 7855413 w 8023328"/>
              <a:gd name="connsiteY93" fmla="*/ 2082362 h 2380521"/>
              <a:gd name="connsiteX94" fmla="*/ 7867811 w 8023328"/>
              <a:gd name="connsiteY94" fmla="*/ 2067574 h 2380521"/>
              <a:gd name="connsiteX95" fmla="*/ 7796980 w 8023328"/>
              <a:gd name="connsiteY95" fmla="*/ 2067574 h 2380521"/>
              <a:gd name="connsiteX96" fmla="*/ 7810836 w 8023328"/>
              <a:gd name="connsiteY96" fmla="*/ 2082362 h 2380521"/>
              <a:gd name="connsiteX97" fmla="*/ 7796980 w 8023328"/>
              <a:gd name="connsiteY97" fmla="*/ 2097150 h 2380521"/>
              <a:gd name="connsiteX98" fmla="*/ 7784582 w 8023328"/>
              <a:gd name="connsiteY98" fmla="*/ 2082362 h 2380521"/>
              <a:gd name="connsiteX99" fmla="*/ 7796980 w 8023328"/>
              <a:gd name="connsiteY99" fmla="*/ 2067574 h 2380521"/>
              <a:gd name="connsiteX100" fmla="*/ 7726151 w 8023328"/>
              <a:gd name="connsiteY100" fmla="*/ 2067574 h 2380521"/>
              <a:gd name="connsiteX101" fmla="*/ 7740007 w 8023328"/>
              <a:gd name="connsiteY101" fmla="*/ 2082362 h 2380521"/>
              <a:gd name="connsiteX102" fmla="*/ 7726151 w 8023328"/>
              <a:gd name="connsiteY102" fmla="*/ 2097150 h 2380521"/>
              <a:gd name="connsiteX103" fmla="*/ 7713753 w 8023328"/>
              <a:gd name="connsiteY103" fmla="*/ 2082362 h 2380521"/>
              <a:gd name="connsiteX104" fmla="*/ 7726151 w 8023328"/>
              <a:gd name="connsiteY104" fmla="*/ 2067574 h 2380521"/>
              <a:gd name="connsiteX105" fmla="*/ 7654337 w 8023328"/>
              <a:gd name="connsiteY105" fmla="*/ 2067574 h 2380521"/>
              <a:gd name="connsiteX106" fmla="*/ 7669126 w 8023328"/>
              <a:gd name="connsiteY106" fmla="*/ 2082362 h 2380521"/>
              <a:gd name="connsiteX107" fmla="*/ 7654337 w 8023328"/>
              <a:gd name="connsiteY107" fmla="*/ 2097150 h 2380521"/>
              <a:gd name="connsiteX108" fmla="*/ 7639549 w 8023328"/>
              <a:gd name="connsiteY108" fmla="*/ 2082362 h 2380521"/>
              <a:gd name="connsiteX109" fmla="*/ 7654337 w 8023328"/>
              <a:gd name="connsiteY109" fmla="*/ 2067574 h 2380521"/>
              <a:gd name="connsiteX110" fmla="*/ 7583507 w 8023328"/>
              <a:gd name="connsiteY110" fmla="*/ 2067574 h 2380521"/>
              <a:gd name="connsiteX111" fmla="*/ 7598297 w 8023328"/>
              <a:gd name="connsiteY111" fmla="*/ 2082362 h 2380521"/>
              <a:gd name="connsiteX112" fmla="*/ 7583507 w 8023328"/>
              <a:gd name="connsiteY112" fmla="*/ 2097150 h 2380521"/>
              <a:gd name="connsiteX113" fmla="*/ 7568718 w 8023328"/>
              <a:gd name="connsiteY113" fmla="*/ 2082362 h 2380521"/>
              <a:gd name="connsiteX114" fmla="*/ 7583507 w 8023328"/>
              <a:gd name="connsiteY114" fmla="*/ 2067574 h 2380521"/>
              <a:gd name="connsiteX115" fmla="*/ 7867811 w 8023328"/>
              <a:gd name="connsiteY115" fmla="*/ 1996742 h 2380521"/>
              <a:gd name="connsiteX116" fmla="*/ 7881667 w 8023328"/>
              <a:gd name="connsiteY116" fmla="*/ 2010598 h 2380521"/>
              <a:gd name="connsiteX117" fmla="*/ 7867811 w 8023328"/>
              <a:gd name="connsiteY117" fmla="*/ 2022995 h 2380521"/>
              <a:gd name="connsiteX118" fmla="*/ 7855413 w 8023328"/>
              <a:gd name="connsiteY118" fmla="*/ 2010598 h 2380521"/>
              <a:gd name="connsiteX119" fmla="*/ 7867811 w 8023328"/>
              <a:gd name="connsiteY119" fmla="*/ 1996742 h 2380521"/>
              <a:gd name="connsiteX120" fmla="*/ 7796980 w 8023328"/>
              <a:gd name="connsiteY120" fmla="*/ 1996742 h 2380521"/>
              <a:gd name="connsiteX121" fmla="*/ 7810836 w 8023328"/>
              <a:gd name="connsiteY121" fmla="*/ 2010598 h 2380521"/>
              <a:gd name="connsiteX122" fmla="*/ 7796980 w 8023328"/>
              <a:gd name="connsiteY122" fmla="*/ 2022995 h 2380521"/>
              <a:gd name="connsiteX123" fmla="*/ 7784582 w 8023328"/>
              <a:gd name="connsiteY123" fmla="*/ 2010598 h 2380521"/>
              <a:gd name="connsiteX124" fmla="*/ 7796980 w 8023328"/>
              <a:gd name="connsiteY124" fmla="*/ 1996742 h 2380521"/>
              <a:gd name="connsiteX125" fmla="*/ 7726151 w 8023328"/>
              <a:gd name="connsiteY125" fmla="*/ 1996742 h 2380521"/>
              <a:gd name="connsiteX126" fmla="*/ 7740007 w 8023328"/>
              <a:gd name="connsiteY126" fmla="*/ 2010598 h 2380521"/>
              <a:gd name="connsiteX127" fmla="*/ 7726151 w 8023328"/>
              <a:gd name="connsiteY127" fmla="*/ 2022995 h 2380521"/>
              <a:gd name="connsiteX128" fmla="*/ 7713753 w 8023328"/>
              <a:gd name="connsiteY128" fmla="*/ 2010598 h 2380521"/>
              <a:gd name="connsiteX129" fmla="*/ 7726151 w 8023328"/>
              <a:gd name="connsiteY129" fmla="*/ 1996742 h 2380521"/>
              <a:gd name="connsiteX130" fmla="*/ 7654337 w 8023328"/>
              <a:gd name="connsiteY130" fmla="*/ 1996742 h 2380521"/>
              <a:gd name="connsiteX131" fmla="*/ 7669126 w 8023328"/>
              <a:gd name="connsiteY131" fmla="*/ 2010598 h 2380521"/>
              <a:gd name="connsiteX132" fmla="*/ 7654337 w 8023328"/>
              <a:gd name="connsiteY132" fmla="*/ 2022995 h 2380521"/>
              <a:gd name="connsiteX133" fmla="*/ 7639549 w 8023328"/>
              <a:gd name="connsiteY133" fmla="*/ 2010598 h 2380521"/>
              <a:gd name="connsiteX134" fmla="*/ 7654337 w 8023328"/>
              <a:gd name="connsiteY134" fmla="*/ 1996742 h 2380521"/>
              <a:gd name="connsiteX135" fmla="*/ 7583507 w 8023328"/>
              <a:gd name="connsiteY135" fmla="*/ 1996742 h 2380521"/>
              <a:gd name="connsiteX136" fmla="*/ 7598297 w 8023328"/>
              <a:gd name="connsiteY136" fmla="*/ 2010598 h 2380521"/>
              <a:gd name="connsiteX137" fmla="*/ 7583507 w 8023328"/>
              <a:gd name="connsiteY137" fmla="*/ 2022995 h 2380521"/>
              <a:gd name="connsiteX138" fmla="*/ 7568718 w 8023328"/>
              <a:gd name="connsiteY138" fmla="*/ 2010598 h 2380521"/>
              <a:gd name="connsiteX139" fmla="*/ 7583507 w 8023328"/>
              <a:gd name="connsiteY139" fmla="*/ 1996742 h 2380521"/>
              <a:gd name="connsiteX140" fmla="*/ 7512677 w 8023328"/>
              <a:gd name="connsiteY140" fmla="*/ 1996742 h 2380521"/>
              <a:gd name="connsiteX141" fmla="*/ 7527466 w 8023328"/>
              <a:gd name="connsiteY141" fmla="*/ 2010598 h 2380521"/>
              <a:gd name="connsiteX142" fmla="*/ 7512677 w 8023328"/>
              <a:gd name="connsiteY142" fmla="*/ 2022995 h 2380521"/>
              <a:gd name="connsiteX143" fmla="*/ 7497889 w 8023328"/>
              <a:gd name="connsiteY143" fmla="*/ 2010598 h 2380521"/>
              <a:gd name="connsiteX144" fmla="*/ 7512677 w 8023328"/>
              <a:gd name="connsiteY144" fmla="*/ 1996742 h 2380521"/>
              <a:gd name="connsiteX145" fmla="*/ 7796980 w 8023328"/>
              <a:gd name="connsiteY145" fmla="*/ 1925913 h 2380521"/>
              <a:gd name="connsiteX146" fmla="*/ 7810836 w 8023328"/>
              <a:gd name="connsiteY146" fmla="*/ 1939769 h 2380521"/>
              <a:gd name="connsiteX147" fmla="*/ 7796980 w 8023328"/>
              <a:gd name="connsiteY147" fmla="*/ 1952166 h 2380521"/>
              <a:gd name="connsiteX148" fmla="*/ 7784582 w 8023328"/>
              <a:gd name="connsiteY148" fmla="*/ 1939769 h 2380521"/>
              <a:gd name="connsiteX149" fmla="*/ 7796980 w 8023328"/>
              <a:gd name="connsiteY149" fmla="*/ 1925913 h 2380521"/>
              <a:gd name="connsiteX150" fmla="*/ 7726151 w 8023328"/>
              <a:gd name="connsiteY150" fmla="*/ 1925913 h 2380521"/>
              <a:gd name="connsiteX151" fmla="*/ 7740007 w 8023328"/>
              <a:gd name="connsiteY151" fmla="*/ 1939769 h 2380521"/>
              <a:gd name="connsiteX152" fmla="*/ 7726151 w 8023328"/>
              <a:gd name="connsiteY152" fmla="*/ 1952166 h 2380521"/>
              <a:gd name="connsiteX153" fmla="*/ 7713753 w 8023328"/>
              <a:gd name="connsiteY153" fmla="*/ 1939769 h 2380521"/>
              <a:gd name="connsiteX154" fmla="*/ 7726151 w 8023328"/>
              <a:gd name="connsiteY154" fmla="*/ 1925913 h 2380521"/>
              <a:gd name="connsiteX155" fmla="*/ 7654337 w 8023328"/>
              <a:gd name="connsiteY155" fmla="*/ 1925913 h 2380521"/>
              <a:gd name="connsiteX156" fmla="*/ 7669126 w 8023328"/>
              <a:gd name="connsiteY156" fmla="*/ 1939769 h 2380521"/>
              <a:gd name="connsiteX157" fmla="*/ 7654337 w 8023328"/>
              <a:gd name="connsiteY157" fmla="*/ 1952166 h 2380521"/>
              <a:gd name="connsiteX158" fmla="*/ 7639549 w 8023328"/>
              <a:gd name="connsiteY158" fmla="*/ 1939769 h 2380521"/>
              <a:gd name="connsiteX159" fmla="*/ 7654337 w 8023328"/>
              <a:gd name="connsiteY159" fmla="*/ 1925913 h 2380521"/>
              <a:gd name="connsiteX160" fmla="*/ 7583507 w 8023328"/>
              <a:gd name="connsiteY160" fmla="*/ 1925913 h 2380521"/>
              <a:gd name="connsiteX161" fmla="*/ 7598297 w 8023328"/>
              <a:gd name="connsiteY161" fmla="*/ 1939769 h 2380521"/>
              <a:gd name="connsiteX162" fmla="*/ 7583507 w 8023328"/>
              <a:gd name="connsiteY162" fmla="*/ 1952166 h 2380521"/>
              <a:gd name="connsiteX163" fmla="*/ 7568718 w 8023328"/>
              <a:gd name="connsiteY163" fmla="*/ 1939769 h 2380521"/>
              <a:gd name="connsiteX164" fmla="*/ 7583507 w 8023328"/>
              <a:gd name="connsiteY164" fmla="*/ 1925913 h 2380521"/>
              <a:gd name="connsiteX165" fmla="*/ 7512677 w 8023328"/>
              <a:gd name="connsiteY165" fmla="*/ 1925913 h 2380521"/>
              <a:gd name="connsiteX166" fmla="*/ 7527466 w 8023328"/>
              <a:gd name="connsiteY166" fmla="*/ 1939769 h 2380521"/>
              <a:gd name="connsiteX167" fmla="*/ 7512677 w 8023328"/>
              <a:gd name="connsiteY167" fmla="*/ 1952166 h 2380521"/>
              <a:gd name="connsiteX168" fmla="*/ 7497889 w 8023328"/>
              <a:gd name="connsiteY168" fmla="*/ 1939769 h 2380521"/>
              <a:gd name="connsiteX169" fmla="*/ 7512677 w 8023328"/>
              <a:gd name="connsiteY169" fmla="*/ 1925913 h 2380521"/>
              <a:gd name="connsiteX170" fmla="*/ 7440913 w 8023328"/>
              <a:gd name="connsiteY170" fmla="*/ 1925913 h 2380521"/>
              <a:gd name="connsiteX171" fmla="*/ 7453310 w 8023328"/>
              <a:gd name="connsiteY171" fmla="*/ 1939769 h 2380521"/>
              <a:gd name="connsiteX172" fmla="*/ 7440913 w 8023328"/>
              <a:gd name="connsiteY172" fmla="*/ 1952166 h 2380521"/>
              <a:gd name="connsiteX173" fmla="*/ 7427057 w 8023328"/>
              <a:gd name="connsiteY173" fmla="*/ 1939769 h 2380521"/>
              <a:gd name="connsiteX174" fmla="*/ 7440913 w 8023328"/>
              <a:gd name="connsiteY174" fmla="*/ 1925913 h 2380521"/>
              <a:gd name="connsiteX175" fmla="*/ 7726151 w 8023328"/>
              <a:gd name="connsiteY175" fmla="*/ 1855081 h 2380521"/>
              <a:gd name="connsiteX176" fmla="*/ 7740007 w 8023328"/>
              <a:gd name="connsiteY176" fmla="*/ 1868937 h 2380521"/>
              <a:gd name="connsiteX177" fmla="*/ 7726151 w 8023328"/>
              <a:gd name="connsiteY177" fmla="*/ 1881334 h 2380521"/>
              <a:gd name="connsiteX178" fmla="*/ 7713753 w 8023328"/>
              <a:gd name="connsiteY178" fmla="*/ 1868937 h 2380521"/>
              <a:gd name="connsiteX179" fmla="*/ 7726151 w 8023328"/>
              <a:gd name="connsiteY179" fmla="*/ 1855081 h 2380521"/>
              <a:gd name="connsiteX180" fmla="*/ 7654337 w 8023328"/>
              <a:gd name="connsiteY180" fmla="*/ 1855081 h 2380521"/>
              <a:gd name="connsiteX181" fmla="*/ 7669126 w 8023328"/>
              <a:gd name="connsiteY181" fmla="*/ 1868937 h 2380521"/>
              <a:gd name="connsiteX182" fmla="*/ 7654337 w 8023328"/>
              <a:gd name="connsiteY182" fmla="*/ 1881334 h 2380521"/>
              <a:gd name="connsiteX183" fmla="*/ 7639549 w 8023328"/>
              <a:gd name="connsiteY183" fmla="*/ 1868937 h 2380521"/>
              <a:gd name="connsiteX184" fmla="*/ 7654337 w 8023328"/>
              <a:gd name="connsiteY184" fmla="*/ 1855081 h 2380521"/>
              <a:gd name="connsiteX185" fmla="*/ 7583507 w 8023328"/>
              <a:gd name="connsiteY185" fmla="*/ 1855081 h 2380521"/>
              <a:gd name="connsiteX186" fmla="*/ 7598297 w 8023328"/>
              <a:gd name="connsiteY186" fmla="*/ 1868937 h 2380521"/>
              <a:gd name="connsiteX187" fmla="*/ 7583507 w 8023328"/>
              <a:gd name="connsiteY187" fmla="*/ 1881334 h 2380521"/>
              <a:gd name="connsiteX188" fmla="*/ 7568718 w 8023328"/>
              <a:gd name="connsiteY188" fmla="*/ 1868937 h 2380521"/>
              <a:gd name="connsiteX189" fmla="*/ 7583507 w 8023328"/>
              <a:gd name="connsiteY189" fmla="*/ 1855081 h 2380521"/>
              <a:gd name="connsiteX190" fmla="*/ 7512677 w 8023328"/>
              <a:gd name="connsiteY190" fmla="*/ 1855081 h 2380521"/>
              <a:gd name="connsiteX191" fmla="*/ 7527466 w 8023328"/>
              <a:gd name="connsiteY191" fmla="*/ 1868937 h 2380521"/>
              <a:gd name="connsiteX192" fmla="*/ 7512677 w 8023328"/>
              <a:gd name="connsiteY192" fmla="*/ 1881334 h 2380521"/>
              <a:gd name="connsiteX193" fmla="*/ 7497889 w 8023328"/>
              <a:gd name="connsiteY193" fmla="*/ 1868937 h 2380521"/>
              <a:gd name="connsiteX194" fmla="*/ 7512677 w 8023328"/>
              <a:gd name="connsiteY194" fmla="*/ 1855081 h 2380521"/>
              <a:gd name="connsiteX195" fmla="*/ 7440913 w 8023328"/>
              <a:gd name="connsiteY195" fmla="*/ 1855081 h 2380521"/>
              <a:gd name="connsiteX196" fmla="*/ 7453310 w 8023328"/>
              <a:gd name="connsiteY196" fmla="*/ 1868937 h 2380521"/>
              <a:gd name="connsiteX197" fmla="*/ 7440913 w 8023328"/>
              <a:gd name="connsiteY197" fmla="*/ 1881334 h 2380521"/>
              <a:gd name="connsiteX198" fmla="*/ 7427057 w 8023328"/>
              <a:gd name="connsiteY198" fmla="*/ 1868937 h 2380521"/>
              <a:gd name="connsiteX199" fmla="*/ 7440913 w 8023328"/>
              <a:gd name="connsiteY199" fmla="*/ 1855081 h 2380521"/>
              <a:gd name="connsiteX200" fmla="*/ 7654337 w 8023328"/>
              <a:gd name="connsiteY200" fmla="*/ 1780878 h 2380521"/>
              <a:gd name="connsiteX201" fmla="*/ 7669126 w 8023328"/>
              <a:gd name="connsiteY201" fmla="*/ 1793275 h 2380521"/>
              <a:gd name="connsiteX202" fmla="*/ 7654337 w 8023328"/>
              <a:gd name="connsiteY202" fmla="*/ 1807131 h 2380521"/>
              <a:gd name="connsiteX203" fmla="*/ 7639549 w 8023328"/>
              <a:gd name="connsiteY203" fmla="*/ 1793275 h 2380521"/>
              <a:gd name="connsiteX204" fmla="*/ 7654337 w 8023328"/>
              <a:gd name="connsiteY204" fmla="*/ 1780878 h 2380521"/>
              <a:gd name="connsiteX205" fmla="*/ 7583507 w 8023328"/>
              <a:gd name="connsiteY205" fmla="*/ 1780878 h 2380521"/>
              <a:gd name="connsiteX206" fmla="*/ 7598297 w 8023328"/>
              <a:gd name="connsiteY206" fmla="*/ 1793275 h 2380521"/>
              <a:gd name="connsiteX207" fmla="*/ 7583507 w 8023328"/>
              <a:gd name="connsiteY207" fmla="*/ 1807131 h 2380521"/>
              <a:gd name="connsiteX208" fmla="*/ 7568718 w 8023328"/>
              <a:gd name="connsiteY208" fmla="*/ 1793275 h 2380521"/>
              <a:gd name="connsiteX209" fmla="*/ 7583507 w 8023328"/>
              <a:gd name="connsiteY209" fmla="*/ 1780878 h 2380521"/>
              <a:gd name="connsiteX210" fmla="*/ 7511745 w 8023328"/>
              <a:gd name="connsiteY210" fmla="*/ 1780878 h 2380521"/>
              <a:gd name="connsiteX211" fmla="*/ 7524143 w 8023328"/>
              <a:gd name="connsiteY211" fmla="*/ 1793275 h 2380521"/>
              <a:gd name="connsiteX212" fmla="*/ 7511745 w 8023328"/>
              <a:gd name="connsiteY212" fmla="*/ 1807131 h 2380521"/>
              <a:gd name="connsiteX213" fmla="*/ 7497889 w 8023328"/>
              <a:gd name="connsiteY213" fmla="*/ 1793275 h 2380521"/>
              <a:gd name="connsiteX214" fmla="*/ 7511745 w 8023328"/>
              <a:gd name="connsiteY214" fmla="*/ 1780878 h 2380521"/>
              <a:gd name="connsiteX215" fmla="*/ 7440913 w 8023328"/>
              <a:gd name="connsiteY215" fmla="*/ 1780878 h 2380521"/>
              <a:gd name="connsiteX216" fmla="*/ 7453310 w 8023328"/>
              <a:gd name="connsiteY216" fmla="*/ 1793275 h 2380521"/>
              <a:gd name="connsiteX217" fmla="*/ 7440913 w 8023328"/>
              <a:gd name="connsiteY217" fmla="*/ 1807131 h 2380521"/>
              <a:gd name="connsiteX218" fmla="*/ 7427057 w 8023328"/>
              <a:gd name="connsiteY218" fmla="*/ 1793275 h 2380521"/>
              <a:gd name="connsiteX219" fmla="*/ 7440913 w 8023328"/>
              <a:gd name="connsiteY219" fmla="*/ 1780878 h 2380521"/>
              <a:gd name="connsiteX220" fmla="*/ 7370084 w 8023328"/>
              <a:gd name="connsiteY220" fmla="*/ 1780878 h 2380521"/>
              <a:gd name="connsiteX221" fmla="*/ 7382481 w 8023328"/>
              <a:gd name="connsiteY221" fmla="*/ 1793275 h 2380521"/>
              <a:gd name="connsiteX222" fmla="*/ 7370084 w 8023328"/>
              <a:gd name="connsiteY222" fmla="*/ 1807131 h 2380521"/>
              <a:gd name="connsiteX223" fmla="*/ 7356228 w 8023328"/>
              <a:gd name="connsiteY223" fmla="*/ 1793275 h 2380521"/>
              <a:gd name="connsiteX224" fmla="*/ 7370084 w 8023328"/>
              <a:gd name="connsiteY224" fmla="*/ 1780878 h 2380521"/>
              <a:gd name="connsiteX225" fmla="*/ 7294422 w 8023328"/>
              <a:gd name="connsiteY225" fmla="*/ 1780878 h 2380521"/>
              <a:gd name="connsiteX226" fmla="*/ 7308278 w 8023328"/>
              <a:gd name="connsiteY226" fmla="*/ 1793275 h 2380521"/>
              <a:gd name="connsiteX227" fmla="*/ 7294422 w 8023328"/>
              <a:gd name="connsiteY227" fmla="*/ 1807131 h 2380521"/>
              <a:gd name="connsiteX228" fmla="*/ 7282025 w 8023328"/>
              <a:gd name="connsiteY228" fmla="*/ 1793275 h 2380521"/>
              <a:gd name="connsiteX229" fmla="*/ 7294422 w 8023328"/>
              <a:gd name="connsiteY229" fmla="*/ 1780878 h 2380521"/>
              <a:gd name="connsiteX230" fmla="*/ 7654337 w 8023328"/>
              <a:gd name="connsiteY230" fmla="*/ 1710049 h 2380521"/>
              <a:gd name="connsiteX231" fmla="*/ 7669126 w 8023328"/>
              <a:gd name="connsiteY231" fmla="*/ 1722446 h 2380521"/>
              <a:gd name="connsiteX232" fmla="*/ 7654337 w 8023328"/>
              <a:gd name="connsiteY232" fmla="*/ 1736302 h 2380521"/>
              <a:gd name="connsiteX233" fmla="*/ 7639549 w 8023328"/>
              <a:gd name="connsiteY233" fmla="*/ 1722446 h 2380521"/>
              <a:gd name="connsiteX234" fmla="*/ 7654337 w 8023328"/>
              <a:gd name="connsiteY234" fmla="*/ 1710049 h 2380521"/>
              <a:gd name="connsiteX235" fmla="*/ 7583507 w 8023328"/>
              <a:gd name="connsiteY235" fmla="*/ 1710049 h 2380521"/>
              <a:gd name="connsiteX236" fmla="*/ 7598297 w 8023328"/>
              <a:gd name="connsiteY236" fmla="*/ 1722446 h 2380521"/>
              <a:gd name="connsiteX237" fmla="*/ 7583507 w 8023328"/>
              <a:gd name="connsiteY237" fmla="*/ 1736302 h 2380521"/>
              <a:gd name="connsiteX238" fmla="*/ 7568718 w 8023328"/>
              <a:gd name="connsiteY238" fmla="*/ 1722446 h 2380521"/>
              <a:gd name="connsiteX239" fmla="*/ 7583507 w 8023328"/>
              <a:gd name="connsiteY239" fmla="*/ 1710049 h 2380521"/>
              <a:gd name="connsiteX240" fmla="*/ 7511745 w 8023328"/>
              <a:gd name="connsiteY240" fmla="*/ 1710049 h 2380521"/>
              <a:gd name="connsiteX241" fmla="*/ 7524143 w 8023328"/>
              <a:gd name="connsiteY241" fmla="*/ 1722446 h 2380521"/>
              <a:gd name="connsiteX242" fmla="*/ 7511745 w 8023328"/>
              <a:gd name="connsiteY242" fmla="*/ 1736302 h 2380521"/>
              <a:gd name="connsiteX243" fmla="*/ 7497889 w 8023328"/>
              <a:gd name="connsiteY243" fmla="*/ 1722446 h 2380521"/>
              <a:gd name="connsiteX244" fmla="*/ 7511745 w 8023328"/>
              <a:gd name="connsiteY244" fmla="*/ 1710049 h 2380521"/>
              <a:gd name="connsiteX245" fmla="*/ 7440913 w 8023328"/>
              <a:gd name="connsiteY245" fmla="*/ 1710049 h 2380521"/>
              <a:gd name="connsiteX246" fmla="*/ 7453310 w 8023328"/>
              <a:gd name="connsiteY246" fmla="*/ 1722446 h 2380521"/>
              <a:gd name="connsiteX247" fmla="*/ 7440913 w 8023328"/>
              <a:gd name="connsiteY247" fmla="*/ 1736302 h 2380521"/>
              <a:gd name="connsiteX248" fmla="*/ 7427057 w 8023328"/>
              <a:gd name="connsiteY248" fmla="*/ 1722446 h 2380521"/>
              <a:gd name="connsiteX249" fmla="*/ 7440913 w 8023328"/>
              <a:gd name="connsiteY249" fmla="*/ 1710049 h 2380521"/>
              <a:gd name="connsiteX250" fmla="*/ 7370084 w 8023328"/>
              <a:gd name="connsiteY250" fmla="*/ 1710049 h 2380521"/>
              <a:gd name="connsiteX251" fmla="*/ 7382481 w 8023328"/>
              <a:gd name="connsiteY251" fmla="*/ 1722446 h 2380521"/>
              <a:gd name="connsiteX252" fmla="*/ 7370084 w 8023328"/>
              <a:gd name="connsiteY252" fmla="*/ 1736302 h 2380521"/>
              <a:gd name="connsiteX253" fmla="*/ 7356228 w 8023328"/>
              <a:gd name="connsiteY253" fmla="*/ 1722446 h 2380521"/>
              <a:gd name="connsiteX254" fmla="*/ 7370084 w 8023328"/>
              <a:gd name="connsiteY254" fmla="*/ 1710049 h 2380521"/>
              <a:gd name="connsiteX255" fmla="*/ 7294422 w 8023328"/>
              <a:gd name="connsiteY255" fmla="*/ 1710049 h 2380521"/>
              <a:gd name="connsiteX256" fmla="*/ 7308278 w 8023328"/>
              <a:gd name="connsiteY256" fmla="*/ 1722446 h 2380521"/>
              <a:gd name="connsiteX257" fmla="*/ 7294422 w 8023328"/>
              <a:gd name="connsiteY257" fmla="*/ 1736302 h 2380521"/>
              <a:gd name="connsiteX258" fmla="*/ 7282025 w 8023328"/>
              <a:gd name="connsiteY258" fmla="*/ 1722446 h 2380521"/>
              <a:gd name="connsiteX259" fmla="*/ 7294422 w 8023328"/>
              <a:gd name="connsiteY259" fmla="*/ 1710049 h 2380521"/>
              <a:gd name="connsiteX260" fmla="*/ 7223591 w 8023328"/>
              <a:gd name="connsiteY260" fmla="*/ 1710049 h 2380521"/>
              <a:gd name="connsiteX261" fmla="*/ 7237447 w 8023328"/>
              <a:gd name="connsiteY261" fmla="*/ 1722446 h 2380521"/>
              <a:gd name="connsiteX262" fmla="*/ 7223591 w 8023328"/>
              <a:gd name="connsiteY262" fmla="*/ 1736302 h 2380521"/>
              <a:gd name="connsiteX263" fmla="*/ 7211194 w 8023328"/>
              <a:gd name="connsiteY263" fmla="*/ 1722446 h 2380521"/>
              <a:gd name="connsiteX264" fmla="*/ 7223591 w 8023328"/>
              <a:gd name="connsiteY264" fmla="*/ 1710049 h 2380521"/>
              <a:gd name="connsiteX265" fmla="*/ 7583507 w 8023328"/>
              <a:gd name="connsiteY265" fmla="*/ 1639217 h 2380521"/>
              <a:gd name="connsiteX266" fmla="*/ 7598297 w 8023328"/>
              <a:gd name="connsiteY266" fmla="*/ 1651614 h 2380521"/>
              <a:gd name="connsiteX267" fmla="*/ 7583507 w 8023328"/>
              <a:gd name="connsiteY267" fmla="*/ 1665470 h 2380521"/>
              <a:gd name="connsiteX268" fmla="*/ 7568718 w 8023328"/>
              <a:gd name="connsiteY268" fmla="*/ 1651614 h 2380521"/>
              <a:gd name="connsiteX269" fmla="*/ 7583507 w 8023328"/>
              <a:gd name="connsiteY269" fmla="*/ 1639217 h 2380521"/>
              <a:gd name="connsiteX270" fmla="*/ 7511745 w 8023328"/>
              <a:gd name="connsiteY270" fmla="*/ 1639217 h 2380521"/>
              <a:gd name="connsiteX271" fmla="*/ 7524143 w 8023328"/>
              <a:gd name="connsiteY271" fmla="*/ 1651614 h 2380521"/>
              <a:gd name="connsiteX272" fmla="*/ 7511745 w 8023328"/>
              <a:gd name="connsiteY272" fmla="*/ 1665470 h 2380521"/>
              <a:gd name="connsiteX273" fmla="*/ 7497889 w 8023328"/>
              <a:gd name="connsiteY273" fmla="*/ 1651614 h 2380521"/>
              <a:gd name="connsiteX274" fmla="*/ 7511745 w 8023328"/>
              <a:gd name="connsiteY274" fmla="*/ 1639217 h 2380521"/>
              <a:gd name="connsiteX275" fmla="*/ 7440913 w 8023328"/>
              <a:gd name="connsiteY275" fmla="*/ 1639217 h 2380521"/>
              <a:gd name="connsiteX276" fmla="*/ 7453310 w 8023328"/>
              <a:gd name="connsiteY276" fmla="*/ 1651614 h 2380521"/>
              <a:gd name="connsiteX277" fmla="*/ 7440913 w 8023328"/>
              <a:gd name="connsiteY277" fmla="*/ 1665470 h 2380521"/>
              <a:gd name="connsiteX278" fmla="*/ 7427057 w 8023328"/>
              <a:gd name="connsiteY278" fmla="*/ 1651614 h 2380521"/>
              <a:gd name="connsiteX279" fmla="*/ 7440913 w 8023328"/>
              <a:gd name="connsiteY279" fmla="*/ 1639217 h 2380521"/>
              <a:gd name="connsiteX280" fmla="*/ 7370084 w 8023328"/>
              <a:gd name="connsiteY280" fmla="*/ 1639217 h 2380521"/>
              <a:gd name="connsiteX281" fmla="*/ 7382481 w 8023328"/>
              <a:gd name="connsiteY281" fmla="*/ 1651614 h 2380521"/>
              <a:gd name="connsiteX282" fmla="*/ 7370084 w 8023328"/>
              <a:gd name="connsiteY282" fmla="*/ 1665470 h 2380521"/>
              <a:gd name="connsiteX283" fmla="*/ 7356228 w 8023328"/>
              <a:gd name="connsiteY283" fmla="*/ 1651614 h 2380521"/>
              <a:gd name="connsiteX284" fmla="*/ 7370084 w 8023328"/>
              <a:gd name="connsiteY284" fmla="*/ 1639217 h 2380521"/>
              <a:gd name="connsiteX285" fmla="*/ 7294422 w 8023328"/>
              <a:gd name="connsiteY285" fmla="*/ 1639217 h 2380521"/>
              <a:gd name="connsiteX286" fmla="*/ 7308278 w 8023328"/>
              <a:gd name="connsiteY286" fmla="*/ 1651614 h 2380521"/>
              <a:gd name="connsiteX287" fmla="*/ 7294422 w 8023328"/>
              <a:gd name="connsiteY287" fmla="*/ 1665470 h 2380521"/>
              <a:gd name="connsiteX288" fmla="*/ 7282025 w 8023328"/>
              <a:gd name="connsiteY288" fmla="*/ 1651614 h 2380521"/>
              <a:gd name="connsiteX289" fmla="*/ 7294422 w 8023328"/>
              <a:gd name="connsiteY289" fmla="*/ 1639217 h 2380521"/>
              <a:gd name="connsiteX290" fmla="*/ 7223591 w 8023328"/>
              <a:gd name="connsiteY290" fmla="*/ 1639217 h 2380521"/>
              <a:gd name="connsiteX291" fmla="*/ 7237447 w 8023328"/>
              <a:gd name="connsiteY291" fmla="*/ 1651614 h 2380521"/>
              <a:gd name="connsiteX292" fmla="*/ 7223591 w 8023328"/>
              <a:gd name="connsiteY292" fmla="*/ 1665470 h 2380521"/>
              <a:gd name="connsiteX293" fmla="*/ 7211194 w 8023328"/>
              <a:gd name="connsiteY293" fmla="*/ 1651614 h 2380521"/>
              <a:gd name="connsiteX294" fmla="*/ 7223591 w 8023328"/>
              <a:gd name="connsiteY294" fmla="*/ 1639217 h 2380521"/>
              <a:gd name="connsiteX295" fmla="*/ 7152761 w 8023328"/>
              <a:gd name="connsiteY295" fmla="*/ 1639217 h 2380521"/>
              <a:gd name="connsiteX296" fmla="*/ 7166617 w 8023328"/>
              <a:gd name="connsiteY296" fmla="*/ 1651614 h 2380521"/>
              <a:gd name="connsiteX297" fmla="*/ 7152761 w 8023328"/>
              <a:gd name="connsiteY297" fmla="*/ 1665470 h 2380521"/>
              <a:gd name="connsiteX298" fmla="*/ 7140364 w 8023328"/>
              <a:gd name="connsiteY298" fmla="*/ 1651614 h 2380521"/>
              <a:gd name="connsiteX299" fmla="*/ 7152761 w 8023328"/>
              <a:gd name="connsiteY299" fmla="*/ 1639217 h 2380521"/>
              <a:gd name="connsiteX300" fmla="*/ 7511745 w 8023328"/>
              <a:gd name="connsiteY300" fmla="*/ 1568388 h 2380521"/>
              <a:gd name="connsiteX301" fmla="*/ 7524143 w 8023328"/>
              <a:gd name="connsiteY301" fmla="*/ 1583176 h 2380521"/>
              <a:gd name="connsiteX302" fmla="*/ 7511745 w 8023328"/>
              <a:gd name="connsiteY302" fmla="*/ 1597964 h 2380521"/>
              <a:gd name="connsiteX303" fmla="*/ 7497889 w 8023328"/>
              <a:gd name="connsiteY303" fmla="*/ 1583176 h 2380521"/>
              <a:gd name="connsiteX304" fmla="*/ 7511745 w 8023328"/>
              <a:gd name="connsiteY304" fmla="*/ 1568388 h 2380521"/>
              <a:gd name="connsiteX305" fmla="*/ 7440913 w 8023328"/>
              <a:gd name="connsiteY305" fmla="*/ 1568388 h 2380521"/>
              <a:gd name="connsiteX306" fmla="*/ 7453310 w 8023328"/>
              <a:gd name="connsiteY306" fmla="*/ 1583176 h 2380521"/>
              <a:gd name="connsiteX307" fmla="*/ 7440913 w 8023328"/>
              <a:gd name="connsiteY307" fmla="*/ 1597964 h 2380521"/>
              <a:gd name="connsiteX308" fmla="*/ 7427057 w 8023328"/>
              <a:gd name="connsiteY308" fmla="*/ 1583176 h 2380521"/>
              <a:gd name="connsiteX309" fmla="*/ 7440913 w 8023328"/>
              <a:gd name="connsiteY309" fmla="*/ 1568388 h 2380521"/>
              <a:gd name="connsiteX310" fmla="*/ 7370084 w 8023328"/>
              <a:gd name="connsiteY310" fmla="*/ 1568388 h 2380521"/>
              <a:gd name="connsiteX311" fmla="*/ 7382481 w 8023328"/>
              <a:gd name="connsiteY311" fmla="*/ 1583176 h 2380521"/>
              <a:gd name="connsiteX312" fmla="*/ 7370084 w 8023328"/>
              <a:gd name="connsiteY312" fmla="*/ 1597964 h 2380521"/>
              <a:gd name="connsiteX313" fmla="*/ 7356228 w 8023328"/>
              <a:gd name="connsiteY313" fmla="*/ 1583176 h 2380521"/>
              <a:gd name="connsiteX314" fmla="*/ 7370084 w 8023328"/>
              <a:gd name="connsiteY314" fmla="*/ 1568388 h 2380521"/>
              <a:gd name="connsiteX315" fmla="*/ 7294422 w 8023328"/>
              <a:gd name="connsiteY315" fmla="*/ 1568388 h 2380521"/>
              <a:gd name="connsiteX316" fmla="*/ 7308278 w 8023328"/>
              <a:gd name="connsiteY316" fmla="*/ 1583176 h 2380521"/>
              <a:gd name="connsiteX317" fmla="*/ 7294422 w 8023328"/>
              <a:gd name="connsiteY317" fmla="*/ 1597964 h 2380521"/>
              <a:gd name="connsiteX318" fmla="*/ 7282025 w 8023328"/>
              <a:gd name="connsiteY318" fmla="*/ 1583176 h 2380521"/>
              <a:gd name="connsiteX319" fmla="*/ 7294422 w 8023328"/>
              <a:gd name="connsiteY319" fmla="*/ 1568388 h 2380521"/>
              <a:gd name="connsiteX320" fmla="*/ 7223591 w 8023328"/>
              <a:gd name="connsiteY320" fmla="*/ 1568388 h 2380521"/>
              <a:gd name="connsiteX321" fmla="*/ 7237447 w 8023328"/>
              <a:gd name="connsiteY321" fmla="*/ 1583176 h 2380521"/>
              <a:gd name="connsiteX322" fmla="*/ 7223591 w 8023328"/>
              <a:gd name="connsiteY322" fmla="*/ 1597964 h 2380521"/>
              <a:gd name="connsiteX323" fmla="*/ 7211194 w 8023328"/>
              <a:gd name="connsiteY323" fmla="*/ 1583176 h 2380521"/>
              <a:gd name="connsiteX324" fmla="*/ 7223591 w 8023328"/>
              <a:gd name="connsiteY324" fmla="*/ 1568388 h 2380521"/>
              <a:gd name="connsiteX325" fmla="*/ 7152761 w 8023328"/>
              <a:gd name="connsiteY325" fmla="*/ 1568388 h 2380521"/>
              <a:gd name="connsiteX326" fmla="*/ 7166617 w 8023328"/>
              <a:gd name="connsiteY326" fmla="*/ 1580785 h 2380521"/>
              <a:gd name="connsiteX327" fmla="*/ 7152761 w 8023328"/>
              <a:gd name="connsiteY327" fmla="*/ 1594641 h 2380521"/>
              <a:gd name="connsiteX328" fmla="*/ 7140364 w 8023328"/>
              <a:gd name="connsiteY328" fmla="*/ 1580785 h 2380521"/>
              <a:gd name="connsiteX329" fmla="*/ 7152761 w 8023328"/>
              <a:gd name="connsiteY329" fmla="*/ 1568388 h 2380521"/>
              <a:gd name="connsiteX330" fmla="*/ 7084322 w 8023328"/>
              <a:gd name="connsiteY330" fmla="*/ 1568388 h 2380521"/>
              <a:gd name="connsiteX331" fmla="*/ 7099111 w 8023328"/>
              <a:gd name="connsiteY331" fmla="*/ 1580785 h 2380521"/>
              <a:gd name="connsiteX332" fmla="*/ 7084322 w 8023328"/>
              <a:gd name="connsiteY332" fmla="*/ 1594641 h 2380521"/>
              <a:gd name="connsiteX333" fmla="*/ 7069533 w 8023328"/>
              <a:gd name="connsiteY333" fmla="*/ 1580785 h 2380521"/>
              <a:gd name="connsiteX334" fmla="*/ 7084322 w 8023328"/>
              <a:gd name="connsiteY334" fmla="*/ 1568388 h 2380521"/>
              <a:gd name="connsiteX335" fmla="*/ 7440913 w 8023328"/>
              <a:gd name="connsiteY335" fmla="*/ 1494185 h 2380521"/>
              <a:gd name="connsiteX336" fmla="*/ 7453310 w 8023328"/>
              <a:gd name="connsiteY336" fmla="*/ 1508973 h 2380521"/>
              <a:gd name="connsiteX337" fmla="*/ 7440913 w 8023328"/>
              <a:gd name="connsiteY337" fmla="*/ 1523761 h 2380521"/>
              <a:gd name="connsiteX338" fmla="*/ 7427057 w 8023328"/>
              <a:gd name="connsiteY338" fmla="*/ 1508973 h 2380521"/>
              <a:gd name="connsiteX339" fmla="*/ 7440913 w 8023328"/>
              <a:gd name="connsiteY339" fmla="*/ 1494185 h 2380521"/>
              <a:gd name="connsiteX340" fmla="*/ 7370084 w 8023328"/>
              <a:gd name="connsiteY340" fmla="*/ 1494185 h 2380521"/>
              <a:gd name="connsiteX341" fmla="*/ 7382481 w 8023328"/>
              <a:gd name="connsiteY341" fmla="*/ 1508973 h 2380521"/>
              <a:gd name="connsiteX342" fmla="*/ 7370084 w 8023328"/>
              <a:gd name="connsiteY342" fmla="*/ 1523761 h 2380521"/>
              <a:gd name="connsiteX343" fmla="*/ 7356228 w 8023328"/>
              <a:gd name="connsiteY343" fmla="*/ 1508973 h 2380521"/>
              <a:gd name="connsiteX344" fmla="*/ 7370084 w 8023328"/>
              <a:gd name="connsiteY344" fmla="*/ 1494185 h 2380521"/>
              <a:gd name="connsiteX345" fmla="*/ 7294422 w 8023328"/>
              <a:gd name="connsiteY345" fmla="*/ 1494185 h 2380521"/>
              <a:gd name="connsiteX346" fmla="*/ 7308278 w 8023328"/>
              <a:gd name="connsiteY346" fmla="*/ 1508973 h 2380521"/>
              <a:gd name="connsiteX347" fmla="*/ 7294422 w 8023328"/>
              <a:gd name="connsiteY347" fmla="*/ 1523761 h 2380521"/>
              <a:gd name="connsiteX348" fmla="*/ 7282025 w 8023328"/>
              <a:gd name="connsiteY348" fmla="*/ 1508973 h 2380521"/>
              <a:gd name="connsiteX349" fmla="*/ 7294422 w 8023328"/>
              <a:gd name="connsiteY349" fmla="*/ 1494185 h 2380521"/>
              <a:gd name="connsiteX350" fmla="*/ 7223591 w 8023328"/>
              <a:gd name="connsiteY350" fmla="*/ 1494185 h 2380521"/>
              <a:gd name="connsiteX351" fmla="*/ 7237447 w 8023328"/>
              <a:gd name="connsiteY351" fmla="*/ 1508973 h 2380521"/>
              <a:gd name="connsiteX352" fmla="*/ 7223591 w 8023328"/>
              <a:gd name="connsiteY352" fmla="*/ 1523761 h 2380521"/>
              <a:gd name="connsiteX353" fmla="*/ 7211194 w 8023328"/>
              <a:gd name="connsiteY353" fmla="*/ 1508973 h 2380521"/>
              <a:gd name="connsiteX354" fmla="*/ 7223591 w 8023328"/>
              <a:gd name="connsiteY354" fmla="*/ 1494185 h 2380521"/>
              <a:gd name="connsiteX355" fmla="*/ 7152761 w 8023328"/>
              <a:gd name="connsiteY355" fmla="*/ 1494185 h 2380521"/>
              <a:gd name="connsiteX356" fmla="*/ 7166617 w 8023328"/>
              <a:gd name="connsiteY356" fmla="*/ 1508973 h 2380521"/>
              <a:gd name="connsiteX357" fmla="*/ 7152761 w 8023328"/>
              <a:gd name="connsiteY357" fmla="*/ 1523761 h 2380521"/>
              <a:gd name="connsiteX358" fmla="*/ 7140364 w 8023328"/>
              <a:gd name="connsiteY358" fmla="*/ 1508973 h 2380521"/>
              <a:gd name="connsiteX359" fmla="*/ 7152761 w 8023328"/>
              <a:gd name="connsiteY359" fmla="*/ 1494185 h 2380521"/>
              <a:gd name="connsiteX360" fmla="*/ 7084322 w 8023328"/>
              <a:gd name="connsiteY360" fmla="*/ 1494185 h 2380521"/>
              <a:gd name="connsiteX361" fmla="*/ 7099111 w 8023328"/>
              <a:gd name="connsiteY361" fmla="*/ 1508973 h 2380521"/>
              <a:gd name="connsiteX362" fmla="*/ 7084322 w 8023328"/>
              <a:gd name="connsiteY362" fmla="*/ 1523761 h 2380521"/>
              <a:gd name="connsiteX363" fmla="*/ 7069533 w 8023328"/>
              <a:gd name="connsiteY363" fmla="*/ 1508973 h 2380521"/>
              <a:gd name="connsiteX364" fmla="*/ 7084322 w 8023328"/>
              <a:gd name="connsiteY364" fmla="*/ 1494185 h 2380521"/>
              <a:gd name="connsiteX365" fmla="*/ 7013492 w 8023328"/>
              <a:gd name="connsiteY365" fmla="*/ 1494185 h 2380521"/>
              <a:gd name="connsiteX366" fmla="*/ 7028280 w 8023328"/>
              <a:gd name="connsiteY366" fmla="*/ 1508973 h 2380521"/>
              <a:gd name="connsiteX367" fmla="*/ 7013492 w 8023328"/>
              <a:gd name="connsiteY367" fmla="*/ 1523761 h 2380521"/>
              <a:gd name="connsiteX368" fmla="*/ 6998704 w 8023328"/>
              <a:gd name="connsiteY368" fmla="*/ 1508973 h 2380521"/>
              <a:gd name="connsiteX369" fmla="*/ 7013492 w 8023328"/>
              <a:gd name="connsiteY369" fmla="*/ 1494185 h 2380521"/>
              <a:gd name="connsiteX370" fmla="*/ 6939085 w 8023328"/>
              <a:gd name="connsiteY370" fmla="*/ 1494185 h 2380521"/>
              <a:gd name="connsiteX371" fmla="*/ 6950753 w 8023328"/>
              <a:gd name="connsiteY371" fmla="*/ 1508973 h 2380521"/>
              <a:gd name="connsiteX372" fmla="*/ 6939085 w 8023328"/>
              <a:gd name="connsiteY372" fmla="*/ 1523761 h 2380521"/>
              <a:gd name="connsiteX373" fmla="*/ 6924500 w 8023328"/>
              <a:gd name="connsiteY373" fmla="*/ 1508973 h 2380521"/>
              <a:gd name="connsiteX374" fmla="*/ 6939085 w 8023328"/>
              <a:gd name="connsiteY374" fmla="*/ 1494185 h 2380521"/>
              <a:gd name="connsiteX375" fmla="*/ 83229 w 8023328"/>
              <a:gd name="connsiteY375" fmla="*/ 1426727 h 2380521"/>
              <a:gd name="connsiteX376" fmla="*/ 97085 w 8023328"/>
              <a:gd name="connsiteY376" fmla="*/ 1439124 h 2380521"/>
              <a:gd name="connsiteX377" fmla="*/ 83229 w 8023328"/>
              <a:gd name="connsiteY377" fmla="*/ 1452980 h 2380521"/>
              <a:gd name="connsiteX378" fmla="*/ 70831 w 8023328"/>
              <a:gd name="connsiteY378" fmla="*/ 1439124 h 2380521"/>
              <a:gd name="connsiteX379" fmla="*/ 83229 w 8023328"/>
              <a:gd name="connsiteY379" fmla="*/ 1426727 h 2380521"/>
              <a:gd name="connsiteX380" fmla="*/ 11993 w 8023328"/>
              <a:gd name="connsiteY380" fmla="*/ 1426727 h 2380521"/>
              <a:gd name="connsiteX381" fmla="*/ 26234 w 8023328"/>
              <a:gd name="connsiteY381" fmla="*/ 1439124 h 2380521"/>
              <a:gd name="connsiteX382" fmla="*/ 11993 w 8023328"/>
              <a:gd name="connsiteY382" fmla="*/ 1452980 h 2380521"/>
              <a:gd name="connsiteX383" fmla="*/ 0 w 8023328"/>
              <a:gd name="connsiteY383" fmla="*/ 1439124 h 2380521"/>
              <a:gd name="connsiteX384" fmla="*/ 11993 w 8023328"/>
              <a:gd name="connsiteY384" fmla="*/ 1426727 h 2380521"/>
              <a:gd name="connsiteX385" fmla="*/ 7370084 w 8023328"/>
              <a:gd name="connsiteY385" fmla="*/ 1423353 h 2380521"/>
              <a:gd name="connsiteX386" fmla="*/ 7382481 w 8023328"/>
              <a:gd name="connsiteY386" fmla="*/ 1438142 h 2380521"/>
              <a:gd name="connsiteX387" fmla="*/ 7370084 w 8023328"/>
              <a:gd name="connsiteY387" fmla="*/ 1452931 h 2380521"/>
              <a:gd name="connsiteX388" fmla="*/ 7356228 w 8023328"/>
              <a:gd name="connsiteY388" fmla="*/ 1438142 h 2380521"/>
              <a:gd name="connsiteX389" fmla="*/ 7370084 w 8023328"/>
              <a:gd name="connsiteY389" fmla="*/ 1423353 h 2380521"/>
              <a:gd name="connsiteX390" fmla="*/ 7294422 w 8023328"/>
              <a:gd name="connsiteY390" fmla="*/ 1423353 h 2380521"/>
              <a:gd name="connsiteX391" fmla="*/ 7308278 w 8023328"/>
              <a:gd name="connsiteY391" fmla="*/ 1438142 h 2380521"/>
              <a:gd name="connsiteX392" fmla="*/ 7294422 w 8023328"/>
              <a:gd name="connsiteY392" fmla="*/ 1452931 h 2380521"/>
              <a:gd name="connsiteX393" fmla="*/ 7282025 w 8023328"/>
              <a:gd name="connsiteY393" fmla="*/ 1438142 h 2380521"/>
              <a:gd name="connsiteX394" fmla="*/ 7294422 w 8023328"/>
              <a:gd name="connsiteY394" fmla="*/ 1423353 h 2380521"/>
              <a:gd name="connsiteX395" fmla="*/ 7223591 w 8023328"/>
              <a:gd name="connsiteY395" fmla="*/ 1423353 h 2380521"/>
              <a:gd name="connsiteX396" fmla="*/ 7237447 w 8023328"/>
              <a:gd name="connsiteY396" fmla="*/ 1438142 h 2380521"/>
              <a:gd name="connsiteX397" fmla="*/ 7223591 w 8023328"/>
              <a:gd name="connsiteY397" fmla="*/ 1452931 h 2380521"/>
              <a:gd name="connsiteX398" fmla="*/ 7211194 w 8023328"/>
              <a:gd name="connsiteY398" fmla="*/ 1438142 h 2380521"/>
              <a:gd name="connsiteX399" fmla="*/ 7223591 w 8023328"/>
              <a:gd name="connsiteY399" fmla="*/ 1423353 h 2380521"/>
              <a:gd name="connsiteX400" fmla="*/ 7155152 w 8023328"/>
              <a:gd name="connsiteY400" fmla="*/ 1423353 h 2380521"/>
              <a:gd name="connsiteX401" fmla="*/ 7169940 w 8023328"/>
              <a:gd name="connsiteY401" fmla="*/ 1438142 h 2380521"/>
              <a:gd name="connsiteX402" fmla="*/ 7155152 w 8023328"/>
              <a:gd name="connsiteY402" fmla="*/ 1452931 h 2380521"/>
              <a:gd name="connsiteX403" fmla="*/ 7141920 w 8023328"/>
              <a:gd name="connsiteY403" fmla="*/ 1438142 h 2380521"/>
              <a:gd name="connsiteX404" fmla="*/ 7155152 w 8023328"/>
              <a:gd name="connsiteY404" fmla="*/ 1423353 h 2380521"/>
              <a:gd name="connsiteX405" fmla="*/ 7084322 w 8023328"/>
              <a:gd name="connsiteY405" fmla="*/ 1423353 h 2380521"/>
              <a:gd name="connsiteX406" fmla="*/ 7099111 w 8023328"/>
              <a:gd name="connsiteY406" fmla="*/ 1438142 h 2380521"/>
              <a:gd name="connsiteX407" fmla="*/ 7084322 w 8023328"/>
              <a:gd name="connsiteY407" fmla="*/ 1452931 h 2380521"/>
              <a:gd name="connsiteX408" fmla="*/ 7069533 w 8023328"/>
              <a:gd name="connsiteY408" fmla="*/ 1438142 h 2380521"/>
              <a:gd name="connsiteX409" fmla="*/ 7084322 w 8023328"/>
              <a:gd name="connsiteY409" fmla="*/ 1423353 h 2380521"/>
              <a:gd name="connsiteX410" fmla="*/ 7013492 w 8023328"/>
              <a:gd name="connsiteY410" fmla="*/ 1423353 h 2380521"/>
              <a:gd name="connsiteX411" fmla="*/ 7028280 w 8023328"/>
              <a:gd name="connsiteY411" fmla="*/ 1438142 h 2380521"/>
              <a:gd name="connsiteX412" fmla="*/ 7013492 w 8023328"/>
              <a:gd name="connsiteY412" fmla="*/ 1452931 h 2380521"/>
              <a:gd name="connsiteX413" fmla="*/ 6998704 w 8023328"/>
              <a:gd name="connsiteY413" fmla="*/ 1438142 h 2380521"/>
              <a:gd name="connsiteX414" fmla="*/ 7013492 w 8023328"/>
              <a:gd name="connsiteY414" fmla="*/ 1423353 h 2380521"/>
              <a:gd name="connsiteX415" fmla="*/ 6939085 w 8023328"/>
              <a:gd name="connsiteY415" fmla="*/ 1423353 h 2380521"/>
              <a:gd name="connsiteX416" fmla="*/ 6950753 w 8023328"/>
              <a:gd name="connsiteY416" fmla="*/ 1438142 h 2380521"/>
              <a:gd name="connsiteX417" fmla="*/ 6939085 w 8023328"/>
              <a:gd name="connsiteY417" fmla="*/ 1452931 h 2380521"/>
              <a:gd name="connsiteX418" fmla="*/ 6924500 w 8023328"/>
              <a:gd name="connsiteY418" fmla="*/ 1438142 h 2380521"/>
              <a:gd name="connsiteX419" fmla="*/ 6939085 w 8023328"/>
              <a:gd name="connsiteY419" fmla="*/ 1423353 h 2380521"/>
              <a:gd name="connsiteX420" fmla="*/ 6867525 w 8023328"/>
              <a:gd name="connsiteY420" fmla="*/ 1423353 h 2380521"/>
              <a:gd name="connsiteX421" fmla="*/ 6879922 w 8023328"/>
              <a:gd name="connsiteY421" fmla="*/ 1438142 h 2380521"/>
              <a:gd name="connsiteX422" fmla="*/ 6867525 w 8023328"/>
              <a:gd name="connsiteY422" fmla="*/ 1452931 h 2380521"/>
              <a:gd name="connsiteX423" fmla="*/ 6853669 w 8023328"/>
              <a:gd name="connsiteY423" fmla="*/ 1438142 h 2380521"/>
              <a:gd name="connsiteX424" fmla="*/ 6867525 w 8023328"/>
              <a:gd name="connsiteY424" fmla="*/ 1423353 h 2380521"/>
              <a:gd name="connsiteX425" fmla="*/ 6796696 w 8023328"/>
              <a:gd name="connsiteY425" fmla="*/ 1423353 h 2380521"/>
              <a:gd name="connsiteX426" fmla="*/ 6809093 w 8023328"/>
              <a:gd name="connsiteY426" fmla="*/ 1438142 h 2380521"/>
              <a:gd name="connsiteX427" fmla="*/ 6796696 w 8023328"/>
              <a:gd name="connsiteY427" fmla="*/ 1452931 h 2380521"/>
              <a:gd name="connsiteX428" fmla="*/ 6782840 w 8023328"/>
              <a:gd name="connsiteY428" fmla="*/ 1438142 h 2380521"/>
              <a:gd name="connsiteX429" fmla="*/ 6796696 w 8023328"/>
              <a:gd name="connsiteY429" fmla="*/ 1423353 h 2380521"/>
              <a:gd name="connsiteX430" fmla="*/ 155518 w 8023328"/>
              <a:gd name="connsiteY430" fmla="*/ 1355896 h 2380521"/>
              <a:gd name="connsiteX431" fmla="*/ 167916 w 8023328"/>
              <a:gd name="connsiteY431" fmla="*/ 1368293 h 2380521"/>
              <a:gd name="connsiteX432" fmla="*/ 155518 w 8023328"/>
              <a:gd name="connsiteY432" fmla="*/ 1382149 h 2380521"/>
              <a:gd name="connsiteX433" fmla="*/ 141662 w 8023328"/>
              <a:gd name="connsiteY433" fmla="*/ 1368293 h 2380521"/>
              <a:gd name="connsiteX434" fmla="*/ 155518 w 8023328"/>
              <a:gd name="connsiteY434" fmla="*/ 1355896 h 2380521"/>
              <a:gd name="connsiteX435" fmla="*/ 83230 w 8023328"/>
              <a:gd name="connsiteY435" fmla="*/ 1355896 h 2380521"/>
              <a:gd name="connsiteX436" fmla="*/ 97086 w 8023328"/>
              <a:gd name="connsiteY436" fmla="*/ 1368293 h 2380521"/>
              <a:gd name="connsiteX437" fmla="*/ 83230 w 8023328"/>
              <a:gd name="connsiteY437" fmla="*/ 1382149 h 2380521"/>
              <a:gd name="connsiteX438" fmla="*/ 70832 w 8023328"/>
              <a:gd name="connsiteY438" fmla="*/ 1368293 h 2380521"/>
              <a:gd name="connsiteX439" fmla="*/ 83230 w 8023328"/>
              <a:gd name="connsiteY439" fmla="*/ 1355896 h 2380521"/>
              <a:gd name="connsiteX440" fmla="*/ 11994 w 8023328"/>
              <a:gd name="connsiteY440" fmla="*/ 1355896 h 2380521"/>
              <a:gd name="connsiteX441" fmla="*/ 26235 w 8023328"/>
              <a:gd name="connsiteY441" fmla="*/ 1368293 h 2380521"/>
              <a:gd name="connsiteX442" fmla="*/ 11994 w 8023328"/>
              <a:gd name="connsiteY442" fmla="*/ 1382149 h 2380521"/>
              <a:gd name="connsiteX443" fmla="*/ 2 w 8023328"/>
              <a:gd name="connsiteY443" fmla="*/ 1368293 h 2380521"/>
              <a:gd name="connsiteX444" fmla="*/ 11994 w 8023328"/>
              <a:gd name="connsiteY444" fmla="*/ 1355896 h 2380521"/>
              <a:gd name="connsiteX445" fmla="*/ 7294422 w 8023328"/>
              <a:gd name="connsiteY445" fmla="*/ 1352524 h 2380521"/>
              <a:gd name="connsiteX446" fmla="*/ 7308278 w 8023328"/>
              <a:gd name="connsiteY446" fmla="*/ 1367109 h 2380521"/>
              <a:gd name="connsiteX447" fmla="*/ 7294422 w 8023328"/>
              <a:gd name="connsiteY447" fmla="*/ 1378777 h 2380521"/>
              <a:gd name="connsiteX448" fmla="*/ 7282025 w 8023328"/>
              <a:gd name="connsiteY448" fmla="*/ 1367109 h 2380521"/>
              <a:gd name="connsiteX449" fmla="*/ 7294422 w 8023328"/>
              <a:gd name="connsiteY449" fmla="*/ 1352524 h 2380521"/>
              <a:gd name="connsiteX450" fmla="*/ 7223591 w 8023328"/>
              <a:gd name="connsiteY450" fmla="*/ 1352524 h 2380521"/>
              <a:gd name="connsiteX451" fmla="*/ 7237447 w 8023328"/>
              <a:gd name="connsiteY451" fmla="*/ 1367109 h 2380521"/>
              <a:gd name="connsiteX452" fmla="*/ 7223591 w 8023328"/>
              <a:gd name="connsiteY452" fmla="*/ 1378777 h 2380521"/>
              <a:gd name="connsiteX453" fmla="*/ 7211194 w 8023328"/>
              <a:gd name="connsiteY453" fmla="*/ 1367109 h 2380521"/>
              <a:gd name="connsiteX454" fmla="*/ 7223591 w 8023328"/>
              <a:gd name="connsiteY454" fmla="*/ 1352524 h 2380521"/>
              <a:gd name="connsiteX455" fmla="*/ 7155152 w 8023328"/>
              <a:gd name="connsiteY455" fmla="*/ 1352524 h 2380521"/>
              <a:gd name="connsiteX456" fmla="*/ 7169940 w 8023328"/>
              <a:gd name="connsiteY456" fmla="*/ 1367109 h 2380521"/>
              <a:gd name="connsiteX457" fmla="*/ 7155152 w 8023328"/>
              <a:gd name="connsiteY457" fmla="*/ 1378777 h 2380521"/>
              <a:gd name="connsiteX458" fmla="*/ 7140364 w 8023328"/>
              <a:gd name="connsiteY458" fmla="*/ 1367109 h 2380521"/>
              <a:gd name="connsiteX459" fmla="*/ 7155152 w 8023328"/>
              <a:gd name="connsiteY459" fmla="*/ 1352524 h 2380521"/>
              <a:gd name="connsiteX460" fmla="*/ 7084322 w 8023328"/>
              <a:gd name="connsiteY460" fmla="*/ 1352524 h 2380521"/>
              <a:gd name="connsiteX461" fmla="*/ 7099111 w 8023328"/>
              <a:gd name="connsiteY461" fmla="*/ 1367109 h 2380521"/>
              <a:gd name="connsiteX462" fmla="*/ 7084322 w 8023328"/>
              <a:gd name="connsiteY462" fmla="*/ 1378777 h 2380521"/>
              <a:gd name="connsiteX463" fmla="*/ 7069533 w 8023328"/>
              <a:gd name="connsiteY463" fmla="*/ 1367109 h 2380521"/>
              <a:gd name="connsiteX464" fmla="*/ 7084322 w 8023328"/>
              <a:gd name="connsiteY464" fmla="*/ 1352524 h 2380521"/>
              <a:gd name="connsiteX465" fmla="*/ 7013492 w 8023328"/>
              <a:gd name="connsiteY465" fmla="*/ 1352524 h 2380521"/>
              <a:gd name="connsiteX466" fmla="*/ 7028280 w 8023328"/>
              <a:gd name="connsiteY466" fmla="*/ 1367109 h 2380521"/>
              <a:gd name="connsiteX467" fmla="*/ 7013492 w 8023328"/>
              <a:gd name="connsiteY467" fmla="*/ 1378777 h 2380521"/>
              <a:gd name="connsiteX468" fmla="*/ 6998704 w 8023328"/>
              <a:gd name="connsiteY468" fmla="*/ 1367109 h 2380521"/>
              <a:gd name="connsiteX469" fmla="*/ 7013492 w 8023328"/>
              <a:gd name="connsiteY469" fmla="*/ 1352524 h 2380521"/>
              <a:gd name="connsiteX470" fmla="*/ 6939085 w 8023328"/>
              <a:gd name="connsiteY470" fmla="*/ 1352524 h 2380521"/>
              <a:gd name="connsiteX471" fmla="*/ 6950753 w 8023328"/>
              <a:gd name="connsiteY471" fmla="*/ 1367701 h 2380521"/>
              <a:gd name="connsiteX472" fmla="*/ 6939085 w 8023328"/>
              <a:gd name="connsiteY472" fmla="*/ 1382120 h 2380521"/>
              <a:gd name="connsiteX473" fmla="*/ 6924500 w 8023328"/>
              <a:gd name="connsiteY473" fmla="*/ 1367701 h 2380521"/>
              <a:gd name="connsiteX474" fmla="*/ 6939085 w 8023328"/>
              <a:gd name="connsiteY474" fmla="*/ 1352524 h 2380521"/>
              <a:gd name="connsiteX475" fmla="*/ 6867525 w 8023328"/>
              <a:gd name="connsiteY475" fmla="*/ 1352524 h 2380521"/>
              <a:gd name="connsiteX476" fmla="*/ 6879922 w 8023328"/>
              <a:gd name="connsiteY476" fmla="*/ 1367701 h 2380521"/>
              <a:gd name="connsiteX477" fmla="*/ 6867525 w 8023328"/>
              <a:gd name="connsiteY477" fmla="*/ 1382120 h 2380521"/>
              <a:gd name="connsiteX478" fmla="*/ 6853669 w 8023328"/>
              <a:gd name="connsiteY478" fmla="*/ 1367701 h 2380521"/>
              <a:gd name="connsiteX479" fmla="*/ 6867525 w 8023328"/>
              <a:gd name="connsiteY479" fmla="*/ 1352524 h 2380521"/>
              <a:gd name="connsiteX480" fmla="*/ 6796696 w 8023328"/>
              <a:gd name="connsiteY480" fmla="*/ 1352524 h 2380521"/>
              <a:gd name="connsiteX481" fmla="*/ 6809093 w 8023328"/>
              <a:gd name="connsiteY481" fmla="*/ 1367701 h 2380521"/>
              <a:gd name="connsiteX482" fmla="*/ 6796696 w 8023328"/>
              <a:gd name="connsiteY482" fmla="*/ 1382120 h 2380521"/>
              <a:gd name="connsiteX483" fmla="*/ 6782840 w 8023328"/>
              <a:gd name="connsiteY483" fmla="*/ 1367701 h 2380521"/>
              <a:gd name="connsiteX484" fmla="*/ 6796696 w 8023328"/>
              <a:gd name="connsiteY484" fmla="*/ 1352524 h 2380521"/>
              <a:gd name="connsiteX485" fmla="*/ 6724405 w 8023328"/>
              <a:gd name="connsiteY485" fmla="*/ 1352524 h 2380521"/>
              <a:gd name="connsiteX486" fmla="*/ 6738261 w 8023328"/>
              <a:gd name="connsiteY486" fmla="*/ 1367701 h 2380521"/>
              <a:gd name="connsiteX487" fmla="*/ 6724405 w 8023328"/>
              <a:gd name="connsiteY487" fmla="*/ 1382120 h 2380521"/>
              <a:gd name="connsiteX488" fmla="*/ 6712008 w 8023328"/>
              <a:gd name="connsiteY488" fmla="*/ 1367701 h 2380521"/>
              <a:gd name="connsiteX489" fmla="*/ 6724405 w 8023328"/>
              <a:gd name="connsiteY489" fmla="*/ 1352524 h 2380521"/>
              <a:gd name="connsiteX490" fmla="*/ 6653576 w 8023328"/>
              <a:gd name="connsiteY490" fmla="*/ 1352524 h 2380521"/>
              <a:gd name="connsiteX491" fmla="*/ 6667432 w 8023328"/>
              <a:gd name="connsiteY491" fmla="*/ 1367701 h 2380521"/>
              <a:gd name="connsiteX492" fmla="*/ 6653576 w 8023328"/>
              <a:gd name="connsiteY492" fmla="*/ 1382120 h 2380521"/>
              <a:gd name="connsiteX493" fmla="*/ 6641179 w 8023328"/>
              <a:gd name="connsiteY493" fmla="*/ 1367701 h 2380521"/>
              <a:gd name="connsiteX494" fmla="*/ 6653576 w 8023328"/>
              <a:gd name="connsiteY494" fmla="*/ 1352524 h 2380521"/>
              <a:gd name="connsiteX495" fmla="*/ 7223591 w 8023328"/>
              <a:gd name="connsiteY495" fmla="*/ 1281693 h 2380521"/>
              <a:gd name="connsiteX496" fmla="*/ 7237447 w 8023328"/>
              <a:gd name="connsiteY496" fmla="*/ 1295549 h 2380521"/>
              <a:gd name="connsiteX497" fmla="*/ 7223591 w 8023328"/>
              <a:gd name="connsiteY497" fmla="*/ 1307946 h 2380521"/>
              <a:gd name="connsiteX498" fmla="*/ 7211194 w 8023328"/>
              <a:gd name="connsiteY498" fmla="*/ 1295549 h 2380521"/>
              <a:gd name="connsiteX499" fmla="*/ 7223591 w 8023328"/>
              <a:gd name="connsiteY499" fmla="*/ 1281693 h 2380521"/>
              <a:gd name="connsiteX500" fmla="*/ 7155152 w 8023328"/>
              <a:gd name="connsiteY500" fmla="*/ 1281693 h 2380521"/>
              <a:gd name="connsiteX501" fmla="*/ 7169940 w 8023328"/>
              <a:gd name="connsiteY501" fmla="*/ 1295549 h 2380521"/>
              <a:gd name="connsiteX502" fmla="*/ 7155152 w 8023328"/>
              <a:gd name="connsiteY502" fmla="*/ 1307946 h 2380521"/>
              <a:gd name="connsiteX503" fmla="*/ 7140364 w 8023328"/>
              <a:gd name="connsiteY503" fmla="*/ 1295549 h 2380521"/>
              <a:gd name="connsiteX504" fmla="*/ 7155152 w 8023328"/>
              <a:gd name="connsiteY504" fmla="*/ 1281693 h 2380521"/>
              <a:gd name="connsiteX505" fmla="*/ 7084322 w 8023328"/>
              <a:gd name="connsiteY505" fmla="*/ 1281693 h 2380521"/>
              <a:gd name="connsiteX506" fmla="*/ 7099111 w 8023328"/>
              <a:gd name="connsiteY506" fmla="*/ 1295549 h 2380521"/>
              <a:gd name="connsiteX507" fmla="*/ 7084322 w 8023328"/>
              <a:gd name="connsiteY507" fmla="*/ 1307946 h 2380521"/>
              <a:gd name="connsiteX508" fmla="*/ 7069533 w 8023328"/>
              <a:gd name="connsiteY508" fmla="*/ 1295549 h 2380521"/>
              <a:gd name="connsiteX509" fmla="*/ 7084322 w 8023328"/>
              <a:gd name="connsiteY509" fmla="*/ 1281693 h 2380521"/>
              <a:gd name="connsiteX510" fmla="*/ 7013492 w 8023328"/>
              <a:gd name="connsiteY510" fmla="*/ 1281693 h 2380521"/>
              <a:gd name="connsiteX511" fmla="*/ 7028280 w 8023328"/>
              <a:gd name="connsiteY511" fmla="*/ 1295549 h 2380521"/>
              <a:gd name="connsiteX512" fmla="*/ 7013492 w 8023328"/>
              <a:gd name="connsiteY512" fmla="*/ 1307946 h 2380521"/>
              <a:gd name="connsiteX513" fmla="*/ 6998704 w 8023328"/>
              <a:gd name="connsiteY513" fmla="*/ 1295549 h 2380521"/>
              <a:gd name="connsiteX514" fmla="*/ 7013492 w 8023328"/>
              <a:gd name="connsiteY514" fmla="*/ 1281693 h 2380521"/>
              <a:gd name="connsiteX515" fmla="*/ 6939085 w 8023328"/>
              <a:gd name="connsiteY515" fmla="*/ 1281693 h 2380521"/>
              <a:gd name="connsiteX516" fmla="*/ 6950753 w 8023328"/>
              <a:gd name="connsiteY516" fmla="*/ 1295549 h 2380521"/>
              <a:gd name="connsiteX517" fmla="*/ 6939085 w 8023328"/>
              <a:gd name="connsiteY517" fmla="*/ 1307946 h 2380521"/>
              <a:gd name="connsiteX518" fmla="*/ 6924500 w 8023328"/>
              <a:gd name="connsiteY518" fmla="*/ 1295549 h 2380521"/>
              <a:gd name="connsiteX519" fmla="*/ 6939085 w 8023328"/>
              <a:gd name="connsiteY519" fmla="*/ 1281693 h 2380521"/>
              <a:gd name="connsiteX520" fmla="*/ 6867525 w 8023328"/>
              <a:gd name="connsiteY520" fmla="*/ 1281693 h 2380521"/>
              <a:gd name="connsiteX521" fmla="*/ 6879922 w 8023328"/>
              <a:gd name="connsiteY521" fmla="*/ 1295549 h 2380521"/>
              <a:gd name="connsiteX522" fmla="*/ 6867525 w 8023328"/>
              <a:gd name="connsiteY522" fmla="*/ 1307946 h 2380521"/>
              <a:gd name="connsiteX523" fmla="*/ 6853669 w 8023328"/>
              <a:gd name="connsiteY523" fmla="*/ 1295549 h 2380521"/>
              <a:gd name="connsiteX524" fmla="*/ 6867525 w 8023328"/>
              <a:gd name="connsiteY524" fmla="*/ 1281693 h 2380521"/>
              <a:gd name="connsiteX525" fmla="*/ 6796696 w 8023328"/>
              <a:gd name="connsiteY525" fmla="*/ 1281693 h 2380521"/>
              <a:gd name="connsiteX526" fmla="*/ 6809093 w 8023328"/>
              <a:gd name="connsiteY526" fmla="*/ 1295549 h 2380521"/>
              <a:gd name="connsiteX527" fmla="*/ 6796696 w 8023328"/>
              <a:gd name="connsiteY527" fmla="*/ 1307946 h 2380521"/>
              <a:gd name="connsiteX528" fmla="*/ 6782840 w 8023328"/>
              <a:gd name="connsiteY528" fmla="*/ 1295549 h 2380521"/>
              <a:gd name="connsiteX529" fmla="*/ 6796696 w 8023328"/>
              <a:gd name="connsiteY529" fmla="*/ 1281693 h 2380521"/>
              <a:gd name="connsiteX530" fmla="*/ 6724405 w 8023328"/>
              <a:gd name="connsiteY530" fmla="*/ 1281693 h 2380521"/>
              <a:gd name="connsiteX531" fmla="*/ 6738261 w 8023328"/>
              <a:gd name="connsiteY531" fmla="*/ 1295549 h 2380521"/>
              <a:gd name="connsiteX532" fmla="*/ 6724405 w 8023328"/>
              <a:gd name="connsiteY532" fmla="*/ 1307946 h 2380521"/>
              <a:gd name="connsiteX533" fmla="*/ 6712008 w 8023328"/>
              <a:gd name="connsiteY533" fmla="*/ 1295549 h 2380521"/>
              <a:gd name="connsiteX534" fmla="*/ 6724405 w 8023328"/>
              <a:gd name="connsiteY534" fmla="*/ 1281693 h 2380521"/>
              <a:gd name="connsiteX535" fmla="*/ 6653576 w 8023328"/>
              <a:gd name="connsiteY535" fmla="*/ 1281693 h 2380521"/>
              <a:gd name="connsiteX536" fmla="*/ 6667432 w 8023328"/>
              <a:gd name="connsiteY536" fmla="*/ 1295549 h 2380521"/>
              <a:gd name="connsiteX537" fmla="*/ 6653576 w 8023328"/>
              <a:gd name="connsiteY537" fmla="*/ 1307946 h 2380521"/>
              <a:gd name="connsiteX538" fmla="*/ 6641179 w 8023328"/>
              <a:gd name="connsiteY538" fmla="*/ 1295549 h 2380521"/>
              <a:gd name="connsiteX539" fmla="*/ 6653576 w 8023328"/>
              <a:gd name="connsiteY539" fmla="*/ 1281693 h 2380521"/>
              <a:gd name="connsiteX540" fmla="*/ 6582745 w 8023328"/>
              <a:gd name="connsiteY540" fmla="*/ 1281693 h 2380521"/>
              <a:gd name="connsiteX541" fmla="*/ 6596601 w 8023328"/>
              <a:gd name="connsiteY541" fmla="*/ 1295549 h 2380521"/>
              <a:gd name="connsiteX542" fmla="*/ 6582745 w 8023328"/>
              <a:gd name="connsiteY542" fmla="*/ 1307946 h 2380521"/>
              <a:gd name="connsiteX543" fmla="*/ 6570348 w 8023328"/>
              <a:gd name="connsiteY543" fmla="*/ 1295549 h 2380521"/>
              <a:gd name="connsiteX544" fmla="*/ 6582745 w 8023328"/>
              <a:gd name="connsiteY544" fmla="*/ 1281693 h 2380521"/>
              <a:gd name="connsiteX545" fmla="*/ 6510933 w 8023328"/>
              <a:gd name="connsiteY545" fmla="*/ 1281693 h 2380521"/>
              <a:gd name="connsiteX546" fmla="*/ 6525722 w 8023328"/>
              <a:gd name="connsiteY546" fmla="*/ 1295549 h 2380521"/>
              <a:gd name="connsiteX547" fmla="*/ 6510933 w 8023328"/>
              <a:gd name="connsiteY547" fmla="*/ 1307946 h 2380521"/>
              <a:gd name="connsiteX548" fmla="*/ 6496144 w 8023328"/>
              <a:gd name="connsiteY548" fmla="*/ 1295549 h 2380521"/>
              <a:gd name="connsiteX549" fmla="*/ 6510933 w 8023328"/>
              <a:gd name="connsiteY549" fmla="*/ 1281693 h 2380521"/>
              <a:gd name="connsiteX550" fmla="*/ 6440492 w 8023328"/>
              <a:gd name="connsiteY550" fmla="*/ 1281693 h 2380521"/>
              <a:gd name="connsiteX551" fmla="*/ 6454911 w 8023328"/>
              <a:gd name="connsiteY551" fmla="*/ 1295549 h 2380521"/>
              <a:gd name="connsiteX552" fmla="*/ 6440492 w 8023328"/>
              <a:gd name="connsiteY552" fmla="*/ 1307946 h 2380521"/>
              <a:gd name="connsiteX553" fmla="*/ 6425315 w 8023328"/>
              <a:gd name="connsiteY553" fmla="*/ 1295549 h 2380521"/>
              <a:gd name="connsiteX554" fmla="*/ 6440492 w 8023328"/>
              <a:gd name="connsiteY554" fmla="*/ 1281693 h 2380521"/>
              <a:gd name="connsiteX555" fmla="*/ 6369273 w 8023328"/>
              <a:gd name="connsiteY555" fmla="*/ 1281693 h 2380521"/>
              <a:gd name="connsiteX556" fmla="*/ 6384062 w 8023328"/>
              <a:gd name="connsiteY556" fmla="*/ 1296482 h 2380521"/>
              <a:gd name="connsiteX557" fmla="*/ 6369273 w 8023328"/>
              <a:gd name="connsiteY557" fmla="*/ 1311271 h 2380521"/>
              <a:gd name="connsiteX558" fmla="*/ 6354484 w 8023328"/>
              <a:gd name="connsiteY558" fmla="*/ 1296482 h 2380521"/>
              <a:gd name="connsiteX559" fmla="*/ 6369273 w 8023328"/>
              <a:gd name="connsiteY559" fmla="*/ 1281693 h 2380521"/>
              <a:gd name="connsiteX560" fmla="*/ 5799257 w 8023328"/>
              <a:gd name="connsiteY560" fmla="*/ 1281693 h 2380521"/>
              <a:gd name="connsiteX561" fmla="*/ 5814045 w 8023328"/>
              <a:gd name="connsiteY561" fmla="*/ 1296482 h 2380521"/>
              <a:gd name="connsiteX562" fmla="*/ 5799257 w 8023328"/>
              <a:gd name="connsiteY562" fmla="*/ 1311271 h 2380521"/>
              <a:gd name="connsiteX563" fmla="*/ 5784469 w 8023328"/>
              <a:gd name="connsiteY563" fmla="*/ 1296482 h 2380521"/>
              <a:gd name="connsiteX564" fmla="*/ 5799257 w 8023328"/>
              <a:gd name="connsiteY564" fmla="*/ 1281693 h 2380521"/>
              <a:gd name="connsiteX565" fmla="*/ 5724122 w 8023328"/>
              <a:gd name="connsiteY565" fmla="*/ 1281693 h 2380521"/>
              <a:gd name="connsiteX566" fmla="*/ 5736519 w 8023328"/>
              <a:gd name="connsiteY566" fmla="*/ 1296482 h 2380521"/>
              <a:gd name="connsiteX567" fmla="*/ 5724122 w 8023328"/>
              <a:gd name="connsiteY567" fmla="*/ 1311271 h 2380521"/>
              <a:gd name="connsiteX568" fmla="*/ 5710266 w 8023328"/>
              <a:gd name="connsiteY568" fmla="*/ 1296482 h 2380521"/>
              <a:gd name="connsiteX569" fmla="*/ 5724122 w 8023328"/>
              <a:gd name="connsiteY569" fmla="*/ 1281693 h 2380521"/>
              <a:gd name="connsiteX570" fmla="*/ 5653291 w 8023328"/>
              <a:gd name="connsiteY570" fmla="*/ 1281693 h 2380521"/>
              <a:gd name="connsiteX571" fmla="*/ 5665688 w 8023328"/>
              <a:gd name="connsiteY571" fmla="*/ 1296482 h 2380521"/>
              <a:gd name="connsiteX572" fmla="*/ 5653291 w 8023328"/>
              <a:gd name="connsiteY572" fmla="*/ 1311271 h 2380521"/>
              <a:gd name="connsiteX573" fmla="*/ 5639435 w 8023328"/>
              <a:gd name="connsiteY573" fmla="*/ 1296482 h 2380521"/>
              <a:gd name="connsiteX574" fmla="*/ 5653291 w 8023328"/>
              <a:gd name="connsiteY574" fmla="*/ 1281693 h 2380521"/>
              <a:gd name="connsiteX575" fmla="*/ 5582461 w 8023328"/>
              <a:gd name="connsiteY575" fmla="*/ 1281693 h 2380521"/>
              <a:gd name="connsiteX576" fmla="*/ 5594858 w 8023328"/>
              <a:gd name="connsiteY576" fmla="*/ 1296482 h 2380521"/>
              <a:gd name="connsiteX577" fmla="*/ 5582461 w 8023328"/>
              <a:gd name="connsiteY577" fmla="*/ 1311271 h 2380521"/>
              <a:gd name="connsiteX578" fmla="*/ 5568605 w 8023328"/>
              <a:gd name="connsiteY578" fmla="*/ 1296482 h 2380521"/>
              <a:gd name="connsiteX579" fmla="*/ 5582461 w 8023328"/>
              <a:gd name="connsiteY579" fmla="*/ 1281693 h 2380521"/>
              <a:gd name="connsiteX580" fmla="*/ 5510171 w 8023328"/>
              <a:gd name="connsiteY580" fmla="*/ 1281693 h 2380521"/>
              <a:gd name="connsiteX581" fmla="*/ 5524027 w 8023328"/>
              <a:gd name="connsiteY581" fmla="*/ 1296482 h 2380521"/>
              <a:gd name="connsiteX582" fmla="*/ 5510171 w 8023328"/>
              <a:gd name="connsiteY582" fmla="*/ 1311271 h 2380521"/>
              <a:gd name="connsiteX583" fmla="*/ 5497774 w 8023328"/>
              <a:gd name="connsiteY583" fmla="*/ 1296482 h 2380521"/>
              <a:gd name="connsiteX584" fmla="*/ 5510171 w 8023328"/>
              <a:gd name="connsiteY584" fmla="*/ 1281693 h 2380521"/>
              <a:gd name="connsiteX585" fmla="*/ 5438937 w 8023328"/>
              <a:gd name="connsiteY585" fmla="*/ 1281693 h 2380521"/>
              <a:gd name="connsiteX586" fmla="*/ 5453178 w 8023328"/>
              <a:gd name="connsiteY586" fmla="*/ 1296482 h 2380521"/>
              <a:gd name="connsiteX587" fmla="*/ 5438937 w 8023328"/>
              <a:gd name="connsiteY587" fmla="*/ 1311271 h 2380521"/>
              <a:gd name="connsiteX588" fmla="*/ 5426945 w 8023328"/>
              <a:gd name="connsiteY588" fmla="*/ 1296482 h 2380521"/>
              <a:gd name="connsiteX589" fmla="*/ 5438937 w 8023328"/>
              <a:gd name="connsiteY589" fmla="*/ 1281693 h 2380521"/>
              <a:gd name="connsiteX590" fmla="*/ 5368510 w 8023328"/>
              <a:gd name="connsiteY590" fmla="*/ 1281693 h 2380521"/>
              <a:gd name="connsiteX591" fmla="*/ 5382366 w 8023328"/>
              <a:gd name="connsiteY591" fmla="*/ 1296482 h 2380521"/>
              <a:gd name="connsiteX592" fmla="*/ 5368510 w 8023328"/>
              <a:gd name="connsiteY592" fmla="*/ 1311271 h 2380521"/>
              <a:gd name="connsiteX593" fmla="*/ 5356113 w 8023328"/>
              <a:gd name="connsiteY593" fmla="*/ 1296482 h 2380521"/>
              <a:gd name="connsiteX594" fmla="*/ 5368510 w 8023328"/>
              <a:gd name="connsiteY594" fmla="*/ 1281693 h 2380521"/>
              <a:gd name="connsiteX595" fmla="*/ 5296699 w 8023328"/>
              <a:gd name="connsiteY595" fmla="*/ 1281693 h 2380521"/>
              <a:gd name="connsiteX596" fmla="*/ 5311488 w 8023328"/>
              <a:gd name="connsiteY596" fmla="*/ 1296482 h 2380521"/>
              <a:gd name="connsiteX597" fmla="*/ 5296699 w 8023328"/>
              <a:gd name="connsiteY597" fmla="*/ 1311271 h 2380521"/>
              <a:gd name="connsiteX598" fmla="*/ 5281910 w 8023328"/>
              <a:gd name="connsiteY598" fmla="*/ 1296482 h 2380521"/>
              <a:gd name="connsiteX599" fmla="*/ 5296699 w 8023328"/>
              <a:gd name="connsiteY599" fmla="*/ 1281693 h 2380521"/>
              <a:gd name="connsiteX600" fmla="*/ 5225869 w 8023328"/>
              <a:gd name="connsiteY600" fmla="*/ 1281693 h 2380521"/>
              <a:gd name="connsiteX601" fmla="*/ 5240657 w 8023328"/>
              <a:gd name="connsiteY601" fmla="*/ 1296482 h 2380521"/>
              <a:gd name="connsiteX602" fmla="*/ 5225869 w 8023328"/>
              <a:gd name="connsiteY602" fmla="*/ 1311271 h 2380521"/>
              <a:gd name="connsiteX603" fmla="*/ 5211081 w 8023328"/>
              <a:gd name="connsiteY603" fmla="*/ 1296482 h 2380521"/>
              <a:gd name="connsiteX604" fmla="*/ 5225869 w 8023328"/>
              <a:gd name="connsiteY604" fmla="*/ 1281693 h 2380521"/>
              <a:gd name="connsiteX605" fmla="*/ 5154105 w 8023328"/>
              <a:gd name="connsiteY605" fmla="*/ 1281693 h 2380521"/>
              <a:gd name="connsiteX606" fmla="*/ 5166502 w 8023328"/>
              <a:gd name="connsiteY606" fmla="*/ 1296482 h 2380521"/>
              <a:gd name="connsiteX607" fmla="*/ 5154105 w 8023328"/>
              <a:gd name="connsiteY607" fmla="*/ 1311271 h 2380521"/>
              <a:gd name="connsiteX608" fmla="*/ 5140249 w 8023328"/>
              <a:gd name="connsiteY608" fmla="*/ 1296482 h 2380521"/>
              <a:gd name="connsiteX609" fmla="*/ 5154105 w 8023328"/>
              <a:gd name="connsiteY609" fmla="*/ 1281693 h 2380521"/>
              <a:gd name="connsiteX610" fmla="*/ 5083276 w 8023328"/>
              <a:gd name="connsiteY610" fmla="*/ 1281693 h 2380521"/>
              <a:gd name="connsiteX611" fmla="*/ 5095673 w 8023328"/>
              <a:gd name="connsiteY611" fmla="*/ 1296482 h 2380521"/>
              <a:gd name="connsiteX612" fmla="*/ 5083276 w 8023328"/>
              <a:gd name="connsiteY612" fmla="*/ 1311271 h 2380521"/>
              <a:gd name="connsiteX613" fmla="*/ 5069420 w 8023328"/>
              <a:gd name="connsiteY613" fmla="*/ 1296482 h 2380521"/>
              <a:gd name="connsiteX614" fmla="*/ 5083276 w 8023328"/>
              <a:gd name="connsiteY614" fmla="*/ 1281693 h 2380521"/>
              <a:gd name="connsiteX615" fmla="*/ 5012445 w 8023328"/>
              <a:gd name="connsiteY615" fmla="*/ 1281693 h 2380521"/>
              <a:gd name="connsiteX616" fmla="*/ 5024842 w 8023328"/>
              <a:gd name="connsiteY616" fmla="*/ 1296482 h 2380521"/>
              <a:gd name="connsiteX617" fmla="*/ 5012445 w 8023328"/>
              <a:gd name="connsiteY617" fmla="*/ 1311271 h 2380521"/>
              <a:gd name="connsiteX618" fmla="*/ 4998589 w 8023328"/>
              <a:gd name="connsiteY618" fmla="*/ 1296482 h 2380521"/>
              <a:gd name="connsiteX619" fmla="*/ 5012445 w 8023328"/>
              <a:gd name="connsiteY619" fmla="*/ 1281693 h 2380521"/>
              <a:gd name="connsiteX620" fmla="*/ 4940157 w 8023328"/>
              <a:gd name="connsiteY620" fmla="*/ 1281693 h 2380521"/>
              <a:gd name="connsiteX621" fmla="*/ 4954013 w 8023328"/>
              <a:gd name="connsiteY621" fmla="*/ 1296482 h 2380521"/>
              <a:gd name="connsiteX622" fmla="*/ 4940157 w 8023328"/>
              <a:gd name="connsiteY622" fmla="*/ 1311271 h 2380521"/>
              <a:gd name="connsiteX623" fmla="*/ 4927760 w 8023328"/>
              <a:gd name="connsiteY623" fmla="*/ 1296482 h 2380521"/>
              <a:gd name="connsiteX624" fmla="*/ 4940157 w 8023328"/>
              <a:gd name="connsiteY624" fmla="*/ 1281693 h 2380521"/>
              <a:gd name="connsiteX625" fmla="*/ 4865953 w 8023328"/>
              <a:gd name="connsiteY625" fmla="*/ 1281693 h 2380521"/>
              <a:gd name="connsiteX626" fmla="*/ 4879809 w 8023328"/>
              <a:gd name="connsiteY626" fmla="*/ 1296482 h 2380521"/>
              <a:gd name="connsiteX627" fmla="*/ 4865953 w 8023328"/>
              <a:gd name="connsiteY627" fmla="*/ 1311271 h 2380521"/>
              <a:gd name="connsiteX628" fmla="*/ 4853556 w 8023328"/>
              <a:gd name="connsiteY628" fmla="*/ 1296482 h 2380521"/>
              <a:gd name="connsiteX629" fmla="*/ 4865953 w 8023328"/>
              <a:gd name="connsiteY629" fmla="*/ 1281693 h 2380521"/>
              <a:gd name="connsiteX630" fmla="*/ 4795122 w 8023328"/>
              <a:gd name="connsiteY630" fmla="*/ 1281693 h 2380521"/>
              <a:gd name="connsiteX631" fmla="*/ 4808978 w 8023328"/>
              <a:gd name="connsiteY631" fmla="*/ 1296482 h 2380521"/>
              <a:gd name="connsiteX632" fmla="*/ 4795122 w 8023328"/>
              <a:gd name="connsiteY632" fmla="*/ 1311271 h 2380521"/>
              <a:gd name="connsiteX633" fmla="*/ 4782725 w 8023328"/>
              <a:gd name="connsiteY633" fmla="*/ 1296482 h 2380521"/>
              <a:gd name="connsiteX634" fmla="*/ 4795122 w 8023328"/>
              <a:gd name="connsiteY634" fmla="*/ 1281693 h 2380521"/>
              <a:gd name="connsiteX635" fmla="*/ 4726684 w 8023328"/>
              <a:gd name="connsiteY635" fmla="*/ 1281693 h 2380521"/>
              <a:gd name="connsiteX636" fmla="*/ 4741472 w 8023328"/>
              <a:gd name="connsiteY636" fmla="*/ 1296482 h 2380521"/>
              <a:gd name="connsiteX637" fmla="*/ 4726684 w 8023328"/>
              <a:gd name="connsiteY637" fmla="*/ 1311271 h 2380521"/>
              <a:gd name="connsiteX638" fmla="*/ 4711896 w 8023328"/>
              <a:gd name="connsiteY638" fmla="*/ 1296482 h 2380521"/>
              <a:gd name="connsiteX639" fmla="*/ 4726684 w 8023328"/>
              <a:gd name="connsiteY639" fmla="*/ 1281693 h 2380521"/>
              <a:gd name="connsiteX640" fmla="*/ 4655853 w 8023328"/>
              <a:gd name="connsiteY640" fmla="*/ 1281693 h 2380521"/>
              <a:gd name="connsiteX641" fmla="*/ 4670642 w 8023328"/>
              <a:gd name="connsiteY641" fmla="*/ 1294090 h 2380521"/>
              <a:gd name="connsiteX642" fmla="*/ 4655853 w 8023328"/>
              <a:gd name="connsiteY642" fmla="*/ 1307946 h 2380521"/>
              <a:gd name="connsiteX643" fmla="*/ 4641064 w 8023328"/>
              <a:gd name="connsiteY643" fmla="*/ 1294090 h 2380521"/>
              <a:gd name="connsiteX644" fmla="*/ 4655853 w 8023328"/>
              <a:gd name="connsiteY644" fmla="*/ 1281693 h 2380521"/>
              <a:gd name="connsiteX645" fmla="*/ 4585023 w 8023328"/>
              <a:gd name="connsiteY645" fmla="*/ 1281693 h 2380521"/>
              <a:gd name="connsiteX646" fmla="*/ 4599811 w 8023328"/>
              <a:gd name="connsiteY646" fmla="*/ 1294090 h 2380521"/>
              <a:gd name="connsiteX647" fmla="*/ 4585023 w 8023328"/>
              <a:gd name="connsiteY647" fmla="*/ 1307946 h 2380521"/>
              <a:gd name="connsiteX648" fmla="*/ 4570235 w 8023328"/>
              <a:gd name="connsiteY648" fmla="*/ 1294090 h 2380521"/>
              <a:gd name="connsiteX649" fmla="*/ 4585023 w 8023328"/>
              <a:gd name="connsiteY649" fmla="*/ 1281693 h 2380521"/>
              <a:gd name="connsiteX650" fmla="*/ 226355 w 8023328"/>
              <a:gd name="connsiteY650" fmla="*/ 1281693 h 2380521"/>
              <a:gd name="connsiteX651" fmla="*/ 238753 w 8023328"/>
              <a:gd name="connsiteY651" fmla="*/ 1296871 h 2380521"/>
              <a:gd name="connsiteX652" fmla="*/ 226355 w 8023328"/>
              <a:gd name="connsiteY652" fmla="*/ 1311291 h 2380521"/>
              <a:gd name="connsiteX653" fmla="*/ 212499 w 8023328"/>
              <a:gd name="connsiteY653" fmla="*/ 1296871 h 2380521"/>
              <a:gd name="connsiteX654" fmla="*/ 226355 w 8023328"/>
              <a:gd name="connsiteY654" fmla="*/ 1281693 h 2380521"/>
              <a:gd name="connsiteX655" fmla="*/ 155522 w 8023328"/>
              <a:gd name="connsiteY655" fmla="*/ 1281693 h 2380521"/>
              <a:gd name="connsiteX656" fmla="*/ 167919 w 8023328"/>
              <a:gd name="connsiteY656" fmla="*/ 1296871 h 2380521"/>
              <a:gd name="connsiteX657" fmla="*/ 155522 w 8023328"/>
              <a:gd name="connsiteY657" fmla="*/ 1311291 h 2380521"/>
              <a:gd name="connsiteX658" fmla="*/ 141666 w 8023328"/>
              <a:gd name="connsiteY658" fmla="*/ 1296871 h 2380521"/>
              <a:gd name="connsiteX659" fmla="*/ 155522 w 8023328"/>
              <a:gd name="connsiteY659" fmla="*/ 1281693 h 2380521"/>
              <a:gd name="connsiteX660" fmla="*/ 83234 w 8023328"/>
              <a:gd name="connsiteY660" fmla="*/ 1281693 h 2380521"/>
              <a:gd name="connsiteX661" fmla="*/ 97090 w 8023328"/>
              <a:gd name="connsiteY661" fmla="*/ 1296871 h 2380521"/>
              <a:gd name="connsiteX662" fmla="*/ 83234 w 8023328"/>
              <a:gd name="connsiteY662" fmla="*/ 1311291 h 2380521"/>
              <a:gd name="connsiteX663" fmla="*/ 70836 w 8023328"/>
              <a:gd name="connsiteY663" fmla="*/ 1296871 h 2380521"/>
              <a:gd name="connsiteX664" fmla="*/ 83234 w 8023328"/>
              <a:gd name="connsiteY664" fmla="*/ 1281693 h 2380521"/>
              <a:gd name="connsiteX665" fmla="*/ 11998 w 8023328"/>
              <a:gd name="connsiteY665" fmla="*/ 1281693 h 2380521"/>
              <a:gd name="connsiteX666" fmla="*/ 26239 w 8023328"/>
              <a:gd name="connsiteY666" fmla="*/ 1296871 h 2380521"/>
              <a:gd name="connsiteX667" fmla="*/ 11998 w 8023328"/>
              <a:gd name="connsiteY667" fmla="*/ 1311291 h 2380521"/>
              <a:gd name="connsiteX668" fmla="*/ 5 w 8023328"/>
              <a:gd name="connsiteY668" fmla="*/ 1296871 h 2380521"/>
              <a:gd name="connsiteX669" fmla="*/ 11998 w 8023328"/>
              <a:gd name="connsiteY669" fmla="*/ 1281693 h 2380521"/>
              <a:gd name="connsiteX670" fmla="*/ 7084322 w 8023328"/>
              <a:gd name="connsiteY670" fmla="*/ 1210863 h 2380521"/>
              <a:gd name="connsiteX671" fmla="*/ 7099111 w 8023328"/>
              <a:gd name="connsiteY671" fmla="*/ 1224719 h 2380521"/>
              <a:gd name="connsiteX672" fmla="*/ 7084322 w 8023328"/>
              <a:gd name="connsiteY672" fmla="*/ 1237116 h 2380521"/>
              <a:gd name="connsiteX673" fmla="*/ 7069533 w 8023328"/>
              <a:gd name="connsiteY673" fmla="*/ 1224719 h 2380521"/>
              <a:gd name="connsiteX674" fmla="*/ 7084322 w 8023328"/>
              <a:gd name="connsiteY674" fmla="*/ 1210863 h 2380521"/>
              <a:gd name="connsiteX675" fmla="*/ 7013492 w 8023328"/>
              <a:gd name="connsiteY675" fmla="*/ 1210863 h 2380521"/>
              <a:gd name="connsiteX676" fmla="*/ 7028280 w 8023328"/>
              <a:gd name="connsiteY676" fmla="*/ 1224719 h 2380521"/>
              <a:gd name="connsiteX677" fmla="*/ 7013492 w 8023328"/>
              <a:gd name="connsiteY677" fmla="*/ 1237116 h 2380521"/>
              <a:gd name="connsiteX678" fmla="*/ 6998704 w 8023328"/>
              <a:gd name="connsiteY678" fmla="*/ 1224719 h 2380521"/>
              <a:gd name="connsiteX679" fmla="*/ 7013492 w 8023328"/>
              <a:gd name="connsiteY679" fmla="*/ 1210863 h 2380521"/>
              <a:gd name="connsiteX680" fmla="*/ 6939085 w 8023328"/>
              <a:gd name="connsiteY680" fmla="*/ 1210863 h 2380521"/>
              <a:gd name="connsiteX681" fmla="*/ 6950753 w 8023328"/>
              <a:gd name="connsiteY681" fmla="*/ 1224719 h 2380521"/>
              <a:gd name="connsiteX682" fmla="*/ 6939085 w 8023328"/>
              <a:gd name="connsiteY682" fmla="*/ 1237116 h 2380521"/>
              <a:gd name="connsiteX683" fmla="*/ 6924500 w 8023328"/>
              <a:gd name="connsiteY683" fmla="*/ 1224719 h 2380521"/>
              <a:gd name="connsiteX684" fmla="*/ 6939085 w 8023328"/>
              <a:gd name="connsiteY684" fmla="*/ 1210863 h 2380521"/>
              <a:gd name="connsiteX685" fmla="*/ 6867525 w 8023328"/>
              <a:gd name="connsiteY685" fmla="*/ 1210863 h 2380521"/>
              <a:gd name="connsiteX686" fmla="*/ 6879922 w 8023328"/>
              <a:gd name="connsiteY686" fmla="*/ 1224719 h 2380521"/>
              <a:gd name="connsiteX687" fmla="*/ 6867525 w 8023328"/>
              <a:gd name="connsiteY687" fmla="*/ 1237116 h 2380521"/>
              <a:gd name="connsiteX688" fmla="*/ 6853669 w 8023328"/>
              <a:gd name="connsiteY688" fmla="*/ 1224719 h 2380521"/>
              <a:gd name="connsiteX689" fmla="*/ 6867525 w 8023328"/>
              <a:gd name="connsiteY689" fmla="*/ 1210863 h 2380521"/>
              <a:gd name="connsiteX690" fmla="*/ 6796696 w 8023328"/>
              <a:gd name="connsiteY690" fmla="*/ 1210863 h 2380521"/>
              <a:gd name="connsiteX691" fmla="*/ 6809093 w 8023328"/>
              <a:gd name="connsiteY691" fmla="*/ 1224719 h 2380521"/>
              <a:gd name="connsiteX692" fmla="*/ 6796696 w 8023328"/>
              <a:gd name="connsiteY692" fmla="*/ 1237116 h 2380521"/>
              <a:gd name="connsiteX693" fmla="*/ 6782840 w 8023328"/>
              <a:gd name="connsiteY693" fmla="*/ 1224719 h 2380521"/>
              <a:gd name="connsiteX694" fmla="*/ 6796696 w 8023328"/>
              <a:gd name="connsiteY694" fmla="*/ 1210863 h 2380521"/>
              <a:gd name="connsiteX695" fmla="*/ 6724405 w 8023328"/>
              <a:gd name="connsiteY695" fmla="*/ 1210863 h 2380521"/>
              <a:gd name="connsiteX696" fmla="*/ 6738261 w 8023328"/>
              <a:gd name="connsiteY696" fmla="*/ 1224719 h 2380521"/>
              <a:gd name="connsiteX697" fmla="*/ 6724405 w 8023328"/>
              <a:gd name="connsiteY697" fmla="*/ 1237116 h 2380521"/>
              <a:gd name="connsiteX698" fmla="*/ 6712008 w 8023328"/>
              <a:gd name="connsiteY698" fmla="*/ 1224719 h 2380521"/>
              <a:gd name="connsiteX699" fmla="*/ 6724405 w 8023328"/>
              <a:gd name="connsiteY699" fmla="*/ 1210863 h 2380521"/>
              <a:gd name="connsiteX700" fmla="*/ 6653576 w 8023328"/>
              <a:gd name="connsiteY700" fmla="*/ 1210863 h 2380521"/>
              <a:gd name="connsiteX701" fmla="*/ 6667432 w 8023328"/>
              <a:gd name="connsiteY701" fmla="*/ 1224719 h 2380521"/>
              <a:gd name="connsiteX702" fmla="*/ 6653576 w 8023328"/>
              <a:gd name="connsiteY702" fmla="*/ 1237116 h 2380521"/>
              <a:gd name="connsiteX703" fmla="*/ 6641179 w 8023328"/>
              <a:gd name="connsiteY703" fmla="*/ 1224719 h 2380521"/>
              <a:gd name="connsiteX704" fmla="*/ 6653576 w 8023328"/>
              <a:gd name="connsiteY704" fmla="*/ 1210863 h 2380521"/>
              <a:gd name="connsiteX705" fmla="*/ 6582745 w 8023328"/>
              <a:gd name="connsiteY705" fmla="*/ 1210863 h 2380521"/>
              <a:gd name="connsiteX706" fmla="*/ 6596601 w 8023328"/>
              <a:gd name="connsiteY706" fmla="*/ 1224719 h 2380521"/>
              <a:gd name="connsiteX707" fmla="*/ 6582745 w 8023328"/>
              <a:gd name="connsiteY707" fmla="*/ 1237116 h 2380521"/>
              <a:gd name="connsiteX708" fmla="*/ 6570348 w 8023328"/>
              <a:gd name="connsiteY708" fmla="*/ 1224719 h 2380521"/>
              <a:gd name="connsiteX709" fmla="*/ 6582745 w 8023328"/>
              <a:gd name="connsiteY709" fmla="*/ 1210863 h 2380521"/>
              <a:gd name="connsiteX710" fmla="*/ 6510933 w 8023328"/>
              <a:gd name="connsiteY710" fmla="*/ 1210863 h 2380521"/>
              <a:gd name="connsiteX711" fmla="*/ 6525722 w 8023328"/>
              <a:gd name="connsiteY711" fmla="*/ 1224719 h 2380521"/>
              <a:gd name="connsiteX712" fmla="*/ 6510933 w 8023328"/>
              <a:gd name="connsiteY712" fmla="*/ 1237116 h 2380521"/>
              <a:gd name="connsiteX713" fmla="*/ 6496144 w 8023328"/>
              <a:gd name="connsiteY713" fmla="*/ 1224719 h 2380521"/>
              <a:gd name="connsiteX714" fmla="*/ 6510933 w 8023328"/>
              <a:gd name="connsiteY714" fmla="*/ 1210863 h 2380521"/>
              <a:gd name="connsiteX715" fmla="*/ 6440492 w 8023328"/>
              <a:gd name="connsiteY715" fmla="*/ 1210863 h 2380521"/>
              <a:gd name="connsiteX716" fmla="*/ 6454911 w 8023328"/>
              <a:gd name="connsiteY716" fmla="*/ 1224719 h 2380521"/>
              <a:gd name="connsiteX717" fmla="*/ 6440492 w 8023328"/>
              <a:gd name="connsiteY717" fmla="*/ 1237116 h 2380521"/>
              <a:gd name="connsiteX718" fmla="*/ 6425315 w 8023328"/>
              <a:gd name="connsiteY718" fmla="*/ 1224719 h 2380521"/>
              <a:gd name="connsiteX719" fmla="*/ 6440492 w 8023328"/>
              <a:gd name="connsiteY719" fmla="*/ 1210863 h 2380521"/>
              <a:gd name="connsiteX720" fmla="*/ 6368340 w 8023328"/>
              <a:gd name="connsiteY720" fmla="*/ 1210863 h 2380521"/>
              <a:gd name="connsiteX721" fmla="*/ 6380737 w 8023328"/>
              <a:gd name="connsiteY721" fmla="*/ 1224719 h 2380521"/>
              <a:gd name="connsiteX722" fmla="*/ 6368340 w 8023328"/>
              <a:gd name="connsiteY722" fmla="*/ 1237116 h 2380521"/>
              <a:gd name="connsiteX723" fmla="*/ 6354484 w 8023328"/>
              <a:gd name="connsiteY723" fmla="*/ 1224719 h 2380521"/>
              <a:gd name="connsiteX724" fmla="*/ 6368340 w 8023328"/>
              <a:gd name="connsiteY724" fmla="*/ 1210863 h 2380521"/>
              <a:gd name="connsiteX725" fmla="*/ 6297511 w 8023328"/>
              <a:gd name="connsiteY725" fmla="*/ 1210863 h 2380521"/>
              <a:gd name="connsiteX726" fmla="*/ 6309908 w 8023328"/>
              <a:gd name="connsiteY726" fmla="*/ 1224719 h 2380521"/>
              <a:gd name="connsiteX727" fmla="*/ 6297511 w 8023328"/>
              <a:gd name="connsiteY727" fmla="*/ 1237116 h 2380521"/>
              <a:gd name="connsiteX728" fmla="*/ 6283655 w 8023328"/>
              <a:gd name="connsiteY728" fmla="*/ 1224719 h 2380521"/>
              <a:gd name="connsiteX729" fmla="*/ 6297511 w 8023328"/>
              <a:gd name="connsiteY729" fmla="*/ 1210863 h 2380521"/>
              <a:gd name="connsiteX730" fmla="*/ 6226679 w 8023328"/>
              <a:gd name="connsiteY730" fmla="*/ 1210863 h 2380521"/>
              <a:gd name="connsiteX731" fmla="*/ 6239076 w 8023328"/>
              <a:gd name="connsiteY731" fmla="*/ 1224719 h 2380521"/>
              <a:gd name="connsiteX732" fmla="*/ 6226679 w 8023328"/>
              <a:gd name="connsiteY732" fmla="*/ 1237116 h 2380521"/>
              <a:gd name="connsiteX733" fmla="*/ 6212823 w 8023328"/>
              <a:gd name="connsiteY733" fmla="*/ 1224719 h 2380521"/>
              <a:gd name="connsiteX734" fmla="*/ 6226679 w 8023328"/>
              <a:gd name="connsiteY734" fmla="*/ 1210863 h 2380521"/>
              <a:gd name="connsiteX735" fmla="*/ 6154391 w 8023328"/>
              <a:gd name="connsiteY735" fmla="*/ 1210863 h 2380521"/>
              <a:gd name="connsiteX736" fmla="*/ 6168247 w 8023328"/>
              <a:gd name="connsiteY736" fmla="*/ 1224719 h 2380521"/>
              <a:gd name="connsiteX737" fmla="*/ 6154391 w 8023328"/>
              <a:gd name="connsiteY737" fmla="*/ 1237116 h 2380521"/>
              <a:gd name="connsiteX738" fmla="*/ 6141994 w 8023328"/>
              <a:gd name="connsiteY738" fmla="*/ 1224719 h 2380521"/>
              <a:gd name="connsiteX739" fmla="*/ 6154391 w 8023328"/>
              <a:gd name="connsiteY739" fmla="*/ 1210863 h 2380521"/>
              <a:gd name="connsiteX740" fmla="*/ 6083559 w 8023328"/>
              <a:gd name="connsiteY740" fmla="*/ 1210863 h 2380521"/>
              <a:gd name="connsiteX741" fmla="*/ 6097415 w 8023328"/>
              <a:gd name="connsiteY741" fmla="*/ 1224719 h 2380521"/>
              <a:gd name="connsiteX742" fmla="*/ 6083559 w 8023328"/>
              <a:gd name="connsiteY742" fmla="*/ 1237116 h 2380521"/>
              <a:gd name="connsiteX743" fmla="*/ 6071162 w 8023328"/>
              <a:gd name="connsiteY743" fmla="*/ 1224719 h 2380521"/>
              <a:gd name="connsiteX744" fmla="*/ 6083559 w 8023328"/>
              <a:gd name="connsiteY744" fmla="*/ 1210863 h 2380521"/>
              <a:gd name="connsiteX745" fmla="*/ 6009356 w 8023328"/>
              <a:gd name="connsiteY745" fmla="*/ 1210863 h 2380521"/>
              <a:gd name="connsiteX746" fmla="*/ 6023212 w 8023328"/>
              <a:gd name="connsiteY746" fmla="*/ 1224719 h 2380521"/>
              <a:gd name="connsiteX747" fmla="*/ 6009356 w 8023328"/>
              <a:gd name="connsiteY747" fmla="*/ 1237116 h 2380521"/>
              <a:gd name="connsiteX748" fmla="*/ 5996959 w 8023328"/>
              <a:gd name="connsiteY748" fmla="*/ 1224719 h 2380521"/>
              <a:gd name="connsiteX749" fmla="*/ 6009356 w 8023328"/>
              <a:gd name="connsiteY749" fmla="*/ 1210863 h 2380521"/>
              <a:gd name="connsiteX750" fmla="*/ 5940548 w 8023328"/>
              <a:gd name="connsiteY750" fmla="*/ 1210863 h 2380521"/>
              <a:gd name="connsiteX751" fmla="*/ 5955726 w 8023328"/>
              <a:gd name="connsiteY751" fmla="*/ 1224719 h 2380521"/>
              <a:gd name="connsiteX752" fmla="*/ 5940548 w 8023328"/>
              <a:gd name="connsiteY752" fmla="*/ 1237116 h 2380521"/>
              <a:gd name="connsiteX753" fmla="*/ 5926130 w 8023328"/>
              <a:gd name="connsiteY753" fmla="*/ 1224719 h 2380521"/>
              <a:gd name="connsiteX754" fmla="*/ 5940548 w 8023328"/>
              <a:gd name="connsiteY754" fmla="*/ 1210863 h 2380521"/>
              <a:gd name="connsiteX755" fmla="*/ 5870088 w 8023328"/>
              <a:gd name="connsiteY755" fmla="*/ 1210863 h 2380521"/>
              <a:gd name="connsiteX756" fmla="*/ 5884877 w 8023328"/>
              <a:gd name="connsiteY756" fmla="*/ 1224719 h 2380521"/>
              <a:gd name="connsiteX757" fmla="*/ 5870088 w 8023328"/>
              <a:gd name="connsiteY757" fmla="*/ 1237116 h 2380521"/>
              <a:gd name="connsiteX758" fmla="*/ 5855299 w 8023328"/>
              <a:gd name="connsiteY758" fmla="*/ 1224719 h 2380521"/>
              <a:gd name="connsiteX759" fmla="*/ 5870088 w 8023328"/>
              <a:gd name="connsiteY759" fmla="*/ 1210863 h 2380521"/>
              <a:gd name="connsiteX760" fmla="*/ 5799257 w 8023328"/>
              <a:gd name="connsiteY760" fmla="*/ 1210863 h 2380521"/>
              <a:gd name="connsiteX761" fmla="*/ 5814045 w 8023328"/>
              <a:gd name="connsiteY761" fmla="*/ 1224719 h 2380521"/>
              <a:gd name="connsiteX762" fmla="*/ 5799257 w 8023328"/>
              <a:gd name="connsiteY762" fmla="*/ 1237116 h 2380521"/>
              <a:gd name="connsiteX763" fmla="*/ 5784469 w 8023328"/>
              <a:gd name="connsiteY763" fmla="*/ 1224719 h 2380521"/>
              <a:gd name="connsiteX764" fmla="*/ 5799257 w 8023328"/>
              <a:gd name="connsiteY764" fmla="*/ 1210863 h 2380521"/>
              <a:gd name="connsiteX765" fmla="*/ 5724122 w 8023328"/>
              <a:gd name="connsiteY765" fmla="*/ 1210863 h 2380521"/>
              <a:gd name="connsiteX766" fmla="*/ 5736519 w 8023328"/>
              <a:gd name="connsiteY766" fmla="*/ 1225651 h 2380521"/>
              <a:gd name="connsiteX767" fmla="*/ 5724122 w 8023328"/>
              <a:gd name="connsiteY767" fmla="*/ 1240439 h 2380521"/>
              <a:gd name="connsiteX768" fmla="*/ 5710266 w 8023328"/>
              <a:gd name="connsiteY768" fmla="*/ 1225651 h 2380521"/>
              <a:gd name="connsiteX769" fmla="*/ 5724122 w 8023328"/>
              <a:gd name="connsiteY769" fmla="*/ 1210863 h 2380521"/>
              <a:gd name="connsiteX770" fmla="*/ 5653291 w 8023328"/>
              <a:gd name="connsiteY770" fmla="*/ 1210863 h 2380521"/>
              <a:gd name="connsiteX771" fmla="*/ 5665688 w 8023328"/>
              <a:gd name="connsiteY771" fmla="*/ 1225651 h 2380521"/>
              <a:gd name="connsiteX772" fmla="*/ 5653291 w 8023328"/>
              <a:gd name="connsiteY772" fmla="*/ 1240439 h 2380521"/>
              <a:gd name="connsiteX773" fmla="*/ 5639435 w 8023328"/>
              <a:gd name="connsiteY773" fmla="*/ 1225651 h 2380521"/>
              <a:gd name="connsiteX774" fmla="*/ 5653291 w 8023328"/>
              <a:gd name="connsiteY774" fmla="*/ 1210863 h 2380521"/>
              <a:gd name="connsiteX775" fmla="*/ 5582461 w 8023328"/>
              <a:gd name="connsiteY775" fmla="*/ 1210863 h 2380521"/>
              <a:gd name="connsiteX776" fmla="*/ 5594858 w 8023328"/>
              <a:gd name="connsiteY776" fmla="*/ 1225651 h 2380521"/>
              <a:gd name="connsiteX777" fmla="*/ 5582461 w 8023328"/>
              <a:gd name="connsiteY777" fmla="*/ 1240439 h 2380521"/>
              <a:gd name="connsiteX778" fmla="*/ 5568605 w 8023328"/>
              <a:gd name="connsiteY778" fmla="*/ 1225651 h 2380521"/>
              <a:gd name="connsiteX779" fmla="*/ 5582461 w 8023328"/>
              <a:gd name="connsiteY779" fmla="*/ 1210863 h 2380521"/>
              <a:gd name="connsiteX780" fmla="*/ 5510171 w 8023328"/>
              <a:gd name="connsiteY780" fmla="*/ 1210863 h 2380521"/>
              <a:gd name="connsiteX781" fmla="*/ 5524027 w 8023328"/>
              <a:gd name="connsiteY781" fmla="*/ 1225651 h 2380521"/>
              <a:gd name="connsiteX782" fmla="*/ 5510171 w 8023328"/>
              <a:gd name="connsiteY782" fmla="*/ 1240439 h 2380521"/>
              <a:gd name="connsiteX783" fmla="*/ 5497774 w 8023328"/>
              <a:gd name="connsiteY783" fmla="*/ 1225651 h 2380521"/>
              <a:gd name="connsiteX784" fmla="*/ 5510171 w 8023328"/>
              <a:gd name="connsiteY784" fmla="*/ 1210863 h 2380521"/>
              <a:gd name="connsiteX785" fmla="*/ 5438937 w 8023328"/>
              <a:gd name="connsiteY785" fmla="*/ 1210863 h 2380521"/>
              <a:gd name="connsiteX786" fmla="*/ 5453178 w 8023328"/>
              <a:gd name="connsiteY786" fmla="*/ 1225651 h 2380521"/>
              <a:gd name="connsiteX787" fmla="*/ 5438937 w 8023328"/>
              <a:gd name="connsiteY787" fmla="*/ 1240439 h 2380521"/>
              <a:gd name="connsiteX788" fmla="*/ 5426945 w 8023328"/>
              <a:gd name="connsiteY788" fmla="*/ 1225651 h 2380521"/>
              <a:gd name="connsiteX789" fmla="*/ 5438937 w 8023328"/>
              <a:gd name="connsiteY789" fmla="*/ 1210863 h 2380521"/>
              <a:gd name="connsiteX790" fmla="*/ 5367530 w 8023328"/>
              <a:gd name="connsiteY790" fmla="*/ 1210863 h 2380521"/>
              <a:gd name="connsiteX791" fmla="*/ 5382318 w 8023328"/>
              <a:gd name="connsiteY791" fmla="*/ 1225651 h 2380521"/>
              <a:gd name="connsiteX792" fmla="*/ 5367530 w 8023328"/>
              <a:gd name="connsiteY792" fmla="*/ 1240439 h 2380521"/>
              <a:gd name="connsiteX793" fmla="*/ 5352742 w 8023328"/>
              <a:gd name="connsiteY793" fmla="*/ 1225651 h 2380521"/>
              <a:gd name="connsiteX794" fmla="*/ 5367530 w 8023328"/>
              <a:gd name="connsiteY794" fmla="*/ 1210863 h 2380521"/>
              <a:gd name="connsiteX795" fmla="*/ 5296699 w 8023328"/>
              <a:gd name="connsiteY795" fmla="*/ 1210863 h 2380521"/>
              <a:gd name="connsiteX796" fmla="*/ 5311488 w 8023328"/>
              <a:gd name="connsiteY796" fmla="*/ 1225651 h 2380521"/>
              <a:gd name="connsiteX797" fmla="*/ 5296699 w 8023328"/>
              <a:gd name="connsiteY797" fmla="*/ 1240439 h 2380521"/>
              <a:gd name="connsiteX798" fmla="*/ 5281910 w 8023328"/>
              <a:gd name="connsiteY798" fmla="*/ 1225651 h 2380521"/>
              <a:gd name="connsiteX799" fmla="*/ 5296699 w 8023328"/>
              <a:gd name="connsiteY799" fmla="*/ 1210863 h 2380521"/>
              <a:gd name="connsiteX800" fmla="*/ 5225869 w 8023328"/>
              <a:gd name="connsiteY800" fmla="*/ 1210863 h 2380521"/>
              <a:gd name="connsiteX801" fmla="*/ 5240657 w 8023328"/>
              <a:gd name="connsiteY801" fmla="*/ 1225651 h 2380521"/>
              <a:gd name="connsiteX802" fmla="*/ 5225869 w 8023328"/>
              <a:gd name="connsiteY802" fmla="*/ 1240439 h 2380521"/>
              <a:gd name="connsiteX803" fmla="*/ 5211081 w 8023328"/>
              <a:gd name="connsiteY803" fmla="*/ 1225651 h 2380521"/>
              <a:gd name="connsiteX804" fmla="*/ 5225869 w 8023328"/>
              <a:gd name="connsiteY804" fmla="*/ 1210863 h 2380521"/>
              <a:gd name="connsiteX805" fmla="*/ 5154105 w 8023328"/>
              <a:gd name="connsiteY805" fmla="*/ 1210863 h 2380521"/>
              <a:gd name="connsiteX806" fmla="*/ 5166502 w 8023328"/>
              <a:gd name="connsiteY806" fmla="*/ 1225651 h 2380521"/>
              <a:gd name="connsiteX807" fmla="*/ 5154105 w 8023328"/>
              <a:gd name="connsiteY807" fmla="*/ 1240439 h 2380521"/>
              <a:gd name="connsiteX808" fmla="*/ 5140249 w 8023328"/>
              <a:gd name="connsiteY808" fmla="*/ 1225651 h 2380521"/>
              <a:gd name="connsiteX809" fmla="*/ 5154105 w 8023328"/>
              <a:gd name="connsiteY809" fmla="*/ 1210863 h 2380521"/>
              <a:gd name="connsiteX810" fmla="*/ 5083276 w 8023328"/>
              <a:gd name="connsiteY810" fmla="*/ 1210863 h 2380521"/>
              <a:gd name="connsiteX811" fmla="*/ 5095673 w 8023328"/>
              <a:gd name="connsiteY811" fmla="*/ 1225651 h 2380521"/>
              <a:gd name="connsiteX812" fmla="*/ 5083276 w 8023328"/>
              <a:gd name="connsiteY812" fmla="*/ 1240439 h 2380521"/>
              <a:gd name="connsiteX813" fmla="*/ 5069420 w 8023328"/>
              <a:gd name="connsiteY813" fmla="*/ 1225651 h 2380521"/>
              <a:gd name="connsiteX814" fmla="*/ 5083276 w 8023328"/>
              <a:gd name="connsiteY814" fmla="*/ 1210863 h 2380521"/>
              <a:gd name="connsiteX815" fmla="*/ 5012445 w 8023328"/>
              <a:gd name="connsiteY815" fmla="*/ 1210863 h 2380521"/>
              <a:gd name="connsiteX816" fmla="*/ 5024842 w 8023328"/>
              <a:gd name="connsiteY816" fmla="*/ 1225651 h 2380521"/>
              <a:gd name="connsiteX817" fmla="*/ 5012445 w 8023328"/>
              <a:gd name="connsiteY817" fmla="*/ 1240439 h 2380521"/>
              <a:gd name="connsiteX818" fmla="*/ 4998589 w 8023328"/>
              <a:gd name="connsiteY818" fmla="*/ 1225651 h 2380521"/>
              <a:gd name="connsiteX819" fmla="*/ 5012445 w 8023328"/>
              <a:gd name="connsiteY819" fmla="*/ 1210863 h 2380521"/>
              <a:gd name="connsiteX820" fmla="*/ 4940157 w 8023328"/>
              <a:gd name="connsiteY820" fmla="*/ 1210863 h 2380521"/>
              <a:gd name="connsiteX821" fmla="*/ 4954013 w 8023328"/>
              <a:gd name="connsiteY821" fmla="*/ 1225651 h 2380521"/>
              <a:gd name="connsiteX822" fmla="*/ 4940157 w 8023328"/>
              <a:gd name="connsiteY822" fmla="*/ 1240439 h 2380521"/>
              <a:gd name="connsiteX823" fmla="*/ 4927760 w 8023328"/>
              <a:gd name="connsiteY823" fmla="*/ 1225651 h 2380521"/>
              <a:gd name="connsiteX824" fmla="*/ 4940157 w 8023328"/>
              <a:gd name="connsiteY824" fmla="*/ 1210863 h 2380521"/>
              <a:gd name="connsiteX825" fmla="*/ 4865953 w 8023328"/>
              <a:gd name="connsiteY825" fmla="*/ 1210863 h 2380521"/>
              <a:gd name="connsiteX826" fmla="*/ 4879809 w 8023328"/>
              <a:gd name="connsiteY826" fmla="*/ 1225651 h 2380521"/>
              <a:gd name="connsiteX827" fmla="*/ 4865953 w 8023328"/>
              <a:gd name="connsiteY827" fmla="*/ 1240439 h 2380521"/>
              <a:gd name="connsiteX828" fmla="*/ 4853556 w 8023328"/>
              <a:gd name="connsiteY828" fmla="*/ 1225651 h 2380521"/>
              <a:gd name="connsiteX829" fmla="*/ 4865953 w 8023328"/>
              <a:gd name="connsiteY829" fmla="*/ 1210863 h 2380521"/>
              <a:gd name="connsiteX830" fmla="*/ 4795122 w 8023328"/>
              <a:gd name="connsiteY830" fmla="*/ 1210863 h 2380521"/>
              <a:gd name="connsiteX831" fmla="*/ 4808978 w 8023328"/>
              <a:gd name="connsiteY831" fmla="*/ 1225651 h 2380521"/>
              <a:gd name="connsiteX832" fmla="*/ 4795122 w 8023328"/>
              <a:gd name="connsiteY832" fmla="*/ 1240439 h 2380521"/>
              <a:gd name="connsiteX833" fmla="*/ 4782725 w 8023328"/>
              <a:gd name="connsiteY833" fmla="*/ 1225651 h 2380521"/>
              <a:gd name="connsiteX834" fmla="*/ 4795122 w 8023328"/>
              <a:gd name="connsiteY834" fmla="*/ 1210863 h 2380521"/>
              <a:gd name="connsiteX835" fmla="*/ 4726684 w 8023328"/>
              <a:gd name="connsiteY835" fmla="*/ 1210863 h 2380521"/>
              <a:gd name="connsiteX836" fmla="*/ 4741472 w 8023328"/>
              <a:gd name="connsiteY836" fmla="*/ 1225651 h 2380521"/>
              <a:gd name="connsiteX837" fmla="*/ 4726684 w 8023328"/>
              <a:gd name="connsiteY837" fmla="*/ 1240439 h 2380521"/>
              <a:gd name="connsiteX838" fmla="*/ 4711896 w 8023328"/>
              <a:gd name="connsiteY838" fmla="*/ 1225651 h 2380521"/>
              <a:gd name="connsiteX839" fmla="*/ 4726684 w 8023328"/>
              <a:gd name="connsiteY839" fmla="*/ 1210863 h 2380521"/>
              <a:gd name="connsiteX840" fmla="*/ 4655853 w 8023328"/>
              <a:gd name="connsiteY840" fmla="*/ 1210863 h 2380521"/>
              <a:gd name="connsiteX841" fmla="*/ 4670642 w 8023328"/>
              <a:gd name="connsiteY841" fmla="*/ 1225651 h 2380521"/>
              <a:gd name="connsiteX842" fmla="*/ 4655853 w 8023328"/>
              <a:gd name="connsiteY842" fmla="*/ 1240439 h 2380521"/>
              <a:gd name="connsiteX843" fmla="*/ 4641064 w 8023328"/>
              <a:gd name="connsiteY843" fmla="*/ 1225651 h 2380521"/>
              <a:gd name="connsiteX844" fmla="*/ 4655853 w 8023328"/>
              <a:gd name="connsiteY844" fmla="*/ 1210863 h 2380521"/>
              <a:gd name="connsiteX845" fmla="*/ 4585023 w 8023328"/>
              <a:gd name="connsiteY845" fmla="*/ 1210863 h 2380521"/>
              <a:gd name="connsiteX846" fmla="*/ 4599811 w 8023328"/>
              <a:gd name="connsiteY846" fmla="*/ 1225651 h 2380521"/>
              <a:gd name="connsiteX847" fmla="*/ 4585023 w 8023328"/>
              <a:gd name="connsiteY847" fmla="*/ 1240439 h 2380521"/>
              <a:gd name="connsiteX848" fmla="*/ 4570235 w 8023328"/>
              <a:gd name="connsiteY848" fmla="*/ 1225651 h 2380521"/>
              <a:gd name="connsiteX849" fmla="*/ 4585023 w 8023328"/>
              <a:gd name="connsiteY849" fmla="*/ 1210863 h 2380521"/>
              <a:gd name="connsiteX850" fmla="*/ 4513260 w 8023328"/>
              <a:gd name="connsiteY850" fmla="*/ 1210863 h 2380521"/>
              <a:gd name="connsiteX851" fmla="*/ 4525657 w 8023328"/>
              <a:gd name="connsiteY851" fmla="*/ 1225651 h 2380521"/>
              <a:gd name="connsiteX852" fmla="*/ 4513260 w 8023328"/>
              <a:gd name="connsiteY852" fmla="*/ 1240439 h 2380521"/>
              <a:gd name="connsiteX853" fmla="*/ 4499404 w 8023328"/>
              <a:gd name="connsiteY853" fmla="*/ 1225651 h 2380521"/>
              <a:gd name="connsiteX854" fmla="*/ 4513260 w 8023328"/>
              <a:gd name="connsiteY854" fmla="*/ 1210863 h 2380521"/>
              <a:gd name="connsiteX855" fmla="*/ 4439056 w 8023328"/>
              <a:gd name="connsiteY855" fmla="*/ 1210863 h 2380521"/>
              <a:gd name="connsiteX856" fmla="*/ 4451453 w 8023328"/>
              <a:gd name="connsiteY856" fmla="*/ 1225651 h 2380521"/>
              <a:gd name="connsiteX857" fmla="*/ 4439056 w 8023328"/>
              <a:gd name="connsiteY857" fmla="*/ 1240439 h 2380521"/>
              <a:gd name="connsiteX858" fmla="*/ 4425200 w 8023328"/>
              <a:gd name="connsiteY858" fmla="*/ 1225651 h 2380521"/>
              <a:gd name="connsiteX859" fmla="*/ 4439056 w 8023328"/>
              <a:gd name="connsiteY859" fmla="*/ 1210863 h 2380521"/>
              <a:gd name="connsiteX860" fmla="*/ 4366768 w 8023328"/>
              <a:gd name="connsiteY860" fmla="*/ 1210863 h 2380521"/>
              <a:gd name="connsiteX861" fmla="*/ 4380624 w 8023328"/>
              <a:gd name="connsiteY861" fmla="*/ 1225651 h 2380521"/>
              <a:gd name="connsiteX862" fmla="*/ 4366768 w 8023328"/>
              <a:gd name="connsiteY862" fmla="*/ 1240439 h 2380521"/>
              <a:gd name="connsiteX863" fmla="*/ 4354371 w 8023328"/>
              <a:gd name="connsiteY863" fmla="*/ 1225651 h 2380521"/>
              <a:gd name="connsiteX864" fmla="*/ 4366768 w 8023328"/>
              <a:gd name="connsiteY864" fmla="*/ 1210863 h 2380521"/>
              <a:gd name="connsiteX865" fmla="*/ 4295937 w 8023328"/>
              <a:gd name="connsiteY865" fmla="*/ 1210863 h 2380521"/>
              <a:gd name="connsiteX866" fmla="*/ 4309793 w 8023328"/>
              <a:gd name="connsiteY866" fmla="*/ 1225651 h 2380521"/>
              <a:gd name="connsiteX867" fmla="*/ 4295937 w 8023328"/>
              <a:gd name="connsiteY867" fmla="*/ 1240439 h 2380521"/>
              <a:gd name="connsiteX868" fmla="*/ 4283540 w 8023328"/>
              <a:gd name="connsiteY868" fmla="*/ 1225651 h 2380521"/>
              <a:gd name="connsiteX869" fmla="*/ 4295937 w 8023328"/>
              <a:gd name="connsiteY869" fmla="*/ 1210863 h 2380521"/>
              <a:gd name="connsiteX870" fmla="*/ 368953 w 8023328"/>
              <a:gd name="connsiteY870" fmla="*/ 1210863 h 2380521"/>
              <a:gd name="connsiteX871" fmla="*/ 383742 w 8023328"/>
              <a:gd name="connsiteY871" fmla="*/ 1225651 h 2380521"/>
              <a:gd name="connsiteX872" fmla="*/ 368953 w 8023328"/>
              <a:gd name="connsiteY872" fmla="*/ 1240439 h 2380521"/>
              <a:gd name="connsiteX873" fmla="*/ 354165 w 8023328"/>
              <a:gd name="connsiteY873" fmla="*/ 1225651 h 2380521"/>
              <a:gd name="connsiteX874" fmla="*/ 368953 w 8023328"/>
              <a:gd name="connsiteY874" fmla="*/ 1210863 h 2380521"/>
              <a:gd name="connsiteX875" fmla="*/ 297189 w 8023328"/>
              <a:gd name="connsiteY875" fmla="*/ 1210863 h 2380521"/>
              <a:gd name="connsiteX876" fmla="*/ 309586 w 8023328"/>
              <a:gd name="connsiteY876" fmla="*/ 1225651 h 2380521"/>
              <a:gd name="connsiteX877" fmla="*/ 297189 w 8023328"/>
              <a:gd name="connsiteY877" fmla="*/ 1240439 h 2380521"/>
              <a:gd name="connsiteX878" fmla="*/ 283334 w 8023328"/>
              <a:gd name="connsiteY878" fmla="*/ 1225651 h 2380521"/>
              <a:gd name="connsiteX879" fmla="*/ 297189 w 8023328"/>
              <a:gd name="connsiteY879" fmla="*/ 1210863 h 2380521"/>
              <a:gd name="connsiteX880" fmla="*/ 226361 w 8023328"/>
              <a:gd name="connsiteY880" fmla="*/ 1210863 h 2380521"/>
              <a:gd name="connsiteX881" fmla="*/ 238759 w 8023328"/>
              <a:gd name="connsiteY881" fmla="*/ 1225651 h 2380521"/>
              <a:gd name="connsiteX882" fmla="*/ 226361 w 8023328"/>
              <a:gd name="connsiteY882" fmla="*/ 1240439 h 2380521"/>
              <a:gd name="connsiteX883" fmla="*/ 212504 w 8023328"/>
              <a:gd name="connsiteY883" fmla="*/ 1225651 h 2380521"/>
              <a:gd name="connsiteX884" fmla="*/ 226361 w 8023328"/>
              <a:gd name="connsiteY884" fmla="*/ 1210863 h 2380521"/>
              <a:gd name="connsiteX885" fmla="*/ 155527 w 8023328"/>
              <a:gd name="connsiteY885" fmla="*/ 1210863 h 2380521"/>
              <a:gd name="connsiteX886" fmla="*/ 167924 w 8023328"/>
              <a:gd name="connsiteY886" fmla="*/ 1225651 h 2380521"/>
              <a:gd name="connsiteX887" fmla="*/ 155527 w 8023328"/>
              <a:gd name="connsiteY887" fmla="*/ 1240439 h 2380521"/>
              <a:gd name="connsiteX888" fmla="*/ 141671 w 8023328"/>
              <a:gd name="connsiteY888" fmla="*/ 1225651 h 2380521"/>
              <a:gd name="connsiteX889" fmla="*/ 155527 w 8023328"/>
              <a:gd name="connsiteY889" fmla="*/ 1210863 h 2380521"/>
              <a:gd name="connsiteX890" fmla="*/ 83239 w 8023328"/>
              <a:gd name="connsiteY890" fmla="*/ 1210863 h 2380521"/>
              <a:gd name="connsiteX891" fmla="*/ 97095 w 8023328"/>
              <a:gd name="connsiteY891" fmla="*/ 1225651 h 2380521"/>
              <a:gd name="connsiteX892" fmla="*/ 83239 w 8023328"/>
              <a:gd name="connsiteY892" fmla="*/ 1240439 h 2380521"/>
              <a:gd name="connsiteX893" fmla="*/ 70841 w 8023328"/>
              <a:gd name="connsiteY893" fmla="*/ 1225651 h 2380521"/>
              <a:gd name="connsiteX894" fmla="*/ 83239 w 8023328"/>
              <a:gd name="connsiteY894" fmla="*/ 1210863 h 2380521"/>
              <a:gd name="connsiteX895" fmla="*/ 12003 w 8023328"/>
              <a:gd name="connsiteY895" fmla="*/ 1210863 h 2380521"/>
              <a:gd name="connsiteX896" fmla="*/ 26244 w 8023328"/>
              <a:gd name="connsiteY896" fmla="*/ 1225651 h 2380521"/>
              <a:gd name="connsiteX897" fmla="*/ 12003 w 8023328"/>
              <a:gd name="connsiteY897" fmla="*/ 1240439 h 2380521"/>
              <a:gd name="connsiteX898" fmla="*/ 10 w 8023328"/>
              <a:gd name="connsiteY898" fmla="*/ 1225651 h 2380521"/>
              <a:gd name="connsiteX899" fmla="*/ 12003 w 8023328"/>
              <a:gd name="connsiteY899" fmla="*/ 1210863 h 2380521"/>
              <a:gd name="connsiteX900" fmla="*/ 7013492 w 8023328"/>
              <a:gd name="connsiteY900" fmla="*/ 1140032 h 2380521"/>
              <a:gd name="connsiteX901" fmla="*/ 7028280 w 8023328"/>
              <a:gd name="connsiteY901" fmla="*/ 1152429 h 2380521"/>
              <a:gd name="connsiteX902" fmla="*/ 7013492 w 8023328"/>
              <a:gd name="connsiteY902" fmla="*/ 1166286 h 2380521"/>
              <a:gd name="connsiteX903" fmla="*/ 6998704 w 8023328"/>
              <a:gd name="connsiteY903" fmla="*/ 1152429 h 2380521"/>
              <a:gd name="connsiteX904" fmla="*/ 7013492 w 8023328"/>
              <a:gd name="connsiteY904" fmla="*/ 1140032 h 2380521"/>
              <a:gd name="connsiteX905" fmla="*/ 6939085 w 8023328"/>
              <a:gd name="connsiteY905" fmla="*/ 1140032 h 2380521"/>
              <a:gd name="connsiteX906" fmla="*/ 6950753 w 8023328"/>
              <a:gd name="connsiteY906" fmla="*/ 1152429 h 2380521"/>
              <a:gd name="connsiteX907" fmla="*/ 6939085 w 8023328"/>
              <a:gd name="connsiteY907" fmla="*/ 1166286 h 2380521"/>
              <a:gd name="connsiteX908" fmla="*/ 6924500 w 8023328"/>
              <a:gd name="connsiteY908" fmla="*/ 1152429 h 2380521"/>
              <a:gd name="connsiteX909" fmla="*/ 6939085 w 8023328"/>
              <a:gd name="connsiteY909" fmla="*/ 1140032 h 2380521"/>
              <a:gd name="connsiteX910" fmla="*/ 6867525 w 8023328"/>
              <a:gd name="connsiteY910" fmla="*/ 1140032 h 2380521"/>
              <a:gd name="connsiteX911" fmla="*/ 6879922 w 8023328"/>
              <a:gd name="connsiteY911" fmla="*/ 1153888 h 2380521"/>
              <a:gd name="connsiteX912" fmla="*/ 6867525 w 8023328"/>
              <a:gd name="connsiteY912" fmla="*/ 1166286 h 2380521"/>
              <a:gd name="connsiteX913" fmla="*/ 6853669 w 8023328"/>
              <a:gd name="connsiteY913" fmla="*/ 1153888 h 2380521"/>
              <a:gd name="connsiteX914" fmla="*/ 6867525 w 8023328"/>
              <a:gd name="connsiteY914" fmla="*/ 1140032 h 2380521"/>
              <a:gd name="connsiteX915" fmla="*/ 6796696 w 8023328"/>
              <a:gd name="connsiteY915" fmla="*/ 1140032 h 2380521"/>
              <a:gd name="connsiteX916" fmla="*/ 6809093 w 8023328"/>
              <a:gd name="connsiteY916" fmla="*/ 1153888 h 2380521"/>
              <a:gd name="connsiteX917" fmla="*/ 6796696 w 8023328"/>
              <a:gd name="connsiteY917" fmla="*/ 1166286 h 2380521"/>
              <a:gd name="connsiteX918" fmla="*/ 6782840 w 8023328"/>
              <a:gd name="connsiteY918" fmla="*/ 1153888 h 2380521"/>
              <a:gd name="connsiteX919" fmla="*/ 6796696 w 8023328"/>
              <a:gd name="connsiteY919" fmla="*/ 1140032 h 2380521"/>
              <a:gd name="connsiteX920" fmla="*/ 6724405 w 8023328"/>
              <a:gd name="connsiteY920" fmla="*/ 1140032 h 2380521"/>
              <a:gd name="connsiteX921" fmla="*/ 6738261 w 8023328"/>
              <a:gd name="connsiteY921" fmla="*/ 1153888 h 2380521"/>
              <a:gd name="connsiteX922" fmla="*/ 6724405 w 8023328"/>
              <a:gd name="connsiteY922" fmla="*/ 1166286 h 2380521"/>
              <a:gd name="connsiteX923" fmla="*/ 6712008 w 8023328"/>
              <a:gd name="connsiteY923" fmla="*/ 1153888 h 2380521"/>
              <a:gd name="connsiteX924" fmla="*/ 6724405 w 8023328"/>
              <a:gd name="connsiteY924" fmla="*/ 1140032 h 2380521"/>
              <a:gd name="connsiteX925" fmla="*/ 6653576 w 8023328"/>
              <a:gd name="connsiteY925" fmla="*/ 1140032 h 2380521"/>
              <a:gd name="connsiteX926" fmla="*/ 6667432 w 8023328"/>
              <a:gd name="connsiteY926" fmla="*/ 1153888 h 2380521"/>
              <a:gd name="connsiteX927" fmla="*/ 6653576 w 8023328"/>
              <a:gd name="connsiteY927" fmla="*/ 1166286 h 2380521"/>
              <a:gd name="connsiteX928" fmla="*/ 6641179 w 8023328"/>
              <a:gd name="connsiteY928" fmla="*/ 1153888 h 2380521"/>
              <a:gd name="connsiteX929" fmla="*/ 6653576 w 8023328"/>
              <a:gd name="connsiteY929" fmla="*/ 1140032 h 2380521"/>
              <a:gd name="connsiteX930" fmla="*/ 6581764 w 8023328"/>
              <a:gd name="connsiteY930" fmla="*/ 1140032 h 2380521"/>
              <a:gd name="connsiteX931" fmla="*/ 6596552 w 8023328"/>
              <a:gd name="connsiteY931" fmla="*/ 1153888 h 2380521"/>
              <a:gd name="connsiteX932" fmla="*/ 6581764 w 8023328"/>
              <a:gd name="connsiteY932" fmla="*/ 1166286 h 2380521"/>
              <a:gd name="connsiteX933" fmla="*/ 6566976 w 8023328"/>
              <a:gd name="connsiteY933" fmla="*/ 1153888 h 2380521"/>
              <a:gd name="connsiteX934" fmla="*/ 6581764 w 8023328"/>
              <a:gd name="connsiteY934" fmla="*/ 1140032 h 2380521"/>
              <a:gd name="connsiteX935" fmla="*/ 6510933 w 8023328"/>
              <a:gd name="connsiteY935" fmla="*/ 1140032 h 2380521"/>
              <a:gd name="connsiteX936" fmla="*/ 6525722 w 8023328"/>
              <a:gd name="connsiteY936" fmla="*/ 1153888 h 2380521"/>
              <a:gd name="connsiteX937" fmla="*/ 6510933 w 8023328"/>
              <a:gd name="connsiteY937" fmla="*/ 1166286 h 2380521"/>
              <a:gd name="connsiteX938" fmla="*/ 6496144 w 8023328"/>
              <a:gd name="connsiteY938" fmla="*/ 1153888 h 2380521"/>
              <a:gd name="connsiteX939" fmla="*/ 6510933 w 8023328"/>
              <a:gd name="connsiteY939" fmla="*/ 1140032 h 2380521"/>
              <a:gd name="connsiteX940" fmla="*/ 6440492 w 8023328"/>
              <a:gd name="connsiteY940" fmla="*/ 1140032 h 2380521"/>
              <a:gd name="connsiteX941" fmla="*/ 6454911 w 8023328"/>
              <a:gd name="connsiteY941" fmla="*/ 1153888 h 2380521"/>
              <a:gd name="connsiteX942" fmla="*/ 6440492 w 8023328"/>
              <a:gd name="connsiteY942" fmla="*/ 1166286 h 2380521"/>
              <a:gd name="connsiteX943" fmla="*/ 6425315 w 8023328"/>
              <a:gd name="connsiteY943" fmla="*/ 1153888 h 2380521"/>
              <a:gd name="connsiteX944" fmla="*/ 6440492 w 8023328"/>
              <a:gd name="connsiteY944" fmla="*/ 1140032 h 2380521"/>
              <a:gd name="connsiteX945" fmla="*/ 6368340 w 8023328"/>
              <a:gd name="connsiteY945" fmla="*/ 1140032 h 2380521"/>
              <a:gd name="connsiteX946" fmla="*/ 6380737 w 8023328"/>
              <a:gd name="connsiteY946" fmla="*/ 1153888 h 2380521"/>
              <a:gd name="connsiteX947" fmla="*/ 6368340 w 8023328"/>
              <a:gd name="connsiteY947" fmla="*/ 1166286 h 2380521"/>
              <a:gd name="connsiteX948" fmla="*/ 6354484 w 8023328"/>
              <a:gd name="connsiteY948" fmla="*/ 1153888 h 2380521"/>
              <a:gd name="connsiteX949" fmla="*/ 6368340 w 8023328"/>
              <a:gd name="connsiteY949" fmla="*/ 1140032 h 2380521"/>
              <a:gd name="connsiteX950" fmla="*/ 6297511 w 8023328"/>
              <a:gd name="connsiteY950" fmla="*/ 1140032 h 2380521"/>
              <a:gd name="connsiteX951" fmla="*/ 6309908 w 8023328"/>
              <a:gd name="connsiteY951" fmla="*/ 1153888 h 2380521"/>
              <a:gd name="connsiteX952" fmla="*/ 6297511 w 8023328"/>
              <a:gd name="connsiteY952" fmla="*/ 1166286 h 2380521"/>
              <a:gd name="connsiteX953" fmla="*/ 6283655 w 8023328"/>
              <a:gd name="connsiteY953" fmla="*/ 1153888 h 2380521"/>
              <a:gd name="connsiteX954" fmla="*/ 6297511 w 8023328"/>
              <a:gd name="connsiteY954" fmla="*/ 1140032 h 2380521"/>
              <a:gd name="connsiteX955" fmla="*/ 6226679 w 8023328"/>
              <a:gd name="connsiteY955" fmla="*/ 1140032 h 2380521"/>
              <a:gd name="connsiteX956" fmla="*/ 6239076 w 8023328"/>
              <a:gd name="connsiteY956" fmla="*/ 1153888 h 2380521"/>
              <a:gd name="connsiteX957" fmla="*/ 6226679 w 8023328"/>
              <a:gd name="connsiteY957" fmla="*/ 1166286 h 2380521"/>
              <a:gd name="connsiteX958" fmla="*/ 6212823 w 8023328"/>
              <a:gd name="connsiteY958" fmla="*/ 1153888 h 2380521"/>
              <a:gd name="connsiteX959" fmla="*/ 6226679 w 8023328"/>
              <a:gd name="connsiteY959" fmla="*/ 1140032 h 2380521"/>
              <a:gd name="connsiteX960" fmla="*/ 6154391 w 8023328"/>
              <a:gd name="connsiteY960" fmla="*/ 1140032 h 2380521"/>
              <a:gd name="connsiteX961" fmla="*/ 6168247 w 8023328"/>
              <a:gd name="connsiteY961" fmla="*/ 1153888 h 2380521"/>
              <a:gd name="connsiteX962" fmla="*/ 6154391 w 8023328"/>
              <a:gd name="connsiteY962" fmla="*/ 1166286 h 2380521"/>
              <a:gd name="connsiteX963" fmla="*/ 6141994 w 8023328"/>
              <a:gd name="connsiteY963" fmla="*/ 1153888 h 2380521"/>
              <a:gd name="connsiteX964" fmla="*/ 6154391 w 8023328"/>
              <a:gd name="connsiteY964" fmla="*/ 1140032 h 2380521"/>
              <a:gd name="connsiteX965" fmla="*/ 6083559 w 8023328"/>
              <a:gd name="connsiteY965" fmla="*/ 1140032 h 2380521"/>
              <a:gd name="connsiteX966" fmla="*/ 6097415 w 8023328"/>
              <a:gd name="connsiteY966" fmla="*/ 1153888 h 2380521"/>
              <a:gd name="connsiteX967" fmla="*/ 6083559 w 8023328"/>
              <a:gd name="connsiteY967" fmla="*/ 1166286 h 2380521"/>
              <a:gd name="connsiteX968" fmla="*/ 6071162 w 8023328"/>
              <a:gd name="connsiteY968" fmla="*/ 1153888 h 2380521"/>
              <a:gd name="connsiteX969" fmla="*/ 6083559 w 8023328"/>
              <a:gd name="connsiteY969" fmla="*/ 1140032 h 2380521"/>
              <a:gd name="connsiteX970" fmla="*/ 6009356 w 8023328"/>
              <a:gd name="connsiteY970" fmla="*/ 1140032 h 2380521"/>
              <a:gd name="connsiteX971" fmla="*/ 6023212 w 8023328"/>
              <a:gd name="connsiteY971" fmla="*/ 1153888 h 2380521"/>
              <a:gd name="connsiteX972" fmla="*/ 6009356 w 8023328"/>
              <a:gd name="connsiteY972" fmla="*/ 1166286 h 2380521"/>
              <a:gd name="connsiteX973" fmla="*/ 5996959 w 8023328"/>
              <a:gd name="connsiteY973" fmla="*/ 1153888 h 2380521"/>
              <a:gd name="connsiteX974" fmla="*/ 6009356 w 8023328"/>
              <a:gd name="connsiteY974" fmla="*/ 1140032 h 2380521"/>
              <a:gd name="connsiteX975" fmla="*/ 5940548 w 8023328"/>
              <a:gd name="connsiteY975" fmla="*/ 1140032 h 2380521"/>
              <a:gd name="connsiteX976" fmla="*/ 5955726 w 8023328"/>
              <a:gd name="connsiteY976" fmla="*/ 1153888 h 2380521"/>
              <a:gd name="connsiteX977" fmla="*/ 5940548 w 8023328"/>
              <a:gd name="connsiteY977" fmla="*/ 1166286 h 2380521"/>
              <a:gd name="connsiteX978" fmla="*/ 5926130 w 8023328"/>
              <a:gd name="connsiteY978" fmla="*/ 1153888 h 2380521"/>
              <a:gd name="connsiteX979" fmla="*/ 5940548 w 8023328"/>
              <a:gd name="connsiteY979" fmla="*/ 1140032 h 2380521"/>
              <a:gd name="connsiteX980" fmla="*/ 5870088 w 8023328"/>
              <a:gd name="connsiteY980" fmla="*/ 1140032 h 2380521"/>
              <a:gd name="connsiteX981" fmla="*/ 5884877 w 8023328"/>
              <a:gd name="connsiteY981" fmla="*/ 1153888 h 2380521"/>
              <a:gd name="connsiteX982" fmla="*/ 5870088 w 8023328"/>
              <a:gd name="connsiteY982" fmla="*/ 1166286 h 2380521"/>
              <a:gd name="connsiteX983" fmla="*/ 5855299 w 8023328"/>
              <a:gd name="connsiteY983" fmla="*/ 1153888 h 2380521"/>
              <a:gd name="connsiteX984" fmla="*/ 5870088 w 8023328"/>
              <a:gd name="connsiteY984" fmla="*/ 1140032 h 2380521"/>
              <a:gd name="connsiteX985" fmla="*/ 5799257 w 8023328"/>
              <a:gd name="connsiteY985" fmla="*/ 1140032 h 2380521"/>
              <a:gd name="connsiteX986" fmla="*/ 5814045 w 8023328"/>
              <a:gd name="connsiteY986" fmla="*/ 1153888 h 2380521"/>
              <a:gd name="connsiteX987" fmla="*/ 5799257 w 8023328"/>
              <a:gd name="connsiteY987" fmla="*/ 1166286 h 2380521"/>
              <a:gd name="connsiteX988" fmla="*/ 5784469 w 8023328"/>
              <a:gd name="connsiteY988" fmla="*/ 1153888 h 2380521"/>
              <a:gd name="connsiteX989" fmla="*/ 5799257 w 8023328"/>
              <a:gd name="connsiteY989" fmla="*/ 1140032 h 2380521"/>
              <a:gd name="connsiteX990" fmla="*/ 5724122 w 8023328"/>
              <a:gd name="connsiteY990" fmla="*/ 1140032 h 2380521"/>
              <a:gd name="connsiteX991" fmla="*/ 5736519 w 8023328"/>
              <a:gd name="connsiteY991" fmla="*/ 1153888 h 2380521"/>
              <a:gd name="connsiteX992" fmla="*/ 5724122 w 8023328"/>
              <a:gd name="connsiteY992" fmla="*/ 1166286 h 2380521"/>
              <a:gd name="connsiteX993" fmla="*/ 5710266 w 8023328"/>
              <a:gd name="connsiteY993" fmla="*/ 1153888 h 2380521"/>
              <a:gd name="connsiteX994" fmla="*/ 5724122 w 8023328"/>
              <a:gd name="connsiteY994" fmla="*/ 1140032 h 2380521"/>
              <a:gd name="connsiteX995" fmla="*/ 5653291 w 8023328"/>
              <a:gd name="connsiteY995" fmla="*/ 1140032 h 2380521"/>
              <a:gd name="connsiteX996" fmla="*/ 5665688 w 8023328"/>
              <a:gd name="connsiteY996" fmla="*/ 1153888 h 2380521"/>
              <a:gd name="connsiteX997" fmla="*/ 5653291 w 8023328"/>
              <a:gd name="connsiteY997" fmla="*/ 1166286 h 2380521"/>
              <a:gd name="connsiteX998" fmla="*/ 5639435 w 8023328"/>
              <a:gd name="connsiteY998" fmla="*/ 1153888 h 2380521"/>
              <a:gd name="connsiteX999" fmla="*/ 5653291 w 8023328"/>
              <a:gd name="connsiteY999" fmla="*/ 1140032 h 2380521"/>
              <a:gd name="connsiteX1000" fmla="*/ 5581002 w 8023328"/>
              <a:gd name="connsiteY1000" fmla="*/ 1140032 h 2380521"/>
              <a:gd name="connsiteX1001" fmla="*/ 5594858 w 8023328"/>
              <a:gd name="connsiteY1001" fmla="*/ 1153888 h 2380521"/>
              <a:gd name="connsiteX1002" fmla="*/ 5581002 w 8023328"/>
              <a:gd name="connsiteY1002" fmla="*/ 1166286 h 2380521"/>
              <a:gd name="connsiteX1003" fmla="*/ 5568605 w 8023328"/>
              <a:gd name="connsiteY1003" fmla="*/ 1153888 h 2380521"/>
              <a:gd name="connsiteX1004" fmla="*/ 5581002 w 8023328"/>
              <a:gd name="connsiteY1004" fmla="*/ 1140032 h 2380521"/>
              <a:gd name="connsiteX1005" fmla="*/ 5510171 w 8023328"/>
              <a:gd name="connsiteY1005" fmla="*/ 1140032 h 2380521"/>
              <a:gd name="connsiteX1006" fmla="*/ 5524027 w 8023328"/>
              <a:gd name="connsiteY1006" fmla="*/ 1153888 h 2380521"/>
              <a:gd name="connsiteX1007" fmla="*/ 5510171 w 8023328"/>
              <a:gd name="connsiteY1007" fmla="*/ 1166286 h 2380521"/>
              <a:gd name="connsiteX1008" fmla="*/ 5497774 w 8023328"/>
              <a:gd name="connsiteY1008" fmla="*/ 1153888 h 2380521"/>
              <a:gd name="connsiteX1009" fmla="*/ 5510171 w 8023328"/>
              <a:gd name="connsiteY1009" fmla="*/ 1140032 h 2380521"/>
              <a:gd name="connsiteX1010" fmla="*/ 5438937 w 8023328"/>
              <a:gd name="connsiteY1010" fmla="*/ 1140032 h 2380521"/>
              <a:gd name="connsiteX1011" fmla="*/ 5453178 w 8023328"/>
              <a:gd name="connsiteY1011" fmla="*/ 1153888 h 2380521"/>
              <a:gd name="connsiteX1012" fmla="*/ 5438937 w 8023328"/>
              <a:gd name="connsiteY1012" fmla="*/ 1166286 h 2380521"/>
              <a:gd name="connsiteX1013" fmla="*/ 5426945 w 8023328"/>
              <a:gd name="connsiteY1013" fmla="*/ 1153888 h 2380521"/>
              <a:gd name="connsiteX1014" fmla="*/ 5438937 w 8023328"/>
              <a:gd name="connsiteY1014" fmla="*/ 1140032 h 2380521"/>
              <a:gd name="connsiteX1015" fmla="*/ 5367530 w 8023328"/>
              <a:gd name="connsiteY1015" fmla="*/ 1140032 h 2380521"/>
              <a:gd name="connsiteX1016" fmla="*/ 5382318 w 8023328"/>
              <a:gd name="connsiteY1016" fmla="*/ 1153888 h 2380521"/>
              <a:gd name="connsiteX1017" fmla="*/ 5367530 w 8023328"/>
              <a:gd name="connsiteY1017" fmla="*/ 1166286 h 2380521"/>
              <a:gd name="connsiteX1018" fmla="*/ 5352742 w 8023328"/>
              <a:gd name="connsiteY1018" fmla="*/ 1153888 h 2380521"/>
              <a:gd name="connsiteX1019" fmla="*/ 5367530 w 8023328"/>
              <a:gd name="connsiteY1019" fmla="*/ 1140032 h 2380521"/>
              <a:gd name="connsiteX1020" fmla="*/ 5296699 w 8023328"/>
              <a:gd name="connsiteY1020" fmla="*/ 1140032 h 2380521"/>
              <a:gd name="connsiteX1021" fmla="*/ 5311488 w 8023328"/>
              <a:gd name="connsiteY1021" fmla="*/ 1153888 h 2380521"/>
              <a:gd name="connsiteX1022" fmla="*/ 5296699 w 8023328"/>
              <a:gd name="connsiteY1022" fmla="*/ 1166286 h 2380521"/>
              <a:gd name="connsiteX1023" fmla="*/ 5281910 w 8023328"/>
              <a:gd name="connsiteY1023" fmla="*/ 1153888 h 2380521"/>
              <a:gd name="connsiteX1024" fmla="*/ 5296699 w 8023328"/>
              <a:gd name="connsiteY1024" fmla="*/ 1140032 h 2380521"/>
              <a:gd name="connsiteX1025" fmla="*/ 5225869 w 8023328"/>
              <a:gd name="connsiteY1025" fmla="*/ 1140032 h 2380521"/>
              <a:gd name="connsiteX1026" fmla="*/ 5240657 w 8023328"/>
              <a:gd name="connsiteY1026" fmla="*/ 1153888 h 2380521"/>
              <a:gd name="connsiteX1027" fmla="*/ 5225869 w 8023328"/>
              <a:gd name="connsiteY1027" fmla="*/ 1166286 h 2380521"/>
              <a:gd name="connsiteX1028" fmla="*/ 5211081 w 8023328"/>
              <a:gd name="connsiteY1028" fmla="*/ 1153888 h 2380521"/>
              <a:gd name="connsiteX1029" fmla="*/ 5225869 w 8023328"/>
              <a:gd name="connsiteY1029" fmla="*/ 1140032 h 2380521"/>
              <a:gd name="connsiteX1030" fmla="*/ 5154105 w 8023328"/>
              <a:gd name="connsiteY1030" fmla="*/ 1140032 h 2380521"/>
              <a:gd name="connsiteX1031" fmla="*/ 5166502 w 8023328"/>
              <a:gd name="connsiteY1031" fmla="*/ 1154821 h 2380521"/>
              <a:gd name="connsiteX1032" fmla="*/ 5154105 w 8023328"/>
              <a:gd name="connsiteY1032" fmla="*/ 1169610 h 2380521"/>
              <a:gd name="connsiteX1033" fmla="*/ 5140249 w 8023328"/>
              <a:gd name="connsiteY1033" fmla="*/ 1154821 h 2380521"/>
              <a:gd name="connsiteX1034" fmla="*/ 5154105 w 8023328"/>
              <a:gd name="connsiteY1034" fmla="*/ 1140032 h 2380521"/>
              <a:gd name="connsiteX1035" fmla="*/ 5083276 w 8023328"/>
              <a:gd name="connsiteY1035" fmla="*/ 1140032 h 2380521"/>
              <a:gd name="connsiteX1036" fmla="*/ 5095673 w 8023328"/>
              <a:gd name="connsiteY1036" fmla="*/ 1154821 h 2380521"/>
              <a:gd name="connsiteX1037" fmla="*/ 5083276 w 8023328"/>
              <a:gd name="connsiteY1037" fmla="*/ 1169610 h 2380521"/>
              <a:gd name="connsiteX1038" fmla="*/ 5069420 w 8023328"/>
              <a:gd name="connsiteY1038" fmla="*/ 1154821 h 2380521"/>
              <a:gd name="connsiteX1039" fmla="*/ 5083276 w 8023328"/>
              <a:gd name="connsiteY1039" fmla="*/ 1140032 h 2380521"/>
              <a:gd name="connsiteX1040" fmla="*/ 5012445 w 8023328"/>
              <a:gd name="connsiteY1040" fmla="*/ 1140032 h 2380521"/>
              <a:gd name="connsiteX1041" fmla="*/ 5024842 w 8023328"/>
              <a:gd name="connsiteY1041" fmla="*/ 1154821 h 2380521"/>
              <a:gd name="connsiteX1042" fmla="*/ 5012445 w 8023328"/>
              <a:gd name="connsiteY1042" fmla="*/ 1169610 h 2380521"/>
              <a:gd name="connsiteX1043" fmla="*/ 4998589 w 8023328"/>
              <a:gd name="connsiteY1043" fmla="*/ 1154821 h 2380521"/>
              <a:gd name="connsiteX1044" fmla="*/ 5012445 w 8023328"/>
              <a:gd name="connsiteY1044" fmla="*/ 1140032 h 2380521"/>
              <a:gd name="connsiteX1045" fmla="*/ 4940157 w 8023328"/>
              <a:gd name="connsiteY1045" fmla="*/ 1140032 h 2380521"/>
              <a:gd name="connsiteX1046" fmla="*/ 4954013 w 8023328"/>
              <a:gd name="connsiteY1046" fmla="*/ 1154821 h 2380521"/>
              <a:gd name="connsiteX1047" fmla="*/ 4940157 w 8023328"/>
              <a:gd name="connsiteY1047" fmla="*/ 1169610 h 2380521"/>
              <a:gd name="connsiteX1048" fmla="*/ 4927760 w 8023328"/>
              <a:gd name="connsiteY1048" fmla="*/ 1154821 h 2380521"/>
              <a:gd name="connsiteX1049" fmla="*/ 4940157 w 8023328"/>
              <a:gd name="connsiteY1049" fmla="*/ 1140032 h 2380521"/>
              <a:gd name="connsiteX1050" fmla="*/ 4865953 w 8023328"/>
              <a:gd name="connsiteY1050" fmla="*/ 1140032 h 2380521"/>
              <a:gd name="connsiteX1051" fmla="*/ 4879809 w 8023328"/>
              <a:gd name="connsiteY1051" fmla="*/ 1154821 h 2380521"/>
              <a:gd name="connsiteX1052" fmla="*/ 4865953 w 8023328"/>
              <a:gd name="connsiteY1052" fmla="*/ 1169610 h 2380521"/>
              <a:gd name="connsiteX1053" fmla="*/ 4853556 w 8023328"/>
              <a:gd name="connsiteY1053" fmla="*/ 1154821 h 2380521"/>
              <a:gd name="connsiteX1054" fmla="*/ 4865953 w 8023328"/>
              <a:gd name="connsiteY1054" fmla="*/ 1140032 h 2380521"/>
              <a:gd name="connsiteX1055" fmla="*/ 4795122 w 8023328"/>
              <a:gd name="connsiteY1055" fmla="*/ 1140032 h 2380521"/>
              <a:gd name="connsiteX1056" fmla="*/ 4808978 w 8023328"/>
              <a:gd name="connsiteY1056" fmla="*/ 1154821 h 2380521"/>
              <a:gd name="connsiteX1057" fmla="*/ 4795122 w 8023328"/>
              <a:gd name="connsiteY1057" fmla="*/ 1169610 h 2380521"/>
              <a:gd name="connsiteX1058" fmla="*/ 4782725 w 8023328"/>
              <a:gd name="connsiteY1058" fmla="*/ 1154821 h 2380521"/>
              <a:gd name="connsiteX1059" fmla="*/ 4795122 w 8023328"/>
              <a:gd name="connsiteY1059" fmla="*/ 1140032 h 2380521"/>
              <a:gd name="connsiteX1060" fmla="*/ 4726684 w 8023328"/>
              <a:gd name="connsiteY1060" fmla="*/ 1140032 h 2380521"/>
              <a:gd name="connsiteX1061" fmla="*/ 4741472 w 8023328"/>
              <a:gd name="connsiteY1061" fmla="*/ 1154821 h 2380521"/>
              <a:gd name="connsiteX1062" fmla="*/ 4726684 w 8023328"/>
              <a:gd name="connsiteY1062" fmla="*/ 1169610 h 2380521"/>
              <a:gd name="connsiteX1063" fmla="*/ 4711896 w 8023328"/>
              <a:gd name="connsiteY1063" fmla="*/ 1154821 h 2380521"/>
              <a:gd name="connsiteX1064" fmla="*/ 4726684 w 8023328"/>
              <a:gd name="connsiteY1064" fmla="*/ 1140032 h 2380521"/>
              <a:gd name="connsiteX1065" fmla="*/ 4655853 w 8023328"/>
              <a:gd name="connsiteY1065" fmla="*/ 1140032 h 2380521"/>
              <a:gd name="connsiteX1066" fmla="*/ 4670642 w 8023328"/>
              <a:gd name="connsiteY1066" fmla="*/ 1154821 h 2380521"/>
              <a:gd name="connsiteX1067" fmla="*/ 4655853 w 8023328"/>
              <a:gd name="connsiteY1067" fmla="*/ 1169610 h 2380521"/>
              <a:gd name="connsiteX1068" fmla="*/ 4641064 w 8023328"/>
              <a:gd name="connsiteY1068" fmla="*/ 1154821 h 2380521"/>
              <a:gd name="connsiteX1069" fmla="*/ 4655853 w 8023328"/>
              <a:gd name="connsiteY1069" fmla="*/ 1140032 h 2380521"/>
              <a:gd name="connsiteX1070" fmla="*/ 4585023 w 8023328"/>
              <a:gd name="connsiteY1070" fmla="*/ 1140032 h 2380521"/>
              <a:gd name="connsiteX1071" fmla="*/ 4599811 w 8023328"/>
              <a:gd name="connsiteY1071" fmla="*/ 1154821 h 2380521"/>
              <a:gd name="connsiteX1072" fmla="*/ 4585023 w 8023328"/>
              <a:gd name="connsiteY1072" fmla="*/ 1169610 h 2380521"/>
              <a:gd name="connsiteX1073" fmla="*/ 4570235 w 8023328"/>
              <a:gd name="connsiteY1073" fmla="*/ 1154821 h 2380521"/>
              <a:gd name="connsiteX1074" fmla="*/ 4585023 w 8023328"/>
              <a:gd name="connsiteY1074" fmla="*/ 1140032 h 2380521"/>
              <a:gd name="connsiteX1075" fmla="*/ 4513260 w 8023328"/>
              <a:gd name="connsiteY1075" fmla="*/ 1140032 h 2380521"/>
              <a:gd name="connsiteX1076" fmla="*/ 4525657 w 8023328"/>
              <a:gd name="connsiteY1076" fmla="*/ 1154821 h 2380521"/>
              <a:gd name="connsiteX1077" fmla="*/ 4513260 w 8023328"/>
              <a:gd name="connsiteY1077" fmla="*/ 1169610 h 2380521"/>
              <a:gd name="connsiteX1078" fmla="*/ 4499404 w 8023328"/>
              <a:gd name="connsiteY1078" fmla="*/ 1154821 h 2380521"/>
              <a:gd name="connsiteX1079" fmla="*/ 4513260 w 8023328"/>
              <a:gd name="connsiteY1079" fmla="*/ 1140032 h 2380521"/>
              <a:gd name="connsiteX1080" fmla="*/ 4439056 w 8023328"/>
              <a:gd name="connsiteY1080" fmla="*/ 1140032 h 2380521"/>
              <a:gd name="connsiteX1081" fmla="*/ 4451453 w 8023328"/>
              <a:gd name="connsiteY1081" fmla="*/ 1154821 h 2380521"/>
              <a:gd name="connsiteX1082" fmla="*/ 4439056 w 8023328"/>
              <a:gd name="connsiteY1082" fmla="*/ 1169610 h 2380521"/>
              <a:gd name="connsiteX1083" fmla="*/ 4425200 w 8023328"/>
              <a:gd name="connsiteY1083" fmla="*/ 1154821 h 2380521"/>
              <a:gd name="connsiteX1084" fmla="*/ 4439056 w 8023328"/>
              <a:gd name="connsiteY1084" fmla="*/ 1140032 h 2380521"/>
              <a:gd name="connsiteX1085" fmla="*/ 4366768 w 8023328"/>
              <a:gd name="connsiteY1085" fmla="*/ 1140032 h 2380521"/>
              <a:gd name="connsiteX1086" fmla="*/ 4380624 w 8023328"/>
              <a:gd name="connsiteY1086" fmla="*/ 1154821 h 2380521"/>
              <a:gd name="connsiteX1087" fmla="*/ 4366768 w 8023328"/>
              <a:gd name="connsiteY1087" fmla="*/ 1169610 h 2380521"/>
              <a:gd name="connsiteX1088" fmla="*/ 4354371 w 8023328"/>
              <a:gd name="connsiteY1088" fmla="*/ 1154821 h 2380521"/>
              <a:gd name="connsiteX1089" fmla="*/ 4366768 w 8023328"/>
              <a:gd name="connsiteY1089" fmla="*/ 1140032 h 2380521"/>
              <a:gd name="connsiteX1090" fmla="*/ 4295937 w 8023328"/>
              <a:gd name="connsiteY1090" fmla="*/ 1140032 h 2380521"/>
              <a:gd name="connsiteX1091" fmla="*/ 4309793 w 8023328"/>
              <a:gd name="connsiteY1091" fmla="*/ 1154821 h 2380521"/>
              <a:gd name="connsiteX1092" fmla="*/ 4295937 w 8023328"/>
              <a:gd name="connsiteY1092" fmla="*/ 1169610 h 2380521"/>
              <a:gd name="connsiteX1093" fmla="*/ 4283540 w 8023328"/>
              <a:gd name="connsiteY1093" fmla="*/ 1154821 h 2380521"/>
              <a:gd name="connsiteX1094" fmla="*/ 4295937 w 8023328"/>
              <a:gd name="connsiteY1094" fmla="*/ 1140032 h 2380521"/>
              <a:gd name="connsiteX1095" fmla="*/ 4225107 w 8023328"/>
              <a:gd name="connsiteY1095" fmla="*/ 1140032 h 2380521"/>
              <a:gd name="connsiteX1096" fmla="*/ 4238963 w 8023328"/>
              <a:gd name="connsiteY1096" fmla="*/ 1154821 h 2380521"/>
              <a:gd name="connsiteX1097" fmla="*/ 4225107 w 8023328"/>
              <a:gd name="connsiteY1097" fmla="*/ 1169610 h 2380521"/>
              <a:gd name="connsiteX1098" fmla="*/ 4212710 w 8023328"/>
              <a:gd name="connsiteY1098" fmla="*/ 1154821 h 2380521"/>
              <a:gd name="connsiteX1099" fmla="*/ 4225107 w 8023328"/>
              <a:gd name="connsiteY1099" fmla="*/ 1140032 h 2380521"/>
              <a:gd name="connsiteX1100" fmla="*/ 4153295 w 8023328"/>
              <a:gd name="connsiteY1100" fmla="*/ 1140032 h 2380521"/>
              <a:gd name="connsiteX1101" fmla="*/ 4168083 w 8023328"/>
              <a:gd name="connsiteY1101" fmla="*/ 1154821 h 2380521"/>
              <a:gd name="connsiteX1102" fmla="*/ 4153295 w 8023328"/>
              <a:gd name="connsiteY1102" fmla="*/ 1169610 h 2380521"/>
              <a:gd name="connsiteX1103" fmla="*/ 4138507 w 8023328"/>
              <a:gd name="connsiteY1103" fmla="*/ 1154821 h 2380521"/>
              <a:gd name="connsiteX1104" fmla="*/ 4153295 w 8023328"/>
              <a:gd name="connsiteY1104" fmla="*/ 1140032 h 2380521"/>
              <a:gd name="connsiteX1105" fmla="*/ 4082465 w 8023328"/>
              <a:gd name="connsiteY1105" fmla="*/ 1140032 h 2380521"/>
              <a:gd name="connsiteX1106" fmla="*/ 4097254 w 8023328"/>
              <a:gd name="connsiteY1106" fmla="*/ 1154821 h 2380521"/>
              <a:gd name="connsiteX1107" fmla="*/ 4082465 w 8023328"/>
              <a:gd name="connsiteY1107" fmla="*/ 1169610 h 2380521"/>
              <a:gd name="connsiteX1108" fmla="*/ 4067676 w 8023328"/>
              <a:gd name="connsiteY1108" fmla="*/ 1154821 h 2380521"/>
              <a:gd name="connsiteX1109" fmla="*/ 4082465 w 8023328"/>
              <a:gd name="connsiteY1109" fmla="*/ 1140032 h 2380521"/>
              <a:gd name="connsiteX1110" fmla="*/ 439789 w 8023328"/>
              <a:gd name="connsiteY1110" fmla="*/ 1140032 h 2380521"/>
              <a:gd name="connsiteX1111" fmla="*/ 454579 w 8023328"/>
              <a:gd name="connsiteY1111" fmla="*/ 1153888 h 2380521"/>
              <a:gd name="connsiteX1112" fmla="*/ 439789 w 8023328"/>
              <a:gd name="connsiteY1112" fmla="*/ 1166286 h 2380521"/>
              <a:gd name="connsiteX1113" fmla="*/ 425001 w 8023328"/>
              <a:gd name="connsiteY1113" fmla="*/ 1153888 h 2380521"/>
              <a:gd name="connsiteX1114" fmla="*/ 439789 w 8023328"/>
              <a:gd name="connsiteY1114" fmla="*/ 1140032 h 2380521"/>
              <a:gd name="connsiteX1115" fmla="*/ 368960 w 8023328"/>
              <a:gd name="connsiteY1115" fmla="*/ 1140032 h 2380521"/>
              <a:gd name="connsiteX1116" fmla="*/ 383747 w 8023328"/>
              <a:gd name="connsiteY1116" fmla="*/ 1153888 h 2380521"/>
              <a:gd name="connsiteX1117" fmla="*/ 368960 w 8023328"/>
              <a:gd name="connsiteY1117" fmla="*/ 1166286 h 2380521"/>
              <a:gd name="connsiteX1118" fmla="*/ 354172 w 8023328"/>
              <a:gd name="connsiteY1118" fmla="*/ 1153888 h 2380521"/>
              <a:gd name="connsiteX1119" fmla="*/ 368960 w 8023328"/>
              <a:gd name="connsiteY1119" fmla="*/ 1140032 h 2380521"/>
              <a:gd name="connsiteX1120" fmla="*/ 297194 w 8023328"/>
              <a:gd name="connsiteY1120" fmla="*/ 1140032 h 2380521"/>
              <a:gd name="connsiteX1121" fmla="*/ 309592 w 8023328"/>
              <a:gd name="connsiteY1121" fmla="*/ 1153888 h 2380521"/>
              <a:gd name="connsiteX1122" fmla="*/ 297194 w 8023328"/>
              <a:gd name="connsiteY1122" fmla="*/ 1166286 h 2380521"/>
              <a:gd name="connsiteX1123" fmla="*/ 283339 w 8023328"/>
              <a:gd name="connsiteY1123" fmla="*/ 1153888 h 2380521"/>
              <a:gd name="connsiteX1124" fmla="*/ 297194 w 8023328"/>
              <a:gd name="connsiteY1124" fmla="*/ 1140032 h 2380521"/>
              <a:gd name="connsiteX1125" fmla="*/ 226366 w 8023328"/>
              <a:gd name="connsiteY1125" fmla="*/ 1140032 h 2380521"/>
              <a:gd name="connsiteX1126" fmla="*/ 238764 w 8023328"/>
              <a:gd name="connsiteY1126" fmla="*/ 1153888 h 2380521"/>
              <a:gd name="connsiteX1127" fmla="*/ 226366 w 8023328"/>
              <a:gd name="connsiteY1127" fmla="*/ 1166286 h 2380521"/>
              <a:gd name="connsiteX1128" fmla="*/ 212510 w 8023328"/>
              <a:gd name="connsiteY1128" fmla="*/ 1153888 h 2380521"/>
              <a:gd name="connsiteX1129" fmla="*/ 226366 w 8023328"/>
              <a:gd name="connsiteY1129" fmla="*/ 1140032 h 2380521"/>
              <a:gd name="connsiteX1130" fmla="*/ 155532 w 8023328"/>
              <a:gd name="connsiteY1130" fmla="*/ 1140032 h 2380521"/>
              <a:gd name="connsiteX1131" fmla="*/ 167930 w 8023328"/>
              <a:gd name="connsiteY1131" fmla="*/ 1153888 h 2380521"/>
              <a:gd name="connsiteX1132" fmla="*/ 155532 w 8023328"/>
              <a:gd name="connsiteY1132" fmla="*/ 1166286 h 2380521"/>
              <a:gd name="connsiteX1133" fmla="*/ 141676 w 8023328"/>
              <a:gd name="connsiteY1133" fmla="*/ 1153888 h 2380521"/>
              <a:gd name="connsiteX1134" fmla="*/ 155532 w 8023328"/>
              <a:gd name="connsiteY1134" fmla="*/ 1140032 h 2380521"/>
              <a:gd name="connsiteX1135" fmla="*/ 83244 w 8023328"/>
              <a:gd name="connsiteY1135" fmla="*/ 1140032 h 2380521"/>
              <a:gd name="connsiteX1136" fmla="*/ 97100 w 8023328"/>
              <a:gd name="connsiteY1136" fmla="*/ 1153888 h 2380521"/>
              <a:gd name="connsiteX1137" fmla="*/ 83244 w 8023328"/>
              <a:gd name="connsiteY1137" fmla="*/ 1166286 h 2380521"/>
              <a:gd name="connsiteX1138" fmla="*/ 70846 w 8023328"/>
              <a:gd name="connsiteY1138" fmla="*/ 1153888 h 2380521"/>
              <a:gd name="connsiteX1139" fmla="*/ 83244 w 8023328"/>
              <a:gd name="connsiteY1139" fmla="*/ 1140032 h 2380521"/>
              <a:gd name="connsiteX1140" fmla="*/ 12008 w 8023328"/>
              <a:gd name="connsiteY1140" fmla="*/ 1140032 h 2380521"/>
              <a:gd name="connsiteX1141" fmla="*/ 26249 w 8023328"/>
              <a:gd name="connsiteY1141" fmla="*/ 1153888 h 2380521"/>
              <a:gd name="connsiteX1142" fmla="*/ 12008 w 8023328"/>
              <a:gd name="connsiteY1142" fmla="*/ 1166286 h 2380521"/>
              <a:gd name="connsiteX1143" fmla="*/ 16 w 8023328"/>
              <a:gd name="connsiteY1143" fmla="*/ 1153888 h 2380521"/>
              <a:gd name="connsiteX1144" fmla="*/ 12008 w 8023328"/>
              <a:gd name="connsiteY1144" fmla="*/ 1140032 h 2380521"/>
              <a:gd name="connsiteX1145" fmla="*/ 6867525 w 8023328"/>
              <a:gd name="connsiteY1145" fmla="*/ 1069203 h 2380521"/>
              <a:gd name="connsiteX1146" fmla="*/ 6879922 w 8023328"/>
              <a:gd name="connsiteY1146" fmla="*/ 1081600 h 2380521"/>
              <a:gd name="connsiteX1147" fmla="*/ 6867525 w 8023328"/>
              <a:gd name="connsiteY1147" fmla="*/ 1095457 h 2380521"/>
              <a:gd name="connsiteX1148" fmla="*/ 6853669 w 8023328"/>
              <a:gd name="connsiteY1148" fmla="*/ 1081600 h 2380521"/>
              <a:gd name="connsiteX1149" fmla="*/ 6867525 w 8023328"/>
              <a:gd name="connsiteY1149" fmla="*/ 1069203 h 2380521"/>
              <a:gd name="connsiteX1150" fmla="*/ 6795237 w 8023328"/>
              <a:gd name="connsiteY1150" fmla="*/ 1069203 h 2380521"/>
              <a:gd name="connsiteX1151" fmla="*/ 6809093 w 8023328"/>
              <a:gd name="connsiteY1151" fmla="*/ 1081600 h 2380521"/>
              <a:gd name="connsiteX1152" fmla="*/ 6796696 w 8023328"/>
              <a:gd name="connsiteY1152" fmla="*/ 1095457 h 2380521"/>
              <a:gd name="connsiteX1153" fmla="*/ 6782840 w 8023328"/>
              <a:gd name="connsiteY1153" fmla="*/ 1081600 h 2380521"/>
              <a:gd name="connsiteX1154" fmla="*/ 6795237 w 8023328"/>
              <a:gd name="connsiteY1154" fmla="*/ 1069203 h 2380521"/>
              <a:gd name="connsiteX1155" fmla="*/ 6724405 w 8023328"/>
              <a:gd name="connsiteY1155" fmla="*/ 1069203 h 2380521"/>
              <a:gd name="connsiteX1156" fmla="*/ 6738261 w 8023328"/>
              <a:gd name="connsiteY1156" fmla="*/ 1081600 h 2380521"/>
              <a:gd name="connsiteX1157" fmla="*/ 6724405 w 8023328"/>
              <a:gd name="connsiteY1157" fmla="*/ 1095457 h 2380521"/>
              <a:gd name="connsiteX1158" fmla="*/ 6712008 w 8023328"/>
              <a:gd name="connsiteY1158" fmla="*/ 1081600 h 2380521"/>
              <a:gd name="connsiteX1159" fmla="*/ 6724405 w 8023328"/>
              <a:gd name="connsiteY1159" fmla="*/ 1069203 h 2380521"/>
              <a:gd name="connsiteX1160" fmla="*/ 6653576 w 8023328"/>
              <a:gd name="connsiteY1160" fmla="*/ 1069203 h 2380521"/>
              <a:gd name="connsiteX1161" fmla="*/ 6667432 w 8023328"/>
              <a:gd name="connsiteY1161" fmla="*/ 1081600 h 2380521"/>
              <a:gd name="connsiteX1162" fmla="*/ 6653576 w 8023328"/>
              <a:gd name="connsiteY1162" fmla="*/ 1095457 h 2380521"/>
              <a:gd name="connsiteX1163" fmla="*/ 6641179 w 8023328"/>
              <a:gd name="connsiteY1163" fmla="*/ 1081600 h 2380521"/>
              <a:gd name="connsiteX1164" fmla="*/ 6653576 w 8023328"/>
              <a:gd name="connsiteY1164" fmla="*/ 1069203 h 2380521"/>
              <a:gd name="connsiteX1165" fmla="*/ 6581764 w 8023328"/>
              <a:gd name="connsiteY1165" fmla="*/ 1069203 h 2380521"/>
              <a:gd name="connsiteX1166" fmla="*/ 6596552 w 8023328"/>
              <a:gd name="connsiteY1166" fmla="*/ 1081600 h 2380521"/>
              <a:gd name="connsiteX1167" fmla="*/ 6581764 w 8023328"/>
              <a:gd name="connsiteY1167" fmla="*/ 1095457 h 2380521"/>
              <a:gd name="connsiteX1168" fmla="*/ 6566976 w 8023328"/>
              <a:gd name="connsiteY1168" fmla="*/ 1081600 h 2380521"/>
              <a:gd name="connsiteX1169" fmla="*/ 6581764 w 8023328"/>
              <a:gd name="connsiteY1169" fmla="*/ 1069203 h 2380521"/>
              <a:gd name="connsiteX1170" fmla="*/ 6510933 w 8023328"/>
              <a:gd name="connsiteY1170" fmla="*/ 1069203 h 2380521"/>
              <a:gd name="connsiteX1171" fmla="*/ 6525722 w 8023328"/>
              <a:gd name="connsiteY1171" fmla="*/ 1081600 h 2380521"/>
              <a:gd name="connsiteX1172" fmla="*/ 6510933 w 8023328"/>
              <a:gd name="connsiteY1172" fmla="*/ 1095457 h 2380521"/>
              <a:gd name="connsiteX1173" fmla="*/ 6496144 w 8023328"/>
              <a:gd name="connsiteY1173" fmla="*/ 1081600 h 2380521"/>
              <a:gd name="connsiteX1174" fmla="*/ 6510933 w 8023328"/>
              <a:gd name="connsiteY1174" fmla="*/ 1069203 h 2380521"/>
              <a:gd name="connsiteX1175" fmla="*/ 6440492 w 8023328"/>
              <a:gd name="connsiteY1175" fmla="*/ 1069203 h 2380521"/>
              <a:gd name="connsiteX1176" fmla="*/ 6454911 w 8023328"/>
              <a:gd name="connsiteY1176" fmla="*/ 1081600 h 2380521"/>
              <a:gd name="connsiteX1177" fmla="*/ 6440492 w 8023328"/>
              <a:gd name="connsiteY1177" fmla="*/ 1095457 h 2380521"/>
              <a:gd name="connsiteX1178" fmla="*/ 6425315 w 8023328"/>
              <a:gd name="connsiteY1178" fmla="*/ 1081600 h 2380521"/>
              <a:gd name="connsiteX1179" fmla="*/ 6440492 w 8023328"/>
              <a:gd name="connsiteY1179" fmla="*/ 1069203 h 2380521"/>
              <a:gd name="connsiteX1180" fmla="*/ 6368340 w 8023328"/>
              <a:gd name="connsiteY1180" fmla="*/ 1069203 h 2380521"/>
              <a:gd name="connsiteX1181" fmla="*/ 6380737 w 8023328"/>
              <a:gd name="connsiteY1181" fmla="*/ 1081600 h 2380521"/>
              <a:gd name="connsiteX1182" fmla="*/ 6368340 w 8023328"/>
              <a:gd name="connsiteY1182" fmla="*/ 1095457 h 2380521"/>
              <a:gd name="connsiteX1183" fmla="*/ 6354484 w 8023328"/>
              <a:gd name="connsiteY1183" fmla="*/ 1081600 h 2380521"/>
              <a:gd name="connsiteX1184" fmla="*/ 6368340 w 8023328"/>
              <a:gd name="connsiteY1184" fmla="*/ 1069203 h 2380521"/>
              <a:gd name="connsiteX1185" fmla="*/ 6297511 w 8023328"/>
              <a:gd name="connsiteY1185" fmla="*/ 1069203 h 2380521"/>
              <a:gd name="connsiteX1186" fmla="*/ 6309908 w 8023328"/>
              <a:gd name="connsiteY1186" fmla="*/ 1081600 h 2380521"/>
              <a:gd name="connsiteX1187" fmla="*/ 6297511 w 8023328"/>
              <a:gd name="connsiteY1187" fmla="*/ 1095457 h 2380521"/>
              <a:gd name="connsiteX1188" fmla="*/ 6283655 w 8023328"/>
              <a:gd name="connsiteY1188" fmla="*/ 1081600 h 2380521"/>
              <a:gd name="connsiteX1189" fmla="*/ 6297511 w 8023328"/>
              <a:gd name="connsiteY1189" fmla="*/ 1069203 h 2380521"/>
              <a:gd name="connsiteX1190" fmla="*/ 6226679 w 8023328"/>
              <a:gd name="connsiteY1190" fmla="*/ 1069203 h 2380521"/>
              <a:gd name="connsiteX1191" fmla="*/ 6239076 w 8023328"/>
              <a:gd name="connsiteY1191" fmla="*/ 1081600 h 2380521"/>
              <a:gd name="connsiteX1192" fmla="*/ 6226679 w 8023328"/>
              <a:gd name="connsiteY1192" fmla="*/ 1095457 h 2380521"/>
              <a:gd name="connsiteX1193" fmla="*/ 6212823 w 8023328"/>
              <a:gd name="connsiteY1193" fmla="*/ 1083059 h 2380521"/>
              <a:gd name="connsiteX1194" fmla="*/ 6226679 w 8023328"/>
              <a:gd name="connsiteY1194" fmla="*/ 1069203 h 2380521"/>
              <a:gd name="connsiteX1195" fmla="*/ 6154391 w 8023328"/>
              <a:gd name="connsiteY1195" fmla="*/ 1069203 h 2380521"/>
              <a:gd name="connsiteX1196" fmla="*/ 6168247 w 8023328"/>
              <a:gd name="connsiteY1196" fmla="*/ 1083059 h 2380521"/>
              <a:gd name="connsiteX1197" fmla="*/ 6154391 w 8023328"/>
              <a:gd name="connsiteY1197" fmla="*/ 1095457 h 2380521"/>
              <a:gd name="connsiteX1198" fmla="*/ 6141994 w 8023328"/>
              <a:gd name="connsiteY1198" fmla="*/ 1083059 h 2380521"/>
              <a:gd name="connsiteX1199" fmla="*/ 6154391 w 8023328"/>
              <a:gd name="connsiteY1199" fmla="*/ 1069203 h 2380521"/>
              <a:gd name="connsiteX1200" fmla="*/ 6083559 w 8023328"/>
              <a:gd name="connsiteY1200" fmla="*/ 1069203 h 2380521"/>
              <a:gd name="connsiteX1201" fmla="*/ 6097415 w 8023328"/>
              <a:gd name="connsiteY1201" fmla="*/ 1083059 h 2380521"/>
              <a:gd name="connsiteX1202" fmla="*/ 6083559 w 8023328"/>
              <a:gd name="connsiteY1202" fmla="*/ 1095457 h 2380521"/>
              <a:gd name="connsiteX1203" fmla="*/ 6071162 w 8023328"/>
              <a:gd name="connsiteY1203" fmla="*/ 1083059 h 2380521"/>
              <a:gd name="connsiteX1204" fmla="*/ 6083559 w 8023328"/>
              <a:gd name="connsiteY1204" fmla="*/ 1069203 h 2380521"/>
              <a:gd name="connsiteX1205" fmla="*/ 6009356 w 8023328"/>
              <a:gd name="connsiteY1205" fmla="*/ 1069203 h 2380521"/>
              <a:gd name="connsiteX1206" fmla="*/ 6023212 w 8023328"/>
              <a:gd name="connsiteY1206" fmla="*/ 1083059 h 2380521"/>
              <a:gd name="connsiteX1207" fmla="*/ 6009356 w 8023328"/>
              <a:gd name="connsiteY1207" fmla="*/ 1095457 h 2380521"/>
              <a:gd name="connsiteX1208" fmla="*/ 5996959 w 8023328"/>
              <a:gd name="connsiteY1208" fmla="*/ 1083059 h 2380521"/>
              <a:gd name="connsiteX1209" fmla="*/ 6009356 w 8023328"/>
              <a:gd name="connsiteY1209" fmla="*/ 1069203 h 2380521"/>
              <a:gd name="connsiteX1210" fmla="*/ 5940548 w 8023328"/>
              <a:gd name="connsiteY1210" fmla="*/ 1069203 h 2380521"/>
              <a:gd name="connsiteX1211" fmla="*/ 5955726 w 8023328"/>
              <a:gd name="connsiteY1211" fmla="*/ 1083059 h 2380521"/>
              <a:gd name="connsiteX1212" fmla="*/ 5940548 w 8023328"/>
              <a:gd name="connsiteY1212" fmla="*/ 1095457 h 2380521"/>
              <a:gd name="connsiteX1213" fmla="*/ 5926130 w 8023328"/>
              <a:gd name="connsiteY1213" fmla="*/ 1083059 h 2380521"/>
              <a:gd name="connsiteX1214" fmla="*/ 5940548 w 8023328"/>
              <a:gd name="connsiteY1214" fmla="*/ 1069203 h 2380521"/>
              <a:gd name="connsiteX1215" fmla="*/ 5870088 w 8023328"/>
              <a:gd name="connsiteY1215" fmla="*/ 1069203 h 2380521"/>
              <a:gd name="connsiteX1216" fmla="*/ 5884877 w 8023328"/>
              <a:gd name="connsiteY1216" fmla="*/ 1083059 h 2380521"/>
              <a:gd name="connsiteX1217" fmla="*/ 5870088 w 8023328"/>
              <a:gd name="connsiteY1217" fmla="*/ 1095457 h 2380521"/>
              <a:gd name="connsiteX1218" fmla="*/ 5855299 w 8023328"/>
              <a:gd name="connsiteY1218" fmla="*/ 1083059 h 2380521"/>
              <a:gd name="connsiteX1219" fmla="*/ 5870088 w 8023328"/>
              <a:gd name="connsiteY1219" fmla="*/ 1069203 h 2380521"/>
              <a:gd name="connsiteX1220" fmla="*/ 5799257 w 8023328"/>
              <a:gd name="connsiteY1220" fmla="*/ 1069203 h 2380521"/>
              <a:gd name="connsiteX1221" fmla="*/ 5814045 w 8023328"/>
              <a:gd name="connsiteY1221" fmla="*/ 1083059 h 2380521"/>
              <a:gd name="connsiteX1222" fmla="*/ 5799257 w 8023328"/>
              <a:gd name="connsiteY1222" fmla="*/ 1095457 h 2380521"/>
              <a:gd name="connsiteX1223" fmla="*/ 5784469 w 8023328"/>
              <a:gd name="connsiteY1223" fmla="*/ 1083059 h 2380521"/>
              <a:gd name="connsiteX1224" fmla="*/ 5799257 w 8023328"/>
              <a:gd name="connsiteY1224" fmla="*/ 1069203 h 2380521"/>
              <a:gd name="connsiteX1225" fmla="*/ 5724122 w 8023328"/>
              <a:gd name="connsiteY1225" fmla="*/ 1069203 h 2380521"/>
              <a:gd name="connsiteX1226" fmla="*/ 5736519 w 8023328"/>
              <a:gd name="connsiteY1226" fmla="*/ 1083059 h 2380521"/>
              <a:gd name="connsiteX1227" fmla="*/ 5724122 w 8023328"/>
              <a:gd name="connsiteY1227" fmla="*/ 1095457 h 2380521"/>
              <a:gd name="connsiteX1228" fmla="*/ 5710266 w 8023328"/>
              <a:gd name="connsiteY1228" fmla="*/ 1083059 h 2380521"/>
              <a:gd name="connsiteX1229" fmla="*/ 5724122 w 8023328"/>
              <a:gd name="connsiteY1229" fmla="*/ 1069203 h 2380521"/>
              <a:gd name="connsiteX1230" fmla="*/ 5653291 w 8023328"/>
              <a:gd name="connsiteY1230" fmla="*/ 1069203 h 2380521"/>
              <a:gd name="connsiteX1231" fmla="*/ 5665688 w 8023328"/>
              <a:gd name="connsiteY1231" fmla="*/ 1083059 h 2380521"/>
              <a:gd name="connsiteX1232" fmla="*/ 5653291 w 8023328"/>
              <a:gd name="connsiteY1232" fmla="*/ 1095457 h 2380521"/>
              <a:gd name="connsiteX1233" fmla="*/ 5639435 w 8023328"/>
              <a:gd name="connsiteY1233" fmla="*/ 1083059 h 2380521"/>
              <a:gd name="connsiteX1234" fmla="*/ 5653291 w 8023328"/>
              <a:gd name="connsiteY1234" fmla="*/ 1069203 h 2380521"/>
              <a:gd name="connsiteX1235" fmla="*/ 5581002 w 8023328"/>
              <a:gd name="connsiteY1235" fmla="*/ 1069203 h 2380521"/>
              <a:gd name="connsiteX1236" fmla="*/ 5594858 w 8023328"/>
              <a:gd name="connsiteY1236" fmla="*/ 1083059 h 2380521"/>
              <a:gd name="connsiteX1237" fmla="*/ 5581002 w 8023328"/>
              <a:gd name="connsiteY1237" fmla="*/ 1095457 h 2380521"/>
              <a:gd name="connsiteX1238" fmla="*/ 5568605 w 8023328"/>
              <a:gd name="connsiteY1238" fmla="*/ 1083059 h 2380521"/>
              <a:gd name="connsiteX1239" fmla="*/ 5581002 w 8023328"/>
              <a:gd name="connsiteY1239" fmla="*/ 1069203 h 2380521"/>
              <a:gd name="connsiteX1240" fmla="*/ 5510171 w 8023328"/>
              <a:gd name="connsiteY1240" fmla="*/ 1069203 h 2380521"/>
              <a:gd name="connsiteX1241" fmla="*/ 5524027 w 8023328"/>
              <a:gd name="connsiteY1241" fmla="*/ 1083059 h 2380521"/>
              <a:gd name="connsiteX1242" fmla="*/ 5510171 w 8023328"/>
              <a:gd name="connsiteY1242" fmla="*/ 1095457 h 2380521"/>
              <a:gd name="connsiteX1243" fmla="*/ 5497774 w 8023328"/>
              <a:gd name="connsiteY1243" fmla="*/ 1083059 h 2380521"/>
              <a:gd name="connsiteX1244" fmla="*/ 5510171 w 8023328"/>
              <a:gd name="connsiteY1244" fmla="*/ 1069203 h 2380521"/>
              <a:gd name="connsiteX1245" fmla="*/ 5438937 w 8023328"/>
              <a:gd name="connsiteY1245" fmla="*/ 1069203 h 2380521"/>
              <a:gd name="connsiteX1246" fmla="*/ 5453178 w 8023328"/>
              <a:gd name="connsiteY1246" fmla="*/ 1083059 h 2380521"/>
              <a:gd name="connsiteX1247" fmla="*/ 5438937 w 8023328"/>
              <a:gd name="connsiteY1247" fmla="*/ 1095457 h 2380521"/>
              <a:gd name="connsiteX1248" fmla="*/ 5426945 w 8023328"/>
              <a:gd name="connsiteY1248" fmla="*/ 1083059 h 2380521"/>
              <a:gd name="connsiteX1249" fmla="*/ 5438937 w 8023328"/>
              <a:gd name="connsiteY1249" fmla="*/ 1069203 h 2380521"/>
              <a:gd name="connsiteX1250" fmla="*/ 5367530 w 8023328"/>
              <a:gd name="connsiteY1250" fmla="*/ 1069203 h 2380521"/>
              <a:gd name="connsiteX1251" fmla="*/ 5382318 w 8023328"/>
              <a:gd name="connsiteY1251" fmla="*/ 1083059 h 2380521"/>
              <a:gd name="connsiteX1252" fmla="*/ 5367530 w 8023328"/>
              <a:gd name="connsiteY1252" fmla="*/ 1095457 h 2380521"/>
              <a:gd name="connsiteX1253" fmla="*/ 5352742 w 8023328"/>
              <a:gd name="connsiteY1253" fmla="*/ 1083059 h 2380521"/>
              <a:gd name="connsiteX1254" fmla="*/ 5367530 w 8023328"/>
              <a:gd name="connsiteY1254" fmla="*/ 1069203 h 2380521"/>
              <a:gd name="connsiteX1255" fmla="*/ 5296699 w 8023328"/>
              <a:gd name="connsiteY1255" fmla="*/ 1069203 h 2380521"/>
              <a:gd name="connsiteX1256" fmla="*/ 5311488 w 8023328"/>
              <a:gd name="connsiteY1256" fmla="*/ 1083059 h 2380521"/>
              <a:gd name="connsiteX1257" fmla="*/ 5296699 w 8023328"/>
              <a:gd name="connsiteY1257" fmla="*/ 1095457 h 2380521"/>
              <a:gd name="connsiteX1258" fmla="*/ 5281910 w 8023328"/>
              <a:gd name="connsiteY1258" fmla="*/ 1083059 h 2380521"/>
              <a:gd name="connsiteX1259" fmla="*/ 5296699 w 8023328"/>
              <a:gd name="connsiteY1259" fmla="*/ 1069203 h 2380521"/>
              <a:gd name="connsiteX1260" fmla="*/ 5225869 w 8023328"/>
              <a:gd name="connsiteY1260" fmla="*/ 1069203 h 2380521"/>
              <a:gd name="connsiteX1261" fmla="*/ 5240657 w 8023328"/>
              <a:gd name="connsiteY1261" fmla="*/ 1083059 h 2380521"/>
              <a:gd name="connsiteX1262" fmla="*/ 5225869 w 8023328"/>
              <a:gd name="connsiteY1262" fmla="*/ 1095457 h 2380521"/>
              <a:gd name="connsiteX1263" fmla="*/ 5211081 w 8023328"/>
              <a:gd name="connsiteY1263" fmla="*/ 1083059 h 2380521"/>
              <a:gd name="connsiteX1264" fmla="*/ 5225869 w 8023328"/>
              <a:gd name="connsiteY1264" fmla="*/ 1069203 h 2380521"/>
              <a:gd name="connsiteX1265" fmla="*/ 5154105 w 8023328"/>
              <a:gd name="connsiteY1265" fmla="*/ 1069203 h 2380521"/>
              <a:gd name="connsiteX1266" fmla="*/ 5166502 w 8023328"/>
              <a:gd name="connsiteY1266" fmla="*/ 1083059 h 2380521"/>
              <a:gd name="connsiteX1267" fmla="*/ 5154105 w 8023328"/>
              <a:gd name="connsiteY1267" fmla="*/ 1095457 h 2380521"/>
              <a:gd name="connsiteX1268" fmla="*/ 5140249 w 8023328"/>
              <a:gd name="connsiteY1268" fmla="*/ 1083059 h 2380521"/>
              <a:gd name="connsiteX1269" fmla="*/ 5154105 w 8023328"/>
              <a:gd name="connsiteY1269" fmla="*/ 1069203 h 2380521"/>
              <a:gd name="connsiteX1270" fmla="*/ 5083276 w 8023328"/>
              <a:gd name="connsiteY1270" fmla="*/ 1069203 h 2380521"/>
              <a:gd name="connsiteX1271" fmla="*/ 5095673 w 8023328"/>
              <a:gd name="connsiteY1271" fmla="*/ 1083059 h 2380521"/>
              <a:gd name="connsiteX1272" fmla="*/ 5083276 w 8023328"/>
              <a:gd name="connsiteY1272" fmla="*/ 1095457 h 2380521"/>
              <a:gd name="connsiteX1273" fmla="*/ 5069420 w 8023328"/>
              <a:gd name="connsiteY1273" fmla="*/ 1083059 h 2380521"/>
              <a:gd name="connsiteX1274" fmla="*/ 5083276 w 8023328"/>
              <a:gd name="connsiteY1274" fmla="*/ 1069203 h 2380521"/>
              <a:gd name="connsiteX1275" fmla="*/ 5012445 w 8023328"/>
              <a:gd name="connsiteY1275" fmla="*/ 1069203 h 2380521"/>
              <a:gd name="connsiteX1276" fmla="*/ 5024842 w 8023328"/>
              <a:gd name="connsiteY1276" fmla="*/ 1083059 h 2380521"/>
              <a:gd name="connsiteX1277" fmla="*/ 5012445 w 8023328"/>
              <a:gd name="connsiteY1277" fmla="*/ 1095457 h 2380521"/>
              <a:gd name="connsiteX1278" fmla="*/ 4998589 w 8023328"/>
              <a:gd name="connsiteY1278" fmla="*/ 1083059 h 2380521"/>
              <a:gd name="connsiteX1279" fmla="*/ 5012445 w 8023328"/>
              <a:gd name="connsiteY1279" fmla="*/ 1069203 h 2380521"/>
              <a:gd name="connsiteX1280" fmla="*/ 4940157 w 8023328"/>
              <a:gd name="connsiteY1280" fmla="*/ 1069203 h 2380521"/>
              <a:gd name="connsiteX1281" fmla="*/ 4954013 w 8023328"/>
              <a:gd name="connsiteY1281" fmla="*/ 1083059 h 2380521"/>
              <a:gd name="connsiteX1282" fmla="*/ 4940157 w 8023328"/>
              <a:gd name="connsiteY1282" fmla="*/ 1095457 h 2380521"/>
              <a:gd name="connsiteX1283" fmla="*/ 4927760 w 8023328"/>
              <a:gd name="connsiteY1283" fmla="*/ 1083059 h 2380521"/>
              <a:gd name="connsiteX1284" fmla="*/ 4940157 w 8023328"/>
              <a:gd name="connsiteY1284" fmla="*/ 1069203 h 2380521"/>
              <a:gd name="connsiteX1285" fmla="*/ 4865953 w 8023328"/>
              <a:gd name="connsiteY1285" fmla="*/ 1069203 h 2380521"/>
              <a:gd name="connsiteX1286" fmla="*/ 4879809 w 8023328"/>
              <a:gd name="connsiteY1286" fmla="*/ 1083059 h 2380521"/>
              <a:gd name="connsiteX1287" fmla="*/ 4865953 w 8023328"/>
              <a:gd name="connsiteY1287" fmla="*/ 1095457 h 2380521"/>
              <a:gd name="connsiteX1288" fmla="*/ 4853556 w 8023328"/>
              <a:gd name="connsiteY1288" fmla="*/ 1083059 h 2380521"/>
              <a:gd name="connsiteX1289" fmla="*/ 4865953 w 8023328"/>
              <a:gd name="connsiteY1289" fmla="*/ 1069203 h 2380521"/>
              <a:gd name="connsiteX1290" fmla="*/ 4795122 w 8023328"/>
              <a:gd name="connsiteY1290" fmla="*/ 1069203 h 2380521"/>
              <a:gd name="connsiteX1291" fmla="*/ 4808978 w 8023328"/>
              <a:gd name="connsiteY1291" fmla="*/ 1083059 h 2380521"/>
              <a:gd name="connsiteX1292" fmla="*/ 4795122 w 8023328"/>
              <a:gd name="connsiteY1292" fmla="*/ 1095457 h 2380521"/>
              <a:gd name="connsiteX1293" fmla="*/ 4782725 w 8023328"/>
              <a:gd name="connsiteY1293" fmla="*/ 1083059 h 2380521"/>
              <a:gd name="connsiteX1294" fmla="*/ 4795122 w 8023328"/>
              <a:gd name="connsiteY1294" fmla="*/ 1069203 h 2380521"/>
              <a:gd name="connsiteX1295" fmla="*/ 4726684 w 8023328"/>
              <a:gd name="connsiteY1295" fmla="*/ 1069203 h 2380521"/>
              <a:gd name="connsiteX1296" fmla="*/ 4741472 w 8023328"/>
              <a:gd name="connsiteY1296" fmla="*/ 1083059 h 2380521"/>
              <a:gd name="connsiteX1297" fmla="*/ 4726684 w 8023328"/>
              <a:gd name="connsiteY1297" fmla="*/ 1095457 h 2380521"/>
              <a:gd name="connsiteX1298" fmla="*/ 4711896 w 8023328"/>
              <a:gd name="connsiteY1298" fmla="*/ 1083059 h 2380521"/>
              <a:gd name="connsiteX1299" fmla="*/ 4726684 w 8023328"/>
              <a:gd name="connsiteY1299" fmla="*/ 1069203 h 2380521"/>
              <a:gd name="connsiteX1300" fmla="*/ 4655853 w 8023328"/>
              <a:gd name="connsiteY1300" fmla="*/ 1069203 h 2380521"/>
              <a:gd name="connsiteX1301" fmla="*/ 4670642 w 8023328"/>
              <a:gd name="connsiteY1301" fmla="*/ 1083059 h 2380521"/>
              <a:gd name="connsiteX1302" fmla="*/ 4655853 w 8023328"/>
              <a:gd name="connsiteY1302" fmla="*/ 1095457 h 2380521"/>
              <a:gd name="connsiteX1303" fmla="*/ 4641064 w 8023328"/>
              <a:gd name="connsiteY1303" fmla="*/ 1083059 h 2380521"/>
              <a:gd name="connsiteX1304" fmla="*/ 4655853 w 8023328"/>
              <a:gd name="connsiteY1304" fmla="*/ 1069203 h 2380521"/>
              <a:gd name="connsiteX1305" fmla="*/ 4585023 w 8023328"/>
              <a:gd name="connsiteY1305" fmla="*/ 1069203 h 2380521"/>
              <a:gd name="connsiteX1306" fmla="*/ 4599811 w 8023328"/>
              <a:gd name="connsiteY1306" fmla="*/ 1083059 h 2380521"/>
              <a:gd name="connsiteX1307" fmla="*/ 4585023 w 8023328"/>
              <a:gd name="connsiteY1307" fmla="*/ 1095457 h 2380521"/>
              <a:gd name="connsiteX1308" fmla="*/ 4570235 w 8023328"/>
              <a:gd name="connsiteY1308" fmla="*/ 1083059 h 2380521"/>
              <a:gd name="connsiteX1309" fmla="*/ 4585023 w 8023328"/>
              <a:gd name="connsiteY1309" fmla="*/ 1069203 h 2380521"/>
              <a:gd name="connsiteX1310" fmla="*/ 4513260 w 8023328"/>
              <a:gd name="connsiteY1310" fmla="*/ 1069203 h 2380521"/>
              <a:gd name="connsiteX1311" fmla="*/ 4525657 w 8023328"/>
              <a:gd name="connsiteY1311" fmla="*/ 1083991 h 2380521"/>
              <a:gd name="connsiteX1312" fmla="*/ 4513260 w 8023328"/>
              <a:gd name="connsiteY1312" fmla="*/ 1098780 h 2380521"/>
              <a:gd name="connsiteX1313" fmla="*/ 4499404 w 8023328"/>
              <a:gd name="connsiteY1313" fmla="*/ 1083991 h 2380521"/>
              <a:gd name="connsiteX1314" fmla="*/ 4513260 w 8023328"/>
              <a:gd name="connsiteY1314" fmla="*/ 1069203 h 2380521"/>
              <a:gd name="connsiteX1315" fmla="*/ 4439056 w 8023328"/>
              <a:gd name="connsiteY1315" fmla="*/ 1069203 h 2380521"/>
              <a:gd name="connsiteX1316" fmla="*/ 4451453 w 8023328"/>
              <a:gd name="connsiteY1316" fmla="*/ 1083991 h 2380521"/>
              <a:gd name="connsiteX1317" fmla="*/ 4439056 w 8023328"/>
              <a:gd name="connsiteY1317" fmla="*/ 1098780 h 2380521"/>
              <a:gd name="connsiteX1318" fmla="*/ 4425200 w 8023328"/>
              <a:gd name="connsiteY1318" fmla="*/ 1083991 h 2380521"/>
              <a:gd name="connsiteX1319" fmla="*/ 4439056 w 8023328"/>
              <a:gd name="connsiteY1319" fmla="*/ 1069203 h 2380521"/>
              <a:gd name="connsiteX1320" fmla="*/ 4366768 w 8023328"/>
              <a:gd name="connsiteY1320" fmla="*/ 1069203 h 2380521"/>
              <a:gd name="connsiteX1321" fmla="*/ 4380624 w 8023328"/>
              <a:gd name="connsiteY1321" fmla="*/ 1083991 h 2380521"/>
              <a:gd name="connsiteX1322" fmla="*/ 4366768 w 8023328"/>
              <a:gd name="connsiteY1322" fmla="*/ 1098780 h 2380521"/>
              <a:gd name="connsiteX1323" fmla="*/ 4354371 w 8023328"/>
              <a:gd name="connsiteY1323" fmla="*/ 1083991 h 2380521"/>
              <a:gd name="connsiteX1324" fmla="*/ 4366768 w 8023328"/>
              <a:gd name="connsiteY1324" fmla="*/ 1069203 h 2380521"/>
              <a:gd name="connsiteX1325" fmla="*/ 4295937 w 8023328"/>
              <a:gd name="connsiteY1325" fmla="*/ 1069203 h 2380521"/>
              <a:gd name="connsiteX1326" fmla="*/ 4309793 w 8023328"/>
              <a:gd name="connsiteY1326" fmla="*/ 1083991 h 2380521"/>
              <a:gd name="connsiteX1327" fmla="*/ 4295937 w 8023328"/>
              <a:gd name="connsiteY1327" fmla="*/ 1098780 h 2380521"/>
              <a:gd name="connsiteX1328" fmla="*/ 4283540 w 8023328"/>
              <a:gd name="connsiteY1328" fmla="*/ 1083991 h 2380521"/>
              <a:gd name="connsiteX1329" fmla="*/ 4295937 w 8023328"/>
              <a:gd name="connsiteY1329" fmla="*/ 1069203 h 2380521"/>
              <a:gd name="connsiteX1330" fmla="*/ 4225107 w 8023328"/>
              <a:gd name="connsiteY1330" fmla="*/ 1069203 h 2380521"/>
              <a:gd name="connsiteX1331" fmla="*/ 4238963 w 8023328"/>
              <a:gd name="connsiteY1331" fmla="*/ 1083991 h 2380521"/>
              <a:gd name="connsiteX1332" fmla="*/ 4225107 w 8023328"/>
              <a:gd name="connsiteY1332" fmla="*/ 1098780 h 2380521"/>
              <a:gd name="connsiteX1333" fmla="*/ 4212710 w 8023328"/>
              <a:gd name="connsiteY1333" fmla="*/ 1083991 h 2380521"/>
              <a:gd name="connsiteX1334" fmla="*/ 4225107 w 8023328"/>
              <a:gd name="connsiteY1334" fmla="*/ 1069203 h 2380521"/>
              <a:gd name="connsiteX1335" fmla="*/ 4153295 w 8023328"/>
              <a:gd name="connsiteY1335" fmla="*/ 1069203 h 2380521"/>
              <a:gd name="connsiteX1336" fmla="*/ 4168083 w 8023328"/>
              <a:gd name="connsiteY1336" fmla="*/ 1083991 h 2380521"/>
              <a:gd name="connsiteX1337" fmla="*/ 4153295 w 8023328"/>
              <a:gd name="connsiteY1337" fmla="*/ 1098780 h 2380521"/>
              <a:gd name="connsiteX1338" fmla="*/ 4138507 w 8023328"/>
              <a:gd name="connsiteY1338" fmla="*/ 1083991 h 2380521"/>
              <a:gd name="connsiteX1339" fmla="*/ 4153295 w 8023328"/>
              <a:gd name="connsiteY1339" fmla="*/ 1069203 h 2380521"/>
              <a:gd name="connsiteX1340" fmla="*/ 4082465 w 8023328"/>
              <a:gd name="connsiteY1340" fmla="*/ 1069203 h 2380521"/>
              <a:gd name="connsiteX1341" fmla="*/ 4097254 w 8023328"/>
              <a:gd name="connsiteY1341" fmla="*/ 1083991 h 2380521"/>
              <a:gd name="connsiteX1342" fmla="*/ 4082465 w 8023328"/>
              <a:gd name="connsiteY1342" fmla="*/ 1098780 h 2380521"/>
              <a:gd name="connsiteX1343" fmla="*/ 4067676 w 8023328"/>
              <a:gd name="connsiteY1343" fmla="*/ 1083991 h 2380521"/>
              <a:gd name="connsiteX1344" fmla="*/ 4082465 w 8023328"/>
              <a:gd name="connsiteY1344" fmla="*/ 1069203 h 2380521"/>
              <a:gd name="connsiteX1345" fmla="*/ 4011635 w 8023328"/>
              <a:gd name="connsiteY1345" fmla="*/ 1069203 h 2380521"/>
              <a:gd name="connsiteX1346" fmla="*/ 4026423 w 8023328"/>
              <a:gd name="connsiteY1346" fmla="*/ 1083991 h 2380521"/>
              <a:gd name="connsiteX1347" fmla="*/ 4011635 w 8023328"/>
              <a:gd name="connsiteY1347" fmla="*/ 1098780 h 2380521"/>
              <a:gd name="connsiteX1348" fmla="*/ 3996847 w 8023328"/>
              <a:gd name="connsiteY1348" fmla="*/ 1083991 h 2380521"/>
              <a:gd name="connsiteX1349" fmla="*/ 4011635 w 8023328"/>
              <a:gd name="connsiteY1349" fmla="*/ 1069203 h 2380521"/>
              <a:gd name="connsiteX1350" fmla="*/ 3939871 w 8023328"/>
              <a:gd name="connsiteY1350" fmla="*/ 1069203 h 2380521"/>
              <a:gd name="connsiteX1351" fmla="*/ 3952268 w 8023328"/>
              <a:gd name="connsiteY1351" fmla="*/ 1083991 h 2380521"/>
              <a:gd name="connsiteX1352" fmla="*/ 3939871 w 8023328"/>
              <a:gd name="connsiteY1352" fmla="*/ 1098780 h 2380521"/>
              <a:gd name="connsiteX1353" fmla="*/ 3926015 w 8023328"/>
              <a:gd name="connsiteY1353" fmla="*/ 1083991 h 2380521"/>
              <a:gd name="connsiteX1354" fmla="*/ 3939871 w 8023328"/>
              <a:gd name="connsiteY1354" fmla="*/ 1069203 h 2380521"/>
              <a:gd name="connsiteX1355" fmla="*/ 582439 w 8023328"/>
              <a:gd name="connsiteY1355" fmla="*/ 1069203 h 2380521"/>
              <a:gd name="connsiteX1356" fmla="*/ 596295 w 8023328"/>
              <a:gd name="connsiteY1356" fmla="*/ 1083059 h 2380521"/>
              <a:gd name="connsiteX1357" fmla="*/ 582439 w 8023328"/>
              <a:gd name="connsiteY1357" fmla="*/ 1095457 h 2380521"/>
              <a:gd name="connsiteX1358" fmla="*/ 570041 w 8023328"/>
              <a:gd name="connsiteY1358" fmla="*/ 1083059 h 2380521"/>
              <a:gd name="connsiteX1359" fmla="*/ 582439 w 8023328"/>
              <a:gd name="connsiteY1359" fmla="*/ 1069203 h 2380521"/>
              <a:gd name="connsiteX1360" fmla="*/ 513628 w 8023328"/>
              <a:gd name="connsiteY1360" fmla="*/ 1069203 h 2380521"/>
              <a:gd name="connsiteX1361" fmla="*/ 528807 w 8023328"/>
              <a:gd name="connsiteY1361" fmla="*/ 1083059 h 2380521"/>
              <a:gd name="connsiteX1362" fmla="*/ 513628 w 8023328"/>
              <a:gd name="connsiteY1362" fmla="*/ 1095457 h 2380521"/>
              <a:gd name="connsiteX1363" fmla="*/ 499209 w 8023328"/>
              <a:gd name="connsiteY1363" fmla="*/ 1083059 h 2380521"/>
              <a:gd name="connsiteX1364" fmla="*/ 513628 w 8023328"/>
              <a:gd name="connsiteY1364" fmla="*/ 1069203 h 2380521"/>
              <a:gd name="connsiteX1365" fmla="*/ 439795 w 8023328"/>
              <a:gd name="connsiteY1365" fmla="*/ 1069203 h 2380521"/>
              <a:gd name="connsiteX1366" fmla="*/ 454585 w 8023328"/>
              <a:gd name="connsiteY1366" fmla="*/ 1083059 h 2380521"/>
              <a:gd name="connsiteX1367" fmla="*/ 439795 w 8023328"/>
              <a:gd name="connsiteY1367" fmla="*/ 1095457 h 2380521"/>
              <a:gd name="connsiteX1368" fmla="*/ 425007 w 8023328"/>
              <a:gd name="connsiteY1368" fmla="*/ 1083059 h 2380521"/>
              <a:gd name="connsiteX1369" fmla="*/ 439795 w 8023328"/>
              <a:gd name="connsiteY1369" fmla="*/ 1069203 h 2380521"/>
              <a:gd name="connsiteX1370" fmla="*/ 368965 w 8023328"/>
              <a:gd name="connsiteY1370" fmla="*/ 1069203 h 2380521"/>
              <a:gd name="connsiteX1371" fmla="*/ 383754 w 8023328"/>
              <a:gd name="connsiteY1371" fmla="*/ 1083059 h 2380521"/>
              <a:gd name="connsiteX1372" fmla="*/ 368965 w 8023328"/>
              <a:gd name="connsiteY1372" fmla="*/ 1095457 h 2380521"/>
              <a:gd name="connsiteX1373" fmla="*/ 354177 w 8023328"/>
              <a:gd name="connsiteY1373" fmla="*/ 1083059 h 2380521"/>
              <a:gd name="connsiteX1374" fmla="*/ 368965 w 8023328"/>
              <a:gd name="connsiteY1374" fmla="*/ 1069203 h 2380521"/>
              <a:gd name="connsiteX1375" fmla="*/ 297201 w 8023328"/>
              <a:gd name="connsiteY1375" fmla="*/ 1069203 h 2380521"/>
              <a:gd name="connsiteX1376" fmla="*/ 309599 w 8023328"/>
              <a:gd name="connsiteY1376" fmla="*/ 1083059 h 2380521"/>
              <a:gd name="connsiteX1377" fmla="*/ 297201 w 8023328"/>
              <a:gd name="connsiteY1377" fmla="*/ 1095457 h 2380521"/>
              <a:gd name="connsiteX1378" fmla="*/ 283346 w 8023328"/>
              <a:gd name="connsiteY1378" fmla="*/ 1083059 h 2380521"/>
              <a:gd name="connsiteX1379" fmla="*/ 297201 w 8023328"/>
              <a:gd name="connsiteY1379" fmla="*/ 1069203 h 2380521"/>
              <a:gd name="connsiteX1380" fmla="*/ 226372 w 8023328"/>
              <a:gd name="connsiteY1380" fmla="*/ 1069203 h 2380521"/>
              <a:gd name="connsiteX1381" fmla="*/ 238771 w 8023328"/>
              <a:gd name="connsiteY1381" fmla="*/ 1083059 h 2380521"/>
              <a:gd name="connsiteX1382" fmla="*/ 226372 w 8023328"/>
              <a:gd name="connsiteY1382" fmla="*/ 1095457 h 2380521"/>
              <a:gd name="connsiteX1383" fmla="*/ 212516 w 8023328"/>
              <a:gd name="connsiteY1383" fmla="*/ 1083059 h 2380521"/>
              <a:gd name="connsiteX1384" fmla="*/ 226372 w 8023328"/>
              <a:gd name="connsiteY1384" fmla="*/ 1069203 h 2380521"/>
              <a:gd name="connsiteX1385" fmla="*/ 154079 w 8023328"/>
              <a:gd name="connsiteY1385" fmla="*/ 1069203 h 2380521"/>
              <a:gd name="connsiteX1386" fmla="*/ 167935 w 8023328"/>
              <a:gd name="connsiteY1386" fmla="*/ 1083059 h 2380521"/>
              <a:gd name="connsiteX1387" fmla="*/ 154079 w 8023328"/>
              <a:gd name="connsiteY1387" fmla="*/ 1095457 h 2380521"/>
              <a:gd name="connsiteX1388" fmla="*/ 141682 w 8023328"/>
              <a:gd name="connsiteY1388" fmla="*/ 1083059 h 2380521"/>
              <a:gd name="connsiteX1389" fmla="*/ 154079 w 8023328"/>
              <a:gd name="connsiteY1389" fmla="*/ 1069203 h 2380521"/>
              <a:gd name="connsiteX1390" fmla="*/ 83249 w 8023328"/>
              <a:gd name="connsiteY1390" fmla="*/ 1069203 h 2380521"/>
              <a:gd name="connsiteX1391" fmla="*/ 97105 w 8023328"/>
              <a:gd name="connsiteY1391" fmla="*/ 1083059 h 2380521"/>
              <a:gd name="connsiteX1392" fmla="*/ 83249 w 8023328"/>
              <a:gd name="connsiteY1392" fmla="*/ 1095457 h 2380521"/>
              <a:gd name="connsiteX1393" fmla="*/ 70852 w 8023328"/>
              <a:gd name="connsiteY1393" fmla="*/ 1083059 h 2380521"/>
              <a:gd name="connsiteX1394" fmla="*/ 83249 w 8023328"/>
              <a:gd name="connsiteY1394" fmla="*/ 1069203 h 2380521"/>
              <a:gd name="connsiteX1395" fmla="*/ 12014 w 8023328"/>
              <a:gd name="connsiteY1395" fmla="*/ 1069203 h 2380521"/>
              <a:gd name="connsiteX1396" fmla="*/ 26255 w 8023328"/>
              <a:gd name="connsiteY1396" fmla="*/ 1083059 h 2380521"/>
              <a:gd name="connsiteX1397" fmla="*/ 12014 w 8023328"/>
              <a:gd name="connsiteY1397" fmla="*/ 1095457 h 2380521"/>
              <a:gd name="connsiteX1398" fmla="*/ 21 w 8023328"/>
              <a:gd name="connsiteY1398" fmla="*/ 1083059 h 2380521"/>
              <a:gd name="connsiteX1399" fmla="*/ 12014 w 8023328"/>
              <a:gd name="connsiteY1399" fmla="*/ 1069203 h 2380521"/>
              <a:gd name="connsiteX1400" fmla="*/ 6724405 w 8023328"/>
              <a:gd name="connsiteY1400" fmla="*/ 998371 h 2380521"/>
              <a:gd name="connsiteX1401" fmla="*/ 6738261 w 8023328"/>
              <a:gd name="connsiteY1401" fmla="*/ 1010768 h 2380521"/>
              <a:gd name="connsiteX1402" fmla="*/ 6724405 w 8023328"/>
              <a:gd name="connsiteY1402" fmla="*/ 1024625 h 2380521"/>
              <a:gd name="connsiteX1403" fmla="*/ 6712008 w 8023328"/>
              <a:gd name="connsiteY1403" fmla="*/ 1010768 h 2380521"/>
              <a:gd name="connsiteX1404" fmla="*/ 6724405 w 8023328"/>
              <a:gd name="connsiteY1404" fmla="*/ 998371 h 2380521"/>
              <a:gd name="connsiteX1405" fmla="*/ 6653576 w 8023328"/>
              <a:gd name="connsiteY1405" fmla="*/ 998371 h 2380521"/>
              <a:gd name="connsiteX1406" fmla="*/ 6667432 w 8023328"/>
              <a:gd name="connsiteY1406" fmla="*/ 1010768 h 2380521"/>
              <a:gd name="connsiteX1407" fmla="*/ 6653576 w 8023328"/>
              <a:gd name="connsiteY1407" fmla="*/ 1024625 h 2380521"/>
              <a:gd name="connsiteX1408" fmla="*/ 6641179 w 8023328"/>
              <a:gd name="connsiteY1408" fmla="*/ 1010768 h 2380521"/>
              <a:gd name="connsiteX1409" fmla="*/ 6653576 w 8023328"/>
              <a:gd name="connsiteY1409" fmla="*/ 998371 h 2380521"/>
              <a:gd name="connsiteX1410" fmla="*/ 6581764 w 8023328"/>
              <a:gd name="connsiteY1410" fmla="*/ 998371 h 2380521"/>
              <a:gd name="connsiteX1411" fmla="*/ 6596552 w 8023328"/>
              <a:gd name="connsiteY1411" fmla="*/ 1010768 h 2380521"/>
              <a:gd name="connsiteX1412" fmla="*/ 6581764 w 8023328"/>
              <a:gd name="connsiteY1412" fmla="*/ 1024625 h 2380521"/>
              <a:gd name="connsiteX1413" fmla="*/ 6566976 w 8023328"/>
              <a:gd name="connsiteY1413" fmla="*/ 1010768 h 2380521"/>
              <a:gd name="connsiteX1414" fmla="*/ 6581764 w 8023328"/>
              <a:gd name="connsiteY1414" fmla="*/ 998371 h 2380521"/>
              <a:gd name="connsiteX1415" fmla="*/ 6510933 w 8023328"/>
              <a:gd name="connsiteY1415" fmla="*/ 998371 h 2380521"/>
              <a:gd name="connsiteX1416" fmla="*/ 6525722 w 8023328"/>
              <a:gd name="connsiteY1416" fmla="*/ 1010768 h 2380521"/>
              <a:gd name="connsiteX1417" fmla="*/ 6510933 w 8023328"/>
              <a:gd name="connsiteY1417" fmla="*/ 1024625 h 2380521"/>
              <a:gd name="connsiteX1418" fmla="*/ 6496144 w 8023328"/>
              <a:gd name="connsiteY1418" fmla="*/ 1010768 h 2380521"/>
              <a:gd name="connsiteX1419" fmla="*/ 6510933 w 8023328"/>
              <a:gd name="connsiteY1419" fmla="*/ 998371 h 2380521"/>
              <a:gd name="connsiteX1420" fmla="*/ 6440492 w 8023328"/>
              <a:gd name="connsiteY1420" fmla="*/ 998371 h 2380521"/>
              <a:gd name="connsiteX1421" fmla="*/ 6454911 w 8023328"/>
              <a:gd name="connsiteY1421" fmla="*/ 1010768 h 2380521"/>
              <a:gd name="connsiteX1422" fmla="*/ 6440492 w 8023328"/>
              <a:gd name="connsiteY1422" fmla="*/ 1024625 h 2380521"/>
              <a:gd name="connsiteX1423" fmla="*/ 6425315 w 8023328"/>
              <a:gd name="connsiteY1423" fmla="*/ 1010768 h 2380521"/>
              <a:gd name="connsiteX1424" fmla="*/ 6440492 w 8023328"/>
              <a:gd name="connsiteY1424" fmla="*/ 998371 h 2380521"/>
              <a:gd name="connsiteX1425" fmla="*/ 6368340 w 8023328"/>
              <a:gd name="connsiteY1425" fmla="*/ 998371 h 2380521"/>
              <a:gd name="connsiteX1426" fmla="*/ 6380737 w 8023328"/>
              <a:gd name="connsiteY1426" fmla="*/ 1010768 h 2380521"/>
              <a:gd name="connsiteX1427" fmla="*/ 6368340 w 8023328"/>
              <a:gd name="connsiteY1427" fmla="*/ 1024625 h 2380521"/>
              <a:gd name="connsiteX1428" fmla="*/ 6354484 w 8023328"/>
              <a:gd name="connsiteY1428" fmla="*/ 1010768 h 2380521"/>
              <a:gd name="connsiteX1429" fmla="*/ 6368340 w 8023328"/>
              <a:gd name="connsiteY1429" fmla="*/ 998371 h 2380521"/>
              <a:gd name="connsiteX1430" fmla="*/ 6297511 w 8023328"/>
              <a:gd name="connsiteY1430" fmla="*/ 998371 h 2380521"/>
              <a:gd name="connsiteX1431" fmla="*/ 6309908 w 8023328"/>
              <a:gd name="connsiteY1431" fmla="*/ 1010768 h 2380521"/>
              <a:gd name="connsiteX1432" fmla="*/ 6297511 w 8023328"/>
              <a:gd name="connsiteY1432" fmla="*/ 1024625 h 2380521"/>
              <a:gd name="connsiteX1433" fmla="*/ 6283655 w 8023328"/>
              <a:gd name="connsiteY1433" fmla="*/ 1010768 h 2380521"/>
              <a:gd name="connsiteX1434" fmla="*/ 6297511 w 8023328"/>
              <a:gd name="connsiteY1434" fmla="*/ 998371 h 2380521"/>
              <a:gd name="connsiteX1435" fmla="*/ 6226679 w 8023328"/>
              <a:gd name="connsiteY1435" fmla="*/ 998371 h 2380521"/>
              <a:gd name="connsiteX1436" fmla="*/ 6239076 w 8023328"/>
              <a:gd name="connsiteY1436" fmla="*/ 1010768 h 2380521"/>
              <a:gd name="connsiteX1437" fmla="*/ 6226679 w 8023328"/>
              <a:gd name="connsiteY1437" fmla="*/ 1024625 h 2380521"/>
              <a:gd name="connsiteX1438" fmla="*/ 6212823 w 8023328"/>
              <a:gd name="connsiteY1438" fmla="*/ 1010768 h 2380521"/>
              <a:gd name="connsiteX1439" fmla="*/ 6226679 w 8023328"/>
              <a:gd name="connsiteY1439" fmla="*/ 998371 h 2380521"/>
              <a:gd name="connsiteX1440" fmla="*/ 6154391 w 8023328"/>
              <a:gd name="connsiteY1440" fmla="*/ 998371 h 2380521"/>
              <a:gd name="connsiteX1441" fmla="*/ 6168247 w 8023328"/>
              <a:gd name="connsiteY1441" fmla="*/ 1010768 h 2380521"/>
              <a:gd name="connsiteX1442" fmla="*/ 6154391 w 8023328"/>
              <a:gd name="connsiteY1442" fmla="*/ 1024625 h 2380521"/>
              <a:gd name="connsiteX1443" fmla="*/ 6141994 w 8023328"/>
              <a:gd name="connsiteY1443" fmla="*/ 1010768 h 2380521"/>
              <a:gd name="connsiteX1444" fmla="*/ 6154391 w 8023328"/>
              <a:gd name="connsiteY1444" fmla="*/ 998371 h 2380521"/>
              <a:gd name="connsiteX1445" fmla="*/ 6083559 w 8023328"/>
              <a:gd name="connsiteY1445" fmla="*/ 998371 h 2380521"/>
              <a:gd name="connsiteX1446" fmla="*/ 6097415 w 8023328"/>
              <a:gd name="connsiteY1446" fmla="*/ 1010768 h 2380521"/>
              <a:gd name="connsiteX1447" fmla="*/ 6083559 w 8023328"/>
              <a:gd name="connsiteY1447" fmla="*/ 1024625 h 2380521"/>
              <a:gd name="connsiteX1448" fmla="*/ 6071162 w 8023328"/>
              <a:gd name="connsiteY1448" fmla="*/ 1010768 h 2380521"/>
              <a:gd name="connsiteX1449" fmla="*/ 6083559 w 8023328"/>
              <a:gd name="connsiteY1449" fmla="*/ 998371 h 2380521"/>
              <a:gd name="connsiteX1450" fmla="*/ 6009356 w 8023328"/>
              <a:gd name="connsiteY1450" fmla="*/ 998371 h 2380521"/>
              <a:gd name="connsiteX1451" fmla="*/ 6023212 w 8023328"/>
              <a:gd name="connsiteY1451" fmla="*/ 1010768 h 2380521"/>
              <a:gd name="connsiteX1452" fmla="*/ 6009356 w 8023328"/>
              <a:gd name="connsiteY1452" fmla="*/ 1024625 h 2380521"/>
              <a:gd name="connsiteX1453" fmla="*/ 5996959 w 8023328"/>
              <a:gd name="connsiteY1453" fmla="*/ 1010768 h 2380521"/>
              <a:gd name="connsiteX1454" fmla="*/ 6009356 w 8023328"/>
              <a:gd name="connsiteY1454" fmla="*/ 998371 h 2380521"/>
              <a:gd name="connsiteX1455" fmla="*/ 5940548 w 8023328"/>
              <a:gd name="connsiteY1455" fmla="*/ 998371 h 2380521"/>
              <a:gd name="connsiteX1456" fmla="*/ 5955726 w 8023328"/>
              <a:gd name="connsiteY1456" fmla="*/ 1010768 h 2380521"/>
              <a:gd name="connsiteX1457" fmla="*/ 5940548 w 8023328"/>
              <a:gd name="connsiteY1457" fmla="*/ 1024625 h 2380521"/>
              <a:gd name="connsiteX1458" fmla="*/ 5926130 w 8023328"/>
              <a:gd name="connsiteY1458" fmla="*/ 1010768 h 2380521"/>
              <a:gd name="connsiteX1459" fmla="*/ 5940548 w 8023328"/>
              <a:gd name="connsiteY1459" fmla="*/ 998371 h 2380521"/>
              <a:gd name="connsiteX1460" fmla="*/ 5870088 w 8023328"/>
              <a:gd name="connsiteY1460" fmla="*/ 998371 h 2380521"/>
              <a:gd name="connsiteX1461" fmla="*/ 5884877 w 8023328"/>
              <a:gd name="connsiteY1461" fmla="*/ 1010768 h 2380521"/>
              <a:gd name="connsiteX1462" fmla="*/ 5870088 w 8023328"/>
              <a:gd name="connsiteY1462" fmla="*/ 1024625 h 2380521"/>
              <a:gd name="connsiteX1463" fmla="*/ 5855299 w 8023328"/>
              <a:gd name="connsiteY1463" fmla="*/ 1010768 h 2380521"/>
              <a:gd name="connsiteX1464" fmla="*/ 5870088 w 8023328"/>
              <a:gd name="connsiteY1464" fmla="*/ 998371 h 2380521"/>
              <a:gd name="connsiteX1465" fmla="*/ 5799257 w 8023328"/>
              <a:gd name="connsiteY1465" fmla="*/ 998371 h 2380521"/>
              <a:gd name="connsiteX1466" fmla="*/ 5814045 w 8023328"/>
              <a:gd name="connsiteY1466" fmla="*/ 1010768 h 2380521"/>
              <a:gd name="connsiteX1467" fmla="*/ 5799257 w 8023328"/>
              <a:gd name="connsiteY1467" fmla="*/ 1024625 h 2380521"/>
              <a:gd name="connsiteX1468" fmla="*/ 5784469 w 8023328"/>
              <a:gd name="connsiteY1468" fmla="*/ 1010768 h 2380521"/>
              <a:gd name="connsiteX1469" fmla="*/ 5799257 w 8023328"/>
              <a:gd name="connsiteY1469" fmla="*/ 998371 h 2380521"/>
              <a:gd name="connsiteX1470" fmla="*/ 5724122 w 8023328"/>
              <a:gd name="connsiteY1470" fmla="*/ 998371 h 2380521"/>
              <a:gd name="connsiteX1471" fmla="*/ 5736519 w 8023328"/>
              <a:gd name="connsiteY1471" fmla="*/ 1010768 h 2380521"/>
              <a:gd name="connsiteX1472" fmla="*/ 5724122 w 8023328"/>
              <a:gd name="connsiteY1472" fmla="*/ 1024625 h 2380521"/>
              <a:gd name="connsiteX1473" fmla="*/ 5710266 w 8023328"/>
              <a:gd name="connsiteY1473" fmla="*/ 1010768 h 2380521"/>
              <a:gd name="connsiteX1474" fmla="*/ 5724122 w 8023328"/>
              <a:gd name="connsiteY1474" fmla="*/ 998371 h 2380521"/>
              <a:gd name="connsiteX1475" fmla="*/ 5653291 w 8023328"/>
              <a:gd name="connsiteY1475" fmla="*/ 998371 h 2380521"/>
              <a:gd name="connsiteX1476" fmla="*/ 5665688 w 8023328"/>
              <a:gd name="connsiteY1476" fmla="*/ 1012227 h 2380521"/>
              <a:gd name="connsiteX1477" fmla="*/ 5653291 w 8023328"/>
              <a:gd name="connsiteY1477" fmla="*/ 1024625 h 2380521"/>
              <a:gd name="connsiteX1478" fmla="*/ 5639435 w 8023328"/>
              <a:gd name="connsiteY1478" fmla="*/ 1012227 h 2380521"/>
              <a:gd name="connsiteX1479" fmla="*/ 5653291 w 8023328"/>
              <a:gd name="connsiteY1479" fmla="*/ 998371 h 2380521"/>
              <a:gd name="connsiteX1480" fmla="*/ 5581002 w 8023328"/>
              <a:gd name="connsiteY1480" fmla="*/ 998371 h 2380521"/>
              <a:gd name="connsiteX1481" fmla="*/ 5594858 w 8023328"/>
              <a:gd name="connsiteY1481" fmla="*/ 1012227 h 2380521"/>
              <a:gd name="connsiteX1482" fmla="*/ 5581002 w 8023328"/>
              <a:gd name="connsiteY1482" fmla="*/ 1024625 h 2380521"/>
              <a:gd name="connsiteX1483" fmla="*/ 5568605 w 8023328"/>
              <a:gd name="connsiteY1483" fmla="*/ 1012227 h 2380521"/>
              <a:gd name="connsiteX1484" fmla="*/ 5581002 w 8023328"/>
              <a:gd name="connsiteY1484" fmla="*/ 998371 h 2380521"/>
              <a:gd name="connsiteX1485" fmla="*/ 5510171 w 8023328"/>
              <a:gd name="connsiteY1485" fmla="*/ 998371 h 2380521"/>
              <a:gd name="connsiteX1486" fmla="*/ 5524027 w 8023328"/>
              <a:gd name="connsiteY1486" fmla="*/ 1012227 h 2380521"/>
              <a:gd name="connsiteX1487" fmla="*/ 5510171 w 8023328"/>
              <a:gd name="connsiteY1487" fmla="*/ 1024625 h 2380521"/>
              <a:gd name="connsiteX1488" fmla="*/ 5497774 w 8023328"/>
              <a:gd name="connsiteY1488" fmla="*/ 1012227 h 2380521"/>
              <a:gd name="connsiteX1489" fmla="*/ 5510171 w 8023328"/>
              <a:gd name="connsiteY1489" fmla="*/ 998371 h 2380521"/>
              <a:gd name="connsiteX1490" fmla="*/ 5438937 w 8023328"/>
              <a:gd name="connsiteY1490" fmla="*/ 998371 h 2380521"/>
              <a:gd name="connsiteX1491" fmla="*/ 5453178 w 8023328"/>
              <a:gd name="connsiteY1491" fmla="*/ 1012227 h 2380521"/>
              <a:gd name="connsiteX1492" fmla="*/ 5438937 w 8023328"/>
              <a:gd name="connsiteY1492" fmla="*/ 1024625 h 2380521"/>
              <a:gd name="connsiteX1493" fmla="*/ 5426945 w 8023328"/>
              <a:gd name="connsiteY1493" fmla="*/ 1012227 h 2380521"/>
              <a:gd name="connsiteX1494" fmla="*/ 5438937 w 8023328"/>
              <a:gd name="connsiteY1494" fmla="*/ 998371 h 2380521"/>
              <a:gd name="connsiteX1495" fmla="*/ 5367530 w 8023328"/>
              <a:gd name="connsiteY1495" fmla="*/ 998371 h 2380521"/>
              <a:gd name="connsiteX1496" fmla="*/ 5382318 w 8023328"/>
              <a:gd name="connsiteY1496" fmla="*/ 1012227 h 2380521"/>
              <a:gd name="connsiteX1497" fmla="*/ 5367530 w 8023328"/>
              <a:gd name="connsiteY1497" fmla="*/ 1024625 h 2380521"/>
              <a:gd name="connsiteX1498" fmla="*/ 5352742 w 8023328"/>
              <a:gd name="connsiteY1498" fmla="*/ 1012227 h 2380521"/>
              <a:gd name="connsiteX1499" fmla="*/ 5367530 w 8023328"/>
              <a:gd name="connsiteY1499" fmla="*/ 998371 h 2380521"/>
              <a:gd name="connsiteX1500" fmla="*/ 5296699 w 8023328"/>
              <a:gd name="connsiteY1500" fmla="*/ 998371 h 2380521"/>
              <a:gd name="connsiteX1501" fmla="*/ 5311488 w 8023328"/>
              <a:gd name="connsiteY1501" fmla="*/ 1012227 h 2380521"/>
              <a:gd name="connsiteX1502" fmla="*/ 5296699 w 8023328"/>
              <a:gd name="connsiteY1502" fmla="*/ 1024625 h 2380521"/>
              <a:gd name="connsiteX1503" fmla="*/ 5281910 w 8023328"/>
              <a:gd name="connsiteY1503" fmla="*/ 1012227 h 2380521"/>
              <a:gd name="connsiteX1504" fmla="*/ 5296699 w 8023328"/>
              <a:gd name="connsiteY1504" fmla="*/ 998371 h 2380521"/>
              <a:gd name="connsiteX1505" fmla="*/ 5225869 w 8023328"/>
              <a:gd name="connsiteY1505" fmla="*/ 998371 h 2380521"/>
              <a:gd name="connsiteX1506" fmla="*/ 5240657 w 8023328"/>
              <a:gd name="connsiteY1506" fmla="*/ 1012227 h 2380521"/>
              <a:gd name="connsiteX1507" fmla="*/ 5225869 w 8023328"/>
              <a:gd name="connsiteY1507" fmla="*/ 1024625 h 2380521"/>
              <a:gd name="connsiteX1508" fmla="*/ 5211081 w 8023328"/>
              <a:gd name="connsiteY1508" fmla="*/ 1012227 h 2380521"/>
              <a:gd name="connsiteX1509" fmla="*/ 5225869 w 8023328"/>
              <a:gd name="connsiteY1509" fmla="*/ 998371 h 2380521"/>
              <a:gd name="connsiteX1510" fmla="*/ 5154105 w 8023328"/>
              <a:gd name="connsiteY1510" fmla="*/ 998371 h 2380521"/>
              <a:gd name="connsiteX1511" fmla="*/ 5166502 w 8023328"/>
              <a:gd name="connsiteY1511" fmla="*/ 1012227 h 2380521"/>
              <a:gd name="connsiteX1512" fmla="*/ 5154105 w 8023328"/>
              <a:gd name="connsiteY1512" fmla="*/ 1024625 h 2380521"/>
              <a:gd name="connsiteX1513" fmla="*/ 5140249 w 8023328"/>
              <a:gd name="connsiteY1513" fmla="*/ 1012227 h 2380521"/>
              <a:gd name="connsiteX1514" fmla="*/ 5154105 w 8023328"/>
              <a:gd name="connsiteY1514" fmla="*/ 998371 h 2380521"/>
              <a:gd name="connsiteX1515" fmla="*/ 5083276 w 8023328"/>
              <a:gd name="connsiteY1515" fmla="*/ 998371 h 2380521"/>
              <a:gd name="connsiteX1516" fmla="*/ 5095673 w 8023328"/>
              <a:gd name="connsiteY1516" fmla="*/ 1012227 h 2380521"/>
              <a:gd name="connsiteX1517" fmla="*/ 5083276 w 8023328"/>
              <a:gd name="connsiteY1517" fmla="*/ 1024625 h 2380521"/>
              <a:gd name="connsiteX1518" fmla="*/ 5069420 w 8023328"/>
              <a:gd name="connsiteY1518" fmla="*/ 1012227 h 2380521"/>
              <a:gd name="connsiteX1519" fmla="*/ 5083276 w 8023328"/>
              <a:gd name="connsiteY1519" fmla="*/ 998371 h 2380521"/>
              <a:gd name="connsiteX1520" fmla="*/ 5012445 w 8023328"/>
              <a:gd name="connsiteY1520" fmla="*/ 998371 h 2380521"/>
              <a:gd name="connsiteX1521" fmla="*/ 5024842 w 8023328"/>
              <a:gd name="connsiteY1521" fmla="*/ 1012227 h 2380521"/>
              <a:gd name="connsiteX1522" fmla="*/ 5012445 w 8023328"/>
              <a:gd name="connsiteY1522" fmla="*/ 1024625 h 2380521"/>
              <a:gd name="connsiteX1523" fmla="*/ 4998589 w 8023328"/>
              <a:gd name="connsiteY1523" fmla="*/ 1012227 h 2380521"/>
              <a:gd name="connsiteX1524" fmla="*/ 5012445 w 8023328"/>
              <a:gd name="connsiteY1524" fmla="*/ 998371 h 2380521"/>
              <a:gd name="connsiteX1525" fmla="*/ 4940157 w 8023328"/>
              <a:gd name="connsiteY1525" fmla="*/ 998371 h 2380521"/>
              <a:gd name="connsiteX1526" fmla="*/ 4954013 w 8023328"/>
              <a:gd name="connsiteY1526" fmla="*/ 1012227 h 2380521"/>
              <a:gd name="connsiteX1527" fmla="*/ 4940157 w 8023328"/>
              <a:gd name="connsiteY1527" fmla="*/ 1024625 h 2380521"/>
              <a:gd name="connsiteX1528" fmla="*/ 4927760 w 8023328"/>
              <a:gd name="connsiteY1528" fmla="*/ 1012227 h 2380521"/>
              <a:gd name="connsiteX1529" fmla="*/ 4940157 w 8023328"/>
              <a:gd name="connsiteY1529" fmla="*/ 998371 h 2380521"/>
              <a:gd name="connsiteX1530" fmla="*/ 4865953 w 8023328"/>
              <a:gd name="connsiteY1530" fmla="*/ 998371 h 2380521"/>
              <a:gd name="connsiteX1531" fmla="*/ 4879809 w 8023328"/>
              <a:gd name="connsiteY1531" fmla="*/ 1012227 h 2380521"/>
              <a:gd name="connsiteX1532" fmla="*/ 4865953 w 8023328"/>
              <a:gd name="connsiteY1532" fmla="*/ 1024625 h 2380521"/>
              <a:gd name="connsiteX1533" fmla="*/ 4853556 w 8023328"/>
              <a:gd name="connsiteY1533" fmla="*/ 1012227 h 2380521"/>
              <a:gd name="connsiteX1534" fmla="*/ 4865953 w 8023328"/>
              <a:gd name="connsiteY1534" fmla="*/ 998371 h 2380521"/>
              <a:gd name="connsiteX1535" fmla="*/ 4797514 w 8023328"/>
              <a:gd name="connsiteY1535" fmla="*/ 998371 h 2380521"/>
              <a:gd name="connsiteX1536" fmla="*/ 4812303 w 8023328"/>
              <a:gd name="connsiteY1536" fmla="*/ 1012227 h 2380521"/>
              <a:gd name="connsiteX1537" fmla="*/ 4797514 w 8023328"/>
              <a:gd name="connsiteY1537" fmla="*/ 1024625 h 2380521"/>
              <a:gd name="connsiteX1538" fmla="*/ 4782725 w 8023328"/>
              <a:gd name="connsiteY1538" fmla="*/ 1012227 h 2380521"/>
              <a:gd name="connsiteX1539" fmla="*/ 4797514 w 8023328"/>
              <a:gd name="connsiteY1539" fmla="*/ 998371 h 2380521"/>
              <a:gd name="connsiteX1540" fmla="*/ 4726684 w 8023328"/>
              <a:gd name="connsiteY1540" fmla="*/ 998371 h 2380521"/>
              <a:gd name="connsiteX1541" fmla="*/ 4741472 w 8023328"/>
              <a:gd name="connsiteY1541" fmla="*/ 1012227 h 2380521"/>
              <a:gd name="connsiteX1542" fmla="*/ 4726684 w 8023328"/>
              <a:gd name="connsiteY1542" fmla="*/ 1024625 h 2380521"/>
              <a:gd name="connsiteX1543" fmla="*/ 4711896 w 8023328"/>
              <a:gd name="connsiteY1543" fmla="*/ 1012227 h 2380521"/>
              <a:gd name="connsiteX1544" fmla="*/ 4726684 w 8023328"/>
              <a:gd name="connsiteY1544" fmla="*/ 998371 h 2380521"/>
              <a:gd name="connsiteX1545" fmla="*/ 4655853 w 8023328"/>
              <a:gd name="connsiteY1545" fmla="*/ 998371 h 2380521"/>
              <a:gd name="connsiteX1546" fmla="*/ 4670642 w 8023328"/>
              <a:gd name="connsiteY1546" fmla="*/ 1012227 h 2380521"/>
              <a:gd name="connsiteX1547" fmla="*/ 4655853 w 8023328"/>
              <a:gd name="connsiteY1547" fmla="*/ 1024625 h 2380521"/>
              <a:gd name="connsiteX1548" fmla="*/ 4641064 w 8023328"/>
              <a:gd name="connsiteY1548" fmla="*/ 1012227 h 2380521"/>
              <a:gd name="connsiteX1549" fmla="*/ 4655853 w 8023328"/>
              <a:gd name="connsiteY1549" fmla="*/ 998371 h 2380521"/>
              <a:gd name="connsiteX1550" fmla="*/ 4584091 w 8023328"/>
              <a:gd name="connsiteY1550" fmla="*/ 998371 h 2380521"/>
              <a:gd name="connsiteX1551" fmla="*/ 4596488 w 8023328"/>
              <a:gd name="connsiteY1551" fmla="*/ 1012227 h 2380521"/>
              <a:gd name="connsiteX1552" fmla="*/ 4584091 w 8023328"/>
              <a:gd name="connsiteY1552" fmla="*/ 1024625 h 2380521"/>
              <a:gd name="connsiteX1553" fmla="*/ 4570235 w 8023328"/>
              <a:gd name="connsiteY1553" fmla="*/ 1012227 h 2380521"/>
              <a:gd name="connsiteX1554" fmla="*/ 4584091 w 8023328"/>
              <a:gd name="connsiteY1554" fmla="*/ 998371 h 2380521"/>
              <a:gd name="connsiteX1555" fmla="*/ 4513260 w 8023328"/>
              <a:gd name="connsiteY1555" fmla="*/ 998371 h 2380521"/>
              <a:gd name="connsiteX1556" fmla="*/ 4525657 w 8023328"/>
              <a:gd name="connsiteY1556" fmla="*/ 1012227 h 2380521"/>
              <a:gd name="connsiteX1557" fmla="*/ 4513260 w 8023328"/>
              <a:gd name="connsiteY1557" fmla="*/ 1024625 h 2380521"/>
              <a:gd name="connsiteX1558" fmla="*/ 4499404 w 8023328"/>
              <a:gd name="connsiteY1558" fmla="*/ 1012227 h 2380521"/>
              <a:gd name="connsiteX1559" fmla="*/ 4513260 w 8023328"/>
              <a:gd name="connsiteY1559" fmla="*/ 998371 h 2380521"/>
              <a:gd name="connsiteX1560" fmla="*/ 4439056 w 8023328"/>
              <a:gd name="connsiteY1560" fmla="*/ 998371 h 2380521"/>
              <a:gd name="connsiteX1561" fmla="*/ 4451453 w 8023328"/>
              <a:gd name="connsiteY1561" fmla="*/ 1012227 h 2380521"/>
              <a:gd name="connsiteX1562" fmla="*/ 4439056 w 8023328"/>
              <a:gd name="connsiteY1562" fmla="*/ 1024625 h 2380521"/>
              <a:gd name="connsiteX1563" fmla="*/ 4425200 w 8023328"/>
              <a:gd name="connsiteY1563" fmla="*/ 1012227 h 2380521"/>
              <a:gd name="connsiteX1564" fmla="*/ 4439056 w 8023328"/>
              <a:gd name="connsiteY1564" fmla="*/ 998371 h 2380521"/>
              <a:gd name="connsiteX1565" fmla="*/ 4366768 w 8023328"/>
              <a:gd name="connsiteY1565" fmla="*/ 998371 h 2380521"/>
              <a:gd name="connsiteX1566" fmla="*/ 4380624 w 8023328"/>
              <a:gd name="connsiteY1566" fmla="*/ 1012227 h 2380521"/>
              <a:gd name="connsiteX1567" fmla="*/ 4366768 w 8023328"/>
              <a:gd name="connsiteY1567" fmla="*/ 1024625 h 2380521"/>
              <a:gd name="connsiteX1568" fmla="*/ 4354371 w 8023328"/>
              <a:gd name="connsiteY1568" fmla="*/ 1012227 h 2380521"/>
              <a:gd name="connsiteX1569" fmla="*/ 4366768 w 8023328"/>
              <a:gd name="connsiteY1569" fmla="*/ 998371 h 2380521"/>
              <a:gd name="connsiteX1570" fmla="*/ 4295937 w 8023328"/>
              <a:gd name="connsiteY1570" fmla="*/ 998371 h 2380521"/>
              <a:gd name="connsiteX1571" fmla="*/ 4309793 w 8023328"/>
              <a:gd name="connsiteY1571" fmla="*/ 1012227 h 2380521"/>
              <a:gd name="connsiteX1572" fmla="*/ 4295937 w 8023328"/>
              <a:gd name="connsiteY1572" fmla="*/ 1024625 h 2380521"/>
              <a:gd name="connsiteX1573" fmla="*/ 4283540 w 8023328"/>
              <a:gd name="connsiteY1573" fmla="*/ 1012227 h 2380521"/>
              <a:gd name="connsiteX1574" fmla="*/ 4295937 w 8023328"/>
              <a:gd name="connsiteY1574" fmla="*/ 998371 h 2380521"/>
              <a:gd name="connsiteX1575" fmla="*/ 4225107 w 8023328"/>
              <a:gd name="connsiteY1575" fmla="*/ 998371 h 2380521"/>
              <a:gd name="connsiteX1576" fmla="*/ 4238963 w 8023328"/>
              <a:gd name="connsiteY1576" fmla="*/ 1012227 h 2380521"/>
              <a:gd name="connsiteX1577" fmla="*/ 4225107 w 8023328"/>
              <a:gd name="connsiteY1577" fmla="*/ 1024625 h 2380521"/>
              <a:gd name="connsiteX1578" fmla="*/ 4212710 w 8023328"/>
              <a:gd name="connsiteY1578" fmla="*/ 1012227 h 2380521"/>
              <a:gd name="connsiteX1579" fmla="*/ 4225107 w 8023328"/>
              <a:gd name="connsiteY1579" fmla="*/ 998371 h 2380521"/>
              <a:gd name="connsiteX1580" fmla="*/ 4153295 w 8023328"/>
              <a:gd name="connsiteY1580" fmla="*/ 998371 h 2380521"/>
              <a:gd name="connsiteX1581" fmla="*/ 4168083 w 8023328"/>
              <a:gd name="connsiteY1581" fmla="*/ 1012227 h 2380521"/>
              <a:gd name="connsiteX1582" fmla="*/ 4153295 w 8023328"/>
              <a:gd name="connsiteY1582" fmla="*/ 1024625 h 2380521"/>
              <a:gd name="connsiteX1583" fmla="*/ 4138507 w 8023328"/>
              <a:gd name="connsiteY1583" fmla="*/ 1012227 h 2380521"/>
              <a:gd name="connsiteX1584" fmla="*/ 4153295 w 8023328"/>
              <a:gd name="connsiteY1584" fmla="*/ 998371 h 2380521"/>
              <a:gd name="connsiteX1585" fmla="*/ 4082465 w 8023328"/>
              <a:gd name="connsiteY1585" fmla="*/ 998371 h 2380521"/>
              <a:gd name="connsiteX1586" fmla="*/ 4097254 w 8023328"/>
              <a:gd name="connsiteY1586" fmla="*/ 1012227 h 2380521"/>
              <a:gd name="connsiteX1587" fmla="*/ 4082465 w 8023328"/>
              <a:gd name="connsiteY1587" fmla="*/ 1024625 h 2380521"/>
              <a:gd name="connsiteX1588" fmla="*/ 4067676 w 8023328"/>
              <a:gd name="connsiteY1588" fmla="*/ 1012227 h 2380521"/>
              <a:gd name="connsiteX1589" fmla="*/ 4082465 w 8023328"/>
              <a:gd name="connsiteY1589" fmla="*/ 998371 h 2380521"/>
              <a:gd name="connsiteX1590" fmla="*/ 4011635 w 8023328"/>
              <a:gd name="connsiteY1590" fmla="*/ 998371 h 2380521"/>
              <a:gd name="connsiteX1591" fmla="*/ 4026423 w 8023328"/>
              <a:gd name="connsiteY1591" fmla="*/ 1012227 h 2380521"/>
              <a:gd name="connsiteX1592" fmla="*/ 4011635 w 8023328"/>
              <a:gd name="connsiteY1592" fmla="*/ 1024625 h 2380521"/>
              <a:gd name="connsiteX1593" fmla="*/ 3996847 w 8023328"/>
              <a:gd name="connsiteY1593" fmla="*/ 1012227 h 2380521"/>
              <a:gd name="connsiteX1594" fmla="*/ 4011635 w 8023328"/>
              <a:gd name="connsiteY1594" fmla="*/ 998371 h 2380521"/>
              <a:gd name="connsiteX1595" fmla="*/ 3939871 w 8023328"/>
              <a:gd name="connsiteY1595" fmla="*/ 998371 h 2380521"/>
              <a:gd name="connsiteX1596" fmla="*/ 3952268 w 8023328"/>
              <a:gd name="connsiteY1596" fmla="*/ 1012227 h 2380521"/>
              <a:gd name="connsiteX1597" fmla="*/ 3939871 w 8023328"/>
              <a:gd name="connsiteY1597" fmla="*/ 1024625 h 2380521"/>
              <a:gd name="connsiteX1598" fmla="*/ 3926015 w 8023328"/>
              <a:gd name="connsiteY1598" fmla="*/ 1012227 h 2380521"/>
              <a:gd name="connsiteX1599" fmla="*/ 3939871 w 8023328"/>
              <a:gd name="connsiteY1599" fmla="*/ 998371 h 2380521"/>
              <a:gd name="connsiteX1600" fmla="*/ 3869042 w 8023328"/>
              <a:gd name="connsiteY1600" fmla="*/ 998371 h 2380521"/>
              <a:gd name="connsiteX1601" fmla="*/ 3881439 w 8023328"/>
              <a:gd name="connsiteY1601" fmla="*/ 1013160 h 2380521"/>
              <a:gd name="connsiteX1602" fmla="*/ 3869042 w 8023328"/>
              <a:gd name="connsiteY1602" fmla="*/ 1027949 h 2380521"/>
              <a:gd name="connsiteX1603" fmla="*/ 3855186 w 8023328"/>
              <a:gd name="connsiteY1603" fmla="*/ 1013160 h 2380521"/>
              <a:gd name="connsiteX1604" fmla="*/ 3869042 w 8023328"/>
              <a:gd name="connsiteY1604" fmla="*/ 998371 h 2380521"/>
              <a:gd name="connsiteX1605" fmla="*/ 3798211 w 8023328"/>
              <a:gd name="connsiteY1605" fmla="*/ 998371 h 2380521"/>
              <a:gd name="connsiteX1606" fmla="*/ 3810608 w 8023328"/>
              <a:gd name="connsiteY1606" fmla="*/ 1013160 h 2380521"/>
              <a:gd name="connsiteX1607" fmla="*/ 3798211 w 8023328"/>
              <a:gd name="connsiteY1607" fmla="*/ 1027949 h 2380521"/>
              <a:gd name="connsiteX1608" fmla="*/ 3784355 w 8023328"/>
              <a:gd name="connsiteY1608" fmla="*/ 1013160 h 2380521"/>
              <a:gd name="connsiteX1609" fmla="*/ 3798211 w 8023328"/>
              <a:gd name="connsiteY1609" fmla="*/ 998371 h 2380521"/>
              <a:gd name="connsiteX1610" fmla="*/ 3725922 w 8023328"/>
              <a:gd name="connsiteY1610" fmla="*/ 998371 h 2380521"/>
              <a:gd name="connsiteX1611" fmla="*/ 3739778 w 8023328"/>
              <a:gd name="connsiteY1611" fmla="*/ 1013160 h 2380521"/>
              <a:gd name="connsiteX1612" fmla="*/ 3725922 w 8023328"/>
              <a:gd name="connsiteY1612" fmla="*/ 1027949 h 2380521"/>
              <a:gd name="connsiteX1613" fmla="*/ 3713525 w 8023328"/>
              <a:gd name="connsiteY1613" fmla="*/ 1013160 h 2380521"/>
              <a:gd name="connsiteX1614" fmla="*/ 3725922 w 8023328"/>
              <a:gd name="connsiteY1614" fmla="*/ 998371 h 2380521"/>
              <a:gd name="connsiteX1615" fmla="*/ 724105 w 8023328"/>
              <a:gd name="connsiteY1615" fmla="*/ 998371 h 2380521"/>
              <a:gd name="connsiteX1616" fmla="*/ 737962 w 8023328"/>
              <a:gd name="connsiteY1616" fmla="*/ 1010768 h 2380521"/>
              <a:gd name="connsiteX1617" fmla="*/ 724105 w 8023328"/>
              <a:gd name="connsiteY1617" fmla="*/ 1024625 h 2380521"/>
              <a:gd name="connsiteX1618" fmla="*/ 711707 w 8023328"/>
              <a:gd name="connsiteY1618" fmla="*/ 1010768 h 2380521"/>
              <a:gd name="connsiteX1619" fmla="*/ 724105 w 8023328"/>
              <a:gd name="connsiteY1619" fmla="*/ 998371 h 2380521"/>
              <a:gd name="connsiteX1620" fmla="*/ 653274 w 8023328"/>
              <a:gd name="connsiteY1620" fmla="*/ 998371 h 2380521"/>
              <a:gd name="connsiteX1621" fmla="*/ 667129 w 8023328"/>
              <a:gd name="connsiteY1621" fmla="*/ 1010768 h 2380521"/>
              <a:gd name="connsiteX1622" fmla="*/ 653274 w 8023328"/>
              <a:gd name="connsiteY1622" fmla="*/ 1024625 h 2380521"/>
              <a:gd name="connsiteX1623" fmla="*/ 640877 w 8023328"/>
              <a:gd name="connsiteY1623" fmla="*/ 1010768 h 2380521"/>
              <a:gd name="connsiteX1624" fmla="*/ 653274 w 8023328"/>
              <a:gd name="connsiteY1624" fmla="*/ 998371 h 2380521"/>
              <a:gd name="connsiteX1625" fmla="*/ 582446 w 8023328"/>
              <a:gd name="connsiteY1625" fmla="*/ 998371 h 2380521"/>
              <a:gd name="connsiteX1626" fmla="*/ 596301 w 8023328"/>
              <a:gd name="connsiteY1626" fmla="*/ 1010768 h 2380521"/>
              <a:gd name="connsiteX1627" fmla="*/ 582446 w 8023328"/>
              <a:gd name="connsiteY1627" fmla="*/ 1024625 h 2380521"/>
              <a:gd name="connsiteX1628" fmla="*/ 570047 w 8023328"/>
              <a:gd name="connsiteY1628" fmla="*/ 1010768 h 2380521"/>
              <a:gd name="connsiteX1629" fmla="*/ 582446 w 8023328"/>
              <a:gd name="connsiteY1629" fmla="*/ 998371 h 2380521"/>
              <a:gd name="connsiteX1630" fmla="*/ 513636 w 8023328"/>
              <a:gd name="connsiteY1630" fmla="*/ 998371 h 2380521"/>
              <a:gd name="connsiteX1631" fmla="*/ 528813 w 8023328"/>
              <a:gd name="connsiteY1631" fmla="*/ 1010768 h 2380521"/>
              <a:gd name="connsiteX1632" fmla="*/ 513636 w 8023328"/>
              <a:gd name="connsiteY1632" fmla="*/ 1024625 h 2380521"/>
              <a:gd name="connsiteX1633" fmla="*/ 499216 w 8023328"/>
              <a:gd name="connsiteY1633" fmla="*/ 1010768 h 2380521"/>
              <a:gd name="connsiteX1634" fmla="*/ 513636 w 8023328"/>
              <a:gd name="connsiteY1634" fmla="*/ 998371 h 2380521"/>
              <a:gd name="connsiteX1635" fmla="*/ 439802 w 8023328"/>
              <a:gd name="connsiteY1635" fmla="*/ 998371 h 2380521"/>
              <a:gd name="connsiteX1636" fmla="*/ 454592 w 8023328"/>
              <a:gd name="connsiteY1636" fmla="*/ 1010768 h 2380521"/>
              <a:gd name="connsiteX1637" fmla="*/ 439802 w 8023328"/>
              <a:gd name="connsiteY1637" fmla="*/ 1024625 h 2380521"/>
              <a:gd name="connsiteX1638" fmla="*/ 425014 w 8023328"/>
              <a:gd name="connsiteY1638" fmla="*/ 1010768 h 2380521"/>
              <a:gd name="connsiteX1639" fmla="*/ 439802 w 8023328"/>
              <a:gd name="connsiteY1639" fmla="*/ 998371 h 2380521"/>
              <a:gd name="connsiteX1640" fmla="*/ 368040 w 8023328"/>
              <a:gd name="connsiteY1640" fmla="*/ 998371 h 2380521"/>
              <a:gd name="connsiteX1641" fmla="*/ 380438 w 8023328"/>
              <a:gd name="connsiteY1641" fmla="*/ 1012227 h 2380521"/>
              <a:gd name="connsiteX1642" fmla="*/ 368040 w 8023328"/>
              <a:gd name="connsiteY1642" fmla="*/ 1024625 h 2380521"/>
              <a:gd name="connsiteX1643" fmla="*/ 354183 w 8023328"/>
              <a:gd name="connsiteY1643" fmla="*/ 1012227 h 2380521"/>
              <a:gd name="connsiteX1644" fmla="*/ 368040 w 8023328"/>
              <a:gd name="connsiteY1644" fmla="*/ 998371 h 2380521"/>
              <a:gd name="connsiteX1645" fmla="*/ 297208 w 8023328"/>
              <a:gd name="connsiteY1645" fmla="*/ 998371 h 2380521"/>
              <a:gd name="connsiteX1646" fmla="*/ 309606 w 8023328"/>
              <a:gd name="connsiteY1646" fmla="*/ 1012227 h 2380521"/>
              <a:gd name="connsiteX1647" fmla="*/ 297208 w 8023328"/>
              <a:gd name="connsiteY1647" fmla="*/ 1024625 h 2380521"/>
              <a:gd name="connsiteX1648" fmla="*/ 283352 w 8023328"/>
              <a:gd name="connsiteY1648" fmla="*/ 1012227 h 2380521"/>
              <a:gd name="connsiteX1649" fmla="*/ 297208 w 8023328"/>
              <a:gd name="connsiteY1649" fmla="*/ 998371 h 2380521"/>
              <a:gd name="connsiteX1650" fmla="*/ 226379 w 8023328"/>
              <a:gd name="connsiteY1650" fmla="*/ 998371 h 2380521"/>
              <a:gd name="connsiteX1651" fmla="*/ 238778 w 8023328"/>
              <a:gd name="connsiteY1651" fmla="*/ 1012227 h 2380521"/>
              <a:gd name="connsiteX1652" fmla="*/ 226379 w 8023328"/>
              <a:gd name="connsiteY1652" fmla="*/ 1024625 h 2380521"/>
              <a:gd name="connsiteX1653" fmla="*/ 212523 w 8023328"/>
              <a:gd name="connsiteY1653" fmla="*/ 1012227 h 2380521"/>
              <a:gd name="connsiteX1654" fmla="*/ 226379 w 8023328"/>
              <a:gd name="connsiteY1654" fmla="*/ 998371 h 2380521"/>
              <a:gd name="connsiteX1655" fmla="*/ 154085 w 8023328"/>
              <a:gd name="connsiteY1655" fmla="*/ 998371 h 2380521"/>
              <a:gd name="connsiteX1656" fmla="*/ 167941 w 8023328"/>
              <a:gd name="connsiteY1656" fmla="*/ 1012227 h 2380521"/>
              <a:gd name="connsiteX1657" fmla="*/ 154085 w 8023328"/>
              <a:gd name="connsiteY1657" fmla="*/ 1024625 h 2380521"/>
              <a:gd name="connsiteX1658" fmla="*/ 141687 w 8023328"/>
              <a:gd name="connsiteY1658" fmla="*/ 1012227 h 2380521"/>
              <a:gd name="connsiteX1659" fmla="*/ 154085 w 8023328"/>
              <a:gd name="connsiteY1659" fmla="*/ 998371 h 2380521"/>
              <a:gd name="connsiteX1660" fmla="*/ 83255 w 8023328"/>
              <a:gd name="connsiteY1660" fmla="*/ 998371 h 2380521"/>
              <a:gd name="connsiteX1661" fmla="*/ 97111 w 8023328"/>
              <a:gd name="connsiteY1661" fmla="*/ 1012227 h 2380521"/>
              <a:gd name="connsiteX1662" fmla="*/ 83255 w 8023328"/>
              <a:gd name="connsiteY1662" fmla="*/ 1024625 h 2380521"/>
              <a:gd name="connsiteX1663" fmla="*/ 70858 w 8023328"/>
              <a:gd name="connsiteY1663" fmla="*/ 1012227 h 2380521"/>
              <a:gd name="connsiteX1664" fmla="*/ 83255 w 8023328"/>
              <a:gd name="connsiteY1664" fmla="*/ 998371 h 2380521"/>
              <a:gd name="connsiteX1665" fmla="*/ 12019 w 8023328"/>
              <a:gd name="connsiteY1665" fmla="*/ 998371 h 2380521"/>
              <a:gd name="connsiteX1666" fmla="*/ 26260 w 8023328"/>
              <a:gd name="connsiteY1666" fmla="*/ 1012227 h 2380521"/>
              <a:gd name="connsiteX1667" fmla="*/ 12019 w 8023328"/>
              <a:gd name="connsiteY1667" fmla="*/ 1024625 h 2380521"/>
              <a:gd name="connsiteX1668" fmla="*/ 27 w 8023328"/>
              <a:gd name="connsiteY1668" fmla="*/ 1012227 h 2380521"/>
              <a:gd name="connsiteX1669" fmla="*/ 12019 w 8023328"/>
              <a:gd name="connsiteY1669" fmla="*/ 998371 h 2380521"/>
              <a:gd name="connsiteX1670" fmla="*/ 870603 w 8023328"/>
              <a:gd name="connsiteY1670" fmla="*/ 927542 h 2380521"/>
              <a:gd name="connsiteX1671" fmla="*/ 883001 w 8023328"/>
              <a:gd name="connsiteY1671" fmla="*/ 939939 h 2380521"/>
              <a:gd name="connsiteX1672" fmla="*/ 870603 w 8023328"/>
              <a:gd name="connsiteY1672" fmla="*/ 953796 h 2380521"/>
              <a:gd name="connsiteX1673" fmla="*/ 856747 w 8023328"/>
              <a:gd name="connsiteY1673" fmla="*/ 939939 h 2380521"/>
              <a:gd name="connsiteX1674" fmla="*/ 870603 w 8023328"/>
              <a:gd name="connsiteY1674" fmla="*/ 927542 h 2380521"/>
              <a:gd name="connsiteX1675" fmla="*/ 799773 w 8023328"/>
              <a:gd name="connsiteY1675" fmla="*/ 927542 h 2380521"/>
              <a:gd name="connsiteX1676" fmla="*/ 812171 w 8023328"/>
              <a:gd name="connsiteY1676" fmla="*/ 939939 h 2380521"/>
              <a:gd name="connsiteX1677" fmla="*/ 799773 w 8023328"/>
              <a:gd name="connsiteY1677" fmla="*/ 953796 h 2380521"/>
              <a:gd name="connsiteX1678" fmla="*/ 785917 w 8023328"/>
              <a:gd name="connsiteY1678" fmla="*/ 939939 h 2380521"/>
              <a:gd name="connsiteX1679" fmla="*/ 799773 w 8023328"/>
              <a:gd name="connsiteY1679" fmla="*/ 927542 h 2380521"/>
              <a:gd name="connsiteX1680" fmla="*/ 724112 w 8023328"/>
              <a:gd name="connsiteY1680" fmla="*/ 927542 h 2380521"/>
              <a:gd name="connsiteX1681" fmla="*/ 737968 w 8023328"/>
              <a:gd name="connsiteY1681" fmla="*/ 939939 h 2380521"/>
              <a:gd name="connsiteX1682" fmla="*/ 724112 w 8023328"/>
              <a:gd name="connsiteY1682" fmla="*/ 953796 h 2380521"/>
              <a:gd name="connsiteX1683" fmla="*/ 711714 w 8023328"/>
              <a:gd name="connsiteY1683" fmla="*/ 939939 h 2380521"/>
              <a:gd name="connsiteX1684" fmla="*/ 724112 w 8023328"/>
              <a:gd name="connsiteY1684" fmla="*/ 927542 h 2380521"/>
              <a:gd name="connsiteX1685" fmla="*/ 653281 w 8023328"/>
              <a:gd name="connsiteY1685" fmla="*/ 927542 h 2380521"/>
              <a:gd name="connsiteX1686" fmla="*/ 667137 w 8023328"/>
              <a:gd name="connsiteY1686" fmla="*/ 939939 h 2380521"/>
              <a:gd name="connsiteX1687" fmla="*/ 653281 w 8023328"/>
              <a:gd name="connsiteY1687" fmla="*/ 953796 h 2380521"/>
              <a:gd name="connsiteX1688" fmla="*/ 640884 w 8023328"/>
              <a:gd name="connsiteY1688" fmla="*/ 939939 h 2380521"/>
              <a:gd name="connsiteX1689" fmla="*/ 653281 w 8023328"/>
              <a:gd name="connsiteY1689" fmla="*/ 927542 h 2380521"/>
              <a:gd name="connsiteX1690" fmla="*/ 582453 w 8023328"/>
              <a:gd name="connsiteY1690" fmla="*/ 927542 h 2380521"/>
              <a:gd name="connsiteX1691" fmla="*/ 596309 w 8023328"/>
              <a:gd name="connsiteY1691" fmla="*/ 939939 h 2380521"/>
              <a:gd name="connsiteX1692" fmla="*/ 582453 w 8023328"/>
              <a:gd name="connsiteY1692" fmla="*/ 953796 h 2380521"/>
              <a:gd name="connsiteX1693" fmla="*/ 570054 w 8023328"/>
              <a:gd name="connsiteY1693" fmla="*/ 939939 h 2380521"/>
              <a:gd name="connsiteX1694" fmla="*/ 582453 w 8023328"/>
              <a:gd name="connsiteY1694" fmla="*/ 927542 h 2380521"/>
              <a:gd name="connsiteX1695" fmla="*/ 513642 w 8023328"/>
              <a:gd name="connsiteY1695" fmla="*/ 927542 h 2380521"/>
              <a:gd name="connsiteX1696" fmla="*/ 528820 w 8023328"/>
              <a:gd name="connsiteY1696" fmla="*/ 939939 h 2380521"/>
              <a:gd name="connsiteX1697" fmla="*/ 513642 w 8023328"/>
              <a:gd name="connsiteY1697" fmla="*/ 953796 h 2380521"/>
              <a:gd name="connsiteX1698" fmla="*/ 499223 w 8023328"/>
              <a:gd name="connsiteY1698" fmla="*/ 939939 h 2380521"/>
              <a:gd name="connsiteX1699" fmla="*/ 513642 w 8023328"/>
              <a:gd name="connsiteY1699" fmla="*/ 927542 h 2380521"/>
              <a:gd name="connsiteX1700" fmla="*/ 439809 w 8023328"/>
              <a:gd name="connsiteY1700" fmla="*/ 927542 h 2380521"/>
              <a:gd name="connsiteX1701" fmla="*/ 454599 w 8023328"/>
              <a:gd name="connsiteY1701" fmla="*/ 939939 h 2380521"/>
              <a:gd name="connsiteX1702" fmla="*/ 439809 w 8023328"/>
              <a:gd name="connsiteY1702" fmla="*/ 953796 h 2380521"/>
              <a:gd name="connsiteX1703" fmla="*/ 425021 w 8023328"/>
              <a:gd name="connsiteY1703" fmla="*/ 939939 h 2380521"/>
              <a:gd name="connsiteX1704" fmla="*/ 439809 w 8023328"/>
              <a:gd name="connsiteY1704" fmla="*/ 927542 h 2380521"/>
              <a:gd name="connsiteX1705" fmla="*/ 368046 w 8023328"/>
              <a:gd name="connsiteY1705" fmla="*/ 927542 h 2380521"/>
              <a:gd name="connsiteX1706" fmla="*/ 380444 w 8023328"/>
              <a:gd name="connsiteY1706" fmla="*/ 939939 h 2380521"/>
              <a:gd name="connsiteX1707" fmla="*/ 368046 w 8023328"/>
              <a:gd name="connsiteY1707" fmla="*/ 953796 h 2380521"/>
              <a:gd name="connsiteX1708" fmla="*/ 354191 w 8023328"/>
              <a:gd name="connsiteY1708" fmla="*/ 939939 h 2380521"/>
              <a:gd name="connsiteX1709" fmla="*/ 368046 w 8023328"/>
              <a:gd name="connsiteY1709" fmla="*/ 927542 h 2380521"/>
              <a:gd name="connsiteX1710" fmla="*/ 297214 w 8023328"/>
              <a:gd name="connsiteY1710" fmla="*/ 927542 h 2380521"/>
              <a:gd name="connsiteX1711" fmla="*/ 309612 w 8023328"/>
              <a:gd name="connsiteY1711" fmla="*/ 939939 h 2380521"/>
              <a:gd name="connsiteX1712" fmla="*/ 297214 w 8023328"/>
              <a:gd name="connsiteY1712" fmla="*/ 953796 h 2380521"/>
              <a:gd name="connsiteX1713" fmla="*/ 283359 w 8023328"/>
              <a:gd name="connsiteY1713" fmla="*/ 939939 h 2380521"/>
              <a:gd name="connsiteX1714" fmla="*/ 297214 w 8023328"/>
              <a:gd name="connsiteY1714" fmla="*/ 927542 h 2380521"/>
              <a:gd name="connsiteX1715" fmla="*/ 226386 w 8023328"/>
              <a:gd name="connsiteY1715" fmla="*/ 927542 h 2380521"/>
              <a:gd name="connsiteX1716" fmla="*/ 238784 w 8023328"/>
              <a:gd name="connsiteY1716" fmla="*/ 939939 h 2380521"/>
              <a:gd name="connsiteX1717" fmla="*/ 226386 w 8023328"/>
              <a:gd name="connsiteY1717" fmla="*/ 953796 h 2380521"/>
              <a:gd name="connsiteX1718" fmla="*/ 212530 w 8023328"/>
              <a:gd name="connsiteY1718" fmla="*/ 939939 h 2380521"/>
              <a:gd name="connsiteX1719" fmla="*/ 226386 w 8023328"/>
              <a:gd name="connsiteY1719" fmla="*/ 927542 h 2380521"/>
              <a:gd name="connsiteX1720" fmla="*/ 154091 w 8023328"/>
              <a:gd name="connsiteY1720" fmla="*/ 927542 h 2380521"/>
              <a:gd name="connsiteX1721" fmla="*/ 167947 w 8023328"/>
              <a:gd name="connsiteY1721" fmla="*/ 939939 h 2380521"/>
              <a:gd name="connsiteX1722" fmla="*/ 154091 w 8023328"/>
              <a:gd name="connsiteY1722" fmla="*/ 953796 h 2380521"/>
              <a:gd name="connsiteX1723" fmla="*/ 141693 w 8023328"/>
              <a:gd name="connsiteY1723" fmla="*/ 939939 h 2380521"/>
              <a:gd name="connsiteX1724" fmla="*/ 154091 w 8023328"/>
              <a:gd name="connsiteY1724" fmla="*/ 927542 h 2380521"/>
              <a:gd name="connsiteX1725" fmla="*/ 83261 w 8023328"/>
              <a:gd name="connsiteY1725" fmla="*/ 927542 h 2380521"/>
              <a:gd name="connsiteX1726" fmla="*/ 97117 w 8023328"/>
              <a:gd name="connsiteY1726" fmla="*/ 939939 h 2380521"/>
              <a:gd name="connsiteX1727" fmla="*/ 83261 w 8023328"/>
              <a:gd name="connsiteY1727" fmla="*/ 953796 h 2380521"/>
              <a:gd name="connsiteX1728" fmla="*/ 70864 w 8023328"/>
              <a:gd name="connsiteY1728" fmla="*/ 939939 h 2380521"/>
              <a:gd name="connsiteX1729" fmla="*/ 83261 w 8023328"/>
              <a:gd name="connsiteY1729" fmla="*/ 927542 h 2380521"/>
              <a:gd name="connsiteX1730" fmla="*/ 12025 w 8023328"/>
              <a:gd name="connsiteY1730" fmla="*/ 927542 h 2380521"/>
              <a:gd name="connsiteX1731" fmla="*/ 26266 w 8023328"/>
              <a:gd name="connsiteY1731" fmla="*/ 939939 h 2380521"/>
              <a:gd name="connsiteX1732" fmla="*/ 12025 w 8023328"/>
              <a:gd name="connsiteY1732" fmla="*/ 953796 h 2380521"/>
              <a:gd name="connsiteX1733" fmla="*/ 33 w 8023328"/>
              <a:gd name="connsiteY1733" fmla="*/ 939939 h 2380521"/>
              <a:gd name="connsiteX1734" fmla="*/ 12025 w 8023328"/>
              <a:gd name="connsiteY1734" fmla="*/ 927542 h 2380521"/>
              <a:gd name="connsiteX1735" fmla="*/ 6581764 w 8023328"/>
              <a:gd name="connsiteY1735" fmla="*/ 924168 h 2380521"/>
              <a:gd name="connsiteX1736" fmla="*/ 6596552 w 8023328"/>
              <a:gd name="connsiteY1736" fmla="*/ 936565 h 2380521"/>
              <a:gd name="connsiteX1737" fmla="*/ 6581764 w 8023328"/>
              <a:gd name="connsiteY1737" fmla="*/ 950422 h 2380521"/>
              <a:gd name="connsiteX1738" fmla="*/ 6566976 w 8023328"/>
              <a:gd name="connsiteY1738" fmla="*/ 936565 h 2380521"/>
              <a:gd name="connsiteX1739" fmla="*/ 6581764 w 8023328"/>
              <a:gd name="connsiteY1739" fmla="*/ 924168 h 2380521"/>
              <a:gd name="connsiteX1740" fmla="*/ 6510933 w 8023328"/>
              <a:gd name="connsiteY1740" fmla="*/ 924168 h 2380521"/>
              <a:gd name="connsiteX1741" fmla="*/ 6525722 w 8023328"/>
              <a:gd name="connsiteY1741" fmla="*/ 936565 h 2380521"/>
              <a:gd name="connsiteX1742" fmla="*/ 6510933 w 8023328"/>
              <a:gd name="connsiteY1742" fmla="*/ 950422 h 2380521"/>
              <a:gd name="connsiteX1743" fmla="*/ 6496144 w 8023328"/>
              <a:gd name="connsiteY1743" fmla="*/ 936565 h 2380521"/>
              <a:gd name="connsiteX1744" fmla="*/ 6510933 w 8023328"/>
              <a:gd name="connsiteY1744" fmla="*/ 924168 h 2380521"/>
              <a:gd name="connsiteX1745" fmla="*/ 6440492 w 8023328"/>
              <a:gd name="connsiteY1745" fmla="*/ 924168 h 2380521"/>
              <a:gd name="connsiteX1746" fmla="*/ 6454911 w 8023328"/>
              <a:gd name="connsiteY1746" fmla="*/ 936565 h 2380521"/>
              <a:gd name="connsiteX1747" fmla="*/ 6440492 w 8023328"/>
              <a:gd name="connsiteY1747" fmla="*/ 950422 h 2380521"/>
              <a:gd name="connsiteX1748" fmla="*/ 6425315 w 8023328"/>
              <a:gd name="connsiteY1748" fmla="*/ 936565 h 2380521"/>
              <a:gd name="connsiteX1749" fmla="*/ 6440492 w 8023328"/>
              <a:gd name="connsiteY1749" fmla="*/ 924168 h 2380521"/>
              <a:gd name="connsiteX1750" fmla="*/ 6368340 w 8023328"/>
              <a:gd name="connsiteY1750" fmla="*/ 924168 h 2380521"/>
              <a:gd name="connsiteX1751" fmla="*/ 6380737 w 8023328"/>
              <a:gd name="connsiteY1751" fmla="*/ 936565 h 2380521"/>
              <a:gd name="connsiteX1752" fmla="*/ 6368340 w 8023328"/>
              <a:gd name="connsiteY1752" fmla="*/ 950422 h 2380521"/>
              <a:gd name="connsiteX1753" fmla="*/ 6354484 w 8023328"/>
              <a:gd name="connsiteY1753" fmla="*/ 936565 h 2380521"/>
              <a:gd name="connsiteX1754" fmla="*/ 6368340 w 8023328"/>
              <a:gd name="connsiteY1754" fmla="*/ 924168 h 2380521"/>
              <a:gd name="connsiteX1755" fmla="*/ 6297511 w 8023328"/>
              <a:gd name="connsiteY1755" fmla="*/ 924168 h 2380521"/>
              <a:gd name="connsiteX1756" fmla="*/ 6309908 w 8023328"/>
              <a:gd name="connsiteY1756" fmla="*/ 936565 h 2380521"/>
              <a:gd name="connsiteX1757" fmla="*/ 6297511 w 8023328"/>
              <a:gd name="connsiteY1757" fmla="*/ 950422 h 2380521"/>
              <a:gd name="connsiteX1758" fmla="*/ 6283655 w 8023328"/>
              <a:gd name="connsiteY1758" fmla="*/ 936565 h 2380521"/>
              <a:gd name="connsiteX1759" fmla="*/ 6297511 w 8023328"/>
              <a:gd name="connsiteY1759" fmla="*/ 924168 h 2380521"/>
              <a:gd name="connsiteX1760" fmla="*/ 6226679 w 8023328"/>
              <a:gd name="connsiteY1760" fmla="*/ 924168 h 2380521"/>
              <a:gd name="connsiteX1761" fmla="*/ 6239076 w 8023328"/>
              <a:gd name="connsiteY1761" fmla="*/ 936565 h 2380521"/>
              <a:gd name="connsiteX1762" fmla="*/ 6226679 w 8023328"/>
              <a:gd name="connsiteY1762" fmla="*/ 950422 h 2380521"/>
              <a:gd name="connsiteX1763" fmla="*/ 6212823 w 8023328"/>
              <a:gd name="connsiteY1763" fmla="*/ 936565 h 2380521"/>
              <a:gd name="connsiteX1764" fmla="*/ 6226679 w 8023328"/>
              <a:gd name="connsiteY1764" fmla="*/ 924168 h 2380521"/>
              <a:gd name="connsiteX1765" fmla="*/ 6154391 w 8023328"/>
              <a:gd name="connsiteY1765" fmla="*/ 924168 h 2380521"/>
              <a:gd name="connsiteX1766" fmla="*/ 6168247 w 8023328"/>
              <a:gd name="connsiteY1766" fmla="*/ 936565 h 2380521"/>
              <a:gd name="connsiteX1767" fmla="*/ 6154391 w 8023328"/>
              <a:gd name="connsiteY1767" fmla="*/ 950422 h 2380521"/>
              <a:gd name="connsiteX1768" fmla="*/ 6141994 w 8023328"/>
              <a:gd name="connsiteY1768" fmla="*/ 936565 h 2380521"/>
              <a:gd name="connsiteX1769" fmla="*/ 6154391 w 8023328"/>
              <a:gd name="connsiteY1769" fmla="*/ 924168 h 2380521"/>
              <a:gd name="connsiteX1770" fmla="*/ 6083559 w 8023328"/>
              <a:gd name="connsiteY1770" fmla="*/ 924168 h 2380521"/>
              <a:gd name="connsiteX1771" fmla="*/ 6097415 w 8023328"/>
              <a:gd name="connsiteY1771" fmla="*/ 936565 h 2380521"/>
              <a:gd name="connsiteX1772" fmla="*/ 6083559 w 8023328"/>
              <a:gd name="connsiteY1772" fmla="*/ 950422 h 2380521"/>
              <a:gd name="connsiteX1773" fmla="*/ 6071162 w 8023328"/>
              <a:gd name="connsiteY1773" fmla="*/ 936565 h 2380521"/>
              <a:gd name="connsiteX1774" fmla="*/ 6083559 w 8023328"/>
              <a:gd name="connsiteY1774" fmla="*/ 924168 h 2380521"/>
              <a:gd name="connsiteX1775" fmla="*/ 6011748 w 8023328"/>
              <a:gd name="connsiteY1775" fmla="*/ 924168 h 2380521"/>
              <a:gd name="connsiteX1776" fmla="*/ 6026537 w 8023328"/>
              <a:gd name="connsiteY1776" fmla="*/ 936565 h 2380521"/>
              <a:gd name="connsiteX1777" fmla="*/ 6011748 w 8023328"/>
              <a:gd name="connsiteY1777" fmla="*/ 950422 h 2380521"/>
              <a:gd name="connsiteX1778" fmla="*/ 5996959 w 8023328"/>
              <a:gd name="connsiteY1778" fmla="*/ 936565 h 2380521"/>
              <a:gd name="connsiteX1779" fmla="*/ 6011748 w 8023328"/>
              <a:gd name="connsiteY1779" fmla="*/ 924168 h 2380521"/>
              <a:gd name="connsiteX1780" fmla="*/ 5940548 w 8023328"/>
              <a:gd name="connsiteY1780" fmla="*/ 924168 h 2380521"/>
              <a:gd name="connsiteX1781" fmla="*/ 5955726 w 8023328"/>
              <a:gd name="connsiteY1781" fmla="*/ 936565 h 2380521"/>
              <a:gd name="connsiteX1782" fmla="*/ 5940548 w 8023328"/>
              <a:gd name="connsiteY1782" fmla="*/ 950422 h 2380521"/>
              <a:gd name="connsiteX1783" fmla="*/ 5926130 w 8023328"/>
              <a:gd name="connsiteY1783" fmla="*/ 936565 h 2380521"/>
              <a:gd name="connsiteX1784" fmla="*/ 5940548 w 8023328"/>
              <a:gd name="connsiteY1784" fmla="*/ 924168 h 2380521"/>
              <a:gd name="connsiteX1785" fmla="*/ 5870088 w 8023328"/>
              <a:gd name="connsiteY1785" fmla="*/ 924168 h 2380521"/>
              <a:gd name="connsiteX1786" fmla="*/ 5884877 w 8023328"/>
              <a:gd name="connsiteY1786" fmla="*/ 936565 h 2380521"/>
              <a:gd name="connsiteX1787" fmla="*/ 5870088 w 8023328"/>
              <a:gd name="connsiteY1787" fmla="*/ 950422 h 2380521"/>
              <a:gd name="connsiteX1788" fmla="*/ 5855299 w 8023328"/>
              <a:gd name="connsiteY1788" fmla="*/ 936565 h 2380521"/>
              <a:gd name="connsiteX1789" fmla="*/ 5870088 w 8023328"/>
              <a:gd name="connsiteY1789" fmla="*/ 924168 h 2380521"/>
              <a:gd name="connsiteX1790" fmla="*/ 5798325 w 8023328"/>
              <a:gd name="connsiteY1790" fmla="*/ 924168 h 2380521"/>
              <a:gd name="connsiteX1791" fmla="*/ 5810722 w 8023328"/>
              <a:gd name="connsiteY1791" fmla="*/ 936565 h 2380521"/>
              <a:gd name="connsiteX1792" fmla="*/ 5798325 w 8023328"/>
              <a:gd name="connsiteY1792" fmla="*/ 950422 h 2380521"/>
              <a:gd name="connsiteX1793" fmla="*/ 5784469 w 8023328"/>
              <a:gd name="connsiteY1793" fmla="*/ 936565 h 2380521"/>
              <a:gd name="connsiteX1794" fmla="*/ 5798325 w 8023328"/>
              <a:gd name="connsiteY1794" fmla="*/ 924168 h 2380521"/>
              <a:gd name="connsiteX1795" fmla="*/ 5724122 w 8023328"/>
              <a:gd name="connsiteY1795" fmla="*/ 924168 h 2380521"/>
              <a:gd name="connsiteX1796" fmla="*/ 5736519 w 8023328"/>
              <a:gd name="connsiteY1796" fmla="*/ 936565 h 2380521"/>
              <a:gd name="connsiteX1797" fmla="*/ 5724122 w 8023328"/>
              <a:gd name="connsiteY1797" fmla="*/ 950422 h 2380521"/>
              <a:gd name="connsiteX1798" fmla="*/ 5710266 w 8023328"/>
              <a:gd name="connsiteY1798" fmla="*/ 936565 h 2380521"/>
              <a:gd name="connsiteX1799" fmla="*/ 5724122 w 8023328"/>
              <a:gd name="connsiteY1799" fmla="*/ 924168 h 2380521"/>
              <a:gd name="connsiteX1800" fmla="*/ 5653291 w 8023328"/>
              <a:gd name="connsiteY1800" fmla="*/ 924168 h 2380521"/>
              <a:gd name="connsiteX1801" fmla="*/ 5665688 w 8023328"/>
              <a:gd name="connsiteY1801" fmla="*/ 936565 h 2380521"/>
              <a:gd name="connsiteX1802" fmla="*/ 5653291 w 8023328"/>
              <a:gd name="connsiteY1802" fmla="*/ 950422 h 2380521"/>
              <a:gd name="connsiteX1803" fmla="*/ 5639435 w 8023328"/>
              <a:gd name="connsiteY1803" fmla="*/ 936565 h 2380521"/>
              <a:gd name="connsiteX1804" fmla="*/ 5653291 w 8023328"/>
              <a:gd name="connsiteY1804" fmla="*/ 924168 h 2380521"/>
              <a:gd name="connsiteX1805" fmla="*/ 5581002 w 8023328"/>
              <a:gd name="connsiteY1805" fmla="*/ 924168 h 2380521"/>
              <a:gd name="connsiteX1806" fmla="*/ 5594858 w 8023328"/>
              <a:gd name="connsiteY1806" fmla="*/ 936565 h 2380521"/>
              <a:gd name="connsiteX1807" fmla="*/ 5581002 w 8023328"/>
              <a:gd name="connsiteY1807" fmla="*/ 950422 h 2380521"/>
              <a:gd name="connsiteX1808" fmla="*/ 5568605 w 8023328"/>
              <a:gd name="connsiteY1808" fmla="*/ 936565 h 2380521"/>
              <a:gd name="connsiteX1809" fmla="*/ 5581002 w 8023328"/>
              <a:gd name="connsiteY1809" fmla="*/ 924168 h 2380521"/>
              <a:gd name="connsiteX1810" fmla="*/ 5510171 w 8023328"/>
              <a:gd name="connsiteY1810" fmla="*/ 924168 h 2380521"/>
              <a:gd name="connsiteX1811" fmla="*/ 5524027 w 8023328"/>
              <a:gd name="connsiteY1811" fmla="*/ 936565 h 2380521"/>
              <a:gd name="connsiteX1812" fmla="*/ 5510171 w 8023328"/>
              <a:gd name="connsiteY1812" fmla="*/ 950422 h 2380521"/>
              <a:gd name="connsiteX1813" fmla="*/ 5497774 w 8023328"/>
              <a:gd name="connsiteY1813" fmla="*/ 936565 h 2380521"/>
              <a:gd name="connsiteX1814" fmla="*/ 5510171 w 8023328"/>
              <a:gd name="connsiteY1814" fmla="*/ 924168 h 2380521"/>
              <a:gd name="connsiteX1815" fmla="*/ 5438937 w 8023328"/>
              <a:gd name="connsiteY1815" fmla="*/ 924168 h 2380521"/>
              <a:gd name="connsiteX1816" fmla="*/ 5453178 w 8023328"/>
              <a:gd name="connsiteY1816" fmla="*/ 936565 h 2380521"/>
              <a:gd name="connsiteX1817" fmla="*/ 5438937 w 8023328"/>
              <a:gd name="connsiteY1817" fmla="*/ 950422 h 2380521"/>
              <a:gd name="connsiteX1818" fmla="*/ 5426945 w 8023328"/>
              <a:gd name="connsiteY1818" fmla="*/ 936565 h 2380521"/>
              <a:gd name="connsiteX1819" fmla="*/ 5438937 w 8023328"/>
              <a:gd name="connsiteY1819" fmla="*/ 924168 h 2380521"/>
              <a:gd name="connsiteX1820" fmla="*/ 5367530 w 8023328"/>
              <a:gd name="connsiteY1820" fmla="*/ 924168 h 2380521"/>
              <a:gd name="connsiteX1821" fmla="*/ 5382318 w 8023328"/>
              <a:gd name="connsiteY1821" fmla="*/ 936565 h 2380521"/>
              <a:gd name="connsiteX1822" fmla="*/ 5367530 w 8023328"/>
              <a:gd name="connsiteY1822" fmla="*/ 950422 h 2380521"/>
              <a:gd name="connsiteX1823" fmla="*/ 5352742 w 8023328"/>
              <a:gd name="connsiteY1823" fmla="*/ 936565 h 2380521"/>
              <a:gd name="connsiteX1824" fmla="*/ 5367530 w 8023328"/>
              <a:gd name="connsiteY1824" fmla="*/ 924168 h 2380521"/>
              <a:gd name="connsiteX1825" fmla="*/ 5296699 w 8023328"/>
              <a:gd name="connsiteY1825" fmla="*/ 924168 h 2380521"/>
              <a:gd name="connsiteX1826" fmla="*/ 5311488 w 8023328"/>
              <a:gd name="connsiteY1826" fmla="*/ 936565 h 2380521"/>
              <a:gd name="connsiteX1827" fmla="*/ 5296699 w 8023328"/>
              <a:gd name="connsiteY1827" fmla="*/ 950422 h 2380521"/>
              <a:gd name="connsiteX1828" fmla="*/ 5281910 w 8023328"/>
              <a:gd name="connsiteY1828" fmla="*/ 936565 h 2380521"/>
              <a:gd name="connsiteX1829" fmla="*/ 5296699 w 8023328"/>
              <a:gd name="connsiteY1829" fmla="*/ 924168 h 2380521"/>
              <a:gd name="connsiteX1830" fmla="*/ 5225869 w 8023328"/>
              <a:gd name="connsiteY1830" fmla="*/ 924168 h 2380521"/>
              <a:gd name="connsiteX1831" fmla="*/ 5240657 w 8023328"/>
              <a:gd name="connsiteY1831" fmla="*/ 936565 h 2380521"/>
              <a:gd name="connsiteX1832" fmla="*/ 5225869 w 8023328"/>
              <a:gd name="connsiteY1832" fmla="*/ 950422 h 2380521"/>
              <a:gd name="connsiteX1833" fmla="*/ 5211081 w 8023328"/>
              <a:gd name="connsiteY1833" fmla="*/ 936565 h 2380521"/>
              <a:gd name="connsiteX1834" fmla="*/ 5225869 w 8023328"/>
              <a:gd name="connsiteY1834" fmla="*/ 924168 h 2380521"/>
              <a:gd name="connsiteX1835" fmla="*/ 5154105 w 8023328"/>
              <a:gd name="connsiteY1835" fmla="*/ 924168 h 2380521"/>
              <a:gd name="connsiteX1836" fmla="*/ 5166502 w 8023328"/>
              <a:gd name="connsiteY1836" fmla="*/ 936565 h 2380521"/>
              <a:gd name="connsiteX1837" fmla="*/ 5154105 w 8023328"/>
              <a:gd name="connsiteY1837" fmla="*/ 950422 h 2380521"/>
              <a:gd name="connsiteX1838" fmla="*/ 5140249 w 8023328"/>
              <a:gd name="connsiteY1838" fmla="*/ 936565 h 2380521"/>
              <a:gd name="connsiteX1839" fmla="*/ 5154105 w 8023328"/>
              <a:gd name="connsiteY1839" fmla="*/ 924168 h 2380521"/>
              <a:gd name="connsiteX1840" fmla="*/ 5083276 w 8023328"/>
              <a:gd name="connsiteY1840" fmla="*/ 924168 h 2380521"/>
              <a:gd name="connsiteX1841" fmla="*/ 5095673 w 8023328"/>
              <a:gd name="connsiteY1841" fmla="*/ 936565 h 2380521"/>
              <a:gd name="connsiteX1842" fmla="*/ 5083276 w 8023328"/>
              <a:gd name="connsiteY1842" fmla="*/ 950422 h 2380521"/>
              <a:gd name="connsiteX1843" fmla="*/ 5069420 w 8023328"/>
              <a:gd name="connsiteY1843" fmla="*/ 936565 h 2380521"/>
              <a:gd name="connsiteX1844" fmla="*/ 5083276 w 8023328"/>
              <a:gd name="connsiteY1844" fmla="*/ 924168 h 2380521"/>
              <a:gd name="connsiteX1845" fmla="*/ 5012445 w 8023328"/>
              <a:gd name="connsiteY1845" fmla="*/ 924168 h 2380521"/>
              <a:gd name="connsiteX1846" fmla="*/ 5024842 w 8023328"/>
              <a:gd name="connsiteY1846" fmla="*/ 936565 h 2380521"/>
              <a:gd name="connsiteX1847" fmla="*/ 5012445 w 8023328"/>
              <a:gd name="connsiteY1847" fmla="*/ 950422 h 2380521"/>
              <a:gd name="connsiteX1848" fmla="*/ 4998589 w 8023328"/>
              <a:gd name="connsiteY1848" fmla="*/ 938024 h 2380521"/>
              <a:gd name="connsiteX1849" fmla="*/ 5012445 w 8023328"/>
              <a:gd name="connsiteY1849" fmla="*/ 924168 h 2380521"/>
              <a:gd name="connsiteX1850" fmla="*/ 4940157 w 8023328"/>
              <a:gd name="connsiteY1850" fmla="*/ 924168 h 2380521"/>
              <a:gd name="connsiteX1851" fmla="*/ 4954013 w 8023328"/>
              <a:gd name="connsiteY1851" fmla="*/ 938024 h 2380521"/>
              <a:gd name="connsiteX1852" fmla="*/ 4940157 w 8023328"/>
              <a:gd name="connsiteY1852" fmla="*/ 950422 h 2380521"/>
              <a:gd name="connsiteX1853" fmla="*/ 4927760 w 8023328"/>
              <a:gd name="connsiteY1853" fmla="*/ 938024 h 2380521"/>
              <a:gd name="connsiteX1854" fmla="*/ 4940157 w 8023328"/>
              <a:gd name="connsiteY1854" fmla="*/ 924168 h 2380521"/>
              <a:gd name="connsiteX1855" fmla="*/ 4865953 w 8023328"/>
              <a:gd name="connsiteY1855" fmla="*/ 924168 h 2380521"/>
              <a:gd name="connsiteX1856" fmla="*/ 4879809 w 8023328"/>
              <a:gd name="connsiteY1856" fmla="*/ 938024 h 2380521"/>
              <a:gd name="connsiteX1857" fmla="*/ 4865953 w 8023328"/>
              <a:gd name="connsiteY1857" fmla="*/ 950422 h 2380521"/>
              <a:gd name="connsiteX1858" fmla="*/ 4853556 w 8023328"/>
              <a:gd name="connsiteY1858" fmla="*/ 938024 h 2380521"/>
              <a:gd name="connsiteX1859" fmla="*/ 4865953 w 8023328"/>
              <a:gd name="connsiteY1859" fmla="*/ 924168 h 2380521"/>
              <a:gd name="connsiteX1860" fmla="*/ 4797514 w 8023328"/>
              <a:gd name="connsiteY1860" fmla="*/ 924168 h 2380521"/>
              <a:gd name="connsiteX1861" fmla="*/ 4812303 w 8023328"/>
              <a:gd name="connsiteY1861" fmla="*/ 938024 h 2380521"/>
              <a:gd name="connsiteX1862" fmla="*/ 4797514 w 8023328"/>
              <a:gd name="connsiteY1862" fmla="*/ 950422 h 2380521"/>
              <a:gd name="connsiteX1863" fmla="*/ 4782725 w 8023328"/>
              <a:gd name="connsiteY1863" fmla="*/ 938024 h 2380521"/>
              <a:gd name="connsiteX1864" fmla="*/ 4797514 w 8023328"/>
              <a:gd name="connsiteY1864" fmla="*/ 924168 h 2380521"/>
              <a:gd name="connsiteX1865" fmla="*/ 4726684 w 8023328"/>
              <a:gd name="connsiteY1865" fmla="*/ 924168 h 2380521"/>
              <a:gd name="connsiteX1866" fmla="*/ 4741472 w 8023328"/>
              <a:gd name="connsiteY1866" fmla="*/ 938024 h 2380521"/>
              <a:gd name="connsiteX1867" fmla="*/ 4726684 w 8023328"/>
              <a:gd name="connsiteY1867" fmla="*/ 950422 h 2380521"/>
              <a:gd name="connsiteX1868" fmla="*/ 4711896 w 8023328"/>
              <a:gd name="connsiteY1868" fmla="*/ 938024 h 2380521"/>
              <a:gd name="connsiteX1869" fmla="*/ 4726684 w 8023328"/>
              <a:gd name="connsiteY1869" fmla="*/ 924168 h 2380521"/>
              <a:gd name="connsiteX1870" fmla="*/ 4655853 w 8023328"/>
              <a:gd name="connsiteY1870" fmla="*/ 924168 h 2380521"/>
              <a:gd name="connsiteX1871" fmla="*/ 4670642 w 8023328"/>
              <a:gd name="connsiteY1871" fmla="*/ 938024 h 2380521"/>
              <a:gd name="connsiteX1872" fmla="*/ 4655853 w 8023328"/>
              <a:gd name="connsiteY1872" fmla="*/ 950422 h 2380521"/>
              <a:gd name="connsiteX1873" fmla="*/ 4641064 w 8023328"/>
              <a:gd name="connsiteY1873" fmla="*/ 938024 h 2380521"/>
              <a:gd name="connsiteX1874" fmla="*/ 4655853 w 8023328"/>
              <a:gd name="connsiteY1874" fmla="*/ 924168 h 2380521"/>
              <a:gd name="connsiteX1875" fmla="*/ 4584091 w 8023328"/>
              <a:gd name="connsiteY1875" fmla="*/ 924168 h 2380521"/>
              <a:gd name="connsiteX1876" fmla="*/ 4596488 w 8023328"/>
              <a:gd name="connsiteY1876" fmla="*/ 938024 h 2380521"/>
              <a:gd name="connsiteX1877" fmla="*/ 4584091 w 8023328"/>
              <a:gd name="connsiteY1877" fmla="*/ 950422 h 2380521"/>
              <a:gd name="connsiteX1878" fmla="*/ 4570235 w 8023328"/>
              <a:gd name="connsiteY1878" fmla="*/ 938024 h 2380521"/>
              <a:gd name="connsiteX1879" fmla="*/ 4584091 w 8023328"/>
              <a:gd name="connsiteY1879" fmla="*/ 924168 h 2380521"/>
              <a:gd name="connsiteX1880" fmla="*/ 4513260 w 8023328"/>
              <a:gd name="connsiteY1880" fmla="*/ 924168 h 2380521"/>
              <a:gd name="connsiteX1881" fmla="*/ 4525657 w 8023328"/>
              <a:gd name="connsiteY1881" fmla="*/ 938024 h 2380521"/>
              <a:gd name="connsiteX1882" fmla="*/ 4513260 w 8023328"/>
              <a:gd name="connsiteY1882" fmla="*/ 950422 h 2380521"/>
              <a:gd name="connsiteX1883" fmla="*/ 4499404 w 8023328"/>
              <a:gd name="connsiteY1883" fmla="*/ 938024 h 2380521"/>
              <a:gd name="connsiteX1884" fmla="*/ 4513260 w 8023328"/>
              <a:gd name="connsiteY1884" fmla="*/ 924168 h 2380521"/>
              <a:gd name="connsiteX1885" fmla="*/ 4439056 w 8023328"/>
              <a:gd name="connsiteY1885" fmla="*/ 924168 h 2380521"/>
              <a:gd name="connsiteX1886" fmla="*/ 4451453 w 8023328"/>
              <a:gd name="connsiteY1886" fmla="*/ 938024 h 2380521"/>
              <a:gd name="connsiteX1887" fmla="*/ 4439056 w 8023328"/>
              <a:gd name="connsiteY1887" fmla="*/ 950422 h 2380521"/>
              <a:gd name="connsiteX1888" fmla="*/ 4425200 w 8023328"/>
              <a:gd name="connsiteY1888" fmla="*/ 938024 h 2380521"/>
              <a:gd name="connsiteX1889" fmla="*/ 4439056 w 8023328"/>
              <a:gd name="connsiteY1889" fmla="*/ 924168 h 2380521"/>
              <a:gd name="connsiteX1890" fmla="*/ 4366768 w 8023328"/>
              <a:gd name="connsiteY1890" fmla="*/ 924168 h 2380521"/>
              <a:gd name="connsiteX1891" fmla="*/ 4380624 w 8023328"/>
              <a:gd name="connsiteY1891" fmla="*/ 938024 h 2380521"/>
              <a:gd name="connsiteX1892" fmla="*/ 4366768 w 8023328"/>
              <a:gd name="connsiteY1892" fmla="*/ 950422 h 2380521"/>
              <a:gd name="connsiteX1893" fmla="*/ 4354371 w 8023328"/>
              <a:gd name="connsiteY1893" fmla="*/ 938024 h 2380521"/>
              <a:gd name="connsiteX1894" fmla="*/ 4366768 w 8023328"/>
              <a:gd name="connsiteY1894" fmla="*/ 924168 h 2380521"/>
              <a:gd name="connsiteX1895" fmla="*/ 4295937 w 8023328"/>
              <a:gd name="connsiteY1895" fmla="*/ 924168 h 2380521"/>
              <a:gd name="connsiteX1896" fmla="*/ 4309793 w 8023328"/>
              <a:gd name="connsiteY1896" fmla="*/ 938024 h 2380521"/>
              <a:gd name="connsiteX1897" fmla="*/ 4295937 w 8023328"/>
              <a:gd name="connsiteY1897" fmla="*/ 950422 h 2380521"/>
              <a:gd name="connsiteX1898" fmla="*/ 4283540 w 8023328"/>
              <a:gd name="connsiteY1898" fmla="*/ 938024 h 2380521"/>
              <a:gd name="connsiteX1899" fmla="*/ 4295937 w 8023328"/>
              <a:gd name="connsiteY1899" fmla="*/ 924168 h 2380521"/>
              <a:gd name="connsiteX1900" fmla="*/ 4225107 w 8023328"/>
              <a:gd name="connsiteY1900" fmla="*/ 924168 h 2380521"/>
              <a:gd name="connsiteX1901" fmla="*/ 4238963 w 8023328"/>
              <a:gd name="connsiteY1901" fmla="*/ 938024 h 2380521"/>
              <a:gd name="connsiteX1902" fmla="*/ 4225107 w 8023328"/>
              <a:gd name="connsiteY1902" fmla="*/ 950422 h 2380521"/>
              <a:gd name="connsiteX1903" fmla="*/ 4212710 w 8023328"/>
              <a:gd name="connsiteY1903" fmla="*/ 938024 h 2380521"/>
              <a:gd name="connsiteX1904" fmla="*/ 4225107 w 8023328"/>
              <a:gd name="connsiteY1904" fmla="*/ 924168 h 2380521"/>
              <a:gd name="connsiteX1905" fmla="*/ 4153295 w 8023328"/>
              <a:gd name="connsiteY1905" fmla="*/ 924168 h 2380521"/>
              <a:gd name="connsiteX1906" fmla="*/ 4168083 w 8023328"/>
              <a:gd name="connsiteY1906" fmla="*/ 938024 h 2380521"/>
              <a:gd name="connsiteX1907" fmla="*/ 4153295 w 8023328"/>
              <a:gd name="connsiteY1907" fmla="*/ 950422 h 2380521"/>
              <a:gd name="connsiteX1908" fmla="*/ 4138507 w 8023328"/>
              <a:gd name="connsiteY1908" fmla="*/ 938024 h 2380521"/>
              <a:gd name="connsiteX1909" fmla="*/ 4153295 w 8023328"/>
              <a:gd name="connsiteY1909" fmla="*/ 924168 h 2380521"/>
              <a:gd name="connsiteX1910" fmla="*/ 4082465 w 8023328"/>
              <a:gd name="connsiteY1910" fmla="*/ 924168 h 2380521"/>
              <a:gd name="connsiteX1911" fmla="*/ 4097254 w 8023328"/>
              <a:gd name="connsiteY1911" fmla="*/ 938024 h 2380521"/>
              <a:gd name="connsiteX1912" fmla="*/ 4082465 w 8023328"/>
              <a:gd name="connsiteY1912" fmla="*/ 950422 h 2380521"/>
              <a:gd name="connsiteX1913" fmla="*/ 4067676 w 8023328"/>
              <a:gd name="connsiteY1913" fmla="*/ 938024 h 2380521"/>
              <a:gd name="connsiteX1914" fmla="*/ 4082465 w 8023328"/>
              <a:gd name="connsiteY1914" fmla="*/ 924168 h 2380521"/>
              <a:gd name="connsiteX1915" fmla="*/ 4011635 w 8023328"/>
              <a:gd name="connsiteY1915" fmla="*/ 924168 h 2380521"/>
              <a:gd name="connsiteX1916" fmla="*/ 4026423 w 8023328"/>
              <a:gd name="connsiteY1916" fmla="*/ 938024 h 2380521"/>
              <a:gd name="connsiteX1917" fmla="*/ 4011635 w 8023328"/>
              <a:gd name="connsiteY1917" fmla="*/ 950422 h 2380521"/>
              <a:gd name="connsiteX1918" fmla="*/ 3996847 w 8023328"/>
              <a:gd name="connsiteY1918" fmla="*/ 938024 h 2380521"/>
              <a:gd name="connsiteX1919" fmla="*/ 4011635 w 8023328"/>
              <a:gd name="connsiteY1919" fmla="*/ 924168 h 2380521"/>
              <a:gd name="connsiteX1920" fmla="*/ 3939871 w 8023328"/>
              <a:gd name="connsiteY1920" fmla="*/ 924168 h 2380521"/>
              <a:gd name="connsiteX1921" fmla="*/ 3952268 w 8023328"/>
              <a:gd name="connsiteY1921" fmla="*/ 938024 h 2380521"/>
              <a:gd name="connsiteX1922" fmla="*/ 3939871 w 8023328"/>
              <a:gd name="connsiteY1922" fmla="*/ 950422 h 2380521"/>
              <a:gd name="connsiteX1923" fmla="*/ 3926015 w 8023328"/>
              <a:gd name="connsiteY1923" fmla="*/ 938024 h 2380521"/>
              <a:gd name="connsiteX1924" fmla="*/ 3939871 w 8023328"/>
              <a:gd name="connsiteY1924" fmla="*/ 924168 h 2380521"/>
              <a:gd name="connsiteX1925" fmla="*/ 3869042 w 8023328"/>
              <a:gd name="connsiteY1925" fmla="*/ 924168 h 2380521"/>
              <a:gd name="connsiteX1926" fmla="*/ 3881439 w 8023328"/>
              <a:gd name="connsiteY1926" fmla="*/ 938024 h 2380521"/>
              <a:gd name="connsiteX1927" fmla="*/ 3869042 w 8023328"/>
              <a:gd name="connsiteY1927" fmla="*/ 950422 h 2380521"/>
              <a:gd name="connsiteX1928" fmla="*/ 3855186 w 8023328"/>
              <a:gd name="connsiteY1928" fmla="*/ 938024 h 2380521"/>
              <a:gd name="connsiteX1929" fmla="*/ 3869042 w 8023328"/>
              <a:gd name="connsiteY1929" fmla="*/ 924168 h 2380521"/>
              <a:gd name="connsiteX1930" fmla="*/ 3798211 w 8023328"/>
              <a:gd name="connsiteY1930" fmla="*/ 924168 h 2380521"/>
              <a:gd name="connsiteX1931" fmla="*/ 3810608 w 8023328"/>
              <a:gd name="connsiteY1931" fmla="*/ 938024 h 2380521"/>
              <a:gd name="connsiteX1932" fmla="*/ 3798211 w 8023328"/>
              <a:gd name="connsiteY1932" fmla="*/ 950422 h 2380521"/>
              <a:gd name="connsiteX1933" fmla="*/ 3784355 w 8023328"/>
              <a:gd name="connsiteY1933" fmla="*/ 938024 h 2380521"/>
              <a:gd name="connsiteX1934" fmla="*/ 3798211 w 8023328"/>
              <a:gd name="connsiteY1934" fmla="*/ 924168 h 2380521"/>
              <a:gd name="connsiteX1935" fmla="*/ 3725922 w 8023328"/>
              <a:gd name="connsiteY1935" fmla="*/ 924168 h 2380521"/>
              <a:gd name="connsiteX1936" fmla="*/ 3739778 w 8023328"/>
              <a:gd name="connsiteY1936" fmla="*/ 938024 h 2380521"/>
              <a:gd name="connsiteX1937" fmla="*/ 3725922 w 8023328"/>
              <a:gd name="connsiteY1937" fmla="*/ 950422 h 2380521"/>
              <a:gd name="connsiteX1938" fmla="*/ 3713525 w 8023328"/>
              <a:gd name="connsiteY1938" fmla="*/ 938024 h 2380521"/>
              <a:gd name="connsiteX1939" fmla="*/ 3725922 w 8023328"/>
              <a:gd name="connsiteY1939" fmla="*/ 924168 h 2380521"/>
              <a:gd name="connsiteX1940" fmla="*/ 3655091 w 8023328"/>
              <a:gd name="connsiteY1940" fmla="*/ 924168 h 2380521"/>
              <a:gd name="connsiteX1941" fmla="*/ 3668947 w 8023328"/>
              <a:gd name="connsiteY1941" fmla="*/ 938024 h 2380521"/>
              <a:gd name="connsiteX1942" fmla="*/ 3655091 w 8023328"/>
              <a:gd name="connsiteY1942" fmla="*/ 950422 h 2380521"/>
              <a:gd name="connsiteX1943" fmla="*/ 3642694 w 8023328"/>
              <a:gd name="connsiteY1943" fmla="*/ 938024 h 2380521"/>
              <a:gd name="connsiteX1944" fmla="*/ 3655091 w 8023328"/>
              <a:gd name="connsiteY1944" fmla="*/ 924168 h 2380521"/>
              <a:gd name="connsiteX1945" fmla="*/ 3583280 w 8023328"/>
              <a:gd name="connsiteY1945" fmla="*/ 924168 h 2380521"/>
              <a:gd name="connsiteX1946" fmla="*/ 3598069 w 8023328"/>
              <a:gd name="connsiteY1946" fmla="*/ 938024 h 2380521"/>
              <a:gd name="connsiteX1947" fmla="*/ 3583280 w 8023328"/>
              <a:gd name="connsiteY1947" fmla="*/ 950422 h 2380521"/>
              <a:gd name="connsiteX1948" fmla="*/ 3568491 w 8023328"/>
              <a:gd name="connsiteY1948" fmla="*/ 938024 h 2380521"/>
              <a:gd name="connsiteX1949" fmla="*/ 3583280 w 8023328"/>
              <a:gd name="connsiteY1949" fmla="*/ 924168 h 2380521"/>
              <a:gd name="connsiteX1950" fmla="*/ 941441 w 8023328"/>
              <a:gd name="connsiteY1950" fmla="*/ 856710 h 2380521"/>
              <a:gd name="connsiteX1951" fmla="*/ 953839 w 8023328"/>
              <a:gd name="connsiteY1951" fmla="*/ 869107 h 2380521"/>
              <a:gd name="connsiteX1952" fmla="*/ 941441 w 8023328"/>
              <a:gd name="connsiteY1952" fmla="*/ 882964 h 2380521"/>
              <a:gd name="connsiteX1953" fmla="*/ 927585 w 8023328"/>
              <a:gd name="connsiteY1953" fmla="*/ 869107 h 2380521"/>
              <a:gd name="connsiteX1954" fmla="*/ 941441 w 8023328"/>
              <a:gd name="connsiteY1954" fmla="*/ 856710 h 2380521"/>
              <a:gd name="connsiteX1955" fmla="*/ 870610 w 8023328"/>
              <a:gd name="connsiteY1955" fmla="*/ 856710 h 2380521"/>
              <a:gd name="connsiteX1956" fmla="*/ 883008 w 8023328"/>
              <a:gd name="connsiteY1956" fmla="*/ 869107 h 2380521"/>
              <a:gd name="connsiteX1957" fmla="*/ 870610 w 8023328"/>
              <a:gd name="connsiteY1957" fmla="*/ 882964 h 2380521"/>
              <a:gd name="connsiteX1958" fmla="*/ 856754 w 8023328"/>
              <a:gd name="connsiteY1958" fmla="*/ 869107 h 2380521"/>
              <a:gd name="connsiteX1959" fmla="*/ 870610 w 8023328"/>
              <a:gd name="connsiteY1959" fmla="*/ 856710 h 2380521"/>
              <a:gd name="connsiteX1960" fmla="*/ 799780 w 8023328"/>
              <a:gd name="connsiteY1960" fmla="*/ 856710 h 2380521"/>
              <a:gd name="connsiteX1961" fmla="*/ 812178 w 8023328"/>
              <a:gd name="connsiteY1961" fmla="*/ 869107 h 2380521"/>
              <a:gd name="connsiteX1962" fmla="*/ 799780 w 8023328"/>
              <a:gd name="connsiteY1962" fmla="*/ 882964 h 2380521"/>
              <a:gd name="connsiteX1963" fmla="*/ 785924 w 8023328"/>
              <a:gd name="connsiteY1963" fmla="*/ 869107 h 2380521"/>
              <a:gd name="connsiteX1964" fmla="*/ 799780 w 8023328"/>
              <a:gd name="connsiteY1964" fmla="*/ 856710 h 2380521"/>
              <a:gd name="connsiteX1965" fmla="*/ 724119 w 8023328"/>
              <a:gd name="connsiteY1965" fmla="*/ 856710 h 2380521"/>
              <a:gd name="connsiteX1966" fmla="*/ 737976 w 8023328"/>
              <a:gd name="connsiteY1966" fmla="*/ 869107 h 2380521"/>
              <a:gd name="connsiteX1967" fmla="*/ 724119 w 8023328"/>
              <a:gd name="connsiteY1967" fmla="*/ 882964 h 2380521"/>
              <a:gd name="connsiteX1968" fmla="*/ 711721 w 8023328"/>
              <a:gd name="connsiteY1968" fmla="*/ 869107 h 2380521"/>
              <a:gd name="connsiteX1969" fmla="*/ 724119 w 8023328"/>
              <a:gd name="connsiteY1969" fmla="*/ 856710 h 2380521"/>
              <a:gd name="connsiteX1970" fmla="*/ 653288 w 8023328"/>
              <a:gd name="connsiteY1970" fmla="*/ 856710 h 2380521"/>
              <a:gd name="connsiteX1971" fmla="*/ 667144 w 8023328"/>
              <a:gd name="connsiteY1971" fmla="*/ 869107 h 2380521"/>
              <a:gd name="connsiteX1972" fmla="*/ 653288 w 8023328"/>
              <a:gd name="connsiteY1972" fmla="*/ 882964 h 2380521"/>
              <a:gd name="connsiteX1973" fmla="*/ 640891 w 8023328"/>
              <a:gd name="connsiteY1973" fmla="*/ 869107 h 2380521"/>
              <a:gd name="connsiteX1974" fmla="*/ 653288 w 8023328"/>
              <a:gd name="connsiteY1974" fmla="*/ 856710 h 2380521"/>
              <a:gd name="connsiteX1975" fmla="*/ 584851 w 8023328"/>
              <a:gd name="connsiteY1975" fmla="*/ 856710 h 2380521"/>
              <a:gd name="connsiteX1976" fmla="*/ 599638 w 8023328"/>
              <a:gd name="connsiteY1976" fmla="*/ 869107 h 2380521"/>
              <a:gd name="connsiteX1977" fmla="*/ 584851 w 8023328"/>
              <a:gd name="connsiteY1977" fmla="*/ 882964 h 2380521"/>
              <a:gd name="connsiteX1978" fmla="*/ 570061 w 8023328"/>
              <a:gd name="connsiteY1978" fmla="*/ 869107 h 2380521"/>
              <a:gd name="connsiteX1979" fmla="*/ 584851 w 8023328"/>
              <a:gd name="connsiteY1979" fmla="*/ 856710 h 2380521"/>
              <a:gd name="connsiteX1980" fmla="*/ 513649 w 8023328"/>
              <a:gd name="connsiteY1980" fmla="*/ 856710 h 2380521"/>
              <a:gd name="connsiteX1981" fmla="*/ 528826 w 8023328"/>
              <a:gd name="connsiteY1981" fmla="*/ 869107 h 2380521"/>
              <a:gd name="connsiteX1982" fmla="*/ 513649 w 8023328"/>
              <a:gd name="connsiteY1982" fmla="*/ 882964 h 2380521"/>
              <a:gd name="connsiteX1983" fmla="*/ 499230 w 8023328"/>
              <a:gd name="connsiteY1983" fmla="*/ 869107 h 2380521"/>
              <a:gd name="connsiteX1984" fmla="*/ 513649 w 8023328"/>
              <a:gd name="connsiteY1984" fmla="*/ 856710 h 2380521"/>
              <a:gd name="connsiteX1985" fmla="*/ 439816 w 8023328"/>
              <a:gd name="connsiteY1985" fmla="*/ 856710 h 2380521"/>
              <a:gd name="connsiteX1986" fmla="*/ 454606 w 8023328"/>
              <a:gd name="connsiteY1986" fmla="*/ 869107 h 2380521"/>
              <a:gd name="connsiteX1987" fmla="*/ 439816 w 8023328"/>
              <a:gd name="connsiteY1987" fmla="*/ 882964 h 2380521"/>
              <a:gd name="connsiteX1988" fmla="*/ 425028 w 8023328"/>
              <a:gd name="connsiteY1988" fmla="*/ 869107 h 2380521"/>
              <a:gd name="connsiteX1989" fmla="*/ 439816 w 8023328"/>
              <a:gd name="connsiteY1989" fmla="*/ 856710 h 2380521"/>
              <a:gd name="connsiteX1990" fmla="*/ 368053 w 8023328"/>
              <a:gd name="connsiteY1990" fmla="*/ 856710 h 2380521"/>
              <a:gd name="connsiteX1991" fmla="*/ 380451 w 8023328"/>
              <a:gd name="connsiteY1991" fmla="*/ 869107 h 2380521"/>
              <a:gd name="connsiteX1992" fmla="*/ 368053 w 8023328"/>
              <a:gd name="connsiteY1992" fmla="*/ 882964 h 2380521"/>
              <a:gd name="connsiteX1993" fmla="*/ 354198 w 8023328"/>
              <a:gd name="connsiteY1993" fmla="*/ 869107 h 2380521"/>
              <a:gd name="connsiteX1994" fmla="*/ 368053 w 8023328"/>
              <a:gd name="connsiteY1994" fmla="*/ 856710 h 2380521"/>
              <a:gd name="connsiteX1995" fmla="*/ 297222 w 8023328"/>
              <a:gd name="connsiteY1995" fmla="*/ 856710 h 2380521"/>
              <a:gd name="connsiteX1996" fmla="*/ 309618 w 8023328"/>
              <a:gd name="connsiteY1996" fmla="*/ 869107 h 2380521"/>
              <a:gd name="connsiteX1997" fmla="*/ 297222 w 8023328"/>
              <a:gd name="connsiteY1997" fmla="*/ 882964 h 2380521"/>
              <a:gd name="connsiteX1998" fmla="*/ 283366 w 8023328"/>
              <a:gd name="connsiteY1998" fmla="*/ 869107 h 2380521"/>
              <a:gd name="connsiteX1999" fmla="*/ 297222 w 8023328"/>
              <a:gd name="connsiteY1999" fmla="*/ 856710 h 2380521"/>
              <a:gd name="connsiteX2000" fmla="*/ 226393 w 8023328"/>
              <a:gd name="connsiteY2000" fmla="*/ 856710 h 2380521"/>
              <a:gd name="connsiteX2001" fmla="*/ 238791 w 8023328"/>
              <a:gd name="connsiteY2001" fmla="*/ 869107 h 2380521"/>
              <a:gd name="connsiteX2002" fmla="*/ 226393 w 8023328"/>
              <a:gd name="connsiteY2002" fmla="*/ 882964 h 2380521"/>
              <a:gd name="connsiteX2003" fmla="*/ 212537 w 8023328"/>
              <a:gd name="connsiteY2003" fmla="*/ 869107 h 2380521"/>
              <a:gd name="connsiteX2004" fmla="*/ 226393 w 8023328"/>
              <a:gd name="connsiteY2004" fmla="*/ 856710 h 2380521"/>
              <a:gd name="connsiteX2005" fmla="*/ 154097 w 8023328"/>
              <a:gd name="connsiteY2005" fmla="*/ 856710 h 2380521"/>
              <a:gd name="connsiteX2006" fmla="*/ 167953 w 8023328"/>
              <a:gd name="connsiteY2006" fmla="*/ 869107 h 2380521"/>
              <a:gd name="connsiteX2007" fmla="*/ 154097 w 8023328"/>
              <a:gd name="connsiteY2007" fmla="*/ 882964 h 2380521"/>
              <a:gd name="connsiteX2008" fmla="*/ 141699 w 8023328"/>
              <a:gd name="connsiteY2008" fmla="*/ 869107 h 2380521"/>
              <a:gd name="connsiteX2009" fmla="*/ 154097 w 8023328"/>
              <a:gd name="connsiteY2009" fmla="*/ 856710 h 2380521"/>
              <a:gd name="connsiteX2010" fmla="*/ 83267 w 8023328"/>
              <a:gd name="connsiteY2010" fmla="*/ 856710 h 2380521"/>
              <a:gd name="connsiteX2011" fmla="*/ 97123 w 8023328"/>
              <a:gd name="connsiteY2011" fmla="*/ 869107 h 2380521"/>
              <a:gd name="connsiteX2012" fmla="*/ 83267 w 8023328"/>
              <a:gd name="connsiteY2012" fmla="*/ 882964 h 2380521"/>
              <a:gd name="connsiteX2013" fmla="*/ 70870 w 8023328"/>
              <a:gd name="connsiteY2013" fmla="*/ 869107 h 2380521"/>
              <a:gd name="connsiteX2014" fmla="*/ 83267 w 8023328"/>
              <a:gd name="connsiteY2014" fmla="*/ 856710 h 2380521"/>
              <a:gd name="connsiteX2015" fmla="*/ 12032 w 8023328"/>
              <a:gd name="connsiteY2015" fmla="*/ 856710 h 2380521"/>
              <a:gd name="connsiteX2016" fmla="*/ 26273 w 8023328"/>
              <a:gd name="connsiteY2016" fmla="*/ 869107 h 2380521"/>
              <a:gd name="connsiteX2017" fmla="*/ 12032 w 8023328"/>
              <a:gd name="connsiteY2017" fmla="*/ 882964 h 2380521"/>
              <a:gd name="connsiteX2018" fmla="*/ 39 w 8023328"/>
              <a:gd name="connsiteY2018" fmla="*/ 869107 h 2380521"/>
              <a:gd name="connsiteX2019" fmla="*/ 12032 w 8023328"/>
              <a:gd name="connsiteY2019" fmla="*/ 856710 h 2380521"/>
              <a:gd name="connsiteX2020" fmla="*/ 6368340 w 8023328"/>
              <a:gd name="connsiteY2020" fmla="*/ 853339 h 2380521"/>
              <a:gd name="connsiteX2021" fmla="*/ 6380737 w 8023328"/>
              <a:gd name="connsiteY2021" fmla="*/ 867757 h 2380521"/>
              <a:gd name="connsiteX2022" fmla="*/ 6368340 w 8023328"/>
              <a:gd name="connsiteY2022" fmla="*/ 882935 h 2380521"/>
              <a:gd name="connsiteX2023" fmla="*/ 6354484 w 8023328"/>
              <a:gd name="connsiteY2023" fmla="*/ 867757 h 2380521"/>
              <a:gd name="connsiteX2024" fmla="*/ 6368340 w 8023328"/>
              <a:gd name="connsiteY2024" fmla="*/ 853339 h 2380521"/>
              <a:gd name="connsiteX2025" fmla="*/ 6297511 w 8023328"/>
              <a:gd name="connsiteY2025" fmla="*/ 853339 h 2380521"/>
              <a:gd name="connsiteX2026" fmla="*/ 6309908 w 8023328"/>
              <a:gd name="connsiteY2026" fmla="*/ 867757 h 2380521"/>
              <a:gd name="connsiteX2027" fmla="*/ 6297511 w 8023328"/>
              <a:gd name="connsiteY2027" fmla="*/ 882935 h 2380521"/>
              <a:gd name="connsiteX2028" fmla="*/ 6283655 w 8023328"/>
              <a:gd name="connsiteY2028" fmla="*/ 867757 h 2380521"/>
              <a:gd name="connsiteX2029" fmla="*/ 6297511 w 8023328"/>
              <a:gd name="connsiteY2029" fmla="*/ 853339 h 2380521"/>
              <a:gd name="connsiteX2030" fmla="*/ 6226679 w 8023328"/>
              <a:gd name="connsiteY2030" fmla="*/ 853339 h 2380521"/>
              <a:gd name="connsiteX2031" fmla="*/ 6239076 w 8023328"/>
              <a:gd name="connsiteY2031" fmla="*/ 867757 h 2380521"/>
              <a:gd name="connsiteX2032" fmla="*/ 6226679 w 8023328"/>
              <a:gd name="connsiteY2032" fmla="*/ 882935 h 2380521"/>
              <a:gd name="connsiteX2033" fmla="*/ 6212823 w 8023328"/>
              <a:gd name="connsiteY2033" fmla="*/ 867757 h 2380521"/>
              <a:gd name="connsiteX2034" fmla="*/ 6226679 w 8023328"/>
              <a:gd name="connsiteY2034" fmla="*/ 853339 h 2380521"/>
              <a:gd name="connsiteX2035" fmla="*/ 6154391 w 8023328"/>
              <a:gd name="connsiteY2035" fmla="*/ 853339 h 2380521"/>
              <a:gd name="connsiteX2036" fmla="*/ 6168247 w 8023328"/>
              <a:gd name="connsiteY2036" fmla="*/ 865007 h 2380521"/>
              <a:gd name="connsiteX2037" fmla="*/ 6154391 w 8023328"/>
              <a:gd name="connsiteY2037" fmla="*/ 879593 h 2380521"/>
              <a:gd name="connsiteX2038" fmla="*/ 6141994 w 8023328"/>
              <a:gd name="connsiteY2038" fmla="*/ 865007 h 2380521"/>
              <a:gd name="connsiteX2039" fmla="*/ 6154391 w 8023328"/>
              <a:gd name="connsiteY2039" fmla="*/ 853339 h 2380521"/>
              <a:gd name="connsiteX2040" fmla="*/ 6083559 w 8023328"/>
              <a:gd name="connsiteY2040" fmla="*/ 853339 h 2380521"/>
              <a:gd name="connsiteX2041" fmla="*/ 6097415 w 8023328"/>
              <a:gd name="connsiteY2041" fmla="*/ 865007 h 2380521"/>
              <a:gd name="connsiteX2042" fmla="*/ 6083559 w 8023328"/>
              <a:gd name="connsiteY2042" fmla="*/ 879593 h 2380521"/>
              <a:gd name="connsiteX2043" fmla="*/ 6071162 w 8023328"/>
              <a:gd name="connsiteY2043" fmla="*/ 865007 h 2380521"/>
              <a:gd name="connsiteX2044" fmla="*/ 6083559 w 8023328"/>
              <a:gd name="connsiteY2044" fmla="*/ 853339 h 2380521"/>
              <a:gd name="connsiteX2045" fmla="*/ 6011748 w 8023328"/>
              <a:gd name="connsiteY2045" fmla="*/ 853339 h 2380521"/>
              <a:gd name="connsiteX2046" fmla="*/ 6026537 w 8023328"/>
              <a:gd name="connsiteY2046" fmla="*/ 865007 h 2380521"/>
              <a:gd name="connsiteX2047" fmla="*/ 6011748 w 8023328"/>
              <a:gd name="connsiteY2047" fmla="*/ 879593 h 2380521"/>
              <a:gd name="connsiteX2048" fmla="*/ 5996959 w 8023328"/>
              <a:gd name="connsiteY2048" fmla="*/ 865007 h 2380521"/>
              <a:gd name="connsiteX2049" fmla="*/ 6011748 w 8023328"/>
              <a:gd name="connsiteY2049" fmla="*/ 853339 h 2380521"/>
              <a:gd name="connsiteX2050" fmla="*/ 5940548 w 8023328"/>
              <a:gd name="connsiteY2050" fmla="*/ 853339 h 2380521"/>
              <a:gd name="connsiteX2051" fmla="*/ 5955726 w 8023328"/>
              <a:gd name="connsiteY2051" fmla="*/ 865007 h 2380521"/>
              <a:gd name="connsiteX2052" fmla="*/ 5940548 w 8023328"/>
              <a:gd name="connsiteY2052" fmla="*/ 879593 h 2380521"/>
              <a:gd name="connsiteX2053" fmla="*/ 5926130 w 8023328"/>
              <a:gd name="connsiteY2053" fmla="*/ 865007 h 2380521"/>
              <a:gd name="connsiteX2054" fmla="*/ 5940548 w 8023328"/>
              <a:gd name="connsiteY2054" fmla="*/ 853339 h 2380521"/>
              <a:gd name="connsiteX2055" fmla="*/ 5870088 w 8023328"/>
              <a:gd name="connsiteY2055" fmla="*/ 853339 h 2380521"/>
              <a:gd name="connsiteX2056" fmla="*/ 5884877 w 8023328"/>
              <a:gd name="connsiteY2056" fmla="*/ 865007 h 2380521"/>
              <a:gd name="connsiteX2057" fmla="*/ 5870088 w 8023328"/>
              <a:gd name="connsiteY2057" fmla="*/ 879593 h 2380521"/>
              <a:gd name="connsiteX2058" fmla="*/ 5855299 w 8023328"/>
              <a:gd name="connsiteY2058" fmla="*/ 865007 h 2380521"/>
              <a:gd name="connsiteX2059" fmla="*/ 5870088 w 8023328"/>
              <a:gd name="connsiteY2059" fmla="*/ 853339 h 2380521"/>
              <a:gd name="connsiteX2060" fmla="*/ 5798325 w 8023328"/>
              <a:gd name="connsiteY2060" fmla="*/ 853339 h 2380521"/>
              <a:gd name="connsiteX2061" fmla="*/ 5810722 w 8023328"/>
              <a:gd name="connsiteY2061" fmla="*/ 865007 h 2380521"/>
              <a:gd name="connsiteX2062" fmla="*/ 5798325 w 8023328"/>
              <a:gd name="connsiteY2062" fmla="*/ 879593 h 2380521"/>
              <a:gd name="connsiteX2063" fmla="*/ 5784469 w 8023328"/>
              <a:gd name="connsiteY2063" fmla="*/ 865007 h 2380521"/>
              <a:gd name="connsiteX2064" fmla="*/ 5798325 w 8023328"/>
              <a:gd name="connsiteY2064" fmla="*/ 853339 h 2380521"/>
              <a:gd name="connsiteX2065" fmla="*/ 5724122 w 8023328"/>
              <a:gd name="connsiteY2065" fmla="*/ 853339 h 2380521"/>
              <a:gd name="connsiteX2066" fmla="*/ 5736519 w 8023328"/>
              <a:gd name="connsiteY2066" fmla="*/ 865007 h 2380521"/>
              <a:gd name="connsiteX2067" fmla="*/ 5724122 w 8023328"/>
              <a:gd name="connsiteY2067" fmla="*/ 879593 h 2380521"/>
              <a:gd name="connsiteX2068" fmla="*/ 5710266 w 8023328"/>
              <a:gd name="connsiteY2068" fmla="*/ 865007 h 2380521"/>
              <a:gd name="connsiteX2069" fmla="*/ 5724122 w 8023328"/>
              <a:gd name="connsiteY2069" fmla="*/ 853339 h 2380521"/>
              <a:gd name="connsiteX2070" fmla="*/ 5653291 w 8023328"/>
              <a:gd name="connsiteY2070" fmla="*/ 853339 h 2380521"/>
              <a:gd name="connsiteX2071" fmla="*/ 5665688 w 8023328"/>
              <a:gd name="connsiteY2071" fmla="*/ 865007 h 2380521"/>
              <a:gd name="connsiteX2072" fmla="*/ 5653291 w 8023328"/>
              <a:gd name="connsiteY2072" fmla="*/ 879593 h 2380521"/>
              <a:gd name="connsiteX2073" fmla="*/ 5639435 w 8023328"/>
              <a:gd name="connsiteY2073" fmla="*/ 865007 h 2380521"/>
              <a:gd name="connsiteX2074" fmla="*/ 5653291 w 8023328"/>
              <a:gd name="connsiteY2074" fmla="*/ 853339 h 2380521"/>
              <a:gd name="connsiteX2075" fmla="*/ 5581002 w 8023328"/>
              <a:gd name="connsiteY2075" fmla="*/ 853339 h 2380521"/>
              <a:gd name="connsiteX2076" fmla="*/ 5594858 w 8023328"/>
              <a:gd name="connsiteY2076" fmla="*/ 865007 h 2380521"/>
              <a:gd name="connsiteX2077" fmla="*/ 5581002 w 8023328"/>
              <a:gd name="connsiteY2077" fmla="*/ 879593 h 2380521"/>
              <a:gd name="connsiteX2078" fmla="*/ 5568605 w 8023328"/>
              <a:gd name="connsiteY2078" fmla="*/ 865007 h 2380521"/>
              <a:gd name="connsiteX2079" fmla="*/ 5581002 w 8023328"/>
              <a:gd name="connsiteY2079" fmla="*/ 853339 h 2380521"/>
              <a:gd name="connsiteX2080" fmla="*/ 5510171 w 8023328"/>
              <a:gd name="connsiteY2080" fmla="*/ 853339 h 2380521"/>
              <a:gd name="connsiteX2081" fmla="*/ 5524027 w 8023328"/>
              <a:gd name="connsiteY2081" fmla="*/ 865007 h 2380521"/>
              <a:gd name="connsiteX2082" fmla="*/ 5510171 w 8023328"/>
              <a:gd name="connsiteY2082" fmla="*/ 879593 h 2380521"/>
              <a:gd name="connsiteX2083" fmla="*/ 5497774 w 8023328"/>
              <a:gd name="connsiteY2083" fmla="*/ 865007 h 2380521"/>
              <a:gd name="connsiteX2084" fmla="*/ 5510171 w 8023328"/>
              <a:gd name="connsiteY2084" fmla="*/ 853339 h 2380521"/>
              <a:gd name="connsiteX2085" fmla="*/ 5438937 w 8023328"/>
              <a:gd name="connsiteY2085" fmla="*/ 853339 h 2380521"/>
              <a:gd name="connsiteX2086" fmla="*/ 5453178 w 8023328"/>
              <a:gd name="connsiteY2086" fmla="*/ 865007 h 2380521"/>
              <a:gd name="connsiteX2087" fmla="*/ 5438937 w 8023328"/>
              <a:gd name="connsiteY2087" fmla="*/ 879593 h 2380521"/>
              <a:gd name="connsiteX2088" fmla="*/ 5426945 w 8023328"/>
              <a:gd name="connsiteY2088" fmla="*/ 865007 h 2380521"/>
              <a:gd name="connsiteX2089" fmla="*/ 5438937 w 8023328"/>
              <a:gd name="connsiteY2089" fmla="*/ 853339 h 2380521"/>
              <a:gd name="connsiteX2090" fmla="*/ 5367530 w 8023328"/>
              <a:gd name="connsiteY2090" fmla="*/ 853339 h 2380521"/>
              <a:gd name="connsiteX2091" fmla="*/ 5382318 w 8023328"/>
              <a:gd name="connsiteY2091" fmla="*/ 865007 h 2380521"/>
              <a:gd name="connsiteX2092" fmla="*/ 5367530 w 8023328"/>
              <a:gd name="connsiteY2092" fmla="*/ 879593 h 2380521"/>
              <a:gd name="connsiteX2093" fmla="*/ 5352742 w 8023328"/>
              <a:gd name="connsiteY2093" fmla="*/ 865007 h 2380521"/>
              <a:gd name="connsiteX2094" fmla="*/ 5367530 w 8023328"/>
              <a:gd name="connsiteY2094" fmla="*/ 853339 h 2380521"/>
              <a:gd name="connsiteX2095" fmla="*/ 5296699 w 8023328"/>
              <a:gd name="connsiteY2095" fmla="*/ 853339 h 2380521"/>
              <a:gd name="connsiteX2096" fmla="*/ 5311488 w 8023328"/>
              <a:gd name="connsiteY2096" fmla="*/ 865007 h 2380521"/>
              <a:gd name="connsiteX2097" fmla="*/ 5296699 w 8023328"/>
              <a:gd name="connsiteY2097" fmla="*/ 879593 h 2380521"/>
              <a:gd name="connsiteX2098" fmla="*/ 5281910 w 8023328"/>
              <a:gd name="connsiteY2098" fmla="*/ 865007 h 2380521"/>
              <a:gd name="connsiteX2099" fmla="*/ 5296699 w 8023328"/>
              <a:gd name="connsiteY2099" fmla="*/ 853339 h 2380521"/>
              <a:gd name="connsiteX2100" fmla="*/ 5225869 w 8023328"/>
              <a:gd name="connsiteY2100" fmla="*/ 853339 h 2380521"/>
              <a:gd name="connsiteX2101" fmla="*/ 5240657 w 8023328"/>
              <a:gd name="connsiteY2101" fmla="*/ 865007 h 2380521"/>
              <a:gd name="connsiteX2102" fmla="*/ 5225869 w 8023328"/>
              <a:gd name="connsiteY2102" fmla="*/ 879593 h 2380521"/>
              <a:gd name="connsiteX2103" fmla="*/ 5211081 w 8023328"/>
              <a:gd name="connsiteY2103" fmla="*/ 865007 h 2380521"/>
              <a:gd name="connsiteX2104" fmla="*/ 5225869 w 8023328"/>
              <a:gd name="connsiteY2104" fmla="*/ 853339 h 2380521"/>
              <a:gd name="connsiteX2105" fmla="*/ 5154105 w 8023328"/>
              <a:gd name="connsiteY2105" fmla="*/ 853339 h 2380521"/>
              <a:gd name="connsiteX2106" fmla="*/ 5166502 w 8023328"/>
              <a:gd name="connsiteY2106" fmla="*/ 865007 h 2380521"/>
              <a:gd name="connsiteX2107" fmla="*/ 5154105 w 8023328"/>
              <a:gd name="connsiteY2107" fmla="*/ 879593 h 2380521"/>
              <a:gd name="connsiteX2108" fmla="*/ 5140249 w 8023328"/>
              <a:gd name="connsiteY2108" fmla="*/ 865007 h 2380521"/>
              <a:gd name="connsiteX2109" fmla="*/ 5154105 w 8023328"/>
              <a:gd name="connsiteY2109" fmla="*/ 853339 h 2380521"/>
              <a:gd name="connsiteX2110" fmla="*/ 5083276 w 8023328"/>
              <a:gd name="connsiteY2110" fmla="*/ 853339 h 2380521"/>
              <a:gd name="connsiteX2111" fmla="*/ 5095673 w 8023328"/>
              <a:gd name="connsiteY2111" fmla="*/ 865007 h 2380521"/>
              <a:gd name="connsiteX2112" fmla="*/ 5083276 w 8023328"/>
              <a:gd name="connsiteY2112" fmla="*/ 879593 h 2380521"/>
              <a:gd name="connsiteX2113" fmla="*/ 5069420 w 8023328"/>
              <a:gd name="connsiteY2113" fmla="*/ 865007 h 2380521"/>
              <a:gd name="connsiteX2114" fmla="*/ 5083276 w 8023328"/>
              <a:gd name="connsiteY2114" fmla="*/ 853339 h 2380521"/>
              <a:gd name="connsiteX2115" fmla="*/ 5012445 w 8023328"/>
              <a:gd name="connsiteY2115" fmla="*/ 853339 h 2380521"/>
              <a:gd name="connsiteX2116" fmla="*/ 5024842 w 8023328"/>
              <a:gd name="connsiteY2116" fmla="*/ 865007 h 2380521"/>
              <a:gd name="connsiteX2117" fmla="*/ 5012445 w 8023328"/>
              <a:gd name="connsiteY2117" fmla="*/ 879593 h 2380521"/>
              <a:gd name="connsiteX2118" fmla="*/ 4998589 w 8023328"/>
              <a:gd name="connsiteY2118" fmla="*/ 865007 h 2380521"/>
              <a:gd name="connsiteX2119" fmla="*/ 5012445 w 8023328"/>
              <a:gd name="connsiteY2119" fmla="*/ 853339 h 2380521"/>
              <a:gd name="connsiteX2120" fmla="*/ 4940157 w 8023328"/>
              <a:gd name="connsiteY2120" fmla="*/ 853339 h 2380521"/>
              <a:gd name="connsiteX2121" fmla="*/ 4954013 w 8023328"/>
              <a:gd name="connsiteY2121" fmla="*/ 865007 h 2380521"/>
              <a:gd name="connsiteX2122" fmla="*/ 4940157 w 8023328"/>
              <a:gd name="connsiteY2122" fmla="*/ 879593 h 2380521"/>
              <a:gd name="connsiteX2123" fmla="*/ 4927760 w 8023328"/>
              <a:gd name="connsiteY2123" fmla="*/ 865007 h 2380521"/>
              <a:gd name="connsiteX2124" fmla="*/ 4940157 w 8023328"/>
              <a:gd name="connsiteY2124" fmla="*/ 853339 h 2380521"/>
              <a:gd name="connsiteX2125" fmla="*/ 4865953 w 8023328"/>
              <a:gd name="connsiteY2125" fmla="*/ 853339 h 2380521"/>
              <a:gd name="connsiteX2126" fmla="*/ 4879809 w 8023328"/>
              <a:gd name="connsiteY2126" fmla="*/ 865007 h 2380521"/>
              <a:gd name="connsiteX2127" fmla="*/ 4865953 w 8023328"/>
              <a:gd name="connsiteY2127" fmla="*/ 879593 h 2380521"/>
              <a:gd name="connsiteX2128" fmla="*/ 4853556 w 8023328"/>
              <a:gd name="connsiteY2128" fmla="*/ 865007 h 2380521"/>
              <a:gd name="connsiteX2129" fmla="*/ 4865953 w 8023328"/>
              <a:gd name="connsiteY2129" fmla="*/ 853339 h 2380521"/>
              <a:gd name="connsiteX2130" fmla="*/ 4797514 w 8023328"/>
              <a:gd name="connsiteY2130" fmla="*/ 853339 h 2380521"/>
              <a:gd name="connsiteX2131" fmla="*/ 4812303 w 8023328"/>
              <a:gd name="connsiteY2131" fmla="*/ 865007 h 2380521"/>
              <a:gd name="connsiteX2132" fmla="*/ 4797514 w 8023328"/>
              <a:gd name="connsiteY2132" fmla="*/ 879593 h 2380521"/>
              <a:gd name="connsiteX2133" fmla="*/ 4782725 w 8023328"/>
              <a:gd name="connsiteY2133" fmla="*/ 865007 h 2380521"/>
              <a:gd name="connsiteX2134" fmla="*/ 4797514 w 8023328"/>
              <a:gd name="connsiteY2134" fmla="*/ 853339 h 2380521"/>
              <a:gd name="connsiteX2135" fmla="*/ 4726684 w 8023328"/>
              <a:gd name="connsiteY2135" fmla="*/ 853339 h 2380521"/>
              <a:gd name="connsiteX2136" fmla="*/ 4741472 w 8023328"/>
              <a:gd name="connsiteY2136" fmla="*/ 865007 h 2380521"/>
              <a:gd name="connsiteX2137" fmla="*/ 4726684 w 8023328"/>
              <a:gd name="connsiteY2137" fmla="*/ 879593 h 2380521"/>
              <a:gd name="connsiteX2138" fmla="*/ 4711896 w 8023328"/>
              <a:gd name="connsiteY2138" fmla="*/ 865007 h 2380521"/>
              <a:gd name="connsiteX2139" fmla="*/ 4726684 w 8023328"/>
              <a:gd name="connsiteY2139" fmla="*/ 853339 h 2380521"/>
              <a:gd name="connsiteX2140" fmla="*/ 4655853 w 8023328"/>
              <a:gd name="connsiteY2140" fmla="*/ 853339 h 2380521"/>
              <a:gd name="connsiteX2141" fmla="*/ 4670642 w 8023328"/>
              <a:gd name="connsiteY2141" fmla="*/ 865007 h 2380521"/>
              <a:gd name="connsiteX2142" fmla="*/ 4655853 w 8023328"/>
              <a:gd name="connsiteY2142" fmla="*/ 879593 h 2380521"/>
              <a:gd name="connsiteX2143" fmla="*/ 4641064 w 8023328"/>
              <a:gd name="connsiteY2143" fmla="*/ 865007 h 2380521"/>
              <a:gd name="connsiteX2144" fmla="*/ 4655853 w 8023328"/>
              <a:gd name="connsiteY2144" fmla="*/ 853339 h 2380521"/>
              <a:gd name="connsiteX2145" fmla="*/ 4584091 w 8023328"/>
              <a:gd name="connsiteY2145" fmla="*/ 853339 h 2380521"/>
              <a:gd name="connsiteX2146" fmla="*/ 4596488 w 8023328"/>
              <a:gd name="connsiteY2146" fmla="*/ 865007 h 2380521"/>
              <a:gd name="connsiteX2147" fmla="*/ 4584091 w 8023328"/>
              <a:gd name="connsiteY2147" fmla="*/ 879593 h 2380521"/>
              <a:gd name="connsiteX2148" fmla="*/ 4570235 w 8023328"/>
              <a:gd name="connsiteY2148" fmla="*/ 865007 h 2380521"/>
              <a:gd name="connsiteX2149" fmla="*/ 4584091 w 8023328"/>
              <a:gd name="connsiteY2149" fmla="*/ 853339 h 2380521"/>
              <a:gd name="connsiteX2150" fmla="*/ 4513260 w 8023328"/>
              <a:gd name="connsiteY2150" fmla="*/ 853339 h 2380521"/>
              <a:gd name="connsiteX2151" fmla="*/ 4525657 w 8023328"/>
              <a:gd name="connsiteY2151" fmla="*/ 865007 h 2380521"/>
              <a:gd name="connsiteX2152" fmla="*/ 4513260 w 8023328"/>
              <a:gd name="connsiteY2152" fmla="*/ 879593 h 2380521"/>
              <a:gd name="connsiteX2153" fmla="*/ 4499404 w 8023328"/>
              <a:gd name="connsiteY2153" fmla="*/ 865007 h 2380521"/>
              <a:gd name="connsiteX2154" fmla="*/ 4513260 w 8023328"/>
              <a:gd name="connsiteY2154" fmla="*/ 853339 h 2380521"/>
              <a:gd name="connsiteX2155" fmla="*/ 4439056 w 8023328"/>
              <a:gd name="connsiteY2155" fmla="*/ 853339 h 2380521"/>
              <a:gd name="connsiteX2156" fmla="*/ 4451453 w 8023328"/>
              <a:gd name="connsiteY2156" fmla="*/ 865007 h 2380521"/>
              <a:gd name="connsiteX2157" fmla="*/ 4439056 w 8023328"/>
              <a:gd name="connsiteY2157" fmla="*/ 879593 h 2380521"/>
              <a:gd name="connsiteX2158" fmla="*/ 4425200 w 8023328"/>
              <a:gd name="connsiteY2158" fmla="*/ 865007 h 2380521"/>
              <a:gd name="connsiteX2159" fmla="*/ 4439056 w 8023328"/>
              <a:gd name="connsiteY2159" fmla="*/ 853339 h 2380521"/>
              <a:gd name="connsiteX2160" fmla="*/ 4366768 w 8023328"/>
              <a:gd name="connsiteY2160" fmla="*/ 853339 h 2380521"/>
              <a:gd name="connsiteX2161" fmla="*/ 4380624 w 8023328"/>
              <a:gd name="connsiteY2161" fmla="*/ 865007 h 2380521"/>
              <a:gd name="connsiteX2162" fmla="*/ 4366768 w 8023328"/>
              <a:gd name="connsiteY2162" fmla="*/ 879593 h 2380521"/>
              <a:gd name="connsiteX2163" fmla="*/ 4354371 w 8023328"/>
              <a:gd name="connsiteY2163" fmla="*/ 867195 h 2380521"/>
              <a:gd name="connsiteX2164" fmla="*/ 4366768 w 8023328"/>
              <a:gd name="connsiteY2164" fmla="*/ 853339 h 2380521"/>
              <a:gd name="connsiteX2165" fmla="*/ 4295937 w 8023328"/>
              <a:gd name="connsiteY2165" fmla="*/ 853339 h 2380521"/>
              <a:gd name="connsiteX2166" fmla="*/ 4309793 w 8023328"/>
              <a:gd name="connsiteY2166" fmla="*/ 867195 h 2380521"/>
              <a:gd name="connsiteX2167" fmla="*/ 4295937 w 8023328"/>
              <a:gd name="connsiteY2167" fmla="*/ 879593 h 2380521"/>
              <a:gd name="connsiteX2168" fmla="*/ 4283540 w 8023328"/>
              <a:gd name="connsiteY2168" fmla="*/ 867195 h 2380521"/>
              <a:gd name="connsiteX2169" fmla="*/ 4295937 w 8023328"/>
              <a:gd name="connsiteY2169" fmla="*/ 853339 h 2380521"/>
              <a:gd name="connsiteX2170" fmla="*/ 4225107 w 8023328"/>
              <a:gd name="connsiteY2170" fmla="*/ 853339 h 2380521"/>
              <a:gd name="connsiteX2171" fmla="*/ 4238963 w 8023328"/>
              <a:gd name="connsiteY2171" fmla="*/ 867195 h 2380521"/>
              <a:gd name="connsiteX2172" fmla="*/ 4225107 w 8023328"/>
              <a:gd name="connsiteY2172" fmla="*/ 879593 h 2380521"/>
              <a:gd name="connsiteX2173" fmla="*/ 4212710 w 8023328"/>
              <a:gd name="connsiteY2173" fmla="*/ 867195 h 2380521"/>
              <a:gd name="connsiteX2174" fmla="*/ 4225107 w 8023328"/>
              <a:gd name="connsiteY2174" fmla="*/ 853339 h 2380521"/>
              <a:gd name="connsiteX2175" fmla="*/ 4153295 w 8023328"/>
              <a:gd name="connsiteY2175" fmla="*/ 853339 h 2380521"/>
              <a:gd name="connsiteX2176" fmla="*/ 4168083 w 8023328"/>
              <a:gd name="connsiteY2176" fmla="*/ 867195 h 2380521"/>
              <a:gd name="connsiteX2177" fmla="*/ 4153295 w 8023328"/>
              <a:gd name="connsiteY2177" fmla="*/ 879593 h 2380521"/>
              <a:gd name="connsiteX2178" fmla="*/ 4138507 w 8023328"/>
              <a:gd name="connsiteY2178" fmla="*/ 867195 h 2380521"/>
              <a:gd name="connsiteX2179" fmla="*/ 4153295 w 8023328"/>
              <a:gd name="connsiteY2179" fmla="*/ 853339 h 2380521"/>
              <a:gd name="connsiteX2180" fmla="*/ 4082465 w 8023328"/>
              <a:gd name="connsiteY2180" fmla="*/ 853339 h 2380521"/>
              <a:gd name="connsiteX2181" fmla="*/ 4097254 w 8023328"/>
              <a:gd name="connsiteY2181" fmla="*/ 867195 h 2380521"/>
              <a:gd name="connsiteX2182" fmla="*/ 4082465 w 8023328"/>
              <a:gd name="connsiteY2182" fmla="*/ 879593 h 2380521"/>
              <a:gd name="connsiteX2183" fmla="*/ 4067676 w 8023328"/>
              <a:gd name="connsiteY2183" fmla="*/ 867195 h 2380521"/>
              <a:gd name="connsiteX2184" fmla="*/ 4082465 w 8023328"/>
              <a:gd name="connsiteY2184" fmla="*/ 853339 h 2380521"/>
              <a:gd name="connsiteX2185" fmla="*/ 4011635 w 8023328"/>
              <a:gd name="connsiteY2185" fmla="*/ 853339 h 2380521"/>
              <a:gd name="connsiteX2186" fmla="*/ 4026423 w 8023328"/>
              <a:gd name="connsiteY2186" fmla="*/ 867195 h 2380521"/>
              <a:gd name="connsiteX2187" fmla="*/ 4011635 w 8023328"/>
              <a:gd name="connsiteY2187" fmla="*/ 879593 h 2380521"/>
              <a:gd name="connsiteX2188" fmla="*/ 3996847 w 8023328"/>
              <a:gd name="connsiteY2188" fmla="*/ 867195 h 2380521"/>
              <a:gd name="connsiteX2189" fmla="*/ 4011635 w 8023328"/>
              <a:gd name="connsiteY2189" fmla="*/ 853339 h 2380521"/>
              <a:gd name="connsiteX2190" fmla="*/ 3939871 w 8023328"/>
              <a:gd name="connsiteY2190" fmla="*/ 853339 h 2380521"/>
              <a:gd name="connsiteX2191" fmla="*/ 3952268 w 8023328"/>
              <a:gd name="connsiteY2191" fmla="*/ 867195 h 2380521"/>
              <a:gd name="connsiteX2192" fmla="*/ 3939871 w 8023328"/>
              <a:gd name="connsiteY2192" fmla="*/ 879593 h 2380521"/>
              <a:gd name="connsiteX2193" fmla="*/ 3926015 w 8023328"/>
              <a:gd name="connsiteY2193" fmla="*/ 867195 h 2380521"/>
              <a:gd name="connsiteX2194" fmla="*/ 3939871 w 8023328"/>
              <a:gd name="connsiteY2194" fmla="*/ 853339 h 2380521"/>
              <a:gd name="connsiteX2195" fmla="*/ 3869042 w 8023328"/>
              <a:gd name="connsiteY2195" fmla="*/ 853339 h 2380521"/>
              <a:gd name="connsiteX2196" fmla="*/ 3881439 w 8023328"/>
              <a:gd name="connsiteY2196" fmla="*/ 867195 h 2380521"/>
              <a:gd name="connsiteX2197" fmla="*/ 3869042 w 8023328"/>
              <a:gd name="connsiteY2197" fmla="*/ 879593 h 2380521"/>
              <a:gd name="connsiteX2198" fmla="*/ 3855186 w 8023328"/>
              <a:gd name="connsiteY2198" fmla="*/ 867195 h 2380521"/>
              <a:gd name="connsiteX2199" fmla="*/ 3869042 w 8023328"/>
              <a:gd name="connsiteY2199" fmla="*/ 853339 h 2380521"/>
              <a:gd name="connsiteX2200" fmla="*/ 3796752 w 8023328"/>
              <a:gd name="connsiteY2200" fmla="*/ 853339 h 2380521"/>
              <a:gd name="connsiteX2201" fmla="*/ 3810608 w 8023328"/>
              <a:gd name="connsiteY2201" fmla="*/ 867195 h 2380521"/>
              <a:gd name="connsiteX2202" fmla="*/ 3796752 w 8023328"/>
              <a:gd name="connsiteY2202" fmla="*/ 879593 h 2380521"/>
              <a:gd name="connsiteX2203" fmla="*/ 3784355 w 8023328"/>
              <a:gd name="connsiteY2203" fmla="*/ 867195 h 2380521"/>
              <a:gd name="connsiteX2204" fmla="*/ 3796752 w 8023328"/>
              <a:gd name="connsiteY2204" fmla="*/ 853339 h 2380521"/>
              <a:gd name="connsiteX2205" fmla="*/ 3725922 w 8023328"/>
              <a:gd name="connsiteY2205" fmla="*/ 853339 h 2380521"/>
              <a:gd name="connsiteX2206" fmla="*/ 3739778 w 8023328"/>
              <a:gd name="connsiteY2206" fmla="*/ 867195 h 2380521"/>
              <a:gd name="connsiteX2207" fmla="*/ 3725922 w 8023328"/>
              <a:gd name="connsiteY2207" fmla="*/ 879593 h 2380521"/>
              <a:gd name="connsiteX2208" fmla="*/ 3713525 w 8023328"/>
              <a:gd name="connsiteY2208" fmla="*/ 867195 h 2380521"/>
              <a:gd name="connsiteX2209" fmla="*/ 3725922 w 8023328"/>
              <a:gd name="connsiteY2209" fmla="*/ 853339 h 2380521"/>
              <a:gd name="connsiteX2210" fmla="*/ 3655091 w 8023328"/>
              <a:gd name="connsiteY2210" fmla="*/ 853339 h 2380521"/>
              <a:gd name="connsiteX2211" fmla="*/ 3668947 w 8023328"/>
              <a:gd name="connsiteY2211" fmla="*/ 867195 h 2380521"/>
              <a:gd name="connsiteX2212" fmla="*/ 3655091 w 8023328"/>
              <a:gd name="connsiteY2212" fmla="*/ 879593 h 2380521"/>
              <a:gd name="connsiteX2213" fmla="*/ 3642694 w 8023328"/>
              <a:gd name="connsiteY2213" fmla="*/ 867195 h 2380521"/>
              <a:gd name="connsiteX2214" fmla="*/ 3655091 w 8023328"/>
              <a:gd name="connsiteY2214" fmla="*/ 853339 h 2380521"/>
              <a:gd name="connsiteX2215" fmla="*/ 3583280 w 8023328"/>
              <a:gd name="connsiteY2215" fmla="*/ 853339 h 2380521"/>
              <a:gd name="connsiteX2216" fmla="*/ 3598069 w 8023328"/>
              <a:gd name="connsiteY2216" fmla="*/ 867195 h 2380521"/>
              <a:gd name="connsiteX2217" fmla="*/ 3583280 w 8023328"/>
              <a:gd name="connsiteY2217" fmla="*/ 879593 h 2380521"/>
              <a:gd name="connsiteX2218" fmla="*/ 3568491 w 8023328"/>
              <a:gd name="connsiteY2218" fmla="*/ 867195 h 2380521"/>
              <a:gd name="connsiteX2219" fmla="*/ 3583280 w 8023328"/>
              <a:gd name="connsiteY2219" fmla="*/ 853339 h 2380521"/>
              <a:gd name="connsiteX2220" fmla="*/ 3512449 w 8023328"/>
              <a:gd name="connsiteY2220" fmla="*/ 853339 h 2380521"/>
              <a:gd name="connsiteX2221" fmla="*/ 3527237 w 8023328"/>
              <a:gd name="connsiteY2221" fmla="*/ 867195 h 2380521"/>
              <a:gd name="connsiteX2222" fmla="*/ 3512449 w 8023328"/>
              <a:gd name="connsiteY2222" fmla="*/ 879593 h 2380521"/>
              <a:gd name="connsiteX2223" fmla="*/ 3497661 w 8023328"/>
              <a:gd name="connsiteY2223" fmla="*/ 867195 h 2380521"/>
              <a:gd name="connsiteX2224" fmla="*/ 3512449 w 8023328"/>
              <a:gd name="connsiteY2224" fmla="*/ 853339 h 2380521"/>
              <a:gd name="connsiteX2225" fmla="*/ 3441619 w 8023328"/>
              <a:gd name="connsiteY2225" fmla="*/ 853339 h 2380521"/>
              <a:gd name="connsiteX2226" fmla="*/ 3456408 w 8023328"/>
              <a:gd name="connsiteY2226" fmla="*/ 867195 h 2380521"/>
              <a:gd name="connsiteX2227" fmla="*/ 3441619 w 8023328"/>
              <a:gd name="connsiteY2227" fmla="*/ 879593 h 2380521"/>
              <a:gd name="connsiteX2228" fmla="*/ 3426830 w 8023328"/>
              <a:gd name="connsiteY2228" fmla="*/ 867195 h 2380521"/>
              <a:gd name="connsiteX2229" fmla="*/ 3441619 w 8023328"/>
              <a:gd name="connsiteY2229" fmla="*/ 853339 h 2380521"/>
              <a:gd name="connsiteX2230" fmla="*/ 3369857 w 8023328"/>
              <a:gd name="connsiteY2230" fmla="*/ 853339 h 2380521"/>
              <a:gd name="connsiteX2231" fmla="*/ 3382254 w 8023328"/>
              <a:gd name="connsiteY2231" fmla="*/ 867195 h 2380521"/>
              <a:gd name="connsiteX2232" fmla="*/ 3369857 w 8023328"/>
              <a:gd name="connsiteY2232" fmla="*/ 879593 h 2380521"/>
              <a:gd name="connsiteX2233" fmla="*/ 3356001 w 8023328"/>
              <a:gd name="connsiteY2233" fmla="*/ 867195 h 2380521"/>
              <a:gd name="connsiteX2234" fmla="*/ 3369857 w 8023328"/>
              <a:gd name="connsiteY2234" fmla="*/ 853339 h 2380521"/>
              <a:gd name="connsiteX2235" fmla="*/ 1013589 w 8023328"/>
              <a:gd name="connsiteY2235" fmla="*/ 853339 h 2380521"/>
              <a:gd name="connsiteX2236" fmla="*/ 1028011 w 8023328"/>
              <a:gd name="connsiteY2236" fmla="*/ 868127 h 2380521"/>
              <a:gd name="connsiteX2237" fmla="*/ 1013589 w 8023328"/>
              <a:gd name="connsiteY2237" fmla="*/ 882916 h 2380521"/>
              <a:gd name="connsiteX2238" fmla="*/ 998413 w 8023328"/>
              <a:gd name="connsiteY2238" fmla="*/ 868127 h 2380521"/>
              <a:gd name="connsiteX2239" fmla="*/ 1013589 w 8023328"/>
              <a:gd name="connsiteY2239" fmla="*/ 853339 h 2380521"/>
              <a:gd name="connsiteX2240" fmla="*/ 368059 w 8023328"/>
              <a:gd name="connsiteY2240" fmla="*/ 785881 h 2380521"/>
              <a:gd name="connsiteX2241" fmla="*/ 380456 w 8023328"/>
              <a:gd name="connsiteY2241" fmla="*/ 797549 h 2380521"/>
              <a:gd name="connsiteX2242" fmla="*/ 368059 w 8023328"/>
              <a:gd name="connsiteY2242" fmla="*/ 812135 h 2380521"/>
              <a:gd name="connsiteX2243" fmla="*/ 354203 w 8023328"/>
              <a:gd name="connsiteY2243" fmla="*/ 797549 h 2380521"/>
              <a:gd name="connsiteX2244" fmla="*/ 368059 w 8023328"/>
              <a:gd name="connsiteY2244" fmla="*/ 785881 h 2380521"/>
              <a:gd name="connsiteX2245" fmla="*/ 297226 w 8023328"/>
              <a:gd name="connsiteY2245" fmla="*/ 785881 h 2380521"/>
              <a:gd name="connsiteX2246" fmla="*/ 309624 w 8023328"/>
              <a:gd name="connsiteY2246" fmla="*/ 797549 h 2380521"/>
              <a:gd name="connsiteX2247" fmla="*/ 297226 w 8023328"/>
              <a:gd name="connsiteY2247" fmla="*/ 812135 h 2380521"/>
              <a:gd name="connsiteX2248" fmla="*/ 283371 w 8023328"/>
              <a:gd name="connsiteY2248" fmla="*/ 797549 h 2380521"/>
              <a:gd name="connsiteX2249" fmla="*/ 297226 w 8023328"/>
              <a:gd name="connsiteY2249" fmla="*/ 785881 h 2380521"/>
              <a:gd name="connsiteX2250" fmla="*/ 226398 w 8023328"/>
              <a:gd name="connsiteY2250" fmla="*/ 785881 h 2380521"/>
              <a:gd name="connsiteX2251" fmla="*/ 238797 w 8023328"/>
              <a:gd name="connsiteY2251" fmla="*/ 797549 h 2380521"/>
              <a:gd name="connsiteX2252" fmla="*/ 226398 w 8023328"/>
              <a:gd name="connsiteY2252" fmla="*/ 812135 h 2380521"/>
              <a:gd name="connsiteX2253" fmla="*/ 212542 w 8023328"/>
              <a:gd name="connsiteY2253" fmla="*/ 797549 h 2380521"/>
              <a:gd name="connsiteX2254" fmla="*/ 226398 w 8023328"/>
              <a:gd name="connsiteY2254" fmla="*/ 785881 h 2380521"/>
              <a:gd name="connsiteX2255" fmla="*/ 154101 w 8023328"/>
              <a:gd name="connsiteY2255" fmla="*/ 785881 h 2380521"/>
              <a:gd name="connsiteX2256" fmla="*/ 167957 w 8023328"/>
              <a:gd name="connsiteY2256" fmla="*/ 797549 h 2380521"/>
              <a:gd name="connsiteX2257" fmla="*/ 154101 w 8023328"/>
              <a:gd name="connsiteY2257" fmla="*/ 812135 h 2380521"/>
              <a:gd name="connsiteX2258" fmla="*/ 141704 w 8023328"/>
              <a:gd name="connsiteY2258" fmla="*/ 797549 h 2380521"/>
              <a:gd name="connsiteX2259" fmla="*/ 154101 w 8023328"/>
              <a:gd name="connsiteY2259" fmla="*/ 785881 h 2380521"/>
              <a:gd name="connsiteX2260" fmla="*/ 83272 w 8023328"/>
              <a:gd name="connsiteY2260" fmla="*/ 785881 h 2380521"/>
              <a:gd name="connsiteX2261" fmla="*/ 97128 w 8023328"/>
              <a:gd name="connsiteY2261" fmla="*/ 797549 h 2380521"/>
              <a:gd name="connsiteX2262" fmla="*/ 83272 w 8023328"/>
              <a:gd name="connsiteY2262" fmla="*/ 812135 h 2380521"/>
              <a:gd name="connsiteX2263" fmla="*/ 70874 w 8023328"/>
              <a:gd name="connsiteY2263" fmla="*/ 797549 h 2380521"/>
              <a:gd name="connsiteX2264" fmla="*/ 83272 w 8023328"/>
              <a:gd name="connsiteY2264" fmla="*/ 785881 h 2380521"/>
              <a:gd name="connsiteX2265" fmla="*/ 12036 w 8023328"/>
              <a:gd name="connsiteY2265" fmla="*/ 785881 h 2380521"/>
              <a:gd name="connsiteX2266" fmla="*/ 26277 w 8023328"/>
              <a:gd name="connsiteY2266" fmla="*/ 797549 h 2380521"/>
              <a:gd name="connsiteX2267" fmla="*/ 12036 w 8023328"/>
              <a:gd name="connsiteY2267" fmla="*/ 812135 h 2380521"/>
              <a:gd name="connsiteX2268" fmla="*/ 44 w 8023328"/>
              <a:gd name="connsiteY2268" fmla="*/ 797549 h 2380521"/>
              <a:gd name="connsiteX2269" fmla="*/ 12036 w 8023328"/>
              <a:gd name="connsiteY2269" fmla="*/ 785881 h 2380521"/>
              <a:gd name="connsiteX2270" fmla="*/ 4726684 w 8023328"/>
              <a:gd name="connsiteY2270" fmla="*/ 782507 h 2380521"/>
              <a:gd name="connsiteX2271" fmla="*/ 4741472 w 8023328"/>
              <a:gd name="connsiteY2271" fmla="*/ 794904 h 2380521"/>
              <a:gd name="connsiteX2272" fmla="*/ 4726684 w 8023328"/>
              <a:gd name="connsiteY2272" fmla="*/ 808761 h 2380521"/>
              <a:gd name="connsiteX2273" fmla="*/ 4711896 w 8023328"/>
              <a:gd name="connsiteY2273" fmla="*/ 794904 h 2380521"/>
              <a:gd name="connsiteX2274" fmla="*/ 4726684 w 8023328"/>
              <a:gd name="connsiteY2274" fmla="*/ 782507 h 2380521"/>
              <a:gd name="connsiteX2275" fmla="*/ 4655853 w 8023328"/>
              <a:gd name="connsiteY2275" fmla="*/ 782507 h 2380521"/>
              <a:gd name="connsiteX2276" fmla="*/ 4670642 w 8023328"/>
              <a:gd name="connsiteY2276" fmla="*/ 794904 h 2380521"/>
              <a:gd name="connsiteX2277" fmla="*/ 4655853 w 8023328"/>
              <a:gd name="connsiteY2277" fmla="*/ 808761 h 2380521"/>
              <a:gd name="connsiteX2278" fmla="*/ 4641064 w 8023328"/>
              <a:gd name="connsiteY2278" fmla="*/ 794904 h 2380521"/>
              <a:gd name="connsiteX2279" fmla="*/ 4655853 w 8023328"/>
              <a:gd name="connsiteY2279" fmla="*/ 782507 h 2380521"/>
              <a:gd name="connsiteX2280" fmla="*/ 4584091 w 8023328"/>
              <a:gd name="connsiteY2280" fmla="*/ 782507 h 2380521"/>
              <a:gd name="connsiteX2281" fmla="*/ 4596488 w 8023328"/>
              <a:gd name="connsiteY2281" fmla="*/ 794904 h 2380521"/>
              <a:gd name="connsiteX2282" fmla="*/ 4584091 w 8023328"/>
              <a:gd name="connsiteY2282" fmla="*/ 808761 h 2380521"/>
              <a:gd name="connsiteX2283" fmla="*/ 4570235 w 8023328"/>
              <a:gd name="connsiteY2283" fmla="*/ 794904 h 2380521"/>
              <a:gd name="connsiteX2284" fmla="*/ 4584091 w 8023328"/>
              <a:gd name="connsiteY2284" fmla="*/ 782507 h 2380521"/>
              <a:gd name="connsiteX2285" fmla="*/ 4513260 w 8023328"/>
              <a:gd name="connsiteY2285" fmla="*/ 782507 h 2380521"/>
              <a:gd name="connsiteX2286" fmla="*/ 4525657 w 8023328"/>
              <a:gd name="connsiteY2286" fmla="*/ 794904 h 2380521"/>
              <a:gd name="connsiteX2287" fmla="*/ 4513260 w 8023328"/>
              <a:gd name="connsiteY2287" fmla="*/ 808761 h 2380521"/>
              <a:gd name="connsiteX2288" fmla="*/ 4499404 w 8023328"/>
              <a:gd name="connsiteY2288" fmla="*/ 794904 h 2380521"/>
              <a:gd name="connsiteX2289" fmla="*/ 4513260 w 8023328"/>
              <a:gd name="connsiteY2289" fmla="*/ 782507 h 2380521"/>
              <a:gd name="connsiteX2290" fmla="*/ 4439056 w 8023328"/>
              <a:gd name="connsiteY2290" fmla="*/ 782507 h 2380521"/>
              <a:gd name="connsiteX2291" fmla="*/ 4451453 w 8023328"/>
              <a:gd name="connsiteY2291" fmla="*/ 794904 h 2380521"/>
              <a:gd name="connsiteX2292" fmla="*/ 4439056 w 8023328"/>
              <a:gd name="connsiteY2292" fmla="*/ 808761 h 2380521"/>
              <a:gd name="connsiteX2293" fmla="*/ 4425200 w 8023328"/>
              <a:gd name="connsiteY2293" fmla="*/ 794904 h 2380521"/>
              <a:gd name="connsiteX2294" fmla="*/ 4439056 w 8023328"/>
              <a:gd name="connsiteY2294" fmla="*/ 782507 h 2380521"/>
              <a:gd name="connsiteX2295" fmla="*/ 4366768 w 8023328"/>
              <a:gd name="connsiteY2295" fmla="*/ 782507 h 2380521"/>
              <a:gd name="connsiteX2296" fmla="*/ 4380624 w 8023328"/>
              <a:gd name="connsiteY2296" fmla="*/ 794904 h 2380521"/>
              <a:gd name="connsiteX2297" fmla="*/ 4366768 w 8023328"/>
              <a:gd name="connsiteY2297" fmla="*/ 808761 h 2380521"/>
              <a:gd name="connsiteX2298" fmla="*/ 4354371 w 8023328"/>
              <a:gd name="connsiteY2298" fmla="*/ 794904 h 2380521"/>
              <a:gd name="connsiteX2299" fmla="*/ 4366768 w 8023328"/>
              <a:gd name="connsiteY2299" fmla="*/ 782507 h 2380521"/>
              <a:gd name="connsiteX2300" fmla="*/ 4295937 w 8023328"/>
              <a:gd name="connsiteY2300" fmla="*/ 782507 h 2380521"/>
              <a:gd name="connsiteX2301" fmla="*/ 4309793 w 8023328"/>
              <a:gd name="connsiteY2301" fmla="*/ 794904 h 2380521"/>
              <a:gd name="connsiteX2302" fmla="*/ 4295937 w 8023328"/>
              <a:gd name="connsiteY2302" fmla="*/ 808761 h 2380521"/>
              <a:gd name="connsiteX2303" fmla="*/ 4283540 w 8023328"/>
              <a:gd name="connsiteY2303" fmla="*/ 794904 h 2380521"/>
              <a:gd name="connsiteX2304" fmla="*/ 4295937 w 8023328"/>
              <a:gd name="connsiteY2304" fmla="*/ 782507 h 2380521"/>
              <a:gd name="connsiteX2305" fmla="*/ 4225107 w 8023328"/>
              <a:gd name="connsiteY2305" fmla="*/ 782507 h 2380521"/>
              <a:gd name="connsiteX2306" fmla="*/ 4238963 w 8023328"/>
              <a:gd name="connsiteY2306" fmla="*/ 794904 h 2380521"/>
              <a:gd name="connsiteX2307" fmla="*/ 4225107 w 8023328"/>
              <a:gd name="connsiteY2307" fmla="*/ 808761 h 2380521"/>
              <a:gd name="connsiteX2308" fmla="*/ 4212710 w 8023328"/>
              <a:gd name="connsiteY2308" fmla="*/ 794904 h 2380521"/>
              <a:gd name="connsiteX2309" fmla="*/ 4225107 w 8023328"/>
              <a:gd name="connsiteY2309" fmla="*/ 782507 h 2380521"/>
              <a:gd name="connsiteX2310" fmla="*/ 4153295 w 8023328"/>
              <a:gd name="connsiteY2310" fmla="*/ 782507 h 2380521"/>
              <a:gd name="connsiteX2311" fmla="*/ 4168083 w 8023328"/>
              <a:gd name="connsiteY2311" fmla="*/ 794904 h 2380521"/>
              <a:gd name="connsiteX2312" fmla="*/ 4153295 w 8023328"/>
              <a:gd name="connsiteY2312" fmla="*/ 808761 h 2380521"/>
              <a:gd name="connsiteX2313" fmla="*/ 4138507 w 8023328"/>
              <a:gd name="connsiteY2313" fmla="*/ 794904 h 2380521"/>
              <a:gd name="connsiteX2314" fmla="*/ 4153295 w 8023328"/>
              <a:gd name="connsiteY2314" fmla="*/ 782507 h 2380521"/>
              <a:gd name="connsiteX2315" fmla="*/ 4082465 w 8023328"/>
              <a:gd name="connsiteY2315" fmla="*/ 782507 h 2380521"/>
              <a:gd name="connsiteX2316" fmla="*/ 4097254 w 8023328"/>
              <a:gd name="connsiteY2316" fmla="*/ 794904 h 2380521"/>
              <a:gd name="connsiteX2317" fmla="*/ 4082465 w 8023328"/>
              <a:gd name="connsiteY2317" fmla="*/ 808761 h 2380521"/>
              <a:gd name="connsiteX2318" fmla="*/ 4067676 w 8023328"/>
              <a:gd name="connsiteY2318" fmla="*/ 794904 h 2380521"/>
              <a:gd name="connsiteX2319" fmla="*/ 4082465 w 8023328"/>
              <a:gd name="connsiteY2319" fmla="*/ 782507 h 2380521"/>
              <a:gd name="connsiteX2320" fmla="*/ 4010703 w 8023328"/>
              <a:gd name="connsiteY2320" fmla="*/ 782507 h 2380521"/>
              <a:gd name="connsiteX2321" fmla="*/ 4023100 w 8023328"/>
              <a:gd name="connsiteY2321" fmla="*/ 794904 h 2380521"/>
              <a:gd name="connsiteX2322" fmla="*/ 4010703 w 8023328"/>
              <a:gd name="connsiteY2322" fmla="*/ 808761 h 2380521"/>
              <a:gd name="connsiteX2323" fmla="*/ 3996847 w 8023328"/>
              <a:gd name="connsiteY2323" fmla="*/ 794904 h 2380521"/>
              <a:gd name="connsiteX2324" fmla="*/ 4010703 w 8023328"/>
              <a:gd name="connsiteY2324" fmla="*/ 782507 h 2380521"/>
              <a:gd name="connsiteX2325" fmla="*/ 3939871 w 8023328"/>
              <a:gd name="connsiteY2325" fmla="*/ 782507 h 2380521"/>
              <a:gd name="connsiteX2326" fmla="*/ 3952268 w 8023328"/>
              <a:gd name="connsiteY2326" fmla="*/ 794904 h 2380521"/>
              <a:gd name="connsiteX2327" fmla="*/ 3939871 w 8023328"/>
              <a:gd name="connsiteY2327" fmla="*/ 808761 h 2380521"/>
              <a:gd name="connsiteX2328" fmla="*/ 3926015 w 8023328"/>
              <a:gd name="connsiteY2328" fmla="*/ 794904 h 2380521"/>
              <a:gd name="connsiteX2329" fmla="*/ 3939871 w 8023328"/>
              <a:gd name="connsiteY2329" fmla="*/ 782507 h 2380521"/>
              <a:gd name="connsiteX2330" fmla="*/ 3869042 w 8023328"/>
              <a:gd name="connsiteY2330" fmla="*/ 782507 h 2380521"/>
              <a:gd name="connsiteX2331" fmla="*/ 3881439 w 8023328"/>
              <a:gd name="connsiteY2331" fmla="*/ 794904 h 2380521"/>
              <a:gd name="connsiteX2332" fmla="*/ 3869042 w 8023328"/>
              <a:gd name="connsiteY2332" fmla="*/ 808761 h 2380521"/>
              <a:gd name="connsiteX2333" fmla="*/ 3855186 w 8023328"/>
              <a:gd name="connsiteY2333" fmla="*/ 794904 h 2380521"/>
              <a:gd name="connsiteX2334" fmla="*/ 3869042 w 8023328"/>
              <a:gd name="connsiteY2334" fmla="*/ 782507 h 2380521"/>
              <a:gd name="connsiteX2335" fmla="*/ 3796752 w 8023328"/>
              <a:gd name="connsiteY2335" fmla="*/ 782507 h 2380521"/>
              <a:gd name="connsiteX2336" fmla="*/ 3810608 w 8023328"/>
              <a:gd name="connsiteY2336" fmla="*/ 796363 h 2380521"/>
              <a:gd name="connsiteX2337" fmla="*/ 3796752 w 8023328"/>
              <a:gd name="connsiteY2337" fmla="*/ 808761 h 2380521"/>
              <a:gd name="connsiteX2338" fmla="*/ 3784355 w 8023328"/>
              <a:gd name="connsiteY2338" fmla="*/ 796363 h 2380521"/>
              <a:gd name="connsiteX2339" fmla="*/ 3796752 w 8023328"/>
              <a:gd name="connsiteY2339" fmla="*/ 782507 h 2380521"/>
              <a:gd name="connsiteX2340" fmla="*/ 3725922 w 8023328"/>
              <a:gd name="connsiteY2340" fmla="*/ 782507 h 2380521"/>
              <a:gd name="connsiteX2341" fmla="*/ 3739778 w 8023328"/>
              <a:gd name="connsiteY2341" fmla="*/ 796363 h 2380521"/>
              <a:gd name="connsiteX2342" fmla="*/ 3725922 w 8023328"/>
              <a:gd name="connsiteY2342" fmla="*/ 808761 h 2380521"/>
              <a:gd name="connsiteX2343" fmla="*/ 3713525 w 8023328"/>
              <a:gd name="connsiteY2343" fmla="*/ 796363 h 2380521"/>
              <a:gd name="connsiteX2344" fmla="*/ 3725922 w 8023328"/>
              <a:gd name="connsiteY2344" fmla="*/ 782507 h 2380521"/>
              <a:gd name="connsiteX2345" fmla="*/ 3655091 w 8023328"/>
              <a:gd name="connsiteY2345" fmla="*/ 782507 h 2380521"/>
              <a:gd name="connsiteX2346" fmla="*/ 3668947 w 8023328"/>
              <a:gd name="connsiteY2346" fmla="*/ 796363 h 2380521"/>
              <a:gd name="connsiteX2347" fmla="*/ 3655091 w 8023328"/>
              <a:gd name="connsiteY2347" fmla="*/ 808761 h 2380521"/>
              <a:gd name="connsiteX2348" fmla="*/ 3642694 w 8023328"/>
              <a:gd name="connsiteY2348" fmla="*/ 796363 h 2380521"/>
              <a:gd name="connsiteX2349" fmla="*/ 3655091 w 8023328"/>
              <a:gd name="connsiteY2349" fmla="*/ 782507 h 2380521"/>
              <a:gd name="connsiteX2350" fmla="*/ 3583280 w 8023328"/>
              <a:gd name="connsiteY2350" fmla="*/ 782507 h 2380521"/>
              <a:gd name="connsiteX2351" fmla="*/ 3598069 w 8023328"/>
              <a:gd name="connsiteY2351" fmla="*/ 796363 h 2380521"/>
              <a:gd name="connsiteX2352" fmla="*/ 3583280 w 8023328"/>
              <a:gd name="connsiteY2352" fmla="*/ 808761 h 2380521"/>
              <a:gd name="connsiteX2353" fmla="*/ 3568491 w 8023328"/>
              <a:gd name="connsiteY2353" fmla="*/ 796363 h 2380521"/>
              <a:gd name="connsiteX2354" fmla="*/ 3583280 w 8023328"/>
              <a:gd name="connsiteY2354" fmla="*/ 782507 h 2380521"/>
              <a:gd name="connsiteX2355" fmla="*/ 3512449 w 8023328"/>
              <a:gd name="connsiteY2355" fmla="*/ 782507 h 2380521"/>
              <a:gd name="connsiteX2356" fmla="*/ 3527237 w 8023328"/>
              <a:gd name="connsiteY2356" fmla="*/ 796363 h 2380521"/>
              <a:gd name="connsiteX2357" fmla="*/ 3512449 w 8023328"/>
              <a:gd name="connsiteY2357" fmla="*/ 808761 h 2380521"/>
              <a:gd name="connsiteX2358" fmla="*/ 3497661 w 8023328"/>
              <a:gd name="connsiteY2358" fmla="*/ 796363 h 2380521"/>
              <a:gd name="connsiteX2359" fmla="*/ 3512449 w 8023328"/>
              <a:gd name="connsiteY2359" fmla="*/ 782507 h 2380521"/>
              <a:gd name="connsiteX2360" fmla="*/ 3441619 w 8023328"/>
              <a:gd name="connsiteY2360" fmla="*/ 782507 h 2380521"/>
              <a:gd name="connsiteX2361" fmla="*/ 3456408 w 8023328"/>
              <a:gd name="connsiteY2361" fmla="*/ 796363 h 2380521"/>
              <a:gd name="connsiteX2362" fmla="*/ 3441619 w 8023328"/>
              <a:gd name="connsiteY2362" fmla="*/ 808761 h 2380521"/>
              <a:gd name="connsiteX2363" fmla="*/ 3426830 w 8023328"/>
              <a:gd name="connsiteY2363" fmla="*/ 796363 h 2380521"/>
              <a:gd name="connsiteX2364" fmla="*/ 3441619 w 8023328"/>
              <a:gd name="connsiteY2364" fmla="*/ 782507 h 2380521"/>
              <a:gd name="connsiteX2365" fmla="*/ 3369857 w 8023328"/>
              <a:gd name="connsiteY2365" fmla="*/ 782507 h 2380521"/>
              <a:gd name="connsiteX2366" fmla="*/ 3382254 w 8023328"/>
              <a:gd name="connsiteY2366" fmla="*/ 796363 h 2380521"/>
              <a:gd name="connsiteX2367" fmla="*/ 3369857 w 8023328"/>
              <a:gd name="connsiteY2367" fmla="*/ 808761 h 2380521"/>
              <a:gd name="connsiteX2368" fmla="*/ 3356001 w 8023328"/>
              <a:gd name="connsiteY2368" fmla="*/ 796363 h 2380521"/>
              <a:gd name="connsiteX2369" fmla="*/ 3369857 w 8023328"/>
              <a:gd name="connsiteY2369" fmla="*/ 782507 h 2380521"/>
              <a:gd name="connsiteX2370" fmla="*/ 3299083 w 8023328"/>
              <a:gd name="connsiteY2370" fmla="*/ 782507 h 2380521"/>
              <a:gd name="connsiteX2371" fmla="*/ 3311480 w 8023328"/>
              <a:gd name="connsiteY2371" fmla="*/ 796363 h 2380521"/>
              <a:gd name="connsiteX2372" fmla="*/ 3299083 w 8023328"/>
              <a:gd name="connsiteY2372" fmla="*/ 808761 h 2380521"/>
              <a:gd name="connsiteX2373" fmla="*/ 3285229 w 8023328"/>
              <a:gd name="connsiteY2373" fmla="*/ 796363 h 2380521"/>
              <a:gd name="connsiteX2374" fmla="*/ 3299083 w 8023328"/>
              <a:gd name="connsiteY2374" fmla="*/ 782507 h 2380521"/>
              <a:gd name="connsiteX2375" fmla="*/ 3228250 w 8023328"/>
              <a:gd name="connsiteY2375" fmla="*/ 782507 h 2380521"/>
              <a:gd name="connsiteX2376" fmla="*/ 3240649 w 8023328"/>
              <a:gd name="connsiteY2376" fmla="*/ 796363 h 2380521"/>
              <a:gd name="connsiteX2377" fmla="*/ 3228250 w 8023328"/>
              <a:gd name="connsiteY2377" fmla="*/ 808761 h 2380521"/>
              <a:gd name="connsiteX2378" fmla="*/ 3214395 w 8023328"/>
              <a:gd name="connsiteY2378" fmla="*/ 796363 h 2380521"/>
              <a:gd name="connsiteX2379" fmla="*/ 3228250 w 8023328"/>
              <a:gd name="connsiteY2379" fmla="*/ 782507 h 2380521"/>
              <a:gd name="connsiteX2380" fmla="*/ 3152591 w 8023328"/>
              <a:gd name="connsiteY2380" fmla="*/ 782507 h 2380521"/>
              <a:gd name="connsiteX2381" fmla="*/ 3166447 w 8023328"/>
              <a:gd name="connsiteY2381" fmla="*/ 796363 h 2380521"/>
              <a:gd name="connsiteX2382" fmla="*/ 3152591 w 8023328"/>
              <a:gd name="connsiteY2382" fmla="*/ 808761 h 2380521"/>
              <a:gd name="connsiteX2383" fmla="*/ 3140193 w 8023328"/>
              <a:gd name="connsiteY2383" fmla="*/ 796363 h 2380521"/>
              <a:gd name="connsiteX2384" fmla="*/ 3152591 w 8023328"/>
              <a:gd name="connsiteY2384" fmla="*/ 782507 h 2380521"/>
              <a:gd name="connsiteX2385" fmla="*/ 1226672 w 8023328"/>
              <a:gd name="connsiteY2385" fmla="*/ 782507 h 2380521"/>
              <a:gd name="connsiteX2386" fmla="*/ 1240529 w 8023328"/>
              <a:gd name="connsiteY2386" fmla="*/ 796926 h 2380521"/>
              <a:gd name="connsiteX2387" fmla="*/ 1226672 w 8023328"/>
              <a:gd name="connsiteY2387" fmla="*/ 812105 h 2380521"/>
              <a:gd name="connsiteX2388" fmla="*/ 1214283 w 8023328"/>
              <a:gd name="connsiteY2388" fmla="*/ 796926 h 2380521"/>
              <a:gd name="connsiteX2389" fmla="*/ 1226672 w 8023328"/>
              <a:gd name="connsiteY2389" fmla="*/ 782507 h 2380521"/>
              <a:gd name="connsiteX2390" fmla="*/ 1154869 w 8023328"/>
              <a:gd name="connsiteY2390" fmla="*/ 782507 h 2380521"/>
              <a:gd name="connsiteX2391" fmla="*/ 1169658 w 8023328"/>
              <a:gd name="connsiteY2391" fmla="*/ 796926 h 2380521"/>
              <a:gd name="connsiteX2392" fmla="*/ 1154869 w 8023328"/>
              <a:gd name="connsiteY2392" fmla="*/ 812105 h 2380521"/>
              <a:gd name="connsiteX2393" fmla="*/ 1140080 w 8023328"/>
              <a:gd name="connsiteY2393" fmla="*/ 796926 h 2380521"/>
              <a:gd name="connsiteX2394" fmla="*/ 1154869 w 8023328"/>
              <a:gd name="connsiteY2394" fmla="*/ 782507 h 2380521"/>
              <a:gd name="connsiteX2395" fmla="*/ 1084040 w 8023328"/>
              <a:gd name="connsiteY2395" fmla="*/ 782507 h 2380521"/>
              <a:gd name="connsiteX2396" fmla="*/ 1098826 w 8023328"/>
              <a:gd name="connsiteY2396" fmla="*/ 796926 h 2380521"/>
              <a:gd name="connsiteX2397" fmla="*/ 1084040 w 8023328"/>
              <a:gd name="connsiteY2397" fmla="*/ 812105 h 2380521"/>
              <a:gd name="connsiteX2398" fmla="*/ 1069250 w 8023328"/>
              <a:gd name="connsiteY2398" fmla="*/ 796926 h 2380521"/>
              <a:gd name="connsiteX2399" fmla="*/ 1084040 w 8023328"/>
              <a:gd name="connsiteY2399" fmla="*/ 782507 h 2380521"/>
              <a:gd name="connsiteX2400" fmla="*/ 1013594 w 8023328"/>
              <a:gd name="connsiteY2400" fmla="*/ 782507 h 2380521"/>
              <a:gd name="connsiteX2401" fmla="*/ 1028015 w 8023328"/>
              <a:gd name="connsiteY2401" fmla="*/ 796926 h 2380521"/>
              <a:gd name="connsiteX2402" fmla="*/ 1013594 w 8023328"/>
              <a:gd name="connsiteY2402" fmla="*/ 812105 h 2380521"/>
              <a:gd name="connsiteX2403" fmla="*/ 998417 w 8023328"/>
              <a:gd name="connsiteY2403" fmla="*/ 796926 h 2380521"/>
              <a:gd name="connsiteX2404" fmla="*/ 1013594 w 8023328"/>
              <a:gd name="connsiteY2404" fmla="*/ 782507 h 2380521"/>
              <a:gd name="connsiteX2405" fmla="*/ 941447 w 8023328"/>
              <a:gd name="connsiteY2405" fmla="*/ 782507 h 2380521"/>
              <a:gd name="connsiteX2406" fmla="*/ 953844 w 8023328"/>
              <a:gd name="connsiteY2406" fmla="*/ 796926 h 2380521"/>
              <a:gd name="connsiteX2407" fmla="*/ 941447 w 8023328"/>
              <a:gd name="connsiteY2407" fmla="*/ 812105 h 2380521"/>
              <a:gd name="connsiteX2408" fmla="*/ 927591 w 8023328"/>
              <a:gd name="connsiteY2408" fmla="*/ 796926 h 2380521"/>
              <a:gd name="connsiteX2409" fmla="*/ 941447 w 8023328"/>
              <a:gd name="connsiteY2409" fmla="*/ 782507 h 2380521"/>
              <a:gd name="connsiteX2410" fmla="*/ 870615 w 8023328"/>
              <a:gd name="connsiteY2410" fmla="*/ 782507 h 2380521"/>
              <a:gd name="connsiteX2411" fmla="*/ 883013 w 8023328"/>
              <a:gd name="connsiteY2411" fmla="*/ 796926 h 2380521"/>
              <a:gd name="connsiteX2412" fmla="*/ 870615 w 8023328"/>
              <a:gd name="connsiteY2412" fmla="*/ 812105 h 2380521"/>
              <a:gd name="connsiteX2413" fmla="*/ 856759 w 8023328"/>
              <a:gd name="connsiteY2413" fmla="*/ 796926 h 2380521"/>
              <a:gd name="connsiteX2414" fmla="*/ 870615 w 8023328"/>
              <a:gd name="connsiteY2414" fmla="*/ 782507 h 2380521"/>
              <a:gd name="connsiteX2415" fmla="*/ 799784 w 8023328"/>
              <a:gd name="connsiteY2415" fmla="*/ 782507 h 2380521"/>
              <a:gd name="connsiteX2416" fmla="*/ 812183 w 8023328"/>
              <a:gd name="connsiteY2416" fmla="*/ 796926 h 2380521"/>
              <a:gd name="connsiteX2417" fmla="*/ 799784 w 8023328"/>
              <a:gd name="connsiteY2417" fmla="*/ 812105 h 2380521"/>
              <a:gd name="connsiteX2418" fmla="*/ 785929 w 8023328"/>
              <a:gd name="connsiteY2418" fmla="*/ 796926 h 2380521"/>
              <a:gd name="connsiteX2419" fmla="*/ 799784 w 8023328"/>
              <a:gd name="connsiteY2419" fmla="*/ 782507 h 2380521"/>
              <a:gd name="connsiteX2420" fmla="*/ 724123 w 8023328"/>
              <a:gd name="connsiteY2420" fmla="*/ 782507 h 2380521"/>
              <a:gd name="connsiteX2421" fmla="*/ 737981 w 8023328"/>
              <a:gd name="connsiteY2421" fmla="*/ 796926 h 2380521"/>
              <a:gd name="connsiteX2422" fmla="*/ 724123 w 8023328"/>
              <a:gd name="connsiteY2422" fmla="*/ 812105 h 2380521"/>
              <a:gd name="connsiteX2423" fmla="*/ 711726 w 8023328"/>
              <a:gd name="connsiteY2423" fmla="*/ 796926 h 2380521"/>
              <a:gd name="connsiteX2424" fmla="*/ 724123 w 8023328"/>
              <a:gd name="connsiteY2424" fmla="*/ 782507 h 2380521"/>
              <a:gd name="connsiteX2425" fmla="*/ 653293 w 8023328"/>
              <a:gd name="connsiteY2425" fmla="*/ 782507 h 2380521"/>
              <a:gd name="connsiteX2426" fmla="*/ 667149 w 8023328"/>
              <a:gd name="connsiteY2426" fmla="*/ 796926 h 2380521"/>
              <a:gd name="connsiteX2427" fmla="*/ 653293 w 8023328"/>
              <a:gd name="connsiteY2427" fmla="*/ 812105 h 2380521"/>
              <a:gd name="connsiteX2428" fmla="*/ 640896 w 8023328"/>
              <a:gd name="connsiteY2428" fmla="*/ 796926 h 2380521"/>
              <a:gd name="connsiteX2429" fmla="*/ 653293 w 8023328"/>
              <a:gd name="connsiteY2429" fmla="*/ 782507 h 2380521"/>
              <a:gd name="connsiteX2430" fmla="*/ 584855 w 8023328"/>
              <a:gd name="connsiteY2430" fmla="*/ 782507 h 2380521"/>
              <a:gd name="connsiteX2431" fmla="*/ 599643 w 8023328"/>
              <a:gd name="connsiteY2431" fmla="*/ 796926 h 2380521"/>
              <a:gd name="connsiteX2432" fmla="*/ 584855 w 8023328"/>
              <a:gd name="connsiteY2432" fmla="*/ 812105 h 2380521"/>
              <a:gd name="connsiteX2433" fmla="*/ 570066 w 8023328"/>
              <a:gd name="connsiteY2433" fmla="*/ 796926 h 2380521"/>
              <a:gd name="connsiteX2434" fmla="*/ 584855 w 8023328"/>
              <a:gd name="connsiteY2434" fmla="*/ 782507 h 2380521"/>
              <a:gd name="connsiteX2435" fmla="*/ 513654 w 8023328"/>
              <a:gd name="connsiteY2435" fmla="*/ 782507 h 2380521"/>
              <a:gd name="connsiteX2436" fmla="*/ 528831 w 8023328"/>
              <a:gd name="connsiteY2436" fmla="*/ 796926 h 2380521"/>
              <a:gd name="connsiteX2437" fmla="*/ 513654 w 8023328"/>
              <a:gd name="connsiteY2437" fmla="*/ 812105 h 2380521"/>
              <a:gd name="connsiteX2438" fmla="*/ 499235 w 8023328"/>
              <a:gd name="connsiteY2438" fmla="*/ 796926 h 2380521"/>
              <a:gd name="connsiteX2439" fmla="*/ 513654 w 8023328"/>
              <a:gd name="connsiteY2439" fmla="*/ 782507 h 2380521"/>
              <a:gd name="connsiteX2440" fmla="*/ 439821 w 8023328"/>
              <a:gd name="connsiteY2440" fmla="*/ 782507 h 2380521"/>
              <a:gd name="connsiteX2441" fmla="*/ 454611 w 8023328"/>
              <a:gd name="connsiteY2441" fmla="*/ 796926 h 2380521"/>
              <a:gd name="connsiteX2442" fmla="*/ 439821 w 8023328"/>
              <a:gd name="connsiteY2442" fmla="*/ 812105 h 2380521"/>
              <a:gd name="connsiteX2443" fmla="*/ 425033 w 8023328"/>
              <a:gd name="connsiteY2443" fmla="*/ 796926 h 2380521"/>
              <a:gd name="connsiteX2444" fmla="*/ 439821 w 8023328"/>
              <a:gd name="connsiteY2444" fmla="*/ 782507 h 2380521"/>
              <a:gd name="connsiteX2445" fmla="*/ 4439056 w 8023328"/>
              <a:gd name="connsiteY2445" fmla="*/ 711678 h 2380521"/>
              <a:gd name="connsiteX2446" fmla="*/ 4451453 w 8023328"/>
              <a:gd name="connsiteY2446" fmla="*/ 724075 h 2380521"/>
              <a:gd name="connsiteX2447" fmla="*/ 4439056 w 8023328"/>
              <a:gd name="connsiteY2447" fmla="*/ 737932 h 2380521"/>
              <a:gd name="connsiteX2448" fmla="*/ 4425200 w 8023328"/>
              <a:gd name="connsiteY2448" fmla="*/ 724075 h 2380521"/>
              <a:gd name="connsiteX2449" fmla="*/ 4439056 w 8023328"/>
              <a:gd name="connsiteY2449" fmla="*/ 711678 h 2380521"/>
              <a:gd name="connsiteX2450" fmla="*/ 4366768 w 8023328"/>
              <a:gd name="connsiteY2450" fmla="*/ 711678 h 2380521"/>
              <a:gd name="connsiteX2451" fmla="*/ 4380624 w 8023328"/>
              <a:gd name="connsiteY2451" fmla="*/ 724075 h 2380521"/>
              <a:gd name="connsiteX2452" fmla="*/ 4366768 w 8023328"/>
              <a:gd name="connsiteY2452" fmla="*/ 737932 h 2380521"/>
              <a:gd name="connsiteX2453" fmla="*/ 4354371 w 8023328"/>
              <a:gd name="connsiteY2453" fmla="*/ 724075 h 2380521"/>
              <a:gd name="connsiteX2454" fmla="*/ 4366768 w 8023328"/>
              <a:gd name="connsiteY2454" fmla="*/ 711678 h 2380521"/>
              <a:gd name="connsiteX2455" fmla="*/ 4295937 w 8023328"/>
              <a:gd name="connsiteY2455" fmla="*/ 711678 h 2380521"/>
              <a:gd name="connsiteX2456" fmla="*/ 4309793 w 8023328"/>
              <a:gd name="connsiteY2456" fmla="*/ 724075 h 2380521"/>
              <a:gd name="connsiteX2457" fmla="*/ 4295937 w 8023328"/>
              <a:gd name="connsiteY2457" fmla="*/ 737932 h 2380521"/>
              <a:gd name="connsiteX2458" fmla="*/ 4283540 w 8023328"/>
              <a:gd name="connsiteY2458" fmla="*/ 724075 h 2380521"/>
              <a:gd name="connsiteX2459" fmla="*/ 4295937 w 8023328"/>
              <a:gd name="connsiteY2459" fmla="*/ 711678 h 2380521"/>
              <a:gd name="connsiteX2460" fmla="*/ 4225107 w 8023328"/>
              <a:gd name="connsiteY2460" fmla="*/ 711678 h 2380521"/>
              <a:gd name="connsiteX2461" fmla="*/ 4238963 w 8023328"/>
              <a:gd name="connsiteY2461" fmla="*/ 724075 h 2380521"/>
              <a:gd name="connsiteX2462" fmla="*/ 4225107 w 8023328"/>
              <a:gd name="connsiteY2462" fmla="*/ 737932 h 2380521"/>
              <a:gd name="connsiteX2463" fmla="*/ 4212710 w 8023328"/>
              <a:gd name="connsiteY2463" fmla="*/ 724075 h 2380521"/>
              <a:gd name="connsiteX2464" fmla="*/ 4225107 w 8023328"/>
              <a:gd name="connsiteY2464" fmla="*/ 711678 h 2380521"/>
              <a:gd name="connsiteX2465" fmla="*/ 4153295 w 8023328"/>
              <a:gd name="connsiteY2465" fmla="*/ 711678 h 2380521"/>
              <a:gd name="connsiteX2466" fmla="*/ 4168083 w 8023328"/>
              <a:gd name="connsiteY2466" fmla="*/ 724075 h 2380521"/>
              <a:gd name="connsiteX2467" fmla="*/ 4153295 w 8023328"/>
              <a:gd name="connsiteY2467" fmla="*/ 737932 h 2380521"/>
              <a:gd name="connsiteX2468" fmla="*/ 4138507 w 8023328"/>
              <a:gd name="connsiteY2468" fmla="*/ 724075 h 2380521"/>
              <a:gd name="connsiteX2469" fmla="*/ 4153295 w 8023328"/>
              <a:gd name="connsiteY2469" fmla="*/ 711678 h 2380521"/>
              <a:gd name="connsiteX2470" fmla="*/ 4082465 w 8023328"/>
              <a:gd name="connsiteY2470" fmla="*/ 711678 h 2380521"/>
              <a:gd name="connsiteX2471" fmla="*/ 4097254 w 8023328"/>
              <a:gd name="connsiteY2471" fmla="*/ 724075 h 2380521"/>
              <a:gd name="connsiteX2472" fmla="*/ 4082465 w 8023328"/>
              <a:gd name="connsiteY2472" fmla="*/ 737932 h 2380521"/>
              <a:gd name="connsiteX2473" fmla="*/ 4067676 w 8023328"/>
              <a:gd name="connsiteY2473" fmla="*/ 724075 h 2380521"/>
              <a:gd name="connsiteX2474" fmla="*/ 4082465 w 8023328"/>
              <a:gd name="connsiteY2474" fmla="*/ 711678 h 2380521"/>
              <a:gd name="connsiteX2475" fmla="*/ 4010703 w 8023328"/>
              <a:gd name="connsiteY2475" fmla="*/ 711678 h 2380521"/>
              <a:gd name="connsiteX2476" fmla="*/ 4023100 w 8023328"/>
              <a:gd name="connsiteY2476" fmla="*/ 724075 h 2380521"/>
              <a:gd name="connsiteX2477" fmla="*/ 4010703 w 8023328"/>
              <a:gd name="connsiteY2477" fmla="*/ 737932 h 2380521"/>
              <a:gd name="connsiteX2478" fmla="*/ 3996847 w 8023328"/>
              <a:gd name="connsiteY2478" fmla="*/ 724075 h 2380521"/>
              <a:gd name="connsiteX2479" fmla="*/ 4010703 w 8023328"/>
              <a:gd name="connsiteY2479" fmla="*/ 711678 h 2380521"/>
              <a:gd name="connsiteX2480" fmla="*/ 3939871 w 8023328"/>
              <a:gd name="connsiteY2480" fmla="*/ 711678 h 2380521"/>
              <a:gd name="connsiteX2481" fmla="*/ 3952268 w 8023328"/>
              <a:gd name="connsiteY2481" fmla="*/ 724075 h 2380521"/>
              <a:gd name="connsiteX2482" fmla="*/ 3939871 w 8023328"/>
              <a:gd name="connsiteY2482" fmla="*/ 737932 h 2380521"/>
              <a:gd name="connsiteX2483" fmla="*/ 3926015 w 8023328"/>
              <a:gd name="connsiteY2483" fmla="*/ 724075 h 2380521"/>
              <a:gd name="connsiteX2484" fmla="*/ 3939871 w 8023328"/>
              <a:gd name="connsiteY2484" fmla="*/ 711678 h 2380521"/>
              <a:gd name="connsiteX2485" fmla="*/ 3869042 w 8023328"/>
              <a:gd name="connsiteY2485" fmla="*/ 711678 h 2380521"/>
              <a:gd name="connsiteX2486" fmla="*/ 3881439 w 8023328"/>
              <a:gd name="connsiteY2486" fmla="*/ 724075 h 2380521"/>
              <a:gd name="connsiteX2487" fmla="*/ 3869042 w 8023328"/>
              <a:gd name="connsiteY2487" fmla="*/ 737932 h 2380521"/>
              <a:gd name="connsiteX2488" fmla="*/ 3855186 w 8023328"/>
              <a:gd name="connsiteY2488" fmla="*/ 724075 h 2380521"/>
              <a:gd name="connsiteX2489" fmla="*/ 3869042 w 8023328"/>
              <a:gd name="connsiteY2489" fmla="*/ 711678 h 2380521"/>
              <a:gd name="connsiteX2490" fmla="*/ 3796752 w 8023328"/>
              <a:gd name="connsiteY2490" fmla="*/ 711678 h 2380521"/>
              <a:gd name="connsiteX2491" fmla="*/ 3810608 w 8023328"/>
              <a:gd name="connsiteY2491" fmla="*/ 724075 h 2380521"/>
              <a:gd name="connsiteX2492" fmla="*/ 3796752 w 8023328"/>
              <a:gd name="connsiteY2492" fmla="*/ 737932 h 2380521"/>
              <a:gd name="connsiteX2493" fmla="*/ 3784355 w 8023328"/>
              <a:gd name="connsiteY2493" fmla="*/ 724075 h 2380521"/>
              <a:gd name="connsiteX2494" fmla="*/ 3796752 w 8023328"/>
              <a:gd name="connsiteY2494" fmla="*/ 711678 h 2380521"/>
              <a:gd name="connsiteX2495" fmla="*/ 3725922 w 8023328"/>
              <a:gd name="connsiteY2495" fmla="*/ 711678 h 2380521"/>
              <a:gd name="connsiteX2496" fmla="*/ 3739778 w 8023328"/>
              <a:gd name="connsiteY2496" fmla="*/ 724075 h 2380521"/>
              <a:gd name="connsiteX2497" fmla="*/ 3725922 w 8023328"/>
              <a:gd name="connsiteY2497" fmla="*/ 737932 h 2380521"/>
              <a:gd name="connsiteX2498" fmla="*/ 3713525 w 8023328"/>
              <a:gd name="connsiteY2498" fmla="*/ 724075 h 2380521"/>
              <a:gd name="connsiteX2499" fmla="*/ 3725922 w 8023328"/>
              <a:gd name="connsiteY2499" fmla="*/ 711678 h 2380521"/>
              <a:gd name="connsiteX2500" fmla="*/ 3655091 w 8023328"/>
              <a:gd name="connsiteY2500" fmla="*/ 711678 h 2380521"/>
              <a:gd name="connsiteX2501" fmla="*/ 3668947 w 8023328"/>
              <a:gd name="connsiteY2501" fmla="*/ 724075 h 2380521"/>
              <a:gd name="connsiteX2502" fmla="*/ 3655091 w 8023328"/>
              <a:gd name="connsiteY2502" fmla="*/ 737932 h 2380521"/>
              <a:gd name="connsiteX2503" fmla="*/ 3642694 w 8023328"/>
              <a:gd name="connsiteY2503" fmla="*/ 724075 h 2380521"/>
              <a:gd name="connsiteX2504" fmla="*/ 3655091 w 8023328"/>
              <a:gd name="connsiteY2504" fmla="*/ 711678 h 2380521"/>
              <a:gd name="connsiteX2505" fmla="*/ 3583280 w 8023328"/>
              <a:gd name="connsiteY2505" fmla="*/ 711678 h 2380521"/>
              <a:gd name="connsiteX2506" fmla="*/ 3598069 w 8023328"/>
              <a:gd name="connsiteY2506" fmla="*/ 724075 h 2380521"/>
              <a:gd name="connsiteX2507" fmla="*/ 3583280 w 8023328"/>
              <a:gd name="connsiteY2507" fmla="*/ 737932 h 2380521"/>
              <a:gd name="connsiteX2508" fmla="*/ 3568491 w 8023328"/>
              <a:gd name="connsiteY2508" fmla="*/ 724075 h 2380521"/>
              <a:gd name="connsiteX2509" fmla="*/ 3583280 w 8023328"/>
              <a:gd name="connsiteY2509" fmla="*/ 711678 h 2380521"/>
              <a:gd name="connsiteX2510" fmla="*/ 3512449 w 8023328"/>
              <a:gd name="connsiteY2510" fmla="*/ 711678 h 2380521"/>
              <a:gd name="connsiteX2511" fmla="*/ 3527237 w 8023328"/>
              <a:gd name="connsiteY2511" fmla="*/ 724075 h 2380521"/>
              <a:gd name="connsiteX2512" fmla="*/ 3512449 w 8023328"/>
              <a:gd name="connsiteY2512" fmla="*/ 737932 h 2380521"/>
              <a:gd name="connsiteX2513" fmla="*/ 3497661 w 8023328"/>
              <a:gd name="connsiteY2513" fmla="*/ 724075 h 2380521"/>
              <a:gd name="connsiteX2514" fmla="*/ 3512449 w 8023328"/>
              <a:gd name="connsiteY2514" fmla="*/ 711678 h 2380521"/>
              <a:gd name="connsiteX2515" fmla="*/ 3441619 w 8023328"/>
              <a:gd name="connsiteY2515" fmla="*/ 711678 h 2380521"/>
              <a:gd name="connsiteX2516" fmla="*/ 3456408 w 8023328"/>
              <a:gd name="connsiteY2516" fmla="*/ 724075 h 2380521"/>
              <a:gd name="connsiteX2517" fmla="*/ 3441619 w 8023328"/>
              <a:gd name="connsiteY2517" fmla="*/ 737932 h 2380521"/>
              <a:gd name="connsiteX2518" fmla="*/ 3426830 w 8023328"/>
              <a:gd name="connsiteY2518" fmla="*/ 724075 h 2380521"/>
              <a:gd name="connsiteX2519" fmla="*/ 3441619 w 8023328"/>
              <a:gd name="connsiteY2519" fmla="*/ 711678 h 2380521"/>
              <a:gd name="connsiteX2520" fmla="*/ 3369857 w 8023328"/>
              <a:gd name="connsiteY2520" fmla="*/ 711678 h 2380521"/>
              <a:gd name="connsiteX2521" fmla="*/ 3382254 w 8023328"/>
              <a:gd name="connsiteY2521" fmla="*/ 724075 h 2380521"/>
              <a:gd name="connsiteX2522" fmla="*/ 3369857 w 8023328"/>
              <a:gd name="connsiteY2522" fmla="*/ 737932 h 2380521"/>
              <a:gd name="connsiteX2523" fmla="*/ 3356001 w 8023328"/>
              <a:gd name="connsiteY2523" fmla="*/ 724075 h 2380521"/>
              <a:gd name="connsiteX2524" fmla="*/ 3369857 w 8023328"/>
              <a:gd name="connsiteY2524" fmla="*/ 711678 h 2380521"/>
              <a:gd name="connsiteX2525" fmla="*/ 3299086 w 8023328"/>
              <a:gd name="connsiteY2525" fmla="*/ 711678 h 2380521"/>
              <a:gd name="connsiteX2526" fmla="*/ 3311485 w 8023328"/>
              <a:gd name="connsiteY2526" fmla="*/ 724075 h 2380521"/>
              <a:gd name="connsiteX2527" fmla="*/ 3299086 w 8023328"/>
              <a:gd name="connsiteY2527" fmla="*/ 737932 h 2380521"/>
              <a:gd name="connsiteX2528" fmla="*/ 3285234 w 8023328"/>
              <a:gd name="connsiteY2528" fmla="*/ 724075 h 2380521"/>
              <a:gd name="connsiteX2529" fmla="*/ 3299086 w 8023328"/>
              <a:gd name="connsiteY2529" fmla="*/ 711678 h 2380521"/>
              <a:gd name="connsiteX2530" fmla="*/ 3228255 w 8023328"/>
              <a:gd name="connsiteY2530" fmla="*/ 711678 h 2380521"/>
              <a:gd name="connsiteX2531" fmla="*/ 3240654 w 8023328"/>
              <a:gd name="connsiteY2531" fmla="*/ 724075 h 2380521"/>
              <a:gd name="connsiteX2532" fmla="*/ 3228255 w 8023328"/>
              <a:gd name="connsiteY2532" fmla="*/ 737932 h 2380521"/>
              <a:gd name="connsiteX2533" fmla="*/ 3214398 w 8023328"/>
              <a:gd name="connsiteY2533" fmla="*/ 724075 h 2380521"/>
              <a:gd name="connsiteX2534" fmla="*/ 3228255 w 8023328"/>
              <a:gd name="connsiteY2534" fmla="*/ 711678 h 2380521"/>
              <a:gd name="connsiteX2535" fmla="*/ 3152594 w 8023328"/>
              <a:gd name="connsiteY2535" fmla="*/ 711678 h 2380521"/>
              <a:gd name="connsiteX2536" fmla="*/ 3166451 w 8023328"/>
              <a:gd name="connsiteY2536" fmla="*/ 724075 h 2380521"/>
              <a:gd name="connsiteX2537" fmla="*/ 3152594 w 8023328"/>
              <a:gd name="connsiteY2537" fmla="*/ 737932 h 2380521"/>
              <a:gd name="connsiteX2538" fmla="*/ 3140198 w 8023328"/>
              <a:gd name="connsiteY2538" fmla="*/ 725534 h 2380521"/>
              <a:gd name="connsiteX2539" fmla="*/ 3152594 w 8023328"/>
              <a:gd name="connsiteY2539" fmla="*/ 711678 h 2380521"/>
              <a:gd name="connsiteX2540" fmla="*/ 3081763 w 8023328"/>
              <a:gd name="connsiteY2540" fmla="*/ 711678 h 2380521"/>
              <a:gd name="connsiteX2541" fmla="*/ 3095617 w 8023328"/>
              <a:gd name="connsiteY2541" fmla="*/ 725534 h 2380521"/>
              <a:gd name="connsiteX2542" fmla="*/ 3081763 w 8023328"/>
              <a:gd name="connsiteY2542" fmla="*/ 737932 h 2380521"/>
              <a:gd name="connsiteX2543" fmla="*/ 3069364 w 8023328"/>
              <a:gd name="connsiteY2543" fmla="*/ 725534 h 2380521"/>
              <a:gd name="connsiteX2544" fmla="*/ 3081763 w 8023328"/>
              <a:gd name="connsiteY2544" fmla="*/ 711678 h 2380521"/>
              <a:gd name="connsiteX2545" fmla="*/ 3013707 w 8023328"/>
              <a:gd name="connsiteY2545" fmla="*/ 711678 h 2380521"/>
              <a:gd name="connsiteX2546" fmla="*/ 3028128 w 8023328"/>
              <a:gd name="connsiteY2546" fmla="*/ 725534 h 2380521"/>
              <a:gd name="connsiteX2547" fmla="*/ 3013707 w 8023328"/>
              <a:gd name="connsiteY2547" fmla="*/ 737932 h 2380521"/>
              <a:gd name="connsiteX2548" fmla="*/ 2998531 w 8023328"/>
              <a:gd name="connsiteY2548" fmla="*/ 725534 h 2380521"/>
              <a:gd name="connsiteX2549" fmla="*/ 3013707 w 8023328"/>
              <a:gd name="connsiteY2549" fmla="*/ 711678 h 2380521"/>
              <a:gd name="connsiteX2550" fmla="*/ 2942485 w 8023328"/>
              <a:gd name="connsiteY2550" fmla="*/ 711678 h 2380521"/>
              <a:gd name="connsiteX2551" fmla="*/ 2957280 w 8023328"/>
              <a:gd name="connsiteY2551" fmla="*/ 725534 h 2380521"/>
              <a:gd name="connsiteX2552" fmla="*/ 2942485 w 8023328"/>
              <a:gd name="connsiteY2552" fmla="*/ 737932 h 2380521"/>
              <a:gd name="connsiteX2553" fmla="*/ 2927700 w 8023328"/>
              <a:gd name="connsiteY2553" fmla="*/ 725534 h 2380521"/>
              <a:gd name="connsiteX2554" fmla="*/ 2942485 w 8023328"/>
              <a:gd name="connsiteY2554" fmla="*/ 711678 h 2380521"/>
              <a:gd name="connsiteX2555" fmla="*/ 1440620 w 8023328"/>
              <a:gd name="connsiteY2555" fmla="*/ 711678 h 2380521"/>
              <a:gd name="connsiteX2556" fmla="*/ 1453017 w 8023328"/>
              <a:gd name="connsiteY2556" fmla="*/ 726466 h 2380521"/>
              <a:gd name="connsiteX2557" fmla="*/ 1440620 w 8023328"/>
              <a:gd name="connsiteY2557" fmla="*/ 741255 h 2380521"/>
              <a:gd name="connsiteX2558" fmla="*/ 1426765 w 8023328"/>
              <a:gd name="connsiteY2558" fmla="*/ 726466 h 2380521"/>
              <a:gd name="connsiteX2559" fmla="*/ 1440620 w 8023328"/>
              <a:gd name="connsiteY2559" fmla="*/ 711678 h 2380521"/>
              <a:gd name="connsiteX2560" fmla="*/ 1368338 w 8023328"/>
              <a:gd name="connsiteY2560" fmla="*/ 711678 h 2380521"/>
              <a:gd name="connsiteX2561" fmla="*/ 1382190 w 8023328"/>
              <a:gd name="connsiteY2561" fmla="*/ 726466 h 2380521"/>
              <a:gd name="connsiteX2562" fmla="*/ 1368338 w 8023328"/>
              <a:gd name="connsiteY2562" fmla="*/ 741255 h 2380521"/>
              <a:gd name="connsiteX2563" fmla="*/ 1355939 w 8023328"/>
              <a:gd name="connsiteY2563" fmla="*/ 726466 h 2380521"/>
              <a:gd name="connsiteX2564" fmla="*/ 1368338 w 8023328"/>
              <a:gd name="connsiteY2564" fmla="*/ 711678 h 2380521"/>
              <a:gd name="connsiteX2565" fmla="*/ 1297509 w 8023328"/>
              <a:gd name="connsiteY2565" fmla="*/ 711678 h 2380521"/>
              <a:gd name="connsiteX2566" fmla="*/ 1311366 w 8023328"/>
              <a:gd name="connsiteY2566" fmla="*/ 726466 h 2380521"/>
              <a:gd name="connsiteX2567" fmla="*/ 1297509 w 8023328"/>
              <a:gd name="connsiteY2567" fmla="*/ 741255 h 2380521"/>
              <a:gd name="connsiteX2568" fmla="*/ 1285113 w 8023328"/>
              <a:gd name="connsiteY2568" fmla="*/ 726466 h 2380521"/>
              <a:gd name="connsiteX2569" fmla="*/ 1297509 w 8023328"/>
              <a:gd name="connsiteY2569" fmla="*/ 711678 h 2380521"/>
              <a:gd name="connsiteX2570" fmla="*/ 1226678 w 8023328"/>
              <a:gd name="connsiteY2570" fmla="*/ 711678 h 2380521"/>
              <a:gd name="connsiteX2571" fmla="*/ 1240535 w 8023328"/>
              <a:gd name="connsiteY2571" fmla="*/ 726466 h 2380521"/>
              <a:gd name="connsiteX2572" fmla="*/ 1226678 w 8023328"/>
              <a:gd name="connsiteY2572" fmla="*/ 741255 h 2380521"/>
              <a:gd name="connsiteX2573" fmla="*/ 1214288 w 8023328"/>
              <a:gd name="connsiteY2573" fmla="*/ 726466 h 2380521"/>
              <a:gd name="connsiteX2574" fmla="*/ 1226678 w 8023328"/>
              <a:gd name="connsiteY2574" fmla="*/ 711678 h 2380521"/>
              <a:gd name="connsiteX2575" fmla="*/ 1154874 w 8023328"/>
              <a:gd name="connsiteY2575" fmla="*/ 711678 h 2380521"/>
              <a:gd name="connsiteX2576" fmla="*/ 1169663 w 8023328"/>
              <a:gd name="connsiteY2576" fmla="*/ 726466 h 2380521"/>
              <a:gd name="connsiteX2577" fmla="*/ 1154874 w 8023328"/>
              <a:gd name="connsiteY2577" fmla="*/ 741255 h 2380521"/>
              <a:gd name="connsiteX2578" fmla="*/ 1140086 w 8023328"/>
              <a:gd name="connsiteY2578" fmla="*/ 726466 h 2380521"/>
              <a:gd name="connsiteX2579" fmla="*/ 1154874 w 8023328"/>
              <a:gd name="connsiteY2579" fmla="*/ 711678 h 2380521"/>
              <a:gd name="connsiteX2580" fmla="*/ 1084045 w 8023328"/>
              <a:gd name="connsiteY2580" fmla="*/ 711678 h 2380521"/>
              <a:gd name="connsiteX2581" fmla="*/ 1098833 w 8023328"/>
              <a:gd name="connsiteY2581" fmla="*/ 726466 h 2380521"/>
              <a:gd name="connsiteX2582" fmla="*/ 1084045 w 8023328"/>
              <a:gd name="connsiteY2582" fmla="*/ 741255 h 2380521"/>
              <a:gd name="connsiteX2583" fmla="*/ 1069255 w 8023328"/>
              <a:gd name="connsiteY2583" fmla="*/ 726466 h 2380521"/>
              <a:gd name="connsiteX2584" fmla="*/ 1084045 w 8023328"/>
              <a:gd name="connsiteY2584" fmla="*/ 711678 h 2380521"/>
              <a:gd name="connsiteX2585" fmla="*/ 1013599 w 8023328"/>
              <a:gd name="connsiteY2585" fmla="*/ 711678 h 2380521"/>
              <a:gd name="connsiteX2586" fmla="*/ 1028021 w 8023328"/>
              <a:gd name="connsiteY2586" fmla="*/ 726466 h 2380521"/>
              <a:gd name="connsiteX2587" fmla="*/ 1013599 w 8023328"/>
              <a:gd name="connsiteY2587" fmla="*/ 741255 h 2380521"/>
              <a:gd name="connsiteX2588" fmla="*/ 998423 w 8023328"/>
              <a:gd name="connsiteY2588" fmla="*/ 726466 h 2380521"/>
              <a:gd name="connsiteX2589" fmla="*/ 1013599 w 8023328"/>
              <a:gd name="connsiteY2589" fmla="*/ 711678 h 2380521"/>
              <a:gd name="connsiteX2590" fmla="*/ 941452 w 8023328"/>
              <a:gd name="connsiteY2590" fmla="*/ 711678 h 2380521"/>
              <a:gd name="connsiteX2591" fmla="*/ 953848 w 8023328"/>
              <a:gd name="connsiteY2591" fmla="*/ 726466 h 2380521"/>
              <a:gd name="connsiteX2592" fmla="*/ 941452 w 8023328"/>
              <a:gd name="connsiteY2592" fmla="*/ 741255 h 2380521"/>
              <a:gd name="connsiteX2593" fmla="*/ 927596 w 8023328"/>
              <a:gd name="connsiteY2593" fmla="*/ 726466 h 2380521"/>
              <a:gd name="connsiteX2594" fmla="*/ 941452 w 8023328"/>
              <a:gd name="connsiteY2594" fmla="*/ 711678 h 2380521"/>
              <a:gd name="connsiteX2595" fmla="*/ 870620 w 8023328"/>
              <a:gd name="connsiteY2595" fmla="*/ 711678 h 2380521"/>
              <a:gd name="connsiteX2596" fmla="*/ 883018 w 8023328"/>
              <a:gd name="connsiteY2596" fmla="*/ 726466 h 2380521"/>
              <a:gd name="connsiteX2597" fmla="*/ 870620 w 8023328"/>
              <a:gd name="connsiteY2597" fmla="*/ 741255 h 2380521"/>
              <a:gd name="connsiteX2598" fmla="*/ 856764 w 8023328"/>
              <a:gd name="connsiteY2598" fmla="*/ 726466 h 2380521"/>
              <a:gd name="connsiteX2599" fmla="*/ 870620 w 8023328"/>
              <a:gd name="connsiteY2599" fmla="*/ 711678 h 2380521"/>
              <a:gd name="connsiteX2600" fmla="*/ 798331 w 8023328"/>
              <a:gd name="connsiteY2600" fmla="*/ 711678 h 2380521"/>
              <a:gd name="connsiteX2601" fmla="*/ 812189 w 8023328"/>
              <a:gd name="connsiteY2601" fmla="*/ 726466 h 2380521"/>
              <a:gd name="connsiteX2602" fmla="*/ 798331 w 8023328"/>
              <a:gd name="connsiteY2602" fmla="*/ 741255 h 2380521"/>
              <a:gd name="connsiteX2603" fmla="*/ 785934 w 8023328"/>
              <a:gd name="connsiteY2603" fmla="*/ 726466 h 2380521"/>
              <a:gd name="connsiteX2604" fmla="*/ 798331 w 8023328"/>
              <a:gd name="connsiteY2604" fmla="*/ 711678 h 2380521"/>
              <a:gd name="connsiteX2605" fmla="*/ 724129 w 8023328"/>
              <a:gd name="connsiteY2605" fmla="*/ 711678 h 2380521"/>
              <a:gd name="connsiteX2606" fmla="*/ 737986 w 8023328"/>
              <a:gd name="connsiteY2606" fmla="*/ 726466 h 2380521"/>
              <a:gd name="connsiteX2607" fmla="*/ 724129 w 8023328"/>
              <a:gd name="connsiteY2607" fmla="*/ 741255 h 2380521"/>
              <a:gd name="connsiteX2608" fmla="*/ 711732 w 8023328"/>
              <a:gd name="connsiteY2608" fmla="*/ 726466 h 2380521"/>
              <a:gd name="connsiteX2609" fmla="*/ 724129 w 8023328"/>
              <a:gd name="connsiteY2609" fmla="*/ 711678 h 2380521"/>
              <a:gd name="connsiteX2610" fmla="*/ 653298 w 8023328"/>
              <a:gd name="connsiteY2610" fmla="*/ 711678 h 2380521"/>
              <a:gd name="connsiteX2611" fmla="*/ 667154 w 8023328"/>
              <a:gd name="connsiteY2611" fmla="*/ 726466 h 2380521"/>
              <a:gd name="connsiteX2612" fmla="*/ 653298 w 8023328"/>
              <a:gd name="connsiteY2612" fmla="*/ 741255 h 2380521"/>
              <a:gd name="connsiteX2613" fmla="*/ 640901 w 8023328"/>
              <a:gd name="connsiteY2613" fmla="*/ 726466 h 2380521"/>
              <a:gd name="connsiteX2614" fmla="*/ 653298 w 8023328"/>
              <a:gd name="connsiteY2614" fmla="*/ 711678 h 2380521"/>
              <a:gd name="connsiteX2615" fmla="*/ 584861 w 8023328"/>
              <a:gd name="connsiteY2615" fmla="*/ 711678 h 2380521"/>
              <a:gd name="connsiteX2616" fmla="*/ 599648 w 8023328"/>
              <a:gd name="connsiteY2616" fmla="*/ 726466 h 2380521"/>
              <a:gd name="connsiteX2617" fmla="*/ 584861 w 8023328"/>
              <a:gd name="connsiteY2617" fmla="*/ 741255 h 2380521"/>
              <a:gd name="connsiteX2618" fmla="*/ 570071 w 8023328"/>
              <a:gd name="connsiteY2618" fmla="*/ 726466 h 2380521"/>
              <a:gd name="connsiteX2619" fmla="*/ 584861 w 8023328"/>
              <a:gd name="connsiteY2619" fmla="*/ 711678 h 2380521"/>
              <a:gd name="connsiteX2620" fmla="*/ 513660 w 8023328"/>
              <a:gd name="connsiteY2620" fmla="*/ 711678 h 2380521"/>
              <a:gd name="connsiteX2621" fmla="*/ 528837 w 8023328"/>
              <a:gd name="connsiteY2621" fmla="*/ 726466 h 2380521"/>
              <a:gd name="connsiteX2622" fmla="*/ 513660 w 8023328"/>
              <a:gd name="connsiteY2622" fmla="*/ 741255 h 2380521"/>
              <a:gd name="connsiteX2623" fmla="*/ 499241 w 8023328"/>
              <a:gd name="connsiteY2623" fmla="*/ 726466 h 2380521"/>
              <a:gd name="connsiteX2624" fmla="*/ 513660 w 8023328"/>
              <a:gd name="connsiteY2624" fmla="*/ 711678 h 2380521"/>
              <a:gd name="connsiteX2625" fmla="*/ 439826 w 8023328"/>
              <a:gd name="connsiteY2625" fmla="*/ 711678 h 2380521"/>
              <a:gd name="connsiteX2626" fmla="*/ 454616 w 8023328"/>
              <a:gd name="connsiteY2626" fmla="*/ 726466 h 2380521"/>
              <a:gd name="connsiteX2627" fmla="*/ 439826 w 8023328"/>
              <a:gd name="connsiteY2627" fmla="*/ 741255 h 2380521"/>
              <a:gd name="connsiteX2628" fmla="*/ 425038 w 8023328"/>
              <a:gd name="connsiteY2628" fmla="*/ 726466 h 2380521"/>
              <a:gd name="connsiteX2629" fmla="*/ 439826 w 8023328"/>
              <a:gd name="connsiteY2629" fmla="*/ 711678 h 2380521"/>
              <a:gd name="connsiteX2630" fmla="*/ 368064 w 8023328"/>
              <a:gd name="connsiteY2630" fmla="*/ 711678 h 2380521"/>
              <a:gd name="connsiteX2631" fmla="*/ 380462 w 8023328"/>
              <a:gd name="connsiteY2631" fmla="*/ 726466 h 2380521"/>
              <a:gd name="connsiteX2632" fmla="*/ 368064 w 8023328"/>
              <a:gd name="connsiteY2632" fmla="*/ 741255 h 2380521"/>
              <a:gd name="connsiteX2633" fmla="*/ 354207 w 8023328"/>
              <a:gd name="connsiteY2633" fmla="*/ 726466 h 2380521"/>
              <a:gd name="connsiteX2634" fmla="*/ 368064 w 8023328"/>
              <a:gd name="connsiteY2634" fmla="*/ 711678 h 2380521"/>
              <a:gd name="connsiteX2635" fmla="*/ 297232 w 8023328"/>
              <a:gd name="connsiteY2635" fmla="*/ 711678 h 2380521"/>
              <a:gd name="connsiteX2636" fmla="*/ 309630 w 8023328"/>
              <a:gd name="connsiteY2636" fmla="*/ 726466 h 2380521"/>
              <a:gd name="connsiteX2637" fmla="*/ 297232 w 8023328"/>
              <a:gd name="connsiteY2637" fmla="*/ 741255 h 2380521"/>
              <a:gd name="connsiteX2638" fmla="*/ 283376 w 8023328"/>
              <a:gd name="connsiteY2638" fmla="*/ 726466 h 2380521"/>
              <a:gd name="connsiteX2639" fmla="*/ 297232 w 8023328"/>
              <a:gd name="connsiteY2639" fmla="*/ 711678 h 2380521"/>
              <a:gd name="connsiteX2640" fmla="*/ 226403 w 8023328"/>
              <a:gd name="connsiteY2640" fmla="*/ 711678 h 2380521"/>
              <a:gd name="connsiteX2641" fmla="*/ 238801 w 8023328"/>
              <a:gd name="connsiteY2641" fmla="*/ 726466 h 2380521"/>
              <a:gd name="connsiteX2642" fmla="*/ 226403 w 8023328"/>
              <a:gd name="connsiteY2642" fmla="*/ 741255 h 2380521"/>
              <a:gd name="connsiteX2643" fmla="*/ 212548 w 8023328"/>
              <a:gd name="connsiteY2643" fmla="*/ 726466 h 2380521"/>
              <a:gd name="connsiteX2644" fmla="*/ 226403 w 8023328"/>
              <a:gd name="connsiteY2644" fmla="*/ 711678 h 2380521"/>
              <a:gd name="connsiteX2645" fmla="*/ 154106 w 8023328"/>
              <a:gd name="connsiteY2645" fmla="*/ 711678 h 2380521"/>
              <a:gd name="connsiteX2646" fmla="*/ 167962 w 8023328"/>
              <a:gd name="connsiteY2646" fmla="*/ 726466 h 2380521"/>
              <a:gd name="connsiteX2647" fmla="*/ 154106 w 8023328"/>
              <a:gd name="connsiteY2647" fmla="*/ 741255 h 2380521"/>
              <a:gd name="connsiteX2648" fmla="*/ 141708 w 8023328"/>
              <a:gd name="connsiteY2648" fmla="*/ 726466 h 2380521"/>
              <a:gd name="connsiteX2649" fmla="*/ 154106 w 8023328"/>
              <a:gd name="connsiteY2649" fmla="*/ 711678 h 2380521"/>
              <a:gd name="connsiteX2650" fmla="*/ 4227498 w 8023328"/>
              <a:gd name="connsiteY2650" fmla="*/ 640846 h 2380521"/>
              <a:gd name="connsiteX2651" fmla="*/ 4242286 w 8023328"/>
              <a:gd name="connsiteY2651" fmla="*/ 653243 h 2380521"/>
              <a:gd name="connsiteX2652" fmla="*/ 4227498 w 8023328"/>
              <a:gd name="connsiteY2652" fmla="*/ 667100 h 2380521"/>
              <a:gd name="connsiteX2653" fmla="*/ 4212710 w 8023328"/>
              <a:gd name="connsiteY2653" fmla="*/ 653243 h 2380521"/>
              <a:gd name="connsiteX2654" fmla="*/ 4227498 w 8023328"/>
              <a:gd name="connsiteY2654" fmla="*/ 640846 h 2380521"/>
              <a:gd name="connsiteX2655" fmla="*/ 4153295 w 8023328"/>
              <a:gd name="connsiteY2655" fmla="*/ 640846 h 2380521"/>
              <a:gd name="connsiteX2656" fmla="*/ 4168083 w 8023328"/>
              <a:gd name="connsiteY2656" fmla="*/ 653243 h 2380521"/>
              <a:gd name="connsiteX2657" fmla="*/ 4153295 w 8023328"/>
              <a:gd name="connsiteY2657" fmla="*/ 667100 h 2380521"/>
              <a:gd name="connsiteX2658" fmla="*/ 4138507 w 8023328"/>
              <a:gd name="connsiteY2658" fmla="*/ 653243 h 2380521"/>
              <a:gd name="connsiteX2659" fmla="*/ 4153295 w 8023328"/>
              <a:gd name="connsiteY2659" fmla="*/ 640846 h 2380521"/>
              <a:gd name="connsiteX2660" fmla="*/ 4082465 w 8023328"/>
              <a:gd name="connsiteY2660" fmla="*/ 640846 h 2380521"/>
              <a:gd name="connsiteX2661" fmla="*/ 4097254 w 8023328"/>
              <a:gd name="connsiteY2661" fmla="*/ 653243 h 2380521"/>
              <a:gd name="connsiteX2662" fmla="*/ 4082465 w 8023328"/>
              <a:gd name="connsiteY2662" fmla="*/ 667100 h 2380521"/>
              <a:gd name="connsiteX2663" fmla="*/ 4067676 w 8023328"/>
              <a:gd name="connsiteY2663" fmla="*/ 653243 h 2380521"/>
              <a:gd name="connsiteX2664" fmla="*/ 4082465 w 8023328"/>
              <a:gd name="connsiteY2664" fmla="*/ 640846 h 2380521"/>
              <a:gd name="connsiteX2665" fmla="*/ 4010703 w 8023328"/>
              <a:gd name="connsiteY2665" fmla="*/ 640846 h 2380521"/>
              <a:gd name="connsiteX2666" fmla="*/ 4023100 w 8023328"/>
              <a:gd name="connsiteY2666" fmla="*/ 653243 h 2380521"/>
              <a:gd name="connsiteX2667" fmla="*/ 4010703 w 8023328"/>
              <a:gd name="connsiteY2667" fmla="*/ 667100 h 2380521"/>
              <a:gd name="connsiteX2668" fmla="*/ 3996847 w 8023328"/>
              <a:gd name="connsiteY2668" fmla="*/ 653243 h 2380521"/>
              <a:gd name="connsiteX2669" fmla="*/ 4010703 w 8023328"/>
              <a:gd name="connsiteY2669" fmla="*/ 640846 h 2380521"/>
              <a:gd name="connsiteX2670" fmla="*/ 3939871 w 8023328"/>
              <a:gd name="connsiteY2670" fmla="*/ 640846 h 2380521"/>
              <a:gd name="connsiteX2671" fmla="*/ 3952268 w 8023328"/>
              <a:gd name="connsiteY2671" fmla="*/ 653243 h 2380521"/>
              <a:gd name="connsiteX2672" fmla="*/ 3939871 w 8023328"/>
              <a:gd name="connsiteY2672" fmla="*/ 667100 h 2380521"/>
              <a:gd name="connsiteX2673" fmla="*/ 3926015 w 8023328"/>
              <a:gd name="connsiteY2673" fmla="*/ 653243 h 2380521"/>
              <a:gd name="connsiteX2674" fmla="*/ 3939871 w 8023328"/>
              <a:gd name="connsiteY2674" fmla="*/ 640846 h 2380521"/>
              <a:gd name="connsiteX2675" fmla="*/ 3869042 w 8023328"/>
              <a:gd name="connsiteY2675" fmla="*/ 640846 h 2380521"/>
              <a:gd name="connsiteX2676" fmla="*/ 3881439 w 8023328"/>
              <a:gd name="connsiteY2676" fmla="*/ 653243 h 2380521"/>
              <a:gd name="connsiteX2677" fmla="*/ 3869042 w 8023328"/>
              <a:gd name="connsiteY2677" fmla="*/ 667100 h 2380521"/>
              <a:gd name="connsiteX2678" fmla="*/ 3855186 w 8023328"/>
              <a:gd name="connsiteY2678" fmla="*/ 653243 h 2380521"/>
              <a:gd name="connsiteX2679" fmla="*/ 3869042 w 8023328"/>
              <a:gd name="connsiteY2679" fmla="*/ 640846 h 2380521"/>
              <a:gd name="connsiteX2680" fmla="*/ 3796752 w 8023328"/>
              <a:gd name="connsiteY2680" fmla="*/ 640846 h 2380521"/>
              <a:gd name="connsiteX2681" fmla="*/ 3810608 w 8023328"/>
              <a:gd name="connsiteY2681" fmla="*/ 653243 h 2380521"/>
              <a:gd name="connsiteX2682" fmla="*/ 3796752 w 8023328"/>
              <a:gd name="connsiteY2682" fmla="*/ 667100 h 2380521"/>
              <a:gd name="connsiteX2683" fmla="*/ 3784355 w 8023328"/>
              <a:gd name="connsiteY2683" fmla="*/ 653243 h 2380521"/>
              <a:gd name="connsiteX2684" fmla="*/ 3796752 w 8023328"/>
              <a:gd name="connsiteY2684" fmla="*/ 640846 h 2380521"/>
              <a:gd name="connsiteX2685" fmla="*/ 3725922 w 8023328"/>
              <a:gd name="connsiteY2685" fmla="*/ 640846 h 2380521"/>
              <a:gd name="connsiteX2686" fmla="*/ 3739778 w 8023328"/>
              <a:gd name="connsiteY2686" fmla="*/ 653243 h 2380521"/>
              <a:gd name="connsiteX2687" fmla="*/ 3725922 w 8023328"/>
              <a:gd name="connsiteY2687" fmla="*/ 667100 h 2380521"/>
              <a:gd name="connsiteX2688" fmla="*/ 3713525 w 8023328"/>
              <a:gd name="connsiteY2688" fmla="*/ 653243 h 2380521"/>
              <a:gd name="connsiteX2689" fmla="*/ 3725922 w 8023328"/>
              <a:gd name="connsiteY2689" fmla="*/ 640846 h 2380521"/>
              <a:gd name="connsiteX2690" fmla="*/ 3655091 w 8023328"/>
              <a:gd name="connsiteY2690" fmla="*/ 640846 h 2380521"/>
              <a:gd name="connsiteX2691" fmla="*/ 3668947 w 8023328"/>
              <a:gd name="connsiteY2691" fmla="*/ 653243 h 2380521"/>
              <a:gd name="connsiteX2692" fmla="*/ 3655091 w 8023328"/>
              <a:gd name="connsiteY2692" fmla="*/ 667100 h 2380521"/>
              <a:gd name="connsiteX2693" fmla="*/ 3642694 w 8023328"/>
              <a:gd name="connsiteY2693" fmla="*/ 653243 h 2380521"/>
              <a:gd name="connsiteX2694" fmla="*/ 3655091 w 8023328"/>
              <a:gd name="connsiteY2694" fmla="*/ 640846 h 2380521"/>
              <a:gd name="connsiteX2695" fmla="*/ 3583280 w 8023328"/>
              <a:gd name="connsiteY2695" fmla="*/ 640846 h 2380521"/>
              <a:gd name="connsiteX2696" fmla="*/ 3598069 w 8023328"/>
              <a:gd name="connsiteY2696" fmla="*/ 653243 h 2380521"/>
              <a:gd name="connsiteX2697" fmla="*/ 3583280 w 8023328"/>
              <a:gd name="connsiteY2697" fmla="*/ 667100 h 2380521"/>
              <a:gd name="connsiteX2698" fmla="*/ 3568491 w 8023328"/>
              <a:gd name="connsiteY2698" fmla="*/ 653243 h 2380521"/>
              <a:gd name="connsiteX2699" fmla="*/ 3583280 w 8023328"/>
              <a:gd name="connsiteY2699" fmla="*/ 640846 h 2380521"/>
              <a:gd name="connsiteX2700" fmla="*/ 3512449 w 8023328"/>
              <a:gd name="connsiteY2700" fmla="*/ 640846 h 2380521"/>
              <a:gd name="connsiteX2701" fmla="*/ 3527237 w 8023328"/>
              <a:gd name="connsiteY2701" fmla="*/ 653243 h 2380521"/>
              <a:gd name="connsiteX2702" fmla="*/ 3512449 w 8023328"/>
              <a:gd name="connsiteY2702" fmla="*/ 667100 h 2380521"/>
              <a:gd name="connsiteX2703" fmla="*/ 3497661 w 8023328"/>
              <a:gd name="connsiteY2703" fmla="*/ 653243 h 2380521"/>
              <a:gd name="connsiteX2704" fmla="*/ 3512449 w 8023328"/>
              <a:gd name="connsiteY2704" fmla="*/ 640846 h 2380521"/>
              <a:gd name="connsiteX2705" fmla="*/ 3441619 w 8023328"/>
              <a:gd name="connsiteY2705" fmla="*/ 640846 h 2380521"/>
              <a:gd name="connsiteX2706" fmla="*/ 3456408 w 8023328"/>
              <a:gd name="connsiteY2706" fmla="*/ 653243 h 2380521"/>
              <a:gd name="connsiteX2707" fmla="*/ 3441619 w 8023328"/>
              <a:gd name="connsiteY2707" fmla="*/ 667100 h 2380521"/>
              <a:gd name="connsiteX2708" fmla="*/ 3426830 w 8023328"/>
              <a:gd name="connsiteY2708" fmla="*/ 653243 h 2380521"/>
              <a:gd name="connsiteX2709" fmla="*/ 3441619 w 8023328"/>
              <a:gd name="connsiteY2709" fmla="*/ 640846 h 2380521"/>
              <a:gd name="connsiteX2710" fmla="*/ 3369857 w 8023328"/>
              <a:gd name="connsiteY2710" fmla="*/ 640846 h 2380521"/>
              <a:gd name="connsiteX2711" fmla="*/ 3382254 w 8023328"/>
              <a:gd name="connsiteY2711" fmla="*/ 653243 h 2380521"/>
              <a:gd name="connsiteX2712" fmla="*/ 3369857 w 8023328"/>
              <a:gd name="connsiteY2712" fmla="*/ 667100 h 2380521"/>
              <a:gd name="connsiteX2713" fmla="*/ 3356001 w 8023328"/>
              <a:gd name="connsiteY2713" fmla="*/ 653243 h 2380521"/>
              <a:gd name="connsiteX2714" fmla="*/ 3369857 w 8023328"/>
              <a:gd name="connsiteY2714" fmla="*/ 640846 h 2380521"/>
              <a:gd name="connsiteX2715" fmla="*/ 3299091 w 8023328"/>
              <a:gd name="connsiteY2715" fmla="*/ 640846 h 2380521"/>
              <a:gd name="connsiteX2716" fmla="*/ 3311488 w 8023328"/>
              <a:gd name="connsiteY2716" fmla="*/ 653243 h 2380521"/>
              <a:gd name="connsiteX2717" fmla="*/ 3299091 w 8023328"/>
              <a:gd name="connsiteY2717" fmla="*/ 667100 h 2380521"/>
              <a:gd name="connsiteX2718" fmla="*/ 3285237 w 8023328"/>
              <a:gd name="connsiteY2718" fmla="*/ 653243 h 2380521"/>
              <a:gd name="connsiteX2719" fmla="*/ 3299091 w 8023328"/>
              <a:gd name="connsiteY2719" fmla="*/ 640846 h 2380521"/>
              <a:gd name="connsiteX2720" fmla="*/ 3228258 w 8023328"/>
              <a:gd name="connsiteY2720" fmla="*/ 640846 h 2380521"/>
              <a:gd name="connsiteX2721" fmla="*/ 3240658 w 8023328"/>
              <a:gd name="connsiteY2721" fmla="*/ 653243 h 2380521"/>
              <a:gd name="connsiteX2722" fmla="*/ 3228258 w 8023328"/>
              <a:gd name="connsiteY2722" fmla="*/ 667100 h 2380521"/>
              <a:gd name="connsiteX2723" fmla="*/ 3214403 w 8023328"/>
              <a:gd name="connsiteY2723" fmla="*/ 653243 h 2380521"/>
              <a:gd name="connsiteX2724" fmla="*/ 3228258 w 8023328"/>
              <a:gd name="connsiteY2724" fmla="*/ 640846 h 2380521"/>
              <a:gd name="connsiteX2725" fmla="*/ 3152597 w 8023328"/>
              <a:gd name="connsiteY2725" fmla="*/ 640846 h 2380521"/>
              <a:gd name="connsiteX2726" fmla="*/ 3166454 w 8023328"/>
              <a:gd name="connsiteY2726" fmla="*/ 653243 h 2380521"/>
              <a:gd name="connsiteX2727" fmla="*/ 3152597 w 8023328"/>
              <a:gd name="connsiteY2727" fmla="*/ 667100 h 2380521"/>
              <a:gd name="connsiteX2728" fmla="*/ 3140200 w 8023328"/>
              <a:gd name="connsiteY2728" fmla="*/ 653243 h 2380521"/>
              <a:gd name="connsiteX2729" fmla="*/ 3152597 w 8023328"/>
              <a:gd name="connsiteY2729" fmla="*/ 640846 h 2380521"/>
              <a:gd name="connsiteX2730" fmla="*/ 3081767 w 8023328"/>
              <a:gd name="connsiteY2730" fmla="*/ 640846 h 2380521"/>
              <a:gd name="connsiteX2731" fmla="*/ 3095620 w 8023328"/>
              <a:gd name="connsiteY2731" fmla="*/ 653243 h 2380521"/>
              <a:gd name="connsiteX2732" fmla="*/ 3081767 w 8023328"/>
              <a:gd name="connsiteY2732" fmla="*/ 667100 h 2380521"/>
              <a:gd name="connsiteX2733" fmla="*/ 3069366 w 8023328"/>
              <a:gd name="connsiteY2733" fmla="*/ 653243 h 2380521"/>
              <a:gd name="connsiteX2734" fmla="*/ 3081767 w 8023328"/>
              <a:gd name="connsiteY2734" fmla="*/ 640846 h 2380521"/>
              <a:gd name="connsiteX2735" fmla="*/ 3013710 w 8023328"/>
              <a:gd name="connsiteY2735" fmla="*/ 640846 h 2380521"/>
              <a:gd name="connsiteX2736" fmla="*/ 3028129 w 8023328"/>
              <a:gd name="connsiteY2736" fmla="*/ 653243 h 2380521"/>
              <a:gd name="connsiteX2737" fmla="*/ 3013710 w 8023328"/>
              <a:gd name="connsiteY2737" fmla="*/ 667100 h 2380521"/>
              <a:gd name="connsiteX2738" fmla="*/ 2998534 w 8023328"/>
              <a:gd name="connsiteY2738" fmla="*/ 653243 h 2380521"/>
              <a:gd name="connsiteX2739" fmla="*/ 3013710 w 8023328"/>
              <a:gd name="connsiteY2739" fmla="*/ 640846 h 2380521"/>
              <a:gd name="connsiteX2740" fmla="*/ 2942488 w 8023328"/>
              <a:gd name="connsiteY2740" fmla="*/ 640846 h 2380521"/>
              <a:gd name="connsiteX2741" fmla="*/ 2957280 w 8023328"/>
              <a:gd name="connsiteY2741" fmla="*/ 653243 h 2380521"/>
              <a:gd name="connsiteX2742" fmla="*/ 2942488 w 8023328"/>
              <a:gd name="connsiteY2742" fmla="*/ 667100 h 2380521"/>
              <a:gd name="connsiteX2743" fmla="*/ 2927703 w 8023328"/>
              <a:gd name="connsiteY2743" fmla="*/ 653243 h 2380521"/>
              <a:gd name="connsiteX2744" fmla="*/ 2942488 w 8023328"/>
              <a:gd name="connsiteY2744" fmla="*/ 640846 h 2380521"/>
              <a:gd name="connsiteX2745" fmla="*/ 2868288 w 8023328"/>
              <a:gd name="connsiteY2745" fmla="*/ 640846 h 2380521"/>
              <a:gd name="connsiteX2746" fmla="*/ 2883082 w 8023328"/>
              <a:gd name="connsiteY2746" fmla="*/ 653243 h 2380521"/>
              <a:gd name="connsiteX2747" fmla="*/ 2868288 w 8023328"/>
              <a:gd name="connsiteY2747" fmla="*/ 667100 h 2380521"/>
              <a:gd name="connsiteX2748" fmla="*/ 2853498 w 8023328"/>
              <a:gd name="connsiteY2748" fmla="*/ 653243 h 2380521"/>
              <a:gd name="connsiteX2749" fmla="*/ 2868288 w 8023328"/>
              <a:gd name="connsiteY2749" fmla="*/ 640846 h 2380521"/>
              <a:gd name="connsiteX2750" fmla="*/ 2796532 w 8023328"/>
              <a:gd name="connsiteY2750" fmla="*/ 640846 h 2380521"/>
              <a:gd name="connsiteX2751" fmla="*/ 2808926 w 8023328"/>
              <a:gd name="connsiteY2751" fmla="*/ 653243 h 2380521"/>
              <a:gd name="connsiteX2752" fmla="*/ 2796532 w 8023328"/>
              <a:gd name="connsiteY2752" fmla="*/ 667100 h 2380521"/>
              <a:gd name="connsiteX2753" fmla="*/ 2782673 w 8023328"/>
              <a:gd name="connsiteY2753" fmla="*/ 653243 h 2380521"/>
              <a:gd name="connsiteX2754" fmla="*/ 2796532 w 8023328"/>
              <a:gd name="connsiteY2754" fmla="*/ 640846 h 2380521"/>
              <a:gd name="connsiteX2755" fmla="*/ 2725692 w 8023328"/>
              <a:gd name="connsiteY2755" fmla="*/ 640846 h 2380521"/>
              <a:gd name="connsiteX2756" fmla="*/ 2738097 w 8023328"/>
              <a:gd name="connsiteY2756" fmla="*/ 653243 h 2380521"/>
              <a:gd name="connsiteX2757" fmla="*/ 2725692 w 8023328"/>
              <a:gd name="connsiteY2757" fmla="*/ 667100 h 2380521"/>
              <a:gd name="connsiteX2758" fmla="*/ 2711843 w 8023328"/>
              <a:gd name="connsiteY2758" fmla="*/ 653243 h 2380521"/>
              <a:gd name="connsiteX2759" fmla="*/ 2725692 w 8023328"/>
              <a:gd name="connsiteY2759" fmla="*/ 640846 h 2380521"/>
              <a:gd name="connsiteX2760" fmla="*/ 2654867 w 8023328"/>
              <a:gd name="connsiteY2760" fmla="*/ 640846 h 2380521"/>
              <a:gd name="connsiteX2761" fmla="*/ 2667266 w 8023328"/>
              <a:gd name="connsiteY2761" fmla="*/ 653243 h 2380521"/>
              <a:gd name="connsiteX2762" fmla="*/ 2654867 w 8023328"/>
              <a:gd name="connsiteY2762" fmla="*/ 667100 h 2380521"/>
              <a:gd name="connsiteX2763" fmla="*/ 2641013 w 8023328"/>
              <a:gd name="connsiteY2763" fmla="*/ 653243 h 2380521"/>
              <a:gd name="connsiteX2764" fmla="*/ 2654867 w 8023328"/>
              <a:gd name="connsiteY2764" fmla="*/ 640846 h 2380521"/>
              <a:gd name="connsiteX2765" fmla="*/ 2582577 w 8023328"/>
              <a:gd name="connsiteY2765" fmla="*/ 640846 h 2380521"/>
              <a:gd name="connsiteX2766" fmla="*/ 2596432 w 8023328"/>
              <a:gd name="connsiteY2766" fmla="*/ 654702 h 2380521"/>
              <a:gd name="connsiteX2767" fmla="*/ 2582577 w 8023328"/>
              <a:gd name="connsiteY2767" fmla="*/ 667100 h 2380521"/>
              <a:gd name="connsiteX2768" fmla="*/ 2570181 w 8023328"/>
              <a:gd name="connsiteY2768" fmla="*/ 654702 h 2380521"/>
              <a:gd name="connsiteX2769" fmla="*/ 2582577 w 8023328"/>
              <a:gd name="connsiteY2769" fmla="*/ 640846 h 2380521"/>
              <a:gd name="connsiteX2770" fmla="*/ 1728254 w 8023328"/>
              <a:gd name="connsiteY2770" fmla="*/ 640846 h 2380521"/>
              <a:gd name="connsiteX2771" fmla="*/ 1743044 w 8023328"/>
              <a:gd name="connsiteY2771" fmla="*/ 654702 h 2380521"/>
              <a:gd name="connsiteX2772" fmla="*/ 1728254 w 8023328"/>
              <a:gd name="connsiteY2772" fmla="*/ 667100 h 2380521"/>
              <a:gd name="connsiteX2773" fmla="*/ 1713464 w 8023328"/>
              <a:gd name="connsiteY2773" fmla="*/ 654702 h 2380521"/>
              <a:gd name="connsiteX2774" fmla="*/ 1728254 w 8023328"/>
              <a:gd name="connsiteY2774" fmla="*/ 640846 h 2380521"/>
              <a:gd name="connsiteX2775" fmla="*/ 1657423 w 8023328"/>
              <a:gd name="connsiteY2775" fmla="*/ 640846 h 2380521"/>
              <a:gd name="connsiteX2776" fmla="*/ 1672215 w 8023328"/>
              <a:gd name="connsiteY2776" fmla="*/ 654702 h 2380521"/>
              <a:gd name="connsiteX2777" fmla="*/ 1657423 w 8023328"/>
              <a:gd name="connsiteY2777" fmla="*/ 667100 h 2380521"/>
              <a:gd name="connsiteX2778" fmla="*/ 1642644 w 8023328"/>
              <a:gd name="connsiteY2778" fmla="*/ 654702 h 2380521"/>
              <a:gd name="connsiteX2779" fmla="*/ 1657423 w 8023328"/>
              <a:gd name="connsiteY2779" fmla="*/ 640846 h 2380521"/>
              <a:gd name="connsiteX2780" fmla="*/ 1582290 w 8023328"/>
              <a:gd name="connsiteY2780" fmla="*/ 640846 h 2380521"/>
              <a:gd name="connsiteX2781" fmla="*/ 1594694 w 8023328"/>
              <a:gd name="connsiteY2781" fmla="*/ 654702 h 2380521"/>
              <a:gd name="connsiteX2782" fmla="*/ 1582290 w 8023328"/>
              <a:gd name="connsiteY2782" fmla="*/ 667100 h 2380521"/>
              <a:gd name="connsiteX2783" fmla="*/ 1568435 w 8023328"/>
              <a:gd name="connsiteY2783" fmla="*/ 654702 h 2380521"/>
              <a:gd name="connsiteX2784" fmla="*/ 1582290 w 8023328"/>
              <a:gd name="connsiteY2784" fmla="*/ 640846 h 2380521"/>
              <a:gd name="connsiteX2785" fmla="*/ 1512190 w 8023328"/>
              <a:gd name="connsiteY2785" fmla="*/ 640846 h 2380521"/>
              <a:gd name="connsiteX2786" fmla="*/ 1523859 w 8023328"/>
              <a:gd name="connsiteY2786" fmla="*/ 654702 h 2380521"/>
              <a:gd name="connsiteX2787" fmla="*/ 1512190 w 8023328"/>
              <a:gd name="connsiteY2787" fmla="*/ 667100 h 2380521"/>
              <a:gd name="connsiteX2788" fmla="*/ 1497604 w 8023328"/>
              <a:gd name="connsiteY2788" fmla="*/ 654702 h 2380521"/>
              <a:gd name="connsiteX2789" fmla="*/ 1512190 w 8023328"/>
              <a:gd name="connsiteY2789" fmla="*/ 640846 h 2380521"/>
              <a:gd name="connsiteX2790" fmla="*/ 1440623 w 8023328"/>
              <a:gd name="connsiteY2790" fmla="*/ 640846 h 2380521"/>
              <a:gd name="connsiteX2791" fmla="*/ 1453017 w 8023328"/>
              <a:gd name="connsiteY2791" fmla="*/ 654702 h 2380521"/>
              <a:gd name="connsiteX2792" fmla="*/ 1440623 w 8023328"/>
              <a:gd name="connsiteY2792" fmla="*/ 667100 h 2380521"/>
              <a:gd name="connsiteX2793" fmla="*/ 1426767 w 8023328"/>
              <a:gd name="connsiteY2793" fmla="*/ 654702 h 2380521"/>
              <a:gd name="connsiteX2794" fmla="*/ 1440623 w 8023328"/>
              <a:gd name="connsiteY2794" fmla="*/ 640846 h 2380521"/>
              <a:gd name="connsiteX2795" fmla="*/ 1368339 w 8023328"/>
              <a:gd name="connsiteY2795" fmla="*/ 640846 h 2380521"/>
              <a:gd name="connsiteX2796" fmla="*/ 1382194 w 8023328"/>
              <a:gd name="connsiteY2796" fmla="*/ 654702 h 2380521"/>
              <a:gd name="connsiteX2797" fmla="*/ 1368339 w 8023328"/>
              <a:gd name="connsiteY2797" fmla="*/ 667100 h 2380521"/>
              <a:gd name="connsiteX2798" fmla="*/ 1355943 w 8023328"/>
              <a:gd name="connsiteY2798" fmla="*/ 654702 h 2380521"/>
              <a:gd name="connsiteX2799" fmla="*/ 1368339 w 8023328"/>
              <a:gd name="connsiteY2799" fmla="*/ 640846 h 2380521"/>
              <a:gd name="connsiteX2800" fmla="*/ 1297512 w 8023328"/>
              <a:gd name="connsiteY2800" fmla="*/ 640846 h 2380521"/>
              <a:gd name="connsiteX2801" fmla="*/ 1311369 w 8023328"/>
              <a:gd name="connsiteY2801" fmla="*/ 654702 h 2380521"/>
              <a:gd name="connsiteX2802" fmla="*/ 1297512 w 8023328"/>
              <a:gd name="connsiteY2802" fmla="*/ 667100 h 2380521"/>
              <a:gd name="connsiteX2803" fmla="*/ 1285116 w 8023328"/>
              <a:gd name="connsiteY2803" fmla="*/ 654702 h 2380521"/>
              <a:gd name="connsiteX2804" fmla="*/ 1297512 w 8023328"/>
              <a:gd name="connsiteY2804" fmla="*/ 640846 h 2380521"/>
              <a:gd name="connsiteX2805" fmla="*/ 1226680 w 8023328"/>
              <a:gd name="connsiteY2805" fmla="*/ 640846 h 2380521"/>
              <a:gd name="connsiteX2806" fmla="*/ 1240537 w 8023328"/>
              <a:gd name="connsiteY2806" fmla="*/ 654702 h 2380521"/>
              <a:gd name="connsiteX2807" fmla="*/ 1226680 w 8023328"/>
              <a:gd name="connsiteY2807" fmla="*/ 667100 h 2380521"/>
              <a:gd name="connsiteX2808" fmla="*/ 1214291 w 8023328"/>
              <a:gd name="connsiteY2808" fmla="*/ 654702 h 2380521"/>
              <a:gd name="connsiteX2809" fmla="*/ 1226680 w 8023328"/>
              <a:gd name="connsiteY2809" fmla="*/ 640846 h 2380521"/>
              <a:gd name="connsiteX2810" fmla="*/ 1154878 w 8023328"/>
              <a:gd name="connsiteY2810" fmla="*/ 640846 h 2380521"/>
              <a:gd name="connsiteX2811" fmla="*/ 1169666 w 8023328"/>
              <a:gd name="connsiteY2811" fmla="*/ 654702 h 2380521"/>
              <a:gd name="connsiteX2812" fmla="*/ 1154878 w 8023328"/>
              <a:gd name="connsiteY2812" fmla="*/ 667100 h 2380521"/>
              <a:gd name="connsiteX2813" fmla="*/ 1140088 w 8023328"/>
              <a:gd name="connsiteY2813" fmla="*/ 654702 h 2380521"/>
              <a:gd name="connsiteX2814" fmla="*/ 1154878 w 8023328"/>
              <a:gd name="connsiteY2814" fmla="*/ 640846 h 2380521"/>
              <a:gd name="connsiteX2815" fmla="*/ 1084051 w 8023328"/>
              <a:gd name="connsiteY2815" fmla="*/ 640846 h 2380521"/>
              <a:gd name="connsiteX2816" fmla="*/ 1098838 w 8023328"/>
              <a:gd name="connsiteY2816" fmla="*/ 654702 h 2380521"/>
              <a:gd name="connsiteX2817" fmla="*/ 1084051 w 8023328"/>
              <a:gd name="connsiteY2817" fmla="*/ 667100 h 2380521"/>
              <a:gd name="connsiteX2818" fmla="*/ 1069261 w 8023328"/>
              <a:gd name="connsiteY2818" fmla="*/ 654702 h 2380521"/>
              <a:gd name="connsiteX2819" fmla="*/ 1084051 w 8023328"/>
              <a:gd name="connsiteY2819" fmla="*/ 640846 h 2380521"/>
              <a:gd name="connsiteX2820" fmla="*/ 1013010 w 8023328"/>
              <a:gd name="connsiteY2820" fmla="*/ 640846 h 2380521"/>
              <a:gd name="connsiteX2821" fmla="*/ 1024682 w 8023328"/>
              <a:gd name="connsiteY2821" fmla="*/ 654702 h 2380521"/>
              <a:gd name="connsiteX2822" fmla="*/ 1013010 w 8023328"/>
              <a:gd name="connsiteY2822" fmla="*/ 667100 h 2380521"/>
              <a:gd name="connsiteX2823" fmla="*/ 998429 w 8023328"/>
              <a:gd name="connsiteY2823" fmla="*/ 654702 h 2380521"/>
              <a:gd name="connsiteX2824" fmla="*/ 1013010 w 8023328"/>
              <a:gd name="connsiteY2824" fmla="*/ 640846 h 2380521"/>
              <a:gd name="connsiteX2825" fmla="*/ 941457 w 8023328"/>
              <a:gd name="connsiteY2825" fmla="*/ 640846 h 2380521"/>
              <a:gd name="connsiteX2826" fmla="*/ 953852 w 8023328"/>
              <a:gd name="connsiteY2826" fmla="*/ 654702 h 2380521"/>
              <a:gd name="connsiteX2827" fmla="*/ 941457 w 8023328"/>
              <a:gd name="connsiteY2827" fmla="*/ 667100 h 2380521"/>
              <a:gd name="connsiteX2828" fmla="*/ 927599 w 8023328"/>
              <a:gd name="connsiteY2828" fmla="*/ 654702 h 2380521"/>
              <a:gd name="connsiteX2829" fmla="*/ 941457 w 8023328"/>
              <a:gd name="connsiteY2829" fmla="*/ 640846 h 2380521"/>
              <a:gd name="connsiteX2830" fmla="*/ 870622 w 8023328"/>
              <a:gd name="connsiteY2830" fmla="*/ 640846 h 2380521"/>
              <a:gd name="connsiteX2831" fmla="*/ 883024 w 8023328"/>
              <a:gd name="connsiteY2831" fmla="*/ 654702 h 2380521"/>
              <a:gd name="connsiteX2832" fmla="*/ 870622 w 8023328"/>
              <a:gd name="connsiteY2832" fmla="*/ 667100 h 2380521"/>
              <a:gd name="connsiteX2833" fmla="*/ 856770 w 8023328"/>
              <a:gd name="connsiteY2833" fmla="*/ 654702 h 2380521"/>
              <a:gd name="connsiteX2834" fmla="*/ 870622 w 8023328"/>
              <a:gd name="connsiteY2834" fmla="*/ 640846 h 2380521"/>
              <a:gd name="connsiteX2835" fmla="*/ 798337 w 8023328"/>
              <a:gd name="connsiteY2835" fmla="*/ 640846 h 2380521"/>
              <a:gd name="connsiteX2836" fmla="*/ 812191 w 8023328"/>
              <a:gd name="connsiteY2836" fmla="*/ 655635 h 2380521"/>
              <a:gd name="connsiteX2837" fmla="*/ 798337 w 8023328"/>
              <a:gd name="connsiteY2837" fmla="*/ 670424 h 2380521"/>
              <a:gd name="connsiteX2838" fmla="*/ 785937 w 8023328"/>
              <a:gd name="connsiteY2838" fmla="*/ 655635 h 2380521"/>
              <a:gd name="connsiteX2839" fmla="*/ 798337 w 8023328"/>
              <a:gd name="connsiteY2839" fmla="*/ 640846 h 2380521"/>
              <a:gd name="connsiteX2840" fmla="*/ 724134 w 8023328"/>
              <a:gd name="connsiteY2840" fmla="*/ 640846 h 2380521"/>
              <a:gd name="connsiteX2841" fmla="*/ 737989 w 8023328"/>
              <a:gd name="connsiteY2841" fmla="*/ 655635 h 2380521"/>
              <a:gd name="connsiteX2842" fmla="*/ 724134 w 8023328"/>
              <a:gd name="connsiteY2842" fmla="*/ 670424 h 2380521"/>
              <a:gd name="connsiteX2843" fmla="*/ 711735 w 8023328"/>
              <a:gd name="connsiteY2843" fmla="*/ 655635 h 2380521"/>
              <a:gd name="connsiteX2844" fmla="*/ 724134 w 8023328"/>
              <a:gd name="connsiteY2844" fmla="*/ 640846 h 2380521"/>
              <a:gd name="connsiteX2845" fmla="*/ 653301 w 8023328"/>
              <a:gd name="connsiteY2845" fmla="*/ 640846 h 2380521"/>
              <a:gd name="connsiteX2846" fmla="*/ 667160 w 8023328"/>
              <a:gd name="connsiteY2846" fmla="*/ 655635 h 2380521"/>
              <a:gd name="connsiteX2847" fmla="*/ 653301 w 8023328"/>
              <a:gd name="connsiteY2847" fmla="*/ 670424 h 2380521"/>
              <a:gd name="connsiteX2848" fmla="*/ 640907 w 8023328"/>
              <a:gd name="connsiteY2848" fmla="*/ 655635 h 2380521"/>
              <a:gd name="connsiteX2849" fmla="*/ 653301 w 8023328"/>
              <a:gd name="connsiteY2849" fmla="*/ 640846 h 2380521"/>
              <a:gd name="connsiteX2850" fmla="*/ 584864 w 8023328"/>
              <a:gd name="connsiteY2850" fmla="*/ 640846 h 2380521"/>
              <a:gd name="connsiteX2851" fmla="*/ 599651 w 8023328"/>
              <a:gd name="connsiteY2851" fmla="*/ 655635 h 2380521"/>
              <a:gd name="connsiteX2852" fmla="*/ 584864 w 8023328"/>
              <a:gd name="connsiteY2852" fmla="*/ 670424 h 2380521"/>
              <a:gd name="connsiteX2853" fmla="*/ 570075 w 8023328"/>
              <a:gd name="connsiteY2853" fmla="*/ 655635 h 2380521"/>
              <a:gd name="connsiteX2854" fmla="*/ 584864 w 8023328"/>
              <a:gd name="connsiteY2854" fmla="*/ 640846 h 2380521"/>
              <a:gd name="connsiteX2855" fmla="*/ 513663 w 8023328"/>
              <a:gd name="connsiteY2855" fmla="*/ 640846 h 2380521"/>
              <a:gd name="connsiteX2856" fmla="*/ 528843 w 8023328"/>
              <a:gd name="connsiteY2856" fmla="*/ 655635 h 2380521"/>
              <a:gd name="connsiteX2857" fmla="*/ 513663 w 8023328"/>
              <a:gd name="connsiteY2857" fmla="*/ 670424 h 2380521"/>
              <a:gd name="connsiteX2858" fmla="*/ 499246 w 8023328"/>
              <a:gd name="connsiteY2858" fmla="*/ 655635 h 2380521"/>
              <a:gd name="connsiteX2859" fmla="*/ 513663 w 8023328"/>
              <a:gd name="connsiteY2859" fmla="*/ 640846 h 2380521"/>
              <a:gd name="connsiteX2860" fmla="*/ 439832 w 8023328"/>
              <a:gd name="connsiteY2860" fmla="*/ 640846 h 2380521"/>
              <a:gd name="connsiteX2861" fmla="*/ 454622 w 8023328"/>
              <a:gd name="connsiteY2861" fmla="*/ 655635 h 2380521"/>
              <a:gd name="connsiteX2862" fmla="*/ 439832 w 8023328"/>
              <a:gd name="connsiteY2862" fmla="*/ 670424 h 2380521"/>
              <a:gd name="connsiteX2863" fmla="*/ 425044 w 8023328"/>
              <a:gd name="connsiteY2863" fmla="*/ 655635 h 2380521"/>
              <a:gd name="connsiteX2864" fmla="*/ 439832 w 8023328"/>
              <a:gd name="connsiteY2864" fmla="*/ 640846 h 2380521"/>
              <a:gd name="connsiteX2865" fmla="*/ 368070 w 8023328"/>
              <a:gd name="connsiteY2865" fmla="*/ 640846 h 2380521"/>
              <a:gd name="connsiteX2866" fmla="*/ 380465 w 8023328"/>
              <a:gd name="connsiteY2866" fmla="*/ 655635 h 2380521"/>
              <a:gd name="connsiteX2867" fmla="*/ 368070 w 8023328"/>
              <a:gd name="connsiteY2867" fmla="*/ 670424 h 2380521"/>
              <a:gd name="connsiteX2868" fmla="*/ 354211 w 8023328"/>
              <a:gd name="connsiteY2868" fmla="*/ 655635 h 2380521"/>
              <a:gd name="connsiteX2869" fmla="*/ 368070 w 8023328"/>
              <a:gd name="connsiteY2869" fmla="*/ 640846 h 2380521"/>
              <a:gd name="connsiteX2870" fmla="*/ 297235 w 8023328"/>
              <a:gd name="connsiteY2870" fmla="*/ 640846 h 2380521"/>
              <a:gd name="connsiteX2871" fmla="*/ 309631 w 8023328"/>
              <a:gd name="connsiteY2871" fmla="*/ 655635 h 2380521"/>
              <a:gd name="connsiteX2872" fmla="*/ 297235 w 8023328"/>
              <a:gd name="connsiteY2872" fmla="*/ 670424 h 2380521"/>
              <a:gd name="connsiteX2873" fmla="*/ 283379 w 8023328"/>
              <a:gd name="connsiteY2873" fmla="*/ 655635 h 2380521"/>
              <a:gd name="connsiteX2874" fmla="*/ 297235 w 8023328"/>
              <a:gd name="connsiteY2874" fmla="*/ 640846 h 2380521"/>
              <a:gd name="connsiteX2875" fmla="*/ 4082465 w 8023328"/>
              <a:gd name="connsiteY2875" fmla="*/ 570017 h 2380521"/>
              <a:gd name="connsiteX2876" fmla="*/ 4097254 w 8023328"/>
              <a:gd name="connsiteY2876" fmla="*/ 584805 h 2380521"/>
              <a:gd name="connsiteX2877" fmla="*/ 4082465 w 8023328"/>
              <a:gd name="connsiteY2877" fmla="*/ 599594 h 2380521"/>
              <a:gd name="connsiteX2878" fmla="*/ 4067676 w 8023328"/>
              <a:gd name="connsiteY2878" fmla="*/ 584805 h 2380521"/>
              <a:gd name="connsiteX2879" fmla="*/ 4082465 w 8023328"/>
              <a:gd name="connsiteY2879" fmla="*/ 570017 h 2380521"/>
              <a:gd name="connsiteX2880" fmla="*/ 4010703 w 8023328"/>
              <a:gd name="connsiteY2880" fmla="*/ 570017 h 2380521"/>
              <a:gd name="connsiteX2881" fmla="*/ 4023100 w 8023328"/>
              <a:gd name="connsiteY2881" fmla="*/ 584805 h 2380521"/>
              <a:gd name="connsiteX2882" fmla="*/ 4010703 w 8023328"/>
              <a:gd name="connsiteY2882" fmla="*/ 599594 h 2380521"/>
              <a:gd name="connsiteX2883" fmla="*/ 3996847 w 8023328"/>
              <a:gd name="connsiteY2883" fmla="*/ 584805 h 2380521"/>
              <a:gd name="connsiteX2884" fmla="*/ 4010703 w 8023328"/>
              <a:gd name="connsiteY2884" fmla="*/ 570017 h 2380521"/>
              <a:gd name="connsiteX2885" fmla="*/ 3939871 w 8023328"/>
              <a:gd name="connsiteY2885" fmla="*/ 570017 h 2380521"/>
              <a:gd name="connsiteX2886" fmla="*/ 3952268 w 8023328"/>
              <a:gd name="connsiteY2886" fmla="*/ 584805 h 2380521"/>
              <a:gd name="connsiteX2887" fmla="*/ 3939871 w 8023328"/>
              <a:gd name="connsiteY2887" fmla="*/ 599594 h 2380521"/>
              <a:gd name="connsiteX2888" fmla="*/ 3926015 w 8023328"/>
              <a:gd name="connsiteY2888" fmla="*/ 584805 h 2380521"/>
              <a:gd name="connsiteX2889" fmla="*/ 3939871 w 8023328"/>
              <a:gd name="connsiteY2889" fmla="*/ 570017 h 2380521"/>
              <a:gd name="connsiteX2890" fmla="*/ 3869042 w 8023328"/>
              <a:gd name="connsiteY2890" fmla="*/ 570017 h 2380521"/>
              <a:gd name="connsiteX2891" fmla="*/ 3881439 w 8023328"/>
              <a:gd name="connsiteY2891" fmla="*/ 584805 h 2380521"/>
              <a:gd name="connsiteX2892" fmla="*/ 3869042 w 8023328"/>
              <a:gd name="connsiteY2892" fmla="*/ 599594 h 2380521"/>
              <a:gd name="connsiteX2893" fmla="*/ 3855186 w 8023328"/>
              <a:gd name="connsiteY2893" fmla="*/ 584805 h 2380521"/>
              <a:gd name="connsiteX2894" fmla="*/ 3869042 w 8023328"/>
              <a:gd name="connsiteY2894" fmla="*/ 570017 h 2380521"/>
              <a:gd name="connsiteX2895" fmla="*/ 3796752 w 8023328"/>
              <a:gd name="connsiteY2895" fmla="*/ 570017 h 2380521"/>
              <a:gd name="connsiteX2896" fmla="*/ 3810608 w 8023328"/>
              <a:gd name="connsiteY2896" fmla="*/ 584805 h 2380521"/>
              <a:gd name="connsiteX2897" fmla="*/ 3796752 w 8023328"/>
              <a:gd name="connsiteY2897" fmla="*/ 599594 h 2380521"/>
              <a:gd name="connsiteX2898" fmla="*/ 3784355 w 8023328"/>
              <a:gd name="connsiteY2898" fmla="*/ 584805 h 2380521"/>
              <a:gd name="connsiteX2899" fmla="*/ 3796752 w 8023328"/>
              <a:gd name="connsiteY2899" fmla="*/ 570017 h 2380521"/>
              <a:gd name="connsiteX2900" fmla="*/ 3725922 w 8023328"/>
              <a:gd name="connsiteY2900" fmla="*/ 570017 h 2380521"/>
              <a:gd name="connsiteX2901" fmla="*/ 3739778 w 8023328"/>
              <a:gd name="connsiteY2901" fmla="*/ 584805 h 2380521"/>
              <a:gd name="connsiteX2902" fmla="*/ 3725922 w 8023328"/>
              <a:gd name="connsiteY2902" fmla="*/ 599594 h 2380521"/>
              <a:gd name="connsiteX2903" fmla="*/ 3713525 w 8023328"/>
              <a:gd name="connsiteY2903" fmla="*/ 584805 h 2380521"/>
              <a:gd name="connsiteX2904" fmla="*/ 3725922 w 8023328"/>
              <a:gd name="connsiteY2904" fmla="*/ 570017 h 2380521"/>
              <a:gd name="connsiteX2905" fmla="*/ 3655091 w 8023328"/>
              <a:gd name="connsiteY2905" fmla="*/ 570017 h 2380521"/>
              <a:gd name="connsiteX2906" fmla="*/ 3668947 w 8023328"/>
              <a:gd name="connsiteY2906" fmla="*/ 582414 h 2380521"/>
              <a:gd name="connsiteX2907" fmla="*/ 3655091 w 8023328"/>
              <a:gd name="connsiteY2907" fmla="*/ 596271 h 2380521"/>
              <a:gd name="connsiteX2908" fmla="*/ 3642694 w 8023328"/>
              <a:gd name="connsiteY2908" fmla="*/ 582414 h 2380521"/>
              <a:gd name="connsiteX2909" fmla="*/ 3655091 w 8023328"/>
              <a:gd name="connsiteY2909" fmla="*/ 570017 h 2380521"/>
              <a:gd name="connsiteX2910" fmla="*/ 3583280 w 8023328"/>
              <a:gd name="connsiteY2910" fmla="*/ 570017 h 2380521"/>
              <a:gd name="connsiteX2911" fmla="*/ 3598069 w 8023328"/>
              <a:gd name="connsiteY2911" fmla="*/ 582414 h 2380521"/>
              <a:gd name="connsiteX2912" fmla="*/ 3583280 w 8023328"/>
              <a:gd name="connsiteY2912" fmla="*/ 596271 h 2380521"/>
              <a:gd name="connsiteX2913" fmla="*/ 3568491 w 8023328"/>
              <a:gd name="connsiteY2913" fmla="*/ 582414 h 2380521"/>
              <a:gd name="connsiteX2914" fmla="*/ 3583280 w 8023328"/>
              <a:gd name="connsiteY2914" fmla="*/ 570017 h 2380521"/>
              <a:gd name="connsiteX2915" fmla="*/ 3512449 w 8023328"/>
              <a:gd name="connsiteY2915" fmla="*/ 570017 h 2380521"/>
              <a:gd name="connsiteX2916" fmla="*/ 3527237 w 8023328"/>
              <a:gd name="connsiteY2916" fmla="*/ 582414 h 2380521"/>
              <a:gd name="connsiteX2917" fmla="*/ 3512449 w 8023328"/>
              <a:gd name="connsiteY2917" fmla="*/ 596271 h 2380521"/>
              <a:gd name="connsiteX2918" fmla="*/ 3497661 w 8023328"/>
              <a:gd name="connsiteY2918" fmla="*/ 582414 h 2380521"/>
              <a:gd name="connsiteX2919" fmla="*/ 3512449 w 8023328"/>
              <a:gd name="connsiteY2919" fmla="*/ 570017 h 2380521"/>
              <a:gd name="connsiteX2920" fmla="*/ 3441619 w 8023328"/>
              <a:gd name="connsiteY2920" fmla="*/ 570017 h 2380521"/>
              <a:gd name="connsiteX2921" fmla="*/ 3456408 w 8023328"/>
              <a:gd name="connsiteY2921" fmla="*/ 582414 h 2380521"/>
              <a:gd name="connsiteX2922" fmla="*/ 3441619 w 8023328"/>
              <a:gd name="connsiteY2922" fmla="*/ 596271 h 2380521"/>
              <a:gd name="connsiteX2923" fmla="*/ 3426830 w 8023328"/>
              <a:gd name="connsiteY2923" fmla="*/ 582414 h 2380521"/>
              <a:gd name="connsiteX2924" fmla="*/ 3441619 w 8023328"/>
              <a:gd name="connsiteY2924" fmla="*/ 570017 h 2380521"/>
              <a:gd name="connsiteX2925" fmla="*/ 3369857 w 8023328"/>
              <a:gd name="connsiteY2925" fmla="*/ 570017 h 2380521"/>
              <a:gd name="connsiteX2926" fmla="*/ 3382254 w 8023328"/>
              <a:gd name="connsiteY2926" fmla="*/ 582414 h 2380521"/>
              <a:gd name="connsiteX2927" fmla="*/ 3369857 w 8023328"/>
              <a:gd name="connsiteY2927" fmla="*/ 596271 h 2380521"/>
              <a:gd name="connsiteX2928" fmla="*/ 3356001 w 8023328"/>
              <a:gd name="connsiteY2928" fmla="*/ 582414 h 2380521"/>
              <a:gd name="connsiteX2929" fmla="*/ 3369857 w 8023328"/>
              <a:gd name="connsiteY2929" fmla="*/ 570017 h 2380521"/>
              <a:gd name="connsiteX2930" fmla="*/ 3299091 w 8023328"/>
              <a:gd name="connsiteY2930" fmla="*/ 570017 h 2380521"/>
              <a:gd name="connsiteX2931" fmla="*/ 3311491 w 8023328"/>
              <a:gd name="connsiteY2931" fmla="*/ 582414 h 2380521"/>
              <a:gd name="connsiteX2932" fmla="*/ 3299091 w 8023328"/>
              <a:gd name="connsiteY2932" fmla="*/ 596271 h 2380521"/>
              <a:gd name="connsiteX2933" fmla="*/ 3285240 w 8023328"/>
              <a:gd name="connsiteY2933" fmla="*/ 582414 h 2380521"/>
              <a:gd name="connsiteX2934" fmla="*/ 3299091 w 8023328"/>
              <a:gd name="connsiteY2934" fmla="*/ 570017 h 2380521"/>
              <a:gd name="connsiteX2935" fmla="*/ 3226803 w 8023328"/>
              <a:gd name="connsiteY2935" fmla="*/ 570017 h 2380521"/>
              <a:gd name="connsiteX2936" fmla="*/ 3240660 w 8023328"/>
              <a:gd name="connsiteY2936" fmla="*/ 582414 h 2380521"/>
              <a:gd name="connsiteX2937" fmla="*/ 3226803 w 8023328"/>
              <a:gd name="connsiteY2937" fmla="*/ 596271 h 2380521"/>
              <a:gd name="connsiteX2938" fmla="*/ 3214406 w 8023328"/>
              <a:gd name="connsiteY2938" fmla="*/ 582414 h 2380521"/>
              <a:gd name="connsiteX2939" fmla="*/ 3226803 w 8023328"/>
              <a:gd name="connsiteY2939" fmla="*/ 570017 h 2380521"/>
              <a:gd name="connsiteX2940" fmla="*/ 3152600 w 8023328"/>
              <a:gd name="connsiteY2940" fmla="*/ 570017 h 2380521"/>
              <a:gd name="connsiteX2941" fmla="*/ 3166454 w 8023328"/>
              <a:gd name="connsiteY2941" fmla="*/ 582414 h 2380521"/>
              <a:gd name="connsiteX2942" fmla="*/ 3152600 w 8023328"/>
              <a:gd name="connsiteY2942" fmla="*/ 596271 h 2380521"/>
              <a:gd name="connsiteX2943" fmla="*/ 3140203 w 8023328"/>
              <a:gd name="connsiteY2943" fmla="*/ 582414 h 2380521"/>
              <a:gd name="connsiteX2944" fmla="*/ 3152600 w 8023328"/>
              <a:gd name="connsiteY2944" fmla="*/ 570017 h 2380521"/>
              <a:gd name="connsiteX2945" fmla="*/ 3081770 w 8023328"/>
              <a:gd name="connsiteY2945" fmla="*/ 570017 h 2380521"/>
              <a:gd name="connsiteX2946" fmla="*/ 3095622 w 8023328"/>
              <a:gd name="connsiteY2946" fmla="*/ 582414 h 2380521"/>
              <a:gd name="connsiteX2947" fmla="*/ 3081770 w 8023328"/>
              <a:gd name="connsiteY2947" fmla="*/ 596271 h 2380521"/>
              <a:gd name="connsiteX2948" fmla="*/ 3069369 w 8023328"/>
              <a:gd name="connsiteY2948" fmla="*/ 582414 h 2380521"/>
              <a:gd name="connsiteX2949" fmla="*/ 3081770 w 8023328"/>
              <a:gd name="connsiteY2949" fmla="*/ 570017 h 2380521"/>
              <a:gd name="connsiteX2950" fmla="*/ 3013712 w 8023328"/>
              <a:gd name="connsiteY2950" fmla="*/ 570017 h 2380521"/>
              <a:gd name="connsiteX2951" fmla="*/ 3028132 w 8023328"/>
              <a:gd name="connsiteY2951" fmla="*/ 582414 h 2380521"/>
              <a:gd name="connsiteX2952" fmla="*/ 3013712 w 8023328"/>
              <a:gd name="connsiteY2952" fmla="*/ 596271 h 2380521"/>
              <a:gd name="connsiteX2953" fmla="*/ 2998537 w 8023328"/>
              <a:gd name="connsiteY2953" fmla="*/ 582414 h 2380521"/>
              <a:gd name="connsiteX2954" fmla="*/ 3013712 w 8023328"/>
              <a:gd name="connsiteY2954" fmla="*/ 570017 h 2380521"/>
              <a:gd name="connsiteX2955" fmla="*/ 2942491 w 8023328"/>
              <a:gd name="connsiteY2955" fmla="*/ 570017 h 2380521"/>
              <a:gd name="connsiteX2956" fmla="*/ 2957285 w 8023328"/>
              <a:gd name="connsiteY2956" fmla="*/ 582414 h 2380521"/>
              <a:gd name="connsiteX2957" fmla="*/ 2942491 w 8023328"/>
              <a:gd name="connsiteY2957" fmla="*/ 596271 h 2380521"/>
              <a:gd name="connsiteX2958" fmla="*/ 2927705 w 8023328"/>
              <a:gd name="connsiteY2958" fmla="*/ 582414 h 2380521"/>
              <a:gd name="connsiteX2959" fmla="*/ 2942491 w 8023328"/>
              <a:gd name="connsiteY2959" fmla="*/ 570017 h 2380521"/>
              <a:gd name="connsiteX2960" fmla="*/ 2868288 w 8023328"/>
              <a:gd name="connsiteY2960" fmla="*/ 570017 h 2380521"/>
              <a:gd name="connsiteX2961" fmla="*/ 2883082 w 8023328"/>
              <a:gd name="connsiteY2961" fmla="*/ 582414 h 2380521"/>
              <a:gd name="connsiteX2962" fmla="*/ 2868288 w 8023328"/>
              <a:gd name="connsiteY2962" fmla="*/ 596271 h 2380521"/>
              <a:gd name="connsiteX2963" fmla="*/ 2853502 w 8023328"/>
              <a:gd name="connsiteY2963" fmla="*/ 582414 h 2380521"/>
              <a:gd name="connsiteX2964" fmla="*/ 2868288 w 8023328"/>
              <a:gd name="connsiteY2964" fmla="*/ 570017 h 2380521"/>
              <a:gd name="connsiteX2965" fmla="*/ 2796532 w 8023328"/>
              <a:gd name="connsiteY2965" fmla="*/ 570017 h 2380521"/>
              <a:gd name="connsiteX2966" fmla="*/ 2808931 w 8023328"/>
              <a:gd name="connsiteY2966" fmla="*/ 582414 h 2380521"/>
              <a:gd name="connsiteX2967" fmla="*/ 2796532 w 8023328"/>
              <a:gd name="connsiteY2967" fmla="*/ 596271 h 2380521"/>
              <a:gd name="connsiteX2968" fmla="*/ 2782675 w 8023328"/>
              <a:gd name="connsiteY2968" fmla="*/ 582414 h 2380521"/>
              <a:gd name="connsiteX2969" fmla="*/ 2796532 w 8023328"/>
              <a:gd name="connsiteY2969" fmla="*/ 570017 h 2380521"/>
              <a:gd name="connsiteX2970" fmla="*/ 2725695 w 8023328"/>
              <a:gd name="connsiteY2970" fmla="*/ 570017 h 2380521"/>
              <a:gd name="connsiteX2971" fmla="*/ 2738097 w 8023328"/>
              <a:gd name="connsiteY2971" fmla="*/ 582414 h 2380521"/>
              <a:gd name="connsiteX2972" fmla="*/ 2725695 w 8023328"/>
              <a:gd name="connsiteY2972" fmla="*/ 596271 h 2380521"/>
              <a:gd name="connsiteX2973" fmla="*/ 2711843 w 8023328"/>
              <a:gd name="connsiteY2973" fmla="*/ 582414 h 2380521"/>
              <a:gd name="connsiteX2974" fmla="*/ 2725695 w 8023328"/>
              <a:gd name="connsiteY2974" fmla="*/ 570017 h 2380521"/>
              <a:gd name="connsiteX2975" fmla="*/ 2654867 w 8023328"/>
              <a:gd name="connsiteY2975" fmla="*/ 570017 h 2380521"/>
              <a:gd name="connsiteX2976" fmla="*/ 2667266 w 8023328"/>
              <a:gd name="connsiteY2976" fmla="*/ 582414 h 2380521"/>
              <a:gd name="connsiteX2977" fmla="*/ 2654867 w 8023328"/>
              <a:gd name="connsiteY2977" fmla="*/ 596271 h 2380521"/>
              <a:gd name="connsiteX2978" fmla="*/ 2641013 w 8023328"/>
              <a:gd name="connsiteY2978" fmla="*/ 582414 h 2380521"/>
              <a:gd name="connsiteX2979" fmla="*/ 2654867 w 8023328"/>
              <a:gd name="connsiteY2979" fmla="*/ 570017 h 2380521"/>
              <a:gd name="connsiteX2980" fmla="*/ 2582580 w 8023328"/>
              <a:gd name="connsiteY2980" fmla="*/ 570017 h 2380521"/>
              <a:gd name="connsiteX2981" fmla="*/ 2596435 w 8023328"/>
              <a:gd name="connsiteY2981" fmla="*/ 582414 h 2380521"/>
              <a:gd name="connsiteX2982" fmla="*/ 2582580 w 8023328"/>
              <a:gd name="connsiteY2982" fmla="*/ 596271 h 2380521"/>
              <a:gd name="connsiteX2983" fmla="*/ 2570184 w 8023328"/>
              <a:gd name="connsiteY2983" fmla="*/ 582414 h 2380521"/>
              <a:gd name="connsiteX2984" fmla="*/ 2582580 w 8023328"/>
              <a:gd name="connsiteY2984" fmla="*/ 570017 h 2380521"/>
              <a:gd name="connsiteX2985" fmla="*/ 2511026 w 8023328"/>
              <a:gd name="connsiteY2985" fmla="*/ 570017 h 2380521"/>
              <a:gd name="connsiteX2986" fmla="*/ 2525610 w 8023328"/>
              <a:gd name="connsiteY2986" fmla="*/ 582414 h 2380521"/>
              <a:gd name="connsiteX2987" fmla="*/ 2511026 w 8023328"/>
              <a:gd name="connsiteY2987" fmla="*/ 596271 h 2380521"/>
              <a:gd name="connsiteX2988" fmla="*/ 2499358 w 8023328"/>
              <a:gd name="connsiteY2988" fmla="*/ 582414 h 2380521"/>
              <a:gd name="connsiteX2989" fmla="*/ 2511026 w 8023328"/>
              <a:gd name="connsiteY2989" fmla="*/ 570017 h 2380521"/>
              <a:gd name="connsiteX2990" fmla="*/ 2440921 w 8023328"/>
              <a:gd name="connsiteY2990" fmla="*/ 570017 h 2380521"/>
              <a:gd name="connsiteX2991" fmla="*/ 2454778 w 8023328"/>
              <a:gd name="connsiteY2991" fmla="*/ 582414 h 2380521"/>
              <a:gd name="connsiteX2992" fmla="*/ 2440921 w 8023328"/>
              <a:gd name="connsiteY2992" fmla="*/ 596271 h 2380521"/>
              <a:gd name="connsiteX2993" fmla="*/ 2428525 w 8023328"/>
              <a:gd name="connsiteY2993" fmla="*/ 582414 h 2380521"/>
              <a:gd name="connsiteX2994" fmla="*/ 2440921 w 8023328"/>
              <a:gd name="connsiteY2994" fmla="*/ 570017 h 2380521"/>
              <a:gd name="connsiteX2995" fmla="*/ 2369108 w 8023328"/>
              <a:gd name="connsiteY2995" fmla="*/ 570017 h 2380521"/>
              <a:gd name="connsiteX2996" fmla="*/ 2383896 w 8023328"/>
              <a:gd name="connsiteY2996" fmla="*/ 582414 h 2380521"/>
              <a:gd name="connsiteX2997" fmla="*/ 2369108 w 8023328"/>
              <a:gd name="connsiteY2997" fmla="*/ 596271 h 2380521"/>
              <a:gd name="connsiteX2998" fmla="*/ 2354319 w 8023328"/>
              <a:gd name="connsiteY2998" fmla="*/ 582414 h 2380521"/>
              <a:gd name="connsiteX2999" fmla="*/ 2369108 w 8023328"/>
              <a:gd name="connsiteY2999" fmla="*/ 570017 h 2380521"/>
              <a:gd name="connsiteX3000" fmla="*/ 2298275 w 8023328"/>
              <a:gd name="connsiteY3000" fmla="*/ 570017 h 2380521"/>
              <a:gd name="connsiteX3001" fmla="*/ 2313064 w 8023328"/>
              <a:gd name="connsiteY3001" fmla="*/ 582414 h 2380521"/>
              <a:gd name="connsiteX3002" fmla="*/ 2298275 w 8023328"/>
              <a:gd name="connsiteY3002" fmla="*/ 596271 h 2380521"/>
              <a:gd name="connsiteX3003" fmla="*/ 2283487 w 8023328"/>
              <a:gd name="connsiteY3003" fmla="*/ 582414 h 2380521"/>
              <a:gd name="connsiteX3004" fmla="*/ 2298275 w 8023328"/>
              <a:gd name="connsiteY3004" fmla="*/ 570017 h 2380521"/>
              <a:gd name="connsiteX3005" fmla="*/ 2226512 w 8023328"/>
              <a:gd name="connsiteY3005" fmla="*/ 570017 h 2380521"/>
              <a:gd name="connsiteX3006" fmla="*/ 2238911 w 8023328"/>
              <a:gd name="connsiteY3006" fmla="*/ 582414 h 2380521"/>
              <a:gd name="connsiteX3007" fmla="*/ 2226512 w 8023328"/>
              <a:gd name="connsiteY3007" fmla="*/ 596271 h 2380521"/>
              <a:gd name="connsiteX3008" fmla="*/ 2212655 w 8023328"/>
              <a:gd name="connsiteY3008" fmla="*/ 582414 h 2380521"/>
              <a:gd name="connsiteX3009" fmla="*/ 2226512 w 8023328"/>
              <a:gd name="connsiteY3009" fmla="*/ 570017 h 2380521"/>
              <a:gd name="connsiteX3010" fmla="*/ 2155680 w 8023328"/>
              <a:gd name="connsiteY3010" fmla="*/ 570017 h 2380521"/>
              <a:gd name="connsiteX3011" fmla="*/ 2168079 w 8023328"/>
              <a:gd name="connsiteY3011" fmla="*/ 582414 h 2380521"/>
              <a:gd name="connsiteX3012" fmla="*/ 2155680 w 8023328"/>
              <a:gd name="connsiteY3012" fmla="*/ 596271 h 2380521"/>
              <a:gd name="connsiteX3013" fmla="*/ 2141823 w 8023328"/>
              <a:gd name="connsiteY3013" fmla="*/ 582414 h 2380521"/>
              <a:gd name="connsiteX3014" fmla="*/ 2155680 w 8023328"/>
              <a:gd name="connsiteY3014" fmla="*/ 570017 h 2380521"/>
              <a:gd name="connsiteX3015" fmla="*/ 2084846 w 8023328"/>
              <a:gd name="connsiteY3015" fmla="*/ 570017 h 2380521"/>
              <a:gd name="connsiteX3016" fmla="*/ 2097246 w 8023328"/>
              <a:gd name="connsiteY3016" fmla="*/ 582414 h 2380521"/>
              <a:gd name="connsiteX3017" fmla="*/ 2084846 w 8023328"/>
              <a:gd name="connsiteY3017" fmla="*/ 596271 h 2380521"/>
              <a:gd name="connsiteX3018" fmla="*/ 2070989 w 8023328"/>
              <a:gd name="connsiteY3018" fmla="*/ 582414 h 2380521"/>
              <a:gd name="connsiteX3019" fmla="*/ 2084846 w 8023328"/>
              <a:gd name="connsiteY3019" fmla="*/ 570017 h 2380521"/>
              <a:gd name="connsiteX3020" fmla="*/ 2011831 w 8023328"/>
              <a:gd name="connsiteY3020" fmla="*/ 570017 h 2380521"/>
              <a:gd name="connsiteX3021" fmla="*/ 2026416 w 8023328"/>
              <a:gd name="connsiteY3021" fmla="*/ 582414 h 2380521"/>
              <a:gd name="connsiteX3022" fmla="*/ 2011831 w 8023328"/>
              <a:gd name="connsiteY3022" fmla="*/ 596271 h 2380521"/>
              <a:gd name="connsiteX3023" fmla="*/ 2000163 w 8023328"/>
              <a:gd name="connsiteY3023" fmla="*/ 582414 h 2380521"/>
              <a:gd name="connsiteX3024" fmla="*/ 2011831 w 8023328"/>
              <a:gd name="connsiteY3024" fmla="*/ 570017 h 2380521"/>
              <a:gd name="connsiteX3025" fmla="*/ 1938359 w 8023328"/>
              <a:gd name="connsiteY3025" fmla="*/ 570017 h 2380521"/>
              <a:gd name="connsiteX3026" fmla="*/ 1952216 w 8023328"/>
              <a:gd name="connsiteY3026" fmla="*/ 583873 h 2380521"/>
              <a:gd name="connsiteX3027" fmla="*/ 1938359 w 8023328"/>
              <a:gd name="connsiteY3027" fmla="*/ 596271 h 2380521"/>
              <a:gd name="connsiteX3028" fmla="*/ 1925962 w 8023328"/>
              <a:gd name="connsiteY3028" fmla="*/ 583873 h 2380521"/>
              <a:gd name="connsiteX3029" fmla="*/ 1938359 w 8023328"/>
              <a:gd name="connsiteY3029" fmla="*/ 570017 h 2380521"/>
              <a:gd name="connsiteX3030" fmla="*/ 1867522 w 8023328"/>
              <a:gd name="connsiteY3030" fmla="*/ 570017 h 2380521"/>
              <a:gd name="connsiteX3031" fmla="*/ 1881382 w 8023328"/>
              <a:gd name="connsiteY3031" fmla="*/ 583873 h 2380521"/>
              <a:gd name="connsiteX3032" fmla="*/ 1867522 w 8023328"/>
              <a:gd name="connsiteY3032" fmla="*/ 596271 h 2380521"/>
              <a:gd name="connsiteX3033" fmla="*/ 1855124 w 8023328"/>
              <a:gd name="connsiteY3033" fmla="*/ 583873 h 2380521"/>
              <a:gd name="connsiteX3034" fmla="*/ 1867522 w 8023328"/>
              <a:gd name="connsiteY3034" fmla="*/ 570017 h 2380521"/>
              <a:gd name="connsiteX3035" fmla="*/ 1799082 w 8023328"/>
              <a:gd name="connsiteY3035" fmla="*/ 570017 h 2380521"/>
              <a:gd name="connsiteX3036" fmla="*/ 1813871 w 8023328"/>
              <a:gd name="connsiteY3036" fmla="*/ 583873 h 2380521"/>
              <a:gd name="connsiteX3037" fmla="*/ 1799082 w 8023328"/>
              <a:gd name="connsiteY3037" fmla="*/ 596271 h 2380521"/>
              <a:gd name="connsiteX3038" fmla="*/ 1784295 w 8023328"/>
              <a:gd name="connsiteY3038" fmla="*/ 583873 h 2380521"/>
              <a:gd name="connsiteX3039" fmla="*/ 1799082 w 8023328"/>
              <a:gd name="connsiteY3039" fmla="*/ 570017 h 2380521"/>
              <a:gd name="connsiteX3040" fmla="*/ 1728257 w 8023328"/>
              <a:gd name="connsiteY3040" fmla="*/ 570017 h 2380521"/>
              <a:gd name="connsiteX3041" fmla="*/ 1743046 w 8023328"/>
              <a:gd name="connsiteY3041" fmla="*/ 583873 h 2380521"/>
              <a:gd name="connsiteX3042" fmla="*/ 1728257 w 8023328"/>
              <a:gd name="connsiteY3042" fmla="*/ 596271 h 2380521"/>
              <a:gd name="connsiteX3043" fmla="*/ 1713467 w 8023328"/>
              <a:gd name="connsiteY3043" fmla="*/ 583873 h 2380521"/>
              <a:gd name="connsiteX3044" fmla="*/ 1728257 w 8023328"/>
              <a:gd name="connsiteY3044" fmla="*/ 570017 h 2380521"/>
              <a:gd name="connsiteX3045" fmla="*/ 1657426 w 8023328"/>
              <a:gd name="connsiteY3045" fmla="*/ 570017 h 2380521"/>
              <a:gd name="connsiteX3046" fmla="*/ 1672218 w 8023328"/>
              <a:gd name="connsiteY3046" fmla="*/ 583873 h 2380521"/>
              <a:gd name="connsiteX3047" fmla="*/ 1657426 w 8023328"/>
              <a:gd name="connsiteY3047" fmla="*/ 596271 h 2380521"/>
              <a:gd name="connsiteX3048" fmla="*/ 1642647 w 8023328"/>
              <a:gd name="connsiteY3048" fmla="*/ 583873 h 2380521"/>
              <a:gd name="connsiteX3049" fmla="*/ 1657426 w 8023328"/>
              <a:gd name="connsiteY3049" fmla="*/ 570017 h 2380521"/>
              <a:gd name="connsiteX3050" fmla="*/ 1582294 w 8023328"/>
              <a:gd name="connsiteY3050" fmla="*/ 570017 h 2380521"/>
              <a:gd name="connsiteX3051" fmla="*/ 1594694 w 8023328"/>
              <a:gd name="connsiteY3051" fmla="*/ 583873 h 2380521"/>
              <a:gd name="connsiteX3052" fmla="*/ 1582294 w 8023328"/>
              <a:gd name="connsiteY3052" fmla="*/ 596271 h 2380521"/>
              <a:gd name="connsiteX3053" fmla="*/ 1568438 w 8023328"/>
              <a:gd name="connsiteY3053" fmla="*/ 583873 h 2380521"/>
              <a:gd name="connsiteX3054" fmla="*/ 1582294 w 8023328"/>
              <a:gd name="connsiteY3054" fmla="*/ 570017 h 2380521"/>
              <a:gd name="connsiteX3055" fmla="*/ 1512190 w 8023328"/>
              <a:gd name="connsiteY3055" fmla="*/ 570017 h 2380521"/>
              <a:gd name="connsiteX3056" fmla="*/ 1523859 w 8023328"/>
              <a:gd name="connsiteY3056" fmla="*/ 583873 h 2380521"/>
              <a:gd name="connsiteX3057" fmla="*/ 1512190 w 8023328"/>
              <a:gd name="connsiteY3057" fmla="*/ 596271 h 2380521"/>
              <a:gd name="connsiteX3058" fmla="*/ 1497607 w 8023328"/>
              <a:gd name="connsiteY3058" fmla="*/ 583873 h 2380521"/>
              <a:gd name="connsiteX3059" fmla="*/ 1512190 w 8023328"/>
              <a:gd name="connsiteY3059" fmla="*/ 570017 h 2380521"/>
              <a:gd name="connsiteX3060" fmla="*/ 1440623 w 8023328"/>
              <a:gd name="connsiteY3060" fmla="*/ 570017 h 2380521"/>
              <a:gd name="connsiteX3061" fmla="*/ 1453020 w 8023328"/>
              <a:gd name="connsiteY3061" fmla="*/ 583873 h 2380521"/>
              <a:gd name="connsiteX3062" fmla="*/ 1440623 w 8023328"/>
              <a:gd name="connsiteY3062" fmla="*/ 596271 h 2380521"/>
              <a:gd name="connsiteX3063" fmla="*/ 1426771 w 8023328"/>
              <a:gd name="connsiteY3063" fmla="*/ 583873 h 2380521"/>
              <a:gd name="connsiteX3064" fmla="*/ 1440623 w 8023328"/>
              <a:gd name="connsiteY3064" fmla="*/ 570017 h 2380521"/>
              <a:gd name="connsiteX3065" fmla="*/ 1368341 w 8023328"/>
              <a:gd name="connsiteY3065" fmla="*/ 570017 h 2380521"/>
              <a:gd name="connsiteX3066" fmla="*/ 1382194 w 8023328"/>
              <a:gd name="connsiteY3066" fmla="*/ 583873 h 2380521"/>
              <a:gd name="connsiteX3067" fmla="*/ 1368341 w 8023328"/>
              <a:gd name="connsiteY3067" fmla="*/ 596271 h 2380521"/>
              <a:gd name="connsiteX3068" fmla="*/ 1355945 w 8023328"/>
              <a:gd name="connsiteY3068" fmla="*/ 583873 h 2380521"/>
              <a:gd name="connsiteX3069" fmla="*/ 1368341 w 8023328"/>
              <a:gd name="connsiteY3069" fmla="*/ 570017 h 2380521"/>
              <a:gd name="connsiteX3070" fmla="*/ 1297515 w 8023328"/>
              <a:gd name="connsiteY3070" fmla="*/ 570017 h 2380521"/>
              <a:gd name="connsiteX3071" fmla="*/ 1311369 w 8023328"/>
              <a:gd name="connsiteY3071" fmla="*/ 583873 h 2380521"/>
              <a:gd name="connsiteX3072" fmla="*/ 1297515 w 8023328"/>
              <a:gd name="connsiteY3072" fmla="*/ 596271 h 2380521"/>
              <a:gd name="connsiteX3073" fmla="*/ 1285116 w 8023328"/>
              <a:gd name="connsiteY3073" fmla="*/ 583873 h 2380521"/>
              <a:gd name="connsiteX3074" fmla="*/ 1297515 w 8023328"/>
              <a:gd name="connsiteY3074" fmla="*/ 570017 h 2380521"/>
              <a:gd name="connsiteX3075" fmla="*/ 1226680 w 8023328"/>
              <a:gd name="connsiteY3075" fmla="*/ 570017 h 2380521"/>
              <a:gd name="connsiteX3076" fmla="*/ 1240537 w 8023328"/>
              <a:gd name="connsiteY3076" fmla="*/ 583873 h 2380521"/>
              <a:gd name="connsiteX3077" fmla="*/ 1226680 w 8023328"/>
              <a:gd name="connsiteY3077" fmla="*/ 596271 h 2380521"/>
              <a:gd name="connsiteX3078" fmla="*/ 1214296 w 8023328"/>
              <a:gd name="connsiteY3078" fmla="*/ 583873 h 2380521"/>
              <a:gd name="connsiteX3079" fmla="*/ 1226680 w 8023328"/>
              <a:gd name="connsiteY3079" fmla="*/ 570017 h 2380521"/>
              <a:gd name="connsiteX3080" fmla="*/ 1154879 w 8023328"/>
              <a:gd name="connsiteY3080" fmla="*/ 570017 h 2380521"/>
              <a:gd name="connsiteX3081" fmla="*/ 1169669 w 8023328"/>
              <a:gd name="connsiteY3081" fmla="*/ 583873 h 2380521"/>
              <a:gd name="connsiteX3082" fmla="*/ 1154879 w 8023328"/>
              <a:gd name="connsiteY3082" fmla="*/ 596271 h 2380521"/>
              <a:gd name="connsiteX3083" fmla="*/ 1140090 w 8023328"/>
              <a:gd name="connsiteY3083" fmla="*/ 583873 h 2380521"/>
              <a:gd name="connsiteX3084" fmla="*/ 1154879 w 8023328"/>
              <a:gd name="connsiteY3084" fmla="*/ 570017 h 2380521"/>
              <a:gd name="connsiteX3085" fmla="*/ 1084053 w 8023328"/>
              <a:gd name="connsiteY3085" fmla="*/ 570017 h 2380521"/>
              <a:gd name="connsiteX3086" fmla="*/ 1098840 w 8023328"/>
              <a:gd name="connsiteY3086" fmla="*/ 583873 h 2380521"/>
              <a:gd name="connsiteX3087" fmla="*/ 1084053 w 8023328"/>
              <a:gd name="connsiteY3087" fmla="*/ 596271 h 2380521"/>
              <a:gd name="connsiteX3088" fmla="*/ 1069263 w 8023328"/>
              <a:gd name="connsiteY3088" fmla="*/ 583873 h 2380521"/>
              <a:gd name="connsiteX3089" fmla="*/ 1084053 w 8023328"/>
              <a:gd name="connsiteY3089" fmla="*/ 570017 h 2380521"/>
              <a:gd name="connsiteX3090" fmla="*/ 1013010 w 8023328"/>
              <a:gd name="connsiteY3090" fmla="*/ 570017 h 2380521"/>
              <a:gd name="connsiteX3091" fmla="*/ 1024682 w 8023328"/>
              <a:gd name="connsiteY3091" fmla="*/ 583873 h 2380521"/>
              <a:gd name="connsiteX3092" fmla="*/ 1013010 w 8023328"/>
              <a:gd name="connsiteY3092" fmla="*/ 596271 h 2380521"/>
              <a:gd name="connsiteX3093" fmla="*/ 998433 w 8023328"/>
              <a:gd name="connsiteY3093" fmla="*/ 583873 h 2380521"/>
              <a:gd name="connsiteX3094" fmla="*/ 1013010 w 8023328"/>
              <a:gd name="connsiteY3094" fmla="*/ 570017 h 2380521"/>
              <a:gd name="connsiteX3095" fmla="*/ 941458 w 8023328"/>
              <a:gd name="connsiteY3095" fmla="*/ 570017 h 2380521"/>
              <a:gd name="connsiteX3096" fmla="*/ 953857 w 8023328"/>
              <a:gd name="connsiteY3096" fmla="*/ 583873 h 2380521"/>
              <a:gd name="connsiteX3097" fmla="*/ 941458 w 8023328"/>
              <a:gd name="connsiteY3097" fmla="*/ 596271 h 2380521"/>
              <a:gd name="connsiteX3098" fmla="*/ 927601 w 8023328"/>
              <a:gd name="connsiteY3098" fmla="*/ 583873 h 2380521"/>
              <a:gd name="connsiteX3099" fmla="*/ 941458 w 8023328"/>
              <a:gd name="connsiteY3099" fmla="*/ 570017 h 2380521"/>
              <a:gd name="connsiteX3100" fmla="*/ 870626 w 8023328"/>
              <a:gd name="connsiteY3100" fmla="*/ 570017 h 2380521"/>
              <a:gd name="connsiteX3101" fmla="*/ 883027 w 8023328"/>
              <a:gd name="connsiteY3101" fmla="*/ 583873 h 2380521"/>
              <a:gd name="connsiteX3102" fmla="*/ 870626 w 8023328"/>
              <a:gd name="connsiteY3102" fmla="*/ 596271 h 2380521"/>
              <a:gd name="connsiteX3103" fmla="*/ 856772 w 8023328"/>
              <a:gd name="connsiteY3103" fmla="*/ 583873 h 2380521"/>
              <a:gd name="connsiteX3104" fmla="*/ 870626 w 8023328"/>
              <a:gd name="connsiteY3104" fmla="*/ 570017 h 2380521"/>
              <a:gd name="connsiteX3105" fmla="*/ 798340 w 8023328"/>
              <a:gd name="connsiteY3105" fmla="*/ 570017 h 2380521"/>
              <a:gd name="connsiteX3106" fmla="*/ 812193 w 8023328"/>
              <a:gd name="connsiteY3106" fmla="*/ 583873 h 2380521"/>
              <a:gd name="connsiteX3107" fmla="*/ 798340 w 8023328"/>
              <a:gd name="connsiteY3107" fmla="*/ 596271 h 2380521"/>
              <a:gd name="connsiteX3108" fmla="*/ 785941 w 8023328"/>
              <a:gd name="connsiteY3108" fmla="*/ 583873 h 2380521"/>
              <a:gd name="connsiteX3109" fmla="*/ 798340 w 8023328"/>
              <a:gd name="connsiteY3109" fmla="*/ 570017 h 2380521"/>
              <a:gd name="connsiteX3110" fmla="*/ 724135 w 8023328"/>
              <a:gd name="connsiteY3110" fmla="*/ 570017 h 2380521"/>
              <a:gd name="connsiteX3111" fmla="*/ 737991 w 8023328"/>
              <a:gd name="connsiteY3111" fmla="*/ 583873 h 2380521"/>
              <a:gd name="connsiteX3112" fmla="*/ 724135 w 8023328"/>
              <a:gd name="connsiteY3112" fmla="*/ 596271 h 2380521"/>
              <a:gd name="connsiteX3113" fmla="*/ 711737 w 8023328"/>
              <a:gd name="connsiteY3113" fmla="*/ 583873 h 2380521"/>
              <a:gd name="connsiteX3114" fmla="*/ 724135 w 8023328"/>
              <a:gd name="connsiteY3114" fmla="*/ 570017 h 2380521"/>
              <a:gd name="connsiteX3115" fmla="*/ 653306 w 8023328"/>
              <a:gd name="connsiteY3115" fmla="*/ 570017 h 2380521"/>
              <a:gd name="connsiteX3116" fmla="*/ 667161 w 8023328"/>
              <a:gd name="connsiteY3116" fmla="*/ 583873 h 2380521"/>
              <a:gd name="connsiteX3117" fmla="*/ 653306 w 8023328"/>
              <a:gd name="connsiteY3117" fmla="*/ 596271 h 2380521"/>
              <a:gd name="connsiteX3118" fmla="*/ 640910 w 8023328"/>
              <a:gd name="connsiteY3118" fmla="*/ 583873 h 2380521"/>
              <a:gd name="connsiteX3119" fmla="*/ 653306 w 8023328"/>
              <a:gd name="connsiteY3119" fmla="*/ 570017 h 2380521"/>
              <a:gd name="connsiteX3120" fmla="*/ 584865 w 8023328"/>
              <a:gd name="connsiteY3120" fmla="*/ 570017 h 2380521"/>
              <a:gd name="connsiteX3121" fmla="*/ 599654 w 8023328"/>
              <a:gd name="connsiteY3121" fmla="*/ 583873 h 2380521"/>
              <a:gd name="connsiteX3122" fmla="*/ 584865 w 8023328"/>
              <a:gd name="connsiteY3122" fmla="*/ 596271 h 2380521"/>
              <a:gd name="connsiteX3123" fmla="*/ 570076 w 8023328"/>
              <a:gd name="connsiteY3123" fmla="*/ 583873 h 2380521"/>
              <a:gd name="connsiteX3124" fmla="*/ 584865 w 8023328"/>
              <a:gd name="connsiteY3124" fmla="*/ 570017 h 2380521"/>
              <a:gd name="connsiteX3125" fmla="*/ 513668 w 8023328"/>
              <a:gd name="connsiteY3125" fmla="*/ 570017 h 2380521"/>
              <a:gd name="connsiteX3126" fmla="*/ 528846 w 8023328"/>
              <a:gd name="connsiteY3126" fmla="*/ 583873 h 2380521"/>
              <a:gd name="connsiteX3127" fmla="*/ 513668 w 8023328"/>
              <a:gd name="connsiteY3127" fmla="*/ 596271 h 2380521"/>
              <a:gd name="connsiteX3128" fmla="*/ 499248 w 8023328"/>
              <a:gd name="connsiteY3128" fmla="*/ 583873 h 2380521"/>
              <a:gd name="connsiteX3129" fmla="*/ 513668 w 8023328"/>
              <a:gd name="connsiteY3129" fmla="*/ 570017 h 2380521"/>
              <a:gd name="connsiteX3130" fmla="*/ 439833 w 8023328"/>
              <a:gd name="connsiteY3130" fmla="*/ 570017 h 2380521"/>
              <a:gd name="connsiteX3131" fmla="*/ 454623 w 8023328"/>
              <a:gd name="connsiteY3131" fmla="*/ 583873 h 2380521"/>
              <a:gd name="connsiteX3132" fmla="*/ 439833 w 8023328"/>
              <a:gd name="connsiteY3132" fmla="*/ 596271 h 2380521"/>
              <a:gd name="connsiteX3133" fmla="*/ 425044 w 8023328"/>
              <a:gd name="connsiteY3133" fmla="*/ 583873 h 2380521"/>
              <a:gd name="connsiteX3134" fmla="*/ 439833 w 8023328"/>
              <a:gd name="connsiteY3134" fmla="*/ 570017 h 2380521"/>
              <a:gd name="connsiteX3135" fmla="*/ 368072 w 8023328"/>
              <a:gd name="connsiteY3135" fmla="*/ 570017 h 2380521"/>
              <a:gd name="connsiteX3136" fmla="*/ 380467 w 8023328"/>
              <a:gd name="connsiteY3136" fmla="*/ 583873 h 2380521"/>
              <a:gd name="connsiteX3137" fmla="*/ 368072 w 8023328"/>
              <a:gd name="connsiteY3137" fmla="*/ 596271 h 2380521"/>
              <a:gd name="connsiteX3138" fmla="*/ 354211 w 8023328"/>
              <a:gd name="connsiteY3138" fmla="*/ 583873 h 2380521"/>
              <a:gd name="connsiteX3139" fmla="*/ 368072 w 8023328"/>
              <a:gd name="connsiteY3139" fmla="*/ 570017 h 2380521"/>
              <a:gd name="connsiteX3140" fmla="*/ 3081772 w 8023328"/>
              <a:gd name="connsiteY3140" fmla="*/ 499186 h 2380521"/>
              <a:gd name="connsiteX3141" fmla="*/ 3095622 w 8023328"/>
              <a:gd name="connsiteY3141" fmla="*/ 511583 h 2380521"/>
              <a:gd name="connsiteX3142" fmla="*/ 3081772 w 8023328"/>
              <a:gd name="connsiteY3142" fmla="*/ 525440 h 2380521"/>
              <a:gd name="connsiteX3143" fmla="*/ 3069372 w 8023328"/>
              <a:gd name="connsiteY3143" fmla="*/ 511583 h 2380521"/>
              <a:gd name="connsiteX3144" fmla="*/ 3081772 w 8023328"/>
              <a:gd name="connsiteY3144" fmla="*/ 499186 h 2380521"/>
              <a:gd name="connsiteX3145" fmla="*/ 3013712 w 8023328"/>
              <a:gd name="connsiteY3145" fmla="*/ 499186 h 2380521"/>
              <a:gd name="connsiteX3146" fmla="*/ 3028135 w 8023328"/>
              <a:gd name="connsiteY3146" fmla="*/ 511583 h 2380521"/>
              <a:gd name="connsiteX3147" fmla="*/ 3013712 w 8023328"/>
              <a:gd name="connsiteY3147" fmla="*/ 525440 h 2380521"/>
              <a:gd name="connsiteX3148" fmla="*/ 2998539 w 8023328"/>
              <a:gd name="connsiteY3148" fmla="*/ 511583 h 2380521"/>
              <a:gd name="connsiteX3149" fmla="*/ 3013712 w 8023328"/>
              <a:gd name="connsiteY3149" fmla="*/ 499186 h 2380521"/>
              <a:gd name="connsiteX3150" fmla="*/ 2942491 w 8023328"/>
              <a:gd name="connsiteY3150" fmla="*/ 499186 h 2380521"/>
              <a:gd name="connsiteX3151" fmla="*/ 2957285 w 8023328"/>
              <a:gd name="connsiteY3151" fmla="*/ 511583 h 2380521"/>
              <a:gd name="connsiteX3152" fmla="*/ 2942491 w 8023328"/>
              <a:gd name="connsiteY3152" fmla="*/ 525440 h 2380521"/>
              <a:gd name="connsiteX3153" fmla="*/ 2927705 w 8023328"/>
              <a:gd name="connsiteY3153" fmla="*/ 511583 h 2380521"/>
              <a:gd name="connsiteX3154" fmla="*/ 2942491 w 8023328"/>
              <a:gd name="connsiteY3154" fmla="*/ 499186 h 2380521"/>
              <a:gd name="connsiteX3155" fmla="*/ 2868291 w 8023328"/>
              <a:gd name="connsiteY3155" fmla="*/ 499186 h 2380521"/>
              <a:gd name="connsiteX3156" fmla="*/ 2883082 w 8023328"/>
              <a:gd name="connsiteY3156" fmla="*/ 511583 h 2380521"/>
              <a:gd name="connsiteX3157" fmla="*/ 2868291 w 8023328"/>
              <a:gd name="connsiteY3157" fmla="*/ 525440 h 2380521"/>
              <a:gd name="connsiteX3158" fmla="*/ 2853502 w 8023328"/>
              <a:gd name="connsiteY3158" fmla="*/ 511583 h 2380521"/>
              <a:gd name="connsiteX3159" fmla="*/ 2868291 w 8023328"/>
              <a:gd name="connsiteY3159" fmla="*/ 499186 h 2380521"/>
              <a:gd name="connsiteX3160" fmla="*/ 2796533 w 8023328"/>
              <a:gd name="connsiteY3160" fmla="*/ 499186 h 2380521"/>
              <a:gd name="connsiteX3161" fmla="*/ 2808931 w 8023328"/>
              <a:gd name="connsiteY3161" fmla="*/ 511583 h 2380521"/>
              <a:gd name="connsiteX3162" fmla="*/ 2796533 w 8023328"/>
              <a:gd name="connsiteY3162" fmla="*/ 525440 h 2380521"/>
              <a:gd name="connsiteX3163" fmla="*/ 2782678 w 8023328"/>
              <a:gd name="connsiteY3163" fmla="*/ 511583 h 2380521"/>
              <a:gd name="connsiteX3164" fmla="*/ 2796533 w 8023328"/>
              <a:gd name="connsiteY3164" fmla="*/ 499186 h 2380521"/>
              <a:gd name="connsiteX3165" fmla="*/ 2725695 w 8023328"/>
              <a:gd name="connsiteY3165" fmla="*/ 499186 h 2380521"/>
              <a:gd name="connsiteX3166" fmla="*/ 2738097 w 8023328"/>
              <a:gd name="connsiteY3166" fmla="*/ 511583 h 2380521"/>
              <a:gd name="connsiteX3167" fmla="*/ 2725695 w 8023328"/>
              <a:gd name="connsiteY3167" fmla="*/ 525440 h 2380521"/>
              <a:gd name="connsiteX3168" fmla="*/ 2711846 w 8023328"/>
              <a:gd name="connsiteY3168" fmla="*/ 511583 h 2380521"/>
              <a:gd name="connsiteX3169" fmla="*/ 2725695 w 8023328"/>
              <a:gd name="connsiteY3169" fmla="*/ 499186 h 2380521"/>
              <a:gd name="connsiteX3170" fmla="*/ 2654870 w 8023328"/>
              <a:gd name="connsiteY3170" fmla="*/ 499186 h 2380521"/>
              <a:gd name="connsiteX3171" fmla="*/ 2667266 w 8023328"/>
              <a:gd name="connsiteY3171" fmla="*/ 511583 h 2380521"/>
              <a:gd name="connsiteX3172" fmla="*/ 2654870 w 8023328"/>
              <a:gd name="connsiteY3172" fmla="*/ 525440 h 2380521"/>
              <a:gd name="connsiteX3173" fmla="*/ 2641013 w 8023328"/>
              <a:gd name="connsiteY3173" fmla="*/ 511583 h 2380521"/>
              <a:gd name="connsiteX3174" fmla="*/ 2654870 w 8023328"/>
              <a:gd name="connsiteY3174" fmla="*/ 499186 h 2380521"/>
              <a:gd name="connsiteX3175" fmla="*/ 2582580 w 8023328"/>
              <a:gd name="connsiteY3175" fmla="*/ 499186 h 2380521"/>
              <a:gd name="connsiteX3176" fmla="*/ 2596435 w 8023328"/>
              <a:gd name="connsiteY3176" fmla="*/ 511583 h 2380521"/>
              <a:gd name="connsiteX3177" fmla="*/ 2582580 w 8023328"/>
              <a:gd name="connsiteY3177" fmla="*/ 525440 h 2380521"/>
              <a:gd name="connsiteX3178" fmla="*/ 2570184 w 8023328"/>
              <a:gd name="connsiteY3178" fmla="*/ 511583 h 2380521"/>
              <a:gd name="connsiteX3179" fmla="*/ 2582580 w 8023328"/>
              <a:gd name="connsiteY3179" fmla="*/ 499186 h 2380521"/>
              <a:gd name="connsiteX3180" fmla="*/ 2511026 w 8023328"/>
              <a:gd name="connsiteY3180" fmla="*/ 499186 h 2380521"/>
              <a:gd name="connsiteX3181" fmla="*/ 2525610 w 8023328"/>
              <a:gd name="connsiteY3181" fmla="*/ 511583 h 2380521"/>
              <a:gd name="connsiteX3182" fmla="*/ 2511026 w 8023328"/>
              <a:gd name="connsiteY3182" fmla="*/ 525440 h 2380521"/>
              <a:gd name="connsiteX3183" fmla="*/ 2499361 w 8023328"/>
              <a:gd name="connsiteY3183" fmla="*/ 511583 h 2380521"/>
              <a:gd name="connsiteX3184" fmla="*/ 2511026 w 8023328"/>
              <a:gd name="connsiteY3184" fmla="*/ 499186 h 2380521"/>
              <a:gd name="connsiteX3185" fmla="*/ 2440924 w 8023328"/>
              <a:gd name="connsiteY3185" fmla="*/ 499186 h 2380521"/>
              <a:gd name="connsiteX3186" fmla="*/ 2454781 w 8023328"/>
              <a:gd name="connsiteY3186" fmla="*/ 511583 h 2380521"/>
              <a:gd name="connsiteX3187" fmla="*/ 2440924 w 8023328"/>
              <a:gd name="connsiteY3187" fmla="*/ 525440 h 2380521"/>
              <a:gd name="connsiteX3188" fmla="*/ 2428527 w 8023328"/>
              <a:gd name="connsiteY3188" fmla="*/ 511583 h 2380521"/>
              <a:gd name="connsiteX3189" fmla="*/ 2440924 w 8023328"/>
              <a:gd name="connsiteY3189" fmla="*/ 499186 h 2380521"/>
              <a:gd name="connsiteX3190" fmla="*/ 2369108 w 8023328"/>
              <a:gd name="connsiteY3190" fmla="*/ 499186 h 2380521"/>
              <a:gd name="connsiteX3191" fmla="*/ 2383898 w 8023328"/>
              <a:gd name="connsiteY3191" fmla="*/ 511583 h 2380521"/>
              <a:gd name="connsiteX3192" fmla="*/ 2369108 w 8023328"/>
              <a:gd name="connsiteY3192" fmla="*/ 525440 h 2380521"/>
              <a:gd name="connsiteX3193" fmla="*/ 2354319 w 8023328"/>
              <a:gd name="connsiteY3193" fmla="*/ 511583 h 2380521"/>
              <a:gd name="connsiteX3194" fmla="*/ 2369108 w 8023328"/>
              <a:gd name="connsiteY3194" fmla="*/ 499186 h 2380521"/>
              <a:gd name="connsiteX3195" fmla="*/ 2298278 w 8023328"/>
              <a:gd name="connsiteY3195" fmla="*/ 499186 h 2380521"/>
              <a:gd name="connsiteX3196" fmla="*/ 2313066 w 8023328"/>
              <a:gd name="connsiteY3196" fmla="*/ 511583 h 2380521"/>
              <a:gd name="connsiteX3197" fmla="*/ 2298278 w 8023328"/>
              <a:gd name="connsiteY3197" fmla="*/ 525440 h 2380521"/>
              <a:gd name="connsiteX3198" fmla="*/ 2283488 w 8023328"/>
              <a:gd name="connsiteY3198" fmla="*/ 511583 h 2380521"/>
              <a:gd name="connsiteX3199" fmla="*/ 2298278 w 8023328"/>
              <a:gd name="connsiteY3199" fmla="*/ 499186 h 2380521"/>
              <a:gd name="connsiteX3200" fmla="*/ 2226514 w 8023328"/>
              <a:gd name="connsiteY3200" fmla="*/ 499186 h 2380521"/>
              <a:gd name="connsiteX3201" fmla="*/ 2238914 w 8023328"/>
              <a:gd name="connsiteY3201" fmla="*/ 511583 h 2380521"/>
              <a:gd name="connsiteX3202" fmla="*/ 2226514 w 8023328"/>
              <a:gd name="connsiteY3202" fmla="*/ 525440 h 2380521"/>
              <a:gd name="connsiteX3203" fmla="*/ 2212655 w 8023328"/>
              <a:gd name="connsiteY3203" fmla="*/ 511583 h 2380521"/>
              <a:gd name="connsiteX3204" fmla="*/ 2226514 w 8023328"/>
              <a:gd name="connsiteY3204" fmla="*/ 499186 h 2380521"/>
              <a:gd name="connsiteX3205" fmla="*/ 2155680 w 8023328"/>
              <a:gd name="connsiteY3205" fmla="*/ 499186 h 2380521"/>
              <a:gd name="connsiteX3206" fmla="*/ 2168079 w 8023328"/>
              <a:gd name="connsiteY3206" fmla="*/ 511583 h 2380521"/>
              <a:gd name="connsiteX3207" fmla="*/ 2155680 w 8023328"/>
              <a:gd name="connsiteY3207" fmla="*/ 525440 h 2380521"/>
              <a:gd name="connsiteX3208" fmla="*/ 2141823 w 8023328"/>
              <a:gd name="connsiteY3208" fmla="*/ 511583 h 2380521"/>
              <a:gd name="connsiteX3209" fmla="*/ 2155680 w 8023328"/>
              <a:gd name="connsiteY3209" fmla="*/ 499186 h 2380521"/>
              <a:gd name="connsiteX3210" fmla="*/ 2084846 w 8023328"/>
              <a:gd name="connsiteY3210" fmla="*/ 499186 h 2380521"/>
              <a:gd name="connsiteX3211" fmla="*/ 2097246 w 8023328"/>
              <a:gd name="connsiteY3211" fmla="*/ 511583 h 2380521"/>
              <a:gd name="connsiteX3212" fmla="*/ 2084846 w 8023328"/>
              <a:gd name="connsiteY3212" fmla="*/ 525440 h 2380521"/>
              <a:gd name="connsiteX3213" fmla="*/ 2070991 w 8023328"/>
              <a:gd name="connsiteY3213" fmla="*/ 511583 h 2380521"/>
              <a:gd name="connsiteX3214" fmla="*/ 2084846 w 8023328"/>
              <a:gd name="connsiteY3214" fmla="*/ 499186 h 2380521"/>
              <a:gd name="connsiteX3215" fmla="*/ 2011831 w 8023328"/>
              <a:gd name="connsiteY3215" fmla="*/ 499186 h 2380521"/>
              <a:gd name="connsiteX3216" fmla="*/ 2026416 w 8023328"/>
              <a:gd name="connsiteY3216" fmla="*/ 511583 h 2380521"/>
              <a:gd name="connsiteX3217" fmla="*/ 2011831 w 8023328"/>
              <a:gd name="connsiteY3217" fmla="*/ 525440 h 2380521"/>
              <a:gd name="connsiteX3218" fmla="*/ 2000165 w 8023328"/>
              <a:gd name="connsiteY3218" fmla="*/ 511583 h 2380521"/>
              <a:gd name="connsiteX3219" fmla="*/ 2011831 w 8023328"/>
              <a:gd name="connsiteY3219" fmla="*/ 499186 h 2380521"/>
              <a:gd name="connsiteX3220" fmla="*/ 1938362 w 8023328"/>
              <a:gd name="connsiteY3220" fmla="*/ 499186 h 2380521"/>
              <a:gd name="connsiteX3221" fmla="*/ 1952216 w 8023328"/>
              <a:gd name="connsiteY3221" fmla="*/ 511583 h 2380521"/>
              <a:gd name="connsiteX3222" fmla="*/ 1938362 w 8023328"/>
              <a:gd name="connsiteY3222" fmla="*/ 525440 h 2380521"/>
              <a:gd name="connsiteX3223" fmla="*/ 1925965 w 8023328"/>
              <a:gd name="connsiteY3223" fmla="*/ 511583 h 2380521"/>
              <a:gd name="connsiteX3224" fmla="*/ 1938362 w 8023328"/>
              <a:gd name="connsiteY3224" fmla="*/ 499186 h 2380521"/>
              <a:gd name="connsiteX3225" fmla="*/ 1867525 w 8023328"/>
              <a:gd name="connsiteY3225" fmla="*/ 499186 h 2380521"/>
              <a:gd name="connsiteX3226" fmla="*/ 1881384 w 8023328"/>
              <a:gd name="connsiteY3226" fmla="*/ 511583 h 2380521"/>
              <a:gd name="connsiteX3227" fmla="*/ 1867525 w 8023328"/>
              <a:gd name="connsiteY3227" fmla="*/ 525440 h 2380521"/>
              <a:gd name="connsiteX3228" fmla="*/ 1855126 w 8023328"/>
              <a:gd name="connsiteY3228" fmla="*/ 511583 h 2380521"/>
              <a:gd name="connsiteX3229" fmla="*/ 1867525 w 8023328"/>
              <a:gd name="connsiteY3229" fmla="*/ 499186 h 2380521"/>
              <a:gd name="connsiteX3230" fmla="*/ 1799085 w 8023328"/>
              <a:gd name="connsiteY3230" fmla="*/ 499186 h 2380521"/>
              <a:gd name="connsiteX3231" fmla="*/ 1813871 w 8023328"/>
              <a:gd name="connsiteY3231" fmla="*/ 511583 h 2380521"/>
              <a:gd name="connsiteX3232" fmla="*/ 1799085 w 8023328"/>
              <a:gd name="connsiteY3232" fmla="*/ 525440 h 2380521"/>
              <a:gd name="connsiteX3233" fmla="*/ 1784295 w 8023328"/>
              <a:gd name="connsiteY3233" fmla="*/ 511583 h 2380521"/>
              <a:gd name="connsiteX3234" fmla="*/ 1799085 w 8023328"/>
              <a:gd name="connsiteY3234" fmla="*/ 499186 h 2380521"/>
              <a:gd name="connsiteX3235" fmla="*/ 1728257 w 8023328"/>
              <a:gd name="connsiteY3235" fmla="*/ 499186 h 2380521"/>
              <a:gd name="connsiteX3236" fmla="*/ 1743046 w 8023328"/>
              <a:gd name="connsiteY3236" fmla="*/ 511583 h 2380521"/>
              <a:gd name="connsiteX3237" fmla="*/ 1728257 w 8023328"/>
              <a:gd name="connsiteY3237" fmla="*/ 525440 h 2380521"/>
              <a:gd name="connsiteX3238" fmla="*/ 1713469 w 8023328"/>
              <a:gd name="connsiteY3238" fmla="*/ 511583 h 2380521"/>
              <a:gd name="connsiteX3239" fmla="*/ 1728257 w 8023328"/>
              <a:gd name="connsiteY3239" fmla="*/ 499186 h 2380521"/>
              <a:gd name="connsiteX3240" fmla="*/ 1657426 w 8023328"/>
              <a:gd name="connsiteY3240" fmla="*/ 499186 h 2380521"/>
              <a:gd name="connsiteX3241" fmla="*/ 1672218 w 8023328"/>
              <a:gd name="connsiteY3241" fmla="*/ 511583 h 2380521"/>
              <a:gd name="connsiteX3242" fmla="*/ 1657426 w 8023328"/>
              <a:gd name="connsiteY3242" fmla="*/ 525440 h 2380521"/>
              <a:gd name="connsiteX3243" fmla="*/ 1642647 w 8023328"/>
              <a:gd name="connsiteY3243" fmla="*/ 511583 h 2380521"/>
              <a:gd name="connsiteX3244" fmla="*/ 1657426 w 8023328"/>
              <a:gd name="connsiteY3244" fmla="*/ 499186 h 2380521"/>
              <a:gd name="connsiteX3245" fmla="*/ 1582294 w 8023328"/>
              <a:gd name="connsiteY3245" fmla="*/ 499186 h 2380521"/>
              <a:gd name="connsiteX3246" fmla="*/ 1594694 w 8023328"/>
              <a:gd name="connsiteY3246" fmla="*/ 511583 h 2380521"/>
              <a:gd name="connsiteX3247" fmla="*/ 1582294 w 8023328"/>
              <a:gd name="connsiteY3247" fmla="*/ 525440 h 2380521"/>
              <a:gd name="connsiteX3248" fmla="*/ 1568438 w 8023328"/>
              <a:gd name="connsiteY3248" fmla="*/ 511583 h 2380521"/>
              <a:gd name="connsiteX3249" fmla="*/ 1582294 w 8023328"/>
              <a:gd name="connsiteY3249" fmla="*/ 499186 h 2380521"/>
              <a:gd name="connsiteX3250" fmla="*/ 1512192 w 8023328"/>
              <a:gd name="connsiteY3250" fmla="*/ 499186 h 2380521"/>
              <a:gd name="connsiteX3251" fmla="*/ 1523862 w 8023328"/>
              <a:gd name="connsiteY3251" fmla="*/ 511583 h 2380521"/>
              <a:gd name="connsiteX3252" fmla="*/ 1512192 w 8023328"/>
              <a:gd name="connsiteY3252" fmla="*/ 525440 h 2380521"/>
              <a:gd name="connsiteX3253" fmla="*/ 1497607 w 8023328"/>
              <a:gd name="connsiteY3253" fmla="*/ 511583 h 2380521"/>
              <a:gd name="connsiteX3254" fmla="*/ 1512192 w 8023328"/>
              <a:gd name="connsiteY3254" fmla="*/ 499186 h 2380521"/>
              <a:gd name="connsiteX3255" fmla="*/ 1440623 w 8023328"/>
              <a:gd name="connsiteY3255" fmla="*/ 499186 h 2380521"/>
              <a:gd name="connsiteX3256" fmla="*/ 1453023 w 8023328"/>
              <a:gd name="connsiteY3256" fmla="*/ 511583 h 2380521"/>
              <a:gd name="connsiteX3257" fmla="*/ 1440623 w 8023328"/>
              <a:gd name="connsiteY3257" fmla="*/ 525440 h 2380521"/>
              <a:gd name="connsiteX3258" fmla="*/ 1426771 w 8023328"/>
              <a:gd name="connsiteY3258" fmla="*/ 511583 h 2380521"/>
              <a:gd name="connsiteX3259" fmla="*/ 1440623 w 8023328"/>
              <a:gd name="connsiteY3259" fmla="*/ 499186 h 2380521"/>
              <a:gd name="connsiteX3260" fmla="*/ 1368341 w 8023328"/>
              <a:gd name="connsiteY3260" fmla="*/ 499186 h 2380521"/>
              <a:gd name="connsiteX3261" fmla="*/ 1382196 w 8023328"/>
              <a:gd name="connsiteY3261" fmla="*/ 511583 h 2380521"/>
              <a:gd name="connsiteX3262" fmla="*/ 1368341 w 8023328"/>
              <a:gd name="connsiteY3262" fmla="*/ 525440 h 2380521"/>
              <a:gd name="connsiteX3263" fmla="*/ 1355948 w 8023328"/>
              <a:gd name="connsiteY3263" fmla="*/ 511583 h 2380521"/>
              <a:gd name="connsiteX3264" fmla="*/ 1368341 w 8023328"/>
              <a:gd name="connsiteY3264" fmla="*/ 499186 h 2380521"/>
              <a:gd name="connsiteX3265" fmla="*/ 1297515 w 8023328"/>
              <a:gd name="connsiteY3265" fmla="*/ 499186 h 2380521"/>
              <a:gd name="connsiteX3266" fmla="*/ 1311369 w 8023328"/>
              <a:gd name="connsiteY3266" fmla="*/ 513042 h 2380521"/>
              <a:gd name="connsiteX3267" fmla="*/ 1297515 w 8023328"/>
              <a:gd name="connsiteY3267" fmla="*/ 525440 h 2380521"/>
              <a:gd name="connsiteX3268" fmla="*/ 1285118 w 8023328"/>
              <a:gd name="connsiteY3268" fmla="*/ 513042 h 2380521"/>
              <a:gd name="connsiteX3269" fmla="*/ 1297515 w 8023328"/>
              <a:gd name="connsiteY3269" fmla="*/ 499186 h 2380521"/>
              <a:gd name="connsiteX3270" fmla="*/ 1225700 w 8023328"/>
              <a:gd name="connsiteY3270" fmla="*/ 499186 h 2380521"/>
              <a:gd name="connsiteX3271" fmla="*/ 1240491 w 8023328"/>
              <a:gd name="connsiteY3271" fmla="*/ 513042 h 2380521"/>
              <a:gd name="connsiteX3272" fmla="*/ 1225700 w 8023328"/>
              <a:gd name="connsiteY3272" fmla="*/ 525440 h 2380521"/>
              <a:gd name="connsiteX3273" fmla="*/ 1210925 w 8023328"/>
              <a:gd name="connsiteY3273" fmla="*/ 513042 h 2380521"/>
              <a:gd name="connsiteX3274" fmla="*/ 1225700 w 8023328"/>
              <a:gd name="connsiteY3274" fmla="*/ 499186 h 2380521"/>
              <a:gd name="connsiteX3275" fmla="*/ 1154881 w 8023328"/>
              <a:gd name="connsiteY3275" fmla="*/ 499186 h 2380521"/>
              <a:gd name="connsiteX3276" fmla="*/ 1169669 w 8023328"/>
              <a:gd name="connsiteY3276" fmla="*/ 513042 h 2380521"/>
              <a:gd name="connsiteX3277" fmla="*/ 1154881 w 8023328"/>
              <a:gd name="connsiteY3277" fmla="*/ 525440 h 2380521"/>
              <a:gd name="connsiteX3278" fmla="*/ 1140095 w 8023328"/>
              <a:gd name="connsiteY3278" fmla="*/ 513042 h 2380521"/>
              <a:gd name="connsiteX3279" fmla="*/ 1154881 w 8023328"/>
              <a:gd name="connsiteY3279" fmla="*/ 499186 h 2380521"/>
              <a:gd name="connsiteX3280" fmla="*/ 1084053 w 8023328"/>
              <a:gd name="connsiteY3280" fmla="*/ 499186 h 2380521"/>
              <a:gd name="connsiteX3281" fmla="*/ 1098842 w 8023328"/>
              <a:gd name="connsiteY3281" fmla="*/ 513042 h 2380521"/>
              <a:gd name="connsiteX3282" fmla="*/ 1084053 w 8023328"/>
              <a:gd name="connsiteY3282" fmla="*/ 525440 h 2380521"/>
              <a:gd name="connsiteX3283" fmla="*/ 1069267 w 8023328"/>
              <a:gd name="connsiteY3283" fmla="*/ 513042 h 2380521"/>
              <a:gd name="connsiteX3284" fmla="*/ 1084053 w 8023328"/>
              <a:gd name="connsiteY3284" fmla="*/ 499186 h 2380521"/>
              <a:gd name="connsiteX3285" fmla="*/ 1013012 w 8023328"/>
              <a:gd name="connsiteY3285" fmla="*/ 499186 h 2380521"/>
              <a:gd name="connsiteX3286" fmla="*/ 1024685 w 8023328"/>
              <a:gd name="connsiteY3286" fmla="*/ 513042 h 2380521"/>
              <a:gd name="connsiteX3287" fmla="*/ 1013012 w 8023328"/>
              <a:gd name="connsiteY3287" fmla="*/ 525440 h 2380521"/>
              <a:gd name="connsiteX3288" fmla="*/ 998433 w 8023328"/>
              <a:gd name="connsiteY3288" fmla="*/ 513042 h 2380521"/>
              <a:gd name="connsiteX3289" fmla="*/ 1013012 w 8023328"/>
              <a:gd name="connsiteY3289" fmla="*/ 499186 h 2380521"/>
              <a:gd name="connsiteX3290" fmla="*/ 941461 w 8023328"/>
              <a:gd name="connsiteY3290" fmla="*/ 499186 h 2380521"/>
              <a:gd name="connsiteX3291" fmla="*/ 953861 w 8023328"/>
              <a:gd name="connsiteY3291" fmla="*/ 513042 h 2380521"/>
              <a:gd name="connsiteX3292" fmla="*/ 941461 w 8023328"/>
              <a:gd name="connsiteY3292" fmla="*/ 525440 h 2380521"/>
              <a:gd name="connsiteX3293" fmla="*/ 927607 w 8023328"/>
              <a:gd name="connsiteY3293" fmla="*/ 513042 h 2380521"/>
              <a:gd name="connsiteX3294" fmla="*/ 941461 w 8023328"/>
              <a:gd name="connsiteY3294" fmla="*/ 499186 h 2380521"/>
              <a:gd name="connsiteX3295" fmla="*/ 870626 w 8023328"/>
              <a:gd name="connsiteY3295" fmla="*/ 499186 h 2380521"/>
              <a:gd name="connsiteX3296" fmla="*/ 883027 w 8023328"/>
              <a:gd name="connsiteY3296" fmla="*/ 513042 h 2380521"/>
              <a:gd name="connsiteX3297" fmla="*/ 870626 w 8023328"/>
              <a:gd name="connsiteY3297" fmla="*/ 525440 h 2380521"/>
              <a:gd name="connsiteX3298" fmla="*/ 856774 w 8023328"/>
              <a:gd name="connsiteY3298" fmla="*/ 513042 h 2380521"/>
              <a:gd name="connsiteX3299" fmla="*/ 870626 w 8023328"/>
              <a:gd name="connsiteY3299" fmla="*/ 499186 h 2380521"/>
              <a:gd name="connsiteX3300" fmla="*/ 798340 w 8023328"/>
              <a:gd name="connsiteY3300" fmla="*/ 499186 h 2380521"/>
              <a:gd name="connsiteX3301" fmla="*/ 812196 w 8023328"/>
              <a:gd name="connsiteY3301" fmla="*/ 513042 h 2380521"/>
              <a:gd name="connsiteX3302" fmla="*/ 798340 w 8023328"/>
              <a:gd name="connsiteY3302" fmla="*/ 525440 h 2380521"/>
              <a:gd name="connsiteX3303" fmla="*/ 785941 w 8023328"/>
              <a:gd name="connsiteY3303" fmla="*/ 513042 h 2380521"/>
              <a:gd name="connsiteX3304" fmla="*/ 798340 w 8023328"/>
              <a:gd name="connsiteY3304" fmla="*/ 499186 h 2380521"/>
              <a:gd name="connsiteX3305" fmla="*/ 724135 w 8023328"/>
              <a:gd name="connsiteY3305" fmla="*/ 499186 h 2380521"/>
              <a:gd name="connsiteX3306" fmla="*/ 737991 w 8023328"/>
              <a:gd name="connsiteY3306" fmla="*/ 513042 h 2380521"/>
              <a:gd name="connsiteX3307" fmla="*/ 724135 w 8023328"/>
              <a:gd name="connsiteY3307" fmla="*/ 525440 h 2380521"/>
              <a:gd name="connsiteX3308" fmla="*/ 711744 w 8023328"/>
              <a:gd name="connsiteY3308" fmla="*/ 513042 h 2380521"/>
              <a:gd name="connsiteX3309" fmla="*/ 724135 w 8023328"/>
              <a:gd name="connsiteY3309" fmla="*/ 499186 h 2380521"/>
              <a:gd name="connsiteX3310" fmla="*/ 653306 w 8023328"/>
              <a:gd name="connsiteY3310" fmla="*/ 499186 h 2380521"/>
              <a:gd name="connsiteX3311" fmla="*/ 667164 w 8023328"/>
              <a:gd name="connsiteY3311" fmla="*/ 513042 h 2380521"/>
              <a:gd name="connsiteX3312" fmla="*/ 653306 w 8023328"/>
              <a:gd name="connsiteY3312" fmla="*/ 525440 h 2380521"/>
              <a:gd name="connsiteX3313" fmla="*/ 640910 w 8023328"/>
              <a:gd name="connsiteY3313" fmla="*/ 513042 h 2380521"/>
              <a:gd name="connsiteX3314" fmla="*/ 653306 w 8023328"/>
              <a:gd name="connsiteY3314" fmla="*/ 499186 h 2380521"/>
              <a:gd name="connsiteX3315" fmla="*/ 584869 w 8023328"/>
              <a:gd name="connsiteY3315" fmla="*/ 499186 h 2380521"/>
              <a:gd name="connsiteX3316" fmla="*/ 599654 w 8023328"/>
              <a:gd name="connsiteY3316" fmla="*/ 513042 h 2380521"/>
              <a:gd name="connsiteX3317" fmla="*/ 584869 w 8023328"/>
              <a:gd name="connsiteY3317" fmla="*/ 525440 h 2380521"/>
              <a:gd name="connsiteX3318" fmla="*/ 570076 w 8023328"/>
              <a:gd name="connsiteY3318" fmla="*/ 513042 h 2380521"/>
              <a:gd name="connsiteX3319" fmla="*/ 584869 w 8023328"/>
              <a:gd name="connsiteY3319" fmla="*/ 499186 h 2380521"/>
              <a:gd name="connsiteX3320" fmla="*/ 513670 w 8023328"/>
              <a:gd name="connsiteY3320" fmla="*/ 499186 h 2380521"/>
              <a:gd name="connsiteX3321" fmla="*/ 528846 w 8023328"/>
              <a:gd name="connsiteY3321" fmla="*/ 513042 h 2380521"/>
              <a:gd name="connsiteX3322" fmla="*/ 513670 w 8023328"/>
              <a:gd name="connsiteY3322" fmla="*/ 525440 h 2380521"/>
              <a:gd name="connsiteX3323" fmla="*/ 499248 w 8023328"/>
              <a:gd name="connsiteY3323" fmla="*/ 513042 h 2380521"/>
              <a:gd name="connsiteX3324" fmla="*/ 513670 w 8023328"/>
              <a:gd name="connsiteY3324" fmla="*/ 499186 h 2380521"/>
              <a:gd name="connsiteX3325" fmla="*/ 3939871 w 8023328"/>
              <a:gd name="connsiteY3325" fmla="*/ 495814 h 2380521"/>
              <a:gd name="connsiteX3326" fmla="*/ 3952268 w 8023328"/>
              <a:gd name="connsiteY3326" fmla="*/ 510602 h 2380521"/>
              <a:gd name="connsiteX3327" fmla="*/ 3939871 w 8023328"/>
              <a:gd name="connsiteY3327" fmla="*/ 525391 h 2380521"/>
              <a:gd name="connsiteX3328" fmla="*/ 3926015 w 8023328"/>
              <a:gd name="connsiteY3328" fmla="*/ 510602 h 2380521"/>
              <a:gd name="connsiteX3329" fmla="*/ 3939871 w 8023328"/>
              <a:gd name="connsiteY3329" fmla="*/ 495814 h 2380521"/>
              <a:gd name="connsiteX3330" fmla="*/ 3869042 w 8023328"/>
              <a:gd name="connsiteY3330" fmla="*/ 495814 h 2380521"/>
              <a:gd name="connsiteX3331" fmla="*/ 3881439 w 8023328"/>
              <a:gd name="connsiteY3331" fmla="*/ 510602 h 2380521"/>
              <a:gd name="connsiteX3332" fmla="*/ 3869042 w 8023328"/>
              <a:gd name="connsiteY3332" fmla="*/ 525391 h 2380521"/>
              <a:gd name="connsiteX3333" fmla="*/ 3855186 w 8023328"/>
              <a:gd name="connsiteY3333" fmla="*/ 510602 h 2380521"/>
              <a:gd name="connsiteX3334" fmla="*/ 3869042 w 8023328"/>
              <a:gd name="connsiteY3334" fmla="*/ 495814 h 2380521"/>
              <a:gd name="connsiteX3335" fmla="*/ 3796752 w 8023328"/>
              <a:gd name="connsiteY3335" fmla="*/ 495814 h 2380521"/>
              <a:gd name="connsiteX3336" fmla="*/ 3810608 w 8023328"/>
              <a:gd name="connsiteY3336" fmla="*/ 510602 h 2380521"/>
              <a:gd name="connsiteX3337" fmla="*/ 3796752 w 8023328"/>
              <a:gd name="connsiteY3337" fmla="*/ 525391 h 2380521"/>
              <a:gd name="connsiteX3338" fmla="*/ 3784355 w 8023328"/>
              <a:gd name="connsiteY3338" fmla="*/ 510602 h 2380521"/>
              <a:gd name="connsiteX3339" fmla="*/ 3796752 w 8023328"/>
              <a:gd name="connsiteY3339" fmla="*/ 495814 h 2380521"/>
              <a:gd name="connsiteX3340" fmla="*/ 3725922 w 8023328"/>
              <a:gd name="connsiteY3340" fmla="*/ 495814 h 2380521"/>
              <a:gd name="connsiteX3341" fmla="*/ 3739778 w 8023328"/>
              <a:gd name="connsiteY3341" fmla="*/ 510602 h 2380521"/>
              <a:gd name="connsiteX3342" fmla="*/ 3725922 w 8023328"/>
              <a:gd name="connsiteY3342" fmla="*/ 525391 h 2380521"/>
              <a:gd name="connsiteX3343" fmla="*/ 3713525 w 8023328"/>
              <a:gd name="connsiteY3343" fmla="*/ 510602 h 2380521"/>
              <a:gd name="connsiteX3344" fmla="*/ 3725922 w 8023328"/>
              <a:gd name="connsiteY3344" fmla="*/ 495814 h 2380521"/>
              <a:gd name="connsiteX3345" fmla="*/ 3655091 w 8023328"/>
              <a:gd name="connsiteY3345" fmla="*/ 495814 h 2380521"/>
              <a:gd name="connsiteX3346" fmla="*/ 3668947 w 8023328"/>
              <a:gd name="connsiteY3346" fmla="*/ 510602 h 2380521"/>
              <a:gd name="connsiteX3347" fmla="*/ 3655091 w 8023328"/>
              <a:gd name="connsiteY3347" fmla="*/ 525391 h 2380521"/>
              <a:gd name="connsiteX3348" fmla="*/ 3642694 w 8023328"/>
              <a:gd name="connsiteY3348" fmla="*/ 510602 h 2380521"/>
              <a:gd name="connsiteX3349" fmla="*/ 3655091 w 8023328"/>
              <a:gd name="connsiteY3349" fmla="*/ 495814 h 2380521"/>
              <a:gd name="connsiteX3350" fmla="*/ 3583280 w 8023328"/>
              <a:gd name="connsiteY3350" fmla="*/ 495814 h 2380521"/>
              <a:gd name="connsiteX3351" fmla="*/ 3598069 w 8023328"/>
              <a:gd name="connsiteY3351" fmla="*/ 510602 h 2380521"/>
              <a:gd name="connsiteX3352" fmla="*/ 3583280 w 8023328"/>
              <a:gd name="connsiteY3352" fmla="*/ 525391 h 2380521"/>
              <a:gd name="connsiteX3353" fmla="*/ 3568491 w 8023328"/>
              <a:gd name="connsiteY3353" fmla="*/ 510602 h 2380521"/>
              <a:gd name="connsiteX3354" fmla="*/ 3583280 w 8023328"/>
              <a:gd name="connsiteY3354" fmla="*/ 495814 h 2380521"/>
              <a:gd name="connsiteX3355" fmla="*/ 3512449 w 8023328"/>
              <a:gd name="connsiteY3355" fmla="*/ 495814 h 2380521"/>
              <a:gd name="connsiteX3356" fmla="*/ 3527237 w 8023328"/>
              <a:gd name="connsiteY3356" fmla="*/ 510602 h 2380521"/>
              <a:gd name="connsiteX3357" fmla="*/ 3512449 w 8023328"/>
              <a:gd name="connsiteY3357" fmla="*/ 525391 h 2380521"/>
              <a:gd name="connsiteX3358" fmla="*/ 3497661 w 8023328"/>
              <a:gd name="connsiteY3358" fmla="*/ 510602 h 2380521"/>
              <a:gd name="connsiteX3359" fmla="*/ 3512449 w 8023328"/>
              <a:gd name="connsiteY3359" fmla="*/ 495814 h 2380521"/>
              <a:gd name="connsiteX3360" fmla="*/ 3440686 w 8023328"/>
              <a:gd name="connsiteY3360" fmla="*/ 495814 h 2380521"/>
              <a:gd name="connsiteX3361" fmla="*/ 3453083 w 8023328"/>
              <a:gd name="connsiteY3361" fmla="*/ 510602 h 2380521"/>
              <a:gd name="connsiteX3362" fmla="*/ 3440686 w 8023328"/>
              <a:gd name="connsiteY3362" fmla="*/ 525391 h 2380521"/>
              <a:gd name="connsiteX3363" fmla="*/ 3426830 w 8023328"/>
              <a:gd name="connsiteY3363" fmla="*/ 510602 h 2380521"/>
              <a:gd name="connsiteX3364" fmla="*/ 3440686 w 8023328"/>
              <a:gd name="connsiteY3364" fmla="*/ 495814 h 2380521"/>
              <a:gd name="connsiteX3365" fmla="*/ 3369857 w 8023328"/>
              <a:gd name="connsiteY3365" fmla="*/ 495814 h 2380521"/>
              <a:gd name="connsiteX3366" fmla="*/ 3382254 w 8023328"/>
              <a:gd name="connsiteY3366" fmla="*/ 510602 h 2380521"/>
              <a:gd name="connsiteX3367" fmla="*/ 3369857 w 8023328"/>
              <a:gd name="connsiteY3367" fmla="*/ 525391 h 2380521"/>
              <a:gd name="connsiteX3368" fmla="*/ 3356001 w 8023328"/>
              <a:gd name="connsiteY3368" fmla="*/ 510602 h 2380521"/>
              <a:gd name="connsiteX3369" fmla="*/ 3369857 w 8023328"/>
              <a:gd name="connsiteY3369" fmla="*/ 495814 h 2380521"/>
              <a:gd name="connsiteX3370" fmla="*/ 3299094 w 8023328"/>
              <a:gd name="connsiteY3370" fmla="*/ 495814 h 2380521"/>
              <a:gd name="connsiteX3371" fmla="*/ 3311491 w 8023328"/>
              <a:gd name="connsiteY3371" fmla="*/ 510602 h 2380521"/>
              <a:gd name="connsiteX3372" fmla="*/ 3299094 w 8023328"/>
              <a:gd name="connsiteY3372" fmla="*/ 525391 h 2380521"/>
              <a:gd name="connsiteX3373" fmla="*/ 3285240 w 8023328"/>
              <a:gd name="connsiteY3373" fmla="*/ 510602 h 2380521"/>
              <a:gd name="connsiteX3374" fmla="*/ 3299094 w 8023328"/>
              <a:gd name="connsiteY3374" fmla="*/ 495814 h 2380521"/>
              <a:gd name="connsiteX3375" fmla="*/ 3226805 w 8023328"/>
              <a:gd name="connsiteY3375" fmla="*/ 495814 h 2380521"/>
              <a:gd name="connsiteX3376" fmla="*/ 3240660 w 8023328"/>
              <a:gd name="connsiteY3376" fmla="*/ 510602 h 2380521"/>
              <a:gd name="connsiteX3377" fmla="*/ 3226805 w 8023328"/>
              <a:gd name="connsiteY3377" fmla="*/ 525391 h 2380521"/>
              <a:gd name="connsiteX3378" fmla="*/ 3214406 w 8023328"/>
              <a:gd name="connsiteY3378" fmla="*/ 510602 h 2380521"/>
              <a:gd name="connsiteX3379" fmla="*/ 3226805 w 8023328"/>
              <a:gd name="connsiteY3379" fmla="*/ 495814 h 2380521"/>
              <a:gd name="connsiteX3380" fmla="*/ 3152602 w 8023328"/>
              <a:gd name="connsiteY3380" fmla="*/ 495814 h 2380521"/>
              <a:gd name="connsiteX3381" fmla="*/ 3166454 w 8023328"/>
              <a:gd name="connsiteY3381" fmla="*/ 510602 h 2380521"/>
              <a:gd name="connsiteX3382" fmla="*/ 3152602 w 8023328"/>
              <a:gd name="connsiteY3382" fmla="*/ 525391 h 2380521"/>
              <a:gd name="connsiteX3383" fmla="*/ 3140203 w 8023328"/>
              <a:gd name="connsiteY3383" fmla="*/ 510602 h 2380521"/>
              <a:gd name="connsiteX3384" fmla="*/ 3152602 w 8023328"/>
              <a:gd name="connsiteY3384" fmla="*/ 495814 h 2380521"/>
              <a:gd name="connsiteX3385" fmla="*/ 2439944 w 8023328"/>
              <a:gd name="connsiteY3385" fmla="*/ 428356 h 2380521"/>
              <a:gd name="connsiteX3386" fmla="*/ 2454729 w 8023328"/>
              <a:gd name="connsiteY3386" fmla="*/ 440753 h 2380521"/>
              <a:gd name="connsiteX3387" fmla="*/ 2439944 w 8023328"/>
              <a:gd name="connsiteY3387" fmla="*/ 454610 h 2380521"/>
              <a:gd name="connsiteX3388" fmla="*/ 2425156 w 8023328"/>
              <a:gd name="connsiteY3388" fmla="*/ 440753 h 2380521"/>
              <a:gd name="connsiteX3389" fmla="*/ 2439944 w 8023328"/>
              <a:gd name="connsiteY3389" fmla="*/ 428356 h 2380521"/>
              <a:gd name="connsiteX3390" fmla="*/ 2369110 w 8023328"/>
              <a:gd name="connsiteY3390" fmla="*/ 428356 h 2380521"/>
              <a:gd name="connsiteX3391" fmla="*/ 2383898 w 8023328"/>
              <a:gd name="connsiteY3391" fmla="*/ 440753 h 2380521"/>
              <a:gd name="connsiteX3392" fmla="*/ 2369110 w 8023328"/>
              <a:gd name="connsiteY3392" fmla="*/ 454610 h 2380521"/>
              <a:gd name="connsiteX3393" fmla="*/ 2354319 w 8023328"/>
              <a:gd name="connsiteY3393" fmla="*/ 440753 h 2380521"/>
              <a:gd name="connsiteX3394" fmla="*/ 2369110 w 8023328"/>
              <a:gd name="connsiteY3394" fmla="*/ 428356 h 2380521"/>
              <a:gd name="connsiteX3395" fmla="*/ 2298278 w 8023328"/>
              <a:gd name="connsiteY3395" fmla="*/ 428356 h 2380521"/>
              <a:gd name="connsiteX3396" fmla="*/ 2313066 w 8023328"/>
              <a:gd name="connsiteY3396" fmla="*/ 440753 h 2380521"/>
              <a:gd name="connsiteX3397" fmla="*/ 2298278 w 8023328"/>
              <a:gd name="connsiteY3397" fmla="*/ 454610 h 2380521"/>
              <a:gd name="connsiteX3398" fmla="*/ 2283490 w 8023328"/>
              <a:gd name="connsiteY3398" fmla="*/ 440753 h 2380521"/>
              <a:gd name="connsiteX3399" fmla="*/ 2298278 w 8023328"/>
              <a:gd name="connsiteY3399" fmla="*/ 428356 h 2380521"/>
              <a:gd name="connsiteX3400" fmla="*/ 2226514 w 8023328"/>
              <a:gd name="connsiteY3400" fmla="*/ 428356 h 2380521"/>
              <a:gd name="connsiteX3401" fmla="*/ 2238914 w 8023328"/>
              <a:gd name="connsiteY3401" fmla="*/ 440753 h 2380521"/>
              <a:gd name="connsiteX3402" fmla="*/ 2226514 w 8023328"/>
              <a:gd name="connsiteY3402" fmla="*/ 454610 h 2380521"/>
              <a:gd name="connsiteX3403" fmla="*/ 2212656 w 8023328"/>
              <a:gd name="connsiteY3403" fmla="*/ 440753 h 2380521"/>
              <a:gd name="connsiteX3404" fmla="*/ 2226514 w 8023328"/>
              <a:gd name="connsiteY3404" fmla="*/ 428356 h 2380521"/>
              <a:gd name="connsiteX3405" fmla="*/ 2155682 w 8023328"/>
              <a:gd name="connsiteY3405" fmla="*/ 428356 h 2380521"/>
              <a:gd name="connsiteX3406" fmla="*/ 2168079 w 8023328"/>
              <a:gd name="connsiteY3406" fmla="*/ 440753 h 2380521"/>
              <a:gd name="connsiteX3407" fmla="*/ 2155682 w 8023328"/>
              <a:gd name="connsiteY3407" fmla="*/ 454610 h 2380521"/>
              <a:gd name="connsiteX3408" fmla="*/ 2141825 w 8023328"/>
              <a:gd name="connsiteY3408" fmla="*/ 440753 h 2380521"/>
              <a:gd name="connsiteX3409" fmla="*/ 2155682 w 8023328"/>
              <a:gd name="connsiteY3409" fmla="*/ 428356 h 2380521"/>
              <a:gd name="connsiteX3410" fmla="*/ 2084846 w 8023328"/>
              <a:gd name="connsiteY3410" fmla="*/ 428356 h 2380521"/>
              <a:gd name="connsiteX3411" fmla="*/ 2097246 w 8023328"/>
              <a:gd name="connsiteY3411" fmla="*/ 440753 h 2380521"/>
              <a:gd name="connsiteX3412" fmla="*/ 2084846 w 8023328"/>
              <a:gd name="connsiteY3412" fmla="*/ 454610 h 2380521"/>
              <a:gd name="connsiteX3413" fmla="*/ 2070991 w 8023328"/>
              <a:gd name="connsiteY3413" fmla="*/ 440753 h 2380521"/>
              <a:gd name="connsiteX3414" fmla="*/ 2084846 w 8023328"/>
              <a:gd name="connsiteY3414" fmla="*/ 428356 h 2380521"/>
              <a:gd name="connsiteX3415" fmla="*/ 2011832 w 8023328"/>
              <a:gd name="connsiteY3415" fmla="*/ 428356 h 2380521"/>
              <a:gd name="connsiteX3416" fmla="*/ 2026418 w 8023328"/>
              <a:gd name="connsiteY3416" fmla="*/ 440753 h 2380521"/>
              <a:gd name="connsiteX3417" fmla="*/ 2011832 w 8023328"/>
              <a:gd name="connsiteY3417" fmla="*/ 454610 h 2380521"/>
              <a:gd name="connsiteX3418" fmla="*/ 2000165 w 8023328"/>
              <a:gd name="connsiteY3418" fmla="*/ 440753 h 2380521"/>
              <a:gd name="connsiteX3419" fmla="*/ 2011832 w 8023328"/>
              <a:gd name="connsiteY3419" fmla="*/ 428356 h 2380521"/>
              <a:gd name="connsiteX3420" fmla="*/ 1938362 w 8023328"/>
              <a:gd name="connsiteY3420" fmla="*/ 428356 h 2380521"/>
              <a:gd name="connsiteX3421" fmla="*/ 1952216 w 8023328"/>
              <a:gd name="connsiteY3421" fmla="*/ 440753 h 2380521"/>
              <a:gd name="connsiteX3422" fmla="*/ 1938362 w 8023328"/>
              <a:gd name="connsiteY3422" fmla="*/ 454610 h 2380521"/>
              <a:gd name="connsiteX3423" fmla="*/ 1925965 w 8023328"/>
              <a:gd name="connsiteY3423" fmla="*/ 440753 h 2380521"/>
              <a:gd name="connsiteX3424" fmla="*/ 1938362 w 8023328"/>
              <a:gd name="connsiteY3424" fmla="*/ 428356 h 2380521"/>
              <a:gd name="connsiteX3425" fmla="*/ 1867525 w 8023328"/>
              <a:gd name="connsiteY3425" fmla="*/ 428356 h 2380521"/>
              <a:gd name="connsiteX3426" fmla="*/ 1881384 w 8023328"/>
              <a:gd name="connsiteY3426" fmla="*/ 440753 h 2380521"/>
              <a:gd name="connsiteX3427" fmla="*/ 1867525 w 8023328"/>
              <a:gd name="connsiteY3427" fmla="*/ 454610 h 2380521"/>
              <a:gd name="connsiteX3428" fmla="*/ 1855126 w 8023328"/>
              <a:gd name="connsiteY3428" fmla="*/ 440753 h 2380521"/>
              <a:gd name="connsiteX3429" fmla="*/ 1867525 w 8023328"/>
              <a:gd name="connsiteY3429" fmla="*/ 428356 h 2380521"/>
              <a:gd name="connsiteX3430" fmla="*/ 1799085 w 8023328"/>
              <a:gd name="connsiteY3430" fmla="*/ 428356 h 2380521"/>
              <a:gd name="connsiteX3431" fmla="*/ 1813873 w 8023328"/>
              <a:gd name="connsiteY3431" fmla="*/ 440753 h 2380521"/>
              <a:gd name="connsiteX3432" fmla="*/ 1799085 w 8023328"/>
              <a:gd name="connsiteY3432" fmla="*/ 454610 h 2380521"/>
              <a:gd name="connsiteX3433" fmla="*/ 1784298 w 8023328"/>
              <a:gd name="connsiteY3433" fmla="*/ 440753 h 2380521"/>
              <a:gd name="connsiteX3434" fmla="*/ 1799085 w 8023328"/>
              <a:gd name="connsiteY3434" fmla="*/ 428356 h 2380521"/>
              <a:gd name="connsiteX3435" fmla="*/ 1728260 w 8023328"/>
              <a:gd name="connsiteY3435" fmla="*/ 428356 h 2380521"/>
              <a:gd name="connsiteX3436" fmla="*/ 1743046 w 8023328"/>
              <a:gd name="connsiteY3436" fmla="*/ 440753 h 2380521"/>
              <a:gd name="connsiteX3437" fmla="*/ 1728260 w 8023328"/>
              <a:gd name="connsiteY3437" fmla="*/ 454610 h 2380521"/>
              <a:gd name="connsiteX3438" fmla="*/ 1713469 w 8023328"/>
              <a:gd name="connsiteY3438" fmla="*/ 440753 h 2380521"/>
              <a:gd name="connsiteX3439" fmla="*/ 1728260 w 8023328"/>
              <a:gd name="connsiteY3439" fmla="*/ 428356 h 2380521"/>
              <a:gd name="connsiteX3440" fmla="*/ 1657426 w 8023328"/>
              <a:gd name="connsiteY3440" fmla="*/ 428356 h 2380521"/>
              <a:gd name="connsiteX3441" fmla="*/ 1672218 w 8023328"/>
              <a:gd name="connsiteY3441" fmla="*/ 440753 h 2380521"/>
              <a:gd name="connsiteX3442" fmla="*/ 1657426 w 8023328"/>
              <a:gd name="connsiteY3442" fmla="*/ 454610 h 2380521"/>
              <a:gd name="connsiteX3443" fmla="*/ 1642647 w 8023328"/>
              <a:gd name="connsiteY3443" fmla="*/ 440753 h 2380521"/>
              <a:gd name="connsiteX3444" fmla="*/ 1657426 w 8023328"/>
              <a:gd name="connsiteY3444" fmla="*/ 428356 h 2380521"/>
              <a:gd name="connsiteX3445" fmla="*/ 1582294 w 8023328"/>
              <a:gd name="connsiteY3445" fmla="*/ 428356 h 2380521"/>
              <a:gd name="connsiteX3446" fmla="*/ 1594697 w 8023328"/>
              <a:gd name="connsiteY3446" fmla="*/ 440753 h 2380521"/>
              <a:gd name="connsiteX3447" fmla="*/ 1582294 w 8023328"/>
              <a:gd name="connsiteY3447" fmla="*/ 454610 h 2380521"/>
              <a:gd name="connsiteX3448" fmla="*/ 1568438 w 8023328"/>
              <a:gd name="connsiteY3448" fmla="*/ 440753 h 2380521"/>
              <a:gd name="connsiteX3449" fmla="*/ 1582294 w 8023328"/>
              <a:gd name="connsiteY3449" fmla="*/ 428356 h 2380521"/>
              <a:gd name="connsiteX3450" fmla="*/ 1512195 w 8023328"/>
              <a:gd name="connsiteY3450" fmla="*/ 428356 h 2380521"/>
              <a:gd name="connsiteX3451" fmla="*/ 1523862 w 8023328"/>
              <a:gd name="connsiteY3451" fmla="*/ 440753 h 2380521"/>
              <a:gd name="connsiteX3452" fmla="*/ 1512195 w 8023328"/>
              <a:gd name="connsiteY3452" fmla="*/ 454610 h 2380521"/>
              <a:gd name="connsiteX3453" fmla="*/ 1497610 w 8023328"/>
              <a:gd name="connsiteY3453" fmla="*/ 440753 h 2380521"/>
              <a:gd name="connsiteX3454" fmla="*/ 1512195 w 8023328"/>
              <a:gd name="connsiteY3454" fmla="*/ 428356 h 2380521"/>
              <a:gd name="connsiteX3455" fmla="*/ 1439171 w 8023328"/>
              <a:gd name="connsiteY3455" fmla="*/ 428356 h 2380521"/>
              <a:gd name="connsiteX3456" fmla="*/ 1453023 w 8023328"/>
              <a:gd name="connsiteY3456" fmla="*/ 440753 h 2380521"/>
              <a:gd name="connsiteX3457" fmla="*/ 1439171 w 8023328"/>
              <a:gd name="connsiteY3457" fmla="*/ 454610 h 2380521"/>
              <a:gd name="connsiteX3458" fmla="*/ 1426771 w 8023328"/>
              <a:gd name="connsiteY3458" fmla="*/ 440753 h 2380521"/>
              <a:gd name="connsiteX3459" fmla="*/ 1439171 w 8023328"/>
              <a:gd name="connsiteY3459" fmla="*/ 428356 h 2380521"/>
              <a:gd name="connsiteX3460" fmla="*/ 1368344 w 8023328"/>
              <a:gd name="connsiteY3460" fmla="*/ 428356 h 2380521"/>
              <a:gd name="connsiteX3461" fmla="*/ 1382196 w 8023328"/>
              <a:gd name="connsiteY3461" fmla="*/ 440753 h 2380521"/>
              <a:gd name="connsiteX3462" fmla="*/ 1368344 w 8023328"/>
              <a:gd name="connsiteY3462" fmla="*/ 454610 h 2380521"/>
              <a:gd name="connsiteX3463" fmla="*/ 1355948 w 8023328"/>
              <a:gd name="connsiteY3463" fmla="*/ 440753 h 2380521"/>
              <a:gd name="connsiteX3464" fmla="*/ 1368344 w 8023328"/>
              <a:gd name="connsiteY3464" fmla="*/ 428356 h 2380521"/>
              <a:gd name="connsiteX3465" fmla="*/ 1297515 w 8023328"/>
              <a:gd name="connsiteY3465" fmla="*/ 428356 h 2380521"/>
              <a:gd name="connsiteX3466" fmla="*/ 1311372 w 8023328"/>
              <a:gd name="connsiteY3466" fmla="*/ 440753 h 2380521"/>
              <a:gd name="connsiteX3467" fmla="*/ 1297515 w 8023328"/>
              <a:gd name="connsiteY3467" fmla="*/ 454610 h 2380521"/>
              <a:gd name="connsiteX3468" fmla="*/ 1285118 w 8023328"/>
              <a:gd name="connsiteY3468" fmla="*/ 440753 h 2380521"/>
              <a:gd name="connsiteX3469" fmla="*/ 1297515 w 8023328"/>
              <a:gd name="connsiteY3469" fmla="*/ 428356 h 2380521"/>
              <a:gd name="connsiteX3470" fmla="*/ 1225703 w 8023328"/>
              <a:gd name="connsiteY3470" fmla="*/ 428356 h 2380521"/>
              <a:gd name="connsiteX3471" fmla="*/ 1240491 w 8023328"/>
              <a:gd name="connsiteY3471" fmla="*/ 440753 h 2380521"/>
              <a:gd name="connsiteX3472" fmla="*/ 1225703 w 8023328"/>
              <a:gd name="connsiteY3472" fmla="*/ 454610 h 2380521"/>
              <a:gd name="connsiteX3473" fmla="*/ 1210925 w 8023328"/>
              <a:gd name="connsiteY3473" fmla="*/ 440753 h 2380521"/>
              <a:gd name="connsiteX3474" fmla="*/ 1225703 w 8023328"/>
              <a:gd name="connsiteY3474" fmla="*/ 428356 h 2380521"/>
              <a:gd name="connsiteX3475" fmla="*/ 1154886 w 8023328"/>
              <a:gd name="connsiteY3475" fmla="*/ 428356 h 2380521"/>
              <a:gd name="connsiteX3476" fmla="*/ 1169676 w 8023328"/>
              <a:gd name="connsiteY3476" fmla="*/ 440753 h 2380521"/>
              <a:gd name="connsiteX3477" fmla="*/ 1154886 w 8023328"/>
              <a:gd name="connsiteY3477" fmla="*/ 454610 h 2380521"/>
              <a:gd name="connsiteX3478" fmla="*/ 1140096 w 8023328"/>
              <a:gd name="connsiteY3478" fmla="*/ 440753 h 2380521"/>
              <a:gd name="connsiteX3479" fmla="*/ 1154886 w 8023328"/>
              <a:gd name="connsiteY3479" fmla="*/ 428356 h 2380521"/>
              <a:gd name="connsiteX3480" fmla="*/ 1084056 w 8023328"/>
              <a:gd name="connsiteY3480" fmla="*/ 428356 h 2380521"/>
              <a:gd name="connsiteX3481" fmla="*/ 1098844 w 8023328"/>
              <a:gd name="connsiteY3481" fmla="*/ 440753 h 2380521"/>
              <a:gd name="connsiteX3482" fmla="*/ 1084056 w 8023328"/>
              <a:gd name="connsiteY3482" fmla="*/ 454610 h 2380521"/>
              <a:gd name="connsiteX3483" fmla="*/ 1069267 w 8023328"/>
              <a:gd name="connsiteY3483" fmla="*/ 440753 h 2380521"/>
              <a:gd name="connsiteX3484" fmla="*/ 1084056 w 8023328"/>
              <a:gd name="connsiteY3484" fmla="*/ 428356 h 2380521"/>
              <a:gd name="connsiteX3485" fmla="*/ 1013015 w 8023328"/>
              <a:gd name="connsiteY3485" fmla="*/ 428356 h 2380521"/>
              <a:gd name="connsiteX3486" fmla="*/ 1024685 w 8023328"/>
              <a:gd name="connsiteY3486" fmla="*/ 440753 h 2380521"/>
              <a:gd name="connsiteX3487" fmla="*/ 1013015 w 8023328"/>
              <a:gd name="connsiteY3487" fmla="*/ 454610 h 2380521"/>
              <a:gd name="connsiteX3488" fmla="*/ 998434 w 8023328"/>
              <a:gd name="connsiteY3488" fmla="*/ 440753 h 2380521"/>
              <a:gd name="connsiteX3489" fmla="*/ 1013015 w 8023328"/>
              <a:gd name="connsiteY3489" fmla="*/ 428356 h 2380521"/>
              <a:gd name="connsiteX3490" fmla="*/ 941465 w 8023328"/>
              <a:gd name="connsiteY3490" fmla="*/ 428356 h 2380521"/>
              <a:gd name="connsiteX3491" fmla="*/ 953864 w 8023328"/>
              <a:gd name="connsiteY3491" fmla="*/ 440753 h 2380521"/>
              <a:gd name="connsiteX3492" fmla="*/ 941465 w 8023328"/>
              <a:gd name="connsiteY3492" fmla="*/ 454610 h 2380521"/>
              <a:gd name="connsiteX3493" fmla="*/ 927611 w 8023328"/>
              <a:gd name="connsiteY3493" fmla="*/ 440753 h 2380521"/>
              <a:gd name="connsiteX3494" fmla="*/ 941465 w 8023328"/>
              <a:gd name="connsiteY3494" fmla="*/ 428356 h 2380521"/>
              <a:gd name="connsiteX3495" fmla="*/ 870633 w 8023328"/>
              <a:gd name="connsiteY3495" fmla="*/ 428356 h 2380521"/>
              <a:gd name="connsiteX3496" fmla="*/ 883030 w 8023328"/>
              <a:gd name="connsiteY3496" fmla="*/ 440753 h 2380521"/>
              <a:gd name="connsiteX3497" fmla="*/ 870633 w 8023328"/>
              <a:gd name="connsiteY3497" fmla="*/ 454610 h 2380521"/>
              <a:gd name="connsiteX3498" fmla="*/ 856774 w 8023328"/>
              <a:gd name="connsiteY3498" fmla="*/ 440753 h 2380521"/>
              <a:gd name="connsiteX3499" fmla="*/ 870633 w 8023328"/>
              <a:gd name="connsiteY3499" fmla="*/ 428356 h 2380521"/>
              <a:gd name="connsiteX3500" fmla="*/ 798344 w 8023328"/>
              <a:gd name="connsiteY3500" fmla="*/ 428356 h 2380521"/>
              <a:gd name="connsiteX3501" fmla="*/ 812196 w 8023328"/>
              <a:gd name="connsiteY3501" fmla="*/ 440753 h 2380521"/>
              <a:gd name="connsiteX3502" fmla="*/ 798344 w 8023328"/>
              <a:gd name="connsiteY3502" fmla="*/ 454610 h 2380521"/>
              <a:gd name="connsiteX3503" fmla="*/ 785947 w 8023328"/>
              <a:gd name="connsiteY3503" fmla="*/ 440753 h 2380521"/>
              <a:gd name="connsiteX3504" fmla="*/ 798344 w 8023328"/>
              <a:gd name="connsiteY3504" fmla="*/ 428356 h 2380521"/>
              <a:gd name="connsiteX3505" fmla="*/ 724138 w 8023328"/>
              <a:gd name="connsiteY3505" fmla="*/ 428356 h 2380521"/>
              <a:gd name="connsiteX3506" fmla="*/ 738002 w 8023328"/>
              <a:gd name="connsiteY3506" fmla="*/ 442212 h 2380521"/>
              <a:gd name="connsiteX3507" fmla="*/ 724138 w 8023328"/>
              <a:gd name="connsiteY3507" fmla="*/ 454610 h 2380521"/>
              <a:gd name="connsiteX3508" fmla="*/ 711747 w 8023328"/>
              <a:gd name="connsiteY3508" fmla="*/ 442212 h 2380521"/>
              <a:gd name="connsiteX3509" fmla="*/ 724138 w 8023328"/>
              <a:gd name="connsiteY3509" fmla="*/ 428356 h 2380521"/>
              <a:gd name="connsiteX3510" fmla="*/ 653312 w 8023328"/>
              <a:gd name="connsiteY3510" fmla="*/ 428356 h 2380521"/>
              <a:gd name="connsiteX3511" fmla="*/ 667165 w 8023328"/>
              <a:gd name="connsiteY3511" fmla="*/ 442212 h 2380521"/>
              <a:gd name="connsiteX3512" fmla="*/ 653312 w 8023328"/>
              <a:gd name="connsiteY3512" fmla="*/ 454610 h 2380521"/>
              <a:gd name="connsiteX3513" fmla="*/ 640912 w 8023328"/>
              <a:gd name="connsiteY3513" fmla="*/ 442212 h 2380521"/>
              <a:gd name="connsiteX3514" fmla="*/ 653312 w 8023328"/>
              <a:gd name="connsiteY3514" fmla="*/ 428356 h 2380521"/>
              <a:gd name="connsiteX3515" fmla="*/ 3796752 w 8023328"/>
              <a:gd name="connsiteY3515" fmla="*/ 424982 h 2380521"/>
              <a:gd name="connsiteX3516" fmla="*/ 3810608 w 8023328"/>
              <a:gd name="connsiteY3516" fmla="*/ 439771 h 2380521"/>
              <a:gd name="connsiteX3517" fmla="*/ 3796752 w 8023328"/>
              <a:gd name="connsiteY3517" fmla="*/ 454560 h 2380521"/>
              <a:gd name="connsiteX3518" fmla="*/ 3784355 w 8023328"/>
              <a:gd name="connsiteY3518" fmla="*/ 439771 h 2380521"/>
              <a:gd name="connsiteX3519" fmla="*/ 3796752 w 8023328"/>
              <a:gd name="connsiteY3519" fmla="*/ 424982 h 2380521"/>
              <a:gd name="connsiteX3520" fmla="*/ 3725922 w 8023328"/>
              <a:gd name="connsiteY3520" fmla="*/ 424982 h 2380521"/>
              <a:gd name="connsiteX3521" fmla="*/ 3739778 w 8023328"/>
              <a:gd name="connsiteY3521" fmla="*/ 439771 h 2380521"/>
              <a:gd name="connsiteX3522" fmla="*/ 3725922 w 8023328"/>
              <a:gd name="connsiteY3522" fmla="*/ 454560 h 2380521"/>
              <a:gd name="connsiteX3523" fmla="*/ 3713525 w 8023328"/>
              <a:gd name="connsiteY3523" fmla="*/ 439771 h 2380521"/>
              <a:gd name="connsiteX3524" fmla="*/ 3725922 w 8023328"/>
              <a:gd name="connsiteY3524" fmla="*/ 424982 h 2380521"/>
              <a:gd name="connsiteX3525" fmla="*/ 3655091 w 8023328"/>
              <a:gd name="connsiteY3525" fmla="*/ 424982 h 2380521"/>
              <a:gd name="connsiteX3526" fmla="*/ 3668947 w 8023328"/>
              <a:gd name="connsiteY3526" fmla="*/ 439771 h 2380521"/>
              <a:gd name="connsiteX3527" fmla="*/ 3655091 w 8023328"/>
              <a:gd name="connsiteY3527" fmla="*/ 454560 h 2380521"/>
              <a:gd name="connsiteX3528" fmla="*/ 3642694 w 8023328"/>
              <a:gd name="connsiteY3528" fmla="*/ 439771 h 2380521"/>
              <a:gd name="connsiteX3529" fmla="*/ 3655091 w 8023328"/>
              <a:gd name="connsiteY3529" fmla="*/ 424982 h 2380521"/>
              <a:gd name="connsiteX3530" fmla="*/ 3583280 w 8023328"/>
              <a:gd name="connsiteY3530" fmla="*/ 424982 h 2380521"/>
              <a:gd name="connsiteX3531" fmla="*/ 3598069 w 8023328"/>
              <a:gd name="connsiteY3531" fmla="*/ 439771 h 2380521"/>
              <a:gd name="connsiteX3532" fmla="*/ 3583280 w 8023328"/>
              <a:gd name="connsiteY3532" fmla="*/ 454560 h 2380521"/>
              <a:gd name="connsiteX3533" fmla="*/ 3568491 w 8023328"/>
              <a:gd name="connsiteY3533" fmla="*/ 439771 h 2380521"/>
              <a:gd name="connsiteX3534" fmla="*/ 3583280 w 8023328"/>
              <a:gd name="connsiteY3534" fmla="*/ 424982 h 2380521"/>
              <a:gd name="connsiteX3535" fmla="*/ 3512449 w 8023328"/>
              <a:gd name="connsiteY3535" fmla="*/ 424982 h 2380521"/>
              <a:gd name="connsiteX3536" fmla="*/ 3527237 w 8023328"/>
              <a:gd name="connsiteY3536" fmla="*/ 439771 h 2380521"/>
              <a:gd name="connsiteX3537" fmla="*/ 3512449 w 8023328"/>
              <a:gd name="connsiteY3537" fmla="*/ 454560 h 2380521"/>
              <a:gd name="connsiteX3538" fmla="*/ 3497661 w 8023328"/>
              <a:gd name="connsiteY3538" fmla="*/ 439771 h 2380521"/>
              <a:gd name="connsiteX3539" fmla="*/ 3512449 w 8023328"/>
              <a:gd name="connsiteY3539" fmla="*/ 424982 h 2380521"/>
              <a:gd name="connsiteX3540" fmla="*/ 3440686 w 8023328"/>
              <a:gd name="connsiteY3540" fmla="*/ 424982 h 2380521"/>
              <a:gd name="connsiteX3541" fmla="*/ 3453083 w 8023328"/>
              <a:gd name="connsiteY3541" fmla="*/ 439771 h 2380521"/>
              <a:gd name="connsiteX3542" fmla="*/ 3440686 w 8023328"/>
              <a:gd name="connsiteY3542" fmla="*/ 454560 h 2380521"/>
              <a:gd name="connsiteX3543" fmla="*/ 3426830 w 8023328"/>
              <a:gd name="connsiteY3543" fmla="*/ 439771 h 2380521"/>
              <a:gd name="connsiteX3544" fmla="*/ 3440686 w 8023328"/>
              <a:gd name="connsiteY3544" fmla="*/ 424982 h 2380521"/>
              <a:gd name="connsiteX3545" fmla="*/ 3369857 w 8023328"/>
              <a:gd name="connsiteY3545" fmla="*/ 424982 h 2380521"/>
              <a:gd name="connsiteX3546" fmla="*/ 3382254 w 8023328"/>
              <a:gd name="connsiteY3546" fmla="*/ 439771 h 2380521"/>
              <a:gd name="connsiteX3547" fmla="*/ 3369857 w 8023328"/>
              <a:gd name="connsiteY3547" fmla="*/ 454560 h 2380521"/>
              <a:gd name="connsiteX3548" fmla="*/ 3356001 w 8023328"/>
              <a:gd name="connsiteY3548" fmla="*/ 439771 h 2380521"/>
              <a:gd name="connsiteX3549" fmla="*/ 3369857 w 8023328"/>
              <a:gd name="connsiteY3549" fmla="*/ 424982 h 2380521"/>
              <a:gd name="connsiteX3550" fmla="*/ 3299097 w 8023328"/>
              <a:gd name="connsiteY3550" fmla="*/ 424982 h 2380521"/>
              <a:gd name="connsiteX3551" fmla="*/ 3311491 w 8023328"/>
              <a:gd name="connsiteY3551" fmla="*/ 439771 h 2380521"/>
              <a:gd name="connsiteX3552" fmla="*/ 3299097 w 8023328"/>
              <a:gd name="connsiteY3552" fmla="*/ 454560 h 2380521"/>
              <a:gd name="connsiteX3553" fmla="*/ 3285240 w 8023328"/>
              <a:gd name="connsiteY3553" fmla="*/ 439771 h 2380521"/>
              <a:gd name="connsiteX3554" fmla="*/ 3299097 w 8023328"/>
              <a:gd name="connsiteY3554" fmla="*/ 424982 h 2380521"/>
              <a:gd name="connsiteX3555" fmla="*/ 3226805 w 8023328"/>
              <a:gd name="connsiteY3555" fmla="*/ 424982 h 2380521"/>
              <a:gd name="connsiteX3556" fmla="*/ 3240664 w 8023328"/>
              <a:gd name="connsiteY3556" fmla="*/ 439771 h 2380521"/>
              <a:gd name="connsiteX3557" fmla="*/ 3226805 w 8023328"/>
              <a:gd name="connsiteY3557" fmla="*/ 454560 h 2380521"/>
              <a:gd name="connsiteX3558" fmla="*/ 3214406 w 8023328"/>
              <a:gd name="connsiteY3558" fmla="*/ 439771 h 2380521"/>
              <a:gd name="connsiteX3559" fmla="*/ 3226805 w 8023328"/>
              <a:gd name="connsiteY3559" fmla="*/ 424982 h 2380521"/>
              <a:gd name="connsiteX3560" fmla="*/ 3152602 w 8023328"/>
              <a:gd name="connsiteY3560" fmla="*/ 424982 h 2380521"/>
              <a:gd name="connsiteX3561" fmla="*/ 3166460 w 8023328"/>
              <a:gd name="connsiteY3561" fmla="*/ 439771 h 2380521"/>
              <a:gd name="connsiteX3562" fmla="*/ 3152602 w 8023328"/>
              <a:gd name="connsiteY3562" fmla="*/ 454560 h 2380521"/>
              <a:gd name="connsiteX3563" fmla="*/ 3140203 w 8023328"/>
              <a:gd name="connsiteY3563" fmla="*/ 439771 h 2380521"/>
              <a:gd name="connsiteX3564" fmla="*/ 3152602 w 8023328"/>
              <a:gd name="connsiteY3564" fmla="*/ 424982 h 2380521"/>
              <a:gd name="connsiteX3565" fmla="*/ 3081772 w 8023328"/>
              <a:gd name="connsiteY3565" fmla="*/ 424982 h 2380521"/>
              <a:gd name="connsiteX3566" fmla="*/ 3095624 w 8023328"/>
              <a:gd name="connsiteY3566" fmla="*/ 439771 h 2380521"/>
              <a:gd name="connsiteX3567" fmla="*/ 3081772 w 8023328"/>
              <a:gd name="connsiteY3567" fmla="*/ 454560 h 2380521"/>
              <a:gd name="connsiteX3568" fmla="*/ 3069372 w 8023328"/>
              <a:gd name="connsiteY3568" fmla="*/ 439771 h 2380521"/>
              <a:gd name="connsiteX3569" fmla="*/ 3081772 w 8023328"/>
              <a:gd name="connsiteY3569" fmla="*/ 424982 h 2380521"/>
              <a:gd name="connsiteX3570" fmla="*/ 3013715 w 8023328"/>
              <a:gd name="connsiteY3570" fmla="*/ 424982 h 2380521"/>
              <a:gd name="connsiteX3571" fmla="*/ 3028135 w 8023328"/>
              <a:gd name="connsiteY3571" fmla="*/ 439771 h 2380521"/>
              <a:gd name="connsiteX3572" fmla="*/ 3013715 w 8023328"/>
              <a:gd name="connsiteY3572" fmla="*/ 454560 h 2380521"/>
              <a:gd name="connsiteX3573" fmla="*/ 2998539 w 8023328"/>
              <a:gd name="connsiteY3573" fmla="*/ 439771 h 2380521"/>
              <a:gd name="connsiteX3574" fmla="*/ 3013715 w 8023328"/>
              <a:gd name="connsiteY3574" fmla="*/ 424982 h 2380521"/>
              <a:gd name="connsiteX3575" fmla="*/ 2942491 w 8023328"/>
              <a:gd name="connsiteY3575" fmla="*/ 424982 h 2380521"/>
              <a:gd name="connsiteX3576" fmla="*/ 2957286 w 8023328"/>
              <a:gd name="connsiteY3576" fmla="*/ 439771 h 2380521"/>
              <a:gd name="connsiteX3577" fmla="*/ 2942491 w 8023328"/>
              <a:gd name="connsiteY3577" fmla="*/ 454560 h 2380521"/>
              <a:gd name="connsiteX3578" fmla="*/ 2927708 w 8023328"/>
              <a:gd name="connsiteY3578" fmla="*/ 439771 h 2380521"/>
              <a:gd name="connsiteX3579" fmla="*/ 2942491 w 8023328"/>
              <a:gd name="connsiteY3579" fmla="*/ 424982 h 2380521"/>
              <a:gd name="connsiteX3580" fmla="*/ 2868291 w 8023328"/>
              <a:gd name="connsiteY3580" fmla="*/ 424982 h 2380521"/>
              <a:gd name="connsiteX3581" fmla="*/ 2883085 w 8023328"/>
              <a:gd name="connsiteY3581" fmla="*/ 439771 h 2380521"/>
              <a:gd name="connsiteX3582" fmla="*/ 2868291 w 8023328"/>
              <a:gd name="connsiteY3582" fmla="*/ 454560 h 2380521"/>
              <a:gd name="connsiteX3583" fmla="*/ 2853504 w 8023328"/>
              <a:gd name="connsiteY3583" fmla="*/ 439771 h 2380521"/>
              <a:gd name="connsiteX3584" fmla="*/ 2868291 w 8023328"/>
              <a:gd name="connsiteY3584" fmla="*/ 424982 h 2380521"/>
              <a:gd name="connsiteX3585" fmla="*/ 2796533 w 8023328"/>
              <a:gd name="connsiteY3585" fmla="*/ 424982 h 2380521"/>
              <a:gd name="connsiteX3586" fmla="*/ 2808932 w 8023328"/>
              <a:gd name="connsiteY3586" fmla="*/ 439771 h 2380521"/>
              <a:gd name="connsiteX3587" fmla="*/ 2796533 w 8023328"/>
              <a:gd name="connsiteY3587" fmla="*/ 454560 h 2380521"/>
              <a:gd name="connsiteX3588" fmla="*/ 2782678 w 8023328"/>
              <a:gd name="connsiteY3588" fmla="*/ 439771 h 2380521"/>
              <a:gd name="connsiteX3589" fmla="*/ 2796533 w 8023328"/>
              <a:gd name="connsiteY3589" fmla="*/ 424982 h 2380521"/>
              <a:gd name="connsiteX3590" fmla="*/ 2725695 w 8023328"/>
              <a:gd name="connsiteY3590" fmla="*/ 424982 h 2380521"/>
              <a:gd name="connsiteX3591" fmla="*/ 2738097 w 8023328"/>
              <a:gd name="connsiteY3591" fmla="*/ 439771 h 2380521"/>
              <a:gd name="connsiteX3592" fmla="*/ 2725695 w 8023328"/>
              <a:gd name="connsiteY3592" fmla="*/ 454560 h 2380521"/>
              <a:gd name="connsiteX3593" fmla="*/ 2711846 w 8023328"/>
              <a:gd name="connsiteY3593" fmla="*/ 439771 h 2380521"/>
              <a:gd name="connsiteX3594" fmla="*/ 2725695 w 8023328"/>
              <a:gd name="connsiteY3594" fmla="*/ 424982 h 2380521"/>
              <a:gd name="connsiteX3595" fmla="*/ 2654870 w 8023328"/>
              <a:gd name="connsiteY3595" fmla="*/ 424982 h 2380521"/>
              <a:gd name="connsiteX3596" fmla="*/ 2667270 w 8023328"/>
              <a:gd name="connsiteY3596" fmla="*/ 439771 h 2380521"/>
              <a:gd name="connsiteX3597" fmla="*/ 2654870 w 8023328"/>
              <a:gd name="connsiteY3597" fmla="*/ 454560 h 2380521"/>
              <a:gd name="connsiteX3598" fmla="*/ 2641018 w 8023328"/>
              <a:gd name="connsiteY3598" fmla="*/ 439771 h 2380521"/>
              <a:gd name="connsiteX3599" fmla="*/ 2654870 w 8023328"/>
              <a:gd name="connsiteY3599" fmla="*/ 424982 h 2380521"/>
              <a:gd name="connsiteX3600" fmla="*/ 2582580 w 8023328"/>
              <a:gd name="connsiteY3600" fmla="*/ 424982 h 2380521"/>
              <a:gd name="connsiteX3601" fmla="*/ 2596437 w 8023328"/>
              <a:gd name="connsiteY3601" fmla="*/ 439771 h 2380521"/>
              <a:gd name="connsiteX3602" fmla="*/ 2582580 w 8023328"/>
              <a:gd name="connsiteY3602" fmla="*/ 454560 h 2380521"/>
              <a:gd name="connsiteX3603" fmla="*/ 2570184 w 8023328"/>
              <a:gd name="connsiteY3603" fmla="*/ 439771 h 2380521"/>
              <a:gd name="connsiteX3604" fmla="*/ 2582580 w 8023328"/>
              <a:gd name="connsiteY3604" fmla="*/ 424982 h 2380521"/>
              <a:gd name="connsiteX3605" fmla="*/ 2511026 w 8023328"/>
              <a:gd name="connsiteY3605" fmla="*/ 424982 h 2380521"/>
              <a:gd name="connsiteX3606" fmla="*/ 2525610 w 8023328"/>
              <a:gd name="connsiteY3606" fmla="*/ 439771 h 2380521"/>
              <a:gd name="connsiteX3607" fmla="*/ 2511026 w 8023328"/>
              <a:gd name="connsiteY3607" fmla="*/ 454560 h 2380521"/>
              <a:gd name="connsiteX3608" fmla="*/ 2499361 w 8023328"/>
              <a:gd name="connsiteY3608" fmla="*/ 439771 h 2380521"/>
              <a:gd name="connsiteX3609" fmla="*/ 2511026 w 8023328"/>
              <a:gd name="connsiteY3609" fmla="*/ 424982 h 2380521"/>
              <a:gd name="connsiteX3610" fmla="*/ 1799085 w 8023328"/>
              <a:gd name="connsiteY3610" fmla="*/ 357525 h 2380521"/>
              <a:gd name="connsiteX3611" fmla="*/ 1813873 w 8023328"/>
              <a:gd name="connsiteY3611" fmla="*/ 369922 h 2380521"/>
              <a:gd name="connsiteX3612" fmla="*/ 1799085 w 8023328"/>
              <a:gd name="connsiteY3612" fmla="*/ 383779 h 2380521"/>
              <a:gd name="connsiteX3613" fmla="*/ 1784300 w 8023328"/>
              <a:gd name="connsiteY3613" fmla="*/ 369922 h 2380521"/>
              <a:gd name="connsiteX3614" fmla="*/ 1799085 w 8023328"/>
              <a:gd name="connsiteY3614" fmla="*/ 357525 h 2380521"/>
              <a:gd name="connsiteX3615" fmla="*/ 1728262 w 8023328"/>
              <a:gd name="connsiteY3615" fmla="*/ 357525 h 2380521"/>
              <a:gd name="connsiteX3616" fmla="*/ 1743049 w 8023328"/>
              <a:gd name="connsiteY3616" fmla="*/ 369922 h 2380521"/>
              <a:gd name="connsiteX3617" fmla="*/ 1728262 w 8023328"/>
              <a:gd name="connsiteY3617" fmla="*/ 383779 h 2380521"/>
              <a:gd name="connsiteX3618" fmla="*/ 1713470 w 8023328"/>
              <a:gd name="connsiteY3618" fmla="*/ 369922 h 2380521"/>
              <a:gd name="connsiteX3619" fmla="*/ 1728262 w 8023328"/>
              <a:gd name="connsiteY3619" fmla="*/ 357525 h 2380521"/>
              <a:gd name="connsiteX3620" fmla="*/ 1657429 w 8023328"/>
              <a:gd name="connsiteY3620" fmla="*/ 357525 h 2380521"/>
              <a:gd name="connsiteX3621" fmla="*/ 1672220 w 8023328"/>
              <a:gd name="connsiteY3621" fmla="*/ 369922 h 2380521"/>
              <a:gd name="connsiteX3622" fmla="*/ 1657429 w 8023328"/>
              <a:gd name="connsiteY3622" fmla="*/ 383779 h 2380521"/>
              <a:gd name="connsiteX3623" fmla="*/ 1642650 w 8023328"/>
              <a:gd name="connsiteY3623" fmla="*/ 369922 h 2380521"/>
              <a:gd name="connsiteX3624" fmla="*/ 1657429 w 8023328"/>
              <a:gd name="connsiteY3624" fmla="*/ 357525 h 2380521"/>
              <a:gd name="connsiteX3625" fmla="*/ 1582296 w 8023328"/>
              <a:gd name="connsiteY3625" fmla="*/ 357525 h 2380521"/>
              <a:gd name="connsiteX3626" fmla="*/ 1594704 w 8023328"/>
              <a:gd name="connsiteY3626" fmla="*/ 369922 h 2380521"/>
              <a:gd name="connsiteX3627" fmla="*/ 1582296 w 8023328"/>
              <a:gd name="connsiteY3627" fmla="*/ 383779 h 2380521"/>
              <a:gd name="connsiteX3628" fmla="*/ 1568441 w 8023328"/>
              <a:gd name="connsiteY3628" fmla="*/ 369922 h 2380521"/>
              <a:gd name="connsiteX3629" fmla="*/ 1582296 w 8023328"/>
              <a:gd name="connsiteY3629" fmla="*/ 357525 h 2380521"/>
              <a:gd name="connsiteX3630" fmla="*/ 1512195 w 8023328"/>
              <a:gd name="connsiteY3630" fmla="*/ 357525 h 2380521"/>
              <a:gd name="connsiteX3631" fmla="*/ 1523863 w 8023328"/>
              <a:gd name="connsiteY3631" fmla="*/ 369922 h 2380521"/>
              <a:gd name="connsiteX3632" fmla="*/ 1512195 w 8023328"/>
              <a:gd name="connsiteY3632" fmla="*/ 383779 h 2380521"/>
              <a:gd name="connsiteX3633" fmla="*/ 1497612 w 8023328"/>
              <a:gd name="connsiteY3633" fmla="*/ 369922 h 2380521"/>
              <a:gd name="connsiteX3634" fmla="*/ 1512195 w 8023328"/>
              <a:gd name="connsiteY3634" fmla="*/ 357525 h 2380521"/>
              <a:gd name="connsiteX3635" fmla="*/ 1439171 w 8023328"/>
              <a:gd name="connsiteY3635" fmla="*/ 357525 h 2380521"/>
              <a:gd name="connsiteX3636" fmla="*/ 1453023 w 8023328"/>
              <a:gd name="connsiteY3636" fmla="*/ 369922 h 2380521"/>
              <a:gd name="connsiteX3637" fmla="*/ 1439171 w 8023328"/>
              <a:gd name="connsiteY3637" fmla="*/ 383779 h 2380521"/>
              <a:gd name="connsiteX3638" fmla="*/ 1426774 w 8023328"/>
              <a:gd name="connsiteY3638" fmla="*/ 369922 h 2380521"/>
              <a:gd name="connsiteX3639" fmla="*/ 1439171 w 8023328"/>
              <a:gd name="connsiteY3639" fmla="*/ 357525 h 2380521"/>
              <a:gd name="connsiteX3640" fmla="*/ 1368347 w 8023328"/>
              <a:gd name="connsiteY3640" fmla="*/ 357525 h 2380521"/>
              <a:gd name="connsiteX3641" fmla="*/ 1382199 w 8023328"/>
              <a:gd name="connsiteY3641" fmla="*/ 369922 h 2380521"/>
              <a:gd name="connsiteX3642" fmla="*/ 1368347 w 8023328"/>
              <a:gd name="connsiteY3642" fmla="*/ 383779 h 2380521"/>
              <a:gd name="connsiteX3643" fmla="*/ 1355949 w 8023328"/>
              <a:gd name="connsiteY3643" fmla="*/ 369922 h 2380521"/>
              <a:gd name="connsiteX3644" fmla="*/ 1368347 w 8023328"/>
              <a:gd name="connsiteY3644" fmla="*/ 357525 h 2380521"/>
              <a:gd name="connsiteX3645" fmla="*/ 1297518 w 8023328"/>
              <a:gd name="connsiteY3645" fmla="*/ 357525 h 2380521"/>
              <a:gd name="connsiteX3646" fmla="*/ 1311374 w 8023328"/>
              <a:gd name="connsiteY3646" fmla="*/ 369922 h 2380521"/>
              <a:gd name="connsiteX3647" fmla="*/ 1297518 w 8023328"/>
              <a:gd name="connsiteY3647" fmla="*/ 383779 h 2380521"/>
              <a:gd name="connsiteX3648" fmla="*/ 1285121 w 8023328"/>
              <a:gd name="connsiteY3648" fmla="*/ 369922 h 2380521"/>
              <a:gd name="connsiteX3649" fmla="*/ 1297518 w 8023328"/>
              <a:gd name="connsiteY3649" fmla="*/ 357525 h 2380521"/>
              <a:gd name="connsiteX3650" fmla="*/ 1225703 w 8023328"/>
              <a:gd name="connsiteY3650" fmla="*/ 357525 h 2380521"/>
              <a:gd name="connsiteX3651" fmla="*/ 1240493 w 8023328"/>
              <a:gd name="connsiteY3651" fmla="*/ 369922 h 2380521"/>
              <a:gd name="connsiteX3652" fmla="*/ 1225703 w 8023328"/>
              <a:gd name="connsiteY3652" fmla="*/ 383779 h 2380521"/>
              <a:gd name="connsiteX3653" fmla="*/ 1210926 w 8023328"/>
              <a:gd name="connsiteY3653" fmla="*/ 369922 h 2380521"/>
              <a:gd name="connsiteX3654" fmla="*/ 1225703 w 8023328"/>
              <a:gd name="connsiteY3654" fmla="*/ 357525 h 2380521"/>
              <a:gd name="connsiteX3655" fmla="*/ 1154890 w 8023328"/>
              <a:gd name="connsiteY3655" fmla="*/ 357525 h 2380521"/>
              <a:gd name="connsiteX3656" fmla="*/ 1169676 w 8023328"/>
              <a:gd name="connsiteY3656" fmla="*/ 369922 h 2380521"/>
              <a:gd name="connsiteX3657" fmla="*/ 1154890 w 8023328"/>
              <a:gd name="connsiteY3657" fmla="*/ 383779 h 2380521"/>
              <a:gd name="connsiteX3658" fmla="*/ 1140096 w 8023328"/>
              <a:gd name="connsiteY3658" fmla="*/ 369922 h 2380521"/>
              <a:gd name="connsiteX3659" fmla="*/ 1154890 w 8023328"/>
              <a:gd name="connsiteY3659" fmla="*/ 357525 h 2380521"/>
              <a:gd name="connsiteX3660" fmla="*/ 1084059 w 8023328"/>
              <a:gd name="connsiteY3660" fmla="*/ 357525 h 2380521"/>
              <a:gd name="connsiteX3661" fmla="*/ 1098844 w 8023328"/>
              <a:gd name="connsiteY3661" fmla="*/ 369922 h 2380521"/>
              <a:gd name="connsiteX3662" fmla="*/ 1084059 w 8023328"/>
              <a:gd name="connsiteY3662" fmla="*/ 383779 h 2380521"/>
              <a:gd name="connsiteX3663" fmla="*/ 1069268 w 8023328"/>
              <a:gd name="connsiteY3663" fmla="*/ 369922 h 2380521"/>
              <a:gd name="connsiteX3664" fmla="*/ 1084059 w 8023328"/>
              <a:gd name="connsiteY3664" fmla="*/ 357525 h 2380521"/>
              <a:gd name="connsiteX3665" fmla="*/ 1013015 w 8023328"/>
              <a:gd name="connsiteY3665" fmla="*/ 357525 h 2380521"/>
              <a:gd name="connsiteX3666" fmla="*/ 1024685 w 8023328"/>
              <a:gd name="connsiteY3666" fmla="*/ 369922 h 2380521"/>
              <a:gd name="connsiteX3667" fmla="*/ 1013015 w 8023328"/>
              <a:gd name="connsiteY3667" fmla="*/ 383779 h 2380521"/>
              <a:gd name="connsiteX3668" fmla="*/ 998434 w 8023328"/>
              <a:gd name="connsiteY3668" fmla="*/ 369922 h 2380521"/>
              <a:gd name="connsiteX3669" fmla="*/ 1013015 w 8023328"/>
              <a:gd name="connsiteY3669" fmla="*/ 357525 h 2380521"/>
              <a:gd name="connsiteX3670" fmla="*/ 941465 w 8023328"/>
              <a:gd name="connsiteY3670" fmla="*/ 357525 h 2380521"/>
              <a:gd name="connsiteX3671" fmla="*/ 953864 w 8023328"/>
              <a:gd name="connsiteY3671" fmla="*/ 369922 h 2380521"/>
              <a:gd name="connsiteX3672" fmla="*/ 941465 w 8023328"/>
              <a:gd name="connsiteY3672" fmla="*/ 383779 h 2380521"/>
              <a:gd name="connsiteX3673" fmla="*/ 927611 w 8023328"/>
              <a:gd name="connsiteY3673" fmla="*/ 369922 h 2380521"/>
              <a:gd name="connsiteX3674" fmla="*/ 941465 w 8023328"/>
              <a:gd name="connsiteY3674" fmla="*/ 357525 h 2380521"/>
              <a:gd name="connsiteX3675" fmla="*/ 870633 w 8023328"/>
              <a:gd name="connsiteY3675" fmla="*/ 357525 h 2380521"/>
              <a:gd name="connsiteX3676" fmla="*/ 883034 w 8023328"/>
              <a:gd name="connsiteY3676" fmla="*/ 369922 h 2380521"/>
              <a:gd name="connsiteX3677" fmla="*/ 870633 w 8023328"/>
              <a:gd name="connsiteY3677" fmla="*/ 383779 h 2380521"/>
              <a:gd name="connsiteX3678" fmla="*/ 856777 w 8023328"/>
              <a:gd name="connsiteY3678" fmla="*/ 369922 h 2380521"/>
              <a:gd name="connsiteX3679" fmla="*/ 870633 w 8023328"/>
              <a:gd name="connsiteY3679" fmla="*/ 357525 h 2380521"/>
              <a:gd name="connsiteX3680" fmla="*/ 798346 w 8023328"/>
              <a:gd name="connsiteY3680" fmla="*/ 357525 h 2380521"/>
              <a:gd name="connsiteX3681" fmla="*/ 812203 w 8023328"/>
              <a:gd name="connsiteY3681" fmla="*/ 369922 h 2380521"/>
              <a:gd name="connsiteX3682" fmla="*/ 798346 w 8023328"/>
              <a:gd name="connsiteY3682" fmla="*/ 383779 h 2380521"/>
              <a:gd name="connsiteX3683" fmla="*/ 785947 w 8023328"/>
              <a:gd name="connsiteY3683" fmla="*/ 369922 h 2380521"/>
              <a:gd name="connsiteX3684" fmla="*/ 798346 w 8023328"/>
              <a:gd name="connsiteY3684" fmla="*/ 357525 h 2380521"/>
              <a:gd name="connsiteX3685" fmla="*/ 3654110 w 8023328"/>
              <a:gd name="connsiteY3685" fmla="*/ 354153 h 2380521"/>
              <a:gd name="connsiteX3686" fmla="*/ 3668898 w 8023328"/>
              <a:gd name="connsiteY3686" fmla="*/ 368738 h 2380521"/>
              <a:gd name="connsiteX3687" fmla="*/ 3654110 w 8023328"/>
              <a:gd name="connsiteY3687" fmla="*/ 380407 h 2380521"/>
              <a:gd name="connsiteX3688" fmla="*/ 3639322 w 8023328"/>
              <a:gd name="connsiteY3688" fmla="*/ 368738 h 2380521"/>
              <a:gd name="connsiteX3689" fmla="*/ 3654110 w 8023328"/>
              <a:gd name="connsiteY3689" fmla="*/ 354153 h 2380521"/>
              <a:gd name="connsiteX3690" fmla="*/ 3583280 w 8023328"/>
              <a:gd name="connsiteY3690" fmla="*/ 354153 h 2380521"/>
              <a:gd name="connsiteX3691" fmla="*/ 3598069 w 8023328"/>
              <a:gd name="connsiteY3691" fmla="*/ 368738 h 2380521"/>
              <a:gd name="connsiteX3692" fmla="*/ 3583280 w 8023328"/>
              <a:gd name="connsiteY3692" fmla="*/ 380407 h 2380521"/>
              <a:gd name="connsiteX3693" fmla="*/ 3568491 w 8023328"/>
              <a:gd name="connsiteY3693" fmla="*/ 368738 h 2380521"/>
              <a:gd name="connsiteX3694" fmla="*/ 3583280 w 8023328"/>
              <a:gd name="connsiteY3694" fmla="*/ 354153 h 2380521"/>
              <a:gd name="connsiteX3695" fmla="*/ 3512449 w 8023328"/>
              <a:gd name="connsiteY3695" fmla="*/ 354153 h 2380521"/>
              <a:gd name="connsiteX3696" fmla="*/ 3527237 w 8023328"/>
              <a:gd name="connsiteY3696" fmla="*/ 369330 h 2380521"/>
              <a:gd name="connsiteX3697" fmla="*/ 3512449 w 8023328"/>
              <a:gd name="connsiteY3697" fmla="*/ 383749 h 2380521"/>
              <a:gd name="connsiteX3698" fmla="*/ 3497661 w 8023328"/>
              <a:gd name="connsiteY3698" fmla="*/ 369330 h 2380521"/>
              <a:gd name="connsiteX3699" fmla="*/ 3512449 w 8023328"/>
              <a:gd name="connsiteY3699" fmla="*/ 354153 h 2380521"/>
              <a:gd name="connsiteX3700" fmla="*/ 3440686 w 8023328"/>
              <a:gd name="connsiteY3700" fmla="*/ 354153 h 2380521"/>
              <a:gd name="connsiteX3701" fmla="*/ 3453083 w 8023328"/>
              <a:gd name="connsiteY3701" fmla="*/ 369330 h 2380521"/>
              <a:gd name="connsiteX3702" fmla="*/ 3440686 w 8023328"/>
              <a:gd name="connsiteY3702" fmla="*/ 383749 h 2380521"/>
              <a:gd name="connsiteX3703" fmla="*/ 3426830 w 8023328"/>
              <a:gd name="connsiteY3703" fmla="*/ 369330 h 2380521"/>
              <a:gd name="connsiteX3704" fmla="*/ 3440686 w 8023328"/>
              <a:gd name="connsiteY3704" fmla="*/ 354153 h 2380521"/>
              <a:gd name="connsiteX3705" fmla="*/ 3369857 w 8023328"/>
              <a:gd name="connsiteY3705" fmla="*/ 354153 h 2380521"/>
              <a:gd name="connsiteX3706" fmla="*/ 3382254 w 8023328"/>
              <a:gd name="connsiteY3706" fmla="*/ 369330 h 2380521"/>
              <a:gd name="connsiteX3707" fmla="*/ 3369857 w 8023328"/>
              <a:gd name="connsiteY3707" fmla="*/ 383749 h 2380521"/>
              <a:gd name="connsiteX3708" fmla="*/ 3356001 w 8023328"/>
              <a:gd name="connsiteY3708" fmla="*/ 369330 h 2380521"/>
              <a:gd name="connsiteX3709" fmla="*/ 3369857 w 8023328"/>
              <a:gd name="connsiteY3709" fmla="*/ 354153 h 2380521"/>
              <a:gd name="connsiteX3710" fmla="*/ 3299097 w 8023328"/>
              <a:gd name="connsiteY3710" fmla="*/ 354153 h 2380521"/>
              <a:gd name="connsiteX3711" fmla="*/ 3311496 w 8023328"/>
              <a:gd name="connsiteY3711" fmla="*/ 369330 h 2380521"/>
              <a:gd name="connsiteX3712" fmla="*/ 3299097 w 8023328"/>
              <a:gd name="connsiteY3712" fmla="*/ 383749 h 2380521"/>
              <a:gd name="connsiteX3713" fmla="*/ 3285242 w 8023328"/>
              <a:gd name="connsiteY3713" fmla="*/ 369330 h 2380521"/>
              <a:gd name="connsiteX3714" fmla="*/ 3299097 w 8023328"/>
              <a:gd name="connsiteY3714" fmla="*/ 354153 h 2380521"/>
              <a:gd name="connsiteX3715" fmla="*/ 3226808 w 8023328"/>
              <a:gd name="connsiteY3715" fmla="*/ 354153 h 2380521"/>
              <a:gd name="connsiteX3716" fmla="*/ 3240664 w 8023328"/>
              <a:gd name="connsiteY3716" fmla="*/ 369330 h 2380521"/>
              <a:gd name="connsiteX3717" fmla="*/ 3226808 w 8023328"/>
              <a:gd name="connsiteY3717" fmla="*/ 383749 h 2380521"/>
              <a:gd name="connsiteX3718" fmla="*/ 3214410 w 8023328"/>
              <a:gd name="connsiteY3718" fmla="*/ 369330 h 2380521"/>
              <a:gd name="connsiteX3719" fmla="*/ 3226808 w 8023328"/>
              <a:gd name="connsiteY3719" fmla="*/ 354153 h 2380521"/>
              <a:gd name="connsiteX3720" fmla="*/ 3152605 w 8023328"/>
              <a:gd name="connsiteY3720" fmla="*/ 354153 h 2380521"/>
              <a:gd name="connsiteX3721" fmla="*/ 3166462 w 8023328"/>
              <a:gd name="connsiteY3721" fmla="*/ 369330 h 2380521"/>
              <a:gd name="connsiteX3722" fmla="*/ 3152605 w 8023328"/>
              <a:gd name="connsiteY3722" fmla="*/ 383749 h 2380521"/>
              <a:gd name="connsiteX3723" fmla="*/ 3140206 w 8023328"/>
              <a:gd name="connsiteY3723" fmla="*/ 369330 h 2380521"/>
              <a:gd name="connsiteX3724" fmla="*/ 3152605 w 8023328"/>
              <a:gd name="connsiteY3724" fmla="*/ 354153 h 2380521"/>
              <a:gd name="connsiteX3725" fmla="*/ 3081774 w 8023328"/>
              <a:gd name="connsiteY3725" fmla="*/ 354153 h 2380521"/>
              <a:gd name="connsiteX3726" fmla="*/ 3095627 w 8023328"/>
              <a:gd name="connsiteY3726" fmla="*/ 369330 h 2380521"/>
              <a:gd name="connsiteX3727" fmla="*/ 3081774 w 8023328"/>
              <a:gd name="connsiteY3727" fmla="*/ 383749 h 2380521"/>
              <a:gd name="connsiteX3728" fmla="*/ 3069375 w 8023328"/>
              <a:gd name="connsiteY3728" fmla="*/ 369330 h 2380521"/>
              <a:gd name="connsiteX3729" fmla="*/ 3081774 w 8023328"/>
              <a:gd name="connsiteY3729" fmla="*/ 354153 h 2380521"/>
              <a:gd name="connsiteX3730" fmla="*/ 3013715 w 8023328"/>
              <a:gd name="connsiteY3730" fmla="*/ 354153 h 2380521"/>
              <a:gd name="connsiteX3731" fmla="*/ 3028135 w 8023328"/>
              <a:gd name="connsiteY3731" fmla="*/ 369330 h 2380521"/>
              <a:gd name="connsiteX3732" fmla="*/ 3013715 w 8023328"/>
              <a:gd name="connsiteY3732" fmla="*/ 383749 h 2380521"/>
              <a:gd name="connsiteX3733" fmla="*/ 2998539 w 8023328"/>
              <a:gd name="connsiteY3733" fmla="*/ 369330 h 2380521"/>
              <a:gd name="connsiteX3734" fmla="*/ 3013715 w 8023328"/>
              <a:gd name="connsiteY3734" fmla="*/ 354153 h 2380521"/>
              <a:gd name="connsiteX3735" fmla="*/ 2942494 w 8023328"/>
              <a:gd name="connsiteY3735" fmla="*/ 354153 h 2380521"/>
              <a:gd name="connsiteX3736" fmla="*/ 2957288 w 8023328"/>
              <a:gd name="connsiteY3736" fmla="*/ 369330 h 2380521"/>
              <a:gd name="connsiteX3737" fmla="*/ 2942494 w 8023328"/>
              <a:gd name="connsiteY3737" fmla="*/ 383749 h 2380521"/>
              <a:gd name="connsiteX3738" fmla="*/ 2927708 w 8023328"/>
              <a:gd name="connsiteY3738" fmla="*/ 369330 h 2380521"/>
              <a:gd name="connsiteX3739" fmla="*/ 2942494 w 8023328"/>
              <a:gd name="connsiteY3739" fmla="*/ 354153 h 2380521"/>
              <a:gd name="connsiteX3740" fmla="*/ 2868293 w 8023328"/>
              <a:gd name="connsiteY3740" fmla="*/ 354153 h 2380521"/>
              <a:gd name="connsiteX3741" fmla="*/ 2883085 w 8023328"/>
              <a:gd name="connsiteY3741" fmla="*/ 369330 h 2380521"/>
              <a:gd name="connsiteX3742" fmla="*/ 2868293 w 8023328"/>
              <a:gd name="connsiteY3742" fmla="*/ 383749 h 2380521"/>
              <a:gd name="connsiteX3743" fmla="*/ 2853504 w 8023328"/>
              <a:gd name="connsiteY3743" fmla="*/ 369330 h 2380521"/>
              <a:gd name="connsiteX3744" fmla="*/ 2868293 w 8023328"/>
              <a:gd name="connsiteY3744" fmla="*/ 354153 h 2380521"/>
              <a:gd name="connsiteX3745" fmla="*/ 2796535 w 8023328"/>
              <a:gd name="connsiteY3745" fmla="*/ 354153 h 2380521"/>
              <a:gd name="connsiteX3746" fmla="*/ 2808932 w 8023328"/>
              <a:gd name="connsiteY3746" fmla="*/ 369330 h 2380521"/>
              <a:gd name="connsiteX3747" fmla="*/ 2796535 w 8023328"/>
              <a:gd name="connsiteY3747" fmla="*/ 383749 h 2380521"/>
              <a:gd name="connsiteX3748" fmla="*/ 2782678 w 8023328"/>
              <a:gd name="connsiteY3748" fmla="*/ 369330 h 2380521"/>
              <a:gd name="connsiteX3749" fmla="*/ 2796535 w 8023328"/>
              <a:gd name="connsiteY3749" fmla="*/ 354153 h 2380521"/>
              <a:gd name="connsiteX3750" fmla="*/ 2725695 w 8023328"/>
              <a:gd name="connsiteY3750" fmla="*/ 354153 h 2380521"/>
              <a:gd name="connsiteX3751" fmla="*/ 2738100 w 8023328"/>
              <a:gd name="connsiteY3751" fmla="*/ 369330 h 2380521"/>
              <a:gd name="connsiteX3752" fmla="*/ 2725695 w 8023328"/>
              <a:gd name="connsiteY3752" fmla="*/ 383749 h 2380521"/>
              <a:gd name="connsiteX3753" fmla="*/ 2711846 w 8023328"/>
              <a:gd name="connsiteY3753" fmla="*/ 369330 h 2380521"/>
              <a:gd name="connsiteX3754" fmla="*/ 2725695 w 8023328"/>
              <a:gd name="connsiteY3754" fmla="*/ 354153 h 2380521"/>
              <a:gd name="connsiteX3755" fmla="*/ 2653415 w 8023328"/>
              <a:gd name="connsiteY3755" fmla="*/ 354153 h 2380521"/>
              <a:gd name="connsiteX3756" fmla="*/ 2667270 w 8023328"/>
              <a:gd name="connsiteY3756" fmla="*/ 369330 h 2380521"/>
              <a:gd name="connsiteX3757" fmla="*/ 2653415 w 8023328"/>
              <a:gd name="connsiteY3757" fmla="*/ 383749 h 2380521"/>
              <a:gd name="connsiteX3758" fmla="*/ 2641021 w 8023328"/>
              <a:gd name="connsiteY3758" fmla="*/ 369330 h 2380521"/>
              <a:gd name="connsiteX3759" fmla="*/ 2653415 w 8023328"/>
              <a:gd name="connsiteY3759" fmla="*/ 354153 h 2380521"/>
              <a:gd name="connsiteX3760" fmla="*/ 2582583 w 8023328"/>
              <a:gd name="connsiteY3760" fmla="*/ 354153 h 2380521"/>
              <a:gd name="connsiteX3761" fmla="*/ 2596439 w 8023328"/>
              <a:gd name="connsiteY3761" fmla="*/ 369330 h 2380521"/>
              <a:gd name="connsiteX3762" fmla="*/ 2582583 w 8023328"/>
              <a:gd name="connsiteY3762" fmla="*/ 383749 h 2380521"/>
              <a:gd name="connsiteX3763" fmla="*/ 2570184 w 8023328"/>
              <a:gd name="connsiteY3763" fmla="*/ 369330 h 2380521"/>
              <a:gd name="connsiteX3764" fmla="*/ 2582583 w 8023328"/>
              <a:gd name="connsiteY3764" fmla="*/ 354153 h 2380521"/>
              <a:gd name="connsiteX3765" fmla="*/ 2511029 w 8023328"/>
              <a:gd name="connsiteY3765" fmla="*/ 354153 h 2380521"/>
              <a:gd name="connsiteX3766" fmla="*/ 2525613 w 8023328"/>
              <a:gd name="connsiteY3766" fmla="*/ 369330 h 2380521"/>
              <a:gd name="connsiteX3767" fmla="*/ 2511029 w 8023328"/>
              <a:gd name="connsiteY3767" fmla="*/ 383749 h 2380521"/>
              <a:gd name="connsiteX3768" fmla="*/ 2499361 w 8023328"/>
              <a:gd name="connsiteY3768" fmla="*/ 369330 h 2380521"/>
              <a:gd name="connsiteX3769" fmla="*/ 2511029 w 8023328"/>
              <a:gd name="connsiteY3769" fmla="*/ 354153 h 2380521"/>
              <a:gd name="connsiteX3770" fmla="*/ 2439946 w 8023328"/>
              <a:gd name="connsiteY3770" fmla="*/ 354153 h 2380521"/>
              <a:gd name="connsiteX3771" fmla="*/ 2454732 w 8023328"/>
              <a:gd name="connsiteY3771" fmla="*/ 369330 h 2380521"/>
              <a:gd name="connsiteX3772" fmla="*/ 2439946 w 8023328"/>
              <a:gd name="connsiteY3772" fmla="*/ 383749 h 2380521"/>
              <a:gd name="connsiteX3773" fmla="*/ 2425156 w 8023328"/>
              <a:gd name="connsiteY3773" fmla="*/ 369330 h 2380521"/>
              <a:gd name="connsiteX3774" fmla="*/ 2439946 w 8023328"/>
              <a:gd name="connsiteY3774" fmla="*/ 354153 h 2380521"/>
              <a:gd name="connsiteX3775" fmla="*/ 2369110 w 8023328"/>
              <a:gd name="connsiteY3775" fmla="*/ 354153 h 2380521"/>
              <a:gd name="connsiteX3776" fmla="*/ 2383899 w 8023328"/>
              <a:gd name="connsiteY3776" fmla="*/ 369330 h 2380521"/>
              <a:gd name="connsiteX3777" fmla="*/ 2369110 w 8023328"/>
              <a:gd name="connsiteY3777" fmla="*/ 383749 h 2380521"/>
              <a:gd name="connsiteX3778" fmla="*/ 2354319 w 8023328"/>
              <a:gd name="connsiteY3778" fmla="*/ 369330 h 2380521"/>
              <a:gd name="connsiteX3779" fmla="*/ 2369110 w 8023328"/>
              <a:gd name="connsiteY3779" fmla="*/ 354153 h 2380521"/>
              <a:gd name="connsiteX3780" fmla="*/ 2298280 w 8023328"/>
              <a:gd name="connsiteY3780" fmla="*/ 354153 h 2380521"/>
              <a:gd name="connsiteX3781" fmla="*/ 2313068 w 8023328"/>
              <a:gd name="connsiteY3781" fmla="*/ 369330 h 2380521"/>
              <a:gd name="connsiteX3782" fmla="*/ 2298280 w 8023328"/>
              <a:gd name="connsiteY3782" fmla="*/ 383749 h 2380521"/>
              <a:gd name="connsiteX3783" fmla="*/ 2283490 w 8023328"/>
              <a:gd name="connsiteY3783" fmla="*/ 369330 h 2380521"/>
              <a:gd name="connsiteX3784" fmla="*/ 2298280 w 8023328"/>
              <a:gd name="connsiteY3784" fmla="*/ 354153 h 2380521"/>
              <a:gd name="connsiteX3785" fmla="*/ 2226517 w 8023328"/>
              <a:gd name="connsiteY3785" fmla="*/ 354153 h 2380521"/>
              <a:gd name="connsiteX3786" fmla="*/ 2238914 w 8023328"/>
              <a:gd name="connsiteY3786" fmla="*/ 369330 h 2380521"/>
              <a:gd name="connsiteX3787" fmla="*/ 2226517 w 8023328"/>
              <a:gd name="connsiteY3787" fmla="*/ 383749 h 2380521"/>
              <a:gd name="connsiteX3788" fmla="*/ 2212658 w 8023328"/>
              <a:gd name="connsiteY3788" fmla="*/ 369330 h 2380521"/>
              <a:gd name="connsiteX3789" fmla="*/ 2226517 w 8023328"/>
              <a:gd name="connsiteY3789" fmla="*/ 354153 h 2380521"/>
              <a:gd name="connsiteX3790" fmla="*/ 2155683 w 8023328"/>
              <a:gd name="connsiteY3790" fmla="*/ 354153 h 2380521"/>
              <a:gd name="connsiteX3791" fmla="*/ 2168081 w 8023328"/>
              <a:gd name="connsiteY3791" fmla="*/ 369330 h 2380521"/>
              <a:gd name="connsiteX3792" fmla="*/ 2155683 w 8023328"/>
              <a:gd name="connsiteY3792" fmla="*/ 383749 h 2380521"/>
              <a:gd name="connsiteX3793" fmla="*/ 2141827 w 8023328"/>
              <a:gd name="connsiteY3793" fmla="*/ 369330 h 2380521"/>
              <a:gd name="connsiteX3794" fmla="*/ 2155683 w 8023328"/>
              <a:gd name="connsiteY3794" fmla="*/ 354153 h 2380521"/>
              <a:gd name="connsiteX3795" fmla="*/ 2084849 w 8023328"/>
              <a:gd name="connsiteY3795" fmla="*/ 354153 h 2380521"/>
              <a:gd name="connsiteX3796" fmla="*/ 2097248 w 8023328"/>
              <a:gd name="connsiteY3796" fmla="*/ 369330 h 2380521"/>
              <a:gd name="connsiteX3797" fmla="*/ 2084849 w 8023328"/>
              <a:gd name="connsiteY3797" fmla="*/ 383749 h 2380521"/>
              <a:gd name="connsiteX3798" fmla="*/ 2070994 w 8023328"/>
              <a:gd name="connsiteY3798" fmla="*/ 369330 h 2380521"/>
              <a:gd name="connsiteX3799" fmla="*/ 2084849 w 8023328"/>
              <a:gd name="connsiteY3799" fmla="*/ 354153 h 2380521"/>
              <a:gd name="connsiteX3800" fmla="*/ 2011835 w 8023328"/>
              <a:gd name="connsiteY3800" fmla="*/ 354153 h 2380521"/>
              <a:gd name="connsiteX3801" fmla="*/ 2026421 w 8023328"/>
              <a:gd name="connsiteY3801" fmla="*/ 369330 h 2380521"/>
              <a:gd name="connsiteX3802" fmla="*/ 2011835 w 8023328"/>
              <a:gd name="connsiteY3802" fmla="*/ 383749 h 2380521"/>
              <a:gd name="connsiteX3803" fmla="*/ 2000166 w 8023328"/>
              <a:gd name="connsiteY3803" fmla="*/ 369330 h 2380521"/>
              <a:gd name="connsiteX3804" fmla="*/ 2011835 w 8023328"/>
              <a:gd name="connsiteY3804" fmla="*/ 354153 h 2380521"/>
              <a:gd name="connsiteX3805" fmla="*/ 1938362 w 8023328"/>
              <a:gd name="connsiteY3805" fmla="*/ 354153 h 2380521"/>
              <a:gd name="connsiteX3806" fmla="*/ 1952222 w 8023328"/>
              <a:gd name="connsiteY3806" fmla="*/ 369330 h 2380521"/>
              <a:gd name="connsiteX3807" fmla="*/ 1938362 w 8023328"/>
              <a:gd name="connsiteY3807" fmla="*/ 383749 h 2380521"/>
              <a:gd name="connsiteX3808" fmla="*/ 1925968 w 8023328"/>
              <a:gd name="connsiteY3808" fmla="*/ 369330 h 2380521"/>
              <a:gd name="connsiteX3809" fmla="*/ 1938362 w 8023328"/>
              <a:gd name="connsiteY3809" fmla="*/ 354153 h 2380521"/>
              <a:gd name="connsiteX3810" fmla="*/ 1867527 w 8023328"/>
              <a:gd name="connsiteY3810" fmla="*/ 354153 h 2380521"/>
              <a:gd name="connsiteX3811" fmla="*/ 1881384 w 8023328"/>
              <a:gd name="connsiteY3811" fmla="*/ 369330 h 2380521"/>
              <a:gd name="connsiteX3812" fmla="*/ 1867527 w 8023328"/>
              <a:gd name="connsiteY3812" fmla="*/ 383749 h 2380521"/>
              <a:gd name="connsiteX3813" fmla="*/ 1855129 w 8023328"/>
              <a:gd name="connsiteY3813" fmla="*/ 369330 h 2380521"/>
              <a:gd name="connsiteX3814" fmla="*/ 1867527 w 8023328"/>
              <a:gd name="connsiteY3814" fmla="*/ 354153 h 2380521"/>
              <a:gd name="connsiteX3815" fmla="*/ 1225708 w 8023328"/>
              <a:gd name="connsiteY3815" fmla="*/ 284879 h 2380521"/>
              <a:gd name="connsiteX3816" fmla="*/ 1240493 w 8023328"/>
              <a:gd name="connsiteY3816" fmla="*/ 298111 h 2380521"/>
              <a:gd name="connsiteX3817" fmla="*/ 1225708 w 8023328"/>
              <a:gd name="connsiteY3817" fmla="*/ 312900 h 2380521"/>
              <a:gd name="connsiteX3818" fmla="*/ 1210931 w 8023328"/>
              <a:gd name="connsiteY3818" fmla="*/ 298111 h 2380521"/>
              <a:gd name="connsiteX3819" fmla="*/ 1225708 w 8023328"/>
              <a:gd name="connsiteY3819" fmla="*/ 284879 h 2380521"/>
              <a:gd name="connsiteX3820" fmla="*/ 3440686 w 8023328"/>
              <a:gd name="connsiteY3820" fmla="*/ 283322 h 2380521"/>
              <a:gd name="connsiteX3821" fmla="*/ 3453083 w 8023328"/>
              <a:gd name="connsiteY3821" fmla="*/ 297178 h 2380521"/>
              <a:gd name="connsiteX3822" fmla="*/ 3440686 w 8023328"/>
              <a:gd name="connsiteY3822" fmla="*/ 309576 h 2380521"/>
              <a:gd name="connsiteX3823" fmla="*/ 3426830 w 8023328"/>
              <a:gd name="connsiteY3823" fmla="*/ 297178 h 2380521"/>
              <a:gd name="connsiteX3824" fmla="*/ 3440686 w 8023328"/>
              <a:gd name="connsiteY3824" fmla="*/ 283322 h 2380521"/>
              <a:gd name="connsiteX3825" fmla="*/ 3369857 w 8023328"/>
              <a:gd name="connsiteY3825" fmla="*/ 283322 h 2380521"/>
              <a:gd name="connsiteX3826" fmla="*/ 3382254 w 8023328"/>
              <a:gd name="connsiteY3826" fmla="*/ 297178 h 2380521"/>
              <a:gd name="connsiteX3827" fmla="*/ 3369857 w 8023328"/>
              <a:gd name="connsiteY3827" fmla="*/ 309576 h 2380521"/>
              <a:gd name="connsiteX3828" fmla="*/ 3356001 w 8023328"/>
              <a:gd name="connsiteY3828" fmla="*/ 297178 h 2380521"/>
              <a:gd name="connsiteX3829" fmla="*/ 3369857 w 8023328"/>
              <a:gd name="connsiteY3829" fmla="*/ 283322 h 2380521"/>
              <a:gd name="connsiteX3830" fmla="*/ 3299100 w 8023328"/>
              <a:gd name="connsiteY3830" fmla="*/ 283322 h 2380521"/>
              <a:gd name="connsiteX3831" fmla="*/ 3311496 w 8023328"/>
              <a:gd name="connsiteY3831" fmla="*/ 297178 h 2380521"/>
              <a:gd name="connsiteX3832" fmla="*/ 3299100 w 8023328"/>
              <a:gd name="connsiteY3832" fmla="*/ 309576 h 2380521"/>
              <a:gd name="connsiteX3833" fmla="*/ 3285242 w 8023328"/>
              <a:gd name="connsiteY3833" fmla="*/ 297178 h 2380521"/>
              <a:gd name="connsiteX3834" fmla="*/ 3299100 w 8023328"/>
              <a:gd name="connsiteY3834" fmla="*/ 283322 h 2380521"/>
              <a:gd name="connsiteX3835" fmla="*/ 3226808 w 8023328"/>
              <a:gd name="connsiteY3835" fmla="*/ 283322 h 2380521"/>
              <a:gd name="connsiteX3836" fmla="*/ 3240664 w 8023328"/>
              <a:gd name="connsiteY3836" fmla="*/ 297178 h 2380521"/>
              <a:gd name="connsiteX3837" fmla="*/ 3226808 w 8023328"/>
              <a:gd name="connsiteY3837" fmla="*/ 309576 h 2380521"/>
              <a:gd name="connsiteX3838" fmla="*/ 3214410 w 8023328"/>
              <a:gd name="connsiteY3838" fmla="*/ 297178 h 2380521"/>
              <a:gd name="connsiteX3839" fmla="*/ 3226808 w 8023328"/>
              <a:gd name="connsiteY3839" fmla="*/ 283322 h 2380521"/>
              <a:gd name="connsiteX3840" fmla="*/ 3152605 w 8023328"/>
              <a:gd name="connsiteY3840" fmla="*/ 283322 h 2380521"/>
              <a:gd name="connsiteX3841" fmla="*/ 3166462 w 8023328"/>
              <a:gd name="connsiteY3841" fmla="*/ 297178 h 2380521"/>
              <a:gd name="connsiteX3842" fmla="*/ 3152605 w 8023328"/>
              <a:gd name="connsiteY3842" fmla="*/ 309576 h 2380521"/>
              <a:gd name="connsiteX3843" fmla="*/ 3140209 w 8023328"/>
              <a:gd name="connsiteY3843" fmla="*/ 297178 h 2380521"/>
              <a:gd name="connsiteX3844" fmla="*/ 3152605 w 8023328"/>
              <a:gd name="connsiteY3844" fmla="*/ 283322 h 2380521"/>
              <a:gd name="connsiteX3845" fmla="*/ 3081774 w 8023328"/>
              <a:gd name="connsiteY3845" fmla="*/ 283322 h 2380521"/>
              <a:gd name="connsiteX3846" fmla="*/ 3095628 w 8023328"/>
              <a:gd name="connsiteY3846" fmla="*/ 297178 h 2380521"/>
              <a:gd name="connsiteX3847" fmla="*/ 3081774 w 8023328"/>
              <a:gd name="connsiteY3847" fmla="*/ 309576 h 2380521"/>
              <a:gd name="connsiteX3848" fmla="*/ 3069375 w 8023328"/>
              <a:gd name="connsiteY3848" fmla="*/ 297178 h 2380521"/>
              <a:gd name="connsiteX3849" fmla="*/ 3081774 w 8023328"/>
              <a:gd name="connsiteY3849" fmla="*/ 283322 h 2380521"/>
              <a:gd name="connsiteX3850" fmla="*/ 3013717 w 8023328"/>
              <a:gd name="connsiteY3850" fmla="*/ 283322 h 2380521"/>
              <a:gd name="connsiteX3851" fmla="*/ 3028135 w 8023328"/>
              <a:gd name="connsiteY3851" fmla="*/ 297178 h 2380521"/>
              <a:gd name="connsiteX3852" fmla="*/ 3013717 w 8023328"/>
              <a:gd name="connsiteY3852" fmla="*/ 309576 h 2380521"/>
              <a:gd name="connsiteX3853" fmla="*/ 2998539 w 8023328"/>
              <a:gd name="connsiteY3853" fmla="*/ 297178 h 2380521"/>
              <a:gd name="connsiteX3854" fmla="*/ 3013717 w 8023328"/>
              <a:gd name="connsiteY3854" fmla="*/ 283322 h 2380521"/>
              <a:gd name="connsiteX3855" fmla="*/ 2942494 w 8023328"/>
              <a:gd name="connsiteY3855" fmla="*/ 283322 h 2380521"/>
              <a:gd name="connsiteX3856" fmla="*/ 2957288 w 8023328"/>
              <a:gd name="connsiteY3856" fmla="*/ 298111 h 2380521"/>
              <a:gd name="connsiteX3857" fmla="*/ 2942494 w 8023328"/>
              <a:gd name="connsiteY3857" fmla="*/ 312900 h 2380521"/>
              <a:gd name="connsiteX3858" fmla="*/ 2927711 w 8023328"/>
              <a:gd name="connsiteY3858" fmla="*/ 298111 h 2380521"/>
              <a:gd name="connsiteX3859" fmla="*/ 2942494 w 8023328"/>
              <a:gd name="connsiteY3859" fmla="*/ 283322 h 2380521"/>
              <a:gd name="connsiteX3860" fmla="*/ 2868293 w 8023328"/>
              <a:gd name="connsiteY3860" fmla="*/ 283322 h 2380521"/>
              <a:gd name="connsiteX3861" fmla="*/ 2883087 w 8023328"/>
              <a:gd name="connsiteY3861" fmla="*/ 298111 h 2380521"/>
              <a:gd name="connsiteX3862" fmla="*/ 2868293 w 8023328"/>
              <a:gd name="connsiteY3862" fmla="*/ 312900 h 2380521"/>
              <a:gd name="connsiteX3863" fmla="*/ 2853507 w 8023328"/>
              <a:gd name="connsiteY3863" fmla="*/ 298111 h 2380521"/>
              <a:gd name="connsiteX3864" fmla="*/ 2868293 w 8023328"/>
              <a:gd name="connsiteY3864" fmla="*/ 283322 h 2380521"/>
              <a:gd name="connsiteX3865" fmla="*/ 2796535 w 8023328"/>
              <a:gd name="connsiteY3865" fmla="*/ 283322 h 2380521"/>
              <a:gd name="connsiteX3866" fmla="*/ 2808934 w 8023328"/>
              <a:gd name="connsiteY3866" fmla="*/ 298111 h 2380521"/>
              <a:gd name="connsiteX3867" fmla="*/ 2796535 w 8023328"/>
              <a:gd name="connsiteY3867" fmla="*/ 312900 h 2380521"/>
              <a:gd name="connsiteX3868" fmla="*/ 2782678 w 8023328"/>
              <a:gd name="connsiteY3868" fmla="*/ 298111 h 2380521"/>
              <a:gd name="connsiteX3869" fmla="*/ 2796535 w 8023328"/>
              <a:gd name="connsiteY3869" fmla="*/ 283322 h 2380521"/>
              <a:gd name="connsiteX3870" fmla="*/ 2725698 w 8023328"/>
              <a:gd name="connsiteY3870" fmla="*/ 283322 h 2380521"/>
              <a:gd name="connsiteX3871" fmla="*/ 2738100 w 8023328"/>
              <a:gd name="connsiteY3871" fmla="*/ 298111 h 2380521"/>
              <a:gd name="connsiteX3872" fmla="*/ 2725698 w 8023328"/>
              <a:gd name="connsiteY3872" fmla="*/ 312900 h 2380521"/>
              <a:gd name="connsiteX3873" fmla="*/ 2711846 w 8023328"/>
              <a:gd name="connsiteY3873" fmla="*/ 298111 h 2380521"/>
              <a:gd name="connsiteX3874" fmla="*/ 2725698 w 8023328"/>
              <a:gd name="connsiteY3874" fmla="*/ 283322 h 2380521"/>
              <a:gd name="connsiteX3875" fmla="*/ 2653415 w 8023328"/>
              <a:gd name="connsiteY3875" fmla="*/ 283322 h 2380521"/>
              <a:gd name="connsiteX3876" fmla="*/ 2667270 w 8023328"/>
              <a:gd name="connsiteY3876" fmla="*/ 298111 h 2380521"/>
              <a:gd name="connsiteX3877" fmla="*/ 2653415 w 8023328"/>
              <a:gd name="connsiteY3877" fmla="*/ 312900 h 2380521"/>
              <a:gd name="connsiteX3878" fmla="*/ 2641021 w 8023328"/>
              <a:gd name="connsiteY3878" fmla="*/ 298111 h 2380521"/>
              <a:gd name="connsiteX3879" fmla="*/ 2653415 w 8023328"/>
              <a:gd name="connsiteY3879" fmla="*/ 283322 h 2380521"/>
              <a:gd name="connsiteX3880" fmla="*/ 2582583 w 8023328"/>
              <a:gd name="connsiteY3880" fmla="*/ 283322 h 2380521"/>
              <a:gd name="connsiteX3881" fmla="*/ 2596439 w 8023328"/>
              <a:gd name="connsiteY3881" fmla="*/ 298111 h 2380521"/>
              <a:gd name="connsiteX3882" fmla="*/ 2582583 w 8023328"/>
              <a:gd name="connsiteY3882" fmla="*/ 312900 h 2380521"/>
              <a:gd name="connsiteX3883" fmla="*/ 2570189 w 8023328"/>
              <a:gd name="connsiteY3883" fmla="*/ 298111 h 2380521"/>
              <a:gd name="connsiteX3884" fmla="*/ 2582583 w 8023328"/>
              <a:gd name="connsiteY3884" fmla="*/ 283322 h 2380521"/>
              <a:gd name="connsiteX3885" fmla="*/ 2511029 w 8023328"/>
              <a:gd name="connsiteY3885" fmla="*/ 283322 h 2380521"/>
              <a:gd name="connsiteX3886" fmla="*/ 2525613 w 8023328"/>
              <a:gd name="connsiteY3886" fmla="*/ 298111 h 2380521"/>
              <a:gd name="connsiteX3887" fmla="*/ 2511029 w 8023328"/>
              <a:gd name="connsiteY3887" fmla="*/ 312900 h 2380521"/>
              <a:gd name="connsiteX3888" fmla="*/ 2499361 w 8023328"/>
              <a:gd name="connsiteY3888" fmla="*/ 298111 h 2380521"/>
              <a:gd name="connsiteX3889" fmla="*/ 2511029 w 8023328"/>
              <a:gd name="connsiteY3889" fmla="*/ 283322 h 2380521"/>
              <a:gd name="connsiteX3890" fmla="*/ 2439946 w 8023328"/>
              <a:gd name="connsiteY3890" fmla="*/ 283322 h 2380521"/>
              <a:gd name="connsiteX3891" fmla="*/ 2454732 w 8023328"/>
              <a:gd name="connsiteY3891" fmla="*/ 298111 h 2380521"/>
              <a:gd name="connsiteX3892" fmla="*/ 2439946 w 8023328"/>
              <a:gd name="connsiteY3892" fmla="*/ 312900 h 2380521"/>
              <a:gd name="connsiteX3893" fmla="*/ 2425156 w 8023328"/>
              <a:gd name="connsiteY3893" fmla="*/ 298111 h 2380521"/>
              <a:gd name="connsiteX3894" fmla="*/ 2439946 w 8023328"/>
              <a:gd name="connsiteY3894" fmla="*/ 283322 h 2380521"/>
              <a:gd name="connsiteX3895" fmla="*/ 2369110 w 8023328"/>
              <a:gd name="connsiteY3895" fmla="*/ 283322 h 2380521"/>
              <a:gd name="connsiteX3896" fmla="*/ 2383899 w 8023328"/>
              <a:gd name="connsiteY3896" fmla="*/ 298111 h 2380521"/>
              <a:gd name="connsiteX3897" fmla="*/ 2369110 w 8023328"/>
              <a:gd name="connsiteY3897" fmla="*/ 312900 h 2380521"/>
              <a:gd name="connsiteX3898" fmla="*/ 2354319 w 8023328"/>
              <a:gd name="connsiteY3898" fmla="*/ 298111 h 2380521"/>
              <a:gd name="connsiteX3899" fmla="*/ 2369110 w 8023328"/>
              <a:gd name="connsiteY3899" fmla="*/ 283322 h 2380521"/>
              <a:gd name="connsiteX3900" fmla="*/ 2298280 w 8023328"/>
              <a:gd name="connsiteY3900" fmla="*/ 283322 h 2380521"/>
              <a:gd name="connsiteX3901" fmla="*/ 2313068 w 8023328"/>
              <a:gd name="connsiteY3901" fmla="*/ 298111 h 2380521"/>
              <a:gd name="connsiteX3902" fmla="*/ 2298280 w 8023328"/>
              <a:gd name="connsiteY3902" fmla="*/ 312900 h 2380521"/>
              <a:gd name="connsiteX3903" fmla="*/ 2283490 w 8023328"/>
              <a:gd name="connsiteY3903" fmla="*/ 298111 h 2380521"/>
              <a:gd name="connsiteX3904" fmla="*/ 2298280 w 8023328"/>
              <a:gd name="connsiteY3904" fmla="*/ 283322 h 2380521"/>
              <a:gd name="connsiteX3905" fmla="*/ 2226517 w 8023328"/>
              <a:gd name="connsiteY3905" fmla="*/ 283322 h 2380521"/>
              <a:gd name="connsiteX3906" fmla="*/ 2238914 w 8023328"/>
              <a:gd name="connsiteY3906" fmla="*/ 298111 h 2380521"/>
              <a:gd name="connsiteX3907" fmla="*/ 2226517 w 8023328"/>
              <a:gd name="connsiteY3907" fmla="*/ 312900 h 2380521"/>
              <a:gd name="connsiteX3908" fmla="*/ 2212658 w 8023328"/>
              <a:gd name="connsiteY3908" fmla="*/ 298111 h 2380521"/>
              <a:gd name="connsiteX3909" fmla="*/ 2226517 w 8023328"/>
              <a:gd name="connsiteY3909" fmla="*/ 283322 h 2380521"/>
              <a:gd name="connsiteX3910" fmla="*/ 2155683 w 8023328"/>
              <a:gd name="connsiteY3910" fmla="*/ 283322 h 2380521"/>
              <a:gd name="connsiteX3911" fmla="*/ 2168081 w 8023328"/>
              <a:gd name="connsiteY3911" fmla="*/ 298111 h 2380521"/>
              <a:gd name="connsiteX3912" fmla="*/ 2155683 w 8023328"/>
              <a:gd name="connsiteY3912" fmla="*/ 312900 h 2380521"/>
              <a:gd name="connsiteX3913" fmla="*/ 2141827 w 8023328"/>
              <a:gd name="connsiteY3913" fmla="*/ 298111 h 2380521"/>
              <a:gd name="connsiteX3914" fmla="*/ 2155683 w 8023328"/>
              <a:gd name="connsiteY3914" fmla="*/ 283322 h 2380521"/>
              <a:gd name="connsiteX3915" fmla="*/ 2084849 w 8023328"/>
              <a:gd name="connsiteY3915" fmla="*/ 283322 h 2380521"/>
              <a:gd name="connsiteX3916" fmla="*/ 2097248 w 8023328"/>
              <a:gd name="connsiteY3916" fmla="*/ 298111 h 2380521"/>
              <a:gd name="connsiteX3917" fmla="*/ 2084849 w 8023328"/>
              <a:gd name="connsiteY3917" fmla="*/ 312900 h 2380521"/>
              <a:gd name="connsiteX3918" fmla="*/ 2070994 w 8023328"/>
              <a:gd name="connsiteY3918" fmla="*/ 298111 h 2380521"/>
              <a:gd name="connsiteX3919" fmla="*/ 2084849 w 8023328"/>
              <a:gd name="connsiteY3919" fmla="*/ 283322 h 2380521"/>
              <a:gd name="connsiteX3920" fmla="*/ 2011835 w 8023328"/>
              <a:gd name="connsiteY3920" fmla="*/ 283322 h 2380521"/>
              <a:gd name="connsiteX3921" fmla="*/ 2026421 w 8023328"/>
              <a:gd name="connsiteY3921" fmla="*/ 298111 h 2380521"/>
              <a:gd name="connsiteX3922" fmla="*/ 2011835 w 8023328"/>
              <a:gd name="connsiteY3922" fmla="*/ 312900 h 2380521"/>
              <a:gd name="connsiteX3923" fmla="*/ 2000168 w 8023328"/>
              <a:gd name="connsiteY3923" fmla="*/ 298111 h 2380521"/>
              <a:gd name="connsiteX3924" fmla="*/ 2011835 w 8023328"/>
              <a:gd name="connsiteY3924" fmla="*/ 283322 h 2380521"/>
              <a:gd name="connsiteX3925" fmla="*/ 1938362 w 8023328"/>
              <a:gd name="connsiteY3925" fmla="*/ 283322 h 2380521"/>
              <a:gd name="connsiteX3926" fmla="*/ 1952222 w 8023328"/>
              <a:gd name="connsiteY3926" fmla="*/ 298111 h 2380521"/>
              <a:gd name="connsiteX3927" fmla="*/ 1938362 w 8023328"/>
              <a:gd name="connsiteY3927" fmla="*/ 312900 h 2380521"/>
              <a:gd name="connsiteX3928" fmla="*/ 1925968 w 8023328"/>
              <a:gd name="connsiteY3928" fmla="*/ 298111 h 2380521"/>
              <a:gd name="connsiteX3929" fmla="*/ 1938362 w 8023328"/>
              <a:gd name="connsiteY3929" fmla="*/ 283322 h 2380521"/>
              <a:gd name="connsiteX3930" fmla="*/ 1867527 w 8023328"/>
              <a:gd name="connsiteY3930" fmla="*/ 283322 h 2380521"/>
              <a:gd name="connsiteX3931" fmla="*/ 1881384 w 8023328"/>
              <a:gd name="connsiteY3931" fmla="*/ 298111 h 2380521"/>
              <a:gd name="connsiteX3932" fmla="*/ 1867527 w 8023328"/>
              <a:gd name="connsiteY3932" fmla="*/ 312900 h 2380521"/>
              <a:gd name="connsiteX3933" fmla="*/ 1855129 w 8023328"/>
              <a:gd name="connsiteY3933" fmla="*/ 298111 h 2380521"/>
              <a:gd name="connsiteX3934" fmla="*/ 1867527 w 8023328"/>
              <a:gd name="connsiteY3934" fmla="*/ 283322 h 2380521"/>
              <a:gd name="connsiteX3935" fmla="*/ 1799085 w 8023328"/>
              <a:gd name="connsiteY3935" fmla="*/ 283322 h 2380521"/>
              <a:gd name="connsiteX3936" fmla="*/ 1813876 w 8023328"/>
              <a:gd name="connsiteY3936" fmla="*/ 298111 h 2380521"/>
              <a:gd name="connsiteX3937" fmla="*/ 1799085 w 8023328"/>
              <a:gd name="connsiteY3937" fmla="*/ 312900 h 2380521"/>
              <a:gd name="connsiteX3938" fmla="*/ 1784300 w 8023328"/>
              <a:gd name="connsiteY3938" fmla="*/ 298111 h 2380521"/>
              <a:gd name="connsiteX3939" fmla="*/ 1799085 w 8023328"/>
              <a:gd name="connsiteY3939" fmla="*/ 283322 h 2380521"/>
              <a:gd name="connsiteX3940" fmla="*/ 1728262 w 8023328"/>
              <a:gd name="connsiteY3940" fmla="*/ 283322 h 2380521"/>
              <a:gd name="connsiteX3941" fmla="*/ 1743052 w 8023328"/>
              <a:gd name="connsiteY3941" fmla="*/ 298111 h 2380521"/>
              <a:gd name="connsiteX3942" fmla="*/ 1728262 w 8023328"/>
              <a:gd name="connsiteY3942" fmla="*/ 312900 h 2380521"/>
              <a:gd name="connsiteX3943" fmla="*/ 1713472 w 8023328"/>
              <a:gd name="connsiteY3943" fmla="*/ 298111 h 2380521"/>
              <a:gd name="connsiteX3944" fmla="*/ 1728262 w 8023328"/>
              <a:gd name="connsiteY3944" fmla="*/ 283322 h 2380521"/>
              <a:gd name="connsiteX3945" fmla="*/ 1656498 w 8023328"/>
              <a:gd name="connsiteY3945" fmla="*/ 283322 h 2380521"/>
              <a:gd name="connsiteX3946" fmla="*/ 1668897 w 8023328"/>
              <a:gd name="connsiteY3946" fmla="*/ 298111 h 2380521"/>
              <a:gd name="connsiteX3947" fmla="*/ 1656498 w 8023328"/>
              <a:gd name="connsiteY3947" fmla="*/ 312900 h 2380521"/>
              <a:gd name="connsiteX3948" fmla="*/ 1642650 w 8023328"/>
              <a:gd name="connsiteY3948" fmla="*/ 298111 h 2380521"/>
              <a:gd name="connsiteX3949" fmla="*/ 1656498 w 8023328"/>
              <a:gd name="connsiteY3949" fmla="*/ 283322 h 2380521"/>
              <a:gd name="connsiteX3950" fmla="*/ 1582299 w 8023328"/>
              <a:gd name="connsiteY3950" fmla="*/ 283322 h 2380521"/>
              <a:gd name="connsiteX3951" fmla="*/ 1594704 w 8023328"/>
              <a:gd name="connsiteY3951" fmla="*/ 298111 h 2380521"/>
              <a:gd name="connsiteX3952" fmla="*/ 1582299 w 8023328"/>
              <a:gd name="connsiteY3952" fmla="*/ 312900 h 2380521"/>
              <a:gd name="connsiteX3953" fmla="*/ 1568441 w 8023328"/>
              <a:gd name="connsiteY3953" fmla="*/ 298111 h 2380521"/>
              <a:gd name="connsiteX3954" fmla="*/ 1582299 w 8023328"/>
              <a:gd name="connsiteY3954" fmla="*/ 283322 h 2380521"/>
              <a:gd name="connsiteX3955" fmla="*/ 1512198 w 8023328"/>
              <a:gd name="connsiteY3955" fmla="*/ 283322 h 2380521"/>
              <a:gd name="connsiteX3956" fmla="*/ 1523865 w 8023328"/>
              <a:gd name="connsiteY3956" fmla="*/ 298111 h 2380521"/>
              <a:gd name="connsiteX3957" fmla="*/ 1512198 w 8023328"/>
              <a:gd name="connsiteY3957" fmla="*/ 312900 h 2380521"/>
              <a:gd name="connsiteX3958" fmla="*/ 1497612 w 8023328"/>
              <a:gd name="connsiteY3958" fmla="*/ 298111 h 2380521"/>
              <a:gd name="connsiteX3959" fmla="*/ 1512198 w 8023328"/>
              <a:gd name="connsiteY3959" fmla="*/ 283322 h 2380521"/>
              <a:gd name="connsiteX3960" fmla="*/ 1439173 w 8023328"/>
              <a:gd name="connsiteY3960" fmla="*/ 283322 h 2380521"/>
              <a:gd name="connsiteX3961" fmla="*/ 1453026 w 8023328"/>
              <a:gd name="connsiteY3961" fmla="*/ 298111 h 2380521"/>
              <a:gd name="connsiteX3962" fmla="*/ 1439173 w 8023328"/>
              <a:gd name="connsiteY3962" fmla="*/ 312900 h 2380521"/>
              <a:gd name="connsiteX3963" fmla="*/ 1426777 w 8023328"/>
              <a:gd name="connsiteY3963" fmla="*/ 298111 h 2380521"/>
              <a:gd name="connsiteX3964" fmla="*/ 1439173 w 8023328"/>
              <a:gd name="connsiteY3964" fmla="*/ 283322 h 2380521"/>
              <a:gd name="connsiteX3965" fmla="*/ 1368347 w 8023328"/>
              <a:gd name="connsiteY3965" fmla="*/ 283322 h 2380521"/>
              <a:gd name="connsiteX3966" fmla="*/ 1382200 w 8023328"/>
              <a:gd name="connsiteY3966" fmla="*/ 298111 h 2380521"/>
              <a:gd name="connsiteX3967" fmla="*/ 1368347 w 8023328"/>
              <a:gd name="connsiteY3967" fmla="*/ 312900 h 2380521"/>
              <a:gd name="connsiteX3968" fmla="*/ 1355949 w 8023328"/>
              <a:gd name="connsiteY3968" fmla="*/ 298111 h 2380521"/>
              <a:gd name="connsiteX3969" fmla="*/ 1368347 w 8023328"/>
              <a:gd name="connsiteY3969" fmla="*/ 283322 h 2380521"/>
              <a:gd name="connsiteX3970" fmla="*/ 1297518 w 8023328"/>
              <a:gd name="connsiteY3970" fmla="*/ 283322 h 2380521"/>
              <a:gd name="connsiteX3971" fmla="*/ 1311374 w 8023328"/>
              <a:gd name="connsiteY3971" fmla="*/ 298111 h 2380521"/>
              <a:gd name="connsiteX3972" fmla="*/ 1297518 w 8023328"/>
              <a:gd name="connsiteY3972" fmla="*/ 312900 h 2380521"/>
              <a:gd name="connsiteX3973" fmla="*/ 1285121 w 8023328"/>
              <a:gd name="connsiteY3973" fmla="*/ 298111 h 2380521"/>
              <a:gd name="connsiteX3974" fmla="*/ 1297518 w 8023328"/>
              <a:gd name="connsiteY3974" fmla="*/ 283322 h 2380521"/>
              <a:gd name="connsiteX3975" fmla="*/ 1154890 w 8023328"/>
              <a:gd name="connsiteY3975" fmla="*/ 283322 h 2380521"/>
              <a:gd name="connsiteX3976" fmla="*/ 1169683 w 8023328"/>
              <a:gd name="connsiteY3976" fmla="*/ 295719 h 2380521"/>
              <a:gd name="connsiteX3977" fmla="*/ 1154890 w 8023328"/>
              <a:gd name="connsiteY3977" fmla="*/ 309576 h 2380521"/>
              <a:gd name="connsiteX3978" fmla="*/ 1140101 w 8023328"/>
              <a:gd name="connsiteY3978" fmla="*/ 295719 h 2380521"/>
              <a:gd name="connsiteX3979" fmla="*/ 1154890 w 8023328"/>
              <a:gd name="connsiteY3979" fmla="*/ 283322 h 2380521"/>
              <a:gd name="connsiteX3980" fmla="*/ 1084059 w 8023328"/>
              <a:gd name="connsiteY3980" fmla="*/ 283322 h 2380521"/>
              <a:gd name="connsiteX3981" fmla="*/ 1098847 w 8023328"/>
              <a:gd name="connsiteY3981" fmla="*/ 295719 h 2380521"/>
              <a:gd name="connsiteX3982" fmla="*/ 1084059 w 8023328"/>
              <a:gd name="connsiteY3982" fmla="*/ 309576 h 2380521"/>
              <a:gd name="connsiteX3983" fmla="*/ 1069272 w 8023328"/>
              <a:gd name="connsiteY3983" fmla="*/ 295719 h 2380521"/>
              <a:gd name="connsiteX3984" fmla="*/ 1084059 w 8023328"/>
              <a:gd name="connsiteY3984" fmla="*/ 283322 h 2380521"/>
              <a:gd name="connsiteX3985" fmla="*/ 1013024 w 8023328"/>
              <a:gd name="connsiteY3985" fmla="*/ 283322 h 2380521"/>
              <a:gd name="connsiteX3986" fmla="*/ 1024691 w 8023328"/>
              <a:gd name="connsiteY3986" fmla="*/ 295719 h 2380521"/>
              <a:gd name="connsiteX3987" fmla="*/ 1013024 w 8023328"/>
              <a:gd name="connsiteY3987" fmla="*/ 309576 h 2380521"/>
              <a:gd name="connsiteX3988" fmla="*/ 998442 w 8023328"/>
              <a:gd name="connsiteY3988" fmla="*/ 295719 h 2380521"/>
              <a:gd name="connsiteX3989" fmla="*/ 1013024 w 8023328"/>
              <a:gd name="connsiteY3989" fmla="*/ 283322 h 2380521"/>
              <a:gd name="connsiteX3990" fmla="*/ 941467 w 8023328"/>
              <a:gd name="connsiteY3990" fmla="*/ 283322 h 2380521"/>
              <a:gd name="connsiteX3991" fmla="*/ 953869 w 8023328"/>
              <a:gd name="connsiteY3991" fmla="*/ 295719 h 2380521"/>
              <a:gd name="connsiteX3992" fmla="*/ 941467 w 8023328"/>
              <a:gd name="connsiteY3992" fmla="*/ 309576 h 2380521"/>
              <a:gd name="connsiteX3993" fmla="*/ 927612 w 8023328"/>
              <a:gd name="connsiteY3993" fmla="*/ 295719 h 2380521"/>
              <a:gd name="connsiteX3994" fmla="*/ 941467 w 8023328"/>
              <a:gd name="connsiteY3994" fmla="*/ 283322 h 2380521"/>
              <a:gd name="connsiteX3995" fmla="*/ 3299102 w 8023328"/>
              <a:gd name="connsiteY3995" fmla="*/ 212492 h 2380521"/>
              <a:gd name="connsiteX3996" fmla="*/ 3311499 w 8023328"/>
              <a:gd name="connsiteY3996" fmla="*/ 226348 h 2380521"/>
              <a:gd name="connsiteX3997" fmla="*/ 3299102 w 8023328"/>
              <a:gd name="connsiteY3997" fmla="*/ 238746 h 2380521"/>
              <a:gd name="connsiteX3998" fmla="*/ 3285245 w 8023328"/>
              <a:gd name="connsiteY3998" fmla="*/ 226348 h 2380521"/>
              <a:gd name="connsiteX3999" fmla="*/ 3299102 w 8023328"/>
              <a:gd name="connsiteY3999" fmla="*/ 212492 h 2380521"/>
              <a:gd name="connsiteX4000" fmla="*/ 3226811 w 8023328"/>
              <a:gd name="connsiteY4000" fmla="*/ 212492 h 2380521"/>
              <a:gd name="connsiteX4001" fmla="*/ 3240667 w 8023328"/>
              <a:gd name="connsiteY4001" fmla="*/ 226348 h 2380521"/>
              <a:gd name="connsiteX4002" fmla="*/ 3226811 w 8023328"/>
              <a:gd name="connsiteY4002" fmla="*/ 238746 h 2380521"/>
              <a:gd name="connsiteX4003" fmla="*/ 3214412 w 8023328"/>
              <a:gd name="connsiteY4003" fmla="*/ 226348 h 2380521"/>
              <a:gd name="connsiteX4004" fmla="*/ 3226811 w 8023328"/>
              <a:gd name="connsiteY4004" fmla="*/ 212492 h 2380521"/>
              <a:gd name="connsiteX4005" fmla="*/ 3152608 w 8023328"/>
              <a:gd name="connsiteY4005" fmla="*/ 212492 h 2380521"/>
              <a:gd name="connsiteX4006" fmla="*/ 3166462 w 8023328"/>
              <a:gd name="connsiteY4006" fmla="*/ 226348 h 2380521"/>
              <a:gd name="connsiteX4007" fmla="*/ 3152608 w 8023328"/>
              <a:gd name="connsiteY4007" fmla="*/ 238746 h 2380521"/>
              <a:gd name="connsiteX4008" fmla="*/ 3140211 w 8023328"/>
              <a:gd name="connsiteY4008" fmla="*/ 226348 h 2380521"/>
              <a:gd name="connsiteX4009" fmla="*/ 3152608 w 8023328"/>
              <a:gd name="connsiteY4009" fmla="*/ 212492 h 2380521"/>
              <a:gd name="connsiteX4010" fmla="*/ 3081775 w 8023328"/>
              <a:gd name="connsiteY4010" fmla="*/ 212492 h 2380521"/>
              <a:gd name="connsiteX4011" fmla="*/ 3095628 w 8023328"/>
              <a:gd name="connsiteY4011" fmla="*/ 226348 h 2380521"/>
              <a:gd name="connsiteX4012" fmla="*/ 3081775 w 8023328"/>
              <a:gd name="connsiteY4012" fmla="*/ 238746 h 2380521"/>
              <a:gd name="connsiteX4013" fmla="*/ 3069375 w 8023328"/>
              <a:gd name="connsiteY4013" fmla="*/ 226348 h 2380521"/>
              <a:gd name="connsiteX4014" fmla="*/ 3081775 w 8023328"/>
              <a:gd name="connsiteY4014" fmla="*/ 212492 h 2380521"/>
              <a:gd name="connsiteX4015" fmla="*/ 3013720 w 8023328"/>
              <a:gd name="connsiteY4015" fmla="*/ 212492 h 2380521"/>
              <a:gd name="connsiteX4016" fmla="*/ 3028140 w 8023328"/>
              <a:gd name="connsiteY4016" fmla="*/ 226348 h 2380521"/>
              <a:gd name="connsiteX4017" fmla="*/ 3013720 w 8023328"/>
              <a:gd name="connsiteY4017" fmla="*/ 238746 h 2380521"/>
              <a:gd name="connsiteX4018" fmla="*/ 2998542 w 8023328"/>
              <a:gd name="connsiteY4018" fmla="*/ 226348 h 2380521"/>
              <a:gd name="connsiteX4019" fmla="*/ 3013720 w 8023328"/>
              <a:gd name="connsiteY4019" fmla="*/ 212492 h 2380521"/>
              <a:gd name="connsiteX4020" fmla="*/ 2942497 w 8023328"/>
              <a:gd name="connsiteY4020" fmla="*/ 212492 h 2380521"/>
              <a:gd name="connsiteX4021" fmla="*/ 2957293 w 8023328"/>
              <a:gd name="connsiteY4021" fmla="*/ 226348 h 2380521"/>
              <a:gd name="connsiteX4022" fmla="*/ 2942497 w 8023328"/>
              <a:gd name="connsiteY4022" fmla="*/ 238746 h 2380521"/>
              <a:gd name="connsiteX4023" fmla="*/ 2927716 w 8023328"/>
              <a:gd name="connsiteY4023" fmla="*/ 226348 h 2380521"/>
              <a:gd name="connsiteX4024" fmla="*/ 2942497 w 8023328"/>
              <a:gd name="connsiteY4024" fmla="*/ 212492 h 2380521"/>
              <a:gd name="connsiteX4025" fmla="*/ 2867363 w 8023328"/>
              <a:gd name="connsiteY4025" fmla="*/ 212492 h 2380521"/>
              <a:gd name="connsiteX4026" fmla="*/ 2879765 w 8023328"/>
              <a:gd name="connsiteY4026" fmla="*/ 226348 h 2380521"/>
              <a:gd name="connsiteX4027" fmla="*/ 2867363 w 8023328"/>
              <a:gd name="connsiteY4027" fmla="*/ 238746 h 2380521"/>
              <a:gd name="connsiteX4028" fmla="*/ 2853510 w 8023328"/>
              <a:gd name="connsiteY4028" fmla="*/ 226348 h 2380521"/>
              <a:gd name="connsiteX4029" fmla="*/ 2867363 w 8023328"/>
              <a:gd name="connsiteY4029" fmla="*/ 212492 h 2380521"/>
              <a:gd name="connsiteX4030" fmla="*/ 2796538 w 8023328"/>
              <a:gd name="connsiteY4030" fmla="*/ 212492 h 2380521"/>
              <a:gd name="connsiteX4031" fmla="*/ 2808934 w 8023328"/>
              <a:gd name="connsiteY4031" fmla="*/ 226348 h 2380521"/>
              <a:gd name="connsiteX4032" fmla="*/ 2796538 w 8023328"/>
              <a:gd name="connsiteY4032" fmla="*/ 238746 h 2380521"/>
              <a:gd name="connsiteX4033" fmla="*/ 2782680 w 8023328"/>
              <a:gd name="connsiteY4033" fmla="*/ 226348 h 2380521"/>
              <a:gd name="connsiteX4034" fmla="*/ 2796538 w 8023328"/>
              <a:gd name="connsiteY4034" fmla="*/ 212492 h 2380521"/>
              <a:gd name="connsiteX4035" fmla="*/ 2725698 w 8023328"/>
              <a:gd name="connsiteY4035" fmla="*/ 212492 h 2380521"/>
              <a:gd name="connsiteX4036" fmla="*/ 2738102 w 8023328"/>
              <a:gd name="connsiteY4036" fmla="*/ 226348 h 2380521"/>
              <a:gd name="connsiteX4037" fmla="*/ 2725698 w 8023328"/>
              <a:gd name="connsiteY4037" fmla="*/ 238746 h 2380521"/>
              <a:gd name="connsiteX4038" fmla="*/ 2711852 w 8023328"/>
              <a:gd name="connsiteY4038" fmla="*/ 226348 h 2380521"/>
              <a:gd name="connsiteX4039" fmla="*/ 2725698 w 8023328"/>
              <a:gd name="connsiteY4039" fmla="*/ 212492 h 2380521"/>
              <a:gd name="connsiteX4040" fmla="*/ 2653420 w 8023328"/>
              <a:gd name="connsiteY4040" fmla="*/ 212492 h 2380521"/>
              <a:gd name="connsiteX4041" fmla="*/ 2667273 w 8023328"/>
              <a:gd name="connsiteY4041" fmla="*/ 226348 h 2380521"/>
              <a:gd name="connsiteX4042" fmla="*/ 2653420 w 8023328"/>
              <a:gd name="connsiteY4042" fmla="*/ 238746 h 2380521"/>
              <a:gd name="connsiteX4043" fmla="*/ 2641021 w 8023328"/>
              <a:gd name="connsiteY4043" fmla="*/ 226348 h 2380521"/>
              <a:gd name="connsiteX4044" fmla="*/ 2653420 w 8023328"/>
              <a:gd name="connsiteY4044" fmla="*/ 212492 h 2380521"/>
              <a:gd name="connsiteX4045" fmla="*/ 2582586 w 8023328"/>
              <a:gd name="connsiteY4045" fmla="*/ 212492 h 2380521"/>
              <a:gd name="connsiteX4046" fmla="*/ 2596439 w 8023328"/>
              <a:gd name="connsiteY4046" fmla="*/ 226348 h 2380521"/>
              <a:gd name="connsiteX4047" fmla="*/ 2582586 w 8023328"/>
              <a:gd name="connsiteY4047" fmla="*/ 238746 h 2380521"/>
              <a:gd name="connsiteX4048" fmla="*/ 2570189 w 8023328"/>
              <a:gd name="connsiteY4048" fmla="*/ 226348 h 2380521"/>
              <a:gd name="connsiteX4049" fmla="*/ 2582586 w 8023328"/>
              <a:gd name="connsiteY4049" fmla="*/ 212492 h 2380521"/>
              <a:gd name="connsiteX4050" fmla="*/ 2511029 w 8023328"/>
              <a:gd name="connsiteY4050" fmla="*/ 212492 h 2380521"/>
              <a:gd name="connsiteX4051" fmla="*/ 2525616 w 8023328"/>
              <a:gd name="connsiteY4051" fmla="*/ 226348 h 2380521"/>
              <a:gd name="connsiteX4052" fmla="*/ 2511029 w 8023328"/>
              <a:gd name="connsiteY4052" fmla="*/ 238746 h 2380521"/>
              <a:gd name="connsiteX4053" fmla="*/ 2499364 w 8023328"/>
              <a:gd name="connsiteY4053" fmla="*/ 226348 h 2380521"/>
              <a:gd name="connsiteX4054" fmla="*/ 2511029 w 8023328"/>
              <a:gd name="connsiteY4054" fmla="*/ 212492 h 2380521"/>
              <a:gd name="connsiteX4055" fmla="*/ 2439946 w 8023328"/>
              <a:gd name="connsiteY4055" fmla="*/ 212492 h 2380521"/>
              <a:gd name="connsiteX4056" fmla="*/ 2454732 w 8023328"/>
              <a:gd name="connsiteY4056" fmla="*/ 226348 h 2380521"/>
              <a:gd name="connsiteX4057" fmla="*/ 2439946 w 8023328"/>
              <a:gd name="connsiteY4057" fmla="*/ 238746 h 2380521"/>
              <a:gd name="connsiteX4058" fmla="*/ 2425156 w 8023328"/>
              <a:gd name="connsiteY4058" fmla="*/ 226348 h 2380521"/>
              <a:gd name="connsiteX4059" fmla="*/ 2439946 w 8023328"/>
              <a:gd name="connsiteY4059" fmla="*/ 212492 h 2380521"/>
              <a:gd name="connsiteX4060" fmla="*/ 2369110 w 8023328"/>
              <a:gd name="connsiteY4060" fmla="*/ 212492 h 2380521"/>
              <a:gd name="connsiteX4061" fmla="*/ 2383900 w 8023328"/>
              <a:gd name="connsiteY4061" fmla="*/ 226348 h 2380521"/>
              <a:gd name="connsiteX4062" fmla="*/ 2369110 w 8023328"/>
              <a:gd name="connsiteY4062" fmla="*/ 238746 h 2380521"/>
              <a:gd name="connsiteX4063" fmla="*/ 2354323 w 8023328"/>
              <a:gd name="connsiteY4063" fmla="*/ 226348 h 2380521"/>
              <a:gd name="connsiteX4064" fmla="*/ 2369110 w 8023328"/>
              <a:gd name="connsiteY4064" fmla="*/ 212492 h 2380521"/>
              <a:gd name="connsiteX4065" fmla="*/ 2298283 w 8023328"/>
              <a:gd name="connsiteY4065" fmla="*/ 212492 h 2380521"/>
              <a:gd name="connsiteX4066" fmla="*/ 2313070 w 8023328"/>
              <a:gd name="connsiteY4066" fmla="*/ 227280 h 2380521"/>
              <a:gd name="connsiteX4067" fmla="*/ 2298283 w 8023328"/>
              <a:gd name="connsiteY4067" fmla="*/ 242069 h 2380521"/>
              <a:gd name="connsiteX4068" fmla="*/ 2283493 w 8023328"/>
              <a:gd name="connsiteY4068" fmla="*/ 227280 h 2380521"/>
              <a:gd name="connsiteX4069" fmla="*/ 2298283 w 8023328"/>
              <a:gd name="connsiteY4069" fmla="*/ 212492 h 2380521"/>
              <a:gd name="connsiteX4070" fmla="*/ 2226517 w 8023328"/>
              <a:gd name="connsiteY4070" fmla="*/ 212492 h 2380521"/>
              <a:gd name="connsiteX4071" fmla="*/ 2238916 w 8023328"/>
              <a:gd name="connsiteY4071" fmla="*/ 227280 h 2380521"/>
              <a:gd name="connsiteX4072" fmla="*/ 2226517 w 8023328"/>
              <a:gd name="connsiteY4072" fmla="*/ 242069 h 2380521"/>
              <a:gd name="connsiteX4073" fmla="*/ 2212659 w 8023328"/>
              <a:gd name="connsiteY4073" fmla="*/ 227280 h 2380521"/>
              <a:gd name="connsiteX4074" fmla="*/ 2226517 w 8023328"/>
              <a:gd name="connsiteY4074" fmla="*/ 212492 h 2380521"/>
              <a:gd name="connsiteX4075" fmla="*/ 2155683 w 8023328"/>
              <a:gd name="connsiteY4075" fmla="*/ 212492 h 2380521"/>
              <a:gd name="connsiteX4076" fmla="*/ 2168081 w 8023328"/>
              <a:gd name="connsiteY4076" fmla="*/ 227280 h 2380521"/>
              <a:gd name="connsiteX4077" fmla="*/ 2155683 w 8023328"/>
              <a:gd name="connsiteY4077" fmla="*/ 242069 h 2380521"/>
              <a:gd name="connsiteX4078" fmla="*/ 2141827 w 8023328"/>
              <a:gd name="connsiteY4078" fmla="*/ 227280 h 2380521"/>
              <a:gd name="connsiteX4079" fmla="*/ 2155683 w 8023328"/>
              <a:gd name="connsiteY4079" fmla="*/ 212492 h 2380521"/>
              <a:gd name="connsiteX4080" fmla="*/ 2084851 w 8023328"/>
              <a:gd name="connsiteY4080" fmla="*/ 212492 h 2380521"/>
              <a:gd name="connsiteX4081" fmla="*/ 2097249 w 8023328"/>
              <a:gd name="connsiteY4081" fmla="*/ 227280 h 2380521"/>
              <a:gd name="connsiteX4082" fmla="*/ 2084851 w 8023328"/>
              <a:gd name="connsiteY4082" fmla="*/ 242069 h 2380521"/>
              <a:gd name="connsiteX4083" fmla="*/ 2070995 w 8023328"/>
              <a:gd name="connsiteY4083" fmla="*/ 227280 h 2380521"/>
              <a:gd name="connsiteX4084" fmla="*/ 2084851 w 8023328"/>
              <a:gd name="connsiteY4084" fmla="*/ 212492 h 2380521"/>
              <a:gd name="connsiteX4085" fmla="*/ 2011835 w 8023328"/>
              <a:gd name="connsiteY4085" fmla="*/ 212492 h 2380521"/>
              <a:gd name="connsiteX4086" fmla="*/ 2026421 w 8023328"/>
              <a:gd name="connsiteY4086" fmla="*/ 227280 h 2380521"/>
              <a:gd name="connsiteX4087" fmla="*/ 2011835 w 8023328"/>
              <a:gd name="connsiteY4087" fmla="*/ 242069 h 2380521"/>
              <a:gd name="connsiteX4088" fmla="*/ 2000168 w 8023328"/>
              <a:gd name="connsiteY4088" fmla="*/ 227280 h 2380521"/>
              <a:gd name="connsiteX4089" fmla="*/ 2011835 w 8023328"/>
              <a:gd name="connsiteY4089" fmla="*/ 212492 h 2380521"/>
              <a:gd name="connsiteX4090" fmla="*/ 1938362 w 8023328"/>
              <a:gd name="connsiteY4090" fmla="*/ 212492 h 2380521"/>
              <a:gd name="connsiteX4091" fmla="*/ 1952222 w 8023328"/>
              <a:gd name="connsiteY4091" fmla="*/ 227280 h 2380521"/>
              <a:gd name="connsiteX4092" fmla="*/ 1938362 w 8023328"/>
              <a:gd name="connsiteY4092" fmla="*/ 242069 h 2380521"/>
              <a:gd name="connsiteX4093" fmla="*/ 1925971 w 8023328"/>
              <a:gd name="connsiteY4093" fmla="*/ 227280 h 2380521"/>
              <a:gd name="connsiteX4094" fmla="*/ 1938362 w 8023328"/>
              <a:gd name="connsiteY4094" fmla="*/ 212492 h 2380521"/>
              <a:gd name="connsiteX4095" fmla="*/ 1867530 w 8023328"/>
              <a:gd name="connsiteY4095" fmla="*/ 212492 h 2380521"/>
              <a:gd name="connsiteX4096" fmla="*/ 1881387 w 8023328"/>
              <a:gd name="connsiteY4096" fmla="*/ 227280 h 2380521"/>
              <a:gd name="connsiteX4097" fmla="*/ 1867530 w 8023328"/>
              <a:gd name="connsiteY4097" fmla="*/ 242069 h 2380521"/>
              <a:gd name="connsiteX4098" fmla="*/ 1855129 w 8023328"/>
              <a:gd name="connsiteY4098" fmla="*/ 227280 h 2380521"/>
              <a:gd name="connsiteX4099" fmla="*/ 1867530 w 8023328"/>
              <a:gd name="connsiteY4099" fmla="*/ 212492 h 2380521"/>
              <a:gd name="connsiteX4100" fmla="*/ 1799087 w 8023328"/>
              <a:gd name="connsiteY4100" fmla="*/ 212492 h 2380521"/>
              <a:gd name="connsiteX4101" fmla="*/ 1813879 w 8023328"/>
              <a:gd name="connsiteY4101" fmla="*/ 227280 h 2380521"/>
              <a:gd name="connsiteX4102" fmla="*/ 1799087 w 8023328"/>
              <a:gd name="connsiteY4102" fmla="*/ 242069 h 2380521"/>
              <a:gd name="connsiteX4103" fmla="*/ 1784303 w 8023328"/>
              <a:gd name="connsiteY4103" fmla="*/ 227280 h 2380521"/>
              <a:gd name="connsiteX4104" fmla="*/ 1799087 w 8023328"/>
              <a:gd name="connsiteY4104" fmla="*/ 212492 h 2380521"/>
              <a:gd name="connsiteX4105" fmla="*/ 1728262 w 8023328"/>
              <a:gd name="connsiteY4105" fmla="*/ 212492 h 2380521"/>
              <a:gd name="connsiteX4106" fmla="*/ 1743052 w 8023328"/>
              <a:gd name="connsiteY4106" fmla="*/ 227280 h 2380521"/>
              <a:gd name="connsiteX4107" fmla="*/ 1728262 w 8023328"/>
              <a:gd name="connsiteY4107" fmla="*/ 242069 h 2380521"/>
              <a:gd name="connsiteX4108" fmla="*/ 1713472 w 8023328"/>
              <a:gd name="connsiteY4108" fmla="*/ 227280 h 2380521"/>
              <a:gd name="connsiteX4109" fmla="*/ 1728262 w 8023328"/>
              <a:gd name="connsiteY4109" fmla="*/ 212492 h 2380521"/>
              <a:gd name="connsiteX4110" fmla="*/ 1656498 w 8023328"/>
              <a:gd name="connsiteY4110" fmla="*/ 212492 h 2380521"/>
              <a:gd name="connsiteX4111" fmla="*/ 1668900 w 8023328"/>
              <a:gd name="connsiteY4111" fmla="*/ 227280 h 2380521"/>
              <a:gd name="connsiteX4112" fmla="*/ 1656498 w 8023328"/>
              <a:gd name="connsiteY4112" fmla="*/ 242069 h 2380521"/>
              <a:gd name="connsiteX4113" fmla="*/ 1642655 w 8023328"/>
              <a:gd name="connsiteY4113" fmla="*/ 227280 h 2380521"/>
              <a:gd name="connsiteX4114" fmla="*/ 1656498 w 8023328"/>
              <a:gd name="connsiteY4114" fmla="*/ 212492 h 2380521"/>
              <a:gd name="connsiteX4115" fmla="*/ 1582299 w 8023328"/>
              <a:gd name="connsiteY4115" fmla="*/ 212492 h 2380521"/>
              <a:gd name="connsiteX4116" fmla="*/ 1594704 w 8023328"/>
              <a:gd name="connsiteY4116" fmla="*/ 227280 h 2380521"/>
              <a:gd name="connsiteX4117" fmla="*/ 1582299 w 8023328"/>
              <a:gd name="connsiteY4117" fmla="*/ 242069 h 2380521"/>
              <a:gd name="connsiteX4118" fmla="*/ 1568441 w 8023328"/>
              <a:gd name="connsiteY4118" fmla="*/ 227280 h 2380521"/>
              <a:gd name="connsiteX4119" fmla="*/ 1582299 w 8023328"/>
              <a:gd name="connsiteY4119" fmla="*/ 212492 h 2380521"/>
              <a:gd name="connsiteX4120" fmla="*/ 1512198 w 8023328"/>
              <a:gd name="connsiteY4120" fmla="*/ 212492 h 2380521"/>
              <a:gd name="connsiteX4121" fmla="*/ 1523867 w 8023328"/>
              <a:gd name="connsiteY4121" fmla="*/ 227280 h 2380521"/>
              <a:gd name="connsiteX4122" fmla="*/ 1512198 w 8023328"/>
              <a:gd name="connsiteY4122" fmla="*/ 242069 h 2380521"/>
              <a:gd name="connsiteX4123" fmla="*/ 1497612 w 8023328"/>
              <a:gd name="connsiteY4123" fmla="*/ 227280 h 2380521"/>
              <a:gd name="connsiteX4124" fmla="*/ 1512198 w 8023328"/>
              <a:gd name="connsiteY4124" fmla="*/ 212492 h 2380521"/>
              <a:gd name="connsiteX4125" fmla="*/ 1439173 w 8023328"/>
              <a:gd name="connsiteY4125" fmla="*/ 212492 h 2380521"/>
              <a:gd name="connsiteX4126" fmla="*/ 1453026 w 8023328"/>
              <a:gd name="connsiteY4126" fmla="*/ 227280 h 2380521"/>
              <a:gd name="connsiteX4127" fmla="*/ 1439173 w 8023328"/>
              <a:gd name="connsiteY4127" fmla="*/ 242069 h 2380521"/>
              <a:gd name="connsiteX4128" fmla="*/ 1426777 w 8023328"/>
              <a:gd name="connsiteY4128" fmla="*/ 227280 h 2380521"/>
              <a:gd name="connsiteX4129" fmla="*/ 1439173 w 8023328"/>
              <a:gd name="connsiteY4129" fmla="*/ 212492 h 2380521"/>
              <a:gd name="connsiteX4130" fmla="*/ 1368349 w 8023328"/>
              <a:gd name="connsiteY4130" fmla="*/ 212492 h 2380521"/>
              <a:gd name="connsiteX4131" fmla="*/ 1382203 w 8023328"/>
              <a:gd name="connsiteY4131" fmla="*/ 227280 h 2380521"/>
              <a:gd name="connsiteX4132" fmla="*/ 1368349 w 8023328"/>
              <a:gd name="connsiteY4132" fmla="*/ 242069 h 2380521"/>
              <a:gd name="connsiteX4133" fmla="*/ 1355950 w 8023328"/>
              <a:gd name="connsiteY4133" fmla="*/ 227280 h 2380521"/>
              <a:gd name="connsiteX4134" fmla="*/ 1368349 w 8023328"/>
              <a:gd name="connsiteY4134" fmla="*/ 212492 h 2380521"/>
              <a:gd name="connsiteX4135" fmla="*/ 1297520 w 8023328"/>
              <a:gd name="connsiteY4135" fmla="*/ 212492 h 2380521"/>
              <a:gd name="connsiteX4136" fmla="*/ 1311374 w 8023328"/>
              <a:gd name="connsiteY4136" fmla="*/ 227280 h 2380521"/>
              <a:gd name="connsiteX4137" fmla="*/ 1297520 w 8023328"/>
              <a:gd name="connsiteY4137" fmla="*/ 242069 h 2380521"/>
              <a:gd name="connsiteX4138" fmla="*/ 1285121 w 8023328"/>
              <a:gd name="connsiteY4138" fmla="*/ 227280 h 2380521"/>
              <a:gd name="connsiteX4139" fmla="*/ 1297520 w 8023328"/>
              <a:gd name="connsiteY4139" fmla="*/ 212492 h 2380521"/>
              <a:gd name="connsiteX4140" fmla="*/ 1225708 w 8023328"/>
              <a:gd name="connsiteY4140" fmla="*/ 212492 h 2380521"/>
              <a:gd name="connsiteX4141" fmla="*/ 1240496 w 8023328"/>
              <a:gd name="connsiteY4141" fmla="*/ 227280 h 2380521"/>
              <a:gd name="connsiteX4142" fmla="*/ 1225708 w 8023328"/>
              <a:gd name="connsiteY4142" fmla="*/ 242069 h 2380521"/>
              <a:gd name="connsiteX4143" fmla="*/ 1210934 w 8023328"/>
              <a:gd name="connsiteY4143" fmla="*/ 227280 h 2380521"/>
              <a:gd name="connsiteX4144" fmla="*/ 1225708 w 8023328"/>
              <a:gd name="connsiteY4144" fmla="*/ 212492 h 2380521"/>
              <a:gd name="connsiteX4145" fmla="*/ 1154891 w 8023328"/>
              <a:gd name="connsiteY4145" fmla="*/ 212492 h 2380521"/>
              <a:gd name="connsiteX4146" fmla="*/ 1169683 w 8023328"/>
              <a:gd name="connsiteY4146" fmla="*/ 227280 h 2380521"/>
              <a:gd name="connsiteX4147" fmla="*/ 1154891 w 8023328"/>
              <a:gd name="connsiteY4147" fmla="*/ 242069 h 2380521"/>
              <a:gd name="connsiteX4148" fmla="*/ 1140105 w 8023328"/>
              <a:gd name="connsiteY4148" fmla="*/ 227280 h 2380521"/>
              <a:gd name="connsiteX4149" fmla="*/ 1154891 w 8023328"/>
              <a:gd name="connsiteY4149" fmla="*/ 212492 h 2380521"/>
              <a:gd name="connsiteX4150" fmla="*/ 1084063 w 8023328"/>
              <a:gd name="connsiteY4150" fmla="*/ 212492 h 2380521"/>
              <a:gd name="connsiteX4151" fmla="*/ 1098847 w 8023328"/>
              <a:gd name="connsiteY4151" fmla="*/ 227280 h 2380521"/>
              <a:gd name="connsiteX4152" fmla="*/ 1084063 w 8023328"/>
              <a:gd name="connsiteY4152" fmla="*/ 242069 h 2380521"/>
              <a:gd name="connsiteX4153" fmla="*/ 1069276 w 8023328"/>
              <a:gd name="connsiteY4153" fmla="*/ 227280 h 2380521"/>
              <a:gd name="connsiteX4154" fmla="*/ 1084063 w 8023328"/>
              <a:gd name="connsiteY4154" fmla="*/ 212492 h 2380521"/>
              <a:gd name="connsiteX4155" fmla="*/ 3013723 w 8023328"/>
              <a:gd name="connsiteY4155" fmla="*/ 141661 h 2380521"/>
              <a:gd name="connsiteX4156" fmla="*/ 3028140 w 8023328"/>
              <a:gd name="connsiteY4156" fmla="*/ 155517 h 2380521"/>
              <a:gd name="connsiteX4157" fmla="*/ 3013723 w 8023328"/>
              <a:gd name="connsiteY4157" fmla="*/ 167915 h 2380521"/>
              <a:gd name="connsiteX4158" fmla="*/ 2998545 w 8023328"/>
              <a:gd name="connsiteY4158" fmla="*/ 155517 h 2380521"/>
              <a:gd name="connsiteX4159" fmla="*/ 3013723 w 8023328"/>
              <a:gd name="connsiteY4159" fmla="*/ 141661 h 2380521"/>
              <a:gd name="connsiteX4160" fmla="*/ 2942497 w 8023328"/>
              <a:gd name="connsiteY4160" fmla="*/ 141661 h 2380521"/>
              <a:gd name="connsiteX4161" fmla="*/ 2957293 w 8023328"/>
              <a:gd name="connsiteY4161" fmla="*/ 155517 h 2380521"/>
              <a:gd name="connsiteX4162" fmla="*/ 2942497 w 8023328"/>
              <a:gd name="connsiteY4162" fmla="*/ 167915 h 2380521"/>
              <a:gd name="connsiteX4163" fmla="*/ 2927716 w 8023328"/>
              <a:gd name="connsiteY4163" fmla="*/ 155517 h 2380521"/>
              <a:gd name="connsiteX4164" fmla="*/ 2942497 w 8023328"/>
              <a:gd name="connsiteY4164" fmla="*/ 141661 h 2380521"/>
              <a:gd name="connsiteX4165" fmla="*/ 2867363 w 8023328"/>
              <a:gd name="connsiteY4165" fmla="*/ 141661 h 2380521"/>
              <a:gd name="connsiteX4166" fmla="*/ 2879765 w 8023328"/>
              <a:gd name="connsiteY4166" fmla="*/ 155517 h 2380521"/>
              <a:gd name="connsiteX4167" fmla="*/ 2867363 w 8023328"/>
              <a:gd name="connsiteY4167" fmla="*/ 167915 h 2380521"/>
              <a:gd name="connsiteX4168" fmla="*/ 2853510 w 8023328"/>
              <a:gd name="connsiteY4168" fmla="*/ 155517 h 2380521"/>
              <a:gd name="connsiteX4169" fmla="*/ 2867363 w 8023328"/>
              <a:gd name="connsiteY4169" fmla="*/ 141661 h 2380521"/>
              <a:gd name="connsiteX4170" fmla="*/ 2796538 w 8023328"/>
              <a:gd name="connsiteY4170" fmla="*/ 141661 h 2380521"/>
              <a:gd name="connsiteX4171" fmla="*/ 2808940 w 8023328"/>
              <a:gd name="connsiteY4171" fmla="*/ 155517 h 2380521"/>
              <a:gd name="connsiteX4172" fmla="*/ 2796538 w 8023328"/>
              <a:gd name="connsiteY4172" fmla="*/ 167915 h 2380521"/>
              <a:gd name="connsiteX4173" fmla="*/ 2782683 w 8023328"/>
              <a:gd name="connsiteY4173" fmla="*/ 155517 h 2380521"/>
              <a:gd name="connsiteX4174" fmla="*/ 2796538 w 8023328"/>
              <a:gd name="connsiteY4174" fmla="*/ 141661 h 2380521"/>
              <a:gd name="connsiteX4175" fmla="*/ 2725703 w 8023328"/>
              <a:gd name="connsiteY4175" fmla="*/ 141661 h 2380521"/>
              <a:gd name="connsiteX4176" fmla="*/ 2738105 w 8023328"/>
              <a:gd name="connsiteY4176" fmla="*/ 155517 h 2380521"/>
              <a:gd name="connsiteX4177" fmla="*/ 2725703 w 8023328"/>
              <a:gd name="connsiteY4177" fmla="*/ 167915 h 2380521"/>
              <a:gd name="connsiteX4178" fmla="*/ 2711852 w 8023328"/>
              <a:gd name="connsiteY4178" fmla="*/ 155517 h 2380521"/>
              <a:gd name="connsiteX4179" fmla="*/ 2725703 w 8023328"/>
              <a:gd name="connsiteY4179" fmla="*/ 141661 h 2380521"/>
              <a:gd name="connsiteX4180" fmla="*/ 2653420 w 8023328"/>
              <a:gd name="connsiteY4180" fmla="*/ 141661 h 2380521"/>
              <a:gd name="connsiteX4181" fmla="*/ 2667273 w 8023328"/>
              <a:gd name="connsiteY4181" fmla="*/ 155517 h 2380521"/>
              <a:gd name="connsiteX4182" fmla="*/ 2653420 w 8023328"/>
              <a:gd name="connsiteY4182" fmla="*/ 167915 h 2380521"/>
              <a:gd name="connsiteX4183" fmla="*/ 2641021 w 8023328"/>
              <a:gd name="connsiteY4183" fmla="*/ 155517 h 2380521"/>
              <a:gd name="connsiteX4184" fmla="*/ 2653420 w 8023328"/>
              <a:gd name="connsiteY4184" fmla="*/ 141661 h 2380521"/>
              <a:gd name="connsiteX4185" fmla="*/ 2582586 w 8023328"/>
              <a:gd name="connsiteY4185" fmla="*/ 141661 h 2380521"/>
              <a:gd name="connsiteX4186" fmla="*/ 2596442 w 8023328"/>
              <a:gd name="connsiteY4186" fmla="*/ 155517 h 2380521"/>
              <a:gd name="connsiteX4187" fmla="*/ 2582586 w 8023328"/>
              <a:gd name="connsiteY4187" fmla="*/ 167915 h 2380521"/>
              <a:gd name="connsiteX4188" fmla="*/ 2570189 w 8023328"/>
              <a:gd name="connsiteY4188" fmla="*/ 155517 h 2380521"/>
              <a:gd name="connsiteX4189" fmla="*/ 2582586 w 8023328"/>
              <a:gd name="connsiteY4189" fmla="*/ 141661 h 2380521"/>
              <a:gd name="connsiteX4190" fmla="*/ 2511034 w 8023328"/>
              <a:gd name="connsiteY4190" fmla="*/ 141661 h 2380521"/>
              <a:gd name="connsiteX4191" fmla="*/ 2525616 w 8023328"/>
              <a:gd name="connsiteY4191" fmla="*/ 155517 h 2380521"/>
              <a:gd name="connsiteX4192" fmla="*/ 2511034 w 8023328"/>
              <a:gd name="connsiteY4192" fmla="*/ 167915 h 2380521"/>
              <a:gd name="connsiteX4193" fmla="*/ 2499364 w 8023328"/>
              <a:gd name="connsiteY4193" fmla="*/ 155517 h 2380521"/>
              <a:gd name="connsiteX4194" fmla="*/ 2511034 w 8023328"/>
              <a:gd name="connsiteY4194" fmla="*/ 141661 h 2380521"/>
              <a:gd name="connsiteX4195" fmla="*/ 2439946 w 8023328"/>
              <a:gd name="connsiteY4195" fmla="*/ 141661 h 2380521"/>
              <a:gd name="connsiteX4196" fmla="*/ 2454734 w 8023328"/>
              <a:gd name="connsiteY4196" fmla="*/ 155517 h 2380521"/>
              <a:gd name="connsiteX4197" fmla="*/ 2439946 w 8023328"/>
              <a:gd name="connsiteY4197" fmla="*/ 167915 h 2380521"/>
              <a:gd name="connsiteX4198" fmla="*/ 2425159 w 8023328"/>
              <a:gd name="connsiteY4198" fmla="*/ 155517 h 2380521"/>
              <a:gd name="connsiteX4199" fmla="*/ 2439946 w 8023328"/>
              <a:gd name="connsiteY4199" fmla="*/ 141661 h 2380521"/>
              <a:gd name="connsiteX4200" fmla="*/ 2369114 w 8023328"/>
              <a:gd name="connsiteY4200" fmla="*/ 141661 h 2380521"/>
              <a:gd name="connsiteX4201" fmla="*/ 2383900 w 8023328"/>
              <a:gd name="connsiteY4201" fmla="*/ 155517 h 2380521"/>
              <a:gd name="connsiteX4202" fmla="*/ 2369114 w 8023328"/>
              <a:gd name="connsiteY4202" fmla="*/ 167915 h 2380521"/>
              <a:gd name="connsiteX4203" fmla="*/ 2354323 w 8023328"/>
              <a:gd name="connsiteY4203" fmla="*/ 155517 h 2380521"/>
              <a:gd name="connsiteX4204" fmla="*/ 2369114 w 8023328"/>
              <a:gd name="connsiteY4204" fmla="*/ 141661 h 2380521"/>
              <a:gd name="connsiteX4205" fmla="*/ 2298283 w 8023328"/>
              <a:gd name="connsiteY4205" fmla="*/ 141661 h 2380521"/>
              <a:gd name="connsiteX4206" fmla="*/ 2313070 w 8023328"/>
              <a:gd name="connsiteY4206" fmla="*/ 155517 h 2380521"/>
              <a:gd name="connsiteX4207" fmla="*/ 2298283 w 8023328"/>
              <a:gd name="connsiteY4207" fmla="*/ 167915 h 2380521"/>
              <a:gd name="connsiteX4208" fmla="*/ 2283493 w 8023328"/>
              <a:gd name="connsiteY4208" fmla="*/ 155517 h 2380521"/>
              <a:gd name="connsiteX4209" fmla="*/ 2298283 w 8023328"/>
              <a:gd name="connsiteY4209" fmla="*/ 141661 h 2380521"/>
              <a:gd name="connsiteX4210" fmla="*/ 2226517 w 8023328"/>
              <a:gd name="connsiteY4210" fmla="*/ 141661 h 2380521"/>
              <a:gd name="connsiteX4211" fmla="*/ 2238916 w 8023328"/>
              <a:gd name="connsiteY4211" fmla="*/ 155517 h 2380521"/>
              <a:gd name="connsiteX4212" fmla="*/ 2226517 w 8023328"/>
              <a:gd name="connsiteY4212" fmla="*/ 167915 h 2380521"/>
              <a:gd name="connsiteX4213" fmla="*/ 2212659 w 8023328"/>
              <a:gd name="connsiteY4213" fmla="*/ 155517 h 2380521"/>
              <a:gd name="connsiteX4214" fmla="*/ 2226517 w 8023328"/>
              <a:gd name="connsiteY4214" fmla="*/ 141661 h 2380521"/>
              <a:gd name="connsiteX4215" fmla="*/ 2155683 w 8023328"/>
              <a:gd name="connsiteY4215" fmla="*/ 141661 h 2380521"/>
              <a:gd name="connsiteX4216" fmla="*/ 2168084 w 8023328"/>
              <a:gd name="connsiteY4216" fmla="*/ 155517 h 2380521"/>
              <a:gd name="connsiteX4217" fmla="*/ 2155683 w 8023328"/>
              <a:gd name="connsiteY4217" fmla="*/ 167915 h 2380521"/>
              <a:gd name="connsiteX4218" fmla="*/ 2141827 w 8023328"/>
              <a:gd name="connsiteY4218" fmla="*/ 155517 h 2380521"/>
              <a:gd name="connsiteX4219" fmla="*/ 2155683 w 8023328"/>
              <a:gd name="connsiteY4219" fmla="*/ 141661 h 2380521"/>
              <a:gd name="connsiteX4220" fmla="*/ 2084851 w 8023328"/>
              <a:gd name="connsiteY4220" fmla="*/ 141661 h 2380521"/>
              <a:gd name="connsiteX4221" fmla="*/ 2097249 w 8023328"/>
              <a:gd name="connsiteY4221" fmla="*/ 155517 h 2380521"/>
              <a:gd name="connsiteX4222" fmla="*/ 2084851 w 8023328"/>
              <a:gd name="connsiteY4222" fmla="*/ 167915 h 2380521"/>
              <a:gd name="connsiteX4223" fmla="*/ 2070995 w 8023328"/>
              <a:gd name="connsiteY4223" fmla="*/ 155517 h 2380521"/>
              <a:gd name="connsiteX4224" fmla="*/ 2084851 w 8023328"/>
              <a:gd name="connsiteY4224" fmla="*/ 141661 h 2380521"/>
              <a:gd name="connsiteX4225" fmla="*/ 2011835 w 8023328"/>
              <a:gd name="connsiteY4225" fmla="*/ 141661 h 2380521"/>
              <a:gd name="connsiteX4226" fmla="*/ 2026421 w 8023328"/>
              <a:gd name="connsiteY4226" fmla="*/ 155517 h 2380521"/>
              <a:gd name="connsiteX4227" fmla="*/ 2011835 w 8023328"/>
              <a:gd name="connsiteY4227" fmla="*/ 167915 h 2380521"/>
              <a:gd name="connsiteX4228" fmla="*/ 2000168 w 8023328"/>
              <a:gd name="connsiteY4228" fmla="*/ 155517 h 2380521"/>
              <a:gd name="connsiteX4229" fmla="*/ 2011835 w 8023328"/>
              <a:gd name="connsiteY4229" fmla="*/ 141661 h 2380521"/>
              <a:gd name="connsiteX4230" fmla="*/ 1938365 w 8023328"/>
              <a:gd name="connsiteY4230" fmla="*/ 141661 h 2380521"/>
              <a:gd name="connsiteX4231" fmla="*/ 1952222 w 8023328"/>
              <a:gd name="connsiteY4231" fmla="*/ 155517 h 2380521"/>
              <a:gd name="connsiteX4232" fmla="*/ 1938365 w 8023328"/>
              <a:gd name="connsiteY4232" fmla="*/ 167915 h 2380521"/>
              <a:gd name="connsiteX4233" fmla="*/ 1925971 w 8023328"/>
              <a:gd name="connsiteY4233" fmla="*/ 155517 h 2380521"/>
              <a:gd name="connsiteX4234" fmla="*/ 1938365 w 8023328"/>
              <a:gd name="connsiteY4234" fmla="*/ 141661 h 2380521"/>
              <a:gd name="connsiteX4235" fmla="*/ 1869922 w 8023328"/>
              <a:gd name="connsiteY4235" fmla="*/ 141661 h 2380521"/>
              <a:gd name="connsiteX4236" fmla="*/ 1884712 w 8023328"/>
              <a:gd name="connsiteY4236" fmla="*/ 155517 h 2380521"/>
              <a:gd name="connsiteX4237" fmla="*/ 1869922 w 8023328"/>
              <a:gd name="connsiteY4237" fmla="*/ 167915 h 2380521"/>
              <a:gd name="connsiteX4238" fmla="*/ 1855131 w 8023328"/>
              <a:gd name="connsiteY4238" fmla="*/ 155517 h 2380521"/>
              <a:gd name="connsiteX4239" fmla="*/ 1869922 w 8023328"/>
              <a:gd name="connsiteY4239" fmla="*/ 141661 h 2380521"/>
              <a:gd name="connsiteX4240" fmla="*/ 1799087 w 8023328"/>
              <a:gd name="connsiteY4240" fmla="*/ 141661 h 2380521"/>
              <a:gd name="connsiteX4241" fmla="*/ 1813879 w 8023328"/>
              <a:gd name="connsiteY4241" fmla="*/ 155517 h 2380521"/>
              <a:gd name="connsiteX4242" fmla="*/ 1799087 w 8023328"/>
              <a:gd name="connsiteY4242" fmla="*/ 167915 h 2380521"/>
              <a:gd name="connsiteX4243" fmla="*/ 1784303 w 8023328"/>
              <a:gd name="connsiteY4243" fmla="*/ 155517 h 2380521"/>
              <a:gd name="connsiteX4244" fmla="*/ 1799087 w 8023328"/>
              <a:gd name="connsiteY4244" fmla="*/ 141661 h 2380521"/>
              <a:gd name="connsiteX4245" fmla="*/ 1728262 w 8023328"/>
              <a:gd name="connsiteY4245" fmla="*/ 141661 h 2380521"/>
              <a:gd name="connsiteX4246" fmla="*/ 1743052 w 8023328"/>
              <a:gd name="connsiteY4246" fmla="*/ 155517 h 2380521"/>
              <a:gd name="connsiteX4247" fmla="*/ 1728262 w 8023328"/>
              <a:gd name="connsiteY4247" fmla="*/ 167915 h 2380521"/>
              <a:gd name="connsiteX4248" fmla="*/ 1713474 w 8023328"/>
              <a:gd name="connsiteY4248" fmla="*/ 155517 h 2380521"/>
              <a:gd name="connsiteX4249" fmla="*/ 1728262 w 8023328"/>
              <a:gd name="connsiteY4249" fmla="*/ 141661 h 2380521"/>
              <a:gd name="connsiteX4250" fmla="*/ 1656501 w 8023328"/>
              <a:gd name="connsiteY4250" fmla="*/ 141661 h 2380521"/>
              <a:gd name="connsiteX4251" fmla="*/ 1668900 w 8023328"/>
              <a:gd name="connsiteY4251" fmla="*/ 156450 h 2380521"/>
              <a:gd name="connsiteX4252" fmla="*/ 1656501 w 8023328"/>
              <a:gd name="connsiteY4252" fmla="*/ 171239 h 2380521"/>
              <a:gd name="connsiteX4253" fmla="*/ 1642655 w 8023328"/>
              <a:gd name="connsiteY4253" fmla="*/ 156450 h 2380521"/>
              <a:gd name="connsiteX4254" fmla="*/ 1656501 w 8023328"/>
              <a:gd name="connsiteY4254" fmla="*/ 141661 h 2380521"/>
              <a:gd name="connsiteX4255" fmla="*/ 1582299 w 8023328"/>
              <a:gd name="connsiteY4255" fmla="*/ 141661 h 2380521"/>
              <a:gd name="connsiteX4256" fmla="*/ 1594704 w 8023328"/>
              <a:gd name="connsiteY4256" fmla="*/ 156450 h 2380521"/>
              <a:gd name="connsiteX4257" fmla="*/ 1582299 w 8023328"/>
              <a:gd name="connsiteY4257" fmla="*/ 171239 h 2380521"/>
              <a:gd name="connsiteX4258" fmla="*/ 1568444 w 8023328"/>
              <a:gd name="connsiteY4258" fmla="*/ 156450 h 2380521"/>
              <a:gd name="connsiteX4259" fmla="*/ 1582299 w 8023328"/>
              <a:gd name="connsiteY4259" fmla="*/ 141661 h 2380521"/>
              <a:gd name="connsiteX4260" fmla="*/ 1512199 w 8023328"/>
              <a:gd name="connsiteY4260" fmla="*/ 141661 h 2380521"/>
              <a:gd name="connsiteX4261" fmla="*/ 1523867 w 8023328"/>
              <a:gd name="connsiteY4261" fmla="*/ 156450 h 2380521"/>
              <a:gd name="connsiteX4262" fmla="*/ 1512199 w 8023328"/>
              <a:gd name="connsiteY4262" fmla="*/ 171239 h 2380521"/>
              <a:gd name="connsiteX4263" fmla="*/ 1497612 w 8023328"/>
              <a:gd name="connsiteY4263" fmla="*/ 156450 h 2380521"/>
              <a:gd name="connsiteX4264" fmla="*/ 1512199 w 8023328"/>
              <a:gd name="connsiteY4264" fmla="*/ 141661 h 2380521"/>
              <a:gd name="connsiteX4265" fmla="*/ 1439173 w 8023328"/>
              <a:gd name="connsiteY4265" fmla="*/ 141661 h 2380521"/>
              <a:gd name="connsiteX4266" fmla="*/ 1453026 w 8023328"/>
              <a:gd name="connsiteY4266" fmla="*/ 156450 h 2380521"/>
              <a:gd name="connsiteX4267" fmla="*/ 1439173 w 8023328"/>
              <a:gd name="connsiteY4267" fmla="*/ 171239 h 2380521"/>
              <a:gd name="connsiteX4268" fmla="*/ 1426777 w 8023328"/>
              <a:gd name="connsiteY4268" fmla="*/ 156450 h 2380521"/>
              <a:gd name="connsiteX4269" fmla="*/ 1439173 w 8023328"/>
              <a:gd name="connsiteY4269" fmla="*/ 141661 h 2380521"/>
              <a:gd name="connsiteX4270" fmla="*/ 1368349 w 8023328"/>
              <a:gd name="connsiteY4270" fmla="*/ 141661 h 2380521"/>
              <a:gd name="connsiteX4271" fmla="*/ 1382203 w 8023328"/>
              <a:gd name="connsiteY4271" fmla="*/ 156450 h 2380521"/>
              <a:gd name="connsiteX4272" fmla="*/ 1368349 w 8023328"/>
              <a:gd name="connsiteY4272" fmla="*/ 171239 h 2380521"/>
              <a:gd name="connsiteX4273" fmla="*/ 1355953 w 8023328"/>
              <a:gd name="connsiteY4273" fmla="*/ 156450 h 2380521"/>
              <a:gd name="connsiteX4274" fmla="*/ 1368349 w 8023328"/>
              <a:gd name="connsiteY4274" fmla="*/ 141661 h 2380521"/>
              <a:gd name="connsiteX4275" fmla="*/ 1297520 w 8023328"/>
              <a:gd name="connsiteY4275" fmla="*/ 141661 h 2380521"/>
              <a:gd name="connsiteX4276" fmla="*/ 1311374 w 8023328"/>
              <a:gd name="connsiteY4276" fmla="*/ 156450 h 2380521"/>
              <a:gd name="connsiteX4277" fmla="*/ 1297520 w 8023328"/>
              <a:gd name="connsiteY4277" fmla="*/ 171239 h 2380521"/>
              <a:gd name="connsiteX4278" fmla="*/ 1285121 w 8023328"/>
              <a:gd name="connsiteY4278" fmla="*/ 156450 h 2380521"/>
              <a:gd name="connsiteX4279" fmla="*/ 1297520 w 8023328"/>
              <a:gd name="connsiteY4279" fmla="*/ 141661 h 2380521"/>
              <a:gd name="connsiteX4280" fmla="*/ 2796538 w 8023328"/>
              <a:gd name="connsiteY4280" fmla="*/ 70831 h 2380521"/>
              <a:gd name="connsiteX4281" fmla="*/ 2808940 w 8023328"/>
              <a:gd name="connsiteY4281" fmla="*/ 84687 h 2380521"/>
              <a:gd name="connsiteX4282" fmla="*/ 2796538 w 8023328"/>
              <a:gd name="connsiteY4282" fmla="*/ 97085 h 2380521"/>
              <a:gd name="connsiteX4283" fmla="*/ 2782683 w 8023328"/>
              <a:gd name="connsiteY4283" fmla="*/ 84687 h 2380521"/>
              <a:gd name="connsiteX4284" fmla="*/ 2796538 w 8023328"/>
              <a:gd name="connsiteY4284" fmla="*/ 70831 h 2380521"/>
              <a:gd name="connsiteX4285" fmla="*/ 2725703 w 8023328"/>
              <a:gd name="connsiteY4285" fmla="*/ 70831 h 2380521"/>
              <a:gd name="connsiteX4286" fmla="*/ 2738105 w 8023328"/>
              <a:gd name="connsiteY4286" fmla="*/ 84687 h 2380521"/>
              <a:gd name="connsiteX4287" fmla="*/ 2725703 w 8023328"/>
              <a:gd name="connsiteY4287" fmla="*/ 97085 h 2380521"/>
              <a:gd name="connsiteX4288" fmla="*/ 2711852 w 8023328"/>
              <a:gd name="connsiteY4288" fmla="*/ 84687 h 2380521"/>
              <a:gd name="connsiteX4289" fmla="*/ 2725703 w 8023328"/>
              <a:gd name="connsiteY4289" fmla="*/ 70831 h 2380521"/>
              <a:gd name="connsiteX4290" fmla="*/ 2653420 w 8023328"/>
              <a:gd name="connsiteY4290" fmla="*/ 70831 h 2380521"/>
              <a:gd name="connsiteX4291" fmla="*/ 2667273 w 8023328"/>
              <a:gd name="connsiteY4291" fmla="*/ 84687 h 2380521"/>
              <a:gd name="connsiteX4292" fmla="*/ 2653420 w 8023328"/>
              <a:gd name="connsiteY4292" fmla="*/ 97085 h 2380521"/>
              <a:gd name="connsiteX4293" fmla="*/ 2641021 w 8023328"/>
              <a:gd name="connsiteY4293" fmla="*/ 84687 h 2380521"/>
              <a:gd name="connsiteX4294" fmla="*/ 2653420 w 8023328"/>
              <a:gd name="connsiteY4294" fmla="*/ 70831 h 2380521"/>
              <a:gd name="connsiteX4295" fmla="*/ 2582586 w 8023328"/>
              <a:gd name="connsiteY4295" fmla="*/ 70831 h 2380521"/>
              <a:gd name="connsiteX4296" fmla="*/ 2596442 w 8023328"/>
              <a:gd name="connsiteY4296" fmla="*/ 84687 h 2380521"/>
              <a:gd name="connsiteX4297" fmla="*/ 2582586 w 8023328"/>
              <a:gd name="connsiteY4297" fmla="*/ 97085 h 2380521"/>
              <a:gd name="connsiteX4298" fmla="*/ 2570189 w 8023328"/>
              <a:gd name="connsiteY4298" fmla="*/ 84687 h 2380521"/>
              <a:gd name="connsiteX4299" fmla="*/ 2582586 w 8023328"/>
              <a:gd name="connsiteY4299" fmla="*/ 70831 h 2380521"/>
              <a:gd name="connsiteX4300" fmla="*/ 2511034 w 8023328"/>
              <a:gd name="connsiteY4300" fmla="*/ 70831 h 2380521"/>
              <a:gd name="connsiteX4301" fmla="*/ 2525616 w 8023328"/>
              <a:gd name="connsiteY4301" fmla="*/ 84687 h 2380521"/>
              <a:gd name="connsiteX4302" fmla="*/ 2511034 w 8023328"/>
              <a:gd name="connsiteY4302" fmla="*/ 97085 h 2380521"/>
              <a:gd name="connsiteX4303" fmla="*/ 2499364 w 8023328"/>
              <a:gd name="connsiteY4303" fmla="*/ 84687 h 2380521"/>
              <a:gd name="connsiteX4304" fmla="*/ 2511034 w 8023328"/>
              <a:gd name="connsiteY4304" fmla="*/ 70831 h 2380521"/>
              <a:gd name="connsiteX4305" fmla="*/ 2439946 w 8023328"/>
              <a:gd name="connsiteY4305" fmla="*/ 70831 h 2380521"/>
              <a:gd name="connsiteX4306" fmla="*/ 2454737 w 8023328"/>
              <a:gd name="connsiteY4306" fmla="*/ 84687 h 2380521"/>
              <a:gd name="connsiteX4307" fmla="*/ 2439946 w 8023328"/>
              <a:gd name="connsiteY4307" fmla="*/ 97085 h 2380521"/>
              <a:gd name="connsiteX4308" fmla="*/ 2425159 w 8023328"/>
              <a:gd name="connsiteY4308" fmla="*/ 84687 h 2380521"/>
              <a:gd name="connsiteX4309" fmla="*/ 2439946 w 8023328"/>
              <a:gd name="connsiteY4309" fmla="*/ 70831 h 2380521"/>
              <a:gd name="connsiteX4310" fmla="*/ 2369114 w 8023328"/>
              <a:gd name="connsiteY4310" fmla="*/ 70831 h 2380521"/>
              <a:gd name="connsiteX4311" fmla="*/ 2383900 w 8023328"/>
              <a:gd name="connsiteY4311" fmla="*/ 84687 h 2380521"/>
              <a:gd name="connsiteX4312" fmla="*/ 2369114 w 8023328"/>
              <a:gd name="connsiteY4312" fmla="*/ 97085 h 2380521"/>
              <a:gd name="connsiteX4313" fmla="*/ 2354323 w 8023328"/>
              <a:gd name="connsiteY4313" fmla="*/ 84687 h 2380521"/>
              <a:gd name="connsiteX4314" fmla="*/ 2369114 w 8023328"/>
              <a:gd name="connsiteY4314" fmla="*/ 70831 h 2380521"/>
              <a:gd name="connsiteX4315" fmla="*/ 2298283 w 8023328"/>
              <a:gd name="connsiteY4315" fmla="*/ 70831 h 2380521"/>
              <a:gd name="connsiteX4316" fmla="*/ 2313070 w 8023328"/>
              <a:gd name="connsiteY4316" fmla="*/ 84687 h 2380521"/>
              <a:gd name="connsiteX4317" fmla="*/ 2298283 w 8023328"/>
              <a:gd name="connsiteY4317" fmla="*/ 97085 h 2380521"/>
              <a:gd name="connsiteX4318" fmla="*/ 2283493 w 8023328"/>
              <a:gd name="connsiteY4318" fmla="*/ 84687 h 2380521"/>
              <a:gd name="connsiteX4319" fmla="*/ 2298283 w 8023328"/>
              <a:gd name="connsiteY4319" fmla="*/ 70831 h 2380521"/>
              <a:gd name="connsiteX4320" fmla="*/ 2226517 w 8023328"/>
              <a:gd name="connsiteY4320" fmla="*/ 70831 h 2380521"/>
              <a:gd name="connsiteX4321" fmla="*/ 2238916 w 8023328"/>
              <a:gd name="connsiteY4321" fmla="*/ 84687 h 2380521"/>
              <a:gd name="connsiteX4322" fmla="*/ 2226517 w 8023328"/>
              <a:gd name="connsiteY4322" fmla="*/ 97085 h 2380521"/>
              <a:gd name="connsiteX4323" fmla="*/ 2212659 w 8023328"/>
              <a:gd name="connsiteY4323" fmla="*/ 84687 h 2380521"/>
              <a:gd name="connsiteX4324" fmla="*/ 2226517 w 8023328"/>
              <a:gd name="connsiteY4324" fmla="*/ 70831 h 2380521"/>
              <a:gd name="connsiteX4325" fmla="*/ 2155683 w 8023328"/>
              <a:gd name="connsiteY4325" fmla="*/ 70831 h 2380521"/>
              <a:gd name="connsiteX4326" fmla="*/ 2168084 w 8023328"/>
              <a:gd name="connsiteY4326" fmla="*/ 84687 h 2380521"/>
              <a:gd name="connsiteX4327" fmla="*/ 2155683 w 8023328"/>
              <a:gd name="connsiteY4327" fmla="*/ 97085 h 2380521"/>
              <a:gd name="connsiteX4328" fmla="*/ 2141827 w 8023328"/>
              <a:gd name="connsiteY4328" fmla="*/ 84687 h 2380521"/>
              <a:gd name="connsiteX4329" fmla="*/ 2155683 w 8023328"/>
              <a:gd name="connsiteY4329" fmla="*/ 70831 h 2380521"/>
              <a:gd name="connsiteX4330" fmla="*/ 2083393 w 8023328"/>
              <a:gd name="connsiteY4330" fmla="*/ 70831 h 2380521"/>
              <a:gd name="connsiteX4331" fmla="*/ 2097249 w 8023328"/>
              <a:gd name="connsiteY4331" fmla="*/ 84687 h 2380521"/>
              <a:gd name="connsiteX4332" fmla="*/ 2083393 w 8023328"/>
              <a:gd name="connsiteY4332" fmla="*/ 97085 h 2380521"/>
              <a:gd name="connsiteX4333" fmla="*/ 2070995 w 8023328"/>
              <a:gd name="connsiteY4333" fmla="*/ 84687 h 2380521"/>
              <a:gd name="connsiteX4334" fmla="*/ 2083393 w 8023328"/>
              <a:gd name="connsiteY4334" fmla="*/ 70831 h 2380521"/>
              <a:gd name="connsiteX4335" fmla="*/ 2011835 w 8023328"/>
              <a:gd name="connsiteY4335" fmla="*/ 70831 h 2380521"/>
              <a:gd name="connsiteX4336" fmla="*/ 2026421 w 8023328"/>
              <a:gd name="connsiteY4336" fmla="*/ 84687 h 2380521"/>
              <a:gd name="connsiteX4337" fmla="*/ 2011835 w 8023328"/>
              <a:gd name="connsiteY4337" fmla="*/ 97085 h 2380521"/>
              <a:gd name="connsiteX4338" fmla="*/ 2000168 w 8023328"/>
              <a:gd name="connsiteY4338" fmla="*/ 84687 h 2380521"/>
              <a:gd name="connsiteX4339" fmla="*/ 2011835 w 8023328"/>
              <a:gd name="connsiteY4339" fmla="*/ 70831 h 2380521"/>
              <a:gd name="connsiteX4340" fmla="*/ 1938365 w 8023328"/>
              <a:gd name="connsiteY4340" fmla="*/ 70831 h 2380521"/>
              <a:gd name="connsiteX4341" fmla="*/ 1952222 w 8023328"/>
              <a:gd name="connsiteY4341" fmla="*/ 84687 h 2380521"/>
              <a:gd name="connsiteX4342" fmla="*/ 1938365 w 8023328"/>
              <a:gd name="connsiteY4342" fmla="*/ 97085 h 2380521"/>
              <a:gd name="connsiteX4343" fmla="*/ 1925971 w 8023328"/>
              <a:gd name="connsiteY4343" fmla="*/ 84687 h 2380521"/>
              <a:gd name="connsiteX4344" fmla="*/ 1938365 w 8023328"/>
              <a:gd name="connsiteY4344" fmla="*/ 70831 h 2380521"/>
              <a:gd name="connsiteX4345" fmla="*/ 1869922 w 8023328"/>
              <a:gd name="connsiteY4345" fmla="*/ 70831 h 2380521"/>
              <a:gd name="connsiteX4346" fmla="*/ 1884712 w 8023328"/>
              <a:gd name="connsiteY4346" fmla="*/ 84687 h 2380521"/>
              <a:gd name="connsiteX4347" fmla="*/ 1869922 w 8023328"/>
              <a:gd name="connsiteY4347" fmla="*/ 97085 h 2380521"/>
              <a:gd name="connsiteX4348" fmla="*/ 1855131 w 8023328"/>
              <a:gd name="connsiteY4348" fmla="*/ 84687 h 2380521"/>
              <a:gd name="connsiteX4349" fmla="*/ 1869922 w 8023328"/>
              <a:gd name="connsiteY4349" fmla="*/ 70831 h 2380521"/>
              <a:gd name="connsiteX4350" fmla="*/ 1799087 w 8023328"/>
              <a:gd name="connsiteY4350" fmla="*/ 70831 h 2380521"/>
              <a:gd name="connsiteX4351" fmla="*/ 1813879 w 8023328"/>
              <a:gd name="connsiteY4351" fmla="*/ 84687 h 2380521"/>
              <a:gd name="connsiteX4352" fmla="*/ 1799087 w 8023328"/>
              <a:gd name="connsiteY4352" fmla="*/ 97085 h 2380521"/>
              <a:gd name="connsiteX4353" fmla="*/ 1784303 w 8023328"/>
              <a:gd name="connsiteY4353" fmla="*/ 84687 h 2380521"/>
              <a:gd name="connsiteX4354" fmla="*/ 1799087 w 8023328"/>
              <a:gd name="connsiteY4354" fmla="*/ 70831 h 2380521"/>
              <a:gd name="connsiteX4355" fmla="*/ 1728262 w 8023328"/>
              <a:gd name="connsiteY4355" fmla="*/ 70831 h 2380521"/>
              <a:gd name="connsiteX4356" fmla="*/ 1743052 w 8023328"/>
              <a:gd name="connsiteY4356" fmla="*/ 84687 h 2380521"/>
              <a:gd name="connsiteX4357" fmla="*/ 1728262 w 8023328"/>
              <a:gd name="connsiteY4357" fmla="*/ 97085 h 2380521"/>
              <a:gd name="connsiteX4358" fmla="*/ 1713474 w 8023328"/>
              <a:gd name="connsiteY4358" fmla="*/ 84687 h 2380521"/>
              <a:gd name="connsiteX4359" fmla="*/ 1728262 w 8023328"/>
              <a:gd name="connsiteY4359" fmla="*/ 70831 h 2380521"/>
              <a:gd name="connsiteX4360" fmla="*/ 1656501 w 8023328"/>
              <a:gd name="connsiteY4360" fmla="*/ 70831 h 2380521"/>
              <a:gd name="connsiteX4361" fmla="*/ 1668900 w 8023328"/>
              <a:gd name="connsiteY4361" fmla="*/ 84687 h 2380521"/>
              <a:gd name="connsiteX4362" fmla="*/ 1656501 w 8023328"/>
              <a:gd name="connsiteY4362" fmla="*/ 97085 h 2380521"/>
              <a:gd name="connsiteX4363" fmla="*/ 1642655 w 8023328"/>
              <a:gd name="connsiteY4363" fmla="*/ 84687 h 2380521"/>
              <a:gd name="connsiteX4364" fmla="*/ 1656501 w 8023328"/>
              <a:gd name="connsiteY4364" fmla="*/ 70831 h 2380521"/>
              <a:gd name="connsiteX4365" fmla="*/ 1582299 w 8023328"/>
              <a:gd name="connsiteY4365" fmla="*/ 70831 h 2380521"/>
              <a:gd name="connsiteX4366" fmla="*/ 1594704 w 8023328"/>
              <a:gd name="connsiteY4366" fmla="*/ 84687 h 2380521"/>
              <a:gd name="connsiteX4367" fmla="*/ 1582299 w 8023328"/>
              <a:gd name="connsiteY4367" fmla="*/ 97085 h 2380521"/>
              <a:gd name="connsiteX4368" fmla="*/ 1568444 w 8023328"/>
              <a:gd name="connsiteY4368" fmla="*/ 84687 h 2380521"/>
              <a:gd name="connsiteX4369" fmla="*/ 1582299 w 8023328"/>
              <a:gd name="connsiteY4369" fmla="*/ 70831 h 2380521"/>
              <a:gd name="connsiteX4370" fmla="*/ 2796538 w 8023328"/>
              <a:gd name="connsiteY4370" fmla="*/ 0 h 2380521"/>
              <a:gd name="connsiteX4371" fmla="*/ 2808940 w 8023328"/>
              <a:gd name="connsiteY4371" fmla="*/ 12397 h 2380521"/>
              <a:gd name="connsiteX4372" fmla="*/ 2796538 w 8023328"/>
              <a:gd name="connsiteY4372" fmla="*/ 26254 h 2380521"/>
              <a:gd name="connsiteX4373" fmla="*/ 2782683 w 8023328"/>
              <a:gd name="connsiteY4373" fmla="*/ 12397 h 2380521"/>
              <a:gd name="connsiteX4374" fmla="*/ 2796538 w 8023328"/>
              <a:gd name="connsiteY4374" fmla="*/ 0 h 2380521"/>
              <a:gd name="connsiteX4375" fmla="*/ 2725703 w 8023328"/>
              <a:gd name="connsiteY4375" fmla="*/ 0 h 2380521"/>
              <a:gd name="connsiteX4376" fmla="*/ 2738105 w 8023328"/>
              <a:gd name="connsiteY4376" fmla="*/ 12397 h 2380521"/>
              <a:gd name="connsiteX4377" fmla="*/ 2725703 w 8023328"/>
              <a:gd name="connsiteY4377" fmla="*/ 26254 h 2380521"/>
              <a:gd name="connsiteX4378" fmla="*/ 2711852 w 8023328"/>
              <a:gd name="connsiteY4378" fmla="*/ 12397 h 2380521"/>
              <a:gd name="connsiteX4379" fmla="*/ 2725703 w 8023328"/>
              <a:gd name="connsiteY4379" fmla="*/ 0 h 2380521"/>
              <a:gd name="connsiteX4380" fmla="*/ 2653420 w 8023328"/>
              <a:gd name="connsiteY4380" fmla="*/ 0 h 2380521"/>
              <a:gd name="connsiteX4381" fmla="*/ 2667273 w 8023328"/>
              <a:gd name="connsiteY4381" fmla="*/ 12397 h 2380521"/>
              <a:gd name="connsiteX4382" fmla="*/ 2653420 w 8023328"/>
              <a:gd name="connsiteY4382" fmla="*/ 26254 h 2380521"/>
              <a:gd name="connsiteX4383" fmla="*/ 2641021 w 8023328"/>
              <a:gd name="connsiteY4383" fmla="*/ 12397 h 2380521"/>
              <a:gd name="connsiteX4384" fmla="*/ 2653420 w 8023328"/>
              <a:gd name="connsiteY4384" fmla="*/ 0 h 2380521"/>
              <a:gd name="connsiteX4385" fmla="*/ 2582586 w 8023328"/>
              <a:gd name="connsiteY4385" fmla="*/ 0 h 2380521"/>
              <a:gd name="connsiteX4386" fmla="*/ 2596442 w 8023328"/>
              <a:gd name="connsiteY4386" fmla="*/ 12397 h 2380521"/>
              <a:gd name="connsiteX4387" fmla="*/ 2582586 w 8023328"/>
              <a:gd name="connsiteY4387" fmla="*/ 26254 h 2380521"/>
              <a:gd name="connsiteX4388" fmla="*/ 2570189 w 8023328"/>
              <a:gd name="connsiteY4388" fmla="*/ 12397 h 2380521"/>
              <a:gd name="connsiteX4389" fmla="*/ 2582586 w 8023328"/>
              <a:gd name="connsiteY4389" fmla="*/ 0 h 2380521"/>
              <a:gd name="connsiteX4390" fmla="*/ 2511034 w 8023328"/>
              <a:gd name="connsiteY4390" fmla="*/ 0 h 2380521"/>
              <a:gd name="connsiteX4391" fmla="*/ 2525616 w 8023328"/>
              <a:gd name="connsiteY4391" fmla="*/ 12397 h 2380521"/>
              <a:gd name="connsiteX4392" fmla="*/ 2511034 w 8023328"/>
              <a:gd name="connsiteY4392" fmla="*/ 26254 h 2380521"/>
              <a:gd name="connsiteX4393" fmla="*/ 2499364 w 8023328"/>
              <a:gd name="connsiteY4393" fmla="*/ 12397 h 2380521"/>
              <a:gd name="connsiteX4394" fmla="*/ 2511034 w 8023328"/>
              <a:gd name="connsiteY4394" fmla="*/ 0 h 2380521"/>
              <a:gd name="connsiteX4395" fmla="*/ 2439946 w 8023328"/>
              <a:gd name="connsiteY4395" fmla="*/ 0 h 2380521"/>
              <a:gd name="connsiteX4396" fmla="*/ 2454737 w 8023328"/>
              <a:gd name="connsiteY4396" fmla="*/ 12397 h 2380521"/>
              <a:gd name="connsiteX4397" fmla="*/ 2439946 w 8023328"/>
              <a:gd name="connsiteY4397" fmla="*/ 26254 h 2380521"/>
              <a:gd name="connsiteX4398" fmla="*/ 2425159 w 8023328"/>
              <a:gd name="connsiteY4398" fmla="*/ 12397 h 2380521"/>
              <a:gd name="connsiteX4399" fmla="*/ 2439946 w 8023328"/>
              <a:gd name="connsiteY4399" fmla="*/ 0 h 2380521"/>
              <a:gd name="connsiteX4400" fmla="*/ 2369114 w 8023328"/>
              <a:gd name="connsiteY4400" fmla="*/ 0 h 2380521"/>
              <a:gd name="connsiteX4401" fmla="*/ 2383900 w 8023328"/>
              <a:gd name="connsiteY4401" fmla="*/ 12397 h 2380521"/>
              <a:gd name="connsiteX4402" fmla="*/ 2369114 w 8023328"/>
              <a:gd name="connsiteY4402" fmla="*/ 26254 h 2380521"/>
              <a:gd name="connsiteX4403" fmla="*/ 2354323 w 8023328"/>
              <a:gd name="connsiteY4403" fmla="*/ 12397 h 2380521"/>
              <a:gd name="connsiteX4404" fmla="*/ 2369114 w 8023328"/>
              <a:gd name="connsiteY4404" fmla="*/ 0 h 2380521"/>
              <a:gd name="connsiteX4405" fmla="*/ 2298283 w 8023328"/>
              <a:gd name="connsiteY4405" fmla="*/ 0 h 2380521"/>
              <a:gd name="connsiteX4406" fmla="*/ 2313070 w 8023328"/>
              <a:gd name="connsiteY4406" fmla="*/ 12397 h 2380521"/>
              <a:gd name="connsiteX4407" fmla="*/ 2298283 w 8023328"/>
              <a:gd name="connsiteY4407" fmla="*/ 26254 h 2380521"/>
              <a:gd name="connsiteX4408" fmla="*/ 2283493 w 8023328"/>
              <a:gd name="connsiteY4408" fmla="*/ 12397 h 2380521"/>
              <a:gd name="connsiteX4409" fmla="*/ 2298283 w 8023328"/>
              <a:gd name="connsiteY4409" fmla="*/ 0 h 2380521"/>
              <a:gd name="connsiteX4410" fmla="*/ 2226517 w 8023328"/>
              <a:gd name="connsiteY4410" fmla="*/ 0 h 2380521"/>
              <a:gd name="connsiteX4411" fmla="*/ 2238916 w 8023328"/>
              <a:gd name="connsiteY4411" fmla="*/ 13856 h 2380521"/>
              <a:gd name="connsiteX4412" fmla="*/ 2226517 w 8023328"/>
              <a:gd name="connsiteY4412" fmla="*/ 26254 h 2380521"/>
              <a:gd name="connsiteX4413" fmla="*/ 2212659 w 8023328"/>
              <a:gd name="connsiteY4413" fmla="*/ 13856 h 2380521"/>
              <a:gd name="connsiteX4414" fmla="*/ 2226517 w 8023328"/>
              <a:gd name="connsiteY4414" fmla="*/ 0 h 2380521"/>
              <a:gd name="connsiteX4415" fmla="*/ 2155683 w 8023328"/>
              <a:gd name="connsiteY4415" fmla="*/ 0 h 2380521"/>
              <a:gd name="connsiteX4416" fmla="*/ 2168084 w 8023328"/>
              <a:gd name="connsiteY4416" fmla="*/ 13856 h 2380521"/>
              <a:gd name="connsiteX4417" fmla="*/ 2155683 w 8023328"/>
              <a:gd name="connsiteY4417" fmla="*/ 26254 h 2380521"/>
              <a:gd name="connsiteX4418" fmla="*/ 2141827 w 8023328"/>
              <a:gd name="connsiteY4418" fmla="*/ 13856 h 2380521"/>
              <a:gd name="connsiteX4419" fmla="*/ 2155683 w 8023328"/>
              <a:gd name="connsiteY4419" fmla="*/ 0 h 2380521"/>
              <a:gd name="connsiteX4420" fmla="*/ 2083393 w 8023328"/>
              <a:gd name="connsiteY4420" fmla="*/ 0 h 2380521"/>
              <a:gd name="connsiteX4421" fmla="*/ 2097249 w 8023328"/>
              <a:gd name="connsiteY4421" fmla="*/ 13856 h 2380521"/>
              <a:gd name="connsiteX4422" fmla="*/ 2083393 w 8023328"/>
              <a:gd name="connsiteY4422" fmla="*/ 26254 h 2380521"/>
              <a:gd name="connsiteX4423" fmla="*/ 2070995 w 8023328"/>
              <a:gd name="connsiteY4423" fmla="*/ 13856 h 2380521"/>
              <a:gd name="connsiteX4424" fmla="*/ 2083393 w 8023328"/>
              <a:gd name="connsiteY4424" fmla="*/ 0 h 2380521"/>
              <a:gd name="connsiteX4425" fmla="*/ 2011835 w 8023328"/>
              <a:gd name="connsiteY4425" fmla="*/ 0 h 2380521"/>
              <a:gd name="connsiteX4426" fmla="*/ 2026421 w 8023328"/>
              <a:gd name="connsiteY4426" fmla="*/ 13856 h 2380521"/>
              <a:gd name="connsiteX4427" fmla="*/ 2011835 w 8023328"/>
              <a:gd name="connsiteY4427" fmla="*/ 26254 h 2380521"/>
              <a:gd name="connsiteX4428" fmla="*/ 2000168 w 8023328"/>
              <a:gd name="connsiteY4428" fmla="*/ 13856 h 2380521"/>
              <a:gd name="connsiteX4429" fmla="*/ 2011835 w 8023328"/>
              <a:gd name="connsiteY4429" fmla="*/ 0 h 2380521"/>
              <a:gd name="connsiteX4430" fmla="*/ 1938365 w 8023328"/>
              <a:gd name="connsiteY4430" fmla="*/ 0 h 2380521"/>
              <a:gd name="connsiteX4431" fmla="*/ 1952222 w 8023328"/>
              <a:gd name="connsiteY4431" fmla="*/ 13856 h 2380521"/>
              <a:gd name="connsiteX4432" fmla="*/ 1938365 w 8023328"/>
              <a:gd name="connsiteY4432" fmla="*/ 26254 h 2380521"/>
              <a:gd name="connsiteX4433" fmla="*/ 1925971 w 8023328"/>
              <a:gd name="connsiteY4433" fmla="*/ 13856 h 2380521"/>
              <a:gd name="connsiteX4434" fmla="*/ 1938365 w 8023328"/>
              <a:gd name="connsiteY4434" fmla="*/ 0 h 2380521"/>
              <a:gd name="connsiteX4435" fmla="*/ 1869922 w 8023328"/>
              <a:gd name="connsiteY4435" fmla="*/ 0 h 2380521"/>
              <a:gd name="connsiteX4436" fmla="*/ 1884712 w 8023328"/>
              <a:gd name="connsiteY4436" fmla="*/ 13856 h 2380521"/>
              <a:gd name="connsiteX4437" fmla="*/ 1869922 w 8023328"/>
              <a:gd name="connsiteY4437" fmla="*/ 26254 h 2380521"/>
              <a:gd name="connsiteX4438" fmla="*/ 1855131 w 8023328"/>
              <a:gd name="connsiteY4438" fmla="*/ 13856 h 2380521"/>
              <a:gd name="connsiteX4439" fmla="*/ 1869922 w 8023328"/>
              <a:gd name="connsiteY4439" fmla="*/ 0 h 2380521"/>
              <a:gd name="connsiteX4440" fmla="*/ 1799087 w 8023328"/>
              <a:gd name="connsiteY4440" fmla="*/ 0 h 2380521"/>
              <a:gd name="connsiteX4441" fmla="*/ 1813879 w 8023328"/>
              <a:gd name="connsiteY4441" fmla="*/ 13856 h 2380521"/>
              <a:gd name="connsiteX4442" fmla="*/ 1799087 w 8023328"/>
              <a:gd name="connsiteY4442" fmla="*/ 26254 h 2380521"/>
              <a:gd name="connsiteX4443" fmla="*/ 1784303 w 8023328"/>
              <a:gd name="connsiteY4443" fmla="*/ 13856 h 2380521"/>
              <a:gd name="connsiteX4444" fmla="*/ 1799087 w 8023328"/>
              <a:gd name="connsiteY4444" fmla="*/ 0 h 2380521"/>
              <a:gd name="connsiteX4445" fmla="*/ 1728262 w 8023328"/>
              <a:gd name="connsiteY4445" fmla="*/ 0 h 2380521"/>
              <a:gd name="connsiteX4446" fmla="*/ 1743052 w 8023328"/>
              <a:gd name="connsiteY4446" fmla="*/ 13856 h 2380521"/>
              <a:gd name="connsiteX4447" fmla="*/ 1728262 w 8023328"/>
              <a:gd name="connsiteY4447" fmla="*/ 26254 h 2380521"/>
              <a:gd name="connsiteX4448" fmla="*/ 1713474 w 8023328"/>
              <a:gd name="connsiteY4448" fmla="*/ 13856 h 2380521"/>
              <a:gd name="connsiteX4449" fmla="*/ 1728262 w 8023328"/>
              <a:gd name="connsiteY4449" fmla="*/ 0 h 2380521"/>
              <a:gd name="connsiteX4450" fmla="*/ 1656501 w 8023328"/>
              <a:gd name="connsiteY4450" fmla="*/ 0 h 2380521"/>
              <a:gd name="connsiteX4451" fmla="*/ 1668900 w 8023328"/>
              <a:gd name="connsiteY4451" fmla="*/ 13856 h 2380521"/>
              <a:gd name="connsiteX4452" fmla="*/ 1656501 w 8023328"/>
              <a:gd name="connsiteY4452" fmla="*/ 26254 h 2380521"/>
              <a:gd name="connsiteX4453" fmla="*/ 1642655 w 8023328"/>
              <a:gd name="connsiteY4453" fmla="*/ 13856 h 2380521"/>
              <a:gd name="connsiteX4454" fmla="*/ 1656501 w 8023328"/>
              <a:gd name="connsiteY4454" fmla="*/ 0 h 2380521"/>
              <a:gd name="connsiteX4455" fmla="*/ 1582299 w 8023328"/>
              <a:gd name="connsiteY4455" fmla="*/ 0 h 2380521"/>
              <a:gd name="connsiteX4456" fmla="*/ 1594704 w 8023328"/>
              <a:gd name="connsiteY4456" fmla="*/ 13856 h 2380521"/>
              <a:gd name="connsiteX4457" fmla="*/ 1582299 w 8023328"/>
              <a:gd name="connsiteY4457" fmla="*/ 26254 h 2380521"/>
              <a:gd name="connsiteX4458" fmla="*/ 1568444 w 8023328"/>
              <a:gd name="connsiteY4458" fmla="*/ 13856 h 2380521"/>
              <a:gd name="connsiteX4459" fmla="*/ 1582299 w 8023328"/>
              <a:gd name="connsiteY4459" fmla="*/ 0 h 23805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</a:cxnLst>
            <a:rect l="l" t="t" r="r" b="b"/>
            <a:pathLst>
              <a:path w="8023328" h="2380521">
                <a:moveTo>
                  <a:pt x="8010930" y="2354267"/>
                </a:moveTo>
                <a:cubicBezTo>
                  <a:pt x="8018223" y="2354267"/>
                  <a:pt x="8023328" y="2360101"/>
                  <a:pt x="8023328" y="2366665"/>
                </a:cubicBezTo>
                <a:cubicBezTo>
                  <a:pt x="8023328" y="2373958"/>
                  <a:pt x="8018223" y="2380521"/>
                  <a:pt x="8010930" y="2380521"/>
                </a:cubicBezTo>
                <a:cubicBezTo>
                  <a:pt x="8002908" y="2380521"/>
                  <a:pt x="7997074" y="2373958"/>
                  <a:pt x="7997074" y="2366665"/>
                </a:cubicBezTo>
                <a:cubicBezTo>
                  <a:pt x="7997074" y="2360101"/>
                  <a:pt x="8002908" y="2354267"/>
                  <a:pt x="8010930" y="2354267"/>
                </a:cubicBezTo>
                <a:close/>
                <a:moveTo>
                  <a:pt x="7940099" y="2354267"/>
                </a:moveTo>
                <a:cubicBezTo>
                  <a:pt x="7945933" y="2354267"/>
                  <a:pt x="7952497" y="2360101"/>
                  <a:pt x="7952497" y="2366665"/>
                </a:cubicBezTo>
                <a:cubicBezTo>
                  <a:pt x="7952497" y="2373958"/>
                  <a:pt x="7945933" y="2380521"/>
                  <a:pt x="7940099" y="2380521"/>
                </a:cubicBezTo>
                <a:cubicBezTo>
                  <a:pt x="7932077" y="2380521"/>
                  <a:pt x="7926243" y="2373958"/>
                  <a:pt x="7926243" y="2366665"/>
                </a:cubicBezTo>
                <a:cubicBezTo>
                  <a:pt x="7926243" y="2360101"/>
                  <a:pt x="7932077" y="2354267"/>
                  <a:pt x="7940099" y="2354267"/>
                </a:cubicBezTo>
                <a:close/>
                <a:moveTo>
                  <a:pt x="7869269" y="2354267"/>
                </a:moveTo>
                <a:cubicBezTo>
                  <a:pt x="7875833" y="2354267"/>
                  <a:pt x="7881667" y="2360101"/>
                  <a:pt x="7881667" y="2366665"/>
                </a:cubicBezTo>
                <a:cubicBezTo>
                  <a:pt x="7881667" y="2373958"/>
                  <a:pt x="7875833" y="2380521"/>
                  <a:pt x="7869269" y="2380521"/>
                </a:cubicBezTo>
                <a:cubicBezTo>
                  <a:pt x="7861976" y="2380521"/>
                  <a:pt x="7855413" y="2373958"/>
                  <a:pt x="7855413" y="2366665"/>
                </a:cubicBezTo>
                <a:cubicBezTo>
                  <a:pt x="7855413" y="2360101"/>
                  <a:pt x="7861976" y="2354267"/>
                  <a:pt x="7869269" y="2354267"/>
                </a:cubicBezTo>
                <a:close/>
                <a:moveTo>
                  <a:pt x="7796980" y="2354267"/>
                </a:moveTo>
                <a:cubicBezTo>
                  <a:pt x="7805002" y="2354267"/>
                  <a:pt x="7810836" y="2360101"/>
                  <a:pt x="7810836" y="2366665"/>
                </a:cubicBezTo>
                <a:cubicBezTo>
                  <a:pt x="7810836" y="2373958"/>
                  <a:pt x="7805002" y="2380521"/>
                  <a:pt x="7796980" y="2380521"/>
                </a:cubicBezTo>
                <a:cubicBezTo>
                  <a:pt x="7791145" y="2380521"/>
                  <a:pt x="7784582" y="2373958"/>
                  <a:pt x="7784582" y="2366665"/>
                </a:cubicBezTo>
                <a:cubicBezTo>
                  <a:pt x="7784582" y="2360101"/>
                  <a:pt x="7791145" y="2354267"/>
                  <a:pt x="7796980" y="2354267"/>
                </a:cubicBezTo>
                <a:close/>
                <a:moveTo>
                  <a:pt x="8010930" y="2283438"/>
                </a:moveTo>
                <a:cubicBezTo>
                  <a:pt x="8018223" y="2283438"/>
                  <a:pt x="8023328" y="2288543"/>
                  <a:pt x="8023328" y="2295835"/>
                </a:cubicBezTo>
                <a:cubicBezTo>
                  <a:pt x="8023328" y="2303857"/>
                  <a:pt x="8018223" y="2309691"/>
                  <a:pt x="8010930" y="2309691"/>
                </a:cubicBezTo>
                <a:cubicBezTo>
                  <a:pt x="8002908" y="2309691"/>
                  <a:pt x="7997074" y="2303857"/>
                  <a:pt x="7997074" y="2295835"/>
                </a:cubicBezTo>
                <a:cubicBezTo>
                  <a:pt x="7997074" y="2288543"/>
                  <a:pt x="8002908" y="2283438"/>
                  <a:pt x="8010930" y="2283438"/>
                </a:cubicBezTo>
                <a:close/>
                <a:moveTo>
                  <a:pt x="7940099" y="2283438"/>
                </a:moveTo>
                <a:cubicBezTo>
                  <a:pt x="7945933" y="2283438"/>
                  <a:pt x="7952497" y="2288543"/>
                  <a:pt x="7952497" y="2295835"/>
                </a:cubicBezTo>
                <a:cubicBezTo>
                  <a:pt x="7952497" y="2303857"/>
                  <a:pt x="7945933" y="2309691"/>
                  <a:pt x="7940099" y="2309691"/>
                </a:cubicBezTo>
                <a:cubicBezTo>
                  <a:pt x="7932077" y="2309691"/>
                  <a:pt x="7926243" y="2303857"/>
                  <a:pt x="7926243" y="2295835"/>
                </a:cubicBezTo>
                <a:cubicBezTo>
                  <a:pt x="7926243" y="2288543"/>
                  <a:pt x="7932077" y="2283438"/>
                  <a:pt x="7940099" y="2283438"/>
                </a:cubicBezTo>
                <a:close/>
                <a:moveTo>
                  <a:pt x="7869269" y="2283438"/>
                </a:moveTo>
                <a:cubicBezTo>
                  <a:pt x="7875833" y="2283438"/>
                  <a:pt x="7881667" y="2288543"/>
                  <a:pt x="7881667" y="2295835"/>
                </a:cubicBezTo>
                <a:cubicBezTo>
                  <a:pt x="7881667" y="2303857"/>
                  <a:pt x="7875833" y="2309691"/>
                  <a:pt x="7869269" y="2309691"/>
                </a:cubicBezTo>
                <a:cubicBezTo>
                  <a:pt x="7861976" y="2309691"/>
                  <a:pt x="7855413" y="2303857"/>
                  <a:pt x="7855413" y="2295835"/>
                </a:cubicBezTo>
                <a:cubicBezTo>
                  <a:pt x="7855413" y="2288543"/>
                  <a:pt x="7861976" y="2283438"/>
                  <a:pt x="7869269" y="2283438"/>
                </a:cubicBezTo>
                <a:close/>
                <a:moveTo>
                  <a:pt x="7796980" y="2283438"/>
                </a:moveTo>
                <a:cubicBezTo>
                  <a:pt x="7805002" y="2283438"/>
                  <a:pt x="7810836" y="2288543"/>
                  <a:pt x="7810836" y="2295835"/>
                </a:cubicBezTo>
                <a:cubicBezTo>
                  <a:pt x="7810836" y="2303857"/>
                  <a:pt x="7805002" y="2309691"/>
                  <a:pt x="7796980" y="2309691"/>
                </a:cubicBezTo>
                <a:cubicBezTo>
                  <a:pt x="7791145" y="2309691"/>
                  <a:pt x="7784582" y="2303857"/>
                  <a:pt x="7784582" y="2295835"/>
                </a:cubicBezTo>
                <a:cubicBezTo>
                  <a:pt x="7784582" y="2288543"/>
                  <a:pt x="7791145" y="2283438"/>
                  <a:pt x="7796980" y="2283438"/>
                </a:cubicBezTo>
                <a:close/>
                <a:moveTo>
                  <a:pt x="7726151" y="2283438"/>
                </a:moveTo>
                <a:cubicBezTo>
                  <a:pt x="7734173" y="2283438"/>
                  <a:pt x="7740007" y="2288543"/>
                  <a:pt x="7740007" y="2295835"/>
                </a:cubicBezTo>
                <a:cubicBezTo>
                  <a:pt x="7740007" y="2303857"/>
                  <a:pt x="7734173" y="2309691"/>
                  <a:pt x="7726151" y="2309691"/>
                </a:cubicBezTo>
                <a:cubicBezTo>
                  <a:pt x="7718858" y="2309691"/>
                  <a:pt x="7713753" y="2303857"/>
                  <a:pt x="7713753" y="2295835"/>
                </a:cubicBezTo>
                <a:cubicBezTo>
                  <a:pt x="7713753" y="2288543"/>
                  <a:pt x="7718858" y="2283438"/>
                  <a:pt x="7726151" y="2283438"/>
                </a:cubicBezTo>
                <a:close/>
                <a:moveTo>
                  <a:pt x="7940099" y="2209234"/>
                </a:moveTo>
                <a:cubicBezTo>
                  <a:pt x="7945933" y="2209234"/>
                  <a:pt x="7952497" y="2216239"/>
                  <a:pt x="7952497" y="2224022"/>
                </a:cubicBezTo>
                <a:cubicBezTo>
                  <a:pt x="7952497" y="2232584"/>
                  <a:pt x="7945933" y="2238810"/>
                  <a:pt x="7940099" y="2238810"/>
                </a:cubicBezTo>
                <a:cubicBezTo>
                  <a:pt x="7932077" y="2238810"/>
                  <a:pt x="7926243" y="2232584"/>
                  <a:pt x="7926243" y="2224022"/>
                </a:cubicBezTo>
                <a:cubicBezTo>
                  <a:pt x="7926243" y="2216239"/>
                  <a:pt x="7932077" y="2209234"/>
                  <a:pt x="7940099" y="2209234"/>
                </a:cubicBezTo>
                <a:close/>
                <a:moveTo>
                  <a:pt x="7867811" y="2209234"/>
                </a:moveTo>
                <a:cubicBezTo>
                  <a:pt x="7875833" y="2209234"/>
                  <a:pt x="7881667" y="2216239"/>
                  <a:pt x="7881667" y="2224022"/>
                </a:cubicBezTo>
                <a:cubicBezTo>
                  <a:pt x="7881667" y="2232584"/>
                  <a:pt x="7875833" y="2238810"/>
                  <a:pt x="7867811" y="2238810"/>
                </a:cubicBezTo>
                <a:cubicBezTo>
                  <a:pt x="7861976" y="2238810"/>
                  <a:pt x="7855413" y="2232584"/>
                  <a:pt x="7855413" y="2224022"/>
                </a:cubicBezTo>
                <a:cubicBezTo>
                  <a:pt x="7855413" y="2216239"/>
                  <a:pt x="7861976" y="2209234"/>
                  <a:pt x="7867811" y="2209234"/>
                </a:cubicBezTo>
                <a:close/>
                <a:moveTo>
                  <a:pt x="7796980" y="2209234"/>
                </a:moveTo>
                <a:cubicBezTo>
                  <a:pt x="7805002" y="2209234"/>
                  <a:pt x="7810836" y="2216239"/>
                  <a:pt x="7810836" y="2224022"/>
                </a:cubicBezTo>
                <a:cubicBezTo>
                  <a:pt x="7810836" y="2232584"/>
                  <a:pt x="7805002" y="2238810"/>
                  <a:pt x="7796980" y="2238810"/>
                </a:cubicBezTo>
                <a:cubicBezTo>
                  <a:pt x="7791145" y="2238810"/>
                  <a:pt x="7784582" y="2232584"/>
                  <a:pt x="7784582" y="2224022"/>
                </a:cubicBezTo>
                <a:cubicBezTo>
                  <a:pt x="7784582" y="2216239"/>
                  <a:pt x="7791145" y="2209234"/>
                  <a:pt x="7796980" y="2209234"/>
                </a:cubicBezTo>
                <a:close/>
                <a:moveTo>
                  <a:pt x="7726151" y="2209234"/>
                </a:moveTo>
                <a:cubicBezTo>
                  <a:pt x="7734173" y="2209234"/>
                  <a:pt x="7740007" y="2216239"/>
                  <a:pt x="7740007" y="2224022"/>
                </a:cubicBezTo>
                <a:cubicBezTo>
                  <a:pt x="7740007" y="2232584"/>
                  <a:pt x="7734173" y="2238810"/>
                  <a:pt x="7726151" y="2238810"/>
                </a:cubicBezTo>
                <a:cubicBezTo>
                  <a:pt x="7718858" y="2238810"/>
                  <a:pt x="7713753" y="2232584"/>
                  <a:pt x="7713753" y="2224022"/>
                </a:cubicBezTo>
                <a:cubicBezTo>
                  <a:pt x="7713753" y="2216239"/>
                  <a:pt x="7718858" y="2209234"/>
                  <a:pt x="7726151" y="2209234"/>
                </a:cubicBezTo>
                <a:close/>
                <a:moveTo>
                  <a:pt x="7940099" y="2138403"/>
                </a:moveTo>
                <a:cubicBezTo>
                  <a:pt x="7945933" y="2138403"/>
                  <a:pt x="7952497" y="2145408"/>
                  <a:pt x="7952497" y="2153192"/>
                </a:cubicBezTo>
                <a:cubicBezTo>
                  <a:pt x="7952497" y="2161754"/>
                  <a:pt x="7945933" y="2167981"/>
                  <a:pt x="7940099" y="2167981"/>
                </a:cubicBezTo>
                <a:cubicBezTo>
                  <a:pt x="7932077" y="2167981"/>
                  <a:pt x="7926243" y="2161754"/>
                  <a:pt x="7926243" y="2153192"/>
                </a:cubicBezTo>
                <a:cubicBezTo>
                  <a:pt x="7926243" y="2145408"/>
                  <a:pt x="7932077" y="2138403"/>
                  <a:pt x="7940099" y="2138403"/>
                </a:cubicBezTo>
                <a:close/>
                <a:moveTo>
                  <a:pt x="7867811" y="2138403"/>
                </a:moveTo>
                <a:cubicBezTo>
                  <a:pt x="7875833" y="2138403"/>
                  <a:pt x="7881667" y="2145408"/>
                  <a:pt x="7881667" y="2153192"/>
                </a:cubicBezTo>
                <a:cubicBezTo>
                  <a:pt x="7881667" y="2161754"/>
                  <a:pt x="7875833" y="2167981"/>
                  <a:pt x="7867811" y="2167981"/>
                </a:cubicBezTo>
                <a:cubicBezTo>
                  <a:pt x="7861976" y="2167981"/>
                  <a:pt x="7855413" y="2161754"/>
                  <a:pt x="7855413" y="2153192"/>
                </a:cubicBezTo>
                <a:cubicBezTo>
                  <a:pt x="7855413" y="2145408"/>
                  <a:pt x="7861976" y="2138403"/>
                  <a:pt x="7867811" y="2138403"/>
                </a:cubicBezTo>
                <a:close/>
                <a:moveTo>
                  <a:pt x="7796980" y="2138403"/>
                </a:moveTo>
                <a:cubicBezTo>
                  <a:pt x="7805002" y="2138403"/>
                  <a:pt x="7810836" y="2145408"/>
                  <a:pt x="7810836" y="2153192"/>
                </a:cubicBezTo>
                <a:cubicBezTo>
                  <a:pt x="7810836" y="2161754"/>
                  <a:pt x="7805002" y="2167981"/>
                  <a:pt x="7796980" y="2167981"/>
                </a:cubicBezTo>
                <a:cubicBezTo>
                  <a:pt x="7791145" y="2167981"/>
                  <a:pt x="7784582" y="2161754"/>
                  <a:pt x="7784582" y="2153192"/>
                </a:cubicBezTo>
                <a:cubicBezTo>
                  <a:pt x="7784582" y="2145408"/>
                  <a:pt x="7791145" y="2138403"/>
                  <a:pt x="7796980" y="2138403"/>
                </a:cubicBezTo>
                <a:close/>
                <a:moveTo>
                  <a:pt x="7726151" y="2138403"/>
                </a:moveTo>
                <a:cubicBezTo>
                  <a:pt x="7734173" y="2138403"/>
                  <a:pt x="7740007" y="2145408"/>
                  <a:pt x="7740007" y="2153192"/>
                </a:cubicBezTo>
                <a:cubicBezTo>
                  <a:pt x="7740007" y="2161754"/>
                  <a:pt x="7734173" y="2167981"/>
                  <a:pt x="7726151" y="2167981"/>
                </a:cubicBezTo>
                <a:cubicBezTo>
                  <a:pt x="7718858" y="2167981"/>
                  <a:pt x="7713753" y="2161754"/>
                  <a:pt x="7713753" y="2153192"/>
                </a:cubicBezTo>
                <a:cubicBezTo>
                  <a:pt x="7713753" y="2145408"/>
                  <a:pt x="7718858" y="2138403"/>
                  <a:pt x="7726151" y="2138403"/>
                </a:cubicBezTo>
                <a:close/>
                <a:moveTo>
                  <a:pt x="7654337" y="2138403"/>
                </a:moveTo>
                <a:cubicBezTo>
                  <a:pt x="7662899" y="2138403"/>
                  <a:pt x="7669126" y="2145408"/>
                  <a:pt x="7669126" y="2153192"/>
                </a:cubicBezTo>
                <a:cubicBezTo>
                  <a:pt x="7669126" y="2161754"/>
                  <a:pt x="7662899" y="2167981"/>
                  <a:pt x="7654337" y="2167981"/>
                </a:cubicBezTo>
                <a:cubicBezTo>
                  <a:pt x="7645776" y="2167981"/>
                  <a:pt x="7639549" y="2161754"/>
                  <a:pt x="7639549" y="2153192"/>
                </a:cubicBezTo>
                <a:cubicBezTo>
                  <a:pt x="7639549" y="2145408"/>
                  <a:pt x="7645776" y="2138403"/>
                  <a:pt x="7654337" y="2138403"/>
                </a:cubicBezTo>
                <a:close/>
                <a:moveTo>
                  <a:pt x="7867811" y="2067574"/>
                </a:moveTo>
                <a:cubicBezTo>
                  <a:pt x="7875833" y="2067574"/>
                  <a:pt x="7881667" y="2073800"/>
                  <a:pt x="7881667" y="2082362"/>
                </a:cubicBezTo>
                <a:cubicBezTo>
                  <a:pt x="7881667" y="2090924"/>
                  <a:pt x="7875833" y="2097150"/>
                  <a:pt x="7867811" y="2097150"/>
                </a:cubicBezTo>
                <a:cubicBezTo>
                  <a:pt x="7861976" y="2097150"/>
                  <a:pt x="7855413" y="2090924"/>
                  <a:pt x="7855413" y="2082362"/>
                </a:cubicBezTo>
                <a:cubicBezTo>
                  <a:pt x="7855413" y="2073800"/>
                  <a:pt x="7861976" y="2067574"/>
                  <a:pt x="7867811" y="2067574"/>
                </a:cubicBezTo>
                <a:close/>
                <a:moveTo>
                  <a:pt x="7796980" y="2067574"/>
                </a:moveTo>
                <a:cubicBezTo>
                  <a:pt x="7805002" y="2067574"/>
                  <a:pt x="7810836" y="2073800"/>
                  <a:pt x="7810836" y="2082362"/>
                </a:cubicBezTo>
                <a:cubicBezTo>
                  <a:pt x="7810836" y="2090924"/>
                  <a:pt x="7805002" y="2097150"/>
                  <a:pt x="7796980" y="2097150"/>
                </a:cubicBezTo>
                <a:cubicBezTo>
                  <a:pt x="7791145" y="2097150"/>
                  <a:pt x="7784582" y="2090924"/>
                  <a:pt x="7784582" y="2082362"/>
                </a:cubicBezTo>
                <a:cubicBezTo>
                  <a:pt x="7784582" y="2073800"/>
                  <a:pt x="7791145" y="2067574"/>
                  <a:pt x="7796980" y="2067574"/>
                </a:cubicBezTo>
                <a:close/>
                <a:moveTo>
                  <a:pt x="7726151" y="2067574"/>
                </a:moveTo>
                <a:cubicBezTo>
                  <a:pt x="7734173" y="2067574"/>
                  <a:pt x="7740007" y="2073800"/>
                  <a:pt x="7740007" y="2082362"/>
                </a:cubicBezTo>
                <a:cubicBezTo>
                  <a:pt x="7740007" y="2090924"/>
                  <a:pt x="7734173" y="2097150"/>
                  <a:pt x="7726151" y="2097150"/>
                </a:cubicBezTo>
                <a:cubicBezTo>
                  <a:pt x="7718858" y="2097150"/>
                  <a:pt x="7713753" y="2090924"/>
                  <a:pt x="7713753" y="2082362"/>
                </a:cubicBezTo>
                <a:cubicBezTo>
                  <a:pt x="7713753" y="2073800"/>
                  <a:pt x="7718858" y="2067574"/>
                  <a:pt x="7726151" y="2067574"/>
                </a:cubicBezTo>
                <a:close/>
                <a:moveTo>
                  <a:pt x="7654337" y="2067574"/>
                </a:moveTo>
                <a:cubicBezTo>
                  <a:pt x="7662899" y="2067574"/>
                  <a:pt x="7669126" y="2073800"/>
                  <a:pt x="7669126" y="2082362"/>
                </a:cubicBezTo>
                <a:cubicBezTo>
                  <a:pt x="7669126" y="2090924"/>
                  <a:pt x="7662899" y="2097150"/>
                  <a:pt x="7654337" y="2097150"/>
                </a:cubicBezTo>
                <a:cubicBezTo>
                  <a:pt x="7645776" y="2097150"/>
                  <a:pt x="7639549" y="2090924"/>
                  <a:pt x="7639549" y="2082362"/>
                </a:cubicBezTo>
                <a:cubicBezTo>
                  <a:pt x="7639549" y="2073800"/>
                  <a:pt x="7645776" y="2067574"/>
                  <a:pt x="7654337" y="2067574"/>
                </a:cubicBezTo>
                <a:close/>
                <a:moveTo>
                  <a:pt x="7583507" y="2067574"/>
                </a:moveTo>
                <a:cubicBezTo>
                  <a:pt x="7591291" y="2067574"/>
                  <a:pt x="7598297" y="2073800"/>
                  <a:pt x="7598297" y="2082362"/>
                </a:cubicBezTo>
                <a:cubicBezTo>
                  <a:pt x="7598297" y="2090924"/>
                  <a:pt x="7591291" y="2097150"/>
                  <a:pt x="7583507" y="2097150"/>
                </a:cubicBezTo>
                <a:cubicBezTo>
                  <a:pt x="7574945" y="2097150"/>
                  <a:pt x="7568718" y="2090924"/>
                  <a:pt x="7568718" y="2082362"/>
                </a:cubicBezTo>
                <a:cubicBezTo>
                  <a:pt x="7568718" y="2073800"/>
                  <a:pt x="7574945" y="2067574"/>
                  <a:pt x="7583507" y="2067574"/>
                </a:cubicBezTo>
                <a:close/>
                <a:moveTo>
                  <a:pt x="7867811" y="1996742"/>
                </a:moveTo>
                <a:cubicBezTo>
                  <a:pt x="7875833" y="1996742"/>
                  <a:pt x="7881667" y="2002576"/>
                  <a:pt x="7881667" y="2010598"/>
                </a:cubicBezTo>
                <a:cubicBezTo>
                  <a:pt x="7881667" y="2017891"/>
                  <a:pt x="7875833" y="2022995"/>
                  <a:pt x="7867811" y="2022995"/>
                </a:cubicBezTo>
                <a:cubicBezTo>
                  <a:pt x="7861976" y="2022995"/>
                  <a:pt x="7855413" y="2017891"/>
                  <a:pt x="7855413" y="2010598"/>
                </a:cubicBezTo>
                <a:cubicBezTo>
                  <a:pt x="7855413" y="2002576"/>
                  <a:pt x="7861976" y="1996742"/>
                  <a:pt x="7867811" y="1996742"/>
                </a:cubicBezTo>
                <a:close/>
                <a:moveTo>
                  <a:pt x="7796980" y="1996742"/>
                </a:moveTo>
                <a:cubicBezTo>
                  <a:pt x="7805002" y="1996742"/>
                  <a:pt x="7810836" y="2002576"/>
                  <a:pt x="7810836" y="2010598"/>
                </a:cubicBezTo>
                <a:cubicBezTo>
                  <a:pt x="7810836" y="2017891"/>
                  <a:pt x="7805002" y="2022995"/>
                  <a:pt x="7796980" y="2022995"/>
                </a:cubicBezTo>
                <a:cubicBezTo>
                  <a:pt x="7791145" y="2022995"/>
                  <a:pt x="7784582" y="2017891"/>
                  <a:pt x="7784582" y="2010598"/>
                </a:cubicBezTo>
                <a:cubicBezTo>
                  <a:pt x="7784582" y="2002576"/>
                  <a:pt x="7791145" y="1996742"/>
                  <a:pt x="7796980" y="1996742"/>
                </a:cubicBezTo>
                <a:close/>
                <a:moveTo>
                  <a:pt x="7726151" y="1996742"/>
                </a:moveTo>
                <a:cubicBezTo>
                  <a:pt x="7734173" y="1996742"/>
                  <a:pt x="7740007" y="2002576"/>
                  <a:pt x="7740007" y="2010598"/>
                </a:cubicBezTo>
                <a:cubicBezTo>
                  <a:pt x="7740007" y="2017891"/>
                  <a:pt x="7734173" y="2022995"/>
                  <a:pt x="7726151" y="2022995"/>
                </a:cubicBezTo>
                <a:cubicBezTo>
                  <a:pt x="7718858" y="2022995"/>
                  <a:pt x="7713753" y="2017891"/>
                  <a:pt x="7713753" y="2010598"/>
                </a:cubicBezTo>
                <a:cubicBezTo>
                  <a:pt x="7713753" y="2002576"/>
                  <a:pt x="7718858" y="1996742"/>
                  <a:pt x="7726151" y="1996742"/>
                </a:cubicBezTo>
                <a:close/>
                <a:moveTo>
                  <a:pt x="7654337" y="1996742"/>
                </a:moveTo>
                <a:cubicBezTo>
                  <a:pt x="7662899" y="1996742"/>
                  <a:pt x="7669126" y="2002576"/>
                  <a:pt x="7669126" y="2010598"/>
                </a:cubicBezTo>
                <a:cubicBezTo>
                  <a:pt x="7669126" y="2017891"/>
                  <a:pt x="7662899" y="2022995"/>
                  <a:pt x="7654337" y="2022995"/>
                </a:cubicBezTo>
                <a:cubicBezTo>
                  <a:pt x="7645776" y="2022995"/>
                  <a:pt x="7639549" y="2017891"/>
                  <a:pt x="7639549" y="2010598"/>
                </a:cubicBezTo>
                <a:cubicBezTo>
                  <a:pt x="7639549" y="2002576"/>
                  <a:pt x="7645776" y="1996742"/>
                  <a:pt x="7654337" y="1996742"/>
                </a:cubicBezTo>
                <a:close/>
                <a:moveTo>
                  <a:pt x="7583507" y="1996742"/>
                </a:moveTo>
                <a:cubicBezTo>
                  <a:pt x="7591291" y="1996742"/>
                  <a:pt x="7598297" y="2002576"/>
                  <a:pt x="7598297" y="2010598"/>
                </a:cubicBezTo>
                <a:cubicBezTo>
                  <a:pt x="7598297" y="2017891"/>
                  <a:pt x="7591291" y="2022995"/>
                  <a:pt x="7583507" y="2022995"/>
                </a:cubicBezTo>
                <a:cubicBezTo>
                  <a:pt x="7574945" y="2022995"/>
                  <a:pt x="7568718" y="2017891"/>
                  <a:pt x="7568718" y="2010598"/>
                </a:cubicBezTo>
                <a:cubicBezTo>
                  <a:pt x="7568718" y="2002576"/>
                  <a:pt x="7574945" y="1996742"/>
                  <a:pt x="7583507" y="1996742"/>
                </a:cubicBezTo>
                <a:close/>
                <a:moveTo>
                  <a:pt x="7512677" y="1996742"/>
                </a:moveTo>
                <a:cubicBezTo>
                  <a:pt x="7520461" y="1996742"/>
                  <a:pt x="7527466" y="2002576"/>
                  <a:pt x="7527466" y="2010598"/>
                </a:cubicBezTo>
                <a:cubicBezTo>
                  <a:pt x="7527466" y="2017891"/>
                  <a:pt x="7520461" y="2022995"/>
                  <a:pt x="7512677" y="2022995"/>
                </a:cubicBezTo>
                <a:cubicBezTo>
                  <a:pt x="7504115" y="2022995"/>
                  <a:pt x="7497889" y="2017891"/>
                  <a:pt x="7497889" y="2010598"/>
                </a:cubicBezTo>
                <a:cubicBezTo>
                  <a:pt x="7497889" y="2002576"/>
                  <a:pt x="7504115" y="1996742"/>
                  <a:pt x="7512677" y="1996742"/>
                </a:cubicBezTo>
                <a:close/>
                <a:moveTo>
                  <a:pt x="7796980" y="1925913"/>
                </a:moveTo>
                <a:cubicBezTo>
                  <a:pt x="7805002" y="1925913"/>
                  <a:pt x="7810836" y="1931747"/>
                  <a:pt x="7810836" y="1939769"/>
                </a:cubicBezTo>
                <a:cubicBezTo>
                  <a:pt x="7810836" y="1945603"/>
                  <a:pt x="7805002" y="1952166"/>
                  <a:pt x="7796980" y="1952166"/>
                </a:cubicBezTo>
                <a:cubicBezTo>
                  <a:pt x="7791145" y="1952166"/>
                  <a:pt x="7784582" y="1945603"/>
                  <a:pt x="7784582" y="1939769"/>
                </a:cubicBezTo>
                <a:cubicBezTo>
                  <a:pt x="7784582" y="1931747"/>
                  <a:pt x="7791145" y="1925913"/>
                  <a:pt x="7796980" y="1925913"/>
                </a:cubicBezTo>
                <a:close/>
                <a:moveTo>
                  <a:pt x="7726151" y="1925913"/>
                </a:moveTo>
                <a:cubicBezTo>
                  <a:pt x="7734173" y="1925913"/>
                  <a:pt x="7740007" y="1931747"/>
                  <a:pt x="7740007" y="1939769"/>
                </a:cubicBezTo>
                <a:cubicBezTo>
                  <a:pt x="7740007" y="1945603"/>
                  <a:pt x="7734173" y="1952166"/>
                  <a:pt x="7726151" y="1952166"/>
                </a:cubicBezTo>
                <a:cubicBezTo>
                  <a:pt x="7718858" y="1952166"/>
                  <a:pt x="7713753" y="1945603"/>
                  <a:pt x="7713753" y="1939769"/>
                </a:cubicBezTo>
                <a:cubicBezTo>
                  <a:pt x="7713753" y="1931747"/>
                  <a:pt x="7718858" y="1925913"/>
                  <a:pt x="7726151" y="1925913"/>
                </a:cubicBezTo>
                <a:close/>
                <a:moveTo>
                  <a:pt x="7654337" y="1925913"/>
                </a:moveTo>
                <a:cubicBezTo>
                  <a:pt x="7662899" y="1925913"/>
                  <a:pt x="7669126" y="1931747"/>
                  <a:pt x="7669126" y="1939769"/>
                </a:cubicBezTo>
                <a:cubicBezTo>
                  <a:pt x="7669126" y="1945603"/>
                  <a:pt x="7662899" y="1952166"/>
                  <a:pt x="7654337" y="1952166"/>
                </a:cubicBezTo>
                <a:cubicBezTo>
                  <a:pt x="7645776" y="1952166"/>
                  <a:pt x="7639549" y="1945603"/>
                  <a:pt x="7639549" y="1939769"/>
                </a:cubicBezTo>
                <a:cubicBezTo>
                  <a:pt x="7639549" y="1931747"/>
                  <a:pt x="7645776" y="1925913"/>
                  <a:pt x="7654337" y="1925913"/>
                </a:cubicBezTo>
                <a:close/>
                <a:moveTo>
                  <a:pt x="7583507" y="1925913"/>
                </a:moveTo>
                <a:cubicBezTo>
                  <a:pt x="7591291" y="1925913"/>
                  <a:pt x="7598297" y="1931747"/>
                  <a:pt x="7598297" y="1939769"/>
                </a:cubicBezTo>
                <a:cubicBezTo>
                  <a:pt x="7598297" y="1945603"/>
                  <a:pt x="7591291" y="1952166"/>
                  <a:pt x="7583507" y="1952166"/>
                </a:cubicBezTo>
                <a:cubicBezTo>
                  <a:pt x="7574945" y="1952166"/>
                  <a:pt x="7568718" y="1945603"/>
                  <a:pt x="7568718" y="1939769"/>
                </a:cubicBezTo>
                <a:cubicBezTo>
                  <a:pt x="7568718" y="1931747"/>
                  <a:pt x="7574945" y="1925913"/>
                  <a:pt x="7583507" y="1925913"/>
                </a:cubicBezTo>
                <a:close/>
                <a:moveTo>
                  <a:pt x="7512677" y="1925913"/>
                </a:moveTo>
                <a:cubicBezTo>
                  <a:pt x="7520461" y="1925913"/>
                  <a:pt x="7527466" y="1931747"/>
                  <a:pt x="7527466" y="1939769"/>
                </a:cubicBezTo>
                <a:cubicBezTo>
                  <a:pt x="7527466" y="1945603"/>
                  <a:pt x="7520461" y="1952166"/>
                  <a:pt x="7512677" y="1952166"/>
                </a:cubicBezTo>
                <a:cubicBezTo>
                  <a:pt x="7504115" y="1952166"/>
                  <a:pt x="7497889" y="1945603"/>
                  <a:pt x="7497889" y="1939769"/>
                </a:cubicBezTo>
                <a:cubicBezTo>
                  <a:pt x="7497889" y="1931747"/>
                  <a:pt x="7504115" y="1925913"/>
                  <a:pt x="7512677" y="1925913"/>
                </a:cubicBezTo>
                <a:close/>
                <a:moveTo>
                  <a:pt x="7440913" y="1925913"/>
                </a:moveTo>
                <a:cubicBezTo>
                  <a:pt x="7448206" y="1925913"/>
                  <a:pt x="7453310" y="1931747"/>
                  <a:pt x="7453310" y="1939769"/>
                </a:cubicBezTo>
                <a:cubicBezTo>
                  <a:pt x="7453310" y="1945603"/>
                  <a:pt x="7448206" y="1952166"/>
                  <a:pt x="7440913" y="1952166"/>
                </a:cubicBezTo>
                <a:cubicBezTo>
                  <a:pt x="7432891" y="1952166"/>
                  <a:pt x="7427057" y="1945603"/>
                  <a:pt x="7427057" y="1939769"/>
                </a:cubicBezTo>
                <a:cubicBezTo>
                  <a:pt x="7427057" y="1931747"/>
                  <a:pt x="7432891" y="1925913"/>
                  <a:pt x="7440913" y="1925913"/>
                </a:cubicBezTo>
                <a:close/>
                <a:moveTo>
                  <a:pt x="7726151" y="1855081"/>
                </a:moveTo>
                <a:cubicBezTo>
                  <a:pt x="7734173" y="1855081"/>
                  <a:pt x="7740007" y="1860915"/>
                  <a:pt x="7740007" y="1868937"/>
                </a:cubicBezTo>
                <a:cubicBezTo>
                  <a:pt x="7740007" y="1874771"/>
                  <a:pt x="7734173" y="1881334"/>
                  <a:pt x="7726151" y="1881334"/>
                </a:cubicBezTo>
                <a:cubicBezTo>
                  <a:pt x="7718858" y="1881334"/>
                  <a:pt x="7713753" y="1874771"/>
                  <a:pt x="7713753" y="1868937"/>
                </a:cubicBezTo>
                <a:cubicBezTo>
                  <a:pt x="7713753" y="1860915"/>
                  <a:pt x="7718858" y="1855081"/>
                  <a:pt x="7726151" y="1855081"/>
                </a:cubicBezTo>
                <a:close/>
                <a:moveTo>
                  <a:pt x="7654337" y="1855081"/>
                </a:moveTo>
                <a:cubicBezTo>
                  <a:pt x="7662899" y="1855081"/>
                  <a:pt x="7669126" y="1860915"/>
                  <a:pt x="7669126" y="1868937"/>
                </a:cubicBezTo>
                <a:cubicBezTo>
                  <a:pt x="7669126" y="1874771"/>
                  <a:pt x="7662899" y="1881334"/>
                  <a:pt x="7654337" y="1881334"/>
                </a:cubicBezTo>
                <a:cubicBezTo>
                  <a:pt x="7645776" y="1881334"/>
                  <a:pt x="7639549" y="1874771"/>
                  <a:pt x="7639549" y="1868937"/>
                </a:cubicBezTo>
                <a:cubicBezTo>
                  <a:pt x="7639549" y="1860915"/>
                  <a:pt x="7645776" y="1855081"/>
                  <a:pt x="7654337" y="1855081"/>
                </a:cubicBezTo>
                <a:close/>
                <a:moveTo>
                  <a:pt x="7583507" y="1855081"/>
                </a:moveTo>
                <a:cubicBezTo>
                  <a:pt x="7591291" y="1855081"/>
                  <a:pt x="7598297" y="1860915"/>
                  <a:pt x="7598297" y="1868937"/>
                </a:cubicBezTo>
                <a:cubicBezTo>
                  <a:pt x="7598297" y="1874771"/>
                  <a:pt x="7591291" y="1881334"/>
                  <a:pt x="7583507" y="1881334"/>
                </a:cubicBezTo>
                <a:cubicBezTo>
                  <a:pt x="7574945" y="1881334"/>
                  <a:pt x="7568718" y="1874771"/>
                  <a:pt x="7568718" y="1868937"/>
                </a:cubicBezTo>
                <a:cubicBezTo>
                  <a:pt x="7568718" y="1860915"/>
                  <a:pt x="7574945" y="1855081"/>
                  <a:pt x="7583507" y="1855081"/>
                </a:cubicBezTo>
                <a:close/>
                <a:moveTo>
                  <a:pt x="7512677" y="1855081"/>
                </a:moveTo>
                <a:cubicBezTo>
                  <a:pt x="7520461" y="1855081"/>
                  <a:pt x="7527466" y="1860915"/>
                  <a:pt x="7527466" y="1868937"/>
                </a:cubicBezTo>
                <a:cubicBezTo>
                  <a:pt x="7527466" y="1874771"/>
                  <a:pt x="7520461" y="1881334"/>
                  <a:pt x="7512677" y="1881334"/>
                </a:cubicBezTo>
                <a:cubicBezTo>
                  <a:pt x="7504115" y="1881334"/>
                  <a:pt x="7497889" y="1874771"/>
                  <a:pt x="7497889" y="1868937"/>
                </a:cubicBezTo>
                <a:cubicBezTo>
                  <a:pt x="7497889" y="1860915"/>
                  <a:pt x="7504115" y="1855081"/>
                  <a:pt x="7512677" y="1855081"/>
                </a:cubicBezTo>
                <a:close/>
                <a:moveTo>
                  <a:pt x="7440913" y="1855081"/>
                </a:moveTo>
                <a:cubicBezTo>
                  <a:pt x="7446747" y="1855081"/>
                  <a:pt x="7453310" y="1860915"/>
                  <a:pt x="7453310" y="1868937"/>
                </a:cubicBezTo>
                <a:cubicBezTo>
                  <a:pt x="7453310" y="1874771"/>
                  <a:pt x="7446747" y="1881334"/>
                  <a:pt x="7440913" y="1881334"/>
                </a:cubicBezTo>
                <a:cubicBezTo>
                  <a:pt x="7432891" y="1881334"/>
                  <a:pt x="7427057" y="1874771"/>
                  <a:pt x="7427057" y="1868937"/>
                </a:cubicBezTo>
                <a:cubicBezTo>
                  <a:pt x="7427057" y="1860915"/>
                  <a:pt x="7432891" y="1855081"/>
                  <a:pt x="7440913" y="1855081"/>
                </a:cubicBezTo>
                <a:close/>
                <a:moveTo>
                  <a:pt x="7654337" y="1780878"/>
                </a:moveTo>
                <a:cubicBezTo>
                  <a:pt x="7662899" y="1780878"/>
                  <a:pt x="7669126" y="1787441"/>
                  <a:pt x="7669126" y="1793275"/>
                </a:cubicBezTo>
                <a:cubicBezTo>
                  <a:pt x="7669126" y="1801297"/>
                  <a:pt x="7662899" y="1807131"/>
                  <a:pt x="7654337" y="1807131"/>
                </a:cubicBezTo>
                <a:cubicBezTo>
                  <a:pt x="7645776" y="1807131"/>
                  <a:pt x="7639549" y="1801297"/>
                  <a:pt x="7639549" y="1793275"/>
                </a:cubicBezTo>
                <a:cubicBezTo>
                  <a:pt x="7639549" y="1787441"/>
                  <a:pt x="7645776" y="1780878"/>
                  <a:pt x="7654337" y="1780878"/>
                </a:cubicBezTo>
                <a:close/>
                <a:moveTo>
                  <a:pt x="7583507" y="1780878"/>
                </a:moveTo>
                <a:cubicBezTo>
                  <a:pt x="7591291" y="1780878"/>
                  <a:pt x="7598297" y="1787441"/>
                  <a:pt x="7598297" y="1793275"/>
                </a:cubicBezTo>
                <a:cubicBezTo>
                  <a:pt x="7598297" y="1801297"/>
                  <a:pt x="7591291" y="1807131"/>
                  <a:pt x="7583507" y="1807131"/>
                </a:cubicBezTo>
                <a:cubicBezTo>
                  <a:pt x="7574945" y="1807131"/>
                  <a:pt x="7568718" y="1801297"/>
                  <a:pt x="7568718" y="1793275"/>
                </a:cubicBezTo>
                <a:cubicBezTo>
                  <a:pt x="7568718" y="1787441"/>
                  <a:pt x="7574945" y="1780878"/>
                  <a:pt x="7583507" y="1780878"/>
                </a:cubicBezTo>
                <a:close/>
                <a:moveTo>
                  <a:pt x="7511745" y="1780878"/>
                </a:moveTo>
                <a:cubicBezTo>
                  <a:pt x="7519038" y="1780878"/>
                  <a:pt x="7524143" y="1787441"/>
                  <a:pt x="7524143" y="1793275"/>
                </a:cubicBezTo>
                <a:cubicBezTo>
                  <a:pt x="7524143" y="1801297"/>
                  <a:pt x="7519038" y="1807131"/>
                  <a:pt x="7511745" y="1807131"/>
                </a:cubicBezTo>
                <a:cubicBezTo>
                  <a:pt x="7503723" y="1807131"/>
                  <a:pt x="7497889" y="1801297"/>
                  <a:pt x="7497889" y="1793275"/>
                </a:cubicBezTo>
                <a:cubicBezTo>
                  <a:pt x="7497889" y="1787441"/>
                  <a:pt x="7503723" y="1780878"/>
                  <a:pt x="7511745" y="1780878"/>
                </a:cubicBezTo>
                <a:close/>
                <a:moveTo>
                  <a:pt x="7440913" y="1780878"/>
                </a:moveTo>
                <a:cubicBezTo>
                  <a:pt x="7446747" y="1780878"/>
                  <a:pt x="7453310" y="1787441"/>
                  <a:pt x="7453310" y="1793275"/>
                </a:cubicBezTo>
                <a:cubicBezTo>
                  <a:pt x="7453310" y="1801297"/>
                  <a:pt x="7446747" y="1807131"/>
                  <a:pt x="7440913" y="1807131"/>
                </a:cubicBezTo>
                <a:cubicBezTo>
                  <a:pt x="7432891" y="1807131"/>
                  <a:pt x="7427057" y="1801297"/>
                  <a:pt x="7427057" y="1793275"/>
                </a:cubicBezTo>
                <a:cubicBezTo>
                  <a:pt x="7427057" y="1787441"/>
                  <a:pt x="7432891" y="1780878"/>
                  <a:pt x="7440913" y="1780878"/>
                </a:cubicBezTo>
                <a:close/>
                <a:moveTo>
                  <a:pt x="7370084" y="1780878"/>
                </a:moveTo>
                <a:cubicBezTo>
                  <a:pt x="7376647" y="1780878"/>
                  <a:pt x="7382481" y="1787441"/>
                  <a:pt x="7382481" y="1793275"/>
                </a:cubicBezTo>
                <a:cubicBezTo>
                  <a:pt x="7382481" y="1801297"/>
                  <a:pt x="7376647" y="1807131"/>
                  <a:pt x="7370084" y="1807131"/>
                </a:cubicBezTo>
                <a:cubicBezTo>
                  <a:pt x="7362791" y="1807131"/>
                  <a:pt x="7356228" y="1801297"/>
                  <a:pt x="7356228" y="1793275"/>
                </a:cubicBezTo>
                <a:cubicBezTo>
                  <a:pt x="7356228" y="1787441"/>
                  <a:pt x="7362791" y="1780878"/>
                  <a:pt x="7370084" y="1780878"/>
                </a:cubicBezTo>
                <a:close/>
                <a:moveTo>
                  <a:pt x="7294422" y="1780878"/>
                </a:moveTo>
                <a:cubicBezTo>
                  <a:pt x="7302444" y="1780878"/>
                  <a:pt x="7308278" y="1787441"/>
                  <a:pt x="7308278" y="1793275"/>
                </a:cubicBezTo>
                <a:cubicBezTo>
                  <a:pt x="7308278" y="1801297"/>
                  <a:pt x="7302444" y="1807131"/>
                  <a:pt x="7294422" y="1807131"/>
                </a:cubicBezTo>
                <a:cubicBezTo>
                  <a:pt x="7288588" y="1807131"/>
                  <a:pt x="7282025" y="1801297"/>
                  <a:pt x="7282025" y="1793275"/>
                </a:cubicBezTo>
                <a:cubicBezTo>
                  <a:pt x="7282025" y="1787441"/>
                  <a:pt x="7288588" y="1780878"/>
                  <a:pt x="7294422" y="1780878"/>
                </a:cubicBezTo>
                <a:close/>
                <a:moveTo>
                  <a:pt x="7654337" y="1710049"/>
                </a:moveTo>
                <a:cubicBezTo>
                  <a:pt x="7662899" y="1710049"/>
                  <a:pt x="7669126" y="1716612"/>
                  <a:pt x="7669126" y="1722446"/>
                </a:cubicBezTo>
                <a:cubicBezTo>
                  <a:pt x="7669126" y="1730468"/>
                  <a:pt x="7662899" y="1736302"/>
                  <a:pt x="7654337" y="1736302"/>
                </a:cubicBezTo>
                <a:cubicBezTo>
                  <a:pt x="7645776" y="1736302"/>
                  <a:pt x="7639549" y="1730468"/>
                  <a:pt x="7639549" y="1722446"/>
                </a:cubicBezTo>
                <a:cubicBezTo>
                  <a:pt x="7639549" y="1716612"/>
                  <a:pt x="7645776" y="1710049"/>
                  <a:pt x="7654337" y="1710049"/>
                </a:cubicBezTo>
                <a:close/>
                <a:moveTo>
                  <a:pt x="7583507" y="1710049"/>
                </a:moveTo>
                <a:cubicBezTo>
                  <a:pt x="7591291" y="1710049"/>
                  <a:pt x="7598297" y="1716612"/>
                  <a:pt x="7598297" y="1722446"/>
                </a:cubicBezTo>
                <a:cubicBezTo>
                  <a:pt x="7598297" y="1730468"/>
                  <a:pt x="7591291" y="1736302"/>
                  <a:pt x="7583507" y="1736302"/>
                </a:cubicBezTo>
                <a:cubicBezTo>
                  <a:pt x="7574945" y="1736302"/>
                  <a:pt x="7568718" y="1730468"/>
                  <a:pt x="7568718" y="1722446"/>
                </a:cubicBezTo>
                <a:cubicBezTo>
                  <a:pt x="7568718" y="1716612"/>
                  <a:pt x="7574945" y="1710049"/>
                  <a:pt x="7583507" y="1710049"/>
                </a:cubicBezTo>
                <a:close/>
                <a:moveTo>
                  <a:pt x="7511745" y="1710049"/>
                </a:moveTo>
                <a:cubicBezTo>
                  <a:pt x="7519038" y="1710049"/>
                  <a:pt x="7524143" y="1716612"/>
                  <a:pt x="7524143" y="1722446"/>
                </a:cubicBezTo>
                <a:cubicBezTo>
                  <a:pt x="7524143" y="1730468"/>
                  <a:pt x="7519038" y="1736302"/>
                  <a:pt x="7511745" y="1736302"/>
                </a:cubicBezTo>
                <a:cubicBezTo>
                  <a:pt x="7503723" y="1736302"/>
                  <a:pt x="7497889" y="1730468"/>
                  <a:pt x="7497889" y="1722446"/>
                </a:cubicBezTo>
                <a:cubicBezTo>
                  <a:pt x="7497889" y="1716612"/>
                  <a:pt x="7503723" y="1710049"/>
                  <a:pt x="7511745" y="1710049"/>
                </a:cubicBezTo>
                <a:close/>
                <a:moveTo>
                  <a:pt x="7440913" y="1710049"/>
                </a:moveTo>
                <a:cubicBezTo>
                  <a:pt x="7446747" y="1710049"/>
                  <a:pt x="7453310" y="1716612"/>
                  <a:pt x="7453310" y="1722446"/>
                </a:cubicBezTo>
                <a:cubicBezTo>
                  <a:pt x="7453310" y="1730468"/>
                  <a:pt x="7446747" y="1736302"/>
                  <a:pt x="7440913" y="1736302"/>
                </a:cubicBezTo>
                <a:cubicBezTo>
                  <a:pt x="7432891" y="1736302"/>
                  <a:pt x="7427057" y="1730468"/>
                  <a:pt x="7427057" y="1722446"/>
                </a:cubicBezTo>
                <a:cubicBezTo>
                  <a:pt x="7427057" y="1716612"/>
                  <a:pt x="7432891" y="1710049"/>
                  <a:pt x="7440913" y="1710049"/>
                </a:cubicBezTo>
                <a:close/>
                <a:moveTo>
                  <a:pt x="7370084" y="1710049"/>
                </a:moveTo>
                <a:cubicBezTo>
                  <a:pt x="7376647" y="1710049"/>
                  <a:pt x="7382481" y="1716612"/>
                  <a:pt x="7382481" y="1722446"/>
                </a:cubicBezTo>
                <a:cubicBezTo>
                  <a:pt x="7382481" y="1730468"/>
                  <a:pt x="7376647" y="1736302"/>
                  <a:pt x="7370084" y="1736302"/>
                </a:cubicBezTo>
                <a:cubicBezTo>
                  <a:pt x="7362791" y="1736302"/>
                  <a:pt x="7356228" y="1730468"/>
                  <a:pt x="7356228" y="1722446"/>
                </a:cubicBezTo>
                <a:cubicBezTo>
                  <a:pt x="7356228" y="1716612"/>
                  <a:pt x="7362791" y="1710049"/>
                  <a:pt x="7370084" y="1710049"/>
                </a:cubicBezTo>
                <a:close/>
                <a:moveTo>
                  <a:pt x="7294422" y="1710049"/>
                </a:moveTo>
                <a:cubicBezTo>
                  <a:pt x="7302444" y="1710049"/>
                  <a:pt x="7308278" y="1716612"/>
                  <a:pt x="7308278" y="1722446"/>
                </a:cubicBezTo>
                <a:cubicBezTo>
                  <a:pt x="7308278" y="1730468"/>
                  <a:pt x="7302444" y="1736302"/>
                  <a:pt x="7294422" y="1736302"/>
                </a:cubicBezTo>
                <a:cubicBezTo>
                  <a:pt x="7288588" y="1736302"/>
                  <a:pt x="7282025" y="1730468"/>
                  <a:pt x="7282025" y="1722446"/>
                </a:cubicBezTo>
                <a:cubicBezTo>
                  <a:pt x="7282025" y="1716612"/>
                  <a:pt x="7288588" y="1710049"/>
                  <a:pt x="7294422" y="1710049"/>
                </a:cubicBezTo>
                <a:close/>
                <a:moveTo>
                  <a:pt x="7223591" y="1710049"/>
                </a:moveTo>
                <a:cubicBezTo>
                  <a:pt x="7231613" y="1710049"/>
                  <a:pt x="7237447" y="1716612"/>
                  <a:pt x="7237447" y="1722446"/>
                </a:cubicBezTo>
                <a:cubicBezTo>
                  <a:pt x="7237447" y="1730468"/>
                  <a:pt x="7231613" y="1736302"/>
                  <a:pt x="7223591" y="1736302"/>
                </a:cubicBezTo>
                <a:cubicBezTo>
                  <a:pt x="7217757" y="1736302"/>
                  <a:pt x="7211194" y="1730468"/>
                  <a:pt x="7211194" y="1722446"/>
                </a:cubicBezTo>
                <a:cubicBezTo>
                  <a:pt x="7211194" y="1716612"/>
                  <a:pt x="7217757" y="1710049"/>
                  <a:pt x="7223591" y="1710049"/>
                </a:cubicBezTo>
                <a:close/>
                <a:moveTo>
                  <a:pt x="7583507" y="1639217"/>
                </a:moveTo>
                <a:cubicBezTo>
                  <a:pt x="7591291" y="1639217"/>
                  <a:pt x="7598297" y="1643592"/>
                  <a:pt x="7598297" y="1651614"/>
                </a:cubicBezTo>
                <a:cubicBezTo>
                  <a:pt x="7598297" y="1659636"/>
                  <a:pt x="7591291" y="1665470"/>
                  <a:pt x="7583507" y="1665470"/>
                </a:cubicBezTo>
                <a:cubicBezTo>
                  <a:pt x="7574945" y="1665470"/>
                  <a:pt x="7568718" y="1659636"/>
                  <a:pt x="7568718" y="1651614"/>
                </a:cubicBezTo>
                <a:cubicBezTo>
                  <a:pt x="7568718" y="1643592"/>
                  <a:pt x="7574945" y="1639217"/>
                  <a:pt x="7583507" y="1639217"/>
                </a:cubicBezTo>
                <a:close/>
                <a:moveTo>
                  <a:pt x="7511745" y="1639217"/>
                </a:moveTo>
                <a:cubicBezTo>
                  <a:pt x="7519038" y="1639217"/>
                  <a:pt x="7524143" y="1643592"/>
                  <a:pt x="7524143" y="1651614"/>
                </a:cubicBezTo>
                <a:cubicBezTo>
                  <a:pt x="7524143" y="1659636"/>
                  <a:pt x="7519038" y="1665470"/>
                  <a:pt x="7511745" y="1665470"/>
                </a:cubicBezTo>
                <a:cubicBezTo>
                  <a:pt x="7503723" y="1665470"/>
                  <a:pt x="7497889" y="1659636"/>
                  <a:pt x="7497889" y="1651614"/>
                </a:cubicBezTo>
                <a:cubicBezTo>
                  <a:pt x="7497889" y="1643592"/>
                  <a:pt x="7503723" y="1639217"/>
                  <a:pt x="7511745" y="1639217"/>
                </a:cubicBezTo>
                <a:close/>
                <a:moveTo>
                  <a:pt x="7440913" y="1639217"/>
                </a:moveTo>
                <a:cubicBezTo>
                  <a:pt x="7446747" y="1639217"/>
                  <a:pt x="7453310" y="1643592"/>
                  <a:pt x="7453310" y="1651614"/>
                </a:cubicBezTo>
                <a:cubicBezTo>
                  <a:pt x="7453310" y="1659636"/>
                  <a:pt x="7446747" y="1665470"/>
                  <a:pt x="7440913" y="1665470"/>
                </a:cubicBezTo>
                <a:cubicBezTo>
                  <a:pt x="7432891" y="1665470"/>
                  <a:pt x="7427057" y="1659636"/>
                  <a:pt x="7427057" y="1651614"/>
                </a:cubicBezTo>
                <a:cubicBezTo>
                  <a:pt x="7427057" y="1643592"/>
                  <a:pt x="7432891" y="1639217"/>
                  <a:pt x="7440913" y="1639217"/>
                </a:cubicBezTo>
                <a:close/>
                <a:moveTo>
                  <a:pt x="7370084" y="1639217"/>
                </a:moveTo>
                <a:cubicBezTo>
                  <a:pt x="7376647" y="1639217"/>
                  <a:pt x="7382481" y="1643592"/>
                  <a:pt x="7382481" y="1651614"/>
                </a:cubicBezTo>
                <a:cubicBezTo>
                  <a:pt x="7382481" y="1659636"/>
                  <a:pt x="7376647" y="1665470"/>
                  <a:pt x="7370084" y="1665470"/>
                </a:cubicBezTo>
                <a:cubicBezTo>
                  <a:pt x="7362791" y="1665470"/>
                  <a:pt x="7356228" y="1659636"/>
                  <a:pt x="7356228" y="1651614"/>
                </a:cubicBezTo>
                <a:cubicBezTo>
                  <a:pt x="7356228" y="1643592"/>
                  <a:pt x="7362791" y="1639217"/>
                  <a:pt x="7370084" y="1639217"/>
                </a:cubicBezTo>
                <a:close/>
                <a:moveTo>
                  <a:pt x="7294422" y="1639217"/>
                </a:moveTo>
                <a:cubicBezTo>
                  <a:pt x="7302444" y="1639217"/>
                  <a:pt x="7308278" y="1643592"/>
                  <a:pt x="7308278" y="1651614"/>
                </a:cubicBezTo>
                <a:cubicBezTo>
                  <a:pt x="7308278" y="1659636"/>
                  <a:pt x="7302444" y="1665470"/>
                  <a:pt x="7294422" y="1665470"/>
                </a:cubicBezTo>
                <a:cubicBezTo>
                  <a:pt x="7288588" y="1665470"/>
                  <a:pt x="7282025" y="1659636"/>
                  <a:pt x="7282025" y="1651614"/>
                </a:cubicBezTo>
                <a:cubicBezTo>
                  <a:pt x="7282025" y="1643592"/>
                  <a:pt x="7288588" y="1639217"/>
                  <a:pt x="7294422" y="1639217"/>
                </a:cubicBezTo>
                <a:close/>
                <a:moveTo>
                  <a:pt x="7223591" y="1639217"/>
                </a:moveTo>
                <a:cubicBezTo>
                  <a:pt x="7231613" y="1639217"/>
                  <a:pt x="7237447" y="1643592"/>
                  <a:pt x="7237447" y="1651614"/>
                </a:cubicBezTo>
                <a:cubicBezTo>
                  <a:pt x="7237447" y="1659636"/>
                  <a:pt x="7231613" y="1665470"/>
                  <a:pt x="7223591" y="1665470"/>
                </a:cubicBezTo>
                <a:cubicBezTo>
                  <a:pt x="7217757" y="1665470"/>
                  <a:pt x="7211194" y="1659636"/>
                  <a:pt x="7211194" y="1651614"/>
                </a:cubicBezTo>
                <a:cubicBezTo>
                  <a:pt x="7211194" y="1643592"/>
                  <a:pt x="7217757" y="1639217"/>
                  <a:pt x="7223591" y="1639217"/>
                </a:cubicBezTo>
                <a:close/>
                <a:moveTo>
                  <a:pt x="7152761" y="1639217"/>
                </a:moveTo>
                <a:cubicBezTo>
                  <a:pt x="7160783" y="1639217"/>
                  <a:pt x="7166617" y="1643592"/>
                  <a:pt x="7166617" y="1651614"/>
                </a:cubicBezTo>
                <a:cubicBezTo>
                  <a:pt x="7166617" y="1659636"/>
                  <a:pt x="7160783" y="1665470"/>
                  <a:pt x="7152761" y="1665470"/>
                </a:cubicBezTo>
                <a:cubicBezTo>
                  <a:pt x="7144739" y="1665470"/>
                  <a:pt x="7140364" y="1659636"/>
                  <a:pt x="7140364" y="1651614"/>
                </a:cubicBezTo>
                <a:cubicBezTo>
                  <a:pt x="7140364" y="1643592"/>
                  <a:pt x="7144739" y="1639217"/>
                  <a:pt x="7152761" y="1639217"/>
                </a:cubicBezTo>
                <a:close/>
                <a:moveTo>
                  <a:pt x="7511745" y="1568388"/>
                </a:moveTo>
                <a:cubicBezTo>
                  <a:pt x="7519038" y="1568388"/>
                  <a:pt x="7524143" y="1574614"/>
                  <a:pt x="7524143" y="1583176"/>
                </a:cubicBezTo>
                <a:cubicBezTo>
                  <a:pt x="7524143" y="1591738"/>
                  <a:pt x="7519038" y="1597964"/>
                  <a:pt x="7511745" y="1597964"/>
                </a:cubicBezTo>
                <a:cubicBezTo>
                  <a:pt x="7503723" y="1597964"/>
                  <a:pt x="7497889" y="1591738"/>
                  <a:pt x="7497889" y="1583176"/>
                </a:cubicBezTo>
                <a:cubicBezTo>
                  <a:pt x="7497889" y="1574614"/>
                  <a:pt x="7503723" y="1568388"/>
                  <a:pt x="7511745" y="1568388"/>
                </a:cubicBezTo>
                <a:close/>
                <a:moveTo>
                  <a:pt x="7440913" y="1568388"/>
                </a:moveTo>
                <a:cubicBezTo>
                  <a:pt x="7446747" y="1568388"/>
                  <a:pt x="7453310" y="1574614"/>
                  <a:pt x="7453310" y="1583176"/>
                </a:cubicBezTo>
                <a:cubicBezTo>
                  <a:pt x="7453310" y="1591738"/>
                  <a:pt x="7446747" y="1597964"/>
                  <a:pt x="7440913" y="1597964"/>
                </a:cubicBezTo>
                <a:cubicBezTo>
                  <a:pt x="7432891" y="1597964"/>
                  <a:pt x="7427057" y="1591738"/>
                  <a:pt x="7427057" y="1583176"/>
                </a:cubicBezTo>
                <a:cubicBezTo>
                  <a:pt x="7427057" y="1574614"/>
                  <a:pt x="7432891" y="1568388"/>
                  <a:pt x="7440913" y="1568388"/>
                </a:cubicBezTo>
                <a:close/>
                <a:moveTo>
                  <a:pt x="7370084" y="1568388"/>
                </a:moveTo>
                <a:cubicBezTo>
                  <a:pt x="7376647" y="1568388"/>
                  <a:pt x="7382481" y="1574614"/>
                  <a:pt x="7382481" y="1583176"/>
                </a:cubicBezTo>
                <a:cubicBezTo>
                  <a:pt x="7382481" y="1591738"/>
                  <a:pt x="7376647" y="1597964"/>
                  <a:pt x="7370084" y="1597964"/>
                </a:cubicBezTo>
                <a:cubicBezTo>
                  <a:pt x="7362791" y="1597964"/>
                  <a:pt x="7356228" y="1591738"/>
                  <a:pt x="7356228" y="1583176"/>
                </a:cubicBezTo>
                <a:cubicBezTo>
                  <a:pt x="7356228" y="1574614"/>
                  <a:pt x="7362791" y="1568388"/>
                  <a:pt x="7370084" y="1568388"/>
                </a:cubicBezTo>
                <a:close/>
                <a:moveTo>
                  <a:pt x="7294422" y="1568388"/>
                </a:moveTo>
                <a:cubicBezTo>
                  <a:pt x="7302444" y="1568388"/>
                  <a:pt x="7308278" y="1574614"/>
                  <a:pt x="7308278" y="1583176"/>
                </a:cubicBezTo>
                <a:cubicBezTo>
                  <a:pt x="7308278" y="1591738"/>
                  <a:pt x="7302444" y="1597964"/>
                  <a:pt x="7294422" y="1597964"/>
                </a:cubicBezTo>
                <a:cubicBezTo>
                  <a:pt x="7288588" y="1597964"/>
                  <a:pt x="7282025" y="1591738"/>
                  <a:pt x="7282025" y="1583176"/>
                </a:cubicBezTo>
                <a:cubicBezTo>
                  <a:pt x="7282025" y="1574614"/>
                  <a:pt x="7288588" y="1568388"/>
                  <a:pt x="7294422" y="1568388"/>
                </a:cubicBezTo>
                <a:close/>
                <a:moveTo>
                  <a:pt x="7223591" y="1568388"/>
                </a:moveTo>
                <a:cubicBezTo>
                  <a:pt x="7231613" y="1568388"/>
                  <a:pt x="7237447" y="1574614"/>
                  <a:pt x="7237447" y="1583176"/>
                </a:cubicBezTo>
                <a:cubicBezTo>
                  <a:pt x="7237447" y="1591738"/>
                  <a:pt x="7231613" y="1597964"/>
                  <a:pt x="7223591" y="1597964"/>
                </a:cubicBezTo>
                <a:cubicBezTo>
                  <a:pt x="7217757" y="1597964"/>
                  <a:pt x="7211194" y="1591738"/>
                  <a:pt x="7211194" y="1583176"/>
                </a:cubicBezTo>
                <a:cubicBezTo>
                  <a:pt x="7211194" y="1574614"/>
                  <a:pt x="7217757" y="1568388"/>
                  <a:pt x="7223591" y="1568388"/>
                </a:cubicBezTo>
                <a:close/>
                <a:moveTo>
                  <a:pt x="7152761" y="1568388"/>
                </a:moveTo>
                <a:cubicBezTo>
                  <a:pt x="7160783" y="1568388"/>
                  <a:pt x="7166617" y="1572763"/>
                  <a:pt x="7166617" y="1580785"/>
                </a:cubicBezTo>
                <a:cubicBezTo>
                  <a:pt x="7166617" y="1588807"/>
                  <a:pt x="7160783" y="1594641"/>
                  <a:pt x="7152761" y="1594641"/>
                </a:cubicBezTo>
                <a:cubicBezTo>
                  <a:pt x="7144739" y="1594641"/>
                  <a:pt x="7140364" y="1588807"/>
                  <a:pt x="7140364" y="1580785"/>
                </a:cubicBezTo>
                <a:cubicBezTo>
                  <a:pt x="7140364" y="1572763"/>
                  <a:pt x="7144739" y="1568388"/>
                  <a:pt x="7152761" y="1568388"/>
                </a:cubicBezTo>
                <a:close/>
                <a:moveTo>
                  <a:pt x="7084322" y="1568388"/>
                </a:moveTo>
                <a:cubicBezTo>
                  <a:pt x="7092106" y="1568388"/>
                  <a:pt x="7099111" y="1572763"/>
                  <a:pt x="7099111" y="1580785"/>
                </a:cubicBezTo>
                <a:cubicBezTo>
                  <a:pt x="7099111" y="1588807"/>
                  <a:pt x="7092106" y="1594641"/>
                  <a:pt x="7084322" y="1594641"/>
                </a:cubicBezTo>
                <a:cubicBezTo>
                  <a:pt x="7075760" y="1594641"/>
                  <a:pt x="7069533" y="1588807"/>
                  <a:pt x="7069533" y="1580785"/>
                </a:cubicBezTo>
                <a:cubicBezTo>
                  <a:pt x="7069533" y="1572763"/>
                  <a:pt x="7075760" y="1568388"/>
                  <a:pt x="7084322" y="1568388"/>
                </a:cubicBezTo>
                <a:close/>
                <a:moveTo>
                  <a:pt x="7440913" y="1494185"/>
                </a:moveTo>
                <a:cubicBezTo>
                  <a:pt x="7446747" y="1494185"/>
                  <a:pt x="7453310" y="1500411"/>
                  <a:pt x="7453310" y="1508973"/>
                </a:cubicBezTo>
                <a:cubicBezTo>
                  <a:pt x="7453310" y="1516756"/>
                  <a:pt x="7446747" y="1523761"/>
                  <a:pt x="7440913" y="1523761"/>
                </a:cubicBezTo>
                <a:cubicBezTo>
                  <a:pt x="7432891" y="1523761"/>
                  <a:pt x="7427057" y="1516756"/>
                  <a:pt x="7427057" y="1508973"/>
                </a:cubicBezTo>
                <a:cubicBezTo>
                  <a:pt x="7427057" y="1500411"/>
                  <a:pt x="7432891" y="1494185"/>
                  <a:pt x="7440913" y="1494185"/>
                </a:cubicBezTo>
                <a:close/>
                <a:moveTo>
                  <a:pt x="7370084" y="1494185"/>
                </a:moveTo>
                <a:cubicBezTo>
                  <a:pt x="7376647" y="1494185"/>
                  <a:pt x="7382481" y="1500411"/>
                  <a:pt x="7382481" y="1508973"/>
                </a:cubicBezTo>
                <a:cubicBezTo>
                  <a:pt x="7382481" y="1516756"/>
                  <a:pt x="7376647" y="1523761"/>
                  <a:pt x="7370084" y="1523761"/>
                </a:cubicBezTo>
                <a:cubicBezTo>
                  <a:pt x="7362791" y="1523761"/>
                  <a:pt x="7356228" y="1516756"/>
                  <a:pt x="7356228" y="1508973"/>
                </a:cubicBezTo>
                <a:cubicBezTo>
                  <a:pt x="7356228" y="1500411"/>
                  <a:pt x="7362791" y="1494185"/>
                  <a:pt x="7370084" y="1494185"/>
                </a:cubicBezTo>
                <a:close/>
                <a:moveTo>
                  <a:pt x="7294422" y="1494185"/>
                </a:moveTo>
                <a:cubicBezTo>
                  <a:pt x="7302444" y="1494185"/>
                  <a:pt x="7308278" y="1500411"/>
                  <a:pt x="7308278" y="1508973"/>
                </a:cubicBezTo>
                <a:cubicBezTo>
                  <a:pt x="7308278" y="1516756"/>
                  <a:pt x="7302444" y="1523761"/>
                  <a:pt x="7294422" y="1523761"/>
                </a:cubicBezTo>
                <a:cubicBezTo>
                  <a:pt x="7288588" y="1523761"/>
                  <a:pt x="7282025" y="1516756"/>
                  <a:pt x="7282025" y="1508973"/>
                </a:cubicBezTo>
                <a:cubicBezTo>
                  <a:pt x="7282025" y="1500411"/>
                  <a:pt x="7288588" y="1494185"/>
                  <a:pt x="7294422" y="1494185"/>
                </a:cubicBezTo>
                <a:close/>
                <a:moveTo>
                  <a:pt x="7223591" y="1494185"/>
                </a:moveTo>
                <a:cubicBezTo>
                  <a:pt x="7231613" y="1494185"/>
                  <a:pt x="7237447" y="1500411"/>
                  <a:pt x="7237447" y="1508973"/>
                </a:cubicBezTo>
                <a:cubicBezTo>
                  <a:pt x="7237447" y="1516756"/>
                  <a:pt x="7231613" y="1523761"/>
                  <a:pt x="7223591" y="1523761"/>
                </a:cubicBezTo>
                <a:cubicBezTo>
                  <a:pt x="7217757" y="1523761"/>
                  <a:pt x="7211194" y="1516756"/>
                  <a:pt x="7211194" y="1508973"/>
                </a:cubicBezTo>
                <a:cubicBezTo>
                  <a:pt x="7211194" y="1500411"/>
                  <a:pt x="7217757" y="1494185"/>
                  <a:pt x="7223591" y="1494185"/>
                </a:cubicBezTo>
                <a:close/>
                <a:moveTo>
                  <a:pt x="7152761" y="1494185"/>
                </a:moveTo>
                <a:cubicBezTo>
                  <a:pt x="7160783" y="1494185"/>
                  <a:pt x="7166617" y="1500411"/>
                  <a:pt x="7166617" y="1508973"/>
                </a:cubicBezTo>
                <a:cubicBezTo>
                  <a:pt x="7166617" y="1516756"/>
                  <a:pt x="7160783" y="1523761"/>
                  <a:pt x="7152761" y="1523761"/>
                </a:cubicBezTo>
                <a:cubicBezTo>
                  <a:pt x="7144739" y="1523761"/>
                  <a:pt x="7140364" y="1516756"/>
                  <a:pt x="7140364" y="1508973"/>
                </a:cubicBezTo>
                <a:cubicBezTo>
                  <a:pt x="7140364" y="1500411"/>
                  <a:pt x="7144739" y="1494185"/>
                  <a:pt x="7152761" y="1494185"/>
                </a:cubicBezTo>
                <a:close/>
                <a:moveTo>
                  <a:pt x="7084322" y="1494185"/>
                </a:moveTo>
                <a:cubicBezTo>
                  <a:pt x="7092106" y="1494185"/>
                  <a:pt x="7099111" y="1500411"/>
                  <a:pt x="7099111" y="1508973"/>
                </a:cubicBezTo>
                <a:cubicBezTo>
                  <a:pt x="7099111" y="1516756"/>
                  <a:pt x="7092106" y="1523761"/>
                  <a:pt x="7084322" y="1523761"/>
                </a:cubicBezTo>
                <a:cubicBezTo>
                  <a:pt x="7075760" y="1523761"/>
                  <a:pt x="7069533" y="1516756"/>
                  <a:pt x="7069533" y="1508973"/>
                </a:cubicBezTo>
                <a:cubicBezTo>
                  <a:pt x="7069533" y="1500411"/>
                  <a:pt x="7075760" y="1494185"/>
                  <a:pt x="7084322" y="1494185"/>
                </a:cubicBezTo>
                <a:close/>
                <a:moveTo>
                  <a:pt x="7013492" y="1494185"/>
                </a:moveTo>
                <a:cubicBezTo>
                  <a:pt x="7021275" y="1494185"/>
                  <a:pt x="7028280" y="1500411"/>
                  <a:pt x="7028280" y="1508973"/>
                </a:cubicBezTo>
                <a:cubicBezTo>
                  <a:pt x="7028280" y="1516756"/>
                  <a:pt x="7021275" y="1523761"/>
                  <a:pt x="7013492" y="1523761"/>
                </a:cubicBezTo>
                <a:cubicBezTo>
                  <a:pt x="7004930" y="1523761"/>
                  <a:pt x="6998704" y="1516756"/>
                  <a:pt x="6998704" y="1508973"/>
                </a:cubicBezTo>
                <a:cubicBezTo>
                  <a:pt x="6998704" y="1500411"/>
                  <a:pt x="7004930" y="1494185"/>
                  <a:pt x="7013492" y="1494185"/>
                </a:cubicBezTo>
                <a:close/>
                <a:moveTo>
                  <a:pt x="6939085" y="1494185"/>
                </a:moveTo>
                <a:cubicBezTo>
                  <a:pt x="6946378" y="1494185"/>
                  <a:pt x="6950753" y="1500411"/>
                  <a:pt x="6950753" y="1508973"/>
                </a:cubicBezTo>
                <a:cubicBezTo>
                  <a:pt x="6950753" y="1516756"/>
                  <a:pt x="6946378" y="1523761"/>
                  <a:pt x="6939085" y="1523761"/>
                </a:cubicBezTo>
                <a:cubicBezTo>
                  <a:pt x="6931063" y="1523761"/>
                  <a:pt x="6924500" y="1516756"/>
                  <a:pt x="6924500" y="1508973"/>
                </a:cubicBezTo>
                <a:cubicBezTo>
                  <a:pt x="6924500" y="1500411"/>
                  <a:pt x="6931063" y="1494185"/>
                  <a:pt x="6939085" y="1494185"/>
                </a:cubicBezTo>
                <a:close/>
                <a:moveTo>
                  <a:pt x="83229" y="1426727"/>
                </a:moveTo>
                <a:cubicBezTo>
                  <a:pt x="90521" y="1426727"/>
                  <a:pt x="97085" y="1431102"/>
                  <a:pt x="97085" y="1439124"/>
                </a:cubicBezTo>
                <a:cubicBezTo>
                  <a:pt x="97085" y="1446417"/>
                  <a:pt x="90521" y="1452980"/>
                  <a:pt x="83229" y="1452980"/>
                </a:cubicBezTo>
                <a:cubicBezTo>
                  <a:pt x="76665" y="1452980"/>
                  <a:pt x="70831" y="1446417"/>
                  <a:pt x="70831" y="1439124"/>
                </a:cubicBezTo>
                <a:cubicBezTo>
                  <a:pt x="70831" y="1432561"/>
                  <a:pt x="76665" y="1426727"/>
                  <a:pt x="83229" y="1426727"/>
                </a:cubicBezTo>
                <a:close/>
                <a:moveTo>
                  <a:pt x="11993" y="1426727"/>
                </a:moveTo>
                <a:cubicBezTo>
                  <a:pt x="20237" y="1426727"/>
                  <a:pt x="26234" y="1432561"/>
                  <a:pt x="26234" y="1439124"/>
                </a:cubicBezTo>
                <a:cubicBezTo>
                  <a:pt x="26234" y="1446417"/>
                  <a:pt x="20237" y="1452980"/>
                  <a:pt x="11993" y="1452980"/>
                </a:cubicBezTo>
                <a:cubicBezTo>
                  <a:pt x="5996" y="1452980"/>
                  <a:pt x="0" y="1446417"/>
                  <a:pt x="0" y="1439124"/>
                </a:cubicBezTo>
                <a:cubicBezTo>
                  <a:pt x="0" y="1432561"/>
                  <a:pt x="5996" y="1426727"/>
                  <a:pt x="11993" y="1426727"/>
                </a:cubicBezTo>
                <a:close/>
                <a:moveTo>
                  <a:pt x="7370084" y="1423353"/>
                </a:moveTo>
                <a:cubicBezTo>
                  <a:pt x="7376647" y="1423353"/>
                  <a:pt x="7382481" y="1429580"/>
                  <a:pt x="7382481" y="1438142"/>
                </a:cubicBezTo>
                <a:cubicBezTo>
                  <a:pt x="7382481" y="1445926"/>
                  <a:pt x="7376647" y="1452931"/>
                  <a:pt x="7370084" y="1452931"/>
                </a:cubicBezTo>
                <a:cubicBezTo>
                  <a:pt x="7362791" y="1452931"/>
                  <a:pt x="7356228" y="1445926"/>
                  <a:pt x="7356228" y="1438142"/>
                </a:cubicBezTo>
                <a:cubicBezTo>
                  <a:pt x="7356228" y="1429580"/>
                  <a:pt x="7362791" y="1423353"/>
                  <a:pt x="7370084" y="1423353"/>
                </a:cubicBezTo>
                <a:close/>
                <a:moveTo>
                  <a:pt x="7294422" y="1423353"/>
                </a:moveTo>
                <a:cubicBezTo>
                  <a:pt x="7302444" y="1423353"/>
                  <a:pt x="7308278" y="1429580"/>
                  <a:pt x="7308278" y="1438142"/>
                </a:cubicBezTo>
                <a:cubicBezTo>
                  <a:pt x="7308278" y="1445926"/>
                  <a:pt x="7302444" y="1452931"/>
                  <a:pt x="7294422" y="1452931"/>
                </a:cubicBezTo>
                <a:cubicBezTo>
                  <a:pt x="7288588" y="1452931"/>
                  <a:pt x="7282025" y="1445926"/>
                  <a:pt x="7282025" y="1438142"/>
                </a:cubicBezTo>
                <a:cubicBezTo>
                  <a:pt x="7282025" y="1429580"/>
                  <a:pt x="7288588" y="1423353"/>
                  <a:pt x="7294422" y="1423353"/>
                </a:cubicBezTo>
                <a:close/>
                <a:moveTo>
                  <a:pt x="7223591" y="1423353"/>
                </a:moveTo>
                <a:cubicBezTo>
                  <a:pt x="7231613" y="1423353"/>
                  <a:pt x="7237447" y="1429580"/>
                  <a:pt x="7237447" y="1438142"/>
                </a:cubicBezTo>
                <a:cubicBezTo>
                  <a:pt x="7237447" y="1445926"/>
                  <a:pt x="7231613" y="1452931"/>
                  <a:pt x="7223591" y="1452931"/>
                </a:cubicBezTo>
                <a:cubicBezTo>
                  <a:pt x="7217757" y="1452931"/>
                  <a:pt x="7211194" y="1445926"/>
                  <a:pt x="7211194" y="1438142"/>
                </a:cubicBezTo>
                <a:cubicBezTo>
                  <a:pt x="7211194" y="1429580"/>
                  <a:pt x="7215569" y="1423353"/>
                  <a:pt x="7223591" y="1423353"/>
                </a:cubicBezTo>
                <a:close/>
                <a:moveTo>
                  <a:pt x="7155152" y="1423353"/>
                </a:moveTo>
                <a:cubicBezTo>
                  <a:pt x="7163714" y="1423353"/>
                  <a:pt x="7169940" y="1429580"/>
                  <a:pt x="7169940" y="1438142"/>
                </a:cubicBezTo>
                <a:cubicBezTo>
                  <a:pt x="7169940" y="1445926"/>
                  <a:pt x="7163714" y="1452931"/>
                  <a:pt x="7155152" y="1452931"/>
                </a:cubicBezTo>
                <a:cubicBezTo>
                  <a:pt x="7146590" y="1452931"/>
                  <a:pt x="7141920" y="1445926"/>
                  <a:pt x="7141920" y="1438142"/>
                </a:cubicBezTo>
                <a:cubicBezTo>
                  <a:pt x="7140364" y="1429580"/>
                  <a:pt x="7146590" y="1423353"/>
                  <a:pt x="7155152" y="1423353"/>
                </a:cubicBezTo>
                <a:close/>
                <a:moveTo>
                  <a:pt x="7084322" y="1423353"/>
                </a:moveTo>
                <a:cubicBezTo>
                  <a:pt x="7092106" y="1423353"/>
                  <a:pt x="7099111" y="1429580"/>
                  <a:pt x="7099111" y="1438142"/>
                </a:cubicBezTo>
                <a:cubicBezTo>
                  <a:pt x="7099111" y="1445926"/>
                  <a:pt x="7092106" y="1452931"/>
                  <a:pt x="7084322" y="1452931"/>
                </a:cubicBezTo>
                <a:cubicBezTo>
                  <a:pt x="7075760" y="1452931"/>
                  <a:pt x="7069533" y="1445926"/>
                  <a:pt x="7069533" y="1438142"/>
                </a:cubicBezTo>
                <a:cubicBezTo>
                  <a:pt x="7069533" y="1429580"/>
                  <a:pt x="7075760" y="1423353"/>
                  <a:pt x="7084322" y="1423353"/>
                </a:cubicBezTo>
                <a:close/>
                <a:moveTo>
                  <a:pt x="7013492" y="1423353"/>
                </a:moveTo>
                <a:cubicBezTo>
                  <a:pt x="7021275" y="1423353"/>
                  <a:pt x="7028280" y="1429580"/>
                  <a:pt x="7028280" y="1438142"/>
                </a:cubicBezTo>
                <a:cubicBezTo>
                  <a:pt x="7028280" y="1445926"/>
                  <a:pt x="7021275" y="1452931"/>
                  <a:pt x="7013492" y="1452931"/>
                </a:cubicBezTo>
                <a:cubicBezTo>
                  <a:pt x="7004930" y="1452931"/>
                  <a:pt x="6998704" y="1445926"/>
                  <a:pt x="6998704" y="1438142"/>
                </a:cubicBezTo>
                <a:cubicBezTo>
                  <a:pt x="6998704" y="1429580"/>
                  <a:pt x="7004930" y="1423353"/>
                  <a:pt x="7013492" y="1423353"/>
                </a:cubicBezTo>
                <a:close/>
                <a:moveTo>
                  <a:pt x="6939085" y="1423353"/>
                </a:moveTo>
                <a:cubicBezTo>
                  <a:pt x="6946378" y="1423353"/>
                  <a:pt x="6950753" y="1429580"/>
                  <a:pt x="6950753" y="1438142"/>
                </a:cubicBezTo>
                <a:cubicBezTo>
                  <a:pt x="6950753" y="1445926"/>
                  <a:pt x="6946378" y="1452931"/>
                  <a:pt x="6939085" y="1452931"/>
                </a:cubicBezTo>
                <a:cubicBezTo>
                  <a:pt x="6931063" y="1452931"/>
                  <a:pt x="6924500" y="1445926"/>
                  <a:pt x="6924500" y="1438142"/>
                </a:cubicBezTo>
                <a:cubicBezTo>
                  <a:pt x="6924500" y="1429580"/>
                  <a:pt x="6931063" y="1423353"/>
                  <a:pt x="6939085" y="1423353"/>
                </a:cubicBezTo>
                <a:close/>
                <a:moveTo>
                  <a:pt x="6867525" y="1423353"/>
                </a:moveTo>
                <a:cubicBezTo>
                  <a:pt x="6874088" y="1423353"/>
                  <a:pt x="6879922" y="1429580"/>
                  <a:pt x="6879922" y="1438142"/>
                </a:cubicBezTo>
                <a:cubicBezTo>
                  <a:pt x="6879922" y="1445926"/>
                  <a:pt x="6874088" y="1452931"/>
                  <a:pt x="6867525" y="1452931"/>
                </a:cubicBezTo>
                <a:cubicBezTo>
                  <a:pt x="6860232" y="1452931"/>
                  <a:pt x="6853669" y="1445926"/>
                  <a:pt x="6853669" y="1438142"/>
                </a:cubicBezTo>
                <a:cubicBezTo>
                  <a:pt x="6853669" y="1429580"/>
                  <a:pt x="6860232" y="1423353"/>
                  <a:pt x="6867525" y="1423353"/>
                </a:cubicBezTo>
                <a:close/>
                <a:moveTo>
                  <a:pt x="6796696" y="1423353"/>
                </a:moveTo>
                <a:cubicBezTo>
                  <a:pt x="6803259" y="1423353"/>
                  <a:pt x="6809093" y="1429580"/>
                  <a:pt x="6809093" y="1438142"/>
                </a:cubicBezTo>
                <a:cubicBezTo>
                  <a:pt x="6809093" y="1445926"/>
                  <a:pt x="6803259" y="1452931"/>
                  <a:pt x="6796696" y="1452931"/>
                </a:cubicBezTo>
                <a:cubicBezTo>
                  <a:pt x="6789403" y="1452931"/>
                  <a:pt x="6782840" y="1445926"/>
                  <a:pt x="6782840" y="1438142"/>
                </a:cubicBezTo>
                <a:cubicBezTo>
                  <a:pt x="6782840" y="1429580"/>
                  <a:pt x="6789403" y="1423353"/>
                  <a:pt x="6796696" y="1423353"/>
                </a:cubicBezTo>
                <a:close/>
                <a:moveTo>
                  <a:pt x="155518" y="1355896"/>
                </a:moveTo>
                <a:cubicBezTo>
                  <a:pt x="161352" y="1355896"/>
                  <a:pt x="167916" y="1360271"/>
                  <a:pt x="167916" y="1368293"/>
                </a:cubicBezTo>
                <a:cubicBezTo>
                  <a:pt x="167916" y="1375586"/>
                  <a:pt x="161352" y="1382149"/>
                  <a:pt x="155518" y="1382149"/>
                </a:cubicBezTo>
                <a:cubicBezTo>
                  <a:pt x="147496" y="1382149"/>
                  <a:pt x="141662" y="1375586"/>
                  <a:pt x="141662" y="1368293"/>
                </a:cubicBezTo>
                <a:cubicBezTo>
                  <a:pt x="141662" y="1360271"/>
                  <a:pt x="147496" y="1355896"/>
                  <a:pt x="155518" y="1355896"/>
                </a:cubicBezTo>
                <a:close/>
                <a:moveTo>
                  <a:pt x="83230" y="1355896"/>
                </a:moveTo>
                <a:cubicBezTo>
                  <a:pt x="90523" y="1355896"/>
                  <a:pt x="97086" y="1360271"/>
                  <a:pt x="97086" y="1368293"/>
                </a:cubicBezTo>
                <a:cubicBezTo>
                  <a:pt x="97086" y="1375586"/>
                  <a:pt x="90523" y="1382149"/>
                  <a:pt x="83230" y="1382149"/>
                </a:cubicBezTo>
                <a:cubicBezTo>
                  <a:pt x="76667" y="1382149"/>
                  <a:pt x="70832" y="1375586"/>
                  <a:pt x="70832" y="1368293"/>
                </a:cubicBezTo>
                <a:cubicBezTo>
                  <a:pt x="70832" y="1360271"/>
                  <a:pt x="76667" y="1355896"/>
                  <a:pt x="83230" y="1355896"/>
                </a:cubicBezTo>
                <a:close/>
                <a:moveTo>
                  <a:pt x="11994" y="1355896"/>
                </a:moveTo>
                <a:cubicBezTo>
                  <a:pt x="20239" y="1355896"/>
                  <a:pt x="26235" y="1360271"/>
                  <a:pt x="26235" y="1368293"/>
                </a:cubicBezTo>
                <a:cubicBezTo>
                  <a:pt x="26235" y="1375586"/>
                  <a:pt x="20239" y="1382149"/>
                  <a:pt x="11994" y="1382149"/>
                </a:cubicBezTo>
                <a:cubicBezTo>
                  <a:pt x="5998" y="1382149"/>
                  <a:pt x="2" y="1375586"/>
                  <a:pt x="2" y="1368293"/>
                </a:cubicBezTo>
                <a:cubicBezTo>
                  <a:pt x="2" y="1360271"/>
                  <a:pt x="5998" y="1355896"/>
                  <a:pt x="11994" y="1355896"/>
                </a:cubicBezTo>
                <a:close/>
                <a:moveTo>
                  <a:pt x="7294422" y="1352524"/>
                </a:moveTo>
                <a:cubicBezTo>
                  <a:pt x="7302444" y="1352524"/>
                  <a:pt x="7308278" y="1359087"/>
                  <a:pt x="7308278" y="1367109"/>
                </a:cubicBezTo>
                <a:cubicBezTo>
                  <a:pt x="7308278" y="1374402"/>
                  <a:pt x="7302444" y="1378777"/>
                  <a:pt x="7294422" y="1378777"/>
                </a:cubicBezTo>
                <a:cubicBezTo>
                  <a:pt x="7288588" y="1378777"/>
                  <a:pt x="7282025" y="1374402"/>
                  <a:pt x="7282025" y="1367109"/>
                </a:cubicBezTo>
                <a:cubicBezTo>
                  <a:pt x="7282025" y="1359087"/>
                  <a:pt x="7288588" y="1352524"/>
                  <a:pt x="7294422" y="1352524"/>
                </a:cubicBezTo>
                <a:close/>
                <a:moveTo>
                  <a:pt x="7223591" y="1352524"/>
                </a:moveTo>
                <a:cubicBezTo>
                  <a:pt x="7231613" y="1352524"/>
                  <a:pt x="7237447" y="1359087"/>
                  <a:pt x="7237447" y="1367109"/>
                </a:cubicBezTo>
                <a:cubicBezTo>
                  <a:pt x="7237447" y="1374402"/>
                  <a:pt x="7231613" y="1378777"/>
                  <a:pt x="7223591" y="1378777"/>
                </a:cubicBezTo>
                <a:cubicBezTo>
                  <a:pt x="7215569" y="1378777"/>
                  <a:pt x="7211194" y="1374402"/>
                  <a:pt x="7211194" y="1367109"/>
                </a:cubicBezTo>
                <a:cubicBezTo>
                  <a:pt x="7211194" y="1359087"/>
                  <a:pt x="7215569" y="1352524"/>
                  <a:pt x="7223591" y="1352524"/>
                </a:cubicBezTo>
                <a:close/>
                <a:moveTo>
                  <a:pt x="7155152" y="1352524"/>
                </a:moveTo>
                <a:cubicBezTo>
                  <a:pt x="7163714" y="1352524"/>
                  <a:pt x="7169940" y="1359087"/>
                  <a:pt x="7169940" y="1367109"/>
                </a:cubicBezTo>
                <a:cubicBezTo>
                  <a:pt x="7169940" y="1374402"/>
                  <a:pt x="7163714" y="1378777"/>
                  <a:pt x="7155152" y="1378777"/>
                </a:cubicBezTo>
                <a:cubicBezTo>
                  <a:pt x="7146590" y="1378777"/>
                  <a:pt x="7140364" y="1374402"/>
                  <a:pt x="7140364" y="1367109"/>
                </a:cubicBezTo>
                <a:cubicBezTo>
                  <a:pt x="7140364" y="1359087"/>
                  <a:pt x="7146590" y="1352524"/>
                  <a:pt x="7155152" y="1352524"/>
                </a:cubicBezTo>
                <a:close/>
                <a:moveTo>
                  <a:pt x="7084322" y="1352524"/>
                </a:moveTo>
                <a:cubicBezTo>
                  <a:pt x="7092106" y="1352524"/>
                  <a:pt x="7099111" y="1359087"/>
                  <a:pt x="7099111" y="1367109"/>
                </a:cubicBezTo>
                <a:cubicBezTo>
                  <a:pt x="7099111" y="1374402"/>
                  <a:pt x="7092106" y="1378777"/>
                  <a:pt x="7084322" y="1378777"/>
                </a:cubicBezTo>
                <a:cubicBezTo>
                  <a:pt x="7075760" y="1378777"/>
                  <a:pt x="7069533" y="1374402"/>
                  <a:pt x="7069533" y="1367109"/>
                </a:cubicBezTo>
                <a:cubicBezTo>
                  <a:pt x="7069533" y="1359087"/>
                  <a:pt x="7075760" y="1352524"/>
                  <a:pt x="7084322" y="1352524"/>
                </a:cubicBezTo>
                <a:close/>
                <a:moveTo>
                  <a:pt x="7013492" y="1352524"/>
                </a:moveTo>
                <a:cubicBezTo>
                  <a:pt x="7021275" y="1352524"/>
                  <a:pt x="7028280" y="1359087"/>
                  <a:pt x="7028280" y="1367109"/>
                </a:cubicBezTo>
                <a:cubicBezTo>
                  <a:pt x="7028280" y="1374402"/>
                  <a:pt x="7021275" y="1378777"/>
                  <a:pt x="7013492" y="1378777"/>
                </a:cubicBezTo>
                <a:cubicBezTo>
                  <a:pt x="7004930" y="1378777"/>
                  <a:pt x="6998704" y="1374402"/>
                  <a:pt x="6998704" y="1367109"/>
                </a:cubicBezTo>
                <a:cubicBezTo>
                  <a:pt x="6998704" y="1359087"/>
                  <a:pt x="7004930" y="1352524"/>
                  <a:pt x="7013492" y="1352524"/>
                </a:cubicBezTo>
                <a:close/>
                <a:moveTo>
                  <a:pt x="6939085" y="1352524"/>
                </a:moveTo>
                <a:cubicBezTo>
                  <a:pt x="6946378" y="1352524"/>
                  <a:pt x="6950753" y="1359354"/>
                  <a:pt x="6950753" y="1367701"/>
                </a:cubicBezTo>
                <a:cubicBezTo>
                  <a:pt x="6950753" y="1375290"/>
                  <a:pt x="6946378" y="1382120"/>
                  <a:pt x="6939085" y="1382120"/>
                </a:cubicBezTo>
                <a:cubicBezTo>
                  <a:pt x="6931063" y="1382120"/>
                  <a:pt x="6924500" y="1375290"/>
                  <a:pt x="6924500" y="1367701"/>
                </a:cubicBezTo>
                <a:cubicBezTo>
                  <a:pt x="6924500" y="1359354"/>
                  <a:pt x="6931063" y="1352524"/>
                  <a:pt x="6939085" y="1352524"/>
                </a:cubicBezTo>
                <a:close/>
                <a:moveTo>
                  <a:pt x="6867525" y="1352524"/>
                </a:moveTo>
                <a:cubicBezTo>
                  <a:pt x="6874088" y="1352524"/>
                  <a:pt x="6879922" y="1359354"/>
                  <a:pt x="6879922" y="1367701"/>
                </a:cubicBezTo>
                <a:cubicBezTo>
                  <a:pt x="6879922" y="1375290"/>
                  <a:pt x="6874088" y="1382120"/>
                  <a:pt x="6867525" y="1382120"/>
                </a:cubicBezTo>
                <a:cubicBezTo>
                  <a:pt x="6860232" y="1382120"/>
                  <a:pt x="6853669" y="1375290"/>
                  <a:pt x="6853669" y="1367701"/>
                </a:cubicBezTo>
                <a:cubicBezTo>
                  <a:pt x="6853669" y="1359354"/>
                  <a:pt x="6860232" y="1352524"/>
                  <a:pt x="6867525" y="1352524"/>
                </a:cubicBezTo>
                <a:close/>
                <a:moveTo>
                  <a:pt x="6796696" y="1352524"/>
                </a:moveTo>
                <a:cubicBezTo>
                  <a:pt x="6803259" y="1352524"/>
                  <a:pt x="6809093" y="1359354"/>
                  <a:pt x="6809093" y="1367701"/>
                </a:cubicBezTo>
                <a:cubicBezTo>
                  <a:pt x="6809093" y="1375290"/>
                  <a:pt x="6803259" y="1382120"/>
                  <a:pt x="6796696" y="1382120"/>
                </a:cubicBezTo>
                <a:cubicBezTo>
                  <a:pt x="6789403" y="1382120"/>
                  <a:pt x="6782840" y="1375290"/>
                  <a:pt x="6782840" y="1367701"/>
                </a:cubicBezTo>
                <a:cubicBezTo>
                  <a:pt x="6782840" y="1359354"/>
                  <a:pt x="6789403" y="1352524"/>
                  <a:pt x="6796696" y="1352524"/>
                </a:cubicBezTo>
                <a:close/>
                <a:moveTo>
                  <a:pt x="6724405" y="1352524"/>
                </a:moveTo>
                <a:cubicBezTo>
                  <a:pt x="6732427" y="1352524"/>
                  <a:pt x="6738261" y="1359354"/>
                  <a:pt x="6738261" y="1367701"/>
                </a:cubicBezTo>
                <a:cubicBezTo>
                  <a:pt x="6738261" y="1375290"/>
                  <a:pt x="6732427" y="1382120"/>
                  <a:pt x="6724405" y="1382120"/>
                </a:cubicBezTo>
                <a:cubicBezTo>
                  <a:pt x="6718571" y="1382120"/>
                  <a:pt x="6712008" y="1375290"/>
                  <a:pt x="6712008" y="1367701"/>
                </a:cubicBezTo>
                <a:cubicBezTo>
                  <a:pt x="6712008" y="1359354"/>
                  <a:pt x="6718571" y="1352524"/>
                  <a:pt x="6724405" y="1352524"/>
                </a:cubicBezTo>
                <a:close/>
                <a:moveTo>
                  <a:pt x="6653576" y="1352524"/>
                </a:moveTo>
                <a:cubicBezTo>
                  <a:pt x="6660869" y="1352524"/>
                  <a:pt x="6667432" y="1359354"/>
                  <a:pt x="6667432" y="1367701"/>
                </a:cubicBezTo>
                <a:cubicBezTo>
                  <a:pt x="6667432" y="1375290"/>
                  <a:pt x="6660869" y="1382120"/>
                  <a:pt x="6653576" y="1382120"/>
                </a:cubicBezTo>
                <a:cubicBezTo>
                  <a:pt x="6647013" y="1382120"/>
                  <a:pt x="6641179" y="1375290"/>
                  <a:pt x="6641179" y="1367701"/>
                </a:cubicBezTo>
                <a:cubicBezTo>
                  <a:pt x="6641179" y="1359354"/>
                  <a:pt x="6647013" y="1352524"/>
                  <a:pt x="6653576" y="1352524"/>
                </a:cubicBezTo>
                <a:close/>
                <a:moveTo>
                  <a:pt x="7223591" y="1281693"/>
                </a:moveTo>
                <a:cubicBezTo>
                  <a:pt x="7231613" y="1281693"/>
                  <a:pt x="7237447" y="1288256"/>
                  <a:pt x="7237447" y="1295549"/>
                </a:cubicBezTo>
                <a:cubicBezTo>
                  <a:pt x="7237447" y="1302112"/>
                  <a:pt x="7231613" y="1307946"/>
                  <a:pt x="7223591" y="1307946"/>
                </a:cubicBezTo>
                <a:cubicBezTo>
                  <a:pt x="7215569" y="1307946"/>
                  <a:pt x="7211194" y="1302112"/>
                  <a:pt x="7211194" y="1295549"/>
                </a:cubicBezTo>
                <a:cubicBezTo>
                  <a:pt x="7211194" y="1288256"/>
                  <a:pt x="7215569" y="1281693"/>
                  <a:pt x="7223591" y="1281693"/>
                </a:cubicBezTo>
                <a:close/>
                <a:moveTo>
                  <a:pt x="7155152" y="1281693"/>
                </a:moveTo>
                <a:cubicBezTo>
                  <a:pt x="7163714" y="1281693"/>
                  <a:pt x="7169940" y="1288256"/>
                  <a:pt x="7169940" y="1295549"/>
                </a:cubicBezTo>
                <a:cubicBezTo>
                  <a:pt x="7169940" y="1302112"/>
                  <a:pt x="7163714" y="1307946"/>
                  <a:pt x="7155152" y="1307946"/>
                </a:cubicBezTo>
                <a:cubicBezTo>
                  <a:pt x="7146590" y="1307946"/>
                  <a:pt x="7140364" y="1302112"/>
                  <a:pt x="7140364" y="1295549"/>
                </a:cubicBezTo>
                <a:cubicBezTo>
                  <a:pt x="7140364" y="1288256"/>
                  <a:pt x="7146590" y="1281693"/>
                  <a:pt x="7155152" y="1281693"/>
                </a:cubicBezTo>
                <a:close/>
                <a:moveTo>
                  <a:pt x="7084322" y="1281693"/>
                </a:moveTo>
                <a:cubicBezTo>
                  <a:pt x="7092106" y="1281693"/>
                  <a:pt x="7099111" y="1288256"/>
                  <a:pt x="7099111" y="1295549"/>
                </a:cubicBezTo>
                <a:cubicBezTo>
                  <a:pt x="7099111" y="1302112"/>
                  <a:pt x="7092106" y="1307946"/>
                  <a:pt x="7084322" y="1307946"/>
                </a:cubicBezTo>
                <a:cubicBezTo>
                  <a:pt x="7075760" y="1307946"/>
                  <a:pt x="7069533" y="1303571"/>
                  <a:pt x="7069533" y="1295549"/>
                </a:cubicBezTo>
                <a:cubicBezTo>
                  <a:pt x="7069533" y="1288256"/>
                  <a:pt x="7075760" y="1281693"/>
                  <a:pt x="7084322" y="1281693"/>
                </a:cubicBezTo>
                <a:close/>
                <a:moveTo>
                  <a:pt x="7013492" y="1281693"/>
                </a:moveTo>
                <a:cubicBezTo>
                  <a:pt x="7021275" y="1281693"/>
                  <a:pt x="7028280" y="1288256"/>
                  <a:pt x="7028280" y="1295549"/>
                </a:cubicBezTo>
                <a:cubicBezTo>
                  <a:pt x="7028280" y="1303571"/>
                  <a:pt x="7021275" y="1307946"/>
                  <a:pt x="7013492" y="1307946"/>
                </a:cubicBezTo>
                <a:cubicBezTo>
                  <a:pt x="7004930" y="1307946"/>
                  <a:pt x="6998704" y="1303571"/>
                  <a:pt x="6998704" y="1295549"/>
                </a:cubicBezTo>
                <a:cubicBezTo>
                  <a:pt x="6998704" y="1288256"/>
                  <a:pt x="7004930" y="1281693"/>
                  <a:pt x="7013492" y="1281693"/>
                </a:cubicBezTo>
                <a:close/>
                <a:moveTo>
                  <a:pt x="6939085" y="1281693"/>
                </a:moveTo>
                <a:cubicBezTo>
                  <a:pt x="6946378" y="1281693"/>
                  <a:pt x="6950753" y="1288256"/>
                  <a:pt x="6950753" y="1295549"/>
                </a:cubicBezTo>
                <a:cubicBezTo>
                  <a:pt x="6950753" y="1303571"/>
                  <a:pt x="6946378" y="1307946"/>
                  <a:pt x="6939085" y="1307946"/>
                </a:cubicBezTo>
                <a:cubicBezTo>
                  <a:pt x="6931063" y="1307946"/>
                  <a:pt x="6924500" y="1303571"/>
                  <a:pt x="6924500" y="1295549"/>
                </a:cubicBezTo>
                <a:cubicBezTo>
                  <a:pt x="6924500" y="1288256"/>
                  <a:pt x="6931063" y="1281693"/>
                  <a:pt x="6939085" y="1281693"/>
                </a:cubicBezTo>
                <a:close/>
                <a:moveTo>
                  <a:pt x="6867525" y="1281693"/>
                </a:moveTo>
                <a:cubicBezTo>
                  <a:pt x="6874088" y="1281693"/>
                  <a:pt x="6879922" y="1288256"/>
                  <a:pt x="6879922" y="1295549"/>
                </a:cubicBezTo>
                <a:cubicBezTo>
                  <a:pt x="6879922" y="1303571"/>
                  <a:pt x="6874088" y="1307946"/>
                  <a:pt x="6867525" y="1307946"/>
                </a:cubicBezTo>
                <a:cubicBezTo>
                  <a:pt x="6860232" y="1307946"/>
                  <a:pt x="6853669" y="1303571"/>
                  <a:pt x="6853669" y="1295549"/>
                </a:cubicBezTo>
                <a:cubicBezTo>
                  <a:pt x="6853669" y="1288256"/>
                  <a:pt x="6860232" y="1281693"/>
                  <a:pt x="6867525" y="1281693"/>
                </a:cubicBezTo>
                <a:close/>
                <a:moveTo>
                  <a:pt x="6796696" y="1281693"/>
                </a:moveTo>
                <a:cubicBezTo>
                  <a:pt x="6803259" y="1281693"/>
                  <a:pt x="6809093" y="1288256"/>
                  <a:pt x="6809093" y="1295549"/>
                </a:cubicBezTo>
                <a:cubicBezTo>
                  <a:pt x="6809093" y="1303571"/>
                  <a:pt x="6803259" y="1307946"/>
                  <a:pt x="6796696" y="1307946"/>
                </a:cubicBezTo>
                <a:cubicBezTo>
                  <a:pt x="6789403" y="1307946"/>
                  <a:pt x="6782840" y="1303571"/>
                  <a:pt x="6782840" y="1295549"/>
                </a:cubicBezTo>
                <a:cubicBezTo>
                  <a:pt x="6782840" y="1288256"/>
                  <a:pt x="6789403" y="1281693"/>
                  <a:pt x="6796696" y="1281693"/>
                </a:cubicBezTo>
                <a:close/>
                <a:moveTo>
                  <a:pt x="6724405" y="1281693"/>
                </a:moveTo>
                <a:cubicBezTo>
                  <a:pt x="6732427" y="1281693"/>
                  <a:pt x="6738261" y="1288256"/>
                  <a:pt x="6738261" y="1295549"/>
                </a:cubicBezTo>
                <a:cubicBezTo>
                  <a:pt x="6738261" y="1303571"/>
                  <a:pt x="6732427" y="1307946"/>
                  <a:pt x="6724405" y="1307946"/>
                </a:cubicBezTo>
                <a:cubicBezTo>
                  <a:pt x="6718571" y="1307946"/>
                  <a:pt x="6712008" y="1303571"/>
                  <a:pt x="6712008" y="1295549"/>
                </a:cubicBezTo>
                <a:cubicBezTo>
                  <a:pt x="6712008" y="1288256"/>
                  <a:pt x="6718571" y="1281693"/>
                  <a:pt x="6724405" y="1281693"/>
                </a:cubicBezTo>
                <a:close/>
                <a:moveTo>
                  <a:pt x="6653576" y="1281693"/>
                </a:moveTo>
                <a:cubicBezTo>
                  <a:pt x="6660869" y="1281693"/>
                  <a:pt x="6667432" y="1288256"/>
                  <a:pt x="6667432" y="1295549"/>
                </a:cubicBezTo>
                <a:cubicBezTo>
                  <a:pt x="6667432" y="1303571"/>
                  <a:pt x="6660869" y="1307946"/>
                  <a:pt x="6653576" y="1307946"/>
                </a:cubicBezTo>
                <a:cubicBezTo>
                  <a:pt x="6647013" y="1307946"/>
                  <a:pt x="6641179" y="1303571"/>
                  <a:pt x="6641179" y="1295549"/>
                </a:cubicBezTo>
                <a:cubicBezTo>
                  <a:pt x="6641179" y="1288256"/>
                  <a:pt x="6647013" y="1281693"/>
                  <a:pt x="6653576" y="1281693"/>
                </a:cubicBezTo>
                <a:close/>
                <a:moveTo>
                  <a:pt x="6582745" y="1281693"/>
                </a:moveTo>
                <a:cubicBezTo>
                  <a:pt x="6590038" y="1281693"/>
                  <a:pt x="6596601" y="1288256"/>
                  <a:pt x="6596601" y="1295549"/>
                </a:cubicBezTo>
                <a:cubicBezTo>
                  <a:pt x="6596601" y="1303571"/>
                  <a:pt x="6590038" y="1307946"/>
                  <a:pt x="6582745" y="1307946"/>
                </a:cubicBezTo>
                <a:cubicBezTo>
                  <a:pt x="6574723" y="1307946"/>
                  <a:pt x="6570348" y="1303571"/>
                  <a:pt x="6570348" y="1295549"/>
                </a:cubicBezTo>
                <a:cubicBezTo>
                  <a:pt x="6570348" y="1288256"/>
                  <a:pt x="6574723" y="1281693"/>
                  <a:pt x="6582745" y="1281693"/>
                </a:cubicBezTo>
                <a:close/>
                <a:moveTo>
                  <a:pt x="6510933" y="1281693"/>
                </a:moveTo>
                <a:cubicBezTo>
                  <a:pt x="6518717" y="1281693"/>
                  <a:pt x="6525722" y="1288256"/>
                  <a:pt x="6525722" y="1295549"/>
                </a:cubicBezTo>
                <a:cubicBezTo>
                  <a:pt x="6525722" y="1303571"/>
                  <a:pt x="6518717" y="1307946"/>
                  <a:pt x="6510933" y="1307946"/>
                </a:cubicBezTo>
                <a:cubicBezTo>
                  <a:pt x="6502371" y="1307946"/>
                  <a:pt x="6496144" y="1303571"/>
                  <a:pt x="6496144" y="1295549"/>
                </a:cubicBezTo>
                <a:cubicBezTo>
                  <a:pt x="6496144" y="1288256"/>
                  <a:pt x="6502371" y="1281693"/>
                  <a:pt x="6510933" y="1281693"/>
                </a:cubicBezTo>
                <a:close/>
                <a:moveTo>
                  <a:pt x="6440492" y="1281693"/>
                </a:moveTo>
                <a:cubicBezTo>
                  <a:pt x="6448081" y="1281693"/>
                  <a:pt x="6454911" y="1288256"/>
                  <a:pt x="6454911" y="1295549"/>
                </a:cubicBezTo>
                <a:cubicBezTo>
                  <a:pt x="6454911" y="1303571"/>
                  <a:pt x="6448081" y="1307946"/>
                  <a:pt x="6440492" y="1307946"/>
                </a:cubicBezTo>
                <a:cubicBezTo>
                  <a:pt x="6432145" y="1307946"/>
                  <a:pt x="6425315" y="1303571"/>
                  <a:pt x="6425315" y="1295549"/>
                </a:cubicBezTo>
                <a:cubicBezTo>
                  <a:pt x="6425315" y="1288256"/>
                  <a:pt x="6432145" y="1281693"/>
                  <a:pt x="6440492" y="1281693"/>
                </a:cubicBezTo>
                <a:close/>
                <a:moveTo>
                  <a:pt x="6369273" y="1281693"/>
                </a:moveTo>
                <a:cubicBezTo>
                  <a:pt x="6377835" y="1281693"/>
                  <a:pt x="6384062" y="1288698"/>
                  <a:pt x="6384062" y="1296482"/>
                </a:cubicBezTo>
                <a:cubicBezTo>
                  <a:pt x="6384062" y="1305044"/>
                  <a:pt x="6377835" y="1311271"/>
                  <a:pt x="6369273" y="1311271"/>
                </a:cubicBezTo>
                <a:cubicBezTo>
                  <a:pt x="6361489" y="1311271"/>
                  <a:pt x="6354484" y="1305044"/>
                  <a:pt x="6354484" y="1296482"/>
                </a:cubicBezTo>
                <a:cubicBezTo>
                  <a:pt x="6354484" y="1288698"/>
                  <a:pt x="6361489" y="1281693"/>
                  <a:pt x="6369273" y="1281693"/>
                </a:cubicBezTo>
                <a:close/>
                <a:moveTo>
                  <a:pt x="5799257" y="1281693"/>
                </a:moveTo>
                <a:cubicBezTo>
                  <a:pt x="5807819" y="1281693"/>
                  <a:pt x="5814045" y="1288698"/>
                  <a:pt x="5814045" y="1296482"/>
                </a:cubicBezTo>
                <a:cubicBezTo>
                  <a:pt x="5814045" y="1305044"/>
                  <a:pt x="5807819" y="1311271"/>
                  <a:pt x="5799257" y="1311271"/>
                </a:cubicBezTo>
                <a:cubicBezTo>
                  <a:pt x="5791474" y="1311271"/>
                  <a:pt x="5784469" y="1305044"/>
                  <a:pt x="5784469" y="1296482"/>
                </a:cubicBezTo>
                <a:cubicBezTo>
                  <a:pt x="5784469" y="1288698"/>
                  <a:pt x="5791474" y="1281693"/>
                  <a:pt x="5799257" y="1281693"/>
                </a:cubicBezTo>
                <a:close/>
                <a:moveTo>
                  <a:pt x="5724122" y="1281693"/>
                </a:moveTo>
                <a:cubicBezTo>
                  <a:pt x="5732144" y="1281693"/>
                  <a:pt x="5736519" y="1288698"/>
                  <a:pt x="5736519" y="1296482"/>
                </a:cubicBezTo>
                <a:cubicBezTo>
                  <a:pt x="5736519" y="1305044"/>
                  <a:pt x="5732144" y="1311271"/>
                  <a:pt x="5724122" y="1311271"/>
                </a:cubicBezTo>
                <a:cubicBezTo>
                  <a:pt x="5716100" y="1311271"/>
                  <a:pt x="5710266" y="1305044"/>
                  <a:pt x="5710266" y="1296482"/>
                </a:cubicBezTo>
                <a:cubicBezTo>
                  <a:pt x="5710266" y="1288698"/>
                  <a:pt x="5716100" y="1281693"/>
                  <a:pt x="5724122" y="1281693"/>
                </a:cubicBezTo>
                <a:close/>
                <a:moveTo>
                  <a:pt x="5653291" y="1281693"/>
                </a:moveTo>
                <a:cubicBezTo>
                  <a:pt x="5659125" y="1281693"/>
                  <a:pt x="5665688" y="1288698"/>
                  <a:pt x="5665688" y="1296482"/>
                </a:cubicBezTo>
                <a:cubicBezTo>
                  <a:pt x="5665688" y="1305044"/>
                  <a:pt x="5659125" y="1311271"/>
                  <a:pt x="5653291" y="1311271"/>
                </a:cubicBezTo>
                <a:cubicBezTo>
                  <a:pt x="5645269" y="1311271"/>
                  <a:pt x="5639435" y="1305044"/>
                  <a:pt x="5639435" y="1296482"/>
                </a:cubicBezTo>
                <a:cubicBezTo>
                  <a:pt x="5639435" y="1288698"/>
                  <a:pt x="5645269" y="1281693"/>
                  <a:pt x="5653291" y="1281693"/>
                </a:cubicBezTo>
                <a:close/>
                <a:moveTo>
                  <a:pt x="5582461" y="1281693"/>
                </a:moveTo>
                <a:cubicBezTo>
                  <a:pt x="5588295" y="1281693"/>
                  <a:pt x="5594858" y="1288698"/>
                  <a:pt x="5594858" y="1296482"/>
                </a:cubicBezTo>
                <a:cubicBezTo>
                  <a:pt x="5594858" y="1305044"/>
                  <a:pt x="5588295" y="1311271"/>
                  <a:pt x="5582461" y="1311271"/>
                </a:cubicBezTo>
                <a:cubicBezTo>
                  <a:pt x="5574439" y="1311271"/>
                  <a:pt x="5568605" y="1305044"/>
                  <a:pt x="5568605" y="1296482"/>
                </a:cubicBezTo>
                <a:cubicBezTo>
                  <a:pt x="5568605" y="1288698"/>
                  <a:pt x="5574439" y="1281693"/>
                  <a:pt x="5582461" y="1281693"/>
                </a:cubicBezTo>
                <a:close/>
                <a:moveTo>
                  <a:pt x="5510171" y="1281693"/>
                </a:moveTo>
                <a:cubicBezTo>
                  <a:pt x="5517464" y="1281693"/>
                  <a:pt x="5524027" y="1288698"/>
                  <a:pt x="5524027" y="1296482"/>
                </a:cubicBezTo>
                <a:cubicBezTo>
                  <a:pt x="5524027" y="1305044"/>
                  <a:pt x="5517464" y="1311271"/>
                  <a:pt x="5510171" y="1311271"/>
                </a:cubicBezTo>
                <a:cubicBezTo>
                  <a:pt x="5503608" y="1311271"/>
                  <a:pt x="5497774" y="1305044"/>
                  <a:pt x="5497774" y="1296482"/>
                </a:cubicBezTo>
                <a:cubicBezTo>
                  <a:pt x="5497774" y="1288698"/>
                  <a:pt x="5503608" y="1281693"/>
                  <a:pt x="5510171" y="1281693"/>
                </a:cubicBezTo>
                <a:close/>
                <a:moveTo>
                  <a:pt x="5438937" y="1281693"/>
                </a:moveTo>
                <a:cubicBezTo>
                  <a:pt x="5447182" y="1281693"/>
                  <a:pt x="5453178" y="1288698"/>
                  <a:pt x="5453178" y="1296482"/>
                </a:cubicBezTo>
                <a:cubicBezTo>
                  <a:pt x="5453178" y="1305044"/>
                  <a:pt x="5447182" y="1311271"/>
                  <a:pt x="5438937" y="1311271"/>
                </a:cubicBezTo>
                <a:cubicBezTo>
                  <a:pt x="5432941" y="1311271"/>
                  <a:pt x="5426945" y="1305044"/>
                  <a:pt x="5426945" y="1296482"/>
                </a:cubicBezTo>
                <a:cubicBezTo>
                  <a:pt x="5426945" y="1288698"/>
                  <a:pt x="5432941" y="1281693"/>
                  <a:pt x="5438937" y="1281693"/>
                </a:cubicBezTo>
                <a:close/>
                <a:moveTo>
                  <a:pt x="5368510" y="1281693"/>
                </a:moveTo>
                <a:cubicBezTo>
                  <a:pt x="5376532" y="1281693"/>
                  <a:pt x="5382366" y="1288698"/>
                  <a:pt x="5382366" y="1296482"/>
                </a:cubicBezTo>
                <a:cubicBezTo>
                  <a:pt x="5382366" y="1305044"/>
                  <a:pt x="5376532" y="1311271"/>
                  <a:pt x="5368510" y="1311271"/>
                </a:cubicBezTo>
                <a:cubicBezTo>
                  <a:pt x="5361218" y="1311271"/>
                  <a:pt x="5356113" y="1305044"/>
                  <a:pt x="5356113" y="1296482"/>
                </a:cubicBezTo>
                <a:cubicBezTo>
                  <a:pt x="5356113" y="1288698"/>
                  <a:pt x="5361218" y="1281693"/>
                  <a:pt x="5368510" y="1281693"/>
                </a:cubicBezTo>
                <a:close/>
                <a:moveTo>
                  <a:pt x="5296699" y="1281693"/>
                </a:moveTo>
                <a:cubicBezTo>
                  <a:pt x="5305261" y="1281693"/>
                  <a:pt x="5311488" y="1288698"/>
                  <a:pt x="5311488" y="1296482"/>
                </a:cubicBezTo>
                <a:cubicBezTo>
                  <a:pt x="5311488" y="1305044"/>
                  <a:pt x="5305261" y="1311271"/>
                  <a:pt x="5296699" y="1311271"/>
                </a:cubicBezTo>
                <a:cubicBezTo>
                  <a:pt x="5288915" y="1311271"/>
                  <a:pt x="5281910" y="1305044"/>
                  <a:pt x="5281910" y="1296482"/>
                </a:cubicBezTo>
                <a:cubicBezTo>
                  <a:pt x="5281910" y="1288698"/>
                  <a:pt x="5288915" y="1281693"/>
                  <a:pt x="5296699" y="1281693"/>
                </a:cubicBezTo>
                <a:close/>
                <a:moveTo>
                  <a:pt x="5225869" y="1281693"/>
                </a:moveTo>
                <a:cubicBezTo>
                  <a:pt x="5234431" y="1281693"/>
                  <a:pt x="5240657" y="1288698"/>
                  <a:pt x="5240657" y="1296482"/>
                </a:cubicBezTo>
                <a:cubicBezTo>
                  <a:pt x="5240657" y="1305044"/>
                  <a:pt x="5234431" y="1311271"/>
                  <a:pt x="5225869" y="1311271"/>
                </a:cubicBezTo>
                <a:cubicBezTo>
                  <a:pt x="5217307" y="1311271"/>
                  <a:pt x="5211081" y="1305044"/>
                  <a:pt x="5211081" y="1296482"/>
                </a:cubicBezTo>
                <a:cubicBezTo>
                  <a:pt x="5211081" y="1288698"/>
                  <a:pt x="5217307" y="1281693"/>
                  <a:pt x="5225869" y="1281693"/>
                </a:cubicBezTo>
                <a:close/>
                <a:moveTo>
                  <a:pt x="5154105" y="1281693"/>
                </a:moveTo>
                <a:cubicBezTo>
                  <a:pt x="5162127" y="1281693"/>
                  <a:pt x="5166502" y="1288698"/>
                  <a:pt x="5166502" y="1296482"/>
                </a:cubicBezTo>
                <a:cubicBezTo>
                  <a:pt x="5166502" y="1305044"/>
                  <a:pt x="5162127" y="1311271"/>
                  <a:pt x="5154105" y="1311271"/>
                </a:cubicBezTo>
                <a:cubicBezTo>
                  <a:pt x="5146083" y="1311271"/>
                  <a:pt x="5140249" y="1305044"/>
                  <a:pt x="5140249" y="1296482"/>
                </a:cubicBezTo>
                <a:cubicBezTo>
                  <a:pt x="5140249" y="1288698"/>
                  <a:pt x="5146083" y="1281693"/>
                  <a:pt x="5154105" y="1281693"/>
                </a:cubicBezTo>
                <a:close/>
                <a:moveTo>
                  <a:pt x="5083276" y="1281693"/>
                </a:moveTo>
                <a:cubicBezTo>
                  <a:pt x="5089110" y="1281693"/>
                  <a:pt x="5095673" y="1288698"/>
                  <a:pt x="5095673" y="1296482"/>
                </a:cubicBezTo>
                <a:cubicBezTo>
                  <a:pt x="5095673" y="1305044"/>
                  <a:pt x="5089110" y="1311271"/>
                  <a:pt x="5083276" y="1311271"/>
                </a:cubicBezTo>
                <a:cubicBezTo>
                  <a:pt x="5075254" y="1311271"/>
                  <a:pt x="5069420" y="1305044"/>
                  <a:pt x="5069420" y="1296482"/>
                </a:cubicBezTo>
                <a:cubicBezTo>
                  <a:pt x="5069420" y="1288698"/>
                  <a:pt x="5075254" y="1281693"/>
                  <a:pt x="5083276" y="1281693"/>
                </a:cubicBezTo>
                <a:close/>
                <a:moveTo>
                  <a:pt x="5012445" y="1281693"/>
                </a:moveTo>
                <a:cubicBezTo>
                  <a:pt x="5018279" y="1281693"/>
                  <a:pt x="5024842" y="1288698"/>
                  <a:pt x="5024842" y="1296482"/>
                </a:cubicBezTo>
                <a:cubicBezTo>
                  <a:pt x="5024842" y="1305044"/>
                  <a:pt x="5018279" y="1311271"/>
                  <a:pt x="5012445" y="1311271"/>
                </a:cubicBezTo>
                <a:cubicBezTo>
                  <a:pt x="5004423" y="1311271"/>
                  <a:pt x="4998589" y="1305044"/>
                  <a:pt x="4998589" y="1296482"/>
                </a:cubicBezTo>
                <a:cubicBezTo>
                  <a:pt x="4998589" y="1288698"/>
                  <a:pt x="5004423" y="1281693"/>
                  <a:pt x="5012445" y="1281693"/>
                </a:cubicBezTo>
                <a:close/>
                <a:moveTo>
                  <a:pt x="4940157" y="1281693"/>
                </a:moveTo>
                <a:cubicBezTo>
                  <a:pt x="4948179" y="1281693"/>
                  <a:pt x="4954013" y="1288698"/>
                  <a:pt x="4954013" y="1296482"/>
                </a:cubicBezTo>
                <a:cubicBezTo>
                  <a:pt x="4954013" y="1305044"/>
                  <a:pt x="4948179" y="1311271"/>
                  <a:pt x="4940157" y="1311271"/>
                </a:cubicBezTo>
                <a:cubicBezTo>
                  <a:pt x="4934323" y="1311271"/>
                  <a:pt x="4927760" y="1305044"/>
                  <a:pt x="4927760" y="1296482"/>
                </a:cubicBezTo>
                <a:cubicBezTo>
                  <a:pt x="4927760" y="1288698"/>
                  <a:pt x="4934323" y="1281693"/>
                  <a:pt x="4940157" y="1281693"/>
                </a:cubicBezTo>
                <a:close/>
                <a:moveTo>
                  <a:pt x="4865953" y="1281693"/>
                </a:moveTo>
                <a:cubicBezTo>
                  <a:pt x="4873975" y="1281693"/>
                  <a:pt x="4879809" y="1288698"/>
                  <a:pt x="4879809" y="1296482"/>
                </a:cubicBezTo>
                <a:cubicBezTo>
                  <a:pt x="4879809" y="1305044"/>
                  <a:pt x="4873975" y="1311271"/>
                  <a:pt x="4865953" y="1311271"/>
                </a:cubicBezTo>
                <a:cubicBezTo>
                  <a:pt x="4860119" y="1311271"/>
                  <a:pt x="4853556" y="1305044"/>
                  <a:pt x="4853556" y="1296482"/>
                </a:cubicBezTo>
                <a:cubicBezTo>
                  <a:pt x="4853556" y="1288698"/>
                  <a:pt x="4860119" y="1281693"/>
                  <a:pt x="4865953" y="1281693"/>
                </a:cubicBezTo>
                <a:close/>
                <a:moveTo>
                  <a:pt x="4795122" y="1281693"/>
                </a:moveTo>
                <a:cubicBezTo>
                  <a:pt x="4803144" y="1281693"/>
                  <a:pt x="4808978" y="1288698"/>
                  <a:pt x="4808978" y="1296482"/>
                </a:cubicBezTo>
                <a:cubicBezTo>
                  <a:pt x="4808978" y="1305044"/>
                  <a:pt x="4803144" y="1311271"/>
                  <a:pt x="4795122" y="1311271"/>
                </a:cubicBezTo>
                <a:cubicBezTo>
                  <a:pt x="4787830" y="1311271"/>
                  <a:pt x="4782725" y="1305044"/>
                  <a:pt x="4782725" y="1296482"/>
                </a:cubicBezTo>
                <a:cubicBezTo>
                  <a:pt x="4782725" y="1288698"/>
                  <a:pt x="4787830" y="1281693"/>
                  <a:pt x="4795122" y="1281693"/>
                </a:cubicBezTo>
                <a:close/>
                <a:moveTo>
                  <a:pt x="4726684" y="1281693"/>
                </a:moveTo>
                <a:cubicBezTo>
                  <a:pt x="4735246" y="1281693"/>
                  <a:pt x="4741472" y="1288698"/>
                  <a:pt x="4741472" y="1296482"/>
                </a:cubicBezTo>
                <a:cubicBezTo>
                  <a:pt x="4741472" y="1305044"/>
                  <a:pt x="4735246" y="1311271"/>
                  <a:pt x="4726684" y="1311271"/>
                </a:cubicBezTo>
                <a:cubicBezTo>
                  <a:pt x="4718122" y="1311271"/>
                  <a:pt x="4711896" y="1305044"/>
                  <a:pt x="4711896" y="1296482"/>
                </a:cubicBezTo>
                <a:cubicBezTo>
                  <a:pt x="4711896" y="1288698"/>
                  <a:pt x="4718122" y="1281693"/>
                  <a:pt x="4726684" y="1281693"/>
                </a:cubicBezTo>
                <a:close/>
                <a:moveTo>
                  <a:pt x="4655853" y="1281693"/>
                </a:moveTo>
                <a:cubicBezTo>
                  <a:pt x="4663637" y="1281693"/>
                  <a:pt x="4670642" y="1286798"/>
                  <a:pt x="4670642" y="1294090"/>
                </a:cubicBezTo>
                <a:cubicBezTo>
                  <a:pt x="4670642" y="1302112"/>
                  <a:pt x="4663637" y="1307946"/>
                  <a:pt x="4655853" y="1307946"/>
                </a:cubicBezTo>
                <a:cubicBezTo>
                  <a:pt x="4647291" y="1307946"/>
                  <a:pt x="4641064" y="1302112"/>
                  <a:pt x="4641064" y="1294090"/>
                </a:cubicBezTo>
                <a:cubicBezTo>
                  <a:pt x="4641064" y="1286798"/>
                  <a:pt x="4647291" y="1281693"/>
                  <a:pt x="4655853" y="1281693"/>
                </a:cubicBezTo>
                <a:close/>
                <a:moveTo>
                  <a:pt x="4585023" y="1281693"/>
                </a:moveTo>
                <a:cubicBezTo>
                  <a:pt x="4592806" y="1281693"/>
                  <a:pt x="4599811" y="1286798"/>
                  <a:pt x="4599811" y="1294090"/>
                </a:cubicBezTo>
                <a:cubicBezTo>
                  <a:pt x="4599811" y="1302112"/>
                  <a:pt x="4592806" y="1307946"/>
                  <a:pt x="4585023" y="1307946"/>
                </a:cubicBezTo>
                <a:cubicBezTo>
                  <a:pt x="4576461" y="1307946"/>
                  <a:pt x="4570235" y="1302112"/>
                  <a:pt x="4570235" y="1294090"/>
                </a:cubicBezTo>
                <a:cubicBezTo>
                  <a:pt x="4570235" y="1286798"/>
                  <a:pt x="4576461" y="1281693"/>
                  <a:pt x="4585023" y="1281693"/>
                </a:cubicBezTo>
                <a:close/>
                <a:moveTo>
                  <a:pt x="226355" y="1281693"/>
                </a:moveTo>
                <a:cubicBezTo>
                  <a:pt x="232189" y="1281693"/>
                  <a:pt x="238753" y="1288523"/>
                  <a:pt x="238753" y="1296871"/>
                </a:cubicBezTo>
                <a:cubicBezTo>
                  <a:pt x="238753" y="1304461"/>
                  <a:pt x="232189" y="1311291"/>
                  <a:pt x="226355" y="1311291"/>
                </a:cubicBezTo>
                <a:cubicBezTo>
                  <a:pt x="218333" y="1311291"/>
                  <a:pt x="212499" y="1304461"/>
                  <a:pt x="212499" y="1296871"/>
                </a:cubicBezTo>
                <a:cubicBezTo>
                  <a:pt x="212499" y="1288523"/>
                  <a:pt x="218333" y="1281693"/>
                  <a:pt x="226355" y="1281693"/>
                </a:cubicBezTo>
                <a:close/>
                <a:moveTo>
                  <a:pt x="155522" y="1281693"/>
                </a:moveTo>
                <a:cubicBezTo>
                  <a:pt x="161356" y="1281693"/>
                  <a:pt x="167919" y="1288523"/>
                  <a:pt x="167919" y="1296871"/>
                </a:cubicBezTo>
                <a:cubicBezTo>
                  <a:pt x="167919" y="1304461"/>
                  <a:pt x="161356" y="1311291"/>
                  <a:pt x="155522" y="1311291"/>
                </a:cubicBezTo>
                <a:cubicBezTo>
                  <a:pt x="147500" y="1311291"/>
                  <a:pt x="141666" y="1304461"/>
                  <a:pt x="141666" y="1296871"/>
                </a:cubicBezTo>
                <a:cubicBezTo>
                  <a:pt x="141666" y="1288523"/>
                  <a:pt x="147500" y="1281693"/>
                  <a:pt x="155522" y="1281693"/>
                </a:cubicBezTo>
                <a:close/>
                <a:moveTo>
                  <a:pt x="83234" y="1281693"/>
                </a:moveTo>
                <a:cubicBezTo>
                  <a:pt x="90526" y="1281693"/>
                  <a:pt x="97090" y="1288523"/>
                  <a:pt x="97090" y="1296871"/>
                </a:cubicBezTo>
                <a:cubicBezTo>
                  <a:pt x="97090" y="1304461"/>
                  <a:pt x="90526" y="1311291"/>
                  <a:pt x="83234" y="1311291"/>
                </a:cubicBezTo>
                <a:cubicBezTo>
                  <a:pt x="76670" y="1311291"/>
                  <a:pt x="70836" y="1304461"/>
                  <a:pt x="70836" y="1296871"/>
                </a:cubicBezTo>
                <a:cubicBezTo>
                  <a:pt x="70836" y="1288523"/>
                  <a:pt x="76670" y="1281693"/>
                  <a:pt x="83234" y="1281693"/>
                </a:cubicBezTo>
                <a:close/>
                <a:moveTo>
                  <a:pt x="11998" y="1281693"/>
                </a:moveTo>
                <a:cubicBezTo>
                  <a:pt x="20243" y="1281693"/>
                  <a:pt x="26239" y="1288523"/>
                  <a:pt x="26239" y="1296871"/>
                </a:cubicBezTo>
                <a:cubicBezTo>
                  <a:pt x="26239" y="1304461"/>
                  <a:pt x="20243" y="1311291"/>
                  <a:pt x="11998" y="1311291"/>
                </a:cubicBezTo>
                <a:cubicBezTo>
                  <a:pt x="6002" y="1311291"/>
                  <a:pt x="5" y="1304461"/>
                  <a:pt x="5" y="1296871"/>
                </a:cubicBezTo>
                <a:cubicBezTo>
                  <a:pt x="5" y="1288523"/>
                  <a:pt x="4503" y="1281693"/>
                  <a:pt x="11998" y="1281693"/>
                </a:cubicBezTo>
                <a:close/>
                <a:moveTo>
                  <a:pt x="7084322" y="1210863"/>
                </a:moveTo>
                <a:cubicBezTo>
                  <a:pt x="7092106" y="1210863"/>
                  <a:pt x="7099111" y="1217426"/>
                  <a:pt x="7099111" y="1224719"/>
                </a:cubicBezTo>
                <a:cubicBezTo>
                  <a:pt x="7099111" y="1231282"/>
                  <a:pt x="7092106" y="1237116"/>
                  <a:pt x="7084322" y="1237116"/>
                </a:cubicBezTo>
                <a:cubicBezTo>
                  <a:pt x="7075760" y="1237116"/>
                  <a:pt x="7069533" y="1231282"/>
                  <a:pt x="7069533" y="1224719"/>
                </a:cubicBezTo>
                <a:cubicBezTo>
                  <a:pt x="7069533" y="1217426"/>
                  <a:pt x="7075760" y="1210863"/>
                  <a:pt x="7084322" y="1210863"/>
                </a:cubicBezTo>
                <a:close/>
                <a:moveTo>
                  <a:pt x="7013492" y="1210863"/>
                </a:moveTo>
                <a:cubicBezTo>
                  <a:pt x="7021275" y="1210863"/>
                  <a:pt x="7028280" y="1217426"/>
                  <a:pt x="7028280" y="1224719"/>
                </a:cubicBezTo>
                <a:cubicBezTo>
                  <a:pt x="7028280" y="1231282"/>
                  <a:pt x="7021275" y="1237116"/>
                  <a:pt x="7013492" y="1237116"/>
                </a:cubicBezTo>
                <a:cubicBezTo>
                  <a:pt x="7004930" y="1237116"/>
                  <a:pt x="6998704" y="1231282"/>
                  <a:pt x="6998704" y="1224719"/>
                </a:cubicBezTo>
                <a:cubicBezTo>
                  <a:pt x="6998704" y="1217426"/>
                  <a:pt x="7004930" y="1210863"/>
                  <a:pt x="7013492" y="1210863"/>
                </a:cubicBezTo>
                <a:close/>
                <a:moveTo>
                  <a:pt x="6939085" y="1210863"/>
                </a:moveTo>
                <a:cubicBezTo>
                  <a:pt x="6946378" y="1210863"/>
                  <a:pt x="6950753" y="1217426"/>
                  <a:pt x="6950753" y="1224719"/>
                </a:cubicBezTo>
                <a:cubicBezTo>
                  <a:pt x="6950753" y="1231282"/>
                  <a:pt x="6946378" y="1237116"/>
                  <a:pt x="6939085" y="1237116"/>
                </a:cubicBezTo>
                <a:cubicBezTo>
                  <a:pt x="6931063" y="1237116"/>
                  <a:pt x="6924500" y="1231282"/>
                  <a:pt x="6924500" y="1224719"/>
                </a:cubicBezTo>
                <a:cubicBezTo>
                  <a:pt x="6924500" y="1217426"/>
                  <a:pt x="6931063" y="1210863"/>
                  <a:pt x="6939085" y="1210863"/>
                </a:cubicBezTo>
                <a:close/>
                <a:moveTo>
                  <a:pt x="6867525" y="1210863"/>
                </a:moveTo>
                <a:cubicBezTo>
                  <a:pt x="6874088" y="1210863"/>
                  <a:pt x="6879922" y="1217426"/>
                  <a:pt x="6879922" y="1224719"/>
                </a:cubicBezTo>
                <a:cubicBezTo>
                  <a:pt x="6879922" y="1231282"/>
                  <a:pt x="6874088" y="1237116"/>
                  <a:pt x="6867525" y="1237116"/>
                </a:cubicBezTo>
                <a:cubicBezTo>
                  <a:pt x="6860232" y="1237116"/>
                  <a:pt x="6853669" y="1231282"/>
                  <a:pt x="6853669" y="1224719"/>
                </a:cubicBezTo>
                <a:cubicBezTo>
                  <a:pt x="6853669" y="1217426"/>
                  <a:pt x="6860232" y="1210863"/>
                  <a:pt x="6867525" y="1210863"/>
                </a:cubicBezTo>
                <a:close/>
                <a:moveTo>
                  <a:pt x="6796696" y="1210863"/>
                </a:moveTo>
                <a:cubicBezTo>
                  <a:pt x="6803259" y="1210863"/>
                  <a:pt x="6809093" y="1217426"/>
                  <a:pt x="6809093" y="1224719"/>
                </a:cubicBezTo>
                <a:cubicBezTo>
                  <a:pt x="6809093" y="1231282"/>
                  <a:pt x="6803259" y="1237116"/>
                  <a:pt x="6796696" y="1237116"/>
                </a:cubicBezTo>
                <a:cubicBezTo>
                  <a:pt x="6789403" y="1237116"/>
                  <a:pt x="6782840" y="1231282"/>
                  <a:pt x="6782840" y="1224719"/>
                </a:cubicBezTo>
                <a:cubicBezTo>
                  <a:pt x="6782840" y="1217426"/>
                  <a:pt x="6789403" y="1210863"/>
                  <a:pt x="6796696" y="1210863"/>
                </a:cubicBezTo>
                <a:close/>
                <a:moveTo>
                  <a:pt x="6724405" y="1210863"/>
                </a:moveTo>
                <a:cubicBezTo>
                  <a:pt x="6732427" y="1210863"/>
                  <a:pt x="6738261" y="1217426"/>
                  <a:pt x="6738261" y="1224719"/>
                </a:cubicBezTo>
                <a:cubicBezTo>
                  <a:pt x="6738261" y="1231282"/>
                  <a:pt x="6732427" y="1237116"/>
                  <a:pt x="6724405" y="1237116"/>
                </a:cubicBezTo>
                <a:cubicBezTo>
                  <a:pt x="6718571" y="1237116"/>
                  <a:pt x="6712008" y="1231282"/>
                  <a:pt x="6712008" y="1224719"/>
                </a:cubicBezTo>
                <a:cubicBezTo>
                  <a:pt x="6712008" y="1217426"/>
                  <a:pt x="6718571" y="1210863"/>
                  <a:pt x="6724405" y="1210863"/>
                </a:cubicBezTo>
                <a:close/>
                <a:moveTo>
                  <a:pt x="6653576" y="1210863"/>
                </a:moveTo>
                <a:cubicBezTo>
                  <a:pt x="6660869" y="1210863"/>
                  <a:pt x="6667432" y="1217426"/>
                  <a:pt x="6667432" y="1224719"/>
                </a:cubicBezTo>
                <a:cubicBezTo>
                  <a:pt x="6667432" y="1231282"/>
                  <a:pt x="6660869" y="1237116"/>
                  <a:pt x="6653576" y="1237116"/>
                </a:cubicBezTo>
                <a:cubicBezTo>
                  <a:pt x="6647013" y="1237116"/>
                  <a:pt x="6641179" y="1231282"/>
                  <a:pt x="6641179" y="1224719"/>
                </a:cubicBezTo>
                <a:cubicBezTo>
                  <a:pt x="6641179" y="1217426"/>
                  <a:pt x="6647013" y="1210863"/>
                  <a:pt x="6653576" y="1210863"/>
                </a:cubicBezTo>
                <a:close/>
                <a:moveTo>
                  <a:pt x="6582745" y="1210863"/>
                </a:moveTo>
                <a:cubicBezTo>
                  <a:pt x="6590038" y="1210863"/>
                  <a:pt x="6596601" y="1217426"/>
                  <a:pt x="6596601" y="1224719"/>
                </a:cubicBezTo>
                <a:cubicBezTo>
                  <a:pt x="6596601" y="1231282"/>
                  <a:pt x="6590038" y="1237116"/>
                  <a:pt x="6582745" y="1237116"/>
                </a:cubicBezTo>
                <a:cubicBezTo>
                  <a:pt x="6574723" y="1237116"/>
                  <a:pt x="6570348" y="1231282"/>
                  <a:pt x="6570348" y="1224719"/>
                </a:cubicBezTo>
                <a:cubicBezTo>
                  <a:pt x="6570348" y="1217426"/>
                  <a:pt x="6574723" y="1210863"/>
                  <a:pt x="6582745" y="1210863"/>
                </a:cubicBezTo>
                <a:close/>
                <a:moveTo>
                  <a:pt x="6510933" y="1210863"/>
                </a:moveTo>
                <a:cubicBezTo>
                  <a:pt x="6518717" y="1210863"/>
                  <a:pt x="6525722" y="1217426"/>
                  <a:pt x="6525722" y="1224719"/>
                </a:cubicBezTo>
                <a:cubicBezTo>
                  <a:pt x="6525722" y="1231282"/>
                  <a:pt x="6518717" y="1237116"/>
                  <a:pt x="6510933" y="1237116"/>
                </a:cubicBezTo>
                <a:cubicBezTo>
                  <a:pt x="6502371" y="1237116"/>
                  <a:pt x="6496144" y="1231282"/>
                  <a:pt x="6496144" y="1224719"/>
                </a:cubicBezTo>
                <a:cubicBezTo>
                  <a:pt x="6496144" y="1217426"/>
                  <a:pt x="6502371" y="1210863"/>
                  <a:pt x="6510933" y="1210863"/>
                </a:cubicBezTo>
                <a:close/>
                <a:moveTo>
                  <a:pt x="6440492" y="1210863"/>
                </a:moveTo>
                <a:cubicBezTo>
                  <a:pt x="6448081" y="1210863"/>
                  <a:pt x="6454911" y="1217426"/>
                  <a:pt x="6454911" y="1224719"/>
                </a:cubicBezTo>
                <a:cubicBezTo>
                  <a:pt x="6454911" y="1231282"/>
                  <a:pt x="6448081" y="1237116"/>
                  <a:pt x="6440492" y="1237116"/>
                </a:cubicBezTo>
                <a:cubicBezTo>
                  <a:pt x="6432145" y="1237116"/>
                  <a:pt x="6425315" y="1232741"/>
                  <a:pt x="6425315" y="1224719"/>
                </a:cubicBezTo>
                <a:cubicBezTo>
                  <a:pt x="6425315" y="1217426"/>
                  <a:pt x="6432145" y="1210863"/>
                  <a:pt x="6440492" y="1210863"/>
                </a:cubicBezTo>
                <a:close/>
                <a:moveTo>
                  <a:pt x="6368340" y="1210863"/>
                </a:moveTo>
                <a:cubicBezTo>
                  <a:pt x="6376362" y="1210863"/>
                  <a:pt x="6380737" y="1217426"/>
                  <a:pt x="6380737" y="1224719"/>
                </a:cubicBezTo>
                <a:cubicBezTo>
                  <a:pt x="6380737" y="1232741"/>
                  <a:pt x="6376362" y="1237116"/>
                  <a:pt x="6368340" y="1237116"/>
                </a:cubicBezTo>
                <a:cubicBezTo>
                  <a:pt x="6361047" y="1237116"/>
                  <a:pt x="6354484" y="1232741"/>
                  <a:pt x="6354484" y="1224719"/>
                </a:cubicBezTo>
                <a:cubicBezTo>
                  <a:pt x="6354484" y="1217426"/>
                  <a:pt x="6361047" y="1210863"/>
                  <a:pt x="6368340" y="1210863"/>
                </a:cubicBezTo>
                <a:close/>
                <a:moveTo>
                  <a:pt x="6297511" y="1210863"/>
                </a:moveTo>
                <a:cubicBezTo>
                  <a:pt x="6304074" y="1210863"/>
                  <a:pt x="6309908" y="1217426"/>
                  <a:pt x="6309908" y="1224719"/>
                </a:cubicBezTo>
                <a:cubicBezTo>
                  <a:pt x="6309908" y="1232741"/>
                  <a:pt x="6304074" y="1237116"/>
                  <a:pt x="6297511" y="1237116"/>
                </a:cubicBezTo>
                <a:cubicBezTo>
                  <a:pt x="6290218" y="1237116"/>
                  <a:pt x="6283655" y="1232741"/>
                  <a:pt x="6283655" y="1224719"/>
                </a:cubicBezTo>
                <a:cubicBezTo>
                  <a:pt x="6283655" y="1217426"/>
                  <a:pt x="6290218" y="1210863"/>
                  <a:pt x="6297511" y="1210863"/>
                </a:cubicBezTo>
                <a:close/>
                <a:moveTo>
                  <a:pt x="6226679" y="1210863"/>
                </a:moveTo>
                <a:cubicBezTo>
                  <a:pt x="6233242" y="1210863"/>
                  <a:pt x="6239076" y="1217426"/>
                  <a:pt x="6239076" y="1224719"/>
                </a:cubicBezTo>
                <a:cubicBezTo>
                  <a:pt x="6239076" y="1232741"/>
                  <a:pt x="6233242" y="1237116"/>
                  <a:pt x="6226679" y="1237116"/>
                </a:cubicBezTo>
                <a:cubicBezTo>
                  <a:pt x="6219386" y="1237116"/>
                  <a:pt x="6212823" y="1232741"/>
                  <a:pt x="6212823" y="1224719"/>
                </a:cubicBezTo>
                <a:cubicBezTo>
                  <a:pt x="6212823" y="1217426"/>
                  <a:pt x="6219386" y="1210863"/>
                  <a:pt x="6226679" y="1210863"/>
                </a:cubicBezTo>
                <a:close/>
                <a:moveTo>
                  <a:pt x="6154391" y="1210863"/>
                </a:moveTo>
                <a:cubicBezTo>
                  <a:pt x="6161684" y="1210863"/>
                  <a:pt x="6168247" y="1217426"/>
                  <a:pt x="6168247" y="1224719"/>
                </a:cubicBezTo>
                <a:cubicBezTo>
                  <a:pt x="6168247" y="1232741"/>
                  <a:pt x="6161684" y="1237116"/>
                  <a:pt x="6154391" y="1237116"/>
                </a:cubicBezTo>
                <a:cubicBezTo>
                  <a:pt x="6147828" y="1237116"/>
                  <a:pt x="6141994" y="1232741"/>
                  <a:pt x="6141994" y="1224719"/>
                </a:cubicBezTo>
                <a:cubicBezTo>
                  <a:pt x="6141994" y="1217426"/>
                  <a:pt x="6147828" y="1210863"/>
                  <a:pt x="6154391" y="1210863"/>
                </a:cubicBezTo>
                <a:close/>
                <a:moveTo>
                  <a:pt x="6083559" y="1210863"/>
                </a:moveTo>
                <a:cubicBezTo>
                  <a:pt x="6090852" y="1210863"/>
                  <a:pt x="6097415" y="1217426"/>
                  <a:pt x="6097415" y="1224719"/>
                </a:cubicBezTo>
                <a:cubicBezTo>
                  <a:pt x="6097415" y="1232741"/>
                  <a:pt x="6090852" y="1237116"/>
                  <a:pt x="6083559" y="1237116"/>
                </a:cubicBezTo>
                <a:cubicBezTo>
                  <a:pt x="6076996" y="1237116"/>
                  <a:pt x="6071162" y="1232741"/>
                  <a:pt x="6071162" y="1224719"/>
                </a:cubicBezTo>
                <a:cubicBezTo>
                  <a:pt x="6071162" y="1217426"/>
                  <a:pt x="6076996" y="1210863"/>
                  <a:pt x="6083559" y="1210863"/>
                </a:cubicBezTo>
                <a:close/>
                <a:moveTo>
                  <a:pt x="6009356" y="1210863"/>
                </a:moveTo>
                <a:cubicBezTo>
                  <a:pt x="6016649" y="1210863"/>
                  <a:pt x="6023212" y="1217426"/>
                  <a:pt x="6023212" y="1224719"/>
                </a:cubicBezTo>
                <a:cubicBezTo>
                  <a:pt x="6023212" y="1232741"/>
                  <a:pt x="6016649" y="1237116"/>
                  <a:pt x="6009356" y="1237116"/>
                </a:cubicBezTo>
                <a:cubicBezTo>
                  <a:pt x="6001334" y="1237116"/>
                  <a:pt x="5996959" y="1232741"/>
                  <a:pt x="5996959" y="1224719"/>
                </a:cubicBezTo>
                <a:cubicBezTo>
                  <a:pt x="5996959" y="1217426"/>
                  <a:pt x="6001334" y="1210863"/>
                  <a:pt x="6009356" y="1210863"/>
                </a:cubicBezTo>
                <a:close/>
                <a:moveTo>
                  <a:pt x="5940548" y="1210863"/>
                </a:moveTo>
                <a:cubicBezTo>
                  <a:pt x="5948896" y="1210863"/>
                  <a:pt x="5955726" y="1217426"/>
                  <a:pt x="5955726" y="1224719"/>
                </a:cubicBezTo>
                <a:cubicBezTo>
                  <a:pt x="5955726" y="1232741"/>
                  <a:pt x="5948896" y="1237116"/>
                  <a:pt x="5940548" y="1237116"/>
                </a:cubicBezTo>
                <a:cubicBezTo>
                  <a:pt x="5932960" y="1237116"/>
                  <a:pt x="5926130" y="1232741"/>
                  <a:pt x="5926130" y="1224719"/>
                </a:cubicBezTo>
                <a:cubicBezTo>
                  <a:pt x="5926130" y="1217426"/>
                  <a:pt x="5932960" y="1210863"/>
                  <a:pt x="5940548" y="1210863"/>
                </a:cubicBezTo>
                <a:close/>
                <a:moveTo>
                  <a:pt x="5870088" y="1210863"/>
                </a:moveTo>
                <a:cubicBezTo>
                  <a:pt x="5878650" y="1210863"/>
                  <a:pt x="5884877" y="1217426"/>
                  <a:pt x="5884877" y="1224719"/>
                </a:cubicBezTo>
                <a:cubicBezTo>
                  <a:pt x="5884877" y="1232741"/>
                  <a:pt x="5878650" y="1237116"/>
                  <a:pt x="5870088" y="1237116"/>
                </a:cubicBezTo>
                <a:cubicBezTo>
                  <a:pt x="5862304" y="1237116"/>
                  <a:pt x="5855299" y="1232741"/>
                  <a:pt x="5855299" y="1224719"/>
                </a:cubicBezTo>
                <a:cubicBezTo>
                  <a:pt x="5855299" y="1217426"/>
                  <a:pt x="5862304" y="1210863"/>
                  <a:pt x="5870088" y="1210863"/>
                </a:cubicBezTo>
                <a:close/>
                <a:moveTo>
                  <a:pt x="5799257" y="1210863"/>
                </a:moveTo>
                <a:cubicBezTo>
                  <a:pt x="5807819" y="1210863"/>
                  <a:pt x="5814045" y="1217426"/>
                  <a:pt x="5814045" y="1224719"/>
                </a:cubicBezTo>
                <a:cubicBezTo>
                  <a:pt x="5814045" y="1232741"/>
                  <a:pt x="5807819" y="1237116"/>
                  <a:pt x="5799257" y="1237116"/>
                </a:cubicBezTo>
                <a:cubicBezTo>
                  <a:pt x="5791474" y="1237116"/>
                  <a:pt x="5784469" y="1232741"/>
                  <a:pt x="5784469" y="1224719"/>
                </a:cubicBezTo>
                <a:cubicBezTo>
                  <a:pt x="5784469" y="1217426"/>
                  <a:pt x="5791474" y="1210863"/>
                  <a:pt x="5799257" y="1210863"/>
                </a:cubicBezTo>
                <a:close/>
                <a:moveTo>
                  <a:pt x="5724122" y="1210863"/>
                </a:moveTo>
                <a:cubicBezTo>
                  <a:pt x="5732144" y="1210863"/>
                  <a:pt x="5736519" y="1217868"/>
                  <a:pt x="5736519" y="1225651"/>
                </a:cubicBezTo>
                <a:cubicBezTo>
                  <a:pt x="5736519" y="1234213"/>
                  <a:pt x="5732144" y="1240439"/>
                  <a:pt x="5724122" y="1240439"/>
                </a:cubicBezTo>
                <a:cubicBezTo>
                  <a:pt x="5716100" y="1240439"/>
                  <a:pt x="5710266" y="1234213"/>
                  <a:pt x="5710266" y="1225651"/>
                </a:cubicBezTo>
                <a:cubicBezTo>
                  <a:pt x="5710266" y="1217868"/>
                  <a:pt x="5716100" y="1210863"/>
                  <a:pt x="5724122" y="1210863"/>
                </a:cubicBezTo>
                <a:close/>
                <a:moveTo>
                  <a:pt x="5653291" y="1210863"/>
                </a:moveTo>
                <a:cubicBezTo>
                  <a:pt x="5659125" y="1210863"/>
                  <a:pt x="5665688" y="1217868"/>
                  <a:pt x="5665688" y="1225651"/>
                </a:cubicBezTo>
                <a:cubicBezTo>
                  <a:pt x="5665688" y="1234213"/>
                  <a:pt x="5659125" y="1240439"/>
                  <a:pt x="5653291" y="1240439"/>
                </a:cubicBezTo>
                <a:cubicBezTo>
                  <a:pt x="5645269" y="1240439"/>
                  <a:pt x="5639435" y="1234213"/>
                  <a:pt x="5639435" y="1225651"/>
                </a:cubicBezTo>
                <a:cubicBezTo>
                  <a:pt x="5639435" y="1217868"/>
                  <a:pt x="5645269" y="1210863"/>
                  <a:pt x="5653291" y="1210863"/>
                </a:cubicBezTo>
                <a:close/>
                <a:moveTo>
                  <a:pt x="5582461" y="1210863"/>
                </a:moveTo>
                <a:cubicBezTo>
                  <a:pt x="5588295" y="1210863"/>
                  <a:pt x="5594858" y="1217868"/>
                  <a:pt x="5594858" y="1225651"/>
                </a:cubicBezTo>
                <a:cubicBezTo>
                  <a:pt x="5594858" y="1234213"/>
                  <a:pt x="5588295" y="1240439"/>
                  <a:pt x="5582461" y="1240439"/>
                </a:cubicBezTo>
                <a:cubicBezTo>
                  <a:pt x="5574439" y="1240439"/>
                  <a:pt x="5568605" y="1234213"/>
                  <a:pt x="5568605" y="1225651"/>
                </a:cubicBezTo>
                <a:cubicBezTo>
                  <a:pt x="5568605" y="1217868"/>
                  <a:pt x="5574439" y="1210863"/>
                  <a:pt x="5582461" y="1210863"/>
                </a:cubicBezTo>
                <a:close/>
                <a:moveTo>
                  <a:pt x="5510171" y="1210863"/>
                </a:moveTo>
                <a:cubicBezTo>
                  <a:pt x="5517464" y="1210863"/>
                  <a:pt x="5524027" y="1217868"/>
                  <a:pt x="5524027" y="1225651"/>
                </a:cubicBezTo>
                <a:cubicBezTo>
                  <a:pt x="5524027" y="1234213"/>
                  <a:pt x="5517464" y="1240439"/>
                  <a:pt x="5510171" y="1240439"/>
                </a:cubicBezTo>
                <a:cubicBezTo>
                  <a:pt x="5503608" y="1240439"/>
                  <a:pt x="5497774" y="1234213"/>
                  <a:pt x="5497774" y="1225651"/>
                </a:cubicBezTo>
                <a:cubicBezTo>
                  <a:pt x="5497774" y="1217868"/>
                  <a:pt x="5503608" y="1210863"/>
                  <a:pt x="5510171" y="1210863"/>
                </a:cubicBezTo>
                <a:close/>
                <a:moveTo>
                  <a:pt x="5438937" y="1210863"/>
                </a:moveTo>
                <a:cubicBezTo>
                  <a:pt x="5447182" y="1210863"/>
                  <a:pt x="5453178" y="1217868"/>
                  <a:pt x="5453178" y="1225651"/>
                </a:cubicBezTo>
                <a:cubicBezTo>
                  <a:pt x="5453178" y="1234213"/>
                  <a:pt x="5447182" y="1240439"/>
                  <a:pt x="5438937" y="1240439"/>
                </a:cubicBezTo>
                <a:cubicBezTo>
                  <a:pt x="5431442" y="1240439"/>
                  <a:pt x="5426945" y="1234213"/>
                  <a:pt x="5426945" y="1225651"/>
                </a:cubicBezTo>
                <a:cubicBezTo>
                  <a:pt x="5426945" y="1217868"/>
                  <a:pt x="5431442" y="1210863"/>
                  <a:pt x="5438937" y="1210863"/>
                </a:cubicBezTo>
                <a:close/>
                <a:moveTo>
                  <a:pt x="5367530" y="1210863"/>
                </a:moveTo>
                <a:cubicBezTo>
                  <a:pt x="5376092" y="1210863"/>
                  <a:pt x="5382318" y="1217868"/>
                  <a:pt x="5382318" y="1225651"/>
                </a:cubicBezTo>
                <a:cubicBezTo>
                  <a:pt x="5382318" y="1234213"/>
                  <a:pt x="5376092" y="1240439"/>
                  <a:pt x="5367530" y="1240439"/>
                </a:cubicBezTo>
                <a:cubicBezTo>
                  <a:pt x="5359747" y="1240439"/>
                  <a:pt x="5352742" y="1234213"/>
                  <a:pt x="5352742" y="1225651"/>
                </a:cubicBezTo>
                <a:cubicBezTo>
                  <a:pt x="5352742" y="1217868"/>
                  <a:pt x="5359747" y="1210863"/>
                  <a:pt x="5367530" y="1210863"/>
                </a:cubicBezTo>
                <a:close/>
                <a:moveTo>
                  <a:pt x="5296699" y="1210863"/>
                </a:moveTo>
                <a:cubicBezTo>
                  <a:pt x="5305261" y="1210863"/>
                  <a:pt x="5311488" y="1217868"/>
                  <a:pt x="5311488" y="1225651"/>
                </a:cubicBezTo>
                <a:cubicBezTo>
                  <a:pt x="5311488" y="1234213"/>
                  <a:pt x="5305261" y="1240439"/>
                  <a:pt x="5296699" y="1240439"/>
                </a:cubicBezTo>
                <a:cubicBezTo>
                  <a:pt x="5288915" y="1240439"/>
                  <a:pt x="5281910" y="1234213"/>
                  <a:pt x="5281910" y="1225651"/>
                </a:cubicBezTo>
                <a:cubicBezTo>
                  <a:pt x="5281910" y="1217868"/>
                  <a:pt x="5288915" y="1210863"/>
                  <a:pt x="5296699" y="1210863"/>
                </a:cubicBezTo>
                <a:close/>
                <a:moveTo>
                  <a:pt x="5225869" y="1210863"/>
                </a:moveTo>
                <a:cubicBezTo>
                  <a:pt x="5234431" y="1210863"/>
                  <a:pt x="5240657" y="1217868"/>
                  <a:pt x="5240657" y="1225651"/>
                </a:cubicBezTo>
                <a:cubicBezTo>
                  <a:pt x="5240657" y="1234213"/>
                  <a:pt x="5234431" y="1240439"/>
                  <a:pt x="5225869" y="1240439"/>
                </a:cubicBezTo>
                <a:cubicBezTo>
                  <a:pt x="5217307" y="1240439"/>
                  <a:pt x="5211081" y="1234213"/>
                  <a:pt x="5211081" y="1225651"/>
                </a:cubicBezTo>
                <a:cubicBezTo>
                  <a:pt x="5211081" y="1217868"/>
                  <a:pt x="5217307" y="1210863"/>
                  <a:pt x="5225869" y="1210863"/>
                </a:cubicBezTo>
                <a:close/>
                <a:moveTo>
                  <a:pt x="5154105" y="1210863"/>
                </a:moveTo>
                <a:cubicBezTo>
                  <a:pt x="5162127" y="1210863"/>
                  <a:pt x="5166502" y="1217868"/>
                  <a:pt x="5166502" y="1225651"/>
                </a:cubicBezTo>
                <a:cubicBezTo>
                  <a:pt x="5166502" y="1234213"/>
                  <a:pt x="5162127" y="1240439"/>
                  <a:pt x="5154105" y="1240439"/>
                </a:cubicBezTo>
                <a:cubicBezTo>
                  <a:pt x="5146083" y="1240439"/>
                  <a:pt x="5140249" y="1234213"/>
                  <a:pt x="5140249" y="1225651"/>
                </a:cubicBezTo>
                <a:cubicBezTo>
                  <a:pt x="5140249" y="1217868"/>
                  <a:pt x="5146083" y="1210863"/>
                  <a:pt x="5154105" y="1210863"/>
                </a:cubicBezTo>
                <a:close/>
                <a:moveTo>
                  <a:pt x="5083276" y="1210863"/>
                </a:moveTo>
                <a:cubicBezTo>
                  <a:pt x="5089110" y="1210863"/>
                  <a:pt x="5095673" y="1217868"/>
                  <a:pt x="5095673" y="1225651"/>
                </a:cubicBezTo>
                <a:cubicBezTo>
                  <a:pt x="5095673" y="1234213"/>
                  <a:pt x="5089110" y="1240439"/>
                  <a:pt x="5083276" y="1240439"/>
                </a:cubicBezTo>
                <a:cubicBezTo>
                  <a:pt x="5075254" y="1240439"/>
                  <a:pt x="5069420" y="1234213"/>
                  <a:pt x="5069420" y="1225651"/>
                </a:cubicBezTo>
                <a:cubicBezTo>
                  <a:pt x="5069420" y="1217868"/>
                  <a:pt x="5075254" y="1210863"/>
                  <a:pt x="5083276" y="1210863"/>
                </a:cubicBezTo>
                <a:close/>
                <a:moveTo>
                  <a:pt x="5012445" y="1210863"/>
                </a:moveTo>
                <a:cubicBezTo>
                  <a:pt x="5018279" y="1210863"/>
                  <a:pt x="5024842" y="1217868"/>
                  <a:pt x="5024842" y="1225651"/>
                </a:cubicBezTo>
                <a:cubicBezTo>
                  <a:pt x="5024842" y="1234213"/>
                  <a:pt x="5018279" y="1240439"/>
                  <a:pt x="5012445" y="1240439"/>
                </a:cubicBezTo>
                <a:cubicBezTo>
                  <a:pt x="5004423" y="1240439"/>
                  <a:pt x="4998589" y="1234213"/>
                  <a:pt x="4998589" y="1225651"/>
                </a:cubicBezTo>
                <a:cubicBezTo>
                  <a:pt x="4998589" y="1217868"/>
                  <a:pt x="5004423" y="1210863"/>
                  <a:pt x="5012445" y="1210863"/>
                </a:cubicBezTo>
                <a:close/>
                <a:moveTo>
                  <a:pt x="4940157" y="1210863"/>
                </a:moveTo>
                <a:cubicBezTo>
                  <a:pt x="4948179" y="1210863"/>
                  <a:pt x="4954013" y="1217868"/>
                  <a:pt x="4954013" y="1225651"/>
                </a:cubicBezTo>
                <a:cubicBezTo>
                  <a:pt x="4954013" y="1234213"/>
                  <a:pt x="4948179" y="1240439"/>
                  <a:pt x="4940157" y="1240439"/>
                </a:cubicBezTo>
                <a:cubicBezTo>
                  <a:pt x="4934323" y="1240439"/>
                  <a:pt x="4927760" y="1234213"/>
                  <a:pt x="4927760" y="1225651"/>
                </a:cubicBezTo>
                <a:cubicBezTo>
                  <a:pt x="4927760" y="1217868"/>
                  <a:pt x="4934323" y="1210863"/>
                  <a:pt x="4940157" y="1210863"/>
                </a:cubicBezTo>
                <a:close/>
                <a:moveTo>
                  <a:pt x="4865953" y="1210863"/>
                </a:moveTo>
                <a:cubicBezTo>
                  <a:pt x="4873975" y="1210863"/>
                  <a:pt x="4879809" y="1217868"/>
                  <a:pt x="4879809" y="1225651"/>
                </a:cubicBezTo>
                <a:cubicBezTo>
                  <a:pt x="4879809" y="1234213"/>
                  <a:pt x="4873975" y="1240439"/>
                  <a:pt x="4865953" y="1240439"/>
                </a:cubicBezTo>
                <a:cubicBezTo>
                  <a:pt x="4860119" y="1240439"/>
                  <a:pt x="4853556" y="1234213"/>
                  <a:pt x="4853556" y="1225651"/>
                </a:cubicBezTo>
                <a:cubicBezTo>
                  <a:pt x="4853556" y="1217868"/>
                  <a:pt x="4860119" y="1210863"/>
                  <a:pt x="4865953" y="1210863"/>
                </a:cubicBezTo>
                <a:close/>
                <a:moveTo>
                  <a:pt x="4795122" y="1210863"/>
                </a:moveTo>
                <a:cubicBezTo>
                  <a:pt x="4803144" y="1210863"/>
                  <a:pt x="4808978" y="1217868"/>
                  <a:pt x="4808978" y="1225651"/>
                </a:cubicBezTo>
                <a:cubicBezTo>
                  <a:pt x="4808978" y="1234213"/>
                  <a:pt x="4803144" y="1240439"/>
                  <a:pt x="4795122" y="1240439"/>
                </a:cubicBezTo>
                <a:cubicBezTo>
                  <a:pt x="4787830" y="1240439"/>
                  <a:pt x="4782725" y="1234213"/>
                  <a:pt x="4782725" y="1225651"/>
                </a:cubicBezTo>
                <a:cubicBezTo>
                  <a:pt x="4782725" y="1217868"/>
                  <a:pt x="4787830" y="1210863"/>
                  <a:pt x="4795122" y="1210863"/>
                </a:cubicBezTo>
                <a:close/>
                <a:moveTo>
                  <a:pt x="4726684" y="1210863"/>
                </a:moveTo>
                <a:cubicBezTo>
                  <a:pt x="4735246" y="1210863"/>
                  <a:pt x="4741472" y="1217868"/>
                  <a:pt x="4741472" y="1225651"/>
                </a:cubicBezTo>
                <a:cubicBezTo>
                  <a:pt x="4741472" y="1234213"/>
                  <a:pt x="4735246" y="1240439"/>
                  <a:pt x="4726684" y="1240439"/>
                </a:cubicBezTo>
                <a:cubicBezTo>
                  <a:pt x="4718122" y="1240439"/>
                  <a:pt x="4711896" y="1234213"/>
                  <a:pt x="4711896" y="1225651"/>
                </a:cubicBezTo>
                <a:cubicBezTo>
                  <a:pt x="4711896" y="1217868"/>
                  <a:pt x="4718122" y="1210863"/>
                  <a:pt x="4726684" y="1210863"/>
                </a:cubicBezTo>
                <a:close/>
                <a:moveTo>
                  <a:pt x="4655853" y="1210863"/>
                </a:moveTo>
                <a:cubicBezTo>
                  <a:pt x="4663637" y="1210863"/>
                  <a:pt x="4670642" y="1217868"/>
                  <a:pt x="4670642" y="1225651"/>
                </a:cubicBezTo>
                <a:cubicBezTo>
                  <a:pt x="4670642" y="1234213"/>
                  <a:pt x="4663637" y="1240439"/>
                  <a:pt x="4655853" y="1240439"/>
                </a:cubicBezTo>
                <a:cubicBezTo>
                  <a:pt x="4647291" y="1240439"/>
                  <a:pt x="4641064" y="1234213"/>
                  <a:pt x="4641064" y="1225651"/>
                </a:cubicBezTo>
                <a:cubicBezTo>
                  <a:pt x="4641064" y="1217868"/>
                  <a:pt x="4647291" y="1210863"/>
                  <a:pt x="4655853" y="1210863"/>
                </a:cubicBezTo>
                <a:close/>
                <a:moveTo>
                  <a:pt x="4585023" y="1210863"/>
                </a:moveTo>
                <a:cubicBezTo>
                  <a:pt x="4592806" y="1210863"/>
                  <a:pt x="4599811" y="1217868"/>
                  <a:pt x="4599811" y="1225651"/>
                </a:cubicBezTo>
                <a:cubicBezTo>
                  <a:pt x="4599811" y="1234213"/>
                  <a:pt x="4592806" y="1240439"/>
                  <a:pt x="4585023" y="1240439"/>
                </a:cubicBezTo>
                <a:cubicBezTo>
                  <a:pt x="4576461" y="1240439"/>
                  <a:pt x="4570235" y="1234213"/>
                  <a:pt x="4570235" y="1225651"/>
                </a:cubicBezTo>
                <a:cubicBezTo>
                  <a:pt x="4570235" y="1217868"/>
                  <a:pt x="4576461" y="1210863"/>
                  <a:pt x="4585023" y="1210863"/>
                </a:cubicBezTo>
                <a:close/>
                <a:moveTo>
                  <a:pt x="4513260" y="1210863"/>
                </a:moveTo>
                <a:cubicBezTo>
                  <a:pt x="4520553" y="1210863"/>
                  <a:pt x="4525657" y="1217868"/>
                  <a:pt x="4525657" y="1225651"/>
                </a:cubicBezTo>
                <a:cubicBezTo>
                  <a:pt x="4525657" y="1234213"/>
                  <a:pt x="4520553" y="1240439"/>
                  <a:pt x="4513260" y="1240439"/>
                </a:cubicBezTo>
                <a:cubicBezTo>
                  <a:pt x="4505238" y="1240439"/>
                  <a:pt x="4499404" y="1234213"/>
                  <a:pt x="4499404" y="1225651"/>
                </a:cubicBezTo>
                <a:cubicBezTo>
                  <a:pt x="4499404" y="1217868"/>
                  <a:pt x="4505238" y="1210863"/>
                  <a:pt x="4513260" y="1210863"/>
                </a:cubicBezTo>
                <a:close/>
                <a:moveTo>
                  <a:pt x="4439056" y="1210863"/>
                </a:moveTo>
                <a:cubicBezTo>
                  <a:pt x="4445619" y="1210863"/>
                  <a:pt x="4451453" y="1217868"/>
                  <a:pt x="4451453" y="1225651"/>
                </a:cubicBezTo>
                <a:cubicBezTo>
                  <a:pt x="4451453" y="1234213"/>
                  <a:pt x="4445619" y="1240439"/>
                  <a:pt x="4439056" y="1240439"/>
                </a:cubicBezTo>
                <a:cubicBezTo>
                  <a:pt x="4431763" y="1240439"/>
                  <a:pt x="4425200" y="1234213"/>
                  <a:pt x="4425200" y="1225651"/>
                </a:cubicBezTo>
                <a:cubicBezTo>
                  <a:pt x="4425200" y="1217868"/>
                  <a:pt x="4431763" y="1210863"/>
                  <a:pt x="4439056" y="1210863"/>
                </a:cubicBezTo>
                <a:close/>
                <a:moveTo>
                  <a:pt x="4366768" y="1210863"/>
                </a:moveTo>
                <a:cubicBezTo>
                  <a:pt x="4374790" y="1210863"/>
                  <a:pt x="4380624" y="1217868"/>
                  <a:pt x="4380624" y="1225651"/>
                </a:cubicBezTo>
                <a:cubicBezTo>
                  <a:pt x="4380624" y="1234213"/>
                  <a:pt x="4374790" y="1240439"/>
                  <a:pt x="4366768" y="1240439"/>
                </a:cubicBezTo>
                <a:cubicBezTo>
                  <a:pt x="4360934" y="1240439"/>
                  <a:pt x="4354371" y="1234213"/>
                  <a:pt x="4354371" y="1225651"/>
                </a:cubicBezTo>
                <a:cubicBezTo>
                  <a:pt x="4354371" y="1217868"/>
                  <a:pt x="4360934" y="1210863"/>
                  <a:pt x="4366768" y="1210863"/>
                </a:cubicBezTo>
                <a:close/>
                <a:moveTo>
                  <a:pt x="4295937" y="1210863"/>
                </a:moveTo>
                <a:cubicBezTo>
                  <a:pt x="4303959" y="1210863"/>
                  <a:pt x="4309793" y="1217868"/>
                  <a:pt x="4309793" y="1225651"/>
                </a:cubicBezTo>
                <a:cubicBezTo>
                  <a:pt x="4309793" y="1234213"/>
                  <a:pt x="4303959" y="1240439"/>
                  <a:pt x="4295937" y="1240439"/>
                </a:cubicBezTo>
                <a:cubicBezTo>
                  <a:pt x="4290103" y="1240439"/>
                  <a:pt x="4283540" y="1234213"/>
                  <a:pt x="4283540" y="1225651"/>
                </a:cubicBezTo>
                <a:cubicBezTo>
                  <a:pt x="4283540" y="1217868"/>
                  <a:pt x="4290103" y="1210863"/>
                  <a:pt x="4295937" y="1210863"/>
                </a:cubicBezTo>
                <a:close/>
                <a:moveTo>
                  <a:pt x="368953" y="1210863"/>
                </a:moveTo>
                <a:cubicBezTo>
                  <a:pt x="377515" y="1210863"/>
                  <a:pt x="383742" y="1217868"/>
                  <a:pt x="383742" y="1225651"/>
                </a:cubicBezTo>
                <a:cubicBezTo>
                  <a:pt x="383742" y="1234213"/>
                  <a:pt x="377515" y="1240439"/>
                  <a:pt x="368953" y="1240439"/>
                </a:cubicBezTo>
                <a:cubicBezTo>
                  <a:pt x="361170" y="1240439"/>
                  <a:pt x="354165" y="1234213"/>
                  <a:pt x="354165" y="1225651"/>
                </a:cubicBezTo>
                <a:cubicBezTo>
                  <a:pt x="354165" y="1217868"/>
                  <a:pt x="361170" y="1210863"/>
                  <a:pt x="368953" y="1210863"/>
                </a:cubicBezTo>
                <a:close/>
                <a:moveTo>
                  <a:pt x="297189" y="1210863"/>
                </a:moveTo>
                <a:cubicBezTo>
                  <a:pt x="305211" y="1210863"/>
                  <a:pt x="309586" y="1217868"/>
                  <a:pt x="309586" y="1225651"/>
                </a:cubicBezTo>
                <a:cubicBezTo>
                  <a:pt x="309586" y="1234213"/>
                  <a:pt x="305211" y="1240439"/>
                  <a:pt x="297189" y="1240439"/>
                </a:cubicBezTo>
                <a:cubicBezTo>
                  <a:pt x="289897" y="1240439"/>
                  <a:pt x="283334" y="1234213"/>
                  <a:pt x="283334" y="1225651"/>
                </a:cubicBezTo>
                <a:cubicBezTo>
                  <a:pt x="283334" y="1217868"/>
                  <a:pt x="289897" y="1210863"/>
                  <a:pt x="297189" y="1210863"/>
                </a:cubicBezTo>
                <a:close/>
                <a:moveTo>
                  <a:pt x="226361" y="1210863"/>
                </a:moveTo>
                <a:cubicBezTo>
                  <a:pt x="232195" y="1210863"/>
                  <a:pt x="238759" y="1217868"/>
                  <a:pt x="238759" y="1225651"/>
                </a:cubicBezTo>
                <a:cubicBezTo>
                  <a:pt x="238759" y="1234213"/>
                  <a:pt x="232195" y="1240439"/>
                  <a:pt x="226361" y="1240439"/>
                </a:cubicBezTo>
                <a:cubicBezTo>
                  <a:pt x="218338" y="1240439"/>
                  <a:pt x="212504" y="1234213"/>
                  <a:pt x="212504" y="1225651"/>
                </a:cubicBezTo>
                <a:cubicBezTo>
                  <a:pt x="212504" y="1217868"/>
                  <a:pt x="218338" y="1210863"/>
                  <a:pt x="226361" y="1210863"/>
                </a:cubicBezTo>
                <a:close/>
                <a:moveTo>
                  <a:pt x="155527" y="1210863"/>
                </a:moveTo>
                <a:cubicBezTo>
                  <a:pt x="161361" y="1210863"/>
                  <a:pt x="167924" y="1217868"/>
                  <a:pt x="167924" y="1225651"/>
                </a:cubicBezTo>
                <a:cubicBezTo>
                  <a:pt x="167924" y="1234213"/>
                  <a:pt x="161361" y="1240439"/>
                  <a:pt x="155527" y="1240439"/>
                </a:cubicBezTo>
                <a:cubicBezTo>
                  <a:pt x="147505" y="1240439"/>
                  <a:pt x="141671" y="1234213"/>
                  <a:pt x="141671" y="1225651"/>
                </a:cubicBezTo>
                <a:cubicBezTo>
                  <a:pt x="141671" y="1217868"/>
                  <a:pt x="147505" y="1210863"/>
                  <a:pt x="155527" y="1210863"/>
                </a:cubicBezTo>
                <a:close/>
                <a:moveTo>
                  <a:pt x="83239" y="1210863"/>
                </a:moveTo>
                <a:cubicBezTo>
                  <a:pt x="90531" y="1210863"/>
                  <a:pt x="97095" y="1217868"/>
                  <a:pt x="97095" y="1225651"/>
                </a:cubicBezTo>
                <a:cubicBezTo>
                  <a:pt x="97095" y="1234213"/>
                  <a:pt x="90531" y="1240439"/>
                  <a:pt x="83239" y="1240439"/>
                </a:cubicBezTo>
                <a:cubicBezTo>
                  <a:pt x="76675" y="1240439"/>
                  <a:pt x="70841" y="1234213"/>
                  <a:pt x="70841" y="1225651"/>
                </a:cubicBezTo>
                <a:cubicBezTo>
                  <a:pt x="70841" y="1217868"/>
                  <a:pt x="76675" y="1210863"/>
                  <a:pt x="83239" y="1210863"/>
                </a:cubicBezTo>
                <a:close/>
                <a:moveTo>
                  <a:pt x="12003" y="1210863"/>
                </a:moveTo>
                <a:cubicBezTo>
                  <a:pt x="20248" y="1210863"/>
                  <a:pt x="26244" y="1217868"/>
                  <a:pt x="26244" y="1225651"/>
                </a:cubicBezTo>
                <a:cubicBezTo>
                  <a:pt x="26244" y="1234213"/>
                  <a:pt x="20248" y="1240439"/>
                  <a:pt x="12003" y="1240439"/>
                </a:cubicBezTo>
                <a:cubicBezTo>
                  <a:pt x="4508" y="1240439"/>
                  <a:pt x="10" y="1234213"/>
                  <a:pt x="10" y="1225651"/>
                </a:cubicBezTo>
                <a:cubicBezTo>
                  <a:pt x="10" y="1217868"/>
                  <a:pt x="4508" y="1210863"/>
                  <a:pt x="12003" y="1210863"/>
                </a:cubicBezTo>
                <a:close/>
                <a:moveTo>
                  <a:pt x="7013492" y="1140032"/>
                </a:moveTo>
                <a:cubicBezTo>
                  <a:pt x="7021275" y="1140032"/>
                  <a:pt x="7028280" y="1146595"/>
                  <a:pt x="7028280" y="1152429"/>
                </a:cubicBezTo>
                <a:cubicBezTo>
                  <a:pt x="7028280" y="1160451"/>
                  <a:pt x="7021275" y="1166286"/>
                  <a:pt x="7013492" y="1166286"/>
                </a:cubicBezTo>
                <a:cubicBezTo>
                  <a:pt x="7004930" y="1166286"/>
                  <a:pt x="6998704" y="1160451"/>
                  <a:pt x="6998704" y="1152429"/>
                </a:cubicBezTo>
                <a:cubicBezTo>
                  <a:pt x="6998704" y="1146595"/>
                  <a:pt x="7004930" y="1140032"/>
                  <a:pt x="7013492" y="1140032"/>
                </a:cubicBezTo>
                <a:close/>
                <a:moveTo>
                  <a:pt x="6939085" y="1140032"/>
                </a:moveTo>
                <a:cubicBezTo>
                  <a:pt x="6946378" y="1140032"/>
                  <a:pt x="6950753" y="1146595"/>
                  <a:pt x="6950753" y="1152429"/>
                </a:cubicBezTo>
                <a:cubicBezTo>
                  <a:pt x="6950753" y="1160451"/>
                  <a:pt x="6946378" y="1166286"/>
                  <a:pt x="6939085" y="1166286"/>
                </a:cubicBezTo>
                <a:cubicBezTo>
                  <a:pt x="6931063" y="1166286"/>
                  <a:pt x="6924500" y="1160451"/>
                  <a:pt x="6924500" y="1152429"/>
                </a:cubicBezTo>
                <a:cubicBezTo>
                  <a:pt x="6924500" y="1146595"/>
                  <a:pt x="6931063" y="1140032"/>
                  <a:pt x="6939085" y="1140032"/>
                </a:cubicBezTo>
                <a:close/>
                <a:moveTo>
                  <a:pt x="6867525" y="1140032"/>
                </a:moveTo>
                <a:cubicBezTo>
                  <a:pt x="6874088" y="1140032"/>
                  <a:pt x="6879922" y="1146595"/>
                  <a:pt x="6879922" y="1153888"/>
                </a:cubicBezTo>
                <a:cubicBezTo>
                  <a:pt x="6879922" y="1160451"/>
                  <a:pt x="6874088" y="1166286"/>
                  <a:pt x="6867525" y="1166286"/>
                </a:cubicBezTo>
                <a:cubicBezTo>
                  <a:pt x="6860232" y="1166286"/>
                  <a:pt x="6853669" y="1160451"/>
                  <a:pt x="6853669" y="1153888"/>
                </a:cubicBezTo>
                <a:cubicBezTo>
                  <a:pt x="6853669" y="1146595"/>
                  <a:pt x="6860232" y="1140032"/>
                  <a:pt x="6867525" y="1140032"/>
                </a:cubicBezTo>
                <a:close/>
                <a:moveTo>
                  <a:pt x="6796696" y="1140032"/>
                </a:moveTo>
                <a:cubicBezTo>
                  <a:pt x="6803259" y="1140032"/>
                  <a:pt x="6809093" y="1146595"/>
                  <a:pt x="6809093" y="1153888"/>
                </a:cubicBezTo>
                <a:cubicBezTo>
                  <a:pt x="6809093" y="1160451"/>
                  <a:pt x="6803259" y="1166286"/>
                  <a:pt x="6796696" y="1166286"/>
                </a:cubicBezTo>
                <a:cubicBezTo>
                  <a:pt x="6789403" y="1166286"/>
                  <a:pt x="6782840" y="1160451"/>
                  <a:pt x="6782840" y="1153888"/>
                </a:cubicBezTo>
                <a:cubicBezTo>
                  <a:pt x="6782840" y="1146595"/>
                  <a:pt x="6789403" y="1140032"/>
                  <a:pt x="6796696" y="1140032"/>
                </a:cubicBezTo>
                <a:close/>
                <a:moveTo>
                  <a:pt x="6724405" y="1140032"/>
                </a:moveTo>
                <a:cubicBezTo>
                  <a:pt x="6732427" y="1140032"/>
                  <a:pt x="6738261" y="1146595"/>
                  <a:pt x="6738261" y="1153888"/>
                </a:cubicBezTo>
                <a:cubicBezTo>
                  <a:pt x="6738261" y="1160451"/>
                  <a:pt x="6732427" y="1166286"/>
                  <a:pt x="6724405" y="1166286"/>
                </a:cubicBezTo>
                <a:cubicBezTo>
                  <a:pt x="6718571" y="1166286"/>
                  <a:pt x="6712008" y="1160451"/>
                  <a:pt x="6712008" y="1153888"/>
                </a:cubicBezTo>
                <a:cubicBezTo>
                  <a:pt x="6712008" y="1146595"/>
                  <a:pt x="6718571" y="1140032"/>
                  <a:pt x="6724405" y="1140032"/>
                </a:cubicBezTo>
                <a:close/>
                <a:moveTo>
                  <a:pt x="6653576" y="1140032"/>
                </a:moveTo>
                <a:cubicBezTo>
                  <a:pt x="6660869" y="1140032"/>
                  <a:pt x="6667432" y="1146595"/>
                  <a:pt x="6667432" y="1153888"/>
                </a:cubicBezTo>
                <a:cubicBezTo>
                  <a:pt x="6667432" y="1160451"/>
                  <a:pt x="6660869" y="1166286"/>
                  <a:pt x="6653576" y="1166286"/>
                </a:cubicBezTo>
                <a:cubicBezTo>
                  <a:pt x="6645554" y="1166286"/>
                  <a:pt x="6641179" y="1160451"/>
                  <a:pt x="6641179" y="1153888"/>
                </a:cubicBezTo>
                <a:cubicBezTo>
                  <a:pt x="6641179" y="1146595"/>
                  <a:pt x="6645554" y="1140032"/>
                  <a:pt x="6653576" y="1140032"/>
                </a:cubicBezTo>
                <a:close/>
                <a:moveTo>
                  <a:pt x="6581764" y="1140032"/>
                </a:moveTo>
                <a:cubicBezTo>
                  <a:pt x="6589547" y="1140032"/>
                  <a:pt x="6596552" y="1146595"/>
                  <a:pt x="6596552" y="1153888"/>
                </a:cubicBezTo>
                <a:cubicBezTo>
                  <a:pt x="6596552" y="1160451"/>
                  <a:pt x="6589547" y="1166286"/>
                  <a:pt x="6581764" y="1166286"/>
                </a:cubicBezTo>
                <a:cubicBezTo>
                  <a:pt x="6573202" y="1166286"/>
                  <a:pt x="6566976" y="1160451"/>
                  <a:pt x="6566976" y="1153888"/>
                </a:cubicBezTo>
                <a:cubicBezTo>
                  <a:pt x="6566976" y="1146595"/>
                  <a:pt x="6573202" y="1140032"/>
                  <a:pt x="6581764" y="1140032"/>
                </a:cubicBezTo>
                <a:close/>
                <a:moveTo>
                  <a:pt x="6510933" y="1140032"/>
                </a:moveTo>
                <a:cubicBezTo>
                  <a:pt x="6518717" y="1140032"/>
                  <a:pt x="6525722" y="1146595"/>
                  <a:pt x="6525722" y="1153888"/>
                </a:cubicBezTo>
                <a:cubicBezTo>
                  <a:pt x="6525722" y="1160451"/>
                  <a:pt x="6518717" y="1166286"/>
                  <a:pt x="6510933" y="1166286"/>
                </a:cubicBezTo>
                <a:cubicBezTo>
                  <a:pt x="6502371" y="1166286"/>
                  <a:pt x="6496144" y="1160451"/>
                  <a:pt x="6496144" y="1153888"/>
                </a:cubicBezTo>
                <a:cubicBezTo>
                  <a:pt x="6496144" y="1146595"/>
                  <a:pt x="6502371" y="1140032"/>
                  <a:pt x="6510933" y="1140032"/>
                </a:cubicBezTo>
                <a:close/>
                <a:moveTo>
                  <a:pt x="6440492" y="1140032"/>
                </a:moveTo>
                <a:cubicBezTo>
                  <a:pt x="6448081" y="1140032"/>
                  <a:pt x="6454911" y="1146595"/>
                  <a:pt x="6454911" y="1153888"/>
                </a:cubicBezTo>
                <a:cubicBezTo>
                  <a:pt x="6454911" y="1160451"/>
                  <a:pt x="6448081" y="1166286"/>
                  <a:pt x="6440492" y="1166286"/>
                </a:cubicBezTo>
                <a:cubicBezTo>
                  <a:pt x="6432145" y="1166286"/>
                  <a:pt x="6425315" y="1160451"/>
                  <a:pt x="6425315" y="1153888"/>
                </a:cubicBezTo>
                <a:cubicBezTo>
                  <a:pt x="6425315" y="1146595"/>
                  <a:pt x="6432145" y="1140032"/>
                  <a:pt x="6440492" y="1140032"/>
                </a:cubicBezTo>
                <a:close/>
                <a:moveTo>
                  <a:pt x="6368340" y="1140032"/>
                </a:moveTo>
                <a:cubicBezTo>
                  <a:pt x="6376362" y="1140032"/>
                  <a:pt x="6380737" y="1146595"/>
                  <a:pt x="6380737" y="1153888"/>
                </a:cubicBezTo>
                <a:cubicBezTo>
                  <a:pt x="6380737" y="1160451"/>
                  <a:pt x="6376362" y="1166286"/>
                  <a:pt x="6368340" y="1166286"/>
                </a:cubicBezTo>
                <a:cubicBezTo>
                  <a:pt x="6361047" y="1166286"/>
                  <a:pt x="6354484" y="1160451"/>
                  <a:pt x="6354484" y="1153888"/>
                </a:cubicBezTo>
                <a:cubicBezTo>
                  <a:pt x="6354484" y="1146595"/>
                  <a:pt x="6361047" y="1140032"/>
                  <a:pt x="6368340" y="1140032"/>
                </a:cubicBezTo>
                <a:close/>
                <a:moveTo>
                  <a:pt x="6297511" y="1140032"/>
                </a:moveTo>
                <a:cubicBezTo>
                  <a:pt x="6304074" y="1140032"/>
                  <a:pt x="6309908" y="1146595"/>
                  <a:pt x="6309908" y="1153888"/>
                </a:cubicBezTo>
                <a:cubicBezTo>
                  <a:pt x="6309908" y="1160451"/>
                  <a:pt x="6304074" y="1166286"/>
                  <a:pt x="6297511" y="1166286"/>
                </a:cubicBezTo>
                <a:cubicBezTo>
                  <a:pt x="6290218" y="1166286"/>
                  <a:pt x="6283655" y="1160451"/>
                  <a:pt x="6283655" y="1153888"/>
                </a:cubicBezTo>
                <a:cubicBezTo>
                  <a:pt x="6283655" y="1146595"/>
                  <a:pt x="6290218" y="1140032"/>
                  <a:pt x="6297511" y="1140032"/>
                </a:cubicBezTo>
                <a:close/>
                <a:moveTo>
                  <a:pt x="6226679" y="1140032"/>
                </a:moveTo>
                <a:cubicBezTo>
                  <a:pt x="6233242" y="1140032"/>
                  <a:pt x="6239076" y="1146595"/>
                  <a:pt x="6239076" y="1153888"/>
                </a:cubicBezTo>
                <a:cubicBezTo>
                  <a:pt x="6239076" y="1160451"/>
                  <a:pt x="6233242" y="1166286"/>
                  <a:pt x="6226679" y="1166286"/>
                </a:cubicBezTo>
                <a:cubicBezTo>
                  <a:pt x="6219386" y="1166286"/>
                  <a:pt x="6212823" y="1160451"/>
                  <a:pt x="6212823" y="1153888"/>
                </a:cubicBezTo>
                <a:cubicBezTo>
                  <a:pt x="6212823" y="1146595"/>
                  <a:pt x="6219386" y="1140032"/>
                  <a:pt x="6226679" y="1140032"/>
                </a:cubicBezTo>
                <a:close/>
                <a:moveTo>
                  <a:pt x="6154391" y="1140032"/>
                </a:moveTo>
                <a:cubicBezTo>
                  <a:pt x="6161684" y="1140032"/>
                  <a:pt x="6168247" y="1146595"/>
                  <a:pt x="6168247" y="1153888"/>
                </a:cubicBezTo>
                <a:cubicBezTo>
                  <a:pt x="6168247" y="1160451"/>
                  <a:pt x="6161684" y="1166286"/>
                  <a:pt x="6154391" y="1166286"/>
                </a:cubicBezTo>
                <a:cubicBezTo>
                  <a:pt x="6147828" y="1166286"/>
                  <a:pt x="6141994" y="1160451"/>
                  <a:pt x="6141994" y="1153888"/>
                </a:cubicBezTo>
                <a:cubicBezTo>
                  <a:pt x="6141994" y="1146595"/>
                  <a:pt x="6147828" y="1140032"/>
                  <a:pt x="6154391" y="1140032"/>
                </a:cubicBezTo>
                <a:close/>
                <a:moveTo>
                  <a:pt x="6083559" y="1140032"/>
                </a:moveTo>
                <a:cubicBezTo>
                  <a:pt x="6090852" y="1140032"/>
                  <a:pt x="6097415" y="1146595"/>
                  <a:pt x="6097415" y="1153888"/>
                </a:cubicBezTo>
                <a:cubicBezTo>
                  <a:pt x="6097415" y="1160451"/>
                  <a:pt x="6090852" y="1166286"/>
                  <a:pt x="6083559" y="1166286"/>
                </a:cubicBezTo>
                <a:cubicBezTo>
                  <a:pt x="6076996" y="1166286"/>
                  <a:pt x="6071162" y="1160451"/>
                  <a:pt x="6071162" y="1153888"/>
                </a:cubicBezTo>
                <a:cubicBezTo>
                  <a:pt x="6071162" y="1146595"/>
                  <a:pt x="6076996" y="1140032"/>
                  <a:pt x="6083559" y="1140032"/>
                </a:cubicBezTo>
                <a:close/>
                <a:moveTo>
                  <a:pt x="6009356" y="1140032"/>
                </a:moveTo>
                <a:cubicBezTo>
                  <a:pt x="6016649" y="1140032"/>
                  <a:pt x="6023212" y="1146595"/>
                  <a:pt x="6023212" y="1153888"/>
                </a:cubicBezTo>
                <a:cubicBezTo>
                  <a:pt x="6023212" y="1160451"/>
                  <a:pt x="6016649" y="1166286"/>
                  <a:pt x="6009356" y="1166286"/>
                </a:cubicBezTo>
                <a:cubicBezTo>
                  <a:pt x="6001334" y="1166286"/>
                  <a:pt x="5996959" y="1160451"/>
                  <a:pt x="5996959" y="1153888"/>
                </a:cubicBezTo>
                <a:cubicBezTo>
                  <a:pt x="5996959" y="1146595"/>
                  <a:pt x="6001334" y="1140032"/>
                  <a:pt x="6009356" y="1140032"/>
                </a:cubicBezTo>
                <a:close/>
                <a:moveTo>
                  <a:pt x="5940548" y="1140032"/>
                </a:moveTo>
                <a:cubicBezTo>
                  <a:pt x="5948896" y="1140032"/>
                  <a:pt x="5955726" y="1146595"/>
                  <a:pt x="5955726" y="1153888"/>
                </a:cubicBezTo>
                <a:cubicBezTo>
                  <a:pt x="5955726" y="1160451"/>
                  <a:pt x="5948896" y="1166286"/>
                  <a:pt x="5940548" y="1166286"/>
                </a:cubicBezTo>
                <a:cubicBezTo>
                  <a:pt x="5932960" y="1166286"/>
                  <a:pt x="5926130" y="1160451"/>
                  <a:pt x="5926130" y="1153888"/>
                </a:cubicBezTo>
                <a:cubicBezTo>
                  <a:pt x="5926130" y="1146595"/>
                  <a:pt x="5932960" y="1140032"/>
                  <a:pt x="5940548" y="1140032"/>
                </a:cubicBezTo>
                <a:close/>
                <a:moveTo>
                  <a:pt x="5870088" y="1140032"/>
                </a:moveTo>
                <a:cubicBezTo>
                  <a:pt x="5878650" y="1140032"/>
                  <a:pt x="5884877" y="1146595"/>
                  <a:pt x="5884877" y="1153888"/>
                </a:cubicBezTo>
                <a:cubicBezTo>
                  <a:pt x="5884877" y="1160451"/>
                  <a:pt x="5878650" y="1166286"/>
                  <a:pt x="5870088" y="1166286"/>
                </a:cubicBezTo>
                <a:cubicBezTo>
                  <a:pt x="5862304" y="1166286"/>
                  <a:pt x="5855299" y="1161910"/>
                  <a:pt x="5855299" y="1153888"/>
                </a:cubicBezTo>
                <a:cubicBezTo>
                  <a:pt x="5855299" y="1146595"/>
                  <a:pt x="5862304" y="1140032"/>
                  <a:pt x="5870088" y="1140032"/>
                </a:cubicBezTo>
                <a:close/>
                <a:moveTo>
                  <a:pt x="5799257" y="1140032"/>
                </a:moveTo>
                <a:cubicBezTo>
                  <a:pt x="5807819" y="1140032"/>
                  <a:pt x="5814045" y="1146595"/>
                  <a:pt x="5814045" y="1153888"/>
                </a:cubicBezTo>
                <a:cubicBezTo>
                  <a:pt x="5814045" y="1161910"/>
                  <a:pt x="5807819" y="1166286"/>
                  <a:pt x="5799257" y="1166286"/>
                </a:cubicBezTo>
                <a:cubicBezTo>
                  <a:pt x="5791474" y="1166286"/>
                  <a:pt x="5784469" y="1161910"/>
                  <a:pt x="5784469" y="1153888"/>
                </a:cubicBezTo>
                <a:cubicBezTo>
                  <a:pt x="5784469" y="1146595"/>
                  <a:pt x="5791474" y="1140032"/>
                  <a:pt x="5799257" y="1140032"/>
                </a:cubicBezTo>
                <a:close/>
                <a:moveTo>
                  <a:pt x="5724122" y="1140032"/>
                </a:moveTo>
                <a:cubicBezTo>
                  <a:pt x="5732144" y="1140032"/>
                  <a:pt x="5736519" y="1146595"/>
                  <a:pt x="5736519" y="1153888"/>
                </a:cubicBezTo>
                <a:cubicBezTo>
                  <a:pt x="5736519" y="1161910"/>
                  <a:pt x="5732144" y="1166286"/>
                  <a:pt x="5724122" y="1166286"/>
                </a:cubicBezTo>
                <a:cubicBezTo>
                  <a:pt x="5716100" y="1166286"/>
                  <a:pt x="5710266" y="1161910"/>
                  <a:pt x="5710266" y="1153888"/>
                </a:cubicBezTo>
                <a:cubicBezTo>
                  <a:pt x="5710266" y="1146595"/>
                  <a:pt x="5716100" y="1140032"/>
                  <a:pt x="5724122" y="1140032"/>
                </a:cubicBezTo>
                <a:close/>
                <a:moveTo>
                  <a:pt x="5653291" y="1140032"/>
                </a:moveTo>
                <a:cubicBezTo>
                  <a:pt x="5659125" y="1140032"/>
                  <a:pt x="5665688" y="1146595"/>
                  <a:pt x="5665688" y="1153888"/>
                </a:cubicBezTo>
                <a:cubicBezTo>
                  <a:pt x="5665688" y="1161910"/>
                  <a:pt x="5659125" y="1166286"/>
                  <a:pt x="5653291" y="1166286"/>
                </a:cubicBezTo>
                <a:cubicBezTo>
                  <a:pt x="5645269" y="1166286"/>
                  <a:pt x="5639435" y="1161910"/>
                  <a:pt x="5639435" y="1153888"/>
                </a:cubicBezTo>
                <a:cubicBezTo>
                  <a:pt x="5639435" y="1146595"/>
                  <a:pt x="5645269" y="1140032"/>
                  <a:pt x="5653291" y="1140032"/>
                </a:cubicBezTo>
                <a:close/>
                <a:moveTo>
                  <a:pt x="5581002" y="1140032"/>
                </a:moveTo>
                <a:cubicBezTo>
                  <a:pt x="5588295" y="1140032"/>
                  <a:pt x="5594858" y="1146595"/>
                  <a:pt x="5594858" y="1153888"/>
                </a:cubicBezTo>
                <a:cubicBezTo>
                  <a:pt x="5594858" y="1161910"/>
                  <a:pt x="5588295" y="1166286"/>
                  <a:pt x="5581002" y="1166286"/>
                </a:cubicBezTo>
                <a:cubicBezTo>
                  <a:pt x="5574439" y="1166286"/>
                  <a:pt x="5568605" y="1161910"/>
                  <a:pt x="5568605" y="1153888"/>
                </a:cubicBezTo>
                <a:cubicBezTo>
                  <a:pt x="5568605" y="1146595"/>
                  <a:pt x="5574439" y="1140032"/>
                  <a:pt x="5581002" y="1140032"/>
                </a:cubicBezTo>
                <a:close/>
                <a:moveTo>
                  <a:pt x="5510171" y="1140032"/>
                </a:moveTo>
                <a:cubicBezTo>
                  <a:pt x="5517464" y="1140032"/>
                  <a:pt x="5524027" y="1146595"/>
                  <a:pt x="5524027" y="1153888"/>
                </a:cubicBezTo>
                <a:cubicBezTo>
                  <a:pt x="5524027" y="1161910"/>
                  <a:pt x="5517464" y="1166286"/>
                  <a:pt x="5510171" y="1166286"/>
                </a:cubicBezTo>
                <a:cubicBezTo>
                  <a:pt x="5503608" y="1166286"/>
                  <a:pt x="5497774" y="1161910"/>
                  <a:pt x="5497774" y="1153888"/>
                </a:cubicBezTo>
                <a:cubicBezTo>
                  <a:pt x="5497774" y="1146595"/>
                  <a:pt x="5503608" y="1140032"/>
                  <a:pt x="5510171" y="1140032"/>
                </a:cubicBezTo>
                <a:close/>
                <a:moveTo>
                  <a:pt x="5438937" y="1140032"/>
                </a:moveTo>
                <a:cubicBezTo>
                  <a:pt x="5447182" y="1140032"/>
                  <a:pt x="5453178" y="1146595"/>
                  <a:pt x="5453178" y="1153888"/>
                </a:cubicBezTo>
                <a:cubicBezTo>
                  <a:pt x="5453178" y="1161910"/>
                  <a:pt x="5447182" y="1166286"/>
                  <a:pt x="5438937" y="1166286"/>
                </a:cubicBezTo>
                <a:cubicBezTo>
                  <a:pt x="5431442" y="1166286"/>
                  <a:pt x="5426945" y="1161910"/>
                  <a:pt x="5426945" y="1153888"/>
                </a:cubicBezTo>
                <a:cubicBezTo>
                  <a:pt x="5426945" y="1146595"/>
                  <a:pt x="5431442" y="1140032"/>
                  <a:pt x="5438937" y="1140032"/>
                </a:cubicBezTo>
                <a:close/>
                <a:moveTo>
                  <a:pt x="5367530" y="1140032"/>
                </a:moveTo>
                <a:cubicBezTo>
                  <a:pt x="5376092" y="1140032"/>
                  <a:pt x="5382318" y="1146595"/>
                  <a:pt x="5382318" y="1153888"/>
                </a:cubicBezTo>
                <a:cubicBezTo>
                  <a:pt x="5382318" y="1161910"/>
                  <a:pt x="5376092" y="1166286"/>
                  <a:pt x="5367530" y="1166286"/>
                </a:cubicBezTo>
                <a:cubicBezTo>
                  <a:pt x="5359747" y="1166286"/>
                  <a:pt x="5352742" y="1161910"/>
                  <a:pt x="5352742" y="1153888"/>
                </a:cubicBezTo>
                <a:cubicBezTo>
                  <a:pt x="5352742" y="1146595"/>
                  <a:pt x="5359747" y="1140032"/>
                  <a:pt x="5367530" y="1140032"/>
                </a:cubicBezTo>
                <a:close/>
                <a:moveTo>
                  <a:pt x="5296699" y="1140032"/>
                </a:moveTo>
                <a:cubicBezTo>
                  <a:pt x="5305261" y="1140032"/>
                  <a:pt x="5311488" y="1146595"/>
                  <a:pt x="5311488" y="1153888"/>
                </a:cubicBezTo>
                <a:cubicBezTo>
                  <a:pt x="5311488" y="1161910"/>
                  <a:pt x="5305261" y="1166286"/>
                  <a:pt x="5296699" y="1166286"/>
                </a:cubicBezTo>
                <a:cubicBezTo>
                  <a:pt x="5288915" y="1166286"/>
                  <a:pt x="5281910" y="1161910"/>
                  <a:pt x="5281910" y="1153888"/>
                </a:cubicBezTo>
                <a:cubicBezTo>
                  <a:pt x="5281910" y="1146595"/>
                  <a:pt x="5288915" y="1140032"/>
                  <a:pt x="5296699" y="1140032"/>
                </a:cubicBezTo>
                <a:close/>
                <a:moveTo>
                  <a:pt x="5225869" y="1140032"/>
                </a:moveTo>
                <a:cubicBezTo>
                  <a:pt x="5234431" y="1140032"/>
                  <a:pt x="5240657" y="1146595"/>
                  <a:pt x="5240657" y="1153888"/>
                </a:cubicBezTo>
                <a:cubicBezTo>
                  <a:pt x="5240657" y="1161910"/>
                  <a:pt x="5234431" y="1166286"/>
                  <a:pt x="5225869" y="1166286"/>
                </a:cubicBezTo>
                <a:cubicBezTo>
                  <a:pt x="5217307" y="1166286"/>
                  <a:pt x="5211081" y="1161910"/>
                  <a:pt x="5211081" y="1153888"/>
                </a:cubicBezTo>
                <a:cubicBezTo>
                  <a:pt x="5211081" y="1146595"/>
                  <a:pt x="5217307" y="1140032"/>
                  <a:pt x="5225869" y="1140032"/>
                </a:cubicBezTo>
                <a:close/>
                <a:moveTo>
                  <a:pt x="5154105" y="1140032"/>
                </a:moveTo>
                <a:cubicBezTo>
                  <a:pt x="5162127" y="1140032"/>
                  <a:pt x="5166502" y="1147037"/>
                  <a:pt x="5166502" y="1154821"/>
                </a:cubicBezTo>
                <a:cubicBezTo>
                  <a:pt x="5166502" y="1163383"/>
                  <a:pt x="5162127" y="1169610"/>
                  <a:pt x="5154105" y="1169610"/>
                </a:cubicBezTo>
                <a:cubicBezTo>
                  <a:pt x="5146083" y="1169610"/>
                  <a:pt x="5140249" y="1163383"/>
                  <a:pt x="5140249" y="1154821"/>
                </a:cubicBezTo>
                <a:cubicBezTo>
                  <a:pt x="5140249" y="1147037"/>
                  <a:pt x="5146083" y="1140032"/>
                  <a:pt x="5154105" y="1140032"/>
                </a:cubicBezTo>
                <a:close/>
                <a:moveTo>
                  <a:pt x="5083276" y="1140032"/>
                </a:moveTo>
                <a:cubicBezTo>
                  <a:pt x="5089110" y="1140032"/>
                  <a:pt x="5095673" y="1147037"/>
                  <a:pt x="5095673" y="1154821"/>
                </a:cubicBezTo>
                <a:cubicBezTo>
                  <a:pt x="5095673" y="1163383"/>
                  <a:pt x="5089110" y="1169610"/>
                  <a:pt x="5083276" y="1169610"/>
                </a:cubicBezTo>
                <a:cubicBezTo>
                  <a:pt x="5075254" y="1169610"/>
                  <a:pt x="5069420" y="1163383"/>
                  <a:pt x="5069420" y="1154821"/>
                </a:cubicBezTo>
                <a:cubicBezTo>
                  <a:pt x="5069420" y="1147037"/>
                  <a:pt x="5075254" y="1140032"/>
                  <a:pt x="5083276" y="1140032"/>
                </a:cubicBezTo>
                <a:close/>
                <a:moveTo>
                  <a:pt x="5012445" y="1140032"/>
                </a:moveTo>
                <a:cubicBezTo>
                  <a:pt x="5018279" y="1140032"/>
                  <a:pt x="5024842" y="1147037"/>
                  <a:pt x="5024842" y="1154821"/>
                </a:cubicBezTo>
                <a:cubicBezTo>
                  <a:pt x="5024842" y="1163383"/>
                  <a:pt x="5018279" y="1169610"/>
                  <a:pt x="5012445" y="1169610"/>
                </a:cubicBezTo>
                <a:cubicBezTo>
                  <a:pt x="5004423" y="1169610"/>
                  <a:pt x="4998589" y="1163383"/>
                  <a:pt x="4998589" y="1154821"/>
                </a:cubicBezTo>
                <a:cubicBezTo>
                  <a:pt x="4998589" y="1147037"/>
                  <a:pt x="5004423" y="1140032"/>
                  <a:pt x="5012445" y="1140032"/>
                </a:cubicBezTo>
                <a:close/>
                <a:moveTo>
                  <a:pt x="4940157" y="1140032"/>
                </a:moveTo>
                <a:cubicBezTo>
                  <a:pt x="4948179" y="1140032"/>
                  <a:pt x="4954013" y="1147037"/>
                  <a:pt x="4954013" y="1154821"/>
                </a:cubicBezTo>
                <a:cubicBezTo>
                  <a:pt x="4954013" y="1163383"/>
                  <a:pt x="4948179" y="1169610"/>
                  <a:pt x="4940157" y="1169610"/>
                </a:cubicBezTo>
                <a:cubicBezTo>
                  <a:pt x="4934323" y="1169610"/>
                  <a:pt x="4927760" y="1163383"/>
                  <a:pt x="4927760" y="1154821"/>
                </a:cubicBezTo>
                <a:cubicBezTo>
                  <a:pt x="4927760" y="1147037"/>
                  <a:pt x="4934323" y="1140032"/>
                  <a:pt x="4940157" y="1140032"/>
                </a:cubicBezTo>
                <a:close/>
                <a:moveTo>
                  <a:pt x="4865953" y="1140032"/>
                </a:moveTo>
                <a:cubicBezTo>
                  <a:pt x="4873975" y="1140032"/>
                  <a:pt x="4879809" y="1147037"/>
                  <a:pt x="4879809" y="1154821"/>
                </a:cubicBezTo>
                <a:cubicBezTo>
                  <a:pt x="4879809" y="1163383"/>
                  <a:pt x="4873975" y="1169610"/>
                  <a:pt x="4865953" y="1169610"/>
                </a:cubicBezTo>
                <a:cubicBezTo>
                  <a:pt x="4860119" y="1169610"/>
                  <a:pt x="4853556" y="1163383"/>
                  <a:pt x="4853556" y="1154821"/>
                </a:cubicBezTo>
                <a:cubicBezTo>
                  <a:pt x="4853556" y="1147037"/>
                  <a:pt x="4860119" y="1140032"/>
                  <a:pt x="4865953" y="1140032"/>
                </a:cubicBezTo>
                <a:close/>
                <a:moveTo>
                  <a:pt x="4795122" y="1140032"/>
                </a:moveTo>
                <a:cubicBezTo>
                  <a:pt x="4803144" y="1140032"/>
                  <a:pt x="4808978" y="1147037"/>
                  <a:pt x="4808978" y="1154821"/>
                </a:cubicBezTo>
                <a:cubicBezTo>
                  <a:pt x="4808978" y="1163383"/>
                  <a:pt x="4803144" y="1169610"/>
                  <a:pt x="4795122" y="1169610"/>
                </a:cubicBezTo>
                <a:cubicBezTo>
                  <a:pt x="4787830" y="1169610"/>
                  <a:pt x="4782725" y="1163383"/>
                  <a:pt x="4782725" y="1154821"/>
                </a:cubicBezTo>
                <a:cubicBezTo>
                  <a:pt x="4782725" y="1147037"/>
                  <a:pt x="4787830" y="1140032"/>
                  <a:pt x="4795122" y="1140032"/>
                </a:cubicBezTo>
                <a:close/>
                <a:moveTo>
                  <a:pt x="4726684" y="1140032"/>
                </a:moveTo>
                <a:cubicBezTo>
                  <a:pt x="4735246" y="1140032"/>
                  <a:pt x="4741472" y="1147037"/>
                  <a:pt x="4741472" y="1154821"/>
                </a:cubicBezTo>
                <a:cubicBezTo>
                  <a:pt x="4741472" y="1163383"/>
                  <a:pt x="4735246" y="1169610"/>
                  <a:pt x="4726684" y="1169610"/>
                </a:cubicBezTo>
                <a:cubicBezTo>
                  <a:pt x="4718122" y="1169610"/>
                  <a:pt x="4711896" y="1163383"/>
                  <a:pt x="4711896" y="1154821"/>
                </a:cubicBezTo>
                <a:cubicBezTo>
                  <a:pt x="4711896" y="1147037"/>
                  <a:pt x="4718122" y="1140032"/>
                  <a:pt x="4726684" y="1140032"/>
                </a:cubicBezTo>
                <a:close/>
                <a:moveTo>
                  <a:pt x="4655853" y="1140032"/>
                </a:moveTo>
                <a:cubicBezTo>
                  <a:pt x="4663637" y="1140032"/>
                  <a:pt x="4670642" y="1147037"/>
                  <a:pt x="4670642" y="1154821"/>
                </a:cubicBezTo>
                <a:cubicBezTo>
                  <a:pt x="4670642" y="1163383"/>
                  <a:pt x="4663637" y="1169610"/>
                  <a:pt x="4655853" y="1169610"/>
                </a:cubicBezTo>
                <a:cubicBezTo>
                  <a:pt x="4647291" y="1169610"/>
                  <a:pt x="4641064" y="1163383"/>
                  <a:pt x="4641064" y="1154821"/>
                </a:cubicBezTo>
                <a:cubicBezTo>
                  <a:pt x="4641064" y="1147037"/>
                  <a:pt x="4647291" y="1140032"/>
                  <a:pt x="4655853" y="1140032"/>
                </a:cubicBezTo>
                <a:close/>
                <a:moveTo>
                  <a:pt x="4585023" y="1140032"/>
                </a:moveTo>
                <a:cubicBezTo>
                  <a:pt x="4592806" y="1140032"/>
                  <a:pt x="4599811" y="1147037"/>
                  <a:pt x="4599811" y="1154821"/>
                </a:cubicBezTo>
                <a:cubicBezTo>
                  <a:pt x="4599811" y="1163383"/>
                  <a:pt x="4592806" y="1169610"/>
                  <a:pt x="4585023" y="1169610"/>
                </a:cubicBezTo>
                <a:cubicBezTo>
                  <a:pt x="4576461" y="1169610"/>
                  <a:pt x="4570235" y="1163383"/>
                  <a:pt x="4570235" y="1154821"/>
                </a:cubicBezTo>
                <a:cubicBezTo>
                  <a:pt x="4570235" y="1147037"/>
                  <a:pt x="4576461" y="1140032"/>
                  <a:pt x="4585023" y="1140032"/>
                </a:cubicBezTo>
                <a:close/>
                <a:moveTo>
                  <a:pt x="4513260" y="1140032"/>
                </a:moveTo>
                <a:cubicBezTo>
                  <a:pt x="4520553" y="1140032"/>
                  <a:pt x="4525657" y="1147037"/>
                  <a:pt x="4525657" y="1154821"/>
                </a:cubicBezTo>
                <a:cubicBezTo>
                  <a:pt x="4525657" y="1163383"/>
                  <a:pt x="4520553" y="1169610"/>
                  <a:pt x="4513260" y="1169610"/>
                </a:cubicBezTo>
                <a:cubicBezTo>
                  <a:pt x="4505238" y="1169610"/>
                  <a:pt x="4499404" y="1163383"/>
                  <a:pt x="4499404" y="1154821"/>
                </a:cubicBezTo>
                <a:cubicBezTo>
                  <a:pt x="4499404" y="1147037"/>
                  <a:pt x="4505238" y="1140032"/>
                  <a:pt x="4513260" y="1140032"/>
                </a:cubicBezTo>
                <a:close/>
                <a:moveTo>
                  <a:pt x="4439056" y="1140032"/>
                </a:moveTo>
                <a:cubicBezTo>
                  <a:pt x="4445619" y="1140032"/>
                  <a:pt x="4451453" y="1147037"/>
                  <a:pt x="4451453" y="1154821"/>
                </a:cubicBezTo>
                <a:cubicBezTo>
                  <a:pt x="4451453" y="1163383"/>
                  <a:pt x="4445619" y="1169610"/>
                  <a:pt x="4439056" y="1169610"/>
                </a:cubicBezTo>
                <a:cubicBezTo>
                  <a:pt x="4431763" y="1169610"/>
                  <a:pt x="4425200" y="1163383"/>
                  <a:pt x="4425200" y="1154821"/>
                </a:cubicBezTo>
                <a:cubicBezTo>
                  <a:pt x="4425200" y="1147037"/>
                  <a:pt x="4431763" y="1140032"/>
                  <a:pt x="4439056" y="1140032"/>
                </a:cubicBezTo>
                <a:close/>
                <a:moveTo>
                  <a:pt x="4366768" y="1140032"/>
                </a:moveTo>
                <a:cubicBezTo>
                  <a:pt x="4374790" y="1140032"/>
                  <a:pt x="4380624" y="1147037"/>
                  <a:pt x="4380624" y="1154821"/>
                </a:cubicBezTo>
                <a:cubicBezTo>
                  <a:pt x="4380624" y="1163383"/>
                  <a:pt x="4374790" y="1169610"/>
                  <a:pt x="4366768" y="1169610"/>
                </a:cubicBezTo>
                <a:cubicBezTo>
                  <a:pt x="4360934" y="1169610"/>
                  <a:pt x="4354371" y="1163383"/>
                  <a:pt x="4354371" y="1154821"/>
                </a:cubicBezTo>
                <a:cubicBezTo>
                  <a:pt x="4354371" y="1147037"/>
                  <a:pt x="4360934" y="1140032"/>
                  <a:pt x="4366768" y="1140032"/>
                </a:cubicBezTo>
                <a:close/>
                <a:moveTo>
                  <a:pt x="4295937" y="1140032"/>
                </a:moveTo>
                <a:cubicBezTo>
                  <a:pt x="4303959" y="1140032"/>
                  <a:pt x="4309793" y="1147037"/>
                  <a:pt x="4309793" y="1154821"/>
                </a:cubicBezTo>
                <a:cubicBezTo>
                  <a:pt x="4309793" y="1163383"/>
                  <a:pt x="4303959" y="1169610"/>
                  <a:pt x="4295937" y="1169610"/>
                </a:cubicBezTo>
                <a:cubicBezTo>
                  <a:pt x="4290103" y="1169610"/>
                  <a:pt x="4283540" y="1163383"/>
                  <a:pt x="4283540" y="1154821"/>
                </a:cubicBezTo>
                <a:cubicBezTo>
                  <a:pt x="4283540" y="1147037"/>
                  <a:pt x="4290103" y="1140032"/>
                  <a:pt x="4295937" y="1140032"/>
                </a:cubicBezTo>
                <a:close/>
                <a:moveTo>
                  <a:pt x="4225107" y="1140032"/>
                </a:moveTo>
                <a:cubicBezTo>
                  <a:pt x="4233129" y="1140032"/>
                  <a:pt x="4238963" y="1147037"/>
                  <a:pt x="4238963" y="1154821"/>
                </a:cubicBezTo>
                <a:cubicBezTo>
                  <a:pt x="4238963" y="1163383"/>
                  <a:pt x="4233129" y="1169610"/>
                  <a:pt x="4225107" y="1169610"/>
                </a:cubicBezTo>
                <a:cubicBezTo>
                  <a:pt x="4217085" y="1169610"/>
                  <a:pt x="4212710" y="1163383"/>
                  <a:pt x="4212710" y="1154821"/>
                </a:cubicBezTo>
                <a:cubicBezTo>
                  <a:pt x="4212710" y="1147037"/>
                  <a:pt x="4217085" y="1140032"/>
                  <a:pt x="4225107" y="1140032"/>
                </a:cubicBezTo>
                <a:close/>
                <a:moveTo>
                  <a:pt x="4153295" y="1140032"/>
                </a:moveTo>
                <a:cubicBezTo>
                  <a:pt x="4161078" y="1140032"/>
                  <a:pt x="4168083" y="1147037"/>
                  <a:pt x="4168083" y="1154821"/>
                </a:cubicBezTo>
                <a:cubicBezTo>
                  <a:pt x="4168083" y="1163383"/>
                  <a:pt x="4161078" y="1169610"/>
                  <a:pt x="4153295" y="1169610"/>
                </a:cubicBezTo>
                <a:cubicBezTo>
                  <a:pt x="4144733" y="1169610"/>
                  <a:pt x="4138507" y="1163383"/>
                  <a:pt x="4138507" y="1154821"/>
                </a:cubicBezTo>
                <a:cubicBezTo>
                  <a:pt x="4138507" y="1147037"/>
                  <a:pt x="4144733" y="1140032"/>
                  <a:pt x="4153295" y="1140032"/>
                </a:cubicBezTo>
                <a:close/>
                <a:moveTo>
                  <a:pt x="4082465" y="1140032"/>
                </a:moveTo>
                <a:cubicBezTo>
                  <a:pt x="4090249" y="1140032"/>
                  <a:pt x="4097254" y="1147037"/>
                  <a:pt x="4097254" y="1154821"/>
                </a:cubicBezTo>
                <a:cubicBezTo>
                  <a:pt x="4097254" y="1163383"/>
                  <a:pt x="4090249" y="1169610"/>
                  <a:pt x="4082465" y="1169610"/>
                </a:cubicBezTo>
                <a:cubicBezTo>
                  <a:pt x="4073903" y="1169610"/>
                  <a:pt x="4067676" y="1163383"/>
                  <a:pt x="4067676" y="1154821"/>
                </a:cubicBezTo>
                <a:cubicBezTo>
                  <a:pt x="4067676" y="1147037"/>
                  <a:pt x="4073903" y="1140032"/>
                  <a:pt x="4082465" y="1140032"/>
                </a:cubicBezTo>
                <a:close/>
                <a:moveTo>
                  <a:pt x="439789" y="1140032"/>
                </a:moveTo>
                <a:cubicBezTo>
                  <a:pt x="448351" y="1140032"/>
                  <a:pt x="454579" y="1146595"/>
                  <a:pt x="454579" y="1153888"/>
                </a:cubicBezTo>
                <a:cubicBezTo>
                  <a:pt x="454579" y="1161910"/>
                  <a:pt x="448351" y="1166286"/>
                  <a:pt x="439789" y="1166286"/>
                </a:cubicBezTo>
                <a:cubicBezTo>
                  <a:pt x="432006" y="1166286"/>
                  <a:pt x="425001" y="1161910"/>
                  <a:pt x="425001" y="1153888"/>
                </a:cubicBezTo>
                <a:cubicBezTo>
                  <a:pt x="425001" y="1146595"/>
                  <a:pt x="432006" y="1140032"/>
                  <a:pt x="439789" y="1140032"/>
                </a:cubicBezTo>
                <a:close/>
                <a:moveTo>
                  <a:pt x="368960" y="1140032"/>
                </a:moveTo>
                <a:cubicBezTo>
                  <a:pt x="377521" y="1140032"/>
                  <a:pt x="383747" y="1146595"/>
                  <a:pt x="383747" y="1153888"/>
                </a:cubicBezTo>
                <a:cubicBezTo>
                  <a:pt x="383747" y="1161910"/>
                  <a:pt x="377521" y="1166286"/>
                  <a:pt x="368960" y="1166286"/>
                </a:cubicBezTo>
                <a:cubicBezTo>
                  <a:pt x="361176" y="1166286"/>
                  <a:pt x="354172" y="1161910"/>
                  <a:pt x="354172" y="1153888"/>
                </a:cubicBezTo>
                <a:cubicBezTo>
                  <a:pt x="354172" y="1146595"/>
                  <a:pt x="361176" y="1140032"/>
                  <a:pt x="368960" y="1140032"/>
                </a:cubicBezTo>
                <a:close/>
                <a:moveTo>
                  <a:pt x="297194" y="1140032"/>
                </a:moveTo>
                <a:cubicBezTo>
                  <a:pt x="305217" y="1140032"/>
                  <a:pt x="309592" y="1146595"/>
                  <a:pt x="309592" y="1153888"/>
                </a:cubicBezTo>
                <a:cubicBezTo>
                  <a:pt x="309592" y="1161910"/>
                  <a:pt x="305217" y="1166286"/>
                  <a:pt x="297194" y="1166286"/>
                </a:cubicBezTo>
                <a:cubicBezTo>
                  <a:pt x="289902" y="1166286"/>
                  <a:pt x="283339" y="1161910"/>
                  <a:pt x="283339" y="1153888"/>
                </a:cubicBezTo>
                <a:cubicBezTo>
                  <a:pt x="283339" y="1146595"/>
                  <a:pt x="289902" y="1140032"/>
                  <a:pt x="297194" y="1140032"/>
                </a:cubicBezTo>
                <a:close/>
                <a:moveTo>
                  <a:pt x="226366" y="1140032"/>
                </a:moveTo>
                <a:cubicBezTo>
                  <a:pt x="232201" y="1140032"/>
                  <a:pt x="238764" y="1146595"/>
                  <a:pt x="238764" y="1153888"/>
                </a:cubicBezTo>
                <a:cubicBezTo>
                  <a:pt x="238764" y="1161910"/>
                  <a:pt x="232201" y="1166286"/>
                  <a:pt x="226366" y="1166286"/>
                </a:cubicBezTo>
                <a:cubicBezTo>
                  <a:pt x="218344" y="1166286"/>
                  <a:pt x="212510" y="1161910"/>
                  <a:pt x="212510" y="1153888"/>
                </a:cubicBezTo>
                <a:cubicBezTo>
                  <a:pt x="212510" y="1146595"/>
                  <a:pt x="218344" y="1140032"/>
                  <a:pt x="226366" y="1140032"/>
                </a:cubicBezTo>
                <a:close/>
                <a:moveTo>
                  <a:pt x="155532" y="1140032"/>
                </a:moveTo>
                <a:cubicBezTo>
                  <a:pt x="161366" y="1140032"/>
                  <a:pt x="167930" y="1146595"/>
                  <a:pt x="167930" y="1153888"/>
                </a:cubicBezTo>
                <a:cubicBezTo>
                  <a:pt x="167930" y="1161910"/>
                  <a:pt x="161366" y="1166286"/>
                  <a:pt x="155532" y="1166286"/>
                </a:cubicBezTo>
                <a:cubicBezTo>
                  <a:pt x="147510" y="1166286"/>
                  <a:pt x="141676" y="1161910"/>
                  <a:pt x="141676" y="1153888"/>
                </a:cubicBezTo>
                <a:cubicBezTo>
                  <a:pt x="141676" y="1146595"/>
                  <a:pt x="147510" y="1140032"/>
                  <a:pt x="155532" y="1140032"/>
                </a:cubicBezTo>
                <a:close/>
                <a:moveTo>
                  <a:pt x="83244" y="1140032"/>
                </a:moveTo>
                <a:cubicBezTo>
                  <a:pt x="90536" y="1140032"/>
                  <a:pt x="97100" y="1146595"/>
                  <a:pt x="97100" y="1153888"/>
                </a:cubicBezTo>
                <a:cubicBezTo>
                  <a:pt x="97100" y="1161910"/>
                  <a:pt x="90536" y="1166286"/>
                  <a:pt x="83244" y="1166286"/>
                </a:cubicBezTo>
                <a:cubicBezTo>
                  <a:pt x="76680" y="1166286"/>
                  <a:pt x="70846" y="1161910"/>
                  <a:pt x="70846" y="1153888"/>
                </a:cubicBezTo>
                <a:cubicBezTo>
                  <a:pt x="70846" y="1146595"/>
                  <a:pt x="76680" y="1140032"/>
                  <a:pt x="83244" y="1140032"/>
                </a:cubicBezTo>
                <a:close/>
                <a:moveTo>
                  <a:pt x="12008" y="1140032"/>
                </a:moveTo>
                <a:cubicBezTo>
                  <a:pt x="20253" y="1140032"/>
                  <a:pt x="26249" y="1146595"/>
                  <a:pt x="26249" y="1153888"/>
                </a:cubicBezTo>
                <a:cubicBezTo>
                  <a:pt x="26249" y="1161910"/>
                  <a:pt x="20253" y="1166286"/>
                  <a:pt x="12008" y="1166286"/>
                </a:cubicBezTo>
                <a:cubicBezTo>
                  <a:pt x="4513" y="1166286"/>
                  <a:pt x="16" y="1161910"/>
                  <a:pt x="16" y="1153888"/>
                </a:cubicBezTo>
                <a:cubicBezTo>
                  <a:pt x="16" y="1146595"/>
                  <a:pt x="4513" y="1140032"/>
                  <a:pt x="12008" y="1140032"/>
                </a:cubicBezTo>
                <a:close/>
                <a:moveTo>
                  <a:pt x="6867525" y="1069203"/>
                </a:moveTo>
                <a:cubicBezTo>
                  <a:pt x="6874088" y="1069203"/>
                  <a:pt x="6879922" y="1075037"/>
                  <a:pt x="6879922" y="1081600"/>
                </a:cubicBezTo>
                <a:cubicBezTo>
                  <a:pt x="6879922" y="1088893"/>
                  <a:pt x="6874088" y="1095457"/>
                  <a:pt x="6867525" y="1095457"/>
                </a:cubicBezTo>
                <a:cubicBezTo>
                  <a:pt x="6860232" y="1095457"/>
                  <a:pt x="6853669" y="1088893"/>
                  <a:pt x="6853669" y="1081600"/>
                </a:cubicBezTo>
                <a:cubicBezTo>
                  <a:pt x="6853669" y="1075037"/>
                  <a:pt x="6860232" y="1069203"/>
                  <a:pt x="6867525" y="1069203"/>
                </a:cubicBezTo>
                <a:close/>
                <a:moveTo>
                  <a:pt x="6795237" y="1069203"/>
                </a:moveTo>
                <a:cubicBezTo>
                  <a:pt x="6803259" y="1069203"/>
                  <a:pt x="6809093" y="1075037"/>
                  <a:pt x="6809093" y="1081600"/>
                </a:cubicBezTo>
                <a:cubicBezTo>
                  <a:pt x="6809093" y="1088893"/>
                  <a:pt x="6803259" y="1095457"/>
                  <a:pt x="6796696" y="1095457"/>
                </a:cubicBezTo>
                <a:cubicBezTo>
                  <a:pt x="6789403" y="1095457"/>
                  <a:pt x="6782840" y="1088893"/>
                  <a:pt x="6782840" y="1081600"/>
                </a:cubicBezTo>
                <a:cubicBezTo>
                  <a:pt x="6782840" y="1075037"/>
                  <a:pt x="6789403" y="1069203"/>
                  <a:pt x="6795237" y="1069203"/>
                </a:cubicBezTo>
                <a:close/>
                <a:moveTo>
                  <a:pt x="6724405" y="1069203"/>
                </a:moveTo>
                <a:cubicBezTo>
                  <a:pt x="6732427" y="1069203"/>
                  <a:pt x="6738261" y="1075037"/>
                  <a:pt x="6738261" y="1081600"/>
                </a:cubicBezTo>
                <a:cubicBezTo>
                  <a:pt x="6738261" y="1088893"/>
                  <a:pt x="6732427" y="1095457"/>
                  <a:pt x="6724405" y="1095457"/>
                </a:cubicBezTo>
                <a:cubicBezTo>
                  <a:pt x="6718571" y="1095457"/>
                  <a:pt x="6712008" y="1088893"/>
                  <a:pt x="6712008" y="1081600"/>
                </a:cubicBezTo>
                <a:cubicBezTo>
                  <a:pt x="6712008" y="1075037"/>
                  <a:pt x="6718571" y="1069203"/>
                  <a:pt x="6724405" y="1069203"/>
                </a:cubicBezTo>
                <a:close/>
                <a:moveTo>
                  <a:pt x="6653576" y="1069203"/>
                </a:moveTo>
                <a:cubicBezTo>
                  <a:pt x="6660869" y="1069203"/>
                  <a:pt x="6667432" y="1075037"/>
                  <a:pt x="6667432" y="1081600"/>
                </a:cubicBezTo>
                <a:cubicBezTo>
                  <a:pt x="6667432" y="1088893"/>
                  <a:pt x="6660869" y="1095457"/>
                  <a:pt x="6653576" y="1095457"/>
                </a:cubicBezTo>
                <a:cubicBezTo>
                  <a:pt x="6645554" y="1095457"/>
                  <a:pt x="6641179" y="1088893"/>
                  <a:pt x="6641179" y="1081600"/>
                </a:cubicBezTo>
                <a:cubicBezTo>
                  <a:pt x="6641179" y="1075037"/>
                  <a:pt x="6645554" y="1069203"/>
                  <a:pt x="6653576" y="1069203"/>
                </a:cubicBezTo>
                <a:close/>
                <a:moveTo>
                  <a:pt x="6581764" y="1069203"/>
                </a:moveTo>
                <a:cubicBezTo>
                  <a:pt x="6589547" y="1069203"/>
                  <a:pt x="6596552" y="1075037"/>
                  <a:pt x="6596552" y="1081600"/>
                </a:cubicBezTo>
                <a:cubicBezTo>
                  <a:pt x="6596552" y="1088893"/>
                  <a:pt x="6589547" y="1095457"/>
                  <a:pt x="6581764" y="1095457"/>
                </a:cubicBezTo>
                <a:cubicBezTo>
                  <a:pt x="6573202" y="1095457"/>
                  <a:pt x="6566976" y="1088893"/>
                  <a:pt x="6566976" y="1081600"/>
                </a:cubicBezTo>
                <a:cubicBezTo>
                  <a:pt x="6566976" y="1075037"/>
                  <a:pt x="6573202" y="1069203"/>
                  <a:pt x="6581764" y="1069203"/>
                </a:cubicBezTo>
                <a:close/>
                <a:moveTo>
                  <a:pt x="6510933" y="1069203"/>
                </a:moveTo>
                <a:cubicBezTo>
                  <a:pt x="6518717" y="1069203"/>
                  <a:pt x="6525722" y="1075037"/>
                  <a:pt x="6525722" y="1081600"/>
                </a:cubicBezTo>
                <a:cubicBezTo>
                  <a:pt x="6525722" y="1088893"/>
                  <a:pt x="6518717" y="1095457"/>
                  <a:pt x="6510933" y="1095457"/>
                </a:cubicBezTo>
                <a:cubicBezTo>
                  <a:pt x="6502371" y="1095457"/>
                  <a:pt x="6496144" y="1088893"/>
                  <a:pt x="6496144" y="1081600"/>
                </a:cubicBezTo>
                <a:cubicBezTo>
                  <a:pt x="6496144" y="1075037"/>
                  <a:pt x="6502371" y="1069203"/>
                  <a:pt x="6510933" y="1069203"/>
                </a:cubicBezTo>
                <a:close/>
                <a:moveTo>
                  <a:pt x="6440492" y="1069203"/>
                </a:moveTo>
                <a:cubicBezTo>
                  <a:pt x="6448081" y="1069203"/>
                  <a:pt x="6454911" y="1075037"/>
                  <a:pt x="6454911" y="1081600"/>
                </a:cubicBezTo>
                <a:cubicBezTo>
                  <a:pt x="6454911" y="1088893"/>
                  <a:pt x="6448081" y="1095457"/>
                  <a:pt x="6440492" y="1095457"/>
                </a:cubicBezTo>
                <a:cubicBezTo>
                  <a:pt x="6432145" y="1095457"/>
                  <a:pt x="6425315" y="1088893"/>
                  <a:pt x="6425315" y="1081600"/>
                </a:cubicBezTo>
                <a:cubicBezTo>
                  <a:pt x="6425315" y="1075037"/>
                  <a:pt x="6432145" y="1069203"/>
                  <a:pt x="6440492" y="1069203"/>
                </a:cubicBezTo>
                <a:close/>
                <a:moveTo>
                  <a:pt x="6368340" y="1069203"/>
                </a:moveTo>
                <a:cubicBezTo>
                  <a:pt x="6376362" y="1069203"/>
                  <a:pt x="6380737" y="1075037"/>
                  <a:pt x="6380737" y="1081600"/>
                </a:cubicBezTo>
                <a:cubicBezTo>
                  <a:pt x="6380737" y="1088893"/>
                  <a:pt x="6376362" y="1095457"/>
                  <a:pt x="6368340" y="1095457"/>
                </a:cubicBezTo>
                <a:cubicBezTo>
                  <a:pt x="6361047" y="1095457"/>
                  <a:pt x="6354484" y="1088893"/>
                  <a:pt x="6354484" y="1081600"/>
                </a:cubicBezTo>
                <a:cubicBezTo>
                  <a:pt x="6354484" y="1075037"/>
                  <a:pt x="6361047" y="1069203"/>
                  <a:pt x="6368340" y="1069203"/>
                </a:cubicBezTo>
                <a:close/>
                <a:moveTo>
                  <a:pt x="6297511" y="1069203"/>
                </a:moveTo>
                <a:cubicBezTo>
                  <a:pt x="6304074" y="1069203"/>
                  <a:pt x="6309908" y="1075037"/>
                  <a:pt x="6309908" y="1081600"/>
                </a:cubicBezTo>
                <a:cubicBezTo>
                  <a:pt x="6309908" y="1088893"/>
                  <a:pt x="6304074" y="1095457"/>
                  <a:pt x="6297511" y="1095457"/>
                </a:cubicBezTo>
                <a:cubicBezTo>
                  <a:pt x="6290218" y="1095457"/>
                  <a:pt x="6283655" y="1088893"/>
                  <a:pt x="6283655" y="1081600"/>
                </a:cubicBezTo>
                <a:cubicBezTo>
                  <a:pt x="6283655" y="1075037"/>
                  <a:pt x="6290218" y="1069203"/>
                  <a:pt x="6297511" y="1069203"/>
                </a:cubicBezTo>
                <a:close/>
                <a:moveTo>
                  <a:pt x="6226679" y="1069203"/>
                </a:moveTo>
                <a:cubicBezTo>
                  <a:pt x="6233242" y="1069203"/>
                  <a:pt x="6239076" y="1075037"/>
                  <a:pt x="6239076" y="1081600"/>
                </a:cubicBezTo>
                <a:cubicBezTo>
                  <a:pt x="6239076" y="1088893"/>
                  <a:pt x="6233242" y="1095457"/>
                  <a:pt x="6226679" y="1095457"/>
                </a:cubicBezTo>
                <a:cubicBezTo>
                  <a:pt x="6219386" y="1095457"/>
                  <a:pt x="6212823" y="1088893"/>
                  <a:pt x="6212823" y="1083059"/>
                </a:cubicBezTo>
                <a:cubicBezTo>
                  <a:pt x="6212823" y="1075037"/>
                  <a:pt x="6219386" y="1069203"/>
                  <a:pt x="6226679" y="1069203"/>
                </a:cubicBezTo>
                <a:close/>
                <a:moveTo>
                  <a:pt x="6154391" y="1069203"/>
                </a:moveTo>
                <a:cubicBezTo>
                  <a:pt x="6161684" y="1069203"/>
                  <a:pt x="6168247" y="1075037"/>
                  <a:pt x="6168247" y="1083059"/>
                </a:cubicBezTo>
                <a:cubicBezTo>
                  <a:pt x="6168247" y="1088893"/>
                  <a:pt x="6161684" y="1095457"/>
                  <a:pt x="6154391" y="1095457"/>
                </a:cubicBezTo>
                <a:cubicBezTo>
                  <a:pt x="6147828" y="1095457"/>
                  <a:pt x="6141994" y="1088893"/>
                  <a:pt x="6141994" y="1083059"/>
                </a:cubicBezTo>
                <a:cubicBezTo>
                  <a:pt x="6141994" y="1075037"/>
                  <a:pt x="6147828" y="1069203"/>
                  <a:pt x="6154391" y="1069203"/>
                </a:cubicBezTo>
                <a:close/>
                <a:moveTo>
                  <a:pt x="6083559" y="1069203"/>
                </a:moveTo>
                <a:cubicBezTo>
                  <a:pt x="6090852" y="1069203"/>
                  <a:pt x="6097415" y="1075037"/>
                  <a:pt x="6097415" y="1083059"/>
                </a:cubicBezTo>
                <a:cubicBezTo>
                  <a:pt x="6097415" y="1088893"/>
                  <a:pt x="6090852" y="1095457"/>
                  <a:pt x="6083559" y="1095457"/>
                </a:cubicBezTo>
                <a:cubicBezTo>
                  <a:pt x="6076996" y="1095457"/>
                  <a:pt x="6071162" y="1088893"/>
                  <a:pt x="6071162" y="1083059"/>
                </a:cubicBezTo>
                <a:cubicBezTo>
                  <a:pt x="6071162" y="1075037"/>
                  <a:pt x="6076996" y="1069203"/>
                  <a:pt x="6083559" y="1069203"/>
                </a:cubicBezTo>
                <a:close/>
                <a:moveTo>
                  <a:pt x="6009356" y="1069203"/>
                </a:moveTo>
                <a:cubicBezTo>
                  <a:pt x="6016649" y="1069203"/>
                  <a:pt x="6023212" y="1075037"/>
                  <a:pt x="6023212" y="1083059"/>
                </a:cubicBezTo>
                <a:cubicBezTo>
                  <a:pt x="6023212" y="1088893"/>
                  <a:pt x="6016649" y="1095457"/>
                  <a:pt x="6009356" y="1095457"/>
                </a:cubicBezTo>
                <a:cubicBezTo>
                  <a:pt x="6001334" y="1095457"/>
                  <a:pt x="5996959" y="1088893"/>
                  <a:pt x="5996959" y="1083059"/>
                </a:cubicBezTo>
                <a:cubicBezTo>
                  <a:pt x="5996959" y="1075037"/>
                  <a:pt x="6001334" y="1069203"/>
                  <a:pt x="6009356" y="1069203"/>
                </a:cubicBezTo>
                <a:close/>
                <a:moveTo>
                  <a:pt x="5940548" y="1069203"/>
                </a:moveTo>
                <a:cubicBezTo>
                  <a:pt x="5948896" y="1069203"/>
                  <a:pt x="5955726" y="1075037"/>
                  <a:pt x="5955726" y="1083059"/>
                </a:cubicBezTo>
                <a:cubicBezTo>
                  <a:pt x="5955726" y="1088893"/>
                  <a:pt x="5948896" y="1095457"/>
                  <a:pt x="5940548" y="1095457"/>
                </a:cubicBezTo>
                <a:cubicBezTo>
                  <a:pt x="5932960" y="1095457"/>
                  <a:pt x="5926130" y="1088893"/>
                  <a:pt x="5926130" y="1083059"/>
                </a:cubicBezTo>
                <a:cubicBezTo>
                  <a:pt x="5926130" y="1075037"/>
                  <a:pt x="5932960" y="1069203"/>
                  <a:pt x="5940548" y="1069203"/>
                </a:cubicBezTo>
                <a:close/>
                <a:moveTo>
                  <a:pt x="5870088" y="1069203"/>
                </a:moveTo>
                <a:cubicBezTo>
                  <a:pt x="5878650" y="1069203"/>
                  <a:pt x="5884877" y="1075037"/>
                  <a:pt x="5884877" y="1083059"/>
                </a:cubicBezTo>
                <a:cubicBezTo>
                  <a:pt x="5884877" y="1088893"/>
                  <a:pt x="5878650" y="1095457"/>
                  <a:pt x="5870088" y="1095457"/>
                </a:cubicBezTo>
                <a:cubicBezTo>
                  <a:pt x="5862304" y="1095457"/>
                  <a:pt x="5855299" y="1088893"/>
                  <a:pt x="5855299" y="1083059"/>
                </a:cubicBezTo>
                <a:cubicBezTo>
                  <a:pt x="5855299" y="1075037"/>
                  <a:pt x="5862304" y="1069203"/>
                  <a:pt x="5870088" y="1069203"/>
                </a:cubicBezTo>
                <a:close/>
                <a:moveTo>
                  <a:pt x="5799257" y="1069203"/>
                </a:moveTo>
                <a:cubicBezTo>
                  <a:pt x="5807819" y="1069203"/>
                  <a:pt x="5814045" y="1075037"/>
                  <a:pt x="5814045" y="1083059"/>
                </a:cubicBezTo>
                <a:cubicBezTo>
                  <a:pt x="5814045" y="1088893"/>
                  <a:pt x="5807819" y="1095457"/>
                  <a:pt x="5799257" y="1095457"/>
                </a:cubicBezTo>
                <a:cubicBezTo>
                  <a:pt x="5791474" y="1095457"/>
                  <a:pt x="5784469" y="1088893"/>
                  <a:pt x="5784469" y="1083059"/>
                </a:cubicBezTo>
                <a:cubicBezTo>
                  <a:pt x="5784469" y="1075037"/>
                  <a:pt x="5791474" y="1069203"/>
                  <a:pt x="5799257" y="1069203"/>
                </a:cubicBezTo>
                <a:close/>
                <a:moveTo>
                  <a:pt x="5724122" y="1069203"/>
                </a:moveTo>
                <a:cubicBezTo>
                  <a:pt x="5732144" y="1069203"/>
                  <a:pt x="5736519" y="1075037"/>
                  <a:pt x="5736519" y="1083059"/>
                </a:cubicBezTo>
                <a:cubicBezTo>
                  <a:pt x="5736519" y="1088893"/>
                  <a:pt x="5732144" y="1095457"/>
                  <a:pt x="5724122" y="1095457"/>
                </a:cubicBezTo>
                <a:cubicBezTo>
                  <a:pt x="5716100" y="1095457"/>
                  <a:pt x="5710266" y="1088893"/>
                  <a:pt x="5710266" y="1083059"/>
                </a:cubicBezTo>
                <a:cubicBezTo>
                  <a:pt x="5710266" y="1075037"/>
                  <a:pt x="5716100" y="1069203"/>
                  <a:pt x="5724122" y="1069203"/>
                </a:cubicBezTo>
                <a:close/>
                <a:moveTo>
                  <a:pt x="5653291" y="1069203"/>
                </a:moveTo>
                <a:cubicBezTo>
                  <a:pt x="5659125" y="1069203"/>
                  <a:pt x="5665688" y="1075037"/>
                  <a:pt x="5665688" y="1083059"/>
                </a:cubicBezTo>
                <a:cubicBezTo>
                  <a:pt x="5665688" y="1088893"/>
                  <a:pt x="5659125" y="1095457"/>
                  <a:pt x="5653291" y="1095457"/>
                </a:cubicBezTo>
                <a:cubicBezTo>
                  <a:pt x="5645269" y="1095457"/>
                  <a:pt x="5639435" y="1088893"/>
                  <a:pt x="5639435" y="1083059"/>
                </a:cubicBezTo>
                <a:cubicBezTo>
                  <a:pt x="5639435" y="1075037"/>
                  <a:pt x="5645269" y="1069203"/>
                  <a:pt x="5653291" y="1069203"/>
                </a:cubicBezTo>
                <a:close/>
                <a:moveTo>
                  <a:pt x="5581002" y="1069203"/>
                </a:moveTo>
                <a:cubicBezTo>
                  <a:pt x="5588295" y="1069203"/>
                  <a:pt x="5594858" y="1075037"/>
                  <a:pt x="5594858" y="1083059"/>
                </a:cubicBezTo>
                <a:cubicBezTo>
                  <a:pt x="5594858" y="1088893"/>
                  <a:pt x="5588295" y="1095457"/>
                  <a:pt x="5581002" y="1095457"/>
                </a:cubicBezTo>
                <a:cubicBezTo>
                  <a:pt x="5574439" y="1095457"/>
                  <a:pt x="5568605" y="1088893"/>
                  <a:pt x="5568605" y="1083059"/>
                </a:cubicBezTo>
                <a:cubicBezTo>
                  <a:pt x="5568605" y="1075037"/>
                  <a:pt x="5574439" y="1069203"/>
                  <a:pt x="5581002" y="1069203"/>
                </a:cubicBezTo>
                <a:close/>
                <a:moveTo>
                  <a:pt x="5510171" y="1069203"/>
                </a:moveTo>
                <a:cubicBezTo>
                  <a:pt x="5517464" y="1069203"/>
                  <a:pt x="5524027" y="1075037"/>
                  <a:pt x="5524027" y="1083059"/>
                </a:cubicBezTo>
                <a:cubicBezTo>
                  <a:pt x="5524027" y="1088893"/>
                  <a:pt x="5517464" y="1095457"/>
                  <a:pt x="5510171" y="1095457"/>
                </a:cubicBezTo>
                <a:cubicBezTo>
                  <a:pt x="5503608" y="1095457"/>
                  <a:pt x="5497774" y="1088893"/>
                  <a:pt x="5497774" y="1083059"/>
                </a:cubicBezTo>
                <a:cubicBezTo>
                  <a:pt x="5497774" y="1075037"/>
                  <a:pt x="5503608" y="1069203"/>
                  <a:pt x="5510171" y="1069203"/>
                </a:cubicBezTo>
                <a:close/>
                <a:moveTo>
                  <a:pt x="5438937" y="1069203"/>
                </a:moveTo>
                <a:cubicBezTo>
                  <a:pt x="5447182" y="1069203"/>
                  <a:pt x="5453178" y="1075037"/>
                  <a:pt x="5453178" y="1083059"/>
                </a:cubicBezTo>
                <a:cubicBezTo>
                  <a:pt x="5453178" y="1088893"/>
                  <a:pt x="5447182" y="1095457"/>
                  <a:pt x="5438937" y="1095457"/>
                </a:cubicBezTo>
                <a:cubicBezTo>
                  <a:pt x="5431442" y="1095457"/>
                  <a:pt x="5426945" y="1088893"/>
                  <a:pt x="5426945" y="1083059"/>
                </a:cubicBezTo>
                <a:cubicBezTo>
                  <a:pt x="5426945" y="1075037"/>
                  <a:pt x="5431442" y="1069203"/>
                  <a:pt x="5438937" y="1069203"/>
                </a:cubicBezTo>
                <a:close/>
                <a:moveTo>
                  <a:pt x="5367530" y="1069203"/>
                </a:moveTo>
                <a:cubicBezTo>
                  <a:pt x="5376092" y="1069203"/>
                  <a:pt x="5382318" y="1075037"/>
                  <a:pt x="5382318" y="1083059"/>
                </a:cubicBezTo>
                <a:cubicBezTo>
                  <a:pt x="5382318" y="1088893"/>
                  <a:pt x="5376092" y="1095457"/>
                  <a:pt x="5367530" y="1095457"/>
                </a:cubicBezTo>
                <a:cubicBezTo>
                  <a:pt x="5359747" y="1095457"/>
                  <a:pt x="5352742" y="1088893"/>
                  <a:pt x="5352742" y="1083059"/>
                </a:cubicBezTo>
                <a:cubicBezTo>
                  <a:pt x="5352742" y="1075037"/>
                  <a:pt x="5359747" y="1069203"/>
                  <a:pt x="5367530" y="1069203"/>
                </a:cubicBezTo>
                <a:close/>
                <a:moveTo>
                  <a:pt x="5296699" y="1069203"/>
                </a:moveTo>
                <a:cubicBezTo>
                  <a:pt x="5305261" y="1069203"/>
                  <a:pt x="5311488" y="1075037"/>
                  <a:pt x="5311488" y="1083059"/>
                </a:cubicBezTo>
                <a:cubicBezTo>
                  <a:pt x="5311488" y="1088893"/>
                  <a:pt x="5305261" y="1095457"/>
                  <a:pt x="5296699" y="1095457"/>
                </a:cubicBezTo>
                <a:cubicBezTo>
                  <a:pt x="5288915" y="1095457"/>
                  <a:pt x="5281910" y="1088893"/>
                  <a:pt x="5281910" y="1083059"/>
                </a:cubicBezTo>
                <a:cubicBezTo>
                  <a:pt x="5281910" y="1075037"/>
                  <a:pt x="5288915" y="1069203"/>
                  <a:pt x="5296699" y="1069203"/>
                </a:cubicBezTo>
                <a:close/>
                <a:moveTo>
                  <a:pt x="5225869" y="1069203"/>
                </a:moveTo>
                <a:cubicBezTo>
                  <a:pt x="5234431" y="1069203"/>
                  <a:pt x="5240657" y="1075037"/>
                  <a:pt x="5240657" y="1083059"/>
                </a:cubicBezTo>
                <a:cubicBezTo>
                  <a:pt x="5240657" y="1088893"/>
                  <a:pt x="5234431" y="1095457"/>
                  <a:pt x="5225869" y="1095457"/>
                </a:cubicBezTo>
                <a:cubicBezTo>
                  <a:pt x="5217307" y="1095457"/>
                  <a:pt x="5211081" y="1088893"/>
                  <a:pt x="5211081" y="1083059"/>
                </a:cubicBezTo>
                <a:cubicBezTo>
                  <a:pt x="5211081" y="1075037"/>
                  <a:pt x="5217307" y="1069203"/>
                  <a:pt x="5225869" y="1069203"/>
                </a:cubicBezTo>
                <a:close/>
                <a:moveTo>
                  <a:pt x="5154105" y="1069203"/>
                </a:moveTo>
                <a:cubicBezTo>
                  <a:pt x="5162127" y="1069203"/>
                  <a:pt x="5166502" y="1075037"/>
                  <a:pt x="5166502" y="1083059"/>
                </a:cubicBezTo>
                <a:cubicBezTo>
                  <a:pt x="5166502" y="1091081"/>
                  <a:pt x="5162127" y="1095457"/>
                  <a:pt x="5154105" y="1095457"/>
                </a:cubicBezTo>
                <a:cubicBezTo>
                  <a:pt x="5146083" y="1095457"/>
                  <a:pt x="5140249" y="1091081"/>
                  <a:pt x="5140249" y="1083059"/>
                </a:cubicBezTo>
                <a:cubicBezTo>
                  <a:pt x="5140249" y="1075037"/>
                  <a:pt x="5146083" y="1069203"/>
                  <a:pt x="5154105" y="1069203"/>
                </a:cubicBezTo>
                <a:close/>
                <a:moveTo>
                  <a:pt x="5083276" y="1069203"/>
                </a:moveTo>
                <a:cubicBezTo>
                  <a:pt x="5089110" y="1069203"/>
                  <a:pt x="5095673" y="1075037"/>
                  <a:pt x="5095673" y="1083059"/>
                </a:cubicBezTo>
                <a:cubicBezTo>
                  <a:pt x="5095673" y="1091081"/>
                  <a:pt x="5089110" y="1095457"/>
                  <a:pt x="5083276" y="1095457"/>
                </a:cubicBezTo>
                <a:cubicBezTo>
                  <a:pt x="5075254" y="1095457"/>
                  <a:pt x="5069420" y="1091081"/>
                  <a:pt x="5069420" y="1083059"/>
                </a:cubicBezTo>
                <a:cubicBezTo>
                  <a:pt x="5069420" y="1075037"/>
                  <a:pt x="5075254" y="1069203"/>
                  <a:pt x="5083276" y="1069203"/>
                </a:cubicBezTo>
                <a:close/>
                <a:moveTo>
                  <a:pt x="5012445" y="1069203"/>
                </a:moveTo>
                <a:cubicBezTo>
                  <a:pt x="5018279" y="1069203"/>
                  <a:pt x="5024842" y="1075037"/>
                  <a:pt x="5024842" y="1083059"/>
                </a:cubicBezTo>
                <a:cubicBezTo>
                  <a:pt x="5024842" y="1091081"/>
                  <a:pt x="5018279" y="1095457"/>
                  <a:pt x="5012445" y="1095457"/>
                </a:cubicBezTo>
                <a:cubicBezTo>
                  <a:pt x="5004423" y="1095457"/>
                  <a:pt x="4998589" y="1091081"/>
                  <a:pt x="4998589" y="1083059"/>
                </a:cubicBezTo>
                <a:cubicBezTo>
                  <a:pt x="4998589" y="1075037"/>
                  <a:pt x="5004423" y="1069203"/>
                  <a:pt x="5012445" y="1069203"/>
                </a:cubicBezTo>
                <a:close/>
                <a:moveTo>
                  <a:pt x="4940157" y="1069203"/>
                </a:moveTo>
                <a:cubicBezTo>
                  <a:pt x="4948179" y="1069203"/>
                  <a:pt x="4954013" y="1075037"/>
                  <a:pt x="4954013" y="1083059"/>
                </a:cubicBezTo>
                <a:cubicBezTo>
                  <a:pt x="4954013" y="1091081"/>
                  <a:pt x="4948179" y="1095457"/>
                  <a:pt x="4940157" y="1095457"/>
                </a:cubicBezTo>
                <a:cubicBezTo>
                  <a:pt x="4934323" y="1095457"/>
                  <a:pt x="4927760" y="1091081"/>
                  <a:pt x="4927760" y="1083059"/>
                </a:cubicBezTo>
                <a:cubicBezTo>
                  <a:pt x="4927760" y="1075037"/>
                  <a:pt x="4934323" y="1069203"/>
                  <a:pt x="4940157" y="1069203"/>
                </a:cubicBezTo>
                <a:close/>
                <a:moveTo>
                  <a:pt x="4865953" y="1069203"/>
                </a:moveTo>
                <a:cubicBezTo>
                  <a:pt x="4873975" y="1069203"/>
                  <a:pt x="4879809" y="1075037"/>
                  <a:pt x="4879809" y="1083059"/>
                </a:cubicBezTo>
                <a:cubicBezTo>
                  <a:pt x="4879809" y="1091081"/>
                  <a:pt x="4873975" y="1095457"/>
                  <a:pt x="4865953" y="1095457"/>
                </a:cubicBezTo>
                <a:cubicBezTo>
                  <a:pt x="4860119" y="1095457"/>
                  <a:pt x="4853556" y="1091081"/>
                  <a:pt x="4853556" y="1083059"/>
                </a:cubicBezTo>
                <a:cubicBezTo>
                  <a:pt x="4853556" y="1075037"/>
                  <a:pt x="4860119" y="1069203"/>
                  <a:pt x="4865953" y="1069203"/>
                </a:cubicBezTo>
                <a:close/>
                <a:moveTo>
                  <a:pt x="4795122" y="1069203"/>
                </a:moveTo>
                <a:cubicBezTo>
                  <a:pt x="4803144" y="1069203"/>
                  <a:pt x="4808978" y="1075037"/>
                  <a:pt x="4808978" y="1083059"/>
                </a:cubicBezTo>
                <a:cubicBezTo>
                  <a:pt x="4808978" y="1091081"/>
                  <a:pt x="4803144" y="1095457"/>
                  <a:pt x="4795122" y="1095457"/>
                </a:cubicBezTo>
                <a:cubicBezTo>
                  <a:pt x="4787830" y="1095457"/>
                  <a:pt x="4782725" y="1091081"/>
                  <a:pt x="4782725" y="1083059"/>
                </a:cubicBezTo>
                <a:cubicBezTo>
                  <a:pt x="4782725" y="1075037"/>
                  <a:pt x="4787830" y="1069203"/>
                  <a:pt x="4795122" y="1069203"/>
                </a:cubicBezTo>
                <a:close/>
                <a:moveTo>
                  <a:pt x="4726684" y="1069203"/>
                </a:moveTo>
                <a:cubicBezTo>
                  <a:pt x="4735246" y="1069203"/>
                  <a:pt x="4741472" y="1075037"/>
                  <a:pt x="4741472" y="1083059"/>
                </a:cubicBezTo>
                <a:cubicBezTo>
                  <a:pt x="4741472" y="1091081"/>
                  <a:pt x="4735246" y="1095457"/>
                  <a:pt x="4726684" y="1095457"/>
                </a:cubicBezTo>
                <a:cubicBezTo>
                  <a:pt x="4718122" y="1095457"/>
                  <a:pt x="4711896" y="1091081"/>
                  <a:pt x="4711896" y="1083059"/>
                </a:cubicBezTo>
                <a:cubicBezTo>
                  <a:pt x="4711896" y="1075037"/>
                  <a:pt x="4718122" y="1069203"/>
                  <a:pt x="4726684" y="1069203"/>
                </a:cubicBezTo>
                <a:close/>
                <a:moveTo>
                  <a:pt x="4655853" y="1069203"/>
                </a:moveTo>
                <a:cubicBezTo>
                  <a:pt x="4663637" y="1069203"/>
                  <a:pt x="4670642" y="1075037"/>
                  <a:pt x="4670642" y="1083059"/>
                </a:cubicBezTo>
                <a:cubicBezTo>
                  <a:pt x="4670642" y="1091081"/>
                  <a:pt x="4663637" y="1095457"/>
                  <a:pt x="4655853" y="1095457"/>
                </a:cubicBezTo>
                <a:cubicBezTo>
                  <a:pt x="4647291" y="1095457"/>
                  <a:pt x="4641064" y="1091081"/>
                  <a:pt x="4641064" y="1083059"/>
                </a:cubicBezTo>
                <a:cubicBezTo>
                  <a:pt x="4641064" y="1075037"/>
                  <a:pt x="4647291" y="1069203"/>
                  <a:pt x="4655853" y="1069203"/>
                </a:cubicBezTo>
                <a:close/>
                <a:moveTo>
                  <a:pt x="4585023" y="1069203"/>
                </a:moveTo>
                <a:cubicBezTo>
                  <a:pt x="4592806" y="1069203"/>
                  <a:pt x="4599811" y="1075037"/>
                  <a:pt x="4599811" y="1083059"/>
                </a:cubicBezTo>
                <a:cubicBezTo>
                  <a:pt x="4599811" y="1091081"/>
                  <a:pt x="4592806" y="1095457"/>
                  <a:pt x="4585023" y="1095457"/>
                </a:cubicBezTo>
                <a:cubicBezTo>
                  <a:pt x="4576461" y="1095457"/>
                  <a:pt x="4570235" y="1091081"/>
                  <a:pt x="4570235" y="1083059"/>
                </a:cubicBezTo>
                <a:cubicBezTo>
                  <a:pt x="4570235" y="1075037"/>
                  <a:pt x="4576461" y="1069203"/>
                  <a:pt x="4585023" y="1069203"/>
                </a:cubicBezTo>
                <a:close/>
                <a:moveTo>
                  <a:pt x="4513260" y="1069203"/>
                </a:moveTo>
                <a:cubicBezTo>
                  <a:pt x="4519094" y="1069203"/>
                  <a:pt x="4525657" y="1075430"/>
                  <a:pt x="4525657" y="1083991"/>
                </a:cubicBezTo>
                <a:cubicBezTo>
                  <a:pt x="4525657" y="1092553"/>
                  <a:pt x="4519094" y="1098780"/>
                  <a:pt x="4513260" y="1098780"/>
                </a:cubicBezTo>
                <a:cubicBezTo>
                  <a:pt x="4505238" y="1098780"/>
                  <a:pt x="4499404" y="1092553"/>
                  <a:pt x="4499404" y="1083991"/>
                </a:cubicBezTo>
                <a:cubicBezTo>
                  <a:pt x="4499404" y="1075430"/>
                  <a:pt x="4505238" y="1069203"/>
                  <a:pt x="4513260" y="1069203"/>
                </a:cubicBezTo>
                <a:close/>
                <a:moveTo>
                  <a:pt x="4439056" y="1069203"/>
                </a:moveTo>
                <a:cubicBezTo>
                  <a:pt x="4445619" y="1069203"/>
                  <a:pt x="4451453" y="1075430"/>
                  <a:pt x="4451453" y="1083991"/>
                </a:cubicBezTo>
                <a:cubicBezTo>
                  <a:pt x="4451453" y="1092553"/>
                  <a:pt x="4445619" y="1098780"/>
                  <a:pt x="4439056" y="1098780"/>
                </a:cubicBezTo>
                <a:cubicBezTo>
                  <a:pt x="4431763" y="1098780"/>
                  <a:pt x="4425200" y="1092553"/>
                  <a:pt x="4425200" y="1083991"/>
                </a:cubicBezTo>
                <a:cubicBezTo>
                  <a:pt x="4425200" y="1075430"/>
                  <a:pt x="4431763" y="1069203"/>
                  <a:pt x="4439056" y="1069203"/>
                </a:cubicBezTo>
                <a:close/>
                <a:moveTo>
                  <a:pt x="4366768" y="1069203"/>
                </a:moveTo>
                <a:cubicBezTo>
                  <a:pt x="4374790" y="1069203"/>
                  <a:pt x="4380624" y="1075430"/>
                  <a:pt x="4380624" y="1083991"/>
                </a:cubicBezTo>
                <a:cubicBezTo>
                  <a:pt x="4380624" y="1092553"/>
                  <a:pt x="4374790" y="1098780"/>
                  <a:pt x="4366768" y="1098780"/>
                </a:cubicBezTo>
                <a:cubicBezTo>
                  <a:pt x="4360934" y="1098780"/>
                  <a:pt x="4354371" y="1092553"/>
                  <a:pt x="4354371" y="1083991"/>
                </a:cubicBezTo>
                <a:cubicBezTo>
                  <a:pt x="4354371" y="1075430"/>
                  <a:pt x="4360934" y="1069203"/>
                  <a:pt x="4366768" y="1069203"/>
                </a:cubicBezTo>
                <a:close/>
                <a:moveTo>
                  <a:pt x="4295937" y="1069203"/>
                </a:moveTo>
                <a:cubicBezTo>
                  <a:pt x="4303959" y="1069203"/>
                  <a:pt x="4309793" y="1075430"/>
                  <a:pt x="4309793" y="1083991"/>
                </a:cubicBezTo>
                <a:cubicBezTo>
                  <a:pt x="4309793" y="1092553"/>
                  <a:pt x="4303959" y="1098780"/>
                  <a:pt x="4295937" y="1098780"/>
                </a:cubicBezTo>
                <a:cubicBezTo>
                  <a:pt x="4290103" y="1098780"/>
                  <a:pt x="4283540" y="1092553"/>
                  <a:pt x="4283540" y="1083991"/>
                </a:cubicBezTo>
                <a:cubicBezTo>
                  <a:pt x="4283540" y="1075430"/>
                  <a:pt x="4290103" y="1069203"/>
                  <a:pt x="4295937" y="1069203"/>
                </a:cubicBezTo>
                <a:close/>
                <a:moveTo>
                  <a:pt x="4225107" y="1069203"/>
                </a:moveTo>
                <a:cubicBezTo>
                  <a:pt x="4233129" y="1069203"/>
                  <a:pt x="4238963" y="1075430"/>
                  <a:pt x="4238963" y="1083991"/>
                </a:cubicBezTo>
                <a:cubicBezTo>
                  <a:pt x="4238963" y="1092553"/>
                  <a:pt x="4233129" y="1098780"/>
                  <a:pt x="4225107" y="1098780"/>
                </a:cubicBezTo>
                <a:cubicBezTo>
                  <a:pt x="4217085" y="1098780"/>
                  <a:pt x="4212710" y="1092553"/>
                  <a:pt x="4212710" y="1083991"/>
                </a:cubicBezTo>
                <a:cubicBezTo>
                  <a:pt x="4212710" y="1075430"/>
                  <a:pt x="4217085" y="1069203"/>
                  <a:pt x="4225107" y="1069203"/>
                </a:cubicBezTo>
                <a:close/>
                <a:moveTo>
                  <a:pt x="4153295" y="1069203"/>
                </a:moveTo>
                <a:cubicBezTo>
                  <a:pt x="4161078" y="1069203"/>
                  <a:pt x="4168083" y="1075430"/>
                  <a:pt x="4168083" y="1083991"/>
                </a:cubicBezTo>
                <a:cubicBezTo>
                  <a:pt x="4168083" y="1092553"/>
                  <a:pt x="4161078" y="1098780"/>
                  <a:pt x="4153295" y="1098780"/>
                </a:cubicBezTo>
                <a:cubicBezTo>
                  <a:pt x="4144733" y="1098780"/>
                  <a:pt x="4138507" y="1092553"/>
                  <a:pt x="4138507" y="1083991"/>
                </a:cubicBezTo>
                <a:cubicBezTo>
                  <a:pt x="4138507" y="1075430"/>
                  <a:pt x="4144733" y="1069203"/>
                  <a:pt x="4153295" y="1069203"/>
                </a:cubicBezTo>
                <a:close/>
                <a:moveTo>
                  <a:pt x="4082465" y="1069203"/>
                </a:moveTo>
                <a:cubicBezTo>
                  <a:pt x="4090249" y="1069203"/>
                  <a:pt x="4097254" y="1075430"/>
                  <a:pt x="4097254" y="1083991"/>
                </a:cubicBezTo>
                <a:cubicBezTo>
                  <a:pt x="4097254" y="1092553"/>
                  <a:pt x="4090249" y="1098780"/>
                  <a:pt x="4082465" y="1098780"/>
                </a:cubicBezTo>
                <a:cubicBezTo>
                  <a:pt x="4073903" y="1098780"/>
                  <a:pt x="4067676" y="1092553"/>
                  <a:pt x="4067676" y="1083991"/>
                </a:cubicBezTo>
                <a:cubicBezTo>
                  <a:pt x="4067676" y="1075430"/>
                  <a:pt x="4073903" y="1069203"/>
                  <a:pt x="4082465" y="1069203"/>
                </a:cubicBezTo>
                <a:close/>
                <a:moveTo>
                  <a:pt x="4011635" y="1069203"/>
                </a:moveTo>
                <a:cubicBezTo>
                  <a:pt x="4019418" y="1069203"/>
                  <a:pt x="4026423" y="1075430"/>
                  <a:pt x="4026423" y="1083991"/>
                </a:cubicBezTo>
                <a:cubicBezTo>
                  <a:pt x="4026423" y="1092553"/>
                  <a:pt x="4019418" y="1098780"/>
                  <a:pt x="4011635" y="1098780"/>
                </a:cubicBezTo>
                <a:cubicBezTo>
                  <a:pt x="4003073" y="1098780"/>
                  <a:pt x="3996847" y="1092553"/>
                  <a:pt x="3996847" y="1083991"/>
                </a:cubicBezTo>
                <a:cubicBezTo>
                  <a:pt x="3996847" y="1075430"/>
                  <a:pt x="4003073" y="1069203"/>
                  <a:pt x="4011635" y="1069203"/>
                </a:cubicBezTo>
                <a:close/>
                <a:moveTo>
                  <a:pt x="3939871" y="1069203"/>
                </a:moveTo>
                <a:cubicBezTo>
                  <a:pt x="3947893" y="1069203"/>
                  <a:pt x="3952268" y="1075430"/>
                  <a:pt x="3952268" y="1083991"/>
                </a:cubicBezTo>
                <a:cubicBezTo>
                  <a:pt x="3952268" y="1092553"/>
                  <a:pt x="3947893" y="1098780"/>
                  <a:pt x="3939871" y="1098780"/>
                </a:cubicBezTo>
                <a:cubicBezTo>
                  <a:pt x="3932578" y="1098780"/>
                  <a:pt x="3926015" y="1092553"/>
                  <a:pt x="3926015" y="1083991"/>
                </a:cubicBezTo>
                <a:cubicBezTo>
                  <a:pt x="3926015" y="1075430"/>
                  <a:pt x="3932578" y="1069203"/>
                  <a:pt x="3939871" y="1069203"/>
                </a:cubicBezTo>
                <a:close/>
                <a:moveTo>
                  <a:pt x="582439" y="1069203"/>
                </a:moveTo>
                <a:cubicBezTo>
                  <a:pt x="589732" y="1069203"/>
                  <a:pt x="596295" y="1075766"/>
                  <a:pt x="596295" y="1083059"/>
                </a:cubicBezTo>
                <a:cubicBezTo>
                  <a:pt x="596295" y="1089622"/>
                  <a:pt x="589732" y="1095457"/>
                  <a:pt x="582439" y="1095457"/>
                </a:cubicBezTo>
                <a:cubicBezTo>
                  <a:pt x="574416" y="1095457"/>
                  <a:pt x="570041" y="1089622"/>
                  <a:pt x="570041" y="1083059"/>
                </a:cubicBezTo>
                <a:cubicBezTo>
                  <a:pt x="570041" y="1075766"/>
                  <a:pt x="574416" y="1069203"/>
                  <a:pt x="582439" y="1069203"/>
                </a:cubicBezTo>
                <a:close/>
                <a:moveTo>
                  <a:pt x="513628" y="1069203"/>
                </a:moveTo>
                <a:cubicBezTo>
                  <a:pt x="521977" y="1069203"/>
                  <a:pt x="528807" y="1075766"/>
                  <a:pt x="528807" y="1083059"/>
                </a:cubicBezTo>
                <a:cubicBezTo>
                  <a:pt x="528807" y="1089622"/>
                  <a:pt x="521977" y="1095457"/>
                  <a:pt x="513628" y="1095457"/>
                </a:cubicBezTo>
                <a:cubicBezTo>
                  <a:pt x="506040" y="1095457"/>
                  <a:pt x="499209" y="1089622"/>
                  <a:pt x="499209" y="1083059"/>
                </a:cubicBezTo>
                <a:cubicBezTo>
                  <a:pt x="499209" y="1075766"/>
                  <a:pt x="506040" y="1069203"/>
                  <a:pt x="513628" y="1069203"/>
                </a:cubicBezTo>
                <a:close/>
                <a:moveTo>
                  <a:pt x="439795" y="1069203"/>
                </a:moveTo>
                <a:cubicBezTo>
                  <a:pt x="448358" y="1069203"/>
                  <a:pt x="454585" y="1075766"/>
                  <a:pt x="454585" y="1083059"/>
                </a:cubicBezTo>
                <a:cubicBezTo>
                  <a:pt x="454585" y="1089622"/>
                  <a:pt x="448358" y="1095457"/>
                  <a:pt x="439795" y="1095457"/>
                </a:cubicBezTo>
                <a:cubicBezTo>
                  <a:pt x="432012" y="1095457"/>
                  <a:pt x="425007" y="1089622"/>
                  <a:pt x="425007" y="1083059"/>
                </a:cubicBezTo>
                <a:cubicBezTo>
                  <a:pt x="425007" y="1075766"/>
                  <a:pt x="432012" y="1069203"/>
                  <a:pt x="439795" y="1069203"/>
                </a:cubicBezTo>
                <a:close/>
                <a:moveTo>
                  <a:pt x="368965" y="1069203"/>
                </a:moveTo>
                <a:cubicBezTo>
                  <a:pt x="377527" y="1069203"/>
                  <a:pt x="383754" y="1075766"/>
                  <a:pt x="383754" y="1083059"/>
                </a:cubicBezTo>
                <a:cubicBezTo>
                  <a:pt x="383754" y="1089622"/>
                  <a:pt x="377527" y="1095457"/>
                  <a:pt x="368965" y="1095457"/>
                </a:cubicBezTo>
                <a:cubicBezTo>
                  <a:pt x="361182" y="1095457"/>
                  <a:pt x="354177" y="1089622"/>
                  <a:pt x="354177" y="1083059"/>
                </a:cubicBezTo>
                <a:cubicBezTo>
                  <a:pt x="354177" y="1075766"/>
                  <a:pt x="361182" y="1069203"/>
                  <a:pt x="368965" y="1069203"/>
                </a:cubicBezTo>
                <a:close/>
                <a:moveTo>
                  <a:pt x="297201" y="1069203"/>
                </a:moveTo>
                <a:cubicBezTo>
                  <a:pt x="305223" y="1069203"/>
                  <a:pt x="309599" y="1075766"/>
                  <a:pt x="309599" y="1083059"/>
                </a:cubicBezTo>
                <a:cubicBezTo>
                  <a:pt x="309599" y="1089622"/>
                  <a:pt x="305223" y="1095457"/>
                  <a:pt x="297201" y="1095457"/>
                </a:cubicBezTo>
                <a:cubicBezTo>
                  <a:pt x="289909" y="1095457"/>
                  <a:pt x="283346" y="1089622"/>
                  <a:pt x="283346" y="1083059"/>
                </a:cubicBezTo>
                <a:cubicBezTo>
                  <a:pt x="283346" y="1075766"/>
                  <a:pt x="289909" y="1069203"/>
                  <a:pt x="297201" y="1069203"/>
                </a:cubicBezTo>
                <a:close/>
                <a:moveTo>
                  <a:pt x="226372" y="1069203"/>
                </a:moveTo>
                <a:cubicBezTo>
                  <a:pt x="232207" y="1069203"/>
                  <a:pt x="238771" y="1075766"/>
                  <a:pt x="238771" y="1083059"/>
                </a:cubicBezTo>
                <a:cubicBezTo>
                  <a:pt x="238771" y="1089622"/>
                  <a:pt x="232207" y="1095457"/>
                  <a:pt x="226372" y="1095457"/>
                </a:cubicBezTo>
                <a:cubicBezTo>
                  <a:pt x="218350" y="1095457"/>
                  <a:pt x="212516" y="1089622"/>
                  <a:pt x="212516" y="1083059"/>
                </a:cubicBezTo>
                <a:cubicBezTo>
                  <a:pt x="212516" y="1075766"/>
                  <a:pt x="218350" y="1069203"/>
                  <a:pt x="226372" y="1069203"/>
                </a:cubicBezTo>
                <a:close/>
                <a:moveTo>
                  <a:pt x="154079" y="1069203"/>
                </a:moveTo>
                <a:cubicBezTo>
                  <a:pt x="161372" y="1069203"/>
                  <a:pt x="167935" y="1075766"/>
                  <a:pt x="167935" y="1083059"/>
                </a:cubicBezTo>
                <a:cubicBezTo>
                  <a:pt x="167935" y="1089622"/>
                  <a:pt x="161372" y="1095457"/>
                  <a:pt x="154079" y="1095457"/>
                </a:cubicBezTo>
                <a:cubicBezTo>
                  <a:pt x="147516" y="1095457"/>
                  <a:pt x="141682" y="1089622"/>
                  <a:pt x="141682" y="1083059"/>
                </a:cubicBezTo>
                <a:cubicBezTo>
                  <a:pt x="141682" y="1075766"/>
                  <a:pt x="147516" y="1069203"/>
                  <a:pt x="154079" y="1069203"/>
                </a:cubicBezTo>
                <a:close/>
                <a:moveTo>
                  <a:pt x="83249" y="1069203"/>
                </a:moveTo>
                <a:cubicBezTo>
                  <a:pt x="90542" y="1069203"/>
                  <a:pt x="97105" y="1075766"/>
                  <a:pt x="97105" y="1083059"/>
                </a:cubicBezTo>
                <a:cubicBezTo>
                  <a:pt x="97105" y="1089622"/>
                  <a:pt x="90542" y="1095457"/>
                  <a:pt x="83249" y="1095457"/>
                </a:cubicBezTo>
                <a:cubicBezTo>
                  <a:pt x="76686" y="1095457"/>
                  <a:pt x="70852" y="1089622"/>
                  <a:pt x="70852" y="1083059"/>
                </a:cubicBezTo>
                <a:cubicBezTo>
                  <a:pt x="70852" y="1075766"/>
                  <a:pt x="76686" y="1069203"/>
                  <a:pt x="83249" y="1069203"/>
                </a:cubicBezTo>
                <a:close/>
                <a:moveTo>
                  <a:pt x="12014" y="1069203"/>
                </a:moveTo>
                <a:cubicBezTo>
                  <a:pt x="20258" y="1069203"/>
                  <a:pt x="26255" y="1075766"/>
                  <a:pt x="26255" y="1083059"/>
                </a:cubicBezTo>
                <a:cubicBezTo>
                  <a:pt x="26255" y="1091081"/>
                  <a:pt x="20258" y="1095457"/>
                  <a:pt x="12014" y="1095457"/>
                </a:cubicBezTo>
                <a:cubicBezTo>
                  <a:pt x="4518" y="1095457"/>
                  <a:pt x="21" y="1091081"/>
                  <a:pt x="21" y="1083059"/>
                </a:cubicBezTo>
                <a:cubicBezTo>
                  <a:pt x="21" y="1075766"/>
                  <a:pt x="4518" y="1069203"/>
                  <a:pt x="12014" y="1069203"/>
                </a:cubicBezTo>
                <a:close/>
                <a:moveTo>
                  <a:pt x="6724405" y="998371"/>
                </a:moveTo>
                <a:cubicBezTo>
                  <a:pt x="6732427" y="998371"/>
                  <a:pt x="6738261" y="1004205"/>
                  <a:pt x="6738261" y="1010768"/>
                </a:cubicBezTo>
                <a:cubicBezTo>
                  <a:pt x="6738261" y="1018061"/>
                  <a:pt x="6732427" y="1024625"/>
                  <a:pt x="6724405" y="1024625"/>
                </a:cubicBezTo>
                <a:cubicBezTo>
                  <a:pt x="6718571" y="1024625"/>
                  <a:pt x="6712008" y="1018061"/>
                  <a:pt x="6712008" y="1010768"/>
                </a:cubicBezTo>
                <a:cubicBezTo>
                  <a:pt x="6712008" y="1004205"/>
                  <a:pt x="6718571" y="998371"/>
                  <a:pt x="6724405" y="998371"/>
                </a:cubicBezTo>
                <a:close/>
                <a:moveTo>
                  <a:pt x="6653576" y="998371"/>
                </a:moveTo>
                <a:cubicBezTo>
                  <a:pt x="6660869" y="998371"/>
                  <a:pt x="6667432" y="1004205"/>
                  <a:pt x="6667432" y="1010768"/>
                </a:cubicBezTo>
                <a:cubicBezTo>
                  <a:pt x="6667432" y="1018061"/>
                  <a:pt x="6660869" y="1024625"/>
                  <a:pt x="6653576" y="1024625"/>
                </a:cubicBezTo>
                <a:cubicBezTo>
                  <a:pt x="6645554" y="1024625"/>
                  <a:pt x="6641179" y="1018061"/>
                  <a:pt x="6641179" y="1010768"/>
                </a:cubicBezTo>
                <a:cubicBezTo>
                  <a:pt x="6641179" y="1004205"/>
                  <a:pt x="6645554" y="998371"/>
                  <a:pt x="6653576" y="998371"/>
                </a:cubicBezTo>
                <a:close/>
                <a:moveTo>
                  <a:pt x="6581764" y="998371"/>
                </a:moveTo>
                <a:cubicBezTo>
                  <a:pt x="6589547" y="998371"/>
                  <a:pt x="6596552" y="1004205"/>
                  <a:pt x="6596552" y="1010768"/>
                </a:cubicBezTo>
                <a:cubicBezTo>
                  <a:pt x="6596552" y="1018061"/>
                  <a:pt x="6589547" y="1024625"/>
                  <a:pt x="6581764" y="1024625"/>
                </a:cubicBezTo>
                <a:cubicBezTo>
                  <a:pt x="6573202" y="1024625"/>
                  <a:pt x="6566976" y="1018061"/>
                  <a:pt x="6566976" y="1010768"/>
                </a:cubicBezTo>
                <a:cubicBezTo>
                  <a:pt x="6566976" y="1004205"/>
                  <a:pt x="6573202" y="998371"/>
                  <a:pt x="6581764" y="998371"/>
                </a:cubicBezTo>
                <a:close/>
                <a:moveTo>
                  <a:pt x="6510933" y="998371"/>
                </a:moveTo>
                <a:cubicBezTo>
                  <a:pt x="6518717" y="998371"/>
                  <a:pt x="6525722" y="1004205"/>
                  <a:pt x="6525722" y="1010768"/>
                </a:cubicBezTo>
                <a:cubicBezTo>
                  <a:pt x="6525722" y="1018061"/>
                  <a:pt x="6518717" y="1024625"/>
                  <a:pt x="6510933" y="1024625"/>
                </a:cubicBezTo>
                <a:cubicBezTo>
                  <a:pt x="6502371" y="1024625"/>
                  <a:pt x="6496144" y="1018061"/>
                  <a:pt x="6496144" y="1010768"/>
                </a:cubicBezTo>
                <a:cubicBezTo>
                  <a:pt x="6496144" y="1004205"/>
                  <a:pt x="6502371" y="998371"/>
                  <a:pt x="6510933" y="998371"/>
                </a:cubicBezTo>
                <a:close/>
                <a:moveTo>
                  <a:pt x="6440492" y="998371"/>
                </a:moveTo>
                <a:cubicBezTo>
                  <a:pt x="6448081" y="998371"/>
                  <a:pt x="6454911" y="1004205"/>
                  <a:pt x="6454911" y="1010768"/>
                </a:cubicBezTo>
                <a:cubicBezTo>
                  <a:pt x="6454911" y="1018061"/>
                  <a:pt x="6448081" y="1024625"/>
                  <a:pt x="6440492" y="1024625"/>
                </a:cubicBezTo>
                <a:cubicBezTo>
                  <a:pt x="6432145" y="1024625"/>
                  <a:pt x="6425315" y="1018061"/>
                  <a:pt x="6425315" y="1010768"/>
                </a:cubicBezTo>
                <a:cubicBezTo>
                  <a:pt x="6425315" y="1004205"/>
                  <a:pt x="6432145" y="998371"/>
                  <a:pt x="6440492" y="998371"/>
                </a:cubicBezTo>
                <a:close/>
                <a:moveTo>
                  <a:pt x="6368340" y="998371"/>
                </a:moveTo>
                <a:cubicBezTo>
                  <a:pt x="6376362" y="998371"/>
                  <a:pt x="6380737" y="1004205"/>
                  <a:pt x="6380737" y="1010768"/>
                </a:cubicBezTo>
                <a:cubicBezTo>
                  <a:pt x="6380737" y="1018061"/>
                  <a:pt x="6376362" y="1024625"/>
                  <a:pt x="6368340" y="1024625"/>
                </a:cubicBezTo>
                <a:cubicBezTo>
                  <a:pt x="6361047" y="1024625"/>
                  <a:pt x="6354484" y="1018061"/>
                  <a:pt x="6354484" y="1010768"/>
                </a:cubicBezTo>
                <a:cubicBezTo>
                  <a:pt x="6354484" y="1004205"/>
                  <a:pt x="6361047" y="998371"/>
                  <a:pt x="6368340" y="998371"/>
                </a:cubicBezTo>
                <a:close/>
                <a:moveTo>
                  <a:pt x="6297511" y="998371"/>
                </a:moveTo>
                <a:cubicBezTo>
                  <a:pt x="6304074" y="998371"/>
                  <a:pt x="6309908" y="1004205"/>
                  <a:pt x="6309908" y="1010768"/>
                </a:cubicBezTo>
                <a:cubicBezTo>
                  <a:pt x="6309908" y="1018061"/>
                  <a:pt x="6304074" y="1024625"/>
                  <a:pt x="6297511" y="1024625"/>
                </a:cubicBezTo>
                <a:cubicBezTo>
                  <a:pt x="6290218" y="1024625"/>
                  <a:pt x="6283655" y="1018061"/>
                  <a:pt x="6283655" y="1010768"/>
                </a:cubicBezTo>
                <a:cubicBezTo>
                  <a:pt x="6283655" y="1004205"/>
                  <a:pt x="6290218" y="998371"/>
                  <a:pt x="6297511" y="998371"/>
                </a:cubicBezTo>
                <a:close/>
                <a:moveTo>
                  <a:pt x="6226679" y="998371"/>
                </a:moveTo>
                <a:cubicBezTo>
                  <a:pt x="6233242" y="998371"/>
                  <a:pt x="6239076" y="1004205"/>
                  <a:pt x="6239076" y="1010768"/>
                </a:cubicBezTo>
                <a:cubicBezTo>
                  <a:pt x="6239076" y="1018061"/>
                  <a:pt x="6233242" y="1024625"/>
                  <a:pt x="6226679" y="1024625"/>
                </a:cubicBezTo>
                <a:cubicBezTo>
                  <a:pt x="6219386" y="1024625"/>
                  <a:pt x="6212823" y="1018061"/>
                  <a:pt x="6212823" y="1010768"/>
                </a:cubicBezTo>
                <a:cubicBezTo>
                  <a:pt x="6212823" y="1004205"/>
                  <a:pt x="6219386" y="998371"/>
                  <a:pt x="6226679" y="998371"/>
                </a:cubicBezTo>
                <a:close/>
                <a:moveTo>
                  <a:pt x="6154391" y="998371"/>
                </a:moveTo>
                <a:cubicBezTo>
                  <a:pt x="6161684" y="998371"/>
                  <a:pt x="6168247" y="1004205"/>
                  <a:pt x="6168247" y="1010768"/>
                </a:cubicBezTo>
                <a:cubicBezTo>
                  <a:pt x="6168247" y="1018061"/>
                  <a:pt x="6161684" y="1024625"/>
                  <a:pt x="6154391" y="1024625"/>
                </a:cubicBezTo>
                <a:cubicBezTo>
                  <a:pt x="6147828" y="1024625"/>
                  <a:pt x="6141994" y="1018061"/>
                  <a:pt x="6141994" y="1010768"/>
                </a:cubicBezTo>
                <a:cubicBezTo>
                  <a:pt x="6141994" y="1004205"/>
                  <a:pt x="6147828" y="998371"/>
                  <a:pt x="6154391" y="998371"/>
                </a:cubicBezTo>
                <a:close/>
                <a:moveTo>
                  <a:pt x="6083559" y="998371"/>
                </a:moveTo>
                <a:cubicBezTo>
                  <a:pt x="6090852" y="998371"/>
                  <a:pt x="6097415" y="1004205"/>
                  <a:pt x="6097415" y="1010768"/>
                </a:cubicBezTo>
                <a:cubicBezTo>
                  <a:pt x="6097415" y="1018061"/>
                  <a:pt x="6090852" y="1024625"/>
                  <a:pt x="6083559" y="1024625"/>
                </a:cubicBezTo>
                <a:cubicBezTo>
                  <a:pt x="6076996" y="1024625"/>
                  <a:pt x="6071162" y="1018061"/>
                  <a:pt x="6071162" y="1010768"/>
                </a:cubicBezTo>
                <a:cubicBezTo>
                  <a:pt x="6071162" y="1004205"/>
                  <a:pt x="6076996" y="998371"/>
                  <a:pt x="6083559" y="998371"/>
                </a:cubicBezTo>
                <a:close/>
                <a:moveTo>
                  <a:pt x="6009356" y="998371"/>
                </a:moveTo>
                <a:cubicBezTo>
                  <a:pt x="6016649" y="998371"/>
                  <a:pt x="6023212" y="1004205"/>
                  <a:pt x="6023212" y="1010768"/>
                </a:cubicBezTo>
                <a:cubicBezTo>
                  <a:pt x="6023212" y="1018061"/>
                  <a:pt x="6016649" y="1024625"/>
                  <a:pt x="6009356" y="1024625"/>
                </a:cubicBezTo>
                <a:cubicBezTo>
                  <a:pt x="6001334" y="1024625"/>
                  <a:pt x="5996959" y="1018061"/>
                  <a:pt x="5996959" y="1010768"/>
                </a:cubicBezTo>
                <a:cubicBezTo>
                  <a:pt x="5996959" y="1004205"/>
                  <a:pt x="6001334" y="998371"/>
                  <a:pt x="6009356" y="998371"/>
                </a:cubicBezTo>
                <a:close/>
                <a:moveTo>
                  <a:pt x="5940548" y="998371"/>
                </a:moveTo>
                <a:cubicBezTo>
                  <a:pt x="5948896" y="998371"/>
                  <a:pt x="5955726" y="1004205"/>
                  <a:pt x="5955726" y="1010768"/>
                </a:cubicBezTo>
                <a:cubicBezTo>
                  <a:pt x="5955726" y="1018061"/>
                  <a:pt x="5948896" y="1024625"/>
                  <a:pt x="5940548" y="1024625"/>
                </a:cubicBezTo>
                <a:cubicBezTo>
                  <a:pt x="5932960" y="1024625"/>
                  <a:pt x="5926130" y="1018061"/>
                  <a:pt x="5926130" y="1010768"/>
                </a:cubicBezTo>
                <a:cubicBezTo>
                  <a:pt x="5926130" y="1004205"/>
                  <a:pt x="5932960" y="998371"/>
                  <a:pt x="5940548" y="998371"/>
                </a:cubicBezTo>
                <a:close/>
                <a:moveTo>
                  <a:pt x="5870088" y="998371"/>
                </a:moveTo>
                <a:cubicBezTo>
                  <a:pt x="5878650" y="998371"/>
                  <a:pt x="5884877" y="1004205"/>
                  <a:pt x="5884877" y="1010768"/>
                </a:cubicBezTo>
                <a:cubicBezTo>
                  <a:pt x="5884877" y="1018061"/>
                  <a:pt x="5878650" y="1024625"/>
                  <a:pt x="5870088" y="1024625"/>
                </a:cubicBezTo>
                <a:cubicBezTo>
                  <a:pt x="5862304" y="1024625"/>
                  <a:pt x="5855299" y="1018061"/>
                  <a:pt x="5855299" y="1010768"/>
                </a:cubicBezTo>
                <a:cubicBezTo>
                  <a:pt x="5855299" y="1004205"/>
                  <a:pt x="5862304" y="998371"/>
                  <a:pt x="5870088" y="998371"/>
                </a:cubicBezTo>
                <a:close/>
                <a:moveTo>
                  <a:pt x="5799257" y="998371"/>
                </a:moveTo>
                <a:cubicBezTo>
                  <a:pt x="5807819" y="998371"/>
                  <a:pt x="5814045" y="1004205"/>
                  <a:pt x="5814045" y="1010768"/>
                </a:cubicBezTo>
                <a:cubicBezTo>
                  <a:pt x="5814045" y="1018061"/>
                  <a:pt x="5807819" y="1024625"/>
                  <a:pt x="5799257" y="1024625"/>
                </a:cubicBezTo>
                <a:cubicBezTo>
                  <a:pt x="5791474" y="1024625"/>
                  <a:pt x="5784469" y="1018061"/>
                  <a:pt x="5784469" y="1010768"/>
                </a:cubicBezTo>
                <a:cubicBezTo>
                  <a:pt x="5784469" y="1004205"/>
                  <a:pt x="5791474" y="998371"/>
                  <a:pt x="5799257" y="998371"/>
                </a:cubicBezTo>
                <a:close/>
                <a:moveTo>
                  <a:pt x="5724122" y="998371"/>
                </a:moveTo>
                <a:cubicBezTo>
                  <a:pt x="5730685" y="998371"/>
                  <a:pt x="5736519" y="1004205"/>
                  <a:pt x="5736519" y="1010768"/>
                </a:cubicBezTo>
                <a:cubicBezTo>
                  <a:pt x="5736519" y="1018061"/>
                  <a:pt x="5730685" y="1024625"/>
                  <a:pt x="5724122" y="1024625"/>
                </a:cubicBezTo>
                <a:cubicBezTo>
                  <a:pt x="5716100" y="1024625"/>
                  <a:pt x="5710266" y="1018061"/>
                  <a:pt x="5710266" y="1010768"/>
                </a:cubicBezTo>
                <a:cubicBezTo>
                  <a:pt x="5710266" y="1004205"/>
                  <a:pt x="5716100" y="998371"/>
                  <a:pt x="5724122" y="998371"/>
                </a:cubicBezTo>
                <a:close/>
                <a:moveTo>
                  <a:pt x="5653291" y="998371"/>
                </a:moveTo>
                <a:cubicBezTo>
                  <a:pt x="5659125" y="998371"/>
                  <a:pt x="5665688" y="1004205"/>
                  <a:pt x="5665688" y="1012227"/>
                </a:cubicBezTo>
                <a:cubicBezTo>
                  <a:pt x="5665688" y="1018061"/>
                  <a:pt x="5659125" y="1024625"/>
                  <a:pt x="5653291" y="1024625"/>
                </a:cubicBezTo>
                <a:cubicBezTo>
                  <a:pt x="5645269" y="1024625"/>
                  <a:pt x="5639435" y="1018061"/>
                  <a:pt x="5639435" y="1012227"/>
                </a:cubicBezTo>
                <a:cubicBezTo>
                  <a:pt x="5639435" y="1004205"/>
                  <a:pt x="5645269" y="998371"/>
                  <a:pt x="5653291" y="998371"/>
                </a:cubicBezTo>
                <a:close/>
                <a:moveTo>
                  <a:pt x="5581002" y="998371"/>
                </a:moveTo>
                <a:cubicBezTo>
                  <a:pt x="5588295" y="998371"/>
                  <a:pt x="5594858" y="1004205"/>
                  <a:pt x="5594858" y="1012227"/>
                </a:cubicBezTo>
                <a:cubicBezTo>
                  <a:pt x="5594858" y="1018061"/>
                  <a:pt x="5588295" y="1024625"/>
                  <a:pt x="5581002" y="1024625"/>
                </a:cubicBezTo>
                <a:cubicBezTo>
                  <a:pt x="5574439" y="1024625"/>
                  <a:pt x="5568605" y="1018061"/>
                  <a:pt x="5568605" y="1012227"/>
                </a:cubicBezTo>
                <a:cubicBezTo>
                  <a:pt x="5568605" y="1004205"/>
                  <a:pt x="5574439" y="998371"/>
                  <a:pt x="5581002" y="998371"/>
                </a:cubicBezTo>
                <a:close/>
                <a:moveTo>
                  <a:pt x="5510171" y="998371"/>
                </a:moveTo>
                <a:cubicBezTo>
                  <a:pt x="5517464" y="998371"/>
                  <a:pt x="5524027" y="1004205"/>
                  <a:pt x="5524027" y="1012227"/>
                </a:cubicBezTo>
                <a:cubicBezTo>
                  <a:pt x="5524027" y="1018061"/>
                  <a:pt x="5517464" y="1024625"/>
                  <a:pt x="5510171" y="1024625"/>
                </a:cubicBezTo>
                <a:cubicBezTo>
                  <a:pt x="5503608" y="1024625"/>
                  <a:pt x="5497774" y="1018061"/>
                  <a:pt x="5497774" y="1012227"/>
                </a:cubicBezTo>
                <a:cubicBezTo>
                  <a:pt x="5497774" y="1004205"/>
                  <a:pt x="5503608" y="998371"/>
                  <a:pt x="5510171" y="998371"/>
                </a:cubicBezTo>
                <a:close/>
                <a:moveTo>
                  <a:pt x="5438937" y="998371"/>
                </a:moveTo>
                <a:cubicBezTo>
                  <a:pt x="5447182" y="998371"/>
                  <a:pt x="5453178" y="1004205"/>
                  <a:pt x="5453178" y="1012227"/>
                </a:cubicBezTo>
                <a:cubicBezTo>
                  <a:pt x="5453178" y="1018061"/>
                  <a:pt x="5447182" y="1024625"/>
                  <a:pt x="5438937" y="1024625"/>
                </a:cubicBezTo>
                <a:cubicBezTo>
                  <a:pt x="5431442" y="1024625"/>
                  <a:pt x="5426945" y="1018061"/>
                  <a:pt x="5426945" y="1012227"/>
                </a:cubicBezTo>
                <a:cubicBezTo>
                  <a:pt x="5426945" y="1004205"/>
                  <a:pt x="5431442" y="998371"/>
                  <a:pt x="5438937" y="998371"/>
                </a:cubicBezTo>
                <a:close/>
                <a:moveTo>
                  <a:pt x="5367530" y="998371"/>
                </a:moveTo>
                <a:cubicBezTo>
                  <a:pt x="5376092" y="998371"/>
                  <a:pt x="5382318" y="1004205"/>
                  <a:pt x="5382318" y="1012227"/>
                </a:cubicBezTo>
                <a:cubicBezTo>
                  <a:pt x="5382318" y="1018061"/>
                  <a:pt x="5376092" y="1024625"/>
                  <a:pt x="5367530" y="1024625"/>
                </a:cubicBezTo>
                <a:cubicBezTo>
                  <a:pt x="5359747" y="1024625"/>
                  <a:pt x="5352742" y="1018061"/>
                  <a:pt x="5352742" y="1012227"/>
                </a:cubicBezTo>
                <a:cubicBezTo>
                  <a:pt x="5352742" y="1004205"/>
                  <a:pt x="5359747" y="998371"/>
                  <a:pt x="5367530" y="998371"/>
                </a:cubicBezTo>
                <a:close/>
                <a:moveTo>
                  <a:pt x="5296699" y="998371"/>
                </a:moveTo>
                <a:cubicBezTo>
                  <a:pt x="5305261" y="998371"/>
                  <a:pt x="5311488" y="1004205"/>
                  <a:pt x="5311488" y="1012227"/>
                </a:cubicBezTo>
                <a:cubicBezTo>
                  <a:pt x="5311488" y="1018061"/>
                  <a:pt x="5305261" y="1024625"/>
                  <a:pt x="5296699" y="1024625"/>
                </a:cubicBezTo>
                <a:cubicBezTo>
                  <a:pt x="5288915" y="1024625"/>
                  <a:pt x="5281910" y="1018061"/>
                  <a:pt x="5281910" y="1012227"/>
                </a:cubicBezTo>
                <a:cubicBezTo>
                  <a:pt x="5281910" y="1004205"/>
                  <a:pt x="5288915" y="998371"/>
                  <a:pt x="5296699" y="998371"/>
                </a:cubicBezTo>
                <a:close/>
                <a:moveTo>
                  <a:pt x="5225869" y="998371"/>
                </a:moveTo>
                <a:cubicBezTo>
                  <a:pt x="5234431" y="998371"/>
                  <a:pt x="5240657" y="1004205"/>
                  <a:pt x="5240657" y="1012227"/>
                </a:cubicBezTo>
                <a:cubicBezTo>
                  <a:pt x="5240657" y="1018061"/>
                  <a:pt x="5234431" y="1024625"/>
                  <a:pt x="5225869" y="1024625"/>
                </a:cubicBezTo>
                <a:cubicBezTo>
                  <a:pt x="5217307" y="1024625"/>
                  <a:pt x="5211081" y="1018061"/>
                  <a:pt x="5211081" y="1012227"/>
                </a:cubicBezTo>
                <a:cubicBezTo>
                  <a:pt x="5211081" y="1004205"/>
                  <a:pt x="5217307" y="998371"/>
                  <a:pt x="5225869" y="998371"/>
                </a:cubicBezTo>
                <a:close/>
                <a:moveTo>
                  <a:pt x="5154105" y="998371"/>
                </a:moveTo>
                <a:cubicBezTo>
                  <a:pt x="5162127" y="998371"/>
                  <a:pt x="5166502" y="1004205"/>
                  <a:pt x="5166502" y="1012227"/>
                </a:cubicBezTo>
                <a:cubicBezTo>
                  <a:pt x="5166502" y="1018061"/>
                  <a:pt x="5162127" y="1024625"/>
                  <a:pt x="5154105" y="1024625"/>
                </a:cubicBezTo>
                <a:cubicBezTo>
                  <a:pt x="5146083" y="1024625"/>
                  <a:pt x="5140249" y="1018061"/>
                  <a:pt x="5140249" y="1012227"/>
                </a:cubicBezTo>
                <a:cubicBezTo>
                  <a:pt x="5140249" y="1004205"/>
                  <a:pt x="5146083" y="998371"/>
                  <a:pt x="5154105" y="998371"/>
                </a:cubicBezTo>
                <a:close/>
                <a:moveTo>
                  <a:pt x="5083276" y="998371"/>
                </a:moveTo>
                <a:cubicBezTo>
                  <a:pt x="5089110" y="998371"/>
                  <a:pt x="5095673" y="1004205"/>
                  <a:pt x="5095673" y="1012227"/>
                </a:cubicBezTo>
                <a:cubicBezTo>
                  <a:pt x="5095673" y="1018061"/>
                  <a:pt x="5089110" y="1024625"/>
                  <a:pt x="5083276" y="1024625"/>
                </a:cubicBezTo>
                <a:cubicBezTo>
                  <a:pt x="5075254" y="1024625"/>
                  <a:pt x="5069420" y="1018061"/>
                  <a:pt x="5069420" y="1012227"/>
                </a:cubicBezTo>
                <a:cubicBezTo>
                  <a:pt x="5069420" y="1004205"/>
                  <a:pt x="5075254" y="998371"/>
                  <a:pt x="5083276" y="998371"/>
                </a:cubicBezTo>
                <a:close/>
                <a:moveTo>
                  <a:pt x="5012445" y="998371"/>
                </a:moveTo>
                <a:cubicBezTo>
                  <a:pt x="5018279" y="998371"/>
                  <a:pt x="5024842" y="1004205"/>
                  <a:pt x="5024842" y="1012227"/>
                </a:cubicBezTo>
                <a:cubicBezTo>
                  <a:pt x="5024842" y="1018061"/>
                  <a:pt x="5018279" y="1024625"/>
                  <a:pt x="5012445" y="1024625"/>
                </a:cubicBezTo>
                <a:cubicBezTo>
                  <a:pt x="5004423" y="1024625"/>
                  <a:pt x="4998589" y="1018061"/>
                  <a:pt x="4998589" y="1012227"/>
                </a:cubicBezTo>
                <a:cubicBezTo>
                  <a:pt x="4998589" y="1004205"/>
                  <a:pt x="5004423" y="998371"/>
                  <a:pt x="5012445" y="998371"/>
                </a:cubicBezTo>
                <a:close/>
                <a:moveTo>
                  <a:pt x="4940157" y="998371"/>
                </a:moveTo>
                <a:cubicBezTo>
                  <a:pt x="4948179" y="998371"/>
                  <a:pt x="4954013" y="1004205"/>
                  <a:pt x="4954013" y="1012227"/>
                </a:cubicBezTo>
                <a:cubicBezTo>
                  <a:pt x="4954013" y="1018061"/>
                  <a:pt x="4948179" y="1024625"/>
                  <a:pt x="4940157" y="1024625"/>
                </a:cubicBezTo>
                <a:cubicBezTo>
                  <a:pt x="4934323" y="1024625"/>
                  <a:pt x="4927760" y="1018061"/>
                  <a:pt x="4927760" y="1012227"/>
                </a:cubicBezTo>
                <a:cubicBezTo>
                  <a:pt x="4927760" y="1004205"/>
                  <a:pt x="4934323" y="998371"/>
                  <a:pt x="4940157" y="998371"/>
                </a:cubicBezTo>
                <a:close/>
                <a:moveTo>
                  <a:pt x="4865953" y="998371"/>
                </a:moveTo>
                <a:cubicBezTo>
                  <a:pt x="4873975" y="998371"/>
                  <a:pt x="4879809" y="1004205"/>
                  <a:pt x="4879809" y="1012227"/>
                </a:cubicBezTo>
                <a:cubicBezTo>
                  <a:pt x="4879809" y="1018061"/>
                  <a:pt x="4873975" y="1024625"/>
                  <a:pt x="4865953" y="1024625"/>
                </a:cubicBezTo>
                <a:cubicBezTo>
                  <a:pt x="4860119" y="1024625"/>
                  <a:pt x="4853556" y="1018061"/>
                  <a:pt x="4853556" y="1012227"/>
                </a:cubicBezTo>
                <a:cubicBezTo>
                  <a:pt x="4853556" y="1004205"/>
                  <a:pt x="4860119" y="998371"/>
                  <a:pt x="4865953" y="998371"/>
                </a:cubicBezTo>
                <a:close/>
                <a:moveTo>
                  <a:pt x="4797514" y="998371"/>
                </a:moveTo>
                <a:cubicBezTo>
                  <a:pt x="4806076" y="998371"/>
                  <a:pt x="4812303" y="1004205"/>
                  <a:pt x="4812303" y="1012227"/>
                </a:cubicBezTo>
                <a:cubicBezTo>
                  <a:pt x="4812303" y="1018061"/>
                  <a:pt x="4806076" y="1024625"/>
                  <a:pt x="4797514" y="1024625"/>
                </a:cubicBezTo>
                <a:cubicBezTo>
                  <a:pt x="4789730" y="1024625"/>
                  <a:pt x="4784282" y="1018061"/>
                  <a:pt x="4782725" y="1012227"/>
                </a:cubicBezTo>
                <a:cubicBezTo>
                  <a:pt x="4782725" y="1004205"/>
                  <a:pt x="4789730" y="998371"/>
                  <a:pt x="4797514" y="998371"/>
                </a:cubicBezTo>
                <a:close/>
                <a:moveTo>
                  <a:pt x="4726684" y="998371"/>
                </a:moveTo>
                <a:cubicBezTo>
                  <a:pt x="4735246" y="998371"/>
                  <a:pt x="4741472" y="1004205"/>
                  <a:pt x="4741472" y="1012227"/>
                </a:cubicBezTo>
                <a:cubicBezTo>
                  <a:pt x="4741472" y="1018061"/>
                  <a:pt x="4735246" y="1024625"/>
                  <a:pt x="4726684" y="1024625"/>
                </a:cubicBezTo>
                <a:cubicBezTo>
                  <a:pt x="4718122" y="1024625"/>
                  <a:pt x="4711896" y="1018061"/>
                  <a:pt x="4711896" y="1012227"/>
                </a:cubicBezTo>
                <a:cubicBezTo>
                  <a:pt x="4711896" y="1004205"/>
                  <a:pt x="4718122" y="998371"/>
                  <a:pt x="4726684" y="998371"/>
                </a:cubicBezTo>
                <a:close/>
                <a:moveTo>
                  <a:pt x="4655853" y="998371"/>
                </a:moveTo>
                <a:cubicBezTo>
                  <a:pt x="4663637" y="998371"/>
                  <a:pt x="4670642" y="1004205"/>
                  <a:pt x="4670642" y="1012227"/>
                </a:cubicBezTo>
                <a:cubicBezTo>
                  <a:pt x="4670642" y="1018061"/>
                  <a:pt x="4663637" y="1024625"/>
                  <a:pt x="4655853" y="1024625"/>
                </a:cubicBezTo>
                <a:cubicBezTo>
                  <a:pt x="4647291" y="1024625"/>
                  <a:pt x="4641064" y="1018061"/>
                  <a:pt x="4641064" y="1012227"/>
                </a:cubicBezTo>
                <a:cubicBezTo>
                  <a:pt x="4641064" y="1004205"/>
                  <a:pt x="4647291" y="998371"/>
                  <a:pt x="4655853" y="998371"/>
                </a:cubicBezTo>
                <a:close/>
                <a:moveTo>
                  <a:pt x="4584091" y="998371"/>
                </a:moveTo>
                <a:cubicBezTo>
                  <a:pt x="4591384" y="998371"/>
                  <a:pt x="4596488" y="1004205"/>
                  <a:pt x="4596488" y="1012227"/>
                </a:cubicBezTo>
                <a:cubicBezTo>
                  <a:pt x="4596488" y="1018061"/>
                  <a:pt x="4591384" y="1024625"/>
                  <a:pt x="4584091" y="1024625"/>
                </a:cubicBezTo>
                <a:cubicBezTo>
                  <a:pt x="4576069" y="1024625"/>
                  <a:pt x="4570235" y="1018061"/>
                  <a:pt x="4570235" y="1012227"/>
                </a:cubicBezTo>
                <a:cubicBezTo>
                  <a:pt x="4570235" y="1004205"/>
                  <a:pt x="4576069" y="998371"/>
                  <a:pt x="4584091" y="998371"/>
                </a:cubicBezTo>
                <a:close/>
                <a:moveTo>
                  <a:pt x="4513260" y="998371"/>
                </a:moveTo>
                <a:cubicBezTo>
                  <a:pt x="4519094" y="998371"/>
                  <a:pt x="4525657" y="1004205"/>
                  <a:pt x="4525657" y="1012227"/>
                </a:cubicBezTo>
                <a:cubicBezTo>
                  <a:pt x="4525657" y="1019520"/>
                  <a:pt x="4519094" y="1024625"/>
                  <a:pt x="4513260" y="1024625"/>
                </a:cubicBezTo>
                <a:cubicBezTo>
                  <a:pt x="4505238" y="1024625"/>
                  <a:pt x="4499404" y="1019520"/>
                  <a:pt x="4499404" y="1012227"/>
                </a:cubicBezTo>
                <a:cubicBezTo>
                  <a:pt x="4499404" y="1004205"/>
                  <a:pt x="4505238" y="998371"/>
                  <a:pt x="4513260" y="998371"/>
                </a:cubicBezTo>
                <a:close/>
                <a:moveTo>
                  <a:pt x="4439056" y="998371"/>
                </a:moveTo>
                <a:cubicBezTo>
                  <a:pt x="4445619" y="998371"/>
                  <a:pt x="4451453" y="1004205"/>
                  <a:pt x="4451453" y="1012227"/>
                </a:cubicBezTo>
                <a:cubicBezTo>
                  <a:pt x="4451453" y="1019520"/>
                  <a:pt x="4445619" y="1024625"/>
                  <a:pt x="4439056" y="1024625"/>
                </a:cubicBezTo>
                <a:cubicBezTo>
                  <a:pt x="4431763" y="1024625"/>
                  <a:pt x="4425200" y="1019520"/>
                  <a:pt x="4425200" y="1012227"/>
                </a:cubicBezTo>
                <a:cubicBezTo>
                  <a:pt x="4425200" y="1004205"/>
                  <a:pt x="4431763" y="998371"/>
                  <a:pt x="4439056" y="998371"/>
                </a:cubicBezTo>
                <a:close/>
                <a:moveTo>
                  <a:pt x="4366768" y="998371"/>
                </a:moveTo>
                <a:cubicBezTo>
                  <a:pt x="4374790" y="998371"/>
                  <a:pt x="4380624" y="1004205"/>
                  <a:pt x="4380624" y="1012227"/>
                </a:cubicBezTo>
                <a:cubicBezTo>
                  <a:pt x="4380624" y="1019520"/>
                  <a:pt x="4374790" y="1024625"/>
                  <a:pt x="4366768" y="1024625"/>
                </a:cubicBezTo>
                <a:cubicBezTo>
                  <a:pt x="4360934" y="1024625"/>
                  <a:pt x="4354371" y="1019520"/>
                  <a:pt x="4354371" y="1012227"/>
                </a:cubicBezTo>
                <a:cubicBezTo>
                  <a:pt x="4354371" y="1004205"/>
                  <a:pt x="4360934" y="998371"/>
                  <a:pt x="4366768" y="998371"/>
                </a:cubicBezTo>
                <a:close/>
                <a:moveTo>
                  <a:pt x="4295937" y="998371"/>
                </a:moveTo>
                <a:cubicBezTo>
                  <a:pt x="4303959" y="998371"/>
                  <a:pt x="4309793" y="1004205"/>
                  <a:pt x="4309793" y="1012227"/>
                </a:cubicBezTo>
                <a:cubicBezTo>
                  <a:pt x="4309793" y="1019520"/>
                  <a:pt x="4303959" y="1024625"/>
                  <a:pt x="4295937" y="1024625"/>
                </a:cubicBezTo>
                <a:cubicBezTo>
                  <a:pt x="4290103" y="1024625"/>
                  <a:pt x="4283540" y="1019520"/>
                  <a:pt x="4283540" y="1012227"/>
                </a:cubicBezTo>
                <a:cubicBezTo>
                  <a:pt x="4283540" y="1004205"/>
                  <a:pt x="4290103" y="998371"/>
                  <a:pt x="4295937" y="998371"/>
                </a:cubicBezTo>
                <a:close/>
                <a:moveTo>
                  <a:pt x="4225107" y="998371"/>
                </a:moveTo>
                <a:cubicBezTo>
                  <a:pt x="4233129" y="998371"/>
                  <a:pt x="4238963" y="1004205"/>
                  <a:pt x="4238963" y="1012227"/>
                </a:cubicBezTo>
                <a:cubicBezTo>
                  <a:pt x="4238963" y="1019520"/>
                  <a:pt x="4233129" y="1024625"/>
                  <a:pt x="4225107" y="1024625"/>
                </a:cubicBezTo>
                <a:cubicBezTo>
                  <a:pt x="4217085" y="1024625"/>
                  <a:pt x="4212710" y="1019520"/>
                  <a:pt x="4212710" y="1012227"/>
                </a:cubicBezTo>
                <a:cubicBezTo>
                  <a:pt x="4212710" y="1004205"/>
                  <a:pt x="4217085" y="998371"/>
                  <a:pt x="4225107" y="998371"/>
                </a:cubicBezTo>
                <a:close/>
                <a:moveTo>
                  <a:pt x="4153295" y="998371"/>
                </a:moveTo>
                <a:cubicBezTo>
                  <a:pt x="4161078" y="998371"/>
                  <a:pt x="4168083" y="1004205"/>
                  <a:pt x="4168083" y="1012227"/>
                </a:cubicBezTo>
                <a:cubicBezTo>
                  <a:pt x="4168083" y="1019520"/>
                  <a:pt x="4161078" y="1024625"/>
                  <a:pt x="4153295" y="1024625"/>
                </a:cubicBezTo>
                <a:cubicBezTo>
                  <a:pt x="4144733" y="1024625"/>
                  <a:pt x="4138507" y="1019520"/>
                  <a:pt x="4138507" y="1012227"/>
                </a:cubicBezTo>
                <a:cubicBezTo>
                  <a:pt x="4138507" y="1004205"/>
                  <a:pt x="4144733" y="998371"/>
                  <a:pt x="4153295" y="998371"/>
                </a:cubicBezTo>
                <a:close/>
                <a:moveTo>
                  <a:pt x="4082465" y="998371"/>
                </a:moveTo>
                <a:cubicBezTo>
                  <a:pt x="4090249" y="998371"/>
                  <a:pt x="4097254" y="1004205"/>
                  <a:pt x="4097254" y="1012227"/>
                </a:cubicBezTo>
                <a:cubicBezTo>
                  <a:pt x="4097254" y="1019520"/>
                  <a:pt x="4090249" y="1024625"/>
                  <a:pt x="4082465" y="1024625"/>
                </a:cubicBezTo>
                <a:cubicBezTo>
                  <a:pt x="4073903" y="1024625"/>
                  <a:pt x="4067676" y="1019520"/>
                  <a:pt x="4067676" y="1012227"/>
                </a:cubicBezTo>
                <a:cubicBezTo>
                  <a:pt x="4067676" y="1004205"/>
                  <a:pt x="4073903" y="998371"/>
                  <a:pt x="4082465" y="998371"/>
                </a:cubicBezTo>
                <a:close/>
                <a:moveTo>
                  <a:pt x="4011635" y="998371"/>
                </a:moveTo>
                <a:cubicBezTo>
                  <a:pt x="4019418" y="998371"/>
                  <a:pt x="4026423" y="1004205"/>
                  <a:pt x="4026423" y="1012227"/>
                </a:cubicBezTo>
                <a:cubicBezTo>
                  <a:pt x="4026423" y="1019520"/>
                  <a:pt x="4019418" y="1024625"/>
                  <a:pt x="4011635" y="1024625"/>
                </a:cubicBezTo>
                <a:cubicBezTo>
                  <a:pt x="4003073" y="1024625"/>
                  <a:pt x="3996847" y="1019520"/>
                  <a:pt x="3996847" y="1012227"/>
                </a:cubicBezTo>
                <a:cubicBezTo>
                  <a:pt x="3996847" y="1004205"/>
                  <a:pt x="4003073" y="998371"/>
                  <a:pt x="4011635" y="998371"/>
                </a:cubicBezTo>
                <a:close/>
                <a:moveTo>
                  <a:pt x="3939871" y="998371"/>
                </a:moveTo>
                <a:cubicBezTo>
                  <a:pt x="3947893" y="998371"/>
                  <a:pt x="3952268" y="1004205"/>
                  <a:pt x="3952268" y="1012227"/>
                </a:cubicBezTo>
                <a:cubicBezTo>
                  <a:pt x="3952268" y="1019520"/>
                  <a:pt x="3947893" y="1024625"/>
                  <a:pt x="3939871" y="1024625"/>
                </a:cubicBezTo>
                <a:cubicBezTo>
                  <a:pt x="3932578" y="1024625"/>
                  <a:pt x="3926015" y="1019520"/>
                  <a:pt x="3926015" y="1012227"/>
                </a:cubicBezTo>
                <a:cubicBezTo>
                  <a:pt x="3926015" y="1004205"/>
                  <a:pt x="3932578" y="998371"/>
                  <a:pt x="3939871" y="998371"/>
                </a:cubicBezTo>
                <a:close/>
                <a:moveTo>
                  <a:pt x="3869042" y="998371"/>
                </a:moveTo>
                <a:cubicBezTo>
                  <a:pt x="3875605" y="998371"/>
                  <a:pt x="3881439" y="1004598"/>
                  <a:pt x="3881439" y="1013160"/>
                </a:cubicBezTo>
                <a:cubicBezTo>
                  <a:pt x="3881439" y="1020944"/>
                  <a:pt x="3875605" y="1027949"/>
                  <a:pt x="3869042" y="1027949"/>
                </a:cubicBezTo>
                <a:cubicBezTo>
                  <a:pt x="3861749" y="1027949"/>
                  <a:pt x="3855186" y="1020944"/>
                  <a:pt x="3855186" y="1013160"/>
                </a:cubicBezTo>
                <a:cubicBezTo>
                  <a:pt x="3855186" y="1004598"/>
                  <a:pt x="3861749" y="998371"/>
                  <a:pt x="3869042" y="998371"/>
                </a:cubicBezTo>
                <a:close/>
                <a:moveTo>
                  <a:pt x="3798211" y="998371"/>
                </a:moveTo>
                <a:cubicBezTo>
                  <a:pt x="3804774" y="998371"/>
                  <a:pt x="3810608" y="1004598"/>
                  <a:pt x="3810608" y="1013160"/>
                </a:cubicBezTo>
                <a:cubicBezTo>
                  <a:pt x="3810608" y="1020944"/>
                  <a:pt x="3804774" y="1027949"/>
                  <a:pt x="3798211" y="1027949"/>
                </a:cubicBezTo>
                <a:cubicBezTo>
                  <a:pt x="3790918" y="1027949"/>
                  <a:pt x="3784355" y="1020944"/>
                  <a:pt x="3784355" y="1013160"/>
                </a:cubicBezTo>
                <a:cubicBezTo>
                  <a:pt x="3784355" y="1004598"/>
                  <a:pt x="3790918" y="998371"/>
                  <a:pt x="3798211" y="998371"/>
                </a:cubicBezTo>
                <a:close/>
                <a:moveTo>
                  <a:pt x="3725922" y="998371"/>
                </a:moveTo>
                <a:cubicBezTo>
                  <a:pt x="3733944" y="998371"/>
                  <a:pt x="3739778" y="1004598"/>
                  <a:pt x="3739778" y="1013160"/>
                </a:cubicBezTo>
                <a:cubicBezTo>
                  <a:pt x="3739778" y="1020944"/>
                  <a:pt x="3733944" y="1027949"/>
                  <a:pt x="3725922" y="1027949"/>
                </a:cubicBezTo>
                <a:cubicBezTo>
                  <a:pt x="3719359" y="1027949"/>
                  <a:pt x="3713525" y="1020944"/>
                  <a:pt x="3713525" y="1013160"/>
                </a:cubicBezTo>
                <a:cubicBezTo>
                  <a:pt x="3713525" y="1004598"/>
                  <a:pt x="3719359" y="998371"/>
                  <a:pt x="3725922" y="998371"/>
                </a:cubicBezTo>
                <a:close/>
                <a:moveTo>
                  <a:pt x="724105" y="998371"/>
                </a:moveTo>
                <a:cubicBezTo>
                  <a:pt x="731398" y="998371"/>
                  <a:pt x="737962" y="1004205"/>
                  <a:pt x="737962" y="1010768"/>
                </a:cubicBezTo>
                <a:cubicBezTo>
                  <a:pt x="737962" y="1018061"/>
                  <a:pt x="731398" y="1024625"/>
                  <a:pt x="724105" y="1024625"/>
                </a:cubicBezTo>
                <a:cubicBezTo>
                  <a:pt x="717541" y="1024625"/>
                  <a:pt x="711707" y="1018061"/>
                  <a:pt x="711707" y="1010768"/>
                </a:cubicBezTo>
                <a:cubicBezTo>
                  <a:pt x="711707" y="1004205"/>
                  <a:pt x="717541" y="998371"/>
                  <a:pt x="724105" y="998371"/>
                </a:cubicBezTo>
                <a:close/>
                <a:moveTo>
                  <a:pt x="653274" y="998371"/>
                </a:moveTo>
                <a:cubicBezTo>
                  <a:pt x="660567" y="998371"/>
                  <a:pt x="667129" y="1004205"/>
                  <a:pt x="667129" y="1010768"/>
                </a:cubicBezTo>
                <a:cubicBezTo>
                  <a:pt x="667129" y="1018061"/>
                  <a:pt x="660567" y="1024625"/>
                  <a:pt x="653274" y="1024625"/>
                </a:cubicBezTo>
                <a:cubicBezTo>
                  <a:pt x="646711" y="1024625"/>
                  <a:pt x="640877" y="1018061"/>
                  <a:pt x="640877" y="1010768"/>
                </a:cubicBezTo>
                <a:cubicBezTo>
                  <a:pt x="640877" y="1004205"/>
                  <a:pt x="646711" y="998371"/>
                  <a:pt x="653274" y="998371"/>
                </a:cubicBezTo>
                <a:close/>
                <a:moveTo>
                  <a:pt x="582446" y="998371"/>
                </a:moveTo>
                <a:cubicBezTo>
                  <a:pt x="589738" y="998371"/>
                  <a:pt x="596301" y="1004205"/>
                  <a:pt x="596301" y="1010768"/>
                </a:cubicBezTo>
                <a:cubicBezTo>
                  <a:pt x="596301" y="1018061"/>
                  <a:pt x="589738" y="1024625"/>
                  <a:pt x="582446" y="1024625"/>
                </a:cubicBezTo>
                <a:cubicBezTo>
                  <a:pt x="574423" y="1024625"/>
                  <a:pt x="570047" y="1018061"/>
                  <a:pt x="570047" y="1010768"/>
                </a:cubicBezTo>
                <a:cubicBezTo>
                  <a:pt x="570047" y="1004205"/>
                  <a:pt x="574423" y="998371"/>
                  <a:pt x="582446" y="998371"/>
                </a:cubicBezTo>
                <a:close/>
                <a:moveTo>
                  <a:pt x="513636" y="998371"/>
                </a:moveTo>
                <a:cubicBezTo>
                  <a:pt x="521983" y="998371"/>
                  <a:pt x="528813" y="1004205"/>
                  <a:pt x="528813" y="1010768"/>
                </a:cubicBezTo>
                <a:cubicBezTo>
                  <a:pt x="528813" y="1018061"/>
                  <a:pt x="521983" y="1024625"/>
                  <a:pt x="513636" y="1024625"/>
                </a:cubicBezTo>
                <a:cubicBezTo>
                  <a:pt x="506046" y="1024625"/>
                  <a:pt x="499216" y="1018061"/>
                  <a:pt x="499216" y="1010768"/>
                </a:cubicBezTo>
                <a:cubicBezTo>
                  <a:pt x="499216" y="1004205"/>
                  <a:pt x="506046" y="998371"/>
                  <a:pt x="513636" y="998371"/>
                </a:cubicBezTo>
                <a:close/>
                <a:moveTo>
                  <a:pt x="439802" y="998371"/>
                </a:moveTo>
                <a:cubicBezTo>
                  <a:pt x="448365" y="998371"/>
                  <a:pt x="454592" y="1004205"/>
                  <a:pt x="454592" y="1010768"/>
                </a:cubicBezTo>
                <a:cubicBezTo>
                  <a:pt x="454592" y="1018061"/>
                  <a:pt x="448365" y="1024625"/>
                  <a:pt x="439802" y="1024625"/>
                </a:cubicBezTo>
                <a:cubicBezTo>
                  <a:pt x="432019" y="1024625"/>
                  <a:pt x="425014" y="1018061"/>
                  <a:pt x="425014" y="1010768"/>
                </a:cubicBezTo>
                <a:cubicBezTo>
                  <a:pt x="425014" y="1004205"/>
                  <a:pt x="432019" y="998371"/>
                  <a:pt x="439802" y="998371"/>
                </a:cubicBezTo>
                <a:close/>
                <a:moveTo>
                  <a:pt x="368040" y="998371"/>
                </a:moveTo>
                <a:cubicBezTo>
                  <a:pt x="376061" y="998371"/>
                  <a:pt x="380438" y="1004205"/>
                  <a:pt x="380438" y="1012227"/>
                </a:cubicBezTo>
                <a:cubicBezTo>
                  <a:pt x="380438" y="1018061"/>
                  <a:pt x="376061" y="1024625"/>
                  <a:pt x="368040" y="1024625"/>
                </a:cubicBezTo>
                <a:cubicBezTo>
                  <a:pt x="360747" y="1024625"/>
                  <a:pt x="354183" y="1018061"/>
                  <a:pt x="354183" y="1012227"/>
                </a:cubicBezTo>
                <a:cubicBezTo>
                  <a:pt x="354183" y="1004205"/>
                  <a:pt x="360747" y="998371"/>
                  <a:pt x="368040" y="998371"/>
                </a:cubicBezTo>
                <a:close/>
                <a:moveTo>
                  <a:pt x="297208" y="998371"/>
                </a:moveTo>
                <a:cubicBezTo>
                  <a:pt x="303771" y="998371"/>
                  <a:pt x="309606" y="1004205"/>
                  <a:pt x="309606" y="1012227"/>
                </a:cubicBezTo>
                <a:cubicBezTo>
                  <a:pt x="309606" y="1018061"/>
                  <a:pt x="303771" y="1024625"/>
                  <a:pt x="297208" y="1024625"/>
                </a:cubicBezTo>
                <a:cubicBezTo>
                  <a:pt x="289916" y="1024625"/>
                  <a:pt x="283352" y="1018061"/>
                  <a:pt x="283352" y="1012227"/>
                </a:cubicBezTo>
                <a:cubicBezTo>
                  <a:pt x="283352" y="1004205"/>
                  <a:pt x="289916" y="998371"/>
                  <a:pt x="297208" y="998371"/>
                </a:cubicBezTo>
                <a:close/>
                <a:moveTo>
                  <a:pt x="226379" y="998371"/>
                </a:moveTo>
                <a:cubicBezTo>
                  <a:pt x="232214" y="998371"/>
                  <a:pt x="238778" y="1004205"/>
                  <a:pt x="238778" y="1012227"/>
                </a:cubicBezTo>
                <a:cubicBezTo>
                  <a:pt x="238778" y="1018061"/>
                  <a:pt x="232214" y="1024625"/>
                  <a:pt x="226379" y="1024625"/>
                </a:cubicBezTo>
                <a:cubicBezTo>
                  <a:pt x="218357" y="1024625"/>
                  <a:pt x="212523" y="1018061"/>
                  <a:pt x="212523" y="1012227"/>
                </a:cubicBezTo>
                <a:cubicBezTo>
                  <a:pt x="212523" y="1004205"/>
                  <a:pt x="218357" y="998371"/>
                  <a:pt x="226379" y="998371"/>
                </a:cubicBezTo>
                <a:close/>
                <a:moveTo>
                  <a:pt x="154085" y="998371"/>
                </a:moveTo>
                <a:cubicBezTo>
                  <a:pt x="161377" y="998371"/>
                  <a:pt x="167941" y="1004205"/>
                  <a:pt x="167941" y="1012227"/>
                </a:cubicBezTo>
                <a:cubicBezTo>
                  <a:pt x="167941" y="1018061"/>
                  <a:pt x="161377" y="1024625"/>
                  <a:pt x="154085" y="1024625"/>
                </a:cubicBezTo>
                <a:cubicBezTo>
                  <a:pt x="147521" y="1024625"/>
                  <a:pt x="141687" y="1018061"/>
                  <a:pt x="141687" y="1012227"/>
                </a:cubicBezTo>
                <a:cubicBezTo>
                  <a:pt x="141687" y="1004205"/>
                  <a:pt x="147521" y="998371"/>
                  <a:pt x="154085" y="998371"/>
                </a:cubicBezTo>
                <a:close/>
                <a:moveTo>
                  <a:pt x="83255" y="998371"/>
                </a:moveTo>
                <a:cubicBezTo>
                  <a:pt x="90548" y="998371"/>
                  <a:pt x="97111" y="1004205"/>
                  <a:pt x="97111" y="1012227"/>
                </a:cubicBezTo>
                <a:cubicBezTo>
                  <a:pt x="97111" y="1018061"/>
                  <a:pt x="90548" y="1024625"/>
                  <a:pt x="83255" y="1024625"/>
                </a:cubicBezTo>
                <a:cubicBezTo>
                  <a:pt x="76692" y="1024625"/>
                  <a:pt x="70858" y="1018061"/>
                  <a:pt x="70858" y="1012227"/>
                </a:cubicBezTo>
                <a:cubicBezTo>
                  <a:pt x="70858" y="1004205"/>
                  <a:pt x="76692" y="998371"/>
                  <a:pt x="83255" y="998371"/>
                </a:cubicBezTo>
                <a:close/>
                <a:moveTo>
                  <a:pt x="12019" y="998371"/>
                </a:moveTo>
                <a:cubicBezTo>
                  <a:pt x="20264" y="998371"/>
                  <a:pt x="26260" y="1004205"/>
                  <a:pt x="26260" y="1012227"/>
                </a:cubicBezTo>
                <a:cubicBezTo>
                  <a:pt x="26260" y="1018061"/>
                  <a:pt x="20264" y="1024625"/>
                  <a:pt x="12019" y="1024625"/>
                </a:cubicBezTo>
                <a:cubicBezTo>
                  <a:pt x="4524" y="1024625"/>
                  <a:pt x="27" y="1018061"/>
                  <a:pt x="27" y="1012227"/>
                </a:cubicBezTo>
                <a:cubicBezTo>
                  <a:pt x="27" y="1004205"/>
                  <a:pt x="4524" y="998371"/>
                  <a:pt x="12019" y="998371"/>
                </a:cubicBezTo>
                <a:close/>
                <a:moveTo>
                  <a:pt x="870603" y="927542"/>
                </a:moveTo>
                <a:cubicBezTo>
                  <a:pt x="877167" y="927542"/>
                  <a:pt x="883001" y="933376"/>
                  <a:pt x="883001" y="939939"/>
                </a:cubicBezTo>
                <a:cubicBezTo>
                  <a:pt x="883001" y="947232"/>
                  <a:pt x="877167" y="953796"/>
                  <a:pt x="870603" y="953796"/>
                </a:cubicBezTo>
                <a:cubicBezTo>
                  <a:pt x="863310" y="953796"/>
                  <a:pt x="856747" y="947232"/>
                  <a:pt x="856747" y="939939"/>
                </a:cubicBezTo>
                <a:cubicBezTo>
                  <a:pt x="856747" y="933376"/>
                  <a:pt x="863310" y="927542"/>
                  <a:pt x="870603" y="927542"/>
                </a:cubicBezTo>
                <a:close/>
                <a:moveTo>
                  <a:pt x="799773" y="927542"/>
                </a:moveTo>
                <a:cubicBezTo>
                  <a:pt x="806337" y="927542"/>
                  <a:pt x="812171" y="933376"/>
                  <a:pt x="812171" y="939939"/>
                </a:cubicBezTo>
                <a:cubicBezTo>
                  <a:pt x="812171" y="947232"/>
                  <a:pt x="806337" y="953796"/>
                  <a:pt x="799773" y="953796"/>
                </a:cubicBezTo>
                <a:cubicBezTo>
                  <a:pt x="792481" y="953796"/>
                  <a:pt x="785917" y="947232"/>
                  <a:pt x="785917" y="939939"/>
                </a:cubicBezTo>
                <a:cubicBezTo>
                  <a:pt x="785917" y="933376"/>
                  <a:pt x="792481" y="927542"/>
                  <a:pt x="799773" y="927542"/>
                </a:cubicBezTo>
                <a:close/>
                <a:moveTo>
                  <a:pt x="724112" y="927542"/>
                </a:moveTo>
                <a:cubicBezTo>
                  <a:pt x="731405" y="927542"/>
                  <a:pt x="737968" y="933376"/>
                  <a:pt x="737968" y="939939"/>
                </a:cubicBezTo>
                <a:cubicBezTo>
                  <a:pt x="737968" y="947232"/>
                  <a:pt x="731405" y="953796"/>
                  <a:pt x="724112" y="953796"/>
                </a:cubicBezTo>
                <a:cubicBezTo>
                  <a:pt x="717548" y="953796"/>
                  <a:pt x="711714" y="947232"/>
                  <a:pt x="711714" y="939939"/>
                </a:cubicBezTo>
                <a:cubicBezTo>
                  <a:pt x="711714" y="933376"/>
                  <a:pt x="717548" y="927542"/>
                  <a:pt x="724112" y="927542"/>
                </a:cubicBezTo>
                <a:close/>
                <a:moveTo>
                  <a:pt x="653281" y="927542"/>
                </a:moveTo>
                <a:cubicBezTo>
                  <a:pt x="660573" y="927542"/>
                  <a:pt x="667137" y="933376"/>
                  <a:pt x="667137" y="939939"/>
                </a:cubicBezTo>
                <a:cubicBezTo>
                  <a:pt x="667137" y="947232"/>
                  <a:pt x="660573" y="953796"/>
                  <a:pt x="653281" y="953796"/>
                </a:cubicBezTo>
                <a:cubicBezTo>
                  <a:pt x="646718" y="953796"/>
                  <a:pt x="640884" y="947232"/>
                  <a:pt x="640884" y="939939"/>
                </a:cubicBezTo>
                <a:cubicBezTo>
                  <a:pt x="640884" y="933376"/>
                  <a:pt x="645259" y="927542"/>
                  <a:pt x="653281" y="927542"/>
                </a:cubicBezTo>
                <a:close/>
                <a:moveTo>
                  <a:pt x="582453" y="927542"/>
                </a:moveTo>
                <a:cubicBezTo>
                  <a:pt x="589745" y="927542"/>
                  <a:pt x="596309" y="933376"/>
                  <a:pt x="596309" y="939939"/>
                </a:cubicBezTo>
                <a:cubicBezTo>
                  <a:pt x="596309" y="947232"/>
                  <a:pt x="589745" y="953796"/>
                  <a:pt x="582453" y="953796"/>
                </a:cubicBezTo>
                <a:cubicBezTo>
                  <a:pt x="574430" y="953796"/>
                  <a:pt x="570054" y="947232"/>
                  <a:pt x="570054" y="939939"/>
                </a:cubicBezTo>
                <a:cubicBezTo>
                  <a:pt x="570054" y="933376"/>
                  <a:pt x="574430" y="927542"/>
                  <a:pt x="582453" y="927542"/>
                </a:cubicBezTo>
                <a:close/>
                <a:moveTo>
                  <a:pt x="513642" y="927542"/>
                </a:moveTo>
                <a:cubicBezTo>
                  <a:pt x="521990" y="927542"/>
                  <a:pt x="528820" y="933376"/>
                  <a:pt x="528820" y="939939"/>
                </a:cubicBezTo>
                <a:cubicBezTo>
                  <a:pt x="528820" y="947232"/>
                  <a:pt x="521990" y="953796"/>
                  <a:pt x="513642" y="953796"/>
                </a:cubicBezTo>
                <a:cubicBezTo>
                  <a:pt x="506053" y="953796"/>
                  <a:pt x="499223" y="947232"/>
                  <a:pt x="499223" y="939939"/>
                </a:cubicBezTo>
                <a:cubicBezTo>
                  <a:pt x="499223" y="933376"/>
                  <a:pt x="506053" y="927542"/>
                  <a:pt x="513642" y="927542"/>
                </a:cubicBezTo>
                <a:close/>
                <a:moveTo>
                  <a:pt x="439809" y="927542"/>
                </a:moveTo>
                <a:cubicBezTo>
                  <a:pt x="448372" y="927542"/>
                  <a:pt x="454599" y="933376"/>
                  <a:pt x="454599" y="939939"/>
                </a:cubicBezTo>
                <a:cubicBezTo>
                  <a:pt x="454599" y="947232"/>
                  <a:pt x="448372" y="953796"/>
                  <a:pt x="439809" y="953796"/>
                </a:cubicBezTo>
                <a:cubicBezTo>
                  <a:pt x="432026" y="953796"/>
                  <a:pt x="425021" y="947232"/>
                  <a:pt x="425021" y="939939"/>
                </a:cubicBezTo>
                <a:cubicBezTo>
                  <a:pt x="425021" y="933376"/>
                  <a:pt x="432026" y="927542"/>
                  <a:pt x="439809" y="927542"/>
                </a:cubicBezTo>
                <a:close/>
                <a:moveTo>
                  <a:pt x="368046" y="927542"/>
                </a:moveTo>
                <a:cubicBezTo>
                  <a:pt x="376068" y="927542"/>
                  <a:pt x="380444" y="933376"/>
                  <a:pt x="380444" y="939939"/>
                </a:cubicBezTo>
                <a:cubicBezTo>
                  <a:pt x="380444" y="947232"/>
                  <a:pt x="376068" y="953796"/>
                  <a:pt x="368046" y="953796"/>
                </a:cubicBezTo>
                <a:cubicBezTo>
                  <a:pt x="360754" y="953796"/>
                  <a:pt x="354191" y="947232"/>
                  <a:pt x="354191" y="939939"/>
                </a:cubicBezTo>
                <a:cubicBezTo>
                  <a:pt x="354191" y="933376"/>
                  <a:pt x="360754" y="927542"/>
                  <a:pt x="368046" y="927542"/>
                </a:cubicBezTo>
                <a:close/>
                <a:moveTo>
                  <a:pt x="297214" y="927542"/>
                </a:moveTo>
                <a:cubicBezTo>
                  <a:pt x="303777" y="927542"/>
                  <a:pt x="309612" y="933376"/>
                  <a:pt x="309612" y="939939"/>
                </a:cubicBezTo>
                <a:cubicBezTo>
                  <a:pt x="309612" y="947232"/>
                  <a:pt x="303777" y="953796"/>
                  <a:pt x="297214" y="953796"/>
                </a:cubicBezTo>
                <a:cubicBezTo>
                  <a:pt x="289922" y="953796"/>
                  <a:pt x="283359" y="947232"/>
                  <a:pt x="283359" y="939939"/>
                </a:cubicBezTo>
                <a:cubicBezTo>
                  <a:pt x="283359" y="933376"/>
                  <a:pt x="289922" y="927542"/>
                  <a:pt x="297214" y="927542"/>
                </a:cubicBezTo>
                <a:close/>
                <a:moveTo>
                  <a:pt x="226386" y="927542"/>
                </a:moveTo>
                <a:cubicBezTo>
                  <a:pt x="232220" y="927542"/>
                  <a:pt x="238784" y="933376"/>
                  <a:pt x="238784" y="939939"/>
                </a:cubicBezTo>
                <a:cubicBezTo>
                  <a:pt x="238784" y="947232"/>
                  <a:pt x="232220" y="953796"/>
                  <a:pt x="226386" y="953796"/>
                </a:cubicBezTo>
                <a:cubicBezTo>
                  <a:pt x="218363" y="953796"/>
                  <a:pt x="212530" y="947232"/>
                  <a:pt x="212530" y="939939"/>
                </a:cubicBezTo>
                <a:cubicBezTo>
                  <a:pt x="212530" y="933376"/>
                  <a:pt x="218363" y="927542"/>
                  <a:pt x="226386" y="927542"/>
                </a:cubicBezTo>
                <a:close/>
                <a:moveTo>
                  <a:pt x="154091" y="927542"/>
                </a:moveTo>
                <a:cubicBezTo>
                  <a:pt x="161383" y="927542"/>
                  <a:pt x="167947" y="933376"/>
                  <a:pt x="167947" y="939939"/>
                </a:cubicBezTo>
                <a:cubicBezTo>
                  <a:pt x="167947" y="947232"/>
                  <a:pt x="161383" y="953796"/>
                  <a:pt x="154091" y="953796"/>
                </a:cubicBezTo>
                <a:cubicBezTo>
                  <a:pt x="147527" y="953796"/>
                  <a:pt x="141693" y="947232"/>
                  <a:pt x="141693" y="939939"/>
                </a:cubicBezTo>
                <a:cubicBezTo>
                  <a:pt x="141693" y="933376"/>
                  <a:pt x="147527" y="927542"/>
                  <a:pt x="154091" y="927542"/>
                </a:cubicBezTo>
                <a:close/>
                <a:moveTo>
                  <a:pt x="83261" y="927542"/>
                </a:moveTo>
                <a:cubicBezTo>
                  <a:pt x="90554" y="927542"/>
                  <a:pt x="97117" y="933376"/>
                  <a:pt x="97117" y="939939"/>
                </a:cubicBezTo>
                <a:cubicBezTo>
                  <a:pt x="97117" y="947232"/>
                  <a:pt x="90554" y="953796"/>
                  <a:pt x="83261" y="953796"/>
                </a:cubicBezTo>
                <a:cubicBezTo>
                  <a:pt x="76698" y="953796"/>
                  <a:pt x="70864" y="947232"/>
                  <a:pt x="70864" y="939939"/>
                </a:cubicBezTo>
                <a:cubicBezTo>
                  <a:pt x="70864" y="933376"/>
                  <a:pt x="76698" y="927542"/>
                  <a:pt x="83261" y="927542"/>
                </a:cubicBezTo>
                <a:close/>
                <a:moveTo>
                  <a:pt x="12025" y="927542"/>
                </a:moveTo>
                <a:cubicBezTo>
                  <a:pt x="20270" y="927542"/>
                  <a:pt x="26266" y="933376"/>
                  <a:pt x="26266" y="939939"/>
                </a:cubicBezTo>
                <a:cubicBezTo>
                  <a:pt x="26266" y="947232"/>
                  <a:pt x="20270" y="953796"/>
                  <a:pt x="12025" y="953796"/>
                </a:cubicBezTo>
                <a:cubicBezTo>
                  <a:pt x="4530" y="953796"/>
                  <a:pt x="33" y="947232"/>
                  <a:pt x="33" y="939939"/>
                </a:cubicBezTo>
                <a:cubicBezTo>
                  <a:pt x="33" y="933376"/>
                  <a:pt x="4530" y="927542"/>
                  <a:pt x="12025" y="927542"/>
                </a:cubicBezTo>
                <a:close/>
                <a:moveTo>
                  <a:pt x="6581764" y="924168"/>
                </a:moveTo>
                <a:cubicBezTo>
                  <a:pt x="6589547" y="924168"/>
                  <a:pt x="6596552" y="928543"/>
                  <a:pt x="6596552" y="936565"/>
                </a:cubicBezTo>
                <a:cubicBezTo>
                  <a:pt x="6596552" y="943858"/>
                  <a:pt x="6589547" y="950422"/>
                  <a:pt x="6581764" y="950422"/>
                </a:cubicBezTo>
                <a:cubicBezTo>
                  <a:pt x="6573202" y="950422"/>
                  <a:pt x="6566976" y="943858"/>
                  <a:pt x="6566976" y="936565"/>
                </a:cubicBezTo>
                <a:cubicBezTo>
                  <a:pt x="6566976" y="928543"/>
                  <a:pt x="6573202" y="924168"/>
                  <a:pt x="6581764" y="924168"/>
                </a:cubicBezTo>
                <a:close/>
                <a:moveTo>
                  <a:pt x="6510933" y="924168"/>
                </a:moveTo>
                <a:cubicBezTo>
                  <a:pt x="6518717" y="924168"/>
                  <a:pt x="6525722" y="928543"/>
                  <a:pt x="6525722" y="936565"/>
                </a:cubicBezTo>
                <a:cubicBezTo>
                  <a:pt x="6525722" y="943858"/>
                  <a:pt x="6518717" y="950422"/>
                  <a:pt x="6510933" y="950422"/>
                </a:cubicBezTo>
                <a:cubicBezTo>
                  <a:pt x="6502371" y="950422"/>
                  <a:pt x="6496144" y="943858"/>
                  <a:pt x="6496144" y="936565"/>
                </a:cubicBezTo>
                <a:cubicBezTo>
                  <a:pt x="6496144" y="928543"/>
                  <a:pt x="6502371" y="924168"/>
                  <a:pt x="6510933" y="924168"/>
                </a:cubicBezTo>
                <a:close/>
                <a:moveTo>
                  <a:pt x="6440492" y="924168"/>
                </a:moveTo>
                <a:cubicBezTo>
                  <a:pt x="6448081" y="924168"/>
                  <a:pt x="6454911" y="928543"/>
                  <a:pt x="6454911" y="936565"/>
                </a:cubicBezTo>
                <a:cubicBezTo>
                  <a:pt x="6454911" y="943858"/>
                  <a:pt x="6448081" y="950422"/>
                  <a:pt x="6440492" y="950422"/>
                </a:cubicBezTo>
                <a:cubicBezTo>
                  <a:pt x="6432145" y="950422"/>
                  <a:pt x="6425315" y="943858"/>
                  <a:pt x="6425315" y="936565"/>
                </a:cubicBezTo>
                <a:cubicBezTo>
                  <a:pt x="6425315" y="928543"/>
                  <a:pt x="6432145" y="924168"/>
                  <a:pt x="6440492" y="924168"/>
                </a:cubicBezTo>
                <a:close/>
                <a:moveTo>
                  <a:pt x="6368340" y="924168"/>
                </a:moveTo>
                <a:cubicBezTo>
                  <a:pt x="6376362" y="924168"/>
                  <a:pt x="6380737" y="928543"/>
                  <a:pt x="6380737" y="936565"/>
                </a:cubicBezTo>
                <a:cubicBezTo>
                  <a:pt x="6380737" y="943858"/>
                  <a:pt x="6376362" y="950422"/>
                  <a:pt x="6368340" y="950422"/>
                </a:cubicBezTo>
                <a:cubicBezTo>
                  <a:pt x="6361047" y="950422"/>
                  <a:pt x="6354484" y="943858"/>
                  <a:pt x="6354484" y="936565"/>
                </a:cubicBezTo>
                <a:cubicBezTo>
                  <a:pt x="6354484" y="928543"/>
                  <a:pt x="6361047" y="924168"/>
                  <a:pt x="6368340" y="924168"/>
                </a:cubicBezTo>
                <a:close/>
                <a:moveTo>
                  <a:pt x="6297511" y="924168"/>
                </a:moveTo>
                <a:cubicBezTo>
                  <a:pt x="6304074" y="924168"/>
                  <a:pt x="6309908" y="928543"/>
                  <a:pt x="6309908" y="936565"/>
                </a:cubicBezTo>
                <a:cubicBezTo>
                  <a:pt x="6309908" y="943858"/>
                  <a:pt x="6304074" y="950422"/>
                  <a:pt x="6297511" y="950422"/>
                </a:cubicBezTo>
                <a:cubicBezTo>
                  <a:pt x="6290218" y="950422"/>
                  <a:pt x="6283655" y="943858"/>
                  <a:pt x="6283655" y="936565"/>
                </a:cubicBezTo>
                <a:cubicBezTo>
                  <a:pt x="6283655" y="928543"/>
                  <a:pt x="6290218" y="924168"/>
                  <a:pt x="6297511" y="924168"/>
                </a:cubicBezTo>
                <a:close/>
                <a:moveTo>
                  <a:pt x="6226679" y="924168"/>
                </a:moveTo>
                <a:cubicBezTo>
                  <a:pt x="6233242" y="924168"/>
                  <a:pt x="6239076" y="928543"/>
                  <a:pt x="6239076" y="936565"/>
                </a:cubicBezTo>
                <a:cubicBezTo>
                  <a:pt x="6239076" y="943858"/>
                  <a:pt x="6233242" y="950422"/>
                  <a:pt x="6226679" y="950422"/>
                </a:cubicBezTo>
                <a:cubicBezTo>
                  <a:pt x="6219386" y="950422"/>
                  <a:pt x="6212823" y="943858"/>
                  <a:pt x="6212823" y="936565"/>
                </a:cubicBezTo>
                <a:cubicBezTo>
                  <a:pt x="6212823" y="928543"/>
                  <a:pt x="6219386" y="924168"/>
                  <a:pt x="6226679" y="924168"/>
                </a:cubicBezTo>
                <a:close/>
                <a:moveTo>
                  <a:pt x="6154391" y="924168"/>
                </a:moveTo>
                <a:cubicBezTo>
                  <a:pt x="6161684" y="924168"/>
                  <a:pt x="6168247" y="928543"/>
                  <a:pt x="6168247" y="936565"/>
                </a:cubicBezTo>
                <a:cubicBezTo>
                  <a:pt x="6168247" y="943858"/>
                  <a:pt x="6161684" y="950422"/>
                  <a:pt x="6154391" y="950422"/>
                </a:cubicBezTo>
                <a:cubicBezTo>
                  <a:pt x="6147828" y="950422"/>
                  <a:pt x="6141994" y="943858"/>
                  <a:pt x="6141994" y="936565"/>
                </a:cubicBezTo>
                <a:cubicBezTo>
                  <a:pt x="6141994" y="928543"/>
                  <a:pt x="6147828" y="924168"/>
                  <a:pt x="6154391" y="924168"/>
                </a:cubicBezTo>
                <a:close/>
                <a:moveTo>
                  <a:pt x="6083559" y="924168"/>
                </a:moveTo>
                <a:cubicBezTo>
                  <a:pt x="6090852" y="924168"/>
                  <a:pt x="6097415" y="930002"/>
                  <a:pt x="6097415" y="936565"/>
                </a:cubicBezTo>
                <a:cubicBezTo>
                  <a:pt x="6097415" y="943858"/>
                  <a:pt x="6090852" y="950422"/>
                  <a:pt x="6083559" y="950422"/>
                </a:cubicBezTo>
                <a:cubicBezTo>
                  <a:pt x="6076996" y="950422"/>
                  <a:pt x="6071162" y="943858"/>
                  <a:pt x="6071162" y="936565"/>
                </a:cubicBezTo>
                <a:cubicBezTo>
                  <a:pt x="6071162" y="930002"/>
                  <a:pt x="6076996" y="924168"/>
                  <a:pt x="6083559" y="924168"/>
                </a:cubicBezTo>
                <a:close/>
                <a:moveTo>
                  <a:pt x="6011748" y="924168"/>
                </a:moveTo>
                <a:cubicBezTo>
                  <a:pt x="6019532" y="924168"/>
                  <a:pt x="6026537" y="930002"/>
                  <a:pt x="6026537" y="936565"/>
                </a:cubicBezTo>
                <a:cubicBezTo>
                  <a:pt x="6026537" y="943858"/>
                  <a:pt x="6019532" y="950422"/>
                  <a:pt x="6011748" y="950422"/>
                </a:cubicBezTo>
                <a:cubicBezTo>
                  <a:pt x="6003186" y="950422"/>
                  <a:pt x="5998516" y="943858"/>
                  <a:pt x="5996959" y="936565"/>
                </a:cubicBezTo>
                <a:cubicBezTo>
                  <a:pt x="5996959" y="930002"/>
                  <a:pt x="6003186" y="924168"/>
                  <a:pt x="6011748" y="924168"/>
                </a:cubicBezTo>
                <a:close/>
                <a:moveTo>
                  <a:pt x="5940548" y="924168"/>
                </a:moveTo>
                <a:cubicBezTo>
                  <a:pt x="5948896" y="924168"/>
                  <a:pt x="5955726" y="930002"/>
                  <a:pt x="5955726" y="936565"/>
                </a:cubicBezTo>
                <a:cubicBezTo>
                  <a:pt x="5955726" y="943858"/>
                  <a:pt x="5948896" y="950422"/>
                  <a:pt x="5940548" y="950422"/>
                </a:cubicBezTo>
                <a:cubicBezTo>
                  <a:pt x="5932960" y="950422"/>
                  <a:pt x="5926130" y="943858"/>
                  <a:pt x="5926130" y="936565"/>
                </a:cubicBezTo>
                <a:cubicBezTo>
                  <a:pt x="5926130" y="930002"/>
                  <a:pt x="5932960" y="924168"/>
                  <a:pt x="5940548" y="924168"/>
                </a:cubicBezTo>
                <a:close/>
                <a:moveTo>
                  <a:pt x="5870088" y="924168"/>
                </a:moveTo>
                <a:cubicBezTo>
                  <a:pt x="5878650" y="924168"/>
                  <a:pt x="5884877" y="930002"/>
                  <a:pt x="5884877" y="936565"/>
                </a:cubicBezTo>
                <a:cubicBezTo>
                  <a:pt x="5884877" y="943858"/>
                  <a:pt x="5878650" y="950422"/>
                  <a:pt x="5870088" y="950422"/>
                </a:cubicBezTo>
                <a:cubicBezTo>
                  <a:pt x="5862304" y="950422"/>
                  <a:pt x="5855299" y="943858"/>
                  <a:pt x="5855299" y="936565"/>
                </a:cubicBezTo>
                <a:cubicBezTo>
                  <a:pt x="5855299" y="930002"/>
                  <a:pt x="5862304" y="924168"/>
                  <a:pt x="5870088" y="924168"/>
                </a:cubicBezTo>
                <a:close/>
                <a:moveTo>
                  <a:pt x="5798325" y="924168"/>
                </a:moveTo>
                <a:cubicBezTo>
                  <a:pt x="5806347" y="924168"/>
                  <a:pt x="5810722" y="930002"/>
                  <a:pt x="5810722" y="936565"/>
                </a:cubicBezTo>
                <a:cubicBezTo>
                  <a:pt x="5810722" y="943858"/>
                  <a:pt x="5806347" y="950422"/>
                  <a:pt x="5798325" y="950422"/>
                </a:cubicBezTo>
                <a:cubicBezTo>
                  <a:pt x="5791032" y="950422"/>
                  <a:pt x="5784469" y="943858"/>
                  <a:pt x="5784469" y="936565"/>
                </a:cubicBezTo>
                <a:cubicBezTo>
                  <a:pt x="5784469" y="930002"/>
                  <a:pt x="5791032" y="924168"/>
                  <a:pt x="5798325" y="924168"/>
                </a:cubicBezTo>
                <a:close/>
                <a:moveTo>
                  <a:pt x="5724122" y="924168"/>
                </a:moveTo>
                <a:cubicBezTo>
                  <a:pt x="5730685" y="924168"/>
                  <a:pt x="5736519" y="930002"/>
                  <a:pt x="5736519" y="936565"/>
                </a:cubicBezTo>
                <a:cubicBezTo>
                  <a:pt x="5736519" y="943858"/>
                  <a:pt x="5730685" y="950422"/>
                  <a:pt x="5724122" y="950422"/>
                </a:cubicBezTo>
                <a:cubicBezTo>
                  <a:pt x="5716100" y="950422"/>
                  <a:pt x="5710266" y="943858"/>
                  <a:pt x="5710266" y="936565"/>
                </a:cubicBezTo>
                <a:cubicBezTo>
                  <a:pt x="5710266" y="930002"/>
                  <a:pt x="5716100" y="924168"/>
                  <a:pt x="5724122" y="924168"/>
                </a:cubicBezTo>
                <a:close/>
                <a:moveTo>
                  <a:pt x="5653291" y="924168"/>
                </a:moveTo>
                <a:cubicBezTo>
                  <a:pt x="5659125" y="924168"/>
                  <a:pt x="5665688" y="930002"/>
                  <a:pt x="5665688" y="936565"/>
                </a:cubicBezTo>
                <a:cubicBezTo>
                  <a:pt x="5665688" y="943858"/>
                  <a:pt x="5659125" y="950422"/>
                  <a:pt x="5653291" y="950422"/>
                </a:cubicBezTo>
                <a:cubicBezTo>
                  <a:pt x="5645269" y="950422"/>
                  <a:pt x="5639435" y="943858"/>
                  <a:pt x="5639435" y="936565"/>
                </a:cubicBezTo>
                <a:cubicBezTo>
                  <a:pt x="5639435" y="930002"/>
                  <a:pt x="5645269" y="924168"/>
                  <a:pt x="5653291" y="924168"/>
                </a:cubicBezTo>
                <a:close/>
                <a:moveTo>
                  <a:pt x="5581002" y="924168"/>
                </a:moveTo>
                <a:cubicBezTo>
                  <a:pt x="5588295" y="924168"/>
                  <a:pt x="5594858" y="930002"/>
                  <a:pt x="5594858" y="936565"/>
                </a:cubicBezTo>
                <a:cubicBezTo>
                  <a:pt x="5594858" y="943858"/>
                  <a:pt x="5588295" y="950422"/>
                  <a:pt x="5581002" y="950422"/>
                </a:cubicBezTo>
                <a:cubicBezTo>
                  <a:pt x="5574439" y="950422"/>
                  <a:pt x="5568605" y="943858"/>
                  <a:pt x="5568605" y="936565"/>
                </a:cubicBezTo>
                <a:cubicBezTo>
                  <a:pt x="5568605" y="930002"/>
                  <a:pt x="5574439" y="924168"/>
                  <a:pt x="5581002" y="924168"/>
                </a:cubicBezTo>
                <a:close/>
                <a:moveTo>
                  <a:pt x="5510171" y="924168"/>
                </a:moveTo>
                <a:cubicBezTo>
                  <a:pt x="5517464" y="924168"/>
                  <a:pt x="5524027" y="930002"/>
                  <a:pt x="5524027" y="936565"/>
                </a:cubicBezTo>
                <a:cubicBezTo>
                  <a:pt x="5524027" y="943858"/>
                  <a:pt x="5517464" y="950422"/>
                  <a:pt x="5510171" y="950422"/>
                </a:cubicBezTo>
                <a:cubicBezTo>
                  <a:pt x="5503608" y="950422"/>
                  <a:pt x="5497774" y="943858"/>
                  <a:pt x="5497774" y="936565"/>
                </a:cubicBezTo>
                <a:cubicBezTo>
                  <a:pt x="5497774" y="930002"/>
                  <a:pt x="5503608" y="924168"/>
                  <a:pt x="5510171" y="924168"/>
                </a:cubicBezTo>
                <a:close/>
                <a:moveTo>
                  <a:pt x="5438937" y="924168"/>
                </a:moveTo>
                <a:cubicBezTo>
                  <a:pt x="5447182" y="924168"/>
                  <a:pt x="5453178" y="930002"/>
                  <a:pt x="5453178" y="936565"/>
                </a:cubicBezTo>
                <a:cubicBezTo>
                  <a:pt x="5453178" y="943858"/>
                  <a:pt x="5447182" y="950422"/>
                  <a:pt x="5438937" y="950422"/>
                </a:cubicBezTo>
                <a:cubicBezTo>
                  <a:pt x="5431442" y="950422"/>
                  <a:pt x="5426945" y="943858"/>
                  <a:pt x="5426945" y="936565"/>
                </a:cubicBezTo>
                <a:cubicBezTo>
                  <a:pt x="5426945" y="930002"/>
                  <a:pt x="5431442" y="924168"/>
                  <a:pt x="5438937" y="924168"/>
                </a:cubicBezTo>
                <a:close/>
                <a:moveTo>
                  <a:pt x="5367530" y="924168"/>
                </a:moveTo>
                <a:cubicBezTo>
                  <a:pt x="5376092" y="924168"/>
                  <a:pt x="5382318" y="930002"/>
                  <a:pt x="5382318" y="936565"/>
                </a:cubicBezTo>
                <a:cubicBezTo>
                  <a:pt x="5382318" y="943858"/>
                  <a:pt x="5376092" y="950422"/>
                  <a:pt x="5367530" y="950422"/>
                </a:cubicBezTo>
                <a:cubicBezTo>
                  <a:pt x="5359747" y="950422"/>
                  <a:pt x="5352742" y="943858"/>
                  <a:pt x="5352742" y="936565"/>
                </a:cubicBezTo>
                <a:cubicBezTo>
                  <a:pt x="5352742" y="930002"/>
                  <a:pt x="5359747" y="924168"/>
                  <a:pt x="5367530" y="924168"/>
                </a:cubicBezTo>
                <a:close/>
                <a:moveTo>
                  <a:pt x="5296699" y="924168"/>
                </a:moveTo>
                <a:cubicBezTo>
                  <a:pt x="5305261" y="924168"/>
                  <a:pt x="5311488" y="930002"/>
                  <a:pt x="5311488" y="936565"/>
                </a:cubicBezTo>
                <a:cubicBezTo>
                  <a:pt x="5311488" y="943858"/>
                  <a:pt x="5305261" y="950422"/>
                  <a:pt x="5296699" y="950422"/>
                </a:cubicBezTo>
                <a:cubicBezTo>
                  <a:pt x="5288915" y="950422"/>
                  <a:pt x="5281910" y="943858"/>
                  <a:pt x="5281910" y="936565"/>
                </a:cubicBezTo>
                <a:cubicBezTo>
                  <a:pt x="5281910" y="930002"/>
                  <a:pt x="5288915" y="924168"/>
                  <a:pt x="5296699" y="924168"/>
                </a:cubicBezTo>
                <a:close/>
                <a:moveTo>
                  <a:pt x="5225869" y="924168"/>
                </a:moveTo>
                <a:cubicBezTo>
                  <a:pt x="5234431" y="924168"/>
                  <a:pt x="5240657" y="930002"/>
                  <a:pt x="5240657" y="936565"/>
                </a:cubicBezTo>
                <a:cubicBezTo>
                  <a:pt x="5240657" y="943858"/>
                  <a:pt x="5234431" y="950422"/>
                  <a:pt x="5225869" y="950422"/>
                </a:cubicBezTo>
                <a:cubicBezTo>
                  <a:pt x="5217307" y="950422"/>
                  <a:pt x="5211081" y="943858"/>
                  <a:pt x="5211081" y="936565"/>
                </a:cubicBezTo>
                <a:cubicBezTo>
                  <a:pt x="5211081" y="930002"/>
                  <a:pt x="5217307" y="924168"/>
                  <a:pt x="5225869" y="924168"/>
                </a:cubicBezTo>
                <a:close/>
                <a:moveTo>
                  <a:pt x="5154105" y="924168"/>
                </a:moveTo>
                <a:cubicBezTo>
                  <a:pt x="5162127" y="924168"/>
                  <a:pt x="5166502" y="930002"/>
                  <a:pt x="5166502" y="936565"/>
                </a:cubicBezTo>
                <a:cubicBezTo>
                  <a:pt x="5166502" y="943858"/>
                  <a:pt x="5162127" y="950422"/>
                  <a:pt x="5154105" y="950422"/>
                </a:cubicBezTo>
                <a:cubicBezTo>
                  <a:pt x="5146083" y="950422"/>
                  <a:pt x="5140249" y="943858"/>
                  <a:pt x="5140249" y="936565"/>
                </a:cubicBezTo>
                <a:cubicBezTo>
                  <a:pt x="5140249" y="930002"/>
                  <a:pt x="5146083" y="924168"/>
                  <a:pt x="5154105" y="924168"/>
                </a:cubicBezTo>
                <a:close/>
                <a:moveTo>
                  <a:pt x="5083276" y="924168"/>
                </a:moveTo>
                <a:cubicBezTo>
                  <a:pt x="5089110" y="924168"/>
                  <a:pt x="5095673" y="930002"/>
                  <a:pt x="5095673" y="936565"/>
                </a:cubicBezTo>
                <a:cubicBezTo>
                  <a:pt x="5095673" y="943858"/>
                  <a:pt x="5089110" y="950422"/>
                  <a:pt x="5083276" y="950422"/>
                </a:cubicBezTo>
                <a:cubicBezTo>
                  <a:pt x="5075254" y="950422"/>
                  <a:pt x="5069420" y="943858"/>
                  <a:pt x="5069420" y="936565"/>
                </a:cubicBezTo>
                <a:cubicBezTo>
                  <a:pt x="5069420" y="930002"/>
                  <a:pt x="5075254" y="924168"/>
                  <a:pt x="5083276" y="924168"/>
                </a:cubicBezTo>
                <a:close/>
                <a:moveTo>
                  <a:pt x="5012445" y="924168"/>
                </a:moveTo>
                <a:cubicBezTo>
                  <a:pt x="5018279" y="924168"/>
                  <a:pt x="5024842" y="930002"/>
                  <a:pt x="5024842" y="936565"/>
                </a:cubicBezTo>
                <a:cubicBezTo>
                  <a:pt x="5024842" y="943858"/>
                  <a:pt x="5018279" y="950422"/>
                  <a:pt x="5012445" y="950422"/>
                </a:cubicBezTo>
                <a:cubicBezTo>
                  <a:pt x="5004423" y="950422"/>
                  <a:pt x="4998589" y="943858"/>
                  <a:pt x="4998589" y="938024"/>
                </a:cubicBezTo>
                <a:cubicBezTo>
                  <a:pt x="4998589" y="930002"/>
                  <a:pt x="5004423" y="924168"/>
                  <a:pt x="5012445" y="924168"/>
                </a:cubicBezTo>
                <a:close/>
                <a:moveTo>
                  <a:pt x="4940157" y="924168"/>
                </a:moveTo>
                <a:cubicBezTo>
                  <a:pt x="4948179" y="924168"/>
                  <a:pt x="4954013" y="930002"/>
                  <a:pt x="4954013" y="938024"/>
                </a:cubicBezTo>
                <a:cubicBezTo>
                  <a:pt x="4954013" y="943858"/>
                  <a:pt x="4948179" y="950422"/>
                  <a:pt x="4940157" y="950422"/>
                </a:cubicBezTo>
                <a:cubicBezTo>
                  <a:pt x="4934323" y="950422"/>
                  <a:pt x="4927760" y="943858"/>
                  <a:pt x="4927760" y="938024"/>
                </a:cubicBezTo>
                <a:cubicBezTo>
                  <a:pt x="4927760" y="930002"/>
                  <a:pt x="4934323" y="924168"/>
                  <a:pt x="4940157" y="924168"/>
                </a:cubicBezTo>
                <a:close/>
                <a:moveTo>
                  <a:pt x="4865953" y="924168"/>
                </a:moveTo>
                <a:cubicBezTo>
                  <a:pt x="4873975" y="924168"/>
                  <a:pt x="4879809" y="930002"/>
                  <a:pt x="4879809" y="938024"/>
                </a:cubicBezTo>
                <a:cubicBezTo>
                  <a:pt x="4879809" y="943858"/>
                  <a:pt x="4873975" y="950422"/>
                  <a:pt x="4865953" y="950422"/>
                </a:cubicBezTo>
                <a:cubicBezTo>
                  <a:pt x="4860119" y="950422"/>
                  <a:pt x="4853556" y="943858"/>
                  <a:pt x="4853556" y="938024"/>
                </a:cubicBezTo>
                <a:cubicBezTo>
                  <a:pt x="4853556" y="930002"/>
                  <a:pt x="4858661" y="924168"/>
                  <a:pt x="4865953" y="924168"/>
                </a:cubicBezTo>
                <a:close/>
                <a:moveTo>
                  <a:pt x="4797514" y="924168"/>
                </a:moveTo>
                <a:cubicBezTo>
                  <a:pt x="4806076" y="924168"/>
                  <a:pt x="4812303" y="930002"/>
                  <a:pt x="4812303" y="938024"/>
                </a:cubicBezTo>
                <a:cubicBezTo>
                  <a:pt x="4812303" y="943858"/>
                  <a:pt x="4806076" y="950422"/>
                  <a:pt x="4797514" y="950422"/>
                </a:cubicBezTo>
                <a:cubicBezTo>
                  <a:pt x="4789730" y="950422"/>
                  <a:pt x="4782725" y="943858"/>
                  <a:pt x="4782725" y="938024"/>
                </a:cubicBezTo>
                <a:cubicBezTo>
                  <a:pt x="4782725" y="930002"/>
                  <a:pt x="4789730" y="924168"/>
                  <a:pt x="4797514" y="924168"/>
                </a:cubicBezTo>
                <a:close/>
                <a:moveTo>
                  <a:pt x="4726684" y="924168"/>
                </a:moveTo>
                <a:cubicBezTo>
                  <a:pt x="4735246" y="924168"/>
                  <a:pt x="4741472" y="930002"/>
                  <a:pt x="4741472" y="938024"/>
                </a:cubicBezTo>
                <a:cubicBezTo>
                  <a:pt x="4741472" y="943858"/>
                  <a:pt x="4735246" y="950422"/>
                  <a:pt x="4726684" y="950422"/>
                </a:cubicBezTo>
                <a:cubicBezTo>
                  <a:pt x="4718122" y="950422"/>
                  <a:pt x="4711896" y="943858"/>
                  <a:pt x="4711896" y="938024"/>
                </a:cubicBezTo>
                <a:cubicBezTo>
                  <a:pt x="4711896" y="930002"/>
                  <a:pt x="4718122" y="924168"/>
                  <a:pt x="4726684" y="924168"/>
                </a:cubicBezTo>
                <a:close/>
                <a:moveTo>
                  <a:pt x="4655853" y="924168"/>
                </a:moveTo>
                <a:cubicBezTo>
                  <a:pt x="4663637" y="924168"/>
                  <a:pt x="4670642" y="930002"/>
                  <a:pt x="4670642" y="938024"/>
                </a:cubicBezTo>
                <a:cubicBezTo>
                  <a:pt x="4670642" y="943858"/>
                  <a:pt x="4663637" y="950422"/>
                  <a:pt x="4655853" y="950422"/>
                </a:cubicBezTo>
                <a:cubicBezTo>
                  <a:pt x="4647291" y="950422"/>
                  <a:pt x="4641064" y="943858"/>
                  <a:pt x="4641064" y="938024"/>
                </a:cubicBezTo>
                <a:cubicBezTo>
                  <a:pt x="4641064" y="930002"/>
                  <a:pt x="4647291" y="924168"/>
                  <a:pt x="4655853" y="924168"/>
                </a:cubicBezTo>
                <a:close/>
                <a:moveTo>
                  <a:pt x="4584091" y="924168"/>
                </a:moveTo>
                <a:cubicBezTo>
                  <a:pt x="4591384" y="924168"/>
                  <a:pt x="4596488" y="930002"/>
                  <a:pt x="4596488" y="938024"/>
                </a:cubicBezTo>
                <a:cubicBezTo>
                  <a:pt x="4596488" y="943858"/>
                  <a:pt x="4591384" y="950422"/>
                  <a:pt x="4584091" y="950422"/>
                </a:cubicBezTo>
                <a:cubicBezTo>
                  <a:pt x="4576069" y="950422"/>
                  <a:pt x="4570235" y="943858"/>
                  <a:pt x="4570235" y="938024"/>
                </a:cubicBezTo>
                <a:cubicBezTo>
                  <a:pt x="4570235" y="930002"/>
                  <a:pt x="4576069" y="924168"/>
                  <a:pt x="4584091" y="924168"/>
                </a:cubicBezTo>
                <a:close/>
                <a:moveTo>
                  <a:pt x="4513260" y="924168"/>
                </a:moveTo>
                <a:cubicBezTo>
                  <a:pt x="4519094" y="924168"/>
                  <a:pt x="4525657" y="930002"/>
                  <a:pt x="4525657" y="938024"/>
                </a:cubicBezTo>
                <a:cubicBezTo>
                  <a:pt x="4525657" y="943858"/>
                  <a:pt x="4519094" y="950422"/>
                  <a:pt x="4513260" y="950422"/>
                </a:cubicBezTo>
                <a:cubicBezTo>
                  <a:pt x="4505238" y="950422"/>
                  <a:pt x="4499404" y="943858"/>
                  <a:pt x="4499404" y="938024"/>
                </a:cubicBezTo>
                <a:cubicBezTo>
                  <a:pt x="4499404" y="930002"/>
                  <a:pt x="4505238" y="924168"/>
                  <a:pt x="4513260" y="924168"/>
                </a:cubicBezTo>
                <a:close/>
                <a:moveTo>
                  <a:pt x="4439056" y="924168"/>
                </a:moveTo>
                <a:cubicBezTo>
                  <a:pt x="4445619" y="924168"/>
                  <a:pt x="4451453" y="930002"/>
                  <a:pt x="4451453" y="938024"/>
                </a:cubicBezTo>
                <a:cubicBezTo>
                  <a:pt x="4451453" y="943858"/>
                  <a:pt x="4445619" y="950422"/>
                  <a:pt x="4439056" y="950422"/>
                </a:cubicBezTo>
                <a:cubicBezTo>
                  <a:pt x="4431763" y="950422"/>
                  <a:pt x="4425200" y="943858"/>
                  <a:pt x="4425200" y="938024"/>
                </a:cubicBezTo>
                <a:cubicBezTo>
                  <a:pt x="4425200" y="930002"/>
                  <a:pt x="4431763" y="924168"/>
                  <a:pt x="4439056" y="924168"/>
                </a:cubicBezTo>
                <a:close/>
                <a:moveTo>
                  <a:pt x="4366768" y="924168"/>
                </a:moveTo>
                <a:cubicBezTo>
                  <a:pt x="4374790" y="924168"/>
                  <a:pt x="4380624" y="930002"/>
                  <a:pt x="4380624" y="938024"/>
                </a:cubicBezTo>
                <a:cubicBezTo>
                  <a:pt x="4380624" y="943858"/>
                  <a:pt x="4374790" y="950422"/>
                  <a:pt x="4366768" y="950422"/>
                </a:cubicBezTo>
                <a:cubicBezTo>
                  <a:pt x="4360934" y="950422"/>
                  <a:pt x="4354371" y="943858"/>
                  <a:pt x="4354371" y="938024"/>
                </a:cubicBezTo>
                <a:cubicBezTo>
                  <a:pt x="4354371" y="930002"/>
                  <a:pt x="4360934" y="924168"/>
                  <a:pt x="4366768" y="924168"/>
                </a:cubicBezTo>
                <a:close/>
                <a:moveTo>
                  <a:pt x="4295937" y="924168"/>
                </a:moveTo>
                <a:cubicBezTo>
                  <a:pt x="4303959" y="924168"/>
                  <a:pt x="4309793" y="930002"/>
                  <a:pt x="4309793" y="938024"/>
                </a:cubicBezTo>
                <a:cubicBezTo>
                  <a:pt x="4309793" y="943858"/>
                  <a:pt x="4303959" y="950422"/>
                  <a:pt x="4295937" y="950422"/>
                </a:cubicBezTo>
                <a:cubicBezTo>
                  <a:pt x="4290103" y="950422"/>
                  <a:pt x="4283540" y="943858"/>
                  <a:pt x="4283540" y="938024"/>
                </a:cubicBezTo>
                <a:cubicBezTo>
                  <a:pt x="4283540" y="930002"/>
                  <a:pt x="4290103" y="924168"/>
                  <a:pt x="4295937" y="924168"/>
                </a:cubicBezTo>
                <a:close/>
                <a:moveTo>
                  <a:pt x="4225107" y="924168"/>
                </a:moveTo>
                <a:cubicBezTo>
                  <a:pt x="4233129" y="924168"/>
                  <a:pt x="4238963" y="930002"/>
                  <a:pt x="4238963" y="938024"/>
                </a:cubicBezTo>
                <a:cubicBezTo>
                  <a:pt x="4238963" y="943858"/>
                  <a:pt x="4233129" y="950422"/>
                  <a:pt x="4225107" y="950422"/>
                </a:cubicBezTo>
                <a:cubicBezTo>
                  <a:pt x="4217085" y="950422"/>
                  <a:pt x="4212710" y="943858"/>
                  <a:pt x="4212710" y="938024"/>
                </a:cubicBezTo>
                <a:cubicBezTo>
                  <a:pt x="4212710" y="930002"/>
                  <a:pt x="4217085" y="924168"/>
                  <a:pt x="4225107" y="924168"/>
                </a:cubicBezTo>
                <a:close/>
                <a:moveTo>
                  <a:pt x="4153295" y="924168"/>
                </a:moveTo>
                <a:cubicBezTo>
                  <a:pt x="4161078" y="924168"/>
                  <a:pt x="4168083" y="930002"/>
                  <a:pt x="4168083" y="938024"/>
                </a:cubicBezTo>
                <a:cubicBezTo>
                  <a:pt x="4168083" y="943858"/>
                  <a:pt x="4161078" y="950422"/>
                  <a:pt x="4153295" y="950422"/>
                </a:cubicBezTo>
                <a:cubicBezTo>
                  <a:pt x="4144733" y="950422"/>
                  <a:pt x="4138507" y="943858"/>
                  <a:pt x="4138507" y="938024"/>
                </a:cubicBezTo>
                <a:cubicBezTo>
                  <a:pt x="4138507" y="930002"/>
                  <a:pt x="4144733" y="924168"/>
                  <a:pt x="4153295" y="924168"/>
                </a:cubicBezTo>
                <a:close/>
                <a:moveTo>
                  <a:pt x="4082465" y="924168"/>
                </a:moveTo>
                <a:cubicBezTo>
                  <a:pt x="4090249" y="924168"/>
                  <a:pt x="4097254" y="930002"/>
                  <a:pt x="4097254" y="938024"/>
                </a:cubicBezTo>
                <a:cubicBezTo>
                  <a:pt x="4097254" y="943858"/>
                  <a:pt x="4090249" y="950422"/>
                  <a:pt x="4082465" y="950422"/>
                </a:cubicBezTo>
                <a:cubicBezTo>
                  <a:pt x="4073903" y="950422"/>
                  <a:pt x="4067676" y="943858"/>
                  <a:pt x="4067676" y="938024"/>
                </a:cubicBezTo>
                <a:cubicBezTo>
                  <a:pt x="4067676" y="930002"/>
                  <a:pt x="4073903" y="924168"/>
                  <a:pt x="4082465" y="924168"/>
                </a:cubicBezTo>
                <a:close/>
                <a:moveTo>
                  <a:pt x="4011635" y="924168"/>
                </a:moveTo>
                <a:cubicBezTo>
                  <a:pt x="4019418" y="924168"/>
                  <a:pt x="4026423" y="930002"/>
                  <a:pt x="4026423" y="938024"/>
                </a:cubicBezTo>
                <a:cubicBezTo>
                  <a:pt x="4026423" y="943858"/>
                  <a:pt x="4019418" y="950422"/>
                  <a:pt x="4011635" y="950422"/>
                </a:cubicBezTo>
                <a:cubicBezTo>
                  <a:pt x="4003073" y="950422"/>
                  <a:pt x="3996847" y="943858"/>
                  <a:pt x="3996847" y="938024"/>
                </a:cubicBezTo>
                <a:cubicBezTo>
                  <a:pt x="3996847" y="930002"/>
                  <a:pt x="4003073" y="924168"/>
                  <a:pt x="4011635" y="924168"/>
                </a:cubicBezTo>
                <a:close/>
                <a:moveTo>
                  <a:pt x="3939871" y="924168"/>
                </a:moveTo>
                <a:cubicBezTo>
                  <a:pt x="3947893" y="924168"/>
                  <a:pt x="3952268" y="930002"/>
                  <a:pt x="3952268" y="938024"/>
                </a:cubicBezTo>
                <a:cubicBezTo>
                  <a:pt x="3952268" y="945317"/>
                  <a:pt x="3947893" y="950422"/>
                  <a:pt x="3939871" y="950422"/>
                </a:cubicBezTo>
                <a:cubicBezTo>
                  <a:pt x="3932578" y="950422"/>
                  <a:pt x="3926015" y="945317"/>
                  <a:pt x="3926015" y="938024"/>
                </a:cubicBezTo>
                <a:cubicBezTo>
                  <a:pt x="3926015" y="930002"/>
                  <a:pt x="3932578" y="924168"/>
                  <a:pt x="3939871" y="924168"/>
                </a:cubicBezTo>
                <a:close/>
                <a:moveTo>
                  <a:pt x="3869042" y="924168"/>
                </a:moveTo>
                <a:cubicBezTo>
                  <a:pt x="3875605" y="924168"/>
                  <a:pt x="3881439" y="930002"/>
                  <a:pt x="3881439" y="938024"/>
                </a:cubicBezTo>
                <a:cubicBezTo>
                  <a:pt x="3881439" y="945317"/>
                  <a:pt x="3875605" y="950422"/>
                  <a:pt x="3869042" y="950422"/>
                </a:cubicBezTo>
                <a:cubicBezTo>
                  <a:pt x="3861749" y="950422"/>
                  <a:pt x="3855186" y="945317"/>
                  <a:pt x="3855186" y="938024"/>
                </a:cubicBezTo>
                <a:cubicBezTo>
                  <a:pt x="3855186" y="930002"/>
                  <a:pt x="3861749" y="924168"/>
                  <a:pt x="3869042" y="924168"/>
                </a:cubicBezTo>
                <a:close/>
                <a:moveTo>
                  <a:pt x="3798211" y="924168"/>
                </a:moveTo>
                <a:cubicBezTo>
                  <a:pt x="3804774" y="924168"/>
                  <a:pt x="3810608" y="930002"/>
                  <a:pt x="3810608" y="938024"/>
                </a:cubicBezTo>
                <a:cubicBezTo>
                  <a:pt x="3810608" y="945317"/>
                  <a:pt x="3804774" y="950422"/>
                  <a:pt x="3798211" y="950422"/>
                </a:cubicBezTo>
                <a:cubicBezTo>
                  <a:pt x="3790918" y="950422"/>
                  <a:pt x="3784355" y="945317"/>
                  <a:pt x="3784355" y="938024"/>
                </a:cubicBezTo>
                <a:cubicBezTo>
                  <a:pt x="3784355" y="930002"/>
                  <a:pt x="3790918" y="924168"/>
                  <a:pt x="3798211" y="924168"/>
                </a:cubicBezTo>
                <a:close/>
                <a:moveTo>
                  <a:pt x="3725922" y="924168"/>
                </a:moveTo>
                <a:cubicBezTo>
                  <a:pt x="3733944" y="924168"/>
                  <a:pt x="3739778" y="930002"/>
                  <a:pt x="3739778" y="938024"/>
                </a:cubicBezTo>
                <a:cubicBezTo>
                  <a:pt x="3739778" y="945317"/>
                  <a:pt x="3733944" y="950422"/>
                  <a:pt x="3725922" y="950422"/>
                </a:cubicBezTo>
                <a:cubicBezTo>
                  <a:pt x="3719359" y="950422"/>
                  <a:pt x="3713525" y="945317"/>
                  <a:pt x="3713525" y="938024"/>
                </a:cubicBezTo>
                <a:cubicBezTo>
                  <a:pt x="3713525" y="930002"/>
                  <a:pt x="3719359" y="924168"/>
                  <a:pt x="3725922" y="924168"/>
                </a:cubicBezTo>
                <a:close/>
                <a:moveTo>
                  <a:pt x="3655091" y="924168"/>
                </a:moveTo>
                <a:cubicBezTo>
                  <a:pt x="3662384" y="924168"/>
                  <a:pt x="3668947" y="930002"/>
                  <a:pt x="3668947" y="938024"/>
                </a:cubicBezTo>
                <a:cubicBezTo>
                  <a:pt x="3668947" y="945317"/>
                  <a:pt x="3662384" y="950422"/>
                  <a:pt x="3655091" y="950422"/>
                </a:cubicBezTo>
                <a:cubicBezTo>
                  <a:pt x="3647069" y="950422"/>
                  <a:pt x="3642694" y="945317"/>
                  <a:pt x="3642694" y="938024"/>
                </a:cubicBezTo>
                <a:cubicBezTo>
                  <a:pt x="3642694" y="930002"/>
                  <a:pt x="3647069" y="924168"/>
                  <a:pt x="3655091" y="924168"/>
                </a:cubicBezTo>
                <a:close/>
                <a:moveTo>
                  <a:pt x="3583280" y="924168"/>
                </a:moveTo>
                <a:cubicBezTo>
                  <a:pt x="3591064" y="924168"/>
                  <a:pt x="3598069" y="930002"/>
                  <a:pt x="3598069" y="938024"/>
                </a:cubicBezTo>
                <a:cubicBezTo>
                  <a:pt x="3598069" y="945317"/>
                  <a:pt x="3591064" y="950422"/>
                  <a:pt x="3583280" y="950422"/>
                </a:cubicBezTo>
                <a:cubicBezTo>
                  <a:pt x="3574718" y="950422"/>
                  <a:pt x="3568491" y="945317"/>
                  <a:pt x="3568491" y="938024"/>
                </a:cubicBezTo>
                <a:cubicBezTo>
                  <a:pt x="3568491" y="930002"/>
                  <a:pt x="3574718" y="924168"/>
                  <a:pt x="3583280" y="924168"/>
                </a:cubicBezTo>
                <a:close/>
                <a:moveTo>
                  <a:pt x="941441" y="856710"/>
                </a:moveTo>
                <a:cubicBezTo>
                  <a:pt x="949463" y="856710"/>
                  <a:pt x="953839" y="861085"/>
                  <a:pt x="953839" y="869107"/>
                </a:cubicBezTo>
                <a:cubicBezTo>
                  <a:pt x="953839" y="876400"/>
                  <a:pt x="949463" y="882964"/>
                  <a:pt x="941441" y="882964"/>
                </a:cubicBezTo>
                <a:cubicBezTo>
                  <a:pt x="934149" y="882964"/>
                  <a:pt x="927585" y="876400"/>
                  <a:pt x="927585" y="869107"/>
                </a:cubicBezTo>
                <a:cubicBezTo>
                  <a:pt x="927585" y="861085"/>
                  <a:pt x="934149" y="856710"/>
                  <a:pt x="941441" y="856710"/>
                </a:cubicBezTo>
                <a:close/>
                <a:moveTo>
                  <a:pt x="870610" y="856710"/>
                </a:moveTo>
                <a:cubicBezTo>
                  <a:pt x="877174" y="856710"/>
                  <a:pt x="883008" y="861085"/>
                  <a:pt x="883008" y="869107"/>
                </a:cubicBezTo>
                <a:cubicBezTo>
                  <a:pt x="883008" y="876400"/>
                  <a:pt x="877174" y="882964"/>
                  <a:pt x="870610" y="882964"/>
                </a:cubicBezTo>
                <a:cubicBezTo>
                  <a:pt x="863318" y="882964"/>
                  <a:pt x="856754" y="876400"/>
                  <a:pt x="856754" y="869107"/>
                </a:cubicBezTo>
                <a:cubicBezTo>
                  <a:pt x="856754" y="861085"/>
                  <a:pt x="863318" y="856710"/>
                  <a:pt x="870610" y="856710"/>
                </a:cubicBezTo>
                <a:close/>
                <a:moveTo>
                  <a:pt x="799780" y="856710"/>
                </a:moveTo>
                <a:cubicBezTo>
                  <a:pt x="806344" y="856710"/>
                  <a:pt x="812178" y="861085"/>
                  <a:pt x="812178" y="869107"/>
                </a:cubicBezTo>
                <a:cubicBezTo>
                  <a:pt x="812178" y="876400"/>
                  <a:pt x="806344" y="882964"/>
                  <a:pt x="799780" y="882964"/>
                </a:cubicBezTo>
                <a:cubicBezTo>
                  <a:pt x="792487" y="882964"/>
                  <a:pt x="785924" y="876400"/>
                  <a:pt x="785924" y="869107"/>
                </a:cubicBezTo>
                <a:cubicBezTo>
                  <a:pt x="785924" y="861085"/>
                  <a:pt x="792487" y="856710"/>
                  <a:pt x="799780" y="856710"/>
                </a:cubicBezTo>
                <a:close/>
                <a:moveTo>
                  <a:pt x="724119" y="856710"/>
                </a:moveTo>
                <a:cubicBezTo>
                  <a:pt x="731411" y="856710"/>
                  <a:pt x="737976" y="861085"/>
                  <a:pt x="737976" y="869107"/>
                </a:cubicBezTo>
                <a:cubicBezTo>
                  <a:pt x="737976" y="876400"/>
                  <a:pt x="731411" y="882964"/>
                  <a:pt x="724119" y="882964"/>
                </a:cubicBezTo>
                <a:cubicBezTo>
                  <a:pt x="717555" y="882964"/>
                  <a:pt x="711721" y="876400"/>
                  <a:pt x="711721" y="869107"/>
                </a:cubicBezTo>
                <a:cubicBezTo>
                  <a:pt x="711721" y="861085"/>
                  <a:pt x="717555" y="856710"/>
                  <a:pt x="724119" y="856710"/>
                </a:cubicBezTo>
                <a:close/>
                <a:moveTo>
                  <a:pt x="653288" y="856710"/>
                </a:moveTo>
                <a:cubicBezTo>
                  <a:pt x="660580" y="856710"/>
                  <a:pt x="667144" y="861085"/>
                  <a:pt x="667144" y="869107"/>
                </a:cubicBezTo>
                <a:cubicBezTo>
                  <a:pt x="667144" y="876400"/>
                  <a:pt x="660580" y="882964"/>
                  <a:pt x="653288" y="882964"/>
                </a:cubicBezTo>
                <a:cubicBezTo>
                  <a:pt x="645266" y="882964"/>
                  <a:pt x="640891" y="876400"/>
                  <a:pt x="640891" y="869107"/>
                </a:cubicBezTo>
                <a:cubicBezTo>
                  <a:pt x="640891" y="861085"/>
                  <a:pt x="645266" y="856710"/>
                  <a:pt x="653288" y="856710"/>
                </a:cubicBezTo>
                <a:close/>
                <a:moveTo>
                  <a:pt x="584851" y="856710"/>
                </a:moveTo>
                <a:cubicBezTo>
                  <a:pt x="592633" y="856710"/>
                  <a:pt x="599638" y="861085"/>
                  <a:pt x="599638" y="869107"/>
                </a:cubicBezTo>
                <a:cubicBezTo>
                  <a:pt x="599638" y="876400"/>
                  <a:pt x="592633" y="882964"/>
                  <a:pt x="584851" y="882964"/>
                </a:cubicBezTo>
                <a:cubicBezTo>
                  <a:pt x="576288" y="882964"/>
                  <a:pt x="570061" y="876400"/>
                  <a:pt x="570061" y="869107"/>
                </a:cubicBezTo>
                <a:cubicBezTo>
                  <a:pt x="570061" y="861085"/>
                  <a:pt x="576288" y="856710"/>
                  <a:pt x="584851" y="856710"/>
                </a:cubicBezTo>
                <a:close/>
                <a:moveTo>
                  <a:pt x="513649" y="856710"/>
                </a:moveTo>
                <a:cubicBezTo>
                  <a:pt x="521998" y="856710"/>
                  <a:pt x="528826" y="861085"/>
                  <a:pt x="528826" y="869107"/>
                </a:cubicBezTo>
                <a:cubicBezTo>
                  <a:pt x="528826" y="876400"/>
                  <a:pt x="521998" y="882964"/>
                  <a:pt x="513649" y="882964"/>
                </a:cubicBezTo>
                <a:cubicBezTo>
                  <a:pt x="506060" y="882964"/>
                  <a:pt x="499230" y="876400"/>
                  <a:pt x="499230" y="869107"/>
                </a:cubicBezTo>
                <a:cubicBezTo>
                  <a:pt x="499230" y="861085"/>
                  <a:pt x="506060" y="856710"/>
                  <a:pt x="513649" y="856710"/>
                </a:cubicBezTo>
                <a:close/>
                <a:moveTo>
                  <a:pt x="439816" y="856710"/>
                </a:moveTo>
                <a:cubicBezTo>
                  <a:pt x="448379" y="856710"/>
                  <a:pt x="454606" y="861085"/>
                  <a:pt x="454606" y="869107"/>
                </a:cubicBezTo>
                <a:cubicBezTo>
                  <a:pt x="454606" y="876400"/>
                  <a:pt x="448379" y="882964"/>
                  <a:pt x="439816" y="882964"/>
                </a:cubicBezTo>
                <a:cubicBezTo>
                  <a:pt x="432032" y="882964"/>
                  <a:pt x="425028" y="876400"/>
                  <a:pt x="425028" y="869107"/>
                </a:cubicBezTo>
                <a:cubicBezTo>
                  <a:pt x="425028" y="861085"/>
                  <a:pt x="432032" y="856710"/>
                  <a:pt x="439816" y="856710"/>
                </a:cubicBezTo>
                <a:close/>
                <a:moveTo>
                  <a:pt x="368053" y="856710"/>
                </a:moveTo>
                <a:cubicBezTo>
                  <a:pt x="376076" y="856710"/>
                  <a:pt x="380451" y="861085"/>
                  <a:pt x="380451" y="869107"/>
                </a:cubicBezTo>
                <a:cubicBezTo>
                  <a:pt x="380451" y="876400"/>
                  <a:pt x="376076" y="882964"/>
                  <a:pt x="368053" y="882964"/>
                </a:cubicBezTo>
                <a:cubicBezTo>
                  <a:pt x="360761" y="882964"/>
                  <a:pt x="354198" y="876400"/>
                  <a:pt x="354198" y="869107"/>
                </a:cubicBezTo>
                <a:cubicBezTo>
                  <a:pt x="354198" y="861085"/>
                  <a:pt x="360761" y="856710"/>
                  <a:pt x="368053" y="856710"/>
                </a:cubicBezTo>
                <a:close/>
                <a:moveTo>
                  <a:pt x="297222" y="856710"/>
                </a:moveTo>
                <a:cubicBezTo>
                  <a:pt x="303785" y="856710"/>
                  <a:pt x="309618" y="861085"/>
                  <a:pt x="309618" y="869107"/>
                </a:cubicBezTo>
                <a:cubicBezTo>
                  <a:pt x="309618" y="876400"/>
                  <a:pt x="303785" y="882964"/>
                  <a:pt x="297222" y="882964"/>
                </a:cubicBezTo>
                <a:cubicBezTo>
                  <a:pt x="289929" y="882964"/>
                  <a:pt x="283366" y="876400"/>
                  <a:pt x="283366" y="869107"/>
                </a:cubicBezTo>
                <a:cubicBezTo>
                  <a:pt x="283366" y="862544"/>
                  <a:pt x="289929" y="856710"/>
                  <a:pt x="297222" y="856710"/>
                </a:cubicBezTo>
                <a:close/>
                <a:moveTo>
                  <a:pt x="226393" y="856710"/>
                </a:moveTo>
                <a:cubicBezTo>
                  <a:pt x="232228" y="856710"/>
                  <a:pt x="238791" y="862544"/>
                  <a:pt x="238791" y="869107"/>
                </a:cubicBezTo>
                <a:cubicBezTo>
                  <a:pt x="238791" y="876400"/>
                  <a:pt x="232228" y="882964"/>
                  <a:pt x="226393" y="882964"/>
                </a:cubicBezTo>
                <a:cubicBezTo>
                  <a:pt x="218370" y="882964"/>
                  <a:pt x="212537" y="876400"/>
                  <a:pt x="212537" y="869107"/>
                </a:cubicBezTo>
                <a:cubicBezTo>
                  <a:pt x="212537" y="862544"/>
                  <a:pt x="218370" y="856710"/>
                  <a:pt x="226393" y="856710"/>
                </a:cubicBezTo>
                <a:close/>
                <a:moveTo>
                  <a:pt x="154097" y="856710"/>
                </a:moveTo>
                <a:cubicBezTo>
                  <a:pt x="161389" y="856710"/>
                  <a:pt x="167953" y="862544"/>
                  <a:pt x="167953" y="869107"/>
                </a:cubicBezTo>
                <a:cubicBezTo>
                  <a:pt x="167953" y="876400"/>
                  <a:pt x="161389" y="882964"/>
                  <a:pt x="154097" y="882964"/>
                </a:cubicBezTo>
                <a:cubicBezTo>
                  <a:pt x="147533" y="882964"/>
                  <a:pt x="141699" y="876400"/>
                  <a:pt x="141699" y="869107"/>
                </a:cubicBezTo>
                <a:cubicBezTo>
                  <a:pt x="141699" y="862544"/>
                  <a:pt x="147533" y="856710"/>
                  <a:pt x="154097" y="856710"/>
                </a:cubicBezTo>
                <a:close/>
                <a:moveTo>
                  <a:pt x="83267" y="856710"/>
                </a:moveTo>
                <a:cubicBezTo>
                  <a:pt x="90560" y="856710"/>
                  <a:pt x="97123" y="862544"/>
                  <a:pt x="97123" y="869107"/>
                </a:cubicBezTo>
                <a:cubicBezTo>
                  <a:pt x="97123" y="876400"/>
                  <a:pt x="90560" y="882964"/>
                  <a:pt x="83267" y="882964"/>
                </a:cubicBezTo>
                <a:cubicBezTo>
                  <a:pt x="76704" y="882964"/>
                  <a:pt x="70870" y="876400"/>
                  <a:pt x="70870" y="869107"/>
                </a:cubicBezTo>
                <a:cubicBezTo>
                  <a:pt x="70870" y="862544"/>
                  <a:pt x="76704" y="856710"/>
                  <a:pt x="83267" y="856710"/>
                </a:cubicBezTo>
                <a:close/>
                <a:moveTo>
                  <a:pt x="12032" y="856710"/>
                </a:moveTo>
                <a:cubicBezTo>
                  <a:pt x="20276" y="856710"/>
                  <a:pt x="26273" y="862544"/>
                  <a:pt x="26273" y="869107"/>
                </a:cubicBezTo>
                <a:cubicBezTo>
                  <a:pt x="26273" y="876400"/>
                  <a:pt x="20276" y="882964"/>
                  <a:pt x="12032" y="882964"/>
                </a:cubicBezTo>
                <a:cubicBezTo>
                  <a:pt x="4536" y="882964"/>
                  <a:pt x="39" y="876400"/>
                  <a:pt x="39" y="869107"/>
                </a:cubicBezTo>
                <a:cubicBezTo>
                  <a:pt x="39" y="862544"/>
                  <a:pt x="4536" y="856710"/>
                  <a:pt x="12032" y="856710"/>
                </a:cubicBezTo>
                <a:close/>
                <a:moveTo>
                  <a:pt x="6368340" y="853339"/>
                </a:moveTo>
                <a:cubicBezTo>
                  <a:pt x="6376362" y="853339"/>
                  <a:pt x="6380737" y="860169"/>
                  <a:pt x="6380737" y="867757"/>
                </a:cubicBezTo>
                <a:cubicBezTo>
                  <a:pt x="6380737" y="876105"/>
                  <a:pt x="6376362" y="882935"/>
                  <a:pt x="6368340" y="882935"/>
                </a:cubicBezTo>
                <a:cubicBezTo>
                  <a:pt x="6361047" y="882935"/>
                  <a:pt x="6354484" y="876105"/>
                  <a:pt x="6354484" y="867757"/>
                </a:cubicBezTo>
                <a:cubicBezTo>
                  <a:pt x="6354484" y="860169"/>
                  <a:pt x="6361047" y="853339"/>
                  <a:pt x="6368340" y="853339"/>
                </a:cubicBezTo>
                <a:close/>
                <a:moveTo>
                  <a:pt x="6297511" y="853339"/>
                </a:moveTo>
                <a:cubicBezTo>
                  <a:pt x="6304074" y="853339"/>
                  <a:pt x="6309908" y="860169"/>
                  <a:pt x="6309908" y="867757"/>
                </a:cubicBezTo>
                <a:cubicBezTo>
                  <a:pt x="6309908" y="876105"/>
                  <a:pt x="6304074" y="882935"/>
                  <a:pt x="6297511" y="882935"/>
                </a:cubicBezTo>
                <a:cubicBezTo>
                  <a:pt x="6290218" y="882935"/>
                  <a:pt x="6283655" y="876105"/>
                  <a:pt x="6283655" y="867757"/>
                </a:cubicBezTo>
                <a:cubicBezTo>
                  <a:pt x="6283655" y="860169"/>
                  <a:pt x="6290218" y="853339"/>
                  <a:pt x="6297511" y="853339"/>
                </a:cubicBezTo>
                <a:close/>
                <a:moveTo>
                  <a:pt x="6226679" y="853339"/>
                </a:moveTo>
                <a:cubicBezTo>
                  <a:pt x="6233242" y="853339"/>
                  <a:pt x="6239076" y="860169"/>
                  <a:pt x="6239076" y="867757"/>
                </a:cubicBezTo>
                <a:cubicBezTo>
                  <a:pt x="6239076" y="876105"/>
                  <a:pt x="6233242" y="882935"/>
                  <a:pt x="6226679" y="882935"/>
                </a:cubicBezTo>
                <a:cubicBezTo>
                  <a:pt x="6219386" y="882935"/>
                  <a:pt x="6212823" y="876105"/>
                  <a:pt x="6212823" y="867757"/>
                </a:cubicBezTo>
                <a:cubicBezTo>
                  <a:pt x="6212823" y="860169"/>
                  <a:pt x="6219386" y="855615"/>
                  <a:pt x="6226679" y="853339"/>
                </a:cubicBezTo>
                <a:close/>
                <a:moveTo>
                  <a:pt x="6154391" y="853339"/>
                </a:moveTo>
                <a:cubicBezTo>
                  <a:pt x="6161684" y="853339"/>
                  <a:pt x="6168247" y="857714"/>
                  <a:pt x="6168247" y="865007"/>
                </a:cubicBezTo>
                <a:cubicBezTo>
                  <a:pt x="6168247" y="873029"/>
                  <a:pt x="6161684" y="879593"/>
                  <a:pt x="6154391" y="879593"/>
                </a:cubicBezTo>
                <a:cubicBezTo>
                  <a:pt x="6147828" y="879593"/>
                  <a:pt x="6141994" y="873029"/>
                  <a:pt x="6141994" y="865007"/>
                </a:cubicBezTo>
                <a:cubicBezTo>
                  <a:pt x="6141994" y="857714"/>
                  <a:pt x="6147828" y="853339"/>
                  <a:pt x="6154391" y="853339"/>
                </a:cubicBezTo>
                <a:close/>
                <a:moveTo>
                  <a:pt x="6083559" y="853339"/>
                </a:moveTo>
                <a:cubicBezTo>
                  <a:pt x="6090852" y="853339"/>
                  <a:pt x="6097415" y="857714"/>
                  <a:pt x="6097415" y="865007"/>
                </a:cubicBezTo>
                <a:cubicBezTo>
                  <a:pt x="6097415" y="873029"/>
                  <a:pt x="6090852" y="879593"/>
                  <a:pt x="6083559" y="879593"/>
                </a:cubicBezTo>
                <a:cubicBezTo>
                  <a:pt x="6076996" y="879593"/>
                  <a:pt x="6071162" y="873029"/>
                  <a:pt x="6071162" y="865007"/>
                </a:cubicBezTo>
                <a:cubicBezTo>
                  <a:pt x="6071162" y="857714"/>
                  <a:pt x="6075537" y="853339"/>
                  <a:pt x="6083559" y="853339"/>
                </a:cubicBezTo>
                <a:close/>
                <a:moveTo>
                  <a:pt x="6011748" y="853339"/>
                </a:moveTo>
                <a:cubicBezTo>
                  <a:pt x="6019532" y="853339"/>
                  <a:pt x="6026537" y="857714"/>
                  <a:pt x="6026537" y="865007"/>
                </a:cubicBezTo>
                <a:cubicBezTo>
                  <a:pt x="6026537" y="873029"/>
                  <a:pt x="6019532" y="879593"/>
                  <a:pt x="6011748" y="879593"/>
                </a:cubicBezTo>
                <a:cubicBezTo>
                  <a:pt x="6003186" y="879593"/>
                  <a:pt x="5996959" y="873029"/>
                  <a:pt x="5996959" y="865007"/>
                </a:cubicBezTo>
                <a:cubicBezTo>
                  <a:pt x="5996959" y="857714"/>
                  <a:pt x="6003186" y="853339"/>
                  <a:pt x="6011748" y="853339"/>
                </a:cubicBezTo>
                <a:close/>
                <a:moveTo>
                  <a:pt x="5940548" y="853339"/>
                </a:moveTo>
                <a:cubicBezTo>
                  <a:pt x="5948896" y="853339"/>
                  <a:pt x="5955726" y="857714"/>
                  <a:pt x="5955726" y="865007"/>
                </a:cubicBezTo>
                <a:cubicBezTo>
                  <a:pt x="5955726" y="873029"/>
                  <a:pt x="5948896" y="879593"/>
                  <a:pt x="5940548" y="879593"/>
                </a:cubicBezTo>
                <a:cubicBezTo>
                  <a:pt x="5932960" y="879593"/>
                  <a:pt x="5926130" y="873029"/>
                  <a:pt x="5926130" y="865007"/>
                </a:cubicBezTo>
                <a:cubicBezTo>
                  <a:pt x="5926130" y="857714"/>
                  <a:pt x="5932960" y="853339"/>
                  <a:pt x="5940548" y="853339"/>
                </a:cubicBezTo>
                <a:close/>
                <a:moveTo>
                  <a:pt x="5870088" y="853339"/>
                </a:moveTo>
                <a:cubicBezTo>
                  <a:pt x="5878650" y="853339"/>
                  <a:pt x="5884877" y="857714"/>
                  <a:pt x="5884877" y="865007"/>
                </a:cubicBezTo>
                <a:cubicBezTo>
                  <a:pt x="5884877" y="873029"/>
                  <a:pt x="5878650" y="879593"/>
                  <a:pt x="5870088" y="879593"/>
                </a:cubicBezTo>
                <a:cubicBezTo>
                  <a:pt x="5862304" y="879593"/>
                  <a:pt x="5855299" y="873029"/>
                  <a:pt x="5855299" y="865007"/>
                </a:cubicBezTo>
                <a:cubicBezTo>
                  <a:pt x="5855299" y="857714"/>
                  <a:pt x="5862304" y="853339"/>
                  <a:pt x="5870088" y="853339"/>
                </a:cubicBezTo>
                <a:close/>
                <a:moveTo>
                  <a:pt x="5798325" y="853339"/>
                </a:moveTo>
                <a:cubicBezTo>
                  <a:pt x="5806347" y="853339"/>
                  <a:pt x="5810722" y="857714"/>
                  <a:pt x="5810722" y="865007"/>
                </a:cubicBezTo>
                <a:cubicBezTo>
                  <a:pt x="5810722" y="873029"/>
                  <a:pt x="5806347" y="879593"/>
                  <a:pt x="5798325" y="879593"/>
                </a:cubicBezTo>
                <a:cubicBezTo>
                  <a:pt x="5791032" y="879593"/>
                  <a:pt x="5784469" y="873029"/>
                  <a:pt x="5784469" y="865007"/>
                </a:cubicBezTo>
                <a:cubicBezTo>
                  <a:pt x="5784469" y="857714"/>
                  <a:pt x="5791032" y="853339"/>
                  <a:pt x="5798325" y="853339"/>
                </a:cubicBezTo>
                <a:close/>
                <a:moveTo>
                  <a:pt x="5724122" y="853339"/>
                </a:moveTo>
                <a:cubicBezTo>
                  <a:pt x="5730685" y="853339"/>
                  <a:pt x="5736519" y="857714"/>
                  <a:pt x="5736519" y="865007"/>
                </a:cubicBezTo>
                <a:cubicBezTo>
                  <a:pt x="5736519" y="873029"/>
                  <a:pt x="5730685" y="879593"/>
                  <a:pt x="5724122" y="879593"/>
                </a:cubicBezTo>
                <a:cubicBezTo>
                  <a:pt x="5716100" y="879593"/>
                  <a:pt x="5710266" y="873029"/>
                  <a:pt x="5710266" y="865007"/>
                </a:cubicBezTo>
                <a:cubicBezTo>
                  <a:pt x="5710266" y="857714"/>
                  <a:pt x="5716100" y="853339"/>
                  <a:pt x="5724122" y="853339"/>
                </a:cubicBezTo>
                <a:close/>
                <a:moveTo>
                  <a:pt x="5653291" y="853339"/>
                </a:moveTo>
                <a:cubicBezTo>
                  <a:pt x="5659125" y="853339"/>
                  <a:pt x="5665688" y="857714"/>
                  <a:pt x="5665688" y="865007"/>
                </a:cubicBezTo>
                <a:cubicBezTo>
                  <a:pt x="5665688" y="873029"/>
                  <a:pt x="5659125" y="879593"/>
                  <a:pt x="5653291" y="879593"/>
                </a:cubicBezTo>
                <a:cubicBezTo>
                  <a:pt x="5645269" y="879593"/>
                  <a:pt x="5639435" y="873029"/>
                  <a:pt x="5639435" y="865007"/>
                </a:cubicBezTo>
                <a:cubicBezTo>
                  <a:pt x="5639435" y="857714"/>
                  <a:pt x="5645269" y="853339"/>
                  <a:pt x="5653291" y="853339"/>
                </a:cubicBezTo>
                <a:close/>
                <a:moveTo>
                  <a:pt x="5581002" y="853339"/>
                </a:moveTo>
                <a:cubicBezTo>
                  <a:pt x="5588295" y="853339"/>
                  <a:pt x="5594858" y="857714"/>
                  <a:pt x="5594858" y="865007"/>
                </a:cubicBezTo>
                <a:cubicBezTo>
                  <a:pt x="5594858" y="873029"/>
                  <a:pt x="5588295" y="879593"/>
                  <a:pt x="5581002" y="879593"/>
                </a:cubicBezTo>
                <a:cubicBezTo>
                  <a:pt x="5574439" y="879593"/>
                  <a:pt x="5568605" y="873029"/>
                  <a:pt x="5568605" y="865007"/>
                </a:cubicBezTo>
                <a:cubicBezTo>
                  <a:pt x="5568605" y="859173"/>
                  <a:pt x="5574439" y="853339"/>
                  <a:pt x="5581002" y="853339"/>
                </a:cubicBezTo>
                <a:close/>
                <a:moveTo>
                  <a:pt x="5510171" y="853339"/>
                </a:moveTo>
                <a:cubicBezTo>
                  <a:pt x="5517464" y="853339"/>
                  <a:pt x="5524027" y="859173"/>
                  <a:pt x="5524027" y="865007"/>
                </a:cubicBezTo>
                <a:cubicBezTo>
                  <a:pt x="5524027" y="873029"/>
                  <a:pt x="5517464" y="879593"/>
                  <a:pt x="5510171" y="879593"/>
                </a:cubicBezTo>
                <a:cubicBezTo>
                  <a:pt x="5503608" y="879593"/>
                  <a:pt x="5497774" y="873029"/>
                  <a:pt x="5497774" y="865007"/>
                </a:cubicBezTo>
                <a:cubicBezTo>
                  <a:pt x="5497774" y="859173"/>
                  <a:pt x="5503608" y="853339"/>
                  <a:pt x="5510171" y="853339"/>
                </a:cubicBezTo>
                <a:close/>
                <a:moveTo>
                  <a:pt x="5438937" y="853339"/>
                </a:moveTo>
                <a:cubicBezTo>
                  <a:pt x="5447182" y="853339"/>
                  <a:pt x="5453178" y="859173"/>
                  <a:pt x="5453178" y="865007"/>
                </a:cubicBezTo>
                <a:cubicBezTo>
                  <a:pt x="5453178" y="873029"/>
                  <a:pt x="5447182" y="879593"/>
                  <a:pt x="5438937" y="879593"/>
                </a:cubicBezTo>
                <a:cubicBezTo>
                  <a:pt x="5431442" y="879593"/>
                  <a:pt x="5426945" y="873029"/>
                  <a:pt x="5426945" y="865007"/>
                </a:cubicBezTo>
                <a:cubicBezTo>
                  <a:pt x="5426945" y="859173"/>
                  <a:pt x="5431442" y="853339"/>
                  <a:pt x="5438937" y="853339"/>
                </a:cubicBezTo>
                <a:close/>
                <a:moveTo>
                  <a:pt x="5367530" y="853339"/>
                </a:moveTo>
                <a:cubicBezTo>
                  <a:pt x="5376092" y="853339"/>
                  <a:pt x="5382318" y="859173"/>
                  <a:pt x="5382318" y="865007"/>
                </a:cubicBezTo>
                <a:cubicBezTo>
                  <a:pt x="5382318" y="873029"/>
                  <a:pt x="5376092" y="879593"/>
                  <a:pt x="5367530" y="879593"/>
                </a:cubicBezTo>
                <a:cubicBezTo>
                  <a:pt x="5359747" y="879593"/>
                  <a:pt x="5352742" y="873029"/>
                  <a:pt x="5352742" y="865007"/>
                </a:cubicBezTo>
                <a:cubicBezTo>
                  <a:pt x="5352742" y="859173"/>
                  <a:pt x="5359747" y="853339"/>
                  <a:pt x="5367530" y="853339"/>
                </a:cubicBezTo>
                <a:close/>
                <a:moveTo>
                  <a:pt x="5296699" y="853339"/>
                </a:moveTo>
                <a:cubicBezTo>
                  <a:pt x="5305261" y="853339"/>
                  <a:pt x="5311488" y="859173"/>
                  <a:pt x="5311488" y="865007"/>
                </a:cubicBezTo>
                <a:cubicBezTo>
                  <a:pt x="5311488" y="873029"/>
                  <a:pt x="5305261" y="879593"/>
                  <a:pt x="5296699" y="879593"/>
                </a:cubicBezTo>
                <a:cubicBezTo>
                  <a:pt x="5288915" y="879593"/>
                  <a:pt x="5281910" y="873029"/>
                  <a:pt x="5281910" y="865007"/>
                </a:cubicBezTo>
                <a:cubicBezTo>
                  <a:pt x="5281910" y="859173"/>
                  <a:pt x="5288915" y="853339"/>
                  <a:pt x="5296699" y="853339"/>
                </a:cubicBezTo>
                <a:close/>
                <a:moveTo>
                  <a:pt x="5225869" y="853339"/>
                </a:moveTo>
                <a:cubicBezTo>
                  <a:pt x="5234431" y="853339"/>
                  <a:pt x="5240657" y="859173"/>
                  <a:pt x="5240657" y="865007"/>
                </a:cubicBezTo>
                <a:cubicBezTo>
                  <a:pt x="5240657" y="873029"/>
                  <a:pt x="5234431" y="879593"/>
                  <a:pt x="5225869" y="879593"/>
                </a:cubicBezTo>
                <a:cubicBezTo>
                  <a:pt x="5217307" y="879593"/>
                  <a:pt x="5211081" y="873029"/>
                  <a:pt x="5211081" y="865007"/>
                </a:cubicBezTo>
                <a:cubicBezTo>
                  <a:pt x="5211081" y="859173"/>
                  <a:pt x="5217307" y="853339"/>
                  <a:pt x="5225869" y="853339"/>
                </a:cubicBezTo>
                <a:close/>
                <a:moveTo>
                  <a:pt x="5154105" y="853339"/>
                </a:moveTo>
                <a:cubicBezTo>
                  <a:pt x="5162127" y="853339"/>
                  <a:pt x="5166502" y="859173"/>
                  <a:pt x="5166502" y="865007"/>
                </a:cubicBezTo>
                <a:cubicBezTo>
                  <a:pt x="5166502" y="873029"/>
                  <a:pt x="5162127" y="879593"/>
                  <a:pt x="5154105" y="879593"/>
                </a:cubicBezTo>
                <a:cubicBezTo>
                  <a:pt x="5146083" y="879593"/>
                  <a:pt x="5140249" y="873029"/>
                  <a:pt x="5140249" y="865007"/>
                </a:cubicBezTo>
                <a:cubicBezTo>
                  <a:pt x="5140249" y="859173"/>
                  <a:pt x="5146083" y="853339"/>
                  <a:pt x="5154105" y="853339"/>
                </a:cubicBezTo>
                <a:close/>
                <a:moveTo>
                  <a:pt x="5083276" y="853339"/>
                </a:moveTo>
                <a:cubicBezTo>
                  <a:pt x="5089110" y="853339"/>
                  <a:pt x="5095673" y="859173"/>
                  <a:pt x="5095673" y="865007"/>
                </a:cubicBezTo>
                <a:cubicBezTo>
                  <a:pt x="5095673" y="873029"/>
                  <a:pt x="5089110" y="879593"/>
                  <a:pt x="5083276" y="879593"/>
                </a:cubicBezTo>
                <a:cubicBezTo>
                  <a:pt x="5075254" y="879593"/>
                  <a:pt x="5069420" y="873029"/>
                  <a:pt x="5069420" y="865007"/>
                </a:cubicBezTo>
                <a:cubicBezTo>
                  <a:pt x="5069420" y="859173"/>
                  <a:pt x="5075254" y="853339"/>
                  <a:pt x="5083276" y="853339"/>
                </a:cubicBezTo>
                <a:close/>
                <a:moveTo>
                  <a:pt x="5012445" y="853339"/>
                </a:moveTo>
                <a:cubicBezTo>
                  <a:pt x="5018279" y="853339"/>
                  <a:pt x="5024842" y="859173"/>
                  <a:pt x="5024842" y="865007"/>
                </a:cubicBezTo>
                <a:cubicBezTo>
                  <a:pt x="5024842" y="873029"/>
                  <a:pt x="5018279" y="879593"/>
                  <a:pt x="5012445" y="879593"/>
                </a:cubicBezTo>
                <a:cubicBezTo>
                  <a:pt x="5004423" y="879593"/>
                  <a:pt x="4998589" y="873029"/>
                  <a:pt x="4998589" y="865007"/>
                </a:cubicBezTo>
                <a:cubicBezTo>
                  <a:pt x="4998589" y="859173"/>
                  <a:pt x="5004423" y="853339"/>
                  <a:pt x="5012445" y="853339"/>
                </a:cubicBezTo>
                <a:close/>
                <a:moveTo>
                  <a:pt x="4940157" y="853339"/>
                </a:moveTo>
                <a:cubicBezTo>
                  <a:pt x="4948179" y="853339"/>
                  <a:pt x="4954013" y="859173"/>
                  <a:pt x="4954013" y="865007"/>
                </a:cubicBezTo>
                <a:cubicBezTo>
                  <a:pt x="4954013" y="873029"/>
                  <a:pt x="4948179" y="879593"/>
                  <a:pt x="4940157" y="879593"/>
                </a:cubicBezTo>
                <a:cubicBezTo>
                  <a:pt x="4934323" y="879593"/>
                  <a:pt x="4927760" y="873029"/>
                  <a:pt x="4927760" y="865007"/>
                </a:cubicBezTo>
                <a:cubicBezTo>
                  <a:pt x="4927760" y="859173"/>
                  <a:pt x="4934323" y="853339"/>
                  <a:pt x="4940157" y="853339"/>
                </a:cubicBezTo>
                <a:close/>
                <a:moveTo>
                  <a:pt x="4865953" y="853339"/>
                </a:moveTo>
                <a:cubicBezTo>
                  <a:pt x="4873975" y="853339"/>
                  <a:pt x="4879809" y="859173"/>
                  <a:pt x="4879809" y="865007"/>
                </a:cubicBezTo>
                <a:cubicBezTo>
                  <a:pt x="4879809" y="873029"/>
                  <a:pt x="4873975" y="879593"/>
                  <a:pt x="4865953" y="879593"/>
                </a:cubicBezTo>
                <a:cubicBezTo>
                  <a:pt x="4858661" y="879593"/>
                  <a:pt x="4853556" y="873029"/>
                  <a:pt x="4853556" y="865007"/>
                </a:cubicBezTo>
                <a:cubicBezTo>
                  <a:pt x="4853556" y="859173"/>
                  <a:pt x="4858661" y="853339"/>
                  <a:pt x="4865953" y="853339"/>
                </a:cubicBezTo>
                <a:close/>
                <a:moveTo>
                  <a:pt x="4797514" y="853339"/>
                </a:moveTo>
                <a:cubicBezTo>
                  <a:pt x="4806076" y="853339"/>
                  <a:pt x="4812303" y="859173"/>
                  <a:pt x="4812303" y="865007"/>
                </a:cubicBezTo>
                <a:cubicBezTo>
                  <a:pt x="4812303" y="873029"/>
                  <a:pt x="4806076" y="879593"/>
                  <a:pt x="4797514" y="879593"/>
                </a:cubicBezTo>
                <a:cubicBezTo>
                  <a:pt x="4789730" y="879593"/>
                  <a:pt x="4782725" y="873029"/>
                  <a:pt x="4782725" y="865007"/>
                </a:cubicBezTo>
                <a:cubicBezTo>
                  <a:pt x="4782725" y="859173"/>
                  <a:pt x="4789730" y="853339"/>
                  <a:pt x="4797514" y="853339"/>
                </a:cubicBezTo>
                <a:close/>
                <a:moveTo>
                  <a:pt x="4726684" y="853339"/>
                </a:moveTo>
                <a:cubicBezTo>
                  <a:pt x="4735246" y="853339"/>
                  <a:pt x="4741472" y="859173"/>
                  <a:pt x="4741472" y="865007"/>
                </a:cubicBezTo>
                <a:cubicBezTo>
                  <a:pt x="4741472" y="873029"/>
                  <a:pt x="4735246" y="879593"/>
                  <a:pt x="4726684" y="879593"/>
                </a:cubicBezTo>
                <a:cubicBezTo>
                  <a:pt x="4718122" y="879593"/>
                  <a:pt x="4711896" y="873029"/>
                  <a:pt x="4711896" y="865007"/>
                </a:cubicBezTo>
                <a:cubicBezTo>
                  <a:pt x="4711896" y="859173"/>
                  <a:pt x="4718122" y="853339"/>
                  <a:pt x="4726684" y="853339"/>
                </a:cubicBezTo>
                <a:close/>
                <a:moveTo>
                  <a:pt x="4655853" y="853339"/>
                </a:moveTo>
                <a:cubicBezTo>
                  <a:pt x="4663637" y="853339"/>
                  <a:pt x="4670642" y="859173"/>
                  <a:pt x="4670642" y="865007"/>
                </a:cubicBezTo>
                <a:cubicBezTo>
                  <a:pt x="4670642" y="873029"/>
                  <a:pt x="4663637" y="879593"/>
                  <a:pt x="4655853" y="879593"/>
                </a:cubicBezTo>
                <a:cubicBezTo>
                  <a:pt x="4647291" y="879593"/>
                  <a:pt x="4641064" y="873029"/>
                  <a:pt x="4641064" y="865007"/>
                </a:cubicBezTo>
                <a:cubicBezTo>
                  <a:pt x="4641064" y="859173"/>
                  <a:pt x="4647291" y="853339"/>
                  <a:pt x="4655853" y="853339"/>
                </a:cubicBezTo>
                <a:close/>
                <a:moveTo>
                  <a:pt x="4584091" y="853339"/>
                </a:moveTo>
                <a:cubicBezTo>
                  <a:pt x="4591384" y="853339"/>
                  <a:pt x="4596488" y="859173"/>
                  <a:pt x="4596488" y="865007"/>
                </a:cubicBezTo>
                <a:cubicBezTo>
                  <a:pt x="4596488" y="873029"/>
                  <a:pt x="4591384" y="879593"/>
                  <a:pt x="4584091" y="879593"/>
                </a:cubicBezTo>
                <a:cubicBezTo>
                  <a:pt x="4576069" y="879593"/>
                  <a:pt x="4570235" y="873029"/>
                  <a:pt x="4570235" y="865007"/>
                </a:cubicBezTo>
                <a:cubicBezTo>
                  <a:pt x="4570235" y="859173"/>
                  <a:pt x="4576069" y="853339"/>
                  <a:pt x="4584091" y="853339"/>
                </a:cubicBezTo>
                <a:close/>
                <a:moveTo>
                  <a:pt x="4513260" y="853339"/>
                </a:moveTo>
                <a:cubicBezTo>
                  <a:pt x="4519094" y="853339"/>
                  <a:pt x="4525657" y="859173"/>
                  <a:pt x="4525657" y="865007"/>
                </a:cubicBezTo>
                <a:cubicBezTo>
                  <a:pt x="4525657" y="873029"/>
                  <a:pt x="4519094" y="879593"/>
                  <a:pt x="4513260" y="879593"/>
                </a:cubicBezTo>
                <a:cubicBezTo>
                  <a:pt x="4505238" y="879593"/>
                  <a:pt x="4499404" y="873029"/>
                  <a:pt x="4499404" y="865007"/>
                </a:cubicBezTo>
                <a:cubicBezTo>
                  <a:pt x="4499404" y="859173"/>
                  <a:pt x="4505238" y="853339"/>
                  <a:pt x="4513260" y="853339"/>
                </a:cubicBezTo>
                <a:close/>
                <a:moveTo>
                  <a:pt x="4439056" y="853339"/>
                </a:moveTo>
                <a:cubicBezTo>
                  <a:pt x="4445619" y="853339"/>
                  <a:pt x="4451453" y="859173"/>
                  <a:pt x="4451453" y="865007"/>
                </a:cubicBezTo>
                <a:cubicBezTo>
                  <a:pt x="4451453" y="873029"/>
                  <a:pt x="4445619" y="879593"/>
                  <a:pt x="4439056" y="879593"/>
                </a:cubicBezTo>
                <a:cubicBezTo>
                  <a:pt x="4431763" y="879593"/>
                  <a:pt x="4425200" y="873029"/>
                  <a:pt x="4425200" y="865007"/>
                </a:cubicBezTo>
                <a:cubicBezTo>
                  <a:pt x="4425200" y="859173"/>
                  <a:pt x="4431763" y="853339"/>
                  <a:pt x="4439056" y="853339"/>
                </a:cubicBezTo>
                <a:close/>
                <a:moveTo>
                  <a:pt x="4366768" y="853339"/>
                </a:moveTo>
                <a:cubicBezTo>
                  <a:pt x="4374790" y="853339"/>
                  <a:pt x="4380624" y="859173"/>
                  <a:pt x="4380624" y="865007"/>
                </a:cubicBezTo>
                <a:cubicBezTo>
                  <a:pt x="4380624" y="873029"/>
                  <a:pt x="4374790" y="879593"/>
                  <a:pt x="4366768" y="879593"/>
                </a:cubicBezTo>
                <a:cubicBezTo>
                  <a:pt x="4360934" y="879593"/>
                  <a:pt x="4354371" y="873029"/>
                  <a:pt x="4354371" y="867195"/>
                </a:cubicBezTo>
                <a:cubicBezTo>
                  <a:pt x="4354371" y="859173"/>
                  <a:pt x="4360934" y="853339"/>
                  <a:pt x="4366768" y="853339"/>
                </a:cubicBezTo>
                <a:close/>
                <a:moveTo>
                  <a:pt x="4295937" y="853339"/>
                </a:moveTo>
                <a:cubicBezTo>
                  <a:pt x="4303959" y="853339"/>
                  <a:pt x="4309793" y="859173"/>
                  <a:pt x="4309793" y="867195"/>
                </a:cubicBezTo>
                <a:cubicBezTo>
                  <a:pt x="4309793" y="873029"/>
                  <a:pt x="4303959" y="879593"/>
                  <a:pt x="4295937" y="879593"/>
                </a:cubicBezTo>
                <a:cubicBezTo>
                  <a:pt x="4290103" y="879593"/>
                  <a:pt x="4283540" y="873029"/>
                  <a:pt x="4283540" y="867195"/>
                </a:cubicBezTo>
                <a:cubicBezTo>
                  <a:pt x="4283540" y="859173"/>
                  <a:pt x="4290103" y="853339"/>
                  <a:pt x="4295937" y="853339"/>
                </a:cubicBezTo>
                <a:close/>
                <a:moveTo>
                  <a:pt x="4225107" y="853339"/>
                </a:moveTo>
                <a:cubicBezTo>
                  <a:pt x="4233129" y="853339"/>
                  <a:pt x="4238963" y="859173"/>
                  <a:pt x="4238963" y="867195"/>
                </a:cubicBezTo>
                <a:cubicBezTo>
                  <a:pt x="4238963" y="873029"/>
                  <a:pt x="4233129" y="879593"/>
                  <a:pt x="4225107" y="879593"/>
                </a:cubicBezTo>
                <a:cubicBezTo>
                  <a:pt x="4217085" y="879593"/>
                  <a:pt x="4212710" y="873029"/>
                  <a:pt x="4212710" y="867195"/>
                </a:cubicBezTo>
                <a:cubicBezTo>
                  <a:pt x="4212710" y="859173"/>
                  <a:pt x="4217085" y="853339"/>
                  <a:pt x="4225107" y="853339"/>
                </a:cubicBezTo>
                <a:close/>
                <a:moveTo>
                  <a:pt x="4153295" y="853339"/>
                </a:moveTo>
                <a:cubicBezTo>
                  <a:pt x="4161078" y="853339"/>
                  <a:pt x="4168083" y="859173"/>
                  <a:pt x="4168083" y="867195"/>
                </a:cubicBezTo>
                <a:cubicBezTo>
                  <a:pt x="4168083" y="873029"/>
                  <a:pt x="4161078" y="879593"/>
                  <a:pt x="4153295" y="879593"/>
                </a:cubicBezTo>
                <a:cubicBezTo>
                  <a:pt x="4144733" y="879593"/>
                  <a:pt x="4138507" y="873029"/>
                  <a:pt x="4138507" y="867195"/>
                </a:cubicBezTo>
                <a:cubicBezTo>
                  <a:pt x="4138507" y="859173"/>
                  <a:pt x="4144733" y="853339"/>
                  <a:pt x="4153295" y="853339"/>
                </a:cubicBezTo>
                <a:close/>
                <a:moveTo>
                  <a:pt x="4082465" y="853339"/>
                </a:moveTo>
                <a:cubicBezTo>
                  <a:pt x="4090249" y="853339"/>
                  <a:pt x="4097254" y="859173"/>
                  <a:pt x="4097254" y="867195"/>
                </a:cubicBezTo>
                <a:cubicBezTo>
                  <a:pt x="4097254" y="873029"/>
                  <a:pt x="4090249" y="879593"/>
                  <a:pt x="4082465" y="879593"/>
                </a:cubicBezTo>
                <a:cubicBezTo>
                  <a:pt x="4073903" y="879593"/>
                  <a:pt x="4067676" y="873029"/>
                  <a:pt x="4067676" y="867195"/>
                </a:cubicBezTo>
                <a:cubicBezTo>
                  <a:pt x="4067676" y="859173"/>
                  <a:pt x="4073903" y="853339"/>
                  <a:pt x="4082465" y="853339"/>
                </a:cubicBezTo>
                <a:close/>
                <a:moveTo>
                  <a:pt x="4011635" y="853339"/>
                </a:moveTo>
                <a:cubicBezTo>
                  <a:pt x="4019418" y="853339"/>
                  <a:pt x="4026423" y="859173"/>
                  <a:pt x="4026423" y="867195"/>
                </a:cubicBezTo>
                <a:cubicBezTo>
                  <a:pt x="4026423" y="873029"/>
                  <a:pt x="4019418" y="879593"/>
                  <a:pt x="4011635" y="879593"/>
                </a:cubicBezTo>
                <a:cubicBezTo>
                  <a:pt x="4003073" y="879593"/>
                  <a:pt x="3996847" y="873029"/>
                  <a:pt x="3996847" y="867195"/>
                </a:cubicBezTo>
                <a:cubicBezTo>
                  <a:pt x="3996847" y="859173"/>
                  <a:pt x="4003073" y="853339"/>
                  <a:pt x="4011635" y="853339"/>
                </a:cubicBezTo>
                <a:close/>
                <a:moveTo>
                  <a:pt x="3939871" y="853339"/>
                </a:moveTo>
                <a:cubicBezTo>
                  <a:pt x="3947893" y="853339"/>
                  <a:pt x="3952268" y="859173"/>
                  <a:pt x="3952268" y="867195"/>
                </a:cubicBezTo>
                <a:cubicBezTo>
                  <a:pt x="3952268" y="873029"/>
                  <a:pt x="3947893" y="879593"/>
                  <a:pt x="3939871" y="879593"/>
                </a:cubicBezTo>
                <a:cubicBezTo>
                  <a:pt x="3932578" y="879593"/>
                  <a:pt x="3926015" y="873029"/>
                  <a:pt x="3926015" y="867195"/>
                </a:cubicBezTo>
                <a:cubicBezTo>
                  <a:pt x="3926015" y="859173"/>
                  <a:pt x="3932578" y="853339"/>
                  <a:pt x="3939871" y="853339"/>
                </a:cubicBezTo>
                <a:close/>
                <a:moveTo>
                  <a:pt x="3869042" y="853339"/>
                </a:moveTo>
                <a:cubicBezTo>
                  <a:pt x="3875605" y="853339"/>
                  <a:pt x="3881439" y="859173"/>
                  <a:pt x="3881439" y="867195"/>
                </a:cubicBezTo>
                <a:cubicBezTo>
                  <a:pt x="3881439" y="873029"/>
                  <a:pt x="3875605" y="879593"/>
                  <a:pt x="3869042" y="879593"/>
                </a:cubicBezTo>
                <a:cubicBezTo>
                  <a:pt x="3861749" y="879593"/>
                  <a:pt x="3855186" y="873029"/>
                  <a:pt x="3855186" y="867195"/>
                </a:cubicBezTo>
                <a:cubicBezTo>
                  <a:pt x="3855186" y="859173"/>
                  <a:pt x="3861749" y="853339"/>
                  <a:pt x="3869042" y="853339"/>
                </a:cubicBezTo>
                <a:close/>
                <a:moveTo>
                  <a:pt x="3796752" y="853339"/>
                </a:moveTo>
                <a:cubicBezTo>
                  <a:pt x="3804774" y="853339"/>
                  <a:pt x="3810608" y="859173"/>
                  <a:pt x="3810608" y="867195"/>
                </a:cubicBezTo>
                <a:cubicBezTo>
                  <a:pt x="3810608" y="873029"/>
                  <a:pt x="3804774" y="879593"/>
                  <a:pt x="3796752" y="879593"/>
                </a:cubicBezTo>
                <a:cubicBezTo>
                  <a:pt x="3790918" y="879593"/>
                  <a:pt x="3784355" y="873029"/>
                  <a:pt x="3784355" y="867195"/>
                </a:cubicBezTo>
                <a:cubicBezTo>
                  <a:pt x="3784355" y="859173"/>
                  <a:pt x="3790918" y="853339"/>
                  <a:pt x="3796752" y="853339"/>
                </a:cubicBezTo>
                <a:close/>
                <a:moveTo>
                  <a:pt x="3725922" y="853339"/>
                </a:moveTo>
                <a:cubicBezTo>
                  <a:pt x="3733944" y="853339"/>
                  <a:pt x="3739778" y="859173"/>
                  <a:pt x="3739778" y="867195"/>
                </a:cubicBezTo>
                <a:cubicBezTo>
                  <a:pt x="3739778" y="873029"/>
                  <a:pt x="3733944" y="879593"/>
                  <a:pt x="3725922" y="879593"/>
                </a:cubicBezTo>
                <a:cubicBezTo>
                  <a:pt x="3719359" y="879593"/>
                  <a:pt x="3713525" y="873029"/>
                  <a:pt x="3713525" y="867195"/>
                </a:cubicBezTo>
                <a:cubicBezTo>
                  <a:pt x="3713525" y="859173"/>
                  <a:pt x="3719359" y="853339"/>
                  <a:pt x="3725922" y="853339"/>
                </a:cubicBezTo>
                <a:close/>
                <a:moveTo>
                  <a:pt x="3655091" y="853339"/>
                </a:moveTo>
                <a:cubicBezTo>
                  <a:pt x="3662384" y="853339"/>
                  <a:pt x="3668947" y="859173"/>
                  <a:pt x="3668947" y="867195"/>
                </a:cubicBezTo>
                <a:cubicBezTo>
                  <a:pt x="3668947" y="873029"/>
                  <a:pt x="3662384" y="879593"/>
                  <a:pt x="3655091" y="879593"/>
                </a:cubicBezTo>
                <a:cubicBezTo>
                  <a:pt x="3647069" y="879593"/>
                  <a:pt x="3642694" y="873029"/>
                  <a:pt x="3642694" y="867195"/>
                </a:cubicBezTo>
                <a:cubicBezTo>
                  <a:pt x="3642694" y="859173"/>
                  <a:pt x="3647069" y="853339"/>
                  <a:pt x="3655091" y="853339"/>
                </a:cubicBezTo>
                <a:close/>
                <a:moveTo>
                  <a:pt x="3583280" y="853339"/>
                </a:moveTo>
                <a:cubicBezTo>
                  <a:pt x="3591064" y="853339"/>
                  <a:pt x="3598069" y="859173"/>
                  <a:pt x="3598069" y="867195"/>
                </a:cubicBezTo>
                <a:cubicBezTo>
                  <a:pt x="3598069" y="873029"/>
                  <a:pt x="3591064" y="879593"/>
                  <a:pt x="3583280" y="879593"/>
                </a:cubicBezTo>
                <a:cubicBezTo>
                  <a:pt x="3574718" y="879593"/>
                  <a:pt x="3568491" y="873029"/>
                  <a:pt x="3568491" y="867195"/>
                </a:cubicBezTo>
                <a:cubicBezTo>
                  <a:pt x="3568491" y="859173"/>
                  <a:pt x="3574718" y="853339"/>
                  <a:pt x="3583280" y="853339"/>
                </a:cubicBezTo>
                <a:close/>
                <a:moveTo>
                  <a:pt x="3512449" y="853339"/>
                </a:moveTo>
                <a:cubicBezTo>
                  <a:pt x="3520232" y="853339"/>
                  <a:pt x="3527237" y="859173"/>
                  <a:pt x="3527237" y="867195"/>
                </a:cubicBezTo>
                <a:cubicBezTo>
                  <a:pt x="3527237" y="873029"/>
                  <a:pt x="3520232" y="879593"/>
                  <a:pt x="3512449" y="879593"/>
                </a:cubicBezTo>
                <a:cubicBezTo>
                  <a:pt x="3503887" y="879593"/>
                  <a:pt x="3497661" y="873029"/>
                  <a:pt x="3497661" y="867195"/>
                </a:cubicBezTo>
                <a:cubicBezTo>
                  <a:pt x="3497661" y="859173"/>
                  <a:pt x="3503887" y="853339"/>
                  <a:pt x="3512449" y="853339"/>
                </a:cubicBezTo>
                <a:close/>
                <a:moveTo>
                  <a:pt x="3441619" y="853339"/>
                </a:moveTo>
                <a:cubicBezTo>
                  <a:pt x="3450181" y="853339"/>
                  <a:pt x="3456408" y="859173"/>
                  <a:pt x="3456408" y="867195"/>
                </a:cubicBezTo>
                <a:cubicBezTo>
                  <a:pt x="3456408" y="873029"/>
                  <a:pt x="3450181" y="879593"/>
                  <a:pt x="3441619" y="879593"/>
                </a:cubicBezTo>
                <a:cubicBezTo>
                  <a:pt x="3433835" y="879593"/>
                  <a:pt x="3426830" y="873029"/>
                  <a:pt x="3426830" y="867195"/>
                </a:cubicBezTo>
                <a:cubicBezTo>
                  <a:pt x="3426830" y="859173"/>
                  <a:pt x="3433835" y="853339"/>
                  <a:pt x="3441619" y="853339"/>
                </a:cubicBezTo>
                <a:close/>
                <a:moveTo>
                  <a:pt x="3369857" y="853339"/>
                </a:moveTo>
                <a:cubicBezTo>
                  <a:pt x="3377879" y="853339"/>
                  <a:pt x="3382254" y="859173"/>
                  <a:pt x="3382254" y="867195"/>
                </a:cubicBezTo>
                <a:cubicBezTo>
                  <a:pt x="3382254" y="873029"/>
                  <a:pt x="3377879" y="879593"/>
                  <a:pt x="3369857" y="879593"/>
                </a:cubicBezTo>
                <a:cubicBezTo>
                  <a:pt x="3362564" y="879593"/>
                  <a:pt x="3356001" y="873029"/>
                  <a:pt x="3356001" y="867195"/>
                </a:cubicBezTo>
                <a:cubicBezTo>
                  <a:pt x="3356001" y="859173"/>
                  <a:pt x="3362564" y="853339"/>
                  <a:pt x="3369857" y="853339"/>
                </a:cubicBezTo>
                <a:close/>
                <a:moveTo>
                  <a:pt x="1013589" y="853339"/>
                </a:moveTo>
                <a:cubicBezTo>
                  <a:pt x="1021181" y="853339"/>
                  <a:pt x="1028011" y="859566"/>
                  <a:pt x="1028011" y="868127"/>
                </a:cubicBezTo>
                <a:cubicBezTo>
                  <a:pt x="1028011" y="875911"/>
                  <a:pt x="1021181" y="882916"/>
                  <a:pt x="1013589" y="882916"/>
                </a:cubicBezTo>
                <a:cubicBezTo>
                  <a:pt x="1005243" y="882916"/>
                  <a:pt x="998413" y="875911"/>
                  <a:pt x="998413" y="868127"/>
                </a:cubicBezTo>
                <a:cubicBezTo>
                  <a:pt x="998413" y="859566"/>
                  <a:pt x="1005243" y="853339"/>
                  <a:pt x="1013589" y="853339"/>
                </a:cubicBezTo>
                <a:close/>
                <a:moveTo>
                  <a:pt x="368059" y="785881"/>
                </a:moveTo>
                <a:cubicBezTo>
                  <a:pt x="376081" y="785881"/>
                  <a:pt x="380456" y="790256"/>
                  <a:pt x="380456" y="797549"/>
                </a:cubicBezTo>
                <a:cubicBezTo>
                  <a:pt x="380456" y="805571"/>
                  <a:pt x="376081" y="812135"/>
                  <a:pt x="368059" y="812135"/>
                </a:cubicBezTo>
                <a:cubicBezTo>
                  <a:pt x="360766" y="812135"/>
                  <a:pt x="354203" y="805571"/>
                  <a:pt x="354203" y="797549"/>
                </a:cubicBezTo>
                <a:cubicBezTo>
                  <a:pt x="354203" y="790256"/>
                  <a:pt x="360766" y="785881"/>
                  <a:pt x="368059" y="785881"/>
                </a:cubicBezTo>
                <a:close/>
                <a:moveTo>
                  <a:pt x="297226" y="785881"/>
                </a:moveTo>
                <a:cubicBezTo>
                  <a:pt x="303791" y="785881"/>
                  <a:pt x="309624" y="790256"/>
                  <a:pt x="309624" y="797549"/>
                </a:cubicBezTo>
                <a:cubicBezTo>
                  <a:pt x="309624" y="805571"/>
                  <a:pt x="303791" y="812135"/>
                  <a:pt x="297226" y="812135"/>
                </a:cubicBezTo>
                <a:cubicBezTo>
                  <a:pt x="289933" y="812135"/>
                  <a:pt x="283371" y="805571"/>
                  <a:pt x="283371" y="797549"/>
                </a:cubicBezTo>
                <a:cubicBezTo>
                  <a:pt x="283371" y="790256"/>
                  <a:pt x="289933" y="785881"/>
                  <a:pt x="297226" y="785881"/>
                </a:cubicBezTo>
                <a:close/>
                <a:moveTo>
                  <a:pt x="226398" y="785881"/>
                </a:moveTo>
                <a:cubicBezTo>
                  <a:pt x="232233" y="785881"/>
                  <a:pt x="238797" y="790256"/>
                  <a:pt x="238797" y="797549"/>
                </a:cubicBezTo>
                <a:cubicBezTo>
                  <a:pt x="238797" y="805571"/>
                  <a:pt x="232233" y="812135"/>
                  <a:pt x="226398" y="812135"/>
                </a:cubicBezTo>
                <a:cubicBezTo>
                  <a:pt x="218375" y="812135"/>
                  <a:pt x="212542" y="805571"/>
                  <a:pt x="212542" y="797549"/>
                </a:cubicBezTo>
                <a:cubicBezTo>
                  <a:pt x="212542" y="790256"/>
                  <a:pt x="218375" y="785881"/>
                  <a:pt x="226398" y="785881"/>
                </a:cubicBezTo>
                <a:close/>
                <a:moveTo>
                  <a:pt x="154101" y="785881"/>
                </a:moveTo>
                <a:cubicBezTo>
                  <a:pt x="161394" y="785881"/>
                  <a:pt x="167957" y="790256"/>
                  <a:pt x="167957" y="797549"/>
                </a:cubicBezTo>
                <a:cubicBezTo>
                  <a:pt x="167957" y="805571"/>
                  <a:pt x="161394" y="812135"/>
                  <a:pt x="154101" y="812135"/>
                </a:cubicBezTo>
                <a:cubicBezTo>
                  <a:pt x="147538" y="812135"/>
                  <a:pt x="141704" y="805571"/>
                  <a:pt x="141704" y="797549"/>
                </a:cubicBezTo>
                <a:cubicBezTo>
                  <a:pt x="141704" y="790256"/>
                  <a:pt x="147538" y="785881"/>
                  <a:pt x="154101" y="785881"/>
                </a:cubicBezTo>
                <a:close/>
                <a:moveTo>
                  <a:pt x="83272" y="785881"/>
                </a:moveTo>
                <a:cubicBezTo>
                  <a:pt x="90564" y="785881"/>
                  <a:pt x="97128" y="790256"/>
                  <a:pt x="97128" y="797549"/>
                </a:cubicBezTo>
                <a:cubicBezTo>
                  <a:pt x="97128" y="805571"/>
                  <a:pt x="90564" y="812135"/>
                  <a:pt x="83272" y="812135"/>
                </a:cubicBezTo>
                <a:cubicBezTo>
                  <a:pt x="76708" y="812135"/>
                  <a:pt x="70874" y="805571"/>
                  <a:pt x="70874" y="797549"/>
                </a:cubicBezTo>
                <a:cubicBezTo>
                  <a:pt x="70874" y="790256"/>
                  <a:pt x="76708" y="785881"/>
                  <a:pt x="83272" y="785881"/>
                </a:cubicBezTo>
                <a:close/>
                <a:moveTo>
                  <a:pt x="12036" y="785881"/>
                </a:moveTo>
                <a:cubicBezTo>
                  <a:pt x="20281" y="785881"/>
                  <a:pt x="26277" y="790256"/>
                  <a:pt x="26277" y="797549"/>
                </a:cubicBezTo>
                <a:cubicBezTo>
                  <a:pt x="26277" y="805571"/>
                  <a:pt x="20281" y="812135"/>
                  <a:pt x="12036" y="812135"/>
                </a:cubicBezTo>
                <a:cubicBezTo>
                  <a:pt x="4541" y="812135"/>
                  <a:pt x="44" y="805571"/>
                  <a:pt x="44" y="797549"/>
                </a:cubicBezTo>
                <a:cubicBezTo>
                  <a:pt x="44" y="790256"/>
                  <a:pt x="4541" y="785881"/>
                  <a:pt x="12036" y="785881"/>
                </a:cubicBezTo>
                <a:close/>
                <a:moveTo>
                  <a:pt x="4726684" y="782507"/>
                </a:moveTo>
                <a:cubicBezTo>
                  <a:pt x="4735246" y="782507"/>
                  <a:pt x="4741472" y="789070"/>
                  <a:pt x="4741472" y="794904"/>
                </a:cubicBezTo>
                <a:cubicBezTo>
                  <a:pt x="4741472" y="802926"/>
                  <a:pt x="4735246" y="808761"/>
                  <a:pt x="4726684" y="808761"/>
                </a:cubicBezTo>
                <a:cubicBezTo>
                  <a:pt x="4718122" y="808761"/>
                  <a:pt x="4711896" y="802926"/>
                  <a:pt x="4711896" y="794904"/>
                </a:cubicBezTo>
                <a:cubicBezTo>
                  <a:pt x="4711896" y="789070"/>
                  <a:pt x="4718122" y="782507"/>
                  <a:pt x="4726684" y="782507"/>
                </a:cubicBezTo>
                <a:close/>
                <a:moveTo>
                  <a:pt x="4655853" y="782507"/>
                </a:moveTo>
                <a:cubicBezTo>
                  <a:pt x="4663637" y="782507"/>
                  <a:pt x="4670642" y="789070"/>
                  <a:pt x="4670642" y="794904"/>
                </a:cubicBezTo>
                <a:cubicBezTo>
                  <a:pt x="4670642" y="802926"/>
                  <a:pt x="4663637" y="808761"/>
                  <a:pt x="4655853" y="808761"/>
                </a:cubicBezTo>
                <a:cubicBezTo>
                  <a:pt x="4647291" y="808761"/>
                  <a:pt x="4641064" y="802926"/>
                  <a:pt x="4641064" y="794904"/>
                </a:cubicBezTo>
                <a:cubicBezTo>
                  <a:pt x="4641064" y="789070"/>
                  <a:pt x="4647291" y="782507"/>
                  <a:pt x="4655853" y="782507"/>
                </a:cubicBezTo>
                <a:close/>
                <a:moveTo>
                  <a:pt x="4584091" y="782507"/>
                </a:moveTo>
                <a:cubicBezTo>
                  <a:pt x="4591384" y="782507"/>
                  <a:pt x="4596488" y="789070"/>
                  <a:pt x="4596488" y="794904"/>
                </a:cubicBezTo>
                <a:cubicBezTo>
                  <a:pt x="4596488" y="802926"/>
                  <a:pt x="4591384" y="808761"/>
                  <a:pt x="4584091" y="808761"/>
                </a:cubicBezTo>
                <a:cubicBezTo>
                  <a:pt x="4576069" y="808761"/>
                  <a:pt x="4570235" y="802926"/>
                  <a:pt x="4570235" y="794904"/>
                </a:cubicBezTo>
                <a:cubicBezTo>
                  <a:pt x="4570235" y="789070"/>
                  <a:pt x="4576069" y="782507"/>
                  <a:pt x="4584091" y="782507"/>
                </a:cubicBezTo>
                <a:close/>
                <a:moveTo>
                  <a:pt x="4513260" y="782507"/>
                </a:moveTo>
                <a:cubicBezTo>
                  <a:pt x="4519094" y="782507"/>
                  <a:pt x="4525657" y="789070"/>
                  <a:pt x="4525657" y="794904"/>
                </a:cubicBezTo>
                <a:cubicBezTo>
                  <a:pt x="4525657" y="802926"/>
                  <a:pt x="4519094" y="808761"/>
                  <a:pt x="4513260" y="808761"/>
                </a:cubicBezTo>
                <a:cubicBezTo>
                  <a:pt x="4505238" y="808761"/>
                  <a:pt x="4499404" y="802926"/>
                  <a:pt x="4499404" y="794904"/>
                </a:cubicBezTo>
                <a:cubicBezTo>
                  <a:pt x="4499404" y="789070"/>
                  <a:pt x="4505238" y="782507"/>
                  <a:pt x="4513260" y="782507"/>
                </a:cubicBezTo>
                <a:close/>
                <a:moveTo>
                  <a:pt x="4439056" y="782507"/>
                </a:moveTo>
                <a:cubicBezTo>
                  <a:pt x="4445619" y="782507"/>
                  <a:pt x="4451453" y="789070"/>
                  <a:pt x="4451453" y="794904"/>
                </a:cubicBezTo>
                <a:cubicBezTo>
                  <a:pt x="4451453" y="802926"/>
                  <a:pt x="4445619" y="808761"/>
                  <a:pt x="4439056" y="808761"/>
                </a:cubicBezTo>
                <a:cubicBezTo>
                  <a:pt x="4431763" y="808761"/>
                  <a:pt x="4425200" y="802926"/>
                  <a:pt x="4425200" y="794904"/>
                </a:cubicBezTo>
                <a:cubicBezTo>
                  <a:pt x="4425200" y="789070"/>
                  <a:pt x="4431763" y="782507"/>
                  <a:pt x="4439056" y="782507"/>
                </a:cubicBezTo>
                <a:close/>
                <a:moveTo>
                  <a:pt x="4366768" y="782507"/>
                </a:moveTo>
                <a:cubicBezTo>
                  <a:pt x="4374790" y="782507"/>
                  <a:pt x="4380624" y="789070"/>
                  <a:pt x="4380624" y="794904"/>
                </a:cubicBezTo>
                <a:cubicBezTo>
                  <a:pt x="4380624" y="802926"/>
                  <a:pt x="4374790" y="808761"/>
                  <a:pt x="4366768" y="808761"/>
                </a:cubicBezTo>
                <a:cubicBezTo>
                  <a:pt x="4360934" y="808761"/>
                  <a:pt x="4354371" y="802926"/>
                  <a:pt x="4354371" y="794904"/>
                </a:cubicBezTo>
                <a:cubicBezTo>
                  <a:pt x="4354371" y="789070"/>
                  <a:pt x="4360934" y="782507"/>
                  <a:pt x="4366768" y="782507"/>
                </a:cubicBezTo>
                <a:close/>
                <a:moveTo>
                  <a:pt x="4295937" y="782507"/>
                </a:moveTo>
                <a:cubicBezTo>
                  <a:pt x="4303959" y="782507"/>
                  <a:pt x="4309793" y="789070"/>
                  <a:pt x="4309793" y="794904"/>
                </a:cubicBezTo>
                <a:cubicBezTo>
                  <a:pt x="4309793" y="802926"/>
                  <a:pt x="4303959" y="808761"/>
                  <a:pt x="4295937" y="808761"/>
                </a:cubicBezTo>
                <a:cubicBezTo>
                  <a:pt x="4290103" y="808761"/>
                  <a:pt x="4283540" y="802926"/>
                  <a:pt x="4283540" y="794904"/>
                </a:cubicBezTo>
                <a:cubicBezTo>
                  <a:pt x="4283540" y="789070"/>
                  <a:pt x="4290103" y="782507"/>
                  <a:pt x="4295937" y="782507"/>
                </a:cubicBezTo>
                <a:close/>
                <a:moveTo>
                  <a:pt x="4225107" y="782507"/>
                </a:moveTo>
                <a:cubicBezTo>
                  <a:pt x="4233129" y="782507"/>
                  <a:pt x="4238963" y="789070"/>
                  <a:pt x="4238963" y="794904"/>
                </a:cubicBezTo>
                <a:cubicBezTo>
                  <a:pt x="4238963" y="802926"/>
                  <a:pt x="4233129" y="808761"/>
                  <a:pt x="4225107" y="808761"/>
                </a:cubicBezTo>
                <a:cubicBezTo>
                  <a:pt x="4217085" y="808761"/>
                  <a:pt x="4212710" y="802926"/>
                  <a:pt x="4212710" y="794904"/>
                </a:cubicBezTo>
                <a:cubicBezTo>
                  <a:pt x="4212710" y="789070"/>
                  <a:pt x="4217085" y="782507"/>
                  <a:pt x="4225107" y="782507"/>
                </a:cubicBezTo>
                <a:close/>
                <a:moveTo>
                  <a:pt x="4153295" y="782507"/>
                </a:moveTo>
                <a:cubicBezTo>
                  <a:pt x="4161078" y="782507"/>
                  <a:pt x="4168083" y="789070"/>
                  <a:pt x="4168083" y="794904"/>
                </a:cubicBezTo>
                <a:cubicBezTo>
                  <a:pt x="4168083" y="802926"/>
                  <a:pt x="4161078" y="808761"/>
                  <a:pt x="4153295" y="808761"/>
                </a:cubicBezTo>
                <a:cubicBezTo>
                  <a:pt x="4144733" y="808761"/>
                  <a:pt x="4138507" y="802926"/>
                  <a:pt x="4138507" y="794904"/>
                </a:cubicBezTo>
                <a:cubicBezTo>
                  <a:pt x="4138507" y="789070"/>
                  <a:pt x="4144733" y="782507"/>
                  <a:pt x="4153295" y="782507"/>
                </a:cubicBezTo>
                <a:close/>
                <a:moveTo>
                  <a:pt x="4082465" y="782507"/>
                </a:moveTo>
                <a:cubicBezTo>
                  <a:pt x="4090249" y="782507"/>
                  <a:pt x="4097254" y="789070"/>
                  <a:pt x="4097254" y="794904"/>
                </a:cubicBezTo>
                <a:cubicBezTo>
                  <a:pt x="4097254" y="802926"/>
                  <a:pt x="4090249" y="808761"/>
                  <a:pt x="4082465" y="808761"/>
                </a:cubicBezTo>
                <a:cubicBezTo>
                  <a:pt x="4073903" y="808761"/>
                  <a:pt x="4067676" y="802926"/>
                  <a:pt x="4067676" y="794904"/>
                </a:cubicBezTo>
                <a:cubicBezTo>
                  <a:pt x="4067676" y="789070"/>
                  <a:pt x="4073903" y="782507"/>
                  <a:pt x="4082465" y="782507"/>
                </a:cubicBezTo>
                <a:close/>
                <a:moveTo>
                  <a:pt x="4010703" y="782507"/>
                </a:moveTo>
                <a:cubicBezTo>
                  <a:pt x="4017996" y="782507"/>
                  <a:pt x="4023100" y="789070"/>
                  <a:pt x="4023100" y="794904"/>
                </a:cubicBezTo>
                <a:cubicBezTo>
                  <a:pt x="4023100" y="802926"/>
                  <a:pt x="4017996" y="808761"/>
                  <a:pt x="4010703" y="808761"/>
                </a:cubicBezTo>
                <a:cubicBezTo>
                  <a:pt x="4002681" y="808761"/>
                  <a:pt x="3996847" y="802926"/>
                  <a:pt x="3996847" y="794904"/>
                </a:cubicBezTo>
                <a:cubicBezTo>
                  <a:pt x="3996847" y="789070"/>
                  <a:pt x="4002681" y="782507"/>
                  <a:pt x="4010703" y="782507"/>
                </a:cubicBezTo>
                <a:close/>
                <a:moveTo>
                  <a:pt x="3939871" y="782507"/>
                </a:moveTo>
                <a:cubicBezTo>
                  <a:pt x="3946434" y="782507"/>
                  <a:pt x="3952268" y="789070"/>
                  <a:pt x="3952268" y="794904"/>
                </a:cubicBezTo>
                <a:cubicBezTo>
                  <a:pt x="3952268" y="802926"/>
                  <a:pt x="3946434" y="808761"/>
                  <a:pt x="3939871" y="808761"/>
                </a:cubicBezTo>
                <a:cubicBezTo>
                  <a:pt x="3932578" y="808761"/>
                  <a:pt x="3926015" y="802926"/>
                  <a:pt x="3926015" y="794904"/>
                </a:cubicBezTo>
                <a:cubicBezTo>
                  <a:pt x="3926015" y="789070"/>
                  <a:pt x="3932578" y="782507"/>
                  <a:pt x="3939871" y="782507"/>
                </a:cubicBezTo>
                <a:close/>
                <a:moveTo>
                  <a:pt x="3869042" y="782507"/>
                </a:moveTo>
                <a:cubicBezTo>
                  <a:pt x="3875605" y="782507"/>
                  <a:pt x="3881439" y="789070"/>
                  <a:pt x="3881439" y="794904"/>
                </a:cubicBezTo>
                <a:cubicBezTo>
                  <a:pt x="3881439" y="802926"/>
                  <a:pt x="3875605" y="808761"/>
                  <a:pt x="3869042" y="808761"/>
                </a:cubicBezTo>
                <a:cubicBezTo>
                  <a:pt x="3861749" y="808761"/>
                  <a:pt x="3855186" y="802926"/>
                  <a:pt x="3855186" y="794904"/>
                </a:cubicBezTo>
                <a:cubicBezTo>
                  <a:pt x="3855186" y="789070"/>
                  <a:pt x="3861749" y="782507"/>
                  <a:pt x="3869042" y="782507"/>
                </a:cubicBezTo>
                <a:close/>
                <a:moveTo>
                  <a:pt x="3796752" y="782507"/>
                </a:moveTo>
                <a:cubicBezTo>
                  <a:pt x="3804774" y="782507"/>
                  <a:pt x="3810608" y="789070"/>
                  <a:pt x="3810608" y="796363"/>
                </a:cubicBezTo>
                <a:cubicBezTo>
                  <a:pt x="3810608" y="802926"/>
                  <a:pt x="3804774" y="808761"/>
                  <a:pt x="3796752" y="808761"/>
                </a:cubicBezTo>
                <a:cubicBezTo>
                  <a:pt x="3790918" y="808761"/>
                  <a:pt x="3784355" y="802926"/>
                  <a:pt x="3784355" y="796363"/>
                </a:cubicBezTo>
                <a:cubicBezTo>
                  <a:pt x="3784355" y="789070"/>
                  <a:pt x="3790918" y="782507"/>
                  <a:pt x="3796752" y="782507"/>
                </a:cubicBezTo>
                <a:close/>
                <a:moveTo>
                  <a:pt x="3725922" y="782507"/>
                </a:moveTo>
                <a:cubicBezTo>
                  <a:pt x="3733944" y="782507"/>
                  <a:pt x="3739778" y="789070"/>
                  <a:pt x="3739778" y="796363"/>
                </a:cubicBezTo>
                <a:cubicBezTo>
                  <a:pt x="3739778" y="802926"/>
                  <a:pt x="3733944" y="808761"/>
                  <a:pt x="3725922" y="808761"/>
                </a:cubicBezTo>
                <a:cubicBezTo>
                  <a:pt x="3719359" y="808761"/>
                  <a:pt x="3713525" y="802926"/>
                  <a:pt x="3713525" y="796363"/>
                </a:cubicBezTo>
                <a:cubicBezTo>
                  <a:pt x="3713525" y="789070"/>
                  <a:pt x="3719359" y="782507"/>
                  <a:pt x="3725922" y="782507"/>
                </a:cubicBezTo>
                <a:close/>
                <a:moveTo>
                  <a:pt x="3655091" y="782507"/>
                </a:moveTo>
                <a:cubicBezTo>
                  <a:pt x="3662384" y="782507"/>
                  <a:pt x="3668947" y="789070"/>
                  <a:pt x="3668947" y="796363"/>
                </a:cubicBezTo>
                <a:cubicBezTo>
                  <a:pt x="3668947" y="802926"/>
                  <a:pt x="3662384" y="808761"/>
                  <a:pt x="3655091" y="808761"/>
                </a:cubicBezTo>
                <a:cubicBezTo>
                  <a:pt x="3647069" y="808761"/>
                  <a:pt x="3642694" y="802926"/>
                  <a:pt x="3642694" y="796363"/>
                </a:cubicBezTo>
                <a:cubicBezTo>
                  <a:pt x="3642694" y="789070"/>
                  <a:pt x="3647069" y="782507"/>
                  <a:pt x="3655091" y="782507"/>
                </a:cubicBezTo>
                <a:close/>
                <a:moveTo>
                  <a:pt x="3583280" y="782507"/>
                </a:moveTo>
                <a:cubicBezTo>
                  <a:pt x="3591064" y="782507"/>
                  <a:pt x="3598069" y="789070"/>
                  <a:pt x="3598069" y="796363"/>
                </a:cubicBezTo>
                <a:cubicBezTo>
                  <a:pt x="3598069" y="802926"/>
                  <a:pt x="3591064" y="808761"/>
                  <a:pt x="3583280" y="808761"/>
                </a:cubicBezTo>
                <a:cubicBezTo>
                  <a:pt x="3574718" y="808761"/>
                  <a:pt x="3568491" y="802926"/>
                  <a:pt x="3568491" y="796363"/>
                </a:cubicBezTo>
                <a:cubicBezTo>
                  <a:pt x="3568491" y="789070"/>
                  <a:pt x="3574718" y="782507"/>
                  <a:pt x="3583280" y="782507"/>
                </a:cubicBezTo>
                <a:close/>
                <a:moveTo>
                  <a:pt x="3512449" y="782507"/>
                </a:moveTo>
                <a:cubicBezTo>
                  <a:pt x="3520232" y="782507"/>
                  <a:pt x="3527237" y="789070"/>
                  <a:pt x="3527237" y="796363"/>
                </a:cubicBezTo>
                <a:cubicBezTo>
                  <a:pt x="3527237" y="802926"/>
                  <a:pt x="3520232" y="808761"/>
                  <a:pt x="3512449" y="808761"/>
                </a:cubicBezTo>
                <a:cubicBezTo>
                  <a:pt x="3503887" y="808761"/>
                  <a:pt x="3497661" y="802926"/>
                  <a:pt x="3497661" y="796363"/>
                </a:cubicBezTo>
                <a:cubicBezTo>
                  <a:pt x="3497661" y="789070"/>
                  <a:pt x="3503887" y="782507"/>
                  <a:pt x="3512449" y="782507"/>
                </a:cubicBezTo>
                <a:close/>
                <a:moveTo>
                  <a:pt x="3441619" y="782507"/>
                </a:moveTo>
                <a:cubicBezTo>
                  <a:pt x="3450181" y="782507"/>
                  <a:pt x="3456408" y="789070"/>
                  <a:pt x="3456408" y="796363"/>
                </a:cubicBezTo>
                <a:cubicBezTo>
                  <a:pt x="3456408" y="802926"/>
                  <a:pt x="3450181" y="808761"/>
                  <a:pt x="3441619" y="808761"/>
                </a:cubicBezTo>
                <a:cubicBezTo>
                  <a:pt x="3433835" y="808761"/>
                  <a:pt x="3426830" y="802926"/>
                  <a:pt x="3426830" y="796363"/>
                </a:cubicBezTo>
                <a:cubicBezTo>
                  <a:pt x="3426830" y="789070"/>
                  <a:pt x="3433835" y="782507"/>
                  <a:pt x="3441619" y="782507"/>
                </a:cubicBezTo>
                <a:close/>
                <a:moveTo>
                  <a:pt x="3369857" y="782507"/>
                </a:moveTo>
                <a:cubicBezTo>
                  <a:pt x="3377879" y="782507"/>
                  <a:pt x="3382254" y="789070"/>
                  <a:pt x="3382254" y="796363"/>
                </a:cubicBezTo>
                <a:cubicBezTo>
                  <a:pt x="3382254" y="802926"/>
                  <a:pt x="3377879" y="808761"/>
                  <a:pt x="3369857" y="808761"/>
                </a:cubicBezTo>
                <a:cubicBezTo>
                  <a:pt x="3362564" y="808761"/>
                  <a:pt x="3356001" y="802926"/>
                  <a:pt x="3356001" y="796363"/>
                </a:cubicBezTo>
                <a:cubicBezTo>
                  <a:pt x="3356001" y="789070"/>
                  <a:pt x="3362564" y="782507"/>
                  <a:pt x="3369857" y="782507"/>
                </a:cubicBezTo>
                <a:close/>
                <a:moveTo>
                  <a:pt x="3299083" y="782507"/>
                </a:moveTo>
                <a:cubicBezTo>
                  <a:pt x="3305645" y="782507"/>
                  <a:pt x="3311480" y="789070"/>
                  <a:pt x="3311480" y="796363"/>
                </a:cubicBezTo>
                <a:cubicBezTo>
                  <a:pt x="3311480" y="802926"/>
                  <a:pt x="3305645" y="808761"/>
                  <a:pt x="3299083" y="808761"/>
                </a:cubicBezTo>
                <a:cubicBezTo>
                  <a:pt x="3291789" y="808761"/>
                  <a:pt x="3285229" y="802926"/>
                  <a:pt x="3285229" y="796363"/>
                </a:cubicBezTo>
                <a:cubicBezTo>
                  <a:pt x="3285229" y="789070"/>
                  <a:pt x="3291789" y="782507"/>
                  <a:pt x="3299083" y="782507"/>
                </a:cubicBezTo>
                <a:close/>
                <a:moveTo>
                  <a:pt x="3228250" y="782507"/>
                </a:moveTo>
                <a:cubicBezTo>
                  <a:pt x="3234814" y="782507"/>
                  <a:pt x="3240649" y="789070"/>
                  <a:pt x="3240649" y="796363"/>
                </a:cubicBezTo>
                <a:cubicBezTo>
                  <a:pt x="3240649" y="802926"/>
                  <a:pt x="3234814" y="808761"/>
                  <a:pt x="3228250" y="808761"/>
                </a:cubicBezTo>
                <a:cubicBezTo>
                  <a:pt x="3220230" y="808761"/>
                  <a:pt x="3214395" y="802926"/>
                  <a:pt x="3214395" y="796363"/>
                </a:cubicBezTo>
                <a:cubicBezTo>
                  <a:pt x="3214395" y="789070"/>
                  <a:pt x="3220230" y="782507"/>
                  <a:pt x="3228250" y="782507"/>
                </a:cubicBezTo>
                <a:close/>
                <a:moveTo>
                  <a:pt x="3152591" y="782507"/>
                </a:moveTo>
                <a:cubicBezTo>
                  <a:pt x="3159884" y="782507"/>
                  <a:pt x="3166447" y="789070"/>
                  <a:pt x="3166447" y="796363"/>
                </a:cubicBezTo>
                <a:cubicBezTo>
                  <a:pt x="3166447" y="802926"/>
                  <a:pt x="3159884" y="808761"/>
                  <a:pt x="3152591" y="808761"/>
                </a:cubicBezTo>
                <a:cubicBezTo>
                  <a:pt x="3146027" y="808761"/>
                  <a:pt x="3140193" y="802926"/>
                  <a:pt x="3140193" y="796363"/>
                </a:cubicBezTo>
                <a:cubicBezTo>
                  <a:pt x="3140193" y="789070"/>
                  <a:pt x="3146027" y="782507"/>
                  <a:pt x="3152591" y="782507"/>
                </a:cubicBezTo>
                <a:close/>
                <a:moveTo>
                  <a:pt x="1226672" y="782507"/>
                </a:moveTo>
                <a:cubicBezTo>
                  <a:pt x="1233964" y="782507"/>
                  <a:pt x="1240529" y="789337"/>
                  <a:pt x="1240529" y="796926"/>
                </a:cubicBezTo>
                <a:cubicBezTo>
                  <a:pt x="1240529" y="805275"/>
                  <a:pt x="1233964" y="812105"/>
                  <a:pt x="1226672" y="812105"/>
                </a:cubicBezTo>
                <a:cubicBezTo>
                  <a:pt x="1218658" y="812105"/>
                  <a:pt x="1214283" y="805275"/>
                  <a:pt x="1214283" y="796926"/>
                </a:cubicBezTo>
                <a:cubicBezTo>
                  <a:pt x="1214283" y="789337"/>
                  <a:pt x="1218658" y="782507"/>
                  <a:pt x="1226672" y="782507"/>
                </a:cubicBezTo>
                <a:close/>
                <a:moveTo>
                  <a:pt x="1154869" y="782507"/>
                </a:moveTo>
                <a:cubicBezTo>
                  <a:pt x="1162652" y="782507"/>
                  <a:pt x="1169658" y="789337"/>
                  <a:pt x="1169658" y="796926"/>
                </a:cubicBezTo>
                <a:cubicBezTo>
                  <a:pt x="1169658" y="805275"/>
                  <a:pt x="1162652" y="812105"/>
                  <a:pt x="1154869" y="812105"/>
                </a:cubicBezTo>
                <a:cubicBezTo>
                  <a:pt x="1146307" y="812105"/>
                  <a:pt x="1140080" y="805275"/>
                  <a:pt x="1140080" y="796926"/>
                </a:cubicBezTo>
                <a:cubicBezTo>
                  <a:pt x="1140080" y="789337"/>
                  <a:pt x="1146307" y="782507"/>
                  <a:pt x="1154869" y="782507"/>
                </a:cubicBezTo>
                <a:close/>
                <a:moveTo>
                  <a:pt x="1084040" y="782507"/>
                </a:moveTo>
                <a:cubicBezTo>
                  <a:pt x="1091822" y="782507"/>
                  <a:pt x="1098826" y="789337"/>
                  <a:pt x="1098826" y="796926"/>
                </a:cubicBezTo>
                <a:cubicBezTo>
                  <a:pt x="1098826" y="805275"/>
                  <a:pt x="1091822" y="812105"/>
                  <a:pt x="1084040" y="812105"/>
                </a:cubicBezTo>
                <a:cubicBezTo>
                  <a:pt x="1075478" y="812105"/>
                  <a:pt x="1069250" y="805275"/>
                  <a:pt x="1069250" y="796926"/>
                </a:cubicBezTo>
                <a:cubicBezTo>
                  <a:pt x="1069250" y="789337"/>
                  <a:pt x="1075478" y="782507"/>
                  <a:pt x="1084040" y="782507"/>
                </a:cubicBezTo>
                <a:close/>
                <a:moveTo>
                  <a:pt x="1013594" y="782507"/>
                </a:moveTo>
                <a:cubicBezTo>
                  <a:pt x="1021186" y="782507"/>
                  <a:pt x="1028015" y="789337"/>
                  <a:pt x="1028015" y="796926"/>
                </a:cubicBezTo>
                <a:cubicBezTo>
                  <a:pt x="1028015" y="805275"/>
                  <a:pt x="1021186" y="812105"/>
                  <a:pt x="1013594" y="812105"/>
                </a:cubicBezTo>
                <a:cubicBezTo>
                  <a:pt x="1005249" y="812105"/>
                  <a:pt x="998417" y="805275"/>
                  <a:pt x="998417" y="796926"/>
                </a:cubicBezTo>
                <a:cubicBezTo>
                  <a:pt x="998417" y="789337"/>
                  <a:pt x="1005249" y="782507"/>
                  <a:pt x="1013594" y="782507"/>
                </a:cubicBezTo>
                <a:close/>
                <a:moveTo>
                  <a:pt x="941447" y="782507"/>
                </a:moveTo>
                <a:cubicBezTo>
                  <a:pt x="949468" y="782507"/>
                  <a:pt x="953844" y="789337"/>
                  <a:pt x="953844" y="796926"/>
                </a:cubicBezTo>
                <a:cubicBezTo>
                  <a:pt x="953844" y="805275"/>
                  <a:pt x="949468" y="812105"/>
                  <a:pt x="941447" y="812105"/>
                </a:cubicBezTo>
                <a:cubicBezTo>
                  <a:pt x="934155" y="812105"/>
                  <a:pt x="927591" y="805275"/>
                  <a:pt x="927591" y="796926"/>
                </a:cubicBezTo>
                <a:cubicBezTo>
                  <a:pt x="927591" y="789337"/>
                  <a:pt x="934155" y="782507"/>
                  <a:pt x="941447" y="782507"/>
                </a:cubicBezTo>
                <a:close/>
                <a:moveTo>
                  <a:pt x="870615" y="782507"/>
                </a:moveTo>
                <a:cubicBezTo>
                  <a:pt x="877179" y="782507"/>
                  <a:pt x="883013" y="789337"/>
                  <a:pt x="883013" y="796926"/>
                </a:cubicBezTo>
                <a:cubicBezTo>
                  <a:pt x="883013" y="805275"/>
                  <a:pt x="877179" y="812105"/>
                  <a:pt x="870615" y="812105"/>
                </a:cubicBezTo>
                <a:cubicBezTo>
                  <a:pt x="863322" y="812105"/>
                  <a:pt x="856759" y="805275"/>
                  <a:pt x="856759" y="796926"/>
                </a:cubicBezTo>
                <a:cubicBezTo>
                  <a:pt x="856759" y="789337"/>
                  <a:pt x="863322" y="782507"/>
                  <a:pt x="870615" y="782507"/>
                </a:cubicBezTo>
                <a:close/>
                <a:moveTo>
                  <a:pt x="799784" y="782507"/>
                </a:moveTo>
                <a:cubicBezTo>
                  <a:pt x="806349" y="782507"/>
                  <a:pt x="812183" y="789337"/>
                  <a:pt x="812183" y="796926"/>
                </a:cubicBezTo>
                <a:cubicBezTo>
                  <a:pt x="812183" y="805275"/>
                  <a:pt x="806349" y="812105"/>
                  <a:pt x="799784" y="812105"/>
                </a:cubicBezTo>
                <a:cubicBezTo>
                  <a:pt x="792492" y="812105"/>
                  <a:pt x="785929" y="805275"/>
                  <a:pt x="785929" y="796926"/>
                </a:cubicBezTo>
                <a:cubicBezTo>
                  <a:pt x="785929" y="789337"/>
                  <a:pt x="792492" y="782507"/>
                  <a:pt x="799784" y="782507"/>
                </a:cubicBezTo>
                <a:close/>
                <a:moveTo>
                  <a:pt x="724123" y="782507"/>
                </a:moveTo>
                <a:cubicBezTo>
                  <a:pt x="731417" y="782507"/>
                  <a:pt x="737981" y="789337"/>
                  <a:pt x="737981" y="796926"/>
                </a:cubicBezTo>
                <a:cubicBezTo>
                  <a:pt x="737981" y="805275"/>
                  <a:pt x="731417" y="812105"/>
                  <a:pt x="724123" y="812105"/>
                </a:cubicBezTo>
                <a:cubicBezTo>
                  <a:pt x="717559" y="812105"/>
                  <a:pt x="711726" y="805275"/>
                  <a:pt x="711726" y="796926"/>
                </a:cubicBezTo>
                <a:cubicBezTo>
                  <a:pt x="711726" y="789337"/>
                  <a:pt x="717559" y="782507"/>
                  <a:pt x="724123" y="782507"/>
                </a:cubicBezTo>
                <a:close/>
                <a:moveTo>
                  <a:pt x="653293" y="782507"/>
                </a:moveTo>
                <a:cubicBezTo>
                  <a:pt x="660586" y="782507"/>
                  <a:pt x="667149" y="789337"/>
                  <a:pt x="667149" y="796926"/>
                </a:cubicBezTo>
                <a:cubicBezTo>
                  <a:pt x="667149" y="805275"/>
                  <a:pt x="660586" y="812105"/>
                  <a:pt x="653293" y="812105"/>
                </a:cubicBezTo>
                <a:cubicBezTo>
                  <a:pt x="645271" y="812105"/>
                  <a:pt x="640896" y="805275"/>
                  <a:pt x="640896" y="796926"/>
                </a:cubicBezTo>
                <a:cubicBezTo>
                  <a:pt x="640896" y="789337"/>
                  <a:pt x="645271" y="782507"/>
                  <a:pt x="653293" y="782507"/>
                </a:cubicBezTo>
                <a:close/>
                <a:moveTo>
                  <a:pt x="584855" y="782507"/>
                </a:moveTo>
                <a:cubicBezTo>
                  <a:pt x="592639" y="782507"/>
                  <a:pt x="599643" y="789337"/>
                  <a:pt x="599643" y="796926"/>
                </a:cubicBezTo>
                <a:cubicBezTo>
                  <a:pt x="599643" y="805275"/>
                  <a:pt x="592639" y="812105"/>
                  <a:pt x="584855" y="812105"/>
                </a:cubicBezTo>
                <a:cubicBezTo>
                  <a:pt x="576293" y="812105"/>
                  <a:pt x="570066" y="805275"/>
                  <a:pt x="570066" y="796926"/>
                </a:cubicBezTo>
                <a:cubicBezTo>
                  <a:pt x="570066" y="789337"/>
                  <a:pt x="576293" y="782507"/>
                  <a:pt x="584855" y="782507"/>
                </a:cubicBezTo>
                <a:close/>
                <a:moveTo>
                  <a:pt x="513654" y="782507"/>
                </a:moveTo>
                <a:cubicBezTo>
                  <a:pt x="522003" y="782507"/>
                  <a:pt x="528831" y="789337"/>
                  <a:pt x="528831" y="796926"/>
                </a:cubicBezTo>
                <a:cubicBezTo>
                  <a:pt x="528831" y="805275"/>
                  <a:pt x="522003" y="812105"/>
                  <a:pt x="513654" y="812105"/>
                </a:cubicBezTo>
                <a:cubicBezTo>
                  <a:pt x="506065" y="812105"/>
                  <a:pt x="499235" y="805275"/>
                  <a:pt x="499235" y="796926"/>
                </a:cubicBezTo>
                <a:cubicBezTo>
                  <a:pt x="499235" y="789337"/>
                  <a:pt x="506065" y="782507"/>
                  <a:pt x="513654" y="782507"/>
                </a:cubicBezTo>
                <a:close/>
                <a:moveTo>
                  <a:pt x="439821" y="782507"/>
                </a:moveTo>
                <a:cubicBezTo>
                  <a:pt x="448384" y="782507"/>
                  <a:pt x="454611" y="789337"/>
                  <a:pt x="454611" y="796926"/>
                </a:cubicBezTo>
                <a:cubicBezTo>
                  <a:pt x="454611" y="805275"/>
                  <a:pt x="448384" y="812105"/>
                  <a:pt x="439821" y="812105"/>
                </a:cubicBezTo>
                <a:cubicBezTo>
                  <a:pt x="432038" y="812105"/>
                  <a:pt x="425033" y="805275"/>
                  <a:pt x="425033" y="796926"/>
                </a:cubicBezTo>
                <a:cubicBezTo>
                  <a:pt x="425033" y="789337"/>
                  <a:pt x="432038" y="782507"/>
                  <a:pt x="439821" y="782507"/>
                </a:cubicBezTo>
                <a:close/>
                <a:moveTo>
                  <a:pt x="4439056" y="711678"/>
                </a:moveTo>
                <a:cubicBezTo>
                  <a:pt x="4445619" y="711678"/>
                  <a:pt x="4451453" y="716783"/>
                  <a:pt x="4451453" y="724075"/>
                </a:cubicBezTo>
                <a:cubicBezTo>
                  <a:pt x="4451453" y="732097"/>
                  <a:pt x="4445619" y="737932"/>
                  <a:pt x="4439056" y="737932"/>
                </a:cubicBezTo>
                <a:cubicBezTo>
                  <a:pt x="4431763" y="737932"/>
                  <a:pt x="4425200" y="732097"/>
                  <a:pt x="4425200" y="724075"/>
                </a:cubicBezTo>
                <a:cubicBezTo>
                  <a:pt x="4425200" y="716783"/>
                  <a:pt x="4431763" y="711678"/>
                  <a:pt x="4439056" y="711678"/>
                </a:cubicBezTo>
                <a:close/>
                <a:moveTo>
                  <a:pt x="4366768" y="711678"/>
                </a:moveTo>
                <a:cubicBezTo>
                  <a:pt x="4374790" y="711678"/>
                  <a:pt x="4380624" y="716783"/>
                  <a:pt x="4380624" y="724075"/>
                </a:cubicBezTo>
                <a:cubicBezTo>
                  <a:pt x="4380624" y="732097"/>
                  <a:pt x="4374790" y="737932"/>
                  <a:pt x="4366768" y="737932"/>
                </a:cubicBezTo>
                <a:cubicBezTo>
                  <a:pt x="4360934" y="737932"/>
                  <a:pt x="4354371" y="732097"/>
                  <a:pt x="4354371" y="724075"/>
                </a:cubicBezTo>
                <a:cubicBezTo>
                  <a:pt x="4354371" y="716783"/>
                  <a:pt x="4360934" y="711678"/>
                  <a:pt x="4366768" y="711678"/>
                </a:cubicBezTo>
                <a:close/>
                <a:moveTo>
                  <a:pt x="4295937" y="711678"/>
                </a:moveTo>
                <a:cubicBezTo>
                  <a:pt x="4303959" y="711678"/>
                  <a:pt x="4309793" y="716783"/>
                  <a:pt x="4309793" y="724075"/>
                </a:cubicBezTo>
                <a:cubicBezTo>
                  <a:pt x="4309793" y="732097"/>
                  <a:pt x="4303959" y="737932"/>
                  <a:pt x="4295937" y="737932"/>
                </a:cubicBezTo>
                <a:cubicBezTo>
                  <a:pt x="4290103" y="737932"/>
                  <a:pt x="4283540" y="732097"/>
                  <a:pt x="4283540" y="724075"/>
                </a:cubicBezTo>
                <a:cubicBezTo>
                  <a:pt x="4283540" y="716783"/>
                  <a:pt x="4290103" y="711678"/>
                  <a:pt x="4295937" y="711678"/>
                </a:cubicBezTo>
                <a:close/>
                <a:moveTo>
                  <a:pt x="4225107" y="711678"/>
                </a:moveTo>
                <a:cubicBezTo>
                  <a:pt x="4233129" y="711678"/>
                  <a:pt x="4238963" y="718241"/>
                  <a:pt x="4238963" y="724075"/>
                </a:cubicBezTo>
                <a:cubicBezTo>
                  <a:pt x="4238963" y="732097"/>
                  <a:pt x="4233129" y="737932"/>
                  <a:pt x="4225107" y="737932"/>
                </a:cubicBezTo>
                <a:cubicBezTo>
                  <a:pt x="4217085" y="737932"/>
                  <a:pt x="4212710" y="732097"/>
                  <a:pt x="4212710" y="724075"/>
                </a:cubicBezTo>
                <a:cubicBezTo>
                  <a:pt x="4212710" y="718241"/>
                  <a:pt x="4217085" y="711678"/>
                  <a:pt x="4225107" y="711678"/>
                </a:cubicBezTo>
                <a:close/>
                <a:moveTo>
                  <a:pt x="4153295" y="711678"/>
                </a:moveTo>
                <a:cubicBezTo>
                  <a:pt x="4161078" y="711678"/>
                  <a:pt x="4168083" y="718241"/>
                  <a:pt x="4168083" y="724075"/>
                </a:cubicBezTo>
                <a:cubicBezTo>
                  <a:pt x="4168083" y="732097"/>
                  <a:pt x="4161078" y="737932"/>
                  <a:pt x="4153295" y="737932"/>
                </a:cubicBezTo>
                <a:cubicBezTo>
                  <a:pt x="4144733" y="737932"/>
                  <a:pt x="4138507" y="732097"/>
                  <a:pt x="4138507" y="724075"/>
                </a:cubicBezTo>
                <a:cubicBezTo>
                  <a:pt x="4138507" y="718241"/>
                  <a:pt x="4144733" y="711678"/>
                  <a:pt x="4153295" y="711678"/>
                </a:cubicBezTo>
                <a:close/>
                <a:moveTo>
                  <a:pt x="4082465" y="711678"/>
                </a:moveTo>
                <a:cubicBezTo>
                  <a:pt x="4090249" y="711678"/>
                  <a:pt x="4097254" y="718241"/>
                  <a:pt x="4097254" y="724075"/>
                </a:cubicBezTo>
                <a:cubicBezTo>
                  <a:pt x="4097254" y="732097"/>
                  <a:pt x="4090249" y="737932"/>
                  <a:pt x="4082465" y="737932"/>
                </a:cubicBezTo>
                <a:cubicBezTo>
                  <a:pt x="4073903" y="737932"/>
                  <a:pt x="4067676" y="732097"/>
                  <a:pt x="4067676" y="724075"/>
                </a:cubicBezTo>
                <a:cubicBezTo>
                  <a:pt x="4067676" y="718241"/>
                  <a:pt x="4073903" y="711678"/>
                  <a:pt x="4082465" y="711678"/>
                </a:cubicBezTo>
                <a:close/>
                <a:moveTo>
                  <a:pt x="4010703" y="711678"/>
                </a:moveTo>
                <a:cubicBezTo>
                  <a:pt x="4017996" y="711678"/>
                  <a:pt x="4023100" y="718241"/>
                  <a:pt x="4023100" y="724075"/>
                </a:cubicBezTo>
                <a:cubicBezTo>
                  <a:pt x="4023100" y="732097"/>
                  <a:pt x="4017996" y="737932"/>
                  <a:pt x="4010703" y="737932"/>
                </a:cubicBezTo>
                <a:cubicBezTo>
                  <a:pt x="4002681" y="737932"/>
                  <a:pt x="3996847" y="732097"/>
                  <a:pt x="3996847" y="724075"/>
                </a:cubicBezTo>
                <a:cubicBezTo>
                  <a:pt x="3996847" y="718241"/>
                  <a:pt x="4002681" y="711678"/>
                  <a:pt x="4010703" y="711678"/>
                </a:cubicBezTo>
                <a:close/>
                <a:moveTo>
                  <a:pt x="3939871" y="711678"/>
                </a:moveTo>
                <a:cubicBezTo>
                  <a:pt x="3946434" y="711678"/>
                  <a:pt x="3952268" y="718241"/>
                  <a:pt x="3952268" y="724075"/>
                </a:cubicBezTo>
                <a:cubicBezTo>
                  <a:pt x="3952268" y="732097"/>
                  <a:pt x="3946434" y="737932"/>
                  <a:pt x="3939871" y="737932"/>
                </a:cubicBezTo>
                <a:cubicBezTo>
                  <a:pt x="3932578" y="737932"/>
                  <a:pt x="3926015" y="732097"/>
                  <a:pt x="3926015" y="724075"/>
                </a:cubicBezTo>
                <a:cubicBezTo>
                  <a:pt x="3926015" y="718241"/>
                  <a:pt x="3932578" y="711678"/>
                  <a:pt x="3939871" y="711678"/>
                </a:cubicBezTo>
                <a:close/>
                <a:moveTo>
                  <a:pt x="3869042" y="711678"/>
                </a:moveTo>
                <a:cubicBezTo>
                  <a:pt x="3875605" y="711678"/>
                  <a:pt x="3881439" y="718241"/>
                  <a:pt x="3881439" y="724075"/>
                </a:cubicBezTo>
                <a:cubicBezTo>
                  <a:pt x="3881439" y="732097"/>
                  <a:pt x="3875605" y="737932"/>
                  <a:pt x="3869042" y="737932"/>
                </a:cubicBezTo>
                <a:cubicBezTo>
                  <a:pt x="3861749" y="737932"/>
                  <a:pt x="3855186" y="732097"/>
                  <a:pt x="3855186" y="724075"/>
                </a:cubicBezTo>
                <a:cubicBezTo>
                  <a:pt x="3855186" y="718241"/>
                  <a:pt x="3861749" y="711678"/>
                  <a:pt x="3869042" y="711678"/>
                </a:cubicBezTo>
                <a:close/>
                <a:moveTo>
                  <a:pt x="3796752" y="711678"/>
                </a:moveTo>
                <a:cubicBezTo>
                  <a:pt x="3804774" y="711678"/>
                  <a:pt x="3810608" y="718241"/>
                  <a:pt x="3810608" y="724075"/>
                </a:cubicBezTo>
                <a:cubicBezTo>
                  <a:pt x="3810608" y="732097"/>
                  <a:pt x="3804774" y="737932"/>
                  <a:pt x="3796752" y="737932"/>
                </a:cubicBezTo>
                <a:cubicBezTo>
                  <a:pt x="3790918" y="737932"/>
                  <a:pt x="3784355" y="732097"/>
                  <a:pt x="3784355" y="724075"/>
                </a:cubicBezTo>
                <a:cubicBezTo>
                  <a:pt x="3784355" y="718241"/>
                  <a:pt x="3790918" y="711678"/>
                  <a:pt x="3796752" y="711678"/>
                </a:cubicBezTo>
                <a:close/>
                <a:moveTo>
                  <a:pt x="3725922" y="711678"/>
                </a:moveTo>
                <a:cubicBezTo>
                  <a:pt x="3733944" y="711678"/>
                  <a:pt x="3739778" y="718241"/>
                  <a:pt x="3739778" y="724075"/>
                </a:cubicBezTo>
                <a:cubicBezTo>
                  <a:pt x="3739778" y="732097"/>
                  <a:pt x="3733944" y="737932"/>
                  <a:pt x="3725922" y="737932"/>
                </a:cubicBezTo>
                <a:cubicBezTo>
                  <a:pt x="3719359" y="737932"/>
                  <a:pt x="3713525" y="732097"/>
                  <a:pt x="3713525" y="724075"/>
                </a:cubicBezTo>
                <a:cubicBezTo>
                  <a:pt x="3713525" y="718241"/>
                  <a:pt x="3719359" y="711678"/>
                  <a:pt x="3725922" y="711678"/>
                </a:cubicBezTo>
                <a:close/>
                <a:moveTo>
                  <a:pt x="3655091" y="711678"/>
                </a:moveTo>
                <a:cubicBezTo>
                  <a:pt x="3662384" y="711678"/>
                  <a:pt x="3668947" y="718241"/>
                  <a:pt x="3668947" y="724075"/>
                </a:cubicBezTo>
                <a:cubicBezTo>
                  <a:pt x="3668947" y="732097"/>
                  <a:pt x="3662384" y="737932"/>
                  <a:pt x="3655091" y="737932"/>
                </a:cubicBezTo>
                <a:cubicBezTo>
                  <a:pt x="3647069" y="737932"/>
                  <a:pt x="3642694" y="732097"/>
                  <a:pt x="3642694" y="724075"/>
                </a:cubicBezTo>
                <a:cubicBezTo>
                  <a:pt x="3642694" y="718241"/>
                  <a:pt x="3647069" y="711678"/>
                  <a:pt x="3655091" y="711678"/>
                </a:cubicBezTo>
                <a:close/>
                <a:moveTo>
                  <a:pt x="3583280" y="711678"/>
                </a:moveTo>
                <a:cubicBezTo>
                  <a:pt x="3591064" y="711678"/>
                  <a:pt x="3598069" y="718241"/>
                  <a:pt x="3598069" y="724075"/>
                </a:cubicBezTo>
                <a:cubicBezTo>
                  <a:pt x="3598069" y="732097"/>
                  <a:pt x="3591064" y="737932"/>
                  <a:pt x="3583280" y="737932"/>
                </a:cubicBezTo>
                <a:cubicBezTo>
                  <a:pt x="3574718" y="737932"/>
                  <a:pt x="3568491" y="732097"/>
                  <a:pt x="3568491" y="724075"/>
                </a:cubicBezTo>
                <a:cubicBezTo>
                  <a:pt x="3568491" y="718241"/>
                  <a:pt x="3574718" y="711678"/>
                  <a:pt x="3583280" y="711678"/>
                </a:cubicBezTo>
                <a:close/>
                <a:moveTo>
                  <a:pt x="3512449" y="711678"/>
                </a:moveTo>
                <a:cubicBezTo>
                  <a:pt x="3520232" y="711678"/>
                  <a:pt x="3527237" y="718241"/>
                  <a:pt x="3527237" y="724075"/>
                </a:cubicBezTo>
                <a:cubicBezTo>
                  <a:pt x="3527237" y="732097"/>
                  <a:pt x="3520232" y="737932"/>
                  <a:pt x="3512449" y="737932"/>
                </a:cubicBezTo>
                <a:cubicBezTo>
                  <a:pt x="3503887" y="737932"/>
                  <a:pt x="3497661" y="732097"/>
                  <a:pt x="3497661" y="724075"/>
                </a:cubicBezTo>
                <a:cubicBezTo>
                  <a:pt x="3497661" y="718241"/>
                  <a:pt x="3503887" y="711678"/>
                  <a:pt x="3512449" y="711678"/>
                </a:cubicBezTo>
                <a:close/>
                <a:moveTo>
                  <a:pt x="3441619" y="711678"/>
                </a:moveTo>
                <a:cubicBezTo>
                  <a:pt x="3450181" y="711678"/>
                  <a:pt x="3456408" y="718241"/>
                  <a:pt x="3456408" y="724075"/>
                </a:cubicBezTo>
                <a:cubicBezTo>
                  <a:pt x="3456408" y="732097"/>
                  <a:pt x="3450181" y="737932"/>
                  <a:pt x="3441619" y="737932"/>
                </a:cubicBezTo>
                <a:cubicBezTo>
                  <a:pt x="3433835" y="737932"/>
                  <a:pt x="3426830" y="732097"/>
                  <a:pt x="3426830" y="724075"/>
                </a:cubicBezTo>
                <a:cubicBezTo>
                  <a:pt x="3426830" y="718241"/>
                  <a:pt x="3433835" y="711678"/>
                  <a:pt x="3441619" y="711678"/>
                </a:cubicBezTo>
                <a:close/>
                <a:moveTo>
                  <a:pt x="3369857" y="711678"/>
                </a:moveTo>
                <a:cubicBezTo>
                  <a:pt x="3377879" y="711678"/>
                  <a:pt x="3382254" y="718241"/>
                  <a:pt x="3382254" y="724075"/>
                </a:cubicBezTo>
                <a:cubicBezTo>
                  <a:pt x="3382254" y="732097"/>
                  <a:pt x="3377879" y="737932"/>
                  <a:pt x="3369857" y="737932"/>
                </a:cubicBezTo>
                <a:cubicBezTo>
                  <a:pt x="3362564" y="737932"/>
                  <a:pt x="3356001" y="732097"/>
                  <a:pt x="3356001" y="724075"/>
                </a:cubicBezTo>
                <a:cubicBezTo>
                  <a:pt x="3356001" y="718241"/>
                  <a:pt x="3362564" y="711678"/>
                  <a:pt x="3369857" y="711678"/>
                </a:cubicBezTo>
                <a:close/>
                <a:moveTo>
                  <a:pt x="3299086" y="711678"/>
                </a:moveTo>
                <a:cubicBezTo>
                  <a:pt x="3305651" y="711678"/>
                  <a:pt x="3311485" y="718241"/>
                  <a:pt x="3311485" y="724075"/>
                </a:cubicBezTo>
                <a:cubicBezTo>
                  <a:pt x="3311485" y="732097"/>
                  <a:pt x="3305651" y="737932"/>
                  <a:pt x="3299086" y="737932"/>
                </a:cubicBezTo>
                <a:cubicBezTo>
                  <a:pt x="3291794" y="737932"/>
                  <a:pt x="3285234" y="732097"/>
                  <a:pt x="3285234" y="724075"/>
                </a:cubicBezTo>
                <a:cubicBezTo>
                  <a:pt x="3285234" y="718241"/>
                  <a:pt x="3291794" y="711678"/>
                  <a:pt x="3299086" y="711678"/>
                </a:cubicBezTo>
                <a:close/>
                <a:moveTo>
                  <a:pt x="3228255" y="711678"/>
                </a:moveTo>
                <a:cubicBezTo>
                  <a:pt x="3234819" y="711678"/>
                  <a:pt x="3240654" y="718241"/>
                  <a:pt x="3240654" y="724075"/>
                </a:cubicBezTo>
                <a:cubicBezTo>
                  <a:pt x="3240654" y="732097"/>
                  <a:pt x="3234819" y="737932"/>
                  <a:pt x="3228255" y="737932"/>
                </a:cubicBezTo>
                <a:cubicBezTo>
                  <a:pt x="3220233" y="737932"/>
                  <a:pt x="3214398" y="732097"/>
                  <a:pt x="3214398" y="724075"/>
                </a:cubicBezTo>
                <a:cubicBezTo>
                  <a:pt x="3214398" y="718241"/>
                  <a:pt x="3220233" y="711678"/>
                  <a:pt x="3228255" y="711678"/>
                </a:cubicBezTo>
                <a:close/>
                <a:moveTo>
                  <a:pt x="3152594" y="711678"/>
                </a:moveTo>
                <a:cubicBezTo>
                  <a:pt x="3159889" y="711678"/>
                  <a:pt x="3166451" y="718241"/>
                  <a:pt x="3166451" y="724075"/>
                </a:cubicBezTo>
                <a:cubicBezTo>
                  <a:pt x="3166451" y="732097"/>
                  <a:pt x="3159889" y="737932"/>
                  <a:pt x="3152594" y="737932"/>
                </a:cubicBezTo>
                <a:cubicBezTo>
                  <a:pt x="3146031" y="737932"/>
                  <a:pt x="3140198" y="732097"/>
                  <a:pt x="3140198" y="725534"/>
                </a:cubicBezTo>
                <a:cubicBezTo>
                  <a:pt x="3140198" y="718241"/>
                  <a:pt x="3146031" y="711678"/>
                  <a:pt x="3152594" y="711678"/>
                </a:cubicBezTo>
                <a:close/>
                <a:moveTo>
                  <a:pt x="3081763" y="711678"/>
                </a:moveTo>
                <a:cubicBezTo>
                  <a:pt x="3089057" y="711678"/>
                  <a:pt x="3095617" y="718241"/>
                  <a:pt x="3095617" y="725534"/>
                </a:cubicBezTo>
                <a:cubicBezTo>
                  <a:pt x="3095617" y="732097"/>
                  <a:pt x="3089057" y="737932"/>
                  <a:pt x="3081763" y="737932"/>
                </a:cubicBezTo>
                <a:cubicBezTo>
                  <a:pt x="3073740" y="737932"/>
                  <a:pt x="3069364" y="732097"/>
                  <a:pt x="3069364" y="725534"/>
                </a:cubicBezTo>
                <a:cubicBezTo>
                  <a:pt x="3069364" y="718241"/>
                  <a:pt x="3073740" y="711678"/>
                  <a:pt x="3081763" y="711678"/>
                </a:cubicBezTo>
                <a:close/>
                <a:moveTo>
                  <a:pt x="3013707" y="711678"/>
                </a:moveTo>
                <a:cubicBezTo>
                  <a:pt x="3021299" y="711678"/>
                  <a:pt x="3028128" y="718241"/>
                  <a:pt x="3028128" y="725534"/>
                </a:cubicBezTo>
                <a:cubicBezTo>
                  <a:pt x="3028128" y="732097"/>
                  <a:pt x="3021299" y="737932"/>
                  <a:pt x="3013707" y="737932"/>
                </a:cubicBezTo>
                <a:cubicBezTo>
                  <a:pt x="3005360" y="737932"/>
                  <a:pt x="2998531" y="732097"/>
                  <a:pt x="2998531" y="725534"/>
                </a:cubicBezTo>
                <a:cubicBezTo>
                  <a:pt x="2998531" y="718241"/>
                  <a:pt x="3005360" y="711678"/>
                  <a:pt x="3013707" y="711678"/>
                </a:cubicBezTo>
                <a:close/>
                <a:moveTo>
                  <a:pt x="2942485" y="711678"/>
                </a:moveTo>
                <a:cubicBezTo>
                  <a:pt x="2951045" y="711678"/>
                  <a:pt x="2957280" y="718241"/>
                  <a:pt x="2957280" y="725534"/>
                </a:cubicBezTo>
                <a:cubicBezTo>
                  <a:pt x="2957280" y="732097"/>
                  <a:pt x="2951045" y="737932"/>
                  <a:pt x="2942485" y="737932"/>
                </a:cubicBezTo>
                <a:cubicBezTo>
                  <a:pt x="2934705" y="737932"/>
                  <a:pt x="2927700" y="732097"/>
                  <a:pt x="2927700" y="725534"/>
                </a:cubicBezTo>
                <a:cubicBezTo>
                  <a:pt x="2927700" y="718241"/>
                  <a:pt x="2934705" y="711678"/>
                  <a:pt x="2942485" y="711678"/>
                </a:cubicBezTo>
                <a:close/>
                <a:moveTo>
                  <a:pt x="1440620" y="711678"/>
                </a:moveTo>
                <a:cubicBezTo>
                  <a:pt x="1447182" y="711678"/>
                  <a:pt x="1453017" y="718683"/>
                  <a:pt x="1453017" y="726466"/>
                </a:cubicBezTo>
                <a:cubicBezTo>
                  <a:pt x="1453017" y="735028"/>
                  <a:pt x="1447182" y="741255"/>
                  <a:pt x="1440620" y="741255"/>
                </a:cubicBezTo>
                <a:cubicBezTo>
                  <a:pt x="1433328" y="741255"/>
                  <a:pt x="1426765" y="735028"/>
                  <a:pt x="1426765" y="726466"/>
                </a:cubicBezTo>
                <a:cubicBezTo>
                  <a:pt x="1426765" y="718683"/>
                  <a:pt x="1433328" y="711678"/>
                  <a:pt x="1440620" y="711678"/>
                </a:cubicBezTo>
                <a:close/>
                <a:moveTo>
                  <a:pt x="1368338" y="711678"/>
                </a:moveTo>
                <a:cubicBezTo>
                  <a:pt x="1376356" y="711678"/>
                  <a:pt x="1382190" y="718683"/>
                  <a:pt x="1382190" y="726466"/>
                </a:cubicBezTo>
                <a:cubicBezTo>
                  <a:pt x="1382190" y="735028"/>
                  <a:pt x="1376356" y="741255"/>
                  <a:pt x="1368338" y="741255"/>
                </a:cubicBezTo>
                <a:cubicBezTo>
                  <a:pt x="1362502" y="741255"/>
                  <a:pt x="1355939" y="735028"/>
                  <a:pt x="1355939" y="726466"/>
                </a:cubicBezTo>
                <a:cubicBezTo>
                  <a:pt x="1355939" y="718683"/>
                  <a:pt x="1362502" y="711678"/>
                  <a:pt x="1368338" y="711678"/>
                </a:cubicBezTo>
                <a:close/>
                <a:moveTo>
                  <a:pt x="1297509" y="711678"/>
                </a:moveTo>
                <a:cubicBezTo>
                  <a:pt x="1305532" y="711678"/>
                  <a:pt x="1311366" y="718683"/>
                  <a:pt x="1311366" y="726466"/>
                </a:cubicBezTo>
                <a:cubicBezTo>
                  <a:pt x="1311366" y="735028"/>
                  <a:pt x="1305532" y="741255"/>
                  <a:pt x="1297509" y="741255"/>
                </a:cubicBezTo>
                <a:cubicBezTo>
                  <a:pt x="1291675" y="741255"/>
                  <a:pt x="1285113" y="735028"/>
                  <a:pt x="1285113" y="726466"/>
                </a:cubicBezTo>
                <a:cubicBezTo>
                  <a:pt x="1285113" y="718683"/>
                  <a:pt x="1291675" y="711678"/>
                  <a:pt x="1297509" y="711678"/>
                </a:cubicBezTo>
                <a:close/>
                <a:moveTo>
                  <a:pt x="1226678" y="711678"/>
                </a:moveTo>
                <a:cubicBezTo>
                  <a:pt x="1233970" y="711678"/>
                  <a:pt x="1240535" y="718683"/>
                  <a:pt x="1240535" y="726466"/>
                </a:cubicBezTo>
                <a:cubicBezTo>
                  <a:pt x="1240535" y="735028"/>
                  <a:pt x="1233970" y="741255"/>
                  <a:pt x="1226678" y="741255"/>
                </a:cubicBezTo>
                <a:cubicBezTo>
                  <a:pt x="1218663" y="741255"/>
                  <a:pt x="1214288" y="735028"/>
                  <a:pt x="1214288" y="726466"/>
                </a:cubicBezTo>
                <a:cubicBezTo>
                  <a:pt x="1214288" y="718683"/>
                  <a:pt x="1218663" y="711678"/>
                  <a:pt x="1226678" y="711678"/>
                </a:cubicBezTo>
                <a:close/>
                <a:moveTo>
                  <a:pt x="1154874" y="711678"/>
                </a:moveTo>
                <a:cubicBezTo>
                  <a:pt x="1162657" y="711678"/>
                  <a:pt x="1169663" y="718683"/>
                  <a:pt x="1169663" y="726466"/>
                </a:cubicBezTo>
                <a:cubicBezTo>
                  <a:pt x="1169663" y="735028"/>
                  <a:pt x="1162657" y="741255"/>
                  <a:pt x="1154874" y="741255"/>
                </a:cubicBezTo>
                <a:cubicBezTo>
                  <a:pt x="1146312" y="741255"/>
                  <a:pt x="1140086" y="735028"/>
                  <a:pt x="1140086" y="726466"/>
                </a:cubicBezTo>
                <a:cubicBezTo>
                  <a:pt x="1140086" y="718683"/>
                  <a:pt x="1146312" y="711678"/>
                  <a:pt x="1154874" y="711678"/>
                </a:cubicBezTo>
                <a:close/>
                <a:moveTo>
                  <a:pt x="1084045" y="711678"/>
                </a:moveTo>
                <a:cubicBezTo>
                  <a:pt x="1091827" y="711678"/>
                  <a:pt x="1098833" y="718683"/>
                  <a:pt x="1098833" y="726466"/>
                </a:cubicBezTo>
                <a:cubicBezTo>
                  <a:pt x="1098833" y="735028"/>
                  <a:pt x="1091827" y="741255"/>
                  <a:pt x="1084045" y="741255"/>
                </a:cubicBezTo>
                <a:cubicBezTo>
                  <a:pt x="1075483" y="741255"/>
                  <a:pt x="1069255" y="735028"/>
                  <a:pt x="1069255" y="726466"/>
                </a:cubicBezTo>
                <a:cubicBezTo>
                  <a:pt x="1069255" y="718683"/>
                  <a:pt x="1075483" y="711678"/>
                  <a:pt x="1084045" y="711678"/>
                </a:cubicBezTo>
                <a:close/>
                <a:moveTo>
                  <a:pt x="1013599" y="711678"/>
                </a:moveTo>
                <a:cubicBezTo>
                  <a:pt x="1021190" y="711678"/>
                  <a:pt x="1028021" y="718683"/>
                  <a:pt x="1028021" y="726466"/>
                </a:cubicBezTo>
                <a:cubicBezTo>
                  <a:pt x="1028021" y="735028"/>
                  <a:pt x="1021190" y="741255"/>
                  <a:pt x="1013599" y="741255"/>
                </a:cubicBezTo>
                <a:cubicBezTo>
                  <a:pt x="1005254" y="741255"/>
                  <a:pt x="998423" y="735028"/>
                  <a:pt x="998423" y="726466"/>
                </a:cubicBezTo>
                <a:cubicBezTo>
                  <a:pt x="998423" y="718683"/>
                  <a:pt x="1005254" y="711678"/>
                  <a:pt x="1013599" y="711678"/>
                </a:cubicBezTo>
                <a:close/>
                <a:moveTo>
                  <a:pt x="941452" y="711678"/>
                </a:moveTo>
                <a:cubicBezTo>
                  <a:pt x="949474" y="711678"/>
                  <a:pt x="953848" y="718683"/>
                  <a:pt x="953848" y="726466"/>
                </a:cubicBezTo>
                <a:cubicBezTo>
                  <a:pt x="953848" y="735028"/>
                  <a:pt x="949474" y="741255"/>
                  <a:pt x="941452" y="741255"/>
                </a:cubicBezTo>
                <a:cubicBezTo>
                  <a:pt x="934159" y="741255"/>
                  <a:pt x="927596" y="735028"/>
                  <a:pt x="927596" y="726466"/>
                </a:cubicBezTo>
                <a:cubicBezTo>
                  <a:pt x="927596" y="718683"/>
                  <a:pt x="934159" y="711678"/>
                  <a:pt x="941452" y="711678"/>
                </a:cubicBezTo>
                <a:close/>
                <a:moveTo>
                  <a:pt x="870620" y="711678"/>
                </a:moveTo>
                <a:cubicBezTo>
                  <a:pt x="877183" y="711678"/>
                  <a:pt x="883018" y="718683"/>
                  <a:pt x="883018" y="726466"/>
                </a:cubicBezTo>
                <a:cubicBezTo>
                  <a:pt x="883018" y="735028"/>
                  <a:pt x="877183" y="741255"/>
                  <a:pt x="870620" y="741255"/>
                </a:cubicBezTo>
                <a:cubicBezTo>
                  <a:pt x="863327" y="741255"/>
                  <a:pt x="856764" y="735028"/>
                  <a:pt x="856764" y="726466"/>
                </a:cubicBezTo>
                <a:cubicBezTo>
                  <a:pt x="856764" y="718683"/>
                  <a:pt x="863327" y="711678"/>
                  <a:pt x="870620" y="711678"/>
                </a:cubicBezTo>
                <a:close/>
                <a:moveTo>
                  <a:pt x="798331" y="711678"/>
                </a:moveTo>
                <a:cubicBezTo>
                  <a:pt x="806354" y="711678"/>
                  <a:pt x="812189" y="718683"/>
                  <a:pt x="812189" y="726466"/>
                </a:cubicBezTo>
                <a:cubicBezTo>
                  <a:pt x="812189" y="735028"/>
                  <a:pt x="806354" y="741255"/>
                  <a:pt x="798331" y="741255"/>
                </a:cubicBezTo>
                <a:cubicBezTo>
                  <a:pt x="792497" y="741255"/>
                  <a:pt x="785934" y="735028"/>
                  <a:pt x="785934" y="726466"/>
                </a:cubicBezTo>
                <a:cubicBezTo>
                  <a:pt x="785934" y="718683"/>
                  <a:pt x="792497" y="711678"/>
                  <a:pt x="798331" y="711678"/>
                </a:cubicBezTo>
                <a:close/>
                <a:moveTo>
                  <a:pt x="724129" y="711678"/>
                </a:moveTo>
                <a:cubicBezTo>
                  <a:pt x="731422" y="711678"/>
                  <a:pt x="737986" y="718683"/>
                  <a:pt x="737986" y="726466"/>
                </a:cubicBezTo>
                <a:cubicBezTo>
                  <a:pt x="737986" y="735028"/>
                  <a:pt x="731422" y="741255"/>
                  <a:pt x="724129" y="741255"/>
                </a:cubicBezTo>
                <a:cubicBezTo>
                  <a:pt x="717565" y="741255"/>
                  <a:pt x="711732" y="735028"/>
                  <a:pt x="711732" y="726466"/>
                </a:cubicBezTo>
                <a:cubicBezTo>
                  <a:pt x="711732" y="718683"/>
                  <a:pt x="717565" y="711678"/>
                  <a:pt x="724129" y="711678"/>
                </a:cubicBezTo>
                <a:close/>
                <a:moveTo>
                  <a:pt x="653298" y="711678"/>
                </a:moveTo>
                <a:cubicBezTo>
                  <a:pt x="660590" y="711678"/>
                  <a:pt x="667154" y="718683"/>
                  <a:pt x="667154" y="726466"/>
                </a:cubicBezTo>
                <a:cubicBezTo>
                  <a:pt x="667154" y="735028"/>
                  <a:pt x="660590" y="741255"/>
                  <a:pt x="653298" y="741255"/>
                </a:cubicBezTo>
                <a:cubicBezTo>
                  <a:pt x="645277" y="741255"/>
                  <a:pt x="640901" y="735028"/>
                  <a:pt x="640901" y="726466"/>
                </a:cubicBezTo>
                <a:cubicBezTo>
                  <a:pt x="640901" y="718683"/>
                  <a:pt x="645277" y="711678"/>
                  <a:pt x="653298" y="711678"/>
                </a:cubicBezTo>
                <a:close/>
                <a:moveTo>
                  <a:pt x="584861" y="711678"/>
                </a:moveTo>
                <a:cubicBezTo>
                  <a:pt x="592644" y="711678"/>
                  <a:pt x="599648" y="718683"/>
                  <a:pt x="599648" y="726466"/>
                </a:cubicBezTo>
                <a:cubicBezTo>
                  <a:pt x="599648" y="735028"/>
                  <a:pt x="592644" y="741255"/>
                  <a:pt x="584861" y="741255"/>
                </a:cubicBezTo>
                <a:cubicBezTo>
                  <a:pt x="576299" y="741255"/>
                  <a:pt x="570071" y="735028"/>
                  <a:pt x="570071" y="726466"/>
                </a:cubicBezTo>
                <a:cubicBezTo>
                  <a:pt x="570071" y="718683"/>
                  <a:pt x="576299" y="711678"/>
                  <a:pt x="584861" y="711678"/>
                </a:cubicBezTo>
                <a:close/>
                <a:moveTo>
                  <a:pt x="513660" y="711678"/>
                </a:moveTo>
                <a:cubicBezTo>
                  <a:pt x="522008" y="711678"/>
                  <a:pt x="528837" y="718683"/>
                  <a:pt x="528837" y="726466"/>
                </a:cubicBezTo>
                <a:cubicBezTo>
                  <a:pt x="528837" y="735028"/>
                  <a:pt x="522008" y="741255"/>
                  <a:pt x="513660" y="741255"/>
                </a:cubicBezTo>
                <a:cubicBezTo>
                  <a:pt x="506071" y="741255"/>
                  <a:pt x="499241" y="735028"/>
                  <a:pt x="499241" y="726466"/>
                </a:cubicBezTo>
                <a:cubicBezTo>
                  <a:pt x="499241" y="718683"/>
                  <a:pt x="506071" y="711678"/>
                  <a:pt x="513660" y="711678"/>
                </a:cubicBezTo>
                <a:close/>
                <a:moveTo>
                  <a:pt x="439826" y="711678"/>
                </a:moveTo>
                <a:cubicBezTo>
                  <a:pt x="448389" y="711678"/>
                  <a:pt x="454616" y="718683"/>
                  <a:pt x="454616" y="726466"/>
                </a:cubicBezTo>
                <a:cubicBezTo>
                  <a:pt x="454616" y="735028"/>
                  <a:pt x="448389" y="741255"/>
                  <a:pt x="439826" y="741255"/>
                </a:cubicBezTo>
                <a:cubicBezTo>
                  <a:pt x="432043" y="741255"/>
                  <a:pt x="425038" y="735028"/>
                  <a:pt x="425038" y="726466"/>
                </a:cubicBezTo>
                <a:cubicBezTo>
                  <a:pt x="425038" y="718683"/>
                  <a:pt x="432043" y="711678"/>
                  <a:pt x="439826" y="711678"/>
                </a:cubicBezTo>
                <a:close/>
                <a:moveTo>
                  <a:pt x="368064" y="711678"/>
                </a:moveTo>
                <a:cubicBezTo>
                  <a:pt x="376085" y="711678"/>
                  <a:pt x="380462" y="718683"/>
                  <a:pt x="380462" y="726466"/>
                </a:cubicBezTo>
                <a:cubicBezTo>
                  <a:pt x="380462" y="735028"/>
                  <a:pt x="376085" y="741255"/>
                  <a:pt x="368064" y="741255"/>
                </a:cubicBezTo>
                <a:cubicBezTo>
                  <a:pt x="360772" y="741255"/>
                  <a:pt x="354207" y="735028"/>
                  <a:pt x="354207" y="726466"/>
                </a:cubicBezTo>
                <a:cubicBezTo>
                  <a:pt x="354207" y="718683"/>
                  <a:pt x="360772" y="711678"/>
                  <a:pt x="368064" y="711678"/>
                </a:cubicBezTo>
                <a:close/>
                <a:moveTo>
                  <a:pt x="297232" y="711678"/>
                </a:moveTo>
                <a:cubicBezTo>
                  <a:pt x="303795" y="711678"/>
                  <a:pt x="309630" y="718683"/>
                  <a:pt x="309630" y="726466"/>
                </a:cubicBezTo>
                <a:cubicBezTo>
                  <a:pt x="309630" y="735028"/>
                  <a:pt x="303795" y="741255"/>
                  <a:pt x="297232" y="741255"/>
                </a:cubicBezTo>
                <a:cubicBezTo>
                  <a:pt x="289939" y="741255"/>
                  <a:pt x="283376" y="735028"/>
                  <a:pt x="283376" y="726466"/>
                </a:cubicBezTo>
                <a:cubicBezTo>
                  <a:pt x="283376" y="718683"/>
                  <a:pt x="289939" y="711678"/>
                  <a:pt x="297232" y="711678"/>
                </a:cubicBezTo>
                <a:close/>
                <a:moveTo>
                  <a:pt x="226403" y="711678"/>
                </a:moveTo>
                <a:cubicBezTo>
                  <a:pt x="232238" y="711678"/>
                  <a:pt x="238801" y="718683"/>
                  <a:pt x="238801" y="726466"/>
                </a:cubicBezTo>
                <a:cubicBezTo>
                  <a:pt x="238801" y="735028"/>
                  <a:pt x="232238" y="741255"/>
                  <a:pt x="226403" y="741255"/>
                </a:cubicBezTo>
                <a:cubicBezTo>
                  <a:pt x="218381" y="741255"/>
                  <a:pt x="212548" y="735028"/>
                  <a:pt x="212548" y="726466"/>
                </a:cubicBezTo>
                <a:cubicBezTo>
                  <a:pt x="212548" y="718683"/>
                  <a:pt x="218381" y="711678"/>
                  <a:pt x="226403" y="711678"/>
                </a:cubicBezTo>
                <a:close/>
                <a:moveTo>
                  <a:pt x="154106" y="711678"/>
                </a:moveTo>
                <a:cubicBezTo>
                  <a:pt x="161398" y="711678"/>
                  <a:pt x="167962" y="718683"/>
                  <a:pt x="167962" y="726466"/>
                </a:cubicBezTo>
                <a:cubicBezTo>
                  <a:pt x="167962" y="735028"/>
                  <a:pt x="161398" y="741255"/>
                  <a:pt x="154106" y="741255"/>
                </a:cubicBezTo>
                <a:cubicBezTo>
                  <a:pt x="147542" y="741255"/>
                  <a:pt x="141708" y="735028"/>
                  <a:pt x="141708" y="726466"/>
                </a:cubicBezTo>
                <a:cubicBezTo>
                  <a:pt x="141708" y="718683"/>
                  <a:pt x="147542" y="711678"/>
                  <a:pt x="154106" y="711678"/>
                </a:cubicBezTo>
                <a:close/>
                <a:moveTo>
                  <a:pt x="4227498" y="640846"/>
                </a:moveTo>
                <a:cubicBezTo>
                  <a:pt x="4236060" y="640846"/>
                  <a:pt x="4242286" y="645221"/>
                  <a:pt x="4242286" y="653243"/>
                </a:cubicBezTo>
                <a:cubicBezTo>
                  <a:pt x="4242286" y="661265"/>
                  <a:pt x="4236060" y="667100"/>
                  <a:pt x="4227498" y="667100"/>
                </a:cubicBezTo>
                <a:cubicBezTo>
                  <a:pt x="4218936" y="667100"/>
                  <a:pt x="4212710" y="661265"/>
                  <a:pt x="4212710" y="653243"/>
                </a:cubicBezTo>
                <a:cubicBezTo>
                  <a:pt x="4212710" y="645221"/>
                  <a:pt x="4218936" y="640846"/>
                  <a:pt x="4227498" y="640846"/>
                </a:cubicBezTo>
                <a:close/>
                <a:moveTo>
                  <a:pt x="4153295" y="640846"/>
                </a:moveTo>
                <a:cubicBezTo>
                  <a:pt x="4161078" y="640846"/>
                  <a:pt x="4168083" y="645221"/>
                  <a:pt x="4168083" y="653243"/>
                </a:cubicBezTo>
                <a:cubicBezTo>
                  <a:pt x="4168083" y="661265"/>
                  <a:pt x="4161078" y="667100"/>
                  <a:pt x="4153295" y="667100"/>
                </a:cubicBezTo>
                <a:cubicBezTo>
                  <a:pt x="4144733" y="667100"/>
                  <a:pt x="4138507" y="661265"/>
                  <a:pt x="4138507" y="653243"/>
                </a:cubicBezTo>
                <a:cubicBezTo>
                  <a:pt x="4138507" y="645221"/>
                  <a:pt x="4144733" y="640846"/>
                  <a:pt x="4153295" y="640846"/>
                </a:cubicBezTo>
                <a:close/>
                <a:moveTo>
                  <a:pt x="4082465" y="640846"/>
                </a:moveTo>
                <a:cubicBezTo>
                  <a:pt x="4090249" y="640846"/>
                  <a:pt x="4097254" y="645221"/>
                  <a:pt x="4097254" y="653243"/>
                </a:cubicBezTo>
                <a:cubicBezTo>
                  <a:pt x="4097254" y="661265"/>
                  <a:pt x="4090249" y="667100"/>
                  <a:pt x="4082465" y="667100"/>
                </a:cubicBezTo>
                <a:cubicBezTo>
                  <a:pt x="4073903" y="667100"/>
                  <a:pt x="4067676" y="661265"/>
                  <a:pt x="4067676" y="653243"/>
                </a:cubicBezTo>
                <a:cubicBezTo>
                  <a:pt x="4067676" y="645221"/>
                  <a:pt x="4073903" y="640846"/>
                  <a:pt x="4082465" y="640846"/>
                </a:cubicBezTo>
                <a:close/>
                <a:moveTo>
                  <a:pt x="4010703" y="640846"/>
                </a:moveTo>
                <a:cubicBezTo>
                  <a:pt x="4017996" y="640846"/>
                  <a:pt x="4023100" y="645221"/>
                  <a:pt x="4023100" y="653243"/>
                </a:cubicBezTo>
                <a:cubicBezTo>
                  <a:pt x="4023100" y="661265"/>
                  <a:pt x="4017996" y="667100"/>
                  <a:pt x="4010703" y="667100"/>
                </a:cubicBezTo>
                <a:cubicBezTo>
                  <a:pt x="4002681" y="667100"/>
                  <a:pt x="3996847" y="661265"/>
                  <a:pt x="3996847" y="653243"/>
                </a:cubicBezTo>
                <a:cubicBezTo>
                  <a:pt x="3996847" y="645221"/>
                  <a:pt x="4002681" y="640846"/>
                  <a:pt x="4010703" y="640846"/>
                </a:cubicBezTo>
                <a:close/>
                <a:moveTo>
                  <a:pt x="3939871" y="640846"/>
                </a:moveTo>
                <a:cubicBezTo>
                  <a:pt x="3946434" y="640846"/>
                  <a:pt x="3952268" y="645221"/>
                  <a:pt x="3952268" y="653243"/>
                </a:cubicBezTo>
                <a:cubicBezTo>
                  <a:pt x="3952268" y="661265"/>
                  <a:pt x="3946434" y="667100"/>
                  <a:pt x="3939871" y="667100"/>
                </a:cubicBezTo>
                <a:cubicBezTo>
                  <a:pt x="3932578" y="667100"/>
                  <a:pt x="3926015" y="661265"/>
                  <a:pt x="3926015" y="653243"/>
                </a:cubicBezTo>
                <a:cubicBezTo>
                  <a:pt x="3926015" y="645221"/>
                  <a:pt x="3932578" y="640846"/>
                  <a:pt x="3939871" y="640846"/>
                </a:cubicBezTo>
                <a:close/>
                <a:moveTo>
                  <a:pt x="3869042" y="640846"/>
                </a:moveTo>
                <a:cubicBezTo>
                  <a:pt x="3875605" y="640846"/>
                  <a:pt x="3881439" y="645221"/>
                  <a:pt x="3881439" y="653243"/>
                </a:cubicBezTo>
                <a:cubicBezTo>
                  <a:pt x="3881439" y="661265"/>
                  <a:pt x="3875605" y="667100"/>
                  <a:pt x="3869042" y="667100"/>
                </a:cubicBezTo>
                <a:cubicBezTo>
                  <a:pt x="3861749" y="667100"/>
                  <a:pt x="3855186" y="661265"/>
                  <a:pt x="3855186" y="653243"/>
                </a:cubicBezTo>
                <a:cubicBezTo>
                  <a:pt x="3855186" y="645221"/>
                  <a:pt x="3861749" y="640846"/>
                  <a:pt x="3869042" y="640846"/>
                </a:cubicBezTo>
                <a:close/>
                <a:moveTo>
                  <a:pt x="3796752" y="640846"/>
                </a:moveTo>
                <a:cubicBezTo>
                  <a:pt x="3804774" y="640846"/>
                  <a:pt x="3810608" y="645221"/>
                  <a:pt x="3810608" y="653243"/>
                </a:cubicBezTo>
                <a:cubicBezTo>
                  <a:pt x="3810608" y="661265"/>
                  <a:pt x="3804774" y="667100"/>
                  <a:pt x="3796752" y="667100"/>
                </a:cubicBezTo>
                <a:cubicBezTo>
                  <a:pt x="3790918" y="667100"/>
                  <a:pt x="3784355" y="661265"/>
                  <a:pt x="3784355" y="653243"/>
                </a:cubicBezTo>
                <a:cubicBezTo>
                  <a:pt x="3784355" y="645221"/>
                  <a:pt x="3790918" y="640846"/>
                  <a:pt x="3796752" y="640846"/>
                </a:cubicBezTo>
                <a:close/>
                <a:moveTo>
                  <a:pt x="3725922" y="640846"/>
                </a:moveTo>
                <a:cubicBezTo>
                  <a:pt x="3733944" y="640846"/>
                  <a:pt x="3739778" y="645221"/>
                  <a:pt x="3739778" y="653243"/>
                </a:cubicBezTo>
                <a:cubicBezTo>
                  <a:pt x="3739778" y="661265"/>
                  <a:pt x="3733944" y="667100"/>
                  <a:pt x="3725922" y="667100"/>
                </a:cubicBezTo>
                <a:cubicBezTo>
                  <a:pt x="3719359" y="667100"/>
                  <a:pt x="3713525" y="661265"/>
                  <a:pt x="3713525" y="653243"/>
                </a:cubicBezTo>
                <a:cubicBezTo>
                  <a:pt x="3713525" y="645221"/>
                  <a:pt x="3719359" y="640846"/>
                  <a:pt x="3725922" y="640846"/>
                </a:cubicBezTo>
                <a:close/>
                <a:moveTo>
                  <a:pt x="3655091" y="640846"/>
                </a:moveTo>
                <a:cubicBezTo>
                  <a:pt x="3662384" y="640846"/>
                  <a:pt x="3668947" y="647409"/>
                  <a:pt x="3668947" y="653243"/>
                </a:cubicBezTo>
                <a:cubicBezTo>
                  <a:pt x="3668947" y="661265"/>
                  <a:pt x="3662384" y="667100"/>
                  <a:pt x="3655091" y="667100"/>
                </a:cubicBezTo>
                <a:cubicBezTo>
                  <a:pt x="3647069" y="667100"/>
                  <a:pt x="3642694" y="661265"/>
                  <a:pt x="3642694" y="653243"/>
                </a:cubicBezTo>
                <a:cubicBezTo>
                  <a:pt x="3642694" y="647409"/>
                  <a:pt x="3647069" y="640846"/>
                  <a:pt x="3655091" y="640846"/>
                </a:cubicBezTo>
                <a:close/>
                <a:moveTo>
                  <a:pt x="3583280" y="640846"/>
                </a:moveTo>
                <a:cubicBezTo>
                  <a:pt x="3591064" y="640846"/>
                  <a:pt x="3598069" y="647409"/>
                  <a:pt x="3598069" y="653243"/>
                </a:cubicBezTo>
                <a:cubicBezTo>
                  <a:pt x="3598069" y="661265"/>
                  <a:pt x="3591064" y="667100"/>
                  <a:pt x="3583280" y="667100"/>
                </a:cubicBezTo>
                <a:cubicBezTo>
                  <a:pt x="3574718" y="667100"/>
                  <a:pt x="3568491" y="661265"/>
                  <a:pt x="3568491" y="653243"/>
                </a:cubicBezTo>
                <a:cubicBezTo>
                  <a:pt x="3568491" y="647409"/>
                  <a:pt x="3574718" y="640846"/>
                  <a:pt x="3583280" y="640846"/>
                </a:cubicBezTo>
                <a:close/>
                <a:moveTo>
                  <a:pt x="3512449" y="640846"/>
                </a:moveTo>
                <a:cubicBezTo>
                  <a:pt x="3520232" y="640846"/>
                  <a:pt x="3527237" y="647409"/>
                  <a:pt x="3527237" y="653243"/>
                </a:cubicBezTo>
                <a:cubicBezTo>
                  <a:pt x="3527237" y="661265"/>
                  <a:pt x="3520232" y="667100"/>
                  <a:pt x="3512449" y="667100"/>
                </a:cubicBezTo>
                <a:cubicBezTo>
                  <a:pt x="3503887" y="667100"/>
                  <a:pt x="3497661" y="661265"/>
                  <a:pt x="3497661" y="653243"/>
                </a:cubicBezTo>
                <a:cubicBezTo>
                  <a:pt x="3497661" y="647409"/>
                  <a:pt x="3503887" y="640846"/>
                  <a:pt x="3512449" y="640846"/>
                </a:cubicBezTo>
                <a:close/>
                <a:moveTo>
                  <a:pt x="3441619" y="640846"/>
                </a:moveTo>
                <a:cubicBezTo>
                  <a:pt x="3450181" y="640846"/>
                  <a:pt x="3456408" y="647409"/>
                  <a:pt x="3456408" y="653243"/>
                </a:cubicBezTo>
                <a:cubicBezTo>
                  <a:pt x="3456408" y="661265"/>
                  <a:pt x="3450181" y="667100"/>
                  <a:pt x="3441619" y="667100"/>
                </a:cubicBezTo>
                <a:cubicBezTo>
                  <a:pt x="3433835" y="667100"/>
                  <a:pt x="3426830" y="661265"/>
                  <a:pt x="3426830" y="653243"/>
                </a:cubicBezTo>
                <a:cubicBezTo>
                  <a:pt x="3426830" y="647409"/>
                  <a:pt x="3433835" y="640846"/>
                  <a:pt x="3441619" y="640846"/>
                </a:cubicBezTo>
                <a:close/>
                <a:moveTo>
                  <a:pt x="3369857" y="640846"/>
                </a:moveTo>
                <a:cubicBezTo>
                  <a:pt x="3377879" y="640846"/>
                  <a:pt x="3382254" y="647409"/>
                  <a:pt x="3382254" y="653243"/>
                </a:cubicBezTo>
                <a:cubicBezTo>
                  <a:pt x="3382254" y="661265"/>
                  <a:pt x="3377879" y="667100"/>
                  <a:pt x="3369857" y="667100"/>
                </a:cubicBezTo>
                <a:cubicBezTo>
                  <a:pt x="3362564" y="667100"/>
                  <a:pt x="3356001" y="661265"/>
                  <a:pt x="3356001" y="653243"/>
                </a:cubicBezTo>
                <a:cubicBezTo>
                  <a:pt x="3356001" y="647409"/>
                  <a:pt x="3362564" y="640846"/>
                  <a:pt x="3369857" y="640846"/>
                </a:cubicBezTo>
                <a:close/>
                <a:moveTo>
                  <a:pt x="3299091" y="640846"/>
                </a:moveTo>
                <a:cubicBezTo>
                  <a:pt x="3305653" y="640846"/>
                  <a:pt x="3311488" y="647409"/>
                  <a:pt x="3311488" y="653243"/>
                </a:cubicBezTo>
                <a:cubicBezTo>
                  <a:pt x="3311488" y="661265"/>
                  <a:pt x="3305653" y="667100"/>
                  <a:pt x="3299091" y="667100"/>
                </a:cubicBezTo>
                <a:cubicBezTo>
                  <a:pt x="3291796" y="667100"/>
                  <a:pt x="3285237" y="661265"/>
                  <a:pt x="3285237" y="653243"/>
                </a:cubicBezTo>
                <a:cubicBezTo>
                  <a:pt x="3285237" y="647409"/>
                  <a:pt x="3291796" y="640846"/>
                  <a:pt x="3299091" y="640846"/>
                </a:cubicBezTo>
                <a:close/>
                <a:moveTo>
                  <a:pt x="3228258" y="640846"/>
                </a:moveTo>
                <a:cubicBezTo>
                  <a:pt x="3234823" y="640846"/>
                  <a:pt x="3240658" y="647409"/>
                  <a:pt x="3240658" y="653243"/>
                </a:cubicBezTo>
                <a:cubicBezTo>
                  <a:pt x="3240658" y="661265"/>
                  <a:pt x="3234823" y="667100"/>
                  <a:pt x="3228258" y="667100"/>
                </a:cubicBezTo>
                <a:cubicBezTo>
                  <a:pt x="3220236" y="667100"/>
                  <a:pt x="3214403" y="661265"/>
                  <a:pt x="3214403" y="653243"/>
                </a:cubicBezTo>
                <a:cubicBezTo>
                  <a:pt x="3214403" y="647409"/>
                  <a:pt x="3220236" y="640846"/>
                  <a:pt x="3228258" y="640846"/>
                </a:cubicBezTo>
                <a:close/>
                <a:moveTo>
                  <a:pt x="3152597" y="640846"/>
                </a:moveTo>
                <a:cubicBezTo>
                  <a:pt x="3159891" y="640846"/>
                  <a:pt x="3166454" y="647409"/>
                  <a:pt x="3166454" y="653243"/>
                </a:cubicBezTo>
                <a:cubicBezTo>
                  <a:pt x="3166454" y="661265"/>
                  <a:pt x="3159891" y="667100"/>
                  <a:pt x="3152597" y="667100"/>
                </a:cubicBezTo>
                <a:cubicBezTo>
                  <a:pt x="3146035" y="667100"/>
                  <a:pt x="3140200" y="661265"/>
                  <a:pt x="3140200" y="653243"/>
                </a:cubicBezTo>
                <a:cubicBezTo>
                  <a:pt x="3140200" y="647409"/>
                  <a:pt x="3146035" y="640846"/>
                  <a:pt x="3152597" y="640846"/>
                </a:cubicBezTo>
                <a:close/>
                <a:moveTo>
                  <a:pt x="3081767" y="640846"/>
                </a:moveTo>
                <a:cubicBezTo>
                  <a:pt x="3089058" y="640846"/>
                  <a:pt x="3095620" y="647409"/>
                  <a:pt x="3095620" y="653243"/>
                </a:cubicBezTo>
                <a:cubicBezTo>
                  <a:pt x="3095620" y="661265"/>
                  <a:pt x="3089058" y="667100"/>
                  <a:pt x="3081767" y="667100"/>
                </a:cubicBezTo>
                <a:cubicBezTo>
                  <a:pt x="3073743" y="667100"/>
                  <a:pt x="3069366" y="661265"/>
                  <a:pt x="3069366" y="653243"/>
                </a:cubicBezTo>
                <a:cubicBezTo>
                  <a:pt x="3069366" y="647409"/>
                  <a:pt x="3073743" y="640846"/>
                  <a:pt x="3081767" y="640846"/>
                </a:cubicBezTo>
                <a:close/>
                <a:moveTo>
                  <a:pt x="3013710" y="640846"/>
                </a:moveTo>
                <a:cubicBezTo>
                  <a:pt x="3021299" y="640846"/>
                  <a:pt x="3028129" y="647409"/>
                  <a:pt x="3028129" y="653243"/>
                </a:cubicBezTo>
                <a:cubicBezTo>
                  <a:pt x="3028129" y="661265"/>
                  <a:pt x="3021299" y="667100"/>
                  <a:pt x="3013710" y="667100"/>
                </a:cubicBezTo>
                <a:cubicBezTo>
                  <a:pt x="3005363" y="667100"/>
                  <a:pt x="2998534" y="661265"/>
                  <a:pt x="2998534" y="653243"/>
                </a:cubicBezTo>
                <a:cubicBezTo>
                  <a:pt x="2998534" y="647409"/>
                  <a:pt x="3005363" y="640846"/>
                  <a:pt x="3013710" y="640846"/>
                </a:cubicBezTo>
                <a:close/>
                <a:moveTo>
                  <a:pt x="2942488" y="640846"/>
                </a:moveTo>
                <a:cubicBezTo>
                  <a:pt x="2951049" y="640846"/>
                  <a:pt x="2957280" y="647409"/>
                  <a:pt x="2957280" y="653243"/>
                </a:cubicBezTo>
                <a:cubicBezTo>
                  <a:pt x="2957280" y="661265"/>
                  <a:pt x="2951049" y="667100"/>
                  <a:pt x="2942488" y="667100"/>
                </a:cubicBezTo>
                <a:cubicBezTo>
                  <a:pt x="2934708" y="667100"/>
                  <a:pt x="2927703" y="661265"/>
                  <a:pt x="2927703" y="653243"/>
                </a:cubicBezTo>
                <a:cubicBezTo>
                  <a:pt x="2927703" y="647409"/>
                  <a:pt x="2934708" y="640846"/>
                  <a:pt x="2942488" y="640846"/>
                </a:cubicBezTo>
                <a:close/>
                <a:moveTo>
                  <a:pt x="2868288" y="640846"/>
                </a:moveTo>
                <a:cubicBezTo>
                  <a:pt x="2876853" y="640846"/>
                  <a:pt x="2883082" y="647409"/>
                  <a:pt x="2883082" y="653243"/>
                </a:cubicBezTo>
                <a:cubicBezTo>
                  <a:pt x="2883082" y="661265"/>
                  <a:pt x="2876853" y="667100"/>
                  <a:pt x="2868288" y="667100"/>
                </a:cubicBezTo>
                <a:cubicBezTo>
                  <a:pt x="2860506" y="667100"/>
                  <a:pt x="2853498" y="661265"/>
                  <a:pt x="2853498" y="653243"/>
                </a:cubicBezTo>
                <a:cubicBezTo>
                  <a:pt x="2853498" y="647409"/>
                  <a:pt x="2860506" y="640846"/>
                  <a:pt x="2868288" y="640846"/>
                </a:cubicBezTo>
                <a:close/>
                <a:moveTo>
                  <a:pt x="2796532" y="640846"/>
                </a:moveTo>
                <a:cubicBezTo>
                  <a:pt x="2804550" y="640846"/>
                  <a:pt x="2808926" y="647409"/>
                  <a:pt x="2808926" y="653243"/>
                </a:cubicBezTo>
                <a:cubicBezTo>
                  <a:pt x="2808926" y="661265"/>
                  <a:pt x="2804550" y="667100"/>
                  <a:pt x="2796532" y="667100"/>
                </a:cubicBezTo>
                <a:cubicBezTo>
                  <a:pt x="2789237" y="667100"/>
                  <a:pt x="2782673" y="661265"/>
                  <a:pt x="2782673" y="653243"/>
                </a:cubicBezTo>
                <a:cubicBezTo>
                  <a:pt x="2782673" y="647409"/>
                  <a:pt x="2789237" y="640846"/>
                  <a:pt x="2796532" y="640846"/>
                </a:cubicBezTo>
                <a:close/>
                <a:moveTo>
                  <a:pt x="2725692" y="640846"/>
                </a:moveTo>
                <a:cubicBezTo>
                  <a:pt x="2731527" y="640846"/>
                  <a:pt x="2738097" y="647409"/>
                  <a:pt x="2738097" y="653243"/>
                </a:cubicBezTo>
                <a:cubicBezTo>
                  <a:pt x="2738097" y="661265"/>
                  <a:pt x="2731527" y="667100"/>
                  <a:pt x="2725692" y="667100"/>
                </a:cubicBezTo>
                <a:cubicBezTo>
                  <a:pt x="2717681" y="667100"/>
                  <a:pt x="2711843" y="661265"/>
                  <a:pt x="2711843" y="653243"/>
                </a:cubicBezTo>
                <a:cubicBezTo>
                  <a:pt x="2711843" y="647409"/>
                  <a:pt x="2717681" y="640846"/>
                  <a:pt x="2725692" y="640846"/>
                </a:cubicBezTo>
                <a:close/>
                <a:moveTo>
                  <a:pt x="2654867" y="640846"/>
                </a:moveTo>
                <a:cubicBezTo>
                  <a:pt x="2660705" y="640846"/>
                  <a:pt x="2667266" y="647409"/>
                  <a:pt x="2667266" y="653243"/>
                </a:cubicBezTo>
                <a:cubicBezTo>
                  <a:pt x="2667266" y="661265"/>
                  <a:pt x="2660705" y="667100"/>
                  <a:pt x="2654867" y="667100"/>
                </a:cubicBezTo>
                <a:cubicBezTo>
                  <a:pt x="2646847" y="667100"/>
                  <a:pt x="2641013" y="661265"/>
                  <a:pt x="2641013" y="653243"/>
                </a:cubicBezTo>
                <a:cubicBezTo>
                  <a:pt x="2641013" y="647409"/>
                  <a:pt x="2646847" y="640846"/>
                  <a:pt x="2654867" y="640846"/>
                </a:cubicBezTo>
                <a:close/>
                <a:moveTo>
                  <a:pt x="2582577" y="640846"/>
                </a:moveTo>
                <a:cubicBezTo>
                  <a:pt x="2589870" y="640846"/>
                  <a:pt x="2596432" y="647409"/>
                  <a:pt x="2596432" y="654702"/>
                </a:cubicBezTo>
                <a:cubicBezTo>
                  <a:pt x="2596432" y="661265"/>
                  <a:pt x="2589870" y="667100"/>
                  <a:pt x="2582577" y="667100"/>
                </a:cubicBezTo>
                <a:cubicBezTo>
                  <a:pt x="2576016" y="667100"/>
                  <a:pt x="2570181" y="661265"/>
                  <a:pt x="2570181" y="654702"/>
                </a:cubicBezTo>
                <a:cubicBezTo>
                  <a:pt x="2570181" y="647409"/>
                  <a:pt x="2576016" y="640846"/>
                  <a:pt x="2582577" y="640846"/>
                </a:cubicBezTo>
                <a:close/>
                <a:moveTo>
                  <a:pt x="1728254" y="640846"/>
                </a:moveTo>
                <a:cubicBezTo>
                  <a:pt x="1736820" y="640846"/>
                  <a:pt x="1743044" y="647409"/>
                  <a:pt x="1743044" y="654702"/>
                </a:cubicBezTo>
                <a:cubicBezTo>
                  <a:pt x="1743044" y="661265"/>
                  <a:pt x="1736820" y="667100"/>
                  <a:pt x="1728254" y="667100"/>
                </a:cubicBezTo>
                <a:cubicBezTo>
                  <a:pt x="1719691" y="667100"/>
                  <a:pt x="1713464" y="661265"/>
                  <a:pt x="1713464" y="654702"/>
                </a:cubicBezTo>
                <a:cubicBezTo>
                  <a:pt x="1713464" y="647409"/>
                  <a:pt x="1719691" y="640846"/>
                  <a:pt x="1728254" y="640846"/>
                </a:cubicBezTo>
                <a:close/>
                <a:moveTo>
                  <a:pt x="1657423" y="640846"/>
                </a:moveTo>
                <a:cubicBezTo>
                  <a:pt x="1665208" y="640846"/>
                  <a:pt x="1672215" y="647409"/>
                  <a:pt x="1672215" y="654702"/>
                </a:cubicBezTo>
                <a:cubicBezTo>
                  <a:pt x="1672215" y="661265"/>
                  <a:pt x="1665208" y="667100"/>
                  <a:pt x="1657423" y="667100"/>
                </a:cubicBezTo>
                <a:cubicBezTo>
                  <a:pt x="1648867" y="667100"/>
                  <a:pt x="1642644" y="661265"/>
                  <a:pt x="1642644" y="654702"/>
                </a:cubicBezTo>
                <a:cubicBezTo>
                  <a:pt x="1642644" y="647409"/>
                  <a:pt x="1648867" y="640846"/>
                  <a:pt x="1657423" y="640846"/>
                </a:cubicBezTo>
                <a:close/>
                <a:moveTo>
                  <a:pt x="1582290" y="640846"/>
                </a:moveTo>
                <a:cubicBezTo>
                  <a:pt x="1589584" y="640846"/>
                  <a:pt x="1594694" y="647409"/>
                  <a:pt x="1594694" y="654702"/>
                </a:cubicBezTo>
                <a:cubicBezTo>
                  <a:pt x="1594694" y="661265"/>
                  <a:pt x="1589584" y="667100"/>
                  <a:pt x="1582290" y="667100"/>
                </a:cubicBezTo>
                <a:cubicBezTo>
                  <a:pt x="1574268" y="667100"/>
                  <a:pt x="1568435" y="661265"/>
                  <a:pt x="1568435" y="654702"/>
                </a:cubicBezTo>
                <a:cubicBezTo>
                  <a:pt x="1568435" y="647409"/>
                  <a:pt x="1574268" y="640846"/>
                  <a:pt x="1582290" y="640846"/>
                </a:cubicBezTo>
                <a:close/>
                <a:moveTo>
                  <a:pt x="1512190" y="640846"/>
                </a:moveTo>
                <a:cubicBezTo>
                  <a:pt x="1518025" y="640846"/>
                  <a:pt x="1523859" y="647409"/>
                  <a:pt x="1523859" y="654702"/>
                </a:cubicBezTo>
                <a:cubicBezTo>
                  <a:pt x="1523859" y="661265"/>
                  <a:pt x="1518025" y="667100"/>
                  <a:pt x="1512190" y="667100"/>
                </a:cubicBezTo>
                <a:cubicBezTo>
                  <a:pt x="1504169" y="667100"/>
                  <a:pt x="1497604" y="662724"/>
                  <a:pt x="1497604" y="654702"/>
                </a:cubicBezTo>
                <a:cubicBezTo>
                  <a:pt x="1497604" y="647409"/>
                  <a:pt x="1504169" y="640846"/>
                  <a:pt x="1512190" y="640846"/>
                </a:cubicBezTo>
                <a:close/>
                <a:moveTo>
                  <a:pt x="1440623" y="640846"/>
                </a:moveTo>
                <a:cubicBezTo>
                  <a:pt x="1447182" y="640846"/>
                  <a:pt x="1453017" y="647409"/>
                  <a:pt x="1453017" y="654702"/>
                </a:cubicBezTo>
                <a:cubicBezTo>
                  <a:pt x="1453017" y="662724"/>
                  <a:pt x="1447182" y="667100"/>
                  <a:pt x="1440623" y="667100"/>
                </a:cubicBezTo>
                <a:cubicBezTo>
                  <a:pt x="1433331" y="667100"/>
                  <a:pt x="1426767" y="662724"/>
                  <a:pt x="1426767" y="654702"/>
                </a:cubicBezTo>
                <a:cubicBezTo>
                  <a:pt x="1426767" y="647409"/>
                  <a:pt x="1433331" y="640846"/>
                  <a:pt x="1440623" y="640846"/>
                </a:cubicBezTo>
                <a:close/>
                <a:moveTo>
                  <a:pt x="1368339" y="640846"/>
                </a:moveTo>
                <a:cubicBezTo>
                  <a:pt x="1376363" y="640846"/>
                  <a:pt x="1382194" y="647409"/>
                  <a:pt x="1382194" y="654702"/>
                </a:cubicBezTo>
                <a:cubicBezTo>
                  <a:pt x="1382194" y="662724"/>
                  <a:pt x="1376363" y="667100"/>
                  <a:pt x="1368339" y="667100"/>
                </a:cubicBezTo>
                <a:cubicBezTo>
                  <a:pt x="1362505" y="667100"/>
                  <a:pt x="1355943" y="662724"/>
                  <a:pt x="1355943" y="654702"/>
                </a:cubicBezTo>
                <a:cubicBezTo>
                  <a:pt x="1355943" y="647409"/>
                  <a:pt x="1362505" y="640846"/>
                  <a:pt x="1368339" y="640846"/>
                </a:cubicBezTo>
                <a:close/>
                <a:moveTo>
                  <a:pt x="1297512" y="640846"/>
                </a:moveTo>
                <a:cubicBezTo>
                  <a:pt x="1305535" y="640846"/>
                  <a:pt x="1311369" y="647409"/>
                  <a:pt x="1311369" y="654702"/>
                </a:cubicBezTo>
                <a:cubicBezTo>
                  <a:pt x="1311369" y="662724"/>
                  <a:pt x="1305535" y="667100"/>
                  <a:pt x="1297512" y="667100"/>
                </a:cubicBezTo>
                <a:cubicBezTo>
                  <a:pt x="1291678" y="667100"/>
                  <a:pt x="1285116" y="662724"/>
                  <a:pt x="1285116" y="654702"/>
                </a:cubicBezTo>
                <a:cubicBezTo>
                  <a:pt x="1285116" y="647409"/>
                  <a:pt x="1291678" y="640846"/>
                  <a:pt x="1297512" y="640846"/>
                </a:cubicBezTo>
                <a:close/>
                <a:moveTo>
                  <a:pt x="1226680" y="640846"/>
                </a:moveTo>
                <a:cubicBezTo>
                  <a:pt x="1233973" y="640846"/>
                  <a:pt x="1240537" y="647409"/>
                  <a:pt x="1240537" y="654702"/>
                </a:cubicBezTo>
                <a:cubicBezTo>
                  <a:pt x="1240537" y="662724"/>
                  <a:pt x="1233973" y="667100"/>
                  <a:pt x="1226680" y="667100"/>
                </a:cubicBezTo>
                <a:cubicBezTo>
                  <a:pt x="1218667" y="667100"/>
                  <a:pt x="1214291" y="662724"/>
                  <a:pt x="1214291" y="654702"/>
                </a:cubicBezTo>
                <a:cubicBezTo>
                  <a:pt x="1214291" y="647409"/>
                  <a:pt x="1218667" y="640846"/>
                  <a:pt x="1226680" y="640846"/>
                </a:cubicBezTo>
                <a:close/>
                <a:moveTo>
                  <a:pt x="1154878" y="640846"/>
                </a:moveTo>
                <a:cubicBezTo>
                  <a:pt x="1162660" y="640846"/>
                  <a:pt x="1169666" y="647409"/>
                  <a:pt x="1169666" y="654702"/>
                </a:cubicBezTo>
                <a:cubicBezTo>
                  <a:pt x="1169666" y="662724"/>
                  <a:pt x="1162660" y="667100"/>
                  <a:pt x="1154878" y="667100"/>
                </a:cubicBezTo>
                <a:cubicBezTo>
                  <a:pt x="1146318" y="667100"/>
                  <a:pt x="1140088" y="662724"/>
                  <a:pt x="1140088" y="654702"/>
                </a:cubicBezTo>
                <a:cubicBezTo>
                  <a:pt x="1140088" y="647409"/>
                  <a:pt x="1146318" y="640846"/>
                  <a:pt x="1154878" y="640846"/>
                </a:cubicBezTo>
                <a:close/>
                <a:moveTo>
                  <a:pt x="1084051" y="640846"/>
                </a:moveTo>
                <a:cubicBezTo>
                  <a:pt x="1091834" y="640846"/>
                  <a:pt x="1098838" y="647409"/>
                  <a:pt x="1098838" y="654702"/>
                </a:cubicBezTo>
                <a:cubicBezTo>
                  <a:pt x="1098838" y="662724"/>
                  <a:pt x="1091834" y="667100"/>
                  <a:pt x="1084051" y="667100"/>
                </a:cubicBezTo>
                <a:cubicBezTo>
                  <a:pt x="1075486" y="667100"/>
                  <a:pt x="1069261" y="662724"/>
                  <a:pt x="1069261" y="654702"/>
                </a:cubicBezTo>
                <a:cubicBezTo>
                  <a:pt x="1069261" y="647409"/>
                  <a:pt x="1075486" y="640846"/>
                  <a:pt x="1084051" y="640846"/>
                </a:cubicBezTo>
                <a:close/>
                <a:moveTo>
                  <a:pt x="1013010" y="640846"/>
                </a:moveTo>
                <a:cubicBezTo>
                  <a:pt x="1020306" y="640846"/>
                  <a:pt x="1024682" y="647409"/>
                  <a:pt x="1024682" y="654702"/>
                </a:cubicBezTo>
                <a:cubicBezTo>
                  <a:pt x="1024682" y="662724"/>
                  <a:pt x="1020306" y="667100"/>
                  <a:pt x="1013010" y="667100"/>
                </a:cubicBezTo>
                <a:cubicBezTo>
                  <a:pt x="1004989" y="667100"/>
                  <a:pt x="998429" y="662724"/>
                  <a:pt x="998429" y="654702"/>
                </a:cubicBezTo>
                <a:cubicBezTo>
                  <a:pt x="998429" y="647409"/>
                  <a:pt x="1004989" y="640846"/>
                  <a:pt x="1013010" y="640846"/>
                </a:cubicBezTo>
                <a:close/>
                <a:moveTo>
                  <a:pt x="941457" y="640846"/>
                </a:moveTo>
                <a:cubicBezTo>
                  <a:pt x="948018" y="640846"/>
                  <a:pt x="953852" y="647409"/>
                  <a:pt x="953852" y="654702"/>
                </a:cubicBezTo>
                <a:cubicBezTo>
                  <a:pt x="953852" y="662724"/>
                  <a:pt x="948018" y="667100"/>
                  <a:pt x="941457" y="667100"/>
                </a:cubicBezTo>
                <a:cubicBezTo>
                  <a:pt x="934166" y="667100"/>
                  <a:pt x="927599" y="662724"/>
                  <a:pt x="927599" y="654702"/>
                </a:cubicBezTo>
                <a:cubicBezTo>
                  <a:pt x="927599" y="647409"/>
                  <a:pt x="934166" y="640846"/>
                  <a:pt x="941457" y="640846"/>
                </a:cubicBezTo>
                <a:close/>
                <a:moveTo>
                  <a:pt x="870622" y="640846"/>
                </a:moveTo>
                <a:cubicBezTo>
                  <a:pt x="877190" y="640846"/>
                  <a:pt x="883024" y="647409"/>
                  <a:pt x="883024" y="654702"/>
                </a:cubicBezTo>
                <a:cubicBezTo>
                  <a:pt x="883024" y="662724"/>
                  <a:pt x="877190" y="667100"/>
                  <a:pt x="870622" y="667100"/>
                </a:cubicBezTo>
                <a:cubicBezTo>
                  <a:pt x="863332" y="667100"/>
                  <a:pt x="856770" y="662724"/>
                  <a:pt x="856770" y="654702"/>
                </a:cubicBezTo>
                <a:cubicBezTo>
                  <a:pt x="856770" y="647409"/>
                  <a:pt x="863332" y="640846"/>
                  <a:pt x="870622" y="640846"/>
                </a:cubicBezTo>
                <a:close/>
                <a:moveTo>
                  <a:pt x="798337" y="640846"/>
                </a:moveTo>
                <a:cubicBezTo>
                  <a:pt x="806358" y="640846"/>
                  <a:pt x="812191" y="647851"/>
                  <a:pt x="812191" y="655635"/>
                </a:cubicBezTo>
                <a:cubicBezTo>
                  <a:pt x="812191" y="664197"/>
                  <a:pt x="806358" y="670424"/>
                  <a:pt x="798337" y="670424"/>
                </a:cubicBezTo>
                <a:cubicBezTo>
                  <a:pt x="792503" y="670424"/>
                  <a:pt x="785937" y="664197"/>
                  <a:pt x="785937" y="655635"/>
                </a:cubicBezTo>
                <a:cubicBezTo>
                  <a:pt x="785937" y="647851"/>
                  <a:pt x="792503" y="640846"/>
                  <a:pt x="798337" y="640846"/>
                </a:cubicBezTo>
                <a:close/>
                <a:moveTo>
                  <a:pt x="724134" y="640846"/>
                </a:moveTo>
                <a:cubicBezTo>
                  <a:pt x="731428" y="640846"/>
                  <a:pt x="737989" y="647851"/>
                  <a:pt x="737989" y="655635"/>
                </a:cubicBezTo>
                <a:cubicBezTo>
                  <a:pt x="737989" y="664197"/>
                  <a:pt x="731428" y="670424"/>
                  <a:pt x="724134" y="670424"/>
                </a:cubicBezTo>
                <a:cubicBezTo>
                  <a:pt x="717567" y="670424"/>
                  <a:pt x="711735" y="664197"/>
                  <a:pt x="711735" y="655635"/>
                </a:cubicBezTo>
                <a:cubicBezTo>
                  <a:pt x="711735" y="647851"/>
                  <a:pt x="717567" y="640846"/>
                  <a:pt x="724134" y="640846"/>
                </a:cubicBezTo>
                <a:close/>
                <a:moveTo>
                  <a:pt x="653301" y="640846"/>
                </a:moveTo>
                <a:cubicBezTo>
                  <a:pt x="660594" y="640846"/>
                  <a:pt x="667160" y="647851"/>
                  <a:pt x="667160" y="655635"/>
                </a:cubicBezTo>
                <a:cubicBezTo>
                  <a:pt x="667160" y="664197"/>
                  <a:pt x="660594" y="670424"/>
                  <a:pt x="653301" y="670424"/>
                </a:cubicBezTo>
                <a:cubicBezTo>
                  <a:pt x="645283" y="670424"/>
                  <a:pt x="640907" y="664197"/>
                  <a:pt x="640907" y="655635"/>
                </a:cubicBezTo>
                <a:cubicBezTo>
                  <a:pt x="640907" y="647851"/>
                  <a:pt x="645283" y="640846"/>
                  <a:pt x="653301" y="640846"/>
                </a:cubicBezTo>
                <a:close/>
                <a:moveTo>
                  <a:pt x="584864" y="640846"/>
                </a:moveTo>
                <a:cubicBezTo>
                  <a:pt x="592646" y="640846"/>
                  <a:pt x="599651" y="647851"/>
                  <a:pt x="599651" y="655635"/>
                </a:cubicBezTo>
                <a:cubicBezTo>
                  <a:pt x="599651" y="664197"/>
                  <a:pt x="592646" y="670424"/>
                  <a:pt x="584864" y="670424"/>
                </a:cubicBezTo>
                <a:cubicBezTo>
                  <a:pt x="576304" y="670424"/>
                  <a:pt x="570075" y="664197"/>
                  <a:pt x="570075" y="655635"/>
                </a:cubicBezTo>
                <a:cubicBezTo>
                  <a:pt x="570075" y="647851"/>
                  <a:pt x="576304" y="640846"/>
                  <a:pt x="584864" y="640846"/>
                </a:cubicBezTo>
                <a:close/>
                <a:moveTo>
                  <a:pt x="513663" y="640846"/>
                </a:moveTo>
                <a:cubicBezTo>
                  <a:pt x="522010" y="640846"/>
                  <a:pt x="528843" y="647851"/>
                  <a:pt x="528843" y="655635"/>
                </a:cubicBezTo>
                <a:cubicBezTo>
                  <a:pt x="528843" y="664197"/>
                  <a:pt x="522010" y="670424"/>
                  <a:pt x="513663" y="670424"/>
                </a:cubicBezTo>
                <a:cubicBezTo>
                  <a:pt x="506076" y="670424"/>
                  <a:pt x="499246" y="664197"/>
                  <a:pt x="499246" y="655635"/>
                </a:cubicBezTo>
                <a:cubicBezTo>
                  <a:pt x="499246" y="647851"/>
                  <a:pt x="506076" y="640846"/>
                  <a:pt x="513663" y="640846"/>
                </a:cubicBezTo>
                <a:close/>
                <a:moveTo>
                  <a:pt x="439832" y="640846"/>
                </a:moveTo>
                <a:cubicBezTo>
                  <a:pt x="448391" y="640846"/>
                  <a:pt x="454622" y="647851"/>
                  <a:pt x="454622" y="655635"/>
                </a:cubicBezTo>
                <a:cubicBezTo>
                  <a:pt x="454622" y="664197"/>
                  <a:pt x="448391" y="670424"/>
                  <a:pt x="439832" y="670424"/>
                </a:cubicBezTo>
                <a:cubicBezTo>
                  <a:pt x="432049" y="670424"/>
                  <a:pt x="425044" y="664197"/>
                  <a:pt x="425044" y="655635"/>
                </a:cubicBezTo>
                <a:cubicBezTo>
                  <a:pt x="425044" y="647851"/>
                  <a:pt x="432049" y="640846"/>
                  <a:pt x="439832" y="640846"/>
                </a:cubicBezTo>
                <a:close/>
                <a:moveTo>
                  <a:pt x="368070" y="640846"/>
                </a:moveTo>
                <a:cubicBezTo>
                  <a:pt x="376088" y="640846"/>
                  <a:pt x="380465" y="647851"/>
                  <a:pt x="380465" y="655635"/>
                </a:cubicBezTo>
                <a:cubicBezTo>
                  <a:pt x="380465" y="664197"/>
                  <a:pt x="376088" y="670424"/>
                  <a:pt x="368070" y="670424"/>
                </a:cubicBezTo>
                <a:cubicBezTo>
                  <a:pt x="360777" y="670424"/>
                  <a:pt x="354211" y="664197"/>
                  <a:pt x="354211" y="655635"/>
                </a:cubicBezTo>
                <a:cubicBezTo>
                  <a:pt x="354211" y="647851"/>
                  <a:pt x="360777" y="640846"/>
                  <a:pt x="368070" y="640846"/>
                </a:cubicBezTo>
                <a:close/>
                <a:moveTo>
                  <a:pt x="297235" y="640846"/>
                </a:moveTo>
                <a:cubicBezTo>
                  <a:pt x="303798" y="640846"/>
                  <a:pt x="309631" y="647851"/>
                  <a:pt x="309631" y="655635"/>
                </a:cubicBezTo>
                <a:cubicBezTo>
                  <a:pt x="309631" y="664197"/>
                  <a:pt x="303798" y="670424"/>
                  <a:pt x="297235" y="670424"/>
                </a:cubicBezTo>
                <a:cubicBezTo>
                  <a:pt x="289944" y="670424"/>
                  <a:pt x="283379" y="664197"/>
                  <a:pt x="283379" y="655635"/>
                </a:cubicBezTo>
                <a:cubicBezTo>
                  <a:pt x="283379" y="647851"/>
                  <a:pt x="289944" y="640846"/>
                  <a:pt x="297235" y="640846"/>
                </a:cubicBezTo>
                <a:close/>
                <a:moveTo>
                  <a:pt x="4082465" y="570017"/>
                </a:moveTo>
                <a:cubicBezTo>
                  <a:pt x="4090249" y="570017"/>
                  <a:pt x="4097254" y="576244"/>
                  <a:pt x="4097254" y="584805"/>
                </a:cubicBezTo>
                <a:cubicBezTo>
                  <a:pt x="4097254" y="593367"/>
                  <a:pt x="4090249" y="599594"/>
                  <a:pt x="4082465" y="599594"/>
                </a:cubicBezTo>
                <a:cubicBezTo>
                  <a:pt x="4073903" y="599594"/>
                  <a:pt x="4067676" y="593367"/>
                  <a:pt x="4067676" y="584805"/>
                </a:cubicBezTo>
                <a:cubicBezTo>
                  <a:pt x="4067676" y="576244"/>
                  <a:pt x="4073903" y="570017"/>
                  <a:pt x="4082465" y="570017"/>
                </a:cubicBezTo>
                <a:close/>
                <a:moveTo>
                  <a:pt x="4010703" y="570017"/>
                </a:moveTo>
                <a:cubicBezTo>
                  <a:pt x="4017996" y="570017"/>
                  <a:pt x="4023100" y="576244"/>
                  <a:pt x="4023100" y="584805"/>
                </a:cubicBezTo>
                <a:cubicBezTo>
                  <a:pt x="4023100" y="593367"/>
                  <a:pt x="4017996" y="599594"/>
                  <a:pt x="4010703" y="599594"/>
                </a:cubicBezTo>
                <a:cubicBezTo>
                  <a:pt x="4002681" y="599594"/>
                  <a:pt x="3996847" y="593367"/>
                  <a:pt x="3996847" y="584805"/>
                </a:cubicBezTo>
                <a:cubicBezTo>
                  <a:pt x="3996847" y="576244"/>
                  <a:pt x="4002681" y="570017"/>
                  <a:pt x="4010703" y="570017"/>
                </a:cubicBezTo>
                <a:close/>
                <a:moveTo>
                  <a:pt x="3939871" y="570017"/>
                </a:moveTo>
                <a:cubicBezTo>
                  <a:pt x="3946434" y="570017"/>
                  <a:pt x="3952268" y="576244"/>
                  <a:pt x="3952268" y="584805"/>
                </a:cubicBezTo>
                <a:cubicBezTo>
                  <a:pt x="3952268" y="593367"/>
                  <a:pt x="3946434" y="599594"/>
                  <a:pt x="3939871" y="599594"/>
                </a:cubicBezTo>
                <a:cubicBezTo>
                  <a:pt x="3932578" y="599594"/>
                  <a:pt x="3926015" y="593367"/>
                  <a:pt x="3926015" y="584805"/>
                </a:cubicBezTo>
                <a:cubicBezTo>
                  <a:pt x="3926015" y="576244"/>
                  <a:pt x="3932578" y="570017"/>
                  <a:pt x="3939871" y="570017"/>
                </a:cubicBezTo>
                <a:close/>
                <a:moveTo>
                  <a:pt x="3869042" y="570017"/>
                </a:moveTo>
                <a:cubicBezTo>
                  <a:pt x="3875605" y="570017"/>
                  <a:pt x="3881439" y="576244"/>
                  <a:pt x="3881439" y="584805"/>
                </a:cubicBezTo>
                <a:cubicBezTo>
                  <a:pt x="3881439" y="593367"/>
                  <a:pt x="3875605" y="599594"/>
                  <a:pt x="3869042" y="599594"/>
                </a:cubicBezTo>
                <a:cubicBezTo>
                  <a:pt x="3861749" y="599594"/>
                  <a:pt x="3855186" y="593367"/>
                  <a:pt x="3855186" y="584805"/>
                </a:cubicBezTo>
                <a:cubicBezTo>
                  <a:pt x="3855186" y="576244"/>
                  <a:pt x="3861749" y="570017"/>
                  <a:pt x="3869042" y="570017"/>
                </a:cubicBezTo>
                <a:close/>
                <a:moveTo>
                  <a:pt x="3796752" y="570017"/>
                </a:moveTo>
                <a:cubicBezTo>
                  <a:pt x="3804774" y="570017"/>
                  <a:pt x="3810608" y="576244"/>
                  <a:pt x="3810608" y="584805"/>
                </a:cubicBezTo>
                <a:cubicBezTo>
                  <a:pt x="3810608" y="593367"/>
                  <a:pt x="3804774" y="599594"/>
                  <a:pt x="3796752" y="599594"/>
                </a:cubicBezTo>
                <a:cubicBezTo>
                  <a:pt x="3790918" y="599594"/>
                  <a:pt x="3784355" y="593367"/>
                  <a:pt x="3784355" y="584805"/>
                </a:cubicBezTo>
                <a:cubicBezTo>
                  <a:pt x="3784355" y="576244"/>
                  <a:pt x="3790918" y="570017"/>
                  <a:pt x="3796752" y="570017"/>
                </a:cubicBezTo>
                <a:close/>
                <a:moveTo>
                  <a:pt x="3725922" y="570017"/>
                </a:moveTo>
                <a:cubicBezTo>
                  <a:pt x="3733944" y="570017"/>
                  <a:pt x="3739778" y="576244"/>
                  <a:pt x="3739778" y="584805"/>
                </a:cubicBezTo>
                <a:cubicBezTo>
                  <a:pt x="3739778" y="593367"/>
                  <a:pt x="3733944" y="599594"/>
                  <a:pt x="3725922" y="599594"/>
                </a:cubicBezTo>
                <a:cubicBezTo>
                  <a:pt x="3719359" y="599594"/>
                  <a:pt x="3713525" y="593367"/>
                  <a:pt x="3713525" y="584805"/>
                </a:cubicBezTo>
                <a:cubicBezTo>
                  <a:pt x="3713525" y="576244"/>
                  <a:pt x="3719359" y="570017"/>
                  <a:pt x="3725922" y="570017"/>
                </a:cubicBezTo>
                <a:close/>
                <a:moveTo>
                  <a:pt x="3655091" y="570017"/>
                </a:moveTo>
                <a:cubicBezTo>
                  <a:pt x="3662384" y="570017"/>
                  <a:pt x="3668947" y="574392"/>
                  <a:pt x="3668947" y="582414"/>
                </a:cubicBezTo>
                <a:cubicBezTo>
                  <a:pt x="3668947" y="590436"/>
                  <a:pt x="3662384" y="596271"/>
                  <a:pt x="3655091" y="596271"/>
                </a:cubicBezTo>
                <a:cubicBezTo>
                  <a:pt x="3647069" y="596271"/>
                  <a:pt x="3642694" y="590436"/>
                  <a:pt x="3642694" y="582414"/>
                </a:cubicBezTo>
                <a:cubicBezTo>
                  <a:pt x="3642694" y="574392"/>
                  <a:pt x="3647069" y="570017"/>
                  <a:pt x="3655091" y="570017"/>
                </a:cubicBezTo>
                <a:close/>
                <a:moveTo>
                  <a:pt x="3583280" y="570017"/>
                </a:moveTo>
                <a:cubicBezTo>
                  <a:pt x="3591064" y="570017"/>
                  <a:pt x="3598069" y="574392"/>
                  <a:pt x="3598069" y="582414"/>
                </a:cubicBezTo>
                <a:cubicBezTo>
                  <a:pt x="3598069" y="590436"/>
                  <a:pt x="3591064" y="596271"/>
                  <a:pt x="3583280" y="596271"/>
                </a:cubicBezTo>
                <a:cubicBezTo>
                  <a:pt x="3574718" y="596271"/>
                  <a:pt x="3568491" y="590436"/>
                  <a:pt x="3568491" y="582414"/>
                </a:cubicBezTo>
                <a:cubicBezTo>
                  <a:pt x="3568491" y="574392"/>
                  <a:pt x="3574718" y="570017"/>
                  <a:pt x="3583280" y="570017"/>
                </a:cubicBezTo>
                <a:close/>
                <a:moveTo>
                  <a:pt x="3512449" y="570017"/>
                </a:moveTo>
                <a:cubicBezTo>
                  <a:pt x="3520232" y="570017"/>
                  <a:pt x="3527237" y="574392"/>
                  <a:pt x="3527237" y="582414"/>
                </a:cubicBezTo>
                <a:cubicBezTo>
                  <a:pt x="3527237" y="590436"/>
                  <a:pt x="3520232" y="596271"/>
                  <a:pt x="3512449" y="596271"/>
                </a:cubicBezTo>
                <a:cubicBezTo>
                  <a:pt x="3503887" y="596271"/>
                  <a:pt x="3497661" y="590436"/>
                  <a:pt x="3497661" y="582414"/>
                </a:cubicBezTo>
                <a:cubicBezTo>
                  <a:pt x="3497661" y="574392"/>
                  <a:pt x="3503887" y="570017"/>
                  <a:pt x="3512449" y="570017"/>
                </a:cubicBezTo>
                <a:close/>
                <a:moveTo>
                  <a:pt x="3441619" y="570017"/>
                </a:moveTo>
                <a:cubicBezTo>
                  <a:pt x="3450181" y="570017"/>
                  <a:pt x="3456408" y="574392"/>
                  <a:pt x="3456408" y="582414"/>
                </a:cubicBezTo>
                <a:cubicBezTo>
                  <a:pt x="3456408" y="590436"/>
                  <a:pt x="3450181" y="596271"/>
                  <a:pt x="3441619" y="596271"/>
                </a:cubicBezTo>
                <a:cubicBezTo>
                  <a:pt x="3433835" y="596271"/>
                  <a:pt x="3426830" y="590436"/>
                  <a:pt x="3426830" y="582414"/>
                </a:cubicBezTo>
                <a:cubicBezTo>
                  <a:pt x="3426830" y="574392"/>
                  <a:pt x="3433835" y="570017"/>
                  <a:pt x="3441619" y="570017"/>
                </a:cubicBezTo>
                <a:close/>
                <a:moveTo>
                  <a:pt x="3369857" y="570017"/>
                </a:moveTo>
                <a:cubicBezTo>
                  <a:pt x="3377879" y="570017"/>
                  <a:pt x="3382254" y="574392"/>
                  <a:pt x="3382254" y="582414"/>
                </a:cubicBezTo>
                <a:cubicBezTo>
                  <a:pt x="3382254" y="590436"/>
                  <a:pt x="3377879" y="596271"/>
                  <a:pt x="3369857" y="596271"/>
                </a:cubicBezTo>
                <a:cubicBezTo>
                  <a:pt x="3362564" y="596271"/>
                  <a:pt x="3356001" y="590436"/>
                  <a:pt x="3356001" y="582414"/>
                </a:cubicBezTo>
                <a:cubicBezTo>
                  <a:pt x="3356001" y="574392"/>
                  <a:pt x="3362564" y="570017"/>
                  <a:pt x="3369857" y="570017"/>
                </a:cubicBezTo>
                <a:close/>
                <a:moveTo>
                  <a:pt x="3299091" y="570017"/>
                </a:moveTo>
                <a:cubicBezTo>
                  <a:pt x="3305656" y="570017"/>
                  <a:pt x="3311491" y="574392"/>
                  <a:pt x="3311491" y="582414"/>
                </a:cubicBezTo>
                <a:cubicBezTo>
                  <a:pt x="3311491" y="590436"/>
                  <a:pt x="3305656" y="596271"/>
                  <a:pt x="3299091" y="596271"/>
                </a:cubicBezTo>
                <a:cubicBezTo>
                  <a:pt x="3291802" y="596271"/>
                  <a:pt x="3285240" y="590436"/>
                  <a:pt x="3285240" y="582414"/>
                </a:cubicBezTo>
                <a:cubicBezTo>
                  <a:pt x="3285240" y="574392"/>
                  <a:pt x="3291802" y="570017"/>
                  <a:pt x="3299091" y="570017"/>
                </a:cubicBezTo>
                <a:close/>
                <a:moveTo>
                  <a:pt x="3226803" y="570017"/>
                </a:moveTo>
                <a:cubicBezTo>
                  <a:pt x="3234823" y="570017"/>
                  <a:pt x="3240660" y="574392"/>
                  <a:pt x="3240660" y="582414"/>
                </a:cubicBezTo>
                <a:cubicBezTo>
                  <a:pt x="3240660" y="590436"/>
                  <a:pt x="3234823" y="596271"/>
                  <a:pt x="3226803" y="596271"/>
                </a:cubicBezTo>
                <a:cubicBezTo>
                  <a:pt x="3220242" y="596271"/>
                  <a:pt x="3214406" y="590436"/>
                  <a:pt x="3214406" y="582414"/>
                </a:cubicBezTo>
                <a:cubicBezTo>
                  <a:pt x="3214406" y="574392"/>
                  <a:pt x="3220242" y="570017"/>
                  <a:pt x="3226803" y="570017"/>
                </a:cubicBezTo>
                <a:close/>
                <a:moveTo>
                  <a:pt x="3152600" y="570017"/>
                </a:moveTo>
                <a:cubicBezTo>
                  <a:pt x="3159892" y="570017"/>
                  <a:pt x="3166454" y="574392"/>
                  <a:pt x="3166454" y="582414"/>
                </a:cubicBezTo>
                <a:cubicBezTo>
                  <a:pt x="3166454" y="590436"/>
                  <a:pt x="3159892" y="596271"/>
                  <a:pt x="3152600" y="596271"/>
                </a:cubicBezTo>
                <a:cubicBezTo>
                  <a:pt x="3146037" y="596271"/>
                  <a:pt x="3140203" y="590436"/>
                  <a:pt x="3140203" y="582414"/>
                </a:cubicBezTo>
                <a:cubicBezTo>
                  <a:pt x="3140203" y="574392"/>
                  <a:pt x="3146037" y="570017"/>
                  <a:pt x="3152600" y="570017"/>
                </a:cubicBezTo>
                <a:close/>
                <a:moveTo>
                  <a:pt x="3081770" y="570017"/>
                </a:moveTo>
                <a:cubicBezTo>
                  <a:pt x="3089064" y="570017"/>
                  <a:pt x="3095622" y="575851"/>
                  <a:pt x="3095622" y="582414"/>
                </a:cubicBezTo>
                <a:cubicBezTo>
                  <a:pt x="3095622" y="590436"/>
                  <a:pt x="3089064" y="596271"/>
                  <a:pt x="3081770" y="596271"/>
                </a:cubicBezTo>
                <a:cubicBezTo>
                  <a:pt x="3073746" y="596271"/>
                  <a:pt x="3069369" y="590436"/>
                  <a:pt x="3069369" y="582414"/>
                </a:cubicBezTo>
                <a:cubicBezTo>
                  <a:pt x="3069369" y="575851"/>
                  <a:pt x="3073746" y="570017"/>
                  <a:pt x="3081770" y="570017"/>
                </a:cubicBezTo>
                <a:close/>
                <a:moveTo>
                  <a:pt x="3013712" y="570017"/>
                </a:moveTo>
                <a:cubicBezTo>
                  <a:pt x="3021305" y="570017"/>
                  <a:pt x="3028132" y="575851"/>
                  <a:pt x="3028132" y="582414"/>
                </a:cubicBezTo>
                <a:cubicBezTo>
                  <a:pt x="3028132" y="590436"/>
                  <a:pt x="3021305" y="596271"/>
                  <a:pt x="3013712" y="596271"/>
                </a:cubicBezTo>
                <a:cubicBezTo>
                  <a:pt x="3005366" y="596271"/>
                  <a:pt x="2998537" y="590436"/>
                  <a:pt x="2998537" y="582414"/>
                </a:cubicBezTo>
                <a:cubicBezTo>
                  <a:pt x="2998537" y="575851"/>
                  <a:pt x="3005366" y="570017"/>
                  <a:pt x="3013712" y="570017"/>
                </a:cubicBezTo>
                <a:close/>
                <a:moveTo>
                  <a:pt x="2942491" y="570017"/>
                </a:moveTo>
                <a:cubicBezTo>
                  <a:pt x="2951049" y="570017"/>
                  <a:pt x="2957285" y="575851"/>
                  <a:pt x="2957285" y="582414"/>
                </a:cubicBezTo>
                <a:cubicBezTo>
                  <a:pt x="2957285" y="590436"/>
                  <a:pt x="2951049" y="596271"/>
                  <a:pt x="2942491" y="596271"/>
                </a:cubicBezTo>
                <a:cubicBezTo>
                  <a:pt x="2934710" y="596271"/>
                  <a:pt x="2927705" y="590436"/>
                  <a:pt x="2927705" y="582414"/>
                </a:cubicBezTo>
                <a:cubicBezTo>
                  <a:pt x="2927705" y="575851"/>
                  <a:pt x="2934710" y="570017"/>
                  <a:pt x="2942491" y="570017"/>
                </a:cubicBezTo>
                <a:close/>
                <a:moveTo>
                  <a:pt x="2868288" y="570017"/>
                </a:moveTo>
                <a:cubicBezTo>
                  <a:pt x="2876856" y="570017"/>
                  <a:pt x="2883082" y="575851"/>
                  <a:pt x="2883082" y="582414"/>
                </a:cubicBezTo>
                <a:cubicBezTo>
                  <a:pt x="2883082" y="590436"/>
                  <a:pt x="2876856" y="596271"/>
                  <a:pt x="2868288" y="596271"/>
                </a:cubicBezTo>
                <a:cubicBezTo>
                  <a:pt x="2860506" y="596271"/>
                  <a:pt x="2853502" y="590436"/>
                  <a:pt x="2853502" y="582414"/>
                </a:cubicBezTo>
                <a:cubicBezTo>
                  <a:pt x="2853502" y="575851"/>
                  <a:pt x="2860506" y="570017"/>
                  <a:pt x="2868288" y="570017"/>
                </a:cubicBezTo>
                <a:close/>
                <a:moveTo>
                  <a:pt x="2796532" y="570017"/>
                </a:moveTo>
                <a:cubicBezTo>
                  <a:pt x="2804552" y="570017"/>
                  <a:pt x="2808931" y="575851"/>
                  <a:pt x="2808931" y="582414"/>
                </a:cubicBezTo>
                <a:cubicBezTo>
                  <a:pt x="2808931" y="590436"/>
                  <a:pt x="2804552" y="596271"/>
                  <a:pt x="2796532" y="596271"/>
                </a:cubicBezTo>
                <a:cubicBezTo>
                  <a:pt x="2789240" y="596271"/>
                  <a:pt x="2782675" y="590436"/>
                  <a:pt x="2782675" y="582414"/>
                </a:cubicBezTo>
                <a:cubicBezTo>
                  <a:pt x="2782675" y="575851"/>
                  <a:pt x="2789240" y="570017"/>
                  <a:pt x="2796532" y="570017"/>
                </a:cubicBezTo>
                <a:close/>
                <a:moveTo>
                  <a:pt x="2725695" y="570017"/>
                </a:moveTo>
                <a:cubicBezTo>
                  <a:pt x="2731529" y="570017"/>
                  <a:pt x="2738097" y="575851"/>
                  <a:pt x="2738097" y="582414"/>
                </a:cubicBezTo>
                <a:cubicBezTo>
                  <a:pt x="2738097" y="590436"/>
                  <a:pt x="2731529" y="596271"/>
                  <a:pt x="2725695" y="596271"/>
                </a:cubicBezTo>
                <a:cubicBezTo>
                  <a:pt x="2717681" y="596271"/>
                  <a:pt x="2711843" y="590436"/>
                  <a:pt x="2711843" y="582414"/>
                </a:cubicBezTo>
                <a:cubicBezTo>
                  <a:pt x="2711843" y="575851"/>
                  <a:pt x="2717681" y="570017"/>
                  <a:pt x="2725695" y="570017"/>
                </a:cubicBezTo>
                <a:close/>
                <a:moveTo>
                  <a:pt x="2654867" y="570017"/>
                </a:moveTo>
                <a:cubicBezTo>
                  <a:pt x="2660705" y="570017"/>
                  <a:pt x="2667266" y="575851"/>
                  <a:pt x="2667266" y="582414"/>
                </a:cubicBezTo>
                <a:cubicBezTo>
                  <a:pt x="2667266" y="590436"/>
                  <a:pt x="2660705" y="596271"/>
                  <a:pt x="2654867" y="596271"/>
                </a:cubicBezTo>
                <a:cubicBezTo>
                  <a:pt x="2646847" y="596271"/>
                  <a:pt x="2641013" y="590436"/>
                  <a:pt x="2641013" y="582414"/>
                </a:cubicBezTo>
                <a:cubicBezTo>
                  <a:pt x="2641013" y="575851"/>
                  <a:pt x="2646847" y="570017"/>
                  <a:pt x="2654867" y="570017"/>
                </a:cubicBezTo>
                <a:close/>
                <a:moveTo>
                  <a:pt x="2582580" y="570017"/>
                </a:moveTo>
                <a:cubicBezTo>
                  <a:pt x="2589873" y="570017"/>
                  <a:pt x="2596435" y="575851"/>
                  <a:pt x="2596435" y="582414"/>
                </a:cubicBezTo>
                <a:cubicBezTo>
                  <a:pt x="2596435" y="590436"/>
                  <a:pt x="2589873" y="596271"/>
                  <a:pt x="2582580" y="596271"/>
                </a:cubicBezTo>
                <a:cubicBezTo>
                  <a:pt x="2576018" y="596271"/>
                  <a:pt x="2570184" y="590436"/>
                  <a:pt x="2570184" y="582414"/>
                </a:cubicBezTo>
                <a:cubicBezTo>
                  <a:pt x="2570184" y="575851"/>
                  <a:pt x="2576018" y="570017"/>
                  <a:pt x="2582580" y="570017"/>
                </a:cubicBezTo>
                <a:close/>
                <a:moveTo>
                  <a:pt x="2511026" y="570017"/>
                </a:moveTo>
                <a:cubicBezTo>
                  <a:pt x="2519047" y="570017"/>
                  <a:pt x="2525610" y="575851"/>
                  <a:pt x="2525610" y="582414"/>
                </a:cubicBezTo>
                <a:cubicBezTo>
                  <a:pt x="2525610" y="590436"/>
                  <a:pt x="2519047" y="596271"/>
                  <a:pt x="2511026" y="596271"/>
                </a:cubicBezTo>
                <a:cubicBezTo>
                  <a:pt x="2505193" y="596271"/>
                  <a:pt x="2499358" y="590436"/>
                  <a:pt x="2499358" y="582414"/>
                </a:cubicBezTo>
                <a:cubicBezTo>
                  <a:pt x="2499358" y="575851"/>
                  <a:pt x="2505193" y="570017"/>
                  <a:pt x="2511026" y="570017"/>
                </a:cubicBezTo>
                <a:close/>
                <a:moveTo>
                  <a:pt x="2440921" y="570017"/>
                </a:moveTo>
                <a:cubicBezTo>
                  <a:pt x="2448943" y="570017"/>
                  <a:pt x="2454778" y="575851"/>
                  <a:pt x="2454778" y="582414"/>
                </a:cubicBezTo>
                <a:cubicBezTo>
                  <a:pt x="2454778" y="590436"/>
                  <a:pt x="2448943" y="596271"/>
                  <a:pt x="2440921" y="596271"/>
                </a:cubicBezTo>
                <a:cubicBezTo>
                  <a:pt x="2433632" y="596271"/>
                  <a:pt x="2428525" y="590436"/>
                  <a:pt x="2428525" y="582414"/>
                </a:cubicBezTo>
                <a:cubicBezTo>
                  <a:pt x="2428525" y="575851"/>
                  <a:pt x="2433632" y="570017"/>
                  <a:pt x="2440921" y="570017"/>
                </a:cubicBezTo>
                <a:close/>
                <a:moveTo>
                  <a:pt x="2369108" y="570017"/>
                </a:moveTo>
                <a:cubicBezTo>
                  <a:pt x="2377669" y="570017"/>
                  <a:pt x="2383896" y="575851"/>
                  <a:pt x="2383896" y="582414"/>
                </a:cubicBezTo>
                <a:cubicBezTo>
                  <a:pt x="2383896" y="590436"/>
                  <a:pt x="2377669" y="596271"/>
                  <a:pt x="2369108" y="596271"/>
                </a:cubicBezTo>
                <a:cubicBezTo>
                  <a:pt x="2361324" y="596271"/>
                  <a:pt x="2354319" y="590436"/>
                  <a:pt x="2354319" y="582414"/>
                </a:cubicBezTo>
                <a:cubicBezTo>
                  <a:pt x="2354319" y="575851"/>
                  <a:pt x="2361324" y="570017"/>
                  <a:pt x="2369108" y="570017"/>
                </a:cubicBezTo>
                <a:close/>
                <a:moveTo>
                  <a:pt x="2298275" y="570017"/>
                </a:moveTo>
                <a:cubicBezTo>
                  <a:pt x="2306839" y="570017"/>
                  <a:pt x="2313064" y="575851"/>
                  <a:pt x="2313064" y="582414"/>
                </a:cubicBezTo>
                <a:cubicBezTo>
                  <a:pt x="2313064" y="590436"/>
                  <a:pt x="2306839" y="596271"/>
                  <a:pt x="2298275" y="596271"/>
                </a:cubicBezTo>
                <a:cubicBezTo>
                  <a:pt x="2290494" y="596271"/>
                  <a:pt x="2283487" y="590436"/>
                  <a:pt x="2283487" y="582414"/>
                </a:cubicBezTo>
                <a:cubicBezTo>
                  <a:pt x="2283487" y="575851"/>
                  <a:pt x="2290494" y="570017"/>
                  <a:pt x="2298275" y="570017"/>
                </a:cubicBezTo>
                <a:close/>
                <a:moveTo>
                  <a:pt x="2226512" y="570017"/>
                </a:moveTo>
                <a:cubicBezTo>
                  <a:pt x="2234534" y="570017"/>
                  <a:pt x="2238911" y="575851"/>
                  <a:pt x="2238911" y="582414"/>
                </a:cubicBezTo>
                <a:cubicBezTo>
                  <a:pt x="2238911" y="590436"/>
                  <a:pt x="2234534" y="596271"/>
                  <a:pt x="2226512" y="596271"/>
                </a:cubicBezTo>
                <a:cubicBezTo>
                  <a:pt x="2218490" y="596271"/>
                  <a:pt x="2212655" y="590436"/>
                  <a:pt x="2212655" y="582414"/>
                </a:cubicBezTo>
                <a:cubicBezTo>
                  <a:pt x="2212655" y="575851"/>
                  <a:pt x="2218490" y="570017"/>
                  <a:pt x="2226512" y="570017"/>
                </a:cubicBezTo>
                <a:close/>
                <a:moveTo>
                  <a:pt x="2155680" y="570017"/>
                </a:moveTo>
                <a:cubicBezTo>
                  <a:pt x="2161514" y="570017"/>
                  <a:pt x="2168079" y="575851"/>
                  <a:pt x="2168079" y="582414"/>
                </a:cubicBezTo>
                <a:cubicBezTo>
                  <a:pt x="2168079" y="590436"/>
                  <a:pt x="2161514" y="596271"/>
                  <a:pt x="2155680" y="596271"/>
                </a:cubicBezTo>
                <a:cubicBezTo>
                  <a:pt x="2147658" y="596271"/>
                  <a:pt x="2141823" y="590436"/>
                  <a:pt x="2141823" y="582414"/>
                </a:cubicBezTo>
                <a:cubicBezTo>
                  <a:pt x="2141823" y="575851"/>
                  <a:pt x="2147658" y="570017"/>
                  <a:pt x="2155680" y="570017"/>
                </a:cubicBezTo>
                <a:close/>
                <a:moveTo>
                  <a:pt x="2084846" y="570017"/>
                </a:moveTo>
                <a:cubicBezTo>
                  <a:pt x="2090680" y="570017"/>
                  <a:pt x="2097246" y="575851"/>
                  <a:pt x="2097246" y="582414"/>
                </a:cubicBezTo>
                <a:cubicBezTo>
                  <a:pt x="2097246" y="590436"/>
                  <a:pt x="2090680" y="596271"/>
                  <a:pt x="2084846" y="596271"/>
                </a:cubicBezTo>
                <a:cubicBezTo>
                  <a:pt x="2076824" y="596271"/>
                  <a:pt x="2070989" y="590436"/>
                  <a:pt x="2070989" y="582414"/>
                </a:cubicBezTo>
                <a:cubicBezTo>
                  <a:pt x="2070989" y="575851"/>
                  <a:pt x="2076824" y="570017"/>
                  <a:pt x="2084846" y="570017"/>
                </a:cubicBezTo>
                <a:close/>
                <a:moveTo>
                  <a:pt x="2011831" y="570017"/>
                </a:moveTo>
                <a:cubicBezTo>
                  <a:pt x="2019854" y="570017"/>
                  <a:pt x="2026416" y="575851"/>
                  <a:pt x="2026416" y="582414"/>
                </a:cubicBezTo>
                <a:cubicBezTo>
                  <a:pt x="2026416" y="590436"/>
                  <a:pt x="2019854" y="596271"/>
                  <a:pt x="2011831" y="596271"/>
                </a:cubicBezTo>
                <a:cubicBezTo>
                  <a:pt x="2005997" y="596271"/>
                  <a:pt x="2000163" y="590436"/>
                  <a:pt x="2000163" y="582414"/>
                </a:cubicBezTo>
                <a:cubicBezTo>
                  <a:pt x="2000163" y="575851"/>
                  <a:pt x="2005997" y="570017"/>
                  <a:pt x="2011831" y="570017"/>
                </a:cubicBezTo>
                <a:close/>
                <a:moveTo>
                  <a:pt x="1938359" y="570017"/>
                </a:moveTo>
                <a:cubicBezTo>
                  <a:pt x="1946379" y="570017"/>
                  <a:pt x="1952216" y="575851"/>
                  <a:pt x="1952216" y="583873"/>
                </a:cubicBezTo>
                <a:cubicBezTo>
                  <a:pt x="1952216" y="590436"/>
                  <a:pt x="1946379" y="596271"/>
                  <a:pt x="1938359" y="596271"/>
                </a:cubicBezTo>
                <a:cubicBezTo>
                  <a:pt x="1932525" y="596271"/>
                  <a:pt x="1925962" y="590436"/>
                  <a:pt x="1925962" y="583873"/>
                </a:cubicBezTo>
                <a:cubicBezTo>
                  <a:pt x="1925962" y="575851"/>
                  <a:pt x="1932525" y="570017"/>
                  <a:pt x="1938359" y="570017"/>
                </a:cubicBezTo>
                <a:close/>
                <a:moveTo>
                  <a:pt x="1867522" y="570017"/>
                </a:moveTo>
                <a:cubicBezTo>
                  <a:pt x="1875545" y="570017"/>
                  <a:pt x="1881382" y="575851"/>
                  <a:pt x="1881382" y="583873"/>
                </a:cubicBezTo>
                <a:cubicBezTo>
                  <a:pt x="1881382" y="590436"/>
                  <a:pt x="1875545" y="596271"/>
                  <a:pt x="1867522" y="596271"/>
                </a:cubicBezTo>
                <a:cubicBezTo>
                  <a:pt x="1860229" y="596271"/>
                  <a:pt x="1855124" y="590436"/>
                  <a:pt x="1855124" y="583873"/>
                </a:cubicBezTo>
                <a:cubicBezTo>
                  <a:pt x="1855124" y="575851"/>
                  <a:pt x="1860229" y="570017"/>
                  <a:pt x="1867522" y="570017"/>
                </a:cubicBezTo>
                <a:close/>
                <a:moveTo>
                  <a:pt x="1799082" y="570017"/>
                </a:moveTo>
                <a:cubicBezTo>
                  <a:pt x="1807643" y="570017"/>
                  <a:pt x="1813871" y="575851"/>
                  <a:pt x="1813871" y="583873"/>
                </a:cubicBezTo>
                <a:cubicBezTo>
                  <a:pt x="1813871" y="590436"/>
                  <a:pt x="1807643" y="596271"/>
                  <a:pt x="1799082" y="596271"/>
                </a:cubicBezTo>
                <a:cubicBezTo>
                  <a:pt x="1790521" y="596271"/>
                  <a:pt x="1784295" y="590436"/>
                  <a:pt x="1784295" y="583873"/>
                </a:cubicBezTo>
                <a:cubicBezTo>
                  <a:pt x="1784295" y="575851"/>
                  <a:pt x="1790521" y="570017"/>
                  <a:pt x="1799082" y="570017"/>
                </a:cubicBezTo>
                <a:close/>
                <a:moveTo>
                  <a:pt x="1728257" y="570017"/>
                </a:moveTo>
                <a:cubicBezTo>
                  <a:pt x="1736820" y="570017"/>
                  <a:pt x="1743046" y="575851"/>
                  <a:pt x="1743046" y="583873"/>
                </a:cubicBezTo>
                <a:cubicBezTo>
                  <a:pt x="1743046" y="590436"/>
                  <a:pt x="1736820" y="596271"/>
                  <a:pt x="1728257" y="596271"/>
                </a:cubicBezTo>
                <a:cubicBezTo>
                  <a:pt x="1719694" y="596271"/>
                  <a:pt x="1713467" y="590436"/>
                  <a:pt x="1713467" y="583873"/>
                </a:cubicBezTo>
                <a:cubicBezTo>
                  <a:pt x="1713467" y="575851"/>
                  <a:pt x="1719694" y="570017"/>
                  <a:pt x="1728257" y="570017"/>
                </a:cubicBezTo>
                <a:close/>
                <a:moveTo>
                  <a:pt x="1657426" y="570017"/>
                </a:moveTo>
                <a:cubicBezTo>
                  <a:pt x="1665210" y="570017"/>
                  <a:pt x="1672218" y="575851"/>
                  <a:pt x="1672218" y="583873"/>
                </a:cubicBezTo>
                <a:cubicBezTo>
                  <a:pt x="1672218" y="590436"/>
                  <a:pt x="1665210" y="596271"/>
                  <a:pt x="1657426" y="596271"/>
                </a:cubicBezTo>
                <a:cubicBezTo>
                  <a:pt x="1648867" y="596271"/>
                  <a:pt x="1642647" y="590436"/>
                  <a:pt x="1642647" y="583873"/>
                </a:cubicBezTo>
                <a:cubicBezTo>
                  <a:pt x="1642647" y="575851"/>
                  <a:pt x="1648867" y="570017"/>
                  <a:pt x="1657426" y="570017"/>
                </a:cubicBezTo>
                <a:close/>
                <a:moveTo>
                  <a:pt x="1582294" y="570017"/>
                </a:moveTo>
                <a:cubicBezTo>
                  <a:pt x="1589587" y="570017"/>
                  <a:pt x="1594694" y="575851"/>
                  <a:pt x="1594694" y="583873"/>
                </a:cubicBezTo>
                <a:cubicBezTo>
                  <a:pt x="1594694" y="590436"/>
                  <a:pt x="1589587" y="596271"/>
                  <a:pt x="1582294" y="596271"/>
                </a:cubicBezTo>
                <a:cubicBezTo>
                  <a:pt x="1574271" y="596271"/>
                  <a:pt x="1568438" y="590436"/>
                  <a:pt x="1568438" y="583873"/>
                </a:cubicBezTo>
                <a:cubicBezTo>
                  <a:pt x="1568438" y="575851"/>
                  <a:pt x="1574271" y="570017"/>
                  <a:pt x="1582294" y="570017"/>
                </a:cubicBezTo>
                <a:close/>
                <a:moveTo>
                  <a:pt x="1512190" y="570017"/>
                </a:moveTo>
                <a:cubicBezTo>
                  <a:pt x="1518025" y="570017"/>
                  <a:pt x="1523859" y="575851"/>
                  <a:pt x="1523859" y="583873"/>
                </a:cubicBezTo>
                <a:cubicBezTo>
                  <a:pt x="1523859" y="590436"/>
                  <a:pt x="1518025" y="596271"/>
                  <a:pt x="1512190" y="596271"/>
                </a:cubicBezTo>
                <a:cubicBezTo>
                  <a:pt x="1504169" y="596271"/>
                  <a:pt x="1497607" y="590436"/>
                  <a:pt x="1497607" y="583873"/>
                </a:cubicBezTo>
                <a:cubicBezTo>
                  <a:pt x="1497607" y="575851"/>
                  <a:pt x="1504169" y="570017"/>
                  <a:pt x="1512190" y="570017"/>
                </a:cubicBezTo>
                <a:close/>
                <a:moveTo>
                  <a:pt x="1440623" y="570017"/>
                </a:moveTo>
                <a:cubicBezTo>
                  <a:pt x="1447188" y="570017"/>
                  <a:pt x="1453020" y="575851"/>
                  <a:pt x="1453020" y="583873"/>
                </a:cubicBezTo>
                <a:cubicBezTo>
                  <a:pt x="1453020" y="590436"/>
                  <a:pt x="1447188" y="596271"/>
                  <a:pt x="1440623" y="596271"/>
                </a:cubicBezTo>
                <a:cubicBezTo>
                  <a:pt x="1433333" y="596271"/>
                  <a:pt x="1426771" y="590436"/>
                  <a:pt x="1426771" y="583873"/>
                </a:cubicBezTo>
                <a:cubicBezTo>
                  <a:pt x="1426771" y="575851"/>
                  <a:pt x="1433333" y="570017"/>
                  <a:pt x="1440623" y="570017"/>
                </a:cubicBezTo>
                <a:close/>
                <a:moveTo>
                  <a:pt x="1368341" y="570017"/>
                </a:moveTo>
                <a:cubicBezTo>
                  <a:pt x="1376363" y="570017"/>
                  <a:pt x="1382194" y="575851"/>
                  <a:pt x="1382194" y="583873"/>
                </a:cubicBezTo>
                <a:cubicBezTo>
                  <a:pt x="1382194" y="590436"/>
                  <a:pt x="1376363" y="596271"/>
                  <a:pt x="1368341" y="596271"/>
                </a:cubicBezTo>
                <a:cubicBezTo>
                  <a:pt x="1362508" y="596271"/>
                  <a:pt x="1355945" y="590436"/>
                  <a:pt x="1355945" y="583873"/>
                </a:cubicBezTo>
                <a:cubicBezTo>
                  <a:pt x="1355945" y="575851"/>
                  <a:pt x="1362508" y="570017"/>
                  <a:pt x="1368341" y="570017"/>
                </a:cubicBezTo>
                <a:close/>
                <a:moveTo>
                  <a:pt x="1297515" y="570017"/>
                </a:moveTo>
                <a:cubicBezTo>
                  <a:pt x="1305535" y="570017"/>
                  <a:pt x="1311369" y="575851"/>
                  <a:pt x="1311369" y="583873"/>
                </a:cubicBezTo>
                <a:cubicBezTo>
                  <a:pt x="1311369" y="590436"/>
                  <a:pt x="1305535" y="596271"/>
                  <a:pt x="1297515" y="596271"/>
                </a:cubicBezTo>
                <a:cubicBezTo>
                  <a:pt x="1291680" y="596271"/>
                  <a:pt x="1285116" y="590436"/>
                  <a:pt x="1285116" y="583873"/>
                </a:cubicBezTo>
                <a:cubicBezTo>
                  <a:pt x="1285116" y="575851"/>
                  <a:pt x="1289492" y="570017"/>
                  <a:pt x="1297515" y="570017"/>
                </a:cubicBezTo>
                <a:close/>
                <a:moveTo>
                  <a:pt x="1226680" y="570017"/>
                </a:moveTo>
                <a:cubicBezTo>
                  <a:pt x="1233973" y="570017"/>
                  <a:pt x="1240537" y="575851"/>
                  <a:pt x="1240537" y="583873"/>
                </a:cubicBezTo>
                <a:cubicBezTo>
                  <a:pt x="1240537" y="590436"/>
                  <a:pt x="1233973" y="596271"/>
                  <a:pt x="1226680" y="596271"/>
                </a:cubicBezTo>
                <a:cubicBezTo>
                  <a:pt x="1218671" y="596271"/>
                  <a:pt x="1214296" y="590436"/>
                  <a:pt x="1214296" y="583873"/>
                </a:cubicBezTo>
                <a:cubicBezTo>
                  <a:pt x="1214296" y="575851"/>
                  <a:pt x="1218671" y="570017"/>
                  <a:pt x="1226680" y="570017"/>
                </a:cubicBezTo>
                <a:close/>
                <a:moveTo>
                  <a:pt x="1154879" y="570017"/>
                </a:moveTo>
                <a:cubicBezTo>
                  <a:pt x="1162662" y="570017"/>
                  <a:pt x="1169669" y="575851"/>
                  <a:pt x="1169669" y="583873"/>
                </a:cubicBezTo>
                <a:cubicBezTo>
                  <a:pt x="1169669" y="590436"/>
                  <a:pt x="1162662" y="596271"/>
                  <a:pt x="1154879" y="596271"/>
                </a:cubicBezTo>
                <a:cubicBezTo>
                  <a:pt x="1146319" y="596271"/>
                  <a:pt x="1140090" y="590436"/>
                  <a:pt x="1140090" y="583873"/>
                </a:cubicBezTo>
                <a:cubicBezTo>
                  <a:pt x="1140090" y="575851"/>
                  <a:pt x="1146319" y="570017"/>
                  <a:pt x="1154879" y="570017"/>
                </a:cubicBezTo>
                <a:close/>
                <a:moveTo>
                  <a:pt x="1084053" y="570017"/>
                </a:moveTo>
                <a:cubicBezTo>
                  <a:pt x="1091836" y="570017"/>
                  <a:pt x="1098840" y="575851"/>
                  <a:pt x="1098840" y="583873"/>
                </a:cubicBezTo>
                <a:cubicBezTo>
                  <a:pt x="1098840" y="590436"/>
                  <a:pt x="1091836" y="596271"/>
                  <a:pt x="1084053" y="596271"/>
                </a:cubicBezTo>
                <a:cubicBezTo>
                  <a:pt x="1075487" y="596271"/>
                  <a:pt x="1069263" y="590436"/>
                  <a:pt x="1069263" y="583873"/>
                </a:cubicBezTo>
                <a:cubicBezTo>
                  <a:pt x="1069263" y="575851"/>
                  <a:pt x="1075487" y="570017"/>
                  <a:pt x="1084053" y="570017"/>
                </a:cubicBezTo>
                <a:close/>
                <a:moveTo>
                  <a:pt x="1013010" y="570017"/>
                </a:moveTo>
                <a:cubicBezTo>
                  <a:pt x="1020306" y="570017"/>
                  <a:pt x="1024682" y="575851"/>
                  <a:pt x="1024682" y="583873"/>
                </a:cubicBezTo>
                <a:cubicBezTo>
                  <a:pt x="1024682" y="590436"/>
                  <a:pt x="1020306" y="596271"/>
                  <a:pt x="1013010" y="596271"/>
                </a:cubicBezTo>
                <a:cubicBezTo>
                  <a:pt x="1004991" y="596271"/>
                  <a:pt x="998433" y="590436"/>
                  <a:pt x="998433" y="583873"/>
                </a:cubicBezTo>
                <a:cubicBezTo>
                  <a:pt x="998433" y="575851"/>
                  <a:pt x="1004991" y="570017"/>
                  <a:pt x="1013010" y="570017"/>
                </a:cubicBezTo>
                <a:close/>
                <a:moveTo>
                  <a:pt x="941458" y="570017"/>
                </a:moveTo>
                <a:cubicBezTo>
                  <a:pt x="948019" y="570017"/>
                  <a:pt x="953857" y="575851"/>
                  <a:pt x="953857" y="583873"/>
                </a:cubicBezTo>
                <a:cubicBezTo>
                  <a:pt x="953857" y="590436"/>
                  <a:pt x="948019" y="596271"/>
                  <a:pt x="941458" y="596271"/>
                </a:cubicBezTo>
                <a:cubicBezTo>
                  <a:pt x="934166" y="596271"/>
                  <a:pt x="927601" y="590436"/>
                  <a:pt x="927601" y="583873"/>
                </a:cubicBezTo>
                <a:cubicBezTo>
                  <a:pt x="927601" y="575851"/>
                  <a:pt x="934166" y="570017"/>
                  <a:pt x="941458" y="570017"/>
                </a:cubicBezTo>
                <a:close/>
                <a:moveTo>
                  <a:pt x="870626" y="570017"/>
                </a:moveTo>
                <a:cubicBezTo>
                  <a:pt x="877192" y="570017"/>
                  <a:pt x="883027" y="575851"/>
                  <a:pt x="883027" y="583873"/>
                </a:cubicBezTo>
                <a:cubicBezTo>
                  <a:pt x="883027" y="590436"/>
                  <a:pt x="877192" y="596271"/>
                  <a:pt x="870626" y="596271"/>
                </a:cubicBezTo>
                <a:cubicBezTo>
                  <a:pt x="863333" y="596271"/>
                  <a:pt x="856772" y="591895"/>
                  <a:pt x="856772" y="583873"/>
                </a:cubicBezTo>
                <a:cubicBezTo>
                  <a:pt x="856772" y="575851"/>
                  <a:pt x="863333" y="570017"/>
                  <a:pt x="870626" y="570017"/>
                </a:cubicBezTo>
                <a:close/>
                <a:moveTo>
                  <a:pt x="798340" y="570017"/>
                </a:moveTo>
                <a:cubicBezTo>
                  <a:pt x="806360" y="570017"/>
                  <a:pt x="812193" y="575851"/>
                  <a:pt x="812193" y="583873"/>
                </a:cubicBezTo>
                <a:cubicBezTo>
                  <a:pt x="812193" y="591895"/>
                  <a:pt x="806360" y="596271"/>
                  <a:pt x="798340" y="596271"/>
                </a:cubicBezTo>
                <a:cubicBezTo>
                  <a:pt x="792504" y="596271"/>
                  <a:pt x="785941" y="591895"/>
                  <a:pt x="785941" y="583873"/>
                </a:cubicBezTo>
                <a:cubicBezTo>
                  <a:pt x="785941" y="575851"/>
                  <a:pt x="792504" y="570017"/>
                  <a:pt x="798340" y="570017"/>
                </a:cubicBezTo>
                <a:close/>
                <a:moveTo>
                  <a:pt x="724135" y="570017"/>
                </a:moveTo>
                <a:cubicBezTo>
                  <a:pt x="731429" y="570017"/>
                  <a:pt x="737991" y="575851"/>
                  <a:pt x="737991" y="583873"/>
                </a:cubicBezTo>
                <a:cubicBezTo>
                  <a:pt x="737991" y="591895"/>
                  <a:pt x="731429" y="596271"/>
                  <a:pt x="724135" y="596271"/>
                </a:cubicBezTo>
                <a:cubicBezTo>
                  <a:pt x="717571" y="596271"/>
                  <a:pt x="711737" y="591895"/>
                  <a:pt x="711737" y="583873"/>
                </a:cubicBezTo>
                <a:cubicBezTo>
                  <a:pt x="711737" y="575851"/>
                  <a:pt x="717571" y="570017"/>
                  <a:pt x="724135" y="570017"/>
                </a:cubicBezTo>
                <a:close/>
                <a:moveTo>
                  <a:pt x="653306" y="570017"/>
                </a:moveTo>
                <a:cubicBezTo>
                  <a:pt x="660598" y="570017"/>
                  <a:pt x="667161" y="575851"/>
                  <a:pt x="667161" y="583873"/>
                </a:cubicBezTo>
                <a:cubicBezTo>
                  <a:pt x="667161" y="591895"/>
                  <a:pt x="660598" y="596271"/>
                  <a:pt x="653306" y="596271"/>
                </a:cubicBezTo>
                <a:cubicBezTo>
                  <a:pt x="645286" y="596271"/>
                  <a:pt x="640910" y="591895"/>
                  <a:pt x="640910" y="583873"/>
                </a:cubicBezTo>
                <a:cubicBezTo>
                  <a:pt x="640910" y="575851"/>
                  <a:pt x="645286" y="570017"/>
                  <a:pt x="653306" y="570017"/>
                </a:cubicBezTo>
                <a:close/>
                <a:moveTo>
                  <a:pt x="584865" y="570017"/>
                </a:moveTo>
                <a:cubicBezTo>
                  <a:pt x="592648" y="570017"/>
                  <a:pt x="599654" y="575851"/>
                  <a:pt x="599654" y="583873"/>
                </a:cubicBezTo>
                <a:cubicBezTo>
                  <a:pt x="599654" y="591895"/>
                  <a:pt x="592648" y="596271"/>
                  <a:pt x="584865" y="596271"/>
                </a:cubicBezTo>
                <a:cubicBezTo>
                  <a:pt x="576307" y="596271"/>
                  <a:pt x="570076" y="591895"/>
                  <a:pt x="570076" y="583873"/>
                </a:cubicBezTo>
                <a:cubicBezTo>
                  <a:pt x="570076" y="575851"/>
                  <a:pt x="576307" y="570017"/>
                  <a:pt x="584865" y="570017"/>
                </a:cubicBezTo>
                <a:close/>
                <a:moveTo>
                  <a:pt x="513668" y="570017"/>
                </a:moveTo>
                <a:cubicBezTo>
                  <a:pt x="522015" y="570017"/>
                  <a:pt x="528846" y="575851"/>
                  <a:pt x="528846" y="583873"/>
                </a:cubicBezTo>
                <a:cubicBezTo>
                  <a:pt x="528846" y="591895"/>
                  <a:pt x="522015" y="596271"/>
                  <a:pt x="513668" y="596271"/>
                </a:cubicBezTo>
                <a:cubicBezTo>
                  <a:pt x="506076" y="596271"/>
                  <a:pt x="499248" y="591895"/>
                  <a:pt x="499248" y="583873"/>
                </a:cubicBezTo>
                <a:cubicBezTo>
                  <a:pt x="499248" y="575851"/>
                  <a:pt x="506076" y="570017"/>
                  <a:pt x="513668" y="570017"/>
                </a:cubicBezTo>
                <a:close/>
                <a:moveTo>
                  <a:pt x="439833" y="570017"/>
                </a:moveTo>
                <a:cubicBezTo>
                  <a:pt x="448394" y="570017"/>
                  <a:pt x="454623" y="575851"/>
                  <a:pt x="454623" y="583873"/>
                </a:cubicBezTo>
                <a:cubicBezTo>
                  <a:pt x="454623" y="591895"/>
                  <a:pt x="448394" y="596271"/>
                  <a:pt x="439833" y="596271"/>
                </a:cubicBezTo>
                <a:cubicBezTo>
                  <a:pt x="432049" y="596271"/>
                  <a:pt x="425044" y="591895"/>
                  <a:pt x="425044" y="583873"/>
                </a:cubicBezTo>
                <a:cubicBezTo>
                  <a:pt x="425044" y="575851"/>
                  <a:pt x="432049" y="570017"/>
                  <a:pt x="439833" y="570017"/>
                </a:cubicBezTo>
                <a:close/>
                <a:moveTo>
                  <a:pt x="368072" y="570017"/>
                </a:moveTo>
                <a:cubicBezTo>
                  <a:pt x="376089" y="570017"/>
                  <a:pt x="380467" y="575851"/>
                  <a:pt x="380467" y="583873"/>
                </a:cubicBezTo>
                <a:cubicBezTo>
                  <a:pt x="380467" y="591895"/>
                  <a:pt x="376089" y="596271"/>
                  <a:pt x="368072" y="596271"/>
                </a:cubicBezTo>
                <a:cubicBezTo>
                  <a:pt x="360778" y="596271"/>
                  <a:pt x="354211" y="591895"/>
                  <a:pt x="354211" y="583873"/>
                </a:cubicBezTo>
                <a:cubicBezTo>
                  <a:pt x="354211" y="575851"/>
                  <a:pt x="360778" y="570017"/>
                  <a:pt x="368072" y="570017"/>
                </a:cubicBezTo>
                <a:close/>
                <a:moveTo>
                  <a:pt x="3081772" y="499186"/>
                </a:moveTo>
                <a:cubicBezTo>
                  <a:pt x="3089064" y="499186"/>
                  <a:pt x="3095622" y="503561"/>
                  <a:pt x="3095622" y="511583"/>
                </a:cubicBezTo>
                <a:cubicBezTo>
                  <a:pt x="3095622" y="518876"/>
                  <a:pt x="3089064" y="525440"/>
                  <a:pt x="3081772" y="525440"/>
                </a:cubicBezTo>
                <a:cubicBezTo>
                  <a:pt x="3073748" y="525440"/>
                  <a:pt x="3069372" y="518876"/>
                  <a:pt x="3069372" y="511583"/>
                </a:cubicBezTo>
                <a:cubicBezTo>
                  <a:pt x="3069372" y="503561"/>
                  <a:pt x="3073748" y="499186"/>
                  <a:pt x="3081772" y="499186"/>
                </a:cubicBezTo>
                <a:close/>
                <a:moveTo>
                  <a:pt x="3013712" y="499186"/>
                </a:moveTo>
                <a:cubicBezTo>
                  <a:pt x="3021305" y="499186"/>
                  <a:pt x="3028135" y="503561"/>
                  <a:pt x="3028135" y="511583"/>
                </a:cubicBezTo>
                <a:cubicBezTo>
                  <a:pt x="3028135" y="518876"/>
                  <a:pt x="3021305" y="525440"/>
                  <a:pt x="3013712" y="525440"/>
                </a:cubicBezTo>
                <a:cubicBezTo>
                  <a:pt x="3005368" y="525440"/>
                  <a:pt x="2998539" y="518876"/>
                  <a:pt x="2998539" y="511583"/>
                </a:cubicBezTo>
                <a:cubicBezTo>
                  <a:pt x="2998539" y="503561"/>
                  <a:pt x="3005368" y="499186"/>
                  <a:pt x="3013712" y="499186"/>
                </a:cubicBezTo>
                <a:close/>
                <a:moveTo>
                  <a:pt x="2942491" y="499186"/>
                </a:moveTo>
                <a:cubicBezTo>
                  <a:pt x="2951052" y="499186"/>
                  <a:pt x="2957285" y="503561"/>
                  <a:pt x="2957285" y="511583"/>
                </a:cubicBezTo>
                <a:cubicBezTo>
                  <a:pt x="2957285" y="518876"/>
                  <a:pt x="2951052" y="525440"/>
                  <a:pt x="2942491" y="525440"/>
                </a:cubicBezTo>
                <a:cubicBezTo>
                  <a:pt x="2934710" y="525440"/>
                  <a:pt x="2927705" y="518876"/>
                  <a:pt x="2927705" y="511583"/>
                </a:cubicBezTo>
                <a:cubicBezTo>
                  <a:pt x="2927705" y="503561"/>
                  <a:pt x="2934710" y="499186"/>
                  <a:pt x="2942491" y="499186"/>
                </a:cubicBezTo>
                <a:close/>
                <a:moveTo>
                  <a:pt x="2868291" y="499186"/>
                </a:moveTo>
                <a:cubicBezTo>
                  <a:pt x="2876856" y="499186"/>
                  <a:pt x="2883082" y="503561"/>
                  <a:pt x="2883082" y="511583"/>
                </a:cubicBezTo>
                <a:cubicBezTo>
                  <a:pt x="2883082" y="518876"/>
                  <a:pt x="2876856" y="525440"/>
                  <a:pt x="2868291" y="525440"/>
                </a:cubicBezTo>
                <a:cubicBezTo>
                  <a:pt x="2860509" y="525440"/>
                  <a:pt x="2853502" y="518876"/>
                  <a:pt x="2853502" y="511583"/>
                </a:cubicBezTo>
                <a:cubicBezTo>
                  <a:pt x="2853502" y="503561"/>
                  <a:pt x="2860509" y="499186"/>
                  <a:pt x="2868291" y="499186"/>
                </a:cubicBezTo>
                <a:close/>
                <a:moveTo>
                  <a:pt x="2796533" y="499186"/>
                </a:moveTo>
                <a:cubicBezTo>
                  <a:pt x="2804555" y="499186"/>
                  <a:pt x="2808931" y="503561"/>
                  <a:pt x="2808931" y="511583"/>
                </a:cubicBezTo>
                <a:cubicBezTo>
                  <a:pt x="2808931" y="518876"/>
                  <a:pt x="2804555" y="525440"/>
                  <a:pt x="2796533" y="525440"/>
                </a:cubicBezTo>
                <a:cubicBezTo>
                  <a:pt x="2789240" y="525440"/>
                  <a:pt x="2782678" y="518876"/>
                  <a:pt x="2782678" y="511583"/>
                </a:cubicBezTo>
                <a:cubicBezTo>
                  <a:pt x="2782678" y="503561"/>
                  <a:pt x="2789240" y="499186"/>
                  <a:pt x="2796533" y="499186"/>
                </a:cubicBezTo>
                <a:close/>
                <a:moveTo>
                  <a:pt x="2725695" y="499186"/>
                </a:moveTo>
                <a:cubicBezTo>
                  <a:pt x="2731532" y="499186"/>
                  <a:pt x="2738097" y="503561"/>
                  <a:pt x="2738097" y="511583"/>
                </a:cubicBezTo>
                <a:cubicBezTo>
                  <a:pt x="2738097" y="518876"/>
                  <a:pt x="2731532" y="525440"/>
                  <a:pt x="2725695" y="525440"/>
                </a:cubicBezTo>
                <a:cubicBezTo>
                  <a:pt x="2717681" y="525440"/>
                  <a:pt x="2711846" y="518876"/>
                  <a:pt x="2711846" y="511583"/>
                </a:cubicBezTo>
                <a:cubicBezTo>
                  <a:pt x="2711846" y="503561"/>
                  <a:pt x="2717681" y="499186"/>
                  <a:pt x="2725695" y="499186"/>
                </a:cubicBezTo>
                <a:close/>
                <a:moveTo>
                  <a:pt x="2654870" y="499186"/>
                </a:moveTo>
                <a:cubicBezTo>
                  <a:pt x="2660705" y="499186"/>
                  <a:pt x="2667266" y="503561"/>
                  <a:pt x="2667266" y="511583"/>
                </a:cubicBezTo>
                <a:cubicBezTo>
                  <a:pt x="2667266" y="518876"/>
                  <a:pt x="2660705" y="525440"/>
                  <a:pt x="2654870" y="525440"/>
                </a:cubicBezTo>
                <a:cubicBezTo>
                  <a:pt x="2646847" y="525440"/>
                  <a:pt x="2641013" y="518876"/>
                  <a:pt x="2641013" y="511583"/>
                </a:cubicBezTo>
                <a:cubicBezTo>
                  <a:pt x="2641013" y="503561"/>
                  <a:pt x="2646847" y="499186"/>
                  <a:pt x="2654870" y="499186"/>
                </a:cubicBezTo>
                <a:close/>
                <a:moveTo>
                  <a:pt x="2582580" y="499186"/>
                </a:moveTo>
                <a:cubicBezTo>
                  <a:pt x="2589873" y="499186"/>
                  <a:pt x="2596435" y="503561"/>
                  <a:pt x="2596435" y="511583"/>
                </a:cubicBezTo>
                <a:cubicBezTo>
                  <a:pt x="2596435" y="518876"/>
                  <a:pt x="2589873" y="525440"/>
                  <a:pt x="2582580" y="525440"/>
                </a:cubicBezTo>
                <a:cubicBezTo>
                  <a:pt x="2576018" y="525440"/>
                  <a:pt x="2570184" y="518876"/>
                  <a:pt x="2570184" y="511583"/>
                </a:cubicBezTo>
                <a:cubicBezTo>
                  <a:pt x="2570184" y="503561"/>
                  <a:pt x="2576018" y="499186"/>
                  <a:pt x="2582580" y="499186"/>
                </a:cubicBezTo>
                <a:close/>
                <a:moveTo>
                  <a:pt x="2511026" y="499186"/>
                </a:moveTo>
                <a:cubicBezTo>
                  <a:pt x="2519047" y="499186"/>
                  <a:pt x="2525610" y="503561"/>
                  <a:pt x="2525610" y="511583"/>
                </a:cubicBezTo>
                <a:cubicBezTo>
                  <a:pt x="2525610" y="518876"/>
                  <a:pt x="2519047" y="525440"/>
                  <a:pt x="2511026" y="525440"/>
                </a:cubicBezTo>
                <a:cubicBezTo>
                  <a:pt x="2505194" y="525440"/>
                  <a:pt x="2499361" y="518876"/>
                  <a:pt x="2499361" y="511583"/>
                </a:cubicBezTo>
                <a:cubicBezTo>
                  <a:pt x="2499361" y="503561"/>
                  <a:pt x="2503735" y="499186"/>
                  <a:pt x="2511026" y="499186"/>
                </a:cubicBezTo>
                <a:close/>
                <a:moveTo>
                  <a:pt x="2440924" y="499186"/>
                </a:moveTo>
                <a:cubicBezTo>
                  <a:pt x="2448944" y="499186"/>
                  <a:pt x="2454781" y="505020"/>
                  <a:pt x="2454781" y="511583"/>
                </a:cubicBezTo>
                <a:cubicBezTo>
                  <a:pt x="2454781" y="518876"/>
                  <a:pt x="2448944" y="525440"/>
                  <a:pt x="2440924" y="525440"/>
                </a:cubicBezTo>
                <a:cubicBezTo>
                  <a:pt x="2433632" y="525440"/>
                  <a:pt x="2428527" y="518876"/>
                  <a:pt x="2428527" y="511583"/>
                </a:cubicBezTo>
                <a:cubicBezTo>
                  <a:pt x="2428527" y="505020"/>
                  <a:pt x="2433632" y="499186"/>
                  <a:pt x="2440924" y="499186"/>
                </a:cubicBezTo>
                <a:close/>
                <a:moveTo>
                  <a:pt x="2369108" y="499186"/>
                </a:moveTo>
                <a:cubicBezTo>
                  <a:pt x="2377672" y="499186"/>
                  <a:pt x="2383898" y="505020"/>
                  <a:pt x="2383898" y="511583"/>
                </a:cubicBezTo>
                <a:cubicBezTo>
                  <a:pt x="2383898" y="518876"/>
                  <a:pt x="2377672" y="525440"/>
                  <a:pt x="2369108" y="525440"/>
                </a:cubicBezTo>
                <a:cubicBezTo>
                  <a:pt x="2361327" y="525440"/>
                  <a:pt x="2354319" y="518876"/>
                  <a:pt x="2354319" y="511583"/>
                </a:cubicBezTo>
                <a:cubicBezTo>
                  <a:pt x="2354319" y="505020"/>
                  <a:pt x="2361327" y="499186"/>
                  <a:pt x="2369108" y="499186"/>
                </a:cubicBezTo>
                <a:close/>
                <a:moveTo>
                  <a:pt x="2298278" y="499186"/>
                </a:moveTo>
                <a:cubicBezTo>
                  <a:pt x="2306839" y="499186"/>
                  <a:pt x="2313066" y="505020"/>
                  <a:pt x="2313066" y="511583"/>
                </a:cubicBezTo>
                <a:cubicBezTo>
                  <a:pt x="2313066" y="518876"/>
                  <a:pt x="2306839" y="525440"/>
                  <a:pt x="2298278" y="525440"/>
                </a:cubicBezTo>
                <a:cubicBezTo>
                  <a:pt x="2290494" y="525440"/>
                  <a:pt x="2283488" y="518876"/>
                  <a:pt x="2283488" y="511583"/>
                </a:cubicBezTo>
                <a:cubicBezTo>
                  <a:pt x="2283488" y="505020"/>
                  <a:pt x="2290494" y="499186"/>
                  <a:pt x="2298278" y="499186"/>
                </a:cubicBezTo>
                <a:close/>
                <a:moveTo>
                  <a:pt x="2226514" y="499186"/>
                </a:moveTo>
                <a:cubicBezTo>
                  <a:pt x="2234534" y="499186"/>
                  <a:pt x="2238914" y="505020"/>
                  <a:pt x="2238914" y="511583"/>
                </a:cubicBezTo>
                <a:cubicBezTo>
                  <a:pt x="2238914" y="518876"/>
                  <a:pt x="2234534" y="525440"/>
                  <a:pt x="2226514" y="525440"/>
                </a:cubicBezTo>
                <a:cubicBezTo>
                  <a:pt x="2218492" y="525440"/>
                  <a:pt x="2212655" y="518876"/>
                  <a:pt x="2212655" y="511583"/>
                </a:cubicBezTo>
                <a:cubicBezTo>
                  <a:pt x="2212655" y="505020"/>
                  <a:pt x="2218492" y="499186"/>
                  <a:pt x="2226514" y="499186"/>
                </a:cubicBezTo>
                <a:close/>
                <a:moveTo>
                  <a:pt x="2155680" y="499186"/>
                </a:moveTo>
                <a:cubicBezTo>
                  <a:pt x="2161514" y="499186"/>
                  <a:pt x="2168079" y="505020"/>
                  <a:pt x="2168079" y="511583"/>
                </a:cubicBezTo>
                <a:cubicBezTo>
                  <a:pt x="2168079" y="518876"/>
                  <a:pt x="2161514" y="525440"/>
                  <a:pt x="2155680" y="525440"/>
                </a:cubicBezTo>
                <a:cubicBezTo>
                  <a:pt x="2147658" y="525440"/>
                  <a:pt x="2141823" y="518876"/>
                  <a:pt x="2141823" y="511583"/>
                </a:cubicBezTo>
                <a:cubicBezTo>
                  <a:pt x="2141823" y="505020"/>
                  <a:pt x="2147658" y="499186"/>
                  <a:pt x="2155680" y="499186"/>
                </a:cubicBezTo>
                <a:close/>
                <a:moveTo>
                  <a:pt x="2084846" y="499186"/>
                </a:moveTo>
                <a:cubicBezTo>
                  <a:pt x="2090680" y="499186"/>
                  <a:pt x="2097246" y="505020"/>
                  <a:pt x="2097246" y="511583"/>
                </a:cubicBezTo>
                <a:cubicBezTo>
                  <a:pt x="2097246" y="518876"/>
                  <a:pt x="2090680" y="525440"/>
                  <a:pt x="2084846" y="525440"/>
                </a:cubicBezTo>
                <a:cubicBezTo>
                  <a:pt x="2076824" y="525440"/>
                  <a:pt x="2070991" y="518876"/>
                  <a:pt x="2070991" y="511583"/>
                </a:cubicBezTo>
                <a:cubicBezTo>
                  <a:pt x="2070991" y="505020"/>
                  <a:pt x="2076824" y="499186"/>
                  <a:pt x="2084846" y="499186"/>
                </a:cubicBezTo>
                <a:close/>
                <a:moveTo>
                  <a:pt x="2011831" y="499186"/>
                </a:moveTo>
                <a:cubicBezTo>
                  <a:pt x="2019855" y="499186"/>
                  <a:pt x="2026416" y="505020"/>
                  <a:pt x="2026416" y="511583"/>
                </a:cubicBezTo>
                <a:cubicBezTo>
                  <a:pt x="2026416" y="518876"/>
                  <a:pt x="2019855" y="525440"/>
                  <a:pt x="2011831" y="525440"/>
                </a:cubicBezTo>
                <a:cubicBezTo>
                  <a:pt x="2005998" y="525440"/>
                  <a:pt x="2000165" y="518876"/>
                  <a:pt x="2000165" y="511583"/>
                </a:cubicBezTo>
                <a:cubicBezTo>
                  <a:pt x="2000165" y="505020"/>
                  <a:pt x="2005998" y="499186"/>
                  <a:pt x="2011831" y="499186"/>
                </a:cubicBezTo>
                <a:close/>
                <a:moveTo>
                  <a:pt x="1938362" y="499186"/>
                </a:moveTo>
                <a:cubicBezTo>
                  <a:pt x="1946382" y="499186"/>
                  <a:pt x="1952216" y="505020"/>
                  <a:pt x="1952216" y="511583"/>
                </a:cubicBezTo>
                <a:cubicBezTo>
                  <a:pt x="1952216" y="518876"/>
                  <a:pt x="1946382" y="525440"/>
                  <a:pt x="1938362" y="525440"/>
                </a:cubicBezTo>
                <a:cubicBezTo>
                  <a:pt x="1932525" y="525440"/>
                  <a:pt x="1925965" y="518876"/>
                  <a:pt x="1925965" y="511583"/>
                </a:cubicBezTo>
                <a:cubicBezTo>
                  <a:pt x="1925965" y="505020"/>
                  <a:pt x="1932525" y="499186"/>
                  <a:pt x="1938362" y="499186"/>
                </a:cubicBezTo>
                <a:close/>
                <a:moveTo>
                  <a:pt x="1867525" y="499186"/>
                </a:moveTo>
                <a:cubicBezTo>
                  <a:pt x="1875547" y="499186"/>
                  <a:pt x="1881384" y="505020"/>
                  <a:pt x="1881384" y="511583"/>
                </a:cubicBezTo>
                <a:cubicBezTo>
                  <a:pt x="1881384" y="518876"/>
                  <a:pt x="1875547" y="525440"/>
                  <a:pt x="1867525" y="525440"/>
                </a:cubicBezTo>
                <a:cubicBezTo>
                  <a:pt x="1860232" y="525440"/>
                  <a:pt x="1855126" y="518876"/>
                  <a:pt x="1855126" y="511583"/>
                </a:cubicBezTo>
                <a:cubicBezTo>
                  <a:pt x="1855126" y="505020"/>
                  <a:pt x="1860232" y="499186"/>
                  <a:pt x="1867525" y="499186"/>
                </a:cubicBezTo>
                <a:close/>
                <a:moveTo>
                  <a:pt x="1799085" y="499186"/>
                </a:moveTo>
                <a:cubicBezTo>
                  <a:pt x="1807644" y="499186"/>
                  <a:pt x="1813871" y="505020"/>
                  <a:pt x="1813871" y="511583"/>
                </a:cubicBezTo>
                <a:cubicBezTo>
                  <a:pt x="1813871" y="518876"/>
                  <a:pt x="1807644" y="525440"/>
                  <a:pt x="1799085" y="525440"/>
                </a:cubicBezTo>
                <a:cubicBezTo>
                  <a:pt x="1790521" y="525440"/>
                  <a:pt x="1784295" y="518876"/>
                  <a:pt x="1784295" y="511583"/>
                </a:cubicBezTo>
                <a:cubicBezTo>
                  <a:pt x="1784295" y="505020"/>
                  <a:pt x="1790521" y="499186"/>
                  <a:pt x="1799085" y="499186"/>
                </a:cubicBezTo>
                <a:close/>
                <a:moveTo>
                  <a:pt x="1728257" y="499186"/>
                </a:moveTo>
                <a:cubicBezTo>
                  <a:pt x="1736822" y="499186"/>
                  <a:pt x="1743046" y="505020"/>
                  <a:pt x="1743046" y="511583"/>
                </a:cubicBezTo>
                <a:cubicBezTo>
                  <a:pt x="1743046" y="518876"/>
                  <a:pt x="1736822" y="525440"/>
                  <a:pt x="1728257" y="525440"/>
                </a:cubicBezTo>
                <a:cubicBezTo>
                  <a:pt x="1719694" y="525440"/>
                  <a:pt x="1713469" y="518876"/>
                  <a:pt x="1713469" y="511583"/>
                </a:cubicBezTo>
                <a:cubicBezTo>
                  <a:pt x="1713469" y="505020"/>
                  <a:pt x="1719694" y="499186"/>
                  <a:pt x="1728257" y="499186"/>
                </a:cubicBezTo>
                <a:close/>
                <a:moveTo>
                  <a:pt x="1657426" y="499186"/>
                </a:moveTo>
                <a:cubicBezTo>
                  <a:pt x="1665210" y="499186"/>
                  <a:pt x="1672218" y="505020"/>
                  <a:pt x="1672218" y="511583"/>
                </a:cubicBezTo>
                <a:cubicBezTo>
                  <a:pt x="1672218" y="518876"/>
                  <a:pt x="1665210" y="525440"/>
                  <a:pt x="1657426" y="525440"/>
                </a:cubicBezTo>
                <a:cubicBezTo>
                  <a:pt x="1648867" y="525440"/>
                  <a:pt x="1642647" y="518876"/>
                  <a:pt x="1642647" y="511583"/>
                </a:cubicBezTo>
                <a:cubicBezTo>
                  <a:pt x="1642647" y="505020"/>
                  <a:pt x="1648867" y="499186"/>
                  <a:pt x="1657426" y="499186"/>
                </a:cubicBezTo>
                <a:close/>
                <a:moveTo>
                  <a:pt x="1582294" y="499186"/>
                </a:moveTo>
                <a:cubicBezTo>
                  <a:pt x="1589590" y="499186"/>
                  <a:pt x="1594694" y="505020"/>
                  <a:pt x="1594694" y="511583"/>
                </a:cubicBezTo>
                <a:cubicBezTo>
                  <a:pt x="1594694" y="518876"/>
                  <a:pt x="1589590" y="525440"/>
                  <a:pt x="1582294" y="525440"/>
                </a:cubicBezTo>
                <a:cubicBezTo>
                  <a:pt x="1574271" y="525440"/>
                  <a:pt x="1568438" y="518876"/>
                  <a:pt x="1568438" y="511583"/>
                </a:cubicBezTo>
                <a:cubicBezTo>
                  <a:pt x="1568438" y="505020"/>
                  <a:pt x="1574271" y="499186"/>
                  <a:pt x="1582294" y="499186"/>
                </a:cubicBezTo>
                <a:close/>
                <a:moveTo>
                  <a:pt x="1512192" y="499186"/>
                </a:moveTo>
                <a:cubicBezTo>
                  <a:pt x="1518025" y="499186"/>
                  <a:pt x="1523862" y="505020"/>
                  <a:pt x="1523862" y="511583"/>
                </a:cubicBezTo>
                <a:cubicBezTo>
                  <a:pt x="1523862" y="518876"/>
                  <a:pt x="1518025" y="525440"/>
                  <a:pt x="1512192" y="525440"/>
                </a:cubicBezTo>
                <a:cubicBezTo>
                  <a:pt x="1504169" y="525440"/>
                  <a:pt x="1497607" y="518876"/>
                  <a:pt x="1497607" y="511583"/>
                </a:cubicBezTo>
                <a:cubicBezTo>
                  <a:pt x="1497607" y="505020"/>
                  <a:pt x="1504169" y="499186"/>
                  <a:pt x="1512192" y="499186"/>
                </a:cubicBezTo>
                <a:close/>
                <a:moveTo>
                  <a:pt x="1440623" y="499186"/>
                </a:moveTo>
                <a:cubicBezTo>
                  <a:pt x="1447188" y="499186"/>
                  <a:pt x="1453023" y="505020"/>
                  <a:pt x="1453023" y="511583"/>
                </a:cubicBezTo>
                <a:cubicBezTo>
                  <a:pt x="1453023" y="518876"/>
                  <a:pt x="1447188" y="525440"/>
                  <a:pt x="1440623" y="525440"/>
                </a:cubicBezTo>
                <a:cubicBezTo>
                  <a:pt x="1433333" y="525440"/>
                  <a:pt x="1426771" y="518876"/>
                  <a:pt x="1426771" y="511583"/>
                </a:cubicBezTo>
                <a:cubicBezTo>
                  <a:pt x="1426771" y="505020"/>
                  <a:pt x="1433333" y="499186"/>
                  <a:pt x="1440623" y="499186"/>
                </a:cubicBezTo>
                <a:close/>
                <a:moveTo>
                  <a:pt x="1368341" y="499186"/>
                </a:moveTo>
                <a:cubicBezTo>
                  <a:pt x="1376363" y="499186"/>
                  <a:pt x="1382196" y="505020"/>
                  <a:pt x="1382196" y="511583"/>
                </a:cubicBezTo>
                <a:cubicBezTo>
                  <a:pt x="1382196" y="518876"/>
                  <a:pt x="1376363" y="525440"/>
                  <a:pt x="1368341" y="525440"/>
                </a:cubicBezTo>
                <a:cubicBezTo>
                  <a:pt x="1362508" y="525440"/>
                  <a:pt x="1355948" y="518876"/>
                  <a:pt x="1355948" y="511583"/>
                </a:cubicBezTo>
                <a:cubicBezTo>
                  <a:pt x="1355948" y="505020"/>
                  <a:pt x="1362508" y="499186"/>
                  <a:pt x="1368341" y="499186"/>
                </a:cubicBezTo>
                <a:close/>
                <a:moveTo>
                  <a:pt x="1297515" y="499186"/>
                </a:moveTo>
                <a:cubicBezTo>
                  <a:pt x="1305538" y="499186"/>
                  <a:pt x="1311369" y="505020"/>
                  <a:pt x="1311369" y="513042"/>
                </a:cubicBezTo>
                <a:cubicBezTo>
                  <a:pt x="1311369" y="518876"/>
                  <a:pt x="1305538" y="525440"/>
                  <a:pt x="1297515" y="525440"/>
                </a:cubicBezTo>
                <a:cubicBezTo>
                  <a:pt x="1289492" y="525440"/>
                  <a:pt x="1285118" y="518876"/>
                  <a:pt x="1285118" y="513042"/>
                </a:cubicBezTo>
                <a:cubicBezTo>
                  <a:pt x="1285118" y="505020"/>
                  <a:pt x="1289492" y="499186"/>
                  <a:pt x="1297515" y="499186"/>
                </a:cubicBezTo>
                <a:close/>
                <a:moveTo>
                  <a:pt x="1225700" y="499186"/>
                </a:moveTo>
                <a:cubicBezTo>
                  <a:pt x="1233484" y="499186"/>
                  <a:pt x="1240491" y="505020"/>
                  <a:pt x="1240491" y="513042"/>
                </a:cubicBezTo>
                <a:cubicBezTo>
                  <a:pt x="1240491" y="518876"/>
                  <a:pt x="1233484" y="525440"/>
                  <a:pt x="1225700" y="525440"/>
                </a:cubicBezTo>
                <a:cubicBezTo>
                  <a:pt x="1217156" y="525440"/>
                  <a:pt x="1210925" y="518876"/>
                  <a:pt x="1210925" y="513042"/>
                </a:cubicBezTo>
                <a:cubicBezTo>
                  <a:pt x="1210925" y="505020"/>
                  <a:pt x="1217156" y="499186"/>
                  <a:pt x="1225700" y="499186"/>
                </a:cubicBezTo>
                <a:close/>
                <a:moveTo>
                  <a:pt x="1154881" y="499186"/>
                </a:moveTo>
                <a:cubicBezTo>
                  <a:pt x="1162665" y="499186"/>
                  <a:pt x="1169669" y="505020"/>
                  <a:pt x="1169669" y="513042"/>
                </a:cubicBezTo>
                <a:cubicBezTo>
                  <a:pt x="1169669" y="518876"/>
                  <a:pt x="1162665" y="525440"/>
                  <a:pt x="1154881" y="525440"/>
                </a:cubicBezTo>
                <a:cubicBezTo>
                  <a:pt x="1146323" y="525440"/>
                  <a:pt x="1140095" y="518876"/>
                  <a:pt x="1140095" y="513042"/>
                </a:cubicBezTo>
                <a:cubicBezTo>
                  <a:pt x="1140095" y="505020"/>
                  <a:pt x="1146323" y="499186"/>
                  <a:pt x="1154881" y="499186"/>
                </a:cubicBezTo>
                <a:close/>
                <a:moveTo>
                  <a:pt x="1084053" y="499186"/>
                </a:moveTo>
                <a:cubicBezTo>
                  <a:pt x="1091836" y="499186"/>
                  <a:pt x="1098842" y="505020"/>
                  <a:pt x="1098842" y="513042"/>
                </a:cubicBezTo>
                <a:cubicBezTo>
                  <a:pt x="1098842" y="518876"/>
                  <a:pt x="1091836" y="525440"/>
                  <a:pt x="1084053" y="525440"/>
                </a:cubicBezTo>
                <a:cubicBezTo>
                  <a:pt x="1075492" y="525440"/>
                  <a:pt x="1069267" y="518876"/>
                  <a:pt x="1069267" y="513042"/>
                </a:cubicBezTo>
                <a:cubicBezTo>
                  <a:pt x="1069267" y="505020"/>
                  <a:pt x="1075492" y="499186"/>
                  <a:pt x="1084053" y="499186"/>
                </a:cubicBezTo>
                <a:close/>
                <a:moveTo>
                  <a:pt x="1013012" y="499186"/>
                </a:moveTo>
                <a:cubicBezTo>
                  <a:pt x="1020310" y="499186"/>
                  <a:pt x="1024685" y="505020"/>
                  <a:pt x="1024685" y="513042"/>
                </a:cubicBezTo>
                <a:cubicBezTo>
                  <a:pt x="1024685" y="518876"/>
                  <a:pt x="1020310" y="525440"/>
                  <a:pt x="1013012" y="525440"/>
                </a:cubicBezTo>
                <a:cubicBezTo>
                  <a:pt x="1004998" y="525440"/>
                  <a:pt x="998433" y="518876"/>
                  <a:pt x="998433" y="513042"/>
                </a:cubicBezTo>
                <a:cubicBezTo>
                  <a:pt x="998433" y="505020"/>
                  <a:pt x="1004998" y="499186"/>
                  <a:pt x="1013012" y="499186"/>
                </a:cubicBezTo>
                <a:close/>
                <a:moveTo>
                  <a:pt x="941461" y="499186"/>
                </a:moveTo>
                <a:cubicBezTo>
                  <a:pt x="948026" y="499186"/>
                  <a:pt x="953861" y="505020"/>
                  <a:pt x="953861" y="513042"/>
                </a:cubicBezTo>
                <a:cubicBezTo>
                  <a:pt x="953861" y="518876"/>
                  <a:pt x="948026" y="525440"/>
                  <a:pt x="941461" y="525440"/>
                </a:cubicBezTo>
                <a:cubicBezTo>
                  <a:pt x="934167" y="525440"/>
                  <a:pt x="927607" y="518876"/>
                  <a:pt x="927607" y="513042"/>
                </a:cubicBezTo>
                <a:cubicBezTo>
                  <a:pt x="927607" y="505020"/>
                  <a:pt x="934167" y="499186"/>
                  <a:pt x="941461" y="499186"/>
                </a:cubicBezTo>
                <a:close/>
                <a:moveTo>
                  <a:pt x="870626" y="499186"/>
                </a:moveTo>
                <a:cubicBezTo>
                  <a:pt x="877192" y="499186"/>
                  <a:pt x="883027" y="505020"/>
                  <a:pt x="883027" y="513042"/>
                </a:cubicBezTo>
                <a:cubicBezTo>
                  <a:pt x="883027" y="518876"/>
                  <a:pt x="877192" y="525440"/>
                  <a:pt x="870626" y="525440"/>
                </a:cubicBezTo>
                <a:cubicBezTo>
                  <a:pt x="863340" y="525440"/>
                  <a:pt x="856774" y="518876"/>
                  <a:pt x="856774" y="513042"/>
                </a:cubicBezTo>
                <a:cubicBezTo>
                  <a:pt x="856774" y="505020"/>
                  <a:pt x="863340" y="499186"/>
                  <a:pt x="870626" y="499186"/>
                </a:cubicBezTo>
                <a:close/>
                <a:moveTo>
                  <a:pt x="798340" y="499186"/>
                </a:moveTo>
                <a:cubicBezTo>
                  <a:pt x="806362" y="499186"/>
                  <a:pt x="812196" y="505020"/>
                  <a:pt x="812196" y="513042"/>
                </a:cubicBezTo>
                <a:cubicBezTo>
                  <a:pt x="812196" y="518876"/>
                  <a:pt x="806362" y="525440"/>
                  <a:pt x="798340" y="525440"/>
                </a:cubicBezTo>
                <a:cubicBezTo>
                  <a:pt x="792508" y="525440"/>
                  <a:pt x="785941" y="518876"/>
                  <a:pt x="785941" y="513042"/>
                </a:cubicBezTo>
                <a:cubicBezTo>
                  <a:pt x="785941" y="505020"/>
                  <a:pt x="792508" y="499186"/>
                  <a:pt x="798340" y="499186"/>
                </a:cubicBezTo>
                <a:close/>
                <a:moveTo>
                  <a:pt x="724135" y="499186"/>
                </a:moveTo>
                <a:cubicBezTo>
                  <a:pt x="731429" y="499186"/>
                  <a:pt x="737991" y="505020"/>
                  <a:pt x="737991" y="513042"/>
                </a:cubicBezTo>
                <a:cubicBezTo>
                  <a:pt x="737991" y="518876"/>
                  <a:pt x="731429" y="525440"/>
                  <a:pt x="724135" y="525440"/>
                </a:cubicBezTo>
                <a:cubicBezTo>
                  <a:pt x="717574" y="525440"/>
                  <a:pt x="711744" y="518876"/>
                  <a:pt x="711744" y="513042"/>
                </a:cubicBezTo>
                <a:cubicBezTo>
                  <a:pt x="711744" y="505020"/>
                  <a:pt x="717574" y="499186"/>
                  <a:pt x="724135" y="499186"/>
                </a:cubicBezTo>
                <a:close/>
                <a:moveTo>
                  <a:pt x="653306" y="499186"/>
                </a:moveTo>
                <a:cubicBezTo>
                  <a:pt x="660598" y="499186"/>
                  <a:pt x="667164" y="505020"/>
                  <a:pt x="667164" y="513042"/>
                </a:cubicBezTo>
                <a:cubicBezTo>
                  <a:pt x="667164" y="518876"/>
                  <a:pt x="660598" y="525440"/>
                  <a:pt x="653306" y="525440"/>
                </a:cubicBezTo>
                <a:cubicBezTo>
                  <a:pt x="645287" y="525440"/>
                  <a:pt x="640910" y="518876"/>
                  <a:pt x="640910" y="513042"/>
                </a:cubicBezTo>
                <a:cubicBezTo>
                  <a:pt x="640910" y="505020"/>
                  <a:pt x="645287" y="499186"/>
                  <a:pt x="653306" y="499186"/>
                </a:cubicBezTo>
                <a:close/>
                <a:moveTo>
                  <a:pt x="584869" y="499186"/>
                </a:moveTo>
                <a:cubicBezTo>
                  <a:pt x="592652" y="499186"/>
                  <a:pt x="599654" y="505020"/>
                  <a:pt x="599654" y="513042"/>
                </a:cubicBezTo>
                <a:cubicBezTo>
                  <a:pt x="599654" y="518876"/>
                  <a:pt x="592652" y="525440"/>
                  <a:pt x="584869" y="525440"/>
                </a:cubicBezTo>
                <a:cubicBezTo>
                  <a:pt x="576309" y="525440"/>
                  <a:pt x="570076" y="518876"/>
                  <a:pt x="570076" y="513042"/>
                </a:cubicBezTo>
                <a:cubicBezTo>
                  <a:pt x="570076" y="505020"/>
                  <a:pt x="576309" y="499186"/>
                  <a:pt x="584869" y="499186"/>
                </a:cubicBezTo>
                <a:close/>
                <a:moveTo>
                  <a:pt x="513670" y="499186"/>
                </a:moveTo>
                <a:cubicBezTo>
                  <a:pt x="522020" y="499186"/>
                  <a:pt x="528846" y="505020"/>
                  <a:pt x="528846" y="513042"/>
                </a:cubicBezTo>
                <a:cubicBezTo>
                  <a:pt x="528846" y="518876"/>
                  <a:pt x="522020" y="525440"/>
                  <a:pt x="513670" y="525440"/>
                </a:cubicBezTo>
                <a:cubicBezTo>
                  <a:pt x="506076" y="525440"/>
                  <a:pt x="499248" y="518876"/>
                  <a:pt x="499248" y="513042"/>
                </a:cubicBezTo>
                <a:cubicBezTo>
                  <a:pt x="499248" y="505020"/>
                  <a:pt x="506076" y="499186"/>
                  <a:pt x="513670" y="499186"/>
                </a:cubicBezTo>
                <a:close/>
                <a:moveTo>
                  <a:pt x="3939871" y="495814"/>
                </a:moveTo>
                <a:cubicBezTo>
                  <a:pt x="3946434" y="495814"/>
                  <a:pt x="3952268" y="502041"/>
                  <a:pt x="3952268" y="510602"/>
                </a:cubicBezTo>
                <a:cubicBezTo>
                  <a:pt x="3952268" y="518386"/>
                  <a:pt x="3946434" y="525391"/>
                  <a:pt x="3939871" y="525391"/>
                </a:cubicBezTo>
                <a:cubicBezTo>
                  <a:pt x="3932578" y="525391"/>
                  <a:pt x="3926015" y="518386"/>
                  <a:pt x="3926015" y="510602"/>
                </a:cubicBezTo>
                <a:cubicBezTo>
                  <a:pt x="3926015" y="502041"/>
                  <a:pt x="3932578" y="495814"/>
                  <a:pt x="3939871" y="495814"/>
                </a:cubicBezTo>
                <a:close/>
                <a:moveTo>
                  <a:pt x="3869042" y="495814"/>
                </a:moveTo>
                <a:cubicBezTo>
                  <a:pt x="3875605" y="495814"/>
                  <a:pt x="3881439" y="502041"/>
                  <a:pt x="3881439" y="510602"/>
                </a:cubicBezTo>
                <a:cubicBezTo>
                  <a:pt x="3881439" y="518386"/>
                  <a:pt x="3875605" y="525391"/>
                  <a:pt x="3869042" y="525391"/>
                </a:cubicBezTo>
                <a:cubicBezTo>
                  <a:pt x="3861749" y="525391"/>
                  <a:pt x="3855186" y="518386"/>
                  <a:pt x="3855186" y="510602"/>
                </a:cubicBezTo>
                <a:cubicBezTo>
                  <a:pt x="3855186" y="502041"/>
                  <a:pt x="3861749" y="495814"/>
                  <a:pt x="3869042" y="495814"/>
                </a:cubicBezTo>
                <a:close/>
                <a:moveTo>
                  <a:pt x="3796752" y="495814"/>
                </a:moveTo>
                <a:cubicBezTo>
                  <a:pt x="3804774" y="495814"/>
                  <a:pt x="3810608" y="502041"/>
                  <a:pt x="3810608" y="510602"/>
                </a:cubicBezTo>
                <a:cubicBezTo>
                  <a:pt x="3810608" y="518386"/>
                  <a:pt x="3804774" y="525391"/>
                  <a:pt x="3796752" y="525391"/>
                </a:cubicBezTo>
                <a:cubicBezTo>
                  <a:pt x="3790918" y="525391"/>
                  <a:pt x="3784355" y="518386"/>
                  <a:pt x="3784355" y="510602"/>
                </a:cubicBezTo>
                <a:cubicBezTo>
                  <a:pt x="3784355" y="502041"/>
                  <a:pt x="3790918" y="495814"/>
                  <a:pt x="3796752" y="495814"/>
                </a:cubicBezTo>
                <a:close/>
                <a:moveTo>
                  <a:pt x="3725922" y="495814"/>
                </a:moveTo>
                <a:cubicBezTo>
                  <a:pt x="3733944" y="495814"/>
                  <a:pt x="3739778" y="502041"/>
                  <a:pt x="3739778" y="510602"/>
                </a:cubicBezTo>
                <a:cubicBezTo>
                  <a:pt x="3739778" y="518386"/>
                  <a:pt x="3733944" y="525391"/>
                  <a:pt x="3725922" y="525391"/>
                </a:cubicBezTo>
                <a:cubicBezTo>
                  <a:pt x="3719359" y="525391"/>
                  <a:pt x="3713525" y="518386"/>
                  <a:pt x="3713525" y="510602"/>
                </a:cubicBezTo>
                <a:cubicBezTo>
                  <a:pt x="3713525" y="502041"/>
                  <a:pt x="3719359" y="495814"/>
                  <a:pt x="3725922" y="495814"/>
                </a:cubicBezTo>
                <a:close/>
                <a:moveTo>
                  <a:pt x="3655091" y="495814"/>
                </a:moveTo>
                <a:cubicBezTo>
                  <a:pt x="3662384" y="495814"/>
                  <a:pt x="3668947" y="502041"/>
                  <a:pt x="3668947" y="510602"/>
                </a:cubicBezTo>
                <a:cubicBezTo>
                  <a:pt x="3668947" y="518386"/>
                  <a:pt x="3662384" y="525391"/>
                  <a:pt x="3655091" y="525391"/>
                </a:cubicBezTo>
                <a:cubicBezTo>
                  <a:pt x="3647069" y="525391"/>
                  <a:pt x="3642694" y="518386"/>
                  <a:pt x="3642694" y="510602"/>
                </a:cubicBezTo>
                <a:cubicBezTo>
                  <a:pt x="3642694" y="502041"/>
                  <a:pt x="3647069" y="495814"/>
                  <a:pt x="3655091" y="495814"/>
                </a:cubicBezTo>
                <a:close/>
                <a:moveTo>
                  <a:pt x="3583280" y="495814"/>
                </a:moveTo>
                <a:cubicBezTo>
                  <a:pt x="3591064" y="495814"/>
                  <a:pt x="3598069" y="502041"/>
                  <a:pt x="3598069" y="510602"/>
                </a:cubicBezTo>
                <a:cubicBezTo>
                  <a:pt x="3598069" y="518386"/>
                  <a:pt x="3591064" y="525391"/>
                  <a:pt x="3583280" y="525391"/>
                </a:cubicBezTo>
                <a:cubicBezTo>
                  <a:pt x="3574718" y="525391"/>
                  <a:pt x="3568491" y="518386"/>
                  <a:pt x="3568491" y="510602"/>
                </a:cubicBezTo>
                <a:cubicBezTo>
                  <a:pt x="3568491" y="502041"/>
                  <a:pt x="3574718" y="495814"/>
                  <a:pt x="3583280" y="495814"/>
                </a:cubicBezTo>
                <a:close/>
                <a:moveTo>
                  <a:pt x="3512449" y="495814"/>
                </a:moveTo>
                <a:cubicBezTo>
                  <a:pt x="3520232" y="495814"/>
                  <a:pt x="3527237" y="502041"/>
                  <a:pt x="3527237" y="510602"/>
                </a:cubicBezTo>
                <a:cubicBezTo>
                  <a:pt x="3527237" y="518386"/>
                  <a:pt x="3520232" y="525391"/>
                  <a:pt x="3512449" y="525391"/>
                </a:cubicBezTo>
                <a:cubicBezTo>
                  <a:pt x="3503887" y="525391"/>
                  <a:pt x="3497661" y="518386"/>
                  <a:pt x="3497661" y="510602"/>
                </a:cubicBezTo>
                <a:cubicBezTo>
                  <a:pt x="3497661" y="502041"/>
                  <a:pt x="3503887" y="495814"/>
                  <a:pt x="3512449" y="495814"/>
                </a:cubicBezTo>
                <a:close/>
                <a:moveTo>
                  <a:pt x="3440686" y="495814"/>
                </a:moveTo>
                <a:cubicBezTo>
                  <a:pt x="3448708" y="495814"/>
                  <a:pt x="3453083" y="502041"/>
                  <a:pt x="3453083" y="510602"/>
                </a:cubicBezTo>
                <a:cubicBezTo>
                  <a:pt x="3453083" y="518386"/>
                  <a:pt x="3448708" y="525391"/>
                  <a:pt x="3440686" y="525391"/>
                </a:cubicBezTo>
                <a:cubicBezTo>
                  <a:pt x="3433393" y="525391"/>
                  <a:pt x="3426830" y="518386"/>
                  <a:pt x="3426830" y="510602"/>
                </a:cubicBezTo>
                <a:cubicBezTo>
                  <a:pt x="3426830" y="502041"/>
                  <a:pt x="3433393" y="495814"/>
                  <a:pt x="3440686" y="495814"/>
                </a:cubicBezTo>
                <a:close/>
                <a:moveTo>
                  <a:pt x="3369857" y="495814"/>
                </a:moveTo>
                <a:cubicBezTo>
                  <a:pt x="3376420" y="495814"/>
                  <a:pt x="3382254" y="502041"/>
                  <a:pt x="3382254" y="510602"/>
                </a:cubicBezTo>
                <a:cubicBezTo>
                  <a:pt x="3382254" y="518386"/>
                  <a:pt x="3376420" y="525391"/>
                  <a:pt x="3369857" y="525391"/>
                </a:cubicBezTo>
                <a:cubicBezTo>
                  <a:pt x="3362564" y="525391"/>
                  <a:pt x="3356001" y="518386"/>
                  <a:pt x="3356001" y="510602"/>
                </a:cubicBezTo>
                <a:cubicBezTo>
                  <a:pt x="3356001" y="502041"/>
                  <a:pt x="3362564" y="495814"/>
                  <a:pt x="3369857" y="495814"/>
                </a:cubicBezTo>
                <a:close/>
                <a:moveTo>
                  <a:pt x="3299094" y="495814"/>
                </a:moveTo>
                <a:cubicBezTo>
                  <a:pt x="3305656" y="495814"/>
                  <a:pt x="3311491" y="502041"/>
                  <a:pt x="3311491" y="510602"/>
                </a:cubicBezTo>
                <a:cubicBezTo>
                  <a:pt x="3311491" y="518386"/>
                  <a:pt x="3305656" y="525391"/>
                  <a:pt x="3299094" y="525391"/>
                </a:cubicBezTo>
                <a:cubicBezTo>
                  <a:pt x="3291802" y="525391"/>
                  <a:pt x="3285240" y="518386"/>
                  <a:pt x="3285240" y="510602"/>
                </a:cubicBezTo>
                <a:cubicBezTo>
                  <a:pt x="3285240" y="502041"/>
                  <a:pt x="3291802" y="495814"/>
                  <a:pt x="3299094" y="495814"/>
                </a:cubicBezTo>
                <a:close/>
                <a:moveTo>
                  <a:pt x="3226805" y="495814"/>
                </a:moveTo>
                <a:cubicBezTo>
                  <a:pt x="3234825" y="495814"/>
                  <a:pt x="3240660" y="502041"/>
                  <a:pt x="3240660" y="510602"/>
                </a:cubicBezTo>
                <a:cubicBezTo>
                  <a:pt x="3240660" y="518386"/>
                  <a:pt x="3234825" y="525391"/>
                  <a:pt x="3226805" y="525391"/>
                </a:cubicBezTo>
                <a:cubicBezTo>
                  <a:pt x="3220242" y="525391"/>
                  <a:pt x="3214406" y="518386"/>
                  <a:pt x="3214406" y="510602"/>
                </a:cubicBezTo>
                <a:cubicBezTo>
                  <a:pt x="3214406" y="502041"/>
                  <a:pt x="3220242" y="495814"/>
                  <a:pt x="3226805" y="495814"/>
                </a:cubicBezTo>
                <a:close/>
                <a:moveTo>
                  <a:pt x="3152602" y="495814"/>
                </a:moveTo>
                <a:cubicBezTo>
                  <a:pt x="3159895" y="495814"/>
                  <a:pt x="3166454" y="502041"/>
                  <a:pt x="3166454" y="510602"/>
                </a:cubicBezTo>
                <a:cubicBezTo>
                  <a:pt x="3166454" y="518386"/>
                  <a:pt x="3159895" y="525391"/>
                  <a:pt x="3152602" y="525391"/>
                </a:cubicBezTo>
                <a:cubicBezTo>
                  <a:pt x="3146038" y="525391"/>
                  <a:pt x="3140203" y="518386"/>
                  <a:pt x="3140203" y="510602"/>
                </a:cubicBezTo>
                <a:cubicBezTo>
                  <a:pt x="3140203" y="502041"/>
                  <a:pt x="3146038" y="495814"/>
                  <a:pt x="3152602" y="495814"/>
                </a:cubicBezTo>
                <a:close/>
                <a:moveTo>
                  <a:pt x="2439944" y="428356"/>
                </a:moveTo>
                <a:cubicBezTo>
                  <a:pt x="2448502" y="428356"/>
                  <a:pt x="2454729" y="432731"/>
                  <a:pt x="2454729" y="440753"/>
                </a:cubicBezTo>
                <a:cubicBezTo>
                  <a:pt x="2454729" y="448046"/>
                  <a:pt x="2448502" y="454610"/>
                  <a:pt x="2439944" y="454610"/>
                </a:cubicBezTo>
                <a:cubicBezTo>
                  <a:pt x="2432159" y="454610"/>
                  <a:pt x="2425156" y="448046"/>
                  <a:pt x="2425156" y="440753"/>
                </a:cubicBezTo>
                <a:cubicBezTo>
                  <a:pt x="2425156" y="432731"/>
                  <a:pt x="2432159" y="428356"/>
                  <a:pt x="2439944" y="428356"/>
                </a:cubicBezTo>
                <a:close/>
                <a:moveTo>
                  <a:pt x="2369110" y="428356"/>
                </a:moveTo>
                <a:cubicBezTo>
                  <a:pt x="2377672" y="428356"/>
                  <a:pt x="2383898" y="432731"/>
                  <a:pt x="2383898" y="440753"/>
                </a:cubicBezTo>
                <a:cubicBezTo>
                  <a:pt x="2383898" y="448046"/>
                  <a:pt x="2377672" y="454610"/>
                  <a:pt x="2369110" y="454610"/>
                </a:cubicBezTo>
                <a:cubicBezTo>
                  <a:pt x="2361327" y="454610"/>
                  <a:pt x="2354319" y="448046"/>
                  <a:pt x="2354319" y="440753"/>
                </a:cubicBezTo>
                <a:cubicBezTo>
                  <a:pt x="2354319" y="432731"/>
                  <a:pt x="2361327" y="428356"/>
                  <a:pt x="2369110" y="428356"/>
                </a:cubicBezTo>
                <a:close/>
                <a:moveTo>
                  <a:pt x="2298278" y="428356"/>
                </a:moveTo>
                <a:cubicBezTo>
                  <a:pt x="2306842" y="428356"/>
                  <a:pt x="2313066" y="432731"/>
                  <a:pt x="2313066" y="440753"/>
                </a:cubicBezTo>
                <a:cubicBezTo>
                  <a:pt x="2313066" y="448046"/>
                  <a:pt x="2306842" y="454610"/>
                  <a:pt x="2298278" y="454610"/>
                </a:cubicBezTo>
                <a:cubicBezTo>
                  <a:pt x="2290494" y="454610"/>
                  <a:pt x="2283490" y="448046"/>
                  <a:pt x="2283490" y="440753"/>
                </a:cubicBezTo>
                <a:cubicBezTo>
                  <a:pt x="2283490" y="432731"/>
                  <a:pt x="2290494" y="428356"/>
                  <a:pt x="2298278" y="428356"/>
                </a:cubicBezTo>
                <a:close/>
                <a:moveTo>
                  <a:pt x="2226514" y="428356"/>
                </a:moveTo>
                <a:cubicBezTo>
                  <a:pt x="2234537" y="428356"/>
                  <a:pt x="2238914" y="432731"/>
                  <a:pt x="2238914" y="440753"/>
                </a:cubicBezTo>
                <a:cubicBezTo>
                  <a:pt x="2238914" y="448046"/>
                  <a:pt x="2234537" y="454610"/>
                  <a:pt x="2226514" y="454610"/>
                </a:cubicBezTo>
                <a:cubicBezTo>
                  <a:pt x="2218492" y="454610"/>
                  <a:pt x="2212656" y="448046"/>
                  <a:pt x="2212656" y="440753"/>
                </a:cubicBezTo>
                <a:cubicBezTo>
                  <a:pt x="2212656" y="432731"/>
                  <a:pt x="2218492" y="428356"/>
                  <a:pt x="2226514" y="428356"/>
                </a:cubicBezTo>
                <a:close/>
                <a:moveTo>
                  <a:pt x="2155682" y="428356"/>
                </a:moveTo>
                <a:cubicBezTo>
                  <a:pt x="2161517" y="428356"/>
                  <a:pt x="2168079" y="432731"/>
                  <a:pt x="2168079" y="440753"/>
                </a:cubicBezTo>
                <a:cubicBezTo>
                  <a:pt x="2168079" y="448046"/>
                  <a:pt x="2161517" y="454610"/>
                  <a:pt x="2155682" y="454610"/>
                </a:cubicBezTo>
                <a:cubicBezTo>
                  <a:pt x="2147658" y="454610"/>
                  <a:pt x="2141825" y="448046"/>
                  <a:pt x="2141825" y="440753"/>
                </a:cubicBezTo>
                <a:cubicBezTo>
                  <a:pt x="2141825" y="432731"/>
                  <a:pt x="2147658" y="428356"/>
                  <a:pt x="2155682" y="428356"/>
                </a:cubicBezTo>
                <a:close/>
                <a:moveTo>
                  <a:pt x="2084846" y="428356"/>
                </a:moveTo>
                <a:cubicBezTo>
                  <a:pt x="2090682" y="428356"/>
                  <a:pt x="2097246" y="432731"/>
                  <a:pt x="2097246" y="440753"/>
                </a:cubicBezTo>
                <a:cubicBezTo>
                  <a:pt x="2097246" y="448046"/>
                  <a:pt x="2090682" y="454610"/>
                  <a:pt x="2084846" y="454610"/>
                </a:cubicBezTo>
                <a:cubicBezTo>
                  <a:pt x="2076827" y="454610"/>
                  <a:pt x="2070991" y="448046"/>
                  <a:pt x="2070991" y="440753"/>
                </a:cubicBezTo>
                <a:cubicBezTo>
                  <a:pt x="2070991" y="432731"/>
                  <a:pt x="2076827" y="428356"/>
                  <a:pt x="2084846" y="428356"/>
                </a:cubicBezTo>
                <a:close/>
                <a:moveTo>
                  <a:pt x="2011832" y="428356"/>
                </a:moveTo>
                <a:cubicBezTo>
                  <a:pt x="2019855" y="428356"/>
                  <a:pt x="2026418" y="432731"/>
                  <a:pt x="2026418" y="440753"/>
                </a:cubicBezTo>
                <a:cubicBezTo>
                  <a:pt x="2026418" y="448046"/>
                  <a:pt x="2019855" y="454610"/>
                  <a:pt x="2011832" y="454610"/>
                </a:cubicBezTo>
                <a:cubicBezTo>
                  <a:pt x="2005999" y="454610"/>
                  <a:pt x="2000165" y="448046"/>
                  <a:pt x="2000165" y="440753"/>
                </a:cubicBezTo>
                <a:cubicBezTo>
                  <a:pt x="2000165" y="432731"/>
                  <a:pt x="2005999" y="428356"/>
                  <a:pt x="2011832" y="428356"/>
                </a:cubicBezTo>
                <a:close/>
                <a:moveTo>
                  <a:pt x="1938362" y="428356"/>
                </a:moveTo>
                <a:cubicBezTo>
                  <a:pt x="1946382" y="428356"/>
                  <a:pt x="1952216" y="432731"/>
                  <a:pt x="1952216" y="440753"/>
                </a:cubicBezTo>
                <a:cubicBezTo>
                  <a:pt x="1952216" y="448046"/>
                  <a:pt x="1946382" y="454610"/>
                  <a:pt x="1938362" y="454610"/>
                </a:cubicBezTo>
                <a:cubicBezTo>
                  <a:pt x="1932525" y="454610"/>
                  <a:pt x="1925965" y="448046"/>
                  <a:pt x="1925965" y="440753"/>
                </a:cubicBezTo>
                <a:cubicBezTo>
                  <a:pt x="1925965" y="432731"/>
                  <a:pt x="1932525" y="428356"/>
                  <a:pt x="1938362" y="428356"/>
                </a:cubicBezTo>
                <a:close/>
                <a:moveTo>
                  <a:pt x="1867525" y="428356"/>
                </a:moveTo>
                <a:cubicBezTo>
                  <a:pt x="1875547" y="428356"/>
                  <a:pt x="1881384" y="432731"/>
                  <a:pt x="1881384" y="440753"/>
                </a:cubicBezTo>
                <a:cubicBezTo>
                  <a:pt x="1881384" y="448046"/>
                  <a:pt x="1875547" y="454610"/>
                  <a:pt x="1867525" y="454610"/>
                </a:cubicBezTo>
                <a:cubicBezTo>
                  <a:pt x="1860232" y="454610"/>
                  <a:pt x="1855126" y="448046"/>
                  <a:pt x="1855126" y="440753"/>
                </a:cubicBezTo>
                <a:cubicBezTo>
                  <a:pt x="1855126" y="432731"/>
                  <a:pt x="1860232" y="428356"/>
                  <a:pt x="1867525" y="428356"/>
                </a:cubicBezTo>
                <a:close/>
                <a:moveTo>
                  <a:pt x="1799085" y="428356"/>
                </a:moveTo>
                <a:cubicBezTo>
                  <a:pt x="1807644" y="428356"/>
                  <a:pt x="1813873" y="434190"/>
                  <a:pt x="1813873" y="440753"/>
                </a:cubicBezTo>
                <a:cubicBezTo>
                  <a:pt x="1813873" y="448046"/>
                  <a:pt x="1807644" y="454610"/>
                  <a:pt x="1799085" y="454610"/>
                </a:cubicBezTo>
                <a:cubicBezTo>
                  <a:pt x="1790521" y="454610"/>
                  <a:pt x="1784298" y="448046"/>
                  <a:pt x="1784298" y="440753"/>
                </a:cubicBezTo>
                <a:cubicBezTo>
                  <a:pt x="1784298" y="434190"/>
                  <a:pt x="1790521" y="428356"/>
                  <a:pt x="1799085" y="428356"/>
                </a:cubicBezTo>
                <a:close/>
                <a:moveTo>
                  <a:pt x="1728260" y="428356"/>
                </a:moveTo>
                <a:cubicBezTo>
                  <a:pt x="1736822" y="428356"/>
                  <a:pt x="1743046" y="434190"/>
                  <a:pt x="1743046" y="440753"/>
                </a:cubicBezTo>
                <a:cubicBezTo>
                  <a:pt x="1743046" y="448046"/>
                  <a:pt x="1736822" y="454610"/>
                  <a:pt x="1728260" y="454610"/>
                </a:cubicBezTo>
                <a:cubicBezTo>
                  <a:pt x="1719694" y="454610"/>
                  <a:pt x="1713469" y="448046"/>
                  <a:pt x="1713469" y="440753"/>
                </a:cubicBezTo>
                <a:cubicBezTo>
                  <a:pt x="1713469" y="434190"/>
                  <a:pt x="1719694" y="428356"/>
                  <a:pt x="1728260" y="428356"/>
                </a:cubicBezTo>
                <a:close/>
                <a:moveTo>
                  <a:pt x="1657426" y="428356"/>
                </a:moveTo>
                <a:cubicBezTo>
                  <a:pt x="1665212" y="428356"/>
                  <a:pt x="1672218" y="434190"/>
                  <a:pt x="1672218" y="440753"/>
                </a:cubicBezTo>
                <a:cubicBezTo>
                  <a:pt x="1672218" y="448046"/>
                  <a:pt x="1665212" y="454610"/>
                  <a:pt x="1657426" y="454610"/>
                </a:cubicBezTo>
                <a:cubicBezTo>
                  <a:pt x="1648870" y="454610"/>
                  <a:pt x="1642647" y="448046"/>
                  <a:pt x="1642647" y="440753"/>
                </a:cubicBezTo>
                <a:cubicBezTo>
                  <a:pt x="1642647" y="434190"/>
                  <a:pt x="1648870" y="428356"/>
                  <a:pt x="1657426" y="428356"/>
                </a:cubicBezTo>
                <a:close/>
                <a:moveTo>
                  <a:pt x="1582294" y="428356"/>
                </a:moveTo>
                <a:cubicBezTo>
                  <a:pt x="1589590" y="428356"/>
                  <a:pt x="1594697" y="434190"/>
                  <a:pt x="1594697" y="440753"/>
                </a:cubicBezTo>
                <a:cubicBezTo>
                  <a:pt x="1594697" y="448046"/>
                  <a:pt x="1589590" y="454610"/>
                  <a:pt x="1582294" y="454610"/>
                </a:cubicBezTo>
                <a:cubicBezTo>
                  <a:pt x="1574274" y="454610"/>
                  <a:pt x="1568438" y="448046"/>
                  <a:pt x="1568438" y="440753"/>
                </a:cubicBezTo>
                <a:cubicBezTo>
                  <a:pt x="1568438" y="434190"/>
                  <a:pt x="1574274" y="428356"/>
                  <a:pt x="1582294" y="428356"/>
                </a:cubicBezTo>
                <a:close/>
                <a:moveTo>
                  <a:pt x="1512195" y="428356"/>
                </a:moveTo>
                <a:cubicBezTo>
                  <a:pt x="1518027" y="428356"/>
                  <a:pt x="1523862" y="434190"/>
                  <a:pt x="1523862" y="440753"/>
                </a:cubicBezTo>
                <a:cubicBezTo>
                  <a:pt x="1523862" y="448046"/>
                  <a:pt x="1518027" y="454610"/>
                  <a:pt x="1512195" y="454610"/>
                </a:cubicBezTo>
                <a:cubicBezTo>
                  <a:pt x="1504171" y="454610"/>
                  <a:pt x="1497610" y="448046"/>
                  <a:pt x="1497610" y="440753"/>
                </a:cubicBezTo>
                <a:cubicBezTo>
                  <a:pt x="1497610" y="434190"/>
                  <a:pt x="1504171" y="428356"/>
                  <a:pt x="1512195" y="428356"/>
                </a:cubicBezTo>
                <a:close/>
                <a:moveTo>
                  <a:pt x="1439171" y="428356"/>
                </a:moveTo>
                <a:cubicBezTo>
                  <a:pt x="1447188" y="428356"/>
                  <a:pt x="1453023" y="434190"/>
                  <a:pt x="1453023" y="440753"/>
                </a:cubicBezTo>
                <a:cubicBezTo>
                  <a:pt x="1453023" y="448046"/>
                  <a:pt x="1447188" y="454610"/>
                  <a:pt x="1439171" y="454610"/>
                </a:cubicBezTo>
                <a:cubicBezTo>
                  <a:pt x="1433336" y="454610"/>
                  <a:pt x="1426771" y="448046"/>
                  <a:pt x="1426771" y="440753"/>
                </a:cubicBezTo>
                <a:cubicBezTo>
                  <a:pt x="1426771" y="434190"/>
                  <a:pt x="1433336" y="428356"/>
                  <a:pt x="1439171" y="428356"/>
                </a:cubicBezTo>
                <a:close/>
                <a:moveTo>
                  <a:pt x="1368344" y="428356"/>
                </a:moveTo>
                <a:cubicBezTo>
                  <a:pt x="1376365" y="428356"/>
                  <a:pt x="1382196" y="434190"/>
                  <a:pt x="1382196" y="440753"/>
                </a:cubicBezTo>
                <a:cubicBezTo>
                  <a:pt x="1382196" y="448046"/>
                  <a:pt x="1376365" y="454610"/>
                  <a:pt x="1368344" y="454610"/>
                </a:cubicBezTo>
                <a:cubicBezTo>
                  <a:pt x="1362508" y="454610"/>
                  <a:pt x="1355948" y="448046"/>
                  <a:pt x="1355948" y="440753"/>
                </a:cubicBezTo>
                <a:cubicBezTo>
                  <a:pt x="1355948" y="434190"/>
                  <a:pt x="1362508" y="428356"/>
                  <a:pt x="1368344" y="428356"/>
                </a:cubicBezTo>
                <a:close/>
                <a:moveTo>
                  <a:pt x="1297515" y="428356"/>
                </a:moveTo>
                <a:cubicBezTo>
                  <a:pt x="1305538" y="428356"/>
                  <a:pt x="1311372" y="434190"/>
                  <a:pt x="1311372" y="440753"/>
                </a:cubicBezTo>
                <a:cubicBezTo>
                  <a:pt x="1311372" y="448046"/>
                  <a:pt x="1305538" y="454610"/>
                  <a:pt x="1297515" y="454610"/>
                </a:cubicBezTo>
                <a:cubicBezTo>
                  <a:pt x="1289495" y="454610"/>
                  <a:pt x="1285118" y="448046"/>
                  <a:pt x="1285118" y="440753"/>
                </a:cubicBezTo>
                <a:cubicBezTo>
                  <a:pt x="1285118" y="434190"/>
                  <a:pt x="1289495" y="428356"/>
                  <a:pt x="1297515" y="428356"/>
                </a:cubicBezTo>
                <a:close/>
                <a:moveTo>
                  <a:pt x="1225703" y="428356"/>
                </a:moveTo>
                <a:cubicBezTo>
                  <a:pt x="1233487" y="428356"/>
                  <a:pt x="1240491" y="434190"/>
                  <a:pt x="1240491" y="440753"/>
                </a:cubicBezTo>
                <a:cubicBezTo>
                  <a:pt x="1240491" y="448046"/>
                  <a:pt x="1233487" y="454610"/>
                  <a:pt x="1225703" y="454610"/>
                </a:cubicBezTo>
                <a:cubicBezTo>
                  <a:pt x="1217156" y="454610"/>
                  <a:pt x="1210925" y="448046"/>
                  <a:pt x="1210925" y="440753"/>
                </a:cubicBezTo>
                <a:cubicBezTo>
                  <a:pt x="1210925" y="434190"/>
                  <a:pt x="1217156" y="428356"/>
                  <a:pt x="1225703" y="428356"/>
                </a:cubicBezTo>
                <a:close/>
                <a:moveTo>
                  <a:pt x="1154886" y="428356"/>
                </a:moveTo>
                <a:cubicBezTo>
                  <a:pt x="1162673" y="428356"/>
                  <a:pt x="1169676" y="434190"/>
                  <a:pt x="1169676" y="440753"/>
                </a:cubicBezTo>
                <a:cubicBezTo>
                  <a:pt x="1169676" y="448046"/>
                  <a:pt x="1162673" y="454610"/>
                  <a:pt x="1154886" y="454610"/>
                </a:cubicBezTo>
                <a:cubicBezTo>
                  <a:pt x="1146323" y="454610"/>
                  <a:pt x="1140096" y="448046"/>
                  <a:pt x="1140096" y="440753"/>
                </a:cubicBezTo>
                <a:cubicBezTo>
                  <a:pt x="1140096" y="434190"/>
                  <a:pt x="1146323" y="428356"/>
                  <a:pt x="1154886" y="428356"/>
                </a:cubicBezTo>
                <a:close/>
                <a:moveTo>
                  <a:pt x="1084056" y="428356"/>
                </a:moveTo>
                <a:cubicBezTo>
                  <a:pt x="1091840" y="428356"/>
                  <a:pt x="1098844" y="434190"/>
                  <a:pt x="1098844" y="440753"/>
                </a:cubicBezTo>
                <a:cubicBezTo>
                  <a:pt x="1098844" y="448046"/>
                  <a:pt x="1091840" y="454610"/>
                  <a:pt x="1084056" y="454610"/>
                </a:cubicBezTo>
                <a:cubicBezTo>
                  <a:pt x="1075492" y="454610"/>
                  <a:pt x="1069267" y="448046"/>
                  <a:pt x="1069267" y="440753"/>
                </a:cubicBezTo>
                <a:cubicBezTo>
                  <a:pt x="1069267" y="434190"/>
                  <a:pt x="1075492" y="428356"/>
                  <a:pt x="1084056" y="428356"/>
                </a:cubicBezTo>
                <a:close/>
                <a:moveTo>
                  <a:pt x="1013015" y="428356"/>
                </a:moveTo>
                <a:cubicBezTo>
                  <a:pt x="1020312" y="428356"/>
                  <a:pt x="1024685" y="434190"/>
                  <a:pt x="1024685" y="440753"/>
                </a:cubicBezTo>
                <a:cubicBezTo>
                  <a:pt x="1024685" y="448046"/>
                  <a:pt x="1020312" y="454610"/>
                  <a:pt x="1013015" y="454610"/>
                </a:cubicBezTo>
                <a:cubicBezTo>
                  <a:pt x="1004998" y="454610"/>
                  <a:pt x="998434" y="448046"/>
                  <a:pt x="998434" y="440753"/>
                </a:cubicBezTo>
                <a:cubicBezTo>
                  <a:pt x="998434" y="434190"/>
                  <a:pt x="1004998" y="428356"/>
                  <a:pt x="1013015" y="428356"/>
                </a:cubicBezTo>
                <a:close/>
                <a:moveTo>
                  <a:pt x="941465" y="428356"/>
                </a:moveTo>
                <a:cubicBezTo>
                  <a:pt x="948030" y="428356"/>
                  <a:pt x="953864" y="434190"/>
                  <a:pt x="953864" y="440753"/>
                </a:cubicBezTo>
                <a:cubicBezTo>
                  <a:pt x="953864" y="448046"/>
                  <a:pt x="948030" y="454610"/>
                  <a:pt x="941465" y="454610"/>
                </a:cubicBezTo>
                <a:cubicBezTo>
                  <a:pt x="934168" y="454610"/>
                  <a:pt x="927611" y="448046"/>
                  <a:pt x="927611" y="440753"/>
                </a:cubicBezTo>
                <a:cubicBezTo>
                  <a:pt x="927611" y="434190"/>
                  <a:pt x="934168" y="428356"/>
                  <a:pt x="941465" y="428356"/>
                </a:cubicBezTo>
                <a:close/>
                <a:moveTo>
                  <a:pt x="870633" y="428356"/>
                </a:moveTo>
                <a:cubicBezTo>
                  <a:pt x="877194" y="428356"/>
                  <a:pt x="883030" y="434190"/>
                  <a:pt x="883030" y="440753"/>
                </a:cubicBezTo>
                <a:cubicBezTo>
                  <a:pt x="883030" y="448046"/>
                  <a:pt x="877194" y="454610"/>
                  <a:pt x="870633" y="454610"/>
                </a:cubicBezTo>
                <a:cubicBezTo>
                  <a:pt x="863341" y="454610"/>
                  <a:pt x="856774" y="448046"/>
                  <a:pt x="856774" y="440753"/>
                </a:cubicBezTo>
                <a:cubicBezTo>
                  <a:pt x="856774" y="434190"/>
                  <a:pt x="863341" y="428356"/>
                  <a:pt x="870633" y="428356"/>
                </a:cubicBezTo>
                <a:close/>
                <a:moveTo>
                  <a:pt x="798344" y="428356"/>
                </a:moveTo>
                <a:cubicBezTo>
                  <a:pt x="806370" y="428356"/>
                  <a:pt x="812196" y="434190"/>
                  <a:pt x="812196" y="440753"/>
                </a:cubicBezTo>
                <a:cubicBezTo>
                  <a:pt x="812196" y="448046"/>
                  <a:pt x="806370" y="454610"/>
                  <a:pt x="798344" y="454610"/>
                </a:cubicBezTo>
                <a:cubicBezTo>
                  <a:pt x="792510" y="454610"/>
                  <a:pt x="785947" y="448046"/>
                  <a:pt x="785947" y="440753"/>
                </a:cubicBezTo>
                <a:cubicBezTo>
                  <a:pt x="785947" y="434190"/>
                  <a:pt x="792510" y="428356"/>
                  <a:pt x="798344" y="428356"/>
                </a:cubicBezTo>
                <a:close/>
                <a:moveTo>
                  <a:pt x="724138" y="428356"/>
                </a:moveTo>
                <a:cubicBezTo>
                  <a:pt x="731434" y="428356"/>
                  <a:pt x="738002" y="434190"/>
                  <a:pt x="738002" y="442212"/>
                </a:cubicBezTo>
                <a:cubicBezTo>
                  <a:pt x="738002" y="448046"/>
                  <a:pt x="731434" y="454610"/>
                  <a:pt x="724138" y="454610"/>
                </a:cubicBezTo>
                <a:cubicBezTo>
                  <a:pt x="717578" y="454610"/>
                  <a:pt x="711747" y="448046"/>
                  <a:pt x="711747" y="442212"/>
                </a:cubicBezTo>
                <a:cubicBezTo>
                  <a:pt x="711747" y="434190"/>
                  <a:pt x="717578" y="428356"/>
                  <a:pt x="724138" y="428356"/>
                </a:cubicBezTo>
                <a:close/>
                <a:moveTo>
                  <a:pt x="653312" y="428356"/>
                </a:moveTo>
                <a:cubicBezTo>
                  <a:pt x="660604" y="428356"/>
                  <a:pt x="667165" y="434190"/>
                  <a:pt x="667165" y="442212"/>
                </a:cubicBezTo>
                <a:cubicBezTo>
                  <a:pt x="667165" y="448046"/>
                  <a:pt x="660604" y="454610"/>
                  <a:pt x="653312" y="454610"/>
                </a:cubicBezTo>
                <a:cubicBezTo>
                  <a:pt x="645288" y="454610"/>
                  <a:pt x="640912" y="448046"/>
                  <a:pt x="640912" y="442212"/>
                </a:cubicBezTo>
                <a:cubicBezTo>
                  <a:pt x="640912" y="434190"/>
                  <a:pt x="645288" y="428356"/>
                  <a:pt x="653312" y="428356"/>
                </a:cubicBezTo>
                <a:close/>
                <a:moveTo>
                  <a:pt x="3796752" y="424982"/>
                </a:moveTo>
                <a:cubicBezTo>
                  <a:pt x="3804774" y="424982"/>
                  <a:pt x="3810608" y="431209"/>
                  <a:pt x="3810608" y="439771"/>
                </a:cubicBezTo>
                <a:cubicBezTo>
                  <a:pt x="3810608" y="447555"/>
                  <a:pt x="3804774" y="454560"/>
                  <a:pt x="3796752" y="454560"/>
                </a:cubicBezTo>
                <a:cubicBezTo>
                  <a:pt x="3790918" y="454560"/>
                  <a:pt x="3784355" y="447555"/>
                  <a:pt x="3784355" y="439771"/>
                </a:cubicBezTo>
                <a:cubicBezTo>
                  <a:pt x="3784355" y="431209"/>
                  <a:pt x="3790918" y="424982"/>
                  <a:pt x="3796752" y="424982"/>
                </a:cubicBezTo>
                <a:close/>
                <a:moveTo>
                  <a:pt x="3725922" y="424982"/>
                </a:moveTo>
                <a:cubicBezTo>
                  <a:pt x="3733944" y="424982"/>
                  <a:pt x="3739778" y="431209"/>
                  <a:pt x="3739778" y="439771"/>
                </a:cubicBezTo>
                <a:cubicBezTo>
                  <a:pt x="3739778" y="447555"/>
                  <a:pt x="3733944" y="454560"/>
                  <a:pt x="3725922" y="454560"/>
                </a:cubicBezTo>
                <a:cubicBezTo>
                  <a:pt x="3719359" y="454560"/>
                  <a:pt x="3713525" y="447555"/>
                  <a:pt x="3713525" y="439771"/>
                </a:cubicBezTo>
                <a:cubicBezTo>
                  <a:pt x="3713525" y="431209"/>
                  <a:pt x="3717900" y="424982"/>
                  <a:pt x="3725922" y="424982"/>
                </a:cubicBezTo>
                <a:close/>
                <a:moveTo>
                  <a:pt x="3655091" y="424982"/>
                </a:moveTo>
                <a:cubicBezTo>
                  <a:pt x="3662384" y="424982"/>
                  <a:pt x="3668947" y="431209"/>
                  <a:pt x="3668947" y="439771"/>
                </a:cubicBezTo>
                <a:cubicBezTo>
                  <a:pt x="3668947" y="447555"/>
                  <a:pt x="3662384" y="454560"/>
                  <a:pt x="3655091" y="454560"/>
                </a:cubicBezTo>
                <a:cubicBezTo>
                  <a:pt x="3647069" y="454560"/>
                  <a:pt x="3642694" y="447555"/>
                  <a:pt x="3642694" y="439771"/>
                </a:cubicBezTo>
                <a:cubicBezTo>
                  <a:pt x="3642694" y="431209"/>
                  <a:pt x="3647069" y="424982"/>
                  <a:pt x="3655091" y="424982"/>
                </a:cubicBezTo>
                <a:close/>
                <a:moveTo>
                  <a:pt x="3583280" y="424982"/>
                </a:moveTo>
                <a:cubicBezTo>
                  <a:pt x="3591064" y="424982"/>
                  <a:pt x="3598069" y="431209"/>
                  <a:pt x="3598069" y="439771"/>
                </a:cubicBezTo>
                <a:cubicBezTo>
                  <a:pt x="3598069" y="447555"/>
                  <a:pt x="3591064" y="454560"/>
                  <a:pt x="3583280" y="454560"/>
                </a:cubicBezTo>
                <a:cubicBezTo>
                  <a:pt x="3574718" y="454560"/>
                  <a:pt x="3568491" y="447555"/>
                  <a:pt x="3568491" y="439771"/>
                </a:cubicBezTo>
                <a:cubicBezTo>
                  <a:pt x="3568491" y="431209"/>
                  <a:pt x="3574718" y="424982"/>
                  <a:pt x="3583280" y="424982"/>
                </a:cubicBezTo>
                <a:close/>
                <a:moveTo>
                  <a:pt x="3512449" y="424982"/>
                </a:moveTo>
                <a:cubicBezTo>
                  <a:pt x="3520232" y="424982"/>
                  <a:pt x="3527237" y="431209"/>
                  <a:pt x="3527237" y="439771"/>
                </a:cubicBezTo>
                <a:cubicBezTo>
                  <a:pt x="3527237" y="447555"/>
                  <a:pt x="3520232" y="454560"/>
                  <a:pt x="3512449" y="454560"/>
                </a:cubicBezTo>
                <a:cubicBezTo>
                  <a:pt x="3503887" y="454560"/>
                  <a:pt x="3497661" y="447555"/>
                  <a:pt x="3497661" y="439771"/>
                </a:cubicBezTo>
                <a:cubicBezTo>
                  <a:pt x="3497661" y="431209"/>
                  <a:pt x="3503887" y="424982"/>
                  <a:pt x="3512449" y="424982"/>
                </a:cubicBezTo>
                <a:close/>
                <a:moveTo>
                  <a:pt x="3440686" y="424982"/>
                </a:moveTo>
                <a:cubicBezTo>
                  <a:pt x="3448708" y="424982"/>
                  <a:pt x="3453083" y="431209"/>
                  <a:pt x="3453083" y="439771"/>
                </a:cubicBezTo>
                <a:cubicBezTo>
                  <a:pt x="3453083" y="447555"/>
                  <a:pt x="3448708" y="454560"/>
                  <a:pt x="3440686" y="454560"/>
                </a:cubicBezTo>
                <a:cubicBezTo>
                  <a:pt x="3433393" y="454560"/>
                  <a:pt x="3426830" y="447555"/>
                  <a:pt x="3426830" y="439771"/>
                </a:cubicBezTo>
                <a:cubicBezTo>
                  <a:pt x="3426830" y="431209"/>
                  <a:pt x="3433393" y="424982"/>
                  <a:pt x="3440686" y="424982"/>
                </a:cubicBezTo>
                <a:close/>
                <a:moveTo>
                  <a:pt x="3369857" y="424982"/>
                </a:moveTo>
                <a:cubicBezTo>
                  <a:pt x="3376420" y="424982"/>
                  <a:pt x="3382254" y="431209"/>
                  <a:pt x="3382254" y="439771"/>
                </a:cubicBezTo>
                <a:cubicBezTo>
                  <a:pt x="3382254" y="447555"/>
                  <a:pt x="3376420" y="454560"/>
                  <a:pt x="3369857" y="454560"/>
                </a:cubicBezTo>
                <a:cubicBezTo>
                  <a:pt x="3362564" y="454560"/>
                  <a:pt x="3356001" y="447555"/>
                  <a:pt x="3356001" y="439771"/>
                </a:cubicBezTo>
                <a:cubicBezTo>
                  <a:pt x="3356001" y="431209"/>
                  <a:pt x="3362564" y="424982"/>
                  <a:pt x="3369857" y="424982"/>
                </a:cubicBezTo>
                <a:close/>
                <a:moveTo>
                  <a:pt x="3299097" y="424982"/>
                </a:moveTo>
                <a:cubicBezTo>
                  <a:pt x="3305656" y="424982"/>
                  <a:pt x="3311491" y="431209"/>
                  <a:pt x="3311491" y="439771"/>
                </a:cubicBezTo>
                <a:cubicBezTo>
                  <a:pt x="3311491" y="447555"/>
                  <a:pt x="3305656" y="454560"/>
                  <a:pt x="3299097" y="454560"/>
                </a:cubicBezTo>
                <a:cubicBezTo>
                  <a:pt x="3291802" y="454560"/>
                  <a:pt x="3285240" y="447555"/>
                  <a:pt x="3285240" y="439771"/>
                </a:cubicBezTo>
                <a:cubicBezTo>
                  <a:pt x="3285240" y="431209"/>
                  <a:pt x="3291802" y="424982"/>
                  <a:pt x="3299097" y="424982"/>
                </a:cubicBezTo>
                <a:close/>
                <a:moveTo>
                  <a:pt x="3226805" y="424982"/>
                </a:moveTo>
                <a:cubicBezTo>
                  <a:pt x="3234825" y="424982"/>
                  <a:pt x="3240664" y="431209"/>
                  <a:pt x="3240664" y="439771"/>
                </a:cubicBezTo>
                <a:cubicBezTo>
                  <a:pt x="3240664" y="447555"/>
                  <a:pt x="3234825" y="454560"/>
                  <a:pt x="3226805" y="454560"/>
                </a:cubicBezTo>
                <a:cubicBezTo>
                  <a:pt x="3220242" y="454560"/>
                  <a:pt x="3214406" y="447555"/>
                  <a:pt x="3214406" y="439771"/>
                </a:cubicBezTo>
                <a:cubicBezTo>
                  <a:pt x="3214406" y="431209"/>
                  <a:pt x="3220242" y="424982"/>
                  <a:pt x="3226805" y="424982"/>
                </a:cubicBezTo>
                <a:close/>
                <a:moveTo>
                  <a:pt x="3152602" y="424982"/>
                </a:moveTo>
                <a:cubicBezTo>
                  <a:pt x="3159895" y="424982"/>
                  <a:pt x="3166460" y="431209"/>
                  <a:pt x="3166460" y="439771"/>
                </a:cubicBezTo>
                <a:cubicBezTo>
                  <a:pt x="3166460" y="447555"/>
                  <a:pt x="3159895" y="454560"/>
                  <a:pt x="3152602" y="454560"/>
                </a:cubicBezTo>
                <a:cubicBezTo>
                  <a:pt x="3146038" y="454560"/>
                  <a:pt x="3140203" y="447555"/>
                  <a:pt x="3140203" y="439771"/>
                </a:cubicBezTo>
                <a:cubicBezTo>
                  <a:pt x="3140203" y="431209"/>
                  <a:pt x="3146038" y="424982"/>
                  <a:pt x="3152602" y="424982"/>
                </a:cubicBezTo>
                <a:close/>
                <a:moveTo>
                  <a:pt x="3081772" y="424982"/>
                </a:moveTo>
                <a:cubicBezTo>
                  <a:pt x="3089064" y="424982"/>
                  <a:pt x="3095624" y="431209"/>
                  <a:pt x="3095624" y="439771"/>
                </a:cubicBezTo>
                <a:cubicBezTo>
                  <a:pt x="3095624" y="447555"/>
                  <a:pt x="3089064" y="454560"/>
                  <a:pt x="3081772" y="454560"/>
                </a:cubicBezTo>
                <a:cubicBezTo>
                  <a:pt x="3073748" y="454560"/>
                  <a:pt x="3069372" y="447555"/>
                  <a:pt x="3069372" y="439771"/>
                </a:cubicBezTo>
                <a:cubicBezTo>
                  <a:pt x="3069372" y="431209"/>
                  <a:pt x="3073748" y="424982"/>
                  <a:pt x="3081772" y="424982"/>
                </a:cubicBezTo>
                <a:close/>
                <a:moveTo>
                  <a:pt x="3013715" y="424982"/>
                </a:moveTo>
                <a:cubicBezTo>
                  <a:pt x="3021305" y="424982"/>
                  <a:pt x="3028135" y="431209"/>
                  <a:pt x="3028135" y="439771"/>
                </a:cubicBezTo>
                <a:cubicBezTo>
                  <a:pt x="3028135" y="447555"/>
                  <a:pt x="3021305" y="454560"/>
                  <a:pt x="3013715" y="454560"/>
                </a:cubicBezTo>
                <a:cubicBezTo>
                  <a:pt x="3005368" y="454560"/>
                  <a:pt x="2998539" y="447555"/>
                  <a:pt x="2998539" y="439771"/>
                </a:cubicBezTo>
                <a:cubicBezTo>
                  <a:pt x="2998539" y="431209"/>
                  <a:pt x="3005368" y="424982"/>
                  <a:pt x="3013715" y="424982"/>
                </a:cubicBezTo>
                <a:close/>
                <a:moveTo>
                  <a:pt x="2942491" y="424982"/>
                </a:moveTo>
                <a:cubicBezTo>
                  <a:pt x="2951052" y="424982"/>
                  <a:pt x="2957286" y="431209"/>
                  <a:pt x="2957286" y="439771"/>
                </a:cubicBezTo>
                <a:cubicBezTo>
                  <a:pt x="2957286" y="447555"/>
                  <a:pt x="2951052" y="454560"/>
                  <a:pt x="2942491" y="454560"/>
                </a:cubicBezTo>
                <a:cubicBezTo>
                  <a:pt x="2934710" y="454560"/>
                  <a:pt x="2927708" y="447555"/>
                  <a:pt x="2927708" y="439771"/>
                </a:cubicBezTo>
                <a:cubicBezTo>
                  <a:pt x="2927708" y="431209"/>
                  <a:pt x="2934710" y="424982"/>
                  <a:pt x="2942491" y="424982"/>
                </a:cubicBezTo>
                <a:close/>
                <a:moveTo>
                  <a:pt x="2868291" y="424982"/>
                </a:moveTo>
                <a:cubicBezTo>
                  <a:pt x="2876858" y="424982"/>
                  <a:pt x="2883085" y="431209"/>
                  <a:pt x="2883085" y="439771"/>
                </a:cubicBezTo>
                <a:cubicBezTo>
                  <a:pt x="2883085" y="447555"/>
                  <a:pt x="2876858" y="454560"/>
                  <a:pt x="2868291" y="454560"/>
                </a:cubicBezTo>
                <a:cubicBezTo>
                  <a:pt x="2860509" y="454560"/>
                  <a:pt x="2853504" y="447555"/>
                  <a:pt x="2853504" y="439771"/>
                </a:cubicBezTo>
                <a:cubicBezTo>
                  <a:pt x="2853504" y="431209"/>
                  <a:pt x="2860509" y="424982"/>
                  <a:pt x="2868291" y="424982"/>
                </a:cubicBezTo>
                <a:close/>
                <a:moveTo>
                  <a:pt x="2796533" y="424982"/>
                </a:moveTo>
                <a:cubicBezTo>
                  <a:pt x="2804555" y="424982"/>
                  <a:pt x="2808932" y="431209"/>
                  <a:pt x="2808932" y="439771"/>
                </a:cubicBezTo>
                <a:cubicBezTo>
                  <a:pt x="2808932" y="447555"/>
                  <a:pt x="2804555" y="454560"/>
                  <a:pt x="2796533" y="454560"/>
                </a:cubicBezTo>
                <a:cubicBezTo>
                  <a:pt x="2789240" y="454560"/>
                  <a:pt x="2782678" y="447555"/>
                  <a:pt x="2782678" y="439771"/>
                </a:cubicBezTo>
                <a:cubicBezTo>
                  <a:pt x="2782678" y="431209"/>
                  <a:pt x="2789240" y="424982"/>
                  <a:pt x="2796533" y="424982"/>
                </a:cubicBezTo>
                <a:close/>
                <a:moveTo>
                  <a:pt x="2725695" y="424982"/>
                </a:moveTo>
                <a:cubicBezTo>
                  <a:pt x="2731532" y="424982"/>
                  <a:pt x="2738097" y="431209"/>
                  <a:pt x="2738097" y="439771"/>
                </a:cubicBezTo>
                <a:cubicBezTo>
                  <a:pt x="2738097" y="447555"/>
                  <a:pt x="2731532" y="454560"/>
                  <a:pt x="2725695" y="454560"/>
                </a:cubicBezTo>
                <a:cubicBezTo>
                  <a:pt x="2717681" y="454560"/>
                  <a:pt x="2711846" y="447555"/>
                  <a:pt x="2711846" y="439771"/>
                </a:cubicBezTo>
                <a:cubicBezTo>
                  <a:pt x="2711846" y="431209"/>
                  <a:pt x="2717681" y="424982"/>
                  <a:pt x="2725695" y="424982"/>
                </a:cubicBezTo>
                <a:close/>
                <a:moveTo>
                  <a:pt x="2654870" y="424982"/>
                </a:moveTo>
                <a:cubicBezTo>
                  <a:pt x="2660705" y="424982"/>
                  <a:pt x="2667270" y="431209"/>
                  <a:pt x="2667270" y="439771"/>
                </a:cubicBezTo>
                <a:cubicBezTo>
                  <a:pt x="2667270" y="447555"/>
                  <a:pt x="2660705" y="454560"/>
                  <a:pt x="2654870" y="454560"/>
                </a:cubicBezTo>
                <a:cubicBezTo>
                  <a:pt x="2646850" y="454560"/>
                  <a:pt x="2641018" y="447555"/>
                  <a:pt x="2641018" y="439771"/>
                </a:cubicBezTo>
                <a:cubicBezTo>
                  <a:pt x="2641018" y="431209"/>
                  <a:pt x="2646850" y="424982"/>
                  <a:pt x="2654870" y="424982"/>
                </a:cubicBezTo>
                <a:close/>
                <a:moveTo>
                  <a:pt x="2582580" y="424982"/>
                </a:moveTo>
                <a:cubicBezTo>
                  <a:pt x="2589875" y="424982"/>
                  <a:pt x="2596437" y="431209"/>
                  <a:pt x="2596437" y="439771"/>
                </a:cubicBezTo>
                <a:cubicBezTo>
                  <a:pt x="2596437" y="447555"/>
                  <a:pt x="2589875" y="454560"/>
                  <a:pt x="2582580" y="454560"/>
                </a:cubicBezTo>
                <a:cubicBezTo>
                  <a:pt x="2576019" y="454560"/>
                  <a:pt x="2570184" y="447555"/>
                  <a:pt x="2570184" y="439771"/>
                </a:cubicBezTo>
                <a:cubicBezTo>
                  <a:pt x="2570184" y="431209"/>
                  <a:pt x="2576019" y="424982"/>
                  <a:pt x="2582580" y="424982"/>
                </a:cubicBezTo>
                <a:close/>
                <a:moveTo>
                  <a:pt x="2511026" y="424982"/>
                </a:moveTo>
                <a:cubicBezTo>
                  <a:pt x="2519047" y="424982"/>
                  <a:pt x="2525610" y="431209"/>
                  <a:pt x="2525610" y="439771"/>
                </a:cubicBezTo>
                <a:cubicBezTo>
                  <a:pt x="2525610" y="447555"/>
                  <a:pt x="2519047" y="454560"/>
                  <a:pt x="2511026" y="454560"/>
                </a:cubicBezTo>
                <a:cubicBezTo>
                  <a:pt x="2503735" y="454560"/>
                  <a:pt x="2499361" y="447555"/>
                  <a:pt x="2499361" y="439771"/>
                </a:cubicBezTo>
                <a:cubicBezTo>
                  <a:pt x="2499361" y="431209"/>
                  <a:pt x="2503735" y="424982"/>
                  <a:pt x="2511026" y="424982"/>
                </a:cubicBezTo>
                <a:close/>
                <a:moveTo>
                  <a:pt x="1799085" y="357525"/>
                </a:moveTo>
                <a:cubicBezTo>
                  <a:pt x="1807647" y="357525"/>
                  <a:pt x="1813873" y="361900"/>
                  <a:pt x="1813873" y="369922"/>
                </a:cubicBezTo>
                <a:cubicBezTo>
                  <a:pt x="1813873" y="377215"/>
                  <a:pt x="1807647" y="383779"/>
                  <a:pt x="1799085" y="383779"/>
                </a:cubicBezTo>
                <a:cubicBezTo>
                  <a:pt x="1790525" y="383779"/>
                  <a:pt x="1784300" y="377215"/>
                  <a:pt x="1784300" y="369922"/>
                </a:cubicBezTo>
                <a:cubicBezTo>
                  <a:pt x="1784300" y="361900"/>
                  <a:pt x="1790525" y="357525"/>
                  <a:pt x="1799085" y="357525"/>
                </a:cubicBezTo>
                <a:close/>
                <a:moveTo>
                  <a:pt x="1728262" y="357525"/>
                </a:moveTo>
                <a:cubicBezTo>
                  <a:pt x="1736825" y="357525"/>
                  <a:pt x="1743049" y="361900"/>
                  <a:pt x="1743049" y="369922"/>
                </a:cubicBezTo>
                <a:cubicBezTo>
                  <a:pt x="1743049" y="377215"/>
                  <a:pt x="1736825" y="383779"/>
                  <a:pt x="1728262" y="383779"/>
                </a:cubicBezTo>
                <a:cubicBezTo>
                  <a:pt x="1719697" y="383779"/>
                  <a:pt x="1713470" y="377215"/>
                  <a:pt x="1713470" y="369922"/>
                </a:cubicBezTo>
                <a:cubicBezTo>
                  <a:pt x="1713470" y="361900"/>
                  <a:pt x="1719697" y="357525"/>
                  <a:pt x="1728262" y="357525"/>
                </a:cubicBezTo>
                <a:close/>
                <a:moveTo>
                  <a:pt x="1657429" y="357525"/>
                </a:moveTo>
                <a:cubicBezTo>
                  <a:pt x="1665215" y="357525"/>
                  <a:pt x="1672220" y="361900"/>
                  <a:pt x="1672220" y="369922"/>
                </a:cubicBezTo>
                <a:cubicBezTo>
                  <a:pt x="1672220" y="377215"/>
                  <a:pt x="1665215" y="383779"/>
                  <a:pt x="1657429" y="383779"/>
                </a:cubicBezTo>
                <a:cubicBezTo>
                  <a:pt x="1648870" y="383779"/>
                  <a:pt x="1642650" y="377215"/>
                  <a:pt x="1642650" y="369922"/>
                </a:cubicBezTo>
                <a:cubicBezTo>
                  <a:pt x="1642650" y="361900"/>
                  <a:pt x="1648870" y="357525"/>
                  <a:pt x="1657429" y="357525"/>
                </a:cubicBezTo>
                <a:close/>
                <a:moveTo>
                  <a:pt x="1582296" y="357525"/>
                </a:moveTo>
                <a:cubicBezTo>
                  <a:pt x="1589593" y="357525"/>
                  <a:pt x="1594704" y="361900"/>
                  <a:pt x="1594704" y="369922"/>
                </a:cubicBezTo>
                <a:cubicBezTo>
                  <a:pt x="1594704" y="377215"/>
                  <a:pt x="1589593" y="383779"/>
                  <a:pt x="1582296" y="383779"/>
                </a:cubicBezTo>
                <a:cubicBezTo>
                  <a:pt x="1574274" y="383779"/>
                  <a:pt x="1568441" y="377215"/>
                  <a:pt x="1568441" y="369922"/>
                </a:cubicBezTo>
                <a:cubicBezTo>
                  <a:pt x="1568441" y="361900"/>
                  <a:pt x="1574274" y="357525"/>
                  <a:pt x="1582296" y="357525"/>
                </a:cubicBezTo>
                <a:close/>
                <a:moveTo>
                  <a:pt x="1512195" y="357525"/>
                </a:moveTo>
                <a:cubicBezTo>
                  <a:pt x="1518030" y="357525"/>
                  <a:pt x="1523863" y="361900"/>
                  <a:pt x="1523863" y="369922"/>
                </a:cubicBezTo>
                <a:cubicBezTo>
                  <a:pt x="1523863" y="377215"/>
                  <a:pt x="1518030" y="383779"/>
                  <a:pt x="1512195" y="383779"/>
                </a:cubicBezTo>
                <a:cubicBezTo>
                  <a:pt x="1504171" y="383779"/>
                  <a:pt x="1497612" y="377215"/>
                  <a:pt x="1497612" y="369922"/>
                </a:cubicBezTo>
                <a:cubicBezTo>
                  <a:pt x="1497612" y="361900"/>
                  <a:pt x="1504171" y="357525"/>
                  <a:pt x="1512195" y="357525"/>
                </a:cubicBezTo>
                <a:close/>
                <a:moveTo>
                  <a:pt x="1439171" y="357525"/>
                </a:moveTo>
                <a:cubicBezTo>
                  <a:pt x="1447188" y="357525"/>
                  <a:pt x="1453023" y="361900"/>
                  <a:pt x="1453023" y="369922"/>
                </a:cubicBezTo>
                <a:cubicBezTo>
                  <a:pt x="1453023" y="377215"/>
                  <a:pt x="1447188" y="383779"/>
                  <a:pt x="1439171" y="383779"/>
                </a:cubicBezTo>
                <a:cubicBezTo>
                  <a:pt x="1433336" y="383779"/>
                  <a:pt x="1426774" y="377215"/>
                  <a:pt x="1426774" y="369922"/>
                </a:cubicBezTo>
                <a:cubicBezTo>
                  <a:pt x="1426774" y="361900"/>
                  <a:pt x="1433336" y="357525"/>
                  <a:pt x="1439171" y="357525"/>
                </a:cubicBezTo>
                <a:close/>
                <a:moveTo>
                  <a:pt x="1368347" y="357525"/>
                </a:moveTo>
                <a:cubicBezTo>
                  <a:pt x="1376368" y="357525"/>
                  <a:pt x="1382199" y="361900"/>
                  <a:pt x="1382199" y="369922"/>
                </a:cubicBezTo>
                <a:cubicBezTo>
                  <a:pt x="1382199" y="377215"/>
                  <a:pt x="1376368" y="383779"/>
                  <a:pt x="1368347" y="383779"/>
                </a:cubicBezTo>
                <a:cubicBezTo>
                  <a:pt x="1362508" y="383779"/>
                  <a:pt x="1355949" y="377215"/>
                  <a:pt x="1355949" y="369922"/>
                </a:cubicBezTo>
                <a:cubicBezTo>
                  <a:pt x="1355949" y="361900"/>
                  <a:pt x="1362508" y="357525"/>
                  <a:pt x="1368347" y="357525"/>
                </a:cubicBezTo>
                <a:close/>
                <a:moveTo>
                  <a:pt x="1297518" y="357525"/>
                </a:moveTo>
                <a:cubicBezTo>
                  <a:pt x="1305540" y="357525"/>
                  <a:pt x="1311374" y="361900"/>
                  <a:pt x="1311374" y="369922"/>
                </a:cubicBezTo>
                <a:cubicBezTo>
                  <a:pt x="1311374" y="377215"/>
                  <a:pt x="1305540" y="383779"/>
                  <a:pt x="1297518" y="383779"/>
                </a:cubicBezTo>
                <a:cubicBezTo>
                  <a:pt x="1289495" y="383779"/>
                  <a:pt x="1285121" y="377215"/>
                  <a:pt x="1285121" y="369922"/>
                </a:cubicBezTo>
                <a:cubicBezTo>
                  <a:pt x="1285121" y="361900"/>
                  <a:pt x="1289495" y="357525"/>
                  <a:pt x="1297518" y="357525"/>
                </a:cubicBezTo>
                <a:close/>
                <a:moveTo>
                  <a:pt x="1225703" y="357525"/>
                </a:moveTo>
                <a:cubicBezTo>
                  <a:pt x="1233487" y="357525"/>
                  <a:pt x="1240493" y="363359"/>
                  <a:pt x="1240493" y="369922"/>
                </a:cubicBezTo>
                <a:cubicBezTo>
                  <a:pt x="1240493" y="377215"/>
                  <a:pt x="1233487" y="383779"/>
                  <a:pt x="1225703" y="383779"/>
                </a:cubicBezTo>
                <a:cubicBezTo>
                  <a:pt x="1217156" y="383779"/>
                  <a:pt x="1210926" y="377215"/>
                  <a:pt x="1210926" y="369922"/>
                </a:cubicBezTo>
                <a:cubicBezTo>
                  <a:pt x="1210926" y="363359"/>
                  <a:pt x="1217156" y="357525"/>
                  <a:pt x="1225703" y="357525"/>
                </a:cubicBezTo>
                <a:close/>
                <a:moveTo>
                  <a:pt x="1154890" y="357525"/>
                </a:moveTo>
                <a:cubicBezTo>
                  <a:pt x="1162673" y="357525"/>
                  <a:pt x="1169676" y="363359"/>
                  <a:pt x="1169676" y="369922"/>
                </a:cubicBezTo>
                <a:cubicBezTo>
                  <a:pt x="1169676" y="377215"/>
                  <a:pt x="1162673" y="383779"/>
                  <a:pt x="1154890" y="383779"/>
                </a:cubicBezTo>
                <a:cubicBezTo>
                  <a:pt x="1146325" y="383779"/>
                  <a:pt x="1140096" y="377215"/>
                  <a:pt x="1140096" y="369922"/>
                </a:cubicBezTo>
                <a:cubicBezTo>
                  <a:pt x="1140096" y="363359"/>
                  <a:pt x="1146325" y="357525"/>
                  <a:pt x="1154890" y="357525"/>
                </a:cubicBezTo>
                <a:close/>
                <a:moveTo>
                  <a:pt x="1084059" y="357525"/>
                </a:moveTo>
                <a:cubicBezTo>
                  <a:pt x="1091842" y="357525"/>
                  <a:pt x="1098844" y="363359"/>
                  <a:pt x="1098844" y="369922"/>
                </a:cubicBezTo>
                <a:cubicBezTo>
                  <a:pt x="1098844" y="377215"/>
                  <a:pt x="1091842" y="383779"/>
                  <a:pt x="1084059" y="383779"/>
                </a:cubicBezTo>
                <a:cubicBezTo>
                  <a:pt x="1075492" y="383779"/>
                  <a:pt x="1069268" y="377215"/>
                  <a:pt x="1069268" y="369922"/>
                </a:cubicBezTo>
                <a:cubicBezTo>
                  <a:pt x="1069268" y="363359"/>
                  <a:pt x="1075492" y="357525"/>
                  <a:pt x="1084059" y="357525"/>
                </a:cubicBezTo>
                <a:close/>
                <a:moveTo>
                  <a:pt x="1013015" y="357525"/>
                </a:moveTo>
                <a:cubicBezTo>
                  <a:pt x="1020312" y="357525"/>
                  <a:pt x="1024685" y="363359"/>
                  <a:pt x="1024685" y="369922"/>
                </a:cubicBezTo>
                <a:cubicBezTo>
                  <a:pt x="1024685" y="377215"/>
                  <a:pt x="1020312" y="383779"/>
                  <a:pt x="1013015" y="383779"/>
                </a:cubicBezTo>
                <a:cubicBezTo>
                  <a:pt x="1005003" y="383779"/>
                  <a:pt x="998434" y="377215"/>
                  <a:pt x="998434" y="369922"/>
                </a:cubicBezTo>
                <a:cubicBezTo>
                  <a:pt x="998434" y="363359"/>
                  <a:pt x="1005003" y="357525"/>
                  <a:pt x="1013015" y="357525"/>
                </a:cubicBezTo>
                <a:close/>
                <a:moveTo>
                  <a:pt x="941465" y="357525"/>
                </a:moveTo>
                <a:cubicBezTo>
                  <a:pt x="948030" y="357525"/>
                  <a:pt x="953864" y="363359"/>
                  <a:pt x="953864" y="369922"/>
                </a:cubicBezTo>
                <a:cubicBezTo>
                  <a:pt x="953864" y="377215"/>
                  <a:pt x="948030" y="383779"/>
                  <a:pt x="941465" y="383779"/>
                </a:cubicBezTo>
                <a:cubicBezTo>
                  <a:pt x="934173" y="383779"/>
                  <a:pt x="927611" y="377215"/>
                  <a:pt x="927611" y="369922"/>
                </a:cubicBezTo>
                <a:cubicBezTo>
                  <a:pt x="927611" y="363359"/>
                  <a:pt x="934173" y="357525"/>
                  <a:pt x="941465" y="357525"/>
                </a:cubicBezTo>
                <a:close/>
                <a:moveTo>
                  <a:pt x="870633" y="357525"/>
                </a:moveTo>
                <a:cubicBezTo>
                  <a:pt x="877194" y="357525"/>
                  <a:pt x="883034" y="363359"/>
                  <a:pt x="883034" y="369922"/>
                </a:cubicBezTo>
                <a:cubicBezTo>
                  <a:pt x="883034" y="377215"/>
                  <a:pt x="877194" y="383779"/>
                  <a:pt x="870633" y="383779"/>
                </a:cubicBezTo>
                <a:cubicBezTo>
                  <a:pt x="863344" y="383779"/>
                  <a:pt x="856777" y="377215"/>
                  <a:pt x="856777" y="369922"/>
                </a:cubicBezTo>
                <a:cubicBezTo>
                  <a:pt x="856777" y="363359"/>
                  <a:pt x="863344" y="357525"/>
                  <a:pt x="870633" y="357525"/>
                </a:cubicBezTo>
                <a:close/>
                <a:moveTo>
                  <a:pt x="798346" y="357525"/>
                </a:moveTo>
                <a:cubicBezTo>
                  <a:pt x="806370" y="357525"/>
                  <a:pt x="812203" y="363359"/>
                  <a:pt x="812203" y="369922"/>
                </a:cubicBezTo>
                <a:cubicBezTo>
                  <a:pt x="812203" y="377215"/>
                  <a:pt x="806370" y="383779"/>
                  <a:pt x="798346" y="383779"/>
                </a:cubicBezTo>
                <a:cubicBezTo>
                  <a:pt x="792510" y="383779"/>
                  <a:pt x="785947" y="377215"/>
                  <a:pt x="785947" y="369922"/>
                </a:cubicBezTo>
                <a:cubicBezTo>
                  <a:pt x="785947" y="363359"/>
                  <a:pt x="792510" y="357525"/>
                  <a:pt x="798346" y="357525"/>
                </a:cubicBezTo>
                <a:close/>
                <a:moveTo>
                  <a:pt x="3654110" y="354153"/>
                </a:moveTo>
                <a:cubicBezTo>
                  <a:pt x="3661893" y="354153"/>
                  <a:pt x="3668898" y="360716"/>
                  <a:pt x="3668898" y="368738"/>
                </a:cubicBezTo>
                <a:cubicBezTo>
                  <a:pt x="3668898" y="376031"/>
                  <a:pt x="3661893" y="380407"/>
                  <a:pt x="3654110" y="380407"/>
                </a:cubicBezTo>
                <a:cubicBezTo>
                  <a:pt x="3645548" y="380407"/>
                  <a:pt x="3639322" y="376031"/>
                  <a:pt x="3639322" y="368738"/>
                </a:cubicBezTo>
                <a:cubicBezTo>
                  <a:pt x="3639322" y="360716"/>
                  <a:pt x="3645548" y="354153"/>
                  <a:pt x="3654110" y="354153"/>
                </a:cubicBezTo>
                <a:close/>
                <a:moveTo>
                  <a:pt x="3583280" y="354153"/>
                </a:moveTo>
                <a:cubicBezTo>
                  <a:pt x="3591064" y="354153"/>
                  <a:pt x="3598069" y="360716"/>
                  <a:pt x="3598069" y="368738"/>
                </a:cubicBezTo>
                <a:cubicBezTo>
                  <a:pt x="3598069" y="376031"/>
                  <a:pt x="3591064" y="380407"/>
                  <a:pt x="3583280" y="380407"/>
                </a:cubicBezTo>
                <a:cubicBezTo>
                  <a:pt x="3574718" y="380407"/>
                  <a:pt x="3568491" y="376031"/>
                  <a:pt x="3568491" y="368738"/>
                </a:cubicBezTo>
                <a:cubicBezTo>
                  <a:pt x="3568491" y="360716"/>
                  <a:pt x="3574718" y="354153"/>
                  <a:pt x="3583280" y="354153"/>
                </a:cubicBezTo>
                <a:close/>
                <a:moveTo>
                  <a:pt x="3512449" y="354153"/>
                </a:moveTo>
                <a:cubicBezTo>
                  <a:pt x="3520232" y="354153"/>
                  <a:pt x="3527237" y="360983"/>
                  <a:pt x="3527237" y="369330"/>
                </a:cubicBezTo>
                <a:cubicBezTo>
                  <a:pt x="3527237" y="376919"/>
                  <a:pt x="3520232" y="383749"/>
                  <a:pt x="3512449" y="383749"/>
                </a:cubicBezTo>
                <a:cubicBezTo>
                  <a:pt x="3503887" y="383749"/>
                  <a:pt x="3497661" y="376919"/>
                  <a:pt x="3497661" y="369330"/>
                </a:cubicBezTo>
                <a:cubicBezTo>
                  <a:pt x="3497661" y="360983"/>
                  <a:pt x="3503887" y="354153"/>
                  <a:pt x="3512449" y="354153"/>
                </a:cubicBezTo>
                <a:close/>
                <a:moveTo>
                  <a:pt x="3440686" y="354153"/>
                </a:moveTo>
                <a:cubicBezTo>
                  <a:pt x="3448708" y="354153"/>
                  <a:pt x="3453083" y="360983"/>
                  <a:pt x="3453083" y="369330"/>
                </a:cubicBezTo>
                <a:cubicBezTo>
                  <a:pt x="3453083" y="376919"/>
                  <a:pt x="3448708" y="383749"/>
                  <a:pt x="3440686" y="383749"/>
                </a:cubicBezTo>
                <a:cubicBezTo>
                  <a:pt x="3433393" y="383749"/>
                  <a:pt x="3426830" y="376919"/>
                  <a:pt x="3426830" y="369330"/>
                </a:cubicBezTo>
                <a:cubicBezTo>
                  <a:pt x="3426830" y="360983"/>
                  <a:pt x="3433393" y="354153"/>
                  <a:pt x="3440686" y="354153"/>
                </a:cubicBezTo>
                <a:close/>
                <a:moveTo>
                  <a:pt x="3369857" y="354153"/>
                </a:moveTo>
                <a:cubicBezTo>
                  <a:pt x="3376420" y="354153"/>
                  <a:pt x="3382254" y="360983"/>
                  <a:pt x="3382254" y="369330"/>
                </a:cubicBezTo>
                <a:cubicBezTo>
                  <a:pt x="3382254" y="376919"/>
                  <a:pt x="3376420" y="383749"/>
                  <a:pt x="3369857" y="383749"/>
                </a:cubicBezTo>
                <a:cubicBezTo>
                  <a:pt x="3362564" y="383749"/>
                  <a:pt x="3356001" y="376919"/>
                  <a:pt x="3356001" y="369330"/>
                </a:cubicBezTo>
                <a:cubicBezTo>
                  <a:pt x="3356001" y="360983"/>
                  <a:pt x="3362564" y="354153"/>
                  <a:pt x="3369857" y="354153"/>
                </a:cubicBezTo>
                <a:close/>
                <a:moveTo>
                  <a:pt x="3299097" y="354153"/>
                </a:moveTo>
                <a:cubicBezTo>
                  <a:pt x="3305662" y="354153"/>
                  <a:pt x="3311496" y="360983"/>
                  <a:pt x="3311496" y="369330"/>
                </a:cubicBezTo>
                <a:cubicBezTo>
                  <a:pt x="3311496" y="376919"/>
                  <a:pt x="3305662" y="383749"/>
                  <a:pt x="3299097" y="383749"/>
                </a:cubicBezTo>
                <a:cubicBezTo>
                  <a:pt x="3291804" y="383749"/>
                  <a:pt x="3285242" y="376919"/>
                  <a:pt x="3285242" y="369330"/>
                </a:cubicBezTo>
                <a:cubicBezTo>
                  <a:pt x="3285242" y="360983"/>
                  <a:pt x="3291804" y="354153"/>
                  <a:pt x="3299097" y="354153"/>
                </a:cubicBezTo>
                <a:close/>
                <a:moveTo>
                  <a:pt x="3226808" y="354153"/>
                </a:moveTo>
                <a:cubicBezTo>
                  <a:pt x="3234828" y="354153"/>
                  <a:pt x="3240664" y="360983"/>
                  <a:pt x="3240664" y="369330"/>
                </a:cubicBezTo>
                <a:cubicBezTo>
                  <a:pt x="3240664" y="376919"/>
                  <a:pt x="3234828" y="383749"/>
                  <a:pt x="3226808" y="383749"/>
                </a:cubicBezTo>
                <a:cubicBezTo>
                  <a:pt x="3220245" y="383749"/>
                  <a:pt x="3214410" y="376919"/>
                  <a:pt x="3214410" y="369330"/>
                </a:cubicBezTo>
                <a:cubicBezTo>
                  <a:pt x="3214410" y="360983"/>
                  <a:pt x="3220245" y="354153"/>
                  <a:pt x="3226808" y="354153"/>
                </a:cubicBezTo>
                <a:close/>
                <a:moveTo>
                  <a:pt x="3152605" y="354153"/>
                </a:moveTo>
                <a:cubicBezTo>
                  <a:pt x="3159898" y="354153"/>
                  <a:pt x="3166462" y="360983"/>
                  <a:pt x="3166462" y="369330"/>
                </a:cubicBezTo>
                <a:cubicBezTo>
                  <a:pt x="3166462" y="376919"/>
                  <a:pt x="3159898" y="383749"/>
                  <a:pt x="3152605" y="383749"/>
                </a:cubicBezTo>
                <a:cubicBezTo>
                  <a:pt x="3146040" y="383749"/>
                  <a:pt x="3140206" y="376919"/>
                  <a:pt x="3140206" y="369330"/>
                </a:cubicBezTo>
                <a:cubicBezTo>
                  <a:pt x="3140206" y="360983"/>
                  <a:pt x="3146040" y="354153"/>
                  <a:pt x="3152605" y="354153"/>
                </a:cubicBezTo>
                <a:close/>
                <a:moveTo>
                  <a:pt x="3081774" y="354153"/>
                </a:moveTo>
                <a:cubicBezTo>
                  <a:pt x="3089066" y="354153"/>
                  <a:pt x="3095627" y="360983"/>
                  <a:pt x="3095627" y="369330"/>
                </a:cubicBezTo>
                <a:cubicBezTo>
                  <a:pt x="3095627" y="376919"/>
                  <a:pt x="3089066" y="383749"/>
                  <a:pt x="3081774" y="383749"/>
                </a:cubicBezTo>
                <a:cubicBezTo>
                  <a:pt x="3073750" y="383749"/>
                  <a:pt x="3069375" y="376919"/>
                  <a:pt x="3069375" y="369330"/>
                </a:cubicBezTo>
                <a:cubicBezTo>
                  <a:pt x="3069375" y="360983"/>
                  <a:pt x="3073750" y="354153"/>
                  <a:pt x="3081774" y="354153"/>
                </a:cubicBezTo>
                <a:close/>
                <a:moveTo>
                  <a:pt x="3013715" y="354153"/>
                </a:moveTo>
                <a:cubicBezTo>
                  <a:pt x="3021307" y="354153"/>
                  <a:pt x="3028135" y="360983"/>
                  <a:pt x="3028135" y="369330"/>
                </a:cubicBezTo>
                <a:cubicBezTo>
                  <a:pt x="3028135" y="376919"/>
                  <a:pt x="3021307" y="383749"/>
                  <a:pt x="3013715" y="383749"/>
                </a:cubicBezTo>
                <a:cubicBezTo>
                  <a:pt x="3005368" y="383749"/>
                  <a:pt x="2998539" y="376919"/>
                  <a:pt x="2998539" y="369330"/>
                </a:cubicBezTo>
                <a:cubicBezTo>
                  <a:pt x="2998539" y="360983"/>
                  <a:pt x="3005368" y="354153"/>
                  <a:pt x="3013715" y="354153"/>
                </a:cubicBezTo>
                <a:close/>
                <a:moveTo>
                  <a:pt x="2942494" y="354153"/>
                </a:moveTo>
                <a:cubicBezTo>
                  <a:pt x="2951055" y="354153"/>
                  <a:pt x="2957288" y="360983"/>
                  <a:pt x="2957288" y="369330"/>
                </a:cubicBezTo>
                <a:cubicBezTo>
                  <a:pt x="2957288" y="376919"/>
                  <a:pt x="2951055" y="383749"/>
                  <a:pt x="2942494" y="383749"/>
                </a:cubicBezTo>
                <a:cubicBezTo>
                  <a:pt x="2934713" y="383749"/>
                  <a:pt x="2927708" y="376919"/>
                  <a:pt x="2927708" y="369330"/>
                </a:cubicBezTo>
                <a:cubicBezTo>
                  <a:pt x="2927708" y="360983"/>
                  <a:pt x="2934713" y="354153"/>
                  <a:pt x="2942494" y="354153"/>
                </a:cubicBezTo>
                <a:close/>
                <a:moveTo>
                  <a:pt x="2868293" y="354153"/>
                </a:moveTo>
                <a:cubicBezTo>
                  <a:pt x="2876858" y="354153"/>
                  <a:pt x="2883085" y="360983"/>
                  <a:pt x="2883085" y="369330"/>
                </a:cubicBezTo>
                <a:cubicBezTo>
                  <a:pt x="2883085" y="376919"/>
                  <a:pt x="2876858" y="383749"/>
                  <a:pt x="2868293" y="383749"/>
                </a:cubicBezTo>
                <a:cubicBezTo>
                  <a:pt x="2860512" y="383749"/>
                  <a:pt x="2853504" y="376919"/>
                  <a:pt x="2853504" y="369330"/>
                </a:cubicBezTo>
                <a:cubicBezTo>
                  <a:pt x="2853504" y="360983"/>
                  <a:pt x="2860512" y="354153"/>
                  <a:pt x="2868293" y="354153"/>
                </a:cubicBezTo>
                <a:close/>
                <a:moveTo>
                  <a:pt x="2796535" y="354153"/>
                </a:moveTo>
                <a:cubicBezTo>
                  <a:pt x="2804558" y="354153"/>
                  <a:pt x="2808932" y="360983"/>
                  <a:pt x="2808932" y="369330"/>
                </a:cubicBezTo>
                <a:cubicBezTo>
                  <a:pt x="2808932" y="376919"/>
                  <a:pt x="2804558" y="383749"/>
                  <a:pt x="2796535" y="383749"/>
                </a:cubicBezTo>
                <a:cubicBezTo>
                  <a:pt x="2789243" y="383749"/>
                  <a:pt x="2782678" y="376919"/>
                  <a:pt x="2782678" y="369330"/>
                </a:cubicBezTo>
                <a:cubicBezTo>
                  <a:pt x="2782678" y="360983"/>
                  <a:pt x="2789243" y="354153"/>
                  <a:pt x="2796535" y="354153"/>
                </a:cubicBezTo>
                <a:close/>
                <a:moveTo>
                  <a:pt x="2725695" y="354153"/>
                </a:moveTo>
                <a:cubicBezTo>
                  <a:pt x="2731532" y="354153"/>
                  <a:pt x="2738100" y="360983"/>
                  <a:pt x="2738100" y="369330"/>
                </a:cubicBezTo>
                <a:cubicBezTo>
                  <a:pt x="2738100" y="376919"/>
                  <a:pt x="2731532" y="383749"/>
                  <a:pt x="2725695" y="383749"/>
                </a:cubicBezTo>
                <a:cubicBezTo>
                  <a:pt x="2717681" y="383749"/>
                  <a:pt x="2711846" y="376919"/>
                  <a:pt x="2711846" y="369330"/>
                </a:cubicBezTo>
                <a:cubicBezTo>
                  <a:pt x="2711846" y="360983"/>
                  <a:pt x="2717681" y="354153"/>
                  <a:pt x="2725695" y="354153"/>
                </a:cubicBezTo>
                <a:close/>
                <a:moveTo>
                  <a:pt x="2653415" y="354153"/>
                </a:moveTo>
                <a:cubicBezTo>
                  <a:pt x="2660705" y="354153"/>
                  <a:pt x="2667270" y="360983"/>
                  <a:pt x="2667270" y="369330"/>
                </a:cubicBezTo>
                <a:cubicBezTo>
                  <a:pt x="2667270" y="376919"/>
                  <a:pt x="2660705" y="383749"/>
                  <a:pt x="2653415" y="383749"/>
                </a:cubicBezTo>
                <a:cubicBezTo>
                  <a:pt x="2646857" y="383749"/>
                  <a:pt x="2641021" y="376919"/>
                  <a:pt x="2641021" y="369330"/>
                </a:cubicBezTo>
                <a:cubicBezTo>
                  <a:pt x="2641021" y="360983"/>
                  <a:pt x="2646857" y="354153"/>
                  <a:pt x="2653415" y="354153"/>
                </a:cubicBezTo>
                <a:close/>
                <a:moveTo>
                  <a:pt x="2582583" y="354153"/>
                </a:moveTo>
                <a:cubicBezTo>
                  <a:pt x="2589875" y="354153"/>
                  <a:pt x="2596439" y="360983"/>
                  <a:pt x="2596439" y="369330"/>
                </a:cubicBezTo>
                <a:cubicBezTo>
                  <a:pt x="2596439" y="376919"/>
                  <a:pt x="2589875" y="383749"/>
                  <a:pt x="2582583" y="383749"/>
                </a:cubicBezTo>
                <a:cubicBezTo>
                  <a:pt x="2576019" y="383749"/>
                  <a:pt x="2570184" y="376919"/>
                  <a:pt x="2570184" y="369330"/>
                </a:cubicBezTo>
                <a:cubicBezTo>
                  <a:pt x="2570184" y="360983"/>
                  <a:pt x="2576019" y="354153"/>
                  <a:pt x="2582583" y="354153"/>
                </a:cubicBezTo>
                <a:close/>
                <a:moveTo>
                  <a:pt x="2511029" y="354153"/>
                </a:moveTo>
                <a:cubicBezTo>
                  <a:pt x="2519050" y="354153"/>
                  <a:pt x="2525613" y="360983"/>
                  <a:pt x="2525613" y="369330"/>
                </a:cubicBezTo>
                <a:cubicBezTo>
                  <a:pt x="2525613" y="376919"/>
                  <a:pt x="2519050" y="383749"/>
                  <a:pt x="2511029" y="383749"/>
                </a:cubicBezTo>
                <a:cubicBezTo>
                  <a:pt x="2503737" y="383749"/>
                  <a:pt x="2499361" y="376919"/>
                  <a:pt x="2499361" y="369330"/>
                </a:cubicBezTo>
                <a:cubicBezTo>
                  <a:pt x="2499361" y="360983"/>
                  <a:pt x="2503737" y="354153"/>
                  <a:pt x="2511029" y="354153"/>
                </a:cubicBezTo>
                <a:close/>
                <a:moveTo>
                  <a:pt x="2439946" y="354153"/>
                </a:moveTo>
                <a:cubicBezTo>
                  <a:pt x="2448505" y="354153"/>
                  <a:pt x="2454732" y="360983"/>
                  <a:pt x="2454732" y="369330"/>
                </a:cubicBezTo>
                <a:cubicBezTo>
                  <a:pt x="2454732" y="376919"/>
                  <a:pt x="2448505" y="383749"/>
                  <a:pt x="2439946" y="383749"/>
                </a:cubicBezTo>
                <a:cubicBezTo>
                  <a:pt x="2432160" y="383749"/>
                  <a:pt x="2425156" y="376919"/>
                  <a:pt x="2425156" y="369330"/>
                </a:cubicBezTo>
                <a:cubicBezTo>
                  <a:pt x="2425156" y="360983"/>
                  <a:pt x="2432160" y="354153"/>
                  <a:pt x="2439946" y="354153"/>
                </a:cubicBezTo>
                <a:close/>
                <a:moveTo>
                  <a:pt x="2369110" y="354153"/>
                </a:moveTo>
                <a:cubicBezTo>
                  <a:pt x="2377672" y="354153"/>
                  <a:pt x="2383899" y="360983"/>
                  <a:pt x="2383899" y="369330"/>
                </a:cubicBezTo>
                <a:cubicBezTo>
                  <a:pt x="2383899" y="376919"/>
                  <a:pt x="2377672" y="383749"/>
                  <a:pt x="2369110" y="383749"/>
                </a:cubicBezTo>
                <a:cubicBezTo>
                  <a:pt x="2361327" y="383749"/>
                  <a:pt x="2354319" y="376919"/>
                  <a:pt x="2354319" y="369330"/>
                </a:cubicBezTo>
                <a:cubicBezTo>
                  <a:pt x="2354319" y="360983"/>
                  <a:pt x="2361327" y="354153"/>
                  <a:pt x="2369110" y="354153"/>
                </a:cubicBezTo>
                <a:close/>
                <a:moveTo>
                  <a:pt x="2298280" y="354153"/>
                </a:moveTo>
                <a:cubicBezTo>
                  <a:pt x="2306842" y="354153"/>
                  <a:pt x="2313068" y="360983"/>
                  <a:pt x="2313068" y="369330"/>
                </a:cubicBezTo>
                <a:cubicBezTo>
                  <a:pt x="2313068" y="376919"/>
                  <a:pt x="2306842" y="383749"/>
                  <a:pt x="2298280" y="383749"/>
                </a:cubicBezTo>
                <a:cubicBezTo>
                  <a:pt x="2290497" y="383749"/>
                  <a:pt x="2283490" y="376919"/>
                  <a:pt x="2283490" y="369330"/>
                </a:cubicBezTo>
                <a:cubicBezTo>
                  <a:pt x="2283490" y="360983"/>
                  <a:pt x="2290497" y="354153"/>
                  <a:pt x="2298280" y="354153"/>
                </a:cubicBezTo>
                <a:close/>
                <a:moveTo>
                  <a:pt x="2226517" y="354153"/>
                </a:moveTo>
                <a:cubicBezTo>
                  <a:pt x="2234538" y="354153"/>
                  <a:pt x="2238914" y="360983"/>
                  <a:pt x="2238914" y="369330"/>
                </a:cubicBezTo>
                <a:cubicBezTo>
                  <a:pt x="2238914" y="376919"/>
                  <a:pt x="2234538" y="383749"/>
                  <a:pt x="2226517" y="383749"/>
                </a:cubicBezTo>
                <a:cubicBezTo>
                  <a:pt x="2218495" y="383749"/>
                  <a:pt x="2212658" y="376919"/>
                  <a:pt x="2212658" y="369330"/>
                </a:cubicBezTo>
                <a:cubicBezTo>
                  <a:pt x="2212658" y="360983"/>
                  <a:pt x="2218495" y="354153"/>
                  <a:pt x="2226517" y="354153"/>
                </a:cubicBezTo>
                <a:close/>
                <a:moveTo>
                  <a:pt x="2155683" y="354153"/>
                </a:moveTo>
                <a:cubicBezTo>
                  <a:pt x="2161519" y="354153"/>
                  <a:pt x="2168081" y="360983"/>
                  <a:pt x="2168081" y="369330"/>
                </a:cubicBezTo>
                <a:cubicBezTo>
                  <a:pt x="2168081" y="376919"/>
                  <a:pt x="2161519" y="383749"/>
                  <a:pt x="2155683" y="383749"/>
                </a:cubicBezTo>
                <a:cubicBezTo>
                  <a:pt x="2147663" y="383749"/>
                  <a:pt x="2141827" y="376919"/>
                  <a:pt x="2141827" y="369330"/>
                </a:cubicBezTo>
                <a:cubicBezTo>
                  <a:pt x="2141827" y="360983"/>
                  <a:pt x="2147663" y="354153"/>
                  <a:pt x="2155683" y="354153"/>
                </a:cubicBezTo>
                <a:close/>
                <a:moveTo>
                  <a:pt x="2084849" y="354153"/>
                </a:moveTo>
                <a:cubicBezTo>
                  <a:pt x="2090683" y="354153"/>
                  <a:pt x="2097248" y="360983"/>
                  <a:pt x="2097248" y="369330"/>
                </a:cubicBezTo>
                <a:cubicBezTo>
                  <a:pt x="2097248" y="376919"/>
                  <a:pt x="2090683" y="383749"/>
                  <a:pt x="2084849" y="383749"/>
                </a:cubicBezTo>
                <a:cubicBezTo>
                  <a:pt x="2076828" y="383749"/>
                  <a:pt x="2070994" y="376919"/>
                  <a:pt x="2070994" y="369330"/>
                </a:cubicBezTo>
                <a:cubicBezTo>
                  <a:pt x="2070994" y="360983"/>
                  <a:pt x="2076828" y="354153"/>
                  <a:pt x="2084849" y="354153"/>
                </a:cubicBezTo>
                <a:close/>
                <a:moveTo>
                  <a:pt x="2011835" y="354153"/>
                </a:moveTo>
                <a:cubicBezTo>
                  <a:pt x="2019855" y="354153"/>
                  <a:pt x="2026421" y="360983"/>
                  <a:pt x="2026421" y="369330"/>
                </a:cubicBezTo>
                <a:cubicBezTo>
                  <a:pt x="2026421" y="376919"/>
                  <a:pt x="2019855" y="383749"/>
                  <a:pt x="2011835" y="383749"/>
                </a:cubicBezTo>
                <a:cubicBezTo>
                  <a:pt x="2006000" y="383749"/>
                  <a:pt x="2000166" y="376919"/>
                  <a:pt x="2000166" y="369330"/>
                </a:cubicBezTo>
                <a:cubicBezTo>
                  <a:pt x="2000166" y="360983"/>
                  <a:pt x="2006000" y="354153"/>
                  <a:pt x="2011835" y="354153"/>
                </a:cubicBezTo>
                <a:close/>
                <a:moveTo>
                  <a:pt x="1938362" y="354153"/>
                </a:moveTo>
                <a:cubicBezTo>
                  <a:pt x="1946385" y="354153"/>
                  <a:pt x="1952222" y="360983"/>
                  <a:pt x="1952222" y="369330"/>
                </a:cubicBezTo>
                <a:cubicBezTo>
                  <a:pt x="1952222" y="376919"/>
                  <a:pt x="1946385" y="383749"/>
                  <a:pt x="1938362" y="383749"/>
                </a:cubicBezTo>
                <a:cubicBezTo>
                  <a:pt x="1932528" y="383749"/>
                  <a:pt x="1925968" y="376919"/>
                  <a:pt x="1925968" y="369330"/>
                </a:cubicBezTo>
                <a:cubicBezTo>
                  <a:pt x="1925968" y="360983"/>
                  <a:pt x="1932528" y="354153"/>
                  <a:pt x="1938362" y="354153"/>
                </a:cubicBezTo>
                <a:close/>
                <a:moveTo>
                  <a:pt x="1867527" y="354153"/>
                </a:moveTo>
                <a:cubicBezTo>
                  <a:pt x="1875550" y="354153"/>
                  <a:pt x="1881384" y="360983"/>
                  <a:pt x="1881384" y="369330"/>
                </a:cubicBezTo>
                <a:cubicBezTo>
                  <a:pt x="1881384" y="376919"/>
                  <a:pt x="1875550" y="383749"/>
                  <a:pt x="1867527" y="383749"/>
                </a:cubicBezTo>
                <a:cubicBezTo>
                  <a:pt x="1860235" y="383749"/>
                  <a:pt x="1855129" y="376919"/>
                  <a:pt x="1855129" y="369330"/>
                </a:cubicBezTo>
                <a:cubicBezTo>
                  <a:pt x="1855129" y="360983"/>
                  <a:pt x="1860235" y="354153"/>
                  <a:pt x="1867527" y="354153"/>
                </a:cubicBezTo>
                <a:close/>
                <a:moveTo>
                  <a:pt x="1225708" y="284879"/>
                </a:moveTo>
                <a:cubicBezTo>
                  <a:pt x="1233489" y="283322"/>
                  <a:pt x="1240493" y="290327"/>
                  <a:pt x="1240493" y="298111"/>
                </a:cubicBezTo>
                <a:cubicBezTo>
                  <a:pt x="1240493" y="306673"/>
                  <a:pt x="1233489" y="312900"/>
                  <a:pt x="1225708" y="312900"/>
                </a:cubicBezTo>
                <a:cubicBezTo>
                  <a:pt x="1217159" y="312900"/>
                  <a:pt x="1210931" y="306673"/>
                  <a:pt x="1210931" y="298111"/>
                </a:cubicBezTo>
                <a:cubicBezTo>
                  <a:pt x="1210931" y="290327"/>
                  <a:pt x="1217159" y="284879"/>
                  <a:pt x="1225708" y="284879"/>
                </a:cubicBezTo>
                <a:close/>
                <a:moveTo>
                  <a:pt x="3440686" y="283322"/>
                </a:moveTo>
                <a:cubicBezTo>
                  <a:pt x="3448708" y="283322"/>
                  <a:pt x="3453083" y="289885"/>
                  <a:pt x="3453083" y="297178"/>
                </a:cubicBezTo>
                <a:cubicBezTo>
                  <a:pt x="3453083" y="305200"/>
                  <a:pt x="3448708" y="309576"/>
                  <a:pt x="3440686" y="309576"/>
                </a:cubicBezTo>
                <a:cubicBezTo>
                  <a:pt x="3433393" y="309576"/>
                  <a:pt x="3426830" y="305200"/>
                  <a:pt x="3426830" y="297178"/>
                </a:cubicBezTo>
                <a:cubicBezTo>
                  <a:pt x="3426830" y="289885"/>
                  <a:pt x="3433393" y="283322"/>
                  <a:pt x="3440686" y="283322"/>
                </a:cubicBezTo>
                <a:close/>
                <a:moveTo>
                  <a:pt x="3369857" y="283322"/>
                </a:moveTo>
                <a:cubicBezTo>
                  <a:pt x="3376420" y="283322"/>
                  <a:pt x="3382254" y="289885"/>
                  <a:pt x="3382254" y="297178"/>
                </a:cubicBezTo>
                <a:cubicBezTo>
                  <a:pt x="3382254" y="305200"/>
                  <a:pt x="3376420" y="309576"/>
                  <a:pt x="3369857" y="309576"/>
                </a:cubicBezTo>
                <a:cubicBezTo>
                  <a:pt x="3362564" y="309576"/>
                  <a:pt x="3356001" y="305200"/>
                  <a:pt x="3356001" y="297178"/>
                </a:cubicBezTo>
                <a:cubicBezTo>
                  <a:pt x="3356001" y="289885"/>
                  <a:pt x="3362564" y="283322"/>
                  <a:pt x="3369857" y="283322"/>
                </a:cubicBezTo>
                <a:close/>
                <a:moveTo>
                  <a:pt x="3299100" y="283322"/>
                </a:moveTo>
                <a:cubicBezTo>
                  <a:pt x="3305662" y="283322"/>
                  <a:pt x="3311496" y="289885"/>
                  <a:pt x="3311496" y="297178"/>
                </a:cubicBezTo>
                <a:cubicBezTo>
                  <a:pt x="3311496" y="305200"/>
                  <a:pt x="3305662" y="309576"/>
                  <a:pt x="3299100" y="309576"/>
                </a:cubicBezTo>
                <a:cubicBezTo>
                  <a:pt x="3291804" y="309576"/>
                  <a:pt x="3285242" y="305200"/>
                  <a:pt x="3285242" y="297178"/>
                </a:cubicBezTo>
                <a:cubicBezTo>
                  <a:pt x="3285242" y="289885"/>
                  <a:pt x="3291804" y="283322"/>
                  <a:pt x="3299100" y="283322"/>
                </a:cubicBezTo>
                <a:close/>
                <a:moveTo>
                  <a:pt x="3226808" y="283322"/>
                </a:moveTo>
                <a:cubicBezTo>
                  <a:pt x="3234828" y="283322"/>
                  <a:pt x="3240664" y="289885"/>
                  <a:pt x="3240664" y="297178"/>
                </a:cubicBezTo>
                <a:cubicBezTo>
                  <a:pt x="3240664" y="305200"/>
                  <a:pt x="3234828" y="309576"/>
                  <a:pt x="3226808" y="309576"/>
                </a:cubicBezTo>
                <a:cubicBezTo>
                  <a:pt x="3220245" y="309576"/>
                  <a:pt x="3214410" y="305200"/>
                  <a:pt x="3214410" y="297178"/>
                </a:cubicBezTo>
                <a:cubicBezTo>
                  <a:pt x="3214410" y="289885"/>
                  <a:pt x="3220245" y="283322"/>
                  <a:pt x="3226808" y="283322"/>
                </a:cubicBezTo>
                <a:close/>
                <a:moveTo>
                  <a:pt x="3152605" y="283322"/>
                </a:moveTo>
                <a:cubicBezTo>
                  <a:pt x="3159898" y="283322"/>
                  <a:pt x="3166462" y="289885"/>
                  <a:pt x="3166462" y="297178"/>
                </a:cubicBezTo>
                <a:cubicBezTo>
                  <a:pt x="3166462" y="305200"/>
                  <a:pt x="3159898" y="309576"/>
                  <a:pt x="3152605" y="309576"/>
                </a:cubicBezTo>
                <a:cubicBezTo>
                  <a:pt x="3146041" y="309576"/>
                  <a:pt x="3140209" y="305200"/>
                  <a:pt x="3140209" y="297178"/>
                </a:cubicBezTo>
                <a:cubicBezTo>
                  <a:pt x="3140209" y="289885"/>
                  <a:pt x="3146041" y="283322"/>
                  <a:pt x="3152605" y="283322"/>
                </a:cubicBezTo>
                <a:close/>
                <a:moveTo>
                  <a:pt x="3081774" y="283322"/>
                </a:moveTo>
                <a:cubicBezTo>
                  <a:pt x="3089066" y="283322"/>
                  <a:pt x="3095628" y="289885"/>
                  <a:pt x="3095628" y="297178"/>
                </a:cubicBezTo>
                <a:cubicBezTo>
                  <a:pt x="3095628" y="305200"/>
                  <a:pt x="3089066" y="309576"/>
                  <a:pt x="3081774" y="309576"/>
                </a:cubicBezTo>
                <a:cubicBezTo>
                  <a:pt x="3073750" y="309576"/>
                  <a:pt x="3069375" y="305200"/>
                  <a:pt x="3069375" y="297178"/>
                </a:cubicBezTo>
                <a:cubicBezTo>
                  <a:pt x="3069375" y="289885"/>
                  <a:pt x="3073750" y="283322"/>
                  <a:pt x="3081774" y="283322"/>
                </a:cubicBezTo>
                <a:close/>
                <a:moveTo>
                  <a:pt x="3013717" y="283322"/>
                </a:moveTo>
                <a:cubicBezTo>
                  <a:pt x="3021307" y="283322"/>
                  <a:pt x="3028135" y="289885"/>
                  <a:pt x="3028135" y="297178"/>
                </a:cubicBezTo>
                <a:cubicBezTo>
                  <a:pt x="3028135" y="305200"/>
                  <a:pt x="3021307" y="309576"/>
                  <a:pt x="3013717" y="309576"/>
                </a:cubicBezTo>
                <a:cubicBezTo>
                  <a:pt x="3005371" y="309576"/>
                  <a:pt x="2998539" y="305200"/>
                  <a:pt x="2998539" y="297178"/>
                </a:cubicBezTo>
                <a:cubicBezTo>
                  <a:pt x="2998539" y="289885"/>
                  <a:pt x="3005371" y="283322"/>
                  <a:pt x="3013717" y="283322"/>
                </a:cubicBezTo>
                <a:close/>
                <a:moveTo>
                  <a:pt x="2942494" y="283322"/>
                </a:moveTo>
                <a:cubicBezTo>
                  <a:pt x="2951055" y="283322"/>
                  <a:pt x="2957288" y="290327"/>
                  <a:pt x="2957288" y="298111"/>
                </a:cubicBezTo>
                <a:cubicBezTo>
                  <a:pt x="2957288" y="306673"/>
                  <a:pt x="2951055" y="312900"/>
                  <a:pt x="2942494" y="312900"/>
                </a:cubicBezTo>
                <a:cubicBezTo>
                  <a:pt x="2934713" y="312900"/>
                  <a:pt x="2927711" y="306673"/>
                  <a:pt x="2927711" y="298111"/>
                </a:cubicBezTo>
                <a:cubicBezTo>
                  <a:pt x="2927711" y="290327"/>
                  <a:pt x="2934713" y="283322"/>
                  <a:pt x="2942494" y="283322"/>
                </a:cubicBezTo>
                <a:close/>
                <a:moveTo>
                  <a:pt x="2868293" y="283322"/>
                </a:moveTo>
                <a:cubicBezTo>
                  <a:pt x="2876858" y="283322"/>
                  <a:pt x="2883087" y="290327"/>
                  <a:pt x="2883087" y="298111"/>
                </a:cubicBezTo>
                <a:cubicBezTo>
                  <a:pt x="2883087" y="306673"/>
                  <a:pt x="2876858" y="312900"/>
                  <a:pt x="2868293" y="312900"/>
                </a:cubicBezTo>
                <a:cubicBezTo>
                  <a:pt x="2860512" y="312900"/>
                  <a:pt x="2853507" y="306673"/>
                  <a:pt x="2853507" y="298111"/>
                </a:cubicBezTo>
                <a:cubicBezTo>
                  <a:pt x="2853507" y="290327"/>
                  <a:pt x="2860512" y="283322"/>
                  <a:pt x="2868293" y="283322"/>
                </a:cubicBezTo>
                <a:close/>
                <a:moveTo>
                  <a:pt x="2796535" y="283322"/>
                </a:moveTo>
                <a:cubicBezTo>
                  <a:pt x="2804558" y="283322"/>
                  <a:pt x="2808934" y="290327"/>
                  <a:pt x="2808934" y="298111"/>
                </a:cubicBezTo>
                <a:cubicBezTo>
                  <a:pt x="2808934" y="306673"/>
                  <a:pt x="2804558" y="312900"/>
                  <a:pt x="2796535" y="312900"/>
                </a:cubicBezTo>
                <a:cubicBezTo>
                  <a:pt x="2789243" y="312900"/>
                  <a:pt x="2782678" y="306673"/>
                  <a:pt x="2782678" y="298111"/>
                </a:cubicBezTo>
                <a:cubicBezTo>
                  <a:pt x="2782678" y="290327"/>
                  <a:pt x="2789243" y="283322"/>
                  <a:pt x="2796535" y="283322"/>
                </a:cubicBezTo>
                <a:close/>
                <a:moveTo>
                  <a:pt x="2725698" y="283322"/>
                </a:moveTo>
                <a:cubicBezTo>
                  <a:pt x="2731532" y="283322"/>
                  <a:pt x="2738100" y="290327"/>
                  <a:pt x="2738100" y="298111"/>
                </a:cubicBezTo>
                <a:cubicBezTo>
                  <a:pt x="2738100" y="306673"/>
                  <a:pt x="2731532" y="312900"/>
                  <a:pt x="2725698" y="312900"/>
                </a:cubicBezTo>
                <a:cubicBezTo>
                  <a:pt x="2717681" y="312900"/>
                  <a:pt x="2711846" y="306673"/>
                  <a:pt x="2711846" y="298111"/>
                </a:cubicBezTo>
                <a:cubicBezTo>
                  <a:pt x="2711846" y="290327"/>
                  <a:pt x="2717681" y="283322"/>
                  <a:pt x="2725698" y="283322"/>
                </a:cubicBezTo>
                <a:close/>
                <a:moveTo>
                  <a:pt x="2653415" y="283322"/>
                </a:moveTo>
                <a:cubicBezTo>
                  <a:pt x="2660705" y="283322"/>
                  <a:pt x="2667270" y="290327"/>
                  <a:pt x="2667270" y="298111"/>
                </a:cubicBezTo>
                <a:cubicBezTo>
                  <a:pt x="2667270" y="306673"/>
                  <a:pt x="2660705" y="312900"/>
                  <a:pt x="2653415" y="312900"/>
                </a:cubicBezTo>
                <a:cubicBezTo>
                  <a:pt x="2646857" y="312900"/>
                  <a:pt x="2641021" y="306673"/>
                  <a:pt x="2641021" y="298111"/>
                </a:cubicBezTo>
                <a:cubicBezTo>
                  <a:pt x="2641021" y="290327"/>
                  <a:pt x="2646857" y="283322"/>
                  <a:pt x="2653415" y="283322"/>
                </a:cubicBezTo>
                <a:close/>
                <a:moveTo>
                  <a:pt x="2582583" y="283322"/>
                </a:moveTo>
                <a:cubicBezTo>
                  <a:pt x="2589875" y="283322"/>
                  <a:pt x="2596439" y="290327"/>
                  <a:pt x="2596439" y="298111"/>
                </a:cubicBezTo>
                <a:cubicBezTo>
                  <a:pt x="2596439" y="306673"/>
                  <a:pt x="2589875" y="312900"/>
                  <a:pt x="2582583" y="312900"/>
                </a:cubicBezTo>
                <a:cubicBezTo>
                  <a:pt x="2576019" y="312900"/>
                  <a:pt x="2570189" y="306673"/>
                  <a:pt x="2570189" y="298111"/>
                </a:cubicBezTo>
                <a:cubicBezTo>
                  <a:pt x="2570189" y="290327"/>
                  <a:pt x="2576019" y="283322"/>
                  <a:pt x="2582583" y="283322"/>
                </a:cubicBezTo>
                <a:close/>
                <a:moveTo>
                  <a:pt x="2511029" y="283322"/>
                </a:moveTo>
                <a:cubicBezTo>
                  <a:pt x="2519050" y="283322"/>
                  <a:pt x="2525613" y="290327"/>
                  <a:pt x="2525613" y="298111"/>
                </a:cubicBezTo>
                <a:cubicBezTo>
                  <a:pt x="2525613" y="306673"/>
                  <a:pt x="2519050" y="312900"/>
                  <a:pt x="2511029" y="312900"/>
                </a:cubicBezTo>
                <a:cubicBezTo>
                  <a:pt x="2503740" y="312900"/>
                  <a:pt x="2499361" y="306673"/>
                  <a:pt x="2499361" y="298111"/>
                </a:cubicBezTo>
                <a:cubicBezTo>
                  <a:pt x="2499361" y="290327"/>
                  <a:pt x="2503740" y="283322"/>
                  <a:pt x="2511029" y="283322"/>
                </a:cubicBezTo>
                <a:close/>
                <a:moveTo>
                  <a:pt x="2439946" y="283322"/>
                </a:moveTo>
                <a:cubicBezTo>
                  <a:pt x="2448505" y="283322"/>
                  <a:pt x="2454732" y="290327"/>
                  <a:pt x="2454732" y="298111"/>
                </a:cubicBezTo>
                <a:cubicBezTo>
                  <a:pt x="2454732" y="306673"/>
                  <a:pt x="2448505" y="312900"/>
                  <a:pt x="2439946" y="312900"/>
                </a:cubicBezTo>
                <a:cubicBezTo>
                  <a:pt x="2432160" y="312900"/>
                  <a:pt x="2425156" y="306673"/>
                  <a:pt x="2425156" y="298111"/>
                </a:cubicBezTo>
                <a:cubicBezTo>
                  <a:pt x="2425156" y="290327"/>
                  <a:pt x="2432160" y="283322"/>
                  <a:pt x="2439946" y="283322"/>
                </a:cubicBezTo>
                <a:close/>
                <a:moveTo>
                  <a:pt x="2369110" y="283322"/>
                </a:moveTo>
                <a:cubicBezTo>
                  <a:pt x="2377672" y="283322"/>
                  <a:pt x="2383899" y="290327"/>
                  <a:pt x="2383899" y="298111"/>
                </a:cubicBezTo>
                <a:cubicBezTo>
                  <a:pt x="2383899" y="306673"/>
                  <a:pt x="2377672" y="312900"/>
                  <a:pt x="2369110" y="312900"/>
                </a:cubicBezTo>
                <a:cubicBezTo>
                  <a:pt x="2361327" y="312900"/>
                  <a:pt x="2354319" y="306673"/>
                  <a:pt x="2354319" y="298111"/>
                </a:cubicBezTo>
                <a:cubicBezTo>
                  <a:pt x="2354319" y="290327"/>
                  <a:pt x="2361327" y="283322"/>
                  <a:pt x="2369110" y="283322"/>
                </a:cubicBezTo>
                <a:close/>
                <a:moveTo>
                  <a:pt x="2298280" y="283322"/>
                </a:moveTo>
                <a:cubicBezTo>
                  <a:pt x="2306842" y="283322"/>
                  <a:pt x="2313068" y="290327"/>
                  <a:pt x="2313068" y="298111"/>
                </a:cubicBezTo>
                <a:cubicBezTo>
                  <a:pt x="2313068" y="306673"/>
                  <a:pt x="2306842" y="312900"/>
                  <a:pt x="2298280" y="312900"/>
                </a:cubicBezTo>
                <a:cubicBezTo>
                  <a:pt x="2290497" y="312900"/>
                  <a:pt x="2283490" y="306673"/>
                  <a:pt x="2283490" y="298111"/>
                </a:cubicBezTo>
                <a:cubicBezTo>
                  <a:pt x="2283490" y="290327"/>
                  <a:pt x="2290497" y="283322"/>
                  <a:pt x="2298280" y="283322"/>
                </a:cubicBezTo>
                <a:close/>
                <a:moveTo>
                  <a:pt x="2226517" y="283322"/>
                </a:moveTo>
                <a:cubicBezTo>
                  <a:pt x="2234538" y="283322"/>
                  <a:pt x="2238914" y="290327"/>
                  <a:pt x="2238914" y="298111"/>
                </a:cubicBezTo>
                <a:cubicBezTo>
                  <a:pt x="2238914" y="306673"/>
                  <a:pt x="2234538" y="312900"/>
                  <a:pt x="2226517" y="312900"/>
                </a:cubicBezTo>
                <a:cubicBezTo>
                  <a:pt x="2218495" y="312900"/>
                  <a:pt x="2212658" y="306673"/>
                  <a:pt x="2212658" y="298111"/>
                </a:cubicBezTo>
                <a:cubicBezTo>
                  <a:pt x="2212658" y="290327"/>
                  <a:pt x="2218495" y="283322"/>
                  <a:pt x="2226517" y="283322"/>
                </a:cubicBezTo>
                <a:close/>
                <a:moveTo>
                  <a:pt x="2155683" y="283322"/>
                </a:moveTo>
                <a:cubicBezTo>
                  <a:pt x="2161519" y="283322"/>
                  <a:pt x="2168081" y="290327"/>
                  <a:pt x="2168081" y="298111"/>
                </a:cubicBezTo>
                <a:cubicBezTo>
                  <a:pt x="2168081" y="306673"/>
                  <a:pt x="2161519" y="312900"/>
                  <a:pt x="2155683" y="312900"/>
                </a:cubicBezTo>
                <a:cubicBezTo>
                  <a:pt x="2147663" y="312900"/>
                  <a:pt x="2141827" y="306673"/>
                  <a:pt x="2141827" y="298111"/>
                </a:cubicBezTo>
                <a:cubicBezTo>
                  <a:pt x="2141827" y="290327"/>
                  <a:pt x="2147663" y="283322"/>
                  <a:pt x="2155683" y="283322"/>
                </a:cubicBezTo>
                <a:close/>
                <a:moveTo>
                  <a:pt x="2084849" y="283322"/>
                </a:moveTo>
                <a:cubicBezTo>
                  <a:pt x="2090685" y="283322"/>
                  <a:pt x="2097248" y="290327"/>
                  <a:pt x="2097248" y="298111"/>
                </a:cubicBezTo>
                <a:cubicBezTo>
                  <a:pt x="2097248" y="306673"/>
                  <a:pt x="2090685" y="312900"/>
                  <a:pt x="2084849" y="312900"/>
                </a:cubicBezTo>
                <a:cubicBezTo>
                  <a:pt x="2076828" y="312900"/>
                  <a:pt x="2070994" y="306673"/>
                  <a:pt x="2070994" y="298111"/>
                </a:cubicBezTo>
                <a:cubicBezTo>
                  <a:pt x="2070994" y="290327"/>
                  <a:pt x="2076828" y="283322"/>
                  <a:pt x="2084849" y="283322"/>
                </a:cubicBezTo>
                <a:close/>
                <a:moveTo>
                  <a:pt x="2011835" y="283322"/>
                </a:moveTo>
                <a:cubicBezTo>
                  <a:pt x="2019855" y="283322"/>
                  <a:pt x="2026421" y="290327"/>
                  <a:pt x="2026421" y="298111"/>
                </a:cubicBezTo>
                <a:cubicBezTo>
                  <a:pt x="2026421" y="306673"/>
                  <a:pt x="2019855" y="312900"/>
                  <a:pt x="2011835" y="312900"/>
                </a:cubicBezTo>
                <a:cubicBezTo>
                  <a:pt x="2006002" y="312900"/>
                  <a:pt x="2000168" y="306673"/>
                  <a:pt x="2000168" y="298111"/>
                </a:cubicBezTo>
                <a:cubicBezTo>
                  <a:pt x="2000168" y="290327"/>
                  <a:pt x="2006002" y="283322"/>
                  <a:pt x="2011835" y="283322"/>
                </a:cubicBezTo>
                <a:close/>
                <a:moveTo>
                  <a:pt x="1938362" y="283322"/>
                </a:moveTo>
                <a:cubicBezTo>
                  <a:pt x="1946385" y="283322"/>
                  <a:pt x="1952222" y="290327"/>
                  <a:pt x="1952222" y="298111"/>
                </a:cubicBezTo>
                <a:cubicBezTo>
                  <a:pt x="1952222" y="306673"/>
                  <a:pt x="1946385" y="312900"/>
                  <a:pt x="1938362" y="312900"/>
                </a:cubicBezTo>
                <a:cubicBezTo>
                  <a:pt x="1932531" y="312900"/>
                  <a:pt x="1925968" y="306673"/>
                  <a:pt x="1925968" y="298111"/>
                </a:cubicBezTo>
                <a:cubicBezTo>
                  <a:pt x="1925968" y="290327"/>
                  <a:pt x="1932531" y="283322"/>
                  <a:pt x="1938362" y="283322"/>
                </a:cubicBezTo>
                <a:close/>
                <a:moveTo>
                  <a:pt x="1867527" y="283322"/>
                </a:moveTo>
                <a:cubicBezTo>
                  <a:pt x="1875550" y="283322"/>
                  <a:pt x="1881384" y="290327"/>
                  <a:pt x="1881384" y="298111"/>
                </a:cubicBezTo>
                <a:cubicBezTo>
                  <a:pt x="1881384" y="306673"/>
                  <a:pt x="1875550" y="312900"/>
                  <a:pt x="1867527" y="312900"/>
                </a:cubicBezTo>
                <a:cubicBezTo>
                  <a:pt x="1860235" y="312900"/>
                  <a:pt x="1855129" y="306673"/>
                  <a:pt x="1855129" y="298111"/>
                </a:cubicBezTo>
                <a:cubicBezTo>
                  <a:pt x="1855129" y="290327"/>
                  <a:pt x="1860235" y="283322"/>
                  <a:pt x="1867527" y="283322"/>
                </a:cubicBezTo>
                <a:close/>
                <a:moveTo>
                  <a:pt x="1799085" y="283322"/>
                </a:moveTo>
                <a:cubicBezTo>
                  <a:pt x="1807647" y="283322"/>
                  <a:pt x="1813876" y="290327"/>
                  <a:pt x="1813876" y="298111"/>
                </a:cubicBezTo>
                <a:cubicBezTo>
                  <a:pt x="1813876" y="306673"/>
                  <a:pt x="1807647" y="312900"/>
                  <a:pt x="1799085" y="312900"/>
                </a:cubicBezTo>
                <a:cubicBezTo>
                  <a:pt x="1790525" y="312900"/>
                  <a:pt x="1784300" y="306673"/>
                  <a:pt x="1784300" y="298111"/>
                </a:cubicBezTo>
                <a:cubicBezTo>
                  <a:pt x="1784300" y="290327"/>
                  <a:pt x="1790525" y="283322"/>
                  <a:pt x="1799085" y="283322"/>
                </a:cubicBezTo>
                <a:close/>
                <a:moveTo>
                  <a:pt x="1728262" y="283322"/>
                </a:moveTo>
                <a:cubicBezTo>
                  <a:pt x="1736825" y="283322"/>
                  <a:pt x="1743052" y="290327"/>
                  <a:pt x="1743052" y="298111"/>
                </a:cubicBezTo>
                <a:cubicBezTo>
                  <a:pt x="1743052" y="306673"/>
                  <a:pt x="1736825" y="312900"/>
                  <a:pt x="1728262" y="312900"/>
                </a:cubicBezTo>
                <a:cubicBezTo>
                  <a:pt x="1719697" y="312900"/>
                  <a:pt x="1713472" y="306673"/>
                  <a:pt x="1713472" y="298111"/>
                </a:cubicBezTo>
                <a:cubicBezTo>
                  <a:pt x="1713472" y="290327"/>
                  <a:pt x="1719697" y="283322"/>
                  <a:pt x="1728262" y="283322"/>
                </a:cubicBezTo>
                <a:close/>
                <a:moveTo>
                  <a:pt x="1656498" y="283322"/>
                </a:moveTo>
                <a:cubicBezTo>
                  <a:pt x="1663792" y="283322"/>
                  <a:pt x="1668897" y="290327"/>
                  <a:pt x="1668897" y="298111"/>
                </a:cubicBezTo>
                <a:cubicBezTo>
                  <a:pt x="1668897" y="306673"/>
                  <a:pt x="1663792" y="312900"/>
                  <a:pt x="1656498" y="312900"/>
                </a:cubicBezTo>
                <a:cubicBezTo>
                  <a:pt x="1648481" y="312900"/>
                  <a:pt x="1642650" y="306673"/>
                  <a:pt x="1642650" y="298111"/>
                </a:cubicBezTo>
                <a:cubicBezTo>
                  <a:pt x="1642650" y="290327"/>
                  <a:pt x="1648481" y="283322"/>
                  <a:pt x="1656498" y="283322"/>
                </a:cubicBezTo>
                <a:close/>
                <a:moveTo>
                  <a:pt x="1582299" y="283322"/>
                </a:moveTo>
                <a:cubicBezTo>
                  <a:pt x="1588131" y="283322"/>
                  <a:pt x="1594704" y="290327"/>
                  <a:pt x="1594704" y="298111"/>
                </a:cubicBezTo>
                <a:cubicBezTo>
                  <a:pt x="1594704" y="306673"/>
                  <a:pt x="1588131" y="312900"/>
                  <a:pt x="1582299" y="312900"/>
                </a:cubicBezTo>
                <a:cubicBezTo>
                  <a:pt x="1574277" y="312900"/>
                  <a:pt x="1568441" y="306673"/>
                  <a:pt x="1568441" y="298111"/>
                </a:cubicBezTo>
                <a:cubicBezTo>
                  <a:pt x="1568441" y="290327"/>
                  <a:pt x="1574277" y="283322"/>
                  <a:pt x="1582299" y="283322"/>
                </a:cubicBezTo>
                <a:close/>
                <a:moveTo>
                  <a:pt x="1512198" y="283322"/>
                </a:moveTo>
                <a:cubicBezTo>
                  <a:pt x="1518032" y="283322"/>
                  <a:pt x="1523865" y="290327"/>
                  <a:pt x="1523865" y="298111"/>
                </a:cubicBezTo>
                <a:cubicBezTo>
                  <a:pt x="1523865" y="306673"/>
                  <a:pt x="1518032" y="312900"/>
                  <a:pt x="1512198" y="312900"/>
                </a:cubicBezTo>
                <a:cubicBezTo>
                  <a:pt x="1504174" y="312900"/>
                  <a:pt x="1497612" y="306673"/>
                  <a:pt x="1497612" y="298111"/>
                </a:cubicBezTo>
                <a:cubicBezTo>
                  <a:pt x="1497612" y="290327"/>
                  <a:pt x="1504174" y="283322"/>
                  <a:pt x="1512198" y="283322"/>
                </a:cubicBezTo>
                <a:close/>
                <a:moveTo>
                  <a:pt x="1439173" y="283322"/>
                </a:moveTo>
                <a:cubicBezTo>
                  <a:pt x="1447191" y="283322"/>
                  <a:pt x="1453026" y="290327"/>
                  <a:pt x="1453026" y="298111"/>
                </a:cubicBezTo>
                <a:cubicBezTo>
                  <a:pt x="1453026" y="306673"/>
                  <a:pt x="1447191" y="312900"/>
                  <a:pt x="1439173" y="312900"/>
                </a:cubicBezTo>
                <a:cubicBezTo>
                  <a:pt x="1433336" y="312900"/>
                  <a:pt x="1426777" y="306673"/>
                  <a:pt x="1426777" y="298111"/>
                </a:cubicBezTo>
                <a:cubicBezTo>
                  <a:pt x="1426777" y="290327"/>
                  <a:pt x="1433336" y="283322"/>
                  <a:pt x="1439173" y="283322"/>
                </a:cubicBezTo>
                <a:close/>
                <a:moveTo>
                  <a:pt x="1368347" y="283322"/>
                </a:moveTo>
                <a:cubicBezTo>
                  <a:pt x="1376368" y="283322"/>
                  <a:pt x="1382200" y="290327"/>
                  <a:pt x="1382200" y="298111"/>
                </a:cubicBezTo>
                <a:cubicBezTo>
                  <a:pt x="1382200" y="306673"/>
                  <a:pt x="1376368" y="312900"/>
                  <a:pt x="1368347" y="312900"/>
                </a:cubicBezTo>
                <a:cubicBezTo>
                  <a:pt x="1362513" y="312900"/>
                  <a:pt x="1355949" y="306673"/>
                  <a:pt x="1355949" y="298111"/>
                </a:cubicBezTo>
                <a:cubicBezTo>
                  <a:pt x="1355949" y="290327"/>
                  <a:pt x="1362513" y="283322"/>
                  <a:pt x="1368347" y="283322"/>
                </a:cubicBezTo>
                <a:close/>
                <a:moveTo>
                  <a:pt x="1297518" y="283322"/>
                </a:moveTo>
                <a:cubicBezTo>
                  <a:pt x="1305540" y="283322"/>
                  <a:pt x="1311374" y="290327"/>
                  <a:pt x="1311374" y="298111"/>
                </a:cubicBezTo>
                <a:cubicBezTo>
                  <a:pt x="1311374" y="306673"/>
                  <a:pt x="1305540" y="312900"/>
                  <a:pt x="1297518" y="312900"/>
                </a:cubicBezTo>
                <a:cubicBezTo>
                  <a:pt x="1289498" y="312900"/>
                  <a:pt x="1285121" y="306673"/>
                  <a:pt x="1285121" y="298111"/>
                </a:cubicBezTo>
                <a:cubicBezTo>
                  <a:pt x="1285121" y="290327"/>
                  <a:pt x="1289498" y="283322"/>
                  <a:pt x="1297518" y="283322"/>
                </a:cubicBezTo>
                <a:close/>
                <a:moveTo>
                  <a:pt x="1154890" y="283322"/>
                </a:moveTo>
                <a:cubicBezTo>
                  <a:pt x="1162674" y="283322"/>
                  <a:pt x="1169683" y="288427"/>
                  <a:pt x="1169683" y="295719"/>
                </a:cubicBezTo>
                <a:cubicBezTo>
                  <a:pt x="1169683" y="303741"/>
                  <a:pt x="1162674" y="309576"/>
                  <a:pt x="1154890" y="309576"/>
                </a:cubicBezTo>
                <a:cubicBezTo>
                  <a:pt x="1146329" y="309576"/>
                  <a:pt x="1140101" y="303741"/>
                  <a:pt x="1140101" y="295719"/>
                </a:cubicBezTo>
                <a:cubicBezTo>
                  <a:pt x="1140101" y="288427"/>
                  <a:pt x="1146329" y="283322"/>
                  <a:pt x="1154890" y="283322"/>
                </a:cubicBezTo>
                <a:close/>
                <a:moveTo>
                  <a:pt x="1084059" y="283322"/>
                </a:moveTo>
                <a:cubicBezTo>
                  <a:pt x="1091842" y="283322"/>
                  <a:pt x="1098847" y="288427"/>
                  <a:pt x="1098847" y="295719"/>
                </a:cubicBezTo>
                <a:cubicBezTo>
                  <a:pt x="1098847" y="303741"/>
                  <a:pt x="1091842" y="309576"/>
                  <a:pt x="1084059" y="309576"/>
                </a:cubicBezTo>
                <a:cubicBezTo>
                  <a:pt x="1075503" y="309576"/>
                  <a:pt x="1069272" y="303741"/>
                  <a:pt x="1069272" y="295719"/>
                </a:cubicBezTo>
                <a:cubicBezTo>
                  <a:pt x="1069272" y="288427"/>
                  <a:pt x="1075503" y="283322"/>
                  <a:pt x="1084059" y="283322"/>
                </a:cubicBezTo>
                <a:close/>
                <a:moveTo>
                  <a:pt x="1013024" y="283322"/>
                </a:moveTo>
                <a:cubicBezTo>
                  <a:pt x="1020314" y="283322"/>
                  <a:pt x="1024691" y="288427"/>
                  <a:pt x="1024691" y="295719"/>
                </a:cubicBezTo>
                <a:cubicBezTo>
                  <a:pt x="1024691" y="303741"/>
                  <a:pt x="1020314" y="309576"/>
                  <a:pt x="1013024" y="309576"/>
                </a:cubicBezTo>
                <a:cubicBezTo>
                  <a:pt x="1005003" y="309576"/>
                  <a:pt x="998442" y="303741"/>
                  <a:pt x="998442" y="295719"/>
                </a:cubicBezTo>
                <a:cubicBezTo>
                  <a:pt x="998442" y="288427"/>
                  <a:pt x="1005003" y="283322"/>
                  <a:pt x="1013024" y="283322"/>
                </a:cubicBezTo>
                <a:close/>
                <a:moveTo>
                  <a:pt x="941467" y="283322"/>
                </a:moveTo>
                <a:cubicBezTo>
                  <a:pt x="948032" y="283322"/>
                  <a:pt x="953869" y="288427"/>
                  <a:pt x="953869" y="295719"/>
                </a:cubicBezTo>
                <a:cubicBezTo>
                  <a:pt x="953869" y="303741"/>
                  <a:pt x="948032" y="309576"/>
                  <a:pt x="941467" y="309576"/>
                </a:cubicBezTo>
                <a:cubicBezTo>
                  <a:pt x="934173" y="309576"/>
                  <a:pt x="927612" y="303741"/>
                  <a:pt x="927612" y="295719"/>
                </a:cubicBezTo>
                <a:cubicBezTo>
                  <a:pt x="927612" y="288427"/>
                  <a:pt x="934173" y="283322"/>
                  <a:pt x="941467" y="283322"/>
                </a:cubicBezTo>
                <a:close/>
                <a:moveTo>
                  <a:pt x="3299102" y="212492"/>
                </a:moveTo>
                <a:cubicBezTo>
                  <a:pt x="3305664" y="212492"/>
                  <a:pt x="3311499" y="219055"/>
                  <a:pt x="3311499" y="226348"/>
                </a:cubicBezTo>
                <a:cubicBezTo>
                  <a:pt x="3311499" y="232911"/>
                  <a:pt x="3305664" y="238746"/>
                  <a:pt x="3299102" y="238746"/>
                </a:cubicBezTo>
                <a:cubicBezTo>
                  <a:pt x="3291807" y="238746"/>
                  <a:pt x="3285245" y="232911"/>
                  <a:pt x="3285245" y="226348"/>
                </a:cubicBezTo>
                <a:cubicBezTo>
                  <a:pt x="3285245" y="219055"/>
                  <a:pt x="3291807" y="212492"/>
                  <a:pt x="3299102" y="212492"/>
                </a:cubicBezTo>
                <a:close/>
                <a:moveTo>
                  <a:pt x="3226811" y="212492"/>
                </a:moveTo>
                <a:cubicBezTo>
                  <a:pt x="3234831" y="212492"/>
                  <a:pt x="3240667" y="219055"/>
                  <a:pt x="3240667" y="226348"/>
                </a:cubicBezTo>
                <a:cubicBezTo>
                  <a:pt x="3240667" y="232911"/>
                  <a:pt x="3234831" y="238746"/>
                  <a:pt x="3226811" y="238746"/>
                </a:cubicBezTo>
                <a:cubicBezTo>
                  <a:pt x="3220250" y="238746"/>
                  <a:pt x="3214412" y="232911"/>
                  <a:pt x="3214412" y="226348"/>
                </a:cubicBezTo>
                <a:cubicBezTo>
                  <a:pt x="3214412" y="219055"/>
                  <a:pt x="3220250" y="212492"/>
                  <a:pt x="3226811" y="212492"/>
                </a:cubicBezTo>
                <a:close/>
                <a:moveTo>
                  <a:pt x="3152608" y="212492"/>
                </a:moveTo>
                <a:cubicBezTo>
                  <a:pt x="3159900" y="212492"/>
                  <a:pt x="3166462" y="219055"/>
                  <a:pt x="3166462" y="226348"/>
                </a:cubicBezTo>
                <a:cubicBezTo>
                  <a:pt x="3166462" y="232911"/>
                  <a:pt x="3159900" y="238746"/>
                  <a:pt x="3152608" y="238746"/>
                </a:cubicBezTo>
                <a:cubicBezTo>
                  <a:pt x="3146043" y="238746"/>
                  <a:pt x="3140211" y="232911"/>
                  <a:pt x="3140211" y="226348"/>
                </a:cubicBezTo>
                <a:cubicBezTo>
                  <a:pt x="3140211" y="219055"/>
                  <a:pt x="3146043" y="212492"/>
                  <a:pt x="3152608" y="212492"/>
                </a:cubicBezTo>
                <a:close/>
                <a:moveTo>
                  <a:pt x="3081775" y="212492"/>
                </a:moveTo>
                <a:cubicBezTo>
                  <a:pt x="3089069" y="212492"/>
                  <a:pt x="3095628" y="219055"/>
                  <a:pt x="3095628" y="226348"/>
                </a:cubicBezTo>
                <a:cubicBezTo>
                  <a:pt x="3095628" y="232911"/>
                  <a:pt x="3089069" y="238746"/>
                  <a:pt x="3081775" y="238746"/>
                </a:cubicBezTo>
                <a:cubicBezTo>
                  <a:pt x="3073753" y="238746"/>
                  <a:pt x="3069375" y="232911"/>
                  <a:pt x="3069375" y="226348"/>
                </a:cubicBezTo>
                <a:cubicBezTo>
                  <a:pt x="3069375" y="219055"/>
                  <a:pt x="3073753" y="212492"/>
                  <a:pt x="3081775" y="212492"/>
                </a:cubicBezTo>
                <a:close/>
                <a:moveTo>
                  <a:pt x="3013720" y="212492"/>
                </a:moveTo>
                <a:cubicBezTo>
                  <a:pt x="3021310" y="212492"/>
                  <a:pt x="3028140" y="219055"/>
                  <a:pt x="3028140" y="226348"/>
                </a:cubicBezTo>
                <a:cubicBezTo>
                  <a:pt x="3028140" y="232911"/>
                  <a:pt x="3021310" y="238746"/>
                  <a:pt x="3013720" y="238746"/>
                </a:cubicBezTo>
                <a:cubicBezTo>
                  <a:pt x="3005373" y="238746"/>
                  <a:pt x="2998542" y="234370"/>
                  <a:pt x="2998542" y="226348"/>
                </a:cubicBezTo>
                <a:cubicBezTo>
                  <a:pt x="2998542" y="219055"/>
                  <a:pt x="3005373" y="212492"/>
                  <a:pt x="3013720" y="212492"/>
                </a:cubicBezTo>
                <a:close/>
                <a:moveTo>
                  <a:pt x="2942497" y="212492"/>
                </a:moveTo>
                <a:cubicBezTo>
                  <a:pt x="2951061" y="212492"/>
                  <a:pt x="2957293" y="219055"/>
                  <a:pt x="2957293" y="226348"/>
                </a:cubicBezTo>
                <a:cubicBezTo>
                  <a:pt x="2957293" y="234370"/>
                  <a:pt x="2951061" y="238746"/>
                  <a:pt x="2942497" y="238746"/>
                </a:cubicBezTo>
                <a:cubicBezTo>
                  <a:pt x="2934719" y="238746"/>
                  <a:pt x="2927716" y="234370"/>
                  <a:pt x="2927716" y="226348"/>
                </a:cubicBezTo>
                <a:cubicBezTo>
                  <a:pt x="2927716" y="219055"/>
                  <a:pt x="2934719" y="212492"/>
                  <a:pt x="2942497" y="212492"/>
                </a:cubicBezTo>
                <a:close/>
                <a:moveTo>
                  <a:pt x="2867363" y="212492"/>
                </a:moveTo>
                <a:cubicBezTo>
                  <a:pt x="2875389" y="212492"/>
                  <a:pt x="2879765" y="219055"/>
                  <a:pt x="2879765" y="226348"/>
                </a:cubicBezTo>
                <a:cubicBezTo>
                  <a:pt x="2879765" y="234370"/>
                  <a:pt x="2875389" y="238746"/>
                  <a:pt x="2867363" y="238746"/>
                </a:cubicBezTo>
                <a:cubicBezTo>
                  <a:pt x="2860073" y="238746"/>
                  <a:pt x="2853510" y="234370"/>
                  <a:pt x="2853510" y="226348"/>
                </a:cubicBezTo>
                <a:cubicBezTo>
                  <a:pt x="2853510" y="219055"/>
                  <a:pt x="2860073" y="212492"/>
                  <a:pt x="2867363" y="212492"/>
                </a:cubicBezTo>
                <a:close/>
                <a:moveTo>
                  <a:pt x="2796538" y="212492"/>
                </a:moveTo>
                <a:cubicBezTo>
                  <a:pt x="2803103" y="212492"/>
                  <a:pt x="2808934" y="219055"/>
                  <a:pt x="2808934" y="226348"/>
                </a:cubicBezTo>
                <a:cubicBezTo>
                  <a:pt x="2808934" y="234370"/>
                  <a:pt x="2803103" y="238746"/>
                  <a:pt x="2796538" y="238746"/>
                </a:cubicBezTo>
                <a:cubicBezTo>
                  <a:pt x="2789246" y="238746"/>
                  <a:pt x="2782680" y="234370"/>
                  <a:pt x="2782680" y="226348"/>
                </a:cubicBezTo>
                <a:cubicBezTo>
                  <a:pt x="2782680" y="219055"/>
                  <a:pt x="2789246" y="212492"/>
                  <a:pt x="2796538" y="212492"/>
                </a:cubicBezTo>
                <a:close/>
                <a:moveTo>
                  <a:pt x="2725698" y="212492"/>
                </a:moveTo>
                <a:cubicBezTo>
                  <a:pt x="2731538" y="212492"/>
                  <a:pt x="2738102" y="219055"/>
                  <a:pt x="2738102" y="226348"/>
                </a:cubicBezTo>
                <a:cubicBezTo>
                  <a:pt x="2738102" y="234370"/>
                  <a:pt x="2731538" y="238746"/>
                  <a:pt x="2725698" y="238746"/>
                </a:cubicBezTo>
                <a:cubicBezTo>
                  <a:pt x="2717686" y="238746"/>
                  <a:pt x="2711852" y="234370"/>
                  <a:pt x="2711852" y="226348"/>
                </a:cubicBezTo>
                <a:cubicBezTo>
                  <a:pt x="2711852" y="219055"/>
                  <a:pt x="2717686" y="212492"/>
                  <a:pt x="2725698" y="212492"/>
                </a:cubicBezTo>
                <a:close/>
                <a:moveTo>
                  <a:pt x="2653420" y="212492"/>
                </a:moveTo>
                <a:cubicBezTo>
                  <a:pt x="2660711" y="212492"/>
                  <a:pt x="2667273" y="219055"/>
                  <a:pt x="2667273" y="226348"/>
                </a:cubicBezTo>
                <a:cubicBezTo>
                  <a:pt x="2667273" y="234370"/>
                  <a:pt x="2660711" y="238746"/>
                  <a:pt x="2653420" y="238746"/>
                </a:cubicBezTo>
                <a:cubicBezTo>
                  <a:pt x="2646857" y="238746"/>
                  <a:pt x="2641021" y="234370"/>
                  <a:pt x="2641021" y="226348"/>
                </a:cubicBezTo>
                <a:cubicBezTo>
                  <a:pt x="2641021" y="219055"/>
                  <a:pt x="2646857" y="212492"/>
                  <a:pt x="2653420" y="212492"/>
                </a:cubicBezTo>
                <a:close/>
                <a:moveTo>
                  <a:pt x="2582586" y="212492"/>
                </a:moveTo>
                <a:cubicBezTo>
                  <a:pt x="2589878" y="212492"/>
                  <a:pt x="2596439" y="219055"/>
                  <a:pt x="2596439" y="226348"/>
                </a:cubicBezTo>
                <a:cubicBezTo>
                  <a:pt x="2596439" y="234370"/>
                  <a:pt x="2589878" y="238746"/>
                  <a:pt x="2582586" y="238746"/>
                </a:cubicBezTo>
                <a:cubicBezTo>
                  <a:pt x="2576024" y="238746"/>
                  <a:pt x="2570189" y="234370"/>
                  <a:pt x="2570189" y="226348"/>
                </a:cubicBezTo>
                <a:cubicBezTo>
                  <a:pt x="2570189" y="219055"/>
                  <a:pt x="2576024" y="212492"/>
                  <a:pt x="2582586" y="212492"/>
                </a:cubicBezTo>
                <a:close/>
                <a:moveTo>
                  <a:pt x="2511029" y="212492"/>
                </a:moveTo>
                <a:cubicBezTo>
                  <a:pt x="2519052" y="212492"/>
                  <a:pt x="2525616" y="219055"/>
                  <a:pt x="2525616" y="226348"/>
                </a:cubicBezTo>
                <a:cubicBezTo>
                  <a:pt x="2525616" y="234370"/>
                  <a:pt x="2519052" y="238746"/>
                  <a:pt x="2511029" y="238746"/>
                </a:cubicBezTo>
                <a:cubicBezTo>
                  <a:pt x="2503740" y="238746"/>
                  <a:pt x="2499364" y="234370"/>
                  <a:pt x="2499364" y="226348"/>
                </a:cubicBezTo>
                <a:cubicBezTo>
                  <a:pt x="2499364" y="219055"/>
                  <a:pt x="2503740" y="212492"/>
                  <a:pt x="2511029" y="212492"/>
                </a:cubicBezTo>
                <a:close/>
                <a:moveTo>
                  <a:pt x="2439946" y="212492"/>
                </a:moveTo>
                <a:cubicBezTo>
                  <a:pt x="2448505" y="212492"/>
                  <a:pt x="2454732" y="219055"/>
                  <a:pt x="2454732" y="226348"/>
                </a:cubicBezTo>
                <a:cubicBezTo>
                  <a:pt x="2454732" y="234370"/>
                  <a:pt x="2448505" y="238746"/>
                  <a:pt x="2439946" y="238746"/>
                </a:cubicBezTo>
                <a:cubicBezTo>
                  <a:pt x="2432163" y="238746"/>
                  <a:pt x="2425156" y="234370"/>
                  <a:pt x="2425156" y="226348"/>
                </a:cubicBezTo>
                <a:cubicBezTo>
                  <a:pt x="2425156" y="219055"/>
                  <a:pt x="2432163" y="212492"/>
                  <a:pt x="2439946" y="212492"/>
                </a:cubicBezTo>
                <a:close/>
                <a:moveTo>
                  <a:pt x="2369110" y="212492"/>
                </a:moveTo>
                <a:cubicBezTo>
                  <a:pt x="2377672" y="212492"/>
                  <a:pt x="2383900" y="219055"/>
                  <a:pt x="2383900" y="226348"/>
                </a:cubicBezTo>
                <a:cubicBezTo>
                  <a:pt x="2383900" y="234370"/>
                  <a:pt x="2377672" y="238746"/>
                  <a:pt x="2369110" y="238746"/>
                </a:cubicBezTo>
                <a:cubicBezTo>
                  <a:pt x="2361329" y="238746"/>
                  <a:pt x="2354323" y="234370"/>
                  <a:pt x="2354323" y="226348"/>
                </a:cubicBezTo>
                <a:cubicBezTo>
                  <a:pt x="2354323" y="219055"/>
                  <a:pt x="2361329" y="212492"/>
                  <a:pt x="2369110" y="212492"/>
                </a:cubicBezTo>
                <a:close/>
                <a:moveTo>
                  <a:pt x="2298283" y="212492"/>
                </a:moveTo>
                <a:cubicBezTo>
                  <a:pt x="2306842" y="212492"/>
                  <a:pt x="2313070" y="219497"/>
                  <a:pt x="2313070" y="227280"/>
                </a:cubicBezTo>
                <a:cubicBezTo>
                  <a:pt x="2313070" y="235842"/>
                  <a:pt x="2306842" y="242069"/>
                  <a:pt x="2298283" y="242069"/>
                </a:cubicBezTo>
                <a:cubicBezTo>
                  <a:pt x="2290497" y="242069"/>
                  <a:pt x="2283493" y="235842"/>
                  <a:pt x="2283493" y="227280"/>
                </a:cubicBezTo>
                <a:cubicBezTo>
                  <a:pt x="2283493" y="219497"/>
                  <a:pt x="2290497" y="212492"/>
                  <a:pt x="2298283" y="212492"/>
                </a:cubicBezTo>
                <a:close/>
                <a:moveTo>
                  <a:pt x="2226517" y="212492"/>
                </a:moveTo>
                <a:cubicBezTo>
                  <a:pt x="2234540" y="212492"/>
                  <a:pt x="2238916" y="219497"/>
                  <a:pt x="2238916" y="227280"/>
                </a:cubicBezTo>
                <a:cubicBezTo>
                  <a:pt x="2238916" y="235842"/>
                  <a:pt x="2234540" y="242069"/>
                  <a:pt x="2226517" y="242069"/>
                </a:cubicBezTo>
                <a:cubicBezTo>
                  <a:pt x="2218495" y="242069"/>
                  <a:pt x="2212659" y="235842"/>
                  <a:pt x="2212659" y="227280"/>
                </a:cubicBezTo>
                <a:cubicBezTo>
                  <a:pt x="2212659" y="219497"/>
                  <a:pt x="2218495" y="212492"/>
                  <a:pt x="2226517" y="212492"/>
                </a:cubicBezTo>
                <a:close/>
                <a:moveTo>
                  <a:pt x="2155683" y="212492"/>
                </a:moveTo>
                <a:cubicBezTo>
                  <a:pt x="2161519" y="212492"/>
                  <a:pt x="2168081" y="219497"/>
                  <a:pt x="2168081" y="227280"/>
                </a:cubicBezTo>
                <a:cubicBezTo>
                  <a:pt x="2168081" y="235842"/>
                  <a:pt x="2161519" y="242069"/>
                  <a:pt x="2155683" y="242069"/>
                </a:cubicBezTo>
                <a:cubicBezTo>
                  <a:pt x="2147663" y="242069"/>
                  <a:pt x="2141827" y="235842"/>
                  <a:pt x="2141827" y="227280"/>
                </a:cubicBezTo>
                <a:cubicBezTo>
                  <a:pt x="2141827" y="219497"/>
                  <a:pt x="2147663" y="212492"/>
                  <a:pt x="2155683" y="212492"/>
                </a:cubicBezTo>
                <a:close/>
                <a:moveTo>
                  <a:pt x="2084851" y="212492"/>
                </a:moveTo>
                <a:cubicBezTo>
                  <a:pt x="2090686" y="212492"/>
                  <a:pt x="2097249" y="219497"/>
                  <a:pt x="2097249" y="227280"/>
                </a:cubicBezTo>
                <a:cubicBezTo>
                  <a:pt x="2097249" y="235842"/>
                  <a:pt x="2090686" y="242069"/>
                  <a:pt x="2084851" y="242069"/>
                </a:cubicBezTo>
                <a:cubicBezTo>
                  <a:pt x="2076829" y="242069"/>
                  <a:pt x="2070995" y="235842"/>
                  <a:pt x="2070995" y="227280"/>
                </a:cubicBezTo>
                <a:cubicBezTo>
                  <a:pt x="2070995" y="219497"/>
                  <a:pt x="2076829" y="212492"/>
                  <a:pt x="2084851" y="212492"/>
                </a:cubicBezTo>
                <a:close/>
                <a:moveTo>
                  <a:pt x="2011835" y="212492"/>
                </a:moveTo>
                <a:cubicBezTo>
                  <a:pt x="2019855" y="212492"/>
                  <a:pt x="2026421" y="219497"/>
                  <a:pt x="2026421" y="227280"/>
                </a:cubicBezTo>
                <a:cubicBezTo>
                  <a:pt x="2026421" y="235842"/>
                  <a:pt x="2019855" y="242069"/>
                  <a:pt x="2011835" y="242069"/>
                </a:cubicBezTo>
                <a:cubicBezTo>
                  <a:pt x="2006003" y="242069"/>
                  <a:pt x="2000168" y="235842"/>
                  <a:pt x="2000168" y="227280"/>
                </a:cubicBezTo>
                <a:cubicBezTo>
                  <a:pt x="2000168" y="219497"/>
                  <a:pt x="2006003" y="212492"/>
                  <a:pt x="2011835" y="212492"/>
                </a:cubicBezTo>
                <a:close/>
                <a:moveTo>
                  <a:pt x="1938362" y="212492"/>
                </a:moveTo>
                <a:cubicBezTo>
                  <a:pt x="1946388" y="212492"/>
                  <a:pt x="1952222" y="219497"/>
                  <a:pt x="1952222" y="227280"/>
                </a:cubicBezTo>
                <a:cubicBezTo>
                  <a:pt x="1952222" y="235842"/>
                  <a:pt x="1946388" y="242069"/>
                  <a:pt x="1938362" y="242069"/>
                </a:cubicBezTo>
                <a:cubicBezTo>
                  <a:pt x="1932531" y="242069"/>
                  <a:pt x="1925971" y="235842"/>
                  <a:pt x="1925971" y="227280"/>
                </a:cubicBezTo>
                <a:cubicBezTo>
                  <a:pt x="1925971" y="219497"/>
                  <a:pt x="1931072" y="212492"/>
                  <a:pt x="1938362" y="212492"/>
                </a:cubicBezTo>
                <a:close/>
                <a:moveTo>
                  <a:pt x="1867530" y="212492"/>
                </a:moveTo>
                <a:cubicBezTo>
                  <a:pt x="1875550" y="212492"/>
                  <a:pt x="1881387" y="219497"/>
                  <a:pt x="1881387" y="227280"/>
                </a:cubicBezTo>
                <a:cubicBezTo>
                  <a:pt x="1881387" y="235842"/>
                  <a:pt x="1875550" y="242069"/>
                  <a:pt x="1867530" y="242069"/>
                </a:cubicBezTo>
                <a:cubicBezTo>
                  <a:pt x="1860238" y="242069"/>
                  <a:pt x="1855129" y="235842"/>
                  <a:pt x="1855129" y="227280"/>
                </a:cubicBezTo>
                <a:cubicBezTo>
                  <a:pt x="1855129" y="219497"/>
                  <a:pt x="1860238" y="212492"/>
                  <a:pt x="1867530" y="212492"/>
                </a:cubicBezTo>
                <a:close/>
                <a:moveTo>
                  <a:pt x="1799087" y="212492"/>
                </a:moveTo>
                <a:cubicBezTo>
                  <a:pt x="1807649" y="212492"/>
                  <a:pt x="1813879" y="219497"/>
                  <a:pt x="1813879" y="227280"/>
                </a:cubicBezTo>
                <a:cubicBezTo>
                  <a:pt x="1813879" y="235842"/>
                  <a:pt x="1807649" y="242069"/>
                  <a:pt x="1799087" y="242069"/>
                </a:cubicBezTo>
                <a:cubicBezTo>
                  <a:pt x="1790527" y="242069"/>
                  <a:pt x="1784303" y="235842"/>
                  <a:pt x="1784303" y="227280"/>
                </a:cubicBezTo>
                <a:cubicBezTo>
                  <a:pt x="1784303" y="219497"/>
                  <a:pt x="1790527" y="212492"/>
                  <a:pt x="1799087" y="212492"/>
                </a:cubicBezTo>
                <a:close/>
                <a:moveTo>
                  <a:pt x="1728262" y="212492"/>
                </a:moveTo>
                <a:cubicBezTo>
                  <a:pt x="1736828" y="212492"/>
                  <a:pt x="1743052" y="219497"/>
                  <a:pt x="1743052" y="227280"/>
                </a:cubicBezTo>
                <a:cubicBezTo>
                  <a:pt x="1743052" y="235842"/>
                  <a:pt x="1736828" y="242069"/>
                  <a:pt x="1728262" y="242069"/>
                </a:cubicBezTo>
                <a:cubicBezTo>
                  <a:pt x="1719700" y="242069"/>
                  <a:pt x="1713472" y="235842"/>
                  <a:pt x="1713472" y="227280"/>
                </a:cubicBezTo>
                <a:cubicBezTo>
                  <a:pt x="1713472" y="219497"/>
                  <a:pt x="1719700" y="212492"/>
                  <a:pt x="1728262" y="212492"/>
                </a:cubicBezTo>
                <a:close/>
                <a:moveTo>
                  <a:pt x="1656498" y="212492"/>
                </a:moveTo>
                <a:cubicBezTo>
                  <a:pt x="1663792" y="212492"/>
                  <a:pt x="1668900" y="219497"/>
                  <a:pt x="1668900" y="227280"/>
                </a:cubicBezTo>
                <a:cubicBezTo>
                  <a:pt x="1668900" y="235842"/>
                  <a:pt x="1663792" y="242069"/>
                  <a:pt x="1656498" y="242069"/>
                </a:cubicBezTo>
                <a:cubicBezTo>
                  <a:pt x="1648481" y="242069"/>
                  <a:pt x="1642655" y="235842"/>
                  <a:pt x="1642655" y="227280"/>
                </a:cubicBezTo>
                <a:cubicBezTo>
                  <a:pt x="1642655" y="219497"/>
                  <a:pt x="1648481" y="212492"/>
                  <a:pt x="1656498" y="212492"/>
                </a:cubicBezTo>
                <a:close/>
                <a:moveTo>
                  <a:pt x="1582299" y="212492"/>
                </a:moveTo>
                <a:cubicBezTo>
                  <a:pt x="1588134" y="212492"/>
                  <a:pt x="1594704" y="219497"/>
                  <a:pt x="1594704" y="227280"/>
                </a:cubicBezTo>
                <a:cubicBezTo>
                  <a:pt x="1594704" y="235842"/>
                  <a:pt x="1588134" y="242069"/>
                  <a:pt x="1582299" y="242069"/>
                </a:cubicBezTo>
                <a:cubicBezTo>
                  <a:pt x="1574277" y="242069"/>
                  <a:pt x="1568441" y="235842"/>
                  <a:pt x="1568441" y="227280"/>
                </a:cubicBezTo>
                <a:cubicBezTo>
                  <a:pt x="1568441" y="219497"/>
                  <a:pt x="1574277" y="212492"/>
                  <a:pt x="1582299" y="212492"/>
                </a:cubicBezTo>
                <a:close/>
                <a:moveTo>
                  <a:pt x="1512198" y="212492"/>
                </a:moveTo>
                <a:cubicBezTo>
                  <a:pt x="1518035" y="212492"/>
                  <a:pt x="1523867" y="219497"/>
                  <a:pt x="1523867" y="227280"/>
                </a:cubicBezTo>
                <a:cubicBezTo>
                  <a:pt x="1523867" y="235842"/>
                  <a:pt x="1518035" y="242069"/>
                  <a:pt x="1512198" y="242069"/>
                </a:cubicBezTo>
                <a:cubicBezTo>
                  <a:pt x="1504174" y="242069"/>
                  <a:pt x="1497612" y="235842"/>
                  <a:pt x="1497612" y="227280"/>
                </a:cubicBezTo>
                <a:cubicBezTo>
                  <a:pt x="1497612" y="219497"/>
                  <a:pt x="1504174" y="212492"/>
                  <a:pt x="1512198" y="212492"/>
                </a:cubicBezTo>
                <a:close/>
                <a:moveTo>
                  <a:pt x="1439173" y="212492"/>
                </a:moveTo>
                <a:cubicBezTo>
                  <a:pt x="1447191" y="212492"/>
                  <a:pt x="1453026" y="219497"/>
                  <a:pt x="1453026" y="227280"/>
                </a:cubicBezTo>
                <a:cubicBezTo>
                  <a:pt x="1453026" y="235842"/>
                  <a:pt x="1447191" y="242069"/>
                  <a:pt x="1439173" y="242069"/>
                </a:cubicBezTo>
                <a:cubicBezTo>
                  <a:pt x="1433339" y="242069"/>
                  <a:pt x="1426777" y="235842"/>
                  <a:pt x="1426777" y="227280"/>
                </a:cubicBezTo>
                <a:cubicBezTo>
                  <a:pt x="1426777" y="219497"/>
                  <a:pt x="1433339" y="212492"/>
                  <a:pt x="1439173" y="212492"/>
                </a:cubicBezTo>
                <a:close/>
                <a:moveTo>
                  <a:pt x="1368349" y="212492"/>
                </a:moveTo>
                <a:cubicBezTo>
                  <a:pt x="1376368" y="212492"/>
                  <a:pt x="1382203" y="219497"/>
                  <a:pt x="1382203" y="227280"/>
                </a:cubicBezTo>
                <a:cubicBezTo>
                  <a:pt x="1382203" y="235842"/>
                  <a:pt x="1376368" y="242069"/>
                  <a:pt x="1368349" y="242069"/>
                </a:cubicBezTo>
                <a:cubicBezTo>
                  <a:pt x="1362513" y="242069"/>
                  <a:pt x="1355950" y="235842"/>
                  <a:pt x="1355950" y="227280"/>
                </a:cubicBezTo>
                <a:cubicBezTo>
                  <a:pt x="1355950" y="219497"/>
                  <a:pt x="1362513" y="212492"/>
                  <a:pt x="1368349" y="212492"/>
                </a:cubicBezTo>
                <a:close/>
                <a:moveTo>
                  <a:pt x="1297520" y="212492"/>
                </a:moveTo>
                <a:cubicBezTo>
                  <a:pt x="1305540" y="212492"/>
                  <a:pt x="1311374" y="219497"/>
                  <a:pt x="1311374" y="227280"/>
                </a:cubicBezTo>
                <a:cubicBezTo>
                  <a:pt x="1311374" y="235842"/>
                  <a:pt x="1305540" y="242069"/>
                  <a:pt x="1297520" y="242069"/>
                </a:cubicBezTo>
                <a:cubicBezTo>
                  <a:pt x="1289498" y="242069"/>
                  <a:pt x="1285121" y="235842"/>
                  <a:pt x="1285121" y="227280"/>
                </a:cubicBezTo>
                <a:cubicBezTo>
                  <a:pt x="1285121" y="219497"/>
                  <a:pt x="1289498" y="212492"/>
                  <a:pt x="1297520" y="212492"/>
                </a:cubicBezTo>
                <a:close/>
                <a:moveTo>
                  <a:pt x="1225708" y="212492"/>
                </a:moveTo>
                <a:cubicBezTo>
                  <a:pt x="1233489" y="212492"/>
                  <a:pt x="1240496" y="219497"/>
                  <a:pt x="1240496" y="227280"/>
                </a:cubicBezTo>
                <a:cubicBezTo>
                  <a:pt x="1240496" y="235842"/>
                  <a:pt x="1233489" y="242069"/>
                  <a:pt x="1225708" y="242069"/>
                </a:cubicBezTo>
                <a:cubicBezTo>
                  <a:pt x="1217159" y="242069"/>
                  <a:pt x="1210934" y="235842"/>
                  <a:pt x="1210934" y="227280"/>
                </a:cubicBezTo>
                <a:cubicBezTo>
                  <a:pt x="1210934" y="219497"/>
                  <a:pt x="1217159" y="212492"/>
                  <a:pt x="1225708" y="212492"/>
                </a:cubicBezTo>
                <a:close/>
                <a:moveTo>
                  <a:pt x="1154891" y="212492"/>
                </a:moveTo>
                <a:cubicBezTo>
                  <a:pt x="1162674" y="212492"/>
                  <a:pt x="1169683" y="219497"/>
                  <a:pt x="1169683" y="227280"/>
                </a:cubicBezTo>
                <a:cubicBezTo>
                  <a:pt x="1169683" y="235842"/>
                  <a:pt x="1162674" y="242069"/>
                  <a:pt x="1154891" y="242069"/>
                </a:cubicBezTo>
                <a:cubicBezTo>
                  <a:pt x="1146329" y="242069"/>
                  <a:pt x="1140105" y="235842"/>
                  <a:pt x="1140105" y="227280"/>
                </a:cubicBezTo>
                <a:cubicBezTo>
                  <a:pt x="1140105" y="219497"/>
                  <a:pt x="1146329" y="212492"/>
                  <a:pt x="1154891" y="212492"/>
                </a:cubicBezTo>
                <a:close/>
                <a:moveTo>
                  <a:pt x="1084063" y="212492"/>
                </a:moveTo>
                <a:cubicBezTo>
                  <a:pt x="1091842" y="212492"/>
                  <a:pt x="1098847" y="219497"/>
                  <a:pt x="1098847" y="227280"/>
                </a:cubicBezTo>
                <a:cubicBezTo>
                  <a:pt x="1098847" y="235842"/>
                  <a:pt x="1091842" y="242069"/>
                  <a:pt x="1084063" y="242069"/>
                </a:cubicBezTo>
                <a:cubicBezTo>
                  <a:pt x="1075503" y="242069"/>
                  <a:pt x="1069276" y="235842"/>
                  <a:pt x="1069276" y="227280"/>
                </a:cubicBezTo>
                <a:cubicBezTo>
                  <a:pt x="1069276" y="219497"/>
                  <a:pt x="1075503" y="212492"/>
                  <a:pt x="1084063" y="212492"/>
                </a:cubicBezTo>
                <a:close/>
                <a:moveTo>
                  <a:pt x="3013723" y="141661"/>
                </a:moveTo>
                <a:cubicBezTo>
                  <a:pt x="3021310" y="141661"/>
                  <a:pt x="3028140" y="148224"/>
                  <a:pt x="3028140" y="155517"/>
                </a:cubicBezTo>
                <a:cubicBezTo>
                  <a:pt x="3028140" y="162080"/>
                  <a:pt x="3021310" y="167915"/>
                  <a:pt x="3013723" y="167915"/>
                </a:cubicBezTo>
                <a:cubicBezTo>
                  <a:pt x="3005376" y="167915"/>
                  <a:pt x="2998545" y="162080"/>
                  <a:pt x="2998545" y="155517"/>
                </a:cubicBezTo>
                <a:cubicBezTo>
                  <a:pt x="2998545" y="148224"/>
                  <a:pt x="3005376" y="141661"/>
                  <a:pt x="3013723" y="141661"/>
                </a:cubicBezTo>
                <a:close/>
                <a:moveTo>
                  <a:pt x="2942497" y="141661"/>
                </a:moveTo>
                <a:cubicBezTo>
                  <a:pt x="2951061" y="141661"/>
                  <a:pt x="2957293" y="148224"/>
                  <a:pt x="2957293" y="155517"/>
                </a:cubicBezTo>
                <a:cubicBezTo>
                  <a:pt x="2957293" y="162080"/>
                  <a:pt x="2951061" y="167915"/>
                  <a:pt x="2942497" y="167915"/>
                </a:cubicBezTo>
                <a:cubicBezTo>
                  <a:pt x="2934719" y="167915"/>
                  <a:pt x="2927716" y="162080"/>
                  <a:pt x="2927716" y="155517"/>
                </a:cubicBezTo>
                <a:cubicBezTo>
                  <a:pt x="2927716" y="148224"/>
                  <a:pt x="2934719" y="141661"/>
                  <a:pt x="2942497" y="141661"/>
                </a:cubicBezTo>
                <a:close/>
                <a:moveTo>
                  <a:pt x="2867363" y="141661"/>
                </a:moveTo>
                <a:cubicBezTo>
                  <a:pt x="2875389" y="141661"/>
                  <a:pt x="2879765" y="148224"/>
                  <a:pt x="2879765" y="155517"/>
                </a:cubicBezTo>
                <a:cubicBezTo>
                  <a:pt x="2879765" y="162080"/>
                  <a:pt x="2875389" y="167915"/>
                  <a:pt x="2867363" y="167915"/>
                </a:cubicBezTo>
                <a:cubicBezTo>
                  <a:pt x="2860073" y="167915"/>
                  <a:pt x="2853510" y="162080"/>
                  <a:pt x="2853510" y="155517"/>
                </a:cubicBezTo>
                <a:cubicBezTo>
                  <a:pt x="2853510" y="148224"/>
                  <a:pt x="2860073" y="141661"/>
                  <a:pt x="2867363" y="141661"/>
                </a:cubicBezTo>
                <a:close/>
                <a:moveTo>
                  <a:pt x="2796538" y="141661"/>
                </a:moveTo>
                <a:cubicBezTo>
                  <a:pt x="2803103" y="141661"/>
                  <a:pt x="2808940" y="148224"/>
                  <a:pt x="2808940" y="155517"/>
                </a:cubicBezTo>
                <a:cubicBezTo>
                  <a:pt x="2808940" y="162080"/>
                  <a:pt x="2803103" y="167915"/>
                  <a:pt x="2796538" y="167915"/>
                </a:cubicBezTo>
                <a:cubicBezTo>
                  <a:pt x="2789246" y="167915"/>
                  <a:pt x="2782683" y="162080"/>
                  <a:pt x="2782683" y="155517"/>
                </a:cubicBezTo>
                <a:cubicBezTo>
                  <a:pt x="2782683" y="148224"/>
                  <a:pt x="2789246" y="141661"/>
                  <a:pt x="2796538" y="141661"/>
                </a:cubicBezTo>
                <a:close/>
                <a:moveTo>
                  <a:pt x="2725703" y="141661"/>
                </a:moveTo>
                <a:cubicBezTo>
                  <a:pt x="2731538" y="141661"/>
                  <a:pt x="2738105" y="148224"/>
                  <a:pt x="2738105" y="155517"/>
                </a:cubicBezTo>
                <a:cubicBezTo>
                  <a:pt x="2738105" y="162080"/>
                  <a:pt x="2731538" y="167915"/>
                  <a:pt x="2725703" y="167915"/>
                </a:cubicBezTo>
                <a:cubicBezTo>
                  <a:pt x="2717686" y="167915"/>
                  <a:pt x="2711852" y="162080"/>
                  <a:pt x="2711852" y="155517"/>
                </a:cubicBezTo>
                <a:cubicBezTo>
                  <a:pt x="2711852" y="148224"/>
                  <a:pt x="2717686" y="141661"/>
                  <a:pt x="2725703" y="141661"/>
                </a:cubicBezTo>
                <a:close/>
                <a:moveTo>
                  <a:pt x="2653420" y="141661"/>
                </a:moveTo>
                <a:cubicBezTo>
                  <a:pt x="2660711" y="141661"/>
                  <a:pt x="2667273" y="148224"/>
                  <a:pt x="2667273" y="155517"/>
                </a:cubicBezTo>
                <a:cubicBezTo>
                  <a:pt x="2667273" y="162080"/>
                  <a:pt x="2660711" y="167915"/>
                  <a:pt x="2653420" y="167915"/>
                </a:cubicBezTo>
                <a:cubicBezTo>
                  <a:pt x="2646857" y="167915"/>
                  <a:pt x="2641021" y="162080"/>
                  <a:pt x="2641021" y="155517"/>
                </a:cubicBezTo>
                <a:cubicBezTo>
                  <a:pt x="2641021" y="148224"/>
                  <a:pt x="2646857" y="141661"/>
                  <a:pt x="2653420" y="141661"/>
                </a:cubicBezTo>
                <a:close/>
                <a:moveTo>
                  <a:pt x="2582586" y="141661"/>
                </a:moveTo>
                <a:cubicBezTo>
                  <a:pt x="2589878" y="141661"/>
                  <a:pt x="2596442" y="148224"/>
                  <a:pt x="2596442" y="155517"/>
                </a:cubicBezTo>
                <a:cubicBezTo>
                  <a:pt x="2596442" y="162080"/>
                  <a:pt x="2589878" y="167915"/>
                  <a:pt x="2582586" y="167915"/>
                </a:cubicBezTo>
                <a:cubicBezTo>
                  <a:pt x="2576024" y="167915"/>
                  <a:pt x="2570189" y="162080"/>
                  <a:pt x="2570189" y="155517"/>
                </a:cubicBezTo>
                <a:cubicBezTo>
                  <a:pt x="2570189" y="148224"/>
                  <a:pt x="2576024" y="141661"/>
                  <a:pt x="2582586" y="141661"/>
                </a:cubicBezTo>
                <a:close/>
                <a:moveTo>
                  <a:pt x="2511034" y="141661"/>
                </a:moveTo>
                <a:cubicBezTo>
                  <a:pt x="2519052" y="141661"/>
                  <a:pt x="2525616" y="148224"/>
                  <a:pt x="2525616" y="155517"/>
                </a:cubicBezTo>
                <a:cubicBezTo>
                  <a:pt x="2525616" y="162080"/>
                  <a:pt x="2519052" y="167915"/>
                  <a:pt x="2511034" y="167915"/>
                </a:cubicBezTo>
                <a:cubicBezTo>
                  <a:pt x="2503743" y="167915"/>
                  <a:pt x="2499364" y="162080"/>
                  <a:pt x="2499364" y="155517"/>
                </a:cubicBezTo>
                <a:cubicBezTo>
                  <a:pt x="2499364" y="148224"/>
                  <a:pt x="2503743" y="141661"/>
                  <a:pt x="2511034" y="141661"/>
                </a:cubicBezTo>
                <a:close/>
                <a:moveTo>
                  <a:pt x="2439946" y="141661"/>
                </a:moveTo>
                <a:cubicBezTo>
                  <a:pt x="2448505" y="141661"/>
                  <a:pt x="2454734" y="148224"/>
                  <a:pt x="2454734" y="155517"/>
                </a:cubicBezTo>
                <a:cubicBezTo>
                  <a:pt x="2454734" y="162080"/>
                  <a:pt x="2448505" y="167915"/>
                  <a:pt x="2439946" y="167915"/>
                </a:cubicBezTo>
                <a:cubicBezTo>
                  <a:pt x="2432165" y="167915"/>
                  <a:pt x="2425159" y="162080"/>
                  <a:pt x="2425159" y="155517"/>
                </a:cubicBezTo>
                <a:cubicBezTo>
                  <a:pt x="2425159" y="148224"/>
                  <a:pt x="2432165" y="141661"/>
                  <a:pt x="2439946" y="141661"/>
                </a:cubicBezTo>
                <a:close/>
                <a:moveTo>
                  <a:pt x="2369114" y="141661"/>
                </a:moveTo>
                <a:cubicBezTo>
                  <a:pt x="2377674" y="141661"/>
                  <a:pt x="2383900" y="148224"/>
                  <a:pt x="2383900" y="155517"/>
                </a:cubicBezTo>
                <a:cubicBezTo>
                  <a:pt x="2383900" y="162080"/>
                  <a:pt x="2377674" y="167915"/>
                  <a:pt x="2369114" y="167915"/>
                </a:cubicBezTo>
                <a:cubicBezTo>
                  <a:pt x="2361331" y="167915"/>
                  <a:pt x="2354323" y="163539"/>
                  <a:pt x="2354323" y="155517"/>
                </a:cubicBezTo>
                <a:cubicBezTo>
                  <a:pt x="2354323" y="148224"/>
                  <a:pt x="2361331" y="141661"/>
                  <a:pt x="2369114" y="141661"/>
                </a:cubicBezTo>
                <a:close/>
                <a:moveTo>
                  <a:pt x="2298283" y="141661"/>
                </a:moveTo>
                <a:cubicBezTo>
                  <a:pt x="2306842" y="141661"/>
                  <a:pt x="2313070" y="148224"/>
                  <a:pt x="2313070" y="155517"/>
                </a:cubicBezTo>
                <a:cubicBezTo>
                  <a:pt x="2313070" y="163539"/>
                  <a:pt x="2306842" y="167915"/>
                  <a:pt x="2298283" y="167915"/>
                </a:cubicBezTo>
                <a:cubicBezTo>
                  <a:pt x="2290497" y="167915"/>
                  <a:pt x="2283493" y="163539"/>
                  <a:pt x="2283493" y="155517"/>
                </a:cubicBezTo>
                <a:cubicBezTo>
                  <a:pt x="2283493" y="148224"/>
                  <a:pt x="2290497" y="141661"/>
                  <a:pt x="2298283" y="141661"/>
                </a:cubicBezTo>
                <a:close/>
                <a:moveTo>
                  <a:pt x="2226517" y="141661"/>
                </a:moveTo>
                <a:cubicBezTo>
                  <a:pt x="2234542" y="141661"/>
                  <a:pt x="2238916" y="148224"/>
                  <a:pt x="2238916" y="155517"/>
                </a:cubicBezTo>
                <a:cubicBezTo>
                  <a:pt x="2238916" y="163539"/>
                  <a:pt x="2234542" y="167915"/>
                  <a:pt x="2226517" y="167915"/>
                </a:cubicBezTo>
                <a:cubicBezTo>
                  <a:pt x="2218495" y="167915"/>
                  <a:pt x="2212659" y="163539"/>
                  <a:pt x="2212659" y="155517"/>
                </a:cubicBezTo>
                <a:cubicBezTo>
                  <a:pt x="2212659" y="148224"/>
                  <a:pt x="2218495" y="141661"/>
                  <a:pt x="2226517" y="141661"/>
                </a:cubicBezTo>
                <a:close/>
                <a:moveTo>
                  <a:pt x="2155683" y="141661"/>
                </a:moveTo>
                <a:cubicBezTo>
                  <a:pt x="2161520" y="141661"/>
                  <a:pt x="2168084" y="148224"/>
                  <a:pt x="2168084" y="155517"/>
                </a:cubicBezTo>
                <a:cubicBezTo>
                  <a:pt x="2168084" y="163539"/>
                  <a:pt x="2161520" y="167915"/>
                  <a:pt x="2155683" y="167915"/>
                </a:cubicBezTo>
                <a:cubicBezTo>
                  <a:pt x="2147663" y="167915"/>
                  <a:pt x="2141827" y="163539"/>
                  <a:pt x="2141827" y="155517"/>
                </a:cubicBezTo>
                <a:cubicBezTo>
                  <a:pt x="2141827" y="148224"/>
                  <a:pt x="2147663" y="141661"/>
                  <a:pt x="2155683" y="141661"/>
                </a:cubicBezTo>
                <a:close/>
                <a:moveTo>
                  <a:pt x="2084851" y="141661"/>
                </a:moveTo>
                <a:cubicBezTo>
                  <a:pt x="2090686" y="141661"/>
                  <a:pt x="2097249" y="148224"/>
                  <a:pt x="2097249" y="155517"/>
                </a:cubicBezTo>
                <a:cubicBezTo>
                  <a:pt x="2097249" y="163539"/>
                  <a:pt x="2090686" y="167915"/>
                  <a:pt x="2084851" y="167915"/>
                </a:cubicBezTo>
                <a:cubicBezTo>
                  <a:pt x="2076829" y="167915"/>
                  <a:pt x="2070995" y="163539"/>
                  <a:pt x="2070995" y="155517"/>
                </a:cubicBezTo>
                <a:cubicBezTo>
                  <a:pt x="2070995" y="148224"/>
                  <a:pt x="2076829" y="141661"/>
                  <a:pt x="2084851" y="141661"/>
                </a:cubicBezTo>
                <a:close/>
                <a:moveTo>
                  <a:pt x="2011835" y="141661"/>
                </a:moveTo>
                <a:cubicBezTo>
                  <a:pt x="2019855" y="141661"/>
                  <a:pt x="2026421" y="148224"/>
                  <a:pt x="2026421" y="155517"/>
                </a:cubicBezTo>
                <a:cubicBezTo>
                  <a:pt x="2026421" y="163539"/>
                  <a:pt x="2019855" y="167915"/>
                  <a:pt x="2011835" y="167915"/>
                </a:cubicBezTo>
                <a:cubicBezTo>
                  <a:pt x="2006003" y="167915"/>
                  <a:pt x="2000168" y="163539"/>
                  <a:pt x="2000168" y="155517"/>
                </a:cubicBezTo>
                <a:cubicBezTo>
                  <a:pt x="2000168" y="148224"/>
                  <a:pt x="2006003" y="141661"/>
                  <a:pt x="2011835" y="141661"/>
                </a:cubicBezTo>
                <a:close/>
                <a:moveTo>
                  <a:pt x="1938365" y="141661"/>
                </a:moveTo>
                <a:cubicBezTo>
                  <a:pt x="1946388" y="141661"/>
                  <a:pt x="1952222" y="148224"/>
                  <a:pt x="1952222" y="155517"/>
                </a:cubicBezTo>
                <a:cubicBezTo>
                  <a:pt x="1952222" y="163539"/>
                  <a:pt x="1946388" y="167915"/>
                  <a:pt x="1938365" y="167915"/>
                </a:cubicBezTo>
                <a:cubicBezTo>
                  <a:pt x="1931072" y="167915"/>
                  <a:pt x="1925971" y="163539"/>
                  <a:pt x="1925971" y="155517"/>
                </a:cubicBezTo>
                <a:cubicBezTo>
                  <a:pt x="1925971" y="148224"/>
                  <a:pt x="1931072" y="141661"/>
                  <a:pt x="1938365" y="141661"/>
                </a:cubicBezTo>
                <a:close/>
                <a:moveTo>
                  <a:pt x="1869922" y="141661"/>
                </a:moveTo>
                <a:cubicBezTo>
                  <a:pt x="1878483" y="141661"/>
                  <a:pt x="1884712" y="148224"/>
                  <a:pt x="1884712" y="155517"/>
                </a:cubicBezTo>
                <a:cubicBezTo>
                  <a:pt x="1884712" y="163539"/>
                  <a:pt x="1878483" y="167915"/>
                  <a:pt x="1869922" y="167915"/>
                </a:cubicBezTo>
                <a:cubicBezTo>
                  <a:pt x="1862138" y="167915"/>
                  <a:pt x="1855131" y="163539"/>
                  <a:pt x="1855131" y="155517"/>
                </a:cubicBezTo>
                <a:cubicBezTo>
                  <a:pt x="1855131" y="148224"/>
                  <a:pt x="1862138" y="141661"/>
                  <a:pt x="1869922" y="141661"/>
                </a:cubicBezTo>
                <a:close/>
                <a:moveTo>
                  <a:pt x="1799087" y="141661"/>
                </a:moveTo>
                <a:cubicBezTo>
                  <a:pt x="1807649" y="141661"/>
                  <a:pt x="1813879" y="148224"/>
                  <a:pt x="1813879" y="155517"/>
                </a:cubicBezTo>
                <a:cubicBezTo>
                  <a:pt x="1813879" y="163539"/>
                  <a:pt x="1807649" y="167915"/>
                  <a:pt x="1799087" y="167915"/>
                </a:cubicBezTo>
                <a:cubicBezTo>
                  <a:pt x="1790527" y="167915"/>
                  <a:pt x="1784303" y="163539"/>
                  <a:pt x="1784303" y="155517"/>
                </a:cubicBezTo>
                <a:cubicBezTo>
                  <a:pt x="1784303" y="148224"/>
                  <a:pt x="1790527" y="141661"/>
                  <a:pt x="1799087" y="141661"/>
                </a:cubicBezTo>
                <a:close/>
                <a:moveTo>
                  <a:pt x="1728262" y="141661"/>
                </a:moveTo>
                <a:cubicBezTo>
                  <a:pt x="1736828" y="141661"/>
                  <a:pt x="1743052" y="148224"/>
                  <a:pt x="1743052" y="155517"/>
                </a:cubicBezTo>
                <a:cubicBezTo>
                  <a:pt x="1743052" y="163539"/>
                  <a:pt x="1736828" y="167915"/>
                  <a:pt x="1728262" y="167915"/>
                </a:cubicBezTo>
                <a:cubicBezTo>
                  <a:pt x="1719700" y="167915"/>
                  <a:pt x="1713474" y="163539"/>
                  <a:pt x="1713474" y="155517"/>
                </a:cubicBezTo>
                <a:cubicBezTo>
                  <a:pt x="1713474" y="148224"/>
                  <a:pt x="1719700" y="141661"/>
                  <a:pt x="1728262" y="141661"/>
                </a:cubicBezTo>
                <a:close/>
                <a:moveTo>
                  <a:pt x="1656501" y="141661"/>
                </a:moveTo>
                <a:cubicBezTo>
                  <a:pt x="1663792" y="141661"/>
                  <a:pt x="1668900" y="148666"/>
                  <a:pt x="1668900" y="156450"/>
                </a:cubicBezTo>
                <a:cubicBezTo>
                  <a:pt x="1668900" y="165012"/>
                  <a:pt x="1663792" y="171239"/>
                  <a:pt x="1656501" y="171239"/>
                </a:cubicBezTo>
                <a:cubicBezTo>
                  <a:pt x="1648481" y="171239"/>
                  <a:pt x="1642655" y="165012"/>
                  <a:pt x="1642655" y="156450"/>
                </a:cubicBezTo>
                <a:cubicBezTo>
                  <a:pt x="1642655" y="148666"/>
                  <a:pt x="1648481" y="141661"/>
                  <a:pt x="1656501" y="141661"/>
                </a:cubicBezTo>
                <a:close/>
                <a:moveTo>
                  <a:pt x="1582299" y="141661"/>
                </a:moveTo>
                <a:cubicBezTo>
                  <a:pt x="1588134" y="141661"/>
                  <a:pt x="1594704" y="148666"/>
                  <a:pt x="1594704" y="156450"/>
                </a:cubicBezTo>
                <a:cubicBezTo>
                  <a:pt x="1594704" y="165012"/>
                  <a:pt x="1588134" y="171239"/>
                  <a:pt x="1582299" y="171239"/>
                </a:cubicBezTo>
                <a:cubicBezTo>
                  <a:pt x="1574277" y="171239"/>
                  <a:pt x="1568444" y="165012"/>
                  <a:pt x="1568444" y="156450"/>
                </a:cubicBezTo>
                <a:cubicBezTo>
                  <a:pt x="1568444" y="148666"/>
                  <a:pt x="1574277" y="141661"/>
                  <a:pt x="1582299" y="141661"/>
                </a:cubicBezTo>
                <a:close/>
                <a:moveTo>
                  <a:pt x="1512199" y="141661"/>
                </a:moveTo>
                <a:cubicBezTo>
                  <a:pt x="1518035" y="141661"/>
                  <a:pt x="1523867" y="148666"/>
                  <a:pt x="1523867" y="156450"/>
                </a:cubicBezTo>
                <a:cubicBezTo>
                  <a:pt x="1523867" y="165012"/>
                  <a:pt x="1518035" y="171239"/>
                  <a:pt x="1512199" y="171239"/>
                </a:cubicBezTo>
                <a:cubicBezTo>
                  <a:pt x="1504174" y="171239"/>
                  <a:pt x="1497612" y="165012"/>
                  <a:pt x="1497612" y="156450"/>
                </a:cubicBezTo>
                <a:cubicBezTo>
                  <a:pt x="1497612" y="148666"/>
                  <a:pt x="1504174" y="141661"/>
                  <a:pt x="1512199" y="141661"/>
                </a:cubicBezTo>
                <a:close/>
                <a:moveTo>
                  <a:pt x="1439173" y="141661"/>
                </a:moveTo>
                <a:cubicBezTo>
                  <a:pt x="1447191" y="141661"/>
                  <a:pt x="1453026" y="148666"/>
                  <a:pt x="1453026" y="156450"/>
                </a:cubicBezTo>
                <a:cubicBezTo>
                  <a:pt x="1453026" y="165012"/>
                  <a:pt x="1447191" y="171239"/>
                  <a:pt x="1439173" y="171239"/>
                </a:cubicBezTo>
                <a:cubicBezTo>
                  <a:pt x="1433339" y="171239"/>
                  <a:pt x="1426777" y="165012"/>
                  <a:pt x="1426777" y="156450"/>
                </a:cubicBezTo>
                <a:cubicBezTo>
                  <a:pt x="1426777" y="148666"/>
                  <a:pt x="1433339" y="141661"/>
                  <a:pt x="1439173" y="141661"/>
                </a:cubicBezTo>
                <a:close/>
                <a:moveTo>
                  <a:pt x="1368349" y="141661"/>
                </a:moveTo>
                <a:cubicBezTo>
                  <a:pt x="1376368" y="141661"/>
                  <a:pt x="1382203" y="148666"/>
                  <a:pt x="1382203" y="156450"/>
                </a:cubicBezTo>
                <a:cubicBezTo>
                  <a:pt x="1382203" y="165012"/>
                  <a:pt x="1376368" y="171239"/>
                  <a:pt x="1368349" y="171239"/>
                </a:cubicBezTo>
                <a:cubicBezTo>
                  <a:pt x="1362516" y="171239"/>
                  <a:pt x="1355953" y="165012"/>
                  <a:pt x="1355953" y="156450"/>
                </a:cubicBezTo>
                <a:cubicBezTo>
                  <a:pt x="1355953" y="148666"/>
                  <a:pt x="1362516" y="141661"/>
                  <a:pt x="1368349" y="141661"/>
                </a:cubicBezTo>
                <a:close/>
                <a:moveTo>
                  <a:pt x="1297520" y="141661"/>
                </a:moveTo>
                <a:cubicBezTo>
                  <a:pt x="1305540" y="141661"/>
                  <a:pt x="1311374" y="148666"/>
                  <a:pt x="1311374" y="156450"/>
                </a:cubicBezTo>
                <a:cubicBezTo>
                  <a:pt x="1311374" y="165012"/>
                  <a:pt x="1305540" y="171239"/>
                  <a:pt x="1297520" y="171239"/>
                </a:cubicBezTo>
                <a:cubicBezTo>
                  <a:pt x="1289498" y="171239"/>
                  <a:pt x="1285121" y="165012"/>
                  <a:pt x="1285121" y="156450"/>
                </a:cubicBezTo>
                <a:cubicBezTo>
                  <a:pt x="1285121" y="148666"/>
                  <a:pt x="1289498" y="141661"/>
                  <a:pt x="1297520" y="141661"/>
                </a:cubicBezTo>
                <a:close/>
                <a:moveTo>
                  <a:pt x="2796538" y="70831"/>
                </a:moveTo>
                <a:cubicBezTo>
                  <a:pt x="2803103" y="70831"/>
                  <a:pt x="2808940" y="76665"/>
                  <a:pt x="2808940" y="84687"/>
                </a:cubicBezTo>
                <a:cubicBezTo>
                  <a:pt x="2808940" y="90521"/>
                  <a:pt x="2803103" y="97085"/>
                  <a:pt x="2796538" y="97085"/>
                </a:cubicBezTo>
                <a:cubicBezTo>
                  <a:pt x="2789246" y="97085"/>
                  <a:pt x="2782683" y="90521"/>
                  <a:pt x="2782683" y="84687"/>
                </a:cubicBezTo>
                <a:cubicBezTo>
                  <a:pt x="2782683" y="76665"/>
                  <a:pt x="2789246" y="70831"/>
                  <a:pt x="2796538" y="70831"/>
                </a:cubicBezTo>
                <a:close/>
                <a:moveTo>
                  <a:pt x="2725703" y="70831"/>
                </a:moveTo>
                <a:cubicBezTo>
                  <a:pt x="2731538" y="70831"/>
                  <a:pt x="2738105" y="76665"/>
                  <a:pt x="2738105" y="84687"/>
                </a:cubicBezTo>
                <a:cubicBezTo>
                  <a:pt x="2738105" y="90521"/>
                  <a:pt x="2731538" y="97085"/>
                  <a:pt x="2725703" y="97085"/>
                </a:cubicBezTo>
                <a:cubicBezTo>
                  <a:pt x="2717686" y="97085"/>
                  <a:pt x="2711852" y="90521"/>
                  <a:pt x="2711852" y="84687"/>
                </a:cubicBezTo>
                <a:cubicBezTo>
                  <a:pt x="2711852" y="76665"/>
                  <a:pt x="2717686" y="70831"/>
                  <a:pt x="2725703" y="70831"/>
                </a:cubicBezTo>
                <a:close/>
                <a:moveTo>
                  <a:pt x="2653420" y="70831"/>
                </a:moveTo>
                <a:cubicBezTo>
                  <a:pt x="2660711" y="70831"/>
                  <a:pt x="2667273" y="76665"/>
                  <a:pt x="2667273" y="84687"/>
                </a:cubicBezTo>
                <a:cubicBezTo>
                  <a:pt x="2667273" y="90521"/>
                  <a:pt x="2660711" y="97085"/>
                  <a:pt x="2653420" y="97085"/>
                </a:cubicBezTo>
                <a:cubicBezTo>
                  <a:pt x="2646857" y="97085"/>
                  <a:pt x="2641021" y="90521"/>
                  <a:pt x="2641021" y="84687"/>
                </a:cubicBezTo>
                <a:cubicBezTo>
                  <a:pt x="2641021" y="76665"/>
                  <a:pt x="2646857" y="70831"/>
                  <a:pt x="2653420" y="70831"/>
                </a:cubicBezTo>
                <a:close/>
                <a:moveTo>
                  <a:pt x="2582586" y="70831"/>
                </a:moveTo>
                <a:cubicBezTo>
                  <a:pt x="2589878" y="70831"/>
                  <a:pt x="2596442" y="76665"/>
                  <a:pt x="2596442" y="84687"/>
                </a:cubicBezTo>
                <a:cubicBezTo>
                  <a:pt x="2596442" y="90521"/>
                  <a:pt x="2589878" y="97085"/>
                  <a:pt x="2582586" y="97085"/>
                </a:cubicBezTo>
                <a:cubicBezTo>
                  <a:pt x="2576024" y="97085"/>
                  <a:pt x="2570189" y="90521"/>
                  <a:pt x="2570189" y="84687"/>
                </a:cubicBezTo>
                <a:cubicBezTo>
                  <a:pt x="2570189" y="76665"/>
                  <a:pt x="2576024" y="70831"/>
                  <a:pt x="2582586" y="70831"/>
                </a:cubicBezTo>
                <a:close/>
                <a:moveTo>
                  <a:pt x="2511034" y="70831"/>
                </a:moveTo>
                <a:cubicBezTo>
                  <a:pt x="2519052" y="70831"/>
                  <a:pt x="2525616" y="76665"/>
                  <a:pt x="2525616" y="84687"/>
                </a:cubicBezTo>
                <a:cubicBezTo>
                  <a:pt x="2525616" y="90521"/>
                  <a:pt x="2519052" y="97085"/>
                  <a:pt x="2511034" y="97085"/>
                </a:cubicBezTo>
                <a:cubicBezTo>
                  <a:pt x="2503743" y="97085"/>
                  <a:pt x="2499364" y="90521"/>
                  <a:pt x="2499364" y="84687"/>
                </a:cubicBezTo>
                <a:cubicBezTo>
                  <a:pt x="2499364" y="76665"/>
                  <a:pt x="2503743" y="70831"/>
                  <a:pt x="2511034" y="70831"/>
                </a:cubicBezTo>
                <a:close/>
                <a:moveTo>
                  <a:pt x="2439946" y="70831"/>
                </a:moveTo>
                <a:cubicBezTo>
                  <a:pt x="2448505" y="70831"/>
                  <a:pt x="2454737" y="76665"/>
                  <a:pt x="2454737" y="84687"/>
                </a:cubicBezTo>
                <a:cubicBezTo>
                  <a:pt x="2454737" y="90521"/>
                  <a:pt x="2448505" y="97085"/>
                  <a:pt x="2439946" y="97085"/>
                </a:cubicBezTo>
                <a:cubicBezTo>
                  <a:pt x="2432165" y="97085"/>
                  <a:pt x="2425159" y="90521"/>
                  <a:pt x="2425159" y="84687"/>
                </a:cubicBezTo>
                <a:cubicBezTo>
                  <a:pt x="2425159" y="76665"/>
                  <a:pt x="2432165" y="70831"/>
                  <a:pt x="2439946" y="70831"/>
                </a:cubicBezTo>
                <a:close/>
                <a:moveTo>
                  <a:pt x="2369114" y="70831"/>
                </a:moveTo>
                <a:cubicBezTo>
                  <a:pt x="2377674" y="70831"/>
                  <a:pt x="2383900" y="76665"/>
                  <a:pt x="2383900" y="84687"/>
                </a:cubicBezTo>
                <a:cubicBezTo>
                  <a:pt x="2383900" y="90521"/>
                  <a:pt x="2377674" y="97085"/>
                  <a:pt x="2369114" y="97085"/>
                </a:cubicBezTo>
                <a:cubicBezTo>
                  <a:pt x="2361331" y="97085"/>
                  <a:pt x="2354323" y="90521"/>
                  <a:pt x="2354323" y="84687"/>
                </a:cubicBezTo>
                <a:cubicBezTo>
                  <a:pt x="2354323" y="76665"/>
                  <a:pt x="2361331" y="70831"/>
                  <a:pt x="2369114" y="70831"/>
                </a:cubicBezTo>
                <a:close/>
                <a:moveTo>
                  <a:pt x="2298283" y="70831"/>
                </a:moveTo>
                <a:cubicBezTo>
                  <a:pt x="2306842" y="70831"/>
                  <a:pt x="2313070" y="76665"/>
                  <a:pt x="2313070" y="84687"/>
                </a:cubicBezTo>
                <a:cubicBezTo>
                  <a:pt x="2313070" y="90521"/>
                  <a:pt x="2306842" y="97085"/>
                  <a:pt x="2298283" y="97085"/>
                </a:cubicBezTo>
                <a:cubicBezTo>
                  <a:pt x="2290497" y="97085"/>
                  <a:pt x="2283493" y="90521"/>
                  <a:pt x="2283493" y="84687"/>
                </a:cubicBezTo>
                <a:cubicBezTo>
                  <a:pt x="2283493" y="76665"/>
                  <a:pt x="2290497" y="70831"/>
                  <a:pt x="2298283" y="70831"/>
                </a:cubicBezTo>
                <a:close/>
                <a:moveTo>
                  <a:pt x="2226517" y="70831"/>
                </a:moveTo>
                <a:cubicBezTo>
                  <a:pt x="2234542" y="70831"/>
                  <a:pt x="2238916" y="76665"/>
                  <a:pt x="2238916" y="84687"/>
                </a:cubicBezTo>
                <a:cubicBezTo>
                  <a:pt x="2238916" y="90521"/>
                  <a:pt x="2234542" y="97085"/>
                  <a:pt x="2226517" y="97085"/>
                </a:cubicBezTo>
                <a:cubicBezTo>
                  <a:pt x="2218495" y="97085"/>
                  <a:pt x="2212659" y="90521"/>
                  <a:pt x="2212659" y="84687"/>
                </a:cubicBezTo>
                <a:cubicBezTo>
                  <a:pt x="2212659" y="76665"/>
                  <a:pt x="2218495" y="70831"/>
                  <a:pt x="2226517" y="70831"/>
                </a:cubicBezTo>
                <a:close/>
                <a:moveTo>
                  <a:pt x="2155683" y="70831"/>
                </a:moveTo>
                <a:cubicBezTo>
                  <a:pt x="2161520" y="70831"/>
                  <a:pt x="2168084" y="76665"/>
                  <a:pt x="2168084" y="84687"/>
                </a:cubicBezTo>
                <a:cubicBezTo>
                  <a:pt x="2168084" y="90521"/>
                  <a:pt x="2161520" y="97085"/>
                  <a:pt x="2155683" y="97085"/>
                </a:cubicBezTo>
                <a:cubicBezTo>
                  <a:pt x="2147663" y="97085"/>
                  <a:pt x="2141827" y="90521"/>
                  <a:pt x="2141827" y="84687"/>
                </a:cubicBezTo>
                <a:cubicBezTo>
                  <a:pt x="2141827" y="76665"/>
                  <a:pt x="2147663" y="70831"/>
                  <a:pt x="2155683" y="70831"/>
                </a:cubicBezTo>
                <a:close/>
                <a:moveTo>
                  <a:pt x="2083393" y="70831"/>
                </a:moveTo>
                <a:cubicBezTo>
                  <a:pt x="2090686" y="70831"/>
                  <a:pt x="2097249" y="76665"/>
                  <a:pt x="2097249" y="84687"/>
                </a:cubicBezTo>
                <a:cubicBezTo>
                  <a:pt x="2097249" y="90521"/>
                  <a:pt x="2090686" y="97085"/>
                  <a:pt x="2083393" y="97085"/>
                </a:cubicBezTo>
                <a:cubicBezTo>
                  <a:pt x="2076829" y="97085"/>
                  <a:pt x="2070995" y="90521"/>
                  <a:pt x="2070995" y="84687"/>
                </a:cubicBezTo>
                <a:cubicBezTo>
                  <a:pt x="2070995" y="76665"/>
                  <a:pt x="2076829" y="70831"/>
                  <a:pt x="2083393" y="70831"/>
                </a:cubicBezTo>
                <a:close/>
                <a:moveTo>
                  <a:pt x="2011835" y="70831"/>
                </a:moveTo>
                <a:cubicBezTo>
                  <a:pt x="2019855" y="70831"/>
                  <a:pt x="2026421" y="76665"/>
                  <a:pt x="2026421" y="84687"/>
                </a:cubicBezTo>
                <a:cubicBezTo>
                  <a:pt x="2026421" y="90521"/>
                  <a:pt x="2019855" y="97085"/>
                  <a:pt x="2011835" y="97085"/>
                </a:cubicBezTo>
                <a:cubicBezTo>
                  <a:pt x="2006003" y="97085"/>
                  <a:pt x="2000168" y="90521"/>
                  <a:pt x="2000168" y="84687"/>
                </a:cubicBezTo>
                <a:cubicBezTo>
                  <a:pt x="2000168" y="76665"/>
                  <a:pt x="2006003" y="70831"/>
                  <a:pt x="2011835" y="70831"/>
                </a:cubicBezTo>
                <a:close/>
                <a:moveTo>
                  <a:pt x="1938365" y="70831"/>
                </a:moveTo>
                <a:cubicBezTo>
                  <a:pt x="1946388" y="70831"/>
                  <a:pt x="1952222" y="76665"/>
                  <a:pt x="1952222" y="84687"/>
                </a:cubicBezTo>
                <a:cubicBezTo>
                  <a:pt x="1952222" y="90521"/>
                  <a:pt x="1946388" y="97085"/>
                  <a:pt x="1938365" y="97085"/>
                </a:cubicBezTo>
                <a:cubicBezTo>
                  <a:pt x="1931072" y="97085"/>
                  <a:pt x="1925971" y="90521"/>
                  <a:pt x="1925971" y="84687"/>
                </a:cubicBezTo>
                <a:cubicBezTo>
                  <a:pt x="1925971" y="76665"/>
                  <a:pt x="1931072" y="70831"/>
                  <a:pt x="1938365" y="70831"/>
                </a:cubicBezTo>
                <a:close/>
                <a:moveTo>
                  <a:pt x="1869922" y="70831"/>
                </a:moveTo>
                <a:cubicBezTo>
                  <a:pt x="1878483" y="70831"/>
                  <a:pt x="1884712" y="76665"/>
                  <a:pt x="1884712" y="84687"/>
                </a:cubicBezTo>
                <a:cubicBezTo>
                  <a:pt x="1884712" y="90521"/>
                  <a:pt x="1878483" y="97085"/>
                  <a:pt x="1869922" y="97085"/>
                </a:cubicBezTo>
                <a:cubicBezTo>
                  <a:pt x="1862138" y="97085"/>
                  <a:pt x="1855131" y="90521"/>
                  <a:pt x="1855131" y="84687"/>
                </a:cubicBezTo>
                <a:cubicBezTo>
                  <a:pt x="1855131" y="76665"/>
                  <a:pt x="1862138" y="70831"/>
                  <a:pt x="1869922" y="70831"/>
                </a:cubicBezTo>
                <a:close/>
                <a:moveTo>
                  <a:pt x="1799087" y="70831"/>
                </a:moveTo>
                <a:cubicBezTo>
                  <a:pt x="1807649" y="70831"/>
                  <a:pt x="1813879" y="76665"/>
                  <a:pt x="1813879" y="84687"/>
                </a:cubicBezTo>
                <a:cubicBezTo>
                  <a:pt x="1813879" y="90521"/>
                  <a:pt x="1807649" y="97085"/>
                  <a:pt x="1799087" y="97085"/>
                </a:cubicBezTo>
                <a:cubicBezTo>
                  <a:pt x="1790527" y="97085"/>
                  <a:pt x="1784303" y="92709"/>
                  <a:pt x="1784303" y="84687"/>
                </a:cubicBezTo>
                <a:cubicBezTo>
                  <a:pt x="1784303" y="76665"/>
                  <a:pt x="1790527" y="70831"/>
                  <a:pt x="1799087" y="70831"/>
                </a:cubicBezTo>
                <a:close/>
                <a:moveTo>
                  <a:pt x="1728262" y="70831"/>
                </a:moveTo>
                <a:cubicBezTo>
                  <a:pt x="1736828" y="70831"/>
                  <a:pt x="1743052" y="76665"/>
                  <a:pt x="1743052" y="84687"/>
                </a:cubicBezTo>
                <a:cubicBezTo>
                  <a:pt x="1743052" y="92709"/>
                  <a:pt x="1736828" y="97085"/>
                  <a:pt x="1728262" y="97085"/>
                </a:cubicBezTo>
                <a:cubicBezTo>
                  <a:pt x="1719700" y="97085"/>
                  <a:pt x="1713474" y="92709"/>
                  <a:pt x="1713474" y="84687"/>
                </a:cubicBezTo>
                <a:cubicBezTo>
                  <a:pt x="1713474" y="76665"/>
                  <a:pt x="1719700" y="70831"/>
                  <a:pt x="1728262" y="70831"/>
                </a:cubicBezTo>
                <a:close/>
                <a:moveTo>
                  <a:pt x="1656501" y="70831"/>
                </a:moveTo>
                <a:cubicBezTo>
                  <a:pt x="1663792" y="70831"/>
                  <a:pt x="1668900" y="76665"/>
                  <a:pt x="1668900" y="84687"/>
                </a:cubicBezTo>
                <a:cubicBezTo>
                  <a:pt x="1668900" y="92709"/>
                  <a:pt x="1663792" y="97085"/>
                  <a:pt x="1656501" y="97085"/>
                </a:cubicBezTo>
                <a:cubicBezTo>
                  <a:pt x="1648481" y="97085"/>
                  <a:pt x="1642655" y="92709"/>
                  <a:pt x="1642655" y="84687"/>
                </a:cubicBezTo>
                <a:cubicBezTo>
                  <a:pt x="1642655" y="76665"/>
                  <a:pt x="1648481" y="70831"/>
                  <a:pt x="1656501" y="70831"/>
                </a:cubicBezTo>
                <a:close/>
                <a:moveTo>
                  <a:pt x="1582299" y="70831"/>
                </a:moveTo>
                <a:cubicBezTo>
                  <a:pt x="1588134" y="70831"/>
                  <a:pt x="1594704" y="76665"/>
                  <a:pt x="1594704" y="84687"/>
                </a:cubicBezTo>
                <a:cubicBezTo>
                  <a:pt x="1594704" y="92709"/>
                  <a:pt x="1588134" y="97085"/>
                  <a:pt x="1582299" y="97085"/>
                </a:cubicBezTo>
                <a:cubicBezTo>
                  <a:pt x="1574277" y="97085"/>
                  <a:pt x="1568444" y="92709"/>
                  <a:pt x="1568444" y="84687"/>
                </a:cubicBezTo>
                <a:cubicBezTo>
                  <a:pt x="1568444" y="76665"/>
                  <a:pt x="1574277" y="70831"/>
                  <a:pt x="1582299" y="70831"/>
                </a:cubicBezTo>
                <a:close/>
                <a:moveTo>
                  <a:pt x="2796538" y="0"/>
                </a:moveTo>
                <a:cubicBezTo>
                  <a:pt x="2803103" y="0"/>
                  <a:pt x="2808940" y="5834"/>
                  <a:pt x="2808940" y="12397"/>
                </a:cubicBezTo>
                <a:cubicBezTo>
                  <a:pt x="2808940" y="19690"/>
                  <a:pt x="2803103" y="26254"/>
                  <a:pt x="2796538" y="26254"/>
                </a:cubicBezTo>
                <a:cubicBezTo>
                  <a:pt x="2789246" y="26254"/>
                  <a:pt x="2782683" y="19690"/>
                  <a:pt x="2782683" y="12397"/>
                </a:cubicBezTo>
                <a:cubicBezTo>
                  <a:pt x="2782683" y="5834"/>
                  <a:pt x="2789246" y="0"/>
                  <a:pt x="2796538" y="0"/>
                </a:cubicBezTo>
                <a:close/>
                <a:moveTo>
                  <a:pt x="2725703" y="0"/>
                </a:moveTo>
                <a:cubicBezTo>
                  <a:pt x="2731538" y="0"/>
                  <a:pt x="2738105" y="5834"/>
                  <a:pt x="2738105" y="12397"/>
                </a:cubicBezTo>
                <a:cubicBezTo>
                  <a:pt x="2738105" y="19690"/>
                  <a:pt x="2731538" y="26254"/>
                  <a:pt x="2725703" y="26254"/>
                </a:cubicBezTo>
                <a:cubicBezTo>
                  <a:pt x="2717686" y="26254"/>
                  <a:pt x="2711852" y="19690"/>
                  <a:pt x="2711852" y="12397"/>
                </a:cubicBezTo>
                <a:cubicBezTo>
                  <a:pt x="2711852" y="5834"/>
                  <a:pt x="2717686" y="0"/>
                  <a:pt x="2725703" y="0"/>
                </a:cubicBezTo>
                <a:close/>
                <a:moveTo>
                  <a:pt x="2653420" y="0"/>
                </a:moveTo>
                <a:cubicBezTo>
                  <a:pt x="2660711" y="0"/>
                  <a:pt x="2667273" y="5834"/>
                  <a:pt x="2667273" y="12397"/>
                </a:cubicBezTo>
                <a:cubicBezTo>
                  <a:pt x="2667273" y="19690"/>
                  <a:pt x="2660711" y="26254"/>
                  <a:pt x="2653420" y="26254"/>
                </a:cubicBezTo>
                <a:cubicBezTo>
                  <a:pt x="2646857" y="26254"/>
                  <a:pt x="2641021" y="19690"/>
                  <a:pt x="2641021" y="12397"/>
                </a:cubicBezTo>
                <a:cubicBezTo>
                  <a:pt x="2641021" y="5834"/>
                  <a:pt x="2646857" y="0"/>
                  <a:pt x="2653420" y="0"/>
                </a:cubicBezTo>
                <a:close/>
                <a:moveTo>
                  <a:pt x="2582586" y="0"/>
                </a:moveTo>
                <a:cubicBezTo>
                  <a:pt x="2589878" y="0"/>
                  <a:pt x="2596442" y="5834"/>
                  <a:pt x="2596442" y="12397"/>
                </a:cubicBezTo>
                <a:cubicBezTo>
                  <a:pt x="2596442" y="19690"/>
                  <a:pt x="2589878" y="26254"/>
                  <a:pt x="2582586" y="26254"/>
                </a:cubicBezTo>
                <a:cubicBezTo>
                  <a:pt x="2576024" y="26254"/>
                  <a:pt x="2570189" y="19690"/>
                  <a:pt x="2570189" y="12397"/>
                </a:cubicBezTo>
                <a:cubicBezTo>
                  <a:pt x="2570189" y="5834"/>
                  <a:pt x="2576024" y="0"/>
                  <a:pt x="2582586" y="0"/>
                </a:cubicBezTo>
                <a:close/>
                <a:moveTo>
                  <a:pt x="2511034" y="0"/>
                </a:moveTo>
                <a:cubicBezTo>
                  <a:pt x="2519052" y="0"/>
                  <a:pt x="2525616" y="5834"/>
                  <a:pt x="2525616" y="12397"/>
                </a:cubicBezTo>
                <a:cubicBezTo>
                  <a:pt x="2525616" y="19690"/>
                  <a:pt x="2519052" y="26254"/>
                  <a:pt x="2511034" y="26254"/>
                </a:cubicBezTo>
                <a:cubicBezTo>
                  <a:pt x="2503743" y="26254"/>
                  <a:pt x="2499364" y="19690"/>
                  <a:pt x="2499364" y="12397"/>
                </a:cubicBezTo>
                <a:cubicBezTo>
                  <a:pt x="2499364" y="5834"/>
                  <a:pt x="2503743" y="0"/>
                  <a:pt x="2511034" y="0"/>
                </a:cubicBezTo>
                <a:close/>
                <a:moveTo>
                  <a:pt x="2439946" y="0"/>
                </a:moveTo>
                <a:cubicBezTo>
                  <a:pt x="2448505" y="0"/>
                  <a:pt x="2454737" y="5834"/>
                  <a:pt x="2454737" y="12397"/>
                </a:cubicBezTo>
                <a:cubicBezTo>
                  <a:pt x="2454737" y="19690"/>
                  <a:pt x="2448505" y="26254"/>
                  <a:pt x="2439946" y="26254"/>
                </a:cubicBezTo>
                <a:cubicBezTo>
                  <a:pt x="2432165" y="26254"/>
                  <a:pt x="2425159" y="19690"/>
                  <a:pt x="2425159" y="12397"/>
                </a:cubicBezTo>
                <a:cubicBezTo>
                  <a:pt x="2425159" y="5834"/>
                  <a:pt x="2432165" y="0"/>
                  <a:pt x="2439946" y="0"/>
                </a:cubicBezTo>
                <a:close/>
                <a:moveTo>
                  <a:pt x="2369114" y="0"/>
                </a:moveTo>
                <a:cubicBezTo>
                  <a:pt x="2377674" y="0"/>
                  <a:pt x="2383900" y="5834"/>
                  <a:pt x="2383900" y="12397"/>
                </a:cubicBezTo>
                <a:cubicBezTo>
                  <a:pt x="2383900" y="19690"/>
                  <a:pt x="2377674" y="26254"/>
                  <a:pt x="2369114" y="26254"/>
                </a:cubicBezTo>
                <a:cubicBezTo>
                  <a:pt x="2361331" y="26254"/>
                  <a:pt x="2354323" y="19690"/>
                  <a:pt x="2354323" y="12397"/>
                </a:cubicBezTo>
                <a:cubicBezTo>
                  <a:pt x="2354323" y="5834"/>
                  <a:pt x="2361331" y="0"/>
                  <a:pt x="2369114" y="0"/>
                </a:cubicBezTo>
                <a:close/>
                <a:moveTo>
                  <a:pt x="2298283" y="0"/>
                </a:moveTo>
                <a:cubicBezTo>
                  <a:pt x="2306842" y="0"/>
                  <a:pt x="2313070" y="5834"/>
                  <a:pt x="2313070" y="12397"/>
                </a:cubicBezTo>
                <a:cubicBezTo>
                  <a:pt x="2313070" y="19690"/>
                  <a:pt x="2306842" y="26254"/>
                  <a:pt x="2298283" y="26254"/>
                </a:cubicBezTo>
                <a:cubicBezTo>
                  <a:pt x="2290497" y="26254"/>
                  <a:pt x="2283493" y="19690"/>
                  <a:pt x="2283493" y="12397"/>
                </a:cubicBezTo>
                <a:cubicBezTo>
                  <a:pt x="2283493" y="5834"/>
                  <a:pt x="2290497" y="0"/>
                  <a:pt x="2298283" y="0"/>
                </a:cubicBezTo>
                <a:close/>
                <a:moveTo>
                  <a:pt x="2226517" y="0"/>
                </a:moveTo>
                <a:cubicBezTo>
                  <a:pt x="2234542" y="0"/>
                  <a:pt x="2238916" y="5834"/>
                  <a:pt x="2238916" y="13856"/>
                </a:cubicBezTo>
                <a:cubicBezTo>
                  <a:pt x="2238916" y="19690"/>
                  <a:pt x="2234542" y="26254"/>
                  <a:pt x="2226517" y="26254"/>
                </a:cubicBezTo>
                <a:cubicBezTo>
                  <a:pt x="2218495" y="26254"/>
                  <a:pt x="2212659" y="19690"/>
                  <a:pt x="2212659" y="13856"/>
                </a:cubicBezTo>
                <a:cubicBezTo>
                  <a:pt x="2212659" y="5834"/>
                  <a:pt x="2218495" y="0"/>
                  <a:pt x="2226517" y="0"/>
                </a:cubicBezTo>
                <a:close/>
                <a:moveTo>
                  <a:pt x="2155683" y="0"/>
                </a:moveTo>
                <a:cubicBezTo>
                  <a:pt x="2161520" y="0"/>
                  <a:pt x="2168084" y="5834"/>
                  <a:pt x="2168084" y="13856"/>
                </a:cubicBezTo>
                <a:cubicBezTo>
                  <a:pt x="2168084" y="19690"/>
                  <a:pt x="2161520" y="26254"/>
                  <a:pt x="2155683" y="26254"/>
                </a:cubicBezTo>
                <a:cubicBezTo>
                  <a:pt x="2147663" y="26254"/>
                  <a:pt x="2141827" y="19690"/>
                  <a:pt x="2141827" y="13856"/>
                </a:cubicBezTo>
                <a:cubicBezTo>
                  <a:pt x="2141827" y="5834"/>
                  <a:pt x="2147663" y="0"/>
                  <a:pt x="2155683" y="0"/>
                </a:cubicBezTo>
                <a:close/>
                <a:moveTo>
                  <a:pt x="2083393" y="0"/>
                </a:moveTo>
                <a:cubicBezTo>
                  <a:pt x="2090686" y="0"/>
                  <a:pt x="2097249" y="5834"/>
                  <a:pt x="2097249" y="13856"/>
                </a:cubicBezTo>
                <a:cubicBezTo>
                  <a:pt x="2097249" y="19690"/>
                  <a:pt x="2090686" y="26254"/>
                  <a:pt x="2083393" y="26254"/>
                </a:cubicBezTo>
                <a:cubicBezTo>
                  <a:pt x="2076829" y="26254"/>
                  <a:pt x="2070995" y="19690"/>
                  <a:pt x="2070995" y="13856"/>
                </a:cubicBezTo>
                <a:cubicBezTo>
                  <a:pt x="2070995" y="5834"/>
                  <a:pt x="2076829" y="0"/>
                  <a:pt x="2083393" y="0"/>
                </a:cubicBezTo>
                <a:close/>
                <a:moveTo>
                  <a:pt x="2011835" y="0"/>
                </a:moveTo>
                <a:cubicBezTo>
                  <a:pt x="2019855" y="0"/>
                  <a:pt x="2026421" y="5834"/>
                  <a:pt x="2026421" y="13856"/>
                </a:cubicBezTo>
                <a:cubicBezTo>
                  <a:pt x="2026421" y="19690"/>
                  <a:pt x="2019855" y="26254"/>
                  <a:pt x="2011835" y="26254"/>
                </a:cubicBezTo>
                <a:cubicBezTo>
                  <a:pt x="2006003" y="26254"/>
                  <a:pt x="2000168" y="19690"/>
                  <a:pt x="2000168" y="13856"/>
                </a:cubicBezTo>
                <a:cubicBezTo>
                  <a:pt x="2000168" y="5834"/>
                  <a:pt x="2006003" y="0"/>
                  <a:pt x="2011835" y="0"/>
                </a:cubicBezTo>
                <a:close/>
                <a:moveTo>
                  <a:pt x="1938365" y="0"/>
                </a:moveTo>
                <a:cubicBezTo>
                  <a:pt x="1946388" y="0"/>
                  <a:pt x="1952222" y="5834"/>
                  <a:pt x="1952222" y="13856"/>
                </a:cubicBezTo>
                <a:cubicBezTo>
                  <a:pt x="1952222" y="19690"/>
                  <a:pt x="1946388" y="26254"/>
                  <a:pt x="1938365" y="26254"/>
                </a:cubicBezTo>
                <a:cubicBezTo>
                  <a:pt x="1931072" y="26254"/>
                  <a:pt x="1925971" y="19690"/>
                  <a:pt x="1925971" y="13856"/>
                </a:cubicBezTo>
                <a:cubicBezTo>
                  <a:pt x="1925971" y="5834"/>
                  <a:pt x="1931072" y="0"/>
                  <a:pt x="1938365" y="0"/>
                </a:cubicBezTo>
                <a:close/>
                <a:moveTo>
                  <a:pt x="1869922" y="0"/>
                </a:moveTo>
                <a:cubicBezTo>
                  <a:pt x="1878483" y="0"/>
                  <a:pt x="1884712" y="5834"/>
                  <a:pt x="1884712" y="13856"/>
                </a:cubicBezTo>
                <a:cubicBezTo>
                  <a:pt x="1884712" y="19690"/>
                  <a:pt x="1878483" y="26254"/>
                  <a:pt x="1869922" y="26254"/>
                </a:cubicBezTo>
                <a:cubicBezTo>
                  <a:pt x="1862138" y="26254"/>
                  <a:pt x="1855131" y="19690"/>
                  <a:pt x="1855131" y="13856"/>
                </a:cubicBezTo>
                <a:cubicBezTo>
                  <a:pt x="1855131" y="5834"/>
                  <a:pt x="1862138" y="0"/>
                  <a:pt x="1869922" y="0"/>
                </a:cubicBezTo>
                <a:close/>
                <a:moveTo>
                  <a:pt x="1799087" y="0"/>
                </a:moveTo>
                <a:cubicBezTo>
                  <a:pt x="1807649" y="0"/>
                  <a:pt x="1813879" y="5834"/>
                  <a:pt x="1813879" y="13856"/>
                </a:cubicBezTo>
                <a:cubicBezTo>
                  <a:pt x="1813879" y="19690"/>
                  <a:pt x="1807649" y="26254"/>
                  <a:pt x="1799087" y="26254"/>
                </a:cubicBezTo>
                <a:cubicBezTo>
                  <a:pt x="1790527" y="26254"/>
                  <a:pt x="1784303" y="19690"/>
                  <a:pt x="1784303" y="13856"/>
                </a:cubicBezTo>
                <a:cubicBezTo>
                  <a:pt x="1784303" y="5834"/>
                  <a:pt x="1790527" y="0"/>
                  <a:pt x="1799087" y="0"/>
                </a:cubicBezTo>
                <a:close/>
                <a:moveTo>
                  <a:pt x="1728262" y="0"/>
                </a:moveTo>
                <a:cubicBezTo>
                  <a:pt x="1736828" y="0"/>
                  <a:pt x="1743052" y="5834"/>
                  <a:pt x="1743052" y="13856"/>
                </a:cubicBezTo>
                <a:cubicBezTo>
                  <a:pt x="1743052" y="19690"/>
                  <a:pt x="1736828" y="26254"/>
                  <a:pt x="1728262" y="26254"/>
                </a:cubicBezTo>
                <a:cubicBezTo>
                  <a:pt x="1719700" y="26254"/>
                  <a:pt x="1713474" y="19690"/>
                  <a:pt x="1713474" y="13856"/>
                </a:cubicBezTo>
                <a:cubicBezTo>
                  <a:pt x="1713474" y="5834"/>
                  <a:pt x="1719700" y="0"/>
                  <a:pt x="1728262" y="0"/>
                </a:cubicBezTo>
                <a:close/>
                <a:moveTo>
                  <a:pt x="1656501" y="0"/>
                </a:moveTo>
                <a:cubicBezTo>
                  <a:pt x="1663792" y="0"/>
                  <a:pt x="1668900" y="5834"/>
                  <a:pt x="1668900" y="13856"/>
                </a:cubicBezTo>
                <a:cubicBezTo>
                  <a:pt x="1668900" y="19690"/>
                  <a:pt x="1663792" y="26254"/>
                  <a:pt x="1656501" y="26254"/>
                </a:cubicBezTo>
                <a:cubicBezTo>
                  <a:pt x="1648481" y="26254"/>
                  <a:pt x="1642655" y="19690"/>
                  <a:pt x="1642655" y="13856"/>
                </a:cubicBezTo>
                <a:cubicBezTo>
                  <a:pt x="1642655" y="5834"/>
                  <a:pt x="1648481" y="0"/>
                  <a:pt x="1656501" y="0"/>
                </a:cubicBezTo>
                <a:close/>
                <a:moveTo>
                  <a:pt x="1582299" y="0"/>
                </a:moveTo>
                <a:cubicBezTo>
                  <a:pt x="1588134" y="0"/>
                  <a:pt x="1594704" y="5834"/>
                  <a:pt x="1594704" y="13856"/>
                </a:cubicBezTo>
                <a:cubicBezTo>
                  <a:pt x="1594704" y="19690"/>
                  <a:pt x="1588134" y="26254"/>
                  <a:pt x="1582299" y="26254"/>
                </a:cubicBezTo>
                <a:cubicBezTo>
                  <a:pt x="1574277" y="26254"/>
                  <a:pt x="1568444" y="19690"/>
                  <a:pt x="1568444" y="13856"/>
                </a:cubicBezTo>
                <a:cubicBezTo>
                  <a:pt x="1568444" y="5834"/>
                  <a:pt x="1574277" y="0"/>
                  <a:pt x="1582299" y="0"/>
                </a:cubicBezTo>
                <a:close/>
              </a:path>
            </a:pathLst>
          </a:custGeom>
          <a:solidFill>
            <a:srgbClr val="252A57"/>
          </a:solidFill>
          <a:ln>
            <a:noFill/>
          </a:ln>
          <a:effectLst/>
        </p:spPr>
        <p:txBody>
          <a:bodyPr wrap="square" anchor="ctr">
            <a:noAutofit/>
          </a:bodyPr>
          <a:lstStyle/>
          <a:p>
            <a:endParaRPr lang="en-US" sz="3266" dirty="0">
              <a:latin typeface="Nunito Sans ExtraLight" pitchFamily="2" charset="77"/>
            </a:endParaRPr>
          </a:p>
        </p:txBody>
      </p:sp>
      <p:sp>
        <p:nvSpPr>
          <p:cNvPr id="26" name="Freeform 1">
            <a:extLst>
              <a:ext uri="{FF2B5EF4-FFF2-40B4-BE49-F238E27FC236}">
                <a16:creationId xmlns:a16="http://schemas.microsoft.com/office/drawing/2014/main" id="{6669D4F1-7134-0245-BACE-C6333FA13946}"/>
              </a:ext>
            </a:extLst>
          </p:cNvPr>
          <p:cNvSpPr>
            <a:spLocks noChangeArrowheads="1"/>
          </p:cNvSpPr>
          <p:nvPr/>
        </p:nvSpPr>
        <p:spPr bwMode="auto">
          <a:xfrm rot="10800000">
            <a:off x="10786020" y="1491739"/>
            <a:ext cx="2209933" cy="5473002"/>
          </a:xfrm>
          <a:custGeom>
            <a:avLst/>
            <a:gdLst>
              <a:gd name="T0" fmla="*/ 0 w 4138"/>
              <a:gd name="T1" fmla="*/ 10223 h 10245"/>
              <a:gd name="T2" fmla="*/ 0 w 4138"/>
              <a:gd name="T3" fmla="*/ 10223 h 10245"/>
              <a:gd name="T4" fmla="*/ 1549 w 4138"/>
              <a:gd name="T5" fmla="*/ 8731 h 10245"/>
              <a:gd name="T6" fmla="*/ 1549 w 4138"/>
              <a:gd name="T7" fmla="*/ 8731 h 10245"/>
              <a:gd name="T8" fmla="*/ 2011 w 4138"/>
              <a:gd name="T9" fmla="*/ 6622 h 10245"/>
              <a:gd name="T10" fmla="*/ 2011 w 4138"/>
              <a:gd name="T11" fmla="*/ 6622 h 10245"/>
              <a:gd name="T12" fmla="*/ 2941 w 4138"/>
              <a:gd name="T13" fmla="*/ 3654 h 10245"/>
              <a:gd name="T14" fmla="*/ 2941 w 4138"/>
              <a:gd name="T15" fmla="*/ 3654 h 10245"/>
              <a:gd name="T16" fmla="*/ 2247 w 4138"/>
              <a:gd name="T17" fmla="*/ 159 h 10245"/>
              <a:gd name="T18" fmla="*/ 2247 w 4138"/>
              <a:gd name="T19" fmla="*/ 159 h 10245"/>
              <a:gd name="T20" fmla="*/ 2107 w 4138"/>
              <a:gd name="T21" fmla="*/ 2 h 10245"/>
              <a:gd name="T22" fmla="*/ 2133 w 4138"/>
              <a:gd name="T23" fmla="*/ 0 h 10245"/>
              <a:gd name="T24" fmla="*/ 2120 w 4138"/>
              <a:gd name="T25" fmla="*/ 0 h 10245"/>
              <a:gd name="T26" fmla="*/ 2133 w 4138"/>
              <a:gd name="T27" fmla="*/ 0 h 10245"/>
              <a:gd name="T28" fmla="*/ 2133 w 4138"/>
              <a:gd name="T29" fmla="*/ 0 h 10245"/>
              <a:gd name="T30" fmla="*/ 2266 w 4138"/>
              <a:gd name="T31" fmla="*/ 140 h 10245"/>
              <a:gd name="T32" fmla="*/ 2266 w 4138"/>
              <a:gd name="T33" fmla="*/ 140 h 10245"/>
              <a:gd name="T34" fmla="*/ 2962 w 4138"/>
              <a:gd name="T35" fmla="*/ 3669 h 10245"/>
              <a:gd name="T36" fmla="*/ 2962 w 4138"/>
              <a:gd name="T37" fmla="*/ 3669 h 10245"/>
              <a:gd name="T38" fmla="*/ 2036 w 4138"/>
              <a:gd name="T39" fmla="*/ 6625 h 10245"/>
              <a:gd name="T40" fmla="*/ 2036 w 4138"/>
              <a:gd name="T41" fmla="*/ 6625 h 10245"/>
              <a:gd name="T42" fmla="*/ 1573 w 4138"/>
              <a:gd name="T43" fmla="*/ 8743 h 10245"/>
              <a:gd name="T44" fmla="*/ 1573 w 4138"/>
              <a:gd name="T45" fmla="*/ 8743 h 10245"/>
              <a:gd name="T46" fmla="*/ 13 w 4138"/>
              <a:gd name="T47" fmla="*/ 10244 h 10245"/>
              <a:gd name="T48" fmla="*/ 0 w 4138"/>
              <a:gd name="T49" fmla="*/ 10223 h 102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4138" h="10245">
                <a:moveTo>
                  <a:pt x="0" y="10223"/>
                </a:moveTo>
                <a:lnTo>
                  <a:pt x="0" y="10223"/>
                </a:lnTo>
                <a:cubicBezTo>
                  <a:pt x="13" y="10217"/>
                  <a:pt x="1109" y="9592"/>
                  <a:pt x="1549" y="8731"/>
                </a:cubicBezTo>
                <a:lnTo>
                  <a:pt x="1549" y="8731"/>
                </a:lnTo>
                <a:cubicBezTo>
                  <a:pt x="1966" y="7914"/>
                  <a:pt x="1988" y="7287"/>
                  <a:pt x="2011" y="6622"/>
                </a:cubicBezTo>
                <a:lnTo>
                  <a:pt x="2011" y="6622"/>
                </a:lnTo>
                <a:cubicBezTo>
                  <a:pt x="2038" y="5791"/>
                  <a:pt x="2067" y="4928"/>
                  <a:pt x="2941" y="3654"/>
                </a:cubicBezTo>
                <a:lnTo>
                  <a:pt x="2941" y="3654"/>
                </a:lnTo>
                <a:cubicBezTo>
                  <a:pt x="4103" y="1962"/>
                  <a:pt x="2706" y="606"/>
                  <a:pt x="2247" y="159"/>
                </a:cubicBezTo>
                <a:lnTo>
                  <a:pt x="2247" y="159"/>
                </a:lnTo>
                <a:cubicBezTo>
                  <a:pt x="2145" y="60"/>
                  <a:pt x="2109" y="24"/>
                  <a:pt x="2107" y="2"/>
                </a:cubicBezTo>
                <a:lnTo>
                  <a:pt x="2133" y="0"/>
                </a:lnTo>
                <a:lnTo>
                  <a:pt x="2120" y="0"/>
                </a:lnTo>
                <a:lnTo>
                  <a:pt x="2133" y="0"/>
                </a:lnTo>
                <a:lnTo>
                  <a:pt x="2133" y="0"/>
                </a:lnTo>
                <a:cubicBezTo>
                  <a:pt x="2135" y="15"/>
                  <a:pt x="2198" y="77"/>
                  <a:pt x="2266" y="140"/>
                </a:cubicBezTo>
                <a:lnTo>
                  <a:pt x="2266" y="140"/>
                </a:lnTo>
                <a:cubicBezTo>
                  <a:pt x="2730" y="591"/>
                  <a:pt x="4137" y="1958"/>
                  <a:pt x="2962" y="3669"/>
                </a:cubicBezTo>
                <a:lnTo>
                  <a:pt x="2962" y="3669"/>
                </a:lnTo>
                <a:cubicBezTo>
                  <a:pt x="2092" y="4936"/>
                  <a:pt x="2063" y="5795"/>
                  <a:pt x="2036" y="6625"/>
                </a:cubicBezTo>
                <a:lnTo>
                  <a:pt x="2036" y="6625"/>
                </a:lnTo>
                <a:cubicBezTo>
                  <a:pt x="2013" y="7291"/>
                  <a:pt x="1992" y="7920"/>
                  <a:pt x="1573" y="8743"/>
                </a:cubicBezTo>
                <a:lnTo>
                  <a:pt x="1573" y="8743"/>
                </a:lnTo>
                <a:cubicBezTo>
                  <a:pt x="1128" y="9611"/>
                  <a:pt x="26" y="10238"/>
                  <a:pt x="13" y="10244"/>
                </a:cubicBezTo>
                <a:lnTo>
                  <a:pt x="0" y="10223"/>
                </a:lnTo>
              </a:path>
            </a:pathLst>
          </a:custGeom>
          <a:gradFill>
            <a:gsLst>
              <a:gs pos="0">
                <a:schemeClr val="accent1"/>
              </a:gs>
              <a:gs pos="50000">
                <a:schemeClr val="accent2"/>
              </a:gs>
              <a:gs pos="99000">
                <a:schemeClr val="accent3"/>
              </a:gs>
            </a:gsLst>
            <a:lin ang="5400000" scaled="0"/>
          </a:gradFill>
          <a:ln>
            <a:noFill/>
          </a:ln>
          <a:effectLst/>
        </p:spPr>
        <p:txBody>
          <a:bodyPr wrap="none" anchor="ctr"/>
          <a:lstStyle/>
          <a:p>
            <a:endParaRPr lang="en-US" sz="3266" dirty="0">
              <a:latin typeface="Nunito Sans ExtraLight" pitchFamily="2" charset="77"/>
            </a:endParaRPr>
          </a:p>
        </p:txBody>
      </p:sp>
      <p:sp>
        <p:nvSpPr>
          <p:cNvPr id="27" name="Freeform 1">
            <a:extLst>
              <a:ext uri="{FF2B5EF4-FFF2-40B4-BE49-F238E27FC236}">
                <a16:creationId xmlns:a16="http://schemas.microsoft.com/office/drawing/2014/main" id="{1AE65B18-7FE7-0A44-9502-47257E8E7892}"/>
              </a:ext>
            </a:extLst>
          </p:cNvPr>
          <p:cNvSpPr>
            <a:spLocks noChangeArrowheads="1"/>
          </p:cNvSpPr>
          <p:nvPr/>
        </p:nvSpPr>
        <p:spPr bwMode="auto">
          <a:xfrm>
            <a:off x="-879220" y="-167388"/>
            <a:ext cx="2209933" cy="5473002"/>
          </a:xfrm>
          <a:custGeom>
            <a:avLst/>
            <a:gdLst>
              <a:gd name="T0" fmla="*/ 0 w 4138"/>
              <a:gd name="T1" fmla="*/ 10223 h 10245"/>
              <a:gd name="T2" fmla="*/ 0 w 4138"/>
              <a:gd name="T3" fmla="*/ 10223 h 10245"/>
              <a:gd name="T4" fmla="*/ 1549 w 4138"/>
              <a:gd name="T5" fmla="*/ 8731 h 10245"/>
              <a:gd name="T6" fmla="*/ 1549 w 4138"/>
              <a:gd name="T7" fmla="*/ 8731 h 10245"/>
              <a:gd name="T8" fmla="*/ 2011 w 4138"/>
              <a:gd name="T9" fmla="*/ 6622 h 10245"/>
              <a:gd name="T10" fmla="*/ 2011 w 4138"/>
              <a:gd name="T11" fmla="*/ 6622 h 10245"/>
              <a:gd name="T12" fmla="*/ 2941 w 4138"/>
              <a:gd name="T13" fmla="*/ 3654 h 10245"/>
              <a:gd name="T14" fmla="*/ 2941 w 4138"/>
              <a:gd name="T15" fmla="*/ 3654 h 10245"/>
              <a:gd name="T16" fmla="*/ 2247 w 4138"/>
              <a:gd name="T17" fmla="*/ 159 h 10245"/>
              <a:gd name="T18" fmla="*/ 2247 w 4138"/>
              <a:gd name="T19" fmla="*/ 159 h 10245"/>
              <a:gd name="T20" fmla="*/ 2107 w 4138"/>
              <a:gd name="T21" fmla="*/ 2 h 10245"/>
              <a:gd name="T22" fmla="*/ 2133 w 4138"/>
              <a:gd name="T23" fmla="*/ 0 h 10245"/>
              <a:gd name="T24" fmla="*/ 2120 w 4138"/>
              <a:gd name="T25" fmla="*/ 0 h 10245"/>
              <a:gd name="T26" fmla="*/ 2133 w 4138"/>
              <a:gd name="T27" fmla="*/ 0 h 10245"/>
              <a:gd name="T28" fmla="*/ 2133 w 4138"/>
              <a:gd name="T29" fmla="*/ 0 h 10245"/>
              <a:gd name="T30" fmla="*/ 2266 w 4138"/>
              <a:gd name="T31" fmla="*/ 140 h 10245"/>
              <a:gd name="T32" fmla="*/ 2266 w 4138"/>
              <a:gd name="T33" fmla="*/ 140 h 10245"/>
              <a:gd name="T34" fmla="*/ 2962 w 4138"/>
              <a:gd name="T35" fmla="*/ 3669 h 10245"/>
              <a:gd name="T36" fmla="*/ 2962 w 4138"/>
              <a:gd name="T37" fmla="*/ 3669 h 10245"/>
              <a:gd name="T38" fmla="*/ 2036 w 4138"/>
              <a:gd name="T39" fmla="*/ 6625 h 10245"/>
              <a:gd name="T40" fmla="*/ 2036 w 4138"/>
              <a:gd name="T41" fmla="*/ 6625 h 10245"/>
              <a:gd name="T42" fmla="*/ 1573 w 4138"/>
              <a:gd name="T43" fmla="*/ 8743 h 10245"/>
              <a:gd name="T44" fmla="*/ 1573 w 4138"/>
              <a:gd name="T45" fmla="*/ 8743 h 10245"/>
              <a:gd name="T46" fmla="*/ 13 w 4138"/>
              <a:gd name="T47" fmla="*/ 10244 h 10245"/>
              <a:gd name="T48" fmla="*/ 0 w 4138"/>
              <a:gd name="T49" fmla="*/ 10223 h 102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4138" h="10245">
                <a:moveTo>
                  <a:pt x="0" y="10223"/>
                </a:moveTo>
                <a:lnTo>
                  <a:pt x="0" y="10223"/>
                </a:lnTo>
                <a:cubicBezTo>
                  <a:pt x="13" y="10217"/>
                  <a:pt x="1109" y="9592"/>
                  <a:pt x="1549" y="8731"/>
                </a:cubicBezTo>
                <a:lnTo>
                  <a:pt x="1549" y="8731"/>
                </a:lnTo>
                <a:cubicBezTo>
                  <a:pt x="1966" y="7914"/>
                  <a:pt x="1988" y="7287"/>
                  <a:pt x="2011" y="6622"/>
                </a:cubicBezTo>
                <a:lnTo>
                  <a:pt x="2011" y="6622"/>
                </a:lnTo>
                <a:cubicBezTo>
                  <a:pt x="2038" y="5791"/>
                  <a:pt x="2067" y="4928"/>
                  <a:pt x="2941" y="3654"/>
                </a:cubicBezTo>
                <a:lnTo>
                  <a:pt x="2941" y="3654"/>
                </a:lnTo>
                <a:cubicBezTo>
                  <a:pt x="4103" y="1962"/>
                  <a:pt x="2706" y="606"/>
                  <a:pt x="2247" y="159"/>
                </a:cubicBezTo>
                <a:lnTo>
                  <a:pt x="2247" y="159"/>
                </a:lnTo>
                <a:cubicBezTo>
                  <a:pt x="2145" y="60"/>
                  <a:pt x="2109" y="24"/>
                  <a:pt x="2107" y="2"/>
                </a:cubicBezTo>
                <a:lnTo>
                  <a:pt x="2133" y="0"/>
                </a:lnTo>
                <a:lnTo>
                  <a:pt x="2120" y="0"/>
                </a:lnTo>
                <a:lnTo>
                  <a:pt x="2133" y="0"/>
                </a:lnTo>
                <a:lnTo>
                  <a:pt x="2133" y="0"/>
                </a:lnTo>
                <a:cubicBezTo>
                  <a:pt x="2135" y="15"/>
                  <a:pt x="2198" y="77"/>
                  <a:pt x="2266" y="140"/>
                </a:cubicBezTo>
                <a:lnTo>
                  <a:pt x="2266" y="140"/>
                </a:lnTo>
                <a:cubicBezTo>
                  <a:pt x="2730" y="591"/>
                  <a:pt x="4137" y="1958"/>
                  <a:pt x="2962" y="3669"/>
                </a:cubicBezTo>
                <a:lnTo>
                  <a:pt x="2962" y="3669"/>
                </a:lnTo>
                <a:cubicBezTo>
                  <a:pt x="2092" y="4936"/>
                  <a:pt x="2063" y="5795"/>
                  <a:pt x="2036" y="6625"/>
                </a:cubicBezTo>
                <a:lnTo>
                  <a:pt x="2036" y="6625"/>
                </a:lnTo>
                <a:cubicBezTo>
                  <a:pt x="2013" y="7291"/>
                  <a:pt x="1992" y="7920"/>
                  <a:pt x="1573" y="8743"/>
                </a:cubicBezTo>
                <a:lnTo>
                  <a:pt x="1573" y="8743"/>
                </a:lnTo>
                <a:cubicBezTo>
                  <a:pt x="1128" y="9611"/>
                  <a:pt x="26" y="10238"/>
                  <a:pt x="13" y="10244"/>
                </a:cubicBezTo>
                <a:lnTo>
                  <a:pt x="0" y="10223"/>
                </a:lnTo>
              </a:path>
            </a:pathLst>
          </a:custGeom>
          <a:gradFill>
            <a:gsLst>
              <a:gs pos="0">
                <a:schemeClr val="accent1"/>
              </a:gs>
              <a:gs pos="50000">
                <a:schemeClr val="accent2"/>
              </a:gs>
              <a:gs pos="99000">
                <a:schemeClr val="accent3"/>
              </a:gs>
            </a:gsLst>
            <a:lin ang="5400000" scaled="0"/>
          </a:gradFill>
          <a:ln>
            <a:noFill/>
          </a:ln>
          <a:effectLst/>
        </p:spPr>
        <p:txBody>
          <a:bodyPr wrap="none" anchor="ctr"/>
          <a:lstStyle/>
          <a:p>
            <a:endParaRPr lang="en-US" sz="3266" dirty="0">
              <a:latin typeface="Nunito Sans ExtraLight" pitchFamily="2" charset="77"/>
            </a:endParaRPr>
          </a:p>
        </p:txBody>
      </p:sp>
      <p:sp>
        <p:nvSpPr>
          <p:cNvPr id="6" name="Rectangle 1">
            <a:extLst>
              <a:ext uri="{FF2B5EF4-FFF2-40B4-BE49-F238E27FC236}">
                <a16:creationId xmlns:a16="http://schemas.microsoft.com/office/drawing/2014/main" id="{46306A51-E437-77C4-EBBD-5F40384AD811}"/>
              </a:ext>
            </a:extLst>
          </p:cNvPr>
          <p:cNvSpPr/>
          <p:nvPr/>
        </p:nvSpPr>
        <p:spPr>
          <a:xfrm rot="5400000">
            <a:off x="5568963" y="-5762171"/>
            <a:ext cx="1087564" cy="12293188"/>
          </a:xfrm>
          <a:prstGeom prst="rect">
            <a:avLst/>
          </a:prstGeom>
          <a:gradFill>
            <a:gsLst>
              <a:gs pos="0">
                <a:schemeClr val="accent1"/>
              </a:gs>
              <a:gs pos="50000">
                <a:srgbClr val="294F8F"/>
              </a:gs>
              <a:gs pos="99000">
                <a:srgbClr val="1CA599"/>
              </a:gs>
            </a:gsLst>
            <a:lin ang="27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 dirty="0">
              <a:latin typeface="Nunito Sans ExtraLight" pitchFamily="2" charset="77"/>
            </a:endParaRPr>
          </a:p>
        </p:txBody>
      </p:sp>
      <p:grpSp>
        <p:nvGrpSpPr>
          <p:cNvPr id="7" name="Группа 6">
            <a:extLst>
              <a:ext uri="{FF2B5EF4-FFF2-40B4-BE49-F238E27FC236}">
                <a16:creationId xmlns:a16="http://schemas.microsoft.com/office/drawing/2014/main" id="{800173E7-8FEF-A02C-5902-C0B489178B20}"/>
              </a:ext>
            </a:extLst>
          </p:cNvPr>
          <p:cNvGrpSpPr/>
          <p:nvPr/>
        </p:nvGrpSpPr>
        <p:grpSpPr>
          <a:xfrm>
            <a:off x="521908" y="-510096"/>
            <a:ext cx="11737431" cy="2044088"/>
            <a:chOff x="521908" y="-510096"/>
            <a:chExt cx="11737431" cy="2044088"/>
          </a:xfrm>
        </p:grpSpPr>
        <p:pic>
          <p:nvPicPr>
            <p:cNvPr id="8" name="Рисунок 7">
              <a:extLst>
                <a:ext uri="{FF2B5EF4-FFF2-40B4-BE49-F238E27FC236}">
                  <a16:creationId xmlns:a16="http://schemas.microsoft.com/office/drawing/2014/main" id="{4135F701-FC9F-9135-C25B-4E52DBF24305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"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rcRect l="26678"/>
            <a:stretch/>
          </p:blipFill>
          <p:spPr>
            <a:xfrm>
              <a:off x="9692640" y="-510096"/>
              <a:ext cx="2566699" cy="1969066"/>
            </a:xfrm>
            <a:prstGeom prst="rect">
              <a:avLst/>
            </a:prstGeom>
          </p:spPr>
        </p:pic>
        <p:grpSp>
          <p:nvGrpSpPr>
            <p:cNvPr id="9" name="Группа 8">
              <a:extLst>
                <a:ext uri="{FF2B5EF4-FFF2-40B4-BE49-F238E27FC236}">
                  <a16:creationId xmlns:a16="http://schemas.microsoft.com/office/drawing/2014/main" id="{928848A1-495A-90F0-D4E4-9E79BF15B725}"/>
                </a:ext>
              </a:extLst>
            </p:cNvPr>
            <p:cNvGrpSpPr/>
            <p:nvPr/>
          </p:nvGrpSpPr>
          <p:grpSpPr>
            <a:xfrm>
              <a:off x="521908" y="-19037"/>
              <a:ext cx="9658873" cy="1553029"/>
              <a:chOff x="521908" y="-19037"/>
              <a:chExt cx="9658873" cy="1553029"/>
            </a:xfrm>
          </p:grpSpPr>
          <p:sp>
            <p:nvSpPr>
              <p:cNvPr id="14" name="Номер слайда 2">
                <a:extLst>
                  <a:ext uri="{FF2B5EF4-FFF2-40B4-BE49-F238E27FC236}">
                    <a16:creationId xmlns:a16="http://schemas.microsoft.com/office/drawing/2014/main" id="{5E72152D-09CC-ACC7-6054-FD031A88F8DD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521908" y="-19037"/>
                <a:ext cx="3478911" cy="276999"/>
              </a:xfrm>
              <a:prstGeom prst="rect">
                <a:avLst/>
              </a:prstGeom>
            </p:spPr>
            <p:txBody>
              <a:bodyPr/>
              <a:lstStyle>
                <a:defPPr>
                  <a:defRPr lang="ru-RU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fld id="{B6F15528-21DE-4FAA-801E-634DDDAF4B2B}" type="slidenum">
                  <a:rPr lang="ru-RU" sz="5400" b="1" smtClean="0">
                    <a:solidFill>
                      <a:schemeClr val="bg1">
                        <a:lumMod val="65000"/>
                      </a:schemeClr>
                    </a:solidFill>
                    <a:latin typeface="Commissioner ExtraBold" pitchFamily="2" charset="0"/>
                    <a:cs typeface="Arial" panose="020B0604020202020204" pitchFamily="34" charset="0"/>
                  </a:rPr>
                  <a:pPr/>
                  <a:t>15</a:t>
                </a:fld>
                <a:endParaRPr lang="ru-RU" sz="5400" b="1" dirty="0">
                  <a:solidFill>
                    <a:schemeClr val="bg1">
                      <a:lumMod val="65000"/>
                    </a:schemeClr>
                  </a:solidFill>
                  <a:latin typeface="Commissioner ExtraBold" pitchFamily="2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" name="Заголовок 1">
                <a:extLst>
                  <a:ext uri="{FF2B5EF4-FFF2-40B4-BE49-F238E27FC236}">
                    <a16:creationId xmlns:a16="http://schemas.microsoft.com/office/drawing/2014/main" id="{CD4085E0-AEE7-20EC-C09D-CBDDE31E138B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521908" y="446428"/>
                <a:ext cx="9658873" cy="1087564"/>
              </a:xfrm>
              <a:prstGeom prst="rect">
                <a:avLst/>
              </a:prstGeom>
              <a:effectLst>
                <a:outerShdw sx="1000" sy="1000" algn="ctr" rotWithShape="0">
                  <a:schemeClr val="bg1"/>
                </a:outerShdw>
              </a:effectLst>
            </p:spPr>
            <p:txBody>
              <a:bodyPr vert="horz" lIns="91440" tIns="45720" rIns="91440" bIns="45720" rtlCol="0" anchor="t">
                <a:noAutofit/>
              </a:bodyPr>
              <a:lstStyle>
                <a:lvl1pPr algn="l" defTabSz="914400" rtl="0" eaLnBrk="1" latinLnBrk="0" hangingPunct="1">
                  <a:lnSpc>
                    <a:spcPct val="90000"/>
                  </a:lnSpc>
                  <a:spcBef>
                    <a:spcPct val="0"/>
                  </a:spcBef>
                  <a:buNone/>
                  <a:defRPr sz="4400" kern="1200">
                    <a:solidFill>
                      <a:schemeClr val="tx1"/>
                    </a:solidFill>
                    <a:latin typeface="+mj-lt"/>
                    <a:ea typeface="+mj-ea"/>
                    <a:cs typeface="+mj-cs"/>
                  </a:defRPr>
                </a:lvl1pPr>
              </a:lstStyle>
              <a:p>
                <a:r>
                  <a:rPr lang="ru-RU" sz="2000" dirty="0">
                    <a:solidFill>
                      <a:schemeClr val="bg1"/>
                    </a:solidFill>
                    <a:latin typeface="Commissioner ExtraBold" pitchFamily="2" charset="0"/>
                  </a:rPr>
                  <a:t>ЗАГОЛОВОК ВЕКА</a:t>
                </a: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347411463"/>
      </p:ext>
    </p:extLst>
  </p:cSld>
  <p:clrMapOvr>
    <a:masterClrMapping/>
  </p:clrMapOvr>
  <p:transition spd="med"/>
  <p:timing>
    <p:tnLst>
      <p:par>
        <p:cTn id="1" dur="indefinite" restart="never" nodeType="tmRoot">
          <p:childTnLst>
            <p:seq concurrent="1" nextAc="seek">
              <p:cTn id="2" dur="0" nodeType="mainSeq"/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" name="Rectangle 1">
            <a:extLst>
              <a:ext uri="{FF2B5EF4-FFF2-40B4-BE49-F238E27FC236}">
                <a16:creationId xmlns:a16="http://schemas.microsoft.com/office/drawing/2014/main" id="{683A7B05-F5E5-654D-86FE-CBE948CE57E8}"/>
              </a:ext>
            </a:extLst>
          </p:cNvPr>
          <p:cNvSpPr/>
          <p:nvPr/>
        </p:nvSpPr>
        <p:spPr>
          <a:xfrm rot="5400000">
            <a:off x="2604065" y="-2797274"/>
            <a:ext cx="7017359" cy="12293188"/>
          </a:xfrm>
          <a:prstGeom prst="rect">
            <a:avLst/>
          </a:prstGeom>
          <a:gradFill>
            <a:gsLst>
              <a:gs pos="0">
                <a:schemeClr val="accent1"/>
              </a:gs>
              <a:gs pos="50000">
                <a:srgbClr val="294F8F"/>
              </a:gs>
              <a:gs pos="99000">
                <a:srgbClr val="1CA599"/>
              </a:gs>
            </a:gsLst>
            <a:lin ang="27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 dirty="0">
              <a:latin typeface="Commissioner ExtraBold" pitchFamily="2" charset="0"/>
            </a:endParaRPr>
          </a:p>
        </p:txBody>
      </p:sp>
      <p:sp>
        <p:nvSpPr>
          <p:cNvPr id="6" name="Freeform 5">
            <a:extLst>
              <a:ext uri="{FF2B5EF4-FFF2-40B4-BE49-F238E27FC236}">
                <a16:creationId xmlns:a16="http://schemas.microsoft.com/office/drawing/2014/main" id="{67095FF7-4B27-5D4C-AE68-BAB149470F0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76330" y="1721961"/>
            <a:ext cx="1843636" cy="4014237"/>
          </a:xfrm>
          <a:prstGeom prst="roundRect">
            <a:avLst>
              <a:gd name="adj" fmla="val 50000"/>
            </a:avLst>
          </a:prstGeom>
          <a:noFill/>
          <a:ln>
            <a:solidFill>
              <a:schemeClr val="bg1"/>
            </a:solidFill>
          </a:ln>
          <a:effectLst/>
        </p:spPr>
        <p:txBody>
          <a:bodyPr wrap="none" anchor="ctr"/>
          <a:lstStyle/>
          <a:p>
            <a:endParaRPr lang="en-US" sz="3266" dirty="0">
              <a:latin typeface="Nunito Sans ExtraLight" pitchFamily="2" charset="77"/>
            </a:endParaRPr>
          </a:p>
        </p:txBody>
      </p:sp>
      <p:sp>
        <p:nvSpPr>
          <p:cNvPr id="8" name="Freeform 8">
            <a:extLst>
              <a:ext uri="{FF2B5EF4-FFF2-40B4-BE49-F238E27FC236}">
                <a16:creationId xmlns:a16="http://schemas.microsoft.com/office/drawing/2014/main" id="{F19CEFBE-B227-5144-9082-844408C6AC3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69287" y="2060830"/>
            <a:ext cx="1843638" cy="4014239"/>
          </a:xfrm>
          <a:prstGeom prst="roundRect">
            <a:avLst>
              <a:gd name="adj" fmla="val 50000"/>
            </a:avLst>
          </a:prstGeom>
          <a:noFill/>
          <a:ln>
            <a:solidFill>
              <a:schemeClr val="bg1"/>
            </a:solidFill>
          </a:ln>
          <a:effectLst/>
        </p:spPr>
        <p:txBody>
          <a:bodyPr wrap="none" anchor="ctr"/>
          <a:lstStyle/>
          <a:p>
            <a:endParaRPr lang="en-US" sz="3266" dirty="0">
              <a:latin typeface="Nunito Sans ExtraLight" pitchFamily="2" charset="77"/>
            </a:endParaRPr>
          </a:p>
        </p:txBody>
      </p:sp>
      <p:sp>
        <p:nvSpPr>
          <p:cNvPr id="4" name="Freeform 2">
            <a:extLst>
              <a:ext uri="{FF2B5EF4-FFF2-40B4-BE49-F238E27FC236}">
                <a16:creationId xmlns:a16="http://schemas.microsoft.com/office/drawing/2014/main" id="{4A10C3CA-213D-E545-9BC0-2C4B8BB29CA5}"/>
              </a:ext>
            </a:extLst>
          </p:cNvPr>
          <p:cNvSpPr>
            <a:spLocks noChangeArrowheads="1"/>
          </p:cNvSpPr>
          <p:nvPr/>
        </p:nvSpPr>
        <p:spPr bwMode="auto">
          <a:xfrm>
            <a:off x="9383370" y="1383090"/>
            <a:ext cx="1843638" cy="4014239"/>
          </a:xfrm>
          <a:prstGeom prst="roundRect">
            <a:avLst>
              <a:gd name="adj" fmla="val 50000"/>
            </a:avLst>
          </a:prstGeom>
          <a:noFill/>
          <a:ln>
            <a:solidFill>
              <a:schemeClr val="bg1"/>
            </a:solidFill>
          </a:ln>
          <a:effectLst/>
        </p:spPr>
        <p:txBody>
          <a:bodyPr wrap="none" anchor="ctr"/>
          <a:lstStyle/>
          <a:p>
            <a:endParaRPr lang="en-US" sz="3266" dirty="0">
              <a:latin typeface="Nunito Sans ExtraLight" pitchFamily="2" charset="77"/>
            </a:endParaRPr>
          </a:p>
        </p:txBody>
      </p:sp>
      <p:sp>
        <p:nvSpPr>
          <p:cNvPr id="5" name="Freeform 3">
            <a:extLst>
              <a:ext uri="{FF2B5EF4-FFF2-40B4-BE49-F238E27FC236}">
                <a16:creationId xmlns:a16="http://schemas.microsoft.com/office/drawing/2014/main" id="{C9CCB618-5363-D64C-B341-0E74134AB060}"/>
              </a:ext>
            </a:extLst>
          </p:cNvPr>
          <p:cNvSpPr>
            <a:spLocks noChangeArrowheads="1"/>
          </p:cNvSpPr>
          <p:nvPr/>
        </p:nvSpPr>
        <p:spPr bwMode="auto">
          <a:xfrm>
            <a:off x="9765287" y="1712801"/>
            <a:ext cx="1079804" cy="1079807"/>
          </a:xfrm>
          <a:custGeom>
            <a:avLst/>
            <a:gdLst>
              <a:gd name="T0" fmla="*/ 866 w 1734"/>
              <a:gd name="T1" fmla="*/ 0 h 1734"/>
              <a:gd name="T2" fmla="*/ 866 w 1734"/>
              <a:gd name="T3" fmla="*/ 0 h 1734"/>
              <a:gd name="T4" fmla="*/ 1733 w 1734"/>
              <a:gd name="T5" fmla="*/ 867 h 1734"/>
              <a:gd name="T6" fmla="*/ 1733 w 1734"/>
              <a:gd name="T7" fmla="*/ 867 h 1734"/>
              <a:gd name="T8" fmla="*/ 866 w 1734"/>
              <a:gd name="T9" fmla="*/ 1733 h 1734"/>
              <a:gd name="T10" fmla="*/ 866 w 1734"/>
              <a:gd name="T11" fmla="*/ 1733 h 1734"/>
              <a:gd name="T12" fmla="*/ 0 w 1734"/>
              <a:gd name="T13" fmla="*/ 867 h 1734"/>
              <a:gd name="T14" fmla="*/ 0 w 1734"/>
              <a:gd name="T15" fmla="*/ 867 h 1734"/>
              <a:gd name="T16" fmla="*/ 866 w 1734"/>
              <a:gd name="T17" fmla="*/ 0 h 17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1734" h="1734">
                <a:moveTo>
                  <a:pt x="866" y="0"/>
                </a:moveTo>
                <a:lnTo>
                  <a:pt x="866" y="0"/>
                </a:lnTo>
                <a:cubicBezTo>
                  <a:pt x="1344" y="0"/>
                  <a:pt x="1733" y="388"/>
                  <a:pt x="1733" y="867"/>
                </a:cubicBezTo>
                <a:lnTo>
                  <a:pt x="1733" y="867"/>
                </a:lnTo>
                <a:cubicBezTo>
                  <a:pt x="1733" y="1345"/>
                  <a:pt x="1344" y="1733"/>
                  <a:pt x="866" y="1733"/>
                </a:cubicBezTo>
                <a:lnTo>
                  <a:pt x="866" y="1733"/>
                </a:lnTo>
                <a:cubicBezTo>
                  <a:pt x="388" y="1733"/>
                  <a:pt x="0" y="1345"/>
                  <a:pt x="0" y="867"/>
                </a:cubicBezTo>
                <a:lnTo>
                  <a:pt x="0" y="867"/>
                </a:lnTo>
                <a:cubicBezTo>
                  <a:pt x="0" y="388"/>
                  <a:pt x="388" y="0"/>
                  <a:pt x="866" y="0"/>
                </a:cubicBezTo>
              </a:path>
            </a:pathLst>
          </a:custGeom>
          <a:solidFill>
            <a:schemeClr val="bg1"/>
          </a:solidFill>
          <a:ln>
            <a:noFill/>
          </a:ln>
          <a:effectLst/>
        </p:spPr>
        <p:txBody>
          <a:bodyPr wrap="none" anchor="ctr"/>
          <a:lstStyle/>
          <a:p>
            <a:endParaRPr lang="en-US" sz="3266" dirty="0">
              <a:latin typeface="Nunito Sans ExtraLight" pitchFamily="2" charset="77"/>
            </a:endParaRPr>
          </a:p>
        </p:txBody>
      </p:sp>
      <p:sp>
        <p:nvSpPr>
          <p:cNvPr id="7" name="Freeform 6">
            <a:extLst>
              <a:ext uri="{FF2B5EF4-FFF2-40B4-BE49-F238E27FC236}">
                <a16:creationId xmlns:a16="http://schemas.microsoft.com/office/drawing/2014/main" id="{DED2569D-A335-164E-91BB-62B55357701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58245" y="2051674"/>
            <a:ext cx="1079806" cy="1079805"/>
          </a:xfrm>
          <a:custGeom>
            <a:avLst/>
            <a:gdLst>
              <a:gd name="T0" fmla="*/ 866 w 1733"/>
              <a:gd name="T1" fmla="*/ 0 h 1735"/>
              <a:gd name="T2" fmla="*/ 866 w 1733"/>
              <a:gd name="T3" fmla="*/ 0 h 1735"/>
              <a:gd name="T4" fmla="*/ 1732 w 1733"/>
              <a:gd name="T5" fmla="*/ 867 h 1735"/>
              <a:gd name="T6" fmla="*/ 1732 w 1733"/>
              <a:gd name="T7" fmla="*/ 867 h 1735"/>
              <a:gd name="T8" fmla="*/ 866 w 1733"/>
              <a:gd name="T9" fmla="*/ 1734 h 1735"/>
              <a:gd name="T10" fmla="*/ 866 w 1733"/>
              <a:gd name="T11" fmla="*/ 1734 h 1735"/>
              <a:gd name="T12" fmla="*/ 0 w 1733"/>
              <a:gd name="T13" fmla="*/ 867 h 1735"/>
              <a:gd name="T14" fmla="*/ 0 w 1733"/>
              <a:gd name="T15" fmla="*/ 867 h 1735"/>
              <a:gd name="T16" fmla="*/ 866 w 1733"/>
              <a:gd name="T17" fmla="*/ 0 h 173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1733" h="1735">
                <a:moveTo>
                  <a:pt x="866" y="0"/>
                </a:moveTo>
                <a:lnTo>
                  <a:pt x="866" y="0"/>
                </a:lnTo>
                <a:cubicBezTo>
                  <a:pt x="1345" y="0"/>
                  <a:pt x="1732" y="389"/>
                  <a:pt x="1732" y="867"/>
                </a:cubicBezTo>
                <a:lnTo>
                  <a:pt x="1732" y="867"/>
                </a:lnTo>
                <a:cubicBezTo>
                  <a:pt x="1732" y="1345"/>
                  <a:pt x="1345" y="1734"/>
                  <a:pt x="866" y="1734"/>
                </a:cubicBezTo>
                <a:lnTo>
                  <a:pt x="866" y="1734"/>
                </a:lnTo>
                <a:cubicBezTo>
                  <a:pt x="387" y="1734"/>
                  <a:pt x="0" y="1345"/>
                  <a:pt x="0" y="867"/>
                </a:cubicBezTo>
                <a:lnTo>
                  <a:pt x="0" y="867"/>
                </a:lnTo>
                <a:cubicBezTo>
                  <a:pt x="0" y="389"/>
                  <a:pt x="387" y="0"/>
                  <a:pt x="866" y="0"/>
                </a:cubicBezTo>
              </a:path>
            </a:pathLst>
          </a:custGeom>
          <a:solidFill>
            <a:schemeClr val="bg1"/>
          </a:solidFill>
          <a:ln>
            <a:noFill/>
          </a:ln>
          <a:effectLst/>
        </p:spPr>
        <p:txBody>
          <a:bodyPr wrap="none" anchor="ctr"/>
          <a:lstStyle/>
          <a:p>
            <a:endParaRPr lang="en-US" sz="3266" dirty="0">
              <a:latin typeface="Nunito Sans ExtraLight" pitchFamily="2" charset="77"/>
            </a:endParaRPr>
          </a:p>
        </p:txBody>
      </p:sp>
      <p:sp>
        <p:nvSpPr>
          <p:cNvPr id="10" name="Freeform 11">
            <a:extLst>
              <a:ext uri="{FF2B5EF4-FFF2-40B4-BE49-F238E27FC236}">
                <a16:creationId xmlns:a16="http://schemas.microsoft.com/office/drawing/2014/main" id="{EB1C0D25-67AA-1B4F-8CF3-A6D1DD9FDC23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4993" y="2399701"/>
            <a:ext cx="1840890" cy="4014237"/>
          </a:xfrm>
          <a:prstGeom prst="roundRect">
            <a:avLst>
              <a:gd name="adj" fmla="val 50000"/>
            </a:avLst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 dirty="0">
              <a:latin typeface="Nunito Sans ExtraLight" pitchFamily="2" charset="77"/>
            </a:endParaRPr>
          </a:p>
        </p:txBody>
      </p:sp>
      <p:sp>
        <p:nvSpPr>
          <p:cNvPr id="9" name="Freeform 9">
            <a:extLst>
              <a:ext uri="{FF2B5EF4-FFF2-40B4-BE49-F238E27FC236}">
                <a16:creationId xmlns:a16="http://schemas.microsoft.com/office/drawing/2014/main" id="{05A9CBBE-45A5-AC42-A980-121C6DA5850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51204" y="2390542"/>
            <a:ext cx="1079804" cy="1079807"/>
          </a:xfrm>
          <a:custGeom>
            <a:avLst/>
            <a:gdLst>
              <a:gd name="T0" fmla="*/ 866 w 1733"/>
              <a:gd name="T1" fmla="*/ 0 h 1734"/>
              <a:gd name="T2" fmla="*/ 866 w 1733"/>
              <a:gd name="T3" fmla="*/ 0 h 1734"/>
              <a:gd name="T4" fmla="*/ 1732 w 1733"/>
              <a:gd name="T5" fmla="*/ 866 h 1734"/>
              <a:gd name="T6" fmla="*/ 1732 w 1733"/>
              <a:gd name="T7" fmla="*/ 866 h 1734"/>
              <a:gd name="T8" fmla="*/ 866 w 1733"/>
              <a:gd name="T9" fmla="*/ 1733 h 1734"/>
              <a:gd name="T10" fmla="*/ 866 w 1733"/>
              <a:gd name="T11" fmla="*/ 1733 h 1734"/>
              <a:gd name="T12" fmla="*/ 0 w 1733"/>
              <a:gd name="T13" fmla="*/ 866 h 1734"/>
              <a:gd name="T14" fmla="*/ 0 w 1733"/>
              <a:gd name="T15" fmla="*/ 866 h 1734"/>
              <a:gd name="T16" fmla="*/ 866 w 1733"/>
              <a:gd name="T17" fmla="*/ 0 h 17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1733" h="1734">
                <a:moveTo>
                  <a:pt x="866" y="0"/>
                </a:moveTo>
                <a:lnTo>
                  <a:pt x="866" y="0"/>
                </a:lnTo>
                <a:cubicBezTo>
                  <a:pt x="1344" y="0"/>
                  <a:pt x="1732" y="388"/>
                  <a:pt x="1732" y="866"/>
                </a:cubicBezTo>
                <a:lnTo>
                  <a:pt x="1732" y="866"/>
                </a:lnTo>
                <a:cubicBezTo>
                  <a:pt x="1732" y="1345"/>
                  <a:pt x="1344" y="1733"/>
                  <a:pt x="866" y="1733"/>
                </a:cubicBezTo>
                <a:lnTo>
                  <a:pt x="866" y="1733"/>
                </a:lnTo>
                <a:cubicBezTo>
                  <a:pt x="387" y="1733"/>
                  <a:pt x="0" y="1345"/>
                  <a:pt x="0" y="866"/>
                </a:cubicBezTo>
                <a:lnTo>
                  <a:pt x="0" y="866"/>
                </a:lnTo>
                <a:cubicBezTo>
                  <a:pt x="0" y="388"/>
                  <a:pt x="387" y="0"/>
                  <a:pt x="866" y="0"/>
                </a:cubicBezTo>
              </a:path>
            </a:pathLst>
          </a:custGeom>
          <a:solidFill>
            <a:schemeClr val="bg1"/>
          </a:solidFill>
          <a:ln>
            <a:noFill/>
          </a:ln>
          <a:effectLst/>
        </p:spPr>
        <p:txBody>
          <a:bodyPr wrap="none" anchor="ctr"/>
          <a:lstStyle/>
          <a:p>
            <a:endParaRPr lang="en-US" sz="3266" dirty="0">
              <a:latin typeface="Nunito Sans ExtraLight" pitchFamily="2" charset="77"/>
            </a:endParaRPr>
          </a:p>
        </p:txBody>
      </p:sp>
      <p:sp>
        <p:nvSpPr>
          <p:cNvPr id="11" name="Freeform 13">
            <a:extLst>
              <a:ext uri="{FF2B5EF4-FFF2-40B4-BE49-F238E27FC236}">
                <a16:creationId xmlns:a16="http://schemas.microsoft.com/office/drawing/2014/main" id="{6CF15BA5-09DB-544E-B5A4-95267ACEC48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346907" y="2718422"/>
            <a:ext cx="1079806" cy="1079805"/>
          </a:xfrm>
          <a:custGeom>
            <a:avLst/>
            <a:gdLst>
              <a:gd name="T0" fmla="*/ 867 w 1734"/>
              <a:gd name="T1" fmla="*/ 0 h 1733"/>
              <a:gd name="T2" fmla="*/ 867 w 1734"/>
              <a:gd name="T3" fmla="*/ 0 h 1733"/>
              <a:gd name="T4" fmla="*/ 1733 w 1734"/>
              <a:gd name="T5" fmla="*/ 866 h 1733"/>
              <a:gd name="T6" fmla="*/ 1733 w 1734"/>
              <a:gd name="T7" fmla="*/ 866 h 1733"/>
              <a:gd name="T8" fmla="*/ 867 w 1734"/>
              <a:gd name="T9" fmla="*/ 1732 h 1733"/>
              <a:gd name="T10" fmla="*/ 867 w 1734"/>
              <a:gd name="T11" fmla="*/ 1732 h 1733"/>
              <a:gd name="T12" fmla="*/ 0 w 1734"/>
              <a:gd name="T13" fmla="*/ 866 h 1733"/>
              <a:gd name="T14" fmla="*/ 0 w 1734"/>
              <a:gd name="T15" fmla="*/ 866 h 1733"/>
              <a:gd name="T16" fmla="*/ 867 w 1734"/>
              <a:gd name="T17" fmla="*/ 0 h 17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1734" h="1733">
                <a:moveTo>
                  <a:pt x="867" y="0"/>
                </a:moveTo>
                <a:lnTo>
                  <a:pt x="867" y="0"/>
                </a:lnTo>
                <a:cubicBezTo>
                  <a:pt x="1345" y="0"/>
                  <a:pt x="1733" y="388"/>
                  <a:pt x="1733" y="866"/>
                </a:cubicBezTo>
                <a:lnTo>
                  <a:pt x="1733" y="866"/>
                </a:lnTo>
                <a:cubicBezTo>
                  <a:pt x="1733" y="1345"/>
                  <a:pt x="1345" y="1732"/>
                  <a:pt x="867" y="1732"/>
                </a:cubicBezTo>
                <a:lnTo>
                  <a:pt x="867" y="1732"/>
                </a:lnTo>
                <a:cubicBezTo>
                  <a:pt x="389" y="1732"/>
                  <a:pt x="0" y="1345"/>
                  <a:pt x="0" y="866"/>
                </a:cubicBezTo>
                <a:lnTo>
                  <a:pt x="0" y="866"/>
                </a:lnTo>
                <a:cubicBezTo>
                  <a:pt x="0" y="388"/>
                  <a:pt x="389" y="0"/>
                  <a:pt x="867" y="0"/>
                </a:cubicBezTo>
              </a:path>
            </a:pathLst>
          </a:custGeom>
          <a:solidFill>
            <a:schemeClr val="bg1"/>
          </a:solidFill>
          <a:ln>
            <a:noFill/>
          </a:ln>
          <a:effectLst/>
        </p:spPr>
        <p:txBody>
          <a:bodyPr wrap="none" anchor="ctr"/>
          <a:lstStyle/>
          <a:p>
            <a:endParaRPr lang="en-US" sz="3266" dirty="0">
              <a:latin typeface="Nunito Sans ExtraLight" pitchFamily="2" charset="77"/>
            </a:endParaRPr>
          </a:p>
        </p:txBody>
      </p:sp>
      <p:sp>
        <p:nvSpPr>
          <p:cNvPr id="2" name="Right Arrow 1">
            <a:extLst>
              <a:ext uri="{FF2B5EF4-FFF2-40B4-BE49-F238E27FC236}">
                <a16:creationId xmlns:a16="http://schemas.microsoft.com/office/drawing/2014/main" id="{6109EDEF-E330-4341-ABBA-34BF09D25EE4}"/>
              </a:ext>
            </a:extLst>
          </p:cNvPr>
          <p:cNvSpPr/>
          <p:nvPr/>
        </p:nvSpPr>
        <p:spPr>
          <a:xfrm>
            <a:off x="2996639" y="4022639"/>
            <a:ext cx="581891" cy="429491"/>
          </a:xfrm>
          <a:prstGeom prst="rightArrow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 dirty="0">
              <a:latin typeface="Nunito Sans ExtraLight" pitchFamily="2" charset="77"/>
            </a:endParaRPr>
          </a:p>
        </p:txBody>
      </p:sp>
      <p:sp>
        <p:nvSpPr>
          <p:cNvPr id="14" name="Right Arrow 13">
            <a:extLst>
              <a:ext uri="{FF2B5EF4-FFF2-40B4-BE49-F238E27FC236}">
                <a16:creationId xmlns:a16="http://schemas.microsoft.com/office/drawing/2014/main" id="{3AB879DC-A84D-B04D-9AEE-121ED602909F}"/>
              </a:ext>
            </a:extLst>
          </p:cNvPr>
          <p:cNvSpPr/>
          <p:nvPr/>
        </p:nvSpPr>
        <p:spPr>
          <a:xfrm>
            <a:off x="5805055" y="3683770"/>
            <a:ext cx="581891" cy="429491"/>
          </a:xfrm>
          <a:prstGeom prst="rightArrow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 dirty="0">
              <a:latin typeface="Nunito Sans ExtraLight" pitchFamily="2" charset="77"/>
            </a:endParaRPr>
          </a:p>
        </p:txBody>
      </p:sp>
      <p:sp>
        <p:nvSpPr>
          <p:cNvPr id="15" name="Right Arrow 14">
            <a:extLst>
              <a:ext uri="{FF2B5EF4-FFF2-40B4-BE49-F238E27FC236}">
                <a16:creationId xmlns:a16="http://schemas.microsoft.com/office/drawing/2014/main" id="{25C419A4-B322-0740-AA5E-8AE27384EC1A}"/>
              </a:ext>
            </a:extLst>
          </p:cNvPr>
          <p:cNvSpPr/>
          <p:nvPr/>
        </p:nvSpPr>
        <p:spPr>
          <a:xfrm>
            <a:off x="8610722" y="3344899"/>
            <a:ext cx="581891" cy="429491"/>
          </a:xfrm>
          <a:prstGeom prst="rightArrow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 dirty="0">
              <a:latin typeface="Nunito Sans ExtraLight" pitchFamily="2" charset="77"/>
            </a:endParaRPr>
          </a:p>
        </p:txBody>
      </p:sp>
      <p:grpSp>
        <p:nvGrpSpPr>
          <p:cNvPr id="17" name="Group 16">
            <a:extLst>
              <a:ext uri="{FF2B5EF4-FFF2-40B4-BE49-F238E27FC236}">
                <a16:creationId xmlns:a16="http://schemas.microsoft.com/office/drawing/2014/main" id="{7BA96B65-A429-4E4F-8843-A10F87AB97D6}"/>
              </a:ext>
            </a:extLst>
          </p:cNvPr>
          <p:cNvGrpSpPr/>
          <p:nvPr/>
        </p:nvGrpSpPr>
        <p:grpSpPr>
          <a:xfrm>
            <a:off x="1082975" y="4115784"/>
            <a:ext cx="1604927" cy="1455729"/>
            <a:chOff x="2077334" y="8279444"/>
            <a:chExt cx="3209854" cy="2911454"/>
          </a:xfrm>
        </p:grpSpPr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F70325BD-549A-3B48-92B9-9F562BD5DFFB}"/>
                </a:ext>
              </a:extLst>
            </p:cNvPr>
            <p:cNvSpPr txBox="1"/>
            <p:nvPr/>
          </p:nvSpPr>
          <p:spPr>
            <a:xfrm>
              <a:off x="2077334" y="8279444"/>
              <a:ext cx="3209854" cy="677107"/>
            </a:xfrm>
            <a:prstGeom prst="rect">
              <a:avLst/>
            </a:prstGeom>
            <a:noFill/>
            <a:ln>
              <a:noFill/>
            </a:ln>
          </p:spPr>
          <p:txBody>
            <a:bodyPr wrap="none" rtlCol="0" anchor="b">
              <a:spAutoFit/>
            </a:bodyPr>
            <a:lstStyle/>
            <a:p>
              <a:pPr algn="ctr"/>
              <a:r>
                <a:rPr lang="ru-RU" sz="1600" spc="75" dirty="0">
                  <a:solidFill>
                    <a:schemeClr val="bg1"/>
                  </a:solidFill>
                  <a:latin typeface="Commissioner ExtraBold" pitchFamily="2" charset="0"/>
                  <a:ea typeface="Source Sans Pro" panose="020B0503030403020204" pitchFamily="34" charset="0"/>
                  <a:cs typeface="Lato Heavy" panose="020F0502020204030203" pitchFamily="34" charset="0"/>
                </a:rPr>
                <a:t>ЗАГОЛОВОК</a:t>
              </a:r>
              <a:endParaRPr lang="en-US" sz="1600" spc="75" dirty="0">
                <a:solidFill>
                  <a:schemeClr val="bg1"/>
                </a:solidFill>
                <a:latin typeface="Commissioner ExtraBold" pitchFamily="2" charset="0"/>
                <a:ea typeface="Source Sans Pro" panose="020B0503030403020204" pitchFamily="34" charset="0"/>
                <a:cs typeface="Lato Heavy" panose="020F0502020204030203" pitchFamily="34" charset="0"/>
              </a:endParaRPr>
            </a:p>
          </p:txBody>
        </p:sp>
        <p:sp>
          <p:nvSpPr>
            <p:cNvPr id="20" name="Subtitle 2">
              <a:extLst>
                <a:ext uri="{FF2B5EF4-FFF2-40B4-BE49-F238E27FC236}">
                  <a16:creationId xmlns:a16="http://schemas.microsoft.com/office/drawing/2014/main" id="{7F5270A1-6B03-C941-8D4C-801C5B1D8692}"/>
                </a:ext>
              </a:extLst>
            </p:cNvPr>
            <p:cNvSpPr txBox="1">
              <a:spLocks/>
            </p:cNvSpPr>
            <p:nvPr/>
          </p:nvSpPr>
          <p:spPr>
            <a:xfrm>
              <a:off x="2100648" y="9079811"/>
              <a:ext cx="3163222" cy="2111087"/>
            </a:xfrm>
            <a:prstGeom prst="rect">
              <a:avLst/>
            </a:prstGeom>
          </p:spPr>
          <p:txBody>
            <a:bodyPr vert="horz" wrap="square" lIns="45720" tIns="22860" rIns="45720" bIns="22860" rtlCol="0" anchor="t">
              <a:spAutoFit/>
            </a:bodyPr>
            <a:lstStyle>
              <a:lvl1pPr marL="0" indent="0" algn="ctr" defTabSz="1087636" rtl="0" eaLnBrk="1" latinLnBrk="0" hangingPunct="1">
                <a:lnSpc>
                  <a:spcPct val="120000"/>
                </a:lnSpc>
                <a:spcBef>
                  <a:spcPct val="20000"/>
                </a:spcBef>
                <a:buFont typeface="Arial"/>
                <a:buNone/>
                <a:defRPr sz="2400" kern="1200">
                  <a:solidFill>
                    <a:schemeClr val="tx2"/>
                  </a:solidFill>
                  <a:latin typeface="Open Sans Light"/>
                  <a:ea typeface="+mn-ea"/>
                  <a:cs typeface="Open Sans Light"/>
                </a:defRPr>
              </a:lvl1pPr>
              <a:lvl2pPr marL="1087636" indent="0" algn="ctr" defTabSz="1087636" rtl="0" eaLnBrk="1" latinLnBrk="0" hangingPunct="1">
                <a:lnSpc>
                  <a:spcPct val="130000"/>
                </a:lnSpc>
                <a:spcBef>
                  <a:spcPct val="20000"/>
                </a:spcBef>
                <a:buFont typeface="Arial"/>
                <a:buNone/>
                <a:defRPr sz="3200" kern="1200">
                  <a:solidFill>
                    <a:schemeClr val="tx1">
                      <a:tint val="75000"/>
                    </a:schemeClr>
                  </a:solidFill>
                  <a:latin typeface="Open Sans"/>
                  <a:ea typeface="+mn-ea"/>
                  <a:cs typeface="Open Sans"/>
                </a:defRPr>
              </a:lvl2pPr>
              <a:lvl3pPr marL="2175271" indent="0" algn="ctr" defTabSz="1087636" rtl="0" eaLnBrk="1" latinLnBrk="0" hangingPunct="1">
                <a:lnSpc>
                  <a:spcPct val="130000"/>
                </a:lnSpc>
                <a:spcBef>
                  <a:spcPct val="20000"/>
                </a:spcBef>
                <a:buFont typeface="Arial"/>
                <a:buNone/>
                <a:defRPr sz="3200" kern="1200">
                  <a:solidFill>
                    <a:schemeClr val="tx1">
                      <a:tint val="75000"/>
                    </a:schemeClr>
                  </a:solidFill>
                  <a:latin typeface="Open Sans"/>
                  <a:ea typeface="+mn-ea"/>
                  <a:cs typeface="Open Sans"/>
                </a:defRPr>
              </a:lvl3pPr>
              <a:lvl4pPr marL="3262912" indent="0" algn="ctr" defTabSz="1087636" rtl="0" eaLnBrk="1" latinLnBrk="0" hangingPunct="1">
                <a:lnSpc>
                  <a:spcPct val="130000"/>
                </a:lnSpc>
                <a:spcBef>
                  <a:spcPct val="20000"/>
                </a:spcBef>
                <a:buFont typeface="Arial"/>
                <a:buNone/>
                <a:defRPr sz="3200" kern="1200">
                  <a:solidFill>
                    <a:schemeClr val="tx1">
                      <a:tint val="75000"/>
                    </a:schemeClr>
                  </a:solidFill>
                  <a:latin typeface="Open Sans"/>
                  <a:ea typeface="+mn-ea"/>
                  <a:cs typeface="Open Sans"/>
                </a:defRPr>
              </a:lvl4pPr>
              <a:lvl5pPr marL="4350546" indent="0" algn="ctr" defTabSz="1087636" rtl="0" eaLnBrk="1" latinLnBrk="0" hangingPunct="1">
                <a:lnSpc>
                  <a:spcPct val="130000"/>
                </a:lnSpc>
                <a:spcBef>
                  <a:spcPct val="20000"/>
                </a:spcBef>
                <a:buFont typeface="Arial"/>
                <a:buNone/>
                <a:defRPr sz="3200" kern="1200">
                  <a:solidFill>
                    <a:schemeClr val="tx1">
                      <a:tint val="75000"/>
                    </a:schemeClr>
                  </a:solidFill>
                  <a:latin typeface="Open Sans"/>
                  <a:ea typeface="+mn-ea"/>
                  <a:cs typeface="Open Sans"/>
                </a:defRPr>
              </a:lvl5pPr>
              <a:lvl6pPr marL="5438184" indent="0" algn="ctr" defTabSz="1087636" rtl="0" eaLnBrk="1" latinLnBrk="0" hangingPunct="1">
                <a:spcBef>
                  <a:spcPct val="20000"/>
                </a:spcBef>
                <a:buFont typeface="Arial"/>
                <a:buNone/>
                <a:defRPr sz="48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6pPr>
              <a:lvl7pPr marL="6525820" indent="0" algn="ctr" defTabSz="1087636" rtl="0" eaLnBrk="1" latinLnBrk="0" hangingPunct="1">
                <a:spcBef>
                  <a:spcPct val="20000"/>
                </a:spcBef>
                <a:buFont typeface="Arial"/>
                <a:buNone/>
                <a:defRPr sz="48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7pPr>
              <a:lvl8pPr marL="7613455" indent="0" algn="ctr" defTabSz="1087636" rtl="0" eaLnBrk="1" latinLnBrk="0" hangingPunct="1">
                <a:spcBef>
                  <a:spcPct val="20000"/>
                </a:spcBef>
                <a:buFont typeface="Arial"/>
                <a:buNone/>
                <a:defRPr sz="48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8pPr>
              <a:lvl9pPr marL="8701091" indent="0" algn="ctr" defTabSz="1087636" rtl="0" eaLnBrk="1" latinLnBrk="0" hangingPunct="1">
                <a:spcBef>
                  <a:spcPct val="20000"/>
                </a:spcBef>
                <a:buFont typeface="Arial"/>
                <a:buNone/>
                <a:defRPr sz="48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ts val="2000"/>
                </a:lnSpc>
                <a:spcBef>
                  <a:spcPts val="600"/>
                </a:spcBef>
              </a:pPr>
              <a:r>
                <a:rPr lang="ru-RU" sz="1400" dirty="0">
                  <a:solidFill>
                    <a:schemeClr val="bg1"/>
                  </a:solidFill>
                  <a:latin typeface="Fira Sans Light" panose="020B0403050000020004" pitchFamily="34" charset="0"/>
                  <a:ea typeface="Fira Sans Light" panose="020B0403050000020004" pitchFamily="34" charset="0"/>
                  <a:cs typeface="Noto Sans Light" panose="020B0402040504020204" pitchFamily="34" charset="0"/>
                </a:rPr>
                <a:t>Крупнейший образовательный, научный, культурный</a:t>
              </a:r>
            </a:p>
          </p:txBody>
        </p:sp>
      </p:grpSp>
      <p:grpSp>
        <p:nvGrpSpPr>
          <p:cNvPr id="22" name="Group 21">
            <a:extLst>
              <a:ext uri="{FF2B5EF4-FFF2-40B4-BE49-F238E27FC236}">
                <a16:creationId xmlns:a16="http://schemas.microsoft.com/office/drawing/2014/main" id="{6793FFE7-A696-AB48-B621-EC303D99139A}"/>
              </a:ext>
            </a:extLst>
          </p:cNvPr>
          <p:cNvGrpSpPr/>
          <p:nvPr/>
        </p:nvGrpSpPr>
        <p:grpSpPr>
          <a:xfrm>
            <a:off x="3888642" y="3789860"/>
            <a:ext cx="1604928" cy="1455729"/>
            <a:chOff x="2077332" y="8279444"/>
            <a:chExt cx="3209856" cy="2911455"/>
          </a:xfrm>
        </p:grpSpPr>
        <p:sp>
          <p:nvSpPr>
            <p:cNvPr id="23" name="TextBox 22">
              <a:extLst>
                <a:ext uri="{FF2B5EF4-FFF2-40B4-BE49-F238E27FC236}">
                  <a16:creationId xmlns:a16="http://schemas.microsoft.com/office/drawing/2014/main" id="{304B3BAC-DCF9-0842-B77A-884573A01D63}"/>
                </a:ext>
              </a:extLst>
            </p:cNvPr>
            <p:cNvSpPr txBox="1"/>
            <p:nvPr/>
          </p:nvSpPr>
          <p:spPr>
            <a:xfrm>
              <a:off x="2077332" y="8279444"/>
              <a:ext cx="3209856" cy="677107"/>
            </a:xfrm>
            <a:prstGeom prst="rect">
              <a:avLst/>
            </a:prstGeom>
            <a:noFill/>
            <a:ln>
              <a:noFill/>
            </a:ln>
          </p:spPr>
          <p:txBody>
            <a:bodyPr wrap="none" rtlCol="0" anchor="b">
              <a:spAutoFit/>
            </a:bodyPr>
            <a:lstStyle/>
            <a:p>
              <a:pPr algn="ctr"/>
              <a:r>
                <a:rPr lang="ru-RU" sz="1600" spc="75" dirty="0">
                  <a:solidFill>
                    <a:schemeClr val="bg1"/>
                  </a:solidFill>
                  <a:latin typeface="Commissioner ExtraBold" pitchFamily="2" charset="0"/>
                  <a:ea typeface="Source Sans Pro" panose="020B0503030403020204" pitchFamily="34" charset="0"/>
                  <a:cs typeface="Lato Heavy" panose="020F0502020204030203" pitchFamily="34" charset="0"/>
                </a:rPr>
                <a:t>ЗАГОЛОВОК</a:t>
              </a:r>
              <a:endParaRPr lang="en-US" sz="1600" spc="75" dirty="0">
                <a:solidFill>
                  <a:schemeClr val="bg1"/>
                </a:solidFill>
                <a:latin typeface="Commissioner ExtraBold" pitchFamily="2" charset="0"/>
                <a:ea typeface="Source Sans Pro" panose="020B0503030403020204" pitchFamily="34" charset="0"/>
                <a:cs typeface="Lato Heavy" panose="020F0502020204030203" pitchFamily="34" charset="0"/>
              </a:endParaRPr>
            </a:p>
          </p:txBody>
        </p:sp>
        <p:sp>
          <p:nvSpPr>
            <p:cNvPr id="24" name="Subtitle 2">
              <a:extLst>
                <a:ext uri="{FF2B5EF4-FFF2-40B4-BE49-F238E27FC236}">
                  <a16:creationId xmlns:a16="http://schemas.microsoft.com/office/drawing/2014/main" id="{52B4D864-6044-CD48-8A8F-A8CAA5F62DF2}"/>
                </a:ext>
              </a:extLst>
            </p:cNvPr>
            <p:cNvSpPr txBox="1">
              <a:spLocks/>
            </p:cNvSpPr>
            <p:nvPr/>
          </p:nvSpPr>
          <p:spPr>
            <a:xfrm>
              <a:off x="2100648" y="9079811"/>
              <a:ext cx="3163222" cy="2111088"/>
            </a:xfrm>
            <a:prstGeom prst="rect">
              <a:avLst/>
            </a:prstGeom>
          </p:spPr>
          <p:txBody>
            <a:bodyPr vert="horz" wrap="square" lIns="45720" tIns="22860" rIns="45720" bIns="22860" rtlCol="0" anchor="t">
              <a:spAutoFit/>
            </a:bodyPr>
            <a:lstStyle>
              <a:lvl1pPr marL="0" indent="0" algn="ctr" defTabSz="1087636" rtl="0" eaLnBrk="1" latinLnBrk="0" hangingPunct="1">
                <a:lnSpc>
                  <a:spcPct val="120000"/>
                </a:lnSpc>
                <a:spcBef>
                  <a:spcPct val="20000"/>
                </a:spcBef>
                <a:buFont typeface="Arial"/>
                <a:buNone/>
                <a:defRPr sz="2400" kern="1200">
                  <a:solidFill>
                    <a:schemeClr val="tx2"/>
                  </a:solidFill>
                  <a:latin typeface="Open Sans Light"/>
                  <a:ea typeface="+mn-ea"/>
                  <a:cs typeface="Open Sans Light"/>
                </a:defRPr>
              </a:lvl1pPr>
              <a:lvl2pPr marL="1087636" indent="0" algn="ctr" defTabSz="1087636" rtl="0" eaLnBrk="1" latinLnBrk="0" hangingPunct="1">
                <a:lnSpc>
                  <a:spcPct val="130000"/>
                </a:lnSpc>
                <a:spcBef>
                  <a:spcPct val="20000"/>
                </a:spcBef>
                <a:buFont typeface="Arial"/>
                <a:buNone/>
                <a:defRPr sz="3200" kern="1200">
                  <a:solidFill>
                    <a:schemeClr val="tx1">
                      <a:tint val="75000"/>
                    </a:schemeClr>
                  </a:solidFill>
                  <a:latin typeface="Open Sans"/>
                  <a:ea typeface="+mn-ea"/>
                  <a:cs typeface="Open Sans"/>
                </a:defRPr>
              </a:lvl2pPr>
              <a:lvl3pPr marL="2175271" indent="0" algn="ctr" defTabSz="1087636" rtl="0" eaLnBrk="1" latinLnBrk="0" hangingPunct="1">
                <a:lnSpc>
                  <a:spcPct val="130000"/>
                </a:lnSpc>
                <a:spcBef>
                  <a:spcPct val="20000"/>
                </a:spcBef>
                <a:buFont typeface="Arial"/>
                <a:buNone/>
                <a:defRPr sz="3200" kern="1200">
                  <a:solidFill>
                    <a:schemeClr val="tx1">
                      <a:tint val="75000"/>
                    </a:schemeClr>
                  </a:solidFill>
                  <a:latin typeface="Open Sans"/>
                  <a:ea typeface="+mn-ea"/>
                  <a:cs typeface="Open Sans"/>
                </a:defRPr>
              </a:lvl3pPr>
              <a:lvl4pPr marL="3262912" indent="0" algn="ctr" defTabSz="1087636" rtl="0" eaLnBrk="1" latinLnBrk="0" hangingPunct="1">
                <a:lnSpc>
                  <a:spcPct val="130000"/>
                </a:lnSpc>
                <a:spcBef>
                  <a:spcPct val="20000"/>
                </a:spcBef>
                <a:buFont typeface="Arial"/>
                <a:buNone/>
                <a:defRPr sz="3200" kern="1200">
                  <a:solidFill>
                    <a:schemeClr val="tx1">
                      <a:tint val="75000"/>
                    </a:schemeClr>
                  </a:solidFill>
                  <a:latin typeface="Open Sans"/>
                  <a:ea typeface="+mn-ea"/>
                  <a:cs typeface="Open Sans"/>
                </a:defRPr>
              </a:lvl4pPr>
              <a:lvl5pPr marL="4350546" indent="0" algn="ctr" defTabSz="1087636" rtl="0" eaLnBrk="1" latinLnBrk="0" hangingPunct="1">
                <a:lnSpc>
                  <a:spcPct val="130000"/>
                </a:lnSpc>
                <a:spcBef>
                  <a:spcPct val="20000"/>
                </a:spcBef>
                <a:buFont typeface="Arial"/>
                <a:buNone/>
                <a:defRPr sz="3200" kern="1200">
                  <a:solidFill>
                    <a:schemeClr val="tx1">
                      <a:tint val="75000"/>
                    </a:schemeClr>
                  </a:solidFill>
                  <a:latin typeface="Open Sans"/>
                  <a:ea typeface="+mn-ea"/>
                  <a:cs typeface="Open Sans"/>
                </a:defRPr>
              </a:lvl5pPr>
              <a:lvl6pPr marL="5438184" indent="0" algn="ctr" defTabSz="1087636" rtl="0" eaLnBrk="1" latinLnBrk="0" hangingPunct="1">
                <a:spcBef>
                  <a:spcPct val="20000"/>
                </a:spcBef>
                <a:buFont typeface="Arial"/>
                <a:buNone/>
                <a:defRPr sz="48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6pPr>
              <a:lvl7pPr marL="6525820" indent="0" algn="ctr" defTabSz="1087636" rtl="0" eaLnBrk="1" latinLnBrk="0" hangingPunct="1">
                <a:spcBef>
                  <a:spcPct val="20000"/>
                </a:spcBef>
                <a:buFont typeface="Arial"/>
                <a:buNone/>
                <a:defRPr sz="48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7pPr>
              <a:lvl8pPr marL="7613455" indent="0" algn="ctr" defTabSz="1087636" rtl="0" eaLnBrk="1" latinLnBrk="0" hangingPunct="1">
                <a:spcBef>
                  <a:spcPct val="20000"/>
                </a:spcBef>
                <a:buFont typeface="Arial"/>
                <a:buNone/>
                <a:defRPr sz="48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8pPr>
              <a:lvl9pPr marL="8701091" indent="0" algn="ctr" defTabSz="1087636" rtl="0" eaLnBrk="1" latinLnBrk="0" hangingPunct="1">
                <a:spcBef>
                  <a:spcPct val="20000"/>
                </a:spcBef>
                <a:buFont typeface="Arial"/>
                <a:buNone/>
                <a:defRPr sz="48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ts val="2000"/>
                </a:lnSpc>
                <a:spcBef>
                  <a:spcPts val="600"/>
                </a:spcBef>
              </a:pPr>
              <a:r>
                <a:rPr lang="ru-RU" sz="1400" dirty="0">
                  <a:solidFill>
                    <a:schemeClr val="bg1"/>
                  </a:solidFill>
                  <a:latin typeface="Fira Sans Light" panose="020B0403050000020004" pitchFamily="34" charset="0"/>
                  <a:ea typeface="Fira Sans Light" panose="020B0403050000020004" pitchFamily="34" charset="0"/>
                  <a:cs typeface="Noto Sans Light" panose="020B0402040504020204" pitchFamily="34" charset="0"/>
                </a:rPr>
                <a:t>Крупнейший образовательный, научный, культурный</a:t>
              </a:r>
            </a:p>
          </p:txBody>
        </p:sp>
      </p:grpSp>
      <p:grpSp>
        <p:nvGrpSpPr>
          <p:cNvPr id="25" name="Group 24">
            <a:extLst>
              <a:ext uri="{FF2B5EF4-FFF2-40B4-BE49-F238E27FC236}">
                <a16:creationId xmlns:a16="http://schemas.microsoft.com/office/drawing/2014/main" id="{2A1FC8D0-55BA-E743-8E48-FB2FB460161A}"/>
              </a:ext>
            </a:extLst>
          </p:cNvPr>
          <p:cNvGrpSpPr/>
          <p:nvPr/>
        </p:nvGrpSpPr>
        <p:grpSpPr>
          <a:xfrm>
            <a:off x="6695684" y="3463938"/>
            <a:ext cx="1604928" cy="1455729"/>
            <a:chOff x="2077332" y="8279444"/>
            <a:chExt cx="3209856" cy="2911455"/>
          </a:xfrm>
        </p:grpSpPr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DDE67843-EFE9-EF44-BEF3-5DE227CBC591}"/>
                </a:ext>
              </a:extLst>
            </p:cNvPr>
            <p:cNvSpPr txBox="1"/>
            <p:nvPr/>
          </p:nvSpPr>
          <p:spPr>
            <a:xfrm>
              <a:off x="2077332" y="8279444"/>
              <a:ext cx="3209856" cy="677107"/>
            </a:xfrm>
            <a:prstGeom prst="rect">
              <a:avLst/>
            </a:prstGeom>
            <a:noFill/>
            <a:ln>
              <a:noFill/>
            </a:ln>
          </p:spPr>
          <p:txBody>
            <a:bodyPr wrap="none" rtlCol="0" anchor="b">
              <a:spAutoFit/>
            </a:bodyPr>
            <a:lstStyle/>
            <a:p>
              <a:pPr algn="ctr"/>
              <a:r>
                <a:rPr lang="ru-RU" sz="1600" spc="75" dirty="0">
                  <a:solidFill>
                    <a:schemeClr val="bg1"/>
                  </a:solidFill>
                  <a:latin typeface="Commissioner ExtraBold" pitchFamily="2" charset="0"/>
                  <a:ea typeface="Source Sans Pro" panose="020B0503030403020204" pitchFamily="34" charset="0"/>
                  <a:cs typeface="Lato Heavy" panose="020F0502020204030203" pitchFamily="34" charset="0"/>
                </a:rPr>
                <a:t>ЗАГОЛОВОК</a:t>
              </a:r>
              <a:endParaRPr lang="en-US" sz="1600" spc="75" dirty="0">
                <a:solidFill>
                  <a:schemeClr val="bg1"/>
                </a:solidFill>
                <a:latin typeface="Commissioner ExtraBold" pitchFamily="2" charset="0"/>
                <a:ea typeface="Source Sans Pro" panose="020B0503030403020204" pitchFamily="34" charset="0"/>
                <a:cs typeface="Lato Heavy" panose="020F0502020204030203" pitchFamily="34" charset="0"/>
              </a:endParaRPr>
            </a:p>
          </p:txBody>
        </p:sp>
        <p:sp>
          <p:nvSpPr>
            <p:cNvPr id="29" name="Subtitle 2">
              <a:extLst>
                <a:ext uri="{FF2B5EF4-FFF2-40B4-BE49-F238E27FC236}">
                  <a16:creationId xmlns:a16="http://schemas.microsoft.com/office/drawing/2014/main" id="{F27B13F8-5B42-7643-9432-5684BD330A21}"/>
                </a:ext>
              </a:extLst>
            </p:cNvPr>
            <p:cNvSpPr txBox="1">
              <a:spLocks/>
            </p:cNvSpPr>
            <p:nvPr/>
          </p:nvSpPr>
          <p:spPr>
            <a:xfrm>
              <a:off x="2100648" y="9079811"/>
              <a:ext cx="3163222" cy="2111088"/>
            </a:xfrm>
            <a:prstGeom prst="rect">
              <a:avLst/>
            </a:prstGeom>
          </p:spPr>
          <p:txBody>
            <a:bodyPr vert="horz" wrap="square" lIns="45720" tIns="22860" rIns="45720" bIns="22860" rtlCol="0" anchor="t">
              <a:spAutoFit/>
            </a:bodyPr>
            <a:lstStyle>
              <a:lvl1pPr marL="0" indent="0" algn="ctr" defTabSz="1087636" rtl="0" eaLnBrk="1" latinLnBrk="0" hangingPunct="1">
                <a:lnSpc>
                  <a:spcPct val="120000"/>
                </a:lnSpc>
                <a:spcBef>
                  <a:spcPct val="20000"/>
                </a:spcBef>
                <a:buFont typeface="Arial"/>
                <a:buNone/>
                <a:defRPr sz="2400" kern="1200">
                  <a:solidFill>
                    <a:schemeClr val="tx2"/>
                  </a:solidFill>
                  <a:latin typeface="Open Sans Light"/>
                  <a:ea typeface="+mn-ea"/>
                  <a:cs typeface="Open Sans Light"/>
                </a:defRPr>
              </a:lvl1pPr>
              <a:lvl2pPr marL="1087636" indent="0" algn="ctr" defTabSz="1087636" rtl="0" eaLnBrk="1" latinLnBrk="0" hangingPunct="1">
                <a:lnSpc>
                  <a:spcPct val="130000"/>
                </a:lnSpc>
                <a:spcBef>
                  <a:spcPct val="20000"/>
                </a:spcBef>
                <a:buFont typeface="Arial"/>
                <a:buNone/>
                <a:defRPr sz="3200" kern="1200">
                  <a:solidFill>
                    <a:schemeClr val="tx1">
                      <a:tint val="75000"/>
                    </a:schemeClr>
                  </a:solidFill>
                  <a:latin typeface="Open Sans"/>
                  <a:ea typeface="+mn-ea"/>
                  <a:cs typeface="Open Sans"/>
                </a:defRPr>
              </a:lvl2pPr>
              <a:lvl3pPr marL="2175271" indent="0" algn="ctr" defTabSz="1087636" rtl="0" eaLnBrk="1" latinLnBrk="0" hangingPunct="1">
                <a:lnSpc>
                  <a:spcPct val="130000"/>
                </a:lnSpc>
                <a:spcBef>
                  <a:spcPct val="20000"/>
                </a:spcBef>
                <a:buFont typeface="Arial"/>
                <a:buNone/>
                <a:defRPr sz="3200" kern="1200">
                  <a:solidFill>
                    <a:schemeClr val="tx1">
                      <a:tint val="75000"/>
                    </a:schemeClr>
                  </a:solidFill>
                  <a:latin typeface="Open Sans"/>
                  <a:ea typeface="+mn-ea"/>
                  <a:cs typeface="Open Sans"/>
                </a:defRPr>
              </a:lvl3pPr>
              <a:lvl4pPr marL="3262912" indent="0" algn="ctr" defTabSz="1087636" rtl="0" eaLnBrk="1" latinLnBrk="0" hangingPunct="1">
                <a:lnSpc>
                  <a:spcPct val="130000"/>
                </a:lnSpc>
                <a:spcBef>
                  <a:spcPct val="20000"/>
                </a:spcBef>
                <a:buFont typeface="Arial"/>
                <a:buNone/>
                <a:defRPr sz="3200" kern="1200">
                  <a:solidFill>
                    <a:schemeClr val="tx1">
                      <a:tint val="75000"/>
                    </a:schemeClr>
                  </a:solidFill>
                  <a:latin typeface="Open Sans"/>
                  <a:ea typeface="+mn-ea"/>
                  <a:cs typeface="Open Sans"/>
                </a:defRPr>
              </a:lvl4pPr>
              <a:lvl5pPr marL="4350546" indent="0" algn="ctr" defTabSz="1087636" rtl="0" eaLnBrk="1" latinLnBrk="0" hangingPunct="1">
                <a:lnSpc>
                  <a:spcPct val="130000"/>
                </a:lnSpc>
                <a:spcBef>
                  <a:spcPct val="20000"/>
                </a:spcBef>
                <a:buFont typeface="Arial"/>
                <a:buNone/>
                <a:defRPr sz="3200" kern="1200">
                  <a:solidFill>
                    <a:schemeClr val="tx1">
                      <a:tint val="75000"/>
                    </a:schemeClr>
                  </a:solidFill>
                  <a:latin typeface="Open Sans"/>
                  <a:ea typeface="+mn-ea"/>
                  <a:cs typeface="Open Sans"/>
                </a:defRPr>
              </a:lvl5pPr>
              <a:lvl6pPr marL="5438184" indent="0" algn="ctr" defTabSz="1087636" rtl="0" eaLnBrk="1" latinLnBrk="0" hangingPunct="1">
                <a:spcBef>
                  <a:spcPct val="20000"/>
                </a:spcBef>
                <a:buFont typeface="Arial"/>
                <a:buNone/>
                <a:defRPr sz="48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6pPr>
              <a:lvl7pPr marL="6525820" indent="0" algn="ctr" defTabSz="1087636" rtl="0" eaLnBrk="1" latinLnBrk="0" hangingPunct="1">
                <a:spcBef>
                  <a:spcPct val="20000"/>
                </a:spcBef>
                <a:buFont typeface="Arial"/>
                <a:buNone/>
                <a:defRPr sz="48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7pPr>
              <a:lvl8pPr marL="7613455" indent="0" algn="ctr" defTabSz="1087636" rtl="0" eaLnBrk="1" latinLnBrk="0" hangingPunct="1">
                <a:spcBef>
                  <a:spcPct val="20000"/>
                </a:spcBef>
                <a:buFont typeface="Arial"/>
                <a:buNone/>
                <a:defRPr sz="48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8pPr>
              <a:lvl9pPr marL="8701091" indent="0" algn="ctr" defTabSz="1087636" rtl="0" eaLnBrk="1" latinLnBrk="0" hangingPunct="1">
                <a:spcBef>
                  <a:spcPct val="20000"/>
                </a:spcBef>
                <a:buFont typeface="Arial"/>
                <a:buNone/>
                <a:defRPr sz="48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ts val="2000"/>
                </a:lnSpc>
                <a:spcBef>
                  <a:spcPts val="600"/>
                </a:spcBef>
              </a:pPr>
              <a:r>
                <a:rPr lang="ru-RU" sz="1400" dirty="0">
                  <a:solidFill>
                    <a:schemeClr val="bg1"/>
                  </a:solidFill>
                  <a:latin typeface="Fira Sans Light" panose="020B0403050000020004" pitchFamily="34" charset="0"/>
                  <a:ea typeface="Fira Sans Light" panose="020B0403050000020004" pitchFamily="34" charset="0"/>
                  <a:cs typeface="Noto Sans Light" panose="020B0402040504020204" pitchFamily="34" charset="0"/>
                </a:rPr>
                <a:t>Крупнейший образовательный, научный, культурный</a:t>
              </a:r>
            </a:p>
          </p:txBody>
        </p:sp>
      </p:grpSp>
      <p:grpSp>
        <p:nvGrpSpPr>
          <p:cNvPr id="30" name="Group 29">
            <a:extLst>
              <a:ext uri="{FF2B5EF4-FFF2-40B4-BE49-F238E27FC236}">
                <a16:creationId xmlns:a16="http://schemas.microsoft.com/office/drawing/2014/main" id="{9B47C1F6-18C9-7F40-AD2A-FB963522D52C}"/>
              </a:ext>
            </a:extLst>
          </p:cNvPr>
          <p:cNvGrpSpPr/>
          <p:nvPr/>
        </p:nvGrpSpPr>
        <p:grpSpPr>
          <a:xfrm>
            <a:off x="9502725" y="3138016"/>
            <a:ext cx="1604927" cy="1455729"/>
            <a:chOff x="2077332" y="8279444"/>
            <a:chExt cx="3209854" cy="2911455"/>
          </a:xfrm>
        </p:grpSpPr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05C000EA-943D-0F41-9941-F573D6FC03A1}"/>
                </a:ext>
              </a:extLst>
            </p:cNvPr>
            <p:cNvSpPr txBox="1"/>
            <p:nvPr/>
          </p:nvSpPr>
          <p:spPr>
            <a:xfrm>
              <a:off x="2077332" y="8279444"/>
              <a:ext cx="3209854" cy="677107"/>
            </a:xfrm>
            <a:prstGeom prst="rect">
              <a:avLst/>
            </a:prstGeom>
            <a:noFill/>
            <a:ln>
              <a:noFill/>
            </a:ln>
          </p:spPr>
          <p:txBody>
            <a:bodyPr wrap="none" rtlCol="0" anchor="b">
              <a:spAutoFit/>
            </a:bodyPr>
            <a:lstStyle/>
            <a:p>
              <a:pPr algn="ctr"/>
              <a:r>
                <a:rPr lang="ru-RU" sz="1600" spc="75" dirty="0">
                  <a:solidFill>
                    <a:schemeClr val="bg1"/>
                  </a:solidFill>
                  <a:latin typeface="Commissioner ExtraBold" pitchFamily="2" charset="0"/>
                  <a:ea typeface="Source Sans Pro" panose="020B0503030403020204" pitchFamily="34" charset="0"/>
                  <a:cs typeface="Lato Heavy" panose="020F0502020204030203" pitchFamily="34" charset="0"/>
                </a:rPr>
                <a:t>ЗАГОЛОВОК</a:t>
              </a:r>
              <a:endParaRPr lang="en-US" sz="1600" spc="75" dirty="0">
                <a:solidFill>
                  <a:schemeClr val="bg1"/>
                </a:solidFill>
                <a:latin typeface="Commissioner ExtraBold" pitchFamily="2" charset="0"/>
                <a:ea typeface="Source Sans Pro" panose="020B0503030403020204" pitchFamily="34" charset="0"/>
                <a:cs typeface="Lato Heavy" panose="020F0502020204030203" pitchFamily="34" charset="0"/>
              </a:endParaRPr>
            </a:p>
          </p:txBody>
        </p:sp>
        <p:sp>
          <p:nvSpPr>
            <p:cNvPr id="32" name="Subtitle 2">
              <a:extLst>
                <a:ext uri="{FF2B5EF4-FFF2-40B4-BE49-F238E27FC236}">
                  <a16:creationId xmlns:a16="http://schemas.microsoft.com/office/drawing/2014/main" id="{A2B812CD-AE0B-7444-8B7A-726BFAE76380}"/>
                </a:ext>
              </a:extLst>
            </p:cNvPr>
            <p:cNvSpPr txBox="1">
              <a:spLocks/>
            </p:cNvSpPr>
            <p:nvPr/>
          </p:nvSpPr>
          <p:spPr>
            <a:xfrm>
              <a:off x="2100648" y="9079811"/>
              <a:ext cx="3163222" cy="2111088"/>
            </a:xfrm>
            <a:prstGeom prst="rect">
              <a:avLst/>
            </a:prstGeom>
          </p:spPr>
          <p:txBody>
            <a:bodyPr vert="horz" wrap="square" lIns="45720" tIns="22860" rIns="45720" bIns="22860" rtlCol="0" anchor="t">
              <a:spAutoFit/>
            </a:bodyPr>
            <a:lstStyle>
              <a:lvl1pPr marL="0" indent="0" algn="ctr" defTabSz="1087636" rtl="0" eaLnBrk="1" latinLnBrk="0" hangingPunct="1">
                <a:lnSpc>
                  <a:spcPct val="120000"/>
                </a:lnSpc>
                <a:spcBef>
                  <a:spcPct val="20000"/>
                </a:spcBef>
                <a:buFont typeface="Arial"/>
                <a:buNone/>
                <a:defRPr sz="2400" kern="1200">
                  <a:solidFill>
                    <a:schemeClr val="tx2"/>
                  </a:solidFill>
                  <a:latin typeface="Open Sans Light"/>
                  <a:ea typeface="+mn-ea"/>
                  <a:cs typeface="Open Sans Light"/>
                </a:defRPr>
              </a:lvl1pPr>
              <a:lvl2pPr marL="1087636" indent="0" algn="ctr" defTabSz="1087636" rtl="0" eaLnBrk="1" latinLnBrk="0" hangingPunct="1">
                <a:lnSpc>
                  <a:spcPct val="130000"/>
                </a:lnSpc>
                <a:spcBef>
                  <a:spcPct val="20000"/>
                </a:spcBef>
                <a:buFont typeface="Arial"/>
                <a:buNone/>
                <a:defRPr sz="3200" kern="1200">
                  <a:solidFill>
                    <a:schemeClr val="tx1">
                      <a:tint val="75000"/>
                    </a:schemeClr>
                  </a:solidFill>
                  <a:latin typeface="Open Sans"/>
                  <a:ea typeface="+mn-ea"/>
                  <a:cs typeface="Open Sans"/>
                </a:defRPr>
              </a:lvl2pPr>
              <a:lvl3pPr marL="2175271" indent="0" algn="ctr" defTabSz="1087636" rtl="0" eaLnBrk="1" latinLnBrk="0" hangingPunct="1">
                <a:lnSpc>
                  <a:spcPct val="130000"/>
                </a:lnSpc>
                <a:spcBef>
                  <a:spcPct val="20000"/>
                </a:spcBef>
                <a:buFont typeface="Arial"/>
                <a:buNone/>
                <a:defRPr sz="3200" kern="1200">
                  <a:solidFill>
                    <a:schemeClr val="tx1">
                      <a:tint val="75000"/>
                    </a:schemeClr>
                  </a:solidFill>
                  <a:latin typeface="Open Sans"/>
                  <a:ea typeface="+mn-ea"/>
                  <a:cs typeface="Open Sans"/>
                </a:defRPr>
              </a:lvl3pPr>
              <a:lvl4pPr marL="3262912" indent="0" algn="ctr" defTabSz="1087636" rtl="0" eaLnBrk="1" latinLnBrk="0" hangingPunct="1">
                <a:lnSpc>
                  <a:spcPct val="130000"/>
                </a:lnSpc>
                <a:spcBef>
                  <a:spcPct val="20000"/>
                </a:spcBef>
                <a:buFont typeface="Arial"/>
                <a:buNone/>
                <a:defRPr sz="3200" kern="1200">
                  <a:solidFill>
                    <a:schemeClr val="tx1">
                      <a:tint val="75000"/>
                    </a:schemeClr>
                  </a:solidFill>
                  <a:latin typeface="Open Sans"/>
                  <a:ea typeface="+mn-ea"/>
                  <a:cs typeface="Open Sans"/>
                </a:defRPr>
              </a:lvl4pPr>
              <a:lvl5pPr marL="4350546" indent="0" algn="ctr" defTabSz="1087636" rtl="0" eaLnBrk="1" latinLnBrk="0" hangingPunct="1">
                <a:lnSpc>
                  <a:spcPct val="130000"/>
                </a:lnSpc>
                <a:spcBef>
                  <a:spcPct val="20000"/>
                </a:spcBef>
                <a:buFont typeface="Arial"/>
                <a:buNone/>
                <a:defRPr sz="3200" kern="1200">
                  <a:solidFill>
                    <a:schemeClr val="tx1">
                      <a:tint val="75000"/>
                    </a:schemeClr>
                  </a:solidFill>
                  <a:latin typeface="Open Sans"/>
                  <a:ea typeface="+mn-ea"/>
                  <a:cs typeface="Open Sans"/>
                </a:defRPr>
              </a:lvl5pPr>
              <a:lvl6pPr marL="5438184" indent="0" algn="ctr" defTabSz="1087636" rtl="0" eaLnBrk="1" latinLnBrk="0" hangingPunct="1">
                <a:spcBef>
                  <a:spcPct val="20000"/>
                </a:spcBef>
                <a:buFont typeface="Arial"/>
                <a:buNone/>
                <a:defRPr sz="48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6pPr>
              <a:lvl7pPr marL="6525820" indent="0" algn="ctr" defTabSz="1087636" rtl="0" eaLnBrk="1" latinLnBrk="0" hangingPunct="1">
                <a:spcBef>
                  <a:spcPct val="20000"/>
                </a:spcBef>
                <a:buFont typeface="Arial"/>
                <a:buNone/>
                <a:defRPr sz="48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7pPr>
              <a:lvl8pPr marL="7613455" indent="0" algn="ctr" defTabSz="1087636" rtl="0" eaLnBrk="1" latinLnBrk="0" hangingPunct="1">
                <a:spcBef>
                  <a:spcPct val="20000"/>
                </a:spcBef>
                <a:buFont typeface="Arial"/>
                <a:buNone/>
                <a:defRPr sz="48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8pPr>
              <a:lvl9pPr marL="8701091" indent="0" algn="ctr" defTabSz="1087636" rtl="0" eaLnBrk="1" latinLnBrk="0" hangingPunct="1">
                <a:spcBef>
                  <a:spcPct val="20000"/>
                </a:spcBef>
                <a:buFont typeface="Arial"/>
                <a:buNone/>
                <a:defRPr sz="4800" kern="1200">
                  <a:solidFill>
                    <a:schemeClr val="tx1">
                      <a:tint val="75000"/>
                    </a:schemeClr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>
                <a:lnSpc>
                  <a:spcPts val="2000"/>
                </a:lnSpc>
                <a:spcBef>
                  <a:spcPts val="600"/>
                </a:spcBef>
              </a:pPr>
              <a:r>
                <a:rPr lang="ru-RU" sz="1400" dirty="0">
                  <a:solidFill>
                    <a:schemeClr val="bg1"/>
                  </a:solidFill>
                  <a:latin typeface="Fira Sans Light" panose="020B0403050000020004" pitchFamily="34" charset="0"/>
                  <a:ea typeface="Fira Sans Light" panose="020B0403050000020004" pitchFamily="34" charset="0"/>
                  <a:cs typeface="Noto Sans Light" panose="020B0402040504020204" pitchFamily="34" charset="0"/>
                </a:rPr>
                <a:t>Крупнейший образовательный, научный, культурный</a:t>
              </a:r>
            </a:p>
          </p:txBody>
        </p:sp>
      </p:grpSp>
      <p:sp>
        <p:nvSpPr>
          <p:cNvPr id="33" name="TextBox 32">
            <a:extLst>
              <a:ext uri="{FF2B5EF4-FFF2-40B4-BE49-F238E27FC236}">
                <a16:creationId xmlns:a16="http://schemas.microsoft.com/office/drawing/2014/main" id="{5E1BC68C-F848-4A40-AB36-4FE1E8686CA9}"/>
              </a:ext>
            </a:extLst>
          </p:cNvPr>
          <p:cNvSpPr txBox="1"/>
          <p:nvPr/>
        </p:nvSpPr>
        <p:spPr>
          <a:xfrm>
            <a:off x="1640018" y="2825566"/>
            <a:ext cx="490839" cy="830997"/>
          </a:xfrm>
          <a:prstGeom prst="rect">
            <a:avLst/>
          </a:prstGeom>
          <a:noFill/>
          <a:ln>
            <a:noFill/>
          </a:ln>
        </p:spPr>
        <p:txBody>
          <a:bodyPr wrap="none" rtlCol="0" anchor="ctr">
            <a:spAutoFit/>
          </a:bodyPr>
          <a:lstStyle/>
          <a:p>
            <a:pPr algn="ctr"/>
            <a:r>
              <a:rPr lang="en-US" sz="4800" spc="150" dirty="0">
                <a:solidFill>
                  <a:schemeClr val="tx2"/>
                </a:solidFill>
                <a:latin typeface="Commissioner ExtraBold" pitchFamily="2" charset="0"/>
                <a:ea typeface="Source Sans Pro" panose="020B0503030403020204" pitchFamily="34" charset="0"/>
                <a:cs typeface="Lato Heavy" panose="020F0502020204030203" pitchFamily="34" charset="0"/>
              </a:rPr>
              <a:t>1</a:t>
            </a: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03BF648B-2070-DE40-AE01-E5E2B52BA8E4}"/>
              </a:ext>
            </a:extLst>
          </p:cNvPr>
          <p:cNvSpPr txBox="1"/>
          <p:nvPr/>
        </p:nvSpPr>
        <p:spPr>
          <a:xfrm>
            <a:off x="4404008" y="2468453"/>
            <a:ext cx="574196" cy="830997"/>
          </a:xfrm>
          <a:prstGeom prst="rect">
            <a:avLst/>
          </a:prstGeom>
          <a:noFill/>
          <a:ln>
            <a:noFill/>
          </a:ln>
        </p:spPr>
        <p:txBody>
          <a:bodyPr wrap="none" rtlCol="0" anchor="ctr">
            <a:spAutoFit/>
          </a:bodyPr>
          <a:lstStyle/>
          <a:p>
            <a:pPr algn="ctr"/>
            <a:r>
              <a:rPr lang="en-US" sz="4800" spc="150" dirty="0">
                <a:solidFill>
                  <a:schemeClr val="tx2"/>
                </a:solidFill>
                <a:latin typeface="Commissioner ExtraBold" pitchFamily="2" charset="0"/>
                <a:ea typeface="Source Sans Pro" panose="020B0503030403020204" pitchFamily="34" charset="0"/>
                <a:cs typeface="Lato Heavy" panose="020F0502020204030203" pitchFamily="34" charset="0"/>
              </a:rPr>
              <a:t>2</a:t>
            </a:r>
          </a:p>
        </p:txBody>
      </p:sp>
      <p:sp>
        <p:nvSpPr>
          <p:cNvPr id="35" name="TextBox 34">
            <a:extLst>
              <a:ext uri="{FF2B5EF4-FFF2-40B4-BE49-F238E27FC236}">
                <a16:creationId xmlns:a16="http://schemas.microsoft.com/office/drawing/2014/main" id="{9C838A8A-B889-A347-8462-434D6FA922D0}"/>
              </a:ext>
            </a:extLst>
          </p:cNvPr>
          <p:cNvSpPr txBox="1"/>
          <p:nvPr/>
        </p:nvSpPr>
        <p:spPr>
          <a:xfrm>
            <a:off x="7211050" y="2174287"/>
            <a:ext cx="574196" cy="830997"/>
          </a:xfrm>
          <a:prstGeom prst="rect">
            <a:avLst/>
          </a:prstGeom>
          <a:noFill/>
          <a:ln>
            <a:noFill/>
          </a:ln>
        </p:spPr>
        <p:txBody>
          <a:bodyPr wrap="none" rtlCol="0" anchor="ctr">
            <a:spAutoFit/>
          </a:bodyPr>
          <a:lstStyle/>
          <a:p>
            <a:pPr algn="ctr"/>
            <a:r>
              <a:rPr lang="en-US" sz="4800" spc="150" dirty="0">
                <a:solidFill>
                  <a:schemeClr val="tx2"/>
                </a:solidFill>
                <a:latin typeface="Commissioner ExtraBold" pitchFamily="2" charset="0"/>
                <a:ea typeface="Source Sans Pro" panose="020B0503030403020204" pitchFamily="34" charset="0"/>
                <a:cs typeface="Lato Heavy" panose="020F0502020204030203" pitchFamily="34" charset="0"/>
              </a:rPr>
              <a:t>3</a:t>
            </a: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46CD52CF-01C0-C448-92C2-D15E3694ED65}"/>
              </a:ext>
            </a:extLst>
          </p:cNvPr>
          <p:cNvSpPr txBox="1"/>
          <p:nvPr/>
        </p:nvSpPr>
        <p:spPr>
          <a:xfrm>
            <a:off x="10011680" y="1775421"/>
            <a:ext cx="587020" cy="830997"/>
          </a:xfrm>
          <a:prstGeom prst="rect">
            <a:avLst/>
          </a:prstGeom>
          <a:noFill/>
          <a:ln>
            <a:noFill/>
          </a:ln>
        </p:spPr>
        <p:txBody>
          <a:bodyPr wrap="none" rtlCol="0" anchor="ctr">
            <a:spAutoFit/>
          </a:bodyPr>
          <a:lstStyle/>
          <a:p>
            <a:pPr algn="ctr"/>
            <a:r>
              <a:rPr lang="en-US" sz="4800" spc="150" dirty="0">
                <a:solidFill>
                  <a:schemeClr val="tx2"/>
                </a:solidFill>
                <a:latin typeface="Commissioner ExtraBold" pitchFamily="2" charset="0"/>
                <a:ea typeface="Source Sans Pro" panose="020B0503030403020204" pitchFamily="34" charset="0"/>
                <a:cs typeface="Lato Heavy" panose="020F0502020204030203" pitchFamily="34" charset="0"/>
              </a:rPr>
              <a:t>4</a:t>
            </a:r>
          </a:p>
        </p:txBody>
      </p:sp>
      <p:sp>
        <p:nvSpPr>
          <p:cNvPr id="37" name="Shape 2526">
            <a:extLst>
              <a:ext uri="{FF2B5EF4-FFF2-40B4-BE49-F238E27FC236}">
                <a16:creationId xmlns:a16="http://schemas.microsoft.com/office/drawing/2014/main" id="{2E30DC72-175E-F843-96DB-41869F84A87E}"/>
              </a:ext>
            </a:extLst>
          </p:cNvPr>
          <p:cNvSpPr>
            <a:spLocks noChangeAspect="1"/>
          </p:cNvSpPr>
          <p:nvPr/>
        </p:nvSpPr>
        <p:spPr>
          <a:xfrm>
            <a:off x="1690005" y="5879637"/>
            <a:ext cx="390864" cy="390864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0800" y="20618"/>
                </a:moveTo>
                <a:cubicBezTo>
                  <a:pt x="5377" y="20618"/>
                  <a:pt x="982" y="16223"/>
                  <a:pt x="982" y="10800"/>
                </a:cubicBezTo>
                <a:cubicBezTo>
                  <a:pt x="982" y="5377"/>
                  <a:pt x="5377" y="982"/>
                  <a:pt x="10800" y="982"/>
                </a:cubicBezTo>
                <a:cubicBezTo>
                  <a:pt x="16223" y="982"/>
                  <a:pt x="20618" y="5377"/>
                  <a:pt x="20618" y="10800"/>
                </a:cubicBezTo>
                <a:cubicBezTo>
                  <a:pt x="20618" y="16223"/>
                  <a:pt x="16223" y="20618"/>
                  <a:pt x="10800" y="20618"/>
                </a:cubicBezTo>
                <a:moveTo>
                  <a:pt x="10800" y="0"/>
                </a:moveTo>
                <a:cubicBezTo>
                  <a:pt x="4836" y="0"/>
                  <a:pt x="0" y="4836"/>
                  <a:pt x="0" y="10800"/>
                </a:cubicBezTo>
                <a:cubicBezTo>
                  <a:pt x="0" y="16765"/>
                  <a:pt x="4836" y="21600"/>
                  <a:pt x="10800" y="21600"/>
                </a:cubicBezTo>
                <a:cubicBezTo>
                  <a:pt x="16764" y="21600"/>
                  <a:pt x="21600" y="16765"/>
                  <a:pt x="21600" y="10800"/>
                </a:cubicBezTo>
                <a:cubicBezTo>
                  <a:pt x="21600" y="4836"/>
                  <a:pt x="16764" y="0"/>
                  <a:pt x="10800" y="0"/>
                </a:cubicBezTo>
                <a:moveTo>
                  <a:pt x="14236" y="16752"/>
                </a:moveTo>
                <a:cubicBezTo>
                  <a:pt x="14001" y="16887"/>
                  <a:pt x="13921" y="17188"/>
                  <a:pt x="14057" y="17422"/>
                </a:cubicBezTo>
                <a:cubicBezTo>
                  <a:pt x="14192" y="17658"/>
                  <a:pt x="14493" y="17738"/>
                  <a:pt x="14727" y="17602"/>
                </a:cubicBezTo>
                <a:cubicBezTo>
                  <a:pt x="14962" y="17467"/>
                  <a:pt x="15042" y="17167"/>
                  <a:pt x="14907" y="16932"/>
                </a:cubicBezTo>
                <a:cubicBezTo>
                  <a:pt x="14771" y="16697"/>
                  <a:pt x="14472" y="16617"/>
                  <a:pt x="14236" y="16752"/>
                </a:cubicBezTo>
                <a:moveTo>
                  <a:pt x="10800" y="11782"/>
                </a:moveTo>
                <a:cubicBezTo>
                  <a:pt x="10258" y="11782"/>
                  <a:pt x="9818" y="11342"/>
                  <a:pt x="9818" y="10800"/>
                </a:cubicBezTo>
                <a:cubicBezTo>
                  <a:pt x="9818" y="10258"/>
                  <a:pt x="10258" y="9818"/>
                  <a:pt x="10800" y="9818"/>
                </a:cubicBezTo>
                <a:cubicBezTo>
                  <a:pt x="11342" y="9818"/>
                  <a:pt x="11782" y="10258"/>
                  <a:pt x="11782" y="10800"/>
                </a:cubicBezTo>
                <a:cubicBezTo>
                  <a:pt x="11782" y="11342"/>
                  <a:pt x="11342" y="11782"/>
                  <a:pt x="10800" y="11782"/>
                </a:cubicBezTo>
                <a:moveTo>
                  <a:pt x="15218" y="10309"/>
                </a:moveTo>
                <a:lnTo>
                  <a:pt x="12694" y="10309"/>
                </a:lnTo>
                <a:cubicBezTo>
                  <a:pt x="12515" y="9624"/>
                  <a:pt x="11978" y="9084"/>
                  <a:pt x="11291" y="8906"/>
                </a:cubicBezTo>
                <a:lnTo>
                  <a:pt x="11291" y="3436"/>
                </a:lnTo>
                <a:cubicBezTo>
                  <a:pt x="11291" y="3166"/>
                  <a:pt x="11071" y="2945"/>
                  <a:pt x="10800" y="2945"/>
                </a:cubicBezTo>
                <a:cubicBezTo>
                  <a:pt x="10529" y="2945"/>
                  <a:pt x="10309" y="3166"/>
                  <a:pt x="10309" y="3436"/>
                </a:cubicBezTo>
                <a:lnTo>
                  <a:pt x="10309" y="8906"/>
                </a:lnTo>
                <a:cubicBezTo>
                  <a:pt x="9464" y="9125"/>
                  <a:pt x="8836" y="9886"/>
                  <a:pt x="8836" y="10800"/>
                </a:cubicBezTo>
                <a:cubicBezTo>
                  <a:pt x="8836" y="11885"/>
                  <a:pt x="9716" y="12764"/>
                  <a:pt x="10800" y="12764"/>
                </a:cubicBezTo>
                <a:cubicBezTo>
                  <a:pt x="11714" y="12764"/>
                  <a:pt x="12476" y="12137"/>
                  <a:pt x="12694" y="11291"/>
                </a:cubicBezTo>
                <a:lnTo>
                  <a:pt x="15218" y="11291"/>
                </a:lnTo>
                <a:cubicBezTo>
                  <a:pt x="15489" y="11291"/>
                  <a:pt x="15709" y="11072"/>
                  <a:pt x="15709" y="10800"/>
                </a:cubicBezTo>
                <a:cubicBezTo>
                  <a:pt x="15709" y="10529"/>
                  <a:pt x="15489" y="10309"/>
                  <a:pt x="15218" y="10309"/>
                </a:cubicBezTo>
                <a:moveTo>
                  <a:pt x="16932" y="6693"/>
                </a:moveTo>
                <a:cubicBezTo>
                  <a:pt x="16697" y="6829"/>
                  <a:pt x="16616" y="7129"/>
                  <a:pt x="16752" y="7364"/>
                </a:cubicBezTo>
                <a:cubicBezTo>
                  <a:pt x="16887" y="7599"/>
                  <a:pt x="17188" y="7679"/>
                  <a:pt x="17422" y="7543"/>
                </a:cubicBezTo>
                <a:cubicBezTo>
                  <a:pt x="17657" y="7408"/>
                  <a:pt x="17737" y="7108"/>
                  <a:pt x="17602" y="6873"/>
                </a:cubicBezTo>
                <a:cubicBezTo>
                  <a:pt x="17467" y="6638"/>
                  <a:pt x="17166" y="6557"/>
                  <a:pt x="16932" y="6693"/>
                </a:cubicBezTo>
                <a:moveTo>
                  <a:pt x="10800" y="17673"/>
                </a:moveTo>
                <a:cubicBezTo>
                  <a:pt x="10529" y="17673"/>
                  <a:pt x="10309" y="17893"/>
                  <a:pt x="10309" y="18164"/>
                </a:cubicBezTo>
                <a:cubicBezTo>
                  <a:pt x="10309" y="18435"/>
                  <a:pt x="10529" y="18655"/>
                  <a:pt x="10800" y="18655"/>
                </a:cubicBezTo>
                <a:cubicBezTo>
                  <a:pt x="11071" y="18655"/>
                  <a:pt x="11291" y="18435"/>
                  <a:pt x="11291" y="18164"/>
                </a:cubicBezTo>
                <a:cubicBezTo>
                  <a:pt x="11291" y="17893"/>
                  <a:pt x="11071" y="17673"/>
                  <a:pt x="10800" y="17673"/>
                </a:cubicBezTo>
                <a:moveTo>
                  <a:pt x="17422" y="14057"/>
                </a:moveTo>
                <a:cubicBezTo>
                  <a:pt x="17188" y="13921"/>
                  <a:pt x="16887" y="14001"/>
                  <a:pt x="16752" y="14236"/>
                </a:cubicBezTo>
                <a:cubicBezTo>
                  <a:pt x="16616" y="14472"/>
                  <a:pt x="16697" y="14772"/>
                  <a:pt x="16932" y="14907"/>
                </a:cubicBezTo>
                <a:cubicBezTo>
                  <a:pt x="17166" y="15043"/>
                  <a:pt x="17467" y="14962"/>
                  <a:pt x="17602" y="14727"/>
                </a:cubicBezTo>
                <a:cubicBezTo>
                  <a:pt x="17737" y="14492"/>
                  <a:pt x="17657" y="14192"/>
                  <a:pt x="17422" y="14057"/>
                </a:cubicBezTo>
                <a:moveTo>
                  <a:pt x="4668" y="6693"/>
                </a:moveTo>
                <a:cubicBezTo>
                  <a:pt x="4433" y="6557"/>
                  <a:pt x="4133" y="6638"/>
                  <a:pt x="3998" y="6873"/>
                </a:cubicBezTo>
                <a:cubicBezTo>
                  <a:pt x="3863" y="7108"/>
                  <a:pt x="3942" y="7408"/>
                  <a:pt x="4178" y="7543"/>
                </a:cubicBezTo>
                <a:cubicBezTo>
                  <a:pt x="4412" y="7679"/>
                  <a:pt x="4713" y="7599"/>
                  <a:pt x="4848" y="7364"/>
                </a:cubicBezTo>
                <a:cubicBezTo>
                  <a:pt x="4984" y="7129"/>
                  <a:pt x="4903" y="6829"/>
                  <a:pt x="4668" y="6693"/>
                </a:cubicBezTo>
                <a:moveTo>
                  <a:pt x="14236" y="4848"/>
                </a:moveTo>
                <a:cubicBezTo>
                  <a:pt x="14472" y="4984"/>
                  <a:pt x="14771" y="4903"/>
                  <a:pt x="14907" y="4669"/>
                </a:cubicBezTo>
                <a:cubicBezTo>
                  <a:pt x="15042" y="4434"/>
                  <a:pt x="14962" y="4134"/>
                  <a:pt x="14727" y="3998"/>
                </a:cubicBezTo>
                <a:cubicBezTo>
                  <a:pt x="14493" y="3863"/>
                  <a:pt x="14192" y="3943"/>
                  <a:pt x="14057" y="4178"/>
                </a:cubicBezTo>
                <a:cubicBezTo>
                  <a:pt x="13921" y="4412"/>
                  <a:pt x="14001" y="4713"/>
                  <a:pt x="14236" y="4848"/>
                </a:cubicBezTo>
                <a:moveTo>
                  <a:pt x="3436" y="10309"/>
                </a:moveTo>
                <a:cubicBezTo>
                  <a:pt x="3166" y="10309"/>
                  <a:pt x="2945" y="10529"/>
                  <a:pt x="2945" y="10800"/>
                </a:cubicBezTo>
                <a:cubicBezTo>
                  <a:pt x="2945" y="11072"/>
                  <a:pt x="3166" y="11291"/>
                  <a:pt x="3436" y="11291"/>
                </a:cubicBezTo>
                <a:cubicBezTo>
                  <a:pt x="3707" y="11291"/>
                  <a:pt x="3927" y="11072"/>
                  <a:pt x="3927" y="10800"/>
                </a:cubicBezTo>
                <a:cubicBezTo>
                  <a:pt x="3927" y="10529"/>
                  <a:pt x="3707" y="10309"/>
                  <a:pt x="3436" y="10309"/>
                </a:cubicBezTo>
                <a:moveTo>
                  <a:pt x="6873" y="3998"/>
                </a:moveTo>
                <a:cubicBezTo>
                  <a:pt x="6638" y="4134"/>
                  <a:pt x="6558" y="4434"/>
                  <a:pt x="6693" y="4669"/>
                </a:cubicBezTo>
                <a:cubicBezTo>
                  <a:pt x="6829" y="4903"/>
                  <a:pt x="7129" y="4984"/>
                  <a:pt x="7364" y="4848"/>
                </a:cubicBezTo>
                <a:cubicBezTo>
                  <a:pt x="7599" y="4713"/>
                  <a:pt x="7679" y="4412"/>
                  <a:pt x="7543" y="4178"/>
                </a:cubicBezTo>
                <a:cubicBezTo>
                  <a:pt x="7408" y="3943"/>
                  <a:pt x="7108" y="3863"/>
                  <a:pt x="6873" y="3998"/>
                </a:cubicBezTo>
                <a:moveTo>
                  <a:pt x="4178" y="14057"/>
                </a:moveTo>
                <a:cubicBezTo>
                  <a:pt x="3942" y="14192"/>
                  <a:pt x="3863" y="14492"/>
                  <a:pt x="3998" y="14727"/>
                </a:cubicBezTo>
                <a:cubicBezTo>
                  <a:pt x="4133" y="14962"/>
                  <a:pt x="4433" y="15043"/>
                  <a:pt x="4668" y="14907"/>
                </a:cubicBezTo>
                <a:cubicBezTo>
                  <a:pt x="4903" y="14772"/>
                  <a:pt x="4984" y="14472"/>
                  <a:pt x="4848" y="14236"/>
                </a:cubicBezTo>
                <a:cubicBezTo>
                  <a:pt x="4713" y="14001"/>
                  <a:pt x="4412" y="13921"/>
                  <a:pt x="4178" y="14057"/>
                </a:cubicBezTo>
                <a:moveTo>
                  <a:pt x="7364" y="16752"/>
                </a:moveTo>
                <a:cubicBezTo>
                  <a:pt x="7129" y="16617"/>
                  <a:pt x="6829" y="16697"/>
                  <a:pt x="6693" y="16932"/>
                </a:cubicBezTo>
                <a:cubicBezTo>
                  <a:pt x="6558" y="17167"/>
                  <a:pt x="6638" y="17467"/>
                  <a:pt x="6873" y="17602"/>
                </a:cubicBezTo>
                <a:cubicBezTo>
                  <a:pt x="7108" y="17738"/>
                  <a:pt x="7408" y="17658"/>
                  <a:pt x="7543" y="17422"/>
                </a:cubicBezTo>
                <a:cubicBezTo>
                  <a:pt x="7679" y="17188"/>
                  <a:pt x="7599" y="16887"/>
                  <a:pt x="7364" y="16752"/>
                </a:cubicBezTo>
                <a:moveTo>
                  <a:pt x="18164" y="10309"/>
                </a:moveTo>
                <a:cubicBezTo>
                  <a:pt x="17893" y="10309"/>
                  <a:pt x="17673" y="10529"/>
                  <a:pt x="17673" y="10800"/>
                </a:cubicBezTo>
                <a:cubicBezTo>
                  <a:pt x="17673" y="11072"/>
                  <a:pt x="17893" y="11291"/>
                  <a:pt x="18164" y="11291"/>
                </a:cubicBezTo>
                <a:cubicBezTo>
                  <a:pt x="18434" y="11291"/>
                  <a:pt x="18655" y="11072"/>
                  <a:pt x="18655" y="10800"/>
                </a:cubicBezTo>
                <a:cubicBezTo>
                  <a:pt x="18655" y="10529"/>
                  <a:pt x="18434" y="10309"/>
                  <a:pt x="18164" y="10309"/>
                </a:cubicBezTo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19045" tIns="19045" rIns="19045" bIns="19045" anchor="ctr"/>
          <a:lstStyle/>
          <a:p>
            <a:pPr defTabSz="228532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1500" dirty="0">
              <a:latin typeface="Nunito Sans ExtraLight" pitchFamily="2" charset="77"/>
              <a:ea typeface="Open Sans Semibold" charset="0"/>
              <a:cs typeface="Open Sans Semibold" charset="0"/>
            </a:endParaRPr>
          </a:p>
        </p:txBody>
      </p:sp>
      <p:sp>
        <p:nvSpPr>
          <p:cNvPr id="38" name="Shape 2546">
            <a:extLst>
              <a:ext uri="{FF2B5EF4-FFF2-40B4-BE49-F238E27FC236}">
                <a16:creationId xmlns:a16="http://schemas.microsoft.com/office/drawing/2014/main" id="{56FDB028-1389-D940-B8E1-0400CFCB8A8B}"/>
              </a:ext>
            </a:extLst>
          </p:cNvPr>
          <p:cNvSpPr>
            <a:spLocks noChangeAspect="1"/>
          </p:cNvSpPr>
          <p:nvPr/>
        </p:nvSpPr>
        <p:spPr>
          <a:xfrm>
            <a:off x="10093606" y="4901678"/>
            <a:ext cx="390864" cy="319798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0618" y="20400"/>
                </a:moveTo>
                <a:lnTo>
                  <a:pt x="18655" y="20400"/>
                </a:lnTo>
                <a:lnTo>
                  <a:pt x="18655" y="1200"/>
                </a:lnTo>
                <a:lnTo>
                  <a:pt x="20618" y="1200"/>
                </a:lnTo>
                <a:cubicBezTo>
                  <a:pt x="20618" y="1200"/>
                  <a:pt x="20618" y="20400"/>
                  <a:pt x="20618" y="20400"/>
                </a:cubicBezTo>
                <a:close/>
                <a:moveTo>
                  <a:pt x="21109" y="0"/>
                </a:moveTo>
                <a:lnTo>
                  <a:pt x="18164" y="0"/>
                </a:lnTo>
                <a:cubicBezTo>
                  <a:pt x="17893" y="0"/>
                  <a:pt x="17673" y="269"/>
                  <a:pt x="17673" y="600"/>
                </a:cubicBezTo>
                <a:lnTo>
                  <a:pt x="17673" y="21000"/>
                </a:lnTo>
                <a:cubicBezTo>
                  <a:pt x="17673" y="21332"/>
                  <a:pt x="17893" y="21600"/>
                  <a:pt x="18164" y="21600"/>
                </a:cubicBezTo>
                <a:lnTo>
                  <a:pt x="21109" y="21600"/>
                </a:lnTo>
                <a:cubicBezTo>
                  <a:pt x="21380" y="21600"/>
                  <a:pt x="21600" y="21332"/>
                  <a:pt x="21600" y="21000"/>
                </a:cubicBezTo>
                <a:lnTo>
                  <a:pt x="21600" y="600"/>
                </a:lnTo>
                <a:cubicBezTo>
                  <a:pt x="21600" y="269"/>
                  <a:pt x="21380" y="0"/>
                  <a:pt x="21109" y="0"/>
                </a:cubicBezTo>
                <a:moveTo>
                  <a:pt x="8836" y="20400"/>
                </a:moveTo>
                <a:lnTo>
                  <a:pt x="6873" y="20400"/>
                </a:lnTo>
                <a:lnTo>
                  <a:pt x="6873" y="3600"/>
                </a:lnTo>
                <a:lnTo>
                  <a:pt x="8836" y="3600"/>
                </a:lnTo>
                <a:cubicBezTo>
                  <a:pt x="8836" y="3600"/>
                  <a:pt x="8836" y="20400"/>
                  <a:pt x="8836" y="20400"/>
                </a:cubicBezTo>
                <a:close/>
                <a:moveTo>
                  <a:pt x="9327" y="2400"/>
                </a:moveTo>
                <a:lnTo>
                  <a:pt x="6382" y="2400"/>
                </a:lnTo>
                <a:cubicBezTo>
                  <a:pt x="6111" y="2400"/>
                  <a:pt x="5891" y="2669"/>
                  <a:pt x="5891" y="3000"/>
                </a:cubicBezTo>
                <a:lnTo>
                  <a:pt x="5891" y="21000"/>
                </a:lnTo>
                <a:cubicBezTo>
                  <a:pt x="5891" y="21332"/>
                  <a:pt x="6111" y="21600"/>
                  <a:pt x="6382" y="21600"/>
                </a:cubicBezTo>
                <a:lnTo>
                  <a:pt x="9327" y="21600"/>
                </a:lnTo>
                <a:cubicBezTo>
                  <a:pt x="9598" y="21600"/>
                  <a:pt x="9818" y="21332"/>
                  <a:pt x="9818" y="21000"/>
                </a:cubicBezTo>
                <a:lnTo>
                  <a:pt x="9818" y="3000"/>
                </a:lnTo>
                <a:cubicBezTo>
                  <a:pt x="9818" y="2669"/>
                  <a:pt x="9598" y="2400"/>
                  <a:pt x="9327" y="2400"/>
                </a:cubicBezTo>
                <a:moveTo>
                  <a:pt x="14727" y="20400"/>
                </a:moveTo>
                <a:lnTo>
                  <a:pt x="12764" y="20400"/>
                </a:lnTo>
                <a:lnTo>
                  <a:pt x="12764" y="10800"/>
                </a:lnTo>
                <a:lnTo>
                  <a:pt x="14727" y="10800"/>
                </a:lnTo>
                <a:cubicBezTo>
                  <a:pt x="14727" y="10800"/>
                  <a:pt x="14727" y="20400"/>
                  <a:pt x="14727" y="20400"/>
                </a:cubicBezTo>
                <a:close/>
                <a:moveTo>
                  <a:pt x="15218" y="9600"/>
                </a:moveTo>
                <a:lnTo>
                  <a:pt x="12273" y="9600"/>
                </a:lnTo>
                <a:cubicBezTo>
                  <a:pt x="12002" y="9600"/>
                  <a:pt x="11782" y="9869"/>
                  <a:pt x="11782" y="10200"/>
                </a:cubicBezTo>
                <a:lnTo>
                  <a:pt x="11782" y="21000"/>
                </a:lnTo>
                <a:cubicBezTo>
                  <a:pt x="11782" y="21332"/>
                  <a:pt x="12002" y="21600"/>
                  <a:pt x="12273" y="21600"/>
                </a:cubicBezTo>
                <a:lnTo>
                  <a:pt x="15218" y="21600"/>
                </a:lnTo>
                <a:cubicBezTo>
                  <a:pt x="15489" y="21600"/>
                  <a:pt x="15709" y="21332"/>
                  <a:pt x="15709" y="21000"/>
                </a:cubicBezTo>
                <a:lnTo>
                  <a:pt x="15709" y="10200"/>
                </a:lnTo>
                <a:cubicBezTo>
                  <a:pt x="15709" y="9869"/>
                  <a:pt x="15489" y="9600"/>
                  <a:pt x="15218" y="9600"/>
                </a:cubicBezTo>
                <a:moveTo>
                  <a:pt x="2945" y="20400"/>
                </a:moveTo>
                <a:lnTo>
                  <a:pt x="982" y="20400"/>
                </a:lnTo>
                <a:lnTo>
                  <a:pt x="982" y="14400"/>
                </a:lnTo>
                <a:lnTo>
                  <a:pt x="2945" y="14400"/>
                </a:lnTo>
                <a:cubicBezTo>
                  <a:pt x="2945" y="14400"/>
                  <a:pt x="2945" y="20400"/>
                  <a:pt x="2945" y="20400"/>
                </a:cubicBezTo>
                <a:close/>
                <a:moveTo>
                  <a:pt x="3436" y="13200"/>
                </a:moveTo>
                <a:lnTo>
                  <a:pt x="491" y="13200"/>
                </a:lnTo>
                <a:cubicBezTo>
                  <a:pt x="220" y="13200"/>
                  <a:pt x="0" y="13469"/>
                  <a:pt x="0" y="13800"/>
                </a:cubicBezTo>
                <a:lnTo>
                  <a:pt x="0" y="21000"/>
                </a:lnTo>
                <a:cubicBezTo>
                  <a:pt x="0" y="21332"/>
                  <a:pt x="220" y="21600"/>
                  <a:pt x="491" y="21600"/>
                </a:cubicBezTo>
                <a:lnTo>
                  <a:pt x="3436" y="21600"/>
                </a:lnTo>
                <a:cubicBezTo>
                  <a:pt x="3707" y="21600"/>
                  <a:pt x="3927" y="21332"/>
                  <a:pt x="3927" y="21000"/>
                </a:cubicBezTo>
                <a:lnTo>
                  <a:pt x="3927" y="13800"/>
                </a:lnTo>
                <a:cubicBezTo>
                  <a:pt x="3927" y="13469"/>
                  <a:pt x="3707" y="13200"/>
                  <a:pt x="3436" y="13200"/>
                </a:cubicBezTo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19045" tIns="19045" rIns="19045" bIns="19045" anchor="ctr"/>
          <a:lstStyle/>
          <a:p>
            <a:pPr defTabSz="228532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1500" dirty="0">
              <a:latin typeface="Nunito Sans ExtraLight" pitchFamily="2" charset="77"/>
              <a:ea typeface="Open Sans Semibold" charset="0"/>
              <a:cs typeface="Open Sans Semibold" charset="0"/>
            </a:endParaRPr>
          </a:p>
        </p:txBody>
      </p:sp>
      <p:sp>
        <p:nvSpPr>
          <p:cNvPr id="39" name="Shape 2554">
            <a:extLst>
              <a:ext uri="{FF2B5EF4-FFF2-40B4-BE49-F238E27FC236}">
                <a16:creationId xmlns:a16="http://schemas.microsoft.com/office/drawing/2014/main" id="{8A9582E8-0DF2-4A41-A8EB-65C2F8B76C9B}"/>
              </a:ext>
            </a:extLst>
          </p:cNvPr>
          <p:cNvSpPr>
            <a:spLocks noChangeAspect="1"/>
          </p:cNvSpPr>
          <p:nvPr/>
        </p:nvSpPr>
        <p:spPr>
          <a:xfrm>
            <a:off x="4495673" y="5558532"/>
            <a:ext cx="390864" cy="355331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7855" y="18900"/>
                </a:moveTo>
                <a:cubicBezTo>
                  <a:pt x="7279" y="18900"/>
                  <a:pt x="6684" y="18827"/>
                  <a:pt x="6086" y="18683"/>
                </a:cubicBezTo>
                <a:cubicBezTo>
                  <a:pt x="6017" y="18666"/>
                  <a:pt x="5946" y="18658"/>
                  <a:pt x="5876" y="18658"/>
                </a:cubicBezTo>
                <a:cubicBezTo>
                  <a:pt x="5756" y="18658"/>
                  <a:pt x="5636" y="18682"/>
                  <a:pt x="5523" y="18729"/>
                </a:cubicBezTo>
                <a:lnTo>
                  <a:pt x="2957" y="19815"/>
                </a:lnTo>
                <a:lnTo>
                  <a:pt x="3365" y="18243"/>
                </a:lnTo>
                <a:cubicBezTo>
                  <a:pt x="3474" y="17827"/>
                  <a:pt x="3345" y="17380"/>
                  <a:pt x="3039" y="17108"/>
                </a:cubicBezTo>
                <a:cubicBezTo>
                  <a:pt x="1712" y="15926"/>
                  <a:pt x="982" y="14358"/>
                  <a:pt x="982" y="12690"/>
                </a:cubicBezTo>
                <a:cubicBezTo>
                  <a:pt x="982" y="9266"/>
                  <a:pt x="4065" y="6480"/>
                  <a:pt x="7855" y="6480"/>
                </a:cubicBezTo>
                <a:cubicBezTo>
                  <a:pt x="11644" y="6480"/>
                  <a:pt x="14727" y="9266"/>
                  <a:pt x="14727" y="12690"/>
                </a:cubicBezTo>
                <a:cubicBezTo>
                  <a:pt x="14727" y="16114"/>
                  <a:pt x="11644" y="18900"/>
                  <a:pt x="7855" y="18900"/>
                </a:cubicBezTo>
                <a:moveTo>
                  <a:pt x="7855" y="5400"/>
                </a:moveTo>
                <a:cubicBezTo>
                  <a:pt x="3517" y="5400"/>
                  <a:pt x="0" y="8664"/>
                  <a:pt x="0" y="12690"/>
                </a:cubicBezTo>
                <a:cubicBezTo>
                  <a:pt x="0" y="14758"/>
                  <a:pt x="932" y="16620"/>
                  <a:pt x="2422" y="17947"/>
                </a:cubicBezTo>
                <a:lnTo>
                  <a:pt x="1473" y="21600"/>
                </a:lnTo>
                <a:lnTo>
                  <a:pt x="5876" y="19738"/>
                </a:lnTo>
                <a:cubicBezTo>
                  <a:pt x="6509" y="19891"/>
                  <a:pt x="7169" y="19980"/>
                  <a:pt x="7855" y="19980"/>
                </a:cubicBezTo>
                <a:cubicBezTo>
                  <a:pt x="12192" y="19980"/>
                  <a:pt x="15709" y="16716"/>
                  <a:pt x="15709" y="12690"/>
                </a:cubicBezTo>
                <a:cubicBezTo>
                  <a:pt x="15709" y="8664"/>
                  <a:pt x="12192" y="5400"/>
                  <a:pt x="7855" y="5400"/>
                </a:cubicBezTo>
                <a:moveTo>
                  <a:pt x="21600" y="7290"/>
                </a:moveTo>
                <a:cubicBezTo>
                  <a:pt x="21600" y="3264"/>
                  <a:pt x="18084" y="0"/>
                  <a:pt x="13745" y="0"/>
                </a:cubicBezTo>
                <a:cubicBezTo>
                  <a:pt x="10506" y="0"/>
                  <a:pt x="7725" y="1821"/>
                  <a:pt x="6525" y="4422"/>
                </a:cubicBezTo>
                <a:cubicBezTo>
                  <a:pt x="6912" y="4367"/>
                  <a:pt x="7306" y="4332"/>
                  <a:pt x="7708" y="4326"/>
                </a:cubicBezTo>
                <a:cubicBezTo>
                  <a:pt x="8875" y="2394"/>
                  <a:pt x="11143" y="1080"/>
                  <a:pt x="13745" y="1080"/>
                </a:cubicBezTo>
                <a:cubicBezTo>
                  <a:pt x="17535" y="1080"/>
                  <a:pt x="20618" y="3866"/>
                  <a:pt x="20618" y="7290"/>
                </a:cubicBezTo>
                <a:cubicBezTo>
                  <a:pt x="20618" y="8958"/>
                  <a:pt x="19888" y="10526"/>
                  <a:pt x="18561" y="11707"/>
                </a:cubicBezTo>
                <a:cubicBezTo>
                  <a:pt x="18255" y="11980"/>
                  <a:pt x="18126" y="12428"/>
                  <a:pt x="18234" y="12843"/>
                </a:cubicBezTo>
                <a:lnTo>
                  <a:pt x="18643" y="14415"/>
                </a:lnTo>
                <a:lnTo>
                  <a:pt x="16613" y="13556"/>
                </a:lnTo>
                <a:cubicBezTo>
                  <a:pt x="16573" y="13922"/>
                  <a:pt x="16500" y="14278"/>
                  <a:pt x="16411" y="14628"/>
                </a:cubicBezTo>
                <a:lnTo>
                  <a:pt x="20127" y="16200"/>
                </a:lnTo>
                <a:lnTo>
                  <a:pt x="19178" y="12547"/>
                </a:lnTo>
                <a:cubicBezTo>
                  <a:pt x="20669" y="11220"/>
                  <a:pt x="21600" y="9358"/>
                  <a:pt x="21600" y="7290"/>
                </a:cubicBezTo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19045" tIns="19045" rIns="19045" bIns="19045" anchor="ctr"/>
          <a:lstStyle/>
          <a:p>
            <a:pPr defTabSz="228532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1500" dirty="0">
              <a:latin typeface="Nunito Sans ExtraLight" pitchFamily="2" charset="77"/>
              <a:ea typeface="Open Sans Semibold" charset="0"/>
              <a:cs typeface="Open Sans Semibold" charset="0"/>
            </a:endParaRPr>
          </a:p>
        </p:txBody>
      </p:sp>
      <p:sp>
        <p:nvSpPr>
          <p:cNvPr id="40" name="Shape 2633">
            <a:extLst>
              <a:ext uri="{FF2B5EF4-FFF2-40B4-BE49-F238E27FC236}">
                <a16:creationId xmlns:a16="http://schemas.microsoft.com/office/drawing/2014/main" id="{562B323D-3A3F-1E40-A433-E74AF6574179}"/>
              </a:ext>
            </a:extLst>
          </p:cNvPr>
          <p:cNvSpPr>
            <a:spLocks noChangeAspect="1"/>
          </p:cNvSpPr>
          <p:nvPr/>
        </p:nvSpPr>
        <p:spPr>
          <a:xfrm>
            <a:off x="7302715" y="5221554"/>
            <a:ext cx="390864" cy="390864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2144" y="18334"/>
                </a:moveTo>
                <a:lnTo>
                  <a:pt x="15583" y="6873"/>
                </a:lnTo>
                <a:lnTo>
                  <a:pt x="20168" y="6873"/>
                </a:lnTo>
                <a:cubicBezTo>
                  <a:pt x="20168" y="6873"/>
                  <a:pt x="12144" y="18334"/>
                  <a:pt x="12144" y="18334"/>
                </a:cubicBezTo>
                <a:close/>
                <a:moveTo>
                  <a:pt x="10800" y="19403"/>
                </a:moveTo>
                <a:lnTo>
                  <a:pt x="7041" y="6873"/>
                </a:lnTo>
                <a:lnTo>
                  <a:pt x="14559" y="6873"/>
                </a:lnTo>
                <a:cubicBezTo>
                  <a:pt x="14559" y="6873"/>
                  <a:pt x="10800" y="19403"/>
                  <a:pt x="10800" y="19403"/>
                </a:cubicBezTo>
                <a:close/>
                <a:moveTo>
                  <a:pt x="1432" y="6873"/>
                </a:moveTo>
                <a:lnTo>
                  <a:pt x="6017" y="6873"/>
                </a:lnTo>
                <a:lnTo>
                  <a:pt x="9456" y="18334"/>
                </a:lnTo>
                <a:cubicBezTo>
                  <a:pt x="9456" y="18334"/>
                  <a:pt x="1432" y="6873"/>
                  <a:pt x="1432" y="6873"/>
                </a:cubicBezTo>
                <a:close/>
                <a:moveTo>
                  <a:pt x="6578" y="982"/>
                </a:moveTo>
                <a:lnTo>
                  <a:pt x="8536" y="982"/>
                </a:lnTo>
                <a:lnTo>
                  <a:pt x="6082" y="5891"/>
                </a:lnTo>
                <a:lnTo>
                  <a:pt x="1669" y="5891"/>
                </a:lnTo>
                <a:cubicBezTo>
                  <a:pt x="1669" y="5891"/>
                  <a:pt x="6578" y="982"/>
                  <a:pt x="6578" y="982"/>
                </a:cubicBezTo>
                <a:close/>
                <a:moveTo>
                  <a:pt x="11973" y="982"/>
                </a:moveTo>
                <a:lnTo>
                  <a:pt x="14427" y="5891"/>
                </a:lnTo>
                <a:lnTo>
                  <a:pt x="7173" y="5891"/>
                </a:lnTo>
                <a:lnTo>
                  <a:pt x="9627" y="982"/>
                </a:lnTo>
                <a:cubicBezTo>
                  <a:pt x="9627" y="982"/>
                  <a:pt x="11973" y="982"/>
                  <a:pt x="11973" y="982"/>
                </a:cubicBezTo>
                <a:close/>
                <a:moveTo>
                  <a:pt x="15022" y="982"/>
                </a:moveTo>
                <a:lnTo>
                  <a:pt x="19931" y="5891"/>
                </a:lnTo>
                <a:lnTo>
                  <a:pt x="15518" y="5891"/>
                </a:lnTo>
                <a:lnTo>
                  <a:pt x="13064" y="982"/>
                </a:lnTo>
                <a:cubicBezTo>
                  <a:pt x="13064" y="982"/>
                  <a:pt x="15022" y="982"/>
                  <a:pt x="15022" y="982"/>
                </a:cubicBezTo>
                <a:close/>
                <a:moveTo>
                  <a:pt x="21600" y="6382"/>
                </a:moveTo>
                <a:cubicBezTo>
                  <a:pt x="21600" y="6272"/>
                  <a:pt x="21557" y="6175"/>
                  <a:pt x="21495" y="6093"/>
                </a:cubicBezTo>
                <a:lnTo>
                  <a:pt x="21502" y="6088"/>
                </a:lnTo>
                <a:lnTo>
                  <a:pt x="21471" y="6057"/>
                </a:lnTo>
                <a:cubicBezTo>
                  <a:pt x="21459" y="6044"/>
                  <a:pt x="21448" y="6032"/>
                  <a:pt x="21434" y="6020"/>
                </a:cubicBezTo>
                <a:lnTo>
                  <a:pt x="15611" y="197"/>
                </a:lnTo>
                <a:lnTo>
                  <a:pt x="15604" y="201"/>
                </a:lnTo>
                <a:cubicBezTo>
                  <a:pt x="15514" y="82"/>
                  <a:pt x="15379" y="0"/>
                  <a:pt x="15218" y="0"/>
                </a:cubicBezTo>
                <a:lnTo>
                  <a:pt x="6382" y="0"/>
                </a:lnTo>
                <a:cubicBezTo>
                  <a:pt x="6221" y="0"/>
                  <a:pt x="6086" y="82"/>
                  <a:pt x="5996" y="201"/>
                </a:cubicBezTo>
                <a:lnTo>
                  <a:pt x="5989" y="197"/>
                </a:lnTo>
                <a:lnTo>
                  <a:pt x="166" y="6020"/>
                </a:lnTo>
                <a:cubicBezTo>
                  <a:pt x="152" y="6032"/>
                  <a:pt x="141" y="6044"/>
                  <a:pt x="129" y="6057"/>
                </a:cubicBezTo>
                <a:lnTo>
                  <a:pt x="98" y="6088"/>
                </a:lnTo>
                <a:lnTo>
                  <a:pt x="105" y="6093"/>
                </a:lnTo>
                <a:cubicBezTo>
                  <a:pt x="43" y="6175"/>
                  <a:pt x="0" y="6272"/>
                  <a:pt x="0" y="6382"/>
                </a:cubicBezTo>
                <a:cubicBezTo>
                  <a:pt x="0" y="6499"/>
                  <a:pt x="46" y="6602"/>
                  <a:pt x="115" y="6686"/>
                </a:cubicBezTo>
                <a:lnTo>
                  <a:pt x="109" y="6690"/>
                </a:lnTo>
                <a:lnTo>
                  <a:pt x="10418" y="21418"/>
                </a:lnTo>
                <a:lnTo>
                  <a:pt x="10424" y="21413"/>
                </a:lnTo>
                <a:cubicBezTo>
                  <a:pt x="10514" y="21525"/>
                  <a:pt x="10646" y="21600"/>
                  <a:pt x="10800" y="21600"/>
                </a:cubicBezTo>
                <a:cubicBezTo>
                  <a:pt x="10954" y="21600"/>
                  <a:pt x="11086" y="21525"/>
                  <a:pt x="11176" y="21413"/>
                </a:cubicBezTo>
                <a:lnTo>
                  <a:pt x="11182" y="21418"/>
                </a:lnTo>
                <a:lnTo>
                  <a:pt x="21491" y="6690"/>
                </a:lnTo>
                <a:lnTo>
                  <a:pt x="21485" y="6686"/>
                </a:lnTo>
                <a:cubicBezTo>
                  <a:pt x="21553" y="6602"/>
                  <a:pt x="21600" y="6499"/>
                  <a:pt x="21600" y="6382"/>
                </a:cubicBezTo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19045" tIns="19045" rIns="19045" bIns="19045" anchor="ctr"/>
          <a:lstStyle/>
          <a:p>
            <a:pPr defTabSz="228532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1500" dirty="0">
              <a:latin typeface="Nunito Sans ExtraLight" pitchFamily="2" charset="77"/>
              <a:ea typeface="Open Sans Semibold" charset="0"/>
              <a:cs typeface="Open Sans Semibold" charset="0"/>
            </a:endParaRPr>
          </a:p>
        </p:txBody>
      </p:sp>
      <p:sp>
        <p:nvSpPr>
          <p:cNvPr id="41" name="Freeform 40">
            <a:extLst>
              <a:ext uri="{FF2B5EF4-FFF2-40B4-BE49-F238E27FC236}">
                <a16:creationId xmlns:a16="http://schemas.microsoft.com/office/drawing/2014/main" id="{544AFAEF-E342-3149-888C-C087FFE60D94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-3015471" y="1888657"/>
            <a:ext cx="6175803" cy="1832361"/>
          </a:xfrm>
          <a:custGeom>
            <a:avLst/>
            <a:gdLst>
              <a:gd name="connsiteX0" fmla="*/ 8010930 w 8023328"/>
              <a:gd name="connsiteY0" fmla="*/ 2354267 h 2380521"/>
              <a:gd name="connsiteX1" fmla="*/ 8023328 w 8023328"/>
              <a:gd name="connsiteY1" fmla="*/ 2366665 h 2380521"/>
              <a:gd name="connsiteX2" fmla="*/ 8010930 w 8023328"/>
              <a:gd name="connsiteY2" fmla="*/ 2380521 h 2380521"/>
              <a:gd name="connsiteX3" fmla="*/ 7997074 w 8023328"/>
              <a:gd name="connsiteY3" fmla="*/ 2366665 h 2380521"/>
              <a:gd name="connsiteX4" fmla="*/ 8010930 w 8023328"/>
              <a:gd name="connsiteY4" fmla="*/ 2354267 h 2380521"/>
              <a:gd name="connsiteX5" fmla="*/ 7940099 w 8023328"/>
              <a:gd name="connsiteY5" fmla="*/ 2354267 h 2380521"/>
              <a:gd name="connsiteX6" fmla="*/ 7952497 w 8023328"/>
              <a:gd name="connsiteY6" fmla="*/ 2366665 h 2380521"/>
              <a:gd name="connsiteX7" fmla="*/ 7940099 w 8023328"/>
              <a:gd name="connsiteY7" fmla="*/ 2380521 h 2380521"/>
              <a:gd name="connsiteX8" fmla="*/ 7926243 w 8023328"/>
              <a:gd name="connsiteY8" fmla="*/ 2366665 h 2380521"/>
              <a:gd name="connsiteX9" fmla="*/ 7940099 w 8023328"/>
              <a:gd name="connsiteY9" fmla="*/ 2354267 h 2380521"/>
              <a:gd name="connsiteX10" fmla="*/ 7869269 w 8023328"/>
              <a:gd name="connsiteY10" fmla="*/ 2354267 h 2380521"/>
              <a:gd name="connsiteX11" fmla="*/ 7881667 w 8023328"/>
              <a:gd name="connsiteY11" fmla="*/ 2366665 h 2380521"/>
              <a:gd name="connsiteX12" fmla="*/ 7869269 w 8023328"/>
              <a:gd name="connsiteY12" fmla="*/ 2380521 h 2380521"/>
              <a:gd name="connsiteX13" fmla="*/ 7855413 w 8023328"/>
              <a:gd name="connsiteY13" fmla="*/ 2366665 h 2380521"/>
              <a:gd name="connsiteX14" fmla="*/ 7869269 w 8023328"/>
              <a:gd name="connsiteY14" fmla="*/ 2354267 h 2380521"/>
              <a:gd name="connsiteX15" fmla="*/ 7796980 w 8023328"/>
              <a:gd name="connsiteY15" fmla="*/ 2354267 h 2380521"/>
              <a:gd name="connsiteX16" fmla="*/ 7810836 w 8023328"/>
              <a:gd name="connsiteY16" fmla="*/ 2366665 h 2380521"/>
              <a:gd name="connsiteX17" fmla="*/ 7796980 w 8023328"/>
              <a:gd name="connsiteY17" fmla="*/ 2380521 h 2380521"/>
              <a:gd name="connsiteX18" fmla="*/ 7784582 w 8023328"/>
              <a:gd name="connsiteY18" fmla="*/ 2366665 h 2380521"/>
              <a:gd name="connsiteX19" fmla="*/ 7796980 w 8023328"/>
              <a:gd name="connsiteY19" fmla="*/ 2354267 h 2380521"/>
              <a:gd name="connsiteX20" fmla="*/ 8010930 w 8023328"/>
              <a:gd name="connsiteY20" fmla="*/ 2283438 h 2380521"/>
              <a:gd name="connsiteX21" fmla="*/ 8023328 w 8023328"/>
              <a:gd name="connsiteY21" fmla="*/ 2295835 h 2380521"/>
              <a:gd name="connsiteX22" fmla="*/ 8010930 w 8023328"/>
              <a:gd name="connsiteY22" fmla="*/ 2309691 h 2380521"/>
              <a:gd name="connsiteX23" fmla="*/ 7997074 w 8023328"/>
              <a:gd name="connsiteY23" fmla="*/ 2295835 h 2380521"/>
              <a:gd name="connsiteX24" fmla="*/ 8010930 w 8023328"/>
              <a:gd name="connsiteY24" fmla="*/ 2283438 h 2380521"/>
              <a:gd name="connsiteX25" fmla="*/ 7940099 w 8023328"/>
              <a:gd name="connsiteY25" fmla="*/ 2283438 h 2380521"/>
              <a:gd name="connsiteX26" fmla="*/ 7952497 w 8023328"/>
              <a:gd name="connsiteY26" fmla="*/ 2295835 h 2380521"/>
              <a:gd name="connsiteX27" fmla="*/ 7940099 w 8023328"/>
              <a:gd name="connsiteY27" fmla="*/ 2309691 h 2380521"/>
              <a:gd name="connsiteX28" fmla="*/ 7926243 w 8023328"/>
              <a:gd name="connsiteY28" fmla="*/ 2295835 h 2380521"/>
              <a:gd name="connsiteX29" fmla="*/ 7940099 w 8023328"/>
              <a:gd name="connsiteY29" fmla="*/ 2283438 h 2380521"/>
              <a:gd name="connsiteX30" fmla="*/ 7869269 w 8023328"/>
              <a:gd name="connsiteY30" fmla="*/ 2283438 h 2380521"/>
              <a:gd name="connsiteX31" fmla="*/ 7881667 w 8023328"/>
              <a:gd name="connsiteY31" fmla="*/ 2295835 h 2380521"/>
              <a:gd name="connsiteX32" fmla="*/ 7869269 w 8023328"/>
              <a:gd name="connsiteY32" fmla="*/ 2309691 h 2380521"/>
              <a:gd name="connsiteX33" fmla="*/ 7855413 w 8023328"/>
              <a:gd name="connsiteY33" fmla="*/ 2295835 h 2380521"/>
              <a:gd name="connsiteX34" fmla="*/ 7869269 w 8023328"/>
              <a:gd name="connsiteY34" fmla="*/ 2283438 h 2380521"/>
              <a:gd name="connsiteX35" fmla="*/ 7796980 w 8023328"/>
              <a:gd name="connsiteY35" fmla="*/ 2283438 h 2380521"/>
              <a:gd name="connsiteX36" fmla="*/ 7810836 w 8023328"/>
              <a:gd name="connsiteY36" fmla="*/ 2295835 h 2380521"/>
              <a:gd name="connsiteX37" fmla="*/ 7796980 w 8023328"/>
              <a:gd name="connsiteY37" fmla="*/ 2309691 h 2380521"/>
              <a:gd name="connsiteX38" fmla="*/ 7784582 w 8023328"/>
              <a:gd name="connsiteY38" fmla="*/ 2295835 h 2380521"/>
              <a:gd name="connsiteX39" fmla="*/ 7796980 w 8023328"/>
              <a:gd name="connsiteY39" fmla="*/ 2283438 h 2380521"/>
              <a:gd name="connsiteX40" fmla="*/ 7726151 w 8023328"/>
              <a:gd name="connsiteY40" fmla="*/ 2283438 h 2380521"/>
              <a:gd name="connsiteX41" fmla="*/ 7740007 w 8023328"/>
              <a:gd name="connsiteY41" fmla="*/ 2295835 h 2380521"/>
              <a:gd name="connsiteX42" fmla="*/ 7726151 w 8023328"/>
              <a:gd name="connsiteY42" fmla="*/ 2309691 h 2380521"/>
              <a:gd name="connsiteX43" fmla="*/ 7713753 w 8023328"/>
              <a:gd name="connsiteY43" fmla="*/ 2295835 h 2380521"/>
              <a:gd name="connsiteX44" fmla="*/ 7726151 w 8023328"/>
              <a:gd name="connsiteY44" fmla="*/ 2283438 h 2380521"/>
              <a:gd name="connsiteX45" fmla="*/ 7940099 w 8023328"/>
              <a:gd name="connsiteY45" fmla="*/ 2209234 h 2380521"/>
              <a:gd name="connsiteX46" fmla="*/ 7952497 w 8023328"/>
              <a:gd name="connsiteY46" fmla="*/ 2224022 h 2380521"/>
              <a:gd name="connsiteX47" fmla="*/ 7940099 w 8023328"/>
              <a:gd name="connsiteY47" fmla="*/ 2238810 h 2380521"/>
              <a:gd name="connsiteX48" fmla="*/ 7926243 w 8023328"/>
              <a:gd name="connsiteY48" fmla="*/ 2224022 h 2380521"/>
              <a:gd name="connsiteX49" fmla="*/ 7940099 w 8023328"/>
              <a:gd name="connsiteY49" fmla="*/ 2209234 h 2380521"/>
              <a:gd name="connsiteX50" fmla="*/ 7867811 w 8023328"/>
              <a:gd name="connsiteY50" fmla="*/ 2209234 h 2380521"/>
              <a:gd name="connsiteX51" fmla="*/ 7881667 w 8023328"/>
              <a:gd name="connsiteY51" fmla="*/ 2224022 h 2380521"/>
              <a:gd name="connsiteX52" fmla="*/ 7867811 w 8023328"/>
              <a:gd name="connsiteY52" fmla="*/ 2238810 h 2380521"/>
              <a:gd name="connsiteX53" fmla="*/ 7855413 w 8023328"/>
              <a:gd name="connsiteY53" fmla="*/ 2224022 h 2380521"/>
              <a:gd name="connsiteX54" fmla="*/ 7867811 w 8023328"/>
              <a:gd name="connsiteY54" fmla="*/ 2209234 h 2380521"/>
              <a:gd name="connsiteX55" fmla="*/ 7796980 w 8023328"/>
              <a:gd name="connsiteY55" fmla="*/ 2209234 h 2380521"/>
              <a:gd name="connsiteX56" fmla="*/ 7810836 w 8023328"/>
              <a:gd name="connsiteY56" fmla="*/ 2224022 h 2380521"/>
              <a:gd name="connsiteX57" fmla="*/ 7796980 w 8023328"/>
              <a:gd name="connsiteY57" fmla="*/ 2238810 h 2380521"/>
              <a:gd name="connsiteX58" fmla="*/ 7784582 w 8023328"/>
              <a:gd name="connsiteY58" fmla="*/ 2224022 h 2380521"/>
              <a:gd name="connsiteX59" fmla="*/ 7796980 w 8023328"/>
              <a:gd name="connsiteY59" fmla="*/ 2209234 h 2380521"/>
              <a:gd name="connsiteX60" fmla="*/ 7726151 w 8023328"/>
              <a:gd name="connsiteY60" fmla="*/ 2209234 h 2380521"/>
              <a:gd name="connsiteX61" fmla="*/ 7740007 w 8023328"/>
              <a:gd name="connsiteY61" fmla="*/ 2224022 h 2380521"/>
              <a:gd name="connsiteX62" fmla="*/ 7726151 w 8023328"/>
              <a:gd name="connsiteY62" fmla="*/ 2238810 h 2380521"/>
              <a:gd name="connsiteX63" fmla="*/ 7713753 w 8023328"/>
              <a:gd name="connsiteY63" fmla="*/ 2224022 h 2380521"/>
              <a:gd name="connsiteX64" fmla="*/ 7726151 w 8023328"/>
              <a:gd name="connsiteY64" fmla="*/ 2209234 h 2380521"/>
              <a:gd name="connsiteX65" fmla="*/ 7940099 w 8023328"/>
              <a:gd name="connsiteY65" fmla="*/ 2138403 h 2380521"/>
              <a:gd name="connsiteX66" fmla="*/ 7952497 w 8023328"/>
              <a:gd name="connsiteY66" fmla="*/ 2153192 h 2380521"/>
              <a:gd name="connsiteX67" fmla="*/ 7940099 w 8023328"/>
              <a:gd name="connsiteY67" fmla="*/ 2167981 h 2380521"/>
              <a:gd name="connsiteX68" fmla="*/ 7926243 w 8023328"/>
              <a:gd name="connsiteY68" fmla="*/ 2153192 h 2380521"/>
              <a:gd name="connsiteX69" fmla="*/ 7940099 w 8023328"/>
              <a:gd name="connsiteY69" fmla="*/ 2138403 h 2380521"/>
              <a:gd name="connsiteX70" fmla="*/ 7867811 w 8023328"/>
              <a:gd name="connsiteY70" fmla="*/ 2138403 h 2380521"/>
              <a:gd name="connsiteX71" fmla="*/ 7881667 w 8023328"/>
              <a:gd name="connsiteY71" fmla="*/ 2153192 h 2380521"/>
              <a:gd name="connsiteX72" fmla="*/ 7867811 w 8023328"/>
              <a:gd name="connsiteY72" fmla="*/ 2167981 h 2380521"/>
              <a:gd name="connsiteX73" fmla="*/ 7855413 w 8023328"/>
              <a:gd name="connsiteY73" fmla="*/ 2153192 h 2380521"/>
              <a:gd name="connsiteX74" fmla="*/ 7867811 w 8023328"/>
              <a:gd name="connsiteY74" fmla="*/ 2138403 h 2380521"/>
              <a:gd name="connsiteX75" fmla="*/ 7796980 w 8023328"/>
              <a:gd name="connsiteY75" fmla="*/ 2138403 h 2380521"/>
              <a:gd name="connsiteX76" fmla="*/ 7810836 w 8023328"/>
              <a:gd name="connsiteY76" fmla="*/ 2153192 h 2380521"/>
              <a:gd name="connsiteX77" fmla="*/ 7796980 w 8023328"/>
              <a:gd name="connsiteY77" fmla="*/ 2167981 h 2380521"/>
              <a:gd name="connsiteX78" fmla="*/ 7784582 w 8023328"/>
              <a:gd name="connsiteY78" fmla="*/ 2153192 h 2380521"/>
              <a:gd name="connsiteX79" fmla="*/ 7796980 w 8023328"/>
              <a:gd name="connsiteY79" fmla="*/ 2138403 h 2380521"/>
              <a:gd name="connsiteX80" fmla="*/ 7726151 w 8023328"/>
              <a:gd name="connsiteY80" fmla="*/ 2138403 h 2380521"/>
              <a:gd name="connsiteX81" fmla="*/ 7740007 w 8023328"/>
              <a:gd name="connsiteY81" fmla="*/ 2153192 h 2380521"/>
              <a:gd name="connsiteX82" fmla="*/ 7726151 w 8023328"/>
              <a:gd name="connsiteY82" fmla="*/ 2167981 h 2380521"/>
              <a:gd name="connsiteX83" fmla="*/ 7713753 w 8023328"/>
              <a:gd name="connsiteY83" fmla="*/ 2153192 h 2380521"/>
              <a:gd name="connsiteX84" fmla="*/ 7726151 w 8023328"/>
              <a:gd name="connsiteY84" fmla="*/ 2138403 h 2380521"/>
              <a:gd name="connsiteX85" fmla="*/ 7654337 w 8023328"/>
              <a:gd name="connsiteY85" fmla="*/ 2138403 h 2380521"/>
              <a:gd name="connsiteX86" fmla="*/ 7669126 w 8023328"/>
              <a:gd name="connsiteY86" fmla="*/ 2153192 h 2380521"/>
              <a:gd name="connsiteX87" fmla="*/ 7654337 w 8023328"/>
              <a:gd name="connsiteY87" fmla="*/ 2167981 h 2380521"/>
              <a:gd name="connsiteX88" fmla="*/ 7639549 w 8023328"/>
              <a:gd name="connsiteY88" fmla="*/ 2153192 h 2380521"/>
              <a:gd name="connsiteX89" fmla="*/ 7654337 w 8023328"/>
              <a:gd name="connsiteY89" fmla="*/ 2138403 h 2380521"/>
              <a:gd name="connsiteX90" fmla="*/ 7867811 w 8023328"/>
              <a:gd name="connsiteY90" fmla="*/ 2067574 h 2380521"/>
              <a:gd name="connsiteX91" fmla="*/ 7881667 w 8023328"/>
              <a:gd name="connsiteY91" fmla="*/ 2082362 h 2380521"/>
              <a:gd name="connsiteX92" fmla="*/ 7867811 w 8023328"/>
              <a:gd name="connsiteY92" fmla="*/ 2097150 h 2380521"/>
              <a:gd name="connsiteX93" fmla="*/ 7855413 w 8023328"/>
              <a:gd name="connsiteY93" fmla="*/ 2082362 h 2380521"/>
              <a:gd name="connsiteX94" fmla="*/ 7867811 w 8023328"/>
              <a:gd name="connsiteY94" fmla="*/ 2067574 h 2380521"/>
              <a:gd name="connsiteX95" fmla="*/ 7796980 w 8023328"/>
              <a:gd name="connsiteY95" fmla="*/ 2067574 h 2380521"/>
              <a:gd name="connsiteX96" fmla="*/ 7810836 w 8023328"/>
              <a:gd name="connsiteY96" fmla="*/ 2082362 h 2380521"/>
              <a:gd name="connsiteX97" fmla="*/ 7796980 w 8023328"/>
              <a:gd name="connsiteY97" fmla="*/ 2097150 h 2380521"/>
              <a:gd name="connsiteX98" fmla="*/ 7784582 w 8023328"/>
              <a:gd name="connsiteY98" fmla="*/ 2082362 h 2380521"/>
              <a:gd name="connsiteX99" fmla="*/ 7796980 w 8023328"/>
              <a:gd name="connsiteY99" fmla="*/ 2067574 h 2380521"/>
              <a:gd name="connsiteX100" fmla="*/ 7726151 w 8023328"/>
              <a:gd name="connsiteY100" fmla="*/ 2067574 h 2380521"/>
              <a:gd name="connsiteX101" fmla="*/ 7740007 w 8023328"/>
              <a:gd name="connsiteY101" fmla="*/ 2082362 h 2380521"/>
              <a:gd name="connsiteX102" fmla="*/ 7726151 w 8023328"/>
              <a:gd name="connsiteY102" fmla="*/ 2097150 h 2380521"/>
              <a:gd name="connsiteX103" fmla="*/ 7713753 w 8023328"/>
              <a:gd name="connsiteY103" fmla="*/ 2082362 h 2380521"/>
              <a:gd name="connsiteX104" fmla="*/ 7726151 w 8023328"/>
              <a:gd name="connsiteY104" fmla="*/ 2067574 h 2380521"/>
              <a:gd name="connsiteX105" fmla="*/ 7654337 w 8023328"/>
              <a:gd name="connsiteY105" fmla="*/ 2067574 h 2380521"/>
              <a:gd name="connsiteX106" fmla="*/ 7669126 w 8023328"/>
              <a:gd name="connsiteY106" fmla="*/ 2082362 h 2380521"/>
              <a:gd name="connsiteX107" fmla="*/ 7654337 w 8023328"/>
              <a:gd name="connsiteY107" fmla="*/ 2097150 h 2380521"/>
              <a:gd name="connsiteX108" fmla="*/ 7639549 w 8023328"/>
              <a:gd name="connsiteY108" fmla="*/ 2082362 h 2380521"/>
              <a:gd name="connsiteX109" fmla="*/ 7654337 w 8023328"/>
              <a:gd name="connsiteY109" fmla="*/ 2067574 h 2380521"/>
              <a:gd name="connsiteX110" fmla="*/ 7583507 w 8023328"/>
              <a:gd name="connsiteY110" fmla="*/ 2067574 h 2380521"/>
              <a:gd name="connsiteX111" fmla="*/ 7598297 w 8023328"/>
              <a:gd name="connsiteY111" fmla="*/ 2082362 h 2380521"/>
              <a:gd name="connsiteX112" fmla="*/ 7583507 w 8023328"/>
              <a:gd name="connsiteY112" fmla="*/ 2097150 h 2380521"/>
              <a:gd name="connsiteX113" fmla="*/ 7568718 w 8023328"/>
              <a:gd name="connsiteY113" fmla="*/ 2082362 h 2380521"/>
              <a:gd name="connsiteX114" fmla="*/ 7583507 w 8023328"/>
              <a:gd name="connsiteY114" fmla="*/ 2067574 h 2380521"/>
              <a:gd name="connsiteX115" fmla="*/ 7867811 w 8023328"/>
              <a:gd name="connsiteY115" fmla="*/ 1996742 h 2380521"/>
              <a:gd name="connsiteX116" fmla="*/ 7881667 w 8023328"/>
              <a:gd name="connsiteY116" fmla="*/ 2010598 h 2380521"/>
              <a:gd name="connsiteX117" fmla="*/ 7867811 w 8023328"/>
              <a:gd name="connsiteY117" fmla="*/ 2022995 h 2380521"/>
              <a:gd name="connsiteX118" fmla="*/ 7855413 w 8023328"/>
              <a:gd name="connsiteY118" fmla="*/ 2010598 h 2380521"/>
              <a:gd name="connsiteX119" fmla="*/ 7867811 w 8023328"/>
              <a:gd name="connsiteY119" fmla="*/ 1996742 h 2380521"/>
              <a:gd name="connsiteX120" fmla="*/ 7796980 w 8023328"/>
              <a:gd name="connsiteY120" fmla="*/ 1996742 h 2380521"/>
              <a:gd name="connsiteX121" fmla="*/ 7810836 w 8023328"/>
              <a:gd name="connsiteY121" fmla="*/ 2010598 h 2380521"/>
              <a:gd name="connsiteX122" fmla="*/ 7796980 w 8023328"/>
              <a:gd name="connsiteY122" fmla="*/ 2022995 h 2380521"/>
              <a:gd name="connsiteX123" fmla="*/ 7784582 w 8023328"/>
              <a:gd name="connsiteY123" fmla="*/ 2010598 h 2380521"/>
              <a:gd name="connsiteX124" fmla="*/ 7796980 w 8023328"/>
              <a:gd name="connsiteY124" fmla="*/ 1996742 h 2380521"/>
              <a:gd name="connsiteX125" fmla="*/ 7726151 w 8023328"/>
              <a:gd name="connsiteY125" fmla="*/ 1996742 h 2380521"/>
              <a:gd name="connsiteX126" fmla="*/ 7740007 w 8023328"/>
              <a:gd name="connsiteY126" fmla="*/ 2010598 h 2380521"/>
              <a:gd name="connsiteX127" fmla="*/ 7726151 w 8023328"/>
              <a:gd name="connsiteY127" fmla="*/ 2022995 h 2380521"/>
              <a:gd name="connsiteX128" fmla="*/ 7713753 w 8023328"/>
              <a:gd name="connsiteY128" fmla="*/ 2010598 h 2380521"/>
              <a:gd name="connsiteX129" fmla="*/ 7726151 w 8023328"/>
              <a:gd name="connsiteY129" fmla="*/ 1996742 h 2380521"/>
              <a:gd name="connsiteX130" fmla="*/ 7654337 w 8023328"/>
              <a:gd name="connsiteY130" fmla="*/ 1996742 h 2380521"/>
              <a:gd name="connsiteX131" fmla="*/ 7669126 w 8023328"/>
              <a:gd name="connsiteY131" fmla="*/ 2010598 h 2380521"/>
              <a:gd name="connsiteX132" fmla="*/ 7654337 w 8023328"/>
              <a:gd name="connsiteY132" fmla="*/ 2022995 h 2380521"/>
              <a:gd name="connsiteX133" fmla="*/ 7639549 w 8023328"/>
              <a:gd name="connsiteY133" fmla="*/ 2010598 h 2380521"/>
              <a:gd name="connsiteX134" fmla="*/ 7654337 w 8023328"/>
              <a:gd name="connsiteY134" fmla="*/ 1996742 h 2380521"/>
              <a:gd name="connsiteX135" fmla="*/ 7583507 w 8023328"/>
              <a:gd name="connsiteY135" fmla="*/ 1996742 h 2380521"/>
              <a:gd name="connsiteX136" fmla="*/ 7598297 w 8023328"/>
              <a:gd name="connsiteY136" fmla="*/ 2010598 h 2380521"/>
              <a:gd name="connsiteX137" fmla="*/ 7583507 w 8023328"/>
              <a:gd name="connsiteY137" fmla="*/ 2022995 h 2380521"/>
              <a:gd name="connsiteX138" fmla="*/ 7568718 w 8023328"/>
              <a:gd name="connsiteY138" fmla="*/ 2010598 h 2380521"/>
              <a:gd name="connsiteX139" fmla="*/ 7583507 w 8023328"/>
              <a:gd name="connsiteY139" fmla="*/ 1996742 h 2380521"/>
              <a:gd name="connsiteX140" fmla="*/ 7512677 w 8023328"/>
              <a:gd name="connsiteY140" fmla="*/ 1996742 h 2380521"/>
              <a:gd name="connsiteX141" fmla="*/ 7527466 w 8023328"/>
              <a:gd name="connsiteY141" fmla="*/ 2010598 h 2380521"/>
              <a:gd name="connsiteX142" fmla="*/ 7512677 w 8023328"/>
              <a:gd name="connsiteY142" fmla="*/ 2022995 h 2380521"/>
              <a:gd name="connsiteX143" fmla="*/ 7497889 w 8023328"/>
              <a:gd name="connsiteY143" fmla="*/ 2010598 h 2380521"/>
              <a:gd name="connsiteX144" fmla="*/ 7512677 w 8023328"/>
              <a:gd name="connsiteY144" fmla="*/ 1996742 h 2380521"/>
              <a:gd name="connsiteX145" fmla="*/ 7796980 w 8023328"/>
              <a:gd name="connsiteY145" fmla="*/ 1925913 h 2380521"/>
              <a:gd name="connsiteX146" fmla="*/ 7810836 w 8023328"/>
              <a:gd name="connsiteY146" fmla="*/ 1939769 h 2380521"/>
              <a:gd name="connsiteX147" fmla="*/ 7796980 w 8023328"/>
              <a:gd name="connsiteY147" fmla="*/ 1952166 h 2380521"/>
              <a:gd name="connsiteX148" fmla="*/ 7784582 w 8023328"/>
              <a:gd name="connsiteY148" fmla="*/ 1939769 h 2380521"/>
              <a:gd name="connsiteX149" fmla="*/ 7796980 w 8023328"/>
              <a:gd name="connsiteY149" fmla="*/ 1925913 h 2380521"/>
              <a:gd name="connsiteX150" fmla="*/ 7726151 w 8023328"/>
              <a:gd name="connsiteY150" fmla="*/ 1925913 h 2380521"/>
              <a:gd name="connsiteX151" fmla="*/ 7740007 w 8023328"/>
              <a:gd name="connsiteY151" fmla="*/ 1939769 h 2380521"/>
              <a:gd name="connsiteX152" fmla="*/ 7726151 w 8023328"/>
              <a:gd name="connsiteY152" fmla="*/ 1952166 h 2380521"/>
              <a:gd name="connsiteX153" fmla="*/ 7713753 w 8023328"/>
              <a:gd name="connsiteY153" fmla="*/ 1939769 h 2380521"/>
              <a:gd name="connsiteX154" fmla="*/ 7726151 w 8023328"/>
              <a:gd name="connsiteY154" fmla="*/ 1925913 h 2380521"/>
              <a:gd name="connsiteX155" fmla="*/ 7654337 w 8023328"/>
              <a:gd name="connsiteY155" fmla="*/ 1925913 h 2380521"/>
              <a:gd name="connsiteX156" fmla="*/ 7669126 w 8023328"/>
              <a:gd name="connsiteY156" fmla="*/ 1939769 h 2380521"/>
              <a:gd name="connsiteX157" fmla="*/ 7654337 w 8023328"/>
              <a:gd name="connsiteY157" fmla="*/ 1952166 h 2380521"/>
              <a:gd name="connsiteX158" fmla="*/ 7639549 w 8023328"/>
              <a:gd name="connsiteY158" fmla="*/ 1939769 h 2380521"/>
              <a:gd name="connsiteX159" fmla="*/ 7654337 w 8023328"/>
              <a:gd name="connsiteY159" fmla="*/ 1925913 h 2380521"/>
              <a:gd name="connsiteX160" fmla="*/ 7583507 w 8023328"/>
              <a:gd name="connsiteY160" fmla="*/ 1925913 h 2380521"/>
              <a:gd name="connsiteX161" fmla="*/ 7598297 w 8023328"/>
              <a:gd name="connsiteY161" fmla="*/ 1939769 h 2380521"/>
              <a:gd name="connsiteX162" fmla="*/ 7583507 w 8023328"/>
              <a:gd name="connsiteY162" fmla="*/ 1952166 h 2380521"/>
              <a:gd name="connsiteX163" fmla="*/ 7568718 w 8023328"/>
              <a:gd name="connsiteY163" fmla="*/ 1939769 h 2380521"/>
              <a:gd name="connsiteX164" fmla="*/ 7583507 w 8023328"/>
              <a:gd name="connsiteY164" fmla="*/ 1925913 h 2380521"/>
              <a:gd name="connsiteX165" fmla="*/ 7512677 w 8023328"/>
              <a:gd name="connsiteY165" fmla="*/ 1925913 h 2380521"/>
              <a:gd name="connsiteX166" fmla="*/ 7527466 w 8023328"/>
              <a:gd name="connsiteY166" fmla="*/ 1939769 h 2380521"/>
              <a:gd name="connsiteX167" fmla="*/ 7512677 w 8023328"/>
              <a:gd name="connsiteY167" fmla="*/ 1952166 h 2380521"/>
              <a:gd name="connsiteX168" fmla="*/ 7497889 w 8023328"/>
              <a:gd name="connsiteY168" fmla="*/ 1939769 h 2380521"/>
              <a:gd name="connsiteX169" fmla="*/ 7512677 w 8023328"/>
              <a:gd name="connsiteY169" fmla="*/ 1925913 h 2380521"/>
              <a:gd name="connsiteX170" fmla="*/ 7440913 w 8023328"/>
              <a:gd name="connsiteY170" fmla="*/ 1925913 h 2380521"/>
              <a:gd name="connsiteX171" fmla="*/ 7453310 w 8023328"/>
              <a:gd name="connsiteY171" fmla="*/ 1939769 h 2380521"/>
              <a:gd name="connsiteX172" fmla="*/ 7440913 w 8023328"/>
              <a:gd name="connsiteY172" fmla="*/ 1952166 h 2380521"/>
              <a:gd name="connsiteX173" fmla="*/ 7427057 w 8023328"/>
              <a:gd name="connsiteY173" fmla="*/ 1939769 h 2380521"/>
              <a:gd name="connsiteX174" fmla="*/ 7440913 w 8023328"/>
              <a:gd name="connsiteY174" fmla="*/ 1925913 h 2380521"/>
              <a:gd name="connsiteX175" fmla="*/ 7726151 w 8023328"/>
              <a:gd name="connsiteY175" fmla="*/ 1855081 h 2380521"/>
              <a:gd name="connsiteX176" fmla="*/ 7740007 w 8023328"/>
              <a:gd name="connsiteY176" fmla="*/ 1868937 h 2380521"/>
              <a:gd name="connsiteX177" fmla="*/ 7726151 w 8023328"/>
              <a:gd name="connsiteY177" fmla="*/ 1881334 h 2380521"/>
              <a:gd name="connsiteX178" fmla="*/ 7713753 w 8023328"/>
              <a:gd name="connsiteY178" fmla="*/ 1868937 h 2380521"/>
              <a:gd name="connsiteX179" fmla="*/ 7726151 w 8023328"/>
              <a:gd name="connsiteY179" fmla="*/ 1855081 h 2380521"/>
              <a:gd name="connsiteX180" fmla="*/ 7654337 w 8023328"/>
              <a:gd name="connsiteY180" fmla="*/ 1855081 h 2380521"/>
              <a:gd name="connsiteX181" fmla="*/ 7669126 w 8023328"/>
              <a:gd name="connsiteY181" fmla="*/ 1868937 h 2380521"/>
              <a:gd name="connsiteX182" fmla="*/ 7654337 w 8023328"/>
              <a:gd name="connsiteY182" fmla="*/ 1881334 h 2380521"/>
              <a:gd name="connsiteX183" fmla="*/ 7639549 w 8023328"/>
              <a:gd name="connsiteY183" fmla="*/ 1868937 h 2380521"/>
              <a:gd name="connsiteX184" fmla="*/ 7654337 w 8023328"/>
              <a:gd name="connsiteY184" fmla="*/ 1855081 h 2380521"/>
              <a:gd name="connsiteX185" fmla="*/ 7583507 w 8023328"/>
              <a:gd name="connsiteY185" fmla="*/ 1855081 h 2380521"/>
              <a:gd name="connsiteX186" fmla="*/ 7598297 w 8023328"/>
              <a:gd name="connsiteY186" fmla="*/ 1868937 h 2380521"/>
              <a:gd name="connsiteX187" fmla="*/ 7583507 w 8023328"/>
              <a:gd name="connsiteY187" fmla="*/ 1881334 h 2380521"/>
              <a:gd name="connsiteX188" fmla="*/ 7568718 w 8023328"/>
              <a:gd name="connsiteY188" fmla="*/ 1868937 h 2380521"/>
              <a:gd name="connsiteX189" fmla="*/ 7583507 w 8023328"/>
              <a:gd name="connsiteY189" fmla="*/ 1855081 h 2380521"/>
              <a:gd name="connsiteX190" fmla="*/ 7512677 w 8023328"/>
              <a:gd name="connsiteY190" fmla="*/ 1855081 h 2380521"/>
              <a:gd name="connsiteX191" fmla="*/ 7527466 w 8023328"/>
              <a:gd name="connsiteY191" fmla="*/ 1868937 h 2380521"/>
              <a:gd name="connsiteX192" fmla="*/ 7512677 w 8023328"/>
              <a:gd name="connsiteY192" fmla="*/ 1881334 h 2380521"/>
              <a:gd name="connsiteX193" fmla="*/ 7497889 w 8023328"/>
              <a:gd name="connsiteY193" fmla="*/ 1868937 h 2380521"/>
              <a:gd name="connsiteX194" fmla="*/ 7512677 w 8023328"/>
              <a:gd name="connsiteY194" fmla="*/ 1855081 h 2380521"/>
              <a:gd name="connsiteX195" fmla="*/ 7440913 w 8023328"/>
              <a:gd name="connsiteY195" fmla="*/ 1855081 h 2380521"/>
              <a:gd name="connsiteX196" fmla="*/ 7453310 w 8023328"/>
              <a:gd name="connsiteY196" fmla="*/ 1868937 h 2380521"/>
              <a:gd name="connsiteX197" fmla="*/ 7440913 w 8023328"/>
              <a:gd name="connsiteY197" fmla="*/ 1881334 h 2380521"/>
              <a:gd name="connsiteX198" fmla="*/ 7427057 w 8023328"/>
              <a:gd name="connsiteY198" fmla="*/ 1868937 h 2380521"/>
              <a:gd name="connsiteX199" fmla="*/ 7440913 w 8023328"/>
              <a:gd name="connsiteY199" fmla="*/ 1855081 h 2380521"/>
              <a:gd name="connsiteX200" fmla="*/ 7654337 w 8023328"/>
              <a:gd name="connsiteY200" fmla="*/ 1780878 h 2380521"/>
              <a:gd name="connsiteX201" fmla="*/ 7669126 w 8023328"/>
              <a:gd name="connsiteY201" fmla="*/ 1793275 h 2380521"/>
              <a:gd name="connsiteX202" fmla="*/ 7654337 w 8023328"/>
              <a:gd name="connsiteY202" fmla="*/ 1807131 h 2380521"/>
              <a:gd name="connsiteX203" fmla="*/ 7639549 w 8023328"/>
              <a:gd name="connsiteY203" fmla="*/ 1793275 h 2380521"/>
              <a:gd name="connsiteX204" fmla="*/ 7654337 w 8023328"/>
              <a:gd name="connsiteY204" fmla="*/ 1780878 h 2380521"/>
              <a:gd name="connsiteX205" fmla="*/ 7583507 w 8023328"/>
              <a:gd name="connsiteY205" fmla="*/ 1780878 h 2380521"/>
              <a:gd name="connsiteX206" fmla="*/ 7598297 w 8023328"/>
              <a:gd name="connsiteY206" fmla="*/ 1793275 h 2380521"/>
              <a:gd name="connsiteX207" fmla="*/ 7583507 w 8023328"/>
              <a:gd name="connsiteY207" fmla="*/ 1807131 h 2380521"/>
              <a:gd name="connsiteX208" fmla="*/ 7568718 w 8023328"/>
              <a:gd name="connsiteY208" fmla="*/ 1793275 h 2380521"/>
              <a:gd name="connsiteX209" fmla="*/ 7583507 w 8023328"/>
              <a:gd name="connsiteY209" fmla="*/ 1780878 h 2380521"/>
              <a:gd name="connsiteX210" fmla="*/ 7511745 w 8023328"/>
              <a:gd name="connsiteY210" fmla="*/ 1780878 h 2380521"/>
              <a:gd name="connsiteX211" fmla="*/ 7524143 w 8023328"/>
              <a:gd name="connsiteY211" fmla="*/ 1793275 h 2380521"/>
              <a:gd name="connsiteX212" fmla="*/ 7511745 w 8023328"/>
              <a:gd name="connsiteY212" fmla="*/ 1807131 h 2380521"/>
              <a:gd name="connsiteX213" fmla="*/ 7497889 w 8023328"/>
              <a:gd name="connsiteY213" fmla="*/ 1793275 h 2380521"/>
              <a:gd name="connsiteX214" fmla="*/ 7511745 w 8023328"/>
              <a:gd name="connsiteY214" fmla="*/ 1780878 h 2380521"/>
              <a:gd name="connsiteX215" fmla="*/ 7440913 w 8023328"/>
              <a:gd name="connsiteY215" fmla="*/ 1780878 h 2380521"/>
              <a:gd name="connsiteX216" fmla="*/ 7453310 w 8023328"/>
              <a:gd name="connsiteY216" fmla="*/ 1793275 h 2380521"/>
              <a:gd name="connsiteX217" fmla="*/ 7440913 w 8023328"/>
              <a:gd name="connsiteY217" fmla="*/ 1807131 h 2380521"/>
              <a:gd name="connsiteX218" fmla="*/ 7427057 w 8023328"/>
              <a:gd name="connsiteY218" fmla="*/ 1793275 h 2380521"/>
              <a:gd name="connsiteX219" fmla="*/ 7440913 w 8023328"/>
              <a:gd name="connsiteY219" fmla="*/ 1780878 h 2380521"/>
              <a:gd name="connsiteX220" fmla="*/ 7370084 w 8023328"/>
              <a:gd name="connsiteY220" fmla="*/ 1780878 h 2380521"/>
              <a:gd name="connsiteX221" fmla="*/ 7382481 w 8023328"/>
              <a:gd name="connsiteY221" fmla="*/ 1793275 h 2380521"/>
              <a:gd name="connsiteX222" fmla="*/ 7370084 w 8023328"/>
              <a:gd name="connsiteY222" fmla="*/ 1807131 h 2380521"/>
              <a:gd name="connsiteX223" fmla="*/ 7356228 w 8023328"/>
              <a:gd name="connsiteY223" fmla="*/ 1793275 h 2380521"/>
              <a:gd name="connsiteX224" fmla="*/ 7370084 w 8023328"/>
              <a:gd name="connsiteY224" fmla="*/ 1780878 h 2380521"/>
              <a:gd name="connsiteX225" fmla="*/ 7294422 w 8023328"/>
              <a:gd name="connsiteY225" fmla="*/ 1780878 h 2380521"/>
              <a:gd name="connsiteX226" fmla="*/ 7308278 w 8023328"/>
              <a:gd name="connsiteY226" fmla="*/ 1793275 h 2380521"/>
              <a:gd name="connsiteX227" fmla="*/ 7294422 w 8023328"/>
              <a:gd name="connsiteY227" fmla="*/ 1807131 h 2380521"/>
              <a:gd name="connsiteX228" fmla="*/ 7282025 w 8023328"/>
              <a:gd name="connsiteY228" fmla="*/ 1793275 h 2380521"/>
              <a:gd name="connsiteX229" fmla="*/ 7294422 w 8023328"/>
              <a:gd name="connsiteY229" fmla="*/ 1780878 h 2380521"/>
              <a:gd name="connsiteX230" fmla="*/ 7654337 w 8023328"/>
              <a:gd name="connsiteY230" fmla="*/ 1710049 h 2380521"/>
              <a:gd name="connsiteX231" fmla="*/ 7669126 w 8023328"/>
              <a:gd name="connsiteY231" fmla="*/ 1722446 h 2380521"/>
              <a:gd name="connsiteX232" fmla="*/ 7654337 w 8023328"/>
              <a:gd name="connsiteY232" fmla="*/ 1736302 h 2380521"/>
              <a:gd name="connsiteX233" fmla="*/ 7639549 w 8023328"/>
              <a:gd name="connsiteY233" fmla="*/ 1722446 h 2380521"/>
              <a:gd name="connsiteX234" fmla="*/ 7654337 w 8023328"/>
              <a:gd name="connsiteY234" fmla="*/ 1710049 h 2380521"/>
              <a:gd name="connsiteX235" fmla="*/ 7583507 w 8023328"/>
              <a:gd name="connsiteY235" fmla="*/ 1710049 h 2380521"/>
              <a:gd name="connsiteX236" fmla="*/ 7598297 w 8023328"/>
              <a:gd name="connsiteY236" fmla="*/ 1722446 h 2380521"/>
              <a:gd name="connsiteX237" fmla="*/ 7583507 w 8023328"/>
              <a:gd name="connsiteY237" fmla="*/ 1736302 h 2380521"/>
              <a:gd name="connsiteX238" fmla="*/ 7568718 w 8023328"/>
              <a:gd name="connsiteY238" fmla="*/ 1722446 h 2380521"/>
              <a:gd name="connsiteX239" fmla="*/ 7583507 w 8023328"/>
              <a:gd name="connsiteY239" fmla="*/ 1710049 h 2380521"/>
              <a:gd name="connsiteX240" fmla="*/ 7511745 w 8023328"/>
              <a:gd name="connsiteY240" fmla="*/ 1710049 h 2380521"/>
              <a:gd name="connsiteX241" fmla="*/ 7524143 w 8023328"/>
              <a:gd name="connsiteY241" fmla="*/ 1722446 h 2380521"/>
              <a:gd name="connsiteX242" fmla="*/ 7511745 w 8023328"/>
              <a:gd name="connsiteY242" fmla="*/ 1736302 h 2380521"/>
              <a:gd name="connsiteX243" fmla="*/ 7497889 w 8023328"/>
              <a:gd name="connsiteY243" fmla="*/ 1722446 h 2380521"/>
              <a:gd name="connsiteX244" fmla="*/ 7511745 w 8023328"/>
              <a:gd name="connsiteY244" fmla="*/ 1710049 h 2380521"/>
              <a:gd name="connsiteX245" fmla="*/ 7440913 w 8023328"/>
              <a:gd name="connsiteY245" fmla="*/ 1710049 h 2380521"/>
              <a:gd name="connsiteX246" fmla="*/ 7453310 w 8023328"/>
              <a:gd name="connsiteY246" fmla="*/ 1722446 h 2380521"/>
              <a:gd name="connsiteX247" fmla="*/ 7440913 w 8023328"/>
              <a:gd name="connsiteY247" fmla="*/ 1736302 h 2380521"/>
              <a:gd name="connsiteX248" fmla="*/ 7427057 w 8023328"/>
              <a:gd name="connsiteY248" fmla="*/ 1722446 h 2380521"/>
              <a:gd name="connsiteX249" fmla="*/ 7440913 w 8023328"/>
              <a:gd name="connsiteY249" fmla="*/ 1710049 h 2380521"/>
              <a:gd name="connsiteX250" fmla="*/ 7370084 w 8023328"/>
              <a:gd name="connsiteY250" fmla="*/ 1710049 h 2380521"/>
              <a:gd name="connsiteX251" fmla="*/ 7382481 w 8023328"/>
              <a:gd name="connsiteY251" fmla="*/ 1722446 h 2380521"/>
              <a:gd name="connsiteX252" fmla="*/ 7370084 w 8023328"/>
              <a:gd name="connsiteY252" fmla="*/ 1736302 h 2380521"/>
              <a:gd name="connsiteX253" fmla="*/ 7356228 w 8023328"/>
              <a:gd name="connsiteY253" fmla="*/ 1722446 h 2380521"/>
              <a:gd name="connsiteX254" fmla="*/ 7370084 w 8023328"/>
              <a:gd name="connsiteY254" fmla="*/ 1710049 h 2380521"/>
              <a:gd name="connsiteX255" fmla="*/ 7294422 w 8023328"/>
              <a:gd name="connsiteY255" fmla="*/ 1710049 h 2380521"/>
              <a:gd name="connsiteX256" fmla="*/ 7308278 w 8023328"/>
              <a:gd name="connsiteY256" fmla="*/ 1722446 h 2380521"/>
              <a:gd name="connsiteX257" fmla="*/ 7294422 w 8023328"/>
              <a:gd name="connsiteY257" fmla="*/ 1736302 h 2380521"/>
              <a:gd name="connsiteX258" fmla="*/ 7282025 w 8023328"/>
              <a:gd name="connsiteY258" fmla="*/ 1722446 h 2380521"/>
              <a:gd name="connsiteX259" fmla="*/ 7294422 w 8023328"/>
              <a:gd name="connsiteY259" fmla="*/ 1710049 h 2380521"/>
              <a:gd name="connsiteX260" fmla="*/ 7223591 w 8023328"/>
              <a:gd name="connsiteY260" fmla="*/ 1710049 h 2380521"/>
              <a:gd name="connsiteX261" fmla="*/ 7237447 w 8023328"/>
              <a:gd name="connsiteY261" fmla="*/ 1722446 h 2380521"/>
              <a:gd name="connsiteX262" fmla="*/ 7223591 w 8023328"/>
              <a:gd name="connsiteY262" fmla="*/ 1736302 h 2380521"/>
              <a:gd name="connsiteX263" fmla="*/ 7211194 w 8023328"/>
              <a:gd name="connsiteY263" fmla="*/ 1722446 h 2380521"/>
              <a:gd name="connsiteX264" fmla="*/ 7223591 w 8023328"/>
              <a:gd name="connsiteY264" fmla="*/ 1710049 h 2380521"/>
              <a:gd name="connsiteX265" fmla="*/ 7583507 w 8023328"/>
              <a:gd name="connsiteY265" fmla="*/ 1639217 h 2380521"/>
              <a:gd name="connsiteX266" fmla="*/ 7598297 w 8023328"/>
              <a:gd name="connsiteY266" fmla="*/ 1651614 h 2380521"/>
              <a:gd name="connsiteX267" fmla="*/ 7583507 w 8023328"/>
              <a:gd name="connsiteY267" fmla="*/ 1665470 h 2380521"/>
              <a:gd name="connsiteX268" fmla="*/ 7568718 w 8023328"/>
              <a:gd name="connsiteY268" fmla="*/ 1651614 h 2380521"/>
              <a:gd name="connsiteX269" fmla="*/ 7583507 w 8023328"/>
              <a:gd name="connsiteY269" fmla="*/ 1639217 h 2380521"/>
              <a:gd name="connsiteX270" fmla="*/ 7511745 w 8023328"/>
              <a:gd name="connsiteY270" fmla="*/ 1639217 h 2380521"/>
              <a:gd name="connsiteX271" fmla="*/ 7524143 w 8023328"/>
              <a:gd name="connsiteY271" fmla="*/ 1651614 h 2380521"/>
              <a:gd name="connsiteX272" fmla="*/ 7511745 w 8023328"/>
              <a:gd name="connsiteY272" fmla="*/ 1665470 h 2380521"/>
              <a:gd name="connsiteX273" fmla="*/ 7497889 w 8023328"/>
              <a:gd name="connsiteY273" fmla="*/ 1651614 h 2380521"/>
              <a:gd name="connsiteX274" fmla="*/ 7511745 w 8023328"/>
              <a:gd name="connsiteY274" fmla="*/ 1639217 h 2380521"/>
              <a:gd name="connsiteX275" fmla="*/ 7440913 w 8023328"/>
              <a:gd name="connsiteY275" fmla="*/ 1639217 h 2380521"/>
              <a:gd name="connsiteX276" fmla="*/ 7453310 w 8023328"/>
              <a:gd name="connsiteY276" fmla="*/ 1651614 h 2380521"/>
              <a:gd name="connsiteX277" fmla="*/ 7440913 w 8023328"/>
              <a:gd name="connsiteY277" fmla="*/ 1665470 h 2380521"/>
              <a:gd name="connsiteX278" fmla="*/ 7427057 w 8023328"/>
              <a:gd name="connsiteY278" fmla="*/ 1651614 h 2380521"/>
              <a:gd name="connsiteX279" fmla="*/ 7440913 w 8023328"/>
              <a:gd name="connsiteY279" fmla="*/ 1639217 h 2380521"/>
              <a:gd name="connsiteX280" fmla="*/ 7370084 w 8023328"/>
              <a:gd name="connsiteY280" fmla="*/ 1639217 h 2380521"/>
              <a:gd name="connsiteX281" fmla="*/ 7382481 w 8023328"/>
              <a:gd name="connsiteY281" fmla="*/ 1651614 h 2380521"/>
              <a:gd name="connsiteX282" fmla="*/ 7370084 w 8023328"/>
              <a:gd name="connsiteY282" fmla="*/ 1665470 h 2380521"/>
              <a:gd name="connsiteX283" fmla="*/ 7356228 w 8023328"/>
              <a:gd name="connsiteY283" fmla="*/ 1651614 h 2380521"/>
              <a:gd name="connsiteX284" fmla="*/ 7370084 w 8023328"/>
              <a:gd name="connsiteY284" fmla="*/ 1639217 h 2380521"/>
              <a:gd name="connsiteX285" fmla="*/ 7294422 w 8023328"/>
              <a:gd name="connsiteY285" fmla="*/ 1639217 h 2380521"/>
              <a:gd name="connsiteX286" fmla="*/ 7308278 w 8023328"/>
              <a:gd name="connsiteY286" fmla="*/ 1651614 h 2380521"/>
              <a:gd name="connsiteX287" fmla="*/ 7294422 w 8023328"/>
              <a:gd name="connsiteY287" fmla="*/ 1665470 h 2380521"/>
              <a:gd name="connsiteX288" fmla="*/ 7282025 w 8023328"/>
              <a:gd name="connsiteY288" fmla="*/ 1651614 h 2380521"/>
              <a:gd name="connsiteX289" fmla="*/ 7294422 w 8023328"/>
              <a:gd name="connsiteY289" fmla="*/ 1639217 h 2380521"/>
              <a:gd name="connsiteX290" fmla="*/ 7223591 w 8023328"/>
              <a:gd name="connsiteY290" fmla="*/ 1639217 h 2380521"/>
              <a:gd name="connsiteX291" fmla="*/ 7237447 w 8023328"/>
              <a:gd name="connsiteY291" fmla="*/ 1651614 h 2380521"/>
              <a:gd name="connsiteX292" fmla="*/ 7223591 w 8023328"/>
              <a:gd name="connsiteY292" fmla="*/ 1665470 h 2380521"/>
              <a:gd name="connsiteX293" fmla="*/ 7211194 w 8023328"/>
              <a:gd name="connsiteY293" fmla="*/ 1651614 h 2380521"/>
              <a:gd name="connsiteX294" fmla="*/ 7223591 w 8023328"/>
              <a:gd name="connsiteY294" fmla="*/ 1639217 h 2380521"/>
              <a:gd name="connsiteX295" fmla="*/ 7152761 w 8023328"/>
              <a:gd name="connsiteY295" fmla="*/ 1639217 h 2380521"/>
              <a:gd name="connsiteX296" fmla="*/ 7166617 w 8023328"/>
              <a:gd name="connsiteY296" fmla="*/ 1651614 h 2380521"/>
              <a:gd name="connsiteX297" fmla="*/ 7152761 w 8023328"/>
              <a:gd name="connsiteY297" fmla="*/ 1665470 h 2380521"/>
              <a:gd name="connsiteX298" fmla="*/ 7140364 w 8023328"/>
              <a:gd name="connsiteY298" fmla="*/ 1651614 h 2380521"/>
              <a:gd name="connsiteX299" fmla="*/ 7152761 w 8023328"/>
              <a:gd name="connsiteY299" fmla="*/ 1639217 h 2380521"/>
              <a:gd name="connsiteX300" fmla="*/ 7511745 w 8023328"/>
              <a:gd name="connsiteY300" fmla="*/ 1568388 h 2380521"/>
              <a:gd name="connsiteX301" fmla="*/ 7524143 w 8023328"/>
              <a:gd name="connsiteY301" fmla="*/ 1583176 h 2380521"/>
              <a:gd name="connsiteX302" fmla="*/ 7511745 w 8023328"/>
              <a:gd name="connsiteY302" fmla="*/ 1597964 h 2380521"/>
              <a:gd name="connsiteX303" fmla="*/ 7497889 w 8023328"/>
              <a:gd name="connsiteY303" fmla="*/ 1583176 h 2380521"/>
              <a:gd name="connsiteX304" fmla="*/ 7511745 w 8023328"/>
              <a:gd name="connsiteY304" fmla="*/ 1568388 h 2380521"/>
              <a:gd name="connsiteX305" fmla="*/ 7440913 w 8023328"/>
              <a:gd name="connsiteY305" fmla="*/ 1568388 h 2380521"/>
              <a:gd name="connsiteX306" fmla="*/ 7453310 w 8023328"/>
              <a:gd name="connsiteY306" fmla="*/ 1583176 h 2380521"/>
              <a:gd name="connsiteX307" fmla="*/ 7440913 w 8023328"/>
              <a:gd name="connsiteY307" fmla="*/ 1597964 h 2380521"/>
              <a:gd name="connsiteX308" fmla="*/ 7427057 w 8023328"/>
              <a:gd name="connsiteY308" fmla="*/ 1583176 h 2380521"/>
              <a:gd name="connsiteX309" fmla="*/ 7440913 w 8023328"/>
              <a:gd name="connsiteY309" fmla="*/ 1568388 h 2380521"/>
              <a:gd name="connsiteX310" fmla="*/ 7370084 w 8023328"/>
              <a:gd name="connsiteY310" fmla="*/ 1568388 h 2380521"/>
              <a:gd name="connsiteX311" fmla="*/ 7382481 w 8023328"/>
              <a:gd name="connsiteY311" fmla="*/ 1583176 h 2380521"/>
              <a:gd name="connsiteX312" fmla="*/ 7370084 w 8023328"/>
              <a:gd name="connsiteY312" fmla="*/ 1597964 h 2380521"/>
              <a:gd name="connsiteX313" fmla="*/ 7356228 w 8023328"/>
              <a:gd name="connsiteY313" fmla="*/ 1583176 h 2380521"/>
              <a:gd name="connsiteX314" fmla="*/ 7370084 w 8023328"/>
              <a:gd name="connsiteY314" fmla="*/ 1568388 h 2380521"/>
              <a:gd name="connsiteX315" fmla="*/ 7294422 w 8023328"/>
              <a:gd name="connsiteY315" fmla="*/ 1568388 h 2380521"/>
              <a:gd name="connsiteX316" fmla="*/ 7308278 w 8023328"/>
              <a:gd name="connsiteY316" fmla="*/ 1583176 h 2380521"/>
              <a:gd name="connsiteX317" fmla="*/ 7294422 w 8023328"/>
              <a:gd name="connsiteY317" fmla="*/ 1597964 h 2380521"/>
              <a:gd name="connsiteX318" fmla="*/ 7282025 w 8023328"/>
              <a:gd name="connsiteY318" fmla="*/ 1583176 h 2380521"/>
              <a:gd name="connsiteX319" fmla="*/ 7294422 w 8023328"/>
              <a:gd name="connsiteY319" fmla="*/ 1568388 h 2380521"/>
              <a:gd name="connsiteX320" fmla="*/ 7223591 w 8023328"/>
              <a:gd name="connsiteY320" fmla="*/ 1568388 h 2380521"/>
              <a:gd name="connsiteX321" fmla="*/ 7237447 w 8023328"/>
              <a:gd name="connsiteY321" fmla="*/ 1583176 h 2380521"/>
              <a:gd name="connsiteX322" fmla="*/ 7223591 w 8023328"/>
              <a:gd name="connsiteY322" fmla="*/ 1597964 h 2380521"/>
              <a:gd name="connsiteX323" fmla="*/ 7211194 w 8023328"/>
              <a:gd name="connsiteY323" fmla="*/ 1583176 h 2380521"/>
              <a:gd name="connsiteX324" fmla="*/ 7223591 w 8023328"/>
              <a:gd name="connsiteY324" fmla="*/ 1568388 h 2380521"/>
              <a:gd name="connsiteX325" fmla="*/ 7152761 w 8023328"/>
              <a:gd name="connsiteY325" fmla="*/ 1568388 h 2380521"/>
              <a:gd name="connsiteX326" fmla="*/ 7166617 w 8023328"/>
              <a:gd name="connsiteY326" fmla="*/ 1580785 h 2380521"/>
              <a:gd name="connsiteX327" fmla="*/ 7152761 w 8023328"/>
              <a:gd name="connsiteY327" fmla="*/ 1594641 h 2380521"/>
              <a:gd name="connsiteX328" fmla="*/ 7140364 w 8023328"/>
              <a:gd name="connsiteY328" fmla="*/ 1580785 h 2380521"/>
              <a:gd name="connsiteX329" fmla="*/ 7152761 w 8023328"/>
              <a:gd name="connsiteY329" fmla="*/ 1568388 h 2380521"/>
              <a:gd name="connsiteX330" fmla="*/ 7084322 w 8023328"/>
              <a:gd name="connsiteY330" fmla="*/ 1568388 h 2380521"/>
              <a:gd name="connsiteX331" fmla="*/ 7099111 w 8023328"/>
              <a:gd name="connsiteY331" fmla="*/ 1580785 h 2380521"/>
              <a:gd name="connsiteX332" fmla="*/ 7084322 w 8023328"/>
              <a:gd name="connsiteY332" fmla="*/ 1594641 h 2380521"/>
              <a:gd name="connsiteX333" fmla="*/ 7069533 w 8023328"/>
              <a:gd name="connsiteY333" fmla="*/ 1580785 h 2380521"/>
              <a:gd name="connsiteX334" fmla="*/ 7084322 w 8023328"/>
              <a:gd name="connsiteY334" fmla="*/ 1568388 h 2380521"/>
              <a:gd name="connsiteX335" fmla="*/ 7440913 w 8023328"/>
              <a:gd name="connsiteY335" fmla="*/ 1494185 h 2380521"/>
              <a:gd name="connsiteX336" fmla="*/ 7453310 w 8023328"/>
              <a:gd name="connsiteY336" fmla="*/ 1508973 h 2380521"/>
              <a:gd name="connsiteX337" fmla="*/ 7440913 w 8023328"/>
              <a:gd name="connsiteY337" fmla="*/ 1523761 h 2380521"/>
              <a:gd name="connsiteX338" fmla="*/ 7427057 w 8023328"/>
              <a:gd name="connsiteY338" fmla="*/ 1508973 h 2380521"/>
              <a:gd name="connsiteX339" fmla="*/ 7440913 w 8023328"/>
              <a:gd name="connsiteY339" fmla="*/ 1494185 h 2380521"/>
              <a:gd name="connsiteX340" fmla="*/ 7370084 w 8023328"/>
              <a:gd name="connsiteY340" fmla="*/ 1494185 h 2380521"/>
              <a:gd name="connsiteX341" fmla="*/ 7382481 w 8023328"/>
              <a:gd name="connsiteY341" fmla="*/ 1508973 h 2380521"/>
              <a:gd name="connsiteX342" fmla="*/ 7370084 w 8023328"/>
              <a:gd name="connsiteY342" fmla="*/ 1523761 h 2380521"/>
              <a:gd name="connsiteX343" fmla="*/ 7356228 w 8023328"/>
              <a:gd name="connsiteY343" fmla="*/ 1508973 h 2380521"/>
              <a:gd name="connsiteX344" fmla="*/ 7370084 w 8023328"/>
              <a:gd name="connsiteY344" fmla="*/ 1494185 h 2380521"/>
              <a:gd name="connsiteX345" fmla="*/ 7294422 w 8023328"/>
              <a:gd name="connsiteY345" fmla="*/ 1494185 h 2380521"/>
              <a:gd name="connsiteX346" fmla="*/ 7308278 w 8023328"/>
              <a:gd name="connsiteY346" fmla="*/ 1508973 h 2380521"/>
              <a:gd name="connsiteX347" fmla="*/ 7294422 w 8023328"/>
              <a:gd name="connsiteY347" fmla="*/ 1523761 h 2380521"/>
              <a:gd name="connsiteX348" fmla="*/ 7282025 w 8023328"/>
              <a:gd name="connsiteY348" fmla="*/ 1508973 h 2380521"/>
              <a:gd name="connsiteX349" fmla="*/ 7294422 w 8023328"/>
              <a:gd name="connsiteY349" fmla="*/ 1494185 h 2380521"/>
              <a:gd name="connsiteX350" fmla="*/ 7223591 w 8023328"/>
              <a:gd name="connsiteY350" fmla="*/ 1494185 h 2380521"/>
              <a:gd name="connsiteX351" fmla="*/ 7237447 w 8023328"/>
              <a:gd name="connsiteY351" fmla="*/ 1508973 h 2380521"/>
              <a:gd name="connsiteX352" fmla="*/ 7223591 w 8023328"/>
              <a:gd name="connsiteY352" fmla="*/ 1523761 h 2380521"/>
              <a:gd name="connsiteX353" fmla="*/ 7211194 w 8023328"/>
              <a:gd name="connsiteY353" fmla="*/ 1508973 h 2380521"/>
              <a:gd name="connsiteX354" fmla="*/ 7223591 w 8023328"/>
              <a:gd name="connsiteY354" fmla="*/ 1494185 h 2380521"/>
              <a:gd name="connsiteX355" fmla="*/ 7152761 w 8023328"/>
              <a:gd name="connsiteY355" fmla="*/ 1494185 h 2380521"/>
              <a:gd name="connsiteX356" fmla="*/ 7166617 w 8023328"/>
              <a:gd name="connsiteY356" fmla="*/ 1508973 h 2380521"/>
              <a:gd name="connsiteX357" fmla="*/ 7152761 w 8023328"/>
              <a:gd name="connsiteY357" fmla="*/ 1523761 h 2380521"/>
              <a:gd name="connsiteX358" fmla="*/ 7140364 w 8023328"/>
              <a:gd name="connsiteY358" fmla="*/ 1508973 h 2380521"/>
              <a:gd name="connsiteX359" fmla="*/ 7152761 w 8023328"/>
              <a:gd name="connsiteY359" fmla="*/ 1494185 h 2380521"/>
              <a:gd name="connsiteX360" fmla="*/ 7084322 w 8023328"/>
              <a:gd name="connsiteY360" fmla="*/ 1494185 h 2380521"/>
              <a:gd name="connsiteX361" fmla="*/ 7099111 w 8023328"/>
              <a:gd name="connsiteY361" fmla="*/ 1508973 h 2380521"/>
              <a:gd name="connsiteX362" fmla="*/ 7084322 w 8023328"/>
              <a:gd name="connsiteY362" fmla="*/ 1523761 h 2380521"/>
              <a:gd name="connsiteX363" fmla="*/ 7069533 w 8023328"/>
              <a:gd name="connsiteY363" fmla="*/ 1508973 h 2380521"/>
              <a:gd name="connsiteX364" fmla="*/ 7084322 w 8023328"/>
              <a:gd name="connsiteY364" fmla="*/ 1494185 h 2380521"/>
              <a:gd name="connsiteX365" fmla="*/ 7013492 w 8023328"/>
              <a:gd name="connsiteY365" fmla="*/ 1494185 h 2380521"/>
              <a:gd name="connsiteX366" fmla="*/ 7028280 w 8023328"/>
              <a:gd name="connsiteY366" fmla="*/ 1508973 h 2380521"/>
              <a:gd name="connsiteX367" fmla="*/ 7013492 w 8023328"/>
              <a:gd name="connsiteY367" fmla="*/ 1523761 h 2380521"/>
              <a:gd name="connsiteX368" fmla="*/ 6998704 w 8023328"/>
              <a:gd name="connsiteY368" fmla="*/ 1508973 h 2380521"/>
              <a:gd name="connsiteX369" fmla="*/ 7013492 w 8023328"/>
              <a:gd name="connsiteY369" fmla="*/ 1494185 h 2380521"/>
              <a:gd name="connsiteX370" fmla="*/ 6939085 w 8023328"/>
              <a:gd name="connsiteY370" fmla="*/ 1494185 h 2380521"/>
              <a:gd name="connsiteX371" fmla="*/ 6950753 w 8023328"/>
              <a:gd name="connsiteY371" fmla="*/ 1508973 h 2380521"/>
              <a:gd name="connsiteX372" fmla="*/ 6939085 w 8023328"/>
              <a:gd name="connsiteY372" fmla="*/ 1523761 h 2380521"/>
              <a:gd name="connsiteX373" fmla="*/ 6924500 w 8023328"/>
              <a:gd name="connsiteY373" fmla="*/ 1508973 h 2380521"/>
              <a:gd name="connsiteX374" fmla="*/ 6939085 w 8023328"/>
              <a:gd name="connsiteY374" fmla="*/ 1494185 h 2380521"/>
              <a:gd name="connsiteX375" fmla="*/ 83229 w 8023328"/>
              <a:gd name="connsiteY375" fmla="*/ 1426727 h 2380521"/>
              <a:gd name="connsiteX376" fmla="*/ 97085 w 8023328"/>
              <a:gd name="connsiteY376" fmla="*/ 1439124 h 2380521"/>
              <a:gd name="connsiteX377" fmla="*/ 83229 w 8023328"/>
              <a:gd name="connsiteY377" fmla="*/ 1452980 h 2380521"/>
              <a:gd name="connsiteX378" fmla="*/ 70831 w 8023328"/>
              <a:gd name="connsiteY378" fmla="*/ 1439124 h 2380521"/>
              <a:gd name="connsiteX379" fmla="*/ 83229 w 8023328"/>
              <a:gd name="connsiteY379" fmla="*/ 1426727 h 2380521"/>
              <a:gd name="connsiteX380" fmla="*/ 11993 w 8023328"/>
              <a:gd name="connsiteY380" fmla="*/ 1426727 h 2380521"/>
              <a:gd name="connsiteX381" fmla="*/ 26234 w 8023328"/>
              <a:gd name="connsiteY381" fmla="*/ 1439124 h 2380521"/>
              <a:gd name="connsiteX382" fmla="*/ 11993 w 8023328"/>
              <a:gd name="connsiteY382" fmla="*/ 1452980 h 2380521"/>
              <a:gd name="connsiteX383" fmla="*/ 0 w 8023328"/>
              <a:gd name="connsiteY383" fmla="*/ 1439124 h 2380521"/>
              <a:gd name="connsiteX384" fmla="*/ 11993 w 8023328"/>
              <a:gd name="connsiteY384" fmla="*/ 1426727 h 2380521"/>
              <a:gd name="connsiteX385" fmla="*/ 7370084 w 8023328"/>
              <a:gd name="connsiteY385" fmla="*/ 1423353 h 2380521"/>
              <a:gd name="connsiteX386" fmla="*/ 7382481 w 8023328"/>
              <a:gd name="connsiteY386" fmla="*/ 1438142 h 2380521"/>
              <a:gd name="connsiteX387" fmla="*/ 7370084 w 8023328"/>
              <a:gd name="connsiteY387" fmla="*/ 1452931 h 2380521"/>
              <a:gd name="connsiteX388" fmla="*/ 7356228 w 8023328"/>
              <a:gd name="connsiteY388" fmla="*/ 1438142 h 2380521"/>
              <a:gd name="connsiteX389" fmla="*/ 7370084 w 8023328"/>
              <a:gd name="connsiteY389" fmla="*/ 1423353 h 2380521"/>
              <a:gd name="connsiteX390" fmla="*/ 7294422 w 8023328"/>
              <a:gd name="connsiteY390" fmla="*/ 1423353 h 2380521"/>
              <a:gd name="connsiteX391" fmla="*/ 7308278 w 8023328"/>
              <a:gd name="connsiteY391" fmla="*/ 1438142 h 2380521"/>
              <a:gd name="connsiteX392" fmla="*/ 7294422 w 8023328"/>
              <a:gd name="connsiteY392" fmla="*/ 1452931 h 2380521"/>
              <a:gd name="connsiteX393" fmla="*/ 7282025 w 8023328"/>
              <a:gd name="connsiteY393" fmla="*/ 1438142 h 2380521"/>
              <a:gd name="connsiteX394" fmla="*/ 7294422 w 8023328"/>
              <a:gd name="connsiteY394" fmla="*/ 1423353 h 2380521"/>
              <a:gd name="connsiteX395" fmla="*/ 7223591 w 8023328"/>
              <a:gd name="connsiteY395" fmla="*/ 1423353 h 2380521"/>
              <a:gd name="connsiteX396" fmla="*/ 7237447 w 8023328"/>
              <a:gd name="connsiteY396" fmla="*/ 1438142 h 2380521"/>
              <a:gd name="connsiteX397" fmla="*/ 7223591 w 8023328"/>
              <a:gd name="connsiteY397" fmla="*/ 1452931 h 2380521"/>
              <a:gd name="connsiteX398" fmla="*/ 7211194 w 8023328"/>
              <a:gd name="connsiteY398" fmla="*/ 1438142 h 2380521"/>
              <a:gd name="connsiteX399" fmla="*/ 7223591 w 8023328"/>
              <a:gd name="connsiteY399" fmla="*/ 1423353 h 2380521"/>
              <a:gd name="connsiteX400" fmla="*/ 7155152 w 8023328"/>
              <a:gd name="connsiteY400" fmla="*/ 1423353 h 2380521"/>
              <a:gd name="connsiteX401" fmla="*/ 7169940 w 8023328"/>
              <a:gd name="connsiteY401" fmla="*/ 1438142 h 2380521"/>
              <a:gd name="connsiteX402" fmla="*/ 7155152 w 8023328"/>
              <a:gd name="connsiteY402" fmla="*/ 1452931 h 2380521"/>
              <a:gd name="connsiteX403" fmla="*/ 7141920 w 8023328"/>
              <a:gd name="connsiteY403" fmla="*/ 1438142 h 2380521"/>
              <a:gd name="connsiteX404" fmla="*/ 7155152 w 8023328"/>
              <a:gd name="connsiteY404" fmla="*/ 1423353 h 2380521"/>
              <a:gd name="connsiteX405" fmla="*/ 7084322 w 8023328"/>
              <a:gd name="connsiteY405" fmla="*/ 1423353 h 2380521"/>
              <a:gd name="connsiteX406" fmla="*/ 7099111 w 8023328"/>
              <a:gd name="connsiteY406" fmla="*/ 1438142 h 2380521"/>
              <a:gd name="connsiteX407" fmla="*/ 7084322 w 8023328"/>
              <a:gd name="connsiteY407" fmla="*/ 1452931 h 2380521"/>
              <a:gd name="connsiteX408" fmla="*/ 7069533 w 8023328"/>
              <a:gd name="connsiteY408" fmla="*/ 1438142 h 2380521"/>
              <a:gd name="connsiteX409" fmla="*/ 7084322 w 8023328"/>
              <a:gd name="connsiteY409" fmla="*/ 1423353 h 2380521"/>
              <a:gd name="connsiteX410" fmla="*/ 7013492 w 8023328"/>
              <a:gd name="connsiteY410" fmla="*/ 1423353 h 2380521"/>
              <a:gd name="connsiteX411" fmla="*/ 7028280 w 8023328"/>
              <a:gd name="connsiteY411" fmla="*/ 1438142 h 2380521"/>
              <a:gd name="connsiteX412" fmla="*/ 7013492 w 8023328"/>
              <a:gd name="connsiteY412" fmla="*/ 1452931 h 2380521"/>
              <a:gd name="connsiteX413" fmla="*/ 6998704 w 8023328"/>
              <a:gd name="connsiteY413" fmla="*/ 1438142 h 2380521"/>
              <a:gd name="connsiteX414" fmla="*/ 7013492 w 8023328"/>
              <a:gd name="connsiteY414" fmla="*/ 1423353 h 2380521"/>
              <a:gd name="connsiteX415" fmla="*/ 6939085 w 8023328"/>
              <a:gd name="connsiteY415" fmla="*/ 1423353 h 2380521"/>
              <a:gd name="connsiteX416" fmla="*/ 6950753 w 8023328"/>
              <a:gd name="connsiteY416" fmla="*/ 1438142 h 2380521"/>
              <a:gd name="connsiteX417" fmla="*/ 6939085 w 8023328"/>
              <a:gd name="connsiteY417" fmla="*/ 1452931 h 2380521"/>
              <a:gd name="connsiteX418" fmla="*/ 6924500 w 8023328"/>
              <a:gd name="connsiteY418" fmla="*/ 1438142 h 2380521"/>
              <a:gd name="connsiteX419" fmla="*/ 6939085 w 8023328"/>
              <a:gd name="connsiteY419" fmla="*/ 1423353 h 2380521"/>
              <a:gd name="connsiteX420" fmla="*/ 6867525 w 8023328"/>
              <a:gd name="connsiteY420" fmla="*/ 1423353 h 2380521"/>
              <a:gd name="connsiteX421" fmla="*/ 6879922 w 8023328"/>
              <a:gd name="connsiteY421" fmla="*/ 1438142 h 2380521"/>
              <a:gd name="connsiteX422" fmla="*/ 6867525 w 8023328"/>
              <a:gd name="connsiteY422" fmla="*/ 1452931 h 2380521"/>
              <a:gd name="connsiteX423" fmla="*/ 6853669 w 8023328"/>
              <a:gd name="connsiteY423" fmla="*/ 1438142 h 2380521"/>
              <a:gd name="connsiteX424" fmla="*/ 6867525 w 8023328"/>
              <a:gd name="connsiteY424" fmla="*/ 1423353 h 2380521"/>
              <a:gd name="connsiteX425" fmla="*/ 6796696 w 8023328"/>
              <a:gd name="connsiteY425" fmla="*/ 1423353 h 2380521"/>
              <a:gd name="connsiteX426" fmla="*/ 6809093 w 8023328"/>
              <a:gd name="connsiteY426" fmla="*/ 1438142 h 2380521"/>
              <a:gd name="connsiteX427" fmla="*/ 6796696 w 8023328"/>
              <a:gd name="connsiteY427" fmla="*/ 1452931 h 2380521"/>
              <a:gd name="connsiteX428" fmla="*/ 6782840 w 8023328"/>
              <a:gd name="connsiteY428" fmla="*/ 1438142 h 2380521"/>
              <a:gd name="connsiteX429" fmla="*/ 6796696 w 8023328"/>
              <a:gd name="connsiteY429" fmla="*/ 1423353 h 2380521"/>
              <a:gd name="connsiteX430" fmla="*/ 155518 w 8023328"/>
              <a:gd name="connsiteY430" fmla="*/ 1355896 h 2380521"/>
              <a:gd name="connsiteX431" fmla="*/ 167916 w 8023328"/>
              <a:gd name="connsiteY431" fmla="*/ 1368293 h 2380521"/>
              <a:gd name="connsiteX432" fmla="*/ 155518 w 8023328"/>
              <a:gd name="connsiteY432" fmla="*/ 1382149 h 2380521"/>
              <a:gd name="connsiteX433" fmla="*/ 141662 w 8023328"/>
              <a:gd name="connsiteY433" fmla="*/ 1368293 h 2380521"/>
              <a:gd name="connsiteX434" fmla="*/ 155518 w 8023328"/>
              <a:gd name="connsiteY434" fmla="*/ 1355896 h 2380521"/>
              <a:gd name="connsiteX435" fmla="*/ 83230 w 8023328"/>
              <a:gd name="connsiteY435" fmla="*/ 1355896 h 2380521"/>
              <a:gd name="connsiteX436" fmla="*/ 97086 w 8023328"/>
              <a:gd name="connsiteY436" fmla="*/ 1368293 h 2380521"/>
              <a:gd name="connsiteX437" fmla="*/ 83230 w 8023328"/>
              <a:gd name="connsiteY437" fmla="*/ 1382149 h 2380521"/>
              <a:gd name="connsiteX438" fmla="*/ 70832 w 8023328"/>
              <a:gd name="connsiteY438" fmla="*/ 1368293 h 2380521"/>
              <a:gd name="connsiteX439" fmla="*/ 83230 w 8023328"/>
              <a:gd name="connsiteY439" fmla="*/ 1355896 h 2380521"/>
              <a:gd name="connsiteX440" fmla="*/ 11994 w 8023328"/>
              <a:gd name="connsiteY440" fmla="*/ 1355896 h 2380521"/>
              <a:gd name="connsiteX441" fmla="*/ 26235 w 8023328"/>
              <a:gd name="connsiteY441" fmla="*/ 1368293 h 2380521"/>
              <a:gd name="connsiteX442" fmla="*/ 11994 w 8023328"/>
              <a:gd name="connsiteY442" fmla="*/ 1382149 h 2380521"/>
              <a:gd name="connsiteX443" fmla="*/ 2 w 8023328"/>
              <a:gd name="connsiteY443" fmla="*/ 1368293 h 2380521"/>
              <a:gd name="connsiteX444" fmla="*/ 11994 w 8023328"/>
              <a:gd name="connsiteY444" fmla="*/ 1355896 h 2380521"/>
              <a:gd name="connsiteX445" fmla="*/ 7294422 w 8023328"/>
              <a:gd name="connsiteY445" fmla="*/ 1352524 h 2380521"/>
              <a:gd name="connsiteX446" fmla="*/ 7308278 w 8023328"/>
              <a:gd name="connsiteY446" fmla="*/ 1367109 h 2380521"/>
              <a:gd name="connsiteX447" fmla="*/ 7294422 w 8023328"/>
              <a:gd name="connsiteY447" fmla="*/ 1378777 h 2380521"/>
              <a:gd name="connsiteX448" fmla="*/ 7282025 w 8023328"/>
              <a:gd name="connsiteY448" fmla="*/ 1367109 h 2380521"/>
              <a:gd name="connsiteX449" fmla="*/ 7294422 w 8023328"/>
              <a:gd name="connsiteY449" fmla="*/ 1352524 h 2380521"/>
              <a:gd name="connsiteX450" fmla="*/ 7223591 w 8023328"/>
              <a:gd name="connsiteY450" fmla="*/ 1352524 h 2380521"/>
              <a:gd name="connsiteX451" fmla="*/ 7237447 w 8023328"/>
              <a:gd name="connsiteY451" fmla="*/ 1367109 h 2380521"/>
              <a:gd name="connsiteX452" fmla="*/ 7223591 w 8023328"/>
              <a:gd name="connsiteY452" fmla="*/ 1378777 h 2380521"/>
              <a:gd name="connsiteX453" fmla="*/ 7211194 w 8023328"/>
              <a:gd name="connsiteY453" fmla="*/ 1367109 h 2380521"/>
              <a:gd name="connsiteX454" fmla="*/ 7223591 w 8023328"/>
              <a:gd name="connsiteY454" fmla="*/ 1352524 h 2380521"/>
              <a:gd name="connsiteX455" fmla="*/ 7155152 w 8023328"/>
              <a:gd name="connsiteY455" fmla="*/ 1352524 h 2380521"/>
              <a:gd name="connsiteX456" fmla="*/ 7169940 w 8023328"/>
              <a:gd name="connsiteY456" fmla="*/ 1367109 h 2380521"/>
              <a:gd name="connsiteX457" fmla="*/ 7155152 w 8023328"/>
              <a:gd name="connsiteY457" fmla="*/ 1378777 h 2380521"/>
              <a:gd name="connsiteX458" fmla="*/ 7140364 w 8023328"/>
              <a:gd name="connsiteY458" fmla="*/ 1367109 h 2380521"/>
              <a:gd name="connsiteX459" fmla="*/ 7155152 w 8023328"/>
              <a:gd name="connsiteY459" fmla="*/ 1352524 h 2380521"/>
              <a:gd name="connsiteX460" fmla="*/ 7084322 w 8023328"/>
              <a:gd name="connsiteY460" fmla="*/ 1352524 h 2380521"/>
              <a:gd name="connsiteX461" fmla="*/ 7099111 w 8023328"/>
              <a:gd name="connsiteY461" fmla="*/ 1367109 h 2380521"/>
              <a:gd name="connsiteX462" fmla="*/ 7084322 w 8023328"/>
              <a:gd name="connsiteY462" fmla="*/ 1378777 h 2380521"/>
              <a:gd name="connsiteX463" fmla="*/ 7069533 w 8023328"/>
              <a:gd name="connsiteY463" fmla="*/ 1367109 h 2380521"/>
              <a:gd name="connsiteX464" fmla="*/ 7084322 w 8023328"/>
              <a:gd name="connsiteY464" fmla="*/ 1352524 h 2380521"/>
              <a:gd name="connsiteX465" fmla="*/ 7013492 w 8023328"/>
              <a:gd name="connsiteY465" fmla="*/ 1352524 h 2380521"/>
              <a:gd name="connsiteX466" fmla="*/ 7028280 w 8023328"/>
              <a:gd name="connsiteY466" fmla="*/ 1367109 h 2380521"/>
              <a:gd name="connsiteX467" fmla="*/ 7013492 w 8023328"/>
              <a:gd name="connsiteY467" fmla="*/ 1378777 h 2380521"/>
              <a:gd name="connsiteX468" fmla="*/ 6998704 w 8023328"/>
              <a:gd name="connsiteY468" fmla="*/ 1367109 h 2380521"/>
              <a:gd name="connsiteX469" fmla="*/ 7013492 w 8023328"/>
              <a:gd name="connsiteY469" fmla="*/ 1352524 h 2380521"/>
              <a:gd name="connsiteX470" fmla="*/ 6939085 w 8023328"/>
              <a:gd name="connsiteY470" fmla="*/ 1352524 h 2380521"/>
              <a:gd name="connsiteX471" fmla="*/ 6950753 w 8023328"/>
              <a:gd name="connsiteY471" fmla="*/ 1367701 h 2380521"/>
              <a:gd name="connsiteX472" fmla="*/ 6939085 w 8023328"/>
              <a:gd name="connsiteY472" fmla="*/ 1382120 h 2380521"/>
              <a:gd name="connsiteX473" fmla="*/ 6924500 w 8023328"/>
              <a:gd name="connsiteY473" fmla="*/ 1367701 h 2380521"/>
              <a:gd name="connsiteX474" fmla="*/ 6939085 w 8023328"/>
              <a:gd name="connsiteY474" fmla="*/ 1352524 h 2380521"/>
              <a:gd name="connsiteX475" fmla="*/ 6867525 w 8023328"/>
              <a:gd name="connsiteY475" fmla="*/ 1352524 h 2380521"/>
              <a:gd name="connsiteX476" fmla="*/ 6879922 w 8023328"/>
              <a:gd name="connsiteY476" fmla="*/ 1367701 h 2380521"/>
              <a:gd name="connsiteX477" fmla="*/ 6867525 w 8023328"/>
              <a:gd name="connsiteY477" fmla="*/ 1382120 h 2380521"/>
              <a:gd name="connsiteX478" fmla="*/ 6853669 w 8023328"/>
              <a:gd name="connsiteY478" fmla="*/ 1367701 h 2380521"/>
              <a:gd name="connsiteX479" fmla="*/ 6867525 w 8023328"/>
              <a:gd name="connsiteY479" fmla="*/ 1352524 h 2380521"/>
              <a:gd name="connsiteX480" fmla="*/ 6796696 w 8023328"/>
              <a:gd name="connsiteY480" fmla="*/ 1352524 h 2380521"/>
              <a:gd name="connsiteX481" fmla="*/ 6809093 w 8023328"/>
              <a:gd name="connsiteY481" fmla="*/ 1367701 h 2380521"/>
              <a:gd name="connsiteX482" fmla="*/ 6796696 w 8023328"/>
              <a:gd name="connsiteY482" fmla="*/ 1382120 h 2380521"/>
              <a:gd name="connsiteX483" fmla="*/ 6782840 w 8023328"/>
              <a:gd name="connsiteY483" fmla="*/ 1367701 h 2380521"/>
              <a:gd name="connsiteX484" fmla="*/ 6796696 w 8023328"/>
              <a:gd name="connsiteY484" fmla="*/ 1352524 h 2380521"/>
              <a:gd name="connsiteX485" fmla="*/ 6724405 w 8023328"/>
              <a:gd name="connsiteY485" fmla="*/ 1352524 h 2380521"/>
              <a:gd name="connsiteX486" fmla="*/ 6738261 w 8023328"/>
              <a:gd name="connsiteY486" fmla="*/ 1367701 h 2380521"/>
              <a:gd name="connsiteX487" fmla="*/ 6724405 w 8023328"/>
              <a:gd name="connsiteY487" fmla="*/ 1382120 h 2380521"/>
              <a:gd name="connsiteX488" fmla="*/ 6712008 w 8023328"/>
              <a:gd name="connsiteY488" fmla="*/ 1367701 h 2380521"/>
              <a:gd name="connsiteX489" fmla="*/ 6724405 w 8023328"/>
              <a:gd name="connsiteY489" fmla="*/ 1352524 h 2380521"/>
              <a:gd name="connsiteX490" fmla="*/ 6653576 w 8023328"/>
              <a:gd name="connsiteY490" fmla="*/ 1352524 h 2380521"/>
              <a:gd name="connsiteX491" fmla="*/ 6667432 w 8023328"/>
              <a:gd name="connsiteY491" fmla="*/ 1367701 h 2380521"/>
              <a:gd name="connsiteX492" fmla="*/ 6653576 w 8023328"/>
              <a:gd name="connsiteY492" fmla="*/ 1382120 h 2380521"/>
              <a:gd name="connsiteX493" fmla="*/ 6641179 w 8023328"/>
              <a:gd name="connsiteY493" fmla="*/ 1367701 h 2380521"/>
              <a:gd name="connsiteX494" fmla="*/ 6653576 w 8023328"/>
              <a:gd name="connsiteY494" fmla="*/ 1352524 h 2380521"/>
              <a:gd name="connsiteX495" fmla="*/ 7223591 w 8023328"/>
              <a:gd name="connsiteY495" fmla="*/ 1281693 h 2380521"/>
              <a:gd name="connsiteX496" fmla="*/ 7237447 w 8023328"/>
              <a:gd name="connsiteY496" fmla="*/ 1295549 h 2380521"/>
              <a:gd name="connsiteX497" fmla="*/ 7223591 w 8023328"/>
              <a:gd name="connsiteY497" fmla="*/ 1307946 h 2380521"/>
              <a:gd name="connsiteX498" fmla="*/ 7211194 w 8023328"/>
              <a:gd name="connsiteY498" fmla="*/ 1295549 h 2380521"/>
              <a:gd name="connsiteX499" fmla="*/ 7223591 w 8023328"/>
              <a:gd name="connsiteY499" fmla="*/ 1281693 h 2380521"/>
              <a:gd name="connsiteX500" fmla="*/ 7155152 w 8023328"/>
              <a:gd name="connsiteY500" fmla="*/ 1281693 h 2380521"/>
              <a:gd name="connsiteX501" fmla="*/ 7169940 w 8023328"/>
              <a:gd name="connsiteY501" fmla="*/ 1295549 h 2380521"/>
              <a:gd name="connsiteX502" fmla="*/ 7155152 w 8023328"/>
              <a:gd name="connsiteY502" fmla="*/ 1307946 h 2380521"/>
              <a:gd name="connsiteX503" fmla="*/ 7140364 w 8023328"/>
              <a:gd name="connsiteY503" fmla="*/ 1295549 h 2380521"/>
              <a:gd name="connsiteX504" fmla="*/ 7155152 w 8023328"/>
              <a:gd name="connsiteY504" fmla="*/ 1281693 h 2380521"/>
              <a:gd name="connsiteX505" fmla="*/ 7084322 w 8023328"/>
              <a:gd name="connsiteY505" fmla="*/ 1281693 h 2380521"/>
              <a:gd name="connsiteX506" fmla="*/ 7099111 w 8023328"/>
              <a:gd name="connsiteY506" fmla="*/ 1295549 h 2380521"/>
              <a:gd name="connsiteX507" fmla="*/ 7084322 w 8023328"/>
              <a:gd name="connsiteY507" fmla="*/ 1307946 h 2380521"/>
              <a:gd name="connsiteX508" fmla="*/ 7069533 w 8023328"/>
              <a:gd name="connsiteY508" fmla="*/ 1295549 h 2380521"/>
              <a:gd name="connsiteX509" fmla="*/ 7084322 w 8023328"/>
              <a:gd name="connsiteY509" fmla="*/ 1281693 h 2380521"/>
              <a:gd name="connsiteX510" fmla="*/ 7013492 w 8023328"/>
              <a:gd name="connsiteY510" fmla="*/ 1281693 h 2380521"/>
              <a:gd name="connsiteX511" fmla="*/ 7028280 w 8023328"/>
              <a:gd name="connsiteY511" fmla="*/ 1295549 h 2380521"/>
              <a:gd name="connsiteX512" fmla="*/ 7013492 w 8023328"/>
              <a:gd name="connsiteY512" fmla="*/ 1307946 h 2380521"/>
              <a:gd name="connsiteX513" fmla="*/ 6998704 w 8023328"/>
              <a:gd name="connsiteY513" fmla="*/ 1295549 h 2380521"/>
              <a:gd name="connsiteX514" fmla="*/ 7013492 w 8023328"/>
              <a:gd name="connsiteY514" fmla="*/ 1281693 h 2380521"/>
              <a:gd name="connsiteX515" fmla="*/ 6939085 w 8023328"/>
              <a:gd name="connsiteY515" fmla="*/ 1281693 h 2380521"/>
              <a:gd name="connsiteX516" fmla="*/ 6950753 w 8023328"/>
              <a:gd name="connsiteY516" fmla="*/ 1295549 h 2380521"/>
              <a:gd name="connsiteX517" fmla="*/ 6939085 w 8023328"/>
              <a:gd name="connsiteY517" fmla="*/ 1307946 h 2380521"/>
              <a:gd name="connsiteX518" fmla="*/ 6924500 w 8023328"/>
              <a:gd name="connsiteY518" fmla="*/ 1295549 h 2380521"/>
              <a:gd name="connsiteX519" fmla="*/ 6939085 w 8023328"/>
              <a:gd name="connsiteY519" fmla="*/ 1281693 h 2380521"/>
              <a:gd name="connsiteX520" fmla="*/ 6867525 w 8023328"/>
              <a:gd name="connsiteY520" fmla="*/ 1281693 h 2380521"/>
              <a:gd name="connsiteX521" fmla="*/ 6879922 w 8023328"/>
              <a:gd name="connsiteY521" fmla="*/ 1295549 h 2380521"/>
              <a:gd name="connsiteX522" fmla="*/ 6867525 w 8023328"/>
              <a:gd name="connsiteY522" fmla="*/ 1307946 h 2380521"/>
              <a:gd name="connsiteX523" fmla="*/ 6853669 w 8023328"/>
              <a:gd name="connsiteY523" fmla="*/ 1295549 h 2380521"/>
              <a:gd name="connsiteX524" fmla="*/ 6867525 w 8023328"/>
              <a:gd name="connsiteY524" fmla="*/ 1281693 h 2380521"/>
              <a:gd name="connsiteX525" fmla="*/ 6796696 w 8023328"/>
              <a:gd name="connsiteY525" fmla="*/ 1281693 h 2380521"/>
              <a:gd name="connsiteX526" fmla="*/ 6809093 w 8023328"/>
              <a:gd name="connsiteY526" fmla="*/ 1295549 h 2380521"/>
              <a:gd name="connsiteX527" fmla="*/ 6796696 w 8023328"/>
              <a:gd name="connsiteY527" fmla="*/ 1307946 h 2380521"/>
              <a:gd name="connsiteX528" fmla="*/ 6782840 w 8023328"/>
              <a:gd name="connsiteY528" fmla="*/ 1295549 h 2380521"/>
              <a:gd name="connsiteX529" fmla="*/ 6796696 w 8023328"/>
              <a:gd name="connsiteY529" fmla="*/ 1281693 h 2380521"/>
              <a:gd name="connsiteX530" fmla="*/ 6724405 w 8023328"/>
              <a:gd name="connsiteY530" fmla="*/ 1281693 h 2380521"/>
              <a:gd name="connsiteX531" fmla="*/ 6738261 w 8023328"/>
              <a:gd name="connsiteY531" fmla="*/ 1295549 h 2380521"/>
              <a:gd name="connsiteX532" fmla="*/ 6724405 w 8023328"/>
              <a:gd name="connsiteY532" fmla="*/ 1307946 h 2380521"/>
              <a:gd name="connsiteX533" fmla="*/ 6712008 w 8023328"/>
              <a:gd name="connsiteY533" fmla="*/ 1295549 h 2380521"/>
              <a:gd name="connsiteX534" fmla="*/ 6724405 w 8023328"/>
              <a:gd name="connsiteY534" fmla="*/ 1281693 h 2380521"/>
              <a:gd name="connsiteX535" fmla="*/ 6653576 w 8023328"/>
              <a:gd name="connsiteY535" fmla="*/ 1281693 h 2380521"/>
              <a:gd name="connsiteX536" fmla="*/ 6667432 w 8023328"/>
              <a:gd name="connsiteY536" fmla="*/ 1295549 h 2380521"/>
              <a:gd name="connsiteX537" fmla="*/ 6653576 w 8023328"/>
              <a:gd name="connsiteY537" fmla="*/ 1307946 h 2380521"/>
              <a:gd name="connsiteX538" fmla="*/ 6641179 w 8023328"/>
              <a:gd name="connsiteY538" fmla="*/ 1295549 h 2380521"/>
              <a:gd name="connsiteX539" fmla="*/ 6653576 w 8023328"/>
              <a:gd name="connsiteY539" fmla="*/ 1281693 h 2380521"/>
              <a:gd name="connsiteX540" fmla="*/ 6582745 w 8023328"/>
              <a:gd name="connsiteY540" fmla="*/ 1281693 h 2380521"/>
              <a:gd name="connsiteX541" fmla="*/ 6596601 w 8023328"/>
              <a:gd name="connsiteY541" fmla="*/ 1295549 h 2380521"/>
              <a:gd name="connsiteX542" fmla="*/ 6582745 w 8023328"/>
              <a:gd name="connsiteY542" fmla="*/ 1307946 h 2380521"/>
              <a:gd name="connsiteX543" fmla="*/ 6570348 w 8023328"/>
              <a:gd name="connsiteY543" fmla="*/ 1295549 h 2380521"/>
              <a:gd name="connsiteX544" fmla="*/ 6582745 w 8023328"/>
              <a:gd name="connsiteY544" fmla="*/ 1281693 h 2380521"/>
              <a:gd name="connsiteX545" fmla="*/ 6510933 w 8023328"/>
              <a:gd name="connsiteY545" fmla="*/ 1281693 h 2380521"/>
              <a:gd name="connsiteX546" fmla="*/ 6525722 w 8023328"/>
              <a:gd name="connsiteY546" fmla="*/ 1295549 h 2380521"/>
              <a:gd name="connsiteX547" fmla="*/ 6510933 w 8023328"/>
              <a:gd name="connsiteY547" fmla="*/ 1307946 h 2380521"/>
              <a:gd name="connsiteX548" fmla="*/ 6496144 w 8023328"/>
              <a:gd name="connsiteY548" fmla="*/ 1295549 h 2380521"/>
              <a:gd name="connsiteX549" fmla="*/ 6510933 w 8023328"/>
              <a:gd name="connsiteY549" fmla="*/ 1281693 h 2380521"/>
              <a:gd name="connsiteX550" fmla="*/ 6440492 w 8023328"/>
              <a:gd name="connsiteY550" fmla="*/ 1281693 h 2380521"/>
              <a:gd name="connsiteX551" fmla="*/ 6454911 w 8023328"/>
              <a:gd name="connsiteY551" fmla="*/ 1295549 h 2380521"/>
              <a:gd name="connsiteX552" fmla="*/ 6440492 w 8023328"/>
              <a:gd name="connsiteY552" fmla="*/ 1307946 h 2380521"/>
              <a:gd name="connsiteX553" fmla="*/ 6425315 w 8023328"/>
              <a:gd name="connsiteY553" fmla="*/ 1295549 h 2380521"/>
              <a:gd name="connsiteX554" fmla="*/ 6440492 w 8023328"/>
              <a:gd name="connsiteY554" fmla="*/ 1281693 h 2380521"/>
              <a:gd name="connsiteX555" fmla="*/ 6369273 w 8023328"/>
              <a:gd name="connsiteY555" fmla="*/ 1281693 h 2380521"/>
              <a:gd name="connsiteX556" fmla="*/ 6384062 w 8023328"/>
              <a:gd name="connsiteY556" fmla="*/ 1296482 h 2380521"/>
              <a:gd name="connsiteX557" fmla="*/ 6369273 w 8023328"/>
              <a:gd name="connsiteY557" fmla="*/ 1311271 h 2380521"/>
              <a:gd name="connsiteX558" fmla="*/ 6354484 w 8023328"/>
              <a:gd name="connsiteY558" fmla="*/ 1296482 h 2380521"/>
              <a:gd name="connsiteX559" fmla="*/ 6369273 w 8023328"/>
              <a:gd name="connsiteY559" fmla="*/ 1281693 h 2380521"/>
              <a:gd name="connsiteX560" fmla="*/ 5799257 w 8023328"/>
              <a:gd name="connsiteY560" fmla="*/ 1281693 h 2380521"/>
              <a:gd name="connsiteX561" fmla="*/ 5814045 w 8023328"/>
              <a:gd name="connsiteY561" fmla="*/ 1296482 h 2380521"/>
              <a:gd name="connsiteX562" fmla="*/ 5799257 w 8023328"/>
              <a:gd name="connsiteY562" fmla="*/ 1311271 h 2380521"/>
              <a:gd name="connsiteX563" fmla="*/ 5784469 w 8023328"/>
              <a:gd name="connsiteY563" fmla="*/ 1296482 h 2380521"/>
              <a:gd name="connsiteX564" fmla="*/ 5799257 w 8023328"/>
              <a:gd name="connsiteY564" fmla="*/ 1281693 h 2380521"/>
              <a:gd name="connsiteX565" fmla="*/ 5724122 w 8023328"/>
              <a:gd name="connsiteY565" fmla="*/ 1281693 h 2380521"/>
              <a:gd name="connsiteX566" fmla="*/ 5736519 w 8023328"/>
              <a:gd name="connsiteY566" fmla="*/ 1296482 h 2380521"/>
              <a:gd name="connsiteX567" fmla="*/ 5724122 w 8023328"/>
              <a:gd name="connsiteY567" fmla="*/ 1311271 h 2380521"/>
              <a:gd name="connsiteX568" fmla="*/ 5710266 w 8023328"/>
              <a:gd name="connsiteY568" fmla="*/ 1296482 h 2380521"/>
              <a:gd name="connsiteX569" fmla="*/ 5724122 w 8023328"/>
              <a:gd name="connsiteY569" fmla="*/ 1281693 h 2380521"/>
              <a:gd name="connsiteX570" fmla="*/ 5653291 w 8023328"/>
              <a:gd name="connsiteY570" fmla="*/ 1281693 h 2380521"/>
              <a:gd name="connsiteX571" fmla="*/ 5665688 w 8023328"/>
              <a:gd name="connsiteY571" fmla="*/ 1296482 h 2380521"/>
              <a:gd name="connsiteX572" fmla="*/ 5653291 w 8023328"/>
              <a:gd name="connsiteY572" fmla="*/ 1311271 h 2380521"/>
              <a:gd name="connsiteX573" fmla="*/ 5639435 w 8023328"/>
              <a:gd name="connsiteY573" fmla="*/ 1296482 h 2380521"/>
              <a:gd name="connsiteX574" fmla="*/ 5653291 w 8023328"/>
              <a:gd name="connsiteY574" fmla="*/ 1281693 h 2380521"/>
              <a:gd name="connsiteX575" fmla="*/ 5582461 w 8023328"/>
              <a:gd name="connsiteY575" fmla="*/ 1281693 h 2380521"/>
              <a:gd name="connsiteX576" fmla="*/ 5594858 w 8023328"/>
              <a:gd name="connsiteY576" fmla="*/ 1296482 h 2380521"/>
              <a:gd name="connsiteX577" fmla="*/ 5582461 w 8023328"/>
              <a:gd name="connsiteY577" fmla="*/ 1311271 h 2380521"/>
              <a:gd name="connsiteX578" fmla="*/ 5568605 w 8023328"/>
              <a:gd name="connsiteY578" fmla="*/ 1296482 h 2380521"/>
              <a:gd name="connsiteX579" fmla="*/ 5582461 w 8023328"/>
              <a:gd name="connsiteY579" fmla="*/ 1281693 h 2380521"/>
              <a:gd name="connsiteX580" fmla="*/ 5510171 w 8023328"/>
              <a:gd name="connsiteY580" fmla="*/ 1281693 h 2380521"/>
              <a:gd name="connsiteX581" fmla="*/ 5524027 w 8023328"/>
              <a:gd name="connsiteY581" fmla="*/ 1296482 h 2380521"/>
              <a:gd name="connsiteX582" fmla="*/ 5510171 w 8023328"/>
              <a:gd name="connsiteY582" fmla="*/ 1311271 h 2380521"/>
              <a:gd name="connsiteX583" fmla="*/ 5497774 w 8023328"/>
              <a:gd name="connsiteY583" fmla="*/ 1296482 h 2380521"/>
              <a:gd name="connsiteX584" fmla="*/ 5510171 w 8023328"/>
              <a:gd name="connsiteY584" fmla="*/ 1281693 h 2380521"/>
              <a:gd name="connsiteX585" fmla="*/ 5438937 w 8023328"/>
              <a:gd name="connsiteY585" fmla="*/ 1281693 h 2380521"/>
              <a:gd name="connsiteX586" fmla="*/ 5453178 w 8023328"/>
              <a:gd name="connsiteY586" fmla="*/ 1296482 h 2380521"/>
              <a:gd name="connsiteX587" fmla="*/ 5438937 w 8023328"/>
              <a:gd name="connsiteY587" fmla="*/ 1311271 h 2380521"/>
              <a:gd name="connsiteX588" fmla="*/ 5426945 w 8023328"/>
              <a:gd name="connsiteY588" fmla="*/ 1296482 h 2380521"/>
              <a:gd name="connsiteX589" fmla="*/ 5438937 w 8023328"/>
              <a:gd name="connsiteY589" fmla="*/ 1281693 h 2380521"/>
              <a:gd name="connsiteX590" fmla="*/ 5368510 w 8023328"/>
              <a:gd name="connsiteY590" fmla="*/ 1281693 h 2380521"/>
              <a:gd name="connsiteX591" fmla="*/ 5382366 w 8023328"/>
              <a:gd name="connsiteY591" fmla="*/ 1296482 h 2380521"/>
              <a:gd name="connsiteX592" fmla="*/ 5368510 w 8023328"/>
              <a:gd name="connsiteY592" fmla="*/ 1311271 h 2380521"/>
              <a:gd name="connsiteX593" fmla="*/ 5356113 w 8023328"/>
              <a:gd name="connsiteY593" fmla="*/ 1296482 h 2380521"/>
              <a:gd name="connsiteX594" fmla="*/ 5368510 w 8023328"/>
              <a:gd name="connsiteY594" fmla="*/ 1281693 h 2380521"/>
              <a:gd name="connsiteX595" fmla="*/ 5296699 w 8023328"/>
              <a:gd name="connsiteY595" fmla="*/ 1281693 h 2380521"/>
              <a:gd name="connsiteX596" fmla="*/ 5311488 w 8023328"/>
              <a:gd name="connsiteY596" fmla="*/ 1296482 h 2380521"/>
              <a:gd name="connsiteX597" fmla="*/ 5296699 w 8023328"/>
              <a:gd name="connsiteY597" fmla="*/ 1311271 h 2380521"/>
              <a:gd name="connsiteX598" fmla="*/ 5281910 w 8023328"/>
              <a:gd name="connsiteY598" fmla="*/ 1296482 h 2380521"/>
              <a:gd name="connsiteX599" fmla="*/ 5296699 w 8023328"/>
              <a:gd name="connsiteY599" fmla="*/ 1281693 h 2380521"/>
              <a:gd name="connsiteX600" fmla="*/ 5225869 w 8023328"/>
              <a:gd name="connsiteY600" fmla="*/ 1281693 h 2380521"/>
              <a:gd name="connsiteX601" fmla="*/ 5240657 w 8023328"/>
              <a:gd name="connsiteY601" fmla="*/ 1296482 h 2380521"/>
              <a:gd name="connsiteX602" fmla="*/ 5225869 w 8023328"/>
              <a:gd name="connsiteY602" fmla="*/ 1311271 h 2380521"/>
              <a:gd name="connsiteX603" fmla="*/ 5211081 w 8023328"/>
              <a:gd name="connsiteY603" fmla="*/ 1296482 h 2380521"/>
              <a:gd name="connsiteX604" fmla="*/ 5225869 w 8023328"/>
              <a:gd name="connsiteY604" fmla="*/ 1281693 h 2380521"/>
              <a:gd name="connsiteX605" fmla="*/ 5154105 w 8023328"/>
              <a:gd name="connsiteY605" fmla="*/ 1281693 h 2380521"/>
              <a:gd name="connsiteX606" fmla="*/ 5166502 w 8023328"/>
              <a:gd name="connsiteY606" fmla="*/ 1296482 h 2380521"/>
              <a:gd name="connsiteX607" fmla="*/ 5154105 w 8023328"/>
              <a:gd name="connsiteY607" fmla="*/ 1311271 h 2380521"/>
              <a:gd name="connsiteX608" fmla="*/ 5140249 w 8023328"/>
              <a:gd name="connsiteY608" fmla="*/ 1296482 h 2380521"/>
              <a:gd name="connsiteX609" fmla="*/ 5154105 w 8023328"/>
              <a:gd name="connsiteY609" fmla="*/ 1281693 h 2380521"/>
              <a:gd name="connsiteX610" fmla="*/ 5083276 w 8023328"/>
              <a:gd name="connsiteY610" fmla="*/ 1281693 h 2380521"/>
              <a:gd name="connsiteX611" fmla="*/ 5095673 w 8023328"/>
              <a:gd name="connsiteY611" fmla="*/ 1296482 h 2380521"/>
              <a:gd name="connsiteX612" fmla="*/ 5083276 w 8023328"/>
              <a:gd name="connsiteY612" fmla="*/ 1311271 h 2380521"/>
              <a:gd name="connsiteX613" fmla="*/ 5069420 w 8023328"/>
              <a:gd name="connsiteY613" fmla="*/ 1296482 h 2380521"/>
              <a:gd name="connsiteX614" fmla="*/ 5083276 w 8023328"/>
              <a:gd name="connsiteY614" fmla="*/ 1281693 h 2380521"/>
              <a:gd name="connsiteX615" fmla="*/ 5012445 w 8023328"/>
              <a:gd name="connsiteY615" fmla="*/ 1281693 h 2380521"/>
              <a:gd name="connsiteX616" fmla="*/ 5024842 w 8023328"/>
              <a:gd name="connsiteY616" fmla="*/ 1296482 h 2380521"/>
              <a:gd name="connsiteX617" fmla="*/ 5012445 w 8023328"/>
              <a:gd name="connsiteY617" fmla="*/ 1311271 h 2380521"/>
              <a:gd name="connsiteX618" fmla="*/ 4998589 w 8023328"/>
              <a:gd name="connsiteY618" fmla="*/ 1296482 h 2380521"/>
              <a:gd name="connsiteX619" fmla="*/ 5012445 w 8023328"/>
              <a:gd name="connsiteY619" fmla="*/ 1281693 h 2380521"/>
              <a:gd name="connsiteX620" fmla="*/ 4940157 w 8023328"/>
              <a:gd name="connsiteY620" fmla="*/ 1281693 h 2380521"/>
              <a:gd name="connsiteX621" fmla="*/ 4954013 w 8023328"/>
              <a:gd name="connsiteY621" fmla="*/ 1296482 h 2380521"/>
              <a:gd name="connsiteX622" fmla="*/ 4940157 w 8023328"/>
              <a:gd name="connsiteY622" fmla="*/ 1311271 h 2380521"/>
              <a:gd name="connsiteX623" fmla="*/ 4927760 w 8023328"/>
              <a:gd name="connsiteY623" fmla="*/ 1296482 h 2380521"/>
              <a:gd name="connsiteX624" fmla="*/ 4940157 w 8023328"/>
              <a:gd name="connsiteY624" fmla="*/ 1281693 h 2380521"/>
              <a:gd name="connsiteX625" fmla="*/ 4865953 w 8023328"/>
              <a:gd name="connsiteY625" fmla="*/ 1281693 h 2380521"/>
              <a:gd name="connsiteX626" fmla="*/ 4879809 w 8023328"/>
              <a:gd name="connsiteY626" fmla="*/ 1296482 h 2380521"/>
              <a:gd name="connsiteX627" fmla="*/ 4865953 w 8023328"/>
              <a:gd name="connsiteY627" fmla="*/ 1311271 h 2380521"/>
              <a:gd name="connsiteX628" fmla="*/ 4853556 w 8023328"/>
              <a:gd name="connsiteY628" fmla="*/ 1296482 h 2380521"/>
              <a:gd name="connsiteX629" fmla="*/ 4865953 w 8023328"/>
              <a:gd name="connsiteY629" fmla="*/ 1281693 h 2380521"/>
              <a:gd name="connsiteX630" fmla="*/ 4795122 w 8023328"/>
              <a:gd name="connsiteY630" fmla="*/ 1281693 h 2380521"/>
              <a:gd name="connsiteX631" fmla="*/ 4808978 w 8023328"/>
              <a:gd name="connsiteY631" fmla="*/ 1296482 h 2380521"/>
              <a:gd name="connsiteX632" fmla="*/ 4795122 w 8023328"/>
              <a:gd name="connsiteY632" fmla="*/ 1311271 h 2380521"/>
              <a:gd name="connsiteX633" fmla="*/ 4782725 w 8023328"/>
              <a:gd name="connsiteY633" fmla="*/ 1296482 h 2380521"/>
              <a:gd name="connsiteX634" fmla="*/ 4795122 w 8023328"/>
              <a:gd name="connsiteY634" fmla="*/ 1281693 h 2380521"/>
              <a:gd name="connsiteX635" fmla="*/ 4726684 w 8023328"/>
              <a:gd name="connsiteY635" fmla="*/ 1281693 h 2380521"/>
              <a:gd name="connsiteX636" fmla="*/ 4741472 w 8023328"/>
              <a:gd name="connsiteY636" fmla="*/ 1296482 h 2380521"/>
              <a:gd name="connsiteX637" fmla="*/ 4726684 w 8023328"/>
              <a:gd name="connsiteY637" fmla="*/ 1311271 h 2380521"/>
              <a:gd name="connsiteX638" fmla="*/ 4711896 w 8023328"/>
              <a:gd name="connsiteY638" fmla="*/ 1296482 h 2380521"/>
              <a:gd name="connsiteX639" fmla="*/ 4726684 w 8023328"/>
              <a:gd name="connsiteY639" fmla="*/ 1281693 h 2380521"/>
              <a:gd name="connsiteX640" fmla="*/ 4655853 w 8023328"/>
              <a:gd name="connsiteY640" fmla="*/ 1281693 h 2380521"/>
              <a:gd name="connsiteX641" fmla="*/ 4670642 w 8023328"/>
              <a:gd name="connsiteY641" fmla="*/ 1294090 h 2380521"/>
              <a:gd name="connsiteX642" fmla="*/ 4655853 w 8023328"/>
              <a:gd name="connsiteY642" fmla="*/ 1307946 h 2380521"/>
              <a:gd name="connsiteX643" fmla="*/ 4641064 w 8023328"/>
              <a:gd name="connsiteY643" fmla="*/ 1294090 h 2380521"/>
              <a:gd name="connsiteX644" fmla="*/ 4655853 w 8023328"/>
              <a:gd name="connsiteY644" fmla="*/ 1281693 h 2380521"/>
              <a:gd name="connsiteX645" fmla="*/ 4585023 w 8023328"/>
              <a:gd name="connsiteY645" fmla="*/ 1281693 h 2380521"/>
              <a:gd name="connsiteX646" fmla="*/ 4599811 w 8023328"/>
              <a:gd name="connsiteY646" fmla="*/ 1294090 h 2380521"/>
              <a:gd name="connsiteX647" fmla="*/ 4585023 w 8023328"/>
              <a:gd name="connsiteY647" fmla="*/ 1307946 h 2380521"/>
              <a:gd name="connsiteX648" fmla="*/ 4570235 w 8023328"/>
              <a:gd name="connsiteY648" fmla="*/ 1294090 h 2380521"/>
              <a:gd name="connsiteX649" fmla="*/ 4585023 w 8023328"/>
              <a:gd name="connsiteY649" fmla="*/ 1281693 h 2380521"/>
              <a:gd name="connsiteX650" fmla="*/ 226355 w 8023328"/>
              <a:gd name="connsiteY650" fmla="*/ 1281693 h 2380521"/>
              <a:gd name="connsiteX651" fmla="*/ 238753 w 8023328"/>
              <a:gd name="connsiteY651" fmla="*/ 1296871 h 2380521"/>
              <a:gd name="connsiteX652" fmla="*/ 226355 w 8023328"/>
              <a:gd name="connsiteY652" fmla="*/ 1311291 h 2380521"/>
              <a:gd name="connsiteX653" fmla="*/ 212499 w 8023328"/>
              <a:gd name="connsiteY653" fmla="*/ 1296871 h 2380521"/>
              <a:gd name="connsiteX654" fmla="*/ 226355 w 8023328"/>
              <a:gd name="connsiteY654" fmla="*/ 1281693 h 2380521"/>
              <a:gd name="connsiteX655" fmla="*/ 155522 w 8023328"/>
              <a:gd name="connsiteY655" fmla="*/ 1281693 h 2380521"/>
              <a:gd name="connsiteX656" fmla="*/ 167919 w 8023328"/>
              <a:gd name="connsiteY656" fmla="*/ 1296871 h 2380521"/>
              <a:gd name="connsiteX657" fmla="*/ 155522 w 8023328"/>
              <a:gd name="connsiteY657" fmla="*/ 1311291 h 2380521"/>
              <a:gd name="connsiteX658" fmla="*/ 141666 w 8023328"/>
              <a:gd name="connsiteY658" fmla="*/ 1296871 h 2380521"/>
              <a:gd name="connsiteX659" fmla="*/ 155522 w 8023328"/>
              <a:gd name="connsiteY659" fmla="*/ 1281693 h 2380521"/>
              <a:gd name="connsiteX660" fmla="*/ 83234 w 8023328"/>
              <a:gd name="connsiteY660" fmla="*/ 1281693 h 2380521"/>
              <a:gd name="connsiteX661" fmla="*/ 97090 w 8023328"/>
              <a:gd name="connsiteY661" fmla="*/ 1296871 h 2380521"/>
              <a:gd name="connsiteX662" fmla="*/ 83234 w 8023328"/>
              <a:gd name="connsiteY662" fmla="*/ 1311291 h 2380521"/>
              <a:gd name="connsiteX663" fmla="*/ 70836 w 8023328"/>
              <a:gd name="connsiteY663" fmla="*/ 1296871 h 2380521"/>
              <a:gd name="connsiteX664" fmla="*/ 83234 w 8023328"/>
              <a:gd name="connsiteY664" fmla="*/ 1281693 h 2380521"/>
              <a:gd name="connsiteX665" fmla="*/ 11998 w 8023328"/>
              <a:gd name="connsiteY665" fmla="*/ 1281693 h 2380521"/>
              <a:gd name="connsiteX666" fmla="*/ 26239 w 8023328"/>
              <a:gd name="connsiteY666" fmla="*/ 1296871 h 2380521"/>
              <a:gd name="connsiteX667" fmla="*/ 11998 w 8023328"/>
              <a:gd name="connsiteY667" fmla="*/ 1311291 h 2380521"/>
              <a:gd name="connsiteX668" fmla="*/ 5 w 8023328"/>
              <a:gd name="connsiteY668" fmla="*/ 1296871 h 2380521"/>
              <a:gd name="connsiteX669" fmla="*/ 11998 w 8023328"/>
              <a:gd name="connsiteY669" fmla="*/ 1281693 h 2380521"/>
              <a:gd name="connsiteX670" fmla="*/ 7084322 w 8023328"/>
              <a:gd name="connsiteY670" fmla="*/ 1210863 h 2380521"/>
              <a:gd name="connsiteX671" fmla="*/ 7099111 w 8023328"/>
              <a:gd name="connsiteY671" fmla="*/ 1224719 h 2380521"/>
              <a:gd name="connsiteX672" fmla="*/ 7084322 w 8023328"/>
              <a:gd name="connsiteY672" fmla="*/ 1237116 h 2380521"/>
              <a:gd name="connsiteX673" fmla="*/ 7069533 w 8023328"/>
              <a:gd name="connsiteY673" fmla="*/ 1224719 h 2380521"/>
              <a:gd name="connsiteX674" fmla="*/ 7084322 w 8023328"/>
              <a:gd name="connsiteY674" fmla="*/ 1210863 h 2380521"/>
              <a:gd name="connsiteX675" fmla="*/ 7013492 w 8023328"/>
              <a:gd name="connsiteY675" fmla="*/ 1210863 h 2380521"/>
              <a:gd name="connsiteX676" fmla="*/ 7028280 w 8023328"/>
              <a:gd name="connsiteY676" fmla="*/ 1224719 h 2380521"/>
              <a:gd name="connsiteX677" fmla="*/ 7013492 w 8023328"/>
              <a:gd name="connsiteY677" fmla="*/ 1237116 h 2380521"/>
              <a:gd name="connsiteX678" fmla="*/ 6998704 w 8023328"/>
              <a:gd name="connsiteY678" fmla="*/ 1224719 h 2380521"/>
              <a:gd name="connsiteX679" fmla="*/ 7013492 w 8023328"/>
              <a:gd name="connsiteY679" fmla="*/ 1210863 h 2380521"/>
              <a:gd name="connsiteX680" fmla="*/ 6939085 w 8023328"/>
              <a:gd name="connsiteY680" fmla="*/ 1210863 h 2380521"/>
              <a:gd name="connsiteX681" fmla="*/ 6950753 w 8023328"/>
              <a:gd name="connsiteY681" fmla="*/ 1224719 h 2380521"/>
              <a:gd name="connsiteX682" fmla="*/ 6939085 w 8023328"/>
              <a:gd name="connsiteY682" fmla="*/ 1237116 h 2380521"/>
              <a:gd name="connsiteX683" fmla="*/ 6924500 w 8023328"/>
              <a:gd name="connsiteY683" fmla="*/ 1224719 h 2380521"/>
              <a:gd name="connsiteX684" fmla="*/ 6939085 w 8023328"/>
              <a:gd name="connsiteY684" fmla="*/ 1210863 h 2380521"/>
              <a:gd name="connsiteX685" fmla="*/ 6867525 w 8023328"/>
              <a:gd name="connsiteY685" fmla="*/ 1210863 h 2380521"/>
              <a:gd name="connsiteX686" fmla="*/ 6879922 w 8023328"/>
              <a:gd name="connsiteY686" fmla="*/ 1224719 h 2380521"/>
              <a:gd name="connsiteX687" fmla="*/ 6867525 w 8023328"/>
              <a:gd name="connsiteY687" fmla="*/ 1237116 h 2380521"/>
              <a:gd name="connsiteX688" fmla="*/ 6853669 w 8023328"/>
              <a:gd name="connsiteY688" fmla="*/ 1224719 h 2380521"/>
              <a:gd name="connsiteX689" fmla="*/ 6867525 w 8023328"/>
              <a:gd name="connsiteY689" fmla="*/ 1210863 h 2380521"/>
              <a:gd name="connsiteX690" fmla="*/ 6796696 w 8023328"/>
              <a:gd name="connsiteY690" fmla="*/ 1210863 h 2380521"/>
              <a:gd name="connsiteX691" fmla="*/ 6809093 w 8023328"/>
              <a:gd name="connsiteY691" fmla="*/ 1224719 h 2380521"/>
              <a:gd name="connsiteX692" fmla="*/ 6796696 w 8023328"/>
              <a:gd name="connsiteY692" fmla="*/ 1237116 h 2380521"/>
              <a:gd name="connsiteX693" fmla="*/ 6782840 w 8023328"/>
              <a:gd name="connsiteY693" fmla="*/ 1224719 h 2380521"/>
              <a:gd name="connsiteX694" fmla="*/ 6796696 w 8023328"/>
              <a:gd name="connsiteY694" fmla="*/ 1210863 h 2380521"/>
              <a:gd name="connsiteX695" fmla="*/ 6724405 w 8023328"/>
              <a:gd name="connsiteY695" fmla="*/ 1210863 h 2380521"/>
              <a:gd name="connsiteX696" fmla="*/ 6738261 w 8023328"/>
              <a:gd name="connsiteY696" fmla="*/ 1224719 h 2380521"/>
              <a:gd name="connsiteX697" fmla="*/ 6724405 w 8023328"/>
              <a:gd name="connsiteY697" fmla="*/ 1237116 h 2380521"/>
              <a:gd name="connsiteX698" fmla="*/ 6712008 w 8023328"/>
              <a:gd name="connsiteY698" fmla="*/ 1224719 h 2380521"/>
              <a:gd name="connsiteX699" fmla="*/ 6724405 w 8023328"/>
              <a:gd name="connsiteY699" fmla="*/ 1210863 h 2380521"/>
              <a:gd name="connsiteX700" fmla="*/ 6653576 w 8023328"/>
              <a:gd name="connsiteY700" fmla="*/ 1210863 h 2380521"/>
              <a:gd name="connsiteX701" fmla="*/ 6667432 w 8023328"/>
              <a:gd name="connsiteY701" fmla="*/ 1224719 h 2380521"/>
              <a:gd name="connsiteX702" fmla="*/ 6653576 w 8023328"/>
              <a:gd name="connsiteY702" fmla="*/ 1237116 h 2380521"/>
              <a:gd name="connsiteX703" fmla="*/ 6641179 w 8023328"/>
              <a:gd name="connsiteY703" fmla="*/ 1224719 h 2380521"/>
              <a:gd name="connsiteX704" fmla="*/ 6653576 w 8023328"/>
              <a:gd name="connsiteY704" fmla="*/ 1210863 h 2380521"/>
              <a:gd name="connsiteX705" fmla="*/ 6582745 w 8023328"/>
              <a:gd name="connsiteY705" fmla="*/ 1210863 h 2380521"/>
              <a:gd name="connsiteX706" fmla="*/ 6596601 w 8023328"/>
              <a:gd name="connsiteY706" fmla="*/ 1224719 h 2380521"/>
              <a:gd name="connsiteX707" fmla="*/ 6582745 w 8023328"/>
              <a:gd name="connsiteY707" fmla="*/ 1237116 h 2380521"/>
              <a:gd name="connsiteX708" fmla="*/ 6570348 w 8023328"/>
              <a:gd name="connsiteY708" fmla="*/ 1224719 h 2380521"/>
              <a:gd name="connsiteX709" fmla="*/ 6582745 w 8023328"/>
              <a:gd name="connsiteY709" fmla="*/ 1210863 h 2380521"/>
              <a:gd name="connsiteX710" fmla="*/ 6510933 w 8023328"/>
              <a:gd name="connsiteY710" fmla="*/ 1210863 h 2380521"/>
              <a:gd name="connsiteX711" fmla="*/ 6525722 w 8023328"/>
              <a:gd name="connsiteY711" fmla="*/ 1224719 h 2380521"/>
              <a:gd name="connsiteX712" fmla="*/ 6510933 w 8023328"/>
              <a:gd name="connsiteY712" fmla="*/ 1237116 h 2380521"/>
              <a:gd name="connsiteX713" fmla="*/ 6496144 w 8023328"/>
              <a:gd name="connsiteY713" fmla="*/ 1224719 h 2380521"/>
              <a:gd name="connsiteX714" fmla="*/ 6510933 w 8023328"/>
              <a:gd name="connsiteY714" fmla="*/ 1210863 h 2380521"/>
              <a:gd name="connsiteX715" fmla="*/ 6440492 w 8023328"/>
              <a:gd name="connsiteY715" fmla="*/ 1210863 h 2380521"/>
              <a:gd name="connsiteX716" fmla="*/ 6454911 w 8023328"/>
              <a:gd name="connsiteY716" fmla="*/ 1224719 h 2380521"/>
              <a:gd name="connsiteX717" fmla="*/ 6440492 w 8023328"/>
              <a:gd name="connsiteY717" fmla="*/ 1237116 h 2380521"/>
              <a:gd name="connsiteX718" fmla="*/ 6425315 w 8023328"/>
              <a:gd name="connsiteY718" fmla="*/ 1224719 h 2380521"/>
              <a:gd name="connsiteX719" fmla="*/ 6440492 w 8023328"/>
              <a:gd name="connsiteY719" fmla="*/ 1210863 h 2380521"/>
              <a:gd name="connsiteX720" fmla="*/ 6368340 w 8023328"/>
              <a:gd name="connsiteY720" fmla="*/ 1210863 h 2380521"/>
              <a:gd name="connsiteX721" fmla="*/ 6380737 w 8023328"/>
              <a:gd name="connsiteY721" fmla="*/ 1224719 h 2380521"/>
              <a:gd name="connsiteX722" fmla="*/ 6368340 w 8023328"/>
              <a:gd name="connsiteY722" fmla="*/ 1237116 h 2380521"/>
              <a:gd name="connsiteX723" fmla="*/ 6354484 w 8023328"/>
              <a:gd name="connsiteY723" fmla="*/ 1224719 h 2380521"/>
              <a:gd name="connsiteX724" fmla="*/ 6368340 w 8023328"/>
              <a:gd name="connsiteY724" fmla="*/ 1210863 h 2380521"/>
              <a:gd name="connsiteX725" fmla="*/ 6297511 w 8023328"/>
              <a:gd name="connsiteY725" fmla="*/ 1210863 h 2380521"/>
              <a:gd name="connsiteX726" fmla="*/ 6309908 w 8023328"/>
              <a:gd name="connsiteY726" fmla="*/ 1224719 h 2380521"/>
              <a:gd name="connsiteX727" fmla="*/ 6297511 w 8023328"/>
              <a:gd name="connsiteY727" fmla="*/ 1237116 h 2380521"/>
              <a:gd name="connsiteX728" fmla="*/ 6283655 w 8023328"/>
              <a:gd name="connsiteY728" fmla="*/ 1224719 h 2380521"/>
              <a:gd name="connsiteX729" fmla="*/ 6297511 w 8023328"/>
              <a:gd name="connsiteY729" fmla="*/ 1210863 h 2380521"/>
              <a:gd name="connsiteX730" fmla="*/ 6226679 w 8023328"/>
              <a:gd name="connsiteY730" fmla="*/ 1210863 h 2380521"/>
              <a:gd name="connsiteX731" fmla="*/ 6239076 w 8023328"/>
              <a:gd name="connsiteY731" fmla="*/ 1224719 h 2380521"/>
              <a:gd name="connsiteX732" fmla="*/ 6226679 w 8023328"/>
              <a:gd name="connsiteY732" fmla="*/ 1237116 h 2380521"/>
              <a:gd name="connsiteX733" fmla="*/ 6212823 w 8023328"/>
              <a:gd name="connsiteY733" fmla="*/ 1224719 h 2380521"/>
              <a:gd name="connsiteX734" fmla="*/ 6226679 w 8023328"/>
              <a:gd name="connsiteY734" fmla="*/ 1210863 h 2380521"/>
              <a:gd name="connsiteX735" fmla="*/ 6154391 w 8023328"/>
              <a:gd name="connsiteY735" fmla="*/ 1210863 h 2380521"/>
              <a:gd name="connsiteX736" fmla="*/ 6168247 w 8023328"/>
              <a:gd name="connsiteY736" fmla="*/ 1224719 h 2380521"/>
              <a:gd name="connsiteX737" fmla="*/ 6154391 w 8023328"/>
              <a:gd name="connsiteY737" fmla="*/ 1237116 h 2380521"/>
              <a:gd name="connsiteX738" fmla="*/ 6141994 w 8023328"/>
              <a:gd name="connsiteY738" fmla="*/ 1224719 h 2380521"/>
              <a:gd name="connsiteX739" fmla="*/ 6154391 w 8023328"/>
              <a:gd name="connsiteY739" fmla="*/ 1210863 h 2380521"/>
              <a:gd name="connsiteX740" fmla="*/ 6083559 w 8023328"/>
              <a:gd name="connsiteY740" fmla="*/ 1210863 h 2380521"/>
              <a:gd name="connsiteX741" fmla="*/ 6097415 w 8023328"/>
              <a:gd name="connsiteY741" fmla="*/ 1224719 h 2380521"/>
              <a:gd name="connsiteX742" fmla="*/ 6083559 w 8023328"/>
              <a:gd name="connsiteY742" fmla="*/ 1237116 h 2380521"/>
              <a:gd name="connsiteX743" fmla="*/ 6071162 w 8023328"/>
              <a:gd name="connsiteY743" fmla="*/ 1224719 h 2380521"/>
              <a:gd name="connsiteX744" fmla="*/ 6083559 w 8023328"/>
              <a:gd name="connsiteY744" fmla="*/ 1210863 h 2380521"/>
              <a:gd name="connsiteX745" fmla="*/ 6009356 w 8023328"/>
              <a:gd name="connsiteY745" fmla="*/ 1210863 h 2380521"/>
              <a:gd name="connsiteX746" fmla="*/ 6023212 w 8023328"/>
              <a:gd name="connsiteY746" fmla="*/ 1224719 h 2380521"/>
              <a:gd name="connsiteX747" fmla="*/ 6009356 w 8023328"/>
              <a:gd name="connsiteY747" fmla="*/ 1237116 h 2380521"/>
              <a:gd name="connsiteX748" fmla="*/ 5996959 w 8023328"/>
              <a:gd name="connsiteY748" fmla="*/ 1224719 h 2380521"/>
              <a:gd name="connsiteX749" fmla="*/ 6009356 w 8023328"/>
              <a:gd name="connsiteY749" fmla="*/ 1210863 h 2380521"/>
              <a:gd name="connsiteX750" fmla="*/ 5940548 w 8023328"/>
              <a:gd name="connsiteY750" fmla="*/ 1210863 h 2380521"/>
              <a:gd name="connsiteX751" fmla="*/ 5955726 w 8023328"/>
              <a:gd name="connsiteY751" fmla="*/ 1224719 h 2380521"/>
              <a:gd name="connsiteX752" fmla="*/ 5940548 w 8023328"/>
              <a:gd name="connsiteY752" fmla="*/ 1237116 h 2380521"/>
              <a:gd name="connsiteX753" fmla="*/ 5926130 w 8023328"/>
              <a:gd name="connsiteY753" fmla="*/ 1224719 h 2380521"/>
              <a:gd name="connsiteX754" fmla="*/ 5940548 w 8023328"/>
              <a:gd name="connsiteY754" fmla="*/ 1210863 h 2380521"/>
              <a:gd name="connsiteX755" fmla="*/ 5870088 w 8023328"/>
              <a:gd name="connsiteY755" fmla="*/ 1210863 h 2380521"/>
              <a:gd name="connsiteX756" fmla="*/ 5884877 w 8023328"/>
              <a:gd name="connsiteY756" fmla="*/ 1224719 h 2380521"/>
              <a:gd name="connsiteX757" fmla="*/ 5870088 w 8023328"/>
              <a:gd name="connsiteY757" fmla="*/ 1237116 h 2380521"/>
              <a:gd name="connsiteX758" fmla="*/ 5855299 w 8023328"/>
              <a:gd name="connsiteY758" fmla="*/ 1224719 h 2380521"/>
              <a:gd name="connsiteX759" fmla="*/ 5870088 w 8023328"/>
              <a:gd name="connsiteY759" fmla="*/ 1210863 h 2380521"/>
              <a:gd name="connsiteX760" fmla="*/ 5799257 w 8023328"/>
              <a:gd name="connsiteY760" fmla="*/ 1210863 h 2380521"/>
              <a:gd name="connsiteX761" fmla="*/ 5814045 w 8023328"/>
              <a:gd name="connsiteY761" fmla="*/ 1224719 h 2380521"/>
              <a:gd name="connsiteX762" fmla="*/ 5799257 w 8023328"/>
              <a:gd name="connsiteY762" fmla="*/ 1237116 h 2380521"/>
              <a:gd name="connsiteX763" fmla="*/ 5784469 w 8023328"/>
              <a:gd name="connsiteY763" fmla="*/ 1224719 h 2380521"/>
              <a:gd name="connsiteX764" fmla="*/ 5799257 w 8023328"/>
              <a:gd name="connsiteY764" fmla="*/ 1210863 h 2380521"/>
              <a:gd name="connsiteX765" fmla="*/ 5724122 w 8023328"/>
              <a:gd name="connsiteY765" fmla="*/ 1210863 h 2380521"/>
              <a:gd name="connsiteX766" fmla="*/ 5736519 w 8023328"/>
              <a:gd name="connsiteY766" fmla="*/ 1225651 h 2380521"/>
              <a:gd name="connsiteX767" fmla="*/ 5724122 w 8023328"/>
              <a:gd name="connsiteY767" fmla="*/ 1240439 h 2380521"/>
              <a:gd name="connsiteX768" fmla="*/ 5710266 w 8023328"/>
              <a:gd name="connsiteY768" fmla="*/ 1225651 h 2380521"/>
              <a:gd name="connsiteX769" fmla="*/ 5724122 w 8023328"/>
              <a:gd name="connsiteY769" fmla="*/ 1210863 h 2380521"/>
              <a:gd name="connsiteX770" fmla="*/ 5653291 w 8023328"/>
              <a:gd name="connsiteY770" fmla="*/ 1210863 h 2380521"/>
              <a:gd name="connsiteX771" fmla="*/ 5665688 w 8023328"/>
              <a:gd name="connsiteY771" fmla="*/ 1225651 h 2380521"/>
              <a:gd name="connsiteX772" fmla="*/ 5653291 w 8023328"/>
              <a:gd name="connsiteY772" fmla="*/ 1240439 h 2380521"/>
              <a:gd name="connsiteX773" fmla="*/ 5639435 w 8023328"/>
              <a:gd name="connsiteY773" fmla="*/ 1225651 h 2380521"/>
              <a:gd name="connsiteX774" fmla="*/ 5653291 w 8023328"/>
              <a:gd name="connsiteY774" fmla="*/ 1210863 h 2380521"/>
              <a:gd name="connsiteX775" fmla="*/ 5582461 w 8023328"/>
              <a:gd name="connsiteY775" fmla="*/ 1210863 h 2380521"/>
              <a:gd name="connsiteX776" fmla="*/ 5594858 w 8023328"/>
              <a:gd name="connsiteY776" fmla="*/ 1225651 h 2380521"/>
              <a:gd name="connsiteX777" fmla="*/ 5582461 w 8023328"/>
              <a:gd name="connsiteY777" fmla="*/ 1240439 h 2380521"/>
              <a:gd name="connsiteX778" fmla="*/ 5568605 w 8023328"/>
              <a:gd name="connsiteY778" fmla="*/ 1225651 h 2380521"/>
              <a:gd name="connsiteX779" fmla="*/ 5582461 w 8023328"/>
              <a:gd name="connsiteY779" fmla="*/ 1210863 h 2380521"/>
              <a:gd name="connsiteX780" fmla="*/ 5510171 w 8023328"/>
              <a:gd name="connsiteY780" fmla="*/ 1210863 h 2380521"/>
              <a:gd name="connsiteX781" fmla="*/ 5524027 w 8023328"/>
              <a:gd name="connsiteY781" fmla="*/ 1225651 h 2380521"/>
              <a:gd name="connsiteX782" fmla="*/ 5510171 w 8023328"/>
              <a:gd name="connsiteY782" fmla="*/ 1240439 h 2380521"/>
              <a:gd name="connsiteX783" fmla="*/ 5497774 w 8023328"/>
              <a:gd name="connsiteY783" fmla="*/ 1225651 h 2380521"/>
              <a:gd name="connsiteX784" fmla="*/ 5510171 w 8023328"/>
              <a:gd name="connsiteY784" fmla="*/ 1210863 h 2380521"/>
              <a:gd name="connsiteX785" fmla="*/ 5438937 w 8023328"/>
              <a:gd name="connsiteY785" fmla="*/ 1210863 h 2380521"/>
              <a:gd name="connsiteX786" fmla="*/ 5453178 w 8023328"/>
              <a:gd name="connsiteY786" fmla="*/ 1225651 h 2380521"/>
              <a:gd name="connsiteX787" fmla="*/ 5438937 w 8023328"/>
              <a:gd name="connsiteY787" fmla="*/ 1240439 h 2380521"/>
              <a:gd name="connsiteX788" fmla="*/ 5426945 w 8023328"/>
              <a:gd name="connsiteY788" fmla="*/ 1225651 h 2380521"/>
              <a:gd name="connsiteX789" fmla="*/ 5438937 w 8023328"/>
              <a:gd name="connsiteY789" fmla="*/ 1210863 h 2380521"/>
              <a:gd name="connsiteX790" fmla="*/ 5367530 w 8023328"/>
              <a:gd name="connsiteY790" fmla="*/ 1210863 h 2380521"/>
              <a:gd name="connsiteX791" fmla="*/ 5382318 w 8023328"/>
              <a:gd name="connsiteY791" fmla="*/ 1225651 h 2380521"/>
              <a:gd name="connsiteX792" fmla="*/ 5367530 w 8023328"/>
              <a:gd name="connsiteY792" fmla="*/ 1240439 h 2380521"/>
              <a:gd name="connsiteX793" fmla="*/ 5352742 w 8023328"/>
              <a:gd name="connsiteY793" fmla="*/ 1225651 h 2380521"/>
              <a:gd name="connsiteX794" fmla="*/ 5367530 w 8023328"/>
              <a:gd name="connsiteY794" fmla="*/ 1210863 h 2380521"/>
              <a:gd name="connsiteX795" fmla="*/ 5296699 w 8023328"/>
              <a:gd name="connsiteY795" fmla="*/ 1210863 h 2380521"/>
              <a:gd name="connsiteX796" fmla="*/ 5311488 w 8023328"/>
              <a:gd name="connsiteY796" fmla="*/ 1225651 h 2380521"/>
              <a:gd name="connsiteX797" fmla="*/ 5296699 w 8023328"/>
              <a:gd name="connsiteY797" fmla="*/ 1240439 h 2380521"/>
              <a:gd name="connsiteX798" fmla="*/ 5281910 w 8023328"/>
              <a:gd name="connsiteY798" fmla="*/ 1225651 h 2380521"/>
              <a:gd name="connsiteX799" fmla="*/ 5296699 w 8023328"/>
              <a:gd name="connsiteY799" fmla="*/ 1210863 h 2380521"/>
              <a:gd name="connsiteX800" fmla="*/ 5225869 w 8023328"/>
              <a:gd name="connsiteY800" fmla="*/ 1210863 h 2380521"/>
              <a:gd name="connsiteX801" fmla="*/ 5240657 w 8023328"/>
              <a:gd name="connsiteY801" fmla="*/ 1225651 h 2380521"/>
              <a:gd name="connsiteX802" fmla="*/ 5225869 w 8023328"/>
              <a:gd name="connsiteY802" fmla="*/ 1240439 h 2380521"/>
              <a:gd name="connsiteX803" fmla="*/ 5211081 w 8023328"/>
              <a:gd name="connsiteY803" fmla="*/ 1225651 h 2380521"/>
              <a:gd name="connsiteX804" fmla="*/ 5225869 w 8023328"/>
              <a:gd name="connsiteY804" fmla="*/ 1210863 h 2380521"/>
              <a:gd name="connsiteX805" fmla="*/ 5154105 w 8023328"/>
              <a:gd name="connsiteY805" fmla="*/ 1210863 h 2380521"/>
              <a:gd name="connsiteX806" fmla="*/ 5166502 w 8023328"/>
              <a:gd name="connsiteY806" fmla="*/ 1225651 h 2380521"/>
              <a:gd name="connsiteX807" fmla="*/ 5154105 w 8023328"/>
              <a:gd name="connsiteY807" fmla="*/ 1240439 h 2380521"/>
              <a:gd name="connsiteX808" fmla="*/ 5140249 w 8023328"/>
              <a:gd name="connsiteY808" fmla="*/ 1225651 h 2380521"/>
              <a:gd name="connsiteX809" fmla="*/ 5154105 w 8023328"/>
              <a:gd name="connsiteY809" fmla="*/ 1210863 h 2380521"/>
              <a:gd name="connsiteX810" fmla="*/ 5083276 w 8023328"/>
              <a:gd name="connsiteY810" fmla="*/ 1210863 h 2380521"/>
              <a:gd name="connsiteX811" fmla="*/ 5095673 w 8023328"/>
              <a:gd name="connsiteY811" fmla="*/ 1225651 h 2380521"/>
              <a:gd name="connsiteX812" fmla="*/ 5083276 w 8023328"/>
              <a:gd name="connsiteY812" fmla="*/ 1240439 h 2380521"/>
              <a:gd name="connsiteX813" fmla="*/ 5069420 w 8023328"/>
              <a:gd name="connsiteY813" fmla="*/ 1225651 h 2380521"/>
              <a:gd name="connsiteX814" fmla="*/ 5083276 w 8023328"/>
              <a:gd name="connsiteY814" fmla="*/ 1210863 h 2380521"/>
              <a:gd name="connsiteX815" fmla="*/ 5012445 w 8023328"/>
              <a:gd name="connsiteY815" fmla="*/ 1210863 h 2380521"/>
              <a:gd name="connsiteX816" fmla="*/ 5024842 w 8023328"/>
              <a:gd name="connsiteY816" fmla="*/ 1225651 h 2380521"/>
              <a:gd name="connsiteX817" fmla="*/ 5012445 w 8023328"/>
              <a:gd name="connsiteY817" fmla="*/ 1240439 h 2380521"/>
              <a:gd name="connsiteX818" fmla="*/ 4998589 w 8023328"/>
              <a:gd name="connsiteY818" fmla="*/ 1225651 h 2380521"/>
              <a:gd name="connsiteX819" fmla="*/ 5012445 w 8023328"/>
              <a:gd name="connsiteY819" fmla="*/ 1210863 h 2380521"/>
              <a:gd name="connsiteX820" fmla="*/ 4940157 w 8023328"/>
              <a:gd name="connsiteY820" fmla="*/ 1210863 h 2380521"/>
              <a:gd name="connsiteX821" fmla="*/ 4954013 w 8023328"/>
              <a:gd name="connsiteY821" fmla="*/ 1225651 h 2380521"/>
              <a:gd name="connsiteX822" fmla="*/ 4940157 w 8023328"/>
              <a:gd name="connsiteY822" fmla="*/ 1240439 h 2380521"/>
              <a:gd name="connsiteX823" fmla="*/ 4927760 w 8023328"/>
              <a:gd name="connsiteY823" fmla="*/ 1225651 h 2380521"/>
              <a:gd name="connsiteX824" fmla="*/ 4940157 w 8023328"/>
              <a:gd name="connsiteY824" fmla="*/ 1210863 h 2380521"/>
              <a:gd name="connsiteX825" fmla="*/ 4865953 w 8023328"/>
              <a:gd name="connsiteY825" fmla="*/ 1210863 h 2380521"/>
              <a:gd name="connsiteX826" fmla="*/ 4879809 w 8023328"/>
              <a:gd name="connsiteY826" fmla="*/ 1225651 h 2380521"/>
              <a:gd name="connsiteX827" fmla="*/ 4865953 w 8023328"/>
              <a:gd name="connsiteY827" fmla="*/ 1240439 h 2380521"/>
              <a:gd name="connsiteX828" fmla="*/ 4853556 w 8023328"/>
              <a:gd name="connsiteY828" fmla="*/ 1225651 h 2380521"/>
              <a:gd name="connsiteX829" fmla="*/ 4865953 w 8023328"/>
              <a:gd name="connsiteY829" fmla="*/ 1210863 h 2380521"/>
              <a:gd name="connsiteX830" fmla="*/ 4795122 w 8023328"/>
              <a:gd name="connsiteY830" fmla="*/ 1210863 h 2380521"/>
              <a:gd name="connsiteX831" fmla="*/ 4808978 w 8023328"/>
              <a:gd name="connsiteY831" fmla="*/ 1225651 h 2380521"/>
              <a:gd name="connsiteX832" fmla="*/ 4795122 w 8023328"/>
              <a:gd name="connsiteY832" fmla="*/ 1240439 h 2380521"/>
              <a:gd name="connsiteX833" fmla="*/ 4782725 w 8023328"/>
              <a:gd name="connsiteY833" fmla="*/ 1225651 h 2380521"/>
              <a:gd name="connsiteX834" fmla="*/ 4795122 w 8023328"/>
              <a:gd name="connsiteY834" fmla="*/ 1210863 h 2380521"/>
              <a:gd name="connsiteX835" fmla="*/ 4726684 w 8023328"/>
              <a:gd name="connsiteY835" fmla="*/ 1210863 h 2380521"/>
              <a:gd name="connsiteX836" fmla="*/ 4741472 w 8023328"/>
              <a:gd name="connsiteY836" fmla="*/ 1225651 h 2380521"/>
              <a:gd name="connsiteX837" fmla="*/ 4726684 w 8023328"/>
              <a:gd name="connsiteY837" fmla="*/ 1240439 h 2380521"/>
              <a:gd name="connsiteX838" fmla="*/ 4711896 w 8023328"/>
              <a:gd name="connsiteY838" fmla="*/ 1225651 h 2380521"/>
              <a:gd name="connsiteX839" fmla="*/ 4726684 w 8023328"/>
              <a:gd name="connsiteY839" fmla="*/ 1210863 h 2380521"/>
              <a:gd name="connsiteX840" fmla="*/ 4655853 w 8023328"/>
              <a:gd name="connsiteY840" fmla="*/ 1210863 h 2380521"/>
              <a:gd name="connsiteX841" fmla="*/ 4670642 w 8023328"/>
              <a:gd name="connsiteY841" fmla="*/ 1225651 h 2380521"/>
              <a:gd name="connsiteX842" fmla="*/ 4655853 w 8023328"/>
              <a:gd name="connsiteY842" fmla="*/ 1240439 h 2380521"/>
              <a:gd name="connsiteX843" fmla="*/ 4641064 w 8023328"/>
              <a:gd name="connsiteY843" fmla="*/ 1225651 h 2380521"/>
              <a:gd name="connsiteX844" fmla="*/ 4655853 w 8023328"/>
              <a:gd name="connsiteY844" fmla="*/ 1210863 h 2380521"/>
              <a:gd name="connsiteX845" fmla="*/ 4585023 w 8023328"/>
              <a:gd name="connsiteY845" fmla="*/ 1210863 h 2380521"/>
              <a:gd name="connsiteX846" fmla="*/ 4599811 w 8023328"/>
              <a:gd name="connsiteY846" fmla="*/ 1225651 h 2380521"/>
              <a:gd name="connsiteX847" fmla="*/ 4585023 w 8023328"/>
              <a:gd name="connsiteY847" fmla="*/ 1240439 h 2380521"/>
              <a:gd name="connsiteX848" fmla="*/ 4570235 w 8023328"/>
              <a:gd name="connsiteY848" fmla="*/ 1225651 h 2380521"/>
              <a:gd name="connsiteX849" fmla="*/ 4585023 w 8023328"/>
              <a:gd name="connsiteY849" fmla="*/ 1210863 h 2380521"/>
              <a:gd name="connsiteX850" fmla="*/ 4513260 w 8023328"/>
              <a:gd name="connsiteY850" fmla="*/ 1210863 h 2380521"/>
              <a:gd name="connsiteX851" fmla="*/ 4525657 w 8023328"/>
              <a:gd name="connsiteY851" fmla="*/ 1225651 h 2380521"/>
              <a:gd name="connsiteX852" fmla="*/ 4513260 w 8023328"/>
              <a:gd name="connsiteY852" fmla="*/ 1240439 h 2380521"/>
              <a:gd name="connsiteX853" fmla="*/ 4499404 w 8023328"/>
              <a:gd name="connsiteY853" fmla="*/ 1225651 h 2380521"/>
              <a:gd name="connsiteX854" fmla="*/ 4513260 w 8023328"/>
              <a:gd name="connsiteY854" fmla="*/ 1210863 h 2380521"/>
              <a:gd name="connsiteX855" fmla="*/ 4439056 w 8023328"/>
              <a:gd name="connsiteY855" fmla="*/ 1210863 h 2380521"/>
              <a:gd name="connsiteX856" fmla="*/ 4451453 w 8023328"/>
              <a:gd name="connsiteY856" fmla="*/ 1225651 h 2380521"/>
              <a:gd name="connsiteX857" fmla="*/ 4439056 w 8023328"/>
              <a:gd name="connsiteY857" fmla="*/ 1240439 h 2380521"/>
              <a:gd name="connsiteX858" fmla="*/ 4425200 w 8023328"/>
              <a:gd name="connsiteY858" fmla="*/ 1225651 h 2380521"/>
              <a:gd name="connsiteX859" fmla="*/ 4439056 w 8023328"/>
              <a:gd name="connsiteY859" fmla="*/ 1210863 h 2380521"/>
              <a:gd name="connsiteX860" fmla="*/ 4366768 w 8023328"/>
              <a:gd name="connsiteY860" fmla="*/ 1210863 h 2380521"/>
              <a:gd name="connsiteX861" fmla="*/ 4380624 w 8023328"/>
              <a:gd name="connsiteY861" fmla="*/ 1225651 h 2380521"/>
              <a:gd name="connsiteX862" fmla="*/ 4366768 w 8023328"/>
              <a:gd name="connsiteY862" fmla="*/ 1240439 h 2380521"/>
              <a:gd name="connsiteX863" fmla="*/ 4354371 w 8023328"/>
              <a:gd name="connsiteY863" fmla="*/ 1225651 h 2380521"/>
              <a:gd name="connsiteX864" fmla="*/ 4366768 w 8023328"/>
              <a:gd name="connsiteY864" fmla="*/ 1210863 h 2380521"/>
              <a:gd name="connsiteX865" fmla="*/ 4295937 w 8023328"/>
              <a:gd name="connsiteY865" fmla="*/ 1210863 h 2380521"/>
              <a:gd name="connsiteX866" fmla="*/ 4309793 w 8023328"/>
              <a:gd name="connsiteY866" fmla="*/ 1225651 h 2380521"/>
              <a:gd name="connsiteX867" fmla="*/ 4295937 w 8023328"/>
              <a:gd name="connsiteY867" fmla="*/ 1240439 h 2380521"/>
              <a:gd name="connsiteX868" fmla="*/ 4283540 w 8023328"/>
              <a:gd name="connsiteY868" fmla="*/ 1225651 h 2380521"/>
              <a:gd name="connsiteX869" fmla="*/ 4295937 w 8023328"/>
              <a:gd name="connsiteY869" fmla="*/ 1210863 h 2380521"/>
              <a:gd name="connsiteX870" fmla="*/ 368953 w 8023328"/>
              <a:gd name="connsiteY870" fmla="*/ 1210863 h 2380521"/>
              <a:gd name="connsiteX871" fmla="*/ 383742 w 8023328"/>
              <a:gd name="connsiteY871" fmla="*/ 1225651 h 2380521"/>
              <a:gd name="connsiteX872" fmla="*/ 368953 w 8023328"/>
              <a:gd name="connsiteY872" fmla="*/ 1240439 h 2380521"/>
              <a:gd name="connsiteX873" fmla="*/ 354165 w 8023328"/>
              <a:gd name="connsiteY873" fmla="*/ 1225651 h 2380521"/>
              <a:gd name="connsiteX874" fmla="*/ 368953 w 8023328"/>
              <a:gd name="connsiteY874" fmla="*/ 1210863 h 2380521"/>
              <a:gd name="connsiteX875" fmla="*/ 297189 w 8023328"/>
              <a:gd name="connsiteY875" fmla="*/ 1210863 h 2380521"/>
              <a:gd name="connsiteX876" fmla="*/ 309586 w 8023328"/>
              <a:gd name="connsiteY876" fmla="*/ 1225651 h 2380521"/>
              <a:gd name="connsiteX877" fmla="*/ 297189 w 8023328"/>
              <a:gd name="connsiteY877" fmla="*/ 1240439 h 2380521"/>
              <a:gd name="connsiteX878" fmla="*/ 283334 w 8023328"/>
              <a:gd name="connsiteY878" fmla="*/ 1225651 h 2380521"/>
              <a:gd name="connsiteX879" fmla="*/ 297189 w 8023328"/>
              <a:gd name="connsiteY879" fmla="*/ 1210863 h 2380521"/>
              <a:gd name="connsiteX880" fmla="*/ 226361 w 8023328"/>
              <a:gd name="connsiteY880" fmla="*/ 1210863 h 2380521"/>
              <a:gd name="connsiteX881" fmla="*/ 238759 w 8023328"/>
              <a:gd name="connsiteY881" fmla="*/ 1225651 h 2380521"/>
              <a:gd name="connsiteX882" fmla="*/ 226361 w 8023328"/>
              <a:gd name="connsiteY882" fmla="*/ 1240439 h 2380521"/>
              <a:gd name="connsiteX883" fmla="*/ 212504 w 8023328"/>
              <a:gd name="connsiteY883" fmla="*/ 1225651 h 2380521"/>
              <a:gd name="connsiteX884" fmla="*/ 226361 w 8023328"/>
              <a:gd name="connsiteY884" fmla="*/ 1210863 h 2380521"/>
              <a:gd name="connsiteX885" fmla="*/ 155527 w 8023328"/>
              <a:gd name="connsiteY885" fmla="*/ 1210863 h 2380521"/>
              <a:gd name="connsiteX886" fmla="*/ 167924 w 8023328"/>
              <a:gd name="connsiteY886" fmla="*/ 1225651 h 2380521"/>
              <a:gd name="connsiteX887" fmla="*/ 155527 w 8023328"/>
              <a:gd name="connsiteY887" fmla="*/ 1240439 h 2380521"/>
              <a:gd name="connsiteX888" fmla="*/ 141671 w 8023328"/>
              <a:gd name="connsiteY888" fmla="*/ 1225651 h 2380521"/>
              <a:gd name="connsiteX889" fmla="*/ 155527 w 8023328"/>
              <a:gd name="connsiteY889" fmla="*/ 1210863 h 2380521"/>
              <a:gd name="connsiteX890" fmla="*/ 83239 w 8023328"/>
              <a:gd name="connsiteY890" fmla="*/ 1210863 h 2380521"/>
              <a:gd name="connsiteX891" fmla="*/ 97095 w 8023328"/>
              <a:gd name="connsiteY891" fmla="*/ 1225651 h 2380521"/>
              <a:gd name="connsiteX892" fmla="*/ 83239 w 8023328"/>
              <a:gd name="connsiteY892" fmla="*/ 1240439 h 2380521"/>
              <a:gd name="connsiteX893" fmla="*/ 70841 w 8023328"/>
              <a:gd name="connsiteY893" fmla="*/ 1225651 h 2380521"/>
              <a:gd name="connsiteX894" fmla="*/ 83239 w 8023328"/>
              <a:gd name="connsiteY894" fmla="*/ 1210863 h 2380521"/>
              <a:gd name="connsiteX895" fmla="*/ 12003 w 8023328"/>
              <a:gd name="connsiteY895" fmla="*/ 1210863 h 2380521"/>
              <a:gd name="connsiteX896" fmla="*/ 26244 w 8023328"/>
              <a:gd name="connsiteY896" fmla="*/ 1225651 h 2380521"/>
              <a:gd name="connsiteX897" fmla="*/ 12003 w 8023328"/>
              <a:gd name="connsiteY897" fmla="*/ 1240439 h 2380521"/>
              <a:gd name="connsiteX898" fmla="*/ 10 w 8023328"/>
              <a:gd name="connsiteY898" fmla="*/ 1225651 h 2380521"/>
              <a:gd name="connsiteX899" fmla="*/ 12003 w 8023328"/>
              <a:gd name="connsiteY899" fmla="*/ 1210863 h 2380521"/>
              <a:gd name="connsiteX900" fmla="*/ 7013492 w 8023328"/>
              <a:gd name="connsiteY900" fmla="*/ 1140032 h 2380521"/>
              <a:gd name="connsiteX901" fmla="*/ 7028280 w 8023328"/>
              <a:gd name="connsiteY901" fmla="*/ 1152429 h 2380521"/>
              <a:gd name="connsiteX902" fmla="*/ 7013492 w 8023328"/>
              <a:gd name="connsiteY902" fmla="*/ 1166286 h 2380521"/>
              <a:gd name="connsiteX903" fmla="*/ 6998704 w 8023328"/>
              <a:gd name="connsiteY903" fmla="*/ 1152429 h 2380521"/>
              <a:gd name="connsiteX904" fmla="*/ 7013492 w 8023328"/>
              <a:gd name="connsiteY904" fmla="*/ 1140032 h 2380521"/>
              <a:gd name="connsiteX905" fmla="*/ 6939085 w 8023328"/>
              <a:gd name="connsiteY905" fmla="*/ 1140032 h 2380521"/>
              <a:gd name="connsiteX906" fmla="*/ 6950753 w 8023328"/>
              <a:gd name="connsiteY906" fmla="*/ 1152429 h 2380521"/>
              <a:gd name="connsiteX907" fmla="*/ 6939085 w 8023328"/>
              <a:gd name="connsiteY907" fmla="*/ 1166286 h 2380521"/>
              <a:gd name="connsiteX908" fmla="*/ 6924500 w 8023328"/>
              <a:gd name="connsiteY908" fmla="*/ 1152429 h 2380521"/>
              <a:gd name="connsiteX909" fmla="*/ 6939085 w 8023328"/>
              <a:gd name="connsiteY909" fmla="*/ 1140032 h 2380521"/>
              <a:gd name="connsiteX910" fmla="*/ 6867525 w 8023328"/>
              <a:gd name="connsiteY910" fmla="*/ 1140032 h 2380521"/>
              <a:gd name="connsiteX911" fmla="*/ 6879922 w 8023328"/>
              <a:gd name="connsiteY911" fmla="*/ 1153888 h 2380521"/>
              <a:gd name="connsiteX912" fmla="*/ 6867525 w 8023328"/>
              <a:gd name="connsiteY912" fmla="*/ 1166286 h 2380521"/>
              <a:gd name="connsiteX913" fmla="*/ 6853669 w 8023328"/>
              <a:gd name="connsiteY913" fmla="*/ 1153888 h 2380521"/>
              <a:gd name="connsiteX914" fmla="*/ 6867525 w 8023328"/>
              <a:gd name="connsiteY914" fmla="*/ 1140032 h 2380521"/>
              <a:gd name="connsiteX915" fmla="*/ 6796696 w 8023328"/>
              <a:gd name="connsiteY915" fmla="*/ 1140032 h 2380521"/>
              <a:gd name="connsiteX916" fmla="*/ 6809093 w 8023328"/>
              <a:gd name="connsiteY916" fmla="*/ 1153888 h 2380521"/>
              <a:gd name="connsiteX917" fmla="*/ 6796696 w 8023328"/>
              <a:gd name="connsiteY917" fmla="*/ 1166286 h 2380521"/>
              <a:gd name="connsiteX918" fmla="*/ 6782840 w 8023328"/>
              <a:gd name="connsiteY918" fmla="*/ 1153888 h 2380521"/>
              <a:gd name="connsiteX919" fmla="*/ 6796696 w 8023328"/>
              <a:gd name="connsiteY919" fmla="*/ 1140032 h 2380521"/>
              <a:gd name="connsiteX920" fmla="*/ 6724405 w 8023328"/>
              <a:gd name="connsiteY920" fmla="*/ 1140032 h 2380521"/>
              <a:gd name="connsiteX921" fmla="*/ 6738261 w 8023328"/>
              <a:gd name="connsiteY921" fmla="*/ 1153888 h 2380521"/>
              <a:gd name="connsiteX922" fmla="*/ 6724405 w 8023328"/>
              <a:gd name="connsiteY922" fmla="*/ 1166286 h 2380521"/>
              <a:gd name="connsiteX923" fmla="*/ 6712008 w 8023328"/>
              <a:gd name="connsiteY923" fmla="*/ 1153888 h 2380521"/>
              <a:gd name="connsiteX924" fmla="*/ 6724405 w 8023328"/>
              <a:gd name="connsiteY924" fmla="*/ 1140032 h 2380521"/>
              <a:gd name="connsiteX925" fmla="*/ 6653576 w 8023328"/>
              <a:gd name="connsiteY925" fmla="*/ 1140032 h 2380521"/>
              <a:gd name="connsiteX926" fmla="*/ 6667432 w 8023328"/>
              <a:gd name="connsiteY926" fmla="*/ 1153888 h 2380521"/>
              <a:gd name="connsiteX927" fmla="*/ 6653576 w 8023328"/>
              <a:gd name="connsiteY927" fmla="*/ 1166286 h 2380521"/>
              <a:gd name="connsiteX928" fmla="*/ 6641179 w 8023328"/>
              <a:gd name="connsiteY928" fmla="*/ 1153888 h 2380521"/>
              <a:gd name="connsiteX929" fmla="*/ 6653576 w 8023328"/>
              <a:gd name="connsiteY929" fmla="*/ 1140032 h 2380521"/>
              <a:gd name="connsiteX930" fmla="*/ 6581764 w 8023328"/>
              <a:gd name="connsiteY930" fmla="*/ 1140032 h 2380521"/>
              <a:gd name="connsiteX931" fmla="*/ 6596552 w 8023328"/>
              <a:gd name="connsiteY931" fmla="*/ 1153888 h 2380521"/>
              <a:gd name="connsiteX932" fmla="*/ 6581764 w 8023328"/>
              <a:gd name="connsiteY932" fmla="*/ 1166286 h 2380521"/>
              <a:gd name="connsiteX933" fmla="*/ 6566976 w 8023328"/>
              <a:gd name="connsiteY933" fmla="*/ 1153888 h 2380521"/>
              <a:gd name="connsiteX934" fmla="*/ 6581764 w 8023328"/>
              <a:gd name="connsiteY934" fmla="*/ 1140032 h 2380521"/>
              <a:gd name="connsiteX935" fmla="*/ 6510933 w 8023328"/>
              <a:gd name="connsiteY935" fmla="*/ 1140032 h 2380521"/>
              <a:gd name="connsiteX936" fmla="*/ 6525722 w 8023328"/>
              <a:gd name="connsiteY936" fmla="*/ 1153888 h 2380521"/>
              <a:gd name="connsiteX937" fmla="*/ 6510933 w 8023328"/>
              <a:gd name="connsiteY937" fmla="*/ 1166286 h 2380521"/>
              <a:gd name="connsiteX938" fmla="*/ 6496144 w 8023328"/>
              <a:gd name="connsiteY938" fmla="*/ 1153888 h 2380521"/>
              <a:gd name="connsiteX939" fmla="*/ 6510933 w 8023328"/>
              <a:gd name="connsiteY939" fmla="*/ 1140032 h 2380521"/>
              <a:gd name="connsiteX940" fmla="*/ 6440492 w 8023328"/>
              <a:gd name="connsiteY940" fmla="*/ 1140032 h 2380521"/>
              <a:gd name="connsiteX941" fmla="*/ 6454911 w 8023328"/>
              <a:gd name="connsiteY941" fmla="*/ 1153888 h 2380521"/>
              <a:gd name="connsiteX942" fmla="*/ 6440492 w 8023328"/>
              <a:gd name="connsiteY942" fmla="*/ 1166286 h 2380521"/>
              <a:gd name="connsiteX943" fmla="*/ 6425315 w 8023328"/>
              <a:gd name="connsiteY943" fmla="*/ 1153888 h 2380521"/>
              <a:gd name="connsiteX944" fmla="*/ 6440492 w 8023328"/>
              <a:gd name="connsiteY944" fmla="*/ 1140032 h 2380521"/>
              <a:gd name="connsiteX945" fmla="*/ 6368340 w 8023328"/>
              <a:gd name="connsiteY945" fmla="*/ 1140032 h 2380521"/>
              <a:gd name="connsiteX946" fmla="*/ 6380737 w 8023328"/>
              <a:gd name="connsiteY946" fmla="*/ 1153888 h 2380521"/>
              <a:gd name="connsiteX947" fmla="*/ 6368340 w 8023328"/>
              <a:gd name="connsiteY947" fmla="*/ 1166286 h 2380521"/>
              <a:gd name="connsiteX948" fmla="*/ 6354484 w 8023328"/>
              <a:gd name="connsiteY948" fmla="*/ 1153888 h 2380521"/>
              <a:gd name="connsiteX949" fmla="*/ 6368340 w 8023328"/>
              <a:gd name="connsiteY949" fmla="*/ 1140032 h 2380521"/>
              <a:gd name="connsiteX950" fmla="*/ 6297511 w 8023328"/>
              <a:gd name="connsiteY950" fmla="*/ 1140032 h 2380521"/>
              <a:gd name="connsiteX951" fmla="*/ 6309908 w 8023328"/>
              <a:gd name="connsiteY951" fmla="*/ 1153888 h 2380521"/>
              <a:gd name="connsiteX952" fmla="*/ 6297511 w 8023328"/>
              <a:gd name="connsiteY952" fmla="*/ 1166286 h 2380521"/>
              <a:gd name="connsiteX953" fmla="*/ 6283655 w 8023328"/>
              <a:gd name="connsiteY953" fmla="*/ 1153888 h 2380521"/>
              <a:gd name="connsiteX954" fmla="*/ 6297511 w 8023328"/>
              <a:gd name="connsiteY954" fmla="*/ 1140032 h 2380521"/>
              <a:gd name="connsiteX955" fmla="*/ 6226679 w 8023328"/>
              <a:gd name="connsiteY955" fmla="*/ 1140032 h 2380521"/>
              <a:gd name="connsiteX956" fmla="*/ 6239076 w 8023328"/>
              <a:gd name="connsiteY956" fmla="*/ 1153888 h 2380521"/>
              <a:gd name="connsiteX957" fmla="*/ 6226679 w 8023328"/>
              <a:gd name="connsiteY957" fmla="*/ 1166286 h 2380521"/>
              <a:gd name="connsiteX958" fmla="*/ 6212823 w 8023328"/>
              <a:gd name="connsiteY958" fmla="*/ 1153888 h 2380521"/>
              <a:gd name="connsiteX959" fmla="*/ 6226679 w 8023328"/>
              <a:gd name="connsiteY959" fmla="*/ 1140032 h 2380521"/>
              <a:gd name="connsiteX960" fmla="*/ 6154391 w 8023328"/>
              <a:gd name="connsiteY960" fmla="*/ 1140032 h 2380521"/>
              <a:gd name="connsiteX961" fmla="*/ 6168247 w 8023328"/>
              <a:gd name="connsiteY961" fmla="*/ 1153888 h 2380521"/>
              <a:gd name="connsiteX962" fmla="*/ 6154391 w 8023328"/>
              <a:gd name="connsiteY962" fmla="*/ 1166286 h 2380521"/>
              <a:gd name="connsiteX963" fmla="*/ 6141994 w 8023328"/>
              <a:gd name="connsiteY963" fmla="*/ 1153888 h 2380521"/>
              <a:gd name="connsiteX964" fmla="*/ 6154391 w 8023328"/>
              <a:gd name="connsiteY964" fmla="*/ 1140032 h 2380521"/>
              <a:gd name="connsiteX965" fmla="*/ 6083559 w 8023328"/>
              <a:gd name="connsiteY965" fmla="*/ 1140032 h 2380521"/>
              <a:gd name="connsiteX966" fmla="*/ 6097415 w 8023328"/>
              <a:gd name="connsiteY966" fmla="*/ 1153888 h 2380521"/>
              <a:gd name="connsiteX967" fmla="*/ 6083559 w 8023328"/>
              <a:gd name="connsiteY967" fmla="*/ 1166286 h 2380521"/>
              <a:gd name="connsiteX968" fmla="*/ 6071162 w 8023328"/>
              <a:gd name="connsiteY968" fmla="*/ 1153888 h 2380521"/>
              <a:gd name="connsiteX969" fmla="*/ 6083559 w 8023328"/>
              <a:gd name="connsiteY969" fmla="*/ 1140032 h 2380521"/>
              <a:gd name="connsiteX970" fmla="*/ 6009356 w 8023328"/>
              <a:gd name="connsiteY970" fmla="*/ 1140032 h 2380521"/>
              <a:gd name="connsiteX971" fmla="*/ 6023212 w 8023328"/>
              <a:gd name="connsiteY971" fmla="*/ 1153888 h 2380521"/>
              <a:gd name="connsiteX972" fmla="*/ 6009356 w 8023328"/>
              <a:gd name="connsiteY972" fmla="*/ 1166286 h 2380521"/>
              <a:gd name="connsiteX973" fmla="*/ 5996959 w 8023328"/>
              <a:gd name="connsiteY973" fmla="*/ 1153888 h 2380521"/>
              <a:gd name="connsiteX974" fmla="*/ 6009356 w 8023328"/>
              <a:gd name="connsiteY974" fmla="*/ 1140032 h 2380521"/>
              <a:gd name="connsiteX975" fmla="*/ 5940548 w 8023328"/>
              <a:gd name="connsiteY975" fmla="*/ 1140032 h 2380521"/>
              <a:gd name="connsiteX976" fmla="*/ 5955726 w 8023328"/>
              <a:gd name="connsiteY976" fmla="*/ 1153888 h 2380521"/>
              <a:gd name="connsiteX977" fmla="*/ 5940548 w 8023328"/>
              <a:gd name="connsiteY977" fmla="*/ 1166286 h 2380521"/>
              <a:gd name="connsiteX978" fmla="*/ 5926130 w 8023328"/>
              <a:gd name="connsiteY978" fmla="*/ 1153888 h 2380521"/>
              <a:gd name="connsiteX979" fmla="*/ 5940548 w 8023328"/>
              <a:gd name="connsiteY979" fmla="*/ 1140032 h 2380521"/>
              <a:gd name="connsiteX980" fmla="*/ 5870088 w 8023328"/>
              <a:gd name="connsiteY980" fmla="*/ 1140032 h 2380521"/>
              <a:gd name="connsiteX981" fmla="*/ 5884877 w 8023328"/>
              <a:gd name="connsiteY981" fmla="*/ 1153888 h 2380521"/>
              <a:gd name="connsiteX982" fmla="*/ 5870088 w 8023328"/>
              <a:gd name="connsiteY982" fmla="*/ 1166286 h 2380521"/>
              <a:gd name="connsiteX983" fmla="*/ 5855299 w 8023328"/>
              <a:gd name="connsiteY983" fmla="*/ 1153888 h 2380521"/>
              <a:gd name="connsiteX984" fmla="*/ 5870088 w 8023328"/>
              <a:gd name="connsiteY984" fmla="*/ 1140032 h 2380521"/>
              <a:gd name="connsiteX985" fmla="*/ 5799257 w 8023328"/>
              <a:gd name="connsiteY985" fmla="*/ 1140032 h 2380521"/>
              <a:gd name="connsiteX986" fmla="*/ 5814045 w 8023328"/>
              <a:gd name="connsiteY986" fmla="*/ 1153888 h 2380521"/>
              <a:gd name="connsiteX987" fmla="*/ 5799257 w 8023328"/>
              <a:gd name="connsiteY987" fmla="*/ 1166286 h 2380521"/>
              <a:gd name="connsiteX988" fmla="*/ 5784469 w 8023328"/>
              <a:gd name="connsiteY988" fmla="*/ 1153888 h 2380521"/>
              <a:gd name="connsiteX989" fmla="*/ 5799257 w 8023328"/>
              <a:gd name="connsiteY989" fmla="*/ 1140032 h 2380521"/>
              <a:gd name="connsiteX990" fmla="*/ 5724122 w 8023328"/>
              <a:gd name="connsiteY990" fmla="*/ 1140032 h 2380521"/>
              <a:gd name="connsiteX991" fmla="*/ 5736519 w 8023328"/>
              <a:gd name="connsiteY991" fmla="*/ 1153888 h 2380521"/>
              <a:gd name="connsiteX992" fmla="*/ 5724122 w 8023328"/>
              <a:gd name="connsiteY992" fmla="*/ 1166286 h 2380521"/>
              <a:gd name="connsiteX993" fmla="*/ 5710266 w 8023328"/>
              <a:gd name="connsiteY993" fmla="*/ 1153888 h 2380521"/>
              <a:gd name="connsiteX994" fmla="*/ 5724122 w 8023328"/>
              <a:gd name="connsiteY994" fmla="*/ 1140032 h 2380521"/>
              <a:gd name="connsiteX995" fmla="*/ 5653291 w 8023328"/>
              <a:gd name="connsiteY995" fmla="*/ 1140032 h 2380521"/>
              <a:gd name="connsiteX996" fmla="*/ 5665688 w 8023328"/>
              <a:gd name="connsiteY996" fmla="*/ 1153888 h 2380521"/>
              <a:gd name="connsiteX997" fmla="*/ 5653291 w 8023328"/>
              <a:gd name="connsiteY997" fmla="*/ 1166286 h 2380521"/>
              <a:gd name="connsiteX998" fmla="*/ 5639435 w 8023328"/>
              <a:gd name="connsiteY998" fmla="*/ 1153888 h 2380521"/>
              <a:gd name="connsiteX999" fmla="*/ 5653291 w 8023328"/>
              <a:gd name="connsiteY999" fmla="*/ 1140032 h 2380521"/>
              <a:gd name="connsiteX1000" fmla="*/ 5581002 w 8023328"/>
              <a:gd name="connsiteY1000" fmla="*/ 1140032 h 2380521"/>
              <a:gd name="connsiteX1001" fmla="*/ 5594858 w 8023328"/>
              <a:gd name="connsiteY1001" fmla="*/ 1153888 h 2380521"/>
              <a:gd name="connsiteX1002" fmla="*/ 5581002 w 8023328"/>
              <a:gd name="connsiteY1002" fmla="*/ 1166286 h 2380521"/>
              <a:gd name="connsiteX1003" fmla="*/ 5568605 w 8023328"/>
              <a:gd name="connsiteY1003" fmla="*/ 1153888 h 2380521"/>
              <a:gd name="connsiteX1004" fmla="*/ 5581002 w 8023328"/>
              <a:gd name="connsiteY1004" fmla="*/ 1140032 h 2380521"/>
              <a:gd name="connsiteX1005" fmla="*/ 5510171 w 8023328"/>
              <a:gd name="connsiteY1005" fmla="*/ 1140032 h 2380521"/>
              <a:gd name="connsiteX1006" fmla="*/ 5524027 w 8023328"/>
              <a:gd name="connsiteY1006" fmla="*/ 1153888 h 2380521"/>
              <a:gd name="connsiteX1007" fmla="*/ 5510171 w 8023328"/>
              <a:gd name="connsiteY1007" fmla="*/ 1166286 h 2380521"/>
              <a:gd name="connsiteX1008" fmla="*/ 5497774 w 8023328"/>
              <a:gd name="connsiteY1008" fmla="*/ 1153888 h 2380521"/>
              <a:gd name="connsiteX1009" fmla="*/ 5510171 w 8023328"/>
              <a:gd name="connsiteY1009" fmla="*/ 1140032 h 2380521"/>
              <a:gd name="connsiteX1010" fmla="*/ 5438937 w 8023328"/>
              <a:gd name="connsiteY1010" fmla="*/ 1140032 h 2380521"/>
              <a:gd name="connsiteX1011" fmla="*/ 5453178 w 8023328"/>
              <a:gd name="connsiteY1011" fmla="*/ 1153888 h 2380521"/>
              <a:gd name="connsiteX1012" fmla="*/ 5438937 w 8023328"/>
              <a:gd name="connsiteY1012" fmla="*/ 1166286 h 2380521"/>
              <a:gd name="connsiteX1013" fmla="*/ 5426945 w 8023328"/>
              <a:gd name="connsiteY1013" fmla="*/ 1153888 h 2380521"/>
              <a:gd name="connsiteX1014" fmla="*/ 5438937 w 8023328"/>
              <a:gd name="connsiteY1014" fmla="*/ 1140032 h 2380521"/>
              <a:gd name="connsiteX1015" fmla="*/ 5367530 w 8023328"/>
              <a:gd name="connsiteY1015" fmla="*/ 1140032 h 2380521"/>
              <a:gd name="connsiteX1016" fmla="*/ 5382318 w 8023328"/>
              <a:gd name="connsiteY1016" fmla="*/ 1153888 h 2380521"/>
              <a:gd name="connsiteX1017" fmla="*/ 5367530 w 8023328"/>
              <a:gd name="connsiteY1017" fmla="*/ 1166286 h 2380521"/>
              <a:gd name="connsiteX1018" fmla="*/ 5352742 w 8023328"/>
              <a:gd name="connsiteY1018" fmla="*/ 1153888 h 2380521"/>
              <a:gd name="connsiteX1019" fmla="*/ 5367530 w 8023328"/>
              <a:gd name="connsiteY1019" fmla="*/ 1140032 h 2380521"/>
              <a:gd name="connsiteX1020" fmla="*/ 5296699 w 8023328"/>
              <a:gd name="connsiteY1020" fmla="*/ 1140032 h 2380521"/>
              <a:gd name="connsiteX1021" fmla="*/ 5311488 w 8023328"/>
              <a:gd name="connsiteY1021" fmla="*/ 1153888 h 2380521"/>
              <a:gd name="connsiteX1022" fmla="*/ 5296699 w 8023328"/>
              <a:gd name="connsiteY1022" fmla="*/ 1166286 h 2380521"/>
              <a:gd name="connsiteX1023" fmla="*/ 5281910 w 8023328"/>
              <a:gd name="connsiteY1023" fmla="*/ 1153888 h 2380521"/>
              <a:gd name="connsiteX1024" fmla="*/ 5296699 w 8023328"/>
              <a:gd name="connsiteY1024" fmla="*/ 1140032 h 2380521"/>
              <a:gd name="connsiteX1025" fmla="*/ 5225869 w 8023328"/>
              <a:gd name="connsiteY1025" fmla="*/ 1140032 h 2380521"/>
              <a:gd name="connsiteX1026" fmla="*/ 5240657 w 8023328"/>
              <a:gd name="connsiteY1026" fmla="*/ 1153888 h 2380521"/>
              <a:gd name="connsiteX1027" fmla="*/ 5225869 w 8023328"/>
              <a:gd name="connsiteY1027" fmla="*/ 1166286 h 2380521"/>
              <a:gd name="connsiteX1028" fmla="*/ 5211081 w 8023328"/>
              <a:gd name="connsiteY1028" fmla="*/ 1153888 h 2380521"/>
              <a:gd name="connsiteX1029" fmla="*/ 5225869 w 8023328"/>
              <a:gd name="connsiteY1029" fmla="*/ 1140032 h 2380521"/>
              <a:gd name="connsiteX1030" fmla="*/ 5154105 w 8023328"/>
              <a:gd name="connsiteY1030" fmla="*/ 1140032 h 2380521"/>
              <a:gd name="connsiteX1031" fmla="*/ 5166502 w 8023328"/>
              <a:gd name="connsiteY1031" fmla="*/ 1154821 h 2380521"/>
              <a:gd name="connsiteX1032" fmla="*/ 5154105 w 8023328"/>
              <a:gd name="connsiteY1032" fmla="*/ 1169610 h 2380521"/>
              <a:gd name="connsiteX1033" fmla="*/ 5140249 w 8023328"/>
              <a:gd name="connsiteY1033" fmla="*/ 1154821 h 2380521"/>
              <a:gd name="connsiteX1034" fmla="*/ 5154105 w 8023328"/>
              <a:gd name="connsiteY1034" fmla="*/ 1140032 h 2380521"/>
              <a:gd name="connsiteX1035" fmla="*/ 5083276 w 8023328"/>
              <a:gd name="connsiteY1035" fmla="*/ 1140032 h 2380521"/>
              <a:gd name="connsiteX1036" fmla="*/ 5095673 w 8023328"/>
              <a:gd name="connsiteY1036" fmla="*/ 1154821 h 2380521"/>
              <a:gd name="connsiteX1037" fmla="*/ 5083276 w 8023328"/>
              <a:gd name="connsiteY1037" fmla="*/ 1169610 h 2380521"/>
              <a:gd name="connsiteX1038" fmla="*/ 5069420 w 8023328"/>
              <a:gd name="connsiteY1038" fmla="*/ 1154821 h 2380521"/>
              <a:gd name="connsiteX1039" fmla="*/ 5083276 w 8023328"/>
              <a:gd name="connsiteY1039" fmla="*/ 1140032 h 2380521"/>
              <a:gd name="connsiteX1040" fmla="*/ 5012445 w 8023328"/>
              <a:gd name="connsiteY1040" fmla="*/ 1140032 h 2380521"/>
              <a:gd name="connsiteX1041" fmla="*/ 5024842 w 8023328"/>
              <a:gd name="connsiteY1041" fmla="*/ 1154821 h 2380521"/>
              <a:gd name="connsiteX1042" fmla="*/ 5012445 w 8023328"/>
              <a:gd name="connsiteY1042" fmla="*/ 1169610 h 2380521"/>
              <a:gd name="connsiteX1043" fmla="*/ 4998589 w 8023328"/>
              <a:gd name="connsiteY1043" fmla="*/ 1154821 h 2380521"/>
              <a:gd name="connsiteX1044" fmla="*/ 5012445 w 8023328"/>
              <a:gd name="connsiteY1044" fmla="*/ 1140032 h 2380521"/>
              <a:gd name="connsiteX1045" fmla="*/ 4940157 w 8023328"/>
              <a:gd name="connsiteY1045" fmla="*/ 1140032 h 2380521"/>
              <a:gd name="connsiteX1046" fmla="*/ 4954013 w 8023328"/>
              <a:gd name="connsiteY1046" fmla="*/ 1154821 h 2380521"/>
              <a:gd name="connsiteX1047" fmla="*/ 4940157 w 8023328"/>
              <a:gd name="connsiteY1047" fmla="*/ 1169610 h 2380521"/>
              <a:gd name="connsiteX1048" fmla="*/ 4927760 w 8023328"/>
              <a:gd name="connsiteY1048" fmla="*/ 1154821 h 2380521"/>
              <a:gd name="connsiteX1049" fmla="*/ 4940157 w 8023328"/>
              <a:gd name="connsiteY1049" fmla="*/ 1140032 h 2380521"/>
              <a:gd name="connsiteX1050" fmla="*/ 4865953 w 8023328"/>
              <a:gd name="connsiteY1050" fmla="*/ 1140032 h 2380521"/>
              <a:gd name="connsiteX1051" fmla="*/ 4879809 w 8023328"/>
              <a:gd name="connsiteY1051" fmla="*/ 1154821 h 2380521"/>
              <a:gd name="connsiteX1052" fmla="*/ 4865953 w 8023328"/>
              <a:gd name="connsiteY1052" fmla="*/ 1169610 h 2380521"/>
              <a:gd name="connsiteX1053" fmla="*/ 4853556 w 8023328"/>
              <a:gd name="connsiteY1053" fmla="*/ 1154821 h 2380521"/>
              <a:gd name="connsiteX1054" fmla="*/ 4865953 w 8023328"/>
              <a:gd name="connsiteY1054" fmla="*/ 1140032 h 2380521"/>
              <a:gd name="connsiteX1055" fmla="*/ 4795122 w 8023328"/>
              <a:gd name="connsiteY1055" fmla="*/ 1140032 h 2380521"/>
              <a:gd name="connsiteX1056" fmla="*/ 4808978 w 8023328"/>
              <a:gd name="connsiteY1056" fmla="*/ 1154821 h 2380521"/>
              <a:gd name="connsiteX1057" fmla="*/ 4795122 w 8023328"/>
              <a:gd name="connsiteY1057" fmla="*/ 1169610 h 2380521"/>
              <a:gd name="connsiteX1058" fmla="*/ 4782725 w 8023328"/>
              <a:gd name="connsiteY1058" fmla="*/ 1154821 h 2380521"/>
              <a:gd name="connsiteX1059" fmla="*/ 4795122 w 8023328"/>
              <a:gd name="connsiteY1059" fmla="*/ 1140032 h 2380521"/>
              <a:gd name="connsiteX1060" fmla="*/ 4726684 w 8023328"/>
              <a:gd name="connsiteY1060" fmla="*/ 1140032 h 2380521"/>
              <a:gd name="connsiteX1061" fmla="*/ 4741472 w 8023328"/>
              <a:gd name="connsiteY1061" fmla="*/ 1154821 h 2380521"/>
              <a:gd name="connsiteX1062" fmla="*/ 4726684 w 8023328"/>
              <a:gd name="connsiteY1062" fmla="*/ 1169610 h 2380521"/>
              <a:gd name="connsiteX1063" fmla="*/ 4711896 w 8023328"/>
              <a:gd name="connsiteY1063" fmla="*/ 1154821 h 2380521"/>
              <a:gd name="connsiteX1064" fmla="*/ 4726684 w 8023328"/>
              <a:gd name="connsiteY1064" fmla="*/ 1140032 h 2380521"/>
              <a:gd name="connsiteX1065" fmla="*/ 4655853 w 8023328"/>
              <a:gd name="connsiteY1065" fmla="*/ 1140032 h 2380521"/>
              <a:gd name="connsiteX1066" fmla="*/ 4670642 w 8023328"/>
              <a:gd name="connsiteY1066" fmla="*/ 1154821 h 2380521"/>
              <a:gd name="connsiteX1067" fmla="*/ 4655853 w 8023328"/>
              <a:gd name="connsiteY1067" fmla="*/ 1169610 h 2380521"/>
              <a:gd name="connsiteX1068" fmla="*/ 4641064 w 8023328"/>
              <a:gd name="connsiteY1068" fmla="*/ 1154821 h 2380521"/>
              <a:gd name="connsiteX1069" fmla="*/ 4655853 w 8023328"/>
              <a:gd name="connsiteY1069" fmla="*/ 1140032 h 2380521"/>
              <a:gd name="connsiteX1070" fmla="*/ 4585023 w 8023328"/>
              <a:gd name="connsiteY1070" fmla="*/ 1140032 h 2380521"/>
              <a:gd name="connsiteX1071" fmla="*/ 4599811 w 8023328"/>
              <a:gd name="connsiteY1071" fmla="*/ 1154821 h 2380521"/>
              <a:gd name="connsiteX1072" fmla="*/ 4585023 w 8023328"/>
              <a:gd name="connsiteY1072" fmla="*/ 1169610 h 2380521"/>
              <a:gd name="connsiteX1073" fmla="*/ 4570235 w 8023328"/>
              <a:gd name="connsiteY1073" fmla="*/ 1154821 h 2380521"/>
              <a:gd name="connsiteX1074" fmla="*/ 4585023 w 8023328"/>
              <a:gd name="connsiteY1074" fmla="*/ 1140032 h 2380521"/>
              <a:gd name="connsiteX1075" fmla="*/ 4513260 w 8023328"/>
              <a:gd name="connsiteY1075" fmla="*/ 1140032 h 2380521"/>
              <a:gd name="connsiteX1076" fmla="*/ 4525657 w 8023328"/>
              <a:gd name="connsiteY1076" fmla="*/ 1154821 h 2380521"/>
              <a:gd name="connsiteX1077" fmla="*/ 4513260 w 8023328"/>
              <a:gd name="connsiteY1077" fmla="*/ 1169610 h 2380521"/>
              <a:gd name="connsiteX1078" fmla="*/ 4499404 w 8023328"/>
              <a:gd name="connsiteY1078" fmla="*/ 1154821 h 2380521"/>
              <a:gd name="connsiteX1079" fmla="*/ 4513260 w 8023328"/>
              <a:gd name="connsiteY1079" fmla="*/ 1140032 h 2380521"/>
              <a:gd name="connsiteX1080" fmla="*/ 4439056 w 8023328"/>
              <a:gd name="connsiteY1080" fmla="*/ 1140032 h 2380521"/>
              <a:gd name="connsiteX1081" fmla="*/ 4451453 w 8023328"/>
              <a:gd name="connsiteY1081" fmla="*/ 1154821 h 2380521"/>
              <a:gd name="connsiteX1082" fmla="*/ 4439056 w 8023328"/>
              <a:gd name="connsiteY1082" fmla="*/ 1169610 h 2380521"/>
              <a:gd name="connsiteX1083" fmla="*/ 4425200 w 8023328"/>
              <a:gd name="connsiteY1083" fmla="*/ 1154821 h 2380521"/>
              <a:gd name="connsiteX1084" fmla="*/ 4439056 w 8023328"/>
              <a:gd name="connsiteY1084" fmla="*/ 1140032 h 2380521"/>
              <a:gd name="connsiteX1085" fmla="*/ 4366768 w 8023328"/>
              <a:gd name="connsiteY1085" fmla="*/ 1140032 h 2380521"/>
              <a:gd name="connsiteX1086" fmla="*/ 4380624 w 8023328"/>
              <a:gd name="connsiteY1086" fmla="*/ 1154821 h 2380521"/>
              <a:gd name="connsiteX1087" fmla="*/ 4366768 w 8023328"/>
              <a:gd name="connsiteY1087" fmla="*/ 1169610 h 2380521"/>
              <a:gd name="connsiteX1088" fmla="*/ 4354371 w 8023328"/>
              <a:gd name="connsiteY1088" fmla="*/ 1154821 h 2380521"/>
              <a:gd name="connsiteX1089" fmla="*/ 4366768 w 8023328"/>
              <a:gd name="connsiteY1089" fmla="*/ 1140032 h 2380521"/>
              <a:gd name="connsiteX1090" fmla="*/ 4295937 w 8023328"/>
              <a:gd name="connsiteY1090" fmla="*/ 1140032 h 2380521"/>
              <a:gd name="connsiteX1091" fmla="*/ 4309793 w 8023328"/>
              <a:gd name="connsiteY1091" fmla="*/ 1154821 h 2380521"/>
              <a:gd name="connsiteX1092" fmla="*/ 4295937 w 8023328"/>
              <a:gd name="connsiteY1092" fmla="*/ 1169610 h 2380521"/>
              <a:gd name="connsiteX1093" fmla="*/ 4283540 w 8023328"/>
              <a:gd name="connsiteY1093" fmla="*/ 1154821 h 2380521"/>
              <a:gd name="connsiteX1094" fmla="*/ 4295937 w 8023328"/>
              <a:gd name="connsiteY1094" fmla="*/ 1140032 h 2380521"/>
              <a:gd name="connsiteX1095" fmla="*/ 4225107 w 8023328"/>
              <a:gd name="connsiteY1095" fmla="*/ 1140032 h 2380521"/>
              <a:gd name="connsiteX1096" fmla="*/ 4238963 w 8023328"/>
              <a:gd name="connsiteY1096" fmla="*/ 1154821 h 2380521"/>
              <a:gd name="connsiteX1097" fmla="*/ 4225107 w 8023328"/>
              <a:gd name="connsiteY1097" fmla="*/ 1169610 h 2380521"/>
              <a:gd name="connsiteX1098" fmla="*/ 4212710 w 8023328"/>
              <a:gd name="connsiteY1098" fmla="*/ 1154821 h 2380521"/>
              <a:gd name="connsiteX1099" fmla="*/ 4225107 w 8023328"/>
              <a:gd name="connsiteY1099" fmla="*/ 1140032 h 2380521"/>
              <a:gd name="connsiteX1100" fmla="*/ 4153295 w 8023328"/>
              <a:gd name="connsiteY1100" fmla="*/ 1140032 h 2380521"/>
              <a:gd name="connsiteX1101" fmla="*/ 4168083 w 8023328"/>
              <a:gd name="connsiteY1101" fmla="*/ 1154821 h 2380521"/>
              <a:gd name="connsiteX1102" fmla="*/ 4153295 w 8023328"/>
              <a:gd name="connsiteY1102" fmla="*/ 1169610 h 2380521"/>
              <a:gd name="connsiteX1103" fmla="*/ 4138507 w 8023328"/>
              <a:gd name="connsiteY1103" fmla="*/ 1154821 h 2380521"/>
              <a:gd name="connsiteX1104" fmla="*/ 4153295 w 8023328"/>
              <a:gd name="connsiteY1104" fmla="*/ 1140032 h 2380521"/>
              <a:gd name="connsiteX1105" fmla="*/ 4082465 w 8023328"/>
              <a:gd name="connsiteY1105" fmla="*/ 1140032 h 2380521"/>
              <a:gd name="connsiteX1106" fmla="*/ 4097254 w 8023328"/>
              <a:gd name="connsiteY1106" fmla="*/ 1154821 h 2380521"/>
              <a:gd name="connsiteX1107" fmla="*/ 4082465 w 8023328"/>
              <a:gd name="connsiteY1107" fmla="*/ 1169610 h 2380521"/>
              <a:gd name="connsiteX1108" fmla="*/ 4067676 w 8023328"/>
              <a:gd name="connsiteY1108" fmla="*/ 1154821 h 2380521"/>
              <a:gd name="connsiteX1109" fmla="*/ 4082465 w 8023328"/>
              <a:gd name="connsiteY1109" fmla="*/ 1140032 h 2380521"/>
              <a:gd name="connsiteX1110" fmla="*/ 439789 w 8023328"/>
              <a:gd name="connsiteY1110" fmla="*/ 1140032 h 2380521"/>
              <a:gd name="connsiteX1111" fmla="*/ 454579 w 8023328"/>
              <a:gd name="connsiteY1111" fmla="*/ 1153888 h 2380521"/>
              <a:gd name="connsiteX1112" fmla="*/ 439789 w 8023328"/>
              <a:gd name="connsiteY1112" fmla="*/ 1166286 h 2380521"/>
              <a:gd name="connsiteX1113" fmla="*/ 425001 w 8023328"/>
              <a:gd name="connsiteY1113" fmla="*/ 1153888 h 2380521"/>
              <a:gd name="connsiteX1114" fmla="*/ 439789 w 8023328"/>
              <a:gd name="connsiteY1114" fmla="*/ 1140032 h 2380521"/>
              <a:gd name="connsiteX1115" fmla="*/ 368960 w 8023328"/>
              <a:gd name="connsiteY1115" fmla="*/ 1140032 h 2380521"/>
              <a:gd name="connsiteX1116" fmla="*/ 383747 w 8023328"/>
              <a:gd name="connsiteY1116" fmla="*/ 1153888 h 2380521"/>
              <a:gd name="connsiteX1117" fmla="*/ 368960 w 8023328"/>
              <a:gd name="connsiteY1117" fmla="*/ 1166286 h 2380521"/>
              <a:gd name="connsiteX1118" fmla="*/ 354172 w 8023328"/>
              <a:gd name="connsiteY1118" fmla="*/ 1153888 h 2380521"/>
              <a:gd name="connsiteX1119" fmla="*/ 368960 w 8023328"/>
              <a:gd name="connsiteY1119" fmla="*/ 1140032 h 2380521"/>
              <a:gd name="connsiteX1120" fmla="*/ 297194 w 8023328"/>
              <a:gd name="connsiteY1120" fmla="*/ 1140032 h 2380521"/>
              <a:gd name="connsiteX1121" fmla="*/ 309592 w 8023328"/>
              <a:gd name="connsiteY1121" fmla="*/ 1153888 h 2380521"/>
              <a:gd name="connsiteX1122" fmla="*/ 297194 w 8023328"/>
              <a:gd name="connsiteY1122" fmla="*/ 1166286 h 2380521"/>
              <a:gd name="connsiteX1123" fmla="*/ 283339 w 8023328"/>
              <a:gd name="connsiteY1123" fmla="*/ 1153888 h 2380521"/>
              <a:gd name="connsiteX1124" fmla="*/ 297194 w 8023328"/>
              <a:gd name="connsiteY1124" fmla="*/ 1140032 h 2380521"/>
              <a:gd name="connsiteX1125" fmla="*/ 226366 w 8023328"/>
              <a:gd name="connsiteY1125" fmla="*/ 1140032 h 2380521"/>
              <a:gd name="connsiteX1126" fmla="*/ 238764 w 8023328"/>
              <a:gd name="connsiteY1126" fmla="*/ 1153888 h 2380521"/>
              <a:gd name="connsiteX1127" fmla="*/ 226366 w 8023328"/>
              <a:gd name="connsiteY1127" fmla="*/ 1166286 h 2380521"/>
              <a:gd name="connsiteX1128" fmla="*/ 212510 w 8023328"/>
              <a:gd name="connsiteY1128" fmla="*/ 1153888 h 2380521"/>
              <a:gd name="connsiteX1129" fmla="*/ 226366 w 8023328"/>
              <a:gd name="connsiteY1129" fmla="*/ 1140032 h 2380521"/>
              <a:gd name="connsiteX1130" fmla="*/ 155532 w 8023328"/>
              <a:gd name="connsiteY1130" fmla="*/ 1140032 h 2380521"/>
              <a:gd name="connsiteX1131" fmla="*/ 167930 w 8023328"/>
              <a:gd name="connsiteY1131" fmla="*/ 1153888 h 2380521"/>
              <a:gd name="connsiteX1132" fmla="*/ 155532 w 8023328"/>
              <a:gd name="connsiteY1132" fmla="*/ 1166286 h 2380521"/>
              <a:gd name="connsiteX1133" fmla="*/ 141676 w 8023328"/>
              <a:gd name="connsiteY1133" fmla="*/ 1153888 h 2380521"/>
              <a:gd name="connsiteX1134" fmla="*/ 155532 w 8023328"/>
              <a:gd name="connsiteY1134" fmla="*/ 1140032 h 2380521"/>
              <a:gd name="connsiteX1135" fmla="*/ 83244 w 8023328"/>
              <a:gd name="connsiteY1135" fmla="*/ 1140032 h 2380521"/>
              <a:gd name="connsiteX1136" fmla="*/ 97100 w 8023328"/>
              <a:gd name="connsiteY1136" fmla="*/ 1153888 h 2380521"/>
              <a:gd name="connsiteX1137" fmla="*/ 83244 w 8023328"/>
              <a:gd name="connsiteY1137" fmla="*/ 1166286 h 2380521"/>
              <a:gd name="connsiteX1138" fmla="*/ 70846 w 8023328"/>
              <a:gd name="connsiteY1138" fmla="*/ 1153888 h 2380521"/>
              <a:gd name="connsiteX1139" fmla="*/ 83244 w 8023328"/>
              <a:gd name="connsiteY1139" fmla="*/ 1140032 h 2380521"/>
              <a:gd name="connsiteX1140" fmla="*/ 12008 w 8023328"/>
              <a:gd name="connsiteY1140" fmla="*/ 1140032 h 2380521"/>
              <a:gd name="connsiteX1141" fmla="*/ 26249 w 8023328"/>
              <a:gd name="connsiteY1141" fmla="*/ 1153888 h 2380521"/>
              <a:gd name="connsiteX1142" fmla="*/ 12008 w 8023328"/>
              <a:gd name="connsiteY1142" fmla="*/ 1166286 h 2380521"/>
              <a:gd name="connsiteX1143" fmla="*/ 16 w 8023328"/>
              <a:gd name="connsiteY1143" fmla="*/ 1153888 h 2380521"/>
              <a:gd name="connsiteX1144" fmla="*/ 12008 w 8023328"/>
              <a:gd name="connsiteY1144" fmla="*/ 1140032 h 2380521"/>
              <a:gd name="connsiteX1145" fmla="*/ 6867525 w 8023328"/>
              <a:gd name="connsiteY1145" fmla="*/ 1069203 h 2380521"/>
              <a:gd name="connsiteX1146" fmla="*/ 6879922 w 8023328"/>
              <a:gd name="connsiteY1146" fmla="*/ 1081600 h 2380521"/>
              <a:gd name="connsiteX1147" fmla="*/ 6867525 w 8023328"/>
              <a:gd name="connsiteY1147" fmla="*/ 1095457 h 2380521"/>
              <a:gd name="connsiteX1148" fmla="*/ 6853669 w 8023328"/>
              <a:gd name="connsiteY1148" fmla="*/ 1081600 h 2380521"/>
              <a:gd name="connsiteX1149" fmla="*/ 6867525 w 8023328"/>
              <a:gd name="connsiteY1149" fmla="*/ 1069203 h 2380521"/>
              <a:gd name="connsiteX1150" fmla="*/ 6795237 w 8023328"/>
              <a:gd name="connsiteY1150" fmla="*/ 1069203 h 2380521"/>
              <a:gd name="connsiteX1151" fmla="*/ 6809093 w 8023328"/>
              <a:gd name="connsiteY1151" fmla="*/ 1081600 h 2380521"/>
              <a:gd name="connsiteX1152" fmla="*/ 6796696 w 8023328"/>
              <a:gd name="connsiteY1152" fmla="*/ 1095457 h 2380521"/>
              <a:gd name="connsiteX1153" fmla="*/ 6782840 w 8023328"/>
              <a:gd name="connsiteY1153" fmla="*/ 1081600 h 2380521"/>
              <a:gd name="connsiteX1154" fmla="*/ 6795237 w 8023328"/>
              <a:gd name="connsiteY1154" fmla="*/ 1069203 h 2380521"/>
              <a:gd name="connsiteX1155" fmla="*/ 6724405 w 8023328"/>
              <a:gd name="connsiteY1155" fmla="*/ 1069203 h 2380521"/>
              <a:gd name="connsiteX1156" fmla="*/ 6738261 w 8023328"/>
              <a:gd name="connsiteY1156" fmla="*/ 1081600 h 2380521"/>
              <a:gd name="connsiteX1157" fmla="*/ 6724405 w 8023328"/>
              <a:gd name="connsiteY1157" fmla="*/ 1095457 h 2380521"/>
              <a:gd name="connsiteX1158" fmla="*/ 6712008 w 8023328"/>
              <a:gd name="connsiteY1158" fmla="*/ 1081600 h 2380521"/>
              <a:gd name="connsiteX1159" fmla="*/ 6724405 w 8023328"/>
              <a:gd name="connsiteY1159" fmla="*/ 1069203 h 2380521"/>
              <a:gd name="connsiteX1160" fmla="*/ 6653576 w 8023328"/>
              <a:gd name="connsiteY1160" fmla="*/ 1069203 h 2380521"/>
              <a:gd name="connsiteX1161" fmla="*/ 6667432 w 8023328"/>
              <a:gd name="connsiteY1161" fmla="*/ 1081600 h 2380521"/>
              <a:gd name="connsiteX1162" fmla="*/ 6653576 w 8023328"/>
              <a:gd name="connsiteY1162" fmla="*/ 1095457 h 2380521"/>
              <a:gd name="connsiteX1163" fmla="*/ 6641179 w 8023328"/>
              <a:gd name="connsiteY1163" fmla="*/ 1081600 h 2380521"/>
              <a:gd name="connsiteX1164" fmla="*/ 6653576 w 8023328"/>
              <a:gd name="connsiteY1164" fmla="*/ 1069203 h 2380521"/>
              <a:gd name="connsiteX1165" fmla="*/ 6581764 w 8023328"/>
              <a:gd name="connsiteY1165" fmla="*/ 1069203 h 2380521"/>
              <a:gd name="connsiteX1166" fmla="*/ 6596552 w 8023328"/>
              <a:gd name="connsiteY1166" fmla="*/ 1081600 h 2380521"/>
              <a:gd name="connsiteX1167" fmla="*/ 6581764 w 8023328"/>
              <a:gd name="connsiteY1167" fmla="*/ 1095457 h 2380521"/>
              <a:gd name="connsiteX1168" fmla="*/ 6566976 w 8023328"/>
              <a:gd name="connsiteY1168" fmla="*/ 1081600 h 2380521"/>
              <a:gd name="connsiteX1169" fmla="*/ 6581764 w 8023328"/>
              <a:gd name="connsiteY1169" fmla="*/ 1069203 h 2380521"/>
              <a:gd name="connsiteX1170" fmla="*/ 6510933 w 8023328"/>
              <a:gd name="connsiteY1170" fmla="*/ 1069203 h 2380521"/>
              <a:gd name="connsiteX1171" fmla="*/ 6525722 w 8023328"/>
              <a:gd name="connsiteY1171" fmla="*/ 1081600 h 2380521"/>
              <a:gd name="connsiteX1172" fmla="*/ 6510933 w 8023328"/>
              <a:gd name="connsiteY1172" fmla="*/ 1095457 h 2380521"/>
              <a:gd name="connsiteX1173" fmla="*/ 6496144 w 8023328"/>
              <a:gd name="connsiteY1173" fmla="*/ 1081600 h 2380521"/>
              <a:gd name="connsiteX1174" fmla="*/ 6510933 w 8023328"/>
              <a:gd name="connsiteY1174" fmla="*/ 1069203 h 2380521"/>
              <a:gd name="connsiteX1175" fmla="*/ 6440492 w 8023328"/>
              <a:gd name="connsiteY1175" fmla="*/ 1069203 h 2380521"/>
              <a:gd name="connsiteX1176" fmla="*/ 6454911 w 8023328"/>
              <a:gd name="connsiteY1176" fmla="*/ 1081600 h 2380521"/>
              <a:gd name="connsiteX1177" fmla="*/ 6440492 w 8023328"/>
              <a:gd name="connsiteY1177" fmla="*/ 1095457 h 2380521"/>
              <a:gd name="connsiteX1178" fmla="*/ 6425315 w 8023328"/>
              <a:gd name="connsiteY1178" fmla="*/ 1081600 h 2380521"/>
              <a:gd name="connsiteX1179" fmla="*/ 6440492 w 8023328"/>
              <a:gd name="connsiteY1179" fmla="*/ 1069203 h 2380521"/>
              <a:gd name="connsiteX1180" fmla="*/ 6368340 w 8023328"/>
              <a:gd name="connsiteY1180" fmla="*/ 1069203 h 2380521"/>
              <a:gd name="connsiteX1181" fmla="*/ 6380737 w 8023328"/>
              <a:gd name="connsiteY1181" fmla="*/ 1081600 h 2380521"/>
              <a:gd name="connsiteX1182" fmla="*/ 6368340 w 8023328"/>
              <a:gd name="connsiteY1182" fmla="*/ 1095457 h 2380521"/>
              <a:gd name="connsiteX1183" fmla="*/ 6354484 w 8023328"/>
              <a:gd name="connsiteY1183" fmla="*/ 1081600 h 2380521"/>
              <a:gd name="connsiteX1184" fmla="*/ 6368340 w 8023328"/>
              <a:gd name="connsiteY1184" fmla="*/ 1069203 h 2380521"/>
              <a:gd name="connsiteX1185" fmla="*/ 6297511 w 8023328"/>
              <a:gd name="connsiteY1185" fmla="*/ 1069203 h 2380521"/>
              <a:gd name="connsiteX1186" fmla="*/ 6309908 w 8023328"/>
              <a:gd name="connsiteY1186" fmla="*/ 1081600 h 2380521"/>
              <a:gd name="connsiteX1187" fmla="*/ 6297511 w 8023328"/>
              <a:gd name="connsiteY1187" fmla="*/ 1095457 h 2380521"/>
              <a:gd name="connsiteX1188" fmla="*/ 6283655 w 8023328"/>
              <a:gd name="connsiteY1188" fmla="*/ 1081600 h 2380521"/>
              <a:gd name="connsiteX1189" fmla="*/ 6297511 w 8023328"/>
              <a:gd name="connsiteY1189" fmla="*/ 1069203 h 2380521"/>
              <a:gd name="connsiteX1190" fmla="*/ 6226679 w 8023328"/>
              <a:gd name="connsiteY1190" fmla="*/ 1069203 h 2380521"/>
              <a:gd name="connsiteX1191" fmla="*/ 6239076 w 8023328"/>
              <a:gd name="connsiteY1191" fmla="*/ 1081600 h 2380521"/>
              <a:gd name="connsiteX1192" fmla="*/ 6226679 w 8023328"/>
              <a:gd name="connsiteY1192" fmla="*/ 1095457 h 2380521"/>
              <a:gd name="connsiteX1193" fmla="*/ 6212823 w 8023328"/>
              <a:gd name="connsiteY1193" fmla="*/ 1083059 h 2380521"/>
              <a:gd name="connsiteX1194" fmla="*/ 6226679 w 8023328"/>
              <a:gd name="connsiteY1194" fmla="*/ 1069203 h 2380521"/>
              <a:gd name="connsiteX1195" fmla="*/ 6154391 w 8023328"/>
              <a:gd name="connsiteY1195" fmla="*/ 1069203 h 2380521"/>
              <a:gd name="connsiteX1196" fmla="*/ 6168247 w 8023328"/>
              <a:gd name="connsiteY1196" fmla="*/ 1083059 h 2380521"/>
              <a:gd name="connsiteX1197" fmla="*/ 6154391 w 8023328"/>
              <a:gd name="connsiteY1197" fmla="*/ 1095457 h 2380521"/>
              <a:gd name="connsiteX1198" fmla="*/ 6141994 w 8023328"/>
              <a:gd name="connsiteY1198" fmla="*/ 1083059 h 2380521"/>
              <a:gd name="connsiteX1199" fmla="*/ 6154391 w 8023328"/>
              <a:gd name="connsiteY1199" fmla="*/ 1069203 h 2380521"/>
              <a:gd name="connsiteX1200" fmla="*/ 6083559 w 8023328"/>
              <a:gd name="connsiteY1200" fmla="*/ 1069203 h 2380521"/>
              <a:gd name="connsiteX1201" fmla="*/ 6097415 w 8023328"/>
              <a:gd name="connsiteY1201" fmla="*/ 1083059 h 2380521"/>
              <a:gd name="connsiteX1202" fmla="*/ 6083559 w 8023328"/>
              <a:gd name="connsiteY1202" fmla="*/ 1095457 h 2380521"/>
              <a:gd name="connsiteX1203" fmla="*/ 6071162 w 8023328"/>
              <a:gd name="connsiteY1203" fmla="*/ 1083059 h 2380521"/>
              <a:gd name="connsiteX1204" fmla="*/ 6083559 w 8023328"/>
              <a:gd name="connsiteY1204" fmla="*/ 1069203 h 2380521"/>
              <a:gd name="connsiteX1205" fmla="*/ 6009356 w 8023328"/>
              <a:gd name="connsiteY1205" fmla="*/ 1069203 h 2380521"/>
              <a:gd name="connsiteX1206" fmla="*/ 6023212 w 8023328"/>
              <a:gd name="connsiteY1206" fmla="*/ 1083059 h 2380521"/>
              <a:gd name="connsiteX1207" fmla="*/ 6009356 w 8023328"/>
              <a:gd name="connsiteY1207" fmla="*/ 1095457 h 2380521"/>
              <a:gd name="connsiteX1208" fmla="*/ 5996959 w 8023328"/>
              <a:gd name="connsiteY1208" fmla="*/ 1083059 h 2380521"/>
              <a:gd name="connsiteX1209" fmla="*/ 6009356 w 8023328"/>
              <a:gd name="connsiteY1209" fmla="*/ 1069203 h 2380521"/>
              <a:gd name="connsiteX1210" fmla="*/ 5940548 w 8023328"/>
              <a:gd name="connsiteY1210" fmla="*/ 1069203 h 2380521"/>
              <a:gd name="connsiteX1211" fmla="*/ 5955726 w 8023328"/>
              <a:gd name="connsiteY1211" fmla="*/ 1083059 h 2380521"/>
              <a:gd name="connsiteX1212" fmla="*/ 5940548 w 8023328"/>
              <a:gd name="connsiteY1212" fmla="*/ 1095457 h 2380521"/>
              <a:gd name="connsiteX1213" fmla="*/ 5926130 w 8023328"/>
              <a:gd name="connsiteY1213" fmla="*/ 1083059 h 2380521"/>
              <a:gd name="connsiteX1214" fmla="*/ 5940548 w 8023328"/>
              <a:gd name="connsiteY1214" fmla="*/ 1069203 h 2380521"/>
              <a:gd name="connsiteX1215" fmla="*/ 5870088 w 8023328"/>
              <a:gd name="connsiteY1215" fmla="*/ 1069203 h 2380521"/>
              <a:gd name="connsiteX1216" fmla="*/ 5884877 w 8023328"/>
              <a:gd name="connsiteY1216" fmla="*/ 1083059 h 2380521"/>
              <a:gd name="connsiteX1217" fmla="*/ 5870088 w 8023328"/>
              <a:gd name="connsiteY1217" fmla="*/ 1095457 h 2380521"/>
              <a:gd name="connsiteX1218" fmla="*/ 5855299 w 8023328"/>
              <a:gd name="connsiteY1218" fmla="*/ 1083059 h 2380521"/>
              <a:gd name="connsiteX1219" fmla="*/ 5870088 w 8023328"/>
              <a:gd name="connsiteY1219" fmla="*/ 1069203 h 2380521"/>
              <a:gd name="connsiteX1220" fmla="*/ 5799257 w 8023328"/>
              <a:gd name="connsiteY1220" fmla="*/ 1069203 h 2380521"/>
              <a:gd name="connsiteX1221" fmla="*/ 5814045 w 8023328"/>
              <a:gd name="connsiteY1221" fmla="*/ 1083059 h 2380521"/>
              <a:gd name="connsiteX1222" fmla="*/ 5799257 w 8023328"/>
              <a:gd name="connsiteY1222" fmla="*/ 1095457 h 2380521"/>
              <a:gd name="connsiteX1223" fmla="*/ 5784469 w 8023328"/>
              <a:gd name="connsiteY1223" fmla="*/ 1083059 h 2380521"/>
              <a:gd name="connsiteX1224" fmla="*/ 5799257 w 8023328"/>
              <a:gd name="connsiteY1224" fmla="*/ 1069203 h 2380521"/>
              <a:gd name="connsiteX1225" fmla="*/ 5724122 w 8023328"/>
              <a:gd name="connsiteY1225" fmla="*/ 1069203 h 2380521"/>
              <a:gd name="connsiteX1226" fmla="*/ 5736519 w 8023328"/>
              <a:gd name="connsiteY1226" fmla="*/ 1083059 h 2380521"/>
              <a:gd name="connsiteX1227" fmla="*/ 5724122 w 8023328"/>
              <a:gd name="connsiteY1227" fmla="*/ 1095457 h 2380521"/>
              <a:gd name="connsiteX1228" fmla="*/ 5710266 w 8023328"/>
              <a:gd name="connsiteY1228" fmla="*/ 1083059 h 2380521"/>
              <a:gd name="connsiteX1229" fmla="*/ 5724122 w 8023328"/>
              <a:gd name="connsiteY1229" fmla="*/ 1069203 h 2380521"/>
              <a:gd name="connsiteX1230" fmla="*/ 5653291 w 8023328"/>
              <a:gd name="connsiteY1230" fmla="*/ 1069203 h 2380521"/>
              <a:gd name="connsiteX1231" fmla="*/ 5665688 w 8023328"/>
              <a:gd name="connsiteY1231" fmla="*/ 1083059 h 2380521"/>
              <a:gd name="connsiteX1232" fmla="*/ 5653291 w 8023328"/>
              <a:gd name="connsiteY1232" fmla="*/ 1095457 h 2380521"/>
              <a:gd name="connsiteX1233" fmla="*/ 5639435 w 8023328"/>
              <a:gd name="connsiteY1233" fmla="*/ 1083059 h 2380521"/>
              <a:gd name="connsiteX1234" fmla="*/ 5653291 w 8023328"/>
              <a:gd name="connsiteY1234" fmla="*/ 1069203 h 2380521"/>
              <a:gd name="connsiteX1235" fmla="*/ 5581002 w 8023328"/>
              <a:gd name="connsiteY1235" fmla="*/ 1069203 h 2380521"/>
              <a:gd name="connsiteX1236" fmla="*/ 5594858 w 8023328"/>
              <a:gd name="connsiteY1236" fmla="*/ 1083059 h 2380521"/>
              <a:gd name="connsiteX1237" fmla="*/ 5581002 w 8023328"/>
              <a:gd name="connsiteY1237" fmla="*/ 1095457 h 2380521"/>
              <a:gd name="connsiteX1238" fmla="*/ 5568605 w 8023328"/>
              <a:gd name="connsiteY1238" fmla="*/ 1083059 h 2380521"/>
              <a:gd name="connsiteX1239" fmla="*/ 5581002 w 8023328"/>
              <a:gd name="connsiteY1239" fmla="*/ 1069203 h 2380521"/>
              <a:gd name="connsiteX1240" fmla="*/ 5510171 w 8023328"/>
              <a:gd name="connsiteY1240" fmla="*/ 1069203 h 2380521"/>
              <a:gd name="connsiteX1241" fmla="*/ 5524027 w 8023328"/>
              <a:gd name="connsiteY1241" fmla="*/ 1083059 h 2380521"/>
              <a:gd name="connsiteX1242" fmla="*/ 5510171 w 8023328"/>
              <a:gd name="connsiteY1242" fmla="*/ 1095457 h 2380521"/>
              <a:gd name="connsiteX1243" fmla="*/ 5497774 w 8023328"/>
              <a:gd name="connsiteY1243" fmla="*/ 1083059 h 2380521"/>
              <a:gd name="connsiteX1244" fmla="*/ 5510171 w 8023328"/>
              <a:gd name="connsiteY1244" fmla="*/ 1069203 h 2380521"/>
              <a:gd name="connsiteX1245" fmla="*/ 5438937 w 8023328"/>
              <a:gd name="connsiteY1245" fmla="*/ 1069203 h 2380521"/>
              <a:gd name="connsiteX1246" fmla="*/ 5453178 w 8023328"/>
              <a:gd name="connsiteY1246" fmla="*/ 1083059 h 2380521"/>
              <a:gd name="connsiteX1247" fmla="*/ 5438937 w 8023328"/>
              <a:gd name="connsiteY1247" fmla="*/ 1095457 h 2380521"/>
              <a:gd name="connsiteX1248" fmla="*/ 5426945 w 8023328"/>
              <a:gd name="connsiteY1248" fmla="*/ 1083059 h 2380521"/>
              <a:gd name="connsiteX1249" fmla="*/ 5438937 w 8023328"/>
              <a:gd name="connsiteY1249" fmla="*/ 1069203 h 2380521"/>
              <a:gd name="connsiteX1250" fmla="*/ 5367530 w 8023328"/>
              <a:gd name="connsiteY1250" fmla="*/ 1069203 h 2380521"/>
              <a:gd name="connsiteX1251" fmla="*/ 5382318 w 8023328"/>
              <a:gd name="connsiteY1251" fmla="*/ 1083059 h 2380521"/>
              <a:gd name="connsiteX1252" fmla="*/ 5367530 w 8023328"/>
              <a:gd name="connsiteY1252" fmla="*/ 1095457 h 2380521"/>
              <a:gd name="connsiteX1253" fmla="*/ 5352742 w 8023328"/>
              <a:gd name="connsiteY1253" fmla="*/ 1083059 h 2380521"/>
              <a:gd name="connsiteX1254" fmla="*/ 5367530 w 8023328"/>
              <a:gd name="connsiteY1254" fmla="*/ 1069203 h 2380521"/>
              <a:gd name="connsiteX1255" fmla="*/ 5296699 w 8023328"/>
              <a:gd name="connsiteY1255" fmla="*/ 1069203 h 2380521"/>
              <a:gd name="connsiteX1256" fmla="*/ 5311488 w 8023328"/>
              <a:gd name="connsiteY1256" fmla="*/ 1083059 h 2380521"/>
              <a:gd name="connsiteX1257" fmla="*/ 5296699 w 8023328"/>
              <a:gd name="connsiteY1257" fmla="*/ 1095457 h 2380521"/>
              <a:gd name="connsiteX1258" fmla="*/ 5281910 w 8023328"/>
              <a:gd name="connsiteY1258" fmla="*/ 1083059 h 2380521"/>
              <a:gd name="connsiteX1259" fmla="*/ 5296699 w 8023328"/>
              <a:gd name="connsiteY1259" fmla="*/ 1069203 h 2380521"/>
              <a:gd name="connsiteX1260" fmla="*/ 5225869 w 8023328"/>
              <a:gd name="connsiteY1260" fmla="*/ 1069203 h 2380521"/>
              <a:gd name="connsiteX1261" fmla="*/ 5240657 w 8023328"/>
              <a:gd name="connsiteY1261" fmla="*/ 1083059 h 2380521"/>
              <a:gd name="connsiteX1262" fmla="*/ 5225869 w 8023328"/>
              <a:gd name="connsiteY1262" fmla="*/ 1095457 h 2380521"/>
              <a:gd name="connsiteX1263" fmla="*/ 5211081 w 8023328"/>
              <a:gd name="connsiteY1263" fmla="*/ 1083059 h 2380521"/>
              <a:gd name="connsiteX1264" fmla="*/ 5225869 w 8023328"/>
              <a:gd name="connsiteY1264" fmla="*/ 1069203 h 2380521"/>
              <a:gd name="connsiteX1265" fmla="*/ 5154105 w 8023328"/>
              <a:gd name="connsiteY1265" fmla="*/ 1069203 h 2380521"/>
              <a:gd name="connsiteX1266" fmla="*/ 5166502 w 8023328"/>
              <a:gd name="connsiteY1266" fmla="*/ 1083059 h 2380521"/>
              <a:gd name="connsiteX1267" fmla="*/ 5154105 w 8023328"/>
              <a:gd name="connsiteY1267" fmla="*/ 1095457 h 2380521"/>
              <a:gd name="connsiteX1268" fmla="*/ 5140249 w 8023328"/>
              <a:gd name="connsiteY1268" fmla="*/ 1083059 h 2380521"/>
              <a:gd name="connsiteX1269" fmla="*/ 5154105 w 8023328"/>
              <a:gd name="connsiteY1269" fmla="*/ 1069203 h 2380521"/>
              <a:gd name="connsiteX1270" fmla="*/ 5083276 w 8023328"/>
              <a:gd name="connsiteY1270" fmla="*/ 1069203 h 2380521"/>
              <a:gd name="connsiteX1271" fmla="*/ 5095673 w 8023328"/>
              <a:gd name="connsiteY1271" fmla="*/ 1083059 h 2380521"/>
              <a:gd name="connsiteX1272" fmla="*/ 5083276 w 8023328"/>
              <a:gd name="connsiteY1272" fmla="*/ 1095457 h 2380521"/>
              <a:gd name="connsiteX1273" fmla="*/ 5069420 w 8023328"/>
              <a:gd name="connsiteY1273" fmla="*/ 1083059 h 2380521"/>
              <a:gd name="connsiteX1274" fmla="*/ 5083276 w 8023328"/>
              <a:gd name="connsiteY1274" fmla="*/ 1069203 h 2380521"/>
              <a:gd name="connsiteX1275" fmla="*/ 5012445 w 8023328"/>
              <a:gd name="connsiteY1275" fmla="*/ 1069203 h 2380521"/>
              <a:gd name="connsiteX1276" fmla="*/ 5024842 w 8023328"/>
              <a:gd name="connsiteY1276" fmla="*/ 1083059 h 2380521"/>
              <a:gd name="connsiteX1277" fmla="*/ 5012445 w 8023328"/>
              <a:gd name="connsiteY1277" fmla="*/ 1095457 h 2380521"/>
              <a:gd name="connsiteX1278" fmla="*/ 4998589 w 8023328"/>
              <a:gd name="connsiteY1278" fmla="*/ 1083059 h 2380521"/>
              <a:gd name="connsiteX1279" fmla="*/ 5012445 w 8023328"/>
              <a:gd name="connsiteY1279" fmla="*/ 1069203 h 2380521"/>
              <a:gd name="connsiteX1280" fmla="*/ 4940157 w 8023328"/>
              <a:gd name="connsiteY1280" fmla="*/ 1069203 h 2380521"/>
              <a:gd name="connsiteX1281" fmla="*/ 4954013 w 8023328"/>
              <a:gd name="connsiteY1281" fmla="*/ 1083059 h 2380521"/>
              <a:gd name="connsiteX1282" fmla="*/ 4940157 w 8023328"/>
              <a:gd name="connsiteY1282" fmla="*/ 1095457 h 2380521"/>
              <a:gd name="connsiteX1283" fmla="*/ 4927760 w 8023328"/>
              <a:gd name="connsiteY1283" fmla="*/ 1083059 h 2380521"/>
              <a:gd name="connsiteX1284" fmla="*/ 4940157 w 8023328"/>
              <a:gd name="connsiteY1284" fmla="*/ 1069203 h 2380521"/>
              <a:gd name="connsiteX1285" fmla="*/ 4865953 w 8023328"/>
              <a:gd name="connsiteY1285" fmla="*/ 1069203 h 2380521"/>
              <a:gd name="connsiteX1286" fmla="*/ 4879809 w 8023328"/>
              <a:gd name="connsiteY1286" fmla="*/ 1083059 h 2380521"/>
              <a:gd name="connsiteX1287" fmla="*/ 4865953 w 8023328"/>
              <a:gd name="connsiteY1287" fmla="*/ 1095457 h 2380521"/>
              <a:gd name="connsiteX1288" fmla="*/ 4853556 w 8023328"/>
              <a:gd name="connsiteY1288" fmla="*/ 1083059 h 2380521"/>
              <a:gd name="connsiteX1289" fmla="*/ 4865953 w 8023328"/>
              <a:gd name="connsiteY1289" fmla="*/ 1069203 h 2380521"/>
              <a:gd name="connsiteX1290" fmla="*/ 4795122 w 8023328"/>
              <a:gd name="connsiteY1290" fmla="*/ 1069203 h 2380521"/>
              <a:gd name="connsiteX1291" fmla="*/ 4808978 w 8023328"/>
              <a:gd name="connsiteY1291" fmla="*/ 1083059 h 2380521"/>
              <a:gd name="connsiteX1292" fmla="*/ 4795122 w 8023328"/>
              <a:gd name="connsiteY1292" fmla="*/ 1095457 h 2380521"/>
              <a:gd name="connsiteX1293" fmla="*/ 4782725 w 8023328"/>
              <a:gd name="connsiteY1293" fmla="*/ 1083059 h 2380521"/>
              <a:gd name="connsiteX1294" fmla="*/ 4795122 w 8023328"/>
              <a:gd name="connsiteY1294" fmla="*/ 1069203 h 2380521"/>
              <a:gd name="connsiteX1295" fmla="*/ 4726684 w 8023328"/>
              <a:gd name="connsiteY1295" fmla="*/ 1069203 h 2380521"/>
              <a:gd name="connsiteX1296" fmla="*/ 4741472 w 8023328"/>
              <a:gd name="connsiteY1296" fmla="*/ 1083059 h 2380521"/>
              <a:gd name="connsiteX1297" fmla="*/ 4726684 w 8023328"/>
              <a:gd name="connsiteY1297" fmla="*/ 1095457 h 2380521"/>
              <a:gd name="connsiteX1298" fmla="*/ 4711896 w 8023328"/>
              <a:gd name="connsiteY1298" fmla="*/ 1083059 h 2380521"/>
              <a:gd name="connsiteX1299" fmla="*/ 4726684 w 8023328"/>
              <a:gd name="connsiteY1299" fmla="*/ 1069203 h 2380521"/>
              <a:gd name="connsiteX1300" fmla="*/ 4655853 w 8023328"/>
              <a:gd name="connsiteY1300" fmla="*/ 1069203 h 2380521"/>
              <a:gd name="connsiteX1301" fmla="*/ 4670642 w 8023328"/>
              <a:gd name="connsiteY1301" fmla="*/ 1083059 h 2380521"/>
              <a:gd name="connsiteX1302" fmla="*/ 4655853 w 8023328"/>
              <a:gd name="connsiteY1302" fmla="*/ 1095457 h 2380521"/>
              <a:gd name="connsiteX1303" fmla="*/ 4641064 w 8023328"/>
              <a:gd name="connsiteY1303" fmla="*/ 1083059 h 2380521"/>
              <a:gd name="connsiteX1304" fmla="*/ 4655853 w 8023328"/>
              <a:gd name="connsiteY1304" fmla="*/ 1069203 h 2380521"/>
              <a:gd name="connsiteX1305" fmla="*/ 4585023 w 8023328"/>
              <a:gd name="connsiteY1305" fmla="*/ 1069203 h 2380521"/>
              <a:gd name="connsiteX1306" fmla="*/ 4599811 w 8023328"/>
              <a:gd name="connsiteY1306" fmla="*/ 1083059 h 2380521"/>
              <a:gd name="connsiteX1307" fmla="*/ 4585023 w 8023328"/>
              <a:gd name="connsiteY1307" fmla="*/ 1095457 h 2380521"/>
              <a:gd name="connsiteX1308" fmla="*/ 4570235 w 8023328"/>
              <a:gd name="connsiteY1308" fmla="*/ 1083059 h 2380521"/>
              <a:gd name="connsiteX1309" fmla="*/ 4585023 w 8023328"/>
              <a:gd name="connsiteY1309" fmla="*/ 1069203 h 2380521"/>
              <a:gd name="connsiteX1310" fmla="*/ 4513260 w 8023328"/>
              <a:gd name="connsiteY1310" fmla="*/ 1069203 h 2380521"/>
              <a:gd name="connsiteX1311" fmla="*/ 4525657 w 8023328"/>
              <a:gd name="connsiteY1311" fmla="*/ 1083991 h 2380521"/>
              <a:gd name="connsiteX1312" fmla="*/ 4513260 w 8023328"/>
              <a:gd name="connsiteY1312" fmla="*/ 1098780 h 2380521"/>
              <a:gd name="connsiteX1313" fmla="*/ 4499404 w 8023328"/>
              <a:gd name="connsiteY1313" fmla="*/ 1083991 h 2380521"/>
              <a:gd name="connsiteX1314" fmla="*/ 4513260 w 8023328"/>
              <a:gd name="connsiteY1314" fmla="*/ 1069203 h 2380521"/>
              <a:gd name="connsiteX1315" fmla="*/ 4439056 w 8023328"/>
              <a:gd name="connsiteY1315" fmla="*/ 1069203 h 2380521"/>
              <a:gd name="connsiteX1316" fmla="*/ 4451453 w 8023328"/>
              <a:gd name="connsiteY1316" fmla="*/ 1083991 h 2380521"/>
              <a:gd name="connsiteX1317" fmla="*/ 4439056 w 8023328"/>
              <a:gd name="connsiteY1317" fmla="*/ 1098780 h 2380521"/>
              <a:gd name="connsiteX1318" fmla="*/ 4425200 w 8023328"/>
              <a:gd name="connsiteY1318" fmla="*/ 1083991 h 2380521"/>
              <a:gd name="connsiteX1319" fmla="*/ 4439056 w 8023328"/>
              <a:gd name="connsiteY1319" fmla="*/ 1069203 h 2380521"/>
              <a:gd name="connsiteX1320" fmla="*/ 4366768 w 8023328"/>
              <a:gd name="connsiteY1320" fmla="*/ 1069203 h 2380521"/>
              <a:gd name="connsiteX1321" fmla="*/ 4380624 w 8023328"/>
              <a:gd name="connsiteY1321" fmla="*/ 1083991 h 2380521"/>
              <a:gd name="connsiteX1322" fmla="*/ 4366768 w 8023328"/>
              <a:gd name="connsiteY1322" fmla="*/ 1098780 h 2380521"/>
              <a:gd name="connsiteX1323" fmla="*/ 4354371 w 8023328"/>
              <a:gd name="connsiteY1323" fmla="*/ 1083991 h 2380521"/>
              <a:gd name="connsiteX1324" fmla="*/ 4366768 w 8023328"/>
              <a:gd name="connsiteY1324" fmla="*/ 1069203 h 2380521"/>
              <a:gd name="connsiteX1325" fmla="*/ 4295937 w 8023328"/>
              <a:gd name="connsiteY1325" fmla="*/ 1069203 h 2380521"/>
              <a:gd name="connsiteX1326" fmla="*/ 4309793 w 8023328"/>
              <a:gd name="connsiteY1326" fmla="*/ 1083991 h 2380521"/>
              <a:gd name="connsiteX1327" fmla="*/ 4295937 w 8023328"/>
              <a:gd name="connsiteY1327" fmla="*/ 1098780 h 2380521"/>
              <a:gd name="connsiteX1328" fmla="*/ 4283540 w 8023328"/>
              <a:gd name="connsiteY1328" fmla="*/ 1083991 h 2380521"/>
              <a:gd name="connsiteX1329" fmla="*/ 4295937 w 8023328"/>
              <a:gd name="connsiteY1329" fmla="*/ 1069203 h 2380521"/>
              <a:gd name="connsiteX1330" fmla="*/ 4225107 w 8023328"/>
              <a:gd name="connsiteY1330" fmla="*/ 1069203 h 2380521"/>
              <a:gd name="connsiteX1331" fmla="*/ 4238963 w 8023328"/>
              <a:gd name="connsiteY1331" fmla="*/ 1083991 h 2380521"/>
              <a:gd name="connsiteX1332" fmla="*/ 4225107 w 8023328"/>
              <a:gd name="connsiteY1332" fmla="*/ 1098780 h 2380521"/>
              <a:gd name="connsiteX1333" fmla="*/ 4212710 w 8023328"/>
              <a:gd name="connsiteY1333" fmla="*/ 1083991 h 2380521"/>
              <a:gd name="connsiteX1334" fmla="*/ 4225107 w 8023328"/>
              <a:gd name="connsiteY1334" fmla="*/ 1069203 h 2380521"/>
              <a:gd name="connsiteX1335" fmla="*/ 4153295 w 8023328"/>
              <a:gd name="connsiteY1335" fmla="*/ 1069203 h 2380521"/>
              <a:gd name="connsiteX1336" fmla="*/ 4168083 w 8023328"/>
              <a:gd name="connsiteY1336" fmla="*/ 1083991 h 2380521"/>
              <a:gd name="connsiteX1337" fmla="*/ 4153295 w 8023328"/>
              <a:gd name="connsiteY1337" fmla="*/ 1098780 h 2380521"/>
              <a:gd name="connsiteX1338" fmla="*/ 4138507 w 8023328"/>
              <a:gd name="connsiteY1338" fmla="*/ 1083991 h 2380521"/>
              <a:gd name="connsiteX1339" fmla="*/ 4153295 w 8023328"/>
              <a:gd name="connsiteY1339" fmla="*/ 1069203 h 2380521"/>
              <a:gd name="connsiteX1340" fmla="*/ 4082465 w 8023328"/>
              <a:gd name="connsiteY1340" fmla="*/ 1069203 h 2380521"/>
              <a:gd name="connsiteX1341" fmla="*/ 4097254 w 8023328"/>
              <a:gd name="connsiteY1341" fmla="*/ 1083991 h 2380521"/>
              <a:gd name="connsiteX1342" fmla="*/ 4082465 w 8023328"/>
              <a:gd name="connsiteY1342" fmla="*/ 1098780 h 2380521"/>
              <a:gd name="connsiteX1343" fmla="*/ 4067676 w 8023328"/>
              <a:gd name="connsiteY1343" fmla="*/ 1083991 h 2380521"/>
              <a:gd name="connsiteX1344" fmla="*/ 4082465 w 8023328"/>
              <a:gd name="connsiteY1344" fmla="*/ 1069203 h 2380521"/>
              <a:gd name="connsiteX1345" fmla="*/ 4011635 w 8023328"/>
              <a:gd name="connsiteY1345" fmla="*/ 1069203 h 2380521"/>
              <a:gd name="connsiteX1346" fmla="*/ 4026423 w 8023328"/>
              <a:gd name="connsiteY1346" fmla="*/ 1083991 h 2380521"/>
              <a:gd name="connsiteX1347" fmla="*/ 4011635 w 8023328"/>
              <a:gd name="connsiteY1347" fmla="*/ 1098780 h 2380521"/>
              <a:gd name="connsiteX1348" fmla="*/ 3996847 w 8023328"/>
              <a:gd name="connsiteY1348" fmla="*/ 1083991 h 2380521"/>
              <a:gd name="connsiteX1349" fmla="*/ 4011635 w 8023328"/>
              <a:gd name="connsiteY1349" fmla="*/ 1069203 h 2380521"/>
              <a:gd name="connsiteX1350" fmla="*/ 3939871 w 8023328"/>
              <a:gd name="connsiteY1350" fmla="*/ 1069203 h 2380521"/>
              <a:gd name="connsiteX1351" fmla="*/ 3952268 w 8023328"/>
              <a:gd name="connsiteY1351" fmla="*/ 1083991 h 2380521"/>
              <a:gd name="connsiteX1352" fmla="*/ 3939871 w 8023328"/>
              <a:gd name="connsiteY1352" fmla="*/ 1098780 h 2380521"/>
              <a:gd name="connsiteX1353" fmla="*/ 3926015 w 8023328"/>
              <a:gd name="connsiteY1353" fmla="*/ 1083991 h 2380521"/>
              <a:gd name="connsiteX1354" fmla="*/ 3939871 w 8023328"/>
              <a:gd name="connsiteY1354" fmla="*/ 1069203 h 2380521"/>
              <a:gd name="connsiteX1355" fmla="*/ 582439 w 8023328"/>
              <a:gd name="connsiteY1355" fmla="*/ 1069203 h 2380521"/>
              <a:gd name="connsiteX1356" fmla="*/ 596295 w 8023328"/>
              <a:gd name="connsiteY1356" fmla="*/ 1083059 h 2380521"/>
              <a:gd name="connsiteX1357" fmla="*/ 582439 w 8023328"/>
              <a:gd name="connsiteY1357" fmla="*/ 1095457 h 2380521"/>
              <a:gd name="connsiteX1358" fmla="*/ 570041 w 8023328"/>
              <a:gd name="connsiteY1358" fmla="*/ 1083059 h 2380521"/>
              <a:gd name="connsiteX1359" fmla="*/ 582439 w 8023328"/>
              <a:gd name="connsiteY1359" fmla="*/ 1069203 h 2380521"/>
              <a:gd name="connsiteX1360" fmla="*/ 513628 w 8023328"/>
              <a:gd name="connsiteY1360" fmla="*/ 1069203 h 2380521"/>
              <a:gd name="connsiteX1361" fmla="*/ 528807 w 8023328"/>
              <a:gd name="connsiteY1361" fmla="*/ 1083059 h 2380521"/>
              <a:gd name="connsiteX1362" fmla="*/ 513628 w 8023328"/>
              <a:gd name="connsiteY1362" fmla="*/ 1095457 h 2380521"/>
              <a:gd name="connsiteX1363" fmla="*/ 499209 w 8023328"/>
              <a:gd name="connsiteY1363" fmla="*/ 1083059 h 2380521"/>
              <a:gd name="connsiteX1364" fmla="*/ 513628 w 8023328"/>
              <a:gd name="connsiteY1364" fmla="*/ 1069203 h 2380521"/>
              <a:gd name="connsiteX1365" fmla="*/ 439795 w 8023328"/>
              <a:gd name="connsiteY1365" fmla="*/ 1069203 h 2380521"/>
              <a:gd name="connsiteX1366" fmla="*/ 454585 w 8023328"/>
              <a:gd name="connsiteY1366" fmla="*/ 1083059 h 2380521"/>
              <a:gd name="connsiteX1367" fmla="*/ 439795 w 8023328"/>
              <a:gd name="connsiteY1367" fmla="*/ 1095457 h 2380521"/>
              <a:gd name="connsiteX1368" fmla="*/ 425007 w 8023328"/>
              <a:gd name="connsiteY1368" fmla="*/ 1083059 h 2380521"/>
              <a:gd name="connsiteX1369" fmla="*/ 439795 w 8023328"/>
              <a:gd name="connsiteY1369" fmla="*/ 1069203 h 2380521"/>
              <a:gd name="connsiteX1370" fmla="*/ 368965 w 8023328"/>
              <a:gd name="connsiteY1370" fmla="*/ 1069203 h 2380521"/>
              <a:gd name="connsiteX1371" fmla="*/ 383754 w 8023328"/>
              <a:gd name="connsiteY1371" fmla="*/ 1083059 h 2380521"/>
              <a:gd name="connsiteX1372" fmla="*/ 368965 w 8023328"/>
              <a:gd name="connsiteY1372" fmla="*/ 1095457 h 2380521"/>
              <a:gd name="connsiteX1373" fmla="*/ 354177 w 8023328"/>
              <a:gd name="connsiteY1373" fmla="*/ 1083059 h 2380521"/>
              <a:gd name="connsiteX1374" fmla="*/ 368965 w 8023328"/>
              <a:gd name="connsiteY1374" fmla="*/ 1069203 h 2380521"/>
              <a:gd name="connsiteX1375" fmla="*/ 297201 w 8023328"/>
              <a:gd name="connsiteY1375" fmla="*/ 1069203 h 2380521"/>
              <a:gd name="connsiteX1376" fmla="*/ 309599 w 8023328"/>
              <a:gd name="connsiteY1376" fmla="*/ 1083059 h 2380521"/>
              <a:gd name="connsiteX1377" fmla="*/ 297201 w 8023328"/>
              <a:gd name="connsiteY1377" fmla="*/ 1095457 h 2380521"/>
              <a:gd name="connsiteX1378" fmla="*/ 283346 w 8023328"/>
              <a:gd name="connsiteY1378" fmla="*/ 1083059 h 2380521"/>
              <a:gd name="connsiteX1379" fmla="*/ 297201 w 8023328"/>
              <a:gd name="connsiteY1379" fmla="*/ 1069203 h 2380521"/>
              <a:gd name="connsiteX1380" fmla="*/ 226372 w 8023328"/>
              <a:gd name="connsiteY1380" fmla="*/ 1069203 h 2380521"/>
              <a:gd name="connsiteX1381" fmla="*/ 238771 w 8023328"/>
              <a:gd name="connsiteY1381" fmla="*/ 1083059 h 2380521"/>
              <a:gd name="connsiteX1382" fmla="*/ 226372 w 8023328"/>
              <a:gd name="connsiteY1382" fmla="*/ 1095457 h 2380521"/>
              <a:gd name="connsiteX1383" fmla="*/ 212516 w 8023328"/>
              <a:gd name="connsiteY1383" fmla="*/ 1083059 h 2380521"/>
              <a:gd name="connsiteX1384" fmla="*/ 226372 w 8023328"/>
              <a:gd name="connsiteY1384" fmla="*/ 1069203 h 2380521"/>
              <a:gd name="connsiteX1385" fmla="*/ 154079 w 8023328"/>
              <a:gd name="connsiteY1385" fmla="*/ 1069203 h 2380521"/>
              <a:gd name="connsiteX1386" fmla="*/ 167935 w 8023328"/>
              <a:gd name="connsiteY1386" fmla="*/ 1083059 h 2380521"/>
              <a:gd name="connsiteX1387" fmla="*/ 154079 w 8023328"/>
              <a:gd name="connsiteY1387" fmla="*/ 1095457 h 2380521"/>
              <a:gd name="connsiteX1388" fmla="*/ 141682 w 8023328"/>
              <a:gd name="connsiteY1388" fmla="*/ 1083059 h 2380521"/>
              <a:gd name="connsiteX1389" fmla="*/ 154079 w 8023328"/>
              <a:gd name="connsiteY1389" fmla="*/ 1069203 h 2380521"/>
              <a:gd name="connsiteX1390" fmla="*/ 83249 w 8023328"/>
              <a:gd name="connsiteY1390" fmla="*/ 1069203 h 2380521"/>
              <a:gd name="connsiteX1391" fmla="*/ 97105 w 8023328"/>
              <a:gd name="connsiteY1391" fmla="*/ 1083059 h 2380521"/>
              <a:gd name="connsiteX1392" fmla="*/ 83249 w 8023328"/>
              <a:gd name="connsiteY1392" fmla="*/ 1095457 h 2380521"/>
              <a:gd name="connsiteX1393" fmla="*/ 70852 w 8023328"/>
              <a:gd name="connsiteY1393" fmla="*/ 1083059 h 2380521"/>
              <a:gd name="connsiteX1394" fmla="*/ 83249 w 8023328"/>
              <a:gd name="connsiteY1394" fmla="*/ 1069203 h 2380521"/>
              <a:gd name="connsiteX1395" fmla="*/ 12014 w 8023328"/>
              <a:gd name="connsiteY1395" fmla="*/ 1069203 h 2380521"/>
              <a:gd name="connsiteX1396" fmla="*/ 26255 w 8023328"/>
              <a:gd name="connsiteY1396" fmla="*/ 1083059 h 2380521"/>
              <a:gd name="connsiteX1397" fmla="*/ 12014 w 8023328"/>
              <a:gd name="connsiteY1397" fmla="*/ 1095457 h 2380521"/>
              <a:gd name="connsiteX1398" fmla="*/ 21 w 8023328"/>
              <a:gd name="connsiteY1398" fmla="*/ 1083059 h 2380521"/>
              <a:gd name="connsiteX1399" fmla="*/ 12014 w 8023328"/>
              <a:gd name="connsiteY1399" fmla="*/ 1069203 h 2380521"/>
              <a:gd name="connsiteX1400" fmla="*/ 6724405 w 8023328"/>
              <a:gd name="connsiteY1400" fmla="*/ 998371 h 2380521"/>
              <a:gd name="connsiteX1401" fmla="*/ 6738261 w 8023328"/>
              <a:gd name="connsiteY1401" fmla="*/ 1010768 h 2380521"/>
              <a:gd name="connsiteX1402" fmla="*/ 6724405 w 8023328"/>
              <a:gd name="connsiteY1402" fmla="*/ 1024625 h 2380521"/>
              <a:gd name="connsiteX1403" fmla="*/ 6712008 w 8023328"/>
              <a:gd name="connsiteY1403" fmla="*/ 1010768 h 2380521"/>
              <a:gd name="connsiteX1404" fmla="*/ 6724405 w 8023328"/>
              <a:gd name="connsiteY1404" fmla="*/ 998371 h 2380521"/>
              <a:gd name="connsiteX1405" fmla="*/ 6653576 w 8023328"/>
              <a:gd name="connsiteY1405" fmla="*/ 998371 h 2380521"/>
              <a:gd name="connsiteX1406" fmla="*/ 6667432 w 8023328"/>
              <a:gd name="connsiteY1406" fmla="*/ 1010768 h 2380521"/>
              <a:gd name="connsiteX1407" fmla="*/ 6653576 w 8023328"/>
              <a:gd name="connsiteY1407" fmla="*/ 1024625 h 2380521"/>
              <a:gd name="connsiteX1408" fmla="*/ 6641179 w 8023328"/>
              <a:gd name="connsiteY1408" fmla="*/ 1010768 h 2380521"/>
              <a:gd name="connsiteX1409" fmla="*/ 6653576 w 8023328"/>
              <a:gd name="connsiteY1409" fmla="*/ 998371 h 2380521"/>
              <a:gd name="connsiteX1410" fmla="*/ 6581764 w 8023328"/>
              <a:gd name="connsiteY1410" fmla="*/ 998371 h 2380521"/>
              <a:gd name="connsiteX1411" fmla="*/ 6596552 w 8023328"/>
              <a:gd name="connsiteY1411" fmla="*/ 1010768 h 2380521"/>
              <a:gd name="connsiteX1412" fmla="*/ 6581764 w 8023328"/>
              <a:gd name="connsiteY1412" fmla="*/ 1024625 h 2380521"/>
              <a:gd name="connsiteX1413" fmla="*/ 6566976 w 8023328"/>
              <a:gd name="connsiteY1413" fmla="*/ 1010768 h 2380521"/>
              <a:gd name="connsiteX1414" fmla="*/ 6581764 w 8023328"/>
              <a:gd name="connsiteY1414" fmla="*/ 998371 h 2380521"/>
              <a:gd name="connsiteX1415" fmla="*/ 6510933 w 8023328"/>
              <a:gd name="connsiteY1415" fmla="*/ 998371 h 2380521"/>
              <a:gd name="connsiteX1416" fmla="*/ 6525722 w 8023328"/>
              <a:gd name="connsiteY1416" fmla="*/ 1010768 h 2380521"/>
              <a:gd name="connsiteX1417" fmla="*/ 6510933 w 8023328"/>
              <a:gd name="connsiteY1417" fmla="*/ 1024625 h 2380521"/>
              <a:gd name="connsiteX1418" fmla="*/ 6496144 w 8023328"/>
              <a:gd name="connsiteY1418" fmla="*/ 1010768 h 2380521"/>
              <a:gd name="connsiteX1419" fmla="*/ 6510933 w 8023328"/>
              <a:gd name="connsiteY1419" fmla="*/ 998371 h 2380521"/>
              <a:gd name="connsiteX1420" fmla="*/ 6440492 w 8023328"/>
              <a:gd name="connsiteY1420" fmla="*/ 998371 h 2380521"/>
              <a:gd name="connsiteX1421" fmla="*/ 6454911 w 8023328"/>
              <a:gd name="connsiteY1421" fmla="*/ 1010768 h 2380521"/>
              <a:gd name="connsiteX1422" fmla="*/ 6440492 w 8023328"/>
              <a:gd name="connsiteY1422" fmla="*/ 1024625 h 2380521"/>
              <a:gd name="connsiteX1423" fmla="*/ 6425315 w 8023328"/>
              <a:gd name="connsiteY1423" fmla="*/ 1010768 h 2380521"/>
              <a:gd name="connsiteX1424" fmla="*/ 6440492 w 8023328"/>
              <a:gd name="connsiteY1424" fmla="*/ 998371 h 2380521"/>
              <a:gd name="connsiteX1425" fmla="*/ 6368340 w 8023328"/>
              <a:gd name="connsiteY1425" fmla="*/ 998371 h 2380521"/>
              <a:gd name="connsiteX1426" fmla="*/ 6380737 w 8023328"/>
              <a:gd name="connsiteY1426" fmla="*/ 1010768 h 2380521"/>
              <a:gd name="connsiteX1427" fmla="*/ 6368340 w 8023328"/>
              <a:gd name="connsiteY1427" fmla="*/ 1024625 h 2380521"/>
              <a:gd name="connsiteX1428" fmla="*/ 6354484 w 8023328"/>
              <a:gd name="connsiteY1428" fmla="*/ 1010768 h 2380521"/>
              <a:gd name="connsiteX1429" fmla="*/ 6368340 w 8023328"/>
              <a:gd name="connsiteY1429" fmla="*/ 998371 h 2380521"/>
              <a:gd name="connsiteX1430" fmla="*/ 6297511 w 8023328"/>
              <a:gd name="connsiteY1430" fmla="*/ 998371 h 2380521"/>
              <a:gd name="connsiteX1431" fmla="*/ 6309908 w 8023328"/>
              <a:gd name="connsiteY1431" fmla="*/ 1010768 h 2380521"/>
              <a:gd name="connsiteX1432" fmla="*/ 6297511 w 8023328"/>
              <a:gd name="connsiteY1432" fmla="*/ 1024625 h 2380521"/>
              <a:gd name="connsiteX1433" fmla="*/ 6283655 w 8023328"/>
              <a:gd name="connsiteY1433" fmla="*/ 1010768 h 2380521"/>
              <a:gd name="connsiteX1434" fmla="*/ 6297511 w 8023328"/>
              <a:gd name="connsiteY1434" fmla="*/ 998371 h 2380521"/>
              <a:gd name="connsiteX1435" fmla="*/ 6226679 w 8023328"/>
              <a:gd name="connsiteY1435" fmla="*/ 998371 h 2380521"/>
              <a:gd name="connsiteX1436" fmla="*/ 6239076 w 8023328"/>
              <a:gd name="connsiteY1436" fmla="*/ 1010768 h 2380521"/>
              <a:gd name="connsiteX1437" fmla="*/ 6226679 w 8023328"/>
              <a:gd name="connsiteY1437" fmla="*/ 1024625 h 2380521"/>
              <a:gd name="connsiteX1438" fmla="*/ 6212823 w 8023328"/>
              <a:gd name="connsiteY1438" fmla="*/ 1010768 h 2380521"/>
              <a:gd name="connsiteX1439" fmla="*/ 6226679 w 8023328"/>
              <a:gd name="connsiteY1439" fmla="*/ 998371 h 2380521"/>
              <a:gd name="connsiteX1440" fmla="*/ 6154391 w 8023328"/>
              <a:gd name="connsiteY1440" fmla="*/ 998371 h 2380521"/>
              <a:gd name="connsiteX1441" fmla="*/ 6168247 w 8023328"/>
              <a:gd name="connsiteY1441" fmla="*/ 1010768 h 2380521"/>
              <a:gd name="connsiteX1442" fmla="*/ 6154391 w 8023328"/>
              <a:gd name="connsiteY1442" fmla="*/ 1024625 h 2380521"/>
              <a:gd name="connsiteX1443" fmla="*/ 6141994 w 8023328"/>
              <a:gd name="connsiteY1443" fmla="*/ 1010768 h 2380521"/>
              <a:gd name="connsiteX1444" fmla="*/ 6154391 w 8023328"/>
              <a:gd name="connsiteY1444" fmla="*/ 998371 h 2380521"/>
              <a:gd name="connsiteX1445" fmla="*/ 6083559 w 8023328"/>
              <a:gd name="connsiteY1445" fmla="*/ 998371 h 2380521"/>
              <a:gd name="connsiteX1446" fmla="*/ 6097415 w 8023328"/>
              <a:gd name="connsiteY1446" fmla="*/ 1010768 h 2380521"/>
              <a:gd name="connsiteX1447" fmla="*/ 6083559 w 8023328"/>
              <a:gd name="connsiteY1447" fmla="*/ 1024625 h 2380521"/>
              <a:gd name="connsiteX1448" fmla="*/ 6071162 w 8023328"/>
              <a:gd name="connsiteY1448" fmla="*/ 1010768 h 2380521"/>
              <a:gd name="connsiteX1449" fmla="*/ 6083559 w 8023328"/>
              <a:gd name="connsiteY1449" fmla="*/ 998371 h 2380521"/>
              <a:gd name="connsiteX1450" fmla="*/ 6009356 w 8023328"/>
              <a:gd name="connsiteY1450" fmla="*/ 998371 h 2380521"/>
              <a:gd name="connsiteX1451" fmla="*/ 6023212 w 8023328"/>
              <a:gd name="connsiteY1451" fmla="*/ 1010768 h 2380521"/>
              <a:gd name="connsiteX1452" fmla="*/ 6009356 w 8023328"/>
              <a:gd name="connsiteY1452" fmla="*/ 1024625 h 2380521"/>
              <a:gd name="connsiteX1453" fmla="*/ 5996959 w 8023328"/>
              <a:gd name="connsiteY1453" fmla="*/ 1010768 h 2380521"/>
              <a:gd name="connsiteX1454" fmla="*/ 6009356 w 8023328"/>
              <a:gd name="connsiteY1454" fmla="*/ 998371 h 2380521"/>
              <a:gd name="connsiteX1455" fmla="*/ 5940548 w 8023328"/>
              <a:gd name="connsiteY1455" fmla="*/ 998371 h 2380521"/>
              <a:gd name="connsiteX1456" fmla="*/ 5955726 w 8023328"/>
              <a:gd name="connsiteY1456" fmla="*/ 1010768 h 2380521"/>
              <a:gd name="connsiteX1457" fmla="*/ 5940548 w 8023328"/>
              <a:gd name="connsiteY1457" fmla="*/ 1024625 h 2380521"/>
              <a:gd name="connsiteX1458" fmla="*/ 5926130 w 8023328"/>
              <a:gd name="connsiteY1458" fmla="*/ 1010768 h 2380521"/>
              <a:gd name="connsiteX1459" fmla="*/ 5940548 w 8023328"/>
              <a:gd name="connsiteY1459" fmla="*/ 998371 h 2380521"/>
              <a:gd name="connsiteX1460" fmla="*/ 5870088 w 8023328"/>
              <a:gd name="connsiteY1460" fmla="*/ 998371 h 2380521"/>
              <a:gd name="connsiteX1461" fmla="*/ 5884877 w 8023328"/>
              <a:gd name="connsiteY1461" fmla="*/ 1010768 h 2380521"/>
              <a:gd name="connsiteX1462" fmla="*/ 5870088 w 8023328"/>
              <a:gd name="connsiteY1462" fmla="*/ 1024625 h 2380521"/>
              <a:gd name="connsiteX1463" fmla="*/ 5855299 w 8023328"/>
              <a:gd name="connsiteY1463" fmla="*/ 1010768 h 2380521"/>
              <a:gd name="connsiteX1464" fmla="*/ 5870088 w 8023328"/>
              <a:gd name="connsiteY1464" fmla="*/ 998371 h 2380521"/>
              <a:gd name="connsiteX1465" fmla="*/ 5799257 w 8023328"/>
              <a:gd name="connsiteY1465" fmla="*/ 998371 h 2380521"/>
              <a:gd name="connsiteX1466" fmla="*/ 5814045 w 8023328"/>
              <a:gd name="connsiteY1466" fmla="*/ 1010768 h 2380521"/>
              <a:gd name="connsiteX1467" fmla="*/ 5799257 w 8023328"/>
              <a:gd name="connsiteY1467" fmla="*/ 1024625 h 2380521"/>
              <a:gd name="connsiteX1468" fmla="*/ 5784469 w 8023328"/>
              <a:gd name="connsiteY1468" fmla="*/ 1010768 h 2380521"/>
              <a:gd name="connsiteX1469" fmla="*/ 5799257 w 8023328"/>
              <a:gd name="connsiteY1469" fmla="*/ 998371 h 2380521"/>
              <a:gd name="connsiteX1470" fmla="*/ 5724122 w 8023328"/>
              <a:gd name="connsiteY1470" fmla="*/ 998371 h 2380521"/>
              <a:gd name="connsiteX1471" fmla="*/ 5736519 w 8023328"/>
              <a:gd name="connsiteY1471" fmla="*/ 1010768 h 2380521"/>
              <a:gd name="connsiteX1472" fmla="*/ 5724122 w 8023328"/>
              <a:gd name="connsiteY1472" fmla="*/ 1024625 h 2380521"/>
              <a:gd name="connsiteX1473" fmla="*/ 5710266 w 8023328"/>
              <a:gd name="connsiteY1473" fmla="*/ 1010768 h 2380521"/>
              <a:gd name="connsiteX1474" fmla="*/ 5724122 w 8023328"/>
              <a:gd name="connsiteY1474" fmla="*/ 998371 h 2380521"/>
              <a:gd name="connsiteX1475" fmla="*/ 5653291 w 8023328"/>
              <a:gd name="connsiteY1475" fmla="*/ 998371 h 2380521"/>
              <a:gd name="connsiteX1476" fmla="*/ 5665688 w 8023328"/>
              <a:gd name="connsiteY1476" fmla="*/ 1012227 h 2380521"/>
              <a:gd name="connsiteX1477" fmla="*/ 5653291 w 8023328"/>
              <a:gd name="connsiteY1477" fmla="*/ 1024625 h 2380521"/>
              <a:gd name="connsiteX1478" fmla="*/ 5639435 w 8023328"/>
              <a:gd name="connsiteY1478" fmla="*/ 1012227 h 2380521"/>
              <a:gd name="connsiteX1479" fmla="*/ 5653291 w 8023328"/>
              <a:gd name="connsiteY1479" fmla="*/ 998371 h 2380521"/>
              <a:gd name="connsiteX1480" fmla="*/ 5581002 w 8023328"/>
              <a:gd name="connsiteY1480" fmla="*/ 998371 h 2380521"/>
              <a:gd name="connsiteX1481" fmla="*/ 5594858 w 8023328"/>
              <a:gd name="connsiteY1481" fmla="*/ 1012227 h 2380521"/>
              <a:gd name="connsiteX1482" fmla="*/ 5581002 w 8023328"/>
              <a:gd name="connsiteY1482" fmla="*/ 1024625 h 2380521"/>
              <a:gd name="connsiteX1483" fmla="*/ 5568605 w 8023328"/>
              <a:gd name="connsiteY1483" fmla="*/ 1012227 h 2380521"/>
              <a:gd name="connsiteX1484" fmla="*/ 5581002 w 8023328"/>
              <a:gd name="connsiteY1484" fmla="*/ 998371 h 2380521"/>
              <a:gd name="connsiteX1485" fmla="*/ 5510171 w 8023328"/>
              <a:gd name="connsiteY1485" fmla="*/ 998371 h 2380521"/>
              <a:gd name="connsiteX1486" fmla="*/ 5524027 w 8023328"/>
              <a:gd name="connsiteY1486" fmla="*/ 1012227 h 2380521"/>
              <a:gd name="connsiteX1487" fmla="*/ 5510171 w 8023328"/>
              <a:gd name="connsiteY1487" fmla="*/ 1024625 h 2380521"/>
              <a:gd name="connsiteX1488" fmla="*/ 5497774 w 8023328"/>
              <a:gd name="connsiteY1488" fmla="*/ 1012227 h 2380521"/>
              <a:gd name="connsiteX1489" fmla="*/ 5510171 w 8023328"/>
              <a:gd name="connsiteY1489" fmla="*/ 998371 h 2380521"/>
              <a:gd name="connsiteX1490" fmla="*/ 5438937 w 8023328"/>
              <a:gd name="connsiteY1490" fmla="*/ 998371 h 2380521"/>
              <a:gd name="connsiteX1491" fmla="*/ 5453178 w 8023328"/>
              <a:gd name="connsiteY1491" fmla="*/ 1012227 h 2380521"/>
              <a:gd name="connsiteX1492" fmla="*/ 5438937 w 8023328"/>
              <a:gd name="connsiteY1492" fmla="*/ 1024625 h 2380521"/>
              <a:gd name="connsiteX1493" fmla="*/ 5426945 w 8023328"/>
              <a:gd name="connsiteY1493" fmla="*/ 1012227 h 2380521"/>
              <a:gd name="connsiteX1494" fmla="*/ 5438937 w 8023328"/>
              <a:gd name="connsiteY1494" fmla="*/ 998371 h 2380521"/>
              <a:gd name="connsiteX1495" fmla="*/ 5367530 w 8023328"/>
              <a:gd name="connsiteY1495" fmla="*/ 998371 h 2380521"/>
              <a:gd name="connsiteX1496" fmla="*/ 5382318 w 8023328"/>
              <a:gd name="connsiteY1496" fmla="*/ 1012227 h 2380521"/>
              <a:gd name="connsiteX1497" fmla="*/ 5367530 w 8023328"/>
              <a:gd name="connsiteY1497" fmla="*/ 1024625 h 2380521"/>
              <a:gd name="connsiteX1498" fmla="*/ 5352742 w 8023328"/>
              <a:gd name="connsiteY1498" fmla="*/ 1012227 h 2380521"/>
              <a:gd name="connsiteX1499" fmla="*/ 5367530 w 8023328"/>
              <a:gd name="connsiteY1499" fmla="*/ 998371 h 2380521"/>
              <a:gd name="connsiteX1500" fmla="*/ 5296699 w 8023328"/>
              <a:gd name="connsiteY1500" fmla="*/ 998371 h 2380521"/>
              <a:gd name="connsiteX1501" fmla="*/ 5311488 w 8023328"/>
              <a:gd name="connsiteY1501" fmla="*/ 1012227 h 2380521"/>
              <a:gd name="connsiteX1502" fmla="*/ 5296699 w 8023328"/>
              <a:gd name="connsiteY1502" fmla="*/ 1024625 h 2380521"/>
              <a:gd name="connsiteX1503" fmla="*/ 5281910 w 8023328"/>
              <a:gd name="connsiteY1503" fmla="*/ 1012227 h 2380521"/>
              <a:gd name="connsiteX1504" fmla="*/ 5296699 w 8023328"/>
              <a:gd name="connsiteY1504" fmla="*/ 998371 h 2380521"/>
              <a:gd name="connsiteX1505" fmla="*/ 5225869 w 8023328"/>
              <a:gd name="connsiteY1505" fmla="*/ 998371 h 2380521"/>
              <a:gd name="connsiteX1506" fmla="*/ 5240657 w 8023328"/>
              <a:gd name="connsiteY1506" fmla="*/ 1012227 h 2380521"/>
              <a:gd name="connsiteX1507" fmla="*/ 5225869 w 8023328"/>
              <a:gd name="connsiteY1507" fmla="*/ 1024625 h 2380521"/>
              <a:gd name="connsiteX1508" fmla="*/ 5211081 w 8023328"/>
              <a:gd name="connsiteY1508" fmla="*/ 1012227 h 2380521"/>
              <a:gd name="connsiteX1509" fmla="*/ 5225869 w 8023328"/>
              <a:gd name="connsiteY1509" fmla="*/ 998371 h 2380521"/>
              <a:gd name="connsiteX1510" fmla="*/ 5154105 w 8023328"/>
              <a:gd name="connsiteY1510" fmla="*/ 998371 h 2380521"/>
              <a:gd name="connsiteX1511" fmla="*/ 5166502 w 8023328"/>
              <a:gd name="connsiteY1511" fmla="*/ 1012227 h 2380521"/>
              <a:gd name="connsiteX1512" fmla="*/ 5154105 w 8023328"/>
              <a:gd name="connsiteY1512" fmla="*/ 1024625 h 2380521"/>
              <a:gd name="connsiteX1513" fmla="*/ 5140249 w 8023328"/>
              <a:gd name="connsiteY1513" fmla="*/ 1012227 h 2380521"/>
              <a:gd name="connsiteX1514" fmla="*/ 5154105 w 8023328"/>
              <a:gd name="connsiteY1514" fmla="*/ 998371 h 2380521"/>
              <a:gd name="connsiteX1515" fmla="*/ 5083276 w 8023328"/>
              <a:gd name="connsiteY1515" fmla="*/ 998371 h 2380521"/>
              <a:gd name="connsiteX1516" fmla="*/ 5095673 w 8023328"/>
              <a:gd name="connsiteY1516" fmla="*/ 1012227 h 2380521"/>
              <a:gd name="connsiteX1517" fmla="*/ 5083276 w 8023328"/>
              <a:gd name="connsiteY1517" fmla="*/ 1024625 h 2380521"/>
              <a:gd name="connsiteX1518" fmla="*/ 5069420 w 8023328"/>
              <a:gd name="connsiteY1518" fmla="*/ 1012227 h 2380521"/>
              <a:gd name="connsiteX1519" fmla="*/ 5083276 w 8023328"/>
              <a:gd name="connsiteY1519" fmla="*/ 998371 h 2380521"/>
              <a:gd name="connsiteX1520" fmla="*/ 5012445 w 8023328"/>
              <a:gd name="connsiteY1520" fmla="*/ 998371 h 2380521"/>
              <a:gd name="connsiteX1521" fmla="*/ 5024842 w 8023328"/>
              <a:gd name="connsiteY1521" fmla="*/ 1012227 h 2380521"/>
              <a:gd name="connsiteX1522" fmla="*/ 5012445 w 8023328"/>
              <a:gd name="connsiteY1522" fmla="*/ 1024625 h 2380521"/>
              <a:gd name="connsiteX1523" fmla="*/ 4998589 w 8023328"/>
              <a:gd name="connsiteY1523" fmla="*/ 1012227 h 2380521"/>
              <a:gd name="connsiteX1524" fmla="*/ 5012445 w 8023328"/>
              <a:gd name="connsiteY1524" fmla="*/ 998371 h 2380521"/>
              <a:gd name="connsiteX1525" fmla="*/ 4940157 w 8023328"/>
              <a:gd name="connsiteY1525" fmla="*/ 998371 h 2380521"/>
              <a:gd name="connsiteX1526" fmla="*/ 4954013 w 8023328"/>
              <a:gd name="connsiteY1526" fmla="*/ 1012227 h 2380521"/>
              <a:gd name="connsiteX1527" fmla="*/ 4940157 w 8023328"/>
              <a:gd name="connsiteY1527" fmla="*/ 1024625 h 2380521"/>
              <a:gd name="connsiteX1528" fmla="*/ 4927760 w 8023328"/>
              <a:gd name="connsiteY1528" fmla="*/ 1012227 h 2380521"/>
              <a:gd name="connsiteX1529" fmla="*/ 4940157 w 8023328"/>
              <a:gd name="connsiteY1529" fmla="*/ 998371 h 2380521"/>
              <a:gd name="connsiteX1530" fmla="*/ 4865953 w 8023328"/>
              <a:gd name="connsiteY1530" fmla="*/ 998371 h 2380521"/>
              <a:gd name="connsiteX1531" fmla="*/ 4879809 w 8023328"/>
              <a:gd name="connsiteY1531" fmla="*/ 1012227 h 2380521"/>
              <a:gd name="connsiteX1532" fmla="*/ 4865953 w 8023328"/>
              <a:gd name="connsiteY1532" fmla="*/ 1024625 h 2380521"/>
              <a:gd name="connsiteX1533" fmla="*/ 4853556 w 8023328"/>
              <a:gd name="connsiteY1533" fmla="*/ 1012227 h 2380521"/>
              <a:gd name="connsiteX1534" fmla="*/ 4865953 w 8023328"/>
              <a:gd name="connsiteY1534" fmla="*/ 998371 h 2380521"/>
              <a:gd name="connsiteX1535" fmla="*/ 4797514 w 8023328"/>
              <a:gd name="connsiteY1535" fmla="*/ 998371 h 2380521"/>
              <a:gd name="connsiteX1536" fmla="*/ 4812303 w 8023328"/>
              <a:gd name="connsiteY1536" fmla="*/ 1012227 h 2380521"/>
              <a:gd name="connsiteX1537" fmla="*/ 4797514 w 8023328"/>
              <a:gd name="connsiteY1537" fmla="*/ 1024625 h 2380521"/>
              <a:gd name="connsiteX1538" fmla="*/ 4782725 w 8023328"/>
              <a:gd name="connsiteY1538" fmla="*/ 1012227 h 2380521"/>
              <a:gd name="connsiteX1539" fmla="*/ 4797514 w 8023328"/>
              <a:gd name="connsiteY1539" fmla="*/ 998371 h 2380521"/>
              <a:gd name="connsiteX1540" fmla="*/ 4726684 w 8023328"/>
              <a:gd name="connsiteY1540" fmla="*/ 998371 h 2380521"/>
              <a:gd name="connsiteX1541" fmla="*/ 4741472 w 8023328"/>
              <a:gd name="connsiteY1541" fmla="*/ 1012227 h 2380521"/>
              <a:gd name="connsiteX1542" fmla="*/ 4726684 w 8023328"/>
              <a:gd name="connsiteY1542" fmla="*/ 1024625 h 2380521"/>
              <a:gd name="connsiteX1543" fmla="*/ 4711896 w 8023328"/>
              <a:gd name="connsiteY1543" fmla="*/ 1012227 h 2380521"/>
              <a:gd name="connsiteX1544" fmla="*/ 4726684 w 8023328"/>
              <a:gd name="connsiteY1544" fmla="*/ 998371 h 2380521"/>
              <a:gd name="connsiteX1545" fmla="*/ 4655853 w 8023328"/>
              <a:gd name="connsiteY1545" fmla="*/ 998371 h 2380521"/>
              <a:gd name="connsiteX1546" fmla="*/ 4670642 w 8023328"/>
              <a:gd name="connsiteY1546" fmla="*/ 1012227 h 2380521"/>
              <a:gd name="connsiteX1547" fmla="*/ 4655853 w 8023328"/>
              <a:gd name="connsiteY1547" fmla="*/ 1024625 h 2380521"/>
              <a:gd name="connsiteX1548" fmla="*/ 4641064 w 8023328"/>
              <a:gd name="connsiteY1548" fmla="*/ 1012227 h 2380521"/>
              <a:gd name="connsiteX1549" fmla="*/ 4655853 w 8023328"/>
              <a:gd name="connsiteY1549" fmla="*/ 998371 h 2380521"/>
              <a:gd name="connsiteX1550" fmla="*/ 4584091 w 8023328"/>
              <a:gd name="connsiteY1550" fmla="*/ 998371 h 2380521"/>
              <a:gd name="connsiteX1551" fmla="*/ 4596488 w 8023328"/>
              <a:gd name="connsiteY1551" fmla="*/ 1012227 h 2380521"/>
              <a:gd name="connsiteX1552" fmla="*/ 4584091 w 8023328"/>
              <a:gd name="connsiteY1552" fmla="*/ 1024625 h 2380521"/>
              <a:gd name="connsiteX1553" fmla="*/ 4570235 w 8023328"/>
              <a:gd name="connsiteY1553" fmla="*/ 1012227 h 2380521"/>
              <a:gd name="connsiteX1554" fmla="*/ 4584091 w 8023328"/>
              <a:gd name="connsiteY1554" fmla="*/ 998371 h 2380521"/>
              <a:gd name="connsiteX1555" fmla="*/ 4513260 w 8023328"/>
              <a:gd name="connsiteY1555" fmla="*/ 998371 h 2380521"/>
              <a:gd name="connsiteX1556" fmla="*/ 4525657 w 8023328"/>
              <a:gd name="connsiteY1556" fmla="*/ 1012227 h 2380521"/>
              <a:gd name="connsiteX1557" fmla="*/ 4513260 w 8023328"/>
              <a:gd name="connsiteY1557" fmla="*/ 1024625 h 2380521"/>
              <a:gd name="connsiteX1558" fmla="*/ 4499404 w 8023328"/>
              <a:gd name="connsiteY1558" fmla="*/ 1012227 h 2380521"/>
              <a:gd name="connsiteX1559" fmla="*/ 4513260 w 8023328"/>
              <a:gd name="connsiteY1559" fmla="*/ 998371 h 2380521"/>
              <a:gd name="connsiteX1560" fmla="*/ 4439056 w 8023328"/>
              <a:gd name="connsiteY1560" fmla="*/ 998371 h 2380521"/>
              <a:gd name="connsiteX1561" fmla="*/ 4451453 w 8023328"/>
              <a:gd name="connsiteY1561" fmla="*/ 1012227 h 2380521"/>
              <a:gd name="connsiteX1562" fmla="*/ 4439056 w 8023328"/>
              <a:gd name="connsiteY1562" fmla="*/ 1024625 h 2380521"/>
              <a:gd name="connsiteX1563" fmla="*/ 4425200 w 8023328"/>
              <a:gd name="connsiteY1563" fmla="*/ 1012227 h 2380521"/>
              <a:gd name="connsiteX1564" fmla="*/ 4439056 w 8023328"/>
              <a:gd name="connsiteY1564" fmla="*/ 998371 h 2380521"/>
              <a:gd name="connsiteX1565" fmla="*/ 4366768 w 8023328"/>
              <a:gd name="connsiteY1565" fmla="*/ 998371 h 2380521"/>
              <a:gd name="connsiteX1566" fmla="*/ 4380624 w 8023328"/>
              <a:gd name="connsiteY1566" fmla="*/ 1012227 h 2380521"/>
              <a:gd name="connsiteX1567" fmla="*/ 4366768 w 8023328"/>
              <a:gd name="connsiteY1567" fmla="*/ 1024625 h 2380521"/>
              <a:gd name="connsiteX1568" fmla="*/ 4354371 w 8023328"/>
              <a:gd name="connsiteY1568" fmla="*/ 1012227 h 2380521"/>
              <a:gd name="connsiteX1569" fmla="*/ 4366768 w 8023328"/>
              <a:gd name="connsiteY1569" fmla="*/ 998371 h 2380521"/>
              <a:gd name="connsiteX1570" fmla="*/ 4295937 w 8023328"/>
              <a:gd name="connsiteY1570" fmla="*/ 998371 h 2380521"/>
              <a:gd name="connsiteX1571" fmla="*/ 4309793 w 8023328"/>
              <a:gd name="connsiteY1571" fmla="*/ 1012227 h 2380521"/>
              <a:gd name="connsiteX1572" fmla="*/ 4295937 w 8023328"/>
              <a:gd name="connsiteY1572" fmla="*/ 1024625 h 2380521"/>
              <a:gd name="connsiteX1573" fmla="*/ 4283540 w 8023328"/>
              <a:gd name="connsiteY1573" fmla="*/ 1012227 h 2380521"/>
              <a:gd name="connsiteX1574" fmla="*/ 4295937 w 8023328"/>
              <a:gd name="connsiteY1574" fmla="*/ 998371 h 2380521"/>
              <a:gd name="connsiteX1575" fmla="*/ 4225107 w 8023328"/>
              <a:gd name="connsiteY1575" fmla="*/ 998371 h 2380521"/>
              <a:gd name="connsiteX1576" fmla="*/ 4238963 w 8023328"/>
              <a:gd name="connsiteY1576" fmla="*/ 1012227 h 2380521"/>
              <a:gd name="connsiteX1577" fmla="*/ 4225107 w 8023328"/>
              <a:gd name="connsiteY1577" fmla="*/ 1024625 h 2380521"/>
              <a:gd name="connsiteX1578" fmla="*/ 4212710 w 8023328"/>
              <a:gd name="connsiteY1578" fmla="*/ 1012227 h 2380521"/>
              <a:gd name="connsiteX1579" fmla="*/ 4225107 w 8023328"/>
              <a:gd name="connsiteY1579" fmla="*/ 998371 h 2380521"/>
              <a:gd name="connsiteX1580" fmla="*/ 4153295 w 8023328"/>
              <a:gd name="connsiteY1580" fmla="*/ 998371 h 2380521"/>
              <a:gd name="connsiteX1581" fmla="*/ 4168083 w 8023328"/>
              <a:gd name="connsiteY1581" fmla="*/ 1012227 h 2380521"/>
              <a:gd name="connsiteX1582" fmla="*/ 4153295 w 8023328"/>
              <a:gd name="connsiteY1582" fmla="*/ 1024625 h 2380521"/>
              <a:gd name="connsiteX1583" fmla="*/ 4138507 w 8023328"/>
              <a:gd name="connsiteY1583" fmla="*/ 1012227 h 2380521"/>
              <a:gd name="connsiteX1584" fmla="*/ 4153295 w 8023328"/>
              <a:gd name="connsiteY1584" fmla="*/ 998371 h 2380521"/>
              <a:gd name="connsiteX1585" fmla="*/ 4082465 w 8023328"/>
              <a:gd name="connsiteY1585" fmla="*/ 998371 h 2380521"/>
              <a:gd name="connsiteX1586" fmla="*/ 4097254 w 8023328"/>
              <a:gd name="connsiteY1586" fmla="*/ 1012227 h 2380521"/>
              <a:gd name="connsiteX1587" fmla="*/ 4082465 w 8023328"/>
              <a:gd name="connsiteY1587" fmla="*/ 1024625 h 2380521"/>
              <a:gd name="connsiteX1588" fmla="*/ 4067676 w 8023328"/>
              <a:gd name="connsiteY1588" fmla="*/ 1012227 h 2380521"/>
              <a:gd name="connsiteX1589" fmla="*/ 4082465 w 8023328"/>
              <a:gd name="connsiteY1589" fmla="*/ 998371 h 2380521"/>
              <a:gd name="connsiteX1590" fmla="*/ 4011635 w 8023328"/>
              <a:gd name="connsiteY1590" fmla="*/ 998371 h 2380521"/>
              <a:gd name="connsiteX1591" fmla="*/ 4026423 w 8023328"/>
              <a:gd name="connsiteY1591" fmla="*/ 1012227 h 2380521"/>
              <a:gd name="connsiteX1592" fmla="*/ 4011635 w 8023328"/>
              <a:gd name="connsiteY1592" fmla="*/ 1024625 h 2380521"/>
              <a:gd name="connsiteX1593" fmla="*/ 3996847 w 8023328"/>
              <a:gd name="connsiteY1593" fmla="*/ 1012227 h 2380521"/>
              <a:gd name="connsiteX1594" fmla="*/ 4011635 w 8023328"/>
              <a:gd name="connsiteY1594" fmla="*/ 998371 h 2380521"/>
              <a:gd name="connsiteX1595" fmla="*/ 3939871 w 8023328"/>
              <a:gd name="connsiteY1595" fmla="*/ 998371 h 2380521"/>
              <a:gd name="connsiteX1596" fmla="*/ 3952268 w 8023328"/>
              <a:gd name="connsiteY1596" fmla="*/ 1012227 h 2380521"/>
              <a:gd name="connsiteX1597" fmla="*/ 3939871 w 8023328"/>
              <a:gd name="connsiteY1597" fmla="*/ 1024625 h 2380521"/>
              <a:gd name="connsiteX1598" fmla="*/ 3926015 w 8023328"/>
              <a:gd name="connsiteY1598" fmla="*/ 1012227 h 2380521"/>
              <a:gd name="connsiteX1599" fmla="*/ 3939871 w 8023328"/>
              <a:gd name="connsiteY1599" fmla="*/ 998371 h 2380521"/>
              <a:gd name="connsiteX1600" fmla="*/ 3869042 w 8023328"/>
              <a:gd name="connsiteY1600" fmla="*/ 998371 h 2380521"/>
              <a:gd name="connsiteX1601" fmla="*/ 3881439 w 8023328"/>
              <a:gd name="connsiteY1601" fmla="*/ 1013160 h 2380521"/>
              <a:gd name="connsiteX1602" fmla="*/ 3869042 w 8023328"/>
              <a:gd name="connsiteY1602" fmla="*/ 1027949 h 2380521"/>
              <a:gd name="connsiteX1603" fmla="*/ 3855186 w 8023328"/>
              <a:gd name="connsiteY1603" fmla="*/ 1013160 h 2380521"/>
              <a:gd name="connsiteX1604" fmla="*/ 3869042 w 8023328"/>
              <a:gd name="connsiteY1604" fmla="*/ 998371 h 2380521"/>
              <a:gd name="connsiteX1605" fmla="*/ 3798211 w 8023328"/>
              <a:gd name="connsiteY1605" fmla="*/ 998371 h 2380521"/>
              <a:gd name="connsiteX1606" fmla="*/ 3810608 w 8023328"/>
              <a:gd name="connsiteY1606" fmla="*/ 1013160 h 2380521"/>
              <a:gd name="connsiteX1607" fmla="*/ 3798211 w 8023328"/>
              <a:gd name="connsiteY1607" fmla="*/ 1027949 h 2380521"/>
              <a:gd name="connsiteX1608" fmla="*/ 3784355 w 8023328"/>
              <a:gd name="connsiteY1608" fmla="*/ 1013160 h 2380521"/>
              <a:gd name="connsiteX1609" fmla="*/ 3798211 w 8023328"/>
              <a:gd name="connsiteY1609" fmla="*/ 998371 h 2380521"/>
              <a:gd name="connsiteX1610" fmla="*/ 3725922 w 8023328"/>
              <a:gd name="connsiteY1610" fmla="*/ 998371 h 2380521"/>
              <a:gd name="connsiteX1611" fmla="*/ 3739778 w 8023328"/>
              <a:gd name="connsiteY1611" fmla="*/ 1013160 h 2380521"/>
              <a:gd name="connsiteX1612" fmla="*/ 3725922 w 8023328"/>
              <a:gd name="connsiteY1612" fmla="*/ 1027949 h 2380521"/>
              <a:gd name="connsiteX1613" fmla="*/ 3713525 w 8023328"/>
              <a:gd name="connsiteY1613" fmla="*/ 1013160 h 2380521"/>
              <a:gd name="connsiteX1614" fmla="*/ 3725922 w 8023328"/>
              <a:gd name="connsiteY1614" fmla="*/ 998371 h 2380521"/>
              <a:gd name="connsiteX1615" fmla="*/ 724105 w 8023328"/>
              <a:gd name="connsiteY1615" fmla="*/ 998371 h 2380521"/>
              <a:gd name="connsiteX1616" fmla="*/ 737962 w 8023328"/>
              <a:gd name="connsiteY1616" fmla="*/ 1010768 h 2380521"/>
              <a:gd name="connsiteX1617" fmla="*/ 724105 w 8023328"/>
              <a:gd name="connsiteY1617" fmla="*/ 1024625 h 2380521"/>
              <a:gd name="connsiteX1618" fmla="*/ 711707 w 8023328"/>
              <a:gd name="connsiteY1618" fmla="*/ 1010768 h 2380521"/>
              <a:gd name="connsiteX1619" fmla="*/ 724105 w 8023328"/>
              <a:gd name="connsiteY1619" fmla="*/ 998371 h 2380521"/>
              <a:gd name="connsiteX1620" fmla="*/ 653274 w 8023328"/>
              <a:gd name="connsiteY1620" fmla="*/ 998371 h 2380521"/>
              <a:gd name="connsiteX1621" fmla="*/ 667129 w 8023328"/>
              <a:gd name="connsiteY1621" fmla="*/ 1010768 h 2380521"/>
              <a:gd name="connsiteX1622" fmla="*/ 653274 w 8023328"/>
              <a:gd name="connsiteY1622" fmla="*/ 1024625 h 2380521"/>
              <a:gd name="connsiteX1623" fmla="*/ 640877 w 8023328"/>
              <a:gd name="connsiteY1623" fmla="*/ 1010768 h 2380521"/>
              <a:gd name="connsiteX1624" fmla="*/ 653274 w 8023328"/>
              <a:gd name="connsiteY1624" fmla="*/ 998371 h 2380521"/>
              <a:gd name="connsiteX1625" fmla="*/ 582446 w 8023328"/>
              <a:gd name="connsiteY1625" fmla="*/ 998371 h 2380521"/>
              <a:gd name="connsiteX1626" fmla="*/ 596301 w 8023328"/>
              <a:gd name="connsiteY1626" fmla="*/ 1010768 h 2380521"/>
              <a:gd name="connsiteX1627" fmla="*/ 582446 w 8023328"/>
              <a:gd name="connsiteY1627" fmla="*/ 1024625 h 2380521"/>
              <a:gd name="connsiteX1628" fmla="*/ 570047 w 8023328"/>
              <a:gd name="connsiteY1628" fmla="*/ 1010768 h 2380521"/>
              <a:gd name="connsiteX1629" fmla="*/ 582446 w 8023328"/>
              <a:gd name="connsiteY1629" fmla="*/ 998371 h 2380521"/>
              <a:gd name="connsiteX1630" fmla="*/ 513636 w 8023328"/>
              <a:gd name="connsiteY1630" fmla="*/ 998371 h 2380521"/>
              <a:gd name="connsiteX1631" fmla="*/ 528813 w 8023328"/>
              <a:gd name="connsiteY1631" fmla="*/ 1010768 h 2380521"/>
              <a:gd name="connsiteX1632" fmla="*/ 513636 w 8023328"/>
              <a:gd name="connsiteY1632" fmla="*/ 1024625 h 2380521"/>
              <a:gd name="connsiteX1633" fmla="*/ 499216 w 8023328"/>
              <a:gd name="connsiteY1633" fmla="*/ 1010768 h 2380521"/>
              <a:gd name="connsiteX1634" fmla="*/ 513636 w 8023328"/>
              <a:gd name="connsiteY1634" fmla="*/ 998371 h 2380521"/>
              <a:gd name="connsiteX1635" fmla="*/ 439802 w 8023328"/>
              <a:gd name="connsiteY1635" fmla="*/ 998371 h 2380521"/>
              <a:gd name="connsiteX1636" fmla="*/ 454592 w 8023328"/>
              <a:gd name="connsiteY1636" fmla="*/ 1010768 h 2380521"/>
              <a:gd name="connsiteX1637" fmla="*/ 439802 w 8023328"/>
              <a:gd name="connsiteY1637" fmla="*/ 1024625 h 2380521"/>
              <a:gd name="connsiteX1638" fmla="*/ 425014 w 8023328"/>
              <a:gd name="connsiteY1638" fmla="*/ 1010768 h 2380521"/>
              <a:gd name="connsiteX1639" fmla="*/ 439802 w 8023328"/>
              <a:gd name="connsiteY1639" fmla="*/ 998371 h 2380521"/>
              <a:gd name="connsiteX1640" fmla="*/ 368040 w 8023328"/>
              <a:gd name="connsiteY1640" fmla="*/ 998371 h 2380521"/>
              <a:gd name="connsiteX1641" fmla="*/ 380438 w 8023328"/>
              <a:gd name="connsiteY1641" fmla="*/ 1012227 h 2380521"/>
              <a:gd name="connsiteX1642" fmla="*/ 368040 w 8023328"/>
              <a:gd name="connsiteY1642" fmla="*/ 1024625 h 2380521"/>
              <a:gd name="connsiteX1643" fmla="*/ 354183 w 8023328"/>
              <a:gd name="connsiteY1643" fmla="*/ 1012227 h 2380521"/>
              <a:gd name="connsiteX1644" fmla="*/ 368040 w 8023328"/>
              <a:gd name="connsiteY1644" fmla="*/ 998371 h 2380521"/>
              <a:gd name="connsiteX1645" fmla="*/ 297208 w 8023328"/>
              <a:gd name="connsiteY1645" fmla="*/ 998371 h 2380521"/>
              <a:gd name="connsiteX1646" fmla="*/ 309606 w 8023328"/>
              <a:gd name="connsiteY1646" fmla="*/ 1012227 h 2380521"/>
              <a:gd name="connsiteX1647" fmla="*/ 297208 w 8023328"/>
              <a:gd name="connsiteY1647" fmla="*/ 1024625 h 2380521"/>
              <a:gd name="connsiteX1648" fmla="*/ 283352 w 8023328"/>
              <a:gd name="connsiteY1648" fmla="*/ 1012227 h 2380521"/>
              <a:gd name="connsiteX1649" fmla="*/ 297208 w 8023328"/>
              <a:gd name="connsiteY1649" fmla="*/ 998371 h 2380521"/>
              <a:gd name="connsiteX1650" fmla="*/ 226379 w 8023328"/>
              <a:gd name="connsiteY1650" fmla="*/ 998371 h 2380521"/>
              <a:gd name="connsiteX1651" fmla="*/ 238778 w 8023328"/>
              <a:gd name="connsiteY1651" fmla="*/ 1012227 h 2380521"/>
              <a:gd name="connsiteX1652" fmla="*/ 226379 w 8023328"/>
              <a:gd name="connsiteY1652" fmla="*/ 1024625 h 2380521"/>
              <a:gd name="connsiteX1653" fmla="*/ 212523 w 8023328"/>
              <a:gd name="connsiteY1653" fmla="*/ 1012227 h 2380521"/>
              <a:gd name="connsiteX1654" fmla="*/ 226379 w 8023328"/>
              <a:gd name="connsiteY1654" fmla="*/ 998371 h 2380521"/>
              <a:gd name="connsiteX1655" fmla="*/ 154085 w 8023328"/>
              <a:gd name="connsiteY1655" fmla="*/ 998371 h 2380521"/>
              <a:gd name="connsiteX1656" fmla="*/ 167941 w 8023328"/>
              <a:gd name="connsiteY1656" fmla="*/ 1012227 h 2380521"/>
              <a:gd name="connsiteX1657" fmla="*/ 154085 w 8023328"/>
              <a:gd name="connsiteY1657" fmla="*/ 1024625 h 2380521"/>
              <a:gd name="connsiteX1658" fmla="*/ 141687 w 8023328"/>
              <a:gd name="connsiteY1658" fmla="*/ 1012227 h 2380521"/>
              <a:gd name="connsiteX1659" fmla="*/ 154085 w 8023328"/>
              <a:gd name="connsiteY1659" fmla="*/ 998371 h 2380521"/>
              <a:gd name="connsiteX1660" fmla="*/ 83255 w 8023328"/>
              <a:gd name="connsiteY1660" fmla="*/ 998371 h 2380521"/>
              <a:gd name="connsiteX1661" fmla="*/ 97111 w 8023328"/>
              <a:gd name="connsiteY1661" fmla="*/ 1012227 h 2380521"/>
              <a:gd name="connsiteX1662" fmla="*/ 83255 w 8023328"/>
              <a:gd name="connsiteY1662" fmla="*/ 1024625 h 2380521"/>
              <a:gd name="connsiteX1663" fmla="*/ 70858 w 8023328"/>
              <a:gd name="connsiteY1663" fmla="*/ 1012227 h 2380521"/>
              <a:gd name="connsiteX1664" fmla="*/ 83255 w 8023328"/>
              <a:gd name="connsiteY1664" fmla="*/ 998371 h 2380521"/>
              <a:gd name="connsiteX1665" fmla="*/ 12019 w 8023328"/>
              <a:gd name="connsiteY1665" fmla="*/ 998371 h 2380521"/>
              <a:gd name="connsiteX1666" fmla="*/ 26260 w 8023328"/>
              <a:gd name="connsiteY1666" fmla="*/ 1012227 h 2380521"/>
              <a:gd name="connsiteX1667" fmla="*/ 12019 w 8023328"/>
              <a:gd name="connsiteY1667" fmla="*/ 1024625 h 2380521"/>
              <a:gd name="connsiteX1668" fmla="*/ 27 w 8023328"/>
              <a:gd name="connsiteY1668" fmla="*/ 1012227 h 2380521"/>
              <a:gd name="connsiteX1669" fmla="*/ 12019 w 8023328"/>
              <a:gd name="connsiteY1669" fmla="*/ 998371 h 2380521"/>
              <a:gd name="connsiteX1670" fmla="*/ 870603 w 8023328"/>
              <a:gd name="connsiteY1670" fmla="*/ 927542 h 2380521"/>
              <a:gd name="connsiteX1671" fmla="*/ 883001 w 8023328"/>
              <a:gd name="connsiteY1671" fmla="*/ 939939 h 2380521"/>
              <a:gd name="connsiteX1672" fmla="*/ 870603 w 8023328"/>
              <a:gd name="connsiteY1672" fmla="*/ 953796 h 2380521"/>
              <a:gd name="connsiteX1673" fmla="*/ 856747 w 8023328"/>
              <a:gd name="connsiteY1673" fmla="*/ 939939 h 2380521"/>
              <a:gd name="connsiteX1674" fmla="*/ 870603 w 8023328"/>
              <a:gd name="connsiteY1674" fmla="*/ 927542 h 2380521"/>
              <a:gd name="connsiteX1675" fmla="*/ 799773 w 8023328"/>
              <a:gd name="connsiteY1675" fmla="*/ 927542 h 2380521"/>
              <a:gd name="connsiteX1676" fmla="*/ 812171 w 8023328"/>
              <a:gd name="connsiteY1676" fmla="*/ 939939 h 2380521"/>
              <a:gd name="connsiteX1677" fmla="*/ 799773 w 8023328"/>
              <a:gd name="connsiteY1677" fmla="*/ 953796 h 2380521"/>
              <a:gd name="connsiteX1678" fmla="*/ 785917 w 8023328"/>
              <a:gd name="connsiteY1678" fmla="*/ 939939 h 2380521"/>
              <a:gd name="connsiteX1679" fmla="*/ 799773 w 8023328"/>
              <a:gd name="connsiteY1679" fmla="*/ 927542 h 2380521"/>
              <a:gd name="connsiteX1680" fmla="*/ 724112 w 8023328"/>
              <a:gd name="connsiteY1680" fmla="*/ 927542 h 2380521"/>
              <a:gd name="connsiteX1681" fmla="*/ 737968 w 8023328"/>
              <a:gd name="connsiteY1681" fmla="*/ 939939 h 2380521"/>
              <a:gd name="connsiteX1682" fmla="*/ 724112 w 8023328"/>
              <a:gd name="connsiteY1682" fmla="*/ 953796 h 2380521"/>
              <a:gd name="connsiteX1683" fmla="*/ 711714 w 8023328"/>
              <a:gd name="connsiteY1683" fmla="*/ 939939 h 2380521"/>
              <a:gd name="connsiteX1684" fmla="*/ 724112 w 8023328"/>
              <a:gd name="connsiteY1684" fmla="*/ 927542 h 2380521"/>
              <a:gd name="connsiteX1685" fmla="*/ 653281 w 8023328"/>
              <a:gd name="connsiteY1685" fmla="*/ 927542 h 2380521"/>
              <a:gd name="connsiteX1686" fmla="*/ 667137 w 8023328"/>
              <a:gd name="connsiteY1686" fmla="*/ 939939 h 2380521"/>
              <a:gd name="connsiteX1687" fmla="*/ 653281 w 8023328"/>
              <a:gd name="connsiteY1687" fmla="*/ 953796 h 2380521"/>
              <a:gd name="connsiteX1688" fmla="*/ 640884 w 8023328"/>
              <a:gd name="connsiteY1688" fmla="*/ 939939 h 2380521"/>
              <a:gd name="connsiteX1689" fmla="*/ 653281 w 8023328"/>
              <a:gd name="connsiteY1689" fmla="*/ 927542 h 2380521"/>
              <a:gd name="connsiteX1690" fmla="*/ 582453 w 8023328"/>
              <a:gd name="connsiteY1690" fmla="*/ 927542 h 2380521"/>
              <a:gd name="connsiteX1691" fmla="*/ 596309 w 8023328"/>
              <a:gd name="connsiteY1691" fmla="*/ 939939 h 2380521"/>
              <a:gd name="connsiteX1692" fmla="*/ 582453 w 8023328"/>
              <a:gd name="connsiteY1692" fmla="*/ 953796 h 2380521"/>
              <a:gd name="connsiteX1693" fmla="*/ 570054 w 8023328"/>
              <a:gd name="connsiteY1693" fmla="*/ 939939 h 2380521"/>
              <a:gd name="connsiteX1694" fmla="*/ 582453 w 8023328"/>
              <a:gd name="connsiteY1694" fmla="*/ 927542 h 2380521"/>
              <a:gd name="connsiteX1695" fmla="*/ 513642 w 8023328"/>
              <a:gd name="connsiteY1695" fmla="*/ 927542 h 2380521"/>
              <a:gd name="connsiteX1696" fmla="*/ 528820 w 8023328"/>
              <a:gd name="connsiteY1696" fmla="*/ 939939 h 2380521"/>
              <a:gd name="connsiteX1697" fmla="*/ 513642 w 8023328"/>
              <a:gd name="connsiteY1697" fmla="*/ 953796 h 2380521"/>
              <a:gd name="connsiteX1698" fmla="*/ 499223 w 8023328"/>
              <a:gd name="connsiteY1698" fmla="*/ 939939 h 2380521"/>
              <a:gd name="connsiteX1699" fmla="*/ 513642 w 8023328"/>
              <a:gd name="connsiteY1699" fmla="*/ 927542 h 2380521"/>
              <a:gd name="connsiteX1700" fmla="*/ 439809 w 8023328"/>
              <a:gd name="connsiteY1700" fmla="*/ 927542 h 2380521"/>
              <a:gd name="connsiteX1701" fmla="*/ 454599 w 8023328"/>
              <a:gd name="connsiteY1701" fmla="*/ 939939 h 2380521"/>
              <a:gd name="connsiteX1702" fmla="*/ 439809 w 8023328"/>
              <a:gd name="connsiteY1702" fmla="*/ 953796 h 2380521"/>
              <a:gd name="connsiteX1703" fmla="*/ 425021 w 8023328"/>
              <a:gd name="connsiteY1703" fmla="*/ 939939 h 2380521"/>
              <a:gd name="connsiteX1704" fmla="*/ 439809 w 8023328"/>
              <a:gd name="connsiteY1704" fmla="*/ 927542 h 2380521"/>
              <a:gd name="connsiteX1705" fmla="*/ 368046 w 8023328"/>
              <a:gd name="connsiteY1705" fmla="*/ 927542 h 2380521"/>
              <a:gd name="connsiteX1706" fmla="*/ 380444 w 8023328"/>
              <a:gd name="connsiteY1706" fmla="*/ 939939 h 2380521"/>
              <a:gd name="connsiteX1707" fmla="*/ 368046 w 8023328"/>
              <a:gd name="connsiteY1707" fmla="*/ 953796 h 2380521"/>
              <a:gd name="connsiteX1708" fmla="*/ 354191 w 8023328"/>
              <a:gd name="connsiteY1708" fmla="*/ 939939 h 2380521"/>
              <a:gd name="connsiteX1709" fmla="*/ 368046 w 8023328"/>
              <a:gd name="connsiteY1709" fmla="*/ 927542 h 2380521"/>
              <a:gd name="connsiteX1710" fmla="*/ 297214 w 8023328"/>
              <a:gd name="connsiteY1710" fmla="*/ 927542 h 2380521"/>
              <a:gd name="connsiteX1711" fmla="*/ 309612 w 8023328"/>
              <a:gd name="connsiteY1711" fmla="*/ 939939 h 2380521"/>
              <a:gd name="connsiteX1712" fmla="*/ 297214 w 8023328"/>
              <a:gd name="connsiteY1712" fmla="*/ 953796 h 2380521"/>
              <a:gd name="connsiteX1713" fmla="*/ 283359 w 8023328"/>
              <a:gd name="connsiteY1713" fmla="*/ 939939 h 2380521"/>
              <a:gd name="connsiteX1714" fmla="*/ 297214 w 8023328"/>
              <a:gd name="connsiteY1714" fmla="*/ 927542 h 2380521"/>
              <a:gd name="connsiteX1715" fmla="*/ 226386 w 8023328"/>
              <a:gd name="connsiteY1715" fmla="*/ 927542 h 2380521"/>
              <a:gd name="connsiteX1716" fmla="*/ 238784 w 8023328"/>
              <a:gd name="connsiteY1716" fmla="*/ 939939 h 2380521"/>
              <a:gd name="connsiteX1717" fmla="*/ 226386 w 8023328"/>
              <a:gd name="connsiteY1717" fmla="*/ 953796 h 2380521"/>
              <a:gd name="connsiteX1718" fmla="*/ 212530 w 8023328"/>
              <a:gd name="connsiteY1718" fmla="*/ 939939 h 2380521"/>
              <a:gd name="connsiteX1719" fmla="*/ 226386 w 8023328"/>
              <a:gd name="connsiteY1719" fmla="*/ 927542 h 2380521"/>
              <a:gd name="connsiteX1720" fmla="*/ 154091 w 8023328"/>
              <a:gd name="connsiteY1720" fmla="*/ 927542 h 2380521"/>
              <a:gd name="connsiteX1721" fmla="*/ 167947 w 8023328"/>
              <a:gd name="connsiteY1721" fmla="*/ 939939 h 2380521"/>
              <a:gd name="connsiteX1722" fmla="*/ 154091 w 8023328"/>
              <a:gd name="connsiteY1722" fmla="*/ 953796 h 2380521"/>
              <a:gd name="connsiteX1723" fmla="*/ 141693 w 8023328"/>
              <a:gd name="connsiteY1723" fmla="*/ 939939 h 2380521"/>
              <a:gd name="connsiteX1724" fmla="*/ 154091 w 8023328"/>
              <a:gd name="connsiteY1724" fmla="*/ 927542 h 2380521"/>
              <a:gd name="connsiteX1725" fmla="*/ 83261 w 8023328"/>
              <a:gd name="connsiteY1725" fmla="*/ 927542 h 2380521"/>
              <a:gd name="connsiteX1726" fmla="*/ 97117 w 8023328"/>
              <a:gd name="connsiteY1726" fmla="*/ 939939 h 2380521"/>
              <a:gd name="connsiteX1727" fmla="*/ 83261 w 8023328"/>
              <a:gd name="connsiteY1727" fmla="*/ 953796 h 2380521"/>
              <a:gd name="connsiteX1728" fmla="*/ 70864 w 8023328"/>
              <a:gd name="connsiteY1728" fmla="*/ 939939 h 2380521"/>
              <a:gd name="connsiteX1729" fmla="*/ 83261 w 8023328"/>
              <a:gd name="connsiteY1729" fmla="*/ 927542 h 2380521"/>
              <a:gd name="connsiteX1730" fmla="*/ 12025 w 8023328"/>
              <a:gd name="connsiteY1730" fmla="*/ 927542 h 2380521"/>
              <a:gd name="connsiteX1731" fmla="*/ 26266 w 8023328"/>
              <a:gd name="connsiteY1731" fmla="*/ 939939 h 2380521"/>
              <a:gd name="connsiteX1732" fmla="*/ 12025 w 8023328"/>
              <a:gd name="connsiteY1732" fmla="*/ 953796 h 2380521"/>
              <a:gd name="connsiteX1733" fmla="*/ 33 w 8023328"/>
              <a:gd name="connsiteY1733" fmla="*/ 939939 h 2380521"/>
              <a:gd name="connsiteX1734" fmla="*/ 12025 w 8023328"/>
              <a:gd name="connsiteY1734" fmla="*/ 927542 h 2380521"/>
              <a:gd name="connsiteX1735" fmla="*/ 6581764 w 8023328"/>
              <a:gd name="connsiteY1735" fmla="*/ 924168 h 2380521"/>
              <a:gd name="connsiteX1736" fmla="*/ 6596552 w 8023328"/>
              <a:gd name="connsiteY1736" fmla="*/ 936565 h 2380521"/>
              <a:gd name="connsiteX1737" fmla="*/ 6581764 w 8023328"/>
              <a:gd name="connsiteY1737" fmla="*/ 950422 h 2380521"/>
              <a:gd name="connsiteX1738" fmla="*/ 6566976 w 8023328"/>
              <a:gd name="connsiteY1738" fmla="*/ 936565 h 2380521"/>
              <a:gd name="connsiteX1739" fmla="*/ 6581764 w 8023328"/>
              <a:gd name="connsiteY1739" fmla="*/ 924168 h 2380521"/>
              <a:gd name="connsiteX1740" fmla="*/ 6510933 w 8023328"/>
              <a:gd name="connsiteY1740" fmla="*/ 924168 h 2380521"/>
              <a:gd name="connsiteX1741" fmla="*/ 6525722 w 8023328"/>
              <a:gd name="connsiteY1741" fmla="*/ 936565 h 2380521"/>
              <a:gd name="connsiteX1742" fmla="*/ 6510933 w 8023328"/>
              <a:gd name="connsiteY1742" fmla="*/ 950422 h 2380521"/>
              <a:gd name="connsiteX1743" fmla="*/ 6496144 w 8023328"/>
              <a:gd name="connsiteY1743" fmla="*/ 936565 h 2380521"/>
              <a:gd name="connsiteX1744" fmla="*/ 6510933 w 8023328"/>
              <a:gd name="connsiteY1744" fmla="*/ 924168 h 2380521"/>
              <a:gd name="connsiteX1745" fmla="*/ 6440492 w 8023328"/>
              <a:gd name="connsiteY1745" fmla="*/ 924168 h 2380521"/>
              <a:gd name="connsiteX1746" fmla="*/ 6454911 w 8023328"/>
              <a:gd name="connsiteY1746" fmla="*/ 936565 h 2380521"/>
              <a:gd name="connsiteX1747" fmla="*/ 6440492 w 8023328"/>
              <a:gd name="connsiteY1747" fmla="*/ 950422 h 2380521"/>
              <a:gd name="connsiteX1748" fmla="*/ 6425315 w 8023328"/>
              <a:gd name="connsiteY1748" fmla="*/ 936565 h 2380521"/>
              <a:gd name="connsiteX1749" fmla="*/ 6440492 w 8023328"/>
              <a:gd name="connsiteY1749" fmla="*/ 924168 h 2380521"/>
              <a:gd name="connsiteX1750" fmla="*/ 6368340 w 8023328"/>
              <a:gd name="connsiteY1750" fmla="*/ 924168 h 2380521"/>
              <a:gd name="connsiteX1751" fmla="*/ 6380737 w 8023328"/>
              <a:gd name="connsiteY1751" fmla="*/ 936565 h 2380521"/>
              <a:gd name="connsiteX1752" fmla="*/ 6368340 w 8023328"/>
              <a:gd name="connsiteY1752" fmla="*/ 950422 h 2380521"/>
              <a:gd name="connsiteX1753" fmla="*/ 6354484 w 8023328"/>
              <a:gd name="connsiteY1753" fmla="*/ 936565 h 2380521"/>
              <a:gd name="connsiteX1754" fmla="*/ 6368340 w 8023328"/>
              <a:gd name="connsiteY1754" fmla="*/ 924168 h 2380521"/>
              <a:gd name="connsiteX1755" fmla="*/ 6297511 w 8023328"/>
              <a:gd name="connsiteY1755" fmla="*/ 924168 h 2380521"/>
              <a:gd name="connsiteX1756" fmla="*/ 6309908 w 8023328"/>
              <a:gd name="connsiteY1756" fmla="*/ 936565 h 2380521"/>
              <a:gd name="connsiteX1757" fmla="*/ 6297511 w 8023328"/>
              <a:gd name="connsiteY1757" fmla="*/ 950422 h 2380521"/>
              <a:gd name="connsiteX1758" fmla="*/ 6283655 w 8023328"/>
              <a:gd name="connsiteY1758" fmla="*/ 936565 h 2380521"/>
              <a:gd name="connsiteX1759" fmla="*/ 6297511 w 8023328"/>
              <a:gd name="connsiteY1759" fmla="*/ 924168 h 2380521"/>
              <a:gd name="connsiteX1760" fmla="*/ 6226679 w 8023328"/>
              <a:gd name="connsiteY1760" fmla="*/ 924168 h 2380521"/>
              <a:gd name="connsiteX1761" fmla="*/ 6239076 w 8023328"/>
              <a:gd name="connsiteY1761" fmla="*/ 936565 h 2380521"/>
              <a:gd name="connsiteX1762" fmla="*/ 6226679 w 8023328"/>
              <a:gd name="connsiteY1762" fmla="*/ 950422 h 2380521"/>
              <a:gd name="connsiteX1763" fmla="*/ 6212823 w 8023328"/>
              <a:gd name="connsiteY1763" fmla="*/ 936565 h 2380521"/>
              <a:gd name="connsiteX1764" fmla="*/ 6226679 w 8023328"/>
              <a:gd name="connsiteY1764" fmla="*/ 924168 h 2380521"/>
              <a:gd name="connsiteX1765" fmla="*/ 6154391 w 8023328"/>
              <a:gd name="connsiteY1765" fmla="*/ 924168 h 2380521"/>
              <a:gd name="connsiteX1766" fmla="*/ 6168247 w 8023328"/>
              <a:gd name="connsiteY1766" fmla="*/ 936565 h 2380521"/>
              <a:gd name="connsiteX1767" fmla="*/ 6154391 w 8023328"/>
              <a:gd name="connsiteY1767" fmla="*/ 950422 h 2380521"/>
              <a:gd name="connsiteX1768" fmla="*/ 6141994 w 8023328"/>
              <a:gd name="connsiteY1768" fmla="*/ 936565 h 2380521"/>
              <a:gd name="connsiteX1769" fmla="*/ 6154391 w 8023328"/>
              <a:gd name="connsiteY1769" fmla="*/ 924168 h 2380521"/>
              <a:gd name="connsiteX1770" fmla="*/ 6083559 w 8023328"/>
              <a:gd name="connsiteY1770" fmla="*/ 924168 h 2380521"/>
              <a:gd name="connsiteX1771" fmla="*/ 6097415 w 8023328"/>
              <a:gd name="connsiteY1771" fmla="*/ 936565 h 2380521"/>
              <a:gd name="connsiteX1772" fmla="*/ 6083559 w 8023328"/>
              <a:gd name="connsiteY1772" fmla="*/ 950422 h 2380521"/>
              <a:gd name="connsiteX1773" fmla="*/ 6071162 w 8023328"/>
              <a:gd name="connsiteY1773" fmla="*/ 936565 h 2380521"/>
              <a:gd name="connsiteX1774" fmla="*/ 6083559 w 8023328"/>
              <a:gd name="connsiteY1774" fmla="*/ 924168 h 2380521"/>
              <a:gd name="connsiteX1775" fmla="*/ 6011748 w 8023328"/>
              <a:gd name="connsiteY1775" fmla="*/ 924168 h 2380521"/>
              <a:gd name="connsiteX1776" fmla="*/ 6026537 w 8023328"/>
              <a:gd name="connsiteY1776" fmla="*/ 936565 h 2380521"/>
              <a:gd name="connsiteX1777" fmla="*/ 6011748 w 8023328"/>
              <a:gd name="connsiteY1777" fmla="*/ 950422 h 2380521"/>
              <a:gd name="connsiteX1778" fmla="*/ 5996959 w 8023328"/>
              <a:gd name="connsiteY1778" fmla="*/ 936565 h 2380521"/>
              <a:gd name="connsiteX1779" fmla="*/ 6011748 w 8023328"/>
              <a:gd name="connsiteY1779" fmla="*/ 924168 h 2380521"/>
              <a:gd name="connsiteX1780" fmla="*/ 5940548 w 8023328"/>
              <a:gd name="connsiteY1780" fmla="*/ 924168 h 2380521"/>
              <a:gd name="connsiteX1781" fmla="*/ 5955726 w 8023328"/>
              <a:gd name="connsiteY1781" fmla="*/ 936565 h 2380521"/>
              <a:gd name="connsiteX1782" fmla="*/ 5940548 w 8023328"/>
              <a:gd name="connsiteY1782" fmla="*/ 950422 h 2380521"/>
              <a:gd name="connsiteX1783" fmla="*/ 5926130 w 8023328"/>
              <a:gd name="connsiteY1783" fmla="*/ 936565 h 2380521"/>
              <a:gd name="connsiteX1784" fmla="*/ 5940548 w 8023328"/>
              <a:gd name="connsiteY1784" fmla="*/ 924168 h 2380521"/>
              <a:gd name="connsiteX1785" fmla="*/ 5870088 w 8023328"/>
              <a:gd name="connsiteY1785" fmla="*/ 924168 h 2380521"/>
              <a:gd name="connsiteX1786" fmla="*/ 5884877 w 8023328"/>
              <a:gd name="connsiteY1786" fmla="*/ 936565 h 2380521"/>
              <a:gd name="connsiteX1787" fmla="*/ 5870088 w 8023328"/>
              <a:gd name="connsiteY1787" fmla="*/ 950422 h 2380521"/>
              <a:gd name="connsiteX1788" fmla="*/ 5855299 w 8023328"/>
              <a:gd name="connsiteY1788" fmla="*/ 936565 h 2380521"/>
              <a:gd name="connsiteX1789" fmla="*/ 5870088 w 8023328"/>
              <a:gd name="connsiteY1789" fmla="*/ 924168 h 2380521"/>
              <a:gd name="connsiteX1790" fmla="*/ 5798325 w 8023328"/>
              <a:gd name="connsiteY1790" fmla="*/ 924168 h 2380521"/>
              <a:gd name="connsiteX1791" fmla="*/ 5810722 w 8023328"/>
              <a:gd name="connsiteY1791" fmla="*/ 936565 h 2380521"/>
              <a:gd name="connsiteX1792" fmla="*/ 5798325 w 8023328"/>
              <a:gd name="connsiteY1792" fmla="*/ 950422 h 2380521"/>
              <a:gd name="connsiteX1793" fmla="*/ 5784469 w 8023328"/>
              <a:gd name="connsiteY1793" fmla="*/ 936565 h 2380521"/>
              <a:gd name="connsiteX1794" fmla="*/ 5798325 w 8023328"/>
              <a:gd name="connsiteY1794" fmla="*/ 924168 h 2380521"/>
              <a:gd name="connsiteX1795" fmla="*/ 5724122 w 8023328"/>
              <a:gd name="connsiteY1795" fmla="*/ 924168 h 2380521"/>
              <a:gd name="connsiteX1796" fmla="*/ 5736519 w 8023328"/>
              <a:gd name="connsiteY1796" fmla="*/ 936565 h 2380521"/>
              <a:gd name="connsiteX1797" fmla="*/ 5724122 w 8023328"/>
              <a:gd name="connsiteY1797" fmla="*/ 950422 h 2380521"/>
              <a:gd name="connsiteX1798" fmla="*/ 5710266 w 8023328"/>
              <a:gd name="connsiteY1798" fmla="*/ 936565 h 2380521"/>
              <a:gd name="connsiteX1799" fmla="*/ 5724122 w 8023328"/>
              <a:gd name="connsiteY1799" fmla="*/ 924168 h 2380521"/>
              <a:gd name="connsiteX1800" fmla="*/ 5653291 w 8023328"/>
              <a:gd name="connsiteY1800" fmla="*/ 924168 h 2380521"/>
              <a:gd name="connsiteX1801" fmla="*/ 5665688 w 8023328"/>
              <a:gd name="connsiteY1801" fmla="*/ 936565 h 2380521"/>
              <a:gd name="connsiteX1802" fmla="*/ 5653291 w 8023328"/>
              <a:gd name="connsiteY1802" fmla="*/ 950422 h 2380521"/>
              <a:gd name="connsiteX1803" fmla="*/ 5639435 w 8023328"/>
              <a:gd name="connsiteY1803" fmla="*/ 936565 h 2380521"/>
              <a:gd name="connsiteX1804" fmla="*/ 5653291 w 8023328"/>
              <a:gd name="connsiteY1804" fmla="*/ 924168 h 2380521"/>
              <a:gd name="connsiteX1805" fmla="*/ 5581002 w 8023328"/>
              <a:gd name="connsiteY1805" fmla="*/ 924168 h 2380521"/>
              <a:gd name="connsiteX1806" fmla="*/ 5594858 w 8023328"/>
              <a:gd name="connsiteY1806" fmla="*/ 936565 h 2380521"/>
              <a:gd name="connsiteX1807" fmla="*/ 5581002 w 8023328"/>
              <a:gd name="connsiteY1807" fmla="*/ 950422 h 2380521"/>
              <a:gd name="connsiteX1808" fmla="*/ 5568605 w 8023328"/>
              <a:gd name="connsiteY1808" fmla="*/ 936565 h 2380521"/>
              <a:gd name="connsiteX1809" fmla="*/ 5581002 w 8023328"/>
              <a:gd name="connsiteY1809" fmla="*/ 924168 h 2380521"/>
              <a:gd name="connsiteX1810" fmla="*/ 5510171 w 8023328"/>
              <a:gd name="connsiteY1810" fmla="*/ 924168 h 2380521"/>
              <a:gd name="connsiteX1811" fmla="*/ 5524027 w 8023328"/>
              <a:gd name="connsiteY1811" fmla="*/ 936565 h 2380521"/>
              <a:gd name="connsiteX1812" fmla="*/ 5510171 w 8023328"/>
              <a:gd name="connsiteY1812" fmla="*/ 950422 h 2380521"/>
              <a:gd name="connsiteX1813" fmla="*/ 5497774 w 8023328"/>
              <a:gd name="connsiteY1813" fmla="*/ 936565 h 2380521"/>
              <a:gd name="connsiteX1814" fmla="*/ 5510171 w 8023328"/>
              <a:gd name="connsiteY1814" fmla="*/ 924168 h 2380521"/>
              <a:gd name="connsiteX1815" fmla="*/ 5438937 w 8023328"/>
              <a:gd name="connsiteY1815" fmla="*/ 924168 h 2380521"/>
              <a:gd name="connsiteX1816" fmla="*/ 5453178 w 8023328"/>
              <a:gd name="connsiteY1816" fmla="*/ 936565 h 2380521"/>
              <a:gd name="connsiteX1817" fmla="*/ 5438937 w 8023328"/>
              <a:gd name="connsiteY1817" fmla="*/ 950422 h 2380521"/>
              <a:gd name="connsiteX1818" fmla="*/ 5426945 w 8023328"/>
              <a:gd name="connsiteY1818" fmla="*/ 936565 h 2380521"/>
              <a:gd name="connsiteX1819" fmla="*/ 5438937 w 8023328"/>
              <a:gd name="connsiteY1819" fmla="*/ 924168 h 2380521"/>
              <a:gd name="connsiteX1820" fmla="*/ 5367530 w 8023328"/>
              <a:gd name="connsiteY1820" fmla="*/ 924168 h 2380521"/>
              <a:gd name="connsiteX1821" fmla="*/ 5382318 w 8023328"/>
              <a:gd name="connsiteY1821" fmla="*/ 936565 h 2380521"/>
              <a:gd name="connsiteX1822" fmla="*/ 5367530 w 8023328"/>
              <a:gd name="connsiteY1822" fmla="*/ 950422 h 2380521"/>
              <a:gd name="connsiteX1823" fmla="*/ 5352742 w 8023328"/>
              <a:gd name="connsiteY1823" fmla="*/ 936565 h 2380521"/>
              <a:gd name="connsiteX1824" fmla="*/ 5367530 w 8023328"/>
              <a:gd name="connsiteY1824" fmla="*/ 924168 h 2380521"/>
              <a:gd name="connsiteX1825" fmla="*/ 5296699 w 8023328"/>
              <a:gd name="connsiteY1825" fmla="*/ 924168 h 2380521"/>
              <a:gd name="connsiteX1826" fmla="*/ 5311488 w 8023328"/>
              <a:gd name="connsiteY1826" fmla="*/ 936565 h 2380521"/>
              <a:gd name="connsiteX1827" fmla="*/ 5296699 w 8023328"/>
              <a:gd name="connsiteY1827" fmla="*/ 950422 h 2380521"/>
              <a:gd name="connsiteX1828" fmla="*/ 5281910 w 8023328"/>
              <a:gd name="connsiteY1828" fmla="*/ 936565 h 2380521"/>
              <a:gd name="connsiteX1829" fmla="*/ 5296699 w 8023328"/>
              <a:gd name="connsiteY1829" fmla="*/ 924168 h 2380521"/>
              <a:gd name="connsiteX1830" fmla="*/ 5225869 w 8023328"/>
              <a:gd name="connsiteY1830" fmla="*/ 924168 h 2380521"/>
              <a:gd name="connsiteX1831" fmla="*/ 5240657 w 8023328"/>
              <a:gd name="connsiteY1831" fmla="*/ 936565 h 2380521"/>
              <a:gd name="connsiteX1832" fmla="*/ 5225869 w 8023328"/>
              <a:gd name="connsiteY1832" fmla="*/ 950422 h 2380521"/>
              <a:gd name="connsiteX1833" fmla="*/ 5211081 w 8023328"/>
              <a:gd name="connsiteY1833" fmla="*/ 936565 h 2380521"/>
              <a:gd name="connsiteX1834" fmla="*/ 5225869 w 8023328"/>
              <a:gd name="connsiteY1834" fmla="*/ 924168 h 2380521"/>
              <a:gd name="connsiteX1835" fmla="*/ 5154105 w 8023328"/>
              <a:gd name="connsiteY1835" fmla="*/ 924168 h 2380521"/>
              <a:gd name="connsiteX1836" fmla="*/ 5166502 w 8023328"/>
              <a:gd name="connsiteY1836" fmla="*/ 936565 h 2380521"/>
              <a:gd name="connsiteX1837" fmla="*/ 5154105 w 8023328"/>
              <a:gd name="connsiteY1837" fmla="*/ 950422 h 2380521"/>
              <a:gd name="connsiteX1838" fmla="*/ 5140249 w 8023328"/>
              <a:gd name="connsiteY1838" fmla="*/ 936565 h 2380521"/>
              <a:gd name="connsiteX1839" fmla="*/ 5154105 w 8023328"/>
              <a:gd name="connsiteY1839" fmla="*/ 924168 h 2380521"/>
              <a:gd name="connsiteX1840" fmla="*/ 5083276 w 8023328"/>
              <a:gd name="connsiteY1840" fmla="*/ 924168 h 2380521"/>
              <a:gd name="connsiteX1841" fmla="*/ 5095673 w 8023328"/>
              <a:gd name="connsiteY1841" fmla="*/ 936565 h 2380521"/>
              <a:gd name="connsiteX1842" fmla="*/ 5083276 w 8023328"/>
              <a:gd name="connsiteY1842" fmla="*/ 950422 h 2380521"/>
              <a:gd name="connsiteX1843" fmla="*/ 5069420 w 8023328"/>
              <a:gd name="connsiteY1843" fmla="*/ 936565 h 2380521"/>
              <a:gd name="connsiteX1844" fmla="*/ 5083276 w 8023328"/>
              <a:gd name="connsiteY1844" fmla="*/ 924168 h 2380521"/>
              <a:gd name="connsiteX1845" fmla="*/ 5012445 w 8023328"/>
              <a:gd name="connsiteY1845" fmla="*/ 924168 h 2380521"/>
              <a:gd name="connsiteX1846" fmla="*/ 5024842 w 8023328"/>
              <a:gd name="connsiteY1846" fmla="*/ 936565 h 2380521"/>
              <a:gd name="connsiteX1847" fmla="*/ 5012445 w 8023328"/>
              <a:gd name="connsiteY1847" fmla="*/ 950422 h 2380521"/>
              <a:gd name="connsiteX1848" fmla="*/ 4998589 w 8023328"/>
              <a:gd name="connsiteY1848" fmla="*/ 938024 h 2380521"/>
              <a:gd name="connsiteX1849" fmla="*/ 5012445 w 8023328"/>
              <a:gd name="connsiteY1849" fmla="*/ 924168 h 2380521"/>
              <a:gd name="connsiteX1850" fmla="*/ 4940157 w 8023328"/>
              <a:gd name="connsiteY1850" fmla="*/ 924168 h 2380521"/>
              <a:gd name="connsiteX1851" fmla="*/ 4954013 w 8023328"/>
              <a:gd name="connsiteY1851" fmla="*/ 938024 h 2380521"/>
              <a:gd name="connsiteX1852" fmla="*/ 4940157 w 8023328"/>
              <a:gd name="connsiteY1852" fmla="*/ 950422 h 2380521"/>
              <a:gd name="connsiteX1853" fmla="*/ 4927760 w 8023328"/>
              <a:gd name="connsiteY1853" fmla="*/ 938024 h 2380521"/>
              <a:gd name="connsiteX1854" fmla="*/ 4940157 w 8023328"/>
              <a:gd name="connsiteY1854" fmla="*/ 924168 h 2380521"/>
              <a:gd name="connsiteX1855" fmla="*/ 4865953 w 8023328"/>
              <a:gd name="connsiteY1855" fmla="*/ 924168 h 2380521"/>
              <a:gd name="connsiteX1856" fmla="*/ 4879809 w 8023328"/>
              <a:gd name="connsiteY1856" fmla="*/ 938024 h 2380521"/>
              <a:gd name="connsiteX1857" fmla="*/ 4865953 w 8023328"/>
              <a:gd name="connsiteY1857" fmla="*/ 950422 h 2380521"/>
              <a:gd name="connsiteX1858" fmla="*/ 4853556 w 8023328"/>
              <a:gd name="connsiteY1858" fmla="*/ 938024 h 2380521"/>
              <a:gd name="connsiteX1859" fmla="*/ 4865953 w 8023328"/>
              <a:gd name="connsiteY1859" fmla="*/ 924168 h 2380521"/>
              <a:gd name="connsiteX1860" fmla="*/ 4797514 w 8023328"/>
              <a:gd name="connsiteY1860" fmla="*/ 924168 h 2380521"/>
              <a:gd name="connsiteX1861" fmla="*/ 4812303 w 8023328"/>
              <a:gd name="connsiteY1861" fmla="*/ 938024 h 2380521"/>
              <a:gd name="connsiteX1862" fmla="*/ 4797514 w 8023328"/>
              <a:gd name="connsiteY1862" fmla="*/ 950422 h 2380521"/>
              <a:gd name="connsiteX1863" fmla="*/ 4782725 w 8023328"/>
              <a:gd name="connsiteY1863" fmla="*/ 938024 h 2380521"/>
              <a:gd name="connsiteX1864" fmla="*/ 4797514 w 8023328"/>
              <a:gd name="connsiteY1864" fmla="*/ 924168 h 2380521"/>
              <a:gd name="connsiteX1865" fmla="*/ 4726684 w 8023328"/>
              <a:gd name="connsiteY1865" fmla="*/ 924168 h 2380521"/>
              <a:gd name="connsiteX1866" fmla="*/ 4741472 w 8023328"/>
              <a:gd name="connsiteY1866" fmla="*/ 938024 h 2380521"/>
              <a:gd name="connsiteX1867" fmla="*/ 4726684 w 8023328"/>
              <a:gd name="connsiteY1867" fmla="*/ 950422 h 2380521"/>
              <a:gd name="connsiteX1868" fmla="*/ 4711896 w 8023328"/>
              <a:gd name="connsiteY1868" fmla="*/ 938024 h 2380521"/>
              <a:gd name="connsiteX1869" fmla="*/ 4726684 w 8023328"/>
              <a:gd name="connsiteY1869" fmla="*/ 924168 h 2380521"/>
              <a:gd name="connsiteX1870" fmla="*/ 4655853 w 8023328"/>
              <a:gd name="connsiteY1870" fmla="*/ 924168 h 2380521"/>
              <a:gd name="connsiteX1871" fmla="*/ 4670642 w 8023328"/>
              <a:gd name="connsiteY1871" fmla="*/ 938024 h 2380521"/>
              <a:gd name="connsiteX1872" fmla="*/ 4655853 w 8023328"/>
              <a:gd name="connsiteY1872" fmla="*/ 950422 h 2380521"/>
              <a:gd name="connsiteX1873" fmla="*/ 4641064 w 8023328"/>
              <a:gd name="connsiteY1873" fmla="*/ 938024 h 2380521"/>
              <a:gd name="connsiteX1874" fmla="*/ 4655853 w 8023328"/>
              <a:gd name="connsiteY1874" fmla="*/ 924168 h 2380521"/>
              <a:gd name="connsiteX1875" fmla="*/ 4584091 w 8023328"/>
              <a:gd name="connsiteY1875" fmla="*/ 924168 h 2380521"/>
              <a:gd name="connsiteX1876" fmla="*/ 4596488 w 8023328"/>
              <a:gd name="connsiteY1876" fmla="*/ 938024 h 2380521"/>
              <a:gd name="connsiteX1877" fmla="*/ 4584091 w 8023328"/>
              <a:gd name="connsiteY1877" fmla="*/ 950422 h 2380521"/>
              <a:gd name="connsiteX1878" fmla="*/ 4570235 w 8023328"/>
              <a:gd name="connsiteY1878" fmla="*/ 938024 h 2380521"/>
              <a:gd name="connsiteX1879" fmla="*/ 4584091 w 8023328"/>
              <a:gd name="connsiteY1879" fmla="*/ 924168 h 2380521"/>
              <a:gd name="connsiteX1880" fmla="*/ 4513260 w 8023328"/>
              <a:gd name="connsiteY1880" fmla="*/ 924168 h 2380521"/>
              <a:gd name="connsiteX1881" fmla="*/ 4525657 w 8023328"/>
              <a:gd name="connsiteY1881" fmla="*/ 938024 h 2380521"/>
              <a:gd name="connsiteX1882" fmla="*/ 4513260 w 8023328"/>
              <a:gd name="connsiteY1882" fmla="*/ 950422 h 2380521"/>
              <a:gd name="connsiteX1883" fmla="*/ 4499404 w 8023328"/>
              <a:gd name="connsiteY1883" fmla="*/ 938024 h 2380521"/>
              <a:gd name="connsiteX1884" fmla="*/ 4513260 w 8023328"/>
              <a:gd name="connsiteY1884" fmla="*/ 924168 h 2380521"/>
              <a:gd name="connsiteX1885" fmla="*/ 4439056 w 8023328"/>
              <a:gd name="connsiteY1885" fmla="*/ 924168 h 2380521"/>
              <a:gd name="connsiteX1886" fmla="*/ 4451453 w 8023328"/>
              <a:gd name="connsiteY1886" fmla="*/ 938024 h 2380521"/>
              <a:gd name="connsiteX1887" fmla="*/ 4439056 w 8023328"/>
              <a:gd name="connsiteY1887" fmla="*/ 950422 h 2380521"/>
              <a:gd name="connsiteX1888" fmla="*/ 4425200 w 8023328"/>
              <a:gd name="connsiteY1888" fmla="*/ 938024 h 2380521"/>
              <a:gd name="connsiteX1889" fmla="*/ 4439056 w 8023328"/>
              <a:gd name="connsiteY1889" fmla="*/ 924168 h 2380521"/>
              <a:gd name="connsiteX1890" fmla="*/ 4366768 w 8023328"/>
              <a:gd name="connsiteY1890" fmla="*/ 924168 h 2380521"/>
              <a:gd name="connsiteX1891" fmla="*/ 4380624 w 8023328"/>
              <a:gd name="connsiteY1891" fmla="*/ 938024 h 2380521"/>
              <a:gd name="connsiteX1892" fmla="*/ 4366768 w 8023328"/>
              <a:gd name="connsiteY1892" fmla="*/ 950422 h 2380521"/>
              <a:gd name="connsiteX1893" fmla="*/ 4354371 w 8023328"/>
              <a:gd name="connsiteY1893" fmla="*/ 938024 h 2380521"/>
              <a:gd name="connsiteX1894" fmla="*/ 4366768 w 8023328"/>
              <a:gd name="connsiteY1894" fmla="*/ 924168 h 2380521"/>
              <a:gd name="connsiteX1895" fmla="*/ 4295937 w 8023328"/>
              <a:gd name="connsiteY1895" fmla="*/ 924168 h 2380521"/>
              <a:gd name="connsiteX1896" fmla="*/ 4309793 w 8023328"/>
              <a:gd name="connsiteY1896" fmla="*/ 938024 h 2380521"/>
              <a:gd name="connsiteX1897" fmla="*/ 4295937 w 8023328"/>
              <a:gd name="connsiteY1897" fmla="*/ 950422 h 2380521"/>
              <a:gd name="connsiteX1898" fmla="*/ 4283540 w 8023328"/>
              <a:gd name="connsiteY1898" fmla="*/ 938024 h 2380521"/>
              <a:gd name="connsiteX1899" fmla="*/ 4295937 w 8023328"/>
              <a:gd name="connsiteY1899" fmla="*/ 924168 h 2380521"/>
              <a:gd name="connsiteX1900" fmla="*/ 4225107 w 8023328"/>
              <a:gd name="connsiteY1900" fmla="*/ 924168 h 2380521"/>
              <a:gd name="connsiteX1901" fmla="*/ 4238963 w 8023328"/>
              <a:gd name="connsiteY1901" fmla="*/ 938024 h 2380521"/>
              <a:gd name="connsiteX1902" fmla="*/ 4225107 w 8023328"/>
              <a:gd name="connsiteY1902" fmla="*/ 950422 h 2380521"/>
              <a:gd name="connsiteX1903" fmla="*/ 4212710 w 8023328"/>
              <a:gd name="connsiteY1903" fmla="*/ 938024 h 2380521"/>
              <a:gd name="connsiteX1904" fmla="*/ 4225107 w 8023328"/>
              <a:gd name="connsiteY1904" fmla="*/ 924168 h 2380521"/>
              <a:gd name="connsiteX1905" fmla="*/ 4153295 w 8023328"/>
              <a:gd name="connsiteY1905" fmla="*/ 924168 h 2380521"/>
              <a:gd name="connsiteX1906" fmla="*/ 4168083 w 8023328"/>
              <a:gd name="connsiteY1906" fmla="*/ 938024 h 2380521"/>
              <a:gd name="connsiteX1907" fmla="*/ 4153295 w 8023328"/>
              <a:gd name="connsiteY1907" fmla="*/ 950422 h 2380521"/>
              <a:gd name="connsiteX1908" fmla="*/ 4138507 w 8023328"/>
              <a:gd name="connsiteY1908" fmla="*/ 938024 h 2380521"/>
              <a:gd name="connsiteX1909" fmla="*/ 4153295 w 8023328"/>
              <a:gd name="connsiteY1909" fmla="*/ 924168 h 2380521"/>
              <a:gd name="connsiteX1910" fmla="*/ 4082465 w 8023328"/>
              <a:gd name="connsiteY1910" fmla="*/ 924168 h 2380521"/>
              <a:gd name="connsiteX1911" fmla="*/ 4097254 w 8023328"/>
              <a:gd name="connsiteY1911" fmla="*/ 938024 h 2380521"/>
              <a:gd name="connsiteX1912" fmla="*/ 4082465 w 8023328"/>
              <a:gd name="connsiteY1912" fmla="*/ 950422 h 2380521"/>
              <a:gd name="connsiteX1913" fmla="*/ 4067676 w 8023328"/>
              <a:gd name="connsiteY1913" fmla="*/ 938024 h 2380521"/>
              <a:gd name="connsiteX1914" fmla="*/ 4082465 w 8023328"/>
              <a:gd name="connsiteY1914" fmla="*/ 924168 h 2380521"/>
              <a:gd name="connsiteX1915" fmla="*/ 4011635 w 8023328"/>
              <a:gd name="connsiteY1915" fmla="*/ 924168 h 2380521"/>
              <a:gd name="connsiteX1916" fmla="*/ 4026423 w 8023328"/>
              <a:gd name="connsiteY1916" fmla="*/ 938024 h 2380521"/>
              <a:gd name="connsiteX1917" fmla="*/ 4011635 w 8023328"/>
              <a:gd name="connsiteY1917" fmla="*/ 950422 h 2380521"/>
              <a:gd name="connsiteX1918" fmla="*/ 3996847 w 8023328"/>
              <a:gd name="connsiteY1918" fmla="*/ 938024 h 2380521"/>
              <a:gd name="connsiteX1919" fmla="*/ 4011635 w 8023328"/>
              <a:gd name="connsiteY1919" fmla="*/ 924168 h 2380521"/>
              <a:gd name="connsiteX1920" fmla="*/ 3939871 w 8023328"/>
              <a:gd name="connsiteY1920" fmla="*/ 924168 h 2380521"/>
              <a:gd name="connsiteX1921" fmla="*/ 3952268 w 8023328"/>
              <a:gd name="connsiteY1921" fmla="*/ 938024 h 2380521"/>
              <a:gd name="connsiteX1922" fmla="*/ 3939871 w 8023328"/>
              <a:gd name="connsiteY1922" fmla="*/ 950422 h 2380521"/>
              <a:gd name="connsiteX1923" fmla="*/ 3926015 w 8023328"/>
              <a:gd name="connsiteY1923" fmla="*/ 938024 h 2380521"/>
              <a:gd name="connsiteX1924" fmla="*/ 3939871 w 8023328"/>
              <a:gd name="connsiteY1924" fmla="*/ 924168 h 2380521"/>
              <a:gd name="connsiteX1925" fmla="*/ 3869042 w 8023328"/>
              <a:gd name="connsiteY1925" fmla="*/ 924168 h 2380521"/>
              <a:gd name="connsiteX1926" fmla="*/ 3881439 w 8023328"/>
              <a:gd name="connsiteY1926" fmla="*/ 938024 h 2380521"/>
              <a:gd name="connsiteX1927" fmla="*/ 3869042 w 8023328"/>
              <a:gd name="connsiteY1927" fmla="*/ 950422 h 2380521"/>
              <a:gd name="connsiteX1928" fmla="*/ 3855186 w 8023328"/>
              <a:gd name="connsiteY1928" fmla="*/ 938024 h 2380521"/>
              <a:gd name="connsiteX1929" fmla="*/ 3869042 w 8023328"/>
              <a:gd name="connsiteY1929" fmla="*/ 924168 h 2380521"/>
              <a:gd name="connsiteX1930" fmla="*/ 3798211 w 8023328"/>
              <a:gd name="connsiteY1930" fmla="*/ 924168 h 2380521"/>
              <a:gd name="connsiteX1931" fmla="*/ 3810608 w 8023328"/>
              <a:gd name="connsiteY1931" fmla="*/ 938024 h 2380521"/>
              <a:gd name="connsiteX1932" fmla="*/ 3798211 w 8023328"/>
              <a:gd name="connsiteY1932" fmla="*/ 950422 h 2380521"/>
              <a:gd name="connsiteX1933" fmla="*/ 3784355 w 8023328"/>
              <a:gd name="connsiteY1933" fmla="*/ 938024 h 2380521"/>
              <a:gd name="connsiteX1934" fmla="*/ 3798211 w 8023328"/>
              <a:gd name="connsiteY1934" fmla="*/ 924168 h 2380521"/>
              <a:gd name="connsiteX1935" fmla="*/ 3725922 w 8023328"/>
              <a:gd name="connsiteY1935" fmla="*/ 924168 h 2380521"/>
              <a:gd name="connsiteX1936" fmla="*/ 3739778 w 8023328"/>
              <a:gd name="connsiteY1936" fmla="*/ 938024 h 2380521"/>
              <a:gd name="connsiteX1937" fmla="*/ 3725922 w 8023328"/>
              <a:gd name="connsiteY1937" fmla="*/ 950422 h 2380521"/>
              <a:gd name="connsiteX1938" fmla="*/ 3713525 w 8023328"/>
              <a:gd name="connsiteY1938" fmla="*/ 938024 h 2380521"/>
              <a:gd name="connsiteX1939" fmla="*/ 3725922 w 8023328"/>
              <a:gd name="connsiteY1939" fmla="*/ 924168 h 2380521"/>
              <a:gd name="connsiteX1940" fmla="*/ 3655091 w 8023328"/>
              <a:gd name="connsiteY1940" fmla="*/ 924168 h 2380521"/>
              <a:gd name="connsiteX1941" fmla="*/ 3668947 w 8023328"/>
              <a:gd name="connsiteY1941" fmla="*/ 938024 h 2380521"/>
              <a:gd name="connsiteX1942" fmla="*/ 3655091 w 8023328"/>
              <a:gd name="connsiteY1942" fmla="*/ 950422 h 2380521"/>
              <a:gd name="connsiteX1943" fmla="*/ 3642694 w 8023328"/>
              <a:gd name="connsiteY1943" fmla="*/ 938024 h 2380521"/>
              <a:gd name="connsiteX1944" fmla="*/ 3655091 w 8023328"/>
              <a:gd name="connsiteY1944" fmla="*/ 924168 h 2380521"/>
              <a:gd name="connsiteX1945" fmla="*/ 3583280 w 8023328"/>
              <a:gd name="connsiteY1945" fmla="*/ 924168 h 2380521"/>
              <a:gd name="connsiteX1946" fmla="*/ 3598069 w 8023328"/>
              <a:gd name="connsiteY1946" fmla="*/ 938024 h 2380521"/>
              <a:gd name="connsiteX1947" fmla="*/ 3583280 w 8023328"/>
              <a:gd name="connsiteY1947" fmla="*/ 950422 h 2380521"/>
              <a:gd name="connsiteX1948" fmla="*/ 3568491 w 8023328"/>
              <a:gd name="connsiteY1948" fmla="*/ 938024 h 2380521"/>
              <a:gd name="connsiteX1949" fmla="*/ 3583280 w 8023328"/>
              <a:gd name="connsiteY1949" fmla="*/ 924168 h 2380521"/>
              <a:gd name="connsiteX1950" fmla="*/ 941441 w 8023328"/>
              <a:gd name="connsiteY1950" fmla="*/ 856710 h 2380521"/>
              <a:gd name="connsiteX1951" fmla="*/ 953839 w 8023328"/>
              <a:gd name="connsiteY1951" fmla="*/ 869107 h 2380521"/>
              <a:gd name="connsiteX1952" fmla="*/ 941441 w 8023328"/>
              <a:gd name="connsiteY1952" fmla="*/ 882964 h 2380521"/>
              <a:gd name="connsiteX1953" fmla="*/ 927585 w 8023328"/>
              <a:gd name="connsiteY1953" fmla="*/ 869107 h 2380521"/>
              <a:gd name="connsiteX1954" fmla="*/ 941441 w 8023328"/>
              <a:gd name="connsiteY1954" fmla="*/ 856710 h 2380521"/>
              <a:gd name="connsiteX1955" fmla="*/ 870610 w 8023328"/>
              <a:gd name="connsiteY1955" fmla="*/ 856710 h 2380521"/>
              <a:gd name="connsiteX1956" fmla="*/ 883008 w 8023328"/>
              <a:gd name="connsiteY1956" fmla="*/ 869107 h 2380521"/>
              <a:gd name="connsiteX1957" fmla="*/ 870610 w 8023328"/>
              <a:gd name="connsiteY1957" fmla="*/ 882964 h 2380521"/>
              <a:gd name="connsiteX1958" fmla="*/ 856754 w 8023328"/>
              <a:gd name="connsiteY1958" fmla="*/ 869107 h 2380521"/>
              <a:gd name="connsiteX1959" fmla="*/ 870610 w 8023328"/>
              <a:gd name="connsiteY1959" fmla="*/ 856710 h 2380521"/>
              <a:gd name="connsiteX1960" fmla="*/ 799780 w 8023328"/>
              <a:gd name="connsiteY1960" fmla="*/ 856710 h 2380521"/>
              <a:gd name="connsiteX1961" fmla="*/ 812178 w 8023328"/>
              <a:gd name="connsiteY1961" fmla="*/ 869107 h 2380521"/>
              <a:gd name="connsiteX1962" fmla="*/ 799780 w 8023328"/>
              <a:gd name="connsiteY1962" fmla="*/ 882964 h 2380521"/>
              <a:gd name="connsiteX1963" fmla="*/ 785924 w 8023328"/>
              <a:gd name="connsiteY1963" fmla="*/ 869107 h 2380521"/>
              <a:gd name="connsiteX1964" fmla="*/ 799780 w 8023328"/>
              <a:gd name="connsiteY1964" fmla="*/ 856710 h 2380521"/>
              <a:gd name="connsiteX1965" fmla="*/ 724119 w 8023328"/>
              <a:gd name="connsiteY1965" fmla="*/ 856710 h 2380521"/>
              <a:gd name="connsiteX1966" fmla="*/ 737976 w 8023328"/>
              <a:gd name="connsiteY1966" fmla="*/ 869107 h 2380521"/>
              <a:gd name="connsiteX1967" fmla="*/ 724119 w 8023328"/>
              <a:gd name="connsiteY1967" fmla="*/ 882964 h 2380521"/>
              <a:gd name="connsiteX1968" fmla="*/ 711721 w 8023328"/>
              <a:gd name="connsiteY1968" fmla="*/ 869107 h 2380521"/>
              <a:gd name="connsiteX1969" fmla="*/ 724119 w 8023328"/>
              <a:gd name="connsiteY1969" fmla="*/ 856710 h 2380521"/>
              <a:gd name="connsiteX1970" fmla="*/ 653288 w 8023328"/>
              <a:gd name="connsiteY1970" fmla="*/ 856710 h 2380521"/>
              <a:gd name="connsiteX1971" fmla="*/ 667144 w 8023328"/>
              <a:gd name="connsiteY1971" fmla="*/ 869107 h 2380521"/>
              <a:gd name="connsiteX1972" fmla="*/ 653288 w 8023328"/>
              <a:gd name="connsiteY1972" fmla="*/ 882964 h 2380521"/>
              <a:gd name="connsiteX1973" fmla="*/ 640891 w 8023328"/>
              <a:gd name="connsiteY1973" fmla="*/ 869107 h 2380521"/>
              <a:gd name="connsiteX1974" fmla="*/ 653288 w 8023328"/>
              <a:gd name="connsiteY1974" fmla="*/ 856710 h 2380521"/>
              <a:gd name="connsiteX1975" fmla="*/ 584851 w 8023328"/>
              <a:gd name="connsiteY1975" fmla="*/ 856710 h 2380521"/>
              <a:gd name="connsiteX1976" fmla="*/ 599638 w 8023328"/>
              <a:gd name="connsiteY1976" fmla="*/ 869107 h 2380521"/>
              <a:gd name="connsiteX1977" fmla="*/ 584851 w 8023328"/>
              <a:gd name="connsiteY1977" fmla="*/ 882964 h 2380521"/>
              <a:gd name="connsiteX1978" fmla="*/ 570061 w 8023328"/>
              <a:gd name="connsiteY1978" fmla="*/ 869107 h 2380521"/>
              <a:gd name="connsiteX1979" fmla="*/ 584851 w 8023328"/>
              <a:gd name="connsiteY1979" fmla="*/ 856710 h 2380521"/>
              <a:gd name="connsiteX1980" fmla="*/ 513649 w 8023328"/>
              <a:gd name="connsiteY1980" fmla="*/ 856710 h 2380521"/>
              <a:gd name="connsiteX1981" fmla="*/ 528826 w 8023328"/>
              <a:gd name="connsiteY1981" fmla="*/ 869107 h 2380521"/>
              <a:gd name="connsiteX1982" fmla="*/ 513649 w 8023328"/>
              <a:gd name="connsiteY1982" fmla="*/ 882964 h 2380521"/>
              <a:gd name="connsiteX1983" fmla="*/ 499230 w 8023328"/>
              <a:gd name="connsiteY1983" fmla="*/ 869107 h 2380521"/>
              <a:gd name="connsiteX1984" fmla="*/ 513649 w 8023328"/>
              <a:gd name="connsiteY1984" fmla="*/ 856710 h 2380521"/>
              <a:gd name="connsiteX1985" fmla="*/ 439816 w 8023328"/>
              <a:gd name="connsiteY1985" fmla="*/ 856710 h 2380521"/>
              <a:gd name="connsiteX1986" fmla="*/ 454606 w 8023328"/>
              <a:gd name="connsiteY1986" fmla="*/ 869107 h 2380521"/>
              <a:gd name="connsiteX1987" fmla="*/ 439816 w 8023328"/>
              <a:gd name="connsiteY1987" fmla="*/ 882964 h 2380521"/>
              <a:gd name="connsiteX1988" fmla="*/ 425028 w 8023328"/>
              <a:gd name="connsiteY1988" fmla="*/ 869107 h 2380521"/>
              <a:gd name="connsiteX1989" fmla="*/ 439816 w 8023328"/>
              <a:gd name="connsiteY1989" fmla="*/ 856710 h 2380521"/>
              <a:gd name="connsiteX1990" fmla="*/ 368053 w 8023328"/>
              <a:gd name="connsiteY1990" fmla="*/ 856710 h 2380521"/>
              <a:gd name="connsiteX1991" fmla="*/ 380451 w 8023328"/>
              <a:gd name="connsiteY1991" fmla="*/ 869107 h 2380521"/>
              <a:gd name="connsiteX1992" fmla="*/ 368053 w 8023328"/>
              <a:gd name="connsiteY1992" fmla="*/ 882964 h 2380521"/>
              <a:gd name="connsiteX1993" fmla="*/ 354198 w 8023328"/>
              <a:gd name="connsiteY1993" fmla="*/ 869107 h 2380521"/>
              <a:gd name="connsiteX1994" fmla="*/ 368053 w 8023328"/>
              <a:gd name="connsiteY1994" fmla="*/ 856710 h 2380521"/>
              <a:gd name="connsiteX1995" fmla="*/ 297222 w 8023328"/>
              <a:gd name="connsiteY1995" fmla="*/ 856710 h 2380521"/>
              <a:gd name="connsiteX1996" fmla="*/ 309618 w 8023328"/>
              <a:gd name="connsiteY1996" fmla="*/ 869107 h 2380521"/>
              <a:gd name="connsiteX1997" fmla="*/ 297222 w 8023328"/>
              <a:gd name="connsiteY1997" fmla="*/ 882964 h 2380521"/>
              <a:gd name="connsiteX1998" fmla="*/ 283366 w 8023328"/>
              <a:gd name="connsiteY1998" fmla="*/ 869107 h 2380521"/>
              <a:gd name="connsiteX1999" fmla="*/ 297222 w 8023328"/>
              <a:gd name="connsiteY1999" fmla="*/ 856710 h 2380521"/>
              <a:gd name="connsiteX2000" fmla="*/ 226393 w 8023328"/>
              <a:gd name="connsiteY2000" fmla="*/ 856710 h 2380521"/>
              <a:gd name="connsiteX2001" fmla="*/ 238791 w 8023328"/>
              <a:gd name="connsiteY2001" fmla="*/ 869107 h 2380521"/>
              <a:gd name="connsiteX2002" fmla="*/ 226393 w 8023328"/>
              <a:gd name="connsiteY2002" fmla="*/ 882964 h 2380521"/>
              <a:gd name="connsiteX2003" fmla="*/ 212537 w 8023328"/>
              <a:gd name="connsiteY2003" fmla="*/ 869107 h 2380521"/>
              <a:gd name="connsiteX2004" fmla="*/ 226393 w 8023328"/>
              <a:gd name="connsiteY2004" fmla="*/ 856710 h 2380521"/>
              <a:gd name="connsiteX2005" fmla="*/ 154097 w 8023328"/>
              <a:gd name="connsiteY2005" fmla="*/ 856710 h 2380521"/>
              <a:gd name="connsiteX2006" fmla="*/ 167953 w 8023328"/>
              <a:gd name="connsiteY2006" fmla="*/ 869107 h 2380521"/>
              <a:gd name="connsiteX2007" fmla="*/ 154097 w 8023328"/>
              <a:gd name="connsiteY2007" fmla="*/ 882964 h 2380521"/>
              <a:gd name="connsiteX2008" fmla="*/ 141699 w 8023328"/>
              <a:gd name="connsiteY2008" fmla="*/ 869107 h 2380521"/>
              <a:gd name="connsiteX2009" fmla="*/ 154097 w 8023328"/>
              <a:gd name="connsiteY2009" fmla="*/ 856710 h 2380521"/>
              <a:gd name="connsiteX2010" fmla="*/ 83267 w 8023328"/>
              <a:gd name="connsiteY2010" fmla="*/ 856710 h 2380521"/>
              <a:gd name="connsiteX2011" fmla="*/ 97123 w 8023328"/>
              <a:gd name="connsiteY2011" fmla="*/ 869107 h 2380521"/>
              <a:gd name="connsiteX2012" fmla="*/ 83267 w 8023328"/>
              <a:gd name="connsiteY2012" fmla="*/ 882964 h 2380521"/>
              <a:gd name="connsiteX2013" fmla="*/ 70870 w 8023328"/>
              <a:gd name="connsiteY2013" fmla="*/ 869107 h 2380521"/>
              <a:gd name="connsiteX2014" fmla="*/ 83267 w 8023328"/>
              <a:gd name="connsiteY2014" fmla="*/ 856710 h 2380521"/>
              <a:gd name="connsiteX2015" fmla="*/ 12032 w 8023328"/>
              <a:gd name="connsiteY2015" fmla="*/ 856710 h 2380521"/>
              <a:gd name="connsiteX2016" fmla="*/ 26273 w 8023328"/>
              <a:gd name="connsiteY2016" fmla="*/ 869107 h 2380521"/>
              <a:gd name="connsiteX2017" fmla="*/ 12032 w 8023328"/>
              <a:gd name="connsiteY2017" fmla="*/ 882964 h 2380521"/>
              <a:gd name="connsiteX2018" fmla="*/ 39 w 8023328"/>
              <a:gd name="connsiteY2018" fmla="*/ 869107 h 2380521"/>
              <a:gd name="connsiteX2019" fmla="*/ 12032 w 8023328"/>
              <a:gd name="connsiteY2019" fmla="*/ 856710 h 2380521"/>
              <a:gd name="connsiteX2020" fmla="*/ 6368340 w 8023328"/>
              <a:gd name="connsiteY2020" fmla="*/ 853339 h 2380521"/>
              <a:gd name="connsiteX2021" fmla="*/ 6380737 w 8023328"/>
              <a:gd name="connsiteY2021" fmla="*/ 867757 h 2380521"/>
              <a:gd name="connsiteX2022" fmla="*/ 6368340 w 8023328"/>
              <a:gd name="connsiteY2022" fmla="*/ 882935 h 2380521"/>
              <a:gd name="connsiteX2023" fmla="*/ 6354484 w 8023328"/>
              <a:gd name="connsiteY2023" fmla="*/ 867757 h 2380521"/>
              <a:gd name="connsiteX2024" fmla="*/ 6368340 w 8023328"/>
              <a:gd name="connsiteY2024" fmla="*/ 853339 h 2380521"/>
              <a:gd name="connsiteX2025" fmla="*/ 6297511 w 8023328"/>
              <a:gd name="connsiteY2025" fmla="*/ 853339 h 2380521"/>
              <a:gd name="connsiteX2026" fmla="*/ 6309908 w 8023328"/>
              <a:gd name="connsiteY2026" fmla="*/ 867757 h 2380521"/>
              <a:gd name="connsiteX2027" fmla="*/ 6297511 w 8023328"/>
              <a:gd name="connsiteY2027" fmla="*/ 882935 h 2380521"/>
              <a:gd name="connsiteX2028" fmla="*/ 6283655 w 8023328"/>
              <a:gd name="connsiteY2028" fmla="*/ 867757 h 2380521"/>
              <a:gd name="connsiteX2029" fmla="*/ 6297511 w 8023328"/>
              <a:gd name="connsiteY2029" fmla="*/ 853339 h 2380521"/>
              <a:gd name="connsiteX2030" fmla="*/ 6226679 w 8023328"/>
              <a:gd name="connsiteY2030" fmla="*/ 853339 h 2380521"/>
              <a:gd name="connsiteX2031" fmla="*/ 6239076 w 8023328"/>
              <a:gd name="connsiteY2031" fmla="*/ 867757 h 2380521"/>
              <a:gd name="connsiteX2032" fmla="*/ 6226679 w 8023328"/>
              <a:gd name="connsiteY2032" fmla="*/ 882935 h 2380521"/>
              <a:gd name="connsiteX2033" fmla="*/ 6212823 w 8023328"/>
              <a:gd name="connsiteY2033" fmla="*/ 867757 h 2380521"/>
              <a:gd name="connsiteX2034" fmla="*/ 6226679 w 8023328"/>
              <a:gd name="connsiteY2034" fmla="*/ 853339 h 2380521"/>
              <a:gd name="connsiteX2035" fmla="*/ 6154391 w 8023328"/>
              <a:gd name="connsiteY2035" fmla="*/ 853339 h 2380521"/>
              <a:gd name="connsiteX2036" fmla="*/ 6168247 w 8023328"/>
              <a:gd name="connsiteY2036" fmla="*/ 865007 h 2380521"/>
              <a:gd name="connsiteX2037" fmla="*/ 6154391 w 8023328"/>
              <a:gd name="connsiteY2037" fmla="*/ 879593 h 2380521"/>
              <a:gd name="connsiteX2038" fmla="*/ 6141994 w 8023328"/>
              <a:gd name="connsiteY2038" fmla="*/ 865007 h 2380521"/>
              <a:gd name="connsiteX2039" fmla="*/ 6154391 w 8023328"/>
              <a:gd name="connsiteY2039" fmla="*/ 853339 h 2380521"/>
              <a:gd name="connsiteX2040" fmla="*/ 6083559 w 8023328"/>
              <a:gd name="connsiteY2040" fmla="*/ 853339 h 2380521"/>
              <a:gd name="connsiteX2041" fmla="*/ 6097415 w 8023328"/>
              <a:gd name="connsiteY2041" fmla="*/ 865007 h 2380521"/>
              <a:gd name="connsiteX2042" fmla="*/ 6083559 w 8023328"/>
              <a:gd name="connsiteY2042" fmla="*/ 879593 h 2380521"/>
              <a:gd name="connsiteX2043" fmla="*/ 6071162 w 8023328"/>
              <a:gd name="connsiteY2043" fmla="*/ 865007 h 2380521"/>
              <a:gd name="connsiteX2044" fmla="*/ 6083559 w 8023328"/>
              <a:gd name="connsiteY2044" fmla="*/ 853339 h 2380521"/>
              <a:gd name="connsiteX2045" fmla="*/ 6011748 w 8023328"/>
              <a:gd name="connsiteY2045" fmla="*/ 853339 h 2380521"/>
              <a:gd name="connsiteX2046" fmla="*/ 6026537 w 8023328"/>
              <a:gd name="connsiteY2046" fmla="*/ 865007 h 2380521"/>
              <a:gd name="connsiteX2047" fmla="*/ 6011748 w 8023328"/>
              <a:gd name="connsiteY2047" fmla="*/ 879593 h 2380521"/>
              <a:gd name="connsiteX2048" fmla="*/ 5996959 w 8023328"/>
              <a:gd name="connsiteY2048" fmla="*/ 865007 h 2380521"/>
              <a:gd name="connsiteX2049" fmla="*/ 6011748 w 8023328"/>
              <a:gd name="connsiteY2049" fmla="*/ 853339 h 2380521"/>
              <a:gd name="connsiteX2050" fmla="*/ 5940548 w 8023328"/>
              <a:gd name="connsiteY2050" fmla="*/ 853339 h 2380521"/>
              <a:gd name="connsiteX2051" fmla="*/ 5955726 w 8023328"/>
              <a:gd name="connsiteY2051" fmla="*/ 865007 h 2380521"/>
              <a:gd name="connsiteX2052" fmla="*/ 5940548 w 8023328"/>
              <a:gd name="connsiteY2052" fmla="*/ 879593 h 2380521"/>
              <a:gd name="connsiteX2053" fmla="*/ 5926130 w 8023328"/>
              <a:gd name="connsiteY2053" fmla="*/ 865007 h 2380521"/>
              <a:gd name="connsiteX2054" fmla="*/ 5940548 w 8023328"/>
              <a:gd name="connsiteY2054" fmla="*/ 853339 h 2380521"/>
              <a:gd name="connsiteX2055" fmla="*/ 5870088 w 8023328"/>
              <a:gd name="connsiteY2055" fmla="*/ 853339 h 2380521"/>
              <a:gd name="connsiteX2056" fmla="*/ 5884877 w 8023328"/>
              <a:gd name="connsiteY2056" fmla="*/ 865007 h 2380521"/>
              <a:gd name="connsiteX2057" fmla="*/ 5870088 w 8023328"/>
              <a:gd name="connsiteY2057" fmla="*/ 879593 h 2380521"/>
              <a:gd name="connsiteX2058" fmla="*/ 5855299 w 8023328"/>
              <a:gd name="connsiteY2058" fmla="*/ 865007 h 2380521"/>
              <a:gd name="connsiteX2059" fmla="*/ 5870088 w 8023328"/>
              <a:gd name="connsiteY2059" fmla="*/ 853339 h 2380521"/>
              <a:gd name="connsiteX2060" fmla="*/ 5798325 w 8023328"/>
              <a:gd name="connsiteY2060" fmla="*/ 853339 h 2380521"/>
              <a:gd name="connsiteX2061" fmla="*/ 5810722 w 8023328"/>
              <a:gd name="connsiteY2061" fmla="*/ 865007 h 2380521"/>
              <a:gd name="connsiteX2062" fmla="*/ 5798325 w 8023328"/>
              <a:gd name="connsiteY2062" fmla="*/ 879593 h 2380521"/>
              <a:gd name="connsiteX2063" fmla="*/ 5784469 w 8023328"/>
              <a:gd name="connsiteY2063" fmla="*/ 865007 h 2380521"/>
              <a:gd name="connsiteX2064" fmla="*/ 5798325 w 8023328"/>
              <a:gd name="connsiteY2064" fmla="*/ 853339 h 2380521"/>
              <a:gd name="connsiteX2065" fmla="*/ 5724122 w 8023328"/>
              <a:gd name="connsiteY2065" fmla="*/ 853339 h 2380521"/>
              <a:gd name="connsiteX2066" fmla="*/ 5736519 w 8023328"/>
              <a:gd name="connsiteY2066" fmla="*/ 865007 h 2380521"/>
              <a:gd name="connsiteX2067" fmla="*/ 5724122 w 8023328"/>
              <a:gd name="connsiteY2067" fmla="*/ 879593 h 2380521"/>
              <a:gd name="connsiteX2068" fmla="*/ 5710266 w 8023328"/>
              <a:gd name="connsiteY2068" fmla="*/ 865007 h 2380521"/>
              <a:gd name="connsiteX2069" fmla="*/ 5724122 w 8023328"/>
              <a:gd name="connsiteY2069" fmla="*/ 853339 h 2380521"/>
              <a:gd name="connsiteX2070" fmla="*/ 5653291 w 8023328"/>
              <a:gd name="connsiteY2070" fmla="*/ 853339 h 2380521"/>
              <a:gd name="connsiteX2071" fmla="*/ 5665688 w 8023328"/>
              <a:gd name="connsiteY2071" fmla="*/ 865007 h 2380521"/>
              <a:gd name="connsiteX2072" fmla="*/ 5653291 w 8023328"/>
              <a:gd name="connsiteY2072" fmla="*/ 879593 h 2380521"/>
              <a:gd name="connsiteX2073" fmla="*/ 5639435 w 8023328"/>
              <a:gd name="connsiteY2073" fmla="*/ 865007 h 2380521"/>
              <a:gd name="connsiteX2074" fmla="*/ 5653291 w 8023328"/>
              <a:gd name="connsiteY2074" fmla="*/ 853339 h 2380521"/>
              <a:gd name="connsiteX2075" fmla="*/ 5581002 w 8023328"/>
              <a:gd name="connsiteY2075" fmla="*/ 853339 h 2380521"/>
              <a:gd name="connsiteX2076" fmla="*/ 5594858 w 8023328"/>
              <a:gd name="connsiteY2076" fmla="*/ 865007 h 2380521"/>
              <a:gd name="connsiteX2077" fmla="*/ 5581002 w 8023328"/>
              <a:gd name="connsiteY2077" fmla="*/ 879593 h 2380521"/>
              <a:gd name="connsiteX2078" fmla="*/ 5568605 w 8023328"/>
              <a:gd name="connsiteY2078" fmla="*/ 865007 h 2380521"/>
              <a:gd name="connsiteX2079" fmla="*/ 5581002 w 8023328"/>
              <a:gd name="connsiteY2079" fmla="*/ 853339 h 2380521"/>
              <a:gd name="connsiteX2080" fmla="*/ 5510171 w 8023328"/>
              <a:gd name="connsiteY2080" fmla="*/ 853339 h 2380521"/>
              <a:gd name="connsiteX2081" fmla="*/ 5524027 w 8023328"/>
              <a:gd name="connsiteY2081" fmla="*/ 865007 h 2380521"/>
              <a:gd name="connsiteX2082" fmla="*/ 5510171 w 8023328"/>
              <a:gd name="connsiteY2082" fmla="*/ 879593 h 2380521"/>
              <a:gd name="connsiteX2083" fmla="*/ 5497774 w 8023328"/>
              <a:gd name="connsiteY2083" fmla="*/ 865007 h 2380521"/>
              <a:gd name="connsiteX2084" fmla="*/ 5510171 w 8023328"/>
              <a:gd name="connsiteY2084" fmla="*/ 853339 h 2380521"/>
              <a:gd name="connsiteX2085" fmla="*/ 5438937 w 8023328"/>
              <a:gd name="connsiteY2085" fmla="*/ 853339 h 2380521"/>
              <a:gd name="connsiteX2086" fmla="*/ 5453178 w 8023328"/>
              <a:gd name="connsiteY2086" fmla="*/ 865007 h 2380521"/>
              <a:gd name="connsiteX2087" fmla="*/ 5438937 w 8023328"/>
              <a:gd name="connsiteY2087" fmla="*/ 879593 h 2380521"/>
              <a:gd name="connsiteX2088" fmla="*/ 5426945 w 8023328"/>
              <a:gd name="connsiteY2088" fmla="*/ 865007 h 2380521"/>
              <a:gd name="connsiteX2089" fmla="*/ 5438937 w 8023328"/>
              <a:gd name="connsiteY2089" fmla="*/ 853339 h 2380521"/>
              <a:gd name="connsiteX2090" fmla="*/ 5367530 w 8023328"/>
              <a:gd name="connsiteY2090" fmla="*/ 853339 h 2380521"/>
              <a:gd name="connsiteX2091" fmla="*/ 5382318 w 8023328"/>
              <a:gd name="connsiteY2091" fmla="*/ 865007 h 2380521"/>
              <a:gd name="connsiteX2092" fmla="*/ 5367530 w 8023328"/>
              <a:gd name="connsiteY2092" fmla="*/ 879593 h 2380521"/>
              <a:gd name="connsiteX2093" fmla="*/ 5352742 w 8023328"/>
              <a:gd name="connsiteY2093" fmla="*/ 865007 h 2380521"/>
              <a:gd name="connsiteX2094" fmla="*/ 5367530 w 8023328"/>
              <a:gd name="connsiteY2094" fmla="*/ 853339 h 2380521"/>
              <a:gd name="connsiteX2095" fmla="*/ 5296699 w 8023328"/>
              <a:gd name="connsiteY2095" fmla="*/ 853339 h 2380521"/>
              <a:gd name="connsiteX2096" fmla="*/ 5311488 w 8023328"/>
              <a:gd name="connsiteY2096" fmla="*/ 865007 h 2380521"/>
              <a:gd name="connsiteX2097" fmla="*/ 5296699 w 8023328"/>
              <a:gd name="connsiteY2097" fmla="*/ 879593 h 2380521"/>
              <a:gd name="connsiteX2098" fmla="*/ 5281910 w 8023328"/>
              <a:gd name="connsiteY2098" fmla="*/ 865007 h 2380521"/>
              <a:gd name="connsiteX2099" fmla="*/ 5296699 w 8023328"/>
              <a:gd name="connsiteY2099" fmla="*/ 853339 h 2380521"/>
              <a:gd name="connsiteX2100" fmla="*/ 5225869 w 8023328"/>
              <a:gd name="connsiteY2100" fmla="*/ 853339 h 2380521"/>
              <a:gd name="connsiteX2101" fmla="*/ 5240657 w 8023328"/>
              <a:gd name="connsiteY2101" fmla="*/ 865007 h 2380521"/>
              <a:gd name="connsiteX2102" fmla="*/ 5225869 w 8023328"/>
              <a:gd name="connsiteY2102" fmla="*/ 879593 h 2380521"/>
              <a:gd name="connsiteX2103" fmla="*/ 5211081 w 8023328"/>
              <a:gd name="connsiteY2103" fmla="*/ 865007 h 2380521"/>
              <a:gd name="connsiteX2104" fmla="*/ 5225869 w 8023328"/>
              <a:gd name="connsiteY2104" fmla="*/ 853339 h 2380521"/>
              <a:gd name="connsiteX2105" fmla="*/ 5154105 w 8023328"/>
              <a:gd name="connsiteY2105" fmla="*/ 853339 h 2380521"/>
              <a:gd name="connsiteX2106" fmla="*/ 5166502 w 8023328"/>
              <a:gd name="connsiteY2106" fmla="*/ 865007 h 2380521"/>
              <a:gd name="connsiteX2107" fmla="*/ 5154105 w 8023328"/>
              <a:gd name="connsiteY2107" fmla="*/ 879593 h 2380521"/>
              <a:gd name="connsiteX2108" fmla="*/ 5140249 w 8023328"/>
              <a:gd name="connsiteY2108" fmla="*/ 865007 h 2380521"/>
              <a:gd name="connsiteX2109" fmla="*/ 5154105 w 8023328"/>
              <a:gd name="connsiteY2109" fmla="*/ 853339 h 2380521"/>
              <a:gd name="connsiteX2110" fmla="*/ 5083276 w 8023328"/>
              <a:gd name="connsiteY2110" fmla="*/ 853339 h 2380521"/>
              <a:gd name="connsiteX2111" fmla="*/ 5095673 w 8023328"/>
              <a:gd name="connsiteY2111" fmla="*/ 865007 h 2380521"/>
              <a:gd name="connsiteX2112" fmla="*/ 5083276 w 8023328"/>
              <a:gd name="connsiteY2112" fmla="*/ 879593 h 2380521"/>
              <a:gd name="connsiteX2113" fmla="*/ 5069420 w 8023328"/>
              <a:gd name="connsiteY2113" fmla="*/ 865007 h 2380521"/>
              <a:gd name="connsiteX2114" fmla="*/ 5083276 w 8023328"/>
              <a:gd name="connsiteY2114" fmla="*/ 853339 h 2380521"/>
              <a:gd name="connsiteX2115" fmla="*/ 5012445 w 8023328"/>
              <a:gd name="connsiteY2115" fmla="*/ 853339 h 2380521"/>
              <a:gd name="connsiteX2116" fmla="*/ 5024842 w 8023328"/>
              <a:gd name="connsiteY2116" fmla="*/ 865007 h 2380521"/>
              <a:gd name="connsiteX2117" fmla="*/ 5012445 w 8023328"/>
              <a:gd name="connsiteY2117" fmla="*/ 879593 h 2380521"/>
              <a:gd name="connsiteX2118" fmla="*/ 4998589 w 8023328"/>
              <a:gd name="connsiteY2118" fmla="*/ 865007 h 2380521"/>
              <a:gd name="connsiteX2119" fmla="*/ 5012445 w 8023328"/>
              <a:gd name="connsiteY2119" fmla="*/ 853339 h 2380521"/>
              <a:gd name="connsiteX2120" fmla="*/ 4940157 w 8023328"/>
              <a:gd name="connsiteY2120" fmla="*/ 853339 h 2380521"/>
              <a:gd name="connsiteX2121" fmla="*/ 4954013 w 8023328"/>
              <a:gd name="connsiteY2121" fmla="*/ 865007 h 2380521"/>
              <a:gd name="connsiteX2122" fmla="*/ 4940157 w 8023328"/>
              <a:gd name="connsiteY2122" fmla="*/ 879593 h 2380521"/>
              <a:gd name="connsiteX2123" fmla="*/ 4927760 w 8023328"/>
              <a:gd name="connsiteY2123" fmla="*/ 865007 h 2380521"/>
              <a:gd name="connsiteX2124" fmla="*/ 4940157 w 8023328"/>
              <a:gd name="connsiteY2124" fmla="*/ 853339 h 2380521"/>
              <a:gd name="connsiteX2125" fmla="*/ 4865953 w 8023328"/>
              <a:gd name="connsiteY2125" fmla="*/ 853339 h 2380521"/>
              <a:gd name="connsiteX2126" fmla="*/ 4879809 w 8023328"/>
              <a:gd name="connsiteY2126" fmla="*/ 865007 h 2380521"/>
              <a:gd name="connsiteX2127" fmla="*/ 4865953 w 8023328"/>
              <a:gd name="connsiteY2127" fmla="*/ 879593 h 2380521"/>
              <a:gd name="connsiteX2128" fmla="*/ 4853556 w 8023328"/>
              <a:gd name="connsiteY2128" fmla="*/ 865007 h 2380521"/>
              <a:gd name="connsiteX2129" fmla="*/ 4865953 w 8023328"/>
              <a:gd name="connsiteY2129" fmla="*/ 853339 h 2380521"/>
              <a:gd name="connsiteX2130" fmla="*/ 4797514 w 8023328"/>
              <a:gd name="connsiteY2130" fmla="*/ 853339 h 2380521"/>
              <a:gd name="connsiteX2131" fmla="*/ 4812303 w 8023328"/>
              <a:gd name="connsiteY2131" fmla="*/ 865007 h 2380521"/>
              <a:gd name="connsiteX2132" fmla="*/ 4797514 w 8023328"/>
              <a:gd name="connsiteY2132" fmla="*/ 879593 h 2380521"/>
              <a:gd name="connsiteX2133" fmla="*/ 4782725 w 8023328"/>
              <a:gd name="connsiteY2133" fmla="*/ 865007 h 2380521"/>
              <a:gd name="connsiteX2134" fmla="*/ 4797514 w 8023328"/>
              <a:gd name="connsiteY2134" fmla="*/ 853339 h 2380521"/>
              <a:gd name="connsiteX2135" fmla="*/ 4726684 w 8023328"/>
              <a:gd name="connsiteY2135" fmla="*/ 853339 h 2380521"/>
              <a:gd name="connsiteX2136" fmla="*/ 4741472 w 8023328"/>
              <a:gd name="connsiteY2136" fmla="*/ 865007 h 2380521"/>
              <a:gd name="connsiteX2137" fmla="*/ 4726684 w 8023328"/>
              <a:gd name="connsiteY2137" fmla="*/ 879593 h 2380521"/>
              <a:gd name="connsiteX2138" fmla="*/ 4711896 w 8023328"/>
              <a:gd name="connsiteY2138" fmla="*/ 865007 h 2380521"/>
              <a:gd name="connsiteX2139" fmla="*/ 4726684 w 8023328"/>
              <a:gd name="connsiteY2139" fmla="*/ 853339 h 2380521"/>
              <a:gd name="connsiteX2140" fmla="*/ 4655853 w 8023328"/>
              <a:gd name="connsiteY2140" fmla="*/ 853339 h 2380521"/>
              <a:gd name="connsiteX2141" fmla="*/ 4670642 w 8023328"/>
              <a:gd name="connsiteY2141" fmla="*/ 865007 h 2380521"/>
              <a:gd name="connsiteX2142" fmla="*/ 4655853 w 8023328"/>
              <a:gd name="connsiteY2142" fmla="*/ 879593 h 2380521"/>
              <a:gd name="connsiteX2143" fmla="*/ 4641064 w 8023328"/>
              <a:gd name="connsiteY2143" fmla="*/ 865007 h 2380521"/>
              <a:gd name="connsiteX2144" fmla="*/ 4655853 w 8023328"/>
              <a:gd name="connsiteY2144" fmla="*/ 853339 h 2380521"/>
              <a:gd name="connsiteX2145" fmla="*/ 4584091 w 8023328"/>
              <a:gd name="connsiteY2145" fmla="*/ 853339 h 2380521"/>
              <a:gd name="connsiteX2146" fmla="*/ 4596488 w 8023328"/>
              <a:gd name="connsiteY2146" fmla="*/ 865007 h 2380521"/>
              <a:gd name="connsiteX2147" fmla="*/ 4584091 w 8023328"/>
              <a:gd name="connsiteY2147" fmla="*/ 879593 h 2380521"/>
              <a:gd name="connsiteX2148" fmla="*/ 4570235 w 8023328"/>
              <a:gd name="connsiteY2148" fmla="*/ 865007 h 2380521"/>
              <a:gd name="connsiteX2149" fmla="*/ 4584091 w 8023328"/>
              <a:gd name="connsiteY2149" fmla="*/ 853339 h 2380521"/>
              <a:gd name="connsiteX2150" fmla="*/ 4513260 w 8023328"/>
              <a:gd name="connsiteY2150" fmla="*/ 853339 h 2380521"/>
              <a:gd name="connsiteX2151" fmla="*/ 4525657 w 8023328"/>
              <a:gd name="connsiteY2151" fmla="*/ 865007 h 2380521"/>
              <a:gd name="connsiteX2152" fmla="*/ 4513260 w 8023328"/>
              <a:gd name="connsiteY2152" fmla="*/ 879593 h 2380521"/>
              <a:gd name="connsiteX2153" fmla="*/ 4499404 w 8023328"/>
              <a:gd name="connsiteY2153" fmla="*/ 865007 h 2380521"/>
              <a:gd name="connsiteX2154" fmla="*/ 4513260 w 8023328"/>
              <a:gd name="connsiteY2154" fmla="*/ 853339 h 2380521"/>
              <a:gd name="connsiteX2155" fmla="*/ 4439056 w 8023328"/>
              <a:gd name="connsiteY2155" fmla="*/ 853339 h 2380521"/>
              <a:gd name="connsiteX2156" fmla="*/ 4451453 w 8023328"/>
              <a:gd name="connsiteY2156" fmla="*/ 865007 h 2380521"/>
              <a:gd name="connsiteX2157" fmla="*/ 4439056 w 8023328"/>
              <a:gd name="connsiteY2157" fmla="*/ 879593 h 2380521"/>
              <a:gd name="connsiteX2158" fmla="*/ 4425200 w 8023328"/>
              <a:gd name="connsiteY2158" fmla="*/ 865007 h 2380521"/>
              <a:gd name="connsiteX2159" fmla="*/ 4439056 w 8023328"/>
              <a:gd name="connsiteY2159" fmla="*/ 853339 h 2380521"/>
              <a:gd name="connsiteX2160" fmla="*/ 4366768 w 8023328"/>
              <a:gd name="connsiteY2160" fmla="*/ 853339 h 2380521"/>
              <a:gd name="connsiteX2161" fmla="*/ 4380624 w 8023328"/>
              <a:gd name="connsiteY2161" fmla="*/ 865007 h 2380521"/>
              <a:gd name="connsiteX2162" fmla="*/ 4366768 w 8023328"/>
              <a:gd name="connsiteY2162" fmla="*/ 879593 h 2380521"/>
              <a:gd name="connsiteX2163" fmla="*/ 4354371 w 8023328"/>
              <a:gd name="connsiteY2163" fmla="*/ 867195 h 2380521"/>
              <a:gd name="connsiteX2164" fmla="*/ 4366768 w 8023328"/>
              <a:gd name="connsiteY2164" fmla="*/ 853339 h 2380521"/>
              <a:gd name="connsiteX2165" fmla="*/ 4295937 w 8023328"/>
              <a:gd name="connsiteY2165" fmla="*/ 853339 h 2380521"/>
              <a:gd name="connsiteX2166" fmla="*/ 4309793 w 8023328"/>
              <a:gd name="connsiteY2166" fmla="*/ 867195 h 2380521"/>
              <a:gd name="connsiteX2167" fmla="*/ 4295937 w 8023328"/>
              <a:gd name="connsiteY2167" fmla="*/ 879593 h 2380521"/>
              <a:gd name="connsiteX2168" fmla="*/ 4283540 w 8023328"/>
              <a:gd name="connsiteY2168" fmla="*/ 867195 h 2380521"/>
              <a:gd name="connsiteX2169" fmla="*/ 4295937 w 8023328"/>
              <a:gd name="connsiteY2169" fmla="*/ 853339 h 2380521"/>
              <a:gd name="connsiteX2170" fmla="*/ 4225107 w 8023328"/>
              <a:gd name="connsiteY2170" fmla="*/ 853339 h 2380521"/>
              <a:gd name="connsiteX2171" fmla="*/ 4238963 w 8023328"/>
              <a:gd name="connsiteY2171" fmla="*/ 867195 h 2380521"/>
              <a:gd name="connsiteX2172" fmla="*/ 4225107 w 8023328"/>
              <a:gd name="connsiteY2172" fmla="*/ 879593 h 2380521"/>
              <a:gd name="connsiteX2173" fmla="*/ 4212710 w 8023328"/>
              <a:gd name="connsiteY2173" fmla="*/ 867195 h 2380521"/>
              <a:gd name="connsiteX2174" fmla="*/ 4225107 w 8023328"/>
              <a:gd name="connsiteY2174" fmla="*/ 853339 h 2380521"/>
              <a:gd name="connsiteX2175" fmla="*/ 4153295 w 8023328"/>
              <a:gd name="connsiteY2175" fmla="*/ 853339 h 2380521"/>
              <a:gd name="connsiteX2176" fmla="*/ 4168083 w 8023328"/>
              <a:gd name="connsiteY2176" fmla="*/ 867195 h 2380521"/>
              <a:gd name="connsiteX2177" fmla="*/ 4153295 w 8023328"/>
              <a:gd name="connsiteY2177" fmla="*/ 879593 h 2380521"/>
              <a:gd name="connsiteX2178" fmla="*/ 4138507 w 8023328"/>
              <a:gd name="connsiteY2178" fmla="*/ 867195 h 2380521"/>
              <a:gd name="connsiteX2179" fmla="*/ 4153295 w 8023328"/>
              <a:gd name="connsiteY2179" fmla="*/ 853339 h 2380521"/>
              <a:gd name="connsiteX2180" fmla="*/ 4082465 w 8023328"/>
              <a:gd name="connsiteY2180" fmla="*/ 853339 h 2380521"/>
              <a:gd name="connsiteX2181" fmla="*/ 4097254 w 8023328"/>
              <a:gd name="connsiteY2181" fmla="*/ 867195 h 2380521"/>
              <a:gd name="connsiteX2182" fmla="*/ 4082465 w 8023328"/>
              <a:gd name="connsiteY2182" fmla="*/ 879593 h 2380521"/>
              <a:gd name="connsiteX2183" fmla="*/ 4067676 w 8023328"/>
              <a:gd name="connsiteY2183" fmla="*/ 867195 h 2380521"/>
              <a:gd name="connsiteX2184" fmla="*/ 4082465 w 8023328"/>
              <a:gd name="connsiteY2184" fmla="*/ 853339 h 2380521"/>
              <a:gd name="connsiteX2185" fmla="*/ 4011635 w 8023328"/>
              <a:gd name="connsiteY2185" fmla="*/ 853339 h 2380521"/>
              <a:gd name="connsiteX2186" fmla="*/ 4026423 w 8023328"/>
              <a:gd name="connsiteY2186" fmla="*/ 867195 h 2380521"/>
              <a:gd name="connsiteX2187" fmla="*/ 4011635 w 8023328"/>
              <a:gd name="connsiteY2187" fmla="*/ 879593 h 2380521"/>
              <a:gd name="connsiteX2188" fmla="*/ 3996847 w 8023328"/>
              <a:gd name="connsiteY2188" fmla="*/ 867195 h 2380521"/>
              <a:gd name="connsiteX2189" fmla="*/ 4011635 w 8023328"/>
              <a:gd name="connsiteY2189" fmla="*/ 853339 h 2380521"/>
              <a:gd name="connsiteX2190" fmla="*/ 3939871 w 8023328"/>
              <a:gd name="connsiteY2190" fmla="*/ 853339 h 2380521"/>
              <a:gd name="connsiteX2191" fmla="*/ 3952268 w 8023328"/>
              <a:gd name="connsiteY2191" fmla="*/ 867195 h 2380521"/>
              <a:gd name="connsiteX2192" fmla="*/ 3939871 w 8023328"/>
              <a:gd name="connsiteY2192" fmla="*/ 879593 h 2380521"/>
              <a:gd name="connsiteX2193" fmla="*/ 3926015 w 8023328"/>
              <a:gd name="connsiteY2193" fmla="*/ 867195 h 2380521"/>
              <a:gd name="connsiteX2194" fmla="*/ 3939871 w 8023328"/>
              <a:gd name="connsiteY2194" fmla="*/ 853339 h 2380521"/>
              <a:gd name="connsiteX2195" fmla="*/ 3869042 w 8023328"/>
              <a:gd name="connsiteY2195" fmla="*/ 853339 h 2380521"/>
              <a:gd name="connsiteX2196" fmla="*/ 3881439 w 8023328"/>
              <a:gd name="connsiteY2196" fmla="*/ 867195 h 2380521"/>
              <a:gd name="connsiteX2197" fmla="*/ 3869042 w 8023328"/>
              <a:gd name="connsiteY2197" fmla="*/ 879593 h 2380521"/>
              <a:gd name="connsiteX2198" fmla="*/ 3855186 w 8023328"/>
              <a:gd name="connsiteY2198" fmla="*/ 867195 h 2380521"/>
              <a:gd name="connsiteX2199" fmla="*/ 3869042 w 8023328"/>
              <a:gd name="connsiteY2199" fmla="*/ 853339 h 2380521"/>
              <a:gd name="connsiteX2200" fmla="*/ 3796752 w 8023328"/>
              <a:gd name="connsiteY2200" fmla="*/ 853339 h 2380521"/>
              <a:gd name="connsiteX2201" fmla="*/ 3810608 w 8023328"/>
              <a:gd name="connsiteY2201" fmla="*/ 867195 h 2380521"/>
              <a:gd name="connsiteX2202" fmla="*/ 3796752 w 8023328"/>
              <a:gd name="connsiteY2202" fmla="*/ 879593 h 2380521"/>
              <a:gd name="connsiteX2203" fmla="*/ 3784355 w 8023328"/>
              <a:gd name="connsiteY2203" fmla="*/ 867195 h 2380521"/>
              <a:gd name="connsiteX2204" fmla="*/ 3796752 w 8023328"/>
              <a:gd name="connsiteY2204" fmla="*/ 853339 h 2380521"/>
              <a:gd name="connsiteX2205" fmla="*/ 3725922 w 8023328"/>
              <a:gd name="connsiteY2205" fmla="*/ 853339 h 2380521"/>
              <a:gd name="connsiteX2206" fmla="*/ 3739778 w 8023328"/>
              <a:gd name="connsiteY2206" fmla="*/ 867195 h 2380521"/>
              <a:gd name="connsiteX2207" fmla="*/ 3725922 w 8023328"/>
              <a:gd name="connsiteY2207" fmla="*/ 879593 h 2380521"/>
              <a:gd name="connsiteX2208" fmla="*/ 3713525 w 8023328"/>
              <a:gd name="connsiteY2208" fmla="*/ 867195 h 2380521"/>
              <a:gd name="connsiteX2209" fmla="*/ 3725922 w 8023328"/>
              <a:gd name="connsiteY2209" fmla="*/ 853339 h 2380521"/>
              <a:gd name="connsiteX2210" fmla="*/ 3655091 w 8023328"/>
              <a:gd name="connsiteY2210" fmla="*/ 853339 h 2380521"/>
              <a:gd name="connsiteX2211" fmla="*/ 3668947 w 8023328"/>
              <a:gd name="connsiteY2211" fmla="*/ 867195 h 2380521"/>
              <a:gd name="connsiteX2212" fmla="*/ 3655091 w 8023328"/>
              <a:gd name="connsiteY2212" fmla="*/ 879593 h 2380521"/>
              <a:gd name="connsiteX2213" fmla="*/ 3642694 w 8023328"/>
              <a:gd name="connsiteY2213" fmla="*/ 867195 h 2380521"/>
              <a:gd name="connsiteX2214" fmla="*/ 3655091 w 8023328"/>
              <a:gd name="connsiteY2214" fmla="*/ 853339 h 2380521"/>
              <a:gd name="connsiteX2215" fmla="*/ 3583280 w 8023328"/>
              <a:gd name="connsiteY2215" fmla="*/ 853339 h 2380521"/>
              <a:gd name="connsiteX2216" fmla="*/ 3598069 w 8023328"/>
              <a:gd name="connsiteY2216" fmla="*/ 867195 h 2380521"/>
              <a:gd name="connsiteX2217" fmla="*/ 3583280 w 8023328"/>
              <a:gd name="connsiteY2217" fmla="*/ 879593 h 2380521"/>
              <a:gd name="connsiteX2218" fmla="*/ 3568491 w 8023328"/>
              <a:gd name="connsiteY2218" fmla="*/ 867195 h 2380521"/>
              <a:gd name="connsiteX2219" fmla="*/ 3583280 w 8023328"/>
              <a:gd name="connsiteY2219" fmla="*/ 853339 h 2380521"/>
              <a:gd name="connsiteX2220" fmla="*/ 3512449 w 8023328"/>
              <a:gd name="connsiteY2220" fmla="*/ 853339 h 2380521"/>
              <a:gd name="connsiteX2221" fmla="*/ 3527237 w 8023328"/>
              <a:gd name="connsiteY2221" fmla="*/ 867195 h 2380521"/>
              <a:gd name="connsiteX2222" fmla="*/ 3512449 w 8023328"/>
              <a:gd name="connsiteY2222" fmla="*/ 879593 h 2380521"/>
              <a:gd name="connsiteX2223" fmla="*/ 3497661 w 8023328"/>
              <a:gd name="connsiteY2223" fmla="*/ 867195 h 2380521"/>
              <a:gd name="connsiteX2224" fmla="*/ 3512449 w 8023328"/>
              <a:gd name="connsiteY2224" fmla="*/ 853339 h 2380521"/>
              <a:gd name="connsiteX2225" fmla="*/ 3441619 w 8023328"/>
              <a:gd name="connsiteY2225" fmla="*/ 853339 h 2380521"/>
              <a:gd name="connsiteX2226" fmla="*/ 3456408 w 8023328"/>
              <a:gd name="connsiteY2226" fmla="*/ 867195 h 2380521"/>
              <a:gd name="connsiteX2227" fmla="*/ 3441619 w 8023328"/>
              <a:gd name="connsiteY2227" fmla="*/ 879593 h 2380521"/>
              <a:gd name="connsiteX2228" fmla="*/ 3426830 w 8023328"/>
              <a:gd name="connsiteY2228" fmla="*/ 867195 h 2380521"/>
              <a:gd name="connsiteX2229" fmla="*/ 3441619 w 8023328"/>
              <a:gd name="connsiteY2229" fmla="*/ 853339 h 2380521"/>
              <a:gd name="connsiteX2230" fmla="*/ 3369857 w 8023328"/>
              <a:gd name="connsiteY2230" fmla="*/ 853339 h 2380521"/>
              <a:gd name="connsiteX2231" fmla="*/ 3382254 w 8023328"/>
              <a:gd name="connsiteY2231" fmla="*/ 867195 h 2380521"/>
              <a:gd name="connsiteX2232" fmla="*/ 3369857 w 8023328"/>
              <a:gd name="connsiteY2232" fmla="*/ 879593 h 2380521"/>
              <a:gd name="connsiteX2233" fmla="*/ 3356001 w 8023328"/>
              <a:gd name="connsiteY2233" fmla="*/ 867195 h 2380521"/>
              <a:gd name="connsiteX2234" fmla="*/ 3369857 w 8023328"/>
              <a:gd name="connsiteY2234" fmla="*/ 853339 h 2380521"/>
              <a:gd name="connsiteX2235" fmla="*/ 1013589 w 8023328"/>
              <a:gd name="connsiteY2235" fmla="*/ 853339 h 2380521"/>
              <a:gd name="connsiteX2236" fmla="*/ 1028011 w 8023328"/>
              <a:gd name="connsiteY2236" fmla="*/ 868127 h 2380521"/>
              <a:gd name="connsiteX2237" fmla="*/ 1013589 w 8023328"/>
              <a:gd name="connsiteY2237" fmla="*/ 882916 h 2380521"/>
              <a:gd name="connsiteX2238" fmla="*/ 998413 w 8023328"/>
              <a:gd name="connsiteY2238" fmla="*/ 868127 h 2380521"/>
              <a:gd name="connsiteX2239" fmla="*/ 1013589 w 8023328"/>
              <a:gd name="connsiteY2239" fmla="*/ 853339 h 2380521"/>
              <a:gd name="connsiteX2240" fmla="*/ 368059 w 8023328"/>
              <a:gd name="connsiteY2240" fmla="*/ 785881 h 2380521"/>
              <a:gd name="connsiteX2241" fmla="*/ 380456 w 8023328"/>
              <a:gd name="connsiteY2241" fmla="*/ 797549 h 2380521"/>
              <a:gd name="connsiteX2242" fmla="*/ 368059 w 8023328"/>
              <a:gd name="connsiteY2242" fmla="*/ 812135 h 2380521"/>
              <a:gd name="connsiteX2243" fmla="*/ 354203 w 8023328"/>
              <a:gd name="connsiteY2243" fmla="*/ 797549 h 2380521"/>
              <a:gd name="connsiteX2244" fmla="*/ 368059 w 8023328"/>
              <a:gd name="connsiteY2244" fmla="*/ 785881 h 2380521"/>
              <a:gd name="connsiteX2245" fmla="*/ 297226 w 8023328"/>
              <a:gd name="connsiteY2245" fmla="*/ 785881 h 2380521"/>
              <a:gd name="connsiteX2246" fmla="*/ 309624 w 8023328"/>
              <a:gd name="connsiteY2246" fmla="*/ 797549 h 2380521"/>
              <a:gd name="connsiteX2247" fmla="*/ 297226 w 8023328"/>
              <a:gd name="connsiteY2247" fmla="*/ 812135 h 2380521"/>
              <a:gd name="connsiteX2248" fmla="*/ 283371 w 8023328"/>
              <a:gd name="connsiteY2248" fmla="*/ 797549 h 2380521"/>
              <a:gd name="connsiteX2249" fmla="*/ 297226 w 8023328"/>
              <a:gd name="connsiteY2249" fmla="*/ 785881 h 2380521"/>
              <a:gd name="connsiteX2250" fmla="*/ 226398 w 8023328"/>
              <a:gd name="connsiteY2250" fmla="*/ 785881 h 2380521"/>
              <a:gd name="connsiteX2251" fmla="*/ 238797 w 8023328"/>
              <a:gd name="connsiteY2251" fmla="*/ 797549 h 2380521"/>
              <a:gd name="connsiteX2252" fmla="*/ 226398 w 8023328"/>
              <a:gd name="connsiteY2252" fmla="*/ 812135 h 2380521"/>
              <a:gd name="connsiteX2253" fmla="*/ 212542 w 8023328"/>
              <a:gd name="connsiteY2253" fmla="*/ 797549 h 2380521"/>
              <a:gd name="connsiteX2254" fmla="*/ 226398 w 8023328"/>
              <a:gd name="connsiteY2254" fmla="*/ 785881 h 2380521"/>
              <a:gd name="connsiteX2255" fmla="*/ 154101 w 8023328"/>
              <a:gd name="connsiteY2255" fmla="*/ 785881 h 2380521"/>
              <a:gd name="connsiteX2256" fmla="*/ 167957 w 8023328"/>
              <a:gd name="connsiteY2256" fmla="*/ 797549 h 2380521"/>
              <a:gd name="connsiteX2257" fmla="*/ 154101 w 8023328"/>
              <a:gd name="connsiteY2257" fmla="*/ 812135 h 2380521"/>
              <a:gd name="connsiteX2258" fmla="*/ 141704 w 8023328"/>
              <a:gd name="connsiteY2258" fmla="*/ 797549 h 2380521"/>
              <a:gd name="connsiteX2259" fmla="*/ 154101 w 8023328"/>
              <a:gd name="connsiteY2259" fmla="*/ 785881 h 2380521"/>
              <a:gd name="connsiteX2260" fmla="*/ 83272 w 8023328"/>
              <a:gd name="connsiteY2260" fmla="*/ 785881 h 2380521"/>
              <a:gd name="connsiteX2261" fmla="*/ 97128 w 8023328"/>
              <a:gd name="connsiteY2261" fmla="*/ 797549 h 2380521"/>
              <a:gd name="connsiteX2262" fmla="*/ 83272 w 8023328"/>
              <a:gd name="connsiteY2262" fmla="*/ 812135 h 2380521"/>
              <a:gd name="connsiteX2263" fmla="*/ 70874 w 8023328"/>
              <a:gd name="connsiteY2263" fmla="*/ 797549 h 2380521"/>
              <a:gd name="connsiteX2264" fmla="*/ 83272 w 8023328"/>
              <a:gd name="connsiteY2264" fmla="*/ 785881 h 2380521"/>
              <a:gd name="connsiteX2265" fmla="*/ 12036 w 8023328"/>
              <a:gd name="connsiteY2265" fmla="*/ 785881 h 2380521"/>
              <a:gd name="connsiteX2266" fmla="*/ 26277 w 8023328"/>
              <a:gd name="connsiteY2266" fmla="*/ 797549 h 2380521"/>
              <a:gd name="connsiteX2267" fmla="*/ 12036 w 8023328"/>
              <a:gd name="connsiteY2267" fmla="*/ 812135 h 2380521"/>
              <a:gd name="connsiteX2268" fmla="*/ 44 w 8023328"/>
              <a:gd name="connsiteY2268" fmla="*/ 797549 h 2380521"/>
              <a:gd name="connsiteX2269" fmla="*/ 12036 w 8023328"/>
              <a:gd name="connsiteY2269" fmla="*/ 785881 h 2380521"/>
              <a:gd name="connsiteX2270" fmla="*/ 4726684 w 8023328"/>
              <a:gd name="connsiteY2270" fmla="*/ 782507 h 2380521"/>
              <a:gd name="connsiteX2271" fmla="*/ 4741472 w 8023328"/>
              <a:gd name="connsiteY2271" fmla="*/ 794904 h 2380521"/>
              <a:gd name="connsiteX2272" fmla="*/ 4726684 w 8023328"/>
              <a:gd name="connsiteY2272" fmla="*/ 808761 h 2380521"/>
              <a:gd name="connsiteX2273" fmla="*/ 4711896 w 8023328"/>
              <a:gd name="connsiteY2273" fmla="*/ 794904 h 2380521"/>
              <a:gd name="connsiteX2274" fmla="*/ 4726684 w 8023328"/>
              <a:gd name="connsiteY2274" fmla="*/ 782507 h 2380521"/>
              <a:gd name="connsiteX2275" fmla="*/ 4655853 w 8023328"/>
              <a:gd name="connsiteY2275" fmla="*/ 782507 h 2380521"/>
              <a:gd name="connsiteX2276" fmla="*/ 4670642 w 8023328"/>
              <a:gd name="connsiteY2276" fmla="*/ 794904 h 2380521"/>
              <a:gd name="connsiteX2277" fmla="*/ 4655853 w 8023328"/>
              <a:gd name="connsiteY2277" fmla="*/ 808761 h 2380521"/>
              <a:gd name="connsiteX2278" fmla="*/ 4641064 w 8023328"/>
              <a:gd name="connsiteY2278" fmla="*/ 794904 h 2380521"/>
              <a:gd name="connsiteX2279" fmla="*/ 4655853 w 8023328"/>
              <a:gd name="connsiteY2279" fmla="*/ 782507 h 2380521"/>
              <a:gd name="connsiteX2280" fmla="*/ 4584091 w 8023328"/>
              <a:gd name="connsiteY2280" fmla="*/ 782507 h 2380521"/>
              <a:gd name="connsiteX2281" fmla="*/ 4596488 w 8023328"/>
              <a:gd name="connsiteY2281" fmla="*/ 794904 h 2380521"/>
              <a:gd name="connsiteX2282" fmla="*/ 4584091 w 8023328"/>
              <a:gd name="connsiteY2282" fmla="*/ 808761 h 2380521"/>
              <a:gd name="connsiteX2283" fmla="*/ 4570235 w 8023328"/>
              <a:gd name="connsiteY2283" fmla="*/ 794904 h 2380521"/>
              <a:gd name="connsiteX2284" fmla="*/ 4584091 w 8023328"/>
              <a:gd name="connsiteY2284" fmla="*/ 782507 h 2380521"/>
              <a:gd name="connsiteX2285" fmla="*/ 4513260 w 8023328"/>
              <a:gd name="connsiteY2285" fmla="*/ 782507 h 2380521"/>
              <a:gd name="connsiteX2286" fmla="*/ 4525657 w 8023328"/>
              <a:gd name="connsiteY2286" fmla="*/ 794904 h 2380521"/>
              <a:gd name="connsiteX2287" fmla="*/ 4513260 w 8023328"/>
              <a:gd name="connsiteY2287" fmla="*/ 808761 h 2380521"/>
              <a:gd name="connsiteX2288" fmla="*/ 4499404 w 8023328"/>
              <a:gd name="connsiteY2288" fmla="*/ 794904 h 2380521"/>
              <a:gd name="connsiteX2289" fmla="*/ 4513260 w 8023328"/>
              <a:gd name="connsiteY2289" fmla="*/ 782507 h 2380521"/>
              <a:gd name="connsiteX2290" fmla="*/ 4439056 w 8023328"/>
              <a:gd name="connsiteY2290" fmla="*/ 782507 h 2380521"/>
              <a:gd name="connsiteX2291" fmla="*/ 4451453 w 8023328"/>
              <a:gd name="connsiteY2291" fmla="*/ 794904 h 2380521"/>
              <a:gd name="connsiteX2292" fmla="*/ 4439056 w 8023328"/>
              <a:gd name="connsiteY2292" fmla="*/ 808761 h 2380521"/>
              <a:gd name="connsiteX2293" fmla="*/ 4425200 w 8023328"/>
              <a:gd name="connsiteY2293" fmla="*/ 794904 h 2380521"/>
              <a:gd name="connsiteX2294" fmla="*/ 4439056 w 8023328"/>
              <a:gd name="connsiteY2294" fmla="*/ 782507 h 2380521"/>
              <a:gd name="connsiteX2295" fmla="*/ 4366768 w 8023328"/>
              <a:gd name="connsiteY2295" fmla="*/ 782507 h 2380521"/>
              <a:gd name="connsiteX2296" fmla="*/ 4380624 w 8023328"/>
              <a:gd name="connsiteY2296" fmla="*/ 794904 h 2380521"/>
              <a:gd name="connsiteX2297" fmla="*/ 4366768 w 8023328"/>
              <a:gd name="connsiteY2297" fmla="*/ 808761 h 2380521"/>
              <a:gd name="connsiteX2298" fmla="*/ 4354371 w 8023328"/>
              <a:gd name="connsiteY2298" fmla="*/ 794904 h 2380521"/>
              <a:gd name="connsiteX2299" fmla="*/ 4366768 w 8023328"/>
              <a:gd name="connsiteY2299" fmla="*/ 782507 h 2380521"/>
              <a:gd name="connsiteX2300" fmla="*/ 4295937 w 8023328"/>
              <a:gd name="connsiteY2300" fmla="*/ 782507 h 2380521"/>
              <a:gd name="connsiteX2301" fmla="*/ 4309793 w 8023328"/>
              <a:gd name="connsiteY2301" fmla="*/ 794904 h 2380521"/>
              <a:gd name="connsiteX2302" fmla="*/ 4295937 w 8023328"/>
              <a:gd name="connsiteY2302" fmla="*/ 808761 h 2380521"/>
              <a:gd name="connsiteX2303" fmla="*/ 4283540 w 8023328"/>
              <a:gd name="connsiteY2303" fmla="*/ 794904 h 2380521"/>
              <a:gd name="connsiteX2304" fmla="*/ 4295937 w 8023328"/>
              <a:gd name="connsiteY2304" fmla="*/ 782507 h 2380521"/>
              <a:gd name="connsiteX2305" fmla="*/ 4225107 w 8023328"/>
              <a:gd name="connsiteY2305" fmla="*/ 782507 h 2380521"/>
              <a:gd name="connsiteX2306" fmla="*/ 4238963 w 8023328"/>
              <a:gd name="connsiteY2306" fmla="*/ 794904 h 2380521"/>
              <a:gd name="connsiteX2307" fmla="*/ 4225107 w 8023328"/>
              <a:gd name="connsiteY2307" fmla="*/ 808761 h 2380521"/>
              <a:gd name="connsiteX2308" fmla="*/ 4212710 w 8023328"/>
              <a:gd name="connsiteY2308" fmla="*/ 794904 h 2380521"/>
              <a:gd name="connsiteX2309" fmla="*/ 4225107 w 8023328"/>
              <a:gd name="connsiteY2309" fmla="*/ 782507 h 2380521"/>
              <a:gd name="connsiteX2310" fmla="*/ 4153295 w 8023328"/>
              <a:gd name="connsiteY2310" fmla="*/ 782507 h 2380521"/>
              <a:gd name="connsiteX2311" fmla="*/ 4168083 w 8023328"/>
              <a:gd name="connsiteY2311" fmla="*/ 794904 h 2380521"/>
              <a:gd name="connsiteX2312" fmla="*/ 4153295 w 8023328"/>
              <a:gd name="connsiteY2312" fmla="*/ 808761 h 2380521"/>
              <a:gd name="connsiteX2313" fmla="*/ 4138507 w 8023328"/>
              <a:gd name="connsiteY2313" fmla="*/ 794904 h 2380521"/>
              <a:gd name="connsiteX2314" fmla="*/ 4153295 w 8023328"/>
              <a:gd name="connsiteY2314" fmla="*/ 782507 h 2380521"/>
              <a:gd name="connsiteX2315" fmla="*/ 4082465 w 8023328"/>
              <a:gd name="connsiteY2315" fmla="*/ 782507 h 2380521"/>
              <a:gd name="connsiteX2316" fmla="*/ 4097254 w 8023328"/>
              <a:gd name="connsiteY2316" fmla="*/ 794904 h 2380521"/>
              <a:gd name="connsiteX2317" fmla="*/ 4082465 w 8023328"/>
              <a:gd name="connsiteY2317" fmla="*/ 808761 h 2380521"/>
              <a:gd name="connsiteX2318" fmla="*/ 4067676 w 8023328"/>
              <a:gd name="connsiteY2318" fmla="*/ 794904 h 2380521"/>
              <a:gd name="connsiteX2319" fmla="*/ 4082465 w 8023328"/>
              <a:gd name="connsiteY2319" fmla="*/ 782507 h 2380521"/>
              <a:gd name="connsiteX2320" fmla="*/ 4010703 w 8023328"/>
              <a:gd name="connsiteY2320" fmla="*/ 782507 h 2380521"/>
              <a:gd name="connsiteX2321" fmla="*/ 4023100 w 8023328"/>
              <a:gd name="connsiteY2321" fmla="*/ 794904 h 2380521"/>
              <a:gd name="connsiteX2322" fmla="*/ 4010703 w 8023328"/>
              <a:gd name="connsiteY2322" fmla="*/ 808761 h 2380521"/>
              <a:gd name="connsiteX2323" fmla="*/ 3996847 w 8023328"/>
              <a:gd name="connsiteY2323" fmla="*/ 794904 h 2380521"/>
              <a:gd name="connsiteX2324" fmla="*/ 4010703 w 8023328"/>
              <a:gd name="connsiteY2324" fmla="*/ 782507 h 2380521"/>
              <a:gd name="connsiteX2325" fmla="*/ 3939871 w 8023328"/>
              <a:gd name="connsiteY2325" fmla="*/ 782507 h 2380521"/>
              <a:gd name="connsiteX2326" fmla="*/ 3952268 w 8023328"/>
              <a:gd name="connsiteY2326" fmla="*/ 794904 h 2380521"/>
              <a:gd name="connsiteX2327" fmla="*/ 3939871 w 8023328"/>
              <a:gd name="connsiteY2327" fmla="*/ 808761 h 2380521"/>
              <a:gd name="connsiteX2328" fmla="*/ 3926015 w 8023328"/>
              <a:gd name="connsiteY2328" fmla="*/ 794904 h 2380521"/>
              <a:gd name="connsiteX2329" fmla="*/ 3939871 w 8023328"/>
              <a:gd name="connsiteY2329" fmla="*/ 782507 h 2380521"/>
              <a:gd name="connsiteX2330" fmla="*/ 3869042 w 8023328"/>
              <a:gd name="connsiteY2330" fmla="*/ 782507 h 2380521"/>
              <a:gd name="connsiteX2331" fmla="*/ 3881439 w 8023328"/>
              <a:gd name="connsiteY2331" fmla="*/ 794904 h 2380521"/>
              <a:gd name="connsiteX2332" fmla="*/ 3869042 w 8023328"/>
              <a:gd name="connsiteY2332" fmla="*/ 808761 h 2380521"/>
              <a:gd name="connsiteX2333" fmla="*/ 3855186 w 8023328"/>
              <a:gd name="connsiteY2333" fmla="*/ 794904 h 2380521"/>
              <a:gd name="connsiteX2334" fmla="*/ 3869042 w 8023328"/>
              <a:gd name="connsiteY2334" fmla="*/ 782507 h 2380521"/>
              <a:gd name="connsiteX2335" fmla="*/ 3796752 w 8023328"/>
              <a:gd name="connsiteY2335" fmla="*/ 782507 h 2380521"/>
              <a:gd name="connsiteX2336" fmla="*/ 3810608 w 8023328"/>
              <a:gd name="connsiteY2336" fmla="*/ 796363 h 2380521"/>
              <a:gd name="connsiteX2337" fmla="*/ 3796752 w 8023328"/>
              <a:gd name="connsiteY2337" fmla="*/ 808761 h 2380521"/>
              <a:gd name="connsiteX2338" fmla="*/ 3784355 w 8023328"/>
              <a:gd name="connsiteY2338" fmla="*/ 796363 h 2380521"/>
              <a:gd name="connsiteX2339" fmla="*/ 3796752 w 8023328"/>
              <a:gd name="connsiteY2339" fmla="*/ 782507 h 2380521"/>
              <a:gd name="connsiteX2340" fmla="*/ 3725922 w 8023328"/>
              <a:gd name="connsiteY2340" fmla="*/ 782507 h 2380521"/>
              <a:gd name="connsiteX2341" fmla="*/ 3739778 w 8023328"/>
              <a:gd name="connsiteY2341" fmla="*/ 796363 h 2380521"/>
              <a:gd name="connsiteX2342" fmla="*/ 3725922 w 8023328"/>
              <a:gd name="connsiteY2342" fmla="*/ 808761 h 2380521"/>
              <a:gd name="connsiteX2343" fmla="*/ 3713525 w 8023328"/>
              <a:gd name="connsiteY2343" fmla="*/ 796363 h 2380521"/>
              <a:gd name="connsiteX2344" fmla="*/ 3725922 w 8023328"/>
              <a:gd name="connsiteY2344" fmla="*/ 782507 h 2380521"/>
              <a:gd name="connsiteX2345" fmla="*/ 3655091 w 8023328"/>
              <a:gd name="connsiteY2345" fmla="*/ 782507 h 2380521"/>
              <a:gd name="connsiteX2346" fmla="*/ 3668947 w 8023328"/>
              <a:gd name="connsiteY2346" fmla="*/ 796363 h 2380521"/>
              <a:gd name="connsiteX2347" fmla="*/ 3655091 w 8023328"/>
              <a:gd name="connsiteY2347" fmla="*/ 808761 h 2380521"/>
              <a:gd name="connsiteX2348" fmla="*/ 3642694 w 8023328"/>
              <a:gd name="connsiteY2348" fmla="*/ 796363 h 2380521"/>
              <a:gd name="connsiteX2349" fmla="*/ 3655091 w 8023328"/>
              <a:gd name="connsiteY2349" fmla="*/ 782507 h 2380521"/>
              <a:gd name="connsiteX2350" fmla="*/ 3583280 w 8023328"/>
              <a:gd name="connsiteY2350" fmla="*/ 782507 h 2380521"/>
              <a:gd name="connsiteX2351" fmla="*/ 3598069 w 8023328"/>
              <a:gd name="connsiteY2351" fmla="*/ 796363 h 2380521"/>
              <a:gd name="connsiteX2352" fmla="*/ 3583280 w 8023328"/>
              <a:gd name="connsiteY2352" fmla="*/ 808761 h 2380521"/>
              <a:gd name="connsiteX2353" fmla="*/ 3568491 w 8023328"/>
              <a:gd name="connsiteY2353" fmla="*/ 796363 h 2380521"/>
              <a:gd name="connsiteX2354" fmla="*/ 3583280 w 8023328"/>
              <a:gd name="connsiteY2354" fmla="*/ 782507 h 2380521"/>
              <a:gd name="connsiteX2355" fmla="*/ 3512449 w 8023328"/>
              <a:gd name="connsiteY2355" fmla="*/ 782507 h 2380521"/>
              <a:gd name="connsiteX2356" fmla="*/ 3527237 w 8023328"/>
              <a:gd name="connsiteY2356" fmla="*/ 796363 h 2380521"/>
              <a:gd name="connsiteX2357" fmla="*/ 3512449 w 8023328"/>
              <a:gd name="connsiteY2357" fmla="*/ 808761 h 2380521"/>
              <a:gd name="connsiteX2358" fmla="*/ 3497661 w 8023328"/>
              <a:gd name="connsiteY2358" fmla="*/ 796363 h 2380521"/>
              <a:gd name="connsiteX2359" fmla="*/ 3512449 w 8023328"/>
              <a:gd name="connsiteY2359" fmla="*/ 782507 h 2380521"/>
              <a:gd name="connsiteX2360" fmla="*/ 3441619 w 8023328"/>
              <a:gd name="connsiteY2360" fmla="*/ 782507 h 2380521"/>
              <a:gd name="connsiteX2361" fmla="*/ 3456408 w 8023328"/>
              <a:gd name="connsiteY2361" fmla="*/ 796363 h 2380521"/>
              <a:gd name="connsiteX2362" fmla="*/ 3441619 w 8023328"/>
              <a:gd name="connsiteY2362" fmla="*/ 808761 h 2380521"/>
              <a:gd name="connsiteX2363" fmla="*/ 3426830 w 8023328"/>
              <a:gd name="connsiteY2363" fmla="*/ 796363 h 2380521"/>
              <a:gd name="connsiteX2364" fmla="*/ 3441619 w 8023328"/>
              <a:gd name="connsiteY2364" fmla="*/ 782507 h 2380521"/>
              <a:gd name="connsiteX2365" fmla="*/ 3369857 w 8023328"/>
              <a:gd name="connsiteY2365" fmla="*/ 782507 h 2380521"/>
              <a:gd name="connsiteX2366" fmla="*/ 3382254 w 8023328"/>
              <a:gd name="connsiteY2366" fmla="*/ 796363 h 2380521"/>
              <a:gd name="connsiteX2367" fmla="*/ 3369857 w 8023328"/>
              <a:gd name="connsiteY2367" fmla="*/ 808761 h 2380521"/>
              <a:gd name="connsiteX2368" fmla="*/ 3356001 w 8023328"/>
              <a:gd name="connsiteY2368" fmla="*/ 796363 h 2380521"/>
              <a:gd name="connsiteX2369" fmla="*/ 3369857 w 8023328"/>
              <a:gd name="connsiteY2369" fmla="*/ 782507 h 2380521"/>
              <a:gd name="connsiteX2370" fmla="*/ 3299083 w 8023328"/>
              <a:gd name="connsiteY2370" fmla="*/ 782507 h 2380521"/>
              <a:gd name="connsiteX2371" fmla="*/ 3311480 w 8023328"/>
              <a:gd name="connsiteY2371" fmla="*/ 796363 h 2380521"/>
              <a:gd name="connsiteX2372" fmla="*/ 3299083 w 8023328"/>
              <a:gd name="connsiteY2372" fmla="*/ 808761 h 2380521"/>
              <a:gd name="connsiteX2373" fmla="*/ 3285229 w 8023328"/>
              <a:gd name="connsiteY2373" fmla="*/ 796363 h 2380521"/>
              <a:gd name="connsiteX2374" fmla="*/ 3299083 w 8023328"/>
              <a:gd name="connsiteY2374" fmla="*/ 782507 h 2380521"/>
              <a:gd name="connsiteX2375" fmla="*/ 3228250 w 8023328"/>
              <a:gd name="connsiteY2375" fmla="*/ 782507 h 2380521"/>
              <a:gd name="connsiteX2376" fmla="*/ 3240649 w 8023328"/>
              <a:gd name="connsiteY2376" fmla="*/ 796363 h 2380521"/>
              <a:gd name="connsiteX2377" fmla="*/ 3228250 w 8023328"/>
              <a:gd name="connsiteY2377" fmla="*/ 808761 h 2380521"/>
              <a:gd name="connsiteX2378" fmla="*/ 3214395 w 8023328"/>
              <a:gd name="connsiteY2378" fmla="*/ 796363 h 2380521"/>
              <a:gd name="connsiteX2379" fmla="*/ 3228250 w 8023328"/>
              <a:gd name="connsiteY2379" fmla="*/ 782507 h 2380521"/>
              <a:gd name="connsiteX2380" fmla="*/ 3152591 w 8023328"/>
              <a:gd name="connsiteY2380" fmla="*/ 782507 h 2380521"/>
              <a:gd name="connsiteX2381" fmla="*/ 3166447 w 8023328"/>
              <a:gd name="connsiteY2381" fmla="*/ 796363 h 2380521"/>
              <a:gd name="connsiteX2382" fmla="*/ 3152591 w 8023328"/>
              <a:gd name="connsiteY2382" fmla="*/ 808761 h 2380521"/>
              <a:gd name="connsiteX2383" fmla="*/ 3140193 w 8023328"/>
              <a:gd name="connsiteY2383" fmla="*/ 796363 h 2380521"/>
              <a:gd name="connsiteX2384" fmla="*/ 3152591 w 8023328"/>
              <a:gd name="connsiteY2384" fmla="*/ 782507 h 2380521"/>
              <a:gd name="connsiteX2385" fmla="*/ 1226672 w 8023328"/>
              <a:gd name="connsiteY2385" fmla="*/ 782507 h 2380521"/>
              <a:gd name="connsiteX2386" fmla="*/ 1240529 w 8023328"/>
              <a:gd name="connsiteY2386" fmla="*/ 796926 h 2380521"/>
              <a:gd name="connsiteX2387" fmla="*/ 1226672 w 8023328"/>
              <a:gd name="connsiteY2387" fmla="*/ 812105 h 2380521"/>
              <a:gd name="connsiteX2388" fmla="*/ 1214283 w 8023328"/>
              <a:gd name="connsiteY2388" fmla="*/ 796926 h 2380521"/>
              <a:gd name="connsiteX2389" fmla="*/ 1226672 w 8023328"/>
              <a:gd name="connsiteY2389" fmla="*/ 782507 h 2380521"/>
              <a:gd name="connsiteX2390" fmla="*/ 1154869 w 8023328"/>
              <a:gd name="connsiteY2390" fmla="*/ 782507 h 2380521"/>
              <a:gd name="connsiteX2391" fmla="*/ 1169658 w 8023328"/>
              <a:gd name="connsiteY2391" fmla="*/ 796926 h 2380521"/>
              <a:gd name="connsiteX2392" fmla="*/ 1154869 w 8023328"/>
              <a:gd name="connsiteY2392" fmla="*/ 812105 h 2380521"/>
              <a:gd name="connsiteX2393" fmla="*/ 1140080 w 8023328"/>
              <a:gd name="connsiteY2393" fmla="*/ 796926 h 2380521"/>
              <a:gd name="connsiteX2394" fmla="*/ 1154869 w 8023328"/>
              <a:gd name="connsiteY2394" fmla="*/ 782507 h 2380521"/>
              <a:gd name="connsiteX2395" fmla="*/ 1084040 w 8023328"/>
              <a:gd name="connsiteY2395" fmla="*/ 782507 h 2380521"/>
              <a:gd name="connsiteX2396" fmla="*/ 1098826 w 8023328"/>
              <a:gd name="connsiteY2396" fmla="*/ 796926 h 2380521"/>
              <a:gd name="connsiteX2397" fmla="*/ 1084040 w 8023328"/>
              <a:gd name="connsiteY2397" fmla="*/ 812105 h 2380521"/>
              <a:gd name="connsiteX2398" fmla="*/ 1069250 w 8023328"/>
              <a:gd name="connsiteY2398" fmla="*/ 796926 h 2380521"/>
              <a:gd name="connsiteX2399" fmla="*/ 1084040 w 8023328"/>
              <a:gd name="connsiteY2399" fmla="*/ 782507 h 2380521"/>
              <a:gd name="connsiteX2400" fmla="*/ 1013594 w 8023328"/>
              <a:gd name="connsiteY2400" fmla="*/ 782507 h 2380521"/>
              <a:gd name="connsiteX2401" fmla="*/ 1028015 w 8023328"/>
              <a:gd name="connsiteY2401" fmla="*/ 796926 h 2380521"/>
              <a:gd name="connsiteX2402" fmla="*/ 1013594 w 8023328"/>
              <a:gd name="connsiteY2402" fmla="*/ 812105 h 2380521"/>
              <a:gd name="connsiteX2403" fmla="*/ 998417 w 8023328"/>
              <a:gd name="connsiteY2403" fmla="*/ 796926 h 2380521"/>
              <a:gd name="connsiteX2404" fmla="*/ 1013594 w 8023328"/>
              <a:gd name="connsiteY2404" fmla="*/ 782507 h 2380521"/>
              <a:gd name="connsiteX2405" fmla="*/ 941447 w 8023328"/>
              <a:gd name="connsiteY2405" fmla="*/ 782507 h 2380521"/>
              <a:gd name="connsiteX2406" fmla="*/ 953844 w 8023328"/>
              <a:gd name="connsiteY2406" fmla="*/ 796926 h 2380521"/>
              <a:gd name="connsiteX2407" fmla="*/ 941447 w 8023328"/>
              <a:gd name="connsiteY2407" fmla="*/ 812105 h 2380521"/>
              <a:gd name="connsiteX2408" fmla="*/ 927591 w 8023328"/>
              <a:gd name="connsiteY2408" fmla="*/ 796926 h 2380521"/>
              <a:gd name="connsiteX2409" fmla="*/ 941447 w 8023328"/>
              <a:gd name="connsiteY2409" fmla="*/ 782507 h 2380521"/>
              <a:gd name="connsiteX2410" fmla="*/ 870615 w 8023328"/>
              <a:gd name="connsiteY2410" fmla="*/ 782507 h 2380521"/>
              <a:gd name="connsiteX2411" fmla="*/ 883013 w 8023328"/>
              <a:gd name="connsiteY2411" fmla="*/ 796926 h 2380521"/>
              <a:gd name="connsiteX2412" fmla="*/ 870615 w 8023328"/>
              <a:gd name="connsiteY2412" fmla="*/ 812105 h 2380521"/>
              <a:gd name="connsiteX2413" fmla="*/ 856759 w 8023328"/>
              <a:gd name="connsiteY2413" fmla="*/ 796926 h 2380521"/>
              <a:gd name="connsiteX2414" fmla="*/ 870615 w 8023328"/>
              <a:gd name="connsiteY2414" fmla="*/ 782507 h 2380521"/>
              <a:gd name="connsiteX2415" fmla="*/ 799784 w 8023328"/>
              <a:gd name="connsiteY2415" fmla="*/ 782507 h 2380521"/>
              <a:gd name="connsiteX2416" fmla="*/ 812183 w 8023328"/>
              <a:gd name="connsiteY2416" fmla="*/ 796926 h 2380521"/>
              <a:gd name="connsiteX2417" fmla="*/ 799784 w 8023328"/>
              <a:gd name="connsiteY2417" fmla="*/ 812105 h 2380521"/>
              <a:gd name="connsiteX2418" fmla="*/ 785929 w 8023328"/>
              <a:gd name="connsiteY2418" fmla="*/ 796926 h 2380521"/>
              <a:gd name="connsiteX2419" fmla="*/ 799784 w 8023328"/>
              <a:gd name="connsiteY2419" fmla="*/ 782507 h 2380521"/>
              <a:gd name="connsiteX2420" fmla="*/ 724123 w 8023328"/>
              <a:gd name="connsiteY2420" fmla="*/ 782507 h 2380521"/>
              <a:gd name="connsiteX2421" fmla="*/ 737981 w 8023328"/>
              <a:gd name="connsiteY2421" fmla="*/ 796926 h 2380521"/>
              <a:gd name="connsiteX2422" fmla="*/ 724123 w 8023328"/>
              <a:gd name="connsiteY2422" fmla="*/ 812105 h 2380521"/>
              <a:gd name="connsiteX2423" fmla="*/ 711726 w 8023328"/>
              <a:gd name="connsiteY2423" fmla="*/ 796926 h 2380521"/>
              <a:gd name="connsiteX2424" fmla="*/ 724123 w 8023328"/>
              <a:gd name="connsiteY2424" fmla="*/ 782507 h 2380521"/>
              <a:gd name="connsiteX2425" fmla="*/ 653293 w 8023328"/>
              <a:gd name="connsiteY2425" fmla="*/ 782507 h 2380521"/>
              <a:gd name="connsiteX2426" fmla="*/ 667149 w 8023328"/>
              <a:gd name="connsiteY2426" fmla="*/ 796926 h 2380521"/>
              <a:gd name="connsiteX2427" fmla="*/ 653293 w 8023328"/>
              <a:gd name="connsiteY2427" fmla="*/ 812105 h 2380521"/>
              <a:gd name="connsiteX2428" fmla="*/ 640896 w 8023328"/>
              <a:gd name="connsiteY2428" fmla="*/ 796926 h 2380521"/>
              <a:gd name="connsiteX2429" fmla="*/ 653293 w 8023328"/>
              <a:gd name="connsiteY2429" fmla="*/ 782507 h 2380521"/>
              <a:gd name="connsiteX2430" fmla="*/ 584855 w 8023328"/>
              <a:gd name="connsiteY2430" fmla="*/ 782507 h 2380521"/>
              <a:gd name="connsiteX2431" fmla="*/ 599643 w 8023328"/>
              <a:gd name="connsiteY2431" fmla="*/ 796926 h 2380521"/>
              <a:gd name="connsiteX2432" fmla="*/ 584855 w 8023328"/>
              <a:gd name="connsiteY2432" fmla="*/ 812105 h 2380521"/>
              <a:gd name="connsiteX2433" fmla="*/ 570066 w 8023328"/>
              <a:gd name="connsiteY2433" fmla="*/ 796926 h 2380521"/>
              <a:gd name="connsiteX2434" fmla="*/ 584855 w 8023328"/>
              <a:gd name="connsiteY2434" fmla="*/ 782507 h 2380521"/>
              <a:gd name="connsiteX2435" fmla="*/ 513654 w 8023328"/>
              <a:gd name="connsiteY2435" fmla="*/ 782507 h 2380521"/>
              <a:gd name="connsiteX2436" fmla="*/ 528831 w 8023328"/>
              <a:gd name="connsiteY2436" fmla="*/ 796926 h 2380521"/>
              <a:gd name="connsiteX2437" fmla="*/ 513654 w 8023328"/>
              <a:gd name="connsiteY2437" fmla="*/ 812105 h 2380521"/>
              <a:gd name="connsiteX2438" fmla="*/ 499235 w 8023328"/>
              <a:gd name="connsiteY2438" fmla="*/ 796926 h 2380521"/>
              <a:gd name="connsiteX2439" fmla="*/ 513654 w 8023328"/>
              <a:gd name="connsiteY2439" fmla="*/ 782507 h 2380521"/>
              <a:gd name="connsiteX2440" fmla="*/ 439821 w 8023328"/>
              <a:gd name="connsiteY2440" fmla="*/ 782507 h 2380521"/>
              <a:gd name="connsiteX2441" fmla="*/ 454611 w 8023328"/>
              <a:gd name="connsiteY2441" fmla="*/ 796926 h 2380521"/>
              <a:gd name="connsiteX2442" fmla="*/ 439821 w 8023328"/>
              <a:gd name="connsiteY2442" fmla="*/ 812105 h 2380521"/>
              <a:gd name="connsiteX2443" fmla="*/ 425033 w 8023328"/>
              <a:gd name="connsiteY2443" fmla="*/ 796926 h 2380521"/>
              <a:gd name="connsiteX2444" fmla="*/ 439821 w 8023328"/>
              <a:gd name="connsiteY2444" fmla="*/ 782507 h 2380521"/>
              <a:gd name="connsiteX2445" fmla="*/ 4439056 w 8023328"/>
              <a:gd name="connsiteY2445" fmla="*/ 711678 h 2380521"/>
              <a:gd name="connsiteX2446" fmla="*/ 4451453 w 8023328"/>
              <a:gd name="connsiteY2446" fmla="*/ 724075 h 2380521"/>
              <a:gd name="connsiteX2447" fmla="*/ 4439056 w 8023328"/>
              <a:gd name="connsiteY2447" fmla="*/ 737932 h 2380521"/>
              <a:gd name="connsiteX2448" fmla="*/ 4425200 w 8023328"/>
              <a:gd name="connsiteY2448" fmla="*/ 724075 h 2380521"/>
              <a:gd name="connsiteX2449" fmla="*/ 4439056 w 8023328"/>
              <a:gd name="connsiteY2449" fmla="*/ 711678 h 2380521"/>
              <a:gd name="connsiteX2450" fmla="*/ 4366768 w 8023328"/>
              <a:gd name="connsiteY2450" fmla="*/ 711678 h 2380521"/>
              <a:gd name="connsiteX2451" fmla="*/ 4380624 w 8023328"/>
              <a:gd name="connsiteY2451" fmla="*/ 724075 h 2380521"/>
              <a:gd name="connsiteX2452" fmla="*/ 4366768 w 8023328"/>
              <a:gd name="connsiteY2452" fmla="*/ 737932 h 2380521"/>
              <a:gd name="connsiteX2453" fmla="*/ 4354371 w 8023328"/>
              <a:gd name="connsiteY2453" fmla="*/ 724075 h 2380521"/>
              <a:gd name="connsiteX2454" fmla="*/ 4366768 w 8023328"/>
              <a:gd name="connsiteY2454" fmla="*/ 711678 h 2380521"/>
              <a:gd name="connsiteX2455" fmla="*/ 4295937 w 8023328"/>
              <a:gd name="connsiteY2455" fmla="*/ 711678 h 2380521"/>
              <a:gd name="connsiteX2456" fmla="*/ 4309793 w 8023328"/>
              <a:gd name="connsiteY2456" fmla="*/ 724075 h 2380521"/>
              <a:gd name="connsiteX2457" fmla="*/ 4295937 w 8023328"/>
              <a:gd name="connsiteY2457" fmla="*/ 737932 h 2380521"/>
              <a:gd name="connsiteX2458" fmla="*/ 4283540 w 8023328"/>
              <a:gd name="connsiteY2458" fmla="*/ 724075 h 2380521"/>
              <a:gd name="connsiteX2459" fmla="*/ 4295937 w 8023328"/>
              <a:gd name="connsiteY2459" fmla="*/ 711678 h 2380521"/>
              <a:gd name="connsiteX2460" fmla="*/ 4225107 w 8023328"/>
              <a:gd name="connsiteY2460" fmla="*/ 711678 h 2380521"/>
              <a:gd name="connsiteX2461" fmla="*/ 4238963 w 8023328"/>
              <a:gd name="connsiteY2461" fmla="*/ 724075 h 2380521"/>
              <a:gd name="connsiteX2462" fmla="*/ 4225107 w 8023328"/>
              <a:gd name="connsiteY2462" fmla="*/ 737932 h 2380521"/>
              <a:gd name="connsiteX2463" fmla="*/ 4212710 w 8023328"/>
              <a:gd name="connsiteY2463" fmla="*/ 724075 h 2380521"/>
              <a:gd name="connsiteX2464" fmla="*/ 4225107 w 8023328"/>
              <a:gd name="connsiteY2464" fmla="*/ 711678 h 2380521"/>
              <a:gd name="connsiteX2465" fmla="*/ 4153295 w 8023328"/>
              <a:gd name="connsiteY2465" fmla="*/ 711678 h 2380521"/>
              <a:gd name="connsiteX2466" fmla="*/ 4168083 w 8023328"/>
              <a:gd name="connsiteY2466" fmla="*/ 724075 h 2380521"/>
              <a:gd name="connsiteX2467" fmla="*/ 4153295 w 8023328"/>
              <a:gd name="connsiteY2467" fmla="*/ 737932 h 2380521"/>
              <a:gd name="connsiteX2468" fmla="*/ 4138507 w 8023328"/>
              <a:gd name="connsiteY2468" fmla="*/ 724075 h 2380521"/>
              <a:gd name="connsiteX2469" fmla="*/ 4153295 w 8023328"/>
              <a:gd name="connsiteY2469" fmla="*/ 711678 h 2380521"/>
              <a:gd name="connsiteX2470" fmla="*/ 4082465 w 8023328"/>
              <a:gd name="connsiteY2470" fmla="*/ 711678 h 2380521"/>
              <a:gd name="connsiteX2471" fmla="*/ 4097254 w 8023328"/>
              <a:gd name="connsiteY2471" fmla="*/ 724075 h 2380521"/>
              <a:gd name="connsiteX2472" fmla="*/ 4082465 w 8023328"/>
              <a:gd name="connsiteY2472" fmla="*/ 737932 h 2380521"/>
              <a:gd name="connsiteX2473" fmla="*/ 4067676 w 8023328"/>
              <a:gd name="connsiteY2473" fmla="*/ 724075 h 2380521"/>
              <a:gd name="connsiteX2474" fmla="*/ 4082465 w 8023328"/>
              <a:gd name="connsiteY2474" fmla="*/ 711678 h 2380521"/>
              <a:gd name="connsiteX2475" fmla="*/ 4010703 w 8023328"/>
              <a:gd name="connsiteY2475" fmla="*/ 711678 h 2380521"/>
              <a:gd name="connsiteX2476" fmla="*/ 4023100 w 8023328"/>
              <a:gd name="connsiteY2476" fmla="*/ 724075 h 2380521"/>
              <a:gd name="connsiteX2477" fmla="*/ 4010703 w 8023328"/>
              <a:gd name="connsiteY2477" fmla="*/ 737932 h 2380521"/>
              <a:gd name="connsiteX2478" fmla="*/ 3996847 w 8023328"/>
              <a:gd name="connsiteY2478" fmla="*/ 724075 h 2380521"/>
              <a:gd name="connsiteX2479" fmla="*/ 4010703 w 8023328"/>
              <a:gd name="connsiteY2479" fmla="*/ 711678 h 2380521"/>
              <a:gd name="connsiteX2480" fmla="*/ 3939871 w 8023328"/>
              <a:gd name="connsiteY2480" fmla="*/ 711678 h 2380521"/>
              <a:gd name="connsiteX2481" fmla="*/ 3952268 w 8023328"/>
              <a:gd name="connsiteY2481" fmla="*/ 724075 h 2380521"/>
              <a:gd name="connsiteX2482" fmla="*/ 3939871 w 8023328"/>
              <a:gd name="connsiteY2482" fmla="*/ 737932 h 2380521"/>
              <a:gd name="connsiteX2483" fmla="*/ 3926015 w 8023328"/>
              <a:gd name="connsiteY2483" fmla="*/ 724075 h 2380521"/>
              <a:gd name="connsiteX2484" fmla="*/ 3939871 w 8023328"/>
              <a:gd name="connsiteY2484" fmla="*/ 711678 h 2380521"/>
              <a:gd name="connsiteX2485" fmla="*/ 3869042 w 8023328"/>
              <a:gd name="connsiteY2485" fmla="*/ 711678 h 2380521"/>
              <a:gd name="connsiteX2486" fmla="*/ 3881439 w 8023328"/>
              <a:gd name="connsiteY2486" fmla="*/ 724075 h 2380521"/>
              <a:gd name="connsiteX2487" fmla="*/ 3869042 w 8023328"/>
              <a:gd name="connsiteY2487" fmla="*/ 737932 h 2380521"/>
              <a:gd name="connsiteX2488" fmla="*/ 3855186 w 8023328"/>
              <a:gd name="connsiteY2488" fmla="*/ 724075 h 2380521"/>
              <a:gd name="connsiteX2489" fmla="*/ 3869042 w 8023328"/>
              <a:gd name="connsiteY2489" fmla="*/ 711678 h 2380521"/>
              <a:gd name="connsiteX2490" fmla="*/ 3796752 w 8023328"/>
              <a:gd name="connsiteY2490" fmla="*/ 711678 h 2380521"/>
              <a:gd name="connsiteX2491" fmla="*/ 3810608 w 8023328"/>
              <a:gd name="connsiteY2491" fmla="*/ 724075 h 2380521"/>
              <a:gd name="connsiteX2492" fmla="*/ 3796752 w 8023328"/>
              <a:gd name="connsiteY2492" fmla="*/ 737932 h 2380521"/>
              <a:gd name="connsiteX2493" fmla="*/ 3784355 w 8023328"/>
              <a:gd name="connsiteY2493" fmla="*/ 724075 h 2380521"/>
              <a:gd name="connsiteX2494" fmla="*/ 3796752 w 8023328"/>
              <a:gd name="connsiteY2494" fmla="*/ 711678 h 2380521"/>
              <a:gd name="connsiteX2495" fmla="*/ 3725922 w 8023328"/>
              <a:gd name="connsiteY2495" fmla="*/ 711678 h 2380521"/>
              <a:gd name="connsiteX2496" fmla="*/ 3739778 w 8023328"/>
              <a:gd name="connsiteY2496" fmla="*/ 724075 h 2380521"/>
              <a:gd name="connsiteX2497" fmla="*/ 3725922 w 8023328"/>
              <a:gd name="connsiteY2497" fmla="*/ 737932 h 2380521"/>
              <a:gd name="connsiteX2498" fmla="*/ 3713525 w 8023328"/>
              <a:gd name="connsiteY2498" fmla="*/ 724075 h 2380521"/>
              <a:gd name="connsiteX2499" fmla="*/ 3725922 w 8023328"/>
              <a:gd name="connsiteY2499" fmla="*/ 711678 h 2380521"/>
              <a:gd name="connsiteX2500" fmla="*/ 3655091 w 8023328"/>
              <a:gd name="connsiteY2500" fmla="*/ 711678 h 2380521"/>
              <a:gd name="connsiteX2501" fmla="*/ 3668947 w 8023328"/>
              <a:gd name="connsiteY2501" fmla="*/ 724075 h 2380521"/>
              <a:gd name="connsiteX2502" fmla="*/ 3655091 w 8023328"/>
              <a:gd name="connsiteY2502" fmla="*/ 737932 h 2380521"/>
              <a:gd name="connsiteX2503" fmla="*/ 3642694 w 8023328"/>
              <a:gd name="connsiteY2503" fmla="*/ 724075 h 2380521"/>
              <a:gd name="connsiteX2504" fmla="*/ 3655091 w 8023328"/>
              <a:gd name="connsiteY2504" fmla="*/ 711678 h 2380521"/>
              <a:gd name="connsiteX2505" fmla="*/ 3583280 w 8023328"/>
              <a:gd name="connsiteY2505" fmla="*/ 711678 h 2380521"/>
              <a:gd name="connsiteX2506" fmla="*/ 3598069 w 8023328"/>
              <a:gd name="connsiteY2506" fmla="*/ 724075 h 2380521"/>
              <a:gd name="connsiteX2507" fmla="*/ 3583280 w 8023328"/>
              <a:gd name="connsiteY2507" fmla="*/ 737932 h 2380521"/>
              <a:gd name="connsiteX2508" fmla="*/ 3568491 w 8023328"/>
              <a:gd name="connsiteY2508" fmla="*/ 724075 h 2380521"/>
              <a:gd name="connsiteX2509" fmla="*/ 3583280 w 8023328"/>
              <a:gd name="connsiteY2509" fmla="*/ 711678 h 2380521"/>
              <a:gd name="connsiteX2510" fmla="*/ 3512449 w 8023328"/>
              <a:gd name="connsiteY2510" fmla="*/ 711678 h 2380521"/>
              <a:gd name="connsiteX2511" fmla="*/ 3527237 w 8023328"/>
              <a:gd name="connsiteY2511" fmla="*/ 724075 h 2380521"/>
              <a:gd name="connsiteX2512" fmla="*/ 3512449 w 8023328"/>
              <a:gd name="connsiteY2512" fmla="*/ 737932 h 2380521"/>
              <a:gd name="connsiteX2513" fmla="*/ 3497661 w 8023328"/>
              <a:gd name="connsiteY2513" fmla="*/ 724075 h 2380521"/>
              <a:gd name="connsiteX2514" fmla="*/ 3512449 w 8023328"/>
              <a:gd name="connsiteY2514" fmla="*/ 711678 h 2380521"/>
              <a:gd name="connsiteX2515" fmla="*/ 3441619 w 8023328"/>
              <a:gd name="connsiteY2515" fmla="*/ 711678 h 2380521"/>
              <a:gd name="connsiteX2516" fmla="*/ 3456408 w 8023328"/>
              <a:gd name="connsiteY2516" fmla="*/ 724075 h 2380521"/>
              <a:gd name="connsiteX2517" fmla="*/ 3441619 w 8023328"/>
              <a:gd name="connsiteY2517" fmla="*/ 737932 h 2380521"/>
              <a:gd name="connsiteX2518" fmla="*/ 3426830 w 8023328"/>
              <a:gd name="connsiteY2518" fmla="*/ 724075 h 2380521"/>
              <a:gd name="connsiteX2519" fmla="*/ 3441619 w 8023328"/>
              <a:gd name="connsiteY2519" fmla="*/ 711678 h 2380521"/>
              <a:gd name="connsiteX2520" fmla="*/ 3369857 w 8023328"/>
              <a:gd name="connsiteY2520" fmla="*/ 711678 h 2380521"/>
              <a:gd name="connsiteX2521" fmla="*/ 3382254 w 8023328"/>
              <a:gd name="connsiteY2521" fmla="*/ 724075 h 2380521"/>
              <a:gd name="connsiteX2522" fmla="*/ 3369857 w 8023328"/>
              <a:gd name="connsiteY2522" fmla="*/ 737932 h 2380521"/>
              <a:gd name="connsiteX2523" fmla="*/ 3356001 w 8023328"/>
              <a:gd name="connsiteY2523" fmla="*/ 724075 h 2380521"/>
              <a:gd name="connsiteX2524" fmla="*/ 3369857 w 8023328"/>
              <a:gd name="connsiteY2524" fmla="*/ 711678 h 2380521"/>
              <a:gd name="connsiteX2525" fmla="*/ 3299086 w 8023328"/>
              <a:gd name="connsiteY2525" fmla="*/ 711678 h 2380521"/>
              <a:gd name="connsiteX2526" fmla="*/ 3311485 w 8023328"/>
              <a:gd name="connsiteY2526" fmla="*/ 724075 h 2380521"/>
              <a:gd name="connsiteX2527" fmla="*/ 3299086 w 8023328"/>
              <a:gd name="connsiteY2527" fmla="*/ 737932 h 2380521"/>
              <a:gd name="connsiteX2528" fmla="*/ 3285234 w 8023328"/>
              <a:gd name="connsiteY2528" fmla="*/ 724075 h 2380521"/>
              <a:gd name="connsiteX2529" fmla="*/ 3299086 w 8023328"/>
              <a:gd name="connsiteY2529" fmla="*/ 711678 h 2380521"/>
              <a:gd name="connsiteX2530" fmla="*/ 3228255 w 8023328"/>
              <a:gd name="connsiteY2530" fmla="*/ 711678 h 2380521"/>
              <a:gd name="connsiteX2531" fmla="*/ 3240654 w 8023328"/>
              <a:gd name="connsiteY2531" fmla="*/ 724075 h 2380521"/>
              <a:gd name="connsiteX2532" fmla="*/ 3228255 w 8023328"/>
              <a:gd name="connsiteY2532" fmla="*/ 737932 h 2380521"/>
              <a:gd name="connsiteX2533" fmla="*/ 3214398 w 8023328"/>
              <a:gd name="connsiteY2533" fmla="*/ 724075 h 2380521"/>
              <a:gd name="connsiteX2534" fmla="*/ 3228255 w 8023328"/>
              <a:gd name="connsiteY2534" fmla="*/ 711678 h 2380521"/>
              <a:gd name="connsiteX2535" fmla="*/ 3152594 w 8023328"/>
              <a:gd name="connsiteY2535" fmla="*/ 711678 h 2380521"/>
              <a:gd name="connsiteX2536" fmla="*/ 3166451 w 8023328"/>
              <a:gd name="connsiteY2536" fmla="*/ 724075 h 2380521"/>
              <a:gd name="connsiteX2537" fmla="*/ 3152594 w 8023328"/>
              <a:gd name="connsiteY2537" fmla="*/ 737932 h 2380521"/>
              <a:gd name="connsiteX2538" fmla="*/ 3140198 w 8023328"/>
              <a:gd name="connsiteY2538" fmla="*/ 725534 h 2380521"/>
              <a:gd name="connsiteX2539" fmla="*/ 3152594 w 8023328"/>
              <a:gd name="connsiteY2539" fmla="*/ 711678 h 2380521"/>
              <a:gd name="connsiteX2540" fmla="*/ 3081763 w 8023328"/>
              <a:gd name="connsiteY2540" fmla="*/ 711678 h 2380521"/>
              <a:gd name="connsiteX2541" fmla="*/ 3095617 w 8023328"/>
              <a:gd name="connsiteY2541" fmla="*/ 725534 h 2380521"/>
              <a:gd name="connsiteX2542" fmla="*/ 3081763 w 8023328"/>
              <a:gd name="connsiteY2542" fmla="*/ 737932 h 2380521"/>
              <a:gd name="connsiteX2543" fmla="*/ 3069364 w 8023328"/>
              <a:gd name="connsiteY2543" fmla="*/ 725534 h 2380521"/>
              <a:gd name="connsiteX2544" fmla="*/ 3081763 w 8023328"/>
              <a:gd name="connsiteY2544" fmla="*/ 711678 h 2380521"/>
              <a:gd name="connsiteX2545" fmla="*/ 3013707 w 8023328"/>
              <a:gd name="connsiteY2545" fmla="*/ 711678 h 2380521"/>
              <a:gd name="connsiteX2546" fmla="*/ 3028128 w 8023328"/>
              <a:gd name="connsiteY2546" fmla="*/ 725534 h 2380521"/>
              <a:gd name="connsiteX2547" fmla="*/ 3013707 w 8023328"/>
              <a:gd name="connsiteY2547" fmla="*/ 737932 h 2380521"/>
              <a:gd name="connsiteX2548" fmla="*/ 2998531 w 8023328"/>
              <a:gd name="connsiteY2548" fmla="*/ 725534 h 2380521"/>
              <a:gd name="connsiteX2549" fmla="*/ 3013707 w 8023328"/>
              <a:gd name="connsiteY2549" fmla="*/ 711678 h 2380521"/>
              <a:gd name="connsiteX2550" fmla="*/ 2942485 w 8023328"/>
              <a:gd name="connsiteY2550" fmla="*/ 711678 h 2380521"/>
              <a:gd name="connsiteX2551" fmla="*/ 2957280 w 8023328"/>
              <a:gd name="connsiteY2551" fmla="*/ 725534 h 2380521"/>
              <a:gd name="connsiteX2552" fmla="*/ 2942485 w 8023328"/>
              <a:gd name="connsiteY2552" fmla="*/ 737932 h 2380521"/>
              <a:gd name="connsiteX2553" fmla="*/ 2927700 w 8023328"/>
              <a:gd name="connsiteY2553" fmla="*/ 725534 h 2380521"/>
              <a:gd name="connsiteX2554" fmla="*/ 2942485 w 8023328"/>
              <a:gd name="connsiteY2554" fmla="*/ 711678 h 2380521"/>
              <a:gd name="connsiteX2555" fmla="*/ 1440620 w 8023328"/>
              <a:gd name="connsiteY2555" fmla="*/ 711678 h 2380521"/>
              <a:gd name="connsiteX2556" fmla="*/ 1453017 w 8023328"/>
              <a:gd name="connsiteY2556" fmla="*/ 726466 h 2380521"/>
              <a:gd name="connsiteX2557" fmla="*/ 1440620 w 8023328"/>
              <a:gd name="connsiteY2557" fmla="*/ 741255 h 2380521"/>
              <a:gd name="connsiteX2558" fmla="*/ 1426765 w 8023328"/>
              <a:gd name="connsiteY2558" fmla="*/ 726466 h 2380521"/>
              <a:gd name="connsiteX2559" fmla="*/ 1440620 w 8023328"/>
              <a:gd name="connsiteY2559" fmla="*/ 711678 h 2380521"/>
              <a:gd name="connsiteX2560" fmla="*/ 1368338 w 8023328"/>
              <a:gd name="connsiteY2560" fmla="*/ 711678 h 2380521"/>
              <a:gd name="connsiteX2561" fmla="*/ 1382190 w 8023328"/>
              <a:gd name="connsiteY2561" fmla="*/ 726466 h 2380521"/>
              <a:gd name="connsiteX2562" fmla="*/ 1368338 w 8023328"/>
              <a:gd name="connsiteY2562" fmla="*/ 741255 h 2380521"/>
              <a:gd name="connsiteX2563" fmla="*/ 1355939 w 8023328"/>
              <a:gd name="connsiteY2563" fmla="*/ 726466 h 2380521"/>
              <a:gd name="connsiteX2564" fmla="*/ 1368338 w 8023328"/>
              <a:gd name="connsiteY2564" fmla="*/ 711678 h 2380521"/>
              <a:gd name="connsiteX2565" fmla="*/ 1297509 w 8023328"/>
              <a:gd name="connsiteY2565" fmla="*/ 711678 h 2380521"/>
              <a:gd name="connsiteX2566" fmla="*/ 1311366 w 8023328"/>
              <a:gd name="connsiteY2566" fmla="*/ 726466 h 2380521"/>
              <a:gd name="connsiteX2567" fmla="*/ 1297509 w 8023328"/>
              <a:gd name="connsiteY2567" fmla="*/ 741255 h 2380521"/>
              <a:gd name="connsiteX2568" fmla="*/ 1285113 w 8023328"/>
              <a:gd name="connsiteY2568" fmla="*/ 726466 h 2380521"/>
              <a:gd name="connsiteX2569" fmla="*/ 1297509 w 8023328"/>
              <a:gd name="connsiteY2569" fmla="*/ 711678 h 2380521"/>
              <a:gd name="connsiteX2570" fmla="*/ 1226678 w 8023328"/>
              <a:gd name="connsiteY2570" fmla="*/ 711678 h 2380521"/>
              <a:gd name="connsiteX2571" fmla="*/ 1240535 w 8023328"/>
              <a:gd name="connsiteY2571" fmla="*/ 726466 h 2380521"/>
              <a:gd name="connsiteX2572" fmla="*/ 1226678 w 8023328"/>
              <a:gd name="connsiteY2572" fmla="*/ 741255 h 2380521"/>
              <a:gd name="connsiteX2573" fmla="*/ 1214288 w 8023328"/>
              <a:gd name="connsiteY2573" fmla="*/ 726466 h 2380521"/>
              <a:gd name="connsiteX2574" fmla="*/ 1226678 w 8023328"/>
              <a:gd name="connsiteY2574" fmla="*/ 711678 h 2380521"/>
              <a:gd name="connsiteX2575" fmla="*/ 1154874 w 8023328"/>
              <a:gd name="connsiteY2575" fmla="*/ 711678 h 2380521"/>
              <a:gd name="connsiteX2576" fmla="*/ 1169663 w 8023328"/>
              <a:gd name="connsiteY2576" fmla="*/ 726466 h 2380521"/>
              <a:gd name="connsiteX2577" fmla="*/ 1154874 w 8023328"/>
              <a:gd name="connsiteY2577" fmla="*/ 741255 h 2380521"/>
              <a:gd name="connsiteX2578" fmla="*/ 1140086 w 8023328"/>
              <a:gd name="connsiteY2578" fmla="*/ 726466 h 2380521"/>
              <a:gd name="connsiteX2579" fmla="*/ 1154874 w 8023328"/>
              <a:gd name="connsiteY2579" fmla="*/ 711678 h 2380521"/>
              <a:gd name="connsiteX2580" fmla="*/ 1084045 w 8023328"/>
              <a:gd name="connsiteY2580" fmla="*/ 711678 h 2380521"/>
              <a:gd name="connsiteX2581" fmla="*/ 1098833 w 8023328"/>
              <a:gd name="connsiteY2581" fmla="*/ 726466 h 2380521"/>
              <a:gd name="connsiteX2582" fmla="*/ 1084045 w 8023328"/>
              <a:gd name="connsiteY2582" fmla="*/ 741255 h 2380521"/>
              <a:gd name="connsiteX2583" fmla="*/ 1069255 w 8023328"/>
              <a:gd name="connsiteY2583" fmla="*/ 726466 h 2380521"/>
              <a:gd name="connsiteX2584" fmla="*/ 1084045 w 8023328"/>
              <a:gd name="connsiteY2584" fmla="*/ 711678 h 2380521"/>
              <a:gd name="connsiteX2585" fmla="*/ 1013599 w 8023328"/>
              <a:gd name="connsiteY2585" fmla="*/ 711678 h 2380521"/>
              <a:gd name="connsiteX2586" fmla="*/ 1028021 w 8023328"/>
              <a:gd name="connsiteY2586" fmla="*/ 726466 h 2380521"/>
              <a:gd name="connsiteX2587" fmla="*/ 1013599 w 8023328"/>
              <a:gd name="connsiteY2587" fmla="*/ 741255 h 2380521"/>
              <a:gd name="connsiteX2588" fmla="*/ 998423 w 8023328"/>
              <a:gd name="connsiteY2588" fmla="*/ 726466 h 2380521"/>
              <a:gd name="connsiteX2589" fmla="*/ 1013599 w 8023328"/>
              <a:gd name="connsiteY2589" fmla="*/ 711678 h 2380521"/>
              <a:gd name="connsiteX2590" fmla="*/ 941452 w 8023328"/>
              <a:gd name="connsiteY2590" fmla="*/ 711678 h 2380521"/>
              <a:gd name="connsiteX2591" fmla="*/ 953848 w 8023328"/>
              <a:gd name="connsiteY2591" fmla="*/ 726466 h 2380521"/>
              <a:gd name="connsiteX2592" fmla="*/ 941452 w 8023328"/>
              <a:gd name="connsiteY2592" fmla="*/ 741255 h 2380521"/>
              <a:gd name="connsiteX2593" fmla="*/ 927596 w 8023328"/>
              <a:gd name="connsiteY2593" fmla="*/ 726466 h 2380521"/>
              <a:gd name="connsiteX2594" fmla="*/ 941452 w 8023328"/>
              <a:gd name="connsiteY2594" fmla="*/ 711678 h 2380521"/>
              <a:gd name="connsiteX2595" fmla="*/ 870620 w 8023328"/>
              <a:gd name="connsiteY2595" fmla="*/ 711678 h 2380521"/>
              <a:gd name="connsiteX2596" fmla="*/ 883018 w 8023328"/>
              <a:gd name="connsiteY2596" fmla="*/ 726466 h 2380521"/>
              <a:gd name="connsiteX2597" fmla="*/ 870620 w 8023328"/>
              <a:gd name="connsiteY2597" fmla="*/ 741255 h 2380521"/>
              <a:gd name="connsiteX2598" fmla="*/ 856764 w 8023328"/>
              <a:gd name="connsiteY2598" fmla="*/ 726466 h 2380521"/>
              <a:gd name="connsiteX2599" fmla="*/ 870620 w 8023328"/>
              <a:gd name="connsiteY2599" fmla="*/ 711678 h 2380521"/>
              <a:gd name="connsiteX2600" fmla="*/ 798331 w 8023328"/>
              <a:gd name="connsiteY2600" fmla="*/ 711678 h 2380521"/>
              <a:gd name="connsiteX2601" fmla="*/ 812189 w 8023328"/>
              <a:gd name="connsiteY2601" fmla="*/ 726466 h 2380521"/>
              <a:gd name="connsiteX2602" fmla="*/ 798331 w 8023328"/>
              <a:gd name="connsiteY2602" fmla="*/ 741255 h 2380521"/>
              <a:gd name="connsiteX2603" fmla="*/ 785934 w 8023328"/>
              <a:gd name="connsiteY2603" fmla="*/ 726466 h 2380521"/>
              <a:gd name="connsiteX2604" fmla="*/ 798331 w 8023328"/>
              <a:gd name="connsiteY2604" fmla="*/ 711678 h 2380521"/>
              <a:gd name="connsiteX2605" fmla="*/ 724129 w 8023328"/>
              <a:gd name="connsiteY2605" fmla="*/ 711678 h 2380521"/>
              <a:gd name="connsiteX2606" fmla="*/ 737986 w 8023328"/>
              <a:gd name="connsiteY2606" fmla="*/ 726466 h 2380521"/>
              <a:gd name="connsiteX2607" fmla="*/ 724129 w 8023328"/>
              <a:gd name="connsiteY2607" fmla="*/ 741255 h 2380521"/>
              <a:gd name="connsiteX2608" fmla="*/ 711732 w 8023328"/>
              <a:gd name="connsiteY2608" fmla="*/ 726466 h 2380521"/>
              <a:gd name="connsiteX2609" fmla="*/ 724129 w 8023328"/>
              <a:gd name="connsiteY2609" fmla="*/ 711678 h 2380521"/>
              <a:gd name="connsiteX2610" fmla="*/ 653298 w 8023328"/>
              <a:gd name="connsiteY2610" fmla="*/ 711678 h 2380521"/>
              <a:gd name="connsiteX2611" fmla="*/ 667154 w 8023328"/>
              <a:gd name="connsiteY2611" fmla="*/ 726466 h 2380521"/>
              <a:gd name="connsiteX2612" fmla="*/ 653298 w 8023328"/>
              <a:gd name="connsiteY2612" fmla="*/ 741255 h 2380521"/>
              <a:gd name="connsiteX2613" fmla="*/ 640901 w 8023328"/>
              <a:gd name="connsiteY2613" fmla="*/ 726466 h 2380521"/>
              <a:gd name="connsiteX2614" fmla="*/ 653298 w 8023328"/>
              <a:gd name="connsiteY2614" fmla="*/ 711678 h 2380521"/>
              <a:gd name="connsiteX2615" fmla="*/ 584861 w 8023328"/>
              <a:gd name="connsiteY2615" fmla="*/ 711678 h 2380521"/>
              <a:gd name="connsiteX2616" fmla="*/ 599648 w 8023328"/>
              <a:gd name="connsiteY2616" fmla="*/ 726466 h 2380521"/>
              <a:gd name="connsiteX2617" fmla="*/ 584861 w 8023328"/>
              <a:gd name="connsiteY2617" fmla="*/ 741255 h 2380521"/>
              <a:gd name="connsiteX2618" fmla="*/ 570071 w 8023328"/>
              <a:gd name="connsiteY2618" fmla="*/ 726466 h 2380521"/>
              <a:gd name="connsiteX2619" fmla="*/ 584861 w 8023328"/>
              <a:gd name="connsiteY2619" fmla="*/ 711678 h 2380521"/>
              <a:gd name="connsiteX2620" fmla="*/ 513660 w 8023328"/>
              <a:gd name="connsiteY2620" fmla="*/ 711678 h 2380521"/>
              <a:gd name="connsiteX2621" fmla="*/ 528837 w 8023328"/>
              <a:gd name="connsiteY2621" fmla="*/ 726466 h 2380521"/>
              <a:gd name="connsiteX2622" fmla="*/ 513660 w 8023328"/>
              <a:gd name="connsiteY2622" fmla="*/ 741255 h 2380521"/>
              <a:gd name="connsiteX2623" fmla="*/ 499241 w 8023328"/>
              <a:gd name="connsiteY2623" fmla="*/ 726466 h 2380521"/>
              <a:gd name="connsiteX2624" fmla="*/ 513660 w 8023328"/>
              <a:gd name="connsiteY2624" fmla="*/ 711678 h 2380521"/>
              <a:gd name="connsiteX2625" fmla="*/ 439826 w 8023328"/>
              <a:gd name="connsiteY2625" fmla="*/ 711678 h 2380521"/>
              <a:gd name="connsiteX2626" fmla="*/ 454616 w 8023328"/>
              <a:gd name="connsiteY2626" fmla="*/ 726466 h 2380521"/>
              <a:gd name="connsiteX2627" fmla="*/ 439826 w 8023328"/>
              <a:gd name="connsiteY2627" fmla="*/ 741255 h 2380521"/>
              <a:gd name="connsiteX2628" fmla="*/ 425038 w 8023328"/>
              <a:gd name="connsiteY2628" fmla="*/ 726466 h 2380521"/>
              <a:gd name="connsiteX2629" fmla="*/ 439826 w 8023328"/>
              <a:gd name="connsiteY2629" fmla="*/ 711678 h 2380521"/>
              <a:gd name="connsiteX2630" fmla="*/ 368064 w 8023328"/>
              <a:gd name="connsiteY2630" fmla="*/ 711678 h 2380521"/>
              <a:gd name="connsiteX2631" fmla="*/ 380462 w 8023328"/>
              <a:gd name="connsiteY2631" fmla="*/ 726466 h 2380521"/>
              <a:gd name="connsiteX2632" fmla="*/ 368064 w 8023328"/>
              <a:gd name="connsiteY2632" fmla="*/ 741255 h 2380521"/>
              <a:gd name="connsiteX2633" fmla="*/ 354207 w 8023328"/>
              <a:gd name="connsiteY2633" fmla="*/ 726466 h 2380521"/>
              <a:gd name="connsiteX2634" fmla="*/ 368064 w 8023328"/>
              <a:gd name="connsiteY2634" fmla="*/ 711678 h 2380521"/>
              <a:gd name="connsiteX2635" fmla="*/ 297232 w 8023328"/>
              <a:gd name="connsiteY2635" fmla="*/ 711678 h 2380521"/>
              <a:gd name="connsiteX2636" fmla="*/ 309630 w 8023328"/>
              <a:gd name="connsiteY2636" fmla="*/ 726466 h 2380521"/>
              <a:gd name="connsiteX2637" fmla="*/ 297232 w 8023328"/>
              <a:gd name="connsiteY2637" fmla="*/ 741255 h 2380521"/>
              <a:gd name="connsiteX2638" fmla="*/ 283376 w 8023328"/>
              <a:gd name="connsiteY2638" fmla="*/ 726466 h 2380521"/>
              <a:gd name="connsiteX2639" fmla="*/ 297232 w 8023328"/>
              <a:gd name="connsiteY2639" fmla="*/ 711678 h 2380521"/>
              <a:gd name="connsiteX2640" fmla="*/ 226403 w 8023328"/>
              <a:gd name="connsiteY2640" fmla="*/ 711678 h 2380521"/>
              <a:gd name="connsiteX2641" fmla="*/ 238801 w 8023328"/>
              <a:gd name="connsiteY2641" fmla="*/ 726466 h 2380521"/>
              <a:gd name="connsiteX2642" fmla="*/ 226403 w 8023328"/>
              <a:gd name="connsiteY2642" fmla="*/ 741255 h 2380521"/>
              <a:gd name="connsiteX2643" fmla="*/ 212548 w 8023328"/>
              <a:gd name="connsiteY2643" fmla="*/ 726466 h 2380521"/>
              <a:gd name="connsiteX2644" fmla="*/ 226403 w 8023328"/>
              <a:gd name="connsiteY2644" fmla="*/ 711678 h 2380521"/>
              <a:gd name="connsiteX2645" fmla="*/ 154106 w 8023328"/>
              <a:gd name="connsiteY2645" fmla="*/ 711678 h 2380521"/>
              <a:gd name="connsiteX2646" fmla="*/ 167962 w 8023328"/>
              <a:gd name="connsiteY2646" fmla="*/ 726466 h 2380521"/>
              <a:gd name="connsiteX2647" fmla="*/ 154106 w 8023328"/>
              <a:gd name="connsiteY2647" fmla="*/ 741255 h 2380521"/>
              <a:gd name="connsiteX2648" fmla="*/ 141708 w 8023328"/>
              <a:gd name="connsiteY2648" fmla="*/ 726466 h 2380521"/>
              <a:gd name="connsiteX2649" fmla="*/ 154106 w 8023328"/>
              <a:gd name="connsiteY2649" fmla="*/ 711678 h 2380521"/>
              <a:gd name="connsiteX2650" fmla="*/ 4227498 w 8023328"/>
              <a:gd name="connsiteY2650" fmla="*/ 640846 h 2380521"/>
              <a:gd name="connsiteX2651" fmla="*/ 4242286 w 8023328"/>
              <a:gd name="connsiteY2651" fmla="*/ 653243 h 2380521"/>
              <a:gd name="connsiteX2652" fmla="*/ 4227498 w 8023328"/>
              <a:gd name="connsiteY2652" fmla="*/ 667100 h 2380521"/>
              <a:gd name="connsiteX2653" fmla="*/ 4212710 w 8023328"/>
              <a:gd name="connsiteY2653" fmla="*/ 653243 h 2380521"/>
              <a:gd name="connsiteX2654" fmla="*/ 4227498 w 8023328"/>
              <a:gd name="connsiteY2654" fmla="*/ 640846 h 2380521"/>
              <a:gd name="connsiteX2655" fmla="*/ 4153295 w 8023328"/>
              <a:gd name="connsiteY2655" fmla="*/ 640846 h 2380521"/>
              <a:gd name="connsiteX2656" fmla="*/ 4168083 w 8023328"/>
              <a:gd name="connsiteY2656" fmla="*/ 653243 h 2380521"/>
              <a:gd name="connsiteX2657" fmla="*/ 4153295 w 8023328"/>
              <a:gd name="connsiteY2657" fmla="*/ 667100 h 2380521"/>
              <a:gd name="connsiteX2658" fmla="*/ 4138507 w 8023328"/>
              <a:gd name="connsiteY2658" fmla="*/ 653243 h 2380521"/>
              <a:gd name="connsiteX2659" fmla="*/ 4153295 w 8023328"/>
              <a:gd name="connsiteY2659" fmla="*/ 640846 h 2380521"/>
              <a:gd name="connsiteX2660" fmla="*/ 4082465 w 8023328"/>
              <a:gd name="connsiteY2660" fmla="*/ 640846 h 2380521"/>
              <a:gd name="connsiteX2661" fmla="*/ 4097254 w 8023328"/>
              <a:gd name="connsiteY2661" fmla="*/ 653243 h 2380521"/>
              <a:gd name="connsiteX2662" fmla="*/ 4082465 w 8023328"/>
              <a:gd name="connsiteY2662" fmla="*/ 667100 h 2380521"/>
              <a:gd name="connsiteX2663" fmla="*/ 4067676 w 8023328"/>
              <a:gd name="connsiteY2663" fmla="*/ 653243 h 2380521"/>
              <a:gd name="connsiteX2664" fmla="*/ 4082465 w 8023328"/>
              <a:gd name="connsiteY2664" fmla="*/ 640846 h 2380521"/>
              <a:gd name="connsiteX2665" fmla="*/ 4010703 w 8023328"/>
              <a:gd name="connsiteY2665" fmla="*/ 640846 h 2380521"/>
              <a:gd name="connsiteX2666" fmla="*/ 4023100 w 8023328"/>
              <a:gd name="connsiteY2666" fmla="*/ 653243 h 2380521"/>
              <a:gd name="connsiteX2667" fmla="*/ 4010703 w 8023328"/>
              <a:gd name="connsiteY2667" fmla="*/ 667100 h 2380521"/>
              <a:gd name="connsiteX2668" fmla="*/ 3996847 w 8023328"/>
              <a:gd name="connsiteY2668" fmla="*/ 653243 h 2380521"/>
              <a:gd name="connsiteX2669" fmla="*/ 4010703 w 8023328"/>
              <a:gd name="connsiteY2669" fmla="*/ 640846 h 2380521"/>
              <a:gd name="connsiteX2670" fmla="*/ 3939871 w 8023328"/>
              <a:gd name="connsiteY2670" fmla="*/ 640846 h 2380521"/>
              <a:gd name="connsiteX2671" fmla="*/ 3952268 w 8023328"/>
              <a:gd name="connsiteY2671" fmla="*/ 653243 h 2380521"/>
              <a:gd name="connsiteX2672" fmla="*/ 3939871 w 8023328"/>
              <a:gd name="connsiteY2672" fmla="*/ 667100 h 2380521"/>
              <a:gd name="connsiteX2673" fmla="*/ 3926015 w 8023328"/>
              <a:gd name="connsiteY2673" fmla="*/ 653243 h 2380521"/>
              <a:gd name="connsiteX2674" fmla="*/ 3939871 w 8023328"/>
              <a:gd name="connsiteY2674" fmla="*/ 640846 h 2380521"/>
              <a:gd name="connsiteX2675" fmla="*/ 3869042 w 8023328"/>
              <a:gd name="connsiteY2675" fmla="*/ 640846 h 2380521"/>
              <a:gd name="connsiteX2676" fmla="*/ 3881439 w 8023328"/>
              <a:gd name="connsiteY2676" fmla="*/ 653243 h 2380521"/>
              <a:gd name="connsiteX2677" fmla="*/ 3869042 w 8023328"/>
              <a:gd name="connsiteY2677" fmla="*/ 667100 h 2380521"/>
              <a:gd name="connsiteX2678" fmla="*/ 3855186 w 8023328"/>
              <a:gd name="connsiteY2678" fmla="*/ 653243 h 2380521"/>
              <a:gd name="connsiteX2679" fmla="*/ 3869042 w 8023328"/>
              <a:gd name="connsiteY2679" fmla="*/ 640846 h 2380521"/>
              <a:gd name="connsiteX2680" fmla="*/ 3796752 w 8023328"/>
              <a:gd name="connsiteY2680" fmla="*/ 640846 h 2380521"/>
              <a:gd name="connsiteX2681" fmla="*/ 3810608 w 8023328"/>
              <a:gd name="connsiteY2681" fmla="*/ 653243 h 2380521"/>
              <a:gd name="connsiteX2682" fmla="*/ 3796752 w 8023328"/>
              <a:gd name="connsiteY2682" fmla="*/ 667100 h 2380521"/>
              <a:gd name="connsiteX2683" fmla="*/ 3784355 w 8023328"/>
              <a:gd name="connsiteY2683" fmla="*/ 653243 h 2380521"/>
              <a:gd name="connsiteX2684" fmla="*/ 3796752 w 8023328"/>
              <a:gd name="connsiteY2684" fmla="*/ 640846 h 2380521"/>
              <a:gd name="connsiteX2685" fmla="*/ 3725922 w 8023328"/>
              <a:gd name="connsiteY2685" fmla="*/ 640846 h 2380521"/>
              <a:gd name="connsiteX2686" fmla="*/ 3739778 w 8023328"/>
              <a:gd name="connsiteY2686" fmla="*/ 653243 h 2380521"/>
              <a:gd name="connsiteX2687" fmla="*/ 3725922 w 8023328"/>
              <a:gd name="connsiteY2687" fmla="*/ 667100 h 2380521"/>
              <a:gd name="connsiteX2688" fmla="*/ 3713525 w 8023328"/>
              <a:gd name="connsiteY2688" fmla="*/ 653243 h 2380521"/>
              <a:gd name="connsiteX2689" fmla="*/ 3725922 w 8023328"/>
              <a:gd name="connsiteY2689" fmla="*/ 640846 h 2380521"/>
              <a:gd name="connsiteX2690" fmla="*/ 3655091 w 8023328"/>
              <a:gd name="connsiteY2690" fmla="*/ 640846 h 2380521"/>
              <a:gd name="connsiteX2691" fmla="*/ 3668947 w 8023328"/>
              <a:gd name="connsiteY2691" fmla="*/ 653243 h 2380521"/>
              <a:gd name="connsiteX2692" fmla="*/ 3655091 w 8023328"/>
              <a:gd name="connsiteY2692" fmla="*/ 667100 h 2380521"/>
              <a:gd name="connsiteX2693" fmla="*/ 3642694 w 8023328"/>
              <a:gd name="connsiteY2693" fmla="*/ 653243 h 2380521"/>
              <a:gd name="connsiteX2694" fmla="*/ 3655091 w 8023328"/>
              <a:gd name="connsiteY2694" fmla="*/ 640846 h 2380521"/>
              <a:gd name="connsiteX2695" fmla="*/ 3583280 w 8023328"/>
              <a:gd name="connsiteY2695" fmla="*/ 640846 h 2380521"/>
              <a:gd name="connsiteX2696" fmla="*/ 3598069 w 8023328"/>
              <a:gd name="connsiteY2696" fmla="*/ 653243 h 2380521"/>
              <a:gd name="connsiteX2697" fmla="*/ 3583280 w 8023328"/>
              <a:gd name="connsiteY2697" fmla="*/ 667100 h 2380521"/>
              <a:gd name="connsiteX2698" fmla="*/ 3568491 w 8023328"/>
              <a:gd name="connsiteY2698" fmla="*/ 653243 h 2380521"/>
              <a:gd name="connsiteX2699" fmla="*/ 3583280 w 8023328"/>
              <a:gd name="connsiteY2699" fmla="*/ 640846 h 2380521"/>
              <a:gd name="connsiteX2700" fmla="*/ 3512449 w 8023328"/>
              <a:gd name="connsiteY2700" fmla="*/ 640846 h 2380521"/>
              <a:gd name="connsiteX2701" fmla="*/ 3527237 w 8023328"/>
              <a:gd name="connsiteY2701" fmla="*/ 653243 h 2380521"/>
              <a:gd name="connsiteX2702" fmla="*/ 3512449 w 8023328"/>
              <a:gd name="connsiteY2702" fmla="*/ 667100 h 2380521"/>
              <a:gd name="connsiteX2703" fmla="*/ 3497661 w 8023328"/>
              <a:gd name="connsiteY2703" fmla="*/ 653243 h 2380521"/>
              <a:gd name="connsiteX2704" fmla="*/ 3512449 w 8023328"/>
              <a:gd name="connsiteY2704" fmla="*/ 640846 h 2380521"/>
              <a:gd name="connsiteX2705" fmla="*/ 3441619 w 8023328"/>
              <a:gd name="connsiteY2705" fmla="*/ 640846 h 2380521"/>
              <a:gd name="connsiteX2706" fmla="*/ 3456408 w 8023328"/>
              <a:gd name="connsiteY2706" fmla="*/ 653243 h 2380521"/>
              <a:gd name="connsiteX2707" fmla="*/ 3441619 w 8023328"/>
              <a:gd name="connsiteY2707" fmla="*/ 667100 h 2380521"/>
              <a:gd name="connsiteX2708" fmla="*/ 3426830 w 8023328"/>
              <a:gd name="connsiteY2708" fmla="*/ 653243 h 2380521"/>
              <a:gd name="connsiteX2709" fmla="*/ 3441619 w 8023328"/>
              <a:gd name="connsiteY2709" fmla="*/ 640846 h 2380521"/>
              <a:gd name="connsiteX2710" fmla="*/ 3369857 w 8023328"/>
              <a:gd name="connsiteY2710" fmla="*/ 640846 h 2380521"/>
              <a:gd name="connsiteX2711" fmla="*/ 3382254 w 8023328"/>
              <a:gd name="connsiteY2711" fmla="*/ 653243 h 2380521"/>
              <a:gd name="connsiteX2712" fmla="*/ 3369857 w 8023328"/>
              <a:gd name="connsiteY2712" fmla="*/ 667100 h 2380521"/>
              <a:gd name="connsiteX2713" fmla="*/ 3356001 w 8023328"/>
              <a:gd name="connsiteY2713" fmla="*/ 653243 h 2380521"/>
              <a:gd name="connsiteX2714" fmla="*/ 3369857 w 8023328"/>
              <a:gd name="connsiteY2714" fmla="*/ 640846 h 2380521"/>
              <a:gd name="connsiteX2715" fmla="*/ 3299091 w 8023328"/>
              <a:gd name="connsiteY2715" fmla="*/ 640846 h 2380521"/>
              <a:gd name="connsiteX2716" fmla="*/ 3311488 w 8023328"/>
              <a:gd name="connsiteY2716" fmla="*/ 653243 h 2380521"/>
              <a:gd name="connsiteX2717" fmla="*/ 3299091 w 8023328"/>
              <a:gd name="connsiteY2717" fmla="*/ 667100 h 2380521"/>
              <a:gd name="connsiteX2718" fmla="*/ 3285237 w 8023328"/>
              <a:gd name="connsiteY2718" fmla="*/ 653243 h 2380521"/>
              <a:gd name="connsiteX2719" fmla="*/ 3299091 w 8023328"/>
              <a:gd name="connsiteY2719" fmla="*/ 640846 h 2380521"/>
              <a:gd name="connsiteX2720" fmla="*/ 3228258 w 8023328"/>
              <a:gd name="connsiteY2720" fmla="*/ 640846 h 2380521"/>
              <a:gd name="connsiteX2721" fmla="*/ 3240658 w 8023328"/>
              <a:gd name="connsiteY2721" fmla="*/ 653243 h 2380521"/>
              <a:gd name="connsiteX2722" fmla="*/ 3228258 w 8023328"/>
              <a:gd name="connsiteY2722" fmla="*/ 667100 h 2380521"/>
              <a:gd name="connsiteX2723" fmla="*/ 3214403 w 8023328"/>
              <a:gd name="connsiteY2723" fmla="*/ 653243 h 2380521"/>
              <a:gd name="connsiteX2724" fmla="*/ 3228258 w 8023328"/>
              <a:gd name="connsiteY2724" fmla="*/ 640846 h 2380521"/>
              <a:gd name="connsiteX2725" fmla="*/ 3152597 w 8023328"/>
              <a:gd name="connsiteY2725" fmla="*/ 640846 h 2380521"/>
              <a:gd name="connsiteX2726" fmla="*/ 3166454 w 8023328"/>
              <a:gd name="connsiteY2726" fmla="*/ 653243 h 2380521"/>
              <a:gd name="connsiteX2727" fmla="*/ 3152597 w 8023328"/>
              <a:gd name="connsiteY2727" fmla="*/ 667100 h 2380521"/>
              <a:gd name="connsiteX2728" fmla="*/ 3140200 w 8023328"/>
              <a:gd name="connsiteY2728" fmla="*/ 653243 h 2380521"/>
              <a:gd name="connsiteX2729" fmla="*/ 3152597 w 8023328"/>
              <a:gd name="connsiteY2729" fmla="*/ 640846 h 2380521"/>
              <a:gd name="connsiteX2730" fmla="*/ 3081767 w 8023328"/>
              <a:gd name="connsiteY2730" fmla="*/ 640846 h 2380521"/>
              <a:gd name="connsiteX2731" fmla="*/ 3095620 w 8023328"/>
              <a:gd name="connsiteY2731" fmla="*/ 653243 h 2380521"/>
              <a:gd name="connsiteX2732" fmla="*/ 3081767 w 8023328"/>
              <a:gd name="connsiteY2732" fmla="*/ 667100 h 2380521"/>
              <a:gd name="connsiteX2733" fmla="*/ 3069366 w 8023328"/>
              <a:gd name="connsiteY2733" fmla="*/ 653243 h 2380521"/>
              <a:gd name="connsiteX2734" fmla="*/ 3081767 w 8023328"/>
              <a:gd name="connsiteY2734" fmla="*/ 640846 h 2380521"/>
              <a:gd name="connsiteX2735" fmla="*/ 3013710 w 8023328"/>
              <a:gd name="connsiteY2735" fmla="*/ 640846 h 2380521"/>
              <a:gd name="connsiteX2736" fmla="*/ 3028129 w 8023328"/>
              <a:gd name="connsiteY2736" fmla="*/ 653243 h 2380521"/>
              <a:gd name="connsiteX2737" fmla="*/ 3013710 w 8023328"/>
              <a:gd name="connsiteY2737" fmla="*/ 667100 h 2380521"/>
              <a:gd name="connsiteX2738" fmla="*/ 2998534 w 8023328"/>
              <a:gd name="connsiteY2738" fmla="*/ 653243 h 2380521"/>
              <a:gd name="connsiteX2739" fmla="*/ 3013710 w 8023328"/>
              <a:gd name="connsiteY2739" fmla="*/ 640846 h 2380521"/>
              <a:gd name="connsiteX2740" fmla="*/ 2942488 w 8023328"/>
              <a:gd name="connsiteY2740" fmla="*/ 640846 h 2380521"/>
              <a:gd name="connsiteX2741" fmla="*/ 2957280 w 8023328"/>
              <a:gd name="connsiteY2741" fmla="*/ 653243 h 2380521"/>
              <a:gd name="connsiteX2742" fmla="*/ 2942488 w 8023328"/>
              <a:gd name="connsiteY2742" fmla="*/ 667100 h 2380521"/>
              <a:gd name="connsiteX2743" fmla="*/ 2927703 w 8023328"/>
              <a:gd name="connsiteY2743" fmla="*/ 653243 h 2380521"/>
              <a:gd name="connsiteX2744" fmla="*/ 2942488 w 8023328"/>
              <a:gd name="connsiteY2744" fmla="*/ 640846 h 2380521"/>
              <a:gd name="connsiteX2745" fmla="*/ 2868288 w 8023328"/>
              <a:gd name="connsiteY2745" fmla="*/ 640846 h 2380521"/>
              <a:gd name="connsiteX2746" fmla="*/ 2883082 w 8023328"/>
              <a:gd name="connsiteY2746" fmla="*/ 653243 h 2380521"/>
              <a:gd name="connsiteX2747" fmla="*/ 2868288 w 8023328"/>
              <a:gd name="connsiteY2747" fmla="*/ 667100 h 2380521"/>
              <a:gd name="connsiteX2748" fmla="*/ 2853498 w 8023328"/>
              <a:gd name="connsiteY2748" fmla="*/ 653243 h 2380521"/>
              <a:gd name="connsiteX2749" fmla="*/ 2868288 w 8023328"/>
              <a:gd name="connsiteY2749" fmla="*/ 640846 h 2380521"/>
              <a:gd name="connsiteX2750" fmla="*/ 2796532 w 8023328"/>
              <a:gd name="connsiteY2750" fmla="*/ 640846 h 2380521"/>
              <a:gd name="connsiteX2751" fmla="*/ 2808926 w 8023328"/>
              <a:gd name="connsiteY2751" fmla="*/ 653243 h 2380521"/>
              <a:gd name="connsiteX2752" fmla="*/ 2796532 w 8023328"/>
              <a:gd name="connsiteY2752" fmla="*/ 667100 h 2380521"/>
              <a:gd name="connsiteX2753" fmla="*/ 2782673 w 8023328"/>
              <a:gd name="connsiteY2753" fmla="*/ 653243 h 2380521"/>
              <a:gd name="connsiteX2754" fmla="*/ 2796532 w 8023328"/>
              <a:gd name="connsiteY2754" fmla="*/ 640846 h 2380521"/>
              <a:gd name="connsiteX2755" fmla="*/ 2725692 w 8023328"/>
              <a:gd name="connsiteY2755" fmla="*/ 640846 h 2380521"/>
              <a:gd name="connsiteX2756" fmla="*/ 2738097 w 8023328"/>
              <a:gd name="connsiteY2756" fmla="*/ 653243 h 2380521"/>
              <a:gd name="connsiteX2757" fmla="*/ 2725692 w 8023328"/>
              <a:gd name="connsiteY2757" fmla="*/ 667100 h 2380521"/>
              <a:gd name="connsiteX2758" fmla="*/ 2711843 w 8023328"/>
              <a:gd name="connsiteY2758" fmla="*/ 653243 h 2380521"/>
              <a:gd name="connsiteX2759" fmla="*/ 2725692 w 8023328"/>
              <a:gd name="connsiteY2759" fmla="*/ 640846 h 2380521"/>
              <a:gd name="connsiteX2760" fmla="*/ 2654867 w 8023328"/>
              <a:gd name="connsiteY2760" fmla="*/ 640846 h 2380521"/>
              <a:gd name="connsiteX2761" fmla="*/ 2667266 w 8023328"/>
              <a:gd name="connsiteY2761" fmla="*/ 653243 h 2380521"/>
              <a:gd name="connsiteX2762" fmla="*/ 2654867 w 8023328"/>
              <a:gd name="connsiteY2762" fmla="*/ 667100 h 2380521"/>
              <a:gd name="connsiteX2763" fmla="*/ 2641013 w 8023328"/>
              <a:gd name="connsiteY2763" fmla="*/ 653243 h 2380521"/>
              <a:gd name="connsiteX2764" fmla="*/ 2654867 w 8023328"/>
              <a:gd name="connsiteY2764" fmla="*/ 640846 h 2380521"/>
              <a:gd name="connsiteX2765" fmla="*/ 2582577 w 8023328"/>
              <a:gd name="connsiteY2765" fmla="*/ 640846 h 2380521"/>
              <a:gd name="connsiteX2766" fmla="*/ 2596432 w 8023328"/>
              <a:gd name="connsiteY2766" fmla="*/ 654702 h 2380521"/>
              <a:gd name="connsiteX2767" fmla="*/ 2582577 w 8023328"/>
              <a:gd name="connsiteY2767" fmla="*/ 667100 h 2380521"/>
              <a:gd name="connsiteX2768" fmla="*/ 2570181 w 8023328"/>
              <a:gd name="connsiteY2768" fmla="*/ 654702 h 2380521"/>
              <a:gd name="connsiteX2769" fmla="*/ 2582577 w 8023328"/>
              <a:gd name="connsiteY2769" fmla="*/ 640846 h 2380521"/>
              <a:gd name="connsiteX2770" fmla="*/ 1728254 w 8023328"/>
              <a:gd name="connsiteY2770" fmla="*/ 640846 h 2380521"/>
              <a:gd name="connsiteX2771" fmla="*/ 1743044 w 8023328"/>
              <a:gd name="connsiteY2771" fmla="*/ 654702 h 2380521"/>
              <a:gd name="connsiteX2772" fmla="*/ 1728254 w 8023328"/>
              <a:gd name="connsiteY2772" fmla="*/ 667100 h 2380521"/>
              <a:gd name="connsiteX2773" fmla="*/ 1713464 w 8023328"/>
              <a:gd name="connsiteY2773" fmla="*/ 654702 h 2380521"/>
              <a:gd name="connsiteX2774" fmla="*/ 1728254 w 8023328"/>
              <a:gd name="connsiteY2774" fmla="*/ 640846 h 2380521"/>
              <a:gd name="connsiteX2775" fmla="*/ 1657423 w 8023328"/>
              <a:gd name="connsiteY2775" fmla="*/ 640846 h 2380521"/>
              <a:gd name="connsiteX2776" fmla="*/ 1672215 w 8023328"/>
              <a:gd name="connsiteY2776" fmla="*/ 654702 h 2380521"/>
              <a:gd name="connsiteX2777" fmla="*/ 1657423 w 8023328"/>
              <a:gd name="connsiteY2777" fmla="*/ 667100 h 2380521"/>
              <a:gd name="connsiteX2778" fmla="*/ 1642644 w 8023328"/>
              <a:gd name="connsiteY2778" fmla="*/ 654702 h 2380521"/>
              <a:gd name="connsiteX2779" fmla="*/ 1657423 w 8023328"/>
              <a:gd name="connsiteY2779" fmla="*/ 640846 h 2380521"/>
              <a:gd name="connsiteX2780" fmla="*/ 1582290 w 8023328"/>
              <a:gd name="connsiteY2780" fmla="*/ 640846 h 2380521"/>
              <a:gd name="connsiteX2781" fmla="*/ 1594694 w 8023328"/>
              <a:gd name="connsiteY2781" fmla="*/ 654702 h 2380521"/>
              <a:gd name="connsiteX2782" fmla="*/ 1582290 w 8023328"/>
              <a:gd name="connsiteY2782" fmla="*/ 667100 h 2380521"/>
              <a:gd name="connsiteX2783" fmla="*/ 1568435 w 8023328"/>
              <a:gd name="connsiteY2783" fmla="*/ 654702 h 2380521"/>
              <a:gd name="connsiteX2784" fmla="*/ 1582290 w 8023328"/>
              <a:gd name="connsiteY2784" fmla="*/ 640846 h 2380521"/>
              <a:gd name="connsiteX2785" fmla="*/ 1512190 w 8023328"/>
              <a:gd name="connsiteY2785" fmla="*/ 640846 h 2380521"/>
              <a:gd name="connsiteX2786" fmla="*/ 1523859 w 8023328"/>
              <a:gd name="connsiteY2786" fmla="*/ 654702 h 2380521"/>
              <a:gd name="connsiteX2787" fmla="*/ 1512190 w 8023328"/>
              <a:gd name="connsiteY2787" fmla="*/ 667100 h 2380521"/>
              <a:gd name="connsiteX2788" fmla="*/ 1497604 w 8023328"/>
              <a:gd name="connsiteY2788" fmla="*/ 654702 h 2380521"/>
              <a:gd name="connsiteX2789" fmla="*/ 1512190 w 8023328"/>
              <a:gd name="connsiteY2789" fmla="*/ 640846 h 2380521"/>
              <a:gd name="connsiteX2790" fmla="*/ 1440623 w 8023328"/>
              <a:gd name="connsiteY2790" fmla="*/ 640846 h 2380521"/>
              <a:gd name="connsiteX2791" fmla="*/ 1453017 w 8023328"/>
              <a:gd name="connsiteY2791" fmla="*/ 654702 h 2380521"/>
              <a:gd name="connsiteX2792" fmla="*/ 1440623 w 8023328"/>
              <a:gd name="connsiteY2792" fmla="*/ 667100 h 2380521"/>
              <a:gd name="connsiteX2793" fmla="*/ 1426767 w 8023328"/>
              <a:gd name="connsiteY2793" fmla="*/ 654702 h 2380521"/>
              <a:gd name="connsiteX2794" fmla="*/ 1440623 w 8023328"/>
              <a:gd name="connsiteY2794" fmla="*/ 640846 h 2380521"/>
              <a:gd name="connsiteX2795" fmla="*/ 1368339 w 8023328"/>
              <a:gd name="connsiteY2795" fmla="*/ 640846 h 2380521"/>
              <a:gd name="connsiteX2796" fmla="*/ 1382194 w 8023328"/>
              <a:gd name="connsiteY2796" fmla="*/ 654702 h 2380521"/>
              <a:gd name="connsiteX2797" fmla="*/ 1368339 w 8023328"/>
              <a:gd name="connsiteY2797" fmla="*/ 667100 h 2380521"/>
              <a:gd name="connsiteX2798" fmla="*/ 1355943 w 8023328"/>
              <a:gd name="connsiteY2798" fmla="*/ 654702 h 2380521"/>
              <a:gd name="connsiteX2799" fmla="*/ 1368339 w 8023328"/>
              <a:gd name="connsiteY2799" fmla="*/ 640846 h 2380521"/>
              <a:gd name="connsiteX2800" fmla="*/ 1297512 w 8023328"/>
              <a:gd name="connsiteY2800" fmla="*/ 640846 h 2380521"/>
              <a:gd name="connsiteX2801" fmla="*/ 1311369 w 8023328"/>
              <a:gd name="connsiteY2801" fmla="*/ 654702 h 2380521"/>
              <a:gd name="connsiteX2802" fmla="*/ 1297512 w 8023328"/>
              <a:gd name="connsiteY2802" fmla="*/ 667100 h 2380521"/>
              <a:gd name="connsiteX2803" fmla="*/ 1285116 w 8023328"/>
              <a:gd name="connsiteY2803" fmla="*/ 654702 h 2380521"/>
              <a:gd name="connsiteX2804" fmla="*/ 1297512 w 8023328"/>
              <a:gd name="connsiteY2804" fmla="*/ 640846 h 2380521"/>
              <a:gd name="connsiteX2805" fmla="*/ 1226680 w 8023328"/>
              <a:gd name="connsiteY2805" fmla="*/ 640846 h 2380521"/>
              <a:gd name="connsiteX2806" fmla="*/ 1240537 w 8023328"/>
              <a:gd name="connsiteY2806" fmla="*/ 654702 h 2380521"/>
              <a:gd name="connsiteX2807" fmla="*/ 1226680 w 8023328"/>
              <a:gd name="connsiteY2807" fmla="*/ 667100 h 2380521"/>
              <a:gd name="connsiteX2808" fmla="*/ 1214291 w 8023328"/>
              <a:gd name="connsiteY2808" fmla="*/ 654702 h 2380521"/>
              <a:gd name="connsiteX2809" fmla="*/ 1226680 w 8023328"/>
              <a:gd name="connsiteY2809" fmla="*/ 640846 h 2380521"/>
              <a:gd name="connsiteX2810" fmla="*/ 1154878 w 8023328"/>
              <a:gd name="connsiteY2810" fmla="*/ 640846 h 2380521"/>
              <a:gd name="connsiteX2811" fmla="*/ 1169666 w 8023328"/>
              <a:gd name="connsiteY2811" fmla="*/ 654702 h 2380521"/>
              <a:gd name="connsiteX2812" fmla="*/ 1154878 w 8023328"/>
              <a:gd name="connsiteY2812" fmla="*/ 667100 h 2380521"/>
              <a:gd name="connsiteX2813" fmla="*/ 1140088 w 8023328"/>
              <a:gd name="connsiteY2813" fmla="*/ 654702 h 2380521"/>
              <a:gd name="connsiteX2814" fmla="*/ 1154878 w 8023328"/>
              <a:gd name="connsiteY2814" fmla="*/ 640846 h 2380521"/>
              <a:gd name="connsiteX2815" fmla="*/ 1084051 w 8023328"/>
              <a:gd name="connsiteY2815" fmla="*/ 640846 h 2380521"/>
              <a:gd name="connsiteX2816" fmla="*/ 1098838 w 8023328"/>
              <a:gd name="connsiteY2816" fmla="*/ 654702 h 2380521"/>
              <a:gd name="connsiteX2817" fmla="*/ 1084051 w 8023328"/>
              <a:gd name="connsiteY2817" fmla="*/ 667100 h 2380521"/>
              <a:gd name="connsiteX2818" fmla="*/ 1069261 w 8023328"/>
              <a:gd name="connsiteY2818" fmla="*/ 654702 h 2380521"/>
              <a:gd name="connsiteX2819" fmla="*/ 1084051 w 8023328"/>
              <a:gd name="connsiteY2819" fmla="*/ 640846 h 2380521"/>
              <a:gd name="connsiteX2820" fmla="*/ 1013010 w 8023328"/>
              <a:gd name="connsiteY2820" fmla="*/ 640846 h 2380521"/>
              <a:gd name="connsiteX2821" fmla="*/ 1024682 w 8023328"/>
              <a:gd name="connsiteY2821" fmla="*/ 654702 h 2380521"/>
              <a:gd name="connsiteX2822" fmla="*/ 1013010 w 8023328"/>
              <a:gd name="connsiteY2822" fmla="*/ 667100 h 2380521"/>
              <a:gd name="connsiteX2823" fmla="*/ 998429 w 8023328"/>
              <a:gd name="connsiteY2823" fmla="*/ 654702 h 2380521"/>
              <a:gd name="connsiteX2824" fmla="*/ 1013010 w 8023328"/>
              <a:gd name="connsiteY2824" fmla="*/ 640846 h 2380521"/>
              <a:gd name="connsiteX2825" fmla="*/ 941457 w 8023328"/>
              <a:gd name="connsiteY2825" fmla="*/ 640846 h 2380521"/>
              <a:gd name="connsiteX2826" fmla="*/ 953852 w 8023328"/>
              <a:gd name="connsiteY2826" fmla="*/ 654702 h 2380521"/>
              <a:gd name="connsiteX2827" fmla="*/ 941457 w 8023328"/>
              <a:gd name="connsiteY2827" fmla="*/ 667100 h 2380521"/>
              <a:gd name="connsiteX2828" fmla="*/ 927599 w 8023328"/>
              <a:gd name="connsiteY2828" fmla="*/ 654702 h 2380521"/>
              <a:gd name="connsiteX2829" fmla="*/ 941457 w 8023328"/>
              <a:gd name="connsiteY2829" fmla="*/ 640846 h 2380521"/>
              <a:gd name="connsiteX2830" fmla="*/ 870622 w 8023328"/>
              <a:gd name="connsiteY2830" fmla="*/ 640846 h 2380521"/>
              <a:gd name="connsiteX2831" fmla="*/ 883024 w 8023328"/>
              <a:gd name="connsiteY2831" fmla="*/ 654702 h 2380521"/>
              <a:gd name="connsiteX2832" fmla="*/ 870622 w 8023328"/>
              <a:gd name="connsiteY2832" fmla="*/ 667100 h 2380521"/>
              <a:gd name="connsiteX2833" fmla="*/ 856770 w 8023328"/>
              <a:gd name="connsiteY2833" fmla="*/ 654702 h 2380521"/>
              <a:gd name="connsiteX2834" fmla="*/ 870622 w 8023328"/>
              <a:gd name="connsiteY2834" fmla="*/ 640846 h 2380521"/>
              <a:gd name="connsiteX2835" fmla="*/ 798337 w 8023328"/>
              <a:gd name="connsiteY2835" fmla="*/ 640846 h 2380521"/>
              <a:gd name="connsiteX2836" fmla="*/ 812191 w 8023328"/>
              <a:gd name="connsiteY2836" fmla="*/ 655635 h 2380521"/>
              <a:gd name="connsiteX2837" fmla="*/ 798337 w 8023328"/>
              <a:gd name="connsiteY2837" fmla="*/ 670424 h 2380521"/>
              <a:gd name="connsiteX2838" fmla="*/ 785937 w 8023328"/>
              <a:gd name="connsiteY2838" fmla="*/ 655635 h 2380521"/>
              <a:gd name="connsiteX2839" fmla="*/ 798337 w 8023328"/>
              <a:gd name="connsiteY2839" fmla="*/ 640846 h 2380521"/>
              <a:gd name="connsiteX2840" fmla="*/ 724134 w 8023328"/>
              <a:gd name="connsiteY2840" fmla="*/ 640846 h 2380521"/>
              <a:gd name="connsiteX2841" fmla="*/ 737989 w 8023328"/>
              <a:gd name="connsiteY2841" fmla="*/ 655635 h 2380521"/>
              <a:gd name="connsiteX2842" fmla="*/ 724134 w 8023328"/>
              <a:gd name="connsiteY2842" fmla="*/ 670424 h 2380521"/>
              <a:gd name="connsiteX2843" fmla="*/ 711735 w 8023328"/>
              <a:gd name="connsiteY2843" fmla="*/ 655635 h 2380521"/>
              <a:gd name="connsiteX2844" fmla="*/ 724134 w 8023328"/>
              <a:gd name="connsiteY2844" fmla="*/ 640846 h 2380521"/>
              <a:gd name="connsiteX2845" fmla="*/ 653301 w 8023328"/>
              <a:gd name="connsiteY2845" fmla="*/ 640846 h 2380521"/>
              <a:gd name="connsiteX2846" fmla="*/ 667160 w 8023328"/>
              <a:gd name="connsiteY2846" fmla="*/ 655635 h 2380521"/>
              <a:gd name="connsiteX2847" fmla="*/ 653301 w 8023328"/>
              <a:gd name="connsiteY2847" fmla="*/ 670424 h 2380521"/>
              <a:gd name="connsiteX2848" fmla="*/ 640907 w 8023328"/>
              <a:gd name="connsiteY2848" fmla="*/ 655635 h 2380521"/>
              <a:gd name="connsiteX2849" fmla="*/ 653301 w 8023328"/>
              <a:gd name="connsiteY2849" fmla="*/ 640846 h 2380521"/>
              <a:gd name="connsiteX2850" fmla="*/ 584864 w 8023328"/>
              <a:gd name="connsiteY2850" fmla="*/ 640846 h 2380521"/>
              <a:gd name="connsiteX2851" fmla="*/ 599651 w 8023328"/>
              <a:gd name="connsiteY2851" fmla="*/ 655635 h 2380521"/>
              <a:gd name="connsiteX2852" fmla="*/ 584864 w 8023328"/>
              <a:gd name="connsiteY2852" fmla="*/ 670424 h 2380521"/>
              <a:gd name="connsiteX2853" fmla="*/ 570075 w 8023328"/>
              <a:gd name="connsiteY2853" fmla="*/ 655635 h 2380521"/>
              <a:gd name="connsiteX2854" fmla="*/ 584864 w 8023328"/>
              <a:gd name="connsiteY2854" fmla="*/ 640846 h 2380521"/>
              <a:gd name="connsiteX2855" fmla="*/ 513663 w 8023328"/>
              <a:gd name="connsiteY2855" fmla="*/ 640846 h 2380521"/>
              <a:gd name="connsiteX2856" fmla="*/ 528843 w 8023328"/>
              <a:gd name="connsiteY2856" fmla="*/ 655635 h 2380521"/>
              <a:gd name="connsiteX2857" fmla="*/ 513663 w 8023328"/>
              <a:gd name="connsiteY2857" fmla="*/ 670424 h 2380521"/>
              <a:gd name="connsiteX2858" fmla="*/ 499246 w 8023328"/>
              <a:gd name="connsiteY2858" fmla="*/ 655635 h 2380521"/>
              <a:gd name="connsiteX2859" fmla="*/ 513663 w 8023328"/>
              <a:gd name="connsiteY2859" fmla="*/ 640846 h 2380521"/>
              <a:gd name="connsiteX2860" fmla="*/ 439832 w 8023328"/>
              <a:gd name="connsiteY2860" fmla="*/ 640846 h 2380521"/>
              <a:gd name="connsiteX2861" fmla="*/ 454622 w 8023328"/>
              <a:gd name="connsiteY2861" fmla="*/ 655635 h 2380521"/>
              <a:gd name="connsiteX2862" fmla="*/ 439832 w 8023328"/>
              <a:gd name="connsiteY2862" fmla="*/ 670424 h 2380521"/>
              <a:gd name="connsiteX2863" fmla="*/ 425044 w 8023328"/>
              <a:gd name="connsiteY2863" fmla="*/ 655635 h 2380521"/>
              <a:gd name="connsiteX2864" fmla="*/ 439832 w 8023328"/>
              <a:gd name="connsiteY2864" fmla="*/ 640846 h 2380521"/>
              <a:gd name="connsiteX2865" fmla="*/ 368070 w 8023328"/>
              <a:gd name="connsiteY2865" fmla="*/ 640846 h 2380521"/>
              <a:gd name="connsiteX2866" fmla="*/ 380465 w 8023328"/>
              <a:gd name="connsiteY2866" fmla="*/ 655635 h 2380521"/>
              <a:gd name="connsiteX2867" fmla="*/ 368070 w 8023328"/>
              <a:gd name="connsiteY2867" fmla="*/ 670424 h 2380521"/>
              <a:gd name="connsiteX2868" fmla="*/ 354211 w 8023328"/>
              <a:gd name="connsiteY2868" fmla="*/ 655635 h 2380521"/>
              <a:gd name="connsiteX2869" fmla="*/ 368070 w 8023328"/>
              <a:gd name="connsiteY2869" fmla="*/ 640846 h 2380521"/>
              <a:gd name="connsiteX2870" fmla="*/ 297235 w 8023328"/>
              <a:gd name="connsiteY2870" fmla="*/ 640846 h 2380521"/>
              <a:gd name="connsiteX2871" fmla="*/ 309631 w 8023328"/>
              <a:gd name="connsiteY2871" fmla="*/ 655635 h 2380521"/>
              <a:gd name="connsiteX2872" fmla="*/ 297235 w 8023328"/>
              <a:gd name="connsiteY2872" fmla="*/ 670424 h 2380521"/>
              <a:gd name="connsiteX2873" fmla="*/ 283379 w 8023328"/>
              <a:gd name="connsiteY2873" fmla="*/ 655635 h 2380521"/>
              <a:gd name="connsiteX2874" fmla="*/ 297235 w 8023328"/>
              <a:gd name="connsiteY2874" fmla="*/ 640846 h 2380521"/>
              <a:gd name="connsiteX2875" fmla="*/ 4082465 w 8023328"/>
              <a:gd name="connsiteY2875" fmla="*/ 570017 h 2380521"/>
              <a:gd name="connsiteX2876" fmla="*/ 4097254 w 8023328"/>
              <a:gd name="connsiteY2876" fmla="*/ 584805 h 2380521"/>
              <a:gd name="connsiteX2877" fmla="*/ 4082465 w 8023328"/>
              <a:gd name="connsiteY2877" fmla="*/ 599594 h 2380521"/>
              <a:gd name="connsiteX2878" fmla="*/ 4067676 w 8023328"/>
              <a:gd name="connsiteY2878" fmla="*/ 584805 h 2380521"/>
              <a:gd name="connsiteX2879" fmla="*/ 4082465 w 8023328"/>
              <a:gd name="connsiteY2879" fmla="*/ 570017 h 2380521"/>
              <a:gd name="connsiteX2880" fmla="*/ 4010703 w 8023328"/>
              <a:gd name="connsiteY2880" fmla="*/ 570017 h 2380521"/>
              <a:gd name="connsiteX2881" fmla="*/ 4023100 w 8023328"/>
              <a:gd name="connsiteY2881" fmla="*/ 584805 h 2380521"/>
              <a:gd name="connsiteX2882" fmla="*/ 4010703 w 8023328"/>
              <a:gd name="connsiteY2882" fmla="*/ 599594 h 2380521"/>
              <a:gd name="connsiteX2883" fmla="*/ 3996847 w 8023328"/>
              <a:gd name="connsiteY2883" fmla="*/ 584805 h 2380521"/>
              <a:gd name="connsiteX2884" fmla="*/ 4010703 w 8023328"/>
              <a:gd name="connsiteY2884" fmla="*/ 570017 h 2380521"/>
              <a:gd name="connsiteX2885" fmla="*/ 3939871 w 8023328"/>
              <a:gd name="connsiteY2885" fmla="*/ 570017 h 2380521"/>
              <a:gd name="connsiteX2886" fmla="*/ 3952268 w 8023328"/>
              <a:gd name="connsiteY2886" fmla="*/ 584805 h 2380521"/>
              <a:gd name="connsiteX2887" fmla="*/ 3939871 w 8023328"/>
              <a:gd name="connsiteY2887" fmla="*/ 599594 h 2380521"/>
              <a:gd name="connsiteX2888" fmla="*/ 3926015 w 8023328"/>
              <a:gd name="connsiteY2888" fmla="*/ 584805 h 2380521"/>
              <a:gd name="connsiteX2889" fmla="*/ 3939871 w 8023328"/>
              <a:gd name="connsiteY2889" fmla="*/ 570017 h 2380521"/>
              <a:gd name="connsiteX2890" fmla="*/ 3869042 w 8023328"/>
              <a:gd name="connsiteY2890" fmla="*/ 570017 h 2380521"/>
              <a:gd name="connsiteX2891" fmla="*/ 3881439 w 8023328"/>
              <a:gd name="connsiteY2891" fmla="*/ 584805 h 2380521"/>
              <a:gd name="connsiteX2892" fmla="*/ 3869042 w 8023328"/>
              <a:gd name="connsiteY2892" fmla="*/ 599594 h 2380521"/>
              <a:gd name="connsiteX2893" fmla="*/ 3855186 w 8023328"/>
              <a:gd name="connsiteY2893" fmla="*/ 584805 h 2380521"/>
              <a:gd name="connsiteX2894" fmla="*/ 3869042 w 8023328"/>
              <a:gd name="connsiteY2894" fmla="*/ 570017 h 2380521"/>
              <a:gd name="connsiteX2895" fmla="*/ 3796752 w 8023328"/>
              <a:gd name="connsiteY2895" fmla="*/ 570017 h 2380521"/>
              <a:gd name="connsiteX2896" fmla="*/ 3810608 w 8023328"/>
              <a:gd name="connsiteY2896" fmla="*/ 584805 h 2380521"/>
              <a:gd name="connsiteX2897" fmla="*/ 3796752 w 8023328"/>
              <a:gd name="connsiteY2897" fmla="*/ 599594 h 2380521"/>
              <a:gd name="connsiteX2898" fmla="*/ 3784355 w 8023328"/>
              <a:gd name="connsiteY2898" fmla="*/ 584805 h 2380521"/>
              <a:gd name="connsiteX2899" fmla="*/ 3796752 w 8023328"/>
              <a:gd name="connsiteY2899" fmla="*/ 570017 h 2380521"/>
              <a:gd name="connsiteX2900" fmla="*/ 3725922 w 8023328"/>
              <a:gd name="connsiteY2900" fmla="*/ 570017 h 2380521"/>
              <a:gd name="connsiteX2901" fmla="*/ 3739778 w 8023328"/>
              <a:gd name="connsiteY2901" fmla="*/ 584805 h 2380521"/>
              <a:gd name="connsiteX2902" fmla="*/ 3725922 w 8023328"/>
              <a:gd name="connsiteY2902" fmla="*/ 599594 h 2380521"/>
              <a:gd name="connsiteX2903" fmla="*/ 3713525 w 8023328"/>
              <a:gd name="connsiteY2903" fmla="*/ 584805 h 2380521"/>
              <a:gd name="connsiteX2904" fmla="*/ 3725922 w 8023328"/>
              <a:gd name="connsiteY2904" fmla="*/ 570017 h 2380521"/>
              <a:gd name="connsiteX2905" fmla="*/ 3655091 w 8023328"/>
              <a:gd name="connsiteY2905" fmla="*/ 570017 h 2380521"/>
              <a:gd name="connsiteX2906" fmla="*/ 3668947 w 8023328"/>
              <a:gd name="connsiteY2906" fmla="*/ 582414 h 2380521"/>
              <a:gd name="connsiteX2907" fmla="*/ 3655091 w 8023328"/>
              <a:gd name="connsiteY2907" fmla="*/ 596271 h 2380521"/>
              <a:gd name="connsiteX2908" fmla="*/ 3642694 w 8023328"/>
              <a:gd name="connsiteY2908" fmla="*/ 582414 h 2380521"/>
              <a:gd name="connsiteX2909" fmla="*/ 3655091 w 8023328"/>
              <a:gd name="connsiteY2909" fmla="*/ 570017 h 2380521"/>
              <a:gd name="connsiteX2910" fmla="*/ 3583280 w 8023328"/>
              <a:gd name="connsiteY2910" fmla="*/ 570017 h 2380521"/>
              <a:gd name="connsiteX2911" fmla="*/ 3598069 w 8023328"/>
              <a:gd name="connsiteY2911" fmla="*/ 582414 h 2380521"/>
              <a:gd name="connsiteX2912" fmla="*/ 3583280 w 8023328"/>
              <a:gd name="connsiteY2912" fmla="*/ 596271 h 2380521"/>
              <a:gd name="connsiteX2913" fmla="*/ 3568491 w 8023328"/>
              <a:gd name="connsiteY2913" fmla="*/ 582414 h 2380521"/>
              <a:gd name="connsiteX2914" fmla="*/ 3583280 w 8023328"/>
              <a:gd name="connsiteY2914" fmla="*/ 570017 h 2380521"/>
              <a:gd name="connsiteX2915" fmla="*/ 3512449 w 8023328"/>
              <a:gd name="connsiteY2915" fmla="*/ 570017 h 2380521"/>
              <a:gd name="connsiteX2916" fmla="*/ 3527237 w 8023328"/>
              <a:gd name="connsiteY2916" fmla="*/ 582414 h 2380521"/>
              <a:gd name="connsiteX2917" fmla="*/ 3512449 w 8023328"/>
              <a:gd name="connsiteY2917" fmla="*/ 596271 h 2380521"/>
              <a:gd name="connsiteX2918" fmla="*/ 3497661 w 8023328"/>
              <a:gd name="connsiteY2918" fmla="*/ 582414 h 2380521"/>
              <a:gd name="connsiteX2919" fmla="*/ 3512449 w 8023328"/>
              <a:gd name="connsiteY2919" fmla="*/ 570017 h 2380521"/>
              <a:gd name="connsiteX2920" fmla="*/ 3441619 w 8023328"/>
              <a:gd name="connsiteY2920" fmla="*/ 570017 h 2380521"/>
              <a:gd name="connsiteX2921" fmla="*/ 3456408 w 8023328"/>
              <a:gd name="connsiteY2921" fmla="*/ 582414 h 2380521"/>
              <a:gd name="connsiteX2922" fmla="*/ 3441619 w 8023328"/>
              <a:gd name="connsiteY2922" fmla="*/ 596271 h 2380521"/>
              <a:gd name="connsiteX2923" fmla="*/ 3426830 w 8023328"/>
              <a:gd name="connsiteY2923" fmla="*/ 582414 h 2380521"/>
              <a:gd name="connsiteX2924" fmla="*/ 3441619 w 8023328"/>
              <a:gd name="connsiteY2924" fmla="*/ 570017 h 2380521"/>
              <a:gd name="connsiteX2925" fmla="*/ 3369857 w 8023328"/>
              <a:gd name="connsiteY2925" fmla="*/ 570017 h 2380521"/>
              <a:gd name="connsiteX2926" fmla="*/ 3382254 w 8023328"/>
              <a:gd name="connsiteY2926" fmla="*/ 582414 h 2380521"/>
              <a:gd name="connsiteX2927" fmla="*/ 3369857 w 8023328"/>
              <a:gd name="connsiteY2927" fmla="*/ 596271 h 2380521"/>
              <a:gd name="connsiteX2928" fmla="*/ 3356001 w 8023328"/>
              <a:gd name="connsiteY2928" fmla="*/ 582414 h 2380521"/>
              <a:gd name="connsiteX2929" fmla="*/ 3369857 w 8023328"/>
              <a:gd name="connsiteY2929" fmla="*/ 570017 h 2380521"/>
              <a:gd name="connsiteX2930" fmla="*/ 3299091 w 8023328"/>
              <a:gd name="connsiteY2930" fmla="*/ 570017 h 2380521"/>
              <a:gd name="connsiteX2931" fmla="*/ 3311491 w 8023328"/>
              <a:gd name="connsiteY2931" fmla="*/ 582414 h 2380521"/>
              <a:gd name="connsiteX2932" fmla="*/ 3299091 w 8023328"/>
              <a:gd name="connsiteY2932" fmla="*/ 596271 h 2380521"/>
              <a:gd name="connsiteX2933" fmla="*/ 3285240 w 8023328"/>
              <a:gd name="connsiteY2933" fmla="*/ 582414 h 2380521"/>
              <a:gd name="connsiteX2934" fmla="*/ 3299091 w 8023328"/>
              <a:gd name="connsiteY2934" fmla="*/ 570017 h 2380521"/>
              <a:gd name="connsiteX2935" fmla="*/ 3226803 w 8023328"/>
              <a:gd name="connsiteY2935" fmla="*/ 570017 h 2380521"/>
              <a:gd name="connsiteX2936" fmla="*/ 3240660 w 8023328"/>
              <a:gd name="connsiteY2936" fmla="*/ 582414 h 2380521"/>
              <a:gd name="connsiteX2937" fmla="*/ 3226803 w 8023328"/>
              <a:gd name="connsiteY2937" fmla="*/ 596271 h 2380521"/>
              <a:gd name="connsiteX2938" fmla="*/ 3214406 w 8023328"/>
              <a:gd name="connsiteY2938" fmla="*/ 582414 h 2380521"/>
              <a:gd name="connsiteX2939" fmla="*/ 3226803 w 8023328"/>
              <a:gd name="connsiteY2939" fmla="*/ 570017 h 2380521"/>
              <a:gd name="connsiteX2940" fmla="*/ 3152600 w 8023328"/>
              <a:gd name="connsiteY2940" fmla="*/ 570017 h 2380521"/>
              <a:gd name="connsiteX2941" fmla="*/ 3166454 w 8023328"/>
              <a:gd name="connsiteY2941" fmla="*/ 582414 h 2380521"/>
              <a:gd name="connsiteX2942" fmla="*/ 3152600 w 8023328"/>
              <a:gd name="connsiteY2942" fmla="*/ 596271 h 2380521"/>
              <a:gd name="connsiteX2943" fmla="*/ 3140203 w 8023328"/>
              <a:gd name="connsiteY2943" fmla="*/ 582414 h 2380521"/>
              <a:gd name="connsiteX2944" fmla="*/ 3152600 w 8023328"/>
              <a:gd name="connsiteY2944" fmla="*/ 570017 h 2380521"/>
              <a:gd name="connsiteX2945" fmla="*/ 3081770 w 8023328"/>
              <a:gd name="connsiteY2945" fmla="*/ 570017 h 2380521"/>
              <a:gd name="connsiteX2946" fmla="*/ 3095622 w 8023328"/>
              <a:gd name="connsiteY2946" fmla="*/ 582414 h 2380521"/>
              <a:gd name="connsiteX2947" fmla="*/ 3081770 w 8023328"/>
              <a:gd name="connsiteY2947" fmla="*/ 596271 h 2380521"/>
              <a:gd name="connsiteX2948" fmla="*/ 3069369 w 8023328"/>
              <a:gd name="connsiteY2948" fmla="*/ 582414 h 2380521"/>
              <a:gd name="connsiteX2949" fmla="*/ 3081770 w 8023328"/>
              <a:gd name="connsiteY2949" fmla="*/ 570017 h 2380521"/>
              <a:gd name="connsiteX2950" fmla="*/ 3013712 w 8023328"/>
              <a:gd name="connsiteY2950" fmla="*/ 570017 h 2380521"/>
              <a:gd name="connsiteX2951" fmla="*/ 3028132 w 8023328"/>
              <a:gd name="connsiteY2951" fmla="*/ 582414 h 2380521"/>
              <a:gd name="connsiteX2952" fmla="*/ 3013712 w 8023328"/>
              <a:gd name="connsiteY2952" fmla="*/ 596271 h 2380521"/>
              <a:gd name="connsiteX2953" fmla="*/ 2998537 w 8023328"/>
              <a:gd name="connsiteY2953" fmla="*/ 582414 h 2380521"/>
              <a:gd name="connsiteX2954" fmla="*/ 3013712 w 8023328"/>
              <a:gd name="connsiteY2954" fmla="*/ 570017 h 2380521"/>
              <a:gd name="connsiteX2955" fmla="*/ 2942491 w 8023328"/>
              <a:gd name="connsiteY2955" fmla="*/ 570017 h 2380521"/>
              <a:gd name="connsiteX2956" fmla="*/ 2957285 w 8023328"/>
              <a:gd name="connsiteY2956" fmla="*/ 582414 h 2380521"/>
              <a:gd name="connsiteX2957" fmla="*/ 2942491 w 8023328"/>
              <a:gd name="connsiteY2957" fmla="*/ 596271 h 2380521"/>
              <a:gd name="connsiteX2958" fmla="*/ 2927705 w 8023328"/>
              <a:gd name="connsiteY2958" fmla="*/ 582414 h 2380521"/>
              <a:gd name="connsiteX2959" fmla="*/ 2942491 w 8023328"/>
              <a:gd name="connsiteY2959" fmla="*/ 570017 h 2380521"/>
              <a:gd name="connsiteX2960" fmla="*/ 2868288 w 8023328"/>
              <a:gd name="connsiteY2960" fmla="*/ 570017 h 2380521"/>
              <a:gd name="connsiteX2961" fmla="*/ 2883082 w 8023328"/>
              <a:gd name="connsiteY2961" fmla="*/ 582414 h 2380521"/>
              <a:gd name="connsiteX2962" fmla="*/ 2868288 w 8023328"/>
              <a:gd name="connsiteY2962" fmla="*/ 596271 h 2380521"/>
              <a:gd name="connsiteX2963" fmla="*/ 2853502 w 8023328"/>
              <a:gd name="connsiteY2963" fmla="*/ 582414 h 2380521"/>
              <a:gd name="connsiteX2964" fmla="*/ 2868288 w 8023328"/>
              <a:gd name="connsiteY2964" fmla="*/ 570017 h 2380521"/>
              <a:gd name="connsiteX2965" fmla="*/ 2796532 w 8023328"/>
              <a:gd name="connsiteY2965" fmla="*/ 570017 h 2380521"/>
              <a:gd name="connsiteX2966" fmla="*/ 2808931 w 8023328"/>
              <a:gd name="connsiteY2966" fmla="*/ 582414 h 2380521"/>
              <a:gd name="connsiteX2967" fmla="*/ 2796532 w 8023328"/>
              <a:gd name="connsiteY2967" fmla="*/ 596271 h 2380521"/>
              <a:gd name="connsiteX2968" fmla="*/ 2782675 w 8023328"/>
              <a:gd name="connsiteY2968" fmla="*/ 582414 h 2380521"/>
              <a:gd name="connsiteX2969" fmla="*/ 2796532 w 8023328"/>
              <a:gd name="connsiteY2969" fmla="*/ 570017 h 2380521"/>
              <a:gd name="connsiteX2970" fmla="*/ 2725695 w 8023328"/>
              <a:gd name="connsiteY2970" fmla="*/ 570017 h 2380521"/>
              <a:gd name="connsiteX2971" fmla="*/ 2738097 w 8023328"/>
              <a:gd name="connsiteY2971" fmla="*/ 582414 h 2380521"/>
              <a:gd name="connsiteX2972" fmla="*/ 2725695 w 8023328"/>
              <a:gd name="connsiteY2972" fmla="*/ 596271 h 2380521"/>
              <a:gd name="connsiteX2973" fmla="*/ 2711843 w 8023328"/>
              <a:gd name="connsiteY2973" fmla="*/ 582414 h 2380521"/>
              <a:gd name="connsiteX2974" fmla="*/ 2725695 w 8023328"/>
              <a:gd name="connsiteY2974" fmla="*/ 570017 h 2380521"/>
              <a:gd name="connsiteX2975" fmla="*/ 2654867 w 8023328"/>
              <a:gd name="connsiteY2975" fmla="*/ 570017 h 2380521"/>
              <a:gd name="connsiteX2976" fmla="*/ 2667266 w 8023328"/>
              <a:gd name="connsiteY2976" fmla="*/ 582414 h 2380521"/>
              <a:gd name="connsiteX2977" fmla="*/ 2654867 w 8023328"/>
              <a:gd name="connsiteY2977" fmla="*/ 596271 h 2380521"/>
              <a:gd name="connsiteX2978" fmla="*/ 2641013 w 8023328"/>
              <a:gd name="connsiteY2978" fmla="*/ 582414 h 2380521"/>
              <a:gd name="connsiteX2979" fmla="*/ 2654867 w 8023328"/>
              <a:gd name="connsiteY2979" fmla="*/ 570017 h 2380521"/>
              <a:gd name="connsiteX2980" fmla="*/ 2582580 w 8023328"/>
              <a:gd name="connsiteY2980" fmla="*/ 570017 h 2380521"/>
              <a:gd name="connsiteX2981" fmla="*/ 2596435 w 8023328"/>
              <a:gd name="connsiteY2981" fmla="*/ 582414 h 2380521"/>
              <a:gd name="connsiteX2982" fmla="*/ 2582580 w 8023328"/>
              <a:gd name="connsiteY2982" fmla="*/ 596271 h 2380521"/>
              <a:gd name="connsiteX2983" fmla="*/ 2570184 w 8023328"/>
              <a:gd name="connsiteY2983" fmla="*/ 582414 h 2380521"/>
              <a:gd name="connsiteX2984" fmla="*/ 2582580 w 8023328"/>
              <a:gd name="connsiteY2984" fmla="*/ 570017 h 2380521"/>
              <a:gd name="connsiteX2985" fmla="*/ 2511026 w 8023328"/>
              <a:gd name="connsiteY2985" fmla="*/ 570017 h 2380521"/>
              <a:gd name="connsiteX2986" fmla="*/ 2525610 w 8023328"/>
              <a:gd name="connsiteY2986" fmla="*/ 582414 h 2380521"/>
              <a:gd name="connsiteX2987" fmla="*/ 2511026 w 8023328"/>
              <a:gd name="connsiteY2987" fmla="*/ 596271 h 2380521"/>
              <a:gd name="connsiteX2988" fmla="*/ 2499358 w 8023328"/>
              <a:gd name="connsiteY2988" fmla="*/ 582414 h 2380521"/>
              <a:gd name="connsiteX2989" fmla="*/ 2511026 w 8023328"/>
              <a:gd name="connsiteY2989" fmla="*/ 570017 h 2380521"/>
              <a:gd name="connsiteX2990" fmla="*/ 2440921 w 8023328"/>
              <a:gd name="connsiteY2990" fmla="*/ 570017 h 2380521"/>
              <a:gd name="connsiteX2991" fmla="*/ 2454778 w 8023328"/>
              <a:gd name="connsiteY2991" fmla="*/ 582414 h 2380521"/>
              <a:gd name="connsiteX2992" fmla="*/ 2440921 w 8023328"/>
              <a:gd name="connsiteY2992" fmla="*/ 596271 h 2380521"/>
              <a:gd name="connsiteX2993" fmla="*/ 2428525 w 8023328"/>
              <a:gd name="connsiteY2993" fmla="*/ 582414 h 2380521"/>
              <a:gd name="connsiteX2994" fmla="*/ 2440921 w 8023328"/>
              <a:gd name="connsiteY2994" fmla="*/ 570017 h 2380521"/>
              <a:gd name="connsiteX2995" fmla="*/ 2369108 w 8023328"/>
              <a:gd name="connsiteY2995" fmla="*/ 570017 h 2380521"/>
              <a:gd name="connsiteX2996" fmla="*/ 2383896 w 8023328"/>
              <a:gd name="connsiteY2996" fmla="*/ 582414 h 2380521"/>
              <a:gd name="connsiteX2997" fmla="*/ 2369108 w 8023328"/>
              <a:gd name="connsiteY2997" fmla="*/ 596271 h 2380521"/>
              <a:gd name="connsiteX2998" fmla="*/ 2354319 w 8023328"/>
              <a:gd name="connsiteY2998" fmla="*/ 582414 h 2380521"/>
              <a:gd name="connsiteX2999" fmla="*/ 2369108 w 8023328"/>
              <a:gd name="connsiteY2999" fmla="*/ 570017 h 2380521"/>
              <a:gd name="connsiteX3000" fmla="*/ 2298275 w 8023328"/>
              <a:gd name="connsiteY3000" fmla="*/ 570017 h 2380521"/>
              <a:gd name="connsiteX3001" fmla="*/ 2313064 w 8023328"/>
              <a:gd name="connsiteY3001" fmla="*/ 582414 h 2380521"/>
              <a:gd name="connsiteX3002" fmla="*/ 2298275 w 8023328"/>
              <a:gd name="connsiteY3002" fmla="*/ 596271 h 2380521"/>
              <a:gd name="connsiteX3003" fmla="*/ 2283487 w 8023328"/>
              <a:gd name="connsiteY3003" fmla="*/ 582414 h 2380521"/>
              <a:gd name="connsiteX3004" fmla="*/ 2298275 w 8023328"/>
              <a:gd name="connsiteY3004" fmla="*/ 570017 h 2380521"/>
              <a:gd name="connsiteX3005" fmla="*/ 2226512 w 8023328"/>
              <a:gd name="connsiteY3005" fmla="*/ 570017 h 2380521"/>
              <a:gd name="connsiteX3006" fmla="*/ 2238911 w 8023328"/>
              <a:gd name="connsiteY3006" fmla="*/ 582414 h 2380521"/>
              <a:gd name="connsiteX3007" fmla="*/ 2226512 w 8023328"/>
              <a:gd name="connsiteY3007" fmla="*/ 596271 h 2380521"/>
              <a:gd name="connsiteX3008" fmla="*/ 2212655 w 8023328"/>
              <a:gd name="connsiteY3008" fmla="*/ 582414 h 2380521"/>
              <a:gd name="connsiteX3009" fmla="*/ 2226512 w 8023328"/>
              <a:gd name="connsiteY3009" fmla="*/ 570017 h 2380521"/>
              <a:gd name="connsiteX3010" fmla="*/ 2155680 w 8023328"/>
              <a:gd name="connsiteY3010" fmla="*/ 570017 h 2380521"/>
              <a:gd name="connsiteX3011" fmla="*/ 2168079 w 8023328"/>
              <a:gd name="connsiteY3011" fmla="*/ 582414 h 2380521"/>
              <a:gd name="connsiteX3012" fmla="*/ 2155680 w 8023328"/>
              <a:gd name="connsiteY3012" fmla="*/ 596271 h 2380521"/>
              <a:gd name="connsiteX3013" fmla="*/ 2141823 w 8023328"/>
              <a:gd name="connsiteY3013" fmla="*/ 582414 h 2380521"/>
              <a:gd name="connsiteX3014" fmla="*/ 2155680 w 8023328"/>
              <a:gd name="connsiteY3014" fmla="*/ 570017 h 2380521"/>
              <a:gd name="connsiteX3015" fmla="*/ 2084846 w 8023328"/>
              <a:gd name="connsiteY3015" fmla="*/ 570017 h 2380521"/>
              <a:gd name="connsiteX3016" fmla="*/ 2097246 w 8023328"/>
              <a:gd name="connsiteY3016" fmla="*/ 582414 h 2380521"/>
              <a:gd name="connsiteX3017" fmla="*/ 2084846 w 8023328"/>
              <a:gd name="connsiteY3017" fmla="*/ 596271 h 2380521"/>
              <a:gd name="connsiteX3018" fmla="*/ 2070989 w 8023328"/>
              <a:gd name="connsiteY3018" fmla="*/ 582414 h 2380521"/>
              <a:gd name="connsiteX3019" fmla="*/ 2084846 w 8023328"/>
              <a:gd name="connsiteY3019" fmla="*/ 570017 h 2380521"/>
              <a:gd name="connsiteX3020" fmla="*/ 2011831 w 8023328"/>
              <a:gd name="connsiteY3020" fmla="*/ 570017 h 2380521"/>
              <a:gd name="connsiteX3021" fmla="*/ 2026416 w 8023328"/>
              <a:gd name="connsiteY3021" fmla="*/ 582414 h 2380521"/>
              <a:gd name="connsiteX3022" fmla="*/ 2011831 w 8023328"/>
              <a:gd name="connsiteY3022" fmla="*/ 596271 h 2380521"/>
              <a:gd name="connsiteX3023" fmla="*/ 2000163 w 8023328"/>
              <a:gd name="connsiteY3023" fmla="*/ 582414 h 2380521"/>
              <a:gd name="connsiteX3024" fmla="*/ 2011831 w 8023328"/>
              <a:gd name="connsiteY3024" fmla="*/ 570017 h 2380521"/>
              <a:gd name="connsiteX3025" fmla="*/ 1938359 w 8023328"/>
              <a:gd name="connsiteY3025" fmla="*/ 570017 h 2380521"/>
              <a:gd name="connsiteX3026" fmla="*/ 1952216 w 8023328"/>
              <a:gd name="connsiteY3026" fmla="*/ 583873 h 2380521"/>
              <a:gd name="connsiteX3027" fmla="*/ 1938359 w 8023328"/>
              <a:gd name="connsiteY3027" fmla="*/ 596271 h 2380521"/>
              <a:gd name="connsiteX3028" fmla="*/ 1925962 w 8023328"/>
              <a:gd name="connsiteY3028" fmla="*/ 583873 h 2380521"/>
              <a:gd name="connsiteX3029" fmla="*/ 1938359 w 8023328"/>
              <a:gd name="connsiteY3029" fmla="*/ 570017 h 2380521"/>
              <a:gd name="connsiteX3030" fmla="*/ 1867522 w 8023328"/>
              <a:gd name="connsiteY3030" fmla="*/ 570017 h 2380521"/>
              <a:gd name="connsiteX3031" fmla="*/ 1881382 w 8023328"/>
              <a:gd name="connsiteY3031" fmla="*/ 583873 h 2380521"/>
              <a:gd name="connsiteX3032" fmla="*/ 1867522 w 8023328"/>
              <a:gd name="connsiteY3032" fmla="*/ 596271 h 2380521"/>
              <a:gd name="connsiteX3033" fmla="*/ 1855124 w 8023328"/>
              <a:gd name="connsiteY3033" fmla="*/ 583873 h 2380521"/>
              <a:gd name="connsiteX3034" fmla="*/ 1867522 w 8023328"/>
              <a:gd name="connsiteY3034" fmla="*/ 570017 h 2380521"/>
              <a:gd name="connsiteX3035" fmla="*/ 1799082 w 8023328"/>
              <a:gd name="connsiteY3035" fmla="*/ 570017 h 2380521"/>
              <a:gd name="connsiteX3036" fmla="*/ 1813871 w 8023328"/>
              <a:gd name="connsiteY3036" fmla="*/ 583873 h 2380521"/>
              <a:gd name="connsiteX3037" fmla="*/ 1799082 w 8023328"/>
              <a:gd name="connsiteY3037" fmla="*/ 596271 h 2380521"/>
              <a:gd name="connsiteX3038" fmla="*/ 1784295 w 8023328"/>
              <a:gd name="connsiteY3038" fmla="*/ 583873 h 2380521"/>
              <a:gd name="connsiteX3039" fmla="*/ 1799082 w 8023328"/>
              <a:gd name="connsiteY3039" fmla="*/ 570017 h 2380521"/>
              <a:gd name="connsiteX3040" fmla="*/ 1728257 w 8023328"/>
              <a:gd name="connsiteY3040" fmla="*/ 570017 h 2380521"/>
              <a:gd name="connsiteX3041" fmla="*/ 1743046 w 8023328"/>
              <a:gd name="connsiteY3041" fmla="*/ 583873 h 2380521"/>
              <a:gd name="connsiteX3042" fmla="*/ 1728257 w 8023328"/>
              <a:gd name="connsiteY3042" fmla="*/ 596271 h 2380521"/>
              <a:gd name="connsiteX3043" fmla="*/ 1713467 w 8023328"/>
              <a:gd name="connsiteY3043" fmla="*/ 583873 h 2380521"/>
              <a:gd name="connsiteX3044" fmla="*/ 1728257 w 8023328"/>
              <a:gd name="connsiteY3044" fmla="*/ 570017 h 2380521"/>
              <a:gd name="connsiteX3045" fmla="*/ 1657426 w 8023328"/>
              <a:gd name="connsiteY3045" fmla="*/ 570017 h 2380521"/>
              <a:gd name="connsiteX3046" fmla="*/ 1672218 w 8023328"/>
              <a:gd name="connsiteY3046" fmla="*/ 583873 h 2380521"/>
              <a:gd name="connsiteX3047" fmla="*/ 1657426 w 8023328"/>
              <a:gd name="connsiteY3047" fmla="*/ 596271 h 2380521"/>
              <a:gd name="connsiteX3048" fmla="*/ 1642647 w 8023328"/>
              <a:gd name="connsiteY3048" fmla="*/ 583873 h 2380521"/>
              <a:gd name="connsiteX3049" fmla="*/ 1657426 w 8023328"/>
              <a:gd name="connsiteY3049" fmla="*/ 570017 h 2380521"/>
              <a:gd name="connsiteX3050" fmla="*/ 1582294 w 8023328"/>
              <a:gd name="connsiteY3050" fmla="*/ 570017 h 2380521"/>
              <a:gd name="connsiteX3051" fmla="*/ 1594694 w 8023328"/>
              <a:gd name="connsiteY3051" fmla="*/ 583873 h 2380521"/>
              <a:gd name="connsiteX3052" fmla="*/ 1582294 w 8023328"/>
              <a:gd name="connsiteY3052" fmla="*/ 596271 h 2380521"/>
              <a:gd name="connsiteX3053" fmla="*/ 1568438 w 8023328"/>
              <a:gd name="connsiteY3053" fmla="*/ 583873 h 2380521"/>
              <a:gd name="connsiteX3054" fmla="*/ 1582294 w 8023328"/>
              <a:gd name="connsiteY3054" fmla="*/ 570017 h 2380521"/>
              <a:gd name="connsiteX3055" fmla="*/ 1512190 w 8023328"/>
              <a:gd name="connsiteY3055" fmla="*/ 570017 h 2380521"/>
              <a:gd name="connsiteX3056" fmla="*/ 1523859 w 8023328"/>
              <a:gd name="connsiteY3056" fmla="*/ 583873 h 2380521"/>
              <a:gd name="connsiteX3057" fmla="*/ 1512190 w 8023328"/>
              <a:gd name="connsiteY3057" fmla="*/ 596271 h 2380521"/>
              <a:gd name="connsiteX3058" fmla="*/ 1497607 w 8023328"/>
              <a:gd name="connsiteY3058" fmla="*/ 583873 h 2380521"/>
              <a:gd name="connsiteX3059" fmla="*/ 1512190 w 8023328"/>
              <a:gd name="connsiteY3059" fmla="*/ 570017 h 2380521"/>
              <a:gd name="connsiteX3060" fmla="*/ 1440623 w 8023328"/>
              <a:gd name="connsiteY3060" fmla="*/ 570017 h 2380521"/>
              <a:gd name="connsiteX3061" fmla="*/ 1453020 w 8023328"/>
              <a:gd name="connsiteY3061" fmla="*/ 583873 h 2380521"/>
              <a:gd name="connsiteX3062" fmla="*/ 1440623 w 8023328"/>
              <a:gd name="connsiteY3062" fmla="*/ 596271 h 2380521"/>
              <a:gd name="connsiteX3063" fmla="*/ 1426771 w 8023328"/>
              <a:gd name="connsiteY3063" fmla="*/ 583873 h 2380521"/>
              <a:gd name="connsiteX3064" fmla="*/ 1440623 w 8023328"/>
              <a:gd name="connsiteY3064" fmla="*/ 570017 h 2380521"/>
              <a:gd name="connsiteX3065" fmla="*/ 1368341 w 8023328"/>
              <a:gd name="connsiteY3065" fmla="*/ 570017 h 2380521"/>
              <a:gd name="connsiteX3066" fmla="*/ 1382194 w 8023328"/>
              <a:gd name="connsiteY3066" fmla="*/ 583873 h 2380521"/>
              <a:gd name="connsiteX3067" fmla="*/ 1368341 w 8023328"/>
              <a:gd name="connsiteY3067" fmla="*/ 596271 h 2380521"/>
              <a:gd name="connsiteX3068" fmla="*/ 1355945 w 8023328"/>
              <a:gd name="connsiteY3068" fmla="*/ 583873 h 2380521"/>
              <a:gd name="connsiteX3069" fmla="*/ 1368341 w 8023328"/>
              <a:gd name="connsiteY3069" fmla="*/ 570017 h 2380521"/>
              <a:gd name="connsiteX3070" fmla="*/ 1297515 w 8023328"/>
              <a:gd name="connsiteY3070" fmla="*/ 570017 h 2380521"/>
              <a:gd name="connsiteX3071" fmla="*/ 1311369 w 8023328"/>
              <a:gd name="connsiteY3071" fmla="*/ 583873 h 2380521"/>
              <a:gd name="connsiteX3072" fmla="*/ 1297515 w 8023328"/>
              <a:gd name="connsiteY3072" fmla="*/ 596271 h 2380521"/>
              <a:gd name="connsiteX3073" fmla="*/ 1285116 w 8023328"/>
              <a:gd name="connsiteY3073" fmla="*/ 583873 h 2380521"/>
              <a:gd name="connsiteX3074" fmla="*/ 1297515 w 8023328"/>
              <a:gd name="connsiteY3074" fmla="*/ 570017 h 2380521"/>
              <a:gd name="connsiteX3075" fmla="*/ 1226680 w 8023328"/>
              <a:gd name="connsiteY3075" fmla="*/ 570017 h 2380521"/>
              <a:gd name="connsiteX3076" fmla="*/ 1240537 w 8023328"/>
              <a:gd name="connsiteY3076" fmla="*/ 583873 h 2380521"/>
              <a:gd name="connsiteX3077" fmla="*/ 1226680 w 8023328"/>
              <a:gd name="connsiteY3077" fmla="*/ 596271 h 2380521"/>
              <a:gd name="connsiteX3078" fmla="*/ 1214296 w 8023328"/>
              <a:gd name="connsiteY3078" fmla="*/ 583873 h 2380521"/>
              <a:gd name="connsiteX3079" fmla="*/ 1226680 w 8023328"/>
              <a:gd name="connsiteY3079" fmla="*/ 570017 h 2380521"/>
              <a:gd name="connsiteX3080" fmla="*/ 1154879 w 8023328"/>
              <a:gd name="connsiteY3080" fmla="*/ 570017 h 2380521"/>
              <a:gd name="connsiteX3081" fmla="*/ 1169669 w 8023328"/>
              <a:gd name="connsiteY3081" fmla="*/ 583873 h 2380521"/>
              <a:gd name="connsiteX3082" fmla="*/ 1154879 w 8023328"/>
              <a:gd name="connsiteY3082" fmla="*/ 596271 h 2380521"/>
              <a:gd name="connsiteX3083" fmla="*/ 1140090 w 8023328"/>
              <a:gd name="connsiteY3083" fmla="*/ 583873 h 2380521"/>
              <a:gd name="connsiteX3084" fmla="*/ 1154879 w 8023328"/>
              <a:gd name="connsiteY3084" fmla="*/ 570017 h 2380521"/>
              <a:gd name="connsiteX3085" fmla="*/ 1084053 w 8023328"/>
              <a:gd name="connsiteY3085" fmla="*/ 570017 h 2380521"/>
              <a:gd name="connsiteX3086" fmla="*/ 1098840 w 8023328"/>
              <a:gd name="connsiteY3086" fmla="*/ 583873 h 2380521"/>
              <a:gd name="connsiteX3087" fmla="*/ 1084053 w 8023328"/>
              <a:gd name="connsiteY3087" fmla="*/ 596271 h 2380521"/>
              <a:gd name="connsiteX3088" fmla="*/ 1069263 w 8023328"/>
              <a:gd name="connsiteY3088" fmla="*/ 583873 h 2380521"/>
              <a:gd name="connsiteX3089" fmla="*/ 1084053 w 8023328"/>
              <a:gd name="connsiteY3089" fmla="*/ 570017 h 2380521"/>
              <a:gd name="connsiteX3090" fmla="*/ 1013010 w 8023328"/>
              <a:gd name="connsiteY3090" fmla="*/ 570017 h 2380521"/>
              <a:gd name="connsiteX3091" fmla="*/ 1024682 w 8023328"/>
              <a:gd name="connsiteY3091" fmla="*/ 583873 h 2380521"/>
              <a:gd name="connsiteX3092" fmla="*/ 1013010 w 8023328"/>
              <a:gd name="connsiteY3092" fmla="*/ 596271 h 2380521"/>
              <a:gd name="connsiteX3093" fmla="*/ 998433 w 8023328"/>
              <a:gd name="connsiteY3093" fmla="*/ 583873 h 2380521"/>
              <a:gd name="connsiteX3094" fmla="*/ 1013010 w 8023328"/>
              <a:gd name="connsiteY3094" fmla="*/ 570017 h 2380521"/>
              <a:gd name="connsiteX3095" fmla="*/ 941458 w 8023328"/>
              <a:gd name="connsiteY3095" fmla="*/ 570017 h 2380521"/>
              <a:gd name="connsiteX3096" fmla="*/ 953857 w 8023328"/>
              <a:gd name="connsiteY3096" fmla="*/ 583873 h 2380521"/>
              <a:gd name="connsiteX3097" fmla="*/ 941458 w 8023328"/>
              <a:gd name="connsiteY3097" fmla="*/ 596271 h 2380521"/>
              <a:gd name="connsiteX3098" fmla="*/ 927601 w 8023328"/>
              <a:gd name="connsiteY3098" fmla="*/ 583873 h 2380521"/>
              <a:gd name="connsiteX3099" fmla="*/ 941458 w 8023328"/>
              <a:gd name="connsiteY3099" fmla="*/ 570017 h 2380521"/>
              <a:gd name="connsiteX3100" fmla="*/ 870626 w 8023328"/>
              <a:gd name="connsiteY3100" fmla="*/ 570017 h 2380521"/>
              <a:gd name="connsiteX3101" fmla="*/ 883027 w 8023328"/>
              <a:gd name="connsiteY3101" fmla="*/ 583873 h 2380521"/>
              <a:gd name="connsiteX3102" fmla="*/ 870626 w 8023328"/>
              <a:gd name="connsiteY3102" fmla="*/ 596271 h 2380521"/>
              <a:gd name="connsiteX3103" fmla="*/ 856772 w 8023328"/>
              <a:gd name="connsiteY3103" fmla="*/ 583873 h 2380521"/>
              <a:gd name="connsiteX3104" fmla="*/ 870626 w 8023328"/>
              <a:gd name="connsiteY3104" fmla="*/ 570017 h 2380521"/>
              <a:gd name="connsiteX3105" fmla="*/ 798340 w 8023328"/>
              <a:gd name="connsiteY3105" fmla="*/ 570017 h 2380521"/>
              <a:gd name="connsiteX3106" fmla="*/ 812193 w 8023328"/>
              <a:gd name="connsiteY3106" fmla="*/ 583873 h 2380521"/>
              <a:gd name="connsiteX3107" fmla="*/ 798340 w 8023328"/>
              <a:gd name="connsiteY3107" fmla="*/ 596271 h 2380521"/>
              <a:gd name="connsiteX3108" fmla="*/ 785941 w 8023328"/>
              <a:gd name="connsiteY3108" fmla="*/ 583873 h 2380521"/>
              <a:gd name="connsiteX3109" fmla="*/ 798340 w 8023328"/>
              <a:gd name="connsiteY3109" fmla="*/ 570017 h 2380521"/>
              <a:gd name="connsiteX3110" fmla="*/ 724135 w 8023328"/>
              <a:gd name="connsiteY3110" fmla="*/ 570017 h 2380521"/>
              <a:gd name="connsiteX3111" fmla="*/ 737991 w 8023328"/>
              <a:gd name="connsiteY3111" fmla="*/ 583873 h 2380521"/>
              <a:gd name="connsiteX3112" fmla="*/ 724135 w 8023328"/>
              <a:gd name="connsiteY3112" fmla="*/ 596271 h 2380521"/>
              <a:gd name="connsiteX3113" fmla="*/ 711737 w 8023328"/>
              <a:gd name="connsiteY3113" fmla="*/ 583873 h 2380521"/>
              <a:gd name="connsiteX3114" fmla="*/ 724135 w 8023328"/>
              <a:gd name="connsiteY3114" fmla="*/ 570017 h 2380521"/>
              <a:gd name="connsiteX3115" fmla="*/ 653306 w 8023328"/>
              <a:gd name="connsiteY3115" fmla="*/ 570017 h 2380521"/>
              <a:gd name="connsiteX3116" fmla="*/ 667161 w 8023328"/>
              <a:gd name="connsiteY3116" fmla="*/ 583873 h 2380521"/>
              <a:gd name="connsiteX3117" fmla="*/ 653306 w 8023328"/>
              <a:gd name="connsiteY3117" fmla="*/ 596271 h 2380521"/>
              <a:gd name="connsiteX3118" fmla="*/ 640910 w 8023328"/>
              <a:gd name="connsiteY3118" fmla="*/ 583873 h 2380521"/>
              <a:gd name="connsiteX3119" fmla="*/ 653306 w 8023328"/>
              <a:gd name="connsiteY3119" fmla="*/ 570017 h 2380521"/>
              <a:gd name="connsiteX3120" fmla="*/ 584865 w 8023328"/>
              <a:gd name="connsiteY3120" fmla="*/ 570017 h 2380521"/>
              <a:gd name="connsiteX3121" fmla="*/ 599654 w 8023328"/>
              <a:gd name="connsiteY3121" fmla="*/ 583873 h 2380521"/>
              <a:gd name="connsiteX3122" fmla="*/ 584865 w 8023328"/>
              <a:gd name="connsiteY3122" fmla="*/ 596271 h 2380521"/>
              <a:gd name="connsiteX3123" fmla="*/ 570076 w 8023328"/>
              <a:gd name="connsiteY3123" fmla="*/ 583873 h 2380521"/>
              <a:gd name="connsiteX3124" fmla="*/ 584865 w 8023328"/>
              <a:gd name="connsiteY3124" fmla="*/ 570017 h 2380521"/>
              <a:gd name="connsiteX3125" fmla="*/ 513668 w 8023328"/>
              <a:gd name="connsiteY3125" fmla="*/ 570017 h 2380521"/>
              <a:gd name="connsiteX3126" fmla="*/ 528846 w 8023328"/>
              <a:gd name="connsiteY3126" fmla="*/ 583873 h 2380521"/>
              <a:gd name="connsiteX3127" fmla="*/ 513668 w 8023328"/>
              <a:gd name="connsiteY3127" fmla="*/ 596271 h 2380521"/>
              <a:gd name="connsiteX3128" fmla="*/ 499248 w 8023328"/>
              <a:gd name="connsiteY3128" fmla="*/ 583873 h 2380521"/>
              <a:gd name="connsiteX3129" fmla="*/ 513668 w 8023328"/>
              <a:gd name="connsiteY3129" fmla="*/ 570017 h 2380521"/>
              <a:gd name="connsiteX3130" fmla="*/ 439833 w 8023328"/>
              <a:gd name="connsiteY3130" fmla="*/ 570017 h 2380521"/>
              <a:gd name="connsiteX3131" fmla="*/ 454623 w 8023328"/>
              <a:gd name="connsiteY3131" fmla="*/ 583873 h 2380521"/>
              <a:gd name="connsiteX3132" fmla="*/ 439833 w 8023328"/>
              <a:gd name="connsiteY3132" fmla="*/ 596271 h 2380521"/>
              <a:gd name="connsiteX3133" fmla="*/ 425044 w 8023328"/>
              <a:gd name="connsiteY3133" fmla="*/ 583873 h 2380521"/>
              <a:gd name="connsiteX3134" fmla="*/ 439833 w 8023328"/>
              <a:gd name="connsiteY3134" fmla="*/ 570017 h 2380521"/>
              <a:gd name="connsiteX3135" fmla="*/ 368072 w 8023328"/>
              <a:gd name="connsiteY3135" fmla="*/ 570017 h 2380521"/>
              <a:gd name="connsiteX3136" fmla="*/ 380467 w 8023328"/>
              <a:gd name="connsiteY3136" fmla="*/ 583873 h 2380521"/>
              <a:gd name="connsiteX3137" fmla="*/ 368072 w 8023328"/>
              <a:gd name="connsiteY3137" fmla="*/ 596271 h 2380521"/>
              <a:gd name="connsiteX3138" fmla="*/ 354211 w 8023328"/>
              <a:gd name="connsiteY3138" fmla="*/ 583873 h 2380521"/>
              <a:gd name="connsiteX3139" fmla="*/ 368072 w 8023328"/>
              <a:gd name="connsiteY3139" fmla="*/ 570017 h 2380521"/>
              <a:gd name="connsiteX3140" fmla="*/ 3081772 w 8023328"/>
              <a:gd name="connsiteY3140" fmla="*/ 499186 h 2380521"/>
              <a:gd name="connsiteX3141" fmla="*/ 3095622 w 8023328"/>
              <a:gd name="connsiteY3141" fmla="*/ 511583 h 2380521"/>
              <a:gd name="connsiteX3142" fmla="*/ 3081772 w 8023328"/>
              <a:gd name="connsiteY3142" fmla="*/ 525440 h 2380521"/>
              <a:gd name="connsiteX3143" fmla="*/ 3069372 w 8023328"/>
              <a:gd name="connsiteY3143" fmla="*/ 511583 h 2380521"/>
              <a:gd name="connsiteX3144" fmla="*/ 3081772 w 8023328"/>
              <a:gd name="connsiteY3144" fmla="*/ 499186 h 2380521"/>
              <a:gd name="connsiteX3145" fmla="*/ 3013712 w 8023328"/>
              <a:gd name="connsiteY3145" fmla="*/ 499186 h 2380521"/>
              <a:gd name="connsiteX3146" fmla="*/ 3028135 w 8023328"/>
              <a:gd name="connsiteY3146" fmla="*/ 511583 h 2380521"/>
              <a:gd name="connsiteX3147" fmla="*/ 3013712 w 8023328"/>
              <a:gd name="connsiteY3147" fmla="*/ 525440 h 2380521"/>
              <a:gd name="connsiteX3148" fmla="*/ 2998539 w 8023328"/>
              <a:gd name="connsiteY3148" fmla="*/ 511583 h 2380521"/>
              <a:gd name="connsiteX3149" fmla="*/ 3013712 w 8023328"/>
              <a:gd name="connsiteY3149" fmla="*/ 499186 h 2380521"/>
              <a:gd name="connsiteX3150" fmla="*/ 2942491 w 8023328"/>
              <a:gd name="connsiteY3150" fmla="*/ 499186 h 2380521"/>
              <a:gd name="connsiteX3151" fmla="*/ 2957285 w 8023328"/>
              <a:gd name="connsiteY3151" fmla="*/ 511583 h 2380521"/>
              <a:gd name="connsiteX3152" fmla="*/ 2942491 w 8023328"/>
              <a:gd name="connsiteY3152" fmla="*/ 525440 h 2380521"/>
              <a:gd name="connsiteX3153" fmla="*/ 2927705 w 8023328"/>
              <a:gd name="connsiteY3153" fmla="*/ 511583 h 2380521"/>
              <a:gd name="connsiteX3154" fmla="*/ 2942491 w 8023328"/>
              <a:gd name="connsiteY3154" fmla="*/ 499186 h 2380521"/>
              <a:gd name="connsiteX3155" fmla="*/ 2868291 w 8023328"/>
              <a:gd name="connsiteY3155" fmla="*/ 499186 h 2380521"/>
              <a:gd name="connsiteX3156" fmla="*/ 2883082 w 8023328"/>
              <a:gd name="connsiteY3156" fmla="*/ 511583 h 2380521"/>
              <a:gd name="connsiteX3157" fmla="*/ 2868291 w 8023328"/>
              <a:gd name="connsiteY3157" fmla="*/ 525440 h 2380521"/>
              <a:gd name="connsiteX3158" fmla="*/ 2853502 w 8023328"/>
              <a:gd name="connsiteY3158" fmla="*/ 511583 h 2380521"/>
              <a:gd name="connsiteX3159" fmla="*/ 2868291 w 8023328"/>
              <a:gd name="connsiteY3159" fmla="*/ 499186 h 2380521"/>
              <a:gd name="connsiteX3160" fmla="*/ 2796533 w 8023328"/>
              <a:gd name="connsiteY3160" fmla="*/ 499186 h 2380521"/>
              <a:gd name="connsiteX3161" fmla="*/ 2808931 w 8023328"/>
              <a:gd name="connsiteY3161" fmla="*/ 511583 h 2380521"/>
              <a:gd name="connsiteX3162" fmla="*/ 2796533 w 8023328"/>
              <a:gd name="connsiteY3162" fmla="*/ 525440 h 2380521"/>
              <a:gd name="connsiteX3163" fmla="*/ 2782678 w 8023328"/>
              <a:gd name="connsiteY3163" fmla="*/ 511583 h 2380521"/>
              <a:gd name="connsiteX3164" fmla="*/ 2796533 w 8023328"/>
              <a:gd name="connsiteY3164" fmla="*/ 499186 h 2380521"/>
              <a:gd name="connsiteX3165" fmla="*/ 2725695 w 8023328"/>
              <a:gd name="connsiteY3165" fmla="*/ 499186 h 2380521"/>
              <a:gd name="connsiteX3166" fmla="*/ 2738097 w 8023328"/>
              <a:gd name="connsiteY3166" fmla="*/ 511583 h 2380521"/>
              <a:gd name="connsiteX3167" fmla="*/ 2725695 w 8023328"/>
              <a:gd name="connsiteY3167" fmla="*/ 525440 h 2380521"/>
              <a:gd name="connsiteX3168" fmla="*/ 2711846 w 8023328"/>
              <a:gd name="connsiteY3168" fmla="*/ 511583 h 2380521"/>
              <a:gd name="connsiteX3169" fmla="*/ 2725695 w 8023328"/>
              <a:gd name="connsiteY3169" fmla="*/ 499186 h 2380521"/>
              <a:gd name="connsiteX3170" fmla="*/ 2654870 w 8023328"/>
              <a:gd name="connsiteY3170" fmla="*/ 499186 h 2380521"/>
              <a:gd name="connsiteX3171" fmla="*/ 2667266 w 8023328"/>
              <a:gd name="connsiteY3171" fmla="*/ 511583 h 2380521"/>
              <a:gd name="connsiteX3172" fmla="*/ 2654870 w 8023328"/>
              <a:gd name="connsiteY3172" fmla="*/ 525440 h 2380521"/>
              <a:gd name="connsiteX3173" fmla="*/ 2641013 w 8023328"/>
              <a:gd name="connsiteY3173" fmla="*/ 511583 h 2380521"/>
              <a:gd name="connsiteX3174" fmla="*/ 2654870 w 8023328"/>
              <a:gd name="connsiteY3174" fmla="*/ 499186 h 2380521"/>
              <a:gd name="connsiteX3175" fmla="*/ 2582580 w 8023328"/>
              <a:gd name="connsiteY3175" fmla="*/ 499186 h 2380521"/>
              <a:gd name="connsiteX3176" fmla="*/ 2596435 w 8023328"/>
              <a:gd name="connsiteY3176" fmla="*/ 511583 h 2380521"/>
              <a:gd name="connsiteX3177" fmla="*/ 2582580 w 8023328"/>
              <a:gd name="connsiteY3177" fmla="*/ 525440 h 2380521"/>
              <a:gd name="connsiteX3178" fmla="*/ 2570184 w 8023328"/>
              <a:gd name="connsiteY3178" fmla="*/ 511583 h 2380521"/>
              <a:gd name="connsiteX3179" fmla="*/ 2582580 w 8023328"/>
              <a:gd name="connsiteY3179" fmla="*/ 499186 h 2380521"/>
              <a:gd name="connsiteX3180" fmla="*/ 2511026 w 8023328"/>
              <a:gd name="connsiteY3180" fmla="*/ 499186 h 2380521"/>
              <a:gd name="connsiteX3181" fmla="*/ 2525610 w 8023328"/>
              <a:gd name="connsiteY3181" fmla="*/ 511583 h 2380521"/>
              <a:gd name="connsiteX3182" fmla="*/ 2511026 w 8023328"/>
              <a:gd name="connsiteY3182" fmla="*/ 525440 h 2380521"/>
              <a:gd name="connsiteX3183" fmla="*/ 2499361 w 8023328"/>
              <a:gd name="connsiteY3183" fmla="*/ 511583 h 2380521"/>
              <a:gd name="connsiteX3184" fmla="*/ 2511026 w 8023328"/>
              <a:gd name="connsiteY3184" fmla="*/ 499186 h 2380521"/>
              <a:gd name="connsiteX3185" fmla="*/ 2440924 w 8023328"/>
              <a:gd name="connsiteY3185" fmla="*/ 499186 h 2380521"/>
              <a:gd name="connsiteX3186" fmla="*/ 2454781 w 8023328"/>
              <a:gd name="connsiteY3186" fmla="*/ 511583 h 2380521"/>
              <a:gd name="connsiteX3187" fmla="*/ 2440924 w 8023328"/>
              <a:gd name="connsiteY3187" fmla="*/ 525440 h 2380521"/>
              <a:gd name="connsiteX3188" fmla="*/ 2428527 w 8023328"/>
              <a:gd name="connsiteY3188" fmla="*/ 511583 h 2380521"/>
              <a:gd name="connsiteX3189" fmla="*/ 2440924 w 8023328"/>
              <a:gd name="connsiteY3189" fmla="*/ 499186 h 2380521"/>
              <a:gd name="connsiteX3190" fmla="*/ 2369108 w 8023328"/>
              <a:gd name="connsiteY3190" fmla="*/ 499186 h 2380521"/>
              <a:gd name="connsiteX3191" fmla="*/ 2383898 w 8023328"/>
              <a:gd name="connsiteY3191" fmla="*/ 511583 h 2380521"/>
              <a:gd name="connsiteX3192" fmla="*/ 2369108 w 8023328"/>
              <a:gd name="connsiteY3192" fmla="*/ 525440 h 2380521"/>
              <a:gd name="connsiteX3193" fmla="*/ 2354319 w 8023328"/>
              <a:gd name="connsiteY3193" fmla="*/ 511583 h 2380521"/>
              <a:gd name="connsiteX3194" fmla="*/ 2369108 w 8023328"/>
              <a:gd name="connsiteY3194" fmla="*/ 499186 h 2380521"/>
              <a:gd name="connsiteX3195" fmla="*/ 2298278 w 8023328"/>
              <a:gd name="connsiteY3195" fmla="*/ 499186 h 2380521"/>
              <a:gd name="connsiteX3196" fmla="*/ 2313066 w 8023328"/>
              <a:gd name="connsiteY3196" fmla="*/ 511583 h 2380521"/>
              <a:gd name="connsiteX3197" fmla="*/ 2298278 w 8023328"/>
              <a:gd name="connsiteY3197" fmla="*/ 525440 h 2380521"/>
              <a:gd name="connsiteX3198" fmla="*/ 2283488 w 8023328"/>
              <a:gd name="connsiteY3198" fmla="*/ 511583 h 2380521"/>
              <a:gd name="connsiteX3199" fmla="*/ 2298278 w 8023328"/>
              <a:gd name="connsiteY3199" fmla="*/ 499186 h 2380521"/>
              <a:gd name="connsiteX3200" fmla="*/ 2226514 w 8023328"/>
              <a:gd name="connsiteY3200" fmla="*/ 499186 h 2380521"/>
              <a:gd name="connsiteX3201" fmla="*/ 2238914 w 8023328"/>
              <a:gd name="connsiteY3201" fmla="*/ 511583 h 2380521"/>
              <a:gd name="connsiteX3202" fmla="*/ 2226514 w 8023328"/>
              <a:gd name="connsiteY3202" fmla="*/ 525440 h 2380521"/>
              <a:gd name="connsiteX3203" fmla="*/ 2212655 w 8023328"/>
              <a:gd name="connsiteY3203" fmla="*/ 511583 h 2380521"/>
              <a:gd name="connsiteX3204" fmla="*/ 2226514 w 8023328"/>
              <a:gd name="connsiteY3204" fmla="*/ 499186 h 2380521"/>
              <a:gd name="connsiteX3205" fmla="*/ 2155680 w 8023328"/>
              <a:gd name="connsiteY3205" fmla="*/ 499186 h 2380521"/>
              <a:gd name="connsiteX3206" fmla="*/ 2168079 w 8023328"/>
              <a:gd name="connsiteY3206" fmla="*/ 511583 h 2380521"/>
              <a:gd name="connsiteX3207" fmla="*/ 2155680 w 8023328"/>
              <a:gd name="connsiteY3207" fmla="*/ 525440 h 2380521"/>
              <a:gd name="connsiteX3208" fmla="*/ 2141823 w 8023328"/>
              <a:gd name="connsiteY3208" fmla="*/ 511583 h 2380521"/>
              <a:gd name="connsiteX3209" fmla="*/ 2155680 w 8023328"/>
              <a:gd name="connsiteY3209" fmla="*/ 499186 h 2380521"/>
              <a:gd name="connsiteX3210" fmla="*/ 2084846 w 8023328"/>
              <a:gd name="connsiteY3210" fmla="*/ 499186 h 2380521"/>
              <a:gd name="connsiteX3211" fmla="*/ 2097246 w 8023328"/>
              <a:gd name="connsiteY3211" fmla="*/ 511583 h 2380521"/>
              <a:gd name="connsiteX3212" fmla="*/ 2084846 w 8023328"/>
              <a:gd name="connsiteY3212" fmla="*/ 525440 h 2380521"/>
              <a:gd name="connsiteX3213" fmla="*/ 2070991 w 8023328"/>
              <a:gd name="connsiteY3213" fmla="*/ 511583 h 2380521"/>
              <a:gd name="connsiteX3214" fmla="*/ 2084846 w 8023328"/>
              <a:gd name="connsiteY3214" fmla="*/ 499186 h 2380521"/>
              <a:gd name="connsiteX3215" fmla="*/ 2011831 w 8023328"/>
              <a:gd name="connsiteY3215" fmla="*/ 499186 h 2380521"/>
              <a:gd name="connsiteX3216" fmla="*/ 2026416 w 8023328"/>
              <a:gd name="connsiteY3216" fmla="*/ 511583 h 2380521"/>
              <a:gd name="connsiteX3217" fmla="*/ 2011831 w 8023328"/>
              <a:gd name="connsiteY3217" fmla="*/ 525440 h 2380521"/>
              <a:gd name="connsiteX3218" fmla="*/ 2000165 w 8023328"/>
              <a:gd name="connsiteY3218" fmla="*/ 511583 h 2380521"/>
              <a:gd name="connsiteX3219" fmla="*/ 2011831 w 8023328"/>
              <a:gd name="connsiteY3219" fmla="*/ 499186 h 2380521"/>
              <a:gd name="connsiteX3220" fmla="*/ 1938362 w 8023328"/>
              <a:gd name="connsiteY3220" fmla="*/ 499186 h 2380521"/>
              <a:gd name="connsiteX3221" fmla="*/ 1952216 w 8023328"/>
              <a:gd name="connsiteY3221" fmla="*/ 511583 h 2380521"/>
              <a:gd name="connsiteX3222" fmla="*/ 1938362 w 8023328"/>
              <a:gd name="connsiteY3222" fmla="*/ 525440 h 2380521"/>
              <a:gd name="connsiteX3223" fmla="*/ 1925965 w 8023328"/>
              <a:gd name="connsiteY3223" fmla="*/ 511583 h 2380521"/>
              <a:gd name="connsiteX3224" fmla="*/ 1938362 w 8023328"/>
              <a:gd name="connsiteY3224" fmla="*/ 499186 h 2380521"/>
              <a:gd name="connsiteX3225" fmla="*/ 1867525 w 8023328"/>
              <a:gd name="connsiteY3225" fmla="*/ 499186 h 2380521"/>
              <a:gd name="connsiteX3226" fmla="*/ 1881384 w 8023328"/>
              <a:gd name="connsiteY3226" fmla="*/ 511583 h 2380521"/>
              <a:gd name="connsiteX3227" fmla="*/ 1867525 w 8023328"/>
              <a:gd name="connsiteY3227" fmla="*/ 525440 h 2380521"/>
              <a:gd name="connsiteX3228" fmla="*/ 1855126 w 8023328"/>
              <a:gd name="connsiteY3228" fmla="*/ 511583 h 2380521"/>
              <a:gd name="connsiteX3229" fmla="*/ 1867525 w 8023328"/>
              <a:gd name="connsiteY3229" fmla="*/ 499186 h 2380521"/>
              <a:gd name="connsiteX3230" fmla="*/ 1799085 w 8023328"/>
              <a:gd name="connsiteY3230" fmla="*/ 499186 h 2380521"/>
              <a:gd name="connsiteX3231" fmla="*/ 1813871 w 8023328"/>
              <a:gd name="connsiteY3231" fmla="*/ 511583 h 2380521"/>
              <a:gd name="connsiteX3232" fmla="*/ 1799085 w 8023328"/>
              <a:gd name="connsiteY3232" fmla="*/ 525440 h 2380521"/>
              <a:gd name="connsiteX3233" fmla="*/ 1784295 w 8023328"/>
              <a:gd name="connsiteY3233" fmla="*/ 511583 h 2380521"/>
              <a:gd name="connsiteX3234" fmla="*/ 1799085 w 8023328"/>
              <a:gd name="connsiteY3234" fmla="*/ 499186 h 2380521"/>
              <a:gd name="connsiteX3235" fmla="*/ 1728257 w 8023328"/>
              <a:gd name="connsiteY3235" fmla="*/ 499186 h 2380521"/>
              <a:gd name="connsiteX3236" fmla="*/ 1743046 w 8023328"/>
              <a:gd name="connsiteY3236" fmla="*/ 511583 h 2380521"/>
              <a:gd name="connsiteX3237" fmla="*/ 1728257 w 8023328"/>
              <a:gd name="connsiteY3237" fmla="*/ 525440 h 2380521"/>
              <a:gd name="connsiteX3238" fmla="*/ 1713469 w 8023328"/>
              <a:gd name="connsiteY3238" fmla="*/ 511583 h 2380521"/>
              <a:gd name="connsiteX3239" fmla="*/ 1728257 w 8023328"/>
              <a:gd name="connsiteY3239" fmla="*/ 499186 h 2380521"/>
              <a:gd name="connsiteX3240" fmla="*/ 1657426 w 8023328"/>
              <a:gd name="connsiteY3240" fmla="*/ 499186 h 2380521"/>
              <a:gd name="connsiteX3241" fmla="*/ 1672218 w 8023328"/>
              <a:gd name="connsiteY3241" fmla="*/ 511583 h 2380521"/>
              <a:gd name="connsiteX3242" fmla="*/ 1657426 w 8023328"/>
              <a:gd name="connsiteY3242" fmla="*/ 525440 h 2380521"/>
              <a:gd name="connsiteX3243" fmla="*/ 1642647 w 8023328"/>
              <a:gd name="connsiteY3243" fmla="*/ 511583 h 2380521"/>
              <a:gd name="connsiteX3244" fmla="*/ 1657426 w 8023328"/>
              <a:gd name="connsiteY3244" fmla="*/ 499186 h 2380521"/>
              <a:gd name="connsiteX3245" fmla="*/ 1582294 w 8023328"/>
              <a:gd name="connsiteY3245" fmla="*/ 499186 h 2380521"/>
              <a:gd name="connsiteX3246" fmla="*/ 1594694 w 8023328"/>
              <a:gd name="connsiteY3246" fmla="*/ 511583 h 2380521"/>
              <a:gd name="connsiteX3247" fmla="*/ 1582294 w 8023328"/>
              <a:gd name="connsiteY3247" fmla="*/ 525440 h 2380521"/>
              <a:gd name="connsiteX3248" fmla="*/ 1568438 w 8023328"/>
              <a:gd name="connsiteY3248" fmla="*/ 511583 h 2380521"/>
              <a:gd name="connsiteX3249" fmla="*/ 1582294 w 8023328"/>
              <a:gd name="connsiteY3249" fmla="*/ 499186 h 2380521"/>
              <a:gd name="connsiteX3250" fmla="*/ 1512192 w 8023328"/>
              <a:gd name="connsiteY3250" fmla="*/ 499186 h 2380521"/>
              <a:gd name="connsiteX3251" fmla="*/ 1523862 w 8023328"/>
              <a:gd name="connsiteY3251" fmla="*/ 511583 h 2380521"/>
              <a:gd name="connsiteX3252" fmla="*/ 1512192 w 8023328"/>
              <a:gd name="connsiteY3252" fmla="*/ 525440 h 2380521"/>
              <a:gd name="connsiteX3253" fmla="*/ 1497607 w 8023328"/>
              <a:gd name="connsiteY3253" fmla="*/ 511583 h 2380521"/>
              <a:gd name="connsiteX3254" fmla="*/ 1512192 w 8023328"/>
              <a:gd name="connsiteY3254" fmla="*/ 499186 h 2380521"/>
              <a:gd name="connsiteX3255" fmla="*/ 1440623 w 8023328"/>
              <a:gd name="connsiteY3255" fmla="*/ 499186 h 2380521"/>
              <a:gd name="connsiteX3256" fmla="*/ 1453023 w 8023328"/>
              <a:gd name="connsiteY3256" fmla="*/ 511583 h 2380521"/>
              <a:gd name="connsiteX3257" fmla="*/ 1440623 w 8023328"/>
              <a:gd name="connsiteY3257" fmla="*/ 525440 h 2380521"/>
              <a:gd name="connsiteX3258" fmla="*/ 1426771 w 8023328"/>
              <a:gd name="connsiteY3258" fmla="*/ 511583 h 2380521"/>
              <a:gd name="connsiteX3259" fmla="*/ 1440623 w 8023328"/>
              <a:gd name="connsiteY3259" fmla="*/ 499186 h 2380521"/>
              <a:gd name="connsiteX3260" fmla="*/ 1368341 w 8023328"/>
              <a:gd name="connsiteY3260" fmla="*/ 499186 h 2380521"/>
              <a:gd name="connsiteX3261" fmla="*/ 1382196 w 8023328"/>
              <a:gd name="connsiteY3261" fmla="*/ 511583 h 2380521"/>
              <a:gd name="connsiteX3262" fmla="*/ 1368341 w 8023328"/>
              <a:gd name="connsiteY3262" fmla="*/ 525440 h 2380521"/>
              <a:gd name="connsiteX3263" fmla="*/ 1355948 w 8023328"/>
              <a:gd name="connsiteY3263" fmla="*/ 511583 h 2380521"/>
              <a:gd name="connsiteX3264" fmla="*/ 1368341 w 8023328"/>
              <a:gd name="connsiteY3264" fmla="*/ 499186 h 2380521"/>
              <a:gd name="connsiteX3265" fmla="*/ 1297515 w 8023328"/>
              <a:gd name="connsiteY3265" fmla="*/ 499186 h 2380521"/>
              <a:gd name="connsiteX3266" fmla="*/ 1311369 w 8023328"/>
              <a:gd name="connsiteY3266" fmla="*/ 513042 h 2380521"/>
              <a:gd name="connsiteX3267" fmla="*/ 1297515 w 8023328"/>
              <a:gd name="connsiteY3267" fmla="*/ 525440 h 2380521"/>
              <a:gd name="connsiteX3268" fmla="*/ 1285118 w 8023328"/>
              <a:gd name="connsiteY3268" fmla="*/ 513042 h 2380521"/>
              <a:gd name="connsiteX3269" fmla="*/ 1297515 w 8023328"/>
              <a:gd name="connsiteY3269" fmla="*/ 499186 h 2380521"/>
              <a:gd name="connsiteX3270" fmla="*/ 1225700 w 8023328"/>
              <a:gd name="connsiteY3270" fmla="*/ 499186 h 2380521"/>
              <a:gd name="connsiteX3271" fmla="*/ 1240491 w 8023328"/>
              <a:gd name="connsiteY3271" fmla="*/ 513042 h 2380521"/>
              <a:gd name="connsiteX3272" fmla="*/ 1225700 w 8023328"/>
              <a:gd name="connsiteY3272" fmla="*/ 525440 h 2380521"/>
              <a:gd name="connsiteX3273" fmla="*/ 1210925 w 8023328"/>
              <a:gd name="connsiteY3273" fmla="*/ 513042 h 2380521"/>
              <a:gd name="connsiteX3274" fmla="*/ 1225700 w 8023328"/>
              <a:gd name="connsiteY3274" fmla="*/ 499186 h 2380521"/>
              <a:gd name="connsiteX3275" fmla="*/ 1154881 w 8023328"/>
              <a:gd name="connsiteY3275" fmla="*/ 499186 h 2380521"/>
              <a:gd name="connsiteX3276" fmla="*/ 1169669 w 8023328"/>
              <a:gd name="connsiteY3276" fmla="*/ 513042 h 2380521"/>
              <a:gd name="connsiteX3277" fmla="*/ 1154881 w 8023328"/>
              <a:gd name="connsiteY3277" fmla="*/ 525440 h 2380521"/>
              <a:gd name="connsiteX3278" fmla="*/ 1140095 w 8023328"/>
              <a:gd name="connsiteY3278" fmla="*/ 513042 h 2380521"/>
              <a:gd name="connsiteX3279" fmla="*/ 1154881 w 8023328"/>
              <a:gd name="connsiteY3279" fmla="*/ 499186 h 2380521"/>
              <a:gd name="connsiteX3280" fmla="*/ 1084053 w 8023328"/>
              <a:gd name="connsiteY3280" fmla="*/ 499186 h 2380521"/>
              <a:gd name="connsiteX3281" fmla="*/ 1098842 w 8023328"/>
              <a:gd name="connsiteY3281" fmla="*/ 513042 h 2380521"/>
              <a:gd name="connsiteX3282" fmla="*/ 1084053 w 8023328"/>
              <a:gd name="connsiteY3282" fmla="*/ 525440 h 2380521"/>
              <a:gd name="connsiteX3283" fmla="*/ 1069267 w 8023328"/>
              <a:gd name="connsiteY3283" fmla="*/ 513042 h 2380521"/>
              <a:gd name="connsiteX3284" fmla="*/ 1084053 w 8023328"/>
              <a:gd name="connsiteY3284" fmla="*/ 499186 h 2380521"/>
              <a:gd name="connsiteX3285" fmla="*/ 1013012 w 8023328"/>
              <a:gd name="connsiteY3285" fmla="*/ 499186 h 2380521"/>
              <a:gd name="connsiteX3286" fmla="*/ 1024685 w 8023328"/>
              <a:gd name="connsiteY3286" fmla="*/ 513042 h 2380521"/>
              <a:gd name="connsiteX3287" fmla="*/ 1013012 w 8023328"/>
              <a:gd name="connsiteY3287" fmla="*/ 525440 h 2380521"/>
              <a:gd name="connsiteX3288" fmla="*/ 998433 w 8023328"/>
              <a:gd name="connsiteY3288" fmla="*/ 513042 h 2380521"/>
              <a:gd name="connsiteX3289" fmla="*/ 1013012 w 8023328"/>
              <a:gd name="connsiteY3289" fmla="*/ 499186 h 2380521"/>
              <a:gd name="connsiteX3290" fmla="*/ 941461 w 8023328"/>
              <a:gd name="connsiteY3290" fmla="*/ 499186 h 2380521"/>
              <a:gd name="connsiteX3291" fmla="*/ 953861 w 8023328"/>
              <a:gd name="connsiteY3291" fmla="*/ 513042 h 2380521"/>
              <a:gd name="connsiteX3292" fmla="*/ 941461 w 8023328"/>
              <a:gd name="connsiteY3292" fmla="*/ 525440 h 2380521"/>
              <a:gd name="connsiteX3293" fmla="*/ 927607 w 8023328"/>
              <a:gd name="connsiteY3293" fmla="*/ 513042 h 2380521"/>
              <a:gd name="connsiteX3294" fmla="*/ 941461 w 8023328"/>
              <a:gd name="connsiteY3294" fmla="*/ 499186 h 2380521"/>
              <a:gd name="connsiteX3295" fmla="*/ 870626 w 8023328"/>
              <a:gd name="connsiteY3295" fmla="*/ 499186 h 2380521"/>
              <a:gd name="connsiteX3296" fmla="*/ 883027 w 8023328"/>
              <a:gd name="connsiteY3296" fmla="*/ 513042 h 2380521"/>
              <a:gd name="connsiteX3297" fmla="*/ 870626 w 8023328"/>
              <a:gd name="connsiteY3297" fmla="*/ 525440 h 2380521"/>
              <a:gd name="connsiteX3298" fmla="*/ 856774 w 8023328"/>
              <a:gd name="connsiteY3298" fmla="*/ 513042 h 2380521"/>
              <a:gd name="connsiteX3299" fmla="*/ 870626 w 8023328"/>
              <a:gd name="connsiteY3299" fmla="*/ 499186 h 2380521"/>
              <a:gd name="connsiteX3300" fmla="*/ 798340 w 8023328"/>
              <a:gd name="connsiteY3300" fmla="*/ 499186 h 2380521"/>
              <a:gd name="connsiteX3301" fmla="*/ 812196 w 8023328"/>
              <a:gd name="connsiteY3301" fmla="*/ 513042 h 2380521"/>
              <a:gd name="connsiteX3302" fmla="*/ 798340 w 8023328"/>
              <a:gd name="connsiteY3302" fmla="*/ 525440 h 2380521"/>
              <a:gd name="connsiteX3303" fmla="*/ 785941 w 8023328"/>
              <a:gd name="connsiteY3303" fmla="*/ 513042 h 2380521"/>
              <a:gd name="connsiteX3304" fmla="*/ 798340 w 8023328"/>
              <a:gd name="connsiteY3304" fmla="*/ 499186 h 2380521"/>
              <a:gd name="connsiteX3305" fmla="*/ 724135 w 8023328"/>
              <a:gd name="connsiteY3305" fmla="*/ 499186 h 2380521"/>
              <a:gd name="connsiteX3306" fmla="*/ 737991 w 8023328"/>
              <a:gd name="connsiteY3306" fmla="*/ 513042 h 2380521"/>
              <a:gd name="connsiteX3307" fmla="*/ 724135 w 8023328"/>
              <a:gd name="connsiteY3307" fmla="*/ 525440 h 2380521"/>
              <a:gd name="connsiteX3308" fmla="*/ 711744 w 8023328"/>
              <a:gd name="connsiteY3308" fmla="*/ 513042 h 2380521"/>
              <a:gd name="connsiteX3309" fmla="*/ 724135 w 8023328"/>
              <a:gd name="connsiteY3309" fmla="*/ 499186 h 2380521"/>
              <a:gd name="connsiteX3310" fmla="*/ 653306 w 8023328"/>
              <a:gd name="connsiteY3310" fmla="*/ 499186 h 2380521"/>
              <a:gd name="connsiteX3311" fmla="*/ 667164 w 8023328"/>
              <a:gd name="connsiteY3311" fmla="*/ 513042 h 2380521"/>
              <a:gd name="connsiteX3312" fmla="*/ 653306 w 8023328"/>
              <a:gd name="connsiteY3312" fmla="*/ 525440 h 2380521"/>
              <a:gd name="connsiteX3313" fmla="*/ 640910 w 8023328"/>
              <a:gd name="connsiteY3313" fmla="*/ 513042 h 2380521"/>
              <a:gd name="connsiteX3314" fmla="*/ 653306 w 8023328"/>
              <a:gd name="connsiteY3314" fmla="*/ 499186 h 2380521"/>
              <a:gd name="connsiteX3315" fmla="*/ 584869 w 8023328"/>
              <a:gd name="connsiteY3315" fmla="*/ 499186 h 2380521"/>
              <a:gd name="connsiteX3316" fmla="*/ 599654 w 8023328"/>
              <a:gd name="connsiteY3316" fmla="*/ 513042 h 2380521"/>
              <a:gd name="connsiteX3317" fmla="*/ 584869 w 8023328"/>
              <a:gd name="connsiteY3317" fmla="*/ 525440 h 2380521"/>
              <a:gd name="connsiteX3318" fmla="*/ 570076 w 8023328"/>
              <a:gd name="connsiteY3318" fmla="*/ 513042 h 2380521"/>
              <a:gd name="connsiteX3319" fmla="*/ 584869 w 8023328"/>
              <a:gd name="connsiteY3319" fmla="*/ 499186 h 2380521"/>
              <a:gd name="connsiteX3320" fmla="*/ 513670 w 8023328"/>
              <a:gd name="connsiteY3320" fmla="*/ 499186 h 2380521"/>
              <a:gd name="connsiteX3321" fmla="*/ 528846 w 8023328"/>
              <a:gd name="connsiteY3321" fmla="*/ 513042 h 2380521"/>
              <a:gd name="connsiteX3322" fmla="*/ 513670 w 8023328"/>
              <a:gd name="connsiteY3322" fmla="*/ 525440 h 2380521"/>
              <a:gd name="connsiteX3323" fmla="*/ 499248 w 8023328"/>
              <a:gd name="connsiteY3323" fmla="*/ 513042 h 2380521"/>
              <a:gd name="connsiteX3324" fmla="*/ 513670 w 8023328"/>
              <a:gd name="connsiteY3324" fmla="*/ 499186 h 2380521"/>
              <a:gd name="connsiteX3325" fmla="*/ 3939871 w 8023328"/>
              <a:gd name="connsiteY3325" fmla="*/ 495814 h 2380521"/>
              <a:gd name="connsiteX3326" fmla="*/ 3952268 w 8023328"/>
              <a:gd name="connsiteY3326" fmla="*/ 510602 h 2380521"/>
              <a:gd name="connsiteX3327" fmla="*/ 3939871 w 8023328"/>
              <a:gd name="connsiteY3327" fmla="*/ 525391 h 2380521"/>
              <a:gd name="connsiteX3328" fmla="*/ 3926015 w 8023328"/>
              <a:gd name="connsiteY3328" fmla="*/ 510602 h 2380521"/>
              <a:gd name="connsiteX3329" fmla="*/ 3939871 w 8023328"/>
              <a:gd name="connsiteY3329" fmla="*/ 495814 h 2380521"/>
              <a:gd name="connsiteX3330" fmla="*/ 3869042 w 8023328"/>
              <a:gd name="connsiteY3330" fmla="*/ 495814 h 2380521"/>
              <a:gd name="connsiteX3331" fmla="*/ 3881439 w 8023328"/>
              <a:gd name="connsiteY3331" fmla="*/ 510602 h 2380521"/>
              <a:gd name="connsiteX3332" fmla="*/ 3869042 w 8023328"/>
              <a:gd name="connsiteY3332" fmla="*/ 525391 h 2380521"/>
              <a:gd name="connsiteX3333" fmla="*/ 3855186 w 8023328"/>
              <a:gd name="connsiteY3333" fmla="*/ 510602 h 2380521"/>
              <a:gd name="connsiteX3334" fmla="*/ 3869042 w 8023328"/>
              <a:gd name="connsiteY3334" fmla="*/ 495814 h 2380521"/>
              <a:gd name="connsiteX3335" fmla="*/ 3796752 w 8023328"/>
              <a:gd name="connsiteY3335" fmla="*/ 495814 h 2380521"/>
              <a:gd name="connsiteX3336" fmla="*/ 3810608 w 8023328"/>
              <a:gd name="connsiteY3336" fmla="*/ 510602 h 2380521"/>
              <a:gd name="connsiteX3337" fmla="*/ 3796752 w 8023328"/>
              <a:gd name="connsiteY3337" fmla="*/ 525391 h 2380521"/>
              <a:gd name="connsiteX3338" fmla="*/ 3784355 w 8023328"/>
              <a:gd name="connsiteY3338" fmla="*/ 510602 h 2380521"/>
              <a:gd name="connsiteX3339" fmla="*/ 3796752 w 8023328"/>
              <a:gd name="connsiteY3339" fmla="*/ 495814 h 2380521"/>
              <a:gd name="connsiteX3340" fmla="*/ 3725922 w 8023328"/>
              <a:gd name="connsiteY3340" fmla="*/ 495814 h 2380521"/>
              <a:gd name="connsiteX3341" fmla="*/ 3739778 w 8023328"/>
              <a:gd name="connsiteY3341" fmla="*/ 510602 h 2380521"/>
              <a:gd name="connsiteX3342" fmla="*/ 3725922 w 8023328"/>
              <a:gd name="connsiteY3342" fmla="*/ 525391 h 2380521"/>
              <a:gd name="connsiteX3343" fmla="*/ 3713525 w 8023328"/>
              <a:gd name="connsiteY3343" fmla="*/ 510602 h 2380521"/>
              <a:gd name="connsiteX3344" fmla="*/ 3725922 w 8023328"/>
              <a:gd name="connsiteY3344" fmla="*/ 495814 h 2380521"/>
              <a:gd name="connsiteX3345" fmla="*/ 3655091 w 8023328"/>
              <a:gd name="connsiteY3345" fmla="*/ 495814 h 2380521"/>
              <a:gd name="connsiteX3346" fmla="*/ 3668947 w 8023328"/>
              <a:gd name="connsiteY3346" fmla="*/ 510602 h 2380521"/>
              <a:gd name="connsiteX3347" fmla="*/ 3655091 w 8023328"/>
              <a:gd name="connsiteY3347" fmla="*/ 525391 h 2380521"/>
              <a:gd name="connsiteX3348" fmla="*/ 3642694 w 8023328"/>
              <a:gd name="connsiteY3348" fmla="*/ 510602 h 2380521"/>
              <a:gd name="connsiteX3349" fmla="*/ 3655091 w 8023328"/>
              <a:gd name="connsiteY3349" fmla="*/ 495814 h 2380521"/>
              <a:gd name="connsiteX3350" fmla="*/ 3583280 w 8023328"/>
              <a:gd name="connsiteY3350" fmla="*/ 495814 h 2380521"/>
              <a:gd name="connsiteX3351" fmla="*/ 3598069 w 8023328"/>
              <a:gd name="connsiteY3351" fmla="*/ 510602 h 2380521"/>
              <a:gd name="connsiteX3352" fmla="*/ 3583280 w 8023328"/>
              <a:gd name="connsiteY3352" fmla="*/ 525391 h 2380521"/>
              <a:gd name="connsiteX3353" fmla="*/ 3568491 w 8023328"/>
              <a:gd name="connsiteY3353" fmla="*/ 510602 h 2380521"/>
              <a:gd name="connsiteX3354" fmla="*/ 3583280 w 8023328"/>
              <a:gd name="connsiteY3354" fmla="*/ 495814 h 2380521"/>
              <a:gd name="connsiteX3355" fmla="*/ 3512449 w 8023328"/>
              <a:gd name="connsiteY3355" fmla="*/ 495814 h 2380521"/>
              <a:gd name="connsiteX3356" fmla="*/ 3527237 w 8023328"/>
              <a:gd name="connsiteY3356" fmla="*/ 510602 h 2380521"/>
              <a:gd name="connsiteX3357" fmla="*/ 3512449 w 8023328"/>
              <a:gd name="connsiteY3357" fmla="*/ 525391 h 2380521"/>
              <a:gd name="connsiteX3358" fmla="*/ 3497661 w 8023328"/>
              <a:gd name="connsiteY3358" fmla="*/ 510602 h 2380521"/>
              <a:gd name="connsiteX3359" fmla="*/ 3512449 w 8023328"/>
              <a:gd name="connsiteY3359" fmla="*/ 495814 h 2380521"/>
              <a:gd name="connsiteX3360" fmla="*/ 3440686 w 8023328"/>
              <a:gd name="connsiteY3360" fmla="*/ 495814 h 2380521"/>
              <a:gd name="connsiteX3361" fmla="*/ 3453083 w 8023328"/>
              <a:gd name="connsiteY3361" fmla="*/ 510602 h 2380521"/>
              <a:gd name="connsiteX3362" fmla="*/ 3440686 w 8023328"/>
              <a:gd name="connsiteY3362" fmla="*/ 525391 h 2380521"/>
              <a:gd name="connsiteX3363" fmla="*/ 3426830 w 8023328"/>
              <a:gd name="connsiteY3363" fmla="*/ 510602 h 2380521"/>
              <a:gd name="connsiteX3364" fmla="*/ 3440686 w 8023328"/>
              <a:gd name="connsiteY3364" fmla="*/ 495814 h 2380521"/>
              <a:gd name="connsiteX3365" fmla="*/ 3369857 w 8023328"/>
              <a:gd name="connsiteY3365" fmla="*/ 495814 h 2380521"/>
              <a:gd name="connsiteX3366" fmla="*/ 3382254 w 8023328"/>
              <a:gd name="connsiteY3366" fmla="*/ 510602 h 2380521"/>
              <a:gd name="connsiteX3367" fmla="*/ 3369857 w 8023328"/>
              <a:gd name="connsiteY3367" fmla="*/ 525391 h 2380521"/>
              <a:gd name="connsiteX3368" fmla="*/ 3356001 w 8023328"/>
              <a:gd name="connsiteY3368" fmla="*/ 510602 h 2380521"/>
              <a:gd name="connsiteX3369" fmla="*/ 3369857 w 8023328"/>
              <a:gd name="connsiteY3369" fmla="*/ 495814 h 2380521"/>
              <a:gd name="connsiteX3370" fmla="*/ 3299094 w 8023328"/>
              <a:gd name="connsiteY3370" fmla="*/ 495814 h 2380521"/>
              <a:gd name="connsiteX3371" fmla="*/ 3311491 w 8023328"/>
              <a:gd name="connsiteY3371" fmla="*/ 510602 h 2380521"/>
              <a:gd name="connsiteX3372" fmla="*/ 3299094 w 8023328"/>
              <a:gd name="connsiteY3372" fmla="*/ 525391 h 2380521"/>
              <a:gd name="connsiteX3373" fmla="*/ 3285240 w 8023328"/>
              <a:gd name="connsiteY3373" fmla="*/ 510602 h 2380521"/>
              <a:gd name="connsiteX3374" fmla="*/ 3299094 w 8023328"/>
              <a:gd name="connsiteY3374" fmla="*/ 495814 h 2380521"/>
              <a:gd name="connsiteX3375" fmla="*/ 3226805 w 8023328"/>
              <a:gd name="connsiteY3375" fmla="*/ 495814 h 2380521"/>
              <a:gd name="connsiteX3376" fmla="*/ 3240660 w 8023328"/>
              <a:gd name="connsiteY3376" fmla="*/ 510602 h 2380521"/>
              <a:gd name="connsiteX3377" fmla="*/ 3226805 w 8023328"/>
              <a:gd name="connsiteY3377" fmla="*/ 525391 h 2380521"/>
              <a:gd name="connsiteX3378" fmla="*/ 3214406 w 8023328"/>
              <a:gd name="connsiteY3378" fmla="*/ 510602 h 2380521"/>
              <a:gd name="connsiteX3379" fmla="*/ 3226805 w 8023328"/>
              <a:gd name="connsiteY3379" fmla="*/ 495814 h 2380521"/>
              <a:gd name="connsiteX3380" fmla="*/ 3152602 w 8023328"/>
              <a:gd name="connsiteY3380" fmla="*/ 495814 h 2380521"/>
              <a:gd name="connsiteX3381" fmla="*/ 3166454 w 8023328"/>
              <a:gd name="connsiteY3381" fmla="*/ 510602 h 2380521"/>
              <a:gd name="connsiteX3382" fmla="*/ 3152602 w 8023328"/>
              <a:gd name="connsiteY3382" fmla="*/ 525391 h 2380521"/>
              <a:gd name="connsiteX3383" fmla="*/ 3140203 w 8023328"/>
              <a:gd name="connsiteY3383" fmla="*/ 510602 h 2380521"/>
              <a:gd name="connsiteX3384" fmla="*/ 3152602 w 8023328"/>
              <a:gd name="connsiteY3384" fmla="*/ 495814 h 2380521"/>
              <a:gd name="connsiteX3385" fmla="*/ 2439944 w 8023328"/>
              <a:gd name="connsiteY3385" fmla="*/ 428356 h 2380521"/>
              <a:gd name="connsiteX3386" fmla="*/ 2454729 w 8023328"/>
              <a:gd name="connsiteY3386" fmla="*/ 440753 h 2380521"/>
              <a:gd name="connsiteX3387" fmla="*/ 2439944 w 8023328"/>
              <a:gd name="connsiteY3387" fmla="*/ 454610 h 2380521"/>
              <a:gd name="connsiteX3388" fmla="*/ 2425156 w 8023328"/>
              <a:gd name="connsiteY3388" fmla="*/ 440753 h 2380521"/>
              <a:gd name="connsiteX3389" fmla="*/ 2439944 w 8023328"/>
              <a:gd name="connsiteY3389" fmla="*/ 428356 h 2380521"/>
              <a:gd name="connsiteX3390" fmla="*/ 2369110 w 8023328"/>
              <a:gd name="connsiteY3390" fmla="*/ 428356 h 2380521"/>
              <a:gd name="connsiteX3391" fmla="*/ 2383898 w 8023328"/>
              <a:gd name="connsiteY3391" fmla="*/ 440753 h 2380521"/>
              <a:gd name="connsiteX3392" fmla="*/ 2369110 w 8023328"/>
              <a:gd name="connsiteY3392" fmla="*/ 454610 h 2380521"/>
              <a:gd name="connsiteX3393" fmla="*/ 2354319 w 8023328"/>
              <a:gd name="connsiteY3393" fmla="*/ 440753 h 2380521"/>
              <a:gd name="connsiteX3394" fmla="*/ 2369110 w 8023328"/>
              <a:gd name="connsiteY3394" fmla="*/ 428356 h 2380521"/>
              <a:gd name="connsiteX3395" fmla="*/ 2298278 w 8023328"/>
              <a:gd name="connsiteY3395" fmla="*/ 428356 h 2380521"/>
              <a:gd name="connsiteX3396" fmla="*/ 2313066 w 8023328"/>
              <a:gd name="connsiteY3396" fmla="*/ 440753 h 2380521"/>
              <a:gd name="connsiteX3397" fmla="*/ 2298278 w 8023328"/>
              <a:gd name="connsiteY3397" fmla="*/ 454610 h 2380521"/>
              <a:gd name="connsiteX3398" fmla="*/ 2283490 w 8023328"/>
              <a:gd name="connsiteY3398" fmla="*/ 440753 h 2380521"/>
              <a:gd name="connsiteX3399" fmla="*/ 2298278 w 8023328"/>
              <a:gd name="connsiteY3399" fmla="*/ 428356 h 2380521"/>
              <a:gd name="connsiteX3400" fmla="*/ 2226514 w 8023328"/>
              <a:gd name="connsiteY3400" fmla="*/ 428356 h 2380521"/>
              <a:gd name="connsiteX3401" fmla="*/ 2238914 w 8023328"/>
              <a:gd name="connsiteY3401" fmla="*/ 440753 h 2380521"/>
              <a:gd name="connsiteX3402" fmla="*/ 2226514 w 8023328"/>
              <a:gd name="connsiteY3402" fmla="*/ 454610 h 2380521"/>
              <a:gd name="connsiteX3403" fmla="*/ 2212656 w 8023328"/>
              <a:gd name="connsiteY3403" fmla="*/ 440753 h 2380521"/>
              <a:gd name="connsiteX3404" fmla="*/ 2226514 w 8023328"/>
              <a:gd name="connsiteY3404" fmla="*/ 428356 h 2380521"/>
              <a:gd name="connsiteX3405" fmla="*/ 2155682 w 8023328"/>
              <a:gd name="connsiteY3405" fmla="*/ 428356 h 2380521"/>
              <a:gd name="connsiteX3406" fmla="*/ 2168079 w 8023328"/>
              <a:gd name="connsiteY3406" fmla="*/ 440753 h 2380521"/>
              <a:gd name="connsiteX3407" fmla="*/ 2155682 w 8023328"/>
              <a:gd name="connsiteY3407" fmla="*/ 454610 h 2380521"/>
              <a:gd name="connsiteX3408" fmla="*/ 2141825 w 8023328"/>
              <a:gd name="connsiteY3408" fmla="*/ 440753 h 2380521"/>
              <a:gd name="connsiteX3409" fmla="*/ 2155682 w 8023328"/>
              <a:gd name="connsiteY3409" fmla="*/ 428356 h 2380521"/>
              <a:gd name="connsiteX3410" fmla="*/ 2084846 w 8023328"/>
              <a:gd name="connsiteY3410" fmla="*/ 428356 h 2380521"/>
              <a:gd name="connsiteX3411" fmla="*/ 2097246 w 8023328"/>
              <a:gd name="connsiteY3411" fmla="*/ 440753 h 2380521"/>
              <a:gd name="connsiteX3412" fmla="*/ 2084846 w 8023328"/>
              <a:gd name="connsiteY3412" fmla="*/ 454610 h 2380521"/>
              <a:gd name="connsiteX3413" fmla="*/ 2070991 w 8023328"/>
              <a:gd name="connsiteY3413" fmla="*/ 440753 h 2380521"/>
              <a:gd name="connsiteX3414" fmla="*/ 2084846 w 8023328"/>
              <a:gd name="connsiteY3414" fmla="*/ 428356 h 2380521"/>
              <a:gd name="connsiteX3415" fmla="*/ 2011832 w 8023328"/>
              <a:gd name="connsiteY3415" fmla="*/ 428356 h 2380521"/>
              <a:gd name="connsiteX3416" fmla="*/ 2026418 w 8023328"/>
              <a:gd name="connsiteY3416" fmla="*/ 440753 h 2380521"/>
              <a:gd name="connsiteX3417" fmla="*/ 2011832 w 8023328"/>
              <a:gd name="connsiteY3417" fmla="*/ 454610 h 2380521"/>
              <a:gd name="connsiteX3418" fmla="*/ 2000165 w 8023328"/>
              <a:gd name="connsiteY3418" fmla="*/ 440753 h 2380521"/>
              <a:gd name="connsiteX3419" fmla="*/ 2011832 w 8023328"/>
              <a:gd name="connsiteY3419" fmla="*/ 428356 h 2380521"/>
              <a:gd name="connsiteX3420" fmla="*/ 1938362 w 8023328"/>
              <a:gd name="connsiteY3420" fmla="*/ 428356 h 2380521"/>
              <a:gd name="connsiteX3421" fmla="*/ 1952216 w 8023328"/>
              <a:gd name="connsiteY3421" fmla="*/ 440753 h 2380521"/>
              <a:gd name="connsiteX3422" fmla="*/ 1938362 w 8023328"/>
              <a:gd name="connsiteY3422" fmla="*/ 454610 h 2380521"/>
              <a:gd name="connsiteX3423" fmla="*/ 1925965 w 8023328"/>
              <a:gd name="connsiteY3423" fmla="*/ 440753 h 2380521"/>
              <a:gd name="connsiteX3424" fmla="*/ 1938362 w 8023328"/>
              <a:gd name="connsiteY3424" fmla="*/ 428356 h 2380521"/>
              <a:gd name="connsiteX3425" fmla="*/ 1867525 w 8023328"/>
              <a:gd name="connsiteY3425" fmla="*/ 428356 h 2380521"/>
              <a:gd name="connsiteX3426" fmla="*/ 1881384 w 8023328"/>
              <a:gd name="connsiteY3426" fmla="*/ 440753 h 2380521"/>
              <a:gd name="connsiteX3427" fmla="*/ 1867525 w 8023328"/>
              <a:gd name="connsiteY3427" fmla="*/ 454610 h 2380521"/>
              <a:gd name="connsiteX3428" fmla="*/ 1855126 w 8023328"/>
              <a:gd name="connsiteY3428" fmla="*/ 440753 h 2380521"/>
              <a:gd name="connsiteX3429" fmla="*/ 1867525 w 8023328"/>
              <a:gd name="connsiteY3429" fmla="*/ 428356 h 2380521"/>
              <a:gd name="connsiteX3430" fmla="*/ 1799085 w 8023328"/>
              <a:gd name="connsiteY3430" fmla="*/ 428356 h 2380521"/>
              <a:gd name="connsiteX3431" fmla="*/ 1813873 w 8023328"/>
              <a:gd name="connsiteY3431" fmla="*/ 440753 h 2380521"/>
              <a:gd name="connsiteX3432" fmla="*/ 1799085 w 8023328"/>
              <a:gd name="connsiteY3432" fmla="*/ 454610 h 2380521"/>
              <a:gd name="connsiteX3433" fmla="*/ 1784298 w 8023328"/>
              <a:gd name="connsiteY3433" fmla="*/ 440753 h 2380521"/>
              <a:gd name="connsiteX3434" fmla="*/ 1799085 w 8023328"/>
              <a:gd name="connsiteY3434" fmla="*/ 428356 h 2380521"/>
              <a:gd name="connsiteX3435" fmla="*/ 1728260 w 8023328"/>
              <a:gd name="connsiteY3435" fmla="*/ 428356 h 2380521"/>
              <a:gd name="connsiteX3436" fmla="*/ 1743046 w 8023328"/>
              <a:gd name="connsiteY3436" fmla="*/ 440753 h 2380521"/>
              <a:gd name="connsiteX3437" fmla="*/ 1728260 w 8023328"/>
              <a:gd name="connsiteY3437" fmla="*/ 454610 h 2380521"/>
              <a:gd name="connsiteX3438" fmla="*/ 1713469 w 8023328"/>
              <a:gd name="connsiteY3438" fmla="*/ 440753 h 2380521"/>
              <a:gd name="connsiteX3439" fmla="*/ 1728260 w 8023328"/>
              <a:gd name="connsiteY3439" fmla="*/ 428356 h 2380521"/>
              <a:gd name="connsiteX3440" fmla="*/ 1657426 w 8023328"/>
              <a:gd name="connsiteY3440" fmla="*/ 428356 h 2380521"/>
              <a:gd name="connsiteX3441" fmla="*/ 1672218 w 8023328"/>
              <a:gd name="connsiteY3441" fmla="*/ 440753 h 2380521"/>
              <a:gd name="connsiteX3442" fmla="*/ 1657426 w 8023328"/>
              <a:gd name="connsiteY3442" fmla="*/ 454610 h 2380521"/>
              <a:gd name="connsiteX3443" fmla="*/ 1642647 w 8023328"/>
              <a:gd name="connsiteY3443" fmla="*/ 440753 h 2380521"/>
              <a:gd name="connsiteX3444" fmla="*/ 1657426 w 8023328"/>
              <a:gd name="connsiteY3444" fmla="*/ 428356 h 2380521"/>
              <a:gd name="connsiteX3445" fmla="*/ 1582294 w 8023328"/>
              <a:gd name="connsiteY3445" fmla="*/ 428356 h 2380521"/>
              <a:gd name="connsiteX3446" fmla="*/ 1594697 w 8023328"/>
              <a:gd name="connsiteY3446" fmla="*/ 440753 h 2380521"/>
              <a:gd name="connsiteX3447" fmla="*/ 1582294 w 8023328"/>
              <a:gd name="connsiteY3447" fmla="*/ 454610 h 2380521"/>
              <a:gd name="connsiteX3448" fmla="*/ 1568438 w 8023328"/>
              <a:gd name="connsiteY3448" fmla="*/ 440753 h 2380521"/>
              <a:gd name="connsiteX3449" fmla="*/ 1582294 w 8023328"/>
              <a:gd name="connsiteY3449" fmla="*/ 428356 h 2380521"/>
              <a:gd name="connsiteX3450" fmla="*/ 1512195 w 8023328"/>
              <a:gd name="connsiteY3450" fmla="*/ 428356 h 2380521"/>
              <a:gd name="connsiteX3451" fmla="*/ 1523862 w 8023328"/>
              <a:gd name="connsiteY3451" fmla="*/ 440753 h 2380521"/>
              <a:gd name="connsiteX3452" fmla="*/ 1512195 w 8023328"/>
              <a:gd name="connsiteY3452" fmla="*/ 454610 h 2380521"/>
              <a:gd name="connsiteX3453" fmla="*/ 1497610 w 8023328"/>
              <a:gd name="connsiteY3453" fmla="*/ 440753 h 2380521"/>
              <a:gd name="connsiteX3454" fmla="*/ 1512195 w 8023328"/>
              <a:gd name="connsiteY3454" fmla="*/ 428356 h 2380521"/>
              <a:gd name="connsiteX3455" fmla="*/ 1439171 w 8023328"/>
              <a:gd name="connsiteY3455" fmla="*/ 428356 h 2380521"/>
              <a:gd name="connsiteX3456" fmla="*/ 1453023 w 8023328"/>
              <a:gd name="connsiteY3456" fmla="*/ 440753 h 2380521"/>
              <a:gd name="connsiteX3457" fmla="*/ 1439171 w 8023328"/>
              <a:gd name="connsiteY3457" fmla="*/ 454610 h 2380521"/>
              <a:gd name="connsiteX3458" fmla="*/ 1426771 w 8023328"/>
              <a:gd name="connsiteY3458" fmla="*/ 440753 h 2380521"/>
              <a:gd name="connsiteX3459" fmla="*/ 1439171 w 8023328"/>
              <a:gd name="connsiteY3459" fmla="*/ 428356 h 2380521"/>
              <a:gd name="connsiteX3460" fmla="*/ 1368344 w 8023328"/>
              <a:gd name="connsiteY3460" fmla="*/ 428356 h 2380521"/>
              <a:gd name="connsiteX3461" fmla="*/ 1382196 w 8023328"/>
              <a:gd name="connsiteY3461" fmla="*/ 440753 h 2380521"/>
              <a:gd name="connsiteX3462" fmla="*/ 1368344 w 8023328"/>
              <a:gd name="connsiteY3462" fmla="*/ 454610 h 2380521"/>
              <a:gd name="connsiteX3463" fmla="*/ 1355948 w 8023328"/>
              <a:gd name="connsiteY3463" fmla="*/ 440753 h 2380521"/>
              <a:gd name="connsiteX3464" fmla="*/ 1368344 w 8023328"/>
              <a:gd name="connsiteY3464" fmla="*/ 428356 h 2380521"/>
              <a:gd name="connsiteX3465" fmla="*/ 1297515 w 8023328"/>
              <a:gd name="connsiteY3465" fmla="*/ 428356 h 2380521"/>
              <a:gd name="connsiteX3466" fmla="*/ 1311372 w 8023328"/>
              <a:gd name="connsiteY3466" fmla="*/ 440753 h 2380521"/>
              <a:gd name="connsiteX3467" fmla="*/ 1297515 w 8023328"/>
              <a:gd name="connsiteY3467" fmla="*/ 454610 h 2380521"/>
              <a:gd name="connsiteX3468" fmla="*/ 1285118 w 8023328"/>
              <a:gd name="connsiteY3468" fmla="*/ 440753 h 2380521"/>
              <a:gd name="connsiteX3469" fmla="*/ 1297515 w 8023328"/>
              <a:gd name="connsiteY3469" fmla="*/ 428356 h 2380521"/>
              <a:gd name="connsiteX3470" fmla="*/ 1225703 w 8023328"/>
              <a:gd name="connsiteY3470" fmla="*/ 428356 h 2380521"/>
              <a:gd name="connsiteX3471" fmla="*/ 1240491 w 8023328"/>
              <a:gd name="connsiteY3471" fmla="*/ 440753 h 2380521"/>
              <a:gd name="connsiteX3472" fmla="*/ 1225703 w 8023328"/>
              <a:gd name="connsiteY3472" fmla="*/ 454610 h 2380521"/>
              <a:gd name="connsiteX3473" fmla="*/ 1210925 w 8023328"/>
              <a:gd name="connsiteY3473" fmla="*/ 440753 h 2380521"/>
              <a:gd name="connsiteX3474" fmla="*/ 1225703 w 8023328"/>
              <a:gd name="connsiteY3474" fmla="*/ 428356 h 2380521"/>
              <a:gd name="connsiteX3475" fmla="*/ 1154886 w 8023328"/>
              <a:gd name="connsiteY3475" fmla="*/ 428356 h 2380521"/>
              <a:gd name="connsiteX3476" fmla="*/ 1169676 w 8023328"/>
              <a:gd name="connsiteY3476" fmla="*/ 440753 h 2380521"/>
              <a:gd name="connsiteX3477" fmla="*/ 1154886 w 8023328"/>
              <a:gd name="connsiteY3477" fmla="*/ 454610 h 2380521"/>
              <a:gd name="connsiteX3478" fmla="*/ 1140096 w 8023328"/>
              <a:gd name="connsiteY3478" fmla="*/ 440753 h 2380521"/>
              <a:gd name="connsiteX3479" fmla="*/ 1154886 w 8023328"/>
              <a:gd name="connsiteY3479" fmla="*/ 428356 h 2380521"/>
              <a:gd name="connsiteX3480" fmla="*/ 1084056 w 8023328"/>
              <a:gd name="connsiteY3480" fmla="*/ 428356 h 2380521"/>
              <a:gd name="connsiteX3481" fmla="*/ 1098844 w 8023328"/>
              <a:gd name="connsiteY3481" fmla="*/ 440753 h 2380521"/>
              <a:gd name="connsiteX3482" fmla="*/ 1084056 w 8023328"/>
              <a:gd name="connsiteY3482" fmla="*/ 454610 h 2380521"/>
              <a:gd name="connsiteX3483" fmla="*/ 1069267 w 8023328"/>
              <a:gd name="connsiteY3483" fmla="*/ 440753 h 2380521"/>
              <a:gd name="connsiteX3484" fmla="*/ 1084056 w 8023328"/>
              <a:gd name="connsiteY3484" fmla="*/ 428356 h 2380521"/>
              <a:gd name="connsiteX3485" fmla="*/ 1013015 w 8023328"/>
              <a:gd name="connsiteY3485" fmla="*/ 428356 h 2380521"/>
              <a:gd name="connsiteX3486" fmla="*/ 1024685 w 8023328"/>
              <a:gd name="connsiteY3486" fmla="*/ 440753 h 2380521"/>
              <a:gd name="connsiteX3487" fmla="*/ 1013015 w 8023328"/>
              <a:gd name="connsiteY3487" fmla="*/ 454610 h 2380521"/>
              <a:gd name="connsiteX3488" fmla="*/ 998434 w 8023328"/>
              <a:gd name="connsiteY3488" fmla="*/ 440753 h 2380521"/>
              <a:gd name="connsiteX3489" fmla="*/ 1013015 w 8023328"/>
              <a:gd name="connsiteY3489" fmla="*/ 428356 h 2380521"/>
              <a:gd name="connsiteX3490" fmla="*/ 941465 w 8023328"/>
              <a:gd name="connsiteY3490" fmla="*/ 428356 h 2380521"/>
              <a:gd name="connsiteX3491" fmla="*/ 953864 w 8023328"/>
              <a:gd name="connsiteY3491" fmla="*/ 440753 h 2380521"/>
              <a:gd name="connsiteX3492" fmla="*/ 941465 w 8023328"/>
              <a:gd name="connsiteY3492" fmla="*/ 454610 h 2380521"/>
              <a:gd name="connsiteX3493" fmla="*/ 927611 w 8023328"/>
              <a:gd name="connsiteY3493" fmla="*/ 440753 h 2380521"/>
              <a:gd name="connsiteX3494" fmla="*/ 941465 w 8023328"/>
              <a:gd name="connsiteY3494" fmla="*/ 428356 h 2380521"/>
              <a:gd name="connsiteX3495" fmla="*/ 870633 w 8023328"/>
              <a:gd name="connsiteY3495" fmla="*/ 428356 h 2380521"/>
              <a:gd name="connsiteX3496" fmla="*/ 883030 w 8023328"/>
              <a:gd name="connsiteY3496" fmla="*/ 440753 h 2380521"/>
              <a:gd name="connsiteX3497" fmla="*/ 870633 w 8023328"/>
              <a:gd name="connsiteY3497" fmla="*/ 454610 h 2380521"/>
              <a:gd name="connsiteX3498" fmla="*/ 856774 w 8023328"/>
              <a:gd name="connsiteY3498" fmla="*/ 440753 h 2380521"/>
              <a:gd name="connsiteX3499" fmla="*/ 870633 w 8023328"/>
              <a:gd name="connsiteY3499" fmla="*/ 428356 h 2380521"/>
              <a:gd name="connsiteX3500" fmla="*/ 798344 w 8023328"/>
              <a:gd name="connsiteY3500" fmla="*/ 428356 h 2380521"/>
              <a:gd name="connsiteX3501" fmla="*/ 812196 w 8023328"/>
              <a:gd name="connsiteY3501" fmla="*/ 440753 h 2380521"/>
              <a:gd name="connsiteX3502" fmla="*/ 798344 w 8023328"/>
              <a:gd name="connsiteY3502" fmla="*/ 454610 h 2380521"/>
              <a:gd name="connsiteX3503" fmla="*/ 785947 w 8023328"/>
              <a:gd name="connsiteY3503" fmla="*/ 440753 h 2380521"/>
              <a:gd name="connsiteX3504" fmla="*/ 798344 w 8023328"/>
              <a:gd name="connsiteY3504" fmla="*/ 428356 h 2380521"/>
              <a:gd name="connsiteX3505" fmla="*/ 724138 w 8023328"/>
              <a:gd name="connsiteY3505" fmla="*/ 428356 h 2380521"/>
              <a:gd name="connsiteX3506" fmla="*/ 738002 w 8023328"/>
              <a:gd name="connsiteY3506" fmla="*/ 442212 h 2380521"/>
              <a:gd name="connsiteX3507" fmla="*/ 724138 w 8023328"/>
              <a:gd name="connsiteY3507" fmla="*/ 454610 h 2380521"/>
              <a:gd name="connsiteX3508" fmla="*/ 711747 w 8023328"/>
              <a:gd name="connsiteY3508" fmla="*/ 442212 h 2380521"/>
              <a:gd name="connsiteX3509" fmla="*/ 724138 w 8023328"/>
              <a:gd name="connsiteY3509" fmla="*/ 428356 h 2380521"/>
              <a:gd name="connsiteX3510" fmla="*/ 653312 w 8023328"/>
              <a:gd name="connsiteY3510" fmla="*/ 428356 h 2380521"/>
              <a:gd name="connsiteX3511" fmla="*/ 667165 w 8023328"/>
              <a:gd name="connsiteY3511" fmla="*/ 442212 h 2380521"/>
              <a:gd name="connsiteX3512" fmla="*/ 653312 w 8023328"/>
              <a:gd name="connsiteY3512" fmla="*/ 454610 h 2380521"/>
              <a:gd name="connsiteX3513" fmla="*/ 640912 w 8023328"/>
              <a:gd name="connsiteY3513" fmla="*/ 442212 h 2380521"/>
              <a:gd name="connsiteX3514" fmla="*/ 653312 w 8023328"/>
              <a:gd name="connsiteY3514" fmla="*/ 428356 h 2380521"/>
              <a:gd name="connsiteX3515" fmla="*/ 3796752 w 8023328"/>
              <a:gd name="connsiteY3515" fmla="*/ 424982 h 2380521"/>
              <a:gd name="connsiteX3516" fmla="*/ 3810608 w 8023328"/>
              <a:gd name="connsiteY3516" fmla="*/ 439771 h 2380521"/>
              <a:gd name="connsiteX3517" fmla="*/ 3796752 w 8023328"/>
              <a:gd name="connsiteY3517" fmla="*/ 454560 h 2380521"/>
              <a:gd name="connsiteX3518" fmla="*/ 3784355 w 8023328"/>
              <a:gd name="connsiteY3518" fmla="*/ 439771 h 2380521"/>
              <a:gd name="connsiteX3519" fmla="*/ 3796752 w 8023328"/>
              <a:gd name="connsiteY3519" fmla="*/ 424982 h 2380521"/>
              <a:gd name="connsiteX3520" fmla="*/ 3725922 w 8023328"/>
              <a:gd name="connsiteY3520" fmla="*/ 424982 h 2380521"/>
              <a:gd name="connsiteX3521" fmla="*/ 3739778 w 8023328"/>
              <a:gd name="connsiteY3521" fmla="*/ 439771 h 2380521"/>
              <a:gd name="connsiteX3522" fmla="*/ 3725922 w 8023328"/>
              <a:gd name="connsiteY3522" fmla="*/ 454560 h 2380521"/>
              <a:gd name="connsiteX3523" fmla="*/ 3713525 w 8023328"/>
              <a:gd name="connsiteY3523" fmla="*/ 439771 h 2380521"/>
              <a:gd name="connsiteX3524" fmla="*/ 3725922 w 8023328"/>
              <a:gd name="connsiteY3524" fmla="*/ 424982 h 2380521"/>
              <a:gd name="connsiteX3525" fmla="*/ 3655091 w 8023328"/>
              <a:gd name="connsiteY3525" fmla="*/ 424982 h 2380521"/>
              <a:gd name="connsiteX3526" fmla="*/ 3668947 w 8023328"/>
              <a:gd name="connsiteY3526" fmla="*/ 439771 h 2380521"/>
              <a:gd name="connsiteX3527" fmla="*/ 3655091 w 8023328"/>
              <a:gd name="connsiteY3527" fmla="*/ 454560 h 2380521"/>
              <a:gd name="connsiteX3528" fmla="*/ 3642694 w 8023328"/>
              <a:gd name="connsiteY3528" fmla="*/ 439771 h 2380521"/>
              <a:gd name="connsiteX3529" fmla="*/ 3655091 w 8023328"/>
              <a:gd name="connsiteY3529" fmla="*/ 424982 h 2380521"/>
              <a:gd name="connsiteX3530" fmla="*/ 3583280 w 8023328"/>
              <a:gd name="connsiteY3530" fmla="*/ 424982 h 2380521"/>
              <a:gd name="connsiteX3531" fmla="*/ 3598069 w 8023328"/>
              <a:gd name="connsiteY3531" fmla="*/ 439771 h 2380521"/>
              <a:gd name="connsiteX3532" fmla="*/ 3583280 w 8023328"/>
              <a:gd name="connsiteY3532" fmla="*/ 454560 h 2380521"/>
              <a:gd name="connsiteX3533" fmla="*/ 3568491 w 8023328"/>
              <a:gd name="connsiteY3533" fmla="*/ 439771 h 2380521"/>
              <a:gd name="connsiteX3534" fmla="*/ 3583280 w 8023328"/>
              <a:gd name="connsiteY3534" fmla="*/ 424982 h 2380521"/>
              <a:gd name="connsiteX3535" fmla="*/ 3512449 w 8023328"/>
              <a:gd name="connsiteY3535" fmla="*/ 424982 h 2380521"/>
              <a:gd name="connsiteX3536" fmla="*/ 3527237 w 8023328"/>
              <a:gd name="connsiteY3536" fmla="*/ 439771 h 2380521"/>
              <a:gd name="connsiteX3537" fmla="*/ 3512449 w 8023328"/>
              <a:gd name="connsiteY3537" fmla="*/ 454560 h 2380521"/>
              <a:gd name="connsiteX3538" fmla="*/ 3497661 w 8023328"/>
              <a:gd name="connsiteY3538" fmla="*/ 439771 h 2380521"/>
              <a:gd name="connsiteX3539" fmla="*/ 3512449 w 8023328"/>
              <a:gd name="connsiteY3539" fmla="*/ 424982 h 2380521"/>
              <a:gd name="connsiteX3540" fmla="*/ 3440686 w 8023328"/>
              <a:gd name="connsiteY3540" fmla="*/ 424982 h 2380521"/>
              <a:gd name="connsiteX3541" fmla="*/ 3453083 w 8023328"/>
              <a:gd name="connsiteY3541" fmla="*/ 439771 h 2380521"/>
              <a:gd name="connsiteX3542" fmla="*/ 3440686 w 8023328"/>
              <a:gd name="connsiteY3542" fmla="*/ 454560 h 2380521"/>
              <a:gd name="connsiteX3543" fmla="*/ 3426830 w 8023328"/>
              <a:gd name="connsiteY3543" fmla="*/ 439771 h 2380521"/>
              <a:gd name="connsiteX3544" fmla="*/ 3440686 w 8023328"/>
              <a:gd name="connsiteY3544" fmla="*/ 424982 h 2380521"/>
              <a:gd name="connsiteX3545" fmla="*/ 3369857 w 8023328"/>
              <a:gd name="connsiteY3545" fmla="*/ 424982 h 2380521"/>
              <a:gd name="connsiteX3546" fmla="*/ 3382254 w 8023328"/>
              <a:gd name="connsiteY3546" fmla="*/ 439771 h 2380521"/>
              <a:gd name="connsiteX3547" fmla="*/ 3369857 w 8023328"/>
              <a:gd name="connsiteY3547" fmla="*/ 454560 h 2380521"/>
              <a:gd name="connsiteX3548" fmla="*/ 3356001 w 8023328"/>
              <a:gd name="connsiteY3548" fmla="*/ 439771 h 2380521"/>
              <a:gd name="connsiteX3549" fmla="*/ 3369857 w 8023328"/>
              <a:gd name="connsiteY3549" fmla="*/ 424982 h 2380521"/>
              <a:gd name="connsiteX3550" fmla="*/ 3299097 w 8023328"/>
              <a:gd name="connsiteY3550" fmla="*/ 424982 h 2380521"/>
              <a:gd name="connsiteX3551" fmla="*/ 3311491 w 8023328"/>
              <a:gd name="connsiteY3551" fmla="*/ 439771 h 2380521"/>
              <a:gd name="connsiteX3552" fmla="*/ 3299097 w 8023328"/>
              <a:gd name="connsiteY3552" fmla="*/ 454560 h 2380521"/>
              <a:gd name="connsiteX3553" fmla="*/ 3285240 w 8023328"/>
              <a:gd name="connsiteY3553" fmla="*/ 439771 h 2380521"/>
              <a:gd name="connsiteX3554" fmla="*/ 3299097 w 8023328"/>
              <a:gd name="connsiteY3554" fmla="*/ 424982 h 2380521"/>
              <a:gd name="connsiteX3555" fmla="*/ 3226805 w 8023328"/>
              <a:gd name="connsiteY3555" fmla="*/ 424982 h 2380521"/>
              <a:gd name="connsiteX3556" fmla="*/ 3240664 w 8023328"/>
              <a:gd name="connsiteY3556" fmla="*/ 439771 h 2380521"/>
              <a:gd name="connsiteX3557" fmla="*/ 3226805 w 8023328"/>
              <a:gd name="connsiteY3557" fmla="*/ 454560 h 2380521"/>
              <a:gd name="connsiteX3558" fmla="*/ 3214406 w 8023328"/>
              <a:gd name="connsiteY3558" fmla="*/ 439771 h 2380521"/>
              <a:gd name="connsiteX3559" fmla="*/ 3226805 w 8023328"/>
              <a:gd name="connsiteY3559" fmla="*/ 424982 h 2380521"/>
              <a:gd name="connsiteX3560" fmla="*/ 3152602 w 8023328"/>
              <a:gd name="connsiteY3560" fmla="*/ 424982 h 2380521"/>
              <a:gd name="connsiteX3561" fmla="*/ 3166460 w 8023328"/>
              <a:gd name="connsiteY3561" fmla="*/ 439771 h 2380521"/>
              <a:gd name="connsiteX3562" fmla="*/ 3152602 w 8023328"/>
              <a:gd name="connsiteY3562" fmla="*/ 454560 h 2380521"/>
              <a:gd name="connsiteX3563" fmla="*/ 3140203 w 8023328"/>
              <a:gd name="connsiteY3563" fmla="*/ 439771 h 2380521"/>
              <a:gd name="connsiteX3564" fmla="*/ 3152602 w 8023328"/>
              <a:gd name="connsiteY3564" fmla="*/ 424982 h 2380521"/>
              <a:gd name="connsiteX3565" fmla="*/ 3081772 w 8023328"/>
              <a:gd name="connsiteY3565" fmla="*/ 424982 h 2380521"/>
              <a:gd name="connsiteX3566" fmla="*/ 3095624 w 8023328"/>
              <a:gd name="connsiteY3566" fmla="*/ 439771 h 2380521"/>
              <a:gd name="connsiteX3567" fmla="*/ 3081772 w 8023328"/>
              <a:gd name="connsiteY3567" fmla="*/ 454560 h 2380521"/>
              <a:gd name="connsiteX3568" fmla="*/ 3069372 w 8023328"/>
              <a:gd name="connsiteY3568" fmla="*/ 439771 h 2380521"/>
              <a:gd name="connsiteX3569" fmla="*/ 3081772 w 8023328"/>
              <a:gd name="connsiteY3569" fmla="*/ 424982 h 2380521"/>
              <a:gd name="connsiteX3570" fmla="*/ 3013715 w 8023328"/>
              <a:gd name="connsiteY3570" fmla="*/ 424982 h 2380521"/>
              <a:gd name="connsiteX3571" fmla="*/ 3028135 w 8023328"/>
              <a:gd name="connsiteY3571" fmla="*/ 439771 h 2380521"/>
              <a:gd name="connsiteX3572" fmla="*/ 3013715 w 8023328"/>
              <a:gd name="connsiteY3572" fmla="*/ 454560 h 2380521"/>
              <a:gd name="connsiteX3573" fmla="*/ 2998539 w 8023328"/>
              <a:gd name="connsiteY3573" fmla="*/ 439771 h 2380521"/>
              <a:gd name="connsiteX3574" fmla="*/ 3013715 w 8023328"/>
              <a:gd name="connsiteY3574" fmla="*/ 424982 h 2380521"/>
              <a:gd name="connsiteX3575" fmla="*/ 2942491 w 8023328"/>
              <a:gd name="connsiteY3575" fmla="*/ 424982 h 2380521"/>
              <a:gd name="connsiteX3576" fmla="*/ 2957286 w 8023328"/>
              <a:gd name="connsiteY3576" fmla="*/ 439771 h 2380521"/>
              <a:gd name="connsiteX3577" fmla="*/ 2942491 w 8023328"/>
              <a:gd name="connsiteY3577" fmla="*/ 454560 h 2380521"/>
              <a:gd name="connsiteX3578" fmla="*/ 2927708 w 8023328"/>
              <a:gd name="connsiteY3578" fmla="*/ 439771 h 2380521"/>
              <a:gd name="connsiteX3579" fmla="*/ 2942491 w 8023328"/>
              <a:gd name="connsiteY3579" fmla="*/ 424982 h 2380521"/>
              <a:gd name="connsiteX3580" fmla="*/ 2868291 w 8023328"/>
              <a:gd name="connsiteY3580" fmla="*/ 424982 h 2380521"/>
              <a:gd name="connsiteX3581" fmla="*/ 2883085 w 8023328"/>
              <a:gd name="connsiteY3581" fmla="*/ 439771 h 2380521"/>
              <a:gd name="connsiteX3582" fmla="*/ 2868291 w 8023328"/>
              <a:gd name="connsiteY3582" fmla="*/ 454560 h 2380521"/>
              <a:gd name="connsiteX3583" fmla="*/ 2853504 w 8023328"/>
              <a:gd name="connsiteY3583" fmla="*/ 439771 h 2380521"/>
              <a:gd name="connsiteX3584" fmla="*/ 2868291 w 8023328"/>
              <a:gd name="connsiteY3584" fmla="*/ 424982 h 2380521"/>
              <a:gd name="connsiteX3585" fmla="*/ 2796533 w 8023328"/>
              <a:gd name="connsiteY3585" fmla="*/ 424982 h 2380521"/>
              <a:gd name="connsiteX3586" fmla="*/ 2808932 w 8023328"/>
              <a:gd name="connsiteY3586" fmla="*/ 439771 h 2380521"/>
              <a:gd name="connsiteX3587" fmla="*/ 2796533 w 8023328"/>
              <a:gd name="connsiteY3587" fmla="*/ 454560 h 2380521"/>
              <a:gd name="connsiteX3588" fmla="*/ 2782678 w 8023328"/>
              <a:gd name="connsiteY3588" fmla="*/ 439771 h 2380521"/>
              <a:gd name="connsiteX3589" fmla="*/ 2796533 w 8023328"/>
              <a:gd name="connsiteY3589" fmla="*/ 424982 h 2380521"/>
              <a:gd name="connsiteX3590" fmla="*/ 2725695 w 8023328"/>
              <a:gd name="connsiteY3590" fmla="*/ 424982 h 2380521"/>
              <a:gd name="connsiteX3591" fmla="*/ 2738097 w 8023328"/>
              <a:gd name="connsiteY3591" fmla="*/ 439771 h 2380521"/>
              <a:gd name="connsiteX3592" fmla="*/ 2725695 w 8023328"/>
              <a:gd name="connsiteY3592" fmla="*/ 454560 h 2380521"/>
              <a:gd name="connsiteX3593" fmla="*/ 2711846 w 8023328"/>
              <a:gd name="connsiteY3593" fmla="*/ 439771 h 2380521"/>
              <a:gd name="connsiteX3594" fmla="*/ 2725695 w 8023328"/>
              <a:gd name="connsiteY3594" fmla="*/ 424982 h 2380521"/>
              <a:gd name="connsiteX3595" fmla="*/ 2654870 w 8023328"/>
              <a:gd name="connsiteY3595" fmla="*/ 424982 h 2380521"/>
              <a:gd name="connsiteX3596" fmla="*/ 2667270 w 8023328"/>
              <a:gd name="connsiteY3596" fmla="*/ 439771 h 2380521"/>
              <a:gd name="connsiteX3597" fmla="*/ 2654870 w 8023328"/>
              <a:gd name="connsiteY3597" fmla="*/ 454560 h 2380521"/>
              <a:gd name="connsiteX3598" fmla="*/ 2641018 w 8023328"/>
              <a:gd name="connsiteY3598" fmla="*/ 439771 h 2380521"/>
              <a:gd name="connsiteX3599" fmla="*/ 2654870 w 8023328"/>
              <a:gd name="connsiteY3599" fmla="*/ 424982 h 2380521"/>
              <a:gd name="connsiteX3600" fmla="*/ 2582580 w 8023328"/>
              <a:gd name="connsiteY3600" fmla="*/ 424982 h 2380521"/>
              <a:gd name="connsiteX3601" fmla="*/ 2596437 w 8023328"/>
              <a:gd name="connsiteY3601" fmla="*/ 439771 h 2380521"/>
              <a:gd name="connsiteX3602" fmla="*/ 2582580 w 8023328"/>
              <a:gd name="connsiteY3602" fmla="*/ 454560 h 2380521"/>
              <a:gd name="connsiteX3603" fmla="*/ 2570184 w 8023328"/>
              <a:gd name="connsiteY3603" fmla="*/ 439771 h 2380521"/>
              <a:gd name="connsiteX3604" fmla="*/ 2582580 w 8023328"/>
              <a:gd name="connsiteY3604" fmla="*/ 424982 h 2380521"/>
              <a:gd name="connsiteX3605" fmla="*/ 2511026 w 8023328"/>
              <a:gd name="connsiteY3605" fmla="*/ 424982 h 2380521"/>
              <a:gd name="connsiteX3606" fmla="*/ 2525610 w 8023328"/>
              <a:gd name="connsiteY3606" fmla="*/ 439771 h 2380521"/>
              <a:gd name="connsiteX3607" fmla="*/ 2511026 w 8023328"/>
              <a:gd name="connsiteY3607" fmla="*/ 454560 h 2380521"/>
              <a:gd name="connsiteX3608" fmla="*/ 2499361 w 8023328"/>
              <a:gd name="connsiteY3608" fmla="*/ 439771 h 2380521"/>
              <a:gd name="connsiteX3609" fmla="*/ 2511026 w 8023328"/>
              <a:gd name="connsiteY3609" fmla="*/ 424982 h 2380521"/>
              <a:gd name="connsiteX3610" fmla="*/ 1799085 w 8023328"/>
              <a:gd name="connsiteY3610" fmla="*/ 357525 h 2380521"/>
              <a:gd name="connsiteX3611" fmla="*/ 1813873 w 8023328"/>
              <a:gd name="connsiteY3611" fmla="*/ 369922 h 2380521"/>
              <a:gd name="connsiteX3612" fmla="*/ 1799085 w 8023328"/>
              <a:gd name="connsiteY3612" fmla="*/ 383779 h 2380521"/>
              <a:gd name="connsiteX3613" fmla="*/ 1784300 w 8023328"/>
              <a:gd name="connsiteY3613" fmla="*/ 369922 h 2380521"/>
              <a:gd name="connsiteX3614" fmla="*/ 1799085 w 8023328"/>
              <a:gd name="connsiteY3614" fmla="*/ 357525 h 2380521"/>
              <a:gd name="connsiteX3615" fmla="*/ 1728262 w 8023328"/>
              <a:gd name="connsiteY3615" fmla="*/ 357525 h 2380521"/>
              <a:gd name="connsiteX3616" fmla="*/ 1743049 w 8023328"/>
              <a:gd name="connsiteY3616" fmla="*/ 369922 h 2380521"/>
              <a:gd name="connsiteX3617" fmla="*/ 1728262 w 8023328"/>
              <a:gd name="connsiteY3617" fmla="*/ 383779 h 2380521"/>
              <a:gd name="connsiteX3618" fmla="*/ 1713470 w 8023328"/>
              <a:gd name="connsiteY3618" fmla="*/ 369922 h 2380521"/>
              <a:gd name="connsiteX3619" fmla="*/ 1728262 w 8023328"/>
              <a:gd name="connsiteY3619" fmla="*/ 357525 h 2380521"/>
              <a:gd name="connsiteX3620" fmla="*/ 1657429 w 8023328"/>
              <a:gd name="connsiteY3620" fmla="*/ 357525 h 2380521"/>
              <a:gd name="connsiteX3621" fmla="*/ 1672220 w 8023328"/>
              <a:gd name="connsiteY3621" fmla="*/ 369922 h 2380521"/>
              <a:gd name="connsiteX3622" fmla="*/ 1657429 w 8023328"/>
              <a:gd name="connsiteY3622" fmla="*/ 383779 h 2380521"/>
              <a:gd name="connsiteX3623" fmla="*/ 1642650 w 8023328"/>
              <a:gd name="connsiteY3623" fmla="*/ 369922 h 2380521"/>
              <a:gd name="connsiteX3624" fmla="*/ 1657429 w 8023328"/>
              <a:gd name="connsiteY3624" fmla="*/ 357525 h 2380521"/>
              <a:gd name="connsiteX3625" fmla="*/ 1582296 w 8023328"/>
              <a:gd name="connsiteY3625" fmla="*/ 357525 h 2380521"/>
              <a:gd name="connsiteX3626" fmla="*/ 1594704 w 8023328"/>
              <a:gd name="connsiteY3626" fmla="*/ 369922 h 2380521"/>
              <a:gd name="connsiteX3627" fmla="*/ 1582296 w 8023328"/>
              <a:gd name="connsiteY3627" fmla="*/ 383779 h 2380521"/>
              <a:gd name="connsiteX3628" fmla="*/ 1568441 w 8023328"/>
              <a:gd name="connsiteY3628" fmla="*/ 369922 h 2380521"/>
              <a:gd name="connsiteX3629" fmla="*/ 1582296 w 8023328"/>
              <a:gd name="connsiteY3629" fmla="*/ 357525 h 2380521"/>
              <a:gd name="connsiteX3630" fmla="*/ 1512195 w 8023328"/>
              <a:gd name="connsiteY3630" fmla="*/ 357525 h 2380521"/>
              <a:gd name="connsiteX3631" fmla="*/ 1523863 w 8023328"/>
              <a:gd name="connsiteY3631" fmla="*/ 369922 h 2380521"/>
              <a:gd name="connsiteX3632" fmla="*/ 1512195 w 8023328"/>
              <a:gd name="connsiteY3632" fmla="*/ 383779 h 2380521"/>
              <a:gd name="connsiteX3633" fmla="*/ 1497612 w 8023328"/>
              <a:gd name="connsiteY3633" fmla="*/ 369922 h 2380521"/>
              <a:gd name="connsiteX3634" fmla="*/ 1512195 w 8023328"/>
              <a:gd name="connsiteY3634" fmla="*/ 357525 h 2380521"/>
              <a:gd name="connsiteX3635" fmla="*/ 1439171 w 8023328"/>
              <a:gd name="connsiteY3635" fmla="*/ 357525 h 2380521"/>
              <a:gd name="connsiteX3636" fmla="*/ 1453023 w 8023328"/>
              <a:gd name="connsiteY3636" fmla="*/ 369922 h 2380521"/>
              <a:gd name="connsiteX3637" fmla="*/ 1439171 w 8023328"/>
              <a:gd name="connsiteY3637" fmla="*/ 383779 h 2380521"/>
              <a:gd name="connsiteX3638" fmla="*/ 1426774 w 8023328"/>
              <a:gd name="connsiteY3638" fmla="*/ 369922 h 2380521"/>
              <a:gd name="connsiteX3639" fmla="*/ 1439171 w 8023328"/>
              <a:gd name="connsiteY3639" fmla="*/ 357525 h 2380521"/>
              <a:gd name="connsiteX3640" fmla="*/ 1368347 w 8023328"/>
              <a:gd name="connsiteY3640" fmla="*/ 357525 h 2380521"/>
              <a:gd name="connsiteX3641" fmla="*/ 1382199 w 8023328"/>
              <a:gd name="connsiteY3641" fmla="*/ 369922 h 2380521"/>
              <a:gd name="connsiteX3642" fmla="*/ 1368347 w 8023328"/>
              <a:gd name="connsiteY3642" fmla="*/ 383779 h 2380521"/>
              <a:gd name="connsiteX3643" fmla="*/ 1355949 w 8023328"/>
              <a:gd name="connsiteY3643" fmla="*/ 369922 h 2380521"/>
              <a:gd name="connsiteX3644" fmla="*/ 1368347 w 8023328"/>
              <a:gd name="connsiteY3644" fmla="*/ 357525 h 2380521"/>
              <a:gd name="connsiteX3645" fmla="*/ 1297518 w 8023328"/>
              <a:gd name="connsiteY3645" fmla="*/ 357525 h 2380521"/>
              <a:gd name="connsiteX3646" fmla="*/ 1311374 w 8023328"/>
              <a:gd name="connsiteY3646" fmla="*/ 369922 h 2380521"/>
              <a:gd name="connsiteX3647" fmla="*/ 1297518 w 8023328"/>
              <a:gd name="connsiteY3647" fmla="*/ 383779 h 2380521"/>
              <a:gd name="connsiteX3648" fmla="*/ 1285121 w 8023328"/>
              <a:gd name="connsiteY3648" fmla="*/ 369922 h 2380521"/>
              <a:gd name="connsiteX3649" fmla="*/ 1297518 w 8023328"/>
              <a:gd name="connsiteY3649" fmla="*/ 357525 h 2380521"/>
              <a:gd name="connsiteX3650" fmla="*/ 1225703 w 8023328"/>
              <a:gd name="connsiteY3650" fmla="*/ 357525 h 2380521"/>
              <a:gd name="connsiteX3651" fmla="*/ 1240493 w 8023328"/>
              <a:gd name="connsiteY3651" fmla="*/ 369922 h 2380521"/>
              <a:gd name="connsiteX3652" fmla="*/ 1225703 w 8023328"/>
              <a:gd name="connsiteY3652" fmla="*/ 383779 h 2380521"/>
              <a:gd name="connsiteX3653" fmla="*/ 1210926 w 8023328"/>
              <a:gd name="connsiteY3653" fmla="*/ 369922 h 2380521"/>
              <a:gd name="connsiteX3654" fmla="*/ 1225703 w 8023328"/>
              <a:gd name="connsiteY3654" fmla="*/ 357525 h 2380521"/>
              <a:gd name="connsiteX3655" fmla="*/ 1154890 w 8023328"/>
              <a:gd name="connsiteY3655" fmla="*/ 357525 h 2380521"/>
              <a:gd name="connsiteX3656" fmla="*/ 1169676 w 8023328"/>
              <a:gd name="connsiteY3656" fmla="*/ 369922 h 2380521"/>
              <a:gd name="connsiteX3657" fmla="*/ 1154890 w 8023328"/>
              <a:gd name="connsiteY3657" fmla="*/ 383779 h 2380521"/>
              <a:gd name="connsiteX3658" fmla="*/ 1140096 w 8023328"/>
              <a:gd name="connsiteY3658" fmla="*/ 369922 h 2380521"/>
              <a:gd name="connsiteX3659" fmla="*/ 1154890 w 8023328"/>
              <a:gd name="connsiteY3659" fmla="*/ 357525 h 2380521"/>
              <a:gd name="connsiteX3660" fmla="*/ 1084059 w 8023328"/>
              <a:gd name="connsiteY3660" fmla="*/ 357525 h 2380521"/>
              <a:gd name="connsiteX3661" fmla="*/ 1098844 w 8023328"/>
              <a:gd name="connsiteY3661" fmla="*/ 369922 h 2380521"/>
              <a:gd name="connsiteX3662" fmla="*/ 1084059 w 8023328"/>
              <a:gd name="connsiteY3662" fmla="*/ 383779 h 2380521"/>
              <a:gd name="connsiteX3663" fmla="*/ 1069268 w 8023328"/>
              <a:gd name="connsiteY3663" fmla="*/ 369922 h 2380521"/>
              <a:gd name="connsiteX3664" fmla="*/ 1084059 w 8023328"/>
              <a:gd name="connsiteY3664" fmla="*/ 357525 h 2380521"/>
              <a:gd name="connsiteX3665" fmla="*/ 1013015 w 8023328"/>
              <a:gd name="connsiteY3665" fmla="*/ 357525 h 2380521"/>
              <a:gd name="connsiteX3666" fmla="*/ 1024685 w 8023328"/>
              <a:gd name="connsiteY3666" fmla="*/ 369922 h 2380521"/>
              <a:gd name="connsiteX3667" fmla="*/ 1013015 w 8023328"/>
              <a:gd name="connsiteY3667" fmla="*/ 383779 h 2380521"/>
              <a:gd name="connsiteX3668" fmla="*/ 998434 w 8023328"/>
              <a:gd name="connsiteY3668" fmla="*/ 369922 h 2380521"/>
              <a:gd name="connsiteX3669" fmla="*/ 1013015 w 8023328"/>
              <a:gd name="connsiteY3669" fmla="*/ 357525 h 2380521"/>
              <a:gd name="connsiteX3670" fmla="*/ 941465 w 8023328"/>
              <a:gd name="connsiteY3670" fmla="*/ 357525 h 2380521"/>
              <a:gd name="connsiteX3671" fmla="*/ 953864 w 8023328"/>
              <a:gd name="connsiteY3671" fmla="*/ 369922 h 2380521"/>
              <a:gd name="connsiteX3672" fmla="*/ 941465 w 8023328"/>
              <a:gd name="connsiteY3672" fmla="*/ 383779 h 2380521"/>
              <a:gd name="connsiteX3673" fmla="*/ 927611 w 8023328"/>
              <a:gd name="connsiteY3673" fmla="*/ 369922 h 2380521"/>
              <a:gd name="connsiteX3674" fmla="*/ 941465 w 8023328"/>
              <a:gd name="connsiteY3674" fmla="*/ 357525 h 2380521"/>
              <a:gd name="connsiteX3675" fmla="*/ 870633 w 8023328"/>
              <a:gd name="connsiteY3675" fmla="*/ 357525 h 2380521"/>
              <a:gd name="connsiteX3676" fmla="*/ 883034 w 8023328"/>
              <a:gd name="connsiteY3676" fmla="*/ 369922 h 2380521"/>
              <a:gd name="connsiteX3677" fmla="*/ 870633 w 8023328"/>
              <a:gd name="connsiteY3677" fmla="*/ 383779 h 2380521"/>
              <a:gd name="connsiteX3678" fmla="*/ 856777 w 8023328"/>
              <a:gd name="connsiteY3678" fmla="*/ 369922 h 2380521"/>
              <a:gd name="connsiteX3679" fmla="*/ 870633 w 8023328"/>
              <a:gd name="connsiteY3679" fmla="*/ 357525 h 2380521"/>
              <a:gd name="connsiteX3680" fmla="*/ 798346 w 8023328"/>
              <a:gd name="connsiteY3680" fmla="*/ 357525 h 2380521"/>
              <a:gd name="connsiteX3681" fmla="*/ 812203 w 8023328"/>
              <a:gd name="connsiteY3681" fmla="*/ 369922 h 2380521"/>
              <a:gd name="connsiteX3682" fmla="*/ 798346 w 8023328"/>
              <a:gd name="connsiteY3682" fmla="*/ 383779 h 2380521"/>
              <a:gd name="connsiteX3683" fmla="*/ 785947 w 8023328"/>
              <a:gd name="connsiteY3683" fmla="*/ 369922 h 2380521"/>
              <a:gd name="connsiteX3684" fmla="*/ 798346 w 8023328"/>
              <a:gd name="connsiteY3684" fmla="*/ 357525 h 2380521"/>
              <a:gd name="connsiteX3685" fmla="*/ 3654110 w 8023328"/>
              <a:gd name="connsiteY3685" fmla="*/ 354153 h 2380521"/>
              <a:gd name="connsiteX3686" fmla="*/ 3668898 w 8023328"/>
              <a:gd name="connsiteY3686" fmla="*/ 368738 h 2380521"/>
              <a:gd name="connsiteX3687" fmla="*/ 3654110 w 8023328"/>
              <a:gd name="connsiteY3687" fmla="*/ 380407 h 2380521"/>
              <a:gd name="connsiteX3688" fmla="*/ 3639322 w 8023328"/>
              <a:gd name="connsiteY3688" fmla="*/ 368738 h 2380521"/>
              <a:gd name="connsiteX3689" fmla="*/ 3654110 w 8023328"/>
              <a:gd name="connsiteY3689" fmla="*/ 354153 h 2380521"/>
              <a:gd name="connsiteX3690" fmla="*/ 3583280 w 8023328"/>
              <a:gd name="connsiteY3690" fmla="*/ 354153 h 2380521"/>
              <a:gd name="connsiteX3691" fmla="*/ 3598069 w 8023328"/>
              <a:gd name="connsiteY3691" fmla="*/ 368738 h 2380521"/>
              <a:gd name="connsiteX3692" fmla="*/ 3583280 w 8023328"/>
              <a:gd name="connsiteY3692" fmla="*/ 380407 h 2380521"/>
              <a:gd name="connsiteX3693" fmla="*/ 3568491 w 8023328"/>
              <a:gd name="connsiteY3693" fmla="*/ 368738 h 2380521"/>
              <a:gd name="connsiteX3694" fmla="*/ 3583280 w 8023328"/>
              <a:gd name="connsiteY3694" fmla="*/ 354153 h 2380521"/>
              <a:gd name="connsiteX3695" fmla="*/ 3512449 w 8023328"/>
              <a:gd name="connsiteY3695" fmla="*/ 354153 h 2380521"/>
              <a:gd name="connsiteX3696" fmla="*/ 3527237 w 8023328"/>
              <a:gd name="connsiteY3696" fmla="*/ 369330 h 2380521"/>
              <a:gd name="connsiteX3697" fmla="*/ 3512449 w 8023328"/>
              <a:gd name="connsiteY3697" fmla="*/ 383749 h 2380521"/>
              <a:gd name="connsiteX3698" fmla="*/ 3497661 w 8023328"/>
              <a:gd name="connsiteY3698" fmla="*/ 369330 h 2380521"/>
              <a:gd name="connsiteX3699" fmla="*/ 3512449 w 8023328"/>
              <a:gd name="connsiteY3699" fmla="*/ 354153 h 2380521"/>
              <a:gd name="connsiteX3700" fmla="*/ 3440686 w 8023328"/>
              <a:gd name="connsiteY3700" fmla="*/ 354153 h 2380521"/>
              <a:gd name="connsiteX3701" fmla="*/ 3453083 w 8023328"/>
              <a:gd name="connsiteY3701" fmla="*/ 369330 h 2380521"/>
              <a:gd name="connsiteX3702" fmla="*/ 3440686 w 8023328"/>
              <a:gd name="connsiteY3702" fmla="*/ 383749 h 2380521"/>
              <a:gd name="connsiteX3703" fmla="*/ 3426830 w 8023328"/>
              <a:gd name="connsiteY3703" fmla="*/ 369330 h 2380521"/>
              <a:gd name="connsiteX3704" fmla="*/ 3440686 w 8023328"/>
              <a:gd name="connsiteY3704" fmla="*/ 354153 h 2380521"/>
              <a:gd name="connsiteX3705" fmla="*/ 3369857 w 8023328"/>
              <a:gd name="connsiteY3705" fmla="*/ 354153 h 2380521"/>
              <a:gd name="connsiteX3706" fmla="*/ 3382254 w 8023328"/>
              <a:gd name="connsiteY3706" fmla="*/ 369330 h 2380521"/>
              <a:gd name="connsiteX3707" fmla="*/ 3369857 w 8023328"/>
              <a:gd name="connsiteY3707" fmla="*/ 383749 h 2380521"/>
              <a:gd name="connsiteX3708" fmla="*/ 3356001 w 8023328"/>
              <a:gd name="connsiteY3708" fmla="*/ 369330 h 2380521"/>
              <a:gd name="connsiteX3709" fmla="*/ 3369857 w 8023328"/>
              <a:gd name="connsiteY3709" fmla="*/ 354153 h 2380521"/>
              <a:gd name="connsiteX3710" fmla="*/ 3299097 w 8023328"/>
              <a:gd name="connsiteY3710" fmla="*/ 354153 h 2380521"/>
              <a:gd name="connsiteX3711" fmla="*/ 3311496 w 8023328"/>
              <a:gd name="connsiteY3711" fmla="*/ 369330 h 2380521"/>
              <a:gd name="connsiteX3712" fmla="*/ 3299097 w 8023328"/>
              <a:gd name="connsiteY3712" fmla="*/ 383749 h 2380521"/>
              <a:gd name="connsiteX3713" fmla="*/ 3285242 w 8023328"/>
              <a:gd name="connsiteY3713" fmla="*/ 369330 h 2380521"/>
              <a:gd name="connsiteX3714" fmla="*/ 3299097 w 8023328"/>
              <a:gd name="connsiteY3714" fmla="*/ 354153 h 2380521"/>
              <a:gd name="connsiteX3715" fmla="*/ 3226808 w 8023328"/>
              <a:gd name="connsiteY3715" fmla="*/ 354153 h 2380521"/>
              <a:gd name="connsiteX3716" fmla="*/ 3240664 w 8023328"/>
              <a:gd name="connsiteY3716" fmla="*/ 369330 h 2380521"/>
              <a:gd name="connsiteX3717" fmla="*/ 3226808 w 8023328"/>
              <a:gd name="connsiteY3717" fmla="*/ 383749 h 2380521"/>
              <a:gd name="connsiteX3718" fmla="*/ 3214410 w 8023328"/>
              <a:gd name="connsiteY3718" fmla="*/ 369330 h 2380521"/>
              <a:gd name="connsiteX3719" fmla="*/ 3226808 w 8023328"/>
              <a:gd name="connsiteY3719" fmla="*/ 354153 h 2380521"/>
              <a:gd name="connsiteX3720" fmla="*/ 3152605 w 8023328"/>
              <a:gd name="connsiteY3720" fmla="*/ 354153 h 2380521"/>
              <a:gd name="connsiteX3721" fmla="*/ 3166462 w 8023328"/>
              <a:gd name="connsiteY3721" fmla="*/ 369330 h 2380521"/>
              <a:gd name="connsiteX3722" fmla="*/ 3152605 w 8023328"/>
              <a:gd name="connsiteY3722" fmla="*/ 383749 h 2380521"/>
              <a:gd name="connsiteX3723" fmla="*/ 3140206 w 8023328"/>
              <a:gd name="connsiteY3723" fmla="*/ 369330 h 2380521"/>
              <a:gd name="connsiteX3724" fmla="*/ 3152605 w 8023328"/>
              <a:gd name="connsiteY3724" fmla="*/ 354153 h 2380521"/>
              <a:gd name="connsiteX3725" fmla="*/ 3081774 w 8023328"/>
              <a:gd name="connsiteY3725" fmla="*/ 354153 h 2380521"/>
              <a:gd name="connsiteX3726" fmla="*/ 3095627 w 8023328"/>
              <a:gd name="connsiteY3726" fmla="*/ 369330 h 2380521"/>
              <a:gd name="connsiteX3727" fmla="*/ 3081774 w 8023328"/>
              <a:gd name="connsiteY3727" fmla="*/ 383749 h 2380521"/>
              <a:gd name="connsiteX3728" fmla="*/ 3069375 w 8023328"/>
              <a:gd name="connsiteY3728" fmla="*/ 369330 h 2380521"/>
              <a:gd name="connsiteX3729" fmla="*/ 3081774 w 8023328"/>
              <a:gd name="connsiteY3729" fmla="*/ 354153 h 2380521"/>
              <a:gd name="connsiteX3730" fmla="*/ 3013715 w 8023328"/>
              <a:gd name="connsiteY3730" fmla="*/ 354153 h 2380521"/>
              <a:gd name="connsiteX3731" fmla="*/ 3028135 w 8023328"/>
              <a:gd name="connsiteY3731" fmla="*/ 369330 h 2380521"/>
              <a:gd name="connsiteX3732" fmla="*/ 3013715 w 8023328"/>
              <a:gd name="connsiteY3732" fmla="*/ 383749 h 2380521"/>
              <a:gd name="connsiteX3733" fmla="*/ 2998539 w 8023328"/>
              <a:gd name="connsiteY3733" fmla="*/ 369330 h 2380521"/>
              <a:gd name="connsiteX3734" fmla="*/ 3013715 w 8023328"/>
              <a:gd name="connsiteY3734" fmla="*/ 354153 h 2380521"/>
              <a:gd name="connsiteX3735" fmla="*/ 2942494 w 8023328"/>
              <a:gd name="connsiteY3735" fmla="*/ 354153 h 2380521"/>
              <a:gd name="connsiteX3736" fmla="*/ 2957288 w 8023328"/>
              <a:gd name="connsiteY3736" fmla="*/ 369330 h 2380521"/>
              <a:gd name="connsiteX3737" fmla="*/ 2942494 w 8023328"/>
              <a:gd name="connsiteY3737" fmla="*/ 383749 h 2380521"/>
              <a:gd name="connsiteX3738" fmla="*/ 2927708 w 8023328"/>
              <a:gd name="connsiteY3738" fmla="*/ 369330 h 2380521"/>
              <a:gd name="connsiteX3739" fmla="*/ 2942494 w 8023328"/>
              <a:gd name="connsiteY3739" fmla="*/ 354153 h 2380521"/>
              <a:gd name="connsiteX3740" fmla="*/ 2868293 w 8023328"/>
              <a:gd name="connsiteY3740" fmla="*/ 354153 h 2380521"/>
              <a:gd name="connsiteX3741" fmla="*/ 2883085 w 8023328"/>
              <a:gd name="connsiteY3741" fmla="*/ 369330 h 2380521"/>
              <a:gd name="connsiteX3742" fmla="*/ 2868293 w 8023328"/>
              <a:gd name="connsiteY3742" fmla="*/ 383749 h 2380521"/>
              <a:gd name="connsiteX3743" fmla="*/ 2853504 w 8023328"/>
              <a:gd name="connsiteY3743" fmla="*/ 369330 h 2380521"/>
              <a:gd name="connsiteX3744" fmla="*/ 2868293 w 8023328"/>
              <a:gd name="connsiteY3744" fmla="*/ 354153 h 2380521"/>
              <a:gd name="connsiteX3745" fmla="*/ 2796535 w 8023328"/>
              <a:gd name="connsiteY3745" fmla="*/ 354153 h 2380521"/>
              <a:gd name="connsiteX3746" fmla="*/ 2808932 w 8023328"/>
              <a:gd name="connsiteY3746" fmla="*/ 369330 h 2380521"/>
              <a:gd name="connsiteX3747" fmla="*/ 2796535 w 8023328"/>
              <a:gd name="connsiteY3747" fmla="*/ 383749 h 2380521"/>
              <a:gd name="connsiteX3748" fmla="*/ 2782678 w 8023328"/>
              <a:gd name="connsiteY3748" fmla="*/ 369330 h 2380521"/>
              <a:gd name="connsiteX3749" fmla="*/ 2796535 w 8023328"/>
              <a:gd name="connsiteY3749" fmla="*/ 354153 h 2380521"/>
              <a:gd name="connsiteX3750" fmla="*/ 2725695 w 8023328"/>
              <a:gd name="connsiteY3750" fmla="*/ 354153 h 2380521"/>
              <a:gd name="connsiteX3751" fmla="*/ 2738100 w 8023328"/>
              <a:gd name="connsiteY3751" fmla="*/ 369330 h 2380521"/>
              <a:gd name="connsiteX3752" fmla="*/ 2725695 w 8023328"/>
              <a:gd name="connsiteY3752" fmla="*/ 383749 h 2380521"/>
              <a:gd name="connsiteX3753" fmla="*/ 2711846 w 8023328"/>
              <a:gd name="connsiteY3753" fmla="*/ 369330 h 2380521"/>
              <a:gd name="connsiteX3754" fmla="*/ 2725695 w 8023328"/>
              <a:gd name="connsiteY3754" fmla="*/ 354153 h 2380521"/>
              <a:gd name="connsiteX3755" fmla="*/ 2653415 w 8023328"/>
              <a:gd name="connsiteY3755" fmla="*/ 354153 h 2380521"/>
              <a:gd name="connsiteX3756" fmla="*/ 2667270 w 8023328"/>
              <a:gd name="connsiteY3756" fmla="*/ 369330 h 2380521"/>
              <a:gd name="connsiteX3757" fmla="*/ 2653415 w 8023328"/>
              <a:gd name="connsiteY3757" fmla="*/ 383749 h 2380521"/>
              <a:gd name="connsiteX3758" fmla="*/ 2641021 w 8023328"/>
              <a:gd name="connsiteY3758" fmla="*/ 369330 h 2380521"/>
              <a:gd name="connsiteX3759" fmla="*/ 2653415 w 8023328"/>
              <a:gd name="connsiteY3759" fmla="*/ 354153 h 2380521"/>
              <a:gd name="connsiteX3760" fmla="*/ 2582583 w 8023328"/>
              <a:gd name="connsiteY3760" fmla="*/ 354153 h 2380521"/>
              <a:gd name="connsiteX3761" fmla="*/ 2596439 w 8023328"/>
              <a:gd name="connsiteY3761" fmla="*/ 369330 h 2380521"/>
              <a:gd name="connsiteX3762" fmla="*/ 2582583 w 8023328"/>
              <a:gd name="connsiteY3762" fmla="*/ 383749 h 2380521"/>
              <a:gd name="connsiteX3763" fmla="*/ 2570184 w 8023328"/>
              <a:gd name="connsiteY3763" fmla="*/ 369330 h 2380521"/>
              <a:gd name="connsiteX3764" fmla="*/ 2582583 w 8023328"/>
              <a:gd name="connsiteY3764" fmla="*/ 354153 h 2380521"/>
              <a:gd name="connsiteX3765" fmla="*/ 2511029 w 8023328"/>
              <a:gd name="connsiteY3765" fmla="*/ 354153 h 2380521"/>
              <a:gd name="connsiteX3766" fmla="*/ 2525613 w 8023328"/>
              <a:gd name="connsiteY3766" fmla="*/ 369330 h 2380521"/>
              <a:gd name="connsiteX3767" fmla="*/ 2511029 w 8023328"/>
              <a:gd name="connsiteY3767" fmla="*/ 383749 h 2380521"/>
              <a:gd name="connsiteX3768" fmla="*/ 2499361 w 8023328"/>
              <a:gd name="connsiteY3768" fmla="*/ 369330 h 2380521"/>
              <a:gd name="connsiteX3769" fmla="*/ 2511029 w 8023328"/>
              <a:gd name="connsiteY3769" fmla="*/ 354153 h 2380521"/>
              <a:gd name="connsiteX3770" fmla="*/ 2439946 w 8023328"/>
              <a:gd name="connsiteY3770" fmla="*/ 354153 h 2380521"/>
              <a:gd name="connsiteX3771" fmla="*/ 2454732 w 8023328"/>
              <a:gd name="connsiteY3771" fmla="*/ 369330 h 2380521"/>
              <a:gd name="connsiteX3772" fmla="*/ 2439946 w 8023328"/>
              <a:gd name="connsiteY3772" fmla="*/ 383749 h 2380521"/>
              <a:gd name="connsiteX3773" fmla="*/ 2425156 w 8023328"/>
              <a:gd name="connsiteY3773" fmla="*/ 369330 h 2380521"/>
              <a:gd name="connsiteX3774" fmla="*/ 2439946 w 8023328"/>
              <a:gd name="connsiteY3774" fmla="*/ 354153 h 2380521"/>
              <a:gd name="connsiteX3775" fmla="*/ 2369110 w 8023328"/>
              <a:gd name="connsiteY3775" fmla="*/ 354153 h 2380521"/>
              <a:gd name="connsiteX3776" fmla="*/ 2383899 w 8023328"/>
              <a:gd name="connsiteY3776" fmla="*/ 369330 h 2380521"/>
              <a:gd name="connsiteX3777" fmla="*/ 2369110 w 8023328"/>
              <a:gd name="connsiteY3777" fmla="*/ 383749 h 2380521"/>
              <a:gd name="connsiteX3778" fmla="*/ 2354319 w 8023328"/>
              <a:gd name="connsiteY3778" fmla="*/ 369330 h 2380521"/>
              <a:gd name="connsiteX3779" fmla="*/ 2369110 w 8023328"/>
              <a:gd name="connsiteY3779" fmla="*/ 354153 h 2380521"/>
              <a:gd name="connsiteX3780" fmla="*/ 2298280 w 8023328"/>
              <a:gd name="connsiteY3780" fmla="*/ 354153 h 2380521"/>
              <a:gd name="connsiteX3781" fmla="*/ 2313068 w 8023328"/>
              <a:gd name="connsiteY3781" fmla="*/ 369330 h 2380521"/>
              <a:gd name="connsiteX3782" fmla="*/ 2298280 w 8023328"/>
              <a:gd name="connsiteY3782" fmla="*/ 383749 h 2380521"/>
              <a:gd name="connsiteX3783" fmla="*/ 2283490 w 8023328"/>
              <a:gd name="connsiteY3783" fmla="*/ 369330 h 2380521"/>
              <a:gd name="connsiteX3784" fmla="*/ 2298280 w 8023328"/>
              <a:gd name="connsiteY3784" fmla="*/ 354153 h 2380521"/>
              <a:gd name="connsiteX3785" fmla="*/ 2226517 w 8023328"/>
              <a:gd name="connsiteY3785" fmla="*/ 354153 h 2380521"/>
              <a:gd name="connsiteX3786" fmla="*/ 2238914 w 8023328"/>
              <a:gd name="connsiteY3786" fmla="*/ 369330 h 2380521"/>
              <a:gd name="connsiteX3787" fmla="*/ 2226517 w 8023328"/>
              <a:gd name="connsiteY3787" fmla="*/ 383749 h 2380521"/>
              <a:gd name="connsiteX3788" fmla="*/ 2212658 w 8023328"/>
              <a:gd name="connsiteY3788" fmla="*/ 369330 h 2380521"/>
              <a:gd name="connsiteX3789" fmla="*/ 2226517 w 8023328"/>
              <a:gd name="connsiteY3789" fmla="*/ 354153 h 2380521"/>
              <a:gd name="connsiteX3790" fmla="*/ 2155683 w 8023328"/>
              <a:gd name="connsiteY3790" fmla="*/ 354153 h 2380521"/>
              <a:gd name="connsiteX3791" fmla="*/ 2168081 w 8023328"/>
              <a:gd name="connsiteY3791" fmla="*/ 369330 h 2380521"/>
              <a:gd name="connsiteX3792" fmla="*/ 2155683 w 8023328"/>
              <a:gd name="connsiteY3792" fmla="*/ 383749 h 2380521"/>
              <a:gd name="connsiteX3793" fmla="*/ 2141827 w 8023328"/>
              <a:gd name="connsiteY3793" fmla="*/ 369330 h 2380521"/>
              <a:gd name="connsiteX3794" fmla="*/ 2155683 w 8023328"/>
              <a:gd name="connsiteY3794" fmla="*/ 354153 h 2380521"/>
              <a:gd name="connsiteX3795" fmla="*/ 2084849 w 8023328"/>
              <a:gd name="connsiteY3795" fmla="*/ 354153 h 2380521"/>
              <a:gd name="connsiteX3796" fmla="*/ 2097248 w 8023328"/>
              <a:gd name="connsiteY3796" fmla="*/ 369330 h 2380521"/>
              <a:gd name="connsiteX3797" fmla="*/ 2084849 w 8023328"/>
              <a:gd name="connsiteY3797" fmla="*/ 383749 h 2380521"/>
              <a:gd name="connsiteX3798" fmla="*/ 2070994 w 8023328"/>
              <a:gd name="connsiteY3798" fmla="*/ 369330 h 2380521"/>
              <a:gd name="connsiteX3799" fmla="*/ 2084849 w 8023328"/>
              <a:gd name="connsiteY3799" fmla="*/ 354153 h 2380521"/>
              <a:gd name="connsiteX3800" fmla="*/ 2011835 w 8023328"/>
              <a:gd name="connsiteY3800" fmla="*/ 354153 h 2380521"/>
              <a:gd name="connsiteX3801" fmla="*/ 2026421 w 8023328"/>
              <a:gd name="connsiteY3801" fmla="*/ 369330 h 2380521"/>
              <a:gd name="connsiteX3802" fmla="*/ 2011835 w 8023328"/>
              <a:gd name="connsiteY3802" fmla="*/ 383749 h 2380521"/>
              <a:gd name="connsiteX3803" fmla="*/ 2000166 w 8023328"/>
              <a:gd name="connsiteY3803" fmla="*/ 369330 h 2380521"/>
              <a:gd name="connsiteX3804" fmla="*/ 2011835 w 8023328"/>
              <a:gd name="connsiteY3804" fmla="*/ 354153 h 2380521"/>
              <a:gd name="connsiteX3805" fmla="*/ 1938362 w 8023328"/>
              <a:gd name="connsiteY3805" fmla="*/ 354153 h 2380521"/>
              <a:gd name="connsiteX3806" fmla="*/ 1952222 w 8023328"/>
              <a:gd name="connsiteY3806" fmla="*/ 369330 h 2380521"/>
              <a:gd name="connsiteX3807" fmla="*/ 1938362 w 8023328"/>
              <a:gd name="connsiteY3807" fmla="*/ 383749 h 2380521"/>
              <a:gd name="connsiteX3808" fmla="*/ 1925968 w 8023328"/>
              <a:gd name="connsiteY3808" fmla="*/ 369330 h 2380521"/>
              <a:gd name="connsiteX3809" fmla="*/ 1938362 w 8023328"/>
              <a:gd name="connsiteY3809" fmla="*/ 354153 h 2380521"/>
              <a:gd name="connsiteX3810" fmla="*/ 1867527 w 8023328"/>
              <a:gd name="connsiteY3810" fmla="*/ 354153 h 2380521"/>
              <a:gd name="connsiteX3811" fmla="*/ 1881384 w 8023328"/>
              <a:gd name="connsiteY3811" fmla="*/ 369330 h 2380521"/>
              <a:gd name="connsiteX3812" fmla="*/ 1867527 w 8023328"/>
              <a:gd name="connsiteY3812" fmla="*/ 383749 h 2380521"/>
              <a:gd name="connsiteX3813" fmla="*/ 1855129 w 8023328"/>
              <a:gd name="connsiteY3813" fmla="*/ 369330 h 2380521"/>
              <a:gd name="connsiteX3814" fmla="*/ 1867527 w 8023328"/>
              <a:gd name="connsiteY3814" fmla="*/ 354153 h 2380521"/>
              <a:gd name="connsiteX3815" fmla="*/ 1225708 w 8023328"/>
              <a:gd name="connsiteY3815" fmla="*/ 284879 h 2380521"/>
              <a:gd name="connsiteX3816" fmla="*/ 1240493 w 8023328"/>
              <a:gd name="connsiteY3816" fmla="*/ 298111 h 2380521"/>
              <a:gd name="connsiteX3817" fmla="*/ 1225708 w 8023328"/>
              <a:gd name="connsiteY3817" fmla="*/ 312900 h 2380521"/>
              <a:gd name="connsiteX3818" fmla="*/ 1210931 w 8023328"/>
              <a:gd name="connsiteY3818" fmla="*/ 298111 h 2380521"/>
              <a:gd name="connsiteX3819" fmla="*/ 1225708 w 8023328"/>
              <a:gd name="connsiteY3819" fmla="*/ 284879 h 2380521"/>
              <a:gd name="connsiteX3820" fmla="*/ 3440686 w 8023328"/>
              <a:gd name="connsiteY3820" fmla="*/ 283322 h 2380521"/>
              <a:gd name="connsiteX3821" fmla="*/ 3453083 w 8023328"/>
              <a:gd name="connsiteY3821" fmla="*/ 297178 h 2380521"/>
              <a:gd name="connsiteX3822" fmla="*/ 3440686 w 8023328"/>
              <a:gd name="connsiteY3822" fmla="*/ 309576 h 2380521"/>
              <a:gd name="connsiteX3823" fmla="*/ 3426830 w 8023328"/>
              <a:gd name="connsiteY3823" fmla="*/ 297178 h 2380521"/>
              <a:gd name="connsiteX3824" fmla="*/ 3440686 w 8023328"/>
              <a:gd name="connsiteY3824" fmla="*/ 283322 h 2380521"/>
              <a:gd name="connsiteX3825" fmla="*/ 3369857 w 8023328"/>
              <a:gd name="connsiteY3825" fmla="*/ 283322 h 2380521"/>
              <a:gd name="connsiteX3826" fmla="*/ 3382254 w 8023328"/>
              <a:gd name="connsiteY3826" fmla="*/ 297178 h 2380521"/>
              <a:gd name="connsiteX3827" fmla="*/ 3369857 w 8023328"/>
              <a:gd name="connsiteY3827" fmla="*/ 309576 h 2380521"/>
              <a:gd name="connsiteX3828" fmla="*/ 3356001 w 8023328"/>
              <a:gd name="connsiteY3828" fmla="*/ 297178 h 2380521"/>
              <a:gd name="connsiteX3829" fmla="*/ 3369857 w 8023328"/>
              <a:gd name="connsiteY3829" fmla="*/ 283322 h 2380521"/>
              <a:gd name="connsiteX3830" fmla="*/ 3299100 w 8023328"/>
              <a:gd name="connsiteY3830" fmla="*/ 283322 h 2380521"/>
              <a:gd name="connsiteX3831" fmla="*/ 3311496 w 8023328"/>
              <a:gd name="connsiteY3831" fmla="*/ 297178 h 2380521"/>
              <a:gd name="connsiteX3832" fmla="*/ 3299100 w 8023328"/>
              <a:gd name="connsiteY3832" fmla="*/ 309576 h 2380521"/>
              <a:gd name="connsiteX3833" fmla="*/ 3285242 w 8023328"/>
              <a:gd name="connsiteY3833" fmla="*/ 297178 h 2380521"/>
              <a:gd name="connsiteX3834" fmla="*/ 3299100 w 8023328"/>
              <a:gd name="connsiteY3834" fmla="*/ 283322 h 2380521"/>
              <a:gd name="connsiteX3835" fmla="*/ 3226808 w 8023328"/>
              <a:gd name="connsiteY3835" fmla="*/ 283322 h 2380521"/>
              <a:gd name="connsiteX3836" fmla="*/ 3240664 w 8023328"/>
              <a:gd name="connsiteY3836" fmla="*/ 297178 h 2380521"/>
              <a:gd name="connsiteX3837" fmla="*/ 3226808 w 8023328"/>
              <a:gd name="connsiteY3837" fmla="*/ 309576 h 2380521"/>
              <a:gd name="connsiteX3838" fmla="*/ 3214410 w 8023328"/>
              <a:gd name="connsiteY3838" fmla="*/ 297178 h 2380521"/>
              <a:gd name="connsiteX3839" fmla="*/ 3226808 w 8023328"/>
              <a:gd name="connsiteY3839" fmla="*/ 283322 h 2380521"/>
              <a:gd name="connsiteX3840" fmla="*/ 3152605 w 8023328"/>
              <a:gd name="connsiteY3840" fmla="*/ 283322 h 2380521"/>
              <a:gd name="connsiteX3841" fmla="*/ 3166462 w 8023328"/>
              <a:gd name="connsiteY3841" fmla="*/ 297178 h 2380521"/>
              <a:gd name="connsiteX3842" fmla="*/ 3152605 w 8023328"/>
              <a:gd name="connsiteY3842" fmla="*/ 309576 h 2380521"/>
              <a:gd name="connsiteX3843" fmla="*/ 3140209 w 8023328"/>
              <a:gd name="connsiteY3843" fmla="*/ 297178 h 2380521"/>
              <a:gd name="connsiteX3844" fmla="*/ 3152605 w 8023328"/>
              <a:gd name="connsiteY3844" fmla="*/ 283322 h 2380521"/>
              <a:gd name="connsiteX3845" fmla="*/ 3081774 w 8023328"/>
              <a:gd name="connsiteY3845" fmla="*/ 283322 h 2380521"/>
              <a:gd name="connsiteX3846" fmla="*/ 3095628 w 8023328"/>
              <a:gd name="connsiteY3846" fmla="*/ 297178 h 2380521"/>
              <a:gd name="connsiteX3847" fmla="*/ 3081774 w 8023328"/>
              <a:gd name="connsiteY3847" fmla="*/ 309576 h 2380521"/>
              <a:gd name="connsiteX3848" fmla="*/ 3069375 w 8023328"/>
              <a:gd name="connsiteY3848" fmla="*/ 297178 h 2380521"/>
              <a:gd name="connsiteX3849" fmla="*/ 3081774 w 8023328"/>
              <a:gd name="connsiteY3849" fmla="*/ 283322 h 2380521"/>
              <a:gd name="connsiteX3850" fmla="*/ 3013717 w 8023328"/>
              <a:gd name="connsiteY3850" fmla="*/ 283322 h 2380521"/>
              <a:gd name="connsiteX3851" fmla="*/ 3028135 w 8023328"/>
              <a:gd name="connsiteY3851" fmla="*/ 297178 h 2380521"/>
              <a:gd name="connsiteX3852" fmla="*/ 3013717 w 8023328"/>
              <a:gd name="connsiteY3852" fmla="*/ 309576 h 2380521"/>
              <a:gd name="connsiteX3853" fmla="*/ 2998539 w 8023328"/>
              <a:gd name="connsiteY3853" fmla="*/ 297178 h 2380521"/>
              <a:gd name="connsiteX3854" fmla="*/ 3013717 w 8023328"/>
              <a:gd name="connsiteY3854" fmla="*/ 283322 h 2380521"/>
              <a:gd name="connsiteX3855" fmla="*/ 2942494 w 8023328"/>
              <a:gd name="connsiteY3855" fmla="*/ 283322 h 2380521"/>
              <a:gd name="connsiteX3856" fmla="*/ 2957288 w 8023328"/>
              <a:gd name="connsiteY3856" fmla="*/ 298111 h 2380521"/>
              <a:gd name="connsiteX3857" fmla="*/ 2942494 w 8023328"/>
              <a:gd name="connsiteY3857" fmla="*/ 312900 h 2380521"/>
              <a:gd name="connsiteX3858" fmla="*/ 2927711 w 8023328"/>
              <a:gd name="connsiteY3858" fmla="*/ 298111 h 2380521"/>
              <a:gd name="connsiteX3859" fmla="*/ 2942494 w 8023328"/>
              <a:gd name="connsiteY3859" fmla="*/ 283322 h 2380521"/>
              <a:gd name="connsiteX3860" fmla="*/ 2868293 w 8023328"/>
              <a:gd name="connsiteY3860" fmla="*/ 283322 h 2380521"/>
              <a:gd name="connsiteX3861" fmla="*/ 2883087 w 8023328"/>
              <a:gd name="connsiteY3861" fmla="*/ 298111 h 2380521"/>
              <a:gd name="connsiteX3862" fmla="*/ 2868293 w 8023328"/>
              <a:gd name="connsiteY3862" fmla="*/ 312900 h 2380521"/>
              <a:gd name="connsiteX3863" fmla="*/ 2853507 w 8023328"/>
              <a:gd name="connsiteY3863" fmla="*/ 298111 h 2380521"/>
              <a:gd name="connsiteX3864" fmla="*/ 2868293 w 8023328"/>
              <a:gd name="connsiteY3864" fmla="*/ 283322 h 2380521"/>
              <a:gd name="connsiteX3865" fmla="*/ 2796535 w 8023328"/>
              <a:gd name="connsiteY3865" fmla="*/ 283322 h 2380521"/>
              <a:gd name="connsiteX3866" fmla="*/ 2808934 w 8023328"/>
              <a:gd name="connsiteY3866" fmla="*/ 298111 h 2380521"/>
              <a:gd name="connsiteX3867" fmla="*/ 2796535 w 8023328"/>
              <a:gd name="connsiteY3867" fmla="*/ 312900 h 2380521"/>
              <a:gd name="connsiteX3868" fmla="*/ 2782678 w 8023328"/>
              <a:gd name="connsiteY3868" fmla="*/ 298111 h 2380521"/>
              <a:gd name="connsiteX3869" fmla="*/ 2796535 w 8023328"/>
              <a:gd name="connsiteY3869" fmla="*/ 283322 h 2380521"/>
              <a:gd name="connsiteX3870" fmla="*/ 2725698 w 8023328"/>
              <a:gd name="connsiteY3870" fmla="*/ 283322 h 2380521"/>
              <a:gd name="connsiteX3871" fmla="*/ 2738100 w 8023328"/>
              <a:gd name="connsiteY3871" fmla="*/ 298111 h 2380521"/>
              <a:gd name="connsiteX3872" fmla="*/ 2725698 w 8023328"/>
              <a:gd name="connsiteY3872" fmla="*/ 312900 h 2380521"/>
              <a:gd name="connsiteX3873" fmla="*/ 2711846 w 8023328"/>
              <a:gd name="connsiteY3873" fmla="*/ 298111 h 2380521"/>
              <a:gd name="connsiteX3874" fmla="*/ 2725698 w 8023328"/>
              <a:gd name="connsiteY3874" fmla="*/ 283322 h 2380521"/>
              <a:gd name="connsiteX3875" fmla="*/ 2653415 w 8023328"/>
              <a:gd name="connsiteY3875" fmla="*/ 283322 h 2380521"/>
              <a:gd name="connsiteX3876" fmla="*/ 2667270 w 8023328"/>
              <a:gd name="connsiteY3876" fmla="*/ 298111 h 2380521"/>
              <a:gd name="connsiteX3877" fmla="*/ 2653415 w 8023328"/>
              <a:gd name="connsiteY3877" fmla="*/ 312900 h 2380521"/>
              <a:gd name="connsiteX3878" fmla="*/ 2641021 w 8023328"/>
              <a:gd name="connsiteY3878" fmla="*/ 298111 h 2380521"/>
              <a:gd name="connsiteX3879" fmla="*/ 2653415 w 8023328"/>
              <a:gd name="connsiteY3879" fmla="*/ 283322 h 2380521"/>
              <a:gd name="connsiteX3880" fmla="*/ 2582583 w 8023328"/>
              <a:gd name="connsiteY3880" fmla="*/ 283322 h 2380521"/>
              <a:gd name="connsiteX3881" fmla="*/ 2596439 w 8023328"/>
              <a:gd name="connsiteY3881" fmla="*/ 298111 h 2380521"/>
              <a:gd name="connsiteX3882" fmla="*/ 2582583 w 8023328"/>
              <a:gd name="connsiteY3882" fmla="*/ 312900 h 2380521"/>
              <a:gd name="connsiteX3883" fmla="*/ 2570189 w 8023328"/>
              <a:gd name="connsiteY3883" fmla="*/ 298111 h 2380521"/>
              <a:gd name="connsiteX3884" fmla="*/ 2582583 w 8023328"/>
              <a:gd name="connsiteY3884" fmla="*/ 283322 h 2380521"/>
              <a:gd name="connsiteX3885" fmla="*/ 2511029 w 8023328"/>
              <a:gd name="connsiteY3885" fmla="*/ 283322 h 2380521"/>
              <a:gd name="connsiteX3886" fmla="*/ 2525613 w 8023328"/>
              <a:gd name="connsiteY3886" fmla="*/ 298111 h 2380521"/>
              <a:gd name="connsiteX3887" fmla="*/ 2511029 w 8023328"/>
              <a:gd name="connsiteY3887" fmla="*/ 312900 h 2380521"/>
              <a:gd name="connsiteX3888" fmla="*/ 2499361 w 8023328"/>
              <a:gd name="connsiteY3888" fmla="*/ 298111 h 2380521"/>
              <a:gd name="connsiteX3889" fmla="*/ 2511029 w 8023328"/>
              <a:gd name="connsiteY3889" fmla="*/ 283322 h 2380521"/>
              <a:gd name="connsiteX3890" fmla="*/ 2439946 w 8023328"/>
              <a:gd name="connsiteY3890" fmla="*/ 283322 h 2380521"/>
              <a:gd name="connsiteX3891" fmla="*/ 2454732 w 8023328"/>
              <a:gd name="connsiteY3891" fmla="*/ 298111 h 2380521"/>
              <a:gd name="connsiteX3892" fmla="*/ 2439946 w 8023328"/>
              <a:gd name="connsiteY3892" fmla="*/ 312900 h 2380521"/>
              <a:gd name="connsiteX3893" fmla="*/ 2425156 w 8023328"/>
              <a:gd name="connsiteY3893" fmla="*/ 298111 h 2380521"/>
              <a:gd name="connsiteX3894" fmla="*/ 2439946 w 8023328"/>
              <a:gd name="connsiteY3894" fmla="*/ 283322 h 2380521"/>
              <a:gd name="connsiteX3895" fmla="*/ 2369110 w 8023328"/>
              <a:gd name="connsiteY3895" fmla="*/ 283322 h 2380521"/>
              <a:gd name="connsiteX3896" fmla="*/ 2383899 w 8023328"/>
              <a:gd name="connsiteY3896" fmla="*/ 298111 h 2380521"/>
              <a:gd name="connsiteX3897" fmla="*/ 2369110 w 8023328"/>
              <a:gd name="connsiteY3897" fmla="*/ 312900 h 2380521"/>
              <a:gd name="connsiteX3898" fmla="*/ 2354319 w 8023328"/>
              <a:gd name="connsiteY3898" fmla="*/ 298111 h 2380521"/>
              <a:gd name="connsiteX3899" fmla="*/ 2369110 w 8023328"/>
              <a:gd name="connsiteY3899" fmla="*/ 283322 h 2380521"/>
              <a:gd name="connsiteX3900" fmla="*/ 2298280 w 8023328"/>
              <a:gd name="connsiteY3900" fmla="*/ 283322 h 2380521"/>
              <a:gd name="connsiteX3901" fmla="*/ 2313068 w 8023328"/>
              <a:gd name="connsiteY3901" fmla="*/ 298111 h 2380521"/>
              <a:gd name="connsiteX3902" fmla="*/ 2298280 w 8023328"/>
              <a:gd name="connsiteY3902" fmla="*/ 312900 h 2380521"/>
              <a:gd name="connsiteX3903" fmla="*/ 2283490 w 8023328"/>
              <a:gd name="connsiteY3903" fmla="*/ 298111 h 2380521"/>
              <a:gd name="connsiteX3904" fmla="*/ 2298280 w 8023328"/>
              <a:gd name="connsiteY3904" fmla="*/ 283322 h 2380521"/>
              <a:gd name="connsiteX3905" fmla="*/ 2226517 w 8023328"/>
              <a:gd name="connsiteY3905" fmla="*/ 283322 h 2380521"/>
              <a:gd name="connsiteX3906" fmla="*/ 2238914 w 8023328"/>
              <a:gd name="connsiteY3906" fmla="*/ 298111 h 2380521"/>
              <a:gd name="connsiteX3907" fmla="*/ 2226517 w 8023328"/>
              <a:gd name="connsiteY3907" fmla="*/ 312900 h 2380521"/>
              <a:gd name="connsiteX3908" fmla="*/ 2212658 w 8023328"/>
              <a:gd name="connsiteY3908" fmla="*/ 298111 h 2380521"/>
              <a:gd name="connsiteX3909" fmla="*/ 2226517 w 8023328"/>
              <a:gd name="connsiteY3909" fmla="*/ 283322 h 2380521"/>
              <a:gd name="connsiteX3910" fmla="*/ 2155683 w 8023328"/>
              <a:gd name="connsiteY3910" fmla="*/ 283322 h 2380521"/>
              <a:gd name="connsiteX3911" fmla="*/ 2168081 w 8023328"/>
              <a:gd name="connsiteY3911" fmla="*/ 298111 h 2380521"/>
              <a:gd name="connsiteX3912" fmla="*/ 2155683 w 8023328"/>
              <a:gd name="connsiteY3912" fmla="*/ 312900 h 2380521"/>
              <a:gd name="connsiteX3913" fmla="*/ 2141827 w 8023328"/>
              <a:gd name="connsiteY3913" fmla="*/ 298111 h 2380521"/>
              <a:gd name="connsiteX3914" fmla="*/ 2155683 w 8023328"/>
              <a:gd name="connsiteY3914" fmla="*/ 283322 h 2380521"/>
              <a:gd name="connsiteX3915" fmla="*/ 2084849 w 8023328"/>
              <a:gd name="connsiteY3915" fmla="*/ 283322 h 2380521"/>
              <a:gd name="connsiteX3916" fmla="*/ 2097248 w 8023328"/>
              <a:gd name="connsiteY3916" fmla="*/ 298111 h 2380521"/>
              <a:gd name="connsiteX3917" fmla="*/ 2084849 w 8023328"/>
              <a:gd name="connsiteY3917" fmla="*/ 312900 h 2380521"/>
              <a:gd name="connsiteX3918" fmla="*/ 2070994 w 8023328"/>
              <a:gd name="connsiteY3918" fmla="*/ 298111 h 2380521"/>
              <a:gd name="connsiteX3919" fmla="*/ 2084849 w 8023328"/>
              <a:gd name="connsiteY3919" fmla="*/ 283322 h 2380521"/>
              <a:gd name="connsiteX3920" fmla="*/ 2011835 w 8023328"/>
              <a:gd name="connsiteY3920" fmla="*/ 283322 h 2380521"/>
              <a:gd name="connsiteX3921" fmla="*/ 2026421 w 8023328"/>
              <a:gd name="connsiteY3921" fmla="*/ 298111 h 2380521"/>
              <a:gd name="connsiteX3922" fmla="*/ 2011835 w 8023328"/>
              <a:gd name="connsiteY3922" fmla="*/ 312900 h 2380521"/>
              <a:gd name="connsiteX3923" fmla="*/ 2000168 w 8023328"/>
              <a:gd name="connsiteY3923" fmla="*/ 298111 h 2380521"/>
              <a:gd name="connsiteX3924" fmla="*/ 2011835 w 8023328"/>
              <a:gd name="connsiteY3924" fmla="*/ 283322 h 2380521"/>
              <a:gd name="connsiteX3925" fmla="*/ 1938362 w 8023328"/>
              <a:gd name="connsiteY3925" fmla="*/ 283322 h 2380521"/>
              <a:gd name="connsiteX3926" fmla="*/ 1952222 w 8023328"/>
              <a:gd name="connsiteY3926" fmla="*/ 298111 h 2380521"/>
              <a:gd name="connsiteX3927" fmla="*/ 1938362 w 8023328"/>
              <a:gd name="connsiteY3927" fmla="*/ 312900 h 2380521"/>
              <a:gd name="connsiteX3928" fmla="*/ 1925968 w 8023328"/>
              <a:gd name="connsiteY3928" fmla="*/ 298111 h 2380521"/>
              <a:gd name="connsiteX3929" fmla="*/ 1938362 w 8023328"/>
              <a:gd name="connsiteY3929" fmla="*/ 283322 h 2380521"/>
              <a:gd name="connsiteX3930" fmla="*/ 1867527 w 8023328"/>
              <a:gd name="connsiteY3930" fmla="*/ 283322 h 2380521"/>
              <a:gd name="connsiteX3931" fmla="*/ 1881384 w 8023328"/>
              <a:gd name="connsiteY3931" fmla="*/ 298111 h 2380521"/>
              <a:gd name="connsiteX3932" fmla="*/ 1867527 w 8023328"/>
              <a:gd name="connsiteY3932" fmla="*/ 312900 h 2380521"/>
              <a:gd name="connsiteX3933" fmla="*/ 1855129 w 8023328"/>
              <a:gd name="connsiteY3933" fmla="*/ 298111 h 2380521"/>
              <a:gd name="connsiteX3934" fmla="*/ 1867527 w 8023328"/>
              <a:gd name="connsiteY3934" fmla="*/ 283322 h 2380521"/>
              <a:gd name="connsiteX3935" fmla="*/ 1799085 w 8023328"/>
              <a:gd name="connsiteY3935" fmla="*/ 283322 h 2380521"/>
              <a:gd name="connsiteX3936" fmla="*/ 1813876 w 8023328"/>
              <a:gd name="connsiteY3936" fmla="*/ 298111 h 2380521"/>
              <a:gd name="connsiteX3937" fmla="*/ 1799085 w 8023328"/>
              <a:gd name="connsiteY3937" fmla="*/ 312900 h 2380521"/>
              <a:gd name="connsiteX3938" fmla="*/ 1784300 w 8023328"/>
              <a:gd name="connsiteY3938" fmla="*/ 298111 h 2380521"/>
              <a:gd name="connsiteX3939" fmla="*/ 1799085 w 8023328"/>
              <a:gd name="connsiteY3939" fmla="*/ 283322 h 2380521"/>
              <a:gd name="connsiteX3940" fmla="*/ 1728262 w 8023328"/>
              <a:gd name="connsiteY3940" fmla="*/ 283322 h 2380521"/>
              <a:gd name="connsiteX3941" fmla="*/ 1743052 w 8023328"/>
              <a:gd name="connsiteY3941" fmla="*/ 298111 h 2380521"/>
              <a:gd name="connsiteX3942" fmla="*/ 1728262 w 8023328"/>
              <a:gd name="connsiteY3942" fmla="*/ 312900 h 2380521"/>
              <a:gd name="connsiteX3943" fmla="*/ 1713472 w 8023328"/>
              <a:gd name="connsiteY3943" fmla="*/ 298111 h 2380521"/>
              <a:gd name="connsiteX3944" fmla="*/ 1728262 w 8023328"/>
              <a:gd name="connsiteY3944" fmla="*/ 283322 h 2380521"/>
              <a:gd name="connsiteX3945" fmla="*/ 1656498 w 8023328"/>
              <a:gd name="connsiteY3945" fmla="*/ 283322 h 2380521"/>
              <a:gd name="connsiteX3946" fmla="*/ 1668897 w 8023328"/>
              <a:gd name="connsiteY3946" fmla="*/ 298111 h 2380521"/>
              <a:gd name="connsiteX3947" fmla="*/ 1656498 w 8023328"/>
              <a:gd name="connsiteY3947" fmla="*/ 312900 h 2380521"/>
              <a:gd name="connsiteX3948" fmla="*/ 1642650 w 8023328"/>
              <a:gd name="connsiteY3948" fmla="*/ 298111 h 2380521"/>
              <a:gd name="connsiteX3949" fmla="*/ 1656498 w 8023328"/>
              <a:gd name="connsiteY3949" fmla="*/ 283322 h 2380521"/>
              <a:gd name="connsiteX3950" fmla="*/ 1582299 w 8023328"/>
              <a:gd name="connsiteY3950" fmla="*/ 283322 h 2380521"/>
              <a:gd name="connsiteX3951" fmla="*/ 1594704 w 8023328"/>
              <a:gd name="connsiteY3951" fmla="*/ 298111 h 2380521"/>
              <a:gd name="connsiteX3952" fmla="*/ 1582299 w 8023328"/>
              <a:gd name="connsiteY3952" fmla="*/ 312900 h 2380521"/>
              <a:gd name="connsiteX3953" fmla="*/ 1568441 w 8023328"/>
              <a:gd name="connsiteY3953" fmla="*/ 298111 h 2380521"/>
              <a:gd name="connsiteX3954" fmla="*/ 1582299 w 8023328"/>
              <a:gd name="connsiteY3954" fmla="*/ 283322 h 2380521"/>
              <a:gd name="connsiteX3955" fmla="*/ 1512198 w 8023328"/>
              <a:gd name="connsiteY3955" fmla="*/ 283322 h 2380521"/>
              <a:gd name="connsiteX3956" fmla="*/ 1523865 w 8023328"/>
              <a:gd name="connsiteY3956" fmla="*/ 298111 h 2380521"/>
              <a:gd name="connsiteX3957" fmla="*/ 1512198 w 8023328"/>
              <a:gd name="connsiteY3957" fmla="*/ 312900 h 2380521"/>
              <a:gd name="connsiteX3958" fmla="*/ 1497612 w 8023328"/>
              <a:gd name="connsiteY3958" fmla="*/ 298111 h 2380521"/>
              <a:gd name="connsiteX3959" fmla="*/ 1512198 w 8023328"/>
              <a:gd name="connsiteY3959" fmla="*/ 283322 h 2380521"/>
              <a:gd name="connsiteX3960" fmla="*/ 1439173 w 8023328"/>
              <a:gd name="connsiteY3960" fmla="*/ 283322 h 2380521"/>
              <a:gd name="connsiteX3961" fmla="*/ 1453026 w 8023328"/>
              <a:gd name="connsiteY3961" fmla="*/ 298111 h 2380521"/>
              <a:gd name="connsiteX3962" fmla="*/ 1439173 w 8023328"/>
              <a:gd name="connsiteY3962" fmla="*/ 312900 h 2380521"/>
              <a:gd name="connsiteX3963" fmla="*/ 1426777 w 8023328"/>
              <a:gd name="connsiteY3963" fmla="*/ 298111 h 2380521"/>
              <a:gd name="connsiteX3964" fmla="*/ 1439173 w 8023328"/>
              <a:gd name="connsiteY3964" fmla="*/ 283322 h 2380521"/>
              <a:gd name="connsiteX3965" fmla="*/ 1368347 w 8023328"/>
              <a:gd name="connsiteY3965" fmla="*/ 283322 h 2380521"/>
              <a:gd name="connsiteX3966" fmla="*/ 1382200 w 8023328"/>
              <a:gd name="connsiteY3966" fmla="*/ 298111 h 2380521"/>
              <a:gd name="connsiteX3967" fmla="*/ 1368347 w 8023328"/>
              <a:gd name="connsiteY3967" fmla="*/ 312900 h 2380521"/>
              <a:gd name="connsiteX3968" fmla="*/ 1355949 w 8023328"/>
              <a:gd name="connsiteY3968" fmla="*/ 298111 h 2380521"/>
              <a:gd name="connsiteX3969" fmla="*/ 1368347 w 8023328"/>
              <a:gd name="connsiteY3969" fmla="*/ 283322 h 2380521"/>
              <a:gd name="connsiteX3970" fmla="*/ 1297518 w 8023328"/>
              <a:gd name="connsiteY3970" fmla="*/ 283322 h 2380521"/>
              <a:gd name="connsiteX3971" fmla="*/ 1311374 w 8023328"/>
              <a:gd name="connsiteY3971" fmla="*/ 298111 h 2380521"/>
              <a:gd name="connsiteX3972" fmla="*/ 1297518 w 8023328"/>
              <a:gd name="connsiteY3972" fmla="*/ 312900 h 2380521"/>
              <a:gd name="connsiteX3973" fmla="*/ 1285121 w 8023328"/>
              <a:gd name="connsiteY3973" fmla="*/ 298111 h 2380521"/>
              <a:gd name="connsiteX3974" fmla="*/ 1297518 w 8023328"/>
              <a:gd name="connsiteY3974" fmla="*/ 283322 h 2380521"/>
              <a:gd name="connsiteX3975" fmla="*/ 1154890 w 8023328"/>
              <a:gd name="connsiteY3975" fmla="*/ 283322 h 2380521"/>
              <a:gd name="connsiteX3976" fmla="*/ 1169683 w 8023328"/>
              <a:gd name="connsiteY3976" fmla="*/ 295719 h 2380521"/>
              <a:gd name="connsiteX3977" fmla="*/ 1154890 w 8023328"/>
              <a:gd name="connsiteY3977" fmla="*/ 309576 h 2380521"/>
              <a:gd name="connsiteX3978" fmla="*/ 1140101 w 8023328"/>
              <a:gd name="connsiteY3978" fmla="*/ 295719 h 2380521"/>
              <a:gd name="connsiteX3979" fmla="*/ 1154890 w 8023328"/>
              <a:gd name="connsiteY3979" fmla="*/ 283322 h 2380521"/>
              <a:gd name="connsiteX3980" fmla="*/ 1084059 w 8023328"/>
              <a:gd name="connsiteY3980" fmla="*/ 283322 h 2380521"/>
              <a:gd name="connsiteX3981" fmla="*/ 1098847 w 8023328"/>
              <a:gd name="connsiteY3981" fmla="*/ 295719 h 2380521"/>
              <a:gd name="connsiteX3982" fmla="*/ 1084059 w 8023328"/>
              <a:gd name="connsiteY3982" fmla="*/ 309576 h 2380521"/>
              <a:gd name="connsiteX3983" fmla="*/ 1069272 w 8023328"/>
              <a:gd name="connsiteY3983" fmla="*/ 295719 h 2380521"/>
              <a:gd name="connsiteX3984" fmla="*/ 1084059 w 8023328"/>
              <a:gd name="connsiteY3984" fmla="*/ 283322 h 2380521"/>
              <a:gd name="connsiteX3985" fmla="*/ 1013024 w 8023328"/>
              <a:gd name="connsiteY3985" fmla="*/ 283322 h 2380521"/>
              <a:gd name="connsiteX3986" fmla="*/ 1024691 w 8023328"/>
              <a:gd name="connsiteY3986" fmla="*/ 295719 h 2380521"/>
              <a:gd name="connsiteX3987" fmla="*/ 1013024 w 8023328"/>
              <a:gd name="connsiteY3987" fmla="*/ 309576 h 2380521"/>
              <a:gd name="connsiteX3988" fmla="*/ 998442 w 8023328"/>
              <a:gd name="connsiteY3988" fmla="*/ 295719 h 2380521"/>
              <a:gd name="connsiteX3989" fmla="*/ 1013024 w 8023328"/>
              <a:gd name="connsiteY3989" fmla="*/ 283322 h 2380521"/>
              <a:gd name="connsiteX3990" fmla="*/ 941467 w 8023328"/>
              <a:gd name="connsiteY3990" fmla="*/ 283322 h 2380521"/>
              <a:gd name="connsiteX3991" fmla="*/ 953869 w 8023328"/>
              <a:gd name="connsiteY3991" fmla="*/ 295719 h 2380521"/>
              <a:gd name="connsiteX3992" fmla="*/ 941467 w 8023328"/>
              <a:gd name="connsiteY3992" fmla="*/ 309576 h 2380521"/>
              <a:gd name="connsiteX3993" fmla="*/ 927612 w 8023328"/>
              <a:gd name="connsiteY3993" fmla="*/ 295719 h 2380521"/>
              <a:gd name="connsiteX3994" fmla="*/ 941467 w 8023328"/>
              <a:gd name="connsiteY3994" fmla="*/ 283322 h 2380521"/>
              <a:gd name="connsiteX3995" fmla="*/ 3299102 w 8023328"/>
              <a:gd name="connsiteY3995" fmla="*/ 212492 h 2380521"/>
              <a:gd name="connsiteX3996" fmla="*/ 3311499 w 8023328"/>
              <a:gd name="connsiteY3996" fmla="*/ 226348 h 2380521"/>
              <a:gd name="connsiteX3997" fmla="*/ 3299102 w 8023328"/>
              <a:gd name="connsiteY3997" fmla="*/ 238746 h 2380521"/>
              <a:gd name="connsiteX3998" fmla="*/ 3285245 w 8023328"/>
              <a:gd name="connsiteY3998" fmla="*/ 226348 h 2380521"/>
              <a:gd name="connsiteX3999" fmla="*/ 3299102 w 8023328"/>
              <a:gd name="connsiteY3999" fmla="*/ 212492 h 2380521"/>
              <a:gd name="connsiteX4000" fmla="*/ 3226811 w 8023328"/>
              <a:gd name="connsiteY4000" fmla="*/ 212492 h 2380521"/>
              <a:gd name="connsiteX4001" fmla="*/ 3240667 w 8023328"/>
              <a:gd name="connsiteY4001" fmla="*/ 226348 h 2380521"/>
              <a:gd name="connsiteX4002" fmla="*/ 3226811 w 8023328"/>
              <a:gd name="connsiteY4002" fmla="*/ 238746 h 2380521"/>
              <a:gd name="connsiteX4003" fmla="*/ 3214412 w 8023328"/>
              <a:gd name="connsiteY4003" fmla="*/ 226348 h 2380521"/>
              <a:gd name="connsiteX4004" fmla="*/ 3226811 w 8023328"/>
              <a:gd name="connsiteY4004" fmla="*/ 212492 h 2380521"/>
              <a:gd name="connsiteX4005" fmla="*/ 3152608 w 8023328"/>
              <a:gd name="connsiteY4005" fmla="*/ 212492 h 2380521"/>
              <a:gd name="connsiteX4006" fmla="*/ 3166462 w 8023328"/>
              <a:gd name="connsiteY4006" fmla="*/ 226348 h 2380521"/>
              <a:gd name="connsiteX4007" fmla="*/ 3152608 w 8023328"/>
              <a:gd name="connsiteY4007" fmla="*/ 238746 h 2380521"/>
              <a:gd name="connsiteX4008" fmla="*/ 3140211 w 8023328"/>
              <a:gd name="connsiteY4008" fmla="*/ 226348 h 2380521"/>
              <a:gd name="connsiteX4009" fmla="*/ 3152608 w 8023328"/>
              <a:gd name="connsiteY4009" fmla="*/ 212492 h 2380521"/>
              <a:gd name="connsiteX4010" fmla="*/ 3081775 w 8023328"/>
              <a:gd name="connsiteY4010" fmla="*/ 212492 h 2380521"/>
              <a:gd name="connsiteX4011" fmla="*/ 3095628 w 8023328"/>
              <a:gd name="connsiteY4011" fmla="*/ 226348 h 2380521"/>
              <a:gd name="connsiteX4012" fmla="*/ 3081775 w 8023328"/>
              <a:gd name="connsiteY4012" fmla="*/ 238746 h 2380521"/>
              <a:gd name="connsiteX4013" fmla="*/ 3069375 w 8023328"/>
              <a:gd name="connsiteY4013" fmla="*/ 226348 h 2380521"/>
              <a:gd name="connsiteX4014" fmla="*/ 3081775 w 8023328"/>
              <a:gd name="connsiteY4014" fmla="*/ 212492 h 2380521"/>
              <a:gd name="connsiteX4015" fmla="*/ 3013720 w 8023328"/>
              <a:gd name="connsiteY4015" fmla="*/ 212492 h 2380521"/>
              <a:gd name="connsiteX4016" fmla="*/ 3028140 w 8023328"/>
              <a:gd name="connsiteY4016" fmla="*/ 226348 h 2380521"/>
              <a:gd name="connsiteX4017" fmla="*/ 3013720 w 8023328"/>
              <a:gd name="connsiteY4017" fmla="*/ 238746 h 2380521"/>
              <a:gd name="connsiteX4018" fmla="*/ 2998542 w 8023328"/>
              <a:gd name="connsiteY4018" fmla="*/ 226348 h 2380521"/>
              <a:gd name="connsiteX4019" fmla="*/ 3013720 w 8023328"/>
              <a:gd name="connsiteY4019" fmla="*/ 212492 h 2380521"/>
              <a:gd name="connsiteX4020" fmla="*/ 2942497 w 8023328"/>
              <a:gd name="connsiteY4020" fmla="*/ 212492 h 2380521"/>
              <a:gd name="connsiteX4021" fmla="*/ 2957293 w 8023328"/>
              <a:gd name="connsiteY4021" fmla="*/ 226348 h 2380521"/>
              <a:gd name="connsiteX4022" fmla="*/ 2942497 w 8023328"/>
              <a:gd name="connsiteY4022" fmla="*/ 238746 h 2380521"/>
              <a:gd name="connsiteX4023" fmla="*/ 2927716 w 8023328"/>
              <a:gd name="connsiteY4023" fmla="*/ 226348 h 2380521"/>
              <a:gd name="connsiteX4024" fmla="*/ 2942497 w 8023328"/>
              <a:gd name="connsiteY4024" fmla="*/ 212492 h 2380521"/>
              <a:gd name="connsiteX4025" fmla="*/ 2867363 w 8023328"/>
              <a:gd name="connsiteY4025" fmla="*/ 212492 h 2380521"/>
              <a:gd name="connsiteX4026" fmla="*/ 2879765 w 8023328"/>
              <a:gd name="connsiteY4026" fmla="*/ 226348 h 2380521"/>
              <a:gd name="connsiteX4027" fmla="*/ 2867363 w 8023328"/>
              <a:gd name="connsiteY4027" fmla="*/ 238746 h 2380521"/>
              <a:gd name="connsiteX4028" fmla="*/ 2853510 w 8023328"/>
              <a:gd name="connsiteY4028" fmla="*/ 226348 h 2380521"/>
              <a:gd name="connsiteX4029" fmla="*/ 2867363 w 8023328"/>
              <a:gd name="connsiteY4029" fmla="*/ 212492 h 2380521"/>
              <a:gd name="connsiteX4030" fmla="*/ 2796538 w 8023328"/>
              <a:gd name="connsiteY4030" fmla="*/ 212492 h 2380521"/>
              <a:gd name="connsiteX4031" fmla="*/ 2808934 w 8023328"/>
              <a:gd name="connsiteY4031" fmla="*/ 226348 h 2380521"/>
              <a:gd name="connsiteX4032" fmla="*/ 2796538 w 8023328"/>
              <a:gd name="connsiteY4032" fmla="*/ 238746 h 2380521"/>
              <a:gd name="connsiteX4033" fmla="*/ 2782680 w 8023328"/>
              <a:gd name="connsiteY4033" fmla="*/ 226348 h 2380521"/>
              <a:gd name="connsiteX4034" fmla="*/ 2796538 w 8023328"/>
              <a:gd name="connsiteY4034" fmla="*/ 212492 h 2380521"/>
              <a:gd name="connsiteX4035" fmla="*/ 2725698 w 8023328"/>
              <a:gd name="connsiteY4035" fmla="*/ 212492 h 2380521"/>
              <a:gd name="connsiteX4036" fmla="*/ 2738102 w 8023328"/>
              <a:gd name="connsiteY4036" fmla="*/ 226348 h 2380521"/>
              <a:gd name="connsiteX4037" fmla="*/ 2725698 w 8023328"/>
              <a:gd name="connsiteY4037" fmla="*/ 238746 h 2380521"/>
              <a:gd name="connsiteX4038" fmla="*/ 2711852 w 8023328"/>
              <a:gd name="connsiteY4038" fmla="*/ 226348 h 2380521"/>
              <a:gd name="connsiteX4039" fmla="*/ 2725698 w 8023328"/>
              <a:gd name="connsiteY4039" fmla="*/ 212492 h 2380521"/>
              <a:gd name="connsiteX4040" fmla="*/ 2653420 w 8023328"/>
              <a:gd name="connsiteY4040" fmla="*/ 212492 h 2380521"/>
              <a:gd name="connsiteX4041" fmla="*/ 2667273 w 8023328"/>
              <a:gd name="connsiteY4041" fmla="*/ 226348 h 2380521"/>
              <a:gd name="connsiteX4042" fmla="*/ 2653420 w 8023328"/>
              <a:gd name="connsiteY4042" fmla="*/ 238746 h 2380521"/>
              <a:gd name="connsiteX4043" fmla="*/ 2641021 w 8023328"/>
              <a:gd name="connsiteY4043" fmla="*/ 226348 h 2380521"/>
              <a:gd name="connsiteX4044" fmla="*/ 2653420 w 8023328"/>
              <a:gd name="connsiteY4044" fmla="*/ 212492 h 2380521"/>
              <a:gd name="connsiteX4045" fmla="*/ 2582586 w 8023328"/>
              <a:gd name="connsiteY4045" fmla="*/ 212492 h 2380521"/>
              <a:gd name="connsiteX4046" fmla="*/ 2596439 w 8023328"/>
              <a:gd name="connsiteY4046" fmla="*/ 226348 h 2380521"/>
              <a:gd name="connsiteX4047" fmla="*/ 2582586 w 8023328"/>
              <a:gd name="connsiteY4047" fmla="*/ 238746 h 2380521"/>
              <a:gd name="connsiteX4048" fmla="*/ 2570189 w 8023328"/>
              <a:gd name="connsiteY4048" fmla="*/ 226348 h 2380521"/>
              <a:gd name="connsiteX4049" fmla="*/ 2582586 w 8023328"/>
              <a:gd name="connsiteY4049" fmla="*/ 212492 h 2380521"/>
              <a:gd name="connsiteX4050" fmla="*/ 2511029 w 8023328"/>
              <a:gd name="connsiteY4050" fmla="*/ 212492 h 2380521"/>
              <a:gd name="connsiteX4051" fmla="*/ 2525616 w 8023328"/>
              <a:gd name="connsiteY4051" fmla="*/ 226348 h 2380521"/>
              <a:gd name="connsiteX4052" fmla="*/ 2511029 w 8023328"/>
              <a:gd name="connsiteY4052" fmla="*/ 238746 h 2380521"/>
              <a:gd name="connsiteX4053" fmla="*/ 2499364 w 8023328"/>
              <a:gd name="connsiteY4053" fmla="*/ 226348 h 2380521"/>
              <a:gd name="connsiteX4054" fmla="*/ 2511029 w 8023328"/>
              <a:gd name="connsiteY4054" fmla="*/ 212492 h 2380521"/>
              <a:gd name="connsiteX4055" fmla="*/ 2439946 w 8023328"/>
              <a:gd name="connsiteY4055" fmla="*/ 212492 h 2380521"/>
              <a:gd name="connsiteX4056" fmla="*/ 2454732 w 8023328"/>
              <a:gd name="connsiteY4056" fmla="*/ 226348 h 2380521"/>
              <a:gd name="connsiteX4057" fmla="*/ 2439946 w 8023328"/>
              <a:gd name="connsiteY4057" fmla="*/ 238746 h 2380521"/>
              <a:gd name="connsiteX4058" fmla="*/ 2425156 w 8023328"/>
              <a:gd name="connsiteY4058" fmla="*/ 226348 h 2380521"/>
              <a:gd name="connsiteX4059" fmla="*/ 2439946 w 8023328"/>
              <a:gd name="connsiteY4059" fmla="*/ 212492 h 2380521"/>
              <a:gd name="connsiteX4060" fmla="*/ 2369110 w 8023328"/>
              <a:gd name="connsiteY4060" fmla="*/ 212492 h 2380521"/>
              <a:gd name="connsiteX4061" fmla="*/ 2383900 w 8023328"/>
              <a:gd name="connsiteY4061" fmla="*/ 226348 h 2380521"/>
              <a:gd name="connsiteX4062" fmla="*/ 2369110 w 8023328"/>
              <a:gd name="connsiteY4062" fmla="*/ 238746 h 2380521"/>
              <a:gd name="connsiteX4063" fmla="*/ 2354323 w 8023328"/>
              <a:gd name="connsiteY4063" fmla="*/ 226348 h 2380521"/>
              <a:gd name="connsiteX4064" fmla="*/ 2369110 w 8023328"/>
              <a:gd name="connsiteY4064" fmla="*/ 212492 h 2380521"/>
              <a:gd name="connsiteX4065" fmla="*/ 2298283 w 8023328"/>
              <a:gd name="connsiteY4065" fmla="*/ 212492 h 2380521"/>
              <a:gd name="connsiteX4066" fmla="*/ 2313070 w 8023328"/>
              <a:gd name="connsiteY4066" fmla="*/ 227280 h 2380521"/>
              <a:gd name="connsiteX4067" fmla="*/ 2298283 w 8023328"/>
              <a:gd name="connsiteY4067" fmla="*/ 242069 h 2380521"/>
              <a:gd name="connsiteX4068" fmla="*/ 2283493 w 8023328"/>
              <a:gd name="connsiteY4068" fmla="*/ 227280 h 2380521"/>
              <a:gd name="connsiteX4069" fmla="*/ 2298283 w 8023328"/>
              <a:gd name="connsiteY4069" fmla="*/ 212492 h 2380521"/>
              <a:gd name="connsiteX4070" fmla="*/ 2226517 w 8023328"/>
              <a:gd name="connsiteY4070" fmla="*/ 212492 h 2380521"/>
              <a:gd name="connsiteX4071" fmla="*/ 2238916 w 8023328"/>
              <a:gd name="connsiteY4071" fmla="*/ 227280 h 2380521"/>
              <a:gd name="connsiteX4072" fmla="*/ 2226517 w 8023328"/>
              <a:gd name="connsiteY4072" fmla="*/ 242069 h 2380521"/>
              <a:gd name="connsiteX4073" fmla="*/ 2212659 w 8023328"/>
              <a:gd name="connsiteY4073" fmla="*/ 227280 h 2380521"/>
              <a:gd name="connsiteX4074" fmla="*/ 2226517 w 8023328"/>
              <a:gd name="connsiteY4074" fmla="*/ 212492 h 2380521"/>
              <a:gd name="connsiteX4075" fmla="*/ 2155683 w 8023328"/>
              <a:gd name="connsiteY4075" fmla="*/ 212492 h 2380521"/>
              <a:gd name="connsiteX4076" fmla="*/ 2168081 w 8023328"/>
              <a:gd name="connsiteY4076" fmla="*/ 227280 h 2380521"/>
              <a:gd name="connsiteX4077" fmla="*/ 2155683 w 8023328"/>
              <a:gd name="connsiteY4077" fmla="*/ 242069 h 2380521"/>
              <a:gd name="connsiteX4078" fmla="*/ 2141827 w 8023328"/>
              <a:gd name="connsiteY4078" fmla="*/ 227280 h 2380521"/>
              <a:gd name="connsiteX4079" fmla="*/ 2155683 w 8023328"/>
              <a:gd name="connsiteY4079" fmla="*/ 212492 h 2380521"/>
              <a:gd name="connsiteX4080" fmla="*/ 2084851 w 8023328"/>
              <a:gd name="connsiteY4080" fmla="*/ 212492 h 2380521"/>
              <a:gd name="connsiteX4081" fmla="*/ 2097249 w 8023328"/>
              <a:gd name="connsiteY4081" fmla="*/ 227280 h 2380521"/>
              <a:gd name="connsiteX4082" fmla="*/ 2084851 w 8023328"/>
              <a:gd name="connsiteY4082" fmla="*/ 242069 h 2380521"/>
              <a:gd name="connsiteX4083" fmla="*/ 2070995 w 8023328"/>
              <a:gd name="connsiteY4083" fmla="*/ 227280 h 2380521"/>
              <a:gd name="connsiteX4084" fmla="*/ 2084851 w 8023328"/>
              <a:gd name="connsiteY4084" fmla="*/ 212492 h 2380521"/>
              <a:gd name="connsiteX4085" fmla="*/ 2011835 w 8023328"/>
              <a:gd name="connsiteY4085" fmla="*/ 212492 h 2380521"/>
              <a:gd name="connsiteX4086" fmla="*/ 2026421 w 8023328"/>
              <a:gd name="connsiteY4086" fmla="*/ 227280 h 2380521"/>
              <a:gd name="connsiteX4087" fmla="*/ 2011835 w 8023328"/>
              <a:gd name="connsiteY4087" fmla="*/ 242069 h 2380521"/>
              <a:gd name="connsiteX4088" fmla="*/ 2000168 w 8023328"/>
              <a:gd name="connsiteY4088" fmla="*/ 227280 h 2380521"/>
              <a:gd name="connsiteX4089" fmla="*/ 2011835 w 8023328"/>
              <a:gd name="connsiteY4089" fmla="*/ 212492 h 2380521"/>
              <a:gd name="connsiteX4090" fmla="*/ 1938362 w 8023328"/>
              <a:gd name="connsiteY4090" fmla="*/ 212492 h 2380521"/>
              <a:gd name="connsiteX4091" fmla="*/ 1952222 w 8023328"/>
              <a:gd name="connsiteY4091" fmla="*/ 227280 h 2380521"/>
              <a:gd name="connsiteX4092" fmla="*/ 1938362 w 8023328"/>
              <a:gd name="connsiteY4092" fmla="*/ 242069 h 2380521"/>
              <a:gd name="connsiteX4093" fmla="*/ 1925971 w 8023328"/>
              <a:gd name="connsiteY4093" fmla="*/ 227280 h 2380521"/>
              <a:gd name="connsiteX4094" fmla="*/ 1938362 w 8023328"/>
              <a:gd name="connsiteY4094" fmla="*/ 212492 h 2380521"/>
              <a:gd name="connsiteX4095" fmla="*/ 1867530 w 8023328"/>
              <a:gd name="connsiteY4095" fmla="*/ 212492 h 2380521"/>
              <a:gd name="connsiteX4096" fmla="*/ 1881387 w 8023328"/>
              <a:gd name="connsiteY4096" fmla="*/ 227280 h 2380521"/>
              <a:gd name="connsiteX4097" fmla="*/ 1867530 w 8023328"/>
              <a:gd name="connsiteY4097" fmla="*/ 242069 h 2380521"/>
              <a:gd name="connsiteX4098" fmla="*/ 1855129 w 8023328"/>
              <a:gd name="connsiteY4098" fmla="*/ 227280 h 2380521"/>
              <a:gd name="connsiteX4099" fmla="*/ 1867530 w 8023328"/>
              <a:gd name="connsiteY4099" fmla="*/ 212492 h 2380521"/>
              <a:gd name="connsiteX4100" fmla="*/ 1799087 w 8023328"/>
              <a:gd name="connsiteY4100" fmla="*/ 212492 h 2380521"/>
              <a:gd name="connsiteX4101" fmla="*/ 1813879 w 8023328"/>
              <a:gd name="connsiteY4101" fmla="*/ 227280 h 2380521"/>
              <a:gd name="connsiteX4102" fmla="*/ 1799087 w 8023328"/>
              <a:gd name="connsiteY4102" fmla="*/ 242069 h 2380521"/>
              <a:gd name="connsiteX4103" fmla="*/ 1784303 w 8023328"/>
              <a:gd name="connsiteY4103" fmla="*/ 227280 h 2380521"/>
              <a:gd name="connsiteX4104" fmla="*/ 1799087 w 8023328"/>
              <a:gd name="connsiteY4104" fmla="*/ 212492 h 2380521"/>
              <a:gd name="connsiteX4105" fmla="*/ 1728262 w 8023328"/>
              <a:gd name="connsiteY4105" fmla="*/ 212492 h 2380521"/>
              <a:gd name="connsiteX4106" fmla="*/ 1743052 w 8023328"/>
              <a:gd name="connsiteY4106" fmla="*/ 227280 h 2380521"/>
              <a:gd name="connsiteX4107" fmla="*/ 1728262 w 8023328"/>
              <a:gd name="connsiteY4107" fmla="*/ 242069 h 2380521"/>
              <a:gd name="connsiteX4108" fmla="*/ 1713472 w 8023328"/>
              <a:gd name="connsiteY4108" fmla="*/ 227280 h 2380521"/>
              <a:gd name="connsiteX4109" fmla="*/ 1728262 w 8023328"/>
              <a:gd name="connsiteY4109" fmla="*/ 212492 h 2380521"/>
              <a:gd name="connsiteX4110" fmla="*/ 1656498 w 8023328"/>
              <a:gd name="connsiteY4110" fmla="*/ 212492 h 2380521"/>
              <a:gd name="connsiteX4111" fmla="*/ 1668900 w 8023328"/>
              <a:gd name="connsiteY4111" fmla="*/ 227280 h 2380521"/>
              <a:gd name="connsiteX4112" fmla="*/ 1656498 w 8023328"/>
              <a:gd name="connsiteY4112" fmla="*/ 242069 h 2380521"/>
              <a:gd name="connsiteX4113" fmla="*/ 1642655 w 8023328"/>
              <a:gd name="connsiteY4113" fmla="*/ 227280 h 2380521"/>
              <a:gd name="connsiteX4114" fmla="*/ 1656498 w 8023328"/>
              <a:gd name="connsiteY4114" fmla="*/ 212492 h 2380521"/>
              <a:gd name="connsiteX4115" fmla="*/ 1582299 w 8023328"/>
              <a:gd name="connsiteY4115" fmla="*/ 212492 h 2380521"/>
              <a:gd name="connsiteX4116" fmla="*/ 1594704 w 8023328"/>
              <a:gd name="connsiteY4116" fmla="*/ 227280 h 2380521"/>
              <a:gd name="connsiteX4117" fmla="*/ 1582299 w 8023328"/>
              <a:gd name="connsiteY4117" fmla="*/ 242069 h 2380521"/>
              <a:gd name="connsiteX4118" fmla="*/ 1568441 w 8023328"/>
              <a:gd name="connsiteY4118" fmla="*/ 227280 h 2380521"/>
              <a:gd name="connsiteX4119" fmla="*/ 1582299 w 8023328"/>
              <a:gd name="connsiteY4119" fmla="*/ 212492 h 2380521"/>
              <a:gd name="connsiteX4120" fmla="*/ 1512198 w 8023328"/>
              <a:gd name="connsiteY4120" fmla="*/ 212492 h 2380521"/>
              <a:gd name="connsiteX4121" fmla="*/ 1523867 w 8023328"/>
              <a:gd name="connsiteY4121" fmla="*/ 227280 h 2380521"/>
              <a:gd name="connsiteX4122" fmla="*/ 1512198 w 8023328"/>
              <a:gd name="connsiteY4122" fmla="*/ 242069 h 2380521"/>
              <a:gd name="connsiteX4123" fmla="*/ 1497612 w 8023328"/>
              <a:gd name="connsiteY4123" fmla="*/ 227280 h 2380521"/>
              <a:gd name="connsiteX4124" fmla="*/ 1512198 w 8023328"/>
              <a:gd name="connsiteY4124" fmla="*/ 212492 h 2380521"/>
              <a:gd name="connsiteX4125" fmla="*/ 1439173 w 8023328"/>
              <a:gd name="connsiteY4125" fmla="*/ 212492 h 2380521"/>
              <a:gd name="connsiteX4126" fmla="*/ 1453026 w 8023328"/>
              <a:gd name="connsiteY4126" fmla="*/ 227280 h 2380521"/>
              <a:gd name="connsiteX4127" fmla="*/ 1439173 w 8023328"/>
              <a:gd name="connsiteY4127" fmla="*/ 242069 h 2380521"/>
              <a:gd name="connsiteX4128" fmla="*/ 1426777 w 8023328"/>
              <a:gd name="connsiteY4128" fmla="*/ 227280 h 2380521"/>
              <a:gd name="connsiteX4129" fmla="*/ 1439173 w 8023328"/>
              <a:gd name="connsiteY4129" fmla="*/ 212492 h 2380521"/>
              <a:gd name="connsiteX4130" fmla="*/ 1368349 w 8023328"/>
              <a:gd name="connsiteY4130" fmla="*/ 212492 h 2380521"/>
              <a:gd name="connsiteX4131" fmla="*/ 1382203 w 8023328"/>
              <a:gd name="connsiteY4131" fmla="*/ 227280 h 2380521"/>
              <a:gd name="connsiteX4132" fmla="*/ 1368349 w 8023328"/>
              <a:gd name="connsiteY4132" fmla="*/ 242069 h 2380521"/>
              <a:gd name="connsiteX4133" fmla="*/ 1355950 w 8023328"/>
              <a:gd name="connsiteY4133" fmla="*/ 227280 h 2380521"/>
              <a:gd name="connsiteX4134" fmla="*/ 1368349 w 8023328"/>
              <a:gd name="connsiteY4134" fmla="*/ 212492 h 2380521"/>
              <a:gd name="connsiteX4135" fmla="*/ 1297520 w 8023328"/>
              <a:gd name="connsiteY4135" fmla="*/ 212492 h 2380521"/>
              <a:gd name="connsiteX4136" fmla="*/ 1311374 w 8023328"/>
              <a:gd name="connsiteY4136" fmla="*/ 227280 h 2380521"/>
              <a:gd name="connsiteX4137" fmla="*/ 1297520 w 8023328"/>
              <a:gd name="connsiteY4137" fmla="*/ 242069 h 2380521"/>
              <a:gd name="connsiteX4138" fmla="*/ 1285121 w 8023328"/>
              <a:gd name="connsiteY4138" fmla="*/ 227280 h 2380521"/>
              <a:gd name="connsiteX4139" fmla="*/ 1297520 w 8023328"/>
              <a:gd name="connsiteY4139" fmla="*/ 212492 h 2380521"/>
              <a:gd name="connsiteX4140" fmla="*/ 1225708 w 8023328"/>
              <a:gd name="connsiteY4140" fmla="*/ 212492 h 2380521"/>
              <a:gd name="connsiteX4141" fmla="*/ 1240496 w 8023328"/>
              <a:gd name="connsiteY4141" fmla="*/ 227280 h 2380521"/>
              <a:gd name="connsiteX4142" fmla="*/ 1225708 w 8023328"/>
              <a:gd name="connsiteY4142" fmla="*/ 242069 h 2380521"/>
              <a:gd name="connsiteX4143" fmla="*/ 1210934 w 8023328"/>
              <a:gd name="connsiteY4143" fmla="*/ 227280 h 2380521"/>
              <a:gd name="connsiteX4144" fmla="*/ 1225708 w 8023328"/>
              <a:gd name="connsiteY4144" fmla="*/ 212492 h 2380521"/>
              <a:gd name="connsiteX4145" fmla="*/ 1154891 w 8023328"/>
              <a:gd name="connsiteY4145" fmla="*/ 212492 h 2380521"/>
              <a:gd name="connsiteX4146" fmla="*/ 1169683 w 8023328"/>
              <a:gd name="connsiteY4146" fmla="*/ 227280 h 2380521"/>
              <a:gd name="connsiteX4147" fmla="*/ 1154891 w 8023328"/>
              <a:gd name="connsiteY4147" fmla="*/ 242069 h 2380521"/>
              <a:gd name="connsiteX4148" fmla="*/ 1140105 w 8023328"/>
              <a:gd name="connsiteY4148" fmla="*/ 227280 h 2380521"/>
              <a:gd name="connsiteX4149" fmla="*/ 1154891 w 8023328"/>
              <a:gd name="connsiteY4149" fmla="*/ 212492 h 2380521"/>
              <a:gd name="connsiteX4150" fmla="*/ 1084063 w 8023328"/>
              <a:gd name="connsiteY4150" fmla="*/ 212492 h 2380521"/>
              <a:gd name="connsiteX4151" fmla="*/ 1098847 w 8023328"/>
              <a:gd name="connsiteY4151" fmla="*/ 227280 h 2380521"/>
              <a:gd name="connsiteX4152" fmla="*/ 1084063 w 8023328"/>
              <a:gd name="connsiteY4152" fmla="*/ 242069 h 2380521"/>
              <a:gd name="connsiteX4153" fmla="*/ 1069276 w 8023328"/>
              <a:gd name="connsiteY4153" fmla="*/ 227280 h 2380521"/>
              <a:gd name="connsiteX4154" fmla="*/ 1084063 w 8023328"/>
              <a:gd name="connsiteY4154" fmla="*/ 212492 h 2380521"/>
              <a:gd name="connsiteX4155" fmla="*/ 3013723 w 8023328"/>
              <a:gd name="connsiteY4155" fmla="*/ 141661 h 2380521"/>
              <a:gd name="connsiteX4156" fmla="*/ 3028140 w 8023328"/>
              <a:gd name="connsiteY4156" fmla="*/ 155517 h 2380521"/>
              <a:gd name="connsiteX4157" fmla="*/ 3013723 w 8023328"/>
              <a:gd name="connsiteY4157" fmla="*/ 167915 h 2380521"/>
              <a:gd name="connsiteX4158" fmla="*/ 2998545 w 8023328"/>
              <a:gd name="connsiteY4158" fmla="*/ 155517 h 2380521"/>
              <a:gd name="connsiteX4159" fmla="*/ 3013723 w 8023328"/>
              <a:gd name="connsiteY4159" fmla="*/ 141661 h 2380521"/>
              <a:gd name="connsiteX4160" fmla="*/ 2942497 w 8023328"/>
              <a:gd name="connsiteY4160" fmla="*/ 141661 h 2380521"/>
              <a:gd name="connsiteX4161" fmla="*/ 2957293 w 8023328"/>
              <a:gd name="connsiteY4161" fmla="*/ 155517 h 2380521"/>
              <a:gd name="connsiteX4162" fmla="*/ 2942497 w 8023328"/>
              <a:gd name="connsiteY4162" fmla="*/ 167915 h 2380521"/>
              <a:gd name="connsiteX4163" fmla="*/ 2927716 w 8023328"/>
              <a:gd name="connsiteY4163" fmla="*/ 155517 h 2380521"/>
              <a:gd name="connsiteX4164" fmla="*/ 2942497 w 8023328"/>
              <a:gd name="connsiteY4164" fmla="*/ 141661 h 2380521"/>
              <a:gd name="connsiteX4165" fmla="*/ 2867363 w 8023328"/>
              <a:gd name="connsiteY4165" fmla="*/ 141661 h 2380521"/>
              <a:gd name="connsiteX4166" fmla="*/ 2879765 w 8023328"/>
              <a:gd name="connsiteY4166" fmla="*/ 155517 h 2380521"/>
              <a:gd name="connsiteX4167" fmla="*/ 2867363 w 8023328"/>
              <a:gd name="connsiteY4167" fmla="*/ 167915 h 2380521"/>
              <a:gd name="connsiteX4168" fmla="*/ 2853510 w 8023328"/>
              <a:gd name="connsiteY4168" fmla="*/ 155517 h 2380521"/>
              <a:gd name="connsiteX4169" fmla="*/ 2867363 w 8023328"/>
              <a:gd name="connsiteY4169" fmla="*/ 141661 h 2380521"/>
              <a:gd name="connsiteX4170" fmla="*/ 2796538 w 8023328"/>
              <a:gd name="connsiteY4170" fmla="*/ 141661 h 2380521"/>
              <a:gd name="connsiteX4171" fmla="*/ 2808940 w 8023328"/>
              <a:gd name="connsiteY4171" fmla="*/ 155517 h 2380521"/>
              <a:gd name="connsiteX4172" fmla="*/ 2796538 w 8023328"/>
              <a:gd name="connsiteY4172" fmla="*/ 167915 h 2380521"/>
              <a:gd name="connsiteX4173" fmla="*/ 2782683 w 8023328"/>
              <a:gd name="connsiteY4173" fmla="*/ 155517 h 2380521"/>
              <a:gd name="connsiteX4174" fmla="*/ 2796538 w 8023328"/>
              <a:gd name="connsiteY4174" fmla="*/ 141661 h 2380521"/>
              <a:gd name="connsiteX4175" fmla="*/ 2725703 w 8023328"/>
              <a:gd name="connsiteY4175" fmla="*/ 141661 h 2380521"/>
              <a:gd name="connsiteX4176" fmla="*/ 2738105 w 8023328"/>
              <a:gd name="connsiteY4176" fmla="*/ 155517 h 2380521"/>
              <a:gd name="connsiteX4177" fmla="*/ 2725703 w 8023328"/>
              <a:gd name="connsiteY4177" fmla="*/ 167915 h 2380521"/>
              <a:gd name="connsiteX4178" fmla="*/ 2711852 w 8023328"/>
              <a:gd name="connsiteY4178" fmla="*/ 155517 h 2380521"/>
              <a:gd name="connsiteX4179" fmla="*/ 2725703 w 8023328"/>
              <a:gd name="connsiteY4179" fmla="*/ 141661 h 2380521"/>
              <a:gd name="connsiteX4180" fmla="*/ 2653420 w 8023328"/>
              <a:gd name="connsiteY4180" fmla="*/ 141661 h 2380521"/>
              <a:gd name="connsiteX4181" fmla="*/ 2667273 w 8023328"/>
              <a:gd name="connsiteY4181" fmla="*/ 155517 h 2380521"/>
              <a:gd name="connsiteX4182" fmla="*/ 2653420 w 8023328"/>
              <a:gd name="connsiteY4182" fmla="*/ 167915 h 2380521"/>
              <a:gd name="connsiteX4183" fmla="*/ 2641021 w 8023328"/>
              <a:gd name="connsiteY4183" fmla="*/ 155517 h 2380521"/>
              <a:gd name="connsiteX4184" fmla="*/ 2653420 w 8023328"/>
              <a:gd name="connsiteY4184" fmla="*/ 141661 h 2380521"/>
              <a:gd name="connsiteX4185" fmla="*/ 2582586 w 8023328"/>
              <a:gd name="connsiteY4185" fmla="*/ 141661 h 2380521"/>
              <a:gd name="connsiteX4186" fmla="*/ 2596442 w 8023328"/>
              <a:gd name="connsiteY4186" fmla="*/ 155517 h 2380521"/>
              <a:gd name="connsiteX4187" fmla="*/ 2582586 w 8023328"/>
              <a:gd name="connsiteY4187" fmla="*/ 167915 h 2380521"/>
              <a:gd name="connsiteX4188" fmla="*/ 2570189 w 8023328"/>
              <a:gd name="connsiteY4188" fmla="*/ 155517 h 2380521"/>
              <a:gd name="connsiteX4189" fmla="*/ 2582586 w 8023328"/>
              <a:gd name="connsiteY4189" fmla="*/ 141661 h 2380521"/>
              <a:gd name="connsiteX4190" fmla="*/ 2511034 w 8023328"/>
              <a:gd name="connsiteY4190" fmla="*/ 141661 h 2380521"/>
              <a:gd name="connsiteX4191" fmla="*/ 2525616 w 8023328"/>
              <a:gd name="connsiteY4191" fmla="*/ 155517 h 2380521"/>
              <a:gd name="connsiteX4192" fmla="*/ 2511034 w 8023328"/>
              <a:gd name="connsiteY4192" fmla="*/ 167915 h 2380521"/>
              <a:gd name="connsiteX4193" fmla="*/ 2499364 w 8023328"/>
              <a:gd name="connsiteY4193" fmla="*/ 155517 h 2380521"/>
              <a:gd name="connsiteX4194" fmla="*/ 2511034 w 8023328"/>
              <a:gd name="connsiteY4194" fmla="*/ 141661 h 2380521"/>
              <a:gd name="connsiteX4195" fmla="*/ 2439946 w 8023328"/>
              <a:gd name="connsiteY4195" fmla="*/ 141661 h 2380521"/>
              <a:gd name="connsiteX4196" fmla="*/ 2454734 w 8023328"/>
              <a:gd name="connsiteY4196" fmla="*/ 155517 h 2380521"/>
              <a:gd name="connsiteX4197" fmla="*/ 2439946 w 8023328"/>
              <a:gd name="connsiteY4197" fmla="*/ 167915 h 2380521"/>
              <a:gd name="connsiteX4198" fmla="*/ 2425159 w 8023328"/>
              <a:gd name="connsiteY4198" fmla="*/ 155517 h 2380521"/>
              <a:gd name="connsiteX4199" fmla="*/ 2439946 w 8023328"/>
              <a:gd name="connsiteY4199" fmla="*/ 141661 h 2380521"/>
              <a:gd name="connsiteX4200" fmla="*/ 2369114 w 8023328"/>
              <a:gd name="connsiteY4200" fmla="*/ 141661 h 2380521"/>
              <a:gd name="connsiteX4201" fmla="*/ 2383900 w 8023328"/>
              <a:gd name="connsiteY4201" fmla="*/ 155517 h 2380521"/>
              <a:gd name="connsiteX4202" fmla="*/ 2369114 w 8023328"/>
              <a:gd name="connsiteY4202" fmla="*/ 167915 h 2380521"/>
              <a:gd name="connsiteX4203" fmla="*/ 2354323 w 8023328"/>
              <a:gd name="connsiteY4203" fmla="*/ 155517 h 2380521"/>
              <a:gd name="connsiteX4204" fmla="*/ 2369114 w 8023328"/>
              <a:gd name="connsiteY4204" fmla="*/ 141661 h 2380521"/>
              <a:gd name="connsiteX4205" fmla="*/ 2298283 w 8023328"/>
              <a:gd name="connsiteY4205" fmla="*/ 141661 h 2380521"/>
              <a:gd name="connsiteX4206" fmla="*/ 2313070 w 8023328"/>
              <a:gd name="connsiteY4206" fmla="*/ 155517 h 2380521"/>
              <a:gd name="connsiteX4207" fmla="*/ 2298283 w 8023328"/>
              <a:gd name="connsiteY4207" fmla="*/ 167915 h 2380521"/>
              <a:gd name="connsiteX4208" fmla="*/ 2283493 w 8023328"/>
              <a:gd name="connsiteY4208" fmla="*/ 155517 h 2380521"/>
              <a:gd name="connsiteX4209" fmla="*/ 2298283 w 8023328"/>
              <a:gd name="connsiteY4209" fmla="*/ 141661 h 2380521"/>
              <a:gd name="connsiteX4210" fmla="*/ 2226517 w 8023328"/>
              <a:gd name="connsiteY4210" fmla="*/ 141661 h 2380521"/>
              <a:gd name="connsiteX4211" fmla="*/ 2238916 w 8023328"/>
              <a:gd name="connsiteY4211" fmla="*/ 155517 h 2380521"/>
              <a:gd name="connsiteX4212" fmla="*/ 2226517 w 8023328"/>
              <a:gd name="connsiteY4212" fmla="*/ 167915 h 2380521"/>
              <a:gd name="connsiteX4213" fmla="*/ 2212659 w 8023328"/>
              <a:gd name="connsiteY4213" fmla="*/ 155517 h 2380521"/>
              <a:gd name="connsiteX4214" fmla="*/ 2226517 w 8023328"/>
              <a:gd name="connsiteY4214" fmla="*/ 141661 h 2380521"/>
              <a:gd name="connsiteX4215" fmla="*/ 2155683 w 8023328"/>
              <a:gd name="connsiteY4215" fmla="*/ 141661 h 2380521"/>
              <a:gd name="connsiteX4216" fmla="*/ 2168084 w 8023328"/>
              <a:gd name="connsiteY4216" fmla="*/ 155517 h 2380521"/>
              <a:gd name="connsiteX4217" fmla="*/ 2155683 w 8023328"/>
              <a:gd name="connsiteY4217" fmla="*/ 167915 h 2380521"/>
              <a:gd name="connsiteX4218" fmla="*/ 2141827 w 8023328"/>
              <a:gd name="connsiteY4218" fmla="*/ 155517 h 2380521"/>
              <a:gd name="connsiteX4219" fmla="*/ 2155683 w 8023328"/>
              <a:gd name="connsiteY4219" fmla="*/ 141661 h 2380521"/>
              <a:gd name="connsiteX4220" fmla="*/ 2084851 w 8023328"/>
              <a:gd name="connsiteY4220" fmla="*/ 141661 h 2380521"/>
              <a:gd name="connsiteX4221" fmla="*/ 2097249 w 8023328"/>
              <a:gd name="connsiteY4221" fmla="*/ 155517 h 2380521"/>
              <a:gd name="connsiteX4222" fmla="*/ 2084851 w 8023328"/>
              <a:gd name="connsiteY4222" fmla="*/ 167915 h 2380521"/>
              <a:gd name="connsiteX4223" fmla="*/ 2070995 w 8023328"/>
              <a:gd name="connsiteY4223" fmla="*/ 155517 h 2380521"/>
              <a:gd name="connsiteX4224" fmla="*/ 2084851 w 8023328"/>
              <a:gd name="connsiteY4224" fmla="*/ 141661 h 2380521"/>
              <a:gd name="connsiteX4225" fmla="*/ 2011835 w 8023328"/>
              <a:gd name="connsiteY4225" fmla="*/ 141661 h 2380521"/>
              <a:gd name="connsiteX4226" fmla="*/ 2026421 w 8023328"/>
              <a:gd name="connsiteY4226" fmla="*/ 155517 h 2380521"/>
              <a:gd name="connsiteX4227" fmla="*/ 2011835 w 8023328"/>
              <a:gd name="connsiteY4227" fmla="*/ 167915 h 2380521"/>
              <a:gd name="connsiteX4228" fmla="*/ 2000168 w 8023328"/>
              <a:gd name="connsiteY4228" fmla="*/ 155517 h 2380521"/>
              <a:gd name="connsiteX4229" fmla="*/ 2011835 w 8023328"/>
              <a:gd name="connsiteY4229" fmla="*/ 141661 h 2380521"/>
              <a:gd name="connsiteX4230" fmla="*/ 1938365 w 8023328"/>
              <a:gd name="connsiteY4230" fmla="*/ 141661 h 2380521"/>
              <a:gd name="connsiteX4231" fmla="*/ 1952222 w 8023328"/>
              <a:gd name="connsiteY4231" fmla="*/ 155517 h 2380521"/>
              <a:gd name="connsiteX4232" fmla="*/ 1938365 w 8023328"/>
              <a:gd name="connsiteY4232" fmla="*/ 167915 h 2380521"/>
              <a:gd name="connsiteX4233" fmla="*/ 1925971 w 8023328"/>
              <a:gd name="connsiteY4233" fmla="*/ 155517 h 2380521"/>
              <a:gd name="connsiteX4234" fmla="*/ 1938365 w 8023328"/>
              <a:gd name="connsiteY4234" fmla="*/ 141661 h 2380521"/>
              <a:gd name="connsiteX4235" fmla="*/ 1869922 w 8023328"/>
              <a:gd name="connsiteY4235" fmla="*/ 141661 h 2380521"/>
              <a:gd name="connsiteX4236" fmla="*/ 1884712 w 8023328"/>
              <a:gd name="connsiteY4236" fmla="*/ 155517 h 2380521"/>
              <a:gd name="connsiteX4237" fmla="*/ 1869922 w 8023328"/>
              <a:gd name="connsiteY4237" fmla="*/ 167915 h 2380521"/>
              <a:gd name="connsiteX4238" fmla="*/ 1855131 w 8023328"/>
              <a:gd name="connsiteY4238" fmla="*/ 155517 h 2380521"/>
              <a:gd name="connsiteX4239" fmla="*/ 1869922 w 8023328"/>
              <a:gd name="connsiteY4239" fmla="*/ 141661 h 2380521"/>
              <a:gd name="connsiteX4240" fmla="*/ 1799087 w 8023328"/>
              <a:gd name="connsiteY4240" fmla="*/ 141661 h 2380521"/>
              <a:gd name="connsiteX4241" fmla="*/ 1813879 w 8023328"/>
              <a:gd name="connsiteY4241" fmla="*/ 155517 h 2380521"/>
              <a:gd name="connsiteX4242" fmla="*/ 1799087 w 8023328"/>
              <a:gd name="connsiteY4242" fmla="*/ 167915 h 2380521"/>
              <a:gd name="connsiteX4243" fmla="*/ 1784303 w 8023328"/>
              <a:gd name="connsiteY4243" fmla="*/ 155517 h 2380521"/>
              <a:gd name="connsiteX4244" fmla="*/ 1799087 w 8023328"/>
              <a:gd name="connsiteY4244" fmla="*/ 141661 h 2380521"/>
              <a:gd name="connsiteX4245" fmla="*/ 1728262 w 8023328"/>
              <a:gd name="connsiteY4245" fmla="*/ 141661 h 2380521"/>
              <a:gd name="connsiteX4246" fmla="*/ 1743052 w 8023328"/>
              <a:gd name="connsiteY4246" fmla="*/ 155517 h 2380521"/>
              <a:gd name="connsiteX4247" fmla="*/ 1728262 w 8023328"/>
              <a:gd name="connsiteY4247" fmla="*/ 167915 h 2380521"/>
              <a:gd name="connsiteX4248" fmla="*/ 1713474 w 8023328"/>
              <a:gd name="connsiteY4248" fmla="*/ 155517 h 2380521"/>
              <a:gd name="connsiteX4249" fmla="*/ 1728262 w 8023328"/>
              <a:gd name="connsiteY4249" fmla="*/ 141661 h 2380521"/>
              <a:gd name="connsiteX4250" fmla="*/ 1656501 w 8023328"/>
              <a:gd name="connsiteY4250" fmla="*/ 141661 h 2380521"/>
              <a:gd name="connsiteX4251" fmla="*/ 1668900 w 8023328"/>
              <a:gd name="connsiteY4251" fmla="*/ 156450 h 2380521"/>
              <a:gd name="connsiteX4252" fmla="*/ 1656501 w 8023328"/>
              <a:gd name="connsiteY4252" fmla="*/ 171239 h 2380521"/>
              <a:gd name="connsiteX4253" fmla="*/ 1642655 w 8023328"/>
              <a:gd name="connsiteY4253" fmla="*/ 156450 h 2380521"/>
              <a:gd name="connsiteX4254" fmla="*/ 1656501 w 8023328"/>
              <a:gd name="connsiteY4254" fmla="*/ 141661 h 2380521"/>
              <a:gd name="connsiteX4255" fmla="*/ 1582299 w 8023328"/>
              <a:gd name="connsiteY4255" fmla="*/ 141661 h 2380521"/>
              <a:gd name="connsiteX4256" fmla="*/ 1594704 w 8023328"/>
              <a:gd name="connsiteY4256" fmla="*/ 156450 h 2380521"/>
              <a:gd name="connsiteX4257" fmla="*/ 1582299 w 8023328"/>
              <a:gd name="connsiteY4257" fmla="*/ 171239 h 2380521"/>
              <a:gd name="connsiteX4258" fmla="*/ 1568444 w 8023328"/>
              <a:gd name="connsiteY4258" fmla="*/ 156450 h 2380521"/>
              <a:gd name="connsiteX4259" fmla="*/ 1582299 w 8023328"/>
              <a:gd name="connsiteY4259" fmla="*/ 141661 h 2380521"/>
              <a:gd name="connsiteX4260" fmla="*/ 1512199 w 8023328"/>
              <a:gd name="connsiteY4260" fmla="*/ 141661 h 2380521"/>
              <a:gd name="connsiteX4261" fmla="*/ 1523867 w 8023328"/>
              <a:gd name="connsiteY4261" fmla="*/ 156450 h 2380521"/>
              <a:gd name="connsiteX4262" fmla="*/ 1512199 w 8023328"/>
              <a:gd name="connsiteY4262" fmla="*/ 171239 h 2380521"/>
              <a:gd name="connsiteX4263" fmla="*/ 1497612 w 8023328"/>
              <a:gd name="connsiteY4263" fmla="*/ 156450 h 2380521"/>
              <a:gd name="connsiteX4264" fmla="*/ 1512199 w 8023328"/>
              <a:gd name="connsiteY4264" fmla="*/ 141661 h 2380521"/>
              <a:gd name="connsiteX4265" fmla="*/ 1439173 w 8023328"/>
              <a:gd name="connsiteY4265" fmla="*/ 141661 h 2380521"/>
              <a:gd name="connsiteX4266" fmla="*/ 1453026 w 8023328"/>
              <a:gd name="connsiteY4266" fmla="*/ 156450 h 2380521"/>
              <a:gd name="connsiteX4267" fmla="*/ 1439173 w 8023328"/>
              <a:gd name="connsiteY4267" fmla="*/ 171239 h 2380521"/>
              <a:gd name="connsiteX4268" fmla="*/ 1426777 w 8023328"/>
              <a:gd name="connsiteY4268" fmla="*/ 156450 h 2380521"/>
              <a:gd name="connsiteX4269" fmla="*/ 1439173 w 8023328"/>
              <a:gd name="connsiteY4269" fmla="*/ 141661 h 2380521"/>
              <a:gd name="connsiteX4270" fmla="*/ 1368349 w 8023328"/>
              <a:gd name="connsiteY4270" fmla="*/ 141661 h 2380521"/>
              <a:gd name="connsiteX4271" fmla="*/ 1382203 w 8023328"/>
              <a:gd name="connsiteY4271" fmla="*/ 156450 h 2380521"/>
              <a:gd name="connsiteX4272" fmla="*/ 1368349 w 8023328"/>
              <a:gd name="connsiteY4272" fmla="*/ 171239 h 2380521"/>
              <a:gd name="connsiteX4273" fmla="*/ 1355953 w 8023328"/>
              <a:gd name="connsiteY4273" fmla="*/ 156450 h 2380521"/>
              <a:gd name="connsiteX4274" fmla="*/ 1368349 w 8023328"/>
              <a:gd name="connsiteY4274" fmla="*/ 141661 h 2380521"/>
              <a:gd name="connsiteX4275" fmla="*/ 1297520 w 8023328"/>
              <a:gd name="connsiteY4275" fmla="*/ 141661 h 2380521"/>
              <a:gd name="connsiteX4276" fmla="*/ 1311374 w 8023328"/>
              <a:gd name="connsiteY4276" fmla="*/ 156450 h 2380521"/>
              <a:gd name="connsiteX4277" fmla="*/ 1297520 w 8023328"/>
              <a:gd name="connsiteY4277" fmla="*/ 171239 h 2380521"/>
              <a:gd name="connsiteX4278" fmla="*/ 1285121 w 8023328"/>
              <a:gd name="connsiteY4278" fmla="*/ 156450 h 2380521"/>
              <a:gd name="connsiteX4279" fmla="*/ 1297520 w 8023328"/>
              <a:gd name="connsiteY4279" fmla="*/ 141661 h 2380521"/>
              <a:gd name="connsiteX4280" fmla="*/ 2796538 w 8023328"/>
              <a:gd name="connsiteY4280" fmla="*/ 70831 h 2380521"/>
              <a:gd name="connsiteX4281" fmla="*/ 2808940 w 8023328"/>
              <a:gd name="connsiteY4281" fmla="*/ 84687 h 2380521"/>
              <a:gd name="connsiteX4282" fmla="*/ 2796538 w 8023328"/>
              <a:gd name="connsiteY4282" fmla="*/ 97085 h 2380521"/>
              <a:gd name="connsiteX4283" fmla="*/ 2782683 w 8023328"/>
              <a:gd name="connsiteY4283" fmla="*/ 84687 h 2380521"/>
              <a:gd name="connsiteX4284" fmla="*/ 2796538 w 8023328"/>
              <a:gd name="connsiteY4284" fmla="*/ 70831 h 2380521"/>
              <a:gd name="connsiteX4285" fmla="*/ 2725703 w 8023328"/>
              <a:gd name="connsiteY4285" fmla="*/ 70831 h 2380521"/>
              <a:gd name="connsiteX4286" fmla="*/ 2738105 w 8023328"/>
              <a:gd name="connsiteY4286" fmla="*/ 84687 h 2380521"/>
              <a:gd name="connsiteX4287" fmla="*/ 2725703 w 8023328"/>
              <a:gd name="connsiteY4287" fmla="*/ 97085 h 2380521"/>
              <a:gd name="connsiteX4288" fmla="*/ 2711852 w 8023328"/>
              <a:gd name="connsiteY4288" fmla="*/ 84687 h 2380521"/>
              <a:gd name="connsiteX4289" fmla="*/ 2725703 w 8023328"/>
              <a:gd name="connsiteY4289" fmla="*/ 70831 h 2380521"/>
              <a:gd name="connsiteX4290" fmla="*/ 2653420 w 8023328"/>
              <a:gd name="connsiteY4290" fmla="*/ 70831 h 2380521"/>
              <a:gd name="connsiteX4291" fmla="*/ 2667273 w 8023328"/>
              <a:gd name="connsiteY4291" fmla="*/ 84687 h 2380521"/>
              <a:gd name="connsiteX4292" fmla="*/ 2653420 w 8023328"/>
              <a:gd name="connsiteY4292" fmla="*/ 97085 h 2380521"/>
              <a:gd name="connsiteX4293" fmla="*/ 2641021 w 8023328"/>
              <a:gd name="connsiteY4293" fmla="*/ 84687 h 2380521"/>
              <a:gd name="connsiteX4294" fmla="*/ 2653420 w 8023328"/>
              <a:gd name="connsiteY4294" fmla="*/ 70831 h 2380521"/>
              <a:gd name="connsiteX4295" fmla="*/ 2582586 w 8023328"/>
              <a:gd name="connsiteY4295" fmla="*/ 70831 h 2380521"/>
              <a:gd name="connsiteX4296" fmla="*/ 2596442 w 8023328"/>
              <a:gd name="connsiteY4296" fmla="*/ 84687 h 2380521"/>
              <a:gd name="connsiteX4297" fmla="*/ 2582586 w 8023328"/>
              <a:gd name="connsiteY4297" fmla="*/ 97085 h 2380521"/>
              <a:gd name="connsiteX4298" fmla="*/ 2570189 w 8023328"/>
              <a:gd name="connsiteY4298" fmla="*/ 84687 h 2380521"/>
              <a:gd name="connsiteX4299" fmla="*/ 2582586 w 8023328"/>
              <a:gd name="connsiteY4299" fmla="*/ 70831 h 2380521"/>
              <a:gd name="connsiteX4300" fmla="*/ 2511034 w 8023328"/>
              <a:gd name="connsiteY4300" fmla="*/ 70831 h 2380521"/>
              <a:gd name="connsiteX4301" fmla="*/ 2525616 w 8023328"/>
              <a:gd name="connsiteY4301" fmla="*/ 84687 h 2380521"/>
              <a:gd name="connsiteX4302" fmla="*/ 2511034 w 8023328"/>
              <a:gd name="connsiteY4302" fmla="*/ 97085 h 2380521"/>
              <a:gd name="connsiteX4303" fmla="*/ 2499364 w 8023328"/>
              <a:gd name="connsiteY4303" fmla="*/ 84687 h 2380521"/>
              <a:gd name="connsiteX4304" fmla="*/ 2511034 w 8023328"/>
              <a:gd name="connsiteY4304" fmla="*/ 70831 h 2380521"/>
              <a:gd name="connsiteX4305" fmla="*/ 2439946 w 8023328"/>
              <a:gd name="connsiteY4305" fmla="*/ 70831 h 2380521"/>
              <a:gd name="connsiteX4306" fmla="*/ 2454737 w 8023328"/>
              <a:gd name="connsiteY4306" fmla="*/ 84687 h 2380521"/>
              <a:gd name="connsiteX4307" fmla="*/ 2439946 w 8023328"/>
              <a:gd name="connsiteY4307" fmla="*/ 97085 h 2380521"/>
              <a:gd name="connsiteX4308" fmla="*/ 2425159 w 8023328"/>
              <a:gd name="connsiteY4308" fmla="*/ 84687 h 2380521"/>
              <a:gd name="connsiteX4309" fmla="*/ 2439946 w 8023328"/>
              <a:gd name="connsiteY4309" fmla="*/ 70831 h 2380521"/>
              <a:gd name="connsiteX4310" fmla="*/ 2369114 w 8023328"/>
              <a:gd name="connsiteY4310" fmla="*/ 70831 h 2380521"/>
              <a:gd name="connsiteX4311" fmla="*/ 2383900 w 8023328"/>
              <a:gd name="connsiteY4311" fmla="*/ 84687 h 2380521"/>
              <a:gd name="connsiteX4312" fmla="*/ 2369114 w 8023328"/>
              <a:gd name="connsiteY4312" fmla="*/ 97085 h 2380521"/>
              <a:gd name="connsiteX4313" fmla="*/ 2354323 w 8023328"/>
              <a:gd name="connsiteY4313" fmla="*/ 84687 h 2380521"/>
              <a:gd name="connsiteX4314" fmla="*/ 2369114 w 8023328"/>
              <a:gd name="connsiteY4314" fmla="*/ 70831 h 2380521"/>
              <a:gd name="connsiteX4315" fmla="*/ 2298283 w 8023328"/>
              <a:gd name="connsiteY4315" fmla="*/ 70831 h 2380521"/>
              <a:gd name="connsiteX4316" fmla="*/ 2313070 w 8023328"/>
              <a:gd name="connsiteY4316" fmla="*/ 84687 h 2380521"/>
              <a:gd name="connsiteX4317" fmla="*/ 2298283 w 8023328"/>
              <a:gd name="connsiteY4317" fmla="*/ 97085 h 2380521"/>
              <a:gd name="connsiteX4318" fmla="*/ 2283493 w 8023328"/>
              <a:gd name="connsiteY4318" fmla="*/ 84687 h 2380521"/>
              <a:gd name="connsiteX4319" fmla="*/ 2298283 w 8023328"/>
              <a:gd name="connsiteY4319" fmla="*/ 70831 h 2380521"/>
              <a:gd name="connsiteX4320" fmla="*/ 2226517 w 8023328"/>
              <a:gd name="connsiteY4320" fmla="*/ 70831 h 2380521"/>
              <a:gd name="connsiteX4321" fmla="*/ 2238916 w 8023328"/>
              <a:gd name="connsiteY4321" fmla="*/ 84687 h 2380521"/>
              <a:gd name="connsiteX4322" fmla="*/ 2226517 w 8023328"/>
              <a:gd name="connsiteY4322" fmla="*/ 97085 h 2380521"/>
              <a:gd name="connsiteX4323" fmla="*/ 2212659 w 8023328"/>
              <a:gd name="connsiteY4323" fmla="*/ 84687 h 2380521"/>
              <a:gd name="connsiteX4324" fmla="*/ 2226517 w 8023328"/>
              <a:gd name="connsiteY4324" fmla="*/ 70831 h 2380521"/>
              <a:gd name="connsiteX4325" fmla="*/ 2155683 w 8023328"/>
              <a:gd name="connsiteY4325" fmla="*/ 70831 h 2380521"/>
              <a:gd name="connsiteX4326" fmla="*/ 2168084 w 8023328"/>
              <a:gd name="connsiteY4326" fmla="*/ 84687 h 2380521"/>
              <a:gd name="connsiteX4327" fmla="*/ 2155683 w 8023328"/>
              <a:gd name="connsiteY4327" fmla="*/ 97085 h 2380521"/>
              <a:gd name="connsiteX4328" fmla="*/ 2141827 w 8023328"/>
              <a:gd name="connsiteY4328" fmla="*/ 84687 h 2380521"/>
              <a:gd name="connsiteX4329" fmla="*/ 2155683 w 8023328"/>
              <a:gd name="connsiteY4329" fmla="*/ 70831 h 2380521"/>
              <a:gd name="connsiteX4330" fmla="*/ 2083393 w 8023328"/>
              <a:gd name="connsiteY4330" fmla="*/ 70831 h 2380521"/>
              <a:gd name="connsiteX4331" fmla="*/ 2097249 w 8023328"/>
              <a:gd name="connsiteY4331" fmla="*/ 84687 h 2380521"/>
              <a:gd name="connsiteX4332" fmla="*/ 2083393 w 8023328"/>
              <a:gd name="connsiteY4332" fmla="*/ 97085 h 2380521"/>
              <a:gd name="connsiteX4333" fmla="*/ 2070995 w 8023328"/>
              <a:gd name="connsiteY4333" fmla="*/ 84687 h 2380521"/>
              <a:gd name="connsiteX4334" fmla="*/ 2083393 w 8023328"/>
              <a:gd name="connsiteY4334" fmla="*/ 70831 h 2380521"/>
              <a:gd name="connsiteX4335" fmla="*/ 2011835 w 8023328"/>
              <a:gd name="connsiteY4335" fmla="*/ 70831 h 2380521"/>
              <a:gd name="connsiteX4336" fmla="*/ 2026421 w 8023328"/>
              <a:gd name="connsiteY4336" fmla="*/ 84687 h 2380521"/>
              <a:gd name="connsiteX4337" fmla="*/ 2011835 w 8023328"/>
              <a:gd name="connsiteY4337" fmla="*/ 97085 h 2380521"/>
              <a:gd name="connsiteX4338" fmla="*/ 2000168 w 8023328"/>
              <a:gd name="connsiteY4338" fmla="*/ 84687 h 2380521"/>
              <a:gd name="connsiteX4339" fmla="*/ 2011835 w 8023328"/>
              <a:gd name="connsiteY4339" fmla="*/ 70831 h 2380521"/>
              <a:gd name="connsiteX4340" fmla="*/ 1938365 w 8023328"/>
              <a:gd name="connsiteY4340" fmla="*/ 70831 h 2380521"/>
              <a:gd name="connsiteX4341" fmla="*/ 1952222 w 8023328"/>
              <a:gd name="connsiteY4341" fmla="*/ 84687 h 2380521"/>
              <a:gd name="connsiteX4342" fmla="*/ 1938365 w 8023328"/>
              <a:gd name="connsiteY4342" fmla="*/ 97085 h 2380521"/>
              <a:gd name="connsiteX4343" fmla="*/ 1925971 w 8023328"/>
              <a:gd name="connsiteY4343" fmla="*/ 84687 h 2380521"/>
              <a:gd name="connsiteX4344" fmla="*/ 1938365 w 8023328"/>
              <a:gd name="connsiteY4344" fmla="*/ 70831 h 2380521"/>
              <a:gd name="connsiteX4345" fmla="*/ 1869922 w 8023328"/>
              <a:gd name="connsiteY4345" fmla="*/ 70831 h 2380521"/>
              <a:gd name="connsiteX4346" fmla="*/ 1884712 w 8023328"/>
              <a:gd name="connsiteY4346" fmla="*/ 84687 h 2380521"/>
              <a:gd name="connsiteX4347" fmla="*/ 1869922 w 8023328"/>
              <a:gd name="connsiteY4347" fmla="*/ 97085 h 2380521"/>
              <a:gd name="connsiteX4348" fmla="*/ 1855131 w 8023328"/>
              <a:gd name="connsiteY4348" fmla="*/ 84687 h 2380521"/>
              <a:gd name="connsiteX4349" fmla="*/ 1869922 w 8023328"/>
              <a:gd name="connsiteY4349" fmla="*/ 70831 h 2380521"/>
              <a:gd name="connsiteX4350" fmla="*/ 1799087 w 8023328"/>
              <a:gd name="connsiteY4350" fmla="*/ 70831 h 2380521"/>
              <a:gd name="connsiteX4351" fmla="*/ 1813879 w 8023328"/>
              <a:gd name="connsiteY4351" fmla="*/ 84687 h 2380521"/>
              <a:gd name="connsiteX4352" fmla="*/ 1799087 w 8023328"/>
              <a:gd name="connsiteY4352" fmla="*/ 97085 h 2380521"/>
              <a:gd name="connsiteX4353" fmla="*/ 1784303 w 8023328"/>
              <a:gd name="connsiteY4353" fmla="*/ 84687 h 2380521"/>
              <a:gd name="connsiteX4354" fmla="*/ 1799087 w 8023328"/>
              <a:gd name="connsiteY4354" fmla="*/ 70831 h 2380521"/>
              <a:gd name="connsiteX4355" fmla="*/ 1728262 w 8023328"/>
              <a:gd name="connsiteY4355" fmla="*/ 70831 h 2380521"/>
              <a:gd name="connsiteX4356" fmla="*/ 1743052 w 8023328"/>
              <a:gd name="connsiteY4356" fmla="*/ 84687 h 2380521"/>
              <a:gd name="connsiteX4357" fmla="*/ 1728262 w 8023328"/>
              <a:gd name="connsiteY4357" fmla="*/ 97085 h 2380521"/>
              <a:gd name="connsiteX4358" fmla="*/ 1713474 w 8023328"/>
              <a:gd name="connsiteY4358" fmla="*/ 84687 h 2380521"/>
              <a:gd name="connsiteX4359" fmla="*/ 1728262 w 8023328"/>
              <a:gd name="connsiteY4359" fmla="*/ 70831 h 2380521"/>
              <a:gd name="connsiteX4360" fmla="*/ 1656501 w 8023328"/>
              <a:gd name="connsiteY4360" fmla="*/ 70831 h 2380521"/>
              <a:gd name="connsiteX4361" fmla="*/ 1668900 w 8023328"/>
              <a:gd name="connsiteY4361" fmla="*/ 84687 h 2380521"/>
              <a:gd name="connsiteX4362" fmla="*/ 1656501 w 8023328"/>
              <a:gd name="connsiteY4362" fmla="*/ 97085 h 2380521"/>
              <a:gd name="connsiteX4363" fmla="*/ 1642655 w 8023328"/>
              <a:gd name="connsiteY4363" fmla="*/ 84687 h 2380521"/>
              <a:gd name="connsiteX4364" fmla="*/ 1656501 w 8023328"/>
              <a:gd name="connsiteY4364" fmla="*/ 70831 h 2380521"/>
              <a:gd name="connsiteX4365" fmla="*/ 1582299 w 8023328"/>
              <a:gd name="connsiteY4365" fmla="*/ 70831 h 2380521"/>
              <a:gd name="connsiteX4366" fmla="*/ 1594704 w 8023328"/>
              <a:gd name="connsiteY4366" fmla="*/ 84687 h 2380521"/>
              <a:gd name="connsiteX4367" fmla="*/ 1582299 w 8023328"/>
              <a:gd name="connsiteY4367" fmla="*/ 97085 h 2380521"/>
              <a:gd name="connsiteX4368" fmla="*/ 1568444 w 8023328"/>
              <a:gd name="connsiteY4368" fmla="*/ 84687 h 2380521"/>
              <a:gd name="connsiteX4369" fmla="*/ 1582299 w 8023328"/>
              <a:gd name="connsiteY4369" fmla="*/ 70831 h 2380521"/>
              <a:gd name="connsiteX4370" fmla="*/ 2796538 w 8023328"/>
              <a:gd name="connsiteY4370" fmla="*/ 0 h 2380521"/>
              <a:gd name="connsiteX4371" fmla="*/ 2808940 w 8023328"/>
              <a:gd name="connsiteY4371" fmla="*/ 12397 h 2380521"/>
              <a:gd name="connsiteX4372" fmla="*/ 2796538 w 8023328"/>
              <a:gd name="connsiteY4372" fmla="*/ 26254 h 2380521"/>
              <a:gd name="connsiteX4373" fmla="*/ 2782683 w 8023328"/>
              <a:gd name="connsiteY4373" fmla="*/ 12397 h 2380521"/>
              <a:gd name="connsiteX4374" fmla="*/ 2796538 w 8023328"/>
              <a:gd name="connsiteY4374" fmla="*/ 0 h 2380521"/>
              <a:gd name="connsiteX4375" fmla="*/ 2725703 w 8023328"/>
              <a:gd name="connsiteY4375" fmla="*/ 0 h 2380521"/>
              <a:gd name="connsiteX4376" fmla="*/ 2738105 w 8023328"/>
              <a:gd name="connsiteY4376" fmla="*/ 12397 h 2380521"/>
              <a:gd name="connsiteX4377" fmla="*/ 2725703 w 8023328"/>
              <a:gd name="connsiteY4377" fmla="*/ 26254 h 2380521"/>
              <a:gd name="connsiteX4378" fmla="*/ 2711852 w 8023328"/>
              <a:gd name="connsiteY4378" fmla="*/ 12397 h 2380521"/>
              <a:gd name="connsiteX4379" fmla="*/ 2725703 w 8023328"/>
              <a:gd name="connsiteY4379" fmla="*/ 0 h 2380521"/>
              <a:gd name="connsiteX4380" fmla="*/ 2653420 w 8023328"/>
              <a:gd name="connsiteY4380" fmla="*/ 0 h 2380521"/>
              <a:gd name="connsiteX4381" fmla="*/ 2667273 w 8023328"/>
              <a:gd name="connsiteY4381" fmla="*/ 12397 h 2380521"/>
              <a:gd name="connsiteX4382" fmla="*/ 2653420 w 8023328"/>
              <a:gd name="connsiteY4382" fmla="*/ 26254 h 2380521"/>
              <a:gd name="connsiteX4383" fmla="*/ 2641021 w 8023328"/>
              <a:gd name="connsiteY4383" fmla="*/ 12397 h 2380521"/>
              <a:gd name="connsiteX4384" fmla="*/ 2653420 w 8023328"/>
              <a:gd name="connsiteY4384" fmla="*/ 0 h 2380521"/>
              <a:gd name="connsiteX4385" fmla="*/ 2582586 w 8023328"/>
              <a:gd name="connsiteY4385" fmla="*/ 0 h 2380521"/>
              <a:gd name="connsiteX4386" fmla="*/ 2596442 w 8023328"/>
              <a:gd name="connsiteY4386" fmla="*/ 12397 h 2380521"/>
              <a:gd name="connsiteX4387" fmla="*/ 2582586 w 8023328"/>
              <a:gd name="connsiteY4387" fmla="*/ 26254 h 2380521"/>
              <a:gd name="connsiteX4388" fmla="*/ 2570189 w 8023328"/>
              <a:gd name="connsiteY4388" fmla="*/ 12397 h 2380521"/>
              <a:gd name="connsiteX4389" fmla="*/ 2582586 w 8023328"/>
              <a:gd name="connsiteY4389" fmla="*/ 0 h 2380521"/>
              <a:gd name="connsiteX4390" fmla="*/ 2511034 w 8023328"/>
              <a:gd name="connsiteY4390" fmla="*/ 0 h 2380521"/>
              <a:gd name="connsiteX4391" fmla="*/ 2525616 w 8023328"/>
              <a:gd name="connsiteY4391" fmla="*/ 12397 h 2380521"/>
              <a:gd name="connsiteX4392" fmla="*/ 2511034 w 8023328"/>
              <a:gd name="connsiteY4392" fmla="*/ 26254 h 2380521"/>
              <a:gd name="connsiteX4393" fmla="*/ 2499364 w 8023328"/>
              <a:gd name="connsiteY4393" fmla="*/ 12397 h 2380521"/>
              <a:gd name="connsiteX4394" fmla="*/ 2511034 w 8023328"/>
              <a:gd name="connsiteY4394" fmla="*/ 0 h 2380521"/>
              <a:gd name="connsiteX4395" fmla="*/ 2439946 w 8023328"/>
              <a:gd name="connsiteY4395" fmla="*/ 0 h 2380521"/>
              <a:gd name="connsiteX4396" fmla="*/ 2454737 w 8023328"/>
              <a:gd name="connsiteY4396" fmla="*/ 12397 h 2380521"/>
              <a:gd name="connsiteX4397" fmla="*/ 2439946 w 8023328"/>
              <a:gd name="connsiteY4397" fmla="*/ 26254 h 2380521"/>
              <a:gd name="connsiteX4398" fmla="*/ 2425159 w 8023328"/>
              <a:gd name="connsiteY4398" fmla="*/ 12397 h 2380521"/>
              <a:gd name="connsiteX4399" fmla="*/ 2439946 w 8023328"/>
              <a:gd name="connsiteY4399" fmla="*/ 0 h 2380521"/>
              <a:gd name="connsiteX4400" fmla="*/ 2369114 w 8023328"/>
              <a:gd name="connsiteY4400" fmla="*/ 0 h 2380521"/>
              <a:gd name="connsiteX4401" fmla="*/ 2383900 w 8023328"/>
              <a:gd name="connsiteY4401" fmla="*/ 12397 h 2380521"/>
              <a:gd name="connsiteX4402" fmla="*/ 2369114 w 8023328"/>
              <a:gd name="connsiteY4402" fmla="*/ 26254 h 2380521"/>
              <a:gd name="connsiteX4403" fmla="*/ 2354323 w 8023328"/>
              <a:gd name="connsiteY4403" fmla="*/ 12397 h 2380521"/>
              <a:gd name="connsiteX4404" fmla="*/ 2369114 w 8023328"/>
              <a:gd name="connsiteY4404" fmla="*/ 0 h 2380521"/>
              <a:gd name="connsiteX4405" fmla="*/ 2298283 w 8023328"/>
              <a:gd name="connsiteY4405" fmla="*/ 0 h 2380521"/>
              <a:gd name="connsiteX4406" fmla="*/ 2313070 w 8023328"/>
              <a:gd name="connsiteY4406" fmla="*/ 12397 h 2380521"/>
              <a:gd name="connsiteX4407" fmla="*/ 2298283 w 8023328"/>
              <a:gd name="connsiteY4407" fmla="*/ 26254 h 2380521"/>
              <a:gd name="connsiteX4408" fmla="*/ 2283493 w 8023328"/>
              <a:gd name="connsiteY4408" fmla="*/ 12397 h 2380521"/>
              <a:gd name="connsiteX4409" fmla="*/ 2298283 w 8023328"/>
              <a:gd name="connsiteY4409" fmla="*/ 0 h 2380521"/>
              <a:gd name="connsiteX4410" fmla="*/ 2226517 w 8023328"/>
              <a:gd name="connsiteY4410" fmla="*/ 0 h 2380521"/>
              <a:gd name="connsiteX4411" fmla="*/ 2238916 w 8023328"/>
              <a:gd name="connsiteY4411" fmla="*/ 13856 h 2380521"/>
              <a:gd name="connsiteX4412" fmla="*/ 2226517 w 8023328"/>
              <a:gd name="connsiteY4412" fmla="*/ 26254 h 2380521"/>
              <a:gd name="connsiteX4413" fmla="*/ 2212659 w 8023328"/>
              <a:gd name="connsiteY4413" fmla="*/ 13856 h 2380521"/>
              <a:gd name="connsiteX4414" fmla="*/ 2226517 w 8023328"/>
              <a:gd name="connsiteY4414" fmla="*/ 0 h 2380521"/>
              <a:gd name="connsiteX4415" fmla="*/ 2155683 w 8023328"/>
              <a:gd name="connsiteY4415" fmla="*/ 0 h 2380521"/>
              <a:gd name="connsiteX4416" fmla="*/ 2168084 w 8023328"/>
              <a:gd name="connsiteY4416" fmla="*/ 13856 h 2380521"/>
              <a:gd name="connsiteX4417" fmla="*/ 2155683 w 8023328"/>
              <a:gd name="connsiteY4417" fmla="*/ 26254 h 2380521"/>
              <a:gd name="connsiteX4418" fmla="*/ 2141827 w 8023328"/>
              <a:gd name="connsiteY4418" fmla="*/ 13856 h 2380521"/>
              <a:gd name="connsiteX4419" fmla="*/ 2155683 w 8023328"/>
              <a:gd name="connsiteY4419" fmla="*/ 0 h 2380521"/>
              <a:gd name="connsiteX4420" fmla="*/ 2083393 w 8023328"/>
              <a:gd name="connsiteY4420" fmla="*/ 0 h 2380521"/>
              <a:gd name="connsiteX4421" fmla="*/ 2097249 w 8023328"/>
              <a:gd name="connsiteY4421" fmla="*/ 13856 h 2380521"/>
              <a:gd name="connsiteX4422" fmla="*/ 2083393 w 8023328"/>
              <a:gd name="connsiteY4422" fmla="*/ 26254 h 2380521"/>
              <a:gd name="connsiteX4423" fmla="*/ 2070995 w 8023328"/>
              <a:gd name="connsiteY4423" fmla="*/ 13856 h 2380521"/>
              <a:gd name="connsiteX4424" fmla="*/ 2083393 w 8023328"/>
              <a:gd name="connsiteY4424" fmla="*/ 0 h 2380521"/>
              <a:gd name="connsiteX4425" fmla="*/ 2011835 w 8023328"/>
              <a:gd name="connsiteY4425" fmla="*/ 0 h 2380521"/>
              <a:gd name="connsiteX4426" fmla="*/ 2026421 w 8023328"/>
              <a:gd name="connsiteY4426" fmla="*/ 13856 h 2380521"/>
              <a:gd name="connsiteX4427" fmla="*/ 2011835 w 8023328"/>
              <a:gd name="connsiteY4427" fmla="*/ 26254 h 2380521"/>
              <a:gd name="connsiteX4428" fmla="*/ 2000168 w 8023328"/>
              <a:gd name="connsiteY4428" fmla="*/ 13856 h 2380521"/>
              <a:gd name="connsiteX4429" fmla="*/ 2011835 w 8023328"/>
              <a:gd name="connsiteY4429" fmla="*/ 0 h 2380521"/>
              <a:gd name="connsiteX4430" fmla="*/ 1938365 w 8023328"/>
              <a:gd name="connsiteY4430" fmla="*/ 0 h 2380521"/>
              <a:gd name="connsiteX4431" fmla="*/ 1952222 w 8023328"/>
              <a:gd name="connsiteY4431" fmla="*/ 13856 h 2380521"/>
              <a:gd name="connsiteX4432" fmla="*/ 1938365 w 8023328"/>
              <a:gd name="connsiteY4432" fmla="*/ 26254 h 2380521"/>
              <a:gd name="connsiteX4433" fmla="*/ 1925971 w 8023328"/>
              <a:gd name="connsiteY4433" fmla="*/ 13856 h 2380521"/>
              <a:gd name="connsiteX4434" fmla="*/ 1938365 w 8023328"/>
              <a:gd name="connsiteY4434" fmla="*/ 0 h 2380521"/>
              <a:gd name="connsiteX4435" fmla="*/ 1869922 w 8023328"/>
              <a:gd name="connsiteY4435" fmla="*/ 0 h 2380521"/>
              <a:gd name="connsiteX4436" fmla="*/ 1884712 w 8023328"/>
              <a:gd name="connsiteY4436" fmla="*/ 13856 h 2380521"/>
              <a:gd name="connsiteX4437" fmla="*/ 1869922 w 8023328"/>
              <a:gd name="connsiteY4437" fmla="*/ 26254 h 2380521"/>
              <a:gd name="connsiteX4438" fmla="*/ 1855131 w 8023328"/>
              <a:gd name="connsiteY4438" fmla="*/ 13856 h 2380521"/>
              <a:gd name="connsiteX4439" fmla="*/ 1869922 w 8023328"/>
              <a:gd name="connsiteY4439" fmla="*/ 0 h 2380521"/>
              <a:gd name="connsiteX4440" fmla="*/ 1799087 w 8023328"/>
              <a:gd name="connsiteY4440" fmla="*/ 0 h 2380521"/>
              <a:gd name="connsiteX4441" fmla="*/ 1813879 w 8023328"/>
              <a:gd name="connsiteY4441" fmla="*/ 13856 h 2380521"/>
              <a:gd name="connsiteX4442" fmla="*/ 1799087 w 8023328"/>
              <a:gd name="connsiteY4442" fmla="*/ 26254 h 2380521"/>
              <a:gd name="connsiteX4443" fmla="*/ 1784303 w 8023328"/>
              <a:gd name="connsiteY4443" fmla="*/ 13856 h 2380521"/>
              <a:gd name="connsiteX4444" fmla="*/ 1799087 w 8023328"/>
              <a:gd name="connsiteY4444" fmla="*/ 0 h 2380521"/>
              <a:gd name="connsiteX4445" fmla="*/ 1728262 w 8023328"/>
              <a:gd name="connsiteY4445" fmla="*/ 0 h 2380521"/>
              <a:gd name="connsiteX4446" fmla="*/ 1743052 w 8023328"/>
              <a:gd name="connsiteY4446" fmla="*/ 13856 h 2380521"/>
              <a:gd name="connsiteX4447" fmla="*/ 1728262 w 8023328"/>
              <a:gd name="connsiteY4447" fmla="*/ 26254 h 2380521"/>
              <a:gd name="connsiteX4448" fmla="*/ 1713474 w 8023328"/>
              <a:gd name="connsiteY4448" fmla="*/ 13856 h 2380521"/>
              <a:gd name="connsiteX4449" fmla="*/ 1728262 w 8023328"/>
              <a:gd name="connsiteY4449" fmla="*/ 0 h 2380521"/>
              <a:gd name="connsiteX4450" fmla="*/ 1656501 w 8023328"/>
              <a:gd name="connsiteY4450" fmla="*/ 0 h 2380521"/>
              <a:gd name="connsiteX4451" fmla="*/ 1668900 w 8023328"/>
              <a:gd name="connsiteY4451" fmla="*/ 13856 h 2380521"/>
              <a:gd name="connsiteX4452" fmla="*/ 1656501 w 8023328"/>
              <a:gd name="connsiteY4452" fmla="*/ 26254 h 2380521"/>
              <a:gd name="connsiteX4453" fmla="*/ 1642655 w 8023328"/>
              <a:gd name="connsiteY4453" fmla="*/ 13856 h 2380521"/>
              <a:gd name="connsiteX4454" fmla="*/ 1656501 w 8023328"/>
              <a:gd name="connsiteY4454" fmla="*/ 0 h 2380521"/>
              <a:gd name="connsiteX4455" fmla="*/ 1582299 w 8023328"/>
              <a:gd name="connsiteY4455" fmla="*/ 0 h 2380521"/>
              <a:gd name="connsiteX4456" fmla="*/ 1594704 w 8023328"/>
              <a:gd name="connsiteY4456" fmla="*/ 13856 h 2380521"/>
              <a:gd name="connsiteX4457" fmla="*/ 1582299 w 8023328"/>
              <a:gd name="connsiteY4457" fmla="*/ 26254 h 2380521"/>
              <a:gd name="connsiteX4458" fmla="*/ 1568444 w 8023328"/>
              <a:gd name="connsiteY4458" fmla="*/ 13856 h 2380521"/>
              <a:gd name="connsiteX4459" fmla="*/ 1582299 w 8023328"/>
              <a:gd name="connsiteY4459" fmla="*/ 0 h 23805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</a:cxnLst>
            <a:rect l="l" t="t" r="r" b="b"/>
            <a:pathLst>
              <a:path w="8023328" h="2380521">
                <a:moveTo>
                  <a:pt x="8010930" y="2354267"/>
                </a:moveTo>
                <a:cubicBezTo>
                  <a:pt x="8018223" y="2354267"/>
                  <a:pt x="8023328" y="2360101"/>
                  <a:pt x="8023328" y="2366665"/>
                </a:cubicBezTo>
                <a:cubicBezTo>
                  <a:pt x="8023328" y="2373958"/>
                  <a:pt x="8018223" y="2380521"/>
                  <a:pt x="8010930" y="2380521"/>
                </a:cubicBezTo>
                <a:cubicBezTo>
                  <a:pt x="8002908" y="2380521"/>
                  <a:pt x="7997074" y="2373958"/>
                  <a:pt x="7997074" y="2366665"/>
                </a:cubicBezTo>
                <a:cubicBezTo>
                  <a:pt x="7997074" y="2360101"/>
                  <a:pt x="8002908" y="2354267"/>
                  <a:pt x="8010930" y="2354267"/>
                </a:cubicBezTo>
                <a:close/>
                <a:moveTo>
                  <a:pt x="7940099" y="2354267"/>
                </a:moveTo>
                <a:cubicBezTo>
                  <a:pt x="7945933" y="2354267"/>
                  <a:pt x="7952497" y="2360101"/>
                  <a:pt x="7952497" y="2366665"/>
                </a:cubicBezTo>
                <a:cubicBezTo>
                  <a:pt x="7952497" y="2373958"/>
                  <a:pt x="7945933" y="2380521"/>
                  <a:pt x="7940099" y="2380521"/>
                </a:cubicBezTo>
                <a:cubicBezTo>
                  <a:pt x="7932077" y="2380521"/>
                  <a:pt x="7926243" y="2373958"/>
                  <a:pt x="7926243" y="2366665"/>
                </a:cubicBezTo>
                <a:cubicBezTo>
                  <a:pt x="7926243" y="2360101"/>
                  <a:pt x="7932077" y="2354267"/>
                  <a:pt x="7940099" y="2354267"/>
                </a:cubicBezTo>
                <a:close/>
                <a:moveTo>
                  <a:pt x="7869269" y="2354267"/>
                </a:moveTo>
                <a:cubicBezTo>
                  <a:pt x="7875833" y="2354267"/>
                  <a:pt x="7881667" y="2360101"/>
                  <a:pt x="7881667" y="2366665"/>
                </a:cubicBezTo>
                <a:cubicBezTo>
                  <a:pt x="7881667" y="2373958"/>
                  <a:pt x="7875833" y="2380521"/>
                  <a:pt x="7869269" y="2380521"/>
                </a:cubicBezTo>
                <a:cubicBezTo>
                  <a:pt x="7861976" y="2380521"/>
                  <a:pt x="7855413" y="2373958"/>
                  <a:pt x="7855413" y="2366665"/>
                </a:cubicBezTo>
                <a:cubicBezTo>
                  <a:pt x="7855413" y="2360101"/>
                  <a:pt x="7861976" y="2354267"/>
                  <a:pt x="7869269" y="2354267"/>
                </a:cubicBezTo>
                <a:close/>
                <a:moveTo>
                  <a:pt x="7796980" y="2354267"/>
                </a:moveTo>
                <a:cubicBezTo>
                  <a:pt x="7805002" y="2354267"/>
                  <a:pt x="7810836" y="2360101"/>
                  <a:pt x="7810836" y="2366665"/>
                </a:cubicBezTo>
                <a:cubicBezTo>
                  <a:pt x="7810836" y="2373958"/>
                  <a:pt x="7805002" y="2380521"/>
                  <a:pt x="7796980" y="2380521"/>
                </a:cubicBezTo>
                <a:cubicBezTo>
                  <a:pt x="7791145" y="2380521"/>
                  <a:pt x="7784582" y="2373958"/>
                  <a:pt x="7784582" y="2366665"/>
                </a:cubicBezTo>
                <a:cubicBezTo>
                  <a:pt x="7784582" y="2360101"/>
                  <a:pt x="7791145" y="2354267"/>
                  <a:pt x="7796980" y="2354267"/>
                </a:cubicBezTo>
                <a:close/>
                <a:moveTo>
                  <a:pt x="8010930" y="2283438"/>
                </a:moveTo>
                <a:cubicBezTo>
                  <a:pt x="8018223" y="2283438"/>
                  <a:pt x="8023328" y="2288543"/>
                  <a:pt x="8023328" y="2295835"/>
                </a:cubicBezTo>
                <a:cubicBezTo>
                  <a:pt x="8023328" y="2303857"/>
                  <a:pt x="8018223" y="2309691"/>
                  <a:pt x="8010930" y="2309691"/>
                </a:cubicBezTo>
                <a:cubicBezTo>
                  <a:pt x="8002908" y="2309691"/>
                  <a:pt x="7997074" y="2303857"/>
                  <a:pt x="7997074" y="2295835"/>
                </a:cubicBezTo>
                <a:cubicBezTo>
                  <a:pt x="7997074" y="2288543"/>
                  <a:pt x="8002908" y="2283438"/>
                  <a:pt x="8010930" y="2283438"/>
                </a:cubicBezTo>
                <a:close/>
                <a:moveTo>
                  <a:pt x="7940099" y="2283438"/>
                </a:moveTo>
                <a:cubicBezTo>
                  <a:pt x="7945933" y="2283438"/>
                  <a:pt x="7952497" y="2288543"/>
                  <a:pt x="7952497" y="2295835"/>
                </a:cubicBezTo>
                <a:cubicBezTo>
                  <a:pt x="7952497" y="2303857"/>
                  <a:pt x="7945933" y="2309691"/>
                  <a:pt x="7940099" y="2309691"/>
                </a:cubicBezTo>
                <a:cubicBezTo>
                  <a:pt x="7932077" y="2309691"/>
                  <a:pt x="7926243" y="2303857"/>
                  <a:pt x="7926243" y="2295835"/>
                </a:cubicBezTo>
                <a:cubicBezTo>
                  <a:pt x="7926243" y="2288543"/>
                  <a:pt x="7932077" y="2283438"/>
                  <a:pt x="7940099" y="2283438"/>
                </a:cubicBezTo>
                <a:close/>
                <a:moveTo>
                  <a:pt x="7869269" y="2283438"/>
                </a:moveTo>
                <a:cubicBezTo>
                  <a:pt x="7875833" y="2283438"/>
                  <a:pt x="7881667" y="2288543"/>
                  <a:pt x="7881667" y="2295835"/>
                </a:cubicBezTo>
                <a:cubicBezTo>
                  <a:pt x="7881667" y="2303857"/>
                  <a:pt x="7875833" y="2309691"/>
                  <a:pt x="7869269" y="2309691"/>
                </a:cubicBezTo>
                <a:cubicBezTo>
                  <a:pt x="7861976" y="2309691"/>
                  <a:pt x="7855413" y="2303857"/>
                  <a:pt x="7855413" y="2295835"/>
                </a:cubicBezTo>
                <a:cubicBezTo>
                  <a:pt x="7855413" y="2288543"/>
                  <a:pt x="7861976" y="2283438"/>
                  <a:pt x="7869269" y="2283438"/>
                </a:cubicBezTo>
                <a:close/>
                <a:moveTo>
                  <a:pt x="7796980" y="2283438"/>
                </a:moveTo>
                <a:cubicBezTo>
                  <a:pt x="7805002" y="2283438"/>
                  <a:pt x="7810836" y="2288543"/>
                  <a:pt x="7810836" y="2295835"/>
                </a:cubicBezTo>
                <a:cubicBezTo>
                  <a:pt x="7810836" y="2303857"/>
                  <a:pt x="7805002" y="2309691"/>
                  <a:pt x="7796980" y="2309691"/>
                </a:cubicBezTo>
                <a:cubicBezTo>
                  <a:pt x="7791145" y="2309691"/>
                  <a:pt x="7784582" y="2303857"/>
                  <a:pt x="7784582" y="2295835"/>
                </a:cubicBezTo>
                <a:cubicBezTo>
                  <a:pt x="7784582" y="2288543"/>
                  <a:pt x="7791145" y="2283438"/>
                  <a:pt x="7796980" y="2283438"/>
                </a:cubicBezTo>
                <a:close/>
                <a:moveTo>
                  <a:pt x="7726151" y="2283438"/>
                </a:moveTo>
                <a:cubicBezTo>
                  <a:pt x="7734173" y="2283438"/>
                  <a:pt x="7740007" y="2288543"/>
                  <a:pt x="7740007" y="2295835"/>
                </a:cubicBezTo>
                <a:cubicBezTo>
                  <a:pt x="7740007" y="2303857"/>
                  <a:pt x="7734173" y="2309691"/>
                  <a:pt x="7726151" y="2309691"/>
                </a:cubicBezTo>
                <a:cubicBezTo>
                  <a:pt x="7718858" y="2309691"/>
                  <a:pt x="7713753" y="2303857"/>
                  <a:pt x="7713753" y="2295835"/>
                </a:cubicBezTo>
                <a:cubicBezTo>
                  <a:pt x="7713753" y="2288543"/>
                  <a:pt x="7718858" y="2283438"/>
                  <a:pt x="7726151" y="2283438"/>
                </a:cubicBezTo>
                <a:close/>
                <a:moveTo>
                  <a:pt x="7940099" y="2209234"/>
                </a:moveTo>
                <a:cubicBezTo>
                  <a:pt x="7945933" y="2209234"/>
                  <a:pt x="7952497" y="2216239"/>
                  <a:pt x="7952497" y="2224022"/>
                </a:cubicBezTo>
                <a:cubicBezTo>
                  <a:pt x="7952497" y="2232584"/>
                  <a:pt x="7945933" y="2238810"/>
                  <a:pt x="7940099" y="2238810"/>
                </a:cubicBezTo>
                <a:cubicBezTo>
                  <a:pt x="7932077" y="2238810"/>
                  <a:pt x="7926243" y="2232584"/>
                  <a:pt x="7926243" y="2224022"/>
                </a:cubicBezTo>
                <a:cubicBezTo>
                  <a:pt x="7926243" y="2216239"/>
                  <a:pt x="7932077" y="2209234"/>
                  <a:pt x="7940099" y="2209234"/>
                </a:cubicBezTo>
                <a:close/>
                <a:moveTo>
                  <a:pt x="7867811" y="2209234"/>
                </a:moveTo>
                <a:cubicBezTo>
                  <a:pt x="7875833" y="2209234"/>
                  <a:pt x="7881667" y="2216239"/>
                  <a:pt x="7881667" y="2224022"/>
                </a:cubicBezTo>
                <a:cubicBezTo>
                  <a:pt x="7881667" y="2232584"/>
                  <a:pt x="7875833" y="2238810"/>
                  <a:pt x="7867811" y="2238810"/>
                </a:cubicBezTo>
                <a:cubicBezTo>
                  <a:pt x="7861976" y="2238810"/>
                  <a:pt x="7855413" y="2232584"/>
                  <a:pt x="7855413" y="2224022"/>
                </a:cubicBezTo>
                <a:cubicBezTo>
                  <a:pt x="7855413" y="2216239"/>
                  <a:pt x="7861976" y="2209234"/>
                  <a:pt x="7867811" y="2209234"/>
                </a:cubicBezTo>
                <a:close/>
                <a:moveTo>
                  <a:pt x="7796980" y="2209234"/>
                </a:moveTo>
                <a:cubicBezTo>
                  <a:pt x="7805002" y="2209234"/>
                  <a:pt x="7810836" y="2216239"/>
                  <a:pt x="7810836" y="2224022"/>
                </a:cubicBezTo>
                <a:cubicBezTo>
                  <a:pt x="7810836" y="2232584"/>
                  <a:pt x="7805002" y="2238810"/>
                  <a:pt x="7796980" y="2238810"/>
                </a:cubicBezTo>
                <a:cubicBezTo>
                  <a:pt x="7791145" y="2238810"/>
                  <a:pt x="7784582" y="2232584"/>
                  <a:pt x="7784582" y="2224022"/>
                </a:cubicBezTo>
                <a:cubicBezTo>
                  <a:pt x="7784582" y="2216239"/>
                  <a:pt x="7791145" y="2209234"/>
                  <a:pt x="7796980" y="2209234"/>
                </a:cubicBezTo>
                <a:close/>
                <a:moveTo>
                  <a:pt x="7726151" y="2209234"/>
                </a:moveTo>
                <a:cubicBezTo>
                  <a:pt x="7734173" y="2209234"/>
                  <a:pt x="7740007" y="2216239"/>
                  <a:pt x="7740007" y="2224022"/>
                </a:cubicBezTo>
                <a:cubicBezTo>
                  <a:pt x="7740007" y="2232584"/>
                  <a:pt x="7734173" y="2238810"/>
                  <a:pt x="7726151" y="2238810"/>
                </a:cubicBezTo>
                <a:cubicBezTo>
                  <a:pt x="7718858" y="2238810"/>
                  <a:pt x="7713753" y="2232584"/>
                  <a:pt x="7713753" y="2224022"/>
                </a:cubicBezTo>
                <a:cubicBezTo>
                  <a:pt x="7713753" y="2216239"/>
                  <a:pt x="7718858" y="2209234"/>
                  <a:pt x="7726151" y="2209234"/>
                </a:cubicBezTo>
                <a:close/>
                <a:moveTo>
                  <a:pt x="7940099" y="2138403"/>
                </a:moveTo>
                <a:cubicBezTo>
                  <a:pt x="7945933" y="2138403"/>
                  <a:pt x="7952497" y="2145408"/>
                  <a:pt x="7952497" y="2153192"/>
                </a:cubicBezTo>
                <a:cubicBezTo>
                  <a:pt x="7952497" y="2161754"/>
                  <a:pt x="7945933" y="2167981"/>
                  <a:pt x="7940099" y="2167981"/>
                </a:cubicBezTo>
                <a:cubicBezTo>
                  <a:pt x="7932077" y="2167981"/>
                  <a:pt x="7926243" y="2161754"/>
                  <a:pt x="7926243" y="2153192"/>
                </a:cubicBezTo>
                <a:cubicBezTo>
                  <a:pt x="7926243" y="2145408"/>
                  <a:pt x="7932077" y="2138403"/>
                  <a:pt x="7940099" y="2138403"/>
                </a:cubicBezTo>
                <a:close/>
                <a:moveTo>
                  <a:pt x="7867811" y="2138403"/>
                </a:moveTo>
                <a:cubicBezTo>
                  <a:pt x="7875833" y="2138403"/>
                  <a:pt x="7881667" y="2145408"/>
                  <a:pt x="7881667" y="2153192"/>
                </a:cubicBezTo>
                <a:cubicBezTo>
                  <a:pt x="7881667" y="2161754"/>
                  <a:pt x="7875833" y="2167981"/>
                  <a:pt x="7867811" y="2167981"/>
                </a:cubicBezTo>
                <a:cubicBezTo>
                  <a:pt x="7861976" y="2167981"/>
                  <a:pt x="7855413" y="2161754"/>
                  <a:pt x="7855413" y="2153192"/>
                </a:cubicBezTo>
                <a:cubicBezTo>
                  <a:pt x="7855413" y="2145408"/>
                  <a:pt x="7861976" y="2138403"/>
                  <a:pt x="7867811" y="2138403"/>
                </a:cubicBezTo>
                <a:close/>
                <a:moveTo>
                  <a:pt x="7796980" y="2138403"/>
                </a:moveTo>
                <a:cubicBezTo>
                  <a:pt x="7805002" y="2138403"/>
                  <a:pt x="7810836" y="2145408"/>
                  <a:pt x="7810836" y="2153192"/>
                </a:cubicBezTo>
                <a:cubicBezTo>
                  <a:pt x="7810836" y="2161754"/>
                  <a:pt x="7805002" y="2167981"/>
                  <a:pt x="7796980" y="2167981"/>
                </a:cubicBezTo>
                <a:cubicBezTo>
                  <a:pt x="7791145" y="2167981"/>
                  <a:pt x="7784582" y="2161754"/>
                  <a:pt x="7784582" y="2153192"/>
                </a:cubicBezTo>
                <a:cubicBezTo>
                  <a:pt x="7784582" y="2145408"/>
                  <a:pt x="7791145" y="2138403"/>
                  <a:pt x="7796980" y="2138403"/>
                </a:cubicBezTo>
                <a:close/>
                <a:moveTo>
                  <a:pt x="7726151" y="2138403"/>
                </a:moveTo>
                <a:cubicBezTo>
                  <a:pt x="7734173" y="2138403"/>
                  <a:pt x="7740007" y="2145408"/>
                  <a:pt x="7740007" y="2153192"/>
                </a:cubicBezTo>
                <a:cubicBezTo>
                  <a:pt x="7740007" y="2161754"/>
                  <a:pt x="7734173" y="2167981"/>
                  <a:pt x="7726151" y="2167981"/>
                </a:cubicBezTo>
                <a:cubicBezTo>
                  <a:pt x="7718858" y="2167981"/>
                  <a:pt x="7713753" y="2161754"/>
                  <a:pt x="7713753" y="2153192"/>
                </a:cubicBezTo>
                <a:cubicBezTo>
                  <a:pt x="7713753" y="2145408"/>
                  <a:pt x="7718858" y="2138403"/>
                  <a:pt x="7726151" y="2138403"/>
                </a:cubicBezTo>
                <a:close/>
                <a:moveTo>
                  <a:pt x="7654337" y="2138403"/>
                </a:moveTo>
                <a:cubicBezTo>
                  <a:pt x="7662899" y="2138403"/>
                  <a:pt x="7669126" y="2145408"/>
                  <a:pt x="7669126" y="2153192"/>
                </a:cubicBezTo>
                <a:cubicBezTo>
                  <a:pt x="7669126" y="2161754"/>
                  <a:pt x="7662899" y="2167981"/>
                  <a:pt x="7654337" y="2167981"/>
                </a:cubicBezTo>
                <a:cubicBezTo>
                  <a:pt x="7645776" y="2167981"/>
                  <a:pt x="7639549" y="2161754"/>
                  <a:pt x="7639549" y="2153192"/>
                </a:cubicBezTo>
                <a:cubicBezTo>
                  <a:pt x="7639549" y="2145408"/>
                  <a:pt x="7645776" y="2138403"/>
                  <a:pt x="7654337" y="2138403"/>
                </a:cubicBezTo>
                <a:close/>
                <a:moveTo>
                  <a:pt x="7867811" y="2067574"/>
                </a:moveTo>
                <a:cubicBezTo>
                  <a:pt x="7875833" y="2067574"/>
                  <a:pt x="7881667" y="2073800"/>
                  <a:pt x="7881667" y="2082362"/>
                </a:cubicBezTo>
                <a:cubicBezTo>
                  <a:pt x="7881667" y="2090924"/>
                  <a:pt x="7875833" y="2097150"/>
                  <a:pt x="7867811" y="2097150"/>
                </a:cubicBezTo>
                <a:cubicBezTo>
                  <a:pt x="7861976" y="2097150"/>
                  <a:pt x="7855413" y="2090924"/>
                  <a:pt x="7855413" y="2082362"/>
                </a:cubicBezTo>
                <a:cubicBezTo>
                  <a:pt x="7855413" y="2073800"/>
                  <a:pt x="7861976" y="2067574"/>
                  <a:pt x="7867811" y="2067574"/>
                </a:cubicBezTo>
                <a:close/>
                <a:moveTo>
                  <a:pt x="7796980" y="2067574"/>
                </a:moveTo>
                <a:cubicBezTo>
                  <a:pt x="7805002" y="2067574"/>
                  <a:pt x="7810836" y="2073800"/>
                  <a:pt x="7810836" y="2082362"/>
                </a:cubicBezTo>
                <a:cubicBezTo>
                  <a:pt x="7810836" y="2090924"/>
                  <a:pt x="7805002" y="2097150"/>
                  <a:pt x="7796980" y="2097150"/>
                </a:cubicBezTo>
                <a:cubicBezTo>
                  <a:pt x="7791145" y="2097150"/>
                  <a:pt x="7784582" y="2090924"/>
                  <a:pt x="7784582" y="2082362"/>
                </a:cubicBezTo>
                <a:cubicBezTo>
                  <a:pt x="7784582" y="2073800"/>
                  <a:pt x="7791145" y="2067574"/>
                  <a:pt x="7796980" y="2067574"/>
                </a:cubicBezTo>
                <a:close/>
                <a:moveTo>
                  <a:pt x="7726151" y="2067574"/>
                </a:moveTo>
                <a:cubicBezTo>
                  <a:pt x="7734173" y="2067574"/>
                  <a:pt x="7740007" y="2073800"/>
                  <a:pt x="7740007" y="2082362"/>
                </a:cubicBezTo>
                <a:cubicBezTo>
                  <a:pt x="7740007" y="2090924"/>
                  <a:pt x="7734173" y="2097150"/>
                  <a:pt x="7726151" y="2097150"/>
                </a:cubicBezTo>
                <a:cubicBezTo>
                  <a:pt x="7718858" y="2097150"/>
                  <a:pt x="7713753" y="2090924"/>
                  <a:pt x="7713753" y="2082362"/>
                </a:cubicBezTo>
                <a:cubicBezTo>
                  <a:pt x="7713753" y="2073800"/>
                  <a:pt x="7718858" y="2067574"/>
                  <a:pt x="7726151" y="2067574"/>
                </a:cubicBezTo>
                <a:close/>
                <a:moveTo>
                  <a:pt x="7654337" y="2067574"/>
                </a:moveTo>
                <a:cubicBezTo>
                  <a:pt x="7662899" y="2067574"/>
                  <a:pt x="7669126" y="2073800"/>
                  <a:pt x="7669126" y="2082362"/>
                </a:cubicBezTo>
                <a:cubicBezTo>
                  <a:pt x="7669126" y="2090924"/>
                  <a:pt x="7662899" y="2097150"/>
                  <a:pt x="7654337" y="2097150"/>
                </a:cubicBezTo>
                <a:cubicBezTo>
                  <a:pt x="7645776" y="2097150"/>
                  <a:pt x="7639549" y="2090924"/>
                  <a:pt x="7639549" y="2082362"/>
                </a:cubicBezTo>
                <a:cubicBezTo>
                  <a:pt x="7639549" y="2073800"/>
                  <a:pt x="7645776" y="2067574"/>
                  <a:pt x="7654337" y="2067574"/>
                </a:cubicBezTo>
                <a:close/>
                <a:moveTo>
                  <a:pt x="7583507" y="2067574"/>
                </a:moveTo>
                <a:cubicBezTo>
                  <a:pt x="7591291" y="2067574"/>
                  <a:pt x="7598297" y="2073800"/>
                  <a:pt x="7598297" y="2082362"/>
                </a:cubicBezTo>
                <a:cubicBezTo>
                  <a:pt x="7598297" y="2090924"/>
                  <a:pt x="7591291" y="2097150"/>
                  <a:pt x="7583507" y="2097150"/>
                </a:cubicBezTo>
                <a:cubicBezTo>
                  <a:pt x="7574945" y="2097150"/>
                  <a:pt x="7568718" y="2090924"/>
                  <a:pt x="7568718" y="2082362"/>
                </a:cubicBezTo>
                <a:cubicBezTo>
                  <a:pt x="7568718" y="2073800"/>
                  <a:pt x="7574945" y="2067574"/>
                  <a:pt x="7583507" y="2067574"/>
                </a:cubicBezTo>
                <a:close/>
                <a:moveTo>
                  <a:pt x="7867811" y="1996742"/>
                </a:moveTo>
                <a:cubicBezTo>
                  <a:pt x="7875833" y="1996742"/>
                  <a:pt x="7881667" y="2002576"/>
                  <a:pt x="7881667" y="2010598"/>
                </a:cubicBezTo>
                <a:cubicBezTo>
                  <a:pt x="7881667" y="2017891"/>
                  <a:pt x="7875833" y="2022995"/>
                  <a:pt x="7867811" y="2022995"/>
                </a:cubicBezTo>
                <a:cubicBezTo>
                  <a:pt x="7861976" y="2022995"/>
                  <a:pt x="7855413" y="2017891"/>
                  <a:pt x="7855413" y="2010598"/>
                </a:cubicBezTo>
                <a:cubicBezTo>
                  <a:pt x="7855413" y="2002576"/>
                  <a:pt x="7861976" y="1996742"/>
                  <a:pt x="7867811" y="1996742"/>
                </a:cubicBezTo>
                <a:close/>
                <a:moveTo>
                  <a:pt x="7796980" y="1996742"/>
                </a:moveTo>
                <a:cubicBezTo>
                  <a:pt x="7805002" y="1996742"/>
                  <a:pt x="7810836" y="2002576"/>
                  <a:pt x="7810836" y="2010598"/>
                </a:cubicBezTo>
                <a:cubicBezTo>
                  <a:pt x="7810836" y="2017891"/>
                  <a:pt x="7805002" y="2022995"/>
                  <a:pt x="7796980" y="2022995"/>
                </a:cubicBezTo>
                <a:cubicBezTo>
                  <a:pt x="7791145" y="2022995"/>
                  <a:pt x="7784582" y="2017891"/>
                  <a:pt x="7784582" y="2010598"/>
                </a:cubicBezTo>
                <a:cubicBezTo>
                  <a:pt x="7784582" y="2002576"/>
                  <a:pt x="7791145" y="1996742"/>
                  <a:pt x="7796980" y="1996742"/>
                </a:cubicBezTo>
                <a:close/>
                <a:moveTo>
                  <a:pt x="7726151" y="1996742"/>
                </a:moveTo>
                <a:cubicBezTo>
                  <a:pt x="7734173" y="1996742"/>
                  <a:pt x="7740007" y="2002576"/>
                  <a:pt x="7740007" y="2010598"/>
                </a:cubicBezTo>
                <a:cubicBezTo>
                  <a:pt x="7740007" y="2017891"/>
                  <a:pt x="7734173" y="2022995"/>
                  <a:pt x="7726151" y="2022995"/>
                </a:cubicBezTo>
                <a:cubicBezTo>
                  <a:pt x="7718858" y="2022995"/>
                  <a:pt x="7713753" y="2017891"/>
                  <a:pt x="7713753" y="2010598"/>
                </a:cubicBezTo>
                <a:cubicBezTo>
                  <a:pt x="7713753" y="2002576"/>
                  <a:pt x="7718858" y="1996742"/>
                  <a:pt x="7726151" y="1996742"/>
                </a:cubicBezTo>
                <a:close/>
                <a:moveTo>
                  <a:pt x="7654337" y="1996742"/>
                </a:moveTo>
                <a:cubicBezTo>
                  <a:pt x="7662899" y="1996742"/>
                  <a:pt x="7669126" y="2002576"/>
                  <a:pt x="7669126" y="2010598"/>
                </a:cubicBezTo>
                <a:cubicBezTo>
                  <a:pt x="7669126" y="2017891"/>
                  <a:pt x="7662899" y="2022995"/>
                  <a:pt x="7654337" y="2022995"/>
                </a:cubicBezTo>
                <a:cubicBezTo>
                  <a:pt x="7645776" y="2022995"/>
                  <a:pt x="7639549" y="2017891"/>
                  <a:pt x="7639549" y="2010598"/>
                </a:cubicBezTo>
                <a:cubicBezTo>
                  <a:pt x="7639549" y="2002576"/>
                  <a:pt x="7645776" y="1996742"/>
                  <a:pt x="7654337" y="1996742"/>
                </a:cubicBezTo>
                <a:close/>
                <a:moveTo>
                  <a:pt x="7583507" y="1996742"/>
                </a:moveTo>
                <a:cubicBezTo>
                  <a:pt x="7591291" y="1996742"/>
                  <a:pt x="7598297" y="2002576"/>
                  <a:pt x="7598297" y="2010598"/>
                </a:cubicBezTo>
                <a:cubicBezTo>
                  <a:pt x="7598297" y="2017891"/>
                  <a:pt x="7591291" y="2022995"/>
                  <a:pt x="7583507" y="2022995"/>
                </a:cubicBezTo>
                <a:cubicBezTo>
                  <a:pt x="7574945" y="2022995"/>
                  <a:pt x="7568718" y="2017891"/>
                  <a:pt x="7568718" y="2010598"/>
                </a:cubicBezTo>
                <a:cubicBezTo>
                  <a:pt x="7568718" y="2002576"/>
                  <a:pt x="7574945" y="1996742"/>
                  <a:pt x="7583507" y="1996742"/>
                </a:cubicBezTo>
                <a:close/>
                <a:moveTo>
                  <a:pt x="7512677" y="1996742"/>
                </a:moveTo>
                <a:cubicBezTo>
                  <a:pt x="7520461" y="1996742"/>
                  <a:pt x="7527466" y="2002576"/>
                  <a:pt x="7527466" y="2010598"/>
                </a:cubicBezTo>
                <a:cubicBezTo>
                  <a:pt x="7527466" y="2017891"/>
                  <a:pt x="7520461" y="2022995"/>
                  <a:pt x="7512677" y="2022995"/>
                </a:cubicBezTo>
                <a:cubicBezTo>
                  <a:pt x="7504115" y="2022995"/>
                  <a:pt x="7497889" y="2017891"/>
                  <a:pt x="7497889" y="2010598"/>
                </a:cubicBezTo>
                <a:cubicBezTo>
                  <a:pt x="7497889" y="2002576"/>
                  <a:pt x="7504115" y="1996742"/>
                  <a:pt x="7512677" y="1996742"/>
                </a:cubicBezTo>
                <a:close/>
                <a:moveTo>
                  <a:pt x="7796980" y="1925913"/>
                </a:moveTo>
                <a:cubicBezTo>
                  <a:pt x="7805002" y="1925913"/>
                  <a:pt x="7810836" y="1931747"/>
                  <a:pt x="7810836" y="1939769"/>
                </a:cubicBezTo>
                <a:cubicBezTo>
                  <a:pt x="7810836" y="1945603"/>
                  <a:pt x="7805002" y="1952166"/>
                  <a:pt x="7796980" y="1952166"/>
                </a:cubicBezTo>
                <a:cubicBezTo>
                  <a:pt x="7791145" y="1952166"/>
                  <a:pt x="7784582" y="1945603"/>
                  <a:pt x="7784582" y="1939769"/>
                </a:cubicBezTo>
                <a:cubicBezTo>
                  <a:pt x="7784582" y="1931747"/>
                  <a:pt x="7791145" y="1925913"/>
                  <a:pt x="7796980" y="1925913"/>
                </a:cubicBezTo>
                <a:close/>
                <a:moveTo>
                  <a:pt x="7726151" y="1925913"/>
                </a:moveTo>
                <a:cubicBezTo>
                  <a:pt x="7734173" y="1925913"/>
                  <a:pt x="7740007" y="1931747"/>
                  <a:pt x="7740007" y="1939769"/>
                </a:cubicBezTo>
                <a:cubicBezTo>
                  <a:pt x="7740007" y="1945603"/>
                  <a:pt x="7734173" y="1952166"/>
                  <a:pt x="7726151" y="1952166"/>
                </a:cubicBezTo>
                <a:cubicBezTo>
                  <a:pt x="7718858" y="1952166"/>
                  <a:pt x="7713753" y="1945603"/>
                  <a:pt x="7713753" y="1939769"/>
                </a:cubicBezTo>
                <a:cubicBezTo>
                  <a:pt x="7713753" y="1931747"/>
                  <a:pt x="7718858" y="1925913"/>
                  <a:pt x="7726151" y="1925913"/>
                </a:cubicBezTo>
                <a:close/>
                <a:moveTo>
                  <a:pt x="7654337" y="1925913"/>
                </a:moveTo>
                <a:cubicBezTo>
                  <a:pt x="7662899" y="1925913"/>
                  <a:pt x="7669126" y="1931747"/>
                  <a:pt x="7669126" y="1939769"/>
                </a:cubicBezTo>
                <a:cubicBezTo>
                  <a:pt x="7669126" y="1945603"/>
                  <a:pt x="7662899" y="1952166"/>
                  <a:pt x="7654337" y="1952166"/>
                </a:cubicBezTo>
                <a:cubicBezTo>
                  <a:pt x="7645776" y="1952166"/>
                  <a:pt x="7639549" y="1945603"/>
                  <a:pt x="7639549" y="1939769"/>
                </a:cubicBezTo>
                <a:cubicBezTo>
                  <a:pt x="7639549" y="1931747"/>
                  <a:pt x="7645776" y="1925913"/>
                  <a:pt x="7654337" y="1925913"/>
                </a:cubicBezTo>
                <a:close/>
                <a:moveTo>
                  <a:pt x="7583507" y="1925913"/>
                </a:moveTo>
                <a:cubicBezTo>
                  <a:pt x="7591291" y="1925913"/>
                  <a:pt x="7598297" y="1931747"/>
                  <a:pt x="7598297" y="1939769"/>
                </a:cubicBezTo>
                <a:cubicBezTo>
                  <a:pt x="7598297" y="1945603"/>
                  <a:pt x="7591291" y="1952166"/>
                  <a:pt x="7583507" y="1952166"/>
                </a:cubicBezTo>
                <a:cubicBezTo>
                  <a:pt x="7574945" y="1952166"/>
                  <a:pt x="7568718" y="1945603"/>
                  <a:pt x="7568718" y="1939769"/>
                </a:cubicBezTo>
                <a:cubicBezTo>
                  <a:pt x="7568718" y="1931747"/>
                  <a:pt x="7574945" y="1925913"/>
                  <a:pt x="7583507" y="1925913"/>
                </a:cubicBezTo>
                <a:close/>
                <a:moveTo>
                  <a:pt x="7512677" y="1925913"/>
                </a:moveTo>
                <a:cubicBezTo>
                  <a:pt x="7520461" y="1925913"/>
                  <a:pt x="7527466" y="1931747"/>
                  <a:pt x="7527466" y="1939769"/>
                </a:cubicBezTo>
                <a:cubicBezTo>
                  <a:pt x="7527466" y="1945603"/>
                  <a:pt x="7520461" y="1952166"/>
                  <a:pt x="7512677" y="1952166"/>
                </a:cubicBezTo>
                <a:cubicBezTo>
                  <a:pt x="7504115" y="1952166"/>
                  <a:pt x="7497889" y="1945603"/>
                  <a:pt x="7497889" y="1939769"/>
                </a:cubicBezTo>
                <a:cubicBezTo>
                  <a:pt x="7497889" y="1931747"/>
                  <a:pt x="7504115" y="1925913"/>
                  <a:pt x="7512677" y="1925913"/>
                </a:cubicBezTo>
                <a:close/>
                <a:moveTo>
                  <a:pt x="7440913" y="1925913"/>
                </a:moveTo>
                <a:cubicBezTo>
                  <a:pt x="7448206" y="1925913"/>
                  <a:pt x="7453310" y="1931747"/>
                  <a:pt x="7453310" y="1939769"/>
                </a:cubicBezTo>
                <a:cubicBezTo>
                  <a:pt x="7453310" y="1945603"/>
                  <a:pt x="7448206" y="1952166"/>
                  <a:pt x="7440913" y="1952166"/>
                </a:cubicBezTo>
                <a:cubicBezTo>
                  <a:pt x="7432891" y="1952166"/>
                  <a:pt x="7427057" y="1945603"/>
                  <a:pt x="7427057" y="1939769"/>
                </a:cubicBezTo>
                <a:cubicBezTo>
                  <a:pt x="7427057" y="1931747"/>
                  <a:pt x="7432891" y="1925913"/>
                  <a:pt x="7440913" y="1925913"/>
                </a:cubicBezTo>
                <a:close/>
                <a:moveTo>
                  <a:pt x="7726151" y="1855081"/>
                </a:moveTo>
                <a:cubicBezTo>
                  <a:pt x="7734173" y="1855081"/>
                  <a:pt x="7740007" y="1860915"/>
                  <a:pt x="7740007" y="1868937"/>
                </a:cubicBezTo>
                <a:cubicBezTo>
                  <a:pt x="7740007" y="1874771"/>
                  <a:pt x="7734173" y="1881334"/>
                  <a:pt x="7726151" y="1881334"/>
                </a:cubicBezTo>
                <a:cubicBezTo>
                  <a:pt x="7718858" y="1881334"/>
                  <a:pt x="7713753" y="1874771"/>
                  <a:pt x="7713753" y="1868937"/>
                </a:cubicBezTo>
                <a:cubicBezTo>
                  <a:pt x="7713753" y="1860915"/>
                  <a:pt x="7718858" y="1855081"/>
                  <a:pt x="7726151" y="1855081"/>
                </a:cubicBezTo>
                <a:close/>
                <a:moveTo>
                  <a:pt x="7654337" y="1855081"/>
                </a:moveTo>
                <a:cubicBezTo>
                  <a:pt x="7662899" y="1855081"/>
                  <a:pt x="7669126" y="1860915"/>
                  <a:pt x="7669126" y="1868937"/>
                </a:cubicBezTo>
                <a:cubicBezTo>
                  <a:pt x="7669126" y="1874771"/>
                  <a:pt x="7662899" y="1881334"/>
                  <a:pt x="7654337" y="1881334"/>
                </a:cubicBezTo>
                <a:cubicBezTo>
                  <a:pt x="7645776" y="1881334"/>
                  <a:pt x="7639549" y="1874771"/>
                  <a:pt x="7639549" y="1868937"/>
                </a:cubicBezTo>
                <a:cubicBezTo>
                  <a:pt x="7639549" y="1860915"/>
                  <a:pt x="7645776" y="1855081"/>
                  <a:pt x="7654337" y="1855081"/>
                </a:cubicBezTo>
                <a:close/>
                <a:moveTo>
                  <a:pt x="7583507" y="1855081"/>
                </a:moveTo>
                <a:cubicBezTo>
                  <a:pt x="7591291" y="1855081"/>
                  <a:pt x="7598297" y="1860915"/>
                  <a:pt x="7598297" y="1868937"/>
                </a:cubicBezTo>
                <a:cubicBezTo>
                  <a:pt x="7598297" y="1874771"/>
                  <a:pt x="7591291" y="1881334"/>
                  <a:pt x="7583507" y="1881334"/>
                </a:cubicBezTo>
                <a:cubicBezTo>
                  <a:pt x="7574945" y="1881334"/>
                  <a:pt x="7568718" y="1874771"/>
                  <a:pt x="7568718" y="1868937"/>
                </a:cubicBezTo>
                <a:cubicBezTo>
                  <a:pt x="7568718" y="1860915"/>
                  <a:pt x="7574945" y="1855081"/>
                  <a:pt x="7583507" y="1855081"/>
                </a:cubicBezTo>
                <a:close/>
                <a:moveTo>
                  <a:pt x="7512677" y="1855081"/>
                </a:moveTo>
                <a:cubicBezTo>
                  <a:pt x="7520461" y="1855081"/>
                  <a:pt x="7527466" y="1860915"/>
                  <a:pt x="7527466" y="1868937"/>
                </a:cubicBezTo>
                <a:cubicBezTo>
                  <a:pt x="7527466" y="1874771"/>
                  <a:pt x="7520461" y="1881334"/>
                  <a:pt x="7512677" y="1881334"/>
                </a:cubicBezTo>
                <a:cubicBezTo>
                  <a:pt x="7504115" y="1881334"/>
                  <a:pt x="7497889" y="1874771"/>
                  <a:pt x="7497889" y="1868937"/>
                </a:cubicBezTo>
                <a:cubicBezTo>
                  <a:pt x="7497889" y="1860915"/>
                  <a:pt x="7504115" y="1855081"/>
                  <a:pt x="7512677" y="1855081"/>
                </a:cubicBezTo>
                <a:close/>
                <a:moveTo>
                  <a:pt x="7440913" y="1855081"/>
                </a:moveTo>
                <a:cubicBezTo>
                  <a:pt x="7446747" y="1855081"/>
                  <a:pt x="7453310" y="1860915"/>
                  <a:pt x="7453310" y="1868937"/>
                </a:cubicBezTo>
                <a:cubicBezTo>
                  <a:pt x="7453310" y="1874771"/>
                  <a:pt x="7446747" y="1881334"/>
                  <a:pt x="7440913" y="1881334"/>
                </a:cubicBezTo>
                <a:cubicBezTo>
                  <a:pt x="7432891" y="1881334"/>
                  <a:pt x="7427057" y="1874771"/>
                  <a:pt x="7427057" y="1868937"/>
                </a:cubicBezTo>
                <a:cubicBezTo>
                  <a:pt x="7427057" y="1860915"/>
                  <a:pt x="7432891" y="1855081"/>
                  <a:pt x="7440913" y="1855081"/>
                </a:cubicBezTo>
                <a:close/>
                <a:moveTo>
                  <a:pt x="7654337" y="1780878"/>
                </a:moveTo>
                <a:cubicBezTo>
                  <a:pt x="7662899" y="1780878"/>
                  <a:pt x="7669126" y="1787441"/>
                  <a:pt x="7669126" y="1793275"/>
                </a:cubicBezTo>
                <a:cubicBezTo>
                  <a:pt x="7669126" y="1801297"/>
                  <a:pt x="7662899" y="1807131"/>
                  <a:pt x="7654337" y="1807131"/>
                </a:cubicBezTo>
                <a:cubicBezTo>
                  <a:pt x="7645776" y="1807131"/>
                  <a:pt x="7639549" y="1801297"/>
                  <a:pt x="7639549" y="1793275"/>
                </a:cubicBezTo>
                <a:cubicBezTo>
                  <a:pt x="7639549" y="1787441"/>
                  <a:pt x="7645776" y="1780878"/>
                  <a:pt x="7654337" y="1780878"/>
                </a:cubicBezTo>
                <a:close/>
                <a:moveTo>
                  <a:pt x="7583507" y="1780878"/>
                </a:moveTo>
                <a:cubicBezTo>
                  <a:pt x="7591291" y="1780878"/>
                  <a:pt x="7598297" y="1787441"/>
                  <a:pt x="7598297" y="1793275"/>
                </a:cubicBezTo>
                <a:cubicBezTo>
                  <a:pt x="7598297" y="1801297"/>
                  <a:pt x="7591291" y="1807131"/>
                  <a:pt x="7583507" y="1807131"/>
                </a:cubicBezTo>
                <a:cubicBezTo>
                  <a:pt x="7574945" y="1807131"/>
                  <a:pt x="7568718" y="1801297"/>
                  <a:pt x="7568718" y="1793275"/>
                </a:cubicBezTo>
                <a:cubicBezTo>
                  <a:pt x="7568718" y="1787441"/>
                  <a:pt x="7574945" y="1780878"/>
                  <a:pt x="7583507" y="1780878"/>
                </a:cubicBezTo>
                <a:close/>
                <a:moveTo>
                  <a:pt x="7511745" y="1780878"/>
                </a:moveTo>
                <a:cubicBezTo>
                  <a:pt x="7519038" y="1780878"/>
                  <a:pt x="7524143" y="1787441"/>
                  <a:pt x="7524143" y="1793275"/>
                </a:cubicBezTo>
                <a:cubicBezTo>
                  <a:pt x="7524143" y="1801297"/>
                  <a:pt x="7519038" y="1807131"/>
                  <a:pt x="7511745" y="1807131"/>
                </a:cubicBezTo>
                <a:cubicBezTo>
                  <a:pt x="7503723" y="1807131"/>
                  <a:pt x="7497889" y="1801297"/>
                  <a:pt x="7497889" y="1793275"/>
                </a:cubicBezTo>
                <a:cubicBezTo>
                  <a:pt x="7497889" y="1787441"/>
                  <a:pt x="7503723" y="1780878"/>
                  <a:pt x="7511745" y="1780878"/>
                </a:cubicBezTo>
                <a:close/>
                <a:moveTo>
                  <a:pt x="7440913" y="1780878"/>
                </a:moveTo>
                <a:cubicBezTo>
                  <a:pt x="7446747" y="1780878"/>
                  <a:pt x="7453310" y="1787441"/>
                  <a:pt x="7453310" y="1793275"/>
                </a:cubicBezTo>
                <a:cubicBezTo>
                  <a:pt x="7453310" y="1801297"/>
                  <a:pt x="7446747" y="1807131"/>
                  <a:pt x="7440913" y="1807131"/>
                </a:cubicBezTo>
                <a:cubicBezTo>
                  <a:pt x="7432891" y="1807131"/>
                  <a:pt x="7427057" y="1801297"/>
                  <a:pt x="7427057" y="1793275"/>
                </a:cubicBezTo>
                <a:cubicBezTo>
                  <a:pt x="7427057" y="1787441"/>
                  <a:pt x="7432891" y="1780878"/>
                  <a:pt x="7440913" y="1780878"/>
                </a:cubicBezTo>
                <a:close/>
                <a:moveTo>
                  <a:pt x="7370084" y="1780878"/>
                </a:moveTo>
                <a:cubicBezTo>
                  <a:pt x="7376647" y="1780878"/>
                  <a:pt x="7382481" y="1787441"/>
                  <a:pt x="7382481" y="1793275"/>
                </a:cubicBezTo>
                <a:cubicBezTo>
                  <a:pt x="7382481" y="1801297"/>
                  <a:pt x="7376647" y="1807131"/>
                  <a:pt x="7370084" y="1807131"/>
                </a:cubicBezTo>
                <a:cubicBezTo>
                  <a:pt x="7362791" y="1807131"/>
                  <a:pt x="7356228" y="1801297"/>
                  <a:pt x="7356228" y="1793275"/>
                </a:cubicBezTo>
                <a:cubicBezTo>
                  <a:pt x="7356228" y="1787441"/>
                  <a:pt x="7362791" y="1780878"/>
                  <a:pt x="7370084" y="1780878"/>
                </a:cubicBezTo>
                <a:close/>
                <a:moveTo>
                  <a:pt x="7294422" y="1780878"/>
                </a:moveTo>
                <a:cubicBezTo>
                  <a:pt x="7302444" y="1780878"/>
                  <a:pt x="7308278" y="1787441"/>
                  <a:pt x="7308278" y="1793275"/>
                </a:cubicBezTo>
                <a:cubicBezTo>
                  <a:pt x="7308278" y="1801297"/>
                  <a:pt x="7302444" y="1807131"/>
                  <a:pt x="7294422" y="1807131"/>
                </a:cubicBezTo>
                <a:cubicBezTo>
                  <a:pt x="7288588" y="1807131"/>
                  <a:pt x="7282025" y="1801297"/>
                  <a:pt x="7282025" y="1793275"/>
                </a:cubicBezTo>
                <a:cubicBezTo>
                  <a:pt x="7282025" y="1787441"/>
                  <a:pt x="7288588" y="1780878"/>
                  <a:pt x="7294422" y="1780878"/>
                </a:cubicBezTo>
                <a:close/>
                <a:moveTo>
                  <a:pt x="7654337" y="1710049"/>
                </a:moveTo>
                <a:cubicBezTo>
                  <a:pt x="7662899" y="1710049"/>
                  <a:pt x="7669126" y="1716612"/>
                  <a:pt x="7669126" y="1722446"/>
                </a:cubicBezTo>
                <a:cubicBezTo>
                  <a:pt x="7669126" y="1730468"/>
                  <a:pt x="7662899" y="1736302"/>
                  <a:pt x="7654337" y="1736302"/>
                </a:cubicBezTo>
                <a:cubicBezTo>
                  <a:pt x="7645776" y="1736302"/>
                  <a:pt x="7639549" y="1730468"/>
                  <a:pt x="7639549" y="1722446"/>
                </a:cubicBezTo>
                <a:cubicBezTo>
                  <a:pt x="7639549" y="1716612"/>
                  <a:pt x="7645776" y="1710049"/>
                  <a:pt x="7654337" y="1710049"/>
                </a:cubicBezTo>
                <a:close/>
                <a:moveTo>
                  <a:pt x="7583507" y="1710049"/>
                </a:moveTo>
                <a:cubicBezTo>
                  <a:pt x="7591291" y="1710049"/>
                  <a:pt x="7598297" y="1716612"/>
                  <a:pt x="7598297" y="1722446"/>
                </a:cubicBezTo>
                <a:cubicBezTo>
                  <a:pt x="7598297" y="1730468"/>
                  <a:pt x="7591291" y="1736302"/>
                  <a:pt x="7583507" y="1736302"/>
                </a:cubicBezTo>
                <a:cubicBezTo>
                  <a:pt x="7574945" y="1736302"/>
                  <a:pt x="7568718" y="1730468"/>
                  <a:pt x="7568718" y="1722446"/>
                </a:cubicBezTo>
                <a:cubicBezTo>
                  <a:pt x="7568718" y="1716612"/>
                  <a:pt x="7574945" y="1710049"/>
                  <a:pt x="7583507" y="1710049"/>
                </a:cubicBezTo>
                <a:close/>
                <a:moveTo>
                  <a:pt x="7511745" y="1710049"/>
                </a:moveTo>
                <a:cubicBezTo>
                  <a:pt x="7519038" y="1710049"/>
                  <a:pt x="7524143" y="1716612"/>
                  <a:pt x="7524143" y="1722446"/>
                </a:cubicBezTo>
                <a:cubicBezTo>
                  <a:pt x="7524143" y="1730468"/>
                  <a:pt x="7519038" y="1736302"/>
                  <a:pt x="7511745" y="1736302"/>
                </a:cubicBezTo>
                <a:cubicBezTo>
                  <a:pt x="7503723" y="1736302"/>
                  <a:pt x="7497889" y="1730468"/>
                  <a:pt x="7497889" y="1722446"/>
                </a:cubicBezTo>
                <a:cubicBezTo>
                  <a:pt x="7497889" y="1716612"/>
                  <a:pt x="7503723" y="1710049"/>
                  <a:pt x="7511745" y="1710049"/>
                </a:cubicBezTo>
                <a:close/>
                <a:moveTo>
                  <a:pt x="7440913" y="1710049"/>
                </a:moveTo>
                <a:cubicBezTo>
                  <a:pt x="7446747" y="1710049"/>
                  <a:pt x="7453310" y="1716612"/>
                  <a:pt x="7453310" y="1722446"/>
                </a:cubicBezTo>
                <a:cubicBezTo>
                  <a:pt x="7453310" y="1730468"/>
                  <a:pt x="7446747" y="1736302"/>
                  <a:pt x="7440913" y="1736302"/>
                </a:cubicBezTo>
                <a:cubicBezTo>
                  <a:pt x="7432891" y="1736302"/>
                  <a:pt x="7427057" y="1730468"/>
                  <a:pt x="7427057" y="1722446"/>
                </a:cubicBezTo>
                <a:cubicBezTo>
                  <a:pt x="7427057" y="1716612"/>
                  <a:pt x="7432891" y="1710049"/>
                  <a:pt x="7440913" y="1710049"/>
                </a:cubicBezTo>
                <a:close/>
                <a:moveTo>
                  <a:pt x="7370084" y="1710049"/>
                </a:moveTo>
                <a:cubicBezTo>
                  <a:pt x="7376647" y="1710049"/>
                  <a:pt x="7382481" y="1716612"/>
                  <a:pt x="7382481" y="1722446"/>
                </a:cubicBezTo>
                <a:cubicBezTo>
                  <a:pt x="7382481" y="1730468"/>
                  <a:pt x="7376647" y="1736302"/>
                  <a:pt x="7370084" y="1736302"/>
                </a:cubicBezTo>
                <a:cubicBezTo>
                  <a:pt x="7362791" y="1736302"/>
                  <a:pt x="7356228" y="1730468"/>
                  <a:pt x="7356228" y="1722446"/>
                </a:cubicBezTo>
                <a:cubicBezTo>
                  <a:pt x="7356228" y="1716612"/>
                  <a:pt x="7362791" y="1710049"/>
                  <a:pt x="7370084" y="1710049"/>
                </a:cubicBezTo>
                <a:close/>
                <a:moveTo>
                  <a:pt x="7294422" y="1710049"/>
                </a:moveTo>
                <a:cubicBezTo>
                  <a:pt x="7302444" y="1710049"/>
                  <a:pt x="7308278" y="1716612"/>
                  <a:pt x="7308278" y="1722446"/>
                </a:cubicBezTo>
                <a:cubicBezTo>
                  <a:pt x="7308278" y="1730468"/>
                  <a:pt x="7302444" y="1736302"/>
                  <a:pt x="7294422" y="1736302"/>
                </a:cubicBezTo>
                <a:cubicBezTo>
                  <a:pt x="7288588" y="1736302"/>
                  <a:pt x="7282025" y="1730468"/>
                  <a:pt x="7282025" y="1722446"/>
                </a:cubicBezTo>
                <a:cubicBezTo>
                  <a:pt x="7282025" y="1716612"/>
                  <a:pt x="7288588" y="1710049"/>
                  <a:pt x="7294422" y="1710049"/>
                </a:cubicBezTo>
                <a:close/>
                <a:moveTo>
                  <a:pt x="7223591" y="1710049"/>
                </a:moveTo>
                <a:cubicBezTo>
                  <a:pt x="7231613" y="1710049"/>
                  <a:pt x="7237447" y="1716612"/>
                  <a:pt x="7237447" y="1722446"/>
                </a:cubicBezTo>
                <a:cubicBezTo>
                  <a:pt x="7237447" y="1730468"/>
                  <a:pt x="7231613" y="1736302"/>
                  <a:pt x="7223591" y="1736302"/>
                </a:cubicBezTo>
                <a:cubicBezTo>
                  <a:pt x="7217757" y="1736302"/>
                  <a:pt x="7211194" y="1730468"/>
                  <a:pt x="7211194" y="1722446"/>
                </a:cubicBezTo>
                <a:cubicBezTo>
                  <a:pt x="7211194" y="1716612"/>
                  <a:pt x="7217757" y="1710049"/>
                  <a:pt x="7223591" y="1710049"/>
                </a:cubicBezTo>
                <a:close/>
                <a:moveTo>
                  <a:pt x="7583507" y="1639217"/>
                </a:moveTo>
                <a:cubicBezTo>
                  <a:pt x="7591291" y="1639217"/>
                  <a:pt x="7598297" y="1643592"/>
                  <a:pt x="7598297" y="1651614"/>
                </a:cubicBezTo>
                <a:cubicBezTo>
                  <a:pt x="7598297" y="1659636"/>
                  <a:pt x="7591291" y="1665470"/>
                  <a:pt x="7583507" y="1665470"/>
                </a:cubicBezTo>
                <a:cubicBezTo>
                  <a:pt x="7574945" y="1665470"/>
                  <a:pt x="7568718" y="1659636"/>
                  <a:pt x="7568718" y="1651614"/>
                </a:cubicBezTo>
                <a:cubicBezTo>
                  <a:pt x="7568718" y="1643592"/>
                  <a:pt x="7574945" y="1639217"/>
                  <a:pt x="7583507" y="1639217"/>
                </a:cubicBezTo>
                <a:close/>
                <a:moveTo>
                  <a:pt x="7511745" y="1639217"/>
                </a:moveTo>
                <a:cubicBezTo>
                  <a:pt x="7519038" y="1639217"/>
                  <a:pt x="7524143" y="1643592"/>
                  <a:pt x="7524143" y="1651614"/>
                </a:cubicBezTo>
                <a:cubicBezTo>
                  <a:pt x="7524143" y="1659636"/>
                  <a:pt x="7519038" y="1665470"/>
                  <a:pt x="7511745" y="1665470"/>
                </a:cubicBezTo>
                <a:cubicBezTo>
                  <a:pt x="7503723" y="1665470"/>
                  <a:pt x="7497889" y="1659636"/>
                  <a:pt x="7497889" y="1651614"/>
                </a:cubicBezTo>
                <a:cubicBezTo>
                  <a:pt x="7497889" y="1643592"/>
                  <a:pt x="7503723" y="1639217"/>
                  <a:pt x="7511745" y="1639217"/>
                </a:cubicBezTo>
                <a:close/>
                <a:moveTo>
                  <a:pt x="7440913" y="1639217"/>
                </a:moveTo>
                <a:cubicBezTo>
                  <a:pt x="7446747" y="1639217"/>
                  <a:pt x="7453310" y="1643592"/>
                  <a:pt x="7453310" y="1651614"/>
                </a:cubicBezTo>
                <a:cubicBezTo>
                  <a:pt x="7453310" y="1659636"/>
                  <a:pt x="7446747" y="1665470"/>
                  <a:pt x="7440913" y="1665470"/>
                </a:cubicBezTo>
                <a:cubicBezTo>
                  <a:pt x="7432891" y="1665470"/>
                  <a:pt x="7427057" y="1659636"/>
                  <a:pt x="7427057" y="1651614"/>
                </a:cubicBezTo>
                <a:cubicBezTo>
                  <a:pt x="7427057" y="1643592"/>
                  <a:pt x="7432891" y="1639217"/>
                  <a:pt x="7440913" y="1639217"/>
                </a:cubicBezTo>
                <a:close/>
                <a:moveTo>
                  <a:pt x="7370084" y="1639217"/>
                </a:moveTo>
                <a:cubicBezTo>
                  <a:pt x="7376647" y="1639217"/>
                  <a:pt x="7382481" y="1643592"/>
                  <a:pt x="7382481" y="1651614"/>
                </a:cubicBezTo>
                <a:cubicBezTo>
                  <a:pt x="7382481" y="1659636"/>
                  <a:pt x="7376647" y="1665470"/>
                  <a:pt x="7370084" y="1665470"/>
                </a:cubicBezTo>
                <a:cubicBezTo>
                  <a:pt x="7362791" y="1665470"/>
                  <a:pt x="7356228" y="1659636"/>
                  <a:pt x="7356228" y="1651614"/>
                </a:cubicBezTo>
                <a:cubicBezTo>
                  <a:pt x="7356228" y="1643592"/>
                  <a:pt x="7362791" y="1639217"/>
                  <a:pt x="7370084" y="1639217"/>
                </a:cubicBezTo>
                <a:close/>
                <a:moveTo>
                  <a:pt x="7294422" y="1639217"/>
                </a:moveTo>
                <a:cubicBezTo>
                  <a:pt x="7302444" y="1639217"/>
                  <a:pt x="7308278" y="1643592"/>
                  <a:pt x="7308278" y="1651614"/>
                </a:cubicBezTo>
                <a:cubicBezTo>
                  <a:pt x="7308278" y="1659636"/>
                  <a:pt x="7302444" y="1665470"/>
                  <a:pt x="7294422" y="1665470"/>
                </a:cubicBezTo>
                <a:cubicBezTo>
                  <a:pt x="7288588" y="1665470"/>
                  <a:pt x="7282025" y="1659636"/>
                  <a:pt x="7282025" y="1651614"/>
                </a:cubicBezTo>
                <a:cubicBezTo>
                  <a:pt x="7282025" y="1643592"/>
                  <a:pt x="7288588" y="1639217"/>
                  <a:pt x="7294422" y="1639217"/>
                </a:cubicBezTo>
                <a:close/>
                <a:moveTo>
                  <a:pt x="7223591" y="1639217"/>
                </a:moveTo>
                <a:cubicBezTo>
                  <a:pt x="7231613" y="1639217"/>
                  <a:pt x="7237447" y="1643592"/>
                  <a:pt x="7237447" y="1651614"/>
                </a:cubicBezTo>
                <a:cubicBezTo>
                  <a:pt x="7237447" y="1659636"/>
                  <a:pt x="7231613" y="1665470"/>
                  <a:pt x="7223591" y="1665470"/>
                </a:cubicBezTo>
                <a:cubicBezTo>
                  <a:pt x="7217757" y="1665470"/>
                  <a:pt x="7211194" y="1659636"/>
                  <a:pt x="7211194" y="1651614"/>
                </a:cubicBezTo>
                <a:cubicBezTo>
                  <a:pt x="7211194" y="1643592"/>
                  <a:pt x="7217757" y="1639217"/>
                  <a:pt x="7223591" y="1639217"/>
                </a:cubicBezTo>
                <a:close/>
                <a:moveTo>
                  <a:pt x="7152761" y="1639217"/>
                </a:moveTo>
                <a:cubicBezTo>
                  <a:pt x="7160783" y="1639217"/>
                  <a:pt x="7166617" y="1643592"/>
                  <a:pt x="7166617" y="1651614"/>
                </a:cubicBezTo>
                <a:cubicBezTo>
                  <a:pt x="7166617" y="1659636"/>
                  <a:pt x="7160783" y="1665470"/>
                  <a:pt x="7152761" y="1665470"/>
                </a:cubicBezTo>
                <a:cubicBezTo>
                  <a:pt x="7144739" y="1665470"/>
                  <a:pt x="7140364" y="1659636"/>
                  <a:pt x="7140364" y="1651614"/>
                </a:cubicBezTo>
                <a:cubicBezTo>
                  <a:pt x="7140364" y="1643592"/>
                  <a:pt x="7144739" y="1639217"/>
                  <a:pt x="7152761" y="1639217"/>
                </a:cubicBezTo>
                <a:close/>
                <a:moveTo>
                  <a:pt x="7511745" y="1568388"/>
                </a:moveTo>
                <a:cubicBezTo>
                  <a:pt x="7519038" y="1568388"/>
                  <a:pt x="7524143" y="1574614"/>
                  <a:pt x="7524143" y="1583176"/>
                </a:cubicBezTo>
                <a:cubicBezTo>
                  <a:pt x="7524143" y="1591738"/>
                  <a:pt x="7519038" y="1597964"/>
                  <a:pt x="7511745" y="1597964"/>
                </a:cubicBezTo>
                <a:cubicBezTo>
                  <a:pt x="7503723" y="1597964"/>
                  <a:pt x="7497889" y="1591738"/>
                  <a:pt x="7497889" y="1583176"/>
                </a:cubicBezTo>
                <a:cubicBezTo>
                  <a:pt x="7497889" y="1574614"/>
                  <a:pt x="7503723" y="1568388"/>
                  <a:pt x="7511745" y="1568388"/>
                </a:cubicBezTo>
                <a:close/>
                <a:moveTo>
                  <a:pt x="7440913" y="1568388"/>
                </a:moveTo>
                <a:cubicBezTo>
                  <a:pt x="7446747" y="1568388"/>
                  <a:pt x="7453310" y="1574614"/>
                  <a:pt x="7453310" y="1583176"/>
                </a:cubicBezTo>
                <a:cubicBezTo>
                  <a:pt x="7453310" y="1591738"/>
                  <a:pt x="7446747" y="1597964"/>
                  <a:pt x="7440913" y="1597964"/>
                </a:cubicBezTo>
                <a:cubicBezTo>
                  <a:pt x="7432891" y="1597964"/>
                  <a:pt x="7427057" y="1591738"/>
                  <a:pt x="7427057" y="1583176"/>
                </a:cubicBezTo>
                <a:cubicBezTo>
                  <a:pt x="7427057" y="1574614"/>
                  <a:pt x="7432891" y="1568388"/>
                  <a:pt x="7440913" y="1568388"/>
                </a:cubicBezTo>
                <a:close/>
                <a:moveTo>
                  <a:pt x="7370084" y="1568388"/>
                </a:moveTo>
                <a:cubicBezTo>
                  <a:pt x="7376647" y="1568388"/>
                  <a:pt x="7382481" y="1574614"/>
                  <a:pt x="7382481" y="1583176"/>
                </a:cubicBezTo>
                <a:cubicBezTo>
                  <a:pt x="7382481" y="1591738"/>
                  <a:pt x="7376647" y="1597964"/>
                  <a:pt x="7370084" y="1597964"/>
                </a:cubicBezTo>
                <a:cubicBezTo>
                  <a:pt x="7362791" y="1597964"/>
                  <a:pt x="7356228" y="1591738"/>
                  <a:pt x="7356228" y="1583176"/>
                </a:cubicBezTo>
                <a:cubicBezTo>
                  <a:pt x="7356228" y="1574614"/>
                  <a:pt x="7362791" y="1568388"/>
                  <a:pt x="7370084" y="1568388"/>
                </a:cubicBezTo>
                <a:close/>
                <a:moveTo>
                  <a:pt x="7294422" y="1568388"/>
                </a:moveTo>
                <a:cubicBezTo>
                  <a:pt x="7302444" y="1568388"/>
                  <a:pt x="7308278" y="1574614"/>
                  <a:pt x="7308278" y="1583176"/>
                </a:cubicBezTo>
                <a:cubicBezTo>
                  <a:pt x="7308278" y="1591738"/>
                  <a:pt x="7302444" y="1597964"/>
                  <a:pt x="7294422" y="1597964"/>
                </a:cubicBezTo>
                <a:cubicBezTo>
                  <a:pt x="7288588" y="1597964"/>
                  <a:pt x="7282025" y="1591738"/>
                  <a:pt x="7282025" y="1583176"/>
                </a:cubicBezTo>
                <a:cubicBezTo>
                  <a:pt x="7282025" y="1574614"/>
                  <a:pt x="7288588" y="1568388"/>
                  <a:pt x="7294422" y="1568388"/>
                </a:cubicBezTo>
                <a:close/>
                <a:moveTo>
                  <a:pt x="7223591" y="1568388"/>
                </a:moveTo>
                <a:cubicBezTo>
                  <a:pt x="7231613" y="1568388"/>
                  <a:pt x="7237447" y="1574614"/>
                  <a:pt x="7237447" y="1583176"/>
                </a:cubicBezTo>
                <a:cubicBezTo>
                  <a:pt x="7237447" y="1591738"/>
                  <a:pt x="7231613" y="1597964"/>
                  <a:pt x="7223591" y="1597964"/>
                </a:cubicBezTo>
                <a:cubicBezTo>
                  <a:pt x="7217757" y="1597964"/>
                  <a:pt x="7211194" y="1591738"/>
                  <a:pt x="7211194" y="1583176"/>
                </a:cubicBezTo>
                <a:cubicBezTo>
                  <a:pt x="7211194" y="1574614"/>
                  <a:pt x="7217757" y="1568388"/>
                  <a:pt x="7223591" y="1568388"/>
                </a:cubicBezTo>
                <a:close/>
                <a:moveTo>
                  <a:pt x="7152761" y="1568388"/>
                </a:moveTo>
                <a:cubicBezTo>
                  <a:pt x="7160783" y="1568388"/>
                  <a:pt x="7166617" y="1572763"/>
                  <a:pt x="7166617" y="1580785"/>
                </a:cubicBezTo>
                <a:cubicBezTo>
                  <a:pt x="7166617" y="1588807"/>
                  <a:pt x="7160783" y="1594641"/>
                  <a:pt x="7152761" y="1594641"/>
                </a:cubicBezTo>
                <a:cubicBezTo>
                  <a:pt x="7144739" y="1594641"/>
                  <a:pt x="7140364" y="1588807"/>
                  <a:pt x="7140364" y="1580785"/>
                </a:cubicBezTo>
                <a:cubicBezTo>
                  <a:pt x="7140364" y="1572763"/>
                  <a:pt x="7144739" y="1568388"/>
                  <a:pt x="7152761" y="1568388"/>
                </a:cubicBezTo>
                <a:close/>
                <a:moveTo>
                  <a:pt x="7084322" y="1568388"/>
                </a:moveTo>
                <a:cubicBezTo>
                  <a:pt x="7092106" y="1568388"/>
                  <a:pt x="7099111" y="1572763"/>
                  <a:pt x="7099111" y="1580785"/>
                </a:cubicBezTo>
                <a:cubicBezTo>
                  <a:pt x="7099111" y="1588807"/>
                  <a:pt x="7092106" y="1594641"/>
                  <a:pt x="7084322" y="1594641"/>
                </a:cubicBezTo>
                <a:cubicBezTo>
                  <a:pt x="7075760" y="1594641"/>
                  <a:pt x="7069533" y="1588807"/>
                  <a:pt x="7069533" y="1580785"/>
                </a:cubicBezTo>
                <a:cubicBezTo>
                  <a:pt x="7069533" y="1572763"/>
                  <a:pt x="7075760" y="1568388"/>
                  <a:pt x="7084322" y="1568388"/>
                </a:cubicBezTo>
                <a:close/>
                <a:moveTo>
                  <a:pt x="7440913" y="1494185"/>
                </a:moveTo>
                <a:cubicBezTo>
                  <a:pt x="7446747" y="1494185"/>
                  <a:pt x="7453310" y="1500411"/>
                  <a:pt x="7453310" y="1508973"/>
                </a:cubicBezTo>
                <a:cubicBezTo>
                  <a:pt x="7453310" y="1516756"/>
                  <a:pt x="7446747" y="1523761"/>
                  <a:pt x="7440913" y="1523761"/>
                </a:cubicBezTo>
                <a:cubicBezTo>
                  <a:pt x="7432891" y="1523761"/>
                  <a:pt x="7427057" y="1516756"/>
                  <a:pt x="7427057" y="1508973"/>
                </a:cubicBezTo>
                <a:cubicBezTo>
                  <a:pt x="7427057" y="1500411"/>
                  <a:pt x="7432891" y="1494185"/>
                  <a:pt x="7440913" y="1494185"/>
                </a:cubicBezTo>
                <a:close/>
                <a:moveTo>
                  <a:pt x="7370084" y="1494185"/>
                </a:moveTo>
                <a:cubicBezTo>
                  <a:pt x="7376647" y="1494185"/>
                  <a:pt x="7382481" y="1500411"/>
                  <a:pt x="7382481" y="1508973"/>
                </a:cubicBezTo>
                <a:cubicBezTo>
                  <a:pt x="7382481" y="1516756"/>
                  <a:pt x="7376647" y="1523761"/>
                  <a:pt x="7370084" y="1523761"/>
                </a:cubicBezTo>
                <a:cubicBezTo>
                  <a:pt x="7362791" y="1523761"/>
                  <a:pt x="7356228" y="1516756"/>
                  <a:pt x="7356228" y="1508973"/>
                </a:cubicBezTo>
                <a:cubicBezTo>
                  <a:pt x="7356228" y="1500411"/>
                  <a:pt x="7362791" y="1494185"/>
                  <a:pt x="7370084" y="1494185"/>
                </a:cubicBezTo>
                <a:close/>
                <a:moveTo>
                  <a:pt x="7294422" y="1494185"/>
                </a:moveTo>
                <a:cubicBezTo>
                  <a:pt x="7302444" y="1494185"/>
                  <a:pt x="7308278" y="1500411"/>
                  <a:pt x="7308278" y="1508973"/>
                </a:cubicBezTo>
                <a:cubicBezTo>
                  <a:pt x="7308278" y="1516756"/>
                  <a:pt x="7302444" y="1523761"/>
                  <a:pt x="7294422" y="1523761"/>
                </a:cubicBezTo>
                <a:cubicBezTo>
                  <a:pt x="7288588" y="1523761"/>
                  <a:pt x="7282025" y="1516756"/>
                  <a:pt x="7282025" y="1508973"/>
                </a:cubicBezTo>
                <a:cubicBezTo>
                  <a:pt x="7282025" y="1500411"/>
                  <a:pt x="7288588" y="1494185"/>
                  <a:pt x="7294422" y="1494185"/>
                </a:cubicBezTo>
                <a:close/>
                <a:moveTo>
                  <a:pt x="7223591" y="1494185"/>
                </a:moveTo>
                <a:cubicBezTo>
                  <a:pt x="7231613" y="1494185"/>
                  <a:pt x="7237447" y="1500411"/>
                  <a:pt x="7237447" y="1508973"/>
                </a:cubicBezTo>
                <a:cubicBezTo>
                  <a:pt x="7237447" y="1516756"/>
                  <a:pt x="7231613" y="1523761"/>
                  <a:pt x="7223591" y="1523761"/>
                </a:cubicBezTo>
                <a:cubicBezTo>
                  <a:pt x="7217757" y="1523761"/>
                  <a:pt x="7211194" y="1516756"/>
                  <a:pt x="7211194" y="1508973"/>
                </a:cubicBezTo>
                <a:cubicBezTo>
                  <a:pt x="7211194" y="1500411"/>
                  <a:pt x="7217757" y="1494185"/>
                  <a:pt x="7223591" y="1494185"/>
                </a:cubicBezTo>
                <a:close/>
                <a:moveTo>
                  <a:pt x="7152761" y="1494185"/>
                </a:moveTo>
                <a:cubicBezTo>
                  <a:pt x="7160783" y="1494185"/>
                  <a:pt x="7166617" y="1500411"/>
                  <a:pt x="7166617" y="1508973"/>
                </a:cubicBezTo>
                <a:cubicBezTo>
                  <a:pt x="7166617" y="1516756"/>
                  <a:pt x="7160783" y="1523761"/>
                  <a:pt x="7152761" y="1523761"/>
                </a:cubicBezTo>
                <a:cubicBezTo>
                  <a:pt x="7144739" y="1523761"/>
                  <a:pt x="7140364" y="1516756"/>
                  <a:pt x="7140364" y="1508973"/>
                </a:cubicBezTo>
                <a:cubicBezTo>
                  <a:pt x="7140364" y="1500411"/>
                  <a:pt x="7144739" y="1494185"/>
                  <a:pt x="7152761" y="1494185"/>
                </a:cubicBezTo>
                <a:close/>
                <a:moveTo>
                  <a:pt x="7084322" y="1494185"/>
                </a:moveTo>
                <a:cubicBezTo>
                  <a:pt x="7092106" y="1494185"/>
                  <a:pt x="7099111" y="1500411"/>
                  <a:pt x="7099111" y="1508973"/>
                </a:cubicBezTo>
                <a:cubicBezTo>
                  <a:pt x="7099111" y="1516756"/>
                  <a:pt x="7092106" y="1523761"/>
                  <a:pt x="7084322" y="1523761"/>
                </a:cubicBezTo>
                <a:cubicBezTo>
                  <a:pt x="7075760" y="1523761"/>
                  <a:pt x="7069533" y="1516756"/>
                  <a:pt x="7069533" y="1508973"/>
                </a:cubicBezTo>
                <a:cubicBezTo>
                  <a:pt x="7069533" y="1500411"/>
                  <a:pt x="7075760" y="1494185"/>
                  <a:pt x="7084322" y="1494185"/>
                </a:cubicBezTo>
                <a:close/>
                <a:moveTo>
                  <a:pt x="7013492" y="1494185"/>
                </a:moveTo>
                <a:cubicBezTo>
                  <a:pt x="7021275" y="1494185"/>
                  <a:pt x="7028280" y="1500411"/>
                  <a:pt x="7028280" y="1508973"/>
                </a:cubicBezTo>
                <a:cubicBezTo>
                  <a:pt x="7028280" y="1516756"/>
                  <a:pt x="7021275" y="1523761"/>
                  <a:pt x="7013492" y="1523761"/>
                </a:cubicBezTo>
                <a:cubicBezTo>
                  <a:pt x="7004930" y="1523761"/>
                  <a:pt x="6998704" y="1516756"/>
                  <a:pt x="6998704" y="1508973"/>
                </a:cubicBezTo>
                <a:cubicBezTo>
                  <a:pt x="6998704" y="1500411"/>
                  <a:pt x="7004930" y="1494185"/>
                  <a:pt x="7013492" y="1494185"/>
                </a:cubicBezTo>
                <a:close/>
                <a:moveTo>
                  <a:pt x="6939085" y="1494185"/>
                </a:moveTo>
                <a:cubicBezTo>
                  <a:pt x="6946378" y="1494185"/>
                  <a:pt x="6950753" y="1500411"/>
                  <a:pt x="6950753" y="1508973"/>
                </a:cubicBezTo>
                <a:cubicBezTo>
                  <a:pt x="6950753" y="1516756"/>
                  <a:pt x="6946378" y="1523761"/>
                  <a:pt x="6939085" y="1523761"/>
                </a:cubicBezTo>
                <a:cubicBezTo>
                  <a:pt x="6931063" y="1523761"/>
                  <a:pt x="6924500" y="1516756"/>
                  <a:pt x="6924500" y="1508973"/>
                </a:cubicBezTo>
                <a:cubicBezTo>
                  <a:pt x="6924500" y="1500411"/>
                  <a:pt x="6931063" y="1494185"/>
                  <a:pt x="6939085" y="1494185"/>
                </a:cubicBezTo>
                <a:close/>
                <a:moveTo>
                  <a:pt x="83229" y="1426727"/>
                </a:moveTo>
                <a:cubicBezTo>
                  <a:pt x="90521" y="1426727"/>
                  <a:pt x="97085" y="1431102"/>
                  <a:pt x="97085" y="1439124"/>
                </a:cubicBezTo>
                <a:cubicBezTo>
                  <a:pt x="97085" y="1446417"/>
                  <a:pt x="90521" y="1452980"/>
                  <a:pt x="83229" y="1452980"/>
                </a:cubicBezTo>
                <a:cubicBezTo>
                  <a:pt x="76665" y="1452980"/>
                  <a:pt x="70831" y="1446417"/>
                  <a:pt x="70831" y="1439124"/>
                </a:cubicBezTo>
                <a:cubicBezTo>
                  <a:pt x="70831" y="1432561"/>
                  <a:pt x="76665" y="1426727"/>
                  <a:pt x="83229" y="1426727"/>
                </a:cubicBezTo>
                <a:close/>
                <a:moveTo>
                  <a:pt x="11993" y="1426727"/>
                </a:moveTo>
                <a:cubicBezTo>
                  <a:pt x="20237" y="1426727"/>
                  <a:pt x="26234" y="1432561"/>
                  <a:pt x="26234" y="1439124"/>
                </a:cubicBezTo>
                <a:cubicBezTo>
                  <a:pt x="26234" y="1446417"/>
                  <a:pt x="20237" y="1452980"/>
                  <a:pt x="11993" y="1452980"/>
                </a:cubicBezTo>
                <a:cubicBezTo>
                  <a:pt x="5996" y="1452980"/>
                  <a:pt x="0" y="1446417"/>
                  <a:pt x="0" y="1439124"/>
                </a:cubicBezTo>
                <a:cubicBezTo>
                  <a:pt x="0" y="1432561"/>
                  <a:pt x="5996" y="1426727"/>
                  <a:pt x="11993" y="1426727"/>
                </a:cubicBezTo>
                <a:close/>
                <a:moveTo>
                  <a:pt x="7370084" y="1423353"/>
                </a:moveTo>
                <a:cubicBezTo>
                  <a:pt x="7376647" y="1423353"/>
                  <a:pt x="7382481" y="1429580"/>
                  <a:pt x="7382481" y="1438142"/>
                </a:cubicBezTo>
                <a:cubicBezTo>
                  <a:pt x="7382481" y="1445926"/>
                  <a:pt x="7376647" y="1452931"/>
                  <a:pt x="7370084" y="1452931"/>
                </a:cubicBezTo>
                <a:cubicBezTo>
                  <a:pt x="7362791" y="1452931"/>
                  <a:pt x="7356228" y="1445926"/>
                  <a:pt x="7356228" y="1438142"/>
                </a:cubicBezTo>
                <a:cubicBezTo>
                  <a:pt x="7356228" y="1429580"/>
                  <a:pt x="7362791" y="1423353"/>
                  <a:pt x="7370084" y="1423353"/>
                </a:cubicBezTo>
                <a:close/>
                <a:moveTo>
                  <a:pt x="7294422" y="1423353"/>
                </a:moveTo>
                <a:cubicBezTo>
                  <a:pt x="7302444" y="1423353"/>
                  <a:pt x="7308278" y="1429580"/>
                  <a:pt x="7308278" y="1438142"/>
                </a:cubicBezTo>
                <a:cubicBezTo>
                  <a:pt x="7308278" y="1445926"/>
                  <a:pt x="7302444" y="1452931"/>
                  <a:pt x="7294422" y="1452931"/>
                </a:cubicBezTo>
                <a:cubicBezTo>
                  <a:pt x="7288588" y="1452931"/>
                  <a:pt x="7282025" y="1445926"/>
                  <a:pt x="7282025" y="1438142"/>
                </a:cubicBezTo>
                <a:cubicBezTo>
                  <a:pt x="7282025" y="1429580"/>
                  <a:pt x="7288588" y="1423353"/>
                  <a:pt x="7294422" y="1423353"/>
                </a:cubicBezTo>
                <a:close/>
                <a:moveTo>
                  <a:pt x="7223591" y="1423353"/>
                </a:moveTo>
                <a:cubicBezTo>
                  <a:pt x="7231613" y="1423353"/>
                  <a:pt x="7237447" y="1429580"/>
                  <a:pt x="7237447" y="1438142"/>
                </a:cubicBezTo>
                <a:cubicBezTo>
                  <a:pt x="7237447" y="1445926"/>
                  <a:pt x="7231613" y="1452931"/>
                  <a:pt x="7223591" y="1452931"/>
                </a:cubicBezTo>
                <a:cubicBezTo>
                  <a:pt x="7217757" y="1452931"/>
                  <a:pt x="7211194" y="1445926"/>
                  <a:pt x="7211194" y="1438142"/>
                </a:cubicBezTo>
                <a:cubicBezTo>
                  <a:pt x="7211194" y="1429580"/>
                  <a:pt x="7215569" y="1423353"/>
                  <a:pt x="7223591" y="1423353"/>
                </a:cubicBezTo>
                <a:close/>
                <a:moveTo>
                  <a:pt x="7155152" y="1423353"/>
                </a:moveTo>
                <a:cubicBezTo>
                  <a:pt x="7163714" y="1423353"/>
                  <a:pt x="7169940" y="1429580"/>
                  <a:pt x="7169940" y="1438142"/>
                </a:cubicBezTo>
                <a:cubicBezTo>
                  <a:pt x="7169940" y="1445926"/>
                  <a:pt x="7163714" y="1452931"/>
                  <a:pt x="7155152" y="1452931"/>
                </a:cubicBezTo>
                <a:cubicBezTo>
                  <a:pt x="7146590" y="1452931"/>
                  <a:pt x="7141920" y="1445926"/>
                  <a:pt x="7141920" y="1438142"/>
                </a:cubicBezTo>
                <a:cubicBezTo>
                  <a:pt x="7140364" y="1429580"/>
                  <a:pt x="7146590" y="1423353"/>
                  <a:pt x="7155152" y="1423353"/>
                </a:cubicBezTo>
                <a:close/>
                <a:moveTo>
                  <a:pt x="7084322" y="1423353"/>
                </a:moveTo>
                <a:cubicBezTo>
                  <a:pt x="7092106" y="1423353"/>
                  <a:pt x="7099111" y="1429580"/>
                  <a:pt x="7099111" y="1438142"/>
                </a:cubicBezTo>
                <a:cubicBezTo>
                  <a:pt x="7099111" y="1445926"/>
                  <a:pt x="7092106" y="1452931"/>
                  <a:pt x="7084322" y="1452931"/>
                </a:cubicBezTo>
                <a:cubicBezTo>
                  <a:pt x="7075760" y="1452931"/>
                  <a:pt x="7069533" y="1445926"/>
                  <a:pt x="7069533" y="1438142"/>
                </a:cubicBezTo>
                <a:cubicBezTo>
                  <a:pt x="7069533" y="1429580"/>
                  <a:pt x="7075760" y="1423353"/>
                  <a:pt x="7084322" y="1423353"/>
                </a:cubicBezTo>
                <a:close/>
                <a:moveTo>
                  <a:pt x="7013492" y="1423353"/>
                </a:moveTo>
                <a:cubicBezTo>
                  <a:pt x="7021275" y="1423353"/>
                  <a:pt x="7028280" y="1429580"/>
                  <a:pt x="7028280" y="1438142"/>
                </a:cubicBezTo>
                <a:cubicBezTo>
                  <a:pt x="7028280" y="1445926"/>
                  <a:pt x="7021275" y="1452931"/>
                  <a:pt x="7013492" y="1452931"/>
                </a:cubicBezTo>
                <a:cubicBezTo>
                  <a:pt x="7004930" y="1452931"/>
                  <a:pt x="6998704" y="1445926"/>
                  <a:pt x="6998704" y="1438142"/>
                </a:cubicBezTo>
                <a:cubicBezTo>
                  <a:pt x="6998704" y="1429580"/>
                  <a:pt x="7004930" y="1423353"/>
                  <a:pt x="7013492" y="1423353"/>
                </a:cubicBezTo>
                <a:close/>
                <a:moveTo>
                  <a:pt x="6939085" y="1423353"/>
                </a:moveTo>
                <a:cubicBezTo>
                  <a:pt x="6946378" y="1423353"/>
                  <a:pt x="6950753" y="1429580"/>
                  <a:pt x="6950753" y="1438142"/>
                </a:cubicBezTo>
                <a:cubicBezTo>
                  <a:pt x="6950753" y="1445926"/>
                  <a:pt x="6946378" y="1452931"/>
                  <a:pt x="6939085" y="1452931"/>
                </a:cubicBezTo>
                <a:cubicBezTo>
                  <a:pt x="6931063" y="1452931"/>
                  <a:pt x="6924500" y="1445926"/>
                  <a:pt x="6924500" y="1438142"/>
                </a:cubicBezTo>
                <a:cubicBezTo>
                  <a:pt x="6924500" y="1429580"/>
                  <a:pt x="6931063" y="1423353"/>
                  <a:pt x="6939085" y="1423353"/>
                </a:cubicBezTo>
                <a:close/>
                <a:moveTo>
                  <a:pt x="6867525" y="1423353"/>
                </a:moveTo>
                <a:cubicBezTo>
                  <a:pt x="6874088" y="1423353"/>
                  <a:pt x="6879922" y="1429580"/>
                  <a:pt x="6879922" y="1438142"/>
                </a:cubicBezTo>
                <a:cubicBezTo>
                  <a:pt x="6879922" y="1445926"/>
                  <a:pt x="6874088" y="1452931"/>
                  <a:pt x="6867525" y="1452931"/>
                </a:cubicBezTo>
                <a:cubicBezTo>
                  <a:pt x="6860232" y="1452931"/>
                  <a:pt x="6853669" y="1445926"/>
                  <a:pt x="6853669" y="1438142"/>
                </a:cubicBezTo>
                <a:cubicBezTo>
                  <a:pt x="6853669" y="1429580"/>
                  <a:pt x="6860232" y="1423353"/>
                  <a:pt x="6867525" y="1423353"/>
                </a:cubicBezTo>
                <a:close/>
                <a:moveTo>
                  <a:pt x="6796696" y="1423353"/>
                </a:moveTo>
                <a:cubicBezTo>
                  <a:pt x="6803259" y="1423353"/>
                  <a:pt x="6809093" y="1429580"/>
                  <a:pt x="6809093" y="1438142"/>
                </a:cubicBezTo>
                <a:cubicBezTo>
                  <a:pt x="6809093" y="1445926"/>
                  <a:pt x="6803259" y="1452931"/>
                  <a:pt x="6796696" y="1452931"/>
                </a:cubicBezTo>
                <a:cubicBezTo>
                  <a:pt x="6789403" y="1452931"/>
                  <a:pt x="6782840" y="1445926"/>
                  <a:pt x="6782840" y="1438142"/>
                </a:cubicBezTo>
                <a:cubicBezTo>
                  <a:pt x="6782840" y="1429580"/>
                  <a:pt x="6789403" y="1423353"/>
                  <a:pt x="6796696" y="1423353"/>
                </a:cubicBezTo>
                <a:close/>
                <a:moveTo>
                  <a:pt x="155518" y="1355896"/>
                </a:moveTo>
                <a:cubicBezTo>
                  <a:pt x="161352" y="1355896"/>
                  <a:pt x="167916" y="1360271"/>
                  <a:pt x="167916" y="1368293"/>
                </a:cubicBezTo>
                <a:cubicBezTo>
                  <a:pt x="167916" y="1375586"/>
                  <a:pt x="161352" y="1382149"/>
                  <a:pt x="155518" y="1382149"/>
                </a:cubicBezTo>
                <a:cubicBezTo>
                  <a:pt x="147496" y="1382149"/>
                  <a:pt x="141662" y="1375586"/>
                  <a:pt x="141662" y="1368293"/>
                </a:cubicBezTo>
                <a:cubicBezTo>
                  <a:pt x="141662" y="1360271"/>
                  <a:pt x="147496" y="1355896"/>
                  <a:pt x="155518" y="1355896"/>
                </a:cubicBezTo>
                <a:close/>
                <a:moveTo>
                  <a:pt x="83230" y="1355896"/>
                </a:moveTo>
                <a:cubicBezTo>
                  <a:pt x="90523" y="1355896"/>
                  <a:pt x="97086" y="1360271"/>
                  <a:pt x="97086" y="1368293"/>
                </a:cubicBezTo>
                <a:cubicBezTo>
                  <a:pt x="97086" y="1375586"/>
                  <a:pt x="90523" y="1382149"/>
                  <a:pt x="83230" y="1382149"/>
                </a:cubicBezTo>
                <a:cubicBezTo>
                  <a:pt x="76667" y="1382149"/>
                  <a:pt x="70832" y="1375586"/>
                  <a:pt x="70832" y="1368293"/>
                </a:cubicBezTo>
                <a:cubicBezTo>
                  <a:pt x="70832" y="1360271"/>
                  <a:pt x="76667" y="1355896"/>
                  <a:pt x="83230" y="1355896"/>
                </a:cubicBezTo>
                <a:close/>
                <a:moveTo>
                  <a:pt x="11994" y="1355896"/>
                </a:moveTo>
                <a:cubicBezTo>
                  <a:pt x="20239" y="1355896"/>
                  <a:pt x="26235" y="1360271"/>
                  <a:pt x="26235" y="1368293"/>
                </a:cubicBezTo>
                <a:cubicBezTo>
                  <a:pt x="26235" y="1375586"/>
                  <a:pt x="20239" y="1382149"/>
                  <a:pt x="11994" y="1382149"/>
                </a:cubicBezTo>
                <a:cubicBezTo>
                  <a:pt x="5998" y="1382149"/>
                  <a:pt x="2" y="1375586"/>
                  <a:pt x="2" y="1368293"/>
                </a:cubicBezTo>
                <a:cubicBezTo>
                  <a:pt x="2" y="1360271"/>
                  <a:pt x="5998" y="1355896"/>
                  <a:pt x="11994" y="1355896"/>
                </a:cubicBezTo>
                <a:close/>
                <a:moveTo>
                  <a:pt x="7294422" y="1352524"/>
                </a:moveTo>
                <a:cubicBezTo>
                  <a:pt x="7302444" y="1352524"/>
                  <a:pt x="7308278" y="1359087"/>
                  <a:pt x="7308278" y="1367109"/>
                </a:cubicBezTo>
                <a:cubicBezTo>
                  <a:pt x="7308278" y="1374402"/>
                  <a:pt x="7302444" y="1378777"/>
                  <a:pt x="7294422" y="1378777"/>
                </a:cubicBezTo>
                <a:cubicBezTo>
                  <a:pt x="7288588" y="1378777"/>
                  <a:pt x="7282025" y="1374402"/>
                  <a:pt x="7282025" y="1367109"/>
                </a:cubicBezTo>
                <a:cubicBezTo>
                  <a:pt x="7282025" y="1359087"/>
                  <a:pt x="7288588" y="1352524"/>
                  <a:pt x="7294422" y="1352524"/>
                </a:cubicBezTo>
                <a:close/>
                <a:moveTo>
                  <a:pt x="7223591" y="1352524"/>
                </a:moveTo>
                <a:cubicBezTo>
                  <a:pt x="7231613" y="1352524"/>
                  <a:pt x="7237447" y="1359087"/>
                  <a:pt x="7237447" y="1367109"/>
                </a:cubicBezTo>
                <a:cubicBezTo>
                  <a:pt x="7237447" y="1374402"/>
                  <a:pt x="7231613" y="1378777"/>
                  <a:pt x="7223591" y="1378777"/>
                </a:cubicBezTo>
                <a:cubicBezTo>
                  <a:pt x="7215569" y="1378777"/>
                  <a:pt x="7211194" y="1374402"/>
                  <a:pt x="7211194" y="1367109"/>
                </a:cubicBezTo>
                <a:cubicBezTo>
                  <a:pt x="7211194" y="1359087"/>
                  <a:pt x="7215569" y="1352524"/>
                  <a:pt x="7223591" y="1352524"/>
                </a:cubicBezTo>
                <a:close/>
                <a:moveTo>
                  <a:pt x="7155152" y="1352524"/>
                </a:moveTo>
                <a:cubicBezTo>
                  <a:pt x="7163714" y="1352524"/>
                  <a:pt x="7169940" y="1359087"/>
                  <a:pt x="7169940" y="1367109"/>
                </a:cubicBezTo>
                <a:cubicBezTo>
                  <a:pt x="7169940" y="1374402"/>
                  <a:pt x="7163714" y="1378777"/>
                  <a:pt x="7155152" y="1378777"/>
                </a:cubicBezTo>
                <a:cubicBezTo>
                  <a:pt x="7146590" y="1378777"/>
                  <a:pt x="7140364" y="1374402"/>
                  <a:pt x="7140364" y="1367109"/>
                </a:cubicBezTo>
                <a:cubicBezTo>
                  <a:pt x="7140364" y="1359087"/>
                  <a:pt x="7146590" y="1352524"/>
                  <a:pt x="7155152" y="1352524"/>
                </a:cubicBezTo>
                <a:close/>
                <a:moveTo>
                  <a:pt x="7084322" y="1352524"/>
                </a:moveTo>
                <a:cubicBezTo>
                  <a:pt x="7092106" y="1352524"/>
                  <a:pt x="7099111" y="1359087"/>
                  <a:pt x="7099111" y="1367109"/>
                </a:cubicBezTo>
                <a:cubicBezTo>
                  <a:pt x="7099111" y="1374402"/>
                  <a:pt x="7092106" y="1378777"/>
                  <a:pt x="7084322" y="1378777"/>
                </a:cubicBezTo>
                <a:cubicBezTo>
                  <a:pt x="7075760" y="1378777"/>
                  <a:pt x="7069533" y="1374402"/>
                  <a:pt x="7069533" y="1367109"/>
                </a:cubicBezTo>
                <a:cubicBezTo>
                  <a:pt x="7069533" y="1359087"/>
                  <a:pt x="7075760" y="1352524"/>
                  <a:pt x="7084322" y="1352524"/>
                </a:cubicBezTo>
                <a:close/>
                <a:moveTo>
                  <a:pt x="7013492" y="1352524"/>
                </a:moveTo>
                <a:cubicBezTo>
                  <a:pt x="7021275" y="1352524"/>
                  <a:pt x="7028280" y="1359087"/>
                  <a:pt x="7028280" y="1367109"/>
                </a:cubicBezTo>
                <a:cubicBezTo>
                  <a:pt x="7028280" y="1374402"/>
                  <a:pt x="7021275" y="1378777"/>
                  <a:pt x="7013492" y="1378777"/>
                </a:cubicBezTo>
                <a:cubicBezTo>
                  <a:pt x="7004930" y="1378777"/>
                  <a:pt x="6998704" y="1374402"/>
                  <a:pt x="6998704" y="1367109"/>
                </a:cubicBezTo>
                <a:cubicBezTo>
                  <a:pt x="6998704" y="1359087"/>
                  <a:pt x="7004930" y="1352524"/>
                  <a:pt x="7013492" y="1352524"/>
                </a:cubicBezTo>
                <a:close/>
                <a:moveTo>
                  <a:pt x="6939085" y="1352524"/>
                </a:moveTo>
                <a:cubicBezTo>
                  <a:pt x="6946378" y="1352524"/>
                  <a:pt x="6950753" y="1359354"/>
                  <a:pt x="6950753" y="1367701"/>
                </a:cubicBezTo>
                <a:cubicBezTo>
                  <a:pt x="6950753" y="1375290"/>
                  <a:pt x="6946378" y="1382120"/>
                  <a:pt x="6939085" y="1382120"/>
                </a:cubicBezTo>
                <a:cubicBezTo>
                  <a:pt x="6931063" y="1382120"/>
                  <a:pt x="6924500" y="1375290"/>
                  <a:pt x="6924500" y="1367701"/>
                </a:cubicBezTo>
                <a:cubicBezTo>
                  <a:pt x="6924500" y="1359354"/>
                  <a:pt x="6931063" y="1352524"/>
                  <a:pt x="6939085" y="1352524"/>
                </a:cubicBezTo>
                <a:close/>
                <a:moveTo>
                  <a:pt x="6867525" y="1352524"/>
                </a:moveTo>
                <a:cubicBezTo>
                  <a:pt x="6874088" y="1352524"/>
                  <a:pt x="6879922" y="1359354"/>
                  <a:pt x="6879922" y="1367701"/>
                </a:cubicBezTo>
                <a:cubicBezTo>
                  <a:pt x="6879922" y="1375290"/>
                  <a:pt x="6874088" y="1382120"/>
                  <a:pt x="6867525" y="1382120"/>
                </a:cubicBezTo>
                <a:cubicBezTo>
                  <a:pt x="6860232" y="1382120"/>
                  <a:pt x="6853669" y="1375290"/>
                  <a:pt x="6853669" y="1367701"/>
                </a:cubicBezTo>
                <a:cubicBezTo>
                  <a:pt x="6853669" y="1359354"/>
                  <a:pt x="6860232" y="1352524"/>
                  <a:pt x="6867525" y="1352524"/>
                </a:cubicBezTo>
                <a:close/>
                <a:moveTo>
                  <a:pt x="6796696" y="1352524"/>
                </a:moveTo>
                <a:cubicBezTo>
                  <a:pt x="6803259" y="1352524"/>
                  <a:pt x="6809093" y="1359354"/>
                  <a:pt x="6809093" y="1367701"/>
                </a:cubicBezTo>
                <a:cubicBezTo>
                  <a:pt x="6809093" y="1375290"/>
                  <a:pt x="6803259" y="1382120"/>
                  <a:pt x="6796696" y="1382120"/>
                </a:cubicBezTo>
                <a:cubicBezTo>
                  <a:pt x="6789403" y="1382120"/>
                  <a:pt x="6782840" y="1375290"/>
                  <a:pt x="6782840" y="1367701"/>
                </a:cubicBezTo>
                <a:cubicBezTo>
                  <a:pt x="6782840" y="1359354"/>
                  <a:pt x="6789403" y="1352524"/>
                  <a:pt x="6796696" y="1352524"/>
                </a:cubicBezTo>
                <a:close/>
                <a:moveTo>
                  <a:pt x="6724405" y="1352524"/>
                </a:moveTo>
                <a:cubicBezTo>
                  <a:pt x="6732427" y="1352524"/>
                  <a:pt x="6738261" y="1359354"/>
                  <a:pt x="6738261" y="1367701"/>
                </a:cubicBezTo>
                <a:cubicBezTo>
                  <a:pt x="6738261" y="1375290"/>
                  <a:pt x="6732427" y="1382120"/>
                  <a:pt x="6724405" y="1382120"/>
                </a:cubicBezTo>
                <a:cubicBezTo>
                  <a:pt x="6718571" y="1382120"/>
                  <a:pt x="6712008" y="1375290"/>
                  <a:pt x="6712008" y="1367701"/>
                </a:cubicBezTo>
                <a:cubicBezTo>
                  <a:pt x="6712008" y="1359354"/>
                  <a:pt x="6718571" y="1352524"/>
                  <a:pt x="6724405" y="1352524"/>
                </a:cubicBezTo>
                <a:close/>
                <a:moveTo>
                  <a:pt x="6653576" y="1352524"/>
                </a:moveTo>
                <a:cubicBezTo>
                  <a:pt x="6660869" y="1352524"/>
                  <a:pt x="6667432" y="1359354"/>
                  <a:pt x="6667432" y="1367701"/>
                </a:cubicBezTo>
                <a:cubicBezTo>
                  <a:pt x="6667432" y="1375290"/>
                  <a:pt x="6660869" y="1382120"/>
                  <a:pt x="6653576" y="1382120"/>
                </a:cubicBezTo>
                <a:cubicBezTo>
                  <a:pt x="6647013" y="1382120"/>
                  <a:pt x="6641179" y="1375290"/>
                  <a:pt x="6641179" y="1367701"/>
                </a:cubicBezTo>
                <a:cubicBezTo>
                  <a:pt x="6641179" y="1359354"/>
                  <a:pt x="6647013" y="1352524"/>
                  <a:pt x="6653576" y="1352524"/>
                </a:cubicBezTo>
                <a:close/>
                <a:moveTo>
                  <a:pt x="7223591" y="1281693"/>
                </a:moveTo>
                <a:cubicBezTo>
                  <a:pt x="7231613" y="1281693"/>
                  <a:pt x="7237447" y="1288256"/>
                  <a:pt x="7237447" y="1295549"/>
                </a:cubicBezTo>
                <a:cubicBezTo>
                  <a:pt x="7237447" y="1302112"/>
                  <a:pt x="7231613" y="1307946"/>
                  <a:pt x="7223591" y="1307946"/>
                </a:cubicBezTo>
                <a:cubicBezTo>
                  <a:pt x="7215569" y="1307946"/>
                  <a:pt x="7211194" y="1302112"/>
                  <a:pt x="7211194" y="1295549"/>
                </a:cubicBezTo>
                <a:cubicBezTo>
                  <a:pt x="7211194" y="1288256"/>
                  <a:pt x="7215569" y="1281693"/>
                  <a:pt x="7223591" y="1281693"/>
                </a:cubicBezTo>
                <a:close/>
                <a:moveTo>
                  <a:pt x="7155152" y="1281693"/>
                </a:moveTo>
                <a:cubicBezTo>
                  <a:pt x="7163714" y="1281693"/>
                  <a:pt x="7169940" y="1288256"/>
                  <a:pt x="7169940" y="1295549"/>
                </a:cubicBezTo>
                <a:cubicBezTo>
                  <a:pt x="7169940" y="1302112"/>
                  <a:pt x="7163714" y="1307946"/>
                  <a:pt x="7155152" y="1307946"/>
                </a:cubicBezTo>
                <a:cubicBezTo>
                  <a:pt x="7146590" y="1307946"/>
                  <a:pt x="7140364" y="1302112"/>
                  <a:pt x="7140364" y="1295549"/>
                </a:cubicBezTo>
                <a:cubicBezTo>
                  <a:pt x="7140364" y="1288256"/>
                  <a:pt x="7146590" y="1281693"/>
                  <a:pt x="7155152" y="1281693"/>
                </a:cubicBezTo>
                <a:close/>
                <a:moveTo>
                  <a:pt x="7084322" y="1281693"/>
                </a:moveTo>
                <a:cubicBezTo>
                  <a:pt x="7092106" y="1281693"/>
                  <a:pt x="7099111" y="1288256"/>
                  <a:pt x="7099111" y="1295549"/>
                </a:cubicBezTo>
                <a:cubicBezTo>
                  <a:pt x="7099111" y="1302112"/>
                  <a:pt x="7092106" y="1307946"/>
                  <a:pt x="7084322" y="1307946"/>
                </a:cubicBezTo>
                <a:cubicBezTo>
                  <a:pt x="7075760" y="1307946"/>
                  <a:pt x="7069533" y="1303571"/>
                  <a:pt x="7069533" y="1295549"/>
                </a:cubicBezTo>
                <a:cubicBezTo>
                  <a:pt x="7069533" y="1288256"/>
                  <a:pt x="7075760" y="1281693"/>
                  <a:pt x="7084322" y="1281693"/>
                </a:cubicBezTo>
                <a:close/>
                <a:moveTo>
                  <a:pt x="7013492" y="1281693"/>
                </a:moveTo>
                <a:cubicBezTo>
                  <a:pt x="7021275" y="1281693"/>
                  <a:pt x="7028280" y="1288256"/>
                  <a:pt x="7028280" y="1295549"/>
                </a:cubicBezTo>
                <a:cubicBezTo>
                  <a:pt x="7028280" y="1303571"/>
                  <a:pt x="7021275" y="1307946"/>
                  <a:pt x="7013492" y="1307946"/>
                </a:cubicBezTo>
                <a:cubicBezTo>
                  <a:pt x="7004930" y="1307946"/>
                  <a:pt x="6998704" y="1303571"/>
                  <a:pt x="6998704" y="1295549"/>
                </a:cubicBezTo>
                <a:cubicBezTo>
                  <a:pt x="6998704" y="1288256"/>
                  <a:pt x="7004930" y="1281693"/>
                  <a:pt x="7013492" y="1281693"/>
                </a:cubicBezTo>
                <a:close/>
                <a:moveTo>
                  <a:pt x="6939085" y="1281693"/>
                </a:moveTo>
                <a:cubicBezTo>
                  <a:pt x="6946378" y="1281693"/>
                  <a:pt x="6950753" y="1288256"/>
                  <a:pt x="6950753" y="1295549"/>
                </a:cubicBezTo>
                <a:cubicBezTo>
                  <a:pt x="6950753" y="1303571"/>
                  <a:pt x="6946378" y="1307946"/>
                  <a:pt x="6939085" y="1307946"/>
                </a:cubicBezTo>
                <a:cubicBezTo>
                  <a:pt x="6931063" y="1307946"/>
                  <a:pt x="6924500" y="1303571"/>
                  <a:pt x="6924500" y="1295549"/>
                </a:cubicBezTo>
                <a:cubicBezTo>
                  <a:pt x="6924500" y="1288256"/>
                  <a:pt x="6931063" y="1281693"/>
                  <a:pt x="6939085" y="1281693"/>
                </a:cubicBezTo>
                <a:close/>
                <a:moveTo>
                  <a:pt x="6867525" y="1281693"/>
                </a:moveTo>
                <a:cubicBezTo>
                  <a:pt x="6874088" y="1281693"/>
                  <a:pt x="6879922" y="1288256"/>
                  <a:pt x="6879922" y="1295549"/>
                </a:cubicBezTo>
                <a:cubicBezTo>
                  <a:pt x="6879922" y="1303571"/>
                  <a:pt x="6874088" y="1307946"/>
                  <a:pt x="6867525" y="1307946"/>
                </a:cubicBezTo>
                <a:cubicBezTo>
                  <a:pt x="6860232" y="1307946"/>
                  <a:pt x="6853669" y="1303571"/>
                  <a:pt x="6853669" y="1295549"/>
                </a:cubicBezTo>
                <a:cubicBezTo>
                  <a:pt x="6853669" y="1288256"/>
                  <a:pt x="6860232" y="1281693"/>
                  <a:pt x="6867525" y="1281693"/>
                </a:cubicBezTo>
                <a:close/>
                <a:moveTo>
                  <a:pt x="6796696" y="1281693"/>
                </a:moveTo>
                <a:cubicBezTo>
                  <a:pt x="6803259" y="1281693"/>
                  <a:pt x="6809093" y="1288256"/>
                  <a:pt x="6809093" y="1295549"/>
                </a:cubicBezTo>
                <a:cubicBezTo>
                  <a:pt x="6809093" y="1303571"/>
                  <a:pt x="6803259" y="1307946"/>
                  <a:pt x="6796696" y="1307946"/>
                </a:cubicBezTo>
                <a:cubicBezTo>
                  <a:pt x="6789403" y="1307946"/>
                  <a:pt x="6782840" y="1303571"/>
                  <a:pt x="6782840" y="1295549"/>
                </a:cubicBezTo>
                <a:cubicBezTo>
                  <a:pt x="6782840" y="1288256"/>
                  <a:pt x="6789403" y="1281693"/>
                  <a:pt x="6796696" y="1281693"/>
                </a:cubicBezTo>
                <a:close/>
                <a:moveTo>
                  <a:pt x="6724405" y="1281693"/>
                </a:moveTo>
                <a:cubicBezTo>
                  <a:pt x="6732427" y="1281693"/>
                  <a:pt x="6738261" y="1288256"/>
                  <a:pt x="6738261" y="1295549"/>
                </a:cubicBezTo>
                <a:cubicBezTo>
                  <a:pt x="6738261" y="1303571"/>
                  <a:pt x="6732427" y="1307946"/>
                  <a:pt x="6724405" y="1307946"/>
                </a:cubicBezTo>
                <a:cubicBezTo>
                  <a:pt x="6718571" y="1307946"/>
                  <a:pt x="6712008" y="1303571"/>
                  <a:pt x="6712008" y="1295549"/>
                </a:cubicBezTo>
                <a:cubicBezTo>
                  <a:pt x="6712008" y="1288256"/>
                  <a:pt x="6718571" y="1281693"/>
                  <a:pt x="6724405" y="1281693"/>
                </a:cubicBezTo>
                <a:close/>
                <a:moveTo>
                  <a:pt x="6653576" y="1281693"/>
                </a:moveTo>
                <a:cubicBezTo>
                  <a:pt x="6660869" y="1281693"/>
                  <a:pt x="6667432" y="1288256"/>
                  <a:pt x="6667432" y="1295549"/>
                </a:cubicBezTo>
                <a:cubicBezTo>
                  <a:pt x="6667432" y="1303571"/>
                  <a:pt x="6660869" y="1307946"/>
                  <a:pt x="6653576" y="1307946"/>
                </a:cubicBezTo>
                <a:cubicBezTo>
                  <a:pt x="6647013" y="1307946"/>
                  <a:pt x="6641179" y="1303571"/>
                  <a:pt x="6641179" y="1295549"/>
                </a:cubicBezTo>
                <a:cubicBezTo>
                  <a:pt x="6641179" y="1288256"/>
                  <a:pt x="6647013" y="1281693"/>
                  <a:pt x="6653576" y="1281693"/>
                </a:cubicBezTo>
                <a:close/>
                <a:moveTo>
                  <a:pt x="6582745" y="1281693"/>
                </a:moveTo>
                <a:cubicBezTo>
                  <a:pt x="6590038" y="1281693"/>
                  <a:pt x="6596601" y="1288256"/>
                  <a:pt x="6596601" y="1295549"/>
                </a:cubicBezTo>
                <a:cubicBezTo>
                  <a:pt x="6596601" y="1303571"/>
                  <a:pt x="6590038" y="1307946"/>
                  <a:pt x="6582745" y="1307946"/>
                </a:cubicBezTo>
                <a:cubicBezTo>
                  <a:pt x="6574723" y="1307946"/>
                  <a:pt x="6570348" y="1303571"/>
                  <a:pt x="6570348" y="1295549"/>
                </a:cubicBezTo>
                <a:cubicBezTo>
                  <a:pt x="6570348" y="1288256"/>
                  <a:pt x="6574723" y="1281693"/>
                  <a:pt x="6582745" y="1281693"/>
                </a:cubicBezTo>
                <a:close/>
                <a:moveTo>
                  <a:pt x="6510933" y="1281693"/>
                </a:moveTo>
                <a:cubicBezTo>
                  <a:pt x="6518717" y="1281693"/>
                  <a:pt x="6525722" y="1288256"/>
                  <a:pt x="6525722" y="1295549"/>
                </a:cubicBezTo>
                <a:cubicBezTo>
                  <a:pt x="6525722" y="1303571"/>
                  <a:pt x="6518717" y="1307946"/>
                  <a:pt x="6510933" y="1307946"/>
                </a:cubicBezTo>
                <a:cubicBezTo>
                  <a:pt x="6502371" y="1307946"/>
                  <a:pt x="6496144" y="1303571"/>
                  <a:pt x="6496144" y="1295549"/>
                </a:cubicBezTo>
                <a:cubicBezTo>
                  <a:pt x="6496144" y="1288256"/>
                  <a:pt x="6502371" y="1281693"/>
                  <a:pt x="6510933" y="1281693"/>
                </a:cubicBezTo>
                <a:close/>
                <a:moveTo>
                  <a:pt x="6440492" y="1281693"/>
                </a:moveTo>
                <a:cubicBezTo>
                  <a:pt x="6448081" y="1281693"/>
                  <a:pt x="6454911" y="1288256"/>
                  <a:pt x="6454911" y="1295549"/>
                </a:cubicBezTo>
                <a:cubicBezTo>
                  <a:pt x="6454911" y="1303571"/>
                  <a:pt x="6448081" y="1307946"/>
                  <a:pt x="6440492" y="1307946"/>
                </a:cubicBezTo>
                <a:cubicBezTo>
                  <a:pt x="6432145" y="1307946"/>
                  <a:pt x="6425315" y="1303571"/>
                  <a:pt x="6425315" y="1295549"/>
                </a:cubicBezTo>
                <a:cubicBezTo>
                  <a:pt x="6425315" y="1288256"/>
                  <a:pt x="6432145" y="1281693"/>
                  <a:pt x="6440492" y="1281693"/>
                </a:cubicBezTo>
                <a:close/>
                <a:moveTo>
                  <a:pt x="6369273" y="1281693"/>
                </a:moveTo>
                <a:cubicBezTo>
                  <a:pt x="6377835" y="1281693"/>
                  <a:pt x="6384062" y="1288698"/>
                  <a:pt x="6384062" y="1296482"/>
                </a:cubicBezTo>
                <a:cubicBezTo>
                  <a:pt x="6384062" y="1305044"/>
                  <a:pt x="6377835" y="1311271"/>
                  <a:pt x="6369273" y="1311271"/>
                </a:cubicBezTo>
                <a:cubicBezTo>
                  <a:pt x="6361489" y="1311271"/>
                  <a:pt x="6354484" y="1305044"/>
                  <a:pt x="6354484" y="1296482"/>
                </a:cubicBezTo>
                <a:cubicBezTo>
                  <a:pt x="6354484" y="1288698"/>
                  <a:pt x="6361489" y="1281693"/>
                  <a:pt x="6369273" y="1281693"/>
                </a:cubicBezTo>
                <a:close/>
                <a:moveTo>
                  <a:pt x="5799257" y="1281693"/>
                </a:moveTo>
                <a:cubicBezTo>
                  <a:pt x="5807819" y="1281693"/>
                  <a:pt x="5814045" y="1288698"/>
                  <a:pt x="5814045" y="1296482"/>
                </a:cubicBezTo>
                <a:cubicBezTo>
                  <a:pt x="5814045" y="1305044"/>
                  <a:pt x="5807819" y="1311271"/>
                  <a:pt x="5799257" y="1311271"/>
                </a:cubicBezTo>
                <a:cubicBezTo>
                  <a:pt x="5791474" y="1311271"/>
                  <a:pt x="5784469" y="1305044"/>
                  <a:pt x="5784469" y="1296482"/>
                </a:cubicBezTo>
                <a:cubicBezTo>
                  <a:pt x="5784469" y="1288698"/>
                  <a:pt x="5791474" y="1281693"/>
                  <a:pt x="5799257" y="1281693"/>
                </a:cubicBezTo>
                <a:close/>
                <a:moveTo>
                  <a:pt x="5724122" y="1281693"/>
                </a:moveTo>
                <a:cubicBezTo>
                  <a:pt x="5732144" y="1281693"/>
                  <a:pt x="5736519" y="1288698"/>
                  <a:pt x="5736519" y="1296482"/>
                </a:cubicBezTo>
                <a:cubicBezTo>
                  <a:pt x="5736519" y="1305044"/>
                  <a:pt x="5732144" y="1311271"/>
                  <a:pt x="5724122" y="1311271"/>
                </a:cubicBezTo>
                <a:cubicBezTo>
                  <a:pt x="5716100" y="1311271"/>
                  <a:pt x="5710266" y="1305044"/>
                  <a:pt x="5710266" y="1296482"/>
                </a:cubicBezTo>
                <a:cubicBezTo>
                  <a:pt x="5710266" y="1288698"/>
                  <a:pt x="5716100" y="1281693"/>
                  <a:pt x="5724122" y="1281693"/>
                </a:cubicBezTo>
                <a:close/>
                <a:moveTo>
                  <a:pt x="5653291" y="1281693"/>
                </a:moveTo>
                <a:cubicBezTo>
                  <a:pt x="5659125" y="1281693"/>
                  <a:pt x="5665688" y="1288698"/>
                  <a:pt x="5665688" y="1296482"/>
                </a:cubicBezTo>
                <a:cubicBezTo>
                  <a:pt x="5665688" y="1305044"/>
                  <a:pt x="5659125" y="1311271"/>
                  <a:pt x="5653291" y="1311271"/>
                </a:cubicBezTo>
                <a:cubicBezTo>
                  <a:pt x="5645269" y="1311271"/>
                  <a:pt x="5639435" y="1305044"/>
                  <a:pt x="5639435" y="1296482"/>
                </a:cubicBezTo>
                <a:cubicBezTo>
                  <a:pt x="5639435" y="1288698"/>
                  <a:pt x="5645269" y="1281693"/>
                  <a:pt x="5653291" y="1281693"/>
                </a:cubicBezTo>
                <a:close/>
                <a:moveTo>
                  <a:pt x="5582461" y="1281693"/>
                </a:moveTo>
                <a:cubicBezTo>
                  <a:pt x="5588295" y="1281693"/>
                  <a:pt x="5594858" y="1288698"/>
                  <a:pt x="5594858" y="1296482"/>
                </a:cubicBezTo>
                <a:cubicBezTo>
                  <a:pt x="5594858" y="1305044"/>
                  <a:pt x="5588295" y="1311271"/>
                  <a:pt x="5582461" y="1311271"/>
                </a:cubicBezTo>
                <a:cubicBezTo>
                  <a:pt x="5574439" y="1311271"/>
                  <a:pt x="5568605" y="1305044"/>
                  <a:pt x="5568605" y="1296482"/>
                </a:cubicBezTo>
                <a:cubicBezTo>
                  <a:pt x="5568605" y="1288698"/>
                  <a:pt x="5574439" y="1281693"/>
                  <a:pt x="5582461" y="1281693"/>
                </a:cubicBezTo>
                <a:close/>
                <a:moveTo>
                  <a:pt x="5510171" y="1281693"/>
                </a:moveTo>
                <a:cubicBezTo>
                  <a:pt x="5517464" y="1281693"/>
                  <a:pt x="5524027" y="1288698"/>
                  <a:pt x="5524027" y="1296482"/>
                </a:cubicBezTo>
                <a:cubicBezTo>
                  <a:pt x="5524027" y="1305044"/>
                  <a:pt x="5517464" y="1311271"/>
                  <a:pt x="5510171" y="1311271"/>
                </a:cubicBezTo>
                <a:cubicBezTo>
                  <a:pt x="5503608" y="1311271"/>
                  <a:pt x="5497774" y="1305044"/>
                  <a:pt x="5497774" y="1296482"/>
                </a:cubicBezTo>
                <a:cubicBezTo>
                  <a:pt x="5497774" y="1288698"/>
                  <a:pt x="5503608" y="1281693"/>
                  <a:pt x="5510171" y="1281693"/>
                </a:cubicBezTo>
                <a:close/>
                <a:moveTo>
                  <a:pt x="5438937" y="1281693"/>
                </a:moveTo>
                <a:cubicBezTo>
                  <a:pt x="5447182" y="1281693"/>
                  <a:pt x="5453178" y="1288698"/>
                  <a:pt x="5453178" y="1296482"/>
                </a:cubicBezTo>
                <a:cubicBezTo>
                  <a:pt x="5453178" y="1305044"/>
                  <a:pt x="5447182" y="1311271"/>
                  <a:pt x="5438937" y="1311271"/>
                </a:cubicBezTo>
                <a:cubicBezTo>
                  <a:pt x="5432941" y="1311271"/>
                  <a:pt x="5426945" y="1305044"/>
                  <a:pt x="5426945" y="1296482"/>
                </a:cubicBezTo>
                <a:cubicBezTo>
                  <a:pt x="5426945" y="1288698"/>
                  <a:pt x="5432941" y="1281693"/>
                  <a:pt x="5438937" y="1281693"/>
                </a:cubicBezTo>
                <a:close/>
                <a:moveTo>
                  <a:pt x="5368510" y="1281693"/>
                </a:moveTo>
                <a:cubicBezTo>
                  <a:pt x="5376532" y="1281693"/>
                  <a:pt x="5382366" y="1288698"/>
                  <a:pt x="5382366" y="1296482"/>
                </a:cubicBezTo>
                <a:cubicBezTo>
                  <a:pt x="5382366" y="1305044"/>
                  <a:pt x="5376532" y="1311271"/>
                  <a:pt x="5368510" y="1311271"/>
                </a:cubicBezTo>
                <a:cubicBezTo>
                  <a:pt x="5361218" y="1311271"/>
                  <a:pt x="5356113" y="1305044"/>
                  <a:pt x="5356113" y="1296482"/>
                </a:cubicBezTo>
                <a:cubicBezTo>
                  <a:pt x="5356113" y="1288698"/>
                  <a:pt x="5361218" y="1281693"/>
                  <a:pt x="5368510" y="1281693"/>
                </a:cubicBezTo>
                <a:close/>
                <a:moveTo>
                  <a:pt x="5296699" y="1281693"/>
                </a:moveTo>
                <a:cubicBezTo>
                  <a:pt x="5305261" y="1281693"/>
                  <a:pt x="5311488" y="1288698"/>
                  <a:pt x="5311488" y="1296482"/>
                </a:cubicBezTo>
                <a:cubicBezTo>
                  <a:pt x="5311488" y="1305044"/>
                  <a:pt x="5305261" y="1311271"/>
                  <a:pt x="5296699" y="1311271"/>
                </a:cubicBezTo>
                <a:cubicBezTo>
                  <a:pt x="5288915" y="1311271"/>
                  <a:pt x="5281910" y="1305044"/>
                  <a:pt x="5281910" y="1296482"/>
                </a:cubicBezTo>
                <a:cubicBezTo>
                  <a:pt x="5281910" y="1288698"/>
                  <a:pt x="5288915" y="1281693"/>
                  <a:pt x="5296699" y="1281693"/>
                </a:cubicBezTo>
                <a:close/>
                <a:moveTo>
                  <a:pt x="5225869" y="1281693"/>
                </a:moveTo>
                <a:cubicBezTo>
                  <a:pt x="5234431" y="1281693"/>
                  <a:pt x="5240657" y="1288698"/>
                  <a:pt x="5240657" y="1296482"/>
                </a:cubicBezTo>
                <a:cubicBezTo>
                  <a:pt x="5240657" y="1305044"/>
                  <a:pt x="5234431" y="1311271"/>
                  <a:pt x="5225869" y="1311271"/>
                </a:cubicBezTo>
                <a:cubicBezTo>
                  <a:pt x="5217307" y="1311271"/>
                  <a:pt x="5211081" y="1305044"/>
                  <a:pt x="5211081" y="1296482"/>
                </a:cubicBezTo>
                <a:cubicBezTo>
                  <a:pt x="5211081" y="1288698"/>
                  <a:pt x="5217307" y="1281693"/>
                  <a:pt x="5225869" y="1281693"/>
                </a:cubicBezTo>
                <a:close/>
                <a:moveTo>
                  <a:pt x="5154105" y="1281693"/>
                </a:moveTo>
                <a:cubicBezTo>
                  <a:pt x="5162127" y="1281693"/>
                  <a:pt x="5166502" y="1288698"/>
                  <a:pt x="5166502" y="1296482"/>
                </a:cubicBezTo>
                <a:cubicBezTo>
                  <a:pt x="5166502" y="1305044"/>
                  <a:pt x="5162127" y="1311271"/>
                  <a:pt x="5154105" y="1311271"/>
                </a:cubicBezTo>
                <a:cubicBezTo>
                  <a:pt x="5146083" y="1311271"/>
                  <a:pt x="5140249" y="1305044"/>
                  <a:pt x="5140249" y="1296482"/>
                </a:cubicBezTo>
                <a:cubicBezTo>
                  <a:pt x="5140249" y="1288698"/>
                  <a:pt x="5146083" y="1281693"/>
                  <a:pt x="5154105" y="1281693"/>
                </a:cubicBezTo>
                <a:close/>
                <a:moveTo>
                  <a:pt x="5083276" y="1281693"/>
                </a:moveTo>
                <a:cubicBezTo>
                  <a:pt x="5089110" y="1281693"/>
                  <a:pt x="5095673" y="1288698"/>
                  <a:pt x="5095673" y="1296482"/>
                </a:cubicBezTo>
                <a:cubicBezTo>
                  <a:pt x="5095673" y="1305044"/>
                  <a:pt x="5089110" y="1311271"/>
                  <a:pt x="5083276" y="1311271"/>
                </a:cubicBezTo>
                <a:cubicBezTo>
                  <a:pt x="5075254" y="1311271"/>
                  <a:pt x="5069420" y="1305044"/>
                  <a:pt x="5069420" y="1296482"/>
                </a:cubicBezTo>
                <a:cubicBezTo>
                  <a:pt x="5069420" y="1288698"/>
                  <a:pt x="5075254" y="1281693"/>
                  <a:pt x="5083276" y="1281693"/>
                </a:cubicBezTo>
                <a:close/>
                <a:moveTo>
                  <a:pt x="5012445" y="1281693"/>
                </a:moveTo>
                <a:cubicBezTo>
                  <a:pt x="5018279" y="1281693"/>
                  <a:pt x="5024842" y="1288698"/>
                  <a:pt x="5024842" y="1296482"/>
                </a:cubicBezTo>
                <a:cubicBezTo>
                  <a:pt x="5024842" y="1305044"/>
                  <a:pt x="5018279" y="1311271"/>
                  <a:pt x="5012445" y="1311271"/>
                </a:cubicBezTo>
                <a:cubicBezTo>
                  <a:pt x="5004423" y="1311271"/>
                  <a:pt x="4998589" y="1305044"/>
                  <a:pt x="4998589" y="1296482"/>
                </a:cubicBezTo>
                <a:cubicBezTo>
                  <a:pt x="4998589" y="1288698"/>
                  <a:pt x="5004423" y="1281693"/>
                  <a:pt x="5012445" y="1281693"/>
                </a:cubicBezTo>
                <a:close/>
                <a:moveTo>
                  <a:pt x="4940157" y="1281693"/>
                </a:moveTo>
                <a:cubicBezTo>
                  <a:pt x="4948179" y="1281693"/>
                  <a:pt x="4954013" y="1288698"/>
                  <a:pt x="4954013" y="1296482"/>
                </a:cubicBezTo>
                <a:cubicBezTo>
                  <a:pt x="4954013" y="1305044"/>
                  <a:pt x="4948179" y="1311271"/>
                  <a:pt x="4940157" y="1311271"/>
                </a:cubicBezTo>
                <a:cubicBezTo>
                  <a:pt x="4934323" y="1311271"/>
                  <a:pt x="4927760" y="1305044"/>
                  <a:pt x="4927760" y="1296482"/>
                </a:cubicBezTo>
                <a:cubicBezTo>
                  <a:pt x="4927760" y="1288698"/>
                  <a:pt x="4934323" y="1281693"/>
                  <a:pt x="4940157" y="1281693"/>
                </a:cubicBezTo>
                <a:close/>
                <a:moveTo>
                  <a:pt x="4865953" y="1281693"/>
                </a:moveTo>
                <a:cubicBezTo>
                  <a:pt x="4873975" y="1281693"/>
                  <a:pt x="4879809" y="1288698"/>
                  <a:pt x="4879809" y="1296482"/>
                </a:cubicBezTo>
                <a:cubicBezTo>
                  <a:pt x="4879809" y="1305044"/>
                  <a:pt x="4873975" y="1311271"/>
                  <a:pt x="4865953" y="1311271"/>
                </a:cubicBezTo>
                <a:cubicBezTo>
                  <a:pt x="4860119" y="1311271"/>
                  <a:pt x="4853556" y="1305044"/>
                  <a:pt x="4853556" y="1296482"/>
                </a:cubicBezTo>
                <a:cubicBezTo>
                  <a:pt x="4853556" y="1288698"/>
                  <a:pt x="4860119" y="1281693"/>
                  <a:pt x="4865953" y="1281693"/>
                </a:cubicBezTo>
                <a:close/>
                <a:moveTo>
                  <a:pt x="4795122" y="1281693"/>
                </a:moveTo>
                <a:cubicBezTo>
                  <a:pt x="4803144" y="1281693"/>
                  <a:pt x="4808978" y="1288698"/>
                  <a:pt x="4808978" y="1296482"/>
                </a:cubicBezTo>
                <a:cubicBezTo>
                  <a:pt x="4808978" y="1305044"/>
                  <a:pt x="4803144" y="1311271"/>
                  <a:pt x="4795122" y="1311271"/>
                </a:cubicBezTo>
                <a:cubicBezTo>
                  <a:pt x="4787830" y="1311271"/>
                  <a:pt x="4782725" y="1305044"/>
                  <a:pt x="4782725" y="1296482"/>
                </a:cubicBezTo>
                <a:cubicBezTo>
                  <a:pt x="4782725" y="1288698"/>
                  <a:pt x="4787830" y="1281693"/>
                  <a:pt x="4795122" y="1281693"/>
                </a:cubicBezTo>
                <a:close/>
                <a:moveTo>
                  <a:pt x="4726684" y="1281693"/>
                </a:moveTo>
                <a:cubicBezTo>
                  <a:pt x="4735246" y="1281693"/>
                  <a:pt x="4741472" y="1288698"/>
                  <a:pt x="4741472" y="1296482"/>
                </a:cubicBezTo>
                <a:cubicBezTo>
                  <a:pt x="4741472" y="1305044"/>
                  <a:pt x="4735246" y="1311271"/>
                  <a:pt x="4726684" y="1311271"/>
                </a:cubicBezTo>
                <a:cubicBezTo>
                  <a:pt x="4718122" y="1311271"/>
                  <a:pt x="4711896" y="1305044"/>
                  <a:pt x="4711896" y="1296482"/>
                </a:cubicBezTo>
                <a:cubicBezTo>
                  <a:pt x="4711896" y="1288698"/>
                  <a:pt x="4718122" y="1281693"/>
                  <a:pt x="4726684" y="1281693"/>
                </a:cubicBezTo>
                <a:close/>
                <a:moveTo>
                  <a:pt x="4655853" y="1281693"/>
                </a:moveTo>
                <a:cubicBezTo>
                  <a:pt x="4663637" y="1281693"/>
                  <a:pt x="4670642" y="1286798"/>
                  <a:pt x="4670642" y="1294090"/>
                </a:cubicBezTo>
                <a:cubicBezTo>
                  <a:pt x="4670642" y="1302112"/>
                  <a:pt x="4663637" y="1307946"/>
                  <a:pt x="4655853" y="1307946"/>
                </a:cubicBezTo>
                <a:cubicBezTo>
                  <a:pt x="4647291" y="1307946"/>
                  <a:pt x="4641064" y="1302112"/>
                  <a:pt x="4641064" y="1294090"/>
                </a:cubicBezTo>
                <a:cubicBezTo>
                  <a:pt x="4641064" y="1286798"/>
                  <a:pt x="4647291" y="1281693"/>
                  <a:pt x="4655853" y="1281693"/>
                </a:cubicBezTo>
                <a:close/>
                <a:moveTo>
                  <a:pt x="4585023" y="1281693"/>
                </a:moveTo>
                <a:cubicBezTo>
                  <a:pt x="4592806" y="1281693"/>
                  <a:pt x="4599811" y="1286798"/>
                  <a:pt x="4599811" y="1294090"/>
                </a:cubicBezTo>
                <a:cubicBezTo>
                  <a:pt x="4599811" y="1302112"/>
                  <a:pt x="4592806" y="1307946"/>
                  <a:pt x="4585023" y="1307946"/>
                </a:cubicBezTo>
                <a:cubicBezTo>
                  <a:pt x="4576461" y="1307946"/>
                  <a:pt x="4570235" y="1302112"/>
                  <a:pt x="4570235" y="1294090"/>
                </a:cubicBezTo>
                <a:cubicBezTo>
                  <a:pt x="4570235" y="1286798"/>
                  <a:pt x="4576461" y="1281693"/>
                  <a:pt x="4585023" y="1281693"/>
                </a:cubicBezTo>
                <a:close/>
                <a:moveTo>
                  <a:pt x="226355" y="1281693"/>
                </a:moveTo>
                <a:cubicBezTo>
                  <a:pt x="232189" y="1281693"/>
                  <a:pt x="238753" y="1288523"/>
                  <a:pt x="238753" y="1296871"/>
                </a:cubicBezTo>
                <a:cubicBezTo>
                  <a:pt x="238753" y="1304461"/>
                  <a:pt x="232189" y="1311291"/>
                  <a:pt x="226355" y="1311291"/>
                </a:cubicBezTo>
                <a:cubicBezTo>
                  <a:pt x="218333" y="1311291"/>
                  <a:pt x="212499" y="1304461"/>
                  <a:pt x="212499" y="1296871"/>
                </a:cubicBezTo>
                <a:cubicBezTo>
                  <a:pt x="212499" y="1288523"/>
                  <a:pt x="218333" y="1281693"/>
                  <a:pt x="226355" y="1281693"/>
                </a:cubicBezTo>
                <a:close/>
                <a:moveTo>
                  <a:pt x="155522" y="1281693"/>
                </a:moveTo>
                <a:cubicBezTo>
                  <a:pt x="161356" y="1281693"/>
                  <a:pt x="167919" y="1288523"/>
                  <a:pt x="167919" y="1296871"/>
                </a:cubicBezTo>
                <a:cubicBezTo>
                  <a:pt x="167919" y="1304461"/>
                  <a:pt x="161356" y="1311291"/>
                  <a:pt x="155522" y="1311291"/>
                </a:cubicBezTo>
                <a:cubicBezTo>
                  <a:pt x="147500" y="1311291"/>
                  <a:pt x="141666" y="1304461"/>
                  <a:pt x="141666" y="1296871"/>
                </a:cubicBezTo>
                <a:cubicBezTo>
                  <a:pt x="141666" y="1288523"/>
                  <a:pt x="147500" y="1281693"/>
                  <a:pt x="155522" y="1281693"/>
                </a:cubicBezTo>
                <a:close/>
                <a:moveTo>
                  <a:pt x="83234" y="1281693"/>
                </a:moveTo>
                <a:cubicBezTo>
                  <a:pt x="90526" y="1281693"/>
                  <a:pt x="97090" y="1288523"/>
                  <a:pt x="97090" y="1296871"/>
                </a:cubicBezTo>
                <a:cubicBezTo>
                  <a:pt x="97090" y="1304461"/>
                  <a:pt x="90526" y="1311291"/>
                  <a:pt x="83234" y="1311291"/>
                </a:cubicBezTo>
                <a:cubicBezTo>
                  <a:pt x="76670" y="1311291"/>
                  <a:pt x="70836" y="1304461"/>
                  <a:pt x="70836" y="1296871"/>
                </a:cubicBezTo>
                <a:cubicBezTo>
                  <a:pt x="70836" y="1288523"/>
                  <a:pt x="76670" y="1281693"/>
                  <a:pt x="83234" y="1281693"/>
                </a:cubicBezTo>
                <a:close/>
                <a:moveTo>
                  <a:pt x="11998" y="1281693"/>
                </a:moveTo>
                <a:cubicBezTo>
                  <a:pt x="20243" y="1281693"/>
                  <a:pt x="26239" y="1288523"/>
                  <a:pt x="26239" y="1296871"/>
                </a:cubicBezTo>
                <a:cubicBezTo>
                  <a:pt x="26239" y="1304461"/>
                  <a:pt x="20243" y="1311291"/>
                  <a:pt x="11998" y="1311291"/>
                </a:cubicBezTo>
                <a:cubicBezTo>
                  <a:pt x="6002" y="1311291"/>
                  <a:pt x="5" y="1304461"/>
                  <a:pt x="5" y="1296871"/>
                </a:cubicBezTo>
                <a:cubicBezTo>
                  <a:pt x="5" y="1288523"/>
                  <a:pt x="4503" y="1281693"/>
                  <a:pt x="11998" y="1281693"/>
                </a:cubicBezTo>
                <a:close/>
                <a:moveTo>
                  <a:pt x="7084322" y="1210863"/>
                </a:moveTo>
                <a:cubicBezTo>
                  <a:pt x="7092106" y="1210863"/>
                  <a:pt x="7099111" y="1217426"/>
                  <a:pt x="7099111" y="1224719"/>
                </a:cubicBezTo>
                <a:cubicBezTo>
                  <a:pt x="7099111" y="1231282"/>
                  <a:pt x="7092106" y="1237116"/>
                  <a:pt x="7084322" y="1237116"/>
                </a:cubicBezTo>
                <a:cubicBezTo>
                  <a:pt x="7075760" y="1237116"/>
                  <a:pt x="7069533" y="1231282"/>
                  <a:pt x="7069533" y="1224719"/>
                </a:cubicBezTo>
                <a:cubicBezTo>
                  <a:pt x="7069533" y="1217426"/>
                  <a:pt x="7075760" y="1210863"/>
                  <a:pt x="7084322" y="1210863"/>
                </a:cubicBezTo>
                <a:close/>
                <a:moveTo>
                  <a:pt x="7013492" y="1210863"/>
                </a:moveTo>
                <a:cubicBezTo>
                  <a:pt x="7021275" y="1210863"/>
                  <a:pt x="7028280" y="1217426"/>
                  <a:pt x="7028280" y="1224719"/>
                </a:cubicBezTo>
                <a:cubicBezTo>
                  <a:pt x="7028280" y="1231282"/>
                  <a:pt x="7021275" y="1237116"/>
                  <a:pt x="7013492" y="1237116"/>
                </a:cubicBezTo>
                <a:cubicBezTo>
                  <a:pt x="7004930" y="1237116"/>
                  <a:pt x="6998704" y="1231282"/>
                  <a:pt x="6998704" y="1224719"/>
                </a:cubicBezTo>
                <a:cubicBezTo>
                  <a:pt x="6998704" y="1217426"/>
                  <a:pt x="7004930" y="1210863"/>
                  <a:pt x="7013492" y="1210863"/>
                </a:cubicBezTo>
                <a:close/>
                <a:moveTo>
                  <a:pt x="6939085" y="1210863"/>
                </a:moveTo>
                <a:cubicBezTo>
                  <a:pt x="6946378" y="1210863"/>
                  <a:pt x="6950753" y="1217426"/>
                  <a:pt x="6950753" y="1224719"/>
                </a:cubicBezTo>
                <a:cubicBezTo>
                  <a:pt x="6950753" y="1231282"/>
                  <a:pt x="6946378" y="1237116"/>
                  <a:pt x="6939085" y="1237116"/>
                </a:cubicBezTo>
                <a:cubicBezTo>
                  <a:pt x="6931063" y="1237116"/>
                  <a:pt x="6924500" y="1231282"/>
                  <a:pt x="6924500" y="1224719"/>
                </a:cubicBezTo>
                <a:cubicBezTo>
                  <a:pt x="6924500" y="1217426"/>
                  <a:pt x="6931063" y="1210863"/>
                  <a:pt x="6939085" y="1210863"/>
                </a:cubicBezTo>
                <a:close/>
                <a:moveTo>
                  <a:pt x="6867525" y="1210863"/>
                </a:moveTo>
                <a:cubicBezTo>
                  <a:pt x="6874088" y="1210863"/>
                  <a:pt x="6879922" y="1217426"/>
                  <a:pt x="6879922" y="1224719"/>
                </a:cubicBezTo>
                <a:cubicBezTo>
                  <a:pt x="6879922" y="1231282"/>
                  <a:pt x="6874088" y="1237116"/>
                  <a:pt x="6867525" y="1237116"/>
                </a:cubicBezTo>
                <a:cubicBezTo>
                  <a:pt x="6860232" y="1237116"/>
                  <a:pt x="6853669" y="1231282"/>
                  <a:pt x="6853669" y="1224719"/>
                </a:cubicBezTo>
                <a:cubicBezTo>
                  <a:pt x="6853669" y="1217426"/>
                  <a:pt x="6860232" y="1210863"/>
                  <a:pt x="6867525" y="1210863"/>
                </a:cubicBezTo>
                <a:close/>
                <a:moveTo>
                  <a:pt x="6796696" y="1210863"/>
                </a:moveTo>
                <a:cubicBezTo>
                  <a:pt x="6803259" y="1210863"/>
                  <a:pt x="6809093" y="1217426"/>
                  <a:pt x="6809093" y="1224719"/>
                </a:cubicBezTo>
                <a:cubicBezTo>
                  <a:pt x="6809093" y="1231282"/>
                  <a:pt x="6803259" y="1237116"/>
                  <a:pt x="6796696" y="1237116"/>
                </a:cubicBezTo>
                <a:cubicBezTo>
                  <a:pt x="6789403" y="1237116"/>
                  <a:pt x="6782840" y="1231282"/>
                  <a:pt x="6782840" y="1224719"/>
                </a:cubicBezTo>
                <a:cubicBezTo>
                  <a:pt x="6782840" y="1217426"/>
                  <a:pt x="6789403" y="1210863"/>
                  <a:pt x="6796696" y="1210863"/>
                </a:cubicBezTo>
                <a:close/>
                <a:moveTo>
                  <a:pt x="6724405" y="1210863"/>
                </a:moveTo>
                <a:cubicBezTo>
                  <a:pt x="6732427" y="1210863"/>
                  <a:pt x="6738261" y="1217426"/>
                  <a:pt x="6738261" y="1224719"/>
                </a:cubicBezTo>
                <a:cubicBezTo>
                  <a:pt x="6738261" y="1231282"/>
                  <a:pt x="6732427" y="1237116"/>
                  <a:pt x="6724405" y="1237116"/>
                </a:cubicBezTo>
                <a:cubicBezTo>
                  <a:pt x="6718571" y="1237116"/>
                  <a:pt x="6712008" y="1231282"/>
                  <a:pt x="6712008" y="1224719"/>
                </a:cubicBezTo>
                <a:cubicBezTo>
                  <a:pt x="6712008" y="1217426"/>
                  <a:pt x="6718571" y="1210863"/>
                  <a:pt x="6724405" y="1210863"/>
                </a:cubicBezTo>
                <a:close/>
                <a:moveTo>
                  <a:pt x="6653576" y="1210863"/>
                </a:moveTo>
                <a:cubicBezTo>
                  <a:pt x="6660869" y="1210863"/>
                  <a:pt x="6667432" y="1217426"/>
                  <a:pt x="6667432" y="1224719"/>
                </a:cubicBezTo>
                <a:cubicBezTo>
                  <a:pt x="6667432" y="1231282"/>
                  <a:pt x="6660869" y="1237116"/>
                  <a:pt x="6653576" y="1237116"/>
                </a:cubicBezTo>
                <a:cubicBezTo>
                  <a:pt x="6647013" y="1237116"/>
                  <a:pt x="6641179" y="1231282"/>
                  <a:pt x="6641179" y="1224719"/>
                </a:cubicBezTo>
                <a:cubicBezTo>
                  <a:pt x="6641179" y="1217426"/>
                  <a:pt x="6647013" y="1210863"/>
                  <a:pt x="6653576" y="1210863"/>
                </a:cubicBezTo>
                <a:close/>
                <a:moveTo>
                  <a:pt x="6582745" y="1210863"/>
                </a:moveTo>
                <a:cubicBezTo>
                  <a:pt x="6590038" y="1210863"/>
                  <a:pt x="6596601" y="1217426"/>
                  <a:pt x="6596601" y="1224719"/>
                </a:cubicBezTo>
                <a:cubicBezTo>
                  <a:pt x="6596601" y="1231282"/>
                  <a:pt x="6590038" y="1237116"/>
                  <a:pt x="6582745" y="1237116"/>
                </a:cubicBezTo>
                <a:cubicBezTo>
                  <a:pt x="6574723" y="1237116"/>
                  <a:pt x="6570348" y="1231282"/>
                  <a:pt x="6570348" y="1224719"/>
                </a:cubicBezTo>
                <a:cubicBezTo>
                  <a:pt x="6570348" y="1217426"/>
                  <a:pt x="6574723" y="1210863"/>
                  <a:pt x="6582745" y="1210863"/>
                </a:cubicBezTo>
                <a:close/>
                <a:moveTo>
                  <a:pt x="6510933" y="1210863"/>
                </a:moveTo>
                <a:cubicBezTo>
                  <a:pt x="6518717" y="1210863"/>
                  <a:pt x="6525722" y="1217426"/>
                  <a:pt x="6525722" y="1224719"/>
                </a:cubicBezTo>
                <a:cubicBezTo>
                  <a:pt x="6525722" y="1231282"/>
                  <a:pt x="6518717" y="1237116"/>
                  <a:pt x="6510933" y="1237116"/>
                </a:cubicBezTo>
                <a:cubicBezTo>
                  <a:pt x="6502371" y="1237116"/>
                  <a:pt x="6496144" y="1231282"/>
                  <a:pt x="6496144" y="1224719"/>
                </a:cubicBezTo>
                <a:cubicBezTo>
                  <a:pt x="6496144" y="1217426"/>
                  <a:pt x="6502371" y="1210863"/>
                  <a:pt x="6510933" y="1210863"/>
                </a:cubicBezTo>
                <a:close/>
                <a:moveTo>
                  <a:pt x="6440492" y="1210863"/>
                </a:moveTo>
                <a:cubicBezTo>
                  <a:pt x="6448081" y="1210863"/>
                  <a:pt x="6454911" y="1217426"/>
                  <a:pt x="6454911" y="1224719"/>
                </a:cubicBezTo>
                <a:cubicBezTo>
                  <a:pt x="6454911" y="1231282"/>
                  <a:pt x="6448081" y="1237116"/>
                  <a:pt x="6440492" y="1237116"/>
                </a:cubicBezTo>
                <a:cubicBezTo>
                  <a:pt x="6432145" y="1237116"/>
                  <a:pt x="6425315" y="1232741"/>
                  <a:pt x="6425315" y="1224719"/>
                </a:cubicBezTo>
                <a:cubicBezTo>
                  <a:pt x="6425315" y="1217426"/>
                  <a:pt x="6432145" y="1210863"/>
                  <a:pt x="6440492" y="1210863"/>
                </a:cubicBezTo>
                <a:close/>
                <a:moveTo>
                  <a:pt x="6368340" y="1210863"/>
                </a:moveTo>
                <a:cubicBezTo>
                  <a:pt x="6376362" y="1210863"/>
                  <a:pt x="6380737" y="1217426"/>
                  <a:pt x="6380737" y="1224719"/>
                </a:cubicBezTo>
                <a:cubicBezTo>
                  <a:pt x="6380737" y="1232741"/>
                  <a:pt x="6376362" y="1237116"/>
                  <a:pt x="6368340" y="1237116"/>
                </a:cubicBezTo>
                <a:cubicBezTo>
                  <a:pt x="6361047" y="1237116"/>
                  <a:pt x="6354484" y="1232741"/>
                  <a:pt x="6354484" y="1224719"/>
                </a:cubicBezTo>
                <a:cubicBezTo>
                  <a:pt x="6354484" y="1217426"/>
                  <a:pt x="6361047" y="1210863"/>
                  <a:pt x="6368340" y="1210863"/>
                </a:cubicBezTo>
                <a:close/>
                <a:moveTo>
                  <a:pt x="6297511" y="1210863"/>
                </a:moveTo>
                <a:cubicBezTo>
                  <a:pt x="6304074" y="1210863"/>
                  <a:pt x="6309908" y="1217426"/>
                  <a:pt x="6309908" y="1224719"/>
                </a:cubicBezTo>
                <a:cubicBezTo>
                  <a:pt x="6309908" y="1232741"/>
                  <a:pt x="6304074" y="1237116"/>
                  <a:pt x="6297511" y="1237116"/>
                </a:cubicBezTo>
                <a:cubicBezTo>
                  <a:pt x="6290218" y="1237116"/>
                  <a:pt x="6283655" y="1232741"/>
                  <a:pt x="6283655" y="1224719"/>
                </a:cubicBezTo>
                <a:cubicBezTo>
                  <a:pt x="6283655" y="1217426"/>
                  <a:pt x="6290218" y="1210863"/>
                  <a:pt x="6297511" y="1210863"/>
                </a:cubicBezTo>
                <a:close/>
                <a:moveTo>
                  <a:pt x="6226679" y="1210863"/>
                </a:moveTo>
                <a:cubicBezTo>
                  <a:pt x="6233242" y="1210863"/>
                  <a:pt x="6239076" y="1217426"/>
                  <a:pt x="6239076" y="1224719"/>
                </a:cubicBezTo>
                <a:cubicBezTo>
                  <a:pt x="6239076" y="1232741"/>
                  <a:pt x="6233242" y="1237116"/>
                  <a:pt x="6226679" y="1237116"/>
                </a:cubicBezTo>
                <a:cubicBezTo>
                  <a:pt x="6219386" y="1237116"/>
                  <a:pt x="6212823" y="1232741"/>
                  <a:pt x="6212823" y="1224719"/>
                </a:cubicBezTo>
                <a:cubicBezTo>
                  <a:pt x="6212823" y="1217426"/>
                  <a:pt x="6219386" y="1210863"/>
                  <a:pt x="6226679" y="1210863"/>
                </a:cubicBezTo>
                <a:close/>
                <a:moveTo>
                  <a:pt x="6154391" y="1210863"/>
                </a:moveTo>
                <a:cubicBezTo>
                  <a:pt x="6161684" y="1210863"/>
                  <a:pt x="6168247" y="1217426"/>
                  <a:pt x="6168247" y="1224719"/>
                </a:cubicBezTo>
                <a:cubicBezTo>
                  <a:pt x="6168247" y="1232741"/>
                  <a:pt x="6161684" y="1237116"/>
                  <a:pt x="6154391" y="1237116"/>
                </a:cubicBezTo>
                <a:cubicBezTo>
                  <a:pt x="6147828" y="1237116"/>
                  <a:pt x="6141994" y="1232741"/>
                  <a:pt x="6141994" y="1224719"/>
                </a:cubicBezTo>
                <a:cubicBezTo>
                  <a:pt x="6141994" y="1217426"/>
                  <a:pt x="6147828" y="1210863"/>
                  <a:pt x="6154391" y="1210863"/>
                </a:cubicBezTo>
                <a:close/>
                <a:moveTo>
                  <a:pt x="6083559" y="1210863"/>
                </a:moveTo>
                <a:cubicBezTo>
                  <a:pt x="6090852" y="1210863"/>
                  <a:pt x="6097415" y="1217426"/>
                  <a:pt x="6097415" y="1224719"/>
                </a:cubicBezTo>
                <a:cubicBezTo>
                  <a:pt x="6097415" y="1232741"/>
                  <a:pt x="6090852" y="1237116"/>
                  <a:pt x="6083559" y="1237116"/>
                </a:cubicBezTo>
                <a:cubicBezTo>
                  <a:pt x="6076996" y="1237116"/>
                  <a:pt x="6071162" y="1232741"/>
                  <a:pt x="6071162" y="1224719"/>
                </a:cubicBezTo>
                <a:cubicBezTo>
                  <a:pt x="6071162" y="1217426"/>
                  <a:pt x="6076996" y="1210863"/>
                  <a:pt x="6083559" y="1210863"/>
                </a:cubicBezTo>
                <a:close/>
                <a:moveTo>
                  <a:pt x="6009356" y="1210863"/>
                </a:moveTo>
                <a:cubicBezTo>
                  <a:pt x="6016649" y="1210863"/>
                  <a:pt x="6023212" y="1217426"/>
                  <a:pt x="6023212" y="1224719"/>
                </a:cubicBezTo>
                <a:cubicBezTo>
                  <a:pt x="6023212" y="1232741"/>
                  <a:pt x="6016649" y="1237116"/>
                  <a:pt x="6009356" y="1237116"/>
                </a:cubicBezTo>
                <a:cubicBezTo>
                  <a:pt x="6001334" y="1237116"/>
                  <a:pt x="5996959" y="1232741"/>
                  <a:pt x="5996959" y="1224719"/>
                </a:cubicBezTo>
                <a:cubicBezTo>
                  <a:pt x="5996959" y="1217426"/>
                  <a:pt x="6001334" y="1210863"/>
                  <a:pt x="6009356" y="1210863"/>
                </a:cubicBezTo>
                <a:close/>
                <a:moveTo>
                  <a:pt x="5940548" y="1210863"/>
                </a:moveTo>
                <a:cubicBezTo>
                  <a:pt x="5948896" y="1210863"/>
                  <a:pt x="5955726" y="1217426"/>
                  <a:pt x="5955726" y="1224719"/>
                </a:cubicBezTo>
                <a:cubicBezTo>
                  <a:pt x="5955726" y="1232741"/>
                  <a:pt x="5948896" y="1237116"/>
                  <a:pt x="5940548" y="1237116"/>
                </a:cubicBezTo>
                <a:cubicBezTo>
                  <a:pt x="5932960" y="1237116"/>
                  <a:pt x="5926130" y="1232741"/>
                  <a:pt x="5926130" y="1224719"/>
                </a:cubicBezTo>
                <a:cubicBezTo>
                  <a:pt x="5926130" y="1217426"/>
                  <a:pt x="5932960" y="1210863"/>
                  <a:pt x="5940548" y="1210863"/>
                </a:cubicBezTo>
                <a:close/>
                <a:moveTo>
                  <a:pt x="5870088" y="1210863"/>
                </a:moveTo>
                <a:cubicBezTo>
                  <a:pt x="5878650" y="1210863"/>
                  <a:pt x="5884877" y="1217426"/>
                  <a:pt x="5884877" y="1224719"/>
                </a:cubicBezTo>
                <a:cubicBezTo>
                  <a:pt x="5884877" y="1232741"/>
                  <a:pt x="5878650" y="1237116"/>
                  <a:pt x="5870088" y="1237116"/>
                </a:cubicBezTo>
                <a:cubicBezTo>
                  <a:pt x="5862304" y="1237116"/>
                  <a:pt x="5855299" y="1232741"/>
                  <a:pt x="5855299" y="1224719"/>
                </a:cubicBezTo>
                <a:cubicBezTo>
                  <a:pt x="5855299" y="1217426"/>
                  <a:pt x="5862304" y="1210863"/>
                  <a:pt x="5870088" y="1210863"/>
                </a:cubicBezTo>
                <a:close/>
                <a:moveTo>
                  <a:pt x="5799257" y="1210863"/>
                </a:moveTo>
                <a:cubicBezTo>
                  <a:pt x="5807819" y="1210863"/>
                  <a:pt x="5814045" y="1217426"/>
                  <a:pt x="5814045" y="1224719"/>
                </a:cubicBezTo>
                <a:cubicBezTo>
                  <a:pt x="5814045" y="1232741"/>
                  <a:pt x="5807819" y="1237116"/>
                  <a:pt x="5799257" y="1237116"/>
                </a:cubicBezTo>
                <a:cubicBezTo>
                  <a:pt x="5791474" y="1237116"/>
                  <a:pt x="5784469" y="1232741"/>
                  <a:pt x="5784469" y="1224719"/>
                </a:cubicBezTo>
                <a:cubicBezTo>
                  <a:pt x="5784469" y="1217426"/>
                  <a:pt x="5791474" y="1210863"/>
                  <a:pt x="5799257" y="1210863"/>
                </a:cubicBezTo>
                <a:close/>
                <a:moveTo>
                  <a:pt x="5724122" y="1210863"/>
                </a:moveTo>
                <a:cubicBezTo>
                  <a:pt x="5732144" y="1210863"/>
                  <a:pt x="5736519" y="1217868"/>
                  <a:pt x="5736519" y="1225651"/>
                </a:cubicBezTo>
                <a:cubicBezTo>
                  <a:pt x="5736519" y="1234213"/>
                  <a:pt x="5732144" y="1240439"/>
                  <a:pt x="5724122" y="1240439"/>
                </a:cubicBezTo>
                <a:cubicBezTo>
                  <a:pt x="5716100" y="1240439"/>
                  <a:pt x="5710266" y="1234213"/>
                  <a:pt x="5710266" y="1225651"/>
                </a:cubicBezTo>
                <a:cubicBezTo>
                  <a:pt x="5710266" y="1217868"/>
                  <a:pt x="5716100" y="1210863"/>
                  <a:pt x="5724122" y="1210863"/>
                </a:cubicBezTo>
                <a:close/>
                <a:moveTo>
                  <a:pt x="5653291" y="1210863"/>
                </a:moveTo>
                <a:cubicBezTo>
                  <a:pt x="5659125" y="1210863"/>
                  <a:pt x="5665688" y="1217868"/>
                  <a:pt x="5665688" y="1225651"/>
                </a:cubicBezTo>
                <a:cubicBezTo>
                  <a:pt x="5665688" y="1234213"/>
                  <a:pt x="5659125" y="1240439"/>
                  <a:pt x="5653291" y="1240439"/>
                </a:cubicBezTo>
                <a:cubicBezTo>
                  <a:pt x="5645269" y="1240439"/>
                  <a:pt x="5639435" y="1234213"/>
                  <a:pt x="5639435" y="1225651"/>
                </a:cubicBezTo>
                <a:cubicBezTo>
                  <a:pt x="5639435" y="1217868"/>
                  <a:pt x="5645269" y="1210863"/>
                  <a:pt x="5653291" y="1210863"/>
                </a:cubicBezTo>
                <a:close/>
                <a:moveTo>
                  <a:pt x="5582461" y="1210863"/>
                </a:moveTo>
                <a:cubicBezTo>
                  <a:pt x="5588295" y="1210863"/>
                  <a:pt x="5594858" y="1217868"/>
                  <a:pt x="5594858" y="1225651"/>
                </a:cubicBezTo>
                <a:cubicBezTo>
                  <a:pt x="5594858" y="1234213"/>
                  <a:pt x="5588295" y="1240439"/>
                  <a:pt x="5582461" y="1240439"/>
                </a:cubicBezTo>
                <a:cubicBezTo>
                  <a:pt x="5574439" y="1240439"/>
                  <a:pt x="5568605" y="1234213"/>
                  <a:pt x="5568605" y="1225651"/>
                </a:cubicBezTo>
                <a:cubicBezTo>
                  <a:pt x="5568605" y="1217868"/>
                  <a:pt x="5574439" y="1210863"/>
                  <a:pt x="5582461" y="1210863"/>
                </a:cubicBezTo>
                <a:close/>
                <a:moveTo>
                  <a:pt x="5510171" y="1210863"/>
                </a:moveTo>
                <a:cubicBezTo>
                  <a:pt x="5517464" y="1210863"/>
                  <a:pt x="5524027" y="1217868"/>
                  <a:pt x="5524027" y="1225651"/>
                </a:cubicBezTo>
                <a:cubicBezTo>
                  <a:pt x="5524027" y="1234213"/>
                  <a:pt x="5517464" y="1240439"/>
                  <a:pt x="5510171" y="1240439"/>
                </a:cubicBezTo>
                <a:cubicBezTo>
                  <a:pt x="5503608" y="1240439"/>
                  <a:pt x="5497774" y="1234213"/>
                  <a:pt x="5497774" y="1225651"/>
                </a:cubicBezTo>
                <a:cubicBezTo>
                  <a:pt x="5497774" y="1217868"/>
                  <a:pt x="5503608" y="1210863"/>
                  <a:pt x="5510171" y="1210863"/>
                </a:cubicBezTo>
                <a:close/>
                <a:moveTo>
                  <a:pt x="5438937" y="1210863"/>
                </a:moveTo>
                <a:cubicBezTo>
                  <a:pt x="5447182" y="1210863"/>
                  <a:pt x="5453178" y="1217868"/>
                  <a:pt x="5453178" y="1225651"/>
                </a:cubicBezTo>
                <a:cubicBezTo>
                  <a:pt x="5453178" y="1234213"/>
                  <a:pt x="5447182" y="1240439"/>
                  <a:pt x="5438937" y="1240439"/>
                </a:cubicBezTo>
                <a:cubicBezTo>
                  <a:pt x="5431442" y="1240439"/>
                  <a:pt x="5426945" y="1234213"/>
                  <a:pt x="5426945" y="1225651"/>
                </a:cubicBezTo>
                <a:cubicBezTo>
                  <a:pt x="5426945" y="1217868"/>
                  <a:pt x="5431442" y="1210863"/>
                  <a:pt x="5438937" y="1210863"/>
                </a:cubicBezTo>
                <a:close/>
                <a:moveTo>
                  <a:pt x="5367530" y="1210863"/>
                </a:moveTo>
                <a:cubicBezTo>
                  <a:pt x="5376092" y="1210863"/>
                  <a:pt x="5382318" y="1217868"/>
                  <a:pt x="5382318" y="1225651"/>
                </a:cubicBezTo>
                <a:cubicBezTo>
                  <a:pt x="5382318" y="1234213"/>
                  <a:pt x="5376092" y="1240439"/>
                  <a:pt x="5367530" y="1240439"/>
                </a:cubicBezTo>
                <a:cubicBezTo>
                  <a:pt x="5359747" y="1240439"/>
                  <a:pt x="5352742" y="1234213"/>
                  <a:pt x="5352742" y="1225651"/>
                </a:cubicBezTo>
                <a:cubicBezTo>
                  <a:pt x="5352742" y="1217868"/>
                  <a:pt x="5359747" y="1210863"/>
                  <a:pt x="5367530" y="1210863"/>
                </a:cubicBezTo>
                <a:close/>
                <a:moveTo>
                  <a:pt x="5296699" y="1210863"/>
                </a:moveTo>
                <a:cubicBezTo>
                  <a:pt x="5305261" y="1210863"/>
                  <a:pt x="5311488" y="1217868"/>
                  <a:pt x="5311488" y="1225651"/>
                </a:cubicBezTo>
                <a:cubicBezTo>
                  <a:pt x="5311488" y="1234213"/>
                  <a:pt x="5305261" y="1240439"/>
                  <a:pt x="5296699" y="1240439"/>
                </a:cubicBezTo>
                <a:cubicBezTo>
                  <a:pt x="5288915" y="1240439"/>
                  <a:pt x="5281910" y="1234213"/>
                  <a:pt x="5281910" y="1225651"/>
                </a:cubicBezTo>
                <a:cubicBezTo>
                  <a:pt x="5281910" y="1217868"/>
                  <a:pt x="5288915" y="1210863"/>
                  <a:pt x="5296699" y="1210863"/>
                </a:cubicBezTo>
                <a:close/>
                <a:moveTo>
                  <a:pt x="5225869" y="1210863"/>
                </a:moveTo>
                <a:cubicBezTo>
                  <a:pt x="5234431" y="1210863"/>
                  <a:pt x="5240657" y="1217868"/>
                  <a:pt x="5240657" y="1225651"/>
                </a:cubicBezTo>
                <a:cubicBezTo>
                  <a:pt x="5240657" y="1234213"/>
                  <a:pt x="5234431" y="1240439"/>
                  <a:pt x="5225869" y="1240439"/>
                </a:cubicBezTo>
                <a:cubicBezTo>
                  <a:pt x="5217307" y="1240439"/>
                  <a:pt x="5211081" y="1234213"/>
                  <a:pt x="5211081" y="1225651"/>
                </a:cubicBezTo>
                <a:cubicBezTo>
                  <a:pt x="5211081" y="1217868"/>
                  <a:pt x="5217307" y="1210863"/>
                  <a:pt x="5225869" y="1210863"/>
                </a:cubicBezTo>
                <a:close/>
                <a:moveTo>
                  <a:pt x="5154105" y="1210863"/>
                </a:moveTo>
                <a:cubicBezTo>
                  <a:pt x="5162127" y="1210863"/>
                  <a:pt x="5166502" y="1217868"/>
                  <a:pt x="5166502" y="1225651"/>
                </a:cubicBezTo>
                <a:cubicBezTo>
                  <a:pt x="5166502" y="1234213"/>
                  <a:pt x="5162127" y="1240439"/>
                  <a:pt x="5154105" y="1240439"/>
                </a:cubicBezTo>
                <a:cubicBezTo>
                  <a:pt x="5146083" y="1240439"/>
                  <a:pt x="5140249" y="1234213"/>
                  <a:pt x="5140249" y="1225651"/>
                </a:cubicBezTo>
                <a:cubicBezTo>
                  <a:pt x="5140249" y="1217868"/>
                  <a:pt x="5146083" y="1210863"/>
                  <a:pt x="5154105" y="1210863"/>
                </a:cubicBezTo>
                <a:close/>
                <a:moveTo>
                  <a:pt x="5083276" y="1210863"/>
                </a:moveTo>
                <a:cubicBezTo>
                  <a:pt x="5089110" y="1210863"/>
                  <a:pt x="5095673" y="1217868"/>
                  <a:pt x="5095673" y="1225651"/>
                </a:cubicBezTo>
                <a:cubicBezTo>
                  <a:pt x="5095673" y="1234213"/>
                  <a:pt x="5089110" y="1240439"/>
                  <a:pt x="5083276" y="1240439"/>
                </a:cubicBezTo>
                <a:cubicBezTo>
                  <a:pt x="5075254" y="1240439"/>
                  <a:pt x="5069420" y="1234213"/>
                  <a:pt x="5069420" y="1225651"/>
                </a:cubicBezTo>
                <a:cubicBezTo>
                  <a:pt x="5069420" y="1217868"/>
                  <a:pt x="5075254" y="1210863"/>
                  <a:pt x="5083276" y="1210863"/>
                </a:cubicBezTo>
                <a:close/>
                <a:moveTo>
                  <a:pt x="5012445" y="1210863"/>
                </a:moveTo>
                <a:cubicBezTo>
                  <a:pt x="5018279" y="1210863"/>
                  <a:pt x="5024842" y="1217868"/>
                  <a:pt x="5024842" y="1225651"/>
                </a:cubicBezTo>
                <a:cubicBezTo>
                  <a:pt x="5024842" y="1234213"/>
                  <a:pt x="5018279" y="1240439"/>
                  <a:pt x="5012445" y="1240439"/>
                </a:cubicBezTo>
                <a:cubicBezTo>
                  <a:pt x="5004423" y="1240439"/>
                  <a:pt x="4998589" y="1234213"/>
                  <a:pt x="4998589" y="1225651"/>
                </a:cubicBezTo>
                <a:cubicBezTo>
                  <a:pt x="4998589" y="1217868"/>
                  <a:pt x="5004423" y="1210863"/>
                  <a:pt x="5012445" y="1210863"/>
                </a:cubicBezTo>
                <a:close/>
                <a:moveTo>
                  <a:pt x="4940157" y="1210863"/>
                </a:moveTo>
                <a:cubicBezTo>
                  <a:pt x="4948179" y="1210863"/>
                  <a:pt x="4954013" y="1217868"/>
                  <a:pt x="4954013" y="1225651"/>
                </a:cubicBezTo>
                <a:cubicBezTo>
                  <a:pt x="4954013" y="1234213"/>
                  <a:pt x="4948179" y="1240439"/>
                  <a:pt x="4940157" y="1240439"/>
                </a:cubicBezTo>
                <a:cubicBezTo>
                  <a:pt x="4934323" y="1240439"/>
                  <a:pt x="4927760" y="1234213"/>
                  <a:pt x="4927760" y="1225651"/>
                </a:cubicBezTo>
                <a:cubicBezTo>
                  <a:pt x="4927760" y="1217868"/>
                  <a:pt x="4934323" y="1210863"/>
                  <a:pt x="4940157" y="1210863"/>
                </a:cubicBezTo>
                <a:close/>
                <a:moveTo>
                  <a:pt x="4865953" y="1210863"/>
                </a:moveTo>
                <a:cubicBezTo>
                  <a:pt x="4873975" y="1210863"/>
                  <a:pt x="4879809" y="1217868"/>
                  <a:pt x="4879809" y="1225651"/>
                </a:cubicBezTo>
                <a:cubicBezTo>
                  <a:pt x="4879809" y="1234213"/>
                  <a:pt x="4873975" y="1240439"/>
                  <a:pt x="4865953" y="1240439"/>
                </a:cubicBezTo>
                <a:cubicBezTo>
                  <a:pt x="4860119" y="1240439"/>
                  <a:pt x="4853556" y="1234213"/>
                  <a:pt x="4853556" y="1225651"/>
                </a:cubicBezTo>
                <a:cubicBezTo>
                  <a:pt x="4853556" y="1217868"/>
                  <a:pt x="4860119" y="1210863"/>
                  <a:pt x="4865953" y="1210863"/>
                </a:cubicBezTo>
                <a:close/>
                <a:moveTo>
                  <a:pt x="4795122" y="1210863"/>
                </a:moveTo>
                <a:cubicBezTo>
                  <a:pt x="4803144" y="1210863"/>
                  <a:pt x="4808978" y="1217868"/>
                  <a:pt x="4808978" y="1225651"/>
                </a:cubicBezTo>
                <a:cubicBezTo>
                  <a:pt x="4808978" y="1234213"/>
                  <a:pt x="4803144" y="1240439"/>
                  <a:pt x="4795122" y="1240439"/>
                </a:cubicBezTo>
                <a:cubicBezTo>
                  <a:pt x="4787830" y="1240439"/>
                  <a:pt x="4782725" y="1234213"/>
                  <a:pt x="4782725" y="1225651"/>
                </a:cubicBezTo>
                <a:cubicBezTo>
                  <a:pt x="4782725" y="1217868"/>
                  <a:pt x="4787830" y="1210863"/>
                  <a:pt x="4795122" y="1210863"/>
                </a:cubicBezTo>
                <a:close/>
                <a:moveTo>
                  <a:pt x="4726684" y="1210863"/>
                </a:moveTo>
                <a:cubicBezTo>
                  <a:pt x="4735246" y="1210863"/>
                  <a:pt x="4741472" y="1217868"/>
                  <a:pt x="4741472" y="1225651"/>
                </a:cubicBezTo>
                <a:cubicBezTo>
                  <a:pt x="4741472" y="1234213"/>
                  <a:pt x="4735246" y="1240439"/>
                  <a:pt x="4726684" y="1240439"/>
                </a:cubicBezTo>
                <a:cubicBezTo>
                  <a:pt x="4718122" y="1240439"/>
                  <a:pt x="4711896" y="1234213"/>
                  <a:pt x="4711896" y="1225651"/>
                </a:cubicBezTo>
                <a:cubicBezTo>
                  <a:pt x="4711896" y="1217868"/>
                  <a:pt x="4718122" y="1210863"/>
                  <a:pt x="4726684" y="1210863"/>
                </a:cubicBezTo>
                <a:close/>
                <a:moveTo>
                  <a:pt x="4655853" y="1210863"/>
                </a:moveTo>
                <a:cubicBezTo>
                  <a:pt x="4663637" y="1210863"/>
                  <a:pt x="4670642" y="1217868"/>
                  <a:pt x="4670642" y="1225651"/>
                </a:cubicBezTo>
                <a:cubicBezTo>
                  <a:pt x="4670642" y="1234213"/>
                  <a:pt x="4663637" y="1240439"/>
                  <a:pt x="4655853" y="1240439"/>
                </a:cubicBezTo>
                <a:cubicBezTo>
                  <a:pt x="4647291" y="1240439"/>
                  <a:pt x="4641064" y="1234213"/>
                  <a:pt x="4641064" y="1225651"/>
                </a:cubicBezTo>
                <a:cubicBezTo>
                  <a:pt x="4641064" y="1217868"/>
                  <a:pt x="4647291" y="1210863"/>
                  <a:pt x="4655853" y="1210863"/>
                </a:cubicBezTo>
                <a:close/>
                <a:moveTo>
                  <a:pt x="4585023" y="1210863"/>
                </a:moveTo>
                <a:cubicBezTo>
                  <a:pt x="4592806" y="1210863"/>
                  <a:pt x="4599811" y="1217868"/>
                  <a:pt x="4599811" y="1225651"/>
                </a:cubicBezTo>
                <a:cubicBezTo>
                  <a:pt x="4599811" y="1234213"/>
                  <a:pt x="4592806" y="1240439"/>
                  <a:pt x="4585023" y="1240439"/>
                </a:cubicBezTo>
                <a:cubicBezTo>
                  <a:pt x="4576461" y="1240439"/>
                  <a:pt x="4570235" y="1234213"/>
                  <a:pt x="4570235" y="1225651"/>
                </a:cubicBezTo>
                <a:cubicBezTo>
                  <a:pt x="4570235" y="1217868"/>
                  <a:pt x="4576461" y="1210863"/>
                  <a:pt x="4585023" y="1210863"/>
                </a:cubicBezTo>
                <a:close/>
                <a:moveTo>
                  <a:pt x="4513260" y="1210863"/>
                </a:moveTo>
                <a:cubicBezTo>
                  <a:pt x="4520553" y="1210863"/>
                  <a:pt x="4525657" y="1217868"/>
                  <a:pt x="4525657" y="1225651"/>
                </a:cubicBezTo>
                <a:cubicBezTo>
                  <a:pt x="4525657" y="1234213"/>
                  <a:pt x="4520553" y="1240439"/>
                  <a:pt x="4513260" y="1240439"/>
                </a:cubicBezTo>
                <a:cubicBezTo>
                  <a:pt x="4505238" y="1240439"/>
                  <a:pt x="4499404" y="1234213"/>
                  <a:pt x="4499404" y="1225651"/>
                </a:cubicBezTo>
                <a:cubicBezTo>
                  <a:pt x="4499404" y="1217868"/>
                  <a:pt x="4505238" y="1210863"/>
                  <a:pt x="4513260" y="1210863"/>
                </a:cubicBezTo>
                <a:close/>
                <a:moveTo>
                  <a:pt x="4439056" y="1210863"/>
                </a:moveTo>
                <a:cubicBezTo>
                  <a:pt x="4445619" y="1210863"/>
                  <a:pt x="4451453" y="1217868"/>
                  <a:pt x="4451453" y="1225651"/>
                </a:cubicBezTo>
                <a:cubicBezTo>
                  <a:pt x="4451453" y="1234213"/>
                  <a:pt x="4445619" y="1240439"/>
                  <a:pt x="4439056" y="1240439"/>
                </a:cubicBezTo>
                <a:cubicBezTo>
                  <a:pt x="4431763" y="1240439"/>
                  <a:pt x="4425200" y="1234213"/>
                  <a:pt x="4425200" y="1225651"/>
                </a:cubicBezTo>
                <a:cubicBezTo>
                  <a:pt x="4425200" y="1217868"/>
                  <a:pt x="4431763" y="1210863"/>
                  <a:pt x="4439056" y="1210863"/>
                </a:cubicBezTo>
                <a:close/>
                <a:moveTo>
                  <a:pt x="4366768" y="1210863"/>
                </a:moveTo>
                <a:cubicBezTo>
                  <a:pt x="4374790" y="1210863"/>
                  <a:pt x="4380624" y="1217868"/>
                  <a:pt x="4380624" y="1225651"/>
                </a:cubicBezTo>
                <a:cubicBezTo>
                  <a:pt x="4380624" y="1234213"/>
                  <a:pt x="4374790" y="1240439"/>
                  <a:pt x="4366768" y="1240439"/>
                </a:cubicBezTo>
                <a:cubicBezTo>
                  <a:pt x="4360934" y="1240439"/>
                  <a:pt x="4354371" y="1234213"/>
                  <a:pt x="4354371" y="1225651"/>
                </a:cubicBezTo>
                <a:cubicBezTo>
                  <a:pt x="4354371" y="1217868"/>
                  <a:pt x="4360934" y="1210863"/>
                  <a:pt x="4366768" y="1210863"/>
                </a:cubicBezTo>
                <a:close/>
                <a:moveTo>
                  <a:pt x="4295937" y="1210863"/>
                </a:moveTo>
                <a:cubicBezTo>
                  <a:pt x="4303959" y="1210863"/>
                  <a:pt x="4309793" y="1217868"/>
                  <a:pt x="4309793" y="1225651"/>
                </a:cubicBezTo>
                <a:cubicBezTo>
                  <a:pt x="4309793" y="1234213"/>
                  <a:pt x="4303959" y="1240439"/>
                  <a:pt x="4295937" y="1240439"/>
                </a:cubicBezTo>
                <a:cubicBezTo>
                  <a:pt x="4290103" y="1240439"/>
                  <a:pt x="4283540" y="1234213"/>
                  <a:pt x="4283540" y="1225651"/>
                </a:cubicBezTo>
                <a:cubicBezTo>
                  <a:pt x="4283540" y="1217868"/>
                  <a:pt x="4290103" y="1210863"/>
                  <a:pt x="4295937" y="1210863"/>
                </a:cubicBezTo>
                <a:close/>
                <a:moveTo>
                  <a:pt x="368953" y="1210863"/>
                </a:moveTo>
                <a:cubicBezTo>
                  <a:pt x="377515" y="1210863"/>
                  <a:pt x="383742" y="1217868"/>
                  <a:pt x="383742" y="1225651"/>
                </a:cubicBezTo>
                <a:cubicBezTo>
                  <a:pt x="383742" y="1234213"/>
                  <a:pt x="377515" y="1240439"/>
                  <a:pt x="368953" y="1240439"/>
                </a:cubicBezTo>
                <a:cubicBezTo>
                  <a:pt x="361170" y="1240439"/>
                  <a:pt x="354165" y="1234213"/>
                  <a:pt x="354165" y="1225651"/>
                </a:cubicBezTo>
                <a:cubicBezTo>
                  <a:pt x="354165" y="1217868"/>
                  <a:pt x="361170" y="1210863"/>
                  <a:pt x="368953" y="1210863"/>
                </a:cubicBezTo>
                <a:close/>
                <a:moveTo>
                  <a:pt x="297189" y="1210863"/>
                </a:moveTo>
                <a:cubicBezTo>
                  <a:pt x="305211" y="1210863"/>
                  <a:pt x="309586" y="1217868"/>
                  <a:pt x="309586" y="1225651"/>
                </a:cubicBezTo>
                <a:cubicBezTo>
                  <a:pt x="309586" y="1234213"/>
                  <a:pt x="305211" y="1240439"/>
                  <a:pt x="297189" y="1240439"/>
                </a:cubicBezTo>
                <a:cubicBezTo>
                  <a:pt x="289897" y="1240439"/>
                  <a:pt x="283334" y="1234213"/>
                  <a:pt x="283334" y="1225651"/>
                </a:cubicBezTo>
                <a:cubicBezTo>
                  <a:pt x="283334" y="1217868"/>
                  <a:pt x="289897" y="1210863"/>
                  <a:pt x="297189" y="1210863"/>
                </a:cubicBezTo>
                <a:close/>
                <a:moveTo>
                  <a:pt x="226361" y="1210863"/>
                </a:moveTo>
                <a:cubicBezTo>
                  <a:pt x="232195" y="1210863"/>
                  <a:pt x="238759" y="1217868"/>
                  <a:pt x="238759" y="1225651"/>
                </a:cubicBezTo>
                <a:cubicBezTo>
                  <a:pt x="238759" y="1234213"/>
                  <a:pt x="232195" y="1240439"/>
                  <a:pt x="226361" y="1240439"/>
                </a:cubicBezTo>
                <a:cubicBezTo>
                  <a:pt x="218338" y="1240439"/>
                  <a:pt x="212504" y="1234213"/>
                  <a:pt x="212504" y="1225651"/>
                </a:cubicBezTo>
                <a:cubicBezTo>
                  <a:pt x="212504" y="1217868"/>
                  <a:pt x="218338" y="1210863"/>
                  <a:pt x="226361" y="1210863"/>
                </a:cubicBezTo>
                <a:close/>
                <a:moveTo>
                  <a:pt x="155527" y="1210863"/>
                </a:moveTo>
                <a:cubicBezTo>
                  <a:pt x="161361" y="1210863"/>
                  <a:pt x="167924" y="1217868"/>
                  <a:pt x="167924" y="1225651"/>
                </a:cubicBezTo>
                <a:cubicBezTo>
                  <a:pt x="167924" y="1234213"/>
                  <a:pt x="161361" y="1240439"/>
                  <a:pt x="155527" y="1240439"/>
                </a:cubicBezTo>
                <a:cubicBezTo>
                  <a:pt x="147505" y="1240439"/>
                  <a:pt x="141671" y="1234213"/>
                  <a:pt x="141671" y="1225651"/>
                </a:cubicBezTo>
                <a:cubicBezTo>
                  <a:pt x="141671" y="1217868"/>
                  <a:pt x="147505" y="1210863"/>
                  <a:pt x="155527" y="1210863"/>
                </a:cubicBezTo>
                <a:close/>
                <a:moveTo>
                  <a:pt x="83239" y="1210863"/>
                </a:moveTo>
                <a:cubicBezTo>
                  <a:pt x="90531" y="1210863"/>
                  <a:pt x="97095" y="1217868"/>
                  <a:pt x="97095" y="1225651"/>
                </a:cubicBezTo>
                <a:cubicBezTo>
                  <a:pt x="97095" y="1234213"/>
                  <a:pt x="90531" y="1240439"/>
                  <a:pt x="83239" y="1240439"/>
                </a:cubicBezTo>
                <a:cubicBezTo>
                  <a:pt x="76675" y="1240439"/>
                  <a:pt x="70841" y="1234213"/>
                  <a:pt x="70841" y="1225651"/>
                </a:cubicBezTo>
                <a:cubicBezTo>
                  <a:pt x="70841" y="1217868"/>
                  <a:pt x="76675" y="1210863"/>
                  <a:pt x="83239" y="1210863"/>
                </a:cubicBezTo>
                <a:close/>
                <a:moveTo>
                  <a:pt x="12003" y="1210863"/>
                </a:moveTo>
                <a:cubicBezTo>
                  <a:pt x="20248" y="1210863"/>
                  <a:pt x="26244" y="1217868"/>
                  <a:pt x="26244" y="1225651"/>
                </a:cubicBezTo>
                <a:cubicBezTo>
                  <a:pt x="26244" y="1234213"/>
                  <a:pt x="20248" y="1240439"/>
                  <a:pt x="12003" y="1240439"/>
                </a:cubicBezTo>
                <a:cubicBezTo>
                  <a:pt x="4508" y="1240439"/>
                  <a:pt x="10" y="1234213"/>
                  <a:pt x="10" y="1225651"/>
                </a:cubicBezTo>
                <a:cubicBezTo>
                  <a:pt x="10" y="1217868"/>
                  <a:pt x="4508" y="1210863"/>
                  <a:pt x="12003" y="1210863"/>
                </a:cubicBezTo>
                <a:close/>
                <a:moveTo>
                  <a:pt x="7013492" y="1140032"/>
                </a:moveTo>
                <a:cubicBezTo>
                  <a:pt x="7021275" y="1140032"/>
                  <a:pt x="7028280" y="1146595"/>
                  <a:pt x="7028280" y="1152429"/>
                </a:cubicBezTo>
                <a:cubicBezTo>
                  <a:pt x="7028280" y="1160451"/>
                  <a:pt x="7021275" y="1166286"/>
                  <a:pt x="7013492" y="1166286"/>
                </a:cubicBezTo>
                <a:cubicBezTo>
                  <a:pt x="7004930" y="1166286"/>
                  <a:pt x="6998704" y="1160451"/>
                  <a:pt x="6998704" y="1152429"/>
                </a:cubicBezTo>
                <a:cubicBezTo>
                  <a:pt x="6998704" y="1146595"/>
                  <a:pt x="7004930" y="1140032"/>
                  <a:pt x="7013492" y="1140032"/>
                </a:cubicBezTo>
                <a:close/>
                <a:moveTo>
                  <a:pt x="6939085" y="1140032"/>
                </a:moveTo>
                <a:cubicBezTo>
                  <a:pt x="6946378" y="1140032"/>
                  <a:pt x="6950753" y="1146595"/>
                  <a:pt x="6950753" y="1152429"/>
                </a:cubicBezTo>
                <a:cubicBezTo>
                  <a:pt x="6950753" y="1160451"/>
                  <a:pt x="6946378" y="1166286"/>
                  <a:pt x="6939085" y="1166286"/>
                </a:cubicBezTo>
                <a:cubicBezTo>
                  <a:pt x="6931063" y="1166286"/>
                  <a:pt x="6924500" y="1160451"/>
                  <a:pt x="6924500" y="1152429"/>
                </a:cubicBezTo>
                <a:cubicBezTo>
                  <a:pt x="6924500" y="1146595"/>
                  <a:pt x="6931063" y="1140032"/>
                  <a:pt x="6939085" y="1140032"/>
                </a:cubicBezTo>
                <a:close/>
                <a:moveTo>
                  <a:pt x="6867525" y="1140032"/>
                </a:moveTo>
                <a:cubicBezTo>
                  <a:pt x="6874088" y="1140032"/>
                  <a:pt x="6879922" y="1146595"/>
                  <a:pt x="6879922" y="1153888"/>
                </a:cubicBezTo>
                <a:cubicBezTo>
                  <a:pt x="6879922" y="1160451"/>
                  <a:pt x="6874088" y="1166286"/>
                  <a:pt x="6867525" y="1166286"/>
                </a:cubicBezTo>
                <a:cubicBezTo>
                  <a:pt x="6860232" y="1166286"/>
                  <a:pt x="6853669" y="1160451"/>
                  <a:pt x="6853669" y="1153888"/>
                </a:cubicBezTo>
                <a:cubicBezTo>
                  <a:pt x="6853669" y="1146595"/>
                  <a:pt x="6860232" y="1140032"/>
                  <a:pt x="6867525" y="1140032"/>
                </a:cubicBezTo>
                <a:close/>
                <a:moveTo>
                  <a:pt x="6796696" y="1140032"/>
                </a:moveTo>
                <a:cubicBezTo>
                  <a:pt x="6803259" y="1140032"/>
                  <a:pt x="6809093" y="1146595"/>
                  <a:pt x="6809093" y="1153888"/>
                </a:cubicBezTo>
                <a:cubicBezTo>
                  <a:pt x="6809093" y="1160451"/>
                  <a:pt x="6803259" y="1166286"/>
                  <a:pt x="6796696" y="1166286"/>
                </a:cubicBezTo>
                <a:cubicBezTo>
                  <a:pt x="6789403" y="1166286"/>
                  <a:pt x="6782840" y="1160451"/>
                  <a:pt x="6782840" y="1153888"/>
                </a:cubicBezTo>
                <a:cubicBezTo>
                  <a:pt x="6782840" y="1146595"/>
                  <a:pt x="6789403" y="1140032"/>
                  <a:pt x="6796696" y="1140032"/>
                </a:cubicBezTo>
                <a:close/>
                <a:moveTo>
                  <a:pt x="6724405" y="1140032"/>
                </a:moveTo>
                <a:cubicBezTo>
                  <a:pt x="6732427" y="1140032"/>
                  <a:pt x="6738261" y="1146595"/>
                  <a:pt x="6738261" y="1153888"/>
                </a:cubicBezTo>
                <a:cubicBezTo>
                  <a:pt x="6738261" y="1160451"/>
                  <a:pt x="6732427" y="1166286"/>
                  <a:pt x="6724405" y="1166286"/>
                </a:cubicBezTo>
                <a:cubicBezTo>
                  <a:pt x="6718571" y="1166286"/>
                  <a:pt x="6712008" y="1160451"/>
                  <a:pt x="6712008" y="1153888"/>
                </a:cubicBezTo>
                <a:cubicBezTo>
                  <a:pt x="6712008" y="1146595"/>
                  <a:pt x="6718571" y="1140032"/>
                  <a:pt x="6724405" y="1140032"/>
                </a:cubicBezTo>
                <a:close/>
                <a:moveTo>
                  <a:pt x="6653576" y="1140032"/>
                </a:moveTo>
                <a:cubicBezTo>
                  <a:pt x="6660869" y="1140032"/>
                  <a:pt x="6667432" y="1146595"/>
                  <a:pt x="6667432" y="1153888"/>
                </a:cubicBezTo>
                <a:cubicBezTo>
                  <a:pt x="6667432" y="1160451"/>
                  <a:pt x="6660869" y="1166286"/>
                  <a:pt x="6653576" y="1166286"/>
                </a:cubicBezTo>
                <a:cubicBezTo>
                  <a:pt x="6645554" y="1166286"/>
                  <a:pt x="6641179" y="1160451"/>
                  <a:pt x="6641179" y="1153888"/>
                </a:cubicBezTo>
                <a:cubicBezTo>
                  <a:pt x="6641179" y="1146595"/>
                  <a:pt x="6645554" y="1140032"/>
                  <a:pt x="6653576" y="1140032"/>
                </a:cubicBezTo>
                <a:close/>
                <a:moveTo>
                  <a:pt x="6581764" y="1140032"/>
                </a:moveTo>
                <a:cubicBezTo>
                  <a:pt x="6589547" y="1140032"/>
                  <a:pt x="6596552" y="1146595"/>
                  <a:pt x="6596552" y="1153888"/>
                </a:cubicBezTo>
                <a:cubicBezTo>
                  <a:pt x="6596552" y="1160451"/>
                  <a:pt x="6589547" y="1166286"/>
                  <a:pt x="6581764" y="1166286"/>
                </a:cubicBezTo>
                <a:cubicBezTo>
                  <a:pt x="6573202" y="1166286"/>
                  <a:pt x="6566976" y="1160451"/>
                  <a:pt x="6566976" y="1153888"/>
                </a:cubicBezTo>
                <a:cubicBezTo>
                  <a:pt x="6566976" y="1146595"/>
                  <a:pt x="6573202" y="1140032"/>
                  <a:pt x="6581764" y="1140032"/>
                </a:cubicBezTo>
                <a:close/>
                <a:moveTo>
                  <a:pt x="6510933" y="1140032"/>
                </a:moveTo>
                <a:cubicBezTo>
                  <a:pt x="6518717" y="1140032"/>
                  <a:pt x="6525722" y="1146595"/>
                  <a:pt x="6525722" y="1153888"/>
                </a:cubicBezTo>
                <a:cubicBezTo>
                  <a:pt x="6525722" y="1160451"/>
                  <a:pt x="6518717" y="1166286"/>
                  <a:pt x="6510933" y="1166286"/>
                </a:cubicBezTo>
                <a:cubicBezTo>
                  <a:pt x="6502371" y="1166286"/>
                  <a:pt x="6496144" y="1160451"/>
                  <a:pt x="6496144" y="1153888"/>
                </a:cubicBezTo>
                <a:cubicBezTo>
                  <a:pt x="6496144" y="1146595"/>
                  <a:pt x="6502371" y="1140032"/>
                  <a:pt x="6510933" y="1140032"/>
                </a:cubicBezTo>
                <a:close/>
                <a:moveTo>
                  <a:pt x="6440492" y="1140032"/>
                </a:moveTo>
                <a:cubicBezTo>
                  <a:pt x="6448081" y="1140032"/>
                  <a:pt x="6454911" y="1146595"/>
                  <a:pt x="6454911" y="1153888"/>
                </a:cubicBezTo>
                <a:cubicBezTo>
                  <a:pt x="6454911" y="1160451"/>
                  <a:pt x="6448081" y="1166286"/>
                  <a:pt x="6440492" y="1166286"/>
                </a:cubicBezTo>
                <a:cubicBezTo>
                  <a:pt x="6432145" y="1166286"/>
                  <a:pt x="6425315" y="1160451"/>
                  <a:pt x="6425315" y="1153888"/>
                </a:cubicBezTo>
                <a:cubicBezTo>
                  <a:pt x="6425315" y="1146595"/>
                  <a:pt x="6432145" y="1140032"/>
                  <a:pt x="6440492" y="1140032"/>
                </a:cubicBezTo>
                <a:close/>
                <a:moveTo>
                  <a:pt x="6368340" y="1140032"/>
                </a:moveTo>
                <a:cubicBezTo>
                  <a:pt x="6376362" y="1140032"/>
                  <a:pt x="6380737" y="1146595"/>
                  <a:pt x="6380737" y="1153888"/>
                </a:cubicBezTo>
                <a:cubicBezTo>
                  <a:pt x="6380737" y="1160451"/>
                  <a:pt x="6376362" y="1166286"/>
                  <a:pt x="6368340" y="1166286"/>
                </a:cubicBezTo>
                <a:cubicBezTo>
                  <a:pt x="6361047" y="1166286"/>
                  <a:pt x="6354484" y="1160451"/>
                  <a:pt x="6354484" y="1153888"/>
                </a:cubicBezTo>
                <a:cubicBezTo>
                  <a:pt x="6354484" y="1146595"/>
                  <a:pt x="6361047" y="1140032"/>
                  <a:pt x="6368340" y="1140032"/>
                </a:cubicBezTo>
                <a:close/>
                <a:moveTo>
                  <a:pt x="6297511" y="1140032"/>
                </a:moveTo>
                <a:cubicBezTo>
                  <a:pt x="6304074" y="1140032"/>
                  <a:pt x="6309908" y="1146595"/>
                  <a:pt x="6309908" y="1153888"/>
                </a:cubicBezTo>
                <a:cubicBezTo>
                  <a:pt x="6309908" y="1160451"/>
                  <a:pt x="6304074" y="1166286"/>
                  <a:pt x="6297511" y="1166286"/>
                </a:cubicBezTo>
                <a:cubicBezTo>
                  <a:pt x="6290218" y="1166286"/>
                  <a:pt x="6283655" y="1160451"/>
                  <a:pt x="6283655" y="1153888"/>
                </a:cubicBezTo>
                <a:cubicBezTo>
                  <a:pt x="6283655" y="1146595"/>
                  <a:pt x="6290218" y="1140032"/>
                  <a:pt x="6297511" y="1140032"/>
                </a:cubicBezTo>
                <a:close/>
                <a:moveTo>
                  <a:pt x="6226679" y="1140032"/>
                </a:moveTo>
                <a:cubicBezTo>
                  <a:pt x="6233242" y="1140032"/>
                  <a:pt x="6239076" y="1146595"/>
                  <a:pt x="6239076" y="1153888"/>
                </a:cubicBezTo>
                <a:cubicBezTo>
                  <a:pt x="6239076" y="1160451"/>
                  <a:pt x="6233242" y="1166286"/>
                  <a:pt x="6226679" y="1166286"/>
                </a:cubicBezTo>
                <a:cubicBezTo>
                  <a:pt x="6219386" y="1166286"/>
                  <a:pt x="6212823" y="1160451"/>
                  <a:pt x="6212823" y="1153888"/>
                </a:cubicBezTo>
                <a:cubicBezTo>
                  <a:pt x="6212823" y="1146595"/>
                  <a:pt x="6219386" y="1140032"/>
                  <a:pt x="6226679" y="1140032"/>
                </a:cubicBezTo>
                <a:close/>
                <a:moveTo>
                  <a:pt x="6154391" y="1140032"/>
                </a:moveTo>
                <a:cubicBezTo>
                  <a:pt x="6161684" y="1140032"/>
                  <a:pt x="6168247" y="1146595"/>
                  <a:pt x="6168247" y="1153888"/>
                </a:cubicBezTo>
                <a:cubicBezTo>
                  <a:pt x="6168247" y="1160451"/>
                  <a:pt x="6161684" y="1166286"/>
                  <a:pt x="6154391" y="1166286"/>
                </a:cubicBezTo>
                <a:cubicBezTo>
                  <a:pt x="6147828" y="1166286"/>
                  <a:pt x="6141994" y="1160451"/>
                  <a:pt x="6141994" y="1153888"/>
                </a:cubicBezTo>
                <a:cubicBezTo>
                  <a:pt x="6141994" y="1146595"/>
                  <a:pt x="6147828" y="1140032"/>
                  <a:pt x="6154391" y="1140032"/>
                </a:cubicBezTo>
                <a:close/>
                <a:moveTo>
                  <a:pt x="6083559" y="1140032"/>
                </a:moveTo>
                <a:cubicBezTo>
                  <a:pt x="6090852" y="1140032"/>
                  <a:pt x="6097415" y="1146595"/>
                  <a:pt x="6097415" y="1153888"/>
                </a:cubicBezTo>
                <a:cubicBezTo>
                  <a:pt x="6097415" y="1160451"/>
                  <a:pt x="6090852" y="1166286"/>
                  <a:pt x="6083559" y="1166286"/>
                </a:cubicBezTo>
                <a:cubicBezTo>
                  <a:pt x="6076996" y="1166286"/>
                  <a:pt x="6071162" y="1160451"/>
                  <a:pt x="6071162" y="1153888"/>
                </a:cubicBezTo>
                <a:cubicBezTo>
                  <a:pt x="6071162" y="1146595"/>
                  <a:pt x="6076996" y="1140032"/>
                  <a:pt x="6083559" y="1140032"/>
                </a:cubicBezTo>
                <a:close/>
                <a:moveTo>
                  <a:pt x="6009356" y="1140032"/>
                </a:moveTo>
                <a:cubicBezTo>
                  <a:pt x="6016649" y="1140032"/>
                  <a:pt x="6023212" y="1146595"/>
                  <a:pt x="6023212" y="1153888"/>
                </a:cubicBezTo>
                <a:cubicBezTo>
                  <a:pt x="6023212" y="1160451"/>
                  <a:pt x="6016649" y="1166286"/>
                  <a:pt x="6009356" y="1166286"/>
                </a:cubicBezTo>
                <a:cubicBezTo>
                  <a:pt x="6001334" y="1166286"/>
                  <a:pt x="5996959" y="1160451"/>
                  <a:pt x="5996959" y="1153888"/>
                </a:cubicBezTo>
                <a:cubicBezTo>
                  <a:pt x="5996959" y="1146595"/>
                  <a:pt x="6001334" y="1140032"/>
                  <a:pt x="6009356" y="1140032"/>
                </a:cubicBezTo>
                <a:close/>
                <a:moveTo>
                  <a:pt x="5940548" y="1140032"/>
                </a:moveTo>
                <a:cubicBezTo>
                  <a:pt x="5948896" y="1140032"/>
                  <a:pt x="5955726" y="1146595"/>
                  <a:pt x="5955726" y="1153888"/>
                </a:cubicBezTo>
                <a:cubicBezTo>
                  <a:pt x="5955726" y="1160451"/>
                  <a:pt x="5948896" y="1166286"/>
                  <a:pt x="5940548" y="1166286"/>
                </a:cubicBezTo>
                <a:cubicBezTo>
                  <a:pt x="5932960" y="1166286"/>
                  <a:pt x="5926130" y="1160451"/>
                  <a:pt x="5926130" y="1153888"/>
                </a:cubicBezTo>
                <a:cubicBezTo>
                  <a:pt x="5926130" y="1146595"/>
                  <a:pt x="5932960" y="1140032"/>
                  <a:pt x="5940548" y="1140032"/>
                </a:cubicBezTo>
                <a:close/>
                <a:moveTo>
                  <a:pt x="5870088" y="1140032"/>
                </a:moveTo>
                <a:cubicBezTo>
                  <a:pt x="5878650" y="1140032"/>
                  <a:pt x="5884877" y="1146595"/>
                  <a:pt x="5884877" y="1153888"/>
                </a:cubicBezTo>
                <a:cubicBezTo>
                  <a:pt x="5884877" y="1160451"/>
                  <a:pt x="5878650" y="1166286"/>
                  <a:pt x="5870088" y="1166286"/>
                </a:cubicBezTo>
                <a:cubicBezTo>
                  <a:pt x="5862304" y="1166286"/>
                  <a:pt x="5855299" y="1161910"/>
                  <a:pt x="5855299" y="1153888"/>
                </a:cubicBezTo>
                <a:cubicBezTo>
                  <a:pt x="5855299" y="1146595"/>
                  <a:pt x="5862304" y="1140032"/>
                  <a:pt x="5870088" y="1140032"/>
                </a:cubicBezTo>
                <a:close/>
                <a:moveTo>
                  <a:pt x="5799257" y="1140032"/>
                </a:moveTo>
                <a:cubicBezTo>
                  <a:pt x="5807819" y="1140032"/>
                  <a:pt x="5814045" y="1146595"/>
                  <a:pt x="5814045" y="1153888"/>
                </a:cubicBezTo>
                <a:cubicBezTo>
                  <a:pt x="5814045" y="1161910"/>
                  <a:pt x="5807819" y="1166286"/>
                  <a:pt x="5799257" y="1166286"/>
                </a:cubicBezTo>
                <a:cubicBezTo>
                  <a:pt x="5791474" y="1166286"/>
                  <a:pt x="5784469" y="1161910"/>
                  <a:pt x="5784469" y="1153888"/>
                </a:cubicBezTo>
                <a:cubicBezTo>
                  <a:pt x="5784469" y="1146595"/>
                  <a:pt x="5791474" y="1140032"/>
                  <a:pt x="5799257" y="1140032"/>
                </a:cubicBezTo>
                <a:close/>
                <a:moveTo>
                  <a:pt x="5724122" y="1140032"/>
                </a:moveTo>
                <a:cubicBezTo>
                  <a:pt x="5732144" y="1140032"/>
                  <a:pt x="5736519" y="1146595"/>
                  <a:pt x="5736519" y="1153888"/>
                </a:cubicBezTo>
                <a:cubicBezTo>
                  <a:pt x="5736519" y="1161910"/>
                  <a:pt x="5732144" y="1166286"/>
                  <a:pt x="5724122" y="1166286"/>
                </a:cubicBezTo>
                <a:cubicBezTo>
                  <a:pt x="5716100" y="1166286"/>
                  <a:pt x="5710266" y="1161910"/>
                  <a:pt x="5710266" y="1153888"/>
                </a:cubicBezTo>
                <a:cubicBezTo>
                  <a:pt x="5710266" y="1146595"/>
                  <a:pt x="5716100" y="1140032"/>
                  <a:pt x="5724122" y="1140032"/>
                </a:cubicBezTo>
                <a:close/>
                <a:moveTo>
                  <a:pt x="5653291" y="1140032"/>
                </a:moveTo>
                <a:cubicBezTo>
                  <a:pt x="5659125" y="1140032"/>
                  <a:pt x="5665688" y="1146595"/>
                  <a:pt x="5665688" y="1153888"/>
                </a:cubicBezTo>
                <a:cubicBezTo>
                  <a:pt x="5665688" y="1161910"/>
                  <a:pt x="5659125" y="1166286"/>
                  <a:pt x="5653291" y="1166286"/>
                </a:cubicBezTo>
                <a:cubicBezTo>
                  <a:pt x="5645269" y="1166286"/>
                  <a:pt x="5639435" y="1161910"/>
                  <a:pt x="5639435" y="1153888"/>
                </a:cubicBezTo>
                <a:cubicBezTo>
                  <a:pt x="5639435" y="1146595"/>
                  <a:pt x="5645269" y="1140032"/>
                  <a:pt x="5653291" y="1140032"/>
                </a:cubicBezTo>
                <a:close/>
                <a:moveTo>
                  <a:pt x="5581002" y="1140032"/>
                </a:moveTo>
                <a:cubicBezTo>
                  <a:pt x="5588295" y="1140032"/>
                  <a:pt x="5594858" y="1146595"/>
                  <a:pt x="5594858" y="1153888"/>
                </a:cubicBezTo>
                <a:cubicBezTo>
                  <a:pt x="5594858" y="1161910"/>
                  <a:pt x="5588295" y="1166286"/>
                  <a:pt x="5581002" y="1166286"/>
                </a:cubicBezTo>
                <a:cubicBezTo>
                  <a:pt x="5574439" y="1166286"/>
                  <a:pt x="5568605" y="1161910"/>
                  <a:pt x="5568605" y="1153888"/>
                </a:cubicBezTo>
                <a:cubicBezTo>
                  <a:pt x="5568605" y="1146595"/>
                  <a:pt x="5574439" y="1140032"/>
                  <a:pt x="5581002" y="1140032"/>
                </a:cubicBezTo>
                <a:close/>
                <a:moveTo>
                  <a:pt x="5510171" y="1140032"/>
                </a:moveTo>
                <a:cubicBezTo>
                  <a:pt x="5517464" y="1140032"/>
                  <a:pt x="5524027" y="1146595"/>
                  <a:pt x="5524027" y="1153888"/>
                </a:cubicBezTo>
                <a:cubicBezTo>
                  <a:pt x="5524027" y="1161910"/>
                  <a:pt x="5517464" y="1166286"/>
                  <a:pt x="5510171" y="1166286"/>
                </a:cubicBezTo>
                <a:cubicBezTo>
                  <a:pt x="5503608" y="1166286"/>
                  <a:pt x="5497774" y="1161910"/>
                  <a:pt x="5497774" y="1153888"/>
                </a:cubicBezTo>
                <a:cubicBezTo>
                  <a:pt x="5497774" y="1146595"/>
                  <a:pt x="5503608" y="1140032"/>
                  <a:pt x="5510171" y="1140032"/>
                </a:cubicBezTo>
                <a:close/>
                <a:moveTo>
                  <a:pt x="5438937" y="1140032"/>
                </a:moveTo>
                <a:cubicBezTo>
                  <a:pt x="5447182" y="1140032"/>
                  <a:pt x="5453178" y="1146595"/>
                  <a:pt x="5453178" y="1153888"/>
                </a:cubicBezTo>
                <a:cubicBezTo>
                  <a:pt x="5453178" y="1161910"/>
                  <a:pt x="5447182" y="1166286"/>
                  <a:pt x="5438937" y="1166286"/>
                </a:cubicBezTo>
                <a:cubicBezTo>
                  <a:pt x="5431442" y="1166286"/>
                  <a:pt x="5426945" y="1161910"/>
                  <a:pt x="5426945" y="1153888"/>
                </a:cubicBezTo>
                <a:cubicBezTo>
                  <a:pt x="5426945" y="1146595"/>
                  <a:pt x="5431442" y="1140032"/>
                  <a:pt x="5438937" y="1140032"/>
                </a:cubicBezTo>
                <a:close/>
                <a:moveTo>
                  <a:pt x="5367530" y="1140032"/>
                </a:moveTo>
                <a:cubicBezTo>
                  <a:pt x="5376092" y="1140032"/>
                  <a:pt x="5382318" y="1146595"/>
                  <a:pt x="5382318" y="1153888"/>
                </a:cubicBezTo>
                <a:cubicBezTo>
                  <a:pt x="5382318" y="1161910"/>
                  <a:pt x="5376092" y="1166286"/>
                  <a:pt x="5367530" y="1166286"/>
                </a:cubicBezTo>
                <a:cubicBezTo>
                  <a:pt x="5359747" y="1166286"/>
                  <a:pt x="5352742" y="1161910"/>
                  <a:pt x="5352742" y="1153888"/>
                </a:cubicBezTo>
                <a:cubicBezTo>
                  <a:pt x="5352742" y="1146595"/>
                  <a:pt x="5359747" y="1140032"/>
                  <a:pt x="5367530" y="1140032"/>
                </a:cubicBezTo>
                <a:close/>
                <a:moveTo>
                  <a:pt x="5296699" y="1140032"/>
                </a:moveTo>
                <a:cubicBezTo>
                  <a:pt x="5305261" y="1140032"/>
                  <a:pt x="5311488" y="1146595"/>
                  <a:pt x="5311488" y="1153888"/>
                </a:cubicBezTo>
                <a:cubicBezTo>
                  <a:pt x="5311488" y="1161910"/>
                  <a:pt x="5305261" y="1166286"/>
                  <a:pt x="5296699" y="1166286"/>
                </a:cubicBezTo>
                <a:cubicBezTo>
                  <a:pt x="5288915" y="1166286"/>
                  <a:pt x="5281910" y="1161910"/>
                  <a:pt x="5281910" y="1153888"/>
                </a:cubicBezTo>
                <a:cubicBezTo>
                  <a:pt x="5281910" y="1146595"/>
                  <a:pt x="5288915" y="1140032"/>
                  <a:pt x="5296699" y="1140032"/>
                </a:cubicBezTo>
                <a:close/>
                <a:moveTo>
                  <a:pt x="5225869" y="1140032"/>
                </a:moveTo>
                <a:cubicBezTo>
                  <a:pt x="5234431" y="1140032"/>
                  <a:pt x="5240657" y="1146595"/>
                  <a:pt x="5240657" y="1153888"/>
                </a:cubicBezTo>
                <a:cubicBezTo>
                  <a:pt x="5240657" y="1161910"/>
                  <a:pt x="5234431" y="1166286"/>
                  <a:pt x="5225869" y="1166286"/>
                </a:cubicBezTo>
                <a:cubicBezTo>
                  <a:pt x="5217307" y="1166286"/>
                  <a:pt x="5211081" y="1161910"/>
                  <a:pt x="5211081" y="1153888"/>
                </a:cubicBezTo>
                <a:cubicBezTo>
                  <a:pt x="5211081" y="1146595"/>
                  <a:pt x="5217307" y="1140032"/>
                  <a:pt x="5225869" y="1140032"/>
                </a:cubicBezTo>
                <a:close/>
                <a:moveTo>
                  <a:pt x="5154105" y="1140032"/>
                </a:moveTo>
                <a:cubicBezTo>
                  <a:pt x="5162127" y="1140032"/>
                  <a:pt x="5166502" y="1147037"/>
                  <a:pt x="5166502" y="1154821"/>
                </a:cubicBezTo>
                <a:cubicBezTo>
                  <a:pt x="5166502" y="1163383"/>
                  <a:pt x="5162127" y="1169610"/>
                  <a:pt x="5154105" y="1169610"/>
                </a:cubicBezTo>
                <a:cubicBezTo>
                  <a:pt x="5146083" y="1169610"/>
                  <a:pt x="5140249" y="1163383"/>
                  <a:pt x="5140249" y="1154821"/>
                </a:cubicBezTo>
                <a:cubicBezTo>
                  <a:pt x="5140249" y="1147037"/>
                  <a:pt x="5146083" y="1140032"/>
                  <a:pt x="5154105" y="1140032"/>
                </a:cubicBezTo>
                <a:close/>
                <a:moveTo>
                  <a:pt x="5083276" y="1140032"/>
                </a:moveTo>
                <a:cubicBezTo>
                  <a:pt x="5089110" y="1140032"/>
                  <a:pt x="5095673" y="1147037"/>
                  <a:pt x="5095673" y="1154821"/>
                </a:cubicBezTo>
                <a:cubicBezTo>
                  <a:pt x="5095673" y="1163383"/>
                  <a:pt x="5089110" y="1169610"/>
                  <a:pt x="5083276" y="1169610"/>
                </a:cubicBezTo>
                <a:cubicBezTo>
                  <a:pt x="5075254" y="1169610"/>
                  <a:pt x="5069420" y="1163383"/>
                  <a:pt x="5069420" y="1154821"/>
                </a:cubicBezTo>
                <a:cubicBezTo>
                  <a:pt x="5069420" y="1147037"/>
                  <a:pt x="5075254" y="1140032"/>
                  <a:pt x="5083276" y="1140032"/>
                </a:cubicBezTo>
                <a:close/>
                <a:moveTo>
                  <a:pt x="5012445" y="1140032"/>
                </a:moveTo>
                <a:cubicBezTo>
                  <a:pt x="5018279" y="1140032"/>
                  <a:pt x="5024842" y="1147037"/>
                  <a:pt x="5024842" y="1154821"/>
                </a:cubicBezTo>
                <a:cubicBezTo>
                  <a:pt x="5024842" y="1163383"/>
                  <a:pt x="5018279" y="1169610"/>
                  <a:pt x="5012445" y="1169610"/>
                </a:cubicBezTo>
                <a:cubicBezTo>
                  <a:pt x="5004423" y="1169610"/>
                  <a:pt x="4998589" y="1163383"/>
                  <a:pt x="4998589" y="1154821"/>
                </a:cubicBezTo>
                <a:cubicBezTo>
                  <a:pt x="4998589" y="1147037"/>
                  <a:pt x="5004423" y="1140032"/>
                  <a:pt x="5012445" y="1140032"/>
                </a:cubicBezTo>
                <a:close/>
                <a:moveTo>
                  <a:pt x="4940157" y="1140032"/>
                </a:moveTo>
                <a:cubicBezTo>
                  <a:pt x="4948179" y="1140032"/>
                  <a:pt x="4954013" y="1147037"/>
                  <a:pt x="4954013" y="1154821"/>
                </a:cubicBezTo>
                <a:cubicBezTo>
                  <a:pt x="4954013" y="1163383"/>
                  <a:pt x="4948179" y="1169610"/>
                  <a:pt x="4940157" y="1169610"/>
                </a:cubicBezTo>
                <a:cubicBezTo>
                  <a:pt x="4934323" y="1169610"/>
                  <a:pt x="4927760" y="1163383"/>
                  <a:pt x="4927760" y="1154821"/>
                </a:cubicBezTo>
                <a:cubicBezTo>
                  <a:pt x="4927760" y="1147037"/>
                  <a:pt x="4934323" y="1140032"/>
                  <a:pt x="4940157" y="1140032"/>
                </a:cubicBezTo>
                <a:close/>
                <a:moveTo>
                  <a:pt x="4865953" y="1140032"/>
                </a:moveTo>
                <a:cubicBezTo>
                  <a:pt x="4873975" y="1140032"/>
                  <a:pt x="4879809" y="1147037"/>
                  <a:pt x="4879809" y="1154821"/>
                </a:cubicBezTo>
                <a:cubicBezTo>
                  <a:pt x="4879809" y="1163383"/>
                  <a:pt x="4873975" y="1169610"/>
                  <a:pt x="4865953" y="1169610"/>
                </a:cubicBezTo>
                <a:cubicBezTo>
                  <a:pt x="4860119" y="1169610"/>
                  <a:pt x="4853556" y="1163383"/>
                  <a:pt x="4853556" y="1154821"/>
                </a:cubicBezTo>
                <a:cubicBezTo>
                  <a:pt x="4853556" y="1147037"/>
                  <a:pt x="4860119" y="1140032"/>
                  <a:pt x="4865953" y="1140032"/>
                </a:cubicBezTo>
                <a:close/>
                <a:moveTo>
                  <a:pt x="4795122" y="1140032"/>
                </a:moveTo>
                <a:cubicBezTo>
                  <a:pt x="4803144" y="1140032"/>
                  <a:pt x="4808978" y="1147037"/>
                  <a:pt x="4808978" y="1154821"/>
                </a:cubicBezTo>
                <a:cubicBezTo>
                  <a:pt x="4808978" y="1163383"/>
                  <a:pt x="4803144" y="1169610"/>
                  <a:pt x="4795122" y="1169610"/>
                </a:cubicBezTo>
                <a:cubicBezTo>
                  <a:pt x="4787830" y="1169610"/>
                  <a:pt x="4782725" y="1163383"/>
                  <a:pt x="4782725" y="1154821"/>
                </a:cubicBezTo>
                <a:cubicBezTo>
                  <a:pt x="4782725" y="1147037"/>
                  <a:pt x="4787830" y="1140032"/>
                  <a:pt x="4795122" y="1140032"/>
                </a:cubicBezTo>
                <a:close/>
                <a:moveTo>
                  <a:pt x="4726684" y="1140032"/>
                </a:moveTo>
                <a:cubicBezTo>
                  <a:pt x="4735246" y="1140032"/>
                  <a:pt x="4741472" y="1147037"/>
                  <a:pt x="4741472" y="1154821"/>
                </a:cubicBezTo>
                <a:cubicBezTo>
                  <a:pt x="4741472" y="1163383"/>
                  <a:pt x="4735246" y="1169610"/>
                  <a:pt x="4726684" y="1169610"/>
                </a:cubicBezTo>
                <a:cubicBezTo>
                  <a:pt x="4718122" y="1169610"/>
                  <a:pt x="4711896" y="1163383"/>
                  <a:pt x="4711896" y="1154821"/>
                </a:cubicBezTo>
                <a:cubicBezTo>
                  <a:pt x="4711896" y="1147037"/>
                  <a:pt x="4718122" y="1140032"/>
                  <a:pt x="4726684" y="1140032"/>
                </a:cubicBezTo>
                <a:close/>
                <a:moveTo>
                  <a:pt x="4655853" y="1140032"/>
                </a:moveTo>
                <a:cubicBezTo>
                  <a:pt x="4663637" y="1140032"/>
                  <a:pt x="4670642" y="1147037"/>
                  <a:pt x="4670642" y="1154821"/>
                </a:cubicBezTo>
                <a:cubicBezTo>
                  <a:pt x="4670642" y="1163383"/>
                  <a:pt x="4663637" y="1169610"/>
                  <a:pt x="4655853" y="1169610"/>
                </a:cubicBezTo>
                <a:cubicBezTo>
                  <a:pt x="4647291" y="1169610"/>
                  <a:pt x="4641064" y="1163383"/>
                  <a:pt x="4641064" y="1154821"/>
                </a:cubicBezTo>
                <a:cubicBezTo>
                  <a:pt x="4641064" y="1147037"/>
                  <a:pt x="4647291" y="1140032"/>
                  <a:pt x="4655853" y="1140032"/>
                </a:cubicBezTo>
                <a:close/>
                <a:moveTo>
                  <a:pt x="4585023" y="1140032"/>
                </a:moveTo>
                <a:cubicBezTo>
                  <a:pt x="4592806" y="1140032"/>
                  <a:pt x="4599811" y="1147037"/>
                  <a:pt x="4599811" y="1154821"/>
                </a:cubicBezTo>
                <a:cubicBezTo>
                  <a:pt x="4599811" y="1163383"/>
                  <a:pt x="4592806" y="1169610"/>
                  <a:pt x="4585023" y="1169610"/>
                </a:cubicBezTo>
                <a:cubicBezTo>
                  <a:pt x="4576461" y="1169610"/>
                  <a:pt x="4570235" y="1163383"/>
                  <a:pt x="4570235" y="1154821"/>
                </a:cubicBezTo>
                <a:cubicBezTo>
                  <a:pt x="4570235" y="1147037"/>
                  <a:pt x="4576461" y="1140032"/>
                  <a:pt x="4585023" y="1140032"/>
                </a:cubicBezTo>
                <a:close/>
                <a:moveTo>
                  <a:pt x="4513260" y="1140032"/>
                </a:moveTo>
                <a:cubicBezTo>
                  <a:pt x="4520553" y="1140032"/>
                  <a:pt x="4525657" y="1147037"/>
                  <a:pt x="4525657" y="1154821"/>
                </a:cubicBezTo>
                <a:cubicBezTo>
                  <a:pt x="4525657" y="1163383"/>
                  <a:pt x="4520553" y="1169610"/>
                  <a:pt x="4513260" y="1169610"/>
                </a:cubicBezTo>
                <a:cubicBezTo>
                  <a:pt x="4505238" y="1169610"/>
                  <a:pt x="4499404" y="1163383"/>
                  <a:pt x="4499404" y="1154821"/>
                </a:cubicBezTo>
                <a:cubicBezTo>
                  <a:pt x="4499404" y="1147037"/>
                  <a:pt x="4505238" y="1140032"/>
                  <a:pt x="4513260" y="1140032"/>
                </a:cubicBezTo>
                <a:close/>
                <a:moveTo>
                  <a:pt x="4439056" y="1140032"/>
                </a:moveTo>
                <a:cubicBezTo>
                  <a:pt x="4445619" y="1140032"/>
                  <a:pt x="4451453" y="1147037"/>
                  <a:pt x="4451453" y="1154821"/>
                </a:cubicBezTo>
                <a:cubicBezTo>
                  <a:pt x="4451453" y="1163383"/>
                  <a:pt x="4445619" y="1169610"/>
                  <a:pt x="4439056" y="1169610"/>
                </a:cubicBezTo>
                <a:cubicBezTo>
                  <a:pt x="4431763" y="1169610"/>
                  <a:pt x="4425200" y="1163383"/>
                  <a:pt x="4425200" y="1154821"/>
                </a:cubicBezTo>
                <a:cubicBezTo>
                  <a:pt x="4425200" y="1147037"/>
                  <a:pt x="4431763" y="1140032"/>
                  <a:pt x="4439056" y="1140032"/>
                </a:cubicBezTo>
                <a:close/>
                <a:moveTo>
                  <a:pt x="4366768" y="1140032"/>
                </a:moveTo>
                <a:cubicBezTo>
                  <a:pt x="4374790" y="1140032"/>
                  <a:pt x="4380624" y="1147037"/>
                  <a:pt x="4380624" y="1154821"/>
                </a:cubicBezTo>
                <a:cubicBezTo>
                  <a:pt x="4380624" y="1163383"/>
                  <a:pt x="4374790" y="1169610"/>
                  <a:pt x="4366768" y="1169610"/>
                </a:cubicBezTo>
                <a:cubicBezTo>
                  <a:pt x="4360934" y="1169610"/>
                  <a:pt x="4354371" y="1163383"/>
                  <a:pt x="4354371" y="1154821"/>
                </a:cubicBezTo>
                <a:cubicBezTo>
                  <a:pt x="4354371" y="1147037"/>
                  <a:pt x="4360934" y="1140032"/>
                  <a:pt x="4366768" y="1140032"/>
                </a:cubicBezTo>
                <a:close/>
                <a:moveTo>
                  <a:pt x="4295937" y="1140032"/>
                </a:moveTo>
                <a:cubicBezTo>
                  <a:pt x="4303959" y="1140032"/>
                  <a:pt x="4309793" y="1147037"/>
                  <a:pt x="4309793" y="1154821"/>
                </a:cubicBezTo>
                <a:cubicBezTo>
                  <a:pt x="4309793" y="1163383"/>
                  <a:pt x="4303959" y="1169610"/>
                  <a:pt x="4295937" y="1169610"/>
                </a:cubicBezTo>
                <a:cubicBezTo>
                  <a:pt x="4290103" y="1169610"/>
                  <a:pt x="4283540" y="1163383"/>
                  <a:pt x="4283540" y="1154821"/>
                </a:cubicBezTo>
                <a:cubicBezTo>
                  <a:pt x="4283540" y="1147037"/>
                  <a:pt x="4290103" y="1140032"/>
                  <a:pt x="4295937" y="1140032"/>
                </a:cubicBezTo>
                <a:close/>
                <a:moveTo>
                  <a:pt x="4225107" y="1140032"/>
                </a:moveTo>
                <a:cubicBezTo>
                  <a:pt x="4233129" y="1140032"/>
                  <a:pt x="4238963" y="1147037"/>
                  <a:pt x="4238963" y="1154821"/>
                </a:cubicBezTo>
                <a:cubicBezTo>
                  <a:pt x="4238963" y="1163383"/>
                  <a:pt x="4233129" y="1169610"/>
                  <a:pt x="4225107" y="1169610"/>
                </a:cubicBezTo>
                <a:cubicBezTo>
                  <a:pt x="4217085" y="1169610"/>
                  <a:pt x="4212710" y="1163383"/>
                  <a:pt x="4212710" y="1154821"/>
                </a:cubicBezTo>
                <a:cubicBezTo>
                  <a:pt x="4212710" y="1147037"/>
                  <a:pt x="4217085" y="1140032"/>
                  <a:pt x="4225107" y="1140032"/>
                </a:cubicBezTo>
                <a:close/>
                <a:moveTo>
                  <a:pt x="4153295" y="1140032"/>
                </a:moveTo>
                <a:cubicBezTo>
                  <a:pt x="4161078" y="1140032"/>
                  <a:pt x="4168083" y="1147037"/>
                  <a:pt x="4168083" y="1154821"/>
                </a:cubicBezTo>
                <a:cubicBezTo>
                  <a:pt x="4168083" y="1163383"/>
                  <a:pt x="4161078" y="1169610"/>
                  <a:pt x="4153295" y="1169610"/>
                </a:cubicBezTo>
                <a:cubicBezTo>
                  <a:pt x="4144733" y="1169610"/>
                  <a:pt x="4138507" y="1163383"/>
                  <a:pt x="4138507" y="1154821"/>
                </a:cubicBezTo>
                <a:cubicBezTo>
                  <a:pt x="4138507" y="1147037"/>
                  <a:pt x="4144733" y="1140032"/>
                  <a:pt x="4153295" y="1140032"/>
                </a:cubicBezTo>
                <a:close/>
                <a:moveTo>
                  <a:pt x="4082465" y="1140032"/>
                </a:moveTo>
                <a:cubicBezTo>
                  <a:pt x="4090249" y="1140032"/>
                  <a:pt x="4097254" y="1147037"/>
                  <a:pt x="4097254" y="1154821"/>
                </a:cubicBezTo>
                <a:cubicBezTo>
                  <a:pt x="4097254" y="1163383"/>
                  <a:pt x="4090249" y="1169610"/>
                  <a:pt x="4082465" y="1169610"/>
                </a:cubicBezTo>
                <a:cubicBezTo>
                  <a:pt x="4073903" y="1169610"/>
                  <a:pt x="4067676" y="1163383"/>
                  <a:pt x="4067676" y="1154821"/>
                </a:cubicBezTo>
                <a:cubicBezTo>
                  <a:pt x="4067676" y="1147037"/>
                  <a:pt x="4073903" y="1140032"/>
                  <a:pt x="4082465" y="1140032"/>
                </a:cubicBezTo>
                <a:close/>
                <a:moveTo>
                  <a:pt x="439789" y="1140032"/>
                </a:moveTo>
                <a:cubicBezTo>
                  <a:pt x="448351" y="1140032"/>
                  <a:pt x="454579" y="1146595"/>
                  <a:pt x="454579" y="1153888"/>
                </a:cubicBezTo>
                <a:cubicBezTo>
                  <a:pt x="454579" y="1161910"/>
                  <a:pt x="448351" y="1166286"/>
                  <a:pt x="439789" y="1166286"/>
                </a:cubicBezTo>
                <a:cubicBezTo>
                  <a:pt x="432006" y="1166286"/>
                  <a:pt x="425001" y="1161910"/>
                  <a:pt x="425001" y="1153888"/>
                </a:cubicBezTo>
                <a:cubicBezTo>
                  <a:pt x="425001" y="1146595"/>
                  <a:pt x="432006" y="1140032"/>
                  <a:pt x="439789" y="1140032"/>
                </a:cubicBezTo>
                <a:close/>
                <a:moveTo>
                  <a:pt x="368960" y="1140032"/>
                </a:moveTo>
                <a:cubicBezTo>
                  <a:pt x="377521" y="1140032"/>
                  <a:pt x="383747" y="1146595"/>
                  <a:pt x="383747" y="1153888"/>
                </a:cubicBezTo>
                <a:cubicBezTo>
                  <a:pt x="383747" y="1161910"/>
                  <a:pt x="377521" y="1166286"/>
                  <a:pt x="368960" y="1166286"/>
                </a:cubicBezTo>
                <a:cubicBezTo>
                  <a:pt x="361176" y="1166286"/>
                  <a:pt x="354172" y="1161910"/>
                  <a:pt x="354172" y="1153888"/>
                </a:cubicBezTo>
                <a:cubicBezTo>
                  <a:pt x="354172" y="1146595"/>
                  <a:pt x="361176" y="1140032"/>
                  <a:pt x="368960" y="1140032"/>
                </a:cubicBezTo>
                <a:close/>
                <a:moveTo>
                  <a:pt x="297194" y="1140032"/>
                </a:moveTo>
                <a:cubicBezTo>
                  <a:pt x="305217" y="1140032"/>
                  <a:pt x="309592" y="1146595"/>
                  <a:pt x="309592" y="1153888"/>
                </a:cubicBezTo>
                <a:cubicBezTo>
                  <a:pt x="309592" y="1161910"/>
                  <a:pt x="305217" y="1166286"/>
                  <a:pt x="297194" y="1166286"/>
                </a:cubicBezTo>
                <a:cubicBezTo>
                  <a:pt x="289902" y="1166286"/>
                  <a:pt x="283339" y="1161910"/>
                  <a:pt x="283339" y="1153888"/>
                </a:cubicBezTo>
                <a:cubicBezTo>
                  <a:pt x="283339" y="1146595"/>
                  <a:pt x="289902" y="1140032"/>
                  <a:pt x="297194" y="1140032"/>
                </a:cubicBezTo>
                <a:close/>
                <a:moveTo>
                  <a:pt x="226366" y="1140032"/>
                </a:moveTo>
                <a:cubicBezTo>
                  <a:pt x="232201" y="1140032"/>
                  <a:pt x="238764" y="1146595"/>
                  <a:pt x="238764" y="1153888"/>
                </a:cubicBezTo>
                <a:cubicBezTo>
                  <a:pt x="238764" y="1161910"/>
                  <a:pt x="232201" y="1166286"/>
                  <a:pt x="226366" y="1166286"/>
                </a:cubicBezTo>
                <a:cubicBezTo>
                  <a:pt x="218344" y="1166286"/>
                  <a:pt x="212510" y="1161910"/>
                  <a:pt x="212510" y="1153888"/>
                </a:cubicBezTo>
                <a:cubicBezTo>
                  <a:pt x="212510" y="1146595"/>
                  <a:pt x="218344" y="1140032"/>
                  <a:pt x="226366" y="1140032"/>
                </a:cubicBezTo>
                <a:close/>
                <a:moveTo>
                  <a:pt x="155532" y="1140032"/>
                </a:moveTo>
                <a:cubicBezTo>
                  <a:pt x="161366" y="1140032"/>
                  <a:pt x="167930" y="1146595"/>
                  <a:pt x="167930" y="1153888"/>
                </a:cubicBezTo>
                <a:cubicBezTo>
                  <a:pt x="167930" y="1161910"/>
                  <a:pt x="161366" y="1166286"/>
                  <a:pt x="155532" y="1166286"/>
                </a:cubicBezTo>
                <a:cubicBezTo>
                  <a:pt x="147510" y="1166286"/>
                  <a:pt x="141676" y="1161910"/>
                  <a:pt x="141676" y="1153888"/>
                </a:cubicBezTo>
                <a:cubicBezTo>
                  <a:pt x="141676" y="1146595"/>
                  <a:pt x="147510" y="1140032"/>
                  <a:pt x="155532" y="1140032"/>
                </a:cubicBezTo>
                <a:close/>
                <a:moveTo>
                  <a:pt x="83244" y="1140032"/>
                </a:moveTo>
                <a:cubicBezTo>
                  <a:pt x="90536" y="1140032"/>
                  <a:pt x="97100" y="1146595"/>
                  <a:pt x="97100" y="1153888"/>
                </a:cubicBezTo>
                <a:cubicBezTo>
                  <a:pt x="97100" y="1161910"/>
                  <a:pt x="90536" y="1166286"/>
                  <a:pt x="83244" y="1166286"/>
                </a:cubicBezTo>
                <a:cubicBezTo>
                  <a:pt x="76680" y="1166286"/>
                  <a:pt x="70846" y="1161910"/>
                  <a:pt x="70846" y="1153888"/>
                </a:cubicBezTo>
                <a:cubicBezTo>
                  <a:pt x="70846" y="1146595"/>
                  <a:pt x="76680" y="1140032"/>
                  <a:pt x="83244" y="1140032"/>
                </a:cubicBezTo>
                <a:close/>
                <a:moveTo>
                  <a:pt x="12008" y="1140032"/>
                </a:moveTo>
                <a:cubicBezTo>
                  <a:pt x="20253" y="1140032"/>
                  <a:pt x="26249" y="1146595"/>
                  <a:pt x="26249" y="1153888"/>
                </a:cubicBezTo>
                <a:cubicBezTo>
                  <a:pt x="26249" y="1161910"/>
                  <a:pt x="20253" y="1166286"/>
                  <a:pt x="12008" y="1166286"/>
                </a:cubicBezTo>
                <a:cubicBezTo>
                  <a:pt x="4513" y="1166286"/>
                  <a:pt x="16" y="1161910"/>
                  <a:pt x="16" y="1153888"/>
                </a:cubicBezTo>
                <a:cubicBezTo>
                  <a:pt x="16" y="1146595"/>
                  <a:pt x="4513" y="1140032"/>
                  <a:pt x="12008" y="1140032"/>
                </a:cubicBezTo>
                <a:close/>
                <a:moveTo>
                  <a:pt x="6867525" y="1069203"/>
                </a:moveTo>
                <a:cubicBezTo>
                  <a:pt x="6874088" y="1069203"/>
                  <a:pt x="6879922" y="1075037"/>
                  <a:pt x="6879922" y="1081600"/>
                </a:cubicBezTo>
                <a:cubicBezTo>
                  <a:pt x="6879922" y="1088893"/>
                  <a:pt x="6874088" y="1095457"/>
                  <a:pt x="6867525" y="1095457"/>
                </a:cubicBezTo>
                <a:cubicBezTo>
                  <a:pt x="6860232" y="1095457"/>
                  <a:pt x="6853669" y="1088893"/>
                  <a:pt x="6853669" y="1081600"/>
                </a:cubicBezTo>
                <a:cubicBezTo>
                  <a:pt x="6853669" y="1075037"/>
                  <a:pt x="6860232" y="1069203"/>
                  <a:pt x="6867525" y="1069203"/>
                </a:cubicBezTo>
                <a:close/>
                <a:moveTo>
                  <a:pt x="6795237" y="1069203"/>
                </a:moveTo>
                <a:cubicBezTo>
                  <a:pt x="6803259" y="1069203"/>
                  <a:pt x="6809093" y="1075037"/>
                  <a:pt x="6809093" y="1081600"/>
                </a:cubicBezTo>
                <a:cubicBezTo>
                  <a:pt x="6809093" y="1088893"/>
                  <a:pt x="6803259" y="1095457"/>
                  <a:pt x="6796696" y="1095457"/>
                </a:cubicBezTo>
                <a:cubicBezTo>
                  <a:pt x="6789403" y="1095457"/>
                  <a:pt x="6782840" y="1088893"/>
                  <a:pt x="6782840" y="1081600"/>
                </a:cubicBezTo>
                <a:cubicBezTo>
                  <a:pt x="6782840" y="1075037"/>
                  <a:pt x="6789403" y="1069203"/>
                  <a:pt x="6795237" y="1069203"/>
                </a:cubicBezTo>
                <a:close/>
                <a:moveTo>
                  <a:pt x="6724405" y="1069203"/>
                </a:moveTo>
                <a:cubicBezTo>
                  <a:pt x="6732427" y="1069203"/>
                  <a:pt x="6738261" y="1075037"/>
                  <a:pt x="6738261" y="1081600"/>
                </a:cubicBezTo>
                <a:cubicBezTo>
                  <a:pt x="6738261" y="1088893"/>
                  <a:pt x="6732427" y="1095457"/>
                  <a:pt x="6724405" y="1095457"/>
                </a:cubicBezTo>
                <a:cubicBezTo>
                  <a:pt x="6718571" y="1095457"/>
                  <a:pt x="6712008" y="1088893"/>
                  <a:pt x="6712008" y="1081600"/>
                </a:cubicBezTo>
                <a:cubicBezTo>
                  <a:pt x="6712008" y="1075037"/>
                  <a:pt x="6718571" y="1069203"/>
                  <a:pt x="6724405" y="1069203"/>
                </a:cubicBezTo>
                <a:close/>
                <a:moveTo>
                  <a:pt x="6653576" y="1069203"/>
                </a:moveTo>
                <a:cubicBezTo>
                  <a:pt x="6660869" y="1069203"/>
                  <a:pt x="6667432" y="1075037"/>
                  <a:pt x="6667432" y="1081600"/>
                </a:cubicBezTo>
                <a:cubicBezTo>
                  <a:pt x="6667432" y="1088893"/>
                  <a:pt x="6660869" y="1095457"/>
                  <a:pt x="6653576" y="1095457"/>
                </a:cubicBezTo>
                <a:cubicBezTo>
                  <a:pt x="6645554" y="1095457"/>
                  <a:pt x="6641179" y="1088893"/>
                  <a:pt x="6641179" y="1081600"/>
                </a:cubicBezTo>
                <a:cubicBezTo>
                  <a:pt x="6641179" y="1075037"/>
                  <a:pt x="6645554" y="1069203"/>
                  <a:pt x="6653576" y="1069203"/>
                </a:cubicBezTo>
                <a:close/>
                <a:moveTo>
                  <a:pt x="6581764" y="1069203"/>
                </a:moveTo>
                <a:cubicBezTo>
                  <a:pt x="6589547" y="1069203"/>
                  <a:pt x="6596552" y="1075037"/>
                  <a:pt x="6596552" y="1081600"/>
                </a:cubicBezTo>
                <a:cubicBezTo>
                  <a:pt x="6596552" y="1088893"/>
                  <a:pt x="6589547" y="1095457"/>
                  <a:pt x="6581764" y="1095457"/>
                </a:cubicBezTo>
                <a:cubicBezTo>
                  <a:pt x="6573202" y="1095457"/>
                  <a:pt x="6566976" y="1088893"/>
                  <a:pt x="6566976" y="1081600"/>
                </a:cubicBezTo>
                <a:cubicBezTo>
                  <a:pt x="6566976" y="1075037"/>
                  <a:pt x="6573202" y="1069203"/>
                  <a:pt x="6581764" y="1069203"/>
                </a:cubicBezTo>
                <a:close/>
                <a:moveTo>
                  <a:pt x="6510933" y="1069203"/>
                </a:moveTo>
                <a:cubicBezTo>
                  <a:pt x="6518717" y="1069203"/>
                  <a:pt x="6525722" y="1075037"/>
                  <a:pt x="6525722" y="1081600"/>
                </a:cubicBezTo>
                <a:cubicBezTo>
                  <a:pt x="6525722" y="1088893"/>
                  <a:pt x="6518717" y="1095457"/>
                  <a:pt x="6510933" y="1095457"/>
                </a:cubicBezTo>
                <a:cubicBezTo>
                  <a:pt x="6502371" y="1095457"/>
                  <a:pt x="6496144" y="1088893"/>
                  <a:pt x="6496144" y="1081600"/>
                </a:cubicBezTo>
                <a:cubicBezTo>
                  <a:pt x="6496144" y="1075037"/>
                  <a:pt x="6502371" y="1069203"/>
                  <a:pt x="6510933" y="1069203"/>
                </a:cubicBezTo>
                <a:close/>
                <a:moveTo>
                  <a:pt x="6440492" y="1069203"/>
                </a:moveTo>
                <a:cubicBezTo>
                  <a:pt x="6448081" y="1069203"/>
                  <a:pt x="6454911" y="1075037"/>
                  <a:pt x="6454911" y="1081600"/>
                </a:cubicBezTo>
                <a:cubicBezTo>
                  <a:pt x="6454911" y="1088893"/>
                  <a:pt x="6448081" y="1095457"/>
                  <a:pt x="6440492" y="1095457"/>
                </a:cubicBezTo>
                <a:cubicBezTo>
                  <a:pt x="6432145" y="1095457"/>
                  <a:pt x="6425315" y="1088893"/>
                  <a:pt x="6425315" y="1081600"/>
                </a:cubicBezTo>
                <a:cubicBezTo>
                  <a:pt x="6425315" y="1075037"/>
                  <a:pt x="6432145" y="1069203"/>
                  <a:pt x="6440492" y="1069203"/>
                </a:cubicBezTo>
                <a:close/>
                <a:moveTo>
                  <a:pt x="6368340" y="1069203"/>
                </a:moveTo>
                <a:cubicBezTo>
                  <a:pt x="6376362" y="1069203"/>
                  <a:pt x="6380737" y="1075037"/>
                  <a:pt x="6380737" y="1081600"/>
                </a:cubicBezTo>
                <a:cubicBezTo>
                  <a:pt x="6380737" y="1088893"/>
                  <a:pt x="6376362" y="1095457"/>
                  <a:pt x="6368340" y="1095457"/>
                </a:cubicBezTo>
                <a:cubicBezTo>
                  <a:pt x="6361047" y="1095457"/>
                  <a:pt x="6354484" y="1088893"/>
                  <a:pt x="6354484" y="1081600"/>
                </a:cubicBezTo>
                <a:cubicBezTo>
                  <a:pt x="6354484" y="1075037"/>
                  <a:pt x="6361047" y="1069203"/>
                  <a:pt x="6368340" y="1069203"/>
                </a:cubicBezTo>
                <a:close/>
                <a:moveTo>
                  <a:pt x="6297511" y="1069203"/>
                </a:moveTo>
                <a:cubicBezTo>
                  <a:pt x="6304074" y="1069203"/>
                  <a:pt x="6309908" y="1075037"/>
                  <a:pt x="6309908" y="1081600"/>
                </a:cubicBezTo>
                <a:cubicBezTo>
                  <a:pt x="6309908" y="1088893"/>
                  <a:pt x="6304074" y="1095457"/>
                  <a:pt x="6297511" y="1095457"/>
                </a:cubicBezTo>
                <a:cubicBezTo>
                  <a:pt x="6290218" y="1095457"/>
                  <a:pt x="6283655" y="1088893"/>
                  <a:pt x="6283655" y="1081600"/>
                </a:cubicBezTo>
                <a:cubicBezTo>
                  <a:pt x="6283655" y="1075037"/>
                  <a:pt x="6290218" y="1069203"/>
                  <a:pt x="6297511" y="1069203"/>
                </a:cubicBezTo>
                <a:close/>
                <a:moveTo>
                  <a:pt x="6226679" y="1069203"/>
                </a:moveTo>
                <a:cubicBezTo>
                  <a:pt x="6233242" y="1069203"/>
                  <a:pt x="6239076" y="1075037"/>
                  <a:pt x="6239076" y="1081600"/>
                </a:cubicBezTo>
                <a:cubicBezTo>
                  <a:pt x="6239076" y="1088893"/>
                  <a:pt x="6233242" y="1095457"/>
                  <a:pt x="6226679" y="1095457"/>
                </a:cubicBezTo>
                <a:cubicBezTo>
                  <a:pt x="6219386" y="1095457"/>
                  <a:pt x="6212823" y="1088893"/>
                  <a:pt x="6212823" y="1083059"/>
                </a:cubicBezTo>
                <a:cubicBezTo>
                  <a:pt x="6212823" y="1075037"/>
                  <a:pt x="6219386" y="1069203"/>
                  <a:pt x="6226679" y="1069203"/>
                </a:cubicBezTo>
                <a:close/>
                <a:moveTo>
                  <a:pt x="6154391" y="1069203"/>
                </a:moveTo>
                <a:cubicBezTo>
                  <a:pt x="6161684" y="1069203"/>
                  <a:pt x="6168247" y="1075037"/>
                  <a:pt x="6168247" y="1083059"/>
                </a:cubicBezTo>
                <a:cubicBezTo>
                  <a:pt x="6168247" y="1088893"/>
                  <a:pt x="6161684" y="1095457"/>
                  <a:pt x="6154391" y="1095457"/>
                </a:cubicBezTo>
                <a:cubicBezTo>
                  <a:pt x="6147828" y="1095457"/>
                  <a:pt x="6141994" y="1088893"/>
                  <a:pt x="6141994" y="1083059"/>
                </a:cubicBezTo>
                <a:cubicBezTo>
                  <a:pt x="6141994" y="1075037"/>
                  <a:pt x="6147828" y="1069203"/>
                  <a:pt x="6154391" y="1069203"/>
                </a:cubicBezTo>
                <a:close/>
                <a:moveTo>
                  <a:pt x="6083559" y="1069203"/>
                </a:moveTo>
                <a:cubicBezTo>
                  <a:pt x="6090852" y="1069203"/>
                  <a:pt x="6097415" y="1075037"/>
                  <a:pt x="6097415" y="1083059"/>
                </a:cubicBezTo>
                <a:cubicBezTo>
                  <a:pt x="6097415" y="1088893"/>
                  <a:pt x="6090852" y="1095457"/>
                  <a:pt x="6083559" y="1095457"/>
                </a:cubicBezTo>
                <a:cubicBezTo>
                  <a:pt x="6076996" y="1095457"/>
                  <a:pt x="6071162" y="1088893"/>
                  <a:pt x="6071162" y="1083059"/>
                </a:cubicBezTo>
                <a:cubicBezTo>
                  <a:pt x="6071162" y="1075037"/>
                  <a:pt x="6076996" y="1069203"/>
                  <a:pt x="6083559" y="1069203"/>
                </a:cubicBezTo>
                <a:close/>
                <a:moveTo>
                  <a:pt x="6009356" y="1069203"/>
                </a:moveTo>
                <a:cubicBezTo>
                  <a:pt x="6016649" y="1069203"/>
                  <a:pt x="6023212" y="1075037"/>
                  <a:pt x="6023212" y="1083059"/>
                </a:cubicBezTo>
                <a:cubicBezTo>
                  <a:pt x="6023212" y="1088893"/>
                  <a:pt x="6016649" y="1095457"/>
                  <a:pt x="6009356" y="1095457"/>
                </a:cubicBezTo>
                <a:cubicBezTo>
                  <a:pt x="6001334" y="1095457"/>
                  <a:pt x="5996959" y="1088893"/>
                  <a:pt x="5996959" y="1083059"/>
                </a:cubicBezTo>
                <a:cubicBezTo>
                  <a:pt x="5996959" y="1075037"/>
                  <a:pt x="6001334" y="1069203"/>
                  <a:pt x="6009356" y="1069203"/>
                </a:cubicBezTo>
                <a:close/>
                <a:moveTo>
                  <a:pt x="5940548" y="1069203"/>
                </a:moveTo>
                <a:cubicBezTo>
                  <a:pt x="5948896" y="1069203"/>
                  <a:pt x="5955726" y="1075037"/>
                  <a:pt x="5955726" y="1083059"/>
                </a:cubicBezTo>
                <a:cubicBezTo>
                  <a:pt x="5955726" y="1088893"/>
                  <a:pt x="5948896" y="1095457"/>
                  <a:pt x="5940548" y="1095457"/>
                </a:cubicBezTo>
                <a:cubicBezTo>
                  <a:pt x="5932960" y="1095457"/>
                  <a:pt x="5926130" y="1088893"/>
                  <a:pt x="5926130" y="1083059"/>
                </a:cubicBezTo>
                <a:cubicBezTo>
                  <a:pt x="5926130" y="1075037"/>
                  <a:pt x="5932960" y="1069203"/>
                  <a:pt x="5940548" y="1069203"/>
                </a:cubicBezTo>
                <a:close/>
                <a:moveTo>
                  <a:pt x="5870088" y="1069203"/>
                </a:moveTo>
                <a:cubicBezTo>
                  <a:pt x="5878650" y="1069203"/>
                  <a:pt x="5884877" y="1075037"/>
                  <a:pt x="5884877" y="1083059"/>
                </a:cubicBezTo>
                <a:cubicBezTo>
                  <a:pt x="5884877" y="1088893"/>
                  <a:pt x="5878650" y="1095457"/>
                  <a:pt x="5870088" y="1095457"/>
                </a:cubicBezTo>
                <a:cubicBezTo>
                  <a:pt x="5862304" y="1095457"/>
                  <a:pt x="5855299" y="1088893"/>
                  <a:pt x="5855299" y="1083059"/>
                </a:cubicBezTo>
                <a:cubicBezTo>
                  <a:pt x="5855299" y="1075037"/>
                  <a:pt x="5862304" y="1069203"/>
                  <a:pt x="5870088" y="1069203"/>
                </a:cubicBezTo>
                <a:close/>
                <a:moveTo>
                  <a:pt x="5799257" y="1069203"/>
                </a:moveTo>
                <a:cubicBezTo>
                  <a:pt x="5807819" y="1069203"/>
                  <a:pt x="5814045" y="1075037"/>
                  <a:pt x="5814045" y="1083059"/>
                </a:cubicBezTo>
                <a:cubicBezTo>
                  <a:pt x="5814045" y="1088893"/>
                  <a:pt x="5807819" y="1095457"/>
                  <a:pt x="5799257" y="1095457"/>
                </a:cubicBezTo>
                <a:cubicBezTo>
                  <a:pt x="5791474" y="1095457"/>
                  <a:pt x="5784469" y="1088893"/>
                  <a:pt x="5784469" y="1083059"/>
                </a:cubicBezTo>
                <a:cubicBezTo>
                  <a:pt x="5784469" y="1075037"/>
                  <a:pt x="5791474" y="1069203"/>
                  <a:pt x="5799257" y="1069203"/>
                </a:cubicBezTo>
                <a:close/>
                <a:moveTo>
                  <a:pt x="5724122" y="1069203"/>
                </a:moveTo>
                <a:cubicBezTo>
                  <a:pt x="5732144" y="1069203"/>
                  <a:pt x="5736519" y="1075037"/>
                  <a:pt x="5736519" y="1083059"/>
                </a:cubicBezTo>
                <a:cubicBezTo>
                  <a:pt x="5736519" y="1088893"/>
                  <a:pt x="5732144" y="1095457"/>
                  <a:pt x="5724122" y="1095457"/>
                </a:cubicBezTo>
                <a:cubicBezTo>
                  <a:pt x="5716100" y="1095457"/>
                  <a:pt x="5710266" y="1088893"/>
                  <a:pt x="5710266" y="1083059"/>
                </a:cubicBezTo>
                <a:cubicBezTo>
                  <a:pt x="5710266" y="1075037"/>
                  <a:pt x="5716100" y="1069203"/>
                  <a:pt x="5724122" y="1069203"/>
                </a:cubicBezTo>
                <a:close/>
                <a:moveTo>
                  <a:pt x="5653291" y="1069203"/>
                </a:moveTo>
                <a:cubicBezTo>
                  <a:pt x="5659125" y="1069203"/>
                  <a:pt x="5665688" y="1075037"/>
                  <a:pt x="5665688" y="1083059"/>
                </a:cubicBezTo>
                <a:cubicBezTo>
                  <a:pt x="5665688" y="1088893"/>
                  <a:pt x="5659125" y="1095457"/>
                  <a:pt x="5653291" y="1095457"/>
                </a:cubicBezTo>
                <a:cubicBezTo>
                  <a:pt x="5645269" y="1095457"/>
                  <a:pt x="5639435" y="1088893"/>
                  <a:pt x="5639435" y="1083059"/>
                </a:cubicBezTo>
                <a:cubicBezTo>
                  <a:pt x="5639435" y="1075037"/>
                  <a:pt x="5645269" y="1069203"/>
                  <a:pt x="5653291" y="1069203"/>
                </a:cubicBezTo>
                <a:close/>
                <a:moveTo>
                  <a:pt x="5581002" y="1069203"/>
                </a:moveTo>
                <a:cubicBezTo>
                  <a:pt x="5588295" y="1069203"/>
                  <a:pt x="5594858" y="1075037"/>
                  <a:pt x="5594858" y="1083059"/>
                </a:cubicBezTo>
                <a:cubicBezTo>
                  <a:pt x="5594858" y="1088893"/>
                  <a:pt x="5588295" y="1095457"/>
                  <a:pt x="5581002" y="1095457"/>
                </a:cubicBezTo>
                <a:cubicBezTo>
                  <a:pt x="5574439" y="1095457"/>
                  <a:pt x="5568605" y="1088893"/>
                  <a:pt x="5568605" y="1083059"/>
                </a:cubicBezTo>
                <a:cubicBezTo>
                  <a:pt x="5568605" y="1075037"/>
                  <a:pt x="5574439" y="1069203"/>
                  <a:pt x="5581002" y="1069203"/>
                </a:cubicBezTo>
                <a:close/>
                <a:moveTo>
                  <a:pt x="5510171" y="1069203"/>
                </a:moveTo>
                <a:cubicBezTo>
                  <a:pt x="5517464" y="1069203"/>
                  <a:pt x="5524027" y="1075037"/>
                  <a:pt x="5524027" y="1083059"/>
                </a:cubicBezTo>
                <a:cubicBezTo>
                  <a:pt x="5524027" y="1088893"/>
                  <a:pt x="5517464" y="1095457"/>
                  <a:pt x="5510171" y="1095457"/>
                </a:cubicBezTo>
                <a:cubicBezTo>
                  <a:pt x="5503608" y="1095457"/>
                  <a:pt x="5497774" y="1088893"/>
                  <a:pt x="5497774" y="1083059"/>
                </a:cubicBezTo>
                <a:cubicBezTo>
                  <a:pt x="5497774" y="1075037"/>
                  <a:pt x="5503608" y="1069203"/>
                  <a:pt x="5510171" y="1069203"/>
                </a:cubicBezTo>
                <a:close/>
                <a:moveTo>
                  <a:pt x="5438937" y="1069203"/>
                </a:moveTo>
                <a:cubicBezTo>
                  <a:pt x="5447182" y="1069203"/>
                  <a:pt x="5453178" y="1075037"/>
                  <a:pt x="5453178" y="1083059"/>
                </a:cubicBezTo>
                <a:cubicBezTo>
                  <a:pt x="5453178" y="1088893"/>
                  <a:pt x="5447182" y="1095457"/>
                  <a:pt x="5438937" y="1095457"/>
                </a:cubicBezTo>
                <a:cubicBezTo>
                  <a:pt x="5431442" y="1095457"/>
                  <a:pt x="5426945" y="1088893"/>
                  <a:pt x="5426945" y="1083059"/>
                </a:cubicBezTo>
                <a:cubicBezTo>
                  <a:pt x="5426945" y="1075037"/>
                  <a:pt x="5431442" y="1069203"/>
                  <a:pt x="5438937" y="1069203"/>
                </a:cubicBezTo>
                <a:close/>
                <a:moveTo>
                  <a:pt x="5367530" y="1069203"/>
                </a:moveTo>
                <a:cubicBezTo>
                  <a:pt x="5376092" y="1069203"/>
                  <a:pt x="5382318" y="1075037"/>
                  <a:pt x="5382318" y="1083059"/>
                </a:cubicBezTo>
                <a:cubicBezTo>
                  <a:pt x="5382318" y="1088893"/>
                  <a:pt x="5376092" y="1095457"/>
                  <a:pt x="5367530" y="1095457"/>
                </a:cubicBezTo>
                <a:cubicBezTo>
                  <a:pt x="5359747" y="1095457"/>
                  <a:pt x="5352742" y="1088893"/>
                  <a:pt x="5352742" y="1083059"/>
                </a:cubicBezTo>
                <a:cubicBezTo>
                  <a:pt x="5352742" y="1075037"/>
                  <a:pt x="5359747" y="1069203"/>
                  <a:pt x="5367530" y="1069203"/>
                </a:cubicBezTo>
                <a:close/>
                <a:moveTo>
                  <a:pt x="5296699" y="1069203"/>
                </a:moveTo>
                <a:cubicBezTo>
                  <a:pt x="5305261" y="1069203"/>
                  <a:pt x="5311488" y="1075037"/>
                  <a:pt x="5311488" y="1083059"/>
                </a:cubicBezTo>
                <a:cubicBezTo>
                  <a:pt x="5311488" y="1088893"/>
                  <a:pt x="5305261" y="1095457"/>
                  <a:pt x="5296699" y="1095457"/>
                </a:cubicBezTo>
                <a:cubicBezTo>
                  <a:pt x="5288915" y="1095457"/>
                  <a:pt x="5281910" y="1088893"/>
                  <a:pt x="5281910" y="1083059"/>
                </a:cubicBezTo>
                <a:cubicBezTo>
                  <a:pt x="5281910" y="1075037"/>
                  <a:pt x="5288915" y="1069203"/>
                  <a:pt x="5296699" y="1069203"/>
                </a:cubicBezTo>
                <a:close/>
                <a:moveTo>
                  <a:pt x="5225869" y="1069203"/>
                </a:moveTo>
                <a:cubicBezTo>
                  <a:pt x="5234431" y="1069203"/>
                  <a:pt x="5240657" y="1075037"/>
                  <a:pt x="5240657" y="1083059"/>
                </a:cubicBezTo>
                <a:cubicBezTo>
                  <a:pt x="5240657" y="1088893"/>
                  <a:pt x="5234431" y="1095457"/>
                  <a:pt x="5225869" y="1095457"/>
                </a:cubicBezTo>
                <a:cubicBezTo>
                  <a:pt x="5217307" y="1095457"/>
                  <a:pt x="5211081" y="1088893"/>
                  <a:pt x="5211081" y="1083059"/>
                </a:cubicBezTo>
                <a:cubicBezTo>
                  <a:pt x="5211081" y="1075037"/>
                  <a:pt x="5217307" y="1069203"/>
                  <a:pt x="5225869" y="1069203"/>
                </a:cubicBezTo>
                <a:close/>
                <a:moveTo>
                  <a:pt x="5154105" y="1069203"/>
                </a:moveTo>
                <a:cubicBezTo>
                  <a:pt x="5162127" y="1069203"/>
                  <a:pt x="5166502" y="1075037"/>
                  <a:pt x="5166502" y="1083059"/>
                </a:cubicBezTo>
                <a:cubicBezTo>
                  <a:pt x="5166502" y="1091081"/>
                  <a:pt x="5162127" y="1095457"/>
                  <a:pt x="5154105" y="1095457"/>
                </a:cubicBezTo>
                <a:cubicBezTo>
                  <a:pt x="5146083" y="1095457"/>
                  <a:pt x="5140249" y="1091081"/>
                  <a:pt x="5140249" y="1083059"/>
                </a:cubicBezTo>
                <a:cubicBezTo>
                  <a:pt x="5140249" y="1075037"/>
                  <a:pt x="5146083" y="1069203"/>
                  <a:pt x="5154105" y="1069203"/>
                </a:cubicBezTo>
                <a:close/>
                <a:moveTo>
                  <a:pt x="5083276" y="1069203"/>
                </a:moveTo>
                <a:cubicBezTo>
                  <a:pt x="5089110" y="1069203"/>
                  <a:pt x="5095673" y="1075037"/>
                  <a:pt x="5095673" y="1083059"/>
                </a:cubicBezTo>
                <a:cubicBezTo>
                  <a:pt x="5095673" y="1091081"/>
                  <a:pt x="5089110" y="1095457"/>
                  <a:pt x="5083276" y="1095457"/>
                </a:cubicBezTo>
                <a:cubicBezTo>
                  <a:pt x="5075254" y="1095457"/>
                  <a:pt x="5069420" y="1091081"/>
                  <a:pt x="5069420" y="1083059"/>
                </a:cubicBezTo>
                <a:cubicBezTo>
                  <a:pt x="5069420" y="1075037"/>
                  <a:pt x="5075254" y="1069203"/>
                  <a:pt x="5083276" y="1069203"/>
                </a:cubicBezTo>
                <a:close/>
                <a:moveTo>
                  <a:pt x="5012445" y="1069203"/>
                </a:moveTo>
                <a:cubicBezTo>
                  <a:pt x="5018279" y="1069203"/>
                  <a:pt x="5024842" y="1075037"/>
                  <a:pt x="5024842" y="1083059"/>
                </a:cubicBezTo>
                <a:cubicBezTo>
                  <a:pt x="5024842" y="1091081"/>
                  <a:pt x="5018279" y="1095457"/>
                  <a:pt x="5012445" y="1095457"/>
                </a:cubicBezTo>
                <a:cubicBezTo>
                  <a:pt x="5004423" y="1095457"/>
                  <a:pt x="4998589" y="1091081"/>
                  <a:pt x="4998589" y="1083059"/>
                </a:cubicBezTo>
                <a:cubicBezTo>
                  <a:pt x="4998589" y="1075037"/>
                  <a:pt x="5004423" y="1069203"/>
                  <a:pt x="5012445" y="1069203"/>
                </a:cubicBezTo>
                <a:close/>
                <a:moveTo>
                  <a:pt x="4940157" y="1069203"/>
                </a:moveTo>
                <a:cubicBezTo>
                  <a:pt x="4948179" y="1069203"/>
                  <a:pt x="4954013" y="1075037"/>
                  <a:pt x="4954013" y="1083059"/>
                </a:cubicBezTo>
                <a:cubicBezTo>
                  <a:pt x="4954013" y="1091081"/>
                  <a:pt x="4948179" y="1095457"/>
                  <a:pt x="4940157" y="1095457"/>
                </a:cubicBezTo>
                <a:cubicBezTo>
                  <a:pt x="4934323" y="1095457"/>
                  <a:pt x="4927760" y="1091081"/>
                  <a:pt x="4927760" y="1083059"/>
                </a:cubicBezTo>
                <a:cubicBezTo>
                  <a:pt x="4927760" y="1075037"/>
                  <a:pt x="4934323" y="1069203"/>
                  <a:pt x="4940157" y="1069203"/>
                </a:cubicBezTo>
                <a:close/>
                <a:moveTo>
                  <a:pt x="4865953" y="1069203"/>
                </a:moveTo>
                <a:cubicBezTo>
                  <a:pt x="4873975" y="1069203"/>
                  <a:pt x="4879809" y="1075037"/>
                  <a:pt x="4879809" y="1083059"/>
                </a:cubicBezTo>
                <a:cubicBezTo>
                  <a:pt x="4879809" y="1091081"/>
                  <a:pt x="4873975" y="1095457"/>
                  <a:pt x="4865953" y="1095457"/>
                </a:cubicBezTo>
                <a:cubicBezTo>
                  <a:pt x="4860119" y="1095457"/>
                  <a:pt x="4853556" y="1091081"/>
                  <a:pt x="4853556" y="1083059"/>
                </a:cubicBezTo>
                <a:cubicBezTo>
                  <a:pt x="4853556" y="1075037"/>
                  <a:pt x="4860119" y="1069203"/>
                  <a:pt x="4865953" y="1069203"/>
                </a:cubicBezTo>
                <a:close/>
                <a:moveTo>
                  <a:pt x="4795122" y="1069203"/>
                </a:moveTo>
                <a:cubicBezTo>
                  <a:pt x="4803144" y="1069203"/>
                  <a:pt x="4808978" y="1075037"/>
                  <a:pt x="4808978" y="1083059"/>
                </a:cubicBezTo>
                <a:cubicBezTo>
                  <a:pt x="4808978" y="1091081"/>
                  <a:pt x="4803144" y="1095457"/>
                  <a:pt x="4795122" y="1095457"/>
                </a:cubicBezTo>
                <a:cubicBezTo>
                  <a:pt x="4787830" y="1095457"/>
                  <a:pt x="4782725" y="1091081"/>
                  <a:pt x="4782725" y="1083059"/>
                </a:cubicBezTo>
                <a:cubicBezTo>
                  <a:pt x="4782725" y="1075037"/>
                  <a:pt x="4787830" y="1069203"/>
                  <a:pt x="4795122" y="1069203"/>
                </a:cubicBezTo>
                <a:close/>
                <a:moveTo>
                  <a:pt x="4726684" y="1069203"/>
                </a:moveTo>
                <a:cubicBezTo>
                  <a:pt x="4735246" y="1069203"/>
                  <a:pt x="4741472" y="1075037"/>
                  <a:pt x="4741472" y="1083059"/>
                </a:cubicBezTo>
                <a:cubicBezTo>
                  <a:pt x="4741472" y="1091081"/>
                  <a:pt x="4735246" y="1095457"/>
                  <a:pt x="4726684" y="1095457"/>
                </a:cubicBezTo>
                <a:cubicBezTo>
                  <a:pt x="4718122" y="1095457"/>
                  <a:pt x="4711896" y="1091081"/>
                  <a:pt x="4711896" y="1083059"/>
                </a:cubicBezTo>
                <a:cubicBezTo>
                  <a:pt x="4711896" y="1075037"/>
                  <a:pt x="4718122" y="1069203"/>
                  <a:pt x="4726684" y="1069203"/>
                </a:cubicBezTo>
                <a:close/>
                <a:moveTo>
                  <a:pt x="4655853" y="1069203"/>
                </a:moveTo>
                <a:cubicBezTo>
                  <a:pt x="4663637" y="1069203"/>
                  <a:pt x="4670642" y="1075037"/>
                  <a:pt x="4670642" y="1083059"/>
                </a:cubicBezTo>
                <a:cubicBezTo>
                  <a:pt x="4670642" y="1091081"/>
                  <a:pt x="4663637" y="1095457"/>
                  <a:pt x="4655853" y="1095457"/>
                </a:cubicBezTo>
                <a:cubicBezTo>
                  <a:pt x="4647291" y="1095457"/>
                  <a:pt x="4641064" y="1091081"/>
                  <a:pt x="4641064" y="1083059"/>
                </a:cubicBezTo>
                <a:cubicBezTo>
                  <a:pt x="4641064" y="1075037"/>
                  <a:pt x="4647291" y="1069203"/>
                  <a:pt x="4655853" y="1069203"/>
                </a:cubicBezTo>
                <a:close/>
                <a:moveTo>
                  <a:pt x="4585023" y="1069203"/>
                </a:moveTo>
                <a:cubicBezTo>
                  <a:pt x="4592806" y="1069203"/>
                  <a:pt x="4599811" y="1075037"/>
                  <a:pt x="4599811" y="1083059"/>
                </a:cubicBezTo>
                <a:cubicBezTo>
                  <a:pt x="4599811" y="1091081"/>
                  <a:pt x="4592806" y="1095457"/>
                  <a:pt x="4585023" y="1095457"/>
                </a:cubicBezTo>
                <a:cubicBezTo>
                  <a:pt x="4576461" y="1095457"/>
                  <a:pt x="4570235" y="1091081"/>
                  <a:pt x="4570235" y="1083059"/>
                </a:cubicBezTo>
                <a:cubicBezTo>
                  <a:pt x="4570235" y="1075037"/>
                  <a:pt x="4576461" y="1069203"/>
                  <a:pt x="4585023" y="1069203"/>
                </a:cubicBezTo>
                <a:close/>
                <a:moveTo>
                  <a:pt x="4513260" y="1069203"/>
                </a:moveTo>
                <a:cubicBezTo>
                  <a:pt x="4519094" y="1069203"/>
                  <a:pt x="4525657" y="1075430"/>
                  <a:pt x="4525657" y="1083991"/>
                </a:cubicBezTo>
                <a:cubicBezTo>
                  <a:pt x="4525657" y="1092553"/>
                  <a:pt x="4519094" y="1098780"/>
                  <a:pt x="4513260" y="1098780"/>
                </a:cubicBezTo>
                <a:cubicBezTo>
                  <a:pt x="4505238" y="1098780"/>
                  <a:pt x="4499404" y="1092553"/>
                  <a:pt x="4499404" y="1083991"/>
                </a:cubicBezTo>
                <a:cubicBezTo>
                  <a:pt x="4499404" y="1075430"/>
                  <a:pt x="4505238" y="1069203"/>
                  <a:pt x="4513260" y="1069203"/>
                </a:cubicBezTo>
                <a:close/>
                <a:moveTo>
                  <a:pt x="4439056" y="1069203"/>
                </a:moveTo>
                <a:cubicBezTo>
                  <a:pt x="4445619" y="1069203"/>
                  <a:pt x="4451453" y="1075430"/>
                  <a:pt x="4451453" y="1083991"/>
                </a:cubicBezTo>
                <a:cubicBezTo>
                  <a:pt x="4451453" y="1092553"/>
                  <a:pt x="4445619" y="1098780"/>
                  <a:pt x="4439056" y="1098780"/>
                </a:cubicBezTo>
                <a:cubicBezTo>
                  <a:pt x="4431763" y="1098780"/>
                  <a:pt x="4425200" y="1092553"/>
                  <a:pt x="4425200" y="1083991"/>
                </a:cubicBezTo>
                <a:cubicBezTo>
                  <a:pt x="4425200" y="1075430"/>
                  <a:pt x="4431763" y="1069203"/>
                  <a:pt x="4439056" y="1069203"/>
                </a:cubicBezTo>
                <a:close/>
                <a:moveTo>
                  <a:pt x="4366768" y="1069203"/>
                </a:moveTo>
                <a:cubicBezTo>
                  <a:pt x="4374790" y="1069203"/>
                  <a:pt x="4380624" y="1075430"/>
                  <a:pt x="4380624" y="1083991"/>
                </a:cubicBezTo>
                <a:cubicBezTo>
                  <a:pt x="4380624" y="1092553"/>
                  <a:pt x="4374790" y="1098780"/>
                  <a:pt x="4366768" y="1098780"/>
                </a:cubicBezTo>
                <a:cubicBezTo>
                  <a:pt x="4360934" y="1098780"/>
                  <a:pt x="4354371" y="1092553"/>
                  <a:pt x="4354371" y="1083991"/>
                </a:cubicBezTo>
                <a:cubicBezTo>
                  <a:pt x="4354371" y="1075430"/>
                  <a:pt x="4360934" y="1069203"/>
                  <a:pt x="4366768" y="1069203"/>
                </a:cubicBezTo>
                <a:close/>
                <a:moveTo>
                  <a:pt x="4295937" y="1069203"/>
                </a:moveTo>
                <a:cubicBezTo>
                  <a:pt x="4303959" y="1069203"/>
                  <a:pt x="4309793" y="1075430"/>
                  <a:pt x="4309793" y="1083991"/>
                </a:cubicBezTo>
                <a:cubicBezTo>
                  <a:pt x="4309793" y="1092553"/>
                  <a:pt x="4303959" y="1098780"/>
                  <a:pt x="4295937" y="1098780"/>
                </a:cubicBezTo>
                <a:cubicBezTo>
                  <a:pt x="4290103" y="1098780"/>
                  <a:pt x="4283540" y="1092553"/>
                  <a:pt x="4283540" y="1083991"/>
                </a:cubicBezTo>
                <a:cubicBezTo>
                  <a:pt x="4283540" y="1075430"/>
                  <a:pt x="4290103" y="1069203"/>
                  <a:pt x="4295937" y="1069203"/>
                </a:cubicBezTo>
                <a:close/>
                <a:moveTo>
                  <a:pt x="4225107" y="1069203"/>
                </a:moveTo>
                <a:cubicBezTo>
                  <a:pt x="4233129" y="1069203"/>
                  <a:pt x="4238963" y="1075430"/>
                  <a:pt x="4238963" y="1083991"/>
                </a:cubicBezTo>
                <a:cubicBezTo>
                  <a:pt x="4238963" y="1092553"/>
                  <a:pt x="4233129" y="1098780"/>
                  <a:pt x="4225107" y="1098780"/>
                </a:cubicBezTo>
                <a:cubicBezTo>
                  <a:pt x="4217085" y="1098780"/>
                  <a:pt x="4212710" y="1092553"/>
                  <a:pt x="4212710" y="1083991"/>
                </a:cubicBezTo>
                <a:cubicBezTo>
                  <a:pt x="4212710" y="1075430"/>
                  <a:pt x="4217085" y="1069203"/>
                  <a:pt x="4225107" y="1069203"/>
                </a:cubicBezTo>
                <a:close/>
                <a:moveTo>
                  <a:pt x="4153295" y="1069203"/>
                </a:moveTo>
                <a:cubicBezTo>
                  <a:pt x="4161078" y="1069203"/>
                  <a:pt x="4168083" y="1075430"/>
                  <a:pt x="4168083" y="1083991"/>
                </a:cubicBezTo>
                <a:cubicBezTo>
                  <a:pt x="4168083" y="1092553"/>
                  <a:pt x="4161078" y="1098780"/>
                  <a:pt x="4153295" y="1098780"/>
                </a:cubicBezTo>
                <a:cubicBezTo>
                  <a:pt x="4144733" y="1098780"/>
                  <a:pt x="4138507" y="1092553"/>
                  <a:pt x="4138507" y="1083991"/>
                </a:cubicBezTo>
                <a:cubicBezTo>
                  <a:pt x="4138507" y="1075430"/>
                  <a:pt x="4144733" y="1069203"/>
                  <a:pt x="4153295" y="1069203"/>
                </a:cubicBezTo>
                <a:close/>
                <a:moveTo>
                  <a:pt x="4082465" y="1069203"/>
                </a:moveTo>
                <a:cubicBezTo>
                  <a:pt x="4090249" y="1069203"/>
                  <a:pt x="4097254" y="1075430"/>
                  <a:pt x="4097254" y="1083991"/>
                </a:cubicBezTo>
                <a:cubicBezTo>
                  <a:pt x="4097254" y="1092553"/>
                  <a:pt x="4090249" y="1098780"/>
                  <a:pt x="4082465" y="1098780"/>
                </a:cubicBezTo>
                <a:cubicBezTo>
                  <a:pt x="4073903" y="1098780"/>
                  <a:pt x="4067676" y="1092553"/>
                  <a:pt x="4067676" y="1083991"/>
                </a:cubicBezTo>
                <a:cubicBezTo>
                  <a:pt x="4067676" y="1075430"/>
                  <a:pt x="4073903" y="1069203"/>
                  <a:pt x="4082465" y="1069203"/>
                </a:cubicBezTo>
                <a:close/>
                <a:moveTo>
                  <a:pt x="4011635" y="1069203"/>
                </a:moveTo>
                <a:cubicBezTo>
                  <a:pt x="4019418" y="1069203"/>
                  <a:pt x="4026423" y="1075430"/>
                  <a:pt x="4026423" y="1083991"/>
                </a:cubicBezTo>
                <a:cubicBezTo>
                  <a:pt x="4026423" y="1092553"/>
                  <a:pt x="4019418" y="1098780"/>
                  <a:pt x="4011635" y="1098780"/>
                </a:cubicBezTo>
                <a:cubicBezTo>
                  <a:pt x="4003073" y="1098780"/>
                  <a:pt x="3996847" y="1092553"/>
                  <a:pt x="3996847" y="1083991"/>
                </a:cubicBezTo>
                <a:cubicBezTo>
                  <a:pt x="3996847" y="1075430"/>
                  <a:pt x="4003073" y="1069203"/>
                  <a:pt x="4011635" y="1069203"/>
                </a:cubicBezTo>
                <a:close/>
                <a:moveTo>
                  <a:pt x="3939871" y="1069203"/>
                </a:moveTo>
                <a:cubicBezTo>
                  <a:pt x="3947893" y="1069203"/>
                  <a:pt x="3952268" y="1075430"/>
                  <a:pt x="3952268" y="1083991"/>
                </a:cubicBezTo>
                <a:cubicBezTo>
                  <a:pt x="3952268" y="1092553"/>
                  <a:pt x="3947893" y="1098780"/>
                  <a:pt x="3939871" y="1098780"/>
                </a:cubicBezTo>
                <a:cubicBezTo>
                  <a:pt x="3932578" y="1098780"/>
                  <a:pt x="3926015" y="1092553"/>
                  <a:pt x="3926015" y="1083991"/>
                </a:cubicBezTo>
                <a:cubicBezTo>
                  <a:pt x="3926015" y="1075430"/>
                  <a:pt x="3932578" y="1069203"/>
                  <a:pt x="3939871" y="1069203"/>
                </a:cubicBezTo>
                <a:close/>
                <a:moveTo>
                  <a:pt x="582439" y="1069203"/>
                </a:moveTo>
                <a:cubicBezTo>
                  <a:pt x="589732" y="1069203"/>
                  <a:pt x="596295" y="1075766"/>
                  <a:pt x="596295" y="1083059"/>
                </a:cubicBezTo>
                <a:cubicBezTo>
                  <a:pt x="596295" y="1089622"/>
                  <a:pt x="589732" y="1095457"/>
                  <a:pt x="582439" y="1095457"/>
                </a:cubicBezTo>
                <a:cubicBezTo>
                  <a:pt x="574416" y="1095457"/>
                  <a:pt x="570041" y="1089622"/>
                  <a:pt x="570041" y="1083059"/>
                </a:cubicBezTo>
                <a:cubicBezTo>
                  <a:pt x="570041" y="1075766"/>
                  <a:pt x="574416" y="1069203"/>
                  <a:pt x="582439" y="1069203"/>
                </a:cubicBezTo>
                <a:close/>
                <a:moveTo>
                  <a:pt x="513628" y="1069203"/>
                </a:moveTo>
                <a:cubicBezTo>
                  <a:pt x="521977" y="1069203"/>
                  <a:pt x="528807" y="1075766"/>
                  <a:pt x="528807" y="1083059"/>
                </a:cubicBezTo>
                <a:cubicBezTo>
                  <a:pt x="528807" y="1089622"/>
                  <a:pt x="521977" y="1095457"/>
                  <a:pt x="513628" y="1095457"/>
                </a:cubicBezTo>
                <a:cubicBezTo>
                  <a:pt x="506040" y="1095457"/>
                  <a:pt x="499209" y="1089622"/>
                  <a:pt x="499209" y="1083059"/>
                </a:cubicBezTo>
                <a:cubicBezTo>
                  <a:pt x="499209" y="1075766"/>
                  <a:pt x="506040" y="1069203"/>
                  <a:pt x="513628" y="1069203"/>
                </a:cubicBezTo>
                <a:close/>
                <a:moveTo>
                  <a:pt x="439795" y="1069203"/>
                </a:moveTo>
                <a:cubicBezTo>
                  <a:pt x="448358" y="1069203"/>
                  <a:pt x="454585" y="1075766"/>
                  <a:pt x="454585" y="1083059"/>
                </a:cubicBezTo>
                <a:cubicBezTo>
                  <a:pt x="454585" y="1089622"/>
                  <a:pt x="448358" y="1095457"/>
                  <a:pt x="439795" y="1095457"/>
                </a:cubicBezTo>
                <a:cubicBezTo>
                  <a:pt x="432012" y="1095457"/>
                  <a:pt x="425007" y="1089622"/>
                  <a:pt x="425007" y="1083059"/>
                </a:cubicBezTo>
                <a:cubicBezTo>
                  <a:pt x="425007" y="1075766"/>
                  <a:pt x="432012" y="1069203"/>
                  <a:pt x="439795" y="1069203"/>
                </a:cubicBezTo>
                <a:close/>
                <a:moveTo>
                  <a:pt x="368965" y="1069203"/>
                </a:moveTo>
                <a:cubicBezTo>
                  <a:pt x="377527" y="1069203"/>
                  <a:pt x="383754" y="1075766"/>
                  <a:pt x="383754" y="1083059"/>
                </a:cubicBezTo>
                <a:cubicBezTo>
                  <a:pt x="383754" y="1089622"/>
                  <a:pt x="377527" y="1095457"/>
                  <a:pt x="368965" y="1095457"/>
                </a:cubicBezTo>
                <a:cubicBezTo>
                  <a:pt x="361182" y="1095457"/>
                  <a:pt x="354177" y="1089622"/>
                  <a:pt x="354177" y="1083059"/>
                </a:cubicBezTo>
                <a:cubicBezTo>
                  <a:pt x="354177" y="1075766"/>
                  <a:pt x="361182" y="1069203"/>
                  <a:pt x="368965" y="1069203"/>
                </a:cubicBezTo>
                <a:close/>
                <a:moveTo>
                  <a:pt x="297201" y="1069203"/>
                </a:moveTo>
                <a:cubicBezTo>
                  <a:pt x="305223" y="1069203"/>
                  <a:pt x="309599" y="1075766"/>
                  <a:pt x="309599" y="1083059"/>
                </a:cubicBezTo>
                <a:cubicBezTo>
                  <a:pt x="309599" y="1089622"/>
                  <a:pt x="305223" y="1095457"/>
                  <a:pt x="297201" y="1095457"/>
                </a:cubicBezTo>
                <a:cubicBezTo>
                  <a:pt x="289909" y="1095457"/>
                  <a:pt x="283346" y="1089622"/>
                  <a:pt x="283346" y="1083059"/>
                </a:cubicBezTo>
                <a:cubicBezTo>
                  <a:pt x="283346" y="1075766"/>
                  <a:pt x="289909" y="1069203"/>
                  <a:pt x="297201" y="1069203"/>
                </a:cubicBezTo>
                <a:close/>
                <a:moveTo>
                  <a:pt x="226372" y="1069203"/>
                </a:moveTo>
                <a:cubicBezTo>
                  <a:pt x="232207" y="1069203"/>
                  <a:pt x="238771" y="1075766"/>
                  <a:pt x="238771" y="1083059"/>
                </a:cubicBezTo>
                <a:cubicBezTo>
                  <a:pt x="238771" y="1089622"/>
                  <a:pt x="232207" y="1095457"/>
                  <a:pt x="226372" y="1095457"/>
                </a:cubicBezTo>
                <a:cubicBezTo>
                  <a:pt x="218350" y="1095457"/>
                  <a:pt x="212516" y="1089622"/>
                  <a:pt x="212516" y="1083059"/>
                </a:cubicBezTo>
                <a:cubicBezTo>
                  <a:pt x="212516" y="1075766"/>
                  <a:pt x="218350" y="1069203"/>
                  <a:pt x="226372" y="1069203"/>
                </a:cubicBezTo>
                <a:close/>
                <a:moveTo>
                  <a:pt x="154079" y="1069203"/>
                </a:moveTo>
                <a:cubicBezTo>
                  <a:pt x="161372" y="1069203"/>
                  <a:pt x="167935" y="1075766"/>
                  <a:pt x="167935" y="1083059"/>
                </a:cubicBezTo>
                <a:cubicBezTo>
                  <a:pt x="167935" y="1089622"/>
                  <a:pt x="161372" y="1095457"/>
                  <a:pt x="154079" y="1095457"/>
                </a:cubicBezTo>
                <a:cubicBezTo>
                  <a:pt x="147516" y="1095457"/>
                  <a:pt x="141682" y="1089622"/>
                  <a:pt x="141682" y="1083059"/>
                </a:cubicBezTo>
                <a:cubicBezTo>
                  <a:pt x="141682" y="1075766"/>
                  <a:pt x="147516" y="1069203"/>
                  <a:pt x="154079" y="1069203"/>
                </a:cubicBezTo>
                <a:close/>
                <a:moveTo>
                  <a:pt x="83249" y="1069203"/>
                </a:moveTo>
                <a:cubicBezTo>
                  <a:pt x="90542" y="1069203"/>
                  <a:pt x="97105" y="1075766"/>
                  <a:pt x="97105" y="1083059"/>
                </a:cubicBezTo>
                <a:cubicBezTo>
                  <a:pt x="97105" y="1089622"/>
                  <a:pt x="90542" y="1095457"/>
                  <a:pt x="83249" y="1095457"/>
                </a:cubicBezTo>
                <a:cubicBezTo>
                  <a:pt x="76686" y="1095457"/>
                  <a:pt x="70852" y="1089622"/>
                  <a:pt x="70852" y="1083059"/>
                </a:cubicBezTo>
                <a:cubicBezTo>
                  <a:pt x="70852" y="1075766"/>
                  <a:pt x="76686" y="1069203"/>
                  <a:pt x="83249" y="1069203"/>
                </a:cubicBezTo>
                <a:close/>
                <a:moveTo>
                  <a:pt x="12014" y="1069203"/>
                </a:moveTo>
                <a:cubicBezTo>
                  <a:pt x="20258" y="1069203"/>
                  <a:pt x="26255" y="1075766"/>
                  <a:pt x="26255" y="1083059"/>
                </a:cubicBezTo>
                <a:cubicBezTo>
                  <a:pt x="26255" y="1091081"/>
                  <a:pt x="20258" y="1095457"/>
                  <a:pt x="12014" y="1095457"/>
                </a:cubicBezTo>
                <a:cubicBezTo>
                  <a:pt x="4518" y="1095457"/>
                  <a:pt x="21" y="1091081"/>
                  <a:pt x="21" y="1083059"/>
                </a:cubicBezTo>
                <a:cubicBezTo>
                  <a:pt x="21" y="1075766"/>
                  <a:pt x="4518" y="1069203"/>
                  <a:pt x="12014" y="1069203"/>
                </a:cubicBezTo>
                <a:close/>
                <a:moveTo>
                  <a:pt x="6724405" y="998371"/>
                </a:moveTo>
                <a:cubicBezTo>
                  <a:pt x="6732427" y="998371"/>
                  <a:pt x="6738261" y="1004205"/>
                  <a:pt x="6738261" y="1010768"/>
                </a:cubicBezTo>
                <a:cubicBezTo>
                  <a:pt x="6738261" y="1018061"/>
                  <a:pt x="6732427" y="1024625"/>
                  <a:pt x="6724405" y="1024625"/>
                </a:cubicBezTo>
                <a:cubicBezTo>
                  <a:pt x="6718571" y="1024625"/>
                  <a:pt x="6712008" y="1018061"/>
                  <a:pt x="6712008" y="1010768"/>
                </a:cubicBezTo>
                <a:cubicBezTo>
                  <a:pt x="6712008" y="1004205"/>
                  <a:pt x="6718571" y="998371"/>
                  <a:pt x="6724405" y="998371"/>
                </a:cubicBezTo>
                <a:close/>
                <a:moveTo>
                  <a:pt x="6653576" y="998371"/>
                </a:moveTo>
                <a:cubicBezTo>
                  <a:pt x="6660869" y="998371"/>
                  <a:pt x="6667432" y="1004205"/>
                  <a:pt x="6667432" y="1010768"/>
                </a:cubicBezTo>
                <a:cubicBezTo>
                  <a:pt x="6667432" y="1018061"/>
                  <a:pt x="6660869" y="1024625"/>
                  <a:pt x="6653576" y="1024625"/>
                </a:cubicBezTo>
                <a:cubicBezTo>
                  <a:pt x="6645554" y="1024625"/>
                  <a:pt x="6641179" y="1018061"/>
                  <a:pt x="6641179" y="1010768"/>
                </a:cubicBezTo>
                <a:cubicBezTo>
                  <a:pt x="6641179" y="1004205"/>
                  <a:pt x="6645554" y="998371"/>
                  <a:pt x="6653576" y="998371"/>
                </a:cubicBezTo>
                <a:close/>
                <a:moveTo>
                  <a:pt x="6581764" y="998371"/>
                </a:moveTo>
                <a:cubicBezTo>
                  <a:pt x="6589547" y="998371"/>
                  <a:pt x="6596552" y="1004205"/>
                  <a:pt x="6596552" y="1010768"/>
                </a:cubicBezTo>
                <a:cubicBezTo>
                  <a:pt x="6596552" y="1018061"/>
                  <a:pt x="6589547" y="1024625"/>
                  <a:pt x="6581764" y="1024625"/>
                </a:cubicBezTo>
                <a:cubicBezTo>
                  <a:pt x="6573202" y="1024625"/>
                  <a:pt x="6566976" y="1018061"/>
                  <a:pt x="6566976" y="1010768"/>
                </a:cubicBezTo>
                <a:cubicBezTo>
                  <a:pt x="6566976" y="1004205"/>
                  <a:pt x="6573202" y="998371"/>
                  <a:pt x="6581764" y="998371"/>
                </a:cubicBezTo>
                <a:close/>
                <a:moveTo>
                  <a:pt x="6510933" y="998371"/>
                </a:moveTo>
                <a:cubicBezTo>
                  <a:pt x="6518717" y="998371"/>
                  <a:pt x="6525722" y="1004205"/>
                  <a:pt x="6525722" y="1010768"/>
                </a:cubicBezTo>
                <a:cubicBezTo>
                  <a:pt x="6525722" y="1018061"/>
                  <a:pt x="6518717" y="1024625"/>
                  <a:pt x="6510933" y="1024625"/>
                </a:cubicBezTo>
                <a:cubicBezTo>
                  <a:pt x="6502371" y="1024625"/>
                  <a:pt x="6496144" y="1018061"/>
                  <a:pt x="6496144" y="1010768"/>
                </a:cubicBezTo>
                <a:cubicBezTo>
                  <a:pt x="6496144" y="1004205"/>
                  <a:pt x="6502371" y="998371"/>
                  <a:pt x="6510933" y="998371"/>
                </a:cubicBezTo>
                <a:close/>
                <a:moveTo>
                  <a:pt x="6440492" y="998371"/>
                </a:moveTo>
                <a:cubicBezTo>
                  <a:pt x="6448081" y="998371"/>
                  <a:pt x="6454911" y="1004205"/>
                  <a:pt x="6454911" y="1010768"/>
                </a:cubicBezTo>
                <a:cubicBezTo>
                  <a:pt x="6454911" y="1018061"/>
                  <a:pt x="6448081" y="1024625"/>
                  <a:pt x="6440492" y="1024625"/>
                </a:cubicBezTo>
                <a:cubicBezTo>
                  <a:pt x="6432145" y="1024625"/>
                  <a:pt x="6425315" y="1018061"/>
                  <a:pt x="6425315" y="1010768"/>
                </a:cubicBezTo>
                <a:cubicBezTo>
                  <a:pt x="6425315" y="1004205"/>
                  <a:pt x="6432145" y="998371"/>
                  <a:pt x="6440492" y="998371"/>
                </a:cubicBezTo>
                <a:close/>
                <a:moveTo>
                  <a:pt x="6368340" y="998371"/>
                </a:moveTo>
                <a:cubicBezTo>
                  <a:pt x="6376362" y="998371"/>
                  <a:pt x="6380737" y="1004205"/>
                  <a:pt x="6380737" y="1010768"/>
                </a:cubicBezTo>
                <a:cubicBezTo>
                  <a:pt x="6380737" y="1018061"/>
                  <a:pt x="6376362" y="1024625"/>
                  <a:pt x="6368340" y="1024625"/>
                </a:cubicBezTo>
                <a:cubicBezTo>
                  <a:pt x="6361047" y="1024625"/>
                  <a:pt x="6354484" y="1018061"/>
                  <a:pt x="6354484" y="1010768"/>
                </a:cubicBezTo>
                <a:cubicBezTo>
                  <a:pt x="6354484" y="1004205"/>
                  <a:pt x="6361047" y="998371"/>
                  <a:pt x="6368340" y="998371"/>
                </a:cubicBezTo>
                <a:close/>
                <a:moveTo>
                  <a:pt x="6297511" y="998371"/>
                </a:moveTo>
                <a:cubicBezTo>
                  <a:pt x="6304074" y="998371"/>
                  <a:pt x="6309908" y="1004205"/>
                  <a:pt x="6309908" y="1010768"/>
                </a:cubicBezTo>
                <a:cubicBezTo>
                  <a:pt x="6309908" y="1018061"/>
                  <a:pt x="6304074" y="1024625"/>
                  <a:pt x="6297511" y="1024625"/>
                </a:cubicBezTo>
                <a:cubicBezTo>
                  <a:pt x="6290218" y="1024625"/>
                  <a:pt x="6283655" y="1018061"/>
                  <a:pt x="6283655" y="1010768"/>
                </a:cubicBezTo>
                <a:cubicBezTo>
                  <a:pt x="6283655" y="1004205"/>
                  <a:pt x="6290218" y="998371"/>
                  <a:pt x="6297511" y="998371"/>
                </a:cubicBezTo>
                <a:close/>
                <a:moveTo>
                  <a:pt x="6226679" y="998371"/>
                </a:moveTo>
                <a:cubicBezTo>
                  <a:pt x="6233242" y="998371"/>
                  <a:pt x="6239076" y="1004205"/>
                  <a:pt x="6239076" y="1010768"/>
                </a:cubicBezTo>
                <a:cubicBezTo>
                  <a:pt x="6239076" y="1018061"/>
                  <a:pt x="6233242" y="1024625"/>
                  <a:pt x="6226679" y="1024625"/>
                </a:cubicBezTo>
                <a:cubicBezTo>
                  <a:pt x="6219386" y="1024625"/>
                  <a:pt x="6212823" y="1018061"/>
                  <a:pt x="6212823" y="1010768"/>
                </a:cubicBezTo>
                <a:cubicBezTo>
                  <a:pt x="6212823" y="1004205"/>
                  <a:pt x="6219386" y="998371"/>
                  <a:pt x="6226679" y="998371"/>
                </a:cubicBezTo>
                <a:close/>
                <a:moveTo>
                  <a:pt x="6154391" y="998371"/>
                </a:moveTo>
                <a:cubicBezTo>
                  <a:pt x="6161684" y="998371"/>
                  <a:pt x="6168247" y="1004205"/>
                  <a:pt x="6168247" y="1010768"/>
                </a:cubicBezTo>
                <a:cubicBezTo>
                  <a:pt x="6168247" y="1018061"/>
                  <a:pt x="6161684" y="1024625"/>
                  <a:pt x="6154391" y="1024625"/>
                </a:cubicBezTo>
                <a:cubicBezTo>
                  <a:pt x="6147828" y="1024625"/>
                  <a:pt x="6141994" y="1018061"/>
                  <a:pt x="6141994" y="1010768"/>
                </a:cubicBezTo>
                <a:cubicBezTo>
                  <a:pt x="6141994" y="1004205"/>
                  <a:pt x="6147828" y="998371"/>
                  <a:pt x="6154391" y="998371"/>
                </a:cubicBezTo>
                <a:close/>
                <a:moveTo>
                  <a:pt x="6083559" y="998371"/>
                </a:moveTo>
                <a:cubicBezTo>
                  <a:pt x="6090852" y="998371"/>
                  <a:pt x="6097415" y="1004205"/>
                  <a:pt x="6097415" y="1010768"/>
                </a:cubicBezTo>
                <a:cubicBezTo>
                  <a:pt x="6097415" y="1018061"/>
                  <a:pt x="6090852" y="1024625"/>
                  <a:pt x="6083559" y="1024625"/>
                </a:cubicBezTo>
                <a:cubicBezTo>
                  <a:pt x="6076996" y="1024625"/>
                  <a:pt x="6071162" y="1018061"/>
                  <a:pt x="6071162" y="1010768"/>
                </a:cubicBezTo>
                <a:cubicBezTo>
                  <a:pt x="6071162" y="1004205"/>
                  <a:pt x="6076996" y="998371"/>
                  <a:pt x="6083559" y="998371"/>
                </a:cubicBezTo>
                <a:close/>
                <a:moveTo>
                  <a:pt x="6009356" y="998371"/>
                </a:moveTo>
                <a:cubicBezTo>
                  <a:pt x="6016649" y="998371"/>
                  <a:pt x="6023212" y="1004205"/>
                  <a:pt x="6023212" y="1010768"/>
                </a:cubicBezTo>
                <a:cubicBezTo>
                  <a:pt x="6023212" y="1018061"/>
                  <a:pt x="6016649" y="1024625"/>
                  <a:pt x="6009356" y="1024625"/>
                </a:cubicBezTo>
                <a:cubicBezTo>
                  <a:pt x="6001334" y="1024625"/>
                  <a:pt x="5996959" y="1018061"/>
                  <a:pt x="5996959" y="1010768"/>
                </a:cubicBezTo>
                <a:cubicBezTo>
                  <a:pt x="5996959" y="1004205"/>
                  <a:pt x="6001334" y="998371"/>
                  <a:pt x="6009356" y="998371"/>
                </a:cubicBezTo>
                <a:close/>
                <a:moveTo>
                  <a:pt x="5940548" y="998371"/>
                </a:moveTo>
                <a:cubicBezTo>
                  <a:pt x="5948896" y="998371"/>
                  <a:pt x="5955726" y="1004205"/>
                  <a:pt x="5955726" y="1010768"/>
                </a:cubicBezTo>
                <a:cubicBezTo>
                  <a:pt x="5955726" y="1018061"/>
                  <a:pt x="5948896" y="1024625"/>
                  <a:pt x="5940548" y="1024625"/>
                </a:cubicBezTo>
                <a:cubicBezTo>
                  <a:pt x="5932960" y="1024625"/>
                  <a:pt x="5926130" y="1018061"/>
                  <a:pt x="5926130" y="1010768"/>
                </a:cubicBezTo>
                <a:cubicBezTo>
                  <a:pt x="5926130" y="1004205"/>
                  <a:pt x="5932960" y="998371"/>
                  <a:pt x="5940548" y="998371"/>
                </a:cubicBezTo>
                <a:close/>
                <a:moveTo>
                  <a:pt x="5870088" y="998371"/>
                </a:moveTo>
                <a:cubicBezTo>
                  <a:pt x="5878650" y="998371"/>
                  <a:pt x="5884877" y="1004205"/>
                  <a:pt x="5884877" y="1010768"/>
                </a:cubicBezTo>
                <a:cubicBezTo>
                  <a:pt x="5884877" y="1018061"/>
                  <a:pt x="5878650" y="1024625"/>
                  <a:pt x="5870088" y="1024625"/>
                </a:cubicBezTo>
                <a:cubicBezTo>
                  <a:pt x="5862304" y="1024625"/>
                  <a:pt x="5855299" y="1018061"/>
                  <a:pt x="5855299" y="1010768"/>
                </a:cubicBezTo>
                <a:cubicBezTo>
                  <a:pt x="5855299" y="1004205"/>
                  <a:pt x="5862304" y="998371"/>
                  <a:pt x="5870088" y="998371"/>
                </a:cubicBezTo>
                <a:close/>
                <a:moveTo>
                  <a:pt x="5799257" y="998371"/>
                </a:moveTo>
                <a:cubicBezTo>
                  <a:pt x="5807819" y="998371"/>
                  <a:pt x="5814045" y="1004205"/>
                  <a:pt x="5814045" y="1010768"/>
                </a:cubicBezTo>
                <a:cubicBezTo>
                  <a:pt x="5814045" y="1018061"/>
                  <a:pt x="5807819" y="1024625"/>
                  <a:pt x="5799257" y="1024625"/>
                </a:cubicBezTo>
                <a:cubicBezTo>
                  <a:pt x="5791474" y="1024625"/>
                  <a:pt x="5784469" y="1018061"/>
                  <a:pt x="5784469" y="1010768"/>
                </a:cubicBezTo>
                <a:cubicBezTo>
                  <a:pt x="5784469" y="1004205"/>
                  <a:pt x="5791474" y="998371"/>
                  <a:pt x="5799257" y="998371"/>
                </a:cubicBezTo>
                <a:close/>
                <a:moveTo>
                  <a:pt x="5724122" y="998371"/>
                </a:moveTo>
                <a:cubicBezTo>
                  <a:pt x="5730685" y="998371"/>
                  <a:pt x="5736519" y="1004205"/>
                  <a:pt x="5736519" y="1010768"/>
                </a:cubicBezTo>
                <a:cubicBezTo>
                  <a:pt x="5736519" y="1018061"/>
                  <a:pt x="5730685" y="1024625"/>
                  <a:pt x="5724122" y="1024625"/>
                </a:cubicBezTo>
                <a:cubicBezTo>
                  <a:pt x="5716100" y="1024625"/>
                  <a:pt x="5710266" y="1018061"/>
                  <a:pt x="5710266" y="1010768"/>
                </a:cubicBezTo>
                <a:cubicBezTo>
                  <a:pt x="5710266" y="1004205"/>
                  <a:pt x="5716100" y="998371"/>
                  <a:pt x="5724122" y="998371"/>
                </a:cubicBezTo>
                <a:close/>
                <a:moveTo>
                  <a:pt x="5653291" y="998371"/>
                </a:moveTo>
                <a:cubicBezTo>
                  <a:pt x="5659125" y="998371"/>
                  <a:pt x="5665688" y="1004205"/>
                  <a:pt x="5665688" y="1012227"/>
                </a:cubicBezTo>
                <a:cubicBezTo>
                  <a:pt x="5665688" y="1018061"/>
                  <a:pt x="5659125" y="1024625"/>
                  <a:pt x="5653291" y="1024625"/>
                </a:cubicBezTo>
                <a:cubicBezTo>
                  <a:pt x="5645269" y="1024625"/>
                  <a:pt x="5639435" y="1018061"/>
                  <a:pt x="5639435" y="1012227"/>
                </a:cubicBezTo>
                <a:cubicBezTo>
                  <a:pt x="5639435" y="1004205"/>
                  <a:pt x="5645269" y="998371"/>
                  <a:pt x="5653291" y="998371"/>
                </a:cubicBezTo>
                <a:close/>
                <a:moveTo>
                  <a:pt x="5581002" y="998371"/>
                </a:moveTo>
                <a:cubicBezTo>
                  <a:pt x="5588295" y="998371"/>
                  <a:pt x="5594858" y="1004205"/>
                  <a:pt x="5594858" y="1012227"/>
                </a:cubicBezTo>
                <a:cubicBezTo>
                  <a:pt x="5594858" y="1018061"/>
                  <a:pt x="5588295" y="1024625"/>
                  <a:pt x="5581002" y="1024625"/>
                </a:cubicBezTo>
                <a:cubicBezTo>
                  <a:pt x="5574439" y="1024625"/>
                  <a:pt x="5568605" y="1018061"/>
                  <a:pt x="5568605" y="1012227"/>
                </a:cubicBezTo>
                <a:cubicBezTo>
                  <a:pt x="5568605" y="1004205"/>
                  <a:pt x="5574439" y="998371"/>
                  <a:pt x="5581002" y="998371"/>
                </a:cubicBezTo>
                <a:close/>
                <a:moveTo>
                  <a:pt x="5510171" y="998371"/>
                </a:moveTo>
                <a:cubicBezTo>
                  <a:pt x="5517464" y="998371"/>
                  <a:pt x="5524027" y="1004205"/>
                  <a:pt x="5524027" y="1012227"/>
                </a:cubicBezTo>
                <a:cubicBezTo>
                  <a:pt x="5524027" y="1018061"/>
                  <a:pt x="5517464" y="1024625"/>
                  <a:pt x="5510171" y="1024625"/>
                </a:cubicBezTo>
                <a:cubicBezTo>
                  <a:pt x="5503608" y="1024625"/>
                  <a:pt x="5497774" y="1018061"/>
                  <a:pt x="5497774" y="1012227"/>
                </a:cubicBezTo>
                <a:cubicBezTo>
                  <a:pt x="5497774" y="1004205"/>
                  <a:pt x="5503608" y="998371"/>
                  <a:pt x="5510171" y="998371"/>
                </a:cubicBezTo>
                <a:close/>
                <a:moveTo>
                  <a:pt x="5438937" y="998371"/>
                </a:moveTo>
                <a:cubicBezTo>
                  <a:pt x="5447182" y="998371"/>
                  <a:pt x="5453178" y="1004205"/>
                  <a:pt x="5453178" y="1012227"/>
                </a:cubicBezTo>
                <a:cubicBezTo>
                  <a:pt x="5453178" y="1018061"/>
                  <a:pt x="5447182" y="1024625"/>
                  <a:pt x="5438937" y="1024625"/>
                </a:cubicBezTo>
                <a:cubicBezTo>
                  <a:pt x="5431442" y="1024625"/>
                  <a:pt x="5426945" y="1018061"/>
                  <a:pt x="5426945" y="1012227"/>
                </a:cubicBezTo>
                <a:cubicBezTo>
                  <a:pt x="5426945" y="1004205"/>
                  <a:pt x="5431442" y="998371"/>
                  <a:pt x="5438937" y="998371"/>
                </a:cubicBezTo>
                <a:close/>
                <a:moveTo>
                  <a:pt x="5367530" y="998371"/>
                </a:moveTo>
                <a:cubicBezTo>
                  <a:pt x="5376092" y="998371"/>
                  <a:pt x="5382318" y="1004205"/>
                  <a:pt x="5382318" y="1012227"/>
                </a:cubicBezTo>
                <a:cubicBezTo>
                  <a:pt x="5382318" y="1018061"/>
                  <a:pt x="5376092" y="1024625"/>
                  <a:pt x="5367530" y="1024625"/>
                </a:cubicBezTo>
                <a:cubicBezTo>
                  <a:pt x="5359747" y="1024625"/>
                  <a:pt x="5352742" y="1018061"/>
                  <a:pt x="5352742" y="1012227"/>
                </a:cubicBezTo>
                <a:cubicBezTo>
                  <a:pt x="5352742" y="1004205"/>
                  <a:pt x="5359747" y="998371"/>
                  <a:pt x="5367530" y="998371"/>
                </a:cubicBezTo>
                <a:close/>
                <a:moveTo>
                  <a:pt x="5296699" y="998371"/>
                </a:moveTo>
                <a:cubicBezTo>
                  <a:pt x="5305261" y="998371"/>
                  <a:pt x="5311488" y="1004205"/>
                  <a:pt x="5311488" y="1012227"/>
                </a:cubicBezTo>
                <a:cubicBezTo>
                  <a:pt x="5311488" y="1018061"/>
                  <a:pt x="5305261" y="1024625"/>
                  <a:pt x="5296699" y="1024625"/>
                </a:cubicBezTo>
                <a:cubicBezTo>
                  <a:pt x="5288915" y="1024625"/>
                  <a:pt x="5281910" y="1018061"/>
                  <a:pt x="5281910" y="1012227"/>
                </a:cubicBezTo>
                <a:cubicBezTo>
                  <a:pt x="5281910" y="1004205"/>
                  <a:pt x="5288915" y="998371"/>
                  <a:pt x="5296699" y="998371"/>
                </a:cubicBezTo>
                <a:close/>
                <a:moveTo>
                  <a:pt x="5225869" y="998371"/>
                </a:moveTo>
                <a:cubicBezTo>
                  <a:pt x="5234431" y="998371"/>
                  <a:pt x="5240657" y="1004205"/>
                  <a:pt x="5240657" y="1012227"/>
                </a:cubicBezTo>
                <a:cubicBezTo>
                  <a:pt x="5240657" y="1018061"/>
                  <a:pt x="5234431" y="1024625"/>
                  <a:pt x="5225869" y="1024625"/>
                </a:cubicBezTo>
                <a:cubicBezTo>
                  <a:pt x="5217307" y="1024625"/>
                  <a:pt x="5211081" y="1018061"/>
                  <a:pt x="5211081" y="1012227"/>
                </a:cubicBezTo>
                <a:cubicBezTo>
                  <a:pt x="5211081" y="1004205"/>
                  <a:pt x="5217307" y="998371"/>
                  <a:pt x="5225869" y="998371"/>
                </a:cubicBezTo>
                <a:close/>
                <a:moveTo>
                  <a:pt x="5154105" y="998371"/>
                </a:moveTo>
                <a:cubicBezTo>
                  <a:pt x="5162127" y="998371"/>
                  <a:pt x="5166502" y="1004205"/>
                  <a:pt x="5166502" y="1012227"/>
                </a:cubicBezTo>
                <a:cubicBezTo>
                  <a:pt x="5166502" y="1018061"/>
                  <a:pt x="5162127" y="1024625"/>
                  <a:pt x="5154105" y="1024625"/>
                </a:cubicBezTo>
                <a:cubicBezTo>
                  <a:pt x="5146083" y="1024625"/>
                  <a:pt x="5140249" y="1018061"/>
                  <a:pt x="5140249" y="1012227"/>
                </a:cubicBezTo>
                <a:cubicBezTo>
                  <a:pt x="5140249" y="1004205"/>
                  <a:pt x="5146083" y="998371"/>
                  <a:pt x="5154105" y="998371"/>
                </a:cubicBezTo>
                <a:close/>
                <a:moveTo>
                  <a:pt x="5083276" y="998371"/>
                </a:moveTo>
                <a:cubicBezTo>
                  <a:pt x="5089110" y="998371"/>
                  <a:pt x="5095673" y="1004205"/>
                  <a:pt x="5095673" y="1012227"/>
                </a:cubicBezTo>
                <a:cubicBezTo>
                  <a:pt x="5095673" y="1018061"/>
                  <a:pt x="5089110" y="1024625"/>
                  <a:pt x="5083276" y="1024625"/>
                </a:cubicBezTo>
                <a:cubicBezTo>
                  <a:pt x="5075254" y="1024625"/>
                  <a:pt x="5069420" y="1018061"/>
                  <a:pt x="5069420" y="1012227"/>
                </a:cubicBezTo>
                <a:cubicBezTo>
                  <a:pt x="5069420" y="1004205"/>
                  <a:pt x="5075254" y="998371"/>
                  <a:pt x="5083276" y="998371"/>
                </a:cubicBezTo>
                <a:close/>
                <a:moveTo>
                  <a:pt x="5012445" y="998371"/>
                </a:moveTo>
                <a:cubicBezTo>
                  <a:pt x="5018279" y="998371"/>
                  <a:pt x="5024842" y="1004205"/>
                  <a:pt x="5024842" y="1012227"/>
                </a:cubicBezTo>
                <a:cubicBezTo>
                  <a:pt x="5024842" y="1018061"/>
                  <a:pt x="5018279" y="1024625"/>
                  <a:pt x="5012445" y="1024625"/>
                </a:cubicBezTo>
                <a:cubicBezTo>
                  <a:pt x="5004423" y="1024625"/>
                  <a:pt x="4998589" y="1018061"/>
                  <a:pt x="4998589" y="1012227"/>
                </a:cubicBezTo>
                <a:cubicBezTo>
                  <a:pt x="4998589" y="1004205"/>
                  <a:pt x="5004423" y="998371"/>
                  <a:pt x="5012445" y="998371"/>
                </a:cubicBezTo>
                <a:close/>
                <a:moveTo>
                  <a:pt x="4940157" y="998371"/>
                </a:moveTo>
                <a:cubicBezTo>
                  <a:pt x="4948179" y="998371"/>
                  <a:pt x="4954013" y="1004205"/>
                  <a:pt x="4954013" y="1012227"/>
                </a:cubicBezTo>
                <a:cubicBezTo>
                  <a:pt x="4954013" y="1018061"/>
                  <a:pt x="4948179" y="1024625"/>
                  <a:pt x="4940157" y="1024625"/>
                </a:cubicBezTo>
                <a:cubicBezTo>
                  <a:pt x="4934323" y="1024625"/>
                  <a:pt x="4927760" y="1018061"/>
                  <a:pt x="4927760" y="1012227"/>
                </a:cubicBezTo>
                <a:cubicBezTo>
                  <a:pt x="4927760" y="1004205"/>
                  <a:pt x="4934323" y="998371"/>
                  <a:pt x="4940157" y="998371"/>
                </a:cubicBezTo>
                <a:close/>
                <a:moveTo>
                  <a:pt x="4865953" y="998371"/>
                </a:moveTo>
                <a:cubicBezTo>
                  <a:pt x="4873975" y="998371"/>
                  <a:pt x="4879809" y="1004205"/>
                  <a:pt x="4879809" y="1012227"/>
                </a:cubicBezTo>
                <a:cubicBezTo>
                  <a:pt x="4879809" y="1018061"/>
                  <a:pt x="4873975" y="1024625"/>
                  <a:pt x="4865953" y="1024625"/>
                </a:cubicBezTo>
                <a:cubicBezTo>
                  <a:pt x="4860119" y="1024625"/>
                  <a:pt x="4853556" y="1018061"/>
                  <a:pt x="4853556" y="1012227"/>
                </a:cubicBezTo>
                <a:cubicBezTo>
                  <a:pt x="4853556" y="1004205"/>
                  <a:pt x="4860119" y="998371"/>
                  <a:pt x="4865953" y="998371"/>
                </a:cubicBezTo>
                <a:close/>
                <a:moveTo>
                  <a:pt x="4797514" y="998371"/>
                </a:moveTo>
                <a:cubicBezTo>
                  <a:pt x="4806076" y="998371"/>
                  <a:pt x="4812303" y="1004205"/>
                  <a:pt x="4812303" y="1012227"/>
                </a:cubicBezTo>
                <a:cubicBezTo>
                  <a:pt x="4812303" y="1018061"/>
                  <a:pt x="4806076" y="1024625"/>
                  <a:pt x="4797514" y="1024625"/>
                </a:cubicBezTo>
                <a:cubicBezTo>
                  <a:pt x="4789730" y="1024625"/>
                  <a:pt x="4784282" y="1018061"/>
                  <a:pt x="4782725" y="1012227"/>
                </a:cubicBezTo>
                <a:cubicBezTo>
                  <a:pt x="4782725" y="1004205"/>
                  <a:pt x="4789730" y="998371"/>
                  <a:pt x="4797514" y="998371"/>
                </a:cubicBezTo>
                <a:close/>
                <a:moveTo>
                  <a:pt x="4726684" y="998371"/>
                </a:moveTo>
                <a:cubicBezTo>
                  <a:pt x="4735246" y="998371"/>
                  <a:pt x="4741472" y="1004205"/>
                  <a:pt x="4741472" y="1012227"/>
                </a:cubicBezTo>
                <a:cubicBezTo>
                  <a:pt x="4741472" y="1018061"/>
                  <a:pt x="4735246" y="1024625"/>
                  <a:pt x="4726684" y="1024625"/>
                </a:cubicBezTo>
                <a:cubicBezTo>
                  <a:pt x="4718122" y="1024625"/>
                  <a:pt x="4711896" y="1018061"/>
                  <a:pt x="4711896" y="1012227"/>
                </a:cubicBezTo>
                <a:cubicBezTo>
                  <a:pt x="4711896" y="1004205"/>
                  <a:pt x="4718122" y="998371"/>
                  <a:pt x="4726684" y="998371"/>
                </a:cubicBezTo>
                <a:close/>
                <a:moveTo>
                  <a:pt x="4655853" y="998371"/>
                </a:moveTo>
                <a:cubicBezTo>
                  <a:pt x="4663637" y="998371"/>
                  <a:pt x="4670642" y="1004205"/>
                  <a:pt x="4670642" y="1012227"/>
                </a:cubicBezTo>
                <a:cubicBezTo>
                  <a:pt x="4670642" y="1018061"/>
                  <a:pt x="4663637" y="1024625"/>
                  <a:pt x="4655853" y="1024625"/>
                </a:cubicBezTo>
                <a:cubicBezTo>
                  <a:pt x="4647291" y="1024625"/>
                  <a:pt x="4641064" y="1018061"/>
                  <a:pt x="4641064" y="1012227"/>
                </a:cubicBezTo>
                <a:cubicBezTo>
                  <a:pt x="4641064" y="1004205"/>
                  <a:pt x="4647291" y="998371"/>
                  <a:pt x="4655853" y="998371"/>
                </a:cubicBezTo>
                <a:close/>
                <a:moveTo>
                  <a:pt x="4584091" y="998371"/>
                </a:moveTo>
                <a:cubicBezTo>
                  <a:pt x="4591384" y="998371"/>
                  <a:pt x="4596488" y="1004205"/>
                  <a:pt x="4596488" y="1012227"/>
                </a:cubicBezTo>
                <a:cubicBezTo>
                  <a:pt x="4596488" y="1018061"/>
                  <a:pt x="4591384" y="1024625"/>
                  <a:pt x="4584091" y="1024625"/>
                </a:cubicBezTo>
                <a:cubicBezTo>
                  <a:pt x="4576069" y="1024625"/>
                  <a:pt x="4570235" y="1018061"/>
                  <a:pt x="4570235" y="1012227"/>
                </a:cubicBezTo>
                <a:cubicBezTo>
                  <a:pt x="4570235" y="1004205"/>
                  <a:pt x="4576069" y="998371"/>
                  <a:pt x="4584091" y="998371"/>
                </a:cubicBezTo>
                <a:close/>
                <a:moveTo>
                  <a:pt x="4513260" y="998371"/>
                </a:moveTo>
                <a:cubicBezTo>
                  <a:pt x="4519094" y="998371"/>
                  <a:pt x="4525657" y="1004205"/>
                  <a:pt x="4525657" y="1012227"/>
                </a:cubicBezTo>
                <a:cubicBezTo>
                  <a:pt x="4525657" y="1019520"/>
                  <a:pt x="4519094" y="1024625"/>
                  <a:pt x="4513260" y="1024625"/>
                </a:cubicBezTo>
                <a:cubicBezTo>
                  <a:pt x="4505238" y="1024625"/>
                  <a:pt x="4499404" y="1019520"/>
                  <a:pt x="4499404" y="1012227"/>
                </a:cubicBezTo>
                <a:cubicBezTo>
                  <a:pt x="4499404" y="1004205"/>
                  <a:pt x="4505238" y="998371"/>
                  <a:pt x="4513260" y="998371"/>
                </a:cubicBezTo>
                <a:close/>
                <a:moveTo>
                  <a:pt x="4439056" y="998371"/>
                </a:moveTo>
                <a:cubicBezTo>
                  <a:pt x="4445619" y="998371"/>
                  <a:pt x="4451453" y="1004205"/>
                  <a:pt x="4451453" y="1012227"/>
                </a:cubicBezTo>
                <a:cubicBezTo>
                  <a:pt x="4451453" y="1019520"/>
                  <a:pt x="4445619" y="1024625"/>
                  <a:pt x="4439056" y="1024625"/>
                </a:cubicBezTo>
                <a:cubicBezTo>
                  <a:pt x="4431763" y="1024625"/>
                  <a:pt x="4425200" y="1019520"/>
                  <a:pt x="4425200" y="1012227"/>
                </a:cubicBezTo>
                <a:cubicBezTo>
                  <a:pt x="4425200" y="1004205"/>
                  <a:pt x="4431763" y="998371"/>
                  <a:pt x="4439056" y="998371"/>
                </a:cubicBezTo>
                <a:close/>
                <a:moveTo>
                  <a:pt x="4366768" y="998371"/>
                </a:moveTo>
                <a:cubicBezTo>
                  <a:pt x="4374790" y="998371"/>
                  <a:pt x="4380624" y="1004205"/>
                  <a:pt x="4380624" y="1012227"/>
                </a:cubicBezTo>
                <a:cubicBezTo>
                  <a:pt x="4380624" y="1019520"/>
                  <a:pt x="4374790" y="1024625"/>
                  <a:pt x="4366768" y="1024625"/>
                </a:cubicBezTo>
                <a:cubicBezTo>
                  <a:pt x="4360934" y="1024625"/>
                  <a:pt x="4354371" y="1019520"/>
                  <a:pt x="4354371" y="1012227"/>
                </a:cubicBezTo>
                <a:cubicBezTo>
                  <a:pt x="4354371" y="1004205"/>
                  <a:pt x="4360934" y="998371"/>
                  <a:pt x="4366768" y="998371"/>
                </a:cubicBezTo>
                <a:close/>
                <a:moveTo>
                  <a:pt x="4295937" y="998371"/>
                </a:moveTo>
                <a:cubicBezTo>
                  <a:pt x="4303959" y="998371"/>
                  <a:pt x="4309793" y="1004205"/>
                  <a:pt x="4309793" y="1012227"/>
                </a:cubicBezTo>
                <a:cubicBezTo>
                  <a:pt x="4309793" y="1019520"/>
                  <a:pt x="4303959" y="1024625"/>
                  <a:pt x="4295937" y="1024625"/>
                </a:cubicBezTo>
                <a:cubicBezTo>
                  <a:pt x="4290103" y="1024625"/>
                  <a:pt x="4283540" y="1019520"/>
                  <a:pt x="4283540" y="1012227"/>
                </a:cubicBezTo>
                <a:cubicBezTo>
                  <a:pt x="4283540" y="1004205"/>
                  <a:pt x="4290103" y="998371"/>
                  <a:pt x="4295937" y="998371"/>
                </a:cubicBezTo>
                <a:close/>
                <a:moveTo>
                  <a:pt x="4225107" y="998371"/>
                </a:moveTo>
                <a:cubicBezTo>
                  <a:pt x="4233129" y="998371"/>
                  <a:pt x="4238963" y="1004205"/>
                  <a:pt x="4238963" y="1012227"/>
                </a:cubicBezTo>
                <a:cubicBezTo>
                  <a:pt x="4238963" y="1019520"/>
                  <a:pt x="4233129" y="1024625"/>
                  <a:pt x="4225107" y="1024625"/>
                </a:cubicBezTo>
                <a:cubicBezTo>
                  <a:pt x="4217085" y="1024625"/>
                  <a:pt x="4212710" y="1019520"/>
                  <a:pt x="4212710" y="1012227"/>
                </a:cubicBezTo>
                <a:cubicBezTo>
                  <a:pt x="4212710" y="1004205"/>
                  <a:pt x="4217085" y="998371"/>
                  <a:pt x="4225107" y="998371"/>
                </a:cubicBezTo>
                <a:close/>
                <a:moveTo>
                  <a:pt x="4153295" y="998371"/>
                </a:moveTo>
                <a:cubicBezTo>
                  <a:pt x="4161078" y="998371"/>
                  <a:pt x="4168083" y="1004205"/>
                  <a:pt x="4168083" y="1012227"/>
                </a:cubicBezTo>
                <a:cubicBezTo>
                  <a:pt x="4168083" y="1019520"/>
                  <a:pt x="4161078" y="1024625"/>
                  <a:pt x="4153295" y="1024625"/>
                </a:cubicBezTo>
                <a:cubicBezTo>
                  <a:pt x="4144733" y="1024625"/>
                  <a:pt x="4138507" y="1019520"/>
                  <a:pt x="4138507" y="1012227"/>
                </a:cubicBezTo>
                <a:cubicBezTo>
                  <a:pt x="4138507" y="1004205"/>
                  <a:pt x="4144733" y="998371"/>
                  <a:pt x="4153295" y="998371"/>
                </a:cubicBezTo>
                <a:close/>
                <a:moveTo>
                  <a:pt x="4082465" y="998371"/>
                </a:moveTo>
                <a:cubicBezTo>
                  <a:pt x="4090249" y="998371"/>
                  <a:pt x="4097254" y="1004205"/>
                  <a:pt x="4097254" y="1012227"/>
                </a:cubicBezTo>
                <a:cubicBezTo>
                  <a:pt x="4097254" y="1019520"/>
                  <a:pt x="4090249" y="1024625"/>
                  <a:pt x="4082465" y="1024625"/>
                </a:cubicBezTo>
                <a:cubicBezTo>
                  <a:pt x="4073903" y="1024625"/>
                  <a:pt x="4067676" y="1019520"/>
                  <a:pt x="4067676" y="1012227"/>
                </a:cubicBezTo>
                <a:cubicBezTo>
                  <a:pt x="4067676" y="1004205"/>
                  <a:pt x="4073903" y="998371"/>
                  <a:pt x="4082465" y="998371"/>
                </a:cubicBezTo>
                <a:close/>
                <a:moveTo>
                  <a:pt x="4011635" y="998371"/>
                </a:moveTo>
                <a:cubicBezTo>
                  <a:pt x="4019418" y="998371"/>
                  <a:pt x="4026423" y="1004205"/>
                  <a:pt x="4026423" y="1012227"/>
                </a:cubicBezTo>
                <a:cubicBezTo>
                  <a:pt x="4026423" y="1019520"/>
                  <a:pt x="4019418" y="1024625"/>
                  <a:pt x="4011635" y="1024625"/>
                </a:cubicBezTo>
                <a:cubicBezTo>
                  <a:pt x="4003073" y="1024625"/>
                  <a:pt x="3996847" y="1019520"/>
                  <a:pt x="3996847" y="1012227"/>
                </a:cubicBezTo>
                <a:cubicBezTo>
                  <a:pt x="3996847" y="1004205"/>
                  <a:pt x="4003073" y="998371"/>
                  <a:pt x="4011635" y="998371"/>
                </a:cubicBezTo>
                <a:close/>
                <a:moveTo>
                  <a:pt x="3939871" y="998371"/>
                </a:moveTo>
                <a:cubicBezTo>
                  <a:pt x="3947893" y="998371"/>
                  <a:pt x="3952268" y="1004205"/>
                  <a:pt x="3952268" y="1012227"/>
                </a:cubicBezTo>
                <a:cubicBezTo>
                  <a:pt x="3952268" y="1019520"/>
                  <a:pt x="3947893" y="1024625"/>
                  <a:pt x="3939871" y="1024625"/>
                </a:cubicBezTo>
                <a:cubicBezTo>
                  <a:pt x="3932578" y="1024625"/>
                  <a:pt x="3926015" y="1019520"/>
                  <a:pt x="3926015" y="1012227"/>
                </a:cubicBezTo>
                <a:cubicBezTo>
                  <a:pt x="3926015" y="1004205"/>
                  <a:pt x="3932578" y="998371"/>
                  <a:pt x="3939871" y="998371"/>
                </a:cubicBezTo>
                <a:close/>
                <a:moveTo>
                  <a:pt x="3869042" y="998371"/>
                </a:moveTo>
                <a:cubicBezTo>
                  <a:pt x="3875605" y="998371"/>
                  <a:pt x="3881439" y="1004598"/>
                  <a:pt x="3881439" y="1013160"/>
                </a:cubicBezTo>
                <a:cubicBezTo>
                  <a:pt x="3881439" y="1020944"/>
                  <a:pt x="3875605" y="1027949"/>
                  <a:pt x="3869042" y="1027949"/>
                </a:cubicBezTo>
                <a:cubicBezTo>
                  <a:pt x="3861749" y="1027949"/>
                  <a:pt x="3855186" y="1020944"/>
                  <a:pt x="3855186" y="1013160"/>
                </a:cubicBezTo>
                <a:cubicBezTo>
                  <a:pt x="3855186" y="1004598"/>
                  <a:pt x="3861749" y="998371"/>
                  <a:pt x="3869042" y="998371"/>
                </a:cubicBezTo>
                <a:close/>
                <a:moveTo>
                  <a:pt x="3798211" y="998371"/>
                </a:moveTo>
                <a:cubicBezTo>
                  <a:pt x="3804774" y="998371"/>
                  <a:pt x="3810608" y="1004598"/>
                  <a:pt x="3810608" y="1013160"/>
                </a:cubicBezTo>
                <a:cubicBezTo>
                  <a:pt x="3810608" y="1020944"/>
                  <a:pt x="3804774" y="1027949"/>
                  <a:pt x="3798211" y="1027949"/>
                </a:cubicBezTo>
                <a:cubicBezTo>
                  <a:pt x="3790918" y="1027949"/>
                  <a:pt x="3784355" y="1020944"/>
                  <a:pt x="3784355" y="1013160"/>
                </a:cubicBezTo>
                <a:cubicBezTo>
                  <a:pt x="3784355" y="1004598"/>
                  <a:pt x="3790918" y="998371"/>
                  <a:pt x="3798211" y="998371"/>
                </a:cubicBezTo>
                <a:close/>
                <a:moveTo>
                  <a:pt x="3725922" y="998371"/>
                </a:moveTo>
                <a:cubicBezTo>
                  <a:pt x="3733944" y="998371"/>
                  <a:pt x="3739778" y="1004598"/>
                  <a:pt x="3739778" y="1013160"/>
                </a:cubicBezTo>
                <a:cubicBezTo>
                  <a:pt x="3739778" y="1020944"/>
                  <a:pt x="3733944" y="1027949"/>
                  <a:pt x="3725922" y="1027949"/>
                </a:cubicBezTo>
                <a:cubicBezTo>
                  <a:pt x="3719359" y="1027949"/>
                  <a:pt x="3713525" y="1020944"/>
                  <a:pt x="3713525" y="1013160"/>
                </a:cubicBezTo>
                <a:cubicBezTo>
                  <a:pt x="3713525" y="1004598"/>
                  <a:pt x="3719359" y="998371"/>
                  <a:pt x="3725922" y="998371"/>
                </a:cubicBezTo>
                <a:close/>
                <a:moveTo>
                  <a:pt x="724105" y="998371"/>
                </a:moveTo>
                <a:cubicBezTo>
                  <a:pt x="731398" y="998371"/>
                  <a:pt x="737962" y="1004205"/>
                  <a:pt x="737962" y="1010768"/>
                </a:cubicBezTo>
                <a:cubicBezTo>
                  <a:pt x="737962" y="1018061"/>
                  <a:pt x="731398" y="1024625"/>
                  <a:pt x="724105" y="1024625"/>
                </a:cubicBezTo>
                <a:cubicBezTo>
                  <a:pt x="717541" y="1024625"/>
                  <a:pt x="711707" y="1018061"/>
                  <a:pt x="711707" y="1010768"/>
                </a:cubicBezTo>
                <a:cubicBezTo>
                  <a:pt x="711707" y="1004205"/>
                  <a:pt x="717541" y="998371"/>
                  <a:pt x="724105" y="998371"/>
                </a:cubicBezTo>
                <a:close/>
                <a:moveTo>
                  <a:pt x="653274" y="998371"/>
                </a:moveTo>
                <a:cubicBezTo>
                  <a:pt x="660567" y="998371"/>
                  <a:pt x="667129" y="1004205"/>
                  <a:pt x="667129" y="1010768"/>
                </a:cubicBezTo>
                <a:cubicBezTo>
                  <a:pt x="667129" y="1018061"/>
                  <a:pt x="660567" y="1024625"/>
                  <a:pt x="653274" y="1024625"/>
                </a:cubicBezTo>
                <a:cubicBezTo>
                  <a:pt x="646711" y="1024625"/>
                  <a:pt x="640877" y="1018061"/>
                  <a:pt x="640877" y="1010768"/>
                </a:cubicBezTo>
                <a:cubicBezTo>
                  <a:pt x="640877" y="1004205"/>
                  <a:pt x="646711" y="998371"/>
                  <a:pt x="653274" y="998371"/>
                </a:cubicBezTo>
                <a:close/>
                <a:moveTo>
                  <a:pt x="582446" y="998371"/>
                </a:moveTo>
                <a:cubicBezTo>
                  <a:pt x="589738" y="998371"/>
                  <a:pt x="596301" y="1004205"/>
                  <a:pt x="596301" y="1010768"/>
                </a:cubicBezTo>
                <a:cubicBezTo>
                  <a:pt x="596301" y="1018061"/>
                  <a:pt x="589738" y="1024625"/>
                  <a:pt x="582446" y="1024625"/>
                </a:cubicBezTo>
                <a:cubicBezTo>
                  <a:pt x="574423" y="1024625"/>
                  <a:pt x="570047" y="1018061"/>
                  <a:pt x="570047" y="1010768"/>
                </a:cubicBezTo>
                <a:cubicBezTo>
                  <a:pt x="570047" y="1004205"/>
                  <a:pt x="574423" y="998371"/>
                  <a:pt x="582446" y="998371"/>
                </a:cubicBezTo>
                <a:close/>
                <a:moveTo>
                  <a:pt x="513636" y="998371"/>
                </a:moveTo>
                <a:cubicBezTo>
                  <a:pt x="521983" y="998371"/>
                  <a:pt x="528813" y="1004205"/>
                  <a:pt x="528813" y="1010768"/>
                </a:cubicBezTo>
                <a:cubicBezTo>
                  <a:pt x="528813" y="1018061"/>
                  <a:pt x="521983" y="1024625"/>
                  <a:pt x="513636" y="1024625"/>
                </a:cubicBezTo>
                <a:cubicBezTo>
                  <a:pt x="506046" y="1024625"/>
                  <a:pt x="499216" y="1018061"/>
                  <a:pt x="499216" y="1010768"/>
                </a:cubicBezTo>
                <a:cubicBezTo>
                  <a:pt x="499216" y="1004205"/>
                  <a:pt x="506046" y="998371"/>
                  <a:pt x="513636" y="998371"/>
                </a:cubicBezTo>
                <a:close/>
                <a:moveTo>
                  <a:pt x="439802" y="998371"/>
                </a:moveTo>
                <a:cubicBezTo>
                  <a:pt x="448365" y="998371"/>
                  <a:pt x="454592" y="1004205"/>
                  <a:pt x="454592" y="1010768"/>
                </a:cubicBezTo>
                <a:cubicBezTo>
                  <a:pt x="454592" y="1018061"/>
                  <a:pt x="448365" y="1024625"/>
                  <a:pt x="439802" y="1024625"/>
                </a:cubicBezTo>
                <a:cubicBezTo>
                  <a:pt x="432019" y="1024625"/>
                  <a:pt x="425014" y="1018061"/>
                  <a:pt x="425014" y="1010768"/>
                </a:cubicBezTo>
                <a:cubicBezTo>
                  <a:pt x="425014" y="1004205"/>
                  <a:pt x="432019" y="998371"/>
                  <a:pt x="439802" y="998371"/>
                </a:cubicBezTo>
                <a:close/>
                <a:moveTo>
                  <a:pt x="368040" y="998371"/>
                </a:moveTo>
                <a:cubicBezTo>
                  <a:pt x="376061" y="998371"/>
                  <a:pt x="380438" y="1004205"/>
                  <a:pt x="380438" y="1012227"/>
                </a:cubicBezTo>
                <a:cubicBezTo>
                  <a:pt x="380438" y="1018061"/>
                  <a:pt x="376061" y="1024625"/>
                  <a:pt x="368040" y="1024625"/>
                </a:cubicBezTo>
                <a:cubicBezTo>
                  <a:pt x="360747" y="1024625"/>
                  <a:pt x="354183" y="1018061"/>
                  <a:pt x="354183" y="1012227"/>
                </a:cubicBezTo>
                <a:cubicBezTo>
                  <a:pt x="354183" y="1004205"/>
                  <a:pt x="360747" y="998371"/>
                  <a:pt x="368040" y="998371"/>
                </a:cubicBezTo>
                <a:close/>
                <a:moveTo>
                  <a:pt x="297208" y="998371"/>
                </a:moveTo>
                <a:cubicBezTo>
                  <a:pt x="303771" y="998371"/>
                  <a:pt x="309606" y="1004205"/>
                  <a:pt x="309606" y="1012227"/>
                </a:cubicBezTo>
                <a:cubicBezTo>
                  <a:pt x="309606" y="1018061"/>
                  <a:pt x="303771" y="1024625"/>
                  <a:pt x="297208" y="1024625"/>
                </a:cubicBezTo>
                <a:cubicBezTo>
                  <a:pt x="289916" y="1024625"/>
                  <a:pt x="283352" y="1018061"/>
                  <a:pt x="283352" y="1012227"/>
                </a:cubicBezTo>
                <a:cubicBezTo>
                  <a:pt x="283352" y="1004205"/>
                  <a:pt x="289916" y="998371"/>
                  <a:pt x="297208" y="998371"/>
                </a:cubicBezTo>
                <a:close/>
                <a:moveTo>
                  <a:pt x="226379" y="998371"/>
                </a:moveTo>
                <a:cubicBezTo>
                  <a:pt x="232214" y="998371"/>
                  <a:pt x="238778" y="1004205"/>
                  <a:pt x="238778" y="1012227"/>
                </a:cubicBezTo>
                <a:cubicBezTo>
                  <a:pt x="238778" y="1018061"/>
                  <a:pt x="232214" y="1024625"/>
                  <a:pt x="226379" y="1024625"/>
                </a:cubicBezTo>
                <a:cubicBezTo>
                  <a:pt x="218357" y="1024625"/>
                  <a:pt x="212523" y="1018061"/>
                  <a:pt x="212523" y="1012227"/>
                </a:cubicBezTo>
                <a:cubicBezTo>
                  <a:pt x="212523" y="1004205"/>
                  <a:pt x="218357" y="998371"/>
                  <a:pt x="226379" y="998371"/>
                </a:cubicBezTo>
                <a:close/>
                <a:moveTo>
                  <a:pt x="154085" y="998371"/>
                </a:moveTo>
                <a:cubicBezTo>
                  <a:pt x="161377" y="998371"/>
                  <a:pt x="167941" y="1004205"/>
                  <a:pt x="167941" y="1012227"/>
                </a:cubicBezTo>
                <a:cubicBezTo>
                  <a:pt x="167941" y="1018061"/>
                  <a:pt x="161377" y="1024625"/>
                  <a:pt x="154085" y="1024625"/>
                </a:cubicBezTo>
                <a:cubicBezTo>
                  <a:pt x="147521" y="1024625"/>
                  <a:pt x="141687" y="1018061"/>
                  <a:pt x="141687" y="1012227"/>
                </a:cubicBezTo>
                <a:cubicBezTo>
                  <a:pt x="141687" y="1004205"/>
                  <a:pt x="147521" y="998371"/>
                  <a:pt x="154085" y="998371"/>
                </a:cubicBezTo>
                <a:close/>
                <a:moveTo>
                  <a:pt x="83255" y="998371"/>
                </a:moveTo>
                <a:cubicBezTo>
                  <a:pt x="90548" y="998371"/>
                  <a:pt x="97111" y="1004205"/>
                  <a:pt x="97111" y="1012227"/>
                </a:cubicBezTo>
                <a:cubicBezTo>
                  <a:pt x="97111" y="1018061"/>
                  <a:pt x="90548" y="1024625"/>
                  <a:pt x="83255" y="1024625"/>
                </a:cubicBezTo>
                <a:cubicBezTo>
                  <a:pt x="76692" y="1024625"/>
                  <a:pt x="70858" y="1018061"/>
                  <a:pt x="70858" y="1012227"/>
                </a:cubicBezTo>
                <a:cubicBezTo>
                  <a:pt x="70858" y="1004205"/>
                  <a:pt x="76692" y="998371"/>
                  <a:pt x="83255" y="998371"/>
                </a:cubicBezTo>
                <a:close/>
                <a:moveTo>
                  <a:pt x="12019" y="998371"/>
                </a:moveTo>
                <a:cubicBezTo>
                  <a:pt x="20264" y="998371"/>
                  <a:pt x="26260" y="1004205"/>
                  <a:pt x="26260" y="1012227"/>
                </a:cubicBezTo>
                <a:cubicBezTo>
                  <a:pt x="26260" y="1018061"/>
                  <a:pt x="20264" y="1024625"/>
                  <a:pt x="12019" y="1024625"/>
                </a:cubicBezTo>
                <a:cubicBezTo>
                  <a:pt x="4524" y="1024625"/>
                  <a:pt x="27" y="1018061"/>
                  <a:pt x="27" y="1012227"/>
                </a:cubicBezTo>
                <a:cubicBezTo>
                  <a:pt x="27" y="1004205"/>
                  <a:pt x="4524" y="998371"/>
                  <a:pt x="12019" y="998371"/>
                </a:cubicBezTo>
                <a:close/>
                <a:moveTo>
                  <a:pt x="870603" y="927542"/>
                </a:moveTo>
                <a:cubicBezTo>
                  <a:pt x="877167" y="927542"/>
                  <a:pt x="883001" y="933376"/>
                  <a:pt x="883001" y="939939"/>
                </a:cubicBezTo>
                <a:cubicBezTo>
                  <a:pt x="883001" y="947232"/>
                  <a:pt x="877167" y="953796"/>
                  <a:pt x="870603" y="953796"/>
                </a:cubicBezTo>
                <a:cubicBezTo>
                  <a:pt x="863310" y="953796"/>
                  <a:pt x="856747" y="947232"/>
                  <a:pt x="856747" y="939939"/>
                </a:cubicBezTo>
                <a:cubicBezTo>
                  <a:pt x="856747" y="933376"/>
                  <a:pt x="863310" y="927542"/>
                  <a:pt x="870603" y="927542"/>
                </a:cubicBezTo>
                <a:close/>
                <a:moveTo>
                  <a:pt x="799773" y="927542"/>
                </a:moveTo>
                <a:cubicBezTo>
                  <a:pt x="806337" y="927542"/>
                  <a:pt x="812171" y="933376"/>
                  <a:pt x="812171" y="939939"/>
                </a:cubicBezTo>
                <a:cubicBezTo>
                  <a:pt x="812171" y="947232"/>
                  <a:pt x="806337" y="953796"/>
                  <a:pt x="799773" y="953796"/>
                </a:cubicBezTo>
                <a:cubicBezTo>
                  <a:pt x="792481" y="953796"/>
                  <a:pt x="785917" y="947232"/>
                  <a:pt x="785917" y="939939"/>
                </a:cubicBezTo>
                <a:cubicBezTo>
                  <a:pt x="785917" y="933376"/>
                  <a:pt x="792481" y="927542"/>
                  <a:pt x="799773" y="927542"/>
                </a:cubicBezTo>
                <a:close/>
                <a:moveTo>
                  <a:pt x="724112" y="927542"/>
                </a:moveTo>
                <a:cubicBezTo>
                  <a:pt x="731405" y="927542"/>
                  <a:pt x="737968" y="933376"/>
                  <a:pt x="737968" y="939939"/>
                </a:cubicBezTo>
                <a:cubicBezTo>
                  <a:pt x="737968" y="947232"/>
                  <a:pt x="731405" y="953796"/>
                  <a:pt x="724112" y="953796"/>
                </a:cubicBezTo>
                <a:cubicBezTo>
                  <a:pt x="717548" y="953796"/>
                  <a:pt x="711714" y="947232"/>
                  <a:pt x="711714" y="939939"/>
                </a:cubicBezTo>
                <a:cubicBezTo>
                  <a:pt x="711714" y="933376"/>
                  <a:pt x="717548" y="927542"/>
                  <a:pt x="724112" y="927542"/>
                </a:cubicBezTo>
                <a:close/>
                <a:moveTo>
                  <a:pt x="653281" y="927542"/>
                </a:moveTo>
                <a:cubicBezTo>
                  <a:pt x="660573" y="927542"/>
                  <a:pt x="667137" y="933376"/>
                  <a:pt x="667137" y="939939"/>
                </a:cubicBezTo>
                <a:cubicBezTo>
                  <a:pt x="667137" y="947232"/>
                  <a:pt x="660573" y="953796"/>
                  <a:pt x="653281" y="953796"/>
                </a:cubicBezTo>
                <a:cubicBezTo>
                  <a:pt x="646718" y="953796"/>
                  <a:pt x="640884" y="947232"/>
                  <a:pt x="640884" y="939939"/>
                </a:cubicBezTo>
                <a:cubicBezTo>
                  <a:pt x="640884" y="933376"/>
                  <a:pt x="645259" y="927542"/>
                  <a:pt x="653281" y="927542"/>
                </a:cubicBezTo>
                <a:close/>
                <a:moveTo>
                  <a:pt x="582453" y="927542"/>
                </a:moveTo>
                <a:cubicBezTo>
                  <a:pt x="589745" y="927542"/>
                  <a:pt x="596309" y="933376"/>
                  <a:pt x="596309" y="939939"/>
                </a:cubicBezTo>
                <a:cubicBezTo>
                  <a:pt x="596309" y="947232"/>
                  <a:pt x="589745" y="953796"/>
                  <a:pt x="582453" y="953796"/>
                </a:cubicBezTo>
                <a:cubicBezTo>
                  <a:pt x="574430" y="953796"/>
                  <a:pt x="570054" y="947232"/>
                  <a:pt x="570054" y="939939"/>
                </a:cubicBezTo>
                <a:cubicBezTo>
                  <a:pt x="570054" y="933376"/>
                  <a:pt x="574430" y="927542"/>
                  <a:pt x="582453" y="927542"/>
                </a:cubicBezTo>
                <a:close/>
                <a:moveTo>
                  <a:pt x="513642" y="927542"/>
                </a:moveTo>
                <a:cubicBezTo>
                  <a:pt x="521990" y="927542"/>
                  <a:pt x="528820" y="933376"/>
                  <a:pt x="528820" y="939939"/>
                </a:cubicBezTo>
                <a:cubicBezTo>
                  <a:pt x="528820" y="947232"/>
                  <a:pt x="521990" y="953796"/>
                  <a:pt x="513642" y="953796"/>
                </a:cubicBezTo>
                <a:cubicBezTo>
                  <a:pt x="506053" y="953796"/>
                  <a:pt x="499223" y="947232"/>
                  <a:pt x="499223" y="939939"/>
                </a:cubicBezTo>
                <a:cubicBezTo>
                  <a:pt x="499223" y="933376"/>
                  <a:pt x="506053" y="927542"/>
                  <a:pt x="513642" y="927542"/>
                </a:cubicBezTo>
                <a:close/>
                <a:moveTo>
                  <a:pt x="439809" y="927542"/>
                </a:moveTo>
                <a:cubicBezTo>
                  <a:pt x="448372" y="927542"/>
                  <a:pt x="454599" y="933376"/>
                  <a:pt x="454599" y="939939"/>
                </a:cubicBezTo>
                <a:cubicBezTo>
                  <a:pt x="454599" y="947232"/>
                  <a:pt x="448372" y="953796"/>
                  <a:pt x="439809" y="953796"/>
                </a:cubicBezTo>
                <a:cubicBezTo>
                  <a:pt x="432026" y="953796"/>
                  <a:pt x="425021" y="947232"/>
                  <a:pt x="425021" y="939939"/>
                </a:cubicBezTo>
                <a:cubicBezTo>
                  <a:pt x="425021" y="933376"/>
                  <a:pt x="432026" y="927542"/>
                  <a:pt x="439809" y="927542"/>
                </a:cubicBezTo>
                <a:close/>
                <a:moveTo>
                  <a:pt x="368046" y="927542"/>
                </a:moveTo>
                <a:cubicBezTo>
                  <a:pt x="376068" y="927542"/>
                  <a:pt x="380444" y="933376"/>
                  <a:pt x="380444" y="939939"/>
                </a:cubicBezTo>
                <a:cubicBezTo>
                  <a:pt x="380444" y="947232"/>
                  <a:pt x="376068" y="953796"/>
                  <a:pt x="368046" y="953796"/>
                </a:cubicBezTo>
                <a:cubicBezTo>
                  <a:pt x="360754" y="953796"/>
                  <a:pt x="354191" y="947232"/>
                  <a:pt x="354191" y="939939"/>
                </a:cubicBezTo>
                <a:cubicBezTo>
                  <a:pt x="354191" y="933376"/>
                  <a:pt x="360754" y="927542"/>
                  <a:pt x="368046" y="927542"/>
                </a:cubicBezTo>
                <a:close/>
                <a:moveTo>
                  <a:pt x="297214" y="927542"/>
                </a:moveTo>
                <a:cubicBezTo>
                  <a:pt x="303777" y="927542"/>
                  <a:pt x="309612" y="933376"/>
                  <a:pt x="309612" y="939939"/>
                </a:cubicBezTo>
                <a:cubicBezTo>
                  <a:pt x="309612" y="947232"/>
                  <a:pt x="303777" y="953796"/>
                  <a:pt x="297214" y="953796"/>
                </a:cubicBezTo>
                <a:cubicBezTo>
                  <a:pt x="289922" y="953796"/>
                  <a:pt x="283359" y="947232"/>
                  <a:pt x="283359" y="939939"/>
                </a:cubicBezTo>
                <a:cubicBezTo>
                  <a:pt x="283359" y="933376"/>
                  <a:pt x="289922" y="927542"/>
                  <a:pt x="297214" y="927542"/>
                </a:cubicBezTo>
                <a:close/>
                <a:moveTo>
                  <a:pt x="226386" y="927542"/>
                </a:moveTo>
                <a:cubicBezTo>
                  <a:pt x="232220" y="927542"/>
                  <a:pt x="238784" y="933376"/>
                  <a:pt x="238784" y="939939"/>
                </a:cubicBezTo>
                <a:cubicBezTo>
                  <a:pt x="238784" y="947232"/>
                  <a:pt x="232220" y="953796"/>
                  <a:pt x="226386" y="953796"/>
                </a:cubicBezTo>
                <a:cubicBezTo>
                  <a:pt x="218363" y="953796"/>
                  <a:pt x="212530" y="947232"/>
                  <a:pt x="212530" y="939939"/>
                </a:cubicBezTo>
                <a:cubicBezTo>
                  <a:pt x="212530" y="933376"/>
                  <a:pt x="218363" y="927542"/>
                  <a:pt x="226386" y="927542"/>
                </a:cubicBezTo>
                <a:close/>
                <a:moveTo>
                  <a:pt x="154091" y="927542"/>
                </a:moveTo>
                <a:cubicBezTo>
                  <a:pt x="161383" y="927542"/>
                  <a:pt x="167947" y="933376"/>
                  <a:pt x="167947" y="939939"/>
                </a:cubicBezTo>
                <a:cubicBezTo>
                  <a:pt x="167947" y="947232"/>
                  <a:pt x="161383" y="953796"/>
                  <a:pt x="154091" y="953796"/>
                </a:cubicBezTo>
                <a:cubicBezTo>
                  <a:pt x="147527" y="953796"/>
                  <a:pt x="141693" y="947232"/>
                  <a:pt x="141693" y="939939"/>
                </a:cubicBezTo>
                <a:cubicBezTo>
                  <a:pt x="141693" y="933376"/>
                  <a:pt x="147527" y="927542"/>
                  <a:pt x="154091" y="927542"/>
                </a:cubicBezTo>
                <a:close/>
                <a:moveTo>
                  <a:pt x="83261" y="927542"/>
                </a:moveTo>
                <a:cubicBezTo>
                  <a:pt x="90554" y="927542"/>
                  <a:pt x="97117" y="933376"/>
                  <a:pt x="97117" y="939939"/>
                </a:cubicBezTo>
                <a:cubicBezTo>
                  <a:pt x="97117" y="947232"/>
                  <a:pt x="90554" y="953796"/>
                  <a:pt x="83261" y="953796"/>
                </a:cubicBezTo>
                <a:cubicBezTo>
                  <a:pt x="76698" y="953796"/>
                  <a:pt x="70864" y="947232"/>
                  <a:pt x="70864" y="939939"/>
                </a:cubicBezTo>
                <a:cubicBezTo>
                  <a:pt x="70864" y="933376"/>
                  <a:pt x="76698" y="927542"/>
                  <a:pt x="83261" y="927542"/>
                </a:cubicBezTo>
                <a:close/>
                <a:moveTo>
                  <a:pt x="12025" y="927542"/>
                </a:moveTo>
                <a:cubicBezTo>
                  <a:pt x="20270" y="927542"/>
                  <a:pt x="26266" y="933376"/>
                  <a:pt x="26266" y="939939"/>
                </a:cubicBezTo>
                <a:cubicBezTo>
                  <a:pt x="26266" y="947232"/>
                  <a:pt x="20270" y="953796"/>
                  <a:pt x="12025" y="953796"/>
                </a:cubicBezTo>
                <a:cubicBezTo>
                  <a:pt x="4530" y="953796"/>
                  <a:pt x="33" y="947232"/>
                  <a:pt x="33" y="939939"/>
                </a:cubicBezTo>
                <a:cubicBezTo>
                  <a:pt x="33" y="933376"/>
                  <a:pt x="4530" y="927542"/>
                  <a:pt x="12025" y="927542"/>
                </a:cubicBezTo>
                <a:close/>
                <a:moveTo>
                  <a:pt x="6581764" y="924168"/>
                </a:moveTo>
                <a:cubicBezTo>
                  <a:pt x="6589547" y="924168"/>
                  <a:pt x="6596552" y="928543"/>
                  <a:pt x="6596552" y="936565"/>
                </a:cubicBezTo>
                <a:cubicBezTo>
                  <a:pt x="6596552" y="943858"/>
                  <a:pt x="6589547" y="950422"/>
                  <a:pt x="6581764" y="950422"/>
                </a:cubicBezTo>
                <a:cubicBezTo>
                  <a:pt x="6573202" y="950422"/>
                  <a:pt x="6566976" y="943858"/>
                  <a:pt x="6566976" y="936565"/>
                </a:cubicBezTo>
                <a:cubicBezTo>
                  <a:pt x="6566976" y="928543"/>
                  <a:pt x="6573202" y="924168"/>
                  <a:pt x="6581764" y="924168"/>
                </a:cubicBezTo>
                <a:close/>
                <a:moveTo>
                  <a:pt x="6510933" y="924168"/>
                </a:moveTo>
                <a:cubicBezTo>
                  <a:pt x="6518717" y="924168"/>
                  <a:pt x="6525722" y="928543"/>
                  <a:pt x="6525722" y="936565"/>
                </a:cubicBezTo>
                <a:cubicBezTo>
                  <a:pt x="6525722" y="943858"/>
                  <a:pt x="6518717" y="950422"/>
                  <a:pt x="6510933" y="950422"/>
                </a:cubicBezTo>
                <a:cubicBezTo>
                  <a:pt x="6502371" y="950422"/>
                  <a:pt x="6496144" y="943858"/>
                  <a:pt x="6496144" y="936565"/>
                </a:cubicBezTo>
                <a:cubicBezTo>
                  <a:pt x="6496144" y="928543"/>
                  <a:pt x="6502371" y="924168"/>
                  <a:pt x="6510933" y="924168"/>
                </a:cubicBezTo>
                <a:close/>
                <a:moveTo>
                  <a:pt x="6440492" y="924168"/>
                </a:moveTo>
                <a:cubicBezTo>
                  <a:pt x="6448081" y="924168"/>
                  <a:pt x="6454911" y="928543"/>
                  <a:pt x="6454911" y="936565"/>
                </a:cubicBezTo>
                <a:cubicBezTo>
                  <a:pt x="6454911" y="943858"/>
                  <a:pt x="6448081" y="950422"/>
                  <a:pt x="6440492" y="950422"/>
                </a:cubicBezTo>
                <a:cubicBezTo>
                  <a:pt x="6432145" y="950422"/>
                  <a:pt x="6425315" y="943858"/>
                  <a:pt x="6425315" y="936565"/>
                </a:cubicBezTo>
                <a:cubicBezTo>
                  <a:pt x="6425315" y="928543"/>
                  <a:pt x="6432145" y="924168"/>
                  <a:pt x="6440492" y="924168"/>
                </a:cubicBezTo>
                <a:close/>
                <a:moveTo>
                  <a:pt x="6368340" y="924168"/>
                </a:moveTo>
                <a:cubicBezTo>
                  <a:pt x="6376362" y="924168"/>
                  <a:pt x="6380737" y="928543"/>
                  <a:pt x="6380737" y="936565"/>
                </a:cubicBezTo>
                <a:cubicBezTo>
                  <a:pt x="6380737" y="943858"/>
                  <a:pt x="6376362" y="950422"/>
                  <a:pt x="6368340" y="950422"/>
                </a:cubicBezTo>
                <a:cubicBezTo>
                  <a:pt x="6361047" y="950422"/>
                  <a:pt x="6354484" y="943858"/>
                  <a:pt x="6354484" y="936565"/>
                </a:cubicBezTo>
                <a:cubicBezTo>
                  <a:pt x="6354484" y="928543"/>
                  <a:pt x="6361047" y="924168"/>
                  <a:pt x="6368340" y="924168"/>
                </a:cubicBezTo>
                <a:close/>
                <a:moveTo>
                  <a:pt x="6297511" y="924168"/>
                </a:moveTo>
                <a:cubicBezTo>
                  <a:pt x="6304074" y="924168"/>
                  <a:pt x="6309908" y="928543"/>
                  <a:pt x="6309908" y="936565"/>
                </a:cubicBezTo>
                <a:cubicBezTo>
                  <a:pt x="6309908" y="943858"/>
                  <a:pt x="6304074" y="950422"/>
                  <a:pt x="6297511" y="950422"/>
                </a:cubicBezTo>
                <a:cubicBezTo>
                  <a:pt x="6290218" y="950422"/>
                  <a:pt x="6283655" y="943858"/>
                  <a:pt x="6283655" y="936565"/>
                </a:cubicBezTo>
                <a:cubicBezTo>
                  <a:pt x="6283655" y="928543"/>
                  <a:pt x="6290218" y="924168"/>
                  <a:pt x="6297511" y="924168"/>
                </a:cubicBezTo>
                <a:close/>
                <a:moveTo>
                  <a:pt x="6226679" y="924168"/>
                </a:moveTo>
                <a:cubicBezTo>
                  <a:pt x="6233242" y="924168"/>
                  <a:pt x="6239076" y="928543"/>
                  <a:pt x="6239076" y="936565"/>
                </a:cubicBezTo>
                <a:cubicBezTo>
                  <a:pt x="6239076" y="943858"/>
                  <a:pt x="6233242" y="950422"/>
                  <a:pt x="6226679" y="950422"/>
                </a:cubicBezTo>
                <a:cubicBezTo>
                  <a:pt x="6219386" y="950422"/>
                  <a:pt x="6212823" y="943858"/>
                  <a:pt x="6212823" y="936565"/>
                </a:cubicBezTo>
                <a:cubicBezTo>
                  <a:pt x="6212823" y="928543"/>
                  <a:pt x="6219386" y="924168"/>
                  <a:pt x="6226679" y="924168"/>
                </a:cubicBezTo>
                <a:close/>
                <a:moveTo>
                  <a:pt x="6154391" y="924168"/>
                </a:moveTo>
                <a:cubicBezTo>
                  <a:pt x="6161684" y="924168"/>
                  <a:pt x="6168247" y="928543"/>
                  <a:pt x="6168247" y="936565"/>
                </a:cubicBezTo>
                <a:cubicBezTo>
                  <a:pt x="6168247" y="943858"/>
                  <a:pt x="6161684" y="950422"/>
                  <a:pt x="6154391" y="950422"/>
                </a:cubicBezTo>
                <a:cubicBezTo>
                  <a:pt x="6147828" y="950422"/>
                  <a:pt x="6141994" y="943858"/>
                  <a:pt x="6141994" y="936565"/>
                </a:cubicBezTo>
                <a:cubicBezTo>
                  <a:pt x="6141994" y="928543"/>
                  <a:pt x="6147828" y="924168"/>
                  <a:pt x="6154391" y="924168"/>
                </a:cubicBezTo>
                <a:close/>
                <a:moveTo>
                  <a:pt x="6083559" y="924168"/>
                </a:moveTo>
                <a:cubicBezTo>
                  <a:pt x="6090852" y="924168"/>
                  <a:pt x="6097415" y="930002"/>
                  <a:pt x="6097415" y="936565"/>
                </a:cubicBezTo>
                <a:cubicBezTo>
                  <a:pt x="6097415" y="943858"/>
                  <a:pt x="6090852" y="950422"/>
                  <a:pt x="6083559" y="950422"/>
                </a:cubicBezTo>
                <a:cubicBezTo>
                  <a:pt x="6076996" y="950422"/>
                  <a:pt x="6071162" y="943858"/>
                  <a:pt x="6071162" y="936565"/>
                </a:cubicBezTo>
                <a:cubicBezTo>
                  <a:pt x="6071162" y="930002"/>
                  <a:pt x="6076996" y="924168"/>
                  <a:pt x="6083559" y="924168"/>
                </a:cubicBezTo>
                <a:close/>
                <a:moveTo>
                  <a:pt x="6011748" y="924168"/>
                </a:moveTo>
                <a:cubicBezTo>
                  <a:pt x="6019532" y="924168"/>
                  <a:pt x="6026537" y="930002"/>
                  <a:pt x="6026537" y="936565"/>
                </a:cubicBezTo>
                <a:cubicBezTo>
                  <a:pt x="6026537" y="943858"/>
                  <a:pt x="6019532" y="950422"/>
                  <a:pt x="6011748" y="950422"/>
                </a:cubicBezTo>
                <a:cubicBezTo>
                  <a:pt x="6003186" y="950422"/>
                  <a:pt x="5998516" y="943858"/>
                  <a:pt x="5996959" y="936565"/>
                </a:cubicBezTo>
                <a:cubicBezTo>
                  <a:pt x="5996959" y="930002"/>
                  <a:pt x="6003186" y="924168"/>
                  <a:pt x="6011748" y="924168"/>
                </a:cubicBezTo>
                <a:close/>
                <a:moveTo>
                  <a:pt x="5940548" y="924168"/>
                </a:moveTo>
                <a:cubicBezTo>
                  <a:pt x="5948896" y="924168"/>
                  <a:pt x="5955726" y="930002"/>
                  <a:pt x="5955726" y="936565"/>
                </a:cubicBezTo>
                <a:cubicBezTo>
                  <a:pt x="5955726" y="943858"/>
                  <a:pt x="5948896" y="950422"/>
                  <a:pt x="5940548" y="950422"/>
                </a:cubicBezTo>
                <a:cubicBezTo>
                  <a:pt x="5932960" y="950422"/>
                  <a:pt x="5926130" y="943858"/>
                  <a:pt x="5926130" y="936565"/>
                </a:cubicBezTo>
                <a:cubicBezTo>
                  <a:pt x="5926130" y="930002"/>
                  <a:pt x="5932960" y="924168"/>
                  <a:pt x="5940548" y="924168"/>
                </a:cubicBezTo>
                <a:close/>
                <a:moveTo>
                  <a:pt x="5870088" y="924168"/>
                </a:moveTo>
                <a:cubicBezTo>
                  <a:pt x="5878650" y="924168"/>
                  <a:pt x="5884877" y="930002"/>
                  <a:pt x="5884877" y="936565"/>
                </a:cubicBezTo>
                <a:cubicBezTo>
                  <a:pt x="5884877" y="943858"/>
                  <a:pt x="5878650" y="950422"/>
                  <a:pt x="5870088" y="950422"/>
                </a:cubicBezTo>
                <a:cubicBezTo>
                  <a:pt x="5862304" y="950422"/>
                  <a:pt x="5855299" y="943858"/>
                  <a:pt x="5855299" y="936565"/>
                </a:cubicBezTo>
                <a:cubicBezTo>
                  <a:pt x="5855299" y="930002"/>
                  <a:pt x="5862304" y="924168"/>
                  <a:pt x="5870088" y="924168"/>
                </a:cubicBezTo>
                <a:close/>
                <a:moveTo>
                  <a:pt x="5798325" y="924168"/>
                </a:moveTo>
                <a:cubicBezTo>
                  <a:pt x="5806347" y="924168"/>
                  <a:pt x="5810722" y="930002"/>
                  <a:pt x="5810722" y="936565"/>
                </a:cubicBezTo>
                <a:cubicBezTo>
                  <a:pt x="5810722" y="943858"/>
                  <a:pt x="5806347" y="950422"/>
                  <a:pt x="5798325" y="950422"/>
                </a:cubicBezTo>
                <a:cubicBezTo>
                  <a:pt x="5791032" y="950422"/>
                  <a:pt x="5784469" y="943858"/>
                  <a:pt x="5784469" y="936565"/>
                </a:cubicBezTo>
                <a:cubicBezTo>
                  <a:pt x="5784469" y="930002"/>
                  <a:pt x="5791032" y="924168"/>
                  <a:pt x="5798325" y="924168"/>
                </a:cubicBezTo>
                <a:close/>
                <a:moveTo>
                  <a:pt x="5724122" y="924168"/>
                </a:moveTo>
                <a:cubicBezTo>
                  <a:pt x="5730685" y="924168"/>
                  <a:pt x="5736519" y="930002"/>
                  <a:pt x="5736519" y="936565"/>
                </a:cubicBezTo>
                <a:cubicBezTo>
                  <a:pt x="5736519" y="943858"/>
                  <a:pt x="5730685" y="950422"/>
                  <a:pt x="5724122" y="950422"/>
                </a:cubicBezTo>
                <a:cubicBezTo>
                  <a:pt x="5716100" y="950422"/>
                  <a:pt x="5710266" y="943858"/>
                  <a:pt x="5710266" y="936565"/>
                </a:cubicBezTo>
                <a:cubicBezTo>
                  <a:pt x="5710266" y="930002"/>
                  <a:pt x="5716100" y="924168"/>
                  <a:pt x="5724122" y="924168"/>
                </a:cubicBezTo>
                <a:close/>
                <a:moveTo>
                  <a:pt x="5653291" y="924168"/>
                </a:moveTo>
                <a:cubicBezTo>
                  <a:pt x="5659125" y="924168"/>
                  <a:pt x="5665688" y="930002"/>
                  <a:pt x="5665688" y="936565"/>
                </a:cubicBezTo>
                <a:cubicBezTo>
                  <a:pt x="5665688" y="943858"/>
                  <a:pt x="5659125" y="950422"/>
                  <a:pt x="5653291" y="950422"/>
                </a:cubicBezTo>
                <a:cubicBezTo>
                  <a:pt x="5645269" y="950422"/>
                  <a:pt x="5639435" y="943858"/>
                  <a:pt x="5639435" y="936565"/>
                </a:cubicBezTo>
                <a:cubicBezTo>
                  <a:pt x="5639435" y="930002"/>
                  <a:pt x="5645269" y="924168"/>
                  <a:pt x="5653291" y="924168"/>
                </a:cubicBezTo>
                <a:close/>
                <a:moveTo>
                  <a:pt x="5581002" y="924168"/>
                </a:moveTo>
                <a:cubicBezTo>
                  <a:pt x="5588295" y="924168"/>
                  <a:pt x="5594858" y="930002"/>
                  <a:pt x="5594858" y="936565"/>
                </a:cubicBezTo>
                <a:cubicBezTo>
                  <a:pt x="5594858" y="943858"/>
                  <a:pt x="5588295" y="950422"/>
                  <a:pt x="5581002" y="950422"/>
                </a:cubicBezTo>
                <a:cubicBezTo>
                  <a:pt x="5574439" y="950422"/>
                  <a:pt x="5568605" y="943858"/>
                  <a:pt x="5568605" y="936565"/>
                </a:cubicBezTo>
                <a:cubicBezTo>
                  <a:pt x="5568605" y="930002"/>
                  <a:pt x="5574439" y="924168"/>
                  <a:pt x="5581002" y="924168"/>
                </a:cubicBezTo>
                <a:close/>
                <a:moveTo>
                  <a:pt x="5510171" y="924168"/>
                </a:moveTo>
                <a:cubicBezTo>
                  <a:pt x="5517464" y="924168"/>
                  <a:pt x="5524027" y="930002"/>
                  <a:pt x="5524027" y="936565"/>
                </a:cubicBezTo>
                <a:cubicBezTo>
                  <a:pt x="5524027" y="943858"/>
                  <a:pt x="5517464" y="950422"/>
                  <a:pt x="5510171" y="950422"/>
                </a:cubicBezTo>
                <a:cubicBezTo>
                  <a:pt x="5503608" y="950422"/>
                  <a:pt x="5497774" y="943858"/>
                  <a:pt x="5497774" y="936565"/>
                </a:cubicBezTo>
                <a:cubicBezTo>
                  <a:pt x="5497774" y="930002"/>
                  <a:pt x="5503608" y="924168"/>
                  <a:pt x="5510171" y="924168"/>
                </a:cubicBezTo>
                <a:close/>
                <a:moveTo>
                  <a:pt x="5438937" y="924168"/>
                </a:moveTo>
                <a:cubicBezTo>
                  <a:pt x="5447182" y="924168"/>
                  <a:pt x="5453178" y="930002"/>
                  <a:pt x="5453178" y="936565"/>
                </a:cubicBezTo>
                <a:cubicBezTo>
                  <a:pt x="5453178" y="943858"/>
                  <a:pt x="5447182" y="950422"/>
                  <a:pt x="5438937" y="950422"/>
                </a:cubicBezTo>
                <a:cubicBezTo>
                  <a:pt x="5431442" y="950422"/>
                  <a:pt x="5426945" y="943858"/>
                  <a:pt x="5426945" y="936565"/>
                </a:cubicBezTo>
                <a:cubicBezTo>
                  <a:pt x="5426945" y="930002"/>
                  <a:pt x="5431442" y="924168"/>
                  <a:pt x="5438937" y="924168"/>
                </a:cubicBezTo>
                <a:close/>
                <a:moveTo>
                  <a:pt x="5367530" y="924168"/>
                </a:moveTo>
                <a:cubicBezTo>
                  <a:pt x="5376092" y="924168"/>
                  <a:pt x="5382318" y="930002"/>
                  <a:pt x="5382318" y="936565"/>
                </a:cubicBezTo>
                <a:cubicBezTo>
                  <a:pt x="5382318" y="943858"/>
                  <a:pt x="5376092" y="950422"/>
                  <a:pt x="5367530" y="950422"/>
                </a:cubicBezTo>
                <a:cubicBezTo>
                  <a:pt x="5359747" y="950422"/>
                  <a:pt x="5352742" y="943858"/>
                  <a:pt x="5352742" y="936565"/>
                </a:cubicBezTo>
                <a:cubicBezTo>
                  <a:pt x="5352742" y="930002"/>
                  <a:pt x="5359747" y="924168"/>
                  <a:pt x="5367530" y="924168"/>
                </a:cubicBezTo>
                <a:close/>
                <a:moveTo>
                  <a:pt x="5296699" y="924168"/>
                </a:moveTo>
                <a:cubicBezTo>
                  <a:pt x="5305261" y="924168"/>
                  <a:pt x="5311488" y="930002"/>
                  <a:pt x="5311488" y="936565"/>
                </a:cubicBezTo>
                <a:cubicBezTo>
                  <a:pt x="5311488" y="943858"/>
                  <a:pt x="5305261" y="950422"/>
                  <a:pt x="5296699" y="950422"/>
                </a:cubicBezTo>
                <a:cubicBezTo>
                  <a:pt x="5288915" y="950422"/>
                  <a:pt x="5281910" y="943858"/>
                  <a:pt x="5281910" y="936565"/>
                </a:cubicBezTo>
                <a:cubicBezTo>
                  <a:pt x="5281910" y="930002"/>
                  <a:pt x="5288915" y="924168"/>
                  <a:pt x="5296699" y="924168"/>
                </a:cubicBezTo>
                <a:close/>
                <a:moveTo>
                  <a:pt x="5225869" y="924168"/>
                </a:moveTo>
                <a:cubicBezTo>
                  <a:pt x="5234431" y="924168"/>
                  <a:pt x="5240657" y="930002"/>
                  <a:pt x="5240657" y="936565"/>
                </a:cubicBezTo>
                <a:cubicBezTo>
                  <a:pt x="5240657" y="943858"/>
                  <a:pt x="5234431" y="950422"/>
                  <a:pt x="5225869" y="950422"/>
                </a:cubicBezTo>
                <a:cubicBezTo>
                  <a:pt x="5217307" y="950422"/>
                  <a:pt x="5211081" y="943858"/>
                  <a:pt x="5211081" y="936565"/>
                </a:cubicBezTo>
                <a:cubicBezTo>
                  <a:pt x="5211081" y="930002"/>
                  <a:pt x="5217307" y="924168"/>
                  <a:pt x="5225869" y="924168"/>
                </a:cubicBezTo>
                <a:close/>
                <a:moveTo>
                  <a:pt x="5154105" y="924168"/>
                </a:moveTo>
                <a:cubicBezTo>
                  <a:pt x="5162127" y="924168"/>
                  <a:pt x="5166502" y="930002"/>
                  <a:pt x="5166502" y="936565"/>
                </a:cubicBezTo>
                <a:cubicBezTo>
                  <a:pt x="5166502" y="943858"/>
                  <a:pt x="5162127" y="950422"/>
                  <a:pt x="5154105" y="950422"/>
                </a:cubicBezTo>
                <a:cubicBezTo>
                  <a:pt x="5146083" y="950422"/>
                  <a:pt x="5140249" y="943858"/>
                  <a:pt x="5140249" y="936565"/>
                </a:cubicBezTo>
                <a:cubicBezTo>
                  <a:pt x="5140249" y="930002"/>
                  <a:pt x="5146083" y="924168"/>
                  <a:pt x="5154105" y="924168"/>
                </a:cubicBezTo>
                <a:close/>
                <a:moveTo>
                  <a:pt x="5083276" y="924168"/>
                </a:moveTo>
                <a:cubicBezTo>
                  <a:pt x="5089110" y="924168"/>
                  <a:pt x="5095673" y="930002"/>
                  <a:pt x="5095673" y="936565"/>
                </a:cubicBezTo>
                <a:cubicBezTo>
                  <a:pt x="5095673" y="943858"/>
                  <a:pt x="5089110" y="950422"/>
                  <a:pt x="5083276" y="950422"/>
                </a:cubicBezTo>
                <a:cubicBezTo>
                  <a:pt x="5075254" y="950422"/>
                  <a:pt x="5069420" y="943858"/>
                  <a:pt x="5069420" y="936565"/>
                </a:cubicBezTo>
                <a:cubicBezTo>
                  <a:pt x="5069420" y="930002"/>
                  <a:pt x="5075254" y="924168"/>
                  <a:pt x="5083276" y="924168"/>
                </a:cubicBezTo>
                <a:close/>
                <a:moveTo>
                  <a:pt x="5012445" y="924168"/>
                </a:moveTo>
                <a:cubicBezTo>
                  <a:pt x="5018279" y="924168"/>
                  <a:pt x="5024842" y="930002"/>
                  <a:pt x="5024842" y="936565"/>
                </a:cubicBezTo>
                <a:cubicBezTo>
                  <a:pt x="5024842" y="943858"/>
                  <a:pt x="5018279" y="950422"/>
                  <a:pt x="5012445" y="950422"/>
                </a:cubicBezTo>
                <a:cubicBezTo>
                  <a:pt x="5004423" y="950422"/>
                  <a:pt x="4998589" y="943858"/>
                  <a:pt x="4998589" y="938024"/>
                </a:cubicBezTo>
                <a:cubicBezTo>
                  <a:pt x="4998589" y="930002"/>
                  <a:pt x="5004423" y="924168"/>
                  <a:pt x="5012445" y="924168"/>
                </a:cubicBezTo>
                <a:close/>
                <a:moveTo>
                  <a:pt x="4940157" y="924168"/>
                </a:moveTo>
                <a:cubicBezTo>
                  <a:pt x="4948179" y="924168"/>
                  <a:pt x="4954013" y="930002"/>
                  <a:pt x="4954013" y="938024"/>
                </a:cubicBezTo>
                <a:cubicBezTo>
                  <a:pt x="4954013" y="943858"/>
                  <a:pt x="4948179" y="950422"/>
                  <a:pt x="4940157" y="950422"/>
                </a:cubicBezTo>
                <a:cubicBezTo>
                  <a:pt x="4934323" y="950422"/>
                  <a:pt x="4927760" y="943858"/>
                  <a:pt x="4927760" y="938024"/>
                </a:cubicBezTo>
                <a:cubicBezTo>
                  <a:pt x="4927760" y="930002"/>
                  <a:pt x="4934323" y="924168"/>
                  <a:pt x="4940157" y="924168"/>
                </a:cubicBezTo>
                <a:close/>
                <a:moveTo>
                  <a:pt x="4865953" y="924168"/>
                </a:moveTo>
                <a:cubicBezTo>
                  <a:pt x="4873975" y="924168"/>
                  <a:pt x="4879809" y="930002"/>
                  <a:pt x="4879809" y="938024"/>
                </a:cubicBezTo>
                <a:cubicBezTo>
                  <a:pt x="4879809" y="943858"/>
                  <a:pt x="4873975" y="950422"/>
                  <a:pt x="4865953" y="950422"/>
                </a:cubicBezTo>
                <a:cubicBezTo>
                  <a:pt x="4860119" y="950422"/>
                  <a:pt x="4853556" y="943858"/>
                  <a:pt x="4853556" y="938024"/>
                </a:cubicBezTo>
                <a:cubicBezTo>
                  <a:pt x="4853556" y="930002"/>
                  <a:pt x="4858661" y="924168"/>
                  <a:pt x="4865953" y="924168"/>
                </a:cubicBezTo>
                <a:close/>
                <a:moveTo>
                  <a:pt x="4797514" y="924168"/>
                </a:moveTo>
                <a:cubicBezTo>
                  <a:pt x="4806076" y="924168"/>
                  <a:pt x="4812303" y="930002"/>
                  <a:pt x="4812303" y="938024"/>
                </a:cubicBezTo>
                <a:cubicBezTo>
                  <a:pt x="4812303" y="943858"/>
                  <a:pt x="4806076" y="950422"/>
                  <a:pt x="4797514" y="950422"/>
                </a:cubicBezTo>
                <a:cubicBezTo>
                  <a:pt x="4789730" y="950422"/>
                  <a:pt x="4782725" y="943858"/>
                  <a:pt x="4782725" y="938024"/>
                </a:cubicBezTo>
                <a:cubicBezTo>
                  <a:pt x="4782725" y="930002"/>
                  <a:pt x="4789730" y="924168"/>
                  <a:pt x="4797514" y="924168"/>
                </a:cubicBezTo>
                <a:close/>
                <a:moveTo>
                  <a:pt x="4726684" y="924168"/>
                </a:moveTo>
                <a:cubicBezTo>
                  <a:pt x="4735246" y="924168"/>
                  <a:pt x="4741472" y="930002"/>
                  <a:pt x="4741472" y="938024"/>
                </a:cubicBezTo>
                <a:cubicBezTo>
                  <a:pt x="4741472" y="943858"/>
                  <a:pt x="4735246" y="950422"/>
                  <a:pt x="4726684" y="950422"/>
                </a:cubicBezTo>
                <a:cubicBezTo>
                  <a:pt x="4718122" y="950422"/>
                  <a:pt x="4711896" y="943858"/>
                  <a:pt x="4711896" y="938024"/>
                </a:cubicBezTo>
                <a:cubicBezTo>
                  <a:pt x="4711896" y="930002"/>
                  <a:pt x="4718122" y="924168"/>
                  <a:pt x="4726684" y="924168"/>
                </a:cubicBezTo>
                <a:close/>
                <a:moveTo>
                  <a:pt x="4655853" y="924168"/>
                </a:moveTo>
                <a:cubicBezTo>
                  <a:pt x="4663637" y="924168"/>
                  <a:pt x="4670642" y="930002"/>
                  <a:pt x="4670642" y="938024"/>
                </a:cubicBezTo>
                <a:cubicBezTo>
                  <a:pt x="4670642" y="943858"/>
                  <a:pt x="4663637" y="950422"/>
                  <a:pt x="4655853" y="950422"/>
                </a:cubicBezTo>
                <a:cubicBezTo>
                  <a:pt x="4647291" y="950422"/>
                  <a:pt x="4641064" y="943858"/>
                  <a:pt x="4641064" y="938024"/>
                </a:cubicBezTo>
                <a:cubicBezTo>
                  <a:pt x="4641064" y="930002"/>
                  <a:pt x="4647291" y="924168"/>
                  <a:pt x="4655853" y="924168"/>
                </a:cubicBezTo>
                <a:close/>
                <a:moveTo>
                  <a:pt x="4584091" y="924168"/>
                </a:moveTo>
                <a:cubicBezTo>
                  <a:pt x="4591384" y="924168"/>
                  <a:pt x="4596488" y="930002"/>
                  <a:pt x="4596488" y="938024"/>
                </a:cubicBezTo>
                <a:cubicBezTo>
                  <a:pt x="4596488" y="943858"/>
                  <a:pt x="4591384" y="950422"/>
                  <a:pt x="4584091" y="950422"/>
                </a:cubicBezTo>
                <a:cubicBezTo>
                  <a:pt x="4576069" y="950422"/>
                  <a:pt x="4570235" y="943858"/>
                  <a:pt x="4570235" y="938024"/>
                </a:cubicBezTo>
                <a:cubicBezTo>
                  <a:pt x="4570235" y="930002"/>
                  <a:pt x="4576069" y="924168"/>
                  <a:pt x="4584091" y="924168"/>
                </a:cubicBezTo>
                <a:close/>
                <a:moveTo>
                  <a:pt x="4513260" y="924168"/>
                </a:moveTo>
                <a:cubicBezTo>
                  <a:pt x="4519094" y="924168"/>
                  <a:pt x="4525657" y="930002"/>
                  <a:pt x="4525657" y="938024"/>
                </a:cubicBezTo>
                <a:cubicBezTo>
                  <a:pt x="4525657" y="943858"/>
                  <a:pt x="4519094" y="950422"/>
                  <a:pt x="4513260" y="950422"/>
                </a:cubicBezTo>
                <a:cubicBezTo>
                  <a:pt x="4505238" y="950422"/>
                  <a:pt x="4499404" y="943858"/>
                  <a:pt x="4499404" y="938024"/>
                </a:cubicBezTo>
                <a:cubicBezTo>
                  <a:pt x="4499404" y="930002"/>
                  <a:pt x="4505238" y="924168"/>
                  <a:pt x="4513260" y="924168"/>
                </a:cubicBezTo>
                <a:close/>
                <a:moveTo>
                  <a:pt x="4439056" y="924168"/>
                </a:moveTo>
                <a:cubicBezTo>
                  <a:pt x="4445619" y="924168"/>
                  <a:pt x="4451453" y="930002"/>
                  <a:pt x="4451453" y="938024"/>
                </a:cubicBezTo>
                <a:cubicBezTo>
                  <a:pt x="4451453" y="943858"/>
                  <a:pt x="4445619" y="950422"/>
                  <a:pt x="4439056" y="950422"/>
                </a:cubicBezTo>
                <a:cubicBezTo>
                  <a:pt x="4431763" y="950422"/>
                  <a:pt x="4425200" y="943858"/>
                  <a:pt x="4425200" y="938024"/>
                </a:cubicBezTo>
                <a:cubicBezTo>
                  <a:pt x="4425200" y="930002"/>
                  <a:pt x="4431763" y="924168"/>
                  <a:pt x="4439056" y="924168"/>
                </a:cubicBezTo>
                <a:close/>
                <a:moveTo>
                  <a:pt x="4366768" y="924168"/>
                </a:moveTo>
                <a:cubicBezTo>
                  <a:pt x="4374790" y="924168"/>
                  <a:pt x="4380624" y="930002"/>
                  <a:pt x="4380624" y="938024"/>
                </a:cubicBezTo>
                <a:cubicBezTo>
                  <a:pt x="4380624" y="943858"/>
                  <a:pt x="4374790" y="950422"/>
                  <a:pt x="4366768" y="950422"/>
                </a:cubicBezTo>
                <a:cubicBezTo>
                  <a:pt x="4360934" y="950422"/>
                  <a:pt x="4354371" y="943858"/>
                  <a:pt x="4354371" y="938024"/>
                </a:cubicBezTo>
                <a:cubicBezTo>
                  <a:pt x="4354371" y="930002"/>
                  <a:pt x="4360934" y="924168"/>
                  <a:pt x="4366768" y="924168"/>
                </a:cubicBezTo>
                <a:close/>
                <a:moveTo>
                  <a:pt x="4295937" y="924168"/>
                </a:moveTo>
                <a:cubicBezTo>
                  <a:pt x="4303959" y="924168"/>
                  <a:pt x="4309793" y="930002"/>
                  <a:pt x="4309793" y="938024"/>
                </a:cubicBezTo>
                <a:cubicBezTo>
                  <a:pt x="4309793" y="943858"/>
                  <a:pt x="4303959" y="950422"/>
                  <a:pt x="4295937" y="950422"/>
                </a:cubicBezTo>
                <a:cubicBezTo>
                  <a:pt x="4290103" y="950422"/>
                  <a:pt x="4283540" y="943858"/>
                  <a:pt x="4283540" y="938024"/>
                </a:cubicBezTo>
                <a:cubicBezTo>
                  <a:pt x="4283540" y="930002"/>
                  <a:pt x="4290103" y="924168"/>
                  <a:pt x="4295937" y="924168"/>
                </a:cubicBezTo>
                <a:close/>
                <a:moveTo>
                  <a:pt x="4225107" y="924168"/>
                </a:moveTo>
                <a:cubicBezTo>
                  <a:pt x="4233129" y="924168"/>
                  <a:pt x="4238963" y="930002"/>
                  <a:pt x="4238963" y="938024"/>
                </a:cubicBezTo>
                <a:cubicBezTo>
                  <a:pt x="4238963" y="943858"/>
                  <a:pt x="4233129" y="950422"/>
                  <a:pt x="4225107" y="950422"/>
                </a:cubicBezTo>
                <a:cubicBezTo>
                  <a:pt x="4217085" y="950422"/>
                  <a:pt x="4212710" y="943858"/>
                  <a:pt x="4212710" y="938024"/>
                </a:cubicBezTo>
                <a:cubicBezTo>
                  <a:pt x="4212710" y="930002"/>
                  <a:pt x="4217085" y="924168"/>
                  <a:pt x="4225107" y="924168"/>
                </a:cubicBezTo>
                <a:close/>
                <a:moveTo>
                  <a:pt x="4153295" y="924168"/>
                </a:moveTo>
                <a:cubicBezTo>
                  <a:pt x="4161078" y="924168"/>
                  <a:pt x="4168083" y="930002"/>
                  <a:pt x="4168083" y="938024"/>
                </a:cubicBezTo>
                <a:cubicBezTo>
                  <a:pt x="4168083" y="943858"/>
                  <a:pt x="4161078" y="950422"/>
                  <a:pt x="4153295" y="950422"/>
                </a:cubicBezTo>
                <a:cubicBezTo>
                  <a:pt x="4144733" y="950422"/>
                  <a:pt x="4138507" y="943858"/>
                  <a:pt x="4138507" y="938024"/>
                </a:cubicBezTo>
                <a:cubicBezTo>
                  <a:pt x="4138507" y="930002"/>
                  <a:pt x="4144733" y="924168"/>
                  <a:pt x="4153295" y="924168"/>
                </a:cubicBezTo>
                <a:close/>
                <a:moveTo>
                  <a:pt x="4082465" y="924168"/>
                </a:moveTo>
                <a:cubicBezTo>
                  <a:pt x="4090249" y="924168"/>
                  <a:pt x="4097254" y="930002"/>
                  <a:pt x="4097254" y="938024"/>
                </a:cubicBezTo>
                <a:cubicBezTo>
                  <a:pt x="4097254" y="943858"/>
                  <a:pt x="4090249" y="950422"/>
                  <a:pt x="4082465" y="950422"/>
                </a:cubicBezTo>
                <a:cubicBezTo>
                  <a:pt x="4073903" y="950422"/>
                  <a:pt x="4067676" y="943858"/>
                  <a:pt x="4067676" y="938024"/>
                </a:cubicBezTo>
                <a:cubicBezTo>
                  <a:pt x="4067676" y="930002"/>
                  <a:pt x="4073903" y="924168"/>
                  <a:pt x="4082465" y="924168"/>
                </a:cubicBezTo>
                <a:close/>
                <a:moveTo>
                  <a:pt x="4011635" y="924168"/>
                </a:moveTo>
                <a:cubicBezTo>
                  <a:pt x="4019418" y="924168"/>
                  <a:pt x="4026423" y="930002"/>
                  <a:pt x="4026423" y="938024"/>
                </a:cubicBezTo>
                <a:cubicBezTo>
                  <a:pt x="4026423" y="943858"/>
                  <a:pt x="4019418" y="950422"/>
                  <a:pt x="4011635" y="950422"/>
                </a:cubicBezTo>
                <a:cubicBezTo>
                  <a:pt x="4003073" y="950422"/>
                  <a:pt x="3996847" y="943858"/>
                  <a:pt x="3996847" y="938024"/>
                </a:cubicBezTo>
                <a:cubicBezTo>
                  <a:pt x="3996847" y="930002"/>
                  <a:pt x="4003073" y="924168"/>
                  <a:pt x="4011635" y="924168"/>
                </a:cubicBezTo>
                <a:close/>
                <a:moveTo>
                  <a:pt x="3939871" y="924168"/>
                </a:moveTo>
                <a:cubicBezTo>
                  <a:pt x="3947893" y="924168"/>
                  <a:pt x="3952268" y="930002"/>
                  <a:pt x="3952268" y="938024"/>
                </a:cubicBezTo>
                <a:cubicBezTo>
                  <a:pt x="3952268" y="945317"/>
                  <a:pt x="3947893" y="950422"/>
                  <a:pt x="3939871" y="950422"/>
                </a:cubicBezTo>
                <a:cubicBezTo>
                  <a:pt x="3932578" y="950422"/>
                  <a:pt x="3926015" y="945317"/>
                  <a:pt x="3926015" y="938024"/>
                </a:cubicBezTo>
                <a:cubicBezTo>
                  <a:pt x="3926015" y="930002"/>
                  <a:pt x="3932578" y="924168"/>
                  <a:pt x="3939871" y="924168"/>
                </a:cubicBezTo>
                <a:close/>
                <a:moveTo>
                  <a:pt x="3869042" y="924168"/>
                </a:moveTo>
                <a:cubicBezTo>
                  <a:pt x="3875605" y="924168"/>
                  <a:pt x="3881439" y="930002"/>
                  <a:pt x="3881439" y="938024"/>
                </a:cubicBezTo>
                <a:cubicBezTo>
                  <a:pt x="3881439" y="945317"/>
                  <a:pt x="3875605" y="950422"/>
                  <a:pt x="3869042" y="950422"/>
                </a:cubicBezTo>
                <a:cubicBezTo>
                  <a:pt x="3861749" y="950422"/>
                  <a:pt x="3855186" y="945317"/>
                  <a:pt x="3855186" y="938024"/>
                </a:cubicBezTo>
                <a:cubicBezTo>
                  <a:pt x="3855186" y="930002"/>
                  <a:pt x="3861749" y="924168"/>
                  <a:pt x="3869042" y="924168"/>
                </a:cubicBezTo>
                <a:close/>
                <a:moveTo>
                  <a:pt x="3798211" y="924168"/>
                </a:moveTo>
                <a:cubicBezTo>
                  <a:pt x="3804774" y="924168"/>
                  <a:pt x="3810608" y="930002"/>
                  <a:pt x="3810608" y="938024"/>
                </a:cubicBezTo>
                <a:cubicBezTo>
                  <a:pt x="3810608" y="945317"/>
                  <a:pt x="3804774" y="950422"/>
                  <a:pt x="3798211" y="950422"/>
                </a:cubicBezTo>
                <a:cubicBezTo>
                  <a:pt x="3790918" y="950422"/>
                  <a:pt x="3784355" y="945317"/>
                  <a:pt x="3784355" y="938024"/>
                </a:cubicBezTo>
                <a:cubicBezTo>
                  <a:pt x="3784355" y="930002"/>
                  <a:pt x="3790918" y="924168"/>
                  <a:pt x="3798211" y="924168"/>
                </a:cubicBezTo>
                <a:close/>
                <a:moveTo>
                  <a:pt x="3725922" y="924168"/>
                </a:moveTo>
                <a:cubicBezTo>
                  <a:pt x="3733944" y="924168"/>
                  <a:pt x="3739778" y="930002"/>
                  <a:pt x="3739778" y="938024"/>
                </a:cubicBezTo>
                <a:cubicBezTo>
                  <a:pt x="3739778" y="945317"/>
                  <a:pt x="3733944" y="950422"/>
                  <a:pt x="3725922" y="950422"/>
                </a:cubicBezTo>
                <a:cubicBezTo>
                  <a:pt x="3719359" y="950422"/>
                  <a:pt x="3713525" y="945317"/>
                  <a:pt x="3713525" y="938024"/>
                </a:cubicBezTo>
                <a:cubicBezTo>
                  <a:pt x="3713525" y="930002"/>
                  <a:pt x="3719359" y="924168"/>
                  <a:pt x="3725922" y="924168"/>
                </a:cubicBezTo>
                <a:close/>
                <a:moveTo>
                  <a:pt x="3655091" y="924168"/>
                </a:moveTo>
                <a:cubicBezTo>
                  <a:pt x="3662384" y="924168"/>
                  <a:pt x="3668947" y="930002"/>
                  <a:pt x="3668947" y="938024"/>
                </a:cubicBezTo>
                <a:cubicBezTo>
                  <a:pt x="3668947" y="945317"/>
                  <a:pt x="3662384" y="950422"/>
                  <a:pt x="3655091" y="950422"/>
                </a:cubicBezTo>
                <a:cubicBezTo>
                  <a:pt x="3647069" y="950422"/>
                  <a:pt x="3642694" y="945317"/>
                  <a:pt x="3642694" y="938024"/>
                </a:cubicBezTo>
                <a:cubicBezTo>
                  <a:pt x="3642694" y="930002"/>
                  <a:pt x="3647069" y="924168"/>
                  <a:pt x="3655091" y="924168"/>
                </a:cubicBezTo>
                <a:close/>
                <a:moveTo>
                  <a:pt x="3583280" y="924168"/>
                </a:moveTo>
                <a:cubicBezTo>
                  <a:pt x="3591064" y="924168"/>
                  <a:pt x="3598069" y="930002"/>
                  <a:pt x="3598069" y="938024"/>
                </a:cubicBezTo>
                <a:cubicBezTo>
                  <a:pt x="3598069" y="945317"/>
                  <a:pt x="3591064" y="950422"/>
                  <a:pt x="3583280" y="950422"/>
                </a:cubicBezTo>
                <a:cubicBezTo>
                  <a:pt x="3574718" y="950422"/>
                  <a:pt x="3568491" y="945317"/>
                  <a:pt x="3568491" y="938024"/>
                </a:cubicBezTo>
                <a:cubicBezTo>
                  <a:pt x="3568491" y="930002"/>
                  <a:pt x="3574718" y="924168"/>
                  <a:pt x="3583280" y="924168"/>
                </a:cubicBezTo>
                <a:close/>
                <a:moveTo>
                  <a:pt x="941441" y="856710"/>
                </a:moveTo>
                <a:cubicBezTo>
                  <a:pt x="949463" y="856710"/>
                  <a:pt x="953839" y="861085"/>
                  <a:pt x="953839" y="869107"/>
                </a:cubicBezTo>
                <a:cubicBezTo>
                  <a:pt x="953839" y="876400"/>
                  <a:pt x="949463" y="882964"/>
                  <a:pt x="941441" y="882964"/>
                </a:cubicBezTo>
                <a:cubicBezTo>
                  <a:pt x="934149" y="882964"/>
                  <a:pt x="927585" y="876400"/>
                  <a:pt x="927585" y="869107"/>
                </a:cubicBezTo>
                <a:cubicBezTo>
                  <a:pt x="927585" y="861085"/>
                  <a:pt x="934149" y="856710"/>
                  <a:pt x="941441" y="856710"/>
                </a:cubicBezTo>
                <a:close/>
                <a:moveTo>
                  <a:pt x="870610" y="856710"/>
                </a:moveTo>
                <a:cubicBezTo>
                  <a:pt x="877174" y="856710"/>
                  <a:pt x="883008" y="861085"/>
                  <a:pt x="883008" y="869107"/>
                </a:cubicBezTo>
                <a:cubicBezTo>
                  <a:pt x="883008" y="876400"/>
                  <a:pt x="877174" y="882964"/>
                  <a:pt x="870610" y="882964"/>
                </a:cubicBezTo>
                <a:cubicBezTo>
                  <a:pt x="863318" y="882964"/>
                  <a:pt x="856754" y="876400"/>
                  <a:pt x="856754" y="869107"/>
                </a:cubicBezTo>
                <a:cubicBezTo>
                  <a:pt x="856754" y="861085"/>
                  <a:pt x="863318" y="856710"/>
                  <a:pt x="870610" y="856710"/>
                </a:cubicBezTo>
                <a:close/>
                <a:moveTo>
                  <a:pt x="799780" y="856710"/>
                </a:moveTo>
                <a:cubicBezTo>
                  <a:pt x="806344" y="856710"/>
                  <a:pt x="812178" y="861085"/>
                  <a:pt x="812178" y="869107"/>
                </a:cubicBezTo>
                <a:cubicBezTo>
                  <a:pt x="812178" y="876400"/>
                  <a:pt x="806344" y="882964"/>
                  <a:pt x="799780" y="882964"/>
                </a:cubicBezTo>
                <a:cubicBezTo>
                  <a:pt x="792487" y="882964"/>
                  <a:pt x="785924" y="876400"/>
                  <a:pt x="785924" y="869107"/>
                </a:cubicBezTo>
                <a:cubicBezTo>
                  <a:pt x="785924" y="861085"/>
                  <a:pt x="792487" y="856710"/>
                  <a:pt x="799780" y="856710"/>
                </a:cubicBezTo>
                <a:close/>
                <a:moveTo>
                  <a:pt x="724119" y="856710"/>
                </a:moveTo>
                <a:cubicBezTo>
                  <a:pt x="731411" y="856710"/>
                  <a:pt x="737976" y="861085"/>
                  <a:pt x="737976" y="869107"/>
                </a:cubicBezTo>
                <a:cubicBezTo>
                  <a:pt x="737976" y="876400"/>
                  <a:pt x="731411" y="882964"/>
                  <a:pt x="724119" y="882964"/>
                </a:cubicBezTo>
                <a:cubicBezTo>
                  <a:pt x="717555" y="882964"/>
                  <a:pt x="711721" y="876400"/>
                  <a:pt x="711721" y="869107"/>
                </a:cubicBezTo>
                <a:cubicBezTo>
                  <a:pt x="711721" y="861085"/>
                  <a:pt x="717555" y="856710"/>
                  <a:pt x="724119" y="856710"/>
                </a:cubicBezTo>
                <a:close/>
                <a:moveTo>
                  <a:pt x="653288" y="856710"/>
                </a:moveTo>
                <a:cubicBezTo>
                  <a:pt x="660580" y="856710"/>
                  <a:pt x="667144" y="861085"/>
                  <a:pt x="667144" y="869107"/>
                </a:cubicBezTo>
                <a:cubicBezTo>
                  <a:pt x="667144" y="876400"/>
                  <a:pt x="660580" y="882964"/>
                  <a:pt x="653288" y="882964"/>
                </a:cubicBezTo>
                <a:cubicBezTo>
                  <a:pt x="645266" y="882964"/>
                  <a:pt x="640891" y="876400"/>
                  <a:pt x="640891" y="869107"/>
                </a:cubicBezTo>
                <a:cubicBezTo>
                  <a:pt x="640891" y="861085"/>
                  <a:pt x="645266" y="856710"/>
                  <a:pt x="653288" y="856710"/>
                </a:cubicBezTo>
                <a:close/>
                <a:moveTo>
                  <a:pt x="584851" y="856710"/>
                </a:moveTo>
                <a:cubicBezTo>
                  <a:pt x="592633" y="856710"/>
                  <a:pt x="599638" y="861085"/>
                  <a:pt x="599638" y="869107"/>
                </a:cubicBezTo>
                <a:cubicBezTo>
                  <a:pt x="599638" y="876400"/>
                  <a:pt x="592633" y="882964"/>
                  <a:pt x="584851" y="882964"/>
                </a:cubicBezTo>
                <a:cubicBezTo>
                  <a:pt x="576288" y="882964"/>
                  <a:pt x="570061" y="876400"/>
                  <a:pt x="570061" y="869107"/>
                </a:cubicBezTo>
                <a:cubicBezTo>
                  <a:pt x="570061" y="861085"/>
                  <a:pt x="576288" y="856710"/>
                  <a:pt x="584851" y="856710"/>
                </a:cubicBezTo>
                <a:close/>
                <a:moveTo>
                  <a:pt x="513649" y="856710"/>
                </a:moveTo>
                <a:cubicBezTo>
                  <a:pt x="521998" y="856710"/>
                  <a:pt x="528826" y="861085"/>
                  <a:pt x="528826" y="869107"/>
                </a:cubicBezTo>
                <a:cubicBezTo>
                  <a:pt x="528826" y="876400"/>
                  <a:pt x="521998" y="882964"/>
                  <a:pt x="513649" y="882964"/>
                </a:cubicBezTo>
                <a:cubicBezTo>
                  <a:pt x="506060" y="882964"/>
                  <a:pt x="499230" y="876400"/>
                  <a:pt x="499230" y="869107"/>
                </a:cubicBezTo>
                <a:cubicBezTo>
                  <a:pt x="499230" y="861085"/>
                  <a:pt x="506060" y="856710"/>
                  <a:pt x="513649" y="856710"/>
                </a:cubicBezTo>
                <a:close/>
                <a:moveTo>
                  <a:pt x="439816" y="856710"/>
                </a:moveTo>
                <a:cubicBezTo>
                  <a:pt x="448379" y="856710"/>
                  <a:pt x="454606" y="861085"/>
                  <a:pt x="454606" y="869107"/>
                </a:cubicBezTo>
                <a:cubicBezTo>
                  <a:pt x="454606" y="876400"/>
                  <a:pt x="448379" y="882964"/>
                  <a:pt x="439816" y="882964"/>
                </a:cubicBezTo>
                <a:cubicBezTo>
                  <a:pt x="432032" y="882964"/>
                  <a:pt x="425028" y="876400"/>
                  <a:pt x="425028" y="869107"/>
                </a:cubicBezTo>
                <a:cubicBezTo>
                  <a:pt x="425028" y="861085"/>
                  <a:pt x="432032" y="856710"/>
                  <a:pt x="439816" y="856710"/>
                </a:cubicBezTo>
                <a:close/>
                <a:moveTo>
                  <a:pt x="368053" y="856710"/>
                </a:moveTo>
                <a:cubicBezTo>
                  <a:pt x="376076" y="856710"/>
                  <a:pt x="380451" y="861085"/>
                  <a:pt x="380451" y="869107"/>
                </a:cubicBezTo>
                <a:cubicBezTo>
                  <a:pt x="380451" y="876400"/>
                  <a:pt x="376076" y="882964"/>
                  <a:pt x="368053" y="882964"/>
                </a:cubicBezTo>
                <a:cubicBezTo>
                  <a:pt x="360761" y="882964"/>
                  <a:pt x="354198" y="876400"/>
                  <a:pt x="354198" y="869107"/>
                </a:cubicBezTo>
                <a:cubicBezTo>
                  <a:pt x="354198" y="861085"/>
                  <a:pt x="360761" y="856710"/>
                  <a:pt x="368053" y="856710"/>
                </a:cubicBezTo>
                <a:close/>
                <a:moveTo>
                  <a:pt x="297222" y="856710"/>
                </a:moveTo>
                <a:cubicBezTo>
                  <a:pt x="303785" y="856710"/>
                  <a:pt x="309618" y="861085"/>
                  <a:pt x="309618" y="869107"/>
                </a:cubicBezTo>
                <a:cubicBezTo>
                  <a:pt x="309618" y="876400"/>
                  <a:pt x="303785" y="882964"/>
                  <a:pt x="297222" y="882964"/>
                </a:cubicBezTo>
                <a:cubicBezTo>
                  <a:pt x="289929" y="882964"/>
                  <a:pt x="283366" y="876400"/>
                  <a:pt x="283366" y="869107"/>
                </a:cubicBezTo>
                <a:cubicBezTo>
                  <a:pt x="283366" y="862544"/>
                  <a:pt x="289929" y="856710"/>
                  <a:pt x="297222" y="856710"/>
                </a:cubicBezTo>
                <a:close/>
                <a:moveTo>
                  <a:pt x="226393" y="856710"/>
                </a:moveTo>
                <a:cubicBezTo>
                  <a:pt x="232228" y="856710"/>
                  <a:pt x="238791" y="862544"/>
                  <a:pt x="238791" y="869107"/>
                </a:cubicBezTo>
                <a:cubicBezTo>
                  <a:pt x="238791" y="876400"/>
                  <a:pt x="232228" y="882964"/>
                  <a:pt x="226393" y="882964"/>
                </a:cubicBezTo>
                <a:cubicBezTo>
                  <a:pt x="218370" y="882964"/>
                  <a:pt x="212537" y="876400"/>
                  <a:pt x="212537" y="869107"/>
                </a:cubicBezTo>
                <a:cubicBezTo>
                  <a:pt x="212537" y="862544"/>
                  <a:pt x="218370" y="856710"/>
                  <a:pt x="226393" y="856710"/>
                </a:cubicBezTo>
                <a:close/>
                <a:moveTo>
                  <a:pt x="154097" y="856710"/>
                </a:moveTo>
                <a:cubicBezTo>
                  <a:pt x="161389" y="856710"/>
                  <a:pt x="167953" y="862544"/>
                  <a:pt x="167953" y="869107"/>
                </a:cubicBezTo>
                <a:cubicBezTo>
                  <a:pt x="167953" y="876400"/>
                  <a:pt x="161389" y="882964"/>
                  <a:pt x="154097" y="882964"/>
                </a:cubicBezTo>
                <a:cubicBezTo>
                  <a:pt x="147533" y="882964"/>
                  <a:pt x="141699" y="876400"/>
                  <a:pt x="141699" y="869107"/>
                </a:cubicBezTo>
                <a:cubicBezTo>
                  <a:pt x="141699" y="862544"/>
                  <a:pt x="147533" y="856710"/>
                  <a:pt x="154097" y="856710"/>
                </a:cubicBezTo>
                <a:close/>
                <a:moveTo>
                  <a:pt x="83267" y="856710"/>
                </a:moveTo>
                <a:cubicBezTo>
                  <a:pt x="90560" y="856710"/>
                  <a:pt x="97123" y="862544"/>
                  <a:pt x="97123" y="869107"/>
                </a:cubicBezTo>
                <a:cubicBezTo>
                  <a:pt x="97123" y="876400"/>
                  <a:pt x="90560" y="882964"/>
                  <a:pt x="83267" y="882964"/>
                </a:cubicBezTo>
                <a:cubicBezTo>
                  <a:pt x="76704" y="882964"/>
                  <a:pt x="70870" y="876400"/>
                  <a:pt x="70870" y="869107"/>
                </a:cubicBezTo>
                <a:cubicBezTo>
                  <a:pt x="70870" y="862544"/>
                  <a:pt x="76704" y="856710"/>
                  <a:pt x="83267" y="856710"/>
                </a:cubicBezTo>
                <a:close/>
                <a:moveTo>
                  <a:pt x="12032" y="856710"/>
                </a:moveTo>
                <a:cubicBezTo>
                  <a:pt x="20276" y="856710"/>
                  <a:pt x="26273" y="862544"/>
                  <a:pt x="26273" y="869107"/>
                </a:cubicBezTo>
                <a:cubicBezTo>
                  <a:pt x="26273" y="876400"/>
                  <a:pt x="20276" y="882964"/>
                  <a:pt x="12032" y="882964"/>
                </a:cubicBezTo>
                <a:cubicBezTo>
                  <a:pt x="4536" y="882964"/>
                  <a:pt x="39" y="876400"/>
                  <a:pt x="39" y="869107"/>
                </a:cubicBezTo>
                <a:cubicBezTo>
                  <a:pt x="39" y="862544"/>
                  <a:pt x="4536" y="856710"/>
                  <a:pt x="12032" y="856710"/>
                </a:cubicBezTo>
                <a:close/>
                <a:moveTo>
                  <a:pt x="6368340" y="853339"/>
                </a:moveTo>
                <a:cubicBezTo>
                  <a:pt x="6376362" y="853339"/>
                  <a:pt x="6380737" y="860169"/>
                  <a:pt x="6380737" y="867757"/>
                </a:cubicBezTo>
                <a:cubicBezTo>
                  <a:pt x="6380737" y="876105"/>
                  <a:pt x="6376362" y="882935"/>
                  <a:pt x="6368340" y="882935"/>
                </a:cubicBezTo>
                <a:cubicBezTo>
                  <a:pt x="6361047" y="882935"/>
                  <a:pt x="6354484" y="876105"/>
                  <a:pt x="6354484" y="867757"/>
                </a:cubicBezTo>
                <a:cubicBezTo>
                  <a:pt x="6354484" y="860169"/>
                  <a:pt x="6361047" y="853339"/>
                  <a:pt x="6368340" y="853339"/>
                </a:cubicBezTo>
                <a:close/>
                <a:moveTo>
                  <a:pt x="6297511" y="853339"/>
                </a:moveTo>
                <a:cubicBezTo>
                  <a:pt x="6304074" y="853339"/>
                  <a:pt x="6309908" y="860169"/>
                  <a:pt x="6309908" y="867757"/>
                </a:cubicBezTo>
                <a:cubicBezTo>
                  <a:pt x="6309908" y="876105"/>
                  <a:pt x="6304074" y="882935"/>
                  <a:pt x="6297511" y="882935"/>
                </a:cubicBezTo>
                <a:cubicBezTo>
                  <a:pt x="6290218" y="882935"/>
                  <a:pt x="6283655" y="876105"/>
                  <a:pt x="6283655" y="867757"/>
                </a:cubicBezTo>
                <a:cubicBezTo>
                  <a:pt x="6283655" y="860169"/>
                  <a:pt x="6290218" y="853339"/>
                  <a:pt x="6297511" y="853339"/>
                </a:cubicBezTo>
                <a:close/>
                <a:moveTo>
                  <a:pt x="6226679" y="853339"/>
                </a:moveTo>
                <a:cubicBezTo>
                  <a:pt x="6233242" y="853339"/>
                  <a:pt x="6239076" y="860169"/>
                  <a:pt x="6239076" y="867757"/>
                </a:cubicBezTo>
                <a:cubicBezTo>
                  <a:pt x="6239076" y="876105"/>
                  <a:pt x="6233242" y="882935"/>
                  <a:pt x="6226679" y="882935"/>
                </a:cubicBezTo>
                <a:cubicBezTo>
                  <a:pt x="6219386" y="882935"/>
                  <a:pt x="6212823" y="876105"/>
                  <a:pt x="6212823" y="867757"/>
                </a:cubicBezTo>
                <a:cubicBezTo>
                  <a:pt x="6212823" y="860169"/>
                  <a:pt x="6219386" y="855615"/>
                  <a:pt x="6226679" y="853339"/>
                </a:cubicBezTo>
                <a:close/>
                <a:moveTo>
                  <a:pt x="6154391" y="853339"/>
                </a:moveTo>
                <a:cubicBezTo>
                  <a:pt x="6161684" y="853339"/>
                  <a:pt x="6168247" y="857714"/>
                  <a:pt x="6168247" y="865007"/>
                </a:cubicBezTo>
                <a:cubicBezTo>
                  <a:pt x="6168247" y="873029"/>
                  <a:pt x="6161684" y="879593"/>
                  <a:pt x="6154391" y="879593"/>
                </a:cubicBezTo>
                <a:cubicBezTo>
                  <a:pt x="6147828" y="879593"/>
                  <a:pt x="6141994" y="873029"/>
                  <a:pt x="6141994" y="865007"/>
                </a:cubicBezTo>
                <a:cubicBezTo>
                  <a:pt x="6141994" y="857714"/>
                  <a:pt x="6147828" y="853339"/>
                  <a:pt x="6154391" y="853339"/>
                </a:cubicBezTo>
                <a:close/>
                <a:moveTo>
                  <a:pt x="6083559" y="853339"/>
                </a:moveTo>
                <a:cubicBezTo>
                  <a:pt x="6090852" y="853339"/>
                  <a:pt x="6097415" y="857714"/>
                  <a:pt x="6097415" y="865007"/>
                </a:cubicBezTo>
                <a:cubicBezTo>
                  <a:pt x="6097415" y="873029"/>
                  <a:pt x="6090852" y="879593"/>
                  <a:pt x="6083559" y="879593"/>
                </a:cubicBezTo>
                <a:cubicBezTo>
                  <a:pt x="6076996" y="879593"/>
                  <a:pt x="6071162" y="873029"/>
                  <a:pt x="6071162" y="865007"/>
                </a:cubicBezTo>
                <a:cubicBezTo>
                  <a:pt x="6071162" y="857714"/>
                  <a:pt x="6075537" y="853339"/>
                  <a:pt x="6083559" y="853339"/>
                </a:cubicBezTo>
                <a:close/>
                <a:moveTo>
                  <a:pt x="6011748" y="853339"/>
                </a:moveTo>
                <a:cubicBezTo>
                  <a:pt x="6019532" y="853339"/>
                  <a:pt x="6026537" y="857714"/>
                  <a:pt x="6026537" y="865007"/>
                </a:cubicBezTo>
                <a:cubicBezTo>
                  <a:pt x="6026537" y="873029"/>
                  <a:pt x="6019532" y="879593"/>
                  <a:pt x="6011748" y="879593"/>
                </a:cubicBezTo>
                <a:cubicBezTo>
                  <a:pt x="6003186" y="879593"/>
                  <a:pt x="5996959" y="873029"/>
                  <a:pt x="5996959" y="865007"/>
                </a:cubicBezTo>
                <a:cubicBezTo>
                  <a:pt x="5996959" y="857714"/>
                  <a:pt x="6003186" y="853339"/>
                  <a:pt x="6011748" y="853339"/>
                </a:cubicBezTo>
                <a:close/>
                <a:moveTo>
                  <a:pt x="5940548" y="853339"/>
                </a:moveTo>
                <a:cubicBezTo>
                  <a:pt x="5948896" y="853339"/>
                  <a:pt x="5955726" y="857714"/>
                  <a:pt x="5955726" y="865007"/>
                </a:cubicBezTo>
                <a:cubicBezTo>
                  <a:pt x="5955726" y="873029"/>
                  <a:pt x="5948896" y="879593"/>
                  <a:pt x="5940548" y="879593"/>
                </a:cubicBezTo>
                <a:cubicBezTo>
                  <a:pt x="5932960" y="879593"/>
                  <a:pt x="5926130" y="873029"/>
                  <a:pt x="5926130" y="865007"/>
                </a:cubicBezTo>
                <a:cubicBezTo>
                  <a:pt x="5926130" y="857714"/>
                  <a:pt x="5932960" y="853339"/>
                  <a:pt x="5940548" y="853339"/>
                </a:cubicBezTo>
                <a:close/>
                <a:moveTo>
                  <a:pt x="5870088" y="853339"/>
                </a:moveTo>
                <a:cubicBezTo>
                  <a:pt x="5878650" y="853339"/>
                  <a:pt x="5884877" y="857714"/>
                  <a:pt x="5884877" y="865007"/>
                </a:cubicBezTo>
                <a:cubicBezTo>
                  <a:pt x="5884877" y="873029"/>
                  <a:pt x="5878650" y="879593"/>
                  <a:pt x="5870088" y="879593"/>
                </a:cubicBezTo>
                <a:cubicBezTo>
                  <a:pt x="5862304" y="879593"/>
                  <a:pt x="5855299" y="873029"/>
                  <a:pt x="5855299" y="865007"/>
                </a:cubicBezTo>
                <a:cubicBezTo>
                  <a:pt x="5855299" y="857714"/>
                  <a:pt x="5862304" y="853339"/>
                  <a:pt x="5870088" y="853339"/>
                </a:cubicBezTo>
                <a:close/>
                <a:moveTo>
                  <a:pt x="5798325" y="853339"/>
                </a:moveTo>
                <a:cubicBezTo>
                  <a:pt x="5806347" y="853339"/>
                  <a:pt x="5810722" y="857714"/>
                  <a:pt x="5810722" y="865007"/>
                </a:cubicBezTo>
                <a:cubicBezTo>
                  <a:pt x="5810722" y="873029"/>
                  <a:pt x="5806347" y="879593"/>
                  <a:pt x="5798325" y="879593"/>
                </a:cubicBezTo>
                <a:cubicBezTo>
                  <a:pt x="5791032" y="879593"/>
                  <a:pt x="5784469" y="873029"/>
                  <a:pt x="5784469" y="865007"/>
                </a:cubicBezTo>
                <a:cubicBezTo>
                  <a:pt x="5784469" y="857714"/>
                  <a:pt x="5791032" y="853339"/>
                  <a:pt x="5798325" y="853339"/>
                </a:cubicBezTo>
                <a:close/>
                <a:moveTo>
                  <a:pt x="5724122" y="853339"/>
                </a:moveTo>
                <a:cubicBezTo>
                  <a:pt x="5730685" y="853339"/>
                  <a:pt x="5736519" y="857714"/>
                  <a:pt x="5736519" y="865007"/>
                </a:cubicBezTo>
                <a:cubicBezTo>
                  <a:pt x="5736519" y="873029"/>
                  <a:pt x="5730685" y="879593"/>
                  <a:pt x="5724122" y="879593"/>
                </a:cubicBezTo>
                <a:cubicBezTo>
                  <a:pt x="5716100" y="879593"/>
                  <a:pt x="5710266" y="873029"/>
                  <a:pt x="5710266" y="865007"/>
                </a:cubicBezTo>
                <a:cubicBezTo>
                  <a:pt x="5710266" y="857714"/>
                  <a:pt x="5716100" y="853339"/>
                  <a:pt x="5724122" y="853339"/>
                </a:cubicBezTo>
                <a:close/>
                <a:moveTo>
                  <a:pt x="5653291" y="853339"/>
                </a:moveTo>
                <a:cubicBezTo>
                  <a:pt x="5659125" y="853339"/>
                  <a:pt x="5665688" y="857714"/>
                  <a:pt x="5665688" y="865007"/>
                </a:cubicBezTo>
                <a:cubicBezTo>
                  <a:pt x="5665688" y="873029"/>
                  <a:pt x="5659125" y="879593"/>
                  <a:pt x="5653291" y="879593"/>
                </a:cubicBezTo>
                <a:cubicBezTo>
                  <a:pt x="5645269" y="879593"/>
                  <a:pt x="5639435" y="873029"/>
                  <a:pt x="5639435" y="865007"/>
                </a:cubicBezTo>
                <a:cubicBezTo>
                  <a:pt x="5639435" y="857714"/>
                  <a:pt x="5645269" y="853339"/>
                  <a:pt x="5653291" y="853339"/>
                </a:cubicBezTo>
                <a:close/>
                <a:moveTo>
                  <a:pt x="5581002" y="853339"/>
                </a:moveTo>
                <a:cubicBezTo>
                  <a:pt x="5588295" y="853339"/>
                  <a:pt x="5594858" y="857714"/>
                  <a:pt x="5594858" y="865007"/>
                </a:cubicBezTo>
                <a:cubicBezTo>
                  <a:pt x="5594858" y="873029"/>
                  <a:pt x="5588295" y="879593"/>
                  <a:pt x="5581002" y="879593"/>
                </a:cubicBezTo>
                <a:cubicBezTo>
                  <a:pt x="5574439" y="879593"/>
                  <a:pt x="5568605" y="873029"/>
                  <a:pt x="5568605" y="865007"/>
                </a:cubicBezTo>
                <a:cubicBezTo>
                  <a:pt x="5568605" y="859173"/>
                  <a:pt x="5574439" y="853339"/>
                  <a:pt x="5581002" y="853339"/>
                </a:cubicBezTo>
                <a:close/>
                <a:moveTo>
                  <a:pt x="5510171" y="853339"/>
                </a:moveTo>
                <a:cubicBezTo>
                  <a:pt x="5517464" y="853339"/>
                  <a:pt x="5524027" y="859173"/>
                  <a:pt x="5524027" y="865007"/>
                </a:cubicBezTo>
                <a:cubicBezTo>
                  <a:pt x="5524027" y="873029"/>
                  <a:pt x="5517464" y="879593"/>
                  <a:pt x="5510171" y="879593"/>
                </a:cubicBezTo>
                <a:cubicBezTo>
                  <a:pt x="5503608" y="879593"/>
                  <a:pt x="5497774" y="873029"/>
                  <a:pt x="5497774" y="865007"/>
                </a:cubicBezTo>
                <a:cubicBezTo>
                  <a:pt x="5497774" y="859173"/>
                  <a:pt x="5503608" y="853339"/>
                  <a:pt x="5510171" y="853339"/>
                </a:cubicBezTo>
                <a:close/>
                <a:moveTo>
                  <a:pt x="5438937" y="853339"/>
                </a:moveTo>
                <a:cubicBezTo>
                  <a:pt x="5447182" y="853339"/>
                  <a:pt x="5453178" y="859173"/>
                  <a:pt x="5453178" y="865007"/>
                </a:cubicBezTo>
                <a:cubicBezTo>
                  <a:pt x="5453178" y="873029"/>
                  <a:pt x="5447182" y="879593"/>
                  <a:pt x="5438937" y="879593"/>
                </a:cubicBezTo>
                <a:cubicBezTo>
                  <a:pt x="5431442" y="879593"/>
                  <a:pt x="5426945" y="873029"/>
                  <a:pt x="5426945" y="865007"/>
                </a:cubicBezTo>
                <a:cubicBezTo>
                  <a:pt x="5426945" y="859173"/>
                  <a:pt x="5431442" y="853339"/>
                  <a:pt x="5438937" y="853339"/>
                </a:cubicBezTo>
                <a:close/>
                <a:moveTo>
                  <a:pt x="5367530" y="853339"/>
                </a:moveTo>
                <a:cubicBezTo>
                  <a:pt x="5376092" y="853339"/>
                  <a:pt x="5382318" y="859173"/>
                  <a:pt x="5382318" y="865007"/>
                </a:cubicBezTo>
                <a:cubicBezTo>
                  <a:pt x="5382318" y="873029"/>
                  <a:pt x="5376092" y="879593"/>
                  <a:pt x="5367530" y="879593"/>
                </a:cubicBezTo>
                <a:cubicBezTo>
                  <a:pt x="5359747" y="879593"/>
                  <a:pt x="5352742" y="873029"/>
                  <a:pt x="5352742" y="865007"/>
                </a:cubicBezTo>
                <a:cubicBezTo>
                  <a:pt x="5352742" y="859173"/>
                  <a:pt x="5359747" y="853339"/>
                  <a:pt x="5367530" y="853339"/>
                </a:cubicBezTo>
                <a:close/>
                <a:moveTo>
                  <a:pt x="5296699" y="853339"/>
                </a:moveTo>
                <a:cubicBezTo>
                  <a:pt x="5305261" y="853339"/>
                  <a:pt x="5311488" y="859173"/>
                  <a:pt x="5311488" y="865007"/>
                </a:cubicBezTo>
                <a:cubicBezTo>
                  <a:pt x="5311488" y="873029"/>
                  <a:pt x="5305261" y="879593"/>
                  <a:pt x="5296699" y="879593"/>
                </a:cubicBezTo>
                <a:cubicBezTo>
                  <a:pt x="5288915" y="879593"/>
                  <a:pt x="5281910" y="873029"/>
                  <a:pt x="5281910" y="865007"/>
                </a:cubicBezTo>
                <a:cubicBezTo>
                  <a:pt x="5281910" y="859173"/>
                  <a:pt x="5288915" y="853339"/>
                  <a:pt x="5296699" y="853339"/>
                </a:cubicBezTo>
                <a:close/>
                <a:moveTo>
                  <a:pt x="5225869" y="853339"/>
                </a:moveTo>
                <a:cubicBezTo>
                  <a:pt x="5234431" y="853339"/>
                  <a:pt x="5240657" y="859173"/>
                  <a:pt x="5240657" y="865007"/>
                </a:cubicBezTo>
                <a:cubicBezTo>
                  <a:pt x="5240657" y="873029"/>
                  <a:pt x="5234431" y="879593"/>
                  <a:pt x="5225869" y="879593"/>
                </a:cubicBezTo>
                <a:cubicBezTo>
                  <a:pt x="5217307" y="879593"/>
                  <a:pt x="5211081" y="873029"/>
                  <a:pt x="5211081" y="865007"/>
                </a:cubicBezTo>
                <a:cubicBezTo>
                  <a:pt x="5211081" y="859173"/>
                  <a:pt x="5217307" y="853339"/>
                  <a:pt x="5225869" y="853339"/>
                </a:cubicBezTo>
                <a:close/>
                <a:moveTo>
                  <a:pt x="5154105" y="853339"/>
                </a:moveTo>
                <a:cubicBezTo>
                  <a:pt x="5162127" y="853339"/>
                  <a:pt x="5166502" y="859173"/>
                  <a:pt x="5166502" y="865007"/>
                </a:cubicBezTo>
                <a:cubicBezTo>
                  <a:pt x="5166502" y="873029"/>
                  <a:pt x="5162127" y="879593"/>
                  <a:pt x="5154105" y="879593"/>
                </a:cubicBezTo>
                <a:cubicBezTo>
                  <a:pt x="5146083" y="879593"/>
                  <a:pt x="5140249" y="873029"/>
                  <a:pt x="5140249" y="865007"/>
                </a:cubicBezTo>
                <a:cubicBezTo>
                  <a:pt x="5140249" y="859173"/>
                  <a:pt x="5146083" y="853339"/>
                  <a:pt x="5154105" y="853339"/>
                </a:cubicBezTo>
                <a:close/>
                <a:moveTo>
                  <a:pt x="5083276" y="853339"/>
                </a:moveTo>
                <a:cubicBezTo>
                  <a:pt x="5089110" y="853339"/>
                  <a:pt x="5095673" y="859173"/>
                  <a:pt x="5095673" y="865007"/>
                </a:cubicBezTo>
                <a:cubicBezTo>
                  <a:pt x="5095673" y="873029"/>
                  <a:pt x="5089110" y="879593"/>
                  <a:pt x="5083276" y="879593"/>
                </a:cubicBezTo>
                <a:cubicBezTo>
                  <a:pt x="5075254" y="879593"/>
                  <a:pt x="5069420" y="873029"/>
                  <a:pt x="5069420" y="865007"/>
                </a:cubicBezTo>
                <a:cubicBezTo>
                  <a:pt x="5069420" y="859173"/>
                  <a:pt x="5075254" y="853339"/>
                  <a:pt x="5083276" y="853339"/>
                </a:cubicBezTo>
                <a:close/>
                <a:moveTo>
                  <a:pt x="5012445" y="853339"/>
                </a:moveTo>
                <a:cubicBezTo>
                  <a:pt x="5018279" y="853339"/>
                  <a:pt x="5024842" y="859173"/>
                  <a:pt x="5024842" y="865007"/>
                </a:cubicBezTo>
                <a:cubicBezTo>
                  <a:pt x="5024842" y="873029"/>
                  <a:pt x="5018279" y="879593"/>
                  <a:pt x="5012445" y="879593"/>
                </a:cubicBezTo>
                <a:cubicBezTo>
                  <a:pt x="5004423" y="879593"/>
                  <a:pt x="4998589" y="873029"/>
                  <a:pt x="4998589" y="865007"/>
                </a:cubicBezTo>
                <a:cubicBezTo>
                  <a:pt x="4998589" y="859173"/>
                  <a:pt x="5004423" y="853339"/>
                  <a:pt x="5012445" y="853339"/>
                </a:cubicBezTo>
                <a:close/>
                <a:moveTo>
                  <a:pt x="4940157" y="853339"/>
                </a:moveTo>
                <a:cubicBezTo>
                  <a:pt x="4948179" y="853339"/>
                  <a:pt x="4954013" y="859173"/>
                  <a:pt x="4954013" y="865007"/>
                </a:cubicBezTo>
                <a:cubicBezTo>
                  <a:pt x="4954013" y="873029"/>
                  <a:pt x="4948179" y="879593"/>
                  <a:pt x="4940157" y="879593"/>
                </a:cubicBezTo>
                <a:cubicBezTo>
                  <a:pt x="4934323" y="879593"/>
                  <a:pt x="4927760" y="873029"/>
                  <a:pt x="4927760" y="865007"/>
                </a:cubicBezTo>
                <a:cubicBezTo>
                  <a:pt x="4927760" y="859173"/>
                  <a:pt x="4934323" y="853339"/>
                  <a:pt x="4940157" y="853339"/>
                </a:cubicBezTo>
                <a:close/>
                <a:moveTo>
                  <a:pt x="4865953" y="853339"/>
                </a:moveTo>
                <a:cubicBezTo>
                  <a:pt x="4873975" y="853339"/>
                  <a:pt x="4879809" y="859173"/>
                  <a:pt x="4879809" y="865007"/>
                </a:cubicBezTo>
                <a:cubicBezTo>
                  <a:pt x="4879809" y="873029"/>
                  <a:pt x="4873975" y="879593"/>
                  <a:pt x="4865953" y="879593"/>
                </a:cubicBezTo>
                <a:cubicBezTo>
                  <a:pt x="4858661" y="879593"/>
                  <a:pt x="4853556" y="873029"/>
                  <a:pt x="4853556" y="865007"/>
                </a:cubicBezTo>
                <a:cubicBezTo>
                  <a:pt x="4853556" y="859173"/>
                  <a:pt x="4858661" y="853339"/>
                  <a:pt x="4865953" y="853339"/>
                </a:cubicBezTo>
                <a:close/>
                <a:moveTo>
                  <a:pt x="4797514" y="853339"/>
                </a:moveTo>
                <a:cubicBezTo>
                  <a:pt x="4806076" y="853339"/>
                  <a:pt x="4812303" y="859173"/>
                  <a:pt x="4812303" y="865007"/>
                </a:cubicBezTo>
                <a:cubicBezTo>
                  <a:pt x="4812303" y="873029"/>
                  <a:pt x="4806076" y="879593"/>
                  <a:pt x="4797514" y="879593"/>
                </a:cubicBezTo>
                <a:cubicBezTo>
                  <a:pt x="4789730" y="879593"/>
                  <a:pt x="4782725" y="873029"/>
                  <a:pt x="4782725" y="865007"/>
                </a:cubicBezTo>
                <a:cubicBezTo>
                  <a:pt x="4782725" y="859173"/>
                  <a:pt x="4789730" y="853339"/>
                  <a:pt x="4797514" y="853339"/>
                </a:cubicBezTo>
                <a:close/>
                <a:moveTo>
                  <a:pt x="4726684" y="853339"/>
                </a:moveTo>
                <a:cubicBezTo>
                  <a:pt x="4735246" y="853339"/>
                  <a:pt x="4741472" y="859173"/>
                  <a:pt x="4741472" y="865007"/>
                </a:cubicBezTo>
                <a:cubicBezTo>
                  <a:pt x="4741472" y="873029"/>
                  <a:pt x="4735246" y="879593"/>
                  <a:pt x="4726684" y="879593"/>
                </a:cubicBezTo>
                <a:cubicBezTo>
                  <a:pt x="4718122" y="879593"/>
                  <a:pt x="4711896" y="873029"/>
                  <a:pt x="4711896" y="865007"/>
                </a:cubicBezTo>
                <a:cubicBezTo>
                  <a:pt x="4711896" y="859173"/>
                  <a:pt x="4718122" y="853339"/>
                  <a:pt x="4726684" y="853339"/>
                </a:cubicBezTo>
                <a:close/>
                <a:moveTo>
                  <a:pt x="4655853" y="853339"/>
                </a:moveTo>
                <a:cubicBezTo>
                  <a:pt x="4663637" y="853339"/>
                  <a:pt x="4670642" y="859173"/>
                  <a:pt x="4670642" y="865007"/>
                </a:cubicBezTo>
                <a:cubicBezTo>
                  <a:pt x="4670642" y="873029"/>
                  <a:pt x="4663637" y="879593"/>
                  <a:pt x="4655853" y="879593"/>
                </a:cubicBezTo>
                <a:cubicBezTo>
                  <a:pt x="4647291" y="879593"/>
                  <a:pt x="4641064" y="873029"/>
                  <a:pt x="4641064" y="865007"/>
                </a:cubicBezTo>
                <a:cubicBezTo>
                  <a:pt x="4641064" y="859173"/>
                  <a:pt x="4647291" y="853339"/>
                  <a:pt x="4655853" y="853339"/>
                </a:cubicBezTo>
                <a:close/>
                <a:moveTo>
                  <a:pt x="4584091" y="853339"/>
                </a:moveTo>
                <a:cubicBezTo>
                  <a:pt x="4591384" y="853339"/>
                  <a:pt x="4596488" y="859173"/>
                  <a:pt x="4596488" y="865007"/>
                </a:cubicBezTo>
                <a:cubicBezTo>
                  <a:pt x="4596488" y="873029"/>
                  <a:pt x="4591384" y="879593"/>
                  <a:pt x="4584091" y="879593"/>
                </a:cubicBezTo>
                <a:cubicBezTo>
                  <a:pt x="4576069" y="879593"/>
                  <a:pt x="4570235" y="873029"/>
                  <a:pt x="4570235" y="865007"/>
                </a:cubicBezTo>
                <a:cubicBezTo>
                  <a:pt x="4570235" y="859173"/>
                  <a:pt x="4576069" y="853339"/>
                  <a:pt x="4584091" y="853339"/>
                </a:cubicBezTo>
                <a:close/>
                <a:moveTo>
                  <a:pt x="4513260" y="853339"/>
                </a:moveTo>
                <a:cubicBezTo>
                  <a:pt x="4519094" y="853339"/>
                  <a:pt x="4525657" y="859173"/>
                  <a:pt x="4525657" y="865007"/>
                </a:cubicBezTo>
                <a:cubicBezTo>
                  <a:pt x="4525657" y="873029"/>
                  <a:pt x="4519094" y="879593"/>
                  <a:pt x="4513260" y="879593"/>
                </a:cubicBezTo>
                <a:cubicBezTo>
                  <a:pt x="4505238" y="879593"/>
                  <a:pt x="4499404" y="873029"/>
                  <a:pt x="4499404" y="865007"/>
                </a:cubicBezTo>
                <a:cubicBezTo>
                  <a:pt x="4499404" y="859173"/>
                  <a:pt x="4505238" y="853339"/>
                  <a:pt x="4513260" y="853339"/>
                </a:cubicBezTo>
                <a:close/>
                <a:moveTo>
                  <a:pt x="4439056" y="853339"/>
                </a:moveTo>
                <a:cubicBezTo>
                  <a:pt x="4445619" y="853339"/>
                  <a:pt x="4451453" y="859173"/>
                  <a:pt x="4451453" y="865007"/>
                </a:cubicBezTo>
                <a:cubicBezTo>
                  <a:pt x="4451453" y="873029"/>
                  <a:pt x="4445619" y="879593"/>
                  <a:pt x="4439056" y="879593"/>
                </a:cubicBezTo>
                <a:cubicBezTo>
                  <a:pt x="4431763" y="879593"/>
                  <a:pt x="4425200" y="873029"/>
                  <a:pt x="4425200" y="865007"/>
                </a:cubicBezTo>
                <a:cubicBezTo>
                  <a:pt x="4425200" y="859173"/>
                  <a:pt x="4431763" y="853339"/>
                  <a:pt x="4439056" y="853339"/>
                </a:cubicBezTo>
                <a:close/>
                <a:moveTo>
                  <a:pt x="4366768" y="853339"/>
                </a:moveTo>
                <a:cubicBezTo>
                  <a:pt x="4374790" y="853339"/>
                  <a:pt x="4380624" y="859173"/>
                  <a:pt x="4380624" y="865007"/>
                </a:cubicBezTo>
                <a:cubicBezTo>
                  <a:pt x="4380624" y="873029"/>
                  <a:pt x="4374790" y="879593"/>
                  <a:pt x="4366768" y="879593"/>
                </a:cubicBezTo>
                <a:cubicBezTo>
                  <a:pt x="4360934" y="879593"/>
                  <a:pt x="4354371" y="873029"/>
                  <a:pt x="4354371" y="867195"/>
                </a:cubicBezTo>
                <a:cubicBezTo>
                  <a:pt x="4354371" y="859173"/>
                  <a:pt x="4360934" y="853339"/>
                  <a:pt x="4366768" y="853339"/>
                </a:cubicBezTo>
                <a:close/>
                <a:moveTo>
                  <a:pt x="4295937" y="853339"/>
                </a:moveTo>
                <a:cubicBezTo>
                  <a:pt x="4303959" y="853339"/>
                  <a:pt x="4309793" y="859173"/>
                  <a:pt x="4309793" y="867195"/>
                </a:cubicBezTo>
                <a:cubicBezTo>
                  <a:pt x="4309793" y="873029"/>
                  <a:pt x="4303959" y="879593"/>
                  <a:pt x="4295937" y="879593"/>
                </a:cubicBezTo>
                <a:cubicBezTo>
                  <a:pt x="4290103" y="879593"/>
                  <a:pt x="4283540" y="873029"/>
                  <a:pt x="4283540" y="867195"/>
                </a:cubicBezTo>
                <a:cubicBezTo>
                  <a:pt x="4283540" y="859173"/>
                  <a:pt x="4290103" y="853339"/>
                  <a:pt x="4295937" y="853339"/>
                </a:cubicBezTo>
                <a:close/>
                <a:moveTo>
                  <a:pt x="4225107" y="853339"/>
                </a:moveTo>
                <a:cubicBezTo>
                  <a:pt x="4233129" y="853339"/>
                  <a:pt x="4238963" y="859173"/>
                  <a:pt x="4238963" y="867195"/>
                </a:cubicBezTo>
                <a:cubicBezTo>
                  <a:pt x="4238963" y="873029"/>
                  <a:pt x="4233129" y="879593"/>
                  <a:pt x="4225107" y="879593"/>
                </a:cubicBezTo>
                <a:cubicBezTo>
                  <a:pt x="4217085" y="879593"/>
                  <a:pt x="4212710" y="873029"/>
                  <a:pt x="4212710" y="867195"/>
                </a:cubicBezTo>
                <a:cubicBezTo>
                  <a:pt x="4212710" y="859173"/>
                  <a:pt x="4217085" y="853339"/>
                  <a:pt x="4225107" y="853339"/>
                </a:cubicBezTo>
                <a:close/>
                <a:moveTo>
                  <a:pt x="4153295" y="853339"/>
                </a:moveTo>
                <a:cubicBezTo>
                  <a:pt x="4161078" y="853339"/>
                  <a:pt x="4168083" y="859173"/>
                  <a:pt x="4168083" y="867195"/>
                </a:cubicBezTo>
                <a:cubicBezTo>
                  <a:pt x="4168083" y="873029"/>
                  <a:pt x="4161078" y="879593"/>
                  <a:pt x="4153295" y="879593"/>
                </a:cubicBezTo>
                <a:cubicBezTo>
                  <a:pt x="4144733" y="879593"/>
                  <a:pt x="4138507" y="873029"/>
                  <a:pt x="4138507" y="867195"/>
                </a:cubicBezTo>
                <a:cubicBezTo>
                  <a:pt x="4138507" y="859173"/>
                  <a:pt x="4144733" y="853339"/>
                  <a:pt x="4153295" y="853339"/>
                </a:cubicBezTo>
                <a:close/>
                <a:moveTo>
                  <a:pt x="4082465" y="853339"/>
                </a:moveTo>
                <a:cubicBezTo>
                  <a:pt x="4090249" y="853339"/>
                  <a:pt x="4097254" y="859173"/>
                  <a:pt x="4097254" y="867195"/>
                </a:cubicBezTo>
                <a:cubicBezTo>
                  <a:pt x="4097254" y="873029"/>
                  <a:pt x="4090249" y="879593"/>
                  <a:pt x="4082465" y="879593"/>
                </a:cubicBezTo>
                <a:cubicBezTo>
                  <a:pt x="4073903" y="879593"/>
                  <a:pt x="4067676" y="873029"/>
                  <a:pt x="4067676" y="867195"/>
                </a:cubicBezTo>
                <a:cubicBezTo>
                  <a:pt x="4067676" y="859173"/>
                  <a:pt x="4073903" y="853339"/>
                  <a:pt x="4082465" y="853339"/>
                </a:cubicBezTo>
                <a:close/>
                <a:moveTo>
                  <a:pt x="4011635" y="853339"/>
                </a:moveTo>
                <a:cubicBezTo>
                  <a:pt x="4019418" y="853339"/>
                  <a:pt x="4026423" y="859173"/>
                  <a:pt x="4026423" y="867195"/>
                </a:cubicBezTo>
                <a:cubicBezTo>
                  <a:pt x="4026423" y="873029"/>
                  <a:pt x="4019418" y="879593"/>
                  <a:pt x="4011635" y="879593"/>
                </a:cubicBezTo>
                <a:cubicBezTo>
                  <a:pt x="4003073" y="879593"/>
                  <a:pt x="3996847" y="873029"/>
                  <a:pt x="3996847" y="867195"/>
                </a:cubicBezTo>
                <a:cubicBezTo>
                  <a:pt x="3996847" y="859173"/>
                  <a:pt x="4003073" y="853339"/>
                  <a:pt x="4011635" y="853339"/>
                </a:cubicBezTo>
                <a:close/>
                <a:moveTo>
                  <a:pt x="3939871" y="853339"/>
                </a:moveTo>
                <a:cubicBezTo>
                  <a:pt x="3947893" y="853339"/>
                  <a:pt x="3952268" y="859173"/>
                  <a:pt x="3952268" y="867195"/>
                </a:cubicBezTo>
                <a:cubicBezTo>
                  <a:pt x="3952268" y="873029"/>
                  <a:pt x="3947893" y="879593"/>
                  <a:pt x="3939871" y="879593"/>
                </a:cubicBezTo>
                <a:cubicBezTo>
                  <a:pt x="3932578" y="879593"/>
                  <a:pt x="3926015" y="873029"/>
                  <a:pt x="3926015" y="867195"/>
                </a:cubicBezTo>
                <a:cubicBezTo>
                  <a:pt x="3926015" y="859173"/>
                  <a:pt x="3932578" y="853339"/>
                  <a:pt x="3939871" y="853339"/>
                </a:cubicBezTo>
                <a:close/>
                <a:moveTo>
                  <a:pt x="3869042" y="853339"/>
                </a:moveTo>
                <a:cubicBezTo>
                  <a:pt x="3875605" y="853339"/>
                  <a:pt x="3881439" y="859173"/>
                  <a:pt x="3881439" y="867195"/>
                </a:cubicBezTo>
                <a:cubicBezTo>
                  <a:pt x="3881439" y="873029"/>
                  <a:pt x="3875605" y="879593"/>
                  <a:pt x="3869042" y="879593"/>
                </a:cubicBezTo>
                <a:cubicBezTo>
                  <a:pt x="3861749" y="879593"/>
                  <a:pt x="3855186" y="873029"/>
                  <a:pt x="3855186" y="867195"/>
                </a:cubicBezTo>
                <a:cubicBezTo>
                  <a:pt x="3855186" y="859173"/>
                  <a:pt x="3861749" y="853339"/>
                  <a:pt x="3869042" y="853339"/>
                </a:cubicBezTo>
                <a:close/>
                <a:moveTo>
                  <a:pt x="3796752" y="853339"/>
                </a:moveTo>
                <a:cubicBezTo>
                  <a:pt x="3804774" y="853339"/>
                  <a:pt x="3810608" y="859173"/>
                  <a:pt x="3810608" y="867195"/>
                </a:cubicBezTo>
                <a:cubicBezTo>
                  <a:pt x="3810608" y="873029"/>
                  <a:pt x="3804774" y="879593"/>
                  <a:pt x="3796752" y="879593"/>
                </a:cubicBezTo>
                <a:cubicBezTo>
                  <a:pt x="3790918" y="879593"/>
                  <a:pt x="3784355" y="873029"/>
                  <a:pt x="3784355" y="867195"/>
                </a:cubicBezTo>
                <a:cubicBezTo>
                  <a:pt x="3784355" y="859173"/>
                  <a:pt x="3790918" y="853339"/>
                  <a:pt x="3796752" y="853339"/>
                </a:cubicBezTo>
                <a:close/>
                <a:moveTo>
                  <a:pt x="3725922" y="853339"/>
                </a:moveTo>
                <a:cubicBezTo>
                  <a:pt x="3733944" y="853339"/>
                  <a:pt x="3739778" y="859173"/>
                  <a:pt x="3739778" y="867195"/>
                </a:cubicBezTo>
                <a:cubicBezTo>
                  <a:pt x="3739778" y="873029"/>
                  <a:pt x="3733944" y="879593"/>
                  <a:pt x="3725922" y="879593"/>
                </a:cubicBezTo>
                <a:cubicBezTo>
                  <a:pt x="3719359" y="879593"/>
                  <a:pt x="3713525" y="873029"/>
                  <a:pt x="3713525" y="867195"/>
                </a:cubicBezTo>
                <a:cubicBezTo>
                  <a:pt x="3713525" y="859173"/>
                  <a:pt x="3719359" y="853339"/>
                  <a:pt x="3725922" y="853339"/>
                </a:cubicBezTo>
                <a:close/>
                <a:moveTo>
                  <a:pt x="3655091" y="853339"/>
                </a:moveTo>
                <a:cubicBezTo>
                  <a:pt x="3662384" y="853339"/>
                  <a:pt x="3668947" y="859173"/>
                  <a:pt x="3668947" y="867195"/>
                </a:cubicBezTo>
                <a:cubicBezTo>
                  <a:pt x="3668947" y="873029"/>
                  <a:pt x="3662384" y="879593"/>
                  <a:pt x="3655091" y="879593"/>
                </a:cubicBezTo>
                <a:cubicBezTo>
                  <a:pt x="3647069" y="879593"/>
                  <a:pt x="3642694" y="873029"/>
                  <a:pt x="3642694" y="867195"/>
                </a:cubicBezTo>
                <a:cubicBezTo>
                  <a:pt x="3642694" y="859173"/>
                  <a:pt x="3647069" y="853339"/>
                  <a:pt x="3655091" y="853339"/>
                </a:cubicBezTo>
                <a:close/>
                <a:moveTo>
                  <a:pt x="3583280" y="853339"/>
                </a:moveTo>
                <a:cubicBezTo>
                  <a:pt x="3591064" y="853339"/>
                  <a:pt x="3598069" y="859173"/>
                  <a:pt x="3598069" y="867195"/>
                </a:cubicBezTo>
                <a:cubicBezTo>
                  <a:pt x="3598069" y="873029"/>
                  <a:pt x="3591064" y="879593"/>
                  <a:pt x="3583280" y="879593"/>
                </a:cubicBezTo>
                <a:cubicBezTo>
                  <a:pt x="3574718" y="879593"/>
                  <a:pt x="3568491" y="873029"/>
                  <a:pt x="3568491" y="867195"/>
                </a:cubicBezTo>
                <a:cubicBezTo>
                  <a:pt x="3568491" y="859173"/>
                  <a:pt x="3574718" y="853339"/>
                  <a:pt x="3583280" y="853339"/>
                </a:cubicBezTo>
                <a:close/>
                <a:moveTo>
                  <a:pt x="3512449" y="853339"/>
                </a:moveTo>
                <a:cubicBezTo>
                  <a:pt x="3520232" y="853339"/>
                  <a:pt x="3527237" y="859173"/>
                  <a:pt x="3527237" y="867195"/>
                </a:cubicBezTo>
                <a:cubicBezTo>
                  <a:pt x="3527237" y="873029"/>
                  <a:pt x="3520232" y="879593"/>
                  <a:pt x="3512449" y="879593"/>
                </a:cubicBezTo>
                <a:cubicBezTo>
                  <a:pt x="3503887" y="879593"/>
                  <a:pt x="3497661" y="873029"/>
                  <a:pt x="3497661" y="867195"/>
                </a:cubicBezTo>
                <a:cubicBezTo>
                  <a:pt x="3497661" y="859173"/>
                  <a:pt x="3503887" y="853339"/>
                  <a:pt x="3512449" y="853339"/>
                </a:cubicBezTo>
                <a:close/>
                <a:moveTo>
                  <a:pt x="3441619" y="853339"/>
                </a:moveTo>
                <a:cubicBezTo>
                  <a:pt x="3450181" y="853339"/>
                  <a:pt x="3456408" y="859173"/>
                  <a:pt x="3456408" y="867195"/>
                </a:cubicBezTo>
                <a:cubicBezTo>
                  <a:pt x="3456408" y="873029"/>
                  <a:pt x="3450181" y="879593"/>
                  <a:pt x="3441619" y="879593"/>
                </a:cubicBezTo>
                <a:cubicBezTo>
                  <a:pt x="3433835" y="879593"/>
                  <a:pt x="3426830" y="873029"/>
                  <a:pt x="3426830" y="867195"/>
                </a:cubicBezTo>
                <a:cubicBezTo>
                  <a:pt x="3426830" y="859173"/>
                  <a:pt x="3433835" y="853339"/>
                  <a:pt x="3441619" y="853339"/>
                </a:cubicBezTo>
                <a:close/>
                <a:moveTo>
                  <a:pt x="3369857" y="853339"/>
                </a:moveTo>
                <a:cubicBezTo>
                  <a:pt x="3377879" y="853339"/>
                  <a:pt x="3382254" y="859173"/>
                  <a:pt x="3382254" y="867195"/>
                </a:cubicBezTo>
                <a:cubicBezTo>
                  <a:pt x="3382254" y="873029"/>
                  <a:pt x="3377879" y="879593"/>
                  <a:pt x="3369857" y="879593"/>
                </a:cubicBezTo>
                <a:cubicBezTo>
                  <a:pt x="3362564" y="879593"/>
                  <a:pt x="3356001" y="873029"/>
                  <a:pt x="3356001" y="867195"/>
                </a:cubicBezTo>
                <a:cubicBezTo>
                  <a:pt x="3356001" y="859173"/>
                  <a:pt x="3362564" y="853339"/>
                  <a:pt x="3369857" y="853339"/>
                </a:cubicBezTo>
                <a:close/>
                <a:moveTo>
                  <a:pt x="1013589" y="853339"/>
                </a:moveTo>
                <a:cubicBezTo>
                  <a:pt x="1021181" y="853339"/>
                  <a:pt x="1028011" y="859566"/>
                  <a:pt x="1028011" y="868127"/>
                </a:cubicBezTo>
                <a:cubicBezTo>
                  <a:pt x="1028011" y="875911"/>
                  <a:pt x="1021181" y="882916"/>
                  <a:pt x="1013589" y="882916"/>
                </a:cubicBezTo>
                <a:cubicBezTo>
                  <a:pt x="1005243" y="882916"/>
                  <a:pt x="998413" y="875911"/>
                  <a:pt x="998413" y="868127"/>
                </a:cubicBezTo>
                <a:cubicBezTo>
                  <a:pt x="998413" y="859566"/>
                  <a:pt x="1005243" y="853339"/>
                  <a:pt x="1013589" y="853339"/>
                </a:cubicBezTo>
                <a:close/>
                <a:moveTo>
                  <a:pt x="368059" y="785881"/>
                </a:moveTo>
                <a:cubicBezTo>
                  <a:pt x="376081" y="785881"/>
                  <a:pt x="380456" y="790256"/>
                  <a:pt x="380456" y="797549"/>
                </a:cubicBezTo>
                <a:cubicBezTo>
                  <a:pt x="380456" y="805571"/>
                  <a:pt x="376081" y="812135"/>
                  <a:pt x="368059" y="812135"/>
                </a:cubicBezTo>
                <a:cubicBezTo>
                  <a:pt x="360766" y="812135"/>
                  <a:pt x="354203" y="805571"/>
                  <a:pt x="354203" y="797549"/>
                </a:cubicBezTo>
                <a:cubicBezTo>
                  <a:pt x="354203" y="790256"/>
                  <a:pt x="360766" y="785881"/>
                  <a:pt x="368059" y="785881"/>
                </a:cubicBezTo>
                <a:close/>
                <a:moveTo>
                  <a:pt x="297226" y="785881"/>
                </a:moveTo>
                <a:cubicBezTo>
                  <a:pt x="303791" y="785881"/>
                  <a:pt x="309624" y="790256"/>
                  <a:pt x="309624" y="797549"/>
                </a:cubicBezTo>
                <a:cubicBezTo>
                  <a:pt x="309624" y="805571"/>
                  <a:pt x="303791" y="812135"/>
                  <a:pt x="297226" y="812135"/>
                </a:cubicBezTo>
                <a:cubicBezTo>
                  <a:pt x="289933" y="812135"/>
                  <a:pt x="283371" y="805571"/>
                  <a:pt x="283371" y="797549"/>
                </a:cubicBezTo>
                <a:cubicBezTo>
                  <a:pt x="283371" y="790256"/>
                  <a:pt x="289933" y="785881"/>
                  <a:pt x="297226" y="785881"/>
                </a:cubicBezTo>
                <a:close/>
                <a:moveTo>
                  <a:pt x="226398" y="785881"/>
                </a:moveTo>
                <a:cubicBezTo>
                  <a:pt x="232233" y="785881"/>
                  <a:pt x="238797" y="790256"/>
                  <a:pt x="238797" y="797549"/>
                </a:cubicBezTo>
                <a:cubicBezTo>
                  <a:pt x="238797" y="805571"/>
                  <a:pt x="232233" y="812135"/>
                  <a:pt x="226398" y="812135"/>
                </a:cubicBezTo>
                <a:cubicBezTo>
                  <a:pt x="218375" y="812135"/>
                  <a:pt x="212542" y="805571"/>
                  <a:pt x="212542" y="797549"/>
                </a:cubicBezTo>
                <a:cubicBezTo>
                  <a:pt x="212542" y="790256"/>
                  <a:pt x="218375" y="785881"/>
                  <a:pt x="226398" y="785881"/>
                </a:cubicBezTo>
                <a:close/>
                <a:moveTo>
                  <a:pt x="154101" y="785881"/>
                </a:moveTo>
                <a:cubicBezTo>
                  <a:pt x="161394" y="785881"/>
                  <a:pt x="167957" y="790256"/>
                  <a:pt x="167957" y="797549"/>
                </a:cubicBezTo>
                <a:cubicBezTo>
                  <a:pt x="167957" y="805571"/>
                  <a:pt x="161394" y="812135"/>
                  <a:pt x="154101" y="812135"/>
                </a:cubicBezTo>
                <a:cubicBezTo>
                  <a:pt x="147538" y="812135"/>
                  <a:pt x="141704" y="805571"/>
                  <a:pt x="141704" y="797549"/>
                </a:cubicBezTo>
                <a:cubicBezTo>
                  <a:pt x="141704" y="790256"/>
                  <a:pt x="147538" y="785881"/>
                  <a:pt x="154101" y="785881"/>
                </a:cubicBezTo>
                <a:close/>
                <a:moveTo>
                  <a:pt x="83272" y="785881"/>
                </a:moveTo>
                <a:cubicBezTo>
                  <a:pt x="90564" y="785881"/>
                  <a:pt x="97128" y="790256"/>
                  <a:pt x="97128" y="797549"/>
                </a:cubicBezTo>
                <a:cubicBezTo>
                  <a:pt x="97128" y="805571"/>
                  <a:pt x="90564" y="812135"/>
                  <a:pt x="83272" y="812135"/>
                </a:cubicBezTo>
                <a:cubicBezTo>
                  <a:pt x="76708" y="812135"/>
                  <a:pt x="70874" y="805571"/>
                  <a:pt x="70874" y="797549"/>
                </a:cubicBezTo>
                <a:cubicBezTo>
                  <a:pt x="70874" y="790256"/>
                  <a:pt x="76708" y="785881"/>
                  <a:pt x="83272" y="785881"/>
                </a:cubicBezTo>
                <a:close/>
                <a:moveTo>
                  <a:pt x="12036" y="785881"/>
                </a:moveTo>
                <a:cubicBezTo>
                  <a:pt x="20281" y="785881"/>
                  <a:pt x="26277" y="790256"/>
                  <a:pt x="26277" y="797549"/>
                </a:cubicBezTo>
                <a:cubicBezTo>
                  <a:pt x="26277" y="805571"/>
                  <a:pt x="20281" y="812135"/>
                  <a:pt x="12036" y="812135"/>
                </a:cubicBezTo>
                <a:cubicBezTo>
                  <a:pt x="4541" y="812135"/>
                  <a:pt x="44" y="805571"/>
                  <a:pt x="44" y="797549"/>
                </a:cubicBezTo>
                <a:cubicBezTo>
                  <a:pt x="44" y="790256"/>
                  <a:pt x="4541" y="785881"/>
                  <a:pt x="12036" y="785881"/>
                </a:cubicBezTo>
                <a:close/>
                <a:moveTo>
                  <a:pt x="4726684" y="782507"/>
                </a:moveTo>
                <a:cubicBezTo>
                  <a:pt x="4735246" y="782507"/>
                  <a:pt x="4741472" y="789070"/>
                  <a:pt x="4741472" y="794904"/>
                </a:cubicBezTo>
                <a:cubicBezTo>
                  <a:pt x="4741472" y="802926"/>
                  <a:pt x="4735246" y="808761"/>
                  <a:pt x="4726684" y="808761"/>
                </a:cubicBezTo>
                <a:cubicBezTo>
                  <a:pt x="4718122" y="808761"/>
                  <a:pt x="4711896" y="802926"/>
                  <a:pt x="4711896" y="794904"/>
                </a:cubicBezTo>
                <a:cubicBezTo>
                  <a:pt x="4711896" y="789070"/>
                  <a:pt x="4718122" y="782507"/>
                  <a:pt x="4726684" y="782507"/>
                </a:cubicBezTo>
                <a:close/>
                <a:moveTo>
                  <a:pt x="4655853" y="782507"/>
                </a:moveTo>
                <a:cubicBezTo>
                  <a:pt x="4663637" y="782507"/>
                  <a:pt x="4670642" y="789070"/>
                  <a:pt x="4670642" y="794904"/>
                </a:cubicBezTo>
                <a:cubicBezTo>
                  <a:pt x="4670642" y="802926"/>
                  <a:pt x="4663637" y="808761"/>
                  <a:pt x="4655853" y="808761"/>
                </a:cubicBezTo>
                <a:cubicBezTo>
                  <a:pt x="4647291" y="808761"/>
                  <a:pt x="4641064" y="802926"/>
                  <a:pt x="4641064" y="794904"/>
                </a:cubicBezTo>
                <a:cubicBezTo>
                  <a:pt x="4641064" y="789070"/>
                  <a:pt x="4647291" y="782507"/>
                  <a:pt x="4655853" y="782507"/>
                </a:cubicBezTo>
                <a:close/>
                <a:moveTo>
                  <a:pt x="4584091" y="782507"/>
                </a:moveTo>
                <a:cubicBezTo>
                  <a:pt x="4591384" y="782507"/>
                  <a:pt x="4596488" y="789070"/>
                  <a:pt x="4596488" y="794904"/>
                </a:cubicBezTo>
                <a:cubicBezTo>
                  <a:pt x="4596488" y="802926"/>
                  <a:pt x="4591384" y="808761"/>
                  <a:pt x="4584091" y="808761"/>
                </a:cubicBezTo>
                <a:cubicBezTo>
                  <a:pt x="4576069" y="808761"/>
                  <a:pt x="4570235" y="802926"/>
                  <a:pt x="4570235" y="794904"/>
                </a:cubicBezTo>
                <a:cubicBezTo>
                  <a:pt x="4570235" y="789070"/>
                  <a:pt x="4576069" y="782507"/>
                  <a:pt x="4584091" y="782507"/>
                </a:cubicBezTo>
                <a:close/>
                <a:moveTo>
                  <a:pt x="4513260" y="782507"/>
                </a:moveTo>
                <a:cubicBezTo>
                  <a:pt x="4519094" y="782507"/>
                  <a:pt x="4525657" y="789070"/>
                  <a:pt x="4525657" y="794904"/>
                </a:cubicBezTo>
                <a:cubicBezTo>
                  <a:pt x="4525657" y="802926"/>
                  <a:pt x="4519094" y="808761"/>
                  <a:pt x="4513260" y="808761"/>
                </a:cubicBezTo>
                <a:cubicBezTo>
                  <a:pt x="4505238" y="808761"/>
                  <a:pt x="4499404" y="802926"/>
                  <a:pt x="4499404" y="794904"/>
                </a:cubicBezTo>
                <a:cubicBezTo>
                  <a:pt x="4499404" y="789070"/>
                  <a:pt x="4505238" y="782507"/>
                  <a:pt x="4513260" y="782507"/>
                </a:cubicBezTo>
                <a:close/>
                <a:moveTo>
                  <a:pt x="4439056" y="782507"/>
                </a:moveTo>
                <a:cubicBezTo>
                  <a:pt x="4445619" y="782507"/>
                  <a:pt x="4451453" y="789070"/>
                  <a:pt x="4451453" y="794904"/>
                </a:cubicBezTo>
                <a:cubicBezTo>
                  <a:pt x="4451453" y="802926"/>
                  <a:pt x="4445619" y="808761"/>
                  <a:pt x="4439056" y="808761"/>
                </a:cubicBezTo>
                <a:cubicBezTo>
                  <a:pt x="4431763" y="808761"/>
                  <a:pt x="4425200" y="802926"/>
                  <a:pt x="4425200" y="794904"/>
                </a:cubicBezTo>
                <a:cubicBezTo>
                  <a:pt x="4425200" y="789070"/>
                  <a:pt x="4431763" y="782507"/>
                  <a:pt x="4439056" y="782507"/>
                </a:cubicBezTo>
                <a:close/>
                <a:moveTo>
                  <a:pt x="4366768" y="782507"/>
                </a:moveTo>
                <a:cubicBezTo>
                  <a:pt x="4374790" y="782507"/>
                  <a:pt x="4380624" y="789070"/>
                  <a:pt x="4380624" y="794904"/>
                </a:cubicBezTo>
                <a:cubicBezTo>
                  <a:pt x="4380624" y="802926"/>
                  <a:pt x="4374790" y="808761"/>
                  <a:pt x="4366768" y="808761"/>
                </a:cubicBezTo>
                <a:cubicBezTo>
                  <a:pt x="4360934" y="808761"/>
                  <a:pt x="4354371" y="802926"/>
                  <a:pt x="4354371" y="794904"/>
                </a:cubicBezTo>
                <a:cubicBezTo>
                  <a:pt x="4354371" y="789070"/>
                  <a:pt x="4360934" y="782507"/>
                  <a:pt x="4366768" y="782507"/>
                </a:cubicBezTo>
                <a:close/>
                <a:moveTo>
                  <a:pt x="4295937" y="782507"/>
                </a:moveTo>
                <a:cubicBezTo>
                  <a:pt x="4303959" y="782507"/>
                  <a:pt x="4309793" y="789070"/>
                  <a:pt x="4309793" y="794904"/>
                </a:cubicBezTo>
                <a:cubicBezTo>
                  <a:pt x="4309793" y="802926"/>
                  <a:pt x="4303959" y="808761"/>
                  <a:pt x="4295937" y="808761"/>
                </a:cubicBezTo>
                <a:cubicBezTo>
                  <a:pt x="4290103" y="808761"/>
                  <a:pt x="4283540" y="802926"/>
                  <a:pt x="4283540" y="794904"/>
                </a:cubicBezTo>
                <a:cubicBezTo>
                  <a:pt x="4283540" y="789070"/>
                  <a:pt x="4290103" y="782507"/>
                  <a:pt x="4295937" y="782507"/>
                </a:cubicBezTo>
                <a:close/>
                <a:moveTo>
                  <a:pt x="4225107" y="782507"/>
                </a:moveTo>
                <a:cubicBezTo>
                  <a:pt x="4233129" y="782507"/>
                  <a:pt x="4238963" y="789070"/>
                  <a:pt x="4238963" y="794904"/>
                </a:cubicBezTo>
                <a:cubicBezTo>
                  <a:pt x="4238963" y="802926"/>
                  <a:pt x="4233129" y="808761"/>
                  <a:pt x="4225107" y="808761"/>
                </a:cubicBezTo>
                <a:cubicBezTo>
                  <a:pt x="4217085" y="808761"/>
                  <a:pt x="4212710" y="802926"/>
                  <a:pt x="4212710" y="794904"/>
                </a:cubicBezTo>
                <a:cubicBezTo>
                  <a:pt x="4212710" y="789070"/>
                  <a:pt x="4217085" y="782507"/>
                  <a:pt x="4225107" y="782507"/>
                </a:cubicBezTo>
                <a:close/>
                <a:moveTo>
                  <a:pt x="4153295" y="782507"/>
                </a:moveTo>
                <a:cubicBezTo>
                  <a:pt x="4161078" y="782507"/>
                  <a:pt x="4168083" y="789070"/>
                  <a:pt x="4168083" y="794904"/>
                </a:cubicBezTo>
                <a:cubicBezTo>
                  <a:pt x="4168083" y="802926"/>
                  <a:pt x="4161078" y="808761"/>
                  <a:pt x="4153295" y="808761"/>
                </a:cubicBezTo>
                <a:cubicBezTo>
                  <a:pt x="4144733" y="808761"/>
                  <a:pt x="4138507" y="802926"/>
                  <a:pt x="4138507" y="794904"/>
                </a:cubicBezTo>
                <a:cubicBezTo>
                  <a:pt x="4138507" y="789070"/>
                  <a:pt x="4144733" y="782507"/>
                  <a:pt x="4153295" y="782507"/>
                </a:cubicBezTo>
                <a:close/>
                <a:moveTo>
                  <a:pt x="4082465" y="782507"/>
                </a:moveTo>
                <a:cubicBezTo>
                  <a:pt x="4090249" y="782507"/>
                  <a:pt x="4097254" y="789070"/>
                  <a:pt x="4097254" y="794904"/>
                </a:cubicBezTo>
                <a:cubicBezTo>
                  <a:pt x="4097254" y="802926"/>
                  <a:pt x="4090249" y="808761"/>
                  <a:pt x="4082465" y="808761"/>
                </a:cubicBezTo>
                <a:cubicBezTo>
                  <a:pt x="4073903" y="808761"/>
                  <a:pt x="4067676" y="802926"/>
                  <a:pt x="4067676" y="794904"/>
                </a:cubicBezTo>
                <a:cubicBezTo>
                  <a:pt x="4067676" y="789070"/>
                  <a:pt x="4073903" y="782507"/>
                  <a:pt x="4082465" y="782507"/>
                </a:cubicBezTo>
                <a:close/>
                <a:moveTo>
                  <a:pt x="4010703" y="782507"/>
                </a:moveTo>
                <a:cubicBezTo>
                  <a:pt x="4017996" y="782507"/>
                  <a:pt x="4023100" y="789070"/>
                  <a:pt x="4023100" y="794904"/>
                </a:cubicBezTo>
                <a:cubicBezTo>
                  <a:pt x="4023100" y="802926"/>
                  <a:pt x="4017996" y="808761"/>
                  <a:pt x="4010703" y="808761"/>
                </a:cubicBezTo>
                <a:cubicBezTo>
                  <a:pt x="4002681" y="808761"/>
                  <a:pt x="3996847" y="802926"/>
                  <a:pt x="3996847" y="794904"/>
                </a:cubicBezTo>
                <a:cubicBezTo>
                  <a:pt x="3996847" y="789070"/>
                  <a:pt x="4002681" y="782507"/>
                  <a:pt x="4010703" y="782507"/>
                </a:cubicBezTo>
                <a:close/>
                <a:moveTo>
                  <a:pt x="3939871" y="782507"/>
                </a:moveTo>
                <a:cubicBezTo>
                  <a:pt x="3946434" y="782507"/>
                  <a:pt x="3952268" y="789070"/>
                  <a:pt x="3952268" y="794904"/>
                </a:cubicBezTo>
                <a:cubicBezTo>
                  <a:pt x="3952268" y="802926"/>
                  <a:pt x="3946434" y="808761"/>
                  <a:pt x="3939871" y="808761"/>
                </a:cubicBezTo>
                <a:cubicBezTo>
                  <a:pt x="3932578" y="808761"/>
                  <a:pt x="3926015" y="802926"/>
                  <a:pt x="3926015" y="794904"/>
                </a:cubicBezTo>
                <a:cubicBezTo>
                  <a:pt x="3926015" y="789070"/>
                  <a:pt x="3932578" y="782507"/>
                  <a:pt x="3939871" y="782507"/>
                </a:cubicBezTo>
                <a:close/>
                <a:moveTo>
                  <a:pt x="3869042" y="782507"/>
                </a:moveTo>
                <a:cubicBezTo>
                  <a:pt x="3875605" y="782507"/>
                  <a:pt x="3881439" y="789070"/>
                  <a:pt x="3881439" y="794904"/>
                </a:cubicBezTo>
                <a:cubicBezTo>
                  <a:pt x="3881439" y="802926"/>
                  <a:pt x="3875605" y="808761"/>
                  <a:pt x="3869042" y="808761"/>
                </a:cubicBezTo>
                <a:cubicBezTo>
                  <a:pt x="3861749" y="808761"/>
                  <a:pt x="3855186" y="802926"/>
                  <a:pt x="3855186" y="794904"/>
                </a:cubicBezTo>
                <a:cubicBezTo>
                  <a:pt x="3855186" y="789070"/>
                  <a:pt x="3861749" y="782507"/>
                  <a:pt x="3869042" y="782507"/>
                </a:cubicBezTo>
                <a:close/>
                <a:moveTo>
                  <a:pt x="3796752" y="782507"/>
                </a:moveTo>
                <a:cubicBezTo>
                  <a:pt x="3804774" y="782507"/>
                  <a:pt x="3810608" y="789070"/>
                  <a:pt x="3810608" y="796363"/>
                </a:cubicBezTo>
                <a:cubicBezTo>
                  <a:pt x="3810608" y="802926"/>
                  <a:pt x="3804774" y="808761"/>
                  <a:pt x="3796752" y="808761"/>
                </a:cubicBezTo>
                <a:cubicBezTo>
                  <a:pt x="3790918" y="808761"/>
                  <a:pt x="3784355" y="802926"/>
                  <a:pt x="3784355" y="796363"/>
                </a:cubicBezTo>
                <a:cubicBezTo>
                  <a:pt x="3784355" y="789070"/>
                  <a:pt x="3790918" y="782507"/>
                  <a:pt x="3796752" y="782507"/>
                </a:cubicBezTo>
                <a:close/>
                <a:moveTo>
                  <a:pt x="3725922" y="782507"/>
                </a:moveTo>
                <a:cubicBezTo>
                  <a:pt x="3733944" y="782507"/>
                  <a:pt x="3739778" y="789070"/>
                  <a:pt x="3739778" y="796363"/>
                </a:cubicBezTo>
                <a:cubicBezTo>
                  <a:pt x="3739778" y="802926"/>
                  <a:pt x="3733944" y="808761"/>
                  <a:pt x="3725922" y="808761"/>
                </a:cubicBezTo>
                <a:cubicBezTo>
                  <a:pt x="3719359" y="808761"/>
                  <a:pt x="3713525" y="802926"/>
                  <a:pt x="3713525" y="796363"/>
                </a:cubicBezTo>
                <a:cubicBezTo>
                  <a:pt x="3713525" y="789070"/>
                  <a:pt x="3719359" y="782507"/>
                  <a:pt x="3725922" y="782507"/>
                </a:cubicBezTo>
                <a:close/>
                <a:moveTo>
                  <a:pt x="3655091" y="782507"/>
                </a:moveTo>
                <a:cubicBezTo>
                  <a:pt x="3662384" y="782507"/>
                  <a:pt x="3668947" y="789070"/>
                  <a:pt x="3668947" y="796363"/>
                </a:cubicBezTo>
                <a:cubicBezTo>
                  <a:pt x="3668947" y="802926"/>
                  <a:pt x="3662384" y="808761"/>
                  <a:pt x="3655091" y="808761"/>
                </a:cubicBezTo>
                <a:cubicBezTo>
                  <a:pt x="3647069" y="808761"/>
                  <a:pt x="3642694" y="802926"/>
                  <a:pt x="3642694" y="796363"/>
                </a:cubicBezTo>
                <a:cubicBezTo>
                  <a:pt x="3642694" y="789070"/>
                  <a:pt x="3647069" y="782507"/>
                  <a:pt x="3655091" y="782507"/>
                </a:cubicBezTo>
                <a:close/>
                <a:moveTo>
                  <a:pt x="3583280" y="782507"/>
                </a:moveTo>
                <a:cubicBezTo>
                  <a:pt x="3591064" y="782507"/>
                  <a:pt x="3598069" y="789070"/>
                  <a:pt x="3598069" y="796363"/>
                </a:cubicBezTo>
                <a:cubicBezTo>
                  <a:pt x="3598069" y="802926"/>
                  <a:pt x="3591064" y="808761"/>
                  <a:pt x="3583280" y="808761"/>
                </a:cubicBezTo>
                <a:cubicBezTo>
                  <a:pt x="3574718" y="808761"/>
                  <a:pt x="3568491" y="802926"/>
                  <a:pt x="3568491" y="796363"/>
                </a:cubicBezTo>
                <a:cubicBezTo>
                  <a:pt x="3568491" y="789070"/>
                  <a:pt x="3574718" y="782507"/>
                  <a:pt x="3583280" y="782507"/>
                </a:cubicBezTo>
                <a:close/>
                <a:moveTo>
                  <a:pt x="3512449" y="782507"/>
                </a:moveTo>
                <a:cubicBezTo>
                  <a:pt x="3520232" y="782507"/>
                  <a:pt x="3527237" y="789070"/>
                  <a:pt x="3527237" y="796363"/>
                </a:cubicBezTo>
                <a:cubicBezTo>
                  <a:pt x="3527237" y="802926"/>
                  <a:pt x="3520232" y="808761"/>
                  <a:pt x="3512449" y="808761"/>
                </a:cubicBezTo>
                <a:cubicBezTo>
                  <a:pt x="3503887" y="808761"/>
                  <a:pt x="3497661" y="802926"/>
                  <a:pt x="3497661" y="796363"/>
                </a:cubicBezTo>
                <a:cubicBezTo>
                  <a:pt x="3497661" y="789070"/>
                  <a:pt x="3503887" y="782507"/>
                  <a:pt x="3512449" y="782507"/>
                </a:cubicBezTo>
                <a:close/>
                <a:moveTo>
                  <a:pt x="3441619" y="782507"/>
                </a:moveTo>
                <a:cubicBezTo>
                  <a:pt x="3450181" y="782507"/>
                  <a:pt x="3456408" y="789070"/>
                  <a:pt x="3456408" y="796363"/>
                </a:cubicBezTo>
                <a:cubicBezTo>
                  <a:pt x="3456408" y="802926"/>
                  <a:pt x="3450181" y="808761"/>
                  <a:pt x="3441619" y="808761"/>
                </a:cubicBezTo>
                <a:cubicBezTo>
                  <a:pt x="3433835" y="808761"/>
                  <a:pt x="3426830" y="802926"/>
                  <a:pt x="3426830" y="796363"/>
                </a:cubicBezTo>
                <a:cubicBezTo>
                  <a:pt x="3426830" y="789070"/>
                  <a:pt x="3433835" y="782507"/>
                  <a:pt x="3441619" y="782507"/>
                </a:cubicBezTo>
                <a:close/>
                <a:moveTo>
                  <a:pt x="3369857" y="782507"/>
                </a:moveTo>
                <a:cubicBezTo>
                  <a:pt x="3377879" y="782507"/>
                  <a:pt x="3382254" y="789070"/>
                  <a:pt x="3382254" y="796363"/>
                </a:cubicBezTo>
                <a:cubicBezTo>
                  <a:pt x="3382254" y="802926"/>
                  <a:pt x="3377879" y="808761"/>
                  <a:pt x="3369857" y="808761"/>
                </a:cubicBezTo>
                <a:cubicBezTo>
                  <a:pt x="3362564" y="808761"/>
                  <a:pt x="3356001" y="802926"/>
                  <a:pt x="3356001" y="796363"/>
                </a:cubicBezTo>
                <a:cubicBezTo>
                  <a:pt x="3356001" y="789070"/>
                  <a:pt x="3362564" y="782507"/>
                  <a:pt x="3369857" y="782507"/>
                </a:cubicBezTo>
                <a:close/>
                <a:moveTo>
                  <a:pt x="3299083" y="782507"/>
                </a:moveTo>
                <a:cubicBezTo>
                  <a:pt x="3305645" y="782507"/>
                  <a:pt x="3311480" y="789070"/>
                  <a:pt x="3311480" y="796363"/>
                </a:cubicBezTo>
                <a:cubicBezTo>
                  <a:pt x="3311480" y="802926"/>
                  <a:pt x="3305645" y="808761"/>
                  <a:pt x="3299083" y="808761"/>
                </a:cubicBezTo>
                <a:cubicBezTo>
                  <a:pt x="3291789" y="808761"/>
                  <a:pt x="3285229" y="802926"/>
                  <a:pt x="3285229" y="796363"/>
                </a:cubicBezTo>
                <a:cubicBezTo>
                  <a:pt x="3285229" y="789070"/>
                  <a:pt x="3291789" y="782507"/>
                  <a:pt x="3299083" y="782507"/>
                </a:cubicBezTo>
                <a:close/>
                <a:moveTo>
                  <a:pt x="3228250" y="782507"/>
                </a:moveTo>
                <a:cubicBezTo>
                  <a:pt x="3234814" y="782507"/>
                  <a:pt x="3240649" y="789070"/>
                  <a:pt x="3240649" y="796363"/>
                </a:cubicBezTo>
                <a:cubicBezTo>
                  <a:pt x="3240649" y="802926"/>
                  <a:pt x="3234814" y="808761"/>
                  <a:pt x="3228250" y="808761"/>
                </a:cubicBezTo>
                <a:cubicBezTo>
                  <a:pt x="3220230" y="808761"/>
                  <a:pt x="3214395" y="802926"/>
                  <a:pt x="3214395" y="796363"/>
                </a:cubicBezTo>
                <a:cubicBezTo>
                  <a:pt x="3214395" y="789070"/>
                  <a:pt x="3220230" y="782507"/>
                  <a:pt x="3228250" y="782507"/>
                </a:cubicBezTo>
                <a:close/>
                <a:moveTo>
                  <a:pt x="3152591" y="782507"/>
                </a:moveTo>
                <a:cubicBezTo>
                  <a:pt x="3159884" y="782507"/>
                  <a:pt x="3166447" y="789070"/>
                  <a:pt x="3166447" y="796363"/>
                </a:cubicBezTo>
                <a:cubicBezTo>
                  <a:pt x="3166447" y="802926"/>
                  <a:pt x="3159884" y="808761"/>
                  <a:pt x="3152591" y="808761"/>
                </a:cubicBezTo>
                <a:cubicBezTo>
                  <a:pt x="3146027" y="808761"/>
                  <a:pt x="3140193" y="802926"/>
                  <a:pt x="3140193" y="796363"/>
                </a:cubicBezTo>
                <a:cubicBezTo>
                  <a:pt x="3140193" y="789070"/>
                  <a:pt x="3146027" y="782507"/>
                  <a:pt x="3152591" y="782507"/>
                </a:cubicBezTo>
                <a:close/>
                <a:moveTo>
                  <a:pt x="1226672" y="782507"/>
                </a:moveTo>
                <a:cubicBezTo>
                  <a:pt x="1233964" y="782507"/>
                  <a:pt x="1240529" y="789337"/>
                  <a:pt x="1240529" y="796926"/>
                </a:cubicBezTo>
                <a:cubicBezTo>
                  <a:pt x="1240529" y="805275"/>
                  <a:pt x="1233964" y="812105"/>
                  <a:pt x="1226672" y="812105"/>
                </a:cubicBezTo>
                <a:cubicBezTo>
                  <a:pt x="1218658" y="812105"/>
                  <a:pt x="1214283" y="805275"/>
                  <a:pt x="1214283" y="796926"/>
                </a:cubicBezTo>
                <a:cubicBezTo>
                  <a:pt x="1214283" y="789337"/>
                  <a:pt x="1218658" y="782507"/>
                  <a:pt x="1226672" y="782507"/>
                </a:cubicBezTo>
                <a:close/>
                <a:moveTo>
                  <a:pt x="1154869" y="782507"/>
                </a:moveTo>
                <a:cubicBezTo>
                  <a:pt x="1162652" y="782507"/>
                  <a:pt x="1169658" y="789337"/>
                  <a:pt x="1169658" y="796926"/>
                </a:cubicBezTo>
                <a:cubicBezTo>
                  <a:pt x="1169658" y="805275"/>
                  <a:pt x="1162652" y="812105"/>
                  <a:pt x="1154869" y="812105"/>
                </a:cubicBezTo>
                <a:cubicBezTo>
                  <a:pt x="1146307" y="812105"/>
                  <a:pt x="1140080" y="805275"/>
                  <a:pt x="1140080" y="796926"/>
                </a:cubicBezTo>
                <a:cubicBezTo>
                  <a:pt x="1140080" y="789337"/>
                  <a:pt x="1146307" y="782507"/>
                  <a:pt x="1154869" y="782507"/>
                </a:cubicBezTo>
                <a:close/>
                <a:moveTo>
                  <a:pt x="1084040" y="782507"/>
                </a:moveTo>
                <a:cubicBezTo>
                  <a:pt x="1091822" y="782507"/>
                  <a:pt x="1098826" y="789337"/>
                  <a:pt x="1098826" y="796926"/>
                </a:cubicBezTo>
                <a:cubicBezTo>
                  <a:pt x="1098826" y="805275"/>
                  <a:pt x="1091822" y="812105"/>
                  <a:pt x="1084040" y="812105"/>
                </a:cubicBezTo>
                <a:cubicBezTo>
                  <a:pt x="1075478" y="812105"/>
                  <a:pt x="1069250" y="805275"/>
                  <a:pt x="1069250" y="796926"/>
                </a:cubicBezTo>
                <a:cubicBezTo>
                  <a:pt x="1069250" y="789337"/>
                  <a:pt x="1075478" y="782507"/>
                  <a:pt x="1084040" y="782507"/>
                </a:cubicBezTo>
                <a:close/>
                <a:moveTo>
                  <a:pt x="1013594" y="782507"/>
                </a:moveTo>
                <a:cubicBezTo>
                  <a:pt x="1021186" y="782507"/>
                  <a:pt x="1028015" y="789337"/>
                  <a:pt x="1028015" y="796926"/>
                </a:cubicBezTo>
                <a:cubicBezTo>
                  <a:pt x="1028015" y="805275"/>
                  <a:pt x="1021186" y="812105"/>
                  <a:pt x="1013594" y="812105"/>
                </a:cubicBezTo>
                <a:cubicBezTo>
                  <a:pt x="1005249" y="812105"/>
                  <a:pt x="998417" y="805275"/>
                  <a:pt x="998417" y="796926"/>
                </a:cubicBezTo>
                <a:cubicBezTo>
                  <a:pt x="998417" y="789337"/>
                  <a:pt x="1005249" y="782507"/>
                  <a:pt x="1013594" y="782507"/>
                </a:cubicBezTo>
                <a:close/>
                <a:moveTo>
                  <a:pt x="941447" y="782507"/>
                </a:moveTo>
                <a:cubicBezTo>
                  <a:pt x="949468" y="782507"/>
                  <a:pt x="953844" y="789337"/>
                  <a:pt x="953844" y="796926"/>
                </a:cubicBezTo>
                <a:cubicBezTo>
                  <a:pt x="953844" y="805275"/>
                  <a:pt x="949468" y="812105"/>
                  <a:pt x="941447" y="812105"/>
                </a:cubicBezTo>
                <a:cubicBezTo>
                  <a:pt x="934155" y="812105"/>
                  <a:pt x="927591" y="805275"/>
                  <a:pt x="927591" y="796926"/>
                </a:cubicBezTo>
                <a:cubicBezTo>
                  <a:pt x="927591" y="789337"/>
                  <a:pt x="934155" y="782507"/>
                  <a:pt x="941447" y="782507"/>
                </a:cubicBezTo>
                <a:close/>
                <a:moveTo>
                  <a:pt x="870615" y="782507"/>
                </a:moveTo>
                <a:cubicBezTo>
                  <a:pt x="877179" y="782507"/>
                  <a:pt x="883013" y="789337"/>
                  <a:pt x="883013" y="796926"/>
                </a:cubicBezTo>
                <a:cubicBezTo>
                  <a:pt x="883013" y="805275"/>
                  <a:pt x="877179" y="812105"/>
                  <a:pt x="870615" y="812105"/>
                </a:cubicBezTo>
                <a:cubicBezTo>
                  <a:pt x="863322" y="812105"/>
                  <a:pt x="856759" y="805275"/>
                  <a:pt x="856759" y="796926"/>
                </a:cubicBezTo>
                <a:cubicBezTo>
                  <a:pt x="856759" y="789337"/>
                  <a:pt x="863322" y="782507"/>
                  <a:pt x="870615" y="782507"/>
                </a:cubicBezTo>
                <a:close/>
                <a:moveTo>
                  <a:pt x="799784" y="782507"/>
                </a:moveTo>
                <a:cubicBezTo>
                  <a:pt x="806349" y="782507"/>
                  <a:pt x="812183" y="789337"/>
                  <a:pt x="812183" y="796926"/>
                </a:cubicBezTo>
                <a:cubicBezTo>
                  <a:pt x="812183" y="805275"/>
                  <a:pt x="806349" y="812105"/>
                  <a:pt x="799784" y="812105"/>
                </a:cubicBezTo>
                <a:cubicBezTo>
                  <a:pt x="792492" y="812105"/>
                  <a:pt x="785929" y="805275"/>
                  <a:pt x="785929" y="796926"/>
                </a:cubicBezTo>
                <a:cubicBezTo>
                  <a:pt x="785929" y="789337"/>
                  <a:pt x="792492" y="782507"/>
                  <a:pt x="799784" y="782507"/>
                </a:cubicBezTo>
                <a:close/>
                <a:moveTo>
                  <a:pt x="724123" y="782507"/>
                </a:moveTo>
                <a:cubicBezTo>
                  <a:pt x="731417" y="782507"/>
                  <a:pt x="737981" y="789337"/>
                  <a:pt x="737981" y="796926"/>
                </a:cubicBezTo>
                <a:cubicBezTo>
                  <a:pt x="737981" y="805275"/>
                  <a:pt x="731417" y="812105"/>
                  <a:pt x="724123" y="812105"/>
                </a:cubicBezTo>
                <a:cubicBezTo>
                  <a:pt x="717559" y="812105"/>
                  <a:pt x="711726" y="805275"/>
                  <a:pt x="711726" y="796926"/>
                </a:cubicBezTo>
                <a:cubicBezTo>
                  <a:pt x="711726" y="789337"/>
                  <a:pt x="717559" y="782507"/>
                  <a:pt x="724123" y="782507"/>
                </a:cubicBezTo>
                <a:close/>
                <a:moveTo>
                  <a:pt x="653293" y="782507"/>
                </a:moveTo>
                <a:cubicBezTo>
                  <a:pt x="660586" y="782507"/>
                  <a:pt x="667149" y="789337"/>
                  <a:pt x="667149" y="796926"/>
                </a:cubicBezTo>
                <a:cubicBezTo>
                  <a:pt x="667149" y="805275"/>
                  <a:pt x="660586" y="812105"/>
                  <a:pt x="653293" y="812105"/>
                </a:cubicBezTo>
                <a:cubicBezTo>
                  <a:pt x="645271" y="812105"/>
                  <a:pt x="640896" y="805275"/>
                  <a:pt x="640896" y="796926"/>
                </a:cubicBezTo>
                <a:cubicBezTo>
                  <a:pt x="640896" y="789337"/>
                  <a:pt x="645271" y="782507"/>
                  <a:pt x="653293" y="782507"/>
                </a:cubicBezTo>
                <a:close/>
                <a:moveTo>
                  <a:pt x="584855" y="782507"/>
                </a:moveTo>
                <a:cubicBezTo>
                  <a:pt x="592639" y="782507"/>
                  <a:pt x="599643" y="789337"/>
                  <a:pt x="599643" y="796926"/>
                </a:cubicBezTo>
                <a:cubicBezTo>
                  <a:pt x="599643" y="805275"/>
                  <a:pt x="592639" y="812105"/>
                  <a:pt x="584855" y="812105"/>
                </a:cubicBezTo>
                <a:cubicBezTo>
                  <a:pt x="576293" y="812105"/>
                  <a:pt x="570066" y="805275"/>
                  <a:pt x="570066" y="796926"/>
                </a:cubicBezTo>
                <a:cubicBezTo>
                  <a:pt x="570066" y="789337"/>
                  <a:pt x="576293" y="782507"/>
                  <a:pt x="584855" y="782507"/>
                </a:cubicBezTo>
                <a:close/>
                <a:moveTo>
                  <a:pt x="513654" y="782507"/>
                </a:moveTo>
                <a:cubicBezTo>
                  <a:pt x="522003" y="782507"/>
                  <a:pt x="528831" y="789337"/>
                  <a:pt x="528831" y="796926"/>
                </a:cubicBezTo>
                <a:cubicBezTo>
                  <a:pt x="528831" y="805275"/>
                  <a:pt x="522003" y="812105"/>
                  <a:pt x="513654" y="812105"/>
                </a:cubicBezTo>
                <a:cubicBezTo>
                  <a:pt x="506065" y="812105"/>
                  <a:pt x="499235" y="805275"/>
                  <a:pt x="499235" y="796926"/>
                </a:cubicBezTo>
                <a:cubicBezTo>
                  <a:pt x="499235" y="789337"/>
                  <a:pt x="506065" y="782507"/>
                  <a:pt x="513654" y="782507"/>
                </a:cubicBezTo>
                <a:close/>
                <a:moveTo>
                  <a:pt x="439821" y="782507"/>
                </a:moveTo>
                <a:cubicBezTo>
                  <a:pt x="448384" y="782507"/>
                  <a:pt x="454611" y="789337"/>
                  <a:pt x="454611" y="796926"/>
                </a:cubicBezTo>
                <a:cubicBezTo>
                  <a:pt x="454611" y="805275"/>
                  <a:pt x="448384" y="812105"/>
                  <a:pt x="439821" y="812105"/>
                </a:cubicBezTo>
                <a:cubicBezTo>
                  <a:pt x="432038" y="812105"/>
                  <a:pt x="425033" y="805275"/>
                  <a:pt x="425033" y="796926"/>
                </a:cubicBezTo>
                <a:cubicBezTo>
                  <a:pt x="425033" y="789337"/>
                  <a:pt x="432038" y="782507"/>
                  <a:pt x="439821" y="782507"/>
                </a:cubicBezTo>
                <a:close/>
                <a:moveTo>
                  <a:pt x="4439056" y="711678"/>
                </a:moveTo>
                <a:cubicBezTo>
                  <a:pt x="4445619" y="711678"/>
                  <a:pt x="4451453" y="716783"/>
                  <a:pt x="4451453" y="724075"/>
                </a:cubicBezTo>
                <a:cubicBezTo>
                  <a:pt x="4451453" y="732097"/>
                  <a:pt x="4445619" y="737932"/>
                  <a:pt x="4439056" y="737932"/>
                </a:cubicBezTo>
                <a:cubicBezTo>
                  <a:pt x="4431763" y="737932"/>
                  <a:pt x="4425200" y="732097"/>
                  <a:pt x="4425200" y="724075"/>
                </a:cubicBezTo>
                <a:cubicBezTo>
                  <a:pt x="4425200" y="716783"/>
                  <a:pt x="4431763" y="711678"/>
                  <a:pt x="4439056" y="711678"/>
                </a:cubicBezTo>
                <a:close/>
                <a:moveTo>
                  <a:pt x="4366768" y="711678"/>
                </a:moveTo>
                <a:cubicBezTo>
                  <a:pt x="4374790" y="711678"/>
                  <a:pt x="4380624" y="716783"/>
                  <a:pt x="4380624" y="724075"/>
                </a:cubicBezTo>
                <a:cubicBezTo>
                  <a:pt x="4380624" y="732097"/>
                  <a:pt x="4374790" y="737932"/>
                  <a:pt x="4366768" y="737932"/>
                </a:cubicBezTo>
                <a:cubicBezTo>
                  <a:pt x="4360934" y="737932"/>
                  <a:pt x="4354371" y="732097"/>
                  <a:pt x="4354371" y="724075"/>
                </a:cubicBezTo>
                <a:cubicBezTo>
                  <a:pt x="4354371" y="716783"/>
                  <a:pt x="4360934" y="711678"/>
                  <a:pt x="4366768" y="711678"/>
                </a:cubicBezTo>
                <a:close/>
                <a:moveTo>
                  <a:pt x="4295937" y="711678"/>
                </a:moveTo>
                <a:cubicBezTo>
                  <a:pt x="4303959" y="711678"/>
                  <a:pt x="4309793" y="716783"/>
                  <a:pt x="4309793" y="724075"/>
                </a:cubicBezTo>
                <a:cubicBezTo>
                  <a:pt x="4309793" y="732097"/>
                  <a:pt x="4303959" y="737932"/>
                  <a:pt x="4295937" y="737932"/>
                </a:cubicBezTo>
                <a:cubicBezTo>
                  <a:pt x="4290103" y="737932"/>
                  <a:pt x="4283540" y="732097"/>
                  <a:pt x="4283540" y="724075"/>
                </a:cubicBezTo>
                <a:cubicBezTo>
                  <a:pt x="4283540" y="716783"/>
                  <a:pt x="4290103" y="711678"/>
                  <a:pt x="4295937" y="711678"/>
                </a:cubicBezTo>
                <a:close/>
                <a:moveTo>
                  <a:pt x="4225107" y="711678"/>
                </a:moveTo>
                <a:cubicBezTo>
                  <a:pt x="4233129" y="711678"/>
                  <a:pt x="4238963" y="718241"/>
                  <a:pt x="4238963" y="724075"/>
                </a:cubicBezTo>
                <a:cubicBezTo>
                  <a:pt x="4238963" y="732097"/>
                  <a:pt x="4233129" y="737932"/>
                  <a:pt x="4225107" y="737932"/>
                </a:cubicBezTo>
                <a:cubicBezTo>
                  <a:pt x="4217085" y="737932"/>
                  <a:pt x="4212710" y="732097"/>
                  <a:pt x="4212710" y="724075"/>
                </a:cubicBezTo>
                <a:cubicBezTo>
                  <a:pt x="4212710" y="718241"/>
                  <a:pt x="4217085" y="711678"/>
                  <a:pt x="4225107" y="711678"/>
                </a:cubicBezTo>
                <a:close/>
                <a:moveTo>
                  <a:pt x="4153295" y="711678"/>
                </a:moveTo>
                <a:cubicBezTo>
                  <a:pt x="4161078" y="711678"/>
                  <a:pt x="4168083" y="718241"/>
                  <a:pt x="4168083" y="724075"/>
                </a:cubicBezTo>
                <a:cubicBezTo>
                  <a:pt x="4168083" y="732097"/>
                  <a:pt x="4161078" y="737932"/>
                  <a:pt x="4153295" y="737932"/>
                </a:cubicBezTo>
                <a:cubicBezTo>
                  <a:pt x="4144733" y="737932"/>
                  <a:pt x="4138507" y="732097"/>
                  <a:pt x="4138507" y="724075"/>
                </a:cubicBezTo>
                <a:cubicBezTo>
                  <a:pt x="4138507" y="718241"/>
                  <a:pt x="4144733" y="711678"/>
                  <a:pt x="4153295" y="711678"/>
                </a:cubicBezTo>
                <a:close/>
                <a:moveTo>
                  <a:pt x="4082465" y="711678"/>
                </a:moveTo>
                <a:cubicBezTo>
                  <a:pt x="4090249" y="711678"/>
                  <a:pt x="4097254" y="718241"/>
                  <a:pt x="4097254" y="724075"/>
                </a:cubicBezTo>
                <a:cubicBezTo>
                  <a:pt x="4097254" y="732097"/>
                  <a:pt x="4090249" y="737932"/>
                  <a:pt x="4082465" y="737932"/>
                </a:cubicBezTo>
                <a:cubicBezTo>
                  <a:pt x="4073903" y="737932"/>
                  <a:pt x="4067676" y="732097"/>
                  <a:pt x="4067676" y="724075"/>
                </a:cubicBezTo>
                <a:cubicBezTo>
                  <a:pt x="4067676" y="718241"/>
                  <a:pt x="4073903" y="711678"/>
                  <a:pt x="4082465" y="711678"/>
                </a:cubicBezTo>
                <a:close/>
                <a:moveTo>
                  <a:pt x="4010703" y="711678"/>
                </a:moveTo>
                <a:cubicBezTo>
                  <a:pt x="4017996" y="711678"/>
                  <a:pt x="4023100" y="718241"/>
                  <a:pt x="4023100" y="724075"/>
                </a:cubicBezTo>
                <a:cubicBezTo>
                  <a:pt x="4023100" y="732097"/>
                  <a:pt x="4017996" y="737932"/>
                  <a:pt x="4010703" y="737932"/>
                </a:cubicBezTo>
                <a:cubicBezTo>
                  <a:pt x="4002681" y="737932"/>
                  <a:pt x="3996847" y="732097"/>
                  <a:pt x="3996847" y="724075"/>
                </a:cubicBezTo>
                <a:cubicBezTo>
                  <a:pt x="3996847" y="718241"/>
                  <a:pt x="4002681" y="711678"/>
                  <a:pt x="4010703" y="711678"/>
                </a:cubicBezTo>
                <a:close/>
                <a:moveTo>
                  <a:pt x="3939871" y="711678"/>
                </a:moveTo>
                <a:cubicBezTo>
                  <a:pt x="3946434" y="711678"/>
                  <a:pt x="3952268" y="718241"/>
                  <a:pt x="3952268" y="724075"/>
                </a:cubicBezTo>
                <a:cubicBezTo>
                  <a:pt x="3952268" y="732097"/>
                  <a:pt x="3946434" y="737932"/>
                  <a:pt x="3939871" y="737932"/>
                </a:cubicBezTo>
                <a:cubicBezTo>
                  <a:pt x="3932578" y="737932"/>
                  <a:pt x="3926015" y="732097"/>
                  <a:pt x="3926015" y="724075"/>
                </a:cubicBezTo>
                <a:cubicBezTo>
                  <a:pt x="3926015" y="718241"/>
                  <a:pt x="3932578" y="711678"/>
                  <a:pt x="3939871" y="711678"/>
                </a:cubicBezTo>
                <a:close/>
                <a:moveTo>
                  <a:pt x="3869042" y="711678"/>
                </a:moveTo>
                <a:cubicBezTo>
                  <a:pt x="3875605" y="711678"/>
                  <a:pt x="3881439" y="718241"/>
                  <a:pt x="3881439" y="724075"/>
                </a:cubicBezTo>
                <a:cubicBezTo>
                  <a:pt x="3881439" y="732097"/>
                  <a:pt x="3875605" y="737932"/>
                  <a:pt x="3869042" y="737932"/>
                </a:cubicBezTo>
                <a:cubicBezTo>
                  <a:pt x="3861749" y="737932"/>
                  <a:pt x="3855186" y="732097"/>
                  <a:pt x="3855186" y="724075"/>
                </a:cubicBezTo>
                <a:cubicBezTo>
                  <a:pt x="3855186" y="718241"/>
                  <a:pt x="3861749" y="711678"/>
                  <a:pt x="3869042" y="711678"/>
                </a:cubicBezTo>
                <a:close/>
                <a:moveTo>
                  <a:pt x="3796752" y="711678"/>
                </a:moveTo>
                <a:cubicBezTo>
                  <a:pt x="3804774" y="711678"/>
                  <a:pt x="3810608" y="718241"/>
                  <a:pt x="3810608" y="724075"/>
                </a:cubicBezTo>
                <a:cubicBezTo>
                  <a:pt x="3810608" y="732097"/>
                  <a:pt x="3804774" y="737932"/>
                  <a:pt x="3796752" y="737932"/>
                </a:cubicBezTo>
                <a:cubicBezTo>
                  <a:pt x="3790918" y="737932"/>
                  <a:pt x="3784355" y="732097"/>
                  <a:pt x="3784355" y="724075"/>
                </a:cubicBezTo>
                <a:cubicBezTo>
                  <a:pt x="3784355" y="718241"/>
                  <a:pt x="3790918" y="711678"/>
                  <a:pt x="3796752" y="711678"/>
                </a:cubicBezTo>
                <a:close/>
                <a:moveTo>
                  <a:pt x="3725922" y="711678"/>
                </a:moveTo>
                <a:cubicBezTo>
                  <a:pt x="3733944" y="711678"/>
                  <a:pt x="3739778" y="718241"/>
                  <a:pt x="3739778" y="724075"/>
                </a:cubicBezTo>
                <a:cubicBezTo>
                  <a:pt x="3739778" y="732097"/>
                  <a:pt x="3733944" y="737932"/>
                  <a:pt x="3725922" y="737932"/>
                </a:cubicBezTo>
                <a:cubicBezTo>
                  <a:pt x="3719359" y="737932"/>
                  <a:pt x="3713525" y="732097"/>
                  <a:pt x="3713525" y="724075"/>
                </a:cubicBezTo>
                <a:cubicBezTo>
                  <a:pt x="3713525" y="718241"/>
                  <a:pt x="3719359" y="711678"/>
                  <a:pt x="3725922" y="711678"/>
                </a:cubicBezTo>
                <a:close/>
                <a:moveTo>
                  <a:pt x="3655091" y="711678"/>
                </a:moveTo>
                <a:cubicBezTo>
                  <a:pt x="3662384" y="711678"/>
                  <a:pt x="3668947" y="718241"/>
                  <a:pt x="3668947" y="724075"/>
                </a:cubicBezTo>
                <a:cubicBezTo>
                  <a:pt x="3668947" y="732097"/>
                  <a:pt x="3662384" y="737932"/>
                  <a:pt x="3655091" y="737932"/>
                </a:cubicBezTo>
                <a:cubicBezTo>
                  <a:pt x="3647069" y="737932"/>
                  <a:pt x="3642694" y="732097"/>
                  <a:pt x="3642694" y="724075"/>
                </a:cubicBezTo>
                <a:cubicBezTo>
                  <a:pt x="3642694" y="718241"/>
                  <a:pt x="3647069" y="711678"/>
                  <a:pt x="3655091" y="711678"/>
                </a:cubicBezTo>
                <a:close/>
                <a:moveTo>
                  <a:pt x="3583280" y="711678"/>
                </a:moveTo>
                <a:cubicBezTo>
                  <a:pt x="3591064" y="711678"/>
                  <a:pt x="3598069" y="718241"/>
                  <a:pt x="3598069" y="724075"/>
                </a:cubicBezTo>
                <a:cubicBezTo>
                  <a:pt x="3598069" y="732097"/>
                  <a:pt x="3591064" y="737932"/>
                  <a:pt x="3583280" y="737932"/>
                </a:cubicBezTo>
                <a:cubicBezTo>
                  <a:pt x="3574718" y="737932"/>
                  <a:pt x="3568491" y="732097"/>
                  <a:pt x="3568491" y="724075"/>
                </a:cubicBezTo>
                <a:cubicBezTo>
                  <a:pt x="3568491" y="718241"/>
                  <a:pt x="3574718" y="711678"/>
                  <a:pt x="3583280" y="711678"/>
                </a:cubicBezTo>
                <a:close/>
                <a:moveTo>
                  <a:pt x="3512449" y="711678"/>
                </a:moveTo>
                <a:cubicBezTo>
                  <a:pt x="3520232" y="711678"/>
                  <a:pt x="3527237" y="718241"/>
                  <a:pt x="3527237" y="724075"/>
                </a:cubicBezTo>
                <a:cubicBezTo>
                  <a:pt x="3527237" y="732097"/>
                  <a:pt x="3520232" y="737932"/>
                  <a:pt x="3512449" y="737932"/>
                </a:cubicBezTo>
                <a:cubicBezTo>
                  <a:pt x="3503887" y="737932"/>
                  <a:pt x="3497661" y="732097"/>
                  <a:pt x="3497661" y="724075"/>
                </a:cubicBezTo>
                <a:cubicBezTo>
                  <a:pt x="3497661" y="718241"/>
                  <a:pt x="3503887" y="711678"/>
                  <a:pt x="3512449" y="711678"/>
                </a:cubicBezTo>
                <a:close/>
                <a:moveTo>
                  <a:pt x="3441619" y="711678"/>
                </a:moveTo>
                <a:cubicBezTo>
                  <a:pt x="3450181" y="711678"/>
                  <a:pt x="3456408" y="718241"/>
                  <a:pt x="3456408" y="724075"/>
                </a:cubicBezTo>
                <a:cubicBezTo>
                  <a:pt x="3456408" y="732097"/>
                  <a:pt x="3450181" y="737932"/>
                  <a:pt x="3441619" y="737932"/>
                </a:cubicBezTo>
                <a:cubicBezTo>
                  <a:pt x="3433835" y="737932"/>
                  <a:pt x="3426830" y="732097"/>
                  <a:pt x="3426830" y="724075"/>
                </a:cubicBezTo>
                <a:cubicBezTo>
                  <a:pt x="3426830" y="718241"/>
                  <a:pt x="3433835" y="711678"/>
                  <a:pt x="3441619" y="711678"/>
                </a:cubicBezTo>
                <a:close/>
                <a:moveTo>
                  <a:pt x="3369857" y="711678"/>
                </a:moveTo>
                <a:cubicBezTo>
                  <a:pt x="3377879" y="711678"/>
                  <a:pt x="3382254" y="718241"/>
                  <a:pt x="3382254" y="724075"/>
                </a:cubicBezTo>
                <a:cubicBezTo>
                  <a:pt x="3382254" y="732097"/>
                  <a:pt x="3377879" y="737932"/>
                  <a:pt x="3369857" y="737932"/>
                </a:cubicBezTo>
                <a:cubicBezTo>
                  <a:pt x="3362564" y="737932"/>
                  <a:pt x="3356001" y="732097"/>
                  <a:pt x="3356001" y="724075"/>
                </a:cubicBezTo>
                <a:cubicBezTo>
                  <a:pt x="3356001" y="718241"/>
                  <a:pt x="3362564" y="711678"/>
                  <a:pt x="3369857" y="711678"/>
                </a:cubicBezTo>
                <a:close/>
                <a:moveTo>
                  <a:pt x="3299086" y="711678"/>
                </a:moveTo>
                <a:cubicBezTo>
                  <a:pt x="3305651" y="711678"/>
                  <a:pt x="3311485" y="718241"/>
                  <a:pt x="3311485" y="724075"/>
                </a:cubicBezTo>
                <a:cubicBezTo>
                  <a:pt x="3311485" y="732097"/>
                  <a:pt x="3305651" y="737932"/>
                  <a:pt x="3299086" y="737932"/>
                </a:cubicBezTo>
                <a:cubicBezTo>
                  <a:pt x="3291794" y="737932"/>
                  <a:pt x="3285234" y="732097"/>
                  <a:pt x="3285234" y="724075"/>
                </a:cubicBezTo>
                <a:cubicBezTo>
                  <a:pt x="3285234" y="718241"/>
                  <a:pt x="3291794" y="711678"/>
                  <a:pt x="3299086" y="711678"/>
                </a:cubicBezTo>
                <a:close/>
                <a:moveTo>
                  <a:pt x="3228255" y="711678"/>
                </a:moveTo>
                <a:cubicBezTo>
                  <a:pt x="3234819" y="711678"/>
                  <a:pt x="3240654" y="718241"/>
                  <a:pt x="3240654" y="724075"/>
                </a:cubicBezTo>
                <a:cubicBezTo>
                  <a:pt x="3240654" y="732097"/>
                  <a:pt x="3234819" y="737932"/>
                  <a:pt x="3228255" y="737932"/>
                </a:cubicBezTo>
                <a:cubicBezTo>
                  <a:pt x="3220233" y="737932"/>
                  <a:pt x="3214398" y="732097"/>
                  <a:pt x="3214398" y="724075"/>
                </a:cubicBezTo>
                <a:cubicBezTo>
                  <a:pt x="3214398" y="718241"/>
                  <a:pt x="3220233" y="711678"/>
                  <a:pt x="3228255" y="711678"/>
                </a:cubicBezTo>
                <a:close/>
                <a:moveTo>
                  <a:pt x="3152594" y="711678"/>
                </a:moveTo>
                <a:cubicBezTo>
                  <a:pt x="3159889" y="711678"/>
                  <a:pt x="3166451" y="718241"/>
                  <a:pt x="3166451" y="724075"/>
                </a:cubicBezTo>
                <a:cubicBezTo>
                  <a:pt x="3166451" y="732097"/>
                  <a:pt x="3159889" y="737932"/>
                  <a:pt x="3152594" y="737932"/>
                </a:cubicBezTo>
                <a:cubicBezTo>
                  <a:pt x="3146031" y="737932"/>
                  <a:pt x="3140198" y="732097"/>
                  <a:pt x="3140198" y="725534"/>
                </a:cubicBezTo>
                <a:cubicBezTo>
                  <a:pt x="3140198" y="718241"/>
                  <a:pt x="3146031" y="711678"/>
                  <a:pt x="3152594" y="711678"/>
                </a:cubicBezTo>
                <a:close/>
                <a:moveTo>
                  <a:pt x="3081763" y="711678"/>
                </a:moveTo>
                <a:cubicBezTo>
                  <a:pt x="3089057" y="711678"/>
                  <a:pt x="3095617" y="718241"/>
                  <a:pt x="3095617" y="725534"/>
                </a:cubicBezTo>
                <a:cubicBezTo>
                  <a:pt x="3095617" y="732097"/>
                  <a:pt x="3089057" y="737932"/>
                  <a:pt x="3081763" y="737932"/>
                </a:cubicBezTo>
                <a:cubicBezTo>
                  <a:pt x="3073740" y="737932"/>
                  <a:pt x="3069364" y="732097"/>
                  <a:pt x="3069364" y="725534"/>
                </a:cubicBezTo>
                <a:cubicBezTo>
                  <a:pt x="3069364" y="718241"/>
                  <a:pt x="3073740" y="711678"/>
                  <a:pt x="3081763" y="711678"/>
                </a:cubicBezTo>
                <a:close/>
                <a:moveTo>
                  <a:pt x="3013707" y="711678"/>
                </a:moveTo>
                <a:cubicBezTo>
                  <a:pt x="3021299" y="711678"/>
                  <a:pt x="3028128" y="718241"/>
                  <a:pt x="3028128" y="725534"/>
                </a:cubicBezTo>
                <a:cubicBezTo>
                  <a:pt x="3028128" y="732097"/>
                  <a:pt x="3021299" y="737932"/>
                  <a:pt x="3013707" y="737932"/>
                </a:cubicBezTo>
                <a:cubicBezTo>
                  <a:pt x="3005360" y="737932"/>
                  <a:pt x="2998531" y="732097"/>
                  <a:pt x="2998531" y="725534"/>
                </a:cubicBezTo>
                <a:cubicBezTo>
                  <a:pt x="2998531" y="718241"/>
                  <a:pt x="3005360" y="711678"/>
                  <a:pt x="3013707" y="711678"/>
                </a:cubicBezTo>
                <a:close/>
                <a:moveTo>
                  <a:pt x="2942485" y="711678"/>
                </a:moveTo>
                <a:cubicBezTo>
                  <a:pt x="2951045" y="711678"/>
                  <a:pt x="2957280" y="718241"/>
                  <a:pt x="2957280" y="725534"/>
                </a:cubicBezTo>
                <a:cubicBezTo>
                  <a:pt x="2957280" y="732097"/>
                  <a:pt x="2951045" y="737932"/>
                  <a:pt x="2942485" y="737932"/>
                </a:cubicBezTo>
                <a:cubicBezTo>
                  <a:pt x="2934705" y="737932"/>
                  <a:pt x="2927700" y="732097"/>
                  <a:pt x="2927700" y="725534"/>
                </a:cubicBezTo>
                <a:cubicBezTo>
                  <a:pt x="2927700" y="718241"/>
                  <a:pt x="2934705" y="711678"/>
                  <a:pt x="2942485" y="711678"/>
                </a:cubicBezTo>
                <a:close/>
                <a:moveTo>
                  <a:pt x="1440620" y="711678"/>
                </a:moveTo>
                <a:cubicBezTo>
                  <a:pt x="1447182" y="711678"/>
                  <a:pt x="1453017" y="718683"/>
                  <a:pt x="1453017" y="726466"/>
                </a:cubicBezTo>
                <a:cubicBezTo>
                  <a:pt x="1453017" y="735028"/>
                  <a:pt x="1447182" y="741255"/>
                  <a:pt x="1440620" y="741255"/>
                </a:cubicBezTo>
                <a:cubicBezTo>
                  <a:pt x="1433328" y="741255"/>
                  <a:pt x="1426765" y="735028"/>
                  <a:pt x="1426765" y="726466"/>
                </a:cubicBezTo>
                <a:cubicBezTo>
                  <a:pt x="1426765" y="718683"/>
                  <a:pt x="1433328" y="711678"/>
                  <a:pt x="1440620" y="711678"/>
                </a:cubicBezTo>
                <a:close/>
                <a:moveTo>
                  <a:pt x="1368338" y="711678"/>
                </a:moveTo>
                <a:cubicBezTo>
                  <a:pt x="1376356" y="711678"/>
                  <a:pt x="1382190" y="718683"/>
                  <a:pt x="1382190" y="726466"/>
                </a:cubicBezTo>
                <a:cubicBezTo>
                  <a:pt x="1382190" y="735028"/>
                  <a:pt x="1376356" y="741255"/>
                  <a:pt x="1368338" y="741255"/>
                </a:cubicBezTo>
                <a:cubicBezTo>
                  <a:pt x="1362502" y="741255"/>
                  <a:pt x="1355939" y="735028"/>
                  <a:pt x="1355939" y="726466"/>
                </a:cubicBezTo>
                <a:cubicBezTo>
                  <a:pt x="1355939" y="718683"/>
                  <a:pt x="1362502" y="711678"/>
                  <a:pt x="1368338" y="711678"/>
                </a:cubicBezTo>
                <a:close/>
                <a:moveTo>
                  <a:pt x="1297509" y="711678"/>
                </a:moveTo>
                <a:cubicBezTo>
                  <a:pt x="1305532" y="711678"/>
                  <a:pt x="1311366" y="718683"/>
                  <a:pt x="1311366" y="726466"/>
                </a:cubicBezTo>
                <a:cubicBezTo>
                  <a:pt x="1311366" y="735028"/>
                  <a:pt x="1305532" y="741255"/>
                  <a:pt x="1297509" y="741255"/>
                </a:cubicBezTo>
                <a:cubicBezTo>
                  <a:pt x="1291675" y="741255"/>
                  <a:pt x="1285113" y="735028"/>
                  <a:pt x="1285113" y="726466"/>
                </a:cubicBezTo>
                <a:cubicBezTo>
                  <a:pt x="1285113" y="718683"/>
                  <a:pt x="1291675" y="711678"/>
                  <a:pt x="1297509" y="711678"/>
                </a:cubicBezTo>
                <a:close/>
                <a:moveTo>
                  <a:pt x="1226678" y="711678"/>
                </a:moveTo>
                <a:cubicBezTo>
                  <a:pt x="1233970" y="711678"/>
                  <a:pt x="1240535" y="718683"/>
                  <a:pt x="1240535" y="726466"/>
                </a:cubicBezTo>
                <a:cubicBezTo>
                  <a:pt x="1240535" y="735028"/>
                  <a:pt x="1233970" y="741255"/>
                  <a:pt x="1226678" y="741255"/>
                </a:cubicBezTo>
                <a:cubicBezTo>
                  <a:pt x="1218663" y="741255"/>
                  <a:pt x="1214288" y="735028"/>
                  <a:pt x="1214288" y="726466"/>
                </a:cubicBezTo>
                <a:cubicBezTo>
                  <a:pt x="1214288" y="718683"/>
                  <a:pt x="1218663" y="711678"/>
                  <a:pt x="1226678" y="711678"/>
                </a:cubicBezTo>
                <a:close/>
                <a:moveTo>
                  <a:pt x="1154874" y="711678"/>
                </a:moveTo>
                <a:cubicBezTo>
                  <a:pt x="1162657" y="711678"/>
                  <a:pt x="1169663" y="718683"/>
                  <a:pt x="1169663" y="726466"/>
                </a:cubicBezTo>
                <a:cubicBezTo>
                  <a:pt x="1169663" y="735028"/>
                  <a:pt x="1162657" y="741255"/>
                  <a:pt x="1154874" y="741255"/>
                </a:cubicBezTo>
                <a:cubicBezTo>
                  <a:pt x="1146312" y="741255"/>
                  <a:pt x="1140086" y="735028"/>
                  <a:pt x="1140086" y="726466"/>
                </a:cubicBezTo>
                <a:cubicBezTo>
                  <a:pt x="1140086" y="718683"/>
                  <a:pt x="1146312" y="711678"/>
                  <a:pt x="1154874" y="711678"/>
                </a:cubicBezTo>
                <a:close/>
                <a:moveTo>
                  <a:pt x="1084045" y="711678"/>
                </a:moveTo>
                <a:cubicBezTo>
                  <a:pt x="1091827" y="711678"/>
                  <a:pt x="1098833" y="718683"/>
                  <a:pt x="1098833" y="726466"/>
                </a:cubicBezTo>
                <a:cubicBezTo>
                  <a:pt x="1098833" y="735028"/>
                  <a:pt x="1091827" y="741255"/>
                  <a:pt x="1084045" y="741255"/>
                </a:cubicBezTo>
                <a:cubicBezTo>
                  <a:pt x="1075483" y="741255"/>
                  <a:pt x="1069255" y="735028"/>
                  <a:pt x="1069255" y="726466"/>
                </a:cubicBezTo>
                <a:cubicBezTo>
                  <a:pt x="1069255" y="718683"/>
                  <a:pt x="1075483" y="711678"/>
                  <a:pt x="1084045" y="711678"/>
                </a:cubicBezTo>
                <a:close/>
                <a:moveTo>
                  <a:pt x="1013599" y="711678"/>
                </a:moveTo>
                <a:cubicBezTo>
                  <a:pt x="1021190" y="711678"/>
                  <a:pt x="1028021" y="718683"/>
                  <a:pt x="1028021" y="726466"/>
                </a:cubicBezTo>
                <a:cubicBezTo>
                  <a:pt x="1028021" y="735028"/>
                  <a:pt x="1021190" y="741255"/>
                  <a:pt x="1013599" y="741255"/>
                </a:cubicBezTo>
                <a:cubicBezTo>
                  <a:pt x="1005254" y="741255"/>
                  <a:pt x="998423" y="735028"/>
                  <a:pt x="998423" y="726466"/>
                </a:cubicBezTo>
                <a:cubicBezTo>
                  <a:pt x="998423" y="718683"/>
                  <a:pt x="1005254" y="711678"/>
                  <a:pt x="1013599" y="711678"/>
                </a:cubicBezTo>
                <a:close/>
                <a:moveTo>
                  <a:pt x="941452" y="711678"/>
                </a:moveTo>
                <a:cubicBezTo>
                  <a:pt x="949474" y="711678"/>
                  <a:pt x="953848" y="718683"/>
                  <a:pt x="953848" y="726466"/>
                </a:cubicBezTo>
                <a:cubicBezTo>
                  <a:pt x="953848" y="735028"/>
                  <a:pt x="949474" y="741255"/>
                  <a:pt x="941452" y="741255"/>
                </a:cubicBezTo>
                <a:cubicBezTo>
                  <a:pt x="934159" y="741255"/>
                  <a:pt x="927596" y="735028"/>
                  <a:pt x="927596" y="726466"/>
                </a:cubicBezTo>
                <a:cubicBezTo>
                  <a:pt x="927596" y="718683"/>
                  <a:pt x="934159" y="711678"/>
                  <a:pt x="941452" y="711678"/>
                </a:cubicBezTo>
                <a:close/>
                <a:moveTo>
                  <a:pt x="870620" y="711678"/>
                </a:moveTo>
                <a:cubicBezTo>
                  <a:pt x="877183" y="711678"/>
                  <a:pt x="883018" y="718683"/>
                  <a:pt x="883018" y="726466"/>
                </a:cubicBezTo>
                <a:cubicBezTo>
                  <a:pt x="883018" y="735028"/>
                  <a:pt x="877183" y="741255"/>
                  <a:pt x="870620" y="741255"/>
                </a:cubicBezTo>
                <a:cubicBezTo>
                  <a:pt x="863327" y="741255"/>
                  <a:pt x="856764" y="735028"/>
                  <a:pt x="856764" y="726466"/>
                </a:cubicBezTo>
                <a:cubicBezTo>
                  <a:pt x="856764" y="718683"/>
                  <a:pt x="863327" y="711678"/>
                  <a:pt x="870620" y="711678"/>
                </a:cubicBezTo>
                <a:close/>
                <a:moveTo>
                  <a:pt x="798331" y="711678"/>
                </a:moveTo>
                <a:cubicBezTo>
                  <a:pt x="806354" y="711678"/>
                  <a:pt x="812189" y="718683"/>
                  <a:pt x="812189" y="726466"/>
                </a:cubicBezTo>
                <a:cubicBezTo>
                  <a:pt x="812189" y="735028"/>
                  <a:pt x="806354" y="741255"/>
                  <a:pt x="798331" y="741255"/>
                </a:cubicBezTo>
                <a:cubicBezTo>
                  <a:pt x="792497" y="741255"/>
                  <a:pt x="785934" y="735028"/>
                  <a:pt x="785934" y="726466"/>
                </a:cubicBezTo>
                <a:cubicBezTo>
                  <a:pt x="785934" y="718683"/>
                  <a:pt x="792497" y="711678"/>
                  <a:pt x="798331" y="711678"/>
                </a:cubicBezTo>
                <a:close/>
                <a:moveTo>
                  <a:pt x="724129" y="711678"/>
                </a:moveTo>
                <a:cubicBezTo>
                  <a:pt x="731422" y="711678"/>
                  <a:pt x="737986" y="718683"/>
                  <a:pt x="737986" y="726466"/>
                </a:cubicBezTo>
                <a:cubicBezTo>
                  <a:pt x="737986" y="735028"/>
                  <a:pt x="731422" y="741255"/>
                  <a:pt x="724129" y="741255"/>
                </a:cubicBezTo>
                <a:cubicBezTo>
                  <a:pt x="717565" y="741255"/>
                  <a:pt x="711732" y="735028"/>
                  <a:pt x="711732" y="726466"/>
                </a:cubicBezTo>
                <a:cubicBezTo>
                  <a:pt x="711732" y="718683"/>
                  <a:pt x="717565" y="711678"/>
                  <a:pt x="724129" y="711678"/>
                </a:cubicBezTo>
                <a:close/>
                <a:moveTo>
                  <a:pt x="653298" y="711678"/>
                </a:moveTo>
                <a:cubicBezTo>
                  <a:pt x="660590" y="711678"/>
                  <a:pt x="667154" y="718683"/>
                  <a:pt x="667154" y="726466"/>
                </a:cubicBezTo>
                <a:cubicBezTo>
                  <a:pt x="667154" y="735028"/>
                  <a:pt x="660590" y="741255"/>
                  <a:pt x="653298" y="741255"/>
                </a:cubicBezTo>
                <a:cubicBezTo>
                  <a:pt x="645277" y="741255"/>
                  <a:pt x="640901" y="735028"/>
                  <a:pt x="640901" y="726466"/>
                </a:cubicBezTo>
                <a:cubicBezTo>
                  <a:pt x="640901" y="718683"/>
                  <a:pt x="645277" y="711678"/>
                  <a:pt x="653298" y="711678"/>
                </a:cubicBezTo>
                <a:close/>
                <a:moveTo>
                  <a:pt x="584861" y="711678"/>
                </a:moveTo>
                <a:cubicBezTo>
                  <a:pt x="592644" y="711678"/>
                  <a:pt x="599648" y="718683"/>
                  <a:pt x="599648" y="726466"/>
                </a:cubicBezTo>
                <a:cubicBezTo>
                  <a:pt x="599648" y="735028"/>
                  <a:pt x="592644" y="741255"/>
                  <a:pt x="584861" y="741255"/>
                </a:cubicBezTo>
                <a:cubicBezTo>
                  <a:pt x="576299" y="741255"/>
                  <a:pt x="570071" y="735028"/>
                  <a:pt x="570071" y="726466"/>
                </a:cubicBezTo>
                <a:cubicBezTo>
                  <a:pt x="570071" y="718683"/>
                  <a:pt x="576299" y="711678"/>
                  <a:pt x="584861" y="711678"/>
                </a:cubicBezTo>
                <a:close/>
                <a:moveTo>
                  <a:pt x="513660" y="711678"/>
                </a:moveTo>
                <a:cubicBezTo>
                  <a:pt x="522008" y="711678"/>
                  <a:pt x="528837" y="718683"/>
                  <a:pt x="528837" y="726466"/>
                </a:cubicBezTo>
                <a:cubicBezTo>
                  <a:pt x="528837" y="735028"/>
                  <a:pt x="522008" y="741255"/>
                  <a:pt x="513660" y="741255"/>
                </a:cubicBezTo>
                <a:cubicBezTo>
                  <a:pt x="506071" y="741255"/>
                  <a:pt x="499241" y="735028"/>
                  <a:pt x="499241" y="726466"/>
                </a:cubicBezTo>
                <a:cubicBezTo>
                  <a:pt x="499241" y="718683"/>
                  <a:pt x="506071" y="711678"/>
                  <a:pt x="513660" y="711678"/>
                </a:cubicBezTo>
                <a:close/>
                <a:moveTo>
                  <a:pt x="439826" y="711678"/>
                </a:moveTo>
                <a:cubicBezTo>
                  <a:pt x="448389" y="711678"/>
                  <a:pt x="454616" y="718683"/>
                  <a:pt x="454616" y="726466"/>
                </a:cubicBezTo>
                <a:cubicBezTo>
                  <a:pt x="454616" y="735028"/>
                  <a:pt x="448389" y="741255"/>
                  <a:pt x="439826" y="741255"/>
                </a:cubicBezTo>
                <a:cubicBezTo>
                  <a:pt x="432043" y="741255"/>
                  <a:pt x="425038" y="735028"/>
                  <a:pt x="425038" y="726466"/>
                </a:cubicBezTo>
                <a:cubicBezTo>
                  <a:pt x="425038" y="718683"/>
                  <a:pt x="432043" y="711678"/>
                  <a:pt x="439826" y="711678"/>
                </a:cubicBezTo>
                <a:close/>
                <a:moveTo>
                  <a:pt x="368064" y="711678"/>
                </a:moveTo>
                <a:cubicBezTo>
                  <a:pt x="376085" y="711678"/>
                  <a:pt x="380462" y="718683"/>
                  <a:pt x="380462" y="726466"/>
                </a:cubicBezTo>
                <a:cubicBezTo>
                  <a:pt x="380462" y="735028"/>
                  <a:pt x="376085" y="741255"/>
                  <a:pt x="368064" y="741255"/>
                </a:cubicBezTo>
                <a:cubicBezTo>
                  <a:pt x="360772" y="741255"/>
                  <a:pt x="354207" y="735028"/>
                  <a:pt x="354207" y="726466"/>
                </a:cubicBezTo>
                <a:cubicBezTo>
                  <a:pt x="354207" y="718683"/>
                  <a:pt x="360772" y="711678"/>
                  <a:pt x="368064" y="711678"/>
                </a:cubicBezTo>
                <a:close/>
                <a:moveTo>
                  <a:pt x="297232" y="711678"/>
                </a:moveTo>
                <a:cubicBezTo>
                  <a:pt x="303795" y="711678"/>
                  <a:pt x="309630" y="718683"/>
                  <a:pt x="309630" y="726466"/>
                </a:cubicBezTo>
                <a:cubicBezTo>
                  <a:pt x="309630" y="735028"/>
                  <a:pt x="303795" y="741255"/>
                  <a:pt x="297232" y="741255"/>
                </a:cubicBezTo>
                <a:cubicBezTo>
                  <a:pt x="289939" y="741255"/>
                  <a:pt x="283376" y="735028"/>
                  <a:pt x="283376" y="726466"/>
                </a:cubicBezTo>
                <a:cubicBezTo>
                  <a:pt x="283376" y="718683"/>
                  <a:pt x="289939" y="711678"/>
                  <a:pt x="297232" y="711678"/>
                </a:cubicBezTo>
                <a:close/>
                <a:moveTo>
                  <a:pt x="226403" y="711678"/>
                </a:moveTo>
                <a:cubicBezTo>
                  <a:pt x="232238" y="711678"/>
                  <a:pt x="238801" y="718683"/>
                  <a:pt x="238801" y="726466"/>
                </a:cubicBezTo>
                <a:cubicBezTo>
                  <a:pt x="238801" y="735028"/>
                  <a:pt x="232238" y="741255"/>
                  <a:pt x="226403" y="741255"/>
                </a:cubicBezTo>
                <a:cubicBezTo>
                  <a:pt x="218381" y="741255"/>
                  <a:pt x="212548" y="735028"/>
                  <a:pt x="212548" y="726466"/>
                </a:cubicBezTo>
                <a:cubicBezTo>
                  <a:pt x="212548" y="718683"/>
                  <a:pt x="218381" y="711678"/>
                  <a:pt x="226403" y="711678"/>
                </a:cubicBezTo>
                <a:close/>
                <a:moveTo>
                  <a:pt x="154106" y="711678"/>
                </a:moveTo>
                <a:cubicBezTo>
                  <a:pt x="161398" y="711678"/>
                  <a:pt x="167962" y="718683"/>
                  <a:pt x="167962" y="726466"/>
                </a:cubicBezTo>
                <a:cubicBezTo>
                  <a:pt x="167962" y="735028"/>
                  <a:pt x="161398" y="741255"/>
                  <a:pt x="154106" y="741255"/>
                </a:cubicBezTo>
                <a:cubicBezTo>
                  <a:pt x="147542" y="741255"/>
                  <a:pt x="141708" y="735028"/>
                  <a:pt x="141708" y="726466"/>
                </a:cubicBezTo>
                <a:cubicBezTo>
                  <a:pt x="141708" y="718683"/>
                  <a:pt x="147542" y="711678"/>
                  <a:pt x="154106" y="711678"/>
                </a:cubicBezTo>
                <a:close/>
                <a:moveTo>
                  <a:pt x="4227498" y="640846"/>
                </a:moveTo>
                <a:cubicBezTo>
                  <a:pt x="4236060" y="640846"/>
                  <a:pt x="4242286" y="645221"/>
                  <a:pt x="4242286" y="653243"/>
                </a:cubicBezTo>
                <a:cubicBezTo>
                  <a:pt x="4242286" y="661265"/>
                  <a:pt x="4236060" y="667100"/>
                  <a:pt x="4227498" y="667100"/>
                </a:cubicBezTo>
                <a:cubicBezTo>
                  <a:pt x="4218936" y="667100"/>
                  <a:pt x="4212710" y="661265"/>
                  <a:pt x="4212710" y="653243"/>
                </a:cubicBezTo>
                <a:cubicBezTo>
                  <a:pt x="4212710" y="645221"/>
                  <a:pt x="4218936" y="640846"/>
                  <a:pt x="4227498" y="640846"/>
                </a:cubicBezTo>
                <a:close/>
                <a:moveTo>
                  <a:pt x="4153295" y="640846"/>
                </a:moveTo>
                <a:cubicBezTo>
                  <a:pt x="4161078" y="640846"/>
                  <a:pt x="4168083" y="645221"/>
                  <a:pt x="4168083" y="653243"/>
                </a:cubicBezTo>
                <a:cubicBezTo>
                  <a:pt x="4168083" y="661265"/>
                  <a:pt x="4161078" y="667100"/>
                  <a:pt x="4153295" y="667100"/>
                </a:cubicBezTo>
                <a:cubicBezTo>
                  <a:pt x="4144733" y="667100"/>
                  <a:pt x="4138507" y="661265"/>
                  <a:pt x="4138507" y="653243"/>
                </a:cubicBezTo>
                <a:cubicBezTo>
                  <a:pt x="4138507" y="645221"/>
                  <a:pt x="4144733" y="640846"/>
                  <a:pt x="4153295" y="640846"/>
                </a:cubicBezTo>
                <a:close/>
                <a:moveTo>
                  <a:pt x="4082465" y="640846"/>
                </a:moveTo>
                <a:cubicBezTo>
                  <a:pt x="4090249" y="640846"/>
                  <a:pt x="4097254" y="645221"/>
                  <a:pt x="4097254" y="653243"/>
                </a:cubicBezTo>
                <a:cubicBezTo>
                  <a:pt x="4097254" y="661265"/>
                  <a:pt x="4090249" y="667100"/>
                  <a:pt x="4082465" y="667100"/>
                </a:cubicBezTo>
                <a:cubicBezTo>
                  <a:pt x="4073903" y="667100"/>
                  <a:pt x="4067676" y="661265"/>
                  <a:pt x="4067676" y="653243"/>
                </a:cubicBezTo>
                <a:cubicBezTo>
                  <a:pt x="4067676" y="645221"/>
                  <a:pt x="4073903" y="640846"/>
                  <a:pt x="4082465" y="640846"/>
                </a:cubicBezTo>
                <a:close/>
                <a:moveTo>
                  <a:pt x="4010703" y="640846"/>
                </a:moveTo>
                <a:cubicBezTo>
                  <a:pt x="4017996" y="640846"/>
                  <a:pt x="4023100" y="645221"/>
                  <a:pt x="4023100" y="653243"/>
                </a:cubicBezTo>
                <a:cubicBezTo>
                  <a:pt x="4023100" y="661265"/>
                  <a:pt x="4017996" y="667100"/>
                  <a:pt x="4010703" y="667100"/>
                </a:cubicBezTo>
                <a:cubicBezTo>
                  <a:pt x="4002681" y="667100"/>
                  <a:pt x="3996847" y="661265"/>
                  <a:pt x="3996847" y="653243"/>
                </a:cubicBezTo>
                <a:cubicBezTo>
                  <a:pt x="3996847" y="645221"/>
                  <a:pt x="4002681" y="640846"/>
                  <a:pt x="4010703" y="640846"/>
                </a:cubicBezTo>
                <a:close/>
                <a:moveTo>
                  <a:pt x="3939871" y="640846"/>
                </a:moveTo>
                <a:cubicBezTo>
                  <a:pt x="3946434" y="640846"/>
                  <a:pt x="3952268" y="645221"/>
                  <a:pt x="3952268" y="653243"/>
                </a:cubicBezTo>
                <a:cubicBezTo>
                  <a:pt x="3952268" y="661265"/>
                  <a:pt x="3946434" y="667100"/>
                  <a:pt x="3939871" y="667100"/>
                </a:cubicBezTo>
                <a:cubicBezTo>
                  <a:pt x="3932578" y="667100"/>
                  <a:pt x="3926015" y="661265"/>
                  <a:pt x="3926015" y="653243"/>
                </a:cubicBezTo>
                <a:cubicBezTo>
                  <a:pt x="3926015" y="645221"/>
                  <a:pt x="3932578" y="640846"/>
                  <a:pt x="3939871" y="640846"/>
                </a:cubicBezTo>
                <a:close/>
                <a:moveTo>
                  <a:pt x="3869042" y="640846"/>
                </a:moveTo>
                <a:cubicBezTo>
                  <a:pt x="3875605" y="640846"/>
                  <a:pt x="3881439" y="645221"/>
                  <a:pt x="3881439" y="653243"/>
                </a:cubicBezTo>
                <a:cubicBezTo>
                  <a:pt x="3881439" y="661265"/>
                  <a:pt x="3875605" y="667100"/>
                  <a:pt x="3869042" y="667100"/>
                </a:cubicBezTo>
                <a:cubicBezTo>
                  <a:pt x="3861749" y="667100"/>
                  <a:pt x="3855186" y="661265"/>
                  <a:pt x="3855186" y="653243"/>
                </a:cubicBezTo>
                <a:cubicBezTo>
                  <a:pt x="3855186" y="645221"/>
                  <a:pt x="3861749" y="640846"/>
                  <a:pt x="3869042" y="640846"/>
                </a:cubicBezTo>
                <a:close/>
                <a:moveTo>
                  <a:pt x="3796752" y="640846"/>
                </a:moveTo>
                <a:cubicBezTo>
                  <a:pt x="3804774" y="640846"/>
                  <a:pt x="3810608" y="645221"/>
                  <a:pt x="3810608" y="653243"/>
                </a:cubicBezTo>
                <a:cubicBezTo>
                  <a:pt x="3810608" y="661265"/>
                  <a:pt x="3804774" y="667100"/>
                  <a:pt x="3796752" y="667100"/>
                </a:cubicBezTo>
                <a:cubicBezTo>
                  <a:pt x="3790918" y="667100"/>
                  <a:pt x="3784355" y="661265"/>
                  <a:pt x="3784355" y="653243"/>
                </a:cubicBezTo>
                <a:cubicBezTo>
                  <a:pt x="3784355" y="645221"/>
                  <a:pt x="3790918" y="640846"/>
                  <a:pt x="3796752" y="640846"/>
                </a:cubicBezTo>
                <a:close/>
                <a:moveTo>
                  <a:pt x="3725922" y="640846"/>
                </a:moveTo>
                <a:cubicBezTo>
                  <a:pt x="3733944" y="640846"/>
                  <a:pt x="3739778" y="645221"/>
                  <a:pt x="3739778" y="653243"/>
                </a:cubicBezTo>
                <a:cubicBezTo>
                  <a:pt x="3739778" y="661265"/>
                  <a:pt x="3733944" y="667100"/>
                  <a:pt x="3725922" y="667100"/>
                </a:cubicBezTo>
                <a:cubicBezTo>
                  <a:pt x="3719359" y="667100"/>
                  <a:pt x="3713525" y="661265"/>
                  <a:pt x="3713525" y="653243"/>
                </a:cubicBezTo>
                <a:cubicBezTo>
                  <a:pt x="3713525" y="645221"/>
                  <a:pt x="3719359" y="640846"/>
                  <a:pt x="3725922" y="640846"/>
                </a:cubicBezTo>
                <a:close/>
                <a:moveTo>
                  <a:pt x="3655091" y="640846"/>
                </a:moveTo>
                <a:cubicBezTo>
                  <a:pt x="3662384" y="640846"/>
                  <a:pt x="3668947" y="647409"/>
                  <a:pt x="3668947" y="653243"/>
                </a:cubicBezTo>
                <a:cubicBezTo>
                  <a:pt x="3668947" y="661265"/>
                  <a:pt x="3662384" y="667100"/>
                  <a:pt x="3655091" y="667100"/>
                </a:cubicBezTo>
                <a:cubicBezTo>
                  <a:pt x="3647069" y="667100"/>
                  <a:pt x="3642694" y="661265"/>
                  <a:pt x="3642694" y="653243"/>
                </a:cubicBezTo>
                <a:cubicBezTo>
                  <a:pt x="3642694" y="647409"/>
                  <a:pt x="3647069" y="640846"/>
                  <a:pt x="3655091" y="640846"/>
                </a:cubicBezTo>
                <a:close/>
                <a:moveTo>
                  <a:pt x="3583280" y="640846"/>
                </a:moveTo>
                <a:cubicBezTo>
                  <a:pt x="3591064" y="640846"/>
                  <a:pt x="3598069" y="647409"/>
                  <a:pt x="3598069" y="653243"/>
                </a:cubicBezTo>
                <a:cubicBezTo>
                  <a:pt x="3598069" y="661265"/>
                  <a:pt x="3591064" y="667100"/>
                  <a:pt x="3583280" y="667100"/>
                </a:cubicBezTo>
                <a:cubicBezTo>
                  <a:pt x="3574718" y="667100"/>
                  <a:pt x="3568491" y="661265"/>
                  <a:pt x="3568491" y="653243"/>
                </a:cubicBezTo>
                <a:cubicBezTo>
                  <a:pt x="3568491" y="647409"/>
                  <a:pt x="3574718" y="640846"/>
                  <a:pt x="3583280" y="640846"/>
                </a:cubicBezTo>
                <a:close/>
                <a:moveTo>
                  <a:pt x="3512449" y="640846"/>
                </a:moveTo>
                <a:cubicBezTo>
                  <a:pt x="3520232" y="640846"/>
                  <a:pt x="3527237" y="647409"/>
                  <a:pt x="3527237" y="653243"/>
                </a:cubicBezTo>
                <a:cubicBezTo>
                  <a:pt x="3527237" y="661265"/>
                  <a:pt x="3520232" y="667100"/>
                  <a:pt x="3512449" y="667100"/>
                </a:cubicBezTo>
                <a:cubicBezTo>
                  <a:pt x="3503887" y="667100"/>
                  <a:pt x="3497661" y="661265"/>
                  <a:pt x="3497661" y="653243"/>
                </a:cubicBezTo>
                <a:cubicBezTo>
                  <a:pt x="3497661" y="647409"/>
                  <a:pt x="3503887" y="640846"/>
                  <a:pt x="3512449" y="640846"/>
                </a:cubicBezTo>
                <a:close/>
                <a:moveTo>
                  <a:pt x="3441619" y="640846"/>
                </a:moveTo>
                <a:cubicBezTo>
                  <a:pt x="3450181" y="640846"/>
                  <a:pt x="3456408" y="647409"/>
                  <a:pt x="3456408" y="653243"/>
                </a:cubicBezTo>
                <a:cubicBezTo>
                  <a:pt x="3456408" y="661265"/>
                  <a:pt x="3450181" y="667100"/>
                  <a:pt x="3441619" y="667100"/>
                </a:cubicBezTo>
                <a:cubicBezTo>
                  <a:pt x="3433835" y="667100"/>
                  <a:pt x="3426830" y="661265"/>
                  <a:pt x="3426830" y="653243"/>
                </a:cubicBezTo>
                <a:cubicBezTo>
                  <a:pt x="3426830" y="647409"/>
                  <a:pt x="3433835" y="640846"/>
                  <a:pt x="3441619" y="640846"/>
                </a:cubicBezTo>
                <a:close/>
                <a:moveTo>
                  <a:pt x="3369857" y="640846"/>
                </a:moveTo>
                <a:cubicBezTo>
                  <a:pt x="3377879" y="640846"/>
                  <a:pt x="3382254" y="647409"/>
                  <a:pt x="3382254" y="653243"/>
                </a:cubicBezTo>
                <a:cubicBezTo>
                  <a:pt x="3382254" y="661265"/>
                  <a:pt x="3377879" y="667100"/>
                  <a:pt x="3369857" y="667100"/>
                </a:cubicBezTo>
                <a:cubicBezTo>
                  <a:pt x="3362564" y="667100"/>
                  <a:pt x="3356001" y="661265"/>
                  <a:pt x="3356001" y="653243"/>
                </a:cubicBezTo>
                <a:cubicBezTo>
                  <a:pt x="3356001" y="647409"/>
                  <a:pt x="3362564" y="640846"/>
                  <a:pt x="3369857" y="640846"/>
                </a:cubicBezTo>
                <a:close/>
                <a:moveTo>
                  <a:pt x="3299091" y="640846"/>
                </a:moveTo>
                <a:cubicBezTo>
                  <a:pt x="3305653" y="640846"/>
                  <a:pt x="3311488" y="647409"/>
                  <a:pt x="3311488" y="653243"/>
                </a:cubicBezTo>
                <a:cubicBezTo>
                  <a:pt x="3311488" y="661265"/>
                  <a:pt x="3305653" y="667100"/>
                  <a:pt x="3299091" y="667100"/>
                </a:cubicBezTo>
                <a:cubicBezTo>
                  <a:pt x="3291796" y="667100"/>
                  <a:pt x="3285237" y="661265"/>
                  <a:pt x="3285237" y="653243"/>
                </a:cubicBezTo>
                <a:cubicBezTo>
                  <a:pt x="3285237" y="647409"/>
                  <a:pt x="3291796" y="640846"/>
                  <a:pt x="3299091" y="640846"/>
                </a:cubicBezTo>
                <a:close/>
                <a:moveTo>
                  <a:pt x="3228258" y="640846"/>
                </a:moveTo>
                <a:cubicBezTo>
                  <a:pt x="3234823" y="640846"/>
                  <a:pt x="3240658" y="647409"/>
                  <a:pt x="3240658" y="653243"/>
                </a:cubicBezTo>
                <a:cubicBezTo>
                  <a:pt x="3240658" y="661265"/>
                  <a:pt x="3234823" y="667100"/>
                  <a:pt x="3228258" y="667100"/>
                </a:cubicBezTo>
                <a:cubicBezTo>
                  <a:pt x="3220236" y="667100"/>
                  <a:pt x="3214403" y="661265"/>
                  <a:pt x="3214403" y="653243"/>
                </a:cubicBezTo>
                <a:cubicBezTo>
                  <a:pt x="3214403" y="647409"/>
                  <a:pt x="3220236" y="640846"/>
                  <a:pt x="3228258" y="640846"/>
                </a:cubicBezTo>
                <a:close/>
                <a:moveTo>
                  <a:pt x="3152597" y="640846"/>
                </a:moveTo>
                <a:cubicBezTo>
                  <a:pt x="3159891" y="640846"/>
                  <a:pt x="3166454" y="647409"/>
                  <a:pt x="3166454" y="653243"/>
                </a:cubicBezTo>
                <a:cubicBezTo>
                  <a:pt x="3166454" y="661265"/>
                  <a:pt x="3159891" y="667100"/>
                  <a:pt x="3152597" y="667100"/>
                </a:cubicBezTo>
                <a:cubicBezTo>
                  <a:pt x="3146035" y="667100"/>
                  <a:pt x="3140200" y="661265"/>
                  <a:pt x="3140200" y="653243"/>
                </a:cubicBezTo>
                <a:cubicBezTo>
                  <a:pt x="3140200" y="647409"/>
                  <a:pt x="3146035" y="640846"/>
                  <a:pt x="3152597" y="640846"/>
                </a:cubicBezTo>
                <a:close/>
                <a:moveTo>
                  <a:pt x="3081767" y="640846"/>
                </a:moveTo>
                <a:cubicBezTo>
                  <a:pt x="3089058" y="640846"/>
                  <a:pt x="3095620" y="647409"/>
                  <a:pt x="3095620" y="653243"/>
                </a:cubicBezTo>
                <a:cubicBezTo>
                  <a:pt x="3095620" y="661265"/>
                  <a:pt x="3089058" y="667100"/>
                  <a:pt x="3081767" y="667100"/>
                </a:cubicBezTo>
                <a:cubicBezTo>
                  <a:pt x="3073743" y="667100"/>
                  <a:pt x="3069366" y="661265"/>
                  <a:pt x="3069366" y="653243"/>
                </a:cubicBezTo>
                <a:cubicBezTo>
                  <a:pt x="3069366" y="647409"/>
                  <a:pt x="3073743" y="640846"/>
                  <a:pt x="3081767" y="640846"/>
                </a:cubicBezTo>
                <a:close/>
                <a:moveTo>
                  <a:pt x="3013710" y="640846"/>
                </a:moveTo>
                <a:cubicBezTo>
                  <a:pt x="3021299" y="640846"/>
                  <a:pt x="3028129" y="647409"/>
                  <a:pt x="3028129" y="653243"/>
                </a:cubicBezTo>
                <a:cubicBezTo>
                  <a:pt x="3028129" y="661265"/>
                  <a:pt x="3021299" y="667100"/>
                  <a:pt x="3013710" y="667100"/>
                </a:cubicBezTo>
                <a:cubicBezTo>
                  <a:pt x="3005363" y="667100"/>
                  <a:pt x="2998534" y="661265"/>
                  <a:pt x="2998534" y="653243"/>
                </a:cubicBezTo>
                <a:cubicBezTo>
                  <a:pt x="2998534" y="647409"/>
                  <a:pt x="3005363" y="640846"/>
                  <a:pt x="3013710" y="640846"/>
                </a:cubicBezTo>
                <a:close/>
                <a:moveTo>
                  <a:pt x="2942488" y="640846"/>
                </a:moveTo>
                <a:cubicBezTo>
                  <a:pt x="2951049" y="640846"/>
                  <a:pt x="2957280" y="647409"/>
                  <a:pt x="2957280" y="653243"/>
                </a:cubicBezTo>
                <a:cubicBezTo>
                  <a:pt x="2957280" y="661265"/>
                  <a:pt x="2951049" y="667100"/>
                  <a:pt x="2942488" y="667100"/>
                </a:cubicBezTo>
                <a:cubicBezTo>
                  <a:pt x="2934708" y="667100"/>
                  <a:pt x="2927703" y="661265"/>
                  <a:pt x="2927703" y="653243"/>
                </a:cubicBezTo>
                <a:cubicBezTo>
                  <a:pt x="2927703" y="647409"/>
                  <a:pt x="2934708" y="640846"/>
                  <a:pt x="2942488" y="640846"/>
                </a:cubicBezTo>
                <a:close/>
                <a:moveTo>
                  <a:pt x="2868288" y="640846"/>
                </a:moveTo>
                <a:cubicBezTo>
                  <a:pt x="2876853" y="640846"/>
                  <a:pt x="2883082" y="647409"/>
                  <a:pt x="2883082" y="653243"/>
                </a:cubicBezTo>
                <a:cubicBezTo>
                  <a:pt x="2883082" y="661265"/>
                  <a:pt x="2876853" y="667100"/>
                  <a:pt x="2868288" y="667100"/>
                </a:cubicBezTo>
                <a:cubicBezTo>
                  <a:pt x="2860506" y="667100"/>
                  <a:pt x="2853498" y="661265"/>
                  <a:pt x="2853498" y="653243"/>
                </a:cubicBezTo>
                <a:cubicBezTo>
                  <a:pt x="2853498" y="647409"/>
                  <a:pt x="2860506" y="640846"/>
                  <a:pt x="2868288" y="640846"/>
                </a:cubicBezTo>
                <a:close/>
                <a:moveTo>
                  <a:pt x="2796532" y="640846"/>
                </a:moveTo>
                <a:cubicBezTo>
                  <a:pt x="2804550" y="640846"/>
                  <a:pt x="2808926" y="647409"/>
                  <a:pt x="2808926" y="653243"/>
                </a:cubicBezTo>
                <a:cubicBezTo>
                  <a:pt x="2808926" y="661265"/>
                  <a:pt x="2804550" y="667100"/>
                  <a:pt x="2796532" y="667100"/>
                </a:cubicBezTo>
                <a:cubicBezTo>
                  <a:pt x="2789237" y="667100"/>
                  <a:pt x="2782673" y="661265"/>
                  <a:pt x="2782673" y="653243"/>
                </a:cubicBezTo>
                <a:cubicBezTo>
                  <a:pt x="2782673" y="647409"/>
                  <a:pt x="2789237" y="640846"/>
                  <a:pt x="2796532" y="640846"/>
                </a:cubicBezTo>
                <a:close/>
                <a:moveTo>
                  <a:pt x="2725692" y="640846"/>
                </a:moveTo>
                <a:cubicBezTo>
                  <a:pt x="2731527" y="640846"/>
                  <a:pt x="2738097" y="647409"/>
                  <a:pt x="2738097" y="653243"/>
                </a:cubicBezTo>
                <a:cubicBezTo>
                  <a:pt x="2738097" y="661265"/>
                  <a:pt x="2731527" y="667100"/>
                  <a:pt x="2725692" y="667100"/>
                </a:cubicBezTo>
                <a:cubicBezTo>
                  <a:pt x="2717681" y="667100"/>
                  <a:pt x="2711843" y="661265"/>
                  <a:pt x="2711843" y="653243"/>
                </a:cubicBezTo>
                <a:cubicBezTo>
                  <a:pt x="2711843" y="647409"/>
                  <a:pt x="2717681" y="640846"/>
                  <a:pt x="2725692" y="640846"/>
                </a:cubicBezTo>
                <a:close/>
                <a:moveTo>
                  <a:pt x="2654867" y="640846"/>
                </a:moveTo>
                <a:cubicBezTo>
                  <a:pt x="2660705" y="640846"/>
                  <a:pt x="2667266" y="647409"/>
                  <a:pt x="2667266" y="653243"/>
                </a:cubicBezTo>
                <a:cubicBezTo>
                  <a:pt x="2667266" y="661265"/>
                  <a:pt x="2660705" y="667100"/>
                  <a:pt x="2654867" y="667100"/>
                </a:cubicBezTo>
                <a:cubicBezTo>
                  <a:pt x="2646847" y="667100"/>
                  <a:pt x="2641013" y="661265"/>
                  <a:pt x="2641013" y="653243"/>
                </a:cubicBezTo>
                <a:cubicBezTo>
                  <a:pt x="2641013" y="647409"/>
                  <a:pt x="2646847" y="640846"/>
                  <a:pt x="2654867" y="640846"/>
                </a:cubicBezTo>
                <a:close/>
                <a:moveTo>
                  <a:pt x="2582577" y="640846"/>
                </a:moveTo>
                <a:cubicBezTo>
                  <a:pt x="2589870" y="640846"/>
                  <a:pt x="2596432" y="647409"/>
                  <a:pt x="2596432" y="654702"/>
                </a:cubicBezTo>
                <a:cubicBezTo>
                  <a:pt x="2596432" y="661265"/>
                  <a:pt x="2589870" y="667100"/>
                  <a:pt x="2582577" y="667100"/>
                </a:cubicBezTo>
                <a:cubicBezTo>
                  <a:pt x="2576016" y="667100"/>
                  <a:pt x="2570181" y="661265"/>
                  <a:pt x="2570181" y="654702"/>
                </a:cubicBezTo>
                <a:cubicBezTo>
                  <a:pt x="2570181" y="647409"/>
                  <a:pt x="2576016" y="640846"/>
                  <a:pt x="2582577" y="640846"/>
                </a:cubicBezTo>
                <a:close/>
                <a:moveTo>
                  <a:pt x="1728254" y="640846"/>
                </a:moveTo>
                <a:cubicBezTo>
                  <a:pt x="1736820" y="640846"/>
                  <a:pt x="1743044" y="647409"/>
                  <a:pt x="1743044" y="654702"/>
                </a:cubicBezTo>
                <a:cubicBezTo>
                  <a:pt x="1743044" y="661265"/>
                  <a:pt x="1736820" y="667100"/>
                  <a:pt x="1728254" y="667100"/>
                </a:cubicBezTo>
                <a:cubicBezTo>
                  <a:pt x="1719691" y="667100"/>
                  <a:pt x="1713464" y="661265"/>
                  <a:pt x="1713464" y="654702"/>
                </a:cubicBezTo>
                <a:cubicBezTo>
                  <a:pt x="1713464" y="647409"/>
                  <a:pt x="1719691" y="640846"/>
                  <a:pt x="1728254" y="640846"/>
                </a:cubicBezTo>
                <a:close/>
                <a:moveTo>
                  <a:pt x="1657423" y="640846"/>
                </a:moveTo>
                <a:cubicBezTo>
                  <a:pt x="1665208" y="640846"/>
                  <a:pt x="1672215" y="647409"/>
                  <a:pt x="1672215" y="654702"/>
                </a:cubicBezTo>
                <a:cubicBezTo>
                  <a:pt x="1672215" y="661265"/>
                  <a:pt x="1665208" y="667100"/>
                  <a:pt x="1657423" y="667100"/>
                </a:cubicBezTo>
                <a:cubicBezTo>
                  <a:pt x="1648867" y="667100"/>
                  <a:pt x="1642644" y="661265"/>
                  <a:pt x="1642644" y="654702"/>
                </a:cubicBezTo>
                <a:cubicBezTo>
                  <a:pt x="1642644" y="647409"/>
                  <a:pt x="1648867" y="640846"/>
                  <a:pt x="1657423" y="640846"/>
                </a:cubicBezTo>
                <a:close/>
                <a:moveTo>
                  <a:pt x="1582290" y="640846"/>
                </a:moveTo>
                <a:cubicBezTo>
                  <a:pt x="1589584" y="640846"/>
                  <a:pt x="1594694" y="647409"/>
                  <a:pt x="1594694" y="654702"/>
                </a:cubicBezTo>
                <a:cubicBezTo>
                  <a:pt x="1594694" y="661265"/>
                  <a:pt x="1589584" y="667100"/>
                  <a:pt x="1582290" y="667100"/>
                </a:cubicBezTo>
                <a:cubicBezTo>
                  <a:pt x="1574268" y="667100"/>
                  <a:pt x="1568435" y="661265"/>
                  <a:pt x="1568435" y="654702"/>
                </a:cubicBezTo>
                <a:cubicBezTo>
                  <a:pt x="1568435" y="647409"/>
                  <a:pt x="1574268" y="640846"/>
                  <a:pt x="1582290" y="640846"/>
                </a:cubicBezTo>
                <a:close/>
                <a:moveTo>
                  <a:pt x="1512190" y="640846"/>
                </a:moveTo>
                <a:cubicBezTo>
                  <a:pt x="1518025" y="640846"/>
                  <a:pt x="1523859" y="647409"/>
                  <a:pt x="1523859" y="654702"/>
                </a:cubicBezTo>
                <a:cubicBezTo>
                  <a:pt x="1523859" y="661265"/>
                  <a:pt x="1518025" y="667100"/>
                  <a:pt x="1512190" y="667100"/>
                </a:cubicBezTo>
                <a:cubicBezTo>
                  <a:pt x="1504169" y="667100"/>
                  <a:pt x="1497604" y="662724"/>
                  <a:pt x="1497604" y="654702"/>
                </a:cubicBezTo>
                <a:cubicBezTo>
                  <a:pt x="1497604" y="647409"/>
                  <a:pt x="1504169" y="640846"/>
                  <a:pt x="1512190" y="640846"/>
                </a:cubicBezTo>
                <a:close/>
                <a:moveTo>
                  <a:pt x="1440623" y="640846"/>
                </a:moveTo>
                <a:cubicBezTo>
                  <a:pt x="1447182" y="640846"/>
                  <a:pt x="1453017" y="647409"/>
                  <a:pt x="1453017" y="654702"/>
                </a:cubicBezTo>
                <a:cubicBezTo>
                  <a:pt x="1453017" y="662724"/>
                  <a:pt x="1447182" y="667100"/>
                  <a:pt x="1440623" y="667100"/>
                </a:cubicBezTo>
                <a:cubicBezTo>
                  <a:pt x="1433331" y="667100"/>
                  <a:pt x="1426767" y="662724"/>
                  <a:pt x="1426767" y="654702"/>
                </a:cubicBezTo>
                <a:cubicBezTo>
                  <a:pt x="1426767" y="647409"/>
                  <a:pt x="1433331" y="640846"/>
                  <a:pt x="1440623" y="640846"/>
                </a:cubicBezTo>
                <a:close/>
                <a:moveTo>
                  <a:pt x="1368339" y="640846"/>
                </a:moveTo>
                <a:cubicBezTo>
                  <a:pt x="1376363" y="640846"/>
                  <a:pt x="1382194" y="647409"/>
                  <a:pt x="1382194" y="654702"/>
                </a:cubicBezTo>
                <a:cubicBezTo>
                  <a:pt x="1382194" y="662724"/>
                  <a:pt x="1376363" y="667100"/>
                  <a:pt x="1368339" y="667100"/>
                </a:cubicBezTo>
                <a:cubicBezTo>
                  <a:pt x="1362505" y="667100"/>
                  <a:pt x="1355943" y="662724"/>
                  <a:pt x="1355943" y="654702"/>
                </a:cubicBezTo>
                <a:cubicBezTo>
                  <a:pt x="1355943" y="647409"/>
                  <a:pt x="1362505" y="640846"/>
                  <a:pt x="1368339" y="640846"/>
                </a:cubicBezTo>
                <a:close/>
                <a:moveTo>
                  <a:pt x="1297512" y="640846"/>
                </a:moveTo>
                <a:cubicBezTo>
                  <a:pt x="1305535" y="640846"/>
                  <a:pt x="1311369" y="647409"/>
                  <a:pt x="1311369" y="654702"/>
                </a:cubicBezTo>
                <a:cubicBezTo>
                  <a:pt x="1311369" y="662724"/>
                  <a:pt x="1305535" y="667100"/>
                  <a:pt x="1297512" y="667100"/>
                </a:cubicBezTo>
                <a:cubicBezTo>
                  <a:pt x="1291678" y="667100"/>
                  <a:pt x="1285116" y="662724"/>
                  <a:pt x="1285116" y="654702"/>
                </a:cubicBezTo>
                <a:cubicBezTo>
                  <a:pt x="1285116" y="647409"/>
                  <a:pt x="1291678" y="640846"/>
                  <a:pt x="1297512" y="640846"/>
                </a:cubicBezTo>
                <a:close/>
                <a:moveTo>
                  <a:pt x="1226680" y="640846"/>
                </a:moveTo>
                <a:cubicBezTo>
                  <a:pt x="1233973" y="640846"/>
                  <a:pt x="1240537" y="647409"/>
                  <a:pt x="1240537" y="654702"/>
                </a:cubicBezTo>
                <a:cubicBezTo>
                  <a:pt x="1240537" y="662724"/>
                  <a:pt x="1233973" y="667100"/>
                  <a:pt x="1226680" y="667100"/>
                </a:cubicBezTo>
                <a:cubicBezTo>
                  <a:pt x="1218667" y="667100"/>
                  <a:pt x="1214291" y="662724"/>
                  <a:pt x="1214291" y="654702"/>
                </a:cubicBezTo>
                <a:cubicBezTo>
                  <a:pt x="1214291" y="647409"/>
                  <a:pt x="1218667" y="640846"/>
                  <a:pt x="1226680" y="640846"/>
                </a:cubicBezTo>
                <a:close/>
                <a:moveTo>
                  <a:pt x="1154878" y="640846"/>
                </a:moveTo>
                <a:cubicBezTo>
                  <a:pt x="1162660" y="640846"/>
                  <a:pt x="1169666" y="647409"/>
                  <a:pt x="1169666" y="654702"/>
                </a:cubicBezTo>
                <a:cubicBezTo>
                  <a:pt x="1169666" y="662724"/>
                  <a:pt x="1162660" y="667100"/>
                  <a:pt x="1154878" y="667100"/>
                </a:cubicBezTo>
                <a:cubicBezTo>
                  <a:pt x="1146318" y="667100"/>
                  <a:pt x="1140088" y="662724"/>
                  <a:pt x="1140088" y="654702"/>
                </a:cubicBezTo>
                <a:cubicBezTo>
                  <a:pt x="1140088" y="647409"/>
                  <a:pt x="1146318" y="640846"/>
                  <a:pt x="1154878" y="640846"/>
                </a:cubicBezTo>
                <a:close/>
                <a:moveTo>
                  <a:pt x="1084051" y="640846"/>
                </a:moveTo>
                <a:cubicBezTo>
                  <a:pt x="1091834" y="640846"/>
                  <a:pt x="1098838" y="647409"/>
                  <a:pt x="1098838" y="654702"/>
                </a:cubicBezTo>
                <a:cubicBezTo>
                  <a:pt x="1098838" y="662724"/>
                  <a:pt x="1091834" y="667100"/>
                  <a:pt x="1084051" y="667100"/>
                </a:cubicBezTo>
                <a:cubicBezTo>
                  <a:pt x="1075486" y="667100"/>
                  <a:pt x="1069261" y="662724"/>
                  <a:pt x="1069261" y="654702"/>
                </a:cubicBezTo>
                <a:cubicBezTo>
                  <a:pt x="1069261" y="647409"/>
                  <a:pt x="1075486" y="640846"/>
                  <a:pt x="1084051" y="640846"/>
                </a:cubicBezTo>
                <a:close/>
                <a:moveTo>
                  <a:pt x="1013010" y="640846"/>
                </a:moveTo>
                <a:cubicBezTo>
                  <a:pt x="1020306" y="640846"/>
                  <a:pt x="1024682" y="647409"/>
                  <a:pt x="1024682" y="654702"/>
                </a:cubicBezTo>
                <a:cubicBezTo>
                  <a:pt x="1024682" y="662724"/>
                  <a:pt x="1020306" y="667100"/>
                  <a:pt x="1013010" y="667100"/>
                </a:cubicBezTo>
                <a:cubicBezTo>
                  <a:pt x="1004989" y="667100"/>
                  <a:pt x="998429" y="662724"/>
                  <a:pt x="998429" y="654702"/>
                </a:cubicBezTo>
                <a:cubicBezTo>
                  <a:pt x="998429" y="647409"/>
                  <a:pt x="1004989" y="640846"/>
                  <a:pt x="1013010" y="640846"/>
                </a:cubicBezTo>
                <a:close/>
                <a:moveTo>
                  <a:pt x="941457" y="640846"/>
                </a:moveTo>
                <a:cubicBezTo>
                  <a:pt x="948018" y="640846"/>
                  <a:pt x="953852" y="647409"/>
                  <a:pt x="953852" y="654702"/>
                </a:cubicBezTo>
                <a:cubicBezTo>
                  <a:pt x="953852" y="662724"/>
                  <a:pt x="948018" y="667100"/>
                  <a:pt x="941457" y="667100"/>
                </a:cubicBezTo>
                <a:cubicBezTo>
                  <a:pt x="934166" y="667100"/>
                  <a:pt x="927599" y="662724"/>
                  <a:pt x="927599" y="654702"/>
                </a:cubicBezTo>
                <a:cubicBezTo>
                  <a:pt x="927599" y="647409"/>
                  <a:pt x="934166" y="640846"/>
                  <a:pt x="941457" y="640846"/>
                </a:cubicBezTo>
                <a:close/>
                <a:moveTo>
                  <a:pt x="870622" y="640846"/>
                </a:moveTo>
                <a:cubicBezTo>
                  <a:pt x="877190" y="640846"/>
                  <a:pt x="883024" y="647409"/>
                  <a:pt x="883024" y="654702"/>
                </a:cubicBezTo>
                <a:cubicBezTo>
                  <a:pt x="883024" y="662724"/>
                  <a:pt x="877190" y="667100"/>
                  <a:pt x="870622" y="667100"/>
                </a:cubicBezTo>
                <a:cubicBezTo>
                  <a:pt x="863332" y="667100"/>
                  <a:pt x="856770" y="662724"/>
                  <a:pt x="856770" y="654702"/>
                </a:cubicBezTo>
                <a:cubicBezTo>
                  <a:pt x="856770" y="647409"/>
                  <a:pt x="863332" y="640846"/>
                  <a:pt x="870622" y="640846"/>
                </a:cubicBezTo>
                <a:close/>
                <a:moveTo>
                  <a:pt x="798337" y="640846"/>
                </a:moveTo>
                <a:cubicBezTo>
                  <a:pt x="806358" y="640846"/>
                  <a:pt x="812191" y="647851"/>
                  <a:pt x="812191" y="655635"/>
                </a:cubicBezTo>
                <a:cubicBezTo>
                  <a:pt x="812191" y="664197"/>
                  <a:pt x="806358" y="670424"/>
                  <a:pt x="798337" y="670424"/>
                </a:cubicBezTo>
                <a:cubicBezTo>
                  <a:pt x="792503" y="670424"/>
                  <a:pt x="785937" y="664197"/>
                  <a:pt x="785937" y="655635"/>
                </a:cubicBezTo>
                <a:cubicBezTo>
                  <a:pt x="785937" y="647851"/>
                  <a:pt x="792503" y="640846"/>
                  <a:pt x="798337" y="640846"/>
                </a:cubicBezTo>
                <a:close/>
                <a:moveTo>
                  <a:pt x="724134" y="640846"/>
                </a:moveTo>
                <a:cubicBezTo>
                  <a:pt x="731428" y="640846"/>
                  <a:pt x="737989" y="647851"/>
                  <a:pt x="737989" y="655635"/>
                </a:cubicBezTo>
                <a:cubicBezTo>
                  <a:pt x="737989" y="664197"/>
                  <a:pt x="731428" y="670424"/>
                  <a:pt x="724134" y="670424"/>
                </a:cubicBezTo>
                <a:cubicBezTo>
                  <a:pt x="717567" y="670424"/>
                  <a:pt x="711735" y="664197"/>
                  <a:pt x="711735" y="655635"/>
                </a:cubicBezTo>
                <a:cubicBezTo>
                  <a:pt x="711735" y="647851"/>
                  <a:pt x="717567" y="640846"/>
                  <a:pt x="724134" y="640846"/>
                </a:cubicBezTo>
                <a:close/>
                <a:moveTo>
                  <a:pt x="653301" y="640846"/>
                </a:moveTo>
                <a:cubicBezTo>
                  <a:pt x="660594" y="640846"/>
                  <a:pt x="667160" y="647851"/>
                  <a:pt x="667160" y="655635"/>
                </a:cubicBezTo>
                <a:cubicBezTo>
                  <a:pt x="667160" y="664197"/>
                  <a:pt x="660594" y="670424"/>
                  <a:pt x="653301" y="670424"/>
                </a:cubicBezTo>
                <a:cubicBezTo>
                  <a:pt x="645283" y="670424"/>
                  <a:pt x="640907" y="664197"/>
                  <a:pt x="640907" y="655635"/>
                </a:cubicBezTo>
                <a:cubicBezTo>
                  <a:pt x="640907" y="647851"/>
                  <a:pt x="645283" y="640846"/>
                  <a:pt x="653301" y="640846"/>
                </a:cubicBezTo>
                <a:close/>
                <a:moveTo>
                  <a:pt x="584864" y="640846"/>
                </a:moveTo>
                <a:cubicBezTo>
                  <a:pt x="592646" y="640846"/>
                  <a:pt x="599651" y="647851"/>
                  <a:pt x="599651" y="655635"/>
                </a:cubicBezTo>
                <a:cubicBezTo>
                  <a:pt x="599651" y="664197"/>
                  <a:pt x="592646" y="670424"/>
                  <a:pt x="584864" y="670424"/>
                </a:cubicBezTo>
                <a:cubicBezTo>
                  <a:pt x="576304" y="670424"/>
                  <a:pt x="570075" y="664197"/>
                  <a:pt x="570075" y="655635"/>
                </a:cubicBezTo>
                <a:cubicBezTo>
                  <a:pt x="570075" y="647851"/>
                  <a:pt x="576304" y="640846"/>
                  <a:pt x="584864" y="640846"/>
                </a:cubicBezTo>
                <a:close/>
                <a:moveTo>
                  <a:pt x="513663" y="640846"/>
                </a:moveTo>
                <a:cubicBezTo>
                  <a:pt x="522010" y="640846"/>
                  <a:pt x="528843" y="647851"/>
                  <a:pt x="528843" y="655635"/>
                </a:cubicBezTo>
                <a:cubicBezTo>
                  <a:pt x="528843" y="664197"/>
                  <a:pt x="522010" y="670424"/>
                  <a:pt x="513663" y="670424"/>
                </a:cubicBezTo>
                <a:cubicBezTo>
                  <a:pt x="506076" y="670424"/>
                  <a:pt x="499246" y="664197"/>
                  <a:pt x="499246" y="655635"/>
                </a:cubicBezTo>
                <a:cubicBezTo>
                  <a:pt x="499246" y="647851"/>
                  <a:pt x="506076" y="640846"/>
                  <a:pt x="513663" y="640846"/>
                </a:cubicBezTo>
                <a:close/>
                <a:moveTo>
                  <a:pt x="439832" y="640846"/>
                </a:moveTo>
                <a:cubicBezTo>
                  <a:pt x="448391" y="640846"/>
                  <a:pt x="454622" y="647851"/>
                  <a:pt x="454622" y="655635"/>
                </a:cubicBezTo>
                <a:cubicBezTo>
                  <a:pt x="454622" y="664197"/>
                  <a:pt x="448391" y="670424"/>
                  <a:pt x="439832" y="670424"/>
                </a:cubicBezTo>
                <a:cubicBezTo>
                  <a:pt x="432049" y="670424"/>
                  <a:pt x="425044" y="664197"/>
                  <a:pt x="425044" y="655635"/>
                </a:cubicBezTo>
                <a:cubicBezTo>
                  <a:pt x="425044" y="647851"/>
                  <a:pt x="432049" y="640846"/>
                  <a:pt x="439832" y="640846"/>
                </a:cubicBezTo>
                <a:close/>
                <a:moveTo>
                  <a:pt x="368070" y="640846"/>
                </a:moveTo>
                <a:cubicBezTo>
                  <a:pt x="376088" y="640846"/>
                  <a:pt x="380465" y="647851"/>
                  <a:pt x="380465" y="655635"/>
                </a:cubicBezTo>
                <a:cubicBezTo>
                  <a:pt x="380465" y="664197"/>
                  <a:pt x="376088" y="670424"/>
                  <a:pt x="368070" y="670424"/>
                </a:cubicBezTo>
                <a:cubicBezTo>
                  <a:pt x="360777" y="670424"/>
                  <a:pt x="354211" y="664197"/>
                  <a:pt x="354211" y="655635"/>
                </a:cubicBezTo>
                <a:cubicBezTo>
                  <a:pt x="354211" y="647851"/>
                  <a:pt x="360777" y="640846"/>
                  <a:pt x="368070" y="640846"/>
                </a:cubicBezTo>
                <a:close/>
                <a:moveTo>
                  <a:pt x="297235" y="640846"/>
                </a:moveTo>
                <a:cubicBezTo>
                  <a:pt x="303798" y="640846"/>
                  <a:pt x="309631" y="647851"/>
                  <a:pt x="309631" y="655635"/>
                </a:cubicBezTo>
                <a:cubicBezTo>
                  <a:pt x="309631" y="664197"/>
                  <a:pt x="303798" y="670424"/>
                  <a:pt x="297235" y="670424"/>
                </a:cubicBezTo>
                <a:cubicBezTo>
                  <a:pt x="289944" y="670424"/>
                  <a:pt x="283379" y="664197"/>
                  <a:pt x="283379" y="655635"/>
                </a:cubicBezTo>
                <a:cubicBezTo>
                  <a:pt x="283379" y="647851"/>
                  <a:pt x="289944" y="640846"/>
                  <a:pt x="297235" y="640846"/>
                </a:cubicBezTo>
                <a:close/>
                <a:moveTo>
                  <a:pt x="4082465" y="570017"/>
                </a:moveTo>
                <a:cubicBezTo>
                  <a:pt x="4090249" y="570017"/>
                  <a:pt x="4097254" y="576244"/>
                  <a:pt x="4097254" y="584805"/>
                </a:cubicBezTo>
                <a:cubicBezTo>
                  <a:pt x="4097254" y="593367"/>
                  <a:pt x="4090249" y="599594"/>
                  <a:pt x="4082465" y="599594"/>
                </a:cubicBezTo>
                <a:cubicBezTo>
                  <a:pt x="4073903" y="599594"/>
                  <a:pt x="4067676" y="593367"/>
                  <a:pt x="4067676" y="584805"/>
                </a:cubicBezTo>
                <a:cubicBezTo>
                  <a:pt x="4067676" y="576244"/>
                  <a:pt x="4073903" y="570017"/>
                  <a:pt x="4082465" y="570017"/>
                </a:cubicBezTo>
                <a:close/>
                <a:moveTo>
                  <a:pt x="4010703" y="570017"/>
                </a:moveTo>
                <a:cubicBezTo>
                  <a:pt x="4017996" y="570017"/>
                  <a:pt x="4023100" y="576244"/>
                  <a:pt x="4023100" y="584805"/>
                </a:cubicBezTo>
                <a:cubicBezTo>
                  <a:pt x="4023100" y="593367"/>
                  <a:pt x="4017996" y="599594"/>
                  <a:pt x="4010703" y="599594"/>
                </a:cubicBezTo>
                <a:cubicBezTo>
                  <a:pt x="4002681" y="599594"/>
                  <a:pt x="3996847" y="593367"/>
                  <a:pt x="3996847" y="584805"/>
                </a:cubicBezTo>
                <a:cubicBezTo>
                  <a:pt x="3996847" y="576244"/>
                  <a:pt x="4002681" y="570017"/>
                  <a:pt x="4010703" y="570017"/>
                </a:cubicBezTo>
                <a:close/>
                <a:moveTo>
                  <a:pt x="3939871" y="570017"/>
                </a:moveTo>
                <a:cubicBezTo>
                  <a:pt x="3946434" y="570017"/>
                  <a:pt x="3952268" y="576244"/>
                  <a:pt x="3952268" y="584805"/>
                </a:cubicBezTo>
                <a:cubicBezTo>
                  <a:pt x="3952268" y="593367"/>
                  <a:pt x="3946434" y="599594"/>
                  <a:pt x="3939871" y="599594"/>
                </a:cubicBezTo>
                <a:cubicBezTo>
                  <a:pt x="3932578" y="599594"/>
                  <a:pt x="3926015" y="593367"/>
                  <a:pt x="3926015" y="584805"/>
                </a:cubicBezTo>
                <a:cubicBezTo>
                  <a:pt x="3926015" y="576244"/>
                  <a:pt x="3932578" y="570017"/>
                  <a:pt x="3939871" y="570017"/>
                </a:cubicBezTo>
                <a:close/>
                <a:moveTo>
                  <a:pt x="3869042" y="570017"/>
                </a:moveTo>
                <a:cubicBezTo>
                  <a:pt x="3875605" y="570017"/>
                  <a:pt x="3881439" y="576244"/>
                  <a:pt x="3881439" y="584805"/>
                </a:cubicBezTo>
                <a:cubicBezTo>
                  <a:pt x="3881439" y="593367"/>
                  <a:pt x="3875605" y="599594"/>
                  <a:pt x="3869042" y="599594"/>
                </a:cubicBezTo>
                <a:cubicBezTo>
                  <a:pt x="3861749" y="599594"/>
                  <a:pt x="3855186" y="593367"/>
                  <a:pt x="3855186" y="584805"/>
                </a:cubicBezTo>
                <a:cubicBezTo>
                  <a:pt x="3855186" y="576244"/>
                  <a:pt x="3861749" y="570017"/>
                  <a:pt x="3869042" y="570017"/>
                </a:cubicBezTo>
                <a:close/>
                <a:moveTo>
                  <a:pt x="3796752" y="570017"/>
                </a:moveTo>
                <a:cubicBezTo>
                  <a:pt x="3804774" y="570017"/>
                  <a:pt x="3810608" y="576244"/>
                  <a:pt x="3810608" y="584805"/>
                </a:cubicBezTo>
                <a:cubicBezTo>
                  <a:pt x="3810608" y="593367"/>
                  <a:pt x="3804774" y="599594"/>
                  <a:pt x="3796752" y="599594"/>
                </a:cubicBezTo>
                <a:cubicBezTo>
                  <a:pt x="3790918" y="599594"/>
                  <a:pt x="3784355" y="593367"/>
                  <a:pt x="3784355" y="584805"/>
                </a:cubicBezTo>
                <a:cubicBezTo>
                  <a:pt x="3784355" y="576244"/>
                  <a:pt x="3790918" y="570017"/>
                  <a:pt x="3796752" y="570017"/>
                </a:cubicBezTo>
                <a:close/>
                <a:moveTo>
                  <a:pt x="3725922" y="570017"/>
                </a:moveTo>
                <a:cubicBezTo>
                  <a:pt x="3733944" y="570017"/>
                  <a:pt x="3739778" y="576244"/>
                  <a:pt x="3739778" y="584805"/>
                </a:cubicBezTo>
                <a:cubicBezTo>
                  <a:pt x="3739778" y="593367"/>
                  <a:pt x="3733944" y="599594"/>
                  <a:pt x="3725922" y="599594"/>
                </a:cubicBezTo>
                <a:cubicBezTo>
                  <a:pt x="3719359" y="599594"/>
                  <a:pt x="3713525" y="593367"/>
                  <a:pt x="3713525" y="584805"/>
                </a:cubicBezTo>
                <a:cubicBezTo>
                  <a:pt x="3713525" y="576244"/>
                  <a:pt x="3719359" y="570017"/>
                  <a:pt x="3725922" y="570017"/>
                </a:cubicBezTo>
                <a:close/>
                <a:moveTo>
                  <a:pt x="3655091" y="570017"/>
                </a:moveTo>
                <a:cubicBezTo>
                  <a:pt x="3662384" y="570017"/>
                  <a:pt x="3668947" y="574392"/>
                  <a:pt x="3668947" y="582414"/>
                </a:cubicBezTo>
                <a:cubicBezTo>
                  <a:pt x="3668947" y="590436"/>
                  <a:pt x="3662384" y="596271"/>
                  <a:pt x="3655091" y="596271"/>
                </a:cubicBezTo>
                <a:cubicBezTo>
                  <a:pt x="3647069" y="596271"/>
                  <a:pt x="3642694" y="590436"/>
                  <a:pt x="3642694" y="582414"/>
                </a:cubicBezTo>
                <a:cubicBezTo>
                  <a:pt x="3642694" y="574392"/>
                  <a:pt x="3647069" y="570017"/>
                  <a:pt x="3655091" y="570017"/>
                </a:cubicBezTo>
                <a:close/>
                <a:moveTo>
                  <a:pt x="3583280" y="570017"/>
                </a:moveTo>
                <a:cubicBezTo>
                  <a:pt x="3591064" y="570017"/>
                  <a:pt x="3598069" y="574392"/>
                  <a:pt x="3598069" y="582414"/>
                </a:cubicBezTo>
                <a:cubicBezTo>
                  <a:pt x="3598069" y="590436"/>
                  <a:pt x="3591064" y="596271"/>
                  <a:pt x="3583280" y="596271"/>
                </a:cubicBezTo>
                <a:cubicBezTo>
                  <a:pt x="3574718" y="596271"/>
                  <a:pt x="3568491" y="590436"/>
                  <a:pt x="3568491" y="582414"/>
                </a:cubicBezTo>
                <a:cubicBezTo>
                  <a:pt x="3568491" y="574392"/>
                  <a:pt x="3574718" y="570017"/>
                  <a:pt x="3583280" y="570017"/>
                </a:cubicBezTo>
                <a:close/>
                <a:moveTo>
                  <a:pt x="3512449" y="570017"/>
                </a:moveTo>
                <a:cubicBezTo>
                  <a:pt x="3520232" y="570017"/>
                  <a:pt x="3527237" y="574392"/>
                  <a:pt x="3527237" y="582414"/>
                </a:cubicBezTo>
                <a:cubicBezTo>
                  <a:pt x="3527237" y="590436"/>
                  <a:pt x="3520232" y="596271"/>
                  <a:pt x="3512449" y="596271"/>
                </a:cubicBezTo>
                <a:cubicBezTo>
                  <a:pt x="3503887" y="596271"/>
                  <a:pt x="3497661" y="590436"/>
                  <a:pt x="3497661" y="582414"/>
                </a:cubicBezTo>
                <a:cubicBezTo>
                  <a:pt x="3497661" y="574392"/>
                  <a:pt x="3503887" y="570017"/>
                  <a:pt x="3512449" y="570017"/>
                </a:cubicBezTo>
                <a:close/>
                <a:moveTo>
                  <a:pt x="3441619" y="570017"/>
                </a:moveTo>
                <a:cubicBezTo>
                  <a:pt x="3450181" y="570017"/>
                  <a:pt x="3456408" y="574392"/>
                  <a:pt x="3456408" y="582414"/>
                </a:cubicBezTo>
                <a:cubicBezTo>
                  <a:pt x="3456408" y="590436"/>
                  <a:pt x="3450181" y="596271"/>
                  <a:pt x="3441619" y="596271"/>
                </a:cubicBezTo>
                <a:cubicBezTo>
                  <a:pt x="3433835" y="596271"/>
                  <a:pt x="3426830" y="590436"/>
                  <a:pt x="3426830" y="582414"/>
                </a:cubicBezTo>
                <a:cubicBezTo>
                  <a:pt x="3426830" y="574392"/>
                  <a:pt x="3433835" y="570017"/>
                  <a:pt x="3441619" y="570017"/>
                </a:cubicBezTo>
                <a:close/>
                <a:moveTo>
                  <a:pt x="3369857" y="570017"/>
                </a:moveTo>
                <a:cubicBezTo>
                  <a:pt x="3377879" y="570017"/>
                  <a:pt x="3382254" y="574392"/>
                  <a:pt x="3382254" y="582414"/>
                </a:cubicBezTo>
                <a:cubicBezTo>
                  <a:pt x="3382254" y="590436"/>
                  <a:pt x="3377879" y="596271"/>
                  <a:pt x="3369857" y="596271"/>
                </a:cubicBezTo>
                <a:cubicBezTo>
                  <a:pt x="3362564" y="596271"/>
                  <a:pt x="3356001" y="590436"/>
                  <a:pt x="3356001" y="582414"/>
                </a:cubicBezTo>
                <a:cubicBezTo>
                  <a:pt x="3356001" y="574392"/>
                  <a:pt x="3362564" y="570017"/>
                  <a:pt x="3369857" y="570017"/>
                </a:cubicBezTo>
                <a:close/>
                <a:moveTo>
                  <a:pt x="3299091" y="570017"/>
                </a:moveTo>
                <a:cubicBezTo>
                  <a:pt x="3305656" y="570017"/>
                  <a:pt x="3311491" y="574392"/>
                  <a:pt x="3311491" y="582414"/>
                </a:cubicBezTo>
                <a:cubicBezTo>
                  <a:pt x="3311491" y="590436"/>
                  <a:pt x="3305656" y="596271"/>
                  <a:pt x="3299091" y="596271"/>
                </a:cubicBezTo>
                <a:cubicBezTo>
                  <a:pt x="3291802" y="596271"/>
                  <a:pt x="3285240" y="590436"/>
                  <a:pt x="3285240" y="582414"/>
                </a:cubicBezTo>
                <a:cubicBezTo>
                  <a:pt x="3285240" y="574392"/>
                  <a:pt x="3291802" y="570017"/>
                  <a:pt x="3299091" y="570017"/>
                </a:cubicBezTo>
                <a:close/>
                <a:moveTo>
                  <a:pt x="3226803" y="570017"/>
                </a:moveTo>
                <a:cubicBezTo>
                  <a:pt x="3234823" y="570017"/>
                  <a:pt x="3240660" y="574392"/>
                  <a:pt x="3240660" y="582414"/>
                </a:cubicBezTo>
                <a:cubicBezTo>
                  <a:pt x="3240660" y="590436"/>
                  <a:pt x="3234823" y="596271"/>
                  <a:pt x="3226803" y="596271"/>
                </a:cubicBezTo>
                <a:cubicBezTo>
                  <a:pt x="3220242" y="596271"/>
                  <a:pt x="3214406" y="590436"/>
                  <a:pt x="3214406" y="582414"/>
                </a:cubicBezTo>
                <a:cubicBezTo>
                  <a:pt x="3214406" y="574392"/>
                  <a:pt x="3220242" y="570017"/>
                  <a:pt x="3226803" y="570017"/>
                </a:cubicBezTo>
                <a:close/>
                <a:moveTo>
                  <a:pt x="3152600" y="570017"/>
                </a:moveTo>
                <a:cubicBezTo>
                  <a:pt x="3159892" y="570017"/>
                  <a:pt x="3166454" y="574392"/>
                  <a:pt x="3166454" y="582414"/>
                </a:cubicBezTo>
                <a:cubicBezTo>
                  <a:pt x="3166454" y="590436"/>
                  <a:pt x="3159892" y="596271"/>
                  <a:pt x="3152600" y="596271"/>
                </a:cubicBezTo>
                <a:cubicBezTo>
                  <a:pt x="3146037" y="596271"/>
                  <a:pt x="3140203" y="590436"/>
                  <a:pt x="3140203" y="582414"/>
                </a:cubicBezTo>
                <a:cubicBezTo>
                  <a:pt x="3140203" y="574392"/>
                  <a:pt x="3146037" y="570017"/>
                  <a:pt x="3152600" y="570017"/>
                </a:cubicBezTo>
                <a:close/>
                <a:moveTo>
                  <a:pt x="3081770" y="570017"/>
                </a:moveTo>
                <a:cubicBezTo>
                  <a:pt x="3089064" y="570017"/>
                  <a:pt x="3095622" y="575851"/>
                  <a:pt x="3095622" y="582414"/>
                </a:cubicBezTo>
                <a:cubicBezTo>
                  <a:pt x="3095622" y="590436"/>
                  <a:pt x="3089064" y="596271"/>
                  <a:pt x="3081770" y="596271"/>
                </a:cubicBezTo>
                <a:cubicBezTo>
                  <a:pt x="3073746" y="596271"/>
                  <a:pt x="3069369" y="590436"/>
                  <a:pt x="3069369" y="582414"/>
                </a:cubicBezTo>
                <a:cubicBezTo>
                  <a:pt x="3069369" y="575851"/>
                  <a:pt x="3073746" y="570017"/>
                  <a:pt x="3081770" y="570017"/>
                </a:cubicBezTo>
                <a:close/>
                <a:moveTo>
                  <a:pt x="3013712" y="570017"/>
                </a:moveTo>
                <a:cubicBezTo>
                  <a:pt x="3021305" y="570017"/>
                  <a:pt x="3028132" y="575851"/>
                  <a:pt x="3028132" y="582414"/>
                </a:cubicBezTo>
                <a:cubicBezTo>
                  <a:pt x="3028132" y="590436"/>
                  <a:pt x="3021305" y="596271"/>
                  <a:pt x="3013712" y="596271"/>
                </a:cubicBezTo>
                <a:cubicBezTo>
                  <a:pt x="3005366" y="596271"/>
                  <a:pt x="2998537" y="590436"/>
                  <a:pt x="2998537" y="582414"/>
                </a:cubicBezTo>
                <a:cubicBezTo>
                  <a:pt x="2998537" y="575851"/>
                  <a:pt x="3005366" y="570017"/>
                  <a:pt x="3013712" y="570017"/>
                </a:cubicBezTo>
                <a:close/>
                <a:moveTo>
                  <a:pt x="2942491" y="570017"/>
                </a:moveTo>
                <a:cubicBezTo>
                  <a:pt x="2951049" y="570017"/>
                  <a:pt x="2957285" y="575851"/>
                  <a:pt x="2957285" y="582414"/>
                </a:cubicBezTo>
                <a:cubicBezTo>
                  <a:pt x="2957285" y="590436"/>
                  <a:pt x="2951049" y="596271"/>
                  <a:pt x="2942491" y="596271"/>
                </a:cubicBezTo>
                <a:cubicBezTo>
                  <a:pt x="2934710" y="596271"/>
                  <a:pt x="2927705" y="590436"/>
                  <a:pt x="2927705" y="582414"/>
                </a:cubicBezTo>
                <a:cubicBezTo>
                  <a:pt x="2927705" y="575851"/>
                  <a:pt x="2934710" y="570017"/>
                  <a:pt x="2942491" y="570017"/>
                </a:cubicBezTo>
                <a:close/>
                <a:moveTo>
                  <a:pt x="2868288" y="570017"/>
                </a:moveTo>
                <a:cubicBezTo>
                  <a:pt x="2876856" y="570017"/>
                  <a:pt x="2883082" y="575851"/>
                  <a:pt x="2883082" y="582414"/>
                </a:cubicBezTo>
                <a:cubicBezTo>
                  <a:pt x="2883082" y="590436"/>
                  <a:pt x="2876856" y="596271"/>
                  <a:pt x="2868288" y="596271"/>
                </a:cubicBezTo>
                <a:cubicBezTo>
                  <a:pt x="2860506" y="596271"/>
                  <a:pt x="2853502" y="590436"/>
                  <a:pt x="2853502" y="582414"/>
                </a:cubicBezTo>
                <a:cubicBezTo>
                  <a:pt x="2853502" y="575851"/>
                  <a:pt x="2860506" y="570017"/>
                  <a:pt x="2868288" y="570017"/>
                </a:cubicBezTo>
                <a:close/>
                <a:moveTo>
                  <a:pt x="2796532" y="570017"/>
                </a:moveTo>
                <a:cubicBezTo>
                  <a:pt x="2804552" y="570017"/>
                  <a:pt x="2808931" y="575851"/>
                  <a:pt x="2808931" y="582414"/>
                </a:cubicBezTo>
                <a:cubicBezTo>
                  <a:pt x="2808931" y="590436"/>
                  <a:pt x="2804552" y="596271"/>
                  <a:pt x="2796532" y="596271"/>
                </a:cubicBezTo>
                <a:cubicBezTo>
                  <a:pt x="2789240" y="596271"/>
                  <a:pt x="2782675" y="590436"/>
                  <a:pt x="2782675" y="582414"/>
                </a:cubicBezTo>
                <a:cubicBezTo>
                  <a:pt x="2782675" y="575851"/>
                  <a:pt x="2789240" y="570017"/>
                  <a:pt x="2796532" y="570017"/>
                </a:cubicBezTo>
                <a:close/>
                <a:moveTo>
                  <a:pt x="2725695" y="570017"/>
                </a:moveTo>
                <a:cubicBezTo>
                  <a:pt x="2731529" y="570017"/>
                  <a:pt x="2738097" y="575851"/>
                  <a:pt x="2738097" y="582414"/>
                </a:cubicBezTo>
                <a:cubicBezTo>
                  <a:pt x="2738097" y="590436"/>
                  <a:pt x="2731529" y="596271"/>
                  <a:pt x="2725695" y="596271"/>
                </a:cubicBezTo>
                <a:cubicBezTo>
                  <a:pt x="2717681" y="596271"/>
                  <a:pt x="2711843" y="590436"/>
                  <a:pt x="2711843" y="582414"/>
                </a:cubicBezTo>
                <a:cubicBezTo>
                  <a:pt x="2711843" y="575851"/>
                  <a:pt x="2717681" y="570017"/>
                  <a:pt x="2725695" y="570017"/>
                </a:cubicBezTo>
                <a:close/>
                <a:moveTo>
                  <a:pt x="2654867" y="570017"/>
                </a:moveTo>
                <a:cubicBezTo>
                  <a:pt x="2660705" y="570017"/>
                  <a:pt x="2667266" y="575851"/>
                  <a:pt x="2667266" y="582414"/>
                </a:cubicBezTo>
                <a:cubicBezTo>
                  <a:pt x="2667266" y="590436"/>
                  <a:pt x="2660705" y="596271"/>
                  <a:pt x="2654867" y="596271"/>
                </a:cubicBezTo>
                <a:cubicBezTo>
                  <a:pt x="2646847" y="596271"/>
                  <a:pt x="2641013" y="590436"/>
                  <a:pt x="2641013" y="582414"/>
                </a:cubicBezTo>
                <a:cubicBezTo>
                  <a:pt x="2641013" y="575851"/>
                  <a:pt x="2646847" y="570017"/>
                  <a:pt x="2654867" y="570017"/>
                </a:cubicBezTo>
                <a:close/>
                <a:moveTo>
                  <a:pt x="2582580" y="570017"/>
                </a:moveTo>
                <a:cubicBezTo>
                  <a:pt x="2589873" y="570017"/>
                  <a:pt x="2596435" y="575851"/>
                  <a:pt x="2596435" y="582414"/>
                </a:cubicBezTo>
                <a:cubicBezTo>
                  <a:pt x="2596435" y="590436"/>
                  <a:pt x="2589873" y="596271"/>
                  <a:pt x="2582580" y="596271"/>
                </a:cubicBezTo>
                <a:cubicBezTo>
                  <a:pt x="2576018" y="596271"/>
                  <a:pt x="2570184" y="590436"/>
                  <a:pt x="2570184" y="582414"/>
                </a:cubicBezTo>
                <a:cubicBezTo>
                  <a:pt x="2570184" y="575851"/>
                  <a:pt x="2576018" y="570017"/>
                  <a:pt x="2582580" y="570017"/>
                </a:cubicBezTo>
                <a:close/>
                <a:moveTo>
                  <a:pt x="2511026" y="570017"/>
                </a:moveTo>
                <a:cubicBezTo>
                  <a:pt x="2519047" y="570017"/>
                  <a:pt x="2525610" y="575851"/>
                  <a:pt x="2525610" y="582414"/>
                </a:cubicBezTo>
                <a:cubicBezTo>
                  <a:pt x="2525610" y="590436"/>
                  <a:pt x="2519047" y="596271"/>
                  <a:pt x="2511026" y="596271"/>
                </a:cubicBezTo>
                <a:cubicBezTo>
                  <a:pt x="2505193" y="596271"/>
                  <a:pt x="2499358" y="590436"/>
                  <a:pt x="2499358" y="582414"/>
                </a:cubicBezTo>
                <a:cubicBezTo>
                  <a:pt x="2499358" y="575851"/>
                  <a:pt x="2505193" y="570017"/>
                  <a:pt x="2511026" y="570017"/>
                </a:cubicBezTo>
                <a:close/>
                <a:moveTo>
                  <a:pt x="2440921" y="570017"/>
                </a:moveTo>
                <a:cubicBezTo>
                  <a:pt x="2448943" y="570017"/>
                  <a:pt x="2454778" y="575851"/>
                  <a:pt x="2454778" y="582414"/>
                </a:cubicBezTo>
                <a:cubicBezTo>
                  <a:pt x="2454778" y="590436"/>
                  <a:pt x="2448943" y="596271"/>
                  <a:pt x="2440921" y="596271"/>
                </a:cubicBezTo>
                <a:cubicBezTo>
                  <a:pt x="2433632" y="596271"/>
                  <a:pt x="2428525" y="590436"/>
                  <a:pt x="2428525" y="582414"/>
                </a:cubicBezTo>
                <a:cubicBezTo>
                  <a:pt x="2428525" y="575851"/>
                  <a:pt x="2433632" y="570017"/>
                  <a:pt x="2440921" y="570017"/>
                </a:cubicBezTo>
                <a:close/>
                <a:moveTo>
                  <a:pt x="2369108" y="570017"/>
                </a:moveTo>
                <a:cubicBezTo>
                  <a:pt x="2377669" y="570017"/>
                  <a:pt x="2383896" y="575851"/>
                  <a:pt x="2383896" y="582414"/>
                </a:cubicBezTo>
                <a:cubicBezTo>
                  <a:pt x="2383896" y="590436"/>
                  <a:pt x="2377669" y="596271"/>
                  <a:pt x="2369108" y="596271"/>
                </a:cubicBezTo>
                <a:cubicBezTo>
                  <a:pt x="2361324" y="596271"/>
                  <a:pt x="2354319" y="590436"/>
                  <a:pt x="2354319" y="582414"/>
                </a:cubicBezTo>
                <a:cubicBezTo>
                  <a:pt x="2354319" y="575851"/>
                  <a:pt x="2361324" y="570017"/>
                  <a:pt x="2369108" y="570017"/>
                </a:cubicBezTo>
                <a:close/>
                <a:moveTo>
                  <a:pt x="2298275" y="570017"/>
                </a:moveTo>
                <a:cubicBezTo>
                  <a:pt x="2306839" y="570017"/>
                  <a:pt x="2313064" y="575851"/>
                  <a:pt x="2313064" y="582414"/>
                </a:cubicBezTo>
                <a:cubicBezTo>
                  <a:pt x="2313064" y="590436"/>
                  <a:pt x="2306839" y="596271"/>
                  <a:pt x="2298275" y="596271"/>
                </a:cubicBezTo>
                <a:cubicBezTo>
                  <a:pt x="2290494" y="596271"/>
                  <a:pt x="2283487" y="590436"/>
                  <a:pt x="2283487" y="582414"/>
                </a:cubicBezTo>
                <a:cubicBezTo>
                  <a:pt x="2283487" y="575851"/>
                  <a:pt x="2290494" y="570017"/>
                  <a:pt x="2298275" y="570017"/>
                </a:cubicBezTo>
                <a:close/>
                <a:moveTo>
                  <a:pt x="2226512" y="570017"/>
                </a:moveTo>
                <a:cubicBezTo>
                  <a:pt x="2234534" y="570017"/>
                  <a:pt x="2238911" y="575851"/>
                  <a:pt x="2238911" y="582414"/>
                </a:cubicBezTo>
                <a:cubicBezTo>
                  <a:pt x="2238911" y="590436"/>
                  <a:pt x="2234534" y="596271"/>
                  <a:pt x="2226512" y="596271"/>
                </a:cubicBezTo>
                <a:cubicBezTo>
                  <a:pt x="2218490" y="596271"/>
                  <a:pt x="2212655" y="590436"/>
                  <a:pt x="2212655" y="582414"/>
                </a:cubicBezTo>
                <a:cubicBezTo>
                  <a:pt x="2212655" y="575851"/>
                  <a:pt x="2218490" y="570017"/>
                  <a:pt x="2226512" y="570017"/>
                </a:cubicBezTo>
                <a:close/>
                <a:moveTo>
                  <a:pt x="2155680" y="570017"/>
                </a:moveTo>
                <a:cubicBezTo>
                  <a:pt x="2161514" y="570017"/>
                  <a:pt x="2168079" y="575851"/>
                  <a:pt x="2168079" y="582414"/>
                </a:cubicBezTo>
                <a:cubicBezTo>
                  <a:pt x="2168079" y="590436"/>
                  <a:pt x="2161514" y="596271"/>
                  <a:pt x="2155680" y="596271"/>
                </a:cubicBezTo>
                <a:cubicBezTo>
                  <a:pt x="2147658" y="596271"/>
                  <a:pt x="2141823" y="590436"/>
                  <a:pt x="2141823" y="582414"/>
                </a:cubicBezTo>
                <a:cubicBezTo>
                  <a:pt x="2141823" y="575851"/>
                  <a:pt x="2147658" y="570017"/>
                  <a:pt x="2155680" y="570017"/>
                </a:cubicBezTo>
                <a:close/>
                <a:moveTo>
                  <a:pt x="2084846" y="570017"/>
                </a:moveTo>
                <a:cubicBezTo>
                  <a:pt x="2090680" y="570017"/>
                  <a:pt x="2097246" y="575851"/>
                  <a:pt x="2097246" y="582414"/>
                </a:cubicBezTo>
                <a:cubicBezTo>
                  <a:pt x="2097246" y="590436"/>
                  <a:pt x="2090680" y="596271"/>
                  <a:pt x="2084846" y="596271"/>
                </a:cubicBezTo>
                <a:cubicBezTo>
                  <a:pt x="2076824" y="596271"/>
                  <a:pt x="2070989" y="590436"/>
                  <a:pt x="2070989" y="582414"/>
                </a:cubicBezTo>
                <a:cubicBezTo>
                  <a:pt x="2070989" y="575851"/>
                  <a:pt x="2076824" y="570017"/>
                  <a:pt x="2084846" y="570017"/>
                </a:cubicBezTo>
                <a:close/>
                <a:moveTo>
                  <a:pt x="2011831" y="570017"/>
                </a:moveTo>
                <a:cubicBezTo>
                  <a:pt x="2019854" y="570017"/>
                  <a:pt x="2026416" y="575851"/>
                  <a:pt x="2026416" y="582414"/>
                </a:cubicBezTo>
                <a:cubicBezTo>
                  <a:pt x="2026416" y="590436"/>
                  <a:pt x="2019854" y="596271"/>
                  <a:pt x="2011831" y="596271"/>
                </a:cubicBezTo>
                <a:cubicBezTo>
                  <a:pt x="2005997" y="596271"/>
                  <a:pt x="2000163" y="590436"/>
                  <a:pt x="2000163" y="582414"/>
                </a:cubicBezTo>
                <a:cubicBezTo>
                  <a:pt x="2000163" y="575851"/>
                  <a:pt x="2005997" y="570017"/>
                  <a:pt x="2011831" y="570017"/>
                </a:cubicBezTo>
                <a:close/>
                <a:moveTo>
                  <a:pt x="1938359" y="570017"/>
                </a:moveTo>
                <a:cubicBezTo>
                  <a:pt x="1946379" y="570017"/>
                  <a:pt x="1952216" y="575851"/>
                  <a:pt x="1952216" y="583873"/>
                </a:cubicBezTo>
                <a:cubicBezTo>
                  <a:pt x="1952216" y="590436"/>
                  <a:pt x="1946379" y="596271"/>
                  <a:pt x="1938359" y="596271"/>
                </a:cubicBezTo>
                <a:cubicBezTo>
                  <a:pt x="1932525" y="596271"/>
                  <a:pt x="1925962" y="590436"/>
                  <a:pt x="1925962" y="583873"/>
                </a:cubicBezTo>
                <a:cubicBezTo>
                  <a:pt x="1925962" y="575851"/>
                  <a:pt x="1932525" y="570017"/>
                  <a:pt x="1938359" y="570017"/>
                </a:cubicBezTo>
                <a:close/>
                <a:moveTo>
                  <a:pt x="1867522" y="570017"/>
                </a:moveTo>
                <a:cubicBezTo>
                  <a:pt x="1875545" y="570017"/>
                  <a:pt x="1881382" y="575851"/>
                  <a:pt x="1881382" y="583873"/>
                </a:cubicBezTo>
                <a:cubicBezTo>
                  <a:pt x="1881382" y="590436"/>
                  <a:pt x="1875545" y="596271"/>
                  <a:pt x="1867522" y="596271"/>
                </a:cubicBezTo>
                <a:cubicBezTo>
                  <a:pt x="1860229" y="596271"/>
                  <a:pt x="1855124" y="590436"/>
                  <a:pt x="1855124" y="583873"/>
                </a:cubicBezTo>
                <a:cubicBezTo>
                  <a:pt x="1855124" y="575851"/>
                  <a:pt x="1860229" y="570017"/>
                  <a:pt x="1867522" y="570017"/>
                </a:cubicBezTo>
                <a:close/>
                <a:moveTo>
                  <a:pt x="1799082" y="570017"/>
                </a:moveTo>
                <a:cubicBezTo>
                  <a:pt x="1807643" y="570017"/>
                  <a:pt x="1813871" y="575851"/>
                  <a:pt x="1813871" y="583873"/>
                </a:cubicBezTo>
                <a:cubicBezTo>
                  <a:pt x="1813871" y="590436"/>
                  <a:pt x="1807643" y="596271"/>
                  <a:pt x="1799082" y="596271"/>
                </a:cubicBezTo>
                <a:cubicBezTo>
                  <a:pt x="1790521" y="596271"/>
                  <a:pt x="1784295" y="590436"/>
                  <a:pt x="1784295" y="583873"/>
                </a:cubicBezTo>
                <a:cubicBezTo>
                  <a:pt x="1784295" y="575851"/>
                  <a:pt x="1790521" y="570017"/>
                  <a:pt x="1799082" y="570017"/>
                </a:cubicBezTo>
                <a:close/>
                <a:moveTo>
                  <a:pt x="1728257" y="570017"/>
                </a:moveTo>
                <a:cubicBezTo>
                  <a:pt x="1736820" y="570017"/>
                  <a:pt x="1743046" y="575851"/>
                  <a:pt x="1743046" y="583873"/>
                </a:cubicBezTo>
                <a:cubicBezTo>
                  <a:pt x="1743046" y="590436"/>
                  <a:pt x="1736820" y="596271"/>
                  <a:pt x="1728257" y="596271"/>
                </a:cubicBezTo>
                <a:cubicBezTo>
                  <a:pt x="1719694" y="596271"/>
                  <a:pt x="1713467" y="590436"/>
                  <a:pt x="1713467" y="583873"/>
                </a:cubicBezTo>
                <a:cubicBezTo>
                  <a:pt x="1713467" y="575851"/>
                  <a:pt x="1719694" y="570017"/>
                  <a:pt x="1728257" y="570017"/>
                </a:cubicBezTo>
                <a:close/>
                <a:moveTo>
                  <a:pt x="1657426" y="570017"/>
                </a:moveTo>
                <a:cubicBezTo>
                  <a:pt x="1665210" y="570017"/>
                  <a:pt x="1672218" y="575851"/>
                  <a:pt x="1672218" y="583873"/>
                </a:cubicBezTo>
                <a:cubicBezTo>
                  <a:pt x="1672218" y="590436"/>
                  <a:pt x="1665210" y="596271"/>
                  <a:pt x="1657426" y="596271"/>
                </a:cubicBezTo>
                <a:cubicBezTo>
                  <a:pt x="1648867" y="596271"/>
                  <a:pt x="1642647" y="590436"/>
                  <a:pt x="1642647" y="583873"/>
                </a:cubicBezTo>
                <a:cubicBezTo>
                  <a:pt x="1642647" y="575851"/>
                  <a:pt x="1648867" y="570017"/>
                  <a:pt x="1657426" y="570017"/>
                </a:cubicBezTo>
                <a:close/>
                <a:moveTo>
                  <a:pt x="1582294" y="570017"/>
                </a:moveTo>
                <a:cubicBezTo>
                  <a:pt x="1589587" y="570017"/>
                  <a:pt x="1594694" y="575851"/>
                  <a:pt x="1594694" y="583873"/>
                </a:cubicBezTo>
                <a:cubicBezTo>
                  <a:pt x="1594694" y="590436"/>
                  <a:pt x="1589587" y="596271"/>
                  <a:pt x="1582294" y="596271"/>
                </a:cubicBezTo>
                <a:cubicBezTo>
                  <a:pt x="1574271" y="596271"/>
                  <a:pt x="1568438" y="590436"/>
                  <a:pt x="1568438" y="583873"/>
                </a:cubicBezTo>
                <a:cubicBezTo>
                  <a:pt x="1568438" y="575851"/>
                  <a:pt x="1574271" y="570017"/>
                  <a:pt x="1582294" y="570017"/>
                </a:cubicBezTo>
                <a:close/>
                <a:moveTo>
                  <a:pt x="1512190" y="570017"/>
                </a:moveTo>
                <a:cubicBezTo>
                  <a:pt x="1518025" y="570017"/>
                  <a:pt x="1523859" y="575851"/>
                  <a:pt x="1523859" y="583873"/>
                </a:cubicBezTo>
                <a:cubicBezTo>
                  <a:pt x="1523859" y="590436"/>
                  <a:pt x="1518025" y="596271"/>
                  <a:pt x="1512190" y="596271"/>
                </a:cubicBezTo>
                <a:cubicBezTo>
                  <a:pt x="1504169" y="596271"/>
                  <a:pt x="1497607" y="590436"/>
                  <a:pt x="1497607" y="583873"/>
                </a:cubicBezTo>
                <a:cubicBezTo>
                  <a:pt x="1497607" y="575851"/>
                  <a:pt x="1504169" y="570017"/>
                  <a:pt x="1512190" y="570017"/>
                </a:cubicBezTo>
                <a:close/>
                <a:moveTo>
                  <a:pt x="1440623" y="570017"/>
                </a:moveTo>
                <a:cubicBezTo>
                  <a:pt x="1447188" y="570017"/>
                  <a:pt x="1453020" y="575851"/>
                  <a:pt x="1453020" y="583873"/>
                </a:cubicBezTo>
                <a:cubicBezTo>
                  <a:pt x="1453020" y="590436"/>
                  <a:pt x="1447188" y="596271"/>
                  <a:pt x="1440623" y="596271"/>
                </a:cubicBezTo>
                <a:cubicBezTo>
                  <a:pt x="1433333" y="596271"/>
                  <a:pt x="1426771" y="590436"/>
                  <a:pt x="1426771" y="583873"/>
                </a:cubicBezTo>
                <a:cubicBezTo>
                  <a:pt x="1426771" y="575851"/>
                  <a:pt x="1433333" y="570017"/>
                  <a:pt x="1440623" y="570017"/>
                </a:cubicBezTo>
                <a:close/>
                <a:moveTo>
                  <a:pt x="1368341" y="570017"/>
                </a:moveTo>
                <a:cubicBezTo>
                  <a:pt x="1376363" y="570017"/>
                  <a:pt x="1382194" y="575851"/>
                  <a:pt x="1382194" y="583873"/>
                </a:cubicBezTo>
                <a:cubicBezTo>
                  <a:pt x="1382194" y="590436"/>
                  <a:pt x="1376363" y="596271"/>
                  <a:pt x="1368341" y="596271"/>
                </a:cubicBezTo>
                <a:cubicBezTo>
                  <a:pt x="1362508" y="596271"/>
                  <a:pt x="1355945" y="590436"/>
                  <a:pt x="1355945" y="583873"/>
                </a:cubicBezTo>
                <a:cubicBezTo>
                  <a:pt x="1355945" y="575851"/>
                  <a:pt x="1362508" y="570017"/>
                  <a:pt x="1368341" y="570017"/>
                </a:cubicBezTo>
                <a:close/>
                <a:moveTo>
                  <a:pt x="1297515" y="570017"/>
                </a:moveTo>
                <a:cubicBezTo>
                  <a:pt x="1305535" y="570017"/>
                  <a:pt x="1311369" y="575851"/>
                  <a:pt x="1311369" y="583873"/>
                </a:cubicBezTo>
                <a:cubicBezTo>
                  <a:pt x="1311369" y="590436"/>
                  <a:pt x="1305535" y="596271"/>
                  <a:pt x="1297515" y="596271"/>
                </a:cubicBezTo>
                <a:cubicBezTo>
                  <a:pt x="1291680" y="596271"/>
                  <a:pt x="1285116" y="590436"/>
                  <a:pt x="1285116" y="583873"/>
                </a:cubicBezTo>
                <a:cubicBezTo>
                  <a:pt x="1285116" y="575851"/>
                  <a:pt x="1289492" y="570017"/>
                  <a:pt x="1297515" y="570017"/>
                </a:cubicBezTo>
                <a:close/>
                <a:moveTo>
                  <a:pt x="1226680" y="570017"/>
                </a:moveTo>
                <a:cubicBezTo>
                  <a:pt x="1233973" y="570017"/>
                  <a:pt x="1240537" y="575851"/>
                  <a:pt x="1240537" y="583873"/>
                </a:cubicBezTo>
                <a:cubicBezTo>
                  <a:pt x="1240537" y="590436"/>
                  <a:pt x="1233973" y="596271"/>
                  <a:pt x="1226680" y="596271"/>
                </a:cubicBezTo>
                <a:cubicBezTo>
                  <a:pt x="1218671" y="596271"/>
                  <a:pt x="1214296" y="590436"/>
                  <a:pt x="1214296" y="583873"/>
                </a:cubicBezTo>
                <a:cubicBezTo>
                  <a:pt x="1214296" y="575851"/>
                  <a:pt x="1218671" y="570017"/>
                  <a:pt x="1226680" y="570017"/>
                </a:cubicBezTo>
                <a:close/>
                <a:moveTo>
                  <a:pt x="1154879" y="570017"/>
                </a:moveTo>
                <a:cubicBezTo>
                  <a:pt x="1162662" y="570017"/>
                  <a:pt x="1169669" y="575851"/>
                  <a:pt x="1169669" y="583873"/>
                </a:cubicBezTo>
                <a:cubicBezTo>
                  <a:pt x="1169669" y="590436"/>
                  <a:pt x="1162662" y="596271"/>
                  <a:pt x="1154879" y="596271"/>
                </a:cubicBezTo>
                <a:cubicBezTo>
                  <a:pt x="1146319" y="596271"/>
                  <a:pt x="1140090" y="590436"/>
                  <a:pt x="1140090" y="583873"/>
                </a:cubicBezTo>
                <a:cubicBezTo>
                  <a:pt x="1140090" y="575851"/>
                  <a:pt x="1146319" y="570017"/>
                  <a:pt x="1154879" y="570017"/>
                </a:cubicBezTo>
                <a:close/>
                <a:moveTo>
                  <a:pt x="1084053" y="570017"/>
                </a:moveTo>
                <a:cubicBezTo>
                  <a:pt x="1091836" y="570017"/>
                  <a:pt x="1098840" y="575851"/>
                  <a:pt x="1098840" y="583873"/>
                </a:cubicBezTo>
                <a:cubicBezTo>
                  <a:pt x="1098840" y="590436"/>
                  <a:pt x="1091836" y="596271"/>
                  <a:pt x="1084053" y="596271"/>
                </a:cubicBezTo>
                <a:cubicBezTo>
                  <a:pt x="1075487" y="596271"/>
                  <a:pt x="1069263" y="590436"/>
                  <a:pt x="1069263" y="583873"/>
                </a:cubicBezTo>
                <a:cubicBezTo>
                  <a:pt x="1069263" y="575851"/>
                  <a:pt x="1075487" y="570017"/>
                  <a:pt x="1084053" y="570017"/>
                </a:cubicBezTo>
                <a:close/>
                <a:moveTo>
                  <a:pt x="1013010" y="570017"/>
                </a:moveTo>
                <a:cubicBezTo>
                  <a:pt x="1020306" y="570017"/>
                  <a:pt x="1024682" y="575851"/>
                  <a:pt x="1024682" y="583873"/>
                </a:cubicBezTo>
                <a:cubicBezTo>
                  <a:pt x="1024682" y="590436"/>
                  <a:pt x="1020306" y="596271"/>
                  <a:pt x="1013010" y="596271"/>
                </a:cubicBezTo>
                <a:cubicBezTo>
                  <a:pt x="1004991" y="596271"/>
                  <a:pt x="998433" y="590436"/>
                  <a:pt x="998433" y="583873"/>
                </a:cubicBezTo>
                <a:cubicBezTo>
                  <a:pt x="998433" y="575851"/>
                  <a:pt x="1004991" y="570017"/>
                  <a:pt x="1013010" y="570017"/>
                </a:cubicBezTo>
                <a:close/>
                <a:moveTo>
                  <a:pt x="941458" y="570017"/>
                </a:moveTo>
                <a:cubicBezTo>
                  <a:pt x="948019" y="570017"/>
                  <a:pt x="953857" y="575851"/>
                  <a:pt x="953857" y="583873"/>
                </a:cubicBezTo>
                <a:cubicBezTo>
                  <a:pt x="953857" y="590436"/>
                  <a:pt x="948019" y="596271"/>
                  <a:pt x="941458" y="596271"/>
                </a:cubicBezTo>
                <a:cubicBezTo>
                  <a:pt x="934166" y="596271"/>
                  <a:pt x="927601" y="590436"/>
                  <a:pt x="927601" y="583873"/>
                </a:cubicBezTo>
                <a:cubicBezTo>
                  <a:pt x="927601" y="575851"/>
                  <a:pt x="934166" y="570017"/>
                  <a:pt x="941458" y="570017"/>
                </a:cubicBezTo>
                <a:close/>
                <a:moveTo>
                  <a:pt x="870626" y="570017"/>
                </a:moveTo>
                <a:cubicBezTo>
                  <a:pt x="877192" y="570017"/>
                  <a:pt x="883027" y="575851"/>
                  <a:pt x="883027" y="583873"/>
                </a:cubicBezTo>
                <a:cubicBezTo>
                  <a:pt x="883027" y="590436"/>
                  <a:pt x="877192" y="596271"/>
                  <a:pt x="870626" y="596271"/>
                </a:cubicBezTo>
                <a:cubicBezTo>
                  <a:pt x="863333" y="596271"/>
                  <a:pt x="856772" y="591895"/>
                  <a:pt x="856772" y="583873"/>
                </a:cubicBezTo>
                <a:cubicBezTo>
                  <a:pt x="856772" y="575851"/>
                  <a:pt x="863333" y="570017"/>
                  <a:pt x="870626" y="570017"/>
                </a:cubicBezTo>
                <a:close/>
                <a:moveTo>
                  <a:pt x="798340" y="570017"/>
                </a:moveTo>
                <a:cubicBezTo>
                  <a:pt x="806360" y="570017"/>
                  <a:pt x="812193" y="575851"/>
                  <a:pt x="812193" y="583873"/>
                </a:cubicBezTo>
                <a:cubicBezTo>
                  <a:pt x="812193" y="591895"/>
                  <a:pt x="806360" y="596271"/>
                  <a:pt x="798340" y="596271"/>
                </a:cubicBezTo>
                <a:cubicBezTo>
                  <a:pt x="792504" y="596271"/>
                  <a:pt x="785941" y="591895"/>
                  <a:pt x="785941" y="583873"/>
                </a:cubicBezTo>
                <a:cubicBezTo>
                  <a:pt x="785941" y="575851"/>
                  <a:pt x="792504" y="570017"/>
                  <a:pt x="798340" y="570017"/>
                </a:cubicBezTo>
                <a:close/>
                <a:moveTo>
                  <a:pt x="724135" y="570017"/>
                </a:moveTo>
                <a:cubicBezTo>
                  <a:pt x="731429" y="570017"/>
                  <a:pt x="737991" y="575851"/>
                  <a:pt x="737991" y="583873"/>
                </a:cubicBezTo>
                <a:cubicBezTo>
                  <a:pt x="737991" y="591895"/>
                  <a:pt x="731429" y="596271"/>
                  <a:pt x="724135" y="596271"/>
                </a:cubicBezTo>
                <a:cubicBezTo>
                  <a:pt x="717571" y="596271"/>
                  <a:pt x="711737" y="591895"/>
                  <a:pt x="711737" y="583873"/>
                </a:cubicBezTo>
                <a:cubicBezTo>
                  <a:pt x="711737" y="575851"/>
                  <a:pt x="717571" y="570017"/>
                  <a:pt x="724135" y="570017"/>
                </a:cubicBezTo>
                <a:close/>
                <a:moveTo>
                  <a:pt x="653306" y="570017"/>
                </a:moveTo>
                <a:cubicBezTo>
                  <a:pt x="660598" y="570017"/>
                  <a:pt x="667161" y="575851"/>
                  <a:pt x="667161" y="583873"/>
                </a:cubicBezTo>
                <a:cubicBezTo>
                  <a:pt x="667161" y="591895"/>
                  <a:pt x="660598" y="596271"/>
                  <a:pt x="653306" y="596271"/>
                </a:cubicBezTo>
                <a:cubicBezTo>
                  <a:pt x="645286" y="596271"/>
                  <a:pt x="640910" y="591895"/>
                  <a:pt x="640910" y="583873"/>
                </a:cubicBezTo>
                <a:cubicBezTo>
                  <a:pt x="640910" y="575851"/>
                  <a:pt x="645286" y="570017"/>
                  <a:pt x="653306" y="570017"/>
                </a:cubicBezTo>
                <a:close/>
                <a:moveTo>
                  <a:pt x="584865" y="570017"/>
                </a:moveTo>
                <a:cubicBezTo>
                  <a:pt x="592648" y="570017"/>
                  <a:pt x="599654" y="575851"/>
                  <a:pt x="599654" y="583873"/>
                </a:cubicBezTo>
                <a:cubicBezTo>
                  <a:pt x="599654" y="591895"/>
                  <a:pt x="592648" y="596271"/>
                  <a:pt x="584865" y="596271"/>
                </a:cubicBezTo>
                <a:cubicBezTo>
                  <a:pt x="576307" y="596271"/>
                  <a:pt x="570076" y="591895"/>
                  <a:pt x="570076" y="583873"/>
                </a:cubicBezTo>
                <a:cubicBezTo>
                  <a:pt x="570076" y="575851"/>
                  <a:pt x="576307" y="570017"/>
                  <a:pt x="584865" y="570017"/>
                </a:cubicBezTo>
                <a:close/>
                <a:moveTo>
                  <a:pt x="513668" y="570017"/>
                </a:moveTo>
                <a:cubicBezTo>
                  <a:pt x="522015" y="570017"/>
                  <a:pt x="528846" y="575851"/>
                  <a:pt x="528846" y="583873"/>
                </a:cubicBezTo>
                <a:cubicBezTo>
                  <a:pt x="528846" y="591895"/>
                  <a:pt x="522015" y="596271"/>
                  <a:pt x="513668" y="596271"/>
                </a:cubicBezTo>
                <a:cubicBezTo>
                  <a:pt x="506076" y="596271"/>
                  <a:pt x="499248" y="591895"/>
                  <a:pt x="499248" y="583873"/>
                </a:cubicBezTo>
                <a:cubicBezTo>
                  <a:pt x="499248" y="575851"/>
                  <a:pt x="506076" y="570017"/>
                  <a:pt x="513668" y="570017"/>
                </a:cubicBezTo>
                <a:close/>
                <a:moveTo>
                  <a:pt x="439833" y="570017"/>
                </a:moveTo>
                <a:cubicBezTo>
                  <a:pt x="448394" y="570017"/>
                  <a:pt x="454623" y="575851"/>
                  <a:pt x="454623" y="583873"/>
                </a:cubicBezTo>
                <a:cubicBezTo>
                  <a:pt x="454623" y="591895"/>
                  <a:pt x="448394" y="596271"/>
                  <a:pt x="439833" y="596271"/>
                </a:cubicBezTo>
                <a:cubicBezTo>
                  <a:pt x="432049" y="596271"/>
                  <a:pt x="425044" y="591895"/>
                  <a:pt x="425044" y="583873"/>
                </a:cubicBezTo>
                <a:cubicBezTo>
                  <a:pt x="425044" y="575851"/>
                  <a:pt x="432049" y="570017"/>
                  <a:pt x="439833" y="570017"/>
                </a:cubicBezTo>
                <a:close/>
                <a:moveTo>
                  <a:pt x="368072" y="570017"/>
                </a:moveTo>
                <a:cubicBezTo>
                  <a:pt x="376089" y="570017"/>
                  <a:pt x="380467" y="575851"/>
                  <a:pt x="380467" y="583873"/>
                </a:cubicBezTo>
                <a:cubicBezTo>
                  <a:pt x="380467" y="591895"/>
                  <a:pt x="376089" y="596271"/>
                  <a:pt x="368072" y="596271"/>
                </a:cubicBezTo>
                <a:cubicBezTo>
                  <a:pt x="360778" y="596271"/>
                  <a:pt x="354211" y="591895"/>
                  <a:pt x="354211" y="583873"/>
                </a:cubicBezTo>
                <a:cubicBezTo>
                  <a:pt x="354211" y="575851"/>
                  <a:pt x="360778" y="570017"/>
                  <a:pt x="368072" y="570017"/>
                </a:cubicBezTo>
                <a:close/>
                <a:moveTo>
                  <a:pt x="3081772" y="499186"/>
                </a:moveTo>
                <a:cubicBezTo>
                  <a:pt x="3089064" y="499186"/>
                  <a:pt x="3095622" y="503561"/>
                  <a:pt x="3095622" y="511583"/>
                </a:cubicBezTo>
                <a:cubicBezTo>
                  <a:pt x="3095622" y="518876"/>
                  <a:pt x="3089064" y="525440"/>
                  <a:pt x="3081772" y="525440"/>
                </a:cubicBezTo>
                <a:cubicBezTo>
                  <a:pt x="3073748" y="525440"/>
                  <a:pt x="3069372" y="518876"/>
                  <a:pt x="3069372" y="511583"/>
                </a:cubicBezTo>
                <a:cubicBezTo>
                  <a:pt x="3069372" y="503561"/>
                  <a:pt x="3073748" y="499186"/>
                  <a:pt x="3081772" y="499186"/>
                </a:cubicBezTo>
                <a:close/>
                <a:moveTo>
                  <a:pt x="3013712" y="499186"/>
                </a:moveTo>
                <a:cubicBezTo>
                  <a:pt x="3021305" y="499186"/>
                  <a:pt x="3028135" y="503561"/>
                  <a:pt x="3028135" y="511583"/>
                </a:cubicBezTo>
                <a:cubicBezTo>
                  <a:pt x="3028135" y="518876"/>
                  <a:pt x="3021305" y="525440"/>
                  <a:pt x="3013712" y="525440"/>
                </a:cubicBezTo>
                <a:cubicBezTo>
                  <a:pt x="3005368" y="525440"/>
                  <a:pt x="2998539" y="518876"/>
                  <a:pt x="2998539" y="511583"/>
                </a:cubicBezTo>
                <a:cubicBezTo>
                  <a:pt x="2998539" y="503561"/>
                  <a:pt x="3005368" y="499186"/>
                  <a:pt x="3013712" y="499186"/>
                </a:cubicBezTo>
                <a:close/>
                <a:moveTo>
                  <a:pt x="2942491" y="499186"/>
                </a:moveTo>
                <a:cubicBezTo>
                  <a:pt x="2951052" y="499186"/>
                  <a:pt x="2957285" y="503561"/>
                  <a:pt x="2957285" y="511583"/>
                </a:cubicBezTo>
                <a:cubicBezTo>
                  <a:pt x="2957285" y="518876"/>
                  <a:pt x="2951052" y="525440"/>
                  <a:pt x="2942491" y="525440"/>
                </a:cubicBezTo>
                <a:cubicBezTo>
                  <a:pt x="2934710" y="525440"/>
                  <a:pt x="2927705" y="518876"/>
                  <a:pt x="2927705" y="511583"/>
                </a:cubicBezTo>
                <a:cubicBezTo>
                  <a:pt x="2927705" y="503561"/>
                  <a:pt x="2934710" y="499186"/>
                  <a:pt x="2942491" y="499186"/>
                </a:cubicBezTo>
                <a:close/>
                <a:moveTo>
                  <a:pt x="2868291" y="499186"/>
                </a:moveTo>
                <a:cubicBezTo>
                  <a:pt x="2876856" y="499186"/>
                  <a:pt x="2883082" y="503561"/>
                  <a:pt x="2883082" y="511583"/>
                </a:cubicBezTo>
                <a:cubicBezTo>
                  <a:pt x="2883082" y="518876"/>
                  <a:pt x="2876856" y="525440"/>
                  <a:pt x="2868291" y="525440"/>
                </a:cubicBezTo>
                <a:cubicBezTo>
                  <a:pt x="2860509" y="525440"/>
                  <a:pt x="2853502" y="518876"/>
                  <a:pt x="2853502" y="511583"/>
                </a:cubicBezTo>
                <a:cubicBezTo>
                  <a:pt x="2853502" y="503561"/>
                  <a:pt x="2860509" y="499186"/>
                  <a:pt x="2868291" y="499186"/>
                </a:cubicBezTo>
                <a:close/>
                <a:moveTo>
                  <a:pt x="2796533" y="499186"/>
                </a:moveTo>
                <a:cubicBezTo>
                  <a:pt x="2804555" y="499186"/>
                  <a:pt x="2808931" y="503561"/>
                  <a:pt x="2808931" y="511583"/>
                </a:cubicBezTo>
                <a:cubicBezTo>
                  <a:pt x="2808931" y="518876"/>
                  <a:pt x="2804555" y="525440"/>
                  <a:pt x="2796533" y="525440"/>
                </a:cubicBezTo>
                <a:cubicBezTo>
                  <a:pt x="2789240" y="525440"/>
                  <a:pt x="2782678" y="518876"/>
                  <a:pt x="2782678" y="511583"/>
                </a:cubicBezTo>
                <a:cubicBezTo>
                  <a:pt x="2782678" y="503561"/>
                  <a:pt x="2789240" y="499186"/>
                  <a:pt x="2796533" y="499186"/>
                </a:cubicBezTo>
                <a:close/>
                <a:moveTo>
                  <a:pt x="2725695" y="499186"/>
                </a:moveTo>
                <a:cubicBezTo>
                  <a:pt x="2731532" y="499186"/>
                  <a:pt x="2738097" y="503561"/>
                  <a:pt x="2738097" y="511583"/>
                </a:cubicBezTo>
                <a:cubicBezTo>
                  <a:pt x="2738097" y="518876"/>
                  <a:pt x="2731532" y="525440"/>
                  <a:pt x="2725695" y="525440"/>
                </a:cubicBezTo>
                <a:cubicBezTo>
                  <a:pt x="2717681" y="525440"/>
                  <a:pt x="2711846" y="518876"/>
                  <a:pt x="2711846" y="511583"/>
                </a:cubicBezTo>
                <a:cubicBezTo>
                  <a:pt x="2711846" y="503561"/>
                  <a:pt x="2717681" y="499186"/>
                  <a:pt x="2725695" y="499186"/>
                </a:cubicBezTo>
                <a:close/>
                <a:moveTo>
                  <a:pt x="2654870" y="499186"/>
                </a:moveTo>
                <a:cubicBezTo>
                  <a:pt x="2660705" y="499186"/>
                  <a:pt x="2667266" y="503561"/>
                  <a:pt x="2667266" y="511583"/>
                </a:cubicBezTo>
                <a:cubicBezTo>
                  <a:pt x="2667266" y="518876"/>
                  <a:pt x="2660705" y="525440"/>
                  <a:pt x="2654870" y="525440"/>
                </a:cubicBezTo>
                <a:cubicBezTo>
                  <a:pt x="2646847" y="525440"/>
                  <a:pt x="2641013" y="518876"/>
                  <a:pt x="2641013" y="511583"/>
                </a:cubicBezTo>
                <a:cubicBezTo>
                  <a:pt x="2641013" y="503561"/>
                  <a:pt x="2646847" y="499186"/>
                  <a:pt x="2654870" y="499186"/>
                </a:cubicBezTo>
                <a:close/>
                <a:moveTo>
                  <a:pt x="2582580" y="499186"/>
                </a:moveTo>
                <a:cubicBezTo>
                  <a:pt x="2589873" y="499186"/>
                  <a:pt x="2596435" y="503561"/>
                  <a:pt x="2596435" y="511583"/>
                </a:cubicBezTo>
                <a:cubicBezTo>
                  <a:pt x="2596435" y="518876"/>
                  <a:pt x="2589873" y="525440"/>
                  <a:pt x="2582580" y="525440"/>
                </a:cubicBezTo>
                <a:cubicBezTo>
                  <a:pt x="2576018" y="525440"/>
                  <a:pt x="2570184" y="518876"/>
                  <a:pt x="2570184" y="511583"/>
                </a:cubicBezTo>
                <a:cubicBezTo>
                  <a:pt x="2570184" y="503561"/>
                  <a:pt x="2576018" y="499186"/>
                  <a:pt x="2582580" y="499186"/>
                </a:cubicBezTo>
                <a:close/>
                <a:moveTo>
                  <a:pt x="2511026" y="499186"/>
                </a:moveTo>
                <a:cubicBezTo>
                  <a:pt x="2519047" y="499186"/>
                  <a:pt x="2525610" y="503561"/>
                  <a:pt x="2525610" y="511583"/>
                </a:cubicBezTo>
                <a:cubicBezTo>
                  <a:pt x="2525610" y="518876"/>
                  <a:pt x="2519047" y="525440"/>
                  <a:pt x="2511026" y="525440"/>
                </a:cubicBezTo>
                <a:cubicBezTo>
                  <a:pt x="2505194" y="525440"/>
                  <a:pt x="2499361" y="518876"/>
                  <a:pt x="2499361" y="511583"/>
                </a:cubicBezTo>
                <a:cubicBezTo>
                  <a:pt x="2499361" y="503561"/>
                  <a:pt x="2503735" y="499186"/>
                  <a:pt x="2511026" y="499186"/>
                </a:cubicBezTo>
                <a:close/>
                <a:moveTo>
                  <a:pt x="2440924" y="499186"/>
                </a:moveTo>
                <a:cubicBezTo>
                  <a:pt x="2448944" y="499186"/>
                  <a:pt x="2454781" y="505020"/>
                  <a:pt x="2454781" y="511583"/>
                </a:cubicBezTo>
                <a:cubicBezTo>
                  <a:pt x="2454781" y="518876"/>
                  <a:pt x="2448944" y="525440"/>
                  <a:pt x="2440924" y="525440"/>
                </a:cubicBezTo>
                <a:cubicBezTo>
                  <a:pt x="2433632" y="525440"/>
                  <a:pt x="2428527" y="518876"/>
                  <a:pt x="2428527" y="511583"/>
                </a:cubicBezTo>
                <a:cubicBezTo>
                  <a:pt x="2428527" y="505020"/>
                  <a:pt x="2433632" y="499186"/>
                  <a:pt x="2440924" y="499186"/>
                </a:cubicBezTo>
                <a:close/>
                <a:moveTo>
                  <a:pt x="2369108" y="499186"/>
                </a:moveTo>
                <a:cubicBezTo>
                  <a:pt x="2377672" y="499186"/>
                  <a:pt x="2383898" y="505020"/>
                  <a:pt x="2383898" y="511583"/>
                </a:cubicBezTo>
                <a:cubicBezTo>
                  <a:pt x="2383898" y="518876"/>
                  <a:pt x="2377672" y="525440"/>
                  <a:pt x="2369108" y="525440"/>
                </a:cubicBezTo>
                <a:cubicBezTo>
                  <a:pt x="2361327" y="525440"/>
                  <a:pt x="2354319" y="518876"/>
                  <a:pt x="2354319" y="511583"/>
                </a:cubicBezTo>
                <a:cubicBezTo>
                  <a:pt x="2354319" y="505020"/>
                  <a:pt x="2361327" y="499186"/>
                  <a:pt x="2369108" y="499186"/>
                </a:cubicBezTo>
                <a:close/>
                <a:moveTo>
                  <a:pt x="2298278" y="499186"/>
                </a:moveTo>
                <a:cubicBezTo>
                  <a:pt x="2306839" y="499186"/>
                  <a:pt x="2313066" y="505020"/>
                  <a:pt x="2313066" y="511583"/>
                </a:cubicBezTo>
                <a:cubicBezTo>
                  <a:pt x="2313066" y="518876"/>
                  <a:pt x="2306839" y="525440"/>
                  <a:pt x="2298278" y="525440"/>
                </a:cubicBezTo>
                <a:cubicBezTo>
                  <a:pt x="2290494" y="525440"/>
                  <a:pt x="2283488" y="518876"/>
                  <a:pt x="2283488" y="511583"/>
                </a:cubicBezTo>
                <a:cubicBezTo>
                  <a:pt x="2283488" y="505020"/>
                  <a:pt x="2290494" y="499186"/>
                  <a:pt x="2298278" y="499186"/>
                </a:cubicBezTo>
                <a:close/>
                <a:moveTo>
                  <a:pt x="2226514" y="499186"/>
                </a:moveTo>
                <a:cubicBezTo>
                  <a:pt x="2234534" y="499186"/>
                  <a:pt x="2238914" y="505020"/>
                  <a:pt x="2238914" y="511583"/>
                </a:cubicBezTo>
                <a:cubicBezTo>
                  <a:pt x="2238914" y="518876"/>
                  <a:pt x="2234534" y="525440"/>
                  <a:pt x="2226514" y="525440"/>
                </a:cubicBezTo>
                <a:cubicBezTo>
                  <a:pt x="2218492" y="525440"/>
                  <a:pt x="2212655" y="518876"/>
                  <a:pt x="2212655" y="511583"/>
                </a:cubicBezTo>
                <a:cubicBezTo>
                  <a:pt x="2212655" y="505020"/>
                  <a:pt x="2218492" y="499186"/>
                  <a:pt x="2226514" y="499186"/>
                </a:cubicBezTo>
                <a:close/>
                <a:moveTo>
                  <a:pt x="2155680" y="499186"/>
                </a:moveTo>
                <a:cubicBezTo>
                  <a:pt x="2161514" y="499186"/>
                  <a:pt x="2168079" y="505020"/>
                  <a:pt x="2168079" y="511583"/>
                </a:cubicBezTo>
                <a:cubicBezTo>
                  <a:pt x="2168079" y="518876"/>
                  <a:pt x="2161514" y="525440"/>
                  <a:pt x="2155680" y="525440"/>
                </a:cubicBezTo>
                <a:cubicBezTo>
                  <a:pt x="2147658" y="525440"/>
                  <a:pt x="2141823" y="518876"/>
                  <a:pt x="2141823" y="511583"/>
                </a:cubicBezTo>
                <a:cubicBezTo>
                  <a:pt x="2141823" y="505020"/>
                  <a:pt x="2147658" y="499186"/>
                  <a:pt x="2155680" y="499186"/>
                </a:cubicBezTo>
                <a:close/>
                <a:moveTo>
                  <a:pt x="2084846" y="499186"/>
                </a:moveTo>
                <a:cubicBezTo>
                  <a:pt x="2090680" y="499186"/>
                  <a:pt x="2097246" y="505020"/>
                  <a:pt x="2097246" y="511583"/>
                </a:cubicBezTo>
                <a:cubicBezTo>
                  <a:pt x="2097246" y="518876"/>
                  <a:pt x="2090680" y="525440"/>
                  <a:pt x="2084846" y="525440"/>
                </a:cubicBezTo>
                <a:cubicBezTo>
                  <a:pt x="2076824" y="525440"/>
                  <a:pt x="2070991" y="518876"/>
                  <a:pt x="2070991" y="511583"/>
                </a:cubicBezTo>
                <a:cubicBezTo>
                  <a:pt x="2070991" y="505020"/>
                  <a:pt x="2076824" y="499186"/>
                  <a:pt x="2084846" y="499186"/>
                </a:cubicBezTo>
                <a:close/>
                <a:moveTo>
                  <a:pt x="2011831" y="499186"/>
                </a:moveTo>
                <a:cubicBezTo>
                  <a:pt x="2019855" y="499186"/>
                  <a:pt x="2026416" y="505020"/>
                  <a:pt x="2026416" y="511583"/>
                </a:cubicBezTo>
                <a:cubicBezTo>
                  <a:pt x="2026416" y="518876"/>
                  <a:pt x="2019855" y="525440"/>
                  <a:pt x="2011831" y="525440"/>
                </a:cubicBezTo>
                <a:cubicBezTo>
                  <a:pt x="2005998" y="525440"/>
                  <a:pt x="2000165" y="518876"/>
                  <a:pt x="2000165" y="511583"/>
                </a:cubicBezTo>
                <a:cubicBezTo>
                  <a:pt x="2000165" y="505020"/>
                  <a:pt x="2005998" y="499186"/>
                  <a:pt x="2011831" y="499186"/>
                </a:cubicBezTo>
                <a:close/>
                <a:moveTo>
                  <a:pt x="1938362" y="499186"/>
                </a:moveTo>
                <a:cubicBezTo>
                  <a:pt x="1946382" y="499186"/>
                  <a:pt x="1952216" y="505020"/>
                  <a:pt x="1952216" y="511583"/>
                </a:cubicBezTo>
                <a:cubicBezTo>
                  <a:pt x="1952216" y="518876"/>
                  <a:pt x="1946382" y="525440"/>
                  <a:pt x="1938362" y="525440"/>
                </a:cubicBezTo>
                <a:cubicBezTo>
                  <a:pt x="1932525" y="525440"/>
                  <a:pt x="1925965" y="518876"/>
                  <a:pt x="1925965" y="511583"/>
                </a:cubicBezTo>
                <a:cubicBezTo>
                  <a:pt x="1925965" y="505020"/>
                  <a:pt x="1932525" y="499186"/>
                  <a:pt x="1938362" y="499186"/>
                </a:cubicBezTo>
                <a:close/>
                <a:moveTo>
                  <a:pt x="1867525" y="499186"/>
                </a:moveTo>
                <a:cubicBezTo>
                  <a:pt x="1875547" y="499186"/>
                  <a:pt x="1881384" y="505020"/>
                  <a:pt x="1881384" y="511583"/>
                </a:cubicBezTo>
                <a:cubicBezTo>
                  <a:pt x="1881384" y="518876"/>
                  <a:pt x="1875547" y="525440"/>
                  <a:pt x="1867525" y="525440"/>
                </a:cubicBezTo>
                <a:cubicBezTo>
                  <a:pt x="1860232" y="525440"/>
                  <a:pt x="1855126" y="518876"/>
                  <a:pt x="1855126" y="511583"/>
                </a:cubicBezTo>
                <a:cubicBezTo>
                  <a:pt x="1855126" y="505020"/>
                  <a:pt x="1860232" y="499186"/>
                  <a:pt x="1867525" y="499186"/>
                </a:cubicBezTo>
                <a:close/>
                <a:moveTo>
                  <a:pt x="1799085" y="499186"/>
                </a:moveTo>
                <a:cubicBezTo>
                  <a:pt x="1807644" y="499186"/>
                  <a:pt x="1813871" y="505020"/>
                  <a:pt x="1813871" y="511583"/>
                </a:cubicBezTo>
                <a:cubicBezTo>
                  <a:pt x="1813871" y="518876"/>
                  <a:pt x="1807644" y="525440"/>
                  <a:pt x="1799085" y="525440"/>
                </a:cubicBezTo>
                <a:cubicBezTo>
                  <a:pt x="1790521" y="525440"/>
                  <a:pt x="1784295" y="518876"/>
                  <a:pt x="1784295" y="511583"/>
                </a:cubicBezTo>
                <a:cubicBezTo>
                  <a:pt x="1784295" y="505020"/>
                  <a:pt x="1790521" y="499186"/>
                  <a:pt x="1799085" y="499186"/>
                </a:cubicBezTo>
                <a:close/>
                <a:moveTo>
                  <a:pt x="1728257" y="499186"/>
                </a:moveTo>
                <a:cubicBezTo>
                  <a:pt x="1736822" y="499186"/>
                  <a:pt x="1743046" y="505020"/>
                  <a:pt x="1743046" y="511583"/>
                </a:cubicBezTo>
                <a:cubicBezTo>
                  <a:pt x="1743046" y="518876"/>
                  <a:pt x="1736822" y="525440"/>
                  <a:pt x="1728257" y="525440"/>
                </a:cubicBezTo>
                <a:cubicBezTo>
                  <a:pt x="1719694" y="525440"/>
                  <a:pt x="1713469" y="518876"/>
                  <a:pt x="1713469" y="511583"/>
                </a:cubicBezTo>
                <a:cubicBezTo>
                  <a:pt x="1713469" y="505020"/>
                  <a:pt x="1719694" y="499186"/>
                  <a:pt x="1728257" y="499186"/>
                </a:cubicBezTo>
                <a:close/>
                <a:moveTo>
                  <a:pt x="1657426" y="499186"/>
                </a:moveTo>
                <a:cubicBezTo>
                  <a:pt x="1665210" y="499186"/>
                  <a:pt x="1672218" y="505020"/>
                  <a:pt x="1672218" y="511583"/>
                </a:cubicBezTo>
                <a:cubicBezTo>
                  <a:pt x="1672218" y="518876"/>
                  <a:pt x="1665210" y="525440"/>
                  <a:pt x="1657426" y="525440"/>
                </a:cubicBezTo>
                <a:cubicBezTo>
                  <a:pt x="1648867" y="525440"/>
                  <a:pt x="1642647" y="518876"/>
                  <a:pt x="1642647" y="511583"/>
                </a:cubicBezTo>
                <a:cubicBezTo>
                  <a:pt x="1642647" y="505020"/>
                  <a:pt x="1648867" y="499186"/>
                  <a:pt x="1657426" y="499186"/>
                </a:cubicBezTo>
                <a:close/>
                <a:moveTo>
                  <a:pt x="1582294" y="499186"/>
                </a:moveTo>
                <a:cubicBezTo>
                  <a:pt x="1589590" y="499186"/>
                  <a:pt x="1594694" y="505020"/>
                  <a:pt x="1594694" y="511583"/>
                </a:cubicBezTo>
                <a:cubicBezTo>
                  <a:pt x="1594694" y="518876"/>
                  <a:pt x="1589590" y="525440"/>
                  <a:pt x="1582294" y="525440"/>
                </a:cubicBezTo>
                <a:cubicBezTo>
                  <a:pt x="1574271" y="525440"/>
                  <a:pt x="1568438" y="518876"/>
                  <a:pt x="1568438" y="511583"/>
                </a:cubicBezTo>
                <a:cubicBezTo>
                  <a:pt x="1568438" y="505020"/>
                  <a:pt x="1574271" y="499186"/>
                  <a:pt x="1582294" y="499186"/>
                </a:cubicBezTo>
                <a:close/>
                <a:moveTo>
                  <a:pt x="1512192" y="499186"/>
                </a:moveTo>
                <a:cubicBezTo>
                  <a:pt x="1518025" y="499186"/>
                  <a:pt x="1523862" y="505020"/>
                  <a:pt x="1523862" y="511583"/>
                </a:cubicBezTo>
                <a:cubicBezTo>
                  <a:pt x="1523862" y="518876"/>
                  <a:pt x="1518025" y="525440"/>
                  <a:pt x="1512192" y="525440"/>
                </a:cubicBezTo>
                <a:cubicBezTo>
                  <a:pt x="1504169" y="525440"/>
                  <a:pt x="1497607" y="518876"/>
                  <a:pt x="1497607" y="511583"/>
                </a:cubicBezTo>
                <a:cubicBezTo>
                  <a:pt x="1497607" y="505020"/>
                  <a:pt x="1504169" y="499186"/>
                  <a:pt x="1512192" y="499186"/>
                </a:cubicBezTo>
                <a:close/>
                <a:moveTo>
                  <a:pt x="1440623" y="499186"/>
                </a:moveTo>
                <a:cubicBezTo>
                  <a:pt x="1447188" y="499186"/>
                  <a:pt x="1453023" y="505020"/>
                  <a:pt x="1453023" y="511583"/>
                </a:cubicBezTo>
                <a:cubicBezTo>
                  <a:pt x="1453023" y="518876"/>
                  <a:pt x="1447188" y="525440"/>
                  <a:pt x="1440623" y="525440"/>
                </a:cubicBezTo>
                <a:cubicBezTo>
                  <a:pt x="1433333" y="525440"/>
                  <a:pt x="1426771" y="518876"/>
                  <a:pt x="1426771" y="511583"/>
                </a:cubicBezTo>
                <a:cubicBezTo>
                  <a:pt x="1426771" y="505020"/>
                  <a:pt x="1433333" y="499186"/>
                  <a:pt x="1440623" y="499186"/>
                </a:cubicBezTo>
                <a:close/>
                <a:moveTo>
                  <a:pt x="1368341" y="499186"/>
                </a:moveTo>
                <a:cubicBezTo>
                  <a:pt x="1376363" y="499186"/>
                  <a:pt x="1382196" y="505020"/>
                  <a:pt x="1382196" y="511583"/>
                </a:cubicBezTo>
                <a:cubicBezTo>
                  <a:pt x="1382196" y="518876"/>
                  <a:pt x="1376363" y="525440"/>
                  <a:pt x="1368341" y="525440"/>
                </a:cubicBezTo>
                <a:cubicBezTo>
                  <a:pt x="1362508" y="525440"/>
                  <a:pt x="1355948" y="518876"/>
                  <a:pt x="1355948" y="511583"/>
                </a:cubicBezTo>
                <a:cubicBezTo>
                  <a:pt x="1355948" y="505020"/>
                  <a:pt x="1362508" y="499186"/>
                  <a:pt x="1368341" y="499186"/>
                </a:cubicBezTo>
                <a:close/>
                <a:moveTo>
                  <a:pt x="1297515" y="499186"/>
                </a:moveTo>
                <a:cubicBezTo>
                  <a:pt x="1305538" y="499186"/>
                  <a:pt x="1311369" y="505020"/>
                  <a:pt x="1311369" y="513042"/>
                </a:cubicBezTo>
                <a:cubicBezTo>
                  <a:pt x="1311369" y="518876"/>
                  <a:pt x="1305538" y="525440"/>
                  <a:pt x="1297515" y="525440"/>
                </a:cubicBezTo>
                <a:cubicBezTo>
                  <a:pt x="1289492" y="525440"/>
                  <a:pt x="1285118" y="518876"/>
                  <a:pt x="1285118" y="513042"/>
                </a:cubicBezTo>
                <a:cubicBezTo>
                  <a:pt x="1285118" y="505020"/>
                  <a:pt x="1289492" y="499186"/>
                  <a:pt x="1297515" y="499186"/>
                </a:cubicBezTo>
                <a:close/>
                <a:moveTo>
                  <a:pt x="1225700" y="499186"/>
                </a:moveTo>
                <a:cubicBezTo>
                  <a:pt x="1233484" y="499186"/>
                  <a:pt x="1240491" y="505020"/>
                  <a:pt x="1240491" y="513042"/>
                </a:cubicBezTo>
                <a:cubicBezTo>
                  <a:pt x="1240491" y="518876"/>
                  <a:pt x="1233484" y="525440"/>
                  <a:pt x="1225700" y="525440"/>
                </a:cubicBezTo>
                <a:cubicBezTo>
                  <a:pt x="1217156" y="525440"/>
                  <a:pt x="1210925" y="518876"/>
                  <a:pt x="1210925" y="513042"/>
                </a:cubicBezTo>
                <a:cubicBezTo>
                  <a:pt x="1210925" y="505020"/>
                  <a:pt x="1217156" y="499186"/>
                  <a:pt x="1225700" y="499186"/>
                </a:cubicBezTo>
                <a:close/>
                <a:moveTo>
                  <a:pt x="1154881" y="499186"/>
                </a:moveTo>
                <a:cubicBezTo>
                  <a:pt x="1162665" y="499186"/>
                  <a:pt x="1169669" y="505020"/>
                  <a:pt x="1169669" y="513042"/>
                </a:cubicBezTo>
                <a:cubicBezTo>
                  <a:pt x="1169669" y="518876"/>
                  <a:pt x="1162665" y="525440"/>
                  <a:pt x="1154881" y="525440"/>
                </a:cubicBezTo>
                <a:cubicBezTo>
                  <a:pt x="1146323" y="525440"/>
                  <a:pt x="1140095" y="518876"/>
                  <a:pt x="1140095" y="513042"/>
                </a:cubicBezTo>
                <a:cubicBezTo>
                  <a:pt x="1140095" y="505020"/>
                  <a:pt x="1146323" y="499186"/>
                  <a:pt x="1154881" y="499186"/>
                </a:cubicBezTo>
                <a:close/>
                <a:moveTo>
                  <a:pt x="1084053" y="499186"/>
                </a:moveTo>
                <a:cubicBezTo>
                  <a:pt x="1091836" y="499186"/>
                  <a:pt x="1098842" y="505020"/>
                  <a:pt x="1098842" y="513042"/>
                </a:cubicBezTo>
                <a:cubicBezTo>
                  <a:pt x="1098842" y="518876"/>
                  <a:pt x="1091836" y="525440"/>
                  <a:pt x="1084053" y="525440"/>
                </a:cubicBezTo>
                <a:cubicBezTo>
                  <a:pt x="1075492" y="525440"/>
                  <a:pt x="1069267" y="518876"/>
                  <a:pt x="1069267" y="513042"/>
                </a:cubicBezTo>
                <a:cubicBezTo>
                  <a:pt x="1069267" y="505020"/>
                  <a:pt x="1075492" y="499186"/>
                  <a:pt x="1084053" y="499186"/>
                </a:cubicBezTo>
                <a:close/>
                <a:moveTo>
                  <a:pt x="1013012" y="499186"/>
                </a:moveTo>
                <a:cubicBezTo>
                  <a:pt x="1020310" y="499186"/>
                  <a:pt x="1024685" y="505020"/>
                  <a:pt x="1024685" y="513042"/>
                </a:cubicBezTo>
                <a:cubicBezTo>
                  <a:pt x="1024685" y="518876"/>
                  <a:pt x="1020310" y="525440"/>
                  <a:pt x="1013012" y="525440"/>
                </a:cubicBezTo>
                <a:cubicBezTo>
                  <a:pt x="1004998" y="525440"/>
                  <a:pt x="998433" y="518876"/>
                  <a:pt x="998433" y="513042"/>
                </a:cubicBezTo>
                <a:cubicBezTo>
                  <a:pt x="998433" y="505020"/>
                  <a:pt x="1004998" y="499186"/>
                  <a:pt x="1013012" y="499186"/>
                </a:cubicBezTo>
                <a:close/>
                <a:moveTo>
                  <a:pt x="941461" y="499186"/>
                </a:moveTo>
                <a:cubicBezTo>
                  <a:pt x="948026" y="499186"/>
                  <a:pt x="953861" y="505020"/>
                  <a:pt x="953861" y="513042"/>
                </a:cubicBezTo>
                <a:cubicBezTo>
                  <a:pt x="953861" y="518876"/>
                  <a:pt x="948026" y="525440"/>
                  <a:pt x="941461" y="525440"/>
                </a:cubicBezTo>
                <a:cubicBezTo>
                  <a:pt x="934167" y="525440"/>
                  <a:pt x="927607" y="518876"/>
                  <a:pt x="927607" y="513042"/>
                </a:cubicBezTo>
                <a:cubicBezTo>
                  <a:pt x="927607" y="505020"/>
                  <a:pt x="934167" y="499186"/>
                  <a:pt x="941461" y="499186"/>
                </a:cubicBezTo>
                <a:close/>
                <a:moveTo>
                  <a:pt x="870626" y="499186"/>
                </a:moveTo>
                <a:cubicBezTo>
                  <a:pt x="877192" y="499186"/>
                  <a:pt x="883027" y="505020"/>
                  <a:pt x="883027" y="513042"/>
                </a:cubicBezTo>
                <a:cubicBezTo>
                  <a:pt x="883027" y="518876"/>
                  <a:pt x="877192" y="525440"/>
                  <a:pt x="870626" y="525440"/>
                </a:cubicBezTo>
                <a:cubicBezTo>
                  <a:pt x="863340" y="525440"/>
                  <a:pt x="856774" y="518876"/>
                  <a:pt x="856774" y="513042"/>
                </a:cubicBezTo>
                <a:cubicBezTo>
                  <a:pt x="856774" y="505020"/>
                  <a:pt x="863340" y="499186"/>
                  <a:pt x="870626" y="499186"/>
                </a:cubicBezTo>
                <a:close/>
                <a:moveTo>
                  <a:pt x="798340" y="499186"/>
                </a:moveTo>
                <a:cubicBezTo>
                  <a:pt x="806362" y="499186"/>
                  <a:pt x="812196" y="505020"/>
                  <a:pt x="812196" y="513042"/>
                </a:cubicBezTo>
                <a:cubicBezTo>
                  <a:pt x="812196" y="518876"/>
                  <a:pt x="806362" y="525440"/>
                  <a:pt x="798340" y="525440"/>
                </a:cubicBezTo>
                <a:cubicBezTo>
                  <a:pt x="792508" y="525440"/>
                  <a:pt x="785941" y="518876"/>
                  <a:pt x="785941" y="513042"/>
                </a:cubicBezTo>
                <a:cubicBezTo>
                  <a:pt x="785941" y="505020"/>
                  <a:pt x="792508" y="499186"/>
                  <a:pt x="798340" y="499186"/>
                </a:cubicBezTo>
                <a:close/>
                <a:moveTo>
                  <a:pt x="724135" y="499186"/>
                </a:moveTo>
                <a:cubicBezTo>
                  <a:pt x="731429" y="499186"/>
                  <a:pt x="737991" y="505020"/>
                  <a:pt x="737991" y="513042"/>
                </a:cubicBezTo>
                <a:cubicBezTo>
                  <a:pt x="737991" y="518876"/>
                  <a:pt x="731429" y="525440"/>
                  <a:pt x="724135" y="525440"/>
                </a:cubicBezTo>
                <a:cubicBezTo>
                  <a:pt x="717574" y="525440"/>
                  <a:pt x="711744" y="518876"/>
                  <a:pt x="711744" y="513042"/>
                </a:cubicBezTo>
                <a:cubicBezTo>
                  <a:pt x="711744" y="505020"/>
                  <a:pt x="717574" y="499186"/>
                  <a:pt x="724135" y="499186"/>
                </a:cubicBezTo>
                <a:close/>
                <a:moveTo>
                  <a:pt x="653306" y="499186"/>
                </a:moveTo>
                <a:cubicBezTo>
                  <a:pt x="660598" y="499186"/>
                  <a:pt x="667164" y="505020"/>
                  <a:pt x="667164" y="513042"/>
                </a:cubicBezTo>
                <a:cubicBezTo>
                  <a:pt x="667164" y="518876"/>
                  <a:pt x="660598" y="525440"/>
                  <a:pt x="653306" y="525440"/>
                </a:cubicBezTo>
                <a:cubicBezTo>
                  <a:pt x="645287" y="525440"/>
                  <a:pt x="640910" y="518876"/>
                  <a:pt x="640910" y="513042"/>
                </a:cubicBezTo>
                <a:cubicBezTo>
                  <a:pt x="640910" y="505020"/>
                  <a:pt x="645287" y="499186"/>
                  <a:pt x="653306" y="499186"/>
                </a:cubicBezTo>
                <a:close/>
                <a:moveTo>
                  <a:pt x="584869" y="499186"/>
                </a:moveTo>
                <a:cubicBezTo>
                  <a:pt x="592652" y="499186"/>
                  <a:pt x="599654" y="505020"/>
                  <a:pt x="599654" y="513042"/>
                </a:cubicBezTo>
                <a:cubicBezTo>
                  <a:pt x="599654" y="518876"/>
                  <a:pt x="592652" y="525440"/>
                  <a:pt x="584869" y="525440"/>
                </a:cubicBezTo>
                <a:cubicBezTo>
                  <a:pt x="576309" y="525440"/>
                  <a:pt x="570076" y="518876"/>
                  <a:pt x="570076" y="513042"/>
                </a:cubicBezTo>
                <a:cubicBezTo>
                  <a:pt x="570076" y="505020"/>
                  <a:pt x="576309" y="499186"/>
                  <a:pt x="584869" y="499186"/>
                </a:cubicBezTo>
                <a:close/>
                <a:moveTo>
                  <a:pt x="513670" y="499186"/>
                </a:moveTo>
                <a:cubicBezTo>
                  <a:pt x="522020" y="499186"/>
                  <a:pt x="528846" y="505020"/>
                  <a:pt x="528846" y="513042"/>
                </a:cubicBezTo>
                <a:cubicBezTo>
                  <a:pt x="528846" y="518876"/>
                  <a:pt x="522020" y="525440"/>
                  <a:pt x="513670" y="525440"/>
                </a:cubicBezTo>
                <a:cubicBezTo>
                  <a:pt x="506076" y="525440"/>
                  <a:pt x="499248" y="518876"/>
                  <a:pt x="499248" y="513042"/>
                </a:cubicBezTo>
                <a:cubicBezTo>
                  <a:pt x="499248" y="505020"/>
                  <a:pt x="506076" y="499186"/>
                  <a:pt x="513670" y="499186"/>
                </a:cubicBezTo>
                <a:close/>
                <a:moveTo>
                  <a:pt x="3939871" y="495814"/>
                </a:moveTo>
                <a:cubicBezTo>
                  <a:pt x="3946434" y="495814"/>
                  <a:pt x="3952268" y="502041"/>
                  <a:pt x="3952268" y="510602"/>
                </a:cubicBezTo>
                <a:cubicBezTo>
                  <a:pt x="3952268" y="518386"/>
                  <a:pt x="3946434" y="525391"/>
                  <a:pt x="3939871" y="525391"/>
                </a:cubicBezTo>
                <a:cubicBezTo>
                  <a:pt x="3932578" y="525391"/>
                  <a:pt x="3926015" y="518386"/>
                  <a:pt x="3926015" y="510602"/>
                </a:cubicBezTo>
                <a:cubicBezTo>
                  <a:pt x="3926015" y="502041"/>
                  <a:pt x="3932578" y="495814"/>
                  <a:pt x="3939871" y="495814"/>
                </a:cubicBezTo>
                <a:close/>
                <a:moveTo>
                  <a:pt x="3869042" y="495814"/>
                </a:moveTo>
                <a:cubicBezTo>
                  <a:pt x="3875605" y="495814"/>
                  <a:pt x="3881439" y="502041"/>
                  <a:pt x="3881439" y="510602"/>
                </a:cubicBezTo>
                <a:cubicBezTo>
                  <a:pt x="3881439" y="518386"/>
                  <a:pt x="3875605" y="525391"/>
                  <a:pt x="3869042" y="525391"/>
                </a:cubicBezTo>
                <a:cubicBezTo>
                  <a:pt x="3861749" y="525391"/>
                  <a:pt x="3855186" y="518386"/>
                  <a:pt x="3855186" y="510602"/>
                </a:cubicBezTo>
                <a:cubicBezTo>
                  <a:pt x="3855186" y="502041"/>
                  <a:pt x="3861749" y="495814"/>
                  <a:pt x="3869042" y="495814"/>
                </a:cubicBezTo>
                <a:close/>
                <a:moveTo>
                  <a:pt x="3796752" y="495814"/>
                </a:moveTo>
                <a:cubicBezTo>
                  <a:pt x="3804774" y="495814"/>
                  <a:pt x="3810608" y="502041"/>
                  <a:pt x="3810608" y="510602"/>
                </a:cubicBezTo>
                <a:cubicBezTo>
                  <a:pt x="3810608" y="518386"/>
                  <a:pt x="3804774" y="525391"/>
                  <a:pt x="3796752" y="525391"/>
                </a:cubicBezTo>
                <a:cubicBezTo>
                  <a:pt x="3790918" y="525391"/>
                  <a:pt x="3784355" y="518386"/>
                  <a:pt x="3784355" y="510602"/>
                </a:cubicBezTo>
                <a:cubicBezTo>
                  <a:pt x="3784355" y="502041"/>
                  <a:pt x="3790918" y="495814"/>
                  <a:pt x="3796752" y="495814"/>
                </a:cubicBezTo>
                <a:close/>
                <a:moveTo>
                  <a:pt x="3725922" y="495814"/>
                </a:moveTo>
                <a:cubicBezTo>
                  <a:pt x="3733944" y="495814"/>
                  <a:pt x="3739778" y="502041"/>
                  <a:pt x="3739778" y="510602"/>
                </a:cubicBezTo>
                <a:cubicBezTo>
                  <a:pt x="3739778" y="518386"/>
                  <a:pt x="3733944" y="525391"/>
                  <a:pt x="3725922" y="525391"/>
                </a:cubicBezTo>
                <a:cubicBezTo>
                  <a:pt x="3719359" y="525391"/>
                  <a:pt x="3713525" y="518386"/>
                  <a:pt x="3713525" y="510602"/>
                </a:cubicBezTo>
                <a:cubicBezTo>
                  <a:pt x="3713525" y="502041"/>
                  <a:pt x="3719359" y="495814"/>
                  <a:pt x="3725922" y="495814"/>
                </a:cubicBezTo>
                <a:close/>
                <a:moveTo>
                  <a:pt x="3655091" y="495814"/>
                </a:moveTo>
                <a:cubicBezTo>
                  <a:pt x="3662384" y="495814"/>
                  <a:pt x="3668947" y="502041"/>
                  <a:pt x="3668947" y="510602"/>
                </a:cubicBezTo>
                <a:cubicBezTo>
                  <a:pt x="3668947" y="518386"/>
                  <a:pt x="3662384" y="525391"/>
                  <a:pt x="3655091" y="525391"/>
                </a:cubicBezTo>
                <a:cubicBezTo>
                  <a:pt x="3647069" y="525391"/>
                  <a:pt x="3642694" y="518386"/>
                  <a:pt x="3642694" y="510602"/>
                </a:cubicBezTo>
                <a:cubicBezTo>
                  <a:pt x="3642694" y="502041"/>
                  <a:pt x="3647069" y="495814"/>
                  <a:pt x="3655091" y="495814"/>
                </a:cubicBezTo>
                <a:close/>
                <a:moveTo>
                  <a:pt x="3583280" y="495814"/>
                </a:moveTo>
                <a:cubicBezTo>
                  <a:pt x="3591064" y="495814"/>
                  <a:pt x="3598069" y="502041"/>
                  <a:pt x="3598069" y="510602"/>
                </a:cubicBezTo>
                <a:cubicBezTo>
                  <a:pt x="3598069" y="518386"/>
                  <a:pt x="3591064" y="525391"/>
                  <a:pt x="3583280" y="525391"/>
                </a:cubicBezTo>
                <a:cubicBezTo>
                  <a:pt x="3574718" y="525391"/>
                  <a:pt x="3568491" y="518386"/>
                  <a:pt x="3568491" y="510602"/>
                </a:cubicBezTo>
                <a:cubicBezTo>
                  <a:pt x="3568491" y="502041"/>
                  <a:pt x="3574718" y="495814"/>
                  <a:pt x="3583280" y="495814"/>
                </a:cubicBezTo>
                <a:close/>
                <a:moveTo>
                  <a:pt x="3512449" y="495814"/>
                </a:moveTo>
                <a:cubicBezTo>
                  <a:pt x="3520232" y="495814"/>
                  <a:pt x="3527237" y="502041"/>
                  <a:pt x="3527237" y="510602"/>
                </a:cubicBezTo>
                <a:cubicBezTo>
                  <a:pt x="3527237" y="518386"/>
                  <a:pt x="3520232" y="525391"/>
                  <a:pt x="3512449" y="525391"/>
                </a:cubicBezTo>
                <a:cubicBezTo>
                  <a:pt x="3503887" y="525391"/>
                  <a:pt x="3497661" y="518386"/>
                  <a:pt x="3497661" y="510602"/>
                </a:cubicBezTo>
                <a:cubicBezTo>
                  <a:pt x="3497661" y="502041"/>
                  <a:pt x="3503887" y="495814"/>
                  <a:pt x="3512449" y="495814"/>
                </a:cubicBezTo>
                <a:close/>
                <a:moveTo>
                  <a:pt x="3440686" y="495814"/>
                </a:moveTo>
                <a:cubicBezTo>
                  <a:pt x="3448708" y="495814"/>
                  <a:pt x="3453083" y="502041"/>
                  <a:pt x="3453083" y="510602"/>
                </a:cubicBezTo>
                <a:cubicBezTo>
                  <a:pt x="3453083" y="518386"/>
                  <a:pt x="3448708" y="525391"/>
                  <a:pt x="3440686" y="525391"/>
                </a:cubicBezTo>
                <a:cubicBezTo>
                  <a:pt x="3433393" y="525391"/>
                  <a:pt x="3426830" y="518386"/>
                  <a:pt x="3426830" y="510602"/>
                </a:cubicBezTo>
                <a:cubicBezTo>
                  <a:pt x="3426830" y="502041"/>
                  <a:pt x="3433393" y="495814"/>
                  <a:pt x="3440686" y="495814"/>
                </a:cubicBezTo>
                <a:close/>
                <a:moveTo>
                  <a:pt x="3369857" y="495814"/>
                </a:moveTo>
                <a:cubicBezTo>
                  <a:pt x="3376420" y="495814"/>
                  <a:pt x="3382254" y="502041"/>
                  <a:pt x="3382254" y="510602"/>
                </a:cubicBezTo>
                <a:cubicBezTo>
                  <a:pt x="3382254" y="518386"/>
                  <a:pt x="3376420" y="525391"/>
                  <a:pt x="3369857" y="525391"/>
                </a:cubicBezTo>
                <a:cubicBezTo>
                  <a:pt x="3362564" y="525391"/>
                  <a:pt x="3356001" y="518386"/>
                  <a:pt x="3356001" y="510602"/>
                </a:cubicBezTo>
                <a:cubicBezTo>
                  <a:pt x="3356001" y="502041"/>
                  <a:pt x="3362564" y="495814"/>
                  <a:pt x="3369857" y="495814"/>
                </a:cubicBezTo>
                <a:close/>
                <a:moveTo>
                  <a:pt x="3299094" y="495814"/>
                </a:moveTo>
                <a:cubicBezTo>
                  <a:pt x="3305656" y="495814"/>
                  <a:pt x="3311491" y="502041"/>
                  <a:pt x="3311491" y="510602"/>
                </a:cubicBezTo>
                <a:cubicBezTo>
                  <a:pt x="3311491" y="518386"/>
                  <a:pt x="3305656" y="525391"/>
                  <a:pt x="3299094" y="525391"/>
                </a:cubicBezTo>
                <a:cubicBezTo>
                  <a:pt x="3291802" y="525391"/>
                  <a:pt x="3285240" y="518386"/>
                  <a:pt x="3285240" y="510602"/>
                </a:cubicBezTo>
                <a:cubicBezTo>
                  <a:pt x="3285240" y="502041"/>
                  <a:pt x="3291802" y="495814"/>
                  <a:pt x="3299094" y="495814"/>
                </a:cubicBezTo>
                <a:close/>
                <a:moveTo>
                  <a:pt x="3226805" y="495814"/>
                </a:moveTo>
                <a:cubicBezTo>
                  <a:pt x="3234825" y="495814"/>
                  <a:pt x="3240660" y="502041"/>
                  <a:pt x="3240660" y="510602"/>
                </a:cubicBezTo>
                <a:cubicBezTo>
                  <a:pt x="3240660" y="518386"/>
                  <a:pt x="3234825" y="525391"/>
                  <a:pt x="3226805" y="525391"/>
                </a:cubicBezTo>
                <a:cubicBezTo>
                  <a:pt x="3220242" y="525391"/>
                  <a:pt x="3214406" y="518386"/>
                  <a:pt x="3214406" y="510602"/>
                </a:cubicBezTo>
                <a:cubicBezTo>
                  <a:pt x="3214406" y="502041"/>
                  <a:pt x="3220242" y="495814"/>
                  <a:pt x="3226805" y="495814"/>
                </a:cubicBezTo>
                <a:close/>
                <a:moveTo>
                  <a:pt x="3152602" y="495814"/>
                </a:moveTo>
                <a:cubicBezTo>
                  <a:pt x="3159895" y="495814"/>
                  <a:pt x="3166454" y="502041"/>
                  <a:pt x="3166454" y="510602"/>
                </a:cubicBezTo>
                <a:cubicBezTo>
                  <a:pt x="3166454" y="518386"/>
                  <a:pt x="3159895" y="525391"/>
                  <a:pt x="3152602" y="525391"/>
                </a:cubicBezTo>
                <a:cubicBezTo>
                  <a:pt x="3146038" y="525391"/>
                  <a:pt x="3140203" y="518386"/>
                  <a:pt x="3140203" y="510602"/>
                </a:cubicBezTo>
                <a:cubicBezTo>
                  <a:pt x="3140203" y="502041"/>
                  <a:pt x="3146038" y="495814"/>
                  <a:pt x="3152602" y="495814"/>
                </a:cubicBezTo>
                <a:close/>
                <a:moveTo>
                  <a:pt x="2439944" y="428356"/>
                </a:moveTo>
                <a:cubicBezTo>
                  <a:pt x="2448502" y="428356"/>
                  <a:pt x="2454729" y="432731"/>
                  <a:pt x="2454729" y="440753"/>
                </a:cubicBezTo>
                <a:cubicBezTo>
                  <a:pt x="2454729" y="448046"/>
                  <a:pt x="2448502" y="454610"/>
                  <a:pt x="2439944" y="454610"/>
                </a:cubicBezTo>
                <a:cubicBezTo>
                  <a:pt x="2432159" y="454610"/>
                  <a:pt x="2425156" y="448046"/>
                  <a:pt x="2425156" y="440753"/>
                </a:cubicBezTo>
                <a:cubicBezTo>
                  <a:pt x="2425156" y="432731"/>
                  <a:pt x="2432159" y="428356"/>
                  <a:pt x="2439944" y="428356"/>
                </a:cubicBezTo>
                <a:close/>
                <a:moveTo>
                  <a:pt x="2369110" y="428356"/>
                </a:moveTo>
                <a:cubicBezTo>
                  <a:pt x="2377672" y="428356"/>
                  <a:pt x="2383898" y="432731"/>
                  <a:pt x="2383898" y="440753"/>
                </a:cubicBezTo>
                <a:cubicBezTo>
                  <a:pt x="2383898" y="448046"/>
                  <a:pt x="2377672" y="454610"/>
                  <a:pt x="2369110" y="454610"/>
                </a:cubicBezTo>
                <a:cubicBezTo>
                  <a:pt x="2361327" y="454610"/>
                  <a:pt x="2354319" y="448046"/>
                  <a:pt x="2354319" y="440753"/>
                </a:cubicBezTo>
                <a:cubicBezTo>
                  <a:pt x="2354319" y="432731"/>
                  <a:pt x="2361327" y="428356"/>
                  <a:pt x="2369110" y="428356"/>
                </a:cubicBezTo>
                <a:close/>
                <a:moveTo>
                  <a:pt x="2298278" y="428356"/>
                </a:moveTo>
                <a:cubicBezTo>
                  <a:pt x="2306842" y="428356"/>
                  <a:pt x="2313066" y="432731"/>
                  <a:pt x="2313066" y="440753"/>
                </a:cubicBezTo>
                <a:cubicBezTo>
                  <a:pt x="2313066" y="448046"/>
                  <a:pt x="2306842" y="454610"/>
                  <a:pt x="2298278" y="454610"/>
                </a:cubicBezTo>
                <a:cubicBezTo>
                  <a:pt x="2290494" y="454610"/>
                  <a:pt x="2283490" y="448046"/>
                  <a:pt x="2283490" y="440753"/>
                </a:cubicBezTo>
                <a:cubicBezTo>
                  <a:pt x="2283490" y="432731"/>
                  <a:pt x="2290494" y="428356"/>
                  <a:pt x="2298278" y="428356"/>
                </a:cubicBezTo>
                <a:close/>
                <a:moveTo>
                  <a:pt x="2226514" y="428356"/>
                </a:moveTo>
                <a:cubicBezTo>
                  <a:pt x="2234537" y="428356"/>
                  <a:pt x="2238914" y="432731"/>
                  <a:pt x="2238914" y="440753"/>
                </a:cubicBezTo>
                <a:cubicBezTo>
                  <a:pt x="2238914" y="448046"/>
                  <a:pt x="2234537" y="454610"/>
                  <a:pt x="2226514" y="454610"/>
                </a:cubicBezTo>
                <a:cubicBezTo>
                  <a:pt x="2218492" y="454610"/>
                  <a:pt x="2212656" y="448046"/>
                  <a:pt x="2212656" y="440753"/>
                </a:cubicBezTo>
                <a:cubicBezTo>
                  <a:pt x="2212656" y="432731"/>
                  <a:pt x="2218492" y="428356"/>
                  <a:pt x="2226514" y="428356"/>
                </a:cubicBezTo>
                <a:close/>
                <a:moveTo>
                  <a:pt x="2155682" y="428356"/>
                </a:moveTo>
                <a:cubicBezTo>
                  <a:pt x="2161517" y="428356"/>
                  <a:pt x="2168079" y="432731"/>
                  <a:pt x="2168079" y="440753"/>
                </a:cubicBezTo>
                <a:cubicBezTo>
                  <a:pt x="2168079" y="448046"/>
                  <a:pt x="2161517" y="454610"/>
                  <a:pt x="2155682" y="454610"/>
                </a:cubicBezTo>
                <a:cubicBezTo>
                  <a:pt x="2147658" y="454610"/>
                  <a:pt x="2141825" y="448046"/>
                  <a:pt x="2141825" y="440753"/>
                </a:cubicBezTo>
                <a:cubicBezTo>
                  <a:pt x="2141825" y="432731"/>
                  <a:pt x="2147658" y="428356"/>
                  <a:pt x="2155682" y="428356"/>
                </a:cubicBezTo>
                <a:close/>
                <a:moveTo>
                  <a:pt x="2084846" y="428356"/>
                </a:moveTo>
                <a:cubicBezTo>
                  <a:pt x="2090682" y="428356"/>
                  <a:pt x="2097246" y="432731"/>
                  <a:pt x="2097246" y="440753"/>
                </a:cubicBezTo>
                <a:cubicBezTo>
                  <a:pt x="2097246" y="448046"/>
                  <a:pt x="2090682" y="454610"/>
                  <a:pt x="2084846" y="454610"/>
                </a:cubicBezTo>
                <a:cubicBezTo>
                  <a:pt x="2076827" y="454610"/>
                  <a:pt x="2070991" y="448046"/>
                  <a:pt x="2070991" y="440753"/>
                </a:cubicBezTo>
                <a:cubicBezTo>
                  <a:pt x="2070991" y="432731"/>
                  <a:pt x="2076827" y="428356"/>
                  <a:pt x="2084846" y="428356"/>
                </a:cubicBezTo>
                <a:close/>
                <a:moveTo>
                  <a:pt x="2011832" y="428356"/>
                </a:moveTo>
                <a:cubicBezTo>
                  <a:pt x="2019855" y="428356"/>
                  <a:pt x="2026418" y="432731"/>
                  <a:pt x="2026418" y="440753"/>
                </a:cubicBezTo>
                <a:cubicBezTo>
                  <a:pt x="2026418" y="448046"/>
                  <a:pt x="2019855" y="454610"/>
                  <a:pt x="2011832" y="454610"/>
                </a:cubicBezTo>
                <a:cubicBezTo>
                  <a:pt x="2005999" y="454610"/>
                  <a:pt x="2000165" y="448046"/>
                  <a:pt x="2000165" y="440753"/>
                </a:cubicBezTo>
                <a:cubicBezTo>
                  <a:pt x="2000165" y="432731"/>
                  <a:pt x="2005999" y="428356"/>
                  <a:pt x="2011832" y="428356"/>
                </a:cubicBezTo>
                <a:close/>
                <a:moveTo>
                  <a:pt x="1938362" y="428356"/>
                </a:moveTo>
                <a:cubicBezTo>
                  <a:pt x="1946382" y="428356"/>
                  <a:pt x="1952216" y="432731"/>
                  <a:pt x="1952216" y="440753"/>
                </a:cubicBezTo>
                <a:cubicBezTo>
                  <a:pt x="1952216" y="448046"/>
                  <a:pt x="1946382" y="454610"/>
                  <a:pt x="1938362" y="454610"/>
                </a:cubicBezTo>
                <a:cubicBezTo>
                  <a:pt x="1932525" y="454610"/>
                  <a:pt x="1925965" y="448046"/>
                  <a:pt x="1925965" y="440753"/>
                </a:cubicBezTo>
                <a:cubicBezTo>
                  <a:pt x="1925965" y="432731"/>
                  <a:pt x="1932525" y="428356"/>
                  <a:pt x="1938362" y="428356"/>
                </a:cubicBezTo>
                <a:close/>
                <a:moveTo>
                  <a:pt x="1867525" y="428356"/>
                </a:moveTo>
                <a:cubicBezTo>
                  <a:pt x="1875547" y="428356"/>
                  <a:pt x="1881384" y="432731"/>
                  <a:pt x="1881384" y="440753"/>
                </a:cubicBezTo>
                <a:cubicBezTo>
                  <a:pt x="1881384" y="448046"/>
                  <a:pt x="1875547" y="454610"/>
                  <a:pt x="1867525" y="454610"/>
                </a:cubicBezTo>
                <a:cubicBezTo>
                  <a:pt x="1860232" y="454610"/>
                  <a:pt x="1855126" y="448046"/>
                  <a:pt x="1855126" y="440753"/>
                </a:cubicBezTo>
                <a:cubicBezTo>
                  <a:pt x="1855126" y="432731"/>
                  <a:pt x="1860232" y="428356"/>
                  <a:pt x="1867525" y="428356"/>
                </a:cubicBezTo>
                <a:close/>
                <a:moveTo>
                  <a:pt x="1799085" y="428356"/>
                </a:moveTo>
                <a:cubicBezTo>
                  <a:pt x="1807644" y="428356"/>
                  <a:pt x="1813873" y="434190"/>
                  <a:pt x="1813873" y="440753"/>
                </a:cubicBezTo>
                <a:cubicBezTo>
                  <a:pt x="1813873" y="448046"/>
                  <a:pt x="1807644" y="454610"/>
                  <a:pt x="1799085" y="454610"/>
                </a:cubicBezTo>
                <a:cubicBezTo>
                  <a:pt x="1790521" y="454610"/>
                  <a:pt x="1784298" y="448046"/>
                  <a:pt x="1784298" y="440753"/>
                </a:cubicBezTo>
                <a:cubicBezTo>
                  <a:pt x="1784298" y="434190"/>
                  <a:pt x="1790521" y="428356"/>
                  <a:pt x="1799085" y="428356"/>
                </a:cubicBezTo>
                <a:close/>
                <a:moveTo>
                  <a:pt x="1728260" y="428356"/>
                </a:moveTo>
                <a:cubicBezTo>
                  <a:pt x="1736822" y="428356"/>
                  <a:pt x="1743046" y="434190"/>
                  <a:pt x="1743046" y="440753"/>
                </a:cubicBezTo>
                <a:cubicBezTo>
                  <a:pt x="1743046" y="448046"/>
                  <a:pt x="1736822" y="454610"/>
                  <a:pt x="1728260" y="454610"/>
                </a:cubicBezTo>
                <a:cubicBezTo>
                  <a:pt x="1719694" y="454610"/>
                  <a:pt x="1713469" y="448046"/>
                  <a:pt x="1713469" y="440753"/>
                </a:cubicBezTo>
                <a:cubicBezTo>
                  <a:pt x="1713469" y="434190"/>
                  <a:pt x="1719694" y="428356"/>
                  <a:pt x="1728260" y="428356"/>
                </a:cubicBezTo>
                <a:close/>
                <a:moveTo>
                  <a:pt x="1657426" y="428356"/>
                </a:moveTo>
                <a:cubicBezTo>
                  <a:pt x="1665212" y="428356"/>
                  <a:pt x="1672218" y="434190"/>
                  <a:pt x="1672218" y="440753"/>
                </a:cubicBezTo>
                <a:cubicBezTo>
                  <a:pt x="1672218" y="448046"/>
                  <a:pt x="1665212" y="454610"/>
                  <a:pt x="1657426" y="454610"/>
                </a:cubicBezTo>
                <a:cubicBezTo>
                  <a:pt x="1648870" y="454610"/>
                  <a:pt x="1642647" y="448046"/>
                  <a:pt x="1642647" y="440753"/>
                </a:cubicBezTo>
                <a:cubicBezTo>
                  <a:pt x="1642647" y="434190"/>
                  <a:pt x="1648870" y="428356"/>
                  <a:pt x="1657426" y="428356"/>
                </a:cubicBezTo>
                <a:close/>
                <a:moveTo>
                  <a:pt x="1582294" y="428356"/>
                </a:moveTo>
                <a:cubicBezTo>
                  <a:pt x="1589590" y="428356"/>
                  <a:pt x="1594697" y="434190"/>
                  <a:pt x="1594697" y="440753"/>
                </a:cubicBezTo>
                <a:cubicBezTo>
                  <a:pt x="1594697" y="448046"/>
                  <a:pt x="1589590" y="454610"/>
                  <a:pt x="1582294" y="454610"/>
                </a:cubicBezTo>
                <a:cubicBezTo>
                  <a:pt x="1574274" y="454610"/>
                  <a:pt x="1568438" y="448046"/>
                  <a:pt x="1568438" y="440753"/>
                </a:cubicBezTo>
                <a:cubicBezTo>
                  <a:pt x="1568438" y="434190"/>
                  <a:pt x="1574274" y="428356"/>
                  <a:pt x="1582294" y="428356"/>
                </a:cubicBezTo>
                <a:close/>
                <a:moveTo>
                  <a:pt x="1512195" y="428356"/>
                </a:moveTo>
                <a:cubicBezTo>
                  <a:pt x="1518027" y="428356"/>
                  <a:pt x="1523862" y="434190"/>
                  <a:pt x="1523862" y="440753"/>
                </a:cubicBezTo>
                <a:cubicBezTo>
                  <a:pt x="1523862" y="448046"/>
                  <a:pt x="1518027" y="454610"/>
                  <a:pt x="1512195" y="454610"/>
                </a:cubicBezTo>
                <a:cubicBezTo>
                  <a:pt x="1504171" y="454610"/>
                  <a:pt x="1497610" y="448046"/>
                  <a:pt x="1497610" y="440753"/>
                </a:cubicBezTo>
                <a:cubicBezTo>
                  <a:pt x="1497610" y="434190"/>
                  <a:pt x="1504171" y="428356"/>
                  <a:pt x="1512195" y="428356"/>
                </a:cubicBezTo>
                <a:close/>
                <a:moveTo>
                  <a:pt x="1439171" y="428356"/>
                </a:moveTo>
                <a:cubicBezTo>
                  <a:pt x="1447188" y="428356"/>
                  <a:pt x="1453023" y="434190"/>
                  <a:pt x="1453023" y="440753"/>
                </a:cubicBezTo>
                <a:cubicBezTo>
                  <a:pt x="1453023" y="448046"/>
                  <a:pt x="1447188" y="454610"/>
                  <a:pt x="1439171" y="454610"/>
                </a:cubicBezTo>
                <a:cubicBezTo>
                  <a:pt x="1433336" y="454610"/>
                  <a:pt x="1426771" y="448046"/>
                  <a:pt x="1426771" y="440753"/>
                </a:cubicBezTo>
                <a:cubicBezTo>
                  <a:pt x="1426771" y="434190"/>
                  <a:pt x="1433336" y="428356"/>
                  <a:pt x="1439171" y="428356"/>
                </a:cubicBezTo>
                <a:close/>
                <a:moveTo>
                  <a:pt x="1368344" y="428356"/>
                </a:moveTo>
                <a:cubicBezTo>
                  <a:pt x="1376365" y="428356"/>
                  <a:pt x="1382196" y="434190"/>
                  <a:pt x="1382196" y="440753"/>
                </a:cubicBezTo>
                <a:cubicBezTo>
                  <a:pt x="1382196" y="448046"/>
                  <a:pt x="1376365" y="454610"/>
                  <a:pt x="1368344" y="454610"/>
                </a:cubicBezTo>
                <a:cubicBezTo>
                  <a:pt x="1362508" y="454610"/>
                  <a:pt x="1355948" y="448046"/>
                  <a:pt x="1355948" y="440753"/>
                </a:cubicBezTo>
                <a:cubicBezTo>
                  <a:pt x="1355948" y="434190"/>
                  <a:pt x="1362508" y="428356"/>
                  <a:pt x="1368344" y="428356"/>
                </a:cubicBezTo>
                <a:close/>
                <a:moveTo>
                  <a:pt x="1297515" y="428356"/>
                </a:moveTo>
                <a:cubicBezTo>
                  <a:pt x="1305538" y="428356"/>
                  <a:pt x="1311372" y="434190"/>
                  <a:pt x="1311372" y="440753"/>
                </a:cubicBezTo>
                <a:cubicBezTo>
                  <a:pt x="1311372" y="448046"/>
                  <a:pt x="1305538" y="454610"/>
                  <a:pt x="1297515" y="454610"/>
                </a:cubicBezTo>
                <a:cubicBezTo>
                  <a:pt x="1289495" y="454610"/>
                  <a:pt x="1285118" y="448046"/>
                  <a:pt x="1285118" y="440753"/>
                </a:cubicBezTo>
                <a:cubicBezTo>
                  <a:pt x="1285118" y="434190"/>
                  <a:pt x="1289495" y="428356"/>
                  <a:pt x="1297515" y="428356"/>
                </a:cubicBezTo>
                <a:close/>
                <a:moveTo>
                  <a:pt x="1225703" y="428356"/>
                </a:moveTo>
                <a:cubicBezTo>
                  <a:pt x="1233487" y="428356"/>
                  <a:pt x="1240491" y="434190"/>
                  <a:pt x="1240491" y="440753"/>
                </a:cubicBezTo>
                <a:cubicBezTo>
                  <a:pt x="1240491" y="448046"/>
                  <a:pt x="1233487" y="454610"/>
                  <a:pt x="1225703" y="454610"/>
                </a:cubicBezTo>
                <a:cubicBezTo>
                  <a:pt x="1217156" y="454610"/>
                  <a:pt x="1210925" y="448046"/>
                  <a:pt x="1210925" y="440753"/>
                </a:cubicBezTo>
                <a:cubicBezTo>
                  <a:pt x="1210925" y="434190"/>
                  <a:pt x="1217156" y="428356"/>
                  <a:pt x="1225703" y="428356"/>
                </a:cubicBezTo>
                <a:close/>
                <a:moveTo>
                  <a:pt x="1154886" y="428356"/>
                </a:moveTo>
                <a:cubicBezTo>
                  <a:pt x="1162673" y="428356"/>
                  <a:pt x="1169676" y="434190"/>
                  <a:pt x="1169676" y="440753"/>
                </a:cubicBezTo>
                <a:cubicBezTo>
                  <a:pt x="1169676" y="448046"/>
                  <a:pt x="1162673" y="454610"/>
                  <a:pt x="1154886" y="454610"/>
                </a:cubicBezTo>
                <a:cubicBezTo>
                  <a:pt x="1146323" y="454610"/>
                  <a:pt x="1140096" y="448046"/>
                  <a:pt x="1140096" y="440753"/>
                </a:cubicBezTo>
                <a:cubicBezTo>
                  <a:pt x="1140096" y="434190"/>
                  <a:pt x="1146323" y="428356"/>
                  <a:pt x="1154886" y="428356"/>
                </a:cubicBezTo>
                <a:close/>
                <a:moveTo>
                  <a:pt x="1084056" y="428356"/>
                </a:moveTo>
                <a:cubicBezTo>
                  <a:pt x="1091840" y="428356"/>
                  <a:pt x="1098844" y="434190"/>
                  <a:pt x="1098844" y="440753"/>
                </a:cubicBezTo>
                <a:cubicBezTo>
                  <a:pt x="1098844" y="448046"/>
                  <a:pt x="1091840" y="454610"/>
                  <a:pt x="1084056" y="454610"/>
                </a:cubicBezTo>
                <a:cubicBezTo>
                  <a:pt x="1075492" y="454610"/>
                  <a:pt x="1069267" y="448046"/>
                  <a:pt x="1069267" y="440753"/>
                </a:cubicBezTo>
                <a:cubicBezTo>
                  <a:pt x="1069267" y="434190"/>
                  <a:pt x="1075492" y="428356"/>
                  <a:pt x="1084056" y="428356"/>
                </a:cubicBezTo>
                <a:close/>
                <a:moveTo>
                  <a:pt x="1013015" y="428356"/>
                </a:moveTo>
                <a:cubicBezTo>
                  <a:pt x="1020312" y="428356"/>
                  <a:pt x="1024685" y="434190"/>
                  <a:pt x="1024685" y="440753"/>
                </a:cubicBezTo>
                <a:cubicBezTo>
                  <a:pt x="1024685" y="448046"/>
                  <a:pt x="1020312" y="454610"/>
                  <a:pt x="1013015" y="454610"/>
                </a:cubicBezTo>
                <a:cubicBezTo>
                  <a:pt x="1004998" y="454610"/>
                  <a:pt x="998434" y="448046"/>
                  <a:pt x="998434" y="440753"/>
                </a:cubicBezTo>
                <a:cubicBezTo>
                  <a:pt x="998434" y="434190"/>
                  <a:pt x="1004998" y="428356"/>
                  <a:pt x="1013015" y="428356"/>
                </a:cubicBezTo>
                <a:close/>
                <a:moveTo>
                  <a:pt x="941465" y="428356"/>
                </a:moveTo>
                <a:cubicBezTo>
                  <a:pt x="948030" y="428356"/>
                  <a:pt x="953864" y="434190"/>
                  <a:pt x="953864" y="440753"/>
                </a:cubicBezTo>
                <a:cubicBezTo>
                  <a:pt x="953864" y="448046"/>
                  <a:pt x="948030" y="454610"/>
                  <a:pt x="941465" y="454610"/>
                </a:cubicBezTo>
                <a:cubicBezTo>
                  <a:pt x="934168" y="454610"/>
                  <a:pt x="927611" y="448046"/>
                  <a:pt x="927611" y="440753"/>
                </a:cubicBezTo>
                <a:cubicBezTo>
                  <a:pt x="927611" y="434190"/>
                  <a:pt x="934168" y="428356"/>
                  <a:pt x="941465" y="428356"/>
                </a:cubicBezTo>
                <a:close/>
                <a:moveTo>
                  <a:pt x="870633" y="428356"/>
                </a:moveTo>
                <a:cubicBezTo>
                  <a:pt x="877194" y="428356"/>
                  <a:pt x="883030" y="434190"/>
                  <a:pt x="883030" y="440753"/>
                </a:cubicBezTo>
                <a:cubicBezTo>
                  <a:pt x="883030" y="448046"/>
                  <a:pt x="877194" y="454610"/>
                  <a:pt x="870633" y="454610"/>
                </a:cubicBezTo>
                <a:cubicBezTo>
                  <a:pt x="863341" y="454610"/>
                  <a:pt x="856774" y="448046"/>
                  <a:pt x="856774" y="440753"/>
                </a:cubicBezTo>
                <a:cubicBezTo>
                  <a:pt x="856774" y="434190"/>
                  <a:pt x="863341" y="428356"/>
                  <a:pt x="870633" y="428356"/>
                </a:cubicBezTo>
                <a:close/>
                <a:moveTo>
                  <a:pt x="798344" y="428356"/>
                </a:moveTo>
                <a:cubicBezTo>
                  <a:pt x="806370" y="428356"/>
                  <a:pt x="812196" y="434190"/>
                  <a:pt x="812196" y="440753"/>
                </a:cubicBezTo>
                <a:cubicBezTo>
                  <a:pt x="812196" y="448046"/>
                  <a:pt x="806370" y="454610"/>
                  <a:pt x="798344" y="454610"/>
                </a:cubicBezTo>
                <a:cubicBezTo>
                  <a:pt x="792510" y="454610"/>
                  <a:pt x="785947" y="448046"/>
                  <a:pt x="785947" y="440753"/>
                </a:cubicBezTo>
                <a:cubicBezTo>
                  <a:pt x="785947" y="434190"/>
                  <a:pt x="792510" y="428356"/>
                  <a:pt x="798344" y="428356"/>
                </a:cubicBezTo>
                <a:close/>
                <a:moveTo>
                  <a:pt x="724138" y="428356"/>
                </a:moveTo>
                <a:cubicBezTo>
                  <a:pt x="731434" y="428356"/>
                  <a:pt x="738002" y="434190"/>
                  <a:pt x="738002" y="442212"/>
                </a:cubicBezTo>
                <a:cubicBezTo>
                  <a:pt x="738002" y="448046"/>
                  <a:pt x="731434" y="454610"/>
                  <a:pt x="724138" y="454610"/>
                </a:cubicBezTo>
                <a:cubicBezTo>
                  <a:pt x="717578" y="454610"/>
                  <a:pt x="711747" y="448046"/>
                  <a:pt x="711747" y="442212"/>
                </a:cubicBezTo>
                <a:cubicBezTo>
                  <a:pt x="711747" y="434190"/>
                  <a:pt x="717578" y="428356"/>
                  <a:pt x="724138" y="428356"/>
                </a:cubicBezTo>
                <a:close/>
                <a:moveTo>
                  <a:pt x="653312" y="428356"/>
                </a:moveTo>
                <a:cubicBezTo>
                  <a:pt x="660604" y="428356"/>
                  <a:pt x="667165" y="434190"/>
                  <a:pt x="667165" y="442212"/>
                </a:cubicBezTo>
                <a:cubicBezTo>
                  <a:pt x="667165" y="448046"/>
                  <a:pt x="660604" y="454610"/>
                  <a:pt x="653312" y="454610"/>
                </a:cubicBezTo>
                <a:cubicBezTo>
                  <a:pt x="645288" y="454610"/>
                  <a:pt x="640912" y="448046"/>
                  <a:pt x="640912" y="442212"/>
                </a:cubicBezTo>
                <a:cubicBezTo>
                  <a:pt x="640912" y="434190"/>
                  <a:pt x="645288" y="428356"/>
                  <a:pt x="653312" y="428356"/>
                </a:cubicBezTo>
                <a:close/>
                <a:moveTo>
                  <a:pt x="3796752" y="424982"/>
                </a:moveTo>
                <a:cubicBezTo>
                  <a:pt x="3804774" y="424982"/>
                  <a:pt x="3810608" y="431209"/>
                  <a:pt x="3810608" y="439771"/>
                </a:cubicBezTo>
                <a:cubicBezTo>
                  <a:pt x="3810608" y="447555"/>
                  <a:pt x="3804774" y="454560"/>
                  <a:pt x="3796752" y="454560"/>
                </a:cubicBezTo>
                <a:cubicBezTo>
                  <a:pt x="3790918" y="454560"/>
                  <a:pt x="3784355" y="447555"/>
                  <a:pt x="3784355" y="439771"/>
                </a:cubicBezTo>
                <a:cubicBezTo>
                  <a:pt x="3784355" y="431209"/>
                  <a:pt x="3790918" y="424982"/>
                  <a:pt x="3796752" y="424982"/>
                </a:cubicBezTo>
                <a:close/>
                <a:moveTo>
                  <a:pt x="3725922" y="424982"/>
                </a:moveTo>
                <a:cubicBezTo>
                  <a:pt x="3733944" y="424982"/>
                  <a:pt x="3739778" y="431209"/>
                  <a:pt x="3739778" y="439771"/>
                </a:cubicBezTo>
                <a:cubicBezTo>
                  <a:pt x="3739778" y="447555"/>
                  <a:pt x="3733944" y="454560"/>
                  <a:pt x="3725922" y="454560"/>
                </a:cubicBezTo>
                <a:cubicBezTo>
                  <a:pt x="3719359" y="454560"/>
                  <a:pt x="3713525" y="447555"/>
                  <a:pt x="3713525" y="439771"/>
                </a:cubicBezTo>
                <a:cubicBezTo>
                  <a:pt x="3713525" y="431209"/>
                  <a:pt x="3717900" y="424982"/>
                  <a:pt x="3725922" y="424982"/>
                </a:cubicBezTo>
                <a:close/>
                <a:moveTo>
                  <a:pt x="3655091" y="424982"/>
                </a:moveTo>
                <a:cubicBezTo>
                  <a:pt x="3662384" y="424982"/>
                  <a:pt x="3668947" y="431209"/>
                  <a:pt x="3668947" y="439771"/>
                </a:cubicBezTo>
                <a:cubicBezTo>
                  <a:pt x="3668947" y="447555"/>
                  <a:pt x="3662384" y="454560"/>
                  <a:pt x="3655091" y="454560"/>
                </a:cubicBezTo>
                <a:cubicBezTo>
                  <a:pt x="3647069" y="454560"/>
                  <a:pt x="3642694" y="447555"/>
                  <a:pt x="3642694" y="439771"/>
                </a:cubicBezTo>
                <a:cubicBezTo>
                  <a:pt x="3642694" y="431209"/>
                  <a:pt x="3647069" y="424982"/>
                  <a:pt x="3655091" y="424982"/>
                </a:cubicBezTo>
                <a:close/>
                <a:moveTo>
                  <a:pt x="3583280" y="424982"/>
                </a:moveTo>
                <a:cubicBezTo>
                  <a:pt x="3591064" y="424982"/>
                  <a:pt x="3598069" y="431209"/>
                  <a:pt x="3598069" y="439771"/>
                </a:cubicBezTo>
                <a:cubicBezTo>
                  <a:pt x="3598069" y="447555"/>
                  <a:pt x="3591064" y="454560"/>
                  <a:pt x="3583280" y="454560"/>
                </a:cubicBezTo>
                <a:cubicBezTo>
                  <a:pt x="3574718" y="454560"/>
                  <a:pt x="3568491" y="447555"/>
                  <a:pt x="3568491" y="439771"/>
                </a:cubicBezTo>
                <a:cubicBezTo>
                  <a:pt x="3568491" y="431209"/>
                  <a:pt x="3574718" y="424982"/>
                  <a:pt x="3583280" y="424982"/>
                </a:cubicBezTo>
                <a:close/>
                <a:moveTo>
                  <a:pt x="3512449" y="424982"/>
                </a:moveTo>
                <a:cubicBezTo>
                  <a:pt x="3520232" y="424982"/>
                  <a:pt x="3527237" y="431209"/>
                  <a:pt x="3527237" y="439771"/>
                </a:cubicBezTo>
                <a:cubicBezTo>
                  <a:pt x="3527237" y="447555"/>
                  <a:pt x="3520232" y="454560"/>
                  <a:pt x="3512449" y="454560"/>
                </a:cubicBezTo>
                <a:cubicBezTo>
                  <a:pt x="3503887" y="454560"/>
                  <a:pt x="3497661" y="447555"/>
                  <a:pt x="3497661" y="439771"/>
                </a:cubicBezTo>
                <a:cubicBezTo>
                  <a:pt x="3497661" y="431209"/>
                  <a:pt x="3503887" y="424982"/>
                  <a:pt x="3512449" y="424982"/>
                </a:cubicBezTo>
                <a:close/>
                <a:moveTo>
                  <a:pt x="3440686" y="424982"/>
                </a:moveTo>
                <a:cubicBezTo>
                  <a:pt x="3448708" y="424982"/>
                  <a:pt x="3453083" y="431209"/>
                  <a:pt x="3453083" y="439771"/>
                </a:cubicBezTo>
                <a:cubicBezTo>
                  <a:pt x="3453083" y="447555"/>
                  <a:pt x="3448708" y="454560"/>
                  <a:pt x="3440686" y="454560"/>
                </a:cubicBezTo>
                <a:cubicBezTo>
                  <a:pt x="3433393" y="454560"/>
                  <a:pt x="3426830" y="447555"/>
                  <a:pt x="3426830" y="439771"/>
                </a:cubicBezTo>
                <a:cubicBezTo>
                  <a:pt x="3426830" y="431209"/>
                  <a:pt x="3433393" y="424982"/>
                  <a:pt x="3440686" y="424982"/>
                </a:cubicBezTo>
                <a:close/>
                <a:moveTo>
                  <a:pt x="3369857" y="424982"/>
                </a:moveTo>
                <a:cubicBezTo>
                  <a:pt x="3376420" y="424982"/>
                  <a:pt x="3382254" y="431209"/>
                  <a:pt x="3382254" y="439771"/>
                </a:cubicBezTo>
                <a:cubicBezTo>
                  <a:pt x="3382254" y="447555"/>
                  <a:pt x="3376420" y="454560"/>
                  <a:pt x="3369857" y="454560"/>
                </a:cubicBezTo>
                <a:cubicBezTo>
                  <a:pt x="3362564" y="454560"/>
                  <a:pt x="3356001" y="447555"/>
                  <a:pt x="3356001" y="439771"/>
                </a:cubicBezTo>
                <a:cubicBezTo>
                  <a:pt x="3356001" y="431209"/>
                  <a:pt x="3362564" y="424982"/>
                  <a:pt x="3369857" y="424982"/>
                </a:cubicBezTo>
                <a:close/>
                <a:moveTo>
                  <a:pt x="3299097" y="424982"/>
                </a:moveTo>
                <a:cubicBezTo>
                  <a:pt x="3305656" y="424982"/>
                  <a:pt x="3311491" y="431209"/>
                  <a:pt x="3311491" y="439771"/>
                </a:cubicBezTo>
                <a:cubicBezTo>
                  <a:pt x="3311491" y="447555"/>
                  <a:pt x="3305656" y="454560"/>
                  <a:pt x="3299097" y="454560"/>
                </a:cubicBezTo>
                <a:cubicBezTo>
                  <a:pt x="3291802" y="454560"/>
                  <a:pt x="3285240" y="447555"/>
                  <a:pt x="3285240" y="439771"/>
                </a:cubicBezTo>
                <a:cubicBezTo>
                  <a:pt x="3285240" y="431209"/>
                  <a:pt x="3291802" y="424982"/>
                  <a:pt x="3299097" y="424982"/>
                </a:cubicBezTo>
                <a:close/>
                <a:moveTo>
                  <a:pt x="3226805" y="424982"/>
                </a:moveTo>
                <a:cubicBezTo>
                  <a:pt x="3234825" y="424982"/>
                  <a:pt x="3240664" y="431209"/>
                  <a:pt x="3240664" y="439771"/>
                </a:cubicBezTo>
                <a:cubicBezTo>
                  <a:pt x="3240664" y="447555"/>
                  <a:pt x="3234825" y="454560"/>
                  <a:pt x="3226805" y="454560"/>
                </a:cubicBezTo>
                <a:cubicBezTo>
                  <a:pt x="3220242" y="454560"/>
                  <a:pt x="3214406" y="447555"/>
                  <a:pt x="3214406" y="439771"/>
                </a:cubicBezTo>
                <a:cubicBezTo>
                  <a:pt x="3214406" y="431209"/>
                  <a:pt x="3220242" y="424982"/>
                  <a:pt x="3226805" y="424982"/>
                </a:cubicBezTo>
                <a:close/>
                <a:moveTo>
                  <a:pt x="3152602" y="424982"/>
                </a:moveTo>
                <a:cubicBezTo>
                  <a:pt x="3159895" y="424982"/>
                  <a:pt x="3166460" y="431209"/>
                  <a:pt x="3166460" y="439771"/>
                </a:cubicBezTo>
                <a:cubicBezTo>
                  <a:pt x="3166460" y="447555"/>
                  <a:pt x="3159895" y="454560"/>
                  <a:pt x="3152602" y="454560"/>
                </a:cubicBezTo>
                <a:cubicBezTo>
                  <a:pt x="3146038" y="454560"/>
                  <a:pt x="3140203" y="447555"/>
                  <a:pt x="3140203" y="439771"/>
                </a:cubicBezTo>
                <a:cubicBezTo>
                  <a:pt x="3140203" y="431209"/>
                  <a:pt x="3146038" y="424982"/>
                  <a:pt x="3152602" y="424982"/>
                </a:cubicBezTo>
                <a:close/>
                <a:moveTo>
                  <a:pt x="3081772" y="424982"/>
                </a:moveTo>
                <a:cubicBezTo>
                  <a:pt x="3089064" y="424982"/>
                  <a:pt x="3095624" y="431209"/>
                  <a:pt x="3095624" y="439771"/>
                </a:cubicBezTo>
                <a:cubicBezTo>
                  <a:pt x="3095624" y="447555"/>
                  <a:pt x="3089064" y="454560"/>
                  <a:pt x="3081772" y="454560"/>
                </a:cubicBezTo>
                <a:cubicBezTo>
                  <a:pt x="3073748" y="454560"/>
                  <a:pt x="3069372" y="447555"/>
                  <a:pt x="3069372" y="439771"/>
                </a:cubicBezTo>
                <a:cubicBezTo>
                  <a:pt x="3069372" y="431209"/>
                  <a:pt x="3073748" y="424982"/>
                  <a:pt x="3081772" y="424982"/>
                </a:cubicBezTo>
                <a:close/>
                <a:moveTo>
                  <a:pt x="3013715" y="424982"/>
                </a:moveTo>
                <a:cubicBezTo>
                  <a:pt x="3021305" y="424982"/>
                  <a:pt x="3028135" y="431209"/>
                  <a:pt x="3028135" y="439771"/>
                </a:cubicBezTo>
                <a:cubicBezTo>
                  <a:pt x="3028135" y="447555"/>
                  <a:pt x="3021305" y="454560"/>
                  <a:pt x="3013715" y="454560"/>
                </a:cubicBezTo>
                <a:cubicBezTo>
                  <a:pt x="3005368" y="454560"/>
                  <a:pt x="2998539" y="447555"/>
                  <a:pt x="2998539" y="439771"/>
                </a:cubicBezTo>
                <a:cubicBezTo>
                  <a:pt x="2998539" y="431209"/>
                  <a:pt x="3005368" y="424982"/>
                  <a:pt x="3013715" y="424982"/>
                </a:cubicBezTo>
                <a:close/>
                <a:moveTo>
                  <a:pt x="2942491" y="424982"/>
                </a:moveTo>
                <a:cubicBezTo>
                  <a:pt x="2951052" y="424982"/>
                  <a:pt x="2957286" y="431209"/>
                  <a:pt x="2957286" y="439771"/>
                </a:cubicBezTo>
                <a:cubicBezTo>
                  <a:pt x="2957286" y="447555"/>
                  <a:pt x="2951052" y="454560"/>
                  <a:pt x="2942491" y="454560"/>
                </a:cubicBezTo>
                <a:cubicBezTo>
                  <a:pt x="2934710" y="454560"/>
                  <a:pt x="2927708" y="447555"/>
                  <a:pt x="2927708" y="439771"/>
                </a:cubicBezTo>
                <a:cubicBezTo>
                  <a:pt x="2927708" y="431209"/>
                  <a:pt x="2934710" y="424982"/>
                  <a:pt x="2942491" y="424982"/>
                </a:cubicBezTo>
                <a:close/>
                <a:moveTo>
                  <a:pt x="2868291" y="424982"/>
                </a:moveTo>
                <a:cubicBezTo>
                  <a:pt x="2876858" y="424982"/>
                  <a:pt x="2883085" y="431209"/>
                  <a:pt x="2883085" y="439771"/>
                </a:cubicBezTo>
                <a:cubicBezTo>
                  <a:pt x="2883085" y="447555"/>
                  <a:pt x="2876858" y="454560"/>
                  <a:pt x="2868291" y="454560"/>
                </a:cubicBezTo>
                <a:cubicBezTo>
                  <a:pt x="2860509" y="454560"/>
                  <a:pt x="2853504" y="447555"/>
                  <a:pt x="2853504" y="439771"/>
                </a:cubicBezTo>
                <a:cubicBezTo>
                  <a:pt x="2853504" y="431209"/>
                  <a:pt x="2860509" y="424982"/>
                  <a:pt x="2868291" y="424982"/>
                </a:cubicBezTo>
                <a:close/>
                <a:moveTo>
                  <a:pt x="2796533" y="424982"/>
                </a:moveTo>
                <a:cubicBezTo>
                  <a:pt x="2804555" y="424982"/>
                  <a:pt x="2808932" y="431209"/>
                  <a:pt x="2808932" y="439771"/>
                </a:cubicBezTo>
                <a:cubicBezTo>
                  <a:pt x="2808932" y="447555"/>
                  <a:pt x="2804555" y="454560"/>
                  <a:pt x="2796533" y="454560"/>
                </a:cubicBezTo>
                <a:cubicBezTo>
                  <a:pt x="2789240" y="454560"/>
                  <a:pt x="2782678" y="447555"/>
                  <a:pt x="2782678" y="439771"/>
                </a:cubicBezTo>
                <a:cubicBezTo>
                  <a:pt x="2782678" y="431209"/>
                  <a:pt x="2789240" y="424982"/>
                  <a:pt x="2796533" y="424982"/>
                </a:cubicBezTo>
                <a:close/>
                <a:moveTo>
                  <a:pt x="2725695" y="424982"/>
                </a:moveTo>
                <a:cubicBezTo>
                  <a:pt x="2731532" y="424982"/>
                  <a:pt x="2738097" y="431209"/>
                  <a:pt x="2738097" y="439771"/>
                </a:cubicBezTo>
                <a:cubicBezTo>
                  <a:pt x="2738097" y="447555"/>
                  <a:pt x="2731532" y="454560"/>
                  <a:pt x="2725695" y="454560"/>
                </a:cubicBezTo>
                <a:cubicBezTo>
                  <a:pt x="2717681" y="454560"/>
                  <a:pt x="2711846" y="447555"/>
                  <a:pt x="2711846" y="439771"/>
                </a:cubicBezTo>
                <a:cubicBezTo>
                  <a:pt x="2711846" y="431209"/>
                  <a:pt x="2717681" y="424982"/>
                  <a:pt x="2725695" y="424982"/>
                </a:cubicBezTo>
                <a:close/>
                <a:moveTo>
                  <a:pt x="2654870" y="424982"/>
                </a:moveTo>
                <a:cubicBezTo>
                  <a:pt x="2660705" y="424982"/>
                  <a:pt x="2667270" y="431209"/>
                  <a:pt x="2667270" y="439771"/>
                </a:cubicBezTo>
                <a:cubicBezTo>
                  <a:pt x="2667270" y="447555"/>
                  <a:pt x="2660705" y="454560"/>
                  <a:pt x="2654870" y="454560"/>
                </a:cubicBezTo>
                <a:cubicBezTo>
                  <a:pt x="2646850" y="454560"/>
                  <a:pt x="2641018" y="447555"/>
                  <a:pt x="2641018" y="439771"/>
                </a:cubicBezTo>
                <a:cubicBezTo>
                  <a:pt x="2641018" y="431209"/>
                  <a:pt x="2646850" y="424982"/>
                  <a:pt x="2654870" y="424982"/>
                </a:cubicBezTo>
                <a:close/>
                <a:moveTo>
                  <a:pt x="2582580" y="424982"/>
                </a:moveTo>
                <a:cubicBezTo>
                  <a:pt x="2589875" y="424982"/>
                  <a:pt x="2596437" y="431209"/>
                  <a:pt x="2596437" y="439771"/>
                </a:cubicBezTo>
                <a:cubicBezTo>
                  <a:pt x="2596437" y="447555"/>
                  <a:pt x="2589875" y="454560"/>
                  <a:pt x="2582580" y="454560"/>
                </a:cubicBezTo>
                <a:cubicBezTo>
                  <a:pt x="2576019" y="454560"/>
                  <a:pt x="2570184" y="447555"/>
                  <a:pt x="2570184" y="439771"/>
                </a:cubicBezTo>
                <a:cubicBezTo>
                  <a:pt x="2570184" y="431209"/>
                  <a:pt x="2576019" y="424982"/>
                  <a:pt x="2582580" y="424982"/>
                </a:cubicBezTo>
                <a:close/>
                <a:moveTo>
                  <a:pt x="2511026" y="424982"/>
                </a:moveTo>
                <a:cubicBezTo>
                  <a:pt x="2519047" y="424982"/>
                  <a:pt x="2525610" y="431209"/>
                  <a:pt x="2525610" y="439771"/>
                </a:cubicBezTo>
                <a:cubicBezTo>
                  <a:pt x="2525610" y="447555"/>
                  <a:pt x="2519047" y="454560"/>
                  <a:pt x="2511026" y="454560"/>
                </a:cubicBezTo>
                <a:cubicBezTo>
                  <a:pt x="2503735" y="454560"/>
                  <a:pt x="2499361" y="447555"/>
                  <a:pt x="2499361" y="439771"/>
                </a:cubicBezTo>
                <a:cubicBezTo>
                  <a:pt x="2499361" y="431209"/>
                  <a:pt x="2503735" y="424982"/>
                  <a:pt x="2511026" y="424982"/>
                </a:cubicBezTo>
                <a:close/>
                <a:moveTo>
                  <a:pt x="1799085" y="357525"/>
                </a:moveTo>
                <a:cubicBezTo>
                  <a:pt x="1807647" y="357525"/>
                  <a:pt x="1813873" y="361900"/>
                  <a:pt x="1813873" y="369922"/>
                </a:cubicBezTo>
                <a:cubicBezTo>
                  <a:pt x="1813873" y="377215"/>
                  <a:pt x="1807647" y="383779"/>
                  <a:pt x="1799085" y="383779"/>
                </a:cubicBezTo>
                <a:cubicBezTo>
                  <a:pt x="1790525" y="383779"/>
                  <a:pt x="1784300" y="377215"/>
                  <a:pt x="1784300" y="369922"/>
                </a:cubicBezTo>
                <a:cubicBezTo>
                  <a:pt x="1784300" y="361900"/>
                  <a:pt x="1790525" y="357525"/>
                  <a:pt x="1799085" y="357525"/>
                </a:cubicBezTo>
                <a:close/>
                <a:moveTo>
                  <a:pt x="1728262" y="357525"/>
                </a:moveTo>
                <a:cubicBezTo>
                  <a:pt x="1736825" y="357525"/>
                  <a:pt x="1743049" y="361900"/>
                  <a:pt x="1743049" y="369922"/>
                </a:cubicBezTo>
                <a:cubicBezTo>
                  <a:pt x="1743049" y="377215"/>
                  <a:pt x="1736825" y="383779"/>
                  <a:pt x="1728262" y="383779"/>
                </a:cubicBezTo>
                <a:cubicBezTo>
                  <a:pt x="1719697" y="383779"/>
                  <a:pt x="1713470" y="377215"/>
                  <a:pt x="1713470" y="369922"/>
                </a:cubicBezTo>
                <a:cubicBezTo>
                  <a:pt x="1713470" y="361900"/>
                  <a:pt x="1719697" y="357525"/>
                  <a:pt x="1728262" y="357525"/>
                </a:cubicBezTo>
                <a:close/>
                <a:moveTo>
                  <a:pt x="1657429" y="357525"/>
                </a:moveTo>
                <a:cubicBezTo>
                  <a:pt x="1665215" y="357525"/>
                  <a:pt x="1672220" y="361900"/>
                  <a:pt x="1672220" y="369922"/>
                </a:cubicBezTo>
                <a:cubicBezTo>
                  <a:pt x="1672220" y="377215"/>
                  <a:pt x="1665215" y="383779"/>
                  <a:pt x="1657429" y="383779"/>
                </a:cubicBezTo>
                <a:cubicBezTo>
                  <a:pt x="1648870" y="383779"/>
                  <a:pt x="1642650" y="377215"/>
                  <a:pt x="1642650" y="369922"/>
                </a:cubicBezTo>
                <a:cubicBezTo>
                  <a:pt x="1642650" y="361900"/>
                  <a:pt x="1648870" y="357525"/>
                  <a:pt x="1657429" y="357525"/>
                </a:cubicBezTo>
                <a:close/>
                <a:moveTo>
                  <a:pt x="1582296" y="357525"/>
                </a:moveTo>
                <a:cubicBezTo>
                  <a:pt x="1589593" y="357525"/>
                  <a:pt x="1594704" y="361900"/>
                  <a:pt x="1594704" y="369922"/>
                </a:cubicBezTo>
                <a:cubicBezTo>
                  <a:pt x="1594704" y="377215"/>
                  <a:pt x="1589593" y="383779"/>
                  <a:pt x="1582296" y="383779"/>
                </a:cubicBezTo>
                <a:cubicBezTo>
                  <a:pt x="1574274" y="383779"/>
                  <a:pt x="1568441" y="377215"/>
                  <a:pt x="1568441" y="369922"/>
                </a:cubicBezTo>
                <a:cubicBezTo>
                  <a:pt x="1568441" y="361900"/>
                  <a:pt x="1574274" y="357525"/>
                  <a:pt x="1582296" y="357525"/>
                </a:cubicBezTo>
                <a:close/>
                <a:moveTo>
                  <a:pt x="1512195" y="357525"/>
                </a:moveTo>
                <a:cubicBezTo>
                  <a:pt x="1518030" y="357525"/>
                  <a:pt x="1523863" y="361900"/>
                  <a:pt x="1523863" y="369922"/>
                </a:cubicBezTo>
                <a:cubicBezTo>
                  <a:pt x="1523863" y="377215"/>
                  <a:pt x="1518030" y="383779"/>
                  <a:pt x="1512195" y="383779"/>
                </a:cubicBezTo>
                <a:cubicBezTo>
                  <a:pt x="1504171" y="383779"/>
                  <a:pt x="1497612" y="377215"/>
                  <a:pt x="1497612" y="369922"/>
                </a:cubicBezTo>
                <a:cubicBezTo>
                  <a:pt x="1497612" y="361900"/>
                  <a:pt x="1504171" y="357525"/>
                  <a:pt x="1512195" y="357525"/>
                </a:cubicBezTo>
                <a:close/>
                <a:moveTo>
                  <a:pt x="1439171" y="357525"/>
                </a:moveTo>
                <a:cubicBezTo>
                  <a:pt x="1447188" y="357525"/>
                  <a:pt x="1453023" y="361900"/>
                  <a:pt x="1453023" y="369922"/>
                </a:cubicBezTo>
                <a:cubicBezTo>
                  <a:pt x="1453023" y="377215"/>
                  <a:pt x="1447188" y="383779"/>
                  <a:pt x="1439171" y="383779"/>
                </a:cubicBezTo>
                <a:cubicBezTo>
                  <a:pt x="1433336" y="383779"/>
                  <a:pt x="1426774" y="377215"/>
                  <a:pt x="1426774" y="369922"/>
                </a:cubicBezTo>
                <a:cubicBezTo>
                  <a:pt x="1426774" y="361900"/>
                  <a:pt x="1433336" y="357525"/>
                  <a:pt x="1439171" y="357525"/>
                </a:cubicBezTo>
                <a:close/>
                <a:moveTo>
                  <a:pt x="1368347" y="357525"/>
                </a:moveTo>
                <a:cubicBezTo>
                  <a:pt x="1376368" y="357525"/>
                  <a:pt x="1382199" y="361900"/>
                  <a:pt x="1382199" y="369922"/>
                </a:cubicBezTo>
                <a:cubicBezTo>
                  <a:pt x="1382199" y="377215"/>
                  <a:pt x="1376368" y="383779"/>
                  <a:pt x="1368347" y="383779"/>
                </a:cubicBezTo>
                <a:cubicBezTo>
                  <a:pt x="1362508" y="383779"/>
                  <a:pt x="1355949" y="377215"/>
                  <a:pt x="1355949" y="369922"/>
                </a:cubicBezTo>
                <a:cubicBezTo>
                  <a:pt x="1355949" y="361900"/>
                  <a:pt x="1362508" y="357525"/>
                  <a:pt x="1368347" y="357525"/>
                </a:cubicBezTo>
                <a:close/>
                <a:moveTo>
                  <a:pt x="1297518" y="357525"/>
                </a:moveTo>
                <a:cubicBezTo>
                  <a:pt x="1305540" y="357525"/>
                  <a:pt x="1311374" y="361900"/>
                  <a:pt x="1311374" y="369922"/>
                </a:cubicBezTo>
                <a:cubicBezTo>
                  <a:pt x="1311374" y="377215"/>
                  <a:pt x="1305540" y="383779"/>
                  <a:pt x="1297518" y="383779"/>
                </a:cubicBezTo>
                <a:cubicBezTo>
                  <a:pt x="1289495" y="383779"/>
                  <a:pt x="1285121" y="377215"/>
                  <a:pt x="1285121" y="369922"/>
                </a:cubicBezTo>
                <a:cubicBezTo>
                  <a:pt x="1285121" y="361900"/>
                  <a:pt x="1289495" y="357525"/>
                  <a:pt x="1297518" y="357525"/>
                </a:cubicBezTo>
                <a:close/>
                <a:moveTo>
                  <a:pt x="1225703" y="357525"/>
                </a:moveTo>
                <a:cubicBezTo>
                  <a:pt x="1233487" y="357525"/>
                  <a:pt x="1240493" y="363359"/>
                  <a:pt x="1240493" y="369922"/>
                </a:cubicBezTo>
                <a:cubicBezTo>
                  <a:pt x="1240493" y="377215"/>
                  <a:pt x="1233487" y="383779"/>
                  <a:pt x="1225703" y="383779"/>
                </a:cubicBezTo>
                <a:cubicBezTo>
                  <a:pt x="1217156" y="383779"/>
                  <a:pt x="1210926" y="377215"/>
                  <a:pt x="1210926" y="369922"/>
                </a:cubicBezTo>
                <a:cubicBezTo>
                  <a:pt x="1210926" y="363359"/>
                  <a:pt x="1217156" y="357525"/>
                  <a:pt x="1225703" y="357525"/>
                </a:cubicBezTo>
                <a:close/>
                <a:moveTo>
                  <a:pt x="1154890" y="357525"/>
                </a:moveTo>
                <a:cubicBezTo>
                  <a:pt x="1162673" y="357525"/>
                  <a:pt x="1169676" y="363359"/>
                  <a:pt x="1169676" y="369922"/>
                </a:cubicBezTo>
                <a:cubicBezTo>
                  <a:pt x="1169676" y="377215"/>
                  <a:pt x="1162673" y="383779"/>
                  <a:pt x="1154890" y="383779"/>
                </a:cubicBezTo>
                <a:cubicBezTo>
                  <a:pt x="1146325" y="383779"/>
                  <a:pt x="1140096" y="377215"/>
                  <a:pt x="1140096" y="369922"/>
                </a:cubicBezTo>
                <a:cubicBezTo>
                  <a:pt x="1140096" y="363359"/>
                  <a:pt x="1146325" y="357525"/>
                  <a:pt x="1154890" y="357525"/>
                </a:cubicBezTo>
                <a:close/>
                <a:moveTo>
                  <a:pt x="1084059" y="357525"/>
                </a:moveTo>
                <a:cubicBezTo>
                  <a:pt x="1091842" y="357525"/>
                  <a:pt x="1098844" y="363359"/>
                  <a:pt x="1098844" y="369922"/>
                </a:cubicBezTo>
                <a:cubicBezTo>
                  <a:pt x="1098844" y="377215"/>
                  <a:pt x="1091842" y="383779"/>
                  <a:pt x="1084059" y="383779"/>
                </a:cubicBezTo>
                <a:cubicBezTo>
                  <a:pt x="1075492" y="383779"/>
                  <a:pt x="1069268" y="377215"/>
                  <a:pt x="1069268" y="369922"/>
                </a:cubicBezTo>
                <a:cubicBezTo>
                  <a:pt x="1069268" y="363359"/>
                  <a:pt x="1075492" y="357525"/>
                  <a:pt x="1084059" y="357525"/>
                </a:cubicBezTo>
                <a:close/>
                <a:moveTo>
                  <a:pt x="1013015" y="357525"/>
                </a:moveTo>
                <a:cubicBezTo>
                  <a:pt x="1020312" y="357525"/>
                  <a:pt x="1024685" y="363359"/>
                  <a:pt x="1024685" y="369922"/>
                </a:cubicBezTo>
                <a:cubicBezTo>
                  <a:pt x="1024685" y="377215"/>
                  <a:pt x="1020312" y="383779"/>
                  <a:pt x="1013015" y="383779"/>
                </a:cubicBezTo>
                <a:cubicBezTo>
                  <a:pt x="1005003" y="383779"/>
                  <a:pt x="998434" y="377215"/>
                  <a:pt x="998434" y="369922"/>
                </a:cubicBezTo>
                <a:cubicBezTo>
                  <a:pt x="998434" y="363359"/>
                  <a:pt x="1005003" y="357525"/>
                  <a:pt x="1013015" y="357525"/>
                </a:cubicBezTo>
                <a:close/>
                <a:moveTo>
                  <a:pt x="941465" y="357525"/>
                </a:moveTo>
                <a:cubicBezTo>
                  <a:pt x="948030" y="357525"/>
                  <a:pt x="953864" y="363359"/>
                  <a:pt x="953864" y="369922"/>
                </a:cubicBezTo>
                <a:cubicBezTo>
                  <a:pt x="953864" y="377215"/>
                  <a:pt x="948030" y="383779"/>
                  <a:pt x="941465" y="383779"/>
                </a:cubicBezTo>
                <a:cubicBezTo>
                  <a:pt x="934173" y="383779"/>
                  <a:pt x="927611" y="377215"/>
                  <a:pt x="927611" y="369922"/>
                </a:cubicBezTo>
                <a:cubicBezTo>
                  <a:pt x="927611" y="363359"/>
                  <a:pt x="934173" y="357525"/>
                  <a:pt x="941465" y="357525"/>
                </a:cubicBezTo>
                <a:close/>
                <a:moveTo>
                  <a:pt x="870633" y="357525"/>
                </a:moveTo>
                <a:cubicBezTo>
                  <a:pt x="877194" y="357525"/>
                  <a:pt x="883034" y="363359"/>
                  <a:pt x="883034" y="369922"/>
                </a:cubicBezTo>
                <a:cubicBezTo>
                  <a:pt x="883034" y="377215"/>
                  <a:pt x="877194" y="383779"/>
                  <a:pt x="870633" y="383779"/>
                </a:cubicBezTo>
                <a:cubicBezTo>
                  <a:pt x="863344" y="383779"/>
                  <a:pt x="856777" y="377215"/>
                  <a:pt x="856777" y="369922"/>
                </a:cubicBezTo>
                <a:cubicBezTo>
                  <a:pt x="856777" y="363359"/>
                  <a:pt x="863344" y="357525"/>
                  <a:pt x="870633" y="357525"/>
                </a:cubicBezTo>
                <a:close/>
                <a:moveTo>
                  <a:pt x="798346" y="357525"/>
                </a:moveTo>
                <a:cubicBezTo>
                  <a:pt x="806370" y="357525"/>
                  <a:pt x="812203" y="363359"/>
                  <a:pt x="812203" y="369922"/>
                </a:cubicBezTo>
                <a:cubicBezTo>
                  <a:pt x="812203" y="377215"/>
                  <a:pt x="806370" y="383779"/>
                  <a:pt x="798346" y="383779"/>
                </a:cubicBezTo>
                <a:cubicBezTo>
                  <a:pt x="792510" y="383779"/>
                  <a:pt x="785947" y="377215"/>
                  <a:pt x="785947" y="369922"/>
                </a:cubicBezTo>
                <a:cubicBezTo>
                  <a:pt x="785947" y="363359"/>
                  <a:pt x="792510" y="357525"/>
                  <a:pt x="798346" y="357525"/>
                </a:cubicBezTo>
                <a:close/>
                <a:moveTo>
                  <a:pt x="3654110" y="354153"/>
                </a:moveTo>
                <a:cubicBezTo>
                  <a:pt x="3661893" y="354153"/>
                  <a:pt x="3668898" y="360716"/>
                  <a:pt x="3668898" y="368738"/>
                </a:cubicBezTo>
                <a:cubicBezTo>
                  <a:pt x="3668898" y="376031"/>
                  <a:pt x="3661893" y="380407"/>
                  <a:pt x="3654110" y="380407"/>
                </a:cubicBezTo>
                <a:cubicBezTo>
                  <a:pt x="3645548" y="380407"/>
                  <a:pt x="3639322" y="376031"/>
                  <a:pt x="3639322" y="368738"/>
                </a:cubicBezTo>
                <a:cubicBezTo>
                  <a:pt x="3639322" y="360716"/>
                  <a:pt x="3645548" y="354153"/>
                  <a:pt x="3654110" y="354153"/>
                </a:cubicBezTo>
                <a:close/>
                <a:moveTo>
                  <a:pt x="3583280" y="354153"/>
                </a:moveTo>
                <a:cubicBezTo>
                  <a:pt x="3591064" y="354153"/>
                  <a:pt x="3598069" y="360716"/>
                  <a:pt x="3598069" y="368738"/>
                </a:cubicBezTo>
                <a:cubicBezTo>
                  <a:pt x="3598069" y="376031"/>
                  <a:pt x="3591064" y="380407"/>
                  <a:pt x="3583280" y="380407"/>
                </a:cubicBezTo>
                <a:cubicBezTo>
                  <a:pt x="3574718" y="380407"/>
                  <a:pt x="3568491" y="376031"/>
                  <a:pt x="3568491" y="368738"/>
                </a:cubicBezTo>
                <a:cubicBezTo>
                  <a:pt x="3568491" y="360716"/>
                  <a:pt x="3574718" y="354153"/>
                  <a:pt x="3583280" y="354153"/>
                </a:cubicBezTo>
                <a:close/>
                <a:moveTo>
                  <a:pt x="3512449" y="354153"/>
                </a:moveTo>
                <a:cubicBezTo>
                  <a:pt x="3520232" y="354153"/>
                  <a:pt x="3527237" y="360983"/>
                  <a:pt x="3527237" y="369330"/>
                </a:cubicBezTo>
                <a:cubicBezTo>
                  <a:pt x="3527237" y="376919"/>
                  <a:pt x="3520232" y="383749"/>
                  <a:pt x="3512449" y="383749"/>
                </a:cubicBezTo>
                <a:cubicBezTo>
                  <a:pt x="3503887" y="383749"/>
                  <a:pt x="3497661" y="376919"/>
                  <a:pt x="3497661" y="369330"/>
                </a:cubicBezTo>
                <a:cubicBezTo>
                  <a:pt x="3497661" y="360983"/>
                  <a:pt x="3503887" y="354153"/>
                  <a:pt x="3512449" y="354153"/>
                </a:cubicBezTo>
                <a:close/>
                <a:moveTo>
                  <a:pt x="3440686" y="354153"/>
                </a:moveTo>
                <a:cubicBezTo>
                  <a:pt x="3448708" y="354153"/>
                  <a:pt x="3453083" y="360983"/>
                  <a:pt x="3453083" y="369330"/>
                </a:cubicBezTo>
                <a:cubicBezTo>
                  <a:pt x="3453083" y="376919"/>
                  <a:pt x="3448708" y="383749"/>
                  <a:pt x="3440686" y="383749"/>
                </a:cubicBezTo>
                <a:cubicBezTo>
                  <a:pt x="3433393" y="383749"/>
                  <a:pt x="3426830" y="376919"/>
                  <a:pt x="3426830" y="369330"/>
                </a:cubicBezTo>
                <a:cubicBezTo>
                  <a:pt x="3426830" y="360983"/>
                  <a:pt x="3433393" y="354153"/>
                  <a:pt x="3440686" y="354153"/>
                </a:cubicBezTo>
                <a:close/>
                <a:moveTo>
                  <a:pt x="3369857" y="354153"/>
                </a:moveTo>
                <a:cubicBezTo>
                  <a:pt x="3376420" y="354153"/>
                  <a:pt x="3382254" y="360983"/>
                  <a:pt x="3382254" y="369330"/>
                </a:cubicBezTo>
                <a:cubicBezTo>
                  <a:pt x="3382254" y="376919"/>
                  <a:pt x="3376420" y="383749"/>
                  <a:pt x="3369857" y="383749"/>
                </a:cubicBezTo>
                <a:cubicBezTo>
                  <a:pt x="3362564" y="383749"/>
                  <a:pt x="3356001" y="376919"/>
                  <a:pt x="3356001" y="369330"/>
                </a:cubicBezTo>
                <a:cubicBezTo>
                  <a:pt x="3356001" y="360983"/>
                  <a:pt x="3362564" y="354153"/>
                  <a:pt x="3369857" y="354153"/>
                </a:cubicBezTo>
                <a:close/>
                <a:moveTo>
                  <a:pt x="3299097" y="354153"/>
                </a:moveTo>
                <a:cubicBezTo>
                  <a:pt x="3305662" y="354153"/>
                  <a:pt x="3311496" y="360983"/>
                  <a:pt x="3311496" y="369330"/>
                </a:cubicBezTo>
                <a:cubicBezTo>
                  <a:pt x="3311496" y="376919"/>
                  <a:pt x="3305662" y="383749"/>
                  <a:pt x="3299097" y="383749"/>
                </a:cubicBezTo>
                <a:cubicBezTo>
                  <a:pt x="3291804" y="383749"/>
                  <a:pt x="3285242" y="376919"/>
                  <a:pt x="3285242" y="369330"/>
                </a:cubicBezTo>
                <a:cubicBezTo>
                  <a:pt x="3285242" y="360983"/>
                  <a:pt x="3291804" y="354153"/>
                  <a:pt x="3299097" y="354153"/>
                </a:cubicBezTo>
                <a:close/>
                <a:moveTo>
                  <a:pt x="3226808" y="354153"/>
                </a:moveTo>
                <a:cubicBezTo>
                  <a:pt x="3234828" y="354153"/>
                  <a:pt x="3240664" y="360983"/>
                  <a:pt x="3240664" y="369330"/>
                </a:cubicBezTo>
                <a:cubicBezTo>
                  <a:pt x="3240664" y="376919"/>
                  <a:pt x="3234828" y="383749"/>
                  <a:pt x="3226808" y="383749"/>
                </a:cubicBezTo>
                <a:cubicBezTo>
                  <a:pt x="3220245" y="383749"/>
                  <a:pt x="3214410" y="376919"/>
                  <a:pt x="3214410" y="369330"/>
                </a:cubicBezTo>
                <a:cubicBezTo>
                  <a:pt x="3214410" y="360983"/>
                  <a:pt x="3220245" y="354153"/>
                  <a:pt x="3226808" y="354153"/>
                </a:cubicBezTo>
                <a:close/>
                <a:moveTo>
                  <a:pt x="3152605" y="354153"/>
                </a:moveTo>
                <a:cubicBezTo>
                  <a:pt x="3159898" y="354153"/>
                  <a:pt x="3166462" y="360983"/>
                  <a:pt x="3166462" y="369330"/>
                </a:cubicBezTo>
                <a:cubicBezTo>
                  <a:pt x="3166462" y="376919"/>
                  <a:pt x="3159898" y="383749"/>
                  <a:pt x="3152605" y="383749"/>
                </a:cubicBezTo>
                <a:cubicBezTo>
                  <a:pt x="3146040" y="383749"/>
                  <a:pt x="3140206" y="376919"/>
                  <a:pt x="3140206" y="369330"/>
                </a:cubicBezTo>
                <a:cubicBezTo>
                  <a:pt x="3140206" y="360983"/>
                  <a:pt x="3146040" y="354153"/>
                  <a:pt x="3152605" y="354153"/>
                </a:cubicBezTo>
                <a:close/>
                <a:moveTo>
                  <a:pt x="3081774" y="354153"/>
                </a:moveTo>
                <a:cubicBezTo>
                  <a:pt x="3089066" y="354153"/>
                  <a:pt x="3095627" y="360983"/>
                  <a:pt x="3095627" y="369330"/>
                </a:cubicBezTo>
                <a:cubicBezTo>
                  <a:pt x="3095627" y="376919"/>
                  <a:pt x="3089066" y="383749"/>
                  <a:pt x="3081774" y="383749"/>
                </a:cubicBezTo>
                <a:cubicBezTo>
                  <a:pt x="3073750" y="383749"/>
                  <a:pt x="3069375" y="376919"/>
                  <a:pt x="3069375" y="369330"/>
                </a:cubicBezTo>
                <a:cubicBezTo>
                  <a:pt x="3069375" y="360983"/>
                  <a:pt x="3073750" y="354153"/>
                  <a:pt x="3081774" y="354153"/>
                </a:cubicBezTo>
                <a:close/>
                <a:moveTo>
                  <a:pt x="3013715" y="354153"/>
                </a:moveTo>
                <a:cubicBezTo>
                  <a:pt x="3021307" y="354153"/>
                  <a:pt x="3028135" y="360983"/>
                  <a:pt x="3028135" y="369330"/>
                </a:cubicBezTo>
                <a:cubicBezTo>
                  <a:pt x="3028135" y="376919"/>
                  <a:pt x="3021307" y="383749"/>
                  <a:pt x="3013715" y="383749"/>
                </a:cubicBezTo>
                <a:cubicBezTo>
                  <a:pt x="3005368" y="383749"/>
                  <a:pt x="2998539" y="376919"/>
                  <a:pt x="2998539" y="369330"/>
                </a:cubicBezTo>
                <a:cubicBezTo>
                  <a:pt x="2998539" y="360983"/>
                  <a:pt x="3005368" y="354153"/>
                  <a:pt x="3013715" y="354153"/>
                </a:cubicBezTo>
                <a:close/>
                <a:moveTo>
                  <a:pt x="2942494" y="354153"/>
                </a:moveTo>
                <a:cubicBezTo>
                  <a:pt x="2951055" y="354153"/>
                  <a:pt x="2957288" y="360983"/>
                  <a:pt x="2957288" y="369330"/>
                </a:cubicBezTo>
                <a:cubicBezTo>
                  <a:pt x="2957288" y="376919"/>
                  <a:pt x="2951055" y="383749"/>
                  <a:pt x="2942494" y="383749"/>
                </a:cubicBezTo>
                <a:cubicBezTo>
                  <a:pt x="2934713" y="383749"/>
                  <a:pt x="2927708" y="376919"/>
                  <a:pt x="2927708" y="369330"/>
                </a:cubicBezTo>
                <a:cubicBezTo>
                  <a:pt x="2927708" y="360983"/>
                  <a:pt x="2934713" y="354153"/>
                  <a:pt x="2942494" y="354153"/>
                </a:cubicBezTo>
                <a:close/>
                <a:moveTo>
                  <a:pt x="2868293" y="354153"/>
                </a:moveTo>
                <a:cubicBezTo>
                  <a:pt x="2876858" y="354153"/>
                  <a:pt x="2883085" y="360983"/>
                  <a:pt x="2883085" y="369330"/>
                </a:cubicBezTo>
                <a:cubicBezTo>
                  <a:pt x="2883085" y="376919"/>
                  <a:pt x="2876858" y="383749"/>
                  <a:pt x="2868293" y="383749"/>
                </a:cubicBezTo>
                <a:cubicBezTo>
                  <a:pt x="2860512" y="383749"/>
                  <a:pt x="2853504" y="376919"/>
                  <a:pt x="2853504" y="369330"/>
                </a:cubicBezTo>
                <a:cubicBezTo>
                  <a:pt x="2853504" y="360983"/>
                  <a:pt x="2860512" y="354153"/>
                  <a:pt x="2868293" y="354153"/>
                </a:cubicBezTo>
                <a:close/>
                <a:moveTo>
                  <a:pt x="2796535" y="354153"/>
                </a:moveTo>
                <a:cubicBezTo>
                  <a:pt x="2804558" y="354153"/>
                  <a:pt x="2808932" y="360983"/>
                  <a:pt x="2808932" y="369330"/>
                </a:cubicBezTo>
                <a:cubicBezTo>
                  <a:pt x="2808932" y="376919"/>
                  <a:pt x="2804558" y="383749"/>
                  <a:pt x="2796535" y="383749"/>
                </a:cubicBezTo>
                <a:cubicBezTo>
                  <a:pt x="2789243" y="383749"/>
                  <a:pt x="2782678" y="376919"/>
                  <a:pt x="2782678" y="369330"/>
                </a:cubicBezTo>
                <a:cubicBezTo>
                  <a:pt x="2782678" y="360983"/>
                  <a:pt x="2789243" y="354153"/>
                  <a:pt x="2796535" y="354153"/>
                </a:cubicBezTo>
                <a:close/>
                <a:moveTo>
                  <a:pt x="2725695" y="354153"/>
                </a:moveTo>
                <a:cubicBezTo>
                  <a:pt x="2731532" y="354153"/>
                  <a:pt x="2738100" y="360983"/>
                  <a:pt x="2738100" y="369330"/>
                </a:cubicBezTo>
                <a:cubicBezTo>
                  <a:pt x="2738100" y="376919"/>
                  <a:pt x="2731532" y="383749"/>
                  <a:pt x="2725695" y="383749"/>
                </a:cubicBezTo>
                <a:cubicBezTo>
                  <a:pt x="2717681" y="383749"/>
                  <a:pt x="2711846" y="376919"/>
                  <a:pt x="2711846" y="369330"/>
                </a:cubicBezTo>
                <a:cubicBezTo>
                  <a:pt x="2711846" y="360983"/>
                  <a:pt x="2717681" y="354153"/>
                  <a:pt x="2725695" y="354153"/>
                </a:cubicBezTo>
                <a:close/>
                <a:moveTo>
                  <a:pt x="2653415" y="354153"/>
                </a:moveTo>
                <a:cubicBezTo>
                  <a:pt x="2660705" y="354153"/>
                  <a:pt x="2667270" y="360983"/>
                  <a:pt x="2667270" y="369330"/>
                </a:cubicBezTo>
                <a:cubicBezTo>
                  <a:pt x="2667270" y="376919"/>
                  <a:pt x="2660705" y="383749"/>
                  <a:pt x="2653415" y="383749"/>
                </a:cubicBezTo>
                <a:cubicBezTo>
                  <a:pt x="2646857" y="383749"/>
                  <a:pt x="2641021" y="376919"/>
                  <a:pt x="2641021" y="369330"/>
                </a:cubicBezTo>
                <a:cubicBezTo>
                  <a:pt x="2641021" y="360983"/>
                  <a:pt x="2646857" y="354153"/>
                  <a:pt x="2653415" y="354153"/>
                </a:cubicBezTo>
                <a:close/>
                <a:moveTo>
                  <a:pt x="2582583" y="354153"/>
                </a:moveTo>
                <a:cubicBezTo>
                  <a:pt x="2589875" y="354153"/>
                  <a:pt x="2596439" y="360983"/>
                  <a:pt x="2596439" y="369330"/>
                </a:cubicBezTo>
                <a:cubicBezTo>
                  <a:pt x="2596439" y="376919"/>
                  <a:pt x="2589875" y="383749"/>
                  <a:pt x="2582583" y="383749"/>
                </a:cubicBezTo>
                <a:cubicBezTo>
                  <a:pt x="2576019" y="383749"/>
                  <a:pt x="2570184" y="376919"/>
                  <a:pt x="2570184" y="369330"/>
                </a:cubicBezTo>
                <a:cubicBezTo>
                  <a:pt x="2570184" y="360983"/>
                  <a:pt x="2576019" y="354153"/>
                  <a:pt x="2582583" y="354153"/>
                </a:cubicBezTo>
                <a:close/>
                <a:moveTo>
                  <a:pt x="2511029" y="354153"/>
                </a:moveTo>
                <a:cubicBezTo>
                  <a:pt x="2519050" y="354153"/>
                  <a:pt x="2525613" y="360983"/>
                  <a:pt x="2525613" y="369330"/>
                </a:cubicBezTo>
                <a:cubicBezTo>
                  <a:pt x="2525613" y="376919"/>
                  <a:pt x="2519050" y="383749"/>
                  <a:pt x="2511029" y="383749"/>
                </a:cubicBezTo>
                <a:cubicBezTo>
                  <a:pt x="2503737" y="383749"/>
                  <a:pt x="2499361" y="376919"/>
                  <a:pt x="2499361" y="369330"/>
                </a:cubicBezTo>
                <a:cubicBezTo>
                  <a:pt x="2499361" y="360983"/>
                  <a:pt x="2503737" y="354153"/>
                  <a:pt x="2511029" y="354153"/>
                </a:cubicBezTo>
                <a:close/>
                <a:moveTo>
                  <a:pt x="2439946" y="354153"/>
                </a:moveTo>
                <a:cubicBezTo>
                  <a:pt x="2448505" y="354153"/>
                  <a:pt x="2454732" y="360983"/>
                  <a:pt x="2454732" y="369330"/>
                </a:cubicBezTo>
                <a:cubicBezTo>
                  <a:pt x="2454732" y="376919"/>
                  <a:pt x="2448505" y="383749"/>
                  <a:pt x="2439946" y="383749"/>
                </a:cubicBezTo>
                <a:cubicBezTo>
                  <a:pt x="2432160" y="383749"/>
                  <a:pt x="2425156" y="376919"/>
                  <a:pt x="2425156" y="369330"/>
                </a:cubicBezTo>
                <a:cubicBezTo>
                  <a:pt x="2425156" y="360983"/>
                  <a:pt x="2432160" y="354153"/>
                  <a:pt x="2439946" y="354153"/>
                </a:cubicBezTo>
                <a:close/>
                <a:moveTo>
                  <a:pt x="2369110" y="354153"/>
                </a:moveTo>
                <a:cubicBezTo>
                  <a:pt x="2377672" y="354153"/>
                  <a:pt x="2383899" y="360983"/>
                  <a:pt x="2383899" y="369330"/>
                </a:cubicBezTo>
                <a:cubicBezTo>
                  <a:pt x="2383899" y="376919"/>
                  <a:pt x="2377672" y="383749"/>
                  <a:pt x="2369110" y="383749"/>
                </a:cubicBezTo>
                <a:cubicBezTo>
                  <a:pt x="2361327" y="383749"/>
                  <a:pt x="2354319" y="376919"/>
                  <a:pt x="2354319" y="369330"/>
                </a:cubicBezTo>
                <a:cubicBezTo>
                  <a:pt x="2354319" y="360983"/>
                  <a:pt x="2361327" y="354153"/>
                  <a:pt x="2369110" y="354153"/>
                </a:cubicBezTo>
                <a:close/>
                <a:moveTo>
                  <a:pt x="2298280" y="354153"/>
                </a:moveTo>
                <a:cubicBezTo>
                  <a:pt x="2306842" y="354153"/>
                  <a:pt x="2313068" y="360983"/>
                  <a:pt x="2313068" y="369330"/>
                </a:cubicBezTo>
                <a:cubicBezTo>
                  <a:pt x="2313068" y="376919"/>
                  <a:pt x="2306842" y="383749"/>
                  <a:pt x="2298280" y="383749"/>
                </a:cubicBezTo>
                <a:cubicBezTo>
                  <a:pt x="2290497" y="383749"/>
                  <a:pt x="2283490" y="376919"/>
                  <a:pt x="2283490" y="369330"/>
                </a:cubicBezTo>
                <a:cubicBezTo>
                  <a:pt x="2283490" y="360983"/>
                  <a:pt x="2290497" y="354153"/>
                  <a:pt x="2298280" y="354153"/>
                </a:cubicBezTo>
                <a:close/>
                <a:moveTo>
                  <a:pt x="2226517" y="354153"/>
                </a:moveTo>
                <a:cubicBezTo>
                  <a:pt x="2234538" y="354153"/>
                  <a:pt x="2238914" y="360983"/>
                  <a:pt x="2238914" y="369330"/>
                </a:cubicBezTo>
                <a:cubicBezTo>
                  <a:pt x="2238914" y="376919"/>
                  <a:pt x="2234538" y="383749"/>
                  <a:pt x="2226517" y="383749"/>
                </a:cubicBezTo>
                <a:cubicBezTo>
                  <a:pt x="2218495" y="383749"/>
                  <a:pt x="2212658" y="376919"/>
                  <a:pt x="2212658" y="369330"/>
                </a:cubicBezTo>
                <a:cubicBezTo>
                  <a:pt x="2212658" y="360983"/>
                  <a:pt x="2218495" y="354153"/>
                  <a:pt x="2226517" y="354153"/>
                </a:cubicBezTo>
                <a:close/>
                <a:moveTo>
                  <a:pt x="2155683" y="354153"/>
                </a:moveTo>
                <a:cubicBezTo>
                  <a:pt x="2161519" y="354153"/>
                  <a:pt x="2168081" y="360983"/>
                  <a:pt x="2168081" y="369330"/>
                </a:cubicBezTo>
                <a:cubicBezTo>
                  <a:pt x="2168081" y="376919"/>
                  <a:pt x="2161519" y="383749"/>
                  <a:pt x="2155683" y="383749"/>
                </a:cubicBezTo>
                <a:cubicBezTo>
                  <a:pt x="2147663" y="383749"/>
                  <a:pt x="2141827" y="376919"/>
                  <a:pt x="2141827" y="369330"/>
                </a:cubicBezTo>
                <a:cubicBezTo>
                  <a:pt x="2141827" y="360983"/>
                  <a:pt x="2147663" y="354153"/>
                  <a:pt x="2155683" y="354153"/>
                </a:cubicBezTo>
                <a:close/>
                <a:moveTo>
                  <a:pt x="2084849" y="354153"/>
                </a:moveTo>
                <a:cubicBezTo>
                  <a:pt x="2090683" y="354153"/>
                  <a:pt x="2097248" y="360983"/>
                  <a:pt x="2097248" y="369330"/>
                </a:cubicBezTo>
                <a:cubicBezTo>
                  <a:pt x="2097248" y="376919"/>
                  <a:pt x="2090683" y="383749"/>
                  <a:pt x="2084849" y="383749"/>
                </a:cubicBezTo>
                <a:cubicBezTo>
                  <a:pt x="2076828" y="383749"/>
                  <a:pt x="2070994" y="376919"/>
                  <a:pt x="2070994" y="369330"/>
                </a:cubicBezTo>
                <a:cubicBezTo>
                  <a:pt x="2070994" y="360983"/>
                  <a:pt x="2076828" y="354153"/>
                  <a:pt x="2084849" y="354153"/>
                </a:cubicBezTo>
                <a:close/>
                <a:moveTo>
                  <a:pt x="2011835" y="354153"/>
                </a:moveTo>
                <a:cubicBezTo>
                  <a:pt x="2019855" y="354153"/>
                  <a:pt x="2026421" y="360983"/>
                  <a:pt x="2026421" y="369330"/>
                </a:cubicBezTo>
                <a:cubicBezTo>
                  <a:pt x="2026421" y="376919"/>
                  <a:pt x="2019855" y="383749"/>
                  <a:pt x="2011835" y="383749"/>
                </a:cubicBezTo>
                <a:cubicBezTo>
                  <a:pt x="2006000" y="383749"/>
                  <a:pt x="2000166" y="376919"/>
                  <a:pt x="2000166" y="369330"/>
                </a:cubicBezTo>
                <a:cubicBezTo>
                  <a:pt x="2000166" y="360983"/>
                  <a:pt x="2006000" y="354153"/>
                  <a:pt x="2011835" y="354153"/>
                </a:cubicBezTo>
                <a:close/>
                <a:moveTo>
                  <a:pt x="1938362" y="354153"/>
                </a:moveTo>
                <a:cubicBezTo>
                  <a:pt x="1946385" y="354153"/>
                  <a:pt x="1952222" y="360983"/>
                  <a:pt x="1952222" y="369330"/>
                </a:cubicBezTo>
                <a:cubicBezTo>
                  <a:pt x="1952222" y="376919"/>
                  <a:pt x="1946385" y="383749"/>
                  <a:pt x="1938362" y="383749"/>
                </a:cubicBezTo>
                <a:cubicBezTo>
                  <a:pt x="1932528" y="383749"/>
                  <a:pt x="1925968" y="376919"/>
                  <a:pt x="1925968" y="369330"/>
                </a:cubicBezTo>
                <a:cubicBezTo>
                  <a:pt x="1925968" y="360983"/>
                  <a:pt x="1932528" y="354153"/>
                  <a:pt x="1938362" y="354153"/>
                </a:cubicBezTo>
                <a:close/>
                <a:moveTo>
                  <a:pt x="1867527" y="354153"/>
                </a:moveTo>
                <a:cubicBezTo>
                  <a:pt x="1875550" y="354153"/>
                  <a:pt x="1881384" y="360983"/>
                  <a:pt x="1881384" y="369330"/>
                </a:cubicBezTo>
                <a:cubicBezTo>
                  <a:pt x="1881384" y="376919"/>
                  <a:pt x="1875550" y="383749"/>
                  <a:pt x="1867527" y="383749"/>
                </a:cubicBezTo>
                <a:cubicBezTo>
                  <a:pt x="1860235" y="383749"/>
                  <a:pt x="1855129" y="376919"/>
                  <a:pt x="1855129" y="369330"/>
                </a:cubicBezTo>
                <a:cubicBezTo>
                  <a:pt x="1855129" y="360983"/>
                  <a:pt x="1860235" y="354153"/>
                  <a:pt x="1867527" y="354153"/>
                </a:cubicBezTo>
                <a:close/>
                <a:moveTo>
                  <a:pt x="1225708" y="284879"/>
                </a:moveTo>
                <a:cubicBezTo>
                  <a:pt x="1233489" y="283322"/>
                  <a:pt x="1240493" y="290327"/>
                  <a:pt x="1240493" y="298111"/>
                </a:cubicBezTo>
                <a:cubicBezTo>
                  <a:pt x="1240493" y="306673"/>
                  <a:pt x="1233489" y="312900"/>
                  <a:pt x="1225708" y="312900"/>
                </a:cubicBezTo>
                <a:cubicBezTo>
                  <a:pt x="1217159" y="312900"/>
                  <a:pt x="1210931" y="306673"/>
                  <a:pt x="1210931" y="298111"/>
                </a:cubicBezTo>
                <a:cubicBezTo>
                  <a:pt x="1210931" y="290327"/>
                  <a:pt x="1217159" y="284879"/>
                  <a:pt x="1225708" y="284879"/>
                </a:cubicBezTo>
                <a:close/>
                <a:moveTo>
                  <a:pt x="3440686" y="283322"/>
                </a:moveTo>
                <a:cubicBezTo>
                  <a:pt x="3448708" y="283322"/>
                  <a:pt x="3453083" y="289885"/>
                  <a:pt x="3453083" y="297178"/>
                </a:cubicBezTo>
                <a:cubicBezTo>
                  <a:pt x="3453083" y="305200"/>
                  <a:pt x="3448708" y="309576"/>
                  <a:pt x="3440686" y="309576"/>
                </a:cubicBezTo>
                <a:cubicBezTo>
                  <a:pt x="3433393" y="309576"/>
                  <a:pt x="3426830" y="305200"/>
                  <a:pt x="3426830" y="297178"/>
                </a:cubicBezTo>
                <a:cubicBezTo>
                  <a:pt x="3426830" y="289885"/>
                  <a:pt x="3433393" y="283322"/>
                  <a:pt x="3440686" y="283322"/>
                </a:cubicBezTo>
                <a:close/>
                <a:moveTo>
                  <a:pt x="3369857" y="283322"/>
                </a:moveTo>
                <a:cubicBezTo>
                  <a:pt x="3376420" y="283322"/>
                  <a:pt x="3382254" y="289885"/>
                  <a:pt x="3382254" y="297178"/>
                </a:cubicBezTo>
                <a:cubicBezTo>
                  <a:pt x="3382254" y="305200"/>
                  <a:pt x="3376420" y="309576"/>
                  <a:pt x="3369857" y="309576"/>
                </a:cubicBezTo>
                <a:cubicBezTo>
                  <a:pt x="3362564" y="309576"/>
                  <a:pt x="3356001" y="305200"/>
                  <a:pt x="3356001" y="297178"/>
                </a:cubicBezTo>
                <a:cubicBezTo>
                  <a:pt x="3356001" y="289885"/>
                  <a:pt x="3362564" y="283322"/>
                  <a:pt x="3369857" y="283322"/>
                </a:cubicBezTo>
                <a:close/>
                <a:moveTo>
                  <a:pt x="3299100" y="283322"/>
                </a:moveTo>
                <a:cubicBezTo>
                  <a:pt x="3305662" y="283322"/>
                  <a:pt x="3311496" y="289885"/>
                  <a:pt x="3311496" y="297178"/>
                </a:cubicBezTo>
                <a:cubicBezTo>
                  <a:pt x="3311496" y="305200"/>
                  <a:pt x="3305662" y="309576"/>
                  <a:pt x="3299100" y="309576"/>
                </a:cubicBezTo>
                <a:cubicBezTo>
                  <a:pt x="3291804" y="309576"/>
                  <a:pt x="3285242" y="305200"/>
                  <a:pt x="3285242" y="297178"/>
                </a:cubicBezTo>
                <a:cubicBezTo>
                  <a:pt x="3285242" y="289885"/>
                  <a:pt x="3291804" y="283322"/>
                  <a:pt x="3299100" y="283322"/>
                </a:cubicBezTo>
                <a:close/>
                <a:moveTo>
                  <a:pt x="3226808" y="283322"/>
                </a:moveTo>
                <a:cubicBezTo>
                  <a:pt x="3234828" y="283322"/>
                  <a:pt x="3240664" y="289885"/>
                  <a:pt x="3240664" y="297178"/>
                </a:cubicBezTo>
                <a:cubicBezTo>
                  <a:pt x="3240664" y="305200"/>
                  <a:pt x="3234828" y="309576"/>
                  <a:pt x="3226808" y="309576"/>
                </a:cubicBezTo>
                <a:cubicBezTo>
                  <a:pt x="3220245" y="309576"/>
                  <a:pt x="3214410" y="305200"/>
                  <a:pt x="3214410" y="297178"/>
                </a:cubicBezTo>
                <a:cubicBezTo>
                  <a:pt x="3214410" y="289885"/>
                  <a:pt x="3220245" y="283322"/>
                  <a:pt x="3226808" y="283322"/>
                </a:cubicBezTo>
                <a:close/>
                <a:moveTo>
                  <a:pt x="3152605" y="283322"/>
                </a:moveTo>
                <a:cubicBezTo>
                  <a:pt x="3159898" y="283322"/>
                  <a:pt x="3166462" y="289885"/>
                  <a:pt x="3166462" y="297178"/>
                </a:cubicBezTo>
                <a:cubicBezTo>
                  <a:pt x="3166462" y="305200"/>
                  <a:pt x="3159898" y="309576"/>
                  <a:pt x="3152605" y="309576"/>
                </a:cubicBezTo>
                <a:cubicBezTo>
                  <a:pt x="3146041" y="309576"/>
                  <a:pt x="3140209" y="305200"/>
                  <a:pt x="3140209" y="297178"/>
                </a:cubicBezTo>
                <a:cubicBezTo>
                  <a:pt x="3140209" y="289885"/>
                  <a:pt x="3146041" y="283322"/>
                  <a:pt x="3152605" y="283322"/>
                </a:cubicBezTo>
                <a:close/>
                <a:moveTo>
                  <a:pt x="3081774" y="283322"/>
                </a:moveTo>
                <a:cubicBezTo>
                  <a:pt x="3089066" y="283322"/>
                  <a:pt x="3095628" y="289885"/>
                  <a:pt x="3095628" y="297178"/>
                </a:cubicBezTo>
                <a:cubicBezTo>
                  <a:pt x="3095628" y="305200"/>
                  <a:pt x="3089066" y="309576"/>
                  <a:pt x="3081774" y="309576"/>
                </a:cubicBezTo>
                <a:cubicBezTo>
                  <a:pt x="3073750" y="309576"/>
                  <a:pt x="3069375" y="305200"/>
                  <a:pt x="3069375" y="297178"/>
                </a:cubicBezTo>
                <a:cubicBezTo>
                  <a:pt x="3069375" y="289885"/>
                  <a:pt x="3073750" y="283322"/>
                  <a:pt x="3081774" y="283322"/>
                </a:cubicBezTo>
                <a:close/>
                <a:moveTo>
                  <a:pt x="3013717" y="283322"/>
                </a:moveTo>
                <a:cubicBezTo>
                  <a:pt x="3021307" y="283322"/>
                  <a:pt x="3028135" y="289885"/>
                  <a:pt x="3028135" y="297178"/>
                </a:cubicBezTo>
                <a:cubicBezTo>
                  <a:pt x="3028135" y="305200"/>
                  <a:pt x="3021307" y="309576"/>
                  <a:pt x="3013717" y="309576"/>
                </a:cubicBezTo>
                <a:cubicBezTo>
                  <a:pt x="3005371" y="309576"/>
                  <a:pt x="2998539" y="305200"/>
                  <a:pt x="2998539" y="297178"/>
                </a:cubicBezTo>
                <a:cubicBezTo>
                  <a:pt x="2998539" y="289885"/>
                  <a:pt x="3005371" y="283322"/>
                  <a:pt x="3013717" y="283322"/>
                </a:cubicBezTo>
                <a:close/>
                <a:moveTo>
                  <a:pt x="2942494" y="283322"/>
                </a:moveTo>
                <a:cubicBezTo>
                  <a:pt x="2951055" y="283322"/>
                  <a:pt x="2957288" y="290327"/>
                  <a:pt x="2957288" y="298111"/>
                </a:cubicBezTo>
                <a:cubicBezTo>
                  <a:pt x="2957288" y="306673"/>
                  <a:pt x="2951055" y="312900"/>
                  <a:pt x="2942494" y="312900"/>
                </a:cubicBezTo>
                <a:cubicBezTo>
                  <a:pt x="2934713" y="312900"/>
                  <a:pt x="2927711" y="306673"/>
                  <a:pt x="2927711" y="298111"/>
                </a:cubicBezTo>
                <a:cubicBezTo>
                  <a:pt x="2927711" y="290327"/>
                  <a:pt x="2934713" y="283322"/>
                  <a:pt x="2942494" y="283322"/>
                </a:cubicBezTo>
                <a:close/>
                <a:moveTo>
                  <a:pt x="2868293" y="283322"/>
                </a:moveTo>
                <a:cubicBezTo>
                  <a:pt x="2876858" y="283322"/>
                  <a:pt x="2883087" y="290327"/>
                  <a:pt x="2883087" y="298111"/>
                </a:cubicBezTo>
                <a:cubicBezTo>
                  <a:pt x="2883087" y="306673"/>
                  <a:pt x="2876858" y="312900"/>
                  <a:pt x="2868293" y="312900"/>
                </a:cubicBezTo>
                <a:cubicBezTo>
                  <a:pt x="2860512" y="312900"/>
                  <a:pt x="2853507" y="306673"/>
                  <a:pt x="2853507" y="298111"/>
                </a:cubicBezTo>
                <a:cubicBezTo>
                  <a:pt x="2853507" y="290327"/>
                  <a:pt x="2860512" y="283322"/>
                  <a:pt x="2868293" y="283322"/>
                </a:cubicBezTo>
                <a:close/>
                <a:moveTo>
                  <a:pt x="2796535" y="283322"/>
                </a:moveTo>
                <a:cubicBezTo>
                  <a:pt x="2804558" y="283322"/>
                  <a:pt x="2808934" y="290327"/>
                  <a:pt x="2808934" y="298111"/>
                </a:cubicBezTo>
                <a:cubicBezTo>
                  <a:pt x="2808934" y="306673"/>
                  <a:pt x="2804558" y="312900"/>
                  <a:pt x="2796535" y="312900"/>
                </a:cubicBezTo>
                <a:cubicBezTo>
                  <a:pt x="2789243" y="312900"/>
                  <a:pt x="2782678" y="306673"/>
                  <a:pt x="2782678" y="298111"/>
                </a:cubicBezTo>
                <a:cubicBezTo>
                  <a:pt x="2782678" y="290327"/>
                  <a:pt x="2789243" y="283322"/>
                  <a:pt x="2796535" y="283322"/>
                </a:cubicBezTo>
                <a:close/>
                <a:moveTo>
                  <a:pt x="2725698" y="283322"/>
                </a:moveTo>
                <a:cubicBezTo>
                  <a:pt x="2731532" y="283322"/>
                  <a:pt x="2738100" y="290327"/>
                  <a:pt x="2738100" y="298111"/>
                </a:cubicBezTo>
                <a:cubicBezTo>
                  <a:pt x="2738100" y="306673"/>
                  <a:pt x="2731532" y="312900"/>
                  <a:pt x="2725698" y="312900"/>
                </a:cubicBezTo>
                <a:cubicBezTo>
                  <a:pt x="2717681" y="312900"/>
                  <a:pt x="2711846" y="306673"/>
                  <a:pt x="2711846" y="298111"/>
                </a:cubicBezTo>
                <a:cubicBezTo>
                  <a:pt x="2711846" y="290327"/>
                  <a:pt x="2717681" y="283322"/>
                  <a:pt x="2725698" y="283322"/>
                </a:cubicBezTo>
                <a:close/>
                <a:moveTo>
                  <a:pt x="2653415" y="283322"/>
                </a:moveTo>
                <a:cubicBezTo>
                  <a:pt x="2660705" y="283322"/>
                  <a:pt x="2667270" y="290327"/>
                  <a:pt x="2667270" y="298111"/>
                </a:cubicBezTo>
                <a:cubicBezTo>
                  <a:pt x="2667270" y="306673"/>
                  <a:pt x="2660705" y="312900"/>
                  <a:pt x="2653415" y="312900"/>
                </a:cubicBezTo>
                <a:cubicBezTo>
                  <a:pt x="2646857" y="312900"/>
                  <a:pt x="2641021" y="306673"/>
                  <a:pt x="2641021" y="298111"/>
                </a:cubicBezTo>
                <a:cubicBezTo>
                  <a:pt x="2641021" y="290327"/>
                  <a:pt x="2646857" y="283322"/>
                  <a:pt x="2653415" y="283322"/>
                </a:cubicBezTo>
                <a:close/>
                <a:moveTo>
                  <a:pt x="2582583" y="283322"/>
                </a:moveTo>
                <a:cubicBezTo>
                  <a:pt x="2589875" y="283322"/>
                  <a:pt x="2596439" y="290327"/>
                  <a:pt x="2596439" y="298111"/>
                </a:cubicBezTo>
                <a:cubicBezTo>
                  <a:pt x="2596439" y="306673"/>
                  <a:pt x="2589875" y="312900"/>
                  <a:pt x="2582583" y="312900"/>
                </a:cubicBezTo>
                <a:cubicBezTo>
                  <a:pt x="2576019" y="312900"/>
                  <a:pt x="2570189" y="306673"/>
                  <a:pt x="2570189" y="298111"/>
                </a:cubicBezTo>
                <a:cubicBezTo>
                  <a:pt x="2570189" y="290327"/>
                  <a:pt x="2576019" y="283322"/>
                  <a:pt x="2582583" y="283322"/>
                </a:cubicBezTo>
                <a:close/>
                <a:moveTo>
                  <a:pt x="2511029" y="283322"/>
                </a:moveTo>
                <a:cubicBezTo>
                  <a:pt x="2519050" y="283322"/>
                  <a:pt x="2525613" y="290327"/>
                  <a:pt x="2525613" y="298111"/>
                </a:cubicBezTo>
                <a:cubicBezTo>
                  <a:pt x="2525613" y="306673"/>
                  <a:pt x="2519050" y="312900"/>
                  <a:pt x="2511029" y="312900"/>
                </a:cubicBezTo>
                <a:cubicBezTo>
                  <a:pt x="2503740" y="312900"/>
                  <a:pt x="2499361" y="306673"/>
                  <a:pt x="2499361" y="298111"/>
                </a:cubicBezTo>
                <a:cubicBezTo>
                  <a:pt x="2499361" y="290327"/>
                  <a:pt x="2503740" y="283322"/>
                  <a:pt x="2511029" y="283322"/>
                </a:cubicBezTo>
                <a:close/>
                <a:moveTo>
                  <a:pt x="2439946" y="283322"/>
                </a:moveTo>
                <a:cubicBezTo>
                  <a:pt x="2448505" y="283322"/>
                  <a:pt x="2454732" y="290327"/>
                  <a:pt x="2454732" y="298111"/>
                </a:cubicBezTo>
                <a:cubicBezTo>
                  <a:pt x="2454732" y="306673"/>
                  <a:pt x="2448505" y="312900"/>
                  <a:pt x="2439946" y="312900"/>
                </a:cubicBezTo>
                <a:cubicBezTo>
                  <a:pt x="2432160" y="312900"/>
                  <a:pt x="2425156" y="306673"/>
                  <a:pt x="2425156" y="298111"/>
                </a:cubicBezTo>
                <a:cubicBezTo>
                  <a:pt x="2425156" y="290327"/>
                  <a:pt x="2432160" y="283322"/>
                  <a:pt x="2439946" y="283322"/>
                </a:cubicBezTo>
                <a:close/>
                <a:moveTo>
                  <a:pt x="2369110" y="283322"/>
                </a:moveTo>
                <a:cubicBezTo>
                  <a:pt x="2377672" y="283322"/>
                  <a:pt x="2383899" y="290327"/>
                  <a:pt x="2383899" y="298111"/>
                </a:cubicBezTo>
                <a:cubicBezTo>
                  <a:pt x="2383899" y="306673"/>
                  <a:pt x="2377672" y="312900"/>
                  <a:pt x="2369110" y="312900"/>
                </a:cubicBezTo>
                <a:cubicBezTo>
                  <a:pt x="2361327" y="312900"/>
                  <a:pt x="2354319" y="306673"/>
                  <a:pt x="2354319" y="298111"/>
                </a:cubicBezTo>
                <a:cubicBezTo>
                  <a:pt x="2354319" y="290327"/>
                  <a:pt x="2361327" y="283322"/>
                  <a:pt x="2369110" y="283322"/>
                </a:cubicBezTo>
                <a:close/>
                <a:moveTo>
                  <a:pt x="2298280" y="283322"/>
                </a:moveTo>
                <a:cubicBezTo>
                  <a:pt x="2306842" y="283322"/>
                  <a:pt x="2313068" y="290327"/>
                  <a:pt x="2313068" y="298111"/>
                </a:cubicBezTo>
                <a:cubicBezTo>
                  <a:pt x="2313068" y="306673"/>
                  <a:pt x="2306842" y="312900"/>
                  <a:pt x="2298280" y="312900"/>
                </a:cubicBezTo>
                <a:cubicBezTo>
                  <a:pt x="2290497" y="312900"/>
                  <a:pt x="2283490" y="306673"/>
                  <a:pt x="2283490" y="298111"/>
                </a:cubicBezTo>
                <a:cubicBezTo>
                  <a:pt x="2283490" y="290327"/>
                  <a:pt x="2290497" y="283322"/>
                  <a:pt x="2298280" y="283322"/>
                </a:cubicBezTo>
                <a:close/>
                <a:moveTo>
                  <a:pt x="2226517" y="283322"/>
                </a:moveTo>
                <a:cubicBezTo>
                  <a:pt x="2234538" y="283322"/>
                  <a:pt x="2238914" y="290327"/>
                  <a:pt x="2238914" y="298111"/>
                </a:cubicBezTo>
                <a:cubicBezTo>
                  <a:pt x="2238914" y="306673"/>
                  <a:pt x="2234538" y="312900"/>
                  <a:pt x="2226517" y="312900"/>
                </a:cubicBezTo>
                <a:cubicBezTo>
                  <a:pt x="2218495" y="312900"/>
                  <a:pt x="2212658" y="306673"/>
                  <a:pt x="2212658" y="298111"/>
                </a:cubicBezTo>
                <a:cubicBezTo>
                  <a:pt x="2212658" y="290327"/>
                  <a:pt x="2218495" y="283322"/>
                  <a:pt x="2226517" y="283322"/>
                </a:cubicBezTo>
                <a:close/>
                <a:moveTo>
                  <a:pt x="2155683" y="283322"/>
                </a:moveTo>
                <a:cubicBezTo>
                  <a:pt x="2161519" y="283322"/>
                  <a:pt x="2168081" y="290327"/>
                  <a:pt x="2168081" y="298111"/>
                </a:cubicBezTo>
                <a:cubicBezTo>
                  <a:pt x="2168081" y="306673"/>
                  <a:pt x="2161519" y="312900"/>
                  <a:pt x="2155683" y="312900"/>
                </a:cubicBezTo>
                <a:cubicBezTo>
                  <a:pt x="2147663" y="312900"/>
                  <a:pt x="2141827" y="306673"/>
                  <a:pt x="2141827" y="298111"/>
                </a:cubicBezTo>
                <a:cubicBezTo>
                  <a:pt x="2141827" y="290327"/>
                  <a:pt x="2147663" y="283322"/>
                  <a:pt x="2155683" y="283322"/>
                </a:cubicBezTo>
                <a:close/>
                <a:moveTo>
                  <a:pt x="2084849" y="283322"/>
                </a:moveTo>
                <a:cubicBezTo>
                  <a:pt x="2090685" y="283322"/>
                  <a:pt x="2097248" y="290327"/>
                  <a:pt x="2097248" y="298111"/>
                </a:cubicBezTo>
                <a:cubicBezTo>
                  <a:pt x="2097248" y="306673"/>
                  <a:pt x="2090685" y="312900"/>
                  <a:pt x="2084849" y="312900"/>
                </a:cubicBezTo>
                <a:cubicBezTo>
                  <a:pt x="2076828" y="312900"/>
                  <a:pt x="2070994" y="306673"/>
                  <a:pt x="2070994" y="298111"/>
                </a:cubicBezTo>
                <a:cubicBezTo>
                  <a:pt x="2070994" y="290327"/>
                  <a:pt x="2076828" y="283322"/>
                  <a:pt x="2084849" y="283322"/>
                </a:cubicBezTo>
                <a:close/>
                <a:moveTo>
                  <a:pt x="2011835" y="283322"/>
                </a:moveTo>
                <a:cubicBezTo>
                  <a:pt x="2019855" y="283322"/>
                  <a:pt x="2026421" y="290327"/>
                  <a:pt x="2026421" y="298111"/>
                </a:cubicBezTo>
                <a:cubicBezTo>
                  <a:pt x="2026421" y="306673"/>
                  <a:pt x="2019855" y="312900"/>
                  <a:pt x="2011835" y="312900"/>
                </a:cubicBezTo>
                <a:cubicBezTo>
                  <a:pt x="2006002" y="312900"/>
                  <a:pt x="2000168" y="306673"/>
                  <a:pt x="2000168" y="298111"/>
                </a:cubicBezTo>
                <a:cubicBezTo>
                  <a:pt x="2000168" y="290327"/>
                  <a:pt x="2006002" y="283322"/>
                  <a:pt x="2011835" y="283322"/>
                </a:cubicBezTo>
                <a:close/>
                <a:moveTo>
                  <a:pt x="1938362" y="283322"/>
                </a:moveTo>
                <a:cubicBezTo>
                  <a:pt x="1946385" y="283322"/>
                  <a:pt x="1952222" y="290327"/>
                  <a:pt x="1952222" y="298111"/>
                </a:cubicBezTo>
                <a:cubicBezTo>
                  <a:pt x="1952222" y="306673"/>
                  <a:pt x="1946385" y="312900"/>
                  <a:pt x="1938362" y="312900"/>
                </a:cubicBezTo>
                <a:cubicBezTo>
                  <a:pt x="1932531" y="312900"/>
                  <a:pt x="1925968" y="306673"/>
                  <a:pt x="1925968" y="298111"/>
                </a:cubicBezTo>
                <a:cubicBezTo>
                  <a:pt x="1925968" y="290327"/>
                  <a:pt x="1932531" y="283322"/>
                  <a:pt x="1938362" y="283322"/>
                </a:cubicBezTo>
                <a:close/>
                <a:moveTo>
                  <a:pt x="1867527" y="283322"/>
                </a:moveTo>
                <a:cubicBezTo>
                  <a:pt x="1875550" y="283322"/>
                  <a:pt x="1881384" y="290327"/>
                  <a:pt x="1881384" y="298111"/>
                </a:cubicBezTo>
                <a:cubicBezTo>
                  <a:pt x="1881384" y="306673"/>
                  <a:pt x="1875550" y="312900"/>
                  <a:pt x="1867527" y="312900"/>
                </a:cubicBezTo>
                <a:cubicBezTo>
                  <a:pt x="1860235" y="312900"/>
                  <a:pt x="1855129" y="306673"/>
                  <a:pt x="1855129" y="298111"/>
                </a:cubicBezTo>
                <a:cubicBezTo>
                  <a:pt x="1855129" y="290327"/>
                  <a:pt x="1860235" y="283322"/>
                  <a:pt x="1867527" y="283322"/>
                </a:cubicBezTo>
                <a:close/>
                <a:moveTo>
                  <a:pt x="1799085" y="283322"/>
                </a:moveTo>
                <a:cubicBezTo>
                  <a:pt x="1807647" y="283322"/>
                  <a:pt x="1813876" y="290327"/>
                  <a:pt x="1813876" y="298111"/>
                </a:cubicBezTo>
                <a:cubicBezTo>
                  <a:pt x="1813876" y="306673"/>
                  <a:pt x="1807647" y="312900"/>
                  <a:pt x="1799085" y="312900"/>
                </a:cubicBezTo>
                <a:cubicBezTo>
                  <a:pt x="1790525" y="312900"/>
                  <a:pt x="1784300" y="306673"/>
                  <a:pt x="1784300" y="298111"/>
                </a:cubicBezTo>
                <a:cubicBezTo>
                  <a:pt x="1784300" y="290327"/>
                  <a:pt x="1790525" y="283322"/>
                  <a:pt x="1799085" y="283322"/>
                </a:cubicBezTo>
                <a:close/>
                <a:moveTo>
                  <a:pt x="1728262" y="283322"/>
                </a:moveTo>
                <a:cubicBezTo>
                  <a:pt x="1736825" y="283322"/>
                  <a:pt x="1743052" y="290327"/>
                  <a:pt x="1743052" y="298111"/>
                </a:cubicBezTo>
                <a:cubicBezTo>
                  <a:pt x="1743052" y="306673"/>
                  <a:pt x="1736825" y="312900"/>
                  <a:pt x="1728262" y="312900"/>
                </a:cubicBezTo>
                <a:cubicBezTo>
                  <a:pt x="1719697" y="312900"/>
                  <a:pt x="1713472" y="306673"/>
                  <a:pt x="1713472" y="298111"/>
                </a:cubicBezTo>
                <a:cubicBezTo>
                  <a:pt x="1713472" y="290327"/>
                  <a:pt x="1719697" y="283322"/>
                  <a:pt x="1728262" y="283322"/>
                </a:cubicBezTo>
                <a:close/>
                <a:moveTo>
                  <a:pt x="1656498" y="283322"/>
                </a:moveTo>
                <a:cubicBezTo>
                  <a:pt x="1663792" y="283322"/>
                  <a:pt x="1668897" y="290327"/>
                  <a:pt x="1668897" y="298111"/>
                </a:cubicBezTo>
                <a:cubicBezTo>
                  <a:pt x="1668897" y="306673"/>
                  <a:pt x="1663792" y="312900"/>
                  <a:pt x="1656498" y="312900"/>
                </a:cubicBezTo>
                <a:cubicBezTo>
                  <a:pt x="1648481" y="312900"/>
                  <a:pt x="1642650" y="306673"/>
                  <a:pt x="1642650" y="298111"/>
                </a:cubicBezTo>
                <a:cubicBezTo>
                  <a:pt x="1642650" y="290327"/>
                  <a:pt x="1648481" y="283322"/>
                  <a:pt x="1656498" y="283322"/>
                </a:cubicBezTo>
                <a:close/>
                <a:moveTo>
                  <a:pt x="1582299" y="283322"/>
                </a:moveTo>
                <a:cubicBezTo>
                  <a:pt x="1588131" y="283322"/>
                  <a:pt x="1594704" y="290327"/>
                  <a:pt x="1594704" y="298111"/>
                </a:cubicBezTo>
                <a:cubicBezTo>
                  <a:pt x="1594704" y="306673"/>
                  <a:pt x="1588131" y="312900"/>
                  <a:pt x="1582299" y="312900"/>
                </a:cubicBezTo>
                <a:cubicBezTo>
                  <a:pt x="1574277" y="312900"/>
                  <a:pt x="1568441" y="306673"/>
                  <a:pt x="1568441" y="298111"/>
                </a:cubicBezTo>
                <a:cubicBezTo>
                  <a:pt x="1568441" y="290327"/>
                  <a:pt x="1574277" y="283322"/>
                  <a:pt x="1582299" y="283322"/>
                </a:cubicBezTo>
                <a:close/>
                <a:moveTo>
                  <a:pt x="1512198" y="283322"/>
                </a:moveTo>
                <a:cubicBezTo>
                  <a:pt x="1518032" y="283322"/>
                  <a:pt x="1523865" y="290327"/>
                  <a:pt x="1523865" y="298111"/>
                </a:cubicBezTo>
                <a:cubicBezTo>
                  <a:pt x="1523865" y="306673"/>
                  <a:pt x="1518032" y="312900"/>
                  <a:pt x="1512198" y="312900"/>
                </a:cubicBezTo>
                <a:cubicBezTo>
                  <a:pt x="1504174" y="312900"/>
                  <a:pt x="1497612" y="306673"/>
                  <a:pt x="1497612" y="298111"/>
                </a:cubicBezTo>
                <a:cubicBezTo>
                  <a:pt x="1497612" y="290327"/>
                  <a:pt x="1504174" y="283322"/>
                  <a:pt x="1512198" y="283322"/>
                </a:cubicBezTo>
                <a:close/>
                <a:moveTo>
                  <a:pt x="1439173" y="283322"/>
                </a:moveTo>
                <a:cubicBezTo>
                  <a:pt x="1447191" y="283322"/>
                  <a:pt x="1453026" y="290327"/>
                  <a:pt x="1453026" y="298111"/>
                </a:cubicBezTo>
                <a:cubicBezTo>
                  <a:pt x="1453026" y="306673"/>
                  <a:pt x="1447191" y="312900"/>
                  <a:pt x="1439173" y="312900"/>
                </a:cubicBezTo>
                <a:cubicBezTo>
                  <a:pt x="1433336" y="312900"/>
                  <a:pt x="1426777" y="306673"/>
                  <a:pt x="1426777" y="298111"/>
                </a:cubicBezTo>
                <a:cubicBezTo>
                  <a:pt x="1426777" y="290327"/>
                  <a:pt x="1433336" y="283322"/>
                  <a:pt x="1439173" y="283322"/>
                </a:cubicBezTo>
                <a:close/>
                <a:moveTo>
                  <a:pt x="1368347" y="283322"/>
                </a:moveTo>
                <a:cubicBezTo>
                  <a:pt x="1376368" y="283322"/>
                  <a:pt x="1382200" y="290327"/>
                  <a:pt x="1382200" y="298111"/>
                </a:cubicBezTo>
                <a:cubicBezTo>
                  <a:pt x="1382200" y="306673"/>
                  <a:pt x="1376368" y="312900"/>
                  <a:pt x="1368347" y="312900"/>
                </a:cubicBezTo>
                <a:cubicBezTo>
                  <a:pt x="1362513" y="312900"/>
                  <a:pt x="1355949" y="306673"/>
                  <a:pt x="1355949" y="298111"/>
                </a:cubicBezTo>
                <a:cubicBezTo>
                  <a:pt x="1355949" y="290327"/>
                  <a:pt x="1362513" y="283322"/>
                  <a:pt x="1368347" y="283322"/>
                </a:cubicBezTo>
                <a:close/>
                <a:moveTo>
                  <a:pt x="1297518" y="283322"/>
                </a:moveTo>
                <a:cubicBezTo>
                  <a:pt x="1305540" y="283322"/>
                  <a:pt x="1311374" y="290327"/>
                  <a:pt x="1311374" y="298111"/>
                </a:cubicBezTo>
                <a:cubicBezTo>
                  <a:pt x="1311374" y="306673"/>
                  <a:pt x="1305540" y="312900"/>
                  <a:pt x="1297518" y="312900"/>
                </a:cubicBezTo>
                <a:cubicBezTo>
                  <a:pt x="1289498" y="312900"/>
                  <a:pt x="1285121" y="306673"/>
                  <a:pt x="1285121" y="298111"/>
                </a:cubicBezTo>
                <a:cubicBezTo>
                  <a:pt x="1285121" y="290327"/>
                  <a:pt x="1289498" y="283322"/>
                  <a:pt x="1297518" y="283322"/>
                </a:cubicBezTo>
                <a:close/>
                <a:moveTo>
                  <a:pt x="1154890" y="283322"/>
                </a:moveTo>
                <a:cubicBezTo>
                  <a:pt x="1162674" y="283322"/>
                  <a:pt x="1169683" y="288427"/>
                  <a:pt x="1169683" y="295719"/>
                </a:cubicBezTo>
                <a:cubicBezTo>
                  <a:pt x="1169683" y="303741"/>
                  <a:pt x="1162674" y="309576"/>
                  <a:pt x="1154890" y="309576"/>
                </a:cubicBezTo>
                <a:cubicBezTo>
                  <a:pt x="1146329" y="309576"/>
                  <a:pt x="1140101" y="303741"/>
                  <a:pt x="1140101" y="295719"/>
                </a:cubicBezTo>
                <a:cubicBezTo>
                  <a:pt x="1140101" y="288427"/>
                  <a:pt x="1146329" y="283322"/>
                  <a:pt x="1154890" y="283322"/>
                </a:cubicBezTo>
                <a:close/>
                <a:moveTo>
                  <a:pt x="1084059" y="283322"/>
                </a:moveTo>
                <a:cubicBezTo>
                  <a:pt x="1091842" y="283322"/>
                  <a:pt x="1098847" y="288427"/>
                  <a:pt x="1098847" y="295719"/>
                </a:cubicBezTo>
                <a:cubicBezTo>
                  <a:pt x="1098847" y="303741"/>
                  <a:pt x="1091842" y="309576"/>
                  <a:pt x="1084059" y="309576"/>
                </a:cubicBezTo>
                <a:cubicBezTo>
                  <a:pt x="1075503" y="309576"/>
                  <a:pt x="1069272" y="303741"/>
                  <a:pt x="1069272" y="295719"/>
                </a:cubicBezTo>
                <a:cubicBezTo>
                  <a:pt x="1069272" y="288427"/>
                  <a:pt x="1075503" y="283322"/>
                  <a:pt x="1084059" y="283322"/>
                </a:cubicBezTo>
                <a:close/>
                <a:moveTo>
                  <a:pt x="1013024" y="283322"/>
                </a:moveTo>
                <a:cubicBezTo>
                  <a:pt x="1020314" y="283322"/>
                  <a:pt x="1024691" y="288427"/>
                  <a:pt x="1024691" y="295719"/>
                </a:cubicBezTo>
                <a:cubicBezTo>
                  <a:pt x="1024691" y="303741"/>
                  <a:pt x="1020314" y="309576"/>
                  <a:pt x="1013024" y="309576"/>
                </a:cubicBezTo>
                <a:cubicBezTo>
                  <a:pt x="1005003" y="309576"/>
                  <a:pt x="998442" y="303741"/>
                  <a:pt x="998442" y="295719"/>
                </a:cubicBezTo>
                <a:cubicBezTo>
                  <a:pt x="998442" y="288427"/>
                  <a:pt x="1005003" y="283322"/>
                  <a:pt x="1013024" y="283322"/>
                </a:cubicBezTo>
                <a:close/>
                <a:moveTo>
                  <a:pt x="941467" y="283322"/>
                </a:moveTo>
                <a:cubicBezTo>
                  <a:pt x="948032" y="283322"/>
                  <a:pt x="953869" y="288427"/>
                  <a:pt x="953869" y="295719"/>
                </a:cubicBezTo>
                <a:cubicBezTo>
                  <a:pt x="953869" y="303741"/>
                  <a:pt x="948032" y="309576"/>
                  <a:pt x="941467" y="309576"/>
                </a:cubicBezTo>
                <a:cubicBezTo>
                  <a:pt x="934173" y="309576"/>
                  <a:pt x="927612" y="303741"/>
                  <a:pt x="927612" y="295719"/>
                </a:cubicBezTo>
                <a:cubicBezTo>
                  <a:pt x="927612" y="288427"/>
                  <a:pt x="934173" y="283322"/>
                  <a:pt x="941467" y="283322"/>
                </a:cubicBezTo>
                <a:close/>
                <a:moveTo>
                  <a:pt x="3299102" y="212492"/>
                </a:moveTo>
                <a:cubicBezTo>
                  <a:pt x="3305664" y="212492"/>
                  <a:pt x="3311499" y="219055"/>
                  <a:pt x="3311499" y="226348"/>
                </a:cubicBezTo>
                <a:cubicBezTo>
                  <a:pt x="3311499" y="232911"/>
                  <a:pt x="3305664" y="238746"/>
                  <a:pt x="3299102" y="238746"/>
                </a:cubicBezTo>
                <a:cubicBezTo>
                  <a:pt x="3291807" y="238746"/>
                  <a:pt x="3285245" y="232911"/>
                  <a:pt x="3285245" y="226348"/>
                </a:cubicBezTo>
                <a:cubicBezTo>
                  <a:pt x="3285245" y="219055"/>
                  <a:pt x="3291807" y="212492"/>
                  <a:pt x="3299102" y="212492"/>
                </a:cubicBezTo>
                <a:close/>
                <a:moveTo>
                  <a:pt x="3226811" y="212492"/>
                </a:moveTo>
                <a:cubicBezTo>
                  <a:pt x="3234831" y="212492"/>
                  <a:pt x="3240667" y="219055"/>
                  <a:pt x="3240667" y="226348"/>
                </a:cubicBezTo>
                <a:cubicBezTo>
                  <a:pt x="3240667" y="232911"/>
                  <a:pt x="3234831" y="238746"/>
                  <a:pt x="3226811" y="238746"/>
                </a:cubicBezTo>
                <a:cubicBezTo>
                  <a:pt x="3220250" y="238746"/>
                  <a:pt x="3214412" y="232911"/>
                  <a:pt x="3214412" y="226348"/>
                </a:cubicBezTo>
                <a:cubicBezTo>
                  <a:pt x="3214412" y="219055"/>
                  <a:pt x="3220250" y="212492"/>
                  <a:pt x="3226811" y="212492"/>
                </a:cubicBezTo>
                <a:close/>
                <a:moveTo>
                  <a:pt x="3152608" y="212492"/>
                </a:moveTo>
                <a:cubicBezTo>
                  <a:pt x="3159900" y="212492"/>
                  <a:pt x="3166462" y="219055"/>
                  <a:pt x="3166462" y="226348"/>
                </a:cubicBezTo>
                <a:cubicBezTo>
                  <a:pt x="3166462" y="232911"/>
                  <a:pt x="3159900" y="238746"/>
                  <a:pt x="3152608" y="238746"/>
                </a:cubicBezTo>
                <a:cubicBezTo>
                  <a:pt x="3146043" y="238746"/>
                  <a:pt x="3140211" y="232911"/>
                  <a:pt x="3140211" y="226348"/>
                </a:cubicBezTo>
                <a:cubicBezTo>
                  <a:pt x="3140211" y="219055"/>
                  <a:pt x="3146043" y="212492"/>
                  <a:pt x="3152608" y="212492"/>
                </a:cubicBezTo>
                <a:close/>
                <a:moveTo>
                  <a:pt x="3081775" y="212492"/>
                </a:moveTo>
                <a:cubicBezTo>
                  <a:pt x="3089069" y="212492"/>
                  <a:pt x="3095628" y="219055"/>
                  <a:pt x="3095628" y="226348"/>
                </a:cubicBezTo>
                <a:cubicBezTo>
                  <a:pt x="3095628" y="232911"/>
                  <a:pt x="3089069" y="238746"/>
                  <a:pt x="3081775" y="238746"/>
                </a:cubicBezTo>
                <a:cubicBezTo>
                  <a:pt x="3073753" y="238746"/>
                  <a:pt x="3069375" y="232911"/>
                  <a:pt x="3069375" y="226348"/>
                </a:cubicBezTo>
                <a:cubicBezTo>
                  <a:pt x="3069375" y="219055"/>
                  <a:pt x="3073753" y="212492"/>
                  <a:pt x="3081775" y="212492"/>
                </a:cubicBezTo>
                <a:close/>
                <a:moveTo>
                  <a:pt x="3013720" y="212492"/>
                </a:moveTo>
                <a:cubicBezTo>
                  <a:pt x="3021310" y="212492"/>
                  <a:pt x="3028140" y="219055"/>
                  <a:pt x="3028140" y="226348"/>
                </a:cubicBezTo>
                <a:cubicBezTo>
                  <a:pt x="3028140" y="232911"/>
                  <a:pt x="3021310" y="238746"/>
                  <a:pt x="3013720" y="238746"/>
                </a:cubicBezTo>
                <a:cubicBezTo>
                  <a:pt x="3005373" y="238746"/>
                  <a:pt x="2998542" y="234370"/>
                  <a:pt x="2998542" y="226348"/>
                </a:cubicBezTo>
                <a:cubicBezTo>
                  <a:pt x="2998542" y="219055"/>
                  <a:pt x="3005373" y="212492"/>
                  <a:pt x="3013720" y="212492"/>
                </a:cubicBezTo>
                <a:close/>
                <a:moveTo>
                  <a:pt x="2942497" y="212492"/>
                </a:moveTo>
                <a:cubicBezTo>
                  <a:pt x="2951061" y="212492"/>
                  <a:pt x="2957293" y="219055"/>
                  <a:pt x="2957293" y="226348"/>
                </a:cubicBezTo>
                <a:cubicBezTo>
                  <a:pt x="2957293" y="234370"/>
                  <a:pt x="2951061" y="238746"/>
                  <a:pt x="2942497" y="238746"/>
                </a:cubicBezTo>
                <a:cubicBezTo>
                  <a:pt x="2934719" y="238746"/>
                  <a:pt x="2927716" y="234370"/>
                  <a:pt x="2927716" y="226348"/>
                </a:cubicBezTo>
                <a:cubicBezTo>
                  <a:pt x="2927716" y="219055"/>
                  <a:pt x="2934719" y="212492"/>
                  <a:pt x="2942497" y="212492"/>
                </a:cubicBezTo>
                <a:close/>
                <a:moveTo>
                  <a:pt x="2867363" y="212492"/>
                </a:moveTo>
                <a:cubicBezTo>
                  <a:pt x="2875389" y="212492"/>
                  <a:pt x="2879765" y="219055"/>
                  <a:pt x="2879765" y="226348"/>
                </a:cubicBezTo>
                <a:cubicBezTo>
                  <a:pt x="2879765" y="234370"/>
                  <a:pt x="2875389" y="238746"/>
                  <a:pt x="2867363" y="238746"/>
                </a:cubicBezTo>
                <a:cubicBezTo>
                  <a:pt x="2860073" y="238746"/>
                  <a:pt x="2853510" y="234370"/>
                  <a:pt x="2853510" y="226348"/>
                </a:cubicBezTo>
                <a:cubicBezTo>
                  <a:pt x="2853510" y="219055"/>
                  <a:pt x="2860073" y="212492"/>
                  <a:pt x="2867363" y="212492"/>
                </a:cubicBezTo>
                <a:close/>
                <a:moveTo>
                  <a:pt x="2796538" y="212492"/>
                </a:moveTo>
                <a:cubicBezTo>
                  <a:pt x="2803103" y="212492"/>
                  <a:pt x="2808934" y="219055"/>
                  <a:pt x="2808934" y="226348"/>
                </a:cubicBezTo>
                <a:cubicBezTo>
                  <a:pt x="2808934" y="234370"/>
                  <a:pt x="2803103" y="238746"/>
                  <a:pt x="2796538" y="238746"/>
                </a:cubicBezTo>
                <a:cubicBezTo>
                  <a:pt x="2789246" y="238746"/>
                  <a:pt x="2782680" y="234370"/>
                  <a:pt x="2782680" y="226348"/>
                </a:cubicBezTo>
                <a:cubicBezTo>
                  <a:pt x="2782680" y="219055"/>
                  <a:pt x="2789246" y="212492"/>
                  <a:pt x="2796538" y="212492"/>
                </a:cubicBezTo>
                <a:close/>
                <a:moveTo>
                  <a:pt x="2725698" y="212492"/>
                </a:moveTo>
                <a:cubicBezTo>
                  <a:pt x="2731538" y="212492"/>
                  <a:pt x="2738102" y="219055"/>
                  <a:pt x="2738102" y="226348"/>
                </a:cubicBezTo>
                <a:cubicBezTo>
                  <a:pt x="2738102" y="234370"/>
                  <a:pt x="2731538" y="238746"/>
                  <a:pt x="2725698" y="238746"/>
                </a:cubicBezTo>
                <a:cubicBezTo>
                  <a:pt x="2717686" y="238746"/>
                  <a:pt x="2711852" y="234370"/>
                  <a:pt x="2711852" y="226348"/>
                </a:cubicBezTo>
                <a:cubicBezTo>
                  <a:pt x="2711852" y="219055"/>
                  <a:pt x="2717686" y="212492"/>
                  <a:pt x="2725698" y="212492"/>
                </a:cubicBezTo>
                <a:close/>
                <a:moveTo>
                  <a:pt x="2653420" y="212492"/>
                </a:moveTo>
                <a:cubicBezTo>
                  <a:pt x="2660711" y="212492"/>
                  <a:pt x="2667273" y="219055"/>
                  <a:pt x="2667273" y="226348"/>
                </a:cubicBezTo>
                <a:cubicBezTo>
                  <a:pt x="2667273" y="234370"/>
                  <a:pt x="2660711" y="238746"/>
                  <a:pt x="2653420" y="238746"/>
                </a:cubicBezTo>
                <a:cubicBezTo>
                  <a:pt x="2646857" y="238746"/>
                  <a:pt x="2641021" y="234370"/>
                  <a:pt x="2641021" y="226348"/>
                </a:cubicBezTo>
                <a:cubicBezTo>
                  <a:pt x="2641021" y="219055"/>
                  <a:pt x="2646857" y="212492"/>
                  <a:pt x="2653420" y="212492"/>
                </a:cubicBezTo>
                <a:close/>
                <a:moveTo>
                  <a:pt x="2582586" y="212492"/>
                </a:moveTo>
                <a:cubicBezTo>
                  <a:pt x="2589878" y="212492"/>
                  <a:pt x="2596439" y="219055"/>
                  <a:pt x="2596439" y="226348"/>
                </a:cubicBezTo>
                <a:cubicBezTo>
                  <a:pt x="2596439" y="234370"/>
                  <a:pt x="2589878" y="238746"/>
                  <a:pt x="2582586" y="238746"/>
                </a:cubicBezTo>
                <a:cubicBezTo>
                  <a:pt x="2576024" y="238746"/>
                  <a:pt x="2570189" y="234370"/>
                  <a:pt x="2570189" y="226348"/>
                </a:cubicBezTo>
                <a:cubicBezTo>
                  <a:pt x="2570189" y="219055"/>
                  <a:pt x="2576024" y="212492"/>
                  <a:pt x="2582586" y="212492"/>
                </a:cubicBezTo>
                <a:close/>
                <a:moveTo>
                  <a:pt x="2511029" y="212492"/>
                </a:moveTo>
                <a:cubicBezTo>
                  <a:pt x="2519052" y="212492"/>
                  <a:pt x="2525616" y="219055"/>
                  <a:pt x="2525616" y="226348"/>
                </a:cubicBezTo>
                <a:cubicBezTo>
                  <a:pt x="2525616" y="234370"/>
                  <a:pt x="2519052" y="238746"/>
                  <a:pt x="2511029" y="238746"/>
                </a:cubicBezTo>
                <a:cubicBezTo>
                  <a:pt x="2503740" y="238746"/>
                  <a:pt x="2499364" y="234370"/>
                  <a:pt x="2499364" y="226348"/>
                </a:cubicBezTo>
                <a:cubicBezTo>
                  <a:pt x="2499364" y="219055"/>
                  <a:pt x="2503740" y="212492"/>
                  <a:pt x="2511029" y="212492"/>
                </a:cubicBezTo>
                <a:close/>
                <a:moveTo>
                  <a:pt x="2439946" y="212492"/>
                </a:moveTo>
                <a:cubicBezTo>
                  <a:pt x="2448505" y="212492"/>
                  <a:pt x="2454732" y="219055"/>
                  <a:pt x="2454732" y="226348"/>
                </a:cubicBezTo>
                <a:cubicBezTo>
                  <a:pt x="2454732" y="234370"/>
                  <a:pt x="2448505" y="238746"/>
                  <a:pt x="2439946" y="238746"/>
                </a:cubicBezTo>
                <a:cubicBezTo>
                  <a:pt x="2432163" y="238746"/>
                  <a:pt x="2425156" y="234370"/>
                  <a:pt x="2425156" y="226348"/>
                </a:cubicBezTo>
                <a:cubicBezTo>
                  <a:pt x="2425156" y="219055"/>
                  <a:pt x="2432163" y="212492"/>
                  <a:pt x="2439946" y="212492"/>
                </a:cubicBezTo>
                <a:close/>
                <a:moveTo>
                  <a:pt x="2369110" y="212492"/>
                </a:moveTo>
                <a:cubicBezTo>
                  <a:pt x="2377672" y="212492"/>
                  <a:pt x="2383900" y="219055"/>
                  <a:pt x="2383900" y="226348"/>
                </a:cubicBezTo>
                <a:cubicBezTo>
                  <a:pt x="2383900" y="234370"/>
                  <a:pt x="2377672" y="238746"/>
                  <a:pt x="2369110" y="238746"/>
                </a:cubicBezTo>
                <a:cubicBezTo>
                  <a:pt x="2361329" y="238746"/>
                  <a:pt x="2354323" y="234370"/>
                  <a:pt x="2354323" y="226348"/>
                </a:cubicBezTo>
                <a:cubicBezTo>
                  <a:pt x="2354323" y="219055"/>
                  <a:pt x="2361329" y="212492"/>
                  <a:pt x="2369110" y="212492"/>
                </a:cubicBezTo>
                <a:close/>
                <a:moveTo>
                  <a:pt x="2298283" y="212492"/>
                </a:moveTo>
                <a:cubicBezTo>
                  <a:pt x="2306842" y="212492"/>
                  <a:pt x="2313070" y="219497"/>
                  <a:pt x="2313070" y="227280"/>
                </a:cubicBezTo>
                <a:cubicBezTo>
                  <a:pt x="2313070" y="235842"/>
                  <a:pt x="2306842" y="242069"/>
                  <a:pt x="2298283" y="242069"/>
                </a:cubicBezTo>
                <a:cubicBezTo>
                  <a:pt x="2290497" y="242069"/>
                  <a:pt x="2283493" y="235842"/>
                  <a:pt x="2283493" y="227280"/>
                </a:cubicBezTo>
                <a:cubicBezTo>
                  <a:pt x="2283493" y="219497"/>
                  <a:pt x="2290497" y="212492"/>
                  <a:pt x="2298283" y="212492"/>
                </a:cubicBezTo>
                <a:close/>
                <a:moveTo>
                  <a:pt x="2226517" y="212492"/>
                </a:moveTo>
                <a:cubicBezTo>
                  <a:pt x="2234540" y="212492"/>
                  <a:pt x="2238916" y="219497"/>
                  <a:pt x="2238916" y="227280"/>
                </a:cubicBezTo>
                <a:cubicBezTo>
                  <a:pt x="2238916" y="235842"/>
                  <a:pt x="2234540" y="242069"/>
                  <a:pt x="2226517" y="242069"/>
                </a:cubicBezTo>
                <a:cubicBezTo>
                  <a:pt x="2218495" y="242069"/>
                  <a:pt x="2212659" y="235842"/>
                  <a:pt x="2212659" y="227280"/>
                </a:cubicBezTo>
                <a:cubicBezTo>
                  <a:pt x="2212659" y="219497"/>
                  <a:pt x="2218495" y="212492"/>
                  <a:pt x="2226517" y="212492"/>
                </a:cubicBezTo>
                <a:close/>
                <a:moveTo>
                  <a:pt x="2155683" y="212492"/>
                </a:moveTo>
                <a:cubicBezTo>
                  <a:pt x="2161519" y="212492"/>
                  <a:pt x="2168081" y="219497"/>
                  <a:pt x="2168081" y="227280"/>
                </a:cubicBezTo>
                <a:cubicBezTo>
                  <a:pt x="2168081" y="235842"/>
                  <a:pt x="2161519" y="242069"/>
                  <a:pt x="2155683" y="242069"/>
                </a:cubicBezTo>
                <a:cubicBezTo>
                  <a:pt x="2147663" y="242069"/>
                  <a:pt x="2141827" y="235842"/>
                  <a:pt x="2141827" y="227280"/>
                </a:cubicBezTo>
                <a:cubicBezTo>
                  <a:pt x="2141827" y="219497"/>
                  <a:pt x="2147663" y="212492"/>
                  <a:pt x="2155683" y="212492"/>
                </a:cubicBezTo>
                <a:close/>
                <a:moveTo>
                  <a:pt x="2084851" y="212492"/>
                </a:moveTo>
                <a:cubicBezTo>
                  <a:pt x="2090686" y="212492"/>
                  <a:pt x="2097249" y="219497"/>
                  <a:pt x="2097249" y="227280"/>
                </a:cubicBezTo>
                <a:cubicBezTo>
                  <a:pt x="2097249" y="235842"/>
                  <a:pt x="2090686" y="242069"/>
                  <a:pt x="2084851" y="242069"/>
                </a:cubicBezTo>
                <a:cubicBezTo>
                  <a:pt x="2076829" y="242069"/>
                  <a:pt x="2070995" y="235842"/>
                  <a:pt x="2070995" y="227280"/>
                </a:cubicBezTo>
                <a:cubicBezTo>
                  <a:pt x="2070995" y="219497"/>
                  <a:pt x="2076829" y="212492"/>
                  <a:pt x="2084851" y="212492"/>
                </a:cubicBezTo>
                <a:close/>
                <a:moveTo>
                  <a:pt x="2011835" y="212492"/>
                </a:moveTo>
                <a:cubicBezTo>
                  <a:pt x="2019855" y="212492"/>
                  <a:pt x="2026421" y="219497"/>
                  <a:pt x="2026421" y="227280"/>
                </a:cubicBezTo>
                <a:cubicBezTo>
                  <a:pt x="2026421" y="235842"/>
                  <a:pt x="2019855" y="242069"/>
                  <a:pt x="2011835" y="242069"/>
                </a:cubicBezTo>
                <a:cubicBezTo>
                  <a:pt x="2006003" y="242069"/>
                  <a:pt x="2000168" y="235842"/>
                  <a:pt x="2000168" y="227280"/>
                </a:cubicBezTo>
                <a:cubicBezTo>
                  <a:pt x="2000168" y="219497"/>
                  <a:pt x="2006003" y="212492"/>
                  <a:pt x="2011835" y="212492"/>
                </a:cubicBezTo>
                <a:close/>
                <a:moveTo>
                  <a:pt x="1938362" y="212492"/>
                </a:moveTo>
                <a:cubicBezTo>
                  <a:pt x="1946388" y="212492"/>
                  <a:pt x="1952222" y="219497"/>
                  <a:pt x="1952222" y="227280"/>
                </a:cubicBezTo>
                <a:cubicBezTo>
                  <a:pt x="1952222" y="235842"/>
                  <a:pt x="1946388" y="242069"/>
                  <a:pt x="1938362" y="242069"/>
                </a:cubicBezTo>
                <a:cubicBezTo>
                  <a:pt x="1932531" y="242069"/>
                  <a:pt x="1925971" y="235842"/>
                  <a:pt x="1925971" y="227280"/>
                </a:cubicBezTo>
                <a:cubicBezTo>
                  <a:pt x="1925971" y="219497"/>
                  <a:pt x="1931072" y="212492"/>
                  <a:pt x="1938362" y="212492"/>
                </a:cubicBezTo>
                <a:close/>
                <a:moveTo>
                  <a:pt x="1867530" y="212492"/>
                </a:moveTo>
                <a:cubicBezTo>
                  <a:pt x="1875550" y="212492"/>
                  <a:pt x="1881387" y="219497"/>
                  <a:pt x="1881387" y="227280"/>
                </a:cubicBezTo>
                <a:cubicBezTo>
                  <a:pt x="1881387" y="235842"/>
                  <a:pt x="1875550" y="242069"/>
                  <a:pt x="1867530" y="242069"/>
                </a:cubicBezTo>
                <a:cubicBezTo>
                  <a:pt x="1860238" y="242069"/>
                  <a:pt x="1855129" y="235842"/>
                  <a:pt x="1855129" y="227280"/>
                </a:cubicBezTo>
                <a:cubicBezTo>
                  <a:pt x="1855129" y="219497"/>
                  <a:pt x="1860238" y="212492"/>
                  <a:pt x="1867530" y="212492"/>
                </a:cubicBezTo>
                <a:close/>
                <a:moveTo>
                  <a:pt x="1799087" y="212492"/>
                </a:moveTo>
                <a:cubicBezTo>
                  <a:pt x="1807649" y="212492"/>
                  <a:pt x="1813879" y="219497"/>
                  <a:pt x="1813879" y="227280"/>
                </a:cubicBezTo>
                <a:cubicBezTo>
                  <a:pt x="1813879" y="235842"/>
                  <a:pt x="1807649" y="242069"/>
                  <a:pt x="1799087" y="242069"/>
                </a:cubicBezTo>
                <a:cubicBezTo>
                  <a:pt x="1790527" y="242069"/>
                  <a:pt x="1784303" y="235842"/>
                  <a:pt x="1784303" y="227280"/>
                </a:cubicBezTo>
                <a:cubicBezTo>
                  <a:pt x="1784303" y="219497"/>
                  <a:pt x="1790527" y="212492"/>
                  <a:pt x="1799087" y="212492"/>
                </a:cubicBezTo>
                <a:close/>
                <a:moveTo>
                  <a:pt x="1728262" y="212492"/>
                </a:moveTo>
                <a:cubicBezTo>
                  <a:pt x="1736828" y="212492"/>
                  <a:pt x="1743052" y="219497"/>
                  <a:pt x="1743052" y="227280"/>
                </a:cubicBezTo>
                <a:cubicBezTo>
                  <a:pt x="1743052" y="235842"/>
                  <a:pt x="1736828" y="242069"/>
                  <a:pt x="1728262" y="242069"/>
                </a:cubicBezTo>
                <a:cubicBezTo>
                  <a:pt x="1719700" y="242069"/>
                  <a:pt x="1713472" y="235842"/>
                  <a:pt x="1713472" y="227280"/>
                </a:cubicBezTo>
                <a:cubicBezTo>
                  <a:pt x="1713472" y="219497"/>
                  <a:pt x="1719700" y="212492"/>
                  <a:pt x="1728262" y="212492"/>
                </a:cubicBezTo>
                <a:close/>
                <a:moveTo>
                  <a:pt x="1656498" y="212492"/>
                </a:moveTo>
                <a:cubicBezTo>
                  <a:pt x="1663792" y="212492"/>
                  <a:pt x="1668900" y="219497"/>
                  <a:pt x="1668900" y="227280"/>
                </a:cubicBezTo>
                <a:cubicBezTo>
                  <a:pt x="1668900" y="235842"/>
                  <a:pt x="1663792" y="242069"/>
                  <a:pt x="1656498" y="242069"/>
                </a:cubicBezTo>
                <a:cubicBezTo>
                  <a:pt x="1648481" y="242069"/>
                  <a:pt x="1642655" y="235842"/>
                  <a:pt x="1642655" y="227280"/>
                </a:cubicBezTo>
                <a:cubicBezTo>
                  <a:pt x="1642655" y="219497"/>
                  <a:pt x="1648481" y="212492"/>
                  <a:pt x="1656498" y="212492"/>
                </a:cubicBezTo>
                <a:close/>
                <a:moveTo>
                  <a:pt x="1582299" y="212492"/>
                </a:moveTo>
                <a:cubicBezTo>
                  <a:pt x="1588134" y="212492"/>
                  <a:pt x="1594704" y="219497"/>
                  <a:pt x="1594704" y="227280"/>
                </a:cubicBezTo>
                <a:cubicBezTo>
                  <a:pt x="1594704" y="235842"/>
                  <a:pt x="1588134" y="242069"/>
                  <a:pt x="1582299" y="242069"/>
                </a:cubicBezTo>
                <a:cubicBezTo>
                  <a:pt x="1574277" y="242069"/>
                  <a:pt x="1568441" y="235842"/>
                  <a:pt x="1568441" y="227280"/>
                </a:cubicBezTo>
                <a:cubicBezTo>
                  <a:pt x="1568441" y="219497"/>
                  <a:pt x="1574277" y="212492"/>
                  <a:pt x="1582299" y="212492"/>
                </a:cubicBezTo>
                <a:close/>
                <a:moveTo>
                  <a:pt x="1512198" y="212492"/>
                </a:moveTo>
                <a:cubicBezTo>
                  <a:pt x="1518035" y="212492"/>
                  <a:pt x="1523867" y="219497"/>
                  <a:pt x="1523867" y="227280"/>
                </a:cubicBezTo>
                <a:cubicBezTo>
                  <a:pt x="1523867" y="235842"/>
                  <a:pt x="1518035" y="242069"/>
                  <a:pt x="1512198" y="242069"/>
                </a:cubicBezTo>
                <a:cubicBezTo>
                  <a:pt x="1504174" y="242069"/>
                  <a:pt x="1497612" y="235842"/>
                  <a:pt x="1497612" y="227280"/>
                </a:cubicBezTo>
                <a:cubicBezTo>
                  <a:pt x="1497612" y="219497"/>
                  <a:pt x="1504174" y="212492"/>
                  <a:pt x="1512198" y="212492"/>
                </a:cubicBezTo>
                <a:close/>
                <a:moveTo>
                  <a:pt x="1439173" y="212492"/>
                </a:moveTo>
                <a:cubicBezTo>
                  <a:pt x="1447191" y="212492"/>
                  <a:pt x="1453026" y="219497"/>
                  <a:pt x="1453026" y="227280"/>
                </a:cubicBezTo>
                <a:cubicBezTo>
                  <a:pt x="1453026" y="235842"/>
                  <a:pt x="1447191" y="242069"/>
                  <a:pt x="1439173" y="242069"/>
                </a:cubicBezTo>
                <a:cubicBezTo>
                  <a:pt x="1433339" y="242069"/>
                  <a:pt x="1426777" y="235842"/>
                  <a:pt x="1426777" y="227280"/>
                </a:cubicBezTo>
                <a:cubicBezTo>
                  <a:pt x="1426777" y="219497"/>
                  <a:pt x="1433339" y="212492"/>
                  <a:pt x="1439173" y="212492"/>
                </a:cubicBezTo>
                <a:close/>
                <a:moveTo>
                  <a:pt x="1368349" y="212492"/>
                </a:moveTo>
                <a:cubicBezTo>
                  <a:pt x="1376368" y="212492"/>
                  <a:pt x="1382203" y="219497"/>
                  <a:pt x="1382203" y="227280"/>
                </a:cubicBezTo>
                <a:cubicBezTo>
                  <a:pt x="1382203" y="235842"/>
                  <a:pt x="1376368" y="242069"/>
                  <a:pt x="1368349" y="242069"/>
                </a:cubicBezTo>
                <a:cubicBezTo>
                  <a:pt x="1362513" y="242069"/>
                  <a:pt x="1355950" y="235842"/>
                  <a:pt x="1355950" y="227280"/>
                </a:cubicBezTo>
                <a:cubicBezTo>
                  <a:pt x="1355950" y="219497"/>
                  <a:pt x="1362513" y="212492"/>
                  <a:pt x="1368349" y="212492"/>
                </a:cubicBezTo>
                <a:close/>
                <a:moveTo>
                  <a:pt x="1297520" y="212492"/>
                </a:moveTo>
                <a:cubicBezTo>
                  <a:pt x="1305540" y="212492"/>
                  <a:pt x="1311374" y="219497"/>
                  <a:pt x="1311374" y="227280"/>
                </a:cubicBezTo>
                <a:cubicBezTo>
                  <a:pt x="1311374" y="235842"/>
                  <a:pt x="1305540" y="242069"/>
                  <a:pt x="1297520" y="242069"/>
                </a:cubicBezTo>
                <a:cubicBezTo>
                  <a:pt x="1289498" y="242069"/>
                  <a:pt x="1285121" y="235842"/>
                  <a:pt x="1285121" y="227280"/>
                </a:cubicBezTo>
                <a:cubicBezTo>
                  <a:pt x="1285121" y="219497"/>
                  <a:pt x="1289498" y="212492"/>
                  <a:pt x="1297520" y="212492"/>
                </a:cubicBezTo>
                <a:close/>
                <a:moveTo>
                  <a:pt x="1225708" y="212492"/>
                </a:moveTo>
                <a:cubicBezTo>
                  <a:pt x="1233489" y="212492"/>
                  <a:pt x="1240496" y="219497"/>
                  <a:pt x="1240496" y="227280"/>
                </a:cubicBezTo>
                <a:cubicBezTo>
                  <a:pt x="1240496" y="235842"/>
                  <a:pt x="1233489" y="242069"/>
                  <a:pt x="1225708" y="242069"/>
                </a:cubicBezTo>
                <a:cubicBezTo>
                  <a:pt x="1217159" y="242069"/>
                  <a:pt x="1210934" y="235842"/>
                  <a:pt x="1210934" y="227280"/>
                </a:cubicBezTo>
                <a:cubicBezTo>
                  <a:pt x="1210934" y="219497"/>
                  <a:pt x="1217159" y="212492"/>
                  <a:pt x="1225708" y="212492"/>
                </a:cubicBezTo>
                <a:close/>
                <a:moveTo>
                  <a:pt x="1154891" y="212492"/>
                </a:moveTo>
                <a:cubicBezTo>
                  <a:pt x="1162674" y="212492"/>
                  <a:pt x="1169683" y="219497"/>
                  <a:pt x="1169683" y="227280"/>
                </a:cubicBezTo>
                <a:cubicBezTo>
                  <a:pt x="1169683" y="235842"/>
                  <a:pt x="1162674" y="242069"/>
                  <a:pt x="1154891" y="242069"/>
                </a:cubicBezTo>
                <a:cubicBezTo>
                  <a:pt x="1146329" y="242069"/>
                  <a:pt x="1140105" y="235842"/>
                  <a:pt x="1140105" y="227280"/>
                </a:cubicBezTo>
                <a:cubicBezTo>
                  <a:pt x="1140105" y="219497"/>
                  <a:pt x="1146329" y="212492"/>
                  <a:pt x="1154891" y="212492"/>
                </a:cubicBezTo>
                <a:close/>
                <a:moveTo>
                  <a:pt x="1084063" y="212492"/>
                </a:moveTo>
                <a:cubicBezTo>
                  <a:pt x="1091842" y="212492"/>
                  <a:pt x="1098847" y="219497"/>
                  <a:pt x="1098847" y="227280"/>
                </a:cubicBezTo>
                <a:cubicBezTo>
                  <a:pt x="1098847" y="235842"/>
                  <a:pt x="1091842" y="242069"/>
                  <a:pt x="1084063" y="242069"/>
                </a:cubicBezTo>
                <a:cubicBezTo>
                  <a:pt x="1075503" y="242069"/>
                  <a:pt x="1069276" y="235842"/>
                  <a:pt x="1069276" y="227280"/>
                </a:cubicBezTo>
                <a:cubicBezTo>
                  <a:pt x="1069276" y="219497"/>
                  <a:pt x="1075503" y="212492"/>
                  <a:pt x="1084063" y="212492"/>
                </a:cubicBezTo>
                <a:close/>
                <a:moveTo>
                  <a:pt x="3013723" y="141661"/>
                </a:moveTo>
                <a:cubicBezTo>
                  <a:pt x="3021310" y="141661"/>
                  <a:pt x="3028140" y="148224"/>
                  <a:pt x="3028140" y="155517"/>
                </a:cubicBezTo>
                <a:cubicBezTo>
                  <a:pt x="3028140" y="162080"/>
                  <a:pt x="3021310" y="167915"/>
                  <a:pt x="3013723" y="167915"/>
                </a:cubicBezTo>
                <a:cubicBezTo>
                  <a:pt x="3005376" y="167915"/>
                  <a:pt x="2998545" y="162080"/>
                  <a:pt x="2998545" y="155517"/>
                </a:cubicBezTo>
                <a:cubicBezTo>
                  <a:pt x="2998545" y="148224"/>
                  <a:pt x="3005376" y="141661"/>
                  <a:pt x="3013723" y="141661"/>
                </a:cubicBezTo>
                <a:close/>
                <a:moveTo>
                  <a:pt x="2942497" y="141661"/>
                </a:moveTo>
                <a:cubicBezTo>
                  <a:pt x="2951061" y="141661"/>
                  <a:pt x="2957293" y="148224"/>
                  <a:pt x="2957293" y="155517"/>
                </a:cubicBezTo>
                <a:cubicBezTo>
                  <a:pt x="2957293" y="162080"/>
                  <a:pt x="2951061" y="167915"/>
                  <a:pt x="2942497" y="167915"/>
                </a:cubicBezTo>
                <a:cubicBezTo>
                  <a:pt x="2934719" y="167915"/>
                  <a:pt x="2927716" y="162080"/>
                  <a:pt x="2927716" y="155517"/>
                </a:cubicBezTo>
                <a:cubicBezTo>
                  <a:pt x="2927716" y="148224"/>
                  <a:pt x="2934719" y="141661"/>
                  <a:pt x="2942497" y="141661"/>
                </a:cubicBezTo>
                <a:close/>
                <a:moveTo>
                  <a:pt x="2867363" y="141661"/>
                </a:moveTo>
                <a:cubicBezTo>
                  <a:pt x="2875389" y="141661"/>
                  <a:pt x="2879765" y="148224"/>
                  <a:pt x="2879765" y="155517"/>
                </a:cubicBezTo>
                <a:cubicBezTo>
                  <a:pt x="2879765" y="162080"/>
                  <a:pt x="2875389" y="167915"/>
                  <a:pt x="2867363" y="167915"/>
                </a:cubicBezTo>
                <a:cubicBezTo>
                  <a:pt x="2860073" y="167915"/>
                  <a:pt x="2853510" y="162080"/>
                  <a:pt x="2853510" y="155517"/>
                </a:cubicBezTo>
                <a:cubicBezTo>
                  <a:pt x="2853510" y="148224"/>
                  <a:pt x="2860073" y="141661"/>
                  <a:pt x="2867363" y="141661"/>
                </a:cubicBezTo>
                <a:close/>
                <a:moveTo>
                  <a:pt x="2796538" y="141661"/>
                </a:moveTo>
                <a:cubicBezTo>
                  <a:pt x="2803103" y="141661"/>
                  <a:pt x="2808940" y="148224"/>
                  <a:pt x="2808940" y="155517"/>
                </a:cubicBezTo>
                <a:cubicBezTo>
                  <a:pt x="2808940" y="162080"/>
                  <a:pt x="2803103" y="167915"/>
                  <a:pt x="2796538" y="167915"/>
                </a:cubicBezTo>
                <a:cubicBezTo>
                  <a:pt x="2789246" y="167915"/>
                  <a:pt x="2782683" y="162080"/>
                  <a:pt x="2782683" y="155517"/>
                </a:cubicBezTo>
                <a:cubicBezTo>
                  <a:pt x="2782683" y="148224"/>
                  <a:pt x="2789246" y="141661"/>
                  <a:pt x="2796538" y="141661"/>
                </a:cubicBezTo>
                <a:close/>
                <a:moveTo>
                  <a:pt x="2725703" y="141661"/>
                </a:moveTo>
                <a:cubicBezTo>
                  <a:pt x="2731538" y="141661"/>
                  <a:pt x="2738105" y="148224"/>
                  <a:pt x="2738105" y="155517"/>
                </a:cubicBezTo>
                <a:cubicBezTo>
                  <a:pt x="2738105" y="162080"/>
                  <a:pt x="2731538" y="167915"/>
                  <a:pt x="2725703" y="167915"/>
                </a:cubicBezTo>
                <a:cubicBezTo>
                  <a:pt x="2717686" y="167915"/>
                  <a:pt x="2711852" y="162080"/>
                  <a:pt x="2711852" y="155517"/>
                </a:cubicBezTo>
                <a:cubicBezTo>
                  <a:pt x="2711852" y="148224"/>
                  <a:pt x="2717686" y="141661"/>
                  <a:pt x="2725703" y="141661"/>
                </a:cubicBezTo>
                <a:close/>
                <a:moveTo>
                  <a:pt x="2653420" y="141661"/>
                </a:moveTo>
                <a:cubicBezTo>
                  <a:pt x="2660711" y="141661"/>
                  <a:pt x="2667273" y="148224"/>
                  <a:pt x="2667273" y="155517"/>
                </a:cubicBezTo>
                <a:cubicBezTo>
                  <a:pt x="2667273" y="162080"/>
                  <a:pt x="2660711" y="167915"/>
                  <a:pt x="2653420" y="167915"/>
                </a:cubicBezTo>
                <a:cubicBezTo>
                  <a:pt x="2646857" y="167915"/>
                  <a:pt x="2641021" y="162080"/>
                  <a:pt x="2641021" y="155517"/>
                </a:cubicBezTo>
                <a:cubicBezTo>
                  <a:pt x="2641021" y="148224"/>
                  <a:pt x="2646857" y="141661"/>
                  <a:pt x="2653420" y="141661"/>
                </a:cubicBezTo>
                <a:close/>
                <a:moveTo>
                  <a:pt x="2582586" y="141661"/>
                </a:moveTo>
                <a:cubicBezTo>
                  <a:pt x="2589878" y="141661"/>
                  <a:pt x="2596442" y="148224"/>
                  <a:pt x="2596442" y="155517"/>
                </a:cubicBezTo>
                <a:cubicBezTo>
                  <a:pt x="2596442" y="162080"/>
                  <a:pt x="2589878" y="167915"/>
                  <a:pt x="2582586" y="167915"/>
                </a:cubicBezTo>
                <a:cubicBezTo>
                  <a:pt x="2576024" y="167915"/>
                  <a:pt x="2570189" y="162080"/>
                  <a:pt x="2570189" y="155517"/>
                </a:cubicBezTo>
                <a:cubicBezTo>
                  <a:pt x="2570189" y="148224"/>
                  <a:pt x="2576024" y="141661"/>
                  <a:pt x="2582586" y="141661"/>
                </a:cubicBezTo>
                <a:close/>
                <a:moveTo>
                  <a:pt x="2511034" y="141661"/>
                </a:moveTo>
                <a:cubicBezTo>
                  <a:pt x="2519052" y="141661"/>
                  <a:pt x="2525616" y="148224"/>
                  <a:pt x="2525616" y="155517"/>
                </a:cubicBezTo>
                <a:cubicBezTo>
                  <a:pt x="2525616" y="162080"/>
                  <a:pt x="2519052" y="167915"/>
                  <a:pt x="2511034" y="167915"/>
                </a:cubicBezTo>
                <a:cubicBezTo>
                  <a:pt x="2503743" y="167915"/>
                  <a:pt x="2499364" y="162080"/>
                  <a:pt x="2499364" y="155517"/>
                </a:cubicBezTo>
                <a:cubicBezTo>
                  <a:pt x="2499364" y="148224"/>
                  <a:pt x="2503743" y="141661"/>
                  <a:pt x="2511034" y="141661"/>
                </a:cubicBezTo>
                <a:close/>
                <a:moveTo>
                  <a:pt x="2439946" y="141661"/>
                </a:moveTo>
                <a:cubicBezTo>
                  <a:pt x="2448505" y="141661"/>
                  <a:pt x="2454734" y="148224"/>
                  <a:pt x="2454734" y="155517"/>
                </a:cubicBezTo>
                <a:cubicBezTo>
                  <a:pt x="2454734" y="162080"/>
                  <a:pt x="2448505" y="167915"/>
                  <a:pt x="2439946" y="167915"/>
                </a:cubicBezTo>
                <a:cubicBezTo>
                  <a:pt x="2432165" y="167915"/>
                  <a:pt x="2425159" y="162080"/>
                  <a:pt x="2425159" y="155517"/>
                </a:cubicBezTo>
                <a:cubicBezTo>
                  <a:pt x="2425159" y="148224"/>
                  <a:pt x="2432165" y="141661"/>
                  <a:pt x="2439946" y="141661"/>
                </a:cubicBezTo>
                <a:close/>
                <a:moveTo>
                  <a:pt x="2369114" y="141661"/>
                </a:moveTo>
                <a:cubicBezTo>
                  <a:pt x="2377674" y="141661"/>
                  <a:pt x="2383900" y="148224"/>
                  <a:pt x="2383900" y="155517"/>
                </a:cubicBezTo>
                <a:cubicBezTo>
                  <a:pt x="2383900" y="162080"/>
                  <a:pt x="2377674" y="167915"/>
                  <a:pt x="2369114" y="167915"/>
                </a:cubicBezTo>
                <a:cubicBezTo>
                  <a:pt x="2361331" y="167915"/>
                  <a:pt x="2354323" y="163539"/>
                  <a:pt x="2354323" y="155517"/>
                </a:cubicBezTo>
                <a:cubicBezTo>
                  <a:pt x="2354323" y="148224"/>
                  <a:pt x="2361331" y="141661"/>
                  <a:pt x="2369114" y="141661"/>
                </a:cubicBezTo>
                <a:close/>
                <a:moveTo>
                  <a:pt x="2298283" y="141661"/>
                </a:moveTo>
                <a:cubicBezTo>
                  <a:pt x="2306842" y="141661"/>
                  <a:pt x="2313070" y="148224"/>
                  <a:pt x="2313070" y="155517"/>
                </a:cubicBezTo>
                <a:cubicBezTo>
                  <a:pt x="2313070" y="163539"/>
                  <a:pt x="2306842" y="167915"/>
                  <a:pt x="2298283" y="167915"/>
                </a:cubicBezTo>
                <a:cubicBezTo>
                  <a:pt x="2290497" y="167915"/>
                  <a:pt x="2283493" y="163539"/>
                  <a:pt x="2283493" y="155517"/>
                </a:cubicBezTo>
                <a:cubicBezTo>
                  <a:pt x="2283493" y="148224"/>
                  <a:pt x="2290497" y="141661"/>
                  <a:pt x="2298283" y="141661"/>
                </a:cubicBezTo>
                <a:close/>
                <a:moveTo>
                  <a:pt x="2226517" y="141661"/>
                </a:moveTo>
                <a:cubicBezTo>
                  <a:pt x="2234542" y="141661"/>
                  <a:pt x="2238916" y="148224"/>
                  <a:pt x="2238916" y="155517"/>
                </a:cubicBezTo>
                <a:cubicBezTo>
                  <a:pt x="2238916" y="163539"/>
                  <a:pt x="2234542" y="167915"/>
                  <a:pt x="2226517" y="167915"/>
                </a:cubicBezTo>
                <a:cubicBezTo>
                  <a:pt x="2218495" y="167915"/>
                  <a:pt x="2212659" y="163539"/>
                  <a:pt x="2212659" y="155517"/>
                </a:cubicBezTo>
                <a:cubicBezTo>
                  <a:pt x="2212659" y="148224"/>
                  <a:pt x="2218495" y="141661"/>
                  <a:pt x="2226517" y="141661"/>
                </a:cubicBezTo>
                <a:close/>
                <a:moveTo>
                  <a:pt x="2155683" y="141661"/>
                </a:moveTo>
                <a:cubicBezTo>
                  <a:pt x="2161520" y="141661"/>
                  <a:pt x="2168084" y="148224"/>
                  <a:pt x="2168084" y="155517"/>
                </a:cubicBezTo>
                <a:cubicBezTo>
                  <a:pt x="2168084" y="163539"/>
                  <a:pt x="2161520" y="167915"/>
                  <a:pt x="2155683" y="167915"/>
                </a:cubicBezTo>
                <a:cubicBezTo>
                  <a:pt x="2147663" y="167915"/>
                  <a:pt x="2141827" y="163539"/>
                  <a:pt x="2141827" y="155517"/>
                </a:cubicBezTo>
                <a:cubicBezTo>
                  <a:pt x="2141827" y="148224"/>
                  <a:pt x="2147663" y="141661"/>
                  <a:pt x="2155683" y="141661"/>
                </a:cubicBezTo>
                <a:close/>
                <a:moveTo>
                  <a:pt x="2084851" y="141661"/>
                </a:moveTo>
                <a:cubicBezTo>
                  <a:pt x="2090686" y="141661"/>
                  <a:pt x="2097249" y="148224"/>
                  <a:pt x="2097249" y="155517"/>
                </a:cubicBezTo>
                <a:cubicBezTo>
                  <a:pt x="2097249" y="163539"/>
                  <a:pt x="2090686" y="167915"/>
                  <a:pt x="2084851" y="167915"/>
                </a:cubicBezTo>
                <a:cubicBezTo>
                  <a:pt x="2076829" y="167915"/>
                  <a:pt x="2070995" y="163539"/>
                  <a:pt x="2070995" y="155517"/>
                </a:cubicBezTo>
                <a:cubicBezTo>
                  <a:pt x="2070995" y="148224"/>
                  <a:pt x="2076829" y="141661"/>
                  <a:pt x="2084851" y="141661"/>
                </a:cubicBezTo>
                <a:close/>
                <a:moveTo>
                  <a:pt x="2011835" y="141661"/>
                </a:moveTo>
                <a:cubicBezTo>
                  <a:pt x="2019855" y="141661"/>
                  <a:pt x="2026421" y="148224"/>
                  <a:pt x="2026421" y="155517"/>
                </a:cubicBezTo>
                <a:cubicBezTo>
                  <a:pt x="2026421" y="163539"/>
                  <a:pt x="2019855" y="167915"/>
                  <a:pt x="2011835" y="167915"/>
                </a:cubicBezTo>
                <a:cubicBezTo>
                  <a:pt x="2006003" y="167915"/>
                  <a:pt x="2000168" y="163539"/>
                  <a:pt x="2000168" y="155517"/>
                </a:cubicBezTo>
                <a:cubicBezTo>
                  <a:pt x="2000168" y="148224"/>
                  <a:pt x="2006003" y="141661"/>
                  <a:pt x="2011835" y="141661"/>
                </a:cubicBezTo>
                <a:close/>
                <a:moveTo>
                  <a:pt x="1938365" y="141661"/>
                </a:moveTo>
                <a:cubicBezTo>
                  <a:pt x="1946388" y="141661"/>
                  <a:pt x="1952222" y="148224"/>
                  <a:pt x="1952222" y="155517"/>
                </a:cubicBezTo>
                <a:cubicBezTo>
                  <a:pt x="1952222" y="163539"/>
                  <a:pt x="1946388" y="167915"/>
                  <a:pt x="1938365" y="167915"/>
                </a:cubicBezTo>
                <a:cubicBezTo>
                  <a:pt x="1931072" y="167915"/>
                  <a:pt x="1925971" y="163539"/>
                  <a:pt x="1925971" y="155517"/>
                </a:cubicBezTo>
                <a:cubicBezTo>
                  <a:pt x="1925971" y="148224"/>
                  <a:pt x="1931072" y="141661"/>
                  <a:pt x="1938365" y="141661"/>
                </a:cubicBezTo>
                <a:close/>
                <a:moveTo>
                  <a:pt x="1869922" y="141661"/>
                </a:moveTo>
                <a:cubicBezTo>
                  <a:pt x="1878483" y="141661"/>
                  <a:pt x="1884712" y="148224"/>
                  <a:pt x="1884712" y="155517"/>
                </a:cubicBezTo>
                <a:cubicBezTo>
                  <a:pt x="1884712" y="163539"/>
                  <a:pt x="1878483" y="167915"/>
                  <a:pt x="1869922" y="167915"/>
                </a:cubicBezTo>
                <a:cubicBezTo>
                  <a:pt x="1862138" y="167915"/>
                  <a:pt x="1855131" y="163539"/>
                  <a:pt x="1855131" y="155517"/>
                </a:cubicBezTo>
                <a:cubicBezTo>
                  <a:pt x="1855131" y="148224"/>
                  <a:pt x="1862138" y="141661"/>
                  <a:pt x="1869922" y="141661"/>
                </a:cubicBezTo>
                <a:close/>
                <a:moveTo>
                  <a:pt x="1799087" y="141661"/>
                </a:moveTo>
                <a:cubicBezTo>
                  <a:pt x="1807649" y="141661"/>
                  <a:pt x="1813879" y="148224"/>
                  <a:pt x="1813879" y="155517"/>
                </a:cubicBezTo>
                <a:cubicBezTo>
                  <a:pt x="1813879" y="163539"/>
                  <a:pt x="1807649" y="167915"/>
                  <a:pt x="1799087" y="167915"/>
                </a:cubicBezTo>
                <a:cubicBezTo>
                  <a:pt x="1790527" y="167915"/>
                  <a:pt x="1784303" y="163539"/>
                  <a:pt x="1784303" y="155517"/>
                </a:cubicBezTo>
                <a:cubicBezTo>
                  <a:pt x="1784303" y="148224"/>
                  <a:pt x="1790527" y="141661"/>
                  <a:pt x="1799087" y="141661"/>
                </a:cubicBezTo>
                <a:close/>
                <a:moveTo>
                  <a:pt x="1728262" y="141661"/>
                </a:moveTo>
                <a:cubicBezTo>
                  <a:pt x="1736828" y="141661"/>
                  <a:pt x="1743052" y="148224"/>
                  <a:pt x="1743052" y="155517"/>
                </a:cubicBezTo>
                <a:cubicBezTo>
                  <a:pt x="1743052" y="163539"/>
                  <a:pt x="1736828" y="167915"/>
                  <a:pt x="1728262" y="167915"/>
                </a:cubicBezTo>
                <a:cubicBezTo>
                  <a:pt x="1719700" y="167915"/>
                  <a:pt x="1713474" y="163539"/>
                  <a:pt x="1713474" y="155517"/>
                </a:cubicBezTo>
                <a:cubicBezTo>
                  <a:pt x="1713474" y="148224"/>
                  <a:pt x="1719700" y="141661"/>
                  <a:pt x="1728262" y="141661"/>
                </a:cubicBezTo>
                <a:close/>
                <a:moveTo>
                  <a:pt x="1656501" y="141661"/>
                </a:moveTo>
                <a:cubicBezTo>
                  <a:pt x="1663792" y="141661"/>
                  <a:pt x="1668900" y="148666"/>
                  <a:pt x="1668900" y="156450"/>
                </a:cubicBezTo>
                <a:cubicBezTo>
                  <a:pt x="1668900" y="165012"/>
                  <a:pt x="1663792" y="171239"/>
                  <a:pt x="1656501" y="171239"/>
                </a:cubicBezTo>
                <a:cubicBezTo>
                  <a:pt x="1648481" y="171239"/>
                  <a:pt x="1642655" y="165012"/>
                  <a:pt x="1642655" y="156450"/>
                </a:cubicBezTo>
                <a:cubicBezTo>
                  <a:pt x="1642655" y="148666"/>
                  <a:pt x="1648481" y="141661"/>
                  <a:pt x="1656501" y="141661"/>
                </a:cubicBezTo>
                <a:close/>
                <a:moveTo>
                  <a:pt x="1582299" y="141661"/>
                </a:moveTo>
                <a:cubicBezTo>
                  <a:pt x="1588134" y="141661"/>
                  <a:pt x="1594704" y="148666"/>
                  <a:pt x="1594704" y="156450"/>
                </a:cubicBezTo>
                <a:cubicBezTo>
                  <a:pt x="1594704" y="165012"/>
                  <a:pt x="1588134" y="171239"/>
                  <a:pt x="1582299" y="171239"/>
                </a:cubicBezTo>
                <a:cubicBezTo>
                  <a:pt x="1574277" y="171239"/>
                  <a:pt x="1568444" y="165012"/>
                  <a:pt x="1568444" y="156450"/>
                </a:cubicBezTo>
                <a:cubicBezTo>
                  <a:pt x="1568444" y="148666"/>
                  <a:pt x="1574277" y="141661"/>
                  <a:pt x="1582299" y="141661"/>
                </a:cubicBezTo>
                <a:close/>
                <a:moveTo>
                  <a:pt x="1512199" y="141661"/>
                </a:moveTo>
                <a:cubicBezTo>
                  <a:pt x="1518035" y="141661"/>
                  <a:pt x="1523867" y="148666"/>
                  <a:pt x="1523867" y="156450"/>
                </a:cubicBezTo>
                <a:cubicBezTo>
                  <a:pt x="1523867" y="165012"/>
                  <a:pt x="1518035" y="171239"/>
                  <a:pt x="1512199" y="171239"/>
                </a:cubicBezTo>
                <a:cubicBezTo>
                  <a:pt x="1504174" y="171239"/>
                  <a:pt x="1497612" y="165012"/>
                  <a:pt x="1497612" y="156450"/>
                </a:cubicBezTo>
                <a:cubicBezTo>
                  <a:pt x="1497612" y="148666"/>
                  <a:pt x="1504174" y="141661"/>
                  <a:pt x="1512199" y="141661"/>
                </a:cubicBezTo>
                <a:close/>
                <a:moveTo>
                  <a:pt x="1439173" y="141661"/>
                </a:moveTo>
                <a:cubicBezTo>
                  <a:pt x="1447191" y="141661"/>
                  <a:pt x="1453026" y="148666"/>
                  <a:pt x="1453026" y="156450"/>
                </a:cubicBezTo>
                <a:cubicBezTo>
                  <a:pt x="1453026" y="165012"/>
                  <a:pt x="1447191" y="171239"/>
                  <a:pt x="1439173" y="171239"/>
                </a:cubicBezTo>
                <a:cubicBezTo>
                  <a:pt x="1433339" y="171239"/>
                  <a:pt x="1426777" y="165012"/>
                  <a:pt x="1426777" y="156450"/>
                </a:cubicBezTo>
                <a:cubicBezTo>
                  <a:pt x="1426777" y="148666"/>
                  <a:pt x="1433339" y="141661"/>
                  <a:pt x="1439173" y="141661"/>
                </a:cubicBezTo>
                <a:close/>
                <a:moveTo>
                  <a:pt x="1368349" y="141661"/>
                </a:moveTo>
                <a:cubicBezTo>
                  <a:pt x="1376368" y="141661"/>
                  <a:pt x="1382203" y="148666"/>
                  <a:pt x="1382203" y="156450"/>
                </a:cubicBezTo>
                <a:cubicBezTo>
                  <a:pt x="1382203" y="165012"/>
                  <a:pt x="1376368" y="171239"/>
                  <a:pt x="1368349" y="171239"/>
                </a:cubicBezTo>
                <a:cubicBezTo>
                  <a:pt x="1362516" y="171239"/>
                  <a:pt x="1355953" y="165012"/>
                  <a:pt x="1355953" y="156450"/>
                </a:cubicBezTo>
                <a:cubicBezTo>
                  <a:pt x="1355953" y="148666"/>
                  <a:pt x="1362516" y="141661"/>
                  <a:pt x="1368349" y="141661"/>
                </a:cubicBezTo>
                <a:close/>
                <a:moveTo>
                  <a:pt x="1297520" y="141661"/>
                </a:moveTo>
                <a:cubicBezTo>
                  <a:pt x="1305540" y="141661"/>
                  <a:pt x="1311374" y="148666"/>
                  <a:pt x="1311374" y="156450"/>
                </a:cubicBezTo>
                <a:cubicBezTo>
                  <a:pt x="1311374" y="165012"/>
                  <a:pt x="1305540" y="171239"/>
                  <a:pt x="1297520" y="171239"/>
                </a:cubicBezTo>
                <a:cubicBezTo>
                  <a:pt x="1289498" y="171239"/>
                  <a:pt x="1285121" y="165012"/>
                  <a:pt x="1285121" y="156450"/>
                </a:cubicBezTo>
                <a:cubicBezTo>
                  <a:pt x="1285121" y="148666"/>
                  <a:pt x="1289498" y="141661"/>
                  <a:pt x="1297520" y="141661"/>
                </a:cubicBezTo>
                <a:close/>
                <a:moveTo>
                  <a:pt x="2796538" y="70831"/>
                </a:moveTo>
                <a:cubicBezTo>
                  <a:pt x="2803103" y="70831"/>
                  <a:pt x="2808940" y="76665"/>
                  <a:pt x="2808940" y="84687"/>
                </a:cubicBezTo>
                <a:cubicBezTo>
                  <a:pt x="2808940" y="90521"/>
                  <a:pt x="2803103" y="97085"/>
                  <a:pt x="2796538" y="97085"/>
                </a:cubicBezTo>
                <a:cubicBezTo>
                  <a:pt x="2789246" y="97085"/>
                  <a:pt x="2782683" y="90521"/>
                  <a:pt x="2782683" y="84687"/>
                </a:cubicBezTo>
                <a:cubicBezTo>
                  <a:pt x="2782683" y="76665"/>
                  <a:pt x="2789246" y="70831"/>
                  <a:pt x="2796538" y="70831"/>
                </a:cubicBezTo>
                <a:close/>
                <a:moveTo>
                  <a:pt x="2725703" y="70831"/>
                </a:moveTo>
                <a:cubicBezTo>
                  <a:pt x="2731538" y="70831"/>
                  <a:pt x="2738105" y="76665"/>
                  <a:pt x="2738105" y="84687"/>
                </a:cubicBezTo>
                <a:cubicBezTo>
                  <a:pt x="2738105" y="90521"/>
                  <a:pt x="2731538" y="97085"/>
                  <a:pt x="2725703" y="97085"/>
                </a:cubicBezTo>
                <a:cubicBezTo>
                  <a:pt x="2717686" y="97085"/>
                  <a:pt x="2711852" y="90521"/>
                  <a:pt x="2711852" y="84687"/>
                </a:cubicBezTo>
                <a:cubicBezTo>
                  <a:pt x="2711852" y="76665"/>
                  <a:pt x="2717686" y="70831"/>
                  <a:pt x="2725703" y="70831"/>
                </a:cubicBezTo>
                <a:close/>
                <a:moveTo>
                  <a:pt x="2653420" y="70831"/>
                </a:moveTo>
                <a:cubicBezTo>
                  <a:pt x="2660711" y="70831"/>
                  <a:pt x="2667273" y="76665"/>
                  <a:pt x="2667273" y="84687"/>
                </a:cubicBezTo>
                <a:cubicBezTo>
                  <a:pt x="2667273" y="90521"/>
                  <a:pt x="2660711" y="97085"/>
                  <a:pt x="2653420" y="97085"/>
                </a:cubicBezTo>
                <a:cubicBezTo>
                  <a:pt x="2646857" y="97085"/>
                  <a:pt x="2641021" y="90521"/>
                  <a:pt x="2641021" y="84687"/>
                </a:cubicBezTo>
                <a:cubicBezTo>
                  <a:pt x="2641021" y="76665"/>
                  <a:pt x="2646857" y="70831"/>
                  <a:pt x="2653420" y="70831"/>
                </a:cubicBezTo>
                <a:close/>
                <a:moveTo>
                  <a:pt x="2582586" y="70831"/>
                </a:moveTo>
                <a:cubicBezTo>
                  <a:pt x="2589878" y="70831"/>
                  <a:pt x="2596442" y="76665"/>
                  <a:pt x="2596442" y="84687"/>
                </a:cubicBezTo>
                <a:cubicBezTo>
                  <a:pt x="2596442" y="90521"/>
                  <a:pt x="2589878" y="97085"/>
                  <a:pt x="2582586" y="97085"/>
                </a:cubicBezTo>
                <a:cubicBezTo>
                  <a:pt x="2576024" y="97085"/>
                  <a:pt x="2570189" y="90521"/>
                  <a:pt x="2570189" y="84687"/>
                </a:cubicBezTo>
                <a:cubicBezTo>
                  <a:pt x="2570189" y="76665"/>
                  <a:pt x="2576024" y="70831"/>
                  <a:pt x="2582586" y="70831"/>
                </a:cubicBezTo>
                <a:close/>
                <a:moveTo>
                  <a:pt x="2511034" y="70831"/>
                </a:moveTo>
                <a:cubicBezTo>
                  <a:pt x="2519052" y="70831"/>
                  <a:pt x="2525616" y="76665"/>
                  <a:pt x="2525616" y="84687"/>
                </a:cubicBezTo>
                <a:cubicBezTo>
                  <a:pt x="2525616" y="90521"/>
                  <a:pt x="2519052" y="97085"/>
                  <a:pt x="2511034" y="97085"/>
                </a:cubicBezTo>
                <a:cubicBezTo>
                  <a:pt x="2503743" y="97085"/>
                  <a:pt x="2499364" y="90521"/>
                  <a:pt x="2499364" y="84687"/>
                </a:cubicBezTo>
                <a:cubicBezTo>
                  <a:pt x="2499364" y="76665"/>
                  <a:pt x="2503743" y="70831"/>
                  <a:pt x="2511034" y="70831"/>
                </a:cubicBezTo>
                <a:close/>
                <a:moveTo>
                  <a:pt x="2439946" y="70831"/>
                </a:moveTo>
                <a:cubicBezTo>
                  <a:pt x="2448505" y="70831"/>
                  <a:pt x="2454737" y="76665"/>
                  <a:pt x="2454737" y="84687"/>
                </a:cubicBezTo>
                <a:cubicBezTo>
                  <a:pt x="2454737" y="90521"/>
                  <a:pt x="2448505" y="97085"/>
                  <a:pt x="2439946" y="97085"/>
                </a:cubicBezTo>
                <a:cubicBezTo>
                  <a:pt x="2432165" y="97085"/>
                  <a:pt x="2425159" y="90521"/>
                  <a:pt x="2425159" y="84687"/>
                </a:cubicBezTo>
                <a:cubicBezTo>
                  <a:pt x="2425159" y="76665"/>
                  <a:pt x="2432165" y="70831"/>
                  <a:pt x="2439946" y="70831"/>
                </a:cubicBezTo>
                <a:close/>
                <a:moveTo>
                  <a:pt x="2369114" y="70831"/>
                </a:moveTo>
                <a:cubicBezTo>
                  <a:pt x="2377674" y="70831"/>
                  <a:pt x="2383900" y="76665"/>
                  <a:pt x="2383900" y="84687"/>
                </a:cubicBezTo>
                <a:cubicBezTo>
                  <a:pt x="2383900" y="90521"/>
                  <a:pt x="2377674" y="97085"/>
                  <a:pt x="2369114" y="97085"/>
                </a:cubicBezTo>
                <a:cubicBezTo>
                  <a:pt x="2361331" y="97085"/>
                  <a:pt x="2354323" y="90521"/>
                  <a:pt x="2354323" y="84687"/>
                </a:cubicBezTo>
                <a:cubicBezTo>
                  <a:pt x="2354323" y="76665"/>
                  <a:pt x="2361331" y="70831"/>
                  <a:pt x="2369114" y="70831"/>
                </a:cubicBezTo>
                <a:close/>
                <a:moveTo>
                  <a:pt x="2298283" y="70831"/>
                </a:moveTo>
                <a:cubicBezTo>
                  <a:pt x="2306842" y="70831"/>
                  <a:pt x="2313070" y="76665"/>
                  <a:pt x="2313070" y="84687"/>
                </a:cubicBezTo>
                <a:cubicBezTo>
                  <a:pt x="2313070" y="90521"/>
                  <a:pt x="2306842" y="97085"/>
                  <a:pt x="2298283" y="97085"/>
                </a:cubicBezTo>
                <a:cubicBezTo>
                  <a:pt x="2290497" y="97085"/>
                  <a:pt x="2283493" y="90521"/>
                  <a:pt x="2283493" y="84687"/>
                </a:cubicBezTo>
                <a:cubicBezTo>
                  <a:pt x="2283493" y="76665"/>
                  <a:pt x="2290497" y="70831"/>
                  <a:pt x="2298283" y="70831"/>
                </a:cubicBezTo>
                <a:close/>
                <a:moveTo>
                  <a:pt x="2226517" y="70831"/>
                </a:moveTo>
                <a:cubicBezTo>
                  <a:pt x="2234542" y="70831"/>
                  <a:pt x="2238916" y="76665"/>
                  <a:pt x="2238916" y="84687"/>
                </a:cubicBezTo>
                <a:cubicBezTo>
                  <a:pt x="2238916" y="90521"/>
                  <a:pt x="2234542" y="97085"/>
                  <a:pt x="2226517" y="97085"/>
                </a:cubicBezTo>
                <a:cubicBezTo>
                  <a:pt x="2218495" y="97085"/>
                  <a:pt x="2212659" y="90521"/>
                  <a:pt x="2212659" y="84687"/>
                </a:cubicBezTo>
                <a:cubicBezTo>
                  <a:pt x="2212659" y="76665"/>
                  <a:pt x="2218495" y="70831"/>
                  <a:pt x="2226517" y="70831"/>
                </a:cubicBezTo>
                <a:close/>
                <a:moveTo>
                  <a:pt x="2155683" y="70831"/>
                </a:moveTo>
                <a:cubicBezTo>
                  <a:pt x="2161520" y="70831"/>
                  <a:pt x="2168084" y="76665"/>
                  <a:pt x="2168084" y="84687"/>
                </a:cubicBezTo>
                <a:cubicBezTo>
                  <a:pt x="2168084" y="90521"/>
                  <a:pt x="2161520" y="97085"/>
                  <a:pt x="2155683" y="97085"/>
                </a:cubicBezTo>
                <a:cubicBezTo>
                  <a:pt x="2147663" y="97085"/>
                  <a:pt x="2141827" y="90521"/>
                  <a:pt x="2141827" y="84687"/>
                </a:cubicBezTo>
                <a:cubicBezTo>
                  <a:pt x="2141827" y="76665"/>
                  <a:pt x="2147663" y="70831"/>
                  <a:pt x="2155683" y="70831"/>
                </a:cubicBezTo>
                <a:close/>
                <a:moveTo>
                  <a:pt x="2083393" y="70831"/>
                </a:moveTo>
                <a:cubicBezTo>
                  <a:pt x="2090686" y="70831"/>
                  <a:pt x="2097249" y="76665"/>
                  <a:pt x="2097249" y="84687"/>
                </a:cubicBezTo>
                <a:cubicBezTo>
                  <a:pt x="2097249" y="90521"/>
                  <a:pt x="2090686" y="97085"/>
                  <a:pt x="2083393" y="97085"/>
                </a:cubicBezTo>
                <a:cubicBezTo>
                  <a:pt x="2076829" y="97085"/>
                  <a:pt x="2070995" y="90521"/>
                  <a:pt x="2070995" y="84687"/>
                </a:cubicBezTo>
                <a:cubicBezTo>
                  <a:pt x="2070995" y="76665"/>
                  <a:pt x="2076829" y="70831"/>
                  <a:pt x="2083393" y="70831"/>
                </a:cubicBezTo>
                <a:close/>
                <a:moveTo>
                  <a:pt x="2011835" y="70831"/>
                </a:moveTo>
                <a:cubicBezTo>
                  <a:pt x="2019855" y="70831"/>
                  <a:pt x="2026421" y="76665"/>
                  <a:pt x="2026421" y="84687"/>
                </a:cubicBezTo>
                <a:cubicBezTo>
                  <a:pt x="2026421" y="90521"/>
                  <a:pt x="2019855" y="97085"/>
                  <a:pt x="2011835" y="97085"/>
                </a:cubicBezTo>
                <a:cubicBezTo>
                  <a:pt x="2006003" y="97085"/>
                  <a:pt x="2000168" y="90521"/>
                  <a:pt x="2000168" y="84687"/>
                </a:cubicBezTo>
                <a:cubicBezTo>
                  <a:pt x="2000168" y="76665"/>
                  <a:pt x="2006003" y="70831"/>
                  <a:pt x="2011835" y="70831"/>
                </a:cubicBezTo>
                <a:close/>
                <a:moveTo>
                  <a:pt x="1938365" y="70831"/>
                </a:moveTo>
                <a:cubicBezTo>
                  <a:pt x="1946388" y="70831"/>
                  <a:pt x="1952222" y="76665"/>
                  <a:pt x="1952222" y="84687"/>
                </a:cubicBezTo>
                <a:cubicBezTo>
                  <a:pt x="1952222" y="90521"/>
                  <a:pt x="1946388" y="97085"/>
                  <a:pt x="1938365" y="97085"/>
                </a:cubicBezTo>
                <a:cubicBezTo>
                  <a:pt x="1931072" y="97085"/>
                  <a:pt x="1925971" y="90521"/>
                  <a:pt x="1925971" y="84687"/>
                </a:cubicBezTo>
                <a:cubicBezTo>
                  <a:pt x="1925971" y="76665"/>
                  <a:pt x="1931072" y="70831"/>
                  <a:pt x="1938365" y="70831"/>
                </a:cubicBezTo>
                <a:close/>
                <a:moveTo>
                  <a:pt x="1869922" y="70831"/>
                </a:moveTo>
                <a:cubicBezTo>
                  <a:pt x="1878483" y="70831"/>
                  <a:pt x="1884712" y="76665"/>
                  <a:pt x="1884712" y="84687"/>
                </a:cubicBezTo>
                <a:cubicBezTo>
                  <a:pt x="1884712" y="90521"/>
                  <a:pt x="1878483" y="97085"/>
                  <a:pt x="1869922" y="97085"/>
                </a:cubicBezTo>
                <a:cubicBezTo>
                  <a:pt x="1862138" y="97085"/>
                  <a:pt x="1855131" y="90521"/>
                  <a:pt x="1855131" y="84687"/>
                </a:cubicBezTo>
                <a:cubicBezTo>
                  <a:pt x="1855131" y="76665"/>
                  <a:pt x="1862138" y="70831"/>
                  <a:pt x="1869922" y="70831"/>
                </a:cubicBezTo>
                <a:close/>
                <a:moveTo>
                  <a:pt x="1799087" y="70831"/>
                </a:moveTo>
                <a:cubicBezTo>
                  <a:pt x="1807649" y="70831"/>
                  <a:pt x="1813879" y="76665"/>
                  <a:pt x="1813879" y="84687"/>
                </a:cubicBezTo>
                <a:cubicBezTo>
                  <a:pt x="1813879" y="90521"/>
                  <a:pt x="1807649" y="97085"/>
                  <a:pt x="1799087" y="97085"/>
                </a:cubicBezTo>
                <a:cubicBezTo>
                  <a:pt x="1790527" y="97085"/>
                  <a:pt x="1784303" y="92709"/>
                  <a:pt x="1784303" y="84687"/>
                </a:cubicBezTo>
                <a:cubicBezTo>
                  <a:pt x="1784303" y="76665"/>
                  <a:pt x="1790527" y="70831"/>
                  <a:pt x="1799087" y="70831"/>
                </a:cubicBezTo>
                <a:close/>
                <a:moveTo>
                  <a:pt x="1728262" y="70831"/>
                </a:moveTo>
                <a:cubicBezTo>
                  <a:pt x="1736828" y="70831"/>
                  <a:pt x="1743052" y="76665"/>
                  <a:pt x="1743052" y="84687"/>
                </a:cubicBezTo>
                <a:cubicBezTo>
                  <a:pt x="1743052" y="92709"/>
                  <a:pt x="1736828" y="97085"/>
                  <a:pt x="1728262" y="97085"/>
                </a:cubicBezTo>
                <a:cubicBezTo>
                  <a:pt x="1719700" y="97085"/>
                  <a:pt x="1713474" y="92709"/>
                  <a:pt x="1713474" y="84687"/>
                </a:cubicBezTo>
                <a:cubicBezTo>
                  <a:pt x="1713474" y="76665"/>
                  <a:pt x="1719700" y="70831"/>
                  <a:pt x="1728262" y="70831"/>
                </a:cubicBezTo>
                <a:close/>
                <a:moveTo>
                  <a:pt x="1656501" y="70831"/>
                </a:moveTo>
                <a:cubicBezTo>
                  <a:pt x="1663792" y="70831"/>
                  <a:pt x="1668900" y="76665"/>
                  <a:pt x="1668900" y="84687"/>
                </a:cubicBezTo>
                <a:cubicBezTo>
                  <a:pt x="1668900" y="92709"/>
                  <a:pt x="1663792" y="97085"/>
                  <a:pt x="1656501" y="97085"/>
                </a:cubicBezTo>
                <a:cubicBezTo>
                  <a:pt x="1648481" y="97085"/>
                  <a:pt x="1642655" y="92709"/>
                  <a:pt x="1642655" y="84687"/>
                </a:cubicBezTo>
                <a:cubicBezTo>
                  <a:pt x="1642655" y="76665"/>
                  <a:pt x="1648481" y="70831"/>
                  <a:pt x="1656501" y="70831"/>
                </a:cubicBezTo>
                <a:close/>
                <a:moveTo>
                  <a:pt x="1582299" y="70831"/>
                </a:moveTo>
                <a:cubicBezTo>
                  <a:pt x="1588134" y="70831"/>
                  <a:pt x="1594704" y="76665"/>
                  <a:pt x="1594704" y="84687"/>
                </a:cubicBezTo>
                <a:cubicBezTo>
                  <a:pt x="1594704" y="92709"/>
                  <a:pt x="1588134" y="97085"/>
                  <a:pt x="1582299" y="97085"/>
                </a:cubicBezTo>
                <a:cubicBezTo>
                  <a:pt x="1574277" y="97085"/>
                  <a:pt x="1568444" y="92709"/>
                  <a:pt x="1568444" y="84687"/>
                </a:cubicBezTo>
                <a:cubicBezTo>
                  <a:pt x="1568444" y="76665"/>
                  <a:pt x="1574277" y="70831"/>
                  <a:pt x="1582299" y="70831"/>
                </a:cubicBezTo>
                <a:close/>
                <a:moveTo>
                  <a:pt x="2796538" y="0"/>
                </a:moveTo>
                <a:cubicBezTo>
                  <a:pt x="2803103" y="0"/>
                  <a:pt x="2808940" y="5834"/>
                  <a:pt x="2808940" y="12397"/>
                </a:cubicBezTo>
                <a:cubicBezTo>
                  <a:pt x="2808940" y="19690"/>
                  <a:pt x="2803103" y="26254"/>
                  <a:pt x="2796538" y="26254"/>
                </a:cubicBezTo>
                <a:cubicBezTo>
                  <a:pt x="2789246" y="26254"/>
                  <a:pt x="2782683" y="19690"/>
                  <a:pt x="2782683" y="12397"/>
                </a:cubicBezTo>
                <a:cubicBezTo>
                  <a:pt x="2782683" y="5834"/>
                  <a:pt x="2789246" y="0"/>
                  <a:pt x="2796538" y="0"/>
                </a:cubicBezTo>
                <a:close/>
                <a:moveTo>
                  <a:pt x="2725703" y="0"/>
                </a:moveTo>
                <a:cubicBezTo>
                  <a:pt x="2731538" y="0"/>
                  <a:pt x="2738105" y="5834"/>
                  <a:pt x="2738105" y="12397"/>
                </a:cubicBezTo>
                <a:cubicBezTo>
                  <a:pt x="2738105" y="19690"/>
                  <a:pt x="2731538" y="26254"/>
                  <a:pt x="2725703" y="26254"/>
                </a:cubicBezTo>
                <a:cubicBezTo>
                  <a:pt x="2717686" y="26254"/>
                  <a:pt x="2711852" y="19690"/>
                  <a:pt x="2711852" y="12397"/>
                </a:cubicBezTo>
                <a:cubicBezTo>
                  <a:pt x="2711852" y="5834"/>
                  <a:pt x="2717686" y="0"/>
                  <a:pt x="2725703" y="0"/>
                </a:cubicBezTo>
                <a:close/>
                <a:moveTo>
                  <a:pt x="2653420" y="0"/>
                </a:moveTo>
                <a:cubicBezTo>
                  <a:pt x="2660711" y="0"/>
                  <a:pt x="2667273" y="5834"/>
                  <a:pt x="2667273" y="12397"/>
                </a:cubicBezTo>
                <a:cubicBezTo>
                  <a:pt x="2667273" y="19690"/>
                  <a:pt x="2660711" y="26254"/>
                  <a:pt x="2653420" y="26254"/>
                </a:cubicBezTo>
                <a:cubicBezTo>
                  <a:pt x="2646857" y="26254"/>
                  <a:pt x="2641021" y="19690"/>
                  <a:pt x="2641021" y="12397"/>
                </a:cubicBezTo>
                <a:cubicBezTo>
                  <a:pt x="2641021" y="5834"/>
                  <a:pt x="2646857" y="0"/>
                  <a:pt x="2653420" y="0"/>
                </a:cubicBezTo>
                <a:close/>
                <a:moveTo>
                  <a:pt x="2582586" y="0"/>
                </a:moveTo>
                <a:cubicBezTo>
                  <a:pt x="2589878" y="0"/>
                  <a:pt x="2596442" y="5834"/>
                  <a:pt x="2596442" y="12397"/>
                </a:cubicBezTo>
                <a:cubicBezTo>
                  <a:pt x="2596442" y="19690"/>
                  <a:pt x="2589878" y="26254"/>
                  <a:pt x="2582586" y="26254"/>
                </a:cubicBezTo>
                <a:cubicBezTo>
                  <a:pt x="2576024" y="26254"/>
                  <a:pt x="2570189" y="19690"/>
                  <a:pt x="2570189" y="12397"/>
                </a:cubicBezTo>
                <a:cubicBezTo>
                  <a:pt x="2570189" y="5834"/>
                  <a:pt x="2576024" y="0"/>
                  <a:pt x="2582586" y="0"/>
                </a:cubicBezTo>
                <a:close/>
                <a:moveTo>
                  <a:pt x="2511034" y="0"/>
                </a:moveTo>
                <a:cubicBezTo>
                  <a:pt x="2519052" y="0"/>
                  <a:pt x="2525616" y="5834"/>
                  <a:pt x="2525616" y="12397"/>
                </a:cubicBezTo>
                <a:cubicBezTo>
                  <a:pt x="2525616" y="19690"/>
                  <a:pt x="2519052" y="26254"/>
                  <a:pt x="2511034" y="26254"/>
                </a:cubicBezTo>
                <a:cubicBezTo>
                  <a:pt x="2503743" y="26254"/>
                  <a:pt x="2499364" y="19690"/>
                  <a:pt x="2499364" y="12397"/>
                </a:cubicBezTo>
                <a:cubicBezTo>
                  <a:pt x="2499364" y="5834"/>
                  <a:pt x="2503743" y="0"/>
                  <a:pt x="2511034" y="0"/>
                </a:cubicBezTo>
                <a:close/>
                <a:moveTo>
                  <a:pt x="2439946" y="0"/>
                </a:moveTo>
                <a:cubicBezTo>
                  <a:pt x="2448505" y="0"/>
                  <a:pt x="2454737" y="5834"/>
                  <a:pt x="2454737" y="12397"/>
                </a:cubicBezTo>
                <a:cubicBezTo>
                  <a:pt x="2454737" y="19690"/>
                  <a:pt x="2448505" y="26254"/>
                  <a:pt x="2439946" y="26254"/>
                </a:cubicBezTo>
                <a:cubicBezTo>
                  <a:pt x="2432165" y="26254"/>
                  <a:pt x="2425159" y="19690"/>
                  <a:pt x="2425159" y="12397"/>
                </a:cubicBezTo>
                <a:cubicBezTo>
                  <a:pt x="2425159" y="5834"/>
                  <a:pt x="2432165" y="0"/>
                  <a:pt x="2439946" y="0"/>
                </a:cubicBezTo>
                <a:close/>
                <a:moveTo>
                  <a:pt x="2369114" y="0"/>
                </a:moveTo>
                <a:cubicBezTo>
                  <a:pt x="2377674" y="0"/>
                  <a:pt x="2383900" y="5834"/>
                  <a:pt x="2383900" y="12397"/>
                </a:cubicBezTo>
                <a:cubicBezTo>
                  <a:pt x="2383900" y="19690"/>
                  <a:pt x="2377674" y="26254"/>
                  <a:pt x="2369114" y="26254"/>
                </a:cubicBezTo>
                <a:cubicBezTo>
                  <a:pt x="2361331" y="26254"/>
                  <a:pt x="2354323" y="19690"/>
                  <a:pt x="2354323" y="12397"/>
                </a:cubicBezTo>
                <a:cubicBezTo>
                  <a:pt x="2354323" y="5834"/>
                  <a:pt x="2361331" y="0"/>
                  <a:pt x="2369114" y="0"/>
                </a:cubicBezTo>
                <a:close/>
                <a:moveTo>
                  <a:pt x="2298283" y="0"/>
                </a:moveTo>
                <a:cubicBezTo>
                  <a:pt x="2306842" y="0"/>
                  <a:pt x="2313070" y="5834"/>
                  <a:pt x="2313070" y="12397"/>
                </a:cubicBezTo>
                <a:cubicBezTo>
                  <a:pt x="2313070" y="19690"/>
                  <a:pt x="2306842" y="26254"/>
                  <a:pt x="2298283" y="26254"/>
                </a:cubicBezTo>
                <a:cubicBezTo>
                  <a:pt x="2290497" y="26254"/>
                  <a:pt x="2283493" y="19690"/>
                  <a:pt x="2283493" y="12397"/>
                </a:cubicBezTo>
                <a:cubicBezTo>
                  <a:pt x="2283493" y="5834"/>
                  <a:pt x="2290497" y="0"/>
                  <a:pt x="2298283" y="0"/>
                </a:cubicBezTo>
                <a:close/>
                <a:moveTo>
                  <a:pt x="2226517" y="0"/>
                </a:moveTo>
                <a:cubicBezTo>
                  <a:pt x="2234542" y="0"/>
                  <a:pt x="2238916" y="5834"/>
                  <a:pt x="2238916" y="13856"/>
                </a:cubicBezTo>
                <a:cubicBezTo>
                  <a:pt x="2238916" y="19690"/>
                  <a:pt x="2234542" y="26254"/>
                  <a:pt x="2226517" y="26254"/>
                </a:cubicBezTo>
                <a:cubicBezTo>
                  <a:pt x="2218495" y="26254"/>
                  <a:pt x="2212659" y="19690"/>
                  <a:pt x="2212659" y="13856"/>
                </a:cubicBezTo>
                <a:cubicBezTo>
                  <a:pt x="2212659" y="5834"/>
                  <a:pt x="2218495" y="0"/>
                  <a:pt x="2226517" y="0"/>
                </a:cubicBezTo>
                <a:close/>
                <a:moveTo>
                  <a:pt x="2155683" y="0"/>
                </a:moveTo>
                <a:cubicBezTo>
                  <a:pt x="2161520" y="0"/>
                  <a:pt x="2168084" y="5834"/>
                  <a:pt x="2168084" y="13856"/>
                </a:cubicBezTo>
                <a:cubicBezTo>
                  <a:pt x="2168084" y="19690"/>
                  <a:pt x="2161520" y="26254"/>
                  <a:pt x="2155683" y="26254"/>
                </a:cubicBezTo>
                <a:cubicBezTo>
                  <a:pt x="2147663" y="26254"/>
                  <a:pt x="2141827" y="19690"/>
                  <a:pt x="2141827" y="13856"/>
                </a:cubicBezTo>
                <a:cubicBezTo>
                  <a:pt x="2141827" y="5834"/>
                  <a:pt x="2147663" y="0"/>
                  <a:pt x="2155683" y="0"/>
                </a:cubicBezTo>
                <a:close/>
                <a:moveTo>
                  <a:pt x="2083393" y="0"/>
                </a:moveTo>
                <a:cubicBezTo>
                  <a:pt x="2090686" y="0"/>
                  <a:pt x="2097249" y="5834"/>
                  <a:pt x="2097249" y="13856"/>
                </a:cubicBezTo>
                <a:cubicBezTo>
                  <a:pt x="2097249" y="19690"/>
                  <a:pt x="2090686" y="26254"/>
                  <a:pt x="2083393" y="26254"/>
                </a:cubicBezTo>
                <a:cubicBezTo>
                  <a:pt x="2076829" y="26254"/>
                  <a:pt x="2070995" y="19690"/>
                  <a:pt x="2070995" y="13856"/>
                </a:cubicBezTo>
                <a:cubicBezTo>
                  <a:pt x="2070995" y="5834"/>
                  <a:pt x="2076829" y="0"/>
                  <a:pt x="2083393" y="0"/>
                </a:cubicBezTo>
                <a:close/>
                <a:moveTo>
                  <a:pt x="2011835" y="0"/>
                </a:moveTo>
                <a:cubicBezTo>
                  <a:pt x="2019855" y="0"/>
                  <a:pt x="2026421" y="5834"/>
                  <a:pt x="2026421" y="13856"/>
                </a:cubicBezTo>
                <a:cubicBezTo>
                  <a:pt x="2026421" y="19690"/>
                  <a:pt x="2019855" y="26254"/>
                  <a:pt x="2011835" y="26254"/>
                </a:cubicBezTo>
                <a:cubicBezTo>
                  <a:pt x="2006003" y="26254"/>
                  <a:pt x="2000168" y="19690"/>
                  <a:pt x="2000168" y="13856"/>
                </a:cubicBezTo>
                <a:cubicBezTo>
                  <a:pt x="2000168" y="5834"/>
                  <a:pt x="2006003" y="0"/>
                  <a:pt x="2011835" y="0"/>
                </a:cubicBezTo>
                <a:close/>
                <a:moveTo>
                  <a:pt x="1938365" y="0"/>
                </a:moveTo>
                <a:cubicBezTo>
                  <a:pt x="1946388" y="0"/>
                  <a:pt x="1952222" y="5834"/>
                  <a:pt x="1952222" y="13856"/>
                </a:cubicBezTo>
                <a:cubicBezTo>
                  <a:pt x="1952222" y="19690"/>
                  <a:pt x="1946388" y="26254"/>
                  <a:pt x="1938365" y="26254"/>
                </a:cubicBezTo>
                <a:cubicBezTo>
                  <a:pt x="1931072" y="26254"/>
                  <a:pt x="1925971" y="19690"/>
                  <a:pt x="1925971" y="13856"/>
                </a:cubicBezTo>
                <a:cubicBezTo>
                  <a:pt x="1925971" y="5834"/>
                  <a:pt x="1931072" y="0"/>
                  <a:pt x="1938365" y="0"/>
                </a:cubicBezTo>
                <a:close/>
                <a:moveTo>
                  <a:pt x="1869922" y="0"/>
                </a:moveTo>
                <a:cubicBezTo>
                  <a:pt x="1878483" y="0"/>
                  <a:pt x="1884712" y="5834"/>
                  <a:pt x="1884712" y="13856"/>
                </a:cubicBezTo>
                <a:cubicBezTo>
                  <a:pt x="1884712" y="19690"/>
                  <a:pt x="1878483" y="26254"/>
                  <a:pt x="1869922" y="26254"/>
                </a:cubicBezTo>
                <a:cubicBezTo>
                  <a:pt x="1862138" y="26254"/>
                  <a:pt x="1855131" y="19690"/>
                  <a:pt x="1855131" y="13856"/>
                </a:cubicBezTo>
                <a:cubicBezTo>
                  <a:pt x="1855131" y="5834"/>
                  <a:pt x="1862138" y="0"/>
                  <a:pt x="1869922" y="0"/>
                </a:cubicBezTo>
                <a:close/>
                <a:moveTo>
                  <a:pt x="1799087" y="0"/>
                </a:moveTo>
                <a:cubicBezTo>
                  <a:pt x="1807649" y="0"/>
                  <a:pt x="1813879" y="5834"/>
                  <a:pt x="1813879" y="13856"/>
                </a:cubicBezTo>
                <a:cubicBezTo>
                  <a:pt x="1813879" y="19690"/>
                  <a:pt x="1807649" y="26254"/>
                  <a:pt x="1799087" y="26254"/>
                </a:cubicBezTo>
                <a:cubicBezTo>
                  <a:pt x="1790527" y="26254"/>
                  <a:pt x="1784303" y="19690"/>
                  <a:pt x="1784303" y="13856"/>
                </a:cubicBezTo>
                <a:cubicBezTo>
                  <a:pt x="1784303" y="5834"/>
                  <a:pt x="1790527" y="0"/>
                  <a:pt x="1799087" y="0"/>
                </a:cubicBezTo>
                <a:close/>
                <a:moveTo>
                  <a:pt x="1728262" y="0"/>
                </a:moveTo>
                <a:cubicBezTo>
                  <a:pt x="1736828" y="0"/>
                  <a:pt x="1743052" y="5834"/>
                  <a:pt x="1743052" y="13856"/>
                </a:cubicBezTo>
                <a:cubicBezTo>
                  <a:pt x="1743052" y="19690"/>
                  <a:pt x="1736828" y="26254"/>
                  <a:pt x="1728262" y="26254"/>
                </a:cubicBezTo>
                <a:cubicBezTo>
                  <a:pt x="1719700" y="26254"/>
                  <a:pt x="1713474" y="19690"/>
                  <a:pt x="1713474" y="13856"/>
                </a:cubicBezTo>
                <a:cubicBezTo>
                  <a:pt x="1713474" y="5834"/>
                  <a:pt x="1719700" y="0"/>
                  <a:pt x="1728262" y="0"/>
                </a:cubicBezTo>
                <a:close/>
                <a:moveTo>
                  <a:pt x="1656501" y="0"/>
                </a:moveTo>
                <a:cubicBezTo>
                  <a:pt x="1663792" y="0"/>
                  <a:pt x="1668900" y="5834"/>
                  <a:pt x="1668900" y="13856"/>
                </a:cubicBezTo>
                <a:cubicBezTo>
                  <a:pt x="1668900" y="19690"/>
                  <a:pt x="1663792" y="26254"/>
                  <a:pt x="1656501" y="26254"/>
                </a:cubicBezTo>
                <a:cubicBezTo>
                  <a:pt x="1648481" y="26254"/>
                  <a:pt x="1642655" y="19690"/>
                  <a:pt x="1642655" y="13856"/>
                </a:cubicBezTo>
                <a:cubicBezTo>
                  <a:pt x="1642655" y="5834"/>
                  <a:pt x="1648481" y="0"/>
                  <a:pt x="1656501" y="0"/>
                </a:cubicBezTo>
                <a:close/>
                <a:moveTo>
                  <a:pt x="1582299" y="0"/>
                </a:moveTo>
                <a:cubicBezTo>
                  <a:pt x="1588134" y="0"/>
                  <a:pt x="1594704" y="5834"/>
                  <a:pt x="1594704" y="13856"/>
                </a:cubicBezTo>
                <a:cubicBezTo>
                  <a:pt x="1594704" y="19690"/>
                  <a:pt x="1588134" y="26254"/>
                  <a:pt x="1582299" y="26254"/>
                </a:cubicBezTo>
                <a:cubicBezTo>
                  <a:pt x="1574277" y="26254"/>
                  <a:pt x="1568444" y="19690"/>
                  <a:pt x="1568444" y="13856"/>
                </a:cubicBezTo>
                <a:cubicBezTo>
                  <a:pt x="1568444" y="5834"/>
                  <a:pt x="1574277" y="0"/>
                  <a:pt x="1582299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ffectLst/>
        </p:spPr>
        <p:txBody>
          <a:bodyPr wrap="square" anchor="ctr">
            <a:noAutofit/>
          </a:bodyPr>
          <a:lstStyle/>
          <a:p>
            <a:endParaRPr lang="en-US" sz="3266" dirty="0">
              <a:latin typeface="Nunito Sans ExtraLight" pitchFamily="2" charset="77"/>
            </a:endParaRPr>
          </a:p>
        </p:txBody>
      </p:sp>
      <p:pic>
        <p:nvPicPr>
          <p:cNvPr id="45" name="Рисунок 44">
            <a:extLst>
              <a:ext uri="{FF2B5EF4-FFF2-40B4-BE49-F238E27FC236}">
                <a16:creationId xmlns:a16="http://schemas.microsoft.com/office/drawing/2014/main" id="{A55C133B-AB0C-BE41-A2F0-EED8525AA810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rcRect l="28753"/>
          <a:stretch/>
        </p:blipFill>
        <p:spPr>
          <a:xfrm>
            <a:off x="9765287" y="-510096"/>
            <a:ext cx="2494052" cy="1969066"/>
          </a:xfrm>
          <a:prstGeom prst="rect">
            <a:avLst/>
          </a:prstGeom>
        </p:spPr>
      </p:pic>
      <p:sp>
        <p:nvSpPr>
          <p:cNvPr id="46" name="Номер слайда 2">
            <a:extLst>
              <a:ext uri="{FF2B5EF4-FFF2-40B4-BE49-F238E27FC236}">
                <a16:creationId xmlns:a16="http://schemas.microsoft.com/office/drawing/2014/main" id="{17E1C602-1C6C-3241-BEF2-2622F12A5A72}"/>
              </a:ext>
            </a:extLst>
          </p:cNvPr>
          <p:cNvSpPr txBox="1">
            <a:spLocks/>
          </p:cNvSpPr>
          <p:nvPr/>
        </p:nvSpPr>
        <p:spPr>
          <a:xfrm>
            <a:off x="521908" y="-19037"/>
            <a:ext cx="3478911" cy="276999"/>
          </a:xfrm>
          <a:prstGeom prst="rect">
            <a:avLst/>
          </a:prstGeom>
        </p:spPr>
        <p:txBody>
          <a:bodyPr/>
          <a:lstStyle>
            <a:defPPr>
              <a:defRPr lang="ru-RU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B6F15528-21DE-4FAA-801E-634DDDAF4B2B}" type="slidenum">
              <a:rPr lang="ru-RU" sz="5400" b="1" smtClean="0">
                <a:solidFill>
                  <a:schemeClr val="bg1">
                    <a:lumMod val="65000"/>
                  </a:schemeClr>
                </a:solidFill>
                <a:latin typeface="Commissioner ExtraBold" pitchFamily="2" charset="0"/>
                <a:cs typeface="Arial" panose="020B0604020202020204" pitchFamily="34" charset="0"/>
              </a:rPr>
              <a:pPr/>
              <a:t>16</a:t>
            </a:fld>
            <a:endParaRPr lang="ru-RU" sz="5400" b="1" dirty="0">
              <a:solidFill>
                <a:schemeClr val="bg1">
                  <a:lumMod val="65000"/>
                </a:schemeClr>
              </a:solidFill>
              <a:latin typeface="Commissioner ExtraBold" pitchFamily="2" charset="0"/>
              <a:cs typeface="Arial" panose="020B0604020202020204" pitchFamily="34" charset="0"/>
            </a:endParaRPr>
          </a:p>
        </p:txBody>
      </p:sp>
      <p:sp>
        <p:nvSpPr>
          <p:cNvPr id="47" name="Заголовок 1">
            <a:extLst>
              <a:ext uri="{FF2B5EF4-FFF2-40B4-BE49-F238E27FC236}">
                <a16:creationId xmlns:a16="http://schemas.microsoft.com/office/drawing/2014/main" id="{12610B92-B68F-2C44-89F5-3B972C810A21}"/>
              </a:ext>
            </a:extLst>
          </p:cNvPr>
          <p:cNvSpPr txBox="1">
            <a:spLocks/>
          </p:cNvSpPr>
          <p:nvPr/>
        </p:nvSpPr>
        <p:spPr>
          <a:xfrm>
            <a:off x="521908" y="446428"/>
            <a:ext cx="9658873" cy="1087564"/>
          </a:xfrm>
          <a:prstGeom prst="rect">
            <a:avLst/>
          </a:prstGeom>
          <a:effectLst>
            <a:outerShdw sx="1000" sy="1000" algn="ctr" rotWithShape="0">
              <a:schemeClr val="bg1"/>
            </a:outerShdw>
          </a:effectLst>
        </p:spPr>
        <p:txBody>
          <a:bodyPr vert="horz" lIns="91440" tIns="45720" rIns="91440" bIns="45720" rtlCol="0" anchor="t">
            <a:no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ru-RU" sz="2000" dirty="0">
                <a:solidFill>
                  <a:schemeClr val="bg1"/>
                </a:solidFill>
                <a:latin typeface="Commissioner ExtraBold" pitchFamily="2" charset="0"/>
              </a:rPr>
              <a:t>ЗАГОЛОВОК ВЕКА</a:t>
            </a:r>
          </a:p>
        </p:txBody>
      </p:sp>
    </p:spTree>
    <p:extLst>
      <p:ext uri="{BB962C8B-B14F-4D97-AF65-F5344CB8AC3E}">
        <p14:creationId xmlns:p14="http://schemas.microsoft.com/office/powerpoint/2010/main" val="1163234539"/>
      </p:ext>
    </p:extLst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" name="Freeform 92">
            <a:extLst>
              <a:ext uri="{FF2B5EF4-FFF2-40B4-BE49-F238E27FC236}">
                <a16:creationId xmlns:a16="http://schemas.microsoft.com/office/drawing/2014/main" id="{48ED8DC2-052B-354B-AED8-8303EAD2C142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-2830118" y="1888657"/>
            <a:ext cx="6175803" cy="1832361"/>
          </a:xfrm>
          <a:custGeom>
            <a:avLst/>
            <a:gdLst>
              <a:gd name="connsiteX0" fmla="*/ 8010930 w 8023328"/>
              <a:gd name="connsiteY0" fmla="*/ 2354267 h 2380521"/>
              <a:gd name="connsiteX1" fmla="*/ 8023328 w 8023328"/>
              <a:gd name="connsiteY1" fmla="*/ 2366665 h 2380521"/>
              <a:gd name="connsiteX2" fmla="*/ 8010930 w 8023328"/>
              <a:gd name="connsiteY2" fmla="*/ 2380521 h 2380521"/>
              <a:gd name="connsiteX3" fmla="*/ 7997074 w 8023328"/>
              <a:gd name="connsiteY3" fmla="*/ 2366665 h 2380521"/>
              <a:gd name="connsiteX4" fmla="*/ 8010930 w 8023328"/>
              <a:gd name="connsiteY4" fmla="*/ 2354267 h 2380521"/>
              <a:gd name="connsiteX5" fmla="*/ 7940099 w 8023328"/>
              <a:gd name="connsiteY5" fmla="*/ 2354267 h 2380521"/>
              <a:gd name="connsiteX6" fmla="*/ 7952497 w 8023328"/>
              <a:gd name="connsiteY6" fmla="*/ 2366665 h 2380521"/>
              <a:gd name="connsiteX7" fmla="*/ 7940099 w 8023328"/>
              <a:gd name="connsiteY7" fmla="*/ 2380521 h 2380521"/>
              <a:gd name="connsiteX8" fmla="*/ 7926243 w 8023328"/>
              <a:gd name="connsiteY8" fmla="*/ 2366665 h 2380521"/>
              <a:gd name="connsiteX9" fmla="*/ 7940099 w 8023328"/>
              <a:gd name="connsiteY9" fmla="*/ 2354267 h 2380521"/>
              <a:gd name="connsiteX10" fmla="*/ 7869269 w 8023328"/>
              <a:gd name="connsiteY10" fmla="*/ 2354267 h 2380521"/>
              <a:gd name="connsiteX11" fmla="*/ 7881667 w 8023328"/>
              <a:gd name="connsiteY11" fmla="*/ 2366665 h 2380521"/>
              <a:gd name="connsiteX12" fmla="*/ 7869269 w 8023328"/>
              <a:gd name="connsiteY12" fmla="*/ 2380521 h 2380521"/>
              <a:gd name="connsiteX13" fmla="*/ 7855413 w 8023328"/>
              <a:gd name="connsiteY13" fmla="*/ 2366665 h 2380521"/>
              <a:gd name="connsiteX14" fmla="*/ 7869269 w 8023328"/>
              <a:gd name="connsiteY14" fmla="*/ 2354267 h 2380521"/>
              <a:gd name="connsiteX15" fmla="*/ 7796980 w 8023328"/>
              <a:gd name="connsiteY15" fmla="*/ 2354267 h 2380521"/>
              <a:gd name="connsiteX16" fmla="*/ 7810836 w 8023328"/>
              <a:gd name="connsiteY16" fmla="*/ 2366665 h 2380521"/>
              <a:gd name="connsiteX17" fmla="*/ 7796980 w 8023328"/>
              <a:gd name="connsiteY17" fmla="*/ 2380521 h 2380521"/>
              <a:gd name="connsiteX18" fmla="*/ 7784582 w 8023328"/>
              <a:gd name="connsiteY18" fmla="*/ 2366665 h 2380521"/>
              <a:gd name="connsiteX19" fmla="*/ 7796980 w 8023328"/>
              <a:gd name="connsiteY19" fmla="*/ 2354267 h 2380521"/>
              <a:gd name="connsiteX20" fmla="*/ 8010930 w 8023328"/>
              <a:gd name="connsiteY20" fmla="*/ 2283438 h 2380521"/>
              <a:gd name="connsiteX21" fmla="*/ 8023328 w 8023328"/>
              <a:gd name="connsiteY21" fmla="*/ 2295835 h 2380521"/>
              <a:gd name="connsiteX22" fmla="*/ 8010930 w 8023328"/>
              <a:gd name="connsiteY22" fmla="*/ 2309691 h 2380521"/>
              <a:gd name="connsiteX23" fmla="*/ 7997074 w 8023328"/>
              <a:gd name="connsiteY23" fmla="*/ 2295835 h 2380521"/>
              <a:gd name="connsiteX24" fmla="*/ 8010930 w 8023328"/>
              <a:gd name="connsiteY24" fmla="*/ 2283438 h 2380521"/>
              <a:gd name="connsiteX25" fmla="*/ 7940099 w 8023328"/>
              <a:gd name="connsiteY25" fmla="*/ 2283438 h 2380521"/>
              <a:gd name="connsiteX26" fmla="*/ 7952497 w 8023328"/>
              <a:gd name="connsiteY26" fmla="*/ 2295835 h 2380521"/>
              <a:gd name="connsiteX27" fmla="*/ 7940099 w 8023328"/>
              <a:gd name="connsiteY27" fmla="*/ 2309691 h 2380521"/>
              <a:gd name="connsiteX28" fmla="*/ 7926243 w 8023328"/>
              <a:gd name="connsiteY28" fmla="*/ 2295835 h 2380521"/>
              <a:gd name="connsiteX29" fmla="*/ 7940099 w 8023328"/>
              <a:gd name="connsiteY29" fmla="*/ 2283438 h 2380521"/>
              <a:gd name="connsiteX30" fmla="*/ 7869269 w 8023328"/>
              <a:gd name="connsiteY30" fmla="*/ 2283438 h 2380521"/>
              <a:gd name="connsiteX31" fmla="*/ 7881667 w 8023328"/>
              <a:gd name="connsiteY31" fmla="*/ 2295835 h 2380521"/>
              <a:gd name="connsiteX32" fmla="*/ 7869269 w 8023328"/>
              <a:gd name="connsiteY32" fmla="*/ 2309691 h 2380521"/>
              <a:gd name="connsiteX33" fmla="*/ 7855413 w 8023328"/>
              <a:gd name="connsiteY33" fmla="*/ 2295835 h 2380521"/>
              <a:gd name="connsiteX34" fmla="*/ 7869269 w 8023328"/>
              <a:gd name="connsiteY34" fmla="*/ 2283438 h 2380521"/>
              <a:gd name="connsiteX35" fmla="*/ 7796980 w 8023328"/>
              <a:gd name="connsiteY35" fmla="*/ 2283438 h 2380521"/>
              <a:gd name="connsiteX36" fmla="*/ 7810836 w 8023328"/>
              <a:gd name="connsiteY36" fmla="*/ 2295835 h 2380521"/>
              <a:gd name="connsiteX37" fmla="*/ 7796980 w 8023328"/>
              <a:gd name="connsiteY37" fmla="*/ 2309691 h 2380521"/>
              <a:gd name="connsiteX38" fmla="*/ 7784582 w 8023328"/>
              <a:gd name="connsiteY38" fmla="*/ 2295835 h 2380521"/>
              <a:gd name="connsiteX39" fmla="*/ 7796980 w 8023328"/>
              <a:gd name="connsiteY39" fmla="*/ 2283438 h 2380521"/>
              <a:gd name="connsiteX40" fmla="*/ 7726151 w 8023328"/>
              <a:gd name="connsiteY40" fmla="*/ 2283438 h 2380521"/>
              <a:gd name="connsiteX41" fmla="*/ 7740007 w 8023328"/>
              <a:gd name="connsiteY41" fmla="*/ 2295835 h 2380521"/>
              <a:gd name="connsiteX42" fmla="*/ 7726151 w 8023328"/>
              <a:gd name="connsiteY42" fmla="*/ 2309691 h 2380521"/>
              <a:gd name="connsiteX43" fmla="*/ 7713753 w 8023328"/>
              <a:gd name="connsiteY43" fmla="*/ 2295835 h 2380521"/>
              <a:gd name="connsiteX44" fmla="*/ 7726151 w 8023328"/>
              <a:gd name="connsiteY44" fmla="*/ 2283438 h 2380521"/>
              <a:gd name="connsiteX45" fmla="*/ 7940099 w 8023328"/>
              <a:gd name="connsiteY45" fmla="*/ 2209234 h 2380521"/>
              <a:gd name="connsiteX46" fmla="*/ 7952497 w 8023328"/>
              <a:gd name="connsiteY46" fmla="*/ 2224022 h 2380521"/>
              <a:gd name="connsiteX47" fmla="*/ 7940099 w 8023328"/>
              <a:gd name="connsiteY47" fmla="*/ 2238810 h 2380521"/>
              <a:gd name="connsiteX48" fmla="*/ 7926243 w 8023328"/>
              <a:gd name="connsiteY48" fmla="*/ 2224022 h 2380521"/>
              <a:gd name="connsiteX49" fmla="*/ 7940099 w 8023328"/>
              <a:gd name="connsiteY49" fmla="*/ 2209234 h 2380521"/>
              <a:gd name="connsiteX50" fmla="*/ 7867811 w 8023328"/>
              <a:gd name="connsiteY50" fmla="*/ 2209234 h 2380521"/>
              <a:gd name="connsiteX51" fmla="*/ 7881667 w 8023328"/>
              <a:gd name="connsiteY51" fmla="*/ 2224022 h 2380521"/>
              <a:gd name="connsiteX52" fmla="*/ 7867811 w 8023328"/>
              <a:gd name="connsiteY52" fmla="*/ 2238810 h 2380521"/>
              <a:gd name="connsiteX53" fmla="*/ 7855413 w 8023328"/>
              <a:gd name="connsiteY53" fmla="*/ 2224022 h 2380521"/>
              <a:gd name="connsiteX54" fmla="*/ 7867811 w 8023328"/>
              <a:gd name="connsiteY54" fmla="*/ 2209234 h 2380521"/>
              <a:gd name="connsiteX55" fmla="*/ 7796980 w 8023328"/>
              <a:gd name="connsiteY55" fmla="*/ 2209234 h 2380521"/>
              <a:gd name="connsiteX56" fmla="*/ 7810836 w 8023328"/>
              <a:gd name="connsiteY56" fmla="*/ 2224022 h 2380521"/>
              <a:gd name="connsiteX57" fmla="*/ 7796980 w 8023328"/>
              <a:gd name="connsiteY57" fmla="*/ 2238810 h 2380521"/>
              <a:gd name="connsiteX58" fmla="*/ 7784582 w 8023328"/>
              <a:gd name="connsiteY58" fmla="*/ 2224022 h 2380521"/>
              <a:gd name="connsiteX59" fmla="*/ 7796980 w 8023328"/>
              <a:gd name="connsiteY59" fmla="*/ 2209234 h 2380521"/>
              <a:gd name="connsiteX60" fmla="*/ 7726151 w 8023328"/>
              <a:gd name="connsiteY60" fmla="*/ 2209234 h 2380521"/>
              <a:gd name="connsiteX61" fmla="*/ 7740007 w 8023328"/>
              <a:gd name="connsiteY61" fmla="*/ 2224022 h 2380521"/>
              <a:gd name="connsiteX62" fmla="*/ 7726151 w 8023328"/>
              <a:gd name="connsiteY62" fmla="*/ 2238810 h 2380521"/>
              <a:gd name="connsiteX63" fmla="*/ 7713753 w 8023328"/>
              <a:gd name="connsiteY63" fmla="*/ 2224022 h 2380521"/>
              <a:gd name="connsiteX64" fmla="*/ 7726151 w 8023328"/>
              <a:gd name="connsiteY64" fmla="*/ 2209234 h 2380521"/>
              <a:gd name="connsiteX65" fmla="*/ 7940099 w 8023328"/>
              <a:gd name="connsiteY65" fmla="*/ 2138403 h 2380521"/>
              <a:gd name="connsiteX66" fmla="*/ 7952497 w 8023328"/>
              <a:gd name="connsiteY66" fmla="*/ 2153192 h 2380521"/>
              <a:gd name="connsiteX67" fmla="*/ 7940099 w 8023328"/>
              <a:gd name="connsiteY67" fmla="*/ 2167981 h 2380521"/>
              <a:gd name="connsiteX68" fmla="*/ 7926243 w 8023328"/>
              <a:gd name="connsiteY68" fmla="*/ 2153192 h 2380521"/>
              <a:gd name="connsiteX69" fmla="*/ 7940099 w 8023328"/>
              <a:gd name="connsiteY69" fmla="*/ 2138403 h 2380521"/>
              <a:gd name="connsiteX70" fmla="*/ 7867811 w 8023328"/>
              <a:gd name="connsiteY70" fmla="*/ 2138403 h 2380521"/>
              <a:gd name="connsiteX71" fmla="*/ 7881667 w 8023328"/>
              <a:gd name="connsiteY71" fmla="*/ 2153192 h 2380521"/>
              <a:gd name="connsiteX72" fmla="*/ 7867811 w 8023328"/>
              <a:gd name="connsiteY72" fmla="*/ 2167981 h 2380521"/>
              <a:gd name="connsiteX73" fmla="*/ 7855413 w 8023328"/>
              <a:gd name="connsiteY73" fmla="*/ 2153192 h 2380521"/>
              <a:gd name="connsiteX74" fmla="*/ 7867811 w 8023328"/>
              <a:gd name="connsiteY74" fmla="*/ 2138403 h 2380521"/>
              <a:gd name="connsiteX75" fmla="*/ 7796980 w 8023328"/>
              <a:gd name="connsiteY75" fmla="*/ 2138403 h 2380521"/>
              <a:gd name="connsiteX76" fmla="*/ 7810836 w 8023328"/>
              <a:gd name="connsiteY76" fmla="*/ 2153192 h 2380521"/>
              <a:gd name="connsiteX77" fmla="*/ 7796980 w 8023328"/>
              <a:gd name="connsiteY77" fmla="*/ 2167981 h 2380521"/>
              <a:gd name="connsiteX78" fmla="*/ 7784582 w 8023328"/>
              <a:gd name="connsiteY78" fmla="*/ 2153192 h 2380521"/>
              <a:gd name="connsiteX79" fmla="*/ 7796980 w 8023328"/>
              <a:gd name="connsiteY79" fmla="*/ 2138403 h 2380521"/>
              <a:gd name="connsiteX80" fmla="*/ 7726151 w 8023328"/>
              <a:gd name="connsiteY80" fmla="*/ 2138403 h 2380521"/>
              <a:gd name="connsiteX81" fmla="*/ 7740007 w 8023328"/>
              <a:gd name="connsiteY81" fmla="*/ 2153192 h 2380521"/>
              <a:gd name="connsiteX82" fmla="*/ 7726151 w 8023328"/>
              <a:gd name="connsiteY82" fmla="*/ 2167981 h 2380521"/>
              <a:gd name="connsiteX83" fmla="*/ 7713753 w 8023328"/>
              <a:gd name="connsiteY83" fmla="*/ 2153192 h 2380521"/>
              <a:gd name="connsiteX84" fmla="*/ 7726151 w 8023328"/>
              <a:gd name="connsiteY84" fmla="*/ 2138403 h 2380521"/>
              <a:gd name="connsiteX85" fmla="*/ 7654337 w 8023328"/>
              <a:gd name="connsiteY85" fmla="*/ 2138403 h 2380521"/>
              <a:gd name="connsiteX86" fmla="*/ 7669126 w 8023328"/>
              <a:gd name="connsiteY86" fmla="*/ 2153192 h 2380521"/>
              <a:gd name="connsiteX87" fmla="*/ 7654337 w 8023328"/>
              <a:gd name="connsiteY87" fmla="*/ 2167981 h 2380521"/>
              <a:gd name="connsiteX88" fmla="*/ 7639549 w 8023328"/>
              <a:gd name="connsiteY88" fmla="*/ 2153192 h 2380521"/>
              <a:gd name="connsiteX89" fmla="*/ 7654337 w 8023328"/>
              <a:gd name="connsiteY89" fmla="*/ 2138403 h 2380521"/>
              <a:gd name="connsiteX90" fmla="*/ 7867811 w 8023328"/>
              <a:gd name="connsiteY90" fmla="*/ 2067574 h 2380521"/>
              <a:gd name="connsiteX91" fmla="*/ 7881667 w 8023328"/>
              <a:gd name="connsiteY91" fmla="*/ 2082362 h 2380521"/>
              <a:gd name="connsiteX92" fmla="*/ 7867811 w 8023328"/>
              <a:gd name="connsiteY92" fmla="*/ 2097150 h 2380521"/>
              <a:gd name="connsiteX93" fmla="*/ 7855413 w 8023328"/>
              <a:gd name="connsiteY93" fmla="*/ 2082362 h 2380521"/>
              <a:gd name="connsiteX94" fmla="*/ 7867811 w 8023328"/>
              <a:gd name="connsiteY94" fmla="*/ 2067574 h 2380521"/>
              <a:gd name="connsiteX95" fmla="*/ 7796980 w 8023328"/>
              <a:gd name="connsiteY95" fmla="*/ 2067574 h 2380521"/>
              <a:gd name="connsiteX96" fmla="*/ 7810836 w 8023328"/>
              <a:gd name="connsiteY96" fmla="*/ 2082362 h 2380521"/>
              <a:gd name="connsiteX97" fmla="*/ 7796980 w 8023328"/>
              <a:gd name="connsiteY97" fmla="*/ 2097150 h 2380521"/>
              <a:gd name="connsiteX98" fmla="*/ 7784582 w 8023328"/>
              <a:gd name="connsiteY98" fmla="*/ 2082362 h 2380521"/>
              <a:gd name="connsiteX99" fmla="*/ 7796980 w 8023328"/>
              <a:gd name="connsiteY99" fmla="*/ 2067574 h 2380521"/>
              <a:gd name="connsiteX100" fmla="*/ 7726151 w 8023328"/>
              <a:gd name="connsiteY100" fmla="*/ 2067574 h 2380521"/>
              <a:gd name="connsiteX101" fmla="*/ 7740007 w 8023328"/>
              <a:gd name="connsiteY101" fmla="*/ 2082362 h 2380521"/>
              <a:gd name="connsiteX102" fmla="*/ 7726151 w 8023328"/>
              <a:gd name="connsiteY102" fmla="*/ 2097150 h 2380521"/>
              <a:gd name="connsiteX103" fmla="*/ 7713753 w 8023328"/>
              <a:gd name="connsiteY103" fmla="*/ 2082362 h 2380521"/>
              <a:gd name="connsiteX104" fmla="*/ 7726151 w 8023328"/>
              <a:gd name="connsiteY104" fmla="*/ 2067574 h 2380521"/>
              <a:gd name="connsiteX105" fmla="*/ 7654337 w 8023328"/>
              <a:gd name="connsiteY105" fmla="*/ 2067574 h 2380521"/>
              <a:gd name="connsiteX106" fmla="*/ 7669126 w 8023328"/>
              <a:gd name="connsiteY106" fmla="*/ 2082362 h 2380521"/>
              <a:gd name="connsiteX107" fmla="*/ 7654337 w 8023328"/>
              <a:gd name="connsiteY107" fmla="*/ 2097150 h 2380521"/>
              <a:gd name="connsiteX108" fmla="*/ 7639549 w 8023328"/>
              <a:gd name="connsiteY108" fmla="*/ 2082362 h 2380521"/>
              <a:gd name="connsiteX109" fmla="*/ 7654337 w 8023328"/>
              <a:gd name="connsiteY109" fmla="*/ 2067574 h 2380521"/>
              <a:gd name="connsiteX110" fmla="*/ 7583507 w 8023328"/>
              <a:gd name="connsiteY110" fmla="*/ 2067574 h 2380521"/>
              <a:gd name="connsiteX111" fmla="*/ 7598297 w 8023328"/>
              <a:gd name="connsiteY111" fmla="*/ 2082362 h 2380521"/>
              <a:gd name="connsiteX112" fmla="*/ 7583507 w 8023328"/>
              <a:gd name="connsiteY112" fmla="*/ 2097150 h 2380521"/>
              <a:gd name="connsiteX113" fmla="*/ 7568718 w 8023328"/>
              <a:gd name="connsiteY113" fmla="*/ 2082362 h 2380521"/>
              <a:gd name="connsiteX114" fmla="*/ 7583507 w 8023328"/>
              <a:gd name="connsiteY114" fmla="*/ 2067574 h 2380521"/>
              <a:gd name="connsiteX115" fmla="*/ 7867811 w 8023328"/>
              <a:gd name="connsiteY115" fmla="*/ 1996742 h 2380521"/>
              <a:gd name="connsiteX116" fmla="*/ 7881667 w 8023328"/>
              <a:gd name="connsiteY116" fmla="*/ 2010598 h 2380521"/>
              <a:gd name="connsiteX117" fmla="*/ 7867811 w 8023328"/>
              <a:gd name="connsiteY117" fmla="*/ 2022995 h 2380521"/>
              <a:gd name="connsiteX118" fmla="*/ 7855413 w 8023328"/>
              <a:gd name="connsiteY118" fmla="*/ 2010598 h 2380521"/>
              <a:gd name="connsiteX119" fmla="*/ 7867811 w 8023328"/>
              <a:gd name="connsiteY119" fmla="*/ 1996742 h 2380521"/>
              <a:gd name="connsiteX120" fmla="*/ 7796980 w 8023328"/>
              <a:gd name="connsiteY120" fmla="*/ 1996742 h 2380521"/>
              <a:gd name="connsiteX121" fmla="*/ 7810836 w 8023328"/>
              <a:gd name="connsiteY121" fmla="*/ 2010598 h 2380521"/>
              <a:gd name="connsiteX122" fmla="*/ 7796980 w 8023328"/>
              <a:gd name="connsiteY122" fmla="*/ 2022995 h 2380521"/>
              <a:gd name="connsiteX123" fmla="*/ 7784582 w 8023328"/>
              <a:gd name="connsiteY123" fmla="*/ 2010598 h 2380521"/>
              <a:gd name="connsiteX124" fmla="*/ 7796980 w 8023328"/>
              <a:gd name="connsiteY124" fmla="*/ 1996742 h 2380521"/>
              <a:gd name="connsiteX125" fmla="*/ 7726151 w 8023328"/>
              <a:gd name="connsiteY125" fmla="*/ 1996742 h 2380521"/>
              <a:gd name="connsiteX126" fmla="*/ 7740007 w 8023328"/>
              <a:gd name="connsiteY126" fmla="*/ 2010598 h 2380521"/>
              <a:gd name="connsiteX127" fmla="*/ 7726151 w 8023328"/>
              <a:gd name="connsiteY127" fmla="*/ 2022995 h 2380521"/>
              <a:gd name="connsiteX128" fmla="*/ 7713753 w 8023328"/>
              <a:gd name="connsiteY128" fmla="*/ 2010598 h 2380521"/>
              <a:gd name="connsiteX129" fmla="*/ 7726151 w 8023328"/>
              <a:gd name="connsiteY129" fmla="*/ 1996742 h 2380521"/>
              <a:gd name="connsiteX130" fmla="*/ 7654337 w 8023328"/>
              <a:gd name="connsiteY130" fmla="*/ 1996742 h 2380521"/>
              <a:gd name="connsiteX131" fmla="*/ 7669126 w 8023328"/>
              <a:gd name="connsiteY131" fmla="*/ 2010598 h 2380521"/>
              <a:gd name="connsiteX132" fmla="*/ 7654337 w 8023328"/>
              <a:gd name="connsiteY132" fmla="*/ 2022995 h 2380521"/>
              <a:gd name="connsiteX133" fmla="*/ 7639549 w 8023328"/>
              <a:gd name="connsiteY133" fmla="*/ 2010598 h 2380521"/>
              <a:gd name="connsiteX134" fmla="*/ 7654337 w 8023328"/>
              <a:gd name="connsiteY134" fmla="*/ 1996742 h 2380521"/>
              <a:gd name="connsiteX135" fmla="*/ 7583507 w 8023328"/>
              <a:gd name="connsiteY135" fmla="*/ 1996742 h 2380521"/>
              <a:gd name="connsiteX136" fmla="*/ 7598297 w 8023328"/>
              <a:gd name="connsiteY136" fmla="*/ 2010598 h 2380521"/>
              <a:gd name="connsiteX137" fmla="*/ 7583507 w 8023328"/>
              <a:gd name="connsiteY137" fmla="*/ 2022995 h 2380521"/>
              <a:gd name="connsiteX138" fmla="*/ 7568718 w 8023328"/>
              <a:gd name="connsiteY138" fmla="*/ 2010598 h 2380521"/>
              <a:gd name="connsiteX139" fmla="*/ 7583507 w 8023328"/>
              <a:gd name="connsiteY139" fmla="*/ 1996742 h 2380521"/>
              <a:gd name="connsiteX140" fmla="*/ 7512677 w 8023328"/>
              <a:gd name="connsiteY140" fmla="*/ 1996742 h 2380521"/>
              <a:gd name="connsiteX141" fmla="*/ 7527466 w 8023328"/>
              <a:gd name="connsiteY141" fmla="*/ 2010598 h 2380521"/>
              <a:gd name="connsiteX142" fmla="*/ 7512677 w 8023328"/>
              <a:gd name="connsiteY142" fmla="*/ 2022995 h 2380521"/>
              <a:gd name="connsiteX143" fmla="*/ 7497889 w 8023328"/>
              <a:gd name="connsiteY143" fmla="*/ 2010598 h 2380521"/>
              <a:gd name="connsiteX144" fmla="*/ 7512677 w 8023328"/>
              <a:gd name="connsiteY144" fmla="*/ 1996742 h 2380521"/>
              <a:gd name="connsiteX145" fmla="*/ 7796980 w 8023328"/>
              <a:gd name="connsiteY145" fmla="*/ 1925913 h 2380521"/>
              <a:gd name="connsiteX146" fmla="*/ 7810836 w 8023328"/>
              <a:gd name="connsiteY146" fmla="*/ 1939769 h 2380521"/>
              <a:gd name="connsiteX147" fmla="*/ 7796980 w 8023328"/>
              <a:gd name="connsiteY147" fmla="*/ 1952166 h 2380521"/>
              <a:gd name="connsiteX148" fmla="*/ 7784582 w 8023328"/>
              <a:gd name="connsiteY148" fmla="*/ 1939769 h 2380521"/>
              <a:gd name="connsiteX149" fmla="*/ 7796980 w 8023328"/>
              <a:gd name="connsiteY149" fmla="*/ 1925913 h 2380521"/>
              <a:gd name="connsiteX150" fmla="*/ 7726151 w 8023328"/>
              <a:gd name="connsiteY150" fmla="*/ 1925913 h 2380521"/>
              <a:gd name="connsiteX151" fmla="*/ 7740007 w 8023328"/>
              <a:gd name="connsiteY151" fmla="*/ 1939769 h 2380521"/>
              <a:gd name="connsiteX152" fmla="*/ 7726151 w 8023328"/>
              <a:gd name="connsiteY152" fmla="*/ 1952166 h 2380521"/>
              <a:gd name="connsiteX153" fmla="*/ 7713753 w 8023328"/>
              <a:gd name="connsiteY153" fmla="*/ 1939769 h 2380521"/>
              <a:gd name="connsiteX154" fmla="*/ 7726151 w 8023328"/>
              <a:gd name="connsiteY154" fmla="*/ 1925913 h 2380521"/>
              <a:gd name="connsiteX155" fmla="*/ 7654337 w 8023328"/>
              <a:gd name="connsiteY155" fmla="*/ 1925913 h 2380521"/>
              <a:gd name="connsiteX156" fmla="*/ 7669126 w 8023328"/>
              <a:gd name="connsiteY156" fmla="*/ 1939769 h 2380521"/>
              <a:gd name="connsiteX157" fmla="*/ 7654337 w 8023328"/>
              <a:gd name="connsiteY157" fmla="*/ 1952166 h 2380521"/>
              <a:gd name="connsiteX158" fmla="*/ 7639549 w 8023328"/>
              <a:gd name="connsiteY158" fmla="*/ 1939769 h 2380521"/>
              <a:gd name="connsiteX159" fmla="*/ 7654337 w 8023328"/>
              <a:gd name="connsiteY159" fmla="*/ 1925913 h 2380521"/>
              <a:gd name="connsiteX160" fmla="*/ 7583507 w 8023328"/>
              <a:gd name="connsiteY160" fmla="*/ 1925913 h 2380521"/>
              <a:gd name="connsiteX161" fmla="*/ 7598297 w 8023328"/>
              <a:gd name="connsiteY161" fmla="*/ 1939769 h 2380521"/>
              <a:gd name="connsiteX162" fmla="*/ 7583507 w 8023328"/>
              <a:gd name="connsiteY162" fmla="*/ 1952166 h 2380521"/>
              <a:gd name="connsiteX163" fmla="*/ 7568718 w 8023328"/>
              <a:gd name="connsiteY163" fmla="*/ 1939769 h 2380521"/>
              <a:gd name="connsiteX164" fmla="*/ 7583507 w 8023328"/>
              <a:gd name="connsiteY164" fmla="*/ 1925913 h 2380521"/>
              <a:gd name="connsiteX165" fmla="*/ 7512677 w 8023328"/>
              <a:gd name="connsiteY165" fmla="*/ 1925913 h 2380521"/>
              <a:gd name="connsiteX166" fmla="*/ 7527466 w 8023328"/>
              <a:gd name="connsiteY166" fmla="*/ 1939769 h 2380521"/>
              <a:gd name="connsiteX167" fmla="*/ 7512677 w 8023328"/>
              <a:gd name="connsiteY167" fmla="*/ 1952166 h 2380521"/>
              <a:gd name="connsiteX168" fmla="*/ 7497889 w 8023328"/>
              <a:gd name="connsiteY168" fmla="*/ 1939769 h 2380521"/>
              <a:gd name="connsiteX169" fmla="*/ 7512677 w 8023328"/>
              <a:gd name="connsiteY169" fmla="*/ 1925913 h 2380521"/>
              <a:gd name="connsiteX170" fmla="*/ 7440913 w 8023328"/>
              <a:gd name="connsiteY170" fmla="*/ 1925913 h 2380521"/>
              <a:gd name="connsiteX171" fmla="*/ 7453310 w 8023328"/>
              <a:gd name="connsiteY171" fmla="*/ 1939769 h 2380521"/>
              <a:gd name="connsiteX172" fmla="*/ 7440913 w 8023328"/>
              <a:gd name="connsiteY172" fmla="*/ 1952166 h 2380521"/>
              <a:gd name="connsiteX173" fmla="*/ 7427057 w 8023328"/>
              <a:gd name="connsiteY173" fmla="*/ 1939769 h 2380521"/>
              <a:gd name="connsiteX174" fmla="*/ 7440913 w 8023328"/>
              <a:gd name="connsiteY174" fmla="*/ 1925913 h 2380521"/>
              <a:gd name="connsiteX175" fmla="*/ 7726151 w 8023328"/>
              <a:gd name="connsiteY175" fmla="*/ 1855081 h 2380521"/>
              <a:gd name="connsiteX176" fmla="*/ 7740007 w 8023328"/>
              <a:gd name="connsiteY176" fmla="*/ 1868937 h 2380521"/>
              <a:gd name="connsiteX177" fmla="*/ 7726151 w 8023328"/>
              <a:gd name="connsiteY177" fmla="*/ 1881334 h 2380521"/>
              <a:gd name="connsiteX178" fmla="*/ 7713753 w 8023328"/>
              <a:gd name="connsiteY178" fmla="*/ 1868937 h 2380521"/>
              <a:gd name="connsiteX179" fmla="*/ 7726151 w 8023328"/>
              <a:gd name="connsiteY179" fmla="*/ 1855081 h 2380521"/>
              <a:gd name="connsiteX180" fmla="*/ 7654337 w 8023328"/>
              <a:gd name="connsiteY180" fmla="*/ 1855081 h 2380521"/>
              <a:gd name="connsiteX181" fmla="*/ 7669126 w 8023328"/>
              <a:gd name="connsiteY181" fmla="*/ 1868937 h 2380521"/>
              <a:gd name="connsiteX182" fmla="*/ 7654337 w 8023328"/>
              <a:gd name="connsiteY182" fmla="*/ 1881334 h 2380521"/>
              <a:gd name="connsiteX183" fmla="*/ 7639549 w 8023328"/>
              <a:gd name="connsiteY183" fmla="*/ 1868937 h 2380521"/>
              <a:gd name="connsiteX184" fmla="*/ 7654337 w 8023328"/>
              <a:gd name="connsiteY184" fmla="*/ 1855081 h 2380521"/>
              <a:gd name="connsiteX185" fmla="*/ 7583507 w 8023328"/>
              <a:gd name="connsiteY185" fmla="*/ 1855081 h 2380521"/>
              <a:gd name="connsiteX186" fmla="*/ 7598297 w 8023328"/>
              <a:gd name="connsiteY186" fmla="*/ 1868937 h 2380521"/>
              <a:gd name="connsiteX187" fmla="*/ 7583507 w 8023328"/>
              <a:gd name="connsiteY187" fmla="*/ 1881334 h 2380521"/>
              <a:gd name="connsiteX188" fmla="*/ 7568718 w 8023328"/>
              <a:gd name="connsiteY188" fmla="*/ 1868937 h 2380521"/>
              <a:gd name="connsiteX189" fmla="*/ 7583507 w 8023328"/>
              <a:gd name="connsiteY189" fmla="*/ 1855081 h 2380521"/>
              <a:gd name="connsiteX190" fmla="*/ 7512677 w 8023328"/>
              <a:gd name="connsiteY190" fmla="*/ 1855081 h 2380521"/>
              <a:gd name="connsiteX191" fmla="*/ 7527466 w 8023328"/>
              <a:gd name="connsiteY191" fmla="*/ 1868937 h 2380521"/>
              <a:gd name="connsiteX192" fmla="*/ 7512677 w 8023328"/>
              <a:gd name="connsiteY192" fmla="*/ 1881334 h 2380521"/>
              <a:gd name="connsiteX193" fmla="*/ 7497889 w 8023328"/>
              <a:gd name="connsiteY193" fmla="*/ 1868937 h 2380521"/>
              <a:gd name="connsiteX194" fmla="*/ 7512677 w 8023328"/>
              <a:gd name="connsiteY194" fmla="*/ 1855081 h 2380521"/>
              <a:gd name="connsiteX195" fmla="*/ 7440913 w 8023328"/>
              <a:gd name="connsiteY195" fmla="*/ 1855081 h 2380521"/>
              <a:gd name="connsiteX196" fmla="*/ 7453310 w 8023328"/>
              <a:gd name="connsiteY196" fmla="*/ 1868937 h 2380521"/>
              <a:gd name="connsiteX197" fmla="*/ 7440913 w 8023328"/>
              <a:gd name="connsiteY197" fmla="*/ 1881334 h 2380521"/>
              <a:gd name="connsiteX198" fmla="*/ 7427057 w 8023328"/>
              <a:gd name="connsiteY198" fmla="*/ 1868937 h 2380521"/>
              <a:gd name="connsiteX199" fmla="*/ 7440913 w 8023328"/>
              <a:gd name="connsiteY199" fmla="*/ 1855081 h 2380521"/>
              <a:gd name="connsiteX200" fmla="*/ 7654337 w 8023328"/>
              <a:gd name="connsiteY200" fmla="*/ 1780878 h 2380521"/>
              <a:gd name="connsiteX201" fmla="*/ 7669126 w 8023328"/>
              <a:gd name="connsiteY201" fmla="*/ 1793275 h 2380521"/>
              <a:gd name="connsiteX202" fmla="*/ 7654337 w 8023328"/>
              <a:gd name="connsiteY202" fmla="*/ 1807131 h 2380521"/>
              <a:gd name="connsiteX203" fmla="*/ 7639549 w 8023328"/>
              <a:gd name="connsiteY203" fmla="*/ 1793275 h 2380521"/>
              <a:gd name="connsiteX204" fmla="*/ 7654337 w 8023328"/>
              <a:gd name="connsiteY204" fmla="*/ 1780878 h 2380521"/>
              <a:gd name="connsiteX205" fmla="*/ 7583507 w 8023328"/>
              <a:gd name="connsiteY205" fmla="*/ 1780878 h 2380521"/>
              <a:gd name="connsiteX206" fmla="*/ 7598297 w 8023328"/>
              <a:gd name="connsiteY206" fmla="*/ 1793275 h 2380521"/>
              <a:gd name="connsiteX207" fmla="*/ 7583507 w 8023328"/>
              <a:gd name="connsiteY207" fmla="*/ 1807131 h 2380521"/>
              <a:gd name="connsiteX208" fmla="*/ 7568718 w 8023328"/>
              <a:gd name="connsiteY208" fmla="*/ 1793275 h 2380521"/>
              <a:gd name="connsiteX209" fmla="*/ 7583507 w 8023328"/>
              <a:gd name="connsiteY209" fmla="*/ 1780878 h 2380521"/>
              <a:gd name="connsiteX210" fmla="*/ 7511745 w 8023328"/>
              <a:gd name="connsiteY210" fmla="*/ 1780878 h 2380521"/>
              <a:gd name="connsiteX211" fmla="*/ 7524143 w 8023328"/>
              <a:gd name="connsiteY211" fmla="*/ 1793275 h 2380521"/>
              <a:gd name="connsiteX212" fmla="*/ 7511745 w 8023328"/>
              <a:gd name="connsiteY212" fmla="*/ 1807131 h 2380521"/>
              <a:gd name="connsiteX213" fmla="*/ 7497889 w 8023328"/>
              <a:gd name="connsiteY213" fmla="*/ 1793275 h 2380521"/>
              <a:gd name="connsiteX214" fmla="*/ 7511745 w 8023328"/>
              <a:gd name="connsiteY214" fmla="*/ 1780878 h 2380521"/>
              <a:gd name="connsiteX215" fmla="*/ 7440913 w 8023328"/>
              <a:gd name="connsiteY215" fmla="*/ 1780878 h 2380521"/>
              <a:gd name="connsiteX216" fmla="*/ 7453310 w 8023328"/>
              <a:gd name="connsiteY216" fmla="*/ 1793275 h 2380521"/>
              <a:gd name="connsiteX217" fmla="*/ 7440913 w 8023328"/>
              <a:gd name="connsiteY217" fmla="*/ 1807131 h 2380521"/>
              <a:gd name="connsiteX218" fmla="*/ 7427057 w 8023328"/>
              <a:gd name="connsiteY218" fmla="*/ 1793275 h 2380521"/>
              <a:gd name="connsiteX219" fmla="*/ 7440913 w 8023328"/>
              <a:gd name="connsiteY219" fmla="*/ 1780878 h 2380521"/>
              <a:gd name="connsiteX220" fmla="*/ 7370084 w 8023328"/>
              <a:gd name="connsiteY220" fmla="*/ 1780878 h 2380521"/>
              <a:gd name="connsiteX221" fmla="*/ 7382481 w 8023328"/>
              <a:gd name="connsiteY221" fmla="*/ 1793275 h 2380521"/>
              <a:gd name="connsiteX222" fmla="*/ 7370084 w 8023328"/>
              <a:gd name="connsiteY222" fmla="*/ 1807131 h 2380521"/>
              <a:gd name="connsiteX223" fmla="*/ 7356228 w 8023328"/>
              <a:gd name="connsiteY223" fmla="*/ 1793275 h 2380521"/>
              <a:gd name="connsiteX224" fmla="*/ 7370084 w 8023328"/>
              <a:gd name="connsiteY224" fmla="*/ 1780878 h 2380521"/>
              <a:gd name="connsiteX225" fmla="*/ 7294422 w 8023328"/>
              <a:gd name="connsiteY225" fmla="*/ 1780878 h 2380521"/>
              <a:gd name="connsiteX226" fmla="*/ 7308278 w 8023328"/>
              <a:gd name="connsiteY226" fmla="*/ 1793275 h 2380521"/>
              <a:gd name="connsiteX227" fmla="*/ 7294422 w 8023328"/>
              <a:gd name="connsiteY227" fmla="*/ 1807131 h 2380521"/>
              <a:gd name="connsiteX228" fmla="*/ 7282025 w 8023328"/>
              <a:gd name="connsiteY228" fmla="*/ 1793275 h 2380521"/>
              <a:gd name="connsiteX229" fmla="*/ 7294422 w 8023328"/>
              <a:gd name="connsiteY229" fmla="*/ 1780878 h 2380521"/>
              <a:gd name="connsiteX230" fmla="*/ 7654337 w 8023328"/>
              <a:gd name="connsiteY230" fmla="*/ 1710049 h 2380521"/>
              <a:gd name="connsiteX231" fmla="*/ 7669126 w 8023328"/>
              <a:gd name="connsiteY231" fmla="*/ 1722446 h 2380521"/>
              <a:gd name="connsiteX232" fmla="*/ 7654337 w 8023328"/>
              <a:gd name="connsiteY232" fmla="*/ 1736302 h 2380521"/>
              <a:gd name="connsiteX233" fmla="*/ 7639549 w 8023328"/>
              <a:gd name="connsiteY233" fmla="*/ 1722446 h 2380521"/>
              <a:gd name="connsiteX234" fmla="*/ 7654337 w 8023328"/>
              <a:gd name="connsiteY234" fmla="*/ 1710049 h 2380521"/>
              <a:gd name="connsiteX235" fmla="*/ 7583507 w 8023328"/>
              <a:gd name="connsiteY235" fmla="*/ 1710049 h 2380521"/>
              <a:gd name="connsiteX236" fmla="*/ 7598297 w 8023328"/>
              <a:gd name="connsiteY236" fmla="*/ 1722446 h 2380521"/>
              <a:gd name="connsiteX237" fmla="*/ 7583507 w 8023328"/>
              <a:gd name="connsiteY237" fmla="*/ 1736302 h 2380521"/>
              <a:gd name="connsiteX238" fmla="*/ 7568718 w 8023328"/>
              <a:gd name="connsiteY238" fmla="*/ 1722446 h 2380521"/>
              <a:gd name="connsiteX239" fmla="*/ 7583507 w 8023328"/>
              <a:gd name="connsiteY239" fmla="*/ 1710049 h 2380521"/>
              <a:gd name="connsiteX240" fmla="*/ 7511745 w 8023328"/>
              <a:gd name="connsiteY240" fmla="*/ 1710049 h 2380521"/>
              <a:gd name="connsiteX241" fmla="*/ 7524143 w 8023328"/>
              <a:gd name="connsiteY241" fmla="*/ 1722446 h 2380521"/>
              <a:gd name="connsiteX242" fmla="*/ 7511745 w 8023328"/>
              <a:gd name="connsiteY242" fmla="*/ 1736302 h 2380521"/>
              <a:gd name="connsiteX243" fmla="*/ 7497889 w 8023328"/>
              <a:gd name="connsiteY243" fmla="*/ 1722446 h 2380521"/>
              <a:gd name="connsiteX244" fmla="*/ 7511745 w 8023328"/>
              <a:gd name="connsiteY244" fmla="*/ 1710049 h 2380521"/>
              <a:gd name="connsiteX245" fmla="*/ 7440913 w 8023328"/>
              <a:gd name="connsiteY245" fmla="*/ 1710049 h 2380521"/>
              <a:gd name="connsiteX246" fmla="*/ 7453310 w 8023328"/>
              <a:gd name="connsiteY246" fmla="*/ 1722446 h 2380521"/>
              <a:gd name="connsiteX247" fmla="*/ 7440913 w 8023328"/>
              <a:gd name="connsiteY247" fmla="*/ 1736302 h 2380521"/>
              <a:gd name="connsiteX248" fmla="*/ 7427057 w 8023328"/>
              <a:gd name="connsiteY248" fmla="*/ 1722446 h 2380521"/>
              <a:gd name="connsiteX249" fmla="*/ 7440913 w 8023328"/>
              <a:gd name="connsiteY249" fmla="*/ 1710049 h 2380521"/>
              <a:gd name="connsiteX250" fmla="*/ 7370084 w 8023328"/>
              <a:gd name="connsiteY250" fmla="*/ 1710049 h 2380521"/>
              <a:gd name="connsiteX251" fmla="*/ 7382481 w 8023328"/>
              <a:gd name="connsiteY251" fmla="*/ 1722446 h 2380521"/>
              <a:gd name="connsiteX252" fmla="*/ 7370084 w 8023328"/>
              <a:gd name="connsiteY252" fmla="*/ 1736302 h 2380521"/>
              <a:gd name="connsiteX253" fmla="*/ 7356228 w 8023328"/>
              <a:gd name="connsiteY253" fmla="*/ 1722446 h 2380521"/>
              <a:gd name="connsiteX254" fmla="*/ 7370084 w 8023328"/>
              <a:gd name="connsiteY254" fmla="*/ 1710049 h 2380521"/>
              <a:gd name="connsiteX255" fmla="*/ 7294422 w 8023328"/>
              <a:gd name="connsiteY255" fmla="*/ 1710049 h 2380521"/>
              <a:gd name="connsiteX256" fmla="*/ 7308278 w 8023328"/>
              <a:gd name="connsiteY256" fmla="*/ 1722446 h 2380521"/>
              <a:gd name="connsiteX257" fmla="*/ 7294422 w 8023328"/>
              <a:gd name="connsiteY257" fmla="*/ 1736302 h 2380521"/>
              <a:gd name="connsiteX258" fmla="*/ 7282025 w 8023328"/>
              <a:gd name="connsiteY258" fmla="*/ 1722446 h 2380521"/>
              <a:gd name="connsiteX259" fmla="*/ 7294422 w 8023328"/>
              <a:gd name="connsiteY259" fmla="*/ 1710049 h 2380521"/>
              <a:gd name="connsiteX260" fmla="*/ 7223591 w 8023328"/>
              <a:gd name="connsiteY260" fmla="*/ 1710049 h 2380521"/>
              <a:gd name="connsiteX261" fmla="*/ 7237447 w 8023328"/>
              <a:gd name="connsiteY261" fmla="*/ 1722446 h 2380521"/>
              <a:gd name="connsiteX262" fmla="*/ 7223591 w 8023328"/>
              <a:gd name="connsiteY262" fmla="*/ 1736302 h 2380521"/>
              <a:gd name="connsiteX263" fmla="*/ 7211194 w 8023328"/>
              <a:gd name="connsiteY263" fmla="*/ 1722446 h 2380521"/>
              <a:gd name="connsiteX264" fmla="*/ 7223591 w 8023328"/>
              <a:gd name="connsiteY264" fmla="*/ 1710049 h 2380521"/>
              <a:gd name="connsiteX265" fmla="*/ 7583507 w 8023328"/>
              <a:gd name="connsiteY265" fmla="*/ 1639217 h 2380521"/>
              <a:gd name="connsiteX266" fmla="*/ 7598297 w 8023328"/>
              <a:gd name="connsiteY266" fmla="*/ 1651614 h 2380521"/>
              <a:gd name="connsiteX267" fmla="*/ 7583507 w 8023328"/>
              <a:gd name="connsiteY267" fmla="*/ 1665470 h 2380521"/>
              <a:gd name="connsiteX268" fmla="*/ 7568718 w 8023328"/>
              <a:gd name="connsiteY268" fmla="*/ 1651614 h 2380521"/>
              <a:gd name="connsiteX269" fmla="*/ 7583507 w 8023328"/>
              <a:gd name="connsiteY269" fmla="*/ 1639217 h 2380521"/>
              <a:gd name="connsiteX270" fmla="*/ 7511745 w 8023328"/>
              <a:gd name="connsiteY270" fmla="*/ 1639217 h 2380521"/>
              <a:gd name="connsiteX271" fmla="*/ 7524143 w 8023328"/>
              <a:gd name="connsiteY271" fmla="*/ 1651614 h 2380521"/>
              <a:gd name="connsiteX272" fmla="*/ 7511745 w 8023328"/>
              <a:gd name="connsiteY272" fmla="*/ 1665470 h 2380521"/>
              <a:gd name="connsiteX273" fmla="*/ 7497889 w 8023328"/>
              <a:gd name="connsiteY273" fmla="*/ 1651614 h 2380521"/>
              <a:gd name="connsiteX274" fmla="*/ 7511745 w 8023328"/>
              <a:gd name="connsiteY274" fmla="*/ 1639217 h 2380521"/>
              <a:gd name="connsiteX275" fmla="*/ 7440913 w 8023328"/>
              <a:gd name="connsiteY275" fmla="*/ 1639217 h 2380521"/>
              <a:gd name="connsiteX276" fmla="*/ 7453310 w 8023328"/>
              <a:gd name="connsiteY276" fmla="*/ 1651614 h 2380521"/>
              <a:gd name="connsiteX277" fmla="*/ 7440913 w 8023328"/>
              <a:gd name="connsiteY277" fmla="*/ 1665470 h 2380521"/>
              <a:gd name="connsiteX278" fmla="*/ 7427057 w 8023328"/>
              <a:gd name="connsiteY278" fmla="*/ 1651614 h 2380521"/>
              <a:gd name="connsiteX279" fmla="*/ 7440913 w 8023328"/>
              <a:gd name="connsiteY279" fmla="*/ 1639217 h 2380521"/>
              <a:gd name="connsiteX280" fmla="*/ 7370084 w 8023328"/>
              <a:gd name="connsiteY280" fmla="*/ 1639217 h 2380521"/>
              <a:gd name="connsiteX281" fmla="*/ 7382481 w 8023328"/>
              <a:gd name="connsiteY281" fmla="*/ 1651614 h 2380521"/>
              <a:gd name="connsiteX282" fmla="*/ 7370084 w 8023328"/>
              <a:gd name="connsiteY282" fmla="*/ 1665470 h 2380521"/>
              <a:gd name="connsiteX283" fmla="*/ 7356228 w 8023328"/>
              <a:gd name="connsiteY283" fmla="*/ 1651614 h 2380521"/>
              <a:gd name="connsiteX284" fmla="*/ 7370084 w 8023328"/>
              <a:gd name="connsiteY284" fmla="*/ 1639217 h 2380521"/>
              <a:gd name="connsiteX285" fmla="*/ 7294422 w 8023328"/>
              <a:gd name="connsiteY285" fmla="*/ 1639217 h 2380521"/>
              <a:gd name="connsiteX286" fmla="*/ 7308278 w 8023328"/>
              <a:gd name="connsiteY286" fmla="*/ 1651614 h 2380521"/>
              <a:gd name="connsiteX287" fmla="*/ 7294422 w 8023328"/>
              <a:gd name="connsiteY287" fmla="*/ 1665470 h 2380521"/>
              <a:gd name="connsiteX288" fmla="*/ 7282025 w 8023328"/>
              <a:gd name="connsiteY288" fmla="*/ 1651614 h 2380521"/>
              <a:gd name="connsiteX289" fmla="*/ 7294422 w 8023328"/>
              <a:gd name="connsiteY289" fmla="*/ 1639217 h 2380521"/>
              <a:gd name="connsiteX290" fmla="*/ 7223591 w 8023328"/>
              <a:gd name="connsiteY290" fmla="*/ 1639217 h 2380521"/>
              <a:gd name="connsiteX291" fmla="*/ 7237447 w 8023328"/>
              <a:gd name="connsiteY291" fmla="*/ 1651614 h 2380521"/>
              <a:gd name="connsiteX292" fmla="*/ 7223591 w 8023328"/>
              <a:gd name="connsiteY292" fmla="*/ 1665470 h 2380521"/>
              <a:gd name="connsiteX293" fmla="*/ 7211194 w 8023328"/>
              <a:gd name="connsiteY293" fmla="*/ 1651614 h 2380521"/>
              <a:gd name="connsiteX294" fmla="*/ 7223591 w 8023328"/>
              <a:gd name="connsiteY294" fmla="*/ 1639217 h 2380521"/>
              <a:gd name="connsiteX295" fmla="*/ 7152761 w 8023328"/>
              <a:gd name="connsiteY295" fmla="*/ 1639217 h 2380521"/>
              <a:gd name="connsiteX296" fmla="*/ 7166617 w 8023328"/>
              <a:gd name="connsiteY296" fmla="*/ 1651614 h 2380521"/>
              <a:gd name="connsiteX297" fmla="*/ 7152761 w 8023328"/>
              <a:gd name="connsiteY297" fmla="*/ 1665470 h 2380521"/>
              <a:gd name="connsiteX298" fmla="*/ 7140364 w 8023328"/>
              <a:gd name="connsiteY298" fmla="*/ 1651614 h 2380521"/>
              <a:gd name="connsiteX299" fmla="*/ 7152761 w 8023328"/>
              <a:gd name="connsiteY299" fmla="*/ 1639217 h 2380521"/>
              <a:gd name="connsiteX300" fmla="*/ 7511745 w 8023328"/>
              <a:gd name="connsiteY300" fmla="*/ 1568388 h 2380521"/>
              <a:gd name="connsiteX301" fmla="*/ 7524143 w 8023328"/>
              <a:gd name="connsiteY301" fmla="*/ 1583176 h 2380521"/>
              <a:gd name="connsiteX302" fmla="*/ 7511745 w 8023328"/>
              <a:gd name="connsiteY302" fmla="*/ 1597964 h 2380521"/>
              <a:gd name="connsiteX303" fmla="*/ 7497889 w 8023328"/>
              <a:gd name="connsiteY303" fmla="*/ 1583176 h 2380521"/>
              <a:gd name="connsiteX304" fmla="*/ 7511745 w 8023328"/>
              <a:gd name="connsiteY304" fmla="*/ 1568388 h 2380521"/>
              <a:gd name="connsiteX305" fmla="*/ 7440913 w 8023328"/>
              <a:gd name="connsiteY305" fmla="*/ 1568388 h 2380521"/>
              <a:gd name="connsiteX306" fmla="*/ 7453310 w 8023328"/>
              <a:gd name="connsiteY306" fmla="*/ 1583176 h 2380521"/>
              <a:gd name="connsiteX307" fmla="*/ 7440913 w 8023328"/>
              <a:gd name="connsiteY307" fmla="*/ 1597964 h 2380521"/>
              <a:gd name="connsiteX308" fmla="*/ 7427057 w 8023328"/>
              <a:gd name="connsiteY308" fmla="*/ 1583176 h 2380521"/>
              <a:gd name="connsiteX309" fmla="*/ 7440913 w 8023328"/>
              <a:gd name="connsiteY309" fmla="*/ 1568388 h 2380521"/>
              <a:gd name="connsiteX310" fmla="*/ 7370084 w 8023328"/>
              <a:gd name="connsiteY310" fmla="*/ 1568388 h 2380521"/>
              <a:gd name="connsiteX311" fmla="*/ 7382481 w 8023328"/>
              <a:gd name="connsiteY311" fmla="*/ 1583176 h 2380521"/>
              <a:gd name="connsiteX312" fmla="*/ 7370084 w 8023328"/>
              <a:gd name="connsiteY312" fmla="*/ 1597964 h 2380521"/>
              <a:gd name="connsiteX313" fmla="*/ 7356228 w 8023328"/>
              <a:gd name="connsiteY313" fmla="*/ 1583176 h 2380521"/>
              <a:gd name="connsiteX314" fmla="*/ 7370084 w 8023328"/>
              <a:gd name="connsiteY314" fmla="*/ 1568388 h 2380521"/>
              <a:gd name="connsiteX315" fmla="*/ 7294422 w 8023328"/>
              <a:gd name="connsiteY315" fmla="*/ 1568388 h 2380521"/>
              <a:gd name="connsiteX316" fmla="*/ 7308278 w 8023328"/>
              <a:gd name="connsiteY316" fmla="*/ 1583176 h 2380521"/>
              <a:gd name="connsiteX317" fmla="*/ 7294422 w 8023328"/>
              <a:gd name="connsiteY317" fmla="*/ 1597964 h 2380521"/>
              <a:gd name="connsiteX318" fmla="*/ 7282025 w 8023328"/>
              <a:gd name="connsiteY318" fmla="*/ 1583176 h 2380521"/>
              <a:gd name="connsiteX319" fmla="*/ 7294422 w 8023328"/>
              <a:gd name="connsiteY319" fmla="*/ 1568388 h 2380521"/>
              <a:gd name="connsiteX320" fmla="*/ 7223591 w 8023328"/>
              <a:gd name="connsiteY320" fmla="*/ 1568388 h 2380521"/>
              <a:gd name="connsiteX321" fmla="*/ 7237447 w 8023328"/>
              <a:gd name="connsiteY321" fmla="*/ 1583176 h 2380521"/>
              <a:gd name="connsiteX322" fmla="*/ 7223591 w 8023328"/>
              <a:gd name="connsiteY322" fmla="*/ 1597964 h 2380521"/>
              <a:gd name="connsiteX323" fmla="*/ 7211194 w 8023328"/>
              <a:gd name="connsiteY323" fmla="*/ 1583176 h 2380521"/>
              <a:gd name="connsiteX324" fmla="*/ 7223591 w 8023328"/>
              <a:gd name="connsiteY324" fmla="*/ 1568388 h 2380521"/>
              <a:gd name="connsiteX325" fmla="*/ 7152761 w 8023328"/>
              <a:gd name="connsiteY325" fmla="*/ 1568388 h 2380521"/>
              <a:gd name="connsiteX326" fmla="*/ 7166617 w 8023328"/>
              <a:gd name="connsiteY326" fmla="*/ 1580785 h 2380521"/>
              <a:gd name="connsiteX327" fmla="*/ 7152761 w 8023328"/>
              <a:gd name="connsiteY327" fmla="*/ 1594641 h 2380521"/>
              <a:gd name="connsiteX328" fmla="*/ 7140364 w 8023328"/>
              <a:gd name="connsiteY328" fmla="*/ 1580785 h 2380521"/>
              <a:gd name="connsiteX329" fmla="*/ 7152761 w 8023328"/>
              <a:gd name="connsiteY329" fmla="*/ 1568388 h 2380521"/>
              <a:gd name="connsiteX330" fmla="*/ 7084322 w 8023328"/>
              <a:gd name="connsiteY330" fmla="*/ 1568388 h 2380521"/>
              <a:gd name="connsiteX331" fmla="*/ 7099111 w 8023328"/>
              <a:gd name="connsiteY331" fmla="*/ 1580785 h 2380521"/>
              <a:gd name="connsiteX332" fmla="*/ 7084322 w 8023328"/>
              <a:gd name="connsiteY332" fmla="*/ 1594641 h 2380521"/>
              <a:gd name="connsiteX333" fmla="*/ 7069533 w 8023328"/>
              <a:gd name="connsiteY333" fmla="*/ 1580785 h 2380521"/>
              <a:gd name="connsiteX334" fmla="*/ 7084322 w 8023328"/>
              <a:gd name="connsiteY334" fmla="*/ 1568388 h 2380521"/>
              <a:gd name="connsiteX335" fmla="*/ 7440913 w 8023328"/>
              <a:gd name="connsiteY335" fmla="*/ 1494185 h 2380521"/>
              <a:gd name="connsiteX336" fmla="*/ 7453310 w 8023328"/>
              <a:gd name="connsiteY336" fmla="*/ 1508973 h 2380521"/>
              <a:gd name="connsiteX337" fmla="*/ 7440913 w 8023328"/>
              <a:gd name="connsiteY337" fmla="*/ 1523761 h 2380521"/>
              <a:gd name="connsiteX338" fmla="*/ 7427057 w 8023328"/>
              <a:gd name="connsiteY338" fmla="*/ 1508973 h 2380521"/>
              <a:gd name="connsiteX339" fmla="*/ 7440913 w 8023328"/>
              <a:gd name="connsiteY339" fmla="*/ 1494185 h 2380521"/>
              <a:gd name="connsiteX340" fmla="*/ 7370084 w 8023328"/>
              <a:gd name="connsiteY340" fmla="*/ 1494185 h 2380521"/>
              <a:gd name="connsiteX341" fmla="*/ 7382481 w 8023328"/>
              <a:gd name="connsiteY341" fmla="*/ 1508973 h 2380521"/>
              <a:gd name="connsiteX342" fmla="*/ 7370084 w 8023328"/>
              <a:gd name="connsiteY342" fmla="*/ 1523761 h 2380521"/>
              <a:gd name="connsiteX343" fmla="*/ 7356228 w 8023328"/>
              <a:gd name="connsiteY343" fmla="*/ 1508973 h 2380521"/>
              <a:gd name="connsiteX344" fmla="*/ 7370084 w 8023328"/>
              <a:gd name="connsiteY344" fmla="*/ 1494185 h 2380521"/>
              <a:gd name="connsiteX345" fmla="*/ 7294422 w 8023328"/>
              <a:gd name="connsiteY345" fmla="*/ 1494185 h 2380521"/>
              <a:gd name="connsiteX346" fmla="*/ 7308278 w 8023328"/>
              <a:gd name="connsiteY346" fmla="*/ 1508973 h 2380521"/>
              <a:gd name="connsiteX347" fmla="*/ 7294422 w 8023328"/>
              <a:gd name="connsiteY347" fmla="*/ 1523761 h 2380521"/>
              <a:gd name="connsiteX348" fmla="*/ 7282025 w 8023328"/>
              <a:gd name="connsiteY348" fmla="*/ 1508973 h 2380521"/>
              <a:gd name="connsiteX349" fmla="*/ 7294422 w 8023328"/>
              <a:gd name="connsiteY349" fmla="*/ 1494185 h 2380521"/>
              <a:gd name="connsiteX350" fmla="*/ 7223591 w 8023328"/>
              <a:gd name="connsiteY350" fmla="*/ 1494185 h 2380521"/>
              <a:gd name="connsiteX351" fmla="*/ 7237447 w 8023328"/>
              <a:gd name="connsiteY351" fmla="*/ 1508973 h 2380521"/>
              <a:gd name="connsiteX352" fmla="*/ 7223591 w 8023328"/>
              <a:gd name="connsiteY352" fmla="*/ 1523761 h 2380521"/>
              <a:gd name="connsiteX353" fmla="*/ 7211194 w 8023328"/>
              <a:gd name="connsiteY353" fmla="*/ 1508973 h 2380521"/>
              <a:gd name="connsiteX354" fmla="*/ 7223591 w 8023328"/>
              <a:gd name="connsiteY354" fmla="*/ 1494185 h 2380521"/>
              <a:gd name="connsiteX355" fmla="*/ 7152761 w 8023328"/>
              <a:gd name="connsiteY355" fmla="*/ 1494185 h 2380521"/>
              <a:gd name="connsiteX356" fmla="*/ 7166617 w 8023328"/>
              <a:gd name="connsiteY356" fmla="*/ 1508973 h 2380521"/>
              <a:gd name="connsiteX357" fmla="*/ 7152761 w 8023328"/>
              <a:gd name="connsiteY357" fmla="*/ 1523761 h 2380521"/>
              <a:gd name="connsiteX358" fmla="*/ 7140364 w 8023328"/>
              <a:gd name="connsiteY358" fmla="*/ 1508973 h 2380521"/>
              <a:gd name="connsiteX359" fmla="*/ 7152761 w 8023328"/>
              <a:gd name="connsiteY359" fmla="*/ 1494185 h 2380521"/>
              <a:gd name="connsiteX360" fmla="*/ 7084322 w 8023328"/>
              <a:gd name="connsiteY360" fmla="*/ 1494185 h 2380521"/>
              <a:gd name="connsiteX361" fmla="*/ 7099111 w 8023328"/>
              <a:gd name="connsiteY361" fmla="*/ 1508973 h 2380521"/>
              <a:gd name="connsiteX362" fmla="*/ 7084322 w 8023328"/>
              <a:gd name="connsiteY362" fmla="*/ 1523761 h 2380521"/>
              <a:gd name="connsiteX363" fmla="*/ 7069533 w 8023328"/>
              <a:gd name="connsiteY363" fmla="*/ 1508973 h 2380521"/>
              <a:gd name="connsiteX364" fmla="*/ 7084322 w 8023328"/>
              <a:gd name="connsiteY364" fmla="*/ 1494185 h 2380521"/>
              <a:gd name="connsiteX365" fmla="*/ 7013492 w 8023328"/>
              <a:gd name="connsiteY365" fmla="*/ 1494185 h 2380521"/>
              <a:gd name="connsiteX366" fmla="*/ 7028280 w 8023328"/>
              <a:gd name="connsiteY366" fmla="*/ 1508973 h 2380521"/>
              <a:gd name="connsiteX367" fmla="*/ 7013492 w 8023328"/>
              <a:gd name="connsiteY367" fmla="*/ 1523761 h 2380521"/>
              <a:gd name="connsiteX368" fmla="*/ 6998704 w 8023328"/>
              <a:gd name="connsiteY368" fmla="*/ 1508973 h 2380521"/>
              <a:gd name="connsiteX369" fmla="*/ 7013492 w 8023328"/>
              <a:gd name="connsiteY369" fmla="*/ 1494185 h 2380521"/>
              <a:gd name="connsiteX370" fmla="*/ 6939085 w 8023328"/>
              <a:gd name="connsiteY370" fmla="*/ 1494185 h 2380521"/>
              <a:gd name="connsiteX371" fmla="*/ 6950753 w 8023328"/>
              <a:gd name="connsiteY371" fmla="*/ 1508973 h 2380521"/>
              <a:gd name="connsiteX372" fmla="*/ 6939085 w 8023328"/>
              <a:gd name="connsiteY372" fmla="*/ 1523761 h 2380521"/>
              <a:gd name="connsiteX373" fmla="*/ 6924500 w 8023328"/>
              <a:gd name="connsiteY373" fmla="*/ 1508973 h 2380521"/>
              <a:gd name="connsiteX374" fmla="*/ 6939085 w 8023328"/>
              <a:gd name="connsiteY374" fmla="*/ 1494185 h 2380521"/>
              <a:gd name="connsiteX375" fmla="*/ 83229 w 8023328"/>
              <a:gd name="connsiteY375" fmla="*/ 1426727 h 2380521"/>
              <a:gd name="connsiteX376" fmla="*/ 97085 w 8023328"/>
              <a:gd name="connsiteY376" fmla="*/ 1439124 h 2380521"/>
              <a:gd name="connsiteX377" fmla="*/ 83229 w 8023328"/>
              <a:gd name="connsiteY377" fmla="*/ 1452980 h 2380521"/>
              <a:gd name="connsiteX378" fmla="*/ 70831 w 8023328"/>
              <a:gd name="connsiteY378" fmla="*/ 1439124 h 2380521"/>
              <a:gd name="connsiteX379" fmla="*/ 83229 w 8023328"/>
              <a:gd name="connsiteY379" fmla="*/ 1426727 h 2380521"/>
              <a:gd name="connsiteX380" fmla="*/ 11993 w 8023328"/>
              <a:gd name="connsiteY380" fmla="*/ 1426727 h 2380521"/>
              <a:gd name="connsiteX381" fmla="*/ 26234 w 8023328"/>
              <a:gd name="connsiteY381" fmla="*/ 1439124 h 2380521"/>
              <a:gd name="connsiteX382" fmla="*/ 11993 w 8023328"/>
              <a:gd name="connsiteY382" fmla="*/ 1452980 h 2380521"/>
              <a:gd name="connsiteX383" fmla="*/ 0 w 8023328"/>
              <a:gd name="connsiteY383" fmla="*/ 1439124 h 2380521"/>
              <a:gd name="connsiteX384" fmla="*/ 11993 w 8023328"/>
              <a:gd name="connsiteY384" fmla="*/ 1426727 h 2380521"/>
              <a:gd name="connsiteX385" fmla="*/ 7370084 w 8023328"/>
              <a:gd name="connsiteY385" fmla="*/ 1423353 h 2380521"/>
              <a:gd name="connsiteX386" fmla="*/ 7382481 w 8023328"/>
              <a:gd name="connsiteY386" fmla="*/ 1438142 h 2380521"/>
              <a:gd name="connsiteX387" fmla="*/ 7370084 w 8023328"/>
              <a:gd name="connsiteY387" fmla="*/ 1452931 h 2380521"/>
              <a:gd name="connsiteX388" fmla="*/ 7356228 w 8023328"/>
              <a:gd name="connsiteY388" fmla="*/ 1438142 h 2380521"/>
              <a:gd name="connsiteX389" fmla="*/ 7370084 w 8023328"/>
              <a:gd name="connsiteY389" fmla="*/ 1423353 h 2380521"/>
              <a:gd name="connsiteX390" fmla="*/ 7294422 w 8023328"/>
              <a:gd name="connsiteY390" fmla="*/ 1423353 h 2380521"/>
              <a:gd name="connsiteX391" fmla="*/ 7308278 w 8023328"/>
              <a:gd name="connsiteY391" fmla="*/ 1438142 h 2380521"/>
              <a:gd name="connsiteX392" fmla="*/ 7294422 w 8023328"/>
              <a:gd name="connsiteY392" fmla="*/ 1452931 h 2380521"/>
              <a:gd name="connsiteX393" fmla="*/ 7282025 w 8023328"/>
              <a:gd name="connsiteY393" fmla="*/ 1438142 h 2380521"/>
              <a:gd name="connsiteX394" fmla="*/ 7294422 w 8023328"/>
              <a:gd name="connsiteY394" fmla="*/ 1423353 h 2380521"/>
              <a:gd name="connsiteX395" fmla="*/ 7223591 w 8023328"/>
              <a:gd name="connsiteY395" fmla="*/ 1423353 h 2380521"/>
              <a:gd name="connsiteX396" fmla="*/ 7237447 w 8023328"/>
              <a:gd name="connsiteY396" fmla="*/ 1438142 h 2380521"/>
              <a:gd name="connsiteX397" fmla="*/ 7223591 w 8023328"/>
              <a:gd name="connsiteY397" fmla="*/ 1452931 h 2380521"/>
              <a:gd name="connsiteX398" fmla="*/ 7211194 w 8023328"/>
              <a:gd name="connsiteY398" fmla="*/ 1438142 h 2380521"/>
              <a:gd name="connsiteX399" fmla="*/ 7223591 w 8023328"/>
              <a:gd name="connsiteY399" fmla="*/ 1423353 h 2380521"/>
              <a:gd name="connsiteX400" fmla="*/ 7155152 w 8023328"/>
              <a:gd name="connsiteY400" fmla="*/ 1423353 h 2380521"/>
              <a:gd name="connsiteX401" fmla="*/ 7169940 w 8023328"/>
              <a:gd name="connsiteY401" fmla="*/ 1438142 h 2380521"/>
              <a:gd name="connsiteX402" fmla="*/ 7155152 w 8023328"/>
              <a:gd name="connsiteY402" fmla="*/ 1452931 h 2380521"/>
              <a:gd name="connsiteX403" fmla="*/ 7141920 w 8023328"/>
              <a:gd name="connsiteY403" fmla="*/ 1438142 h 2380521"/>
              <a:gd name="connsiteX404" fmla="*/ 7155152 w 8023328"/>
              <a:gd name="connsiteY404" fmla="*/ 1423353 h 2380521"/>
              <a:gd name="connsiteX405" fmla="*/ 7084322 w 8023328"/>
              <a:gd name="connsiteY405" fmla="*/ 1423353 h 2380521"/>
              <a:gd name="connsiteX406" fmla="*/ 7099111 w 8023328"/>
              <a:gd name="connsiteY406" fmla="*/ 1438142 h 2380521"/>
              <a:gd name="connsiteX407" fmla="*/ 7084322 w 8023328"/>
              <a:gd name="connsiteY407" fmla="*/ 1452931 h 2380521"/>
              <a:gd name="connsiteX408" fmla="*/ 7069533 w 8023328"/>
              <a:gd name="connsiteY408" fmla="*/ 1438142 h 2380521"/>
              <a:gd name="connsiteX409" fmla="*/ 7084322 w 8023328"/>
              <a:gd name="connsiteY409" fmla="*/ 1423353 h 2380521"/>
              <a:gd name="connsiteX410" fmla="*/ 7013492 w 8023328"/>
              <a:gd name="connsiteY410" fmla="*/ 1423353 h 2380521"/>
              <a:gd name="connsiteX411" fmla="*/ 7028280 w 8023328"/>
              <a:gd name="connsiteY411" fmla="*/ 1438142 h 2380521"/>
              <a:gd name="connsiteX412" fmla="*/ 7013492 w 8023328"/>
              <a:gd name="connsiteY412" fmla="*/ 1452931 h 2380521"/>
              <a:gd name="connsiteX413" fmla="*/ 6998704 w 8023328"/>
              <a:gd name="connsiteY413" fmla="*/ 1438142 h 2380521"/>
              <a:gd name="connsiteX414" fmla="*/ 7013492 w 8023328"/>
              <a:gd name="connsiteY414" fmla="*/ 1423353 h 2380521"/>
              <a:gd name="connsiteX415" fmla="*/ 6939085 w 8023328"/>
              <a:gd name="connsiteY415" fmla="*/ 1423353 h 2380521"/>
              <a:gd name="connsiteX416" fmla="*/ 6950753 w 8023328"/>
              <a:gd name="connsiteY416" fmla="*/ 1438142 h 2380521"/>
              <a:gd name="connsiteX417" fmla="*/ 6939085 w 8023328"/>
              <a:gd name="connsiteY417" fmla="*/ 1452931 h 2380521"/>
              <a:gd name="connsiteX418" fmla="*/ 6924500 w 8023328"/>
              <a:gd name="connsiteY418" fmla="*/ 1438142 h 2380521"/>
              <a:gd name="connsiteX419" fmla="*/ 6939085 w 8023328"/>
              <a:gd name="connsiteY419" fmla="*/ 1423353 h 2380521"/>
              <a:gd name="connsiteX420" fmla="*/ 6867525 w 8023328"/>
              <a:gd name="connsiteY420" fmla="*/ 1423353 h 2380521"/>
              <a:gd name="connsiteX421" fmla="*/ 6879922 w 8023328"/>
              <a:gd name="connsiteY421" fmla="*/ 1438142 h 2380521"/>
              <a:gd name="connsiteX422" fmla="*/ 6867525 w 8023328"/>
              <a:gd name="connsiteY422" fmla="*/ 1452931 h 2380521"/>
              <a:gd name="connsiteX423" fmla="*/ 6853669 w 8023328"/>
              <a:gd name="connsiteY423" fmla="*/ 1438142 h 2380521"/>
              <a:gd name="connsiteX424" fmla="*/ 6867525 w 8023328"/>
              <a:gd name="connsiteY424" fmla="*/ 1423353 h 2380521"/>
              <a:gd name="connsiteX425" fmla="*/ 6796696 w 8023328"/>
              <a:gd name="connsiteY425" fmla="*/ 1423353 h 2380521"/>
              <a:gd name="connsiteX426" fmla="*/ 6809093 w 8023328"/>
              <a:gd name="connsiteY426" fmla="*/ 1438142 h 2380521"/>
              <a:gd name="connsiteX427" fmla="*/ 6796696 w 8023328"/>
              <a:gd name="connsiteY427" fmla="*/ 1452931 h 2380521"/>
              <a:gd name="connsiteX428" fmla="*/ 6782840 w 8023328"/>
              <a:gd name="connsiteY428" fmla="*/ 1438142 h 2380521"/>
              <a:gd name="connsiteX429" fmla="*/ 6796696 w 8023328"/>
              <a:gd name="connsiteY429" fmla="*/ 1423353 h 2380521"/>
              <a:gd name="connsiteX430" fmla="*/ 155518 w 8023328"/>
              <a:gd name="connsiteY430" fmla="*/ 1355896 h 2380521"/>
              <a:gd name="connsiteX431" fmla="*/ 167916 w 8023328"/>
              <a:gd name="connsiteY431" fmla="*/ 1368293 h 2380521"/>
              <a:gd name="connsiteX432" fmla="*/ 155518 w 8023328"/>
              <a:gd name="connsiteY432" fmla="*/ 1382149 h 2380521"/>
              <a:gd name="connsiteX433" fmla="*/ 141662 w 8023328"/>
              <a:gd name="connsiteY433" fmla="*/ 1368293 h 2380521"/>
              <a:gd name="connsiteX434" fmla="*/ 155518 w 8023328"/>
              <a:gd name="connsiteY434" fmla="*/ 1355896 h 2380521"/>
              <a:gd name="connsiteX435" fmla="*/ 83230 w 8023328"/>
              <a:gd name="connsiteY435" fmla="*/ 1355896 h 2380521"/>
              <a:gd name="connsiteX436" fmla="*/ 97086 w 8023328"/>
              <a:gd name="connsiteY436" fmla="*/ 1368293 h 2380521"/>
              <a:gd name="connsiteX437" fmla="*/ 83230 w 8023328"/>
              <a:gd name="connsiteY437" fmla="*/ 1382149 h 2380521"/>
              <a:gd name="connsiteX438" fmla="*/ 70832 w 8023328"/>
              <a:gd name="connsiteY438" fmla="*/ 1368293 h 2380521"/>
              <a:gd name="connsiteX439" fmla="*/ 83230 w 8023328"/>
              <a:gd name="connsiteY439" fmla="*/ 1355896 h 2380521"/>
              <a:gd name="connsiteX440" fmla="*/ 11994 w 8023328"/>
              <a:gd name="connsiteY440" fmla="*/ 1355896 h 2380521"/>
              <a:gd name="connsiteX441" fmla="*/ 26235 w 8023328"/>
              <a:gd name="connsiteY441" fmla="*/ 1368293 h 2380521"/>
              <a:gd name="connsiteX442" fmla="*/ 11994 w 8023328"/>
              <a:gd name="connsiteY442" fmla="*/ 1382149 h 2380521"/>
              <a:gd name="connsiteX443" fmla="*/ 2 w 8023328"/>
              <a:gd name="connsiteY443" fmla="*/ 1368293 h 2380521"/>
              <a:gd name="connsiteX444" fmla="*/ 11994 w 8023328"/>
              <a:gd name="connsiteY444" fmla="*/ 1355896 h 2380521"/>
              <a:gd name="connsiteX445" fmla="*/ 7294422 w 8023328"/>
              <a:gd name="connsiteY445" fmla="*/ 1352524 h 2380521"/>
              <a:gd name="connsiteX446" fmla="*/ 7308278 w 8023328"/>
              <a:gd name="connsiteY446" fmla="*/ 1367109 h 2380521"/>
              <a:gd name="connsiteX447" fmla="*/ 7294422 w 8023328"/>
              <a:gd name="connsiteY447" fmla="*/ 1378777 h 2380521"/>
              <a:gd name="connsiteX448" fmla="*/ 7282025 w 8023328"/>
              <a:gd name="connsiteY448" fmla="*/ 1367109 h 2380521"/>
              <a:gd name="connsiteX449" fmla="*/ 7294422 w 8023328"/>
              <a:gd name="connsiteY449" fmla="*/ 1352524 h 2380521"/>
              <a:gd name="connsiteX450" fmla="*/ 7223591 w 8023328"/>
              <a:gd name="connsiteY450" fmla="*/ 1352524 h 2380521"/>
              <a:gd name="connsiteX451" fmla="*/ 7237447 w 8023328"/>
              <a:gd name="connsiteY451" fmla="*/ 1367109 h 2380521"/>
              <a:gd name="connsiteX452" fmla="*/ 7223591 w 8023328"/>
              <a:gd name="connsiteY452" fmla="*/ 1378777 h 2380521"/>
              <a:gd name="connsiteX453" fmla="*/ 7211194 w 8023328"/>
              <a:gd name="connsiteY453" fmla="*/ 1367109 h 2380521"/>
              <a:gd name="connsiteX454" fmla="*/ 7223591 w 8023328"/>
              <a:gd name="connsiteY454" fmla="*/ 1352524 h 2380521"/>
              <a:gd name="connsiteX455" fmla="*/ 7155152 w 8023328"/>
              <a:gd name="connsiteY455" fmla="*/ 1352524 h 2380521"/>
              <a:gd name="connsiteX456" fmla="*/ 7169940 w 8023328"/>
              <a:gd name="connsiteY456" fmla="*/ 1367109 h 2380521"/>
              <a:gd name="connsiteX457" fmla="*/ 7155152 w 8023328"/>
              <a:gd name="connsiteY457" fmla="*/ 1378777 h 2380521"/>
              <a:gd name="connsiteX458" fmla="*/ 7140364 w 8023328"/>
              <a:gd name="connsiteY458" fmla="*/ 1367109 h 2380521"/>
              <a:gd name="connsiteX459" fmla="*/ 7155152 w 8023328"/>
              <a:gd name="connsiteY459" fmla="*/ 1352524 h 2380521"/>
              <a:gd name="connsiteX460" fmla="*/ 7084322 w 8023328"/>
              <a:gd name="connsiteY460" fmla="*/ 1352524 h 2380521"/>
              <a:gd name="connsiteX461" fmla="*/ 7099111 w 8023328"/>
              <a:gd name="connsiteY461" fmla="*/ 1367109 h 2380521"/>
              <a:gd name="connsiteX462" fmla="*/ 7084322 w 8023328"/>
              <a:gd name="connsiteY462" fmla="*/ 1378777 h 2380521"/>
              <a:gd name="connsiteX463" fmla="*/ 7069533 w 8023328"/>
              <a:gd name="connsiteY463" fmla="*/ 1367109 h 2380521"/>
              <a:gd name="connsiteX464" fmla="*/ 7084322 w 8023328"/>
              <a:gd name="connsiteY464" fmla="*/ 1352524 h 2380521"/>
              <a:gd name="connsiteX465" fmla="*/ 7013492 w 8023328"/>
              <a:gd name="connsiteY465" fmla="*/ 1352524 h 2380521"/>
              <a:gd name="connsiteX466" fmla="*/ 7028280 w 8023328"/>
              <a:gd name="connsiteY466" fmla="*/ 1367109 h 2380521"/>
              <a:gd name="connsiteX467" fmla="*/ 7013492 w 8023328"/>
              <a:gd name="connsiteY467" fmla="*/ 1378777 h 2380521"/>
              <a:gd name="connsiteX468" fmla="*/ 6998704 w 8023328"/>
              <a:gd name="connsiteY468" fmla="*/ 1367109 h 2380521"/>
              <a:gd name="connsiteX469" fmla="*/ 7013492 w 8023328"/>
              <a:gd name="connsiteY469" fmla="*/ 1352524 h 2380521"/>
              <a:gd name="connsiteX470" fmla="*/ 6939085 w 8023328"/>
              <a:gd name="connsiteY470" fmla="*/ 1352524 h 2380521"/>
              <a:gd name="connsiteX471" fmla="*/ 6950753 w 8023328"/>
              <a:gd name="connsiteY471" fmla="*/ 1367701 h 2380521"/>
              <a:gd name="connsiteX472" fmla="*/ 6939085 w 8023328"/>
              <a:gd name="connsiteY472" fmla="*/ 1382120 h 2380521"/>
              <a:gd name="connsiteX473" fmla="*/ 6924500 w 8023328"/>
              <a:gd name="connsiteY473" fmla="*/ 1367701 h 2380521"/>
              <a:gd name="connsiteX474" fmla="*/ 6939085 w 8023328"/>
              <a:gd name="connsiteY474" fmla="*/ 1352524 h 2380521"/>
              <a:gd name="connsiteX475" fmla="*/ 6867525 w 8023328"/>
              <a:gd name="connsiteY475" fmla="*/ 1352524 h 2380521"/>
              <a:gd name="connsiteX476" fmla="*/ 6879922 w 8023328"/>
              <a:gd name="connsiteY476" fmla="*/ 1367701 h 2380521"/>
              <a:gd name="connsiteX477" fmla="*/ 6867525 w 8023328"/>
              <a:gd name="connsiteY477" fmla="*/ 1382120 h 2380521"/>
              <a:gd name="connsiteX478" fmla="*/ 6853669 w 8023328"/>
              <a:gd name="connsiteY478" fmla="*/ 1367701 h 2380521"/>
              <a:gd name="connsiteX479" fmla="*/ 6867525 w 8023328"/>
              <a:gd name="connsiteY479" fmla="*/ 1352524 h 2380521"/>
              <a:gd name="connsiteX480" fmla="*/ 6796696 w 8023328"/>
              <a:gd name="connsiteY480" fmla="*/ 1352524 h 2380521"/>
              <a:gd name="connsiteX481" fmla="*/ 6809093 w 8023328"/>
              <a:gd name="connsiteY481" fmla="*/ 1367701 h 2380521"/>
              <a:gd name="connsiteX482" fmla="*/ 6796696 w 8023328"/>
              <a:gd name="connsiteY482" fmla="*/ 1382120 h 2380521"/>
              <a:gd name="connsiteX483" fmla="*/ 6782840 w 8023328"/>
              <a:gd name="connsiteY483" fmla="*/ 1367701 h 2380521"/>
              <a:gd name="connsiteX484" fmla="*/ 6796696 w 8023328"/>
              <a:gd name="connsiteY484" fmla="*/ 1352524 h 2380521"/>
              <a:gd name="connsiteX485" fmla="*/ 6724405 w 8023328"/>
              <a:gd name="connsiteY485" fmla="*/ 1352524 h 2380521"/>
              <a:gd name="connsiteX486" fmla="*/ 6738261 w 8023328"/>
              <a:gd name="connsiteY486" fmla="*/ 1367701 h 2380521"/>
              <a:gd name="connsiteX487" fmla="*/ 6724405 w 8023328"/>
              <a:gd name="connsiteY487" fmla="*/ 1382120 h 2380521"/>
              <a:gd name="connsiteX488" fmla="*/ 6712008 w 8023328"/>
              <a:gd name="connsiteY488" fmla="*/ 1367701 h 2380521"/>
              <a:gd name="connsiteX489" fmla="*/ 6724405 w 8023328"/>
              <a:gd name="connsiteY489" fmla="*/ 1352524 h 2380521"/>
              <a:gd name="connsiteX490" fmla="*/ 6653576 w 8023328"/>
              <a:gd name="connsiteY490" fmla="*/ 1352524 h 2380521"/>
              <a:gd name="connsiteX491" fmla="*/ 6667432 w 8023328"/>
              <a:gd name="connsiteY491" fmla="*/ 1367701 h 2380521"/>
              <a:gd name="connsiteX492" fmla="*/ 6653576 w 8023328"/>
              <a:gd name="connsiteY492" fmla="*/ 1382120 h 2380521"/>
              <a:gd name="connsiteX493" fmla="*/ 6641179 w 8023328"/>
              <a:gd name="connsiteY493" fmla="*/ 1367701 h 2380521"/>
              <a:gd name="connsiteX494" fmla="*/ 6653576 w 8023328"/>
              <a:gd name="connsiteY494" fmla="*/ 1352524 h 2380521"/>
              <a:gd name="connsiteX495" fmla="*/ 7223591 w 8023328"/>
              <a:gd name="connsiteY495" fmla="*/ 1281693 h 2380521"/>
              <a:gd name="connsiteX496" fmla="*/ 7237447 w 8023328"/>
              <a:gd name="connsiteY496" fmla="*/ 1295549 h 2380521"/>
              <a:gd name="connsiteX497" fmla="*/ 7223591 w 8023328"/>
              <a:gd name="connsiteY497" fmla="*/ 1307946 h 2380521"/>
              <a:gd name="connsiteX498" fmla="*/ 7211194 w 8023328"/>
              <a:gd name="connsiteY498" fmla="*/ 1295549 h 2380521"/>
              <a:gd name="connsiteX499" fmla="*/ 7223591 w 8023328"/>
              <a:gd name="connsiteY499" fmla="*/ 1281693 h 2380521"/>
              <a:gd name="connsiteX500" fmla="*/ 7155152 w 8023328"/>
              <a:gd name="connsiteY500" fmla="*/ 1281693 h 2380521"/>
              <a:gd name="connsiteX501" fmla="*/ 7169940 w 8023328"/>
              <a:gd name="connsiteY501" fmla="*/ 1295549 h 2380521"/>
              <a:gd name="connsiteX502" fmla="*/ 7155152 w 8023328"/>
              <a:gd name="connsiteY502" fmla="*/ 1307946 h 2380521"/>
              <a:gd name="connsiteX503" fmla="*/ 7140364 w 8023328"/>
              <a:gd name="connsiteY503" fmla="*/ 1295549 h 2380521"/>
              <a:gd name="connsiteX504" fmla="*/ 7155152 w 8023328"/>
              <a:gd name="connsiteY504" fmla="*/ 1281693 h 2380521"/>
              <a:gd name="connsiteX505" fmla="*/ 7084322 w 8023328"/>
              <a:gd name="connsiteY505" fmla="*/ 1281693 h 2380521"/>
              <a:gd name="connsiteX506" fmla="*/ 7099111 w 8023328"/>
              <a:gd name="connsiteY506" fmla="*/ 1295549 h 2380521"/>
              <a:gd name="connsiteX507" fmla="*/ 7084322 w 8023328"/>
              <a:gd name="connsiteY507" fmla="*/ 1307946 h 2380521"/>
              <a:gd name="connsiteX508" fmla="*/ 7069533 w 8023328"/>
              <a:gd name="connsiteY508" fmla="*/ 1295549 h 2380521"/>
              <a:gd name="connsiteX509" fmla="*/ 7084322 w 8023328"/>
              <a:gd name="connsiteY509" fmla="*/ 1281693 h 2380521"/>
              <a:gd name="connsiteX510" fmla="*/ 7013492 w 8023328"/>
              <a:gd name="connsiteY510" fmla="*/ 1281693 h 2380521"/>
              <a:gd name="connsiteX511" fmla="*/ 7028280 w 8023328"/>
              <a:gd name="connsiteY511" fmla="*/ 1295549 h 2380521"/>
              <a:gd name="connsiteX512" fmla="*/ 7013492 w 8023328"/>
              <a:gd name="connsiteY512" fmla="*/ 1307946 h 2380521"/>
              <a:gd name="connsiteX513" fmla="*/ 6998704 w 8023328"/>
              <a:gd name="connsiteY513" fmla="*/ 1295549 h 2380521"/>
              <a:gd name="connsiteX514" fmla="*/ 7013492 w 8023328"/>
              <a:gd name="connsiteY514" fmla="*/ 1281693 h 2380521"/>
              <a:gd name="connsiteX515" fmla="*/ 6939085 w 8023328"/>
              <a:gd name="connsiteY515" fmla="*/ 1281693 h 2380521"/>
              <a:gd name="connsiteX516" fmla="*/ 6950753 w 8023328"/>
              <a:gd name="connsiteY516" fmla="*/ 1295549 h 2380521"/>
              <a:gd name="connsiteX517" fmla="*/ 6939085 w 8023328"/>
              <a:gd name="connsiteY517" fmla="*/ 1307946 h 2380521"/>
              <a:gd name="connsiteX518" fmla="*/ 6924500 w 8023328"/>
              <a:gd name="connsiteY518" fmla="*/ 1295549 h 2380521"/>
              <a:gd name="connsiteX519" fmla="*/ 6939085 w 8023328"/>
              <a:gd name="connsiteY519" fmla="*/ 1281693 h 2380521"/>
              <a:gd name="connsiteX520" fmla="*/ 6867525 w 8023328"/>
              <a:gd name="connsiteY520" fmla="*/ 1281693 h 2380521"/>
              <a:gd name="connsiteX521" fmla="*/ 6879922 w 8023328"/>
              <a:gd name="connsiteY521" fmla="*/ 1295549 h 2380521"/>
              <a:gd name="connsiteX522" fmla="*/ 6867525 w 8023328"/>
              <a:gd name="connsiteY522" fmla="*/ 1307946 h 2380521"/>
              <a:gd name="connsiteX523" fmla="*/ 6853669 w 8023328"/>
              <a:gd name="connsiteY523" fmla="*/ 1295549 h 2380521"/>
              <a:gd name="connsiteX524" fmla="*/ 6867525 w 8023328"/>
              <a:gd name="connsiteY524" fmla="*/ 1281693 h 2380521"/>
              <a:gd name="connsiteX525" fmla="*/ 6796696 w 8023328"/>
              <a:gd name="connsiteY525" fmla="*/ 1281693 h 2380521"/>
              <a:gd name="connsiteX526" fmla="*/ 6809093 w 8023328"/>
              <a:gd name="connsiteY526" fmla="*/ 1295549 h 2380521"/>
              <a:gd name="connsiteX527" fmla="*/ 6796696 w 8023328"/>
              <a:gd name="connsiteY527" fmla="*/ 1307946 h 2380521"/>
              <a:gd name="connsiteX528" fmla="*/ 6782840 w 8023328"/>
              <a:gd name="connsiteY528" fmla="*/ 1295549 h 2380521"/>
              <a:gd name="connsiteX529" fmla="*/ 6796696 w 8023328"/>
              <a:gd name="connsiteY529" fmla="*/ 1281693 h 2380521"/>
              <a:gd name="connsiteX530" fmla="*/ 6724405 w 8023328"/>
              <a:gd name="connsiteY530" fmla="*/ 1281693 h 2380521"/>
              <a:gd name="connsiteX531" fmla="*/ 6738261 w 8023328"/>
              <a:gd name="connsiteY531" fmla="*/ 1295549 h 2380521"/>
              <a:gd name="connsiteX532" fmla="*/ 6724405 w 8023328"/>
              <a:gd name="connsiteY532" fmla="*/ 1307946 h 2380521"/>
              <a:gd name="connsiteX533" fmla="*/ 6712008 w 8023328"/>
              <a:gd name="connsiteY533" fmla="*/ 1295549 h 2380521"/>
              <a:gd name="connsiteX534" fmla="*/ 6724405 w 8023328"/>
              <a:gd name="connsiteY534" fmla="*/ 1281693 h 2380521"/>
              <a:gd name="connsiteX535" fmla="*/ 6653576 w 8023328"/>
              <a:gd name="connsiteY535" fmla="*/ 1281693 h 2380521"/>
              <a:gd name="connsiteX536" fmla="*/ 6667432 w 8023328"/>
              <a:gd name="connsiteY536" fmla="*/ 1295549 h 2380521"/>
              <a:gd name="connsiteX537" fmla="*/ 6653576 w 8023328"/>
              <a:gd name="connsiteY537" fmla="*/ 1307946 h 2380521"/>
              <a:gd name="connsiteX538" fmla="*/ 6641179 w 8023328"/>
              <a:gd name="connsiteY538" fmla="*/ 1295549 h 2380521"/>
              <a:gd name="connsiteX539" fmla="*/ 6653576 w 8023328"/>
              <a:gd name="connsiteY539" fmla="*/ 1281693 h 2380521"/>
              <a:gd name="connsiteX540" fmla="*/ 6582745 w 8023328"/>
              <a:gd name="connsiteY540" fmla="*/ 1281693 h 2380521"/>
              <a:gd name="connsiteX541" fmla="*/ 6596601 w 8023328"/>
              <a:gd name="connsiteY541" fmla="*/ 1295549 h 2380521"/>
              <a:gd name="connsiteX542" fmla="*/ 6582745 w 8023328"/>
              <a:gd name="connsiteY542" fmla="*/ 1307946 h 2380521"/>
              <a:gd name="connsiteX543" fmla="*/ 6570348 w 8023328"/>
              <a:gd name="connsiteY543" fmla="*/ 1295549 h 2380521"/>
              <a:gd name="connsiteX544" fmla="*/ 6582745 w 8023328"/>
              <a:gd name="connsiteY544" fmla="*/ 1281693 h 2380521"/>
              <a:gd name="connsiteX545" fmla="*/ 6510933 w 8023328"/>
              <a:gd name="connsiteY545" fmla="*/ 1281693 h 2380521"/>
              <a:gd name="connsiteX546" fmla="*/ 6525722 w 8023328"/>
              <a:gd name="connsiteY546" fmla="*/ 1295549 h 2380521"/>
              <a:gd name="connsiteX547" fmla="*/ 6510933 w 8023328"/>
              <a:gd name="connsiteY547" fmla="*/ 1307946 h 2380521"/>
              <a:gd name="connsiteX548" fmla="*/ 6496144 w 8023328"/>
              <a:gd name="connsiteY548" fmla="*/ 1295549 h 2380521"/>
              <a:gd name="connsiteX549" fmla="*/ 6510933 w 8023328"/>
              <a:gd name="connsiteY549" fmla="*/ 1281693 h 2380521"/>
              <a:gd name="connsiteX550" fmla="*/ 6440492 w 8023328"/>
              <a:gd name="connsiteY550" fmla="*/ 1281693 h 2380521"/>
              <a:gd name="connsiteX551" fmla="*/ 6454911 w 8023328"/>
              <a:gd name="connsiteY551" fmla="*/ 1295549 h 2380521"/>
              <a:gd name="connsiteX552" fmla="*/ 6440492 w 8023328"/>
              <a:gd name="connsiteY552" fmla="*/ 1307946 h 2380521"/>
              <a:gd name="connsiteX553" fmla="*/ 6425315 w 8023328"/>
              <a:gd name="connsiteY553" fmla="*/ 1295549 h 2380521"/>
              <a:gd name="connsiteX554" fmla="*/ 6440492 w 8023328"/>
              <a:gd name="connsiteY554" fmla="*/ 1281693 h 2380521"/>
              <a:gd name="connsiteX555" fmla="*/ 6369273 w 8023328"/>
              <a:gd name="connsiteY555" fmla="*/ 1281693 h 2380521"/>
              <a:gd name="connsiteX556" fmla="*/ 6384062 w 8023328"/>
              <a:gd name="connsiteY556" fmla="*/ 1296482 h 2380521"/>
              <a:gd name="connsiteX557" fmla="*/ 6369273 w 8023328"/>
              <a:gd name="connsiteY557" fmla="*/ 1311271 h 2380521"/>
              <a:gd name="connsiteX558" fmla="*/ 6354484 w 8023328"/>
              <a:gd name="connsiteY558" fmla="*/ 1296482 h 2380521"/>
              <a:gd name="connsiteX559" fmla="*/ 6369273 w 8023328"/>
              <a:gd name="connsiteY559" fmla="*/ 1281693 h 2380521"/>
              <a:gd name="connsiteX560" fmla="*/ 5799257 w 8023328"/>
              <a:gd name="connsiteY560" fmla="*/ 1281693 h 2380521"/>
              <a:gd name="connsiteX561" fmla="*/ 5814045 w 8023328"/>
              <a:gd name="connsiteY561" fmla="*/ 1296482 h 2380521"/>
              <a:gd name="connsiteX562" fmla="*/ 5799257 w 8023328"/>
              <a:gd name="connsiteY562" fmla="*/ 1311271 h 2380521"/>
              <a:gd name="connsiteX563" fmla="*/ 5784469 w 8023328"/>
              <a:gd name="connsiteY563" fmla="*/ 1296482 h 2380521"/>
              <a:gd name="connsiteX564" fmla="*/ 5799257 w 8023328"/>
              <a:gd name="connsiteY564" fmla="*/ 1281693 h 2380521"/>
              <a:gd name="connsiteX565" fmla="*/ 5724122 w 8023328"/>
              <a:gd name="connsiteY565" fmla="*/ 1281693 h 2380521"/>
              <a:gd name="connsiteX566" fmla="*/ 5736519 w 8023328"/>
              <a:gd name="connsiteY566" fmla="*/ 1296482 h 2380521"/>
              <a:gd name="connsiteX567" fmla="*/ 5724122 w 8023328"/>
              <a:gd name="connsiteY567" fmla="*/ 1311271 h 2380521"/>
              <a:gd name="connsiteX568" fmla="*/ 5710266 w 8023328"/>
              <a:gd name="connsiteY568" fmla="*/ 1296482 h 2380521"/>
              <a:gd name="connsiteX569" fmla="*/ 5724122 w 8023328"/>
              <a:gd name="connsiteY569" fmla="*/ 1281693 h 2380521"/>
              <a:gd name="connsiteX570" fmla="*/ 5653291 w 8023328"/>
              <a:gd name="connsiteY570" fmla="*/ 1281693 h 2380521"/>
              <a:gd name="connsiteX571" fmla="*/ 5665688 w 8023328"/>
              <a:gd name="connsiteY571" fmla="*/ 1296482 h 2380521"/>
              <a:gd name="connsiteX572" fmla="*/ 5653291 w 8023328"/>
              <a:gd name="connsiteY572" fmla="*/ 1311271 h 2380521"/>
              <a:gd name="connsiteX573" fmla="*/ 5639435 w 8023328"/>
              <a:gd name="connsiteY573" fmla="*/ 1296482 h 2380521"/>
              <a:gd name="connsiteX574" fmla="*/ 5653291 w 8023328"/>
              <a:gd name="connsiteY574" fmla="*/ 1281693 h 2380521"/>
              <a:gd name="connsiteX575" fmla="*/ 5582461 w 8023328"/>
              <a:gd name="connsiteY575" fmla="*/ 1281693 h 2380521"/>
              <a:gd name="connsiteX576" fmla="*/ 5594858 w 8023328"/>
              <a:gd name="connsiteY576" fmla="*/ 1296482 h 2380521"/>
              <a:gd name="connsiteX577" fmla="*/ 5582461 w 8023328"/>
              <a:gd name="connsiteY577" fmla="*/ 1311271 h 2380521"/>
              <a:gd name="connsiteX578" fmla="*/ 5568605 w 8023328"/>
              <a:gd name="connsiteY578" fmla="*/ 1296482 h 2380521"/>
              <a:gd name="connsiteX579" fmla="*/ 5582461 w 8023328"/>
              <a:gd name="connsiteY579" fmla="*/ 1281693 h 2380521"/>
              <a:gd name="connsiteX580" fmla="*/ 5510171 w 8023328"/>
              <a:gd name="connsiteY580" fmla="*/ 1281693 h 2380521"/>
              <a:gd name="connsiteX581" fmla="*/ 5524027 w 8023328"/>
              <a:gd name="connsiteY581" fmla="*/ 1296482 h 2380521"/>
              <a:gd name="connsiteX582" fmla="*/ 5510171 w 8023328"/>
              <a:gd name="connsiteY582" fmla="*/ 1311271 h 2380521"/>
              <a:gd name="connsiteX583" fmla="*/ 5497774 w 8023328"/>
              <a:gd name="connsiteY583" fmla="*/ 1296482 h 2380521"/>
              <a:gd name="connsiteX584" fmla="*/ 5510171 w 8023328"/>
              <a:gd name="connsiteY584" fmla="*/ 1281693 h 2380521"/>
              <a:gd name="connsiteX585" fmla="*/ 5438937 w 8023328"/>
              <a:gd name="connsiteY585" fmla="*/ 1281693 h 2380521"/>
              <a:gd name="connsiteX586" fmla="*/ 5453178 w 8023328"/>
              <a:gd name="connsiteY586" fmla="*/ 1296482 h 2380521"/>
              <a:gd name="connsiteX587" fmla="*/ 5438937 w 8023328"/>
              <a:gd name="connsiteY587" fmla="*/ 1311271 h 2380521"/>
              <a:gd name="connsiteX588" fmla="*/ 5426945 w 8023328"/>
              <a:gd name="connsiteY588" fmla="*/ 1296482 h 2380521"/>
              <a:gd name="connsiteX589" fmla="*/ 5438937 w 8023328"/>
              <a:gd name="connsiteY589" fmla="*/ 1281693 h 2380521"/>
              <a:gd name="connsiteX590" fmla="*/ 5368510 w 8023328"/>
              <a:gd name="connsiteY590" fmla="*/ 1281693 h 2380521"/>
              <a:gd name="connsiteX591" fmla="*/ 5382366 w 8023328"/>
              <a:gd name="connsiteY591" fmla="*/ 1296482 h 2380521"/>
              <a:gd name="connsiteX592" fmla="*/ 5368510 w 8023328"/>
              <a:gd name="connsiteY592" fmla="*/ 1311271 h 2380521"/>
              <a:gd name="connsiteX593" fmla="*/ 5356113 w 8023328"/>
              <a:gd name="connsiteY593" fmla="*/ 1296482 h 2380521"/>
              <a:gd name="connsiteX594" fmla="*/ 5368510 w 8023328"/>
              <a:gd name="connsiteY594" fmla="*/ 1281693 h 2380521"/>
              <a:gd name="connsiteX595" fmla="*/ 5296699 w 8023328"/>
              <a:gd name="connsiteY595" fmla="*/ 1281693 h 2380521"/>
              <a:gd name="connsiteX596" fmla="*/ 5311488 w 8023328"/>
              <a:gd name="connsiteY596" fmla="*/ 1296482 h 2380521"/>
              <a:gd name="connsiteX597" fmla="*/ 5296699 w 8023328"/>
              <a:gd name="connsiteY597" fmla="*/ 1311271 h 2380521"/>
              <a:gd name="connsiteX598" fmla="*/ 5281910 w 8023328"/>
              <a:gd name="connsiteY598" fmla="*/ 1296482 h 2380521"/>
              <a:gd name="connsiteX599" fmla="*/ 5296699 w 8023328"/>
              <a:gd name="connsiteY599" fmla="*/ 1281693 h 2380521"/>
              <a:gd name="connsiteX600" fmla="*/ 5225869 w 8023328"/>
              <a:gd name="connsiteY600" fmla="*/ 1281693 h 2380521"/>
              <a:gd name="connsiteX601" fmla="*/ 5240657 w 8023328"/>
              <a:gd name="connsiteY601" fmla="*/ 1296482 h 2380521"/>
              <a:gd name="connsiteX602" fmla="*/ 5225869 w 8023328"/>
              <a:gd name="connsiteY602" fmla="*/ 1311271 h 2380521"/>
              <a:gd name="connsiteX603" fmla="*/ 5211081 w 8023328"/>
              <a:gd name="connsiteY603" fmla="*/ 1296482 h 2380521"/>
              <a:gd name="connsiteX604" fmla="*/ 5225869 w 8023328"/>
              <a:gd name="connsiteY604" fmla="*/ 1281693 h 2380521"/>
              <a:gd name="connsiteX605" fmla="*/ 5154105 w 8023328"/>
              <a:gd name="connsiteY605" fmla="*/ 1281693 h 2380521"/>
              <a:gd name="connsiteX606" fmla="*/ 5166502 w 8023328"/>
              <a:gd name="connsiteY606" fmla="*/ 1296482 h 2380521"/>
              <a:gd name="connsiteX607" fmla="*/ 5154105 w 8023328"/>
              <a:gd name="connsiteY607" fmla="*/ 1311271 h 2380521"/>
              <a:gd name="connsiteX608" fmla="*/ 5140249 w 8023328"/>
              <a:gd name="connsiteY608" fmla="*/ 1296482 h 2380521"/>
              <a:gd name="connsiteX609" fmla="*/ 5154105 w 8023328"/>
              <a:gd name="connsiteY609" fmla="*/ 1281693 h 2380521"/>
              <a:gd name="connsiteX610" fmla="*/ 5083276 w 8023328"/>
              <a:gd name="connsiteY610" fmla="*/ 1281693 h 2380521"/>
              <a:gd name="connsiteX611" fmla="*/ 5095673 w 8023328"/>
              <a:gd name="connsiteY611" fmla="*/ 1296482 h 2380521"/>
              <a:gd name="connsiteX612" fmla="*/ 5083276 w 8023328"/>
              <a:gd name="connsiteY612" fmla="*/ 1311271 h 2380521"/>
              <a:gd name="connsiteX613" fmla="*/ 5069420 w 8023328"/>
              <a:gd name="connsiteY613" fmla="*/ 1296482 h 2380521"/>
              <a:gd name="connsiteX614" fmla="*/ 5083276 w 8023328"/>
              <a:gd name="connsiteY614" fmla="*/ 1281693 h 2380521"/>
              <a:gd name="connsiteX615" fmla="*/ 5012445 w 8023328"/>
              <a:gd name="connsiteY615" fmla="*/ 1281693 h 2380521"/>
              <a:gd name="connsiteX616" fmla="*/ 5024842 w 8023328"/>
              <a:gd name="connsiteY616" fmla="*/ 1296482 h 2380521"/>
              <a:gd name="connsiteX617" fmla="*/ 5012445 w 8023328"/>
              <a:gd name="connsiteY617" fmla="*/ 1311271 h 2380521"/>
              <a:gd name="connsiteX618" fmla="*/ 4998589 w 8023328"/>
              <a:gd name="connsiteY618" fmla="*/ 1296482 h 2380521"/>
              <a:gd name="connsiteX619" fmla="*/ 5012445 w 8023328"/>
              <a:gd name="connsiteY619" fmla="*/ 1281693 h 2380521"/>
              <a:gd name="connsiteX620" fmla="*/ 4940157 w 8023328"/>
              <a:gd name="connsiteY620" fmla="*/ 1281693 h 2380521"/>
              <a:gd name="connsiteX621" fmla="*/ 4954013 w 8023328"/>
              <a:gd name="connsiteY621" fmla="*/ 1296482 h 2380521"/>
              <a:gd name="connsiteX622" fmla="*/ 4940157 w 8023328"/>
              <a:gd name="connsiteY622" fmla="*/ 1311271 h 2380521"/>
              <a:gd name="connsiteX623" fmla="*/ 4927760 w 8023328"/>
              <a:gd name="connsiteY623" fmla="*/ 1296482 h 2380521"/>
              <a:gd name="connsiteX624" fmla="*/ 4940157 w 8023328"/>
              <a:gd name="connsiteY624" fmla="*/ 1281693 h 2380521"/>
              <a:gd name="connsiteX625" fmla="*/ 4865953 w 8023328"/>
              <a:gd name="connsiteY625" fmla="*/ 1281693 h 2380521"/>
              <a:gd name="connsiteX626" fmla="*/ 4879809 w 8023328"/>
              <a:gd name="connsiteY626" fmla="*/ 1296482 h 2380521"/>
              <a:gd name="connsiteX627" fmla="*/ 4865953 w 8023328"/>
              <a:gd name="connsiteY627" fmla="*/ 1311271 h 2380521"/>
              <a:gd name="connsiteX628" fmla="*/ 4853556 w 8023328"/>
              <a:gd name="connsiteY628" fmla="*/ 1296482 h 2380521"/>
              <a:gd name="connsiteX629" fmla="*/ 4865953 w 8023328"/>
              <a:gd name="connsiteY629" fmla="*/ 1281693 h 2380521"/>
              <a:gd name="connsiteX630" fmla="*/ 4795122 w 8023328"/>
              <a:gd name="connsiteY630" fmla="*/ 1281693 h 2380521"/>
              <a:gd name="connsiteX631" fmla="*/ 4808978 w 8023328"/>
              <a:gd name="connsiteY631" fmla="*/ 1296482 h 2380521"/>
              <a:gd name="connsiteX632" fmla="*/ 4795122 w 8023328"/>
              <a:gd name="connsiteY632" fmla="*/ 1311271 h 2380521"/>
              <a:gd name="connsiteX633" fmla="*/ 4782725 w 8023328"/>
              <a:gd name="connsiteY633" fmla="*/ 1296482 h 2380521"/>
              <a:gd name="connsiteX634" fmla="*/ 4795122 w 8023328"/>
              <a:gd name="connsiteY634" fmla="*/ 1281693 h 2380521"/>
              <a:gd name="connsiteX635" fmla="*/ 4726684 w 8023328"/>
              <a:gd name="connsiteY635" fmla="*/ 1281693 h 2380521"/>
              <a:gd name="connsiteX636" fmla="*/ 4741472 w 8023328"/>
              <a:gd name="connsiteY636" fmla="*/ 1296482 h 2380521"/>
              <a:gd name="connsiteX637" fmla="*/ 4726684 w 8023328"/>
              <a:gd name="connsiteY637" fmla="*/ 1311271 h 2380521"/>
              <a:gd name="connsiteX638" fmla="*/ 4711896 w 8023328"/>
              <a:gd name="connsiteY638" fmla="*/ 1296482 h 2380521"/>
              <a:gd name="connsiteX639" fmla="*/ 4726684 w 8023328"/>
              <a:gd name="connsiteY639" fmla="*/ 1281693 h 2380521"/>
              <a:gd name="connsiteX640" fmla="*/ 4655853 w 8023328"/>
              <a:gd name="connsiteY640" fmla="*/ 1281693 h 2380521"/>
              <a:gd name="connsiteX641" fmla="*/ 4670642 w 8023328"/>
              <a:gd name="connsiteY641" fmla="*/ 1294090 h 2380521"/>
              <a:gd name="connsiteX642" fmla="*/ 4655853 w 8023328"/>
              <a:gd name="connsiteY642" fmla="*/ 1307946 h 2380521"/>
              <a:gd name="connsiteX643" fmla="*/ 4641064 w 8023328"/>
              <a:gd name="connsiteY643" fmla="*/ 1294090 h 2380521"/>
              <a:gd name="connsiteX644" fmla="*/ 4655853 w 8023328"/>
              <a:gd name="connsiteY644" fmla="*/ 1281693 h 2380521"/>
              <a:gd name="connsiteX645" fmla="*/ 4585023 w 8023328"/>
              <a:gd name="connsiteY645" fmla="*/ 1281693 h 2380521"/>
              <a:gd name="connsiteX646" fmla="*/ 4599811 w 8023328"/>
              <a:gd name="connsiteY646" fmla="*/ 1294090 h 2380521"/>
              <a:gd name="connsiteX647" fmla="*/ 4585023 w 8023328"/>
              <a:gd name="connsiteY647" fmla="*/ 1307946 h 2380521"/>
              <a:gd name="connsiteX648" fmla="*/ 4570235 w 8023328"/>
              <a:gd name="connsiteY648" fmla="*/ 1294090 h 2380521"/>
              <a:gd name="connsiteX649" fmla="*/ 4585023 w 8023328"/>
              <a:gd name="connsiteY649" fmla="*/ 1281693 h 2380521"/>
              <a:gd name="connsiteX650" fmla="*/ 226355 w 8023328"/>
              <a:gd name="connsiteY650" fmla="*/ 1281693 h 2380521"/>
              <a:gd name="connsiteX651" fmla="*/ 238753 w 8023328"/>
              <a:gd name="connsiteY651" fmla="*/ 1296871 h 2380521"/>
              <a:gd name="connsiteX652" fmla="*/ 226355 w 8023328"/>
              <a:gd name="connsiteY652" fmla="*/ 1311291 h 2380521"/>
              <a:gd name="connsiteX653" fmla="*/ 212499 w 8023328"/>
              <a:gd name="connsiteY653" fmla="*/ 1296871 h 2380521"/>
              <a:gd name="connsiteX654" fmla="*/ 226355 w 8023328"/>
              <a:gd name="connsiteY654" fmla="*/ 1281693 h 2380521"/>
              <a:gd name="connsiteX655" fmla="*/ 155522 w 8023328"/>
              <a:gd name="connsiteY655" fmla="*/ 1281693 h 2380521"/>
              <a:gd name="connsiteX656" fmla="*/ 167919 w 8023328"/>
              <a:gd name="connsiteY656" fmla="*/ 1296871 h 2380521"/>
              <a:gd name="connsiteX657" fmla="*/ 155522 w 8023328"/>
              <a:gd name="connsiteY657" fmla="*/ 1311291 h 2380521"/>
              <a:gd name="connsiteX658" fmla="*/ 141666 w 8023328"/>
              <a:gd name="connsiteY658" fmla="*/ 1296871 h 2380521"/>
              <a:gd name="connsiteX659" fmla="*/ 155522 w 8023328"/>
              <a:gd name="connsiteY659" fmla="*/ 1281693 h 2380521"/>
              <a:gd name="connsiteX660" fmla="*/ 83234 w 8023328"/>
              <a:gd name="connsiteY660" fmla="*/ 1281693 h 2380521"/>
              <a:gd name="connsiteX661" fmla="*/ 97090 w 8023328"/>
              <a:gd name="connsiteY661" fmla="*/ 1296871 h 2380521"/>
              <a:gd name="connsiteX662" fmla="*/ 83234 w 8023328"/>
              <a:gd name="connsiteY662" fmla="*/ 1311291 h 2380521"/>
              <a:gd name="connsiteX663" fmla="*/ 70836 w 8023328"/>
              <a:gd name="connsiteY663" fmla="*/ 1296871 h 2380521"/>
              <a:gd name="connsiteX664" fmla="*/ 83234 w 8023328"/>
              <a:gd name="connsiteY664" fmla="*/ 1281693 h 2380521"/>
              <a:gd name="connsiteX665" fmla="*/ 11998 w 8023328"/>
              <a:gd name="connsiteY665" fmla="*/ 1281693 h 2380521"/>
              <a:gd name="connsiteX666" fmla="*/ 26239 w 8023328"/>
              <a:gd name="connsiteY666" fmla="*/ 1296871 h 2380521"/>
              <a:gd name="connsiteX667" fmla="*/ 11998 w 8023328"/>
              <a:gd name="connsiteY667" fmla="*/ 1311291 h 2380521"/>
              <a:gd name="connsiteX668" fmla="*/ 5 w 8023328"/>
              <a:gd name="connsiteY668" fmla="*/ 1296871 h 2380521"/>
              <a:gd name="connsiteX669" fmla="*/ 11998 w 8023328"/>
              <a:gd name="connsiteY669" fmla="*/ 1281693 h 2380521"/>
              <a:gd name="connsiteX670" fmla="*/ 7084322 w 8023328"/>
              <a:gd name="connsiteY670" fmla="*/ 1210863 h 2380521"/>
              <a:gd name="connsiteX671" fmla="*/ 7099111 w 8023328"/>
              <a:gd name="connsiteY671" fmla="*/ 1224719 h 2380521"/>
              <a:gd name="connsiteX672" fmla="*/ 7084322 w 8023328"/>
              <a:gd name="connsiteY672" fmla="*/ 1237116 h 2380521"/>
              <a:gd name="connsiteX673" fmla="*/ 7069533 w 8023328"/>
              <a:gd name="connsiteY673" fmla="*/ 1224719 h 2380521"/>
              <a:gd name="connsiteX674" fmla="*/ 7084322 w 8023328"/>
              <a:gd name="connsiteY674" fmla="*/ 1210863 h 2380521"/>
              <a:gd name="connsiteX675" fmla="*/ 7013492 w 8023328"/>
              <a:gd name="connsiteY675" fmla="*/ 1210863 h 2380521"/>
              <a:gd name="connsiteX676" fmla="*/ 7028280 w 8023328"/>
              <a:gd name="connsiteY676" fmla="*/ 1224719 h 2380521"/>
              <a:gd name="connsiteX677" fmla="*/ 7013492 w 8023328"/>
              <a:gd name="connsiteY677" fmla="*/ 1237116 h 2380521"/>
              <a:gd name="connsiteX678" fmla="*/ 6998704 w 8023328"/>
              <a:gd name="connsiteY678" fmla="*/ 1224719 h 2380521"/>
              <a:gd name="connsiteX679" fmla="*/ 7013492 w 8023328"/>
              <a:gd name="connsiteY679" fmla="*/ 1210863 h 2380521"/>
              <a:gd name="connsiteX680" fmla="*/ 6939085 w 8023328"/>
              <a:gd name="connsiteY680" fmla="*/ 1210863 h 2380521"/>
              <a:gd name="connsiteX681" fmla="*/ 6950753 w 8023328"/>
              <a:gd name="connsiteY681" fmla="*/ 1224719 h 2380521"/>
              <a:gd name="connsiteX682" fmla="*/ 6939085 w 8023328"/>
              <a:gd name="connsiteY682" fmla="*/ 1237116 h 2380521"/>
              <a:gd name="connsiteX683" fmla="*/ 6924500 w 8023328"/>
              <a:gd name="connsiteY683" fmla="*/ 1224719 h 2380521"/>
              <a:gd name="connsiteX684" fmla="*/ 6939085 w 8023328"/>
              <a:gd name="connsiteY684" fmla="*/ 1210863 h 2380521"/>
              <a:gd name="connsiteX685" fmla="*/ 6867525 w 8023328"/>
              <a:gd name="connsiteY685" fmla="*/ 1210863 h 2380521"/>
              <a:gd name="connsiteX686" fmla="*/ 6879922 w 8023328"/>
              <a:gd name="connsiteY686" fmla="*/ 1224719 h 2380521"/>
              <a:gd name="connsiteX687" fmla="*/ 6867525 w 8023328"/>
              <a:gd name="connsiteY687" fmla="*/ 1237116 h 2380521"/>
              <a:gd name="connsiteX688" fmla="*/ 6853669 w 8023328"/>
              <a:gd name="connsiteY688" fmla="*/ 1224719 h 2380521"/>
              <a:gd name="connsiteX689" fmla="*/ 6867525 w 8023328"/>
              <a:gd name="connsiteY689" fmla="*/ 1210863 h 2380521"/>
              <a:gd name="connsiteX690" fmla="*/ 6796696 w 8023328"/>
              <a:gd name="connsiteY690" fmla="*/ 1210863 h 2380521"/>
              <a:gd name="connsiteX691" fmla="*/ 6809093 w 8023328"/>
              <a:gd name="connsiteY691" fmla="*/ 1224719 h 2380521"/>
              <a:gd name="connsiteX692" fmla="*/ 6796696 w 8023328"/>
              <a:gd name="connsiteY692" fmla="*/ 1237116 h 2380521"/>
              <a:gd name="connsiteX693" fmla="*/ 6782840 w 8023328"/>
              <a:gd name="connsiteY693" fmla="*/ 1224719 h 2380521"/>
              <a:gd name="connsiteX694" fmla="*/ 6796696 w 8023328"/>
              <a:gd name="connsiteY694" fmla="*/ 1210863 h 2380521"/>
              <a:gd name="connsiteX695" fmla="*/ 6724405 w 8023328"/>
              <a:gd name="connsiteY695" fmla="*/ 1210863 h 2380521"/>
              <a:gd name="connsiteX696" fmla="*/ 6738261 w 8023328"/>
              <a:gd name="connsiteY696" fmla="*/ 1224719 h 2380521"/>
              <a:gd name="connsiteX697" fmla="*/ 6724405 w 8023328"/>
              <a:gd name="connsiteY697" fmla="*/ 1237116 h 2380521"/>
              <a:gd name="connsiteX698" fmla="*/ 6712008 w 8023328"/>
              <a:gd name="connsiteY698" fmla="*/ 1224719 h 2380521"/>
              <a:gd name="connsiteX699" fmla="*/ 6724405 w 8023328"/>
              <a:gd name="connsiteY699" fmla="*/ 1210863 h 2380521"/>
              <a:gd name="connsiteX700" fmla="*/ 6653576 w 8023328"/>
              <a:gd name="connsiteY700" fmla="*/ 1210863 h 2380521"/>
              <a:gd name="connsiteX701" fmla="*/ 6667432 w 8023328"/>
              <a:gd name="connsiteY701" fmla="*/ 1224719 h 2380521"/>
              <a:gd name="connsiteX702" fmla="*/ 6653576 w 8023328"/>
              <a:gd name="connsiteY702" fmla="*/ 1237116 h 2380521"/>
              <a:gd name="connsiteX703" fmla="*/ 6641179 w 8023328"/>
              <a:gd name="connsiteY703" fmla="*/ 1224719 h 2380521"/>
              <a:gd name="connsiteX704" fmla="*/ 6653576 w 8023328"/>
              <a:gd name="connsiteY704" fmla="*/ 1210863 h 2380521"/>
              <a:gd name="connsiteX705" fmla="*/ 6582745 w 8023328"/>
              <a:gd name="connsiteY705" fmla="*/ 1210863 h 2380521"/>
              <a:gd name="connsiteX706" fmla="*/ 6596601 w 8023328"/>
              <a:gd name="connsiteY706" fmla="*/ 1224719 h 2380521"/>
              <a:gd name="connsiteX707" fmla="*/ 6582745 w 8023328"/>
              <a:gd name="connsiteY707" fmla="*/ 1237116 h 2380521"/>
              <a:gd name="connsiteX708" fmla="*/ 6570348 w 8023328"/>
              <a:gd name="connsiteY708" fmla="*/ 1224719 h 2380521"/>
              <a:gd name="connsiteX709" fmla="*/ 6582745 w 8023328"/>
              <a:gd name="connsiteY709" fmla="*/ 1210863 h 2380521"/>
              <a:gd name="connsiteX710" fmla="*/ 6510933 w 8023328"/>
              <a:gd name="connsiteY710" fmla="*/ 1210863 h 2380521"/>
              <a:gd name="connsiteX711" fmla="*/ 6525722 w 8023328"/>
              <a:gd name="connsiteY711" fmla="*/ 1224719 h 2380521"/>
              <a:gd name="connsiteX712" fmla="*/ 6510933 w 8023328"/>
              <a:gd name="connsiteY712" fmla="*/ 1237116 h 2380521"/>
              <a:gd name="connsiteX713" fmla="*/ 6496144 w 8023328"/>
              <a:gd name="connsiteY713" fmla="*/ 1224719 h 2380521"/>
              <a:gd name="connsiteX714" fmla="*/ 6510933 w 8023328"/>
              <a:gd name="connsiteY714" fmla="*/ 1210863 h 2380521"/>
              <a:gd name="connsiteX715" fmla="*/ 6440492 w 8023328"/>
              <a:gd name="connsiteY715" fmla="*/ 1210863 h 2380521"/>
              <a:gd name="connsiteX716" fmla="*/ 6454911 w 8023328"/>
              <a:gd name="connsiteY716" fmla="*/ 1224719 h 2380521"/>
              <a:gd name="connsiteX717" fmla="*/ 6440492 w 8023328"/>
              <a:gd name="connsiteY717" fmla="*/ 1237116 h 2380521"/>
              <a:gd name="connsiteX718" fmla="*/ 6425315 w 8023328"/>
              <a:gd name="connsiteY718" fmla="*/ 1224719 h 2380521"/>
              <a:gd name="connsiteX719" fmla="*/ 6440492 w 8023328"/>
              <a:gd name="connsiteY719" fmla="*/ 1210863 h 2380521"/>
              <a:gd name="connsiteX720" fmla="*/ 6368340 w 8023328"/>
              <a:gd name="connsiteY720" fmla="*/ 1210863 h 2380521"/>
              <a:gd name="connsiteX721" fmla="*/ 6380737 w 8023328"/>
              <a:gd name="connsiteY721" fmla="*/ 1224719 h 2380521"/>
              <a:gd name="connsiteX722" fmla="*/ 6368340 w 8023328"/>
              <a:gd name="connsiteY722" fmla="*/ 1237116 h 2380521"/>
              <a:gd name="connsiteX723" fmla="*/ 6354484 w 8023328"/>
              <a:gd name="connsiteY723" fmla="*/ 1224719 h 2380521"/>
              <a:gd name="connsiteX724" fmla="*/ 6368340 w 8023328"/>
              <a:gd name="connsiteY724" fmla="*/ 1210863 h 2380521"/>
              <a:gd name="connsiteX725" fmla="*/ 6297511 w 8023328"/>
              <a:gd name="connsiteY725" fmla="*/ 1210863 h 2380521"/>
              <a:gd name="connsiteX726" fmla="*/ 6309908 w 8023328"/>
              <a:gd name="connsiteY726" fmla="*/ 1224719 h 2380521"/>
              <a:gd name="connsiteX727" fmla="*/ 6297511 w 8023328"/>
              <a:gd name="connsiteY727" fmla="*/ 1237116 h 2380521"/>
              <a:gd name="connsiteX728" fmla="*/ 6283655 w 8023328"/>
              <a:gd name="connsiteY728" fmla="*/ 1224719 h 2380521"/>
              <a:gd name="connsiteX729" fmla="*/ 6297511 w 8023328"/>
              <a:gd name="connsiteY729" fmla="*/ 1210863 h 2380521"/>
              <a:gd name="connsiteX730" fmla="*/ 6226679 w 8023328"/>
              <a:gd name="connsiteY730" fmla="*/ 1210863 h 2380521"/>
              <a:gd name="connsiteX731" fmla="*/ 6239076 w 8023328"/>
              <a:gd name="connsiteY731" fmla="*/ 1224719 h 2380521"/>
              <a:gd name="connsiteX732" fmla="*/ 6226679 w 8023328"/>
              <a:gd name="connsiteY732" fmla="*/ 1237116 h 2380521"/>
              <a:gd name="connsiteX733" fmla="*/ 6212823 w 8023328"/>
              <a:gd name="connsiteY733" fmla="*/ 1224719 h 2380521"/>
              <a:gd name="connsiteX734" fmla="*/ 6226679 w 8023328"/>
              <a:gd name="connsiteY734" fmla="*/ 1210863 h 2380521"/>
              <a:gd name="connsiteX735" fmla="*/ 6154391 w 8023328"/>
              <a:gd name="connsiteY735" fmla="*/ 1210863 h 2380521"/>
              <a:gd name="connsiteX736" fmla="*/ 6168247 w 8023328"/>
              <a:gd name="connsiteY736" fmla="*/ 1224719 h 2380521"/>
              <a:gd name="connsiteX737" fmla="*/ 6154391 w 8023328"/>
              <a:gd name="connsiteY737" fmla="*/ 1237116 h 2380521"/>
              <a:gd name="connsiteX738" fmla="*/ 6141994 w 8023328"/>
              <a:gd name="connsiteY738" fmla="*/ 1224719 h 2380521"/>
              <a:gd name="connsiteX739" fmla="*/ 6154391 w 8023328"/>
              <a:gd name="connsiteY739" fmla="*/ 1210863 h 2380521"/>
              <a:gd name="connsiteX740" fmla="*/ 6083559 w 8023328"/>
              <a:gd name="connsiteY740" fmla="*/ 1210863 h 2380521"/>
              <a:gd name="connsiteX741" fmla="*/ 6097415 w 8023328"/>
              <a:gd name="connsiteY741" fmla="*/ 1224719 h 2380521"/>
              <a:gd name="connsiteX742" fmla="*/ 6083559 w 8023328"/>
              <a:gd name="connsiteY742" fmla="*/ 1237116 h 2380521"/>
              <a:gd name="connsiteX743" fmla="*/ 6071162 w 8023328"/>
              <a:gd name="connsiteY743" fmla="*/ 1224719 h 2380521"/>
              <a:gd name="connsiteX744" fmla="*/ 6083559 w 8023328"/>
              <a:gd name="connsiteY744" fmla="*/ 1210863 h 2380521"/>
              <a:gd name="connsiteX745" fmla="*/ 6009356 w 8023328"/>
              <a:gd name="connsiteY745" fmla="*/ 1210863 h 2380521"/>
              <a:gd name="connsiteX746" fmla="*/ 6023212 w 8023328"/>
              <a:gd name="connsiteY746" fmla="*/ 1224719 h 2380521"/>
              <a:gd name="connsiteX747" fmla="*/ 6009356 w 8023328"/>
              <a:gd name="connsiteY747" fmla="*/ 1237116 h 2380521"/>
              <a:gd name="connsiteX748" fmla="*/ 5996959 w 8023328"/>
              <a:gd name="connsiteY748" fmla="*/ 1224719 h 2380521"/>
              <a:gd name="connsiteX749" fmla="*/ 6009356 w 8023328"/>
              <a:gd name="connsiteY749" fmla="*/ 1210863 h 2380521"/>
              <a:gd name="connsiteX750" fmla="*/ 5940548 w 8023328"/>
              <a:gd name="connsiteY750" fmla="*/ 1210863 h 2380521"/>
              <a:gd name="connsiteX751" fmla="*/ 5955726 w 8023328"/>
              <a:gd name="connsiteY751" fmla="*/ 1224719 h 2380521"/>
              <a:gd name="connsiteX752" fmla="*/ 5940548 w 8023328"/>
              <a:gd name="connsiteY752" fmla="*/ 1237116 h 2380521"/>
              <a:gd name="connsiteX753" fmla="*/ 5926130 w 8023328"/>
              <a:gd name="connsiteY753" fmla="*/ 1224719 h 2380521"/>
              <a:gd name="connsiteX754" fmla="*/ 5940548 w 8023328"/>
              <a:gd name="connsiteY754" fmla="*/ 1210863 h 2380521"/>
              <a:gd name="connsiteX755" fmla="*/ 5870088 w 8023328"/>
              <a:gd name="connsiteY755" fmla="*/ 1210863 h 2380521"/>
              <a:gd name="connsiteX756" fmla="*/ 5884877 w 8023328"/>
              <a:gd name="connsiteY756" fmla="*/ 1224719 h 2380521"/>
              <a:gd name="connsiteX757" fmla="*/ 5870088 w 8023328"/>
              <a:gd name="connsiteY757" fmla="*/ 1237116 h 2380521"/>
              <a:gd name="connsiteX758" fmla="*/ 5855299 w 8023328"/>
              <a:gd name="connsiteY758" fmla="*/ 1224719 h 2380521"/>
              <a:gd name="connsiteX759" fmla="*/ 5870088 w 8023328"/>
              <a:gd name="connsiteY759" fmla="*/ 1210863 h 2380521"/>
              <a:gd name="connsiteX760" fmla="*/ 5799257 w 8023328"/>
              <a:gd name="connsiteY760" fmla="*/ 1210863 h 2380521"/>
              <a:gd name="connsiteX761" fmla="*/ 5814045 w 8023328"/>
              <a:gd name="connsiteY761" fmla="*/ 1224719 h 2380521"/>
              <a:gd name="connsiteX762" fmla="*/ 5799257 w 8023328"/>
              <a:gd name="connsiteY762" fmla="*/ 1237116 h 2380521"/>
              <a:gd name="connsiteX763" fmla="*/ 5784469 w 8023328"/>
              <a:gd name="connsiteY763" fmla="*/ 1224719 h 2380521"/>
              <a:gd name="connsiteX764" fmla="*/ 5799257 w 8023328"/>
              <a:gd name="connsiteY764" fmla="*/ 1210863 h 2380521"/>
              <a:gd name="connsiteX765" fmla="*/ 5724122 w 8023328"/>
              <a:gd name="connsiteY765" fmla="*/ 1210863 h 2380521"/>
              <a:gd name="connsiteX766" fmla="*/ 5736519 w 8023328"/>
              <a:gd name="connsiteY766" fmla="*/ 1225651 h 2380521"/>
              <a:gd name="connsiteX767" fmla="*/ 5724122 w 8023328"/>
              <a:gd name="connsiteY767" fmla="*/ 1240439 h 2380521"/>
              <a:gd name="connsiteX768" fmla="*/ 5710266 w 8023328"/>
              <a:gd name="connsiteY768" fmla="*/ 1225651 h 2380521"/>
              <a:gd name="connsiteX769" fmla="*/ 5724122 w 8023328"/>
              <a:gd name="connsiteY769" fmla="*/ 1210863 h 2380521"/>
              <a:gd name="connsiteX770" fmla="*/ 5653291 w 8023328"/>
              <a:gd name="connsiteY770" fmla="*/ 1210863 h 2380521"/>
              <a:gd name="connsiteX771" fmla="*/ 5665688 w 8023328"/>
              <a:gd name="connsiteY771" fmla="*/ 1225651 h 2380521"/>
              <a:gd name="connsiteX772" fmla="*/ 5653291 w 8023328"/>
              <a:gd name="connsiteY772" fmla="*/ 1240439 h 2380521"/>
              <a:gd name="connsiteX773" fmla="*/ 5639435 w 8023328"/>
              <a:gd name="connsiteY773" fmla="*/ 1225651 h 2380521"/>
              <a:gd name="connsiteX774" fmla="*/ 5653291 w 8023328"/>
              <a:gd name="connsiteY774" fmla="*/ 1210863 h 2380521"/>
              <a:gd name="connsiteX775" fmla="*/ 5582461 w 8023328"/>
              <a:gd name="connsiteY775" fmla="*/ 1210863 h 2380521"/>
              <a:gd name="connsiteX776" fmla="*/ 5594858 w 8023328"/>
              <a:gd name="connsiteY776" fmla="*/ 1225651 h 2380521"/>
              <a:gd name="connsiteX777" fmla="*/ 5582461 w 8023328"/>
              <a:gd name="connsiteY777" fmla="*/ 1240439 h 2380521"/>
              <a:gd name="connsiteX778" fmla="*/ 5568605 w 8023328"/>
              <a:gd name="connsiteY778" fmla="*/ 1225651 h 2380521"/>
              <a:gd name="connsiteX779" fmla="*/ 5582461 w 8023328"/>
              <a:gd name="connsiteY779" fmla="*/ 1210863 h 2380521"/>
              <a:gd name="connsiteX780" fmla="*/ 5510171 w 8023328"/>
              <a:gd name="connsiteY780" fmla="*/ 1210863 h 2380521"/>
              <a:gd name="connsiteX781" fmla="*/ 5524027 w 8023328"/>
              <a:gd name="connsiteY781" fmla="*/ 1225651 h 2380521"/>
              <a:gd name="connsiteX782" fmla="*/ 5510171 w 8023328"/>
              <a:gd name="connsiteY782" fmla="*/ 1240439 h 2380521"/>
              <a:gd name="connsiteX783" fmla="*/ 5497774 w 8023328"/>
              <a:gd name="connsiteY783" fmla="*/ 1225651 h 2380521"/>
              <a:gd name="connsiteX784" fmla="*/ 5510171 w 8023328"/>
              <a:gd name="connsiteY784" fmla="*/ 1210863 h 2380521"/>
              <a:gd name="connsiteX785" fmla="*/ 5438937 w 8023328"/>
              <a:gd name="connsiteY785" fmla="*/ 1210863 h 2380521"/>
              <a:gd name="connsiteX786" fmla="*/ 5453178 w 8023328"/>
              <a:gd name="connsiteY786" fmla="*/ 1225651 h 2380521"/>
              <a:gd name="connsiteX787" fmla="*/ 5438937 w 8023328"/>
              <a:gd name="connsiteY787" fmla="*/ 1240439 h 2380521"/>
              <a:gd name="connsiteX788" fmla="*/ 5426945 w 8023328"/>
              <a:gd name="connsiteY788" fmla="*/ 1225651 h 2380521"/>
              <a:gd name="connsiteX789" fmla="*/ 5438937 w 8023328"/>
              <a:gd name="connsiteY789" fmla="*/ 1210863 h 2380521"/>
              <a:gd name="connsiteX790" fmla="*/ 5367530 w 8023328"/>
              <a:gd name="connsiteY790" fmla="*/ 1210863 h 2380521"/>
              <a:gd name="connsiteX791" fmla="*/ 5382318 w 8023328"/>
              <a:gd name="connsiteY791" fmla="*/ 1225651 h 2380521"/>
              <a:gd name="connsiteX792" fmla="*/ 5367530 w 8023328"/>
              <a:gd name="connsiteY792" fmla="*/ 1240439 h 2380521"/>
              <a:gd name="connsiteX793" fmla="*/ 5352742 w 8023328"/>
              <a:gd name="connsiteY793" fmla="*/ 1225651 h 2380521"/>
              <a:gd name="connsiteX794" fmla="*/ 5367530 w 8023328"/>
              <a:gd name="connsiteY794" fmla="*/ 1210863 h 2380521"/>
              <a:gd name="connsiteX795" fmla="*/ 5296699 w 8023328"/>
              <a:gd name="connsiteY795" fmla="*/ 1210863 h 2380521"/>
              <a:gd name="connsiteX796" fmla="*/ 5311488 w 8023328"/>
              <a:gd name="connsiteY796" fmla="*/ 1225651 h 2380521"/>
              <a:gd name="connsiteX797" fmla="*/ 5296699 w 8023328"/>
              <a:gd name="connsiteY797" fmla="*/ 1240439 h 2380521"/>
              <a:gd name="connsiteX798" fmla="*/ 5281910 w 8023328"/>
              <a:gd name="connsiteY798" fmla="*/ 1225651 h 2380521"/>
              <a:gd name="connsiteX799" fmla="*/ 5296699 w 8023328"/>
              <a:gd name="connsiteY799" fmla="*/ 1210863 h 2380521"/>
              <a:gd name="connsiteX800" fmla="*/ 5225869 w 8023328"/>
              <a:gd name="connsiteY800" fmla="*/ 1210863 h 2380521"/>
              <a:gd name="connsiteX801" fmla="*/ 5240657 w 8023328"/>
              <a:gd name="connsiteY801" fmla="*/ 1225651 h 2380521"/>
              <a:gd name="connsiteX802" fmla="*/ 5225869 w 8023328"/>
              <a:gd name="connsiteY802" fmla="*/ 1240439 h 2380521"/>
              <a:gd name="connsiteX803" fmla="*/ 5211081 w 8023328"/>
              <a:gd name="connsiteY803" fmla="*/ 1225651 h 2380521"/>
              <a:gd name="connsiteX804" fmla="*/ 5225869 w 8023328"/>
              <a:gd name="connsiteY804" fmla="*/ 1210863 h 2380521"/>
              <a:gd name="connsiteX805" fmla="*/ 5154105 w 8023328"/>
              <a:gd name="connsiteY805" fmla="*/ 1210863 h 2380521"/>
              <a:gd name="connsiteX806" fmla="*/ 5166502 w 8023328"/>
              <a:gd name="connsiteY806" fmla="*/ 1225651 h 2380521"/>
              <a:gd name="connsiteX807" fmla="*/ 5154105 w 8023328"/>
              <a:gd name="connsiteY807" fmla="*/ 1240439 h 2380521"/>
              <a:gd name="connsiteX808" fmla="*/ 5140249 w 8023328"/>
              <a:gd name="connsiteY808" fmla="*/ 1225651 h 2380521"/>
              <a:gd name="connsiteX809" fmla="*/ 5154105 w 8023328"/>
              <a:gd name="connsiteY809" fmla="*/ 1210863 h 2380521"/>
              <a:gd name="connsiteX810" fmla="*/ 5083276 w 8023328"/>
              <a:gd name="connsiteY810" fmla="*/ 1210863 h 2380521"/>
              <a:gd name="connsiteX811" fmla="*/ 5095673 w 8023328"/>
              <a:gd name="connsiteY811" fmla="*/ 1225651 h 2380521"/>
              <a:gd name="connsiteX812" fmla="*/ 5083276 w 8023328"/>
              <a:gd name="connsiteY812" fmla="*/ 1240439 h 2380521"/>
              <a:gd name="connsiteX813" fmla="*/ 5069420 w 8023328"/>
              <a:gd name="connsiteY813" fmla="*/ 1225651 h 2380521"/>
              <a:gd name="connsiteX814" fmla="*/ 5083276 w 8023328"/>
              <a:gd name="connsiteY814" fmla="*/ 1210863 h 2380521"/>
              <a:gd name="connsiteX815" fmla="*/ 5012445 w 8023328"/>
              <a:gd name="connsiteY815" fmla="*/ 1210863 h 2380521"/>
              <a:gd name="connsiteX816" fmla="*/ 5024842 w 8023328"/>
              <a:gd name="connsiteY816" fmla="*/ 1225651 h 2380521"/>
              <a:gd name="connsiteX817" fmla="*/ 5012445 w 8023328"/>
              <a:gd name="connsiteY817" fmla="*/ 1240439 h 2380521"/>
              <a:gd name="connsiteX818" fmla="*/ 4998589 w 8023328"/>
              <a:gd name="connsiteY818" fmla="*/ 1225651 h 2380521"/>
              <a:gd name="connsiteX819" fmla="*/ 5012445 w 8023328"/>
              <a:gd name="connsiteY819" fmla="*/ 1210863 h 2380521"/>
              <a:gd name="connsiteX820" fmla="*/ 4940157 w 8023328"/>
              <a:gd name="connsiteY820" fmla="*/ 1210863 h 2380521"/>
              <a:gd name="connsiteX821" fmla="*/ 4954013 w 8023328"/>
              <a:gd name="connsiteY821" fmla="*/ 1225651 h 2380521"/>
              <a:gd name="connsiteX822" fmla="*/ 4940157 w 8023328"/>
              <a:gd name="connsiteY822" fmla="*/ 1240439 h 2380521"/>
              <a:gd name="connsiteX823" fmla="*/ 4927760 w 8023328"/>
              <a:gd name="connsiteY823" fmla="*/ 1225651 h 2380521"/>
              <a:gd name="connsiteX824" fmla="*/ 4940157 w 8023328"/>
              <a:gd name="connsiteY824" fmla="*/ 1210863 h 2380521"/>
              <a:gd name="connsiteX825" fmla="*/ 4865953 w 8023328"/>
              <a:gd name="connsiteY825" fmla="*/ 1210863 h 2380521"/>
              <a:gd name="connsiteX826" fmla="*/ 4879809 w 8023328"/>
              <a:gd name="connsiteY826" fmla="*/ 1225651 h 2380521"/>
              <a:gd name="connsiteX827" fmla="*/ 4865953 w 8023328"/>
              <a:gd name="connsiteY827" fmla="*/ 1240439 h 2380521"/>
              <a:gd name="connsiteX828" fmla="*/ 4853556 w 8023328"/>
              <a:gd name="connsiteY828" fmla="*/ 1225651 h 2380521"/>
              <a:gd name="connsiteX829" fmla="*/ 4865953 w 8023328"/>
              <a:gd name="connsiteY829" fmla="*/ 1210863 h 2380521"/>
              <a:gd name="connsiteX830" fmla="*/ 4795122 w 8023328"/>
              <a:gd name="connsiteY830" fmla="*/ 1210863 h 2380521"/>
              <a:gd name="connsiteX831" fmla="*/ 4808978 w 8023328"/>
              <a:gd name="connsiteY831" fmla="*/ 1225651 h 2380521"/>
              <a:gd name="connsiteX832" fmla="*/ 4795122 w 8023328"/>
              <a:gd name="connsiteY832" fmla="*/ 1240439 h 2380521"/>
              <a:gd name="connsiteX833" fmla="*/ 4782725 w 8023328"/>
              <a:gd name="connsiteY833" fmla="*/ 1225651 h 2380521"/>
              <a:gd name="connsiteX834" fmla="*/ 4795122 w 8023328"/>
              <a:gd name="connsiteY834" fmla="*/ 1210863 h 2380521"/>
              <a:gd name="connsiteX835" fmla="*/ 4726684 w 8023328"/>
              <a:gd name="connsiteY835" fmla="*/ 1210863 h 2380521"/>
              <a:gd name="connsiteX836" fmla="*/ 4741472 w 8023328"/>
              <a:gd name="connsiteY836" fmla="*/ 1225651 h 2380521"/>
              <a:gd name="connsiteX837" fmla="*/ 4726684 w 8023328"/>
              <a:gd name="connsiteY837" fmla="*/ 1240439 h 2380521"/>
              <a:gd name="connsiteX838" fmla="*/ 4711896 w 8023328"/>
              <a:gd name="connsiteY838" fmla="*/ 1225651 h 2380521"/>
              <a:gd name="connsiteX839" fmla="*/ 4726684 w 8023328"/>
              <a:gd name="connsiteY839" fmla="*/ 1210863 h 2380521"/>
              <a:gd name="connsiteX840" fmla="*/ 4655853 w 8023328"/>
              <a:gd name="connsiteY840" fmla="*/ 1210863 h 2380521"/>
              <a:gd name="connsiteX841" fmla="*/ 4670642 w 8023328"/>
              <a:gd name="connsiteY841" fmla="*/ 1225651 h 2380521"/>
              <a:gd name="connsiteX842" fmla="*/ 4655853 w 8023328"/>
              <a:gd name="connsiteY842" fmla="*/ 1240439 h 2380521"/>
              <a:gd name="connsiteX843" fmla="*/ 4641064 w 8023328"/>
              <a:gd name="connsiteY843" fmla="*/ 1225651 h 2380521"/>
              <a:gd name="connsiteX844" fmla="*/ 4655853 w 8023328"/>
              <a:gd name="connsiteY844" fmla="*/ 1210863 h 2380521"/>
              <a:gd name="connsiteX845" fmla="*/ 4585023 w 8023328"/>
              <a:gd name="connsiteY845" fmla="*/ 1210863 h 2380521"/>
              <a:gd name="connsiteX846" fmla="*/ 4599811 w 8023328"/>
              <a:gd name="connsiteY846" fmla="*/ 1225651 h 2380521"/>
              <a:gd name="connsiteX847" fmla="*/ 4585023 w 8023328"/>
              <a:gd name="connsiteY847" fmla="*/ 1240439 h 2380521"/>
              <a:gd name="connsiteX848" fmla="*/ 4570235 w 8023328"/>
              <a:gd name="connsiteY848" fmla="*/ 1225651 h 2380521"/>
              <a:gd name="connsiteX849" fmla="*/ 4585023 w 8023328"/>
              <a:gd name="connsiteY849" fmla="*/ 1210863 h 2380521"/>
              <a:gd name="connsiteX850" fmla="*/ 4513260 w 8023328"/>
              <a:gd name="connsiteY850" fmla="*/ 1210863 h 2380521"/>
              <a:gd name="connsiteX851" fmla="*/ 4525657 w 8023328"/>
              <a:gd name="connsiteY851" fmla="*/ 1225651 h 2380521"/>
              <a:gd name="connsiteX852" fmla="*/ 4513260 w 8023328"/>
              <a:gd name="connsiteY852" fmla="*/ 1240439 h 2380521"/>
              <a:gd name="connsiteX853" fmla="*/ 4499404 w 8023328"/>
              <a:gd name="connsiteY853" fmla="*/ 1225651 h 2380521"/>
              <a:gd name="connsiteX854" fmla="*/ 4513260 w 8023328"/>
              <a:gd name="connsiteY854" fmla="*/ 1210863 h 2380521"/>
              <a:gd name="connsiteX855" fmla="*/ 4439056 w 8023328"/>
              <a:gd name="connsiteY855" fmla="*/ 1210863 h 2380521"/>
              <a:gd name="connsiteX856" fmla="*/ 4451453 w 8023328"/>
              <a:gd name="connsiteY856" fmla="*/ 1225651 h 2380521"/>
              <a:gd name="connsiteX857" fmla="*/ 4439056 w 8023328"/>
              <a:gd name="connsiteY857" fmla="*/ 1240439 h 2380521"/>
              <a:gd name="connsiteX858" fmla="*/ 4425200 w 8023328"/>
              <a:gd name="connsiteY858" fmla="*/ 1225651 h 2380521"/>
              <a:gd name="connsiteX859" fmla="*/ 4439056 w 8023328"/>
              <a:gd name="connsiteY859" fmla="*/ 1210863 h 2380521"/>
              <a:gd name="connsiteX860" fmla="*/ 4366768 w 8023328"/>
              <a:gd name="connsiteY860" fmla="*/ 1210863 h 2380521"/>
              <a:gd name="connsiteX861" fmla="*/ 4380624 w 8023328"/>
              <a:gd name="connsiteY861" fmla="*/ 1225651 h 2380521"/>
              <a:gd name="connsiteX862" fmla="*/ 4366768 w 8023328"/>
              <a:gd name="connsiteY862" fmla="*/ 1240439 h 2380521"/>
              <a:gd name="connsiteX863" fmla="*/ 4354371 w 8023328"/>
              <a:gd name="connsiteY863" fmla="*/ 1225651 h 2380521"/>
              <a:gd name="connsiteX864" fmla="*/ 4366768 w 8023328"/>
              <a:gd name="connsiteY864" fmla="*/ 1210863 h 2380521"/>
              <a:gd name="connsiteX865" fmla="*/ 4295937 w 8023328"/>
              <a:gd name="connsiteY865" fmla="*/ 1210863 h 2380521"/>
              <a:gd name="connsiteX866" fmla="*/ 4309793 w 8023328"/>
              <a:gd name="connsiteY866" fmla="*/ 1225651 h 2380521"/>
              <a:gd name="connsiteX867" fmla="*/ 4295937 w 8023328"/>
              <a:gd name="connsiteY867" fmla="*/ 1240439 h 2380521"/>
              <a:gd name="connsiteX868" fmla="*/ 4283540 w 8023328"/>
              <a:gd name="connsiteY868" fmla="*/ 1225651 h 2380521"/>
              <a:gd name="connsiteX869" fmla="*/ 4295937 w 8023328"/>
              <a:gd name="connsiteY869" fmla="*/ 1210863 h 2380521"/>
              <a:gd name="connsiteX870" fmla="*/ 368953 w 8023328"/>
              <a:gd name="connsiteY870" fmla="*/ 1210863 h 2380521"/>
              <a:gd name="connsiteX871" fmla="*/ 383742 w 8023328"/>
              <a:gd name="connsiteY871" fmla="*/ 1225651 h 2380521"/>
              <a:gd name="connsiteX872" fmla="*/ 368953 w 8023328"/>
              <a:gd name="connsiteY872" fmla="*/ 1240439 h 2380521"/>
              <a:gd name="connsiteX873" fmla="*/ 354165 w 8023328"/>
              <a:gd name="connsiteY873" fmla="*/ 1225651 h 2380521"/>
              <a:gd name="connsiteX874" fmla="*/ 368953 w 8023328"/>
              <a:gd name="connsiteY874" fmla="*/ 1210863 h 2380521"/>
              <a:gd name="connsiteX875" fmla="*/ 297189 w 8023328"/>
              <a:gd name="connsiteY875" fmla="*/ 1210863 h 2380521"/>
              <a:gd name="connsiteX876" fmla="*/ 309586 w 8023328"/>
              <a:gd name="connsiteY876" fmla="*/ 1225651 h 2380521"/>
              <a:gd name="connsiteX877" fmla="*/ 297189 w 8023328"/>
              <a:gd name="connsiteY877" fmla="*/ 1240439 h 2380521"/>
              <a:gd name="connsiteX878" fmla="*/ 283334 w 8023328"/>
              <a:gd name="connsiteY878" fmla="*/ 1225651 h 2380521"/>
              <a:gd name="connsiteX879" fmla="*/ 297189 w 8023328"/>
              <a:gd name="connsiteY879" fmla="*/ 1210863 h 2380521"/>
              <a:gd name="connsiteX880" fmla="*/ 226361 w 8023328"/>
              <a:gd name="connsiteY880" fmla="*/ 1210863 h 2380521"/>
              <a:gd name="connsiteX881" fmla="*/ 238759 w 8023328"/>
              <a:gd name="connsiteY881" fmla="*/ 1225651 h 2380521"/>
              <a:gd name="connsiteX882" fmla="*/ 226361 w 8023328"/>
              <a:gd name="connsiteY882" fmla="*/ 1240439 h 2380521"/>
              <a:gd name="connsiteX883" fmla="*/ 212504 w 8023328"/>
              <a:gd name="connsiteY883" fmla="*/ 1225651 h 2380521"/>
              <a:gd name="connsiteX884" fmla="*/ 226361 w 8023328"/>
              <a:gd name="connsiteY884" fmla="*/ 1210863 h 2380521"/>
              <a:gd name="connsiteX885" fmla="*/ 155527 w 8023328"/>
              <a:gd name="connsiteY885" fmla="*/ 1210863 h 2380521"/>
              <a:gd name="connsiteX886" fmla="*/ 167924 w 8023328"/>
              <a:gd name="connsiteY886" fmla="*/ 1225651 h 2380521"/>
              <a:gd name="connsiteX887" fmla="*/ 155527 w 8023328"/>
              <a:gd name="connsiteY887" fmla="*/ 1240439 h 2380521"/>
              <a:gd name="connsiteX888" fmla="*/ 141671 w 8023328"/>
              <a:gd name="connsiteY888" fmla="*/ 1225651 h 2380521"/>
              <a:gd name="connsiteX889" fmla="*/ 155527 w 8023328"/>
              <a:gd name="connsiteY889" fmla="*/ 1210863 h 2380521"/>
              <a:gd name="connsiteX890" fmla="*/ 83239 w 8023328"/>
              <a:gd name="connsiteY890" fmla="*/ 1210863 h 2380521"/>
              <a:gd name="connsiteX891" fmla="*/ 97095 w 8023328"/>
              <a:gd name="connsiteY891" fmla="*/ 1225651 h 2380521"/>
              <a:gd name="connsiteX892" fmla="*/ 83239 w 8023328"/>
              <a:gd name="connsiteY892" fmla="*/ 1240439 h 2380521"/>
              <a:gd name="connsiteX893" fmla="*/ 70841 w 8023328"/>
              <a:gd name="connsiteY893" fmla="*/ 1225651 h 2380521"/>
              <a:gd name="connsiteX894" fmla="*/ 83239 w 8023328"/>
              <a:gd name="connsiteY894" fmla="*/ 1210863 h 2380521"/>
              <a:gd name="connsiteX895" fmla="*/ 12003 w 8023328"/>
              <a:gd name="connsiteY895" fmla="*/ 1210863 h 2380521"/>
              <a:gd name="connsiteX896" fmla="*/ 26244 w 8023328"/>
              <a:gd name="connsiteY896" fmla="*/ 1225651 h 2380521"/>
              <a:gd name="connsiteX897" fmla="*/ 12003 w 8023328"/>
              <a:gd name="connsiteY897" fmla="*/ 1240439 h 2380521"/>
              <a:gd name="connsiteX898" fmla="*/ 10 w 8023328"/>
              <a:gd name="connsiteY898" fmla="*/ 1225651 h 2380521"/>
              <a:gd name="connsiteX899" fmla="*/ 12003 w 8023328"/>
              <a:gd name="connsiteY899" fmla="*/ 1210863 h 2380521"/>
              <a:gd name="connsiteX900" fmla="*/ 7013492 w 8023328"/>
              <a:gd name="connsiteY900" fmla="*/ 1140032 h 2380521"/>
              <a:gd name="connsiteX901" fmla="*/ 7028280 w 8023328"/>
              <a:gd name="connsiteY901" fmla="*/ 1152429 h 2380521"/>
              <a:gd name="connsiteX902" fmla="*/ 7013492 w 8023328"/>
              <a:gd name="connsiteY902" fmla="*/ 1166286 h 2380521"/>
              <a:gd name="connsiteX903" fmla="*/ 6998704 w 8023328"/>
              <a:gd name="connsiteY903" fmla="*/ 1152429 h 2380521"/>
              <a:gd name="connsiteX904" fmla="*/ 7013492 w 8023328"/>
              <a:gd name="connsiteY904" fmla="*/ 1140032 h 2380521"/>
              <a:gd name="connsiteX905" fmla="*/ 6939085 w 8023328"/>
              <a:gd name="connsiteY905" fmla="*/ 1140032 h 2380521"/>
              <a:gd name="connsiteX906" fmla="*/ 6950753 w 8023328"/>
              <a:gd name="connsiteY906" fmla="*/ 1152429 h 2380521"/>
              <a:gd name="connsiteX907" fmla="*/ 6939085 w 8023328"/>
              <a:gd name="connsiteY907" fmla="*/ 1166286 h 2380521"/>
              <a:gd name="connsiteX908" fmla="*/ 6924500 w 8023328"/>
              <a:gd name="connsiteY908" fmla="*/ 1152429 h 2380521"/>
              <a:gd name="connsiteX909" fmla="*/ 6939085 w 8023328"/>
              <a:gd name="connsiteY909" fmla="*/ 1140032 h 2380521"/>
              <a:gd name="connsiteX910" fmla="*/ 6867525 w 8023328"/>
              <a:gd name="connsiteY910" fmla="*/ 1140032 h 2380521"/>
              <a:gd name="connsiteX911" fmla="*/ 6879922 w 8023328"/>
              <a:gd name="connsiteY911" fmla="*/ 1153888 h 2380521"/>
              <a:gd name="connsiteX912" fmla="*/ 6867525 w 8023328"/>
              <a:gd name="connsiteY912" fmla="*/ 1166286 h 2380521"/>
              <a:gd name="connsiteX913" fmla="*/ 6853669 w 8023328"/>
              <a:gd name="connsiteY913" fmla="*/ 1153888 h 2380521"/>
              <a:gd name="connsiteX914" fmla="*/ 6867525 w 8023328"/>
              <a:gd name="connsiteY914" fmla="*/ 1140032 h 2380521"/>
              <a:gd name="connsiteX915" fmla="*/ 6796696 w 8023328"/>
              <a:gd name="connsiteY915" fmla="*/ 1140032 h 2380521"/>
              <a:gd name="connsiteX916" fmla="*/ 6809093 w 8023328"/>
              <a:gd name="connsiteY916" fmla="*/ 1153888 h 2380521"/>
              <a:gd name="connsiteX917" fmla="*/ 6796696 w 8023328"/>
              <a:gd name="connsiteY917" fmla="*/ 1166286 h 2380521"/>
              <a:gd name="connsiteX918" fmla="*/ 6782840 w 8023328"/>
              <a:gd name="connsiteY918" fmla="*/ 1153888 h 2380521"/>
              <a:gd name="connsiteX919" fmla="*/ 6796696 w 8023328"/>
              <a:gd name="connsiteY919" fmla="*/ 1140032 h 2380521"/>
              <a:gd name="connsiteX920" fmla="*/ 6724405 w 8023328"/>
              <a:gd name="connsiteY920" fmla="*/ 1140032 h 2380521"/>
              <a:gd name="connsiteX921" fmla="*/ 6738261 w 8023328"/>
              <a:gd name="connsiteY921" fmla="*/ 1153888 h 2380521"/>
              <a:gd name="connsiteX922" fmla="*/ 6724405 w 8023328"/>
              <a:gd name="connsiteY922" fmla="*/ 1166286 h 2380521"/>
              <a:gd name="connsiteX923" fmla="*/ 6712008 w 8023328"/>
              <a:gd name="connsiteY923" fmla="*/ 1153888 h 2380521"/>
              <a:gd name="connsiteX924" fmla="*/ 6724405 w 8023328"/>
              <a:gd name="connsiteY924" fmla="*/ 1140032 h 2380521"/>
              <a:gd name="connsiteX925" fmla="*/ 6653576 w 8023328"/>
              <a:gd name="connsiteY925" fmla="*/ 1140032 h 2380521"/>
              <a:gd name="connsiteX926" fmla="*/ 6667432 w 8023328"/>
              <a:gd name="connsiteY926" fmla="*/ 1153888 h 2380521"/>
              <a:gd name="connsiteX927" fmla="*/ 6653576 w 8023328"/>
              <a:gd name="connsiteY927" fmla="*/ 1166286 h 2380521"/>
              <a:gd name="connsiteX928" fmla="*/ 6641179 w 8023328"/>
              <a:gd name="connsiteY928" fmla="*/ 1153888 h 2380521"/>
              <a:gd name="connsiteX929" fmla="*/ 6653576 w 8023328"/>
              <a:gd name="connsiteY929" fmla="*/ 1140032 h 2380521"/>
              <a:gd name="connsiteX930" fmla="*/ 6581764 w 8023328"/>
              <a:gd name="connsiteY930" fmla="*/ 1140032 h 2380521"/>
              <a:gd name="connsiteX931" fmla="*/ 6596552 w 8023328"/>
              <a:gd name="connsiteY931" fmla="*/ 1153888 h 2380521"/>
              <a:gd name="connsiteX932" fmla="*/ 6581764 w 8023328"/>
              <a:gd name="connsiteY932" fmla="*/ 1166286 h 2380521"/>
              <a:gd name="connsiteX933" fmla="*/ 6566976 w 8023328"/>
              <a:gd name="connsiteY933" fmla="*/ 1153888 h 2380521"/>
              <a:gd name="connsiteX934" fmla="*/ 6581764 w 8023328"/>
              <a:gd name="connsiteY934" fmla="*/ 1140032 h 2380521"/>
              <a:gd name="connsiteX935" fmla="*/ 6510933 w 8023328"/>
              <a:gd name="connsiteY935" fmla="*/ 1140032 h 2380521"/>
              <a:gd name="connsiteX936" fmla="*/ 6525722 w 8023328"/>
              <a:gd name="connsiteY936" fmla="*/ 1153888 h 2380521"/>
              <a:gd name="connsiteX937" fmla="*/ 6510933 w 8023328"/>
              <a:gd name="connsiteY937" fmla="*/ 1166286 h 2380521"/>
              <a:gd name="connsiteX938" fmla="*/ 6496144 w 8023328"/>
              <a:gd name="connsiteY938" fmla="*/ 1153888 h 2380521"/>
              <a:gd name="connsiteX939" fmla="*/ 6510933 w 8023328"/>
              <a:gd name="connsiteY939" fmla="*/ 1140032 h 2380521"/>
              <a:gd name="connsiteX940" fmla="*/ 6440492 w 8023328"/>
              <a:gd name="connsiteY940" fmla="*/ 1140032 h 2380521"/>
              <a:gd name="connsiteX941" fmla="*/ 6454911 w 8023328"/>
              <a:gd name="connsiteY941" fmla="*/ 1153888 h 2380521"/>
              <a:gd name="connsiteX942" fmla="*/ 6440492 w 8023328"/>
              <a:gd name="connsiteY942" fmla="*/ 1166286 h 2380521"/>
              <a:gd name="connsiteX943" fmla="*/ 6425315 w 8023328"/>
              <a:gd name="connsiteY943" fmla="*/ 1153888 h 2380521"/>
              <a:gd name="connsiteX944" fmla="*/ 6440492 w 8023328"/>
              <a:gd name="connsiteY944" fmla="*/ 1140032 h 2380521"/>
              <a:gd name="connsiteX945" fmla="*/ 6368340 w 8023328"/>
              <a:gd name="connsiteY945" fmla="*/ 1140032 h 2380521"/>
              <a:gd name="connsiteX946" fmla="*/ 6380737 w 8023328"/>
              <a:gd name="connsiteY946" fmla="*/ 1153888 h 2380521"/>
              <a:gd name="connsiteX947" fmla="*/ 6368340 w 8023328"/>
              <a:gd name="connsiteY947" fmla="*/ 1166286 h 2380521"/>
              <a:gd name="connsiteX948" fmla="*/ 6354484 w 8023328"/>
              <a:gd name="connsiteY948" fmla="*/ 1153888 h 2380521"/>
              <a:gd name="connsiteX949" fmla="*/ 6368340 w 8023328"/>
              <a:gd name="connsiteY949" fmla="*/ 1140032 h 2380521"/>
              <a:gd name="connsiteX950" fmla="*/ 6297511 w 8023328"/>
              <a:gd name="connsiteY950" fmla="*/ 1140032 h 2380521"/>
              <a:gd name="connsiteX951" fmla="*/ 6309908 w 8023328"/>
              <a:gd name="connsiteY951" fmla="*/ 1153888 h 2380521"/>
              <a:gd name="connsiteX952" fmla="*/ 6297511 w 8023328"/>
              <a:gd name="connsiteY952" fmla="*/ 1166286 h 2380521"/>
              <a:gd name="connsiteX953" fmla="*/ 6283655 w 8023328"/>
              <a:gd name="connsiteY953" fmla="*/ 1153888 h 2380521"/>
              <a:gd name="connsiteX954" fmla="*/ 6297511 w 8023328"/>
              <a:gd name="connsiteY954" fmla="*/ 1140032 h 2380521"/>
              <a:gd name="connsiteX955" fmla="*/ 6226679 w 8023328"/>
              <a:gd name="connsiteY955" fmla="*/ 1140032 h 2380521"/>
              <a:gd name="connsiteX956" fmla="*/ 6239076 w 8023328"/>
              <a:gd name="connsiteY956" fmla="*/ 1153888 h 2380521"/>
              <a:gd name="connsiteX957" fmla="*/ 6226679 w 8023328"/>
              <a:gd name="connsiteY957" fmla="*/ 1166286 h 2380521"/>
              <a:gd name="connsiteX958" fmla="*/ 6212823 w 8023328"/>
              <a:gd name="connsiteY958" fmla="*/ 1153888 h 2380521"/>
              <a:gd name="connsiteX959" fmla="*/ 6226679 w 8023328"/>
              <a:gd name="connsiteY959" fmla="*/ 1140032 h 2380521"/>
              <a:gd name="connsiteX960" fmla="*/ 6154391 w 8023328"/>
              <a:gd name="connsiteY960" fmla="*/ 1140032 h 2380521"/>
              <a:gd name="connsiteX961" fmla="*/ 6168247 w 8023328"/>
              <a:gd name="connsiteY961" fmla="*/ 1153888 h 2380521"/>
              <a:gd name="connsiteX962" fmla="*/ 6154391 w 8023328"/>
              <a:gd name="connsiteY962" fmla="*/ 1166286 h 2380521"/>
              <a:gd name="connsiteX963" fmla="*/ 6141994 w 8023328"/>
              <a:gd name="connsiteY963" fmla="*/ 1153888 h 2380521"/>
              <a:gd name="connsiteX964" fmla="*/ 6154391 w 8023328"/>
              <a:gd name="connsiteY964" fmla="*/ 1140032 h 2380521"/>
              <a:gd name="connsiteX965" fmla="*/ 6083559 w 8023328"/>
              <a:gd name="connsiteY965" fmla="*/ 1140032 h 2380521"/>
              <a:gd name="connsiteX966" fmla="*/ 6097415 w 8023328"/>
              <a:gd name="connsiteY966" fmla="*/ 1153888 h 2380521"/>
              <a:gd name="connsiteX967" fmla="*/ 6083559 w 8023328"/>
              <a:gd name="connsiteY967" fmla="*/ 1166286 h 2380521"/>
              <a:gd name="connsiteX968" fmla="*/ 6071162 w 8023328"/>
              <a:gd name="connsiteY968" fmla="*/ 1153888 h 2380521"/>
              <a:gd name="connsiteX969" fmla="*/ 6083559 w 8023328"/>
              <a:gd name="connsiteY969" fmla="*/ 1140032 h 2380521"/>
              <a:gd name="connsiteX970" fmla="*/ 6009356 w 8023328"/>
              <a:gd name="connsiteY970" fmla="*/ 1140032 h 2380521"/>
              <a:gd name="connsiteX971" fmla="*/ 6023212 w 8023328"/>
              <a:gd name="connsiteY971" fmla="*/ 1153888 h 2380521"/>
              <a:gd name="connsiteX972" fmla="*/ 6009356 w 8023328"/>
              <a:gd name="connsiteY972" fmla="*/ 1166286 h 2380521"/>
              <a:gd name="connsiteX973" fmla="*/ 5996959 w 8023328"/>
              <a:gd name="connsiteY973" fmla="*/ 1153888 h 2380521"/>
              <a:gd name="connsiteX974" fmla="*/ 6009356 w 8023328"/>
              <a:gd name="connsiteY974" fmla="*/ 1140032 h 2380521"/>
              <a:gd name="connsiteX975" fmla="*/ 5940548 w 8023328"/>
              <a:gd name="connsiteY975" fmla="*/ 1140032 h 2380521"/>
              <a:gd name="connsiteX976" fmla="*/ 5955726 w 8023328"/>
              <a:gd name="connsiteY976" fmla="*/ 1153888 h 2380521"/>
              <a:gd name="connsiteX977" fmla="*/ 5940548 w 8023328"/>
              <a:gd name="connsiteY977" fmla="*/ 1166286 h 2380521"/>
              <a:gd name="connsiteX978" fmla="*/ 5926130 w 8023328"/>
              <a:gd name="connsiteY978" fmla="*/ 1153888 h 2380521"/>
              <a:gd name="connsiteX979" fmla="*/ 5940548 w 8023328"/>
              <a:gd name="connsiteY979" fmla="*/ 1140032 h 2380521"/>
              <a:gd name="connsiteX980" fmla="*/ 5870088 w 8023328"/>
              <a:gd name="connsiteY980" fmla="*/ 1140032 h 2380521"/>
              <a:gd name="connsiteX981" fmla="*/ 5884877 w 8023328"/>
              <a:gd name="connsiteY981" fmla="*/ 1153888 h 2380521"/>
              <a:gd name="connsiteX982" fmla="*/ 5870088 w 8023328"/>
              <a:gd name="connsiteY982" fmla="*/ 1166286 h 2380521"/>
              <a:gd name="connsiteX983" fmla="*/ 5855299 w 8023328"/>
              <a:gd name="connsiteY983" fmla="*/ 1153888 h 2380521"/>
              <a:gd name="connsiteX984" fmla="*/ 5870088 w 8023328"/>
              <a:gd name="connsiteY984" fmla="*/ 1140032 h 2380521"/>
              <a:gd name="connsiteX985" fmla="*/ 5799257 w 8023328"/>
              <a:gd name="connsiteY985" fmla="*/ 1140032 h 2380521"/>
              <a:gd name="connsiteX986" fmla="*/ 5814045 w 8023328"/>
              <a:gd name="connsiteY986" fmla="*/ 1153888 h 2380521"/>
              <a:gd name="connsiteX987" fmla="*/ 5799257 w 8023328"/>
              <a:gd name="connsiteY987" fmla="*/ 1166286 h 2380521"/>
              <a:gd name="connsiteX988" fmla="*/ 5784469 w 8023328"/>
              <a:gd name="connsiteY988" fmla="*/ 1153888 h 2380521"/>
              <a:gd name="connsiteX989" fmla="*/ 5799257 w 8023328"/>
              <a:gd name="connsiteY989" fmla="*/ 1140032 h 2380521"/>
              <a:gd name="connsiteX990" fmla="*/ 5724122 w 8023328"/>
              <a:gd name="connsiteY990" fmla="*/ 1140032 h 2380521"/>
              <a:gd name="connsiteX991" fmla="*/ 5736519 w 8023328"/>
              <a:gd name="connsiteY991" fmla="*/ 1153888 h 2380521"/>
              <a:gd name="connsiteX992" fmla="*/ 5724122 w 8023328"/>
              <a:gd name="connsiteY992" fmla="*/ 1166286 h 2380521"/>
              <a:gd name="connsiteX993" fmla="*/ 5710266 w 8023328"/>
              <a:gd name="connsiteY993" fmla="*/ 1153888 h 2380521"/>
              <a:gd name="connsiteX994" fmla="*/ 5724122 w 8023328"/>
              <a:gd name="connsiteY994" fmla="*/ 1140032 h 2380521"/>
              <a:gd name="connsiteX995" fmla="*/ 5653291 w 8023328"/>
              <a:gd name="connsiteY995" fmla="*/ 1140032 h 2380521"/>
              <a:gd name="connsiteX996" fmla="*/ 5665688 w 8023328"/>
              <a:gd name="connsiteY996" fmla="*/ 1153888 h 2380521"/>
              <a:gd name="connsiteX997" fmla="*/ 5653291 w 8023328"/>
              <a:gd name="connsiteY997" fmla="*/ 1166286 h 2380521"/>
              <a:gd name="connsiteX998" fmla="*/ 5639435 w 8023328"/>
              <a:gd name="connsiteY998" fmla="*/ 1153888 h 2380521"/>
              <a:gd name="connsiteX999" fmla="*/ 5653291 w 8023328"/>
              <a:gd name="connsiteY999" fmla="*/ 1140032 h 2380521"/>
              <a:gd name="connsiteX1000" fmla="*/ 5581002 w 8023328"/>
              <a:gd name="connsiteY1000" fmla="*/ 1140032 h 2380521"/>
              <a:gd name="connsiteX1001" fmla="*/ 5594858 w 8023328"/>
              <a:gd name="connsiteY1001" fmla="*/ 1153888 h 2380521"/>
              <a:gd name="connsiteX1002" fmla="*/ 5581002 w 8023328"/>
              <a:gd name="connsiteY1002" fmla="*/ 1166286 h 2380521"/>
              <a:gd name="connsiteX1003" fmla="*/ 5568605 w 8023328"/>
              <a:gd name="connsiteY1003" fmla="*/ 1153888 h 2380521"/>
              <a:gd name="connsiteX1004" fmla="*/ 5581002 w 8023328"/>
              <a:gd name="connsiteY1004" fmla="*/ 1140032 h 2380521"/>
              <a:gd name="connsiteX1005" fmla="*/ 5510171 w 8023328"/>
              <a:gd name="connsiteY1005" fmla="*/ 1140032 h 2380521"/>
              <a:gd name="connsiteX1006" fmla="*/ 5524027 w 8023328"/>
              <a:gd name="connsiteY1006" fmla="*/ 1153888 h 2380521"/>
              <a:gd name="connsiteX1007" fmla="*/ 5510171 w 8023328"/>
              <a:gd name="connsiteY1007" fmla="*/ 1166286 h 2380521"/>
              <a:gd name="connsiteX1008" fmla="*/ 5497774 w 8023328"/>
              <a:gd name="connsiteY1008" fmla="*/ 1153888 h 2380521"/>
              <a:gd name="connsiteX1009" fmla="*/ 5510171 w 8023328"/>
              <a:gd name="connsiteY1009" fmla="*/ 1140032 h 2380521"/>
              <a:gd name="connsiteX1010" fmla="*/ 5438937 w 8023328"/>
              <a:gd name="connsiteY1010" fmla="*/ 1140032 h 2380521"/>
              <a:gd name="connsiteX1011" fmla="*/ 5453178 w 8023328"/>
              <a:gd name="connsiteY1011" fmla="*/ 1153888 h 2380521"/>
              <a:gd name="connsiteX1012" fmla="*/ 5438937 w 8023328"/>
              <a:gd name="connsiteY1012" fmla="*/ 1166286 h 2380521"/>
              <a:gd name="connsiteX1013" fmla="*/ 5426945 w 8023328"/>
              <a:gd name="connsiteY1013" fmla="*/ 1153888 h 2380521"/>
              <a:gd name="connsiteX1014" fmla="*/ 5438937 w 8023328"/>
              <a:gd name="connsiteY1014" fmla="*/ 1140032 h 2380521"/>
              <a:gd name="connsiteX1015" fmla="*/ 5367530 w 8023328"/>
              <a:gd name="connsiteY1015" fmla="*/ 1140032 h 2380521"/>
              <a:gd name="connsiteX1016" fmla="*/ 5382318 w 8023328"/>
              <a:gd name="connsiteY1016" fmla="*/ 1153888 h 2380521"/>
              <a:gd name="connsiteX1017" fmla="*/ 5367530 w 8023328"/>
              <a:gd name="connsiteY1017" fmla="*/ 1166286 h 2380521"/>
              <a:gd name="connsiteX1018" fmla="*/ 5352742 w 8023328"/>
              <a:gd name="connsiteY1018" fmla="*/ 1153888 h 2380521"/>
              <a:gd name="connsiteX1019" fmla="*/ 5367530 w 8023328"/>
              <a:gd name="connsiteY1019" fmla="*/ 1140032 h 2380521"/>
              <a:gd name="connsiteX1020" fmla="*/ 5296699 w 8023328"/>
              <a:gd name="connsiteY1020" fmla="*/ 1140032 h 2380521"/>
              <a:gd name="connsiteX1021" fmla="*/ 5311488 w 8023328"/>
              <a:gd name="connsiteY1021" fmla="*/ 1153888 h 2380521"/>
              <a:gd name="connsiteX1022" fmla="*/ 5296699 w 8023328"/>
              <a:gd name="connsiteY1022" fmla="*/ 1166286 h 2380521"/>
              <a:gd name="connsiteX1023" fmla="*/ 5281910 w 8023328"/>
              <a:gd name="connsiteY1023" fmla="*/ 1153888 h 2380521"/>
              <a:gd name="connsiteX1024" fmla="*/ 5296699 w 8023328"/>
              <a:gd name="connsiteY1024" fmla="*/ 1140032 h 2380521"/>
              <a:gd name="connsiteX1025" fmla="*/ 5225869 w 8023328"/>
              <a:gd name="connsiteY1025" fmla="*/ 1140032 h 2380521"/>
              <a:gd name="connsiteX1026" fmla="*/ 5240657 w 8023328"/>
              <a:gd name="connsiteY1026" fmla="*/ 1153888 h 2380521"/>
              <a:gd name="connsiteX1027" fmla="*/ 5225869 w 8023328"/>
              <a:gd name="connsiteY1027" fmla="*/ 1166286 h 2380521"/>
              <a:gd name="connsiteX1028" fmla="*/ 5211081 w 8023328"/>
              <a:gd name="connsiteY1028" fmla="*/ 1153888 h 2380521"/>
              <a:gd name="connsiteX1029" fmla="*/ 5225869 w 8023328"/>
              <a:gd name="connsiteY1029" fmla="*/ 1140032 h 2380521"/>
              <a:gd name="connsiteX1030" fmla="*/ 5154105 w 8023328"/>
              <a:gd name="connsiteY1030" fmla="*/ 1140032 h 2380521"/>
              <a:gd name="connsiteX1031" fmla="*/ 5166502 w 8023328"/>
              <a:gd name="connsiteY1031" fmla="*/ 1154821 h 2380521"/>
              <a:gd name="connsiteX1032" fmla="*/ 5154105 w 8023328"/>
              <a:gd name="connsiteY1032" fmla="*/ 1169610 h 2380521"/>
              <a:gd name="connsiteX1033" fmla="*/ 5140249 w 8023328"/>
              <a:gd name="connsiteY1033" fmla="*/ 1154821 h 2380521"/>
              <a:gd name="connsiteX1034" fmla="*/ 5154105 w 8023328"/>
              <a:gd name="connsiteY1034" fmla="*/ 1140032 h 2380521"/>
              <a:gd name="connsiteX1035" fmla="*/ 5083276 w 8023328"/>
              <a:gd name="connsiteY1035" fmla="*/ 1140032 h 2380521"/>
              <a:gd name="connsiteX1036" fmla="*/ 5095673 w 8023328"/>
              <a:gd name="connsiteY1036" fmla="*/ 1154821 h 2380521"/>
              <a:gd name="connsiteX1037" fmla="*/ 5083276 w 8023328"/>
              <a:gd name="connsiteY1037" fmla="*/ 1169610 h 2380521"/>
              <a:gd name="connsiteX1038" fmla="*/ 5069420 w 8023328"/>
              <a:gd name="connsiteY1038" fmla="*/ 1154821 h 2380521"/>
              <a:gd name="connsiteX1039" fmla="*/ 5083276 w 8023328"/>
              <a:gd name="connsiteY1039" fmla="*/ 1140032 h 2380521"/>
              <a:gd name="connsiteX1040" fmla="*/ 5012445 w 8023328"/>
              <a:gd name="connsiteY1040" fmla="*/ 1140032 h 2380521"/>
              <a:gd name="connsiteX1041" fmla="*/ 5024842 w 8023328"/>
              <a:gd name="connsiteY1041" fmla="*/ 1154821 h 2380521"/>
              <a:gd name="connsiteX1042" fmla="*/ 5012445 w 8023328"/>
              <a:gd name="connsiteY1042" fmla="*/ 1169610 h 2380521"/>
              <a:gd name="connsiteX1043" fmla="*/ 4998589 w 8023328"/>
              <a:gd name="connsiteY1043" fmla="*/ 1154821 h 2380521"/>
              <a:gd name="connsiteX1044" fmla="*/ 5012445 w 8023328"/>
              <a:gd name="connsiteY1044" fmla="*/ 1140032 h 2380521"/>
              <a:gd name="connsiteX1045" fmla="*/ 4940157 w 8023328"/>
              <a:gd name="connsiteY1045" fmla="*/ 1140032 h 2380521"/>
              <a:gd name="connsiteX1046" fmla="*/ 4954013 w 8023328"/>
              <a:gd name="connsiteY1046" fmla="*/ 1154821 h 2380521"/>
              <a:gd name="connsiteX1047" fmla="*/ 4940157 w 8023328"/>
              <a:gd name="connsiteY1047" fmla="*/ 1169610 h 2380521"/>
              <a:gd name="connsiteX1048" fmla="*/ 4927760 w 8023328"/>
              <a:gd name="connsiteY1048" fmla="*/ 1154821 h 2380521"/>
              <a:gd name="connsiteX1049" fmla="*/ 4940157 w 8023328"/>
              <a:gd name="connsiteY1049" fmla="*/ 1140032 h 2380521"/>
              <a:gd name="connsiteX1050" fmla="*/ 4865953 w 8023328"/>
              <a:gd name="connsiteY1050" fmla="*/ 1140032 h 2380521"/>
              <a:gd name="connsiteX1051" fmla="*/ 4879809 w 8023328"/>
              <a:gd name="connsiteY1051" fmla="*/ 1154821 h 2380521"/>
              <a:gd name="connsiteX1052" fmla="*/ 4865953 w 8023328"/>
              <a:gd name="connsiteY1052" fmla="*/ 1169610 h 2380521"/>
              <a:gd name="connsiteX1053" fmla="*/ 4853556 w 8023328"/>
              <a:gd name="connsiteY1053" fmla="*/ 1154821 h 2380521"/>
              <a:gd name="connsiteX1054" fmla="*/ 4865953 w 8023328"/>
              <a:gd name="connsiteY1054" fmla="*/ 1140032 h 2380521"/>
              <a:gd name="connsiteX1055" fmla="*/ 4795122 w 8023328"/>
              <a:gd name="connsiteY1055" fmla="*/ 1140032 h 2380521"/>
              <a:gd name="connsiteX1056" fmla="*/ 4808978 w 8023328"/>
              <a:gd name="connsiteY1056" fmla="*/ 1154821 h 2380521"/>
              <a:gd name="connsiteX1057" fmla="*/ 4795122 w 8023328"/>
              <a:gd name="connsiteY1057" fmla="*/ 1169610 h 2380521"/>
              <a:gd name="connsiteX1058" fmla="*/ 4782725 w 8023328"/>
              <a:gd name="connsiteY1058" fmla="*/ 1154821 h 2380521"/>
              <a:gd name="connsiteX1059" fmla="*/ 4795122 w 8023328"/>
              <a:gd name="connsiteY1059" fmla="*/ 1140032 h 2380521"/>
              <a:gd name="connsiteX1060" fmla="*/ 4726684 w 8023328"/>
              <a:gd name="connsiteY1060" fmla="*/ 1140032 h 2380521"/>
              <a:gd name="connsiteX1061" fmla="*/ 4741472 w 8023328"/>
              <a:gd name="connsiteY1061" fmla="*/ 1154821 h 2380521"/>
              <a:gd name="connsiteX1062" fmla="*/ 4726684 w 8023328"/>
              <a:gd name="connsiteY1062" fmla="*/ 1169610 h 2380521"/>
              <a:gd name="connsiteX1063" fmla="*/ 4711896 w 8023328"/>
              <a:gd name="connsiteY1063" fmla="*/ 1154821 h 2380521"/>
              <a:gd name="connsiteX1064" fmla="*/ 4726684 w 8023328"/>
              <a:gd name="connsiteY1064" fmla="*/ 1140032 h 2380521"/>
              <a:gd name="connsiteX1065" fmla="*/ 4655853 w 8023328"/>
              <a:gd name="connsiteY1065" fmla="*/ 1140032 h 2380521"/>
              <a:gd name="connsiteX1066" fmla="*/ 4670642 w 8023328"/>
              <a:gd name="connsiteY1066" fmla="*/ 1154821 h 2380521"/>
              <a:gd name="connsiteX1067" fmla="*/ 4655853 w 8023328"/>
              <a:gd name="connsiteY1067" fmla="*/ 1169610 h 2380521"/>
              <a:gd name="connsiteX1068" fmla="*/ 4641064 w 8023328"/>
              <a:gd name="connsiteY1068" fmla="*/ 1154821 h 2380521"/>
              <a:gd name="connsiteX1069" fmla="*/ 4655853 w 8023328"/>
              <a:gd name="connsiteY1069" fmla="*/ 1140032 h 2380521"/>
              <a:gd name="connsiteX1070" fmla="*/ 4585023 w 8023328"/>
              <a:gd name="connsiteY1070" fmla="*/ 1140032 h 2380521"/>
              <a:gd name="connsiteX1071" fmla="*/ 4599811 w 8023328"/>
              <a:gd name="connsiteY1071" fmla="*/ 1154821 h 2380521"/>
              <a:gd name="connsiteX1072" fmla="*/ 4585023 w 8023328"/>
              <a:gd name="connsiteY1072" fmla="*/ 1169610 h 2380521"/>
              <a:gd name="connsiteX1073" fmla="*/ 4570235 w 8023328"/>
              <a:gd name="connsiteY1073" fmla="*/ 1154821 h 2380521"/>
              <a:gd name="connsiteX1074" fmla="*/ 4585023 w 8023328"/>
              <a:gd name="connsiteY1074" fmla="*/ 1140032 h 2380521"/>
              <a:gd name="connsiteX1075" fmla="*/ 4513260 w 8023328"/>
              <a:gd name="connsiteY1075" fmla="*/ 1140032 h 2380521"/>
              <a:gd name="connsiteX1076" fmla="*/ 4525657 w 8023328"/>
              <a:gd name="connsiteY1076" fmla="*/ 1154821 h 2380521"/>
              <a:gd name="connsiteX1077" fmla="*/ 4513260 w 8023328"/>
              <a:gd name="connsiteY1077" fmla="*/ 1169610 h 2380521"/>
              <a:gd name="connsiteX1078" fmla="*/ 4499404 w 8023328"/>
              <a:gd name="connsiteY1078" fmla="*/ 1154821 h 2380521"/>
              <a:gd name="connsiteX1079" fmla="*/ 4513260 w 8023328"/>
              <a:gd name="connsiteY1079" fmla="*/ 1140032 h 2380521"/>
              <a:gd name="connsiteX1080" fmla="*/ 4439056 w 8023328"/>
              <a:gd name="connsiteY1080" fmla="*/ 1140032 h 2380521"/>
              <a:gd name="connsiteX1081" fmla="*/ 4451453 w 8023328"/>
              <a:gd name="connsiteY1081" fmla="*/ 1154821 h 2380521"/>
              <a:gd name="connsiteX1082" fmla="*/ 4439056 w 8023328"/>
              <a:gd name="connsiteY1082" fmla="*/ 1169610 h 2380521"/>
              <a:gd name="connsiteX1083" fmla="*/ 4425200 w 8023328"/>
              <a:gd name="connsiteY1083" fmla="*/ 1154821 h 2380521"/>
              <a:gd name="connsiteX1084" fmla="*/ 4439056 w 8023328"/>
              <a:gd name="connsiteY1084" fmla="*/ 1140032 h 2380521"/>
              <a:gd name="connsiteX1085" fmla="*/ 4366768 w 8023328"/>
              <a:gd name="connsiteY1085" fmla="*/ 1140032 h 2380521"/>
              <a:gd name="connsiteX1086" fmla="*/ 4380624 w 8023328"/>
              <a:gd name="connsiteY1086" fmla="*/ 1154821 h 2380521"/>
              <a:gd name="connsiteX1087" fmla="*/ 4366768 w 8023328"/>
              <a:gd name="connsiteY1087" fmla="*/ 1169610 h 2380521"/>
              <a:gd name="connsiteX1088" fmla="*/ 4354371 w 8023328"/>
              <a:gd name="connsiteY1088" fmla="*/ 1154821 h 2380521"/>
              <a:gd name="connsiteX1089" fmla="*/ 4366768 w 8023328"/>
              <a:gd name="connsiteY1089" fmla="*/ 1140032 h 2380521"/>
              <a:gd name="connsiteX1090" fmla="*/ 4295937 w 8023328"/>
              <a:gd name="connsiteY1090" fmla="*/ 1140032 h 2380521"/>
              <a:gd name="connsiteX1091" fmla="*/ 4309793 w 8023328"/>
              <a:gd name="connsiteY1091" fmla="*/ 1154821 h 2380521"/>
              <a:gd name="connsiteX1092" fmla="*/ 4295937 w 8023328"/>
              <a:gd name="connsiteY1092" fmla="*/ 1169610 h 2380521"/>
              <a:gd name="connsiteX1093" fmla="*/ 4283540 w 8023328"/>
              <a:gd name="connsiteY1093" fmla="*/ 1154821 h 2380521"/>
              <a:gd name="connsiteX1094" fmla="*/ 4295937 w 8023328"/>
              <a:gd name="connsiteY1094" fmla="*/ 1140032 h 2380521"/>
              <a:gd name="connsiteX1095" fmla="*/ 4225107 w 8023328"/>
              <a:gd name="connsiteY1095" fmla="*/ 1140032 h 2380521"/>
              <a:gd name="connsiteX1096" fmla="*/ 4238963 w 8023328"/>
              <a:gd name="connsiteY1096" fmla="*/ 1154821 h 2380521"/>
              <a:gd name="connsiteX1097" fmla="*/ 4225107 w 8023328"/>
              <a:gd name="connsiteY1097" fmla="*/ 1169610 h 2380521"/>
              <a:gd name="connsiteX1098" fmla="*/ 4212710 w 8023328"/>
              <a:gd name="connsiteY1098" fmla="*/ 1154821 h 2380521"/>
              <a:gd name="connsiteX1099" fmla="*/ 4225107 w 8023328"/>
              <a:gd name="connsiteY1099" fmla="*/ 1140032 h 2380521"/>
              <a:gd name="connsiteX1100" fmla="*/ 4153295 w 8023328"/>
              <a:gd name="connsiteY1100" fmla="*/ 1140032 h 2380521"/>
              <a:gd name="connsiteX1101" fmla="*/ 4168083 w 8023328"/>
              <a:gd name="connsiteY1101" fmla="*/ 1154821 h 2380521"/>
              <a:gd name="connsiteX1102" fmla="*/ 4153295 w 8023328"/>
              <a:gd name="connsiteY1102" fmla="*/ 1169610 h 2380521"/>
              <a:gd name="connsiteX1103" fmla="*/ 4138507 w 8023328"/>
              <a:gd name="connsiteY1103" fmla="*/ 1154821 h 2380521"/>
              <a:gd name="connsiteX1104" fmla="*/ 4153295 w 8023328"/>
              <a:gd name="connsiteY1104" fmla="*/ 1140032 h 2380521"/>
              <a:gd name="connsiteX1105" fmla="*/ 4082465 w 8023328"/>
              <a:gd name="connsiteY1105" fmla="*/ 1140032 h 2380521"/>
              <a:gd name="connsiteX1106" fmla="*/ 4097254 w 8023328"/>
              <a:gd name="connsiteY1106" fmla="*/ 1154821 h 2380521"/>
              <a:gd name="connsiteX1107" fmla="*/ 4082465 w 8023328"/>
              <a:gd name="connsiteY1107" fmla="*/ 1169610 h 2380521"/>
              <a:gd name="connsiteX1108" fmla="*/ 4067676 w 8023328"/>
              <a:gd name="connsiteY1108" fmla="*/ 1154821 h 2380521"/>
              <a:gd name="connsiteX1109" fmla="*/ 4082465 w 8023328"/>
              <a:gd name="connsiteY1109" fmla="*/ 1140032 h 2380521"/>
              <a:gd name="connsiteX1110" fmla="*/ 439789 w 8023328"/>
              <a:gd name="connsiteY1110" fmla="*/ 1140032 h 2380521"/>
              <a:gd name="connsiteX1111" fmla="*/ 454579 w 8023328"/>
              <a:gd name="connsiteY1111" fmla="*/ 1153888 h 2380521"/>
              <a:gd name="connsiteX1112" fmla="*/ 439789 w 8023328"/>
              <a:gd name="connsiteY1112" fmla="*/ 1166286 h 2380521"/>
              <a:gd name="connsiteX1113" fmla="*/ 425001 w 8023328"/>
              <a:gd name="connsiteY1113" fmla="*/ 1153888 h 2380521"/>
              <a:gd name="connsiteX1114" fmla="*/ 439789 w 8023328"/>
              <a:gd name="connsiteY1114" fmla="*/ 1140032 h 2380521"/>
              <a:gd name="connsiteX1115" fmla="*/ 368960 w 8023328"/>
              <a:gd name="connsiteY1115" fmla="*/ 1140032 h 2380521"/>
              <a:gd name="connsiteX1116" fmla="*/ 383747 w 8023328"/>
              <a:gd name="connsiteY1116" fmla="*/ 1153888 h 2380521"/>
              <a:gd name="connsiteX1117" fmla="*/ 368960 w 8023328"/>
              <a:gd name="connsiteY1117" fmla="*/ 1166286 h 2380521"/>
              <a:gd name="connsiteX1118" fmla="*/ 354172 w 8023328"/>
              <a:gd name="connsiteY1118" fmla="*/ 1153888 h 2380521"/>
              <a:gd name="connsiteX1119" fmla="*/ 368960 w 8023328"/>
              <a:gd name="connsiteY1119" fmla="*/ 1140032 h 2380521"/>
              <a:gd name="connsiteX1120" fmla="*/ 297194 w 8023328"/>
              <a:gd name="connsiteY1120" fmla="*/ 1140032 h 2380521"/>
              <a:gd name="connsiteX1121" fmla="*/ 309592 w 8023328"/>
              <a:gd name="connsiteY1121" fmla="*/ 1153888 h 2380521"/>
              <a:gd name="connsiteX1122" fmla="*/ 297194 w 8023328"/>
              <a:gd name="connsiteY1122" fmla="*/ 1166286 h 2380521"/>
              <a:gd name="connsiteX1123" fmla="*/ 283339 w 8023328"/>
              <a:gd name="connsiteY1123" fmla="*/ 1153888 h 2380521"/>
              <a:gd name="connsiteX1124" fmla="*/ 297194 w 8023328"/>
              <a:gd name="connsiteY1124" fmla="*/ 1140032 h 2380521"/>
              <a:gd name="connsiteX1125" fmla="*/ 226366 w 8023328"/>
              <a:gd name="connsiteY1125" fmla="*/ 1140032 h 2380521"/>
              <a:gd name="connsiteX1126" fmla="*/ 238764 w 8023328"/>
              <a:gd name="connsiteY1126" fmla="*/ 1153888 h 2380521"/>
              <a:gd name="connsiteX1127" fmla="*/ 226366 w 8023328"/>
              <a:gd name="connsiteY1127" fmla="*/ 1166286 h 2380521"/>
              <a:gd name="connsiteX1128" fmla="*/ 212510 w 8023328"/>
              <a:gd name="connsiteY1128" fmla="*/ 1153888 h 2380521"/>
              <a:gd name="connsiteX1129" fmla="*/ 226366 w 8023328"/>
              <a:gd name="connsiteY1129" fmla="*/ 1140032 h 2380521"/>
              <a:gd name="connsiteX1130" fmla="*/ 155532 w 8023328"/>
              <a:gd name="connsiteY1130" fmla="*/ 1140032 h 2380521"/>
              <a:gd name="connsiteX1131" fmla="*/ 167930 w 8023328"/>
              <a:gd name="connsiteY1131" fmla="*/ 1153888 h 2380521"/>
              <a:gd name="connsiteX1132" fmla="*/ 155532 w 8023328"/>
              <a:gd name="connsiteY1132" fmla="*/ 1166286 h 2380521"/>
              <a:gd name="connsiteX1133" fmla="*/ 141676 w 8023328"/>
              <a:gd name="connsiteY1133" fmla="*/ 1153888 h 2380521"/>
              <a:gd name="connsiteX1134" fmla="*/ 155532 w 8023328"/>
              <a:gd name="connsiteY1134" fmla="*/ 1140032 h 2380521"/>
              <a:gd name="connsiteX1135" fmla="*/ 83244 w 8023328"/>
              <a:gd name="connsiteY1135" fmla="*/ 1140032 h 2380521"/>
              <a:gd name="connsiteX1136" fmla="*/ 97100 w 8023328"/>
              <a:gd name="connsiteY1136" fmla="*/ 1153888 h 2380521"/>
              <a:gd name="connsiteX1137" fmla="*/ 83244 w 8023328"/>
              <a:gd name="connsiteY1137" fmla="*/ 1166286 h 2380521"/>
              <a:gd name="connsiteX1138" fmla="*/ 70846 w 8023328"/>
              <a:gd name="connsiteY1138" fmla="*/ 1153888 h 2380521"/>
              <a:gd name="connsiteX1139" fmla="*/ 83244 w 8023328"/>
              <a:gd name="connsiteY1139" fmla="*/ 1140032 h 2380521"/>
              <a:gd name="connsiteX1140" fmla="*/ 12008 w 8023328"/>
              <a:gd name="connsiteY1140" fmla="*/ 1140032 h 2380521"/>
              <a:gd name="connsiteX1141" fmla="*/ 26249 w 8023328"/>
              <a:gd name="connsiteY1141" fmla="*/ 1153888 h 2380521"/>
              <a:gd name="connsiteX1142" fmla="*/ 12008 w 8023328"/>
              <a:gd name="connsiteY1142" fmla="*/ 1166286 h 2380521"/>
              <a:gd name="connsiteX1143" fmla="*/ 16 w 8023328"/>
              <a:gd name="connsiteY1143" fmla="*/ 1153888 h 2380521"/>
              <a:gd name="connsiteX1144" fmla="*/ 12008 w 8023328"/>
              <a:gd name="connsiteY1144" fmla="*/ 1140032 h 2380521"/>
              <a:gd name="connsiteX1145" fmla="*/ 6867525 w 8023328"/>
              <a:gd name="connsiteY1145" fmla="*/ 1069203 h 2380521"/>
              <a:gd name="connsiteX1146" fmla="*/ 6879922 w 8023328"/>
              <a:gd name="connsiteY1146" fmla="*/ 1081600 h 2380521"/>
              <a:gd name="connsiteX1147" fmla="*/ 6867525 w 8023328"/>
              <a:gd name="connsiteY1147" fmla="*/ 1095457 h 2380521"/>
              <a:gd name="connsiteX1148" fmla="*/ 6853669 w 8023328"/>
              <a:gd name="connsiteY1148" fmla="*/ 1081600 h 2380521"/>
              <a:gd name="connsiteX1149" fmla="*/ 6867525 w 8023328"/>
              <a:gd name="connsiteY1149" fmla="*/ 1069203 h 2380521"/>
              <a:gd name="connsiteX1150" fmla="*/ 6795237 w 8023328"/>
              <a:gd name="connsiteY1150" fmla="*/ 1069203 h 2380521"/>
              <a:gd name="connsiteX1151" fmla="*/ 6809093 w 8023328"/>
              <a:gd name="connsiteY1151" fmla="*/ 1081600 h 2380521"/>
              <a:gd name="connsiteX1152" fmla="*/ 6796696 w 8023328"/>
              <a:gd name="connsiteY1152" fmla="*/ 1095457 h 2380521"/>
              <a:gd name="connsiteX1153" fmla="*/ 6782840 w 8023328"/>
              <a:gd name="connsiteY1153" fmla="*/ 1081600 h 2380521"/>
              <a:gd name="connsiteX1154" fmla="*/ 6795237 w 8023328"/>
              <a:gd name="connsiteY1154" fmla="*/ 1069203 h 2380521"/>
              <a:gd name="connsiteX1155" fmla="*/ 6724405 w 8023328"/>
              <a:gd name="connsiteY1155" fmla="*/ 1069203 h 2380521"/>
              <a:gd name="connsiteX1156" fmla="*/ 6738261 w 8023328"/>
              <a:gd name="connsiteY1156" fmla="*/ 1081600 h 2380521"/>
              <a:gd name="connsiteX1157" fmla="*/ 6724405 w 8023328"/>
              <a:gd name="connsiteY1157" fmla="*/ 1095457 h 2380521"/>
              <a:gd name="connsiteX1158" fmla="*/ 6712008 w 8023328"/>
              <a:gd name="connsiteY1158" fmla="*/ 1081600 h 2380521"/>
              <a:gd name="connsiteX1159" fmla="*/ 6724405 w 8023328"/>
              <a:gd name="connsiteY1159" fmla="*/ 1069203 h 2380521"/>
              <a:gd name="connsiteX1160" fmla="*/ 6653576 w 8023328"/>
              <a:gd name="connsiteY1160" fmla="*/ 1069203 h 2380521"/>
              <a:gd name="connsiteX1161" fmla="*/ 6667432 w 8023328"/>
              <a:gd name="connsiteY1161" fmla="*/ 1081600 h 2380521"/>
              <a:gd name="connsiteX1162" fmla="*/ 6653576 w 8023328"/>
              <a:gd name="connsiteY1162" fmla="*/ 1095457 h 2380521"/>
              <a:gd name="connsiteX1163" fmla="*/ 6641179 w 8023328"/>
              <a:gd name="connsiteY1163" fmla="*/ 1081600 h 2380521"/>
              <a:gd name="connsiteX1164" fmla="*/ 6653576 w 8023328"/>
              <a:gd name="connsiteY1164" fmla="*/ 1069203 h 2380521"/>
              <a:gd name="connsiteX1165" fmla="*/ 6581764 w 8023328"/>
              <a:gd name="connsiteY1165" fmla="*/ 1069203 h 2380521"/>
              <a:gd name="connsiteX1166" fmla="*/ 6596552 w 8023328"/>
              <a:gd name="connsiteY1166" fmla="*/ 1081600 h 2380521"/>
              <a:gd name="connsiteX1167" fmla="*/ 6581764 w 8023328"/>
              <a:gd name="connsiteY1167" fmla="*/ 1095457 h 2380521"/>
              <a:gd name="connsiteX1168" fmla="*/ 6566976 w 8023328"/>
              <a:gd name="connsiteY1168" fmla="*/ 1081600 h 2380521"/>
              <a:gd name="connsiteX1169" fmla="*/ 6581764 w 8023328"/>
              <a:gd name="connsiteY1169" fmla="*/ 1069203 h 2380521"/>
              <a:gd name="connsiteX1170" fmla="*/ 6510933 w 8023328"/>
              <a:gd name="connsiteY1170" fmla="*/ 1069203 h 2380521"/>
              <a:gd name="connsiteX1171" fmla="*/ 6525722 w 8023328"/>
              <a:gd name="connsiteY1171" fmla="*/ 1081600 h 2380521"/>
              <a:gd name="connsiteX1172" fmla="*/ 6510933 w 8023328"/>
              <a:gd name="connsiteY1172" fmla="*/ 1095457 h 2380521"/>
              <a:gd name="connsiteX1173" fmla="*/ 6496144 w 8023328"/>
              <a:gd name="connsiteY1173" fmla="*/ 1081600 h 2380521"/>
              <a:gd name="connsiteX1174" fmla="*/ 6510933 w 8023328"/>
              <a:gd name="connsiteY1174" fmla="*/ 1069203 h 2380521"/>
              <a:gd name="connsiteX1175" fmla="*/ 6440492 w 8023328"/>
              <a:gd name="connsiteY1175" fmla="*/ 1069203 h 2380521"/>
              <a:gd name="connsiteX1176" fmla="*/ 6454911 w 8023328"/>
              <a:gd name="connsiteY1176" fmla="*/ 1081600 h 2380521"/>
              <a:gd name="connsiteX1177" fmla="*/ 6440492 w 8023328"/>
              <a:gd name="connsiteY1177" fmla="*/ 1095457 h 2380521"/>
              <a:gd name="connsiteX1178" fmla="*/ 6425315 w 8023328"/>
              <a:gd name="connsiteY1178" fmla="*/ 1081600 h 2380521"/>
              <a:gd name="connsiteX1179" fmla="*/ 6440492 w 8023328"/>
              <a:gd name="connsiteY1179" fmla="*/ 1069203 h 2380521"/>
              <a:gd name="connsiteX1180" fmla="*/ 6368340 w 8023328"/>
              <a:gd name="connsiteY1180" fmla="*/ 1069203 h 2380521"/>
              <a:gd name="connsiteX1181" fmla="*/ 6380737 w 8023328"/>
              <a:gd name="connsiteY1181" fmla="*/ 1081600 h 2380521"/>
              <a:gd name="connsiteX1182" fmla="*/ 6368340 w 8023328"/>
              <a:gd name="connsiteY1182" fmla="*/ 1095457 h 2380521"/>
              <a:gd name="connsiteX1183" fmla="*/ 6354484 w 8023328"/>
              <a:gd name="connsiteY1183" fmla="*/ 1081600 h 2380521"/>
              <a:gd name="connsiteX1184" fmla="*/ 6368340 w 8023328"/>
              <a:gd name="connsiteY1184" fmla="*/ 1069203 h 2380521"/>
              <a:gd name="connsiteX1185" fmla="*/ 6297511 w 8023328"/>
              <a:gd name="connsiteY1185" fmla="*/ 1069203 h 2380521"/>
              <a:gd name="connsiteX1186" fmla="*/ 6309908 w 8023328"/>
              <a:gd name="connsiteY1186" fmla="*/ 1081600 h 2380521"/>
              <a:gd name="connsiteX1187" fmla="*/ 6297511 w 8023328"/>
              <a:gd name="connsiteY1187" fmla="*/ 1095457 h 2380521"/>
              <a:gd name="connsiteX1188" fmla="*/ 6283655 w 8023328"/>
              <a:gd name="connsiteY1188" fmla="*/ 1081600 h 2380521"/>
              <a:gd name="connsiteX1189" fmla="*/ 6297511 w 8023328"/>
              <a:gd name="connsiteY1189" fmla="*/ 1069203 h 2380521"/>
              <a:gd name="connsiteX1190" fmla="*/ 6226679 w 8023328"/>
              <a:gd name="connsiteY1190" fmla="*/ 1069203 h 2380521"/>
              <a:gd name="connsiteX1191" fmla="*/ 6239076 w 8023328"/>
              <a:gd name="connsiteY1191" fmla="*/ 1081600 h 2380521"/>
              <a:gd name="connsiteX1192" fmla="*/ 6226679 w 8023328"/>
              <a:gd name="connsiteY1192" fmla="*/ 1095457 h 2380521"/>
              <a:gd name="connsiteX1193" fmla="*/ 6212823 w 8023328"/>
              <a:gd name="connsiteY1193" fmla="*/ 1083059 h 2380521"/>
              <a:gd name="connsiteX1194" fmla="*/ 6226679 w 8023328"/>
              <a:gd name="connsiteY1194" fmla="*/ 1069203 h 2380521"/>
              <a:gd name="connsiteX1195" fmla="*/ 6154391 w 8023328"/>
              <a:gd name="connsiteY1195" fmla="*/ 1069203 h 2380521"/>
              <a:gd name="connsiteX1196" fmla="*/ 6168247 w 8023328"/>
              <a:gd name="connsiteY1196" fmla="*/ 1083059 h 2380521"/>
              <a:gd name="connsiteX1197" fmla="*/ 6154391 w 8023328"/>
              <a:gd name="connsiteY1197" fmla="*/ 1095457 h 2380521"/>
              <a:gd name="connsiteX1198" fmla="*/ 6141994 w 8023328"/>
              <a:gd name="connsiteY1198" fmla="*/ 1083059 h 2380521"/>
              <a:gd name="connsiteX1199" fmla="*/ 6154391 w 8023328"/>
              <a:gd name="connsiteY1199" fmla="*/ 1069203 h 2380521"/>
              <a:gd name="connsiteX1200" fmla="*/ 6083559 w 8023328"/>
              <a:gd name="connsiteY1200" fmla="*/ 1069203 h 2380521"/>
              <a:gd name="connsiteX1201" fmla="*/ 6097415 w 8023328"/>
              <a:gd name="connsiteY1201" fmla="*/ 1083059 h 2380521"/>
              <a:gd name="connsiteX1202" fmla="*/ 6083559 w 8023328"/>
              <a:gd name="connsiteY1202" fmla="*/ 1095457 h 2380521"/>
              <a:gd name="connsiteX1203" fmla="*/ 6071162 w 8023328"/>
              <a:gd name="connsiteY1203" fmla="*/ 1083059 h 2380521"/>
              <a:gd name="connsiteX1204" fmla="*/ 6083559 w 8023328"/>
              <a:gd name="connsiteY1204" fmla="*/ 1069203 h 2380521"/>
              <a:gd name="connsiteX1205" fmla="*/ 6009356 w 8023328"/>
              <a:gd name="connsiteY1205" fmla="*/ 1069203 h 2380521"/>
              <a:gd name="connsiteX1206" fmla="*/ 6023212 w 8023328"/>
              <a:gd name="connsiteY1206" fmla="*/ 1083059 h 2380521"/>
              <a:gd name="connsiteX1207" fmla="*/ 6009356 w 8023328"/>
              <a:gd name="connsiteY1207" fmla="*/ 1095457 h 2380521"/>
              <a:gd name="connsiteX1208" fmla="*/ 5996959 w 8023328"/>
              <a:gd name="connsiteY1208" fmla="*/ 1083059 h 2380521"/>
              <a:gd name="connsiteX1209" fmla="*/ 6009356 w 8023328"/>
              <a:gd name="connsiteY1209" fmla="*/ 1069203 h 2380521"/>
              <a:gd name="connsiteX1210" fmla="*/ 5940548 w 8023328"/>
              <a:gd name="connsiteY1210" fmla="*/ 1069203 h 2380521"/>
              <a:gd name="connsiteX1211" fmla="*/ 5955726 w 8023328"/>
              <a:gd name="connsiteY1211" fmla="*/ 1083059 h 2380521"/>
              <a:gd name="connsiteX1212" fmla="*/ 5940548 w 8023328"/>
              <a:gd name="connsiteY1212" fmla="*/ 1095457 h 2380521"/>
              <a:gd name="connsiteX1213" fmla="*/ 5926130 w 8023328"/>
              <a:gd name="connsiteY1213" fmla="*/ 1083059 h 2380521"/>
              <a:gd name="connsiteX1214" fmla="*/ 5940548 w 8023328"/>
              <a:gd name="connsiteY1214" fmla="*/ 1069203 h 2380521"/>
              <a:gd name="connsiteX1215" fmla="*/ 5870088 w 8023328"/>
              <a:gd name="connsiteY1215" fmla="*/ 1069203 h 2380521"/>
              <a:gd name="connsiteX1216" fmla="*/ 5884877 w 8023328"/>
              <a:gd name="connsiteY1216" fmla="*/ 1083059 h 2380521"/>
              <a:gd name="connsiteX1217" fmla="*/ 5870088 w 8023328"/>
              <a:gd name="connsiteY1217" fmla="*/ 1095457 h 2380521"/>
              <a:gd name="connsiteX1218" fmla="*/ 5855299 w 8023328"/>
              <a:gd name="connsiteY1218" fmla="*/ 1083059 h 2380521"/>
              <a:gd name="connsiteX1219" fmla="*/ 5870088 w 8023328"/>
              <a:gd name="connsiteY1219" fmla="*/ 1069203 h 2380521"/>
              <a:gd name="connsiteX1220" fmla="*/ 5799257 w 8023328"/>
              <a:gd name="connsiteY1220" fmla="*/ 1069203 h 2380521"/>
              <a:gd name="connsiteX1221" fmla="*/ 5814045 w 8023328"/>
              <a:gd name="connsiteY1221" fmla="*/ 1083059 h 2380521"/>
              <a:gd name="connsiteX1222" fmla="*/ 5799257 w 8023328"/>
              <a:gd name="connsiteY1222" fmla="*/ 1095457 h 2380521"/>
              <a:gd name="connsiteX1223" fmla="*/ 5784469 w 8023328"/>
              <a:gd name="connsiteY1223" fmla="*/ 1083059 h 2380521"/>
              <a:gd name="connsiteX1224" fmla="*/ 5799257 w 8023328"/>
              <a:gd name="connsiteY1224" fmla="*/ 1069203 h 2380521"/>
              <a:gd name="connsiteX1225" fmla="*/ 5724122 w 8023328"/>
              <a:gd name="connsiteY1225" fmla="*/ 1069203 h 2380521"/>
              <a:gd name="connsiteX1226" fmla="*/ 5736519 w 8023328"/>
              <a:gd name="connsiteY1226" fmla="*/ 1083059 h 2380521"/>
              <a:gd name="connsiteX1227" fmla="*/ 5724122 w 8023328"/>
              <a:gd name="connsiteY1227" fmla="*/ 1095457 h 2380521"/>
              <a:gd name="connsiteX1228" fmla="*/ 5710266 w 8023328"/>
              <a:gd name="connsiteY1228" fmla="*/ 1083059 h 2380521"/>
              <a:gd name="connsiteX1229" fmla="*/ 5724122 w 8023328"/>
              <a:gd name="connsiteY1229" fmla="*/ 1069203 h 2380521"/>
              <a:gd name="connsiteX1230" fmla="*/ 5653291 w 8023328"/>
              <a:gd name="connsiteY1230" fmla="*/ 1069203 h 2380521"/>
              <a:gd name="connsiteX1231" fmla="*/ 5665688 w 8023328"/>
              <a:gd name="connsiteY1231" fmla="*/ 1083059 h 2380521"/>
              <a:gd name="connsiteX1232" fmla="*/ 5653291 w 8023328"/>
              <a:gd name="connsiteY1232" fmla="*/ 1095457 h 2380521"/>
              <a:gd name="connsiteX1233" fmla="*/ 5639435 w 8023328"/>
              <a:gd name="connsiteY1233" fmla="*/ 1083059 h 2380521"/>
              <a:gd name="connsiteX1234" fmla="*/ 5653291 w 8023328"/>
              <a:gd name="connsiteY1234" fmla="*/ 1069203 h 2380521"/>
              <a:gd name="connsiteX1235" fmla="*/ 5581002 w 8023328"/>
              <a:gd name="connsiteY1235" fmla="*/ 1069203 h 2380521"/>
              <a:gd name="connsiteX1236" fmla="*/ 5594858 w 8023328"/>
              <a:gd name="connsiteY1236" fmla="*/ 1083059 h 2380521"/>
              <a:gd name="connsiteX1237" fmla="*/ 5581002 w 8023328"/>
              <a:gd name="connsiteY1237" fmla="*/ 1095457 h 2380521"/>
              <a:gd name="connsiteX1238" fmla="*/ 5568605 w 8023328"/>
              <a:gd name="connsiteY1238" fmla="*/ 1083059 h 2380521"/>
              <a:gd name="connsiteX1239" fmla="*/ 5581002 w 8023328"/>
              <a:gd name="connsiteY1239" fmla="*/ 1069203 h 2380521"/>
              <a:gd name="connsiteX1240" fmla="*/ 5510171 w 8023328"/>
              <a:gd name="connsiteY1240" fmla="*/ 1069203 h 2380521"/>
              <a:gd name="connsiteX1241" fmla="*/ 5524027 w 8023328"/>
              <a:gd name="connsiteY1241" fmla="*/ 1083059 h 2380521"/>
              <a:gd name="connsiteX1242" fmla="*/ 5510171 w 8023328"/>
              <a:gd name="connsiteY1242" fmla="*/ 1095457 h 2380521"/>
              <a:gd name="connsiteX1243" fmla="*/ 5497774 w 8023328"/>
              <a:gd name="connsiteY1243" fmla="*/ 1083059 h 2380521"/>
              <a:gd name="connsiteX1244" fmla="*/ 5510171 w 8023328"/>
              <a:gd name="connsiteY1244" fmla="*/ 1069203 h 2380521"/>
              <a:gd name="connsiteX1245" fmla="*/ 5438937 w 8023328"/>
              <a:gd name="connsiteY1245" fmla="*/ 1069203 h 2380521"/>
              <a:gd name="connsiteX1246" fmla="*/ 5453178 w 8023328"/>
              <a:gd name="connsiteY1246" fmla="*/ 1083059 h 2380521"/>
              <a:gd name="connsiteX1247" fmla="*/ 5438937 w 8023328"/>
              <a:gd name="connsiteY1247" fmla="*/ 1095457 h 2380521"/>
              <a:gd name="connsiteX1248" fmla="*/ 5426945 w 8023328"/>
              <a:gd name="connsiteY1248" fmla="*/ 1083059 h 2380521"/>
              <a:gd name="connsiteX1249" fmla="*/ 5438937 w 8023328"/>
              <a:gd name="connsiteY1249" fmla="*/ 1069203 h 2380521"/>
              <a:gd name="connsiteX1250" fmla="*/ 5367530 w 8023328"/>
              <a:gd name="connsiteY1250" fmla="*/ 1069203 h 2380521"/>
              <a:gd name="connsiteX1251" fmla="*/ 5382318 w 8023328"/>
              <a:gd name="connsiteY1251" fmla="*/ 1083059 h 2380521"/>
              <a:gd name="connsiteX1252" fmla="*/ 5367530 w 8023328"/>
              <a:gd name="connsiteY1252" fmla="*/ 1095457 h 2380521"/>
              <a:gd name="connsiteX1253" fmla="*/ 5352742 w 8023328"/>
              <a:gd name="connsiteY1253" fmla="*/ 1083059 h 2380521"/>
              <a:gd name="connsiteX1254" fmla="*/ 5367530 w 8023328"/>
              <a:gd name="connsiteY1254" fmla="*/ 1069203 h 2380521"/>
              <a:gd name="connsiteX1255" fmla="*/ 5296699 w 8023328"/>
              <a:gd name="connsiteY1255" fmla="*/ 1069203 h 2380521"/>
              <a:gd name="connsiteX1256" fmla="*/ 5311488 w 8023328"/>
              <a:gd name="connsiteY1256" fmla="*/ 1083059 h 2380521"/>
              <a:gd name="connsiteX1257" fmla="*/ 5296699 w 8023328"/>
              <a:gd name="connsiteY1257" fmla="*/ 1095457 h 2380521"/>
              <a:gd name="connsiteX1258" fmla="*/ 5281910 w 8023328"/>
              <a:gd name="connsiteY1258" fmla="*/ 1083059 h 2380521"/>
              <a:gd name="connsiteX1259" fmla="*/ 5296699 w 8023328"/>
              <a:gd name="connsiteY1259" fmla="*/ 1069203 h 2380521"/>
              <a:gd name="connsiteX1260" fmla="*/ 5225869 w 8023328"/>
              <a:gd name="connsiteY1260" fmla="*/ 1069203 h 2380521"/>
              <a:gd name="connsiteX1261" fmla="*/ 5240657 w 8023328"/>
              <a:gd name="connsiteY1261" fmla="*/ 1083059 h 2380521"/>
              <a:gd name="connsiteX1262" fmla="*/ 5225869 w 8023328"/>
              <a:gd name="connsiteY1262" fmla="*/ 1095457 h 2380521"/>
              <a:gd name="connsiteX1263" fmla="*/ 5211081 w 8023328"/>
              <a:gd name="connsiteY1263" fmla="*/ 1083059 h 2380521"/>
              <a:gd name="connsiteX1264" fmla="*/ 5225869 w 8023328"/>
              <a:gd name="connsiteY1264" fmla="*/ 1069203 h 2380521"/>
              <a:gd name="connsiteX1265" fmla="*/ 5154105 w 8023328"/>
              <a:gd name="connsiteY1265" fmla="*/ 1069203 h 2380521"/>
              <a:gd name="connsiteX1266" fmla="*/ 5166502 w 8023328"/>
              <a:gd name="connsiteY1266" fmla="*/ 1083059 h 2380521"/>
              <a:gd name="connsiteX1267" fmla="*/ 5154105 w 8023328"/>
              <a:gd name="connsiteY1267" fmla="*/ 1095457 h 2380521"/>
              <a:gd name="connsiteX1268" fmla="*/ 5140249 w 8023328"/>
              <a:gd name="connsiteY1268" fmla="*/ 1083059 h 2380521"/>
              <a:gd name="connsiteX1269" fmla="*/ 5154105 w 8023328"/>
              <a:gd name="connsiteY1269" fmla="*/ 1069203 h 2380521"/>
              <a:gd name="connsiteX1270" fmla="*/ 5083276 w 8023328"/>
              <a:gd name="connsiteY1270" fmla="*/ 1069203 h 2380521"/>
              <a:gd name="connsiteX1271" fmla="*/ 5095673 w 8023328"/>
              <a:gd name="connsiteY1271" fmla="*/ 1083059 h 2380521"/>
              <a:gd name="connsiteX1272" fmla="*/ 5083276 w 8023328"/>
              <a:gd name="connsiteY1272" fmla="*/ 1095457 h 2380521"/>
              <a:gd name="connsiteX1273" fmla="*/ 5069420 w 8023328"/>
              <a:gd name="connsiteY1273" fmla="*/ 1083059 h 2380521"/>
              <a:gd name="connsiteX1274" fmla="*/ 5083276 w 8023328"/>
              <a:gd name="connsiteY1274" fmla="*/ 1069203 h 2380521"/>
              <a:gd name="connsiteX1275" fmla="*/ 5012445 w 8023328"/>
              <a:gd name="connsiteY1275" fmla="*/ 1069203 h 2380521"/>
              <a:gd name="connsiteX1276" fmla="*/ 5024842 w 8023328"/>
              <a:gd name="connsiteY1276" fmla="*/ 1083059 h 2380521"/>
              <a:gd name="connsiteX1277" fmla="*/ 5012445 w 8023328"/>
              <a:gd name="connsiteY1277" fmla="*/ 1095457 h 2380521"/>
              <a:gd name="connsiteX1278" fmla="*/ 4998589 w 8023328"/>
              <a:gd name="connsiteY1278" fmla="*/ 1083059 h 2380521"/>
              <a:gd name="connsiteX1279" fmla="*/ 5012445 w 8023328"/>
              <a:gd name="connsiteY1279" fmla="*/ 1069203 h 2380521"/>
              <a:gd name="connsiteX1280" fmla="*/ 4940157 w 8023328"/>
              <a:gd name="connsiteY1280" fmla="*/ 1069203 h 2380521"/>
              <a:gd name="connsiteX1281" fmla="*/ 4954013 w 8023328"/>
              <a:gd name="connsiteY1281" fmla="*/ 1083059 h 2380521"/>
              <a:gd name="connsiteX1282" fmla="*/ 4940157 w 8023328"/>
              <a:gd name="connsiteY1282" fmla="*/ 1095457 h 2380521"/>
              <a:gd name="connsiteX1283" fmla="*/ 4927760 w 8023328"/>
              <a:gd name="connsiteY1283" fmla="*/ 1083059 h 2380521"/>
              <a:gd name="connsiteX1284" fmla="*/ 4940157 w 8023328"/>
              <a:gd name="connsiteY1284" fmla="*/ 1069203 h 2380521"/>
              <a:gd name="connsiteX1285" fmla="*/ 4865953 w 8023328"/>
              <a:gd name="connsiteY1285" fmla="*/ 1069203 h 2380521"/>
              <a:gd name="connsiteX1286" fmla="*/ 4879809 w 8023328"/>
              <a:gd name="connsiteY1286" fmla="*/ 1083059 h 2380521"/>
              <a:gd name="connsiteX1287" fmla="*/ 4865953 w 8023328"/>
              <a:gd name="connsiteY1287" fmla="*/ 1095457 h 2380521"/>
              <a:gd name="connsiteX1288" fmla="*/ 4853556 w 8023328"/>
              <a:gd name="connsiteY1288" fmla="*/ 1083059 h 2380521"/>
              <a:gd name="connsiteX1289" fmla="*/ 4865953 w 8023328"/>
              <a:gd name="connsiteY1289" fmla="*/ 1069203 h 2380521"/>
              <a:gd name="connsiteX1290" fmla="*/ 4795122 w 8023328"/>
              <a:gd name="connsiteY1290" fmla="*/ 1069203 h 2380521"/>
              <a:gd name="connsiteX1291" fmla="*/ 4808978 w 8023328"/>
              <a:gd name="connsiteY1291" fmla="*/ 1083059 h 2380521"/>
              <a:gd name="connsiteX1292" fmla="*/ 4795122 w 8023328"/>
              <a:gd name="connsiteY1292" fmla="*/ 1095457 h 2380521"/>
              <a:gd name="connsiteX1293" fmla="*/ 4782725 w 8023328"/>
              <a:gd name="connsiteY1293" fmla="*/ 1083059 h 2380521"/>
              <a:gd name="connsiteX1294" fmla="*/ 4795122 w 8023328"/>
              <a:gd name="connsiteY1294" fmla="*/ 1069203 h 2380521"/>
              <a:gd name="connsiteX1295" fmla="*/ 4726684 w 8023328"/>
              <a:gd name="connsiteY1295" fmla="*/ 1069203 h 2380521"/>
              <a:gd name="connsiteX1296" fmla="*/ 4741472 w 8023328"/>
              <a:gd name="connsiteY1296" fmla="*/ 1083059 h 2380521"/>
              <a:gd name="connsiteX1297" fmla="*/ 4726684 w 8023328"/>
              <a:gd name="connsiteY1297" fmla="*/ 1095457 h 2380521"/>
              <a:gd name="connsiteX1298" fmla="*/ 4711896 w 8023328"/>
              <a:gd name="connsiteY1298" fmla="*/ 1083059 h 2380521"/>
              <a:gd name="connsiteX1299" fmla="*/ 4726684 w 8023328"/>
              <a:gd name="connsiteY1299" fmla="*/ 1069203 h 2380521"/>
              <a:gd name="connsiteX1300" fmla="*/ 4655853 w 8023328"/>
              <a:gd name="connsiteY1300" fmla="*/ 1069203 h 2380521"/>
              <a:gd name="connsiteX1301" fmla="*/ 4670642 w 8023328"/>
              <a:gd name="connsiteY1301" fmla="*/ 1083059 h 2380521"/>
              <a:gd name="connsiteX1302" fmla="*/ 4655853 w 8023328"/>
              <a:gd name="connsiteY1302" fmla="*/ 1095457 h 2380521"/>
              <a:gd name="connsiteX1303" fmla="*/ 4641064 w 8023328"/>
              <a:gd name="connsiteY1303" fmla="*/ 1083059 h 2380521"/>
              <a:gd name="connsiteX1304" fmla="*/ 4655853 w 8023328"/>
              <a:gd name="connsiteY1304" fmla="*/ 1069203 h 2380521"/>
              <a:gd name="connsiteX1305" fmla="*/ 4585023 w 8023328"/>
              <a:gd name="connsiteY1305" fmla="*/ 1069203 h 2380521"/>
              <a:gd name="connsiteX1306" fmla="*/ 4599811 w 8023328"/>
              <a:gd name="connsiteY1306" fmla="*/ 1083059 h 2380521"/>
              <a:gd name="connsiteX1307" fmla="*/ 4585023 w 8023328"/>
              <a:gd name="connsiteY1307" fmla="*/ 1095457 h 2380521"/>
              <a:gd name="connsiteX1308" fmla="*/ 4570235 w 8023328"/>
              <a:gd name="connsiteY1308" fmla="*/ 1083059 h 2380521"/>
              <a:gd name="connsiteX1309" fmla="*/ 4585023 w 8023328"/>
              <a:gd name="connsiteY1309" fmla="*/ 1069203 h 2380521"/>
              <a:gd name="connsiteX1310" fmla="*/ 4513260 w 8023328"/>
              <a:gd name="connsiteY1310" fmla="*/ 1069203 h 2380521"/>
              <a:gd name="connsiteX1311" fmla="*/ 4525657 w 8023328"/>
              <a:gd name="connsiteY1311" fmla="*/ 1083991 h 2380521"/>
              <a:gd name="connsiteX1312" fmla="*/ 4513260 w 8023328"/>
              <a:gd name="connsiteY1312" fmla="*/ 1098780 h 2380521"/>
              <a:gd name="connsiteX1313" fmla="*/ 4499404 w 8023328"/>
              <a:gd name="connsiteY1313" fmla="*/ 1083991 h 2380521"/>
              <a:gd name="connsiteX1314" fmla="*/ 4513260 w 8023328"/>
              <a:gd name="connsiteY1314" fmla="*/ 1069203 h 2380521"/>
              <a:gd name="connsiteX1315" fmla="*/ 4439056 w 8023328"/>
              <a:gd name="connsiteY1315" fmla="*/ 1069203 h 2380521"/>
              <a:gd name="connsiteX1316" fmla="*/ 4451453 w 8023328"/>
              <a:gd name="connsiteY1316" fmla="*/ 1083991 h 2380521"/>
              <a:gd name="connsiteX1317" fmla="*/ 4439056 w 8023328"/>
              <a:gd name="connsiteY1317" fmla="*/ 1098780 h 2380521"/>
              <a:gd name="connsiteX1318" fmla="*/ 4425200 w 8023328"/>
              <a:gd name="connsiteY1318" fmla="*/ 1083991 h 2380521"/>
              <a:gd name="connsiteX1319" fmla="*/ 4439056 w 8023328"/>
              <a:gd name="connsiteY1319" fmla="*/ 1069203 h 2380521"/>
              <a:gd name="connsiteX1320" fmla="*/ 4366768 w 8023328"/>
              <a:gd name="connsiteY1320" fmla="*/ 1069203 h 2380521"/>
              <a:gd name="connsiteX1321" fmla="*/ 4380624 w 8023328"/>
              <a:gd name="connsiteY1321" fmla="*/ 1083991 h 2380521"/>
              <a:gd name="connsiteX1322" fmla="*/ 4366768 w 8023328"/>
              <a:gd name="connsiteY1322" fmla="*/ 1098780 h 2380521"/>
              <a:gd name="connsiteX1323" fmla="*/ 4354371 w 8023328"/>
              <a:gd name="connsiteY1323" fmla="*/ 1083991 h 2380521"/>
              <a:gd name="connsiteX1324" fmla="*/ 4366768 w 8023328"/>
              <a:gd name="connsiteY1324" fmla="*/ 1069203 h 2380521"/>
              <a:gd name="connsiteX1325" fmla="*/ 4295937 w 8023328"/>
              <a:gd name="connsiteY1325" fmla="*/ 1069203 h 2380521"/>
              <a:gd name="connsiteX1326" fmla="*/ 4309793 w 8023328"/>
              <a:gd name="connsiteY1326" fmla="*/ 1083991 h 2380521"/>
              <a:gd name="connsiteX1327" fmla="*/ 4295937 w 8023328"/>
              <a:gd name="connsiteY1327" fmla="*/ 1098780 h 2380521"/>
              <a:gd name="connsiteX1328" fmla="*/ 4283540 w 8023328"/>
              <a:gd name="connsiteY1328" fmla="*/ 1083991 h 2380521"/>
              <a:gd name="connsiteX1329" fmla="*/ 4295937 w 8023328"/>
              <a:gd name="connsiteY1329" fmla="*/ 1069203 h 2380521"/>
              <a:gd name="connsiteX1330" fmla="*/ 4225107 w 8023328"/>
              <a:gd name="connsiteY1330" fmla="*/ 1069203 h 2380521"/>
              <a:gd name="connsiteX1331" fmla="*/ 4238963 w 8023328"/>
              <a:gd name="connsiteY1331" fmla="*/ 1083991 h 2380521"/>
              <a:gd name="connsiteX1332" fmla="*/ 4225107 w 8023328"/>
              <a:gd name="connsiteY1332" fmla="*/ 1098780 h 2380521"/>
              <a:gd name="connsiteX1333" fmla="*/ 4212710 w 8023328"/>
              <a:gd name="connsiteY1333" fmla="*/ 1083991 h 2380521"/>
              <a:gd name="connsiteX1334" fmla="*/ 4225107 w 8023328"/>
              <a:gd name="connsiteY1334" fmla="*/ 1069203 h 2380521"/>
              <a:gd name="connsiteX1335" fmla="*/ 4153295 w 8023328"/>
              <a:gd name="connsiteY1335" fmla="*/ 1069203 h 2380521"/>
              <a:gd name="connsiteX1336" fmla="*/ 4168083 w 8023328"/>
              <a:gd name="connsiteY1336" fmla="*/ 1083991 h 2380521"/>
              <a:gd name="connsiteX1337" fmla="*/ 4153295 w 8023328"/>
              <a:gd name="connsiteY1337" fmla="*/ 1098780 h 2380521"/>
              <a:gd name="connsiteX1338" fmla="*/ 4138507 w 8023328"/>
              <a:gd name="connsiteY1338" fmla="*/ 1083991 h 2380521"/>
              <a:gd name="connsiteX1339" fmla="*/ 4153295 w 8023328"/>
              <a:gd name="connsiteY1339" fmla="*/ 1069203 h 2380521"/>
              <a:gd name="connsiteX1340" fmla="*/ 4082465 w 8023328"/>
              <a:gd name="connsiteY1340" fmla="*/ 1069203 h 2380521"/>
              <a:gd name="connsiteX1341" fmla="*/ 4097254 w 8023328"/>
              <a:gd name="connsiteY1341" fmla="*/ 1083991 h 2380521"/>
              <a:gd name="connsiteX1342" fmla="*/ 4082465 w 8023328"/>
              <a:gd name="connsiteY1342" fmla="*/ 1098780 h 2380521"/>
              <a:gd name="connsiteX1343" fmla="*/ 4067676 w 8023328"/>
              <a:gd name="connsiteY1343" fmla="*/ 1083991 h 2380521"/>
              <a:gd name="connsiteX1344" fmla="*/ 4082465 w 8023328"/>
              <a:gd name="connsiteY1344" fmla="*/ 1069203 h 2380521"/>
              <a:gd name="connsiteX1345" fmla="*/ 4011635 w 8023328"/>
              <a:gd name="connsiteY1345" fmla="*/ 1069203 h 2380521"/>
              <a:gd name="connsiteX1346" fmla="*/ 4026423 w 8023328"/>
              <a:gd name="connsiteY1346" fmla="*/ 1083991 h 2380521"/>
              <a:gd name="connsiteX1347" fmla="*/ 4011635 w 8023328"/>
              <a:gd name="connsiteY1347" fmla="*/ 1098780 h 2380521"/>
              <a:gd name="connsiteX1348" fmla="*/ 3996847 w 8023328"/>
              <a:gd name="connsiteY1348" fmla="*/ 1083991 h 2380521"/>
              <a:gd name="connsiteX1349" fmla="*/ 4011635 w 8023328"/>
              <a:gd name="connsiteY1349" fmla="*/ 1069203 h 2380521"/>
              <a:gd name="connsiteX1350" fmla="*/ 3939871 w 8023328"/>
              <a:gd name="connsiteY1350" fmla="*/ 1069203 h 2380521"/>
              <a:gd name="connsiteX1351" fmla="*/ 3952268 w 8023328"/>
              <a:gd name="connsiteY1351" fmla="*/ 1083991 h 2380521"/>
              <a:gd name="connsiteX1352" fmla="*/ 3939871 w 8023328"/>
              <a:gd name="connsiteY1352" fmla="*/ 1098780 h 2380521"/>
              <a:gd name="connsiteX1353" fmla="*/ 3926015 w 8023328"/>
              <a:gd name="connsiteY1353" fmla="*/ 1083991 h 2380521"/>
              <a:gd name="connsiteX1354" fmla="*/ 3939871 w 8023328"/>
              <a:gd name="connsiteY1354" fmla="*/ 1069203 h 2380521"/>
              <a:gd name="connsiteX1355" fmla="*/ 582439 w 8023328"/>
              <a:gd name="connsiteY1355" fmla="*/ 1069203 h 2380521"/>
              <a:gd name="connsiteX1356" fmla="*/ 596295 w 8023328"/>
              <a:gd name="connsiteY1356" fmla="*/ 1083059 h 2380521"/>
              <a:gd name="connsiteX1357" fmla="*/ 582439 w 8023328"/>
              <a:gd name="connsiteY1357" fmla="*/ 1095457 h 2380521"/>
              <a:gd name="connsiteX1358" fmla="*/ 570041 w 8023328"/>
              <a:gd name="connsiteY1358" fmla="*/ 1083059 h 2380521"/>
              <a:gd name="connsiteX1359" fmla="*/ 582439 w 8023328"/>
              <a:gd name="connsiteY1359" fmla="*/ 1069203 h 2380521"/>
              <a:gd name="connsiteX1360" fmla="*/ 513628 w 8023328"/>
              <a:gd name="connsiteY1360" fmla="*/ 1069203 h 2380521"/>
              <a:gd name="connsiteX1361" fmla="*/ 528807 w 8023328"/>
              <a:gd name="connsiteY1361" fmla="*/ 1083059 h 2380521"/>
              <a:gd name="connsiteX1362" fmla="*/ 513628 w 8023328"/>
              <a:gd name="connsiteY1362" fmla="*/ 1095457 h 2380521"/>
              <a:gd name="connsiteX1363" fmla="*/ 499209 w 8023328"/>
              <a:gd name="connsiteY1363" fmla="*/ 1083059 h 2380521"/>
              <a:gd name="connsiteX1364" fmla="*/ 513628 w 8023328"/>
              <a:gd name="connsiteY1364" fmla="*/ 1069203 h 2380521"/>
              <a:gd name="connsiteX1365" fmla="*/ 439795 w 8023328"/>
              <a:gd name="connsiteY1365" fmla="*/ 1069203 h 2380521"/>
              <a:gd name="connsiteX1366" fmla="*/ 454585 w 8023328"/>
              <a:gd name="connsiteY1366" fmla="*/ 1083059 h 2380521"/>
              <a:gd name="connsiteX1367" fmla="*/ 439795 w 8023328"/>
              <a:gd name="connsiteY1367" fmla="*/ 1095457 h 2380521"/>
              <a:gd name="connsiteX1368" fmla="*/ 425007 w 8023328"/>
              <a:gd name="connsiteY1368" fmla="*/ 1083059 h 2380521"/>
              <a:gd name="connsiteX1369" fmla="*/ 439795 w 8023328"/>
              <a:gd name="connsiteY1369" fmla="*/ 1069203 h 2380521"/>
              <a:gd name="connsiteX1370" fmla="*/ 368965 w 8023328"/>
              <a:gd name="connsiteY1370" fmla="*/ 1069203 h 2380521"/>
              <a:gd name="connsiteX1371" fmla="*/ 383754 w 8023328"/>
              <a:gd name="connsiteY1371" fmla="*/ 1083059 h 2380521"/>
              <a:gd name="connsiteX1372" fmla="*/ 368965 w 8023328"/>
              <a:gd name="connsiteY1372" fmla="*/ 1095457 h 2380521"/>
              <a:gd name="connsiteX1373" fmla="*/ 354177 w 8023328"/>
              <a:gd name="connsiteY1373" fmla="*/ 1083059 h 2380521"/>
              <a:gd name="connsiteX1374" fmla="*/ 368965 w 8023328"/>
              <a:gd name="connsiteY1374" fmla="*/ 1069203 h 2380521"/>
              <a:gd name="connsiteX1375" fmla="*/ 297201 w 8023328"/>
              <a:gd name="connsiteY1375" fmla="*/ 1069203 h 2380521"/>
              <a:gd name="connsiteX1376" fmla="*/ 309599 w 8023328"/>
              <a:gd name="connsiteY1376" fmla="*/ 1083059 h 2380521"/>
              <a:gd name="connsiteX1377" fmla="*/ 297201 w 8023328"/>
              <a:gd name="connsiteY1377" fmla="*/ 1095457 h 2380521"/>
              <a:gd name="connsiteX1378" fmla="*/ 283346 w 8023328"/>
              <a:gd name="connsiteY1378" fmla="*/ 1083059 h 2380521"/>
              <a:gd name="connsiteX1379" fmla="*/ 297201 w 8023328"/>
              <a:gd name="connsiteY1379" fmla="*/ 1069203 h 2380521"/>
              <a:gd name="connsiteX1380" fmla="*/ 226372 w 8023328"/>
              <a:gd name="connsiteY1380" fmla="*/ 1069203 h 2380521"/>
              <a:gd name="connsiteX1381" fmla="*/ 238771 w 8023328"/>
              <a:gd name="connsiteY1381" fmla="*/ 1083059 h 2380521"/>
              <a:gd name="connsiteX1382" fmla="*/ 226372 w 8023328"/>
              <a:gd name="connsiteY1382" fmla="*/ 1095457 h 2380521"/>
              <a:gd name="connsiteX1383" fmla="*/ 212516 w 8023328"/>
              <a:gd name="connsiteY1383" fmla="*/ 1083059 h 2380521"/>
              <a:gd name="connsiteX1384" fmla="*/ 226372 w 8023328"/>
              <a:gd name="connsiteY1384" fmla="*/ 1069203 h 2380521"/>
              <a:gd name="connsiteX1385" fmla="*/ 154079 w 8023328"/>
              <a:gd name="connsiteY1385" fmla="*/ 1069203 h 2380521"/>
              <a:gd name="connsiteX1386" fmla="*/ 167935 w 8023328"/>
              <a:gd name="connsiteY1386" fmla="*/ 1083059 h 2380521"/>
              <a:gd name="connsiteX1387" fmla="*/ 154079 w 8023328"/>
              <a:gd name="connsiteY1387" fmla="*/ 1095457 h 2380521"/>
              <a:gd name="connsiteX1388" fmla="*/ 141682 w 8023328"/>
              <a:gd name="connsiteY1388" fmla="*/ 1083059 h 2380521"/>
              <a:gd name="connsiteX1389" fmla="*/ 154079 w 8023328"/>
              <a:gd name="connsiteY1389" fmla="*/ 1069203 h 2380521"/>
              <a:gd name="connsiteX1390" fmla="*/ 83249 w 8023328"/>
              <a:gd name="connsiteY1390" fmla="*/ 1069203 h 2380521"/>
              <a:gd name="connsiteX1391" fmla="*/ 97105 w 8023328"/>
              <a:gd name="connsiteY1391" fmla="*/ 1083059 h 2380521"/>
              <a:gd name="connsiteX1392" fmla="*/ 83249 w 8023328"/>
              <a:gd name="connsiteY1392" fmla="*/ 1095457 h 2380521"/>
              <a:gd name="connsiteX1393" fmla="*/ 70852 w 8023328"/>
              <a:gd name="connsiteY1393" fmla="*/ 1083059 h 2380521"/>
              <a:gd name="connsiteX1394" fmla="*/ 83249 w 8023328"/>
              <a:gd name="connsiteY1394" fmla="*/ 1069203 h 2380521"/>
              <a:gd name="connsiteX1395" fmla="*/ 12014 w 8023328"/>
              <a:gd name="connsiteY1395" fmla="*/ 1069203 h 2380521"/>
              <a:gd name="connsiteX1396" fmla="*/ 26255 w 8023328"/>
              <a:gd name="connsiteY1396" fmla="*/ 1083059 h 2380521"/>
              <a:gd name="connsiteX1397" fmla="*/ 12014 w 8023328"/>
              <a:gd name="connsiteY1397" fmla="*/ 1095457 h 2380521"/>
              <a:gd name="connsiteX1398" fmla="*/ 21 w 8023328"/>
              <a:gd name="connsiteY1398" fmla="*/ 1083059 h 2380521"/>
              <a:gd name="connsiteX1399" fmla="*/ 12014 w 8023328"/>
              <a:gd name="connsiteY1399" fmla="*/ 1069203 h 2380521"/>
              <a:gd name="connsiteX1400" fmla="*/ 6724405 w 8023328"/>
              <a:gd name="connsiteY1400" fmla="*/ 998371 h 2380521"/>
              <a:gd name="connsiteX1401" fmla="*/ 6738261 w 8023328"/>
              <a:gd name="connsiteY1401" fmla="*/ 1010768 h 2380521"/>
              <a:gd name="connsiteX1402" fmla="*/ 6724405 w 8023328"/>
              <a:gd name="connsiteY1402" fmla="*/ 1024625 h 2380521"/>
              <a:gd name="connsiteX1403" fmla="*/ 6712008 w 8023328"/>
              <a:gd name="connsiteY1403" fmla="*/ 1010768 h 2380521"/>
              <a:gd name="connsiteX1404" fmla="*/ 6724405 w 8023328"/>
              <a:gd name="connsiteY1404" fmla="*/ 998371 h 2380521"/>
              <a:gd name="connsiteX1405" fmla="*/ 6653576 w 8023328"/>
              <a:gd name="connsiteY1405" fmla="*/ 998371 h 2380521"/>
              <a:gd name="connsiteX1406" fmla="*/ 6667432 w 8023328"/>
              <a:gd name="connsiteY1406" fmla="*/ 1010768 h 2380521"/>
              <a:gd name="connsiteX1407" fmla="*/ 6653576 w 8023328"/>
              <a:gd name="connsiteY1407" fmla="*/ 1024625 h 2380521"/>
              <a:gd name="connsiteX1408" fmla="*/ 6641179 w 8023328"/>
              <a:gd name="connsiteY1408" fmla="*/ 1010768 h 2380521"/>
              <a:gd name="connsiteX1409" fmla="*/ 6653576 w 8023328"/>
              <a:gd name="connsiteY1409" fmla="*/ 998371 h 2380521"/>
              <a:gd name="connsiteX1410" fmla="*/ 6581764 w 8023328"/>
              <a:gd name="connsiteY1410" fmla="*/ 998371 h 2380521"/>
              <a:gd name="connsiteX1411" fmla="*/ 6596552 w 8023328"/>
              <a:gd name="connsiteY1411" fmla="*/ 1010768 h 2380521"/>
              <a:gd name="connsiteX1412" fmla="*/ 6581764 w 8023328"/>
              <a:gd name="connsiteY1412" fmla="*/ 1024625 h 2380521"/>
              <a:gd name="connsiteX1413" fmla="*/ 6566976 w 8023328"/>
              <a:gd name="connsiteY1413" fmla="*/ 1010768 h 2380521"/>
              <a:gd name="connsiteX1414" fmla="*/ 6581764 w 8023328"/>
              <a:gd name="connsiteY1414" fmla="*/ 998371 h 2380521"/>
              <a:gd name="connsiteX1415" fmla="*/ 6510933 w 8023328"/>
              <a:gd name="connsiteY1415" fmla="*/ 998371 h 2380521"/>
              <a:gd name="connsiteX1416" fmla="*/ 6525722 w 8023328"/>
              <a:gd name="connsiteY1416" fmla="*/ 1010768 h 2380521"/>
              <a:gd name="connsiteX1417" fmla="*/ 6510933 w 8023328"/>
              <a:gd name="connsiteY1417" fmla="*/ 1024625 h 2380521"/>
              <a:gd name="connsiteX1418" fmla="*/ 6496144 w 8023328"/>
              <a:gd name="connsiteY1418" fmla="*/ 1010768 h 2380521"/>
              <a:gd name="connsiteX1419" fmla="*/ 6510933 w 8023328"/>
              <a:gd name="connsiteY1419" fmla="*/ 998371 h 2380521"/>
              <a:gd name="connsiteX1420" fmla="*/ 6440492 w 8023328"/>
              <a:gd name="connsiteY1420" fmla="*/ 998371 h 2380521"/>
              <a:gd name="connsiteX1421" fmla="*/ 6454911 w 8023328"/>
              <a:gd name="connsiteY1421" fmla="*/ 1010768 h 2380521"/>
              <a:gd name="connsiteX1422" fmla="*/ 6440492 w 8023328"/>
              <a:gd name="connsiteY1422" fmla="*/ 1024625 h 2380521"/>
              <a:gd name="connsiteX1423" fmla="*/ 6425315 w 8023328"/>
              <a:gd name="connsiteY1423" fmla="*/ 1010768 h 2380521"/>
              <a:gd name="connsiteX1424" fmla="*/ 6440492 w 8023328"/>
              <a:gd name="connsiteY1424" fmla="*/ 998371 h 2380521"/>
              <a:gd name="connsiteX1425" fmla="*/ 6368340 w 8023328"/>
              <a:gd name="connsiteY1425" fmla="*/ 998371 h 2380521"/>
              <a:gd name="connsiteX1426" fmla="*/ 6380737 w 8023328"/>
              <a:gd name="connsiteY1426" fmla="*/ 1010768 h 2380521"/>
              <a:gd name="connsiteX1427" fmla="*/ 6368340 w 8023328"/>
              <a:gd name="connsiteY1427" fmla="*/ 1024625 h 2380521"/>
              <a:gd name="connsiteX1428" fmla="*/ 6354484 w 8023328"/>
              <a:gd name="connsiteY1428" fmla="*/ 1010768 h 2380521"/>
              <a:gd name="connsiteX1429" fmla="*/ 6368340 w 8023328"/>
              <a:gd name="connsiteY1429" fmla="*/ 998371 h 2380521"/>
              <a:gd name="connsiteX1430" fmla="*/ 6297511 w 8023328"/>
              <a:gd name="connsiteY1430" fmla="*/ 998371 h 2380521"/>
              <a:gd name="connsiteX1431" fmla="*/ 6309908 w 8023328"/>
              <a:gd name="connsiteY1431" fmla="*/ 1010768 h 2380521"/>
              <a:gd name="connsiteX1432" fmla="*/ 6297511 w 8023328"/>
              <a:gd name="connsiteY1432" fmla="*/ 1024625 h 2380521"/>
              <a:gd name="connsiteX1433" fmla="*/ 6283655 w 8023328"/>
              <a:gd name="connsiteY1433" fmla="*/ 1010768 h 2380521"/>
              <a:gd name="connsiteX1434" fmla="*/ 6297511 w 8023328"/>
              <a:gd name="connsiteY1434" fmla="*/ 998371 h 2380521"/>
              <a:gd name="connsiteX1435" fmla="*/ 6226679 w 8023328"/>
              <a:gd name="connsiteY1435" fmla="*/ 998371 h 2380521"/>
              <a:gd name="connsiteX1436" fmla="*/ 6239076 w 8023328"/>
              <a:gd name="connsiteY1436" fmla="*/ 1010768 h 2380521"/>
              <a:gd name="connsiteX1437" fmla="*/ 6226679 w 8023328"/>
              <a:gd name="connsiteY1437" fmla="*/ 1024625 h 2380521"/>
              <a:gd name="connsiteX1438" fmla="*/ 6212823 w 8023328"/>
              <a:gd name="connsiteY1438" fmla="*/ 1010768 h 2380521"/>
              <a:gd name="connsiteX1439" fmla="*/ 6226679 w 8023328"/>
              <a:gd name="connsiteY1439" fmla="*/ 998371 h 2380521"/>
              <a:gd name="connsiteX1440" fmla="*/ 6154391 w 8023328"/>
              <a:gd name="connsiteY1440" fmla="*/ 998371 h 2380521"/>
              <a:gd name="connsiteX1441" fmla="*/ 6168247 w 8023328"/>
              <a:gd name="connsiteY1441" fmla="*/ 1010768 h 2380521"/>
              <a:gd name="connsiteX1442" fmla="*/ 6154391 w 8023328"/>
              <a:gd name="connsiteY1442" fmla="*/ 1024625 h 2380521"/>
              <a:gd name="connsiteX1443" fmla="*/ 6141994 w 8023328"/>
              <a:gd name="connsiteY1443" fmla="*/ 1010768 h 2380521"/>
              <a:gd name="connsiteX1444" fmla="*/ 6154391 w 8023328"/>
              <a:gd name="connsiteY1444" fmla="*/ 998371 h 2380521"/>
              <a:gd name="connsiteX1445" fmla="*/ 6083559 w 8023328"/>
              <a:gd name="connsiteY1445" fmla="*/ 998371 h 2380521"/>
              <a:gd name="connsiteX1446" fmla="*/ 6097415 w 8023328"/>
              <a:gd name="connsiteY1446" fmla="*/ 1010768 h 2380521"/>
              <a:gd name="connsiteX1447" fmla="*/ 6083559 w 8023328"/>
              <a:gd name="connsiteY1447" fmla="*/ 1024625 h 2380521"/>
              <a:gd name="connsiteX1448" fmla="*/ 6071162 w 8023328"/>
              <a:gd name="connsiteY1448" fmla="*/ 1010768 h 2380521"/>
              <a:gd name="connsiteX1449" fmla="*/ 6083559 w 8023328"/>
              <a:gd name="connsiteY1449" fmla="*/ 998371 h 2380521"/>
              <a:gd name="connsiteX1450" fmla="*/ 6009356 w 8023328"/>
              <a:gd name="connsiteY1450" fmla="*/ 998371 h 2380521"/>
              <a:gd name="connsiteX1451" fmla="*/ 6023212 w 8023328"/>
              <a:gd name="connsiteY1451" fmla="*/ 1010768 h 2380521"/>
              <a:gd name="connsiteX1452" fmla="*/ 6009356 w 8023328"/>
              <a:gd name="connsiteY1452" fmla="*/ 1024625 h 2380521"/>
              <a:gd name="connsiteX1453" fmla="*/ 5996959 w 8023328"/>
              <a:gd name="connsiteY1453" fmla="*/ 1010768 h 2380521"/>
              <a:gd name="connsiteX1454" fmla="*/ 6009356 w 8023328"/>
              <a:gd name="connsiteY1454" fmla="*/ 998371 h 2380521"/>
              <a:gd name="connsiteX1455" fmla="*/ 5940548 w 8023328"/>
              <a:gd name="connsiteY1455" fmla="*/ 998371 h 2380521"/>
              <a:gd name="connsiteX1456" fmla="*/ 5955726 w 8023328"/>
              <a:gd name="connsiteY1456" fmla="*/ 1010768 h 2380521"/>
              <a:gd name="connsiteX1457" fmla="*/ 5940548 w 8023328"/>
              <a:gd name="connsiteY1457" fmla="*/ 1024625 h 2380521"/>
              <a:gd name="connsiteX1458" fmla="*/ 5926130 w 8023328"/>
              <a:gd name="connsiteY1458" fmla="*/ 1010768 h 2380521"/>
              <a:gd name="connsiteX1459" fmla="*/ 5940548 w 8023328"/>
              <a:gd name="connsiteY1459" fmla="*/ 998371 h 2380521"/>
              <a:gd name="connsiteX1460" fmla="*/ 5870088 w 8023328"/>
              <a:gd name="connsiteY1460" fmla="*/ 998371 h 2380521"/>
              <a:gd name="connsiteX1461" fmla="*/ 5884877 w 8023328"/>
              <a:gd name="connsiteY1461" fmla="*/ 1010768 h 2380521"/>
              <a:gd name="connsiteX1462" fmla="*/ 5870088 w 8023328"/>
              <a:gd name="connsiteY1462" fmla="*/ 1024625 h 2380521"/>
              <a:gd name="connsiteX1463" fmla="*/ 5855299 w 8023328"/>
              <a:gd name="connsiteY1463" fmla="*/ 1010768 h 2380521"/>
              <a:gd name="connsiteX1464" fmla="*/ 5870088 w 8023328"/>
              <a:gd name="connsiteY1464" fmla="*/ 998371 h 2380521"/>
              <a:gd name="connsiteX1465" fmla="*/ 5799257 w 8023328"/>
              <a:gd name="connsiteY1465" fmla="*/ 998371 h 2380521"/>
              <a:gd name="connsiteX1466" fmla="*/ 5814045 w 8023328"/>
              <a:gd name="connsiteY1466" fmla="*/ 1010768 h 2380521"/>
              <a:gd name="connsiteX1467" fmla="*/ 5799257 w 8023328"/>
              <a:gd name="connsiteY1467" fmla="*/ 1024625 h 2380521"/>
              <a:gd name="connsiteX1468" fmla="*/ 5784469 w 8023328"/>
              <a:gd name="connsiteY1468" fmla="*/ 1010768 h 2380521"/>
              <a:gd name="connsiteX1469" fmla="*/ 5799257 w 8023328"/>
              <a:gd name="connsiteY1469" fmla="*/ 998371 h 2380521"/>
              <a:gd name="connsiteX1470" fmla="*/ 5724122 w 8023328"/>
              <a:gd name="connsiteY1470" fmla="*/ 998371 h 2380521"/>
              <a:gd name="connsiteX1471" fmla="*/ 5736519 w 8023328"/>
              <a:gd name="connsiteY1471" fmla="*/ 1010768 h 2380521"/>
              <a:gd name="connsiteX1472" fmla="*/ 5724122 w 8023328"/>
              <a:gd name="connsiteY1472" fmla="*/ 1024625 h 2380521"/>
              <a:gd name="connsiteX1473" fmla="*/ 5710266 w 8023328"/>
              <a:gd name="connsiteY1473" fmla="*/ 1010768 h 2380521"/>
              <a:gd name="connsiteX1474" fmla="*/ 5724122 w 8023328"/>
              <a:gd name="connsiteY1474" fmla="*/ 998371 h 2380521"/>
              <a:gd name="connsiteX1475" fmla="*/ 5653291 w 8023328"/>
              <a:gd name="connsiteY1475" fmla="*/ 998371 h 2380521"/>
              <a:gd name="connsiteX1476" fmla="*/ 5665688 w 8023328"/>
              <a:gd name="connsiteY1476" fmla="*/ 1012227 h 2380521"/>
              <a:gd name="connsiteX1477" fmla="*/ 5653291 w 8023328"/>
              <a:gd name="connsiteY1477" fmla="*/ 1024625 h 2380521"/>
              <a:gd name="connsiteX1478" fmla="*/ 5639435 w 8023328"/>
              <a:gd name="connsiteY1478" fmla="*/ 1012227 h 2380521"/>
              <a:gd name="connsiteX1479" fmla="*/ 5653291 w 8023328"/>
              <a:gd name="connsiteY1479" fmla="*/ 998371 h 2380521"/>
              <a:gd name="connsiteX1480" fmla="*/ 5581002 w 8023328"/>
              <a:gd name="connsiteY1480" fmla="*/ 998371 h 2380521"/>
              <a:gd name="connsiteX1481" fmla="*/ 5594858 w 8023328"/>
              <a:gd name="connsiteY1481" fmla="*/ 1012227 h 2380521"/>
              <a:gd name="connsiteX1482" fmla="*/ 5581002 w 8023328"/>
              <a:gd name="connsiteY1482" fmla="*/ 1024625 h 2380521"/>
              <a:gd name="connsiteX1483" fmla="*/ 5568605 w 8023328"/>
              <a:gd name="connsiteY1483" fmla="*/ 1012227 h 2380521"/>
              <a:gd name="connsiteX1484" fmla="*/ 5581002 w 8023328"/>
              <a:gd name="connsiteY1484" fmla="*/ 998371 h 2380521"/>
              <a:gd name="connsiteX1485" fmla="*/ 5510171 w 8023328"/>
              <a:gd name="connsiteY1485" fmla="*/ 998371 h 2380521"/>
              <a:gd name="connsiteX1486" fmla="*/ 5524027 w 8023328"/>
              <a:gd name="connsiteY1486" fmla="*/ 1012227 h 2380521"/>
              <a:gd name="connsiteX1487" fmla="*/ 5510171 w 8023328"/>
              <a:gd name="connsiteY1487" fmla="*/ 1024625 h 2380521"/>
              <a:gd name="connsiteX1488" fmla="*/ 5497774 w 8023328"/>
              <a:gd name="connsiteY1488" fmla="*/ 1012227 h 2380521"/>
              <a:gd name="connsiteX1489" fmla="*/ 5510171 w 8023328"/>
              <a:gd name="connsiteY1489" fmla="*/ 998371 h 2380521"/>
              <a:gd name="connsiteX1490" fmla="*/ 5438937 w 8023328"/>
              <a:gd name="connsiteY1490" fmla="*/ 998371 h 2380521"/>
              <a:gd name="connsiteX1491" fmla="*/ 5453178 w 8023328"/>
              <a:gd name="connsiteY1491" fmla="*/ 1012227 h 2380521"/>
              <a:gd name="connsiteX1492" fmla="*/ 5438937 w 8023328"/>
              <a:gd name="connsiteY1492" fmla="*/ 1024625 h 2380521"/>
              <a:gd name="connsiteX1493" fmla="*/ 5426945 w 8023328"/>
              <a:gd name="connsiteY1493" fmla="*/ 1012227 h 2380521"/>
              <a:gd name="connsiteX1494" fmla="*/ 5438937 w 8023328"/>
              <a:gd name="connsiteY1494" fmla="*/ 998371 h 2380521"/>
              <a:gd name="connsiteX1495" fmla="*/ 5367530 w 8023328"/>
              <a:gd name="connsiteY1495" fmla="*/ 998371 h 2380521"/>
              <a:gd name="connsiteX1496" fmla="*/ 5382318 w 8023328"/>
              <a:gd name="connsiteY1496" fmla="*/ 1012227 h 2380521"/>
              <a:gd name="connsiteX1497" fmla="*/ 5367530 w 8023328"/>
              <a:gd name="connsiteY1497" fmla="*/ 1024625 h 2380521"/>
              <a:gd name="connsiteX1498" fmla="*/ 5352742 w 8023328"/>
              <a:gd name="connsiteY1498" fmla="*/ 1012227 h 2380521"/>
              <a:gd name="connsiteX1499" fmla="*/ 5367530 w 8023328"/>
              <a:gd name="connsiteY1499" fmla="*/ 998371 h 2380521"/>
              <a:gd name="connsiteX1500" fmla="*/ 5296699 w 8023328"/>
              <a:gd name="connsiteY1500" fmla="*/ 998371 h 2380521"/>
              <a:gd name="connsiteX1501" fmla="*/ 5311488 w 8023328"/>
              <a:gd name="connsiteY1501" fmla="*/ 1012227 h 2380521"/>
              <a:gd name="connsiteX1502" fmla="*/ 5296699 w 8023328"/>
              <a:gd name="connsiteY1502" fmla="*/ 1024625 h 2380521"/>
              <a:gd name="connsiteX1503" fmla="*/ 5281910 w 8023328"/>
              <a:gd name="connsiteY1503" fmla="*/ 1012227 h 2380521"/>
              <a:gd name="connsiteX1504" fmla="*/ 5296699 w 8023328"/>
              <a:gd name="connsiteY1504" fmla="*/ 998371 h 2380521"/>
              <a:gd name="connsiteX1505" fmla="*/ 5225869 w 8023328"/>
              <a:gd name="connsiteY1505" fmla="*/ 998371 h 2380521"/>
              <a:gd name="connsiteX1506" fmla="*/ 5240657 w 8023328"/>
              <a:gd name="connsiteY1506" fmla="*/ 1012227 h 2380521"/>
              <a:gd name="connsiteX1507" fmla="*/ 5225869 w 8023328"/>
              <a:gd name="connsiteY1507" fmla="*/ 1024625 h 2380521"/>
              <a:gd name="connsiteX1508" fmla="*/ 5211081 w 8023328"/>
              <a:gd name="connsiteY1508" fmla="*/ 1012227 h 2380521"/>
              <a:gd name="connsiteX1509" fmla="*/ 5225869 w 8023328"/>
              <a:gd name="connsiteY1509" fmla="*/ 998371 h 2380521"/>
              <a:gd name="connsiteX1510" fmla="*/ 5154105 w 8023328"/>
              <a:gd name="connsiteY1510" fmla="*/ 998371 h 2380521"/>
              <a:gd name="connsiteX1511" fmla="*/ 5166502 w 8023328"/>
              <a:gd name="connsiteY1511" fmla="*/ 1012227 h 2380521"/>
              <a:gd name="connsiteX1512" fmla="*/ 5154105 w 8023328"/>
              <a:gd name="connsiteY1512" fmla="*/ 1024625 h 2380521"/>
              <a:gd name="connsiteX1513" fmla="*/ 5140249 w 8023328"/>
              <a:gd name="connsiteY1513" fmla="*/ 1012227 h 2380521"/>
              <a:gd name="connsiteX1514" fmla="*/ 5154105 w 8023328"/>
              <a:gd name="connsiteY1514" fmla="*/ 998371 h 2380521"/>
              <a:gd name="connsiteX1515" fmla="*/ 5083276 w 8023328"/>
              <a:gd name="connsiteY1515" fmla="*/ 998371 h 2380521"/>
              <a:gd name="connsiteX1516" fmla="*/ 5095673 w 8023328"/>
              <a:gd name="connsiteY1516" fmla="*/ 1012227 h 2380521"/>
              <a:gd name="connsiteX1517" fmla="*/ 5083276 w 8023328"/>
              <a:gd name="connsiteY1517" fmla="*/ 1024625 h 2380521"/>
              <a:gd name="connsiteX1518" fmla="*/ 5069420 w 8023328"/>
              <a:gd name="connsiteY1518" fmla="*/ 1012227 h 2380521"/>
              <a:gd name="connsiteX1519" fmla="*/ 5083276 w 8023328"/>
              <a:gd name="connsiteY1519" fmla="*/ 998371 h 2380521"/>
              <a:gd name="connsiteX1520" fmla="*/ 5012445 w 8023328"/>
              <a:gd name="connsiteY1520" fmla="*/ 998371 h 2380521"/>
              <a:gd name="connsiteX1521" fmla="*/ 5024842 w 8023328"/>
              <a:gd name="connsiteY1521" fmla="*/ 1012227 h 2380521"/>
              <a:gd name="connsiteX1522" fmla="*/ 5012445 w 8023328"/>
              <a:gd name="connsiteY1522" fmla="*/ 1024625 h 2380521"/>
              <a:gd name="connsiteX1523" fmla="*/ 4998589 w 8023328"/>
              <a:gd name="connsiteY1523" fmla="*/ 1012227 h 2380521"/>
              <a:gd name="connsiteX1524" fmla="*/ 5012445 w 8023328"/>
              <a:gd name="connsiteY1524" fmla="*/ 998371 h 2380521"/>
              <a:gd name="connsiteX1525" fmla="*/ 4940157 w 8023328"/>
              <a:gd name="connsiteY1525" fmla="*/ 998371 h 2380521"/>
              <a:gd name="connsiteX1526" fmla="*/ 4954013 w 8023328"/>
              <a:gd name="connsiteY1526" fmla="*/ 1012227 h 2380521"/>
              <a:gd name="connsiteX1527" fmla="*/ 4940157 w 8023328"/>
              <a:gd name="connsiteY1527" fmla="*/ 1024625 h 2380521"/>
              <a:gd name="connsiteX1528" fmla="*/ 4927760 w 8023328"/>
              <a:gd name="connsiteY1528" fmla="*/ 1012227 h 2380521"/>
              <a:gd name="connsiteX1529" fmla="*/ 4940157 w 8023328"/>
              <a:gd name="connsiteY1529" fmla="*/ 998371 h 2380521"/>
              <a:gd name="connsiteX1530" fmla="*/ 4865953 w 8023328"/>
              <a:gd name="connsiteY1530" fmla="*/ 998371 h 2380521"/>
              <a:gd name="connsiteX1531" fmla="*/ 4879809 w 8023328"/>
              <a:gd name="connsiteY1531" fmla="*/ 1012227 h 2380521"/>
              <a:gd name="connsiteX1532" fmla="*/ 4865953 w 8023328"/>
              <a:gd name="connsiteY1532" fmla="*/ 1024625 h 2380521"/>
              <a:gd name="connsiteX1533" fmla="*/ 4853556 w 8023328"/>
              <a:gd name="connsiteY1533" fmla="*/ 1012227 h 2380521"/>
              <a:gd name="connsiteX1534" fmla="*/ 4865953 w 8023328"/>
              <a:gd name="connsiteY1534" fmla="*/ 998371 h 2380521"/>
              <a:gd name="connsiteX1535" fmla="*/ 4797514 w 8023328"/>
              <a:gd name="connsiteY1535" fmla="*/ 998371 h 2380521"/>
              <a:gd name="connsiteX1536" fmla="*/ 4812303 w 8023328"/>
              <a:gd name="connsiteY1536" fmla="*/ 1012227 h 2380521"/>
              <a:gd name="connsiteX1537" fmla="*/ 4797514 w 8023328"/>
              <a:gd name="connsiteY1537" fmla="*/ 1024625 h 2380521"/>
              <a:gd name="connsiteX1538" fmla="*/ 4782725 w 8023328"/>
              <a:gd name="connsiteY1538" fmla="*/ 1012227 h 2380521"/>
              <a:gd name="connsiteX1539" fmla="*/ 4797514 w 8023328"/>
              <a:gd name="connsiteY1539" fmla="*/ 998371 h 2380521"/>
              <a:gd name="connsiteX1540" fmla="*/ 4726684 w 8023328"/>
              <a:gd name="connsiteY1540" fmla="*/ 998371 h 2380521"/>
              <a:gd name="connsiteX1541" fmla="*/ 4741472 w 8023328"/>
              <a:gd name="connsiteY1541" fmla="*/ 1012227 h 2380521"/>
              <a:gd name="connsiteX1542" fmla="*/ 4726684 w 8023328"/>
              <a:gd name="connsiteY1542" fmla="*/ 1024625 h 2380521"/>
              <a:gd name="connsiteX1543" fmla="*/ 4711896 w 8023328"/>
              <a:gd name="connsiteY1543" fmla="*/ 1012227 h 2380521"/>
              <a:gd name="connsiteX1544" fmla="*/ 4726684 w 8023328"/>
              <a:gd name="connsiteY1544" fmla="*/ 998371 h 2380521"/>
              <a:gd name="connsiteX1545" fmla="*/ 4655853 w 8023328"/>
              <a:gd name="connsiteY1545" fmla="*/ 998371 h 2380521"/>
              <a:gd name="connsiteX1546" fmla="*/ 4670642 w 8023328"/>
              <a:gd name="connsiteY1546" fmla="*/ 1012227 h 2380521"/>
              <a:gd name="connsiteX1547" fmla="*/ 4655853 w 8023328"/>
              <a:gd name="connsiteY1547" fmla="*/ 1024625 h 2380521"/>
              <a:gd name="connsiteX1548" fmla="*/ 4641064 w 8023328"/>
              <a:gd name="connsiteY1548" fmla="*/ 1012227 h 2380521"/>
              <a:gd name="connsiteX1549" fmla="*/ 4655853 w 8023328"/>
              <a:gd name="connsiteY1549" fmla="*/ 998371 h 2380521"/>
              <a:gd name="connsiteX1550" fmla="*/ 4584091 w 8023328"/>
              <a:gd name="connsiteY1550" fmla="*/ 998371 h 2380521"/>
              <a:gd name="connsiteX1551" fmla="*/ 4596488 w 8023328"/>
              <a:gd name="connsiteY1551" fmla="*/ 1012227 h 2380521"/>
              <a:gd name="connsiteX1552" fmla="*/ 4584091 w 8023328"/>
              <a:gd name="connsiteY1552" fmla="*/ 1024625 h 2380521"/>
              <a:gd name="connsiteX1553" fmla="*/ 4570235 w 8023328"/>
              <a:gd name="connsiteY1553" fmla="*/ 1012227 h 2380521"/>
              <a:gd name="connsiteX1554" fmla="*/ 4584091 w 8023328"/>
              <a:gd name="connsiteY1554" fmla="*/ 998371 h 2380521"/>
              <a:gd name="connsiteX1555" fmla="*/ 4513260 w 8023328"/>
              <a:gd name="connsiteY1555" fmla="*/ 998371 h 2380521"/>
              <a:gd name="connsiteX1556" fmla="*/ 4525657 w 8023328"/>
              <a:gd name="connsiteY1556" fmla="*/ 1012227 h 2380521"/>
              <a:gd name="connsiteX1557" fmla="*/ 4513260 w 8023328"/>
              <a:gd name="connsiteY1557" fmla="*/ 1024625 h 2380521"/>
              <a:gd name="connsiteX1558" fmla="*/ 4499404 w 8023328"/>
              <a:gd name="connsiteY1558" fmla="*/ 1012227 h 2380521"/>
              <a:gd name="connsiteX1559" fmla="*/ 4513260 w 8023328"/>
              <a:gd name="connsiteY1559" fmla="*/ 998371 h 2380521"/>
              <a:gd name="connsiteX1560" fmla="*/ 4439056 w 8023328"/>
              <a:gd name="connsiteY1560" fmla="*/ 998371 h 2380521"/>
              <a:gd name="connsiteX1561" fmla="*/ 4451453 w 8023328"/>
              <a:gd name="connsiteY1561" fmla="*/ 1012227 h 2380521"/>
              <a:gd name="connsiteX1562" fmla="*/ 4439056 w 8023328"/>
              <a:gd name="connsiteY1562" fmla="*/ 1024625 h 2380521"/>
              <a:gd name="connsiteX1563" fmla="*/ 4425200 w 8023328"/>
              <a:gd name="connsiteY1563" fmla="*/ 1012227 h 2380521"/>
              <a:gd name="connsiteX1564" fmla="*/ 4439056 w 8023328"/>
              <a:gd name="connsiteY1564" fmla="*/ 998371 h 2380521"/>
              <a:gd name="connsiteX1565" fmla="*/ 4366768 w 8023328"/>
              <a:gd name="connsiteY1565" fmla="*/ 998371 h 2380521"/>
              <a:gd name="connsiteX1566" fmla="*/ 4380624 w 8023328"/>
              <a:gd name="connsiteY1566" fmla="*/ 1012227 h 2380521"/>
              <a:gd name="connsiteX1567" fmla="*/ 4366768 w 8023328"/>
              <a:gd name="connsiteY1567" fmla="*/ 1024625 h 2380521"/>
              <a:gd name="connsiteX1568" fmla="*/ 4354371 w 8023328"/>
              <a:gd name="connsiteY1568" fmla="*/ 1012227 h 2380521"/>
              <a:gd name="connsiteX1569" fmla="*/ 4366768 w 8023328"/>
              <a:gd name="connsiteY1569" fmla="*/ 998371 h 2380521"/>
              <a:gd name="connsiteX1570" fmla="*/ 4295937 w 8023328"/>
              <a:gd name="connsiteY1570" fmla="*/ 998371 h 2380521"/>
              <a:gd name="connsiteX1571" fmla="*/ 4309793 w 8023328"/>
              <a:gd name="connsiteY1571" fmla="*/ 1012227 h 2380521"/>
              <a:gd name="connsiteX1572" fmla="*/ 4295937 w 8023328"/>
              <a:gd name="connsiteY1572" fmla="*/ 1024625 h 2380521"/>
              <a:gd name="connsiteX1573" fmla="*/ 4283540 w 8023328"/>
              <a:gd name="connsiteY1573" fmla="*/ 1012227 h 2380521"/>
              <a:gd name="connsiteX1574" fmla="*/ 4295937 w 8023328"/>
              <a:gd name="connsiteY1574" fmla="*/ 998371 h 2380521"/>
              <a:gd name="connsiteX1575" fmla="*/ 4225107 w 8023328"/>
              <a:gd name="connsiteY1575" fmla="*/ 998371 h 2380521"/>
              <a:gd name="connsiteX1576" fmla="*/ 4238963 w 8023328"/>
              <a:gd name="connsiteY1576" fmla="*/ 1012227 h 2380521"/>
              <a:gd name="connsiteX1577" fmla="*/ 4225107 w 8023328"/>
              <a:gd name="connsiteY1577" fmla="*/ 1024625 h 2380521"/>
              <a:gd name="connsiteX1578" fmla="*/ 4212710 w 8023328"/>
              <a:gd name="connsiteY1578" fmla="*/ 1012227 h 2380521"/>
              <a:gd name="connsiteX1579" fmla="*/ 4225107 w 8023328"/>
              <a:gd name="connsiteY1579" fmla="*/ 998371 h 2380521"/>
              <a:gd name="connsiteX1580" fmla="*/ 4153295 w 8023328"/>
              <a:gd name="connsiteY1580" fmla="*/ 998371 h 2380521"/>
              <a:gd name="connsiteX1581" fmla="*/ 4168083 w 8023328"/>
              <a:gd name="connsiteY1581" fmla="*/ 1012227 h 2380521"/>
              <a:gd name="connsiteX1582" fmla="*/ 4153295 w 8023328"/>
              <a:gd name="connsiteY1582" fmla="*/ 1024625 h 2380521"/>
              <a:gd name="connsiteX1583" fmla="*/ 4138507 w 8023328"/>
              <a:gd name="connsiteY1583" fmla="*/ 1012227 h 2380521"/>
              <a:gd name="connsiteX1584" fmla="*/ 4153295 w 8023328"/>
              <a:gd name="connsiteY1584" fmla="*/ 998371 h 2380521"/>
              <a:gd name="connsiteX1585" fmla="*/ 4082465 w 8023328"/>
              <a:gd name="connsiteY1585" fmla="*/ 998371 h 2380521"/>
              <a:gd name="connsiteX1586" fmla="*/ 4097254 w 8023328"/>
              <a:gd name="connsiteY1586" fmla="*/ 1012227 h 2380521"/>
              <a:gd name="connsiteX1587" fmla="*/ 4082465 w 8023328"/>
              <a:gd name="connsiteY1587" fmla="*/ 1024625 h 2380521"/>
              <a:gd name="connsiteX1588" fmla="*/ 4067676 w 8023328"/>
              <a:gd name="connsiteY1588" fmla="*/ 1012227 h 2380521"/>
              <a:gd name="connsiteX1589" fmla="*/ 4082465 w 8023328"/>
              <a:gd name="connsiteY1589" fmla="*/ 998371 h 2380521"/>
              <a:gd name="connsiteX1590" fmla="*/ 4011635 w 8023328"/>
              <a:gd name="connsiteY1590" fmla="*/ 998371 h 2380521"/>
              <a:gd name="connsiteX1591" fmla="*/ 4026423 w 8023328"/>
              <a:gd name="connsiteY1591" fmla="*/ 1012227 h 2380521"/>
              <a:gd name="connsiteX1592" fmla="*/ 4011635 w 8023328"/>
              <a:gd name="connsiteY1592" fmla="*/ 1024625 h 2380521"/>
              <a:gd name="connsiteX1593" fmla="*/ 3996847 w 8023328"/>
              <a:gd name="connsiteY1593" fmla="*/ 1012227 h 2380521"/>
              <a:gd name="connsiteX1594" fmla="*/ 4011635 w 8023328"/>
              <a:gd name="connsiteY1594" fmla="*/ 998371 h 2380521"/>
              <a:gd name="connsiteX1595" fmla="*/ 3939871 w 8023328"/>
              <a:gd name="connsiteY1595" fmla="*/ 998371 h 2380521"/>
              <a:gd name="connsiteX1596" fmla="*/ 3952268 w 8023328"/>
              <a:gd name="connsiteY1596" fmla="*/ 1012227 h 2380521"/>
              <a:gd name="connsiteX1597" fmla="*/ 3939871 w 8023328"/>
              <a:gd name="connsiteY1597" fmla="*/ 1024625 h 2380521"/>
              <a:gd name="connsiteX1598" fmla="*/ 3926015 w 8023328"/>
              <a:gd name="connsiteY1598" fmla="*/ 1012227 h 2380521"/>
              <a:gd name="connsiteX1599" fmla="*/ 3939871 w 8023328"/>
              <a:gd name="connsiteY1599" fmla="*/ 998371 h 2380521"/>
              <a:gd name="connsiteX1600" fmla="*/ 3869042 w 8023328"/>
              <a:gd name="connsiteY1600" fmla="*/ 998371 h 2380521"/>
              <a:gd name="connsiteX1601" fmla="*/ 3881439 w 8023328"/>
              <a:gd name="connsiteY1601" fmla="*/ 1013160 h 2380521"/>
              <a:gd name="connsiteX1602" fmla="*/ 3869042 w 8023328"/>
              <a:gd name="connsiteY1602" fmla="*/ 1027949 h 2380521"/>
              <a:gd name="connsiteX1603" fmla="*/ 3855186 w 8023328"/>
              <a:gd name="connsiteY1603" fmla="*/ 1013160 h 2380521"/>
              <a:gd name="connsiteX1604" fmla="*/ 3869042 w 8023328"/>
              <a:gd name="connsiteY1604" fmla="*/ 998371 h 2380521"/>
              <a:gd name="connsiteX1605" fmla="*/ 3798211 w 8023328"/>
              <a:gd name="connsiteY1605" fmla="*/ 998371 h 2380521"/>
              <a:gd name="connsiteX1606" fmla="*/ 3810608 w 8023328"/>
              <a:gd name="connsiteY1606" fmla="*/ 1013160 h 2380521"/>
              <a:gd name="connsiteX1607" fmla="*/ 3798211 w 8023328"/>
              <a:gd name="connsiteY1607" fmla="*/ 1027949 h 2380521"/>
              <a:gd name="connsiteX1608" fmla="*/ 3784355 w 8023328"/>
              <a:gd name="connsiteY1608" fmla="*/ 1013160 h 2380521"/>
              <a:gd name="connsiteX1609" fmla="*/ 3798211 w 8023328"/>
              <a:gd name="connsiteY1609" fmla="*/ 998371 h 2380521"/>
              <a:gd name="connsiteX1610" fmla="*/ 3725922 w 8023328"/>
              <a:gd name="connsiteY1610" fmla="*/ 998371 h 2380521"/>
              <a:gd name="connsiteX1611" fmla="*/ 3739778 w 8023328"/>
              <a:gd name="connsiteY1611" fmla="*/ 1013160 h 2380521"/>
              <a:gd name="connsiteX1612" fmla="*/ 3725922 w 8023328"/>
              <a:gd name="connsiteY1612" fmla="*/ 1027949 h 2380521"/>
              <a:gd name="connsiteX1613" fmla="*/ 3713525 w 8023328"/>
              <a:gd name="connsiteY1613" fmla="*/ 1013160 h 2380521"/>
              <a:gd name="connsiteX1614" fmla="*/ 3725922 w 8023328"/>
              <a:gd name="connsiteY1614" fmla="*/ 998371 h 2380521"/>
              <a:gd name="connsiteX1615" fmla="*/ 724105 w 8023328"/>
              <a:gd name="connsiteY1615" fmla="*/ 998371 h 2380521"/>
              <a:gd name="connsiteX1616" fmla="*/ 737962 w 8023328"/>
              <a:gd name="connsiteY1616" fmla="*/ 1010768 h 2380521"/>
              <a:gd name="connsiteX1617" fmla="*/ 724105 w 8023328"/>
              <a:gd name="connsiteY1617" fmla="*/ 1024625 h 2380521"/>
              <a:gd name="connsiteX1618" fmla="*/ 711707 w 8023328"/>
              <a:gd name="connsiteY1618" fmla="*/ 1010768 h 2380521"/>
              <a:gd name="connsiteX1619" fmla="*/ 724105 w 8023328"/>
              <a:gd name="connsiteY1619" fmla="*/ 998371 h 2380521"/>
              <a:gd name="connsiteX1620" fmla="*/ 653274 w 8023328"/>
              <a:gd name="connsiteY1620" fmla="*/ 998371 h 2380521"/>
              <a:gd name="connsiteX1621" fmla="*/ 667129 w 8023328"/>
              <a:gd name="connsiteY1621" fmla="*/ 1010768 h 2380521"/>
              <a:gd name="connsiteX1622" fmla="*/ 653274 w 8023328"/>
              <a:gd name="connsiteY1622" fmla="*/ 1024625 h 2380521"/>
              <a:gd name="connsiteX1623" fmla="*/ 640877 w 8023328"/>
              <a:gd name="connsiteY1623" fmla="*/ 1010768 h 2380521"/>
              <a:gd name="connsiteX1624" fmla="*/ 653274 w 8023328"/>
              <a:gd name="connsiteY1624" fmla="*/ 998371 h 2380521"/>
              <a:gd name="connsiteX1625" fmla="*/ 582446 w 8023328"/>
              <a:gd name="connsiteY1625" fmla="*/ 998371 h 2380521"/>
              <a:gd name="connsiteX1626" fmla="*/ 596301 w 8023328"/>
              <a:gd name="connsiteY1626" fmla="*/ 1010768 h 2380521"/>
              <a:gd name="connsiteX1627" fmla="*/ 582446 w 8023328"/>
              <a:gd name="connsiteY1627" fmla="*/ 1024625 h 2380521"/>
              <a:gd name="connsiteX1628" fmla="*/ 570047 w 8023328"/>
              <a:gd name="connsiteY1628" fmla="*/ 1010768 h 2380521"/>
              <a:gd name="connsiteX1629" fmla="*/ 582446 w 8023328"/>
              <a:gd name="connsiteY1629" fmla="*/ 998371 h 2380521"/>
              <a:gd name="connsiteX1630" fmla="*/ 513636 w 8023328"/>
              <a:gd name="connsiteY1630" fmla="*/ 998371 h 2380521"/>
              <a:gd name="connsiteX1631" fmla="*/ 528813 w 8023328"/>
              <a:gd name="connsiteY1631" fmla="*/ 1010768 h 2380521"/>
              <a:gd name="connsiteX1632" fmla="*/ 513636 w 8023328"/>
              <a:gd name="connsiteY1632" fmla="*/ 1024625 h 2380521"/>
              <a:gd name="connsiteX1633" fmla="*/ 499216 w 8023328"/>
              <a:gd name="connsiteY1633" fmla="*/ 1010768 h 2380521"/>
              <a:gd name="connsiteX1634" fmla="*/ 513636 w 8023328"/>
              <a:gd name="connsiteY1634" fmla="*/ 998371 h 2380521"/>
              <a:gd name="connsiteX1635" fmla="*/ 439802 w 8023328"/>
              <a:gd name="connsiteY1635" fmla="*/ 998371 h 2380521"/>
              <a:gd name="connsiteX1636" fmla="*/ 454592 w 8023328"/>
              <a:gd name="connsiteY1636" fmla="*/ 1010768 h 2380521"/>
              <a:gd name="connsiteX1637" fmla="*/ 439802 w 8023328"/>
              <a:gd name="connsiteY1637" fmla="*/ 1024625 h 2380521"/>
              <a:gd name="connsiteX1638" fmla="*/ 425014 w 8023328"/>
              <a:gd name="connsiteY1638" fmla="*/ 1010768 h 2380521"/>
              <a:gd name="connsiteX1639" fmla="*/ 439802 w 8023328"/>
              <a:gd name="connsiteY1639" fmla="*/ 998371 h 2380521"/>
              <a:gd name="connsiteX1640" fmla="*/ 368040 w 8023328"/>
              <a:gd name="connsiteY1640" fmla="*/ 998371 h 2380521"/>
              <a:gd name="connsiteX1641" fmla="*/ 380438 w 8023328"/>
              <a:gd name="connsiteY1641" fmla="*/ 1012227 h 2380521"/>
              <a:gd name="connsiteX1642" fmla="*/ 368040 w 8023328"/>
              <a:gd name="connsiteY1642" fmla="*/ 1024625 h 2380521"/>
              <a:gd name="connsiteX1643" fmla="*/ 354183 w 8023328"/>
              <a:gd name="connsiteY1643" fmla="*/ 1012227 h 2380521"/>
              <a:gd name="connsiteX1644" fmla="*/ 368040 w 8023328"/>
              <a:gd name="connsiteY1644" fmla="*/ 998371 h 2380521"/>
              <a:gd name="connsiteX1645" fmla="*/ 297208 w 8023328"/>
              <a:gd name="connsiteY1645" fmla="*/ 998371 h 2380521"/>
              <a:gd name="connsiteX1646" fmla="*/ 309606 w 8023328"/>
              <a:gd name="connsiteY1646" fmla="*/ 1012227 h 2380521"/>
              <a:gd name="connsiteX1647" fmla="*/ 297208 w 8023328"/>
              <a:gd name="connsiteY1647" fmla="*/ 1024625 h 2380521"/>
              <a:gd name="connsiteX1648" fmla="*/ 283352 w 8023328"/>
              <a:gd name="connsiteY1648" fmla="*/ 1012227 h 2380521"/>
              <a:gd name="connsiteX1649" fmla="*/ 297208 w 8023328"/>
              <a:gd name="connsiteY1649" fmla="*/ 998371 h 2380521"/>
              <a:gd name="connsiteX1650" fmla="*/ 226379 w 8023328"/>
              <a:gd name="connsiteY1650" fmla="*/ 998371 h 2380521"/>
              <a:gd name="connsiteX1651" fmla="*/ 238778 w 8023328"/>
              <a:gd name="connsiteY1651" fmla="*/ 1012227 h 2380521"/>
              <a:gd name="connsiteX1652" fmla="*/ 226379 w 8023328"/>
              <a:gd name="connsiteY1652" fmla="*/ 1024625 h 2380521"/>
              <a:gd name="connsiteX1653" fmla="*/ 212523 w 8023328"/>
              <a:gd name="connsiteY1653" fmla="*/ 1012227 h 2380521"/>
              <a:gd name="connsiteX1654" fmla="*/ 226379 w 8023328"/>
              <a:gd name="connsiteY1654" fmla="*/ 998371 h 2380521"/>
              <a:gd name="connsiteX1655" fmla="*/ 154085 w 8023328"/>
              <a:gd name="connsiteY1655" fmla="*/ 998371 h 2380521"/>
              <a:gd name="connsiteX1656" fmla="*/ 167941 w 8023328"/>
              <a:gd name="connsiteY1656" fmla="*/ 1012227 h 2380521"/>
              <a:gd name="connsiteX1657" fmla="*/ 154085 w 8023328"/>
              <a:gd name="connsiteY1657" fmla="*/ 1024625 h 2380521"/>
              <a:gd name="connsiteX1658" fmla="*/ 141687 w 8023328"/>
              <a:gd name="connsiteY1658" fmla="*/ 1012227 h 2380521"/>
              <a:gd name="connsiteX1659" fmla="*/ 154085 w 8023328"/>
              <a:gd name="connsiteY1659" fmla="*/ 998371 h 2380521"/>
              <a:gd name="connsiteX1660" fmla="*/ 83255 w 8023328"/>
              <a:gd name="connsiteY1660" fmla="*/ 998371 h 2380521"/>
              <a:gd name="connsiteX1661" fmla="*/ 97111 w 8023328"/>
              <a:gd name="connsiteY1661" fmla="*/ 1012227 h 2380521"/>
              <a:gd name="connsiteX1662" fmla="*/ 83255 w 8023328"/>
              <a:gd name="connsiteY1662" fmla="*/ 1024625 h 2380521"/>
              <a:gd name="connsiteX1663" fmla="*/ 70858 w 8023328"/>
              <a:gd name="connsiteY1663" fmla="*/ 1012227 h 2380521"/>
              <a:gd name="connsiteX1664" fmla="*/ 83255 w 8023328"/>
              <a:gd name="connsiteY1664" fmla="*/ 998371 h 2380521"/>
              <a:gd name="connsiteX1665" fmla="*/ 12019 w 8023328"/>
              <a:gd name="connsiteY1665" fmla="*/ 998371 h 2380521"/>
              <a:gd name="connsiteX1666" fmla="*/ 26260 w 8023328"/>
              <a:gd name="connsiteY1666" fmla="*/ 1012227 h 2380521"/>
              <a:gd name="connsiteX1667" fmla="*/ 12019 w 8023328"/>
              <a:gd name="connsiteY1667" fmla="*/ 1024625 h 2380521"/>
              <a:gd name="connsiteX1668" fmla="*/ 27 w 8023328"/>
              <a:gd name="connsiteY1668" fmla="*/ 1012227 h 2380521"/>
              <a:gd name="connsiteX1669" fmla="*/ 12019 w 8023328"/>
              <a:gd name="connsiteY1669" fmla="*/ 998371 h 2380521"/>
              <a:gd name="connsiteX1670" fmla="*/ 870603 w 8023328"/>
              <a:gd name="connsiteY1670" fmla="*/ 927542 h 2380521"/>
              <a:gd name="connsiteX1671" fmla="*/ 883001 w 8023328"/>
              <a:gd name="connsiteY1671" fmla="*/ 939939 h 2380521"/>
              <a:gd name="connsiteX1672" fmla="*/ 870603 w 8023328"/>
              <a:gd name="connsiteY1672" fmla="*/ 953796 h 2380521"/>
              <a:gd name="connsiteX1673" fmla="*/ 856747 w 8023328"/>
              <a:gd name="connsiteY1673" fmla="*/ 939939 h 2380521"/>
              <a:gd name="connsiteX1674" fmla="*/ 870603 w 8023328"/>
              <a:gd name="connsiteY1674" fmla="*/ 927542 h 2380521"/>
              <a:gd name="connsiteX1675" fmla="*/ 799773 w 8023328"/>
              <a:gd name="connsiteY1675" fmla="*/ 927542 h 2380521"/>
              <a:gd name="connsiteX1676" fmla="*/ 812171 w 8023328"/>
              <a:gd name="connsiteY1676" fmla="*/ 939939 h 2380521"/>
              <a:gd name="connsiteX1677" fmla="*/ 799773 w 8023328"/>
              <a:gd name="connsiteY1677" fmla="*/ 953796 h 2380521"/>
              <a:gd name="connsiteX1678" fmla="*/ 785917 w 8023328"/>
              <a:gd name="connsiteY1678" fmla="*/ 939939 h 2380521"/>
              <a:gd name="connsiteX1679" fmla="*/ 799773 w 8023328"/>
              <a:gd name="connsiteY1679" fmla="*/ 927542 h 2380521"/>
              <a:gd name="connsiteX1680" fmla="*/ 724112 w 8023328"/>
              <a:gd name="connsiteY1680" fmla="*/ 927542 h 2380521"/>
              <a:gd name="connsiteX1681" fmla="*/ 737968 w 8023328"/>
              <a:gd name="connsiteY1681" fmla="*/ 939939 h 2380521"/>
              <a:gd name="connsiteX1682" fmla="*/ 724112 w 8023328"/>
              <a:gd name="connsiteY1682" fmla="*/ 953796 h 2380521"/>
              <a:gd name="connsiteX1683" fmla="*/ 711714 w 8023328"/>
              <a:gd name="connsiteY1683" fmla="*/ 939939 h 2380521"/>
              <a:gd name="connsiteX1684" fmla="*/ 724112 w 8023328"/>
              <a:gd name="connsiteY1684" fmla="*/ 927542 h 2380521"/>
              <a:gd name="connsiteX1685" fmla="*/ 653281 w 8023328"/>
              <a:gd name="connsiteY1685" fmla="*/ 927542 h 2380521"/>
              <a:gd name="connsiteX1686" fmla="*/ 667137 w 8023328"/>
              <a:gd name="connsiteY1686" fmla="*/ 939939 h 2380521"/>
              <a:gd name="connsiteX1687" fmla="*/ 653281 w 8023328"/>
              <a:gd name="connsiteY1687" fmla="*/ 953796 h 2380521"/>
              <a:gd name="connsiteX1688" fmla="*/ 640884 w 8023328"/>
              <a:gd name="connsiteY1688" fmla="*/ 939939 h 2380521"/>
              <a:gd name="connsiteX1689" fmla="*/ 653281 w 8023328"/>
              <a:gd name="connsiteY1689" fmla="*/ 927542 h 2380521"/>
              <a:gd name="connsiteX1690" fmla="*/ 582453 w 8023328"/>
              <a:gd name="connsiteY1690" fmla="*/ 927542 h 2380521"/>
              <a:gd name="connsiteX1691" fmla="*/ 596309 w 8023328"/>
              <a:gd name="connsiteY1691" fmla="*/ 939939 h 2380521"/>
              <a:gd name="connsiteX1692" fmla="*/ 582453 w 8023328"/>
              <a:gd name="connsiteY1692" fmla="*/ 953796 h 2380521"/>
              <a:gd name="connsiteX1693" fmla="*/ 570054 w 8023328"/>
              <a:gd name="connsiteY1693" fmla="*/ 939939 h 2380521"/>
              <a:gd name="connsiteX1694" fmla="*/ 582453 w 8023328"/>
              <a:gd name="connsiteY1694" fmla="*/ 927542 h 2380521"/>
              <a:gd name="connsiteX1695" fmla="*/ 513642 w 8023328"/>
              <a:gd name="connsiteY1695" fmla="*/ 927542 h 2380521"/>
              <a:gd name="connsiteX1696" fmla="*/ 528820 w 8023328"/>
              <a:gd name="connsiteY1696" fmla="*/ 939939 h 2380521"/>
              <a:gd name="connsiteX1697" fmla="*/ 513642 w 8023328"/>
              <a:gd name="connsiteY1697" fmla="*/ 953796 h 2380521"/>
              <a:gd name="connsiteX1698" fmla="*/ 499223 w 8023328"/>
              <a:gd name="connsiteY1698" fmla="*/ 939939 h 2380521"/>
              <a:gd name="connsiteX1699" fmla="*/ 513642 w 8023328"/>
              <a:gd name="connsiteY1699" fmla="*/ 927542 h 2380521"/>
              <a:gd name="connsiteX1700" fmla="*/ 439809 w 8023328"/>
              <a:gd name="connsiteY1700" fmla="*/ 927542 h 2380521"/>
              <a:gd name="connsiteX1701" fmla="*/ 454599 w 8023328"/>
              <a:gd name="connsiteY1701" fmla="*/ 939939 h 2380521"/>
              <a:gd name="connsiteX1702" fmla="*/ 439809 w 8023328"/>
              <a:gd name="connsiteY1702" fmla="*/ 953796 h 2380521"/>
              <a:gd name="connsiteX1703" fmla="*/ 425021 w 8023328"/>
              <a:gd name="connsiteY1703" fmla="*/ 939939 h 2380521"/>
              <a:gd name="connsiteX1704" fmla="*/ 439809 w 8023328"/>
              <a:gd name="connsiteY1704" fmla="*/ 927542 h 2380521"/>
              <a:gd name="connsiteX1705" fmla="*/ 368046 w 8023328"/>
              <a:gd name="connsiteY1705" fmla="*/ 927542 h 2380521"/>
              <a:gd name="connsiteX1706" fmla="*/ 380444 w 8023328"/>
              <a:gd name="connsiteY1706" fmla="*/ 939939 h 2380521"/>
              <a:gd name="connsiteX1707" fmla="*/ 368046 w 8023328"/>
              <a:gd name="connsiteY1707" fmla="*/ 953796 h 2380521"/>
              <a:gd name="connsiteX1708" fmla="*/ 354191 w 8023328"/>
              <a:gd name="connsiteY1708" fmla="*/ 939939 h 2380521"/>
              <a:gd name="connsiteX1709" fmla="*/ 368046 w 8023328"/>
              <a:gd name="connsiteY1709" fmla="*/ 927542 h 2380521"/>
              <a:gd name="connsiteX1710" fmla="*/ 297214 w 8023328"/>
              <a:gd name="connsiteY1710" fmla="*/ 927542 h 2380521"/>
              <a:gd name="connsiteX1711" fmla="*/ 309612 w 8023328"/>
              <a:gd name="connsiteY1711" fmla="*/ 939939 h 2380521"/>
              <a:gd name="connsiteX1712" fmla="*/ 297214 w 8023328"/>
              <a:gd name="connsiteY1712" fmla="*/ 953796 h 2380521"/>
              <a:gd name="connsiteX1713" fmla="*/ 283359 w 8023328"/>
              <a:gd name="connsiteY1713" fmla="*/ 939939 h 2380521"/>
              <a:gd name="connsiteX1714" fmla="*/ 297214 w 8023328"/>
              <a:gd name="connsiteY1714" fmla="*/ 927542 h 2380521"/>
              <a:gd name="connsiteX1715" fmla="*/ 226386 w 8023328"/>
              <a:gd name="connsiteY1715" fmla="*/ 927542 h 2380521"/>
              <a:gd name="connsiteX1716" fmla="*/ 238784 w 8023328"/>
              <a:gd name="connsiteY1716" fmla="*/ 939939 h 2380521"/>
              <a:gd name="connsiteX1717" fmla="*/ 226386 w 8023328"/>
              <a:gd name="connsiteY1717" fmla="*/ 953796 h 2380521"/>
              <a:gd name="connsiteX1718" fmla="*/ 212530 w 8023328"/>
              <a:gd name="connsiteY1718" fmla="*/ 939939 h 2380521"/>
              <a:gd name="connsiteX1719" fmla="*/ 226386 w 8023328"/>
              <a:gd name="connsiteY1719" fmla="*/ 927542 h 2380521"/>
              <a:gd name="connsiteX1720" fmla="*/ 154091 w 8023328"/>
              <a:gd name="connsiteY1720" fmla="*/ 927542 h 2380521"/>
              <a:gd name="connsiteX1721" fmla="*/ 167947 w 8023328"/>
              <a:gd name="connsiteY1721" fmla="*/ 939939 h 2380521"/>
              <a:gd name="connsiteX1722" fmla="*/ 154091 w 8023328"/>
              <a:gd name="connsiteY1722" fmla="*/ 953796 h 2380521"/>
              <a:gd name="connsiteX1723" fmla="*/ 141693 w 8023328"/>
              <a:gd name="connsiteY1723" fmla="*/ 939939 h 2380521"/>
              <a:gd name="connsiteX1724" fmla="*/ 154091 w 8023328"/>
              <a:gd name="connsiteY1724" fmla="*/ 927542 h 2380521"/>
              <a:gd name="connsiteX1725" fmla="*/ 83261 w 8023328"/>
              <a:gd name="connsiteY1725" fmla="*/ 927542 h 2380521"/>
              <a:gd name="connsiteX1726" fmla="*/ 97117 w 8023328"/>
              <a:gd name="connsiteY1726" fmla="*/ 939939 h 2380521"/>
              <a:gd name="connsiteX1727" fmla="*/ 83261 w 8023328"/>
              <a:gd name="connsiteY1727" fmla="*/ 953796 h 2380521"/>
              <a:gd name="connsiteX1728" fmla="*/ 70864 w 8023328"/>
              <a:gd name="connsiteY1728" fmla="*/ 939939 h 2380521"/>
              <a:gd name="connsiteX1729" fmla="*/ 83261 w 8023328"/>
              <a:gd name="connsiteY1729" fmla="*/ 927542 h 2380521"/>
              <a:gd name="connsiteX1730" fmla="*/ 12025 w 8023328"/>
              <a:gd name="connsiteY1730" fmla="*/ 927542 h 2380521"/>
              <a:gd name="connsiteX1731" fmla="*/ 26266 w 8023328"/>
              <a:gd name="connsiteY1731" fmla="*/ 939939 h 2380521"/>
              <a:gd name="connsiteX1732" fmla="*/ 12025 w 8023328"/>
              <a:gd name="connsiteY1732" fmla="*/ 953796 h 2380521"/>
              <a:gd name="connsiteX1733" fmla="*/ 33 w 8023328"/>
              <a:gd name="connsiteY1733" fmla="*/ 939939 h 2380521"/>
              <a:gd name="connsiteX1734" fmla="*/ 12025 w 8023328"/>
              <a:gd name="connsiteY1734" fmla="*/ 927542 h 2380521"/>
              <a:gd name="connsiteX1735" fmla="*/ 6581764 w 8023328"/>
              <a:gd name="connsiteY1735" fmla="*/ 924168 h 2380521"/>
              <a:gd name="connsiteX1736" fmla="*/ 6596552 w 8023328"/>
              <a:gd name="connsiteY1736" fmla="*/ 936565 h 2380521"/>
              <a:gd name="connsiteX1737" fmla="*/ 6581764 w 8023328"/>
              <a:gd name="connsiteY1737" fmla="*/ 950422 h 2380521"/>
              <a:gd name="connsiteX1738" fmla="*/ 6566976 w 8023328"/>
              <a:gd name="connsiteY1738" fmla="*/ 936565 h 2380521"/>
              <a:gd name="connsiteX1739" fmla="*/ 6581764 w 8023328"/>
              <a:gd name="connsiteY1739" fmla="*/ 924168 h 2380521"/>
              <a:gd name="connsiteX1740" fmla="*/ 6510933 w 8023328"/>
              <a:gd name="connsiteY1740" fmla="*/ 924168 h 2380521"/>
              <a:gd name="connsiteX1741" fmla="*/ 6525722 w 8023328"/>
              <a:gd name="connsiteY1741" fmla="*/ 936565 h 2380521"/>
              <a:gd name="connsiteX1742" fmla="*/ 6510933 w 8023328"/>
              <a:gd name="connsiteY1742" fmla="*/ 950422 h 2380521"/>
              <a:gd name="connsiteX1743" fmla="*/ 6496144 w 8023328"/>
              <a:gd name="connsiteY1743" fmla="*/ 936565 h 2380521"/>
              <a:gd name="connsiteX1744" fmla="*/ 6510933 w 8023328"/>
              <a:gd name="connsiteY1744" fmla="*/ 924168 h 2380521"/>
              <a:gd name="connsiteX1745" fmla="*/ 6440492 w 8023328"/>
              <a:gd name="connsiteY1745" fmla="*/ 924168 h 2380521"/>
              <a:gd name="connsiteX1746" fmla="*/ 6454911 w 8023328"/>
              <a:gd name="connsiteY1746" fmla="*/ 936565 h 2380521"/>
              <a:gd name="connsiteX1747" fmla="*/ 6440492 w 8023328"/>
              <a:gd name="connsiteY1747" fmla="*/ 950422 h 2380521"/>
              <a:gd name="connsiteX1748" fmla="*/ 6425315 w 8023328"/>
              <a:gd name="connsiteY1748" fmla="*/ 936565 h 2380521"/>
              <a:gd name="connsiteX1749" fmla="*/ 6440492 w 8023328"/>
              <a:gd name="connsiteY1749" fmla="*/ 924168 h 2380521"/>
              <a:gd name="connsiteX1750" fmla="*/ 6368340 w 8023328"/>
              <a:gd name="connsiteY1750" fmla="*/ 924168 h 2380521"/>
              <a:gd name="connsiteX1751" fmla="*/ 6380737 w 8023328"/>
              <a:gd name="connsiteY1751" fmla="*/ 936565 h 2380521"/>
              <a:gd name="connsiteX1752" fmla="*/ 6368340 w 8023328"/>
              <a:gd name="connsiteY1752" fmla="*/ 950422 h 2380521"/>
              <a:gd name="connsiteX1753" fmla="*/ 6354484 w 8023328"/>
              <a:gd name="connsiteY1753" fmla="*/ 936565 h 2380521"/>
              <a:gd name="connsiteX1754" fmla="*/ 6368340 w 8023328"/>
              <a:gd name="connsiteY1754" fmla="*/ 924168 h 2380521"/>
              <a:gd name="connsiteX1755" fmla="*/ 6297511 w 8023328"/>
              <a:gd name="connsiteY1755" fmla="*/ 924168 h 2380521"/>
              <a:gd name="connsiteX1756" fmla="*/ 6309908 w 8023328"/>
              <a:gd name="connsiteY1756" fmla="*/ 936565 h 2380521"/>
              <a:gd name="connsiteX1757" fmla="*/ 6297511 w 8023328"/>
              <a:gd name="connsiteY1757" fmla="*/ 950422 h 2380521"/>
              <a:gd name="connsiteX1758" fmla="*/ 6283655 w 8023328"/>
              <a:gd name="connsiteY1758" fmla="*/ 936565 h 2380521"/>
              <a:gd name="connsiteX1759" fmla="*/ 6297511 w 8023328"/>
              <a:gd name="connsiteY1759" fmla="*/ 924168 h 2380521"/>
              <a:gd name="connsiteX1760" fmla="*/ 6226679 w 8023328"/>
              <a:gd name="connsiteY1760" fmla="*/ 924168 h 2380521"/>
              <a:gd name="connsiteX1761" fmla="*/ 6239076 w 8023328"/>
              <a:gd name="connsiteY1761" fmla="*/ 936565 h 2380521"/>
              <a:gd name="connsiteX1762" fmla="*/ 6226679 w 8023328"/>
              <a:gd name="connsiteY1762" fmla="*/ 950422 h 2380521"/>
              <a:gd name="connsiteX1763" fmla="*/ 6212823 w 8023328"/>
              <a:gd name="connsiteY1763" fmla="*/ 936565 h 2380521"/>
              <a:gd name="connsiteX1764" fmla="*/ 6226679 w 8023328"/>
              <a:gd name="connsiteY1764" fmla="*/ 924168 h 2380521"/>
              <a:gd name="connsiteX1765" fmla="*/ 6154391 w 8023328"/>
              <a:gd name="connsiteY1765" fmla="*/ 924168 h 2380521"/>
              <a:gd name="connsiteX1766" fmla="*/ 6168247 w 8023328"/>
              <a:gd name="connsiteY1766" fmla="*/ 936565 h 2380521"/>
              <a:gd name="connsiteX1767" fmla="*/ 6154391 w 8023328"/>
              <a:gd name="connsiteY1767" fmla="*/ 950422 h 2380521"/>
              <a:gd name="connsiteX1768" fmla="*/ 6141994 w 8023328"/>
              <a:gd name="connsiteY1768" fmla="*/ 936565 h 2380521"/>
              <a:gd name="connsiteX1769" fmla="*/ 6154391 w 8023328"/>
              <a:gd name="connsiteY1769" fmla="*/ 924168 h 2380521"/>
              <a:gd name="connsiteX1770" fmla="*/ 6083559 w 8023328"/>
              <a:gd name="connsiteY1770" fmla="*/ 924168 h 2380521"/>
              <a:gd name="connsiteX1771" fmla="*/ 6097415 w 8023328"/>
              <a:gd name="connsiteY1771" fmla="*/ 936565 h 2380521"/>
              <a:gd name="connsiteX1772" fmla="*/ 6083559 w 8023328"/>
              <a:gd name="connsiteY1772" fmla="*/ 950422 h 2380521"/>
              <a:gd name="connsiteX1773" fmla="*/ 6071162 w 8023328"/>
              <a:gd name="connsiteY1773" fmla="*/ 936565 h 2380521"/>
              <a:gd name="connsiteX1774" fmla="*/ 6083559 w 8023328"/>
              <a:gd name="connsiteY1774" fmla="*/ 924168 h 2380521"/>
              <a:gd name="connsiteX1775" fmla="*/ 6011748 w 8023328"/>
              <a:gd name="connsiteY1775" fmla="*/ 924168 h 2380521"/>
              <a:gd name="connsiteX1776" fmla="*/ 6026537 w 8023328"/>
              <a:gd name="connsiteY1776" fmla="*/ 936565 h 2380521"/>
              <a:gd name="connsiteX1777" fmla="*/ 6011748 w 8023328"/>
              <a:gd name="connsiteY1777" fmla="*/ 950422 h 2380521"/>
              <a:gd name="connsiteX1778" fmla="*/ 5996959 w 8023328"/>
              <a:gd name="connsiteY1778" fmla="*/ 936565 h 2380521"/>
              <a:gd name="connsiteX1779" fmla="*/ 6011748 w 8023328"/>
              <a:gd name="connsiteY1779" fmla="*/ 924168 h 2380521"/>
              <a:gd name="connsiteX1780" fmla="*/ 5940548 w 8023328"/>
              <a:gd name="connsiteY1780" fmla="*/ 924168 h 2380521"/>
              <a:gd name="connsiteX1781" fmla="*/ 5955726 w 8023328"/>
              <a:gd name="connsiteY1781" fmla="*/ 936565 h 2380521"/>
              <a:gd name="connsiteX1782" fmla="*/ 5940548 w 8023328"/>
              <a:gd name="connsiteY1782" fmla="*/ 950422 h 2380521"/>
              <a:gd name="connsiteX1783" fmla="*/ 5926130 w 8023328"/>
              <a:gd name="connsiteY1783" fmla="*/ 936565 h 2380521"/>
              <a:gd name="connsiteX1784" fmla="*/ 5940548 w 8023328"/>
              <a:gd name="connsiteY1784" fmla="*/ 924168 h 2380521"/>
              <a:gd name="connsiteX1785" fmla="*/ 5870088 w 8023328"/>
              <a:gd name="connsiteY1785" fmla="*/ 924168 h 2380521"/>
              <a:gd name="connsiteX1786" fmla="*/ 5884877 w 8023328"/>
              <a:gd name="connsiteY1786" fmla="*/ 936565 h 2380521"/>
              <a:gd name="connsiteX1787" fmla="*/ 5870088 w 8023328"/>
              <a:gd name="connsiteY1787" fmla="*/ 950422 h 2380521"/>
              <a:gd name="connsiteX1788" fmla="*/ 5855299 w 8023328"/>
              <a:gd name="connsiteY1788" fmla="*/ 936565 h 2380521"/>
              <a:gd name="connsiteX1789" fmla="*/ 5870088 w 8023328"/>
              <a:gd name="connsiteY1789" fmla="*/ 924168 h 2380521"/>
              <a:gd name="connsiteX1790" fmla="*/ 5798325 w 8023328"/>
              <a:gd name="connsiteY1790" fmla="*/ 924168 h 2380521"/>
              <a:gd name="connsiteX1791" fmla="*/ 5810722 w 8023328"/>
              <a:gd name="connsiteY1791" fmla="*/ 936565 h 2380521"/>
              <a:gd name="connsiteX1792" fmla="*/ 5798325 w 8023328"/>
              <a:gd name="connsiteY1792" fmla="*/ 950422 h 2380521"/>
              <a:gd name="connsiteX1793" fmla="*/ 5784469 w 8023328"/>
              <a:gd name="connsiteY1793" fmla="*/ 936565 h 2380521"/>
              <a:gd name="connsiteX1794" fmla="*/ 5798325 w 8023328"/>
              <a:gd name="connsiteY1794" fmla="*/ 924168 h 2380521"/>
              <a:gd name="connsiteX1795" fmla="*/ 5724122 w 8023328"/>
              <a:gd name="connsiteY1795" fmla="*/ 924168 h 2380521"/>
              <a:gd name="connsiteX1796" fmla="*/ 5736519 w 8023328"/>
              <a:gd name="connsiteY1796" fmla="*/ 936565 h 2380521"/>
              <a:gd name="connsiteX1797" fmla="*/ 5724122 w 8023328"/>
              <a:gd name="connsiteY1797" fmla="*/ 950422 h 2380521"/>
              <a:gd name="connsiteX1798" fmla="*/ 5710266 w 8023328"/>
              <a:gd name="connsiteY1798" fmla="*/ 936565 h 2380521"/>
              <a:gd name="connsiteX1799" fmla="*/ 5724122 w 8023328"/>
              <a:gd name="connsiteY1799" fmla="*/ 924168 h 2380521"/>
              <a:gd name="connsiteX1800" fmla="*/ 5653291 w 8023328"/>
              <a:gd name="connsiteY1800" fmla="*/ 924168 h 2380521"/>
              <a:gd name="connsiteX1801" fmla="*/ 5665688 w 8023328"/>
              <a:gd name="connsiteY1801" fmla="*/ 936565 h 2380521"/>
              <a:gd name="connsiteX1802" fmla="*/ 5653291 w 8023328"/>
              <a:gd name="connsiteY1802" fmla="*/ 950422 h 2380521"/>
              <a:gd name="connsiteX1803" fmla="*/ 5639435 w 8023328"/>
              <a:gd name="connsiteY1803" fmla="*/ 936565 h 2380521"/>
              <a:gd name="connsiteX1804" fmla="*/ 5653291 w 8023328"/>
              <a:gd name="connsiteY1804" fmla="*/ 924168 h 2380521"/>
              <a:gd name="connsiteX1805" fmla="*/ 5581002 w 8023328"/>
              <a:gd name="connsiteY1805" fmla="*/ 924168 h 2380521"/>
              <a:gd name="connsiteX1806" fmla="*/ 5594858 w 8023328"/>
              <a:gd name="connsiteY1806" fmla="*/ 936565 h 2380521"/>
              <a:gd name="connsiteX1807" fmla="*/ 5581002 w 8023328"/>
              <a:gd name="connsiteY1807" fmla="*/ 950422 h 2380521"/>
              <a:gd name="connsiteX1808" fmla="*/ 5568605 w 8023328"/>
              <a:gd name="connsiteY1808" fmla="*/ 936565 h 2380521"/>
              <a:gd name="connsiteX1809" fmla="*/ 5581002 w 8023328"/>
              <a:gd name="connsiteY1809" fmla="*/ 924168 h 2380521"/>
              <a:gd name="connsiteX1810" fmla="*/ 5510171 w 8023328"/>
              <a:gd name="connsiteY1810" fmla="*/ 924168 h 2380521"/>
              <a:gd name="connsiteX1811" fmla="*/ 5524027 w 8023328"/>
              <a:gd name="connsiteY1811" fmla="*/ 936565 h 2380521"/>
              <a:gd name="connsiteX1812" fmla="*/ 5510171 w 8023328"/>
              <a:gd name="connsiteY1812" fmla="*/ 950422 h 2380521"/>
              <a:gd name="connsiteX1813" fmla="*/ 5497774 w 8023328"/>
              <a:gd name="connsiteY1813" fmla="*/ 936565 h 2380521"/>
              <a:gd name="connsiteX1814" fmla="*/ 5510171 w 8023328"/>
              <a:gd name="connsiteY1814" fmla="*/ 924168 h 2380521"/>
              <a:gd name="connsiteX1815" fmla="*/ 5438937 w 8023328"/>
              <a:gd name="connsiteY1815" fmla="*/ 924168 h 2380521"/>
              <a:gd name="connsiteX1816" fmla="*/ 5453178 w 8023328"/>
              <a:gd name="connsiteY1816" fmla="*/ 936565 h 2380521"/>
              <a:gd name="connsiteX1817" fmla="*/ 5438937 w 8023328"/>
              <a:gd name="connsiteY1817" fmla="*/ 950422 h 2380521"/>
              <a:gd name="connsiteX1818" fmla="*/ 5426945 w 8023328"/>
              <a:gd name="connsiteY1818" fmla="*/ 936565 h 2380521"/>
              <a:gd name="connsiteX1819" fmla="*/ 5438937 w 8023328"/>
              <a:gd name="connsiteY1819" fmla="*/ 924168 h 2380521"/>
              <a:gd name="connsiteX1820" fmla="*/ 5367530 w 8023328"/>
              <a:gd name="connsiteY1820" fmla="*/ 924168 h 2380521"/>
              <a:gd name="connsiteX1821" fmla="*/ 5382318 w 8023328"/>
              <a:gd name="connsiteY1821" fmla="*/ 936565 h 2380521"/>
              <a:gd name="connsiteX1822" fmla="*/ 5367530 w 8023328"/>
              <a:gd name="connsiteY1822" fmla="*/ 950422 h 2380521"/>
              <a:gd name="connsiteX1823" fmla="*/ 5352742 w 8023328"/>
              <a:gd name="connsiteY1823" fmla="*/ 936565 h 2380521"/>
              <a:gd name="connsiteX1824" fmla="*/ 5367530 w 8023328"/>
              <a:gd name="connsiteY1824" fmla="*/ 924168 h 2380521"/>
              <a:gd name="connsiteX1825" fmla="*/ 5296699 w 8023328"/>
              <a:gd name="connsiteY1825" fmla="*/ 924168 h 2380521"/>
              <a:gd name="connsiteX1826" fmla="*/ 5311488 w 8023328"/>
              <a:gd name="connsiteY1826" fmla="*/ 936565 h 2380521"/>
              <a:gd name="connsiteX1827" fmla="*/ 5296699 w 8023328"/>
              <a:gd name="connsiteY1827" fmla="*/ 950422 h 2380521"/>
              <a:gd name="connsiteX1828" fmla="*/ 5281910 w 8023328"/>
              <a:gd name="connsiteY1828" fmla="*/ 936565 h 2380521"/>
              <a:gd name="connsiteX1829" fmla="*/ 5296699 w 8023328"/>
              <a:gd name="connsiteY1829" fmla="*/ 924168 h 2380521"/>
              <a:gd name="connsiteX1830" fmla="*/ 5225869 w 8023328"/>
              <a:gd name="connsiteY1830" fmla="*/ 924168 h 2380521"/>
              <a:gd name="connsiteX1831" fmla="*/ 5240657 w 8023328"/>
              <a:gd name="connsiteY1831" fmla="*/ 936565 h 2380521"/>
              <a:gd name="connsiteX1832" fmla="*/ 5225869 w 8023328"/>
              <a:gd name="connsiteY1832" fmla="*/ 950422 h 2380521"/>
              <a:gd name="connsiteX1833" fmla="*/ 5211081 w 8023328"/>
              <a:gd name="connsiteY1833" fmla="*/ 936565 h 2380521"/>
              <a:gd name="connsiteX1834" fmla="*/ 5225869 w 8023328"/>
              <a:gd name="connsiteY1834" fmla="*/ 924168 h 2380521"/>
              <a:gd name="connsiteX1835" fmla="*/ 5154105 w 8023328"/>
              <a:gd name="connsiteY1835" fmla="*/ 924168 h 2380521"/>
              <a:gd name="connsiteX1836" fmla="*/ 5166502 w 8023328"/>
              <a:gd name="connsiteY1836" fmla="*/ 936565 h 2380521"/>
              <a:gd name="connsiteX1837" fmla="*/ 5154105 w 8023328"/>
              <a:gd name="connsiteY1837" fmla="*/ 950422 h 2380521"/>
              <a:gd name="connsiteX1838" fmla="*/ 5140249 w 8023328"/>
              <a:gd name="connsiteY1838" fmla="*/ 936565 h 2380521"/>
              <a:gd name="connsiteX1839" fmla="*/ 5154105 w 8023328"/>
              <a:gd name="connsiteY1839" fmla="*/ 924168 h 2380521"/>
              <a:gd name="connsiteX1840" fmla="*/ 5083276 w 8023328"/>
              <a:gd name="connsiteY1840" fmla="*/ 924168 h 2380521"/>
              <a:gd name="connsiteX1841" fmla="*/ 5095673 w 8023328"/>
              <a:gd name="connsiteY1841" fmla="*/ 936565 h 2380521"/>
              <a:gd name="connsiteX1842" fmla="*/ 5083276 w 8023328"/>
              <a:gd name="connsiteY1842" fmla="*/ 950422 h 2380521"/>
              <a:gd name="connsiteX1843" fmla="*/ 5069420 w 8023328"/>
              <a:gd name="connsiteY1843" fmla="*/ 936565 h 2380521"/>
              <a:gd name="connsiteX1844" fmla="*/ 5083276 w 8023328"/>
              <a:gd name="connsiteY1844" fmla="*/ 924168 h 2380521"/>
              <a:gd name="connsiteX1845" fmla="*/ 5012445 w 8023328"/>
              <a:gd name="connsiteY1845" fmla="*/ 924168 h 2380521"/>
              <a:gd name="connsiteX1846" fmla="*/ 5024842 w 8023328"/>
              <a:gd name="connsiteY1846" fmla="*/ 936565 h 2380521"/>
              <a:gd name="connsiteX1847" fmla="*/ 5012445 w 8023328"/>
              <a:gd name="connsiteY1847" fmla="*/ 950422 h 2380521"/>
              <a:gd name="connsiteX1848" fmla="*/ 4998589 w 8023328"/>
              <a:gd name="connsiteY1848" fmla="*/ 938024 h 2380521"/>
              <a:gd name="connsiteX1849" fmla="*/ 5012445 w 8023328"/>
              <a:gd name="connsiteY1849" fmla="*/ 924168 h 2380521"/>
              <a:gd name="connsiteX1850" fmla="*/ 4940157 w 8023328"/>
              <a:gd name="connsiteY1850" fmla="*/ 924168 h 2380521"/>
              <a:gd name="connsiteX1851" fmla="*/ 4954013 w 8023328"/>
              <a:gd name="connsiteY1851" fmla="*/ 938024 h 2380521"/>
              <a:gd name="connsiteX1852" fmla="*/ 4940157 w 8023328"/>
              <a:gd name="connsiteY1852" fmla="*/ 950422 h 2380521"/>
              <a:gd name="connsiteX1853" fmla="*/ 4927760 w 8023328"/>
              <a:gd name="connsiteY1853" fmla="*/ 938024 h 2380521"/>
              <a:gd name="connsiteX1854" fmla="*/ 4940157 w 8023328"/>
              <a:gd name="connsiteY1854" fmla="*/ 924168 h 2380521"/>
              <a:gd name="connsiteX1855" fmla="*/ 4865953 w 8023328"/>
              <a:gd name="connsiteY1855" fmla="*/ 924168 h 2380521"/>
              <a:gd name="connsiteX1856" fmla="*/ 4879809 w 8023328"/>
              <a:gd name="connsiteY1856" fmla="*/ 938024 h 2380521"/>
              <a:gd name="connsiteX1857" fmla="*/ 4865953 w 8023328"/>
              <a:gd name="connsiteY1857" fmla="*/ 950422 h 2380521"/>
              <a:gd name="connsiteX1858" fmla="*/ 4853556 w 8023328"/>
              <a:gd name="connsiteY1858" fmla="*/ 938024 h 2380521"/>
              <a:gd name="connsiteX1859" fmla="*/ 4865953 w 8023328"/>
              <a:gd name="connsiteY1859" fmla="*/ 924168 h 2380521"/>
              <a:gd name="connsiteX1860" fmla="*/ 4797514 w 8023328"/>
              <a:gd name="connsiteY1860" fmla="*/ 924168 h 2380521"/>
              <a:gd name="connsiteX1861" fmla="*/ 4812303 w 8023328"/>
              <a:gd name="connsiteY1861" fmla="*/ 938024 h 2380521"/>
              <a:gd name="connsiteX1862" fmla="*/ 4797514 w 8023328"/>
              <a:gd name="connsiteY1862" fmla="*/ 950422 h 2380521"/>
              <a:gd name="connsiteX1863" fmla="*/ 4782725 w 8023328"/>
              <a:gd name="connsiteY1863" fmla="*/ 938024 h 2380521"/>
              <a:gd name="connsiteX1864" fmla="*/ 4797514 w 8023328"/>
              <a:gd name="connsiteY1864" fmla="*/ 924168 h 2380521"/>
              <a:gd name="connsiteX1865" fmla="*/ 4726684 w 8023328"/>
              <a:gd name="connsiteY1865" fmla="*/ 924168 h 2380521"/>
              <a:gd name="connsiteX1866" fmla="*/ 4741472 w 8023328"/>
              <a:gd name="connsiteY1866" fmla="*/ 938024 h 2380521"/>
              <a:gd name="connsiteX1867" fmla="*/ 4726684 w 8023328"/>
              <a:gd name="connsiteY1867" fmla="*/ 950422 h 2380521"/>
              <a:gd name="connsiteX1868" fmla="*/ 4711896 w 8023328"/>
              <a:gd name="connsiteY1868" fmla="*/ 938024 h 2380521"/>
              <a:gd name="connsiteX1869" fmla="*/ 4726684 w 8023328"/>
              <a:gd name="connsiteY1869" fmla="*/ 924168 h 2380521"/>
              <a:gd name="connsiteX1870" fmla="*/ 4655853 w 8023328"/>
              <a:gd name="connsiteY1870" fmla="*/ 924168 h 2380521"/>
              <a:gd name="connsiteX1871" fmla="*/ 4670642 w 8023328"/>
              <a:gd name="connsiteY1871" fmla="*/ 938024 h 2380521"/>
              <a:gd name="connsiteX1872" fmla="*/ 4655853 w 8023328"/>
              <a:gd name="connsiteY1872" fmla="*/ 950422 h 2380521"/>
              <a:gd name="connsiteX1873" fmla="*/ 4641064 w 8023328"/>
              <a:gd name="connsiteY1873" fmla="*/ 938024 h 2380521"/>
              <a:gd name="connsiteX1874" fmla="*/ 4655853 w 8023328"/>
              <a:gd name="connsiteY1874" fmla="*/ 924168 h 2380521"/>
              <a:gd name="connsiteX1875" fmla="*/ 4584091 w 8023328"/>
              <a:gd name="connsiteY1875" fmla="*/ 924168 h 2380521"/>
              <a:gd name="connsiteX1876" fmla="*/ 4596488 w 8023328"/>
              <a:gd name="connsiteY1876" fmla="*/ 938024 h 2380521"/>
              <a:gd name="connsiteX1877" fmla="*/ 4584091 w 8023328"/>
              <a:gd name="connsiteY1877" fmla="*/ 950422 h 2380521"/>
              <a:gd name="connsiteX1878" fmla="*/ 4570235 w 8023328"/>
              <a:gd name="connsiteY1878" fmla="*/ 938024 h 2380521"/>
              <a:gd name="connsiteX1879" fmla="*/ 4584091 w 8023328"/>
              <a:gd name="connsiteY1879" fmla="*/ 924168 h 2380521"/>
              <a:gd name="connsiteX1880" fmla="*/ 4513260 w 8023328"/>
              <a:gd name="connsiteY1880" fmla="*/ 924168 h 2380521"/>
              <a:gd name="connsiteX1881" fmla="*/ 4525657 w 8023328"/>
              <a:gd name="connsiteY1881" fmla="*/ 938024 h 2380521"/>
              <a:gd name="connsiteX1882" fmla="*/ 4513260 w 8023328"/>
              <a:gd name="connsiteY1882" fmla="*/ 950422 h 2380521"/>
              <a:gd name="connsiteX1883" fmla="*/ 4499404 w 8023328"/>
              <a:gd name="connsiteY1883" fmla="*/ 938024 h 2380521"/>
              <a:gd name="connsiteX1884" fmla="*/ 4513260 w 8023328"/>
              <a:gd name="connsiteY1884" fmla="*/ 924168 h 2380521"/>
              <a:gd name="connsiteX1885" fmla="*/ 4439056 w 8023328"/>
              <a:gd name="connsiteY1885" fmla="*/ 924168 h 2380521"/>
              <a:gd name="connsiteX1886" fmla="*/ 4451453 w 8023328"/>
              <a:gd name="connsiteY1886" fmla="*/ 938024 h 2380521"/>
              <a:gd name="connsiteX1887" fmla="*/ 4439056 w 8023328"/>
              <a:gd name="connsiteY1887" fmla="*/ 950422 h 2380521"/>
              <a:gd name="connsiteX1888" fmla="*/ 4425200 w 8023328"/>
              <a:gd name="connsiteY1888" fmla="*/ 938024 h 2380521"/>
              <a:gd name="connsiteX1889" fmla="*/ 4439056 w 8023328"/>
              <a:gd name="connsiteY1889" fmla="*/ 924168 h 2380521"/>
              <a:gd name="connsiteX1890" fmla="*/ 4366768 w 8023328"/>
              <a:gd name="connsiteY1890" fmla="*/ 924168 h 2380521"/>
              <a:gd name="connsiteX1891" fmla="*/ 4380624 w 8023328"/>
              <a:gd name="connsiteY1891" fmla="*/ 938024 h 2380521"/>
              <a:gd name="connsiteX1892" fmla="*/ 4366768 w 8023328"/>
              <a:gd name="connsiteY1892" fmla="*/ 950422 h 2380521"/>
              <a:gd name="connsiteX1893" fmla="*/ 4354371 w 8023328"/>
              <a:gd name="connsiteY1893" fmla="*/ 938024 h 2380521"/>
              <a:gd name="connsiteX1894" fmla="*/ 4366768 w 8023328"/>
              <a:gd name="connsiteY1894" fmla="*/ 924168 h 2380521"/>
              <a:gd name="connsiteX1895" fmla="*/ 4295937 w 8023328"/>
              <a:gd name="connsiteY1895" fmla="*/ 924168 h 2380521"/>
              <a:gd name="connsiteX1896" fmla="*/ 4309793 w 8023328"/>
              <a:gd name="connsiteY1896" fmla="*/ 938024 h 2380521"/>
              <a:gd name="connsiteX1897" fmla="*/ 4295937 w 8023328"/>
              <a:gd name="connsiteY1897" fmla="*/ 950422 h 2380521"/>
              <a:gd name="connsiteX1898" fmla="*/ 4283540 w 8023328"/>
              <a:gd name="connsiteY1898" fmla="*/ 938024 h 2380521"/>
              <a:gd name="connsiteX1899" fmla="*/ 4295937 w 8023328"/>
              <a:gd name="connsiteY1899" fmla="*/ 924168 h 2380521"/>
              <a:gd name="connsiteX1900" fmla="*/ 4225107 w 8023328"/>
              <a:gd name="connsiteY1900" fmla="*/ 924168 h 2380521"/>
              <a:gd name="connsiteX1901" fmla="*/ 4238963 w 8023328"/>
              <a:gd name="connsiteY1901" fmla="*/ 938024 h 2380521"/>
              <a:gd name="connsiteX1902" fmla="*/ 4225107 w 8023328"/>
              <a:gd name="connsiteY1902" fmla="*/ 950422 h 2380521"/>
              <a:gd name="connsiteX1903" fmla="*/ 4212710 w 8023328"/>
              <a:gd name="connsiteY1903" fmla="*/ 938024 h 2380521"/>
              <a:gd name="connsiteX1904" fmla="*/ 4225107 w 8023328"/>
              <a:gd name="connsiteY1904" fmla="*/ 924168 h 2380521"/>
              <a:gd name="connsiteX1905" fmla="*/ 4153295 w 8023328"/>
              <a:gd name="connsiteY1905" fmla="*/ 924168 h 2380521"/>
              <a:gd name="connsiteX1906" fmla="*/ 4168083 w 8023328"/>
              <a:gd name="connsiteY1906" fmla="*/ 938024 h 2380521"/>
              <a:gd name="connsiteX1907" fmla="*/ 4153295 w 8023328"/>
              <a:gd name="connsiteY1907" fmla="*/ 950422 h 2380521"/>
              <a:gd name="connsiteX1908" fmla="*/ 4138507 w 8023328"/>
              <a:gd name="connsiteY1908" fmla="*/ 938024 h 2380521"/>
              <a:gd name="connsiteX1909" fmla="*/ 4153295 w 8023328"/>
              <a:gd name="connsiteY1909" fmla="*/ 924168 h 2380521"/>
              <a:gd name="connsiteX1910" fmla="*/ 4082465 w 8023328"/>
              <a:gd name="connsiteY1910" fmla="*/ 924168 h 2380521"/>
              <a:gd name="connsiteX1911" fmla="*/ 4097254 w 8023328"/>
              <a:gd name="connsiteY1911" fmla="*/ 938024 h 2380521"/>
              <a:gd name="connsiteX1912" fmla="*/ 4082465 w 8023328"/>
              <a:gd name="connsiteY1912" fmla="*/ 950422 h 2380521"/>
              <a:gd name="connsiteX1913" fmla="*/ 4067676 w 8023328"/>
              <a:gd name="connsiteY1913" fmla="*/ 938024 h 2380521"/>
              <a:gd name="connsiteX1914" fmla="*/ 4082465 w 8023328"/>
              <a:gd name="connsiteY1914" fmla="*/ 924168 h 2380521"/>
              <a:gd name="connsiteX1915" fmla="*/ 4011635 w 8023328"/>
              <a:gd name="connsiteY1915" fmla="*/ 924168 h 2380521"/>
              <a:gd name="connsiteX1916" fmla="*/ 4026423 w 8023328"/>
              <a:gd name="connsiteY1916" fmla="*/ 938024 h 2380521"/>
              <a:gd name="connsiteX1917" fmla="*/ 4011635 w 8023328"/>
              <a:gd name="connsiteY1917" fmla="*/ 950422 h 2380521"/>
              <a:gd name="connsiteX1918" fmla="*/ 3996847 w 8023328"/>
              <a:gd name="connsiteY1918" fmla="*/ 938024 h 2380521"/>
              <a:gd name="connsiteX1919" fmla="*/ 4011635 w 8023328"/>
              <a:gd name="connsiteY1919" fmla="*/ 924168 h 2380521"/>
              <a:gd name="connsiteX1920" fmla="*/ 3939871 w 8023328"/>
              <a:gd name="connsiteY1920" fmla="*/ 924168 h 2380521"/>
              <a:gd name="connsiteX1921" fmla="*/ 3952268 w 8023328"/>
              <a:gd name="connsiteY1921" fmla="*/ 938024 h 2380521"/>
              <a:gd name="connsiteX1922" fmla="*/ 3939871 w 8023328"/>
              <a:gd name="connsiteY1922" fmla="*/ 950422 h 2380521"/>
              <a:gd name="connsiteX1923" fmla="*/ 3926015 w 8023328"/>
              <a:gd name="connsiteY1923" fmla="*/ 938024 h 2380521"/>
              <a:gd name="connsiteX1924" fmla="*/ 3939871 w 8023328"/>
              <a:gd name="connsiteY1924" fmla="*/ 924168 h 2380521"/>
              <a:gd name="connsiteX1925" fmla="*/ 3869042 w 8023328"/>
              <a:gd name="connsiteY1925" fmla="*/ 924168 h 2380521"/>
              <a:gd name="connsiteX1926" fmla="*/ 3881439 w 8023328"/>
              <a:gd name="connsiteY1926" fmla="*/ 938024 h 2380521"/>
              <a:gd name="connsiteX1927" fmla="*/ 3869042 w 8023328"/>
              <a:gd name="connsiteY1927" fmla="*/ 950422 h 2380521"/>
              <a:gd name="connsiteX1928" fmla="*/ 3855186 w 8023328"/>
              <a:gd name="connsiteY1928" fmla="*/ 938024 h 2380521"/>
              <a:gd name="connsiteX1929" fmla="*/ 3869042 w 8023328"/>
              <a:gd name="connsiteY1929" fmla="*/ 924168 h 2380521"/>
              <a:gd name="connsiteX1930" fmla="*/ 3798211 w 8023328"/>
              <a:gd name="connsiteY1930" fmla="*/ 924168 h 2380521"/>
              <a:gd name="connsiteX1931" fmla="*/ 3810608 w 8023328"/>
              <a:gd name="connsiteY1931" fmla="*/ 938024 h 2380521"/>
              <a:gd name="connsiteX1932" fmla="*/ 3798211 w 8023328"/>
              <a:gd name="connsiteY1932" fmla="*/ 950422 h 2380521"/>
              <a:gd name="connsiteX1933" fmla="*/ 3784355 w 8023328"/>
              <a:gd name="connsiteY1933" fmla="*/ 938024 h 2380521"/>
              <a:gd name="connsiteX1934" fmla="*/ 3798211 w 8023328"/>
              <a:gd name="connsiteY1934" fmla="*/ 924168 h 2380521"/>
              <a:gd name="connsiteX1935" fmla="*/ 3725922 w 8023328"/>
              <a:gd name="connsiteY1935" fmla="*/ 924168 h 2380521"/>
              <a:gd name="connsiteX1936" fmla="*/ 3739778 w 8023328"/>
              <a:gd name="connsiteY1936" fmla="*/ 938024 h 2380521"/>
              <a:gd name="connsiteX1937" fmla="*/ 3725922 w 8023328"/>
              <a:gd name="connsiteY1937" fmla="*/ 950422 h 2380521"/>
              <a:gd name="connsiteX1938" fmla="*/ 3713525 w 8023328"/>
              <a:gd name="connsiteY1938" fmla="*/ 938024 h 2380521"/>
              <a:gd name="connsiteX1939" fmla="*/ 3725922 w 8023328"/>
              <a:gd name="connsiteY1939" fmla="*/ 924168 h 2380521"/>
              <a:gd name="connsiteX1940" fmla="*/ 3655091 w 8023328"/>
              <a:gd name="connsiteY1940" fmla="*/ 924168 h 2380521"/>
              <a:gd name="connsiteX1941" fmla="*/ 3668947 w 8023328"/>
              <a:gd name="connsiteY1941" fmla="*/ 938024 h 2380521"/>
              <a:gd name="connsiteX1942" fmla="*/ 3655091 w 8023328"/>
              <a:gd name="connsiteY1942" fmla="*/ 950422 h 2380521"/>
              <a:gd name="connsiteX1943" fmla="*/ 3642694 w 8023328"/>
              <a:gd name="connsiteY1943" fmla="*/ 938024 h 2380521"/>
              <a:gd name="connsiteX1944" fmla="*/ 3655091 w 8023328"/>
              <a:gd name="connsiteY1944" fmla="*/ 924168 h 2380521"/>
              <a:gd name="connsiteX1945" fmla="*/ 3583280 w 8023328"/>
              <a:gd name="connsiteY1945" fmla="*/ 924168 h 2380521"/>
              <a:gd name="connsiteX1946" fmla="*/ 3598069 w 8023328"/>
              <a:gd name="connsiteY1946" fmla="*/ 938024 h 2380521"/>
              <a:gd name="connsiteX1947" fmla="*/ 3583280 w 8023328"/>
              <a:gd name="connsiteY1947" fmla="*/ 950422 h 2380521"/>
              <a:gd name="connsiteX1948" fmla="*/ 3568491 w 8023328"/>
              <a:gd name="connsiteY1948" fmla="*/ 938024 h 2380521"/>
              <a:gd name="connsiteX1949" fmla="*/ 3583280 w 8023328"/>
              <a:gd name="connsiteY1949" fmla="*/ 924168 h 2380521"/>
              <a:gd name="connsiteX1950" fmla="*/ 941441 w 8023328"/>
              <a:gd name="connsiteY1950" fmla="*/ 856710 h 2380521"/>
              <a:gd name="connsiteX1951" fmla="*/ 953839 w 8023328"/>
              <a:gd name="connsiteY1951" fmla="*/ 869107 h 2380521"/>
              <a:gd name="connsiteX1952" fmla="*/ 941441 w 8023328"/>
              <a:gd name="connsiteY1952" fmla="*/ 882964 h 2380521"/>
              <a:gd name="connsiteX1953" fmla="*/ 927585 w 8023328"/>
              <a:gd name="connsiteY1953" fmla="*/ 869107 h 2380521"/>
              <a:gd name="connsiteX1954" fmla="*/ 941441 w 8023328"/>
              <a:gd name="connsiteY1954" fmla="*/ 856710 h 2380521"/>
              <a:gd name="connsiteX1955" fmla="*/ 870610 w 8023328"/>
              <a:gd name="connsiteY1955" fmla="*/ 856710 h 2380521"/>
              <a:gd name="connsiteX1956" fmla="*/ 883008 w 8023328"/>
              <a:gd name="connsiteY1956" fmla="*/ 869107 h 2380521"/>
              <a:gd name="connsiteX1957" fmla="*/ 870610 w 8023328"/>
              <a:gd name="connsiteY1957" fmla="*/ 882964 h 2380521"/>
              <a:gd name="connsiteX1958" fmla="*/ 856754 w 8023328"/>
              <a:gd name="connsiteY1958" fmla="*/ 869107 h 2380521"/>
              <a:gd name="connsiteX1959" fmla="*/ 870610 w 8023328"/>
              <a:gd name="connsiteY1959" fmla="*/ 856710 h 2380521"/>
              <a:gd name="connsiteX1960" fmla="*/ 799780 w 8023328"/>
              <a:gd name="connsiteY1960" fmla="*/ 856710 h 2380521"/>
              <a:gd name="connsiteX1961" fmla="*/ 812178 w 8023328"/>
              <a:gd name="connsiteY1961" fmla="*/ 869107 h 2380521"/>
              <a:gd name="connsiteX1962" fmla="*/ 799780 w 8023328"/>
              <a:gd name="connsiteY1962" fmla="*/ 882964 h 2380521"/>
              <a:gd name="connsiteX1963" fmla="*/ 785924 w 8023328"/>
              <a:gd name="connsiteY1963" fmla="*/ 869107 h 2380521"/>
              <a:gd name="connsiteX1964" fmla="*/ 799780 w 8023328"/>
              <a:gd name="connsiteY1964" fmla="*/ 856710 h 2380521"/>
              <a:gd name="connsiteX1965" fmla="*/ 724119 w 8023328"/>
              <a:gd name="connsiteY1965" fmla="*/ 856710 h 2380521"/>
              <a:gd name="connsiteX1966" fmla="*/ 737976 w 8023328"/>
              <a:gd name="connsiteY1966" fmla="*/ 869107 h 2380521"/>
              <a:gd name="connsiteX1967" fmla="*/ 724119 w 8023328"/>
              <a:gd name="connsiteY1967" fmla="*/ 882964 h 2380521"/>
              <a:gd name="connsiteX1968" fmla="*/ 711721 w 8023328"/>
              <a:gd name="connsiteY1968" fmla="*/ 869107 h 2380521"/>
              <a:gd name="connsiteX1969" fmla="*/ 724119 w 8023328"/>
              <a:gd name="connsiteY1969" fmla="*/ 856710 h 2380521"/>
              <a:gd name="connsiteX1970" fmla="*/ 653288 w 8023328"/>
              <a:gd name="connsiteY1970" fmla="*/ 856710 h 2380521"/>
              <a:gd name="connsiteX1971" fmla="*/ 667144 w 8023328"/>
              <a:gd name="connsiteY1971" fmla="*/ 869107 h 2380521"/>
              <a:gd name="connsiteX1972" fmla="*/ 653288 w 8023328"/>
              <a:gd name="connsiteY1972" fmla="*/ 882964 h 2380521"/>
              <a:gd name="connsiteX1973" fmla="*/ 640891 w 8023328"/>
              <a:gd name="connsiteY1973" fmla="*/ 869107 h 2380521"/>
              <a:gd name="connsiteX1974" fmla="*/ 653288 w 8023328"/>
              <a:gd name="connsiteY1974" fmla="*/ 856710 h 2380521"/>
              <a:gd name="connsiteX1975" fmla="*/ 584851 w 8023328"/>
              <a:gd name="connsiteY1975" fmla="*/ 856710 h 2380521"/>
              <a:gd name="connsiteX1976" fmla="*/ 599638 w 8023328"/>
              <a:gd name="connsiteY1976" fmla="*/ 869107 h 2380521"/>
              <a:gd name="connsiteX1977" fmla="*/ 584851 w 8023328"/>
              <a:gd name="connsiteY1977" fmla="*/ 882964 h 2380521"/>
              <a:gd name="connsiteX1978" fmla="*/ 570061 w 8023328"/>
              <a:gd name="connsiteY1978" fmla="*/ 869107 h 2380521"/>
              <a:gd name="connsiteX1979" fmla="*/ 584851 w 8023328"/>
              <a:gd name="connsiteY1979" fmla="*/ 856710 h 2380521"/>
              <a:gd name="connsiteX1980" fmla="*/ 513649 w 8023328"/>
              <a:gd name="connsiteY1980" fmla="*/ 856710 h 2380521"/>
              <a:gd name="connsiteX1981" fmla="*/ 528826 w 8023328"/>
              <a:gd name="connsiteY1981" fmla="*/ 869107 h 2380521"/>
              <a:gd name="connsiteX1982" fmla="*/ 513649 w 8023328"/>
              <a:gd name="connsiteY1982" fmla="*/ 882964 h 2380521"/>
              <a:gd name="connsiteX1983" fmla="*/ 499230 w 8023328"/>
              <a:gd name="connsiteY1983" fmla="*/ 869107 h 2380521"/>
              <a:gd name="connsiteX1984" fmla="*/ 513649 w 8023328"/>
              <a:gd name="connsiteY1984" fmla="*/ 856710 h 2380521"/>
              <a:gd name="connsiteX1985" fmla="*/ 439816 w 8023328"/>
              <a:gd name="connsiteY1985" fmla="*/ 856710 h 2380521"/>
              <a:gd name="connsiteX1986" fmla="*/ 454606 w 8023328"/>
              <a:gd name="connsiteY1986" fmla="*/ 869107 h 2380521"/>
              <a:gd name="connsiteX1987" fmla="*/ 439816 w 8023328"/>
              <a:gd name="connsiteY1987" fmla="*/ 882964 h 2380521"/>
              <a:gd name="connsiteX1988" fmla="*/ 425028 w 8023328"/>
              <a:gd name="connsiteY1988" fmla="*/ 869107 h 2380521"/>
              <a:gd name="connsiteX1989" fmla="*/ 439816 w 8023328"/>
              <a:gd name="connsiteY1989" fmla="*/ 856710 h 2380521"/>
              <a:gd name="connsiteX1990" fmla="*/ 368053 w 8023328"/>
              <a:gd name="connsiteY1990" fmla="*/ 856710 h 2380521"/>
              <a:gd name="connsiteX1991" fmla="*/ 380451 w 8023328"/>
              <a:gd name="connsiteY1991" fmla="*/ 869107 h 2380521"/>
              <a:gd name="connsiteX1992" fmla="*/ 368053 w 8023328"/>
              <a:gd name="connsiteY1992" fmla="*/ 882964 h 2380521"/>
              <a:gd name="connsiteX1993" fmla="*/ 354198 w 8023328"/>
              <a:gd name="connsiteY1993" fmla="*/ 869107 h 2380521"/>
              <a:gd name="connsiteX1994" fmla="*/ 368053 w 8023328"/>
              <a:gd name="connsiteY1994" fmla="*/ 856710 h 2380521"/>
              <a:gd name="connsiteX1995" fmla="*/ 297222 w 8023328"/>
              <a:gd name="connsiteY1995" fmla="*/ 856710 h 2380521"/>
              <a:gd name="connsiteX1996" fmla="*/ 309618 w 8023328"/>
              <a:gd name="connsiteY1996" fmla="*/ 869107 h 2380521"/>
              <a:gd name="connsiteX1997" fmla="*/ 297222 w 8023328"/>
              <a:gd name="connsiteY1997" fmla="*/ 882964 h 2380521"/>
              <a:gd name="connsiteX1998" fmla="*/ 283366 w 8023328"/>
              <a:gd name="connsiteY1998" fmla="*/ 869107 h 2380521"/>
              <a:gd name="connsiteX1999" fmla="*/ 297222 w 8023328"/>
              <a:gd name="connsiteY1999" fmla="*/ 856710 h 2380521"/>
              <a:gd name="connsiteX2000" fmla="*/ 226393 w 8023328"/>
              <a:gd name="connsiteY2000" fmla="*/ 856710 h 2380521"/>
              <a:gd name="connsiteX2001" fmla="*/ 238791 w 8023328"/>
              <a:gd name="connsiteY2001" fmla="*/ 869107 h 2380521"/>
              <a:gd name="connsiteX2002" fmla="*/ 226393 w 8023328"/>
              <a:gd name="connsiteY2002" fmla="*/ 882964 h 2380521"/>
              <a:gd name="connsiteX2003" fmla="*/ 212537 w 8023328"/>
              <a:gd name="connsiteY2003" fmla="*/ 869107 h 2380521"/>
              <a:gd name="connsiteX2004" fmla="*/ 226393 w 8023328"/>
              <a:gd name="connsiteY2004" fmla="*/ 856710 h 2380521"/>
              <a:gd name="connsiteX2005" fmla="*/ 154097 w 8023328"/>
              <a:gd name="connsiteY2005" fmla="*/ 856710 h 2380521"/>
              <a:gd name="connsiteX2006" fmla="*/ 167953 w 8023328"/>
              <a:gd name="connsiteY2006" fmla="*/ 869107 h 2380521"/>
              <a:gd name="connsiteX2007" fmla="*/ 154097 w 8023328"/>
              <a:gd name="connsiteY2007" fmla="*/ 882964 h 2380521"/>
              <a:gd name="connsiteX2008" fmla="*/ 141699 w 8023328"/>
              <a:gd name="connsiteY2008" fmla="*/ 869107 h 2380521"/>
              <a:gd name="connsiteX2009" fmla="*/ 154097 w 8023328"/>
              <a:gd name="connsiteY2009" fmla="*/ 856710 h 2380521"/>
              <a:gd name="connsiteX2010" fmla="*/ 83267 w 8023328"/>
              <a:gd name="connsiteY2010" fmla="*/ 856710 h 2380521"/>
              <a:gd name="connsiteX2011" fmla="*/ 97123 w 8023328"/>
              <a:gd name="connsiteY2011" fmla="*/ 869107 h 2380521"/>
              <a:gd name="connsiteX2012" fmla="*/ 83267 w 8023328"/>
              <a:gd name="connsiteY2012" fmla="*/ 882964 h 2380521"/>
              <a:gd name="connsiteX2013" fmla="*/ 70870 w 8023328"/>
              <a:gd name="connsiteY2013" fmla="*/ 869107 h 2380521"/>
              <a:gd name="connsiteX2014" fmla="*/ 83267 w 8023328"/>
              <a:gd name="connsiteY2014" fmla="*/ 856710 h 2380521"/>
              <a:gd name="connsiteX2015" fmla="*/ 12032 w 8023328"/>
              <a:gd name="connsiteY2015" fmla="*/ 856710 h 2380521"/>
              <a:gd name="connsiteX2016" fmla="*/ 26273 w 8023328"/>
              <a:gd name="connsiteY2016" fmla="*/ 869107 h 2380521"/>
              <a:gd name="connsiteX2017" fmla="*/ 12032 w 8023328"/>
              <a:gd name="connsiteY2017" fmla="*/ 882964 h 2380521"/>
              <a:gd name="connsiteX2018" fmla="*/ 39 w 8023328"/>
              <a:gd name="connsiteY2018" fmla="*/ 869107 h 2380521"/>
              <a:gd name="connsiteX2019" fmla="*/ 12032 w 8023328"/>
              <a:gd name="connsiteY2019" fmla="*/ 856710 h 2380521"/>
              <a:gd name="connsiteX2020" fmla="*/ 6368340 w 8023328"/>
              <a:gd name="connsiteY2020" fmla="*/ 853339 h 2380521"/>
              <a:gd name="connsiteX2021" fmla="*/ 6380737 w 8023328"/>
              <a:gd name="connsiteY2021" fmla="*/ 867757 h 2380521"/>
              <a:gd name="connsiteX2022" fmla="*/ 6368340 w 8023328"/>
              <a:gd name="connsiteY2022" fmla="*/ 882935 h 2380521"/>
              <a:gd name="connsiteX2023" fmla="*/ 6354484 w 8023328"/>
              <a:gd name="connsiteY2023" fmla="*/ 867757 h 2380521"/>
              <a:gd name="connsiteX2024" fmla="*/ 6368340 w 8023328"/>
              <a:gd name="connsiteY2024" fmla="*/ 853339 h 2380521"/>
              <a:gd name="connsiteX2025" fmla="*/ 6297511 w 8023328"/>
              <a:gd name="connsiteY2025" fmla="*/ 853339 h 2380521"/>
              <a:gd name="connsiteX2026" fmla="*/ 6309908 w 8023328"/>
              <a:gd name="connsiteY2026" fmla="*/ 867757 h 2380521"/>
              <a:gd name="connsiteX2027" fmla="*/ 6297511 w 8023328"/>
              <a:gd name="connsiteY2027" fmla="*/ 882935 h 2380521"/>
              <a:gd name="connsiteX2028" fmla="*/ 6283655 w 8023328"/>
              <a:gd name="connsiteY2028" fmla="*/ 867757 h 2380521"/>
              <a:gd name="connsiteX2029" fmla="*/ 6297511 w 8023328"/>
              <a:gd name="connsiteY2029" fmla="*/ 853339 h 2380521"/>
              <a:gd name="connsiteX2030" fmla="*/ 6226679 w 8023328"/>
              <a:gd name="connsiteY2030" fmla="*/ 853339 h 2380521"/>
              <a:gd name="connsiteX2031" fmla="*/ 6239076 w 8023328"/>
              <a:gd name="connsiteY2031" fmla="*/ 867757 h 2380521"/>
              <a:gd name="connsiteX2032" fmla="*/ 6226679 w 8023328"/>
              <a:gd name="connsiteY2032" fmla="*/ 882935 h 2380521"/>
              <a:gd name="connsiteX2033" fmla="*/ 6212823 w 8023328"/>
              <a:gd name="connsiteY2033" fmla="*/ 867757 h 2380521"/>
              <a:gd name="connsiteX2034" fmla="*/ 6226679 w 8023328"/>
              <a:gd name="connsiteY2034" fmla="*/ 853339 h 2380521"/>
              <a:gd name="connsiteX2035" fmla="*/ 6154391 w 8023328"/>
              <a:gd name="connsiteY2035" fmla="*/ 853339 h 2380521"/>
              <a:gd name="connsiteX2036" fmla="*/ 6168247 w 8023328"/>
              <a:gd name="connsiteY2036" fmla="*/ 865007 h 2380521"/>
              <a:gd name="connsiteX2037" fmla="*/ 6154391 w 8023328"/>
              <a:gd name="connsiteY2037" fmla="*/ 879593 h 2380521"/>
              <a:gd name="connsiteX2038" fmla="*/ 6141994 w 8023328"/>
              <a:gd name="connsiteY2038" fmla="*/ 865007 h 2380521"/>
              <a:gd name="connsiteX2039" fmla="*/ 6154391 w 8023328"/>
              <a:gd name="connsiteY2039" fmla="*/ 853339 h 2380521"/>
              <a:gd name="connsiteX2040" fmla="*/ 6083559 w 8023328"/>
              <a:gd name="connsiteY2040" fmla="*/ 853339 h 2380521"/>
              <a:gd name="connsiteX2041" fmla="*/ 6097415 w 8023328"/>
              <a:gd name="connsiteY2041" fmla="*/ 865007 h 2380521"/>
              <a:gd name="connsiteX2042" fmla="*/ 6083559 w 8023328"/>
              <a:gd name="connsiteY2042" fmla="*/ 879593 h 2380521"/>
              <a:gd name="connsiteX2043" fmla="*/ 6071162 w 8023328"/>
              <a:gd name="connsiteY2043" fmla="*/ 865007 h 2380521"/>
              <a:gd name="connsiteX2044" fmla="*/ 6083559 w 8023328"/>
              <a:gd name="connsiteY2044" fmla="*/ 853339 h 2380521"/>
              <a:gd name="connsiteX2045" fmla="*/ 6011748 w 8023328"/>
              <a:gd name="connsiteY2045" fmla="*/ 853339 h 2380521"/>
              <a:gd name="connsiteX2046" fmla="*/ 6026537 w 8023328"/>
              <a:gd name="connsiteY2046" fmla="*/ 865007 h 2380521"/>
              <a:gd name="connsiteX2047" fmla="*/ 6011748 w 8023328"/>
              <a:gd name="connsiteY2047" fmla="*/ 879593 h 2380521"/>
              <a:gd name="connsiteX2048" fmla="*/ 5996959 w 8023328"/>
              <a:gd name="connsiteY2048" fmla="*/ 865007 h 2380521"/>
              <a:gd name="connsiteX2049" fmla="*/ 6011748 w 8023328"/>
              <a:gd name="connsiteY2049" fmla="*/ 853339 h 2380521"/>
              <a:gd name="connsiteX2050" fmla="*/ 5940548 w 8023328"/>
              <a:gd name="connsiteY2050" fmla="*/ 853339 h 2380521"/>
              <a:gd name="connsiteX2051" fmla="*/ 5955726 w 8023328"/>
              <a:gd name="connsiteY2051" fmla="*/ 865007 h 2380521"/>
              <a:gd name="connsiteX2052" fmla="*/ 5940548 w 8023328"/>
              <a:gd name="connsiteY2052" fmla="*/ 879593 h 2380521"/>
              <a:gd name="connsiteX2053" fmla="*/ 5926130 w 8023328"/>
              <a:gd name="connsiteY2053" fmla="*/ 865007 h 2380521"/>
              <a:gd name="connsiteX2054" fmla="*/ 5940548 w 8023328"/>
              <a:gd name="connsiteY2054" fmla="*/ 853339 h 2380521"/>
              <a:gd name="connsiteX2055" fmla="*/ 5870088 w 8023328"/>
              <a:gd name="connsiteY2055" fmla="*/ 853339 h 2380521"/>
              <a:gd name="connsiteX2056" fmla="*/ 5884877 w 8023328"/>
              <a:gd name="connsiteY2056" fmla="*/ 865007 h 2380521"/>
              <a:gd name="connsiteX2057" fmla="*/ 5870088 w 8023328"/>
              <a:gd name="connsiteY2057" fmla="*/ 879593 h 2380521"/>
              <a:gd name="connsiteX2058" fmla="*/ 5855299 w 8023328"/>
              <a:gd name="connsiteY2058" fmla="*/ 865007 h 2380521"/>
              <a:gd name="connsiteX2059" fmla="*/ 5870088 w 8023328"/>
              <a:gd name="connsiteY2059" fmla="*/ 853339 h 2380521"/>
              <a:gd name="connsiteX2060" fmla="*/ 5798325 w 8023328"/>
              <a:gd name="connsiteY2060" fmla="*/ 853339 h 2380521"/>
              <a:gd name="connsiteX2061" fmla="*/ 5810722 w 8023328"/>
              <a:gd name="connsiteY2061" fmla="*/ 865007 h 2380521"/>
              <a:gd name="connsiteX2062" fmla="*/ 5798325 w 8023328"/>
              <a:gd name="connsiteY2062" fmla="*/ 879593 h 2380521"/>
              <a:gd name="connsiteX2063" fmla="*/ 5784469 w 8023328"/>
              <a:gd name="connsiteY2063" fmla="*/ 865007 h 2380521"/>
              <a:gd name="connsiteX2064" fmla="*/ 5798325 w 8023328"/>
              <a:gd name="connsiteY2064" fmla="*/ 853339 h 2380521"/>
              <a:gd name="connsiteX2065" fmla="*/ 5724122 w 8023328"/>
              <a:gd name="connsiteY2065" fmla="*/ 853339 h 2380521"/>
              <a:gd name="connsiteX2066" fmla="*/ 5736519 w 8023328"/>
              <a:gd name="connsiteY2066" fmla="*/ 865007 h 2380521"/>
              <a:gd name="connsiteX2067" fmla="*/ 5724122 w 8023328"/>
              <a:gd name="connsiteY2067" fmla="*/ 879593 h 2380521"/>
              <a:gd name="connsiteX2068" fmla="*/ 5710266 w 8023328"/>
              <a:gd name="connsiteY2068" fmla="*/ 865007 h 2380521"/>
              <a:gd name="connsiteX2069" fmla="*/ 5724122 w 8023328"/>
              <a:gd name="connsiteY2069" fmla="*/ 853339 h 2380521"/>
              <a:gd name="connsiteX2070" fmla="*/ 5653291 w 8023328"/>
              <a:gd name="connsiteY2070" fmla="*/ 853339 h 2380521"/>
              <a:gd name="connsiteX2071" fmla="*/ 5665688 w 8023328"/>
              <a:gd name="connsiteY2071" fmla="*/ 865007 h 2380521"/>
              <a:gd name="connsiteX2072" fmla="*/ 5653291 w 8023328"/>
              <a:gd name="connsiteY2072" fmla="*/ 879593 h 2380521"/>
              <a:gd name="connsiteX2073" fmla="*/ 5639435 w 8023328"/>
              <a:gd name="connsiteY2073" fmla="*/ 865007 h 2380521"/>
              <a:gd name="connsiteX2074" fmla="*/ 5653291 w 8023328"/>
              <a:gd name="connsiteY2074" fmla="*/ 853339 h 2380521"/>
              <a:gd name="connsiteX2075" fmla="*/ 5581002 w 8023328"/>
              <a:gd name="connsiteY2075" fmla="*/ 853339 h 2380521"/>
              <a:gd name="connsiteX2076" fmla="*/ 5594858 w 8023328"/>
              <a:gd name="connsiteY2076" fmla="*/ 865007 h 2380521"/>
              <a:gd name="connsiteX2077" fmla="*/ 5581002 w 8023328"/>
              <a:gd name="connsiteY2077" fmla="*/ 879593 h 2380521"/>
              <a:gd name="connsiteX2078" fmla="*/ 5568605 w 8023328"/>
              <a:gd name="connsiteY2078" fmla="*/ 865007 h 2380521"/>
              <a:gd name="connsiteX2079" fmla="*/ 5581002 w 8023328"/>
              <a:gd name="connsiteY2079" fmla="*/ 853339 h 2380521"/>
              <a:gd name="connsiteX2080" fmla="*/ 5510171 w 8023328"/>
              <a:gd name="connsiteY2080" fmla="*/ 853339 h 2380521"/>
              <a:gd name="connsiteX2081" fmla="*/ 5524027 w 8023328"/>
              <a:gd name="connsiteY2081" fmla="*/ 865007 h 2380521"/>
              <a:gd name="connsiteX2082" fmla="*/ 5510171 w 8023328"/>
              <a:gd name="connsiteY2082" fmla="*/ 879593 h 2380521"/>
              <a:gd name="connsiteX2083" fmla="*/ 5497774 w 8023328"/>
              <a:gd name="connsiteY2083" fmla="*/ 865007 h 2380521"/>
              <a:gd name="connsiteX2084" fmla="*/ 5510171 w 8023328"/>
              <a:gd name="connsiteY2084" fmla="*/ 853339 h 2380521"/>
              <a:gd name="connsiteX2085" fmla="*/ 5438937 w 8023328"/>
              <a:gd name="connsiteY2085" fmla="*/ 853339 h 2380521"/>
              <a:gd name="connsiteX2086" fmla="*/ 5453178 w 8023328"/>
              <a:gd name="connsiteY2086" fmla="*/ 865007 h 2380521"/>
              <a:gd name="connsiteX2087" fmla="*/ 5438937 w 8023328"/>
              <a:gd name="connsiteY2087" fmla="*/ 879593 h 2380521"/>
              <a:gd name="connsiteX2088" fmla="*/ 5426945 w 8023328"/>
              <a:gd name="connsiteY2088" fmla="*/ 865007 h 2380521"/>
              <a:gd name="connsiteX2089" fmla="*/ 5438937 w 8023328"/>
              <a:gd name="connsiteY2089" fmla="*/ 853339 h 2380521"/>
              <a:gd name="connsiteX2090" fmla="*/ 5367530 w 8023328"/>
              <a:gd name="connsiteY2090" fmla="*/ 853339 h 2380521"/>
              <a:gd name="connsiteX2091" fmla="*/ 5382318 w 8023328"/>
              <a:gd name="connsiteY2091" fmla="*/ 865007 h 2380521"/>
              <a:gd name="connsiteX2092" fmla="*/ 5367530 w 8023328"/>
              <a:gd name="connsiteY2092" fmla="*/ 879593 h 2380521"/>
              <a:gd name="connsiteX2093" fmla="*/ 5352742 w 8023328"/>
              <a:gd name="connsiteY2093" fmla="*/ 865007 h 2380521"/>
              <a:gd name="connsiteX2094" fmla="*/ 5367530 w 8023328"/>
              <a:gd name="connsiteY2094" fmla="*/ 853339 h 2380521"/>
              <a:gd name="connsiteX2095" fmla="*/ 5296699 w 8023328"/>
              <a:gd name="connsiteY2095" fmla="*/ 853339 h 2380521"/>
              <a:gd name="connsiteX2096" fmla="*/ 5311488 w 8023328"/>
              <a:gd name="connsiteY2096" fmla="*/ 865007 h 2380521"/>
              <a:gd name="connsiteX2097" fmla="*/ 5296699 w 8023328"/>
              <a:gd name="connsiteY2097" fmla="*/ 879593 h 2380521"/>
              <a:gd name="connsiteX2098" fmla="*/ 5281910 w 8023328"/>
              <a:gd name="connsiteY2098" fmla="*/ 865007 h 2380521"/>
              <a:gd name="connsiteX2099" fmla="*/ 5296699 w 8023328"/>
              <a:gd name="connsiteY2099" fmla="*/ 853339 h 2380521"/>
              <a:gd name="connsiteX2100" fmla="*/ 5225869 w 8023328"/>
              <a:gd name="connsiteY2100" fmla="*/ 853339 h 2380521"/>
              <a:gd name="connsiteX2101" fmla="*/ 5240657 w 8023328"/>
              <a:gd name="connsiteY2101" fmla="*/ 865007 h 2380521"/>
              <a:gd name="connsiteX2102" fmla="*/ 5225869 w 8023328"/>
              <a:gd name="connsiteY2102" fmla="*/ 879593 h 2380521"/>
              <a:gd name="connsiteX2103" fmla="*/ 5211081 w 8023328"/>
              <a:gd name="connsiteY2103" fmla="*/ 865007 h 2380521"/>
              <a:gd name="connsiteX2104" fmla="*/ 5225869 w 8023328"/>
              <a:gd name="connsiteY2104" fmla="*/ 853339 h 2380521"/>
              <a:gd name="connsiteX2105" fmla="*/ 5154105 w 8023328"/>
              <a:gd name="connsiteY2105" fmla="*/ 853339 h 2380521"/>
              <a:gd name="connsiteX2106" fmla="*/ 5166502 w 8023328"/>
              <a:gd name="connsiteY2106" fmla="*/ 865007 h 2380521"/>
              <a:gd name="connsiteX2107" fmla="*/ 5154105 w 8023328"/>
              <a:gd name="connsiteY2107" fmla="*/ 879593 h 2380521"/>
              <a:gd name="connsiteX2108" fmla="*/ 5140249 w 8023328"/>
              <a:gd name="connsiteY2108" fmla="*/ 865007 h 2380521"/>
              <a:gd name="connsiteX2109" fmla="*/ 5154105 w 8023328"/>
              <a:gd name="connsiteY2109" fmla="*/ 853339 h 2380521"/>
              <a:gd name="connsiteX2110" fmla="*/ 5083276 w 8023328"/>
              <a:gd name="connsiteY2110" fmla="*/ 853339 h 2380521"/>
              <a:gd name="connsiteX2111" fmla="*/ 5095673 w 8023328"/>
              <a:gd name="connsiteY2111" fmla="*/ 865007 h 2380521"/>
              <a:gd name="connsiteX2112" fmla="*/ 5083276 w 8023328"/>
              <a:gd name="connsiteY2112" fmla="*/ 879593 h 2380521"/>
              <a:gd name="connsiteX2113" fmla="*/ 5069420 w 8023328"/>
              <a:gd name="connsiteY2113" fmla="*/ 865007 h 2380521"/>
              <a:gd name="connsiteX2114" fmla="*/ 5083276 w 8023328"/>
              <a:gd name="connsiteY2114" fmla="*/ 853339 h 2380521"/>
              <a:gd name="connsiteX2115" fmla="*/ 5012445 w 8023328"/>
              <a:gd name="connsiteY2115" fmla="*/ 853339 h 2380521"/>
              <a:gd name="connsiteX2116" fmla="*/ 5024842 w 8023328"/>
              <a:gd name="connsiteY2116" fmla="*/ 865007 h 2380521"/>
              <a:gd name="connsiteX2117" fmla="*/ 5012445 w 8023328"/>
              <a:gd name="connsiteY2117" fmla="*/ 879593 h 2380521"/>
              <a:gd name="connsiteX2118" fmla="*/ 4998589 w 8023328"/>
              <a:gd name="connsiteY2118" fmla="*/ 865007 h 2380521"/>
              <a:gd name="connsiteX2119" fmla="*/ 5012445 w 8023328"/>
              <a:gd name="connsiteY2119" fmla="*/ 853339 h 2380521"/>
              <a:gd name="connsiteX2120" fmla="*/ 4940157 w 8023328"/>
              <a:gd name="connsiteY2120" fmla="*/ 853339 h 2380521"/>
              <a:gd name="connsiteX2121" fmla="*/ 4954013 w 8023328"/>
              <a:gd name="connsiteY2121" fmla="*/ 865007 h 2380521"/>
              <a:gd name="connsiteX2122" fmla="*/ 4940157 w 8023328"/>
              <a:gd name="connsiteY2122" fmla="*/ 879593 h 2380521"/>
              <a:gd name="connsiteX2123" fmla="*/ 4927760 w 8023328"/>
              <a:gd name="connsiteY2123" fmla="*/ 865007 h 2380521"/>
              <a:gd name="connsiteX2124" fmla="*/ 4940157 w 8023328"/>
              <a:gd name="connsiteY2124" fmla="*/ 853339 h 2380521"/>
              <a:gd name="connsiteX2125" fmla="*/ 4865953 w 8023328"/>
              <a:gd name="connsiteY2125" fmla="*/ 853339 h 2380521"/>
              <a:gd name="connsiteX2126" fmla="*/ 4879809 w 8023328"/>
              <a:gd name="connsiteY2126" fmla="*/ 865007 h 2380521"/>
              <a:gd name="connsiteX2127" fmla="*/ 4865953 w 8023328"/>
              <a:gd name="connsiteY2127" fmla="*/ 879593 h 2380521"/>
              <a:gd name="connsiteX2128" fmla="*/ 4853556 w 8023328"/>
              <a:gd name="connsiteY2128" fmla="*/ 865007 h 2380521"/>
              <a:gd name="connsiteX2129" fmla="*/ 4865953 w 8023328"/>
              <a:gd name="connsiteY2129" fmla="*/ 853339 h 2380521"/>
              <a:gd name="connsiteX2130" fmla="*/ 4797514 w 8023328"/>
              <a:gd name="connsiteY2130" fmla="*/ 853339 h 2380521"/>
              <a:gd name="connsiteX2131" fmla="*/ 4812303 w 8023328"/>
              <a:gd name="connsiteY2131" fmla="*/ 865007 h 2380521"/>
              <a:gd name="connsiteX2132" fmla="*/ 4797514 w 8023328"/>
              <a:gd name="connsiteY2132" fmla="*/ 879593 h 2380521"/>
              <a:gd name="connsiteX2133" fmla="*/ 4782725 w 8023328"/>
              <a:gd name="connsiteY2133" fmla="*/ 865007 h 2380521"/>
              <a:gd name="connsiteX2134" fmla="*/ 4797514 w 8023328"/>
              <a:gd name="connsiteY2134" fmla="*/ 853339 h 2380521"/>
              <a:gd name="connsiteX2135" fmla="*/ 4726684 w 8023328"/>
              <a:gd name="connsiteY2135" fmla="*/ 853339 h 2380521"/>
              <a:gd name="connsiteX2136" fmla="*/ 4741472 w 8023328"/>
              <a:gd name="connsiteY2136" fmla="*/ 865007 h 2380521"/>
              <a:gd name="connsiteX2137" fmla="*/ 4726684 w 8023328"/>
              <a:gd name="connsiteY2137" fmla="*/ 879593 h 2380521"/>
              <a:gd name="connsiteX2138" fmla="*/ 4711896 w 8023328"/>
              <a:gd name="connsiteY2138" fmla="*/ 865007 h 2380521"/>
              <a:gd name="connsiteX2139" fmla="*/ 4726684 w 8023328"/>
              <a:gd name="connsiteY2139" fmla="*/ 853339 h 2380521"/>
              <a:gd name="connsiteX2140" fmla="*/ 4655853 w 8023328"/>
              <a:gd name="connsiteY2140" fmla="*/ 853339 h 2380521"/>
              <a:gd name="connsiteX2141" fmla="*/ 4670642 w 8023328"/>
              <a:gd name="connsiteY2141" fmla="*/ 865007 h 2380521"/>
              <a:gd name="connsiteX2142" fmla="*/ 4655853 w 8023328"/>
              <a:gd name="connsiteY2142" fmla="*/ 879593 h 2380521"/>
              <a:gd name="connsiteX2143" fmla="*/ 4641064 w 8023328"/>
              <a:gd name="connsiteY2143" fmla="*/ 865007 h 2380521"/>
              <a:gd name="connsiteX2144" fmla="*/ 4655853 w 8023328"/>
              <a:gd name="connsiteY2144" fmla="*/ 853339 h 2380521"/>
              <a:gd name="connsiteX2145" fmla="*/ 4584091 w 8023328"/>
              <a:gd name="connsiteY2145" fmla="*/ 853339 h 2380521"/>
              <a:gd name="connsiteX2146" fmla="*/ 4596488 w 8023328"/>
              <a:gd name="connsiteY2146" fmla="*/ 865007 h 2380521"/>
              <a:gd name="connsiteX2147" fmla="*/ 4584091 w 8023328"/>
              <a:gd name="connsiteY2147" fmla="*/ 879593 h 2380521"/>
              <a:gd name="connsiteX2148" fmla="*/ 4570235 w 8023328"/>
              <a:gd name="connsiteY2148" fmla="*/ 865007 h 2380521"/>
              <a:gd name="connsiteX2149" fmla="*/ 4584091 w 8023328"/>
              <a:gd name="connsiteY2149" fmla="*/ 853339 h 2380521"/>
              <a:gd name="connsiteX2150" fmla="*/ 4513260 w 8023328"/>
              <a:gd name="connsiteY2150" fmla="*/ 853339 h 2380521"/>
              <a:gd name="connsiteX2151" fmla="*/ 4525657 w 8023328"/>
              <a:gd name="connsiteY2151" fmla="*/ 865007 h 2380521"/>
              <a:gd name="connsiteX2152" fmla="*/ 4513260 w 8023328"/>
              <a:gd name="connsiteY2152" fmla="*/ 879593 h 2380521"/>
              <a:gd name="connsiteX2153" fmla="*/ 4499404 w 8023328"/>
              <a:gd name="connsiteY2153" fmla="*/ 865007 h 2380521"/>
              <a:gd name="connsiteX2154" fmla="*/ 4513260 w 8023328"/>
              <a:gd name="connsiteY2154" fmla="*/ 853339 h 2380521"/>
              <a:gd name="connsiteX2155" fmla="*/ 4439056 w 8023328"/>
              <a:gd name="connsiteY2155" fmla="*/ 853339 h 2380521"/>
              <a:gd name="connsiteX2156" fmla="*/ 4451453 w 8023328"/>
              <a:gd name="connsiteY2156" fmla="*/ 865007 h 2380521"/>
              <a:gd name="connsiteX2157" fmla="*/ 4439056 w 8023328"/>
              <a:gd name="connsiteY2157" fmla="*/ 879593 h 2380521"/>
              <a:gd name="connsiteX2158" fmla="*/ 4425200 w 8023328"/>
              <a:gd name="connsiteY2158" fmla="*/ 865007 h 2380521"/>
              <a:gd name="connsiteX2159" fmla="*/ 4439056 w 8023328"/>
              <a:gd name="connsiteY2159" fmla="*/ 853339 h 2380521"/>
              <a:gd name="connsiteX2160" fmla="*/ 4366768 w 8023328"/>
              <a:gd name="connsiteY2160" fmla="*/ 853339 h 2380521"/>
              <a:gd name="connsiteX2161" fmla="*/ 4380624 w 8023328"/>
              <a:gd name="connsiteY2161" fmla="*/ 865007 h 2380521"/>
              <a:gd name="connsiteX2162" fmla="*/ 4366768 w 8023328"/>
              <a:gd name="connsiteY2162" fmla="*/ 879593 h 2380521"/>
              <a:gd name="connsiteX2163" fmla="*/ 4354371 w 8023328"/>
              <a:gd name="connsiteY2163" fmla="*/ 867195 h 2380521"/>
              <a:gd name="connsiteX2164" fmla="*/ 4366768 w 8023328"/>
              <a:gd name="connsiteY2164" fmla="*/ 853339 h 2380521"/>
              <a:gd name="connsiteX2165" fmla="*/ 4295937 w 8023328"/>
              <a:gd name="connsiteY2165" fmla="*/ 853339 h 2380521"/>
              <a:gd name="connsiteX2166" fmla="*/ 4309793 w 8023328"/>
              <a:gd name="connsiteY2166" fmla="*/ 867195 h 2380521"/>
              <a:gd name="connsiteX2167" fmla="*/ 4295937 w 8023328"/>
              <a:gd name="connsiteY2167" fmla="*/ 879593 h 2380521"/>
              <a:gd name="connsiteX2168" fmla="*/ 4283540 w 8023328"/>
              <a:gd name="connsiteY2168" fmla="*/ 867195 h 2380521"/>
              <a:gd name="connsiteX2169" fmla="*/ 4295937 w 8023328"/>
              <a:gd name="connsiteY2169" fmla="*/ 853339 h 2380521"/>
              <a:gd name="connsiteX2170" fmla="*/ 4225107 w 8023328"/>
              <a:gd name="connsiteY2170" fmla="*/ 853339 h 2380521"/>
              <a:gd name="connsiteX2171" fmla="*/ 4238963 w 8023328"/>
              <a:gd name="connsiteY2171" fmla="*/ 867195 h 2380521"/>
              <a:gd name="connsiteX2172" fmla="*/ 4225107 w 8023328"/>
              <a:gd name="connsiteY2172" fmla="*/ 879593 h 2380521"/>
              <a:gd name="connsiteX2173" fmla="*/ 4212710 w 8023328"/>
              <a:gd name="connsiteY2173" fmla="*/ 867195 h 2380521"/>
              <a:gd name="connsiteX2174" fmla="*/ 4225107 w 8023328"/>
              <a:gd name="connsiteY2174" fmla="*/ 853339 h 2380521"/>
              <a:gd name="connsiteX2175" fmla="*/ 4153295 w 8023328"/>
              <a:gd name="connsiteY2175" fmla="*/ 853339 h 2380521"/>
              <a:gd name="connsiteX2176" fmla="*/ 4168083 w 8023328"/>
              <a:gd name="connsiteY2176" fmla="*/ 867195 h 2380521"/>
              <a:gd name="connsiteX2177" fmla="*/ 4153295 w 8023328"/>
              <a:gd name="connsiteY2177" fmla="*/ 879593 h 2380521"/>
              <a:gd name="connsiteX2178" fmla="*/ 4138507 w 8023328"/>
              <a:gd name="connsiteY2178" fmla="*/ 867195 h 2380521"/>
              <a:gd name="connsiteX2179" fmla="*/ 4153295 w 8023328"/>
              <a:gd name="connsiteY2179" fmla="*/ 853339 h 2380521"/>
              <a:gd name="connsiteX2180" fmla="*/ 4082465 w 8023328"/>
              <a:gd name="connsiteY2180" fmla="*/ 853339 h 2380521"/>
              <a:gd name="connsiteX2181" fmla="*/ 4097254 w 8023328"/>
              <a:gd name="connsiteY2181" fmla="*/ 867195 h 2380521"/>
              <a:gd name="connsiteX2182" fmla="*/ 4082465 w 8023328"/>
              <a:gd name="connsiteY2182" fmla="*/ 879593 h 2380521"/>
              <a:gd name="connsiteX2183" fmla="*/ 4067676 w 8023328"/>
              <a:gd name="connsiteY2183" fmla="*/ 867195 h 2380521"/>
              <a:gd name="connsiteX2184" fmla="*/ 4082465 w 8023328"/>
              <a:gd name="connsiteY2184" fmla="*/ 853339 h 2380521"/>
              <a:gd name="connsiteX2185" fmla="*/ 4011635 w 8023328"/>
              <a:gd name="connsiteY2185" fmla="*/ 853339 h 2380521"/>
              <a:gd name="connsiteX2186" fmla="*/ 4026423 w 8023328"/>
              <a:gd name="connsiteY2186" fmla="*/ 867195 h 2380521"/>
              <a:gd name="connsiteX2187" fmla="*/ 4011635 w 8023328"/>
              <a:gd name="connsiteY2187" fmla="*/ 879593 h 2380521"/>
              <a:gd name="connsiteX2188" fmla="*/ 3996847 w 8023328"/>
              <a:gd name="connsiteY2188" fmla="*/ 867195 h 2380521"/>
              <a:gd name="connsiteX2189" fmla="*/ 4011635 w 8023328"/>
              <a:gd name="connsiteY2189" fmla="*/ 853339 h 2380521"/>
              <a:gd name="connsiteX2190" fmla="*/ 3939871 w 8023328"/>
              <a:gd name="connsiteY2190" fmla="*/ 853339 h 2380521"/>
              <a:gd name="connsiteX2191" fmla="*/ 3952268 w 8023328"/>
              <a:gd name="connsiteY2191" fmla="*/ 867195 h 2380521"/>
              <a:gd name="connsiteX2192" fmla="*/ 3939871 w 8023328"/>
              <a:gd name="connsiteY2192" fmla="*/ 879593 h 2380521"/>
              <a:gd name="connsiteX2193" fmla="*/ 3926015 w 8023328"/>
              <a:gd name="connsiteY2193" fmla="*/ 867195 h 2380521"/>
              <a:gd name="connsiteX2194" fmla="*/ 3939871 w 8023328"/>
              <a:gd name="connsiteY2194" fmla="*/ 853339 h 2380521"/>
              <a:gd name="connsiteX2195" fmla="*/ 3869042 w 8023328"/>
              <a:gd name="connsiteY2195" fmla="*/ 853339 h 2380521"/>
              <a:gd name="connsiteX2196" fmla="*/ 3881439 w 8023328"/>
              <a:gd name="connsiteY2196" fmla="*/ 867195 h 2380521"/>
              <a:gd name="connsiteX2197" fmla="*/ 3869042 w 8023328"/>
              <a:gd name="connsiteY2197" fmla="*/ 879593 h 2380521"/>
              <a:gd name="connsiteX2198" fmla="*/ 3855186 w 8023328"/>
              <a:gd name="connsiteY2198" fmla="*/ 867195 h 2380521"/>
              <a:gd name="connsiteX2199" fmla="*/ 3869042 w 8023328"/>
              <a:gd name="connsiteY2199" fmla="*/ 853339 h 2380521"/>
              <a:gd name="connsiteX2200" fmla="*/ 3796752 w 8023328"/>
              <a:gd name="connsiteY2200" fmla="*/ 853339 h 2380521"/>
              <a:gd name="connsiteX2201" fmla="*/ 3810608 w 8023328"/>
              <a:gd name="connsiteY2201" fmla="*/ 867195 h 2380521"/>
              <a:gd name="connsiteX2202" fmla="*/ 3796752 w 8023328"/>
              <a:gd name="connsiteY2202" fmla="*/ 879593 h 2380521"/>
              <a:gd name="connsiteX2203" fmla="*/ 3784355 w 8023328"/>
              <a:gd name="connsiteY2203" fmla="*/ 867195 h 2380521"/>
              <a:gd name="connsiteX2204" fmla="*/ 3796752 w 8023328"/>
              <a:gd name="connsiteY2204" fmla="*/ 853339 h 2380521"/>
              <a:gd name="connsiteX2205" fmla="*/ 3725922 w 8023328"/>
              <a:gd name="connsiteY2205" fmla="*/ 853339 h 2380521"/>
              <a:gd name="connsiteX2206" fmla="*/ 3739778 w 8023328"/>
              <a:gd name="connsiteY2206" fmla="*/ 867195 h 2380521"/>
              <a:gd name="connsiteX2207" fmla="*/ 3725922 w 8023328"/>
              <a:gd name="connsiteY2207" fmla="*/ 879593 h 2380521"/>
              <a:gd name="connsiteX2208" fmla="*/ 3713525 w 8023328"/>
              <a:gd name="connsiteY2208" fmla="*/ 867195 h 2380521"/>
              <a:gd name="connsiteX2209" fmla="*/ 3725922 w 8023328"/>
              <a:gd name="connsiteY2209" fmla="*/ 853339 h 2380521"/>
              <a:gd name="connsiteX2210" fmla="*/ 3655091 w 8023328"/>
              <a:gd name="connsiteY2210" fmla="*/ 853339 h 2380521"/>
              <a:gd name="connsiteX2211" fmla="*/ 3668947 w 8023328"/>
              <a:gd name="connsiteY2211" fmla="*/ 867195 h 2380521"/>
              <a:gd name="connsiteX2212" fmla="*/ 3655091 w 8023328"/>
              <a:gd name="connsiteY2212" fmla="*/ 879593 h 2380521"/>
              <a:gd name="connsiteX2213" fmla="*/ 3642694 w 8023328"/>
              <a:gd name="connsiteY2213" fmla="*/ 867195 h 2380521"/>
              <a:gd name="connsiteX2214" fmla="*/ 3655091 w 8023328"/>
              <a:gd name="connsiteY2214" fmla="*/ 853339 h 2380521"/>
              <a:gd name="connsiteX2215" fmla="*/ 3583280 w 8023328"/>
              <a:gd name="connsiteY2215" fmla="*/ 853339 h 2380521"/>
              <a:gd name="connsiteX2216" fmla="*/ 3598069 w 8023328"/>
              <a:gd name="connsiteY2216" fmla="*/ 867195 h 2380521"/>
              <a:gd name="connsiteX2217" fmla="*/ 3583280 w 8023328"/>
              <a:gd name="connsiteY2217" fmla="*/ 879593 h 2380521"/>
              <a:gd name="connsiteX2218" fmla="*/ 3568491 w 8023328"/>
              <a:gd name="connsiteY2218" fmla="*/ 867195 h 2380521"/>
              <a:gd name="connsiteX2219" fmla="*/ 3583280 w 8023328"/>
              <a:gd name="connsiteY2219" fmla="*/ 853339 h 2380521"/>
              <a:gd name="connsiteX2220" fmla="*/ 3512449 w 8023328"/>
              <a:gd name="connsiteY2220" fmla="*/ 853339 h 2380521"/>
              <a:gd name="connsiteX2221" fmla="*/ 3527237 w 8023328"/>
              <a:gd name="connsiteY2221" fmla="*/ 867195 h 2380521"/>
              <a:gd name="connsiteX2222" fmla="*/ 3512449 w 8023328"/>
              <a:gd name="connsiteY2222" fmla="*/ 879593 h 2380521"/>
              <a:gd name="connsiteX2223" fmla="*/ 3497661 w 8023328"/>
              <a:gd name="connsiteY2223" fmla="*/ 867195 h 2380521"/>
              <a:gd name="connsiteX2224" fmla="*/ 3512449 w 8023328"/>
              <a:gd name="connsiteY2224" fmla="*/ 853339 h 2380521"/>
              <a:gd name="connsiteX2225" fmla="*/ 3441619 w 8023328"/>
              <a:gd name="connsiteY2225" fmla="*/ 853339 h 2380521"/>
              <a:gd name="connsiteX2226" fmla="*/ 3456408 w 8023328"/>
              <a:gd name="connsiteY2226" fmla="*/ 867195 h 2380521"/>
              <a:gd name="connsiteX2227" fmla="*/ 3441619 w 8023328"/>
              <a:gd name="connsiteY2227" fmla="*/ 879593 h 2380521"/>
              <a:gd name="connsiteX2228" fmla="*/ 3426830 w 8023328"/>
              <a:gd name="connsiteY2228" fmla="*/ 867195 h 2380521"/>
              <a:gd name="connsiteX2229" fmla="*/ 3441619 w 8023328"/>
              <a:gd name="connsiteY2229" fmla="*/ 853339 h 2380521"/>
              <a:gd name="connsiteX2230" fmla="*/ 3369857 w 8023328"/>
              <a:gd name="connsiteY2230" fmla="*/ 853339 h 2380521"/>
              <a:gd name="connsiteX2231" fmla="*/ 3382254 w 8023328"/>
              <a:gd name="connsiteY2231" fmla="*/ 867195 h 2380521"/>
              <a:gd name="connsiteX2232" fmla="*/ 3369857 w 8023328"/>
              <a:gd name="connsiteY2232" fmla="*/ 879593 h 2380521"/>
              <a:gd name="connsiteX2233" fmla="*/ 3356001 w 8023328"/>
              <a:gd name="connsiteY2233" fmla="*/ 867195 h 2380521"/>
              <a:gd name="connsiteX2234" fmla="*/ 3369857 w 8023328"/>
              <a:gd name="connsiteY2234" fmla="*/ 853339 h 2380521"/>
              <a:gd name="connsiteX2235" fmla="*/ 1013589 w 8023328"/>
              <a:gd name="connsiteY2235" fmla="*/ 853339 h 2380521"/>
              <a:gd name="connsiteX2236" fmla="*/ 1028011 w 8023328"/>
              <a:gd name="connsiteY2236" fmla="*/ 868127 h 2380521"/>
              <a:gd name="connsiteX2237" fmla="*/ 1013589 w 8023328"/>
              <a:gd name="connsiteY2237" fmla="*/ 882916 h 2380521"/>
              <a:gd name="connsiteX2238" fmla="*/ 998413 w 8023328"/>
              <a:gd name="connsiteY2238" fmla="*/ 868127 h 2380521"/>
              <a:gd name="connsiteX2239" fmla="*/ 1013589 w 8023328"/>
              <a:gd name="connsiteY2239" fmla="*/ 853339 h 2380521"/>
              <a:gd name="connsiteX2240" fmla="*/ 368059 w 8023328"/>
              <a:gd name="connsiteY2240" fmla="*/ 785881 h 2380521"/>
              <a:gd name="connsiteX2241" fmla="*/ 380456 w 8023328"/>
              <a:gd name="connsiteY2241" fmla="*/ 797549 h 2380521"/>
              <a:gd name="connsiteX2242" fmla="*/ 368059 w 8023328"/>
              <a:gd name="connsiteY2242" fmla="*/ 812135 h 2380521"/>
              <a:gd name="connsiteX2243" fmla="*/ 354203 w 8023328"/>
              <a:gd name="connsiteY2243" fmla="*/ 797549 h 2380521"/>
              <a:gd name="connsiteX2244" fmla="*/ 368059 w 8023328"/>
              <a:gd name="connsiteY2244" fmla="*/ 785881 h 2380521"/>
              <a:gd name="connsiteX2245" fmla="*/ 297226 w 8023328"/>
              <a:gd name="connsiteY2245" fmla="*/ 785881 h 2380521"/>
              <a:gd name="connsiteX2246" fmla="*/ 309624 w 8023328"/>
              <a:gd name="connsiteY2246" fmla="*/ 797549 h 2380521"/>
              <a:gd name="connsiteX2247" fmla="*/ 297226 w 8023328"/>
              <a:gd name="connsiteY2247" fmla="*/ 812135 h 2380521"/>
              <a:gd name="connsiteX2248" fmla="*/ 283371 w 8023328"/>
              <a:gd name="connsiteY2248" fmla="*/ 797549 h 2380521"/>
              <a:gd name="connsiteX2249" fmla="*/ 297226 w 8023328"/>
              <a:gd name="connsiteY2249" fmla="*/ 785881 h 2380521"/>
              <a:gd name="connsiteX2250" fmla="*/ 226398 w 8023328"/>
              <a:gd name="connsiteY2250" fmla="*/ 785881 h 2380521"/>
              <a:gd name="connsiteX2251" fmla="*/ 238797 w 8023328"/>
              <a:gd name="connsiteY2251" fmla="*/ 797549 h 2380521"/>
              <a:gd name="connsiteX2252" fmla="*/ 226398 w 8023328"/>
              <a:gd name="connsiteY2252" fmla="*/ 812135 h 2380521"/>
              <a:gd name="connsiteX2253" fmla="*/ 212542 w 8023328"/>
              <a:gd name="connsiteY2253" fmla="*/ 797549 h 2380521"/>
              <a:gd name="connsiteX2254" fmla="*/ 226398 w 8023328"/>
              <a:gd name="connsiteY2254" fmla="*/ 785881 h 2380521"/>
              <a:gd name="connsiteX2255" fmla="*/ 154101 w 8023328"/>
              <a:gd name="connsiteY2255" fmla="*/ 785881 h 2380521"/>
              <a:gd name="connsiteX2256" fmla="*/ 167957 w 8023328"/>
              <a:gd name="connsiteY2256" fmla="*/ 797549 h 2380521"/>
              <a:gd name="connsiteX2257" fmla="*/ 154101 w 8023328"/>
              <a:gd name="connsiteY2257" fmla="*/ 812135 h 2380521"/>
              <a:gd name="connsiteX2258" fmla="*/ 141704 w 8023328"/>
              <a:gd name="connsiteY2258" fmla="*/ 797549 h 2380521"/>
              <a:gd name="connsiteX2259" fmla="*/ 154101 w 8023328"/>
              <a:gd name="connsiteY2259" fmla="*/ 785881 h 2380521"/>
              <a:gd name="connsiteX2260" fmla="*/ 83272 w 8023328"/>
              <a:gd name="connsiteY2260" fmla="*/ 785881 h 2380521"/>
              <a:gd name="connsiteX2261" fmla="*/ 97128 w 8023328"/>
              <a:gd name="connsiteY2261" fmla="*/ 797549 h 2380521"/>
              <a:gd name="connsiteX2262" fmla="*/ 83272 w 8023328"/>
              <a:gd name="connsiteY2262" fmla="*/ 812135 h 2380521"/>
              <a:gd name="connsiteX2263" fmla="*/ 70874 w 8023328"/>
              <a:gd name="connsiteY2263" fmla="*/ 797549 h 2380521"/>
              <a:gd name="connsiteX2264" fmla="*/ 83272 w 8023328"/>
              <a:gd name="connsiteY2264" fmla="*/ 785881 h 2380521"/>
              <a:gd name="connsiteX2265" fmla="*/ 12036 w 8023328"/>
              <a:gd name="connsiteY2265" fmla="*/ 785881 h 2380521"/>
              <a:gd name="connsiteX2266" fmla="*/ 26277 w 8023328"/>
              <a:gd name="connsiteY2266" fmla="*/ 797549 h 2380521"/>
              <a:gd name="connsiteX2267" fmla="*/ 12036 w 8023328"/>
              <a:gd name="connsiteY2267" fmla="*/ 812135 h 2380521"/>
              <a:gd name="connsiteX2268" fmla="*/ 44 w 8023328"/>
              <a:gd name="connsiteY2268" fmla="*/ 797549 h 2380521"/>
              <a:gd name="connsiteX2269" fmla="*/ 12036 w 8023328"/>
              <a:gd name="connsiteY2269" fmla="*/ 785881 h 2380521"/>
              <a:gd name="connsiteX2270" fmla="*/ 4726684 w 8023328"/>
              <a:gd name="connsiteY2270" fmla="*/ 782507 h 2380521"/>
              <a:gd name="connsiteX2271" fmla="*/ 4741472 w 8023328"/>
              <a:gd name="connsiteY2271" fmla="*/ 794904 h 2380521"/>
              <a:gd name="connsiteX2272" fmla="*/ 4726684 w 8023328"/>
              <a:gd name="connsiteY2272" fmla="*/ 808761 h 2380521"/>
              <a:gd name="connsiteX2273" fmla="*/ 4711896 w 8023328"/>
              <a:gd name="connsiteY2273" fmla="*/ 794904 h 2380521"/>
              <a:gd name="connsiteX2274" fmla="*/ 4726684 w 8023328"/>
              <a:gd name="connsiteY2274" fmla="*/ 782507 h 2380521"/>
              <a:gd name="connsiteX2275" fmla="*/ 4655853 w 8023328"/>
              <a:gd name="connsiteY2275" fmla="*/ 782507 h 2380521"/>
              <a:gd name="connsiteX2276" fmla="*/ 4670642 w 8023328"/>
              <a:gd name="connsiteY2276" fmla="*/ 794904 h 2380521"/>
              <a:gd name="connsiteX2277" fmla="*/ 4655853 w 8023328"/>
              <a:gd name="connsiteY2277" fmla="*/ 808761 h 2380521"/>
              <a:gd name="connsiteX2278" fmla="*/ 4641064 w 8023328"/>
              <a:gd name="connsiteY2278" fmla="*/ 794904 h 2380521"/>
              <a:gd name="connsiteX2279" fmla="*/ 4655853 w 8023328"/>
              <a:gd name="connsiteY2279" fmla="*/ 782507 h 2380521"/>
              <a:gd name="connsiteX2280" fmla="*/ 4584091 w 8023328"/>
              <a:gd name="connsiteY2280" fmla="*/ 782507 h 2380521"/>
              <a:gd name="connsiteX2281" fmla="*/ 4596488 w 8023328"/>
              <a:gd name="connsiteY2281" fmla="*/ 794904 h 2380521"/>
              <a:gd name="connsiteX2282" fmla="*/ 4584091 w 8023328"/>
              <a:gd name="connsiteY2282" fmla="*/ 808761 h 2380521"/>
              <a:gd name="connsiteX2283" fmla="*/ 4570235 w 8023328"/>
              <a:gd name="connsiteY2283" fmla="*/ 794904 h 2380521"/>
              <a:gd name="connsiteX2284" fmla="*/ 4584091 w 8023328"/>
              <a:gd name="connsiteY2284" fmla="*/ 782507 h 2380521"/>
              <a:gd name="connsiteX2285" fmla="*/ 4513260 w 8023328"/>
              <a:gd name="connsiteY2285" fmla="*/ 782507 h 2380521"/>
              <a:gd name="connsiteX2286" fmla="*/ 4525657 w 8023328"/>
              <a:gd name="connsiteY2286" fmla="*/ 794904 h 2380521"/>
              <a:gd name="connsiteX2287" fmla="*/ 4513260 w 8023328"/>
              <a:gd name="connsiteY2287" fmla="*/ 808761 h 2380521"/>
              <a:gd name="connsiteX2288" fmla="*/ 4499404 w 8023328"/>
              <a:gd name="connsiteY2288" fmla="*/ 794904 h 2380521"/>
              <a:gd name="connsiteX2289" fmla="*/ 4513260 w 8023328"/>
              <a:gd name="connsiteY2289" fmla="*/ 782507 h 2380521"/>
              <a:gd name="connsiteX2290" fmla="*/ 4439056 w 8023328"/>
              <a:gd name="connsiteY2290" fmla="*/ 782507 h 2380521"/>
              <a:gd name="connsiteX2291" fmla="*/ 4451453 w 8023328"/>
              <a:gd name="connsiteY2291" fmla="*/ 794904 h 2380521"/>
              <a:gd name="connsiteX2292" fmla="*/ 4439056 w 8023328"/>
              <a:gd name="connsiteY2292" fmla="*/ 808761 h 2380521"/>
              <a:gd name="connsiteX2293" fmla="*/ 4425200 w 8023328"/>
              <a:gd name="connsiteY2293" fmla="*/ 794904 h 2380521"/>
              <a:gd name="connsiteX2294" fmla="*/ 4439056 w 8023328"/>
              <a:gd name="connsiteY2294" fmla="*/ 782507 h 2380521"/>
              <a:gd name="connsiteX2295" fmla="*/ 4366768 w 8023328"/>
              <a:gd name="connsiteY2295" fmla="*/ 782507 h 2380521"/>
              <a:gd name="connsiteX2296" fmla="*/ 4380624 w 8023328"/>
              <a:gd name="connsiteY2296" fmla="*/ 794904 h 2380521"/>
              <a:gd name="connsiteX2297" fmla="*/ 4366768 w 8023328"/>
              <a:gd name="connsiteY2297" fmla="*/ 808761 h 2380521"/>
              <a:gd name="connsiteX2298" fmla="*/ 4354371 w 8023328"/>
              <a:gd name="connsiteY2298" fmla="*/ 794904 h 2380521"/>
              <a:gd name="connsiteX2299" fmla="*/ 4366768 w 8023328"/>
              <a:gd name="connsiteY2299" fmla="*/ 782507 h 2380521"/>
              <a:gd name="connsiteX2300" fmla="*/ 4295937 w 8023328"/>
              <a:gd name="connsiteY2300" fmla="*/ 782507 h 2380521"/>
              <a:gd name="connsiteX2301" fmla="*/ 4309793 w 8023328"/>
              <a:gd name="connsiteY2301" fmla="*/ 794904 h 2380521"/>
              <a:gd name="connsiteX2302" fmla="*/ 4295937 w 8023328"/>
              <a:gd name="connsiteY2302" fmla="*/ 808761 h 2380521"/>
              <a:gd name="connsiteX2303" fmla="*/ 4283540 w 8023328"/>
              <a:gd name="connsiteY2303" fmla="*/ 794904 h 2380521"/>
              <a:gd name="connsiteX2304" fmla="*/ 4295937 w 8023328"/>
              <a:gd name="connsiteY2304" fmla="*/ 782507 h 2380521"/>
              <a:gd name="connsiteX2305" fmla="*/ 4225107 w 8023328"/>
              <a:gd name="connsiteY2305" fmla="*/ 782507 h 2380521"/>
              <a:gd name="connsiteX2306" fmla="*/ 4238963 w 8023328"/>
              <a:gd name="connsiteY2306" fmla="*/ 794904 h 2380521"/>
              <a:gd name="connsiteX2307" fmla="*/ 4225107 w 8023328"/>
              <a:gd name="connsiteY2307" fmla="*/ 808761 h 2380521"/>
              <a:gd name="connsiteX2308" fmla="*/ 4212710 w 8023328"/>
              <a:gd name="connsiteY2308" fmla="*/ 794904 h 2380521"/>
              <a:gd name="connsiteX2309" fmla="*/ 4225107 w 8023328"/>
              <a:gd name="connsiteY2309" fmla="*/ 782507 h 2380521"/>
              <a:gd name="connsiteX2310" fmla="*/ 4153295 w 8023328"/>
              <a:gd name="connsiteY2310" fmla="*/ 782507 h 2380521"/>
              <a:gd name="connsiteX2311" fmla="*/ 4168083 w 8023328"/>
              <a:gd name="connsiteY2311" fmla="*/ 794904 h 2380521"/>
              <a:gd name="connsiteX2312" fmla="*/ 4153295 w 8023328"/>
              <a:gd name="connsiteY2312" fmla="*/ 808761 h 2380521"/>
              <a:gd name="connsiteX2313" fmla="*/ 4138507 w 8023328"/>
              <a:gd name="connsiteY2313" fmla="*/ 794904 h 2380521"/>
              <a:gd name="connsiteX2314" fmla="*/ 4153295 w 8023328"/>
              <a:gd name="connsiteY2314" fmla="*/ 782507 h 2380521"/>
              <a:gd name="connsiteX2315" fmla="*/ 4082465 w 8023328"/>
              <a:gd name="connsiteY2315" fmla="*/ 782507 h 2380521"/>
              <a:gd name="connsiteX2316" fmla="*/ 4097254 w 8023328"/>
              <a:gd name="connsiteY2316" fmla="*/ 794904 h 2380521"/>
              <a:gd name="connsiteX2317" fmla="*/ 4082465 w 8023328"/>
              <a:gd name="connsiteY2317" fmla="*/ 808761 h 2380521"/>
              <a:gd name="connsiteX2318" fmla="*/ 4067676 w 8023328"/>
              <a:gd name="connsiteY2318" fmla="*/ 794904 h 2380521"/>
              <a:gd name="connsiteX2319" fmla="*/ 4082465 w 8023328"/>
              <a:gd name="connsiteY2319" fmla="*/ 782507 h 2380521"/>
              <a:gd name="connsiteX2320" fmla="*/ 4010703 w 8023328"/>
              <a:gd name="connsiteY2320" fmla="*/ 782507 h 2380521"/>
              <a:gd name="connsiteX2321" fmla="*/ 4023100 w 8023328"/>
              <a:gd name="connsiteY2321" fmla="*/ 794904 h 2380521"/>
              <a:gd name="connsiteX2322" fmla="*/ 4010703 w 8023328"/>
              <a:gd name="connsiteY2322" fmla="*/ 808761 h 2380521"/>
              <a:gd name="connsiteX2323" fmla="*/ 3996847 w 8023328"/>
              <a:gd name="connsiteY2323" fmla="*/ 794904 h 2380521"/>
              <a:gd name="connsiteX2324" fmla="*/ 4010703 w 8023328"/>
              <a:gd name="connsiteY2324" fmla="*/ 782507 h 2380521"/>
              <a:gd name="connsiteX2325" fmla="*/ 3939871 w 8023328"/>
              <a:gd name="connsiteY2325" fmla="*/ 782507 h 2380521"/>
              <a:gd name="connsiteX2326" fmla="*/ 3952268 w 8023328"/>
              <a:gd name="connsiteY2326" fmla="*/ 794904 h 2380521"/>
              <a:gd name="connsiteX2327" fmla="*/ 3939871 w 8023328"/>
              <a:gd name="connsiteY2327" fmla="*/ 808761 h 2380521"/>
              <a:gd name="connsiteX2328" fmla="*/ 3926015 w 8023328"/>
              <a:gd name="connsiteY2328" fmla="*/ 794904 h 2380521"/>
              <a:gd name="connsiteX2329" fmla="*/ 3939871 w 8023328"/>
              <a:gd name="connsiteY2329" fmla="*/ 782507 h 2380521"/>
              <a:gd name="connsiteX2330" fmla="*/ 3869042 w 8023328"/>
              <a:gd name="connsiteY2330" fmla="*/ 782507 h 2380521"/>
              <a:gd name="connsiteX2331" fmla="*/ 3881439 w 8023328"/>
              <a:gd name="connsiteY2331" fmla="*/ 794904 h 2380521"/>
              <a:gd name="connsiteX2332" fmla="*/ 3869042 w 8023328"/>
              <a:gd name="connsiteY2332" fmla="*/ 808761 h 2380521"/>
              <a:gd name="connsiteX2333" fmla="*/ 3855186 w 8023328"/>
              <a:gd name="connsiteY2333" fmla="*/ 794904 h 2380521"/>
              <a:gd name="connsiteX2334" fmla="*/ 3869042 w 8023328"/>
              <a:gd name="connsiteY2334" fmla="*/ 782507 h 2380521"/>
              <a:gd name="connsiteX2335" fmla="*/ 3796752 w 8023328"/>
              <a:gd name="connsiteY2335" fmla="*/ 782507 h 2380521"/>
              <a:gd name="connsiteX2336" fmla="*/ 3810608 w 8023328"/>
              <a:gd name="connsiteY2336" fmla="*/ 796363 h 2380521"/>
              <a:gd name="connsiteX2337" fmla="*/ 3796752 w 8023328"/>
              <a:gd name="connsiteY2337" fmla="*/ 808761 h 2380521"/>
              <a:gd name="connsiteX2338" fmla="*/ 3784355 w 8023328"/>
              <a:gd name="connsiteY2338" fmla="*/ 796363 h 2380521"/>
              <a:gd name="connsiteX2339" fmla="*/ 3796752 w 8023328"/>
              <a:gd name="connsiteY2339" fmla="*/ 782507 h 2380521"/>
              <a:gd name="connsiteX2340" fmla="*/ 3725922 w 8023328"/>
              <a:gd name="connsiteY2340" fmla="*/ 782507 h 2380521"/>
              <a:gd name="connsiteX2341" fmla="*/ 3739778 w 8023328"/>
              <a:gd name="connsiteY2341" fmla="*/ 796363 h 2380521"/>
              <a:gd name="connsiteX2342" fmla="*/ 3725922 w 8023328"/>
              <a:gd name="connsiteY2342" fmla="*/ 808761 h 2380521"/>
              <a:gd name="connsiteX2343" fmla="*/ 3713525 w 8023328"/>
              <a:gd name="connsiteY2343" fmla="*/ 796363 h 2380521"/>
              <a:gd name="connsiteX2344" fmla="*/ 3725922 w 8023328"/>
              <a:gd name="connsiteY2344" fmla="*/ 782507 h 2380521"/>
              <a:gd name="connsiteX2345" fmla="*/ 3655091 w 8023328"/>
              <a:gd name="connsiteY2345" fmla="*/ 782507 h 2380521"/>
              <a:gd name="connsiteX2346" fmla="*/ 3668947 w 8023328"/>
              <a:gd name="connsiteY2346" fmla="*/ 796363 h 2380521"/>
              <a:gd name="connsiteX2347" fmla="*/ 3655091 w 8023328"/>
              <a:gd name="connsiteY2347" fmla="*/ 808761 h 2380521"/>
              <a:gd name="connsiteX2348" fmla="*/ 3642694 w 8023328"/>
              <a:gd name="connsiteY2348" fmla="*/ 796363 h 2380521"/>
              <a:gd name="connsiteX2349" fmla="*/ 3655091 w 8023328"/>
              <a:gd name="connsiteY2349" fmla="*/ 782507 h 2380521"/>
              <a:gd name="connsiteX2350" fmla="*/ 3583280 w 8023328"/>
              <a:gd name="connsiteY2350" fmla="*/ 782507 h 2380521"/>
              <a:gd name="connsiteX2351" fmla="*/ 3598069 w 8023328"/>
              <a:gd name="connsiteY2351" fmla="*/ 796363 h 2380521"/>
              <a:gd name="connsiteX2352" fmla="*/ 3583280 w 8023328"/>
              <a:gd name="connsiteY2352" fmla="*/ 808761 h 2380521"/>
              <a:gd name="connsiteX2353" fmla="*/ 3568491 w 8023328"/>
              <a:gd name="connsiteY2353" fmla="*/ 796363 h 2380521"/>
              <a:gd name="connsiteX2354" fmla="*/ 3583280 w 8023328"/>
              <a:gd name="connsiteY2354" fmla="*/ 782507 h 2380521"/>
              <a:gd name="connsiteX2355" fmla="*/ 3512449 w 8023328"/>
              <a:gd name="connsiteY2355" fmla="*/ 782507 h 2380521"/>
              <a:gd name="connsiteX2356" fmla="*/ 3527237 w 8023328"/>
              <a:gd name="connsiteY2356" fmla="*/ 796363 h 2380521"/>
              <a:gd name="connsiteX2357" fmla="*/ 3512449 w 8023328"/>
              <a:gd name="connsiteY2357" fmla="*/ 808761 h 2380521"/>
              <a:gd name="connsiteX2358" fmla="*/ 3497661 w 8023328"/>
              <a:gd name="connsiteY2358" fmla="*/ 796363 h 2380521"/>
              <a:gd name="connsiteX2359" fmla="*/ 3512449 w 8023328"/>
              <a:gd name="connsiteY2359" fmla="*/ 782507 h 2380521"/>
              <a:gd name="connsiteX2360" fmla="*/ 3441619 w 8023328"/>
              <a:gd name="connsiteY2360" fmla="*/ 782507 h 2380521"/>
              <a:gd name="connsiteX2361" fmla="*/ 3456408 w 8023328"/>
              <a:gd name="connsiteY2361" fmla="*/ 796363 h 2380521"/>
              <a:gd name="connsiteX2362" fmla="*/ 3441619 w 8023328"/>
              <a:gd name="connsiteY2362" fmla="*/ 808761 h 2380521"/>
              <a:gd name="connsiteX2363" fmla="*/ 3426830 w 8023328"/>
              <a:gd name="connsiteY2363" fmla="*/ 796363 h 2380521"/>
              <a:gd name="connsiteX2364" fmla="*/ 3441619 w 8023328"/>
              <a:gd name="connsiteY2364" fmla="*/ 782507 h 2380521"/>
              <a:gd name="connsiteX2365" fmla="*/ 3369857 w 8023328"/>
              <a:gd name="connsiteY2365" fmla="*/ 782507 h 2380521"/>
              <a:gd name="connsiteX2366" fmla="*/ 3382254 w 8023328"/>
              <a:gd name="connsiteY2366" fmla="*/ 796363 h 2380521"/>
              <a:gd name="connsiteX2367" fmla="*/ 3369857 w 8023328"/>
              <a:gd name="connsiteY2367" fmla="*/ 808761 h 2380521"/>
              <a:gd name="connsiteX2368" fmla="*/ 3356001 w 8023328"/>
              <a:gd name="connsiteY2368" fmla="*/ 796363 h 2380521"/>
              <a:gd name="connsiteX2369" fmla="*/ 3369857 w 8023328"/>
              <a:gd name="connsiteY2369" fmla="*/ 782507 h 2380521"/>
              <a:gd name="connsiteX2370" fmla="*/ 3299083 w 8023328"/>
              <a:gd name="connsiteY2370" fmla="*/ 782507 h 2380521"/>
              <a:gd name="connsiteX2371" fmla="*/ 3311480 w 8023328"/>
              <a:gd name="connsiteY2371" fmla="*/ 796363 h 2380521"/>
              <a:gd name="connsiteX2372" fmla="*/ 3299083 w 8023328"/>
              <a:gd name="connsiteY2372" fmla="*/ 808761 h 2380521"/>
              <a:gd name="connsiteX2373" fmla="*/ 3285229 w 8023328"/>
              <a:gd name="connsiteY2373" fmla="*/ 796363 h 2380521"/>
              <a:gd name="connsiteX2374" fmla="*/ 3299083 w 8023328"/>
              <a:gd name="connsiteY2374" fmla="*/ 782507 h 2380521"/>
              <a:gd name="connsiteX2375" fmla="*/ 3228250 w 8023328"/>
              <a:gd name="connsiteY2375" fmla="*/ 782507 h 2380521"/>
              <a:gd name="connsiteX2376" fmla="*/ 3240649 w 8023328"/>
              <a:gd name="connsiteY2376" fmla="*/ 796363 h 2380521"/>
              <a:gd name="connsiteX2377" fmla="*/ 3228250 w 8023328"/>
              <a:gd name="connsiteY2377" fmla="*/ 808761 h 2380521"/>
              <a:gd name="connsiteX2378" fmla="*/ 3214395 w 8023328"/>
              <a:gd name="connsiteY2378" fmla="*/ 796363 h 2380521"/>
              <a:gd name="connsiteX2379" fmla="*/ 3228250 w 8023328"/>
              <a:gd name="connsiteY2379" fmla="*/ 782507 h 2380521"/>
              <a:gd name="connsiteX2380" fmla="*/ 3152591 w 8023328"/>
              <a:gd name="connsiteY2380" fmla="*/ 782507 h 2380521"/>
              <a:gd name="connsiteX2381" fmla="*/ 3166447 w 8023328"/>
              <a:gd name="connsiteY2381" fmla="*/ 796363 h 2380521"/>
              <a:gd name="connsiteX2382" fmla="*/ 3152591 w 8023328"/>
              <a:gd name="connsiteY2382" fmla="*/ 808761 h 2380521"/>
              <a:gd name="connsiteX2383" fmla="*/ 3140193 w 8023328"/>
              <a:gd name="connsiteY2383" fmla="*/ 796363 h 2380521"/>
              <a:gd name="connsiteX2384" fmla="*/ 3152591 w 8023328"/>
              <a:gd name="connsiteY2384" fmla="*/ 782507 h 2380521"/>
              <a:gd name="connsiteX2385" fmla="*/ 1226672 w 8023328"/>
              <a:gd name="connsiteY2385" fmla="*/ 782507 h 2380521"/>
              <a:gd name="connsiteX2386" fmla="*/ 1240529 w 8023328"/>
              <a:gd name="connsiteY2386" fmla="*/ 796926 h 2380521"/>
              <a:gd name="connsiteX2387" fmla="*/ 1226672 w 8023328"/>
              <a:gd name="connsiteY2387" fmla="*/ 812105 h 2380521"/>
              <a:gd name="connsiteX2388" fmla="*/ 1214283 w 8023328"/>
              <a:gd name="connsiteY2388" fmla="*/ 796926 h 2380521"/>
              <a:gd name="connsiteX2389" fmla="*/ 1226672 w 8023328"/>
              <a:gd name="connsiteY2389" fmla="*/ 782507 h 2380521"/>
              <a:gd name="connsiteX2390" fmla="*/ 1154869 w 8023328"/>
              <a:gd name="connsiteY2390" fmla="*/ 782507 h 2380521"/>
              <a:gd name="connsiteX2391" fmla="*/ 1169658 w 8023328"/>
              <a:gd name="connsiteY2391" fmla="*/ 796926 h 2380521"/>
              <a:gd name="connsiteX2392" fmla="*/ 1154869 w 8023328"/>
              <a:gd name="connsiteY2392" fmla="*/ 812105 h 2380521"/>
              <a:gd name="connsiteX2393" fmla="*/ 1140080 w 8023328"/>
              <a:gd name="connsiteY2393" fmla="*/ 796926 h 2380521"/>
              <a:gd name="connsiteX2394" fmla="*/ 1154869 w 8023328"/>
              <a:gd name="connsiteY2394" fmla="*/ 782507 h 2380521"/>
              <a:gd name="connsiteX2395" fmla="*/ 1084040 w 8023328"/>
              <a:gd name="connsiteY2395" fmla="*/ 782507 h 2380521"/>
              <a:gd name="connsiteX2396" fmla="*/ 1098826 w 8023328"/>
              <a:gd name="connsiteY2396" fmla="*/ 796926 h 2380521"/>
              <a:gd name="connsiteX2397" fmla="*/ 1084040 w 8023328"/>
              <a:gd name="connsiteY2397" fmla="*/ 812105 h 2380521"/>
              <a:gd name="connsiteX2398" fmla="*/ 1069250 w 8023328"/>
              <a:gd name="connsiteY2398" fmla="*/ 796926 h 2380521"/>
              <a:gd name="connsiteX2399" fmla="*/ 1084040 w 8023328"/>
              <a:gd name="connsiteY2399" fmla="*/ 782507 h 2380521"/>
              <a:gd name="connsiteX2400" fmla="*/ 1013594 w 8023328"/>
              <a:gd name="connsiteY2400" fmla="*/ 782507 h 2380521"/>
              <a:gd name="connsiteX2401" fmla="*/ 1028015 w 8023328"/>
              <a:gd name="connsiteY2401" fmla="*/ 796926 h 2380521"/>
              <a:gd name="connsiteX2402" fmla="*/ 1013594 w 8023328"/>
              <a:gd name="connsiteY2402" fmla="*/ 812105 h 2380521"/>
              <a:gd name="connsiteX2403" fmla="*/ 998417 w 8023328"/>
              <a:gd name="connsiteY2403" fmla="*/ 796926 h 2380521"/>
              <a:gd name="connsiteX2404" fmla="*/ 1013594 w 8023328"/>
              <a:gd name="connsiteY2404" fmla="*/ 782507 h 2380521"/>
              <a:gd name="connsiteX2405" fmla="*/ 941447 w 8023328"/>
              <a:gd name="connsiteY2405" fmla="*/ 782507 h 2380521"/>
              <a:gd name="connsiteX2406" fmla="*/ 953844 w 8023328"/>
              <a:gd name="connsiteY2406" fmla="*/ 796926 h 2380521"/>
              <a:gd name="connsiteX2407" fmla="*/ 941447 w 8023328"/>
              <a:gd name="connsiteY2407" fmla="*/ 812105 h 2380521"/>
              <a:gd name="connsiteX2408" fmla="*/ 927591 w 8023328"/>
              <a:gd name="connsiteY2408" fmla="*/ 796926 h 2380521"/>
              <a:gd name="connsiteX2409" fmla="*/ 941447 w 8023328"/>
              <a:gd name="connsiteY2409" fmla="*/ 782507 h 2380521"/>
              <a:gd name="connsiteX2410" fmla="*/ 870615 w 8023328"/>
              <a:gd name="connsiteY2410" fmla="*/ 782507 h 2380521"/>
              <a:gd name="connsiteX2411" fmla="*/ 883013 w 8023328"/>
              <a:gd name="connsiteY2411" fmla="*/ 796926 h 2380521"/>
              <a:gd name="connsiteX2412" fmla="*/ 870615 w 8023328"/>
              <a:gd name="connsiteY2412" fmla="*/ 812105 h 2380521"/>
              <a:gd name="connsiteX2413" fmla="*/ 856759 w 8023328"/>
              <a:gd name="connsiteY2413" fmla="*/ 796926 h 2380521"/>
              <a:gd name="connsiteX2414" fmla="*/ 870615 w 8023328"/>
              <a:gd name="connsiteY2414" fmla="*/ 782507 h 2380521"/>
              <a:gd name="connsiteX2415" fmla="*/ 799784 w 8023328"/>
              <a:gd name="connsiteY2415" fmla="*/ 782507 h 2380521"/>
              <a:gd name="connsiteX2416" fmla="*/ 812183 w 8023328"/>
              <a:gd name="connsiteY2416" fmla="*/ 796926 h 2380521"/>
              <a:gd name="connsiteX2417" fmla="*/ 799784 w 8023328"/>
              <a:gd name="connsiteY2417" fmla="*/ 812105 h 2380521"/>
              <a:gd name="connsiteX2418" fmla="*/ 785929 w 8023328"/>
              <a:gd name="connsiteY2418" fmla="*/ 796926 h 2380521"/>
              <a:gd name="connsiteX2419" fmla="*/ 799784 w 8023328"/>
              <a:gd name="connsiteY2419" fmla="*/ 782507 h 2380521"/>
              <a:gd name="connsiteX2420" fmla="*/ 724123 w 8023328"/>
              <a:gd name="connsiteY2420" fmla="*/ 782507 h 2380521"/>
              <a:gd name="connsiteX2421" fmla="*/ 737981 w 8023328"/>
              <a:gd name="connsiteY2421" fmla="*/ 796926 h 2380521"/>
              <a:gd name="connsiteX2422" fmla="*/ 724123 w 8023328"/>
              <a:gd name="connsiteY2422" fmla="*/ 812105 h 2380521"/>
              <a:gd name="connsiteX2423" fmla="*/ 711726 w 8023328"/>
              <a:gd name="connsiteY2423" fmla="*/ 796926 h 2380521"/>
              <a:gd name="connsiteX2424" fmla="*/ 724123 w 8023328"/>
              <a:gd name="connsiteY2424" fmla="*/ 782507 h 2380521"/>
              <a:gd name="connsiteX2425" fmla="*/ 653293 w 8023328"/>
              <a:gd name="connsiteY2425" fmla="*/ 782507 h 2380521"/>
              <a:gd name="connsiteX2426" fmla="*/ 667149 w 8023328"/>
              <a:gd name="connsiteY2426" fmla="*/ 796926 h 2380521"/>
              <a:gd name="connsiteX2427" fmla="*/ 653293 w 8023328"/>
              <a:gd name="connsiteY2427" fmla="*/ 812105 h 2380521"/>
              <a:gd name="connsiteX2428" fmla="*/ 640896 w 8023328"/>
              <a:gd name="connsiteY2428" fmla="*/ 796926 h 2380521"/>
              <a:gd name="connsiteX2429" fmla="*/ 653293 w 8023328"/>
              <a:gd name="connsiteY2429" fmla="*/ 782507 h 2380521"/>
              <a:gd name="connsiteX2430" fmla="*/ 584855 w 8023328"/>
              <a:gd name="connsiteY2430" fmla="*/ 782507 h 2380521"/>
              <a:gd name="connsiteX2431" fmla="*/ 599643 w 8023328"/>
              <a:gd name="connsiteY2431" fmla="*/ 796926 h 2380521"/>
              <a:gd name="connsiteX2432" fmla="*/ 584855 w 8023328"/>
              <a:gd name="connsiteY2432" fmla="*/ 812105 h 2380521"/>
              <a:gd name="connsiteX2433" fmla="*/ 570066 w 8023328"/>
              <a:gd name="connsiteY2433" fmla="*/ 796926 h 2380521"/>
              <a:gd name="connsiteX2434" fmla="*/ 584855 w 8023328"/>
              <a:gd name="connsiteY2434" fmla="*/ 782507 h 2380521"/>
              <a:gd name="connsiteX2435" fmla="*/ 513654 w 8023328"/>
              <a:gd name="connsiteY2435" fmla="*/ 782507 h 2380521"/>
              <a:gd name="connsiteX2436" fmla="*/ 528831 w 8023328"/>
              <a:gd name="connsiteY2436" fmla="*/ 796926 h 2380521"/>
              <a:gd name="connsiteX2437" fmla="*/ 513654 w 8023328"/>
              <a:gd name="connsiteY2437" fmla="*/ 812105 h 2380521"/>
              <a:gd name="connsiteX2438" fmla="*/ 499235 w 8023328"/>
              <a:gd name="connsiteY2438" fmla="*/ 796926 h 2380521"/>
              <a:gd name="connsiteX2439" fmla="*/ 513654 w 8023328"/>
              <a:gd name="connsiteY2439" fmla="*/ 782507 h 2380521"/>
              <a:gd name="connsiteX2440" fmla="*/ 439821 w 8023328"/>
              <a:gd name="connsiteY2440" fmla="*/ 782507 h 2380521"/>
              <a:gd name="connsiteX2441" fmla="*/ 454611 w 8023328"/>
              <a:gd name="connsiteY2441" fmla="*/ 796926 h 2380521"/>
              <a:gd name="connsiteX2442" fmla="*/ 439821 w 8023328"/>
              <a:gd name="connsiteY2442" fmla="*/ 812105 h 2380521"/>
              <a:gd name="connsiteX2443" fmla="*/ 425033 w 8023328"/>
              <a:gd name="connsiteY2443" fmla="*/ 796926 h 2380521"/>
              <a:gd name="connsiteX2444" fmla="*/ 439821 w 8023328"/>
              <a:gd name="connsiteY2444" fmla="*/ 782507 h 2380521"/>
              <a:gd name="connsiteX2445" fmla="*/ 4439056 w 8023328"/>
              <a:gd name="connsiteY2445" fmla="*/ 711678 h 2380521"/>
              <a:gd name="connsiteX2446" fmla="*/ 4451453 w 8023328"/>
              <a:gd name="connsiteY2446" fmla="*/ 724075 h 2380521"/>
              <a:gd name="connsiteX2447" fmla="*/ 4439056 w 8023328"/>
              <a:gd name="connsiteY2447" fmla="*/ 737932 h 2380521"/>
              <a:gd name="connsiteX2448" fmla="*/ 4425200 w 8023328"/>
              <a:gd name="connsiteY2448" fmla="*/ 724075 h 2380521"/>
              <a:gd name="connsiteX2449" fmla="*/ 4439056 w 8023328"/>
              <a:gd name="connsiteY2449" fmla="*/ 711678 h 2380521"/>
              <a:gd name="connsiteX2450" fmla="*/ 4366768 w 8023328"/>
              <a:gd name="connsiteY2450" fmla="*/ 711678 h 2380521"/>
              <a:gd name="connsiteX2451" fmla="*/ 4380624 w 8023328"/>
              <a:gd name="connsiteY2451" fmla="*/ 724075 h 2380521"/>
              <a:gd name="connsiteX2452" fmla="*/ 4366768 w 8023328"/>
              <a:gd name="connsiteY2452" fmla="*/ 737932 h 2380521"/>
              <a:gd name="connsiteX2453" fmla="*/ 4354371 w 8023328"/>
              <a:gd name="connsiteY2453" fmla="*/ 724075 h 2380521"/>
              <a:gd name="connsiteX2454" fmla="*/ 4366768 w 8023328"/>
              <a:gd name="connsiteY2454" fmla="*/ 711678 h 2380521"/>
              <a:gd name="connsiteX2455" fmla="*/ 4295937 w 8023328"/>
              <a:gd name="connsiteY2455" fmla="*/ 711678 h 2380521"/>
              <a:gd name="connsiteX2456" fmla="*/ 4309793 w 8023328"/>
              <a:gd name="connsiteY2456" fmla="*/ 724075 h 2380521"/>
              <a:gd name="connsiteX2457" fmla="*/ 4295937 w 8023328"/>
              <a:gd name="connsiteY2457" fmla="*/ 737932 h 2380521"/>
              <a:gd name="connsiteX2458" fmla="*/ 4283540 w 8023328"/>
              <a:gd name="connsiteY2458" fmla="*/ 724075 h 2380521"/>
              <a:gd name="connsiteX2459" fmla="*/ 4295937 w 8023328"/>
              <a:gd name="connsiteY2459" fmla="*/ 711678 h 2380521"/>
              <a:gd name="connsiteX2460" fmla="*/ 4225107 w 8023328"/>
              <a:gd name="connsiteY2460" fmla="*/ 711678 h 2380521"/>
              <a:gd name="connsiteX2461" fmla="*/ 4238963 w 8023328"/>
              <a:gd name="connsiteY2461" fmla="*/ 724075 h 2380521"/>
              <a:gd name="connsiteX2462" fmla="*/ 4225107 w 8023328"/>
              <a:gd name="connsiteY2462" fmla="*/ 737932 h 2380521"/>
              <a:gd name="connsiteX2463" fmla="*/ 4212710 w 8023328"/>
              <a:gd name="connsiteY2463" fmla="*/ 724075 h 2380521"/>
              <a:gd name="connsiteX2464" fmla="*/ 4225107 w 8023328"/>
              <a:gd name="connsiteY2464" fmla="*/ 711678 h 2380521"/>
              <a:gd name="connsiteX2465" fmla="*/ 4153295 w 8023328"/>
              <a:gd name="connsiteY2465" fmla="*/ 711678 h 2380521"/>
              <a:gd name="connsiteX2466" fmla="*/ 4168083 w 8023328"/>
              <a:gd name="connsiteY2466" fmla="*/ 724075 h 2380521"/>
              <a:gd name="connsiteX2467" fmla="*/ 4153295 w 8023328"/>
              <a:gd name="connsiteY2467" fmla="*/ 737932 h 2380521"/>
              <a:gd name="connsiteX2468" fmla="*/ 4138507 w 8023328"/>
              <a:gd name="connsiteY2468" fmla="*/ 724075 h 2380521"/>
              <a:gd name="connsiteX2469" fmla="*/ 4153295 w 8023328"/>
              <a:gd name="connsiteY2469" fmla="*/ 711678 h 2380521"/>
              <a:gd name="connsiteX2470" fmla="*/ 4082465 w 8023328"/>
              <a:gd name="connsiteY2470" fmla="*/ 711678 h 2380521"/>
              <a:gd name="connsiteX2471" fmla="*/ 4097254 w 8023328"/>
              <a:gd name="connsiteY2471" fmla="*/ 724075 h 2380521"/>
              <a:gd name="connsiteX2472" fmla="*/ 4082465 w 8023328"/>
              <a:gd name="connsiteY2472" fmla="*/ 737932 h 2380521"/>
              <a:gd name="connsiteX2473" fmla="*/ 4067676 w 8023328"/>
              <a:gd name="connsiteY2473" fmla="*/ 724075 h 2380521"/>
              <a:gd name="connsiteX2474" fmla="*/ 4082465 w 8023328"/>
              <a:gd name="connsiteY2474" fmla="*/ 711678 h 2380521"/>
              <a:gd name="connsiteX2475" fmla="*/ 4010703 w 8023328"/>
              <a:gd name="connsiteY2475" fmla="*/ 711678 h 2380521"/>
              <a:gd name="connsiteX2476" fmla="*/ 4023100 w 8023328"/>
              <a:gd name="connsiteY2476" fmla="*/ 724075 h 2380521"/>
              <a:gd name="connsiteX2477" fmla="*/ 4010703 w 8023328"/>
              <a:gd name="connsiteY2477" fmla="*/ 737932 h 2380521"/>
              <a:gd name="connsiteX2478" fmla="*/ 3996847 w 8023328"/>
              <a:gd name="connsiteY2478" fmla="*/ 724075 h 2380521"/>
              <a:gd name="connsiteX2479" fmla="*/ 4010703 w 8023328"/>
              <a:gd name="connsiteY2479" fmla="*/ 711678 h 2380521"/>
              <a:gd name="connsiteX2480" fmla="*/ 3939871 w 8023328"/>
              <a:gd name="connsiteY2480" fmla="*/ 711678 h 2380521"/>
              <a:gd name="connsiteX2481" fmla="*/ 3952268 w 8023328"/>
              <a:gd name="connsiteY2481" fmla="*/ 724075 h 2380521"/>
              <a:gd name="connsiteX2482" fmla="*/ 3939871 w 8023328"/>
              <a:gd name="connsiteY2482" fmla="*/ 737932 h 2380521"/>
              <a:gd name="connsiteX2483" fmla="*/ 3926015 w 8023328"/>
              <a:gd name="connsiteY2483" fmla="*/ 724075 h 2380521"/>
              <a:gd name="connsiteX2484" fmla="*/ 3939871 w 8023328"/>
              <a:gd name="connsiteY2484" fmla="*/ 711678 h 2380521"/>
              <a:gd name="connsiteX2485" fmla="*/ 3869042 w 8023328"/>
              <a:gd name="connsiteY2485" fmla="*/ 711678 h 2380521"/>
              <a:gd name="connsiteX2486" fmla="*/ 3881439 w 8023328"/>
              <a:gd name="connsiteY2486" fmla="*/ 724075 h 2380521"/>
              <a:gd name="connsiteX2487" fmla="*/ 3869042 w 8023328"/>
              <a:gd name="connsiteY2487" fmla="*/ 737932 h 2380521"/>
              <a:gd name="connsiteX2488" fmla="*/ 3855186 w 8023328"/>
              <a:gd name="connsiteY2488" fmla="*/ 724075 h 2380521"/>
              <a:gd name="connsiteX2489" fmla="*/ 3869042 w 8023328"/>
              <a:gd name="connsiteY2489" fmla="*/ 711678 h 2380521"/>
              <a:gd name="connsiteX2490" fmla="*/ 3796752 w 8023328"/>
              <a:gd name="connsiteY2490" fmla="*/ 711678 h 2380521"/>
              <a:gd name="connsiteX2491" fmla="*/ 3810608 w 8023328"/>
              <a:gd name="connsiteY2491" fmla="*/ 724075 h 2380521"/>
              <a:gd name="connsiteX2492" fmla="*/ 3796752 w 8023328"/>
              <a:gd name="connsiteY2492" fmla="*/ 737932 h 2380521"/>
              <a:gd name="connsiteX2493" fmla="*/ 3784355 w 8023328"/>
              <a:gd name="connsiteY2493" fmla="*/ 724075 h 2380521"/>
              <a:gd name="connsiteX2494" fmla="*/ 3796752 w 8023328"/>
              <a:gd name="connsiteY2494" fmla="*/ 711678 h 2380521"/>
              <a:gd name="connsiteX2495" fmla="*/ 3725922 w 8023328"/>
              <a:gd name="connsiteY2495" fmla="*/ 711678 h 2380521"/>
              <a:gd name="connsiteX2496" fmla="*/ 3739778 w 8023328"/>
              <a:gd name="connsiteY2496" fmla="*/ 724075 h 2380521"/>
              <a:gd name="connsiteX2497" fmla="*/ 3725922 w 8023328"/>
              <a:gd name="connsiteY2497" fmla="*/ 737932 h 2380521"/>
              <a:gd name="connsiteX2498" fmla="*/ 3713525 w 8023328"/>
              <a:gd name="connsiteY2498" fmla="*/ 724075 h 2380521"/>
              <a:gd name="connsiteX2499" fmla="*/ 3725922 w 8023328"/>
              <a:gd name="connsiteY2499" fmla="*/ 711678 h 2380521"/>
              <a:gd name="connsiteX2500" fmla="*/ 3655091 w 8023328"/>
              <a:gd name="connsiteY2500" fmla="*/ 711678 h 2380521"/>
              <a:gd name="connsiteX2501" fmla="*/ 3668947 w 8023328"/>
              <a:gd name="connsiteY2501" fmla="*/ 724075 h 2380521"/>
              <a:gd name="connsiteX2502" fmla="*/ 3655091 w 8023328"/>
              <a:gd name="connsiteY2502" fmla="*/ 737932 h 2380521"/>
              <a:gd name="connsiteX2503" fmla="*/ 3642694 w 8023328"/>
              <a:gd name="connsiteY2503" fmla="*/ 724075 h 2380521"/>
              <a:gd name="connsiteX2504" fmla="*/ 3655091 w 8023328"/>
              <a:gd name="connsiteY2504" fmla="*/ 711678 h 2380521"/>
              <a:gd name="connsiteX2505" fmla="*/ 3583280 w 8023328"/>
              <a:gd name="connsiteY2505" fmla="*/ 711678 h 2380521"/>
              <a:gd name="connsiteX2506" fmla="*/ 3598069 w 8023328"/>
              <a:gd name="connsiteY2506" fmla="*/ 724075 h 2380521"/>
              <a:gd name="connsiteX2507" fmla="*/ 3583280 w 8023328"/>
              <a:gd name="connsiteY2507" fmla="*/ 737932 h 2380521"/>
              <a:gd name="connsiteX2508" fmla="*/ 3568491 w 8023328"/>
              <a:gd name="connsiteY2508" fmla="*/ 724075 h 2380521"/>
              <a:gd name="connsiteX2509" fmla="*/ 3583280 w 8023328"/>
              <a:gd name="connsiteY2509" fmla="*/ 711678 h 2380521"/>
              <a:gd name="connsiteX2510" fmla="*/ 3512449 w 8023328"/>
              <a:gd name="connsiteY2510" fmla="*/ 711678 h 2380521"/>
              <a:gd name="connsiteX2511" fmla="*/ 3527237 w 8023328"/>
              <a:gd name="connsiteY2511" fmla="*/ 724075 h 2380521"/>
              <a:gd name="connsiteX2512" fmla="*/ 3512449 w 8023328"/>
              <a:gd name="connsiteY2512" fmla="*/ 737932 h 2380521"/>
              <a:gd name="connsiteX2513" fmla="*/ 3497661 w 8023328"/>
              <a:gd name="connsiteY2513" fmla="*/ 724075 h 2380521"/>
              <a:gd name="connsiteX2514" fmla="*/ 3512449 w 8023328"/>
              <a:gd name="connsiteY2514" fmla="*/ 711678 h 2380521"/>
              <a:gd name="connsiteX2515" fmla="*/ 3441619 w 8023328"/>
              <a:gd name="connsiteY2515" fmla="*/ 711678 h 2380521"/>
              <a:gd name="connsiteX2516" fmla="*/ 3456408 w 8023328"/>
              <a:gd name="connsiteY2516" fmla="*/ 724075 h 2380521"/>
              <a:gd name="connsiteX2517" fmla="*/ 3441619 w 8023328"/>
              <a:gd name="connsiteY2517" fmla="*/ 737932 h 2380521"/>
              <a:gd name="connsiteX2518" fmla="*/ 3426830 w 8023328"/>
              <a:gd name="connsiteY2518" fmla="*/ 724075 h 2380521"/>
              <a:gd name="connsiteX2519" fmla="*/ 3441619 w 8023328"/>
              <a:gd name="connsiteY2519" fmla="*/ 711678 h 2380521"/>
              <a:gd name="connsiteX2520" fmla="*/ 3369857 w 8023328"/>
              <a:gd name="connsiteY2520" fmla="*/ 711678 h 2380521"/>
              <a:gd name="connsiteX2521" fmla="*/ 3382254 w 8023328"/>
              <a:gd name="connsiteY2521" fmla="*/ 724075 h 2380521"/>
              <a:gd name="connsiteX2522" fmla="*/ 3369857 w 8023328"/>
              <a:gd name="connsiteY2522" fmla="*/ 737932 h 2380521"/>
              <a:gd name="connsiteX2523" fmla="*/ 3356001 w 8023328"/>
              <a:gd name="connsiteY2523" fmla="*/ 724075 h 2380521"/>
              <a:gd name="connsiteX2524" fmla="*/ 3369857 w 8023328"/>
              <a:gd name="connsiteY2524" fmla="*/ 711678 h 2380521"/>
              <a:gd name="connsiteX2525" fmla="*/ 3299086 w 8023328"/>
              <a:gd name="connsiteY2525" fmla="*/ 711678 h 2380521"/>
              <a:gd name="connsiteX2526" fmla="*/ 3311485 w 8023328"/>
              <a:gd name="connsiteY2526" fmla="*/ 724075 h 2380521"/>
              <a:gd name="connsiteX2527" fmla="*/ 3299086 w 8023328"/>
              <a:gd name="connsiteY2527" fmla="*/ 737932 h 2380521"/>
              <a:gd name="connsiteX2528" fmla="*/ 3285234 w 8023328"/>
              <a:gd name="connsiteY2528" fmla="*/ 724075 h 2380521"/>
              <a:gd name="connsiteX2529" fmla="*/ 3299086 w 8023328"/>
              <a:gd name="connsiteY2529" fmla="*/ 711678 h 2380521"/>
              <a:gd name="connsiteX2530" fmla="*/ 3228255 w 8023328"/>
              <a:gd name="connsiteY2530" fmla="*/ 711678 h 2380521"/>
              <a:gd name="connsiteX2531" fmla="*/ 3240654 w 8023328"/>
              <a:gd name="connsiteY2531" fmla="*/ 724075 h 2380521"/>
              <a:gd name="connsiteX2532" fmla="*/ 3228255 w 8023328"/>
              <a:gd name="connsiteY2532" fmla="*/ 737932 h 2380521"/>
              <a:gd name="connsiteX2533" fmla="*/ 3214398 w 8023328"/>
              <a:gd name="connsiteY2533" fmla="*/ 724075 h 2380521"/>
              <a:gd name="connsiteX2534" fmla="*/ 3228255 w 8023328"/>
              <a:gd name="connsiteY2534" fmla="*/ 711678 h 2380521"/>
              <a:gd name="connsiteX2535" fmla="*/ 3152594 w 8023328"/>
              <a:gd name="connsiteY2535" fmla="*/ 711678 h 2380521"/>
              <a:gd name="connsiteX2536" fmla="*/ 3166451 w 8023328"/>
              <a:gd name="connsiteY2536" fmla="*/ 724075 h 2380521"/>
              <a:gd name="connsiteX2537" fmla="*/ 3152594 w 8023328"/>
              <a:gd name="connsiteY2537" fmla="*/ 737932 h 2380521"/>
              <a:gd name="connsiteX2538" fmla="*/ 3140198 w 8023328"/>
              <a:gd name="connsiteY2538" fmla="*/ 725534 h 2380521"/>
              <a:gd name="connsiteX2539" fmla="*/ 3152594 w 8023328"/>
              <a:gd name="connsiteY2539" fmla="*/ 711678 h 2380521"/>
              <a:gd name="connsiteX2540" fmla="*/ 3081763 w 8023328"/>
              <a:gd name="connsiteY2540" fmla="*/ 711678 h 2380521"/>
              <a:gd name="connsiteX2541" fmla="*/ 3095617 w 8023328"/>
              <a:gd name="connsiteY2541" fmla="*/ 725534 h 2380521"/>
              <a:gd name="connsiteX2542" fmla="*/ 3081763 w 8023328"/>
              <a:gd name="connsiteY2542" fmla="*/ 737932 h 2380521"/>
              <a:gd name="connsiteX2543" fmla="*/ 3069364 w 8023328"/>
              <a:gd name="connsiteY2543" fmla="*/ 725534 h 2380521"/>
              <a:gd name="connsiteX2544" fmla="*/ 3081763 w 8023328"/>
              <a:gd name="connsiteY2544" fmla="*/ 711678 h 2380521"/>
              <a:gd name="connsiteX2545" fmla="*/ 3013707 w 8023328"/>
              <a:gd name="connsiteY2545" fmla="*/ 711678 h 2380521"/>
              <a:gd name="connsiteX2546" fmla="*/ 3028128 w 8023328"/>
              <a:gd name="connsiteY2546" fmla="*/ 725534 h 2380521"/>
              <a:gd name="connsiteX2547" fmla="*/ 3013707 w 8023328"/>
              <a:gd name="connsiteY2547" fmla="*/ 737932 h 2380521"/>
              <a:gd name="connsiteX2548" fmla="*/ 2998531 w 8023328"/>
              <a:gd name="connsiteY2548" fmla="*/ 725534 h 2380521"/>
              <a:gd name="connsiteX2549" fmla="*/ 3013707 w 8023328"/>
              <a:gd name="connsiteY2549" fmla="*/ 711678 h 2380521"/>
              <a:gd name="connsiteX2550" fmla="*/ 2942485 w 8023328"/>
              <a:gd name="connsiteY2550" fmla="*/ 711678 h 2380521"/>
              <a:gd name="connsiteX2551" fmla="*/ 2957280 w 8023328"/>
              <a:gd name="connsiteY2551" fmla="*/ 725534 h 2380521"/>
              <a:gd name="connsiteX2552" fmla="*/ 2942485 w 8023328"/>
              <a:gd name="connsiteY2552" fmla="*/ 737932 h 2380521"/>
              <a:gd name="connsiteX2553" fmla="*/ 2927700 w 8023328"/>
              <a:gd name="connsiteY2553" fmla="*/ 725534 h 2380521"/>
              <a:gd name="connsiteX2554" fmla="*/ 2942485 w 8023328"/>
              <a:gd name="connsiteY2554" fmla="*/ 711678 h 2380521"/>
              <a:gd name="connsiteX2555" fmla="*/ 1440620 w 8023328"/>
              <a:gd name="connsiteY2555" fmla="*/ 711678 h 2380521"/>
              <a:gd name="connsiteX2556" fmla="*/ 1453017 w 8023328"/>
              <a:gd name="connsiteY2556" fmla="*/ 726466 h 2380521"/>
              <a:gd name="connsiteX2557" fmla="*/ 1440620 w 8023328"/>
              <a:gd name="connsiteY2557" fmla="*/ 741255 h 2380521"/>
              <a:gd name="connsiteX2558" fmla="*/ 1426765 w 8023328"/>
              <a:gd name="connsiteY2558" fmla="*/ 726466 h 2380521"/>
              <a:gd name="connsiteX2559" fmla="*/ 1440620 w 8023328"/>
              <a:gd name="connsiteY2559" fmla="*/ 711678 h 2380521"/>
              <a:gd name="connsiteX2560" fmla="*/ 1368338 w 8023328"/>
              <a:gd name="connsiteY2560" fmla="*/ 711678 h 2380521"/>
              <a:gd name="connsiteX2561" fmla="*/ 1382190 w 8023328"/>
              <a:gd name="connsiteY2561" fmla="*/ 726466 h 2380521"/>
              <a:gd name="connsiteX2562" fmla="*/ 1368338 w 8023328"/>
              <a:gd name="connsiteY2562" fmla="*/ 741255 h 2380521"/>
              <a:gd name="connsiteX2563" fmla="*/ 1355939 w 8023328"/>
              <a:gd name="connsiteY2563" fmla="*/ 726466 h 2380521"/>
              <a:gd name="connsiteX2564" fmla="*/ 1368338 w 8023328"/>
              <a:gd name="connsiteY2564" fmla="*/ 711678 h 2380521"/>
              <a:gd name="connsiteX2565" fmla="*/ 1297509 w 8023328"/>
              <a:gd name="connsiteY2565" fmla="*/ 711678 h 2380521"/>
              <a:gd name="connsiteX2566" fmla="*/ 1311366 w 8023328"/>
              <a:gd name="connsiteY2566" fmla="*/ 726466 h 2380521"/>
              <a:gd name="connsiteX2567" fmla="*/ 1297509 w 8023328"/>
              <a:gd name="connsiteY2567" fmla="*/ 741255 h 2380521"/>
              <a:gd name="connsiteX2568" fmla="*/ 1285113 w 8023328"/>
              <a:gd name="connsiteY2568" fmla="*/ 726466 h 2380521"/>
              <a:gd name="connsiteX2569" fmla="*/ 1297509 w 8023328"/>
              <a:gd name="connsiteY2569" fmla="*/ 711678 h 2380521"/>
              <a:gd name="connsiteX2570" fmla="*/ 1226678 w 8023328"/>
              <a:gd name="connsiteY2570" fmla="*/ 711678 h 2380521"/>
              <a:gd name="connsiteX2571" fmla="*/ 1240535 w 8023328"/>
              <a:gd name="connsiteY2571" fmla="*/ 726466 h 2380521"/>
              <a:gd name="connsiteX2572" fmla="*/ 1226678 w 8023328"/>
              <a:gd name="connsiteY2572" fmla="*/ 741255 h 2380521"/>
              <a:gd name="connsiteX2573" fmla="*/ 1214288 w 8023328"/>
              <a:gd name="connsiteY2573" fmla="*/ 726466 h 2380521"/>
              <a:gd name="connsiteX2574" fmla="*/ 1226678 w 8023328"/>
              <a:gd name="connsiteY2574" fmla="*/ 711678 h 2380521"/>
              <a:gd name="connsiteX2575" fmla="*/ 1154874 w 8023328"/>
              <a:gd name="connsiteY2575" fmla="*/ 711678 h 2380521"/>
              <a:gd name="connsiteX2576" fmla="*/ 1169663 w 8023328"/>
              <a:gd name="connsiteY2576" fmla="*/ 726466 h 2380521"/>
              <a:gd name="connsiteX2577" fmla="*/ 1154874 w 8023328"/>
              <a:gd name="connsiteY2577" fmla="*/ 741255 h 2380521"/>
              <a:gd name="connsiteX2578" fmla="*/ 1140086 w 8023328"/>
              <a:gd name="connsiteY2578" fmla="*/ 726466 h 2380521"/>
              <a:gd name="connsiteX2579" fmla="*/ 1154874 w 8023328"/>
              <a:gd name="connsiteY2579" fmla="*/ 711678 h 2380521"/>
              <a:gd name="connsiteX2580" fmla="*/ 1084045 w 8023328"/>
              <a:gd name="connsiteY2580" fmla="*/ 711678 h 2380521"/>
              <a:gd name="connsiteX2581" fmla="*/ 1098833 w 8023328"/>
              <a:gd name="connsiteY2581" fmla="*/ 726466 h 2380521"/>
              <a:gd name="connsiteX2582" fmla="*/ 1084045 w 8023328"/>
              <a:gd name="connsiteY2582" fmla="*/ 741255 h 2380521"/>
              <a:gd name="connsiteX2583" fmla="*/ 1069255 w 8023328"/>
              <a:gd name="connsiteY2583" fmla="*/ 726466 h 2380521"/>
              <a:gd name="connsiteX2584" fmla="*/ 1084045 w 8023328"/>
              <a:gd name="connsiteY2584" fmla="*/ 711678 h 2380521"/>
              <a:gd name="connsiteX2585" fmla="*/ 1013599 w 8023328"/>
              <a:gd name="connsiteY2585" fmla="*/ 711678 h 2380521"/>
              <a:gd name="connsiteX2586" fmla="*/ 1028021 w 8023328"/>
              <a:gd name="connsiteY2586" fmla="*/ 726466 h 2380521"/>
              <a:gd name="connsiteX2587" fmla="*/ 1013599 w 8023328"/>
              <a:gd name="connsiteY2587" fmla="*/ 741255 h 2380521"/>
              <a:gd name="connsiteX2588" fmla="*/ 998423 w 8023328"/>
              <a:gd name="connsiteY2588" fmla="*/ 726466 h 2380521"/>
              <a:gd name="connsiteX2589" fmla="*/ 1013599 w 8023328"/>
              <a:gd name="connsiteY2589" fmla="*/ 711678 h 2380521"/>
              <a:gd name="connsiteX2590" fmla="*/ 941452 w 8023328"/>
              <a:gd name="connsiteY2590" fmla="*/ 711678 h 2380521"/>
              <a:gd name="connsiteX2591" fmla="*/ 953848 w 8023328"/>
              <a:gd name="connsiteY2591" fmla="*/ 726466 h 2380521"/>
              <a:gd name="connsiteX2592" fmla="*/ 941452 w 8023328"/>
              <a:gd name="connsiteY2592" fmla="*/ 741255 h 2380521"/>
              <a:gd name="connsiteX2593" fmla="*/ 927596 w 8023328"/>
              <a:gd name="connsiteY2593" fmla="*/ 726466 h 2380521"/>
              <a:gd name="connsiteX2594" fmla="*/ 941452 w 8023328"/>
              <a:gd name="connsiteY2594" fmla="*/ 711678 h 2380521"/>
              <a:gd name="connsiteX2595" fmla="*/ 870620 w 8023328"/>
              <a:gd name="connsiteY2595" fmla="*/ 711678 h 2380521"/>
              <a:gd name="connsiteX2596" fmla="*/ 883018 w 8023328"/>
              <a:gd name="connsiteY2596" fmla="*/ 726466 h 2380521"/>
              <a:gd name="connsiteX2597" fmla="*/ 870620 w 8023328"/>
              <a:gd name="connsiteY2597" fmla="*/ 741255 h 2380521"/>
              <a:gd name="connsiteX2598" fmla="*/ 856764 w 8023328"/>
              <a:gd name="connsiteY2598" fmla="*/ 726466 h 2380521"/>
              <a:gd name="connsiteX2599" fmla="*/ 870620 w 8023328"/>
              <a:gd name="connsiteY2599" fmla="*/ 711678 h 2380521"/>
              <a:gd name="connsiteX2600" fmla="*/ 798331 w 8023328"/>
              <a:gd name="connsiteY2600" fmla="*/ 711678 h 2380521"/>
              <a:gd name="connsiteX2601" fmla="*/ 812189 w 8023328"/>
              <a:gd name="connsiteY2601" fmla="*/ 726466 h 2380521"/>
              <a:gd name="connsiteX2602" fmla="*/ 798331 w 8023328"/>
              <a:gd name="connsiteY2602" fmla="*/ 741255 h 2380521"/>
              <a:gd name="connsiteX2603" fmla="*/ 785934 w 8023328"/>
              <a:gd name="connsiteY2603" fmla="*/ 726466 h 2380521"/>
              <a:gd name="connsiteX2604" fmla="*/ 798331 w 8023328"/>
              <a:gd name="connsiteY2604" fmla="*/ 711678 h 2380521"/>
              <a:gd name="connsiteX2605" fmla="*/ 724129 w 8023328"/>
              <a:gd name="connsiteY2605" fmla="*/ 711678 h 2380521"/>
              <a:gd name="connsiteX2606" fmla="*/ 737986 w 8023328"/>
              <a:gd name="connsiteY2606" fmla="*/ 726466 h 2380521"/>
              <a:gd name="connsiteX2607" fmla="*/ 724129 w 8023328"/>
              <a:gd name="connsiteY2607" fmla="*/ 741255 h 2380521"/>
              <a:gd name="connsiteX2608" fmla="*/ 711732 w 8023328"/>
              <a:gd name="connsiteY2608" fmla="*/ 726466 h 2380521"/>
              <a:gd name="connsiteX2609" fmla="*/ 724129 w 8023328"/>
              <a:gd name="connsiteY2609" fmla="*/ 711678 h 2380521"/>
              <a:gd name="connsiteX2610" fmla="*/ 653298 w 8023328"/>
              <a:gd name="connsiteY2610" fmla="*/ 711678 h 2380521"/>
              <a:gd name="connsiteX2611" fmla="*/ 667154 w 8023328"/>
              <a:gd name="connsiteY2611" fmla="*/ 726466 h 2380521"/>
              <a:gd name="connsiteX2612" fmla="*/ 653298 w 8023328"/>
              <a:gd name="connsiteY2612" fmla="*/ 741255 h 2380521"/>
              <a:gd name="connsiteX2613" fmla="*/ 640901 w 8023328"/>
              <a:gd name="connsiteY2613" fmla="*/ 726466 h 2380521"/>
              <a:gd name="connsiteX2614" fmla="*/ 653298 w 8023328"/>
              <a:gd name="connsiteY2614" fmla="*/ 711678 h 2380521"/>
              <a:gd name="connsiteX2615" fmla="*/ 584861 w 8023328"/>
              <a:gd name="connsiteY2615" fmla="*/ 711678 h 2380521"/>
              <a:gd name="connsiteX2616" fmla="*/ 599648 w 8023328"/>
              <a:gd name="connsiteY2616" fmla="*/ 726466 h 2380521"/>
              <a:gd name="connsiteX2617" fmla="*/ 584861 w 8023328"/>
              <a:gd name="connsiteY2617" fmla="*/ 741255 h 2380521"/>
              <a:gd name="connsiteX2618" fmla="*/ 570071 w 8023328"/>
              <a:gd name="connsiteY2618" fmla="*/ 726466 h 2380521"/>
              <a:gd name="connsiteX2619" fmla="*/ 584861 w 8023328"/>
              <a:gd name="connsiteY2619" fmla="*/ 711678 h 2380521"/>
              <a:gd name="connsiteX2620" fmla="*/ 513660 w 8023328"/>
              <a:gd name="connsiteY2620" fmla="*/ 711678 h 2380521"/>
              <a:gd name="connsiteX2621" fmla="*/ 528837 w 8023328"/>
              <a:gd name="connsiteY2621" fmla="*/ 726466 h 2380521"/>
              <a:gd name="connsiteX2622" fmla="*/ 513660 w 8023328"/>
              <a:gd name="connsiteY2622" fmla="*/ 741255 h 2380521"/>
              <a:gd name="connsiteX2623" fmla="*/ 499241 w 8023328"/>
              <a:gd name="connsiteY2623" fmla="*/ 726466 h 2380521"/>
              <a:gd name="connsiteX2624" fmla="*/ 513660 w 8023328"/>
              <a:gd name="connsiteY2624" fmla="*/ 711678 h 2380521"/>
              <a:gd name="connsiteX2625" fmla="*/ 439826 w 8023328"/>
              <a:gd name="connsiteY2625" fmla="*/ 711678 h 2380521"/>
              <a:gd name="connsiteX2626" fmla="*/ 454616 w 8023328"/>
              <a:gd name="connsiteY2626" fmla="*/ 726466 h 2380521"/>
              <a:gd name="connsiteX2627" fmla="*/ 439826 w 8023328"/>
              <a:gd name="connsiteY2627" fmla="*/ 741255 h 2380521"/>
              <a:gd name="connsiteX2628" fmla="*/ 425038 w 8023328"/>
              <a:gd name="connsiteY2628" fmla="*/ 726466 h 2380521"/>
              <a:gd name="connsiteX2629" fmla="*/ 439826 w 8023328"/>
              <a:gd name="connsiteY2629" fmla="*/ 711678 h 2380521"/>
              <a:gd name="connsiteX2630" fmla="*/ 368064 w 8023328"/>
              <a:gd name="connsiteY2630" fmla="*/ 711678 h 2380521"/>
              <a:gd name="connsiteX2631" fmla="*/ 380462 w 8023328"/>
              <a:gd name="connsiteY2631" fmla="*/ 726466 h 2380521"/>
              <a:gd name="connsiteX2632" fmla="*/ 368064 w 8023328"/>
              <a:gd name="connsiteY2632" fmla="*/ 741255 h 2380521"/>
              <a:gd name="connsiteX2633" fmla="*/ 354207 w 8023328"/>
              <a:gd name="connsiteY2633" fmla="*/ 726466 h 2380521"/>
              <a:gd name="connsiteX2634" fmla="*/ 368064 w 8023328"/>
              <a:gd name="connsiteY2634" fmla="*/ 711678 h 2380521"/>
              <a:gd name="connsiteX2635" fmla="*/ 297232 w 8023328"/>
              <a:gd name="connsiteY2635" fmla="*/ 711678 h 2380521"/>
              <a:gd name="connsiteX2636" fmla="*/ 309630 w 8023328"/>
              <a:gd name="connsiteY2636" fmla="*/ 726466 h 2380521"/>
              <a:gd name="connsiteX2637" fmla="*/ 297232 w 8023328"/>
              <a:gd name="connsiteY2637" fmla="*/ 741255 h 2380521"/>
              <a:gd name="connsiteX2638" fmla="*/ 283376 w 8023328"/>
              <a:gd name="connsiteY2638" fmla="*/ 726466 h 2380521"/>
              <a:gd name="connsiteX2639" fmla="*/ 297232 w 8023328"/>
              <a:gd name="connsiteY2639" fmla="*/ 711678 h 2380521"/>
              <a:gd name="connsiteX2640" fmla="*/ 226403 w 8023328"/>
              <a:gd name="connsiteY2640" fmla="*/ 711678 h 2380521"/>
              <a:gd name="connsiteX2641" fmla="*/ 238801 w 8023328"/>
              <a:gd name="connsiteY2641" fmla="*/ 726466 h 2380521"/>
              <a:gd name="connsiteX2642" fmla="*/ 226403 w 8023328"/>
              <a:gd name="connsiteY2642" fmla="*/ 741255 h 2380521"/>
              <a:gd name="connsiteX2643" fmla="*/ 212548 w 8023328"/>
              <a:gd name="connsiteY2643" fmla="*/ 726466 h 2380521"/>
              <a:gd name="connsiteX2644" fmla="*/ 226403 w 8023328"/>
              <a:gd name="connsiteY2644" fmla="*/ 711678 h 2380521"/>
              <a:gd name="connsiteX2645" fmla="*/ 154106 w 8023328"/>
              <a:gd name="connsiteY2645" fmla="*/ 711678 h 2380521"/>
              <a:gd name="connsiteX2646" fmla="*/ 167962 w 8023328"/>
              <a:gd name="connsiteY2646" fmla="*/ 726466 h 2380521"/>
              <a:gd name="connsiteX2647" fmla="*/ 154106 w 8023328"/>
              <a:gd name="connsiteY2647" fmla="*/ 741255 h 2380521"/>
              <a:gd name="connsiteX2648" fmla="*/ 141708 w 8023328"/>
              <a:gd name="connsiteY2648" fmla="*/ 726466 h 2380521"/>
              <a:gd name="connsiteX2649" fmla="*/ 154106 w 8023328"/>
              <a:gd name="connsiteY2649" fmla="*/ 711678 h 2380521"/>
              <a:gd name="connsiteX2650" fmla="*/ 4227498 w 8023328"/>
              <a:gd name="connsiteY2650" fmla="*/ 640846 h 2380521"/>
              <a:gd name="connsiteX2651" fmla="*/ 4242286 w 8023328"/>
              <a:gd name="connsiteY2651" fmla="*/ 653243 h 2380521"/>
              <a:gd name="connsiteX2652" fmla="*/ 4227498 w 8023328"/>
              <a:gd name="connsiteY2652" fmla="*/ 667100 h 2380521"/>
              <a:gd name="connsiteX2653" fmla="*/ 4212710 w 8023328"/>
              <a:gd name="connsiteY2653" fmla="*/ 653243 h 2380521"/>
              <a:gd name="connsiteX2654" fmla="*/ 4227498 w 8023328"/>
              <a:gd name="connsiteY2654" fmla="*/ 640846 h 2380521"/>
              <a:gd name="connsiteX2655" fmla="*/ 4153295 w 8023328"/>
              <a:gd name="connsiteY2655" fmla="*/ 640846 h 2380521"/>
              <a:gd name="connsiteX2656" fmla="*/ 4168083 w 8023328"/>
              <a:gd name="connsiteY2656" fmla="*/ 653243 h 2380521"/>
              <a:gd name="connsiteX2657" fmla="*/ 4153295 w 8023328"/>
              <a:gd name="connsiteY2657" fmla="*/ 667100 h 2380521"/>
              <a:gd name="connsiteX2658" fmla="*/ 4138507 w 8023328"/>
              <a:gd name="connsiteY2658" fmla="*/ 653243 h 2380521"/>
              <a:gd name="connsiteX2659" fmla="*/ 4153295 w 8023328"/>
              <a:gd name="connsiteY2659" fmla="*/ 640846 h 2380521"/>
              <a:gd name="connsiteX2660" fmla="*/ 4082465 w 8023328"/>
              <a:gd name="connsiteY2660" fmla="*/ 640846 h 2380521"/>
              <a:gd name="connsiteX2661" fmla="*/ 4097254 w 8023328"/>
              <a:gd name="connsiteY2661" fmla="*/ 653243 h 2380521"/>
              <a:gd name="connsiteX2662" fmla="*/ 4082465 w 8023328"/>
              <a:gd name="connsiteY2662" fmla="*/ 667100 h 2380521"/>
              <a:gd name="connsiteX2663" fmla="*/ 4067676 w 8023328"/>
              <a:gd name="connsiteY2663" fmla="*/ 653243 h 2380521"/>
              <a:gd name="connsiteX2664" fmla="*/ 4082465 w 8023328"/>
              <a:gd name="connsiteY2664" fmla="*/ 640846 h 2380521"/>
              <a:gd name="connsiteX2665" fmla="*/ 4010703 w 8023328"/>
              <a:gd name="connsiteY2665" fmla="*/ 640846 h 2380521"/>
              <a:gd name="connsiteX2666" fmla="*/ 4023100 w 8023328"/>
              <a:gd name="connsiteY2666" fmla="*/ 653243 h 2380521"/>
              <a:gd name="connsiteX2667" fmla="*/ 4010703 w 8023328"/>
              <a:gd name="connsiteY2667" fmla="*/ 667100 h 2380521"/>
              <a:gd name="connsiteX2668" fmla="*/ 3996847 w 8023328"/>
              <a:gd name="connsiteY2668" fmla="*/ 653243 h 2380521"/>
              <a:gd name="connsiteX2669" fmla="*/ 4010703 w 8023328"/>
              <a:gd name="connsiteY2669" fmla="*/ 640846 h 2380521"/>
              <a:gd name="connsiteX2670" fmla="*/ 3939871 w 8023328"/>
              <a:gd name="connsiteY2670" fmla="*/ 640846 h 2380521"/>
              <a:gd name="connsiteX2671" fmla="*/ 3952268 w 8023328"/>
              <a:gd name="connsiteY2671" fmla="*/ 653243 h 2380521"/>
              <a:gd name="connsiteX2672" fmla="*/ 3939871 w 8023328"/>
              <a:gd name="connsiteY2672" fmla="*/ 667100 h 2380521"/>
              <a:gd name="connsiteX2673" fmla="*/ 3926015 w 8023328"/>
              <a:gd name="connsiteY2673" fmla="*/ 653243 h 2380521"/>
              <a:gd name="connsiteX2674" fmla="*/ 3939871 w 8023328"/>
              <a:gd name="connsiteY2674" fmla="*/ 640846 h 2380521"/>
              <a:gd name="connsiteX2675" fmla="*/ 3869042 w 8023328"/>
              <a:gd name="connsiteY2675" fmla="*/ 640846 h 2380521"/>
              <a:gd name="connsiteX2676" fmla="*/ 3881439 w 8023328"/>
              <a:gd name="connsiteY2676" fmla="*/ 653243 h 2380521"/>
              <a:gd name="connsiteX2677" fmla="*/ 3869042 w 8023328"/>
              <a:gd name="connsiteY2677" fmla="*/ 667100 h 2380521"/>
              <a:gd name="connsiteX2678" fmla="*/ 3855186 w 8023328"/>
              <a:gd name="connsiteY2678" fmla="*/ 653243 h 2380521"/>
              <a:gd name="connsiteX2679" fmla="*/ 3869042 w 8023328"/>
              <a:gd name="connsiteY2679" fmla="*/ 640846 h 2380521"/>
              <a:gd name="connsiteX2680" fmla="*/ 3796752 w 8023328"/>
              <a:gd name="connsiteY2680" fmla="*/ 640846 h 2380521"/>
              <a:gd name="connsiteX2681" fmla="*/ 3810608 w 8023328"/>
              <a:gd name="connsiteY2681" fmla="*/ 653243 h 2380521"/>
              <a:gd name="connsiteX2682" fmla="*/ 3796752 w 8023328"/>
              <a:gd name="connsiteY2682" fmla="*/ 667100 h 2380521"/>
              <a:gd name="connsiteX2683" fmla="*/ 3784355 w 8023328"/>
              <a:gd name="connsiteY2683" fmla="*/ 653243 h 2380521"/>
              <a:gd name="connsiteX2684" fmla="*/ 3796752 w 8023328"/>
              <a:gd name="connsiteY2684" fmla="*/ 640846 h 2380521"/>
              <a:gd name="connsiteX2685" fmla="*/ 3725922 w 8023328"/>
              <a:gd name="connsiteY2685" fmla="*/ 640846 h 2380521"/>
              <a:gd name="connsiteX2686" fmla="*/ 3739778 w 8023328"/>
              <a:gd name="connsiteY2686" fmla="*/ 653243 h 2380521"/>
              <a:gd name="connsiteX2687" fmla="*/ 3725922 w 8023328"/>
              <a:gd name="connsiteY2687" fmla="*/ 667100 h 2380521"/>
              <a:gd name="connsiteX2688" fmla="*/ 3713525 w 8023328"/>
              <a:gd name="connsiteY2688" fmla="*/ 653243 h 2380521"/>
              <a:gd name="connsiteX2689" fmla="*/ 3725922 w 8023328"/>
              <a:gd name="connsiteY2689" fmla="*/ 640846 h 2380521"/>
              <a:gd name="connsiteX2690" fmla="*/ 3655091 w 8023328"/>
              <a:gd name="connsiteY2690" fmla="*/ 640846 h 2380521"/>
              <a:gd name="connsiteX2691" fmla="*/ 3668947 w 8023328"/>
              <a:gd name="connsiteY2691" fmla="*/ 653243 h 2380521"/>
              <a:gd name="connsiteX2692" fmla="*/ 3655091 w 8023328"/>
              <a:gd name="connsiteY2692" fmla="*/ 667100 h 2380521"/>
              <a:gd name="connsiteX2693" fmla="*/ 3642694 w 8023328"/>
              <a:gd name="connsiteY2693" fmla="*/ 653243 h 2380521"/>
              <a:gd name="connsiteX2694" fmla="*/ 3655091 w 8023328"/>
              <a:gd name="connsiteY2694" fmla="*/ 640846 h 2380521"/>
              <a:gd name="connsiteX2695" fmla="*/ 3583280 w 8023328"/>
              <a:gd name="connsiteY2695" fmla="*/ 640846 h 2380521"/>
              <a:gd name="connsiteX2696" fmla="*/ 3598069 w 8023328"/>
              <a:gd name="connsiteY2696" fmla="*/ 653243 h 2380521"/>
              <a:gd name="connsiteX2697" fmla="*/ 3583280 w 8023328"/>
              <a:gd name="connsiteY2697" fmla="*/ 667100 h 2380521"/>
              <a:gd name="connsiteX2698" fmla="*/ 3568491 w 8023328"/>
              <a:gd name="connsiteY2698" fmla="*/ 653243 h 2380521"/>
              <a:gd name="connsiteX2699" fmla="*/ 3583280 w 8023328"/>
              <a:gd name="connsiteY2699" fmla="*/ 640846 h 2380521"/>
              <a:gd name="connsiteX2700" fmla="*/ 3512449 w 8023328"/>
              <a:gd name="connsiteY2700" fmla="*/ 640846 h 2380521"/>
              <a:gd name="connsiteX2701" fmla="*/ 3527237 w 8023328"/>
              <a:gd name="connsiteY2701" fmla="*/ 653243 h 2380521"/>
              <a:gd name="connsiteX2702" fmla="*/ 3512449 w 8023328"/>
              <a:gd name="connsiteY2702" fmla="*/ 667100 h 2380521"/>
              <a:gd name="connsiteX2703" fmla="*/ 3497661 w 8023328"/>
              <a:gd name="connsiteY2703" fmla="*/ 653243 h 2380521"/>
              <a:gd name="connsiteX2704" fmla="*/ 3512449 w 8023328"/>
              <a:gd name="connsiteY2704" fmla="*/ 640846 h 2380521"/>
              <a:gd name="connsiteX2705" fmla="*/ 3441619 w 8023328"/>
              <a:gd name="connsiteY2705" fmla="*/ 640846 h 2380521"/>
              <a:gd name="connsiteX2706" fmla="*/ 3456408 w 8023328"/>
              <a:gd name="connsiteY2706" fmla="*/ 653243 h 2380521"/>
              <a:gd name="connsiteX2707" fmla="*/ 3441619 w 8023328"/>
              <a:gd name="connsiteY2707" fmla="*/ 667100 h 2380521"/>
              <a:gd name="connsiteX2708" fmla="*/ 3426830 w 8023328"/>
              <a:gd name="connsiteY2708" fmla="*/ 653243 h 2380521"/>
              <a:gd name="connsiteX2709" fmla="*/ 3441619 w 8023328"/>
              <a:gd name="connsiteY2709" fmla="*/ 640846 h 2380521"/>
              <a:gd name="connsiteX2710" fmla="*/ 3369857 w 8023328"/>
              <a:gd name="connsiteY2710" fmla="*/ 640846 h 2380521"/>
              <a:gd name="connsiteX2711" fmla="*/ 3382254 w 8023328"/>
              <a:gd name="connsiteY2711" fmla="*/ 653243 h 2380521"/>
              <a:gd name="connsiteX2712" fmla="*/ 3369857 w 8023328"/>
              <a:gd name="connsiteY2712" fmla="*/ 667100 h 2380521"/>
              <a:gd name="connsiteX2713" fmla="*/ 3356001 w 8023328"/>
              <a:gd name="connsiteY2713" fmla="*/ 653243 h 2380521"/>
              <a:gd name="connsiteX2714" fmla="*/ 3369857 w 8023328"/>
              <a:gd name="connsiteY2714" fmla="*/ 640846 h 2380521"/>
              <a:gd name="connsiteX2715" fmla="*/ 3299091 w 8023328"/>
              <a:gd name="connsiteY2715" fmla="*/ 640846 h 2380521"/>
              <a:gd name="connsiteX2716" fmla="*/ 3311488 w 8023328"/>
              <a:gd name="connsiteY2716" fmla="*/ 653243 h 2380521"/>
              <a:gd name="connsiteX2717" fmla="*/ 3299091 w 8023328"/>
              <a:gd name="connsiteY2717" fmla="*/ 667100 h 2380521"/>
              <a:gd name="connsiteX2718" fmla="*/ 3285237 w 8023328"/>
              <a:gd name="connsiteY2718" fmla="*/ 653243 h 2380521"/>
              <a:gd name="connsiteX2719" fmla="*/ 3299091 w 8023328"/>
              <a:gd name="connsiteY2719" fmla="*/ 640846 h 2380521"/>
              <a:gd name="connsiteX2720" fmla="*/ 3228258 w 8023328"/>
              <a:gd name="connsiteY2720" fmla="*/ 640846 h 2380521"/>
              <a:gd name="connsiteX2721" fmla="*/ 3240658 w 8023328"/>
              <a:gd name="connsiteY2721" fmla="*/ 653243 h 2380521"/>
              <a:gd name="connsiteX2722" fmla="*/ 3228258 w 8023328"/>
              <a:gd name="connsiteY2722" fmla="*/ 667100 h 2380521"/>
              <a:gd name="connsiteX2723" fmla="*/ 3214403 w 8023328"/>
              <a:gd name="connsiteY2723" fmla="*/ 653243 h 2380521"/>
              <a:gd name="connsiteX2724" fmla="*/ 3228258 w 8023328"/>
              <a:gd name="connsiteY2724" fmla="*/ 640846 h 2380521"/>
              <a:gd name="connsiteX2725" fmla="*/ 3152597 w 8023328"/>
              <a:gd name="connsiteY2725" fmla="*/ 640846 h 2380521"/>
              <a:gd name="connsiteX2726" fmla="*/ 3166454 w 8023328"/>
              <a:gd name="connsiteY2726" fmla="*/ 653243 h 2380521"/>
              <a:gd name="connsiteX2727" fmla="*/ 3152597 w 8023328"/>
              <a:gd name="connsiteY2727" fmla="*/ 667100 h 2380521"/>
              <a:gd name="connsiteX2728" fmla="*/ 3140200 w 8023328"/>
              <a:gd name="connsiteY2728" fmla="*/ 653243 h 2380521"/>
              <a:gd name="connsiteX2729" fmla="*/ 3152597 w 8023328"/>
              <a:gd name="connsiteY2729" fmla="*/ 640846 h 2380521"/>
              <a:gd name="connsiteX2730" fmla="*/ 3081767 w 8023328"/>
              <a:gd name="connsiteY2730" fmla="*/ 640846 h 2380521"/>
              <a:gd name="connsiteX2731" fmla="*/ 3095620 w 8023328"/>
              <a:gd name="connsiteY2731" fmla="*/ 653243 h 2380521"/>
              <a:gd name="connsiteX2732" fmla="*/ 3081767 w 8023328"/>
              <a:gd name="connsiteY2732" fmla="*/ 667100 h 2380521"/>
              <a:gd name="connsiteX2733" fmla="*/ 3069366 w 8023328"/>
              <a:gd name="connsiteY2733" fmla="*/ 653243 h 2380521"/>
              <a:gd name="connsiteX2734" fmla="*/ 3081767 w 8023328"/>
              <a:gd name="connsiteY2734" fmla="*/ 640846 h 2380521"/>
              <a:gd name="connsiteX2735" fmla="*/ 3013710 w 8023328"/>
              <a:gd name="connsiteY2735" fmla="*/ 640846 h 2380521"/>
              <a:gd name="connsiteX2736" fmla="*/ 3028129 w 8023328"/>
              <a:gd name="connsiteY2736" fmla="*/ 653243 h 2380521"/>
              <a:gd name="connsiteX2737" fmla="*/ 3013710 w 8023328"/>
              <a:gd name="connsiteY2737" fmla="*/ 667100 h 2380521"/>
              <a:gd name="connsiteX2738" fmla="*/ 2998534 w 8023328"/>
              <a:gd name="connsiteY2738" fmla="*/ 653243 h 2380521"/>
              <a:gd name="connsiteX2739" fmla="*/ 3013710 w 8023328"/>
              <a:gd name="connsiteY2739" fmla="*/ 640846 h 2380521"/>
              <a:gd name="connsiteX2740" fmla="*/ 2942488 w 8023328"/>
              <a:gd name="connsiteY2740" fmla="*/ 640846 h 2380521"/>
              <a:gd name="connsiteX2741" fmla="*/ 2957280 w 8023328"/>
              <a:gd name="connsiteY2741" fmla="*/ 653243 h 2380521"/>
              <a:gd name="connsiteX2742" fmla="*/ 2942488 w 8023328"/>
              <a:gd name="connsiteY2742" fmla="*/ 667100 h 2380521"/>
              <a:gd name="connsiteX2743" fmla="*/ 2927703 w 8023328"/>
              <a:gd name="connsiteY2743" fmla="*/ 653243 h 2380521"/>
              <a:gd name="connsiteX2744" fmla="*/ 2942488 w 8023328"/>
              <a:gd name="connsiteY2744" fmla="*/ 640846 h 2380521"/>
              <a:gd name="connsiteX2745" fmla="*/ 2868288 w 8023328"/>
              <a:gd name="connsiteY2745" fmla="*/ 640846 h 2380521"/>
              <a:gd name="connsiteX2746" fmla="*/ 2883082 w 8023328"/>
              <a:gd name="connsiteY2746" fmla="*/ 653243 h 2380521"/>
              <a:gd name="connsiteX2747" fmla="*/ 2868288 w 8023328"/>
              <a:gd name="connsiteY2747" fmla="*/ 667100 h 2380521"/>
              <a:gd name="connsiteX2748" fmla="*/ 2853498 w 8023328"/>
              <a:gd name="connsiteY2748" fmla="*/ 653243 h 2380521"/>
              <a:gd name="connsiteX2749" fmla="*/ 2868288 w 8023328"/>
              <a:gd name="connsiteY2749" fmla="*/ 640846 h 2380521"/>
              <a:gd name="connsiteX2750" fmla="*/ 2796532 w 8023328"/>
              <a:gd name="connsiteY2750" fmla="*/ 640846 h 2380521"/>
              <a:gd name="connsiteX2751" fmla="*/ 2808926 w 8023328"/>
              <a:gd name="connsiteY2751" fmla="*/ 653243 h 2380521"/>
              <a:gd name="connsiteX2752" fmla="*/ 2796532 w 8023328"/>
              <a:gd name="connsiteY2752" fmla="*/ 667100 h 2380521"/>
              <a:gd name="connsiteX2753" fmla="*/ 2782673 w 8023328"/>
              <a:gd name="connsiteY2753" fmla="*/ 653243 h 2380521"/>
              <a:gd name="connsiteX2754" fmla="*/ 2796532 w 8023328"/>
              <a:gd name="connsiteY2754" fmla="*/ 640846 h 2380521"/>
              <a:gd name="connsiteX2755" fmla="*/ 2725692 w 8023328"/>
              <a:gd name="connsiteY2755" fmla="*/ 640846 h 2380521"/>
              <a:gd name="connsiteX2756" fmla="*/ 2738097 w 8023328"/>
              <a:gd name="connsiteY2756" fmla="*/ 653243 h 2380521"/>
              <a:gd name="connsiteX2757" fmla="*/ 2725692 w 8023328"/>
              <a:gd name="connsiteY2757" fmla="*/ 667100 h 2380521"/>
              <a:gd name="connsiteX2758" fmla="*/ 2711843 w 8023328"/>
              <a:gd name="connsiteY2758" fmla="*/ 653243 h 2380521"/>
              <a:gd name="connsiteX2759" fmla="*/ 2725692 w 8023328"/>
              <a:gd name="connsiteY2759" fmla="*/ 640846 h 2380521"/>
              <a:gd name="connsiteX2760" fmla="*/ 2654867 w 8023328"/>
              <a:gd name="connsiteY2760" fmla="*/ 640846 h 2380521"/>
              <a:gd name="connsiteX2761" fmla="*/ 2667266 w 8023328"/>
              <a:gd name="connsiteY2761" fmla="*/ 653243 h 2380521"/>
              <a:gd name="connsiteX2762" fmla="*/ 2654867 w 8023328"/>
              <a:gd name="connsiteY2762" fmla="*/ 667100 h 2380521"/>
              <a:gd name="connsiteX2763" fmla="*/ 2641013 w 8023328"/>
              <a:gd name="connsiteY2763" fmla="*/ 653243 h 2380521"/>
              <a:gd name="connsiteX2764" fmla="*/ 2654867 w 8023328"/>
              <a:gd name="connsiteY2764" fmla="*/ 640846 h 2380521"/>
              <a:gd name="connsiteX2765" fmla="*/ 2582577 w 8023328"/>
              <a:gd name="connsiteY2765" fmla="*/ 640846 h 2380521"/>
              <a:gd name="connsiteX2766" fmla="*/ 2596432 w 8023328"/>
              <a:gd name="connsiteY2766" fmla="*/ 654702 h 2380521"/>
              <a:gd name="connsiteX2767" fmla="*/ 2582577 w 8023328"/>
              <a:gd name="connsiteY2767" fmla="*/ 667100 h 2380521"/>
              <a:gd name="connsiteX2768" fmla="*/ 2570181 w 8023328"/>
              <a:gd name="connsiteY2768" fmla="*/ 654702 h 2380521"/>
              <a:gd name="connsiteX2769" fmla="*/ 2582577 w 8023328"/>
              <a:gd name="connsiteY2769" fmla="*/ 640846 h 2380521"/>
              <a:gd name="connsiteX2770" fmla="*/ 1728254 w 8023328"/>
              <a:gd name="connsiteY2770" fmla="*/ 640846 h 2380521"/>
              <a:gd name="connsiteX2771" fmla="*/ 1743044 w 8023328"/>
              <a:gd name="connsiteY2771" fmla="*/ 654702 h 2380521"/>
              <a:gd name="connsiteX2772" fmla="*/ 1728254 w 8023328"/>
              <a:gd name="connsiteY2772" fmla="*/ 667100 h 2380521"/>
              <a:gd name="connsiteX2773" fmla="*/ 1713464 w 8023328"/>
              <a:gd name="connsiteY2773" fmla="*/ 654702 h 2380521"/>
              <a:gd name="connsiteX2774" fmla="*/ 1728254 w 8023328"/>
              <a:gd name="connsiteY2774" fmla="*/ 640846 h 2380521"/>
              <a:gd name="connsiteX2775" fmla="*/ 1657423 w 8023328"/>
              <a:gd name="connsiteY2775" fmla="*/ 640846 h 2380521"/>
              <a:gd name="connsiteX2776" fmla="*/ 1672215 w 8023328"/>
              <a:gd name="connsiteY2776" fmla="*/ 654702 h 2380521"/>
              <a:gd name="connsiteX2777" fmla="*/ 1657423 w 8023328"/>
              <a:gd name="connsiteY2777" fmla="*/ 667100 h 2380521"/>
              <a:gd name="connsiteX2778" fmla="*/ 1642644 w 8023328"/>
              <a:gd name="connsiteY2778" fmla="*/ 654702 h 2380521"/>
              <a:gd name="connsiteX2779" fmla="*/ 1657423 w 8023328"/>
              <a:gd name="connsiteY2779" fmla="*/ 640846 h 2380521"/>
              <a:gd name="connsiteX2780" fmla="*/ 1582290 w 8023328"/>
              <a:gd name="connsiteY2780" fmla="*/ 640846 h 2380521"/>
              <a:gd name="connsiteX2781" fmla="*/ 1594694 w 8023328"/>
              <a:gd name="connsiteY2781" fmla="*/ 654702 h 2380521"/>
              <a:gd name="connsiteX2782" fmla="*/ 1582290 w 8023328"/>
              <a:gd name="connsiteY2782" fmla="*/ 667100 h 2380521"/>
              <a:gd name="connsiteX2783" fmla="*/ 1568435 w 8023328"/>
              <a:gd name="connsiteY2783" fmla="*/ 654702 h 2380521"/>
              <a:gd name="connsiteX2784" fmla="*/ 1582290 w 8023328"/>
              <a:gd name="connsiteY2784" fmla="*/ 640846 h 2380521"/>
              <a:gd name="connsiteX2785" fmla="*/ 1512190 w 8023328"/>
              <a:gd name="connsiteY2785" fmla="*/ 640846 h 2380521"/>
              <a:gd name="connsiteX2786" fmla="*/ 1523859 w 8023328"/>
              <a:gd name="connsiteY2786" fmla="*/ 654702 h 2380521"/>
              <a:gd name="connsiteX2787" fmla="*/ 1512190 w 8023328"/>
              <a:gd name="connsiteY2787" fmla="*/ 667100 h 2380521"/>
              <a:gd name="connsiteX2788" fmla="*/ 1497604 w 8023328"/>
              <a:gd name="connsiteY2788" fmla="*/ 654702 h 2380521"/>
              <a:gd name="connsiteX2789" fmla="*/ 1512190 w 8023328"/>
              <a:gd name="connsiteY2789" fmla="*/ 640846 h 2380521"/>
              <a:gd name="connsiteX2790" fmla="*/ 1440623 w 8023328"/>
              <a:gd name="connsiteY2790" fmla="*/ 640846 h 2380521"/>
              <a:gd name="connsiteX2791" fmla="*/ 1453017 w 8023328"/>
              <a:gd name="connsiteY2791" fmla="*/ 654702 h 2380521"/>
              <a:gd name="connsiteX2792" fmla="*/ 1440623 w 8023328"/>
              <a:gd name="connsiteY2792" fmla="*/ 667100 h 2380521"/>
              <a:gd name="connsiteX2793" fmla="*/ 1426767 w 8023328"/>
              <a:gd name="connsiteY2793" fmla="*/ 654702 h 2380521"/>
              <a:gd name="connsiteX2794" fmla="*/ 1440623 w 8023328"/>
              <a:gd name="connsiteY2794" fmla="*/ 640846 h 2380521"/>
              <a:gd name="connsiteX2795" fmla="*/ 1368339 w 8023328"/>
              <a:gd name="connsiteY2795" fmla="*/ 640846 h 2380521"/>
              <a:gd name="connsiteX2796" fmla="*/ 1382194 w 8023328"/>
              <a:gd name="connsiteY2796" fmla="*/ 654702 h 2380521"/>
              <a:gd name="connsiteX2797" fmla="*/ 1368339 w 8023328"/>
              <a:gd name="connsiteY2797" fmla="*/ 667100 h 2380521"/>
              <a:gd name="connsiteX2798" fmla="*/ 1355943 w 8023328"/>
              <a:gd name="connsiteY2798" fmla="*/ 654702 h 2380521"/>
              <a:gd name="connsiteX2799" fmla="*/ 1368339 w 8023328"/>
              <a:gd name="connsiteY2799" fmla="*/ 640846 h 2380521"/>
              <a:gd name="connsiteX2800" fmla="*/ 1297512 w 8023328"/>
              <a:gd name="connsiteY2800" fmla="*/ 640846 h 2380521"/>
              <a:gd name="connsiteX2801" fmla="*/ 1311369 w 8023328"/>
              <a:gd name="connsiteY2801" fmla="*/ 654702 h 2380521"/>
              <a:gd name="connsiteX2802" fmla="*/ 1297512 w 8023328"/>
              <a:gd name="connsiteY2802" fmla="*/ 667100 h 2380521"/>
              <a:gd name="connsiteX2803" fmla="*/ 1285116 w 8023328"/>
              <a:gd name="connsiteY2803" fmla="*/ 654702 h 2380521"/>
              <a:gd name="connsiteX2804" fmla="*/ 1297512 w 8023328"/>
              <a:gd name="connsiteY2804" fmla="*/ 640846 h 2380521"/>
              <a:gd name="connsiteX2805" fmla="*/ 1226680 w 8023328"/>
              <a:gd name="connsiteY2805" fmla="*/ 640846 h 2380521"/>
              <a:gd name="connsiteX2806" fmla="*/ 1240537 w 8023328"/>
              <a:gd name="connsiteY2806" fmla="*/ 654702 h 2380521"/>
              <a:gd name="connsiteX2807" fmla="*/ 1226680 w 8023328"/>
              <a:gd name="connsiteY2807" fmla="*/ 667100 h 2380521"/>
              <a:gd name="connsiteX2808" fmla="*/ 1214291 w 8023328"/>
              <a:gd name="connsiteY2808" fmla="*/ 654702 h 2380521"/>
              <a:gd name="connsiteX2809" fmla="*/ 1226680 w 8023328"/>
              <a:gd name="connsiteY2809" fmla="*/ 640846 h 2380521"/>
              <a:gd name="connsiteX2810" fmla="*/ 1154878 w 8023328"/>
              <a:gd name="connsiteY2810" fmla="*/ 640846 h 2380521"/>
              <a:gd name="connsiteX2811" fmla="*/ 1169666 w 8023328"/>
              <a:gd name="connsiteY2811" fmla="*/ 654702 h 2380521"/>
              <a:gd name="connsiteX2812" fmla="*/ 1154878 w 8023328"/>
              <a:gd name="connsiteY2812" fmla="*/ 667100 h 2380521"/>
              <a:gd name="connsiteX2813" fmla="*/ 1140088 w 8023328"/>
              <a:gd name="connsiteY2813" fmla="*/ 654702 h 2380521"/>
              <a:gd name="connsiteX2814" fmla="*/ 1154878 w 8023328"/>
              <a:gd name="connsiteY2814" fmla="*/ 640846 h 2380521"/>
              <a:gd name="connsiteX2815" fmla="*/ 1084051 w 8023328"/>
              <a:gd name="connsiteY2815" fmla="*/ 640846 h 2380521"/>
              <a:gd name="connsiteX2816" fmla="*/ 1098838 w 8023328"/>
              <a:gd name="connsiteY2816" fmla="*/ 654702 h 2380521"/>
              <a:gd name="connsiteX2817" fmla="*/ 1084051 w 8023328"/>
              <a:gd name="connsiteY2817" fmla="*/ 667100 h 2380521"/>
              <a:gd name="connsiteX2818" fmla="*/ 1069261 w 8023328"/>
              <a:gd name="connsiteY2818" fmla="*/ 654702 h 2380521"/>
              <a:gd name="connsiteX2819" fmla="*/ 1084051 w 8023328"/>
              <a:gd name="connsiteY2819" fmla="*/ 640846 h 2380521"/>
              <a:gd name="connsiteX2820" fmla="*/ 1013010 w 8023328"/>
              <a:gd name="connsiteY2820" fmla="*/ 640846 h 2380521"/>
              <a:gd name="connsiteX2821" fmla="*/ 1024682 w 8023328"/>
              <a:gd name="connsiteY2821" fmla="*/ 654702 h 2380521"/>
              <a:gd name="connsiteX2822" fmla="*/ 1013010 w 8023328"/>
              <a:gd name="connsiteY2822" fmla="*/ 667100 h 2380521"/>
              <a:gd name="connsiteX2823" fmla="*/ 998429 w 8023328"/>
              <a:gd name="connsiteY2823" fmla="*/ 654702 h 2380521"/>
              <a:gd name="connsiteX2824" fmla="*/ 1013010 w 8023328"/>
              <a:gd name="connsiteY2824" fmla="*/ 640846 h 2380521"/>
              <a:gd name="connsiteX2825" fmla="*/ 941457 w 8023328"/>
              <a:gd name="connsiteY2825" fmla="*/ 640846 h 2380521"/>
              <a:gd name="connsiteX2826" fmla="*/ 953852 w 8023328"/>
              <a:gd name="connsiteY2826" fmla="*/ 654702 h 2380521"/>
              <a:gd name="connsiteX2827" fmla="*/ 941457 w 8023328"/>
              <a:gd name="connsiteY2827" fmla="*/ 667100 h 2380521"/>
              <a:gd name="connsiteX2828" fmla="*/ 927599 w 8023328"/>
              <a:gd name="connsiteY2828" fmla="*/ 654702 h 2380521"/>
              <a:gd name="connsiteX2829" fmla="*/ 941457 w 8023328"/>
              <a:gd name="connsiteY2829" fmla="*/ 640846 h 2380521"/>
              <a:gd name="connsiteX2830" fmla="*/ 870622 w 8023328"/>
              <a:gd name="connsiteY2830" fmla="*/ 640846 h 2380521"/>
              <a:gd name="connsiteX2831" fmla="*/ 883024 w 8023328"/>
              <a:gd name="connsiteY2831" fmla="*/ 654702 h 2380521"/>
              <a:gd name="connsiteX2832" fmla="*/ 870622 w 8023328"/>
              <a:gd name="connsiteY2832" fmla="*/ 667100 h 2380521"/>
              <a:gd name="connsiteX2833" fmla="*/ 856770 w 8023328"/>
              <a:gd name="connsiteY2833" fmla="*/ 654702 h 2380521"/>
              <a:gd name="connsiteX2834" fmla="*/ 870622 w 8023328"/>
              <a:gd name="connsiteY2834" fmla="*/ 640846 h 2380521"/>
              <a:gd name="connsiteX2835" fmla="*/ 798337 w 8023328"/>
              <a:gd name="connsiteY2835" fmla="*/ 640846 h 2380521"/>
              <a:gd name="connsiteX2836" fmla="*/ 812191 w 8023328"/>
              <a:gd name="connsiteY2836" fmla="*/ 655635 h 2380521"/>
              <a:gd name="connsiteX2837" fmla="*/ 798337 w 8023328"/>
              <a:gd name="connsiteY2837" fmla="*/ 670424 h 2380521"/>
              <a:gd name="connsiteX2838" fmla="*/ 785937 w 8023328"/>
              <a:gd name="connsiteY2838" fmla="*/ 655635 h 2380521"/>
              <a:gd name="connsiteX2839" fmla="*/ 798337 w 8023328"/>
              <a:gd name="connsiteY2839" fmla="*/ 640846 h 2380521"/>
              <a:gd name="connsiteX2840" fmla="*/ 724134 w 8023328"/>
              <a:gd name="connsiteY2840" fmla="*/ 640846 h 2380521"/>
              <a:gd name="connsiteX2841" fmla="*/ 737989 w 8023328"/>
              <a:gd name="connsiteY2841" fmla="*/ 655635 h 2380521"/>
              <a:gd name="connsiteX2842" fmla="*/ 724134 w 8023328"/>
              <a:gd name="connsiteY2842" fmla="*/ 670424 h 2380521"/>
              <a:gd name="connsiteX2843" fmla="*/ 711735 w 8023328"/>
              <a:gd name="connsiteY2843" fmla="*/ 655635 h 2380521"/>
              <a:gd name="connsiteX2844" fmla="*/ 724134 w 8023328"/>
              <a:gd name="connsiteY2844" fmla="*/ 640846 h 2380521"/>
              <a:gd name="connsiteX2845" fmla="*/ 653301 w 8023328"/>
              <a:gd name="connsiteY2845" fmla="*/ 640846 h 2380521"/>
              <a:gd name="connsiteX2846" fmla="*/ 667160 w 8023328"/>
              <a:gd name="connsiteY2846" fmla="*/ 655635 h 2380521"/>
              <a:gd name="connsiteX2847" fmla="*/ 653301 w 8023328"/>
              <a:gd name="connsiteY2847" fmla="*/ 670424 h 2380521"/>
              <a:gd name="connsiteX2848" fmla="*/ 640907 w 8023328"/>
              <a:gd name="connsiteY2848" fmla="*/ 655635 h 2380521"/>
              <a:gd name="connsiteX2849" fmla="*/ 653301 w 8023328"/>
              <a:gd name="connsiteY2849" fmla="*/ 640846 h 2380521"/>
              <a:gd name="connsiteX2850" fmla="*/ 584864 w 8023328"/>
              <a:gd name="connsiteY2850" fmla="*/ 640846 h 2380521"/>
              <a:gd name="connsiteX2851" fmla="*/ 599651 w 8023328"/>
              <a:gd name="connsiteY2851" fmla="*/ 655635 h 2380521"/>
              <a:gd name="connsiteX2852" fmla="*/ 584864 w 8023328"/>
              <a:gd name="connsiteY2852" fmla="*/ 670424 h 2380521"/>
              <a:gd name="connsiteX2853" fmla="*/ 570075 w 8023328"/>
              <a:gd name="connsiteY2853" fmla="*/ 655635 h 2380521"/>
              <a:gd name="connsiteX2854" fmla="*/ 584864 w 8023328"/>
              <a:gd name="connsiteY2854" fmla="*/ 640846 h 2380521"/>
              <a:gd name="connsiteX2855" fmla="*/ 513663 w 8023328"/>
              <a:gd name="connsiteY2855" fmla="*/ 640846 h 2380521"/>
              <a:gd name="connsiteX2856" fmla="*/ 528843 w 8023328"/>
              <a:gd name="connsiteY2856" fmla="*/ 655635 h 2380521"/>
              <a:gd name="connsiteX2857" fmla="*/ 513663 w 8023328"/>
              <a:gd name="connsiteY2857" fmla="*/ 670424 h 2380521"/>
              <a:gd name="connsiteX2858" fmla="*/ 499246 w 8023328"/>
              <a:gd name="connsiteY2858" fmla="*/ 655635 h 2380521"/>
              <a:gd name="connsiteX2859" fmla="*/ 513663 w 8023328"/>
              <a:gd name="connsiteY2859" fmla="*/ 640846 h 2380521"/>
              <a:gd name="connsiteX2860" fmla="*/ 439832 w 8023328"/>
              <a:gd name="connsiteY2860" fmla="*/ 640846 h 2380521"/>
              <a:gd name="connsiteX2861" fmla="*/ 454622 w 8023328"/>
              <a:gd name="connsiteY2861" fmla="*/ 655635 h 2380521"/>
              <a:gd name="connsiteX2862" fmla="*/ 439832 w 8023328"/>
              <a:gd name="connsiteY2862" fmla="*/ 670424 h 2380521"/>
              <a:gd name="connsiteX2863" fmla="*/ 425044 w 8023328"/>
              <a:gd name="connsiteY2863" fmla="*/ 655635 h 2380521"/>
              <a:gd name="connsiteX2864" fmla="*/ 439832 w 8023328"/>
              <a:gd name="connsiteY2864" fmla="*/ 640846 h 2380521"/>
              <a:gd name="connsiteX2865" fmla="*/ 368070 w 8023328"/>
              <a:gd name="connsiteY2865" fmla="*/ 640846 h 2380521"/>
              <a:gd name="connsiteX2866" fmla="*/ 380465 w 8023328"/>
              <a:gd name="connsiteY2866" fmla="*/ 655635 h 2380521"/>
              <a:gd name="connsiteX2867" fmla="*/ 368070 w 8023328"/>
              <a:gd name="connsiteY2867" fmla="*/ 670424 h 2380521"/>
              <a:gd name="connsiteX2868" fmla="*/ 354211 w 8023328"/>
              <a:gd name="connsiteY2868" fmla="*/ 655635 h 2380521"/>
              <a:gd name="connsiteX2869" fmla="*/ 368070 w 8023328"/>
              <a:gd name="connsiteY2869" fmla="*/ 640846 h 2380521"/>
              <a:gd name="connsiteX2870" fmla="*/ 297235 w 8023328"/>
              <a:gd name="connsiteY2870" fmla="*/ 640846 h 2380521"/>
              <a:gd name="connsiteX2871" fmla="*/ 309631 w 8023328"/>
              <a:gd name="connsiteY2871" fmla="*/ 655635 h 2380521"/>
              <a:gd name="connsiteX2872" fmla="*/ 297235 w 8023328"/>
              <a:gd name="connsiteY2872" fmla="*/ 670424 h 2380521"/>
              <a:gd name="connsiteX2873" fmla="*/ 283379 w 8023328"/>
              <a:gd name="connsiteY2873" fmla="*/ 655635 h 2380521"/>
              <a:gd name="connsiteX2874" fmla="*/ 297235 w 8023328"/>
              <a:gd name="connsiteY2874" fmla="*/ 640846 h 2380521"/>
              <a:gd name="connsiteX2875" fmla="*/ 4082465 w 8023328"/>
              <a:gd name="connsiteY2875" fmla="*/ 570017 h 2380521"/>
              <a:gd name="connsiteX2876" fmla="*/ 4097254 w 8023328"/>
              <a:gd name="connsiteY2876" fmla="*/ 584805 h 2380521"/>
              <a:gd name="connsiteX2877" fmla="*/ 4082465 w 8023328"/>
              <a:gd name="connsiteY2877" fmla="*/ 599594 h 2380521"/>
              <a:gd name="connsiteX2878" fmla="*/ 4067676 w 8023328"/>
              <a:gd name="connsiteY2878" fmla="*/ 584805 h 2380521"/>
              <a:gd name="connsiteX2879" fmla="*/ 4082465 w 8023328"/>
              <a:gd name="connsiteY2879" fmla="*/ 570017 h 2380521"/>
              <a:gd name="connsiteX2880" fmla="*/ 4010703 w 8023328"/>
              <a:gd name="connsiteY2880" fmla="*/ 570017 h 2380521"/>
              <a:gd name="connsiteX2881" fmla="*/ 4023100 w 8023328"/>
              <a:gd name="connsiteY2881" fmla="*/ 584805 h 2380521"/>
              <a:gd name="connsiteX2882" fmla="*/ 4010703 w 8023328"/>
              <a:gd name="connsiteY2882" fmla="*/ 599594 h 2380521"/>
              <a:gd name="connsiteX2883" fmla="*/ 3996847 w 8023328"/>
              <a:gd name="connsiteY2883" fmla="*/ 584805 h 2380521"/>
              <a:gd name="connsiteX2884" fmla="*/ 4010703 w 8023328"/>
              <a:gd name="connsiteY2884" fmla="*/ 570017 h 2380521"/>
              <a:gd name="connsiteX2885" fmla="*/ 3939871 w 8023328"/>
              <a:gd name="connsiteY2885" fmla="*/ 570017 h 2380521"/>
              <a:gd name="connsiteX2886" fmla="*/ 3952268 w 8023328"/>
              <a:gd name="connsiteY2886" fmla="*/ 584805 h 2380521"/>
              <a:gd name="connsiteX2887" fmla="*/ 3939871 w 8023328"/>
              <a:gd name="connsiteY2887" fmla="*/ 599594 h 2380521"/>
              <a:gd name="connsiteX2888" fmla="*/ 3926015 w 8023328"/>
              <a:gd name="connsiteY2888" fmla="*/ 584805 h 2380521"/>
              <a:gd name="connsiteX2889" fmla="*/ 3939871 w 8023328"/>
              <a:gd name="connsiteY2889" fmla="*/ 570017 h 2380521"/>
              <a:gd name="connsiteX2890" fmla="*/ 3869042 w 8023328"/>
              <a:gd name="connsiteY2890" fmla="*/ 570017 h 2380521"/>
              <a:gd name="connsiteX2891" fmla="*/ 3881439 w 8023328"/>
              <a:gd name="connsiteY2891" fmla="*/ 584805 h 2380521"/>
              <a:gd name="connsiteX2892" fmla="*/ 3869042 w 8023328"/>
              <a:gd name="connsiteY2892" fmla="*/ 599594 h 2380521"/>
              <a:gd name="connsiteX2893" fmla="*/ 3855186 w 8023328"/>
              <a:gd name="connsiteY2893" fmla="*/ 584805 h 2380521"/>
              <a:gd name="connsiteX2894" fmla="*/ 3869042 w 8023328"/>
              <a:gd name="connsiteY2894" fmla="*/ 570017 h 2380521"/>
              <a:gd name="connsiteX2895" fmla="*/ 3796752 w 8023328"/>
              <a:gd name="connsiteY2895" fmla="*/ 570017 h 2380521"/>
              <a:gd name="connsiteX2896" fmla="*/ 3810608 w 8023328"/>
              <a:gd name="connsiteY2896" fmla="*/ 584805 h 2380521"/>
              <a:gd name="connsiteX2897" fmla="*/ 3796752 w 8023328"/>
              <a:gd name="connsiteY2897" fmla="*/ 599594 h 2380521"/>
              <a:gd name="connsiteX2898" fmla="*/ 3784355 w 8023328"/>
              <a:gd name="connsiteY2898" fmla="*/ 584805 h 2380521"/>
              <a:gd name="connsiteX2899" fmla="*/ 3796752 w 8023328"/>
              <a:gd name="connsiteY2899" fmla="*/ 570017 h 2380521"/>
              <a:gd name="connsiteX2900" fmla="*/ 3725922 w 8023328"/>
              <a:gd name="connsiteY2900" fmla="*/ 570017 h 2380521"/>
              <a:gd name="connsiteX2901" fmla="*/ 3739778 w 8023328"/>
              <a:gd name="connsiteY2901" fmla="*/ 584805 h 2380521"/>
              <a:gd name="connsiteX2902" fmla="*/ 3725922 w 8023328"/>
              <a:gd name="connsiteY2902" fmla="*/ 599594 h 2380521"/>
              <a:gd name="connsiteX2903" fmla="*/ 3713525 w 8023328"/>
              <a:gd name="connsiteY2903" fmla="*/ 584805 h 2380521"/>
              <a:gd name="connsiteX2904" fmla="*/ 3725922 w 8023328"/>
              <a:gd name="connsiteY2904" fmla="*/ 570017 h 2380521"/>
              <a:gd name="connsiteX2905" fmla="*/ 3655091 w 8023328"/>
              <a:gd name="connsiteY2905" fmla="*/ 570017 h 2380521"/>
              <a:gd name="connsiteX2906" fmla="*/ 3668947 w 8023328"/>
              <a:gd name="connsiteY2906" fmla="*/ 582414 h 2380521"/>
              <a:gd name="connsiteX2907" fmla="*/ 3655091 w 8023328"/>
              <a:gd name="connsiteY2907" fmla="*/ 596271 h 2380521"/>
              <a:gd name="connsiteX2908" fmla="*/ 3642694 w 8023328"/>
              <a:gd name="connsiteY2908" fmla="*/ 582414 h 2380521"/>
              <a:gd name="connsiteX2909" fmla="*/ 3655091 w 8023328"/>
              <a:gd name="connsiteY2909" fmla="*/ 570017 h 2380521"/>
              <a:gd name="connsiteX2910" fmla="*/ 3583280 w 8023328"/>
              <a:gd name="connsiteY2910" fmla="*/ 570017 h 2380521"/>
              <a:gd name="connsiteX2911" fmla="*/ 3598069 w 8023328"/>
              <a:gd name="connsiteY2911" fmla="*/ 582414 h 2380521"/>
              <a:gd name="connsiteX2912" fmla="*/ 3583280 w 8023328"/>
              <a:gd name="connsiteY2912" fmla="*/ 596271 h 2380521"/>
              <a:gd name="connsiteX2913" fmla="*/ 3568491 w 8023328"/>
              <a:gd name="connsiteY2913" fmla="*/ 582414 h 2380521"/>
              <a:gd name="connsiteX2914" fmla="*/ 3583280 w 8023328"/>
              <a:gd name="connsiteY2914" fmla="*/ 570017 h 2380521"/>
              <a:gd name="connsiteX2915" fmla="*/ 3512449 w 8023328"/>
              <a:gd name="connsiteY2915" fmla="*/ 570017 h 2380521"/>
              <a:gd name="connsiteX2916" fmla="*/ 3527237 w 8023328"/>
              <a:gd name="connsiteY2916" fmla="*/ 582414 h 2380521"/>
              <a:gd name="connsiteX2917" fmla="*/ 3512449 w 8023328"/>
              <a:gd name="connsiteY2917" fmla="*/ 596271 h 2380521"/>
              <a:gd name="connsiteX2918" fmla="*/ 3497661 w 8023328"/>
              <a:gd name="connsiteY2918" fmla="*/ 582414 h 2380521"/>
              <a:gd name="connsiteX2919" fmla="*/ 3512449 w 8023328"/>
              <a:gd name="connsiteY2919" fmla="*/ 570017 h 2380521"/>
              <a:gd name="connsiteX2920" fmla="*/ 3441619 w 8023328"/>
              <a:gd name="connsiteY2920" fmla="*/ 570017 h 2380521"/>
              <a:gd name="connsiteX2921" fmla="*/ 3456408 w 8023328"/>
              <a:gd name="connsiteY2921" fmla="*/ 582414 h 2380521"/>
              <a:gd name="connsiteX2922" fmla="*/ 3441619 w 8023328"/>
              <a:gd name="connsiteY2922" fmla="*/ 596271 h 2380521"/>
              <a:gd name="connsiteX2923" fmla="*/ 3426830 w 8023328"/>
              <a:gd name="connsiteY2923" fmla="*/ 582414 h 2380521"/>
              <a:gd name="connsiteX2924" fmla="*/ 3441619 w 8023328"/>
              <a:gd name="connsiteY2924" fmla="*/ 570017 h 2380521"/>
              <a:gd name="connsiteX2925" fmla="*/ 3369857 w 8023328"/>
              <a:gd name="connsiteY2925" fmla="*/ 570017 h 2380521"/>
              <a:gd name="connsiteX2926" fmla="*/ 3382254 w 8023328"/>
              <a:gd name="connsiteY2926" fmla="*/ 582414 h 2380521"/>
              <a:gd name="connsiteX2927" fmla="*/ 3369857 w 8023328"/>
              <a:gd name="connsiteY2927" fmla="*/ 596271 h 2380521"/>
              <a:gd name="connsiteX2928" fmla="*/ 3356001 w 8023328"/>
              <a:gd name="connsiteY2928" fmla="*/ 582414 h 2380521"/>
              <a:gd name="connsiteX2929" fmla="*/ 3369857 w 8023328"/>
              <a:gd name="connsiteY2929" fmla="*/ 570017 h 2380521"/>
              <a:gd name="connsiteX2930" fmla="*/ 3299091 w 8023328"/>
              <a:gd name="connsiteY2930" fmla="*/ 570017 h 2380521"/>
              <a:gd name="connsiteX2931" fmla="*/ 3311491 w 8023328"/>
              <a:gd name="connsiteY2931" fmla="*/ 582414 h 2380521"/>
              <a:gd name="connsiteX2932" fmla="*/ 3299091 w 8023328"/>
              <a:gd name="connsiteY2932" fmla="*/ 596271 h 2380521"/>
              <a:gd name="connsiteX2933" fmla="*/ 3285240 w 8023328"/>
              <a:gd name="connsiteY2933" fmla="*/ 582414 h 2380521"/>
              <a:gd name="connsiteX2934" fmla="*/ 3299091 w 8023328"/>
              <a:gd name="connsiteY2934" fmla="*/ 570017 h 2380521"/>
              <a:gd name="connsiteX2935" fmla="*/ 3226803 w 8023328"/>
              <a:gd name="connsiteY2935" fmla="*/ 570017 h 2380521"/>
              <a:gd name="connsiteX2936" fmla="*/ 3240660 w 8023328"/>
              <a:gd name="connsiteY2936" fmla="*/ 582414 h 2380521"/>
              <a:gd name="connsiteX2937" fmla="*/ 3226803 w 8023328"/>
              <a:gd name="connsiteY2937" fmla="*/ 596271 h 2380521"/>
              <a:gd name="connsiteX2938" fmla="*/ 3214406 w 8023328"/>
              <a:gd name="connsiteY2938" fmla="*/ 582414 h 2380521"/>
              <a:gd name="connsiteX2939" fmla="*/ 3226803 w 8023328"/>
              <a:gd name="connsiteY2939" fmla="*/ 570017 h 2380521"/>
              <a:gd name="connsiteX2940" fmla="*/ 3152600 w 8023328"/>
              <a:gd name="connsiteY2940" fmla="*/ 570017 h 2380521"/>
              <a:gd name="connsiteX2941" fmla="*/ 3166454 w 8023328"/>
              <a:gd name="connsiteY2941" fmla="*/ 582414 h 2380521"/>
              <a:gd name="connsiteX2942" fmla="*/ 3152600 w 8023328"/>
              <a:gd name="connsiteY2942" fmla="*/ 596271 h 2380521"/>
              <a:gd name="connsiteX2943" fmla="*/ 3140203 w 8023328"/>
              <a:gd name="connsiteY2943" fmla="*/ 582414 h 2380521"/>
              <a:gd name="connsiteX2944" fmla="*/ 3152600 w 8023328"/>
              <a:gd name="connsiteY2944" fmla="*/ 570017 h 2380521"/>
              <a:gd name="connsiteX2945" fmla="*/ 3081770 w 8023328"/>
              <a:gd name="connsiteY2945" fmla="*/ 570017 h 2380521"/>
              <a:gd name="connsiteX2946" fmla="*/ 3095622 w 8023328"/>
              <a:gd name="connsiteY2946" fmla="*/ 582414 h 2380521"/>
              <a:gd name="connsiteX2947" fmla="*/ 3081770 w 8023328"/>
              <a:gd name="connsiteY2947" fmla="*/ 596271 h 2380521"/>
              <a:gd name="connsiteX2948" fmla="*/ 3069369 w 8023328"/>
              <a:gd name="connsiteY2948" fmla="*/ 582414 h 2380521"/>
              <a:gd name="connsiteX2949" fmla="*/ 3081770 w 8023328"/>
              <a:gd name="connsiteY2949" fmla="*/ 570017 h 2380521"/>
              <a:gd name="connsiteX2950" fmla="*/ 3013712 w 8023328"/>
              <a:gd name="connsiteY2950" fmla="*/ 570017 h 2380521"/>
              <a:gd name="connsiteX2951" fmla="*/ 3028132 w 8023328"/>
              <a:gd name="connsiteY2951" fmla="*/ 582414 h 2380521"/>
              <a:gd name="connsiteX2952" fmla="*/ 3013712 w 8023328"/>
              <a:gd name="connsiteY2952" fmla="*/ 596271 h 2380521"/>
              <a:gd name="connsiteX2953" fmla="*/ 2998537 w 8023328"/>
              <a:gd name="connsiteY2953" fmla="*/ 582414 h 2380521"/>
              <a:gd name="connsiteX2954" fmla="*/ 3013712 w 8023328"/>
              <a:gd name="connsiteY2954" fmla="*/ 570017 h 2380521"/>
              <a:gd name="connsiteX2955" fmla="*/ 2942491 w 8023328"/>
              <a:gd name="connsiteY2955" fmla="*/ 570017 h 2380521"/>
              <a:gd name="connsiteX2956" fmla="*/ 2957285 w 8023328"/>
              <a:gd name="connsiteY2956" fmla="*/ 582414 h 2380521"/>
              <a:gd name="connsiteX2957" fmla="*/ 2942491 w 8023328"/>
              <a:gd name="connsiteY2957" fmla="*/ 596271 h 2380521"/>
              <a:gd name="connsiteX2958" fmla="*/ 2927705 w 8023328"/>
              <a:gd name="connsiteY2958" fmla="*/ 582414 h 2380521"/>
              <a:gd name="connsiteX2959" fmla="*/ 2942491 w 8023328"/>
              <a:gd name="connsiteY2959" fmla="*/ 570017 h 2380521"/>
              <a:gd name="connsiteX2960" fmla="*/ 2868288 w 8023328"/>
              <a:gd name="connsiteY2960" fmla="*/ 570017 h 2380521"/>
              <a:gd name="connsiteX2961" fmla="*/ 2883082 w 8023328"/>
              <a:gd name="connsiteY2961" fmla="*/ 582414 h 2380521"/>
              <a:gd name="connsiteX2962" fmla="*/ 2868288 w 8023328"/>
              <a:gd name="connsiteY2962" fmla="*/ 596271 h 2380521"/>
              <a:gd name="connsiteX2963" fmla="*/ 2853502 w 8023328"/>
              <a:gd name="connsiteY2963" fmla="*/ 582414 h 2380521"/>
              <a:gd name="connsiteX2964" fmla="*/ 2868288 w 8023328"/>
              <a:gd name="connsiteY2964" fmla="*/ 570017 h 2380521"/>
              <a:gd name="connsiteX2965" fmla="*/ 2796532 w 8023328"/>
              <a:gd name="connsiteY2965" fmla="*/ 570017 h 2380521"/>
              <a:gd name="connsiteX2966" fmla="*/ 2808931 w 8023328"/>
              <a:gd name="connsiteY2966" fmla="*/ 582414 h 2380521"/>
              <a:gd name="connsiteX2967" fmla="*/ 2796532 w 8023328"/>
              <a:gd name="connsiteY2967" fmla="*/ 596271 h 2380521"/>
              <a:gd name="connsiteX2968" fmla="*/ 2782675 w 8023328"/>
              <a:gd name="connsiteY2968" fmla="*/ 582414 h 2380521"/>
              <a:gd name="connsiteX2969" fmla="*/ 2796532 w 8023328"/>
              <a:gd name="connsiteY2969" fmla="*/ 570017 h 2380521"/>
              <a:gd name="connsiteX2970" fmla="*/ 2725695 w 8023328"/>
              <a:gd name="connsiteY2970" fmla="*/ 570017 h 2380521"/>
              <a:gd name="connsiteX2971" fmla="*/ 2738097 w 8023328"/>
              <a:gd name="connsiteY2971" fmla="*/ 582414 h 2380521"/>
              <a:gd name="connsiteX2972" fmla="*/ 2725695 w 8023328"/>
              <a:gd name="connsiteY2972" fmla="*/ 596271 h 2380521"/>
              <a:gd name="connsiteX2973" fmla="*/ 2711843 w 8023328"/>
              <a:gd name="connsiteY2973" fmla="*/ 582414 h 2380521"/>
              <a:gd name="connsiteX2974" fmla="*/ 2725695 w 8023328"/>
              <a:gd name="connsiteY2974" fmla="*/ 570017 h 2380521"/>
              <a:gd name="connsiteX2975" fmla="*/ 2654867 w 8023328"/>
              <a:gd name="connsiteY2975" fmla="*/ 570017 h 2380521"/>
              <a:gd name="connsiteX2976" fmla="*/ 2667266 w 8023328"/>
              <a:gd name="connsiteY2976" fmla="*/ 582414 h 2380521"/>
              <a:gd name="connsiteX2977" fmla="*/ 2654867 w 8023328"/>
              <a:gd name="connsiteY2977" fmla="*/ 596271 h 2380521"/>
              <a:gd name="connsiteX2978" fmla="*/ 2641013 w 8023328"/>
              <a:gd name="connsiteY2978" fmla="*/ 582414 h 2380521"/>
              <a:gd name="connsiteX2979" fmla="*/ 2654867 w 8023328"/>
              <a:gd name="connsiteY2979" fmla="*/ 570017 h 2380521"/>
              <a:gd name="connsiteX2980" fmla="*/ 2582580 w 8023328"/>
              <a:gd name="connsiteY2980" fmla="*/ 570017 h 2380521"/>
              <a:gd name="connsiteX2981" fmla="*/ 2596435 w 8023328"/>
              <a:gd name="connsiteY2981" fmla="*/ 582414 h 2380521"/>
              <a:gd name="connsiteX2982" fmla="*/ 2582580 w 8023328"/>
              <a:gd name="connsiteY2982" fmla="*/ 596271 h 2380521"/>
              <a:gd name="connsiteX2983" fmla="*/ 2570184 w 8023328"/>
              <a:gd name="connsiteY2983" fmla="*/ 582414 h 2380521"/>
              <a:gd name="connsiteX2984" fmla="*/ 2582580 w 8023328"/>
              <a:gd name="connsiteY2984" fmla="*/ 570017 h 2380521"/>
              <a:gd name="connsiteX2985" fmla="*/ 2511026 w 8023328"/>
              <a:gd name="connsiteY2985" fmla="*/ 570017 h 2380521"/>
              <a:gd name="connsiteX2986" fmla="*/ 2525610 w 8023328"/>
              <a:gd name="connsiteY2986" fmla="*/ 582414 h 2380521"/>
              <a:gd name="connsiteX2987" fmla="*/ 2511026 w 8023328"/>
              <a:gd name="connsiteY2987" fmla="*/ 596271 h 2380521"/>
              <a:gd name="connsiteX2988" fmla="*/ 2499358 w 8023328"/>
              <a:gd name="connsiteY2988" fmla="*/ 582414 h 2380521"/>
              <a:gd name="connsiteX2989" fmla="*/ 2511026 w 8023328"/>
              <a:gd name="connsiteY2989" fmla="*/ 570017 h 2380521"/>
              <a:gd name="connsiteX2990" fmla="*/ 2440921 w 8023328"/>
              <a:gd name="connsiteY2990" fmla="*/ 570017 h 2380521"/>
              <a:gd name="connsiteX2991" fmla="*/ 2454778 w 8023328"/>
              <a:gd name="connsiteY2991" fmla="*/ 582414 h 2380521"/>
              <a:gd name="connsiteX2992" fmla="*/ 2440921 w 8023328"/>
              <a:gd name="connsiteY2992" fmla="*/ 596271 h 2380521"/>
              <a:gd name="connsiteX2993" fmla="*/ 2428525 w 8023328"/>
              <a:gd name="connsiteY2993" fmla="*/ 582414 h 2380521"/>
              <a:gd name="connsiteX2994" fmla="*/ 2440921 w 8023328"/>
              <a:gd name="connsiteY2994" fmla="*/ 570017 h 2380521"/>
              <a:gd name="connsiteX2995" fmla="*/ 2369108 w 8023328"/>
              <a:gd name="connsiteY2995" fmla="*/ 570017 h 2380521"/>
              <a:gd name="connsiteX2996" fmla="*/ 2383896 w 8023328"/>
              <a:gd name="connsiteY2996" fmla="*/ 582414 h 2380521"/>
              <a:gd name="connsiteX2997" fmla="*/ 2369108 w 8023328"/>
              <a:gd name="connsiteY2997" fmla="*/ 596271 h 2380521"/>
              <a:gd name="connsiteX2998" fmla="*/ 2354319 w 8023328"/>
              <a:gd name="connsiteY2998" fmla="*/ 582414 h 2380521"/>
              <a:gd name="connsiteX2999" fmla="*/ 2369108 w 8023328"/>
              <a:gd name="connsiteY2999" fmla="*/ 570017 h 2380521"/>
              <a:gd name="connsiteX3000" fmla="*/ 2298275 w 8023328"/>
              <a:gd name="connsiteY3000" fmla="*/ 570017 h 2380521"/>
              <a:gd name="connsiteX3001" fmla="*/ 2313064 w 8023328"/>
              <a:gd name="connsiteY3001" fmla="*/ 582414 h 2380521"/>
              <a:gd name="connsiteX3002" fmla="*/ 2298275 w 8023328"/>
              <a:gd name="connsiteY3002" fmla="*/ 596271 h 2380521"/>
              <a:gd name="connsiteX3003" fmla="*/ 2283487 w 8023328"/>
              <a:gd name="connsiteY3003" fmla="*/ 582414 h 2380521"/>
              <a:gd name="connsiteX3004" fmla="*/ 2298275 w 8023328"/>
              <a:gd name="connsiteY3004" fmla="*/ 570017 h 2380521"/>
              <a:gd name="connsiteX3005" fmla="*/ 2226512 w 8023328"/>
              <a:gd name="connsiteY3005" fmla="*/ 570017 h 2380521"/>
              <a:gd name="connsiteX3006" fmla="*/ 2238911 w 8023328"/>
              <a:gd name="connsiteY3006" fmla="*/ 582414 h 2380521"/>
              <a:gd name="connsiteX3007" fmla="*/ 2226512 w 8023328"/>
              <a:gd name="connsiteY3007" fmla="*/ 596271 h 2380521"/>
              <a:gd name="connsiteX3008" fmla="*/ 2212655 w 8023328"/>
              <a:gd name="connsiteY3008" fmla="*/ 582414 h 2380521"/>
              <a:gd name="connsiteX3009" fmla="*/ 2226512 w 8023328"/>
              <a:gd name="connsiteY3009" fmla="*/ 570017 h 2380521"/>
              <a:gd name="connsiteX3010" fmla="*/ 2155680 w 8023328"/>
              <a:gd name="connsiteY3010" fmla="*/ 570017 h 2380521"/>
              <a:gd name="connsiteX3011" fmla="*/ 2168079 w 8023328"/>
              <a:gd name="connsiteY3011" fmla="*/ 582414 h 2380521"/>
              <a:gd name="connsiteX3012" fmla="*/ 2155680 w 8023328"/>
              <a:gd name="connsiteY3012" fmla="*/ 596271 h 2380521"/>
              <a:gd name="connsiteX3013" fmla="*/ 2141823 w 8023328"/>
              <a:gd name="connsiteY3013" fmla="*/ 582414 h 2380521"/>
              <a:gd name="connsiteX3014" fmla="*/ 2155680 w 8023328"/>
              <a:gd name="connsiteY3014" fmla="*/ 570017 h 2380521"/>
              <a:gd name="connsiteX3015" fmla="*/ 2084846 w 8023328"/>
              <a:gd name="connsiteY3015" fmla="*/ 570017 h 2380521"/>
              <a:gd name="connsiteX3016" fmla="*/ 2097246 w 8023328"/>
              <a:gd name="connsiteY3016" fmla="*/ 582414 h 2380521"/>
              <a:gd name="connsiteX3017" fmla="*/ 2084846 w 8023328"/>
              <a:gd name="connsiteY3017" fmla="*/ 596271 h 2380521"/>
              <a:gd name="connsiteX3018" fmla="*/ 2070989 w 8023328"/>
              <a:gd name="connsiteY3018" fmla="*/ 582414 h 2380521"/>
              <a:gd name="connsiteX3019" fmla="*/ 2084846 w 8023328"/>
              <a:gd name="connsiteY3019" fmla="*/ 570017 h 2380521"/>
              <a:gd name="connsiteX3020" fmla="*/ 2011831 w 8023328"/>
              <a:gd name="connsiteY3020" fmla="*/ 570017 h 2380521"/>
              <a:gd name="connsiteX3021" fmla="*/ 2026416 w 8023328"/>
              <a:gd name="connsiteY3021" fmla="*/ 582414 h 2380521"/>
              <a:gd name="connsiteX3022" fmla="*/ 2011831 w 8023328"/>
              <a:gd name="connsiteY3022" fmla="*/ 596271 h 2380521"/>
              <a:gd name="connsiteX3023" fmla="*/ 2000163 w 8023328"/>
              <a:gd name="connsiteY3023" fmla="*/ 582414 h 2380521"/>
              <a:gd name="connsiteX3024" fmla="*/ 2011831 w 8023328"/>
              <a:gd name="connsiteY3024" fmla="*/ 570017 h 2380521"/>
              <a:gd name="connsiteX3025" fmla="*/ 1938359 w 8023328"/>
              <a:gd name="connsiteY3025" fmla="*/ 570017 h 2380521"/>
              <a:gd name="connsiteX3026" fmla="*/ 1952216 w 8023328"/>
              <a:gd name="connsiteY3026" fmla="*/ 583873 h 2380521"/>
              <a:gd name="connsiteX3027" fmla="*/ 1938359 w 8023328"/>
              <a:gd name="connsiteY3027" fmla="*/ 596271 h 2380521"/>
              <a:gd name="connsiteX3028" fmla="*/ 1925962 w 8023328"/>
              <a:gd name="connsiteY3028" fmla="*/ 583873 h 2380521"/>
              <a:gd name="connsiteX3029" fmla="*/ 1938359 w 8023328"/>
              <a:gd name="connsiteY3029" fmla="*/ 570017 h 2380521"/>
              <a:gd name="connsiteX3030" fmla="*/ 1867522 w 8023328"/>
              <a:gd name="connsiteY3030" fmla="*/ 570017 h 2380521"/>
              <a:gd name="connsiteX3031" fmla="*/ 1881382 w 8023328"/>
              <a:gd name="connsiteY3031" fmla="*/ 583873 h 2380521"/>
              <a:gd name="connsiteX3032" fmla="*/ 1867522 w 8023328"/>
              <a:gd name="connsiteY3032" fmla="*/ 596271 h 2380521"/>
              <a:gd name="connsiteX3033" fmla="*/ 1855124 w 8023328"/>
              <a:gd name="connsiteY3033" fmla="*/ 583873 h 2380521"/>
              <a:gd name="connsiteX3034" fmla="*/ 1867522 w 8023328"/>
              <a:gd name="connsiteY3034" fmla="*/ 570017 h 2380521"/>
              <a:gd name="connsiteX3035" fmla="*/ 1799082 w 8023328"/>
              <a:gd name="connsiteY3035" fmla="*/ 570017 h 2380521"/>
              <a:gd name="connsiteX3036" fmla="*/ 1813871 w 8023328"/>
              <a:gd name="connsiteY3036" fmla="*/ 583873 h 2380521"/>
              <a:gd name="connsiteX3037" fmla="*/ 1799082 w 8023328"/>
              <a:gd name="connsiteY3037" fmla="*/ 596271 h 2380521"/>
              <a:gd name="connsiteX3038" fmla="*/ 1784295 w 8023328"/>
              <a:gd name="connsiteY3038" fmla="*/ 583873 h 2380521"/>
              <a:gd name="connsiteX3039" fmla="*/ 1799082 w 8023328"/>
              <a:gd name="connsiteY3039" fmla="*/ 570017 h 2380521"/>
              <a:gd name="connsiteX3040" fmla="*/ 1728257 w 8023328"/>
              <a:gd name="connsiteY3040" fmla="*/ 570017 h 2380521"/>
              <a:gd name="connsiteX3041" fmla="*/ 1743046 w 8023328"/>
              <a:gd name="connsiteY3041" fmla="*/ 583873 h 2380521"/>
              <a:gd name="connsiteX3042" fmla="*/ 1728257 w 8023328"/>
              <a:gd name="connsiteY3042" fmla="*/ 596271 h 2380521"/>
              <a:gd name="connsiteX3043" fmla="*/ 1713467 w 8023328"/>
              <a:gd name="connsiteY3043" fmla="*/ 583873 h 2380521"/>
              <a:gd name="connsiteX3044" fmla="*/ 1728257 w 8023328"/>
              <a:gd name="connsiteY3044" fmla="*/ 570017 h 2380521"/>
              <a:gd name="connsiteX3045" fmla="*/ 1657426 w 8023328"/>
              <a:gd name="connsiteY3045" fmla="*/ 570017 h 2380521"/>
              <a:gd name="connsiteX3046" fmla="*/ 1672218 w 8023328"/>
              <a:gd name="connsiteY3046" fmla="*/ 583873 h 2380521"/>
              <a:gd name="connsiteX3047" fmla="*/ 1657426 w 8023328"/>
              <a:gd name="connsiteY3047" fmla="*/ 596271 h 2380521"/>
              <a:gd name="connsiteX3048" fmla="*/ 1642647 w 8023328"/>
              <a:gd name="connsiteY3048" fmla="*/ 583873 h 2380521"/>
              <a:gd name="connsiteX3049" fmla="*/ 1657426 w 8023328"/>
              <a:gd name="connsiteY3049" fmla="*/ 570017 h 2380521"/>
              <a:gd name="connsiteX3050" fmla="*/ 1582294 w 8023328"/>
              <a:gd name="connsiteY3050" fmla="*/ 570017 h 2380521"/>
              <a:gd name="connsiteX3051" fmla="*/ 1594694 w 8023328"/>
              <a:gd name="connsiteY3051" fmla="*/ 583873 h 2380521"/>
              <a:gd name="connsiteX3052" fmla="*/ 1582294 w 8023328"/>
              <a:gd name="connsiteY3052" fmla="*/ 596271 h 2380521"/>
              <a:gd name="connsiteX3053" fmla="*/ 1568438 w 8023328"/>
              <a:gd name="connsiteY3053" fmla="*/ 583873 h 2380521"/>
              <a:gd name="connsiteX3054" fmla="*/ 1582294 w 8023328"/>
              <a:gd name="connsiteY3054" fmla="*/ 570017 h 2380521"/>
              <a:gd name="connsiteX3055" fmla="*/ 1512190 w 8023328"/>
              <a:gd name="connsiteY3055" fmla="*/ 570017 h 2380521"/>
              <a:gd name="connsiteX3056" fmla="*/ 1523859 w 8023328"/>
              <a:gd name="connsiteY3056" fmla="*/ 583873 h 2380521"/>
              <a:gd name="connsiteX3057" fmla="*/ 1512190 w 8023328"/>
              <a:gd name="connsiteY3057" fmla="*/ 596271 h 2380521"/>
              <a:gd name="connsiteX3058" fmla="*/ 1497607 w 8023328"/>
              <a:gd name="connsiteY3058" fmla="*/ 583873 h 2380521"/>
              <a:gd name="connsiteX3059" fmla="*/ 1512190 w 8023328"/>
              <a:gd name="connsiteY3059" fmla="*/ 570017 h 2380521"/>
              <a:gd name="connsiteX3060" fmla="*/ 1440623 w 8023328"/>
              <a:gd name="connsiteY3060" fmla="*/ 570017 h 2380521"/>
              <a:gd name="connsiteX3061" fmla="*/ 1453020 w 8023328"/>
              <a:gd name="connsiteY3061" fmla="*/ 583873 h 2380521"/>
              <a:gd name="connsiteX3062" fmla="*/ 1440623 w 8023328"/>
              <a:gd name="connsiteY3062" fmla="*/ 596271 h 2380521"/>
              <a:gd name="connsiteX3063" fmla="*/ 1426771 w 8023328"/>
              <a:gd name="connsiteY3063" fmla="*/ 583873 h 2380521"/>
              <a:gd name="connsiteX3064" fmla="*/ 1440623 w 8023328"/>
              <a:gd name="connsiteY3064" fmla="*/ 570017 h 2380521"/>
              <a:gd name="connsiteX3065" fmla="*/ 1368341 w 8023328"/>
              <a:gd name="connsiteY3065" fmla="*/ 570017 h 2380521"/>
              <a:gd name="connsiteX3066" fmla="*/ 1382194 w 8023328"/>
              <a:gd name="connsiteY3066" fmla="*/ 583873 h 2380521"/>
              <a:gd name="connsiteX3067" fmla="*/ 1368341 w 8023328"/>
              <a:gd name="connsiteY3067" fmla="*/ 596271 h 2380521"/>
              <a:gd name="connsiteX3068" fmla="*/ 1355945 w 8023328"/>
              <a:gd name="connsiteY3068" fmla="*/ 583873 h 2380521"/>
              <a:gd name="connsiteX3069" fmla="*/ 1368341 w 8023328"/>
              <a:gd name="connsiteY3069" fmla="*/ 570017 h 2380521"/>
              <a:gd name="connsiteX3070" fmla="*/ 1297515 w 8023328"/>
              <a:gd name="connsiteY3070" fmla="*/ 570017 h 2380521"/>
              <a:gd name="connsiteX3071" fmla="*/ 1311369 w 8023328"/>
              <a:gd name="connsiteY3071" fmla="*/ 583873 h 2380521"/>
              <a:gd name="connsiteX3072" fmla="*/ 1297515 w 8023328"/>
              <a:gd name="connsiteY3072" fmla="*/ 596271 h 2380521"/>
              <a:gd name="connsiteX3073" fmla="*/ 1285116 w 8023328"/>
              <a:gd name="connsiteY3073" fmla="*/ 583873 h 2380521"/>
              <a:gd name="connsiteX3074" fmla="*/ 1297515 w 8023328"/>
              <a:gd name="connsiteY3074" fmla="*/ 570017 h 2380521"/>
              <a:gd name="connsiteX3075" fmla="*/ 1226680 w 8023328"/>
              <a:gd name="connsiteY3075" fmla="*/ 570017 h 2380521"/>
              <a:gd name="connsiteX3076" fmla="*/ 1240537 w 8023328"/>
              <a:gd name="connsiteY3076" fmla="*/ 583873 h 2380521"/>
              <a:gd name="connsiteX3077" fmla="*/ 1226680 w 8023328"/>
              <a:gd name="connsiteY3077" fmla="*/ 596271 h 2380521"/>
              <a:gd name="connsiteX3078" fmla="*/ 1214296 w 8023328"/>
              <a:gd name="connsiteY3078" fmla="*/ 583873 h 2380521"/>
              <a:gd name="connsiteX3079" fmla="*/ 1226680 w 8023328"/>
              <a:gd name="connsiteY3079" fmla="*/ 570017 h 2380521"/>
              <a:gd name="connsiteX3080" fmla="*/ 1154879 w 8023328"/>
              <a:gd name="connsiteY3080" fmla="*/ 570017 h 2380521"/>
              <a:gd name="connsiteX3081" fmla="*/ 1169669 w 8023328"/>
              <a:gd name="connsiteY3081" fmla="*/ 583873 h 2380521"/>
              <a:gd name="connsiteX3082" fmla="*/ 1154879 w 8023328"/>
              <a:gd name="connsiteY3082" fmla="*/ 596271 h 2380521"/>
              <a:gd name="connsiteX3083" fmla="*/ 1140090 w 8023328"/>
              <a:gd name="connsiteY3083" fmla="*/ 583873 h 2380521"/>
              <a:gd name="connsiteX3084" fmla="*/ 1154879 w 8023328"/>
              <a:gd name="connsiteY3084" fmla="*/ 570017 h 2380521"/>
              <a:gd name="connsiteX3085" fmla="*/ 1084053 w 8023328"/>
              <a:gd name="connsiteY3085" fmla="*/ 570017 h 2380521"/>
              <a:gd name="connsiteX3086" fmla="*/ 1098840 w 8023328"/>
              <a:gd name="connsiteY3086" fmla="*/ 583873 h 2380521"/>
              <a:gd name="connsiteX3087" fmla="*/ 1084053 w 8023328"/>
              <a:gd name="connsiteY3087" fmla="*/ 596271 h 2380521"/>
              <a:gd name="connsiteX3088" fmla="*/ 1069263 w 8023328"/>
              <a:gd name="connsiteY3088" fmla="*/ 583873 h 2380521"/>
              <a:gd name="connsiteX3089" fmla="*/ 1084053 w 8023328"/>
              <a:gd name="connsiteY3089" fmla="*/ 570017 h 2380521"/>
              <a:gd name="connsiteX3090" fmla="*/ 1013010 w 8023328"/>
              <a:gd name="connsiteY3090" fmla="*/ 570017 h 2380521"/>
              <a:gd name="connsiteX3091" fmla="*/ 1024682 w 8023328"/>
              <a:gd name="connsiteY3091" fmla="*/ 583873 h 2380521"/>
              <a:gd name="connsiteX3092" fmla="*/ 1013010 w 8023328"/>
              <a:gd name="connsiteY3092" fmla="*/ 596271 h 2380521"/>
              <a:gd name="connsiteX3093" fmla="*/ 998433 w 8023328"/>
              <a:gd name="connsiteY3093" fmla="*/ 583873 h 2380521"/>
              <a:gd name="connsiteX3094" fmla="*/ 1013010 w 8023328"/>
              <a:gd name="connsiteY3094" fmla="*/ 570017 h 2380521"/>
              <a:gd name="connsiteX3095" fmla="*/ 941458 w 8023328"/>
              <a:gd name="connsiteY3095" fmla="*/ 570017 h 2380521"/>
              <a:gd name="connsiteX3096" fmla="*/ 953857 w 8023328"/>
              <a:gd name="connsiteY3096" fmla="*/ 583873 h 2380521"/>
              <a:gd name="connsiteX3097" fmla="*/ 941458 w 8023328"/>
              <a:gd name="connsiteY3097" fmla="*/ 596271 h 2380521"/>
              <a:gd name="connsiteX3098" fmla="*/ 927601 w 8023328"/>
              <a:gd name="connsiteY3098" fmla="*/ 583873 h 2380521"/>
              <a:gd name="connsiteX3099" fmla="*/ 941458 w 8023328"/>
              <a:gd name="connsiteY3099" fmla="*/ 570017 h 2380521"/>
              <a:gd name="connsiteX3100" fmla="*/ 870626 w 8023328"/>
              <a:gd name="connsiteY3100" fmla="*/ 570017 h 2380521"/>
              <a:gd name="connsiteX3101" fmla="*/ 883027 w 8023328"/>
              <a:gd name="connsiteY3101" fmla="*/ 583873 h 2380521"/>
              <a:gd name="connsiteX3102" fmla="*/ 870626 w 8023328"/>
              <a:gd name="connsiteY3102" fmla="*/ 596271 h 2380521"/>
              <a:gd name="connsiteX3103" fmla="*/ 856772 w 8023328"/>
              <a:gd name="connsiteY3103" fmla="*/ 583873 h 2380521"/>
              <a:gd name="connsiteX3104" fmla="*/ 870626 w 8023328"/>
              <a:gd name="connsiteY3104" fmla="*/ 570017 h 2380521"/>
              <a:gd name="connsiteX3105" fmla="*/ 798340 w 8023328"/>
              <a:gd name="connsiteY3105" fmla="*/ 570017 h 2380521"/>
              <a:gd name="connsiteX3106" fmla="*/ 812193 w 8023328"/>
              <a:gd name="connsiteY3106" fmla="*/ 583873 h 2380521"/>
              <a:gd name="connsiteX3107" fmla="*/ 798340 w 8023328"/>
              <a:gd name="connsiteY3107" fmla="*/ 596271 h 2380521"/>
              <a:gd name="connsiteX3108" fmla="*/ 785941 w 8023328"/>
              <a:gd name="connsiteY3108" fmla="*/ 583873 h 2380521"/>
              <a:gd name="connsiteX3109" fmla="*/ 798340 w 8023328"/>
              <a:gd name="connsiteY3109" fmla="*/ 570017 h 2380521"/>
              <a:gd name="connsiteX3110" fmla="*/ 724135 w 8023328"/>
              <a:gd name="connsiteY3110" fmla="*/ 570017 h 2380521"/>
              <a:gd name="connsiteX3111" fmla="*/ 737991 w 8023328"/>
              <a:gd name="connsiteY3111" fmla="*/ 583873 h 2380521"/>
              <a:gd name="connsiteX3112" fmla="*/ 724135 w 8023328"/>
              <a:gd name="connsiteY3112" fmla="*/ 596271 h 2380521"/>
              <a:gd name="connsiteX3113" fmla="*/ 711737 w 8023328"/>
              <a:gd name="connsiteY3113" fmla="*/ 583873 h 2380521"/>
              <a:gd name="connsiteX3114" fmla="*/ 724135 w 8023328"/>
              <a:gd name="connsiteY3114" fmla="*/ 570017 h 2380521"/>
              <a:gd name="connsiteX3115" fmla="*/ 653306 w 8023328"/>
              <a:gd name="connsiteY3115" fmla="*/ 570017 h 2380521"/>
              <a:gd name="connsiteX3116" fmla="*/ 667161 w 8023328"/>
              <a:gd name="connsiteY3116" fmla="*/ 583873 h 2380521"/>
              <a:gd name="connsiteX3117" fmla="*/ 653306 w 8023328"/>
              <a:gd name="connsiteY3117" fmla="*/ 596271 h 2380521"/>
              <a:gd name="connsiteX3118" fmla="*/ 640910 w 8023328"/>
              <a:gd name="connsiteY3118" fmla="*/ 583873 h 2380521"/>
              <a:gd name="connsiteX3119" fmla="*/ 653306 w 8023328"/>
              <a:gd name="connsiteY3119" fmla="*/ 570017 h 2380521"/>
              <a:gd name="connsiteX3120" fmla="*/ 584865 w 8023328"/>
              <a:gd name="connsiteY3120" fmla="*/ 570017 h 2380521"/>
              <a:gd name="connsiteX3121" fmla="*/ 599654 w 8023328"/>
              <a:gd name="connsiteY3121" fmla="*/ 583873 h 2380521"/>
              <a:gd name="connsiteX3122" fmla="*/ 584865 w 8023328"/>
              <a:gd name="connsiteY3122" fmla="*/ 596271 h 2380521"/>
              <a:gd name="connsiteX3123" fmla="*/ 570076 w 8023328"/>
              <a:gd name="connsiteY3123" fmla="*/ 583873 h 2380521"/>
              <a:gd name="connsiteX3124" fmla="*/ 584865 w 8023328"/>
              <a:gd name="connsiteY3124" fmla="*/ 570017 h 2380521"/>
              <a:gd name="connsiteX3125" fmla="*/ 513668 w 8023328"/>
              <a:gd name="connsiteY3125" fmla="*/ 570017 h 2380521"/>
              <a:gd name="connsiteX3126" fmla="*/ 528846 w 8023328"/>
              <a:gd name="connsiteY3126" fmla="*/ 583873 h 2380521"/>
              <a:gd name="connsiteX3127" fmla="*/ 513668 w 8023328"/>
              <a:gd name="connsiteY3127" fmla="*/ 596271 h 2380521"/>
              <a:gd name="connsiteX3128" fmla="*/ 499248 w 8023328"/>
              <a:gd name="connsiteY3128" fmla="*/ 583873 h 2380521"/>
              <a:gd name="connsiteX3129" fmla="*/ 513668 w 8023328"/>
              <a:gd name="connsiteY3129" fmla="*/ 570017 h 2380521"/>
              <a:gd name="connsiteX3130" fmla="*/ 439833 w 8023328"/>
              <a:gd name="connsiteY3130" fmla="*/ 570017 h 2380521"/>
              <a:gd name="connsiteX3131" fmla="*/ 454623 w 8023328"/>
              <a:gd name="connsiteY3131" fmla="*/ 583873 h 2380521"/>
              <a:gd name="connsiteX3132" fmla="*/ 439833 w 8023328"/>
              <a:gd name="connsiteY3132" fmla="*/ 596271 h 2380521"/>
              <a:gd name="connsiteX3133" fmla="*/ 425044 w 8023328"/>
              <a:gd name="connsiteY3133" fmla="*/ 583873 h 2380521"/>
              <a:gd name="connsiteX3134" fmla="*/ 439833 w 8023328"/>
              <a:gd name="connsiteY3134" fmla="*/ 570017 h 2380521"/>
              <a:gd name="connsiteX3135" fmla="*/ 368072 w 8023328"/>
              <a:gd name="connsiteY3135" fmla="*/ 570017 h 2380521"/>
              <a:gd name="connsiteX3136" fmla="*/ 380467 w 8023328"/>
              <a:gd name="connsiteY3136" fmla="*/ 583873 h 2380521"/>
              <a:gd name="connsiteX3137" fmla="*/ 368072 w 8023328"/>
              <a:gd name="connsiteY3137" fmla="*/ 596271 h 2380521"/>
              <a:gd name="connsiteX3138" fmla="*/ 354211 w 8023328"/>
              <a:gd name="connsiteY3138" fmla="*/ 583873 h 2380521"/>
              <a:gd name="connsiteX3139" fmla="*/ 368072 w 8023328"/>
              <a:gd name="connsiteY3139" fmla="*/ 570017 h 2380521"/>
              <a:gd name="connsiteX3140" fmla="*/ 3081772 w 8023328"/>
              <a:gd name="connsiteY3140" fmla="*/ 499186 h 2380521"/>
              <a:gd name="connsiteX3141" fmla="*/ 3095622 w 8023328"/>
              <a:gd name="connsiteY3141" fmla="*/ 511583 h 2380521"/>
              <a:gd name="connsiteX3142" fmla="*/ 3081772 w 8023328"/>
              <a:gd name="connsiteY3142" fmla="*/ 525440 h 2380521"/>
              <a:gd name="connsiteX3143" fmla="*/ 3069372 w 8023328"/>
              <a:gd name="connsiteY3143" fmla="*/ 511583 h 2380521"/>
              <a:gd name="connsiteX3144" fmla="*/ 3081772 w 8023328"/>
              <a:gd name="connsiteY3144" fmla="*/ 499186 h 2380521"/>
              <a:gd name="connsiteX3145" fmla="*/ 3013712 w 8023328"/>
              <a:gd name="connsiteY3145" fmla="*/ 499186 h 2380521"/>
              <a:gd name="connsiteX3146" fmla="*/ 3028135 w 8023328"/>
              <a:gd name="connsiteY3146" fmla="*/ 511583 h 2380521"/>
              <a:gd name="connsiteX3147" fmla="*/ 3013712 w 8023328"/>
              <a:gd name="connsiteY3147" fmla="*/ 525440 h 2380521"/>
              <a:gd name="connsiteX3148" fmla="*/ 2998539 w 8023328"/>
              <a:gd name="connsiteY3148" fmla="*/ 511583 h 2380521"/>
              <a:gd name="connsiteX3149" fmla="*/ 3013712 w 8023328"/>
              <a:gd name="connsiteY3149" fmla="*/ 499186 h 2380521"/>
              <a:gd name="connsiteX3150" fmla="*/ 2942491 w 8023328"/>
              <a:gd name="connsiteY3150" fmla="*/ 499186 h 2380521"/>
              <a:gd name="connsiteX3151" fmla="*/ 2957285 w 8023328"/>
              <a:gd name="connsiteY3151" fmla="*/ 511583 h 2380521"/>
              <a:gd name="connsiteX3152" fmla="*/ 2942491 w 8023328"/>
              <a:gd name="connsiteY3152" fmla="*/ 525440 h 2380521"/>
              <a:gd name="connsiteX3153" fmla="*/ 2927705 w 8023328"/>
              <a:gd name="connsiteY3153" fmla="*/ 511583 h 2380521"/>
              <a:gd name="connsiteX3154" fmla="*/ 2942491 w 8023328"/>
              <a:gd name="connsiteY3154" fmla="*/ 499186 h 2380521"/>
              <a:gd name="connsiteX3155" fmla="*/ 2868291 w 8023328"/>
              <a:gd name="connsiteY3155" fmla="*/ 499186 h 2380521"/>
              <a:gd name="connsiteX3156" fmla="*/ 2883082 w 8023328"/>
              <a:gd name="connsiteY3156" fmla="*/ 511583 h 2380521"/>
              <a:gd name="connsiteX3157" fmla="*/ 2868291 w 8023328"/>
              <a:gd name="connsiteY3157" fmla="*/ 525440 h 2380521"/>
              <a:gd name="connsiteX3158" fmla="*/ 2853502 w 8023328"/>
              <a:gd name="connsiteY3158" fmla="*/ 511583 h 2380521"/>
              <a:gd name="connsiteX3159" fmla="*/ 2868291 w 8023328"/>
              <a:gd name="connsiteY3159" fmla="*/ 499186 h 2380521"/>
              <a:gd name="connsiteX3160" fmla="*/ 2796533 w 8023328"/>
              <a:gd name="connsiteY3160" fmla="*/ 499186 h 2380521"/>
              <a:gd name="connsiteX3161" fmla="*/ 2808931 w 8023328"/>
              <a:gd name="connsiteY3161" fmla="*/ 511583 h 2380521"/>
              <a:gd name="connsiteX3162" fmla="*/ 2796533 w 8023328"/>
              <a:gd name="connsiteY3162" fmla="*/ 525440 h 2380521"/>
              <a:gd name="connsiteX3163" fmla="*/ 2782678 w 8023328"/>
              <a:gd name="connsiteY3163" fmla="*/ 511583 h 2380521"/>
              <a:gd name="connsiteX3164" fmla="*/ 2796533 w 8023328"/>
              <a:gd name="connsiteY3164" fmla="*/ 499186 h 2380521"/>
              <a:gd name="connsiteX3165" fmla="*/ 2725695 w 8023328"/>
              <a:gd name="connsiteY3165" fmla="*/ 499186 h 2380521"/>
              <a:gd name="connsiteX3166" fmla="*/ 2738097 w 8023328"/>
              <a:gd name="connsiteY3166" fmla="*/ 511583 h 2380521"/>
              <a:gd name="connsiteX3167" fmla="*/ 2725695 w 8023328"/>
              <a:gd name="connsiteY3167" fmla="*/ 525440 h 2380521"/>
              <a:gd name="connsiteX3168" fmla="*/ 2711846 w 8023328"/>
              <a:gd name="connsiteY3168" fmla="*/ 511583 h 2380521"/>
              <a:gd name="connsiteX3169" fmla="*/ 2725695 w 8023328"/>
              <a:gd name="connsiteY3169" fmla="*/ 499186 h 2380521"/>
              <a:gd name="connsiteX3170" fmla="*/ 2654870 w 8023328"/>
              <a:gd name="connsiteY3170" fmla="*/ 499186 h 2380521"/>
              <a:gd name="connsiteX3171" fmla="*/ 2667266 w 8023328"/>
              <a:gd name="connsiteY3171" fmla="*/ 511583 h 2380521"/>
              <a:gd name="connsiteX3172" fmla="*/ 2654870 w 8023328"/>
              <a:gd name="connsiteY3172" fmla="*/ 525440 h 2380521"/>
              <a:gd name="connsiteX3173" fmla="*/ 2641013 w 8023328"/>
              <a:gd name="connsiteY3173" fmla="*/ 511583 h 2380521"/>
              <a:gd name="connsiteX3174" fmla="*/ 2654870 w 8023328"/>
              <a:gd name="connsiteY3174" fmla="*/ 499186 h 2380521"/>
              <a:gd name="connsiteX3175" fmla="*/ 2582580 w 8023328"/>
              <a:gd name="connsiteY3175" fmla="*/ 499186 h 2380521"/>
              <a:gd name="connsiteX3176" fmla="*/ 2596435 w 8023328"/>
              <a:gd name="connsiteY3176" fmla="*/ 511583 h 2380521"/>
              <a:gd name="connsiteX3177" fmla="*/ 2582580 w 8023328"/>
              <a:gd name="connsiteY3177" fmla="*/ 525440 h 2380521"/>
              <a:gd name="connsiteX3178" fmla="*/ 2570184 w 8023328"/>
              <a:gd name="connsiteY3178" fmla="*/ 511583 h 2380521"/>
              <a:gd name="connsiteX3179" fmla="*/ 2582580 w 8023328"/>
              <a:gd name="connsiteY3179" fmla="*/ 499186 h 2380521"/>
              <a:gd name="connsiteX3180" fmla="*/ 2511026 w 8023328"/>
              <a:gd name="connsiteY3180" fmla="*/ 499186 h 2380521"/>
              <a:gd name="connsiteX3181" fmla="*/ 2525610 w 8023328"/>
              <a:gd name="connsiteY3181" fmla="*/ 511583 h 2380521"/>
              <a:gd name="connsiteX3182" fmla="*/ 2511026 w 8023328"/>
              <a:gd name="connsiteY3182" fmla="*/ 525440 h 2380521"/>
              <a:gd name="connsiteX3183" fmla="*/ 2499361 w 8023328"/>
              <a:gd name="connsiteY3183" fmla="*/ 511583 h 2380521"/>
              <a:gd name="connsiteX3184" fmla="*/ 2511026 w 8023328"/>
              <a:gd name="connsiteY3184" fmla="*/ 499186 h 2380521"/>
              <a:gd name="connsiteX3185" fmla="*/ 2440924 w 8023328"/>
              <a:gd name="connsiteY3185" fmla="*/ 499186 h 2380521"/>
              <a:gd name="connsiteX3186" fmla="*/ 2454781 w 8023328"/>
              <a:gd name="connsiteY3186" fmla="*/ 511583 h 2380521"/>
              <a:gd name="connsiteX3187" fmla="*/ 2440924 w 8023328"/>
              <a:gd name="connsiteY3187" fmla="*/ 525440 h 2380521"/>
              <a:gd name="connsiteX3188" fmla="*/ 2428527 w 8023328"/>
              <a:gd name="connsiteY3188" fmla="*/ 511583 h 2380521"/>
              <a:gd name="connsiteX3189" fmla="*/ 2440924 w 8023328"/>
              <a:gd name="connsiteY3189" fmla="*/ 499186 h 2380521"/>
              <a:gd name="connsiteX3190" fmla="*/ 2369108 w 8023328"/>
              <a:gd name="connsiteY3190" fmla="*/ 499186 h 2380521"/>
              <a:gd name="connsiteX3191" fmla="*/ 2383898 w 8023328"/>
              <a:gd name="connsiteY3191" fmla="*/ 511583 h 2380521"/>
              <a:gd name="connsiteX3192" fmla="*/ 2369108 w 8023328"/>
              <a:gd name="connsiteY3192" fmla="*/ 525440 h 2380521"/>
              <a:gd name="connsiteX3193" fmla="*/ 2354319 w 8023328"/>
              <a:gd name="connsiteY3193" fmla="*/ 511583 h 2380521"/>
              <a:gd name="connsiteX3194" fmla="*/ 2369108 w 8023328"/>
              <a:gd name="connsiteY3194" fmla="*/ 499186 h 2380521"/>
              <a:gd name="connsiteX3195" fmla="*/ 2298278 w 8023328"/>
              <a:gd name="connsiteY3195" fmla="*/ 499186 h 2380521"/>
              <a:gd name="connsiteX3196" fmla="*/ 2313066 w 8023328"/>
              <a:gd name="connsiteY3196" fmla="*/ 511583 h 2380521"/>
              <a:gd name="connsiteX3197" fmla="*/ 2298278 w 8023328"/>
              <a:gd name="connsiteY3197" fmla="*/ 525440 h 2380521"/>
              <a:gd name="connsiteX3198" fmla="*/ 2283488 w 8023328"/>
              <a:gd name="connsiteY3198" fmla="*/ 511583 h 2380521"/>
              <a:gd name="connsiteX3199" fmla="*/ 2298278 w 8023328"/>
              <a:gd name="connsiteY3199" fmla="*/ 499186 h 2380521"/>
              <a:gd name="connsiteX3200" fmla="*/ 2226514 w 8023328"/>
              <a:gd name="connsiteY3200" fmla="*/ 499186 h 2380521"/>
              <a:gd name="connsiteX3201" fmla="*/ 2238914 w 8023328"/>
              <a:gd name="connsiteY3201" fmla="*/ 511583 h 2380521"/>
              <a:gd name="connsiteX3202" fmla="*/ 2226514 w 8023328"/>
              <a:gd name="connsiteY3202" fmla="*/ 525440 h 2380521"/>
              <a:gd name="connsiteX3203" fmla="*/ 2212655 w 8023328"/>
              <a:gd name="connsiteY3203" fmla="*/ 511583 h 2380521"/>
              <a:gd name="connsiteX3204" fmla="*/ 2226514 w 8023328"/>
              <a:gd name="connsiteY3204" fmla="*/ 499186 h 2380521"/>
              <a:gd name="connsiteX3205" fmla="*/ 2155680 w 8023328"/>
              <a:gd name="connsiteY3205" fmla="*/ 499186 h 2380521"/>
              <a:gd name="connsiteX3206" fmla="*/ 2168079 w 8023328"/>
              <a:gd name="connsiteY3206" fmla="*/ 511583 h 2380521"/>
              <a:gd name="connsiteX3207" fmla="*/ 2155680 w 8023328"/>
              <a:gd name="connsiteY3207" fmla="*/ 525440 h 2380521"/>
              <a:gd name="connsiteX3208" fmla="*/ 2141823 w 8023328"/>
              <a:gd name="connsiteY3208" fmla="*/ 511583 h 2380521"/>
              <a:gd name="connsiteX3209" fmla="*/ 2155680 w 8023328"/>
              <a:gd name="connsiteY3209" fmla="*/ 499186 h 2380521"/>
              <a:gd name="connsiteX3210" fmla="*/ 2084846 w 8023328"/>
              <a:gd name="connsiteY3210" fmla="*/ 499186 h 2380521"/>
              <a:gd name="connsiteX3211" fmla="*/ 2097246 w 8023328"/>
              <a:gd name="connsiteY3211" fmla="*/ 511583 h 2380521"/>
              <a:gd name="connsiteX3212" fmla="*/ 2084846 w 8023328"/>
              <a:gd name="connsiteY3212" fmla="*/ 525440 h 2380521"/>
              <a:gd name="connsiteX3213" fmla="*/ 2070991 w 8023328"/>
              <a:gd name="connsiteY3213" fmla="*/ 511583 h 2380521"/>
              <a:gd name="connsiteX3214" fmla="*/ 2084846 w 8023328"/>
              <a:gd name="connsiteY3214" fmla="*/ 499186 h 2380521"/>
              <a:gd name="connsiteX3215" fmla="*/ 2011831 w 8023328"/>
              <a:gd name="connsiteY3215" fmla="*/ 499186 h 2380521"/>
              <a:gd name="connsiteX3216" fmla="*/ 2026416 w 8023328"/>
              <a:gd name="connsiteY3216" fmla="*/ 511583 h 2380521"/>
              <a:gd name="connsiteX3217" fmla="*/ 2011831 w 8023328"/>
              <a:gd name="connsiteY3217" fmla="*/ 525440 h 2380521"/>
              <a:gd name="connsiteX3218" fmla="*/ 2000165 w 8023328"/>
              <a:gd name="connsiteY3218" fmla="*/ 511583 h 2380521"/>
              <a:gd name="connsiteX3219" fmla="*/ 2011831 w 8023328"/>
              <a:gd name="connsiteY3219" fmla="*/ 499186 h 2380521"/>
              <a:gd name="connsiteX3220" fmla="*/ 1938362 w 8023328"/>
              <a:gd name="connsiteY3220" fmla="*/ 499186 h 2380521"/>
              <a:gd name="connsiteX3221" fmla="*/ 1952216 w 8023328"/>
              <a:gd name="connsiteY3221" fmla="*/ 511583 h 2380521"/>
              <a:gd name="connsiteX3222" fmla="*/ 1938362 w 8023328"/>
              <a:gd name="connsiteY3222" fmla="*/ 525440 h 2380521"/>
              <a:gd name="connsiteX3223" fmla="*/ 1925965 w 8023328"/>
              <a:gd name="connsiteY3223" fmla="*/ 511583 h 2380521"/>
              <a:gd name="connsiteX3224" fmla="*/ 1938362 w 8023328"/>
              <a:gd name="connsiteY3224" fmla="*/ 499186 h 2380521"/>
              <a:gd name="connsiteX3225" fmla="*/ 1867525 w 8023328"/>
              <a:gd name="connsiteY3225" fmla="*/ 499186 h 2380521"/>
              <a:gd name="connsiteX3226" fmla="*/ 1881384 w 8023328"/>
              <a:gd name="connsiteY3226" fmla="*/ 511583 h 2380521"/>
              <a:gd name="connsiteX3227" fmla="*/ 1867525 w 8023328"/>
              <a:gd name="connsiteY3227" fmla="*/ 525440 h 2380521"/>
              <a:gd name="connsiteX3228" fmla="*/ 1855126 w 8023328"/>
              <a:gd name="connsiteY3228" fmla="*/ 511583 h 2380521"/>
              <a:gd name="connsiteX3229" fmla="*/ 1867525 w 8023328"/>
              <a:gd name="connsiteY3229" fmla="*/ 499186 h 2380521"/>
              <a:gd name="connsiteX3230" fmla="*/ 1799085 w 8023328"/>
              <a:gd name="connsiteY3230" fmla="*/ 499186 h 2380521"/>
              <a:gd name="connsiteX3231" fmla="*/ 1813871 w 8023328"/>
              <a:gd name="connsiteY3231" fmla="*/ 511583 h 2380521"/>
              <a:gd name="connsiteX3232" fmla="*/ 1799085 w 8023328"/>
              <a:gd name="connsiteY3232" fmla="*/ 525440 h 2380521"/>
              <a:gd name="connsiteX3233" fmla="*/ 1784295 w 8023328"/>
              <a:gd name="connsiteY3233" fmla="*/ 511583 h 2380521"/>
              <a:gd name="connsiteX3234" fmla="*/ 1799085 w 8023328"/>
              <a:gd name="connsiteY3234" fmla="*/ 499186 h 2380521"/>
              <a:gd name="connsiteX3235" fmla="*/ 1728257 w 8023328"/>
              <a:gd name="connsiteY3235" fmla="*/ 499186 h 2380521"/>
              <a:gd name="connsiteX3236" fmla="*/ 1743046 w 8023328"/>
              <a:gd name="connsiteY3236" fmla="*/ 511583 h 2380521"/>
              <a:gd name="connsiteX3237" fmla="*/ 1728257 w 8023328"/>
              <a:gd name="connsiteY3237" fmla="*/ 525440 h 2380521"/>
              <a:gd name="connsiteX3238" fmla="*/ 1713469 w 8023328"/>
              <a:gd name="connsiteY3238" fmla="*/ 511583 h 2380521"/>
              <a:gd name="connsiteX3239" fmla="*/ 1728257 w 8023328"/>
              <a:gd name="connsiteY3239" fmla="*/ 499186 h 2380521"/>
              <a:gd name="connsiteX3240" fmla="*/ 1657426 w 8023328"/>
              <a:gd name="connsiteY3240" fmla="*/ 499186 h 2380521"/>
              <a:gd name="connsiteX3241" fmla="*/ 1672218 w 8023328"/>
              <a:gd name="connsiteY3241" fmla="*/ 511583 h 2380521"/>
              <a:gd name="connsiteX3242" fmla="*/ 1657426 w 8023328"/>
              <a:gd name="connsiteY3242" fmla="*/ 525440 h 2380521"/>
              <a:gd name="connsiteX3243" fmla="*/ 1642647 w 8023328"/>
              <a:gd name="connsiteY3243" fmla="*/ 511583 h 2380521"/>
              <a:gd name="connsiteX3244" fmla="*/ 1657426 w 8023328"/>
              <a:gd name="connsiteY3244" fmla="*/ 499186 h 2380521"/>
              <a:gd name="connsiteX3245" fmla="*/ 1582294 w 8023328"/>
              <a:gd name="connsiteY3245" fmla="*/ 499186 h 2380521"/>
              <a:gd name="connsiteX3246" fmla="*/ 1594694 w 8023328"/>
              <a:gd name="connsiteY3246" fmla="*/ 511583 h 2380521"/>
              <a:gd name="connsiteX3247" fmla="*/ 1582294 w 8023328"/>
              <a:gd name="connsiteY3247" fmla="*/ 525440 h 2380521"/>
              <a:gd name="connsiteX3248" fmla="*/ 1568438 w 8023328"/>
              <a:gd name="connsiteY3248" fmla="*/ 511583 h 2380521"/>
              <a:gd name="connsiteX3249" fmla="*/ 1582294 w 8023328"/>
              <a:gd name="connsiteY3249" fmla="*/ 499186 h 2380521"/>
              <a:gd name="connsiteX3250" fmla="*/ 1512192 w 8023328"/>
              <a:gd name="connsiteY3250" fmla="*/ 499186 h 2380521"/>
              <a:gd name="connsiteX3251" fmla="*/ 1523862 w 8023328"/>
              <a:gd name="connsiteY3251" fmla="*/ 511583 h 2380521"/>
              <a:gd name="connsiteX3252" fmla="*/ 1512192 w 8023328"/>
              <a:gd name="connsiteY3252" fmla="*/ 525440 h 2380521"/>
              <a:gd name="connsiteX3253" fmla="*/ 1497607 w 8023328"/>
              <a:gd name="connsiteY3253" fmla="*/ 511583 h 2380521"/>
              <a:gd name="connsiteX3254" fmla="*/ 1512192 w 8023328"/>
              <a:gd name="connsiteY3254" fmla="*/ 499186 h 2380521"/>
              <a:gd name="connsiteX3255" fmla="*/ 1440623 w 8023328"/>
              <a:gd name="connsiteY3255" fmla="*/ 499186 h 2380521"/>
              <a:gd name="connsiteX3256" fmla="*/ 1453023 w 8023328"/>
              <a:gd name="connsiteY3256" fmla="*/ 511583 h 2380521"/>
              <a:gd name="connsiteX3257" fmla="*/ 1440623 w 8023328"/>
              <a:gd name="connsiteY3257" fmla="*/ 525440 h 2380521"/>
              <a:gd name="connsiteX3258" fmla="*/ 1426771 w 8023328"/>
              <a:gd name="connsiteY3258" fmla="*/ 511583 h 2380521"/>
              <a:gd name="connsiteX3259" fmla="*/ 1440623 w 8023328"/>
              <a:gd name="connsiteY3259" fmla="*/ 499186 h 2380521"/>
              <a:gd name="connsiteX3260" fmla="*/ 1368341 w 8023328"/>
              <a:gd name="connsiteY3260" fmla="*/ 499186 h 2380521"/>
              <a:gd name="connsiteX3261" fmla="*/ 1382196 w 8023328"/>
              <a:gd name="connsiteY3261" fmla="*/ 511583 h 2380521"/>
              <a:gd name="connsiteX3262" fmla="*/ 1368341 w 8023328"/>
              <a:gd name="connsiteY3262" fmla="*/ 525440 h 2380521"/>
              <a:gd name="connsiteX3263" fmla="*/ 1355948 w 8023328"/>
              <a:gd name="connsiteY3263" fmla="*/ 511583 h 2380521"/>
              <a:gd name="connsiteX3264" fmla="*/ 1368341 w 8023328"/>
              <a:gd name="connsiteY3264" fmla="*/ 499186 h 2380521"/>
              <a:gd name="connsiteX3265" fmla="*/ 1297515 w 8023328"/>
              <a:gd name="connsiteY3265" fmla="*/ 499186 h 2380521"/>
              <a:gd name="connsiteX3266" fmla="*/ 1311369 w 8023328"/>
              <a:gd name="connsiteY3266" fmla="*/ 513042 h 2380521"/>
              <a:gd name="connsiteX3267" fmla="*/ 1297515 w 8023328"/>
              <a:gd name="connsiteY3267" fmla="*/ 525440 h 2380521"/>
              <a:gd name="connsiteX3268" fmla="*/ 1285118 w 8023328"/>
              <a:gd name="connsiteY3268" fmla="*/ 513042 h 2380521"/>
              <a:gd name="connsiteX3269" fmla="*/ 1297515 w 8023328"/>
              <a:gd name="connsiteY3269" fmla="*/ 499186 h 2380521"/>
              <a:gd name="connsiteX3270" fmla="*/ 1225700 w 8023328"/>
              <a:gd name="connsiteY3270" fmla="*/ 499186 h 2380521"/>
              <a:gd name="connsiteX3271" fmla="*/ 1240491 w 8023328"/>
              <a:gd name="connsiteY3271" fmla="*/ 513042 h 2380521"/>
              <a:gd name="connsiteX3272" fmla="*/ 1225700 w 8023328"/>
              <a:gd name="connsiteY3272" fmla="*/ 525440 h 2380521"/>
              <a:gd name="connsiteX3273" fmla="*/ 1210925 w 8023328"/>
              <a:gd name="connsiteY3273" fmla="*/ 513042 h 2380521"/>
              <a:gd name="connsiteX3274" fmla="*/ 1225700 w 8023328"/>
              <a:gd name="connsiteY3274" fmla="*/ 499186 h 2380521"/>
              <a:gd name="connsiteX3275" fmla="*/ 1154881 w 8023328"/>
              <a:gd name="connsiteY3275" fmla="*/ 499186 h 2380521"/>
              <a:gd name="connsiteX3276" fmla="*/ 1169669 w 8023328"/>
              <a:gd name="connsiteY3276" fmla="*/ 513042 h 2380521"/>
              <a:gd name="connsiteX3277" fmla="*/ 1154881 w 8023328"/>
              <a:gd name="connsiteY3277" fmla="*/ 525440 h 2380521"/>
              <a:gd name="connsiteX3278" fmla="*/ 1140095 w 8023328"/>
              <a:gd name="connsiteY3278" fmla="*/ 513042 h 2380521"/>
              <a:gd name="connsiteX3279" fmla="*/ 1154881 w 8023328"/>
              <a:gd name="connsiteY3279" fmla="*/ 499186 h 2380521"/>
              <a:gd name="connsiteX3280" fmla="*/ 1084053 w 8023328"/>
              <a:gd name="connsiteY3280" fmla="*/ 499186 h 2380521"/>
              <a:gd name="connsiteX3281" fmla="*/ 1098842 w 8023328"/>
              <a:gd name="connsiteY3281" fmla="*/ 513042 h 2380521"/>
              <a:gd name="connsiteX3282" fmla="*/ 1084053 w 8023328"/>
              <a:gd name="connsiteY3282" fmla="*/ 525440 h 2380521"/>
              <a:gd name="connsiteX3283" fmla="*/ 1069267 w 8023328"/>
              <a:gd name="connsiteY3283" fmla="*/ 513042 h 2380521"/>
              <a:gd name="connsiteX3284" fmla="*/ 1084053 w 8023328"/>
              <a:gd name="connsiteY3284" fmla="*/ 499186 h 2380521"/>
              <a:gd name="connsiteX3285" fmla="*/ 1013012 w 8023328"/>
              <a:gd name="connsiteY3285" fmla="*/ 499186 h 2380521"/>
              <a:gd name="connsiteX3286" fmla="*/ 1024685 w 8023328"/>
              <a:gd name="connsiteY3286" fmla="*/ 513042 h 2380521"/>
              <a:gd name="connsiteX3287" fmla="*/ 1013012 w 8023328"/>
              <a:gd name="connsiteY3287" fmla="*/ 525440 h 2380521"/>
              <a:gd name="connsiteX3288" fmla="*/ 998433 w 8023328"/>
              <a:gd name="connsiteY3288" fmla="*/ 513042 h 2380521"/>
              <a:gd name="connsiteX3289" fmla="*/ 1013012 w 8023328"/>
              <a:gd name="connsiteY3289" fmla="*/ 499186 h 2380521"/>
              <a:gd name="connsiteX3290" fmla="*/ 941461 w 8023328"/>
              <a:gd name="connsiteY3290" fmla="*/ 499186 h 2380521"/>
              <a:gd name="connsiteX3291" fmla="*/ 953861 w 8023328"/>
              <a:gd name="connsiteY3291" fmla="*/ 513042 h 2380521"/>
              <a:gd name="connsiteX3292" fmla="*/ 941461 w 8023328"/>
              <a:gd name="connsiteY3292" fmla="*/ 525440 h 2380521"/>
              <a:gd name="connsiteX3293" fmla="*/ 927607 w 8023328"/>
              <a:gd name="connsiteY3293" fmla="*/ 513042 h 2380521"/>
              <a:gd name="connsiteX3294" fmla="*/ 941461 w 8023328"/>
              <a:gd name="connsiteY3294" fmla="*/ 499186 h 2380521"/>
              <a:gd name="connsiteX3295" fmla="*/ 870626 w 8023328"/>
              <a:gd name="connsiteY3295" fmla="*/ 499186 h 2380521"/>
              <a:gd name="connsiteX3296" fmla="*/ 883027 w 8023328"/>
              <a:gd name="connsiteY3296" fmla="*/ 513042 h 2380521"/>
              <a:gd name="connsiteX3297" fmla="*/ 870626 w 8023328"/>
              <a:gd name="connsiteY3297" fmla="*/ 525440 h 2380521"/>
              <a:gd name="connsiteX3298" fmla="*/ 856774 w 8023328"/>
              <a:gd name="connsiteY3298" fmla="*/ 513042 h 2380521"/>
              <a:gd name="connsiteX3299" fmla="*/ 870626 w 8023328"/>
              <a:gd name="connsiteY3299" fmla="*/ 499186 h 2380521"/>
              <a:gd name="connsiteX3300" fmla="*/ 798340 w 8023328"/>
              <a:gd name="connsiteY3300" fmla="*/ 499186 h 2380521"/>
              <a:gd name="connsiteX3301" fmla="*/ 812196 w 8023328"/>
              <a:gd name="connsiteY3301" fmla="*/ 513042 h 2380521"/>
              <a:gd name="connsiteX3302" fmla="*/ 798340 w 8023328"/>
              <a:gd name="connsiteY3302" fmla="*/ 525440 h 2380521"/>
              <a:gd name="connsiteX3303" fmla="*/ 785941 w 8023328"/>
              <a:gd name="connsiteY3303" fmla="*/ 513042 h 2380521"/>
              <a:gd name="connsiteX3304" fmla="*/ 798340 w 8023328"/>
              <a:gd name="connsiteY3304" fmla="*/ 499186 h 2380521"/>
              <a:gd name="connsiteX3305" fmla="*/ 724135 w 8023328"/>
              <a:gd name="connsiteY3305" fmla="*/ 499186 h 2380521"/>
              <a:gd name="connsiteX3306" fmla="*/ 737991 w 8023328"/>
              <a:gd name="connsiteY3306" fmla="*/ 513042 h 2380521"/>
              <a:gd name="connsiteX3307" fmla="*/ 724135 w 8023328"/>
              <a:gd name="connsiteY3307" fmla="*/ 525440 h 2380521"/>
              <a:gd name="connsiteX3308" fmla="*/ 711744 w 8023328"/>
              <a:gd name="connsiteY3308" fmla="*/ 513042 h 2380521"/>
              <a:gd name="connsiteX3309" fmla="*/ 724135 w 8023328"/>
              <a:gd name="connsiteY3309" fmla="*/ 499186 h 2380521"/>
              <a:gd name="connsiteX3310" fmla="*/ 653306 w 8023328"/>
              <a:gd name="connsiteY3310" fmla="*/ 499186 h 2380521"/>
              <a:gd name="connsiteX3311" fmla="*/ 667164 w 8023328"/>
              <a:gd name="connsiteY3311" fmla="*/ 513042 h 2380521"/>
              <a:gd name="connsiteX3312" fmla="*/ 653306 w 8023328"/>
              <a:gd name="connsiteY3312" fmla="*/ 525440 h 2380521"/>
              <a:gd name="connsiteX3313" fmla="*/ 640910 w 8023328"/>
              <a:gd name="connsiteY3313" fmla="*/ 513042 h 2380521"/>
              <a:gd name="connsiteX3314" fmla="*/ 653306 w 8023328"/>
              <a:gd name="connsiteY3314" fmla="*/ 499186 h 2380521"/>
              <a:gd name="connsiteX3315" fmla="*/ 584869 w 8023328"/>
              <a:gd name="connsiteY3315" fmla="*/ 499186 h 2380521"/>
              <a:gd name="connsiteX3316" fmla="*/ 599654 w 8023328"/>
              <a:gd name="connsiteY3316" fmla="*/ 513042 h 2380521"/>
              <a:gd name="connsiteX3317" fmla="*/ 584869 w 8023328"/>
              <a:gd name="connsiteY3317" fmla="*/ 525440 h 2380521"/>
              <a:gd name="connsiteX3318" fmla="*/ 570076 w 8023328"/>
              <a:gd name="connsiteY3318" fmla="*/ 513042 h 2380521"/>
              <a:gd name="connsiteX3319" fmla="*/ 584869 w 8023328"/>
              <a:gd name="connsiteY3319" fmla="*/ 499186 h 2380521"/>
              <a:gd name="connsiteX3320" fmla="*/ 513670 w 8023328"/>
              <a:gd name="connsiteY3320" fmla="*/ 499186 h 2380521"/>
              <a:gd name="connsiteX3321" fmla="*/ 528846 w 8023328"/>
              <a:gd name="connsiteY3321" fmla="*/ 513042 h 2380521"/>
              <a:gd name="connsiteX3322" fmla="*/ 513670 w 8023328"/>
              <a:gd name="connsiteY3322" fmla="*/ 525440 h 2380521"/>
              <a:gd name="connsiteX3323" fmla="*/ 499248 w 8023328"/>
              <a:gd name="connsiteY3323" fmla="*/ 513042 h 2380521"/>
              <a:gd name="connsiteX3324" fmla="*/ 513670 w 8023328"/>
              <a:gd name="connsiteY3324" fmla="*/ 499186 h 2380521"/>
              <a:gd name="connsiteX3325" fmla="*/ 3939871 w 8023328"/>
              <a:gd name="connsiteY3325" fmla="*/ 495814 h 2380521"/>
              <a:gd name="connsiteX3326" fmla="*/ 3952268 w 8023328"/>
              <a:gd name="connsiteY3326" fmla="*/ 510602 h 2380521"/>
              <a:gd name="connsiteX3327" fmla="*/ 3939871 w 8023328"/>
              <a:gd name="connsiteY3327" fmla="*/ 525391 h 2380521"/>
              <a:gd name="connsiteX3328" fmla="*/ 3926015 w 8023328"/>
              <a:gd name="connsiteY3328" fmla="*/ 510602 h 2380521"/>
              <a:gd name="connsiteX3329" fmla="*/ 3939871 w 8023328"/>
              <a:gd name="connsiteY3329" fmla="*/ 495814 h 2380521"/>
              <a:gd name="connsiteX3330" fmla="*/ 3869042 w 8023328"/>
              <a:gd name="connsiteY3330" fmla="*/ 495814 h 2380521"/>
              <a:gd name="connsiteX3331" fmla="*/ 3881439 w 8023328"/>
              <a:gd name="connsiteY3331" fmla="*/ 510602 h 2380521"/>
              <a:gd name="connsiteX3332" fmla="*/ 3869042 w 8023328"/>
              <a:gd name="connsiteY3332" fmla="*/ 525391 h 2380521"/>
              <a:gd name="connsiteX3333" fmla="*/ 3855186 w 8023328"/>
              <a:gd name="connsiteY3333" fmla="*/ 510602 h 2380521"/>
              <a:gd name="connsiteX3334" fmla="*/ 3869042 w 8023328"/>
              <a:gd name="connsiteY3334" fmla="*/ 495814 h 2380521"/>
              <a:gd name="connsiteX3335" fmla="*/ 3796752 w 8023328"/>
              <a:gd name="connsiteY3335" fmla="*/ 495814 h 2380521"/>
              <a:gd name="connsiteX3336" fmla="*/ 3810608 w 8023328"/>
              <a:gd name="connsiteY3336" fmla="*/ 510602 h 2380521"/>
              <a:gd name="connsiteX3337" fmla="*/ 3796752 w 8023328"/>
              <a:gd name="connsiteY3337" fmla="*/ 525391 h 2380521"/>
              <a:gd name="connsiteX3338" fmla="*/ 3784355 w 8023328"/>
              <a:gd name="connsiteY3338" fmla="*/ 510602 h 2380521"/>
              <a:gd name="connsiteX3339" fmla="*/ 3796752 w 8023328"/>
              <a:gd name="connsiteY3339" fmla="*/ 495814 h 2380521"/>
              <a:gd name="connsiteX3340" fmla="*/ 3725922 w 8023328"/>
              <a:gd name="connsiteY3340" fmla="*/ 495814 h 2380521"/>
              <a:gd name="connsiteX3341" fmla="*/ 3739778 w 8023328"/>
              <a:gd name="connsiteY3341" fmla="*/ 510602 h 2380521"/>
              <a:gd name="connsiteX3342" fmla="*/ 3725922 w 8023328"/>
              <a:gd name="connsiteY3342" fmla="*/ 525391 h 2380521"/>
              <a:gd name="connsiteX3343" fmla="*/ 3713525 w 8023328"/>
              <a:gd name="connsiteY3343" fmla="*/ 510602 h 2380521"/>
              <a:gd name="connsiteX3344" fmla="*/ 3725922 w 8023328"/>
              <a:gd name="connsiteY3344" fmla="*/ 495814 h 2380521"/>
              <a:gd name="connsiteX3345" fmla="*/ 3655091 w 8023328"/>
              <a:gd name="connsiteY3345" fmla="*/ 495814 h 2380521"/>
              <a:gd name="connsiteX3346" fmla="*/ 3668947 w 8023328"/>
              <a:gd name="connsiteY3346" fmla="*/ 510602 h 2380521"/>
              <a:gd name="connsiteX3347" fmla="*/ 3655091 w 8023328"/>
              <a:gd name="connsiteY3347" fmla="*/ 525391 h 2380521"/>
              <a:gd name="connsiteX3348" fmla="*/ 3642694 w 8023328"/>
              <a:gd name="connsiteY3348" fmla="*/ 510602 h 2380521"/>
              <a:gd name="connsiteX3349" fmla="*/ 3655091 w 8023328"/>
              <a:gd name="connsiteY3349" fmla="*/ 495814 h 2380521"/>
              <a:gd name="connsiteX3350" fmla="*/ 3583280 w 8023328"/>
              <a:gd name="connsiteY3350" fmla="*/ 495814 h 2380521"/>
              <a:gd name="connsiteX3351" fmla="*/ 3598069 w 8023328"/>
              <a:gd name="connsiteY3351" fmla="*/ 510602 h 2380521"/>
              <a:gd name="connsiteX3352" fmla="*/ 3583280 w 8023328"/>
              <a:gd name="connsiteY3352" fmla="*/ 525391 h 2380521"/>
              <a:gd name="connsiteX3353" fmla="*/ 3568491 w 8023328"/>
              <a:gd name="connsiteY3353" fmla="*/ 510602 h 2380521"/>
              <a:gd name="connsiteX3354" fmla="*/ 3583280 w 8023328"/>
              <a:gd name="connsiteY3354" fmla="*/ 495814 h 2380521"/>
              <a:gd name="connsiteX3355" fmla="*/ 3512449 w 8023328"/>
              <a:gd name="connsiteY3355" fmla="*/ 495814 h 2380521"/>
              <a:gd name="connsiteX3356" fmla="*/ 3527237 w 8023328"/>
              <a:gd name="connsiteY3356" fmla="*/ 510602 h 2380521"/>
              <a:gd name="connsiteX3357" fmla="*/ 3512449 w 8023328"/>
              <a:gd name="connsiteY3357" fmla="*/ 525391 h 2380521"/>
              <a:gd name="connsiteX3358" fmla="*/ 3497661 w 8023328"/>
              <a:gd name="connsiteY3358" fmla="*/ 510602 h 2380521"/>
              <a:gd name="connsiteX3359" fmla="*/ 3512449 w 8023328"/>
              <a:gd name="connsiteY3359" fmla="*/ 495814 h 2380521"/>
              <a:gd name="connsiteX3360" fmla="*/ 3440686 w 8023328"/>
              <a:gd name="connsiteY3360" fmla="*/ 495814 h 2380521"/>
              <a:gd name="connsiteX3361" fmla="*/ 3453083 w 8023328"/>
              <a:gd name="connsiteY3361" fmla="*/ 510602 h 2380521"/>
              <a:gd name="connsiteX3362" fmla="*/ 3440686 w 8023328"/>
              <a:gd name="connsiteY3362" fmla="*/ 525391 h 2380521"/>
              <a:gd name="connsiteX3363" fmla="*/ 3426830 w 8023328"/>
              <a:gd name="connsiteY3363" fmla="*/ 510602 h 2380521"/>
              <a:gd name="connsiteX3364" fmla="*/ 3440686 w 8023328"/>
              <a:gd name="connsiteY3364" fmla="*/ 495814 h 2380521"/>
              <a:gd name="connsiteX3365" fmla="*/ 3369857 w 8023328"/>
              <a:gd name="connsiteY3365" fmla="*/ 495814 h 2380521"/>
              <a:gd name="connsiteX3366" fmla="*/ 3382254 w 8023328"/>
              <a:gd name="connsiteY3366" fmla="*/ 510602 h 2380521"/>
              <a:gd name="connsiteX3367" fmla="*/ 3369857 w 8023328"/>
              <a:gd name="connsiteY3367" fmla="*/ 525391 h 2380521"/>
              <a:gd name="connsiteX3368" fmla="*/ 3356001 w 8023328"/>
              <a:gd name="connsiteY3368" fmla="*/ 510602 h 2380521"/>
              <a:gd name="connsiteX3369" fmla="*/ 3369857 w 8023328"/>
              <a:gd name="connsiteY3369" fmla="*/ 495814 h 2380521"/>
              <a:gd name="connsiteX3370" fmla="*/ 3299094 w 8023328"/>
              <a:gd name="connsiteY3370" fmla="*/ 495814 h 2380521"/>
              <a:gd name="connsiteX3371" fmla="*/ 3311491 w 8023328"/>
              <a:gd name="connsiteY3371" fmla="*/ 510602 h 2380521"/>
              <a:gd name="connsiteX3372" fmla="*/ 3299094 w 8023328"/>
              <a:gd name="connsiteY3372" fmla="*/ 525391 h 2380521"/>
              <a:gd name="connsiteX3373" fmla="*/ 3285240 w 8023328"/>
              <a:gd name="connsiteY3373" fmla="*/ 510602 h 2380521"/>
              <a:gd name="connsiteX3374" fmla="*/ 3299094 w 8023328"/>
              <a:gd name="connsiteY3374" fmla="*/ 495814 h 2380521"/>
              <a:gd name="connsiteX3375" fmla="*/ 3226805 w 8023328"/>
              <a:gd name="connsiteY3375" fmla="*/ 495814 h 2380521"/>
              <a:gd name="connsiteX3376" fmla="*/ 3240660 w 8023328"/>
              <a:gd name="connsiteY3376" fmla="*/ 510602 h 2380521"/>
              <a:gd name="connsiteX3377" fmla="*/ 3226805 w 8023328"/>
              <a:gd name="connsiteY3377" fmla="*/ 525391 h 2380521"/>
              <a:gd name="connsiteX3378" fmla="*/ 3214406 w 8023328"/>
              <a:gd name="connsiteY3378" fmla="*/ 510602 h 2380521"/>
              <a:gd name="connsiteX3379" fmla="*/ 3226805 w 8023328"/>
              <a:gd name="connsiteY3379" fmla="*/ 495814 h 2380521"/>
              <a:gd name="connsiteX3380" fmla="*/ 3152602 w 8023328"/>
              <a:gd name="connsiteY3380" fmla="*/ 495814 h 2380521"/>
              <a:gd name="connsiteX3381" fmla="*/ 3166454 w 8023328"/>
              <a:gd name="connsiteY3381" fmla="*/ 510602 h 2380521"/>
              <a:gd name="connsiteX3382" fmla="*/ 3152602 w 8023328"/>
              <a:gd name="connsiteY3382" fmla="*/ 525391 h 2380521"/>
              <a:gd name="connsiteX3383" fmla="*/ 3140203 w 8023328"/>
              <a:gd name="connsiteY3383" fmla="*/ 510602 h 2380521"/>
              <a:gd name="connsiteX3384" fmla="*/ 3152602 w 8023328"/>
              <a:gd name="connsiteY3384" fmla="*/ 495814 h 2380521"/>
              <a:gd name="connsiteX3385" fmla="*/ 2439944 w 8023328"/>
              <a:gd name="connsiteY3385" fmla="*/ 428356 h 2380521"/>
              <a:gd name="connsiteX3386" fmla="*/ 2454729 w 8023328"/>
              <a:gd name="connsiteY3386" fmla="*/ 440753 h 2380521"/>
              <a:gd name="connsiteX3387" fmla="*/ 2439944 w 8023328"/>
              <a:gd name="connsiteY3387" fmla="*/ 454610 h 2380521"/>
              <a:gd name="connsiteX3388" fmla="*/ 2425156 w 8023328"/>
              <a:gd name="connsiteY3388" fmla="*/ 440753 h 2380521"/>
              <a:gd name="connsiteX3389" fmla="*/ 2439944 w 8023328"/>
              <a:gd name="connsiteY3389" fmla="*/ 428356 h 2380521"/>
              <a:gd name="connsiteX3390" fmla="*/ 2369110 w 8023328"/>
              <a:gd name="connsiteY3390" fmla="*/ 428356 h 2380521"/>
              <a:gd name="connsiteX3391" fmla="*/ 2383898 w 8023328"/>
              <a:gd name="connsiteY3391" fmla="*/ 440753 h 2380521"/>
              <a:gd name="connsiteX3392" fmla="*/ 2369110 w 8023328"/>
              <a:gd name="connsiteY3392" fmla="*/ 454610 h 2380521"/>
              <a:gd name="connsiteX3393" fmla="*/ 2354319 w 8023328"/>
              <a:gd name="connsiteY3393" fmla="*/ 440753 h 2380521"/>
              <a:gd name="connsiteX3394" fmla="*/ 2369110 w 8023328"/>
              <a:gd name="connsiteY3394" fmla="*/ 428356 h 2380521"/>
              <a:gd name="connsiteX3395" fmla="*/ 2298278 w 8023328"/>
              <a:gd name="connsiteY3395" fmla="*/ 428356 h 2380521"/>
              <a:gd name="connsiteX3396" fmla="*/ 2313066 w 8023328"/>
              <a:gd name="connsiteY3396" fmla="*/ 440753 h 2380521"/>
              <a:gd name="connsiteX3397" fmla="*/ 2298278 w 8023328"/>
              <a:gd name="connsiteY3397" fmla="*/ 454610 h 2380521"/>
              <a:gd name="connsiteX3398" fmla="*/ 2283490 w 8023328"/>
              <a:gd name="connsiteY3398" fmla="*/ 440753 h 2380521"/>
              <a:gd name="connsiteX3399" fmla="*/ 2298278 w 8023328"/>
              <a:gd name="connsiteY3399" fmla="*/ 428356 h 2380521"/>
              <a:gd name="connsiteX3400" fmla="*/ 2226514 w 8023328"/>
              <a:gd name="connsiteY3400" fmla="*/ 428356 h 2380521"/>
              <a:gd name="connsiteX3401" fmla="*/ 2238914 w 8023328"/>
              <a:gd name="connsiteY3401" fmla="*/ 440753 h 2380521"/>
              <a:gd name="connsiteX3402" fmla="*/ 2226514 w 8023328"/>
              <a:gd name="connsiteY3402" fmla="*/ 454610 h 2380521"/>
              <a:gd name="connsiteX3403" fmla="*/ 2212656 w 8023328"/>
              <a:gd name="connsiteY3403" fmla="*/ 440753 h 2380521"/>
              <a:gd name="connsiteX3404" fmla="*/ 2226514 w 8023328"/>
              <a:gd name="connsiteY3404" fmla="*/ 428356 h 2380521"/>
              <a:gd name="connsiteX3405" fmla="*/ 2155682 w 8023328"/>
              <a:gd name="connsiteY3405" fmla="*/ 428356 h 2380521"/>
              <a:gd name="connsiteX3406" fmla="*/ 2168079 w 8023328"/>
              <a:gd name="connsiteY3406" fmla="*/ 440753 h 2380521"/>
              <a:gd name="connsiteX3407" fmla="*/ 2155682 w 8023328"/>
              <a:gd name="connsiteY3407" fmla="*/ 454610 h 2380521"/>
              <a:gd name="connsiteX3408" fmla="*/ 2141825 w 8023328"/>
              <a:gd name="connsiteY3408" fmla="*/ 440753 h 2380521"/>
              <a:gd name="connsiteX3409" fmla="*/ 2155682 w 8023328"/>
              <a:gd name="connsiteY3409" fmla="*/ 428356 h 2380521"/>
              <a:gd name="connsiteX3410" fmla="*/ 2084846 w 8023328"/>
              <a:gd name="connsiteY3410" fmla="*/ 428356 h 2380521"/>
              <a:gd name="connsiteX3411" fmla="*/ 2097246 w 8023328"/>
              <a:gd name="connsiteY3411" fmla="*/ 440753 h 2380521"/>
              <a:gd name="connsiteX3412" fmla="*/ 2084846 w 8023328"/>
              <a:gd name="connsiteY3412" fmla="*/ 454610 h 2380521"/>
              <a:gd name="connsiteX3413" fmla="*/ 2070991 w 8023328"/>
              <a:gd name="connsiteY3413" fmla="*/ 440753 h 2380521"/>
              <a:gd name="connsiteX3414" fmla="*/ 2084846 w 8023328"/>
              <a:gd name="connsiteY3414" fmla="*/ 428356 h 2380521"/>
              <a:gd name="connsiteX3415" fmla="*/ 2011832 w 8023328"/>
              <a:gd name="connsiteY3415" fmla="*/ 428356 h 2380521"/>
              <a:gd name="connsiteX3416" fmla="*/ 2026418 w 8023328"/>
              <a:gd name="connsiteY3416" fmla="*/ 440753 h 2380521"/>
              <a:gd name="connsiteX3417" fmla="*/ 2011832 w 8023328"/>
              <a:gd name="connsiteY3417" fmla="*/ 454610 h 2380521"/>
              <a:gd name="connsiteX3418" fmla="*/ 2000165 w 8023328"/>
              <a:gd name="connsiteY3418" fmla="*/ 440753 h 2380521"/>
              <a:gd name="connsiteX3419" fmla="*/ 2011832 w 8023328"/>
              <a:gd name="connsiteY3419" fmla="*/ 428356 h 2380521"/>
              <a:gd name="connsiteX3420" fmla="*/ 1938362 w 8023328"/>
              <a:gd name="connsiteY3420" fmla="*/ 428356 h 2380521"/>
              <a:gd name="connsiteX3421" fmla="*/ 1952216 w 8023328"/>
              <a:gd name="connsiteY3421" fmla="*/ 440753 h 2380521"/>
              <a:gd name="connsiteX3422" fmla="*/ 1938362 w 8023328"/>
              <a:gd name="connsiteY3422" fmla="*/ 454610 h 2380521"/>
              <a:gd name="connsiteX3423" fmla="*/ 1925965 w 8023328"/>
              <a:gd name="connsiteY3423" fmla="*/ 440753 h 2380521"/>
              <a:gd name="connsiteX3424" fmla="*/ 1938362 w 8023328"/>
              <a:gd name="connsiteY3424" fmla="*/ 428356 h 2380521"/>
              <a:gd name="connsiteX3425" fmla="*/ 1867525 w 8023328"/>
              <a:gd name="connsiteY3425" fmla="*/ 428356 h 2380521"/>
              <a:gd name="connsiteX3426" fmla="*/ 1881384 w 8023328"/>
              <a:gd name="connsiteY3426" fmla="*/ 440753 h 2380521"/>
              <a:gd name="connsiteX3427" fmla="*/ 1867525 w 8023328"/>
              <a:gd name="connsiteY3427" fmla="*/ 454610 h 2380521"/>
              <a:gd name="connsiteX3428" fmla="*/ 1855126 w 8023328"/>
              <a:gd name="connsiteY3428" fmla="*/ 440753 h 2380521"/>
              <a:gd name="connsiteX3429" fmla="*/ 1867525 w 8023328"/>
              <a:gd name="connsiteY3429" fmla="*/ 428356 h 2380521"/>
              <a:gd name="connsiteX3430" fmla="*/ 1799085 w 8023328"/>
              <a:gd name="connsiteY3430" fmla="*/ 428356 h 2380521"/>
              <a:gd name="connsiteX3431" fmla="*/ 1813873 w 8023328"/>
              <a:gd name="connsiteY3431" fmla="*/ 440753 h 2380521"/>
              <a:gd name="connsiteX3432" fmla="*/ 1799085 w 8023328"/>
              <a:gd name="connsiteY3432" fmla="*/ 454610 h 2380521"/>
              <a:gd name="connsiteX3433" fmla="*/ 1784298 w 8023328"/>
              <a:gd name="connsiteY3433" fmla="*/ 440753 h 2380521"/>
              <a:gd name="connsiteX3434" fmla="*/ 1799085 w 8023328"/>
              <a:gd name="connsiteY3434" fmla="*/ 428356 h 2380521"/>
              <a:gd name="connsiteX3435" fmla="*/ 1728260 w 8023328"/>
              <a:gd name="connsiteY3435" fmla="*/ 428356 h 2380521"/>
              <a:gd name="connsiteX3436" fmla="*/ 1743046 w 8023328"/>
              <a:gd name="connsiteY3436" fmla="*/ 440753 h 2380521"/>
              <a:gd name="connsiteX3437" fmla="*/ 1728260 w 8023328"/>
              <a:gd name="connsiteY3437" fmla="*/ 454610 h 2380521"/>
              <a:gd name="connsiteX3438" fmla="*/ 1713469 w 8023328"/>
              <a:gd name="connsiteY3438" fmla="*/ 440753 h 2380521"/>
              <a:gd name="connsiteX3439" fmla="*/ 1728260 w 8023328"/>
              <a:gd name="connsiteY3439" fmla="*/ 428356 h 2380521"/>
              <a:gd name="connsiteX3440" fmla="*/ 1657426 w 8023328"/>
              <a:gd name="connsiteY3440" fmla="*/ 428356 h 2380521"/>
              <a:gd name="connsiteX3441" fmla="*/ 1672218 w 8023328"/>
              <a:gd name="connsiteY3441" fmla="*/ 440753 h 2380521"/>
              <a:gd name="connsiteX3442" fmla="*/ 1657426 w 8023328"/>
              <a:gd name="connsiteY3442" fmla="*/ 454610 h 2380521"/>
              <a:gd name="connsiteX3443" fmla="*/ 1642647 w 8023328"/>
              <a:gd name="connsiteY3443" fmla="*/ 440753 h 2380521"/>
              <a:gd name="connsiteX3444" fmla="*/ 1657426 w 8023328"/>
              <a:gd name="connsiteY3444" fmla="*/ 428356 h 2380521"/>
              <a:gd name="connsiteX3445" fmla="*/ 1582294 w 8023328"/>
              <a:gd name="connsiteY3445" fmla="*/ 428356 h 2380521"/>
              <a:gd name="connsiteX3446" fmla="*/ 1594697 w 8023328"/>
              <a:gd name="connsiteY3446" fmla="*/ 440753 h 2380521"/>
              <a:gd name="connsiteX3447" fmla="*/ 1582294 w 8023328"/>
              <a:gd name="connsiteY3447" fmla="*/ 454610 h 2380521"/>
              <a:gd name="connsiteX3448" fmla="*/ 1568438 w 8023328"/>
              <a:gd name="connsiteY3448" fmla="*/ 440753 h 2380521"/>
              <a:gd name="connsiteX3449" fmla="*/ 1582294 w 8023328"/>
              <a:gd name="connsiteY3449" fmla="*/ 428356 h 2380521"/>
              <a:gd name="connsiteX3450" fmla="*/ 1512195 w 8023328"/>
              <a:gd name="connsiteY3450" fmla="*/ 428356 h 2380521"/>
              <a:gd name="connsiteX3451" fmla="*/ 1523862 w 8023328"/>
              <a:gd name="connsiteY3451" fmla="*/ 440753 h 2380521"/>
              <a:gd name="connsiteX3452" fmla="*/ 1512195 w 8023328"/>
              <a:gd name="connsiteY3452" fmla="*/ 454610 h 2380521"/>
              <a:gd name="connsiteX3453" fmla="*/ 1497610 w 8023328"/>
              <a:gd name="connsiteY3453" fmla="*/ 440753 h 2380521"/>
              <a:gd name="connsiteX3454" fmla="*/ 1512195 w 8023328"/>
              <a:gd name="connsiteY3454" fmla="*/ 428356 h 2380521"/>
              <a:gd name="connsiteX3455" fmla="*/ 1439171 w 8023328"/>
              <a:gd name="connsiteY3455" fmla="*/ 428356 h 2380521"/>
              <a:gd name="connsiteX3456" fmla="*/ 1453023 w 8023328"/>
              <a:gd name="connsiteY3456" fmla="*/ 440753 h 2380521"/>
              <a:gd name="connsiteX3457" fmla="*/ 1439171 w 8023328"/>
              <a:gd name="connsiteY3457" fmla="*/ 454610 h 2380521"/>
              <a:gd name="connsiteX3458" fmla="*/ 1426771 w 8023328"/>
              <a:gd name="connsiteY3458" fmla="*/ 440753 h 2380521"/>
              <a:gd name="connsiteX3459" fmla="*/ 1439171 w 8023328"/>
              <a:gd name="connsiteY3459" fmla="*/ 428356 h 2380521"/>
              <a:gd name="connsiteX3460" fmla="*/ 1368344 w 8023328"/>
              <a:gd name="connsiteY3460" fmla="*/ 428356 h 2380521"/>
              <a:gd name="connsiteX3461" fmla="*/ 1382196 w 8023328"/>
              <a:gd name="connsiteY3461" fmla="*/ 440753 h 2380521"/>
              <a:gd name="connsiteX3462" fmla="*/ 1368344 w 8023328"/>
              <a:gd name="connsiteY3462" fmla="*/ 454610 h 2380521"/>
              <a:gd name="connsiteX3463" fmla="*/ 1355948 w 8023328"/>
              <a:gd name="connsiteY3463" fmla="*/ 440753 h 2380521"/>
              <a:gd name="connsiteX3464" fmla="*/ 1368344 w 8023328"/>
              <a:gd name="connsiteY3464" fmla="*/ 428356 h 2380521"/>
              <a:gd name="connsiteX3465" fmla="*/ 1297515 w 8023328"/>
              <a:gd name="connsiteY3465" fmla="*/ 428356 h 2380521"/>
              <a:gd name="connsiteX3466" fmla="*/ 1311372 w 8023328"/>
              <a:gd name="connsiteY3466" fmla="*/ 440753 h 2380521"/>
              <a:gd name="connsiteX3467" fmla="*/ 1297515 w 8023328"/>
              <a:gd name="connsiteY3467" fmla="*/ 454610 h 2380521"/>
              <a:gd name="connsiteX3468" fmla="*/ 1285118 w 8023328"/>
              <a:gd name="connsiteY3468" fmla="*/ 440753 h 2380521"/>
              <a:gd name="connsiteX3469" fmla="*/ 1297515 w 8023328"/>
              <a:gd name="connsiteY3469" fmla="*/ 428356 h 2380521"/>
              <a:gd name="connsiteX3470" fmla="*/ 1225703 w 8023328"/>
              <a:gd name="connsiteY3470" fmla="*/ 428356 h 2380521"/>
              <a:gd name="connsiteX3471" fmla="*/ 1240491 w 8023328"/>
              <a:gd name="connsiteY3471" fmla="*/ 440753 h 2380521"/>
              <a:gd name="connsiteX3472" fmla="*/ 1225703 w 8023328"/>
              <a:gd name="connsiteY3472" fmla="*/ 454610 h 2380521"/>
              <a:gd name="connsiteX3473" fmla="*/ 1210925 w 8023328"/>
              <a:gd name="connsiteY3473" fmla="*/ 440753 h 2380521"/>
              <a:gd name="connsiteX3474" fmla="*/ 1225703 w 8023328"/>
              <a:gd name="connsiteY3474" fmla="*/ 428356 h 2380521"/>
              <a:gd name="connsiteX3475" fmla="*/ 1154886 w 8023328"/>
              <a:gd name="connsiteY3475" fmla="*/ 428356 h 2380521"/>
              <a:gd name="connsiteX3476" fmla="*/ 1169676 w 8023328"/>
              <a:gd name="connsiteY3476" fmla="*/ 440753 h 2380521"/>
              <a:gd name="connsiteX3477" fmla="*/ 1154886 w 8023328"/>
              <a:gd name="connsiteY3477" fmla="*/ 454610 h 2380521"/>
              <a:gd name="connsiteX3478" fmla="*/ 1140096 w 8023328"/>
              <a:gd name="connsiteY3478" fmla="*/ 440753 h 2380521"/>
              <a:gd name="connsiteX3479" fmla="*/ 1154886 w 8023328"/>
              <a:gd name="connsiteY3479" fmla="*/ 428356 h 2380521"/>
              <a:gd name="connsiteX3480" fmla="*/ 1084056 w 8023328"/>
              <a:gd name="connsiteY3480" fmla="*/ 428356 h 2380521"/>
              <a:gd name="connsiteX3481" fmla="*/ 1098844 w 8023328"/>
              <a:gd name="connsiteY3481" fmla="*/ 440753 h 2380521"/>
              <a:gd name="connsiteX3482" fmla="*/ 1084056 w 8023328"/>
              <a:gd name="connsiteY3482" fmla="*/ 454610 h 2380521"/>
              <a:gd name="connsiteX3483" fmla="*/ 1069267 w 8023328"/>
              <a:gd name="connsiteY3483" fmla="*/ 440753 h 2380521"/>
              <a:gd name="connsiteX3484" fmla="*/ 1084056 w 8023328"/>
              <a:gd name="connsiteY3484" fmla="*/ 428356 h 2380521"/>
              <a:gd name="connsiteX3485" fmla="*/ 1013015 w 8023328"/>
              <a:gd name="connsiteY3485" fmla="*/ 428356 h 2380521"/>
              <a:gd name="connsiteX3486" fmla="*/ 1024685 w 8023328"/>
              <a:gd name="connsiteY3486" fmla="*/ 440753 h 2380521"/>
              <a:gd name="connsiteX3487" fmla="*/ 1013015 w 8023328"/>
              <a:gd name="connsiteY3487" fmla="*/ 454610 h 2380521"/>
              <a:gd name="connsiteX3488" fmla="*/ 998434 w 8023328"/>
              <a:gd name="connsiteY3488" fmla="*/ 440753 h 2380521"/>
              <a:gd name="connsiteX3489" fmla="*/ 1013015 w 8023328"/>
              <a:gd name="connsiteY3489" fmla="*/ 428356 h 2380521"/>
              <a:gd name="connsiteX3490" fmla="*/ 941465 w 8023328"/>
              <a:gd name="connsiteY3490" fmla="*/ 428356 h 2380521"/>
              <a:gd name="connsiteX3491" fmla="*/ 953864 w 8023328"/>
              <a:gd name="connsiteY3491" fmla="*/ 440753 h 2380521"/>
              <a:gd name="connsiteX3492" fmla="*/ 941465 w 8023328"/>
              <a:gd name="connsiteY3492" fmla="*/ 454610 h 2380521"/>
              <a:gd name="connsiteX3493" fmla="*/ 927611 w 8023328"/>
              <a:gd name="connsiteY3493" fmla="*/ 440753 h 2380521"/>
              <a:gd name="connsiteX3494" fmla="*/ 941465 w 8023328"/>
              <a:gd name="connsiteY3494" fmla="*/ 428356 h 2380521"/>
              <a:gd name="connsiteX3495" fmla="*/ 870633 w 8023328"/>
              <a:gd name="connsiteY3495" fmla="*/ 428356 h 2380521"/>
              <a:gd name="connsiteX3496" fmla="*/ 883030 w 8023328"/>
              <a:gd name="connsiteY3496" fmla="*/ 440753 h 2380521"/>
              <a:gd name="connsiteX3497" fmla="*/ 870633 w 8023328"/>
              <a:gd name="connsiteY3497" fmla="*/ 454610 h 2380521"/>
              <a:gd name="connsiteX3498" fmla="*/ 856774 w 8023328"/>
              <a:gd name="connsiteY3498" fmla="*/ 440753 h 2380521"/>
              <a:gd name="connsiteX3499" fmla="*/ 870633 w 8023328"/>
              <a:gd name="connsiteY3499" fmla="*/ 428356 h 2380521"/>
              <a:gd name="connsiteX3500" fmla="*/ 798344 w 8023328"/>
              <a:gd name="connsiteY3500" fmla="*/ 428356 h 2380521"/>
              <a:gd name="connsiteX3501" fmla="*/ 812196 w 8023328"/>
              <a:gd name="connsiteY3501" fmla="*/ 440753 h 2380521"/>
              <a:gd name="connsiteX3502" fmla="*/ 798344 w 8023328"/>
              <a:gd name="connsiteY3502" fmla="*/ 454610 h 2380521"/>
              <a:gd name="connsiteX3503" fmla="*/ 785947 w 8023328"/>
              <a:gd name="connsiteY3503" fmla="*/ 440753 h 2380521"/>
              <a:gd name="connsiteX3504" fmla="*/ 798344 w 8023328"/>
              <a:gd name="connsiteY3504" fmla="*/ 428356 h 2380521"/>
              <a:gd name="connsiteX3505" fmla="*/ 724138 w 8023328"/>
              <a:gd name="connsiteY3505" fmla="*/ 428356 h 2380521"/>
              <a:gd name="connsiteX3506" fmla="*/ 738002 w 8023328"/>
              <a:gd name="connsiteY3506" fmla="*/ 442212 h 2380521"/>
              <a:gd name="connsiteX3507" fmla="*/ 724138 w 8023328"/>
              <a:gd name="connsiteY3507" fmla="*/ 454610 h 2380521"/>
              <a:gd name="connsiteX3508" fmla="*/ 711747 w 8023328"/>
              <a:gd name="connsiteY3508" fmla="*/ 442212 h 2380521"/>
              <a:gd name="connsiteX3509" fmla="*/ 724138 w 8023328"/>
              <a:gd name="connsiteY3509" fmla="*/ 428356 h 2380521"/>
              <a:gd name="connsiteX3510" fmla="*/ 653312 w 8023328"/>
              <a:gd name="connsiteY3510" fmla="*/ 428356 h 2380521"/>
              <a:gd name="connsiteX3511" fmla="*/ 667165 w 8023328"/>
              <a:gd name="connsiteY3511" fmla="*/ 442212 h 2380521"/>
              <a:gd name="connsiteX3512" fmla="*/ 653312 w 8023328"/>
              <a:gd name="connsiteY3512" fmla="*/ 454610 h 2380521"/>
              <a:gd name="connsiteX3513" fmla="*/ 640912 w 8023328"/>
              <a:gd name="connsiteY3513" fmla="*/ 442212 h 2380521"/>
              <a:gd name="connsiteX3514" fmla="*/ 653312 w 8023328"/>
              <a:gd name="connsiteY3514" fmla="*/ 428356 h 2380521"/>
              <a:gd name="connsiteX3515" fmla="*/ 3796752 w 8023328"/>
              <a:gd name="connsiteY3515" fmla="*/ 424982 h 2380521"/>
              <a:gd name="connsiteX3516" fmla="*/ 3810608 w 8023328"/>
              <a:gd name="connsiteY3516" fmla="*/ 439771 h 2380521"/>
              <a:gd name="connsiteX3517" fmla="*/ 3796752 w 8023328"/>
              <a:gd name="connsiteY3517" fmla="*/ 454560 h 2380521"/>
              <a:gd name="connsiteX3518" fmla="*/ 3784355 w 8023328"/>
              <a:gd name="connsiteY3518" fmla="*/ 439771 h 2380521"/>
              <a:gd name="connsiteX3519" fmla="*/ 3796752 w 8023328"/>
              <a:gd name="connsiteY3519" fmla="*/ 424982 h 2380521"/>
              <a:gd name="connsiteX3520" fmla="*/ 3725922 w 8023328"/>
              <a:gd name="connsiteY3520" fmla="*/ 424982 h 2380521"/>
              <a:gd name="connsiteX3521" fmla="*/ 3739778 w 8023328"/>
              <a:gd name="connsiteY3521" fmla="*/ 439771 h 2380521"/>
              <a:gd name="connsiteX3522" fmla="*/ 3725922 w 8023328"/>
              <a:gd name="connsiteY3522" fmla="*/ 454560 h 2380521"/>
              <a:gd name="connsiteX3523" fmla="*/ 3713525 w 8023328"/>
              <a:gd name="connsiteY3523" fmla="*/ 439771 h 2380521"/>
              <a:gd name="connsiteX3524" fmla="*/ 3725922 w 8023328"/>
              <a:gd name="connsiteY3524" fmla="*/ 424982 h 2380521"/>
              <a:gd name="connsiteX3525" fmla="*/ 3655091 w 8023328"/>
              <a:gd name="connsiteY3525" fmla="*/ 424982 h 2380521"/>
              <a:gd name="connsiteX3526" fmla="*/ 3668947 w 8023328"/>
              <a:gd name="connsiteY3526" fmla="*/ 439771 h 2380521"/>
              <a:gd name="connsiteX3527" fmla="*/ 3655091 w 8023328"/>
              <a:gd name="connsiteY3527" fmla="*/ 454560 h 2380521"/>
              <a:gd name="connsiteX3528" fmla="*/ 3642694 w 8023328"/>
              <a:gd name="connsiteY3528" fmla="*/ 439771 h 2380521"/>
              <a:gd name="connsiteX3529" fmla="*/ 3655091 w 8023328"/>
              <a:gd name="connsiteY3529" fmla="*/ 424982 h 2380521"/>
              <a:gd name="connsiteX3530" fmla="*/ 3583280 w 8023328"/>
              <a:gd name="connsiteY3530" fmla="*/ 424982 h 2380521"/>
              <a:gd name="connsiteX3531" fmla="*/ 3598069 w 8023328"/>
              <a:gd name="connsiteY3531" fmla="*/ 439771 h 2380521"/>
              <a:gd name="connsiteX3532" fmla="*/ 3583280 w 8023328"/>
              <a:gd name="connsiteY3532" fmla="*/ 454560 h 2380521"/>
              <a:gd name="connsiteX3533" fmla="*/ 3568491 w 8023328"/>
              <a:gd name="connsiteY3533" fmla="*/ 439771 h 2380521"/>
              <a:gd name="connsiteX3534" fmla="*/ 3583280 w 8023328"/>
              <a:gd name="connsiteY3534" fmla="*/ 424982 h 2380521"/>
              <a:gd name="connsiteX3535" fmla="*/ 3512449 w 8023328"/>
              <a:gd name="connsiteY3535" fmla="*/ 424982 h 2380521"/>
              <a:gd name="connsiteX3536" fmla="*/ 3527237 w 8023328"/>
              <a:gd name="connsiteY3536" fmla="*/ 439771 h 2380521"/>
              <a:gd name="connsiteX3537" fmla="*/ 3512449 w 8023328"/>
              <a:gd name="connsiteY3537" fmla="*/ 454560 h 2380521"/>
              <a:gd name="connsiteX3538" fmla="*/ 3497661 w 8023328"/>
              <a:gd name="connsiteY3538" fmla="*/ 439771 h 2380521"/>
              <a:gd name="connsiteX3539" fmla="*/ 3512449 w 8023328"/>
              <a:gd name="connsiteY3539" fmla="*/ 424982 h 2380521"/>
              <a:gd name="connsiteX3540" fmla="*/ 3440686 w 8023328"/>
              <a:gd name="connsiteY3540" fmla="*/ 424982 h 2380521"/>
              <a:gd name="connsiteX3541" fmla="*/ 3453083 w 8023328"/>
              <a:gd name="connsiteY3541" fmla="*/ 439771 h 2380521"/>
              <a:gd name="connsiteX3542" fmla="*/ 3440686 w 8023328"/>
              <a:gd name="connsiteY3542" fmla="*/ 454560 h 2380521"/>
              <a:gd name="connsiteX3543" fmla="*/ 3426830 w 8023328"/>
              <a:gd name="connsiteY3543" fmla="*/ 439771 h 2380521"/>
              <a:gd name="connsiteX3544" fmla="*/ 3440686 w 8023328"/>
              <a:gd name="connsiteY3544" fmla="*/ 424982 h 2380521"/>
              <a:gd name="connsiteX3545" fmla="*/ 3369857 w 8023328"/>
              <a:gd name="connsiteY3545" fmla="*/ 424982 h 2380521"/>
              <a:gd name="connsiteX3546" fmla="*/ 3382254 w 8023328"/>
              <a:gd name="connsiteY3546" fmla="*/ 439771 h 2380521"/>
              <a:gd name="connsiteX3547" fmla="*/ 3369857 w 8023328"/>
              <a:gd name="connsiteY3547" fmla="*/ 454560 h 2380521"/>
              <a:gd name="connsiteX3548" fmla="*/ 3356001 w 8023328"/>
              <a:gd name="connsiteY3548" fmla="*/ 439771 h 2380521"/>
              <a:gd name="connsiteX3549" fmla="*/ 3369857 w 8023328"/>
              <a:gd name="connsiteY3549" fmla="*/ 424982 h 2380521"/>
              <a:gd name="connsiteX3550" fmla="*/ 3299097 w 8023328"/>
              <a:gd name="connsiteY3550" fmla="*/ 424982 h 2380521"/>
              <a:gd name="connsiteX3551" fmla="*/ 3311491 w 8023328"/>
              <a:gd name="connsiteY3551" fmla="*/ 439771 h 2380521"/>
              <a:gd name="connsiteX3552" fmla="*/ 3299097 w 8023328"/>
              <a:gd name="connsiteY3552" fmla="*/ 454560 h 2380521"/>
              <a:gd name="connsiteX3553" fmla="*/ 3285240 w 8023328"/>
              <a:gd name="connsiteY3553" fmla="*/ 439771 h 2380521"/>
              <a:gd name="connsiteX3554" fmla="*/ 3299097 w 8023328"/>
              <a:gd name="connsiteY3554" fmla="*/ 424982 h 2380521"/>
              <a:gd name="connsiteX3555" fmla="*/ 3226805 w 8023328"/>
              <a:gd name="connsiteY3555" fmla="*/ 424982 h 2380521"/>
              <a:gd name="connsiteX3556" fmla="*/ 3240664 w 8023328"/>
              <a:gd name="connsiteY3556" fmla="*/ 439771 h 2380521"/>
              <a:gd name="connsiteX3557" fmla="*/ 3226805 w 8023328"/>
              <a:gd name="connsiteY3557" fmla="*/ 454560 h 2380521"/>
              <a:gd name="connsiteX3558" fmla="*/ 3214406 w 8023328"/>
              <a:gd name="connsiteY3558" fmla="*/ 439771 h 2380521"/>
              <a:gd name="connsiteX3559" fmla="*/ 3226805 w 8023328"/>
              <a:gd name="connsiteY3559" fmla="*/ 424982 h 2380521"/>
              <a:gd name="connsiteX3560" fmla="*/ 3152602 w 8023328"/>
              <a:gd name="connsiteY3560" fmla="*/ 424982 h 2380521"/>
              <a:gd name="connsiteX3561" fmla="*/ 3166460 w 8023328"/>
              <a:gd name="connsiteY3561" fmla="*/ 439771 h 2380521"/>
              <a:gd name="connsiteX3562" fmla="*/ 3152602 w 8023328"/>
              <a:gd name="connsiteY3562" fmla="*/ 454560 h 2380521"/>
              <a:gd name="connsiteX3563" fmla="*/ 3140203 w 8023328"/>
              <a:gd name="connsiteY3563" fmla="*/ 439771 h 2380521"/>
              <a:gd name="connsiteX3564" fmla="*/ 3152602 w 8023328"/>
              <a:gd name="connsiteY3564" fmla="*/ 424982 h 2380521"/>
              <a:gd name="connsiteX3565" fmla="*/ 3081772 w 8023328"/>
              <a:gd name="connsiteY3565" fmla="*/ 424982 h 2380521"/>
              <a:gd name="connsiteX3566" fmla="*/ 3095624 w 8023328"/>
              <a:gd name="connsiteY3566" fmla="*/ 439771 h 2380521"/>
              <a:gd name="connsiteX3567" fmla="*/ 3081772 w 8023328"/>
              <a:gd name="connsiteY3567" fmla="*/ 454560 h 2380521"/>
              <a:gd name="connsiteX3568" fmla="*/ 3069372 w 8023328"/>
              <a:gd name="connsiteY3568" fmla="*/ 439771 h 2380521"/>
              <a:gd name="connsiteX3569" fmla="*/ 3081772 w 8023328"/>
              <a:gd name="connsiteY3569" fmla="*/ 424982 h 2380521"/>
              <a:gd name="connsiteX3570" fmla="*/ 3013715 w 8023328"/>
              <a:gd name="connsiteY3570" fmla="*/ 424982 h 2380521"/>
              <a:gd name="connsiteX3571" fmla="*/ 3028135 w 8023328"/>
              <a:gd name="connsiteY3571" fmla="*/ 439771 h 2380521"/>
              <a:gd name="connsiteX3572" fmla="*/ 3013715 w 8023328"/>
              <a:gd name="connsiteY3572" fmla="*/ 454560 h 2380521"/>
              <a:gd name="connsiteX3573" fmla="*/ 2998539 w 8023328"/>
              <a:gd name="connsiteY3573" fmla="*/ 439771 h 2380521"/>
              <a:gd name="connsiteX3574" fmla="*/ 3013715 w 8023328"/>
              <a:gd name="connsiteY3574" fmla="*/ 424982 h 2380521"/>
              <a:gd name="connsiteX3575" fmla="*/ 2942491 w 8023328"/>
              <a:gd name="connsiteY3575" fmla="*/ 424982 h 2380521"/>
              <a:gd name="connsiteX3576" fmla="*/ 2957286 w 8023328"/>
              <a:gd name="connsiteY3576" fmla="*/ 439771 h 2380521"/>
              <a:gd name="connsiteX3577" fmla="*/ 2942491 w 8023328"/>
              <a:gd name="connsiteY3577" fmla="*/ 454560 h 2380521"/>
              <a:gd name="connsiteX3578" fmla="*/ 2927708 w 8023328"/>
              <a:gd name="connsiteY3578" fmla="*/ 439771 h 2380521"/>
              <a:gd name="connsiteX3579" fmla="*/ 2942491 w 8023328"/>
              <a:gd name="connsiteY3579" fmla="*/ 424982 h 2380521"/>
              <a:gd name="connsiteX3580" fmla="*/ 2868291 w 8023328"/>
              <a:gd name="connsiteY3580" fmla="*/ 424982 h 2380521"/>
              <a:gd name="connsiteX3581" fmla="*/ 2883085 w 8023328"/>
              <a:gd name="connsiteY3581" fmla="*/ 439771 h 2380521"/>
              <a:gd name="connsiteX3582" fmla="*/ 2868291 w 8023328"/>
              <a:gd name="connsiteY3582" fmla="*/ 454560 h 2380521"/>
              <a:gd name="connsiteX3583" fmla="*/ 2853504 w 8023328"/>
              <a:gd name="connsiteY3583" fmla="*/ 439771 h 2380521"/>
              <a:gd name="connsiteX3584" fmla="*/ 2868291 w 8023328"/>
              <a:gd name="connsiteY3584" fmla="*/ 424982 h 2380521"/>
              <a:gd name="connsiteX3585" fmla="*/ 2796533 w 8023328"/>
              <a:gd name="connsiteY3585" fmla="*/ 424982 h 2380521"/>
              <a:gd name="connsiteX3586" fmla="*/ 2808932 w 8023328"/>
              <a:gd name="connsiteY3586" fmla="*/ 439771 h 2380521"/>
              <a:gd name="connsiteX3587" fmla="*/ 2796533 w 8023328"/>
              <a:gd name="connsiteY3587" fmla="*/ 454560 h 2380521"/>
              <a:gd name="connsiteX3588" fmla="*/ 2782678 w 8023328"/>
              <a:gd name="connsiteY3588" fmla="*/ 439771 h 2380521"/>
              <a:gd name="connsiteX3589" fmla="*/ 2796533 w 8023328"/>
              <a:gd name="connsiteY3589" fmla="*/ 424982 h 2380521"/>
              <a:gd name="connsiteX3590" fmla="*/ 2725695 w 8023328"/>
              <a:gd name="connsiteY3590" fmla="*/ 424982 h 2380521"/>
              <a:gd name="connsiteX3591" fmla="*/ 2738097 w 8023328"/>
              <a:gd name="connsiteY3591" fmla="*/ 439771 h 2380521"/>
              <a:gd name="connsiteX3592" fmla="*/ 2725695 w 8023328"/>
              <a:gd name="connsiteY3592" fmla="*/ 454560 h 2380521"/>
              <a:gd name="connsiteX3593" fmla="*/ 2711846 w 8023328"/>
              <a:gd name="connsiteY3593" fmla="*/ 439771 h 2380521"/>
              <a:gd name="connsiteX3594" fmla="*/ 2725695 w 8023328"/>
              <a:gd name="connsiteY3594" fmla="*/ 424982 h 2380521"/>
              <a:gd name="connsiteX3595" fmla="*/ 2654870 w 8023328"/>
              <a:gd name="connsiteY3595" fmla="*/ 424982 h 2380521"/>
              <a:gd name="connsiteX3596" fmla="*/ 2667270 w 8023328"/>
              <a:gd name="connsiteY3596" fmla="*/ 439771 h 2380521"/>
              <a:gd name="connsiteX3597" fmla="*/ 2654870 w 8023328"/>
              <a:gd name="connsiteY3597" fmla="*/ 454560 h 2380521"/>
              <a:gd name="connsiteX3598" fmla="*/ 2641018 w 8023328"/>
              <a:gd name="connsiteY3598" fmla="*/ 439771 h 2380521"/>
              <a:gd name="connsiteX3599" fmla="*/ 2654870 w 8023328"/>
              <a:gd name="connsiteY3599" fmla="*/ 424982 h 2380521"/>
              <a:gd name="connsiteX3600" fmla="*/ 2582580 w 8023328"/>
              <a:gd name="connsiteY3600" fmla="*/ 424982 h 2380521"/>
              <a:gd name="connsiteX3601" fmla="*/ 2596437 w 8023328"/>
              <a:gd name="connsiteY3601" fmla="*/ 439771 h 2380521"/>
              <a:gd name="connsiteX3602" fmla="*/ 2582580 w 8023328"/>
              <a:gd name="connsiteY3602" fmla="*/ 454560 h 2380521"/>
              <a:gd name="connsiteX3603" fmla="*/ 2570184 w 8023328"/>
              <a:gd name="connsiteY3603" fmla="*/ 439771 h 2380521"/>
              <a:gd name="connsiteX3604" fmla="*/ 2582580 w 8023328"/>
              <a:gd name="connsiteY3604" fmla="*/ 424982 h 2380521"/>
              <a:gd name="connsiteX3605" fmla="*/ 2511026 w 8023328"/>
              <a:gd name="connsiteY3605" fmla="*/ 424982 h 2380521"/>
              <a:gd name="connsiteX3606" fmla="*/ 2525610 w 8023328"/>
              <a:gd name="connsiteY3606" fmla="*/ 439771 h 2380521"/>
              <a:gd name="connsiteX3607" fmla="*/ 2511026 w 8023328"/>
              <a:gd name="connsiteY3607" fmla="*/ 454560 h 2380521"/>
              <a:gd name="connsiteX3608" fmla="*/ 2499361 w 8023328"/>
              <a:gd name="connsiteY3608" fmla="*/ 439771 h 2380521"/>
              <a:gd name="connsiteX3609" fmla="*/ 2511026 w 8023328"/>
              <a:gd name="connsiteY3609" fmla="*/ 424982 h 2380521"/>
              <a:gd name="connsiteX3610" fmla="*/ 1799085 w 8023328"/>
              <a:gd name="connsiteY3610" fmla="*/ 357525 h 2380521"/>
              <a:gd name="connsiteX3611" fmla="*/ 1813873 w 8023328"/>
              <a:gd name="connsiteY3611" fmla="*/ 369922 h 2380521"/>
              <a:gd name="connsiteX3612" fmla="*/ 1799085 w 8023328"/>
              <a:gd name="connsiteY3612" fmla="*/ 383779 h 2380521"/>
              <a:gd name="connsiteX3613" fmla="*/ 1784300 w 8023328"/>
              <a:gd name="connsiteY3613" fmla="*/ 369922 h 2380521"/>
              <a:gd name="connsiteX3614" fmla="*/ 1799085 w 8023328"/>
              <a:gd name="connsiteY3614" fmla="*/ 357525 h 2380521"/>
              <a:gd name="connsiteX3615" fmla="*/ 1728262 w 8023328"/>
              <a:gd name="connsiteY3615" fmla="*/ 357525 h 2380521"/>
              <a:gd name="connsiteX3616" fmla="*/ 1743049 w 8023328"/>
              <a:gd name="connsiteY3616" fmla="*/ 369922 h 2380521"/>
              <a:gd name="connsiteX3617" fmla="*/ 1728262 w 8023328"/>
              <a:gd name="connsiteY3617" fmla="*/ 383779 h 2380521"/>
              <a:gd name="connsiteX3618" fmla="*/ 1713470 w 8023328"/>
              <a:gd name="connsiteY3618" fmla="*/ 369922 h 2380521"/>
              <a:gd name="connsiteX3619" fmla="*/ 1728262 w 8023328"/>
              <a:gd name="connsiteY3619" fmla="*/ 357525 h 2380521"/>
              <a:gd name="connsiteX3620" fmla="*/ 1657429 w 8023328"/>
              <a:gd name="connsiteY3620" fmla="*/ 357525 h 2380521"/>
              <a:gd name="connsiteX3621" fmla="*/ 1672220 w 8023328"/>
              <a:gd name="connsiteY3621" fmla="*/ 369922 h 2380521"/>
              <a:gd name="connsiteX3622" fmla="*/ 1657429 w 8023328"/>
              <a:gd name="connsiteY3622" fmla="*/ 383779 h 2380521"/>
              <a:gd name="connsiteX3623" fmla="*/ 1642650 w 8023328"/>
              <a:gd name="connsiteY3623" fmla="*/ 369922 h 2380521"/>
              <a:gd name="connsiteX3624" fmla="*/ 1657429 w 8023328"/>
              <a:gd name="connsiteY3624" fmla="*/ 357525 h 2380521"/>
              <a:gd name="connsiteX3625" fmla="*/ 1582296 w 8023328"/>
              <a:gd name="connsiteY3625" fmla="*/ 357525 h 2380521"/>
              <a:gd name="connsiteX3626" fmla="*/ 1594704 w 8023328"/>
              <a:gd name="connsiteY3626" fmla="*/ 369922 h 2380521"/>
              <a:gd name="connsiteX3627" fmla="*/ 1582296 w 8023328"/>
              <a:gd name="connsiteY3627" fmla="*/ 383779 h 2380521"/>
              <a:gd name="connsiteX3628" fmla="*/ 1568441 w 8023328"/>
              <a:gd name="connsiteY3628" fmla="*/ 369922 h 2380521"/>
              <a:gd name="connsiteX3629" fmla="*/ 1582296 w 8023328"/>
              <a:gd name="connsiteY3629" fmla="*/ 357525 h 2380521"/>
              <a:gd name="connsiteX3630" fmla="*/ 1512195 w 8023328"/>
              <a:gd name="connsiteY3630" fmla="*/ 357525 h 2380521"/>
              <a:gd name="connsiteX3631" fmla="*/ 1523863 w 8023328"/>
              <a:gd name="connsiteY3631" fmla="*/ 369922 h 2380521"/>
              <a:gd name="connsiteX3632" fmla="*/ 1512195 w 8023328"/>
              <a:gd name="connsiteY3632" fmla="*/ 383779 h 2380521"/>
              <a:gd name="connsiteX3633" fmla="*/ 1497612 w 8023328"/>
              <a:gd name="connsiteY3633" fmla="*/ 369922 h 2380521"/>
              <a:gd name="connsiteX3634" fmla="*/ 1512195 w 8023328"/>
              <a:gd name="connsiteY3634" fmla="*/ 357525 h 2380521"/>
              <a:gd name="connsiteX3635" fmla="*/ 1439171 w 8023328"/>
              <a:gd name="connsiteY3635" fmla="*/ 357525 h 2380521"/>
              <a:gd name="connsiteX3636" fmla="*/ 1453023 w 8023328"/>
              <a:gd name="connsiteY3636" fmla="*/ 369922 h 2380521"/>
              <a:gd name="connsiteX3637" fmla="*/ 1439171 w 8023328"/>
              <a:gd name="connsiteY3637" fmla="*/ 383779 h 2380521"/>
              <a:gd name="connsiteX3638" fmla="*/ 1426774 w 8023328"/>
              <a:gd name="connsiteY3638" fmla="*/ 369922 h 2380521"/>
              <a:gd name="connsiteX3639" fmla="*/ 1439171 w 8023328"/>
              <a:gd name="connsiteY3639" fmla="*/ 357525 h 2380521"/>
              <a:gd name="connsiteX3640" fmla="*/ 1368347 w 8023328"/>
              <a:gd name="connsiteY3640" fmla="*/ 357525 h 2380521"/>
              <a:gd name="connsiteX3641" fmla="*/ 1382199 w 8023328"/>
              <a:gd name="connsiteY3641" fmla="*/ 369922 h 2380521"/>
              <a:gd name="connsiteX3642" fmla="*/ 1368347 w 8023328"/>
              <a:gd name="connsiteY3642" fmla="*/ 383779 h 2380521"/>
              <a:gd name="connsiteX3643" fmla="*/ 1355949 w 8023328"/>
              <a:gd name="connsiteY3643" fmla="*/ 369922 h 2380521"/>
              <a:gd name="connsiteX3644" fmla="*/ 1368347 w 8023328"/>
              <a:gd name="connsiteY3644" fmla="*/ 357525 h 2380521"/>
              <a:gd name="connsiteX3645" fmla="*/ 1297518 w 8023328"/>
              <a:gd name="connsiteY3645" fmla="*/ 357525 h 2380521"/>
              <a:gd name="connsiteX3646" fmla="*/ 1311374 w 8023328"/>
              <a:gd name="connsiteY3646" fmla="*/ 369922 h 2380521"/>
              <a:gd name="connsiteX3647" fmla="*/ 1297518 w 8023328"/>
              <a:gd name="connsiteY3647" fmla="*/ 383779 h 2380521"/>
              <a:gd name="connsiteX3648" fmla="*/ 1285121 w 8023328"/>
              <a:gd name="connsiteY3648" fmla="*/ 369922 h 2380521"/>
              <a:gd name="connsiteX3649" fmla="*/ 1297518 w 8023328"/>
              <a:gd name="connsiteY3649" fmla="*/ 357525 h 2380521"/>
              <a:gd name="connsiteX3650" fmla="*/ 1225703 w 8023328"/>
              <a:gd name="connsiteY3650" fmla="*/ 357525 h 2380521"/>
              <a:gd name="connsiteX3651" fmla="*/ 1240493 w 8023328"/>
              <a:gd name="connsiteY3651" fmla="*/ 369922 h 2380521"/>
              <a:gd name="connsiteX3652" fmla="*/ 1225703 w 8023328"/>
              <a:gd name="connsiteY3652" fmla="*/ 383779 h 2380521"/>
              <a:gd name="connsiteX3653" fmla="*/ 1210926 w 8023328"/>
              <a:gd name="connsiteY3653" fmla="*/ 369922 h 2380521"/>
              <a:gd name="connsiteX3654" fmla="*/ 1225703 w 8023328"/>
              <a:gd name="connsiteY3654" fmla="*/ 357525 h 2380521"/>
              <a:gd name="connsiteX3655" fmla="*/ 1154890 w 8023328"/>
              <a:gd name="connsiteY3655" fmla="*/ 357525 h 2380521"/>
              <a:gd name="connsiteX3656" fmla="*/ 1169676 w 8023328"/>
              <a:gd name="connsiteY3656" fmla="*/ 369922 h 2380521"/>
              <a:gd name="connsiteX3657" fmla="*/ 1154890 w 8023328"/>
              <a:gd name="connsiteY3657" fmla="*/ 383779 h 2380521"/>
              <a:gd name="connsiteX3658" fmla="*/ 1140096 w 8023328"/>
              <a:gd name="connsiteY3658" fmla="*/ 369922 h 2380521"/>
              <a:gd name="connsiteX3659" fmla="*/ 1154890 w 8023328"/>
              <a:gd name="connsiteY3659" fmla="*/ 357525 h 2380521"/>
              <a:gd name="connsiteX3660" fmla="*/ 1084059 w 8023328"/>
              <a:gd name="connsiteY3660" fmla="*/ 357525 h 2380521"/>
              <a:gd name="connsiteX3661" fmla="*/ 1098844 w 8023328"/>
              <a:gd name="connsiteY3661" fmla="*/ 369922 h 2380521"/>
              <a:gd name="connsiteX3662" fmla="*/ 1084059 w 8023328"/>
              <a:gd name="connsiteY3662" fmla="*/ 383779 h 2380521"/>
              <a:gd name="connsiteX3663" fmla="*/ 1069268 w 8023328"/>
              <a:gd name="connsiteY3663" fmla="*/ 369922 h 2380521"/>
              <a:gd name="connsiteX3664" fmla="*/ 1084059 w 8023328"/>
              <a:gd name="connsiteY3664" fmla="*/ 357525 h 2380521"/>
              <a:gd name="connsiteX3665" fmla="*/ 1013015 w 8023328"/>
              <a:gd name="connsiteY3665" fmla="*/ 357525 h 2380521"/>
              <a:gd name="connsiteX3666" fmla="*/ 1024685 w 8023328"/>
              <a:gd name="connsiteY3666" fmla="*/ 369922 h 2380521"/>
              <a:gd name="connsiteX3667" fmla="*/ 1013015 w 8023328"/>
              <a:gd name="connsiteY3667" fmla="*/ 383779 h 2380521"/>
              <a:gd name="connsiteX3668" fmla="*/ 998434 w 8023328"/>
              <a:gd name="connsiteY3668" fmla="*/ 369922 h 2380521"/>
              <a:gd name="connsiteX3669" fmla="*/ 1013015 w 8023328"/>
              <a:gd name="connsiteY3669" fmla="*/ 357525 h 2380521"/>
              <a:gd name="connsiteX3670" fmla="*/ 941465 w 8023328"/>
              <a:gd name="connsiteY3670" fmla="*/ 357525 h 2380521"/>
              <a:gd name="connsiteX3671" fmla="*/ 953864 w 8023328"/>
              <a:gd name="connsiteY3671" fmla="*/ 369922 h 2380521"/>
              <a:gd name="connsiteX3672" fmla="*/ 941465 w 8023328"/>
              <a:gd name="connsiteY3672" fmla="*/ 383779 h 2380521"/>
              <a:gd name="connsiteX3673" fmla="*/ 927611 w 8023328"/>
              <a:gd name="connsiteY3673" fmla="*/ 369922 h 2380521"/>
              <a:gd name="connsiteX3674" fmla="*/ 941465 w 8023328"/>
              <a:gd name="connsiteY3674" fmla="*/ 357525 h 2380521"/>
              <a:gd name="connsiteX3675" fmla="*/ 870633 w 8023328"/>
              <a:gd name="connsiteY3675" fmla="*/ 357525 h 2380521"/>
              <a:gd name="connsiteX3676" fmla="*/ 883034 w 8023328"/>
              <a:gd name="connsiteY3676" fmla="*/ 369922 h 2380521"/>
              <a:gd name="connsiteX3677" fmla="*/ 870633 w 8023328"/>
              <a:gd name="connsiteY3677" fmla="*/ 383779 h 2380521"/>
              <a:gd name="connsiteX3678" fmla="*/ 856777 w 8023328"/>
              <a:gd name="connsiteY3678" fmla="*/ 369922 h 2380521"/>
              <a:gd name="connsiteX3679" fmla="*/ 870633 w 8023328"/>
              <a:gd name="connsiteY3679" fmla="*/ 357525 h 2380521"/>
              <a:gd name="connsiteX3680" fmla="*/ 798346 w 8023328"/>
              <a:gd name="connsiteY3680" fmla="*/ 357525 h 2380521"/>
              <a:gd name="connsiteX3681" fmla="*/ 812203 w 8023328"/>
              <a:gd name="connsiteY3681" fmla="*/ 369922 h 2380521"/>
              <a:gd name="connsiteX3682" fmla="*/ 798346 w 8023328"/>
              <a:gd name="connsiteY3682" fmla="*/ 383779 h 2380521"/>
              <a:gd name="connsiteX3683" fmla="*/ 785947 w 8023328"/>
              <a:gd name="connsiteY3683" fmla="*/ 369922 h 2380521"/>
              <a:gd name="connsiteX3684" fmla="*/ 798346 w 8023328"/>
              <a:gd name="connsiteY3684" fmla="*/ 357525 h 2380521"/>
              <a:gd name="connsiteX3685" fmla="*/ 3654110 w 8023328"/>
              <a:gd name="connsiteY3685" fmla="*/ 354153 h 2380521"/>
              <a:gd name="connsiteX3686" fmla="*/ 3668898 w 8023328"/>
              <a:gd name="connsiteY3686" fmla="*/ 368738 h 2380521"/>
              <a:gd name="connsiteX3687" fmla="*/ 3654110 w 8023328"/>
              <a:gd name="connsiteY3687" fmla="*/ 380407 h 2380521"/>
              <a:gd name="connsiteX3688" fmla="*/ 3639322 w 8023328"/>
              <a:gd name="connsiteY3688" fmla="*/ 368738 h 2380521"/>
              <a:gd name="connsiteX3689" fmla="*/ 3654110 w 8023328"/>
              <a:gd name="connsiteY3689" fmla="*/ 354153 h 2380521"/>
              <a:gd name="connsiteX3690" fmla="*/ 3583280 w 8023328"/>
              <a:gd name="connsiteY3690" fmla="*/ 354153 h 2380521"/>
              <a:gd name="connsiteX3691" fmla="*/ 3598069 w 8023328"/>
              <a:gd name="connsiteY3691" fmla="*/ 368738 h 2380521"/>
              <a:gd name="connsiteX3692" fmla="*/ 3583280 w 8023328"/>
              <a:gd name="connsiteY3692" fmla="*/ 380407 h 2380521"/>
              <a:gd name="connsiteX3693" fmla="*/ 3568491 w 8023328"/>
              <a:gd name="connsiteY3693" fmla="*/ 368738 h 2380521"/>
              <a:gd name="connsiteX3694" fmla="*/ 3583280 w 8023328"/>
              <a:gd name="connsiteY3694" fmla="*/ 354153 h 2380521"/>
              <a:gd name="connsiteX3695" fmla="*/ 3512449 w 8023328"/>
              <a:gd name="connsiteY3695" fmla="*/ 354153 h 2380521"/>
              <a:gd name="connsiteX3696" fmla="*/ 3527237 w 8023328"/>
              <a:gd name="connsiteY3696" fmla="*/ 369330 h 2380521"/>
              <a:gd name="connsiteX3697" fmla="*/ 3512449 w 8023328"/>
              <a:gd name="connsiteY3697" fmla="*/ 383749 h 2380521"/>
              <a:gd name="connsiteX3698" fmla="*/ 3497661 w 8023328"/>
              <a:gd name="connsiteY3698" fmla="*/ 369330 h 2380521"/>
              <a:gd name="connsiteX3699" fmla="*/ 3512449 w 8023328"/>
              <a:gd name="connsiteY3699" fmla="*/ 354153 h 2380521"/>
              <a:gd name="connsiteX3700" fmla="*/ 3440686 w 8023328"/>
              <a:gd name="connsiteY3700" fmla="*/ 354153 h 2380521"/>
              <a:gd name="connsiteX3701" fmla="*/ 3453083 w 8023328"/>
              <a:gd name="connsiteY3701" fmla="*/ 369330 h 2380521"/>
              <a:gd name="connsiteX3702" fmla="*/ 3440686 w 8023328"/>
              <a:gd name="connsiteY3702" fmla="*/ 383749 h 2380521"/>
              <a:gd name="connsiteX3703" fmla="*/ 3426830 w 8023328"/>
              <a:gd name="connsiteY3703" fmla="*/ 369330 h 2380521"/>
              <a:gd name="connsiteX3704" fmla="*/ 3440686 w 8023328"/>
              <a:gd name="connsiteY3704" fmla="*/ 354153 h 2380521"/>
              <a:gd name="connsiteX3705" fmla="*/ 3369857 w 8023328"/>
              <a:gd name="connsiteY3705" fmla="*/ 354153 h 2380521"/>
              <a:gd name="connsiteX3706" fmla="*/ 3382254 w 8023328"/>
              <a:gd name="connsiteY3706" fmla="*/ 369330 h 2380521"/>
              <a:gd name="connsiteX3707" fmla="*/ 3369857 w 8023328"/>
              <a:gd name="connsiteY3707" fmla="*/ 383749 h 2380521"/>
              <a:gd name="connsiteX3708" fmla="*/ 3356001 w 8023328"/>
              <a:gd name="connsiteY3708" fmla="*/ 369330 h 2380521"/>
              <a:gd name="connsiteX3709" fmla="*/ 3369857 w 8023328"/>
              <a:gd name="connsiteY3709" fmla="*/ 354153 h 2380521"/>
              <a:gd name="connsiteX3710" fmla="*/ 3299097 w 8023328"/>
              <a:gd name="connsiteY3710" fmla="*/ 354153 h 2380521"/>
              <a:gd name="connsiteX3711" fmla="*/ 3311496 w 8023328"/>
              <a:gd name="connsiteY3711" fmla="*/ 369330 h 2380521"/>
              <a:gd name="connsiteX3712" fmla="*/ 3299097 w 8023328"/>
              <a:gd name="connsiteY3712" fmla="*/ 383749 h 2380521"/>
              <a:gd name="connsiteX3713" fmla="*/ 3285242 w 8023328"/>
              <a:gd name="connsiteY3713" fmla="*/ 369330 h 2380521"/>
              <a:gd name="connsiteX3714" fmla="*/ 3299097 w 8023328"/>
              <a:gd name="connsiteY3714" fmla="*/ 354153 h 2380521"/>
              <a:gd name="connsiteX3715" fmla="*/ 3226808 w 8023328"/>
              <a:gd name="connsiteY3715" fmla="*/ 354153 h 2380521"/>
              <a:gd name="connsiteX3716" fmla="*/ 3240664 w 8023328"/>
              <a:gd name="connsiteY3716" fmla="*/ 369330 h 2380521"/>
              <a:gd name="connsiteX3717" fmla="*/ 3226808 w 8023328"/>
              <a:gd name="connsiteY3717" fmla="*/ 383749 h 2380521"/>
              <a:gd name="connsiteX3718" fmla="*/ 3214410 w 8023328"/>
              <a:gd name="connsiteY3718" fmla="*/ 369330 h 2380521"/>
              <a:gd name="connsiteX3719" fmla="*/ 3226808 w 8023328"/>
              <a:gd name="connsiteY3719" fmla="*/ 354153 h 2380521"/>
              <a:gd name="connsiteX3720" fmla="*/ 3152605 w 8023328"/>
              <a:gd name="connsiteY3720" fmla="*/ 354153 h 2380521"/>
              <a:gd name="connsiteX3721" fmla="*/ 3166462 w 8023328"/>
              <a:gd name="connsiteY3721" fmla="*/ 369330 h 2380521"/>
              <a:gd name="connsiteX3722" fmla="*/ 3152605 w 8023328"/>
              <a:gd name="connsiteY3722" fmla="*/ 383749 h 2380521"/>
              <a:gd name="connsiteX3723" fmla="*/ 3140206 w 8023328"/>
              <a:gd name="connsiteY3723" fmla="*/ 369330 h 2380521"/>
              <a:gd name="connsiteX3724" fmla="*/ 3152605 w 8023328"/>
              <a:gd name="connsiteY3724" fmla="*/ 354153 h 2380521"/>
              <a:gd name="connsiteX3725" fmla="*/ 3081774 w 8023328"/>
              <a:gd name="connsiteY3725" fmla="*/ 354153 h 2380521"/>
              <a:gd name="connsiteX3726" fmla="*/ 3095627 w 8023328"/>
              <a:gd name="connsiteY3726" fmla="*/ 369330 h 2380521"/>
              <a:gd name="connsiteX3727" fmla="*/ 3081774 w 8023328"/>
              <a:gd name="connsiteY3727" fmla="*/ 383749 h 2380521"/>
              <a:gd name="connsiteX3728" fmla="*/ 3069375 w 8023328"/>
              <a:gd name="connsiteY3728" fmla="*/ 369330 h 2380521"/>
              <a:gd name="connsiteX3729" fmla="*/ 3081774 w 8023328"/>
              <a:gd name="connsiteY3729" fmla="*/ 354153 h 2380521"/>
              <a:gd name="connsiteX3730" fmla="*/ 3013715 w 8023328"/>
              <a:gd name="connsiteY3730" fmla="*/ 354153 h 2380521"/>
              <a:gd name="connsiteX3731" fmla="*/ 3028135 w 8023328"/>
              <a:gd name="connsiteY3731" fmla="*/ 369330 h 2380521"/>
              <a:gd name="connsiteX3732" fmla="*/ 3013715 w 8023328"/>
              <a:gd name="connsiteY3732" fmla="*/ 383749 h 2380521"/>
              <a:gd name="connsiteX3733" fmla="*/ 2998539 w 8023328"/>
              <a:gd name="connsiteY3733" fmla="*/ 369330 h 2380521"/>
              <a:gd name="connsiteX3734" fmla="*/ 3013715 w 8023328"/>
              <a:gd name="connsiteY3734" fmla="*/ 354153 h 2380521"/>
              <a:gd name="connsiteX3735" fmla="*/ 2942494 w 8023328"/>
              <a:gd name="connsiteY3735" fmla="*/ 354153 h 2380521"/>
              <a:gd name="connsiteX3736" fmla="*/ 2957288 w 8023328"/>
              <a:gd name="connsiteY3736" fmla="*/ 369330 h 2380521"/>
              <a:gd name="connsiteX3737" fmla="*/ 2942494 w 8023328"/>
              <a:gd name="connsiteY3737" fmla="*/ 383749 h 2380521"/>
              <a:gd name="connsiteX3738" fmla="*/ 2927708 w 8023328"/>
              <a:gd name="connsiteY3738" fmla="*/ 369330 h 2380521"/>
              <a:gd name="connsiteX3739" fmla="*/ 2942494 w 8023328"/>
              <a:gd name="connsiteY3739" fmla="*/ 354153 h 2380521"/>
              <a:gd name="connsiteX3740" fmla="*/ 2868293 w 8023328"/>
              <a:gd name="connsiteY3740" fmla="*/ 354153 h 2380521"/>
              <a:gd name="connsiteX3741" fmla="*/ 2883085 w 8023328"/>
              <a:gd name="connsiteY3741" fmla="*/ 369330 h 2380521"/>
              <a:gd name="connsiteX3742" fmla="*/ 2868293 w 8023328"/>
              <a:gd name="connsiteY3742" fmla="*/ 383749 h 2380521"/>
              <a:gd name="connsiteX3743" fmla="*/ 2853504 w 8023328"/>
              <a:gd name="connsiteY3743" fmla="*/ 369330 h 2380521"/>
              <a:gd name="connsiteX3744" fmla="*/ 2868293 w 8023328"/>
              <a:gd name="connsiteY3744" fmla="*/ 354153 h 2380521"/>
              <a:gd name="connsiteX3745" fmla="*/ 2796535 w 8023328"/>
              <a:gd name="connsiteY3745" fmla="*/ 354153 h 2380521"/>
              <a:gd name="connsiteX3746" fmla="*/ 2808932 w 8023328"/>
              <a:gd name="connsiteY3746" fmla="*/ 369330 h 2380521"/>
              <a:gd name="connsiteX3747" fmla="*/ 2796535 w 8023328"/>
              <a:gd name="connsiteY3747" fmla="*/ 383749 h 2380521"/>
              <a:gd name="connsiteX3748" fmla="*/ 2782678 w 8023328"/>
              <a:gd name="connsiteY3748" fmla="*/ 369330 h 2380521"/>
              <a:gd name="connsiteX3749" fmla="*/ 2796535 w 8023328"/>
              <a:gd name="connsiteY3749" fmla="*/ 354153 h 2380521"/>
              <a:gd name="connsiteX3750" fmla="*/ 2725695 w 8023328"/>
              <a:gd name="connsiteY3750" fmla="*/ 354153 h 2380521"/>
              <a:gd name="connsiteX3751" fmla="*/ 2738100 w 8023328"/>
              <a:gd name="connsiteY3751" fmla="*/ 369330 h 2380521"/>
              <a:gd name="connsiteX3752" fmla="*/ 2725695 w 8023328"/>
              <a:gd name="connsiteY3752" fmla="*/ 383749 h 2380521"/>
              <a:gd name="connsiteX3753" fmla="*/ 2711846 w 8023328"/>
              <a:gd name="connsiteY3753" fmla="*/ 369330 h 2380521"/>
              <a:gd name="connsiteX3754" fmla="*/ 2725695 w 8023328"/>
              <a:gd name="connsiteY3754" fmla="*/ 354153 h 2380521"/>
              <a:gd name="connsiteX3755" fmla="*/ 2653415 w 8023328"/>
              <a:gd name="connsiteY3755" fmla="*/ 354153 h 2380521"/>
              <a:gd name="connsiteX3756" fmla="*/ 2667270 w 8023328"/>
              <a:gd name="connsiteY3756" fmla="*/ 369330 h 2380521"/>
              <a:gd name="connsiteX3757" fmla="*/ 2653415 w 8023328"/>
              <a:gd name="connsiteY3757" fmla="*/ 383749 h 2380521"/>
              <a:gd name="connsiteX3758" fmla="*/ 2641021 w 8023328"/>
              <a:gd name="connsiteY3758" fmla="*/ 369330 h 2380521"/>
              <a:gd name="connsiteX3759" fmla="*/ 2653415 w 8023328"/>
              <a:gd name="connsiteY3759" fmla="*/ 354153 h 2380521"/>
              <a:gd name="connsiteX3760" fmla="*/ 2582583 w 8023328"/>
              <a:gd name="connsiteY3760" fmla="*/ 354153 h 2380521"/>
              <a:gd name="connsiteX3761" fmla="*/ 2596439 w 8023328"/>
              <a:gd name="connsiteY3761" fmla="*/ 369330 h 2380521"/>
              <a:gd name="connsiteX3762" fmla="*/ 2582583 w 8023328"/>
              <a:gd name="connsiteY3762" fmla="*/ 383749 h 2380521"/>
              <a:gd name="connsiteX3763" fmla="*/ 2570184 w 8023328"/>
              <a:gd name="connsiteY3763" fmla="*/ 369330 h 2380521"/>
              <a:gd name="connsiteX3764" fmla="*/ 2582583 w 8023328"/>
              <a:gd name="connsiteY3764" fmla="*/ 354153 h 2380521"/>
              <a:gd name="connsiteX3765" fmla="*/ 2511029 w 8023328"/>
              <a:gd name="connsiteY3765" fmla="*/ 354153 h 2380521"/>
              <a:gd name="connsiteX3766" fmla="*/ 2525613 w 8023328"/>
              <a:gd name="connsiteY3766" fmla="*/ 369330 h 2380521"/>
              <a:gd name="connsiteX3767" fmla="*/ 2511029 w 8023328"/>
              <a:gd name="connsiteY3767" fmla="*/ 383749 h 2380521"/>
              <a:gd name="connsiteX3768" fmla="*/ 2499361 w 8023328"/>
              <a:gd name="connsiteY3768" fmla="*/ 369330 h 2380521"/>
              <a:gd name="connsiteX3769" fmla="*/ 2511029 w 8023328"/>
              <a:gd name="connsiteY3769" fmla="*/ 354153 h 2380521"/>
              <a:gd name="connsiteX3770" fmla="*/ 2439946 w 8023328"/>
              <a:gd name="connsiteY3770" fmla="*/ 354153 h 2380521"/>
              <a:gd name="connsiteX3771" fmla="*/ 2454732 w 8023328"/>
              <a:gd name="connsiteY3771" fmla="*/ 369330 h 2380521"/>
              <a:gd name="connsiteX3772" fmla="*/ 2439946 w 8023328"/>
              <a:gd name="connsiteY3772" fmla="*/ 383749 h 2380521"/>
              <a:gd name="connsiteX3773" fmla="*/ 2425156 w 8023328"/>
              <a:gd name="connsiteY3773" fmla="*/ 369330 h 2380521"/>
              <a:gd name="connsiteX3774" fmla="*/ 2439946 w 8023328"/>
              <a:gd name="connsiteY3774" fmla="*/ 354153 h 2380521"/>
              <a:gd name="connsiteX3775" fmla="*/ 2369110 w 8023328"/>
              <a:gd name="connsiteY3775" fmla="*/ 354153 h 2380521"/>
              <a:gd name="connsiteX3776" fmla="*/ 2383899 w 8023328"/>
              <a:gd name="connsiteY3776" fmla="*/ 369330 h 2380521"/>
              <a:gd name="connsiteX3777" fmla="*/ 2369110 w 8023328"/>
              <a:gd name="connsiteY3777" fmla="*/ 383749 h 2380521"/>
              <a:gd name="connsiteX3778" fmla="*/ 2354319 w 8023328"/>
              <a:gd name="connsiteY3778" fmla="*/ 369330 h 2380521"/>
              <a:gd name="connsiteX3779" fmla="*/ 2369110 w 8023328"/>
              <a:gd name="connsiteY3779" fmla="*/ 354153 h 2380521"/>
              <a:gd name="connsiteX3780" fmla="*/ 2298280 w 8023328"/>
              <a:gd name="connsiteY3780" fmla="*/ 354153 h 2380521"/>
              <a:gd name="connsiteX3781" fmla="*/ 2313068 w 8023328"/>
              <a:gd name="connsiteY3781" fmla="*/ 369330 h 2380521"/>
              <a:gd name="connsiteX3782" fmla="*/ 2298280 w 8023328"/>
              <a:gd name="connsiteY3782" fmla="*/ 383749 h 2380521"/>
              <a:gd name="connsiteX3783" fmla="*/ 2283490 w 8023328"/>
              <a:gd name="connsiteY3783" fmla="*/ 369330 h 2380521"/>
              <a:gd name="connsiteX3784" fmla="*/ 2298280 w 8023328"/>
              <a:gd name="connsiteY3784" fmla="*/ 354153 h 2380521"/>
              <a:gd name="connsiteX3785" fmla="*/ 2226517 w 8023328"/>
              <a:gd name="connsiteY3785" fmla="*/ 354153 h 2380521"/>
              <a:gd name="connsiteX3786" fmla="*/ 2238914 w 8023328"/>
              <a:gd name="connsiteY3786" fmla="*/ 369330 h 2380521"/>
              <a:gd name="connsiteX3787" fmla="*/ 2226517 w 8023328"/>
              <a:gd name="connsiteY3787" fmla="*/ 383749 h 2380521"/>
              <a:gd name="connsiteX3788" fmla="*/ 2212658 w 8023328"/>
              <a:gd name="connsiteY3788" fmla="*/ 369330 h 2380521"/>
              <a:gd name="connsiteX3789" fmla="*/ 2226517 w 8023328"/>
              <a:gd name="connsiteY3789" fmla="*/ 354153 h 2380521"/>
              <a:gd name="connsiteX3790" fmla="*/ 2155683 w 8023328"/>
              <a:gd name="connsiteY3790" fmla="*/ 354153 h 2380521"/>
              <a:gd name="connsiteX3791" fmla="*/ 2168081 w 8023328"/>
              <a:gd name="connsiteY3791" fmla="*/ 369330 h 2380521"/>
              <a:gd name="connsiteX3792" fmla="*/ 2155683 w 8023328"/>
              <a:gd name="connsiteY3792" fmla="*/ 383749 h 2380521"/>
              <a:gd name="connsiteX3793" fmla="*/ 2141827 w 8023328"/>
              <a:gd name="connsiteY3793" fmla="*/ 369330 h 2380521"/>
              <a:gd name="connsiteX3794" fmla="*/ 2155683 w 8023328"/>
              <a:gd name="connsiteY3794" fmla="*/ 354153 h 2380521"/>
              <a:gd name="connsiteX3795" fmla="*/ 2084849 w 8023328"/>
              <a:gd name="connsiteY3795" fmla="*/ 354153 h 2380521"/>
              <a:gd name="connsiteX3796" fmla="*/ 2097248 w 8023328"/>
              <a:gd name="connsiteY3796" fmla="*/ 369330 h 2380521"/>
              <a:gd name="connsiteX3797" fmla="*/ 2084849 w 8023328"/>
              <a:gd name="connsiteY3797" fmla="*/ 383749 h 2380521"/>
              <a:gd name="connsiteX3798" fmla="*/ 2070994 w 8023328"/>
              <a:gd name="connsiteY3798" fmla="*/ 369330 h 2380521"/>
              <a:gd name="connsiteX3799" fmla="*/ 2084849 w 8023328"/>
              <a:gd name="connsiteY3799" fmla="*/ 354153 h 2380521"/>
              <a:gd name="connsiteX3800" fmla="*/ 2011835 w 8023328"/>
              <a:gd name="connsiteY3800" fmla="*/ 354153 h 2380521"/>
              <a:gd name="connsiteX3801" fmla="*/ 2026421 w 8023328"/>
              <a:gd name="connsiteY3801" fmla="*/ 369330 h 2380521"/>
              <a:gd name="connsiteX3802" fmla="*/ 2011835 w 8023328"/>
              <a:gd name="connsiteY3802" fmla="*/ 383749 h 2380521"/>
              <a:gd name="connsiteX3803" fmla="*/ 2000166 w 8023328"/>
              <a:gd name="connsiteY3803" fmla="*/ 369330 h 2380521"/>
              <a:gd name="connsiteX3804" fmla="*/ 2011835 w 8023328"/>
              <a:gd name="connsiteY3804" fmla="*/ 354153 h 2380521"/>
              <a:gd name="connsiteX3805" fmla="*/ 1938362 w 8023328"/>
              <a:gd name="connsiteY3805" fmla="*/ 354153 h 2380521"/>
              <a:gd name="connsiteX3806" fmla="*/ 1952222 w 8023328"/>
              <a:gd name="connsiteY3806" fmla="*/ 369330 h 2380521"/>
              <a:gd name="connsiteX3807" fmla="*/ 1938362 w 8023328"/>
              <a:gd name="connsiteY3807" fmla="*/ 383749 h 2380521"/>
              <a:gd name="connsiteX3808" fmla="*/ 1925968 w 8023328"/>
              <a:gd name="connsiteY3808" fmla="*/ 369330 h 2380521"/>
              <a:gd name="connsiteX3809" fmla="*/ 1938362 w 8023328"/>
              <a:gd name="connsiteY3809" fmla="*/ 354153 h 2380521"/>
              <a:gd name="connsiteX3810" fmla="*/ 1867527 w 8023328"/>
              <a:gd name="connsiteY3810" fmla="*/ 354153 h 2380521"/>
              <a:gd name="connsiteX3811" fmla="*/ 1881384 w 8023328"/>
              <a:gd name="connsiteY3811" fmla="*/ 369330 h 2380521"/>
              <a:gd name="connsiteX3812" fmla="*/ 1867527 w 8023328"/>
              <a:gd name="connsiteY3812" fmla="*/ 383749 h 2380521"/>
              <a:gd name="connsiteX3813" fmla="*/ 1855129 w 8023328"/>
              <a:gd name="connsiteY3813" fmla="*/ 369330 h 2380521"/>
              <a:gd name="connsiteX3814" fmla="*/ 1867527 w 8023328"/>
              <a:gd name="connsiteY3814" fmla="*/ 354153 h 2380521"/>
              <a:gd name="connsiteX3815" fmla="*/ 1225708 w 8023328"/>
              <a:gd name="connsiteY3815" fmla="*/ 284879 h 2380521"/>
              <a:gd name="connsiteX3816" fmla="*/ 1240493 w 8023328"/>
              <a:gd name="connsiteY3816" fmla="*/ 298111 h 2380521"/>
              <a:gd name="connsiteX3817" fmla="*/ 1225708 w 8023328"/>
              <a:gd name="connsiteY3817" fmla="*/ 312900 h 2380521"/>
              <a:gd name="connsiteX3818" fmla="*/ 1210931 w 8023328"/>
              <a:gd name="connsiteY3818" fmla="*/ 298111 h 2380521"/>
              <a:gd name="connsiteX3819" fmla="*/ 1225708 w 8023328"/>
              <a:gd name="connsiteY3819" fmla="*/ 284879 h 2380521"/>
              <a:gd name="connsiteX3820" fmla="*/ 3440686 w 8023328"/>
              <a:gd name="connsiteY3820" fmla="*/ 283322 h 2380521"/>
              <a:gd name="connsiteX3821" fmla="*/ 3453083 w 8023328"/>
              <a:gd name="connsiteY3821" fmla="*/ 297178 h 2380521"/>
              <a:gd name="connsiteX3822" fmla="*/ 3440686 w 8023328"/>
              <a:gd name="connsiteY3822" fmla="*/ 309576 h 2380521"/>
              <a:gd name="connsiteX3823" fmla="*/ 3426830 w 8023328"/>
              <a:gd name="connsiteY3823" fmla="*/ 297178 h 2380521"/>
              <a:gd name="connsiteX3824" fmla="*/ 3440686 w 8023328"/>
              <a:gd name="connsiteY3824" fmla="*/ 283322 h 2380521"/>
              <a:gd name="connsiteX3825" fmla="*/ 3369857 w 8023328"/>
              <a:gd name="connsiteY3825" fmla="*/ 283322 h 2380521"/>
              <a:gd name="connsiteX3826" fmla="*/ 3382254 w 8023328"/>
              <a:gd name="connsiteY3826" fmla="*/ 297178 h 2380521"/>
              <a:gd name="connsiteX3827" fmla="*/ 3369857 w 8023328"/>
              <a:gd name="connsiteY3827" fmla="*/ 309576 h 2380521"/>
              <a:gd name="connsiteX3828" fmla="*/ 3356001 w 8023328"/>
              <a:gd name="connsiteY3828" fmla="*/ 297178 h 2380521"/>
              <a:gd name="connsiteX3829" fmla="*/ 3369857 w 8023328"/>
              <a:gd name="connsiteY3829" fmla="*/ 283322 h 2380521"/>
              <a:gd name="connsiteX3830" fmla="*/ 3299100 w 8023328"/>
              <a:gd name="connsiteY3830" fmla="*/ 283322 h 2380521"/>
              <a:gd name="connsiteX3831" fmla="*/ 3311496 w 8023328"/>
              <a:gd name="connsiteY3831" fmla="*/ 297178 h 2380521"/>
              <a:gd name="connsiteX3832" fmla="*/ 3299100 w 8023328"/>
              <a:gd name="connsiteY3832" fmla="*/ 309576 h 2380521"/>
              <a:gd name="connsiteX3833" fmla="*/ 3285242 w 8023328"/>
              <a:gd name="connsiteY3833" fmla="*/ 297178 h 2380521"/>
              <a:gd name="connsiteX3834" fmla="*/ 3299100 w 8023328"/>
              <a:gd name="connsiteY3834" fmla="*/ 283322 h 2380521"/>
              <a:gd name="connsiteX3835" fmla="*/ 3226808 w 8023328"/>
              <a:gd name="connsiteY3835" fmla="*/ 283322 h 2380521"/>
              <a:gd name="connsiteX3836" fmla="*/ 3240664 w 8023328"/>
              <a:gd name="connsiteY3836" fmla="*/ 297178 h 2380521"/>
              <a:gd name="connsiteX3837" fmla="*/ 3226808 w 8023328"/>
              <a:gd name="connsiteY3837" fmla="*/ 309576 h 2380521"/>
              <a:gd name="connsiteX3838" fmla="*/ 3214410 w 8023328"/>
              <a:gd name="connsiteY3838" fmla="*/ 297178 h 2380521"/>
              <a:gd name="connsiteX3839" fmla="*/ 3226808 w 8023328"/>
              <a:gd name="connsiteY3839" fmla="*/ 283322 h 2380521"/>
              <a:gd name="connsiteX3840" fmla="*/ 3152605 w 8023328"/>
              <a:gd name="connsiteY3840" fmla="*/ 283322 h 2380521"/>
              <a:gd name="connsiteX3841" fmla="*/ 3166462 w 8023328"/>
              <a:gd name="connsiteY3841" fmla="*/ 297178 h 2380521"/>
              <a:gd name="connsiteX3842" fmla="*/ 3152605 w 8023328"/>
              <a:gd name="connsiteY3842" fmla="*/ 309576 h 2380521"/>
              <a:gd name="connsiteX3843" fmla="*/ 3140209 w 8023328"/>
              <a:gd name="connsiteY3843" fmla="*/ 297178 h 2380521"/>
              <a:gd name="connsiteX3844" fmla="*/ 3152605 w 8023328"/>
              <a:gd name="connsiteY3844" fmla="*/ 283322 h 2380521"/>
              <a:gd name="connsiteX3845" fmla="*/ 3081774 w 8023328"/>
              <a:gd name="connsiteY3845" fmla="*/ 283322 h 2380521"/>
              <a:gd name="connsiteX3846" fmla="*/ 3095628 w 8023328"/>
              <a:gd name="connsiteY3846" fmla="*/ 297178 h 2380521"/>
              <a:gd name="connsiteX3847" fmla="*/ 3081774 w 8023328"/>
              <a:gd name="connsiteY3847" fmla="*/ 309576 h 2380521"/>
              <a:gd name="connsiteX3848" fmla="*/ 3069375 w 8023328"/>
              <a:gd name="connsiteY3848" fmla="*/ 297178 h 2380521"/>
              <a:gd name="connsiteX3849" fmla="*/ 3081774 w 8023328"/>
              <a:gd name="connsiteY3849" fmla="*/ 283322 h 2380521"/>
              <a:gd name="connsiteX3850" fmla="*/ 3013717 w 8023328"/>
              <a:gd name="connsiteY3850" fmla="*/ 283322 h 2380521"/>
              <a:gd name="connsiteX3851" fmla="*/ 3028135 w 8023328"/>
              <a:gd name="connsiteY3851" fmla="*/ 297178 h 2380521"/>
              <a:gd name="connsiteX3852" fmla="*/ 3013717 w 8023328"/>
              <a:gd name="connsiteY3852" fmla="*/ 309576 h 2380521"/>
              <a:gd name="connsiteX3853" fmla="*/ 2998539 w 8023328"/>
              <a:gd name="connsiteY3853" fmla="*/ 297178 h 2380521"/>
              <a:gd name="connsiteX3854" fmla="*/ 3013717 w 8023328"/>
              <a:gd name="connsiteY3854" fmla="*/ 283322 h 2380521"/>
              <a:gd name="connsiteX3855" fmla="*/ 2942494 w 8023328"/>
              <a:gd name="connsiteY3855" fmla="*/ 283322 h 2380521"/>
              <a:gd name="connsiteX3856" fmla="*/ 2957288 w 8023328"/>
              <a:gd name="connsiteY3856" fmla="*/ 298111 h 2380521"/>
              <a:gd name="connsiteX3857" fmla="*/ 2942494 w 8023328"/>
              <a:gd name="connsiteY3857" fmla="*/ 312900 h 2380521"/>
              <a:gd name="connsiteX3858" fmla="*/ 2927711 w 8023328"/>
              <a:gd name="connsiteY3858" fmla="*/ 298111 h 2380521"/>
              <a:gd name="connsiteX3859" fmla="*/ 2942494 w 8023328"/>
              <a:gd name="connsiteY3859" fmla="*/ 283322 h 2380521"/>
              <a:gd name="connsiteX3860" fmla="*/ 2868293 w 8023328"/>
              <a:gd name="connsiteY3860" fmla="*/ 283322 h 2380521"/>
              <a:gd name="connsiteX3861" fmla="*/ 2883087 w 8023328"/>
              <a:gd name="connsiteY3861" fmla="*/ 298111 h 2380521"/>
              <a:gd name="connsiteX3862" fmla="*/ 2868293 w 8023328"/>
              <a:gd name="connsiteY3862" fmla="*/ 312900 h 2380521"/>
              <a:gd name="connsiteX3863" fmla="*/ 2853507 w 8023328"/>
              <a:gd name="connsiteY3863" fmla="*/ 298111 h 2380521"/>
              <a:gd name="connsiteX3864" fmla="*/ 2868293 w 8023328"/>
              <a:gd name="connsiteY3864" fmla="*/ 283322 h 2380521"/>
              <a:gd name="connsiteX3865" fmla="*/ 2796535 w 8023328"/>
              <a:gd name="connsiteY3865" fmla="*/ 283322 h 2380521"/>
              <a:gd name="connsiteX3866" fmla="*/ 2808934 w 8023328"/>
              <a:gd name="connsiteY3866" fmla="*/ 298111 h 2380521"/>
              <a:gd name="connsiteX3867" fmla="*/ 2796535 w 8023328"/>
              <a:gd name="connsiteY3867" fmla="*/ 312900 h 2380521"/>
              <a:gd name="connsiteX3868" fmla="*/ 2782678 w 8023328"/>
              <a:gd name="connsiteY3868" fmla="*/ 298111 h 2380521"/>
              <a:gd name="connsiteX3869" fmla="*/ 2796535 w 8023328"/>
              <a:gd name="connsiteY3869" fmla="*/ 283322 h 2380521"/>
              <a:gd name="connsiteX3870" fmla="*/ 2725698 w 8023328"/>
              <a:gd name="connsiteY3870" fmla="*/ 283322 h 2380521"/>
              <a:gd name="connsiteX3871" fmla="*/ 2738100 w 8023328"/>
              <a:gd name="connsiteY3871" fmla="*/ 298111 h 2380521"/>
              <a:gd name="connsiteX3872" fmla="*/ 2725698 w 8023328"/>
              <a:gd name="connsiteY3872" fmla="*/ 312900 h 2380521"/>
              <a:gd name="connsiteX3873" fmla="*/ 2711846 w 8023328"/>
              <a:gd name="connsiteY3873" fmla="*/ 298111 h 2380521"/>
              <a:gd name="connsiteX3874" fmla="*/ 2725698 w 8023328"/>
              <a:gd name="connsiteY3874" fmla="*/ 283322 h 2380521"/>
              <a:gd name="connsiteX3875" fmla="*/ 2653415 w 8023328"/>
              <a:gd name="connsiteY3875" fmla="*/ 283322 h 2380521"/>
              <a:gd name="connsiteX3876" fmla="*/ 2667270 w 8023328"/>
              <a:gd name="connsiteY3876" fmla="*/ 298111 h 2380521"/>
              <a:gd name="connsiteX3877" fmla="*/ 2653415 w 8023328"/>
              <a:gd name="connsiteY3877" fmla="*/ 312900 h 2380521"/>
              <a:gd name="connsiteX3878" fmla="*/ 2641021 w 8023328"/>
              <a:gd name="connsiteY3878" fmla="*/ 298111 h 2380521"/>
              <a:gd name="connsiteX3879" fmla="*/ 2653415 w 8023328"/>
              <a:gd name="connsiteY3879" fmla="*/ 283322 h 2380521"/>
              <a:gd name="connsiteX3880" fmla="*/ 2582583 w 8023328"/>
              <a:gd name="connsiteY3880" fmla="*/ 283322 h 2380521"/>
              <a:gd name="connsiteX3881" fmla="*/ 2596439 w 8023328"/>
              <a:gd name="connsiteY3881" fmla="*/ 298111 h 2380521"/>
              <a:gd name="connsiteX3882" fmla="*/ 2582583 w 8023328"/>
              <a:gd name="connsiteY3882" fmla="*/ 312900 h 2380521"/>
              <a:gd name="connsiteX3883" fmla="*/ 2570189 w 8023328"/>
              <a:gd name="connsiteY3883" fmla="*/ 298111 h 2380521"/>
              <a:gd name="connsiteX3884" fmla="*/ 2582583 w 8023328"/>
              <a:gd name="connsiteY3884" fmla="*/ 283322 h 2380521"/>
              <a:gd name="connsiteX3885" fmla="*/ 2511029 w 8023328"/>
              <a:gd name="connsiteY3885" fmla="*/ 283322 h 2380521"/>
              <a:gd name="connsiteX3886" fmla="*/ 2525613 w 8023328"/>
              <a:gd name="connsiteY3886" fmla="*/ 298111 h 2380521"/>
              <a:gd name="connsiteX3887" fmla="*/ 2511029 w 8023328"/>
              <a:gd name="connsiteY3887" fmla="*/ 312900 h 2380521"/>
              <a:gd name="connsiteX3888" fmla="*/ 2499361 w 8023328"/>
              <a:gd name="connsiteY3888" fmla="*/ 298111 h 2380521"/>
              <a:gd name="connsiteX3889" fmla="*/ 2511029 w 8023328"/>
              <a:gd name="connsiteY3889" fmla="*/ 283322 h 2380521"/>
              <a:gd name="connsiteX3890" fmla="*/ 2439946 w 8023328"/>
              <a:gd name="connsiteY3890" fmla="*/ 283322 h 2380521"/>
              <a:gd name="connsiteX3891" fmla="*/ 2454732 w 8023328"/>
              <a:gd name="connsiteY3891" fmla="*/ 298111 h 2380521"/>
              <a:gd name="connsiteX3892" fmla="*/ 2439946 w 8023328"/>
              <a:gd name="connsiteY3892" fmla="*/ 312900 h 2380521"/>
              <a:gd name="connsiteX3893" fmla="*/ 2425156 w 8023328"/>
              <a:gd name="connsiteY3893" fmla="*/ 298111 h 2380521"/>
              <a:gd name="connsiteX3894" fmla="*/ 2439946 w 8023328"/>
              <a:gd name="connsiteY3894" fmla="*/ 283322 h 2380521"/>
              <a:gd name="connsiteX3895" fmla="*/ 2369110 w 8023328"/>
              <a:gd name="connsiteY3895" fmla="*/ 283322 h 2380521"/>
              <a:gd name="connsiteX3896" fmla="*/ 2383899 w 8023328"/>
              <a:gd name="connsiteY3896" fmla="*/ 298111 h 2380521"/>
              <a:gd name="connsiteX3897" fmla="*/ 2369110 w 8023328"/>
              <a:gd name="connsiteY3897" fmla="*/ 312900 h 2380521"/>
              <a:gd name="connsiteX3898" fmla="*/ 2354319 w 8023328"/>
              <a:gd name="connsiteY3898" fmla="*/ 298111 h 2380521"/>
              <a:gd name="connsiteX3899" fmla="*/ 2369110 w 8023328"/>
              <a:gd name="connsiteY3899" fmla="*/ 283322 h 2380521"/>
              <a:gd name="connsiteX3900" fmla="*/ 2298280 w 8023328"/>
              <a:gd name="connsiteY3900" fmla="*/ 283322 h 2380521"/>
              <a:gd name="connsiteX3901" fmla="*/ 2313068 w 8023328"/>
              <a:gd name="connsiteY3901" fmla="*/ 298111 h 2380521"/>
              <a:gd name="connsiteX3902" fmla="*/ 2298280 w 8023328"/>
              <a:gd name="connsiteY3902" fmla="*/ 312900 h 2380521"/>
              <a:gd name="connsiteX3903" fmla="*/ 2283490 w 8023328"/>
              <a:gd name="connsiteY3903" fmla="*/ 298111 h 2380521"/>
              <a:gd name="connsiteX3904" fmla="*/ 2298280 w 8023328"/>
              <a:gd name="connsiteY3904" fmla="*/ 283322 h 2380521"/>
              <a:gd name="connsiteX3905" fmla="*/ 2226517 w 8023328"/>
              <a:gd name="connsiteY3905" fmla="*/ 283322 h 2380521"/>
              <a:gd name="connsiteX3906" fmla="*/ 2238914 w 8023328"/>
              <a:gd name="connsiteY3906" fmla="*/ 298111 h 2380521"/>
              <a:gd name="connsiteX3907" fmla="*/ 2226517 w 8023328"/>
              <a:gd name="connsiteY3907" fmla="*/ 312900 h 2380521"/>
              <a:gd name="connsiteX3908" fmla="*/ 2212658 w 8023328"/>
              <a:gd name="connsiteY3908" fmla="*/ 298111 h 2380521"/>
              <a:gd name="connsiteX3909" fmla="*/ 2226517 w 8023328"/>
              <a:gd name="connsiteY3909" fmla="*/ 283322 h 2380521"/>
              <a:gd name="connsiteX3910" fmla="*/ 2155683 w 8023328"/>
              <a:gd name="connsiteY3910" fmla="*/ 283322 h 2380521"/>
              <a:gd name="connsiteX3911" fmla="*/ 2168081 w 8023328"/>
              <a:gd name="connsiteY3911" fmla="*/ 298111 h 2380521"/>
              <a:gd name="connsiteX3912" fmla="*/ 2155683 w 8023328"/>
              <a:gd name="connsiteY3912" fmla="*/ 312900 h 2380521"/>
              <a:gd name="connsiteX3913" fmla="*/ 2141827 w 8023328"/>
              <a:gd name="connsiteY3913" fmla="*/ 298111 h 2380521"/>
              <a:gd name="connsiteX3914" fmla="*/ 2155683 w 8023328"/>
              <a:gd name="connsiteY3914" fmla="*/ 283322 h 2380521"/>
              <a:gd name="connsiteX3915" fmla="*/ 2084849 w 8023328"/>
              <a:gd name="connsiteY3915" fmla="*/ 283322 h 2380521"/>
              <a:gd name="connsiteX3916" fmla="*/ 2097248 w 8023328"/>
              <a:gd name="connsiteY3916" fmla="*/ 298111 h 2380521"/>
              <a:gd name="connsiteX3917" fmla="*/ 2084849 w 8023328"/>
              <a:gd name="connsiteY3917" fmla="*/ 312900 h 2380521"/>
              <a:gd name="connsiteX3918" fmla="*/ 2070994 w 8023328"/>
              <a:gd name="connsiteY3918" fmla="*/ 298111 h 2380521"/>
              <a:gd name="connsiteX3919" fmla="*/ 2084849 w 8023328"/>
              <a:gd name="connsiteY3919" fmla="*/ 283322 h 2380521"/>
              <a:gd name="connsiteX3920" fmla="*/ 2011835 w 8023328"/>
              <a:gd name="connsiteY3920" fmla="*/ 283322 h 2380521"/>
              <a:gd name="connsiteX3921" fmla="*/ 2026421 w 8023328"/>
              <a:gd name="connsiteY3921" fmla="*/ 298111 h 2380521"/>
              <a:gd name="connsiteX3922" fmla="*/ 2011835 w 8023328"/>
              <a:gd name="connsiteY3922" fmla="*/ 312900 h 2380521"/>
              <a:gd name="connsiteX3923" fmla="*/ 2000168 w 8023328"/>
              <a:gd name="connsiteY3923" fmla="*/ 298111 h 2380521"/>
              <a:gd name="connsiteX3924" fmla="*/ 2011835 w 8023328"/>
              <a:gd name="connsiteY3924" fmla="*/ 283322 h 2380521"/>
              <a:gd name="connsiteX3925" fmla="*/ 1938362 w 8023328"/>
              <a:gd name="connsiteY3925" fmla="*/ 283322 h 2380521"/>
              <a:gd name="connsiteX3926" fmla="*/ 1952222 w 8023328"/>
              <a:gd name="connsiteY3926" fmla="*/ 298111 h 2380521"/>
              <a:gd name="connsiteX3927" fmla="*/ 1938362 w 8023328"/>
              <a:gd name="connsiteY3927" fmla="*/ 312900 h 2380521"/>
              <a:gd name="connsiteX3928" fmla="*/ 1925968 w 8023328"/>
              <a:gd name="connsiteY3928" fmla="*/ 298111 h 2380521"/>
              <a:gd name="connsiteX3929" fmla="*/ 1938362 w 8023328"/>
              <a:gd name="connsiteY3929" fmla="*/ 283322 h 2380521"/>
              <a:gd name="connsiteX3930" fmla="*/ 1867527 w 8023328"/>
              <a:gd name="connsiteY3930" fmla="*/ 283322 h 2380521"/>
              <a:gd name="connsiteX3931" fmla="*/ 1881384 w 8023328"/>
              <a:gd name="connsiteY3931" fmla="*/ 298111 h 2380521"/>
              <a:gd name="connsiteX3932" fmla="*/ 1867527 w 8023328"/>
              <a:gd name="connsiteY3932" fmla="*/ 312900 h 2380521"/>
              <a:gd name="connsiteX3933" fmla="*/ 1855129 w 8023328"/>
              <a:gd name="connsiteY3933" fmla="*/ 298111 h 2380521"/>
              <a:gd name="connsiteX3934" fmla="*/ 1867527 w 8023328"/>
              <a:gd name="connsiteY3934" fmla="*/ 283322 h 2380521"/>
              <a:gd name="connsiteX3935" fmla="*/ 1799085 w 8023328"/>
              <a:gd name="connsiteY3935" fmla="*/ 283322 h 2380521"/>
              <a:gd name="connsiteX3936" fmla="*/ 1813876 w 8023328"/>
              <a:gd name="connsiteY3936" fmla="*/ 298111 h 2380521"/>
              <a:gd name="connsiteX3937" fmla="*/ 1799085 w 8023328"/>
              <a:gd name="connsiteY3937" fmla="*/ 312900 h 2380521"/>
              <a:gd name="connsiteX3938" fmla="*/ 1784300 w 8023328"/>
              <a:gd name="connsiteY3938" fmla="*/ 298111 h 2380521"/>
              <a:gd name="connsiteX3939" fmla="*/ 1799085 w 8023328"/>
              <a:gd name="connsiteY3939" fmla="*/ 283322 h 2380521"/>
              <a:gd name="connsiteX3940" fmla="*/ 1728262 w 8023328"/>
              <a:gd name="connsiteY3940" fmla="*/ 283322 h 2380521"/>
              <a:gd name="connsiteX3941" fmla="*/ 1743052 w 8023328"/>
              <a:gd name="connsiteY3941" fmla="*/ 298111 h 2380521"/>
              <a:gd name="connsiteX3942" fmla="*/ 1728262 w 8023328"/>
              <a:gd name="connsiteY3942" fmla="*/ 312900 h 2380521"/>
              <a:gd name="connsiteX3943" fmla="*/ 1713472 w 8023328"/>
              <a:gd name="connsiteY3943" fmla="*/ 298111 h 2380521"/>
              <a:gd name="connsiteX3944" fmla="*/ 1728262 w 8023328"/>
              <a:gd name="connsiteY3944" fmla="*/ 283322 h 2380521"/>
              <a:gd name="connsiteX3945" fmla="*/ 1656498 w 8023328"/>
              <a:gd name="connsiteY3945" fmla="*/ 283322 h 2380521"/>
              <a:gd name="connsiteX3946" fmla="*/ 1668897 w 8023328"/>
              <a:gd name="connsiteY3946" fmla="*/ 298111 h 2380521"/>
              <a:gd name="connsiteX3947" fmla="*/ 1656498 w 8023328"/>
              <a:gd name="connsiteY3947" fmla="*/ 312900 h 2380521"/>
              <a:gd name="connsiteX3948" fmla="*/ 1642650 w 8023328"/>
              <a:gd name="connsiteY3948" fmla="*/ 298111 h 2380521"/>
              <a:gd name="connsiteX3949" fmla="*/ 1656498 w 8023328"/>
              <a:gd name="connsiteY3949" fmla="*/ 283322 h 2380521"/>
              <a:gd name="connsiteX3950" fmla="*/ 1582299 w 8023328"/>
              <a:gd name="connsiteY3950" fmla="*/ 283322 h 2380521"/>
              <a:gd name="connsiteX3951" fmla="*/ 1594704 w 8023328"/>
              <a:gd name="connsiteY3951" fmla="*/ 298111 h 2380521"/>
              <a:gd name="connsiteX3952" fmla="*/ 1582299 w 8023328"/>
              <a:gd name="connsiteY3952" fmla="*/ 312900 h 2380521"/>
              <a:gd name="connsiteX3953" fmla="*/ 1568441 w 8023328"/>
              <a:gd name="connsiteY3953" fmla="*/ 298111 h 2380521"/>
              <a:gd name="connsiteX3954" fmla="*/ 1582299 w 8023328"/>
              <a:gd name="connsiteY3954" fmla="*/ 283322 h 2380521"/>
              <a:gd name="connsiteX3955" fmla="*/ 1512198 w 8023328"/>
              <a:gd name="connsiteY3955" fmla="*/ 283322 h 2380521"/>
              <a:gd name="connsiteX3956" fmla="*/ 1523865 w 8023328"/>
              <a:gd name="connsiteY3956" fmla="*/ 298111 h 2380521"/>
              <a:gd name="connsiteX3957" fmla="*/ 1512198 w 8023328"/>
              <a:gd name="connsiteY3957" fmla="*/ 312900 h 2380521"/>
              <a:gd name="connsiteX3958" fmla="*/ 1497612 w 8023328"/>
              <a:gd name="connsiteY3958" fmla="*/ 298111 h 2380521"/>
              <a:gd name="connsiteX3959" fmla="*/ 1512198 w 8023328"/>
              <a:gd name="connsiteY3959" fmla="*/ 283322 h 2380521"/>
              <a:gd name="connsiteX3960" fmla="*/ 1439173 w 8023328"/>
              <a:gd name="connsiteY3960" fmla="*/ 283322 h 2380521"/>
              <a:gd name="connsiteX3961" fmla="*/ 1453026 w 8023328"/>
              <a:gd name="connsiteY3961" fmla="*/ 298111 h 2380521"/>
              <a:gd name="connsiteX3962" fmla="*/ 1439173 w 8023328"/>
              <a:gd name="connsiteY3962" fmla="*/ 312900 h 2380521"/>
              <a:gd name="connsiteX3963" fmla="*/ 1426777 w 8023328"/>
              <a:gd name="connsiteY3963" fmla="*/ 298111 h 2380521"/>
              <a:gd name="connsiteX3964" fmla="*/ 1439173 w 8023328"/>
              <a:gd name="connsiteY3964" fmla="*/ 283322 h 2380521"/>
              <a:gd name="connsiteX3965" fmla="*/ 1368347 w 8023328"/>
              <a:gd name="connsiteY3965" fmla="*/ 283322 h 2380521"/>
              <a:gd name="connsiteX3966" fmla="*/ 1382200 w 8023328"/>
              <a:gd name="connsiteY3966" fmla="*/ 298111 h 2380521"/>
              <a:gd name="connsiteX3967" fmla="*/ 1368347 w 8023328"/>
              <a:gd name="connsiteY3967" fmla="*/ 312900 h 2380521"/>
              <a:gd name="connsiteX3968" fmla="*/ 1355949 w 8023328"/>
              <a:gd name="connsiteY3968" fmla="*/ 298111 h 2380521"/>
              <a:gd name="connsiteX3969" fmla="*/ 1368347 w 8023328"/>
              <a:gd name="connsiteY3969" fmla="*/ 283322 h 2380521"/>
              <a:gd name="connsiteX3970" fmla="*/ 1297518 w 8023328"/>
              <a:gd name="connsiteY3970" fmla="*/ 283322 h 2380521"/>
              <a:gd name="connsiteX3971" fmla="*/ 1311374 w 8023328"/>
              <a:gd name="connsiteY3971" fmla="*/ 298111 h 2380521"/>
              <a:gd name="connsiteX3972" fmla="*/ 1297518 w 8023328"/>
              <a:gd name="connsiteY3972" fmla="*/ 312900 h 2380521"/>
              <a:gd name="connsiteX3973" fmla="*/ 1285121 w 8023328"/>
              <a:gd name="connsiteY3973" fmla="*/ 298111 h 2380521"/>
              <a:gd name="connsiteX3974" fmla="*/ 1297518 w 8023328"/>
              <a:gd name="connsiteY3974" fmla="*/ 283322 h 2380521"/>
              <a:gd name="connsiteX3975" fmla="*/ 1154890 w 8023328"/>
              <a:gd name="connsiteY3975" fmla="*/ 283322 h 2380521"/>
              <a:gd name="connsiteX3976" fmla="*/ 1169683 w 8023328"/>
              <a:gd name="connsiteY3976" fmla="*/ 295719 h 2380521"/>
              <a:gd name="connsiteX3977" fmla="*/ 1154890 w 8023328"/>
              <a:gd name="connsiteY3977" fmla="*/ 309576 h 2380521"/>
              <a:gd name="connsiteX3978" fmla="*/ 1140101 w 8023328"/>
              <a:gd name="connsiteY3978" fmla="*/ 295719 h 2380521"/>
              <a:gd name="connsiteX3979" fmla="*/ 1154890 w 8023328"/>
              <a:gd name="connsiteY3979" fmla="*/ 283322 h 2380521"/>
              <a:gd name="connsiteX3980" fmla="*/ 1084059 w 8023328"/>
              <a:gd name="connsiteY3980" fmla="*/ 283322 h 2380521"/>
              <a:gd name="connsiteX3981" fmla="*/ 1098847 w 8023328"/>
              <a:gd name="connsiteY3981" fmla="*/ 295719 h 2380521"/>
              <a:gd name="connsiteX3982" fmla="*/ 1084059 w 8023328"/>
              <a:gd name="connsiteY3982" fmla="*/ 309576 h 2380521"/>
              <a:gd name="connsiteX3983" fmla="*/ 1069272 w 8023328"/>
              <a:gd name="connsiteY3983" fmla="*/ 295719 h 2380521"/>
              <a:gd name="connsiteX3984" fmla="*/ 1084059 w 8023328"/>
              <a:gd name="connsiteY3984" fmla="*/ 283322 h 2380521"/>
              <a:gd name="connsiteX3985" fmla="*/ 1013024 w 8023328"/>
              <a:gd name="connsiteY3985" fmla="*/ 283322 h 2380521"/>
              <a:gd name="connsiteX3986" fmla="*/ 1024691 w 8023328"/>
              <a:gd name="connsiteY3986" fmla="*/ 295719 h 2380521"/>
              <a:gd name="connsiteX3987" fmla="*/ 1013024 w 8023328"/>
              <a:gd name="connsiteY3987" fmla="*/ 309576 h 2380521"/>
              <a:gd name="connsiteX3988" fmla="*/ 998442 w 8023328"/>
              <a:gd name="connsiteY3988" fmla="*/ 295719 h 2380521"/>
              <a:gd name="connsiteX3989" fmla="*/ 1013024 w 8023328"/>
              <a:gd name="connsiteY3989" fmla="*/ 283322 h 2380521"/>
              <a:gd name="connsiteX3990" fmla="*/ 941467 w 8023328"/>
              <a:gd name="connsiteY3990" fmla="*/ 283322 h 2380521"/>
              <a:gd name="connsiteX3991" fmla="*/ 953869 w 8023328"/>
              <a:gd name="connsiteY3991" fmla="*/ 295719 h 2380521"/>
              <a:gd name="connsiteX3992" fmla="*/ 941467 w 8023328"/>
              <a:gd name="connsiteY3992" fmla="*/ 309576 h 2380521"/>
              <a:gd name="connsiteX3993" fmla="*/ 927612 w 8023328"/>
              <a:gd name="connsiteY3993" fmla="*/ 295719 h 2380521"/>
              <a:gd name="connsiteX3994" fmla="*/ 941467 w 8023328"/>
              <a:gd name="connsiteY3994" fmla="*/ 283322 h 2380521"/>
              <a:gd name="connsiteX3995" fmla="*/ 3299102 w 8023328"/>
              <a:gd name="connsiteY3995" fmla="*/ 212492 h 2380521"/>
              <a:gd name="connsiteX3996" fmla="*/ 3311499 w 8023328"/>
              <a:gd name="connsiteY3996" fmla="*/ 226348 h 2380521"/>
              <a:gd name="connsiteX3997" fmla="*/ 3299102 w 8023328"/>
              <a:gd name="connsiteY3997" fmla="*/ 238746 h 2380521"/>
              <a:gd name="connsiteX3998" fmla="*/ 3285245 w 8023328"/>
              <a:gd name="connsiteY3998" fmla="*/ 226348 h 2380521"/>
              <a:gd name="connsiteX3999" fmla="*/ 3299102 w 8023328"/>
              <a:gd name="connsiteY3999" fmla="*/ 212492 h 2380521"/>
              <a:gd name="connsiteX4000" fmla="*/ 3226811 w 8023328"/>
              <a:gd name="connsiteY4000" fmla="*/ 212492 h 2380521"/>
              <a:gd name="connsiteX4001" fmla="*/ 3240667 w 8023328"/>
              <a:gd name="connsiteY4001" fmla="*/ 226348 h 2380521"/>
              <a:gd name="connsiteX4002" fmla="*/ 3226811 w 8023328"/>
              <a:gd name="connsiteY4002" fmla="*/ 238746 h 2380521"/>
              <a:gd name="connsiteX4003" fmla="*/ 3214412 w 8023328"/>
              <a:gd name="connsiteY4003" fmla="*/ 226348 h 2380521"/>
              <a:gd name="connsiteX4004" fmla="*/ 3226811 w 8023328"/>
              <a:gd name="connsiteY4004" fmla="*/ 212492 h 2380521"/>
              <a:gd name="connsiteX4005" fmla="*/ 3152608 w 8023328"/>
              <a:gd name="connsiteY4005" fmla="*/ 212492 h 2380521"/>
              <a:gd name="connsiteX4006" fmla="*/ 3166462 w 8023328"/>
              <a:gd name="connsiteY4006" fmla="*/ 226348 h 2380521"/>
              <a:gd name="connsiteX4007" fmla="*/ 3152608 w 8023328"/>
              <a:gd name="connsiteY4007" fmla="*/ 238746 h 2380521"/>
              <a:gd name="connsiteX4008" fmla="*/ 3140211 w 8023328"/>
              <a:gd name="connsiteY4008" fmla="*/ 226348 h 2380521"/>
              <a:gd name="connsiteX4009" fmla="*/ 3152608 w 8023328"/>
              <a:gd name="connsiteY4009" fmla="*/ 212492 h 2380521"/>
              <a:gd name="connsiteX4010" fmla="*/ 3081775 w 8023328"/>
              <a:gd name="connsiteY4010" fmla="*/ 212492 h 2380521"/>
              <a:gd name="connsiteX4011" fmla="*/ 3095628 w 8023328"/>
              <a:gd name="connsiteY4011" fmla="*/ 226348 h 2380521"/>
              <a:gd name="connsiteX4012" fmla="*/ 3081775 w 8023328"/>
              <a:gd name="connsiteY4012" fmla="*/ 238746 h 2380521"/>
              <a:gd name="connsiteX4013" fmla="*/ 3069375 w 8023328"/>
              <a:gd name="connsiteY4013" fmla="*/ 226348 h 2380521"/>
              <a:gd name="connsiteX4014" fmla="*/ 3081775 w 8023328"/>
              <a:gd name="connsiteY4014" fmla="*/ 212492 h 2380521"/>
              <a:gd name="connsiteX4015" fmla="*/ 3013720 w 8023328"/>
              <a:gd name="connsiteY4015" fmla="*/ 212492 h 2380521"/>
              <a:gd name="connsiteX4016" fmla="*/ 3028140 w 8023328"/>
              <a:gd name="connsiteY4016" fmla="*/ 226348 h 2380521"/>
              <a:gd name="connsiteX4017" fmla="*/ 3013720 w 8023328"/>
              <a:gd name="connsiteY4017" fmla="*/ 238746 h 2380521"/>
              <a:gd name="connsiteX4018" fmla="*/ 2998542 w 8023328"/>
              <a:gd name="connsiteY4018" fmla="*/ 226348 h 2380521"/>
              <a:gd name="connsiteX4019" fmla="*/ 3013720 w 8023328"/>
              <a:gd name="connsiteY4019" fmla="*/ 212492 h 2380521"/>
              <a:gd name="connsiteX4020" fmla="*/ 2942497 w 8023328"/>
              <a:gd name="connsiteY4020" fmla="*/ 212492 h 2380521"/>
              <a:gd name="connsiteX4021" fmla="*/ 2957293 w 8023328"/>
              <a:gd name="connsiteY4021" fmla="*/ 226348 h 2380521"/>
              <a:gd name="connsiteX4022" fmla="*/ 2942497 w 8023328"/>
              <a:gd name="connsiteY4022" fmla="*/ 238746 h 2380521"/>
              <a:gd name="connsiteX4023" fmla="*/ 2927716 w 8023328"/>
              <a:gd name="connsiteY4023" fmla="*/ 226348 h 2380521"/>
              <a:gd name="connsiteX4024" fmla="*/ 2942497 w 8023328"/>
              <a:gd name="connsiteY4024" fmla="*/ 212492 h 2380521"/>
              <a:gd name="connsiteX4025" fmla="*/ 2867363 w 8023328"/>
              <a:gd name="connsiteY4025" fmla="*/ 212492 h 2380521"/>
              <a:gd name="connsiteX4026" fmla="*/ 2879765 w 8023328"/>
              <a:gd name="connsiteY4026" fmla="*/ 226348 h 2380521"/>
              <a:gd name="connsiteX4027" fmla="*/ 2867363 w 8023328"/>
              <a:gd name="connsiteY4027" fmla="*/ 238746 h 2380521"/>
              <a:gd name="connsiteX4028" fmla="*/ 2853510 w 8023328"/>
              <a:gd name="connsiteY4028" fmla="*/ 226348 h 2380521"/>
              <a:gd name="connsiteX4029" fmla="*/ 2867363 w 8023328"/>
              <a:gd name="connsiteY4029" fmla="*/ 212492 h 2380521"/>
              <a:gd name="connsiteX4030" fmla="*/ 2796538 w 8023328"/>
              <a:gd name="connsiteY4030" fmla="*/ 212492 h 2380521"/>
              <a:gd name="connsiteX4031" fmla="*/ 2808934 w 8023328"/>
              <a:gd name="connsiteY4031" fmla="*/ 226348 h 2380521"/>
              <a:gd name="connsiteX4032" fmla="*/ 2796538 w 8023328"/>
              <a:gd name="connsiteY4032" fmla="*/ 238746 h 2380521"/>
              <a:gd name="connsiteX4033" fmla="*/ 2782680 w 8023328"/>
              <a:gd name="connsiteY4033" fmla="*/ 226348 h 2380521"/>
              <a:gd name="connsiteX4034" fmla="*/ 2796538 w 8023328"/>
              <a:gd name="connsiteY4034" fmla="*/ 212492 h 2380521"/>
              <a:gd name="connsiteX4035" fmla="*/ 2725698 w 8023328"/>
              <a:gd name="connsiteY4035" fmla="*/ 212492 h 2380521"/>
              <a:gd name="connsiteX4036" fmla="*/ 2738102 w 8023328"/>
              <a:gd name="connsiteY4036" fmla="*/ 226348 h 2380521"/>
              <a:gd name="connsiteX4037" fmla="*/ 2725698 w 8023328"/>
              <a:gd name="connsiteY4037" fmla="*/ 238746 h 2380521"/>
              <a:gd name="connsiteX4038" fmla="*/ 2711852 w 8023328"/>
              <a:gd name="connsiteY4038" fmla="*/ 226348 h 2380521"/>
              <a:gd name="connsiteX4039" fmla="*/ 2725698 w 8023328"/>
              <a:gd name="connsiteY4039" fmla="*/ 212492 h 2380521"/>
              <a:gd name="connsiteX4040" fmla="*/ 2653420 w 8023328"/>
              <a:gd name="connsiteY4040" fmla="*/ 212492 h 2380521"/>
              <a:gd name="connsiteX4041" fmla="*/ 2667273 w 8023328"/>
              <a:gd name="connsiteY4041" fmla="*/ 226348 h 2380521"/>
              <a:gd name="connsiteX4042" fmla="*/ 2653420 w 8023328"/>
              <a:gd name="connsiteY4042" fmla="*/ 238746 h 2380521"/>
              <a:gd name="connsiteX4043" fmla="*/ 2641021 w 8023328"/>
              <a:gd name="connsiteY4043" fmla="*/ 226348 h 2380521"/>
              <a:gd name="connsiteX4044" fmla="*/ 2653420 w 8023328"/>
              <a:gd name="connsiteY4044" fmla="*/ 212492 h 2380521"/>
              <a:gd name="connsiteX4045" fmla="*/ 2582586 w 8023328"/>
              <a:gd name="connsiteY4045" fmla="*/ 212492 h 2380521"/>
              <a:gd name="connsiteX4046" fmla="*/ 2596439 w 8023328"/>
              <a:gd name="connsiteY4046" fmla="*/ 226348 h 2380521"/>
              <a:gd name="connsiteX4047" fmla="*/ 2582586 w 8023328"/>
              <a:gd name="connsiteY4047" fmla="*/ 238746 h 2380521"/>
              <a:gd name="connsiteX4048" fmla="*/ 2570189 w 8023328"/>
              <a:gd name="connsiteY4048" fmla="*/ 226348 h 2380521"/>
              <a:gd name="connsiteX4049" fmla="*/ 2582586 w 8023328"/>
              <a:gd name="connsiteY4049" fmla="*/ 212492 h 2380521"/>
              <a:gd name="connsiteX4050" fmla="*/ 2511029 w 8023328"/>
              <a:gd name="connsiteY4050" fmla="*/ 212492 h 2380521"/>
              <a:gd name="connsiteX4051" fmla="*/ 2525616 w 8023328"/>
              <a:gd name="connsiteY4051" fmla="*/ 226348 h 2380521"/>
              <a:gd name="connsiteX4052" fmla="*/ 2511029 w 8023328"/>
              <a:gd name="connsiteY4052" fmla="*/ 238746 h 2380521"/>
              <a:gd name="connsiteX4053" fmla="*/ 2499364 w 8023328"/>
              <a:gd name="connsiteY4053" fmla="*/ 226348 h 2380521"/>
              <a:gd name="connsiteX4054" fmla="*/ 2511029 w 8023328"/>
              <a:gd name="connsiteY4054" fmla="*/ 212492 h 2380521"/>
              <a:gd name="connsiteX4055" fmla="*/ 2439946 w 8023328"/>
              <a:gd name="connsiteY4055" fmla="*/ 212492 h 2380521"/>
              <a:gd name="connsiteX4056" fmla="*/ 2454732 w 8023328"/>
              <a:gd name="connsiteY4056" fmla="*/ 226348 h 2380521"/>
              <a:gd name="connsiteX4057" fmla="*/ 2439946 w 8023328"/>
              <a:gd name="connsiteY4057" fmla="*/ 238746 h 2380521"/>
              <a:gd name="connsiteX4058" fmla="*/ 2425156 w 8023328"/>
              <a:gd name="connsiteY4058" fmla="*/ 226348 h 2380521"/>
              <a:gd name="connsiteX4059" fmla="*/ 2439946 w 8023328"/>
              <a:gd name="connsiteY4059" fmla="*/ 212492 h 2380521"/>
              <a:gd name="connsiteX4060" fmla="*/ 2369110 w 8023328"/>
              <a:gd name="connsiteY4060" fmla="*/ 212492 h 2380521"/>
              <a:gd name="connsiteX4061" fmla="*/ 2383900 w 8023328"/>
              <a:gd name="connsiteY4061" fmla="*/ 226348 h 2380521"/>
              <a:gd name="connsiteX4062" fmla="*/ 2369110 w 8023328"/>
              <a:gd name="connsiteY4062" fmla="*/ 238746 h 2380521"/>
              <a:gd name="connsiteX4063" fmla="*/ 2354323 w 8023328"/>
              <a:gd name="connsiteY4063" fmla="*/ 226348 h 2380521"/>
              <a:gd name="connsiteX4064" fmla="*/ 2369110 w 8023328"/>
              <a:gd name="connsiteY4064" fmla="*/ 212492 h 2380521"/>
              <a:gd name="connsiteX4065" fmla="*/ 2298283 w 8023328"/>
              <a:gd name="connsiteY4065" fmla="*/ 212492 h 2380521"/>
              <a:gd name="connsiteX4066" fmla="*/ 2313070 w 8023328"/>
              <a:gd name="connsiteY4066" fmla="*/ 227280 h 2380521"/>
              <a:gd name="connsiteX4067" fmla="*/ 2298283 w 8023328"/>
              <a:gd name="connsiteY4067" fmla="*/ 242069 h 2380521"/>
              <a:gd name="connsiteX4068" fmla="*/ 2283493 w 8023328"/>
              <a:gd name="connsiteY4068" fmla="*/ 227280 h 2380521"/>
              <a:gd name="connsiteX4069" fmla="*/ 2298283 w 8023328"/>
              <a:gd name="connsiteY4069" fmla="*/ 212492 h 2380521"/>
              <a:gd name="connsiteX4070" fmla="*/ 2226517 w 8023328"/>
              <a:gd name="connsiteY4070" fmla="*/ 212492 h 2380521"/>
              <a:gd name="connsiteX4071" fmla="*/ 2238916 w 8023328"/>
              <a:gd name="connsiteY4071" fmla="*/ 227280 h 2380521"/>
              <a:gd name="connsiteX4072" fmla="*/ 2226517 w 8023328"/>
              <a:gd name="connsiteY4072" fmla="*/ 242069 h 2380521"/>
              <a:gd name="connsiteX4073" fmla="*/ 2212659 w 8023328"/>
              <a:gd name="connsiteY4073" fmla="*/ 227280 h 2380521"/>
              <a:gd name="connsiteX4074" fmla="*/ 2226517 w 8023328"/>
              <a:gd name="connsiteY4074" fmla="*/ 212492 h 2380521"/>
              <a:gd name="connsiteX4075" fmla="*/ 2155683 w 8023328"/>
              <a:gd name="connsiteY4075" fmla="*/ 212492 h 2380521"/>
              <a:gd name="connsiteX4076" fmla="*/ 2168081 w 8023328"/>
              <a:gd name="connsiteY4076" fmla="*/ 227280 h 2380521"/>
              <a:gd name="connsiteX4077" fmla="*/ 2155683 w 8023328"/>
              <a:gd name="connsiteY4077" fmla="*/ 242069 h 2380521"/>
              <a:gd name="connsiteX4078" fmla="*/ 2141827 w 8023328"/>
              <a:gd name="connsiteY4078" fmla="*/ 227280 h 2380521"/>
              <a:gd name="connsiteX4079" fmla="*/ 2155683 w 8023328"/>
              <a:gd name="connsiteY4079" fmla="*/ 212492 h 2380521"/>
              <a:gd name="connsiteX4080" fmla="*/ 2084851 w 8023328"/>
              <a:gd name="connsiteY4080" fmla="*/ 212492 h 2380521"/>
              <a:gd name="connsiteX4081" fmla="*/ 2097249 w 8023328"/>
              <a:gd name="connsiteY4081" fmla="*/ 227280 h 2380521"/>
              <a:gd name="connsiteX4082" fmla="*/ 2084851 w 8023328"/>
              <a:gd name="connsiteY4082" fmla="*/ 242069 h 2380521"/>
              <a:gd name="connsiteX4083" fmla="*/ 2070995 w 8023328"/>
              <a:gd name="connsiteY4083" fmla="*/ 227280 h 2380521"/>
              <a:gd name="connsiteX4084" fmla="*/ 2084851 w 8023328"/>
              <a:gd name="connsiteY4084" fmla="*/ 212492 h 2380521"/>
              <a:gd name="connsiteX4085" fmla="*/ 2011835 w 8023328"/>
              <a:gd name="connsiteY4085" fmla="*/ 212492 h 2380521"/>
              <a:gd name="connsiteX4086" fmla="*/ 2026421 w 8023328"/>
              <a:gd name="connsiteY4086" fmla="*/ 227280 h 2380521"/>
              <a:gd name="connsiteX4087" fmla="*/ 2011835 w 8023328"/>
              <a:gd name="connsiteY4087" fmla="*/ 242069 h 2380521"/>
              <a:gd name="connsiteX4088" fmla="*/ 2000168 w 8023328"/>
              <a:gd name="connsiteY4088" fmla="*/ 227280 h 2380521"/>
              <a:gd name="connsiteX4089" fmla="*/ 2011835 w 8023328"/>
              <a:gd name="connsiteY4089" fmla="*/ 212492 h 2380521"/>
              <a:gd name="connsiteX4090" fmla="*/ 1938362 w 8023328"/>
              <a:gd name="connsiteY4090" fmla="*/ 212492 h 2380521"/>
              <a:gd name="connsiteX4091" fmla="*/ 1952222 w 8023328"/>
              <a:gd name="connsiteY4091" fmla="*/ 227280 h 2380521"/>
              <a:gd name="connsiteX4092" fmla="*/ 1938362 w 8023328"/>
              <a:gd name="connsiteY4092" fmla="*/ 242069 h 2380521"/>
              <a:gd name="connsiteX4093" fmla="*/ 1925971 w 8023328"/>
              <a:gd name="connsiteY4093" fmla="*/ 227280 h 2380521"/>
              <a:gd name="connsiteX4094" fmla="*/ 1938362 w 8023328"/>
              <a:gd name="connsiteY4094" fmla="*/ 212492 h 2380521"/>
              <a:gd name="connsiteX4095" fmla="*/ 1867530 w 8023328"/>
              <a:gd name="connsiteY4095" fmla="*/ 212492 h 2380521"/>
              <a:gd name="connsiteX4096" fmla="*/ 1881387 w 8023328"/>
              <a:gd name="connsiteY4096" fmla="*/ 227280 h 2380521"/>
              <a:gd name="connsiteX4097" fmla="*/ 1867530 w 8023328"/>
              <a:gd name="connsiteY4097" fmla="*/ 242069 h 2380521"/>
              <a:gd name="connsiteX4098" fmla="*/ 1855129 w 8023328"/>
              <a:gd name="connsiteY4098" fmla="*/ 227280 h 2380521"/>
              <a:gd name="connsiteX4099" fmla="*/ 1867530 w 8023328"/>
              <a:gd name="connsiteY4099" fmla="*/ 212492 h 2380521"/>
              <a:gd name="connsiteX4100" fmla="*/ 1799087 w 8023328"/>
              <a:gd name="connsiteY4100" fmla="*/ 212492 h 2380521"/>
              <a:gd name="connsiteX4101" fmla="*/ 1813879 w 8023328"/>
              <a:gd name="connsiteY4101" fmla="*/ 227280 h 2380521"/>
              <a:gd name="connsiteX4102" fmla="*/ 1799087 w 8023328"/>
              <a:gd name="connsiteY4102" fmla="*/ 242069 h 2380521"/>
              <a:gd name="connsiteX4103" fmla="*/ 1784303 w 8023328"/>
              <a:gd name="connsiteY4103" fmla="*/ 227280 h 2380521"/>
              <a:gd name="connsiteX4104" fmla="*/ 1799087 w 8023328"/>
              <a:gd name="connsiteY4104" fmla="*/ 212492 h 2380521"/>
              <a:gd name="connsiteX4105" fmla="*/ 1728262 w 8023328"/>
              <a:gd name="connsiteY4105" fmla="*/ 212492 h 2380521"/>
              <a:gd name="connsiteX4106" fmla="*/ 1743052 w 8023328"/>
              <a:gd name="connsiteY4106" fmla="*/ 227280 h 2380521"/>
              <a:gd name="connsiteX4107" fmla="*/ 1728262 w 8023328"/>
              <a:gd name="connsiteY4107" fmla="*/ 242069 h 2380521"/>
              <a:gd name="connsiteX4108" fmla="*/ 1713472 w 8023328"/>
              <a:gd name="connsiteY4108" fmla="*/ 227280 h 2380521"/>
              <a:gd name="connsiteX4109" fmla="*/ 1728262 w 8023328"/>
              <a:gd name="connsiteY4109" fmla="*/ 212492 h 2380521"/>
              <a:gd name="connsiteX4110" fmla="*/ 1656498 w 8023328"/>
              <a:gd name="connsiteY4110" fmla="*/ 212492 h 2380521"/>
              <a:gd name="connsiteX4111" fmla="*/ 1668900 w 8023328"/>
              <a:gd name="connsiteY4111" fmla="*/ 227280 h 2380521"/>
              <a:gd name="connsiteX4112" fmla="*/ 1656498 w 8023328"/>
              <a:gd name="connsiteY4112" fmla="*/ 242069 h 2380521"/>
              <a:gd name="connsiteX4113" fmla="*/ 1642655 w 8023328"/>
              <a:gd name="connsiteY4113" fmla="*/ 227280 h 2380521"/>
              <a:gd name="connsiteX4114" fmla="*/ 1656498 w 8023328"/>
              <a:gd name="connsiteY4114" fmla="*/ 212492 h 2380521"/>
              <a:gd name="connsiteX4115" fmla="*/ 1582299 w 8023328"/>
              <a:gd name="connsiteY4115" fmla="*/ 212492 h 2380521"/>
              <a:gd name="connsiteX4116" fmla="*/ 1594704 w 8023328"/>
              <a:gd name="connsiteY4116" fmla="*/ 227280 h 2380521"/>
              <a:gd name="connsiteX4117" fmla="*/ 1582299 w 8023328"/>
              <a:gd name="connsiteY4117" fmla="*/ 242069 h 2380521"/>
              <a:gd name="connsiteX4118" fmla="*/ 1568441 w 8023328"/>
              <a:gd name="connsiteY4118" fmla="*/ 227280 h 2380521"/>
              <a:gd name="connsiteX4119" fmla="*/ 1582299 w 8023328"/>
              <a:gd name="connsiteY4119" fmla="*/ 212492 h 2380521"/>
              <a:gd name="connsiteX4120" fmla="*/ 1512198 w 8023328"/>
              <a:gd name="connsiteY4120" fmla="*/ 212492 h 2380521"/>
              <a:gd name="connsiteX4121" fmla="*/ 1523867 w 8023328"/>
              <a:gd name="connsiteY4121" fmla="*/ 227280 h 2380521"/>
              <a:gd name="connsiteX4122" fmla="*/ 1512198 w 8023328"/>
              <a:gd name="connsiteY4122" fmla="*/ 242069 h 2380521"/>
              <a:gd name="connsiteX4123" fmla="*/ 1497612 w 8023328"/>
              <a:gd name="connsiteY4123" fmla="*/ 227280 h 2380521"/>
              <a:gd name="connsiteX4124" fmla="*/ 1512198 w 8023328"/>
              <a:gd name="connsiteY4124" fmla="*/ 212492 h 2380521"/>
              <a:gd name="connsiteX4125" fmla="*/ 1439173 w 8023328"/>
              <a:gd name="connsiteY4125" fmla="*/ 212492 h 2380521"/>
              <a:gd name="connsiteX4126" fmla="*/ 1453026 w 8023328"/>
              <a:gd name="connsiteY4126" fmla="*/ 227280 h 2380521"/>
              <a:gd name="connsiteX4127" fmla="*/ 1439173 w 8023328"/>
              <a:gd name="connsiteY4127" fmla="*/ 242069 h 2380521"/>
              <a:gd name="connsiteX4128" fmla="*/ 1426777 w 8023328"/>
              <a:gd name="connsiteY4128" fmla="*/ 227280 h 2380521"/>
              <a:gd name="connsiteX4129" fmla="*/ 1439173 w 8023328"/>
              <a:gd name="connsiteY4129" fmla="*/ 212492 h 2380521"/>
              <a:gd name="connsiteX4130" fmla="*/ 1368349 w 8023328"/>
              <a:gd name="connsiteY4130" fmla="*/ 212492 h 2380521"/>
              <a:gd name="connsiteX4131" fmla="*/ 1382203 w 8023328"/>
              <a:gd name="connsiteY4131" fmla="*/ 227280 h 2380521"/>
              <a:gd name="connsiteX4132" fmla="*/ 1368349 w 8023328"/>
              <a:gd name="connsiteY4132" fmla="*/ 242069 h 2380521"/>
              <a:gd name="connsiteX4133" fmla="*/ 1355950 w 8023328"/>
              <a:gd name="connsiteY4133" fmla="*/ 227280 h 2380521"/>
              <a:gd name="connsiteX4134" fmla="*/ 1368349 w 8023328"/>
              <a:gd name="connsiteY4134" fmla="*/ 212492 h 2380521"/>
              <a:gd name="connsiteX4135" fmla="*/ 1297520 w 8023328"/>
              <a:gd name="connsiteY4135" fmla="*/ 212492 h 2380521"/>
              <a:gd name="connsiteX4136" fmla="*/ 1311374 w 8023328"/>
              <a:gd name="connsiteY4136" fmla="*/ 227280 h 2380521"/>
              <a:gd name="connsiteX4137" fmla="*/ 1297520 w 8023328"/>
              <a:gd name="connsiteY4137" fmla="*/ 242069 h 2380521"/>
              <a:gd name="connsiteX4138" fmla="*/ 1285121 w 8023328"/>
              <a:gd name="connsiteY4138" fmla="*/ 227280 h 2380521"/>
              <a:gd name="connsiteX4139" fmla="*/ 1297520 w 8023328"/>
              <a:gd name="connsiteY4139" fmla="*/ 212492 h 2380521"/>
              <a:gd name="connsiteX4140" fmla="*/ 1225708 w 8023328"/>
              <a:gd name="connsiteY4140" fmla="*/ 212492 h 2380521"/>
              <a:gd name="connsiteX4141" fmla="*/ 1240496 w 8023328"/>
              <a:gd name="connsiteY4141" fmla="*/ 227280 h 2380521"/>
              <a:gd name="connsiteX4142" fmla="*/ 1225708 w 8023328"/>
              <a:gd name="connsiteY4142" fmla="*/ 242069 h 2380521"/>
              <a:gd name="connsiteX4143" fmla="*/ 1210934 w 8023328"/>
              <a:gd name="connsiteY4143" fmla="*/ 227280 h 2380521"/>
              <a:gd name="connsiteX4144" fmla="*/ 1225708 w 8023328"/>
              <a:gd name="connsiteY4144" fmla="*/ 212492 h 2380521"/>
              <a:gd name="connsiteX4145" fmla="*/ 1154891 w 8023328"/>
              <a:gd name="connsiteY4145" fmla="*/ 212492 h 2380521"/>
              <a:gd name="connsiteX4146" fmla="*/ 1169683 w 8023328"/>
              <a:gd name="connsiteY4146" fmla="*/ 227280 h 2380521"/>
              <a:gd name="connsiteX4147" fmla="*/ 1154891 w 8023328"/>
              <a:gd name="connsiteY4147" fmla="*/ 242069 h 2380521"/>
              <a:gd name="connsiteX4148" fmla="*/ 1140105 w 8023328"/>
              <a:gd name="connsiteY4148" fmla="*/ 227280 h 2380521"/>
              <a:gd name="connsiteX4149" fmla="*/ 1154891 w 8023328"/>
              <a:gd name="connsiteY4149" fmla="*/ 212492 h 2380521"/>
              <a:gd name="connsiteX4150" fmla="*/ 1084063 w 8023328"/>
              <a:gd name="connsiteY4150" fmla="*/ 212492 h 2380521"/>
              <a:gd name="connsiteX4151" fmla="*/ 1098847 w 8023328"/>
              <a:gd name="connsiteY4151" fmla="*/ 227280 h 2380521"/>
              <a:gd name="connsiteX4152" fmla="*/ 1084063 w 8023328"/>
              <a:gd name="connsiteY4152" fmla="*/ 242069 h 2380521"/>
              <a:gd name="connsiteX4153" fmla="*/ 1069276 w 8023328"/>
              <a:gd name="connsiteY4153" fmla="*/ 227280 h 2380521"/>
              <a:gd name="connsiteX4154" fmla="*/ 1084063 w 8023328"/>
              <a:gd name="connsiteY4154" fmla="*/ 212492 h 2380521"/>
              <a:gd name="connsiteX4155" fmla="*/ 3013723 w 8023328"/>
              <a:gd name="connsiteY4155" fmla="*/ 141661 h 2380521"/>
              <a:gd name="connsiteX4156" fmla="*/ 3028140 w 8023328"/>
              <a:gd name="connsiteY4156" fmla="*/ 155517 h 2380521"/>
              <a:gd name="connsiteX4157" fmla="*/ 3013723 w 8023328"/>
              <a:gd name="connsiteY4157" fmla="*/ 167915 h 2380521"/>
              <a:gd name="connsiteX4158" fmla="*/ 2998545 w 8023328"/>
              <a:gd name="connsiteY4158" fmla="*/ 155517 h 2380521"/>
              <a:gd name="connsiteX4159" fmla="*/ 3013723 w 8023328"/>
              <a:gd name="connsiteY4159" fmla="*/ 141661 h 2380521"/>
              <a:gd name="connsiteX4160" fmla="*/ 2942497 w 8023328"/>
              <a:gd name="connsiteY4160" fmla="*/ 141661 h 2380521"/>
              <a:gd name="connsiteX4161" fmla="*/ 2957293 w 8023328"/>
              <a:gd name="connsiteY4161" fmla="*/ 155517 h 2380521"/>
              <a:gd name="connsiteX4162" fmla="*/ 2942497 w 8023328"/>
              <a:gd name="connsiteY4162" fmla="*/ 167915 h 2380521"/>
              <a:gd name="connsiteX4163" fmla="*/ 2927716 w 8023328"/>
              <a:gd name="connsiteY4163" fmla="*/ 155517 h 2380521"/>
              <a:gd name="connsiteX4164" fmla="*/ 2942497 w 8023328"/>
              <a:gd name="connsiteY4164" fmla="*/ 141661 h 2380521"/>
              <a:gd name="connsiteX4165" fmla="*/ 2867363 w 8023328"/>
              <a:gd name="connsiteY4165" fmla="*/ 141661 h 2380521"/>
              <a:gd name="connsiteX4166" fmla="*/ 2879765 w 8023328"/>
              <a:gd name="connsiteY4166" fmla="*/ 155517 h 2380521"/>
              <a:gd name="connsiteX4167" fmla="*/ 2867363 w 8023328"/>
              <a:gd name="connsiteY4167" fmla="*/ 167915 h 2380521"/>
              <a:gd name="connsiteX4168" fmla="*/ 2853510 w 8023328"/>
              <a:gd name="connsiteY4168" fmla="*/ 155517 h 2380521"/>
              <a:gd name="connsiteX4169" fmla="*/ 2867363 w 8023328"/>
              <a:gd name="connsiteY4169" fmla="*/ 141661 h 2380521"/>
              <a:gd name="connsiteX4170" fmla="*/ 2796538 w 8023328"/>
              <a:gd name="connsiteY4170" fmla="*/ 141661 h 2380521"/>
              <a:gd name="connsiteX4171" fmla="*/ 2808940 w 8023328"/>
              <a:gd name="connsiteY4171" fmla="*/ 155517 h 2380521"/>
              <a:gd name="connsiteX4172" fmla="*/ 2796538 w 8023328"/>
              <a:gd name="connsiteY4172" fmla="*/ 167915 h 2380521"/>
              <a:gd name="connsiteX4173" fmla="*/ 2782683 w 8023328"/>
              <a:gd name="connsiteY4173" fmla="*/ 155517 h 2380521"/>
              <a:gd name="connsiteX4174" fmla="*/ 2796538 w 8023328"/>
              <a:gd name="connsiteY4174" fmla="*/ 141661 h 2380521"/>
              <a:gd name="connsiteX4175" fmla="*/ 2725703 w 8023328"/>
              <a:gd name="connsiteY4175" fmla="*/ 141661 h 2380521"/>
              <a:gd name="connsiteX4176" fmla="*/ 2738105 w 8023328"/>
              <a:gd name="connsiteY4176" fmla="*/ 155517 h 2380521"/>
              <a:gd name="connsiteX4177" fmla="*/ 2725703 w 8023328"/>
              <a:gd name="connsiteY4177" fmla="*/ 167915 h 2380521"/>
              <a:gd name="connsiteX4178" fmla="*/ 2711852 w 8023328"/>
              <a:gd name="connsiteY4178" fmla="*/ 155517 h 2380521"/>
              <a:gd name="connsiteX4179" fmla="*/ 2725703 w 8023328"/>
              <a:gd name="connsiteY4179" fmla="*/ 141661 h 2380521"/>
              <a:gd name="connsiteX4180" fmla="*/ 2653420 w 8023328"/>
              <a:gd name="connsiteY4180" fmla="*/ 141661 h 2380521"/>
              <a:gd name="connsiteX4181" fmla="*/ 2667273 w 8023328"/>
              <a:gd name="connsiteY4181" fmla="*/ 155517 h 2380521"/>
              <a:gd name="connsiteX4182" fmla="*/ 2653420 w 8023328"/>
              <a:gd name="connsiteY4182" fmla="*/ 167915 h 2380521"/>
              <a:gd name="connsiteX4183" fmla="*/ 2641021 w 8023328"/>
              <a:gd name="connsiteY4183" fmla="*/ 155517 h 2380521"/>
              <a:gd name="connsiteX4184" fmla="*/ 2653420 w 8023328"/>
              <a:gd name="connsiteY4184" fmla="*/ 141661 h 2380521"/>
              <a:gd name="connsiteX4185" fmla="*/ 2582586 w 8023328"/>
              <a:gd name="connsiteY4185" fmla="*/ 141661 h 2380521"/>
              <a:gd name="connsiteX4186" fmla="*/ 2596442 w 8023328"/>
              <a:gd name="connsiteY4186" fmla="*/ 155517 h 2380521"/>
              <a:gd name="connsiteX4187" fmla="*/ 2582586 w 8023328"/>
              <a:gd name="connsiteY4187" fmla="*/ 167915 h 2380521"/>
              <a:gd name="connsiteX4188" fmla="*/ 2570189 w 8023328"/>
              <a:gd name="connsiteY4188" fmla="*/ 155517 h 2380521"/>
              <a:gd name="connsiteX4189" fmla="*/ 2582586 w 8023328"/>
              <a:gd name="connsiteY4189" fmla="*/ 141661 h 2380521"/>
              <a:gd name="connsiteX4190" fmla="*/ 2511034 w 8023328"/>
              <a:gd name="connsiteY4190" fmla="*/ 141661 h 2380521"/>
              <a:gd name="connsiteX4191" fmla="*/ 2525616 w 8023328"/>
              <a:gd name="connsiteY4191" fmla="*/ 155517 h 2380521"/>
              <a:gd name="connsiteX4192" fmla="*/ 2511034 w 8023328"/>
              <a:gd name="connsiteY4192" fmla="*/ 167915 h 2380521"/>
              <a:gd name="connsiteX4193" fmla="*/ 2499364 w 8023328"/>
              <a:gd name="connsiteY4193" fmla="*/ 155517 h 2380521"/>
              <a:gd name="connsiteX4194" fmla="*/ 2511034 w 8023328"/>
              <a:gd name="connsiteY4194" fmla="*/ 141661 h 2380521"/>
              <a:gd name="connsiteX4195" fmla="*/ 2439946 w 8023328"/>
              <a:gd name="connsiteY4195" fmla="*/ 141661 h 2380521"/>
              <a:gd name="connsiteX4196" fmla="*/ 2454734 w 8023328"/>
              <a:gd name="connsiteY4196" fmla="*/ 155517 h 2380521"/>
              <a:gd name="connsiteX4197" fmla="*/ 2439946 w 8023328"/>
              <a:gd name="connsiteY4197" fmla="*/ 167915 h 2380521"/>
              <a:gd name="connsiteX4198" fmla="*/ 2425159 w 8023328"/>
              <a:gd name="connsiteY4198" fmla="*/ 155517 h 2380521"/>
              <a:gd name="connsiteX4199" fmla="*/ 2439946 w 8023328"/>
              <a:gd name="connsiteY4199" fmla="*/ 141661 h 2380521"/>
              <a:gd name="connsiteX4200" fmla="*/ 2369114 w 8023328"/>
              <a:gd name="connsiteY4200" fmla="*/ 141661 h 2380521"/>
              <a:gd name="connsiteX4201" fmla="*/ 2383900 w 8023328"/>
              <a:gd name="connsiteY4201" fmla="*/ 155517 h 2380521"/>
              <a:gd name="connsiteX4202" fmla="*/ 2369114 w 8023328"/>
              <a:gd name="connsiteY4202" fmla="*/ 167915 h 2380521"/>
              <a:gd name="connsiteX4203" fmla="*/ 2354323 w 8023328"/>
              <a:gd name="connsiteY4203" fmla="*/ 155517 h 2380521"/>
              <a:gd name="connsiteX4204" fmla="*/ 2369114 w 8023328"/>
              <a:gd name="connsiteY4204" fmla="*/ 141661 h 2380521"/>
              <a:gd name="connsiteX4205" fmla="*/ 2298283 w 8023328"/>
              <a:gd name="connsiteY4205" fmla="*/ 141661 h 2380521"/>
              <a:gd name="connsiteX4206" fmla="*/ 2313070 w 8023328"/>
              <a:gd name="connsiteY4206" fmla="*/ 155517 h 2380521"/>
              <a:gd name="connsiteX4207" fmla="*/ 2298283 w 8023328"/>
              <a:gd name="connsiteY4207" fmla="*/ 167915 h 2380521"/>
              <a:gd name="connsiteX4208" fmla="*/ 2283493 w 8023328"/>
              <a:gd name="connsiteY4208" fmla="*/ 155517 h 2380521"/>
              <a:gd name="connsiteX4209" fmla="*/ 2298283 w 8023328"/>
              <a:gd name="connsiteY4209" fmla="*/ 141661 h 2380521"/>
              <a:gd name="connsiteX4210" fmla="*/ 2226517 w 8023328"/>
              <a:gd name="connsiteY4210" fmla="*/ 141661 h 2380521"/>
              <a:gd name="connsiteX4211" fmla="*/ 2238916 w 8023328"/>
              <a:gd name="connsiteY4211" fmla="*/ 155517 h 2380521"/>
              <a:gd name="connsiteX4212" fmla="*/ 2226517 w 8023328"/>
              <a:gd name="connsiteY4212" fmla="*/ 167915 h 2380521"/>
              <a:gd name="connsiteX4213" fmla="*/ 2212659 w 8023328"/>
              <a:gd name="connsiteY4213" fmla="*/ 155517 h 2380521"/>
              <a:gd name="connsiteX4214" fmla="*/ 2226517 w 8023328"/>
              <a:gd name="connsiteY4214" fmla="*/ 141661 h 2380521"/>
              <a:gd name="connsiteX4215" fmla="*/ 2155683 w 8023328"/>
              <a:gd name="connsiteY4215" fmla="*/ 141661 h 2380521"/>
              <a:gd name="connsiteX4216" fmla="*/ 2168084 w 8023328"/>
              <a:gd name="connsiteY4216" fmla="*/ 155517 h 2380521"/>
              <a:gd name="connsiteX4217" fmla="*/ 2155683 w 8023328"/>
              <a:gd name="connsiteY4217" fmla="*/ 167915 h 2380521"/>
              <a:gd name="connsiteX4218" fmla="*/ 2141827 w 8023328"/>
              <a:gd name="connsiteY4218" fmla="*/ 155517 h 2380521"/>
              <a:gd name="connsiteX4219" fmla="*/ 2155683 w 8023328"/>
              <a:gd name="connsiteY4219" fmla="*/ 141661 h 2380521"/>
              <a:gd name="connsiteX4220" fmla="*/ 2084851 w 8023328"/>
              <a:gd name="connsiteY4220" fmla="*/ 141661 h 2380521"/>
              <a:gd name="connsiteX4221" fmla="*/ 2097249 w 8023328"/>
              <a:gd name="connsiteY4221" fmla="*/ 155517 h 2380521"/>
              <a:gd name="connsiteX4222" fmla="*/ 2084851 w 8023328"/>
              <a:gd name="connsiteY4222" fmla="*/ 167915 h 2380521"/>
              <a:gd name="connsiteX4223" fmla="*/ 2070995 w 8023328"/>
              <a:gd name="connsiteY4223" fmla="*/ 155517 h 2380521"/>
              <a:gd name="connsiteX4224" fmla="*/ 2084851 w 8023328"/>
              <a:gd name="connsiteY4224" fmla="*/ 141661 h 2380521"/>
              <a:gd name="connsiteX4225" fmla="*/ 2011835 w 8023328"/>
              <a:gd name="connsiteY4225" fmla="*/ 141661 h 2380521"/>
              <a:gd name="connsiteX4226" fmla="*/ 2026421 w 8023328"/>
              <a:gd name="connsiteY4226" fmla="*/ 155517 h 2380521"/>
              <a:gd name="connsiteX4227" fmla="*/ 2011835 w 8023328"/>
              <a:gd name="connsiteY4227" fmla="*/ 167915 h 2380521"/>
              <a:gd name="connsiteX4228" fmla="*/ 2000168 w 8023328"/>
              <a:gd name="connsiteY4228" fmla="*/ 155517 h 2380521"/>
              <a:gd name="connsiteX4229" fmla="*/ 2011835 w 8023328"/>
              <a:gd name="connsiteY4229" fmla="*/ 141661 h 2380521"/>
              <a:gd name="connsiteX4230" fmla="*/ 1938365 w 8023328"/>
              <a:gd name="connsiteY4230" fmla="*/ 141661 h 2380521"/>
              <a:gd name="connsiteX4231" fmla="*/ 1952222 w 8023328"/>
              <a:gd name="connsiteY4231" fmla="*/ 155517 h 2380521"/>
              <a:gd name="connsiteX4232" fmla="*/ 1938365 w 8023328"/>
              <a:gd name="connsiteY4232" fmla="*/ 167915 h 2380521"/>
              <a:gd name="connsiteX4233" fmla="*/ 1925971 w 8023328"/>
              <a:gd name="connsiteY4233" fmla="*/ 155517 h 2380521"/>
              <a:gd name="connsiteX4234" fmla="*/ 1938365 w 8023328"/>
              <a:gd name="connsiteY4234" fmla="*/ 141661 h 2380521"/>
              <a:gd name="connsiteX4235" fmla="*/ 1869922 w 8023328"/>
              <a:gd name="connsiteY4235" fmla="*/ 141661 h 2380521"/>
              <a:gd name="connsiteX4236" fmla="*/ 1884712 w 8023328"/>
              <a:gd name="connsiteY4236" fmla="*/ 155517 h 2380521"/>
              <a:gd name="connsiteX4237" fmla="*/ 1869922 w 8023328"/>
              <a:gd name="connsiteY4237" fmla="*/ 167915 h 2380521"/>
              <a:gd name="connsiteX4238" fmla="*/ 1855131 w 8023328"/>
              <a:gd name="connsiteY4238" fmla="*/ 155517 h 2380521"/>
              <a:gd name="connsiteX4239" fmla="*/ 1869922 w 8023328"/>
              <a:gd name="connsiteY4239" fmla="*/ 141661 h 2380521"/>
              <a:gd name="connsiteX4240" fmla="*/ 1799087 w 8023328"/>
              <a:gd name="connsiteY4240" fmla="*/ 141661 h 2380521"/>
              <a:gd name="connsiteX4241" fmla="*/ 1813879 w 8023328"/>
              <a:gd name="connsiteY4241" fmla="*/ 155517 h 2380521"/>
              <a:gd name="connsiteX4242" fmla="*/ 1799087 w 8023328"/>
              <a:gd name="connsiteY4242" fmla="*/ 167915 h 2380521"/>
              <a:gd name="connsiteX4243" fmla="*/ 1784303 w 8023328"/>
              <a:gd name="connsiteY4243" fmla="*/ 155517 h 2380521"/>
              <a:gd name="connsiteX4244" fmla="*/ 1799087 w 8023328"/>
              <a:gd name="connsiteY4244" fmla="*/ 141661 h 2380521"/>
              <a:gd name="connsiteX4245" fmla="*/ 1728262 w 8023328"/>
              <a:gd name="connsiteY4245" fmla="*/ 141661 h 2380521"/>
              <a:gd name="connsiteX4246" fmla="*/ 1743052 w 8023328"/>
              <a:gd name="connsiteY4246" fmla="*/ 155517 h 2380521"/>
              <a:gd name="connsiteX4247" fmla="*/ 1728262 w 8023328"/>
              <a:gd name="connsiteY4247" fmla="*/ 167915 h 2380521"/>
              <a:gd name="connsiteX4248" fmla="*/ 1713474 w 8023328"/>
              <a:gd name="connsiteY4248" fmla="*/ 155517 h 2380521"/>
              <a:gd name="connsiteX4249" fmla="*/ 1728262 w 8023328"/>
              <a:gd name="connsiteY4249" fmla="*/ 141661 h 2380521"/>
              <a:gd name="connsiteX4250" fmla="*/ 1656501 w 8023328"/>
              <a:gd name="connsiteY4250" fmla="*/ 141661 h 2380521"/>
              <a:gd name="connsiteX4251" fmla="*/ 1668900 w 8023328"/>
              <a:gd name="connsiteY4251" fmla="*/ 156450 h 2380521"/>
              <a:gd name="connsiteX4252" fmla="*/ 1656501 w 8023328"/>
              <a:gd name="connsiteY4252" fmla="*/ 171239 h 2380521"/>
              <a:gd name="connsiteX4253" fmla="*/ 1642655 w 8023328"/>
              <a:gd name="connsiteY4253" fmla="*/ 156450 h 2380521"/>
              <a:gd name="connsiteX4254" fmla="*/ 1656501 w 8023328"/>
              <a:gd name="connsiteY4254" fmla="*/ 141661 h 2380521"/>
              <a:gd name="connsiteX4255" fmla="*/ 1582299 w 8023328"/>
              <a:gd name="connsiteY4255" fmla="*/ 141661 h 2380521"/>
              <a:gd name="connsiteX4256" fmla="*/ 1594704 w 8023328"/>
              <a:gd name="connsiteY4256" fmla="*/ 156450 h 2380521"/>
              <a:gd name="connsiteX4257" fmla="*/ 1582299 w 8023328"/>
              <a:gd name="connsiteY4257" fmla="*/ 171239 h 2380521"/>
              <a:gd name="connsiteX4258" fmla="*/ 1568444 w 8023328"/>
              <a:gd name="connsiteY4258" fmla="*/ 156450 h 2380521"/>
              <a:gd name="connsiteX4259" fmla="*/ 1582299 w 8023328"/>
              <a:gd name="connsiteY4259" fmla="*/ 141661 h 2380521"/>
              <a:gd name="connsiteX4260" fmla="*/ 1512199 w 8023328"/>
              <a:gd name="connsiteY4260" fmla="*/ 141661 h 2380521"/>
              <a:gd name="connsiteX4261" fmla="*/ 1523867 w 8023328"/>
              <a:gd name="connsiteY4261" fmla="*/ 156450 h 2380521"/>
              <a:gd name="connsiteX4262" fmla="*/ 1512199 w 8023328"/>
              <a:gd name="connsiteY4262" fmla="*/ 171239 h 2380521"/>
              <a:gd name="connsiteX4263" fmla="*/ 1497612 w 8023328"/>
              <a:gd name="connsiteY4263" fmla="*/ 156450 h 2380521"/>
              <a:gd name="connsiteX4264" fmla="*/ 1512199 w 8023328"/>
              <a:gd name="connsiteY4264" fmla="*/ 141661 h 2380521"/>
              <a:gd name="connsiteX4265" fmla="*/ 1439173 w 8023328"/>
              <a:gd name="connsiteY4265" fmla="*/ 141661 h 2380521"/>
              <a:gd name="connsiteX4266" fmla="*/ 1453026 w 8023328"/>
              <a:gd name="connsiteY4266" fmla="*/ 156450 h 2380521"/>
              <a:gd name="connsiteX4267" fmla="*/ 1439173 w 8023328"/>
              <a:gd name="connsiteY4267" fmla="*/ 171239 h 2380521"/>
              <a:gd name="connsiteX4268" fmla="*/ 1426777 w 8023328"/>
              <a:gd name="connsiteY4268" fmla="*/ 156450 h 2380521"/>
              <a:gd name="connsiteX4269" fmla="*/ 1439173 w 8023328"/>
              <a:gd name="connsiteY4269" fmla="*/ 141661 h 2380521"/>
              <a:gd name="connsiteX4270" fmla="*/ 1368349 w 8023328"/>
              <a:gd name="connsiteY4270" fmla="*/ 141661 h 2380521"/>
              <a:gd name="connsiteX4271" fmla="*/ 1382203 w 8023328"/>
              <a:gd name="connsiteY4271" fmla="*/ 156450 h 2380521"/>
              <a:gd name="connsiteX4272" fmla="*/ 1368349 w 8023328"/>
              <a:gd name="connsiteY4272" fmla="*/ 171239 h 2380521"/>
              <a:gd name="connsiteX4273" fmla="*/ 1355953 w 8023328"/>
              <a:gd name="connsiteY4273" fmla="*/ 156450 h 2380521"/>
              <a:gd name="connsiteX4274" fmla="*/ 1368349 w 8023328"/>
              <a:gd name="connsiteY4274" fmla="*/ 141661 h 2380521"/>
              <a:gd name="connsiteX4275" fmla="*/ 1297520 w 8023328"/>
              <a:gd name="connsiteY4275" fmla="*/ 141661 h 2380521"/>
              <a:gd name="connsiteX4276" fmla="*/ 1311374 w 8023328"/>
              <a:gd name="connsiteY4276" fmla="*/ 156450 h 2380521"/>
              <a:gd name="connsiteX4277" fmla="*/ 1297520 w 8023328"/>
              <a:gd name="connsiteY4277" fmla="*/ 171239 h 2380521"/>
              <a:gd name="connsiteX4278" fmla="*/ 1285121 w 8023328"/>
              <a:gd name="connsiteY4278" fmla="*/ 156450 h 2380521"/>
              <a:gd name="connsiteX4279" fmla="*/ 1297520 w 8023328"/>
              <a:gd name="connsiteY4279" fmla="*/ 141661 h 2380521"/>
              <a:gd name="connsiteX4280" fmla="*/ 2796538 w 8023328"/>
              <a:gd name="connsiteY4280" fmla="*/ 70831 h 2380521"/>
              <a:gd name="connsiteX4281" fmla="*/ 2808940 w 8023328"/>
              <a:gd name="connsiteY4281" fmla="*/ 84687 h 2380521"/>
              <a:gd name="connsiteX4282" fmla="*/ 2796538 w 8023328"/>
              <a:gd name="connsiteY4282" fmla="*/ 97085 h 2380521"/>
              <a:gd name="connsiteX4283" fmla="*/ 2782683 w 8023328"/>
              <a:gd name="connsiteY4283" fmla="*/ 84687 h 2380521"/>
              <a:gd name="connsiteX4284" fmla="*/ 2796538 w 8023328"/>
              <a:gd name="connsiteY4284" fmla="*/ 70831 h 2380521"/>
              <a:gd name="connsiteX4285" fmla="*/ 2725703 w 8023328"/>
              <a:gd name="connsiteY4285" fmla="*/ 70831 h 2380521"/>
              <a:gd name="connsiteX4286" fmla="*/ 2738105 w 8023328"/>
              <a:gd name="connsiteY4286" fmla="*/ 84687 h 2380521"/>
              <a:gd name="connsiteX4287" fmla="*/ 2725703 w 8023328"/>
              <a:gd name="connsiteY4287" fmla="*/ 97085 h 2380521"/>
              <a:gd name="connsiteX4288" fmla="*/ 2711852 w 8023328"/>
              <a:gd name="connsiteY4288" fmla="*/ 84687 h 2380521"/>
              <a:gd name="connsiteX4289" fmla="*/ 2725703 w 8023328"/>
              <a:gd name="connsiteY4289" fmla="*/ 70831 h 2380521"/>
              <a:gd name="connsiteX4290" fmla="*/ 2653420 w 8023328"/>
              <a:gd name="connsiteY4290" fmla="*/ 70831 h 2380521"/>
              <a:gd name="connsiteX4291" fmla="*/ 2667273 w 8023328"/>
              <a:gd name="connsiteY4291" fmla="*/ 84687 h 2380521"/>
              <a:gd name="connsiteX4292" fmla="*/ 2653420 w 8023328"/>
              <a:gd name="connsiteY4292" fmla="*/ 97085 h 2380521"/>
              <a:gd name="connsiteX4293" fmla="*/ 2641021 w 8023328"/>
              <a:gd name="connsiteY4293" fmla="*/ 84687 h 2380521"/>
              <a:gd name="connsiteX4294" fmla="*/ 2653420 w 8023328"/>
              <a:gd name="connsiteY4294" fmla="*/ 70831 h 2380521"/>
              <a:gd name="connsiteX4295" fmla="*/ 2582586 w 8023328"/>
              <a:gd name="connsiteY4295" fmla="*/ 70831 h 2380521"/>
              <a:gd name="connsiteX4296" fmla="*/ 2596442 w 8023328"/>
              <a:gd name="connsiteY4296" fmla="*/ 84687 h 2380521"/>
              <a:gd name="connsiteX4297" fmla="*/ 2582586 w 8023328"/>
              <a:gd name="connsiteY4297" fmla="*/ 97085 h 2380521"/>
              <a:gd name="connsiteX4298" fmla="*/ 2570189 w 8023328"/>
              <a:gd name="connsiteY4298" fmla="*/ 84687 h 2380521"/>
              <a:gd name="connsiteX4299" fmla="*/ 2582586 w 8023328"/>
              <a:gd name="connsiteY4299" fmla="*/ 70831 h 2380521"/>
              <a:gd name="connsiteX4300" fmla="*/ 2511034 w 8023328"/>
              <a:gd name="connsiteY4300" fmla="*/ 70831 h 2380521"/>
              <a:gd name="connsiteX4301" fmla="*/ 2525616 w 8023328"/>
              <a:gd name="connsiteY4301" fmla="*/ 84687 h 2380521"/>
              <a:gd name="connsiteX4302" fmla="*/ 2511034 w 8023328"/>
              <a:gd name="connsiteY4302" fmla="*/ 97085 h 2380521"/>
              <a:gd name="connsiteX4303" fmla="*/ 2499364 w 8023328"/>
              <a:gd name="connsiteY4303" fmla="*/ 84687 h 2380521"/>
              <a:gd name="connsiteX4304" fmla="*/ 2511034 w 8023328"/>
              <a:gd name="connsiteY4304" fmla="*/ 70831 h 2380521"/>
              <a:gd name="connsiteX4305" fmla="*/ 2439946 w 8023328"/>
              <a:gd name="connsiteY4305" fmla="*/ 70831 h 2380521"/>
              <a:gd name="connsiteX4306" fmla="*/ 2454737 w 8023328"/>
              <a:gd name="connsiteY4306" fmla="*/ 84687 h 2380521"/>
              <a:gd name="connsiteX4307" fmla="*/ 2439946 w 8023328"/>
              <a:gd name="connsiteY4307" fmla="*/ 97085 h 2380521"/>
              <a:gd name="connsiteX4308" fmla="*/ 2425159 w 8023328"/>
              <a:gd name="connsiteY4308" fmla="*/ 84687 h 2380521"/>
              <a:gd name="connsiteX4309" fmla="*/ 2439946 w 8023328"/>
              <a:gd name="connsiteY4309" fmla="*/ 70831 h 2380521"/>
              <a:gd name="connsiteX4310" fmla="*/ 2369114 w 8023328"/>
              <a:gd name="connsiteY4310" fmla="*/ 70831 h 2380521"/>
              <a:gd name="connsiteX4311" fmla="*/ 2383900 w 8023328"/>
              <a:gd name="connsiteY4311" fmla="*/ 84687 h 2380521"/>
              <a:gd name="connsiteX4312" fmla="*/ 2369114 w 8023328"/>
              <a:gd name="connsiteY4312" fmla="*/ 97085 h 2380521"/>
              <a:gd name="connsiteX4313" fmla="*/ 2354323 w 8023328"/>
              <a:gd name="connsiteY4313" fmla="*/ 84687 h 2380521"/>
              <a:gd name="connsiteX4314" fmla="*/ 2369114 w 8023328"/>
              <a:gd name="connsiteY4314" fmla="*/ 70831 h 2380521"/>
              <a:gd name="connsiteX4315" fmla="*/ 2298283 w 8023328"/>
              <a:gd name="connsiteY4315" fmla="*/ 70831 h 2380521"/>
              <a:gd name="connsiteX4316" fmla="*/ 2313070 w 8023328"/>
              <a:gd name="connsiteY4316" fmla="*/ 84687 h 2380521"/>
              <a:gd name="connsiteX4317" fmla="*/ 2298283 w 8023328"/>
              <a:gd name="connsiteY4317" fmla="*/ 97085 h 2380521"/>
              <a:gd name="connsiteX4318" fmla="*/ 2283493 w 8023328"/>
              <a:gd name="connsiteY4318" fmla="*/ 84687 h 2380521"/>
              <a:gd name="connsiteX4319" fmla="*/ 2298283 w 8023328"/>
              <a:gd name="connsiteY4319" fmla="*/ 70831 h 2380521"/>
              <a:gd name="connsiteX4320" fmla="*/ 2226517 w 8023328"/>
              <a:gd name="connsiteY4320" fmla="*/ 70831 h 2380521"/>
              <a:gd name="connsiteX4321" fmla="*/ 2238916 w 8023328"/>
              <a:gd name="connsiteY4321" fmla="*/ 84687 h 2380521"/>
              <a:gd name="connsiteX4322" fmla="*/ 2226517 w 8023328"/>
              <a:gd name="connsiteY4322" fmla="*/ 97085 h 2380521"/>
              <a:gd name="connsiteX4323" fmla="*/ 2212659 w 8023328"/>
              <a:gd name="connsiteY4323" fmla="*/ 84687 h 2380521"/>
              <a:gd name="connsiteX4324" fmla="*/ 2226517 w 8023328"/>
              <a:gd name="connsiteY4324" fmla="*/ 70831 h 2380521"/>
              <a:gd name="connsiteX4325" fmla="*/ 2155683 w 8023328"/>
              <a:gd name="connsiteY4325" fmla="*/ 70831 h 2380521"/>
              <a:gd name="connsiteX4326" fmla="*/ 2168084 w 8023328"/>
              <a:gd name="connsiteY4326" fmla="*/ 84687 h 2380521"/>
              <a:gd name="connsiteX4327" fmla="*/ 2155683 w 8023328"/>
              <a:gd name="connsiteY4327" fmla="*/ 97085 h 2380521"/>
              <a:gd name="connsiteX4328" fmla="*/ 2141827 w 8023328"/>
              <a:gd name="connsiteY4328" fmla="*/ 84687 h 2380521"/>
              <a:gd name="connsiteX4329" fmla="*/ 2155683 w 8023328"/>
              <a:gd name="connsiteY4329" fmla="*/ 70831 h 2380521"/>
              <a:gd name="connsiteX4330" fmla="*/ 2083393 w 8023328"/>
              <a:gd name="connsiteY4330" fmla="*/ 70831 h 2380521"/>
              <a:gd name="connsiteX4331" fmla="*/ 2097249 w 8023328"/>
              <a:gd name="connsiteY4331" fmla="*/ 84687 h 2380521"/>
              <a:gd name="connsiteX4332" fmla="*/ 2083393 w 8023328"/>
              <a:gd name="connsiteY4332" fmla="*/ 97085 h 2380521"/>
              <a:gd name="connsiteX4333" fmla="*/ 2070995 w 8023328"/>
              <a:gd name="connsiteY4333" fmla="*/ 84687 h 2380521"/>
              <a:gd name="connsiteX4334" fmla="*/ 2083393 w 8023328"/>
              <a:gd name="connsiteY4334" fmla="*/ 70831 h 2380521"/>
              <a:gd name="connsiteX4335" fmla="*/ 2011835 w 8023328"/>
              <a:gd name="connsiteY4335" fmla="*/ 70831 h 2380521"/>
              <a:gd name="connsiteX4336" fmla="*/ 2026421 w 8023328"/>
              <a:gd name="connsiteY4336" fmla="*/ 84687 h 2380521"/>
              <a:gd name="connsiteX4337" fmla="*/ 2011835 w 8023328"/>
              <a:gd name="connsiteY4337" fmla="*/ 97085 h 2380521"/>
              <a:gd name="connsiteX4338" fmla="*/ 2000168 w 8023328"/>
              <a:gd name="connsiteY4338" fmla="*/ 84687 h 2380521"/>
              <a:gd name="connsiteX4339" fmla="*/ 2011835 w 8023328"/>
              <a:gd name="connsiteY4339" fmla="*/ 70831 h 2380521"/>
              <a:gd name="connsiteX4340" fmla="*/ 1938365 w 8023328"/>
              <a:gd name="connsiteY4340" fmla="*/ 70831 h 2380521"/>
              <a:gd name="connsiteX4341" fmla="*/ 1952222 w 8023328"/>
              <a:gd name="connsiteY4341" fmla="*/ 84687 h 2380521"/>
              <a:gd name="connsiteX4342" fmla="*/ 1938365 w 8023328"/>
              <a:gd name="connsiteY4342" fmla="*/ 97085 h 2380521"/>
              <a:gd name="connsiteX4343" fmla="*/ 1925971 w 8023328"/>
              <a:gd name="connsiteY4343" fmla="*/ 84687 h 2380521"/>
              <a:gd name="connsiteX4344" fmla="*/ 1938365 w 8023328"/>
              <a:gd name="connsiteY4344" fmla="*/ 70831 h 2380521"/>
              <a:gd name="connsiteX4345" fmla="*/ 1869922 w 8023328"/>
              <a:gd name="connsiteY4345" fmla="*/ 70831 h 2380521"/>
              <a:gd name="connsiteX4346" fmla="*/ 1884712 w 8023328"/>
              <a:gd name="connsiteY4346" fmla="*/ 84687 h 2380521"/>
              <a:gd name="connsiteX4347" fmla="*/ 1869922 w 8023328"/>
              <a:gd name="connsiteY4347" fmla="*/ 97085 h 2380521"/>
              <a:gd name="connsiteX4348" fmla="*/ 1855131 w 8023328"/>
              <a:gd name="connsiteY4348" fmla="*/ 84687 h 2380521"/>
              <a:gd name="connsiteX4349" fmla="*/ 1869922 w 8023328"/>
              <a:gd name="connsiteY4349" fmla="*/ 70831 h 2380521"/>
              <a:gd name="connsiteX4350" fmla="*/ 1799087 w 8023328"/>
              <a:gd name="connsiteY4350" fmla="*/ 70831 h 2380521"/>
              <a:gd name="connsiteX4351" fmla="*/ 1813879 w 8023328"/>
              <a:gd name="connsiteY4351" fmla="*/ 84687 h 2380521"/>
              <a:gd name="connsiteX4352" fmla="*/ 1799087 w 8023328"/>
              <a:gd name="connsiteY4352" fmla="*/ 97085 h 2380521"/>
              <a:gd name="connsiteX4353" fmla="*/ 1784303 w 8023328"/>
              <a:gd name="connsiteY4353" fmla="*/ 84687 h 2380521"/>
              <a:gd name="connsiteX4354" fmla="*/ 1799087 w 8023328"/>
              <a:gd name="connsiteY4354" fmla="*/ 70831 h 2380521"/>
              <a:gd name="connsiteX4355" fmla="*/ 1728262 w 8023328"/>
              <a:gd name="connsiteY4355" fmla="*/ 70831 h 2380521"/>
              <a:gd name="connsiteX4356" fmla="*/ 1743052 w 8023328"/>
              <a:gd name="connsiteY4356" fmla="*/ 84687 h 2380521"/>
              <a:gd name="connsiteX4357" fmla="*/ 1728262 w 8023328"/>
              <a:gd name="connsiteY4357" fmla="*/ 97085 h 2380521"/>
              <a:gd name="connsiteX4358" fmla="*/ 1713474 w 8023328"/>
              <a:gd name="connsiteY4358" fmla="*/ 84687 h 2380521"/>
              <a:gd name="connsiteX4359" fmla="*/ 1728262 w 8023328"/>
              <a:gd name="connsiteY4359" fmla="*/ 70831 h 2380521"/>
              <a:gd name="connsiteX4360" fmla="*/ 1656501 w 8023328"/>
              <a:gd name="connsiteY4360" fmla="*/ 70831 h 2380521"/>
              <a:gd name="connsiteX4361" fmla="*/ 1668900 w 8023328"/>
              <a:gd name="connsiteY4361" fmla="*/ 84687 h 2380521"/>
              <a:gd name="connsiteX4362" fmla="*/ 1656501 w 8023328"/>
              <a:gd name="connsiteY4362" fmla="*/ 97085 h 2380521"/>
              <a:gd name="connsiteX4363" fmla="*/ 1642655 w 8023328"/>
              <a:gd name="connsiteY4363" fmla="*/ 84687 h 2380521"/>
              <a:gd name="connsiteX4364" fmla="*/ 1656501 w 8023328"/>
              <a:gd name="connsiteY4364" fmla="*/ 70831 h 2380521"/>
              <a:gd name="connsiteX4365" fmla="*/ 1582299 w 8023328"/>
              <a:gd name="connsiteY4365" fmla="*/ 70831 h 2380521"/>
              <a:gd name="connsiteX4366" fmla="*/ 1594704 w 8023328"/>
              <a:gd name="connsiteY4366" fmla="*/ 84687 h 2380521"/>
              <a:gd name="connsiteX4367" fmla="*/ 1582299 w 8023328"/>
              <a:gd name="connsiteY4367" fmla="*/ 97085 h 2380521"/>
              <a:gd name="connsiteX4368" fmla="*/ 1568444 w 8023328"/>
              <a:gd name="connsiteY4368" fmla="*/ 84687 h 2380521"/>
              <a:gd name="connsiteX4369" fmla="*/ 1582299 w 8023328"/>
              <a:gd name="connsiteY4369" fmla="*/ 70831 h 2380521"/>
              <a:gd name="connsiteX4370" fmla="*/ 2796538 w 8023328"/>
              <a:gd name="connsiteY4370" fmla="*/ 0 h 2380521"/>
              <a:gd name="connsiteX4371" fmla="*/ 2808940 w 8023328"/>
              <a:gd name="connsiteY4371" fmla="*/ 12397 h 2380521"/>
              <a:gd name="connsiteX4372" fmla="*/ 2796538 w 8023328"/>
              <a:gd name="connsiteY4372" fmla="*/ 26254 h 2380521"/>
              <a:gd name="connsiteX4373" fmla="*/ 2782683 w 8023328"/>
              <a:gd name="connsiteY4373" fmla="*/ 12397 h 2380521"/>
              <a:gd name="connsiteX4374" fmla="*/ 2796538 w 8023328"/>
              <a:gd name="connsiteY4374" fmla="*/ 0 h 2380521"/>
              <a:gd name="connsiteX4375" fmla="*/ 2725703 w 8023328"/>
              <a:gd name="connsiteY4375" fmla="*/ 0 h 2380521"/>
              <a:gd name="connsiteX4376" fmla="*/ 2738105 w 8023328"/>
              <a:gd name="connsiteY4376" fmla="*/ 12397 h 2380521"/>
              <a:gd name="connsiteX4377" fmla="*/ 2725703 w 8023328"/>
              <a:gd name="connsiteY4377" fmla="*/ 26254 h 2380521"/>
              <a:gd name="connsiteX4378" fmla="*/ 2711852 w 8023328"/>
              <a:gd name="connsiteY4378" fmla="*/ 12397 h 2380521"/>
              <a:gd name="connsiteX4379" fmla="*/ 2725703 w 8023328"/>
              <a:gd name="connsiteY4379" fmla="*/ 0 h 2380521"/>
              <a:gd name="connsiteX4380" fmla="*/ 2653420 w 8023328"/>
              <a:gd name="connsiteY4380" fmla="*/ 0 h 2380521"/>
              <a:gd name="connsiteX4381" fmla="*/ 2667273 w 8023328"/>
              <a:gd name="connsiteY4381" fmla="*/ 12397 h 2380521"/>
              <a:gd name="connsiteX4382" fmla="*/ 2653420 w 8023328"/>
              <a:gd name="connsiteY4382" fmla="*/ 26254 h 2380521"/>
              <a:gd name="connsiteX4383" fmla="*/ 2641021 w 8023328"/>
              <a:gd name="connsiteY4383" fmla="*/ 12397 h 2380521"/>
              <a:gd name="connsiteX4384" fmla="*/ 2653420 w 8023328"/>
              <a:gd name="connsiteY4384" fmla="*/ 0 h 2380521"/>
              <a:gd name="connsiteX4385" fmla="*/ 2582586 w 8023328"/>
              <a:gd name="connsiteY4385" fmla="*/ 0 h 2380521"/>
              <a:gd name="connsiteX4386" fmla="*/ 2596442 w 8023328"/>
              <a:gd name="connsiteY4386" fmla="*/ 12397 h 2380521"/>
              <a:gd name="connsiteX4387" fmla="*/ 2582586 w 8023328"/>
              <a:gd name="connsiteY4387" fmla="*/ 26254 h 2380521"/>
              <a:gd name="connsiteX4388" fmla="*/ 2570189 w 8023328"/>
              <a:gd name="connsiteY4388" fmla="*/ 12397 h 2380521"/>
              <a:gd name="connsiteX4389" fmla="*/ 2582586 w 8023328"/>
              <a:gd name="connsiteY4389" fmla="*/ 0 h 2380521"/>
              <a:gd name="connsiteX4390" fmla="*/ 2511034 w 8023328"/>
              <a:gd name="connsiteY4390" fmla="*/ 0 h 2380521"/>
              <a:gd name="connsiteX4391" fmla="*/ 2525616 w 8023328"/>
              <a:gd name="connsiteY4391" fmla="*/ 12397 h 2380521"/>
              <a:gd name="connsiteX4392" fmla="*/ 2511034 w 8023328"/>
              <a:gd name="connsiteY4392" fmla="*/ 26254 h 2380521"/>
              <a:gd name="connsiteX4393" fmla="*/ 2499364 w 8023328"/>
              <a:gd name="connsiteY4393" fmla="*/ 12397 h 2380521"/>
              <a:gd name="connsiteX4394" fmla="*/ 2511034 w 8023328"/>
              <a:gd name="connsiteY4394" fmla="*/ 0 h 2380521"/>
              <a:gd name="connsiteX4395" fmla="*/ 2439946 w 8023328"/>
              <a:gd name="connsiteY4395" fmla="*/ 0 h 2380521"/>
              <a:gd name="connsiteX4396" fmla="*/ 2454737 w 8023328"/>
              <a:gd name="connsiteY4396" fmla="*/ 12397 h 2380521"/>
              <a:gd name="connsiteX4397" fmla="*/ 2439946 w 8023328"/>
              <a:gd name="connsiteY4397" fmla="*/ 26254 h 2380521"/>
              <a:gd name="connsiteX4398" fmla="*/ 2425159 w 8023328"/>
              <a:gd name="connsiteY4398" fmla="*/ 12397 h 2380521"/>
              <a:gd name="connsiteX4399" fmla="*/ 2439946 w 8023328"/>
              <a:gd name="connsiteY4399" fmla="*/ 0 h 2380521"/>
              <a:gd name="connsiteX4400" fmla="*/ 2369114 w 8023328"/>
              <a:gd name="connsiteY4400" fmla="*/ 0 h 2380521"/>
              <a:gd name="connsiteX4401" fmla="*/ 2383900 w 8023328"/>
              <a:gd name="connsiteY4401" fmla="*/ 12397 h 2380521"/>
              <a:gd name="connsiteX4402" fmla="*/ 2369114 w 8023328"/>
              <a:gd name="connsiteY4402" fmla="*/ 26254 h 2380521"/>
              <a:gd name="connsiteX4403" fmla="*/ 2354323 w 8023328"/>
              <a:gd name="connsiteY4403" fmla="*/ 12397 h 2380521"/>
              <a:gd name="connsiteX4404" fmla="*/ 2369114 w 8023328"/>
              <a:gd name="connsiteY4404" fmla="*/ 0 h 2380521"/>
              <a:gd name="connsiteX4405" fmla="*/ 2298283 w 8023328"/>
              <a:gd name="connsiteY4405" fmla="*/ 0 h 2380521"/>
              <a:gd name="connsiteX4406" fmla="*/ 2313070 w 8023328"/>
              <a:gd name="connsiteY4406" fmla="*/ 12397 h 2380521"/>
              <a:gd name="connsiteX4407" fmla="*/ 2298283 w 8023328"/>
              <a:gd name="connsiteY4407" fmla="*/ 26254 h 2380521"/>
              <a:gd name="connsiteX4408" fmla="*/ 2283493 w 8023328"/>
              <a:gd name="connsiteY4408" fmla="*/ 12397 h 2380521"/>
              <a:gd name="connsiteX4409" fmla="*/ 2298283 w 8023328"/>
              <a:gd name="connsiteY4409" fmla="*/ 0 h 2380521"/>
              <a:gd name="connsiteX4410" fmla="*/ 2226517 w 8023328"/>
              <a:gd name="connsiteY4410" fmla="*/ 0 h 2380521"/>
              <a:gd name="connsiteX4411" fmla="*/ 2238916 w 8023328"/>
              <a:gd name="connsiteY4411" fmla="*/ 13856 h 2380521"/>
              <a:gd name="connsiteX4412" fmla="*/ 2226517 w 8023328"/>
              <a:gd name="connsiteY4412" fmla="*/ 26254 h 2380521"/>
              <a:gd name="connsiteX4413" fmla="*/ 2212659 w 8023328"/>
              <a:gd name="connsiteY4413" fmla="*/ 13856 h 2380521"/>
              <a:gd name="connsiteX4414" fmla="*/ 2226517 w 8023328"/>
              <a:gd name="connsiteY4414" fmla="*/ 0 h 2380521"/>
              <a:gd name="connsiteX4415" fmla="*/ 2155683 w 8023328"/>
              <a:gd name="connsiteY4415" fmla="*/ 0 h 2380521"/>
              <a:gd name="connsiteX4416" fmla="*/ 2168084 w 8023328"/>
              <a:gd name="connsiteY4416" fmla="*/ 13856 h 2380521"/>
              <a:gd name="connsiteX4417" fmla="*/ 2155683 w 8023328"/>
              <a:gd name="connsiteY4417" fmla="*/ 26254 h 2380521"/>
              <a:gd name="connsiteX4418" fmla="*/ 2141827 w 8023328"/>
              <a:gd name="connsiteY4418" fmla="*/ 13856 h 2380521"/>
              <a:gd name="connsiteX4419" fmla="*/ 2155683 w 8023328"/>
              <a:gd name="connsiteY4419" fmla="*/ 0 h 2380521"/>
              <a:gd name="connsiteX4420" fmla="*/ 2083393 w 8023328"/>
              <a:gd name="connsiteY4420" fmla="*/ 0 h 2380521"/>
              <a:gd name="connsiteX4421" fmla="*/ 2097249 w 8023328"/>
              <a:gd name="connsiteY4421" fmla="*/ 13856 h 2380521"/>
              <a:gd name="connsiteX4422" fmla="*/ 2083393 w 8023328"/>
              <a:gd name="connsiteY4422" fmla="*/ 26254 h 2380521"/>
              <a:gd name="connsiteX4423" fmla="*/ 2070995 w 8023328"/>
              <a:gd name="connsiteY4423" fmla="*/ 13856 h 2380521"/>
              <a:gd name="connsiteX4424" fmla="*/ 2083393 w 8023328"/>
              <a:gd name="connsiteY4424" fmla="*/ 0 h 2380521"/>
              <a:gd name="connsiteX4425" fmla="*/ 2011835 w 8023328"/>
              <a:gd name="connsiteY4425" fmla="*/ 0 h 2380521"/>
              <a:gd name="connsiteX4426" fmla="*/ 2026421 w 8023328"/>
              <a:gd name="connsiteY4426" fmla="*/ 13856 h 2380521"/>
              <a:gd name="connsiteX4427" fmla="*/ 2011835 w 8023328"/>
              <a:gd name="connsiteY4427" fmla="*/ 26254 h 2380521"/>
              <a:gd name="connsiteX4428" fmla="*/ 2000168 w 8023328"/>
              <a:gd name="connsiteY4428" fmla="*/ 13856 h 2380521"/>
              <a:gd name="connsiteX4429" fmla="*/ 2011835 w 8023328"/>
              <a:gd name="connsiteY4429" fmla="*/ 0 h 2380521"/>
              <a:gd name="connsiteX4430" fmla="*/ 1938365 w 8023328"/>
              <a:gd name="connsiteY4430" fmla="*/ 0 h 2380521"/>
              <a:gd name="connsiteX4431" fmla="*/ 1952222 w 8023328"/>
              <a:gd name="connsiteY4431" fmla="*/ 13856 h 2380521"/>
              <a:gd name="connsiteX4432" fmla="*/ 1938365 w 8023328"/>
              <a:gd name="connsiteY4432" fmla="*/ 26254 h 2380521"/>
              <a:gd name="connsiteX4433" fmla="*/ 1925971 w 8023328"/>
              <a:gd name="connsiteY4433" fmla="*/ 13856 h 2380521"/>
              <a:gd name="connsiteX4434" fmla="*/ 1938365 w 8023328"/>
              <a:gd name="connsiteY4434" fmla="*/ 0 h 2380521"/>
              <a:gd name="connsiteX4435" fmla="*/ 1869922 w 8023328"/>
              <a:gd name="connsiteY4435" fmla="*/ 0 h 2380521"/>
              <a:gd name="connsiteX4436" fmla="*/ 1884712 w 8023328"/>
              <a:gd name="connsiteY4436" fmla="*/ 13856 h 2380521"/>
              <a:gd name="connsiteX4437" fmla="*/ 1869922 w 8023328"/>
              <a:gd name="connsiteY4437" fmla="*/ 26254 h 2380521"/>
              <a:gd name="connsiteX4438" fmla="*/ 1855131 w 8023328"/>
              <a:gd name="connsiteY4438" fmla="*/ 13856 h 2380521"/>
              <a:gd name="connsiteX4439" fmla="*/ 1869922 w 8023328"/>
              <a:gd name="connsiteY4439" fmla="*/ 0 h 2380521"/>
              <a:gd name="connsiteX4440" fmla="*/ 1799087 w 8023328"/>
              <a:gd name="connsiteY4440" fmla="*/ 0 h 2380521"/>
              <a:gd name="connsiteX4441" fmla="*/ 1813879 w 8023328"/>
              <a:gd name="connsiteY4441" fmla="*/ 13856 h 2380521"/>
              <a:gd name="connsiteX4442" fmla="*/ 1799087 w 8023328"/>
              <a:gd name="connsiteY4442" fmla="*/ 26254 h 2380521"/>
              <a:gd name="connsiteX4443" fmla="*/ 1784303 w 8023328"/>
              <a:gd name="connsiteY4443" fmla="*/ 13856 h 2380521"/>
              <a:gd name="connsiteX4444" fmla="*/ 1799087 w 8023328"/>
              <a:gd name="connsiteY4444" fmla="*/ 0 h 2380521"/>
              <a:gd name="connsiteX4445" fmla="*/ 1728262 w 8023328"/>
              <a:gd name="connsiteY4445" fmla="*/ 0 h 2380521"/>
              <a:gd name="connsiteX4446" fmla="*/ 1743052 w 8023328"/>
              <a:gd name="connsiteY4446" fmla="*/ 13856 h 2380521"/>
              <a:gd name="connsiteX4447" fmla="*/ 1728262 w 8023328"/>
              <a:gd name="connsiteY4447" fmla="*/ 26254 h 2380521"/>
              <a:gd name="connsiteX4448" fmla="*/ 1713474 w 8023328"/>
              <a:gd name="connsiteY4448" fmla="*/ 13856 h 2380521"/>
              <a:gd name="connsiteX4449" fmla="*/ 1728262 w 8023328"/>
              <a:gd name="connsiteY4449" fmla="*/ 0 h 2380521"/>
              <a:gd name="connsiteX4450" fmla="*/ 1656501 w 8023328"/>
              <a:gd name="connsiteY4450" fmla="*/ 0 h 2380521"/>
              <a:gd name="connsiteX4451" fmla="*/ 1668900 w 8023328"/>
              <a:gd name="connsiteY4451" fmla="*/ 13856 h 2380521"/>
              <a:gd name="connsiteX4452" fmla="*/ 1656501 w 8023328"/>
              <a:gd name="connsiteY4452" fmla="*/ 26254 h 2380521"/>
              <a:gd name="connsiteX4453" fmla="*/ 1642655 w 8023328"/>
              <a:gd name="connsiteY4453" fmla="*/ 13856 h 2380521"/>
              <a:gd name="connsiteX4454" fmla="*/ 1656501 w 8023328"/>
              <a:gd name="connsiteY4454" fmla="*/ 0 h 2380521"/>
              <a:gd name="connsiteX4455" fmla="*/ 1582299 w 8023328"/>
              <a:gd name="connsiteY4455" fmla="*/ 0 h 2380521"/>
              <a:gd name="connsiteX4456" fmla="*/ 1594704 w 8023328"/>
              <a:gd name="connsiteY4456" fmla="*/ 13856 h 2380521"/>
              <a:gd name="connsiteX4457" fmla="*/ 1582299 w 8023328"/>
              <a:gd name="connsiteY4457" fmla="*/ 26254 h 2380521"/>
              <a:gd name="connsiteX4458" fmla="*/ 1568444 w 8023328"/>
              <a:gd name="connsiteY4458" fmla="*/ 13856 h 2380521"/>
              <a:gd name="connsiteX4459" fmla="*/ 1582299 w 8023328"/>
              <a:gd name="connsiteY4459" fmla="*/ 0 h 23805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</a:cxnLst>
            <a:rect l="l" t="t" r="r" b="b"/>
            <a:pathLst>
              <a:path w="8023328" h="2380521">
                <a:moveTo>
                  <a:pt x="8010930" y="2354267"/>
                </a:moveTo>
                <a:cubicBezTo>
                  <a:pt x="8018223" y="2354267"/>
                  <a:pt x="8023328" y="2360101"/>
                  <a:pt x="8023328" y="2366665"/>
                </a:cubicBezTo>
                <a:cubicBezTo>
                  <a:pt x="8023328" y="2373958"/>
                  <a:pt x="8018223" y="2380521"/>
                  <a:pt x="8010930" y="2380521"/>
                </a:cubicBezTo>
                <a:cubicBezTo>
                  <a:pt x="8002908" y="2380521"/>
                  <a:pt x="7997074" y="2373958"/>
                  <a:pt x="7997074" y="2366665"/>
                </a:cubicBezTo>
                <a:cubicBezTo>
                  <a:pt x="7997074" y="2360101"/>
                  <a:pt x="8002908" y="2354267"/>
                  <a:pt x="8010930" y="2354267"/>
                </a:cubicBezTo>
                <a:close/>
                <a:moveTo>
                  <a:pt x="7940099" y="2354267"/>
                </a:moveTo>
                <a:cubicBezTo>
                  <a:pt x="7945933" y="2354267"/>
                  <a:pt x="7952497" y="2360101"/>
                  <a:pt x="7952497" y="2366665"/>
                </a:cubicBezTo>
                <a:cubicBezTo>
                  <a:pt x="7952497" y="2373958"/>
                  <a:pt x="7945933" y="2380521"/>
                  <a:pt x="7940099" y="2380521"/>
                </a:cubicBezTo>
                <a:cubicBezTo>
                  <a:pt x="7932077" y="2380521"/>
                  <a:pt x="7926243" y="2373958"/>
                  <a:pt x="7926243" y="2366665"/>
                </a:cubicBezTo>
                <a:cubicBezTo>
                  <a:pt x="7926243" y="2360101"/>
                  <a:pt x="7932077" y="2354267"/>
                  <a:pt x="7940099" y="2354267"/>
                </a:cubicBezTo>
                <a:close/>
                <a:moveTo>
                  <a:pt x="7869269" y="2354267"/>
                </a:moveTo>
                <a:cubicBezTo>
                  <a:pt x="7875833" y="2354267"/>
                  <a:pt x="7881667" y="2360101"/>
                  <a:pt x="7881667" y="2366665"/>
                </a:cubicBezTo>
                <a:cubicBezTo>
                  <a:pt x="7881667" y="2373958"/>
                  <a:pt x="7875833" y="2380521"/>
                  <a:pt x="7869269" y="2380521"/>
                </a:cubicBezTo>
                <a:cubicBezTo>
                  <a:pt x="7861976" y="2380521"/>
                  <a:pt x="7855413" y="2373958"/>
                  <a:pt x="7855413" y="2366665"/>
                </a:cubicBezTo>
                <a:cubicBezTo>
                  <a:pt x="7855413" y="2360101"/>
                  <a:pt x="7861976" y="2354267"/>
                  <a:pt x="7869269" y="2354267"/>
                </a:cubicBezTo>
                <a:close/>
                <a:moveTo>
                  <a:pt x="7796980" y="2354267"/>
                </a:moveTo>
                <a:cubicBezTo>
                  <a:pt x="7805002" y="2354267"/>
                  <a:pt x="7810836" y="2360101"/>
                  <a:pt x="7810836" y="2366665"/>
                </a:cubicBezTo>
                <a:cubicBezTo>
                  <a:pt x="7810836" y="2373958"/>
                  <a:pt x="7805002" y="2380521"/>
                  <a:pt x="7796980" y="2380521"/>
                </a:cubicBezTo>
                <a:cubicBezTo>
                  <a:pt x="7791145" y="2380521"/>
                  <a:pt x="7784582" y="2373958"/>
                  <a:pt x="7784582" y="2366665"/>
                </a:cubicBezTo>
                <a:cubicBezTo>
                  <a:pt x="7784582" y="2360101"/>
                  <a:pt x="7791145" y="2354267"/>
                  <a:pt x="7796980" y="2354267"/>
                </a:cubicBezTo>
                <a:close/>
                <a:moveTo>
                  <a:pt x="8010930" y="2283438"/>
                </a:moveTo>
                <a:cubicBezTo>
                  <a:pt x="8018223" y="2283438"/>
                  <a:pt x="8023328" y="2288543"/>
                  <a:pt x="8023328" y="2295835"/>
                </a:cubicBezTo>
                <a:cubicBezTo>
                  <a:pt x="8023328" y="2303857"/>
                  <a:pt x="8018223" y="2309691"/>
                  <a:pt x="8010930" y="2309691"/>
                </a:cubicBezTo>
                <a:cubicBezTo>
                  <a:pt x="8002908" y="2309691"/>
                  <a:pt x="7997074" y="2303857"/>
                  <a:pt x="7997074" y="2295835"/>
                </a:cubicBezTo>
                <a:cubicBezTo>
                  <a:pt x="7997074" y="2288543"/>
                  <a:pt x="8002908" y="2283438"/>
                  <a:pt x="8010930" y="2283438"/>
                </a:cubicBezTo>
                <a:close/>
                <a:moveTo>
                  <a:pt x="7940099" y="2283438"/>
                </a:moveTo>
                <a:cubicBezTo>
                  <a:pt x="7945933" y="2283438"/>
                  <a:pt x="7952497" y="2288543"/>
                  <a:pt x="7952497" y="2295835"/>
                </a:cubicBezTo>
                <a:cubicBezTo>
                  <a:pt x="7952497" y="2303857"/>
                  <a:pt x="7945933" y="2309691"/>
                  <a:pt x="7940099" y="2309691"/>
                </a:cubicBezTo>
                <a:cubicBezTo>
                  <a:pt x="7932077" y="2309691"/>
                  <a:pt x="7926243" y="2303857"/>
                  <a:pt x="7926243" y="2295835"/>
                </a:cubicBezTo>
                <a:cubicBezTo>
                  <a:pt x="7926243" y="2288543"/>
                  <a:pt x="7932077" y="2283438"/>
                  <a:pt x="7940099" y="2283438"/>
                </a:cubicBezTo>
                <a:close/>
                <a:moveTo>
                  <a:pt x="7869269" y="2283438"/>
                </a:moveTo>
                <a:cubicBezTo>
                  <a:pt x="7875833" y="2283438"/>
                  <a:pt x="7881667" y="2288543"/>
                  <a:pt x="7881667" y="2295835"/>
                </a:cubicBezTo>
                <a:cubicBezTo>
                  <a:pt x="7881667" y="2303857"/>
                  <a:pt x="7875833" y="2309691"/>
                  <a:pt x="7869269" y="2309691"/>
                </a:cubicBezTo>
                <a:cubicBezTo>
                  <a:pt x="7861976" y="2309691"/>
                  <a:pt x="7855413" y="2303857"/>
                  <a:pt x="7855413" y="2295835"/>
                </a:cubicBezTo>
                <a:cubicBezTo>
                  <a:pt x="7855413" y="2288543"/>
                  <a:pt x="7861976" y="2283438"/>
                  <a:pt x="7869269" y="2283438"/>
                </a:cubicBezTo>
                <a:close/>
                <a:moveTo>
                  <a:pt x="7796980" y="2283438"/>
                </a:moveTo>
                <a:cubicBezTo>
                  <a:pt x="7805002" y="2283438"/>
                  <a:pt x="7810836" y="2288543"/>
                  <a:pt x="7810836" y="2295835"/>
                </a:cubicBezTo>
                <a:cubicBezTo>
                  <a:pt x="7810836" y="2303857"/>
                  <a:pt x="7805002" y="2309691"/>
                  <a:pt x="7796980" y="2309691"/>
                </a:cubicBezTo>
                <a:cubicBezTo>
                  <a:pt x="7791145" y="2309691"/>
                  <a:pt x="7784582" y="2303857"/>
                  <a:pt x="7784582" y="2295835"/>
                </a:cubicBezTo>
                <a:cubicBezTo>
                  <a:pt x="7784582" y="2288543"/>
                  <a:pt x="7791145" y="2283438"/>
                  <a:pt x="7796980" y="2283438"/>
                </a:cubicBezTo>
                <a:close/>
                <a:moveTo>
                  <a:pt x="7726151" y="2283438"/>
                </a:moveTo>
                <a:cubicBezTo>
                  <a:pt x="7734173" y="2283438"/>
                  <a:pt x="7740007" y="2288543"/>
                  <a:pt x="7740007" y="2295835"/>
                </a:cubicBezTo>
                <a:cubicBezTo>
                  <a:pt x="7740007" y="2303857"/>
                  <a:pt x="7734173" y="2309691"/>
                  <a:pt x="7726151" y="2309691"/>
                </a:cubicBezTo>
                <a:cubicBezTo>
                  <a:pt x="7718858" y="2309691"/>
                  <a:pt x="7713753" y="2303857"/>
                  <a:pt x="7713753" y="2295835"/>
                </a:cubicBezTo>
                <a:cubicBezTo>
                  <a:pt x="7713753" y="2288543"/>
                  <a:pt x="7718858" y="2283438"/>
                  <a:pt x="7726151" y="2283438"/>
                </a:cubicBezTo>
                <a:close/>
                <a:moveTo>
                  <a:pt x="7940099" y="2209234"/>
                </a:moveTo>
                <a:cubicBezTo>
                  <a:pt x="7945933" y="2209234"/>
                  <a:pt x="7952497" y="2216239"/>
                  <a:pt x="7952497" y="2224022"/>
                </a:cubicBezTo>
                <a:cubicBezTo>
                  <a:pt x="7952497" y="2232584"/>
                  <a:pt x="7945933" y="2238810"/>
                  <a:pt x="7940099" y="2238810"/>
                </a:cubicBezTo>
                <a:cubicBezTo>
                  <a:pt x="7932077" y="2238810"/>
                  <a:pt x="7926243" y="2232584"/>
                  <a:pt x="7926243" y="2224022"/>
                </a:cubicBezTo>
                <a:cubicBezTo>
                  <a:pt x="7926243" y="2216239"/>
                  <a:pt x="7932077" y="2209234"/>
                  <a:pt x="7940099" y="2209234"/>
                </a:cubicBezTo>
                <a:close/>
                <a:moveTo>
                  <a:pt x="7867811" y="2209234"/>
                </a:moveTo>
                <a:cubicBezTo>
                  <a:pt x="7875833" y="2209234"/>
                  <a:pt x="7881667" y="2216239"/>
                  <a:pt x="7881667" y="2224022"/>
                </a:cubicBezTo>
                <a:cubicBezTo>
                  <a:pt x="7881667" y="2232584"/>
                  <a:pt x="7875833" y="2238810"/>
                  <a:pt x="7867811" y="2238810"/>
                </a:cubicBezTo>
                <a:cubicBezTo>
                  <a:pt x="7861976" y="2238810"/>
                  <a:pt x="7855413" y="2232584"/>
                  <a:pt x="7855413" y="2224022"/>
                </a:cubicBezTo>
                <a:cubicBezTo>
                  <a:pt x="7855413" y="2216239"/>
                  <a:pt x="7861976" y="2209234"/>
                  <a:pt x="7867811" y="2209234"/>
                </a:cubicBezTo>
                <a:close/>
                <a:moveTo>
                  <a:pt x="7796980" y="2209234"/>
                </a:moveTo>
                <a:cubicBezTo>
                  <a:pt x="7805002" y="2209234"/>
                  <a:pt x="7810836" y="2216239"/>
                  <a:pt x="7810836" y="2224022"/>
                </a:cubicBezTo>
                <a:cubicBezTo>
                  <a:pt x="7810836" y="2232584"/>
                  <a:pt x="7805002" y="2238810"/>
                  <a:pt x="7796980" y="2238810"/>
                </a:cubicBezTo>
                <a:cubicBezTo>
                  <a:pt x="7791145" y="2238810"/>
                  <a:pt x="7784582" y="2232584"/>
                  <a:pt x="7784582" y="2224022"/>
                </a:cubicBezTo>
                <a:cubicBezTo>
                  <a:pt x="7784582" y="2216239"/>
                  <a:pt x="7791145" y="2209234"/>
                  <a:pt x="7796980" y="2209234"/>
                </a:cubicBezTo>
                <a:close/>
                <a:moveTo>
                  <a:pt x="7726151" y="2209234"/>
                </a:moveTo>
                <a:cubicBezTo>
                  <a:pt x="7734173" y="2209234"/>
                  <a:pt x="7740007" y="2216239"/>
                  <a:pt x="7740007" y="2224022"/>
                </a:cubicBezTo>
                <a:cubicBezTo>
                  <a:pt x="7740007" y="2232584"/>
                  <a:pt x="7734173" y="2238810"/>
                  <a:pt x="7726151" y="2238810"/>
                </a:cubicBezTo>
                <a:cubicBezTo>
                  <a:pt x="7718858" y="2238810"/>
                  <a:pt x="7713753" y="2232584"/>
                  <a:pt x="7713753" y="2224022"/>
                </a:cubicBezTo>
                <a:cubicBezTo>
                  <a:pt x="7713753" y="2216239"/>
                  <a:pt x="7718858" y="2209234"/>
                  <a:pt x="7726151" y="2209234"/>
                </a:cubicBezTo>
                <a:close/>
                <a:moveTo>
                  <a:pt x="7940099" y="2138403"/>
                </a:moveTo>
                <a:cubicBezTo>
                  <a:pt x="7945933" y="2138403"/>
                  <a:pt x="7952497" y="2145408"/>
                  <a:pt x="7952497" y="2153192"/>
                </a:cubicBezTo>
                <a:cubicBezTo>
                  <a:pt x="7952497" y="2161754"/>
                  <a:pt x="7945933" y="2167981"/>
                  <a:pt x="7940099" y="2167981"/>
                </a:cubicBezTo>
                <a:cubicBezTo>
                  <a:pt x="7932077" y="2167981"/>
                  <a:pt x="7926243" y="2161754"/>
                  <a:pt x="7926243" y="2153192"/>
                </a:cubicBezTo>
                <a:cubicBezTo>
                  <a:pt x="7926243" y="2145408"/>
                  <a:pt x="7932077" y="2138403"/>
                  <a:pt x="7940099" y="2138403"/>
                </a:cubicBezTo>
                <a:close/>
                <a:moveTo>
                  <a:pt x="7867811" y="2138403"/>
                </a:moveTo>
                <a:cubicBezTo>
                  <a:pt x="7875833" y="2138403"/>
                  <a:pt x="7881667" y="2145408"/>
                  <a:pt x="7881667" y="2153192"/>
                </a:cubicBezTo>
                <a:cubicBezTo>
                  <a:pt x="7881667" y="2161754"/>
                  <a:pt x="7875833" y="2167981"/>
                  <a:pt x="7867811" y="2167981"/>
                </a:cubicBezTo>
                <a:cubicBezTo>
                  <a:pt x="7861976" y="2167981"/>
                  <a:pt x="7855413" y="2161754"/>
                  <a:pt x="7855413" y="2153192"/>
                </a:cubicBezTo>
                <a:cubicBezTo>
                  <a:pt x="7855413" y="2145408"/>
                  <a:pt x="7861976" y="2138403"/>
                  <a:pt x="7867811" y="2138403"/>
                </a:cubicBezTo>
                <a:close/>
                <a:moveTo>
                  <a:pt x="7796980" y="2138403"/>
                </a:moveTo>
                <a:cubicBezTo>
                  <a:pt x="7805002" y="2138403"/>
                  <a:pt x="7810836" y="2145408"/>
                  <a:pt x="7810836" y="2153192"/>
                </a:cubicBezTo>
                <a:cubicBezTo>
                  <a:pt x="7810836" y="2161754"/>
                  <a:pt x="7805002" y="2167981"/>
                  <a:pt x="7796980" y="2167981"/>
                </a:cubicBezTo>
                <a:cubicBezTo>
                  <a:pt x="7791145" y="2167981"/>
                  <a:pt x="7784582" y="2161754"/>
                  <a:pt x="7784582" y="2153192"/>
                </a:cubicBezTo>
                <a:cubicBezTo>
                  <a:pt x="7784582" y="2145408"/>
                  <a:pt x="7791145" y="2138403"/>
                  <a:pt x="7796980" y="2138403"/>
                </a:cubicBezTo>
                <a:close/>
                <a:moveTo>
                  <a:pt x="7726151" y="2138403"/>
                </a:moveTo>
                <a:cubicBezTo>
                  <a:pt x="7734173" y="2138403"/>
                  <a:pt x="7740007" y="2145408"/>
                  <a:pt x="7740007" y="2153192"/>
                </a:cubicBezTo>
                <a:cubicBezTo>
                  <a:pt x="7740007" y="2161754"/>
                  <a:pt x="7734173" y="2167981"/>
                  <a:pt x="7726151" y="2167981"/>
                </a:cubicBezTo>
                <a:cubicBezTo>
                  <a:pt x="7718858" y="2167981"/>
                  <a:pt x="7713753" y="2161754"/>
                  <a:pt x="7713753" y="2153192"/>
                </a:cubicBezTo>
                <a:cubicBezTo>
                  <a:pt x="7713753" y="2145408"/>
                  <a:pt x="7718858" y="2138403"/>
                  <a:pt x="7726151" y="2138403"/>
                </a:cubicBezTo>
                <a:close/>
                <a:moveTo>
                  <a:pt x="7654337" y="2138403"/>
                </a:moveTo>
                <a:cubicBezTo>
                  <a:pt x="7662899" y="2138403"/>
                  <a:pt x="7669126" y="2145408"/>
                  <a:pt x="7669126" y="2153192"/>
                </a:cubicBezTo>
                <a:cubicBezTo>
                  <a:pt x="7669126" y="2161754"/>
                  <a:pt x="7662899" y="2167981"/>
                  <a:pt x="7654337" y="2167981"/>
                </a:cubicBezTo>
                <a:cubicBezTo>
                  <a:pt x="7645776" y="2167981"/>
                  <a:pt x="7639549" y="2161754"/>
                  <a:pt x="7639549" y="2153192"/>
                </a:cubicBezTo>
                <a:cubicBezTo>
                  <a:pt x="7639549" y="2145408"/>
                  <a:pt x="7645776" y="2138403"/>
                  <a:pt x="7654337" y="2138403"/>
                </a:cubicBezTo>
                <a:close/>
                <a:moveTo>
                  <a:pt x="7867811" y="2067574"/>
                </a:moveTo>
                <a:cubicBezTo>
                  <a:pt x="7875833" y="2067574"/>
                  <a:pt x="7881667" y="2073800"/>
                  <a:pt x="7881667" y="2082362"/>
                </a:cubicBezTo>
                <a:cubicBezTo>
                  <a:pt x="7881667" y="2090924"/>
                  <a:pt x="7875833" y="2097150"/>
                  <a:pt x="7867811" y="2097150"/>
                </a:cubicBezTo>
                <a:cubicBezTo>
                  <a:pt x="7861976" y="2097150"/>
                  <a:pt x="7855413" y="2090924"/>
                  <a:pt x="7855413" y="2082362"/>
                </a:cubicBezTo>
                <a:cubicBezTo>
                  <a:pt x="7855413" y="2073800"/>
                  <a:pt x="7861976" y="2067574"/>
                  <a:pt x="7867811" y="2067574"/>
                </a:cubicBezTo>
                <a:close/>
                <a:moveTo>
                  <a:pt x="7796980" y="2067574"/>
                </a:moveTo>
                <a:cubicBezTo>
                  <a:pt x="7805002" y="2067574"/>
                  <a:pt x="7810836" y="2073800"/>
                  <a:pt x="7810836" y="2082362"/>
                </a:cubicBezTo>
                <a:cubicBezTo>
                  <a:pt x="7810836" y="2090924"/>
                  <a:pt x="7805002" y="2097150"/>
                  <a:pt x="7796980" y="2097150"/>
                </a:cubicBezTo>
                <a:cubicBezTo>
                  <a:pt x="7791145" y="2097150"/>
                  <a:pt x="7784582" y="2090924"/>
                  <a:pt x="7784582" y="2082362"/>
                </a:cubicBezTo>
                <a:cubicBezTo>
                  <a:pt x="7784582" y="2073800"/>
                  <a:pt x="7791145" y="2067574"/>
                  <a:pt x="7796980" y="2067574"/>
                </a:cubicBezTo>
                <a:close/>
                <a:moveTo>
                  <a:pt x="7726151" y="2067574"/>
                </a:moveTo>
                <a:cubicBezTo>
                  <a:pt x="7734173" y="2067574"/>
                  <a:pt x="7740007" y="2073800"/>
                  <a:pt x="7740007" y="2082362"/>
                </a:cubicBezTo>
                <a:cubicBezTo>
                  <a:pt x="7740007" y="2090924"/>
                  <a:pt x="7734173" y="2097150"/>
                  <a:pt x="7726151" y="2097150"/>
                </a:cubicBezTo>
                <a:cubicBezTo>
                  <a:pt x="7718858" y="2097150"/>
                  <a:pt x="7713753" y="2090924"/>
                  <a:pt x="7713753" y="2082362"/>
                </a:cubicBezTo>
                <a:cubicBezTo>
                  <a:pt x="7713753" y="2073800"/>
                  <a:pt x="7718858" y="2067574"/>
                  <a:pt x="7726151" y="2067574"/>
                </a:cubicBezTo>
                <a:close/>
                <a:moveTo>
                  <a:pt x="7654337" y="2067574"/>
                </a:moveTo>
                <a:cubicBezTo>
                  <a:pt x="7662899" y="2067574"/>
                  <a:pt x="7669126" y="2073800"/>
                  <a:pt x="7669126" y="2082362"/>
                </a:cubicBezTo>
                <a:cubicBezTo>
                  <a:pt x="7669126" y="2090924"/>
                  <a:pt x="7662899" y="2097150"/>
                  <a:pt x="7654337" y="2097150"/>
                </a:cubicBezTo>
                <a:cubicBezTo>
                  <a:pt x="7645776" y="2097150"/>
                  <a:pt x="7639549" y="2090924"/>
                  <a:pt x="7639549" y="2082362"/>
                </a:cubicBezTo>
                <a:cubicBezTo>
                  <a:pt x="7639549" y="2073800"/>
                  <a:pt x="7645776" y="2067574"/>
                  <a:pt x="7654337" y="2067574"/>
                </a:cubicBezTo>
                <a:close/>
                <a:moveTo>
                  <a:pt x="7583507" y="2067574"/>
                </a:moveTo>
                <a:cubicBezTo>
                  <a:pt x="7591291" y="2067574"/>
                  <a:pt x="7598297" y="2073800"/>
                  <a:pt x="7598297" y="2082362"/>
                </a:cubicBezTo>
                <a:cubicBezTo>
                  <a:pt x="7598297" y="2090924"/>
                  <a:pt x="7591291" y="2097150"/>
                  <a:pt x="7583507" y="2097150"/>
                </a:cubicBezTo>
                <a:cubicBezTo>
                  <a:pt x="7574945" y="2097150"/>
                  <a:pt x="7568718" y="2090924"/>
                  <a:pt x="7568718" y="2082362"/>
                </a:cubicBezTo>
                <a:cubicBezTo>
                  <a:pt x="7568718" y="2073800"/>
                  <a:pt x="7574945" y="2067574"/>
                  <a:pt x="7583507" y="2067574"/>
                </a:cubicBezTo>
                <a:close/>
                <a:moveTo>
                  <a:pt x="7867811" y="1996742"/>
                </a:moveTo>
                <a:cubicBezTo>
                  <a:pt x="7875833" y="1996742"/>
                  <a:pt x="7881667" y="2002576"/>
                  <a:pt x="7881667" y="2010598"/>
                </a:cubicBezTo>
                <a:cubicBezTo>
                  <a:pt x="7881667" y="2017891"/>
                  <a:pt x="7875833" y="2022995"/>
                  <a:pt x="7867811" y="2022995"/>
                </a:cubicBezTo>
                <a:cubicBezTo>
                  <a:pt x="7861976" y="2022995"/>
                  <a:pt x="7855413" y="2017891"/>
                  <a:pt x="7855413" y="2010598"/>
                </a:cubicBezTo>
                <a:cubicBezTo>
                  <a:pt x="7855413" y="2002576"/>
                  <a:pt x="7861976" y="1996742"/>
                  <a:pt x="7867811" y="1996742"/>
                </a:cubicBezTo>
                <a:close/>
                <a:moveTo>
                  <a:pt x="7796980" y="1996742"/>
                </a:moveTo>
                <a:cubicBezTo>
                  <a:pt x="7805002" y="1996742"/>
                  <a:pt x="7810836" y="2002576"/>
                  <a:pt x="7810836" y="2010598"/>
                </a:cubicBezTo>
                <a:cubicBezTo>
                  <a:pt x="7810836" y="2017891"/>
                  <a:pt x="7805002" y="2022995"/>
                  <a:pt x="7796980" y="2022995"/>
                </a:cubicBezTo>
                <a:cubicBezTo>
                  <a:pt x="7791145" y="2022995"/>
                  <a:pt x="7784582" y="2017891"/>
                  <a:pt x="7784582" y="2010598"/>
                </a:cubicBezTo>
                <a:cubicBezTo>
                  <a:pt x="7784582" y="2002576"/>
                  <a:pt x="7791145" y="1996742"/>
                  <a:pt x="7796980" y="1996742"/>
                </a:cubicBezTo>
                <a:close/>
                <a:moveTo>
                  <a:pt x="7726151" y="1996742"/>
                </a:moveTo>
                <a:cubicBezTo>
                  <a:pt x="7734173" y="1996742"/>
                  <a:pt x="7740007" y="2002576"/>
                  <a:pt x="7740007" y="2010598"/>
                </a:cubicBezTo>
                <a:cubicBezTo>
                  <a:pt x="7740007" y="2017891"/>
                  <a:pt x="7734173" y="2022995"/>
                  <a:pt x="7726151" y="2022995"/>
                </a:cubicBezTo>
                <a:cubicBezTo>
                  <a:pt x="7718858" y="2022995"/>
                  <a:pt x="7713753" y="2017891"/>
                  <a:pt x="7713753" y="2010598"/>
                </a:cubicBezTo>
                <a:cubicBezTo>
                  <a:pt x="7713753" y="2002576"/>
                  <a:pt x="7718858" y="1996742"/>
                  <a:pt x="7726151" y="1996742"/>
                </a:cubicBezTo>
                <a:close/>
                <a:moveTo>
                  <a:pt x="7654337" y="1996742"/>
                </a:moveTo>
                <a:cubicBezTo>
                  <a:pt x="7662899" y="1996742"/>
                  <a:pt x="7669126" y="2002576"/>
                  <a:pt x="7669126" y="2010598"/>
                </a:cubicBezTo>
                <a:cubicBezTo>
                  <a:pt x="7669126" y="2017891"/>
                  <a:pt x="7662899" y="2022995"/>
                  <a:pt x="7654337" y="2022995"/>
                </a:cubicBezTo>
                <a:cubicBezTo>
                  <a:pt x="7645776" y="2022995"/>
                  <a:pt x="7639549" y="2017891"/>
                  <a:pt x="7639549" y="2010598"/>
                </a:cubicBezTo>
                <a:cubicBezTo>
                  <a:pt x="7639549" y="2002576"/>
                  <a:pt x="7645776" y="1996742"/>
                  <a:pt x="7654337" y="1996742"/>
                </a:cubicBezTo>
                <a:close/>
                <a:moveTo>
                  <a:pt x="7583507" y="1996742"/>
                </a:moveTo>
                <a:cubicBezTo>
                  <a:pt x="7591291" y="1996742"/>
                  <a:pt x="7598297" y="2002576"/>
                  <a:pt x="7598297" y="2010598"/>
                </a:cubicBezTo>
                <a:cubicBezTo>
                  <a:pt x="7598297" y="2017891"/>
                  <a:pt x="7591291" y="2022995"/>
                  <a:pt x="7583507" y="2022995"/>
                </a:cubicBezTo>
                <a:cubicBezTo>
                  <a:pt x="7574945" y="2022995"/>
                  <a:pt x="7568718" y="2017891"/>
                  <a:pt x="7568718" y="2010598"/>
                </a:cubicBezTo>
                <a:cubicBezTo>
                  <a:pt x="7568718" y="2002576"/>
                  <a:pt x="7574945" y="1996742"/>
                  <a:pt x="7583507" y="1996742"/>
                </a:cubicBezTo>
                <a:close/>
                <a:moveTo>
                  <a:pt x="7512677" y="1996742"/>
                </a:moveTo>
                <a:cubicBezTo>
                  <a:pt x="7520461" y="1996742"/>
                  <a:pt x="7527466" y="2002576"/>
                  <a:pt x="7527466" y="2010598"/>
                </a:cubicBezTo>
                <a:cubicBezTo>
                  <a:pt x="7527466" y="2017891"/>
                  <a:pt x="7520461" y="2022995"/>
                  <a:pt x="7512677" y="2022995"/>
                </a:cubicBezTo>
                <a:cubicBezTo>
                  <a:pt x="7504115" y="2022995"/>
                  <a:pt x="7497889" y="2017891"/>
                  <a:pt x="7497889" y="2010598"/>
                </a:cubicBezTo>
                <a:cubicBezTo>
                  <a:pt x="7497889" y="2002576"/>
                  <a:pt x="7504115" y="1996742"/>
                  <a:pt x="7512677" y="1996742"/>
                </a:cubicBezTo>
                <a:close/>
                <a:moveTo>
                  <a:pt x="7796980" y="1925913"/>
                </a:moveTo>
                <a:cubicBezTo>
                  <a:pt x="7805002" y="1925913"/>
                  <a:pt x="7810836" y="1931747"/>
                  <a:pt x="7810836" y="1939769"/>
                </a:cubicBezTo>
                <a:cubicBezTo>
                  <a:pt x="7810836" y="1945603"/>
                  <a:pt x="7805002" y="1952166"/>
                  <a:pt x="7796980" y="1952166"/>
                </a:cubicBezTo>
                <a:cubicBezTo>
                  <a:pt x="7791145" y="1952166"/>
                  <a:pt x="7784582" y="1945603"/>
                  <a:pt x="7784582" y="1939769"/>
                </a:cubicBezTo>
                <a:cubicBezTo>
                  <a:pt x="7784582" y="1931747"/>
                  <a:pt x="7791145" y="1925913"/>
                  <a:pt x="7796980" y="1925913"/>
                </a:cubicBezTo>
                <a:close/>
                <a:moveTo>
                  <a:pt x="7726151" y="1925913"/>
                </a:moveTo>
                <a:cubicBezTo>
                  <a:pt x="7734173" y="1925913"/>
                  <a:pt x="7740007" y="1931747"/>
                  <a:pt x="7740007" y="1939769"/>
                </a:cubicBezTo>
                <a:cubicBezTo>
                  <a:pt x="7740007" y="1945603"/>
                  <a:pt x="7734173" y="1952166"/>
                  <a:pt x="7726151" y="1952166"/>
                </a:cubicBezTo>
                <a:cubicBezTo>
                  <a:pt x="7718858" y="1952166"/>
                  <a:pt x="7713753" y="1945603"/>
                  <a:pt x="7713753" y="1939769"/>
                </a:cubicBezTo>
                <a:cubicBezTo>
                  <a:pt x="7713753" y="1931747"/>
                  <a:pt x="7718858" y="1925913"/>
                  <a:pt x="7726151" y="1925913"/>
                </a:cubicBezTo>
                <a:close/>
                <a:moveTo>
                  <a:pt x="7654337" y="1925913"/>
                </a:moveTo>
                <a:cubicBezTo>
                  <a:pt x="7662899" y="1925913"/>
                  <a:pt x="7669126" y="1931747"/>
                  <a:pt x="7669126" y="1939769"/>
                </a:cubicBezTo>
                <a:cubicBezTo>
                  <a:pt x="7669126" y="1945603"/>
                  <a:pt x="7662899" y="1952166"/>
                  <a:pt x="7654337" y="1952166"/>
                </a:cubicBezTo>
                <a:cubicBezTo>
                  <a:pt x="7645776" y="1952166"/>
                  <a:pt x="7639549" y="1945603"/>
                  <a:pt x="7639549" y="1939769"/>
                </a:cubicBezTo>
                <a:cubicBezTo>
                  <a:pt x="7639549" y="1931747"/>
                  <a:pt x="7645776" y="1925913"/>
                  <a:pt x="7654337" y="1925913"/>
                </a:cubicBezTo>
                <a:close/>
                <a:moveTo>
                  <a:pt x="7583507" y="1925913"/>
                </a:moveTo>
                <a:cubicBezTo>
                  <a:pt x="7591291" y="1925913"/>
                  <a:pt x="7598297" y="1931747"/>
                  <a:pt x="7598297" y="1939769"/>
                </a:cubicBezTo>
                <a:cubicBezTo>
                  <a:pt x="7598297" y="1945603"/>
                  <a:pt x="7591291" y="1952166"/>
                  <a:pt x="7583507" y="1952166"/>
                </a:cubicBezTo>
                <a:cubicBezTo>
                  <a:pt x="7574945" y="1952166"/>
                  <a:pt x="7568718" y="1945603"/>
                  <a:pt x="7568718" y="1939769"/>
                </a:cubicBezTo>
                <a:cubicBezTo>
                  <a:pt x="7568718" y="1931747"/>
                  <a:pt x="7574945" y="1925913"/>
                  <a:pt x="7583507" y="1925913"/>
                </a:cubicBezTo>
                <a:close/>
                <a:moveTo>
                  <a:pt x="7512677" y="1925913"/>
                </a:moveTo>
                <a:cubicBezTo>
                  <a:pt x="7520461" y="1925913"/>
                  <a:pt x="7527466" y="1931747"/>
                  <a:pt x="7527466" y="1939769"/>
                </a:cubicBezTo>
                <a:cubicBezTo>
                  <a:pt x="7527466" y="1945603"/>
                  <a:pt x="7520461" y="1952166"/>
                  <a:pt x="7512677" y="1952166"/>
                </a:cubicBezTo>
                <a:cubicBezTo>
                  <a:pt x="7504115" y="1952166"/>
                  <a:pt x="7497889" y="1945603"/>
                  <a:pt x="7497889" y="1939769"/>
                </a:cubicBezTo>
                <a:cubicBezTo>
                  <a:pt x="7497889" y="1931747"/>
                  <a:pt x="7504115" y="1925913"/>
                  <a:pt x="7512677" y="1925913"/>
                </a:cubicBezTo>
                <a:close/>
                <a:moveTo>
                  <a:pt x="7440913" y="1925913"/>
                </a:moveTo>
                <a:cubicBezTo>
                  <a:pt x="7448206" y="1925913"/>
                  <a:pt x="7453310" y="1931747"/>
                  <a:pt x="7453310" y="1939769"/>
                </a:cubicBezTo>
                <a:cubicBezTo>
                  <a:pt x="7453310" y="1945603"/>
                  <a:pt x="7448206" y="1952166"/>
                  <a:pt x="7440913" y="1952166"/>
                </a:cubicBezTo>
                <a:cubicBezTo>
                  <a:pt x="7432891" y="1952166"/>
                  <a:pt x="7427057" y="1945603"/>
                  <a:pt x="7427057" y="1939769"/>
                </a:cubicBezTo>
                <a:cubicBezTo>
                  <a:pt x="7427057" y="1931747"/>
                  <a:pt x="7432891" y="1925913"/>
                  <a:pt x="7440913" y="1925913"/>
                </a:cubicBezTo>
                <a:close/>
                <a:moveTo>
                  <a:pt x="7726151" y="1855081"/>
                </a:moveTo>
                <a:cubicBezTo>
                  <a:pt x="7734173" y="1855081"/>
                  <a:pt x="7740007" y="1860915"/>
                  <a:pt x="7740007" y="1868937"/>
                </a:cubicBezTo>
                <a:cubicBezTo>
                  <a:pt x="7740007" y="1874771"/>
                  <a:pt x="7734173" y="1881334"/>
                  <a:pt x="7726151" y="1881334"/>
                </a:cubicBezTo>
                <a:cubicBezTo>
                  <a:pt x="7718858" y="1881334"/>
                  <a:pt x="7713753" y="1874771"/>
                  <a:pt x="7713753" y="1868937"/>
                </a:cubicBezTo>
                <a:cubicBezTo>
                  <a:pt x="7713753" y="1860915"/>
                  <a:pt x="7718858" y="1855081"/>
                  <a:pt x="7726151" y="1855081"/>
                </a:cubicBezTo>
                <a:close/>
                <a:moveTo>
                  <a:pt x="7654337" y="1855081"/>
                </a:moveTo>
                <a:cubicBezTo>
                  <a:pt x="7662899" y="1855081"/>
                  <a:pt x="7669126" y="1860915"/>
                  <a:pt x="7669126" y="1868937"/>
                </a:cubicBezTo>
                <a:cubicBezTo>
                  <a:pt x="7669126" y="1874771"/>
                  <a:pt x="7662899" y="1881334"/>
                  <a:pt x="7654337" y="1881334"/>
                </a:cubicBezTo>
                <a:cubicBezTo>
                  <a:pt x="7645776" y="1881334"/>
                  <a:pt x="7639549" y="1874771"/>
                  <a:pt x="7639549" y="1868937"/>
                </a:cubicBezTo>
                <a:cubicBezTo>
                  <a:pt x="7639549" y="1860915"/>
                  <a:pt x="7645776" y="1855081"/>
                  <a:pt x="7654337" y="1855081"/>
                </a:cubicBezTo>
                <a:close/>
                <a:moveTo>
                  <a:pt x="7583507" y="1855081"/>
                </a:moveTo>
                <a:cubicBezTo>
                  <a:pt x="7591291" y="1855081"/>
                  <a:pt x="7598297" y="1860915"/>
                  <a:pt x="7598297" y="1868937"/>
                </a:cubicBezTo>
                <a:cubicBezTo>
                  <a:pt x="7598297" y="1874771"/>
                  <a:pt x="7591291" y="1881334"/>
                  <a:pt x="7583507" y="1881334"/>
                </a:cubicBezTo>
                <a:cubicBezTo>
                  <a:pt x="7574945" y="1881334"/>
                  <a:pt x="7568718" y="1874771"/>
                  <a:pt x="7568718" y="1868937"/>
                </a:cubicBezTo>
                <a:cubicBezTo>
                  <a:pt x="7568718" y="1860915"/>
                  <a:pt x="7574945" y="1855081"/>
                  <a:pt x="7583507" y="1855081"/>
                </a:cubicBezTo>
                <a:close/>
                <a:moveTo>
                  <a:pt x="7512677" y="1855081"/>
                </a:moveTo>
                <a:cubicBezTo>
                  <a:pt x="7520461" y="1855081"/>
                  <a:pt x="7527466" y="1860915"/>
                  <a:pt x="7527466" y="1868937"/>
                </a:cubicBezTo>
                <a:cubicBezTo>
                  <a:pt x="7527466" y="1874771"/>
                  <a:pt x="7520461" y="1881334"/>
                  <a:pt x="7512677" y="1881334"/>
                </a:cubicBezTo>
                <a:cubicBezTo>
                  <a:pt x="7504115" y="1881334"/>
                  <a:pt x="7497889" y="1874771"/>
                  <a:pt x="7497889" y="1868937"/>
                </a:cubicBezTo>
                <a:cubicBezTo>
                  <a:pt x="7497889" y="1860915"/>
                  <a:pt x="7504115" y="1855081"/>
                  <a:pt x="7512677" y="1855081"/>
                </a:cubicBezTo>
                <a:close/>
                <a:moveTo>
                  <a:pt x="7440913" y="1855081"/>
                </a:moveTo>
                <a:cubicBezTo>
                  <a:pt x="7446747" y="1855081"/>
                  <a:pt x="7453310" y="1860915"/>
                  <a:pt x="7453310" y="1868937"/>
                </a:cubicBezTo>
                <a:cubicBezTo>
                  <a:pt x="7453310" y="1874771"/>
                  <a:pt x="7446747" y="1881334"/>
                  <a:pt x="7440913" y="1881334"/>
                </a:cubicBezTo>
                <a:cubicBezTo>
                  <a:pt x="7432891" y="1881334"/>
                  <a:pt x="7427057" y="1874771"/>
                  <a:pt x="7427057" y="1868937"/>
                </a:cubicBezTo>
                <a:cubicBezTo>
                  <a:pt x="7427057" y="1860915"/>
                  <a:pt x="7432891" y="1855081"/>
                  <a:pt x="7440913" y="1855081"/>
                </a:cubicBezTo>
                <a:close/>
                <a:moveTo>
                  <a:pt x="7654337" y="1780878"/>
                </a:moveTo>
                <a:cubicBezTo>
                  <a:pt x="7662899" y="1780878"/>
                  <a:pt x="7669126" y="1787441"/>
                  <a:pt x="7669126" y="1793275"/>
                </a:cubicBezTo>
                <a:cubicBezTo>
                  <a:pt x="7669126" y="1801297"/>
                  <a:pt x="7662899" y="1807131"/>
                  <a:pt x="7654337" y="1807131"/>
                </a:cubicBezTo>
                <a:cubicBezTo>
                  <a:pt x="7645776" y="1807131"/>
                  <a:pt x="7639549" y="1801297"/>
                  <a:pt x="7639549" y="1793275"/>
                </a:cubicBezTo>
                <a:cubicBezTo>
                  <a:pt x="7639549" y="1787441"/>
                  <a:pt x="7645776" y="1780878"/>
                  <a:pt x="7654337" y="1780878"/>
                </a:cubicBezTo>
                <a:close/>
                <a:moveTo>
                  <a:pt x="7583507" y="1780878"/>
                </a:moveTo>
                <a:cubicBezTo>
                  <a:pt x="7591291" y="1780878"/>
                  <a:pt x="7598297" y="1787441"/>
                  <a:pt x="7598297" y="1793275"/>
                </a:cubicBezTo>
                <a:cubicBezTo>
                  <a:pt x="7598297" y="1801297"/>
                  <a:pt x="7591291" y="1807131"/>
                  <a:pt x="7583507" y="1807131"/>
                </a:cubicBezTo>
                <a:cubicBezTo>
                  <a:pt x="7574945" y="1807131"/>
                  <a:pt x="7568718" y="1801297"/>
                  <a:pt x="7568718" y="1793275"/>
                </a:cubicBezTo>
                <a:cubicBezTo>
                  <a:pt x="7568718" y="1787441"/>
                  <a:pt x="7574945" y="1780878"/>
                  <a:pt x="7583507" y="1780878"/>
                </a:cubicBezTo>
                <a:close/>
                <a:moveTo>
                  <a:pt x="7511745" y="1780878"/>
                </a:moveTo>
                <a:cubicBezTo>
                  <a:pt x="7519038" y="1780878"/>
                  <a:pt x="7524143" y="1787441"/>
                  <a:pt x="7524143" y="1793275"/>
                </a:cubicBezTo>
                <a:cubicBezTo>
                  <a:pt x="7524143" y="1801297"/>
                  <a:pt x="7519038" y="1807131"/>
                  <a:pt x="7511745" y="1807131"/>
                </a:cubicBezTo>
                <a:cubicBezTo>
                  <a:pt x="7503723" y="1807131"/>
                  <a:pt x="7497889" y="1801297"/>
                  <a:pt x="7497889" y="1793275"/>
                </a:cubicBezTo>
                <a:cubicBezTo>
                  <a:pt x="7497889" y="1787441"/>
                  <a:pt x="7503723" y="1780878"/>
                  <a:pt x="7511745" y="1780878"/>
                </a:cubicBezTo>
                <a:close/>
                <a:moveTo>
                  <a:pt x="7440913" y="1780878"/>
                </a:moveTo>
                <a:cubicBezTo>
                  <a:pt x="7446747" y="1780878"/>
                  <a:pt x="7453310" y="1787441"/>
                  <a:pt x="7453310" y="1793275"/>
                </a:cubicBezTo>
                <a:cubicBezTo>
                  <a:pt x="7453310" y="1801297"/>
                  <a:pt x="7446747" y="1807131"/>
                  <a:pt x="7440913" y="1807131"/>
                </a:cubicBezTo>
                <a:cubicBezTo>
                  <a:pt x="7432891" y="1807131"/>
                  <a:pt x="7427057" y="1801297"/>
                  <a:pt x="7427057" y="1793275"/>
                </a:cubicBezTo>
                <a:cubicBezTo>
                  <a:pt x="7427057" y="1787441"/>
                  <a:pt x="7432891" y="1780878"/>
                  <a:pt x="7440913" y="1780878"/>
                </a:cubicBezTo>
                <a:close/>
                <a:moveTo>
                  <a:pt x="7370084" y="1780878"/>
                </a:moveTo>
                <a:cubicBezTo>
                  <a:pt x="7376647" y="1780878"/>
                  <a:pt x="7382481" y="1787441"/>
                  <a:pt x="7382481" y="1793275"/>
                </a:cubicBezTo>
                <a:cubicBezTo>
                  <a:pt x="7382481" y="1801297"/>
                  <a:pt x="7376647" y="1807131"/>
                  <a:pt x="7370084" y="1807131"/>
                </a:cubicBezTo>
                <a:cubicBezTo>
                  <a:pt x="7362791" y="1807131"/>
                  <a:pt x="7356228" y="1801297"/>
                  <a:pt x="7356228" y="1793275"/>
                </a:cubicBezTo>
                <a:cubicBezTo>
                  <a:pt x="7356228" y="1787441"/>
                  <a:pt x="7362791" y="1780878"/>
                  <a:pt x="7370084" y="1780878"/>
                </a:cubicBezTo>
                <a:close/>
                <a:moveTo>
                  <a:pt x="7294422" y="1780878"/>
                </a:moveTo>
                <a:cubicBezTo>
                  <a:pt x="7302444" y="1780878"/>
                  <a:pt x="7308278" y="1787441"/>
                  <a:pt x="7308278" y="1793275"/>
                </a:cubicBezTo>
                <a:cubicBezTo>
                  <a:pt x="7308278" y="1801297"/>
                  <a:pt x="7302444" y="1807131"/>
                  <a:pt x="7294422" y="1807131"/>
                </a:cubicBezTo>
                <a:cubicBezTo>
                  <a:pt x="7288588" y="1807131"/>
                  <a:pt x="7282025" y="1801297"/>
                  <a:pt x="7282025" y="1793275"/>
                </a:cubicBezTo>
                <a:cubicBezTo>
                  <a:pt x="7282025" y="1787441"/>
                  <a:pt x="7288588" y="1780878"/>
                  <a:pt x="7294422" y="1780878"/>
                </a:cubicBezTo>
                <a:close/>
                <a:moveTo>
                  <a:pt x="7654337" y="1710049"/>
                </a:moveTo>
                <a:cubicBezTo>
                  <a:pt x="7662899" y="1710049"/>
                  <a:pt x="7669126" y="1716612"/>
                  <a:pt x="7669126" y="1722446"/>
                </a:cubicBezTo>
                <a:cubicBezTo>
                  <a:pt x="7669126" y="1730468"/>
                  <a:pt x="7662899" y="1736302"/>
                  <a:pt x="7654337" y="1736302"/>
                </a:cubicBezTo>
                <a:cubicBezTo>
                  <a:pt x="7645776" y="1736302"/>
                  <a:pt x="7639549" y="1730468"/>
                  <a:pt x="7639549" y="1722446"/>
                </a:cubicBezTo>
                <a:cubicBezTo>
                  <a:pt x="7639549" y="1716612"/>
                  <a:pt x="7645776" y="1710049"/>
                  <a:pt x="7654337" y="1710049"/>
                </a:cubicBezTo>
                <a:close/>
                <a:moveTo>
                  <a:pt x="7583507" y="1710049"/>
                </a:moveTo>
                <a:cubicBezTo>
                  <a:pt x="7591291" y="1710049"/>
                  <a:pt x="7598297" y="1716612"/>
                  <a:pt x="7598297" y="1722446"/>
                </a:cubicBezTo>
                <a:cubicBezTo>
                  <a:pt x="7598297" y="1730468"/>
                  <a:pt x="7591291" y="1736302"/>
                  <a:pt x="7583507" y="1736302"/>
                </a:cubicBezTo>
                <a:cubicBezTo>
                  <a:pt x="7574945" y="1736302"/>
                  <a:pt x="7568718" y="1730468"/>
                  <a:pt x="7568718" y="1722446"/>
                </a:cubicBezTo>
                <a:cubicBezTo>
                  <a:pt x="7568718" y="1716612"/>
                  <a:pt x="7574945" y="1710049"/>
                  <a:pt x="7583507" y="1710049"/>
                </a:cubicBezTo>
                <a:close/>
                <a:moveTo>
                  <a:pt x="7511745" y="1710049"/>
                </a:moveTo>
                <a:cubicBezTo>
                  <a:pt x="7519038" y="1710049"/>
                  <a:pt x="7524143" y="1716612"/>
                  <a:pt x="7524143" y="1722446"/>
                </a:cubicBezTo>
                <a:cubicBezTo>
                  <a:pt x="7524143" y="1730468"/>
                  <a:pt x="7519038" y="1736302"/>
                  <a:pt x="7511745" y="1736302"/>
                </a:cubicBezTo>
                <a:cubicBezTo>
                  <a:pt x="7503723" y="1736302"/>
                  <a:pt x="7497889" y="1730468"/>
                  <a:pt x="7497889" y="1722446"/>
                </a:cubicBezTo>
                <a:cubicBezTo>
                  <a:pt x="7497889" y="1716612"/>
                  <a:pt x="7503723" y="1710049"/>
                  <a:pt x="7511745" y="1710049"/>
                </a:cubicBezTo>
                <a:close/>
                <a:moveTo>
                  <a:pt x="7440913" y="1710049"/>
                </a:moveTo>
                <a:cubicBezTo>
                  <a:pt x="7446747" y="1710049"/>
                  <a:pt x="7453310" y="1716612"/>
                  <a:pt x="7453310" y="1722446"/>
                </a:cubicBezTo>
                <a:cubicBezTo>
                  <a:pt x="7453310" y="1730468"/>
                  <a:pt x="7446747" y="1736302"/>
                  <a:pt x="7440913" y="1736302"/>
                </a:cubicBezTo>
                <a:cubicBezTo>
                  <a:pt x="7432891" y="1736302"/>
                  <a:pt x="7427057" y="1730468"/>
                  <a:pt x="7427057" y="1722446"/>
                </a:cubicBezTo>
                <a:cubicBezTo>
                  <a:pt x="7427057" y="1716612"/>
                  <a:pt x="7432891" y="1710049"/>
                  <a:pt x="7440913" y="1710049"/>
                </a:cubicBezTo>
                <a:close/>
                <a:moveTo>
                  <a:pt x="7370084" y="1710049"/>
                </a:moveTo>
                <a:cubicBezTo>
                  <a:pt x="7376647" y="1710049"/>
                  <a:pt x="7382481" y="1716612"/>
                  <a:pt x="7382481" y="1722446"/>
                </a:cubicBezTo>
                <a:cubicBezTo>
                  <a:pt x="7382481" y="1730468"/>
                  <a:pt x="7376647" y="1736302"/>
                  <a:pt x="7370084" y="1736302"/>
                </a:cubicBezTo>
                <a:cubicBezTo>
                  <a:pt x="7362791" y="1736302"/>
                  <a:pt x="7356228" y="1730468"/>
                  <a:pt x="7356228" y="1722446"/>
                </a:cubicBezTo>
                <a:cubicBezTo>
                  <a:pt x="7356228" y="1716612"/>
                  <a:pt x="7362791" y="1710049"/>
                  <a:pt x="7370084" y="1710049"/>
                </a:cubicBezTo>
                <a:close/>
                <a:moveTo>
                  <a:pt x="7294422" y="1710049"/>
                </a:moveTo>
                <a:cubicBezTo>
                  <a:pt x="7302444" y="1710049"/>
                  <a:pt x="7308278" y="1716612"/>
                  <a:pt x="7308278" y="1722446"/>
                </a:cubicBezTo>
                <a:cubicBezTo>
                  <a:pt x="7308278" y="1730468"/>
                  <a:pt x="7302444" y="1736302"/>
                  <a:pt x="7294422" y="1736302"/>
                </a:cubicBezTo>
                <a:cubicBezTo>
                  <a:pt x="7288588" y="1736302"/>
                  <a:pt x="7282025" y="1730468"/>
                  <a:pt x="7282025" y="1722446"/>
                </a:cubicBezTo>
                <a:cubicBezTo>
                  <a:pt x="7282025" y="1716612"/>
                  <a:pt x="7288588" y="1710049"/>
                  <a:pt x="7294422" y="1710049"/>
                </a:cubicBezTo>
                <a:close/>
                <a:moveTo>
                  <a:pt x="7223591" y="1710049"/>
                </a:moveTo>
                <a:cubicBezTo>
                  <a:pt x="7231613" y="1710049"/>
                  <a:pt x="7237447" y="1716612"/>
                  <a:pt x="7237447" y="1722446"/>
                </a:cubicBezTo>
                <a:cubicBezTo>
                  <a:pt x="7237447" y="1730468"/>
                  <a:pt x="7231613" y="1736302"/>
                  <a:pt x="7223591" y="1736302"/>
                </a:cubicBezTo>
                <a:cubicBezTo>
                  <a:pt x="7217757" y="1736302"/>
                  <a:pt x="7211194" y="1730468"/>
                  <a:pt x="7211194" y="1722446"/>
                </a:cubicBezTo>
                <a:cubicBezTo>
                  <a:pt x="7211194" y="1716612"/>
                  <a:pt x="7217757" y="1710049"/>
                  <a:pt x="7223591" y="1710049"/>
                </a:cubicBezTo>
                <a:close/>
                <a:moveTo>
                  <a:pt x="7583507" y="1639217"/>
                </a:moveTo>
                <a:cubicBezTo>
                  <a:pt x="7591291" y="1639217"/>
                  <a:pt x="7598297" y="1643592"/>
                  <a:pt x="7598297" y="1651614"/>
                </a:cubicBezTo>
                <a:cubicBezTo>
                  <a:pt x="7598297" y="1659636"/>
                  <a:pt x="7591291" y="1665470"/>
                  <a:pt x="7583507" y="1665470"/>
                </a:cubicBezTo>
                <a:cubicBezTo>
                  <a:pt x="7574945" y="1665470"/>
                  <a:pt x="7568718" y="1659636"/>
                  <a:pt x="7568718" y="1651614"/>
                </a:cubicBezTo>
                <a:cubicBezTo>
                  <a:pt x="7568718" y="1643592"/>
                  <a:pt x="7574945" y="1639217"/>
                  <a:pt x="7583507" y="1639217"/>
                </a:cubicBezTo>
                <a:close/>
                <a:moveTo>
                  <a:pt x="7511745" y="1639217"/>
                </a:moveTo>
                <a:cubicBezTo>
                  <a:pt x="7519038" y="1639217"/>
                  <a:pt x="7524143" y="1643592"/>
                  <a:pt x="7524143" y="1651614"/>
                </a:cubicBezTo>
                <a:cubicBezTo>
                  <a:pt x="7524143" y="1659636"/>
                  <a:pt x="7519038" y="1665470"/>
                  <a:pt x="7511745" y="1665470"/>
                </a:cubicBezTo>
                <a:cubicBezTo>
                  <a:pt x="7503723" y="1665470"/>
                  <a:pt x="7497889" y="1659636"/>
                  <a:pt x="7497889" y="1651614"/>
                </a:cubicBezTo>
                <a:cubicBezTo>
                  <a:pt x="7497889" y="1643592"/>
                  <a:pt x="7503723" y="1639217"/>
                  <a:pt x="7511745" y="1639217"/>
                </a:cubicBezTo>
                <a:close/>
                <a:moveTo>
                  <a:pt x="7440913" y="1639217"/>
                </a:moveTo>
                <a:cubicBezTo>
                  <a:pt x="7446747" y="1639217"/>
                  <a:pt x="7453310" y="1643592"/>
                  <a:pt x="7453310" y="1651614"/>
                </a:cubicBezTo>
                <a:cubicBezTo>
                  <a:pt x="7453310" y="1659636"/>
                  <a:pt x="7446747" y="1665470"/>
                  <a:pt x="7440913" y="1665470"/>
                </a:cubicBezTo>
                <a:cubicBezTo>
                  <a:pt x="7432891" y="1665470"/>
                  <a:pt x="7427057" y="1659636"/>
                  <a:pt x="7427057" y="1651614"/>
                </a:cubicBezTo>
                <a:cubicBezTo>
                  <a:pt x="7427057" y="1643592"/>
                  <a:pt x="7432891" y="1639217"/>
                  <a:pt x="7440913" y="1639217"/>
                </a:cubicBezTo>
                <a:close/>
                <a:moveTo>
                  <a:pt x="7370084" y="1639217"/>
                </a:moveTo>
                <a:cubicBezTo>
                  <a:pt x="7376647" y="1639217"/>
                  <a:pt x="7382481" y="1643592"/>
                  <a:pt x="7382481" y="1651614"/>
                </a:cubicBezTo>
                <a:cubicBezTo>
                  <a:pt x="7382481" y="1659636"/>
                  <a:pt x="7376647" y="1665470"/>
                  <a:pt x="7370084" y="1665470"/>
                </a:cubicBezTo>
                <a:cubicBezTo>
                  <a:pt x="7362791" y="1665470"/>
                  <a:pt x="7356228" y="1659636"/>
                  <a:pt x="7356228" y="1651614"/>
                </a:cubicBezTo>
                <a:cubicBezTo>
                  <a:pt x="7356228" y="1643592"/>
                  <a:pt x="7362791" y="1639217"/>
                  <a:pt x="7370084" y="1639217"/>
                </a:cubicBezTo>
                <a:close/>
                <a:moveTo>
                  <a:pt x="7294422" y="1639217"/>
                </a:moveTo>
                <a:cubicBezTo>
                  <a:pt x="7302444" y="1639217"/>
                  <a:pt x="7308278" y="1643592"/>
                  <a:pt x="7308278" y="1651614"/>
                </a:cubicBezTo>
                <a:cubicBezTo>
                  <a:pt x="7308278" y="1659636"/>
                  <a:pt x="7302444" y="1665470"/>
                  <a:pt x="7294422" y="1665470"/>
                </a:cubicBezTo>
                <a:cubicBezTo>
                  <a:pt x="7288588" y="1665470"/>
                  <a:pt x="7282025" y="1659636"/>
                  <a:pt x="7282025" y="1651614"/>
                </a:cubicBezTo>
                <a:cubicBezTo>
                  <a:pt x="7282025" y="1643592"/>
                  <a:pt x="7288588" y="1639217"/>
                  <a:pt x="7294422" y="1639217"/>
                </a:cubicBezTo>
                <a:close/>
                <a:moveTo>
                  <a:pt x="7223591" y="1639217"/>
                </a:moveTo>
                <a:cubicBezTo>
                  <a:pt x="7231613" y="1639217"/>
                  <a:pt x="7237447" y="1643592"/>
                  <a:pt x="7237447" y="1651614"/>
                </a:cubicBezTo>
                <a:cubicBezTo>
                  <a:pt x="7237447" y="1659636"/>
                  <a:pt x="7231613" y="1665470"/>
                  <a:pt x="7223591" y="1665470"/>
                </a:cubicBezTo>
                <a:cubicBezTo>
                  <a:pt x="7217757" y="1665470"/>
                  <a:pt x="7211194" y="1659636"/>
                  <a:pt x="7211194" y="1651614"/>
                </a:cubicBezTo>
                <a:cubicBezTo>
                  <a:pt x="7211194" y="1643592"/>
                  <a:pt x="7217757" y="1639217"/>
                  <a:pt x="7223591" y="1639217"/>
                </a:cubicBezTo>
                <a:close/>
                <a:moveTo>
                  <a:pt x="7152761" y="1639217"/>
                </a:moveTo>
                <a:cubicBezTo>
                  <a:pt x="7160783" y="1639217"/>
                  <a:pt x="7166617" y="1643592"/>
                  <a:pt x="7166617" y="1651614"/>
                </a:cubicBezTo>
                <a:cubicBezTo>
                  <a:pt x="7166617" y="1659636"/>
                  <a:pt x="7160783" y="1665470"/>
                  <a:pt x="7152761" y="1665470"/>
                </a:cubicBezTo>
                <a:cubicBezTo>
                  <a:pt x="7144739" y="1665470"/>
                  <a:pt x="7140364" y="1659636"/>
                  <a:pt x="7140364" y="1651614"/>
                </a:cubicBezTo>
                <a:cubicBezTo>
                  <a:pt x="7140364" y="1643592"/>
                  <a:pt x="7144739" y="1639217"/>
                  <a:pt x="7152761" y="1639217"/>
                </a:cubicBezTo>
                <a:close/>
                <a:moveTo>
                  <a:pt x="7511745" y="1568388"/>
                </a:moveTo>
                <a:cubicBezTo>
                  <a:pt x="7519038" y="1568388"/>
                  <a:pt x="7524143" y="1574614"/>
                  <a:pt x="7524143" y="1583176"/>
                </a:cubicBezTo>
                <a:cubicBezTo>
                  <a:pt x="7524143" y="1591738"/>
                  <a:pt x="7519038" y="1597964"/>
                  <a:pt x="7511745" y="1597964"/>
                </a:cubicBezTo>
                <a:cubicBezTo>
                  <a:pt x="7503723" y="1597964"/>
                  <a:pt x="7497889" y="1591738"/>
                  <a:pt x="7497889" y="1583176"/>
                </a:cubicBezTo>
                <a:cubicBezTo>
                  <a:pt x="7497889" y="1574614"/>
                  <a:pt x="7503723" y="1568388"/>
                  <a:pt x="7511745" y="1568388"/>
                </a:cubicBezTo>
                <a:close/>
                <a:moveTo>
                  <a:pt x="7440913" y="1568388"/>
                </a:moveTo>
                <a:cubicBezTo>
                  <a:pt x="7446747" y="1568388"/>
                  <a:pt x="7453310" y="1574614"/>
                  <a:pt x="7453310" y="1583176"/>
                </a:cubicBezTo>
                <a:cubicBezTo>
                  <a:pt x="7453310" y="1591738"/>
                  <a:pt x="7446747" y="1597964"/>
                  <a:pt x="7440913" y="1597964"/>
                </a:cubicBezTo>
                <a:cubicBezTo>
                  <a:pt x="7432891" y="1597964"/>
                  <a:pt x="7427057" y="1591738"/>
                  <a:pt x="7427057" y="1583176"/>
                </a:cubicBezTo>
                <a:cubicBezTo>
                  <a:pt x="7427057" y="1574614"/>
                  <a:pt x="7432891" y="1568388"/>
                  <a:pt x="7440913" y="1568388"/>
                </a:cubicBezTo>
                <a:close/>
                <a:moveTo>
                  <a:pt x="7370084" y="1568388"/>
                </a:moveTo>
                <a:cubicBezTo>
                  <a:pt x="7376647" y="1568388"/>
                  <a:pt x="7382481" y="1574614"/>
                  <a:pt x="7382481" y="1583176"/>
                </a:cubicBezTo>
                <a:cubicBezTo>
                  <a:pt x="7382481" y="1591738"/>
                  <a:pt x="7376647" y="1597964"/>
                  <a:pt x="7370084" y="1597964"/>
                </a:cubicBezTo>
                <a:cubicBezTo>
                  <a:pt x="7362791" y="1597964"/>
                  <a:pt x="7356228" y="1591738"/>
                  <a:pt x="7356228" y="1583176"/>
                </a:cubicBezTo>
                <a:cubicBezTo>
                  <a:pt x="7356228" y="1574614"/>
                  <a:pt x="7362791" y="1568388"/>
                  <a:pt x="7370084" y="1568388"/>
                </a:cubicBezTo>
                <a:close/>
                <a:moveTo>
                  <a:pt x="7294422" y="1568388"/>
                </a:moveTo>
                <a:cubicBezTo>
                  <a:pt x="7302444" y="1568388"/>
                  <a:pt x="7308278" y="1574614"/>
                  <a:pt x="7308278" y="1583176"/>
                </a:cubicBezTo>
                <a:cubicBezTo>
                  <a:pt x="7308278" y="1591738"/>
                  <a:pt x="7302444" y="1597964"/>
                  <a:pt x="7294422" y="1597964"/>
                </a:cubicBezTo>
                <a:cubicBezTo>
                  <a:pt x="7288588" y="1597964"/>
                  <a:pt x="7282025" y="1591738"/>
                  <a:pt x="7282025" y="1583176"/>
                </a:cubicBezTo>
                <a:cubicBezTo>
                  <a:pt x="7282025" y="1574614"/>
                  <a:pt x="7288588" y="1568388"/>
                  <a:pt x="7294422" y="1568388"/>
                </a:cubicBezTo>
                <a:close/>
                <a:moveTo>
                  <a:pt x="7223591" y="1568388"/>
                </a:moveTo>
                <a:cubicBezTo>
                  <a:pt x="7231613" y="1568388"/>
                  <a:pt x="7237447" y="1574614"/>
                  <a:pt x="7237447" y="1583176"/>
                </a:cubicBezTo>
                <a:cubicBezTo>
                  <a:pt x="7237447" y="1591738"/>
                  <a:pt x="7231613" y="1597964"/>
                  <a:pt x="7223591" y="1597964"/>
                </a:cubicBezTo>
                <a:cubicBezTo>
                  <a:pt x="7217757" y="1597964"/>
                  <a:pt x="7211194" y="1591738"/>
                  <a:pt x="7211194" y="1583176"/>
                </a:cubicBezTo>
                <a:cubicBezTo>
                  <a:pt x="7211194" y="1574614"/>
                  <a:pt x="7217757" y="1568388"/>
                  <a:pt x="7223591" y="1568388"/>
                </a:cubicBezTo>
                <a:close/>
                <a:moveTo>
                  <a:pt x="7152761" y="1568388"/>
                </a:moveTo>
                <a:cubicBezTo>
                  <a:pt x="7160783" y="1568388"/>
                  <a:pt x="7166617" y="1572763"/>
                  <a:pt x="7166617" y="1580785"/>
                </a:cubicBezTo>
                <a:cubicBezTo>
                  <a:pt x="7166617" y="1588807"/>
                  <a:pt x="7160783" y="1594641"/>
                  <a:pt x="7152761" y="1594641"/>
                </a:cubicBezTo>
                <a:cubicBezTo>
                  <a:pt x="7144739" y="1594641"/>
                  <a:pt x="7140364" y="1588807"/>
                  <a:pt x="7140364" y="1580785"/>
                </a:cubicBezTo>
                <a:cubicBezTo>
                  <a:pt x="7140364" y="1572763"/>
                  <a:pt x="7144739" y="1568388"/>
                  <a:pt x="7152761" y="1568388"/>
                </a:cubicBezTo>
                <a:close/>
                <a:moveTo>
                  <a:pt x="7084322" y="1568388"/>
                </a:moveTo>
                <a:cubicBezTo>
                  <a:pt x="7092106" y="1568388"/>
                  <a:pt x="7099111" y="1572763"/>
                  <a:pt x="7099111" y="1580785"/>
                </a:cubicBezTo>
                <a:cubicBezTo>
                  <a:pt x="7099111" y="1588807"/>
                  <a:pt x="7092106" y="1594641"/>
                  <a:pt x="7084322" y="1594641"/>
                </a:cubicBezTo>
                <a:cubicBezTo>
                  <a:pt x="7075760" y="1594641"/>
                  <a:pt x="7069533" y="1588807"/>
                  <a:pt x="7069533" y="1580785"/>
                </a:cubicBezTo>
                <a:cubicBezTo>
                  <a:pt x="7069533" y="1572763"/>
                  <a:pt x="7075760" y="1568388"/>
                  <a:pt x="7084322" y="1568388"/>
                </a:cubicBezTo>
                <a:close/>
                <a:moveTo>
                  <a:pt x="7440913" y="1494185"/>
                </a:moveTo>
                <a:cubicBezTo>
                  <a:pt x="7446747" y="1494185"/>
                  <a:pt x="7453310" y="1500411"/>
                  <a:pt x="7453310" y="1508973"/>
                </a:cubicBezTo>
                <a:cubicBezTo>
                  <a:pt x="7453310" y="1516756"/>
                  <a:pt x="7446747" y="1523761"/>
                  <a:pt x="7440913" y="1523761"/>
                </a:cubicBezTo>
                <a:cubicBezTo>
                  <a:pt x="7432891" y="1523761"/>
                  <a:pt x="7427057" y="1516756"/>
                  <a:pt x="7427057" y="1508973"/>
                </a:cubicBezTo>
                <a:cubicBezTo>
                  <a:pt x="7427057" y="1500411"/>
                  <a:pt x="7432891" y="1494185"/>
                  <a:pt x="7440913" y="1494185"/>
                </a:cubicBezTo>
                <a:close/>
                <a:moveTo>
                  <a:pt x="7370084" y="1494185"/>
                </a:moveTo>
                <a:cubicBezTo>
                  <a:pt x="7376647" y="1494185"/>
                  <a:pt x="7382481" y="1500411"/>
                  <a:pt x="7382481" y="1508973"/>
                </a:cubicBezTo>
                <a:cubicBezTo>
                  <a:pt x="7382481" y="1516756"/>
                  <a:pt x="7376647" y="1523761"/>
                  <a:pt x="7370084" y="1523761"/>
                </a:cubicBezTo>
                <a:cubicBezTo>
                  <a:pt x="7362791" y="1523761"/>
                  <a:pt x="7356228" y="1516756"/>
                  <a:pt x="7356228" y="1508973"/>
                </a:cubicBezTo>
                <a:cubicBezTo>
                  <a:pt x="7356228" y="1500411"/>
                  <a:pt x="7362791" y="1494185"/>
                  <a:pt x="7370084" y="1494185"/>
                </a:cubicBezTo>
                <a:close/>
                <a:moveTo>
                  <a:pt x="7294422" y="1494185"/>
                </a:moveTo>
                <a:cubicBezTo>
                  <a:pt x="7302444" y="1494185"/>
                  <a:pt x="7308278" y="1500411"/>
                  <a:pt x="7308278" y="1508973"/>
                </a:cubicBezTo>
                <a:cubicBezTo>
                  <a:pt x="7308278" y="1516756"/>
                  <a:pt x="7302444" y="1523761"/>
                  <a:pt x="7294422" y="1523761"/>
                </a:cubicBezTo>
                <a:cubicBezTo>
                  <a:pt x="7288588" y="1523761"/>
                  <a:pt x="7282025" y="1516756"/>
                  <a:pt x="7282025" y="1508973"/>
                </a:cubicBezTo>
                <a:cubicBezTo>
                  <a:pt x="7282025" y="1500411"/>
                  <a:pt x="7288588" y="1494185"/>
                  <a:pt x="7294422" y="1494185"/>
                </a:cubicBezTo>
                <a:close/>
                <a:moveTo>
                  <a:pt x="7223591" y="1494185"/>
                </a:moveTo>
                <a:cubicBezTo>
                  <a:pt x="7231613" y="1494185"/>
                  <a:pt x="7237447" y="1500411"/>
                  <a:pt x="7237447" y="1508973"/>
                </a:cubicBezTo>
                <a:cubicBezTo>
                  <a:pt x="7237447" y="1516756"/>
                  <a:pt x="7231613" y="1523761"/>
                  <a:pt x="7223591" y="1523761"/>
                </a:cubicBezTo>
                <a:cubicBezTo>
                  <a:pt x="7217757" y="1523761"/>
                  <a:pt x="7211194" y="1516756"/>
                  <a:pt x="7211194" y="1508973"/>
                </a:cubicBezTo>
                <a:cubicBezTo>
                  <a:pt x="7211194" y="1500411"/>
                  <a:pt x="7217757" y="1494185"/>
                  <a:pt x="7223591" y="1494185"/>
                </a:cubicBezTo>
                <a:close/>
                <a:moveTo>
                  <a:pt x="7152761" y="1494185"/>
                </a:moveTo>
                <a:cubicBezTo>
                  <a:pt x="7160783" y="1494185"/>
                  <a:pt x="7166617" y="1500411"/>
                  <a:pt x="7166617" y="1508973"/>
                </a:cubicBezTo>
                <a:cubicBezTo>
                  <a:pt x="7166617" y="1516756"/>
                  <a:pt x="7160783" y="1523761"/>
                  <a:pt x="7152761" y="1523761"/>
                </a:cubicBezTo>
                <a:cubicBezTo>
                  <a:pt x="7144739" y="1523761"/>
                  <a:pt x="7140364" y="1516756"/>
                  <a:pt x="7140364" y="1508973"/>
                </a:cubicBezTo>
                <a:cubicBezTo>
                  <a:pt x="7140364" y="1500411"/>
                  <a:pt x="7144739" y="1494185"/>
                  <a:pt x="7152761" y="1494185"/>
                </a:cubicBezTo>
                <a:close/>
                <a:moveTo>
                  <a:pt x="7084322" y="1494185"/>
                </a:moveTo>
                <a:cubicBezTo>
                  <a:pt x="7092106" y="1494185"/>
                  <a:pt x="7099111" y="1500411"/>
                  <a:pt x="7099111" y="1508973"/>
                </a:cubicBezTo>
                <a:cubicBezTo>
                  <a:pt x="7099111" y="1516756"/>
                  <a:pt x="7092106" y="1523761"/>
                  <a:pt x="7084322" y="1523761"/>
                </a:cubicBezTo>
                <a:cubicBezTo>
                  <a:pt x="7075760" y="1523761"/>
                  <a:pt x="7069533" y="1516756"/>
                  <a:pt x="7069533" y="1508973"/>
                </a:cubicBezTo>
                <a:cubicBezTo>
                  <a:pt x="7069533" y="1500411"/>
                  <a:pt x="7075760" y="1494185"/>
                  <a:pt x="7084322" y="1494185"/>
                </a:cubicBezTo>
                <a:close/>
                <a:moveTo>
                  <a:pt x="7013492" y="1494185"/>
                </a:moveTo>
                <a:cubicBezTo>
                  <a:pt x="7021275" y="1494185"/>
                  <a:pt x="7028280" y="1500411"/>
                  <a:pt x="7028280" y="1508973"/>
                </a:cubicBezTo>
                <a:cubicBezTo>
                  <a:pt x="7028280" y="1516756"/>
                  <a:pt x="7021275" y="1523761"/>
                  <a:pt x="7013492" y="1523761"/>
                </a:cubicBezTo>
                <a:cubicBezTo>
                  <a:pt x="7004930" y="1523761"/>
                  <a:pt x="6998704" y="1516756"/>
                  <a:pt x="6998704" y="1508973"/>
                </a:cubicBezTo>
                <a:cubicBezTo>
                  <a:pt x="6998704" y="1500411"/>
                  <a:pt x="7004930" y="1494185"/>
                  <a:pt x="7013492" y="1494185"/>
                </a:cubicBezTo>
                <a:close/>
                <a:moveTo>
                  <a:pt x="6939085" y="1494185"/>
                </a:moveTo>
                <a:cubicBezTo>
                  <a:pt x="6946378" y="1494185"/>
                  <a:pt x="6950753" y="1500411"/>
                  <a:pt x="6950753" y="1508973"/>
                </a:cubicBezTo>
                <a:cubicBezTo>
                  <a:pt x="6950753" y="1516756"/>
                  <a:pt x="6946378" y="1523761"/>
                  <a:pt x="6939085" y="1523761"/>
                </a:cubicBezTo>
                <a:cubicBezTo>
                  <a:pt x="6931063" y="1523761"/>
                  <a:pt x="6924500" y="1516756"/>
                  <a:pt x="6924500" y="1508973"/>
                </a:cubicBezTo>
                <a:cubicBezTo>
                  <a:pt x="6924500" y="1500411"/>
                  <a:pt x="6931063" y="1494185"/>
                  <a:pt x="6939085" y="1494185"/>
                </a:cubicBezTo>
                <a:close/>
                <a:moveTo>
                  <a:pt x="83229" y="1426727"/>
                </a:moveTo>
                <a:cubicBezTo>
                  <a:pt x="90521" y="1426727"/>
                  <a:pt x="97085" y="1431102"/>
                  <a:pt x="97085" y="1439124"/>
                </a:cubicBezTo>
                <a:cubicBezTo>
                  <a:pt x="97085" y="1446417"/>
                  <a:pt x="90521" y="1452980"/>
                  <a:pt x="83229" y="1452980"/>
                </a:cubicBezTo>
                <a:cubicBezTo>
                  <a:pt x="76665" y="1452980"/>
                  <a:pt x="70831" y="1446417"/>
                  <a:pt x="70831" y="1439124"/>
                </a:cubicBezTo>
                <a:cubicBezTo>
                  <a:pt x="70831" y="1432561"/>
                  <a:pt x="76665" y="1426727"/>
                  <a:pt x="83229" y="1426727"/>
                </a:cubicBezTo>
                <a:close/>
                <a:moveTo>
                  <a:pt x="11993" y="1426727"/>
                </a:moveTo>
                <a:cubicBezTo>
                  <a:pt x="20237" y="1426727"/>
                  <a:pt x="26234" y="1432561"/>
                  <a:pt x="26234" y="1439124"/>
                </a:cubicBezTo>
                <a:cubicBezTo>
                  <a:pt x="26234" y="1446417"/>
                  <a:pt x="20237" y="1452980"/>
                  <a:pt x="11993" y="1452980"/>
                </a:cubicBezTo>
                <a:cubicBezTo>
                  <a:pt x="5996" y="1452980"/>
                  <a:pt x="0" y="1446417"/>
                  <a:pt x="0" y="1439124"/>
                </a:cubicBezTo>
                <a:cubicBezTo>
                  <a:pt x="0" y="1432561"/>
                  <a:pt x="5996" y="1426727"/>
                  <a:pt x="11993" y="1426727"/>
                </a:cubicBezTo>
                <a:close/>
                <a:moveTo>
                  <a:pt x="7370084" y="1423353"/>
                </a:moveTo>
                <a:cubicBezTo>
                  <a:pt x="7376647" y="1423353"/>
                  <a:pt x="7382481" y="1429580"/>
                  <a:pt x="7382481" y="1438142"/>
                </a:cubicBezTo>
                <a:cubicBezTo>
                  <a:pt x="7382481" y="1445926"/>
                  <a:pt x="7376647" y="1452931"/>
                  <a:pt x="7370084" y="1452931"/>
                </a:cubicBezTo>
                <a:cubicBezTo>
                  <a:pt x="7362791" y="1452931"/>
                  <a:pt x="7356228" y="1445926"/>
                  <a:pt x="7356228" y="1438142"/>
                </a:cubicBezTo>
                <a:cubicBezTo>
                  <a:pt x="7356228" y="1429580"/>
                  <a:pt x="7362791" y="1423353"/>
                  <a:pt x="7370084" y="1423353"/>
                </a:cubicBezTo>
                <a:close/>
                <a:moveTo>
                  <a:pt x="7294422" y="1423353"/>
                </a:moveTo>
                <a:cubicBezTo>
                  <a:pt x="7302444" y="1423353"/>
                  <a:pt x="7308278" y="1429580"/>
                  <a:pt x="7308278" y="1438142"/>
                </a:cubicBezTo>
                <a:cubicBezTo>
                  <a:pt x="7308278" y="1445926"/>
                  <a:pt x="7302444" y="1452931"/>
                  <a:pt x="7294422" y="1452931"/>
                </a:cubicBezTo>
                <a:cubicBezTo>
                  <a:pt x="7288588" y="1452931"/>
                  <a:pt x="7282025" y="1445926"/>
                  <a:pt x="7282025" y="1438142"/>
                </a:cubicBezTo>
                <a:cubicBezTo>
                  <a:pt x="7282025" y="1429580"/>
                  <a:pt x="7288588" y="1423353"/>
                  <a:pt x="7294422" y="1423353"/>
                </a:cubicBezTo>
                <a:close/>
                <a:moveTo>
                  <a:pt x="7223591" y="1423353"/>
                </a:moveTo>
                <a:cubicBezTo>
                  <a:pt x="7231613" y="1423353"/>
                  <a:pt x="7237447" y="1429580"/>
                  <a:pt x="7237447" y="1438142"/>
                </a:cubicBezTo>
                <a:cubicBezTo>
                  <a:pt x="7237447" y="1445926"/>
                  <a:pt x="7231613" y="1452931"/>
                  <a:pt x="7223591" y="1452931"/>
                </a:cubicBezTo>
                <a:cubicBezTo>
                  <a:pt x="7217757" y="1452931"/>
                  <a:pt x="7211194" y="1445926"/>
                  <a:pt x="7211194" y="1438142"/>
                </a:cubicBezTo>
                <a:cubicBezTo>
                  <a:pt x="7211194" y="1429580"/>
                  <a:pt x="7215569" y="1423353"/>
                  <a:pt x="7223591" y="1423353"/>
                </a:cubicBezTo>
                <a:close/>
                <a:moveTo>
                  <a:pt x="7155152" y="1423353"/>
                </a:moveTo>
                <a:cubicBezTo>
                  <a:pt x="7163714" y="1423353"/>
                  <a:pt x="7169940" y="1429580"/>
                  <a:pt x="7169940" y="1438142"/>
                </a:cubicBezTo>
                <a:cubicBezTo>
                  <a:pt x="7169940" y="1445926"/>
                  <a:pt x="7163714" y="1452931"/>
                  <a:pt x="7155152" y="1452931"/>
                </a:cubicBezTo>
                <a:cubicBezTo>
                  <a:pt x="7146590" y="1452931"/>
                  <a:pt x="7141920" y="1445926"/>
                  <a:pt x="7141920" y="1438142"/>
                </a:cubicBezTo>
                <a:cubicBezTo>
                  <a:pt x="7140364" y="1429580"/>
                  <a:pt x="7146590" y="1423353"/>
                  <a:pt x="7155152" y="1423353"/>
                </a:cubicBezTo>
                <a:close/>
                <a:moveTo>
                  <a:pt x="7084322" y="1423353"/>
                </a:moveTo>
                <a:cubicBezTo>
                  <a:pt x="7092106" y="1423353"/>
                  <a:pt x="7099111" y="1429580"/>
                  <a:pt x="7099111" y="1438142"/>
                </a:cubicBezTo>
                <a:cubicBezTo>
                  <a:pt x="7099111" y="1445926"/>
                  <a:pt x="7092106" y="1452931"/>
                  <a:pt x="7084322" y="1452931"/>
                </a:cubicBezTo>
                <a:cubicBezTo>
                  <a:pt x="7075760" y="1452931"/>
                  <a:pt x="7069533" y="1445926"/>
                  <a:pt x="7069533" y="1438142"/>
                </a:cubicBezTo>
                <a:cubicBezTo>
                  <a:pt x="7069533" y="1429580"/>
                  <a:pt x="7075760" y="1423353"/>
                  <a:pt x="7084322" y="1423353"/>
                </a:cubicBezTo>
                <a:close/>
                <a:moveTo>
                  <a:pt x="7013492" y="1423353"/>
                </a:moveTo>
                <a:cubicBezTo>
                  <a:pt x="7021275" y="1423353"/>
                  <a:pt x="7028280" y="1429580"/>
                  <a:pt x="7028280" y="1438142"/>
                </a:cubicBezTo>
                <a:cubicBezTo>
                  <a:pt x="7028280" y="1445926"/>
                  <a:pt x="7021275" y="1452931"/>
                  <a:pt x="7013492" y="1452931"/>
                </a:cubicBezTo>
                <a:cubicBezTo>
                  <a:pt x="7004930" y="1452931"/>
                  <a:pt x="6998704" y="1445926"/>
                  <a:pt x="6998704" y="1438142"/>
                </a:cubicBezTo>
                <a:cubicBezTo>
                  <a:pt x="6998704" y="1429580"/>
                  <a:pt x="7004930" y="1423353"/>
                  <a:pt x="7013492" y="1423353"/>
                </a:cubicBezTo>
                <a:close/>
                <a:moveTo>
                  <a:pt x="6939085" y="1423353"/>
                </a:moveTo>
                <a:cubicBezTo>
                  <a:pt x="6946378" y="1423353"/>
                  <a:pt x="6950753" y="1429580"/>
                  <a:pt x="6950753" y="1438142"/>
                </a:cubicBezTo>
                <a:cubicBezTo>
                  <a:pt x="6950753" y="1445926"/>
                  <a:pt x="6946378" y="1452931"/>
                  <a:pt x="6939085" y="1452931"/>
                </a:cubicBezTo>
                <a:cubicBezTo>
                  <a:pt x="6931063" y="1452931"/>
                  <a:pt x="6924500" y="1445926"/>
                  <a:pt x="6924500" y="1438142"/>
                </a:cubicBezTo>
                <a:cubicBezTo>
                  <a:pt x="6924500" y="1429580"/>
                  <a:pt x="6931063" y="1423353"/>
                  <a:pt x="6939085" y="1423353"/>
                </a:cubicBezTo>
                <a:close/>
                <a:moveTo>
                  <a:pt x="6867525" y="1423353"/>
                </a:moveTo>
                <a:cubicBezTo>
                  <a:pt x="6874088" y="1423353"/>
                  <a:pt x="6879922" y="1429580"/>
                  <a:pt x="6879922" y="1438142"/>
                </a:cubicBezTo>
                <a:cubicBezTo>
                  <a:pt x="6879922" y="1445926"/>
                  <a:pt x="6874088" y="1452931"/>
                  <a:pt x="6867525" y="1452931"/>
                </a:cubicBezTo>
                <a:cubicBezTo>
                  <a:pt x="6860232" y="1452931"/>
                  <a:pt x="6853669" y="1445926"/>
                  <a:pt x="6853669" y="1438142"/>
                </a:cubicBezTo>
                <a:cubicBezTo>
                  <a:pt x="6853669" y="1429580"/>
                  <a:pt x="6860232" y="1423353"/>
                  <a:pt x="6867525" y="1423353"/>
                </a:cubicBezTo>
                <a:close/>
                <a:moveTo>
                  <a:pt x="6796696" y="1423353"/>
                </a:moveTo>
                <a:cubicBezTo>
                  <a:pt x="6803259" y="1423353"/>
                  <a:pt x="6809093" y="1429580"/>
                  <a:pt x="6809093" y="1438142"/>
                </a:cubicBezTo>
                <a:cubicBezTo>
                  <a:pt x="6809093" y="1445926"/>
                  <a:pt x="6803259" y="1452931"/>
                  <a:pt x="6796696" y="1452931"/>
                </a:cubicBezTo>
                <a:cubicBezTo>
                  <a:pt x="6789403" y="1452931"/>
                  <a:pt x="6782840" y="1445926"/>
                  <a:pt x="6782840" y="1438142"/>
                </a:cubicBezTo>
                <a:cubicBezTo>
                  <a:pt x="6782840" y="1429580"/>
                  <a:pt x="6789403" y="1423353"/>
                  <a:pt x="6796696" y="1423353"/>
                </a:cubicBezTo>
                <a:close/>
                <a:moveTo>
                  <a:pt x="155518" y="1355896"/>
                </a:moveTo>
                <a:cubicBezTo>
                  <a:pt x="161352" y="1355896"/>
                  <a:pt x="167916" y="1360271"/>
                  <a:pt x="167916" y="1368293"/>
                </a:cubicBezTo>
                <a:cubicBezTo>
                  <a:pt x="167916" y="1375586"/>
                  <a:pt x="161352" y="1382149"/>
                  <a:pt x="155518" y="1382149"/>
                </a:cubicBezTo>
                <a:cubicBezTo>
                  <a:pt x="147496" y="1382149"/>
                  <a:pt x="141662" y="1375586"/>
                  <a:pt x="141662" y="1368293"/>
                </a:cubicBezTo>
                <a:cubicBezTo>
                  <a:pt x="141662" y="1360271"/>
                  <a:pt x="147496" y="1355896"/>
                  <a:pt x="155518" y="1355896"/>
                </a:cubicBezTo>
                <a:close/>
                <a:moveTo>
                  <a:pt x="83230" y="1355896"/>
                </a:moveTo>
                <a:cubicBezTo>
                  <a:pt x="90523" y="1355896"/>
                  <a:pt x="97086" y="1360271"/>
                  <a:pt x="97086" y="1368293"/>
                </a:cubicBezTo>
                <a:cubicBezTo>
                  <a:pt x="97086" y="1375586"/>
                  <a:pt x="90523" y="1382149"/>
                  <a:pt x="83230" y="1382149"/>
                </a:cubicBezTo>
                <a:cubicBezTo>
                  <a:pt x="76667" y="1382149"/>
                  <a:pt x="70832" y="1375586"/>
                  <a:pt x="70832" y="1368293"/>
                </a:cubicBezTo>
                <a:cubicBezTo>
                  <a:pt x="70832" y="1360271"/>
                  <a:pt x="76667" y="1355896"/>
                  <a:pt x="83230" y="1355896"/>
                </a:cubicBezTo>
                <a:close/>
                <a:moveTo>
                  <a:pt x="11994" y="1355896"/>
                </a:moveTo>
                <a:cubicBezTo>
                  <a:pt x="20239" y="1355896"/>
                  <a:pt x="26235" y="1360271"/>
                  <a:pt x="26235" y="1368293"/>
                </a:cubicBezTo>
                <a:cubicBezTo>
                  <a:pt x="26235" y="1375586"/>
                  <a:pt x="20239" y="1382149"/>
                  <a:pt x="11994" y="1382149"/>
                </a:cubicBezTo>
                <a:cubicBezTo>
                  <a:pt x="5998" y="1382149"/>
                  <a:pt x="2" y="1375586"/>
                  <a:pt x="2" y="1368293"/>
                </a:cubicBezTo>
                <a:cubicBezTo>
                  <a:pt x="2" y="1360271"/>
                  <a:pt x="5998" y="1355896"/>
                  <a:pt x="11994" y="1355896"/>
                </a:cubicBezTo>
                <a:close/>
                <a:moveTo>
                  <a:pt x="7294422" y="1352524"/>
                </a:moveTo>
                <a:cubicBezTo>
                  <a:pt x="7302444" y="1352524"/>
                  <a:pt x="7308278" y="1359087"/>
                  <a:pt x="7308278" y="1367109"/>
                </a:cubicBezTo>
                <a:cubicBezTo>
                  <a:pt x="7308278" y="1374402"/>
                  <a:pt x="7302444" y="1378777"/>
                  <a:pt x="7294422" y="1378777"/>
                </a:cubicBezTo>
                <a:cubicBezTo>
                  <a:pt x="7288588" y="1378777"/>
                  <a:pt x="7282025" y="1374402"/>
                  <a:pt x="7282025" y="1367109"/>
                </a:cubicBezTo>
                <a:cubicBezTo>
                  <a:pt x="7282025" y="1359087"/>
                  <a:pt x="7288588" y="1352524"/>
                  <a:pt x="7294422" y="1352524"/>
                </a:cubicBezTo>
                <a:close/>
                <a:moveTo>
                  <a:pt x="7223591" y="1352524"/>
                </a:moveTo>
                <a:cubicBezTo>
                  <a:pt x="7231613" y="1352524"/>
                  <a:pt x="7237447" y="1359087"/>
                  <a:pt x="7237447" y="1367109"/>
                </a:cubicBezTo>
                <a:cubicBezTo>
                  <a:pt x="7237447" y="1374402"/>
                  <a:pt x="7231613" y="1378777"/>
                  <a:pt x="7223591" y="1378777"/>
                </a:cubicBezTo>
                <a:cubicBezTo>
                  <a:pt x="7215569" y="1378777"/>
                  <a:pt x="7211194" y="1374402"/>
                  <a:pt x="7211194" y="1367109"/>
                </a:cubicBezTo>
                <a:cubicBezTo>
                  <a:pt x="7211194" y="1359087"/>
                  <a:pt x="7215569" y="1352524"/>
                  <a:pt x="7223591" y="1352524"/>
                </a:cubicBezTo>
                <a:close/>
                <a:moveTo>
                  <a:pt x="7155152" y="1352524"/>
                </a:moveTo>
                <a:cubicBezTo>
                  <a:pt x="7163714" y="1352524"/>
                  <a:pt x="7169940" y="1359087"/>
                  <a:pt x="7169940" y="1367109"/>
                </a:cubicBezTo>
                <a:cubicBezTo>
                  <a:pt x="7169940" y="1374402"/>
                  <a:pt x="7163714" y="1378777"/>
                  <a:pt x="7155152" y="1378777"/>
                </a:cubicBezTo>
                <a:cubicBezTo>
                  <a:pt x="7146590" y="1378777"/>
                  <a:pt x="7140364" y="1374402"/>
                  <a:pt x="7140364" y="1367109"/>
                </a:cubicBezTo>
                <a:cubicBezTo>
                  <a:pt x="7140364" y="1359087"/>
                  <a:pt x="7146590" y="1352524"/>
                  <a:pt x="7155152" y="1352524"/>
                </a:cubicBezTo>
                <a:close/>
                <a:moveTo>
                  <a:pt x="7084322" y="1352524"/>
                </a:moveTo>
                <a:cubicBezTo>
                  <a:pt x="7092106" y="1352524"/>
                  <a:pt x="7099111" y="1359087"/>
                  <a:pt x="7099111" y="1367109"/>
                </a:cubicBezTo>
                <a:cubicBezTo>
                  <a:pt x="7099111" y="1374402"/>
                  <a:pt x="7092106" y="1378777"/>
                  <a:pt x="7084322" y="1378777"/>
                </a:cubicBezTo>
                <a:cubicBezTo>
                  <a:pt x="7075760" y="1378777"/>
                  <a:pt x="7069533" y="1374402"/>
                  <a:pt x="7069533" y="1367109"/>
                </a:cubicBezTo>
                <a:cubicBezTo>
                  <a:pt x="7069533" y="1359087"/>
                  <a:pt x="7075760" y="1352524"/>
                  <a:pt x="7084322" y="1352524"/>
                </a:cubicBezTo>
                <a:close/>
                <a:moveTo>
                  <a:pt x="7013492" y="1352524"/>
                </a:moveTo>
                <a:cubicBezTo>
                  <a:pt x="7021275" y="1352524"/>
                  <a:pt x="7028280" y="1359087"/>
                  <a:pt x="7028280" y="1367109"/>
                </a:cubicBezTo>
                <a:cubicBezTo>
                  <a:pt x="7028280" y="1374402"/>
                  <a:pt x="7021275" y="1378777"/>
                  <a:pt x="7013492" y="1378777"/>
                </a:cubicBezTo>
                <a:cubicBezTo>
                  <a:pt x="7004930" y="1378777"/>
                  <a:pt x="6998704" y="1374402"/>
                  <a:pt x="6998704" y="1367109"/>
                </a:cubicBezTo>
                <a:cubicBezTo>
                  <a:pt x="6998704" y="1359087"/>
                  <a:pt x="7004930" y="1352524"/>
                  <a:pt x="7013492" y="1352524"/>
                </a:cubicBezTo>
                <a:close/>
                <a:moveTo>
                  <a:pt x="6939085" y="1352524"/>
                </a:moveTo>
                <a:cubicBezTo>
                  <a:pt x="6946378" y="1352524"/>
                  <a:pt x="6950753" y="1359354"/>
                  <a:pt x="6950753" y="1367701"/>
                </a:cubicBezTo>
                <a:cubicBezTo>
                  <a:pt x="6950753" y="1375290"/>
                  <a:pt x="6946378" y="1382120"/>
                  <a:pt x="6939085" y="1382120"/>
                </a:cubicBezTo>
                <a:cubicBezTo>
                  <a:pt x="6931063" y="1382120"/>
                  <a:pt x="6924500" y="1375290"/>
                  <a:pt x="6924500" y="1367701"/>
                </a:cubicBezTo>
                <a:cubicBezTo>
                  <a:pt x="6924500" y="1359354"/>
                  <a:pt x="6931063" y="1352524"/>
                  <a:pt x="6939085" y="1352524"/>
                </a:cubicBezTo>
                <a:close/>
                <a:moveTo>
                  <a:pt x="6867525" y="1352524"/>
                </a:moveTo>
                <a:cubicBezTo>
                  <a:pt x="6874088" y="1352524"/>
                  <a:pt x="6879922" y="1359354"/>
                  <a:pt x="6879922" y="1367701"/>
                </a:cubicBezTo>
                <a:cubicBezTo>
                  <a:pt x="6879922" y="1375290"/>
                  <a:pt x="6874088" y="1382120"/>
                  <a:pt x="6867525" y="1382120"/>
                </a:cubicBezTo>
                <a:cubicBezTo>
                  <a:pt x="6860232" y="1382120"/>
                  <a:pt x="6853669" y="1375290"/>
                  <a:pt x="6853669" y="1367701"/>
                </a:cubicBezTo>
                <a:cubicBezTo>
                  <a:pt x="6853669" y="1359354"/>
                  <a:pt x="6860232" y="1352524"/>
                  <a:pt x="6867525" y="1352524"/>
                </a:cubicBezTo>
                <a:close/>
                <a:moveTo>
                  <a:pt x="6796696" y="1352524"/>
                </a:moveTo>
                <a:cubicBezTo>
                  <a:pt x="6803259" y="1352524"/>
                  <a:pt x="6809093" y="1359354"/>
                  <a:pt x="6809093" y="1367701"/>
                </a:cubicBezTo>
                <a:cubicBezTo>
                  <a:pt x="6809093" y="1375290"/>
                  <a:pt x="6803259" y="1382120"/>
                  <a:pt x="6796696" y="1382120"/>
                </a:cubicBezTo>
                <a:cubicBezTo>
                  <a:pt x="6789403" y="1382120"/>
                  <a:pt x="6782840" y="1375290"/>
                  <a:pt x="6782840" y="1367701"/>
                </a:cubicBezTo>
                <a:cubicBezTo>
                  <a:pt x="6782840" y="1359354"/>
                  <a:pt x="6789403" y="1352524"/>
                  <a:pt x="6796696" y="1352524"/>
                </a:cubicBezTo>
                <a:close/>
                <a:moveTo>
                  <a:pt x="6724405" y="1352524"/>
                </a:moveTo>
                <a:cubicBezTo>
                  <a:pt x="6732427" y="1352524"/>
                  <a:pt x="6738261" y="1359354"/>
                  <a:pt x="6738261" y="1367701"/>
                </a:cubicBezTo>
                <a:cubicBezTo>
                  <a:pt x="6738261" y="1375290"/>
                  <a:pt x="6732427" y="1382120"/>
                  <a:pt x="6724405" y="1382120"/>
                </a:cubicBezTo>
                <a:cubicBezTo>
                  <a:pt x="6718571" y="1382120"/>
                  <a:pt x="6712008" y="1375290"/>
                  <a:pt x="6712008" y="1367701"/>
                </a:cubicBezTo>
                <a:cubicBezTo>
                  <a:pt x="6712008" y="1359354"/>
                  <a:pt x="6718571" y="1352524"/>
                  <a:pt x="6724405" y="1352524"/>
                </a:cubicBezTo>
                <a:close/>
                <a:moveTo>
                  <a:pt x="6653576" y="1352524"/>
                </a:moveTo>
                <a:cubicBezTo>
                  <a:pt x="6660869" y="1352524"/>
                  <a:pt x="6667432" y="1359354"/>
                  <a:pt x="6667432" y="1367701"/>
                </a:cubicBezTo>
                <a:cubicBezTo>
                  <a:pt x="6667432" y="1375290"/>
                  <a:pt x="6660869" y="1382120"/>
                  <a:pt x="6653576" y="1382120"/>
                </a:cubicBezTo>
                <a:cubicBezTo>
                  <a:pt x="6647013" y="1382120"/>
                  <a:pt x="6641179" y="1375290"/>
                  <a:pt x="6641179" y="1367701"/>
                </a:cubicBezTo>
                <a:cubicBezTo>
                  <a:pt x="6641179" y="1359354"/>
                  <a:pt x="6647013" y="1352524"/>
                  <a:pt x="6653576" y="1352524"/>
                </a:cubicBezTo>
                <a:close/>
                <a:moveTo>
                  <a:pt x="7223591" y="1281693"/>
                </a:moveTo>
                <a:cubicBezTo>
                  <a:pt x="7231613" y="1281693"/>
                  <a:pt x="7237447" y="1288256"/>
                  <a:pt x="7237447" y="1295549"/>
                </a:cubicBezTo>
                <a:cubicBezTo>
                  <a:pt x="7237447" y="1302112"/>
                  <a:pt x="7231613" y="1307946"/>
                  <a:pt x="7223591" y="1307946"/>
                </a:cubicBezTo>
                <a:cubicBezTo>
                  <a:pt x="7215569" y="1307946"/>
                  <a:pt x="7211194" y="1302112"/>
                  <a:pt x="7211194" y="1295549"/>
                </a:cubicBezTo>
                <a:cubicBezTo>
                  <a:pt x="7211194" y="1288256"/>
                  <a:pt x="7215569" y="1281693"/>
                  <a:pt x="7223591" y="1281693"/>
                </a:cubicBezTo>
                <a:close/>
                <a:moveTo>
                  <a:pt x="7155152" y="1281693"/>
                </a:moveTo>
                <a:cubicBezTo>
                  <a:pt x="7163714" y="1281693"/>
                  <a:pt x="7169940" y="1288256"/>
                  <a:pt x="7169940" y="1295549"/>
                </a:cubicBezTo>
                <a:cubicBezTo>
                  <a:pt x="7169940" y="1302112"/>
                  <a:pt x="7163714" y="1307946"/>
                  <a:pt x="7155152" y="1307946"/>
                </a:cubicBezTo>
                <a:cubicBezTo>
                  <a:pt x="7146590" y="1307946"/>
                  <a:pt x="7140364" y="1302112"/>
                  <a:pt x="7140364" y="1295549"/>
                </a:cubicBezTo>
                <a:cubicBezTo>
                  <a:pt x="7140364" y="1288256"/>
                  <a:pt x="7146590" y="1281693"/>
                  <a:pt x="7155152" y="1281693"/>
                </a:cubicBezTo>
                <a:close/>
                <a:moveTo>
                  <a:pt x="7084322" y="1281693"/>
                </a:moveTo>
                <a:cubicBezTo>
                  <a:pt x="7092106" y="1281693"/>
                  <a:pt x="7099111" y="1288256"/>
                  <a:pt x="7099111" y="1295549"/>
                </a:cubicBezTo>
                <a:cubicBezTo>
                  <a:pt x="7099111" y="1302112"/>
                  <a:pt x="7092106" y="1307946"/>
                  <a:pt x="7084322" y="1307946"/>
                </a:cubicBezTo>
                <a:cubicBezTo>
                  <a:pt x="7075760" y="1307946"/>
                  <a:pt x="7069533" y="1303571"/>
                  <a:pt x="7069533" y="1295549"/>
                </a:cubicBezTo>
                <a:cubicBezTo>
                  <a:pt x="7069533" y="1288256"/>
                  <a:pt x="7075760" y="1281693"/>
                  <a:pt x="7084322" y="1281693"/>
                </a:cubicBezTo>
                <a:close/>
                <a:moveTo>
                  <a:pt x="7013492" y="1281693"/>
                </a:moveTo>
                <a:cubicBezTo>
                  <a:pt x="7021275" y="1281693"/>
                  <a:pt x="7028280" y="1288256"/>
                  <a:pt x="7028280" y="1295549"/>
                </a:cubicBezTo>
                <a:cubicBezTo>
                  <a:pt x="7028280" y="1303571"/>
                  <a:pt x="7021275" y="1307946"/>
                  <a:pt x="7013492" y="1307946"/>
                </a:cubicBezTo>
                <a:cubicBezTo>
                  <a:pt x="7004930" y="1307946"/>
                  <a:pt x="6998704" y="1303571"/>
                  <a:pt x="6998704" y="1295549"/>
                </a:cubicBezTo>
                <a:cubicBezTo>
                  <a:pt x="6998704" y="1288256"/>
                  <a:pt x="7004930" y="1281693"/>
                  <a:pt x="7013492" y="1281693"/>
                </a:cubicBezTo>
                <a:close/>
                <a:moveTo>
                  <a:pt x="6939085" y="1281693"/>
                </a:moveTo>
                <a:cubicBezTo>
                  <a:pt x="6946378" y="1281693"/>
                  <a:pt x="6950753" y="1288256"/>
                  <a:pt x="6950753" y="1295549"/>
                </a:cubicBezTo>
                <a:cubicBezTo>
                  <a:pt x="6950753" y="1303571"/>
                  <a:pt x="6946378" y="1307946"/>
                  <a:pt x="6939085" y="1307946"/>
                </a:cubicBezTo>
                <a:cubicBezTo>
                  <a:pt x="6931063" y="1307946"/>
                  <a:pt x="6924500" y="1303571"/>
                  <a:pt x="6924500" y="1295549"/>
                </a:cubicBezTo>
                <a:cubicBezTo>
                  <a:pt x="6924500" y="1288256"/>
                  <a:pt x="6931063" y="1281693"/>
                  <a:pt x="6939085" y="1281693"/>
                </a:cubicBezTo>
                <a:close/>
                <a:moveTo>
                  <a:pt x="6867525" y="1281693"/>
                </a:moveTo>
                <a:cubicBezTo>
                  <a:pt x="6874088" y="1281693"/>
                  <a:pt x="6879922" y="1288256"/>
                  <a:pt x="6879922" y="1295549"/>
                </a:cubicBezTo>
                <a:cubicBezTo>
                  <a:pt x="6879922" y="1303571"/>
                  <a:pt x="6874088" y="1307946"/>
                  <a:pt x="6867525" y="1307946"/>
                </a:cubicBezTo>
                <a:cubicBezTo>
                  <a:pt x="6860232" y="1307946"/>
                  <a:pt x="6853669" y="1303571"/>
                  <a:pt x="6853669" y="1295549"/>
                </a:cubicBezTo>
                <a:cubicBezTo>
                  <a:pt x="6853669" y="1288256"/>
                  <a:pt x="6860232" y="1281693"/>
                  <a:pt x="6867525" y="1281693"/>
                </a:cubicBezTo>
                <a:close/>
                <a:moveTo>
                  <a:pt x="6796696" y="1281693"/>
                </a:moveTo>
                <a:cubicBezTo>
                  <a:pt x="6803259" y="1281693"/>
                  <a:pt x="6809093" y="1288256"/>
                  <a:pt x="6809093" y="1295549"/>
                </a:cubicBezTo>
                <a:cubicBezTo>
                  <a:pt x="6809093" y="1303571"/>
                  <a:pt x="6803259" y="1307946"/>
                  <a:pt x="6796696" y="1307946"/>
                </a:cubicBezTo>
                <a:cubicBezTo>
                  <a:pt x="6789403" y="1307946"/>
                  <a:pt x="6782840" y="1303571"/>
                  <a:pt x="6782840" y="1295549"/>
                </a:cubicBezTo>
                <a:cubicBezTo>
                  <a:pt x="6782840" y="1288256"/>
                  <a:pt x="6789403" y="1281693"/>
                  <a:pt x="6796696" y="1281693"/>
                </a:cubicBezTo>
                <a:close/>
                <a:moveTo>
                  <a:pt x="6724405" y="1281693"/>
                </a:moveTo>
                <a:cubicBezTo>
                  <a:pt x="6732427" y="1281693"/>
                  <a:pt x="6738261" y="1288256"/>
                  <a:pt x="6738261" y="1295549"/>
                </a:cubicBezTo>
                <a:cubicBezTo>
                  <a:pt x="6738261" y="1303571"/>
                  <a:pt x="6732427" y="1307946"/>
                  <a:pt x="6724405" y="1307946"/>
                </a:cubicBezTo>
                <a:cubicBezTo>
                  <a:pt x="6718571" y="1307946"/>
                  <a:pt x="6712008" y="1303571"/>
                  <a:pt x="6712008" y="1295549"/>
                </a:cubicBezTo>
                <a:cubicBezTo>
                  <a:pt x="6712008" y="1288256"/>
                  <a:pt x="6718571" y="1281693"/>
                  <a:pt x="6724405" y="1281693"/>
                </a:cubicBezTo>
                <a:close/>
                <a:moveTo>
                  <a:pt x="6653576" y="1281693"/>
                </a:moveTo>
                <a:cubicBezTo>
                  <a:pt x="6660869" y="1281693"/>
                  <a:pt x="6667432" y="1288256"/>
                  <a:pt x="6667432" y="1295549"/>
                </a:cubicBezTo>
                <a:cubicBezTo>
                  <a:pt x="6667432" y="1303571"/>
                  <a:pt x="6660869" y="1307946"/>
                  <a:pt x="6653576" y="1307946"/>
                </a:cubicBezTo>
                <a:cubicBezTo>
                  <a:pt x="6647013" y="1307946"/>
                  <a:pt x="6641179" y="1303571"/>
                  <a:pt x="6641179" y="1295549"/>
                </a:cubicBezTo>
                <a:cubicBezTo>
                  <a:pt x="6641179" y="1288256"/>
                  <a:pt x="6647013" y="1281693"/>
                  <a:pt x="6653576" y="1281693"/>
                </a:cubicBezTo>
                <a:close/>
                <a:moveTo>
                  <a:pt x="6582745" y="1281693"/>
                </a:moveTo>
                <a:cubicBezTo>
                  <a:pt x="6590038" y="1281693"/>
                  <a:pt x="6596601" y="1288256"/>
                  <a:pt x="6596601" y="1295549"/>
                </a:cubicBezTo>
                <a:cubicBezTo>
                  <a:pt x="6596601" y="1303571"/>
                  <a:pt x="6590038" y="1307946"/>
                  <a:pt x="6582745" y="1307946"/>
                </a:cubicBezTo>
                <a:cubicBezTo>
                  <a:pt x="6574723" y="1307946"/>
                  <a:pt x="6570348" y="1303571"/>
                  <a:pt x="6570348" y="1295549"/>
                </a:cubicBezTo>
                <a:cubicBezTo>
                  <a:pt x="6570348" y="1288256"/>
                  <a:pt x="6574723" y="1281693"/>
                  <a:pt x="6582745" y="1281693"/>
                </a:cubicBezTo>
                <a:close/>
                <a:moveTo>
                  <a:pt x="6510933" y="1281693"/>
                </a:moveTo>
                <a:cubicBezTo>
                  <a:pt x="6518717" y="1281693"/>
                  <a:pt x="6525722" y="1288256"/>
                  <a:pt x="6525722" y="1295549"/>
                </a:cubicBezTo>
                <a:cubicBezTo>
                  <a:pt x="6525722" y="1303571"/>
                  <a:pt x="6518717" y="1307946"/>
                  <a:pt x="6510933" y="1307946"/>
                </a:cubicBezTo>
                <a:cubicBezTo>
                  <a:pt x="6502371" y="1307946"/>
                  <a:pt x="6496144" y="1303571"/>
                  <a:pt x="6496144" y="1295549"/>
                </a:cubicBezTo>
                <a:cubicBezTo>
                  <a:pt x="6496144" y="1288256"/>
                  <a:pt x="6502371" y="1281693"/>
                  <a:pt x="6510933" y="1281693"/>
                </a:cubicBezTo>
                <a:close/>
                <a:moveTo>
                  <a:pt x="6440492" y="1281693"/>
                </a:moveTo>
                <a:cubicBezTo>
                  <a:pt x="6448081" y="1281693"/>
                  <a:pt x="6454911" y="1288256"/>
                  <a:pt x="6454911" y="1295549"/>
                </a:cubicBezTo>
                <a:cubicBezTo>
                  <a:pt x="6454911" y="1303571"/>
                  <a:pt x="6448081" y="1307946"/>
                  <a:pt x="6440492" y="1307946"/>
                </a:cubicBezTo>
                <a:cubicBezTo>
                  <a:pt x="6432145" y="1307946"/>
                  <a:pt x="6425315" y="1303571"/>
                  <a:pt x="6425315" y="1295549"/>
                </a:cubicBezTo>
                <a:cubicBezTo>
                  <a:pt x="6425315" y="1288256"/>
                  <a:pt x="6432145" y="1281693"/>
                  <a:pt x="6440492" y="1281693"/>
                </a:cubicBezTo>
                <a:close/>
                <a:moveTo>
                  <a:pt x="6369273" y="1281693"/>
                </a:moveTo>
                <a:cubicBezTo>
                  <a:pt x="6377835" y="1281693"/>
                  <a:pt x="6384062" y="1288698"/>
                  <a:pt x="6384062" y="1296482"/>
                </a:cubicBezTo>
                <a:cubicBezTo>
                  <a:pt x="6384062" y="1305044"/>
                  <a:pt x="6377835" y="1311271"/>
                  <a:pt x="6369273" y="1311271"/>
                </a:cubicBezTo>
                <a:cubicBezTo>
                  <a:pt x="6361489" y="1311271"/>
                  <a:pt x="6354484" y="1305044"/>
                  <a:pt x="6354484" y="1296482"/>
                </a:cubicBezTo>
                <a:cubicBezTo>
                  <a:pt x="6354484" y="1288698"/>
                  <a:pt x="6361489" y="1281693"/>
                  <a:pt x="6369273" y="1281693"/>
                </a:cubicBezTo>
                <a:close/>
                <a:moveTo>
                  <a:pt x="5799257" y="1281693"/>
                </a:moveTo>
                <a:cubicBezTo>
                  <a:pt x="5807819" y="1281693"/>
                  <a:pt x="5814045" y="1288698"/>
                  <a:pt x="5814045" y="1296482"/>
                </a:cubicBezTo>
                <a:cubicBezTo>
                  <a:pt x="5814045" y="1305044"/>
                  <a:pt x="5807819" y="1311271"/>
                  <a:pt x="5799257" y="1311271"/>
                </a:cubicBezTo>
                <a:cubicBezTo>
                  <a:pt x="5791474" y="1311271"/>
                  <a:pt x="5784469" y="1305044"/>
                  <a:pt x="5784469" y="1296482"/>
                </a:cubicBezTo>
                <a:cubicBezTo>
                  <a:pt x="5784469" y="1288698"/>
                  <a:pt x="5791474" y="1281693"/>
                  <a:pt x="5799257" y="1281693"/>
                </a:cubicBezTo>
                <a:close/>
                <a:moveTo>
                  <a:pt x="5724122" y="1281693"/>
                </a:moveTo>
                <a:cubicBezTo>
                  <a:pt x="5732144" y="1281693"/>
                  <a:pt x="5736519" y="1288698"/>
                  <a:pt x="5736519" y="1296482"/>
                </a:cubicBezTo>
                <a:cubicBezTo>
                  <a:pt x="5736519" y="1305044"/>
                  <a:pt x="5732144" y="1311271"/>
                  <a:pt x="5724122" y="1311271"/>
                </a:cubicBezTo>
                <a:cubicBezTo>
                  <a:pt x="5716100" y="1311271"/>
                  <a:pt x="5710266" y="1305044"/>
                  <a:pt x="5710266" y="1296482"/>
                </a:cubicBezTo>
                <a:cubicBezTo>
                  <a:pt x="5710266" y="1288698"/>
                  <a:pt x="5716100" y="1281693"/>
                  <a:pt x="5724122" y="1281693"/>
                </a:cubicBezTo>
                <a:close/>
                <a:moveTo>
                  <a:pt x="5653291" y="1281693"/>
                </a:moveTo>
                <a:cubicBezTo>
                  <a:pt x="5659125" y="1281693"/>
                  <a:pt x="5665688" y="1288698"/>
                  <a:pt x="5665688" y="1296482"/>
                </a:cubicBezTo>
                <a:cubicBezTo>
                  <a:pt x="5665688" y="1305044"/>
                  <a:pt x="5659125" y="1311271"/>
                  <a:pt x="5653291" y="1311271"/>
                </a:cubicBezTo>
                <a:cubicBezTo>
                  <a:pt x="5645269" y="1311271"/>
                  <a:pt x="5639435" y="1305044"/>
                  <a:pt x="5639435" y="1296482"/>
                </a:cubicBezTo>
                <a:cubicBezTo>
                  <a:pt x="5639435" y="1288698"/>
                  <a:pt x="5645269" y="1281693"/>
                  <a:pt x="5653291" y="1281693"/>
                </a:cubicBezTo>
                <a:close/>
                <a:moveTo>
                  <a:pt x="5582461" y="1281693"/>
                </a:moveTo>
                <a:cubicBezTo>
                  <a:pt x="5588295" y="1281693"/>
                  <a:pt x="5594858" y="1288698"/>
                  <a:pt x="5594858" y="1296482"/>
                </a:cubicBezTo>
                <a:cubicBezTo>
                  <a:pt x="5594858" y="1305044"/>
                  <a:pt x="5588295" y="1311271"/>
                  <a:pt x="5582461" y="1311271"/>
                </a:cubicBezTo>
                <a:cubicBezTo>
                  <a:pt x="5574439" y="1311271"/>
                  <a:pt x="5568605" y="1305044"/>
                  <a:pt x="5568605" y="1296482"/>
                </a:cubicBezTo>
                <a:cubicBezTo>
                  <a:pt x="5568605" y="1288698"/>
                  <a:pt x="5574439" y="1281693"/>
                  <a:pt x="5582461" y="1281693"/>
                </a:cubicBezTo>
                <a:close/>
                <a:moveTo>
                  <a:pt x="5510171" y="1281693"/>
                </a:moveTo>
                <a:cubicBezTo>
                  <a:pt x="5517464" y="1281693"/>
                  <a:pt x="5524027" y="1288698"/>
                  <a:pt x="5524027" y="1296482"/>
                </a:cubicBezTo>
                <a:cubicBezTo>
                  <a:pt x="5524027" y="1305044"/>
                  <a:pt x="5517464" y="1311271"/>
                  <a:pt x="5510171" y="1311271"/>
                </a:cubicBezTo>
                <a:cubicBezTo>
                  <a:pt x="5503608" y="1311271"/>
                  <a:pt x="5497774" y="1305044"/>
                  <a:pt x="5497774" y="1296482"/>
                </a:cubicBezTo>
                <a:cubicBezTo>
                  <a:pt x="5497774" y="1288698"/>
                  <a:pt x="5503608" y="1281693"/>
                  <a:pt x="5510171" y="1281693"/>
                </a:cubicBezTo>
                <a:close/>
                <a:moveTo>
                  <a:pt x="5438937" y="1281693"/>
                </a:moveTo>
                <a:cubicBezTo>
                  <a:pt x="5447182" y="1281693"/>
                  <a:pt x="5453178" y="1288698"/>
                  <a:pt x="5453178" y="1296482"/>
                </a:cubicBezTo>
                <a:cubicBezTo>
                  <a:pt x="5453178" y="1305044"/>
                  <a:pt x="5447182" y="1311271"/>
                  <a:pt x="5438937" y="1311271"/>
                </a:cubicBezTo>
                <a:cubicBezTo>
                  <a:pt x="5432941" y="1311271"/>
                  <a:pt x="5426945" y="1305044"/>
                  <a:pt x="5426945" y="1296482"/>
                </a:cubicBezTo>
                <a:cubicBezTo>
                  <a:pt x="5426945" y="1288698"/>
                  <a:pt x="5432941" y="1281693"/>
                  <a:pt x="5438937" y="1281693"/>
                </a:cubicBezTo>
                <a:close/>
                <a:moveTo>
                  <a:pt x="5368510" y="1281693"/>
                </a:moveTo>
                <a:cubicBezTo>
                  <a:pt x="5376532" y="1281693"/>
                  <a:pt x="5382366" y="1288698"/>
                  <a:pt x="5382366" y="1296482"/>
                </a:cubicBezTo>
                <a:cubicBezTo>
                  <a:pt x="5382366" y="1305044"/>
                  <a:pt x="5376532" y="1311271"/>
                  <a:pt x="5368510" y="1311271"/>
                </a:cubicBezTo>
                <a:cubicBezTo>
                  <a:pt x="5361218" y="1311271"/>
                  <a:pt x="5356113" y="1305044"/>
                  <a:pt x="5356113" y="1296482"/>
                </a:cubicBezTo>
                <a:cubicBezTo>
                  <a:pt x="5356113" y="1288698"/>
                  <a:pt x="5361218" y="1281693"/>
                  <a:pt x="5368510" y="1281693"/>
                </a:cubicBezTo>
                <a:close/>
                <a:moveTo>
                  <a:pt x="5296699" y="1281693"/>
                </a:moveTo>
                <a:cubicBezTo>
                  <a:pt x="5305261" y="1281693"/>
                  <a:pt x="5311488" y="1288698"/>
                  <a:pt x="5311488" y="1296482"/>
                </a:cubicBezTo>
                <a:cubicBezTo>
                  <a:pt x="5311488" y="1305044"/>
                  <a:pt x="5305261" y="1311271"/>
                  <a:pt x="5296699" y="1311271"/>
                </a:cubicBezTo>
                <a:cubicBezTo>
                  <a:pt x="5288915" y="1311271"/>
                  <a:pt x="5281910" y="1305044"/>
                  <a:pt x="5281910" y="1296482"/>
                </a:cubicBezTo>
                <a:cubicBezTo>
                  <a:pt x="5281910" y="1288698"/>
                  <a:pt x="5288915" y="1281693"/>
                  <a:pt x="5296699" y="1281693"/>
                </a:cubicBezTo>
                <a:close/>
                <a:moveTo>
                  <a:pt x="5225869" y="1281693"/>
                </a:moveTo>
                <a:cubicBezTo>
                  <a:pt x="5234431" y="1281693"/>
                  <a:pt x="5240657" y="1288698"/>
                  <a:pt x="5240657" y="1296482"/>
                </a:cubicBezTo>
                <a:cubicBezTo>
                  <a:pt x="5240657" y="1305044"/>
                  <a:pt x="5234431" y="1311271"/>
                  <a:pt x="5225869" y="1311271"/>
                </a:cubicBezTo>
                <a:cubicBezTo>
                  <a:pt x="5217307" y="1311271"/>
                  <a:pt x="5211081" y="1305044"/>
                  <a:pt x="5211081" y="1296482"/>
                </a:cubicBezTo>
                <a:cubicBezTo>
                  <a:pt x="5211081" y="1288698"/>
                  <a:pt x="5217307" y="1281693"/>
                  <a:pt x="5225869" y="1281693"/>
                </a:cubicBezTo>
                <a:close/>
                <a:moveTo>
                  <a:pt x="5154105" y="1281693"/>
                </a:moveTo>
                <a:cubicBezTo>
                  <a:pt x="5162127" y="1281693"/>
                  <a:pt x="5166502" y="1288698"/>
                  <a:pt x="5166502" y="1296482"/>
                </a:cubicBezTo>
                <a:cubicBezTo>
                  <a:pt x="5166502" y="1305044"/>
                  <a:pt x="5162127" y="1311271"/>
                  <a:pt x="5154105" y="1311271"/>
                </a:cubicBezTo>
                <a:cubicBezTo>
                  <a:pt x="5146083" y="1311271"/>
                  <a:pt x="5140249" y="1305044"/>
                  <a:pt x="5140249" y="1296482"/>
                </a:cubicBezTo>
                <a:cubicBezTo>
                  <a:pt x="5140249" y="1288698"/>
                  <a:pt x="5146083" y="1281693"/>
                  <a:pt x="5154105" y="1281693"/>
                </a:cubicBezTo>
                <a:close/>
                <a:moveTo>
                  <a:pt x="5083276" y="1281693"/>
                </a:moveTo>
                <a:cubicBezTo>
                  <a:pt x="5089110" y="1281693"/>
                  <a:pt x="5095673" y="1288698"/>
                  <a:pt x="5095673" y="1296482"/>
                </a:cubicBezTo>
                <a:cubicBezTo>
                  <a:pt x="5095673" y="1305044"/>
                  <a:pt x="5089110" y="1311271"/>
                  <a:pt x="5083276" y="1311271"/>
                </a:cubicBezTo>
                <a:cubicBezTo>
                  <a:pt x="5075254" y="1311271"/>
                  <a:pt x="5069420" y="1305044"/>
                  <a:pt x="5069420" y="1296482"/>
                </a:cubicBezTo>
                <a:cubicBezTo>
                  <a:pt x="5069420" y="1288698"/>
                  <a:pt x="5075254" y="1281693"/>
                  <a:pt x="5083276" y="1281693"/>
                </a:cubicBezTo>
                <a:close/>
                <a:moveTo>
                  <a:pt x="5012445" y="1281693"/>
                </a:moveTo>
                <a:cubicBezTo>
                  <a:pt x="5018279" y="1281693"/>
                  <a:pt x="5024842" y="1288698"/>
                  <a:pt x="5024842" y="1296482"/>
                </a:cubicBezTo>
                <a:cubicBezTo>
                  <a:pt x="5024842" y="1305044"/>
                  <a:pt x="5018279" y="1311271"/>
                  <a:pt x="5012445" y="1311271"/>
                </a:cubicBezTo>
                <a:cubicBezTo>
                  <a:pt x="5004423" y="1311271"/>
                  <a:pt x="4998589" y="1305044"/>
                  <a:pt x="4998589" y="1296482"/>
                </a:cubicBezTo>
                <a:cubicBezTo>
                  <a:pt x="4998589" y="1288698"/>
                  <a:pt x="5004423" y="1281693"/>
                  <a:pt x="5012445" y="1281693"/>
                </a:cubicBezTo>
                <a:close/>
                <a:moveTo>
                  <a:pt x="4940157" y="1281693"/>
                </a:moveTo>
                <a:cubicBezTo>
                  <a:pt x="4948179" y="1281693"/>
                  <a:pt x="4954013" y="1288698"/>
                  <a:pt x="4954013" y="1296482"/>
                </a:cubicBezTo>
                <a:cubicBezTo>
                  <a:pt x="4954013" y="1305044"/>
                  <a:pt x="4948179" y="1311271"/>
                  <a:pt x="4940157" y="1311271"/>
                </a:cubicBezTo>
                <a:cubicBezTo>
                  <a:pt x="4934323" y="1311271"/>
                  <a:pt x="4927760" y="1305044"/>
                  <a:pt x="4927760" y="1296482"/>
                </a:cubicBezTo>
                <a:cubicBezTo>
                  <a:pt x="4927760" y="1288698"/>
                  <a:pt x="4934323" y="1281693"/>
                  <a:pt x="4940157" y="1281693"/>
                </a:cubicBezTo>
                <a:close/>
                <a:moveTo>
                  <a:pt x="4865953" y="1281693"/>
                </a:moveTo>
                <a:cubicBezTo>
                  <a:pt x="4873975" y="1281693"/>
                  <a:pt x="4879809" y="1288698"/>
                  <a:pt x="4879809" y="1296482"/>
                </a:cubicBezTo>
                <a:cubicBezTo>
                  <a:pt x="4879809" y="1305044"/>
                  <a:pt x="4873975" y="1311271"/>
                  <a:pt x="4865953" y="1311271"/>
                </a:cubicBezTo>
                <a:cubicBezTo>
                  <a:pt x="4860119" y="1311271"/>
                  <a:pt x="4853556" y="1305044"/>
                  <a:pt x="4853556" y="1296482"/>
                </a:cubicBezTo>
                <a:cubicBezTo>
                  <a:pt x="4853556" y="1288698"/>
                  <a:pt x="4860119" y="1281693"/>
                  <a:pt x="4865953" y="1281693"/>
                </a:cubicBezTo>
                <a:close/>
                <a:moveTo>
                  <a:pt x="4795122" y="1281693"/>
                </a:moveTo>
                <a:cubicBezTo>
                  <a:pt x="4803144" y="1281693"/>
                  <a:pt x="4808978" y="1288698"/>
                  <a:pt x="4808978" y="1296482"/>
                </a:cubicBezTo>
                <a:cubicBezTo>
                  <a:pt x="4808978" y="1305044"/>
                  <a:pt x="4803144" y="1311271"/>
                  <a:pt x="4795122" y="1311271"/>
                </a:cubicBezTo>
                <a:cubicBezTo>
                  <a:pt x="4787830" y="1311271"/>
                  <a:pt x="4782725" y="1305044"/>
                  <a:pt x="4782725" y="1296482"/>
                </a:cubicBezTo>
                <a:cubicBezTo>
                  <a:pt x="4782725" y="1288698"/>
                  <a:pt x="4787830" y="1281693"/>
                  <a:pt x="4795122" y="1281693"/>
                </a:cubicBezTo>
                <a:close/>
                <a:moveTo>
                  <a:pt x="4726684" y="1281693"/>
                </a:moveTo>
                <a:cubicBezTo>
                  <a:pt x="4735246" y="1281693"/>
                  <a:pt x="4741472" y="1288698"/>
                  <a:pt x="4741472" y="1296482"/>
                </a:cubicBezTo>
                <a:cubicBezTo>
                  <a:pt x="4741472" y="1305044"/>
                  <a:pt x="4735246" y="1311271"/>
                  <a:pt x="4726684" y="1311271"/>
                </a:cubicBezTo>
                <a:cubicBezTo>
                  <a:pt x="4718122" y="1311271"/>
                  <a:pt x="4711896" y="1305044"/>
                  <a:pt x="4711896" y="1296482"/>
                </a:cubicBezTo>
                <a:cubicBezTo>
                  <a:pt x="4711896" y="1288698"/>
                  <a:pt x="4718122" y="1281693"/>
                  <a:pt x="4726684" y="1281693"/>
                </a:cubicBezTo>
                <a:close/>
                <a:moveTo>
                  <a:pt x="4655853" y="1281693"/>
                </a:moveTo>
                <a:cubicBezTo>
                  <a:pt x="4663637" y="1281693"/>
                  <a:pt x="4670642" y="1286798"/>
                  <a:pt x="4670642" y="1294090"/>
                </a:cubicBezTo>
                <a:cubicBezTo>
                  <a:pt x="4670642" y="1302112"/>
                  <a:pt x="4663637" y="1307946"/>
                  <a:pt x="4655853" y="1307946"/>
                </a:cubicBezTo>
                <a:cubicBezTo>
                  <a:pt x="4647291" y="1307946"/>
                  <a:pt x="4641064" y="1302112"/>
                  <a:pt x="4641064" y="1294090"/>
                </a:cubicBezTo>
                <a:cubicBezTo>
                  <a:pt x="4641064" y="1286798"/>
                  <a:pt x="4647291" y="1281693"/>
                  <a:pt x="4655853" y="1281693"/>
                </a:cubicBezTo>
                <a:close/>
                <a:moveTo>
                  <a:pt x="4585023" y="1281693"/>
                </a:moveTo>
                <a:cubicBezTo>
                  <a:pt x="4592806" y="1281693"/>
                  <a:pt x="4599811" y="1286798"/>
                  <a:pt x="4599811" y="1294090"/>
                </a:cubicBezTo>
                <a:cubicBezTo>
                  <a:pt x="4599811" y="1302112"/>
                  <a:pt x="4592806" y="1307946"/>
                  <a:pt x="4585023" y="1307946"/>
                </a:cubicBezTo>
                <a:cubicBezTo>
                  <a:pt x="4576461" y="1307946"/>
                  <a:pt x="4570235" y="1302112"/>
                  <a:pt x="4570235" y="1294090"/>
                </a:cubicBezTo>
                <a:cubicBezTo>
                  <a:pt x="4570235" y="1286798"/>
                  <a:pt x="4576461" y="1281693"/>
                  <a:pt x="4585023" y="1281693"/>
                </a:cubicBezTo>
                <a:close/>
                <a:moveTo>
                  <a:pt x="226355" y="1281693"/>
                </a:moveTo>
                <a:cubicBezTo>
                  <a:pt x="232189" y="1281693"/>
                  <a:pt x="238753" y="1288523"/>
                  <a:pt x="238753" y="1296871"/>
                </a:cubicBezTo>
                <a:cubicBezTo>
                  <a:pt x="238753" y="1304461"/>
                  <a:pt x="232189" y="1311291"/>
                  <a:pt x="226355" y="1311291"/>
                </a:cubicBezTo>
                <a:cubicBezTo>
                  <a:pt x="218333" y="1311291"/>
                  <a:pt x="212499" y="1304461"/>
                  <a:pt x="212499" y="1296871"/>
                </a:cubicBezTo>
                <a:cubicBezTo>
                  <a:pt x="212499" y="1288523"/>
                  <a:pt x="218333" y="1281693"/>
                  <a:pt x="226355" y="1281693"/>
                </a:cubicBezTo>
                <a:close/>
                <a:moveTo>
                  <a:pt x="155522" y="1281693"/>
                </a:moveTo>
                <a:cubicBezTo>
                  <a:pt x="161356" y="1281693"/>
                  <a:pt x="167919" y="1288523"/>
                  <a:pt x="167919" y="1296871"/>
                </a:cubicBezTo>
                <a:cubicBezTo>
                  <a:pt x="167919" y="1304461"/>
                  <a:pt x="161356" y="1311291"/>
                  <a:pt x="155522" y="1311291"/>
                </a:cubicBezTo>
                <a:cubicBezTo>
                  <a:pt x="147500" y="1311291"/>
                  <a:pt x="141666" y="1304461"/>
                  <a:pt x="141666" y="1296871"/>
                </a:cubicBezTo>
                <a:cubicBezTo>
                  <a:pt x="141666" y="1288523"/>
                  <a:pt x="147500" y="1281693"/>
                  <a:pt x="155522" y="1281693"/>
                </a:cubicBezTo>
                <a:close/>
                <a:moveTo>
                  <a:pt x="83234" y="1281693"/>
                </a:moveTo>
                <a:cubicBezTo>
                  <a:pt x="90526" y="1281693"/>
                  <a:pt x="97090" y="1288523"/>
                  <a:pt x="97090" y="1296871"/>
                </a:cubicBezTo>
                <a:cubicBezTo>
                  <a:pt x="97090" y="1304461"/>
                  <a:pt x="90526" y="1311291"/>
                  <a:pt x="83234" y="1311291"/>
                </a:cubicBezTo>
                <a:cubicBezTo>
                  <a:pt x="76670" y="1311291"/>
                  <a:pt x="70836" y="1304461"/>
                  <a:pt x="70836" y="1296871"/>
                </a:cubicBezTo>
                <a:cubicBezTo>
                  <a:pt x="70836" y="1288523"/>
                  <a:pt x="76670" y="1281693"/>
                  <a:pt x="83234" y="1281693"/>
                </a:cubicBezTo>
                <a:close/>
                <a:moveTo>
                  <a:pt x="11998" y="1281693"/>
                </a:moveTo>
                <a:cubicBezTo>
                  <a:pt x="20243" y="1281693"/>
                  <a:pt x="26239" y="1288523"/>
                  <a:pt x="26239" y="1296871"/>
                </a:cubicBezTo>
                <a:cubicBezTo>
                  <a:pt x="26239" y="1304461"/>
                  <a:pt x="20243" y="1311291"/>
                  <a:pt x="11998" y="1311291"/>
                </a:cubicBezTo>
                <a:cubicBezTo>
                  <a:pt x="6002" y="1311291"/>
                  <a:pt x="5" y="1304461"/>
                  <a:pt x="5" y="1296871"/>
                </a:cubicBezTo>
                <a:cubicBezTo>
                  <a:pt x="5" y="1288523"/>
                  <a:pt x="4503" y="1281693"/>
                  <a:pt x="11998" y="1281693"/>
                </a:cubicBezTo>
                <a:close/>
                <a:moveTo>
                  <a:pt x="7084322" y="1210863"/>
                </a:moveTo>
                <a:cubicBezTo>
                  <a:pt x="7092106" y="1210863"/>
                  <a:pt x="7099111" y="1217426"/>
                  <a:pt x="7099111" y="1224719"/>
                </a:cubicBezTo>
                <a:cubicBezTo>
                  <a:pt x="7099111" y="1231282"/>
                  <a:pt x="7092106" y="1237116"/>
                  <a:pt x="7084322" y="1237116"/>
                </a:cubicBezTo>
                <a:cubicBezTo>
                  <a:pt x="7075760" y="1237116"/>
                  <a:pt x="7069533" y="1231282"/>
                  <a:pt x="7069533" y="1224719"/>
                </a:cubicBezTo>
                <a:cubicBezTo>
                  <a:pt x="7069533" y="1217426"/>
                  <a:pt x="7075760" y="1210863"/>
                  <a:pt x="7084322" y="1210863"/>
                </a:cubicBezTo>
                <a:close/>
                <a:moveTo>
                  <a:pt x="7013492" y="1210863"/>
                </a:moveTo>
                <a:cubicBezTo>
                  <a:pt x="7021275" y="1210863"/>
                  <a:pt x="7028280" y="1217426"/>
                  <a:pt x="7028280" y="1224719"/>
                </a:cubicBezTo>
                <a:cubicBezTo>
                  <a:pt x="7028280" y="1231282"/>
                  <a:pt x="7021275" y="1237116"/>
                  <a:pt x="7013492" y="1237116"/>
                </a:cubicBezTo>
                <a:cubicBezTo>
                  <a:pt x="7004930" y="1237116"/>
                  <a:pt x="6998704" y="1231282"/>
                  <a:pt x="6998704" y="1224719"/>
                </a:cubicBezTo>
                <a:cubicBezTo>
                  <a:pt x="6998704" y="1217426"/>
                  <a:pt x="7004930" y="1210863"/>
                  <a:pt x="7013492" y="1210863"/>
                </a:cubicBezTo>
                <a:close/>
                <a:moveTo>
                  <a:pt x="6939085" y="1210863"/>
                </a:moveTo>
                <a:cubicBezTo>
                  <a:pt x="6946378" y="1210863"/>
                  <a:pt x="6950753" y="1217426"/>
                  <a:pt x="6950753" y="1224719"/>
                </a:cubicBezTo>
                <a:cubicBezTo>
                  <a:pt x="6950753" y="1231282"/>
                  <a:pt x="6946378" y="1237116"/>
                  <a:pt x="6939085" y="1237116"/>
                </a:cubicBezTo>
                <a:cubicBezTo>
                  <a:pt x="6931063" y="1237116"/>
                  <a:pt x="6924500" y="1231282"/>
                  <a:pt x="6924500" y="1224719"/>
                </a:cubicBezTo>
                <a:cubicBezTo>
                  <a:pt x="6924500" y="1217426"/>
                  <a:pt x="6931063" y="1210863"/>
                  <a:pt x="6939085" y="1210863"/>
                </a:cubicBezTo>
                <a:close/>
                <a:moveTo>
                  <a:pt x="6867525" y="1210863"/>
                </a:moveTo>
                <a:cubicBezTo>
                  <a:pt x="6874088" y="1210863"/>
                  <a:pt x="6879922" y="1217426"/>
                  <a:pt x="6879922" y="1224719"/>
                </a:cubicBezTo>
                <a:cubicBezTo>
                  <a:pt x="6879922" y="1231282"/>
                  <a:pt x="6874088" y="1237116"/>
                  <a:pt x="6867525" y="1237116"/>
                </a:cubicBezTo>
                <a:cubicBezTo>
                  <a:pt x="6860232" y="1237116"/>
                  <a:pt x="6853669" y="1231282"/>
                  <a:pt x="6853669" y="1224719"/>
                </a:cubicBezTo>
                <a:cubicBezTo>
                  <a:pt x="6853669" y="1217426"/>
                  <a:pt x="6860232" y="1210863"/>
                  <a:pt x="6867525" y="1210863"/>
                </a:cubicBezTo>
                <a:close/>
                <a:moveTo>
                  <a:pt x="6796696" y="1210863"/>
                </a:moveTo>
                <a:cubicBezTo>
                  <a:pt x="6803259" y="1210863"/>
                  <a:pt x="6809093" y="1217426"/>
                  <a:pt x="6809093" y="1224719"/>
                </a:cubicBezTo>
                <a:cubicBezTo>
                  <a:pt x="6809093" y="1231282"/>
                  <a:pt x="6803259" y="1237116"/>
                  <a:pt x="6796696" y="1237116"/>
                </a:cubicBezTo>
                <a:cubicBezTo>
                  <a:pt x="6789403" y="1237116"/>
                  <a:pt x="6782840" y="1231282"/>
                  <a:pt x="6782840" y="1224719"/>
                </a:cubicBezTo>
                <a:cubicBezTo>
                  <a:pt x="6782840" y="1217426"/>
                  <a:pt x="6789403" y="1210863"/>
                  <a:pt x="6796696" y="1210863"/>
                </a:cubicBezTo>
                <a:close/>
                <a:moveTo>
                  <a:pt x="6724405" y="1210863"/>
                </a:moveTo>
                <a:cubicBezTo>
                  <a:pt x="6732427" y="1210863"/>
                  <a:pt x="6738261" y="1217426"/>
                  <a:pt x="6738261" y="1224719"/>
                </a:cubicBezTo>
                <a:cubicBezTo>
                  <a:pt x="6738261" y="1231282"/>
                  <a:pt x="6732427" y="1237116"/>
                  <a:pt x="6724405" y="1237116"/>
                </a:cubicBezTo>
                <a:cubicBezTo>
                  <a:pt x="6718571" y="1237116"/>
                  <a:pt x="6712008" y="1231282"/>
                  <a:pt x="6712008" y="1224719"/>
                </a:cubicBezTo>
                <a:cubicBezTo>
                  <a:pt x="6712008" y="1217426"/>
                  <a:pt x="6718571" y="1210863"/>
                  <a:pt x="6724405" y="1210863"/>
                </a:cubicBezTo>
                <a:close/>
                <a:moveTo>
                  <a:pt x="6653576" y="1210863"/>
                </a:moveTo>
                <a:cubicBezTo>
                  <a:pt x="6660869" y="1210863"/>
                  <a:pt x="6667432" y="1217426"/>
                  <a:pt x="6667432" y="1224719"/>
                </a:cubicBezTo>
                <a:cubicBezTo>
                  <a:pt x="6667432" y="1231282"/>
                  <a:pt x="6660869" y="1237116"/>
                  <a:pt x="6653576" y="1237116"/>
                </a:cubicBezTo>
                <a:cubicBezTo>
                  <a:pt x="6647013" y="1237116"/>
                  <a:pt x="6641179" y="1231282"/>
                  <a:pt x="6641179" y="1224719"/>
                </a:cubicBezTo>
                <a:cubicBezTo>
                  <a:pt x="6641179" y="1217426"/>
                  <a:pt x="6647013" y="1210863"/>
                  <a:pt x="6653576" y="1210863"/>
                </a:cubicBezTo>
                <a:close/>
                <a:moveTo>
                  <a:pt x="6582745" y="1210863"/>
                </a:moveTo>
                <a:cubicBezTo>
                  <a:pt x="6590038" y="1210863"/>
                  <a:pt x="6596601" y="1217426"/>
                  <a:pt x="6596601" y="1224719"/>
                </a:cubicBezTo>
                <a:cubicBezTo>
                  <a:pt x="6596601" y="1231282"/>
                  <a:pt x="6590038" y="1237116"/>
                  <a:pt x="6582745" y="1237116"/>
                </a:cubicBezTo>
                <a:cubicBezTo>
                  <a:pt x="6574723" y="1237116"/>
                  <a:pt x="6570348" y="1231282"/>
                  <a:pt x="6570348" y="1224719"/>
                </a:cubicBezTo>
                <a:cubicBezTo>
                  <a:pt x="6570348" y="1217426"/>
                  <a:pt x="6574723" y="1210863"/>
                  <a:pt x="6582745" y="1210863"/>
                </a:cubicBezTo>
                <a:close/>
                <a:moveTo>
                  <a:pt x="6510933" y="1210863"/>
                </a:moveTo>
                <a:cubicBezTo>
                  <a:pt x="6518717" y="1210863"/>
                  <a:pt x="6525722" y="1217426"/>
                  <a:pt x="6525722" y="1224719"/>
                </a:cubicBezTo>
                <a:cubicBezTo>
                  <a:pt x="6525722" y="1231282"/>
                  <a:pt x="6518717" y="1237116"/>
                  <a:pt x="6510933" y="1237116"/>
                </a:cubicBezTo>
                <a:cubicBezTo>
                  <a:pt x="6502371" y="1237116"/>
                  <a:pt x="6496144" y="1231282"/>
                  <a:pt x="6496144" y="1224719"/>
                </a:cubicBezTo>
                <a:cubicBezTo>
                  <a:pt x="6496144" y="1217426"/>
                  <a:pt x="6502371" y="1210863"/>
                  <a:pt x="6510933" y="1210863"/>
                </a:cubicBezTo>
                <a:close/>
                <a:moveTo>
                  <a:pt x="6440492" y="1210863"/>
                </a:moveTo>
                <a:cubicBezTo>
                  <a:pt x="6448081" y="1210863"/>
                  <a:pt x="6454911" y="1217426"/>
                  <a:pt x="6454911" y="1224719"/>
                </a:cubicBezTo>
                <a:cubicBezTo>
                  <a:pt x="6454911" y="1231282"/>
                  <a:pt x="6448081" y="1237116"/>
                  <a:pt x="6440492" y="1237116"/>
                </a:cubicBezTo>
                <a:cubicBezTo>
                  <a:pt x="6432145" y="1237116"/>
                  <a:pt x="6425315" y="1232741"/>
                  <a:pt x="6425315" y="1224719"/>
                </a:cubicBezTo>
                <a:cubicBezTo>
                  <a:pt x="6425315" y="1217426"/>
                  <a:pt x="6432145" y="1210863"/>
                  <a:pt x="6440492" y="1210863"/>
                </a:cubicBezTo>
                <a:close/>
                <a:moveTo>
                  <a:pt x="6368340" y="1210863"/>
                </a:moveTo>
                <a:cubicBezTo>
                  <a:pt x="6376362" y="1210863"/>
                  <a:pt x="6380737" y="1217426"/>
                  <a:pt x="6380737" y="1224719"/>
                </a:cubicBezTo>
                <a:cubicBezTo>
                  <a:pt x="6380737" y="1232741"/>
                  <a:pt x="6376362" y="1237116"/>
                  <a:pt x="6368340" y="1237116"/>
                </a:cubicBezTo>
                <a:cubicBezTo>
                  <a:pt x="6361047" y="1237116"/>
                  <a:pt x="6354484" y="1232741"/>
                  <a:pt x="6354484" y="1224719"/>
                </a:cubicBezTo>
                <a:cubicBezTo>
                  <a:pt x="6354484" y="1217426"/>
                  <a:pt x="6361047" y="1210863"/>
                  <a:pt x="6368340" y="1210863"/>
                </a:cubicBezTo>
                <a:close/>
                <a:moveTo>
                  <a:pt x="6297511" y="1210863"/>
                </a:moveTo>
                <a:cubicBezTo>
                  <a:pt x="6304074" y="1210863"/>
                  <a:pt x="6309908" y="1217426"/>
                  <a:pt x="6309908" y="1224719"/>
                </a:cubicBezTo>
                <a:cubicBezTo>
                  <a:pt x="6309908" y="1232741"/>
                  <a:pt x="6304074" y="1237116"/>
                  <a:pt x="6297511" y="1237116"/>
                </a:cubicBezTo>
                <a:cubicBezTo>
                  <a:pt x="6290218" y="1237116"/>
                  <a:pt x="6283655" y="1232741"/>
                  <a:pt x="6283655" y="1224719"/>
                </a:cubicBezTo>
                <a:cubicBezTo>
                  <a:pt x="6283655" y="1217426"/>
                  <a:pt x="6290218" y="1210863"/>
                  <a:pt x="6297511" y="1210863"/>
                </a:cubicBezTo>
                <a:close/>
                <a:moveTo>
                  <a:pt x="6226679" y="1210863"/>
                </a:moveTo>
                <a:cubicBezTo>
                  <a:pt x="6233242" y="1210863"/>
                  <a:pt x="6239076" y="1217426"/>
                  <a:pt x="6239076" y="1224719"/>
                </a:cubicBezTo>
                <a:cubicBezTo>
                  <a:pt x="6239076" y="1232741"/>
                  <a:pt x="6233242" y="1237116"/>
                  <a:pt x="6226679" y="1237116"/>
                </a:cubicBezTo>
                <a:cubicBezTo>
                  <a:pt x="6219386" y="1237116"/>
                  <a:pt x="6212823" y="1232741"/>
                  <a:pt x="6212823" y="1224719"/>
                </a:cubicBezTo>
                <a:cubicBezTo>
                  <a:pt x="6212823" y="1217426"/>
                  <a:pt x="6219386" y="1210863"/>
                  <a:pt x="6226679" y="1210863"/>
                </a:cubicBezTo>
                <a:close/>
                <a:moveTo>
                  <a:pt x="6154391" y="1210863"/>
                </a:moveTo>
                <a:cubicBezTo>
                  <a:pt x="6161684" y="1210863"/>
                  <a:pt x="6168247" y="1217426"/>
                  <a:pt x="6168247" y="1224719"/>
                </a:cubicBezTo>
                <a:cubicBezTo>
                  <a:pt x="6168247" y="1232741"/>
                  <a:pt x="6161684" y="1237116"/>
                  <a:pt x="6154391" y="1237116"/>
                </a:cubicBezTo>
                <a:cubicBezTo>
                  <a:pt x="6147828" y="1237116"/>
                  <a:pt x="6141994" y="1232741"/>
                  <a:pt x="6141994" y="1224719"/>
                </a:cubicBezTo>
                <a:cubicBezTo>
                  <a:pt x="6141994" y="1217426"/>
                  <a:pt x="6147828" y="1210863"/>
                  <a:pt x="6154391" y="1210863"/>
                </a:cubicBezTo>
                <a:close/>
                <a:moveTo>
                  <a:pt x="6083559" y="1210863"/>
                </a:moveTo>
                <a:cubicBezTo>
                  <a:pt x="6090852" y="1210863"/>
                  <a:pt x="6097415" y="1217426"/>
                  <a:pt x="6097415" y="1224719"/>
                </a:cubicBezTo>
                <a:cubicBezTo>
                  <a:pt x="6097415" y="1232741"/>
                  <a:pt x="6090852" y="1237116"/>
                  <a:pt x="6083559" y="1237116"/>
                </a:cubicBezTo>
                <a:cubicBezTo>
                  <a:pt x="6076996" y="1237116"/>
                  <a:pt x="6071162" y="1232741"/>
                  <a:pt x="6071162" y="1224719"/>
                </a:cubicBezTo>
                <a:cubicBezTo>
                  <a:pt x="6071162" y="1217426"/>
                  <a:pt x="6076996" y="1210863"/>
                  <a:pt x="6083559" y="1210863"/>
                </a:cubicBezTo>
                <a:close/>
                <a:moveTo>
                  <a:pt x="6009356" y="1210863"/>
                </a:moveTo>
                <a:cubicBezTo>
                  <a:pt x="6016649" y="1210863"/>
                  <a:pt x="6023212" y="1217426"/>
                  <a:pt x="6023212" y="1224719"/>
                </a:cubicBezTo>
                <a:cubicBezTo>
                  <a:pt x="6023212" y="1232741"/>
                  <a:pt x="6016649" y="1237116"/>
                  <a:pt x="6009356" y="1237116"/>
                </a:cubicBezTo>
                <a:cubicBezTo>
                  <a:pt x="6001334" y="1237116"/>
                  <a:pt x="5996959" y="1232741"/>
                  <a:pt x="5996959" y="1224719"/>
                </a:cubicBezTo>
                <a:cubicBezTo>
                  <a:pt x="5996959" y="1217426"/>
                  <a:pt x="6001334" y="1210863"/>
                  <a:pt x="6009356" y="1210863"/>
                </a:cubicBezTo>
                <a:close/>
                <a:moveTo>
                  <a:pt x="5940548" y="1210863"/>
                </a:moveTo>
                <a:cubicBezTo>
                  <a:pt x="5948896" y="1210863"/>
                  <a:pt x="5955726" y="1217426"/>
                  <a:pt x="5955726" y="1224719"/>
                </a:cubicBezTo>
                <a:cubicBezTo>
                  <a:pt x="5955726" y="1232741"/>
                  <a:pt x="5948896" y="1237116"/>
                  <a:pt x="5940548" y="1237116"/>
                </a:cubicBezTo>
                <a:cubicBezTo>
                  <a:pt x="5932960" y="1237116"/>
                  <a:pt x="5926130" y="1232741"/>
                  <a:pt x="5926130" y="1224719"/>
                </a:cubicBezTo>
                <a:cubicBezTo>
                  <a:pt x="5926130" y="1217426"/>
                  <a:pt x="5932960" y="1210863"/>
                  <a:pt x="5940548" y="1210863"/>
                </a:cubicBezTo>
                <a:close/>
                <a:moveTo>
                  <a:pt x="5870088" y="1210863"/>
                </a:moveTo>
                <a:cubicBezTo>
                  <a:pt x="5878650" y="1210863"/>
                  <a:pt x="5884877" y="1217426"/>
                  <a:pt x="5884877" y="1224719"/>
                </a:cubicBezTo>
                <a:cubicBezTo>
                  <a:pt x="5884877" y="1232741"/>
                  <a:pt x="5878650" y="1237116"/>
                  <a:pt x="5870088" y="1237116"/>
                </a:cubicBezTo>
                <a:cubicBezTo>
                  <a:pt x="5862304" y="1237116"/>
                  <a:pt x="5855299" y="1232741"/>
                  <a:pt x="5855299" y="1224719"/>
                </a:cubicBezTo>
                <a:cubicBezTo>
                  <a:pt x="5855299" y="1217426"/>
                  <a:pt x="5862304" y="1210863"/>
                  <a:pt x="5870088" y="1210863"/>
                </a:cubicBezTo>
                <a:close/>
                <a:moveTo>
                  <a:pt x="5799257" y="1210863"/>
                </a:moveTo>
                <a:cubicBezTo>
                  <a:pt x="5807819" y="1210863"/>
                  <a:pt x="5814045" y="1217426"/>
                  <a:pt x="5814045" y="1224719"/>
                </a:cubicBezTo>
                <a:cubicBezTo>
                  <a:pt x="5814045" y="1232741"/>
                  <a:pt x="5807819" y="1237116"/>
                  <a:pt x="5799257" y="1237116"/>
                </a:cubicBezTo>
                <a:cubicBezTo>
                  <a:pt x="5791474" y="1237116"/>
                  <a:pt x="5784469" y="1232741"/>
                  <a:pt x="5784469" y="1224719"/>
                </a:cubicBezTo>
                <a:cubicBezTo>
                  <a:pt x="5784469" y="1217426"/>
                  <a:pt x="5791474" y="1210863"/>
                  <a:pt x="5799257" y="1210863"/>
                </a:cubicBezTo>
                <a:close/>
                <a:moveTo>
                  <a:pt x="5724122" y="1210863"/>
                </a:moveTo>
                <a:cubicBezTo>
                  <a:pt x="5732144" y="1210863"/>
                  <a:pt x="5736519" y="1217868"/>
                  <a:pt x="5736519" y="1225651"/>
                </a:cubicBezTo>
                <a:cubicBezTo>
                  <a:pt x="5736519" y="1234213"/>
                  <a:pt x="5732144" y="1240439"/>
                  <a:pt x="5724122" y="1240439"/>
                </a:cubicBezTo>
                <a:cubicBezTo>
                  <a:pt x="5716100" y="1240439"/>
                  <a:pt x="5710266" y="1234213"/>
                  <a:pt x="5710266" y="1225651"/>
                </a:cubicBezTo>
                <a:cubicBezTo>
                  <a:pt x="5710266" y="1217868"/>
                  <a:pt x="5716100" y="1210863"/>
                  <a:pt x="5724122" y="1210863"/>
                </a:cubicBezTo>
                <a:close/>
                <a:moveTo>
                  <a:pt x="5653291" y="1210863"/>
                </a:moveTo>
                <a:cubicBezTo>
                  <a:pt x="5659125" y="1210863"/>
                  <a:pt x="5665688" y="1217868"/>
                  <a:pt x="5665688" y="1225651"/>
                </a:cubicBezTo>
                <a:cubicBezTo>
                  <a:pt x="5665688" y="1234213"/>
                  <a:pt x="5659125" y="1240439"/>
                  <a:pt x="5653291" y="1240439"/>
                </a:cubicBezTo>
                <a:cubicBezTo>
                  <a:pt x="5645269" y="1240439"/>
                  <a:pt x="5639435" y="1234213"/>
                  <a:pt x="5639435" y="1225651"/>
                </a:cubicBezTo>
                <a:cubicBezTo>
                  <a:pt x="5639435" y="1217868"/>
                  <a:pt x="5645269" y="1210863"/>
                  <a:pt x="5653291" y="1210863"/>
                </a:cubicBezTo>
                <a:close/>
                <a:moveTo>
                  <a:pt x="5582461" y="1210863"/>
                </a:moveTo>
                <a:cubicBezTo>
                  <a:pt x="5588295" y="1210863"/>
                  <a:pt x="5594858" y="1217868"/>
                  <a:pt x="5594858" y="1225651"/>
                </a:cubicBezTo>
                <a:cubicBezTo>
                  <a:pt x="5594858" y="1234213"/>
                  <a:pt x="5588295" y="1240439"/>
                  <a:pt x="5582461" y="1240439"/>
                </a:cubicBezTo>
                <a:cubicBezTo>
                  <a:pt x="5574439" y="1240439"/>
                  <a:pt x="5568605" y="1234213"/>
                  <a:pt x="5568605" y="1225651"/>
                </a:cubicBezTo>
                <a:cubicBezTo>
                  <a:pt x="5568605" y="1217868"/>
                  <a:pt x="5574439" y="1210863"/>
                  <a:pt x="5582461" y="1210863"/>
                </a:cubicBezTo>
                <a:close/>
                <a:moveTo>
                  <a:pt x="5510171" y="1210863"/>
                </a:moveTo>
                <a:cubicBezTo>
                  <a:pt x="5517464" y="1210863"/>
                  <a:pt x="5524027" y="1217868"/>
                  <a:pt x="5524027" y="1225651"/>
                </a:cubicBezTo>
                <a:cubicBezTo>
                  <a:pt x="5524027" y="1234213"/>
                  <a:pt x="5517464" y="1240439"/>
                  <a:pt x="5510171" y="1240439"/>
                </a:cubicBezTo>
                <a:cubicBezTo>
                  <a:pt x="5503608" y="1240439"/>
                  <a:pt x="5497774" y="1234213"/>
                  <a:pt x="5497774" y="1225651"/>
                </a:cubicBezTo>
                <a:cubicBezTo>
                  <a:pt x="5497774" y="1217868"/>
                  <a:pt x="5503608" y="1210863"/>
                  <a:pt x="5510171" y="1210863"/>
                </a:cubicBezTo>
                <a:close/>
                <a:moveTo>
                  <a:pt x="5438937" y="1210863"/>
                </a:moveTo>
                <a:cubicBezTo>
                  <a:pt x="5447182" y="1210863"/>
                  <a:pt x="5453178" y="1217868"/>
                  <a:pt x="5453178" y="1225651"/>
                </a:cubicBezTo>
                <a:cubicBezTo>
                  <a:pt x="5453178" y="1234213"/>
                  <a:pt x="5447182" y="1240439"/>
                  <a:pt x="5438937" y="1240439"/>
                </a:cubicBezTo>
                <a:cubicBezTo>
                  <a:pt x="5431442" y="1240439"/>
                  <a:pt x="5426945" y="1234213"/>
                  <a:pt x="5426945" y="1225651"/>
                </a:cubicBezTo>
                <a:cubicBezTo>
                  <a:pt x="5426945" y="1217868"/>
                  <a:pt x="5431442" y="1210863"/>
                  <a:pt x="5438937" y="1210863"/>
                </a:cubicBezTo>
                <a:close/>
                <a:moveTo>
                  <a:pt x="5367530" y="1210863"/>
                </a:moveTo>
                <a:cubicBezTo>
                  <a:pt x="5376092" y="1210863"/>
                  <a:pt x="5382318" y="1217868"/>
                  <a:pt x="5382318" y="1225651"/>
                </a:cubicBezTo>
                <a:cubicBezTo>
                  <a:pt x="5382318" y="1234213"/>
                  <a:pt x="5376092" y="1240439"/>
                  <a:pt x="5367530" y="1240439"/>
                </a:cubicBezTo>
                <a:cubicBezTo>
                  <a:pt x="5359747" y="1240439"/>
                  <a:pt x="5352742" y="1234213"/>
                  <a:pt x="5352742" y="1225651"/>
                </a:cubicBezTo>
                <a:cubicBezTo>
                  <a:pt x="5352742" y="1217868"/>
                  <a:pt x="5359747" y="1210863"/>
                  <a:pt x="5367530" y="1210863"/>
                </a:cubicBezTo>
                <a:close/>
                <a:moveTo>
                  <a:pt x="5296699" y="1210863"/>
                </a:moveTo>
                <a:cubicBezTo>
                  <a:pt x="5305261" y="1210863"/>
                  <a:pt x="5311488" y="1217868"/>
                  <a:pt x="5311488" y="1225651"/>
                </a:cubicBezTo>
                <a:cubicBezTo>
                  <a:pt x="5311488" y="1234213"/>
                  <a:pt x="5305261" y="1240439"/>
                  <a:pt x="5296699" y="1240439"/>
                </a:cubicBezTo>
                <a:cubicBezTo>
                  <a:pt x="5288915" y="1240439"/>
                  <a:pt x="5281910" y="1234213"/>
                  <a:pt x="5281910" y="1225651"/>
                </a:cubicBezTo>
                <a:cubicBezTo>
                  <a:pt x="5281910" y="1217868"/>
                  <a:pt x="5288915" y="1210863"/>
                  <a:pt x="5296699" y="1210863"/>
                </a:cubicBezTo>
                <a:close/>
                <a:moveTo>
                  <a:pt x="5225869" y="1210863"/>
                </a:moveTo>
                <a:cubicBezTo>
                  <a:pt x="5234431" y="1210863"/>
                  <a:pt x="5240657" y="1217868"/>
                  <a:pt x="5240657" y="1225651"/>
                </a:cubicBezTo>
                <a:cubicBezTo>
                  <a:pt x="5240657" y="1234213"/>
                  <a:pt x="5234431" y="1240439"/>
                  <a:pt x="5225869" y="1240439"/>
                </a:cubicBezTo>
                <a:cubicBezTo>
                  <a:pt x="5217307" y="1240439"/>
                  <a:pt x="5211081" y="1234213"/>
                  <a:pt x="5211081" y="1225651"/>
                </a:cubicBezTo>
                <a:cubicBezTo>
                  <a:pt x="5211081" y="1217868"/>
                  <a:pt x="5217307" y="1210863"/>
                  <a:pt x="5225869" y="1210863"/>
                </a:cubicBezTo>
                <a:close/>
                <a:moveTo>
                  <a:pt x="5154105" y="1210863"/>
                </a:moveTo>
                <a:cubicBezTo>
                  <a:pt x="5162127" y="1210863"/>
                  <a:pt x="5166502" y="1217868"/>
                  <a:pt x="5166502" y="1225651"/>
                </a:cubicBezTo>
                <a:cubicBezTo>
                  <a:pt x="5166502" y="1234213"/>
                  <a:pt x="5162127" y="1240439"/>
                  <a:pt x="5154105" y="1240439"/>
                </a:cubicBezTo>
                <a:cubicBezTo>
                  <a:pt x="5146083" y="1240439"/>
                  <a:pt x="5140249" y="1234213"/>
                  <a:pt x="5140249" y="1225651"/>
                </a:cubicBezTo>
                <a:cubicBezTo>
                  <a:pt x="5140249" y="1217868"/>
                  <a:pt x="5146083" y="1210863"/>
                  <a:pt x="5154105" y="1210863"/>
                </a:cubicBezTo>
                <a:close/>
                <a:moveTo>
                  <a:pt x="5083276" y="1210863"/>
                </a:moveTo>
                <a:cubicBezTo>
                  <a:pt x="5089110" y="1210863"/>
                  <a:pt x="5095673" y="1217868"/>
                  <a:pt x="5095673" y="1225651"/>
                </a:cubicBezTo>
                <a:cubicBezTo>
                  <a:pt x="5095673" y="1234213"/>
                  <a:pt x="5089110" y="1240439"/>
                  <a:pt x="5083276" y="1240439"/>
                </a:cubicBezTo>
                <a:cubicBezTo>
                  <a:pt x="5075254" y="1240439"/>
                  <a:pt x="5069420" y="1234213"/>
                  <a:pt x="5069420" y="1225651"/>
                </a:cubicBezTo>
                <a:cubicBezTo>
                  <a:pt x="5069420" y="1217868"/>
                  <a:pt x="5075254" y="1210863"/>
                  <a:pt x="5083276" y="1210863"/>
                </a:cubicBezTo>
                <a:close/>
                <a:moveTo>
                  <a:pt x="5012445" y="1210863"/>
                </a:moveTo>
                <a:cubicBezTo>
                  <a:pt x="5018279" y="1210863"/>
                  <a:pt x="5024842" y="1217868"/>
                  <a:pt x="5024842" y="1225651"/>
                </a:cubicBezTo>
                <a:cubicBezTo>
                  <a:pt x="5024842" y="1234213"/>
                  <a:pt x="5018279" y="1240439"/>
                  <a:pt x="5012445" y="1240439"/>
                </a:cubicBezTo>
                <a:cubicBezTo>
                  <a:pt x="5004423" y="1240439"/>
                  <a:pt x="4998589" y="1234213"/>
                  <a:pt x="4998589" y="1225651"/>
                </a:cubicBezTo>
                <a:cubicBezTo>
                  <a:pt x="4998589" y="1217868"/>
                  <a:pt x="5004423" y="1210863"/>
                  <a:pt x="5012445" y="1210863"/>
                </a:cubicBezTo>
                <a:close/>
                <a:moveTo>
                  <a:pt x="4940157" y="1210863"/>
                </a:moveTo>
                <a:cubicBezTo>
                  <a:pt x="4948179" y="1210863"/>
                  <a:pt x="4954013" y="1217868"/>
                  <a:pt x="4954013" y="1225651"/>
                </a:cubicBezTo>
                <a:cubicBezTo>
                  <a:pt x="4954013" y="1234213"/>
                  <a:pt x="4948179" y="1240439"/>
                  <a:pt x="4940157" y="1240439"/>
                </a:cubicBezTo>
                <a:cubicBezTo>
                  <a:pt x="4934323" y="1240439"/>
                  <a:pt x="4927760" y="1234213"/>
                  <a:pt x="4927760" y="1225651"/>
                </a:cubicBezTo>
                <a:cubicBezTo>
                  <a:pt x="4927760" y="1217868"/>
                  <a:pt x="4934323" y="1210863"/>
                  <a:pt x="4940157" y="1210863"/>
                </a:cubicBezTo>
                <a:close/>
                <a:moveTo>
                  <a:pt x="4865953" y="1210863"/>
                </a:moveTo>
                <a:cubicBezTo>
                  <a:pt x="4873975" y="1210863"/>
                  <a:pt x="4879809" y="1217868"/>
                  <a:pt x="4879809" y="1225651"/>
                </a:cubicBezTo>
                <a:cubicBezTo>
                  <a:pt x="4879809" y="1234213"/>
                  <a:pt x="4873975" y="1240439"/>
                  <a:pt x="4865953" y="1240439"/>
                </a:cubicBezTo>
                <a:cubicBezTo>
                  <a:pt x="4860119" y="1240439"/>
                  <a:pt x="4853556" y="1234213"/>
                  <a:pt x="4853556" y="1225651"/>
                </a:cubicBezTo>
                <a:cubicBezTo>
                  <a:pt x="4853556" y="1217868"/>
                  <a:pt x="4860119" y="1210863"/>
                  <a:pt x="4865953" y="1210863"/>
                </a:cubicBezTo>
                <a:close/>
                <a:moveTo>
                  <a:pt x="4795122" y="1210863"/>
                </a:moveTo>
                <a:cubicBezTo>
                  <a:pt x="4803144" y="1210863"/>
                  <a:pt x="4808978" y="1217868"/>
                  <a:pt x="4808978" y="1225651"/>
                </a:cubicBezTo>
                <a:cubicBezTo>
                  <a:pt x="4808978" y="1234213"/>
                  <a:pt x="4803144" y="1240439"/>
                  <a:pt x="4795122" y="1240439"/>
                </a:cubicBezTo>
                <a:cubicBezTo>
                  <a:pt x="4787830" y="1240439"/>
                  <a:pt x="4782725" y="1234213"/>
                  <a:pt x="4782725" y="1225651"/>
                </a:cubicBezTo>
                <a:cubicBezTo>
                  <a:pt x="4782725" y="1217868"/>
                  <a:pt x="4787830" y="1210863"/>
                  <a:pt x="4795122" y="1210863"/>
                </a:cubicBezTo>
                <a:close/>
                <a:moveTo>
                  <a:pt x="4726684" y="1210863"/>
                </a:moveTo>
                <a:cubicBezTo>
                  <a:pt x="4735246" y="1210863"/>
                  <a:pt x="4741472" y="1217868"/>
                  <a:pt x="4741472" y="1225651"/>
                </a:cubicBezTo>
                <a:cubicBezTo>
                  <a:pt x="4741472" y="1234213"/>
                  <a:pt x="4735246" y="1240439"/>
                  <a:pt x="4726684" y="1240439"/>
                </a:cubicBezTo>
                <a:cubicBezTo>
                  <a:pt x="4718122" y="1240439"/>
                  <a:pt x="4711896" y="1234213"/>
                  <a:pt x="4711896" y="1225651"/>
                </a:cubicBezTo>
                <a:cubicBezTo>
                  <a:pt x="4711896" y="1217868"/>
                  <a:pt x="4718122" y="1210863"/>
                  <a:pt x="4726684" y="1210863"/>
                </a:cubicBezTo>
                <a:close/>
                <a:moveTo>
                  <a:pt x="4655853" y="1210863"/>
                </a:moveTo>
                <a:cubicBezTo>
                  <a:pt x="4663637" y="1210863"/>
                  <a:pt x="4670642" y="1217868"/>
                  <a:pt x="4670642" y="1225651"/>
                </a:cubicBezTo>
                <a:cubicBezTo>
                  <a:pt x="4670642" y="1234213"/>
                  <a:pt x="4663637" y="1240439"/>
                  <a:pt x="4655853" y="1240439"/>
                </a:cubicBezTo>
                <a:cubicBezTo>
                  <a:pt x="4647291" y="1240439"/>
                  <a:pt x="4641064" y="1234213"/>
                  <a:pt x="4641064" y="1225651"/>
                </a:cubicBezTo>
                <a:cubicBezTo>
                  <a:pt x="4641064" y="1217868"/>
                  <a:pt x="4647291" y="1210863"/>
                  <a:pt x="4655853" y="1210863"/>
                </a:cubicBezTo>
                <a:close/>
                <a:moveTo>
                  <a:pt x="4585023" y="1210863"/>
                </a:moveTo>
                <a:cubicBezTo>
                  <a:pt x="4592806" y="1210863"/>
                  <a:pt x="4599811" y="1217868"/>
                  <a:pt x="4599811" y="1225651"/>
                </a:cubicBezTo>
                <a:cubicBezTo>
                  <a:pt x="4599811" y="1234213"/>
                  <a:pt x="4592806" y="1240439"/>
                  <a:pt x="4585023" y="1240439"/>
                </a:cubicBezTo>
                <a:cubicBezTo>
                  <a:pt x="4576461" y="1240439"/>
                  <a:pt x="4570235" y="1234213"/>
                  <a:pt x="4570235" y="1225651"/>
                </a:cubicBezTo>
                <a:cubicBezTo>
                  <a:pt x="4570235" y="1217868"/>
                  <a:pt x="4576461" y="1210863"/>
                  <a:pt x="4585023" y="1210863"/>
                </a:cubicBezTo>
                <a:close/>
                <a:moveTo>
                  <a:pt x="4513260" y="1210863"/>
                </a:moveTo>
                <a:cubicBezTo>
                  <a:pt x="4520553" y="1210863"/>
                  <a:pt x="4525657" y="1217868"/>
                  <a:pt x="4525657" y="1225651"/>
                </a:cubicBezTo>
                <a:cubicBezTo>
                  <a:pt x="4525657" y="1234213"/>
                  <a:pt x="4520553" y="1240439"/>
                  <a:pt x="4513260" y="1240439"/>
                </a:cubicBezTo>
                <a:cubicBezTo>
                  <a:pt x="4505238" y="1240439"/>
                  <a:pt x="4499404" y="1234213"/>
                  <a:pt x="4499404" y="1225651"/>
                </a:cubicBezTo>
                <a:cubicBezTo>
                  <a:pt x="4499404" y="1217868"/>
                  <a:pt x="4505238" y="1210863"/>
                  <a:pt x="4513260" y="1210863"/>
                </a:cubicBezTo>
                <a:close/>
                <a:moveTo>
                  <a:pt x="4439056" y="1210863"/>
                </a:moveTo>
                <a:cubicBezTo>
                  <a:pt x="4445619" y="1210863"/>
                  <a:pt x="4451453" y="1217868"/>
                  <a:pt x="4451453" y="1225651"/>
                </a:cubicBezTo>
                <a:cubicBezTo>
                  <a:pt x="4451453" y="1234213"/>
                  <a:pt x="4445619" y="1240439"/>
                  <a:pt x="4439056" y="1240439"/>
                </a:cubicBezTo>
                <a:cubicBezTo>
                  <a:pt x="4431763" y="1240439"/>
                  <a:pt x="4425200" y="1234213"/>
                  <a:pt x="4425200" y="1225651"/>
                </a:cubicBezTo>
                <a:cubicBezTo>
                  <a:pt x="4425200" y="1217868"/>
                  <a:pt x="4431763" y="1210863"/>
                  <a:pt x="4439056" y="1210863"/>
                </a:cubicBezTo>
                <a:close/>
                <a:moveTo>
                  <a:pt x="4366768" y="1210863"/>
                </a:moveTo>
                <a:cubicBezTo>
                  <a:pt x="4374790" y="1210863"/>
                  <a:pt x="4380624" y="1217868"/>
                  <a:pt x="4380624" y="1225651"/>
                </a:cubicBezTo>
                <a:cubicBezTo>
                  <a:pt x="4380624" y="1234213"/>
                  <a:pt x="4374790" y="1240439"/>
                  <a:pt x="4366768" y="1240439"/>
                </a:cubicBezTo>
                <a:cubicBezTo>
                  <a:pt x="4360934" y="1240439"/>
                  <a:pt x="4354371" y="1234213"/>
                  <a:pt x="4354371" y="1225651"/>
                </a:cubicBezTo>
                <a:cubicBezTo>
                  <a:pt x="4354371" y="1217868"/>
                  <a:pt x="4360934" y="1210863"/>
                  <a:pt x="4366768" y="1210863"/>
                </a:cubicBezTo>
                <a:close/>
                <a:moveTo>
                  <a:pt x="4295937" y="1210863"/>
                </a:moveTo>
                <a:cubicBezTo>
                  <a:pt x="4303959" y="1210863"/>
                  <a:pt x="4309793" y="1217868"/>
                  <a:pt x="4309793" y="1225651"/>
                </a:cubicBezTo>
                <a:cubicBezTo>
                  <a:pt x="4309793" y="1234213"/>
                  <a:pt x="4303959" y="1240439"/>
                  <a:pt x="4295937" y="1240439"/>
                </a:cubicBezTo>
                <a:cubicBezTo>
                  <a:pt x="4290103" y="1240439"/>
                  <a:pt x="4283540" y="1234213"/>
                  <a:pt x="4283540" y="1225651"/>
                </a:cubicBezTo>
                <a:cubicBezTo>
                  <a:pt x="4283540" y="1217868"/>
                  <a:pt x="4290103" y="1210863"/>
                  <a:pt x="4295937" y="1210863"/>
                </a:cubicBezTo>
                <a:close/>
                <a:moveTo>
                  <a:pt x="368953" y="1210863"/>
                </a:moveTo>
                <a:cubicBezTo>
                  <a:pt x="377515" y="1210863"/>
                  <a:pt x="383742" y="1217868"/>
                  <a:pt x="383742" y="1225651"/>
                </a:cubicBezTo>
                <a:cubicBezTo>
                  <a:pt x="383742" y="1234213"/>
                  <a:pt x="377515" y="1240439"/>
                  <a:pt x="368953" y="1240439"/>
                </a:cubicBezTo>
                <a:cubicBezTo>
                  <a:pt x="361170" y="1240439"/>
                  <a:pt x="354165" y="1234213"/>
                  <a:pt x="354165" y="1225651"/>
                </a:cubicBezTo>
                <a:cubicBezTo>
                  <a:pt x="354165" y="1217868"/>
                  <a:pt x="361170" y="1210863"/>
                  <a:pt x="368953" y="1210863"/>
                </a:cubicBezTo>
                <a:close/>
                <a:moveTo>
                  <a:pt x="297189" y="1210863"/>
                </a:moveTo>
                <a:cubicBezTo>
                  <a:pt x="305211" y="1210863"/>
                  <a:pt x="309586" y="1217868"/>
                  <a:pt x="309586" y="1225651"/>
                </a:cubicBezTo>
                <a:cubicBezTo>
                  <a:pt x="309586" y="1234213"/>
                  <a:pt x="305211" y="1240439"/>
                  <a:pt x="297189" y="1240439"/>
                </a:cubicBezTo>
                <a:cubicBezTo>
                  <a:pt x="289897" y="1240439"/>
                  <a:pt x="283334" y="1234213"/>
                  <a:pt x="283334" y="1225651"/>
                </a:cubicBezTo>
                <a:cubicBezTo>
                  <a:pt x="283334" y="1217868"/>
                  <a:pt x="289897" y="1210863"/>
                  <a:pt x="297189" y="1210863"/>
                </a:cubicBezTo>
                <a:close/>
                <a:moveTo>
                  <a:pt x="226361" y="1210863"/>
                </a:moveTo>
                <a:cubicBezTo>
                  <a:pt x="232195" y="1210863"/>
                  <a:pt x="238759" y="1217868"/>
                  <a:pt x="238759" y="1225651"/>
                </a:cubicBezTo>
                <a:cubicBezTo>
                  <a:pt x="238759" y="1234213"/>
                  <a:pt x="232195" y="1240439"/>
                  <a:pt x="226361" y="1240439"/>
                </a:cubicBezTo>
                <a:cubicBezTo>
                  <a:pt x="218338" y="1240439"/>
                  <a:pt x="212504" y="1234213"/>
                  <a:pt x="212504" y="1225651"/>
                </a:cubicBezTo>
                <a:cubicBezTo>
                  <a:pt x="212504" y="1217868"/>
                  <a:pt x="218338" y="1210863"/>
                  <a:pt x="226361" y="1210863"/>
                </a:cubicBezTo>
                <a:close/>
                <a:moveTo>
                  <a:pt x="155527" y="1210863"/>
                </a:moveTo>
                <a:cubicBezTo>
                  <a:pt x="161361" y="1210863"/>
                  <a:pt x="167924" y="1217868"/>
                  <a:pt x="167924" y="1225651"/>
                </a:cubicBezTo>
                <a:cubicBezTo>
                  <a:pt x="167924" y="1234213"/>
                  <a:pt x="161361" y="1240439"/>
                  <a:pt x="155527" y="1240439"/>
                </a:cubicBezTo>
                <a:cubicBezTo>
                  <a:pt x="147505" y="1240439"/>
                  <a:pt x="141671" y="1234213"/>
                  <a:pt x="141671" y="1225651"/>
                </a:cubicBezTo>
                <a:cubicBezTo>
                  <a:pt x="141671" y="1217868"/>
                  <a:pt x="147505" y="1210863"/>
                  <a:pt x="155527" y="1210863"/>
                </a:cubicBezTo>
                <a:close/>
                <a:moveTo>
                  <a:pt x="83239" y="1210863"/>
                </a:moveTo>
                <a:cubicBezTo>
                  <a:pt x="90531" y="1210863"/>
                  <a:pt x="97095" y="1217868"/>
                  <a:pt x="97095" y="1225651"/>
                </a:cubicBezTo>
                <a:cubicBezTo>
                  <a:pt x="97095" y="1234213"/>
                  <a:pt x="90531" y="1240439"/>
                  <a:pt x="83239" y="1240439"/>
                </a:cubicBezTo>
                <a:cubicBezTo>
                  <a:pt x="76675" y="1240439"/>
                  <a:pt x="70841" y="1234213"/>
                  <a:pt x="70841" y="1225651"/>
                </a:cubicBezTo>
                <a:cubicBezTo>
                  <a:pt x="70841" y="1217868"/>
                  <a:pt x="76675" y="1210863"/>
                  <a:pt x="83239" y="1210863"/>
                </a:cubicBezTo>
                <a:close/>
                <a:moveTo>
                  <a:pt x="12003" y="1210863"/>
                </a:moveTo>
                <a:cubicBezTo>
                  <a:pt x="20248" y="1210863"/>
                  <a:pt x="26244" y="1217868"/>
                  <a:pt x="26244" y="1225651"/>
                </a:cubicBezTo>
                <a:cubicBezTo>
                  <a:pt x="26244" y="1234213"/>
                  <a:pt x="20248" y="1240439"/>
                  <a:pt x="12003" y="1240439"/>
                </a:cubicBezTo>
                <a:cubicBezTo>
                  <a:pt x="4508" y="1240439"/>
                  <a:pt x="10" y="1234213"/>
                  <a:pt x="10" y="1225651"/>
                </a:cubicBezTo>
                <a:cubicBezTo>
                  <a:pt x="10" y="1217868"/>
                  <a:pt x="4508" y="1210863"/>
                  <a:pt x="12003" y="1210863"/>
                </a:cubicBezTo>
                <a:close/>
                <a:moveTo>
                  <a:pt x="7013492" y="1140032"/>
                </a:moveTo>
                <a:cubicBezTo>
                  <a:pt x="7021275" y="1140032"/>
                  <a:pt x="7028280" y="1146595"/>
                  <a:pt x="7028280" y="1152429"/>
                </a:cubicBezTo>
                <a:cubicBezTo>
                  <a:pt x="7028280" y="1160451"/>
                  <a:pt x="7021275" y="1166286"/>
                  <a:pt x="7013492" y="1166286"/>
                </a:cubicBezTo>
                <a:cubicBezTo>
                  <a:pt x="7004930" y="1166286"/>
                  <a:pt x="6998704" y="1160451"/>
                  <a:pt x="6998704" y="1152429"/>
                </a:cubicBezTo>
                <a:cubicBezTo>
                  <a:pt x="6998704" y="1146595"/>
                  <a:pt x="7004930" y="1140032"/>
                  <a:pt x="7013492" y="1140032"/>
                </a:cubicBezTo>
                <a:close/>
                <a:moveTo>
                  <a:pt x="6939085" y="1140032"/>
                </a:moveTo>
                <a:cubicBezTo>
                  <a:pt x="6946378" y="1140032"/>
                  <a:pt x="6950753" y="1146595"/>
                  <a:pt x="6950753" y="1152429"/>
                </a:cubicBezTo>
                <a:cubicBezTo>
                  <a:pt x="6950753" y="1160451"/>
                  <a:pt x="6946378" y="1166286"/>
                  <a:pt x="6939085" y="1166286"/>
                </a:cubicBezTo>
                <a:cubicBezTo>
                  <a:pt x="6931063" y="1166286"/>
                  <a:pt x="6924500" y="1160451"/>
                  <a:pt x="6924500" y="1152429"/>
                </a:cubicBezTo>
                <a:cubicBezTo>
                  <a:pt x="6924500" y="1146595"/>
                  <a:pt x="6931063" y="1140032"/>
                  <a:pt x="6939085" y="1140032"/>
                </a:cubicBezTo>
                <a:close/>
                <a:moveTo>
                  <a:pt x="6867525" y="1140032"/>
                </a:moveTo>
                <a:cubicBezTo>
                  <a:pt x="6874088" y="1140032"/>
                  <a:pt x="6879922" y="1146595"/>
                  <a:pt x="6879922" y="1153888"/>
                </a:cubicBezTo>
                <a:cubicBezTo>
                  <a:pt x="6879922" y="1160451"/>
                  <a:pt x="6874088" y="1166286"/>
                  <a:pt x="6867525" y="1166286"/>
                </a:cubicBezTo>
                <a:cubicBezTo>
                  <a:pt x="6860232" y="1166286"/>
                  <a:pt x="6853669" y="1160451"/>
                  <a:pt x="6853669" y="1153888"/>
                </a:cubicBezTo>
                <a:cubicBezTo>
                  <a:pt x="6853669" y="1146595"/>
                  <a:pt x="6860232" y="1140032"/>
                  <a:pt x="6867525" y="1140032"/>
                </a:cubicBezTo>
                <a:close/>
                <a:moveTo>
                  <a:pt x="6796696" y="1140032"/>
                </a:moveTo>
                <a:cubicBezTo>
                  <a:pt x="6803259" y="1140032"/>
                  <a:pt x="6809093" y="1146595"/>
                  <a:pt x="6809093" y="1153888"/>
                </a:cubicBezTo>
                <a:cubicBezTo>
                  <a:pt x="6809093" y="1160451"/>
                  <a:pt x="6803259" y="1166286"/>
                  <a:pt x="6796696" y="1166286"/>
                </a:cubicBezTo>
                <a:cubicBezTo>
                  <a:pt x="6789403" y="1166286"/>
                  <a:pt x="6782840" y="1160451"/>
                  <a:pt x="6782840" y="1153888"/>
                </a:cubicBezTo>
                <a:cubicBezTo>
                  <a:pt x="6782840" y="1146595"/>
                  <a:pt x="6789403" y="1140032"/>
                  <a:pt x="6796696" y="1140032"/>
                </a:cubicBezTo>
                <a:close/>
                <a:moveTo>
                  <a:pt x="6724405" y="1140032"/>
                </a:moveTo>
                <a:cubicBezTo>
                  <a:pt x="6732427" y="1140032"/>
                  <a:pt x="6738261" y="1146595"/>
                  <a:pt x="6738261" y="1153888"/>
                </a:cubicBezTo>
                <a:cubicBezTo>
                  <a:pt x="6738261" y="1160451"/>
                  <a:pt x="6732427" y="1166286"/>
                  <a:pt x="6724405" y="1166286"/>
                </a:cubicBezTo>
                <a:cubicBezTo>
                  <a:pt x="6718571" y="1166286"/>
                  <a:pt x="6712008" y="1160451"/>
                  <a:pt x="6712008" y="1153888"/>
                </a:cubicBezTo>
                <a:cubicBezTo>
                  <a:pt x="6712008" y="1146595"/>
                  <a:pt x="6718571" y="1140032"/>
                  <a:pt x="6724405" y="1140032"/>
                </a:cubicBezTo>
                <a:close/>
                <a:moveTo>
                  <a:pt x="6653576" y="1140032"/>
                </a:moveTo>
                <a:cubicBezTo>
                  <a:pt x="6660869" y="1140032"/>
                  <a:pt x="6667432" y="1146595"/>
                  <a:pt x="6667432" y="1153888"/>
                </a:cubicBezTo>
                <a:cubicBezTo>
                  <a:pt x="6667432" y="1160451"/>
                  <a:pt x="6660869" y="1166286"/>
                  <a:pt x="6653576" y="1166286"/>
                </a:cubicBezTo>
                <a:cubicBezTo>
                  <a:pt x="6645554" y="1166286"/>
                  <a:pt x="6641179" y="1160451"/>
                  <a:pt x="6641179" y="1153888"/>
                </a:cubicBezTo>
                <a:cubicBezTo>
                  <a:pt x="6641179" y="1146595"/>
                  <a:pt x="6645554" y="1140032"/>
                  <a:pt x="6653576" y="1140032"/>
                </a:cubicBezTo>
                <a:close/>
                <a:moveTo>
                  <a:pt x="6581764" y="1140032"/>
                </a:moveTo>
                <a:cubicBezTo>
                  <a:pt x="6589547" y="1140032"/>
                  <a:pt x="6596552" y="1146595"/>
                  <a:pt x="6596552" y="1153888"/>
                </a:cubicBezTo>
                <a:cubicBezTo>
                  <a:pt x="6596552" y="1160451"/>
                  <a:pt x="6589547" y="1166286"/>
                  <a:pt x="6581764" y="1166286"/>
                </a:cubicBezTo>
                <a:cubicBezTo>
                  <a:pt x="6573202" y="1166286"/>
                  <a:pt x="6566976" y="1160451"/>
                  <a:pt x="6566976" y="1153888"/>
                </a:cubicBezTo>
                <a:cubicBezTo>
                  <a:pt x="6566976" y="1146595"/>
                  <a:pt x="6573202" y="1140032"/>
                  <a:pt x="6581764" y="1140032"/>
                </a:cubicBezTo>
                <a:close/>
                <a:moveTo>
                  <a:pt x="6510933" y="1140032"/>
                </a:moveTo>
                <a:cubicBezTo>
                  <a:pt x="6518717" y="1140032"/>
                  <a:pt x="6525722" y="1146595"/>
                  <a:pt x="6525722" y="1153888"/>
                </a:cubicBezTo>
                <a:cubicBezTo>
                  <a:pt x="6525722" y="1160451"/>
                  <a:pt x="6518717" y="1166286"/>
                  <a:pt x="6510933" y="1166286"/>
                </a:cubicBezTo>
                <a:cubicBezTo>
                  <a:pt x="6502371" y="1166286"/>
                  <a:pt x="6496144" y="1160451"/>
                  <a:pt x="6496144" y="1153888"/>
                </a:cubicBezTo>
                <a:cubicBezTo>
                  <a:pt x="6496144" y="1146595"/>
                  <a:pt x="6502371" y="1140032"/>
                  <a:pt x="6510933" y="1140032"/>
                </a:cubicBezTo>
                <a:close/>
                <a:moveTo>
                  <a:pt x="6440492" y="1140032"/>
                </a:moveTo>
                <a:cubicBezTo>
                  <a:pt x="6448081" y="1140032"/>
                  <a:pt x="6454911" y="1146595"/>
                  <a:pt x="6454911" y="1153888"/>
                </a:cubicBezTo>
                <a:cubicBezTo>
                  <a:pt x="6454911" y="1160451"/>
                  <a:pt x="6448081" y="1166286"/>
                  <a:pt x="6440492" y="1166286"/>
                </a:cubicBezTo>
                <a:cubicBezTo>
                  <a:pt x="6432145" y="1166286"/>
                  <a:pt x="6425315" y="1160451"/>
                  <a:pt x="6425315" y="1153888"/>
                </a:cubicBezTo>
                <a:cubicBezTo>
                  <a:pt x="6425315" y="1146595"/>
                  <a:pt x="6432145" y="1140032"/>
                  <a:pt x="6440492" y="1140032"/>
                </a:cubicBezTo>
                <a:close/>
                <a:moveTo>
                  <a:pt x="6368340" y="1140032"/>
                </a:moveTo>
                <a:cubicBezTo>
                  <a:pt x="6376362" y="1140032"/>
                  <a:pt x="6380737" y="1146595"/>
                  <a:pt x="6380737" y="1153888"/>
                </a:cubicBezTo>
                <a:cubicBezTo>
                  <a:pt x="6380737" y="1160451"/>
                  <a:pt x="6376362" y="1166286"/>
                  <a:pt x="6368340" y="1166286"/>
                </a:cubicBezTo>
                <a:cubicBezTo>
                  <a:pt x="6361047" y="1166286"/>
                  <a:pt x="6354484" y="1160451"/>
                  <a:pt x="6354484" y="1153888"/>
                </a:cubicBezTo>
                <a:cubicBezTo>
                  <a:pt x="6354484" y="1146595"/>
                  <a:pt x="6361047" y="1140032"/>
                  <a:pt x="6368340" y="1140032"/>
                </a:cubicBezTo>
                <a:close/>
                <a:moveTo>
                  <a:pt x="6297511" y="1140032"/>
                </a:moveTo>
                <a:cubicBezTo>
                  <a:pt x="6304074" y="1140032"/>
                  <a:pt x="6309908" y="1146595"/>
                  <a:pt x="6309908" y="1153888"/>
                </a:cubicBezTo>
                <a:cubicBezTo>
                  <a:pt x="6309908" y="1160451"/>
                  <a:pt x="6304074" y="1166286"/>
                  <a:pt x="6297511" y="1166286"/>
                </a:cubicBezTo>
                <a:cubicBezTo>
                  <a:pt x="6290218" y="1166286"/>
                  <a:pt x="6283655" y="1160451"/>
                  <a:pt x="6283655" y="1153888"/>
                </a:cubicBezTo>
                <a:cubicBezTo>
                  <a:pt x="6283655" y="1146595"/>
                  <a:pt x="6290218" y="1140032"/>
                  <a:pt x="6297511" y="1140032"/>
                </a:cubicBezTo>
                <a:close/>
                <a:moveTo>
                  <a:pt x="6226679" y="1140032"/>
                </a:moveTo>
                <a:cubicBezTo>
                  <a:pt x="6233242" y="1140032"/>
                  <a:pt x="6239076" y="1146595"/>
                  <a:pt x="6239076" y="1153888"/>
                </a:cubicBezTo>
                <a:cubicBezTo>
                  <a:pt x="6239076" y="1160451"/>
                  <a:pt x="6233242" y="1166286"/>
                  <a:pt x="6226679" y="1166286"/>
                </a:cubicBezTo>
                <a:cubicBezTo>
                  <a:pt x="6219386" y="1166286"/>
                  <a:pt x="6212823" y="1160451"/>
                  <a:pt x="6212823" y="1153888"/>
                </a:cubicBezTo>
                <a:cubicBezTo>
                  <a:pt x="6212823" y="1146595"/>
                  <a:pt x="6219386" y="1140032"/>
                  <a:pt x="6226679" y="1140032"/>
                </a:cubicBezTo>
                <a:close/>
                <a:moveTo>
                  <a:pt x="6154391" y="1140032"/>
                </a:moveTo>
                <a:cubicBezTo>
                  <a:pt x="6161684" y="1140032"/>
                  <a:pt x="6168247" y="1146595"/>
                  <a:pt x="6168247" y="1153888"/>
                </a:cubicBezTo>
                <a:cubicBezTo>
                  <a:pt x="6168247" y="1160451"/>
                  <a:pt x="6161684" y="1166286"/>
                  <a:pt x="6154391" y="1166286"/>
                </a:cubicBezTo>
                <a:cubicBezTo>
                  <a:pt x="6147828" y="1166286"/>
                  <a:pt x="6141994" y="1160451"/>
                  <a:pt x="6141994" y="1153888"/>
                </a:cubicBezTo>
                <a:cubicBezTo>
                  <a:pt x="6141994" y="1146595"/>
                  <a:pt x="6147828" y="1140032"/>
                  <a:pt x="6154391" y="1140032"/>
                </a:cubicBezTo>
                <a:close/>
                <a:moveTo>
                  <a:pt x="6083559" y="1140032"/>
                </a:moveTo>
                <a:cubicBezTo>
                  <a:pt x="6090852" y="1140032"/>
                  <a:pt x="6097415" y="1146595"/>
                  <a:pt x="6097415" y="1153888"/>
                </a:cubicBezTo>
                <a:cubicBezTo>
                  <a:pt x="6097415" y="1160451"/>
                  <a:pt x="6090852" y="1166286"/>
                  <a:pt x="6083559" y="1166286"/>
                </a:cubicBezTo>
                <a:cubicBezTo>
                  <a:pt x="6076996" y="1166286"/>
                  <a:pt x="6071162" y="1160451"/>
                  <a:pt x="6071162" y="1153888"/>
                </a:cubicBezTo>
                <a:cubicBezTo>
                  <a:pt x="6071162" y="1146595"/>
                  <a:pt x="6076996" y="1140032"/>
                  <a:pt x="6083559" y="1140032"/>
                </a:cubicBezTo>
                <a:close/>
                <a:moveTo>
                  <a:pt x="6009356" y="1140032"/>
                </a:moveTo>
                <a:cubicBezTo>
                  <a:pt x="6016649" y="1140032"/>
                  <a:pt x="6023212" y="1146595"/>
                  <a:pt x="6023212" y="1153888"/>
                </a:cubicBezTo>
                <a:cubicBezTo>
                  <a:pt x="6023212" y="1160451"/>
                  <a:pt x="6016649" y="1166286"/>
                  <a:pt x="6009356" y="1166286"/>
                </a:cubicBezTo>
                <a:cubicBezTo>
                  <a:pt x="6001334" y="1166286"/>
                  <a:pt x="5996959" y="1160451"/>
                  <a:pt x="5996959" y="1153888"/>
                </a:cubicBezTo>
                <a:cubicBezTo>
                  <a:pt x="5996959" y="1146595"/>
                  <a:pt x="6001334" y="1140032"/>
                  <a:pt x="6009356" y="1140032"/>
                </a:cubicBezTo>
                <a:close/>
                <a:moveTo>
                  <a:pt x="5940548" y="1140032"/>
                </a:moveTo>
                <a:cubicBezTo>
                  <a:pt x="5948896" y="1140032"/>
                  <a:pt x="5955726" y="1146595"/>
                  <a:pt x="5955726" y="1153888"/>
                </a:cubicBezTo>
                <a:cubicBezTo>
                  <a:pt x="5955726" y="1160451"/>
                  <a:pt x="5948896" y="1166286"/>
                  <a:pt x="5940548" y="1166286"/>
                </a:cubicBezTo>
                <a:cubicBezTo>
                  <a:pt x="5932960" y="1166286"/>
                  <a:pt x="5926130" y="1160451"/>
                  <a:pt x="5926130" y="1153888"/>
                </a:cubicBezTo>
                <a:cubicBezTo>
                  <a:pt x="5926130" y="1146595"/>
                  <a:pt x="5932960" y="1140032"/>
                  <a:pt x="5940548" y="1140032"/>
                </a:cubicBezTo>
                <a:close/>
                <a:moveTo>
                  <a:pt x="5870088" y="1140032"/>
                </a:moveTo>
                <a:cubicBezTo>
                  <a:pt x="5878650" y="1140032"/>
                  <a:pt x="5884877" y="1146595"/>
                  <a:pt x="5884877" y="1153888"/>
                </a:cubicBezTo>
                <a:cubicBezTo>
                  <a:pt x="5884877" y="1160451"/>
                  <a:pt x="5878650" y="1166286"/>
                  <a:pt x="5870088" y="1166286"/>
                </a:cubicBezTo>
                <a:cubicBezTo>
                  <a:pt x="5862304" y="1166286"/>
                  <a:pt x="5855299" y="1161910"/>
                  <a:pt x="5855299" y="1153888"/>
                </a:cubicBezTo>
                <a:cubicBezTo>
                  <a:pt x="5855299" y="1146595"/>
                  <a:pt x="5862304" y="1140032"/>
                  <a:pt x="5870088" y="1140032"/>
                </a:cubicBezTo>
                <a:close/>
                <a:moveTo>
                  <a:pt x="5799257" y="1140032"/>
                </a:moveTo>
                <a:cubicBezTo>
                  <a:pt x="5807819" y="1140032"/>
                  <a:pt x="5814045" y="1146595"/>
                  <a:pt x="5814045" y="1153888"/>
                </a:cubicBezTo>
                <a:cubicBezTo>
                  <a:pt x="5814045" y="1161910"/>
                  <a:pt x="5807819" y="1166286"/>
                  <a:pt x="5799257" y="1166286"/>
                </a:cubicBezTo>
                <a:cubicBezTo>
                  <a:pt x="5791474" y="1166286"/>
                  <a:pt x="5784469" y="1161910"/>
                  <a:pt x="5784469" y="1153888"/>
                </a:cubicBezTo>
                <a:cubicBezTo>
                  <a:pt x="5784469" y="1146595"/>
                  <a:pt x="5791474" y="1140032"/>
                  <a:pt x="5799257" y="1140032"/>
                </a:cubicBezTo>
                <a:close/>
                <a:moveTo>
                  <a:pt x="5724122" y="1140032"/>
                </a:moveTo>
                <a:cubicBezTo>
                  <a:pt x="5732144" y="1140032"/>
                  <a:pt x="5736519" y="1146595"/>
                  <a:pt x="5736519" y="1153888"/>
                </a:cubicBezTo>
                <a:cubicBezTo>
                  <a:pt x="5736519" y="1161910"/>
                  <a:pt x="5732144" y="1166286"/>
                  <a:pt x="5724122" y="1166286"/>
                </a:cubicBezTo>
                <a:cubicBezTo>
                  <a:pt x="5716100" y="1166286"/>
                  <a:pt x="5710266" y="1161910"/>
                  <a:pt x="5710266" y="1153888"/>
                </a:cubicBezTo>
                <a:cubicBezTo>
                  <a:pt x="5710266" y="1146595"/>
                  <a:pt x="5716100" y="1140032"/>
                  <a:pt x="5724122" y="1140032"/>
                </a:cubicBezTo>
                <a:close/>
                <a:moveTo>
                  <a:pt x="5653291" y="1140032"/>
                </a:moveTo>
                <a:cubicBezTo>
                  <a:pt x="5659125" y="1140032"/>
                  <a:pt x="5665688" y="1146595"/>
                  <a:pt x="5665688" y="1153888"/>
                </a:cubicBezTo>
                <a:cubicBezTo>
                  <a:pt x="5665688" y="1161910"/>
                  <a:pt x="5659125" y="1166286"/>
                  <a:pt x="5653291" y="1166286"/>
                </a:cubicBezTo>
                <a:cubicBezTo>
                  <a:pt x="5645269" y="1166286"/>
                  <a:pt x="5639435" y="1161910"/>
                  <a:pt x="5639435" y="1153888"/>
                </a:cubicBezTo>
                <a:cubicBezTo>
                  <a:pt x="5639435" y="1146595"/>
                  <a:pt x="5645269" y="1140032"/>
                  <a:pt x="5653291" y="1140032"/>
                </a:cubicBezTo>
                <a:close/>
                <a:moveTo>
                  <a:pt x="5581002" y="1140032"/>
                </a:moveTo>
                <a:cubicBezTo>
                  <a:pt x="5588295" y="1140032"/>
                  <a:pt x="5594858" y="1146595"/>
                  <a:pt x="5594858" y="1153888"/>
                </a:cubicBezTo>
                <a:cubicBezTo>
                  <a:pt x="5594858" y="1161910"/>
                  <a:pt x="5588295" y="1166286"/>
                  <a:pt x="5581002" y="1166286"/>
                </a:cubicBezTo>
                <a:cubicBezTo>
                  <a:pt x="5574439" y="1166286"/>
                  <a:pt x="5568605" y="1161910"/>
                  <a:pt x="5568605" y="1153888"/>
                </a:cubicBezTo>
                <a:cubicBezTo>
                  <a:pt x="5568605" y="1146595"/>
                  <a:pt x="5574439" y="1140032"/>
                  <a:pt x="5581002" y="1140032"/>
                </a:cubicBezTo>
                <a:close/>
                <a:moveTo>
                  <a:pt x="5510171" y="1140032"/>
                </a:moveTo>
                <a:cubicBezTo>
                  <a:pt x="5517464" y="1140032"/>
                  <a:pt x="5524027" y="1146595"/>
                  <a:pt x="5524027" y="1153888"/>
                </a:cubicBezTo>
                <a:cubicBezTo>
                  <a:pt x="5524027" y="1161910"/>
                  <a:pt x="5517464" y="1166286"/>
                  <a:pt x="5510171" y="1166286"/>
                </a:cubicBezTo>
                <a:cubicBezTo>
                  <a:pt x="5503608" y="1166286"/>
                  <a:pt x="5497774" y="1161910"/>
                  <a:pt x="5497774" y="1153888"/>
                </a:cubicBezTo>
                <a:cubicBezTo>
                  <a:pt x="5497774" y="1146595"/>
                  <a:pt x="5503608" y="1140032"/>
                  <a:pt x="5510171" y="1140032"/>
                </a:cubicBezTo>
                <a:close/>
                <a:moveTo>
                  <a:pt x="5438937" y="1140032"/>
                </a:moveTo>
                <a:cubicBezTo>
                  <a:pt x="5447182" y="1140032"/>
                  <a:pt x="5453178" y="1146595"/>
                  <a:pt x="5453178" y="1153888"/>
                </a:cubicBezTo>
                <a:cubicBezTo>
                  <a:pt x="5453178" y="1161910"/>
                  <a:pt x="5447182" y="1166286"/>
                  <a:pt x="5438937" y="1166286"/>
                </a:cubicBezTo>
                <a:cubicBezTo>
                  <a:pt x="5431442" y="1166286"/>
                  <a:pt x="5426945" y="1161910"/>
                  <a:pt x="5426945" y="1153888"/>
                </a:cubicBezTo>
                <a:cubicBezTo>
                  <a:pt x="5426945" y="1146595"/>
                  <a:pt x="5431442" y="1140032"/>
                  <a:pt x="5438937" y="1140032"/>
                </a:cubicBezTo>
                <a:close/>
                <a:moveTo>
                  <a:pt x="5367530" y="1140032"/>
                </a:moveTo>
                <a:cubicBezTo>
                  <a:pt x="5376092" y="1140032"/>
                  <a:pt x="5382318" y="1146595"/>
                  <a:pt x="5382318" y="1153888"/>
                </a:cubicBezTo>
                <a:cubicBezTo>
                  <a:pt x="5382318" y="1161910"/>
                  <a:pt x="5376092" y="1166286"/>
                  <a:pt x="5367530" y="1166286"/>
                </a:cubicBezTo>
                <a:cubicBezTo>
                  <a:pt x="5359747" y="1166286"/>
                  <a:pt x="5352742" y="1161910"/>
                  <a:pt x="5352742" y="1153888"/>
                </a:cubicBezTo>
                <a:cubicBezTo>
                  <a:pt x="5352742" y="1146595"/>
                  <a:pt x="5359747" y="1140032"/>
                  <a:pt x="5367530" y="1140032"/>
                </a:cubicBezTo>
                <a:close/>
                <a:moveTo>
                  <a:pt x="5296699" y="1140032"/>
                </a:moveTo>
                <a:cubicBezTo>
                  <a:pt x="5305261" y="1140032"/>
                  <a:pt x="5311488" y="1146595"/>
                  <a:pt x="5311488" y="1153888"/>
                </a:cubicBezTo>
                <a:cubicBezTo>
                  <a:pt x="5311488" y="1161910"/>
                  <a:pt x="5305261" y="1166286"/>
                  <a:pt x="5296699" y="1166286"/>
                </a:cubicBezTo>
                <a:cubicBezTo>
                  <a:pt x="5288915" y="1166286"/>
                  <a:pt x="5281910" y="1161910"/>
                  <a:pt x="5281910" y="1153888"/>
                </a:cubicBezTo>
                <a:cubicBezTo>
                  <a:pt x="5281910" y="1146595"/>
                  <a:pt x="5288915" y="1140032"/>
                  <a:pt x="5296699" y="1140032"/>
                </a:cubicBezTo>
                <a:close/>
                <a:moveTo>
                  <a:pt x="5225869" y="1140032"/>
                </a:moveTo>
                <a:cubicBezTo>
                  <a:pt x="5234431" y="1140032"/>
                  <a:pt x="5240657" y="1146595"/>
                  <a:pt x="5240657" y="1153888"/>
                </a:cubicBezTo>
                <a:cubicBezTo>
                  <a:pt x="5240657" y="1161910"/>
                  <a:pt x="5234431" y="1166286"/>
                  <a:pt x="5225869" y="1166286"/>
                </a:cubicBezTo>
                <a:cubicBezTo>
                  <a:pt x="5217307" y="1166286"/>
                  <a:pt x="5211081" y="1161910"/>
                  <a:pt x="5211081" y="1153888"/>
                </a:cubicBezTo>
                <a:cubicBezTo>
                  <a:pt x="5211081" y="1146595"/>
                  <a:pt x="5217307" y="1140032"/>
                  <a:pt x="5225869" y="1140032"/>
                </a:cubicBezTo>
                <a:close/>
                <a:moveTo>
                  <a:pt x="5154105" y="1140032"/>
                </a:moveTo>
                <a:cubicBezTo>
                  <a:pt x="5162127" y="1140032"/>
                  <a:pt x="5166502" y="1147037"/>
                  <a:pt x="5166502" y="1154821"/>
                </a:cubicBezTo>
                <a:cubicBezTo>
                  <a:pt x="5166502" y="1163383"/>
                  <a:pt x="5162127" y="1169610"/>
                  <a:pt x="5154105" y="1169610"/>
                </a:cubicBezTo>
                <a:cubicBezTo>
                  <a:pt x="5146083" y="1169610"/>
                  <a:pt x="5140249" y="1163383"/>
                  <a:pt x="5140249" y="1154821"/>
                </a:cubicBezTo>
                <a:cubicBezTo>
                  <a:pt x="5140249" y="1147037"/>
                  <a:pt x="5146083" y="1140032"/>
                  <a:pt x="5154105" y="1140032"/>
                </a:cubicBezTo>
                <a:close/>
                <a:moveTo>
                  <a:pt x="5083276" y="1140032"/>
                </a:moveTo>
                <a:cubicBezTo>
                  <a:pt x="5089110" y="1140032"/>
                  <a:pt x="5095673" y="1147037"/>
                  <a:pt x="5095673" y="1154821"/>
                </a:cubicBezTo>
                <a:cubicBezTo>
                  <a:pt x="5095673" y="1163383"/>
                  <a:pt x="5089110" y="1169610"/>
                  <a:pt x="5083276" y="1169610"/>
                </a:cubicBezTo>
                <a:cubicBezTo>
                  <a:pt x="5075254" y="1169610"/>
                  <a:pt x="5069420" y="1163383"/>
                  <a:pt x="5069420" y="1154821"/>
                </a:cubicBezTo>
                <a:cubicBezTo>
                  <a:pt x="5069420" y="1147037"/>
                  <a:pt x="5075254" y="1140032"/>
                  <a:pt x="5083276" y="1140032"/>
                </a:cubicBezTo>
                <a:close/>
                <a:moveTo>
                  <a:pt x="5012445" y="1140032"/>
                </a:moveTo>
                <a:cubicBezTo>
                  <a:pt x="5018279" y="1140032"/>
                  <a:pt x="5024842" y="1147037"/>
                  <a:pt x="5024842" y="1154821"/>
                </a:cubicBezTo>
                <a:cubicBezTo>
                  <a:pt x="5024842" y="1163383"/>
                  <a:pt x="5018279" y="1169610"/>
                  <a:pt x="5012445" y="1169610"/>
                </a:cubicBezTo>
                <a:cubicBezTo>
                  <a:pt x="5004423" y="1169610"/>
                  <a:pt x="4998589" y="1163383"/>
                  <a:pt x="4998589" y="1154821"/>
                </a:cubicBezTo>
                <a:cubicBezTo>
                  <a:pt x="4998589" y="1147037"/>
                  <a:pt x="5004423" y="1140032"/>
                  <a:pt x="5012445" y="1140032"/>
                </a:cubicBezTo>
                <a:close/>
                <a:moveTo>
                  <a:pt x="4940157" y="1140032"/>
                </a:moveTo>
                <a:cubicBezTo>
                  <a:pt x="4948179" y="1140032"/>
                  <a:pt x="4954013" y="1147037"/>
                  <a:pt x="4954013" y="1154821"/>
                </a:cubicBezTo>
                <a:cubicBezTo>
                  <a:pt x="4954013" y="1163383"/>
                  <a:pt x="4948179" y="1169610"/>
                  <a:pt x="4940157" y="1169610"/>
                </a:cubicBezTo>
                <a:cubicBezTo>
                  <a:pt x="4934323" y="1169610"/>
                  <a:pt x="4927760" y="1163383"/>
                  <a:pt x="4927760" y="1154821"/>
                </a:cubicBezTo>
                <a:cubicBezTo>
                  <a:pt x="4927760" y="1147037"/>
                  <a:pt x="4934323" y="1140032"/>
                  <a:pt x="4940157" y="1140032"/>
                </a:cubicBezTo>
                <a:close/>
                <a:moveTo>
                  <a:pt x="4865953" y="1140032"/>
                </a:moveTo>
                <a:cubicBezTo>
                  <a:pt x="4873975" y="1140032"/>
                  <a:pt x="4879809" y="1147037"/>
                  <a:pt x="4879809" y="1154821"/>
                </a:cubicBezTo>
                <a:cubicBezTo>
                  <a:pt x="4879809" y="1163383"/>
                  <a:pt x="4873975" y="1169610"/>
                  <a:pt x="4865953" y="1169610"/>
                </a:cubicBezTo>
                <a:cubicBezTo>
                  <a:pt x="4860119" y="1169610"/>
                  <a:pt x="4853556" y="1163383"/>
                  <a:pt x="4853556" y="1154821"/>
                </a:cubicBezTo>
                <a:cubicBezTo>
                  <a:pt x="4853556" y="1147037"/>
                  <a:pt x="4860119" y="1140032"/>
                  <a:pt x="4865953" y="1140032"/>
                </a:cubicBezTo>
                <a:close/>
                <a:moveTo>
                  <a:pt x="4795122" y="1140032"/>
                </a:moveTo>
                <a:cubicBezTo>
                  <a:pt x="4803144" y="1140032"/>
                  <a:pt x="4808978" y="1147037"/>
                  <a:pt x="4808978" y="1154821"/>
                </a:cubicBezTo>
                <a:cubicBezTo>
                  <a:pt x="4808978" y="1163383"/>
                  <a:pt x="4803144" y="1169610"/>
                  <a:pt x="4795122" y="1169610"/>
                </a:cubicBezTo>
                <a:cubicBezTo>
                  <a:pt x="4787830" y="1169610"/>
                  <a:pt x="4782725" y="1163383"/>
                  <a:pt x="4782725" y="1154821"/>
                </a:cubicBezTo>
                <a:cubicBezTo>
                  <a:pt x="4782725" y="1147037"/>
                  <a:pt x="4787830" y="1140032"/>
                  <a:pt x="4795122" y="1140032"/>
                </a:cubicBezTo>
                <a:close/>
                <a:moveTo>
                  <a:pt x="4726684" y="1140032"/>
                </a:moveTo>
                <a:cubicBezTo>
                  <a:pt x="4735246" y="1140032"/>
                  <a:pt x="4741472" y="1147037"/>
                  <a:pt x="4741472" y="1154821"/>
                </a:cubicBezTo>
                <a:cubicBezTo>
                  <a:pt x="4741472" y="1163383"/>
                  <a:pt x="4735246" y="1169610"/>
                  <a:pt x="4726684" y="1169610"/>
                </a:cubicBezTo>
                <a:cubicBezTo>
                  <a:pt x="4718122" y="1169610"/>
                  <a:pt x="4711896" y="1163383"/>
                  <a:pt x="4711896" y="1154821"/>
                </a:cubicBezTo>
                <a:cubicBezTo>
                  <a:pt x="4711896" y="1147037"/>
                  <a:pt x="4718122" y="1140032"/>
                  <a:pt x="4726684" y="1140032"/>
                </a:cubicBezTo>
                <a:close/>
                <a:moveTo>
                  <a:pt x="4655853" y="1140032"/>
                </a:moveTo>
                <a:cubicBezTo>
                  <a:pt x="4663637" y="1140032"/>
                  <a:pt x="4670642" y="1147037"/>
                  <a:pt x="4670642" y="1154821"/>
                </a:cubicBezTo>
                <a:cubicBezTo>
                  <a:pt x="4670642" y="1163383"/>
                  <a:pt x="4663637" y="1169610"/>
                  <a:pt x="4655853" y="1169610"/>
                </a:cubicBezTo>
                <a:cubicBezTo>
                  <a:pt x="4647291" y="1169610"/>
                  <a:pt x="4641064" y="1163383"/>
                  <a:pt x="4641064" y="1154821"/>
                </a:cubicBezTo>
                <a:cubicBezTo>
                  <a:pt x="4641064" y="1147037"/>
                  <a:pt x="4647291" y="1140032"/>
                  <a:pt x="4655853" y="1140032"/>
                </a:cubicBezTo>
                <a:close/>
                <a:moveTo>
                  <a:pt x="4585023" y="1140032"/>
                </a:moveTo>
                <a:cubicBezTo>
                  <a:pt x="4592806" y="1140032"/>
                  <a:pt x="4599811" y="1147037"/>
                  <a:pt x="4599811" y="1154821"/>
                </a:cubicBezTo>
                <a:cubicBezTo>
                  <a:pt x="4599811" y="1163383"/>
                  <a:pt x="4592806" y="1169610"/>
                  <a:pt x="4585023" y="1169610"/>
                </a:cubicBezTo>
                <a:cubicBezTo>
                  <a:pt x="4576461" y="1169610"/>
                  <a:pt x="4570235" y="1163383"/>
                  <a:pt x="4570235" y="1154821"/>
                </a:cubicBezTo>
                <a:cubicBezTo>
                  <a:pt x="4570235" y="1147037"/>
                  <a:pt x="4576461" y="1140032"/>
                  <a:pt x="4585023" y="1140032"/>
                </a:cubicBezTo>
                <a:close/>
                <a:moveTo>
                  <a:pt x="4513260" y="1140032"/>
                </a:moveTo>
                <a:cubicBezTo>
                  <a:pt x="4520553" y="1140032"/>
                  <a:pt x="4525657" y="1147037"/>
                  <a:pt x="4525657" y="1154821"/>
                </a:cubicBezTo>
                <a:cubicBezTo>
                  <a:pt x="4525657" y="1163383"/>
                  <a:pt x="4520553" y="1169610"/>
                  <a:pt x="4513260" y="1169610"/>
                </a:cubicBezTo>
                <a:cubicBezTo>
                  <a:pt x="4505238" y="1169610"/>
                  <a:pt x="4499404" y="1163383"/>
                  <a:pt x="4499404" y="1154821"/>
                </a:cubicBezTo>
                <a:cubicBezTo>
                  <a:pt x="4499404" y="1147037"/>
                  <a:pt x="4505238" y="1140032"/>
                  <a:pt x="4513260" y="1140032"/>
                </a:cubicBezTo>
                <a:close/>
                <a:moveTo>
                  <a:pt x="4439056" y="1140032"/>
                </a:moveTo>
                <a:cubicBezTo>
                  <a:pt x="4445619" y="1140032"/>
                  <a:pt x="4451453" y="1147037"/>
                  <a:pt x="4451453" y="1154821"/>
                </a:cubicBezTo>
                <a:cubicBezTo>
                  <a:pt x="4451453" y="1163383"/>
                  <a:pt x="4445619" y="1169610"/>
                  <a:pt x="4439056" y="1169610"/>
                </a:cubicBezTo>
                <a:cubicBezTo>
                  <a:pt x="4431763" y="1169610"/>
                  <a:pt x="4425200" y="1163383"/>
                  <a:pt x="4425200" y="1154821"/>
                </a:cubicBezTo>
                <a:cubicBezTo>
                  <a:pt x="4425200" y="1147037"/>
                  <a:pt x="4431763" y="1140032"/>
                  <a:pt x="4439056" y="1140032"/>
                </a:cubicBezTo>
                <a:close/>
                <a:moveTo>
                  <a:pt x="4366768" y="1140032"/>
                </a:moveTo>
                <a:cubicBezTo>
                  <a:pt x="4374790" y="1140032"/>
                  <a:pt x="4380624" y="1147037"/>
                  <a:pt x="4380624" y="1154821"/>
                </a:cubicBezTo>
                <a:cubicBezTo>
                  <a:pt x="4380624" y="1163383"/>
                  <a:pt x="4374790" y="1169610"/>
                  <a:pt x="4366768" y="1169610"/>
                </a:cubicBezTo>
                <a:cubicBezTo>
                  <a:pt x="4360934" y="1169610"/>
                  <a:pt x="4354371" y="1163383"/>
                  <a:pt x="4354371" y="1154821"/>
                </a:cubicBezTo>
                <a:cubicBezTo>
                  <a:pt x="4354371" y="1147037"/>
                  <a:pt x="4360934" y="1140032"/>
                  <a:pt x="4366768" y="1140032"/>
                </a:cubicBezTo>
                <a:close/>
                <a:moveTo>
                  <a:pt x="4295937" y="1140032"/>
                </a:moveTo>
                <a:cubicBezTo>
                  <a:pt x="4303959" y="1140032"/>
                  <a:pt x="4309793" y="1147037"/>
                  <a:pt x="4309793" y="1154821"/>
                </a:cubicBezTo>
                <a:cubicBezTo>
                  <a:pt x="4309793" y="1163383"/>
                  <a:pt x="4303959" y="1169610"/>
                  <a:pt x="4295937" y="1169610"/>
                </a:cubicBezTo>
                <a:cubicBezTo>
                  <a:pt x="4290103" y="1169610"/>
                  <a:pt x="4283540" y="1163383"/>
                  <a:pt x="4283540" y="1154821"/>
                </a:cubicBezTo>
                <a:cubicBezTo>
                  <a:pt x="4283540" y="1147037"/>
                  <a:pt x="4290103" y="1140032"/>
                  <a:pt x="4295937" y="1140032"/>
                </a:cubicBezTo>
                <a:close/>
                <a:moveTo>
                  <a:pt x="4225107" y="1140032"/>
                </a:moveTo>
                <a:cubicBezTo>
                  <a:pt x="4233129" y="1140032"/>
                  <a:pt x="4238963" y="1147037"/>
                  <a:pt x="4238963" y="1154821"/>
                </a:cubicBezTo>
                <a:cubicBezTo>
                  <a:pt x="4238963" y="1163383"/>
                  <a:pt x="4233129" y="1169610"/>
                  <a:pt x="4225107" y="1169610"/>
                </a:cubicBezTo>
                <a:cubicBezTo>
                  <a:pt x="4217085" y="1169610"/>
                  <a:pt x="4212710" y="1163383"/>
                  <a:pt x="4212710" y="1154821"/>
                </a:cubicBezTo>
                <a:cubicBezTo>
                  <a:pt x="4212710" y="1147037"/>
                  <a:pt x="4217085" y="1140032"/>
                  <a:pt x="4225107" y="1140032"/>
                </a:cubicBezTo>
                <a:close/>
                <a:moveTo>
                  <a:pt x="4153295" y="1140032"/>
                </a:moveTo>
                <a:cubicBezTo>
                  <a:pt x="4161078" y="1140032"/>
                  <a:pt x="4168083" y="1147037"/>
                  <a:pt x="4168083" y="1154821"/>
                </a:cubicBezTo>
                <a:cubicBezTo>
                  <a:pt x="4168083" y="1163383"/>
                  <a:pt x="4161078" y="1169610"/>
                  <a:pt x="4153295" y="1169610"/>
                </a:cubicBezTo>
                <a:cubicBezTo>
                  <a:pt x="4144733" y="1169610"/>
                  <a:pt x="4138507" y="1163383"/>
                  <a:pt x="4138507" y="1154821"/>
                </a:cubicBezTo>
                <a:cubicBezTo>
                  <a:pt x="4138507" y="1147037"/>
                  <a:pt x="4144733" y="1140032"/>
                  <a:pt x="4153295" y="1140032"/>
                </a:cubicBezTo>
                <a:close/>
                <a:moveTo>
                  <a:pt x="4082465" y="1140032"/>
                </a:moveTo>
                <a:cubicBezTo>
                  <a:pt x="4090249" y="1140032"/>
                  <a:pt x="4097254" y="1147037"/>
                  <a:pt x="4097254" y="1154821"/>
                </a:cubicBezTo>
                <a:cubicBezTo>
                  <a:pt x="4097254" y="1163383"/>
                  <a:pt x="4090249" y="1169610"/>
                  <a:pt x="4082465" y="1169610"/>
                </a:cubicBezTo>
                <a:cubicBezTo>
                  <a:pt x="4073903" y="1169610"/>
                  <a:pt x="4067676" y="1163383"/>
                  <a:pt x="4067676" y="1154821"/>
                </a:cubicBezTo>
                <a:cubicBezTo>
                  <a:pt x="4067676" y="1147037"/>
                  <a:pt x="4073903" y="1140032"/>
                  <a:pt x="4082465" y="1140032"/>
                </a:cubicBezTo>
                <a:close/>
                <a:moveTo>
                  <a:pt x="439789" y="1140032"/>
                </a:moveTo>
                <a:cubicBezTo>
                  <a:pt x="448351" y="1140032"/>
                  <a:pt x="454579" y="1146595"/>
                  <a:pt x="454579" y="1153888"/>
                </a:cubicBezTo>
                <a:cubicBezTo>
                  <a:pt x="454579" y="1161910"/>
                  <a:pt x="448351" y="1166286"/>
                  <a:pt x="439789" y="1166286"/>
                </a:cubicBezTo>
                <a:cubicBezTo>
                  <a:pt x="432006" y="1166286"/>
                  <a:pt x="425001" y="1161910"/>
                  <a:pt x="425001" y="1153888"/>
                </a:cubicBezTo>
                <a:cubicBezTo>
                  <a:pt x="425001" y="1146595"/>
                  <a:pt x="432006" y="1140032"/>
                  <a:pt x="439789" y="1140032"/>
                </a:cubicBezTo>
                <a:close/>
                <a:moveTo>
                  <a:pt x="368960" y="1140032"/>
                </a:moveTo>
                <a:cubicBezTo>
                  <a:pt x="377521" y="1140032"/>
                  <a:pt x="383747" y="1146595"/>
                  <a:pt x="383747" y="1153888"/>
                </a:cubicBezTo>
                <a:cubicBezTo>
                  <a:pt x="383747" y="1161910"/>
                  <a:pt x="377521" y="1166286"/>
                  <a:pt x="368960" y="1166286"/>
                </a:cubicBezTo>
                <a:cubicBezTo>
                  <a:pt x="361176" y="1166286"/>
                  <a:pt x="354172" y="1161910"/>
                  <a:pt x="354172" y="1153888"/>
                </a:cubicBezTo>
                <a:cubicBezTo>
                  <a:pt x="354172" y="1146595"/>
                  <a:pt x="361176" y="1140032"/>
                  <a:pt x="368960" y="1140032"/>
                </a:cubicBezTo>
                <a:close/>
                <a:moveTo>
                  <a:pt x="297194" y="1140032"/>
                </a:moveTo>
                <a:cubicBezTo>
                  <a:pt x="305217" y="1140032"/>
                  <a:pt x="309592" y="1146595"/>
                  <a:pt x="309592" y="1153888"/>
                </a:cubicBezTo>
                <a:cubicBezTo>
                  <a:pt x="309592" y="1161910"/>
                  <a:pt x="305217" y="1166286"/>
                  <a:pt x="297194" y="1166286"/>
                </a:cubicBezTo>
                <a:cubicBezTo>
                  <a:pt x="289902" y="1166286"/>
                  <a:pt x="283339" y="1161910"/>
                  <a:pt x="283339" y="1153888"/>
                </a:cubicBezTo>
                <a:cubicBezTo>
                  <a:pt x="283339" y="1146595"/>
                  <a:pt x="289902" y="1140032"/>
                  <a:pt x="297194" y="1140032"/>
                </a:cubicBezTo>
                <a:close/>
                <a:moveTo>
                  <a:pt x="226366" y="1140032"/>
                </a:moveTo>
                <a:cubicBezTo>
                  <a:pt x="232201" y="1140032"/>
                  <a:pt x="238764" y="1146595"/>
                  <a:pt x="238764" y="1153888"/>
                </a:cubicBezTo>
                <a:cubicBezTo>
                  <a:pt x="238764" y="1161910"/>
                  <a:pt x="232201" y="1166286"/>
                  <a:pt x="226366" y="1166286"/>
                </a:cubicBezTo>
                <a:cubicBezTo>
                  <a:pt x="218344" y="1166286"/>
                  <a:pt x="212510" y="1161910"/>
                  <a:pt x="212510" y="1153888"/>
                </a:cubicBezTo>
                <a:cubicBezTo>
                  <a:pt x="212510" y="1146595"/>
                  <a:pt x="218344" y="1140032"/>
                  <a:pt x="226366" y="1140032"/>
                </a:cubicBezTo>
                <a:close/>
                <a:moveTo>
                  <a:pt x="155532" y="1140032"/>
                </a:moveTo>
                <a:cubicBezTo>
                  <a:pt x="161366" y="1140032"/>
                  <a:pt x="167930" y="1146595"/>
                  <a:pt x="167930" y="1153888"/>
                </a:cubicBezTo>
                <a:cubicBezTo>
                  <a:pt x="167930" y="1161910"/>
                  <a:pt x="161366" y="1166286"/>
                  <a:pt x="155532" y="1166286"/>
                </a:cubicBezTo>
                <a:cubicBezTo>
                  <a:pt x="147510" y="1166286"/>
                  <a:pt x="141676" y="1161910"/>
                  <a:pt x="141676" y="1153888"/>
                </a:cubicBezTo>
                <a:cubicBezTo>
                  <a:pt x="141676" y="1146595"/>
                  <a:pt x="147510" y="1140032"/>
                  <a:pt x="155532" y="1140032"/>
                </a:cubicBezTo>
                <a:close/>
                <a:moveTo>
                  <a:pt x="83244" y="1140032"/>
                </a:moveTo>
                <a:cubicBezTo>
                  <a:pt x="90536" y="1140032"/>
                  <a:pt x="97100" y="1146595"/>
                  <a:pt x="97100" y="1153888"/>
                </a:cubicBezTo>
                <a:cubicBezTo>
                  <a:pt x="97100" y="1161910"/>
                  <a:pt x="90536" y="1166286"/>
                  <a:pt x="83244" y="1166286"/>
                </a:cubicBezTo>
                <a:cubicBezTo>
                  <a:pt x="76680" y="1166286"/>
                  <a:pt x="70846" y="1161910"/>
                  <a:pt x="70846" y="1153888"/>
                </a:cubicBezTo>
                <a:cubicBezTo>
                  <a:pt x="70846" y="1146595"/>
                  <a:pt x="76680" y="1140032"/>
                  <a:pt x="83244" y="1140032"/>
                </a:cubicBezTo>
                <a:close/>
                <a:moveTo>
                  <a:pt x="12008" y="1140032"/>
                </a:moveTo>
                <a:cubicBezTo>
                  <a:pt x="20253" y="1140032"/>
                  <a:pt x="26249" y="1146595"/>
                  <a:pt x="26249" y="1153888"/>
                </a:cubicBezTo>
                <a:cubicBezTo>
                  <a:pt x="26249" y="1161910"/>
                  <a:pt x="20253" y="1166286"/>
                  <a:pt x="12008" y="1166286"/>
                </a:cubicBezTo>
                <a:cubicBezTo>
                  <a:pt x="4513" y="1166286"/>
                  <a:pt x="16" y="1161910"/>
                  <a:pt x="16" y="1153888"/>
                </a:cubicBezTo>
                <a:cubicBezTo>
                  <a:pt x="16" y="1146595"/>
                  <a:pt x="4513" y="1140032"/>
                  <a:pt x="12008" y="1140032"/>
                </a:cubicBezTo>
                <a:close/>
                <a:moveTo>
                  <a:pt x="6867525" y="1069203"/>
                </a:moveTo>
                <a:cubicBezTo>
                  <a:pt x="6874088" y="1069203"/>
                  <a:pt x="6879922" y="1075037"/>
                  <a:pt x="6879922" y="1081600"/>
                </a:cubicBezTo>
                <a:cubicBezTo>
                  <a:pt x="6879922" y="1088893"/>
                  <a:pt x="6874088" y="1095457"/>
                  <a:pt x="6867525" y="1095457"/>
                </a:cubicBezTo>
                <a:cubicBezTo>
                  <a:pt x="6860232" y="1095457"/>
                  <a:pt x="6853669" y="1088893"/>
                  <a:pt x="6853669" y="1081600"/>
                </a:cubicBezTo>
                <a:cubicBezTo>
                  <a:pt x="6853669" y="1075037"/>
                  <a:pt x="6860232" y="1069203"/>
                  <a:pt x="6867525" y="1069203"/>
                </a:cubicBezTo>
                <a:close/>
                <a:moveTo>
                  <a:pt x="6795237" y="1069203"/>
                </a:moveTo>
                <a:cubicBezTo>
                  <a:pt x="6803259" y="1069203"/>
                  <a:pt x="6809093" y="1075037"/>
                  <a:pt x="6809093" y="1081600"/>
                </a:cubicBezTo>
                <a:cubicBezTo>
                  <a:pt x="6809093" y="1088893"/>
                  <a:pt x="6803259" y="1095457"/>
                  <a:pt x="6796696" y="1095457"/>
                </a:cubicBezTo>
                <a:cubicBezTo>
                  <a:pt x="6789403" y="1095457"/>
                  <a:pt x="6782840" y="1088893"/>
                  <a:pt x="6782840" y="1081600"/>
                </a:cubicBezTo>
                <a:cubicBezTo>
                  <a:pt x="6782840" y="1075037"/>
                  <a:pt x="6789403" y="1069203"/>
                  <a:pt x="6795237" y="1069203"/>
                </a:cubicBezTo>
                <a:close/>
                <a:moveTo>
                  <a:pt x="6724405" y="1069203"/>
                </a:moveTo>
                <a:cubicBezTo>
                  <a:pt x="6732427" y="1069203"/>
                  <a:pt x="6738261" y="1075037"/>
                  <a:pt x="6738261" y="1081600"/>
                </a:cubicBezTo>
                <a:cubicBezTo>
                  <a:pt x="6738261" y="1088893"/>
                  <a:pt x="6732427" y="1095457"/>
                  <a:pt x="6724405" y="1095457"/>
                </a:cubicBezTo>
                <a:cubicBezTo>
                  <a:pt x="6718571" y="1095457"/>
                  <a:pt x="6712008" y="1088893"/>
                  <a:pt x="6712008" y="1081600"/>
                </a:cubicBezTo>
                <a:cubicBezTo>
                  <a:pt x="6712008" y="1075037"/>
                  <a:pt x="6718571" y="1069203"/>
                  <a:pt x="6724405" y="1069203"/>
                </a:cubicBezTo>
                <a:close/>
                <a:moveTo>
                  <a:pt x="6653576" y="1069203"/>
                </a:moveTo>
                <a:cubicBezTo>
                  <a:pt x="6660869" y="1069203"/>
                  <a:pt x="6667432" y="1075037"/>
                  <a:pt x="6667432" y="1081600"/>
                </a:cubicBezTo>
                <a:cubicBezTo>
                  <a:pt x="6667432" y="1088893"/>
                  <a:pt x="6660869" y="1095457"/>
                  <a:pt x="6653576" y="1095457"/>
                </a:cubicBezTo>
                <a:cubicBezTo>
                  <a:pt x="6645554" y="1095457"/>
                  <a:pt x="6641179" y="1088893"/>
                  <a:pt x="6641179" y="1081600"/>
                </a:cubicBezTo>
                <a:cubicBezTo>
                  <a:pt x="6641179" y="1075037"/>
                  <a:pt x="6645554" y="1069203"/>
                  <a:pt x="6653576" y="1069203"/>
                </a:cubicBezTo>
                <a:close/>
                <a:moveTo>
                  <a:pt x="6581764" y="1069203"/>
                </a:moveTo>
                <a:cubicBezTo>
                  <a:pt x="6589547" y="1069203"/>
                  <a:pt x="6596552" y="1075037"/>
                  <a:pt x="6596552" y="1081600"/>
                </a:cubicBezTo>
                <a:cubicBezTo>
                  <a:pt x="6596552" y="1088893"/>
                  <a:pt x="6589547" y="1095457"/>
                  <a:pt x="6581764" y="1095457"/>
                </a:cubicBezTo>
                <a:cubicBezTo>
                  <a:pt x="6573202" y="1095457"/>
                  <a:pt x="6566976" y="1088893"/>
                  <a:pt x="6566976" y="1081600"/>
                </a:cubicBezTo>
                <a:cubicBezTo>
                  <a:pt x="6566976" y="1075037"/>
                  <a:pt x="6573202" y="1069203"/>
                  <a:pt x="6581764" y="1069203"/>
                </a:cubicBezTo>
                <a:close/>
                <a:moveTo>
                  <a:pt x="6510933" y="1069203"/>
                </a:moveTo>
                <a:cubicBezTo>
                  <a:pt x="6518717" y="1069203"/>
                  <a:pt x="6525722" y="1075037"/>
                  <a:pt x="6525722" y="1081600"/>
                </a:cubicBezTo>
                <a:cubicBezTo>
                  <a:pt x="6525722" y="1088893"/>
                  <a:pt x="6518717" y="1095457"/>
                  <a:pt x="6510933" y="1095457"/>
                </a:cubicBezTo>
                <a:cubicBezTo>
                  <a:pt x="6502371" y="1095457"/>
                  <a:pt x="6496144" y="1088893"/>
                  <a:pt x="6496144" y="1081600"/>
                </a:cubicBezTo>
                <a:cubicBezTo>
                  <a:pt x="6496144" y="1075037"/>
                  <a:pt x="6502371" y="1069203"/>
                  <a:pt x="6510933" y="1069203"/>
                </a:cubicBezTo>
                <a:close/>
                <a:moveTo>
                  <a:pt x="6440492" y="1069203"/>
                </a:moveTo>
                <a:cubicBezTo>
                  <a:pt x="6448081" y="1069203"/>
                  <a:pt x="6454911" y="1075037"/>
                  <a:pt x="6454911" y="1081600"/>
                </a:cubicBezTo>
                <a:cubicBezTo>
                  <a:pt x="6454911" y="1088893"/>
                  <a:pt x="6448081" y="1095457"/>
                  <a:pt x="6440492" y="1095457"/>
                </a:cubicBezTo>
                <a:cubicBezTo>
                  <a:pt x="6432145" y="1095457"/>
                  <a:pt x="6425315" y="1088893"/>
                  <a:pt x="6425315" y="1081600"/>
                </a:cubicBezTo>
                <a:cubicBezTo>
                  <a:pt x="6425315" y="1075037"/>
                  <a:pt x="6432145" y="1069203"/>
                  <a:pt x="6440492" y="1069203"/>
                </a:cubicBezTo>
                <a:close/>
                <a:moveTo>
                  <a:pt x="6368340" y="1069203"/>
                </a:moveTo>
                <a:cubicBezTo>
                  <a:pt x="6376362" y="1069203"/>
                  <a:pt x="6380737" y="1075037"/>
                  <a:pt x="6380737" y="1081600"/>
                </a:cubicBezTo>
                <a:cubicBezTo>
                  <a:pt x="6380737" y="1088893"/>
                  <a:pt x="6376362" y="1095457"/>
                  <a:pt x="6368340" y="1095457"/>
                </a:cubicBezTo>
                <a:cubicBezTo>
                  <a:pt x="6361047" y="1095457"/>
                  <a:pt x="6354484" y="1088893"/>
                  <a:pt x="6354484" y="1081600"/>
                </a:cubicBezTo>
                <a:cubicBezTo>
                  <a:pt x="6354484" y="1075037"/>
                  <a:pt x="6361047" y="1069203"/>
                  <a:pt x="6368340" y="1069203"/>
                </a:cubicBezTo>
                <a:close/>
                <a:moveTo>
                  <a:pt x="6297511" y="1069203"/>
                </a:moveTo>
                <a:cubicBezTo>
                  <a:pt x="6304074" y="1069203"/>
                  <a:pt x="6309908" y="1075037"/>
                  <a:pt x="6309908" y="1081600"/>
                </a:cubicBezTo>
                <a:cubicBezTo>
                  <a:pt x="6309908" y="1088893"/>
                  <a:pt x="6304074" y="1095457"/>
                  <a:pt x="6297511" y="1095457"/>
                </a:cubicBezTo>
                <a:cubicBezTo>
                  <a:pt x="6290218" y="1095457"/>
                  <a:pt x="6283655" y="1088893"/>
                  <a:pt x="6283655" y="1081600"/>
                </a:cubicBezTo>
                <a:cubicBezTo>
                  <a:pt x="6283655" y="1075037"/>
                  <a:pt x="6290218" y="1069203"/>
                  <a:pt x="6297511" y="1069203"/>
                </a:cubicBezTo>
                <a:close/>
                <a:moveTo>
                  <a:pt x="6226679" y="1069203"/>
                </a:moveTo>
                <a:cubicBezTo>
                  <a:pt x="6233242" y="1069203"/>
                  <a:pt x="6239076" y="1075037"/>
                  <a:pt x="6239076" y="1081600"/>
                </a:cubicBezTo>
                <a:cubicBezTo>
                  <a:pt x="6239076" y="1088893"/>
                  <a:pt x="6233242" y="1095457"/>
                  <a:pt x="6226679" y="1095457"/>
                </a:cubicBezTo>
                <a:cubicBezTo>
                  <a:pt x="6219386" y="1095457"/>
                  <a:pt x="6212823" y="1088893"/>
                  <a:pt x="6212823" y="1083059"/>
                </a:cubicBezTo>
                <a:cubicBezTo>
                  <a:pt x="6212823" y="1075037"/>
                  <a:pt x="6219386" y="1069203"/>
                  <a:pt x="6226679" y="1069203"/>
                </a:cubicBezTo>
                <a:close/>
                <a:moveTo>
                  <a:pt x="6154391" y="1069203"/>
                </a:moveTo>
                <a:cubicBezTo>
                  <a:pt x="6161684" y="1069203"/>
                  <a:pt x="6168247" y="1075037"/>
                  <a:pt x="6168247" y="1083059"/>
                </a:cubicBezTo>
                <a:cubicBezTo>
                  <a:pt x="6168247" y="1088893"/>
                  <a:pt x="6161684" y="1095457"/>
                  <a:pt x="6154391" y="1095457"/>
                </a:cubicBezTo>
                <a:cubicBezTo>
                  <a:pt x="6147828" y="1095457"/>
                  <a:pt x="6141994" y="1088893"/>
                  <a:pt x="6141994" y="1083059"/>
                </a:cubicBezTo>
                <a:cubicBezTo>
                  <a:pt x="6141994" y="1075037"/>
                  <a:pt x="6147828" y="1069203"/>
                  <a:pt x="6154391" y="1069203"/>
                </a:cubicBezTo>
                <a:close/>
                <a:moveTo>
                  <a:pt x="6083559" y="1069203"/>
                </a:moveTo>
                <a:cubicBezTo>
                  <a:pt x="6090852" y="1069203"/>
                  <a:pt x="6097415" y="1075037"/>
                  <a:pt x="6097415" y="1083059"/>
                </a:cubicBezTo>
                <a:cubicBezTo>
                  <a:pt x="6097415" y="1088893"/>
                  <a:pt x="6090852" y="1095457"/>
                  <a:pt x="6083559" y="1095457"/>
                </a:cubicBezTo>
                <a:cubicBezTo>
                  <a:pt x="6076996" y="1095457"/>
                  <a:pt x="6071162" y="1088893"/>
                  <a:pt x="6071162" y="1083059"/>
                </a:cubicBezTo>
                <a:cubicBezTo>
                  <a:pt x="6071162" y="1075037"/>
                  <a:pt x="6076996" y="1069203"/>
                  <a:pt x="6083559" y="1069203"/>
                </a:cubicBezTo>
                <a:close/>
                <a:moveTo>
                  <a:pt x="6009356" y="1069203"/>
                </a:moveTo>
                <a:cubicBezTo>
                  <a:pt x="6016649" y="1069203"/>
                  <a:pt x="6023212" y="1075037"/>
                  <a:pt x="6023212" y="1083059"/>
                </a:cubicBezTo>
                <a:cubicBezTo>
                  <a:pt x="6023212" y="1088893"/>
                  <a:pt x="6016649" y="1095457"/>
                  <a:pt x="6009356" y="1095457"/>
                </a:cubicBezTo>
                <a:cubicBezTo>
                  <a:pt x="6001334" y="1095457"/>
                  <a:pt x="5996959" y="1088893"/>
                  <a:pt x="5996959" y="1083059"/>
                </a:cubicBezTo>
                <a:cubicBezTo>
                  <a:pt x="5996959" y="1075037"/>
                  <a:pt x="6001334" y="1069203"/>
                  <a:pt x="6009356" y="1069203"/>
                </a:cubicBezTo>
                <a:close/>
                <a:moveTo>
                  <a:pt x="5940548" y="1069203"/>
                </a:moveTo>
                <a:cubicBezTo>
                  <a:pt x="5948896" y="1069203"/>
                  <a:pt x="5955726" y="1075037"/>
                  <a:pt x="5955726" y="1083059"/>
                </a:cubicBezTo>
                <a:cubicBezTo>
                  <a:pt x="5955726" y="1088893"/>
                  <a:pt x="5948896" y="1095457"/>
                  <a:pt x="5940548" y="1095457"/>
                </a:cubicBezTo>
                <a:cubicBezTo>
                  <a:pt x="5932960" y="1095457"/>
                  <a:pt x="5926130" y="1088893"/>
                  <a:pt x="5926130" y="1083059"/>
                </a:cubicBezTo>
                <a:cubicBezTo>
                  <a:pt x="5926130" y="1075037"/>
                  <a:pt x="5932960" y="1069203"/>
                  <a:pt x="5940548" y="1069203"/>
                </a:cubicBezTo>
                <a:close/>
                <a:moveTo>
                  <a:pt x="5870088" y="1069203"/>
                </a:moveTo>
                <a:cubicBezTo>
                  <a:pt x="5878650" y="1069203"/>
                  <a:pt x="5884877" y="1075037"/>
                  <a:pt x="5884877" y="1083059"/>
                </a:cubicBezTo>
                <a:cubicBezTo>
                  <a:pt x="5884877" y="1088893"/>
                  <a:pt x="5878650" y="1095457"/>
                  <a:pt x="5870088" y="1095457"/>
                </a:cubicBezTo>
                <a:cubicBezTo>
                  <a:pt x="5862304" y="1095457"/>
                  <a:pt x="5855299" y="1088893"/>
                  <a:pt x="5855299" y="1083059"/>
                </a:cubicBezTo>
                <a:cubicBezTo>
                  <a:pt x="5855299" y="1075037"/>
                  <a:pt x="5862304" y="1069203"/>
                  <a:pt x="5870088" y="1069203"/>
                </a:cubicBezTo>
                <a:close/>
                <a:moveTo>
                  <a:pt x="5799257" y="1069203"/>
                </a:moveTo>
                <a:cubicBezTo>
                  <a:pt x="5807819" y="1069203"/>
                  <a:pt x="5814045" y="1075037"/>
                  <a:pt x="5814045" y="1083059"/>
                </a:cubicBezTo>
                <a:cubicBezTo>
                  <a:pt x="5814045" y="1088893"/>
                  <a:pt x="5807819" y="1095457"/>
                  <a:pt x="5799257" y="1095457"/>
                </a:cubicBezTo>
                <a:cubicBezTo>
                  <a:pt x="5791474" y="1095457"/>
                  <a:pt x="5784469" y="1088893"/>
                  <a:pt x="5784469" y="1083059"/>
                </a:cubicBezTo>
                <a:cubicBezTo>
                  <a:pt x="5784469" y="1075037"/>
                  <a:pt x="5791474" y="1069203"/>
                  <a:pt x="5799257" y="1069203"/>
                </a:cubicBezTo>
                <a:close/>
                <a:moveTo>
                  <a:pt x="5724122" y="1069203"/>
                </a:moveTo>
                <a:cubicBezTo>
                  <a:pt x="5732144" y="1069203"/>
                  <a:pt x="5736519" y="1075037"/>
                  <a:pt x="5736519" y="1083059"/>
                </a:cubicBezTo>
                <a:cubicBezTo>
                  <a:pt x="5736519" y="1088893"/>
                  <a:pt x="5732144" y="1095457"/>
                  <a:pt x="5724122" y="1095457"/>
                </a:cubicBezTo>
                <a:cubicBezTo>
                  <a:pt x="5716100" y="1095457"/>
                  <a:pt x="5710266" y="1088893"/>
                  <a:pt x="5710266" y="1083059"/>
                </a:cubicBezTo>
                <a:cubicBezTo>
                  <a:pt x="5710266" y="1075037"/>
                  <a:pt x="5716100" y="1069203"/>
                  <a:pt x="5724122" y="1069203"/>
                </a:cubicBezTo>
                <a:close/>
                <a:moveTo>
                  <a:pt x="5653291" y="1069203"/>
                </a:moveTo>
                <a:cubicBezTo>
                  <a:pt x="5659125" y="1069203"/>
                  <a:pt x="5665688" y="1075037"/>
                  <a:pt x="5665688" y="1083059"/>
                </a:cubicBezTo>
                <a:cubicBezTo>
                  <a:pt x="5665688" y="1088893"/>
                  <a:pt x="5659125" y="1095457"/>
                  <a:pt x="5653291" y="1095457"/>
                </a:cubicBezTo>
                <a:cubicBezTo>
                  <a:pt x="5645269" y="1095457"/>
                  <a:pt x="5639435" y="1088893"/>
                  <a:pt x="5639435" y="1083059"/>
                </a:cubicBezTo>
                <a:cubicBezTo>
                  <a:pt x="5639435" y="1075037"/>
                  <a:pt x="5645269" y="1069203"/>
                  <a:pt x="5653291" y="1069203"/>
                </a:cubicBezTo>
                <a:close/>
                <a:moveTo>
                  <a:pt x="5581002" y="1069203"/>
                </a:moveTo>
                <a:cubicBezTo>
                  <a:pt x="5588295" y="1069203"/>
                  <a:pt x="5594858" y="1075037"/>
                  <a:pt x="5594858" y="1083059"/>
                </a:cubicBezTo>
                <a:cubicBezTo>
                  <a:pt x="5594858" y="1088893"/>
                  <a:pt x="5588295" y="1095457"/>
                  <a:pt x="5581002" y="1095457"/>
                </a:cubicBezTo>
                <a:cubicBezTo>
                  <a:pt x="5574439" y="1095457"/>
                  <a:pt x="5568605" y="1088893"/>
                  <a:pt x="5568605" y="1083059"/>
                </a:cubicBezTo>
                <a:cubicBezTo>
                  <a:pt x="5568605" y="1075037"/>
                  <a:pt x="5574439" y="1069203"/>
                  <a:pt x="5581002" y="1069203"/>
                </a:cubicBezTo>
                <a:close/>
                <a:moveTo>
                  <a:pt x="5510171" y="1069203"/>
                </a:moveTo>
                <a:cubicBezTo>
                  <a:pt x="5517464" y="1069203"/>
                  <a:pt x="5524027" y="1075037"/>
                  <a:pt x="5524027" y="1083059"/>
                </a:cubicBezTo>
                <a:cubicBezTo>
                  <a:pt x="5524027" y="1088893"/>
                  <a:pt x="5517464" y="1095457"/>
                  <a:pt x="5510171" y="1095457"/>
                </a:cubicBezTo>
                <a:cubicBezTo>
                  <a:pt x="5503608" y="1095457"/>
                  <a:pt x="5497774" y="1088893"/>
                  <a:pt x="5497774" y="1083059"/>
                </a:cubicBezTo>
                <a:cubicBezTo>
                  <a:pt x="5497774" y="1075037"/>
                  <a:pt x="5503608" y="1069203"/>
                  <a:pt x="5510171" y="1069203"/>
                </a:cubicBezTo>
                <a:close/>
                <a:moveTo>
                  <a:pt x="5438937" y="1069203"/>
                </a:moveTo>
                <a:cubicBezTo>
                  <a:pt x="5447182" y="1069203"/>
                  <a:pt x="5453178" y="1075037"/>
                  <a:pt x="5453178" y="1083059"/>
                </a:cubicBezTo>
                <a:cubicBezTo>
                  <a:pt x="5453178" y="1088893"/>
                  <a:pt x="5447182" y="1095457"/>
                  <a:pt x="5438937" y="1095457"/>
                </a:cubicBezTo>
                <a:cubicBezTo>
                  <a:pt x="5431442" y="1095457"/>
                  <a:pt x="5426945" y="1088893"/>
                  <a:pt x="5426945" y="1083059"/>
                </a:cubicBezTo>
                <a:cubicBezTo>
                  <a:pt x="5426945" y="1075037"/>
                  <a:pt x="5431442" y="1069203"/>
                  <a:pt x="5438937" y="1069203"/>
                </a:cubicBezTo>
                <a:close/>
                <a:moveTo>
                  <a:pt x="5367530" y="1069203"/>
                </a:moveTo>
                <a:cubicBezTo>
                  <a:pt x="5376092" y="1069203"/>
                  <a:pt x="5382318" y="1075037"/>
                  <a:pt x="5382318" y="1083059"/>
                </a:cubicBezTo>
                <a:cubicBezTo>
                  <a:pt x="5382318" y="1088893"/>
                  <a:pt x="5376092" y="1095457"/>
                  <a:pt x="5367530" y="1095457"/>
                </a:cubicBezTo>
                <a:cubicBezTo>
                  <a:pt x="5359747" y="1095457"/>
                  <a:pt x="5352742" y="1088893"/>
                  <a:pt x="5352742" y="1083059"/>
                </a:cubicBezTo>
                <a:cubicBezTo>
                  <a:pt x="5352742" y="1075037"/>
                  <a:pt x="5359747" y="1069203"/>
                  <a:pt x="5367530" y="1069203"/>
                </a:cubicBezTo>
                <a:close/>
                <a:moveTo>
                  <a:pt x="5296699" y="1069203"/>
                </a:moveTo>
                <a:cubicBezTo>
                  <a:pt x="5305261" y="1069203"/>
                  <a:pt x="5311488" y="1075037"/>
                  <a:pt x="5311488" y="1083059"/>
                </a:cubicBezTo>
                <a:cubicBezTo>
                  <a:pt x="5311488" y="1088893"/>
                  <a:pt x="5305261" y="1095457"/>
                  <a:pt x="5296699" y="1095457"/>
                </a:cubicBezTo>
                <a:cubicBezTo>
                  <a:pt x="5288915" y="1095457"/>
                  <a:pt x="5281910" y="1088893"/>
                  <a:pt x="5281910" y="1083059"/>
                </a:cubicBezTo>
                <a:cubicBezTo>
                  <a:pt x="5281910" y="1075037"/>
                  <a:pt x="5288915" y="1069203"/>
                  <a:pt x="5296699" y="1069203"/>
                </a:cubicBezTo>
                <a:close/>
                <a:moveTo>
                  <a:pt x="5225869" y="1069203"/>
                </a:moveTo>
                <a:cubicBezTo>
                  <a:pt x="5234431" y="1069203"/>
                  <a:pt x="5240657" y="1075037"/>
                  <a:pt x="5240657" y="1083059"/>
                </a:cubicBezTo>
                <a:cubicBezTo>
                  <a:pt x="5240657" y="1088893"/>
                  <a:pt x="5234431" y="1095457"/>
                  <a:pt x="5225869" y="1095457"/>
                </a:cubicBezTo>
                <a:cubicBezTo>
                  <a:pt x="5217307" y="1095457"/>
                  <a:pt x="5211081" y="1088893"/>
                  <a:pt x="5211081" y="1083059"/>
                </a:cubicBezTo>
                <a:cubicBezTo>
                  <a:pt x="5211081" y="1075037"/>
                  <a:pt x="5217307" y="1069203"/>
                  <a:pt x="5225869" y="1069203"/>
                </a:cubicBezTo>
                <a:close/>
                <a:moveTo>
                  <a:pt x="5154105" y="1069203"/>
                </a:moveTo>
                <a:cubicBezTo>
                  <a:pt x="5162127" y="1069203"/>
                  <a:pt x="5166502" y="1075037"/>
                  <a:pt x="5166502" y="1083059"/>
                </a:cubicBezTo>
                <a:cubicBezTo>
                  <a:pt x="5166502" y="1091081"/>
                  <a:pt x="5162127" y="1095457"/>
                  <a:pt x="5154105" y="1095457"/>
                </a:cubicBezTo>
                <a:cubicBezTo>
                  <a:pt x="5146083" y="1095457"/>
                  <a:pt x="5140249" y="1091081"/>
                  <a:pt x="5140249" y="1083059"/>
                </a:cubicBezTo>
                <a:cubicBezTo>
                  <a:pt x="5140249" y="1075037"/>
                  <a:pt x="5146083" y="1069203"/>
                  <a:pt x="5154105" y="1069203"/>
                </a:cubicBezTo>
                <a:close/>
                <a:moveTo>
                  <a:pt x="5083276" y="1069203"/>
                </a:moveTo>
                <a:cubicBezTo>
                  <a:pt x="5089110" y="1069203"/>
                  <a:pt x="5095673" y="1075037"/>
                  <a:pt x="5095673" y="1083059"/>
                </a:cubicBezTo>
                <a:cubicBezTo>
                  <a:pt x="5095673" y="1091081"/>
                  <a:pt x="5089110" y="1095457"/>
                  <a:pt x="5083276" y="1095457"/>
                </a:cubicBezTo>
                <a:cubicBezTo>
                  <a:pt x="5075254" y="1095457"/>
                  <a:pt x="5069420" y="1091081"/>
                  <a:pt x="5069420" y="1083059"/>
                </a:cubicBezTo>
                <a:cubicBezTo>
                  <a:pt x="5069420" y="1075037"/>
                  <a:pt x="5075254" y="1069203"/>
                  <a:pt x="5083276" y="1069203"/>
                </a:cubicBezTo>
                <a:close/>
                <a:moveTo>
                  <a:pt x="5012445" y="1069203"/>
                </a:moveTo>
                <a:cubicBezTo>
                  <a:pt x="5018279" y="1069203"/>
                  <a:pt x="5024842" y="1075037"/>
                  <a:pt x="5024842" y="1083059"/>
                </a:cubicBezTo>
                <a:cubicBezTo>
                  <a:pt x="5024842" y="1091081"/>
                  <a:pt x="5018279" y="1095457"/>
                  <a:pt x="5012445" y="1095457"/>
                </a:cubicBezTo>
                <a:cubicBezTo>
                  <a:pt x="5004423" y="1095457"/>
                  <a:pt x="4998589" y="1091081"/>
                  <a:pt x="4998589" y="1083059"/>
                </a:cubicBezTo>
                <a:cubicBezTo>
                  <a:pt x="4998589" y="1075037"/>
                  <a:pt x="5004423" y="1069203"/>
                  <a:pt x="5012445" y="1069203"/>
                </a:cubicBezTo>
                <a:close/>
                <a:moveTo>
                  <a:pt x="4940157" y="1069203"/>
                </a:moveTo>
                <a:cubicBezTo>
                  <a:pt x="4948179" y="1069203"/>
                  <a:pt x="4954013" y="1075037"/>
                  <a:pt x="4954013" y="1083059"/>
                </a:cubicBezTo>
                <a:cubicBezTo>
                  <a:pt x="4954013" y="1091081"/>
                  <a:pt x="4948179" y="1095457"/>
                  <a:pt x="4940157" y="1095457"/>
                </a:cubicBezTo>
                <a:cubicBezTo>
                  <a:pt x="4934323" y="1095457"/>
                  <a:pt x="4927760" y="1091081"/>
                  <a:pt x="4927760" y="1083059"/>
                </a:cubicBezTo>
                <a:cubicBezTo>
                  <a:pt x="4927760" y="1075037"/>
                  <a:pt x="4934323" y="1069203"/>
                  <a:pt x="4940157" y="1069203"/>
                </a:cubicBezTo>
                <a:close/>
                <a:moveTo>
                  <a:pt x="4865953" y="1069203"/>
                </a:moveTo>
                <a:cubicBezTo>
                  <a:pt x="4873975" y="1069203"/>
                  <a:pt x="4879809" y="1075037"/>
                  <a:pt x="4879809" y="1083059"/>
                </a:cubicBezTo>
                <a:cubicBezTo>
                  <a:pt x="4879809" y="1091081"/>
                  <a:pt x="4873975" y="1095457"/>
                  <a:pt x="4865953" y="1095457"/>
                </a:cubicBezTo>
                <a:cubicBezTo>
                  <a:pt x="4860119" y="1095457"/>
                  <a:pt x="4853556" y="1091081"/>
                  <a:pt x="4853556" y="1083059"/>
                </a:cubicBezTo>
                <a:cubicBezTo>
                  <a:pt x="4853556" y="1075037"/>
                  <a:pt x="4860119" y="1069203"/>
                  <a:pt x="4865953" y="1069203"/>
                </a:cubicBezTo>
                <a:close/>
                <a:moveTo>
                  <a:pt x="4795122" y="1069203"/>
                </a:moveTo>
                <a:cubicBezTo>
                  <a:pt x="4803144" y="1069203"/>
                  <a:pt x="4808978" y="1075037"/>
                  <a:pt x="4808978" y="1083059"/>
                </a:cubicBezTo>
                <a:cubicBezTo>
                  <a:pt x="4808978" y="1091081"/>
                  <a:pt x="4803144" y="1095457"/>
                  <a:pt x="4795122" y="1095457"/>
                </a:cubicBezTo>
                <a:cubicBezTo>
                  <a:pt x="4787830" y="1095457"/>
                  <a:pt x="4782725" y="1091081"/>
                  <a:pt x="4782725" y="1083059"/>
                </a:cubicBezTo>
                <a:cubicBezTo>
                  <a:pt x="4782725" y="1075037"/>
                  <a:pt x="4787830" y="1069203"/>
                  <a:pt x="4795122" y="1069203"/>
                </a:cubicBezTo>
                <a:close/>
                <a:moveTo>
                  <a:pt x="4726684" y="1069203"/>
                </a:moveTo>
                <a:cubicBezTo>
                  <a:pt x="4735246" y="1069203"/>
                  <a:pt x="4741472" y="1075037"/>
                  <a:pt x="4741472" y="1083059"/>
                </a:cubicBezTo>
                <a:cubicBezTo>
                  <a:pt x="4741472" y="1091081"/>
                  <a:pt x="4735246" y="1095457"/>
                  <a:pt x="4726684" y="1095457"/>
                </a:cubicBezTo>
                <a:cubicBezTo>
                  <a:pt x="4718122" y="1095457"/>
                  <a:pt x="4711896" y="1091081"/>
                  <a:pt x="4711896" y="1083059"/>
                </a:cubicBezTo>
                <a:cubicBezTo>
                  <a:pt x="4711896" y="1075037"/>
                  <a:pt x="4718122" y="1069203"/>
                  <a:pt x="4726684" y="1069203"/>
                </a:cubicBezTo>
                <a:close/>
                <a:moveTo>
                  <a:pt x="4655853" y="1069203"/>
                </a:moveTo>
                <a:cubicBezTo>
                  <a:pt x="4663637" y="1069203"/>
                  <a:pt x="4670642" y="1075037"/>
                  <a:pt x="4670642" y="1083059"/>
                </a:cubicBezTo>
                <a:cubicBezTo>
                  <a:pt x="4670642" y="1091081"/>
                  <a:pt x="4663637" y="1095457"/>
                  <a:pt x="4655853" y="1095457"/>
                </a:cubicBezTo>
                <a:cubicBezTo>
                  <a:pt x="4647291" y="1095457"/>
                  <a:pt x="4641064" y="1091081"/>
                  <a:pt x="4641064" y="1083059"/>
                </a:cubicBezTo>
                <a:cubicBezTo>
                  <a:pt x="4641064" y="1075037"/>
                  <a:pt x="4647291" y="1069203"/>
                  <a:pt x="4655853" y="1069203"/>
                </a:cubicBezTo>
                <a:close/>
                <a:moveTo>
                  <a:pt x="4585023" y="1069203"/>
                </a:moveTo>
                <a:cubicBezTo>
                  <a:pt x="4592806" y="1069203"/>
                  <a:pt x="4599811" y="1075037"/>
                  <a:pt x="4599811" y="1083059"/>
                </a:cubicBezTo>
                <a:cubicBezTo>
                  <a:pt x="4599811" y="1091081"/>
                  <a:pt x="4592806" y="1095457"/>
                  <a:pt x="4585023" y="1095457"/>
                </a:cubicBezTo>
                <a:cubicBezTo>
                  <a:pt x="4576461" y="1095457"/>
                  <a:pt x="4570235" y="1091081"/>
                  <a:pt x="4570235" y="1083059"/>
                </a:cubicBezTo>
                <a:cubicBezTo>
                  <a:pt x="4570235" y="1075037"/>
                  <a:pt x="4576461" y="1069203"/>
                  <a:pt x="4585023" y="1069203"/>
                </a:cubicBezTo>
                <a:close/>
                <a:moveTo>
                  <a:pt x="4513260" y="1069203"/>
                </a:moveTo>
                <a:cubicBezTo>
                  <a:pt x="4519094" y="1069203"/>
                  <a:pt x="4525657" y="1075430"/>
                  <a:pt x="4525657" y="1083991"/>
                </a:cubicBezTo>
                <a:cubicBezTo>
                  <a:pt x="4525657" y="1092553"/>
                  <a:pt x="4519094" y="1098780"/>
                  <a:pt x="4513260" y="1098780"/>
                </a:cubicBezTo>
                <a:cubicBezTo>
                  <a:pt x="4505238" y="1098780"/>
                  <a:pt x="4499404" y="1092553"/>
                  <a:pt x="4499404" y="1083991"/>
                </a:cubicBezTo>
                <a:cubicBezTo>
                  <a:pt x="4499404" y="1075430"/>
                  <a:pt x="4505238" y="1069203"/>
                  <a:pt x="4513260" y="1069203"/>
                </a:cubicBezTo>
                <a:close/>
                <a:moveTo>
                  <a:pt x="4439056" y="1069203"/>
                </a:moveTo>
                <a:cubicBezTo>
                  <a:pt x="4445619" y="1069203"/>
                  <a:pt x="4451453" y="1075430"/>
                  <a:pt x="4451453" y="1083991"/>
                </a:cubicBezTo>
                <a:cubicBezTo>
                  <a:pt x="4451453" y="1092553"/>
                  <a:pt x="4445619" y="1098780"/>
                  <a:pt x="4439056" y="1098780"/>
                </a:cubicBezTo>
                <a:cubicBezTo>
                  <a:pt x="4431763" y="1098780"/>
                  <a:pt x="4425200" y="1092553"/>
                  <a:pt x="4425200" y="1083991"/>
                </a:cubicBezTo>
                <a:cubicBezTo>
                  <a:pt x="4425200" y="1075430"/>
                  <a:pt x="4431763" y="1069203"/>
                  <a:pt x="4439056" y="1069203"/>
                </a:cubicBezTo>
                <a:close/>
                <a:moveTo>
                  <a:pt x="4366768" y="1069203"/>
                </a:moveTo>
                <a:cubicBezTo>
                  <a:pt x="4374790" y="1069203"/>
                  <a:pt x="4380624" y="1075430"/>
                  <a:pt x="4380624" y="1083991"/>
                </a:cubicBezTo>
                <a:cubicBezTo>
                  <a:pt x="4380624" y="1092553"/>
                  <a:pt x="4374790" y="1098780"/>
                  <a:pt x="4366768" y="1098780"/>
                </a:cubicBezTo>
                <a:cubicBezTo>
                  <a:pt x="4360934" y="1098780"/>
                  <a:pt x="4354371" y="1092553"/>
                  <a:pt x="4354371" y="1083991"/>
                </a:cubicBezTo>
                <a:cubicBezTo>
                  <a:pt x="4354371" y="1075430"/>
                  <a:pt x="4360934" y="1069203"/>
                  <a:pt x="4366768" y="1069203"/>
                </a:cubicBezTo>
                <a:close/>
                <a:moveTo>
                  <a:pt x="4295937" y="1069203"/>
                </a:moveTo>
                <a:cubicBezTo>
                  <a:pt x="4303959" y="1069203"/>
                  <a:pt x="4309793" y="1075430"/>
                  <a:pt x="4309793" y="1083991"/>
                </a:cubicBezTo>
                <a:cubicBezTo>
                  <a:pt x="4309793" y="1092553"/>
                  <a:pt x="4303959" y="1098780"/>
                  <a:pt x="4295937" y="1098780"/>
                </a:cubicBezTo>
                <a:cubicBezTo>
                  <a:pt x="4290103" y="1098780"/>
                  <a:pt x="4283540" y="1092553"/>
                  <a:pt x="4283540" y="1083991"/>
                </a:cubicBezTo>
                <a:cubicBezTo>
                  <a:pt x="4283540" y="1075430"/>
                  <a:pt x="4290103" y="1069203"/>
                  <a:pt x="4295937" y="1069203"/>
                </a:cubicBezTo>
                <a:close/>
                <a:moveTo>
                  <a:pt x="4225107" y="1069203"/>
                </a:moveTo>
                <a:cubicBezTo>
                  <a:pt x="4233129" y="1069203"/>
                  <a:pt x="4238963" y="1075430"/>
                  <a:pt x="4238963" y="1083991"/>
                </a:cubicBezTo>
                <a:cubicBezTo>
                  <a:pt x="4238963" y="1092553"/>
                  <a:pt x="4233129" y="1098780"/>
                  <a:pt x="4225107" y="1098780"/>
                </a:cubicBezTo>
                <a:cubicBezTo>
                  <a:pt x="4217085" y="1098780"/>
                  <a:pt x="4212710" y="1092553"/>
                  <a:pt x="4212710" y="1083991"/>
                </a:cubicBezTo>
                <a:cubicBezTo>
                  <a:pt x="4212710" y="1075430"/>
                  <a:pt x="4217085" y="1069203"/>
                  <a:pt x="4225107" y="1069203"/>
                </a:cubicBezTo>
                <a:close/>
                <a:moveTo>
                  <a:pt x="4153295" y="1069203"/>
                </a:moveTo>
                <a:cubicBezTo>
                  <a:pt x="4161078" y="1069203"/>
                  <a:pt x="4168083" y="1075430"/>
                  <a:pt x="4168083" y="1083991"/>
                </a:cubicBezTo>
                <a:cubicBezTo>
                  <a:pt x="4168083" y="1092553"/>
                  <a:pt x="4161078" y="1098780"/>
                  <a:pt x="4153295" y="1098780"/>
                </a:cubicBezTo>
                <a:cubicBezTo>
                  <a:pt x="4144733" y="1098780"/>
                  <a:pt x="4138507" y="1092553"/>
                  <a:pt x="4138507" y="1083991"/>
                </a:cubicBezTo>
                <a:cubicBezTo>
                  <a:pt x="4138507" y="1075430"/>
                  <a:pt x="4144733" y="1069203"/>
                  <a:pt x="4153295" y="1069203"/>
                </a:cubicBezTo>
                <a:close/>
                <a:moveTo>
                  <a:pt x="4082465" y="1069203"/>
                </a:moveTo>
                <a:cubicBezTo>
                  <a:pt x="4090249" y="1069203"/>
                  <a:pt x="4097254" y="1075430"/>
                  <a:pt x="4097254" y="1083991"/>
                </a:cubicBezTo>
                <a:cubicBezTo>
                  <a:pt x="4097254" y="1092553"/>
                  <a:pt x="4090249" y="1098780"/>
                  <a:pt x="4082465" y="1098780"/>
                </a:cubicBezTo>
                <a:cubicBezTo>
                  <a:pt x="4073903" y="1098780"/>
                  <a:pt x="4067676" y="1092553"/>
                  <a:pt x="4067676" y="1083991"/>
                </a:cubicBezTo>
                <a:cubicBezTo>
                  <a:pt x="4067676" y="1075430"/>
                  <a:pt x="4073903" y="1069203"/>
                  <a:pt x="4082465" y="1069203"/>
                </a:cubicBezTo>
                <a:close/>
                <a:moveTo>
                  <a:pt x="4011635" y="1069203"/>
                </a:moveTo>
                <a:cubicBezTo>
                  <a:pt x="4019418" y="1069203"/>
                  <a:pt x="4026423" y="1075430"/>
                  <a:pt x="4026423" y="1083991"/>
                </a:cubicBezTo>
                <a:cubicBezTo>
                  <a:pt x="4026423" y="1092553"/>
                  <a:pt x="4019418" y="1098780"/>
                  <a:pt x="4011635" y="1098780"/>
                </a:cubicBezTo>
                <a:cubicBezTo>
                  <a:pt x="4003073" y="1098780"/>
                  <a:pt x="3996847" y="1092553"/>
                  <a:pt x="3996847" y="1083991"/>
                </a:cubicBezTo>
                <a:cubicBezTo>
                  <a:pt x="3996847" y="1075430"/>
                  <a:pt x="4003073" y="1069203"/>
                  <a:pt x="4011635" y="1069203"/>
                </a:cubicBezTo>
                <a:close/>
                <a:moveTo>
                  <a:pt x="3939871" y="1069203"/>
                </a:moveTo>
                <a:cubicBezTo>
                  <a:pt x="3947893" y="1069203"/>
                  <a:pt x="3952268" y="1075430"/>
                  <a:pt x="3952268" y="1083991"/>
                </a:cubicBezTo>
                <a:cubicBezTo>
                  <a:pt x="3952268" y="1092553"/>
                  <a:pt x="3947893" y="1098780"/>
                  <a:pt x="3939871" y="1098780"/>
                </a:cubicBezTo>
                <a:cubicBezTo>
                  <a:pt x="3932578" y="1098780"/>
                  <a:pt x="3926015" y="1092553"/>
                  <a:pt x="3926015" y="1083991"/>
                </a:cubicBezTo>
                <a:cubicBezTo>
                  <a:pt x="3926015" y="1075430"/>
                  <a:pt x="3932578" y="1069203"/>
                  <a:pt x="3939871" y="1069203"/>
                </a:cubicBezTo>
                <a:close/>
                <a:moveTo>
                  <a:pt x="582439" y="1069203"/>
                </a:moveTo>
                <a:cubicBezTo>
                  <a:pt x="589732" y="1069203"/>
                  <a:pt x="596295" y="1075766"/>
                  <a:pt x="596295" y="1083059"/>
                </a:cubicBezTo>
                <a:cubicBezTo>
                  <a:pt x="596295" y="1089622"/>
                  <a:pt x="589732" y="1095457"/>
                  <a:pt x="582439" y="1095457"/>
                </a:cubicBezTo>
                <a:cubicBezTo>
                  <a:pt x="574416" y="1095457"/>
                  <a:pt x="570041" y="1089622"/>
                  <a:pt x="570041" y="1083059"/>
                </a:cubicBezTo>
                <a:cubicBezTo>
                  <a:pt x="570041" y="1075766"/>
                  <a:pt x="574416" y="1069203"/>
                  <a:pt x="582439" y="1069203"/>
                </a:cubicBezTo>
                <a:close/>
                <a:moveTo>
                  <a:pt x="513628" y="1069203"/>
                </a:moveTo>
                <a:cubicBezTo>
                  <a:pt x="521977" y="1069203"/>
                  <a:pt x="528807" y="1075766"/>
                  <a:pt x="528807" y="1083059"/>
                </a:cubicBezTo>
                <a:cubicBezTo>
                  <a:pt x="528807" y="1089622"/>
                  <a:pt x="521977" y="1095457"/>
                  <a:pt x="513628" y="1095457"/>
                </a:cubicBezTo>
                <a:cubicBezTo>
                  <a:pt x="506040" y="1095457"/>
                  <a:pt x="499209" y="1089622"/>
                  <a:pt x="499209" y="1083059"/>
                </a:cubicBezTo>
                <a:cubicBezTo>
                  <a:pt x="499209" y="1075766"/>
                  <a:pt x="506040" y="1069203"/>
                  <a:pt x="513628" y="1069203"/>
                </a:cubicBezTo>
                <a:close/>
                <a:moveTo>
                  <a:pt x="439795" y="1069203"/>
                </a:moveTo>
                <a:cubicBezTo>
                  <a:pt x="448358" y="1069203"/>
                  <a:pt x="454585" y="1075766"/>
                  <a:pt x="454585" y="1083059"/>
                </a:cubicBezTo>
                <a:cubicBezTo>
                  <a:pt x="454585" y="1089622"/>
                  <a:pt x="448358" y="1095457"/>
                  <a:pt x="439795" y="1095457"/>
                </a:cubicBezTo>
                <a:cubicBezTo>
                  <a:pt x="432012" y="1095457"/>
                  <a:pt x="425007" y="1089622"/>
                  <a:pt x="425007" y="1083059"/>
                </a:cubicBezTo>
                <a:cubicBezTo>
                  <a:pt x="425007" y="1075766"/>
                  <a:pt x="432012" y="1069203"/>
                  <a:pt x="439795" y="1069203"/>
                </a:cubicBezTo>
                <a:close/>
                <a:moveTo>
                  <a:pt x="368965" y="1069203"/>
                </a:moveTo>
                <a:cubicBezTo>
                  <a:pt x="377527" y="1069203"/>
                  <a:pt x="383754" y="1075766"/>
                  <a:pt x="383754" y="1083059"/>
                </a:cubicBezTo>
                <a:cubicBezTo>
                  <a:pt x="383754" y="1089622"/>
                  <a:pt x="377527" y="1095457"/>
                  <a:pt x="368965" y="1095457"/>
                </a:cubicBezTo>
                <a:cubicBezTo>
                  <a:pt x="361182" y="1095457"/>
                  <a:pt x="354177" y="1089622"/>
                  <a:pt x="354177" y="1083059"/>
                </a:cubicBezTo>
                <a:cubicBezTo>
                  <a:pt x="354177" y="1075766"/>
                  <a:pt x="361182" y="1069203"/>
                  <a:pt x="368965" y="1069203"/>
                </a:cubicBezTo>
                <a:close/>
                <a:moveTo>
                  <a:pt x="297201" y="1069203"/>
                </a:moveTo>
                <a:cubicBezTo>
                  <a:pt x="305223" y="1069203"/>
                  <a:pt x="309599" y="1075766"/>
                  <a:pt x="309599" y="1083059"/>
                </a:cubicBezTo>
                <a:cubicBezTo>
                  <a:pt x="309599" y="1089622"/>
                  <a:pt x="305223" y="1095457"/>
                  <a:pt x="297201" y="1095457"/>
                </a:cubicBezTo>
                <a:cubicBezTo>
                  <a:pt x="289909" y="1095457"/>
                  <a:pt x="283346" y="1089622"/>
                  <a:pt x="283346" y="1083059"/>
                </a:cubicBezTo>
                <a:cubicBezTo>
                  <a:pt x="283346" y="1075766"/>
                  <a:pt x="289909" y="1069203"/>
                  <a:pt x="297201" y="1069203"/>
                </a:cubicBezTo>
                <a:close/>
                <a:moveTo>
                  <a:pt x="226372" y="1069203"/>
                </a:moveTo>
                <a:cubicBezTo>
                  <a:pt x="232207" y="1069203"/>
                  <a:pt x="238771" y="1075766"/>
                  <a:pt x="238771" y="1083059"/>
                </a:cubicBezTo>
                <a:cubicBezTo>
                  <a:pt x="238771" y="1089622"/>
                  <a:pt x="232207" y="1095457"/>
                  <a:pt x="226372" y="1095457"/>
                </a:cubicBezTo>
                <a:cubicBezTo>
                  <a:pt x="218350" y="1095457"/>
                  <a:pt x="212516" y="1089622"/>
                  <a:pt x="212516" y="1083059"/>
                </a:cubicBezTo>
                <a:cubicBezTo>
                  <a:pt x="212516" y="1075766"/>
                  <a:pt x="218350" y="1069203"/>
                  <a:pt x="226372" y="1069203"/>
                </a:cubicBezTo>
                <a:close/>
                <a:moveTo>
                  <a:pt x="154079" y="1069203"/>
                </a:moveTo>
                <a:cubicBezTo>
                  <a:pt x="161372" y="1069203"/>
                  <a:pt x="167935" y="1075766"/>
                  <a:pt x="167935" y="1083059"/>
                </a:cubicBezTo>
                <a:cubicBezTo>
                  <a:pt x="167935" y="1089622"/>
                  <a:pt x="161372" y="1095457"/>
                  <a:pt x="154079" y="1095457"/>
                </a:cubicBezTo>
                <a:cubicBezTo>
                  <a:pt x="147516" y="1095457"/>
                  <a:pt x="141682" y="1089622"/>
                  <a:pt x="141682" y="1083059"/>
                </a:cubicBezTo>
                <a:cubicBezTo>
                  <a:pt x="141682" y="1075766"/>
                  <a:pt x="147516" y="1069203"/>
                  <a:pt x="154079" y="1069203"/>
                </a:cubicBezTo>
                <a:close/>
                <a:moveTo>
                  <a:pt x="83249" y="1069203"/>
                </a:moveTo>
                <a:cubicBezTo>
                  <a:pt x="90542" y="1069203"/>
                  <a:pt x="97105" y="1075766"/>
                  <a:pt x="97105" y="1083059"/>
                </a:cubicBezTo>
                <a:cubicBezTo>
                  <a:pt x="97105" y="1089622"/>
                  <a:pt x="90542" y="1095457"/>
                  <a:pt x="83249" y="1095457"/>
                </a:cubicBezTo>
                <a:cubicBezTo>
                  <a:pt x="76686" y="1095457"/>
                  <a:pt x="70852" y="1089622"/>
                  <a:pt x="70852" y="1083059"/>
                </a:cubicBezTo>
                <a:cubicBezTo>
                  <a:pt x="70852" y="1075766"/>
                  <a:pt x="76686" y="1069203"/>
                  <a:pt x="83249" y="1069203"/>
                </a:cubicBezTo>
                <a:close/>
                <a:moveTo>
                  <a:pt x="12014" y="1069203"/>
                </a:moveTo>
                <a:cubicBezTo>
                  <a:pt x="20258" y="1069203"/>
                  <a:pt x="26255" y="1075766"/>
                  <a:pt x="26255" y="1083059"/>
                </a:cubicBezTo>
                <a:cubicBezTo>
                  <a:pt x="26255" y="1091081"/>
                  <a:pt x="20258" y="1095457"/>
                  <a:pt x="12014" y="1095457"/>
                </a:cubicBezTo>
                <a:cubicBezTo>
                  <a:pt x="4518" y="1095457"/>
                  <a:pt x="21" y="1091081"/>
                  <a:pt x="21" y="1083059"/>
                </a:cubicBezTo>
                <a:cubicBezTo>
                  <a:pt x="21" y="1075766"/>
                  <a:pt x="4518" y="1069203"/>
                  <a:pt x="12014" y="1069203"/>
                </a:cubicBezTo>
                <a:close/>
                <a:moveTo>
                  <a:pt x="6724405" y="998371"/>
                </a:moveTo>
                <a:cubicBezTo>
                  <a:pt x="6732427" y="998371"/>
                  <a:pt x="6738261" y="1004205"/>
                  <a:pt x="6738261" y="1010768"/>
                </a:cubicBezTo>
                <a:cubicBezTo>
                  <a:pt x="6738261" y="1018061"/>
                  <a:pt x="6732427" y="1024625"/>
                  <a:pt x="6724405" y="1024625"/>
                </a:cubicBezTo>
                <a:cubicBezTo>
                  <a:pt x="6718571" y="1024625"/>
                  <a:pt x="6712008" y="1018061"/>
                  <a:pt x="6712008" y="1010768"/>
                </a:cubicBezTo>
                <a:cubicBezTo>
                  <a:pt x="6712008" y="1004205"/>
                  <a:pt x="6718571" y="998371"/>
                  <a:pt x="6724405" y="998371"/>
                </a:cubicBezTo>
                <a:close/>
                <a:moveTo>
                  <a:pt x="6653576" y="998371"/>
                </a:moveTo>
                <a:cubicBezTo>
                  <a:pt x="6660869" y="998371"/>
                  <a:pt x="6667432" y="1004205"/>
                  <a:pt x="6667432" y="1010768"/>
                </a:cubicBezTo>
                <a:cubicBezTo>
                  <a:pt x="6667432" y="1018061"/>
                  <a:pt x="6660869" y="1024625"/>
                  <a:pt x="6653576" y="1024625"/>
                </a:cubicBezTo>
                <a:cubicBezTo>
                  <a:pt x="6645554" y="1024625"/>
                  <a:pt x="6641179" y="1018061"/>
                  <a:pt x="6641179" y="1010768"/>
                </a:cubicBezTo>
                <a:cubicBezTo>
                  <a:pt x="6641179" y="1004205"/>
                  <a:pt x="6645554" y="998371"/>
                  <a:pt x="6653576" y="998371"/>
                </a:cubicBezTo>
                <a:close/>
                <a:moveTo>
                  <a:pt x="6581764" y="998371"/>
                </a:moveTo>
                <a:cubicBezTo>
                  <a:pt x="6589547" y="998371"/>
                  <a:pt x="6596552" y="1004205"/>
                  <a:pt x="6596552" y="1010768"/>
                </a:cubicBezTo>
                <a:cubicBezTo>
                  <a:pt x="6596552" y="1018061"/>
                  <a:pt x="6589547" y="1024625"/>
                  <a:pt x="6581764" y="1024625"/>
                </a:cubicBezTo>
                <a:cubicBezTo>
                  <a:pt x="6573202" y="1024625"/>
                  <a:pt x="6566976" y="1018061"/>
                  <a:pt x="6566976" y="1010768"/>
                </a:cubicBezTo>
                <a:cubicBezTo>
                  <a:pt x="6566976" y="1004205"/>
                  <a:pt x="6573202" y="998371"/>
                  <a:pt x="6581764" y="998371"/>
                </a:cubicBezTo>
                <a:close/>
                <a:moveTo>
                  <a:pt x="6510933" y="998371"/>
                </a:moveTo>
                <a:cubicBezTo>
                  <a:pt x="6518717" y="998371"/>
                  <a:pt x="6525722" y="1004205"/>
                  <a:pt x="6525722" y="1010768"/>
                </a:cubicBezTo>
                <a:cubicBezTo>
                  <a:pt x="6525722" y="1018061"/>
                  <a:pt x="6518717" y="1024625"/>
                  <a:pt x="6510933" y="1024625"/>
                </a:cubicBezTo>
                <a:cubicBezTo>
                  <a:pt x="6502371" y="1024625"/>
                  <a:pt x="6496144" y="1018061"/>
                  <a:pt x="6496144" y="1010768"/>
                </a:cubicBezTo>
                <a:cubicBezTo>
                  <a:pt x="6496144" y="1004205"/>
                  <a:pt x="6502371" y="998371"/>
                  <a:pt x="6510933" y="998371"/>
                </a:cubicBezTo>
                <a:close/>
                <a:moveTo>
                  <a:pt x="6440492" y="998371"/>
                </a:moveTo>
                <a:cubicBezTo>
                  <a:pt x="6448081" y="998371"/>
                  <a:pt x="6454911" y="1004205"/>
                  <a:pt x="6454911" y="1010768"/>
                </a:cubicBezTo>
                <a:cubicBezTo>
                  <a:pt x="6454911" y="1018061"/>
                  <a:pt x="6448081" y="1024625"/>
                  <a:pt x="6440492" y="1024625"/>
                </a:cubicBezTo>
                <a:cubicBezTo>
                  <a:pt x="6432145" y="1024625"/>
                  <a:pt x="6425315" y="1018061"/>
                  <a:pt x="6425315" y="1010768"/>
                </a:cubicBezTo>
                <a:cubicBezTo>
                  <a:pt x="6425315" y="1004205"/>
                  <a:pt x="6432145" y="998371"/>
                  <a:pt x="6440492" y="998371"/>
                </a:cubicBezTo>
                <a:close/>
                <a:moveTo>
                  <a:pt x="6368340" y="998371"/>
                </a:moveTo>
                <a:cubicBezTo>
                  <a:pt x="6376362" y="998371"/>
                  <a:pt x="6380737" y="1004205"/>
                  <a:pt x="6380737" y="1010768"/>
                </a:cubicBezTo>
                <a:cubicBezTo>
                  <a:pt x="6380737" y="1018061"/>
                  <a:pt x="6376362" y="1024625"/>
                  <a:pt x="6368340" y="1024625"/>
                </a:cubicBezTo>
                <a:cubicBezTo>
                  <a:pt x="6361047" y="1024625"/>
                  <a:pt x="6354484" y="1018061"/>
                  <a:pt x="6354484" y="1010768"/>
                </a:cubicBezTo>
                <a:cubicBezTo>
                  <a:pt x="6354484" y="1004205"/>
                  <a:pt x="6361047" y="998371"/>
                  <a:pt x="6368340" y="998371"/>
                </a:cubicBezTo>
                <a:close/>
                <a:moveTo>
                  <a:pt x="6297511" y="998371"/>
                </a:moveTo>
                <a:cubicBezTo>
                  <a:pt x="6304074" y="998371"/>
                  <a:pt x="6309908" y="1004205"/>
                  <a:pt x="6309908" y="1010768"/>
                </a:cubicBezTo>
                <a:cubicBezTo>
                  <a:pt x="6309908" y="1018061"/>
                  <a:pt x="6304074" y="1024625"/>
                  <a:pt x="6297511" y="1024625"/>
                </a:cubicBezTo>
                <a:cubicBezTo>
                  <a:pt x="6290218" y="1024625"/>
                  <a:pt x="6283655" y="1018061"/>
                  <a:pt x="6283655" y="1010768"/>
                </a:cubicBezTo>
                <a:cubicBezTo>
                  <a:pt x="6283655" y="1004205"/>
                  <a:pt x="6290218" y="998371"/>
                  <a:pt x="6297511" y="998371"/>
                </a:cubicBezTo>
                <a:close/>
                <a:moveTo>
                  <a:pt x="6226679" y="998371"/>
                </a:moveTo>
                <a:cubicBezTo>
                  <a:pt x="6233242" y="998371"/>
                  <a:pt x="6239076" y="1004205"/>
                  <a:pt x="6239076" y="1010768"/>
                </a:cubicBezTo>
                <a:cubicBezTo>
                  <a:pt x="6239076" y="1018061"/>
                  <a:pt x="6233242" y="1024625"/>
                  <a:pt x="6226679" y="1024625"/>
                </a:cubicBezTo>
                <a:cubicBezTo>
                  <a:pt x="6219386" y="1024625"/>
                  <a:pt x="6212823" y="1018061"/>
                  <a:pt x="6212823" y="1010768"/>
                </a:cubicBezTo>
                <a:cubicBezTo>
                  <a:pt x="6212823" y="1004205"/>
                  <a:pt x="6219386" y="998371"/>
                  <a:pt x="6226679" y="998371"/>
                </a:cubicBezTo>
                <a:close/>
                <a:moveTo>
                  <a:pt x="6154391" y="998371"/>
                </a:moveTo>
                <a:cubicBezTo>
                  <a:pt x="6161684" y="998371"/>
                  <a:pt x="6168247" y="1004205"/>
                  <a:pt x="6168247" y="1010768"/>
                </a:cubicBezTo>
                <a:cubicBezTo>
                  <a:pt x="6168247" y="1018061"/>
                  <a:pt x="6161684" y="1024625"/>
                  <a:pt x="6154391" y="1024625"/>
                </a:cubicBezTo>
                <a:cubicBezTo>
                  <a:pt x="6147828" y="1024625"/>
                  <a:pt x="6141994" y="1018061"/>
                  <a:pt x="6141994" y="1010768"/>
                </a:cubicBezTo>
                <a:cubicBezTo>
                  <a:pt x="6141994" y="1004205"/>
                  <a:pt x="6147828" y="998371"/>
                  <a:pt x="6154391" y="998371"/>
                </a:cubicBezTo>
                <a:close/>
                <a:moveTo>
                  <a:pt x="6083559" y="998371"/>
                </a:moveTo>
                <a:cubicBezTo>
                  <a:pt x="6090852" y="998371"/>
                  <a:pt x="6097415" y="1004205"/>
                  <a:pt x="6097415" y="1010768"/>
                </a:cubicBezTo>
                <a:cubicBezTo>
                  <a:pt x="6097415" y="1018061"/>
                  <a:pt x="6090852" y="1024625"/>
                  <a:pt x="6083559" y="1024625"/>
                </a:cubicBezTo>
                <a:cubicBezTo>
                  <a:pt x="6076996" y="1024625"/>
                  <a:pt x="6071162" y="1018061"/>
                  <a:pt x="6071162" y="1010768"/>
                </a:cubicBezTo>
                <a:cubicBezTo>
                  <a:pt x="6071162" y="1004205"/>
                  <a:pt x="6076996" y="998371"/>
                  <a:pt x="6083559" y="998371"/>
                </a:cubicBezTo>
                <a:close/>
                <a:moveTo>
                  <a:pt x="6009356" y="998371"/>
                </a:moveTo>
                <a:cubicBezTo>
                  <a:pt x="6016649" y="998371"/>
                  <a:pt x="6023212" y="1004205"/>
                  <a:pt x="6023212" y="1010768"/>
                </a:cubicBezTo>
                <a:cubicBezTo>
                  <a:pt x="6023212" y="1018061"/>
                  <a:pt x="6016649" y="1024625"/>
                  <a:pt x="6009356" y="1024625"/>
                </a:cubicBezTo>
                <a:cubicBezTo>
                  <a:pt x="6001334" y="1024625"/>
                  <a:pt x="5996959" y="1018061"/>
                  <a:pt x="5996959" y="1010768"/>
                </a:cubicBezTo>
                <a:cubicBezTo>
                  <a:pt x="5996959" y="1004205"/>
                  <a:pt x="6001334" y="998371"/>
                  <a:pt x="6009356" y="998371"/>
                </a:cubicBezTo>
                <a:close/>
                <a:moveTo>
                  <a:pt x="5940548" y="998371"/>
                </a:moveTo>
                <a:cubicBezTo>
                  <a:pt x="5948896" y="998371"/>
                  <a:pt x="5955726" y="1004205"/>
                  <a:pt x="5955726" y="1010768"/>
                </a:cubicBezTo>
                <a:cubicBezTo>
                  <a:pt x="5955726" y="1018061"/>
                  <a:pt x="5948896" y="1024625"/>
                  <a:pt x="5940548" y="1024625"/>
                </a:cubicBezTo>
                <a:cubicBezTo>
                  <a:pt x="5932960" y="1024625"/>
                  <a:pt x="5926130" y="1018061"/>
                  <a:pt x="5926130" y="1010768"/>
                </a:cubicBezTo>
                <a:cubicBezTo>
                  <a:pt x="5926130" y="1004205"/>
                  <a:pt x="5932960" y="998371"/>
                  <a:pt x="5940548" y="998371"/>
                </a:cubicBezTo>
                <a:close/>
                <a:moveTo>
                  <a:pt x="5870088" y="998371"/>
                </a:moveTo>
                <a:cubicBezTo>
                  <a:pt x="5878650" y="998371"/>
                  <a:pt x="5884877" y="1004205"/>
                  <a:pt x="5884877" y="1010768"/>
                </a:cubicBezTo>
                <a:cubicBezTo>
                  <a:pt x="5884877" y="1018061"/>
                  <a:pt x="5878650" y="1024625"/>
                  <a:pt x="5870088" y="1024625"/>
                </a:cubicBezTo>
                <a:cubicBezTo>
                  <a:pt x="5862304" y="1024625"/>
                  <a:pt x="5855299" y="1018061"/>
                  <a:pt x="5855299" y="1010768"/>
                </a:cubicBezTo>
                <a:cubicBezTo>
                  <a:pt x="5855299" y="1004205"/>
                  <a:pt x="5862304" y="998371"/>
                  <a:pt x="5870088" y="998371"/>
                </a:cubicBezTo>
                <a:close/>
                <a:moveTo>
                  <a:pt x="5799257" y="998371"/>
                </a:moveTo>
                <a:cubicBezTo>
                  <a:pt x="5807819" y="998371"/>
                  <a:pt x="5814045" y="1004205"/>
                  <a:pt x="5814045" y="1010768"/>
                </a:cubicBezTo>
                <a:cubicBezTo>
                  <a:pt x="5814045" y="1018061"/>
                  <a:pt x="5807819" y="1024625"/>
                  <a:pt x="5799257" y="1024625"/>
                </a:cubicBezTo>
                <a:cubicBezTo>
                  <a:pt x="5791474" y="1024625"/>
                  <a:pt x="5784469" y="1018061"/>
                  <a:pt x="5784469" y="1010768"/>
                </a:cubicBezTo>
                <a:cubicBezTo>
                  <a:pt x="5784469" y="1004205"/>
                  <a:pt x="5791474" y="998371"/>
                  <a:pt x="5799257" y="998371"/>
                </a:cubicBezTo>
                <a:close/>
                <a:moveTo>
                  <a:pt x="5724122" y="998371"/>
                </a:moveTo>
                <a:cubicBezTo>
                  <a:pt x="5730685" y="998371"/>
                  <a:pt x="5736519" y="1004205"/>
                  <a:pt x="5736519" y="1010768"/>
                </a:cubicBezTo>
                <a:cubicBezTo>
                  <a:pt x="5736519" y="1018061"/>
                  <a:pt x="5730685" y="1024625"/>
                  <a:pt x="5724122" y="1024625"/>
                </a:cubicBezTo>
                <a:cubicBezTo>
                  <a:pt x="5716100" y="1024625"/>
                  <a:pt x="5710266" y="1018061"/>
                  <a:pt x="5710266" y="1010768"/>
                </a:cubicBezTo>
                <a:cubicBezTo>
                  <a:pt x="5710266" y="1004205"/>
                  <a:pt x="5716100" y="998371"/>
                  <a:pt x="5724122" y="998371"/>
                </a:cubicBezTo>
                <a:close/>
                <a:moveTo>
                  <a:pt x="5653291" y="998371"/>
                </a:moveTo>
                <a:cubicBezTo>
                  <a:pt x="5659125" y="998371"/>
                  <a:pt x="5665688" y="1004205"/>
                  <a:pt x="5665688" y="1012227"/>
                </a:cubicBezTo>
                <a:cubicBezTo>
                  <a:pt x="5665688" y="1018061"/>
                  <a:pt x="5659125" y="1024625"/>
                  <a:pt x="5653291" y="1024625"/>
                </a:cubicBezTo>
                <a:cubicBezTo>
                  <a:pt x="5645269" y="1024625"/>
                  <a:pt x="5639435" y="1018061"/>
                  <a:pt x="5639435" y="1012227"/>
                </a:cubicBezTo>
                <a:cubicBezTo>
                  <a:pt x="5639435" y="1004205"/>
                  <a:pt x="5645269" y="998371"/>
                  <a:pt x="5653291" y="998371"/>
                </a:cubicBezTo>
                <a:close/>
                <a:moveTo>
                  <a:pt x="5581002" y="998371"/>
                </a:moveTo>
                <a:cubicBezTo>
                  <a:pt x="5588295" y="998371"/>
                  <a:pt x="5594858" y="1004205"/>
                  <a:pt x="5594858" y="1012227"/>
                </a:cubicBezTo>
                <a:cubicBezTo>
                  <a:pt x="5594858" y="1018061"/>
                  <a:pt x="5588295" y="1024625"/>
                  <a:pt x="5581002" y="1024625"/>
                </a:cubicBezTo>
                <a:cubicBezTo>
                  <a:pt x="5574439" y="1024625"/>
                  <a:pt x="5568605" y="1018061"/>
                  <a:pt x="5568605" y="1012227"/>
                </a:cubicBezTo>
                <a:cubicBezTo>
                  <a:pt x="5568605" y="1004205"/>
                  <a:pt x="5574439" y="998371"/>
                  <a:pt x="5581002" y="998371"/>
                </a:cubicBezTo>
                <a:close/>
                <a:moveTo>
                  <a:pt x="5510171" y="998371"/>
                </a:moveTo>
                <a:cubicBezTo>
                  <a:pt x="5517464" y="998371"/>
                  <a:pt x="5524027" y="1004205"/>
                  <a:pt x="5524027" y="1012227"/>
                </a:cubicBezTo>
                <a:cubicBezTo>
                  <a:pt x="5524027" y="1018061"/>
                  <a:pt x="5517464" y="1024625"/>
                  <a:pt x="5510171" y="1024625"/>
                </a:cubicBezTo>
                <a:cubicBezTo>
                  <a:pt x="5503608" y="1024625"/>
                  <a:pt x="5497774" y="1018061"/>
                  <a:pt x="5497774" y="1012227"/>
                </a:cubicBezTo>
                <a:cubicBezTo>
                  <a:pt x="5497774" y="1004205"/>
                  <a:pt x="5503608" y="998371"/>
                  <a:pt x="5510171" y="998371"/>
                </a:cubicBezTo>
                <a:close/>
                <a:moveTo>
                  <a:pt x="5438937" y="998371"/>
                </a:moveTo>
                <a:cubicBezTo>
                  <a:pt x="5447182" y="998371"/>
                  <a:pt x="5453178" y="1004205"/>
                  <a:pt x="5453178" y="1012227"/>
                </a:cubicBezTo>
                <a:cubicBezTo>
                  <a:pt x="5453178" y="1018061"/>
                  <a:pt x="5447182" y="1024625"/>
                  <a:pt x="5438937" y="1024625"/>
                </a:cubicBezTo>
                <a:cubicBezTo>
                  <a:pt x="5431442" y="1024625"/>
                  <a:pt x="5426945" y="1018061"/>
                  <a:pt x="5426945" y="1012227"/>
                </a:cubicBezTo>
                <a:cubicBezTo>
                  <a:pt x="5426945" y="1004205"/>
                  <a:pt x="5431442" y="998371"/>
                  <a:pt x="5438937" y="998371"/>
                </a:cubicBezTo>
                <a:close/>
                <a:moveTo>
                  <a:pt x="5367530" y="998371"/>
                </a:moveTo>
                <a:cubicBezTo>
                  <a:pt x="5376092" y="998371"/>
                  <a:pt x="5382318" y="1004205"/>
                  <a:pt x="5382318" y="1012227"/>
                </a:cubicBezTo>
                <a:cubicBezTo>
                  <a:pt x="5382318" y="1018061"/>
                  <a:pt x="5376092" y="1024625"/>
                  <a:pt x="5367530" y="1024625"/>
                </a:cubicBezTo>
                <a:cubicBezTo>
                  <a:pt x="5359747" y="1024625"/>
                  <a:pt x="5352742" y="1018061"/>
                  <a:pt x="5352742" y="1012227"/>
                </a:cubicBezTo>
                <a:cubicBezTo>
                  <a:pt x="5352742" y="1004205"/>
                  <a:pt x="5359747" y="998371"/>
                  <a:pt x="5367530" y="998371"/>
                </a:cubicBezTo>
                <a:close/>
                <a:moveTo>
                  <a:pt x="5296699" y="998371"/>
                </a:moveTo>
                <a:cubicBezTo>
                  <a:pt x="5305261" y="998371"/>
                  <a:pt x="5311488" y="1004205"/>
                  <a:pt x="5311488" y="1012227"/>
                </a:cubicBezTo>
                <a:cubicBezTo>
                  <a:pt x="5311488" y="1018061"/>
                  <a:pt x="5305261" y="1024625"/>
                  <a:pt x="5296699" y="1024625"/>
                </a:cubicBezTo>
                <a:cubicBezTo>
                  <a:pt x="5288915" y="1024625"/>
                  <a:pt x="5281910" y="1018061"/>
                  <a:pt x="5281910" y="1012227"/>
                </a:cubicBezTo>
                <a:cubicBezTo>
                  <a:pt x="5281910" y="1004205"/>
                  <a:pt x="5288915" y="998371"/>
                  <a:pt x="5296699" y="998371"/>
                </a:cubicBezTo>
                <a:close/>
                <a:moveTo>
                  <a:pt x="5225869" y="998371"/>
                </a:moveTo>
                <a:cubicBezTo>
                  <a:pt x="5234431" y="998371"/>
                  <a:pt x="5240657" y="1004205"/>
                  <a:pt x="5240657" y="1012227"/>
                </a:cubicBezTo>
                <a:cubicBezTo>
                  <a:pt x="5240657" y="1018061"/>
                  <a:pt x="5234431" y="1024625"/>
                  <a:pt x="5225869" y="1024625"/>
                </a:cubicBezTo>
                <a:cubicBezTo>
                  <a:pt x="5217307" y="1024625"/>
                  <a:pt x="5211081" y="1018061"/>
                  <a:pt x="5211081" y="1012227"/>
                </a:cubicBezTo>
                <a:cubicBezTo>
                  <a:pt x="5211081" y="1004205"/>
                  <a:pt x="5217307" y="998371"/>
                  <a:pt x="5225869" y="998371"/>
                </a:cubicBezTo>
                <a:close/>
                <a:moveTo>
                  <a:pt x="5154105" y="998371"/>
                </a:moveTo>
                <a:cubicBezTo>
                  <a:pt x="5162127" y="998371"/>
                  <a:pt x="5166502" y="1004205"/>
                  <a:pt x="5166502" y="1012227"/>
                </a:cubicBezTo>
                <a:cubicBezTo>
                  <a:pt x="5166502" y="1018061"/>
                  <a:pt x="5162127" y="1024625"/>
                  <a:pt x="5154105" y="1024625"/>
                </a:cubicBezTo>
                <a:cubicBezTo>
                  <a:pt x="5146083" y="1024625"/>
                  <a:pt x="5140249" y="1018061"/>
                  <a:pt x="5140249" y="1012227"/>
                </a:cubicBezTo>
                <a:cubicBezTo>
                  <a:pt x="5140249" y="1004205"/>
                  <a:pt x="5146083" y="998371"/>
                  <a:pt x="5154105" y="998371"/>
                </a:cubicBezTo>
                <a:close/>
                <a:moveTo>
                  <a:pt x="5083276" y="998371"/>
                </a:moveTo>
                <a:cubicBezTo>
                  <a:pt x="5089110" y="998371"/>
                  <a:pt x="5095673" y="1004205"/>
                  <a:pt x="5095673" y="1012227"/>
                </a:cubicBezTo>
                <a:cubicBezTo>
                  <a:pt x="5095673" y="1018061"/>
                  <a:pt x="5089110" y="1024625"/>
                  <a:pt x="5083276" y="1024625"/>
                </a:cubicBezTo>
                <a:cubicBezTo>
                  <a:pt x="5075254" y="1024625"/>
                  <a:pt x="5069420" y="1018061"/>
                  <a:pt x="5069420" y="1012227"/>
                </a:cubicBezTo>
                <a:cubicBezTo>
                  <a:pt x="5069420" y="1004205"/>
                  <a:pt x="5075254" y="998371"/>
                  <a:pt x="5083276" y="998371"/>
                </a:cubicBezTo>
                <a:close/>
                <a:moveTo>
                  <a:pt x="5012445" y="998371"/>
                </a:moveTo>
                <a:cubicBezTo>
                  <a:pt x="5018279" y="998371"/>
                  <a:pt x="5024842" y="1004205"/>
                  <a:pt x="5024842" y="1012227"/>
                </a:cubicBezTo>
                <a:cubicBezTo>
                  <a:pt x="5024842" y="1018061"/>
                  <a:pt x="5018279" y="1024625"/>
                  <a:pt x="5012445" y="1024625"/>
                </a:cubicBezTo>
                <a:cubicBezTo>
                  <a:pt x="5004423" y="1024625"/>
                  <a:pt x="4998589" y="1018061"/>
                  <a:pt x="4998589" y="1012227"/>
                </a:cubicBezTo>
                <a:cubicBezTo>
                  <a:pt x="4998589" y="1004205"/>
                  <a:pt x="5004423" y="998371"/>
                  <a:pt x="5012445" y="998371"/>
                </a:cubicBezTo>
                <a:close/>
                <a:moveTo>
                  <a:pt x="4940157" y="998371"/>
                </a:moveTo>
                <a:cubicBezTo>
                  <a:pt x="4948179" y="998371"/>
                  <a:pt x="4954013" y="1004205"/>
                  <a:pt x="4954013" y="1012227"/>
                </a:cubicBezTo>
                <a:cubicBezTo>
                  <a:pt x="4954013" y="1018061"/>
                  <a:pt x="4948179" y="1024625"/>
                  <a:pt x="4940157" y="1024625"/>
                </a:cubicBezTo>
                <a:cubicBezTo>
                  <a:pt x="4934323" y="1024625"/>
                  <a:pt x="4927760" y="1018061"/>
                  <a:pt x="4927760" y="1012227"/>
                </a:cubicBezTo>
                <a:cubicBezTo>
                  <a:pt x="4927760" y="1004205"/>
                  <a:pt x="4934323" y="998371"/>
                  <a:pt x="4940157" y="998371"/>
                </a:cubicBezTo>
                <a:close/>
                <a:moveTo>
                  <a:pt x="4865953" y="998371"/>
                </a:moveTo>
                <a:cubicBezTo>
                  <a:pt x="4873975" y="998371"/>
                  <a:pt x="4879809" y="1004205"/>
                  <a:pt x="4879809" y="1012227"/>
                </a:cubicBezTo>
                <a:cubicBezTo>
                  <a:pt x="4879809" y="1018061"/>
                  <a:pt x="4873975" y="1024625"/>
                  <a:pt x="4865953" y="1024625"/>
                </a:cubicBezTo>
                <a:cubicBezTo>
                  <a:pt x="4860119" y="1024625"/>
                  <a:pt x="4853556" y="1018061"/>
                  <a:pt x="4853556" y="1012227"/>
                </a:cubicBezTo>
                <a:cubicBezTo>
                  <a:pt x="4853556" y="1004205"/>
                  <a:pt x="4860119" y="998371"/>
                  <a:pt x="4865953" y="998371"/>
                </a:cubicBezTo>
                <a:close/>
                <a:moveTo>
                  <a:pt x="4797514" y="998371"/>
                </a:moveTo>
                <a:cubicBezTo>
                  <a:pt x="4806076" y="998371"/>
                  <a:pt x="4812303" y="1004205"/>
                  <a:pt x="4812303" y="1012227"/>
                </a:cubicBezTo>
                <a:cubicBezTo>
                  <a:pt x="4812303" y="1018061"/>
                  <a:pt x="4806076" y="1024625"/>
                  <a:pt x="4797514" y="1024625"/>
                </a:cubicBezTo>
                <a:cubicBezTo>
                  <a:pt x="4789730" y="1024625"/>
                  <a:pt x="4784282" y="1018061"/>
                  <a:pt x="4782725" y="1012227"/>
                </a:cubicBezTo>
                <a:cubicBezTo>
                  <a:pt x="4782725" y="1004205"/>
                  <a:pt x="4789730" y="998371"/>
                  <a:pt x="4797514" y="998371"/>
                </a:cubicBezTo>
                <a:close/>
                <a:moveTo>
                  <a:pt x="4726684" y="998371"/>
                </a:moveTo>
                <a:cubicBezTo>
                  <a:pt x="4735246" y="998371"/>
                  <a:pt x="4741472" y="1004205"/>
                  <a:pt x="4741472" y="1012227"/>
                </a:cubicBezTo>
                <a:cubicBezTo>
                  <a:pt x="4741472" y="1018061"/>
                  <a:pt x="4735246" y="1024625"/>
                  <a:pt x="4726684" y="1024625"/>
                </a:cubicBezTo>
                <a:cubicBezTo>
                  <a:pt x="4718122" y="1024625"/>
                  <a:pt x="4711896" y="1018061"/>
                  <a:pt x="4711896" y="1012227"/>
                </a:cubicBezTo>
                <a:cubicBezTo>
                  <a:pt x="4711896" y="1004205"/>
                  <a:pt x="4718122" y="998371"/>
                  <a:pt x="4726684" y="998371"/>
                </a:cubicBezTo>
                <a:close/>
                <a:moveTo>
                  <a:pt x="4655853" y="998371"/>
                </a:moveTo>
                <a:cubicBezTo>
                  <a:pt x="4663637" y="998371"/>
                  <a:pt x="4670642" y="1004205"/>
                  <a:pt x="4670642" y="1012227"/>
                </a:cubicBezTo>
                <a:cubicBezTo>
                  <a:pt x="4670642" y="1018061"/>
                  <a:pt x="4663637" y="1024625"/>
                  <a:pt x="4655853" y="1024625"/>
                </a:cubicBezTo>
                <a:cubicBezTo>
                  <a:pt x="4647291" y="1024625"/>
                  <a:pt x="4641064" y="1018061"/>
                  <a:pt x="4641064" y="1012227"/>
                </a:cubicBezTo>
                <a:cubicBezTo>
                  <a:pt x="4641064" y="1004205"/>
                  <a:pt x="4647291" y="998371"/>
                  <a:pt x="4655853" y="998371"/>
                </a:cubicBezTo>
                <a:close/>
                <a:moveTo>
                  <a:pt x="4584091" y="998371"/>
                </a:moveTo>
                <a:cubicBezTo>
                  <a:pt x="4591384" y="998371"/>
                  <a:pt x="4596488" y="1004205"/>
                  <a:pt x="4596488" y="1012227"/>
                </a:cubicBezTo>
                <a:cubicBezTo>
                  <a:pt x="4596488" y="1018061"/>
                  <a:pt x="4591384" y="1024625"/>
                  <a:pt x="4584091" y="1024625"/>
                </a:cubicBezTo>
                <a:cubicBezTo>
                  <a:pt x="4576069" y="1024625"/>
                  <a:pt x="4570235" y="1018061"/>
                  <a:pt x="4570235" y="1012227"/>
                </a:cubicBezTo>
                <a:cubicBezTo>
                  <a:pt x="4570235" y="1004205"/>
                  <a:pt x="4576069" y="998371"/>
                  <a:pt x="4584091" y="998371"/>
                </a:cubicBezTo>
                <a:close/>
                <a:moveTo>
                  <a:pt x="4513260" y="998371"/>
                </a:moveTo>
                <a:cubicBezTo>
                  <a:pt x="4519094" y="998371"/>
                  <a:pt x="4525657" y="1004205"/>
                  <a:pt x="4525657" y="1012227"/>
                </a:cubicBezTo>
                <a:cubicBezTo>
                  <a:pt x="4525657" y="1019520"/>
                  <a:pt x="4519094" y="1024625"/>
                  <a:pt x="4513260" y="1024625"/>
                </a:cubicBezTo>
                <a:cubicBezTo>
                  <a:pt x="4505238" y="1024625"/>
                  <a:pt x="4499404" y="1019520"/>
                  <a:pt x="4499404" y="1012227"/>
                </a:cubicBezTo>
                <a:cubicBezTo>
                  <a:pt x="4499404" y="1004205"/>
                  <a:pt x="4505238" y="998371"/>
                  <a:pt x="4513260" y="998371"/>
                </a:cubicBezTo>
                <a:close/>
                <a:moveTo>
                  <a:pt x="4439056" y="998371"/>
                </a:moveTo>
                <a:cubicBezTo>
                  <a:pt x="4445619" y="998371"/>
                  <a:pt x="4451453" y="1004205"/>
                  <a:pt x="4451453" y="1012227"/>
                </a:cubicBezTo>
                <a:cubicBezTo>
                  <a:pt x="4451453" y="1019520"/>
                  <a:pt x="4445619" y="1024625"/>
                  <a:pt x="4439056" y="1024625"/>
                </a:cubicBezTo>
                <a:cubicBezTo>
                  <a:pt x="4431763" y="1024625"/>
                  <a:pt x="4425200" y="1019520"/>
                  <a:pt x="4425200" y="1012227"/>
                </a:cubicBezTo>
                <a:cubicBezTo>
                  <a:pt x="4425200" y="1004205"/>
                  <a:pt x="4431763" y="998371"/>
                  <a:pt x="4439056" y="998371"/>
                </a:cubicBezTo>
                <a:close/>
                <a:moveTo>
                  <a:pt x="4366768" y="998371"/>
                </a:moveTo>
                <a:cubicBezTo>
                  <a:pt x="4374790" y="998371"/>
                  <a:pt x="4380624" y="1004205"/>
                  <a:pt x="4380624" y="1012227"/>
                </a:cubicBezTo>
                <a:cubicBezTo>
                  <a:pt x="4380624" y="1019520"/>
                  <a:pt x="4374790" y="1024625"/>
                  <a:pt x="4366768" y="1024625"/>
                </a:cubicBezTo>
                <a:cubicBezTo>
                  <a:pt x="4360934" y="1024625"/>
                  <a:pt x="4354371" y="1019520"/>
                  <a:pt x="4354371" y="1012227"/>
                </a:cubicBezTo>
                <a:cubicBezTo>
                  <a:pt x="4354371" y="1004205"/>
                  <a:pt x="4360934" y="998371"/>
                  <a:pt x="4366768" y="998371"/>
                </a:cubicBezTo>
                <a:close/>
                <a:moveTo>
                  <a:pt x="4295937" y="998371"/>
                </a:moveTo>
                <a:cubicBezTo>
                  <a:pt x="4303959" y="998371"/>
                  <a:pt x="4309793" y="1004205"/>
                  <a:pt x="4309793" y="1012227"/>
                </a:cubicBezTo>
                <a:cubicBezTo>
                  <a:pt x="4309793" y="1019520"/>
                  <a:pt x="4303959" y="1024625"/>
                  <a:pt x="4295937" y="1024625"/>
                </a:cubicBezTo>
                <a:cubicBezTo>
                  <a:pt x="4290103" y="1024625"/>
                  <a:pt x="4283540" y="1019520"/>
                  <a:pt x="4283540" y="1012227"/>
                </a:cubicBezTo>
                <a:cubicBezTo>
                  <a:pt x="4283540" y="1004205"/>
                  <a:pt x="4290103" y="998371"/>
                  <a:pt x="4295937" y="998371"/>
                </a:cubicBezTo>
                <a:close/>
                <a:moveTo>
                  <a:pt x="4225107" y="998371"/>
                </a:moveTo>
                <a:cubicBezTo>
                  <a:pt x="4233129" y="998371"/>
                  <a:pt x="4238963" y="1004205"/>
                  <a:pt x="4238963" y="1012227"/>
                </a:cubicBezTo>
                <a:cubicBezTo>
                  <a:pt x="4238963" y="1019520"/>
                  <a:pt x="4233129" y="1024625"/>
                  <a:pt x="4225107" y="1024625"/>
                </a:cubicBezTo>
                <a:cubicBezTo>
                  <a:pt x="4217085" y="1024625"/>
                  <a:pt x="4212710" y="1019520"/>
                  <a:pt x="4212710" y="1012227"/>
                </a:cubicBezTo>
                <a:cubicBezTo>
                  <a:pt x="4212710" y="1004205"/>
                  <a:pt x="4217085" y="998371"/>
                  <a:pt x="4225107" y="998371"/>
                </a:cubicBezTo>
                <a:close/>
                <a:moveTo>
                  <a:pt x="4153295" y="998371"/>
                </a:moveTo>
                <a:cubicBezTo>
                  <a:pt x="4161078" y="998371"/>
                  <a:pt x="4168083" y="1004205"/>
                  <a:pt x="4168083" y="1012227"/>
                </a:cubicBezTo>
                <a:cubicBezTo>
                  <a:pt x="4168083" y="1019520"/>
                  <a:pt x="4161078" y="1024625"/>
                  <a:pt x="4153295" y="1024625"/>
                </a:cubicBezTo>
                <a:cubicBezTo>
                  <a:pt x="4144733" y="1024625"/>
                  <a:pt x="4138507" y="1019520"/>
                  <a:pt x="4138507" y="1012227"/>
                </a:cubicBezTo>
                <a:cubicBezTo>
                  <a:pt x="4138507" y="1004205"/>
                  <a:pt x="4144733" y="998371"/>
                  <a:pt x="4153295" y="998371"/>
                </a:cubicBezTo>
                <a:close/>
                <a:moveTo>
                  <a:pt x="4082465" y="998371"/>
                </a:moveTo>
                <a:cubicBezTo>
                  <a:pt x="4090249" y="998371"/>
                  <a:pt x="4097254" y="1004205"/>
                  <a:pt x="4097254" y="1012227"/>
                </a:cubicBezTo>
                <a:cubicBezTo>
                  <a:pt x="4097254" y="1019520"/>
                  <a:pt x="4090249" y="1024625"/>
                  <a:pt x="4082465" y="1024625"/>
                </a:cubicBezTo>
                <a:cubicBezTo>
                  <a:pt x="4073903" y="1024625"/>
                  <a:pt x="4067676" y="1019520"/>
                  <a:pt x="4067676" y="1012227"/>
                </a:cubicBezTo>
                <a:cubicBezTo>
                  <a:pt x="4067676" y="1004205"/>
                  <a:pt x="4073903" y="998371"/>
                  <a:pt x="4082465" y="998371"/>
                </a:cubicBezTo>
                <a:close/>
                <a:moveTo>
                  <a:pt x="4011635" y="998371"/>
                </a:moveTo>
                <a:cubicBezTo>
                  <a:pt x="4019418" y="998371"/>
                  <a:pt x="4026423" y="1004205"/>
                  <a:pt x="4026423" y="1012227"/>
                </a:cubicBezTo>
                <a:cubicBezTo>
                  <a:pt x="4026423" y="1019520"/>
                  <a:pt x="4019418" y="1024625"/>
                  <a:pt x="4011635" y="1024625"/>
                </a:cubicBezTo>
                <a:cubicBezTo>
                  <a:pt x="4003073" y="1024625"/>
                  <a:pt x="3996847" y="1019520"/>
                  <a:pt x="3996847" y="1012227"/>
                </a:cubicBezTo>
                <a:cubicBezTo>
                  <a:pt x="3996847" y="1004205"/>
                  <a:pt x="4003073" y="998371"/>
                  <a:pt x="4011635" y="998371"/>
                </a:cubicBezTo>
                <a:close/>
                <a:moveTo>
                  <a:pt x="3939871" y="998371"/>
                </a:moveTo>
                <a:cubicBezTo>
                  <a:pt x="3947893" y="998371"/>
                  <a:pt x="3952268" y="1004205"/>
                  <a:pt x="3952268" y="1012227"/>
                </a:cubicBezTo>
                <a:cubicBezTo>
                  <a:pt x="3952268" y="1019520"/>
                  <a:pt x="3947893" y="1024625"/>
                  <a:pt x="3939871" y="1024625"/>
                </a:cubicBezTo>
                <a:cubicBezTo>
                  <a:pt x="3932578" y="1024625"/>
                  <a:pt x="3926015" y="1019520"/>
                  <a:pt x="3926015" y="1012227"/>
                </a:cubicBezTo>
                <a:cubicBezTo>
                  <a:pt x="3926015" y="1004205"/>
                  <a:pt x="3932578" y="998371"/>
                  <a:pt x="3939871" y="998371"/>
                </a:cubicBezTo>
                <a:close/>
                <a:moveTo>
                  <a:pt x="3869042" y="998371"/>
                </a:moveTo>
                <a:cubicBezTo>
                  <a:pt x="3875605" y="998371"/>
                  <a:pt x="3881439" y="1004598"/>
                  <a:pt x="3881439" y="1013160"/>
                </a:cubicBezTo>
                <a:cubicBezTo>
                  <a:pt x="3881439" y="1020944"/>
                  <a:pt x="3875605" y="1027949"/>
                  <a:pt x="3869042" y="1027949"/>
                </a:cubicBezTo>
                <a:cubicBezTo>
                  <a:pt x="3861749" y="1027949"/>
                  <a:pt x="3855186" y="1020944"/>
                  <a:pt x="3855186" y="1013160"/>
                </a:cubicBezTo>
                <a:cubicBezTo>
                  <a:pt x="3855186" y="1004598"/>
                  <a:pt x="3861749" y="998371"/>
                  <a:pt x="3869042" y="998371"/>
                </a:cubicBezTo>
                <a:close/>
                <a:moveTo>
                  <a:pt x="3798211" y="998371"/>
                </a:moveTo>
                <a:cubicBezTo>
                  <a:pt x="3804774" y="998371"/>
                  <a:pt x="3810608" y="1004598"/>
                  <a:pt x="3810608" y="1013160"/>
                </a:cubicBezTo>
                <a:cubicBezTo>
                  <a:pt x="3810608" y="1020944"/>
                  <a:pt x="3804774" y="1027949"/>
                  <a:pt x="3798211" y="1027949"/>
                </a:cubicBezTo>
                <a:cubicBezTo>
                  <a:pt x="3790918" y="1027949"/>
                  <a:pt x="3784355" y="1020944"/>
                  <a:pt x="3784355" y="1013160"/>
                </a:cubicBezTo>
                <a:cubicBezTo>
                  <a:pt x="3784355" y="1004598"/>
                  <a:pt x="3790918" y="998371"/>
                  <a:pt x="3798211" y="998371"/>
                </a:cubicBezTo>
                <a:close/>
                <a:moveTo>
                  <a:pt x="3725922" y="998371"/>
                </a:moveTo>
                <a:cubicBezTo>
                  <a:pt x="3733944" y="998371"/>
                  <a:pt x="3739778" y="1004598"/>
                  <a:pt x="3739778" y="1013160"/>
                </a:cubicBezTo>
                <a:cubicBezTo>
                  <a:pt x="3739778" y="1020944"/>
                  <a:pt x="3733944" y="1027949"/>
                  <a:pt x="3725922" y="1027949"/>
                </a:cubicBezTo>
                <a:cubicBezTo>
                  <a:pt x="3719359" y="1027949"/>
                  <a:pt x="3713525" y="1020944"/>
                  <a:pt x="3713525" y="1013160"/>
                </a:cubicBezTo>
                <a:cubicBezTo>
                  <a:pt x="3713525" y="1004598"/>
                  <a:pt x="3719359" y="998371"/>
                  <a:pt x="3725922" y="998371"/>
                </a:cubicBezTo>
                <a:close/>
                <a:moveTo>
                  <a:pt x="724105" y="998371"/>
                </a:moveTo>
                <a:cubicBezTo>
                  <a:pt x="731398" y="998371"/>
                  <a:pt x="737962" y="1004205"/>
                  <a:pt x="737962" y="1010768"/>
                </a:cubicBezTo>
                <a:cubicBezTo>
                  <a:pt x="737962" y="1018061"/>
                  <a:pt x="731398" y="1024625"/>
                  <a:pt x="724105" y="1024625"/>
                </a:cubicBezTo>
                <a:cubicBezTo>
                  <a:pt x="717541" y="1024625"/>
                  <a:pt x="711707" y="1018061"/>
                  <a:pt x="711707" y="1010768"/>
                </a:cubicBezTo>
                <a:cubicBezTo>
                  <a:pt x="711707" y="1004205"/>
                  <a:pt x="717541" y="998371"/>
                  <a:pt x="724105" y="998371"/>
                </a:cubicBezTo>
                <a:close/>
                <a:moveTo>
                  <a:pt x="653274" y="998371"/>
                </a:moveTo>
                <a:cubicBezTo>
                  <a:pt x="660567" y="998371"/>
                  <a:pt x="667129" y="1004205"/>
                  <a:pt x="667129" y="1010768"/>
                </a:cubicBezTo>
                <a:cubicBezTo>
                  <a:pt x="667129" y="1018061"/>
                  <a:pt x="660567" y="1024625"/>
                  <a:pt x="653274" y="1024625"/>
                </a:cubicBezTo>
                <a:cubicBezTo>
                  <a:pt x="646711" y="1024625"/>
                  <a:pt x="640877" y="1018061"/>
                  <a:pt x="640877" y="1010768"/>
                </a:cubicBezTo>
                <a:cubicBezTo>
                  <a:pt x="640877" y="1004205"/>
                  <a:pt x="646711" y="998371"/>
                  <a:pt x="653274" y="998371"/>
                </a:cubicBezTo>
                <a:close/>
                <a:moveTo>
                  <a:pt x="582446" y="998371"/>
                </a:moveTo>
                <a:cubicBezTo>
                  <a:pt x="589738" y="998371"/>
                  <a:pt x="596301" y="1004205"/>
                  <a:pt x="596301" y="1010768"/>
                </a:cubicBezTo>
                <a:cubicBezTo>
                  <a:pt x="596301" y="1018061"/>
                  <a:pt x="589738" y="1024625"/>
                  <a:pt x="582446" y="1024625"/>
                </a:cubicBezTo>
                <a:cubicBezTo>
                  <a:pt x="574423" y="1024625"/>
                  <a:pt x="570047" y="1018061"/>
                  <a:pt x="570047" y="1010768"/>
                </a:cubicBezTo>
                <a:cubicBezTo>
                  <a:pt x="570047" y="1004205"/>
                  <a:pt x="574423" y="998371"/>
                  <a:pt x="582446" y="998371"/>
                </a:cubicBezTo>
                <a:close/>
                <a:moveTo>
                  <a:pt x="513636" y="998371"/>
                </a:moveTo>
                <a:cubicBezTo>
                  <a:pt x="521983" y="998371"/>
                  <a:pt x="528813" y="1004205"/>
                  <a:pt x="528813" y="1010768"/>
                </a:cubicBezTo>
                <a:cubicBezTo>
                  <a:pt x="528813" y="1018061"/>
                  <a:pt x="521983" y="1024625"/>
                  <a:pt x="513636" y="1024625"/>
                </a:cubicBezTo>
                <a:cubicBezTo>
                  <a:pt x="506046" y="1024625"/>
                  <a:pt x="499216" y="1018061"/>
                  <a:pt x="499216" y="1010768"/>
                </a:cubicBezTo>
                <a:cubicBezTo>
                  <a:pt x="499216" y="1004205"/>
                  <a:pt x="506046" y="998371"/>
                  <a:pt x="513636" y="998371"/>
                </a:cubicBezTo>
                <a:close/>
                <a:moveTo>
                  <a:pt x="439802" y="998371"/>
                </a:moveTo>
                <a:cubicBezTo>
                  <a:pt x="448365" y="998371"/>
                  <a:pt x="454592" y="1004205"/>
                  <a:pt x="454592" y="1010768"/>
                </a:cubicBezTo>
                <a:cubicBezTo>
                  <a:pt x="454592" y="1018061"/>
                  <a:pt x="448365" y="1024625"/>
                  <a:pt x="439802" y="1024625"/>
                </a:cubicBezTo>
                <a:cubicBezTo>
                  <a:pt x="432019" y="1024625"/>
                  <a:pt x="425014" y="1018061"/>
                  <a:pt x="425014" y="1010768"/>
                </a:cubicBezTo>
                <a:cubicBezTo>
                  <a:pt x="425014" y="1004205"/>
                  <a:pt x="432019" y="998371"/>
                  <a:pt x="439802" y="998371"/>
                </a:cubicBezTo>
                <a:close/>
                <a:moveTo>
                  <a:pt x="368040" y="998371"/>
                </a:moveTo>
                <a:cubicBezTo>
                  <a:pt x="376061" y="998371"/>
                  <a:pt x="380438" y="1004205"/>
                  <a:pt x="380438" y="1012227"/>
                </a:cubicBezTo>
                <a:cubicBezTo>
                  <a:pt x="380438" y="1018061"/>
                  <a:pt x="376061" y="1024625"/>
                  <a:pt x="368040" y="1024625"/>
                </a:cubicBezTo>
                <a:cubicBezTo>
                  <a:pt x="360747" y="1024625"/>
                  <a:pt x="354183" y="1018061"/>
                  <a:pt x="354183" y="1012227"/>
                </a:cubicBezTo>
                <a:cubicBezTo>
                  <a:pt x="354183" y="1004205"/>
                  <a:pt x="360747" y="998371"/>
                  <a:pt x="368040" y="998371"/>
                </a:cubicBezTo>
                <a:close/>
                <a:moveTo>
                  <a:pt x="297208" y="998371"/>
                </a:moveTo>
                <a:cubicBezTo>
                  <a:pt x="303771" y="998371"/>
                  <a:pt x="309606" y="1004205"/>
                  <a:pt x="309606" y="1012227"/>
                </a:cubicBezTo>
                <a:cubicBezTo>
                  <a:pt x="309606" y="1018061"/>
                  <a:pt x="303771" y="1024625"/>
                  <a:pt x="297208" y="1024625"/>
                </a:cubicBezTo>
                <a:cubicBezTo>
                  <a:pt x="289916" y="1024625"/>
                  <a:pt x="283352" y="1018061"/>
                  <a:pt x="283352" y="1012227"/>
                </a:cubicBezTo>
                <a:cubicBezTo>
                  <a:pt x="283352" y="1004205"/>
                  <a:pt x="289916" y="998371"/>
                  <a:pt x="297208" y="998371"/>
                </a:cubicBezTo>
                <a:close/>
                <a:moveTo>
                  <a:pt x="226379" y="998371"/>
                </a:moveTo>
                <a:cubicBezTo>
                  <a:pt x="232214" y="998371"/>
                  <a:pt x="238778" y="1004205"/>
                  <a:pt x="238778" y="1012227"/>
                </a:cubicBezTo>
                <a:cubicBezTo>
                  <a:pt x="238778" y="1018061"/>
                  <a:pt x="232214" y="1024625"/>
                  <a:pt x="226379" y="1024625"/>
                </a:cubicBezTo>
                <a:cubicBezTo>
                  <a:pt x="218357" y="1024625"/>
                  <a:pt x="212523" y="1018061"/>
                  <a:pt x="212523" y="1012227"/>
                </a:cubicBezTo>
                <a:cubicBezTo>
                  <a:pt x="212523" y="1004205"/>
                  <a:pt x="218357" y="998371"/>
                  <a:pt x="226379" y="998371"/>
                </a:cubicBezTo>
                <a:close/>
                <a:moveTo>
                  <a:pt x="154085" y="998371"/>
                </a:moveTo>
                <a:cubicBezTo>
                  <a:pt x="161377" y="998371"/>
                  <a:pt x="167941" y="1004205"/>
                  <a:pt x="167941" y="1012227"/>
                </a:cubicBezTo>
                <a:cubicBezTo>
                  <a:pt x="167941" y="1018061"/>
                  <a:pt x="161377" y="1024625"/>
                  <a:pt x="154085" y="1024625"/>
                </a:cubicBezTo>
                <a:cubicBezTo>
                  <a:pt x="147521" y="1024625"/>
                  <a:pt x="141687" y="1018061"/>
                  <a:pt x="141687" y="1012227"/>
                </a:cubicBezTo>
                <a:cubicBezTo>
                  <a:pt x="141687" y="1004205"/>
                  <a:pt x="147521" y="998371"/>
                  <a:pt x="154085" y="998371"/>
                </a:cubicBezTo>
                <a:close/>
                <a:moveTo>
                  <a:pt x="83255" y="998371"/>
                </a:moveTo>
                <a:cubicBezTo>
                  <a:pt x="90548" y="998371"/>
                  <a:pt x="97111" y="1004205"/>
                  <a:pt x="97111" y="1012227"/>
                </a:cubicBezTo>
                <a:cubicBezTo>
                  <a:pt x="97111" y="1018061"/>
                  <a:pt x="90548" y="1024625"/>
                  <a:pt x="83255" y="1024625"/>
                </a:cubicBezTo>
                <a:cubicBezTo>
                  <a:pt x="76692" y="1024625"/>
                  <a:pt x="70858" y="1018061"/>
                  <a:pt x="70858" y="1012227"/>
                </a:cubicBezTo>
                <a:cubicBezTo>
                  <a:pt x="70858" y="1004205"/>
                  <a:pt x="76692" y="998371"/>
                  <a:pt x="83255" y="998371"/>
                </a:cubicBezTo>
                <a:close/>
                <a:moveTo>
                  <a:pt x="12019" y="998371"/>
                </a:moveTo>
                <a:cubicBezTo>
                  <a:pt x="20264" y="998371"/>
                  <a:pt x="26260" y="1004205"/>
                  <a:pt x="26260" y="1012227"/>
                </a:cubicBezTo>
                <a:cubicBezTo>
                  <a:pt x="26260" y="1018061"/>
                  <a:pt x="20264" y="1024625"/>
                  <a:pt x="12019" y="1024625"/>
                </a:cubicBezTo>
                <a:cubicBezTo>
                  <a:pt x="4524" y="1024625"/>
                  <a:pt x="27" y="1018061"/>
                  <a:pt x="27" y="1012227"/>
                </a:cubicBezTo>
                <a:cubicBezTo>
                  <a:pt x="27" y="1004205"/>
                  <a:pt x="4524" y="998371"/>
                  <a:pt x="12019" y="998371"/>
                </a:cubicBezTo>
                <a:close/>
                <a:moveTo>
                  <a:pt x="870603" y="927542"/>
                </a:moveTo>
                <a:cubicBezTo>
                  <a:pt x="877167" y="927542"/>
                  <a:pt x="883001" y="933376"/>
                  <a:pt x="883001" y="939939"/>
                </a:cubicBezTo>
                <a:cubicBezTo>
                  <a:pt x="883001" y="947232"/>
                  <a:pt x="877167" y="953796"/>
                  <a:pt x="870603" y="953796"/>
                </a:cubicBezTo>
                <a:cubicBezTo>
                  <a:pt x="863310" y="953796"/>
                  <a:pt x="856747" y="947232"/>
                  <a:pt x="856747" y="939939"/>
                </a:cubicBezTo>
                <a:cubicBezTo>
                  <a:pt x="856747" y="933376"/>
                  <a:pt x="863310" y="927542"/>
                  <a:pt x="870603" y="927542"/>
                </a:cubicBezTo>
                <a:close/>
                <a:moveTo>
                  <a:pt x="799773" y="927542"/>
                </a:moveTo>
                <a:cubicBezTo>
                  <a:pt x="806337" y="927542"/>
                  <a:pt x="812171" y="933376"/>
                  <a:pt x="812171" y="939939"/>
                </a:cubicBezTo>
                <a:cubicBezTo>
                  <a:pt x="812171" y="947232"/>
                  <a:pt x="806337" y="953796"/>
                  <a:pt x="799773" y="953796"/>
                </a:cubicBezTo>
                <a:cubicBezTo>
                  <a:pt x="792481" y="953796"/>
                  <a:pt x="785917" y="947232"/>
                  <a:pt x="785917" y="939939"/>
                </a:cubicBezTo>
                <a:cubicBezTo>
                  <a:pt x="785917" y="933376"/>
                  <a:pt x="792481" y="927542"/>
                  <a:pt x="799773" y="927542"/>
                </a:cubicBezTo>
                <a:close/>
                <a:moveTo>
                  <a:pt x="724112" y="927542"/>
                </a:moveTo>
                <a:cubicBezTo>
                  <a:pt x="731405" y="927542"/>
                  <a:pt x="737968" y="933376"/>
                  <a:pt x="737968" y="939939"/>
                </a:cubicBezTo>
                <a:cubicBezTo>
                  <a:pt x="737968" y="947232"/>
                  <a:pt x="731405" y="953796"/>
                  <a:pt x="724112" y="953796"/>
                </a:cubicBezTo>
                <a:cubicBezTo>
                  <a:pt x="717548" y="953796"/>
                  <a:pt x="711714" y="947232"/>
                  <a:pt x="711714" y="939939"/>
                </a:cubicBezTo>
                <a:cubicBezTo>
                  <a:pt x="711714" y="933376"/>
                  <a:pt x="717548" y="927542"/>
                  <a:pt x="724112" y="927542"/>
                </a:cubicBezTo>
                <a:close/>
                <a:moveTo>
                  <a:pt x="653281" y="927542"/>
                </a:moveTo>
                <a:cubicBezTo>
                  <a:pt x="660573" y="927542"/>
                  <a:pt x="667137" y="933376"/>
                  <a:pt x="667137" y="939939"/>
                </a:cubicBezTo>
                <a:cubicBezTo>
                  <a:pt x="667137" y="947232"/>
                  <a:pt x="660573" y="953796"/>
                  <a:pt x="653281" y="953796"/>
                </a:cubicBezTo>
                <a:cubicBezTo>
                  <a:pt x="646718" y="953796"/>
                  <a:pt x="640884" y="947232"/>
                  <a:pt x="640884" y="939939"/>
                </a:cubicBezTo>
                <a:cubicBezTo>
                  <a:pt x="640884" y="933376"/>
                  <a:pt x="645259" y="927542"/>
                  <a:pt x="653281" y="927542"/>
                </a:cubicBezTo>
                <a:close/>
                <a:moveTo>
                  <a:pt x="582453" y="927542"/>
                </a:moveTo>
                <a:cubicBezTo>
                  <a:pt x="589745" y="927542"/>
                  <a:pt x="596309" y="933376"/>
                  <a:pt x="596309" y="939939"/>
                </a:cubicBezTo>
                <a:cubicBezTo>
                  <a:pt x="596309" y="947232"/>
                  <a:pt x="589745" y="953796"/>
                  <a:pt x="582453" y="953796"/>
                </a:cubicBezTo>
                <a:cubicBezTo>
                  <a:pt x="574430" y="953796"/>
                  <a:pt x="570054" y="947232"/>
                  <a:pt x="570054" y="939939"/>
                </a:cubicBezTo>
                <a:cubicBezTo>
                  <a:pt x="570054" y="933376"/>
                  <a:pt x="574430" y="927542"/>
                  <a:pt x="582453" y="927542"/>
                </a:cubicBezTo>
                <a:close/>
                <a:moveTo>
                  <a:pt x="513642" y="927542"/>
                </a:moveTo>
                <a:cubicBezTo>
                  <a:pt x="521990" y="927542"/>
                  <a:pt x="528820" y="933376"/>
                  <a:pt x="528820" y="939939"/>
                </a:cubicBezTo>
                <a:cubicBezTo>
                  <a:pt x="528820" y="947232"/>
                  <a:pt x="521990" y="953796"/>
                  <a:pt x="513642" y="953796"/>
                </a:cubicBezTo>
                <a:cubicBezTo>
                  <a:pt x="506053" y="953796"/>
                  <a:pt x="499223" y="947232"/>
                  <a:pt x="499223" y="939939"/>
                </a:cubicBezTo>
                <a:cubicBezTo>
                  <a:pt x="499223" y="933376"/>
                  <a:pt x="506053" y="927542"/>
                  <a:pt x="513642" y="927542"/>
                </a:cubicBezTo>
                <a:close/>
                <a:moveTo>
                  <a:pt x="439809" y="927542"/>
                </a:moveTo>
                <a:cubicBezTo>
                  <a:pt x="448372" y="927542"/>
                  <a:pt x="454599" y="933376"/>
                  <a:pt x="454599" y="939939"/>
                </a:cubicBezTo>
                <a:cubicBezTo>
                  <a:pt x="454599" y="947232"/>
                  <a:pt x="448372" y="953796"/>
                  <a:pt x="439809" y="953796"/>
                </a:cubicBezTo>
                <a:cubicBezTo>
                  <a:pt x="432026" y="953796"/>
                  <a:pt x="425021" y="947232"/>
                  <a:pt x="425021" y="939939"/>
                </a:cubicBezTo>
                <a:cubicBezTo>
                  <a:pt x="425021" y="933376"/>
                  <a:pt x="432026" y="927542"/>
                  <a:pt x="439809" y="927542"/>
                </a:cubicBezTo>
                <a:close/>
                <a:moveTo>
                  <a:pt x="368046" y="927542"/>
                </a:moveTo>
                <a:cubicBezTo>
                  <a:pt x="376068" y="927542"/>
                  <a:pt x="380444" y="933376"/>
                  <a:pt x="380444" y="939939"/>
                </a:cubicBezTo>
                <a:cubicBezTo>
                  <a:pt x="380444" y="947232"/>
                  <a:pt x="376068" y="953796"/>
                  <a:pt x="368046" y="953796"/>
                </a:cubicBezTo>
                <a:cubicBezTo>
                  <a:pt x="360754" y="953796"/>
                  <a:pt x="354191" y="947232"/>
                  <a:pt x="354191" y="939939"/>
                </a:cubicBezTo>
                <a:cubicBezTo>
                  <a:pt x="354191" y="933376"/>
                  <a:pt x="360754" y="927542"/>
                  <a:pt x="368046" y="927542"/>
                </a:cubicBezTo>
                <a:close/>
                <a:moveTo>
                  <a:pt x="297214" y="927542"/>
                </a:moveTo>
                <a:cubicBezTo>
                  <a:pt x="303777" y="927542"/>
                  <a:pt x="309612" y="933376"/>
                  <a:pt x="309612" y="939939"/>
                </a:cubicBezTo>
                <a:cubicBezTo>
                  <a:pt x="309612" y="947232"/>
                  <a:pt x="303777" y="953796"/>
                  <a:pt x="297214" y="953796"/>
                </a:cubicBezTo>
                <a:cubicBezTo>
                  <a:pt x="289922" y="953796"/>
                  <a:pt x="283359" y="947232"/>
                  <a:pt x="283359" y="939939"/>
                </a:cubicBezTo>
                <a:cubicBezTo>
                  <a:pt x="283359" y="933376"/>
                  <a:pt x="289922" y="927542"/>
                  <a:pt x="297214" y="927542"/>
                </a:cubicBezTo>
                <a:close/>
                <a:moveTo>
                  <a:pt x="226386" y="927542"/>
                </a:moveTo>
                <a:cubicBezTo>
                  <a:pt x="232220" y="927542"/>
                  <a:pt x="238784" y="933376"/>
                  <a:pt x="238784" y="939939"/>
                </a:cubicBezTo>
                <a:cubicBezTo>
                  <a:pt x="238784" y="947232"/>
                  <a:pt x="232220" y="953796"/>
                  <a:pt x="226386" y="953796"/>
                </a:cubicBezTo>
                <a:cubicBezTo>
                  <a:pt x="218363" y="953796"/>
                  <a:pt x="212530" y="947232"/>
                  <a:pt x="212530" y="939939"/>
                </a:cubicBezTo>
                <a:cubicBezTo>
                  <a:pt x="212530" y="933376"/>
                  <a:pt x="218363" y="927542"/>
                  <a:pt x="226386" y="927542"/>
                </a:cubicBezTo>
                <a:close/>
                <a:moveTo>
                  <a:pt x="154091" y="927542"/>
                </a:moveTo>
                <a:cubicBezTo>
                  <a:pt x="161383" y="927542"/>
                  <a:pt x="167947" y="933376"/>
                  <a:pt x="167947" y="939939"/>
                </a:cubicBezTo>
                <a:cubicBezTo>
                  <a:pt x="167947" y="947232"/>
                  <a:pt x="161383" y="953796"/>
                  <a:pt x="154091" y="953796"/>
                </a:cubicBezTo>
                <a:cubicBezTo>
                  <a:pt x="147527" y="953796"/>
                  <a:pt x="141693" y="947232"/>
                  <a:pt x="141693" y="939939"/>
                </a:cubicBezTo>
                <a:cubicBezTo>
                  <a:pt x="141693" y="933376"/>
                  <a:pt x="147527" y="927542"/>
                  <a:pt x="154091" y="927542"/>
                </a:cubicBezTo>
                <a:close/>
                <a:moveTo>
                  <a:pt x="83261" y="927542"/>
                </a:moveTo>
                <a:cubicBezTo>
                  <a:pt x="90554" y="927542"/>
                  <a:pt x="97117" y="933376"/>
                  <a:pt x="97117" y="939939"/>
                </a:cubicBezTo>
                <a:cubicBezTo>
                  <a:pt x="97117" y="947232"/>
                  <a:pt x="90554" y="953796"/>
                  <a:pt x="83261" y="953796"/>
                </a:cubicBezTo>
                <a:cubicBezTo>
                  <a:pt x="76698" y="953796"/>
                  <a:pt x="70864" y="947232"/>
                  <a:pt x="70864" y="939939"/>
                </a:cubicBezTo>
                <a:cubicBezTo>
                  <a:pt x="70864" y="933376"/>
                  <a:pt x="76698" y="927542"/>
                  <a:pt x="83261" y="927542"/>
                </a:cubicBezTo>
                <a:close/>
                <a:moveTo>
                  <a:pt x="12025" y="927542"/>
                </a:moveTo>
                <a:cubicBezTo>
                  <a:pt x="20270" y="927542"/>
                  <a:pt x="26266" y="933376"/>
                  <a:pt x="26266" y="939939"/>
                </a:cubicBezTo>
                <a:cubicBezTo>
                  <a:pt x="26266" y="947232"/>
                  <a:pt x="20270" y="953796"/>
                  <a:pt x="12025" y="953796"/>
                </a:cubicBezTo>
                <a:cubicBezTo>
                  <a:pt x="4530" y="953796"/>
                  <a:pt x="33" y="947232"/>
                  <a:pt x="33" y="939939"/>
                </a:cubicBezTo>
                <a:cubicBezTo>
                  <a:pt x="33" y="933376"/>
                  <a:pt x="4530" y="927542"/>
                  <a:pt x="12025" y="927542"/>
                </a:cubicBezTo>
                <a:close/>
                <a:moveTo>
                  <a:pt x="6581764" y="924168"/>
                </a:moveTo>
                <a:cubicBezTo>
                  <a:pt x="6589547" y="924168"/>
                  <a:pt x="6596552" y="928543"/>
                  <a:pt x="6596552" y="936565"/>
                </a:cubicBezTo>
                <a:cubicBezTo>
                  <a:pt x="6596552" y="943858"/>
                  <a:pt x="6589547" y="950422"/>
                  <a:pt x="6581764" y="950422"/>
                </a:cubicBezTo>
                <a:cubicBezTo>
                  <a:pt x="6573202" y="950422"/>
                  <a:pt x="6566976" y="943858"/>
                  <a:pt x="6566976" y="936565"/>
                </a:cubicBezTo>
                <a:cubicBezTo>
                  <a:pt x="6566976" y="928543"/>
                  <a:pt x="6573202" y="924168"/>
                  <a:pt x="6581764" y="924168"/>
                </a:cubicBezTo>
                <a:close/>
                <a:moveTo>
                  <a:pt x="6510933" y="924168"/>
                </a:moveTo>
                <a:cubicBezTo>
                  <a:pt x="6518717" y="924168"/>
                  <a:pt x="6525722" y="928543"/>
                  <a:pt x="6525722" y="936565"/>
                </a:cubicBezTo>
                <a:cubicBezTo>
                  <a:pt x="6525722" y="943858"/>
                  <a:pt x="6518717" y="950422"/>
                  <a:pt x="6510933" y="950422"/>
                </a:cubicBezTo>
                <a:cubicBezTo>
                  <a:pt x="6502371" y="950422"/>
                  <a:pt x="6496144" y="943858"/>
                  <a:pt x="6496144" y="936565"/>
                </a:cubicBezTo>
                <a:cubicBezTo>
                  <a:pt x="6496144" y="928543"/>
                  <a:pt x="6502371" y="924168"/>
                  <a:pt x="6510933" y="924168"/>
                </a:cubicBezTo>
                <a:close/>
                <a:moveTo>
                  <a:pt x="6440492" y="924168"/>
                </a:moveTo>
                <a:cubicBezTo>
                  <a:pt x="6448081" y="924168"/>
                  <a:pt x="6454911" y="928543"/>
                  <a:pt x="6454911" y="936565"/>
                </a:cubicBezTo>
                <a:cubicBezTo>
                  <a:pt x="6454911" y="943858"/>
                  <a:pt x="6448081" y="950422"/>
                  <a:pt x="6440492" y="950422"/>
                </a:cubicBezTo>
                <a:cubicBezTo>
                  <a:pt x="6432145" y="950422"/>
                  <a:pt x="6425315" y="943858"/>
                  <a:pt x="6425315" y="936565"/>
                </a:cubicBezTo>
                <a:cubicBezTo>
                  <a:pt x="6425315" y="928543"/>
                  <a:pt x="6432145" y="924168"/>
                  <a:pt x="6440492" y="924168"/>
                </a:cubicBezTo>
                <a:close/>
                <a:moveTo>
                  <a:pt x="6368340" y="924168"/>
                </a:moveTo>
                <a:cubicBezTo>
                  <a:pt x="6376362" y="924168"/>
                  <a:pt x="6380737" y="928543"/>
                  <a:pt x="6380737" y="936565"/>
                </a:cubicBezTo>
                <a:cubicBezTo>
                  <a:pt x="6380737" y="943858"/>
                  <a:pt x="6376362" y="950422"/>
                  <a:pt x="6368340" y="950422"/>
                </a:cubicBezTo>
                <a:cubicBezTo>
                  <a:pt x="6361047" y="950422"/>
                  <a:pt x="6354484" y="943858"/>
                  <a:pt x="6354484" y="936565"/>
                </a:cubicBezTo>
                <a:cubicBezTo>
                  <a:pt x="6354484" y="928543"/>
                  <a:pt x="6361047" y="924168"/>
                  <a:pt x="6368340" y="924168"/>
                </a:cubicBezTo>
                <a:close/>
                <a:moveTo>
                  <a:pt x="6297511" y="924168"/>
                </a:moveTo>
                <a:cubicBezTo>
                  <a:pt x="6304074" y="924168"/>
                  <a:pt x="6309908" y="928543"/>
                  <a:pt x="6309908" y="936565"/>
                </a:cubicBezTo>
                <a:cubicBezTo>
                  <a:pt x="6309908" y="943858"/>
                  <a:pt x="6304074" y="950422"/>
                  <a:pt x="6297511" y="950422"/>
                </a:cubicBezTo>
                <a:cubicBezTo>
                  <a:pt x="6290218" y="950422"/>
                  <a:pt x="6283655" y="943858"/>
                  <a:pt x="6283655" y="936565"/>
                </a:cubicBezTo>
                <a:cubicBezTo>
                  <a:pt x="6283655" y="928543"/>
                  <a:pt x="6290218" y="924168"/>
                  <a:pt x="6297511" y="924168"/>
                </a:cubicBezTo>
                <a:close/>
                <a:moveTo>
                  <a:pt x="6226679" y="924168"/>
                </a:moveTo>
                <a:cubicBezTo>
                  <a:pt x="6233242" y="924168"/>
                  <a:pt x="6239076" y="928543"/>
                  <a:pt x="6239076" y="936565"/>
                </a:cubicBezTo>
                <a:cubicBezTo>
                  <a:pt x="6239076" y="943858"/>
                  <a:pt x="6233242" y="950422"/>
                  <a:pt x="6226679" y="950422"/>
                </a:cubicBezTo>
                <a:cubicBezTo>
                  <a:pt x="6219386" y="950422"/>
                  <a:pt x="6212823" y="943858"/>
                  <a:pt x="6212823" y="936565"/>
                </a:cubicBezTo>
                <a:cubicBezTo>
                  <a:pt x="6212823" y="928543"/>
                  <a:pt x="6219386" y="924168"/>
                  <a:pt x="6226679" y="924168"/>
                </a:cubicBezTo>
                <a:close/>
                <a:moveTo>
                  <a:pt x="6154391" y="924168"/>
                </a:moveTo>
                <a:cubicBezTo>
                  <a:pt x="6161684" y="924168"/>
                  <a:pt x="6168247" y="928543"/>
                  <a:pt x="6168247" y="936565"/>
                </a:cubicBezTo>
                <a:cubicBezTo>
                  <a:pt x="6168247" y="943858"/>
                  <a:pt x="6161684" y="950422"/>
                  <a:pt x="6154391" y="950422"/>
                </a:cubicBezTo>
                <a:cubicBezTo>
                  <a:pt x="6147828" y="950422"/>
                  <a:pt x="6141994" y="943858"/>
                  <a:pt x="6141994" y="936565"/>
                </a:cubicBezTo>
                <a:cubicBezTo>
                  <a:pt x="6141994" y="928543"/>
                  <a:pt x="6147828" y="924168"/>
                  <a:pt x="6154391" y="924168"/>
                </a:cubicBezTo>
                <a:close/>
                <a:moveTo>
                  <a:pt x="6083559" y="924168"/>
                </a:moveTo>
                <a:cubicBezTo>
                  <a:pt x="6090852" y="924168"/>
                  <a:pt x="6097415" y="930002"/>
                  <a:pt x="6097415" y="936565"/>
                </a:cubicBezTo>
                <a:cubicBezTo>
                  <a:pt x="6097415" y="943858"/>
                  <a:pt x="6090852" y="950422"/>
                  <a:pt x="6083559" y="950422"/>
                </a:cubicBezTo>
                <a:cubicBezTo>
                  <a:pt x="6076996" y="950422"/>
                  <a:pt x="6071162" y="943858"/>
                  <a:pt x="6071162" y="936565"/>
                </a:cubicBezTo>
                <a:cubicBezTo>
                  <a:pt x="6071162" y="930002"/>
                  <a:pt x="6076996" y="924168"/>
                  <a:pt x="6083559" y="924168"/>
                </a:cubicBezTo>
                <a:close/>
                <a:moveTo>
                  <a:pt x="6011748" y="924168"/>
                </a:moveTo>
                <a:cubicBezTo>
                  <a:pt x="6019532" y="924168"/>
                  <a:pt x="6026537" y="930002"/>
                  <a:pt x="6026537" y="936565"/>
                </a:cubicBezTo>
                <a:cubicBezTo>
                  <a:pt x="6026537" y="943858"/>
                  <a:pt x="6019532" y="950422"/>
                  <a:pt x="6011748" y="950422"/>
                </a:cubicBezTo>
                <a:cubicBezTo>
                  <a:pt x="6003186" y="950422"/>
                  <a:pt x="5998516" y="943858"/>
                  <a:pt x="5996959" y="936565"/>
                </a:cubicBezTo>
                <a:cubicBezTo>
                  <a:pt x="5996959" y="930002"/>
                  <a:pt x="6003186" y="924168"/>
                  <a:pt x="6011748" y="924168"/>
                </a:cubicBezTo>
                <a:close/>
                <a:moveTo>
                  <a:pt x="5940548" y="924168"/>
                </a:moveTo>
                <a:cubicBezTo>
                  <a:pt x="5948896" y="924168"/>
                  <a:pt x="5955726" y="930002"/>
                  <a:pt x="5955726" y="936565"/>
                </a:cubicBezTo>
                <a:cubicBezTo>
                  <a:pt x="5955726" y="943858"/>
                  <a:pt x="5948896" y="950422"/>
                  <a:pt x="5940548" y="950422"/>
                </a:cubicBezTo>
                <a:cubicBezTo>
                  <a:pt x="5932960" y="950422"/>
                  <a:pt x="5926130" y="943858"/>
                  <a:pt x="5926130" y="936565"/>
                </a:cubicBezTo>
                <a:cubicBezTo>
                  <a:pt x="5926130" y="930002"/>
                  <a:pt x="5932960" y="924168"/>
                  <a:pt x="5940548" y="924168"/>
                </a:cubicBezTo>
                <a:close/>
                <a:moveTo>
                  <a:pt x="5870088" y="924168"/>
                </a:moveTo>
                <a:cubicBezTo>
                  <a:pt x="5878650" y="924168"/>
                  <a:pt x="5884877" y="930002"/>
                  <a:pt x="5884877" y="936565"/>
                </a:cubicBezTo>
                <a:cubicBezTo>
                  <a:pt x="5884877" y="943858"/>
                  <a:pt x="5878650" y="950422"/>
                  <a:pt x="5870088" y="950422"/>
                </a:cubicBezTo>
                <a:cubicBezTo>
                  <a:pt x="5862304" y="950422"/>
                  <a:pt x="5855299" y="943858"/>
                  <a:pt x="5855299" y="936565"/>
                </a:cubicBezTo>
                <a:cubicBezTo>
                  <a:pt x="5855299" y="930002"/>
                  <a:pt x="5862304" y="924168"/>
                  <a:pt x="5870088" y="924168"/>
                </a:cubicBezTo>
                <a:close/>
                <a:moveTo>
                  <a:pt x="5798325" y="924168"/>
                </a:moveTo>
                <a:cubicBezTo>
                  <a:pt x="5806347" y="924168"/>
                  <a:pt x="5810722" y="930002"/>
                  <a:pt x="5810722" y="936565"/>
                </a:cubicBezTo>
                <a:cubicBezTo>
                  <a:pt x="5810722" y="943858"/>
                  <a:pt x="5806347" y="950422"/>
                  <a:pt x="5798325" y="950422"/>
                </a:cubicBezTo>
                <a:cubicBezTo>
                  <a:pt x="5791032" y="950422"/>
                  <a:pt x="5784469" y="943858"/>
                  <a:pt x="5784469" y="936565"/>
                </a:cubicBezTo>
                <a:cubicBezTo>
                  <a:pt x="5784469" y="930002"/>
                  <a:pt x="5791032" y="924168"/>
                  <a:pt x="5798325" y="924168"/>
                </a:cubicBezTo>
                <a:close/>
                <a:moveTo>
                  <a:pt x="5724122" y="924168"/>
                </a:moveTo>
                <a:cubicBezTo>
                  <a:pt x="5730685" y="924168"/>
                  <a:pt x="5736519" y="930002"/>
                  <a:pt x="5736519" y="936565"/>
                </a:cubicBezTo>
                <a:cubicBezTo>
                  <a:pt x="5736519" y="943858"/>
                  <a:pt x="5730685" y="950422"/>
                  <a:pt x="5724122" y="950422"/>
                </a:cubicBezTo>
                <a:cubicBezTo>
                  <a:pt x="5716100" y="950422"/>
                  <a:pt x="5710266" y="943858"/>
                  <a:pt x="5710266" y="936565"/>
                </a:cubicBezTo>
                <a:cubicBezTo>
                  <a:pt x="5710266" y="930002"/>
                  <a:pt x="5716100" y="924168"/>
                  <a:pt x="5724122" y="924168"/>
                </a:cubicBezTo>
                <a:close/>
                <a:moveTo>
                  <a:pt x="5653291" y="924168"/>
                </a:moveTo>
                <a:cubicBezTo>
                  <a:pt x="5659125" y="924168"/>
                  <a:pt x="5665688" y="930002"/>
                  <a:pt x="5665688" y="936565"/>
                </a:cubicBezTo>
                <a:cubicBezTo>
                  <a:pt x="5665688" y="943858"/>
                  <a:pt x="5659125" y="950422"/>
                  <a:pt x="5653291" y="950422"/>
                </a:cubicBezTo>
                <a:cubicBezTo>
                  <a:pt x="5645269" y="950422"/>
                  <a:pt x="5639435" y="943858"/>
                  <a:pt x="5639435" y="936565"/>
                </a:cubicBezTo>
                <a:cubicBezTo>
                  <a:pt x="5639435" y="930002"/>
                  <a:pt x="5645269" y="924168"/>
                  <a:pt x="5653291" y="924168"/>
                </a:cubicBezTo>
                <a:close/>
                <a:moveTo>
                  <a:pt x="5581002" y="924168"/>
                </a:moveTo>
                <a:cubicBezTo>
                  <a:pt x="5588295" y="924168"/>
                  <a:pt x="5594858" y="930002"/>
                  <a:pt x="5594858" y="936565"/>
                </a:cubicBezTo>
                <a:cubicBezTo>
                  <a:pt x="5594858" y="943858"/>
                  <a:pt x="5588295" y="950422"/>
                  <a:pt x="5581002" y="950422"/>
                </a:cubicBezTo>
                <a:cubicBezTo>
                  <a:pt x="5574439" y="950422"/>
                  <a:pt x="5568605" y="943858"/>
                  <a:pt x="5568605" y="936565"/>
                </a:cubicBezTo>
                <a:cubicBezTo>
                  <a:pt x="5568605" y="930002"/>
                  <a:pt x="5574439" y="924168"/>
                  <a:pt x="5581002" y="924168"/>
                </a:cubicBezTo>
                <a:close/>
                <a:moveTo>
                  <a:pt x="5510171" y="924168"/>
                </a:moveTo>
                <a:cubicBezTo>
                  <a:pt x="5517464" y="924168"/>
                  <a:pt x="5524027" y="930002"/>
                  <a:pt x="5524027" y="936565"/>
                </a:cubicBezTo>
                <a:cubicBezTo>
                  <a:pt x="5524027" y="943858"/>
                  <a:pt x="5517464" y="950422"/>
                  <a:pt x="5510171" y="950422"/>
                </a:cubicBezTo>
                <a:cubicBezTo>
                  <a:pt x="5503608" y="950422"/>
                  <a:pt x="5497774" y="943858"/>
                  <a:pt x="5497774" y="936565"/>
                </a:cubicBezTo>
                <a:cubicBezTo>
                  <a:pt x="5497774" y="930002"/>
                  <a:pt x="5503608" y="924168"/>
                  <a:pt x="5510171" y="924168"/>
                </a:cubicBezTo>
                <a:close/>
                <a:moveTo>
                  <a:pt x="5438937" y="924168"/>
                </a:moveTo>
                <a:cubicBezTo>
                  <a:pt x="5447182" y="924168"/>
                  <a:pt x="5453178" y="930002"/>
                  <a:pt x="5453178" y="936565"/>
                </a:cubicBezTo>
                <a:cubicBezTo>
                  <a:pt x="5453178" y="943858"/>
                  <a:pt x="5447182" y="950422"/>
                  <a:pt x="5438937" y="950422"/>
                </a:cubicBezTo>
                <a:cubicBezTo>
                  <a:pt x="5431442" y="950422"/>
                  <a:pt x="5426945" y="943858"/>
                  <a:pt x="5426945" y="936565"/>
                </a:cubicBezTo>
                <a:cubicBezTo>
                  <a:pt x="5426945" y="930002"/>
                  <a:pt x="5431442" y="924168"/>
                  <a:pt x="5438937" y="924168"/>
                </a:cubicBezTo>
                <a:close/>
                <a:moveTo>
                  <a:pt x="5367530" y="924168"/>
                </a:moveTo>
                <a:cubicBezTo>
                  <a:pt x="5376092" y="924168"/>
                  <a:pt x="5382318" y="930002"/>
                  <a:pt x="5382318" y="936565"/>
                </a:cubicBezTo>
                <a:cubicBezTo>
                  <a:pt x="5382318" y="943858"/>
                  <a:pt x="5376092" y="950422"/>
                  <a:pt x="5367530" y="950422"/>
                </a:cubicBezTo>
                <a:cubicBezTo>
                  <a:pt x="5359747" y="950422"/>
                  <a:pt x="5352742" y="943858"/>
                  <a:pt x="5352742" y="936565"/>
                </a:cubicBezTo>
                <a:cubicBezTo>
                  <a:pt x="5352742" y="930002"/>
                  <a:pt x="5359747" y="924168"/>
                  <a:pt x="5367530" y="924168"/>
                </a:cubicBezTo>
                <a:close/>
                <a:moveTo>
                  <a:pt x="5296699" y="924168"/>
                </a:moveTo>
                <a:cubicBezTo>
                  <a:pt x="5305261" y="924168"/>
                  <a:pt x="5311488" y="930002"/>
                  <a:pt x="5311488" y="936565"/>
                </a:cubicBezTo>
                <a:cubicBezTo>
                  <a:pt x="5311488" y="943858"/>
                  <a:pt x="5305261" y="950422"/>
                  <a:pt x="5296699" y="950422"/>
                </a:cubicBezTo>
                <a:cubicBezTo>
                  <a:pt x="5288915" y="950422"/>
                  <a:pt x="5281910" y="943858"/>
                  <a:pt x="5281910" y="936565"/>
                </a:cubicBezTo>
                <a:cubicBezTo>
                  <a:pt x="5281910" y="930002"/>
                  <a:pt x="5288915" y="924168"/>
                  <a:pt x="5296699" y="924168"/>
                </a:cubicBezTo>
                <a:close/>
                <a:moveTo>
                  <a:pt x="5225869" y="924168"/>
                </a:moveTo>
                <a:cubicBezTo>
                  <a:pt x="5234431" y="924168"/>
                  <a:pt x="5240657" y="930002"/>
                  <a:pt x="5240657" y="936565"/>
                </a:cubicBezTo>
                <a:cubicBezTo>
                  <a:pt x="5240657" y="943858"/>
                  <a:pt x="5234431" y="950422"/>
                  <a:pt x="5225869" y="950422"/>
                </a:cubicBezTo>
                <a:cubicBezTo>
                  <a:pt x="5217307" y="950422"/>
                  <a:pt x="5211081" y="943858"/>
                  <a:pt x="5211081" y="936565"/>
                </a:cubicBezTo>
                <a:cubicBezTo>
                  <a:pt x="5211081" y="930002"/>
                  <a:pt x="5217307" y="924168"/>
                  <a:pt x="5225869" y="924168"/>
                </a:cubicBezTo>
                <a:close/>
                <a:moveTo>
                  <a:pt x="5154105" y="924168"/>
                </a:moveTo>
                <a:cubicBezTo>
                  <a:pt x="5162127" y="924168"/>
                  <a:pt x="5166502" y="930002"/>
                  <a:pt x="5166502" y="936565"/>
                </a:cubicBezTo>
                <a:cubicBezTo>
                  <a:pt x="5166502" y="943858"/>
                  <a:pt x="5162127" y="950422"/>
                  <a:pt x="5154105" y="950422"/>
                </a:cubicBezTo>
                <a:cubicBezTo>
                  <a:pt x="5146083" y="950422"/>
                  <a:pt x="5140249" y="943858"/>
                  <a:pt x="5140249" y="936565"/>
                </a:cubicBezTo>
                <a:cubicBezTo>
                  <a:pt x="5140249" y="930002"/>
                  <a:pt x="5146083" y="924168"/>
                  <a:pt x="5154105" y="924168"/>
                </a:cubicBezTo>
                <a:close/>
                <a:moveTo>
                  <a:pt x="5083276" y="924168"/>
                </a:moveTo>
                <a:cubicBezTo>
                  <a:pt x="5089110" y="924168"/>
                  <a:pt x="5095673" y="930002"/>
                  <a:pt x="5095673" y="936565"/>
                </a:cubicBezTo>
                <a:cubicBezTo>
                  <a:pt x="5095673" y="943858"/>
                  <a:pt x="5089110" y="950422"/>
                  <a:pt x="5083276" y="950422"/>
                </a:cubicBezTo>
                <a:cubicBezTo>
                  <a:pt x="5075254" y="950422"/>
                  <a:pt x="5069420" y="943858"/>
                  <a:pt x="5069420" y="936565"/>
                </a:cubicBezTo>
                <a:cubicBezTo>
                  <a:pt x="5069420" y="930002"/>
                  <a:pt x="5075254" y="924168"/>
                  <a:pt x="5083276" y="924168"/>
                </a:cubicBezTo>
                <a:close/>
                <a:moveTo>
                  <a:pt x="5012445" y="924168"/>
                </a:moveTo>
                <a:cubicBezTo>
                  <a:pt x="5018279" y="924168"/>
                  <a:pt x="5024842" y="930002"/>
                  <a:pt x="5024842" y="936565"/>
                </a:cubicBezTo>
                <a:cubicBezTo>
                  <a:pt x="5024842" y="943858"/>
                  <a:pt x="5018279" y="950422"/>
                  <a:pt x="5012445" y="950422"/>
                </a:cubicBezTo>
                <a:cubicBezTo>
                  <a:pt x="5004423" y="950422"/>
                  <a:pt x="4998589" y="943858"/>
                  <a:pt x="4998589" y="938024"/>
                </a:cubicBezTo>
                <a:cubicBezTo>
                  <a:pt x="4998589" y="930002"/>
                  <a:pt x="5004423" y="924168"/>
                  <a:pt x="5012445" y="924168"/>
                </a:cubicBezTo>
                <a:close/>
                <a:moveTo>
                  <a:pt x="4940157" y="924168"/>
                </a:moveTo>
                <a:cubicBezTo>
                  <a:pt x="4948179" y="924168"/>
                  <a:pt x="4954013" y="930002"/>
                  <a:pt x="4954013" y="938024"/>
                </a:cubicBezTo>
                <a:cubicBezTo>
                  <a:pt x="4954013" y="943858"/>
                  <a:pt x="4948179" y="950422"/>
                  <a:pt x="4940157" y="950422"/>
                </a:cubicBezTo>
                <a:cubicBezTo>
                  <a:pt x="4934323" y="950422"/>
                  <a:pt x="4927760" y="943858"/>
                  <a:pt x="4927760" y="938024"/>
                </a:cubicBezTo>
                <a:cubicBezTo>
                  <a:pt x="4927760" y="930002"/>
                  <a:pt x="4934323" y="924168"/>
                  <a:pt x="4940157" y="924168"/>
                </a:cubicBezTo>
                <a:close/>
                <a:moveTo>
                  <a:pt x="4865953" y="924168"/>
                </a:moveTo>
                <a:cubicBezTo>
                  <a:pt x="4873975" y="924168"/>
                  <a:pt x="4879809" y="930002"/>
                  <a:pt x="4879809" y="938024"/>
                </a:cubicBezTo>
                <a:cubicBezTo>
                  <a:pt x="4879809" y="943858"/>
                  <a:pt x="4873975" y="950422"/>
                  <a:pt x="4865953" y="950422"/>
                </a:cubicBezTo>
                <a:cubicBezTo>
                  <a:pt x="4860119" y="950422"/>
                  <a:pt x="4853556" y="943858"/>
                  <a:pt x="4853556" y="938024"/>
                </a:cubicBezTo>
                <a:cubicBezTo>
                  <a:pt x="4853556" y="930002"/>
                  <a:pt x="4858661" y="924168"/>
                  <a:pt x="4865953" y="924168"/>
                </a:cubicBezTo>
                <a:close/>
                <a:moveTo>
                  <a:pt x="4797514" y="924168"/>
                </a:moveTo>
                <a:cubicBezTo>
                  <a:pt x="4806076" y="924168"/>
                  <a:pt x="4812303" y="930002"/>
                  <a:pt x="4812303" y="938024"/>
                </a:cubicBezTo>
                <a:cubicBezTo>
                  <a:pt x="4812303" y="943858"/>
                  <a:pt x="4806076" y="950422"/>
                  <a:pt x="4797514" y="950422"/>
                </a:cubicBezTo>
                <a:cubicBezTo>
                  <a:pt x="4789730" y="950422"/>
                  <a:pt x="4782725" y="943858"/>
                  <a:pt x="4782725" y="938024"/>
                </a:cubicBezTo>
                <a:cubicBezTo>
                  <a:pt x="4782725" y="930002"/>
                  <a:pt x="4789730" y="924168"/>
                  <a:pt x="4797514" y="924168"/>
                </a:cubicBezTo>
                <a:close/>
                <a:moveTo>
                  <a:pt x="4726684" y="924168"/>
                </a:moveTo>
                <a:cubicBezTo>
                  <a:pt x="4735246" y="924168"/>
                  <a:pt x="4741472" y="930002"/>
                  <a:pt x="4741472" y="938024"/>
                </a:cubicBezTo>
                <a:cubicBezTo>
                  <a:pt x="4741472" y="943858"/>
                  <a:pt x="4735246" y="950422"/>
                  <a:pt x="4726684" y="950422"/>
                </a:cubicBezTo>
                <a:cubicBezTo>
                  <a:pt x="4718122" y="950422"/>
                  <a:pt x="4711896" y="943858"/>
                  <a:pt x="4711896" y="938024"/>
                </a:cubicBezTo>
                <a:cubicBezTo>
                  <a:pt x="4711896" y="930002"/>
                  <a:pt x="4718122" y="924168"/>
                  <a:pt x="4726684" y="924168"/>
                </a:cubicBezTo>
                <a:close/>
                <a:moveTo>
                  <a:pt x="4655853" y="924168"/>
                </a:moveTo>
                <a:cubicBezTo>
                  <a:pt x="4663637" y="924168"/>
                  <a:pt x="4670642" y="930002"/>
                  <a:pt x="4670642" y="938024"/>
                </a:cubicBezTo>
                <a:cubicBezTo>
                  <a:pt x="4670642" y="943858"/>
                  <a:pt x="4663637" y="950422"/>
                  <a:pt x="4655853" y="950422"/>
                </a:cubicBezTo>
                <a:cubicBezTo>
                  <a:pt x="4647291" y="950422"/>
                  <a:pt x="4641064" y="943858"/>
                  <a:pt x="4641064" y="938024"/>
                </a:cubicBezTo>
                <a:cubicBezTo>
                  <a:pt x="4641064" y="930002"/>
                  <a:pt x="4647291" y="924168"/>
                  <a:pt x="4655853" y="924168"/>
                </a:cubicBezTo>
                <a:close/>
                <a:moveTo>
                  <a:pt x="4584091" y="924168"/>
                </a:moveTo>
                <a:cubicBezTo>
                  <a:pt x="4591384" y="924168"/>
                  <a:pt x="4596488" y="930002"/>
                  <a:pt x="4596488" y="938024"/>
                </a:cubicBezTo>
                <a:cubicBezTo>
                  <a:pt x="4596488" y="943858"/>
                  <a:pt x="4591384" y="950422"/>
                  <a:pt x="4584091" y="950422"/>
                </a:cubicBezTo>
                <a:cubicBezTo>
                  <a:pt x="4576069" y="950422"/>
                  <a:pt x="4570235" y="943858"/>
                  <a:pt x="4570235" y="938024"/>
                </a:cubicBezTo>
                <a:cubicBezTo>
                  <a:pt x="4570235" y="930002"/>
                  <a:pt x="4576069" y="924168"/>
                  <a:pt x="4584091" y="924168"/>
                </a:cubicBezTo>
                <a:close/>
                <a:moveTo>
                  <a:pt x="4513260" y="924168"/>
                </a:moveTo>
                <a:cubicBezTo>
                  <a:pt x="4519094" y="924168"/>
                  <a:pt x="4525657" y="930002"/>
                  <a:pt x="4525657" y="938024"/>
                </a:cubicBezTo>
                <a:cubicBezTo>
                  <a:pt x="4525657" y="943858"/>
                  <a:pt x="4519094" y="950422"/>
                  <a:pt x="4513260" y="950422"/>
                </a:cubicBezTo>
                <a:cubicBezTo>
                  <a:pt x="4505238" y="950422"/>
                  <a:pt x="4499404" y="943858"/>
                  <a:pt x="4499404" y="938024"/>
                </a:cubicBezTo>
                <a:cubicBezTo>
                  <a:pt x="4499404" y="930002"/>
                  <a:pt x="4505238" y="924168"/>
                  <a:pt x="4513260" y="924168"/>
                </a:cubicBezTo>
                <a:close/>
                <a:moveTo>
                  <a:pt x="4439056" y="924168"/>
                </a:moveTo>
                <a:cubicBezTo>
                  <a:pt x="4445619" y="924168"/>
                  <a:pt x="4451453" y="930002"/>
                  <a:pt x="4451453" y="938024"/>
                </a:cubicBezTo>
                <a:cubicBezTo>
                  <a:pt x="4451453" y="943858"/>
                  <a:pt x="4445619" y="950422"/>
                  <a:pt x="4439056" y="950422"/>
                </a:cubicBezTo>
                <a:cubicBezTo>
                  <a:pt x="4431763" y="950422"/>
                  <a:pt x="4425200" y="943858"/>
                  <a:pt x="4425200" y="938024"/>
                </a:cubicBezTo>
                <a:cubicBezTo>
                  <a:pt x="4425200" y="930002"/>
                  <a:pt x="4431763" y="924168"/>
                  <a:pt x="4439056" y="924168"/>
                </a:cubicBezTo>
                <a:close/>
                <a:moveTo>
                  <a:pt x="4366768" y="924168"/>
                </a:moveTo>
                <a:cubicBezTo>
                  <a:pt x="4374790" y="924168"/>
                  <a:pt x="4380624" y="930002"/>
                  <a:pt x="4380624" y="938024"/>
                </a:cubicBezTo>
                <a:cubicBezTo>
                  <a:pt x="4380624" y="943858"/>
                  <a:pt x="4374790" y="950422"/>
                  <a:pt x="4366768" y="950422"/>
                </a:cubicBezTo>
                <a:cubicBezTo>
                  <a:pt x="4360934" y="950422"/>
                  <a:pt x="4354371" y="943858"/>
                  <a:pt x="4354371" y="938024"/>
                </a:cubicBezTo>
                <a:cubicBezTo>
                  <a:pt x="4354371" y="930002"/>
                  <a:pt x="4360934" y="924168"/>
                  <a:pt x="4366768" y="924168"/>
                </a:cubicBezTo>
                <a:close/>
                <a:moveTo>
                  <a:pt x="4295937" y="924168"/>
                </a:moveTo>
                <a:cubicBezTo>
                  <a:pt x="4303959" y="924168"/>
                  <a:pt x="4309793" y="930002"/>
                  <a:pt x="4309793" y="938024"/>
                </a:cubicBezTo>
                <a:cubicBezTo>
                  <a:pt x="4309793" y="943858"/>
                  <a:pt x="4303959" y="950422"/>
                  <a:pt x="4295937" y="950422"/>
                </a:cubicBezTo>
                <a:cubicBezTo>
                  <a:pt x="4290103" y="950422"/>
                  <a:pt x="4283540" y="943858"/>
                  <a:pt x="4283540" y="938024"/>
                </a:cubicBezTo>
                <a:cubicBezTo>
                  <a:pt x="4283540" y="930002"/>
                  <a:pt x="4290103" y="924168"/>
                  <a:pt x="4295937" y="924168"/>
                </a:cubicBezTo>
                <a:close/>
                <a:moveTo>
                  <a:pt x="4225107" y="924168"/>
                </a:moveTo>
                <a:cubicBezTo>
                  <a:pt x="4233129" y="924168"/>
                  <a:pt x="4238963" y="930002"/>
                  <a:pt x="4238963" y="938024"/>
                </a:cubicBezTo>
                <a:cubicBezTo>
                  <a:pt x="4238963" y="943858"/>
                  <a:pt x="4233129" y="950422"/>
                  <a:pt x="4225107" y="950422"/>
                </a:cubicBezTo>
                <a:cubicBezTo>
                  <a:pt x="4217085" y="950422"/>
                  <a:pt x="4212710" y="943858"/>
                  <a:pt x="4212710" y="938024"/>
                </a:cubicBezTo>
                <a:cubicBezTo>
                  <a:pt x="4212710" y="930002"/>
                  <a:pt x="4217085" y="924168"/>
                  <a:pt x="4225107" y="924168"/>
                </a:cubicBezTo>
                <a:close/>
                <a:moveTo>
                  <a:pt x="4153295" y="924168"/>
                </a:moveTo>
                <a:cubicBezTo>
                  <a:pt x="4161078" y="924168"/>
                  <a:pt x="4168083" y="930002"/>
                  <a:pt x="4168083" y="938024"/>
                </a:cubicBezTo>
                <a:cubicBezTo>
                  <a:pt x="4168083" y="943858"/>
                  <a:pt x="4161078" y="950422"/>
                  <a:pt x="4153295" y="950422"/>
                </a:cubicBezTo>
                <a:cubicBezTo>
                  <a:pt x="4144733" y="950422"/>
                  <a:pt x="4138507" y="943858"/>
                  <a:pt x="4138507" y="938024"/>
                </a:cubicBezTo>
                <a:cubicBezTo>
                  <a:pt x="4138507" y="930002"/>
                  <a:pt x="4144733" y="924168"/>
                  <a:pt x="4153295" y="924168"/>
                </a:cubicBezTo>
                <a:close/>
                <a:moveTo>
                  <a:pt x="4082465" y="924168"/>
                </a:moveTo>
                <a:cubicBezTo>
                  <a:pt x="4090249" y="924168"/>
                  <a:pt x="4097254" y="930002"/>
                  <a:pt x="4097254" y="938024"/>
                </a:cubicBezTo>
                <a:cubicBezTo>
                  <a:pt x="4097254" y="943858"/>
                  <a:pt x="4090249" y="950422"/>
                  <a:pt x="4082465" y="950422"/>
                </a:cubicBezTo>
                <a:cubicBezTo>
                  <a:pt x="4073903" y="950422"/>
                  <a:pt x="4067676" y="943858"/>
                  <a:pt x="4067676" y="938024"/>
                </a:cubicBezTo>
                <a:cubicBezTo>
                  <a:pt x="4067676" y="930002"/>
                  <a:pt x="4073903" y="924168"/>
                  <a:pt x="4082465" y="924168"/>
                </a:cubicBezTo>
                <a:close/>
                <a:moveTo>
                  <a:pt x="4011635" y="924168"/>
                </a:moveTo>
                <a:cubicBezTo>
                  <a:pt x="4019418" y="924168"/>
                  <a:pt x="4026423" y="930002"/>
                  <a:pt x="4026423" y="938024"/>
                </a:cubicBezTo>
                <a:cubicBezTo>
                  <a:pt x="4026423" y="943858"/>
                  <a:pt x="4019418" y="950422"/>
                  <a:pt x="4011635" y="950422"/>
                </a:cubicBezTo>
                <a:cubicBezTo>
                  <a:pt x="4003073" y="950422"/>
                  <a:pt x="3996847" y="943858"/>
                  <a:pt x="3996847" y="938024"/>
                </a:cubicBezTo>
                <a:cubicBezTo>
                  <a:pt x="3996847" y="930002"/>
                  <a:pt x="4003073" y="924168"/>
                  <a:pt x="4011635" y="924168"/>
                </a:cubicBezTo>
                <a:close/>
                <a:moveTo>
                  <a:pt x="3939871" y="924168"/>
                </a:moveTo>
                <a:cubicBezTo>
                  <a:pt x="3947893" y="924168"/>
                  <a:pt x="3952268" y="930002"/>
                  <a:pt x="3952268" y="938024"/>
                </a:cubicBezTo>
                <a:cubicBezTo>
                  <a:pt x="3952268" y="945317"/>
                  <a:pt x="3947893" y="950422"/>
                  <a:pt x="3939871" y="950422"/>
                </a:cubicBezTo>
                <a:cubicBezTo>
                  <a:pt x="3932578" y="950422"/>
                  <a:pt x="3926015" y="945317"/>
                  <a:pt x="3926015" y="938024"/>
                </a:cubicBezTo>
                <a:cubicBezTo>
                  <a:pt x="3926015" y="930002"/>
                  <a:pt x="3932578" y="924168"/>
                  <a:pt x="3939871" y="924168"/>
                </a:cubicBezTo>
                <a:close/>
                <a:moveTo>
                  <a:pt x="3869042" y="924168"/>
                </a:moveTo>
                <a:cubicBezTo>
                  <a:pt x="3875605" y="924168"/>
                  <a:pt x="3881439" y="930002"/>
                  <a:pt x="3881439" y="938024"/>
                </a:cubicBezTo>
                <a:cubicBezTo>
                  <a:pt x="3881439" y="945317"/>
                  <a:pt x="3875605" y="950422"/>
                  <a:pt x="3869042" y="950422"/>
                </a:cubicBezTo>
                <a:cubicBezTo>
                  <a:pt x="3861749" y="950422"/>
                  <a:pt x="3855186" y="945317"/>
                  <a:pt x="3855186" y="938024"/>
                </a:cubicBezTo>
                <a:cubicBezTo>
                  <a:pt x="3855186" y="930002"/>
                  <a:pt x="3861749" y="924168"/>
                  <a:pt x="3869042" y="924168"/>
                </a:cubicBezTo>
                <a:close/>
                <a:moveTo>
                  <a:pt x="3798211" y="924168"/>
                </a:moveTo>
                <a:cubicBezTo>
                  <a:pt x="3804774" y="924168"/>
                  <a:pt x="3810608" y="930002"/>
                  <a:pt x="3810608" y="938024"/>
                </a:cubicBezTo>
                <a:cubicBezTo>
                  <a:pt x="3810608" y="945317"/>
                  <a:pt x="3804774" y="950422"/>
                  <a:pt x="3798211" y="950422"/>
                </a:cubicBezTo>
                <a:cubicBezTo>
                  <a:pt x="3790918" y="950422"/>
                  <a:pt x="3784355" y="945317"/>
                  <a:pt x="3784355" y="938024"/>
                </a:cubicBezTo>
                <a:cubicBezTo>
                  <a:pt x="3784355" y="930002"/>
                  <a:pt x="3790918" y="924168"/>
                  <a:pt x="3798211" y="924168"/>
                </a:cubicBezTo>
                <a:close/>
                <a:moveTo>
                  <a:pt x="3725922" y="924168"/>
                </a:moveTo>
                <a:cubicBezTo>
                  <a:pt x="3733944" y="924168"/>
                  <a:pt x="3739778" y="930002"/>
                  <a:pt x="3739778" y="938024"/>
                </a:cubicBezTo>
                <a:cubicBezTo>
                  <a:pt x="3739778" y="945317"/>
                  <a:pt x="3733944" y="950422"/>
                  <a:pt x="3725922" y="950422"/>
                </a:cubicBezTo>
                <a:cubicBezTo>
                  <a:pt x="3719359" y="950422"/>
                  <a:pt x="3713525" y="945317"/>
                  <a:pt x="3713525" y="938024"/>
                </a:cubicBezTo>
                <a:cubicBezTo>
                  <a:pt x="3713525" y="930002"/>
                  <a:pt x="3719359" y="924168"/>
                  <a:pt x="3725922" y="924168"/>
                </a:cubicBezTo>
                <a:close/>
                <a:moveTo>
                  <a:pt x="3655091" y="924168"/>
                </a:moveTo>
                <a:cubicBezTo>
                  <a:pt x="3662384" y="924168"/>
                  <a:pt x="3668947" y="930002"/>
                  <a:pt x="3668947" y="938024"/>
                </a:cubicBezTo>
                <a:cubicBezTo>
                  <a:pt x="3668947" y="945317"/>
                  <a:pt x="3662384" y="950422"/>
                  <a:pt x="3655091" y="950422"/>
                </a:cubicBezTo>
                <a:cubicBezTo>
                  <a:pt x="3647069" y="950422"/>
                  <a:pt x="3642694" y="945317"/>
                  <a:pt x="3642694" y="938024"/>
                </a:cubicBezTo>
                <a:cubicBezTo>
                  <a:pt x="3642694" y="930002"/>
                  <a:pt x="3647069" y="924168"/>
                  <a:pt x="3655091" y="924168"/>
                </a:cubicBezTo>
                <a:close/>
                <a:moveTo>
                  <a:pt x="3583280" y="924168"/>
                </a:moveTo>
                <a:cubicBezTo>
                  <a:pt x="3591064" y="924168"/>
                  <a:pt x="3598069" y="930002"/>
                  <a:pt x="3598069" y="938024"/>
                </a:cubicBezTo>
                <a:cubicBezTo>
                  <a:pt x="3598069" y="945317"/>
                  <a:pt x="3591064" y="950422"/>
                  <a:pt x="3583280" y="950422"/>
                </a:cubicBezTo>
                <a:cubicBezTo>
                  <a:pt x="3574718" y="950422"/>
                  <a:pt x="3568491" y="945317"/>
                  <a:pt x="3568491" y="938024"/>
                </a:cubicBezTo>
                <a:cubicBezTo>
                  <a:pt x="3568491" y="930002"/>
                  <a:pt x="3574718" y="924168"/>
                  <a:pt x="3583280" y="924168"/>
                </a:cubicBezTo>
                <a:close/>
                <a:moveTo>
                  <a:pt x="941441" y="856710"/>
                </a:moveTo>
                <a:cubicBezTo>
                  <a:pt x="949463" y="856710"/>
                  <a:pt x="953839" y="861085"/>
                  <a:pt x="953839" y="869107"/>
                </a:cubicBezTo>
                <a:cubicBezTo>
                  <a:pt x="953839" y="876400"/>
                  <a:pt x="949463" y="882964"/>
                  <a:pt x="941441" y="882964"/>
                </a:cubicBezTo>
                <a:cubicBezTo>
                  <a:pt x="934149" y="882964"/>
                  <a:pt x="927585" y="876400"/>
                  <a:pt x="927585" y="869107"/>
                </a:cubicBezTo>
                <a:cubicBezTo>
                  <a:pt x="927585" y="861085"/>
                  <a:pt x="934149" y="856710"/>
                  <a:pt x="941441" y="856710"/>
                </a:cubicBezTo>
                <a:close/>
                <a:moveTo>
                  <a:pt x="870610" y="856710"/>
                </a:moveTo>
                <a:cubicBezTo>
                  <a:pt x="877174" y="856710"/>
                  <a:pt x="883008" y="861085"/>
                  <a:pt x="883008" y="869107"/>
                </a:cubicBezTo>
                <a:cubicBezTo>
                  <a:pt x="883008" y="876400"/>
                  <a:pt x="877174" y="882964"/>
                  <a:pt x="870610" y="882964"/>
                </a:cubicBezTo>
                <a:cubicBezTo>
                  <a:pt x="863318" y="882964"/>
                  <a:pt x="856754" y="876400"/>
                  <a:pt x="856754" y="869107"/>
                </a:cubicBezTo>
                <a:cubicBezTo>
                  <a:pt x="856754" y="861085"/>
                  <a:pt x="863318" y="856710"/>
                  <a:pt x="870610" y="856710"/>
                </a:cubicBezTo>
                <a:close/>
                <a:moveTo>
                  <a:pt x="799780" y="856710"/>
                </a:moveTo>
                <a:cubicBezTo>
                  <a:pt x="806344" y="856710"/>
                  <a:pt x="812178" y="861085"/>
                  <a:pt x="812178" y="869107"/>
                </a:cubicBezTo>
                <a:cubicBezTo>
                  <a:pt x="812178" y="876400"/>
                  <a:pt x="806344" y="882964"/>
                  <a:pt x="799780" y="882964"/>
                </a:cubicBezTo>
                <a:cubicBezTo>
                  <a:pt x="792487" y="882964"/>
                  <a:pt x="785924" y="876400"/>
                  <a:pt x="785924" y="869107"/>
                </a:cubicBezTo>
                <a:cubicBezTo>
                  <a:pt x="785924" y="861085"/>
                  <a:pt x="792487" y="856710"/>
                  <a:pt x="799780" y="856710"/>
                </a:cubicBezTo>
                <a:close/>
                <a:moveTo>
                  <a:pt x="724119" y="856710"/>
                </a:moveTo>
                <a:cubicBezTo>
                  <a:pt x="731411" y="856710"/>
                  <a:pt x="737976" y="861085"/>
                  <a:pt x="737976" y="869107"/>
                </a:cubicBezTo>
                <a:cubicBezTo>
                  <a:pt x="737976" y="876400"/>
                  <a:pt x="731411" y="882964"/>
                  <a:pt x="724119" y="882964"/>
                </a:cubicBezTo>
                <a:cubicBezTo>
                  <a:pt x="717555" y="882964"/>
                  <a:pt x="711721" y="876400"/>
                  <a:pt x="711721" y="869107"/>
                </a:cubicBezTo>
                <a:cubicBezTo>
                  <a:pt x="711721" y="861085"/>
                  <a:pt x="717555" y="856710"/>
                  <a:pt x="724119" y="856710"/>
                </a:cubicBezTo>
                <a:close/>
                <a:moveTo>
                  <a:pt x="653288" y="856710"/>
                </a:moveTo>
                <a:cubicBezTo>
                  <a:pt x="660580" y="856710"/>
                  <a:pt x="667144" y="861085"/>
                  <a:pt x="667144" y="869107"/>
                </a:cubicBezTo>
                <a:cubicBezTo>
                  <a:pt x="667144" y="876400"/>
                  <a:pt x="660580" y="882964"/>
                  <a:pt x="653288" y="882964"/>
                </a:cubicBezTo>
                <a:cubicBezTo>
                  <a:pt x="645266" y="882964"/>
                  <a:pt x="640891" y="876400"/>
                  <a:pt x="640891" y="869107"/>
                </a:cubicBezTo>
                <a:cubicBezTo>
                  <a:pt x="640891" y="861085"/>
                  <a:pt x="645266" y="856710"/>
                  <a:pt x="653288" y="856710"/>
                </a:cubicBezTo>
                <a:close/>
                <a:moveTo>
                  <a:pt x="584851" y="856710"/>
                </a:moveTo>
                <a:cubicBezTo>
                  <a:pt x="592633" y="856710"/>
                  <a:pt x="599638" y="861085"/>
                  <a:pt x="599638" y="869107"/>
                </a:cubicBezTo>
                <a:cubicBezTo>
                  <a:pt x="599638" y="876400"/>
                  <a:pt x="592633" y="882964"/>
                  <a:pt x="584851" y="882964"/>
                </a:cubicBezTo>
                <a:cubicBezTo>
                  <a:pt x="576288" y="882964"/>
                  <a:pt x="570061" y="876400"/>
                  <a:pt x="570061" y="869107"/>
                </a:cubicBezTo>
                <a:cubicBezTo>
                  <a:pt x="570061" y="861085"/>
                  <a:pt x="576288" y="856710"/>
                  <a:pt x="584851" y="856710"/>
                </a:cubicBezTo>
                <a:close/>
                <a:moveTo>
                  <a:pt x="513649" y="856710"/>
                </a:moveTo>
                <a:cubicBezTo>
                  <a:pt x="521998" y="856710"/>
                  <a:pt x="528826" y="861085"/>
                  <a:pt x="528826" y="869107"/>
                </a:cubicBezTo>
                <a:cubicBezTo>
                  <a:pt x="528826" y="876400"/>
                  <a:pt x="521998" y="882964"/>
                  <a:pt x="513649" y="882964"/>
                </a:cubicBezTo>
                <a:cubicBezTo>
                  <a:pt x="506060" y="882964"/>
                  <a:pt x="499230" y="876400"/>
                  <a:pt x="499230" y="869107"/>
                </a:cubicBezTo>
                <a:cubicBezTo>
                  <a:pt x="499230" y="861085"/>
                  <a:pt x="506060" y="856710"/>
                  <a:pt x="513649" y="856710"/>
                </a:cubicBezTo>
                <a:close/>
                <a:moveTo>
                  <a:pt x="439816" y="856710"/>
                </a:moveTo>
                <a:cubicBezTo>
                  <a:pt x="448379" y="856710"/>
                  <a:pt x="454606" y="861085"/>
                  <a:pt x="454606" y="869107"/>
                </a:cubicBezTo>
                <a:cubicBezTo>
                  <a:pt x="454606" y="876400"/>
                  <a:pt x="448379" y="882964"/>
                  <a:pt x="439816" y="882964"/>
                </a:cubicBezTo>
                <a:cubicBezTo>
                  <a:pt x="432032" y="882964"/>
                  <a:pt x="425028" y="876400"/>
                  <a:pt x="425028" y="869107"/>
                </a:cubicBezTo>
                <a:cubicBezTo>
                  <a:pt x="425028" y="861085"/>
                  <a:pt x="432032" y="856710"/>
                  <a:pt x="439816" y="856710"/>
                </a:cubicBezTo>
                <a:close/>
                <a:moveTo>
                  <a:pt x="368053" y="856710"/>
                </a:moveTo>
                <a:cubicBezTo>
                  <a:pt x="376076" y="856710"/>
                  <a:pt x="380451" y="861085"/>
                  <a:pt x="380451" y="869107"/>
                </a:cubicBezTo>
                <a:cubicBezTo>
                  <a:pt x="380451" y="876400"/>
                  <a:pt x="376076" y="882964"/>
                  <a:pt x="368053" y="882964"/>
                </a:cubicBezTo>
                <a:cubicBezTo>
                  <a:pt x="360761" y="882964"/>
                  <a:pt x="354198" y="876400"/>
                  <a:pt x="354198" y="869107"/>
                </a:cubicBezTo>
                <a:cubicBezTo>
                  <a:pt x="354198" y="861085"/>
                  <a:pt x="360761" y="856710"/>
                  <a:pt x="368053" y="856710"/>
                </a:cubicBezTo>
                <a:close/>
                <a:moveTo>
                  <a:pt x="297222" y="856710"/>
                </a:moveTo>
                <a:cubicBezTo>
                  <a:pt x="303785" y="856710"/>
                  <a:pt x="309618" y="861085"/>
                  <a:pt x="309618" y="869107"/>
                </a:cubicBezTo>
                <a:cubicBezTo>
                  <a:pt x="309618" y="876400"/>
                  <a:pt x="303785" y="882964"/>
                  <a:pt x="297222" y="882964"/>
                </a:cubicBezTo>
                <a:cubicBezTo>
                  <a:pt x="289929" y="882964"/>
                  <a:pt x="283366" y="876400"/>
                  <a:pt x="283366" y="869107"/>
                </a:cubicBezTo>
                <a:cubicBezTo>
                  <a:pt x="283366" y="862544"/>
                  <a:pt x="289929" y="856710"/>
                  <a:pt x="297222" y="856710"/>
                </a:cubicBezTo>
                <a:close/>
                <a:moveTo>
                  <a:pt x="226393" y="856710"/>
                </a:moveTo>
                <a:cubicBezTo>
                  <a:pt x="232228" y="856710"/>
                  <a:pt x="238791" y="862544"/>
                  <a:pt x="238791" y="869107"/>
                </a:cubicBezTo>
                <a:cubicBezTo>
                  <a:pt x="238791" y="876400"/>
                  <a:pt x="232228" y="882964"/>
                  <a:pt x="226393" y="882964"/>
                </a:cubicBezTo>
                <a:cubicBezTo>
                  <a:pt x="218370" y="882964"/>
                  <a:pt x="212537" y="876400"/>
                  <a:pt x="212537" y="869107"/>
                </a:cubicBezTo>
                <a:cubicBezTo>
                  <a:pt x="212537" y="862544"/>
                  <a:pt x="218370" y="856710"/>
                  <a:pt x="226393" y="856710"/>
                </a:cubicBezTo>
                <a:close/>
                <a:moveTo>
                  <a:pt x="154097" y="856710"/>
                </a:moveTo>
                <a:cubicBezTo>
                  <a:pt x="161389" y="856710"/>
                  <a:pt x="167953" y="862544"/>
                  <a:pt x="167953" y="869107"/>
                </a:cubicBezTo>
                <a:cubicBezTo>
                  <a:pt x="167953" y="876400"/>
                  <a:pt x="161389" y="882964"/>
                  <a:pt x="154097" y="882964"/>
                </a:cubicBezTo>
                <a:cubicBezTo>
                  <a:pt x="147533" y="882964"/>
                  <a:pt x="141699" y="876400"/>
                  <a:pt x="141699" y="869107"/>
                </a:cubicBezTo>
                <a:cubicBezTo>
                  <a:pt x="141699" y="862544"/>
                  <a:pt x="147533" y="856710"/>
                  <a:pt x="154097" y="856710"/>
                </a:cubicBezTo>
                <a:close/>
                <a:moveTo>
                  <a:pt x="83267" y="856710"/>
                </a:moveTo>
                <a:cubicBezTo>
                  <a:pt x="90560" y="856710"/>
                  <a:pt x="97123" y="862544"/>
                  <a:pt x="97123" y="869107"/>
                </a:cubicBezTo>
                <a:cubicBezTo>
                  <a:pt x="97123" y="876400"/>
                  <a:pt x="90560" y="882964"/>
                  <a:pt x="83267" y="882964"/>
                </a:cubicBezTo>
                <a:cubicBezTo>
                  <a:pt x="76704" y="882964"/>
                  <a:pt x="70870" y="876400"/>
                  <a:pt x="70870" y="869107"/>
                </a:cubicBezTo>
                <a:cubicBezTo>
                  <a:pt x="70870" y="862544"/>
                  <a:pt x="76704" y="856710"/>
                  <a:pt x="83267" y="856710"/>
                </a:cubicBezTo>
                <a:close/>
                <a:moveTo>
                  <a:pt x="12032" y="856710"/>
                </a:moveTo>
                <a:cubicBezTo>
                  <a:pt x="20276" y="856710"/>
                  <a:pt x="26273" y="862544"/>
                  <a:pt x="26273" y="869107"/>
                </a:cubicBezTo>
                <a:cubicBezTo>
                  <a:pt x="26273" y="876400"/>
                  <a:pt x="20276" y="882964"/>
                  <a:pt x="12032" y="882964"/>
                </a:cubicBezTo>
                <a:cubicBezTo>
                  <a:pt x="4536" y="882964"/>
                  <a:pt x="39" y="876400"/>
                  <a:pt x="39" y="869107"/>
                </a:cubicBezTo>
                <a:cubicBezTo>
                  <a:pt x="39" y="862544"/>
                  <a:pt x="4536" y="856710"/>
                  <a:pt x="12032" y="856710"/>
                </a:cubicBezTo>
                <a:close/>
                <a:moveTo>
                  <a:pt x="6368340" y="853339"/>
                </a:moveTo>
                <a:cubicBezTo>
                  <a:pt x="6376362" y="853339"/>
                  <a:pt x="6380737" y="860169"/>
                  <a:pt x="6380737" y="867757"/>
                </a:cubicBezTo>
                <a:cubicBezTo>
                  <a:pt x="6380737" y="876105"/>
                  <a:pt x="6376362" y="882935"/>
                  <a:pt x="6368340" y="882935"/>
                </a:cubicBezTo>
                <a:cubicBezTo>
                  <a:pt x="6361047" y="882935"/>
                  <a:pt x="6354484" y="876105"/>
                  <a:pt x="6354484" y="867757"/>
                </a:cubicBezTo>
                <a:cubicBezTo>
                  <a:pt x="6354484" y="860169"/>
                  <a:pt x="6361047" y="853339"/>
                  <a:pt x="6368340" y="853339"/>
                </a:cubicBezTo>
                <a:close/>
                <a:moveTo>
                  <a:pt x="6297511" y="853339"/>
                </a:moveTo>
                <a:cubicBezTo>
                  <a:pt x="6304074" y="853339"/>
                  <a:pt x="6309908" y="860169"/>
                  <a:pt x="6309908" y="867757"/>
                </a:cubicBezTo>
                <a:cubicBezTo>
                  <a:pt x="6309908" y="876105"/>
                  <a:pt x="6304074" y="882935"/>
                  <a:pt x="6297511" y="882935"/>
                </a:cubicBezTo>
                <a:cubicBezTo>
                  <a:pt x="6290218" y="882935"/>
                  <a:pt x="6283655" y="876105"/>
                  <a:pt x="6283655" y="867757"/>
                </a:cubicBezTo>
                <a:cubicBezTo>
                  <a:pt x="6283655" y="860169"/>
                  <a:pt x="6290218" y="853339"/>
                  <a:pt x="6297511" y="853339"/>
                </a:cubicBezTo>
                <a:close/>
                <a:moveTo>
                  <a:pt x="6226679" y="853339"/>
                </a:moveTo>
                <a:cubicBezTo>
                  <a:pt x="6233242" y="853339"/>
                  <a:pt x="6239076" y="860169"/>
                  <a:pt x="6239076" y="867757"/>
                </a:cubicBezTo>
                <a:cubicBezTo>
                  <a:pt x="6239076" y="876105"/>
                  <a:pt x="6233242" y="882935"/>
                  <a:pt x="6226679" y="882935"/>
                </a:cubicBezTo>
                <a:cubicBezTo>
                  <a:pt x="6219386" y="882935"/>
                  <a:pt x="6212823" y="876105"/>
                  <a:pt x="6212823" y="867757"/>
                </a:cubicBezTo>
                <a:cubicBezTo>
                  <a:pt x="6212823" y="860169"/>
                  <a:pt x="6219386" y="855615"/>
                  <a:pt x="6226679" y="853339"/>
                </a:cubicBezTo>
                <a:close/>
                <a:moveTo>
                  <a:pt x="6154391" y="853339"/>
                </a:moveTo>
                <a:cubicBezTo>
                  <a:pt x="6161684" y="853339"/>
                  <a:pt x="6168247" y="857714"/>
                  <a:pt x="6168247" y="865007"/>
                </a:cubicBezTo>
                <a:cubicBezTo>
                  <a:pt x="6168247" y="873029"/>
                  <a:pt x="6161684" y="879593"/>
                  <a:pt x="6154391" y="879593"/>
                </a:cubicBezTo>
                <a:cubicBezTo>
                  <a:pt x="6147828" y="879593"/>
                  <a:pt x="6141994" y="873029"/>
                  <a:pt x="6141994" y="865007"/>
                </a:cubicBezTo>
                <a:cubicBezTo>
                  <a:pt x="6141994" y="857714"/>
                  <a:pt x="6147828" y="853339"/>
                  <a:pt x="6154391" y="853339"/>
                </a:cubicBezTo>
                <a:close/>
                <a:moveTo>
                  <a:pt x="6083559" y="853339"/>
                </a:moveTo>
                <a:cubicBezTo>
                  <a:pt x="6090852" y="853339"/>
                  <a:pt x="6097415" y="857714"/>
                  <a:pt x="6097415" y="865007"/>
                </a:cubicBezTo>
                <a:cubicBezTo>
                  <a:pt x="6097415" y="873029"/>
                  <a:pt x="6090852" y="879593"/>
                  <a:pt x="6083559" y="879593"/>
                </a:cubicBezTo>
                <a:cubicBezTo>
                  <a:pt x="6076996" y="879593"/>
                  <a:pt x="6071162" y="873029"/>
                  <a:pt x="6071162" y="865007"/>
                </a:cubicBezTo>
                <a:cubicBezTo>
                  <a:pt x="6071162" y="857714"/>
                  <a:pt x="6075537" y="853339"/>
                  <a:pt x="6083559" y="853339"/>
                </a:cubicBezTo>
                <a:close/>
                <a:moveTo>
                  <a:pt x="6011748" y="853339"/>
                </a:moveTo>
                <a:cubicBezTo>
                  <a:pt x="6019532" y="853339"/>
                  <a:pt x="6026537" y="857714"/>
                  <a:pt x="6026537" y="865007"/>
                </a:cubicBezTo>
                <a:cubicBezTo>
                  <a:pt x="6026537" y="873029"/>
                  <a:pt x="6019532" y="879593"/>
                  <a:pt x="6011748" y="879593"/>
                </a:cubicBezTo>
                <a:cubicBezTo>
                  <a:pt x="6003186" y="879593"/>
                  <a:pt x="5996959" y="873029"/>
                  <a:pt x="5996959" y="865007"/>
                </a:cubicBezTo>
                <a:cubicBezTo>
                  <a:pt x="5996959" y="857714"/>
                  <a:pt x="6003186" y="853339"/>
                  <a:pt x="6011748" y="853339"/>
                </a:cubicBezTo>
                <a:close/>
                <a:moveTo>
                  <a:pt x="5940548" y="853339"/>
                </a:moveTo>
                <a:cubicBezTo>
                  <a:pt x="5948896" y="853339"/>
                  <a:pt x="5955726" y="857714"/>
                  <a:pt x="5955726" y="865007"/>
                </a:cubicBezTo>
                <a:cubicBezTo>
                  <a:pt x="5955726" y="873029"/>
                  <a:pt x="5948896" y="879593"/>
                  <a:pt x="5940548" y="879593"/>
                </a:cubicBezTo>
                <a:cubicBezTo>
                  <a:pt x="5932960" y="879593"/>
                  <a:pt x="5926130" y="873029"/>
                  <a:pt x="5926130" y="865007"/>
                </a:cubicBezTo>
                <a:cubicBezTo>
                  <a:pt x="5926130" y="857714"/>
                  <a:pt x="5932960" y="853339"/>
                  <a:pt x="5940548" y="853339"/>
                </a:cubicBezTo>
                <a:close/>
                <a:moveTo>
                  <a:pt x="5870088" y="853339"/>
                </a:moveTo>
                <a:cubicBezTo>
                  <a:pt x="5878650" y="853339"/>
                  <a:pt x="5884877" y="857714"/>
                  <a:pt x="5884877" y="865007"/>
                </a:cubicBezTo>
                <a:cubicBezTo>
                  <a:pt x="5884877" y="873029"/>
                  <a:pt x="5878650" y="879593"/>
                  <a:pt x="5870088" y="879593"/>
                </a:cubicBezTo>
                <a:cubicBezTo>
                  <a:pt x="5862304" y="879593"/>
                  <a:pt x="5855299" y="873029"/>
                  <a:pt x="5855299" y="865007"/>
                </a:cubicBezTo>
                <a:cubicBezTo>
                  <a:pt x="5855299" y="857714"/>
                  <a:pt x="5862304" y="853339"/>
                  <a:pt x="5870088" y="853339"/>
                </a:cubicBezTo>
                <a:close/>
                <a:moveTo>
                  <a:pt x="5798325" y="853339"/>
                </a:moveTo>
                <a:cubicBezTo>
                  <a:pt x="5806347" y="853339"/>
                  <a:pt x="5810722" y="857714"/>
                  <a:pt x="5810722" y="865007"/>
                </a:cubicBezTo>
                <a:cubicBezTo>
                  <a:pt x="5810722" y="873029"/>
                  <a:pt x="5806347" y="879593"/>
                  <a:pt x="5798325" y="879593"/>
                </a:cubicBezTo>
                <a:cubicBezTo>
                  <a:pt x="5791032" y="879593"/>
                  <a:pt x="5784469" y="873029"/>
                  <a:pt x="5784469" y="865007"/>
                </a:cubicBezTo>
                <a:cubicBezTo>
                  <a:pt x="5784469" y="857714"/>
                  <a:pt x="5791032" y="853339"/>
                  <a:pt x="5798325" y="853339"/>
                </a:cubicBezTo>
                <a:close/>
                <a:moveTo>
                  <a:pt x="5724122" y="853339"/>
                </a:moveTo>
                <a:cubicBezTo>
                  <a:pt x="5730685" y="853339"/>
                  <a:pt x="5736519" y="857714"/>
                  <a:pt x="5736519" y="865007"/>
                </a:cubicBezTo>
                <a:cubicBezTo>
                  <a:pt x="5736519" y="873029"/>
                  <a:pt x="5730685" y="879593"/>
                  <a:pt x="5724122" y="879593"/>
                </a:cubicBezTo>
                <a:cubicBezTo>
                  <a:pt x="5716100" y="879593"/>
                  <a:pt x="5710266" y="873029"/>
                  <a:pt x="5710266" y="865007"/>
                </a:cubicBezTo>
                <a:cubicBezTo>
                  <a:pt x="5710266" y="857714"/>
                  <a:pt x="5716100" y="853339"/>
                  <a:pt x="5724122" y="853339"/>
                </a:cubicBezTo>
                <a:close/>
                <a:moveTo>
                  <a:pt x="5653291" y="853339"/>
                </a:moveTo>
                <a:cubicBezTo>
                  <a:pt x="5659125" y="853339"/>
                  <a:pt x="5665688" y="857714"/>
                  <a:pt x="5665688" y="865007"/>
                </a:cubicBezTo>
                <a:cubicBezTo>
                  <a:pt x="5665688" y="873029"/>
                  <a:pt x="5659125" y="879593"/>
                  <a:pt x="5653291" y="879593"/>
                </a:cubicBezTo>
                <a:cubicBezTo>
                  <a:pt x="5645269" y="879593"/>
                  <a:pt x="5639435" y="873029"/>
                  <a:pt x="5639435" y="865007"/>
                </a:cubicBezTo>
                <a:cubicBezTo>
                  <a:pt x="5639435" y="857714"/>
                  <a:pt x="5645269" y="853339"/>
                  <a:pt x="5653291" y="853339"/>
                </a:cubicBezTo>
                <a:close/>
                <a:moveTo>
                  <a:pt x="5581002" y="853339"/>
                </a:moveTo>
                <a:cubicBezTo>
                  <a:pt x="5588295" y="853339"/>
                  <a:pt x="5594858" y="857714"/>
                  <a:pt x="5594858" y="865007"/>
                </a:cubicBezTo>
                <a:cubicBezTo>
                  <a:pt x="5594858" y="873029"/>
                  <a:pt x="5588295" y="879593"/>
                  <a:pt x="5581002" y="879593"/>
                </a:cubicBezTo>
                <a:cubicBezTo>
                  <a:pt x="5574439" y="879593"/>
                  <a:pt x="5568605" y="873029"/>
                  <a:pt x="5568605" y="865007"/>
                </a:cubicBezTo>
                <a:cubicBezTo>
                  <a:pt x="5568605" y="859173"/>
                  <a:pt x="5574439" y="853339"/>
                  <a:pt x="5581002" y="853339"/>
                </a:cubicBezTo>
                <a:close/>
                <a:moveTo>
                  <a:pt x="5510171" y="853339"/>
                </a:moveTo>
                <a:cubicBezTo>
                  <a:pt x="5517464" y="853339"/>
                  <a:pt x="5524027" y="859173"/>
                  <a:pt x="5524027" y="865007"/>
                </a:cubicBezTo>
                <a:cubicBezTo>
                  <a:pt x="5524027" y="873029"/>
                  <a:pt x="5517464" y="879593"/>
                  <a:pt x="5510171" y="879593"/>
                </a:cubicBezTo>
                <a:cubicBezTo>
                  <a:pt x="5503608" y="879593"/>
                  <a:pt x="5497774" y="873029"/>
                  <a:pt x="5497774" y="865007"/>
                </a:cubicBezTo>
                <a:cubicBezTo>
                  <a:pt x="5497774" y="859173"/>
                  <a:pt x="5503608" y="853339"/>
                  <a:pt x="5510171" y="853339"/>
                </a:cubicBezTo>
                <a:close/>
                <a:moveTo>
                  <a:pt x="5438937" y="853339"/>
                </a:moveTo>
                <a:cubicBezTo>
                  <a:pt x="5447182" y="853339"/>
                  <a:pt x="5453178" y="859173"/>
                  <a:pt x="5453178" y="865007"/>
                </a:cubicBezTo>
                <a:cubicBezTo>
                  <a:pt x="5453178" y="873029"/>
                  <a:pt x="5447182" y="879593"/>
                  <a:pt x="5438937" y="879593"/>
                </a:cubicBezTo>
                <a:cubicBezTo>
                  <a:pt x="5431442" y="879593"/>
                  <a:pt x="5426945" y="873029"/>
                  <a:pt x="5426945" y="865007"/>
                </a:cubicBezTo>
                <a:cubicBezTo>
                  <a:pt x="5426945" y="859173"/>
                  <a:pt x="5431442" y="853339"/>
                  <a:pt x="5438937" y="853339"/>
                </a:cubicBezTo>
                <a:close/>
                <a:moveTo>
                  <a:pt x="5367530" y="853339"/>
                </a:moveTo>
                <a:cubicBezTo>
                  <a:pt x="5376092" y="853339"/>
                  <a:pt x="5382318" y="859173"/>
                  <a:pt x="5382318" y="865007"/>
                </a:cubicBezTo>
                <a:cubicBezTo>
                  <a:pt x="5382318" y="873029"/>
                  <a:pt x="5376092" y="879593"/>
                  <a:pt x="5367530" y="879593"/>
                </a:cubicBezTo>
                <a:cubicBezTo>
                  <a:pt x="5359747" y="879593"/>
                  <a:pt x="5352742" y="873029"/>
                  <a:pt x="5352742" y="865007"/>
                </a:cubicBezTo>
                <a:cubicBezTo>
                  <a:pt x="5352742" y="859173"/>
                  <a:pt x="5359747" y="853339"/>
                  <a:pt x="5367530" y="853339"/>
                </a:cubicBezTo>
                <a:close/>
                <a:moveTo>
                  <a:pt x="5296699" y="853339"/>
                </a:moveTo>
                <a:cubicBezTo>
                  <a:pt x="5305261" y="853339"/>
                  <a:pt x="5311488" y="859173"/>
                  <a:pt x="5311488" y="865007"/>
                </a:cubicBezTo>
                <a:cubicBezTo>
                  <a:pt x="5311488" y="873029"/>
                  <a:pt x="5305261" y="879593"/>
                  <a:pt x="5296699" y="879593"/>
                </a:cubicBezTo>
                <a:cubicBezTo>
                  <a:pt x="5288915" y="879593"/>
                  <a:pt x="5281910" y="873029"/>
                  <a:pt x="5281910" y="865007"/>
                </a:cubicBezTo>
                <a:cubicBezTo>
                  <a:pt x="5281910" y="859173"/>
                  <a:pt x="5288915" y="853339"/>
                  <a:pt x="5296699" y="853339"/>
                </a:cubicBezTo>
                <a:close/>
                <a:moveTo>
                  <a:pt x="5225869" y="853339"/>
                </a:moveTo>
                <a:cubicBezTo>
                  <a:pt x="5234431" y="853339"/>
                  <a:pt x="5240657" y="859173"/>
                  <a:pt x="5240657" y="865007"/>
                </a:cubicBezTo>
                <a:cubicBezTo>
                  <a:pt x="5240657" y="873029"/>
                  <a:pt x="5234431" y="879593"/>
                  <a:pt x="5225869" y="879593"/>
                </a:cubicBezTo>
                <a:cubicBezTo>
                  <a:pt x="5217307" y="879593"/>
                  <a:pt x="5211081" y="873029"/>
                  <a:pt x="5211081" y="865007"/>
                </a:cubicBezTo>
                <a:cubicBezTo>
                  <a:pt x="5211081" y="859173"/>
                  <a:pt x="5217307" y="853339"/>
                  <a:pt x="5225869" y="853339"/>
                </a:cubicBezTo>
                <a:close/>
                <a:moveTo>
                  <a:pt x="5154105" y="853339"/>
                </a:moveTo>
                <a:cubicBezTo>
                  <a:pt x="5162127" y="853339"/>
                  <a:pt x="5166502" y="859173"/>
                  <a:pt x="5166502" y="865007"/>
                </a:cubicBezTo>
                <a:cubicBezTo>
                  <a:pt x="5166502" y="873029"/>
                  <a:pt x="5162127" y="879593"/>
                  <a:pt x="5154105" y="879593"/>
                </a:cubicBezTo>
                <a:cubicBezTo>
                  <a:pt x="5146083" y="879593"/>
                  <a:pt x="5140249" y="873029"/>
                  <a:pt x="5140249" y="865007"/>
                </a:cubicBezTo>
                <a:cubicBezTo>
                  <a:pt x="5140249" y="859173"/>
                  <a:pt x="5146083" y="853339"/>
                  <a:pt x="5154105" y="853339"/>
                </a:cubicBezTo>
                <a:close/>
                <a:moveTo>
                  <a:pt x="5083276" y="853339"/>
                </a:moveTo>
                <a:cubicBezTo>
                  <a:pt x="5089110" y="853339"/>
                  <a:pt x="5095673" y="859173"/>
                  <a:pt x="5095673" y="865007"/>
                </a:cubicBezTo>
                <a:cubicBezTo>
                  <a:pt x="5095673" y="873029"/>
                  <a:pt x="5089110" y="879593"/>
                  <a:pt x="5083276" y="879593"/>
                </a:cubicBezTo>
                <a:cubicBezTo>
                  <a:pt x="5075254" y="879593"/>
                  <a:pt x="5069420" y="873029"/>
                  <a:pt x="5069420" y="865007"/>
                </a:cubicBezTo>
                <a:cubicBezTo>
                  <a:pt x="5069420" y="859173"/>
                  <a:pt x="5075254" y="853339"/>
                  <a:pt x="5083276" y="853339"/>
                </a:cubicBezTo>
                <a:close/>
                <a:moveTo>
                  <a:pt x="5012445" y="853339"/>
                </a:moveTo>
                <a:cubicBezTo>
                  <a:pt x="5018279" y="853339"/>
                  <a:pt x="5024842" y="859173"/>
                  <a:pt x="5024842" y="865007"/>
                </a:cubicBezTo>
                <a:cubicBezTo>
                  <a:pt x="5024842" y="873029"/>
                  <a:pt x="5018279" y="879593"/>
                  <a:pt x="5012445" y="879593"/>
                </a:cubicBezTo>
                <a:cubicBezTo>
                  <a:pt x="5004423" y="879593"/>
                  <a:pt x="4998589" y="873029"/>
                  <a:pt x="4998589" y="865007"/>
                </a:cubicBezTo>
                <a:cubicBezTo>
                  <a:pt x="4998589" y="859173"/>
                  <a:pt x="5004423" y="853339"/>
                  <a:pt x="5012445" y="853339"/>
                </a:cubicBezTo>
                <a:close/>
                <a:moveTo>
                  <a:pt x="4940157" y="853339"/>
                </a:moveTo>
                <a:cubicBezTo>
                  <a:pt x="4948179" y="853339"/>
                  <a:pt x="4954013" y="859173"/>
                  <a:pt x="4954013" y="865007"/>
                </a:cubicBezTo>
                <a:cubicBezTo>
                  <a:pt x="4954013" y="873029"/>
                  <a:pt x="4948179" y="879593"/>
                  <a:pt x="4940157" y="879593"/>
                </a:cubicBezTo>
                <a:cubicBezTo>
                  <a:pt x="4934323" y="879593"/>
                  <a:pt x="4927760" y="873029"/>
                  <a:pt x="4927760" y="865007"/>
                </a:cubicBezTo>
                <a:cubicBezTo>
                  <a:pt x="4927760" y="859173"/>
                  <a:pt x="4934323" y="853339"/>
                  <a:pt x="4940157" y="853339"/>
                </a:cubicBezTo>
                <a:close/>
                <a:moveTo>
                  <a:pt x="4865953" y="853339"/>
                </a:moveTo>
                <a:cubicBezTo>
                  <a:pt x="4873975" y="853339"/>
                  <a:pt x="4879809" y="859173"/>
                  <a:pt x="4879809" y="865007"/>
                </a:cubicBezTo>
                <a:cubicBezTo>
                  <a:pt x="4879809" y="873029"/>
                  <a:pt x="4873975" y="879593"/>
                  <a:pt x="4865953" y="879593"/>
                </a:cubicBezTo>
                <a:cubicBezTo>
                  <a:pt x="4858661" y="879593"/>
                  <a:pt x="4853556" y="873029"/>
                  <a:pt x="4853556" y="865007"/>
                </a:cubicBezTo>
                <a:cubicBezTo>
                  <a:pt x="4853556" y="859173"/>
                  <a:pt x="4858661" y="853339"/>
                  <a:pt x="4865953" y="853339"/>
                </a:cubicBezTo>
                <a:close/>
                <a:moveTo>
                  <a:pt x="4797514" y="853339"/>
                </a:moveTo>
                <a:cubicBezTo>
                  <a:pt x="4806076" y="853339"/>
                  <a:pt x="4812303" y="859173"/>
                  <a:pt x="4812303" y="865007"/>
                </a:cubicBezTo>
                <a:cubicBezTo>
                  <a:pt x="4812303" y="873029"/>
                  <a:pt x="4806076" y="879593"/>
                  <a:pt x="4797514" y="879593"/>
                </a:cubicBezTo>
                <a:cubicBezTo>
                  <a:pt x="4789730" y="879593"/>
                  <a:pt x="4782725" y="873029"/>
                  <a:pt x="4782725" y="865007"/>
                </a:cubicBezTo>
                <a:cubicBezTo>
                  <a:pt x="4782725" y="859173"/>
                  <a:pt x="4789730" y="853339"/>
                  <a:pt x="4797514" y="853339"/>
                </a:cubicBezTo>
                <a:close/>
                <a:moveTo>
                  <a:pt x="4726684" y="853339"/>
                </a:moveTo>
                <a:cubicBezTo>
                  <a:pt x="4735246" y="853339"/>
                  <a:pt x="4741472" y="859173"/>
                  <a:pt x="4741472" y="865007"/>
                </a:cubicBezTo>
                <a:cubicBezTo>
                  <a:pt x="4741472" y="873029"/>
                  <a:pt x="4735246" y="879593"/>
                  <a:pt x="4726684" y="879593"/>
                </a:cubicBezTo>
                <a:cubicBezTo>
                  <a:pt x="4718122" y="879593"/>
                  <a:pt x="4711896" y="873029"/>
                  <a:pt x="4711896" y="865007"/>
                </a:cubicBezTo>
                <a:cubicBezTo>
                  <a:pt x="4711896" y="859173"/>
                  <a:pt x="4718122" y="853339"/>
                  <a:pt x="4726684" y="853339"/>
                </a:cubicBezTo>
                <a:close/>
                <a:moveTo>
                  <a:pt x="4655853" y="853339"/>
                </a:moveTo>
                <a:cubicBezTo>
                  <a:pt x="4663637" y="853339"/>
                  <a:pt x="4670642" y="859173"/>
                  <a:pt x="4670642" y="865007"/>
                </a:cubicBezTo>
                <a:cubicBezTo>
                  <a:pt x="4670642" y="873029"/>
                  <a:pt x="4663637" y="879593"/>
                  <a:pt x="4655853" y="879593"/>
                </a:cubicBezTo>
                <a:cubicBezTo>
                  <a:pt x="4647291" y="879593"/>
                  <a:pt x="4641064" y="873029"/>
                  <a:pt x="4641064" y="865007"/>
                </a:cubicBezTo>
                <a:cubicBezTo>
                  <a:pt x="4641064" y="859173"/>
                  <a:pt x="4647291" y="853339"/>
                  <a:pt x="4655853" y="853339"/>
                </a:cubicBezTo>
                <a:close/>
                <a:moveTo>
                  <a:pt x="4584091" y="853339"/>
                </a:moveTo>
                <a:cubicBezTo>
                  <a:pt x="4591384" y="853339"/>
                  <a:pt x="4596488" y="859173"/>
                  <a:pt x="4596488" y="865007"/>
                </a:cubicBezTo>
                <a:cubicBezTo>
                  <a:pt x="4596488" y="873029"/>
                  <a:pt x="4591384" y="879593"/>
                  <a:pt x="4584091" y="879593"/>
                </a:cubicBezTo>
                <a:cubicBezTo>
                  <a:pt x="4576069" y="879593"/>
                  <a:pt x="4570235" y="873029"/>
                  <a:pt x="4570235" y="865007"/>
                </a:cubicBezTo>
                <a:cubicBezTo>
                  <a:pt x="4570235" y="859173"/>
                  <a:pt x="4576069" y="853339"/>
                  <a:pt x="4584091" y="853339"/>
                </a:cubicBezTo>
                <a:close/>
                <a:moveTo>
                  <a:pt x="4513260" y="853339"/>
                </a:moveTo>
                <a:cubicBezTo>
                  <a:pt x="4519094" y="853339"/>
                  <a:pt x="4525657" y="859173"/>
                  <a:pt x="4525657" y="865007"/>
                </a:cubicBezTo>
                <a:cubicBezTo>
                  <a:pt x="4525657" y="873029"/>
                  <a:pt x="4519094" y="879593"/>
                  <a:pt x="4513260" y="879593"/>
                </a:cubicBezTo>
                <a:cubicBezTo>
                  <a:pt x="4505238" y="879593"/>
                  <a:pt x="4499404" y="873029"/>
                  <a:pt x="4499404" y="865007"/>
                </a:cubicBezTo>
                <a:cubicBezTo>
                  <a:pt x="4499404" y="859173"/>
                  <a:pt x="4505238" y="853339"/>
                  <a:pt x="4513260" y="853339"/>
                </a:cubicBezTo>
                <a:close/>
                <a:moveTo>
                  <a:pt x="4439056" y="853339"/>
                </a:moveTo>
                <a:cubicBezTo>
                  <a:pt x="4445619" y="853339"/>
                  <a:pt x="4451453" y="859173"/>
                  <a:pt x="4451453" y="865007"/>
                </a:cubicBezTo>
                <a:cubicBezTo>
                  <a:pt x="4451453" y="873029"/>
                  <a:pt x="4445619" y="879593"/>
                  <a:pt x="4439056" y="879593"/>
                </a:cubicBezTo>
                <a:cubicBezTo>
                  <a:pt x="4431763" y="879593"/>
                  <a:pt x="4425200" y="873029"/>
                  <a:pt x="4425200" y="865007"/>
                </a:cubicBezTo>
                <a:cubicBezTo>
                  <a:pt x="4425200" y="859173"/>
                  <a:pt x="4431763" y="853339"/>
                  <a:pt x="4439056" y="853339"/>
                </a:cubicBezTo>
                <a:close/>
                <a:moveTo>
                  <a:pt x="4366768" y="853339"/>
                </a:moveTo>
                <a:cubicBezTo>
                  <a:pt x="4374790" y="853339"/>
                  <a:pt x="4380624" y="859173"/>
                  <a:pt x="4380624" y="865007"/>
                </a:cubicBezTo>
                <a:cubicBezTo>
                  <a:pt x="4380624" y="873029"/>
                  <a:pt x="4374790" y="879593"/>
                  <a:pt x="4366768" y="879593"/>
                </a:cubicBezTo>
                <a:cubicBezTo>
                  <a:pt x="4360934" y="879593"/>
                  <a:pt x="4354371" y="873029"/>
                  <a:pt x="4354371" y="867195"/>
                </a:cubicBezTo>
                <a:cubicBezTo>
                  <a:pt x="4354371" y="859173"/>
                  <a:pt x="4360934" y="853339"/>
                  <a:pt x="4366768" y="853339"/>
                </a:cubicBezTo>
                <a:close/>
                <a:moveTo>
                  <a:pt x="4295937" y="853339"/>
                </a:moveTo>
                <a:cubicBezTo>
                  <a:pt x="4303959" y="853339"/>
                  <a:pt x="4309793" y="859173"/>
                  <a:pt x="4309793" y="867195"/>
                </a:cubicBezTo>
                <a:cubicBezTo>
                  <a:pt x="4309793" y="873029"/>
                  <a:pt x="4303959" y="879593"/>
                  <a:pt x="4295937" y="879593"/>
                </a:cubicBezTo>
                <a:cubicBezTo>
                  <a:pt x="4290103" y="879593"/>
                  <a:pt x="4283540" y="873029"/>
                  <a:pt x="4283540" y="867195"/>
                </a:cubicBezTo>
                <a:cubicBezTo>
                  <a:pt x="4283540" y="859173"/>
                  <a:pt x="4290103" y="853339"/>
                  <a:pt x="4295937" y="853339"/>
                </a:cubicBezTo>
                <a:close/>
                <a:moveTo>
                  <a:pt x="4225107" y="853339"/>
                </a:moveTo>
                <a:cubicBezTo>
                  <a:pt x="4233129" y="853339"/>
                  <a:pt x="4238963" y="859173"/>
                  <a:pt x="4238963" y="867195"/>
                </a:cubicBezTo>
                <a:cubicBezTo>
                  <a:pt x="4238963" y="873029"/>
                  <a:pt x="4233129" y="879593"/>
                  <a:pt x="4225107" y="879593"/>
                </a:cubicBezTo>
                <a:cubicBezTo>
                  <a:pt x="4217085" y="879593"/>
                  <a:pt x="4212710" y="873029"/>
                  <a:pt x="4212710" y="867195"/>
                </a:cubicBezTo>
                <a:cubicBezTo>
                  <a:pt x="4212710" y="859173"/>
                  <a:pt x="4217085" y="853339"/>
                  <a:pt x="4225107" y="853339"/>
                </a:cubicBezTo>
                <a:close/>
                <a:moveTo>
                  <a:pt x="4153295" y="853339"/>
                </a:moveTo>
                <a:cubicBezTo>
                  <a:pt x="4161078" y="853339"/>
                  <a:pt x="4168083" y="859173"/>
                  <a:pt x="4168083" y="867195"/>
                </a:cubicBezTo>
                <a:cubicBezTo>
                  <a:pt x="4168083" y="873029"/>
                  <a:pt x="4161078" y="879593"/>
                  <a:pt x="4153295" y="879593"/>
                </a:cubicBezTo>
                <a:cubicBezTo>
                  <a:pt x="4144733" y="879593"/>
                  <a:pt x="4138507" y="873029"/>
                  <a:pt x="4138507" y="867195"/>
                </a:cubicBezTo>
                <a:cubicBezTo>
                  <a:pt x="4138507" y="859173"/>
                  <a:pt x="4144733" y="853339"/>
                  <a:pt x="4153295" y="853339"/>
                </a:cubicBezTo>
                <a:close/>
                <a:moveTo>
                  <a:pt x="4082465" y="853339"/>
                </a:moveTo>
                <a:cubicBezTo>
                  <a:pt x="4090249" y="853339"/>
                  <a:pt x="4097254" y="859173"/>
                  <a:pt x="4097254" y="867195"/>
                </a:cubicBezTo>
                <a:cubicBezTo>
                  <a:pt x="4097254" y="873029"/>
                  <a:pt x="4090249" y="879593"/>
                  <a:pt x="4082465" y="879593"/>
                </a:cubicBezTo>
                <a:cubicBezTo>
                  <a:pt x="4073903" y="879593"/>
                  <a:pt x="4067676" y="873029"/>
                  <a:pt x="4067676" y="867195"/>
                </a:cubicBezTo>
                <a:cubicBezTo>
                  <a:pt x="4067676" y="859173"/>
                  <a:pt x="4073903" y="853339"/>
                  <a:pt x="4082465" y="853339"/>
                </a:cubicBezTo>
                <a:close/>
                <a:moveTo>
                  <a:pt x="4011635" y="853339"/>
                </a:moveTo>
                <a:cubicBezTo>
                  <a:pt x="4019418" y="853339"/>
                  <a:pt x="4026423" y="859173"/>
                  <a:pt x="4026423" y="867195"/>
                </a:cubicBezTo>
                <a:cubicBezTo>
                  <a:pt x="4026423" y="873029"/>
                  <a:pt x="4019418" y="879593"/>
                  <a:pt x="4011635" y="879593"/>
                </a:cubicBezTo>
                <a:cubicBezTo>
                  <a:pt x="4003073" y="879593"/>
                  <a:pt x="3996847" y="873029"/>
                  <a:pt x="3996847" y="867195"/>
                </a:cubicBezTo>
                <a:cubicBezTo>
                  <a:pt x="3996847" y="859173"/>
                  <a:pt x="4003073" y="853339"/>
                  <a:pt x="4011635" y="853339"/>
                </a:cubicBezTo>
                <a:close/>
                <a:moveTo>
                  <a:pt x="3939871" y="853339"/>
                </a:moveTo>
                <a:cubicBezTo>
                  <a:pt x="3947893" y="853339"/>
                  <a:pt x="3952268" y="859173"/>
                  <a:pt x="3952268" y="867195"/>
                </a:cubicBezTo>
                <a:cubicBezTo>
                  <a:pt x="3952268" y="873029"/>
                  <a:pt x="3947893" y="879593"/>
                  <a:pt x="3939871" y="879593"/>
                </a:cubicBezTo>
                <a:cubicBezTo>
                  <a:pt x="3932578" y="879593"/>
                  <a:pt x="3926015" y="873029"/>
                  <a:pt x="3926015" y="867195"/>
                </a:cubicBezTo>
                <a:cubicBezTo>
                  <a:pt x="3926015" y="859173"/>
                  <a:pt x="3932578" y="853339"/>
                  <a:pt x="3939871" y="853339"/>
                </a:cubicBezTo>
                <a:close/>
                <a:moveTo>
                  <a:pt x="3869042" y="853339"/>
                </a:moveTo>
                <a:cubicBezTo>
                  <a:pt x="3875605" y="853339"/>
                  <a:pt x="3881439" y="859173"/>
                  <a:pt x="3881439" y="867195"/>
                </a:cubicBezTo>
                <a:cubicBezTo>
                  <a:pt x="3881439" y="873029"/>
                  <a:pt x="3875605" y="879593"/>
                  <a:pt x="3869042" y="879593"/>
                </a:cubicBezTo>
                <a:cubicBezTo>
                  <a:pt x="3861749" y="879593"/>
                  <a:pt x="3855186" y="873029"/>
                  <a:pt x="3855186" y="867195"/>
                </a:cubicBezTo>
                <a:cubicBezTo>
                  <a:pt x="3855186" y="859173"/>
                  <a:pt x="3861749" y="853339"/>
                  <a:pt x="3869042" y="853339"/>
                </a:cubicBezTo>
                <a:close/>
                <a:moveTo>
                  <a:pt x="3796752" y="853339"/>
                </a:moveTo>
                <a:cubicBezTo>
                  <a:pt x="3804774" y="853339"/>
                  <a:pt x="3810608" y="859173"/>
                  <a:pt x="3810608" y="867195"/>
                </a:cubicBezTo>
                <a:cubicBezTo>
                  <a:pt x="3810608" y="873029"/>
                  <a:pt x="3804774" y="879593"/>
                  <a:pt x="3796752" y="879593"/>
                </a:cubicBezTo>
                <a:cubicBezTo>
                  <a:pt x="3790918" y="879593"/>
                  <a:pt x="3784355" y="873029"/>
                  <a:pt x="3784355" y="867195"/>
                </a:cubicBezTo>
                <a:cubicBezTo>
                  <a:pt x="3784355" y="859173"/>
                  <a:pt x="3790918" y="853339"/>
                  <a:pt x="3796752" y="853339"/>
                </a:cubicBezTo>
                <a:close/>
                <a:moveTo>
                  <a:pt x="3725922" y="853339"/>
                </a:moveTo>
                <a:cubicBezTo>
                  <a:pt x="3733944" y="853339"/>
                  <a:pt x="3739778" y="859173"/>
                  <a:pt x="3739778" y="867195"/>
                </a:cubicBezTo>
                <a:cubicBezTo>
                  <a:pt x="3739778" y="873029"/>
                  <a:pt x="3733944" y="879593"/>
                  <a:pt x="3725922" y="879593"/>
                </a:cubicBezTo>
                <a:cubicBezTo>
                  <a:pt x="3719359" y="879593"/>
                  <a:pt x="3713525" y="873029"/>
                  <a:pt x="3713525" y="867195"/>
                </a:cubicBezTo>
                <a:cubicBezTo>
                  <a:pt x="3713525" y="859173"/>
                  <a:pt x="3719359" y="853339"/>
                  <a:pt x="3725922" y="853339"/>
                </a:cubicBezTo>
                <a:close/>
                <a:moveTo>
                  <a:pt x="3655091" y="853339"/>
                </a:moveTo>
                <a:cubicBezTo>
                  <a:pt x="3662384" y="853339"/>
                  <a:pt x="3668947" y="859173"/>
                  <a:pt x="3668947" y="867195"/>
                </a:cubicBezTo>
                <a:cubicBezTo>
                  <a:pt x="3668947" y="873029"/>
                  <a:pt x="3662384" y="879593"/>
                  <a:pt x="3655091" y="879593"/>
                </a:cubicBezTo>
                <a:cubicBezTo>
                  <a:pt x="3647069" y="879593"/>
                  <a:pt x="3642694" y="873029"/>
                  <a:pt x="3642694" y="867195"/>
                </a:cubicBezTo>
                <a:cubicBezTo>
                  <a:pt x="3642694" y="859173"/>
                  <a:pt x="3647069" y="853339"/>
                  <a:pt x="3655091" y="853339"/>
                </a:cubicBezTo>
                <a:close/>
                <a:moveTo>
                  <a:pt x="3583280" y="853339"/>
                </a:moveTo>
                <a:cubicBezTo>
                  <a:pt x="3591064" y="853339"/>
                  <a:pt x="3598069" y="859173"/>
                  <a:pt x="3598069" y="867195"/>
                </a:cubicBezTo>
                <a:cubicBezTo>
                  <a:pt x="3598069" y="873029"/>
                  <a:pt x="3591064" y="879593"/>
                  <a:pt x="3583280" y="879593"/>
                </a:cubicBezTo>
                <a:cubicBezTo>
                  <a:pt x="3574718" y="879593"/>
                  <a:pt x="3568491" y="873029"/>
                  <a:pt x="3568491" y="867195"/>
                </a:cubicBezTo>
                <a:cubicBezTo>
                  <a:pt x="3568491" y="859173"/>
                  <a:pt x="3574718" y="853339"/>
                  <a:pt x="3583280" y="853339"/>
                </a:cubicBezTo>
                <a:close/>
                <a:moveTo>
                  <a:pt x="3512449" y="853339"/>
                </a:moveTo>
                <a:cubicBezTo>
                  <a:pt x="3520232" y="853339"/>
                  <a:pt x="3527237" y="859173"/>
                  <a:pt x="3527237" y="867195"/>
                </a:cubicBezTo>
                <a:cubicBezTo>
                  <a:pt x="3527237" y="873029"/>
                  <a:pt x="3520232" y="879593"/>
                  <a:pt x="3512449" y="879593"/>
                </a:cubicBezTo>
                <a:cubicBezTo>
                  <a:pt x="3503887" y="879593"/>
                  <a:pt x="3497661" y="873029"/>
                  <a:pt x="3497661" y="867195"/>
                </a:cubicBezTo>
                <a:cubicBezTo>
                  <a:pt x="3497661" y="859173"/>
                  <a:pt x="3503887" y="853339"/>
                  <a:pt x="3512449" y="853339"/>
                </a:cubicBezTo>
                <a:close/>
                <a:moveTo>
                  <a:pt x="3441619" y="853339"/>
                </a:moveTo>
                <a:cubicBezTo>
                  <a:pt x="3450181" y="853339"/>
                  <a:pt x="3456408" y="859173"/>
                  <a:pt x="3456408" y="867195"/>
                </a:cubicBezTo>
                <a:cubicBezTo>
                  <a:pt x="3456408" y="873029"/>
                  <a:pt x="3450181" y="879593"/>
                  <a:pt x="3441619" y="879593"/>
                </a:cubicBezTo>
                <a:cubicBezTo>
                  <a:pt x="3433835" y="879593"/>
                  <a:pt x="3426830" y="873029"/>
                  <a:pt x="3426830" y="867195"/>
                </a:cubicBezTo>
                <a:cubicBezTo>
                  <a:pt x="3426830" y="859173"/>
                  <a:pt x="3433835" y="853339"/>
                  <a:pt x="3441619" y="853339"/>
                </a:cubicBezTo>
                <a:close/>
                <a:moveTo>
                  <a:pt x="3369857" y="853339"/>
                </a:moveTo>
                <a:cubicBezTo>
                  <a:pt x="3377879" y="853339"/>
                  <a:pt x="3382254" y="859173"/>
                  <a:pt x="3382254" y="867195"/>
                </a:cubicBezTo>
                <a:cubicBezTo>
                  <a:pt x="3382254" y="873029"/>
                  <a:pt x="3377879" y="879593"/>
                  <a:pt x="3369857" y="879593"/>
                </a:cubicBezTo>
                <a:cubicBezTo>
                  <a:pt x="3362564" y="879593"/>
                  <a:pt x="3356001" y="873029"/>
                  <a:pt x="3356001" y="867195"/>
                </a:cubicBezTo>
                <a:cubicBezTo>
                  <a:pt x="3356001" y="859173"/>
                  <a:pt x="3362564" y="853339"/>
                  <a:pt x="3369857" y="853339"/>
                </a:cubicBezTo>
                <a:close/>
                <a:moveTo>
                  <a:pt x="1013589" y="853339"/>
                </a:moveTo>
                <a:cubicBezTo>
                  <a:pt x="1021181" y="853339"/>
                  <a:pt x="1028011" y="859566"/>
                  <a:pt x="1028011" y="868127"/>
                </a:cubicBezTo>
                <a:cubicBezTo>
                  <a:pt x="1028011" y="875911"/>
                  <a:pt x="1021181" y="882916"/>
                  <a:pt x="1013589" y="882916"/>
                </a:cubicBezTo>
                <a:cubicBezTo>
                  <a:pt x="1005243" y="882916"/>
                  <a:pt x="998413" y="875911"/>
                  <a:pt x="998413" y="868127"/>
                </a:cubicBezTo>
                <a:cubicBezTo>
                  <a:pt x="998413" y="859566"/>
                  <a:pt x="1005243" y="853339"/>
                  <a:pt x="1013589" y="853339"/>
                </a:cubicBezTo>
                <a:close/>
                <a:moveTo>
                  <a:pt x="368059" y="785881"/>
                </a:moveTo>
                <a:cubicBezTo>
                  <a:pt x="376081" y="785881"/>
                  <a:pt x="380456" y="790256"/>
                  <a:pt x="380456" y="797549"/>
                </a:cubicBezTo>
                <a:cubicBezTo>
                  <a:pt x="380456" y="805571"/>
                  <a:pt x="376081" y="812135"/>
                  <a:pt x="368059" y="812135"/>
                </a:cubicBezTo>
                <a:cubicBezTo>
                  <a:pt x="360766" y="812135"/>
                  <a:pt x="354203" y="805571"/>
                  <a:pt x="354203" y="797549"/>
                </a:cubicBezTo>
                <a:cubicBezTo>
                  <a:pt x="354203" y="790256"/>
                  <a:pt x="360766" y="785881"/>
                  <a:pt x="368059" y="785881"/>
                </a:cubicBezTo>
                <a:close/>
                <a:moveTo>
                  <a:pt x="297226" y="785881"/>
                </a:moveTo>
                <a:cubicBezTo>
                  <a:pt x="303791" y="785881"/>
                  <a:pt x="309624" y="790256"/>
                  <a:pt x="309624" y="797549"/>
                </a:cubicBezTo>
                <a:cubicBezTo>
                  <a:pt x="309624" y="805571"/>
                  <a:pt x="303791" y="812135"/>
                  <a:pt x="297226" y="812135"/>
                </a:cubicBezTo>
                <a:cubicBezTo>
                  <a:pt x="289933" y="812135"/>
                  <a:pt x="283371" y="805571"/>
                  <a:pt x="283371" y="797549"/>
                </a:cubicBezTo>
                <a:cubicBezTo>
                  <a:pt x="283371" y="790256"/>
                  <a:pt x="289933" y="785881"/>
                  <a:pt x="297226" y="785881"/>
                </a:cubicBezTo>
                <a:close/>
                <a:moveTo>
                  <a:pt x="226398" y="785881"/>
                </a:moveTo>
                <a:cubicBezTo>
                  <a:pt x="232233" y="785881"/>
                  <a:pt x="238797" y="790256"/>
                  <a:pt x="238797" y="797549"/>
                </a:cubicBezTo>
                <a:cubicBezTo>
                  <a:pt x="238797" y="805571"/>
                  <a:pt x="232233" y="812135"/>
                  <a:pt x="226398" y="812135"/>
                </a:cubicBezTo>
                <a:cubicBezTo>
                  <a:pt x="218375" y="812135"/>
                  <a:pt x="212542" y="805571"/>
                  <a:pt x="212542" y="797549"/>
                </a:cubicBezTo>
                <a:cubicBezTo>
                  <a:pt x="212542" y="790256"/>
                  <a:pt x="218375" y="785881"/>
                  <a:pt x="226398" y="785881"/>
                </a:cubicBezTo>
                <a:close/>
                <a:moveTo>
                  <a:pt x="154101" y="785881"/>
                </a:moveTo>
                <a:cubicBezTo>
                  <a:pt x="161394" y="785881"/>
                  <a:pt x="167957" y="790256"/>
                  <a:pt x="167957" y="797549"/>
                </a:cubicBezTo>
                <a:cubicBezTo>
                  <a:pt x="167957" y="805571"/>
                  <a:pt x="161394" y="812135"/>
                  <a:pt x="154101" y="812135"/>
                </a:cubicBezTo>
                <a:cubicBezTo>
                  <a:pt x="147538" y="812135"/>
                  <a:pt x="141704" y="805571"/>
                  <a:pt x="141704" y="797549"/>
                </a:cubicBezTo>
                <a:cubicBezTo>
                  <a:pt x="141704" y="790256"/>
                  <a:pt x="147538" y="785881"/>
                  <a:pt x="154101" y="785881"/>
                </a:cubicBezTo>
                <a:close/>
                <a:moveTo>
                  <a:pt x="83272" y="785881"/>
                </a:moveTo>
                <a:cubicBezTo>
                  <a:pt x="90564" y="785881"/>
                  <a:pt x="97128" y="790256"/>
                  <a:pt x="97128" y="797549"/>
                </a:cubicBezTo>
                <a:cubicBezTo>
                  <a:pt x="97128" y="805571"/>
                  <a:pt x="90564" y="812135"/>
                  <a:pt x="83272" y="812135"/>
                </a:cubicBezTo>
                <a:cubicBezTo>
                  <a:pt x="76708" y="812135"/>
                  <a:pt x="70874" y="805571"/>
                  <a:pt x="70874" y="797549"/>
                </a:cubicBezTo>
                <a:cubicBezTo>
                  <a:pt x="70874" y="790256"/>
                  <a:pt x="76708" y="785881"/>
                  <a:pt x="83272" y="785881"/>
                </a:cubicBezTo>
                <a:close/>
                <a:moveTo>
                  <a:pt x="12036" y="785881"/>
                </a:moveTo>
                <a:cubicBezTo>
                  <a:pt x="20281" y="785881"/>
                  <a:pt x="26277" y="790256"/>
                  <a:pt x="26277" y="797549"/>
                </a:cubicBezTo>
                <a:cubicBezTo>
                  <a:pt x="26277" y="805571"/>
                  <a:pt x="20281" y="812135"/>
                  <a:pt x="12036" y="812135"/>
                </a:cubicBezTo>
                <a:cubicBezTo>
                  <a:pt x="4541" y="812135"/>
                  <a:pt x="44" y="805571"/>
                  <a:pt x="44" y="797549"/>
                </a:cubicBezTo>
                <a:cubicBezTo>
                  <a:pt x="44" y="790256"/>
                  <a:pt x="4541" y="785881"/>
                  <a:pt x="12036" y="785881"/>
                </a:cubicBezTo>
                <a:close/>
                <a:moveTo>
                  <a:pt x="4726684" y="782507"/>
                </a:moveTo>
                <a:cubicBezTo>
                  <a:pt x="4735246" y="782507"/>
                  <a:pt x="4741472" y="789070"/>
                  <a:pt x="4741472" y="794904"/>
                </a:cubicBezTo>
                <a:cubicBezTo>
                  <a:pt x="4741472" y="802926"/>
                  <a:pt x="4735246" y="808761"/>
                  <a:pt x="4726684" y="808761"/>
                </a:cubicBezTo>
                <a:cubicBezTo>
                  <a:pt x="4718122" y="808761"/>
                  <a:pt x="4711896" y="802926"/>
                  <a:pt x="4711896" y="794904"/>
                </a:cubicBezTo>
                <a:cubicBezTo>
                  <a:pt x="4711896" y="789070"/>
                  <a:pt x="4718122" y="782507"/>
                  <a:pt x="4726684" y="782507"/>
                </a:cubicBezTo>
                <a:close/>
                <a:moveTo>
                  <a:pt x="4655853" y="782507"/>
                </a:moveTo>
                <a:cubicBezTo>
                  <a:pt x="4663637" y="782507"/>
                  <a:pt x="4670642" y="789070"/>
                  <a:pt x="4670642" y="794904"/>
                </a:cubicBezTo>
                <a:cubicBezTo>
                  <a:pt x="4670642" y="802926"/>
                  <a:pt x="4663637" y="808761"/>
                  <a:pt x="4655853" y="808761"/>
                </a:cubicBezTo>
                <a:cubicBezTo>
                  <a:pt x="4647291" y="808761"/>
                  <a:pt x="4641064" y="802926"/>
                  <a:pt x="4641064" y="794904"/>
                </a:cubicBezTo>
                <a:cubicBezTo>
                  <a:pt x="4641064" y="789070"/>
                  <a:pt x="4647291" y="782507"/>
                  <a:pt x="4655853" y="782507"/>
                </a:cubicBezTo>
                <a:close/>
                <a:moveTo>
                  <a:pt x="4584091" y="782507"/>
                </a:moveTo>
                <a:cubicBezTo>
                  <a:pt x="4591384" y="782507"/>
                  <a:pt x="4596488" y="789070"/>
                  <a:pt x="4596488" y="794904"/>
                </a:cubicBezTo>
                <a:cubicBezTo>
                  <a:pt x="4596488" y="802926"/>
                  <a:pt x="4591384" y="808761"/>
                  <a:pt x="4584091" y="808761"/>
                </a:cubicBezTo>
                <a:cubicBezTo>
                  <a:pt x="4576069" y="808761"/>
                  <a:pt x="4570235" y="802926"/>
                  <a:pt x="4570235" y="794904"/>
                </a:cubicBezTo>
                <a:cubicBezTo>
                  <a:pt x="4570235" y="789070"/>
                  <a:pt x="4576069" y="782507"/>
                  <a:pt x="4584091" y="782507"/>
                </a:cubicBezTo>
                <a:close/>
                <a:moveTo>
                  <a:pt x="4513260" y="782507"/>
                </a:moveTo>
                <a:cubicBezTo>
                  <a:pt x="4519094" y="782507"/>
                  <a:pt x="4525657" y="789070"/>
                  <a:pt x="4525657" y="794904"/>
                </a:cubicBezTo>
                <a:cubicBezTo>
                  <a:pt x="4525657" y="802926"/>
                  <a:pt x="4519094" y="808761"/>
                  <a:pt x="4513260" y="808761"/>
                </a:cubicBezTo>
                <a:cubicBezTo>
                  <a:pt x="4505238" y="808761"/>
                  <a:pt x="4499404" y="802926"/>
                  <a:pt x="4499404" y="794904"/>
                </a:cubicBezTo>
                <a:cubicBezTo>
                  <a:pt x="4499404" y="789070"/>
                  <a:pt x="4505238" y="782507"/>
                  <a:pt x="4513260" y="782507"/>
                </a:cubicBezTo>
                <a:close/>
                <a:moveTo>
                  <a:pt x="4439056" y="782507"/>
                </a:moveTo>
                <a:cubicBezTo>
                  <a:pt x="4445619" y="782507"/>
                  <a:pt x="4451453" y="789070"/>
                  <a:pt x="4451453" y="794904"/>
                </a:cubicBezTo>
                <a:cubicBezTo>
                  <a:pt x="4451453" y="802926"/>
                  <a:pt x="4445619" y="808761"/>
                  <a:pt x="4439056" y="808761"/>
                </a:cubicBezTo>
                <a:cubicBezTo>
                  <a:pt x="4431763" y="808761"/>
                  <a:pt x="4425200" y="802926"/>
                  <a:pt x="4425200" y="794904"/>
                </a:cubicBezTo>
                <a:cubicBezTo>
                  <a:pt x="4425200" y="789070"/>
                  <a:pt x="4431763" y="782507"/>
                  <a:pt x="4439056" y="782507"/>
                </a:cubicBezTo>
                <a:close/>
                <a:moveTo>
                  <a:pt x="4366768" y="782507"/>
                </a:moveTo>
                <a:cubicBezTo>
                  <a:pt x="4374790" y="782507"/>
                  <a:pt x="4380624" y="789070"/>
                  <a:pt x="4380624" y="794904"/>
                </a:cubicBezTo>
                <a:cubicBezTo>
                  <a:pt x="4380624" y="802926"/>
                  <a:pt x="4374790" y="808761"/>
                  <a:pt x="4366768" y="808761"/>
                </a:cubicBezTo>
                <a:cubicBezTo>
                  <a:pt x="4360934" y="808761"/>
                  <a:pt x="4354371" y="802926"/>
                  <a:pt x="4354371" y="794904"/>
                </a:cubicBezTo>
                <a:cubicBezTo>
                  <a:pt x="4354371" y="789070"/>
                  <a:pt x="4360934" y="782507"/>
                  <a:pt x="4366768" y="782507"/>
                </a:cubicBezTo>
                <a:close/>
                <a:moveTo>
                  <a:pt x="4295937" y="782507"/>
                </a:moveTo>
                <a:cubicBezTo>
                  <a:pt x="4303959" y="782507"/>
                  <a:pt x="4309793" y="789070"/>
                  <a:pt x="4309793" y="794904"/>
                </a:cubicBezTo>
                <a:cubicBezTo>
                  <a:pt x="4309793" y="802926"/>
                  <a:pt x="4303959" y="808761"/>
                  <a:pt x="4295937" y="808761"/>
                </a:cubicBezTo>
                <a:cubicBezTo>
                  <a:pt x="4290103" y="808761"/>
                  <a:pt x="4283540" y="802926"/>
                  <a:pt x="4283540" y="794904"/>
                </a:cubicBezTo>
                <a:cubicBezTo>
                  <a:pt x="4283540" y="789070"/>
                  <a:pt x="4290103" y="782507"/>
                  <a:pt x="4295937" y="782507"/>
                </a:cubicBezTo>
                <a:close/>
                <a:moveTo>
                  <a:pt x="4225107" y="782507"/>
                </a:moveTo>
                <a:cubicBezTo>
                  <a:pt x="4233129" y="782507"/>
                  <a:pt x="4238963" y="789070"/>
                  <a:pt x="4238963" y="794904"/>
                </a:cubicBezTo>
                <a:cubicBezTo>
                  <a:pt x="4238963" y="802926"/>
                  <a:pt x="4233129" y="808761"/>
                  <a:pt x="4225107" y="808761"/>
                </a:cubicBezTo>
                <a:cubicBezTo>
                  <a:pt x="4217085" y="808761"/>
                  <a:pt x="4212710" y="802926"/>
                  <a:pt x="4212710" y="794904"/>
                </a:cubicBezTo>
                <a:cubicBezTo>
                  <a:pt x="4212710" y="789070"/>
                  <a:pt x="4217085" y="782507"/>
                  <a:pt x="4225107" y="782507"/>
                </a:cubicBezTo>
                <a:close/>
                <a:moveTo>
                  <a:pt x="4153295" y="782507"/>
                </a:moveTo>
                <a:cubicBezTo>
                  <a:pt x="4161078" y="782507"/>
                  <a:pt x="4168083" y="789070"/>
                  <a:pt x="4168083" y="794904"/>
                </a:cubicBezTo>
                <a:cubicBezTo>
                  <a:pt x="4168083" y="802926"/>
                  <a:pt x="4161078" y="808761"/>
                  <a:pt x="4153295" y="808761"/>
                </a:cubicBezTo>
                <a:cubicBezTo>
                  <a:pt x="4144733" y="808761"/>
                  <a:pt x="4138507" y="802926"/>
                  <a:pt x="4138507" y="794904"/>
                </a:cubicBezTo>
                <a:cubicBezTo>
                  <a:pt x="4138507" y="789070"/>
                  <a:pt x="4144733" y="782507"/>
                  <a:pt x="4153295" y="782507"/>
                </a:cubicBezTo>
                <a:close/>
                <a:moveTo>
                  <a:pt x="4082465" y="782507"/>
                </a:moveTo>
                <a:cubicBezTo>
                  <a:pt x="4090249" y="782507"/>
                  <a:pt x="4097254" y="789070"/>
                  <a:pt x="4097254" y="794904"/>
                </a:cubicBezTo>
                <a:cubicBezTo>
                  <a:pt x="4097254" y="802926"/>
                  <a:pt x="4090249" y="808761"/>
                  <a:pt x="4082465" y="808761"/>
                </a:cubicBezTo>
                <a:cubicBezTo>
                  <a:pt x="4073903" y="808761"/>
                  <a:pt x="4067676" y="802926"/>
                  <a:pt x="4067676" y="794904"/>
                </a:cubicBezTo>
                <a:cubicBezTo>
                  <a:pt x="4067676" y="789070"/>
                  <a:pt x="4073903" y="782507"/>
                  <a:pt x="4082465" y="782507"/>
                </a:cubicBezTo>
                <a:close/>
                <a:moveTo>
                  <a:pt x="4010703" y="782507"/>
                </a:moveTo>
                <a:cubicBezTo>
                  <a:pt x="4017996" y="782507"/>
                  <a:pt x="4023100" y="789070"/>
                  <a:pt x="4023100" y="794904"/>
                </a:cubicBezTo>
                <a:cubicBezTo>
                  <a:pt x="4023100" y="802926"/>
                  <a:pt x="4017996" y="808761"/>
                  <a:pt x="4010703" y="808761"/>
                </a:cubicBezTo>
                <a:cubicBezTo>
                  <a:pt x="4002681" y="808761"/>
                  <a:pt x="3996847" y="802926"/>
                  <a:pt x="3996847" y="794904"/>
                </a:cubicBezTo>
                <a:cubicBezTo>
                  <a:pt x="3996847" y="789070"/>
                  <a:pt x="4002681" y="782507"/>
                  <a:pt x="4010703" y="782507"/>
                </a:cubicBezTo>
                <a:close/>
                <a:moveTo>
                  <a:pt x="3939871" y="782507"/>
                </a:moveTo>
                <a:cubicBezTo>
                  <a:pt x="3946434" y="782507"/>
                  <a:pt x="3952268" y="789070"/>
                  <a:pt x="3952268" y="794904"/>
                </a:cubicBezTo>
                <a:cubicBezTo>
                  <a:pt x="3952268" y="802926"/>
                  <a:pt x="3946434" y="808761"/>
                  <a:pt x="3939871" y="808761"/>
                </a:cubicBezTo>
                <a:cubicBezTo>
                  <a:pt x="3932578" y="808761"/>
                  <a:pt x="3926015" y="802926"/>
                  <a:pt x="3926015" y="794904"/>
                </a:cubicBezTo>
                <a:cubicBezTo>
                  <a:pt x="3926015" y="789070"/>
                  <a:pt x="3932578" y="782507"/>
                  <a:pt x="3939871" y="782507"/>
                </a:cubicBezTo>
                <a:close/>
                <a:moveTo>
                  <a:pt x="3869042" y="782507"/>
                </a:moveTo>
                <a:cubicBezTo>
                  <a:pt x="3875605" y="782507"/>
                  <a:pt x="3881439" y="789070"/>
                  <a:pt x="3881439" y="794904"/>
                </a:cubicBezTo>
                <a:cubicBezTo>
                  <a:pt x="3881439" y="802926"/>
                  <a:pt x="3875605" y="808761"/>
                  <a:pt x="3869042" y="808761"/>
                </a:cubicBezTo>
                <a:cubicBezTo>
                  <a:pt x="3861749" y="808761"/>
                  <a:pt x="3855186" y="802926"/>
                  <a:pt x="3855186" y="794904"/>
                </a:cubicBezTo>
                <a:cubicBezTo>
                  <a:pt x="3855186" y="789070"/>
                  <a:pt x="3861749" y="782507"/>
                  <a:pt x="3869042" y="782507"/>
                </a:cubicBezTo>
                <a:close/>
                <a:moveTo>
                  <a:pt x="3796752" y="782507"/>
                </a:moveTo>
                <a:cubicBezTo>
                  <a:pt x="3804774" y="782507"/>
                  <a:pt x="3810608" y="789070"/>
                  <a:pt x="3810608" y="796363"/>
                </a:cubicBezTo>
                <a:cubicBezTo>
                  <a:pt x="3810608" y="802926"/>
                  <a:pt x="3804774" y="808761"/>
                  <a:pt x="3796752" y="808761"/>
                </a:cubicBezTo>
                <a:cubicBezTo>
                  <a:pt x="3790918" y="808761"/>
                  <a:pt x="3784355" y="802926"/>
                  <a:pt x="3784355" y="796363"/>
                </a:cubicBezTo>
                <a:cubicBezTo>
                  <a:pt x="3784355" y="789070"/>
                  <a:pt x="3790918" y="782507"/>
                  <a:pt x="3796752" y="782507"/>
                </a:cubicBezTo>
                <a:close/>
                <a:moveTo>
                  <a:pt x="3725922" y="782507"/>
                </a:moveTo>
                <a:cubicBezTo>
                  <a:pt x="3733944" y="782507"/>
                  <a:pt x="3739778" y="789070"/>
                  <a:pt x="3739778" y="796363"/>
                </a:cubicBezTo>
                <a:cubicBezTo>
                  <a:pt x="3739778" y="802926"/>
                  <a:pt x="3733944" y="808761"/>
                  <a:pt x="3725922" y="808761"/>
                </a:cubicBezTo>
                <a:cubicBezTo>
                  <a:pt x="3719359" y="808761"/>
                  <a:pt x="3713525" y="802926"/>
                  <a:pt x="3713525" y="796363"/>
                </a:cubicBezTo>
                <a:cubicBezTo>
                  <a:pt x="3713525" y="789070"/>
                  <a:pt x="3719359" y="782507"/>
                  <a:pt x="3725922" y="782507"/>
                </a:cubicBezTo>
                <a:close/>
                <a:moveTo>
                  <a:pt x="3655091" y="782507"/>
                </a:moveTo>
                <a:cubicBezTo>
                  <a:pt x="3662384" y="782507"/>
                  <a:pt x="3668947" y="789070"/>
                  <a:pt x="3668947" y="796363"/>
                </a:cubicBezTo>
                <a:cubicBezTo>
                  <a:pt x="3668947" y="802926"/>
                  <a:pt x="3662384" y="808761"/>
                  <a:pt x="3655091" y="808761"/>
                </a:cubicBezTo>
                <a:cubicBezTo>
                  <a:pt x="3647069" y="808761"/>
                  <a:pt x="3642694" y="802926"/>
                  <a:pt x="3642694" y="796363"/>
                </a:cubicBezTo>
                <a:cubicBezTo>
                  <a:pt x="3642694" y="789070"/>
                  <a:pt x="3647069" y="782507"/>
                  <a:pt x="3655091" y="782507"/>
                </a:cubicBezTo>
                <a:close/>
                <a:moveTo>
                  <a:pt x="3583280" y="782507"/>
                </a:moveTo>
                <a:cubicBezTo>
                  <a:pt x="3591064" y="782507"/>
                  <a:pt x="3598069" y="789070"/>
                  <a:pt x="3598069" y="796363"/>
                </a:cubicBezTo>
                <a:cubicBezTo>
                  <a:pt x="3598069" y="802926"/>
                  <a:pt x="3591064" y="808761"/>
                  <a:pt x="3583280" y="808761"/>
                </a:cubicBezTo>
                <a:cubicBezTo>
                  <a:pt x="3574718" y="808761"/>
                  <a:pt x="3568491" y="802926"/>
                  <a:pt x="3568491" y="796363"/>
                </a:cubicBezTo>
                <a:cubicBezTo>
                  <a:pt x="3568491" y="789070"/>
                  <a:pt x="3574718" y="782507"/>
                  <a:pt x="3583280" y="782507"/>
                </a:cubicBezTo>
                <a:close/>
                <a:moveTo>
                  <a:pt x="3512449" y="782507"/>
                </a:moveTo>
                <a:cubicBezTo>
                  <a:pt x="3520232" y="782507"/>
                  <a:pt x="3527237" y="789070"/>
                  <a:pt x="3527237" y="796363"/>
                </a:cubicBezTo>
                <a:cubicBezTo>
                  <a:pt x="3527237" y="802926"/>
                  <a:pt x="3520232" y="808761"/>
                  <a:pt x="3512449" y="808761"/>
                </a:cubicBezTo>
                <a:cubicBezTo>
                  <a:pt x="3503887" y="808761"/>
                  <a:pt x="3497661" y="802926"/>
                  <a:pt x="3497661" y="796363"/>
                </a:cubicBezTo>
                <a:cubicBezTo>
                  <a:pt x="3497661" y="789070"/>
                  <a:pt x="3503887" y="782507"/>
                  <a:pt x="3512449" y="782507"/>
                </a:cubicBezTo>
                <a:close/>
                <a:moveTo>
                  <a:pt x="3441619" y="782507"/>
                </a:moveTo>
                <a:cubicBezTo>
                  <a:pt x="3450181" y="782507"/>
                  <a:pt x="3456408" y="789070"/>
                  <a:pt x="3456408" y="796363"/>
                </a:cubicBezTo>
                <a:cubicBezTo>
                  <a:pt x="3456408" y="802926"/>
                  <a:pt x="3450181" y="808761"/>
                  <a:pt x="3441619" y="808761"/>
                </a:cubicBezTo>
                <a:cubicBezTo>
                  <a:pt x="3433835" y="808761"/>
                  <a:pt x="3426830" y="802926"/>
                  <a:pt x="3426830" y="796363"/>
                </a:cubicBezTo>
                <a:cubicBezTo>
                  <a:pt x="3426830" y="789070"/>
                  <a:pt x="3433835" y="782507"/>
                  <a:pt x="3441619" y="782507"/>
                </a:cubicBezTo>
                <a:close/>
                <a:moveTo>
                  <a:pt x="3369857" y="782507"/>
                </a:moveTo>
                <a:cubicBezTo>
                  <a:pt x="3377879" y="782507"/>
                  <a:pt x="3382254" y="789070"/>
                  <a:pt x="3382254" y="796363"/>
                </a:cubicBezTo>
                <a:cubicBezTo>
                  <a:pt x="3382254" y="802926"/>
                  <a:pt x="3377879" y="808761"/>
                  <a:pt x="3369857" y="808761"/>
                </a:cubicBezTo>
                <a:cubicBezTo>
                  <a:pt x="3362564" y="808761"/>
                  <a:pt x="3356001" y="802926"/>
                  <a:pt x="3356001" y="796363"/>
                </a:cubicBezTo>
                <a:cubicBezTo>
                  <a:pt x="3356001" y="789070"/>
                  <a:pt x="3362564" y="782507"/>
                  <a:pt x="3369857" y="782507"/>
                </a:cubicBezTo>
                <a:close/>
                <a:moveTo>
                  <a:pt x="3299083" y="782507"/>
                </a:moveTo>
                <a:cubicBezTo>
                  <a:pt x="3305645" y="782507"/>
                  <a:pt x="3311480" y="789070"/>
                  <a:pt x="3311480" y="796363"/>
                </a:cubicBezTo>
                <a:cubicBezTo>
                  <a:pt x="3311480" y="802926"/>
                  <a:pt x="3305645" y="808761"/>
                  <a:pt x="3299083" y="808761"/>
                </a:cubicBezTo>
                <a:cubicBezTo>
                  <a:pt x="3291789" y="808761"/>
                  <a:pt x="3285229" y="802926"/>
                  <a:pt x="3285229" y="796363"/>
                </a:cubicBezTo>
                <a:cubicBezTo>
                  <a:pt x="3285229" y="789070"/>
                  <a:pt x="3291789" y="782507"/>
                  <a:pt x="3299083" y="782507"/>
                </a:cubicBezTo>
                <a:close/>
                <a:moveTo>
                  <a:pt x="3228250" y="782507"/>
                </a:moveTo>
                <a:cubicBezTo>
                  <a:pt x="3234814" y="782507"/>
                  <a:pt x="3240649" y="789070"/>
                  <a:pt x="3240649" y="796363"/>
                </a:cubicBezTo>
                <a:cubicBezTo>
                  <a:pt x="3240649" y="802926"/>
                  <a:pt x="3234814" y="808761"/>
                  <a:pt x="3228250" y="808761"/>
                </a:cubicBezTo>
                <a:cubicBezTo>
                  <a:pt x="3220230" y="808761"/>
                  <a:pt x="3214395" y="802926"/>
                  <a:pt x="3214395" y="796363"/>
                </a:cubicBezTo>
                <a:cubicBezTo>
                  <a:pt x="3214395" y="789070"/>
                  <a:pt x="3220230" y="782507"/>
                  <a:pt x="3228250" y="782507"/>
                </a:cubicBezTo>
                <a:close/>
                <a:moveTo>
                  <a:pt x="3152591" y="782507"/>
                </a:moveTo>
                <a:cubicBezTo>
                  <a:pt x="3159884" y="782507"/>
                  <a:pt x="3166447" y="789070"/>
                  <a:pt x="3166447" y="796363"/>
                </a:cubicBezTo>
                <a:cubicBezTo>
                  <a:pt x="3166447" y="802926"/>
                  <a:pt x="3159884" y="808761"/>
                  <a:pt x="3152591" y="808761"/>
                </a:cubicBezTo>
                <a:cubicBezTo>
                  <a:pt x="3146027" y="808761"/>
                  <a:pt x="3140193" y="802926"/>
                  <a:pt x="3140193" y="796363"/>
                </a:cubicBezTo>
                <a:cubicBezTo>
                  <a:pt x="3140193" y="789070"/>
                  <a:pt x="3146027" y="782507"/>
                  <a:pt x="3152591" y="782507"/>
                </a:cubicBezTo>
                <a:close/>
                <a:moveTo>
                  <a:pt x="1226672" y="782507"/>
                </a:moveTo>
                <a:cubicBezTo>
                  <a:pt x="1233964" y="782507"/>
                  <a:pt x="1240529" y="789337"/>
                  <a:pt x="1240529" y="796926"/>
                </a:cubicBezTo>
                <a:cubicBezTo>
                  <a:pt x="1240529" y="805275"/>
                  <a:pt x="1233964" y="812105"/>
                  <a:pt x="1226672" y="812105"/>
                </a:cubicBezTo>
                <a:cubicBezTo>
                  <a:pt x="1218658" y="812105"/>
                  <a:pt x="1214283" y="805275"/>
                  <a:pt x="1214283" y="796926"/>
                </a:cubicBezTo>
                <a:cubicBezTo>
                  <a:pt x="1214283" y="789337"/>
                  <a:pt x="1218658" y="782507"/>
                  <a:pt x="1226672" y="782507"/>
                </a:cubicBezTo>
                <a:close/>
                <a:moveTo>
                  <a:pt x="1154869" y="782507"/>
                </a:moveTo>
                <a:cubicBezTo>
                  <a:pt x="1162652" y="782507"/>
                  <a:pt x="1169658" y="789337"/>
                  <a:pt x="1169658" y="796926"/>
                </a:cubicBezTo>
                <a:cubicBezTo>
                  <a:pt x="1169658" y="805275"/>
                  <a:pt x="1162652" y="812105"/>
                  <a:pt x="1154869" y="812105"/>
                </a:cubicBezTo>
                <a:cubicBezTo>
                  <a:pt x="1146307" y="812105"/>
                  <a:pt x="1140080" y="805275"/>
                  <a:pt x="1140080" y="796926"/>
                </a:cubicBezTo>
                <a:cubicBezTo>
                  <a:pt x="1140080" y="789337"/>
                  <a:pt x="1146307" y="782507"/>
                  <a:pt x="1154869" y="782507"/>
                </a:cubicBezTo>
                <a:close/>
                <a:moveTo>
                  <a:pt x="1084040" y="782507"/>
                </a:moveTo>
                <a:cubicBezTo>
                  <a:pt x="1091822" y="782507"/>
                  <a:pt x="1098826" y="789337"/>
                  <a:pt x="1098826" y="796926"/>
                </a:cubicBezTo>
                <a:cubicBezTo>
                  <a:pt x="1098826" y="805275"/>
                  <a:pt x="1091822" y="812105"/>
                  <a:pt x="1084040" y="812105"/>
                </a:cubicBezTo>
                <a:cubicBezTo>
                  <a:pt x="1075478" y="812105"/>
                  <a:pt x="1069250" y="805275"/>
                  <a:pt x="1069250" y="796926"/>
                </a:cubicBezTo>
                <a:cubicBezTo>
                  <a:pt x="1069250" y="789337"/>
                  <a:pt x="1075478" y="782507"/>
                  <a:pt x="1084040" y="782507"/>
                </a:cubicBezTo>
                <a:close/>
                <a:moveTo>
                  <a:pt x="1013594" y="782507"/>
                </a:moveTo>
                <a:cubicBezTo>
                  <a:pt x="1021186" y="782507"/>
                  <a:pt x="1028015" y="789337"/>
                  <a:pt x="1028015" y="796926"/>
                </a:cubicBezTo>
                <a:cubicBezTo>
                  <a:pt x="1028015" y="805275"/>
                  <a:pt x="1021186" y="812105"/>
                  <a:pt x="1013594" y="812105"/>
                </a:cubicBezTo>
                <a:cubicBezTo>
                  <a:pt x="1005249" y="812105"/>
                  <a:pt x="998417" y="805275"/>
                  <a:pt x="998417" y="796926"/>
                </a:cubicBezTo>
                <a:cubicBezTo>
                  <a:pt x="998417" y="789337"/>
                  <a:pt x="1005249" y="782507"/>
                  <a:pt x="1013594" y="782507"/>
                </a:cubicBezTo>
                <a:close/>
                <a:moveTo>
                  <a:pt x="941447" y="782507"/>
                </a:moveTo>
                <a:cubicBezTo>
                  <a:pt x="949468" y="782507"/>
                  <a:pt x="953844" y="789337"/>
                  <a:pt x="953844" y="796926"/>
                </a:cubicBezTo>
                <a:cubicBezTo>
                  <a:pt x="953844" y="805275"/>
                  <a:pt x="949468" y="812105"/>
                  <a:pt x="941447" y="812105"/>
                </a:cubicBezTo>
                <a:cubicBezTo>
                  <a:pt x="934155" y="812105"/>
                  <a:pt x="927591" y="805275"/>
                  <a:pt x="927591" y="796926"/>
                </a:cubicBezTo>
                <a:cubicBezTo>
                  <a:pt x="927591" y="789337"/>
                  <a:pt x="934155" y="782507"/>
                  <a:pt x="941447" y="782507"/>
                </a:cubicBezTo>
                <a:close/>
                <a:moveTo>
                  <a:pt x="870615" y="782507"/>
                </a:moveTo>
                <a:cubicBezTo>
                  <a:pt x="877179" y="782507"/>
                  <a:pt x="883013" y="789337"/>
                  <a:pt x="883013" y="796926"/>
                </a:cubicBezTo>
                <a:cubicBezTo>
                  <a:pt x="883013" y="805275"/>
                  <a:pt x="877179" y="812105"/>
                  <a:pt x="870615" y="812105"/>
                </a:cubicBezTo>
                <a:cubicBezTo>
                  <a:pt x="863322" y="812105"/>
                  <a:pt x="856759" y="805275"/>
                  <a:pt x="856759" y="796926"/>
                </a:cubicBezTo>
                <a:cubicBezTo>
                  <a:pt x="856759" y="789337"/>
                  <a:pt x="863322" y="782507"/>
                  <a:pt x="870615" y="782507"/>
                </a:cubicBezTo>
                <a:close/>
                <a:moveTo>
                  <a:pt x="799784" y="782507"/>
                </a:moveTo>
                <a:cubicBezTo>
                  <a:pt x="806349" y="782507"/>
                  <a:pt x="812183" y="789337"/>
                  <a:pt x="812183" y="796926"/>
                </a:cubicBezTo>
                <a:cubicBezTo>
                  <a:pt x="812183" y="805275"/>
                  <a:pt x="806349" y="812105"/>
                  <a:pt x="799784" y="812105"/>
                </a:cubicBezTo>
                <a:cubicBezTo>
                  <a:pt x="792492" y="812105"/>
                  <a:pt x="785929" y="805275"/>
                  <a:pt x="785929" y="796926"/>
                </a:cubicBezTo>
                <a:cubicBezTo>
                  <a:pt x="785929" y="789337"/>
                  <a:pt x="792492" y="782507"/>
                  <a:pt x="799784" y="782507"/>
                </a:cubicBezTo>
                <a:close/>
                <a:moveTo>
                  <a:pt x="724123" y="782507"/>
                </a:moveTo>
                <a:cubicBezTo>
                  <a:pt x="731417" y="782507"/>
                  <a:pt x="737981" y="789337"/>
                  <a:pt x="737981" y="796926"/>
                </a:cubicBezTo>
                <a:cubicBezTo>
                  <a:pt x="737981" y="805275"/>
                  <a:pt x="731417" y="812105"/>
                  <a:pt x="724123" y="812105"/>
                </a:cubicBezTo>
                <a:cubicBezTo>
                  <a:pt x="717559" y="812105"/>
                  <a:pt x="711726" y="805275"/>
                  <a:pt x="711726" y="796926"/>
                </a:cubicBezTo>
                <a:cubicBezTo>
                  <a:pt x="711726" y="789337"/>
                  <a:pt x="717559" y="782507"/>
                  <a:pt x="724123" y="782507"/>
                </a:cubicBezTo>
                <a:close/>
                <a:moveTo>
                  <a:pt x="653293" y="782507"/>
                </a:moveTo>
                <a:cubicBezTo>
                  <a:pt x="660586" y="782507"/>
                  <a:pt x="667149" y="789337"/>
                  <a:pt x="667149" y="796926"/>
                </a:cubicBezTo>
                <a:cubicBezTo>
                  <a:pt x="667149" y="805275"/>
                  <a:pt x="660586" y="812105"/>
                  <a:pt x="653293" y="812105"/>
                </a:cubicBezTo>
                <a:cubicBezTo>
                  <a:pt x="645271" y="812105"/>
                  <a:pt x="640896" y="805275"/>
                  <a:pt x="640896" y="796926"/>
                </a:cubicBezTo>
                <a:cubicBezTo>
                  <a:pt x="640896" y="789337"/>
                  <a:pt x="645271" y="782507"/>
                  <a:pt x="653293" y="782507"/>
                </a:cubicBezTo>
                <a:close/>
                <a:moveTo>
                  <a:pt x="584855" y="782507"/>
                </a:moveTo>
                <a:cubicBezTo>
                  <a:pt x="592639" y="782507"/>
                  <a:pt x="599643" y="789337"/>
                  <a:pt x="599643" y="796926"/>
                </a:cubicBezTo>
                <a:cubicBezTo>
                  <a:pt x="599643" y="805275"/>
                  <a:pt x="592639" y="812105"/>
                  <a:pt x="584855" y="812105"/>
                </a:cubicBezTo>
                <a:cubicBezTo>
                  <a:pt x="576293" y="812105"/>
                  <a:pt x="570066" y="805275"/>
                  <a:pt x="570066" y="796926"/>
                </a:cubicBezTo>
                <a:cubicBezTo>
                  <a:pt x="570066" y="789337"/>
                  <a:pt x="576293" y="782507"/>
                  <a:pt x="584855" y="782507"/>
                </a:cubicBezTo>
                <a:close/>
                <a:moveTo>
                  <a:pt x="513654" y="782507"/>
                </a:moveTo>
                <a:cubicBezTo>
                  <a:pt x="522003" y="782507"/>
                  <a:pt x="528831" y="789337"/>
                  <a:pt x="528831" y="796926"/>
                </a:cubicBezTo>
                <a:cubicBezTo>
                  <a:pt x="528831" y="805275"/>
                  <a:pt x="522003" y="812105"/>
                  <a:pt x="513654" y="812105"/>
                </a:cubicBezTo>
                <a:cubicBezTo>
                  <a:pt x="506065" y="812105"/>
                  <a:pt x="499235" y="805275"/>
                  <a:pt x="499235" y="796926"/>
                </a:cubicBezTo>
                <a:cubicBezTo>
                  <a:pt x="499235" y="789337"/>
                  <a:pt x="506065" y="782507"/>
                  <a:pt x="513654" y="782507"/>
                </a:cubicBezTo>
                <a:close/>
                <a:moveTo>
                  <a:pt x="439821" y="782507"/>
                </a:moveTo>
                <a:cubicBezTo>
                  <a:pt x="448384" y="782507"/>
                  <a:pt x="454611" y="789337"/>
                  <a:pt x="454611" y="796926"/>
                </a:cubicBezTo>
                <a:cubicBezTo>
                  <a:pt x="454611" y="805275"/>
                  <a:pt x="448384" y="812105"/>
                  <a:pt x="439821" y="812105"/>
                </a:cubicBezTo>
                <a:cubicBezTo>
                  <a:pt x="432038" y="812105"/>
                  <a:pt x="425033" y="805275"/>
                  <a:pt x="425033" y="796926"/>
                </a:cubicBezTo>
                <a:cubicBezTo>
                  <a:pt x="425033" y="789337"/>
                  <a:pt x="432038" y="782507"/>
                  <a:pt x="439821" y="782507"/>
                </a:cubicBezTo>
                <a:close/>
                <a:moveTo>
                  <a:pt x="4439056" y="711678"/>
                </a:moveTo>
                <a:cubicBezTo>
                  <a:pt x="4445619" y="711678"/>
                  <a:pt x="4451453" y="716783"/>
                  <a:pt x="4451453" y="724075"/>
                </a:cubicBezTo>
                <a:cubicBezTo>
                  <a:pt x="4451453" y="732097"/>
                  <a:pt x="4445619" y="737932"/>
                  <a:pt x="4439056" y="737932"/>
                </a:cubicBezTo>
                <a:cubicBezTo>
                  <a:pt x="4431763" y="737932"/>
                  <a:pt x="4425200" y="732097"/>
                  <a:pt x="4425200" y="724075"/>
                </a:cubicBezTo>
                <a:cubicBezTo>
                  <a:pt x="4425200" y="716783"/>
                  <a:pt x="4431763" y="711678"/>
                  <a:pt x="4439056" y="711678"/>
                </a:cubicBezTo>
                <a:close/>
                <a:moveTo>
                  <a:pt x="4366768" y="711678"/>
                </a:moveTo>
                <a:cubicBezTo>
                  <a:pt x="4374790" y="711678"/>
                  <a:pt x="4380624" y="716783"/>
                  <a:pt x="4380624" y="724075"/>
                </a:cubicBezTo>
                <a:cubicBezTo>
                  <a:pt x="4380624" y="732097"/>
                  <a:pt x="4374790" y="737932"/>
                  <a:pt x="4366768" y="737932"/>
                </a:cubicBezTo>
                <a:cubicBezTo>
                  <a:pt x="4360934" y="737932"/>
                  <a:pt x="4354371" y="732097"/>
                  <a:pt x="4354371" y="724075"/>
                </a:cubicBezTo>
                <a:cubicBezTo>
                  <a:pt x="4354371" y="716783"/>
                  <a:pt x="4360934" y="711678"/>
                  <a:pt x="4366768" y="711678"/>
                </a:cubicBezTo>
                <a:close/>
                <a:moveTo>
                  <a:pt x="4295937" y="711678"/>
                </a:moveTo>
                <a:cubicBezTo>
                  <a:pt x="4303959" y="711678"/>
                  <a:pt x="4309793" y="716783"/>
                  <a:pt x="4309793" y="724075"/>
                </a:cubicBezTo>
                <a:cubicBezTo>
                  <a:pt x="4309793" y="732097"/>
                  <a:pt x="4303959" y="737932"/>
                  <a:pt x="4295937" y="737932"/>
                </a:cubicBezTo>
                <a:cubicBezTo>
                  <a:pt x="4290103" y="737932"/>
                  <a:pt x="4283540" y="732097"/>
                  <a:pt x="4283540" y="724075"/>
                </a:cubicBezTo>
                <a:cubicBezTo>
                  <a:pt x="4283540" y="716783"/>
                  <a:pt x="4290103" y="711678"/>
                  <a:pt x="4295937" y="711678"/>
                </a:cubicBezTo>
                <a:close/>
                <a:moveTo>
                  <a:pt x="4225107" y="711678"/>
                </a:moveTo>
                <a:cubicBezTo>
                  <a:pt x="4233129" y="711678"/>
                  <a:pt x="4238963" y="718241"/>
                  <a:pt x="4238963" y="724075"/>
                </a:cubicBezTo>
                <a:cubicBezTo>
                  <a:pt x="4238963" y="732097"/>
                  <a:pt x="4233129" y="737932"/>
                  <a:pt x="4225107" y="737932"/>
                </a:cubicBezTo>
                <a:cubicBezTo>
                  <a:pt x="4217085" y="737932"/>
                  <a:pt x="4212710" y="732097"/>
                  <a:pt x="4212710" y="724075"/>
                </a:cubicBezTo>
                <a:cubicBezTo>
                  <a:pt x="4212710" y="718241"/>
                  <a:pt x="4217085" y="711678"/>
                  <a:pt x="4225107" y="711678"/>
                </a:cubicBezTo>
                <a:close/>
                <a:moveTo>
                  <a:pt x="4153295" y="711678"/>
                </a:moveTo>
                <a:cubicBezTo>
                  <a:pt x="4161078" y="711678"/>
                  <a:pt x="4168083" y="718241"/>
                  <a:pt x="4168083" y="724075"/>
                </a:cubicBezTo>
                <a:cubicBezTo>
                  <a:pt x="4168083" y="732097"/>
                  <a:pt x="4161078" y="737932"/>
                  <a:pt x="4153295" y="737932"/>
                </a:cubicBezTo>
                <a:cubicBezTo>
                  <a:pt x="4144733" y="737932"/>
                  <a:pt x="4138507" y="732097"/>
                  <a:pt x="4138507" y="724075"/>
                </a:cubicBezTo>
                <a:cubicBezTo>
                  <a:pt x="4138507" y="718241"/>
                  <a:pt x="4144733" y="711678"/>
                  <a:pt x="4153295" y="711678"/>
                </a:cubicBezTo>
                <a:close/>
                <a:moveTo>
                  <a:pt x="4082465" y="711678"/>
                </a:moveTo>
                <a:cubicBezTo>
                  <a:pt x="4090249" y="711678"/>
                  <a:pt x="4097254" y="718241"/>
                  <a:pt x="4097254" y="724075"/>
                </a:cubicBezTo>
                <a:cubicBezTo>
                  <a:pt x="4097254" y="732097"/>
                  <a:pt x="4090249" y="737932"/>
                  <a:pt x="4082465" y="737932"/>
                </a:cubicBezTo>
                <a:cubicBezTo>
                  <a:pt x="4073903" y="737932"/>
                  <a:pt x="4067676" y="732097"/>
                  <a:pt x="4067676" y="724075"/>
                </a:cubicBezTo>
                <a:cubicBezTo>
                  <a:pt x="4067676" y="718241"/>
                  <a:pt x="4073903" y="711678"/>
                  <a:pt x="4082465" y="711678"/>
                </a:cubicBezTo>
                <a:close/>
                <a:moveTo>
                  <a:pt x="4010703" y="711678"/>
                </a:moveTo>
                <a:cubicBezTo>
                  <a:pt x="4017996" y="711678"/>
                  <a:pt x="4023100" y="718241"/>
                  <a:pt x="4023100" y="724075"/>
                </a:cubicBezTo>
                <a:cubicBezTo>
                  <a:pt x="4023100" y="732097"/>
                  <a:pt x="4017996" y="737932"/>
                  <a:pt x="4010703" y="737932"/>
                </a:cubicBezTo>
                <a:cubicBezTo>
                  <a:pt x="4002681" y="737932"/>
                  <a:pt x="3996847" y="732097"/>
                  <a:pt x="3996847" y="724075"/>
                </a:cubicBezTo>
                <a:cubicBezTo>
                  <a:pt x="3996847" y="718241"/>
                  <a:pt x="4002681" y="711678"/>
                  <a:pt x="4010703" y="711678"/>
                </a:cubicBezTo>
                <a:close/>
                <a:moveTo>
                  <a:pt x="3939871" y="711678"/>
                </a:moveTo>
                <a:cubicBezTo>
                  <a:pt x="3946434" y="711678"/>
                  <a:pt x="3952268" y="718241"/>
                  <a:pt x="3952268" y="724075"/>
                </a:cubicBezTo>
                <a:cubicBezTo>
                  <a:pt x="3952268" y="732097"/>
                  <a:pt x="3946434" y="737932"/>
                  <a:pt x="3939871" y="737932"/>
                </a:cubicBezTo>
                <a:cubicBezTo>
                  <a:pt x="3932578" y="737932"/>
                  <a:pt x="3926015" y="732097"/>
                  <a:pt x="3926015" y="724075"/>
                </a:cubicBezTo>
                <a:cubicBezTo>
                  <a:pt x="3926015" y="718241"/>
                  <a:pt x="3932578" y="711678"/>
                  <a:pt x="3939871" y="711678"/>
                </a:cubicBezTo>
                <a:close/>
                <a:moveTo>
                  <a:pt x="3869042" y="711678"/>
                </a:moveTo>
                <a:cubicBezTo>
                  <a:pt x="3875605" y="711678"/>
                  <a:pt x="3881439" y="718241"/>
                  <a:pt x="3881439" y="724075"/>
                </a:cubicBezTo>
                <a:cubicBezTo>
                  <a:pt x="3881439" y="732097"/>
                  <a:pt x="3875605" y="737932"/>
                  <a:pt x="3869042" y="737932"/>
                </a:cubicBezTo>
                <a:cubicBezTo>
                  <a:pt x="3861749" y="737932"/>
                  <a:pt x="3855186" y="732097"/>
                  <a:pt x="3855186" y="724075"/>
                </a:cubicBezTo>
                <a:cubicBezTo>
                  <a:pt x="3855186" y="718241"/>
                  <a:pt x="3861749" y="711678"/>
                  <a:pt x="3869042" y="711678"/>
                </a:cubicBezTo>
                <a:close/>
                <a:moveTo>
                  <a:pt x="3796752" y="711678"/>
                </a:moveTo>
                <a:cubicBezTo>
                  <a:pt x="3804774" y="711678"/>
                  <a:pt x="3810608" y="718241"/>
                  <a:pt x="3810608" y="724075"/>
                </a:cubicBezTo>
                <a:cubicBezTo>
                  <a:pt x="3810608" y="732097"/>
                  <a:pt x="3804774" y="737932"/>
                  <a:pt x="3796752" y="737932"/>
                </a:cubicBezTo>
                <a:cubicBezTo>
                  <a:pt x="3790918" y="737932"/>
                  <a:pt x="3784355" y="732097"/>
                  <a:pt x="3784355" y="724075"/>
                </a:cubicBezTo>
                <a:cubicBezTo>
                  <a:pt x="3784355" y="718241"/>
                  <a:pt x="3790918" y="711678"/>
                  <a:pt x="3796752" y="711678"/>
                </a:cubicBezTo>
                <a:close/>
                <a:moveTo>
                  <a:pt x="3725922" y="711678"/>
                </a:moveTo>
                <a:cubicBezTo>
                  <a:pt x="3733944" y="711678"/>
                  <a:pt x="3739778" y="718241"/>
                  <a:pt x="3739778" y="724075"/>
                </a:cubicBezTo>
                <a:cubicBezTo>
                  <a:pt x="3739778" y="732097"/>
                  <a:pt x="3733944" y="737932"/>
                  <a:pt x="3725922" y="737932"/>
                </a:cubicBezTo>
                <a:cubicBezTo>
                  <a:pt x="3719359" y="737932"/>
                  <a:pt x="3713525" y="732097"/>
                  <a:pt x="3713525" y="724075"/>
                </a:cubicBezTo>
                <a:cubicBezTo>
                  <a:pt x="3713525" y="718241"/>
                  <a:pt x="3719359" y="711678"/>
                  <a:pt x="3725922" y="711678"/>
                </a:cubicBezTo>
                <a:close/>
                <a:moveTo>
                  <a:pt x="3655091" y="711678"/>
                </a:moveTo>
                <a:cubicBezTo>
                  <a:pt x="3662384" y="711678"/>
                  <a:pt x="3668947" y="718241"/>
                  <a:pt x="3668947" y="724075"/>
                </a:cubicBezTo>
                <a:cubicBezTo>
                  <a:pt x="3668947" y="732097"/>
                  <a:pt x="3662384" y="737932"/>
                  <a:pt x="3655091" y="737932"/>
                </a:cubicBezTo>
                <a:cubicBezTo>
                  <a:pt x="3647069" y="737932"/>
                  <a:pt x="3642694" y="732097"/>
                  <a:pt x="3642694" y="724075"/>
                </a:cubicBezTo>
                <a:cubicBezTo>
                  <a:pt x="3642694" y="718241"/>
                  <a:pt x="3647069" y="711678"/>
                  <a:pt x="3655091" y="711678"/>
                </a:cubicBezTo>
                <a:close/>
                <a:moveTo>
                  <a:pt x="3583280" y="711678"/>
                </a:moveTo>
                <a:cubicBezTo>
                  <a:pt x="3591064" y="711678"/>
                  <a:pt x="3598069" y="718241"/>
                  <a:pt x="3598069" y="724075"/>
                </a:cubicBezTo>
                <a:cubicBezTo>
                  <a:pt x="3598069" y="732097"/>
                  <a:pt x="3591064" y="737932"/>
                  <a:pt x="3583280" y="737932"/>
                </a:cubicBezTo>
                <a:cubicBezTo>
                  <a:pt x="3574718" y="737932"/>
                  <a:pt x="3568491" y="732097"/>
                  <a:pt x="3568491" y="724075"/>
                </a:cubicBezTo>
                <a:cubicBezTo>
                  <a:pt x="3568491" y="718241"/>
                  <a:pt x="3574718" y="711678"/>
                  <a:pt x="3583280" y="711678"/>
                </a:cubicBezTo>
                <a:close/>
                <a:moveTo>
                  <a:pt x="3512449" y="711678"/>
                </a:moveTo>
                <a:cubicBezTo>
                  <a:pt x="3520232" y="711678"/>
                  <a:pt x="3527237" y="718241"/>
                  <a:pt x="3527237" y="724075"/>
                </a:cubicBezTo>
                <a:cubicBezTo>
                  <a:pt x="3527237" y="732097"/>
                  <a:pt x="3520232" y="737932"/>
                  <a:pt x="3512449" y="737932"/>
                </a:cubicBezTo>
                <a:cubicBezTo>
                  <a:pt x="3503887" y="737932"/>
                  <a:pt x="3497661" y="732097"/>
                  <a:pt x="3497661" y="724075"/>
                </a:cubicBezTo>
                <a:cubicBezTo>
                  <a:pt x="3497661" y="718241"/>
                  <a:pt x="3503887" y="711678"/>
                  <a:pt x="3512449" y="711678"/>
                </a:cubicBezTo>
                <a:close/>
                <a:moveTo>
                  <a:pt x="3441619" y="711678"/>
                </a:moveTo>
                <a:cubicBezTo>
                  <a:pt x="3450181" y="711678"/>
                  <a:pt x="3456408" y="718241"/>
                  <a:pt x="3456408" y="724075"/>
                </a:cubicBezTo>
                <a:cubicBezTo>
                  <a:pt x="3456408" y="732097"/>
                  <a:pt x="3450181" y="737932"/>
                  <a:pt x="3441619" y="737932"/>
                </a:cubicBezTo>
                <a:cubicBezTo>
                  <a:pt x="3433835" y="737932"/>
                  <a:pt x="3426830" y="732097"/>
                  <a:pt x="3426830" y="724075"/>
                </a:cubicBezTo>
                <a:cubicBezTo>
                  <a:pt x="3426830" y="718241"/>
                  <a:pt x="3433835" y="711678"/>
                  <a:pt x="3441619" y="711678"/>
                </a:cubicBezTo>
                <a:close/>
                <a:moveTo>
                  <a:pt x="3369857" y="711678"/>
                </a:moveTo>
                <a:cubicBezTo>
                  <a:pt x="3377879" y="711678"/>
                  <a:pt x="3382254" y="718241"/>
                  <a:pt x="3382254" y="724075"/>
                </a:cubicBezTo>
                <a:cubicBezTo>
                  <a:pt x="3382254" y="732097"/>
                  <a:pt x="3377879" y="737932"/>
                  <a:pt x="3369857" y="737932"/>
                </a:cubicBezTo>
                <a:cubicBezTo>
                  <a:pt x="3362564" y="737932"/>
                  <a:pt x="3356001" y="732097"/>
                  <a:pt x="3356001" y="724075"/>
                </a:cubicBezTo>
                <a:cubicBezTo>
                  <a:pt x="3356001" y="718241"/>
                  <a:pt x="3362564" y="711678"/>
                  <a:pt x="3369857" y="711678"/>
                </a:cubicBezTo>
                <a:close/>
                <a:moveTo>
                  <a:pt x="3299086" y="711678"/>
                </a:moveTo>
                <a:cubicBezTo>
                  <a:pt x="3305651" y="711678"/>
                  <a:pt x="3311485" y="718241"/>
                  <a:pt x="3311485" y="724075"/>
                </a:cubicBezTo>
                <a:cubicBezTo>
                  <a:pt x="3311485" y="732097"/>
                  <a:pt x="3305651" y="737932"/>
                  <a:pt x="3299086" y="737932"/>
                </a:cubicBezTo>
                <a:cubicBezTo>
                  <a:pt x="3291794" y="737932"/>
                  <a:pt x="3285234" y="732097"/>
                  <a:pt x="3285234" y="724075"/>
                </a:cubicBezTo>
                <a:cubicBezTo>
                  <a:pt x="3285234" y="718241"/>
                  <a:pt x="3291794" y="711678"/>
                  <a:pt x="3299086" y="711678"/>
                </a:cubicBezTo>
                <a:close/>
                <a:moveTo>
                  <a:pt x="3228255" y="711678"/>
                </a:moveTo>
                <a:cubicBezTo>
                  <a:pt x="3234819" y="711678"/>
                  <a:pt x="3240654" y="718241"/>
                  <a:pt x="3240654" y="724075"/>
                </a:cubicBezTo>
                <a:cubicBezTo>
                  <a:pt x="3240654" y="732097"/>
                  <a:pt x="3234819" y="737932"/>
                  <a:pt x="3228255" y="737932"/>
                </a:cubicBezTo>
                <a:cubicBezTo>
                  <a:pt x="3220233" y="737932"/>
                  <a:pt x="3214398" y="732097"/>
                  <a:pt x="3214398" y="724075"/>
                </a:cubicBezTo>
                <a:cubicBezTo>
                  <a:pt x="3214398" y="718241"/>
                  <a:pt x="3220233" y="711678"/>
                  <a:pt x="3228255" y="711678"/>
                </a:cubicBezTo>
                <a:close/>
                <a:moveTo>
                  <a:pt x="3152594" y="711678"/>
                </a:moveTo>
                <a:cubicBezTo>
                  <a:pt x="3159889" y="711678"/>
                  <a:pt x="3166451" y="718241"/>
                  <a:pt x="3166451" y="724075"/>
                </a:cubicBezTo>
                <a:cubicBezTo>
                  <a:pt x="3166451" y="732097"/>
                  <a:pt x="3159889" y="737932"/>
                  <a:pt x="3152594" y="737932"/>
                </a:cubicBezTo>
                <a:cubicBezTo>
                  <a:pt x="3146031" y="737932"/>
                  <a:pt x="3140198" y="732097"/>
                  <a:pt x="3140198" y="725534"/>
                </a:cubicBezTo>
                <a:cubicBezTo>
                  <a:pt x="3140198" y="718241"/>
                  <a:pt x="3146031" y="711678"/>
                  <a:pt x="3152594" y="711678"/>
                </a:cubicBezTo>
                <a:close/>
                <a:moveTo>
                  <a:pt x="3081763" y="711678"/>
                </a:moveTo>
                <a:cubicBezTo>
                  <a:pt x="3089057" y="711678"/>
                  <a:pt x="3095617" y="718241"/>
                  <a:pt x="3095617" y="725534"/>
                </a:cubicBezTo>
                <a:cubicBezTo>
                  <a:pt x="3095617" y="732097"/>
                  <a:pt x="3089057" y="737932"/>
                  <a:pt x="3081763" y="737932"/>
                </a:cubicBezTo>
                <a:cubicBezTo>
                  <a:pt x="3073740" y="737932"/>
                  <a:pt x="3069364" y="732097"/>
                  <a:pt x="3069364" y="725534"/>
                </a:cubicBezTo>
                <a:cubicBezTo>
                  <a:pt x="3069364" y="718241"/>
                  <a:pt x="3073740" y="711678"/>
                  <a:pt x="3081763" y="711678"/>
                </a:cubicBezTo>
                <a:close/>
                <a:moveTo>
                  <a:pt x="3013707" y="711678"/>
                </a:moveTo>
                <a:cubicBezTo>
                  <a:pt x="3021299" y="711678"/>
                  <a:pt x="3028128" y="718241"/>
                  <a:pt x="3028128" y="725534"/>
                </a:cubicBezTo>
                <a:cubicBezTo>
                  <a:pt x="3028128" y="732097"/>
                  <a:pt x="3021299" y="737932"/>
                  <a:pt x="3013707" y="737932"/>
                </a:cubicBezTo>
                <a:cubicBezTo>
                  <a:pt x="3005360" y="737932"/>
                  <a:pt x="2998531" y="732097"/>
                  <a:pt x="2998531" y="725534"/>
                </a:cubicBezTo>
                <a:cubicBezTo>
                  <a:pt x="2998531" y="718241"/>
                  <a:pt x="3005360" y="711678"/>
                  <a:pt x="3013707" y="711678"/>
                </a:cubicBezTo>
                <a:close/>
                <a:moveTo>
                  <a:pt x="2942485" y="711678"/>
                </a:moveTo>
                <a:cubicBezTo>
                  <a:pt x="2951045" y="711678"/>
                  <a:pt x="2957280" y="718241"/>
                  <a:pt x="2957280" y="725534"/>
                </a:cubicBezTo>
                <a:cubicBezTo>
                  <a:pt x="2957280" y="732097"/>
                  <a:pt x="2951045" y="737932"/>
                  <a:pt x="2942485" y="737932"/>
                </a:cubicBezTo>
                <a:cubicBezTo>
                  <a:pt x="2934705" y="737932"/>
                  <a:pt x="2927700" y="732097"/>
                  <a:pt x="2927700" y="725534"/>
                </a:cubicBezTo>
                <a:cubicBezTo>
                  <a:pt x="2927700" y="718241"/>
                  <a:pt x="2934705" y="711678"/>
                  <a:pt x="2942485" y="711678"/>
                </a:cubicBezTo>
                <a:close/>
                <a:moveTo>
                  <a:pt x="1440620" y="711678"/>
                </a:moveTo>
                <a:cubicBezTo>
                  <a:pt x="1447182" y="711678"/>
                  <a:pt x="1453017" y="718683"/>
                  <a:pt x="1453017" y="726466"/>
                </a:cubicBezTo>
                <a:cubicBezTo>
                  <a:pt x="1453017" y="735028"/>
                  <a:pt x="1447182" y="741255"/>
                  <a:pt x="1440620" y="741255"/>
                </a:cubicBezTo>
                <a:cubicBezTo>
                  <a:pt x="1433328" y="741255"/>
                  <a:pt x="1426765" y="735028"/>
                  <a:pt x="1426765" y="726466"/>
                </a:cubicBezTo>
                <a:cubicBezTo>
                  <a:pt x="1426765" y="718683"/>
                  <a:pt x="1433328" y="711678"/>
                  <a:pt x="1440620" y="711678"/>
                </a:cubicBezTo>
                <a:close/>
                <a:moveTo>
                  <a:pt x="1368338" y="711678"/>
                </a:moveTo>
                <a:cubicBezTo>
                  <a:pt x="1376356" y="711678"/>
                  <a:pt x="1382190" y="718683"/>
                  <a:pt x="1382190" y="726466"/>
                </a:cubicBezTo>
                <a:cubicBezTo>
                  <a:pt x="1382190" y="735028"/>
                  <a:pt x="1376356" y="741255"/>
                  <a:pt x="1368338" y="741255"/>
                </a:cubicBezTo>
                <a:cubicBezTo>
                  <a:pt x="1362502" y="741255"/>
                  <a:pt x="1355939" y="735028"/>
                  <a:pt x="1355939" y="726466"/>
                </a:cubicBezTo>
                <a:cubicBezTo>
                  <a:pt x="1355939" y="718683"/>
                  <a:pt x="1362502" y="711678"/>
                  <a:pt x="1368338" y="711678"/>
                </a:cubicBezTo>
                <a:close/>
                <a:moveTo>
                  <a:pt x="1297509" y="711678"/>
                </a:moveTo>
                <a:cubicBezTo>
                  <a:pt x="1305532" y="711678"/>
                  <a:pt x="1311366" y="718683"/>
                  <a:pt x="1311366" y="726466"/>
                </a:cubicBezTo>
                <a:cubicBezTo>
                  <a:pt x="1311366" y="735028"/>
                  <a:pt x="1305532" y="741255"/>
                  <a:pt x="1297509" y="741255"/>
                </a:cubicBezTo>
                <a:cubicBezTo>
                  <a:pt x="1291675" y="741255"/>
                  <a:pt x="1285113" y="735028"/>
                  <a:pt x="1285113" y="726466"/>
                </a:cubicBezTo>
                <a:cubicBezTo>
                  <a:pt x="1285113" y="718683"/>
                  <a:pt x="1291675" y="711678"/>
                  <a:pt x="1297509" y="711678"/>
                </a:cubicBezTo>
                <a:close/>
                <a:moveTo>
                  <a:pt x="1226678" y="711678"/>
                </a:moveTo>
                <a:cubicBezTo>
                  <a:pt x="1233970" y="711678"/>
                  <a:pt x="1240535" y="718683"/>
                  <a:pt x="1240535" y="726466"/>
                </a:cubicBezTo>
                <a:cubicBezTo>
                  <a:pt x="1240535" y="735028"/>
                  <a:pt x="1233970" y="741255"/>
                  <a:pt x="1226678" y="741255"/>
                </a:cubicBezTo>
                <a:cubicBezTo>
                  <a:pt x="1218663" y="741255"/>
                  <a:pt x="1214288" y="735028"/>
                  <a:pt x="1214288" y="726466"/>
                </a:cubicBezTo>
                <a:cubicBezTo>
                  <a:pt x="1214288" y="718683"/>
                  <a:pt x="1218663" y="711678"/>
                  <a:pt x="1226678" y="711678"/>
                </a:cubicBezTo>
                <a:close/>
                <a:moveTo>
                  <a:pt x="1154874" y="711678"/>
                </a:moveTo>
                <a:cubicBezTo>
                  <a:pt x="1162657" y="711678"/>
                  <a:pt x="1169663" y="718683"/>
                  <a:pt x="1169663" y="726466"/>
                </a:cubicBezTo>
                <a:cubicBezTo>
                  <a:pt x="1169663" y="735028"/>
                  <a:pt x="1162657" y="741255"/>
                  <a:pt x="1154874" y="741255"/>
                </a:cubicBezTo>
                <a:cubicBezTo>
                  <a:pt x="1146312" y="741255"/>
                  <a:pt x="1140086" y="735028"/>
                  <a:pt x="1140086" y="726466"/>
                </a:cubicBezTo>
                <a:cubicBezTo>
                  <a:pt x="1140086" y="718683"/>
                  <a:pt x="1146312" y="711678"/>
                  <a:pt x="1154874" y="711678"/>
                </a:cubicBezTo>
                <a:close/>
                <a:moveTo>
                  <a:pt x="1084045" y="711678"/>
                </a:moveTo>
                <a:cubicBezTo>
                  <a:pt x="1091827" y="711678"/>
                  <a:pt x="1098833" y="718683"/>
                  <a:pt x="1098833" y="726466"/>
                </a:cubicBezTo>
                <a:cubicBezTo>
                  <a:pt x="1098833" y="735028"/>
                  <a:pt x="1091827" y="741255"/>
                  <a:pt x="1084045" y="741255"/>
                </a:cubicBezTo>
                <a:cubicBezTo>
                  <a:pt x="1075483" y="741255"/>
                  <a:pt x="1069255" y="735028"/>
                  <a:pt x="1069255" y="726466"/>
                </a:cubicBezTo>
                <a:cubicBezTo>
                  <a:pt x="1069255" y="718683"/>
                  <a:pt x="1075483" y="711678"/>
                  <a:pt x="1084045" y="711678"/>
                </a:cubicBezTo>
                <a:close/>
                <a:moveTo>
                  <a:pt x="1013599" y="711678"/>
                </a:moveTo>
                <a:cubicBezTo>
                  <a:pt x="1021190" y="711678"/>
                  <a:pt x="1028021" y="718683"/>
                  <a:pt x="1028021" y="726466"/>
                </a:cubicBezTo>
                <a:cubicBezTo>
                  <a:pt x="1028021" y="735028"/>
                  <a:pt x="1021190" y="741255"/>
                  <a:pt x="1013599" y="741255"/>
                </a:cubicBezTo>
                <a:cubicBezTo>
                  <a:pt x="1005254" y="741255"/>
                  <a:pt x="998423" y="735028"/>
                  <a:pt x="998423" y="726466"/>
                </a:cubicBezTo>
                <a:cubicBezTo>
                  <a:pt x="998423" y="718683"/>
                  <a:pt x="1005254" y="711678"/>
                  <a:pt x="1013599" y="711678"/>
                </a:cubicBezTo>
                <a:close/>
                <a:moveTo>
                  <a:pt x="941452" y="711678"/>
                </a:moveTo>
                <a:cubicBezTo>
                  <a:pt x="949474" y="711678"/>
                  <a:pt x="953848" y="718683"/>
                  <a:pt x="953848" y="726466"/>
                </a:cubicBezTo>
                <a:cubicBezTo>
                  <a:pt x="953848" y="735028"/>
                  <a:pt x="949474" y="741255"/>
                  <a:pt x="941452" y="741255"/>
                </a:cubicBezTo>
                <a:cubicBezTo>
                  <a:pt x="934159" y="741255"/>
                  <a:pt x="927596" y="735028"/>
                  <a:pt x="927596" y="726466"/>
                </a:cubicBezTo>
                <a:cubicBezTo>
                  <a:pt x="927596" y="718683"/>
                  <a:pt x="934159" y="711678"/>
                  <a:pt x="941452" y="711678"/>
                </a:cubicBezTo>
                <a:close/>
                <a:moveTo>
                  <a:pt x="870620" y="711678"/>
                </a:moveTo>
                <a:cubicBezTo>
                  <a:pt x="877183" y="711678"/>
                  <a:pt x="883018" y="718683"/>
                  <a:pt x="883018" y="726466"/>
                </a:cubicBezTo>
                <a:cubicBezTo>
                  <a:pt x="883018" y="735028"/>
                  <a:pt x="877183" y="741255"/>
                  <a:pt x="870620" y="741255"/>
                </a:cubicBezTo>
                <a:cubicBezTo>
                  <a:pt x="863327" y="741255"/>
                  <a:pt x="856764" y="735028"/>
                  <a:pt x="856764" y="726466"/>
                </a:cubicBezTo>
                <a:cubicBezTo>
                  <a:pt x="856764" y="718683"/>
                  <a:pt x="863327" y="711678"/>
                  <a:pt x="870620" y="711678"/>
                </a:cubicBezTo>
                <a:close/>
                <a:moveTo>
                  <a:pt x="798331" y="711678"/>
                </a:moveTo>
                <a:cubicBezTo>
                  <a:pt x="806354" y="711678"/>
                  <a:pt x="812189" y="718683"/>
                  <a:pt x="812189" y="726466"/>
                </a:cubicBezTo>
                <a:cubicBezTo>
                  <a:pt x="812189" y="735028"/>
                  <a:pt x="806354" y="741255"/>
                  <a:pt x="798331" y="741255"/>
                </a:cubicBezTo>
                <a:cubicBezTo>
                  <a:pt x="792497" y="741255"/>
                  <a:pt x="785934" y="735028"/>
                  <a:pt x="785934" y="726466"/>
                </a:cubicBezTo>
                <a:cubicBezTo>
                  <a:pt x="785934" y="718683"/>
                  <a:pt x="792497" y="711678"/>
                  <a:pt x="798331" y="711678"/>
                </a:cubicBezTo>
                <a:close/>
                <a:moveTo>
                  <a:pt x="724129" y="711678"/>
                </a:moveTo>
                <a:cubicBezTo>
                  <a:pt x="731422" y="711678"/>
                  <a:pt x="737986" y="718683"/>
                  <a:pt x="737986" y="726466"/>
                </a:cubicBezTo>
                <a:cubicBezTo>
                  <a:pt x="737986" y="735028"/>
                  <a:pt x="731422" y="741255"/>
                  <a:pt x="724129" y="741255"/>
                </a:cubicBezTo>
                <a:cubicBezTo>
                  <a:pt x="717565" y="741255"/>
                  <a:pt x="711732" y="735028"/>
                  <a:pt x="711732" y="726466"/>
                </a:cubicBezTo>
                <a:cubicBezTo>
                  <a:pt x="711732" y="718683"/>
                  <a:pt x="717565" y="711678"/>
                  <a:pt x="724129" y="711678"/>
                </a:cubicBezTo>
                <a:close/>
                <a:moveTo>
                  <a:pt x="653298" y="711678"/>
                </a:moveTo>
                <a:cubicBezTo>
                  <a:pt x="660590" y="711678"/>
                  <a:pt x="667154" y="718683"/>
                  <a:pt x="667154" y="726466"/>
                </a:cubicBezTo>
                <a:cubicBezTo>
                  <a:pt x="667154" y="735028"/>
                  <a:pt x="660590" y="741255"/>
                  <a:pt x="653298" y="741255"/>
                </a:cubicBezTo>
                <a:cubicBezTo>
                  <a:pt x="645277" y="741255"/>
                  <a:pt x="640901" y="735028"/>
                  <a:pt x="640901" y="726466"/>
                </a:cubicBezTo>
                <a:cubicBezTo>
                  <a:pt x="640901" y="718683"/>
                  <a:pt x="645277" y="711678"/>
                  <a:pt x="653298" y="711678"/>
                </a:cubicBezTo>
                <a:close/>
                <a:moveTo>
                  <a:pt x="584861" y="711678"/>
                </a:moveTo>
                <a:cubicBezTo>
                  <a:pt x="592644" y="711678"/>
                  <a:pt x="599648" y="718683"/>
                  <a:pt x="599648" y="726466"/>
                </a:cubicBezTo>
                <a:cubicBezTo>
                  <a:pt x="599648" y="735028"/>
                  <a:pt x="592644" y="741255"/>
                  <a:pt x="584861" y="741255"/>
                </a:cubicBezTo>
                <a:cubicBezTo>
                  <a:pt x="576299" y="741255"/>
                  <a:pt x="570071" y="735028"/>
                  <a:pt x="570071" y="726466"/>
                </a:cubicBezTo>
                <a:cubicBezTo>
                  <a:pt x="570071" y="718683"/>
                  <a:pt x="576299" y="711678"/>
                  <a:pt x="584861" y="711678"/>
                </a:cubicBezTo>
                <a:close/>
                <a:moveTo>
                  <a:pt x="513660" y="711678"/>
                </a:moveTo>
                <a:cubicBezTo>
                  <a:pt x="522008" y="711678"/>
                  <a:pt x="528837" y="718683"/>
                  <a:pt x="528837" y="726466"/>
                </a:cubicBezTo>
                <a:cubicBezTo>
                  <a:pt x="528837" y="735028"/>
                  <a:pt x="522008" y="741255"/>
                  <a:pt x="513660" y="741255"/>
                </a:cubicBezTo>
                <a:cubicBezTo>
                  <a:pt x="506071" y="741255"/>
                  <a:pt x="499241" y="735028"/>
                  <a:pt x="499241" y="726466"/>
                </a:cubicBezTo>
                <a:cubicBezTo>
                  <a:pt x="499241" y="718683"/>
                  <a:pt x="506071" y="711678"/>
                  <a:pt x="513660" y="711678"/>
                </a:cubicBezTo>
                <a:close/>
                <a:moveTo>
                  <a:pt x="439826" y="711678"/>
                </a:moveTo>
                <a:cubicBezTo>
                  <a:pt x="448389" y="711678"/>
                  <a:pt x="454616" y="718683"/>
                  <a:pt x="454616" y="726466"/>
                </a:cubicBezTo>
                <a:cubicBezTo>
                  <a:pt x="454616" y="735028"/>
                  <a:pt x="448389" y="741255"/>
                  <a:pt x="439826" y="741255"/>
                </a:cubicBezTo>
                <a:cubicBezTo>
                  <a:pt x="432043" y="741255"/>
                  <a:pt x="425038" y="735028"/>
                  <a:pt x="425038" y="726466"/>
                </a:cubicBezTo>
                <a:cubicBezTo>
                  <a:pt x="425038" y="718683"/>
                  <a:pt x="432043" y="711678"/>
                  <a:pt x="439826" y="711678"/>
                </a:cubicBezTo>
                <a:close/>
                <a:moveTo>
                  <a:pt x="368064" y="711678"/>
                </a:moveTo>
                <a:cubicBezTo>
                  <a:pt x="376085" y="711678"/>
                  <a:pt x="380462" y="718683"/>
                  <a:pt x="380462" y="726466"/>
                </a:cubicBezTo>
                <a:cubicBezTo>
                  <a:pt x="380462" y="735028"/>
                  <a:pt x="376085" y="741255"/>
                  <a:pt x="368064" y="741255"/>
                </a:cubicBezTo>
                <a:cubicBezTo>
                  <a:pt x="360772" y="741255"/>
                  <a:pt x="354207" y="735028"/>
                  <a:pt x="354207" y="726466"/>
                </a:cubicBezTo>
                <a:cubicBezTo>
                  <a:pt x="354207" y="718683"/>
                  <a:pt x="360772" y="711678"/>
                  <a:pt x="368064" y="711678"/>
                </a:cubicBezTo>
                <a:close/>
                <a:moveTo>
                  <a:pt x="297232" y="711678"/>
                </a:moveTo>
                <a:cubicBezTo>
                  <a:pt x="303795" y="711678"/>
                  <a:pt x="309630" y="718683"/>
                  <a:pt x="309630" y="726466"/>
                </a:cubicBezTo>
                <a:cubicBezTo>
                  <a:pt x="309630" y="735028"/>
                  <a:pt x="303795" y="741255"/>
                  <a:pt x="297232" y="741255"/>
                </a:cubicBezTo>
                <a:cubicBezTo>
                  <a:pt x="289939" y="741255"/>
                  <a:pt x="283376" y="735028"/>
                  <a:pt x="283376" y="726466"/>
                </a:cubicBezTo>
                <a:cubicBezTo>
                  <a:pt x="283376" y="718683"/>
                  <a:pt x="289939" y="711678"/>
                  <a:pt x="297232" y="711678"/>
                </a:cubicBezTo>
                <a:close/>
                <a:moveTo>
                  <a:pt x="226403" y="711678"/>
                </a:moveTo>
                <a:cubicBezTo>
                  <a:pt x="232238" y="711678"/>
                  <a:pt x="238801" y="718683"/>
                  <a:pt x="238801" y="726466"/>
                </a:cubicBezTo>
                <a:cubicBezTo>
                  <a:pt x="238801" y="735028"/>
                  <a:pt x="232238" y="741255"/>
                  <a:pt x="226403" y="741255"/>
                </a:cubicBezTo>
                <a:cubicBezTo>
                  <a:pt x="218381" y="741255"/>
                  <a:pt x="212548" y="735028"/>
                  <a:pt x="212548" y="726466"/>
                </a:cubicBezTo>
                <a:cubicBezTo>
                  <a:pt x="212548" y="718683"/>
                  <a:pt x="218381" y="711678"/>
                  <a:pt x="226403" y="711678"/>
                </a:cubicBezTo>
                <a:close/>
                <a:moveTo>
                  <a:pt x="154106" y="711678"/>
                </a:moveTo>
                <a:cubicBezTo>
                  <a:pt x="161398" y="711678"/>
                  <a:pt x="167962" y="718683"/>
                  <a:pt x="167962" y="726466"/>
                </a:cubicBezTo>
                <a:cubicBezTo>
                  <a:pt x="167962" y="735028"/>
                  <a:pt x="161398" y="741255"/>
                  <a:pt x="154106" y="741255"/>
                </a:cubicBezTo>
                <a:cubicBezTo>
                  <a:pt x="147542" y="741255"/>
                  <a:pt x="141708" y="735028"/>
                  <a:pt x="141708" y="726466"/>
                </a:cubicBezTo>
                <a:cubicBezTo>
                  <a:pt x="141708" y="718683"/>
                  <a:pt x="147542" y="711678"/>
                  <a:pt x="154106" y="711678"/>
                </a:cubicBezTo>
                <a:close/>
                <a:moveTo>
                  <a:pt x="4227498" y="640846"/>
                </a:moveTo>
                <a:cubicBezTo>
                  <a:pt x="4236060" y="640846"/>
                  <a:pt x="4242286" y="645221"/>
                  <a:pt x="4242286" y="653243"/>
                </a:cubicBezTo>
                <a:cubicBezTo>
                  <a:pt x="4242286" y="661265"/>
                  <a:pt x="4236060" y="667100"/>
                  <a:pt x="4227498" y="667100"/>
                </a:cubicBezTo>
                <a:cubicBezTo>
                  <a:pt x="4218936" y="667100"/>
                  <a:pt x="4212710" y="661265"/>
                  <a:pt x="4212710" y="653243"/>
                </a:cubicBezTo>
                <a:cubicBezTo>
                  <a:pt x="4212710" y="645221"/>
                  <a:pt x="4218936" y="640846"/>
                  <a:pt x="4227498" y="640846"/>
                </a:cubicBezTo>
                <a:close/>
                <a:moveTo>
                  <a:pt x="4153295" y="640846"/>
                </a:moveTo>
                <a:cubicBezTo>
                  <a:pt x="4161078" y="640846"/>
                  <a:pt x="4168083" y="645221"/>
                  <a:pt x="4168083" y="653243"/>
                </a:cubicBezTo>
                <a:cubicBezTo>
                  <a:pt x="4168083" y="661265"/>
                  <a:pt x="4161078" y="667100"/>
                  <a:pt x="4153295" y="667100"/>
                </a:cubicBezTo>
                <a:cubicBezTo>
                  <a:pt x="4144733" y="667100"/>
                  <a:pt x="4138507" y="661265"/>
                  <a:pt x="4138507" y="653243"/>
                </a:cubicBezTo>
                <a:cubicBezTo>
                  <a:pt x="4138507" y="645221"/>
                  <a:pt x="4144733" y="640846"/>
                  <a:pt x="4153295" y="640846"/>
                </a:cubicBezTo>
                <a:close/>
                <a:moveTo>
                  <a:pt x="4082465" y="640846"/>
                </a:moveTo>
                <a:cubicBezTo>
                  <a:pt x="4090249" y="640846"/>
                  <a:pt x="4097254" y="645221"/>
                  <a:pt x="4097254" y="653243"/>
                </a:cubicBezTo>
                <a:cubicBezTo>
                  <a:pt x="4097254" y="661265"/>
                  <a:pt x="4090249" y="667100"/>
                  <a:pt x="4082465" y="667100"/>
                </a:cubicBezTo>
                <a:cubicBezTo>
                  <a:pt x="4073903" y="667100"/>
                  <a:pt x="4067676" y="661265"/>
                  <a:pt x="4067676" y="653243"/>
                </a:cubicBezTo>
                <a:cubicBezTo>
                  <a:pt x="4067676" y="645221"/>
                  <a:pt x="4073903" y="640846"/>
                  <a:pt x="4082465" y="640846"/>
                </a:cubicBezTo>
                <a:close/>
                <a:moveTo>
                  <a:pt x="4010703" y="640846"/>
                </a:moveTo>
                <a:cubicBezTo>
                  <a:pt x="4017996" y="640846"/>
                  <a:pt x="4023100" y="645221"/>
                  <a:pt x="4023100" y="653243"/>
                </a:cubicBezTo>
                <a:cubicBezTo>
                  <a:pt x="4023100" y="661265"/>
                  <a:pt x="4017996" y="667100"/>
                  <a:pt x="4010703" y="667100"/>
                </a:cubicBezTo>
                <a:cubicBezTo>
                  <a:pt x="4002681" y="667100"/>
                  <a:pt x="3996847" y="661265"/>
                  <a:pt x="3996847" y="653243"/>
                </a:cubicBezTo>
                <a:cubicBezTo>
                  <a:pt x="3996847" y="645221"/>
                  <a:pt x="4002681" y="640846"/>
                  <a:pt x="4010703" y="640846"/>
                </a:cubicBezTo>
                <a:close/>
                <a:moveTo>
                  <a:pt x="3939871" y="640846"/>
                </a:moveTo>
                <a:cubicBezTo>
                  <a:pt x="3946434" y="640846"/>
                  <a:pt x="3952268" y="645221"/>
                  <a:pt x="3952268" y="653243"/>
                </a:cubicBezTo>
                <a:cubicBezTo>
                  <a:pt x="3952268" y="661265"/>
                  <a:pt x="3946434" y="667100"/>
                  <a:pt x="3939871" y="667100"/>
                </a:cubicBezTo>
                <a:cubicBezTo>
                  <a:pt x="3932578" y="667100"/>
                  <a:pt x="3926015" y="661265"/>
                  <a:pt x="3926015" y="653243"/>
                </a:cubicBezTo>
                <a:cubicBezTo>
                  <a:pt x="3926015" y="645221"/>
                  <a:pt x="3932578" y="640846"/>
                  <a:pt x="3939871" y="640846"/>
                </a:cubicBezTo>
                <a:close/>
                <a:moveTo>
                  <a:pt x="3869042" y="640846"/>
                </a:moveTo>
                <a:cubicBezTo>
                  <a:pt x="3875605" y="640846"/>
                  <a:pt x="3881439" y="645221"/>
                  <a:pt x="3881439" y="653243"/>
                </a:cubicBezTo>
                <a:cubicBezTo>
                  <a:pt x="3881439" y="661265"/>
                  <a:pt x="3875605" y="667100"/>
                  <a:pt x="3869042" y="667100"/>
                </a:cubicBezTo>
                <a:cubicBezTo>
                  <a:pt x="3861749" y="667100"/>
                  <a:pt x="3855186" y="661265"/>
                  <a:pt x="3855186" y="653243"/>
                </a:cubicBezTo>
                <a:cubicBezTo>
                  <a:pt x="3855186" y="645221"/>
                  <a:pt x="3861749" y="640846"/>
                  <a:pt x="3869042" y="640846"/>
                </a:cubicBezTo>
                <a:close/>
                <a:moveTo>
                  <a:pt x="3796752" y="640846"/>
                </a:moveTo>
                <a:cubicBezTo>
                  <a:pt x="3804774" y="640846"/>
                  <a:pt x="3810608" y="645221"/>
                  <a:pt x="3810608" y="653243"/>
                </a:cubicBezTo>
                <a:cubicBezTo>
                  <a:pt x="3810608" y="661265"/>
                  <a:pt x="3804774" y="667100"/>
                  <a:pt x="3796752" y="667100"/>
                </a:cubicBezTo>
                <a:cubicBezTo>
                  <a:pt x="3790918" y="667100"/>
                  <a:pt x="3784355" y="661265"/>
                  <a:pt x="3784355" y="653243"/>
                </a:cubicBezTo>
                <a:cubicBezTo>
                  <a:pt x="3784355" y="645221"/>
                  <a:pt x="3790918" y="640846"/>
                  <a:pt x="3796752" y="640846"/>
                </a:cubicBezTo>
                <a:close/>
                <a:moveTo>
                  <a:pt x="3725922" y="640846"/>
                </a:moveTo>
                <a:cubicBezTo>
                  <a:pt x="3733944" y="640846"/>
                  <a:pt x="3739778" y="645221"/>
                  <a:pt x="3739778" y="653243"/>
                </a:cubicBezTo>
                <a:cubicBezTo>
                  <a:pt x="3739778" y="661265"/>
                  <a:pt x="3733944" y="667100"/>
                  <a:pt x="3725922" y="667100"/>
                </a:cubicBezTo>
                <a:cubicBezTo>
                  <a:pt x="3719359" y="667100"/>
                  <a:pt x="3713525" y="661265"/>
                  <a:pt x="3713525" y="653243"/>
                </a:cubicBezTo>
                <a:cubicBezTo>
                  <a:pt x="3713525" y="645221"/>
                  <a:pt x="3719359" y="640846"/>
                  <a:pt x="3725922" y="640846"/>
                </a:cubicBezTo>
                <a:close/>
                <a:moveTo>
                  <a:pt x="3655091" y="640846"/>
                </a:moveTo>
                <a:cubicBezTo>
                  <a:pt x="3662384" y="640846"/>
                  <a:pt x="3668947" y="647409"/>
                  <a:pt x="3668947" y="653243"/>
                </a:cubicBezTo>
                <a:cubicBezTo>
                  <a:pt x="3668947" y="661265"/>
                  <a:pt x="3662384" y="667100"/>
                  <a:pt x="3655091" y="667100"/>
                </a:cubicBezTo>
                <a:cubicBezTo>
                  <a:pt x="3647069" y="667100"/>
                  <a:pt x="3642694" y="661265"/>
                  <a:pt x="3642694" y="653243"/>
                </a:cubicBezTo>
                <a:cubicBezTo>
                  <a:pt x="3642694" y="647409"/>
                  <a:pt x="3647069" y="640846"/>
                  <a:pt x="3655091" y="640846"/>
                </a:cubicBezTo>
                <a:close/>
                <a:moveTo>
                  <a:pt x="3583280" y="640846"/>
                </a:moveTo>
                <a:cubicBezTo>
                  <a:pt x="3591064" y="640846"/>
                  <a:pt x="3598069" y="647409"/>
                  <a:pt x="3598069" y="653243"/>
                </a:cubicBezTo>
                <a:cubicBezTo>
                  <a:pt x="3598069" y="661265"/>
                  <a:pt x="3591064" y="667100"/>
                  <a:pt x="3583280" y="667100"/>
                </a:cubicBezTo>
                <a:cubicBezTo>
                  <a:pt x="3574718" y="667100"/>
                  <a:pt x="3568491" y="661265"/>
                  <a:pt x="3568491" y="653243"/>
                </a:cubicBezTo>
                <a:cubicBezTo>
                  <a:pt x="3568491" y="647409"/>
                  <a:pt x="3574718" y="640846"/>
                  <a:pt x="3583280" y="640846"/>
                </a:cubicBezTo>
                <a:close/>
                <a:moveTo>
                  <a:pt x="3512449" y="640846"/>
                </a:moveTo>
                <a:cubicBezTo>
                  <a:pt x="3520232" y="640846"/>
                  <a:pt x="3527237" y="647409"/>
                  <a:pt x="3527237" y="653243"/>
                </a:cubicBezTo>
                <a:cubicBezTo>
                  <a:pt x="3527237" y="661265"/>
                  <a:pt x="3520232" y="667100"/>
                  <a:pt x="3512449" y="667100"/>
                </a:cubicBezTo>
                <a:cubicBezTo>
                  <a:pt x="3503887" y="667100"/>
                  <a:pt x="3497661" y="661265"/>
                  <a:pt x="3497661" y="653243"/>
                </a:cubicBezTo>
                <a:cubicBezTo>
                  <a:pt x="3497661" y="647409"/>
                  <a:pt x="3503887" y="640846"/>
                  <a:pt x="3512449" y="640846"/>
                </a:cubicBezTo>
                <a:close/>
                <a:moveTo>
                  <a:pt x="3441619" y="640846"/>
                </a:moveTo>
                <a:cubicBezTo>
                  <a:pt x="3450181" y="640846"/>
                  <a:pt x="3456408" y="647409"/>
                  <a:pt x="3456408" y="653243"/>
                </a:cubicBezTo>
                <a:cubicBezTo>
                  <a:pt x="3456408" y="661265"/>
                  <a:pt x="3450181" y="667100"/>
                  <a:pt x="3441619" y="667100"/>
                </a:cubicBezTo>
                <a:cubicBezTo>
                  <a:pt x="3433835" y="667100"/>
                  <a:pt x="3426830" y="661265"/>
                  <a:pt x="3426830" y="653243"/>
                </a:cubicBezTo>
                <a:cubicBezTo>
                  <a:pt x="3426830" y="647409"/>
                  <a:pt x="3433835" y="640846"/>
                  <a:pt x="3441619" y="640846"/>
                </a:cubicBezTo>
                <a:close/>
                <a:moveTo>
                  <a:pt x="3369857" y="640846"/>
                </a:moveTo>
                <a:cubicBezTo>
                  <a:pt x="3377879" y="640846"/>
                  <a:pt x="3382254" y="647409"/>
                  <a:pt x="3382254" y="653243"/>
                </a:cubicBezTo>
                <a:cubicBezTo>
                  <a:pt x="3382254" y="661265"/>
                  <a:pt x="3377879" y="667100"/>
                  <a:pt x="3369857" y="667100"/>
                </a:cubicBezTo>
                <a:cubicBezTo>
                  <a:pt x="3362564" y="667100"/>
                  <a:pt x="3356001" y="661265"/>
                  <a:pt x="3356001" y="653243"/>
                </a:cubicBezTo>
                <a:cubicBezTo>
                  <a:pt x="3356001" y="647409"/>
                  <a:pt x="3362564" y="640846"/>
                  <a:pt x="3369857" y="640846"/>
                </a:cubicBezTo>
                <a:close/>
                <a:moveTo>
                  <a:pt x="3299091" y="640846"/>
                </a:moveTo>
                <a:cubicBezTo>
                  <a:pt x="3305653" y="640846"/>
                  <a:pt x="3311488" y="647409"/>
                  <a:pt x="3311488" y="653243"/>
                </a:cubicBezTo>
                <a:cubicBezTo>
                  <a:pt x="3311488" y="661265"/>
                  <a:pt x="3305653" y="667100"/>
                  <a:pt x="3299091" y="667100"/>
                </a:cubicBezTo>
                <a:cubicBezTo>
                  <a:pt x="3291796" y="667100"/>
                  <a:pt x="3285237" y="661265"/>
                  <a:pt x="3285237" y="653243"/>
                </a:cubicBezTo>
                <a:cubicBezTo>
                  <a:pt x="3285237" y="647409"/>
                  <a:pt x="3291796" y="640846"/>
                  <a:pt x="3299091" y="640846"/>
                </a:cubicBezTo>
                <a:close/>
                <a:moveTo>
                  <a:pt x="3228258" y="640846"/>
                </a:moveTo>
                <a:cubicBezTo>
                  <a:pt x="3234823" y="640846"/>
                  <a:pt x="3240658" y="647409"/>
                  <a:pt x="3240658" y="653243"/>
                </a:cubicBezTo>
                <a:cubicBezTo>
                  <a:pt x="3240658" y="661265"/>
                  <a:pt x="3234823" y="667100"/>
                  <a:pt x="3228258" y="667100"/>
                </a:cubicBezTo>
                <a:cubicBezTo>
                  <a:pt x="3220236" y="667100"/>
                  <a:pt x="3214403" y="661265"/>
                  <a:pt x="3214403" y="653243"/>
                </a:cubicBezTo>
                <a:cubicBezTo>
                  <a:pt x="3214403" y="647409"/>
                  <a:pt x="3220236" y="640846"/>
                  <a:pt x="3228258" y="640846"/>
                </a:cubicBezTo>
                <a:close/>
                <a:moveTo>
                  <a:pt x="3152597" y="640846"/>
                </a:moveTo>
                <a:cubicBezTo>
                  <a:pt x="3159891" y="640846"/>
                  <a:pt x="3166454" y="647409"/>
                  <a:pt x="3166454" y="653243"/>
                </a:cubicBezTo>
                <a:cubicBezTo>
                  <a:pt x="3166454" y="661265"/>
                  <a:pt x="3159891" y="667100"/>
                  <a:pt x="3152597" y="667100"/>
                </a:cubicBezTo>
                <a:cubicBezTo>
                  <a:pt x="3146035" y="667100"/>
                  <a:pt x="3140200" y="661265"/>
                  <a:pt x="3140200" y="653243"/>
                </a:cubicBezTo>
                <a:cubicBezTo>
                  <a:pt x="3140200" y="647409"/>
                  <a:pt x="3146035" y="640846"/>
                  <a:pt x="3152597" y="640846"/>
                </a:cubicBezTo>
                <a:close/>
                <a:moveTo>
                  <a:pt x="3081767" y="640846"/>
                </a:moveTo>
                <a:cubicBezTo>
                  <a:pt x="3089058" y="640846"/>
                  <a:pt x="3095620" y="647409"/>
                  <a:pt x="3095620" y="653243"/>
                </a:cubicBezTo>
                <a:cubicBezTo>
                  <a:pt x="3095620" y="661265"/>
                  <a:pt x="3089058" y="667100"/>
                  <a:pt x="3081767" y="667100"/>
                </a:cubicBezTo>
                <a:cubicBezTo>
                  <a:pt x="3073743" y="667100"/>
                  <a:pt x="3069366" y="661265"/>
                  <a:pt x="3069366" y="653243"/>
                </a:cubicBezTo>
                <a:cubicBezTo>
                  <a:pt x="3069366" y="647409"/>
                  <a:pt x="3073743" y="640846"/>
                  <a:pt x="3081767" y="640846"/>
                </a:cubicBezTo>
                <a:close/>
                <a:moveTo>
                  <a:pt x="3013710" y="640846"/>
                </a:moveTo>
                <a:cubicBezTo>
                  <a:pt x="3021299" y="640846"/>
                  <a:pt x="3028129" y="647409"/>
                  <a:pt x="3028129" y="653243"/>
                </a:cubicBezTo>
                <a:cubicBezTo>
                  <a:pt x="3028129" y="661265"/>
                  <a:pt x="3021299" y="667100"/>
                  <a:pt x="3013710" y="667100"/>
                </a:cubicBezTo>
                <a:cubicBezTo>
                  <a:pt x="3005363" y="667100"/>
                  <a:pt x="2998534" y="661265"/>
                  <a:pt x="2998534" y="653243"/>
                </a:cubicBezTo>
                <a:cubicBezTo>
                  <a:pt x="2998534" y="647409"/>
                  <a:pt x="3005363" y="640846"/>
                  <a:pt x="3013710" y="640846"/>
                </a:cubicBezTo>
                <a:close/>
                <a:moveTo>
                  <a:pt x="2942488" y="640846"/>
                </a:moveTo>
                <a:cubicBezTo>
                  <a:pt x="2951049" y="640846"/>
                  <a:pt x="2957280" y="647409"/>
                  <a:pt x="2957280" y="653243"/>
                </a:cubicBezTo>
                <a:cubicBezTo>
                  <a:pt x="2957280" y="661265"/>
                  <a:pt x="2951049" y="667100"/>
                  <a:pt x="2942488" y="667100"/>
                </a:cubicBezTo>
                <a:cubicBezTo>
                  <a:pt x="2934708" y="667100"/>
                  <a:pt x="2927703" y="661265"/>
                  <a:pt x="2927703" y="653243"/>
                </a:cubicBezTo>
                <a:cubicBezTo>
                  <a:pt x="2927703" y="647409"/>
                  <a:pt x="2934708" y="640846"/>
                  <a:pt x="2942488" y="640846"/>
                </a:cubicBezTo>
                <a:close/>
                <a:moveTo>
                  <a:pt x="2868288" y="640846"/>
                </a:moveTo>
                <a:cubicBezTo>
                  <a:pt x="2876853" y="640846"/>
                  <a:pt x="2883082" y="647409"/>
                  <a:pt x="2883082" y="653243"/>
                </a:cubicBezTo>
                <a:cubicBezTo>
                  <a:pt x="2883082" y="661265"/>
                  <a:pt x="2876853" y="667100"/>
                  <a:pt x="2868288" y="667100"/>
                </a:cubicBezTo>
                <a:cubicBezTo>
                  <a:pt x="2860506" y="667100"/>
                  <a:pt x="2853498" y="661265"/>
                  <a:pt x="2853498" y="653243"/>
                </a:cubicBezTo>
                <a:cubicBezTo>
                  <a:pt x="2853498" y="647409"/>
                  <a:pt x="2860506" y="640846"/>
                  <a:pt x="2868288" y="640846"/>
                </a:cubicBezTo>
                <a:close/>
                <a:moveTo>
                  <a:pt x="2796532" y="640846"/>
                </a:moveTo>
                <a:cubicBezTo>
                  <a:pt x="2804550" y="640846"/>
                  <a:pt x="2808926" y="647409"/>
                  <a:pt x="2808926" y="653243"/>
                </a:cubicBezTo>
                <a:cubicBezTo>
                  <a:pt x="2808926" y="661265"/>
                  <a:pt x="2804550" y="667100"/>
                  <a:pt x="2796532" y="667100"/>
                </a:cubicBezTo>
                <a:cubicBezTo>
                  <a:pt x="2789237" y="667100"/>
                  <a:pt x="2782673" y="661265"/>
                  <a:pt x="2782673" y="653243"/>
                </a:cubicBezTo>
                <a:cubicBezTo>
                  <a:pt x="2782673" y="647409"/>
                  <a:pt x="2789237" y="640846"/>
                  <a:pt x="2796532" y="640846"/>
                </a:cubicBezTo>
                <a:close/>
                <a:moveTo>
                  <a:pt x="2725692" y="640846"/>
                </a:moveTo>
                <a:cubicBezTo>
                  <a:pt x="2731527" y="640846"/>
                  <a:pt x="2738097" y="647409"/>
                  <a:pt x="2738097" y="653243"/>
                </a:cubicBezTo>
                <a:cubicBezTo>
                  <a:pt x="2738097" y="661265"/>
                  <a:pt x="2731527" y="667100"/>
                  <a:pt x="2725692" y="667100"/>
                </a:cubicBezTo>
                <a:cubicBezTo>
                  <a:pt x="2717681" y="667100"/>
                  <a:pt x="2711843" y="661265"/>
                  <a:pt x="2711843" y="653243"/>
                </a:cubicBezTo>
                <a:cubicBezTo>
                  <a:pt x="2711843" y="647409"/>
                  <a:pt x="2717681" y="640846"/>
                  <a:pt x="2725692" y="640846"/>
                </a:cubicBezTo>
                <a:close/>
                <a:moveTo>
                  <a:pt x="2654867" y="640846"/>
                </a:moveTo>
                <a:cubicBezTo>
                  <a:pt x="2660705" y="640846"/>
                  <a:pt x="2667266" y="647409"/>
                  <a:pt x="2667266" y="653243"/>
                </a:cubicBezTo>
                <a:cubicBezTo>
                  <a:pt x="2667266" y="661265"/>
                  <a:pt x="2660705" y="667100"/>
                  <a:pt x="2654867" y="667100"/>
                </a:cubicBezTo>
                <a:cubicBezTo>
                  <a:pt x="2646847" y="667100"/>
                  <a:pt x="2641013" y="661265"/>
                  <a:pt x="2641013" y="653243"/>
                </a:cubicBezTo>
                <a:cubicBezTo>
                  <a:pt x="2641013" y="647409"/>
                  <a:pt x="2646847" y="640846"/>
                  <a:pt x="2654867" y="640846"/>
                </a:cubicBezTo>
                <a:close/>
                <a:moveTo>
                  <a:pt x="2582577" y="640846"/>
                </a:moveTo>
                <a:cubicBezTo>
                  <a:pt x="2589870" y="640846"/>
                  <a:pt x="2596432" y="647409"/>
                  <a:pt x="2596432" y="654702"/>
                </a:cubicBezTo>
                <a:cubicBezTo>
                  <a:pt x="2596432" y="661265"/>
                  <a:pt x="2589870" y="667100"/>
                  <a:pt x="2582577" y="667100"/>
                </a:cubicBezTo>
                <a:cubicBezTo>
                  <a:pt x="2576016" y="667100"/>
                  <a:pt x="2570181" y="661265"/>
                  <a:pt x="2570181" y="654702"/>
                </a:cubicBezTo>
                <a:cubicBezTo>
                  <a:pt x="2570181" y="647409"/>
                  <a:pt x="2576016" y="640846"/>
                  <a:pt x="2582577" y="640846"/>
                </a:cubicBezTo>
                <a:close/>
                <a:moveTo>
                  <a:pt x="1728254" y="640846"/>
                </a:moveTo>
                <a:cubicBezTo>
                  <a:pt x="1736820" y="640846"/>
                  <a:pt x="1743044" y="647409"/>
                  <a:pt x="1743044" y="654702"/>
                </a:cubicBezTo>
                <a:cubicBezTo>
                  <a:pt x="1743044" y="661265"/>
                  <a:pt x="1736820" y="667100"/>
                  <a:pt x="1728254" y="667100"/>
                </a:cubicBezTo>
                <a:cubicBezTo>
                  <a:pt x="1719691" y="667100"/>
                  <a:pt x="1713464" y="661265"/>
                  <a:pt x="1713464" y="654702"/>
                </a:cubicBezTo>
                <a:cubicBezTo>
                  <a:pt x="1713464" y="647409"/>
                  <a:pt x="1719691" y="640846"/>
                  <a:pt x="1728254" y="640846"/>
                </a:cubicBezTo>
                <a:close/>
                <a:moveTo>
                  <a:pt x="1657423" y="640846"/>
                </a:moveTo>
                <a:cubicBezTo>
                  <a:pt x="1665208" y="640846"/>
                  <a:pt x="1672215" y="647409"/>
                  <a:pt x="1672215" y="654702"/>
                </a:cubicBezTo>
                <a:cubicBezTo>
                  <a:pt x="1672215" y="661265"/>
                  <a:pt x="1665208" y="667100"/>
                  <a:pt x="1657423" y="667100"/>
                </a:cubicBezTo>
                <a:cubicBezTo>
                  <a:pt x="1648867" y="667100"/>
                  <a:pt x="1642644" y="661265"/>
                  <a:pt x="1642644" y="654702"/>
                </a:cubicBezTo>
                <a:cubicBezTo>
                  <a:pt x="1642644" y="647409"/>
                  <a:pt x="1648867" y="640846"/>
                  <a:pt x="1657423" y="640846"/>
                </a:cubicBezTo>
                <a:close/>
                <a:moveTo>
                  <a:pt x="1582290" y="640846"/>
                </a:moveTo>
                <a:cubicBezTo>
                  <a:pt x="1589584" y="640846"/>
                  <a:pt x="1594694" y="647409"/>
                  <a:pt x="1594694" y="654702"/>
                </a:cubicBezTo>
                <a:cubicBezTo>
                  <a:pt x="1594694" y="661265"/>
                  <a:pt x="1589584" y="667100"/>
                  <a:pt x="1582290" y="667100"/>
                </a:cubicBezTo>
                <a:cubicBezTo>
                  <a:pt x="1574268" y="667100"/>
                  <a:pt x="1568435" y="661265"/>
                  <a:pt x="1568435" y="654702"/>
                </a:cubicBezTo>
                <a:cubicBezTo>
                  <a:pt x="1568435" y="647409"/>
                  <a:pt x="1574268" y="640846"/>
                  <a:pt x="1582290" y="640846"/>
                </a:cubicBezTo>
                <a:close/>
                <a:moveTo>
                  <a:pt x="1512190" y="640846"/>
                </a:moveTo>
                <a:cubicBezTo>
                  <a:pt x="1518025" y="640846"/>
                  <a:pt x="1523859" y="647409"/>
                  <a:pt x="1523859" y="654702"/>
                </a:cubicBezTo>
                <a:cubicBezTo>
                  <a:pt x="1523859" y="661265"/>
                  <a:pt x="1518025" y="667100"/>
                  <a:pt x="1512190" y="667100"/>
                </a:cubicBezTo>
                <a:cubicBezTo>
                  <a:pt x="1504169" y="667100"/>
                  <a:pt x="1497604" y="662724"/>
                  <a:pt x="1497604" y="654702"/>
                </a:cubicBezTo>
                <a:cubicBezTo>
                  <a:pt x="1497604" y="647409"/>
                  <a:pt x="1504169" y="640846"/>
                  <a:pt x="1512190" y="640846"/>
                </a:cubicBezTo>
                <a:close/>
                <a:moveTo>
                  <a:pt x="1440623" y="640846"/>
                </a:moveTo>
                <a:cubicBezTo>
                  <a:pt x="1447182" y="640846"/>
                  <a:pt x="1453017" y="647409"/>
                  <a:pt x="1453017" y="654702"/>
                </a:cubicBezTo>
                <a:cubicBezTo>
                  <a:pt x="1453017" y="662724"/>
                  <a:pt x="1447182" y="667100"/>
                  <a:pt x="1440623" y="667100"/>
                </a:cubicBezTo>
                <a:cubicBezTo>
                  <a:pt x="1433331" y="667100"/>
                  <a:pt x="1426767" y="662724"/>
                  <a:pt x="1426767" y="654702"/>
                </a:cubicBezTo>
                <a:cubicBezTo>
                  <a:pt x="1426767" y="647409"/>
                  <a:pt x="1433331" y="640846"/>
                  <a:pt x="1440623" y="640846"/>
                </a:cubicBezTo>
                <a:close/>
                <a:moveTo>
                  <a:pt x="1368339" y="640846"/>
                </a:moveTo>
                <a:cubicBezTo>
                  <a:pt x="1376363" y="640846"/>
                  <a:pt x="1382194" y="647409"/>
                  <a:pt x="1382194" y="654702"/>
                </a:cubicBezTo>
                <a:cubicBezTo>
                  <a:pt x="1382194" y="662724"/>
                  <a:pt x="1376363" y="667100"/>
                  <a:pt x="1368339" y="667100"/>
                </a:cubicBezTo>
                <a:cubicBezTo>
                  <a:pt x="1362505" y="667100"/>
                  <a:pt x="1355943" y="662724"/>
                  <a:pt x="1355943" y="654702"/>
                </a:cubicBezTo>
                <a:cubicBezTo>
                  <a:pt x="1355943" y="647409"/>
                  <a:pt x="1362505" y="640846"/>
                  <a:pt x="1368339" y="640846"/>
                </a:cubicBezTo>
                <a:close/>
                <a:moveTo>
                  <a:pt x="1297512" y="640846"/>
                </a:moveTo>
                <a:cubicBezTo>
                  <a:pt x="1305535" y="640846"/>
                  <a:pt x="1311369" y="647409"/>
                  <a:pt x="1311369" y="654702"/>
                </a:cubicBezTo>
                <a:cubicBezTo>
                  <a:pt x="1311369" y="662724"/>
                  <a:pt x="1305535" y="667100"/>
                  <a:pt x="1297512" y="667100"/>
                </a:cubicBezTo>
                <a:cubicBezTo>
                  <a:pt x="1291678" y="667100"/>
                  <a:pt x="1285116" y="662724"/>
                  <a:pt x="1285116" y="654702"/>
                </a:cubicBezTo>
                <a:cubicBezTo>
                  <a:pt x="1285116" y="647409"/>
                  <a:pt x="1291678" y="640846"/>
                  <a:pt x="1297512" y="640846"/>
                </a:cubicBezTo>
                <a:close/>
                <a:moveTo>
                  <a:pt x="1226680" y="640846"/>
                </a:moveTo>
                <a:cubicBezTo>
                  <a:pt x="1233973" y="640846"/>
                  <a:pt x="1240537" y="647409"/>
                  <a:pt x="1240537" y="654702"/>
                </a:cubicBezTo>
                <a:cubicBezTo>
                  <a:pt x="1240537" y="662724"/>
                  <a:pt x="1233973" y="667100"/>
                  <a:pt x="1226680" y="667100"/>
                </a:cubicBezTo>
                <a:cubicBezTo>
                  <a:pt x="1218667" y="667100"/>
                  <a:pt x="1214291" y="662724"/>
                  <a:pt x="1214291" y="654702"/>
                </a:cubicBezTo>
                <a:cubicBezTo>
                  <a:pt x="1214291" y="647409"/>
                  <a:pt x="1218667" y="640846"/>
                  <a:pt x="1226680" y="640846"/>
                </a:cubicBezTo>
                <a:close/>
                <a:moveTo>
                  <a:pt x="1154878" y="640846"/>
                </a:moveTo>
                <a:cubicBezTo>
                  <a:pt x="1162660" y="640846"/>
                  <a:pt x="1169666" y="647409"/>
                  <a:pt x="1169666" y="654702"/>
                </a:cubicBezTo>
                <a:cubicBezTo>
                  <a:pt x="1169666" y="662724"/>
                  <a:pt x="1162660" y="667100"/>
                  <a:pt x="1154878" y="667100"/>
                </a:cubicBezTo>
                <a:cubicBezTo>
                  <a:pt x="1146318" y="667100"/>
                  <a:pt x="1140088" y="662724"/>
                  <a:pt x="1140088" y="654702"/>
                </a:cubicBezTo>
                <a:cubicBezTo>
                  <a:pt x="1140088" y="647409"/>
                  <a:pt x="1146318" y="640846"/>
                  <a:pt x="1154878" y="640846"/>
                </a:cubicBezTo>
                <a:close/>
                <a:moveTo>
                  <a:pt x="1084051" y="640846"/>
                </a:moveTo>
                <a:cubicBezTo>
                  <a:pt x="1091834" y="640846"/>
                  <a:pt x="1098838" y="647409"/>
                  <a:pt x="1098838" y="654702"/>
                </a:cubicBezTo>
                <a:cubicBezTo>
                  <a:pt x="1098838" y="662724"/>
                  <a:pt x="1091834" y="667100"/>
                  <a:pt x="1084051" y="667100"/>
                </a:cubicBezTo>
                <a:cubicBezTo>
                  <a:pt x="1075486" y="667100"/>
                  <a:pt x="1069261" y="662724"/>
                  <a:pt x="1069261" y="654702"/>
                </a:cubicBezTo>
                <a:cubicBezTo>
                  <a:pt x="1069261" y="647409"/>
                  <a:pt x="1075486" y="640846"/>
                  <a:pt x="1084051" y="640846"/>
                </a:cubicBezTo>
                <a:close/>
                <a:moveTo>
                  <a:pt x="1013010" y="640846"/>
                </a:moveTo>
                <a:cubicBezTo>
                  <a:pt x="1020306" y="640846"/>
                  <a:pt x="1024682" y="647409"/>
                  <a:pt x="1024682" y="654702"/>
                </a:cubicBezTo>
                <a:cubicBezTo>
                  <a:pt x="1024682" y="662724"/>
                  <a:pt x="1020306" y="667100"/>
                  <a:pt x="1013010" y="667100"/>
                </a:cubicBezTo>
                <a:cubicBezTo>
                  <a:pt x="1004989" y="667100"/>
                  <a:pt x="998429" y="662724"/>
                  <a:pt x="998429" y="654702"/>
                </a:cubicBezTo>
                <a:cubicBezTo>
                  <a:pt x="998429" y="647409"/>
                  <a:pt x="1004989" y="640846"/>
                  <a:pt x="1013010" y="640846"/>
                </a:cubicBezTo>
                <a:close/>
                <a:moveTo>
                  <a:pt x="941457" y="640846"/>
                </a:moveTo>
                <a:cubicBezTo>
                  <a:pt x="948018" y="640846"/>
                  <a:pt x="953852" y="647409"/>
                  <a:pt x="953852" y="654702"/>
                </a:cubicBezTo>
                <a:cubicBezTo>
                  <a:pt x="953852" y="662724"/>
                  <a:pt x="948018" y="667100"/>
                  <a:pt x="941457" y="667100"/>
                </a:cubicBezTo>
                <a:cubicBezTo>
                  <a:pt x="934166" y="667100"/>
                  <a:pt x="927599" y="662724"/>
                  <a:pt x="927599" y="654702"/>
                </a:cubicBezTo>
                <a:cubicBezTo>
                  <a:pt x="927599" y="647409"/>
                  <a:pt x="934166" y="640846"/>
                  <a:pt x="941457" y="640846"/>
                </a:cubicBezTo>
                <a:close/>
                <a:moveTo>
                  <a:pt x="870622" y="640846"/>
                </a:moveTo>
                <a:cubicBezTo>
                  <a:pt x="877190" y="640846"/>
                  <a:pt x="883024" y="647409"/>
                  <a:pt x="883024" y="654702"/>
                </a:cubicBezTo>
                <a:cubicBezTo>
                  <a:pt x="883024" y="662724"/>
                  <a:pt x="877190" y="667100"/>
                  <a:pt x="870622" y="667100"/>
                </a:cubicBezTo>
                <a:cubicBezTo>
                  <a:pt x="863332" y="667100"/>
                  <a:pt x="856770" y="662724"/>
                  <a:pt x="856770" y="654702"/>
                </a:cubicBezTo>
                <a:cubicBezTo>
                  <a:pt x="856770" y="647409"/>
                  <a:pt x="863332" y="640846"/>
                  <a:pt x="870622" y="640846"/>
                </a:cubicBezTo>
                <a:close/>
                <a:moveTo>
                  <a:pt x="798337" y="640846"/>
                </a:moveTo>
                <a:cubicBezTo>
                  <a:pt x="806358" y="640846"/>
                  <a:pt x="812191" y="647851"/>
                  <a:pt x="812191" y="655635"/>
                </a:cubicBezTo>
                <a:cubicBezTo>
                  <a:pt x="812191" y="664197"/>
                  <a:pt x="806358" y="670424"/>
                  <a:pt x="798337" y="670424"/>
                </a:cubicBezTo>
                <a:cubicBezTo>
                  <a:pt x="792503" y="670424"/>
                  <a:pt x="785937" y="664197"/>
                  <a:pt x="785937" y="655635"/>
                </a:cubicBezTo>
                <a:cubicBezTo>
                  <a:pt x="785937" y="647851"/>
                  <a:pt x="792503" y="640846"/>
                  <a:pt x="798337" y="640846"/>
                </a:cubicBezTo>
                <a:close/>
                <a:moveTo>
                  <a:pt x="724134" y="640846"/>
                </a:moveTo>
                <a:cubicBezTo>
                  <a:pt x="731428" y="640846"/>
                  <a:pt x="737989" y="647851"/>
                  <a:pt x="737989" y="655635"/>
                </a:cubicBezTo>
                <a:cubicBezTo>
                  <a:pt x="737989" y="664197"/>
                  <a:pt x="731428" y="670424"/>
                  <a:pt x="724134" y="670424"/>
                </a:cubicBezTo>
                <a:cubicBezTo>
                  <a:pt x="717567" y="670424"/>
                  <a:pt x="711735" y="664197"/>
                  <a:pt x="711735" y="655635"/>
                </a:cubicBezTo>
                <a:cubicBezTo>
                  <a:pt x="711735" y="647851"/>
                  <a:pt x="717567" y="640846"/>
                  <a:pt x="724134" y="640846"/>
                </a:cubicBezTo>
                <a:close/>
                <a:moveTo>
                  <a:pt x="653301" y="640846"/>
                </a:moveTo>
                <a:cubicBezTo>
                  <a:pt x="660594" y="640846"/>
                  <a:pt x="667160" y="647851"/>
                  <a:pt x="667160" y="655635"/>
                </a:cubicBezTo>
                <a:cubicBezTo>
                  <a:pt x="667160" y="664197"/>
                  <a:pt x="660594" y="670424"/>
                  <a:pt x="653301" y="670424"/>
                </a:cubicBezTo>
                <a:cubicBezTo>
                  <a:pt x="645283" y="670424"/>
                  <a:pt x="640907" y="664197"/>
                  <a:pt x="640907" y="655635"/>
                </a:cubicBezTo>
                <a:cubicBezTo>
                  <a:pt x="640907" y="647851"/>
                  <a:pt x="645283" y="640846"/>
                  <a:pt x="653301" y="640846"/>
                </a:cubicBezTo>
                <a:close/>
                <a:moveTo>
                  <a:pt x="584864" y="640846"/>
                </a:moveTo>
                <a:cubicBezTo>
                  <a:pt x="592646" y="640846"/>
                  <a:pt x="599651" y="647851"/>
                  <a:pt x="599651" y="655635"/>
                </a:cubicBezTo>
                <a:cubicBezTo>
                  <a:pt x="599651" y="664197"/>
                  <a:pt x="592646" y="670424"/>
                  <a:pt x="584864" y="670424"/>
                </a:cubicBezTo>
                <a:cubicBezTo>
                  <a:pt x="576304" y="670424"/>
                  <a:pt x="570075" y="664197"/>
                  <a:pt x="570075" y="655635"/>
                </a:cubicBezTo>
                <a:cubicBezTo>
                  <a:pt x="570075" y="647851"/>
                  <a:pt x="576304" y="640846"/>
                  <a:pt x="584864" y="640846"/>
                </a:cubicBezTo>
                <a:close/>
                <a:moveTo>
                  <a:pt x="513663" y="640846"/>
                </a:moveTo>
                <a:cubicBezTo>
                  <a:pt x="522010" y="640846"/>
                  <a:pt x="528843" y="647851"/>
                  <a:pt x="528843" y="655635"/>
                </a:cubicBezTo>
                <a:cubicBezTo>
                  <a:pt x="528843" y="664197"/>
                  <a:pt x="522010" y="670424"/>
                  <a:pt x="513663" y="670424"/>
                </a:cubicBezTo>
                <a:cubicBezTo>
                  <a:pt x="506076" y="670424"/>
                  <a:pt x="499246" y="664197"/>
                  <a:pt x="499246" y="655635"/>
                </a:cubicBezTo>
                <a:cubicBezTo>
                  <a:pt x="499246" y="647851"/>
                  <a:pt x="506076" y="640846"/>
                  <a:pt x="513663" y="640846"/>
                </a:cubicBezTo>
                <a:close/>
                <a:moveTo>
                  <a:pt x="439832" y="640846"/>
                </a:moveTo>
                <a:cubicBezTo>
                  <a:pt x="448391" y="640846"/>
                  <a:pt x="454622" y="647851"/>
                  <a:pt x="454622" y="655635"/>
                </a:cubicBezTo>
                <a:cubicBezTo>
                  <a:pt x="454622" y="664197"/>
                  <a:pt x="448391" y="670424"/>
                  <a:pt x="439832" y="670424"/>
                </a:cubicBezTo>
                <a:cubicBezTo>
                  <a:pt x="432049" y="670424"/>
                  <a:pt x="425044" y="664197"/>
                  <a:pt x="425044" y="655635"/>
                </a:cubicBezTo>
                <a:cubicBezTo>
                  <a:pt x="425044" y="647851"/>
                  <a:pt x="432049" y="640846"/>
                  <a:pt x="439832" y="640846"/>
                </a:cubicBezTo>
                <a:close/>
                <a:moveTo>
                  <a:pt x="368070" y="640846"/>
                </a:moveTo>
                <a:cubicBezTo>
                  <a:pt x="376088" y="640846"/>
                  <a:pt x="380465" y="647851"/>
                  <a:pt x="380465" y="655635"/>
                </a:cubicBezTo>
                <a:cubicBezTo>
                  <a:pt x="380465" y="664197"/>
                  <a:pt x="376088" y="670424"/>
                  <a:pt x="368070" y="670424"/>
                </a:cubicBezTo>
                <a:cubicBezTo>
                  <a:pt x="360777" y="670424"/>
                  <a:pt x="354211" y="664197"/>
                  <a:pt x="354211" y="655635"/>
                </a:cubicBezTo>
                <a:cubicBezTo>
                  <a:pt x="354211" y="647851"/>
                  <a:pt x="360777" y="640846"/>
                  <a:pt x="368070" y="640846"/>
                </a:cubicBezTo>
                <a:close/>
                <a:moveTo>
                  <a:pt x="297235" y="640846"/>
                </a:moveTo>
                <a:cubicBezTo>
                  <a:pt x="303798" y="640846"/>
                  <a:pt x="309631" y="647851"/>
                  <a:pt x="309631" y="655635"/>
                </a:cubicBezTo>
                <a:cubicBezTo>
                  <a:pt x="309631" y="664197"/>
                  <a:pt x="303798" y="670424"/>
                  <a:pt x="297235" y="670424"/>
                </a:cubicBezTo>
                <a:cubicBezTo>
                  <a:pt x="289944" y="670424"/>
                  <a:pt x="283379" y="664197"/>
                  <a:pt x="283379" y="655635"/>
                </a:cubicBezTo>
                <a:cubicBezTo>
                  <a:pt x="283379" y="647851"/>
                  <a:pt x="289944" y="640846"/>
                  <a:pt x="297235" y="640846"/>
                </a:cubicBezTo>
                <a:close/>
                <a:moveTo>
                  <a:pt x="4082465" y="570017"/>
                </a:moveTo>
                <a:cubicBezTo>
                  <a:pt x="4090249" y="570017"/>
                  <a:pt x="4097254" y="576244"/>
                  <a:pt x="4097254" y="584805"/>
                </a:cubicBezTo>
                <a:cubicBezTo>
                  <a:pt x="4097254" y="593367"/>
                  <a:pt x="4090249" y="599594"/>
                  <a:pt x="4082465" y="599594"/>
                </a:cubicBezTo>
                <a:cubicBezTo>
                  <a:pt x="4073903" y="599594"/>
                  <a:pt x="4067676" y="593367"/>
                  <a:pt x="4067676" y="584805"/>
                </a:cubicBezTo>
                <a:cubicBezTo>
                  <a:pt x="4067676" y="576244"/>
                  <a:pt x="4073903" y="570017"/>
                  <a:pt x="4082465" y="570017"/>
                </a:cubicBezTo>
                <a:close/>
                <a:moveTo>
                  <a:pt x="4010703" y="570017"/>
                </a:moveTo>
                <a:cubicBezTo>
                  <a:pt x="4017996" y="570017"/>
                  <a:pt x="4023100" y="576244"/>
                  <a:pt x="4023100" y="584805"/>
                </a:cubicBezTo>
                <a:cubicBezTo>
                  <a:pt x="4023100" y="593367"/>
                  <a:pt x="4017996" y="599594"/>
                  <a:pt x="4010703" y="599594"/>
                </a:cubicBezTo>
                <a:cubicBezTo>
                  <a:pt x="4002681" y="599594"/>
                  <a:pt x="3996847" y="593367"/>
                  <a:pt x="3996847" y="584805"/>
                </a:cubicBezTo>
                <a:cubicBezTo>
                  <a:pt x="3996847" y="576244"/>
                  <a:pt x="4002681" y="570017"/>
                  <a:pt x="4010703" y="570017"/>
                </a:cubicBezTo>
                <a:close/>
                <a:moveTo>
                  <a:pt x="3939871" y="570017"/>
                </a:moveTo>
                <a:cubicBezTo>
                  <a:pt x="3946434" y="570017"/>
                  <a:pt x="3952268" y="576244"/>
                  <a:pt x="3952268" y="584805"/>
                </a:cubicBezTo>
                <a:cubicBezTo>
                  <a:pt x="3952268" y="593367"/>
                  <a:pt x="3946434" y="599594"/>
                  <a:pt x="3939871" y="599594"/>
                </a:cubicBezTo>
                <a:cubicBezTo>
                  <a:pt x="3932578" y="599594"/>
                  <a:pt x="3926015" y="593367"/>
                  <a:pt x="3926015" y="584805"/>
                </a:cubicBezTo>
                <a:cubicBezTo>
                  <a:pt x="3926015" y="576244"/>
                  <a:pt x="3932578" y="570017"/>
                  <a:pt x="3939871" y="570017"/>
                </a:cubicBezTo>
                <a:close/>
                <a:moveTo>
                  <a:pt x="3869042" y="570017"/>
                </a:moveTo>
                <a:cubicBezTo>
                  <a:pt x="3875605" y="570017"/>
                  <a:pt x="3881439" y="576244"/>
                  <a:pt x="3881439" y="584805"/>
                </a:cubicBezTo>
                <a:cubicBezTo>
                  <a:pt x="3881439" y="593367"/>
                  <a:pt x="3875605" y="599594"/>
                  <a:pt x="3869042" y="599594"/>
                </a:cubicBezTo>
                <a:cubicBezTo>
                  <a:pt x="3861749" y="599594"/>
                  <a:pt x="3855186" y="593367"/>
                  <a:pt x="3855186" y="584805"/>
                </a:cubicBezTo>
                <a:cubicBezTo>
                  <a:pt x="3855186" y="576244"/>
                  <a:pt x="3861749" y="570017"/>
                  <a:pt x="3869042" y="570017"/>
                </a:cubicBezTo>
                <a:close/>
                <a:moveTo>
                  <a:pt x="3796752" y="570017"/>
                </a:moveTo>
                <a:cubicBezTo>
                  <a:pt x="3804774" y="570017"/>
                  <a:pt x="3810608" y="576244"/>
                  <a:pt x="3810608" y="584805"/>
                </a:cubicBezTo>
                <a:cubicBezTo>
                  <a:pt x="3810608" y="593367"/>
                  <a:pt x="3804774" y="599594"/>
                  <a:pt x="3796752" y="599594"/>
                </a:cubicBezTo>
                <a:cubicBezTo>
                  <a:pt x="3790918" y="599594"/>
                  <a:pt x="3784355" y="593367"/>
                  <a:pt x="3784355" y="584805"/>
                </a:cubicBezTo>
                <a:cubicBezTo>
                  <a:pt x="3784355" y="576244"/>
                  <a:pt x="3790918" y="570017"/>
                  <a:pt x="3796752" y="570017"/>
                </a:cubicBezTo>
                <a:close/>
                <a:moveTo>
                  <a:pt x="3725922" y="570017"/>
                </a:moveTo>
                <a:cubicBezTo>
                  <a:pt x="3733944" y="570017"/>
                  <a:pt x="3739778" y="576244"/>
                  <a:pt x="3739778" y="584805"/>
                </a:cubicBezTo>
                <a:cubicBezTo>
                  <a:pt x="3739778" y="593367"/>
                  <a:pt x="3733944" y="599594"/>
                  <a:pt x="3725922" y="599594"/>
                </a:cubicBezTo>
                <a:cubicBezTo>
                  <a:pt x="3719359" y="599594"/>
                  <a:pt x="3713525" y="593367"/>
                  <a:pt x="3713525" y="584805"/>
                </a:cubicBezTo>
                <a:cubicBezTo>
                  <a:pt x="3713525" y="576244"/>
                  <a:pt x="3719359" y="570017"/>
                  <a:pt x="3725922" y="570017"/>
                </a:cubicBezTo>
                <a:close/>
                <a:moveTo>
                  <a:pt x="3655091" y="570017"/>
                </a:moveTo>
                <a:cubicBezTo>
                  <a:pt x="3662384" y="570017"/>
                  <a:pt x="3668947" y="574392"/>
                  <a:pt x="3668947" y="582414"/>
                </a:cubicBezTo>
                <a:cubicBezTo>
                  <a:pt x="3668947" y="590436"/>
                  <a:pt x="3662384" y="596271"/>
                  <a:pt x="3655091" y="596271"/>
                </a:cubicBezTo>
                <a:cubicBezTo>
                  <a:pt x="3647069" y="596271"/>
                  <a:pt x="3642694" y="590436"/>
                  <a:pt x="3642694" y="582414"/>
                </a:cubicBezTo>
                <a:cubicBezTo>
                  <a:pt x="3642694" y="574392"/>
                  <a:pt x="3647069" y="570017"/>
                  <a:pt x="3655091" y="570017"/>
                </a:cubicBezTo>
                <a:close/>
                <a:moveTo>
                  <a:pt x="3583280" y="570017"/>
                </a:moveTo>
                <a:cubicBezTo>
                  <a:pt x="3591064" y="570017"/>
                  <a:pt x="3598069" y="574392"/>
                  <a:pt x="3598069" y="582414"/>
                </a:cubicBezTo>
                <a:cubicBezTo>
                  <a:pt x="3598069" y="590436"/>
                  <a:pt x="3591064" y="596271"/>
                  <a:pt x="3583280" y="596271"/>
                </a:cubicBezTo>
                <a:cubicBezTo>
                  <a:pt x="3574718" y="596271"/>
                  <a:pt x="3568491" y="590436"/>
                  <a:pt x="3568491" y="582414"/>
                </a:cubicBezTo>
                <a:cubicBezTo>
                  <a:pt x="3568491" y="574392"/>
                  <a:pt x="3574718" y="570017"/>
                  <a:pt x="3583280" y="570017"/>
                </a:cubicBezTo>
                <a:close/>
                <a:moveTo>
                  <a:pt x="3512449" y="570017"/>
                </a:moveTo>
                <a:cubicBezTo>
                  <a:pt x="3520232" y="570017"/>
                  <a:pt x="3527237" y="574392"/>
                  <a:pt x="3527237" y="582414"/>
                </a:cubicBezTo>
                <a:cubicBezTo>
                  <a:pt x="3527237" y="590436"/>
                  <a:pt x="3520232" y="596271"/>
                  <a:pt x="3512449" y="596271"/>
                </a:cubicBezTo>
                <a:cubicBezTo>
                  <a:pt x="3503887" y="596271"/>
                  <a:pt x="3497661" y="590436"/>
                  <a:pt x="3497661" y="582414"/>
                </a:cubicBezTo>
                <a:cubicBezTo>
                  <a:pt x="3497661" y="574392"/>
                  <a:pt x="3503887" y="570017"/>
                  <a:pt x="3512449" y="570017"/>
                </a:cubicBezTo>
                <a:close/>
                <a:moveTo>
                  <a:pt x="3441619" y="570017"/>
                </a:moveTo>
                <a:cubicBezTo>
                  <a:pt x="3450181" y="570017"/>
                  <a:pt x="3456408" y="574392"/>
                  <a:pt x="3456408" y="582414"/>
                </a:cubicBezTo>
                <a:cubicBezTo>
                  <a:pt x="3456408" y="590436"/>
                  <a:pt x="3450181" y="596271"/>
                  <a:pt x="3441619" y="596271"/>
                </a:cubicBezTo>
                <a:cubicBezTo>
                  <a:pt x="3433835" y="596271"/>
                  <a:pt x="3426830" y="590436"/>
                  <a:pt x="3426830" y="582414"/>
                </a:cubicBezTo>
                <a:cubicBezTo>
                  <a:pt x="3426830" y="574392"/>
                  <a:pt x="3433835" y="570017"/>
                  <a:pt x="3441619" y="570017"/>
                </a:cubicBezTo>
                <a:close/>
                <a:moveTo>
                  <a:pt x="3369857" y="570017"/>
                </a:moveTo>
                <a:cubicBezTo>
                  <a:pt x="3377879" y="570017"/>
                  <a:pt x="3382254" y="574392"/>
                  <a:pt x="3382254" y="582414"/>
                </a:cubicBezTo>
                <a:cubicBezTo>
                  <a:pt x="3382254" y="590436"/>
                  <a:pt x="3377879" y="596271"/>
                  <a:pt x="3369857" y="596271"/>
                </a:cubicBezTo>
                <a:cubicBezTo>
                  <a:pt x="3362564" y="596271"/>
                  <a:pt x="3356001" y="590436"/>
                  <a:pt x="3356001" y="582414"/>
                </a:cubicBezTo>
                <a:cubicBezTo>
                  <a:pt x="3356001" y="574392"/>
                  <a:pt x="3362564" y="570017"/>
                  <a:pt x="3369857" y="570017"/>
                </a:cubicBezTo>
                <a:close/>
                <a:moveTo>
                  <a:pt x="3299091" y="570017"/>
                </a:moveTo>
                <a:cubicBezTo>
                  <a:pt x="3305656" y="570017"/>
                  <a:pt x="3311491" y="574392"/>
                  <a:pt x="3311491" y="582414"/>
                </a:cubicBezTo>
                <a:cubicBezTo>
                  <a:pt x="3311491" y="590436"/>
                  <a:pt x="3305656" y="596271"/>
                  <a:pt x="3299091" y="596271"/>
                </a:cubicBezTo>
                <a:cubicBezTo>
                  <a:pt x="3291802" y="596271"/>
                  <a:pt x="3285240" y="590436"/>
                  <a:pt x="3285240" y="582414"/>
                </a:cubicBezTo>
                <a:cubicBezTo>
                  <a:pt x="3285240" y="574392"/>
                  <a:pt x="3291802" y="570017"/>
                  <a:pt x="3299091" y="570017"/>
                </a:cubicBezTo>
                <a:close/>
                <a:moveTo>
                  <a:pt x="3226803" y="570017"/>
                </a:moveTo>
                <a:cubicBezTo>
                  <a:pt x="3234823" y="570017"/>
                  <a:pt x="3240660" y="574392"/>
                  <a:pt x="3240660" y="582414"/>
                </a:cubicBezTo>
                <a:cubicBezTo>
                  <a:pt x="3240660" y="590436"/>
                  <a:pt x="3234823" y="596271"/>
                  <a:pt x="3226803" y="596271"/>
                </a:cubicBezTo>
                <a:cubicBezTo>
                  <a:pt x="3220242" y="596271"/>
                  <a:pt x="3214406" y="590436"/>
                  <a:pt x="3214406" y="582414"/>
                </a:cubicBezTo>
                <a:cubicBezTo>
                  <a:pt x="3214406" y="574392"/>
                  <a:pt x="3220242" y="570017"/>
                  <a:pt x="3226803" y="570017"/>
                </a:cubicBezTo>
                <a:close/>
                <a:moveTo>
                  <a:pt x="3152600" y="570017"/>
                </a:moveTo>
                <a:cubicBezTo>
                  <a:pt x="3159892" y="570017"/>
                  <a:pt x="3166454" y="574392"/>
                  <a:pt x="3166454" y="582414"/>
                </a:cubicBezTo>
                <a:cubicBezTo>
                  <a:pt x="3166454" y="590436"/>
                  <a:pt x="3159892" y="596271"/>
                  <a:pt x="3152600" y="596271"/>
                </a:cubicBezTo>
                <a:cubicBezTo>
                  <a:pt x="3146037" y="596271"/>
                  <a:pt x="3140203" y="590436"/>
                  <a:pt x="3140203" y="582414"/>
                </a:cubicBezTo>
                <a:cubicBezTo>
                  <a:pt x="3140203" y="574392"/>
                  <a:pt x="3146037" y="570017"/>
                  <a:pt x="3152600" y="570017"/>
                </a:cubicBezTo>
                <a:close/>
                <a:moveTo>
                  <a:pt x="3081770" y="570017"/>
                </a:moveTo>
                <a:cubicBezTo>
                  <a:pt x="3089064" y="570017"/>
                  <a:pt x="3095622" y="575851"/>
                  <a:pt x="3095622" y="582414"/>
                </a:cubicBezTo>
                <a:cubicBezTo>
                  <a:pt x="3095622" y="590436"/>
                  <a:pt x="3089064" y="596271"/>
                  <a:pt x="3081770" y="596271"/>
                </a:cubicBezTo>
                <a:cubicBezTo>
                  <a:pt x="3073746" y="596271"/>
                  <a:pt x="3069369" y="590436"/>
                  <a:pt x="3069369" y="582414"/>
                </a:cubicBezTo>
                <a:cubicBezTo>
                  <a:pt x="3069369" y="575851"/>
                  <a:pt x="3073746" y="570017"/>
                  <a:pt x="3081770" y="570017"/>
                </a:cubicBezTo>
                <a:close/>
                <a:moveTo>
                  <a:pt x="3013712" y="570017"/>
                </a:moveTo>
                <a:cubicBezTo>
                  <a:pt x="3021305" y="570017"/>
                  <a:pt x="3028132" y="575851"/>
                  <a:pt x="3028132" y="582414"/>
                </a:cubicBezTo>
                <a:cubicBezTo>
                  <a:pt x="3028132" y="590436"/>
                  <a:pt x="3021305" y="596271"/>
                  <a:pt x="3013712" y="596271"/>
                </a:cubicBezTo>
                <a:cubicBezTo>
                  <a:pt x="3005366" y="596271"/>
                  <a:pt x="2998537" y="590436"/>
                  <a:pt x="2998537" y="582414"/>
                </a:cubicBezTo>
                <a:cubicBezTo>
                  <a:pt x="2998537" y="575851"/>
                  <a:pt x="3005366" y="570017"/>
                  <a:pt x="3013712" y="570017"/>
                </a:cubicBezTo>
                <a:close/>
                <a:moveTo>
                  <a:pt x="2942491" y="570017"/>
                </a:moveTo>
                <a:cubicBezTo>
                  <a:pt x="2951049" y="570017"/>
                  <a:pt x="2957285" y="575851"/>
                  <a:pt x="2957285" y="582414"/>
                </a:cubicBezTo>
                <a:cubicBezTo>
                  <a:pt x="2957285" y="590436"/>
                  <a:pt x="2951049" y="596271"/>
                  <a:pt x="2942491" y="596271"/>
                </a:cubicBezTo>
                <a:cubicBezTo>
                  <a:pt x="2934710" y="596271"/>
                  <a:pt x="2927705" y="590436"/>
                  <a:pt x="2927705" y="582414"/>
                </a:cubicBezTo>
                <a:cubicBezTo>
                  <a:pt x="2927705" y="575851"/>
                  <a:pt x="2934710" y="570017"/>
                  <a:pt x="2942491" y="570017"/>
                </a:cubicBezTo>
                <a:close/>
                <a:moveTo>
                  <a:pt x="2868288" y="570017"/>
                </a:moveTo>
                <a:cubicBezTo>
                  <a:pt x="2876856" y="570017"/>
                  <a:pt x="2883082" y="575851"/>
                  <a:pt x="2883082" y="582414"/>
                </a:cubicBezTo>
                <a:cubicBezTo>
                  <a:pt x="2883082" y="590436"/>
                  <a:pt x="2876856" y="596271"/>
                  <a:pt x="2868288" y="596271"/>
                </a:cubicBezTo>
                <a:cubicBezTo>
                  <a:pt x="2860506" y="596271"/>
                  <a:pt x="2853502" y="590436"/>
                  <a:pt x="2853502" y="582414"/>
                </a:cubicBezTo>
                <a:cubicBezTo>
                  <a:pt x="2853502" y="575851"/>
                  <a:pt x="2860506" y="570017"/>
                  <a:pt x="2868288" y="570017"/>
                </a:cubicBezTo>
                <a:close/>
                <a:moveTo>
                  <a:pt x="2796532" y="570017"/>
                </a:moveTo>
                <a:cubicBezTo>
                  <a:pt x="2804552" y="570017"/>
                  <a:pt x="2808931" y="575851"/>
                  <a:pt x="2808931" y="582414"/>
                </a:cubicBezTo>
                <a:cubicBezTo>
                  <a:pt x="2808931" y="590436"/>
                  <a:pt x="2804552" y="596271"/>
                  <a:pt x="2796532" y="596271"/>
                </a:cubicBezTo>
                <a:cubicBezTo>
                  <a:pt x="2789240" y="596271"/>
                  <a:pt x="2782675" y="590436"/>
                  <a:pt x="2782675" y="582414"/>
                </a:cubicBezTo>
                <a:cubicBezTo>
                  <a:pt x="2782675" y="575851"/>
                  <a:pt x="2789240" y="570017"/>
                  <a:pt x="2796532" y="570017"/>
                </a:cubicBezTo>
                <a:close/>
                <a:moveTo>
                  <a:pt x="2725695" y="570017"/>
                </a:moveTo>
                <a:cubicBezTo>
                  <a:pt x="2731529" y="570017"/>
                  <a:pt x="2738097" y="575851"/>
                  <a:pt x="2738097" y="582414"/>
                </a:cubicBezTo>
                <a:cubicBezTo>
                  <a:pt x="2738097" y="590436"/>
                  <a:pt x="2731529" y="596271"/>
                  <a:pt x="2725695" y="596271"/>
                </a:cubicBezTo>
                <a:cubicBezTo>
                  <a:pt x="2717681" y="596271"/>
                  <a:pt x="2711843" y="590436"/>
                  <a:pt x="2711843" y="582414"/>
                </a:cubicBezTo>
                <a:cubicBezTo>
                  <a:pt x="2711843" y="575851"/>
                  <a:pt x="2717681" y="570017"/>
                  <a:pt x="2725695" y="570017"/>
                </a:cubicBezTo>
                <a:close/>
                <a:moveTo>
                  <a:pt x="2654867" y="570017"/>
                </a:moveTo>
                <a:cubicBezTo>
                  <a:pt x="2660705" y="570017"/>
                  <a:pt x="2667266" y="575851"/>
                  <a:pt x="2667266" y="582414"/>
                </a:cubicBezTo>
                <a:cubicBezTo>
                  <a:pt x="2667266" y="590436"/>
                  <a:pt x="2660705" y="596271"/>
                  <a:pt x="2654867" y="596271"/>
                </a:cubicBezTo>
                <a:cubicBezTo>
                  <a:pt x="2646847" y="596271"/>
                  <a:pt x="2641013" y="590436"/>
                  <a:pt x="2641013" y="582414"/>
                </a:cubicBezTo>
                <a:cubicBezTo>
                  <a:pt x="2641013" y="575851"/>
                  <a:pt x="2646847" y="570017"/>
                  <a:pt x="2654867" y="570017"/>
                </a:cubicBezTo>
                <a:close/>
                <a:moveTo>
                  <a:pt x="2582580" y="570017"/>
                </a:moveTo>
                <a:cubicBezTo>
                  <a:pt x="2589873" y="570017"/>
                  <a:pt x="2596435" y="575851"/>
                  <a:pt x="2596435" y="582414"/>
                </a:cubicBezTo>
                <a:cubicBezTo>
                  <a:pt x="2596435" y="590436"/>
                  <a:pt x="2589873" y="596271"/>
                  <a:pt x="2582580" y="596271"/>
                </a:cubicBezTo>
                <a:cubicBezTo>
                  <a:pt x="2576018" y="596271"/>
                  <a:pt x="2570184" y="590436"/>
                  <a:pt x="2570184" y="582414"/>
                </a:cubicBezTo>
                <a:cubicBezTo>
                  <a:pt x="2570184" y="575851"/>
                  <a:pt x="2576018" y="570017"/>
                  <a:pt x="2582580" y="570017"/>
                </a:cubicBezTo>
                <a:close/>
                <a:moveTo>
                  <a:pt x="2511026" y="570017"/>
                </a:moveTo>
                <a:cubicBezTo>
                  <a:pt x="2519047" y="570017"/>
                  <a:pt x="2525610" y="575851"/>
                  <a:pt x="2525610" y="582414"/>
                </a:cubicBezTo>
                <a:cubicBezTo>
                  <a:pt x="2525610" y="590436"/>
                  <a:pt x="2519047" y="596271"/>
                  <a:pt x="2511026" y="596271"/>
                </a:cubicBezTo>
                <a:cubicBezTo>
                  <a:pt x="2505193" y="596271"/>
                  <a:pt x="2499358" y="590436"/>
                  <a:pt x="2499358" y="582414"/>
                </a:cubicBezTo>
                <a:cubicBezTo>
                  <a:pt x="2499358" y="575851"/>
                  <a:pt x="2505193" y="570017"/>
                  <a:pt x="2511026" y="570017"/>
                </a:cubicBezTo>
                <a:close/>
                <a:moveTo>
                  <a:pt x="2440921" y="570017"/>
                </a:moveTo>
                <a:cubicBezTo>
                  <a:pt x="2448943" y="570017"/>
                  <a:pt x="2454778" y="575851"/>
                  <a:pt x="2454778" y="582414"/>
                </a:cubicBezTo>
                <a:cubicBezTo>
                  <a:pt x="2454778" y="590436"/>
                  <a:pt x="2448943" y="596271"/>
                  <a:pt x="2440921" y="596271"/>
                </a:cubicBezTo>
                <a:cubicBezTo>
                  <a:pt x="2433632" y="596271"/>
                  <a:pt x="2428525" y="590436"/>
                  <a:pt x="2428525" y="582414"/>
                </a:cubicBezTo>
                <a:cubicBezTo>
                  <a:pt x="2428525" y="575851"/>
                  <a:pt x="2433632" y="570017"/>
                  <a:pt x="2440921" y="570017"/>
                </a:cubicBezTo>
                <a:close/>
                <a:moveTo>
                  <a:pt x="2369108" y="570017"/>
                </a:moveTo>
                <a:cubicBezTo>
                  <a:pt x="2377669" y="570017"/>
                  <a:pt x="2383896" y="575851"/>
                  <a:pt x="2383896" y="582414"/>
                </a:cubicBezTo>
                <a:cubicBezTo>
                  <a:pt x="2383896" y="590436"/>
                  <a:pt x="2377669" y="596271"/>
                  <a:pt x="2369108" y="596271"/>
                </a:cubicBezTo>
                <a:cubicBezTo>
                  <a:pt x="2361324" y="596271"/>
                  <a:pt x="2354319" y="590436"/>
                  <a:pt x="2354319" y="582414"/>
                </a:cubicBezTo>
                <a:cubicBezTo>
                  <a:pt x="2354319" y="575851"/>
                  <a:pt x="2361324" y="570017"/>
                  <a:pt x="2369108" y="570017"/>
                </a:cubicBezTo>
                <a:close/>
                <a:moveTo>
                  <a:pt x="2298275" y="570017"/>
                </a:moveTo>
                <a:cubicBezTo>
                  <a:pt x="2306839" y="570017"/>
                  <a:pt x="2313064" y="575851"/>
                  <a:pt x="2313064" y="582414"/>
                </a:cubicBezTo>
                <a:cubicBezTo>
                  <a:pt x="2313064" y="590436"/>
                  <a:pt x="2306839" y="596271"/>
                  <a:pt x="2298275" y="596271"/>
                </a:cubicBezTo>
                <a:cubicBezTo>
                  <a:pt x="2290494" y="596271"/>
                  <a:pt x="2283487" y="590436"/>
                  <a:pt x="2283487" y="582414"/>
                </a:cubicBezTo>
                <a:cubicBezTo>
                  <a:pt x="2283487" y="575851"/>
                  <a:pt x="2290494" y="570017"/>
                  <a:pt x="2298275" y="570017"/>
                </a:cubicBezTo>
                <a:close/>
                <a:moveTo>
                  <a:pt x="2226512" y="570017"/>
                </a:moveTo>
                <a:cubicBezTo>
                  <a:pt x="2234534" y="570017"/>
                  <a:pt x="2238911" y="575851"/>
                  <a:pt x="2238911" y="582414"/>
                </a:cubicBezTo>
                <a:cubicBezTo>
                  <a:pt x="2238911" y="590436"/>
                  <a:pt x="2234534" y="596271"/>
                  <a:pt x="2226512" y="596271"/>
                </a:cubicBezTo>
                <a:cubicBezTo>
                  <a:pt x="2218490" y="596271"/>
                  <a:pt x="2212655" y="590436"/>
                  <a:pt x="2212655" y="582414"/>
                </a:cubicBezTo>
                <a:cubicBezTo>
                  <a:pt x="2212655" y="575851"/>
                  <a:pt x="2218490" y="570017"/>
                  <a:pt x="2226512" y="570017"/>
                </a:cubicBezTo>
                <a:close/>
                <a:moveTo>
                  <a:pt x="2155680" y="570017"/>
                </a:moveTo>
                <a:cubicBezTo>
                  <a:pt x="2161514" y="570017"/>
                  <a:pt x="2168079" y="575851"/>
                  <a:pt x="2168079" y="582414"/>
                </a:cubicBezTo>
                <a:cubicBezTo>
                  <a:pt x="2168079" y="590436"/>
                  <a:pt x="2161514" y="596271"/>
                  <a:pt x="2155680" y="596271"/>
                </a:cubicBezTo>
                <a:cubicBezTo>
                  <a:pt x="2147658" y="596271"/>
                  <a:pt x="2141823" y="590436"/>
                  <a:pt x="2141823" y="582414"/>
                </a:cubicBezTo>
                <a:cubicBezTo>
                  <a:pt x="2141823" y="575851"/>
                  <a:pt x="2147658" y="570017"/>
                  <a:pt x="2155680" y="570017"/>
                </a:cubicBezTo>
                <a:close/>
                <a:moveTo>
                  <a:pt x="2084846" y="570017"/>
                </a:moveTo>
                <a:cubicBezTo>
                  <a:pt x="2090680" y="570017"/>
                  <a:pt x="2097246" y="575851"/>
                  <a:pt x="2097246" y="582414"/>
                </a:cubicBezTo>
                <a:cubicBezTo>
                  <a:pt x="2097246" y="590436"/>
                  <a:pt x="2090680" y="596271"/>
                  <a:pt x="2084846" y="596271"/>
                </a:cubicBezTo>
                <a:cubicBezTo>
                  <a:pt x="2076824" y="596271"/>
                  <a:pt x="2070989" y="590436"/>
                  <a:pt x="2070989" y="582414"/>
                </a:cubicBezTo>
                <a:cubicBezTo>
                  <a:pt x="2070989" y="575851"/>
                  <a:pt x="2076824" y="570017"/>
                  <a:pt x="2084846" y="570017"/>
                </a:cubicBezTo>
                <a:close/>
                <a:moveTo>
                  <a:pt x="2011831" y="570017"/>
                </a:moveTo>
                <a:cubicBezTo>
                  <a:pt x="2019854" y="570017"/>
                  <a:pt x="2026416" y="575851"/>
                  <a:pt x="2026416" y="582414"/>
                </a:cubicBezTo>
                <a:cubicBezTo>
                  <a:pt x="2026416" y="590436"/>
                  <a:pt x="2019854" y="596271"/>
                  <a:pt x="2011831" y="596271"/>
                </a:cubicBezTo>
                <a:cubicBezTo>
                  <a:pt x="2005997" y="596271"/>
                  <a:pt x="2000163" y="590436"/>
                  <a:pt x="2000163" y="582414"/>
                </a:cubicBezTo>
                <a:cubicBezTo>
                  <a:pt x="2000163" y="575851"/>
                  <a:pt x="2005997" y="570017"/>
                  <a:pt x="2011831" y="570017"/>
                </a:cubicBezTo>
                <a:close/>
                <a:moveTo>
                  <a:pt x="1938359" y="570017"/>
                </a:moveTo>
                <a:cubicBezTo>
                  <a:pt x="1946379" y="570017"/>
                  <a:pt x="1952216" y="575851"/>
                  <a:pt x="1952216" y="583873"/>
                </a:cubicBezTo>
                <a:cubicBezTo>
                  <a:pt x="1952216" y="590436"/>
                  <a:pt x="1946379" y="596271"/>
                  <a:pt x="1938359" y="596271"/>
                </a:cubicBezTo>
                <a:cubicBezTo>
                  <a:pt x="1932525" y="596271"/>
                  <a:pt x="1925962" y="590436"/>
                  <a:pt x="1925962" y="583873"/>
                </a:cubicBezTo>
                <a:cubicBezTo>
                  <a:pt x="1925962" y="575851"/>
                  <a:pt x="1932525" y="570017"/>
                  <a:pt x="1938359" y="570017"/>
                </a:cubicBezTo>
                <a:close/>
                <a:moveTo>
                  <a:pt x="1867522" y="570017"/>
                </a:moveTo>
                <a:cubicBezTo>
                  <a:pt x="1875545" y="570017"/>
                  <a:pt x="1881382" y="575851"/>
                  <a:pt x="1881382" y="583873"/>
                </a:cubicBezTo>
                <a:cubicBezTo>
                  <a:pt x="1881382" y="590436"/>
                  <a:pt x="1875545" y="596271"/>
                  <a:pt x="1867522" y="596271"/>
                </a:cubicBezTo>
                <a:cubicBezTo>
                  <a:pt x="1860229" y="596271"/>
                  <a:pt x="1855124" y="590436"/>
                  <a:pt x="1855124" y="583873"/>
                </a:cubicBezTo>
                <a:cubicBezTo>
                  <a:pt x="1855124" y="575851"/>
                  <a:pt x="1860229" y="570017"/>
                  <a:pt x="1867522" y="570017"/>
                </a:cubicBezTo>
                <a:close/>
                <a:moveTo>
                  <a:pt x="1799082" y="570017"/>
                </a:moveTo>
                <a:cubicBezTo>
                  <a:pt x="1807643" y="570017"/>
                  <a:pt x="1813871" y="575851"/>
                  <a:pt x="1813871" y="583873"/>
                </a:cubicBezTo>
                <a:cubicBezTo>
                  <a:pt x="1813871" y="590436"/>
                  <a:pt x="1807643" y="596271"/>
                  <a:pt x="1799082" y="596271"/>
                </a:cubicBezTo>
                <a:cubicBezTo>
                  <a:pt x="1790521" y="596271"/>
                  <a:pt x="1784295" y="590436"/>
                  <a:pt x="1784295" y="583873"/>
                </a:cubicBezTo>
                <a:cubicBezTo>
                  <a:pt x="1784295" y="575851"/>
                  <a:pt x="1790521" y="570017"/>
                  <a:pt x="1799082" y="570017"/>
                </a:cubicBezTo>
                <a:close/>
                <a:moveTo>
                  <a:pt x="1728257" y="570017"/>
                </a:moveTo>
                <a:cubicBezTo>
                  <a:pt x="1736820" y="570017"/>
                  <a:pt x="1743046" y="575851"/>
                  <a:pt x="1743046" y="583873"/>
                </a:cubicBezTo>
                <a:cubicBezTo>
                  <a:pt x="1743046" y="590436"/>
                  <a:pt x="1736820" y="596271"/>
                  <a:pt x="1728257" y="596271"/>
                </a:cubicBezTo>
                <a:cubicBezTo>
                  <a:pt x="1719694" y="596271"/>
                  <a:pt x="1713467" y="590436"/>
                  <a:pt x="1713467" y="583873"/>
                </a:cubicBezTo>
                <a:cubicBezTo>
                  <a:pt x="1713467" y="575851"/>
                  <a:pt x="1719694" y="570017"/>
                  <a:pt x="1728257" y="570017"/>
                </a:cubicBezTo>
                <a:close/>
                <a:moveTo>
                  <a:pt x="1657426" y="570017"/>
                </a:moveTo>
                <a:cubicBezTo>
                  <a:pt x="1665210" y="570017"/>
                  <a:pt x="1672218" y="575851"/>
                  <a:pt x="1672218" y="583873"/>
                </a:cubicBezTo>
                <a:cubicBezTo>
                  <a:pt x="1672218" y="590436"/>
                  <a:pt x="1665210" y="596271"/>
                  <a:pt x="1657426" y="596271"/>
                </a:cubicBezTo>
                <a:cubicBezTo>
                  <a:pt x="1648867" y="596271"/>
                  <a:pt x="1642647" y="590436"/>
                  <a:pt x="1642647" y="583873"/>
                </a:cubicBezTo>
                <a:cubicBezTo>
                  <a:pt x="1642647" y="575851"/>
                  <a:pt x="1648867" y="570017"/>
                  <a:pt x="1657426" y="570017"/>
                </a:cubicBezTo>
                <a:close/>
                <a:moveTo>
                  <a:pt x="1582294" y="570017"/>
                </a:moveTo>
                <a:cubicBezTo>
                  <a:pt x="1589587" y="570017"/>
                  <a:pt x="1594694" y="575851"/>
                  <a:pt x="1594694" y="583873"/>
                </a:cubicBezTo>
                <a:cubicBezTo>
                  <a:pt x="1594694" y="590436"/>
                  <a:pt x="1589587" y="596271"/>
                  <a:pt x="1582294" y="596271"/>
                </a:cubicBezTo>
                <a:cubicBezTo>
                  <a:pt x="1574271" y="596271"/>
                  <a:pt x="1568438" y="590436"/>
                  <a:pt x="1568438" y="583873"/>
                </a:cubicBezTo>
                <a:cubicBezTo>
                  <a:pt x="1568438" y="575851"/>
                  <a:pt x="1574271" y="570017"/>
                  <a:pt x="1582294" y="570017"/>
                </a:cubicBezTo>
                <a:close/>
                <a:moveTo>
                  <a:pt x="1512190" y="570017"/>
                </a:moveTo>
                <a:cubicBezTo>
                  <a:pt x="1518025" y="570017"/>
                  <a:pt x="1523859" y="575851"/>
                  <a:pt x="1523859" y="583873"/>
                </a:cubicBezTo>
                <a:cubicBezTo>
                  <a:pt x="1523859" y="590436"/>
                  <a:pt x="1518025" y="596271"/>
                  <a:pt x="1512190" y="596271"/>
                </a:cubicBezTo>
                <a:cubicBezTo>
                  <a:pt x="1504169" y="596271"/>
                  <a:pt x="1497607" y="590436"/>
                  <a:pt x="1497607" y="583873"/>
                </a:cubicBezTo>
                <a:cubicBezTo>
                  <a:pt x="1497607" y="575851"/>
                  <a:pt x="1504169" y="570017"/>
                  <a:pt x="1512190" y="570017"/>
                </a:cubicBezTo>
                <a:close/>
                <a:moveTo>
                  <a:pt x="1440623" y="570017"/>
                </a:moveTo>
                <a:cubicBezTo>
                  <a:pt x="1447188" y="570017"/>
                  <a:pt x="1453020" y="575851"/>
                  <a:pt x="1453020" y="583873"/>
                </a:cubicBezTo>
                <a:cubicBezTo>
                  <a:pt x="1453020" y="590436"/>
                  <a:pt x="1447188" y="596271"/>
                  <a:pt x="1440623" y="596271"/>
                </a:cubicBezTo>
                <a:cubicBezTo>
                  <a:pt x="1433333" y="596271"/>
                  <a:pt x="1426771" y="590436"/>
                  <a:pt x="1426771" y="583873"/>
                </a:cubicBezTo>
                <a:cubicBezTo>
                  <a:pt x="1426771" y="575851"/>
                  <a:pt x="1433333" y="570017"/>
                  <a:pt x="1440623" y="570017"/>
                </a:cubicBezTo>
                <a:close/>
                <a:moveTo>
                  <a:pt x="1368341" y="570017"/>
                </a:moveTo>
                <a:cubicBezTo>
                  <a:pt x="1376363" y="570017"/>
                  <a:pt x="1382194" y="575851"/>
                  <a:pt x="1382194" y="583873"/>
                </a:cubicBezTo>
                <a:cubicBezTo>
                  <a:pt x="1382194" y="590436"/>
                  <a:pt x="1376363" y="596271"/>
                  <a:pt x="1368341" y="596271"/>
                </a:cubicBezTo>
                <a:cubicBezTo>
                  <a:pt x="1362508" y="596271"/>
                  <a:pt x="1355945" y="590436"/>
                  <a:pt x="1355945" y="583873"/>
                </a:cubicBezTo>
                <a:cubicBezTo>
                  <a:pt x="1355945" y="575851"/>
                  <a:pt x="1362508" y="570017"/>
                  <a:pt x="1368341" y="570017"/>
                </a:cubicBezTo>
                <a:close/>
                <a:moveTo>
                  <a:pt x="1297515" y="570017"/>
                </a:moveTo>
                <a:cubicBezTo>
                  <a:pt x="1305535" y="570017"/>
                  <a:pt x="1311369" y="575851"/>
                  <a:pt x="1311369" y="583873"/>
                </a:cubicBezTo>
                <a:cubicBezTo>
                  <a:pt x="1311369" y="590436"/>
                  <a:pt x="1305535" y="596271"/>
                  <a:pt x="1297515" y="596271"/>
                </a:cubicBezTo>
                <a:cubicBezTo>
                  <a:pt x="1291680" y="596271"/>
                  <a:pt x="1285116" y="590436"/>
                  <a:pt x="1285116" y="583873"/>
                </a:cubicBezTo>
                <a:cubicBezTo>
                  <a:pt x="1285116" y="575851"/>
                  <a:pt x="1289492" y="570017"/>
                  <a:pt x="1297515" y="570017"/>
                </a:cubicBezTo>
                <a:close/>
                <a:moveTo>
                  <a:pt x="1226680" y="570017"/>
                </a:moveTo>
                <a:cubicBezTo>
                  <a:pt x="1233973" y="570017"/>
                  <a:pt x="1240537" y="575851"/>
                  <a:pt x="1240537" y="583873"/>
                </a:cubicBezTo>
                <a:cubicBezTo>
                  <a:pt x="1240537" y="590436"/>
                  <a:pt x="1233973" y="596271"/>
                  <a:pt x="1226680" y="596271"/>
                </a:cubicBezTo>
                <a:cubicBezTo>
                  <a:pt x="1218671" y="596271"/>
                  <a:pt x="1214296" y="590436"/>
                  <a:pt x="1214296" y="583873"/>
                </a:cubicBezTo>
                <a:cubicBezTo>
                  <a:pt x="1214296" y="575851"/>
                  <a:pt x="1218671" y="570017"/>
                  <a:pt x="1226680" y="570017"/>
                </a:cubicBezTo>
                <a:close/>
                <a:moveTo>
                  <a:pt x="1154879" y="570017"/>
                </a:moveTo>
                <a:cubicBezTo>
                  <a:pt x="1162662" y="570017"/>
                  <a:pt x="1169669" y="575851"/>
                  <a:pt x="1169669" y="583873"/>
                </a:cubicBezTo>
                <a:cubicBezTo>
                  <a:pt x="1169669" y="590436"/>
                  <a:pt x="1162662" y="596271"/>
                  <a:pt x="1154879" y="596271"/>
                </a:cubicBezTo>
                <a:cubicBezTo>
                  <a:pt x="1146319" y="596271"/>
                  <a:pt x="1140090" y="590436"/>
                  <a:pt x="1140090" y="583873"/>
                </a:cubicBezTo>
                <a:cubicBezTo>
                  <a:pt x="1140090" y="575851"/>
                  <a:pt x="1146319" y="570017"/>
                  <a:pt x="1154879" y="570017"/>
                </a:cubicBezTo>
                <a:close/>
                <a:moveTo>
                  <a:pt x="1084053" y="570017"/>
                </a:moveTo>
                <a:cubicBezTo>
                  <a:pt x="1091836" y="570017"/>
                  <a:pt x="1098840" y="575851"/>
                  <a:pt x="1098840" y="583873"/>
                </a:cubicBezTo>
                <a:cubicBezTo>
                  <a:pt x="1098840" y="590436"/>
                  <a:pt x="1091836" y="596271"/>
                  <a:pt x="1084053" y="596271"/>
                </a:cubicBezTo>
                <a:cubicBezTo>
                  <a:pt x="1075487" y="596271"/>
                  <a:pt x="1069263" y="590436"/>
                  <a:pt x="1069263" y="583873"/>
                </a:cubicBezTo>
                <a:cubicBezTo>
                  <a:pt x="1069263" y="575851"/>
                  <a:pt x="1075487" y="570017"/>
                  <a:pt x="1084053" y="570017"/>
                </a:cubicBezTo>
                <a:close/>
                <a:moveTo>
                  <a:pt x="1013010" y="570017"/>
                </a:moveTo>
                <a:cubicBezTo>
                  <a:pt x="1020306" y="570017"/>
                  <a:pt x="1024682" y="575851"/>
                  <a:pt x="1024682" y="583873"/>
                </a:cubicBezTo>
                <a:cubicBezTo>
                  <a:pt x="1024682" y="590436"/>
                  <a:pt x="1020306" y="596271"/>
                  <a:pt x="1013010" y="596271"/>
                </a:cubicBezTo>
                <a:cubicBezTo>
                  <a:pt x="1004991" y="596271"/>
                  <a:pt x="998433" y="590436"/>
                  <a:pt x="998433" y="583873"/>
                </a:cubicBezTo>
                <a:cubicBezTo>
                  <a:pt x="998433" y="575851"/>
                  <a:pt x="1004991" y="570017"/>
                  <a:pt x="1013010" y="570017"/>
                </a:cubicBezTo>
                <a:close/>
                <a:moveTo>
                  <a:pt x="941458" y="570017"/>
                </a:moveTo>
                <a:cubicBezTo>
                  <a:pt x="948019" y="570017"/>
                  <a:pt x="953857" y="575851"/>
                  <a:pt x="953857" y="583873"/>
                </a:cubicBezTo>
                <a:cubicBezTo>
                  <a:pt x="953857" y="590436"/>
                  <a:pt x="948019" y="596271"/>
                  <a:pt x="941458" y="596271"/>
                </a:cubicBezTo>
                <a:cubicBezTo>
                  <a:pt x="934166" y="596271"/>
                  <a:pt x="927601" y="590436"/>
                  <a:pt x="927601" y="583873"/>
                </a:cubicBezTo>
                <a:cubicBezTo>
                  <a:pt x="927601" y="575851"/>
                  <a:pt x="934166" y="570017"/>
                  <a:pt x="941458" y="570017"/>
                </a:cubicBezTo>
                <a:close/>
                <a:moveTo>
                  <a:pt x="870626" y="570017"/>
                </a:moveTo>
                <a:cubicBezTo>
                  <a:pt x="877192" y="570017"/>
                  <a:pt x="883027" y="575851"/>
                  <a:pt x="883027" y="583873"/>
                </a:cubicBezTo>
                <a:cubicBezTo>
                  <a:pt x="883027" y="590436"/>
                  <a:pt x="877192" y="596271"/>
                  <a:pt x="870626" y="596271"/>
                </a:cubicBezTo>
                <a:cubicBezTo>
                  <a:pt x="863333" y="596271"/>
                  <a:pt x="856772" y="591895"/>
                  <a:pt x="856772" y="583873"/>
                </a:cubicBezTo>
                <a:cubicBezTo>
                  <a:pt x="856772" y="575851"/>
                  <a:pt x="863333" y="570017"/>
                  <a:pt x="870626" y="570017"/>
                </a:cubicBezTo>
                <a:close/>
                <a:moveTo>
                  <a:pt x="798340" y="570017"/>
                </a:moveTo>
                <a:cubicBezTo>
                  <a:pt x="806360" y="570017"/>
                  <a:pt x="812193" y="575851"/>
                  <a:pt x="812193" y="583873"/>
                </a:cubicBezTo>
                <a:cubicBezTo>
                  <a:pt x="812193" y="591895"/>
                  <a:pt x="806360" y="596271"/>
                  <a:pt x="798340" y="596271"/>
                </a:cubicBezTo>
                <a:cubicBezTo>
                  <a:pt x="792504" y="596271"/>
                  <a:pt x="785941" y="591895"/>
                  <a:pt x="785941" y="583873"/>
                </a:cubicBezTo>
                <a:cubicBezTo>
                  <a:pt x="785941" y="575851"/>
                  <a:pt x="792504" y="570017"/>
                  <a:pt x="798340" y="570017"/>
                </a:cubicBezTo>
                <a:close/>
                <a:moveTo>
                  <a:pt x="724135" y="570017"/>
                </a:moveTo>
                <a:cubicBezTo>
                  <a:pt x="731429" y="570017"/>
                  <a:pt x="737991" y="575851"/>
                  <a:pt x="737991" y="583873"/>
                </a:cubicBezTo>
                <a:cubicBezTo>
                  <a:pt x="737991" y="591895"/>
                  <a:pt x="731429" y="596271"/>
                  <a:pt x="724135" y="596271"/>
                </a:cubicBezTo>
                <a:cubicBezTo>
                  <a:pt x="717571" y="596271"/>
                  <a:pt x="711737" y="591895"/>
                  <a:pt x="711737" y="583873"/>
                </a:cubicBezTo>
                <a:cubicBezTo>
                  <a:pt x="711737" y="575851"/>
                  <a:pt x="717571" y="570017"/>
                  <a:pt x="724135" y="570017"/>
                </a:cubicBezTo>
                <a:close/>
                <a:moveTo>
                  <a:pt x="653306" y="570017"/>
                </a:moveTo>
                <a:cubicBezTo>
                  <a:pt x="660598" y="570017"/>
                  <a:pt x="667161" y="575851"/>
                  <a:pt x="667161" y="583873"/>
                </a:cubicBezTo>
                <a:cubicBezTo>
                  <a:pt x="667161" y="591895"/>
                  <a:pt x="660598" y="596271"/>
                  <a:pt x="653306" y="596271"/>
                </a:cubicBezTo>
                <a:cubicBezTo>
                  <a:pt x="645286" y="596271"/>
                  <a:pt x="640910" y="591895"/>
                  <a:pt x="640910" y="583873"/>
                </a:cubicBezTo>
                <a:cubicBezTo>
                  <a:pt x="640910" y="575851"/>
                  <a:pt x="645286" y="570017"/>
                  <a:pt x="653306" y="570017"/>
                </a:cubicBezTo>
                <a:close/>
                <a:moveTo>
                  <a:pt x="584865" y="570017"/>
                </a:moveTo>
                <a:cubicBezTo>
                  <a:pt x="592648" y="570017"/>
                  <a:pt x="599654" y="575851"/>
                  <a:pt x="599654" y="583873"/>
                </a:cubicBezTo>
                <a:cubicBezTo>
                  <a:pt x="599654" y="591895"/>
                  <a:pt x="592648" y="596271"/>
                  <a:pt x="584865" y="596271"/>
                </a:cubicBezTo>
                <a:cubicBezTo>
                  <a:pt x="576307" y="596271"/>
                  <a:pt x="570076" y="591895"/>
                  <a:pt x="570076" y="583873"/>
                </a:cubicBezTo>
                <a:cubicBezTo>
                  <a:pt x="570076" y="575851"/>
                  <a:pt x="576307" y="570017"/>
                  <a:pt x="584865" y="570017"/>
                </a:cubicBezTo>
                <a:close/>
                <a:moveTo>
                  <a:pt x="513668" y="570017"/>
                </a:moveTo>
                <a:cubicBezTo>
                  <a:pt x="522015" y="570017"/>
                  <a:pt x="528846" y="575851"/>
                  <a:pt x="528846" y="583873"/>
                </a:cubicBezTo>
                <a:cubicBezTo>
                  <a:pt x="528846" y="591895"/>
                  <a:pt x="522015" y="596271"/>
                  <a:pt x="513668" y="596271"/>
                </a:cubicBezTo>
                <a:cubicBezTo>
                  <a:pt x="506076" y="596271"/>
                  <a:pt x="499248" y="591895"/>
                  <a:pt x="499248" y="583873"/>
                </a:cubicBezTo>
                <a:cubicBezTo>
                  <a:pt x="499248" y="575851"/>
                  <a:pt x="506076" y="570017"/>
                  <a:pt x="513668" y="570017"/>
                </a:cubicBezTo>
                <a:close/>
                <a:moveTo>
                  <a:pt x="439833" y="570017"/>
                </a:moveTo>
                <a:cubicBezTo>
                  <a:pt x="448394" y="570017"/>
                  <a:pt x="454623" y="575851"/>
                  <a:pt x="454623" y="583873"/>
                </a:cubicBezTo>
                <a:cubicBezTo>
                  <a:pt x="454623" y="591895"/>
                  <a:pt x="448394" y="596271"/>
                  <a:pt x="439833" y="596271"/>
                </a:cubicBezTo>
                <a:cubicBezTo>
                  <a:pt x="432049" y="596271"/>
                  <a:pt x="425044" y="591895"/>
                  <a:pt x="425044" y="583873"/>
                </a:cubicBezTo>
                <a:cubicBezTo>
                  <a:pt x="425044" y="575851"/>
                  <a:pt x="432049" y="570017"/>
                  <a:pt x="439833" y="570017"/>
                </a:cubicBezTo>
                <a:close/>
                <a:moveTo>
                  <a:pt x="368072" y="570017"/>
                </a:moveTo>
                <a:cubicBezTo>
                  <a:pt x="376089" y="570017"/>
                  <a:pt x="380467" y="575851"/>
                  <a:pt x="380467" y="583873"/>
                </a:cubicBezTo>
                <a:cubicBezTo>
                  <a:pt x="380467" y="591895"/>
                  <a:pt x="376089" y="596271"/>
                  <a:pt x="368072" y="596271"/>
                </a:cubicBezTo>
                <a:cubicBezTo>
                  <a:pt x="360778" y="596271"/>
                  <a:pt x="354211" y="591895"/>
                  <a:pt x="354211" y="583873"/>
                </a:cubicBezTo>
                <a:cubicBezTo>
                  <a:pt x="354211" y="575851"/>
                  <a:pt x="360778" y="570017"/>
                  <a:pt x="368072" y="570017"/>
                </a:cubicBezTo>
                <a:close/>
                <a:moveTo>
                  <a:pt x="3081772" y="499186"/>
                </a:moveTo>
                <a:cubicBezTo>
                  <a:pt x="3089064" y="499186"/>
                  <a:pt x="3095622" y="503561"/>
                  <a:pt x="3095622" y="511583"/>
                </a:cubicBezTo>
                <a:cubicBezTo>
                  <a:pt x="3095622" y="518876"/>
                  <a:pt x="3089064" y="525440"/>
                  <a:pt x="3081772" y="525440"/>
                </a:cubicBezTo>
                <a:cubicBezTo>
                  <a:pt x="3073748" y="525440"/>
                  <a:pt x="3069372" y="518876"/>
                  <a:pt x="3069372" y="511583"/>
                </a:cubicBezTo>
                <a:cubicBezTo>
                  <a:pt x="3069372" y="503561"/>
                  <a:pt x="3073748" y="499186"/>
                  <a:pt x="3081772" y="499186"/>
                </a:cubicBezTo>
                <a:close/>
                <a:moveTo>
                  <a:pt x="3013712" y="499186"/>
                </a:moveTo>
                <a:cubicBezTo>
                  <a:pt x="3021305" y="499186"/>
                  <a:pt x="3028135" y="503561"/>
                  <a:pt x="3028135" y="511583"/>
                </a:cubicBezTo>
                <a:cubicBezTo>
                  <a:pt x="3028135" y="518876"/>
                  <a:pt x="3021305" y="525440"/>
                  <a:pt x="3013712" y="525440"/>
                </a:cubicBezTo>
                <a:cubicBezTo>
                  <a:pt x="3005368" y="525440"/>
                  <a:pt x="2998539" y="518876"/>
                  <a:pt x="2998539" y="511583"/>
                </a:cubicBezTo>
                <a:cubicBezTo>
                  <a:pt x="2998539" y="503561"/>
                  <a:pt x="3005368" y="499186"/>
                  <a:pt x="3013712" y="499186"/>
                </a:cubicBezTo>
                <a:close/>
                <a:moveTo>
                  <a:pt x="2942491" y="499186"/>
                </a:moveTo>
                <a:cubicBezTo>
                  <a:pt x="2951052" y="499186"/>
                  <a:pt x="2957285" y="503561"/>
                  <a:pt x="2957285" y="511583"/>
                </a:cubicBezTo>
                <a:cubicBezTo>
                  <a:pt x="2957285" y="518876"/>
                  <a:pt x="2951052" y="525440"/>
                  <a:pt x="2942491" y="525440"/>
                </a:cubicBezTo>
                <a:cubicBezTo>
                  <a:pt x="2934710" y="525440"/>
                  <a:pt x="2927705" y="518876"/>
                  <a:pt x="2927705" y="511583"/>
                </a:cubicBezTo>
                <a:cubicBezTo>
                  <a:pt x="2927705" y="503561"/>
                  <a:pt x="2934710" y="499186"/>
                  <a:pt x="2942491" y="499186"/>
                </a:cubicBezTo>
                <a:close/>
                <a:moveTo>
                  <a:pt x="2868291" y="499186"/>
                </a:moveTo>
                <a:cubicBezTo>
                  <a:pt x="2876856" y="499186"/>
                  <a:pt x="2883082" y="503561"/>
                  <a:pt x="2883082" y="511583"/>
                </a:cubicBezTo>
                <a:cubicBezTo>
                  <a:pt x="2883082" y="518876"/>
                  <a:pt x="2876856" y="525440"/>
                  <a:pt x="2868291" y="525440"/>
                </a:cubicBezTo>
                <a:cubicBezTo>
                  <a:pt x="2860509" y="525440"/>
                  <a:pt x="2853502" y="518876"/>
                  <a:pt x="2853502" y="511583"/>
                </a:cubicBezTo>
                <a:cubicBezTo>
                  <a:pt x="2853502" y="503561"/>
                  <a:pt x="2860509" y="499186"/>
                  <a:pt x="2868291" y="499186"/>
                </a:cubicBezTo>
                <a:close/>
                <a:moveTo>
                  <a:pt x="2796533" y="499186"/>
                </a:moveTo>
                <a:cubicBezTo>
                  <a:pt x="2804555" y="499186"/>
                  <a:pt x="2808931" y="503561"/>
                  <a:pt x="2808931" y="511583"/>
                </a:cubicBezTo>
                <a:cubicBezTo>
                  <a:pt x="2808931" y="518876"/>
                  <a:pt x="2804555" y="525440"/>
                  <a:pt x="2796533" y="525440"/>
                </a:cubicBezTo>
                <a:cubicBezTo>
                  <a:pt x="2789240" y="525440"/>
                  <a:pt x="2782678" y="518876"/>
                  <a:pt x="2782678" y="511583"/>
                </a:cubicBezTo>
                <a:cubicBezTo>
                  <a:pt x="2782678" y="503561"/>
                  <a:pt x="2789240" y="499186"/>
                  <a:pt x="2796533" y="499186"/>
                </a:cubicBezTo>
                <a:close/>
                <a:moveTo>
                  <a:pt x="2725695" y="499186"/>
                </a:moveTo>
                <a:cubicBezTo>
                  <a:pt x="2731532" y="499186"/>
                  <a:pt x="2738097" y="503561"/>
                  <a:pt x="2738097" y="511583"/>
                </a:cubicBezTo>
                <a:cubicBezTo>
                  <a:pt x="2738097" y="518876"/>
                  <a:pt x="2731532" y="525440"/>
                  <a:pt x="2725695" y="525440"/>
                </a:cubicBezTo>
                <a:cubicBezTo>
                  <a:pt x="2717681" y="525440"/>
                  <a:pt x="2711846" y="518876"/>
                  <a:pt x="2711846" y="511583"/>
                </a:cubicBezTo>
                <a:cubicBezTo>
                  <a:pt x="2711846" y="503561"/>
                  <a:pt x="2717681" y="499186"/>
                  <a:pt x="2725695" y="499186"/>
                </a:cubicBezTo>
                <a:close/>
                <a:moveTo>
                  <a:pt x="2654870" y="499186"/>
                </a:moveTo>
                <a:cubicBezTo>
                  <a:pt x="2660705" y="499186"/>
                  <a:pt x="2667266" y="503561"/>
                  <a:pt x="2667266" y="511583"/>
                </a:cubicBezTo>
                <a:cubicBezTo>
                  <a:pt x="2667266" y="518876"/>
                  <a:pt x="2660705" y="525440"/>
                  <a:pt x="2654870" y="525440"/>
                </a:cubicBezTo>
                <a:cubicBezTo>
                  <a:pt x="2646847" y="525440"/>
                  <a:pt x="2641013" y="518876"/>
                  <a:pt x="2641013" y="511583"/>
                </a:cubicBezTo>
                <a:cubicBezTo>
                  <a:pt x="2641013" y="503561"/>
                  <a:pt x="2646847" y="499186"/>
                  <a:pt x="2654870" y="499186"/>
                </a:cubicBezTo>
                <a:close/>
                <a:moveTo>
                  <a:pt x="2582580" y="499186"/>
                </a:moveTo>
                <a:cubicBezTo>
                  <a:pt x="2589873" y="499186"/>
                  <a:pt x="2596435" y="503561"/>
                  <a:pt x="2596435" y="511583"/>
                </a:cubicBezTo>
                <a:cubicBezTo>
                  <a:pt x="2596435" y="518876"/>
                  <a:pt x="2589873" y="525440"/>
                  <a:pt x="2582580" y="525440"/>
                </a:cubicBezTo>
                <a:cubicBezTo>
                  <a:pt x="2576018" y="525440"/>
                  <a:pt x="2570184" y="518876"/>
                  <a:pt x="2570184" y="511583"/>
                </a:cubicBezTo>
                <a:cubicBezTo>
                  <a:pt x="2570184" y="503561"/>
                  <a:pt x="2576018" y="499186"/>
                  <a:pt x="2582580" y="499186"/>
                </a:cubicBezTo>
                <a:close/>
                <a:moveTo>
                  <a:pt x="2511026" y="499186"/>
                </a:moveTo>
                <a:cubicBezTo>
                  <a:pt x="2519047" y="499186"/>
                  <a:pt x="2525610" y="503561"/>
                  <a:pt x="2525610" y="511583"/>
                </a:cubicBezTo>
                <a:cubicBezTo>
                  <a:pt x="2525610" y="518876"/>
                  <a:pt x="2519047" y="525440"/>
                  <a:pt x="2511026" y="525440"/>
                </a:cubicBezTo>
                <a:cubicBezTo>
                  <a:pt x="2505194" y="525440"/>
                  <a:pt x="2499361" y="518876"/>
                  <a:pt x="2499361" y="511583"/>
                </a:cubicBezTo>
                <a:cubicBezTo>
                  <a:pt x="2499361" y="503561"/>
                  <a:pt x="2503735" y="499186"/>
                  <a:pt x="2511026" y="499186"/>
                </a:cubicBezTo>
                <a:close/>
                <a:moveTo>
                  <a:pt x="2440924" y="499186"/>
                </a:moveTo>
                <a:cubicBezTo>
                  <a:pt x="2448944" y="499186"/>
                  <a:pt x="2454781" y="505020"/>
                  <a:pt x="2454781" y="511583"/>
                </a:cubicBezTo>
                <a:cubicBezTo>
                  <a:pt x="2454781" y="518876"/>
                  <a:pt x="2448944" y="525440"/>
                  <a:pt x="2440924" y="525440"/>
                </a:cubicBezTo>
                <a:cubicBezTo>
                  <a:pt x="2433632" y="525440"/>
                  <a:pt x="2428527" y="518876"/>
                  <a:pt x="2428527" y="511583"/>
                </a:cubicBezTo>
                <a:cubicBezTo>
                  <a:pt x="2428527" y="505020"/>
                  <a:pt x="2433632" y="499186"/>
                  <a:pt x="2440924" y="499186"/>
                </a:cubicBezTo>
                <a:close/>
                <a:moveTo>
                  <a:pt x="2369108" y="499186"/>
                </a:moveTo>
                <a:cubicBezTo>
                  <a:pt x="2377672" y="499186"/>
                  <a:pt x="2383898" y="505020"/>
                  <a:pt x="2383898" y="511583"/>
                </a:cubicBezTo>
                <a:cubicBezTo>
                  <a:pt x="2383898" y="518876"/>
                  <a:pt x="2377672" y="525440"/>
                  <a:pt x="2369108" y="525440"/>
                </a:cubicBezTo>
                <a:cubicBezTo>
                  <a:pt x="2361327" y="525440"/>
                  <a:pt x="2354319" y="518876"/>
                  <a:pt x="2354319" y="511583"/>
                </a:cubicBezTo>
                <a:cubicBezTo>
                  <a:pt x="2354319" y="505020"/>
                  <a:pt x="2361327" y="499186"/>
                  <a:pt x="2369108" y="499186"/>
                </a:cubicBezTo>
                <a:close/>
                <a:moveTo>
                  <a:pt x="2298278" y="499186"/>
                </a:moveTo>
                <a:cubicBezTo>
                  <a:pt x="2306839" y="499186"/>
                  <a:pt x="2313066" y="505020"/>
                  <a:pt x="2313066" y="511583"/>
                </a:cubicBezTo>
                <a:cubicBezTo>
                  <a:pt x="2313066" y="518876"/>
                  <a:pt x="2306839" y="525440"/>
                  <a:pt x="2298278" y="525440"/>
                </a:cubicBezTo>
                <a:cubicBezTo>
                  <a:pt x="2290494" y="525440"/>
                  <a:pt x="2283488" y="518876"/>
                  <a:pt x="2283488" y="511583"/>
                </a:cubicBezTo>
                <a:cubicBezTo>
                  <a:pt x="2283488" y="505020"/>
                  <a:pt x="2290494" y="499186"/>
                  <a:pt x="2298278" y="499186"/>
                </a:cubicBezTo>
                <a:close/>
                <a:moveTo>
                  <a:pt x="2226514" y="499186"/>
                </a:moveTo>
                <a:cubicBezTo>
                  <a:pt x="2234534" y="499186"/>
                  <a:pt x="2238914" y="505020"/>
                  <a:pt x="2238914" y="511583"/>
                </a:cubicBezTo>
                <a:cubicBezTo>
                  <a:pt x="2238914" y="518876"/>
                  <a:pt x="2234534" y="525440"/>
                  <a:pt x="2226514" y="525440"/>
                </a:cubicBezTo>
                <a:cubicBezTo>
                  <a:pt x="2218492" y="525440"/>
                  <a:pt x="2212655" y="518876"/>
                  <a:pt x="2212655" y="511583"/>
                </a:cubicBezTo>
                <a:cubicBezTo>
                  <a:pt x="2212655" y="505020"/>
                  <a:pt x="2218492" y="499186"/>
                  <a:pt x="2226514" y="499186"/>
                </a:cubicBezTo>
                <a:close/>
                <a:moveTo>
                  <a:pt x="2155680" y="499186"/>
                </a:moveTo>
                <a:cubicBezTo>
                  <a:pt x="2161514" y="499186"/>
                  <a:pt x="2168079" y="505020"/>
                  <a:pt x="2168079" y="511583"/>
                </a:cubicBezTo>
                <a:cubicBezTo>
                  <a:pt x="2168079" y="518876"/>
                  <a:pt x="2161514" y="525440"/>
                  <a:pt x="2155680" y="525440"/>
                </a:cubicBezTo>
                <a:cubicBezTo>
                  <a:pt x="2147658" y="525440"/>
                  <a:pt x="2141823" y="518876"/>
                  <a:pt x="2141823" y="511583"/>
                </a:cubicBezTo>
                <a:cubicBezTo>
                  <a:pt x="2141823" y="505020"/>
                  <a:pt x="2147658" y="499186"/>
                  <a:pt x="2155680" y="499186"/>
                </a:cubicBezTo>
                <a:close/>
                <a:moveTo>
                  <a:pt x="2084846" y="499186"/>
                </a:moveTo>
                <a:cubicBezTo>
                  <a:pt x="2090680" y="499186"/>
                  <a:pt x="2097246" y="505020"/>
                  <a:pt x="2097246" y="511583"/>
                </a:cubicBezTo>
                <a:cubicBezTo>
                  <a:pt x="2097246" y="518876"/>
                  <a:pt x="2090680" y="525440"/>
                  <a:pt x="2084846" y="525440"/>
                </a:cubicBezTo>
                <a:cubicBezTo>
                  <a:pt x="2076824" y="525440"/>
                  <a:pt x="2070991" y="518876"/>
                  <a:pt x="2070991" y="511583"/>
                </a:cubicBezTo>
                <a:cubicBezTo>
                  <a:pt x="2070991" y="505020"/>
                  <a:pt x="2076824" y="499186"/>
                  <a:pt x="2084846" y="499186"/>
                </a:cubicBezTo>
                <a:close/>
                <a:moveTo>
                  <a:pt x="2011831" y="499186"/>
                </a:moveTo>
                <a:cubicBezTo>
                  <a:pt x="2019855" y="499186"/>
                  <a:pt x="2026416" y="505020"/>
                  <a:pt x="2026416" y="511583"/>
                </a:cubicBezTo>
                <a:cubicBezTo>
                  <a:pt x="2026416" y="518876"/>
                  <a:pt x="2019855" y="525440"/>
                  <a:pt x="2011831" y="525440"/>
                </a:cubicBezTo>
                <a:cubicBezTo>
                  <a:pt x="2005998" y="525440"/>
                  <a:pt x="2000165" y="518876"/>
                  <a:pt x="2000165" y="511583"/>
                </a:cubicBezTo>
                <a:cubicBezTo>
                  <a:pt x="2000165" y="505020"/>
                  <a:pt x="2005998" y="499186"/>
                  <a:pt x="2011831" y="499186"/>
                </a:cubicBezTo>
                <a:close/>
                <a:moveTo>
                  <a:pt x="1938362" y="499186"/>
                </a:moveTo>
                <a:cubicBezTo>
                  <a:pt x="1946382" y="499186"/>
                  <a:pt x="1952216" y="505020"/>
                  <a:pt x="1952216" y="511583"/>
                </a:cubicBezTo>
                <a:cubicBezTo>
                  <a:pt x="1952216" y="518876"/>
                  <a:pt x="1946382" y="525440"/>
                  <a:pt x="1938362" y="525440"/>
                </a:cubicBezTo>
                <a:cubicBezTo>
                  <a:pt x="1932525" y="525440"/>
                  <a:pt x="1925965" y="518876"/>
                  <a:pt x="1925965" y="511583"/>
                </a:cubicBezTo>
                <a:cubicBezTo>
                  <a:pt x="1925965" y="505020"/>
                  <a:pt x="1932525" y="499186"/>
                  <a:pt x="1938362" y="499186"/>
                </a:cubicBezTo>
                <a:close/>
                <a:moveTo>
                  <a:pt x="1867525" y="499186"/>
                </a:moveTo>
                <a:cubicBezTo>
                  <a:pt x="1875547" y="499186"/>
                  <a:pt x="1881384" y="505020"/>
                  <a:pt x="1881384" y="511583"/>
                </a:cubicBezTo>
                <a:cubicBezTo>
                  <a:pt x="1881384" y="518876"/>
                  <a:pt x="1875547" y="525440"/>
                  <a:pt x="1867525" y="525440"/>
                </a:cubicBezTo>
                <a:cubicBezTo>
                  <a:pt x="1860232" y="525440"/>
                  <a:pt x="1855126" y="518876"/>
                  <a:pt x="1855126" y="511583"/>
                </a:cubicBezTo>
                <a:cubicBezTo>
                  <a:pt x="1855126" y="505020"/>
                  <a:pt x="1860232" y="499186"/>
                  <a:pt x="1867525" y="499186"/>
                </a:cubicBezTo>
                <a:close/>
                <a:moveTo>
                  <a:pt x="1799085" y="499186"/>
                </a:moveTo>
                <a:cubicBezTo>
                  <a:pt x="1807644" y="499186"/>
                  <a:pt x="1813871" y="505020"/>
                  <a:pt x="1813871" y="511583"/>
                </a:cubicBezTo>
                <a:cubicBezTo>
                  <a:pt x="1813871" y="518876"/>
                  <a:pt x="1807644" y="525440"/>
                  <a:pt x="1799085" y="525440"/>
                </a:cubicBezTo>
                <a:cubicBezTo>
                  <a:pt x="1790521" y="525440"/>
                  <a:pt x="1784295" y="518876"/>
                  <a:pt x="1784295" y="511583"/>
                </a:cubicBezTo>
                <a:cubicBezTo>
                  <a:pt x="1784295" y="505020"/>
                  <a:pt x="1790521" y="499186"/>
                  <a:pt x="1799085" y="499186"/>
                </a:cubicBezTo>
                <a:close/>
                <a:moveTo>
                  <a:pt x="1728257" y="499186"/>
                </a:moveTo>
                <a:cubicBezTo>
                  <a:pt x="1736822" y="499186"/>
                  <a:pt x="1743046" y="505020"/>
                  <a:pt x="1743046" y="511583"/>
                </a:cubicBezTo>
                <a:cubicBezTo>
                  <a:pt x="1743046" y="518876"/>
                  <a:pt x="1736822" y="525440"/>
                  <a:pt x="1728257" y="525440"/>
                </a:cubicBezTo>
                <a:cubicBezTo>
                  <a:pt x="1719694" y="525440"/>
                  <a:pt x="1713469" y="518876"/>
                  <a:pt x="1713469" y="511583"/>
                </a:cubicBezTo>
                <a:cubicBezTo>
                  <a:pt x="1713469" y="505020"/>
                  <a:pt x="1719694" y="499186"/>
                  <a:pt x="1728257" y="499186"/>
                </a:cubicBezTo>
                <a:close/>
                <a:moveTo>
                  <a:pt x="1657426" y="499186"/>
                </a:moveTo>
                <a:cubicBezTo>
                  <a:pt x="1665210" y="499186"/>
                  <a:pt x="1672218" y="505020"/>
                  <a:pt x="1672218" y="511583"/>
                </a:cubicBezTo>
                <a:cubicBezTo>
                  <a:pt x="1672218" y="518876"/>
                  <a:pt x="1665210" y="525440"/>
                  <a:pt x="1657426" y="525440"/>
                </a:cubicBezTo>
                <a:cubicBezTo>
                  <a:pt x="1648867" y="525440"/>
                  <a:pt x="1642647" y="518876"/>
                  <a:pt x="1642647" y="511583"/>
                </a:cubicBezTo>
                <a:cubicBezTo>
                  <a:pt x="1642647" y="505020"/>
                  <a:pt x="1648867" y="499186"/>
                  <a:pt x="1657426" y="499186"/>
                </a:cubicBezTo>
                <a:close/>
                <a:moveTo>
                  <a:pt x="1582294" y="499186"/>
                </a:moveTo>
                <a:cubicBezTo>
                  <a:pt x="1589590" y="499186"/>
                  <a:pt x="1594694" y="505020"/>
                  <a:pt x="1594694" y="511583"/>
                </a:cubicBezTo>
                <a:cubicBezTo>
                  <a:pt x="1594694" y="518876"/>
                  <a:pt x="1589590" y="525440"/>
                  <a:pt x="1582294" y="525440"/>
                </a:cubicBezTo>
                <a:cubicBezTo>
                  <a:pt x="1574271" y="525440"/>
                  <a:pt x="1568438" y="518876"/>
                  <a:pt x="1568438" y="511583"/>
                </a:cubicBezTo>
                <a:cubicBezTo>
                  <a:pt x="1568438" y="505020"/>
                  <a:pt x="1574271" y="499186"/>
                  <a:pt x="1582294" y="499186"/>
                </a:cubicBezTo>
                <a:close/>
                <a:moveTo>
                  <a:pt x="1512192" y="499186"/>
                </a:moveTo>
                <a:cubicBezTo>
                  <a:pt x="1518025" y="499186"/>
                  <a:pt x="1523862" y="505020"/>
                  <a:pt x="1523862" y="511583"/>
                </a:cubicBezTo>
                <a:cubicBezTo>
                  <a:pt x="1523862" y="518876"/>
                  <a:pt x="1518025" y="525440"/>
                  <a:pt x="1512192" y="525440"/>
                </a:cubicBezTo>
                <a:cubicBezTo>
                  <a:pt x="1504169" y="525440"/>
                  <a:pt x="1497607" y="518876"/>
                  <a:pt x="1497607" y="511583"/>
                </a:cubicBezTo>
                <a:cubicBezTo>
                  <a:pt x="1497607" y="505020"/>
                  <a:pt x="1504169" y="499186"/>
                  <a:pt x="1512192" y="499186"/>
                </a:cubicBezTo>
                <a:close/>
                <a:moveTo>
                  <a:pt x="1440623" y="499186"/>
                </a:moveTo>
                <a:cubicBezTo>
                  <a:pt x="1447188" y="499186"/>
                  <a:pt x="1453023" y="505020"/>
                  <a:pt x="1453023" y="511583"/>
                </a:cubicBezTo>
                <a:cubicBezTo>
                  <a:pt x="1453023" y="518876"/>
                  <a:pt x="1447188" y="525440"/>
                  <a:pt x="1440623" y="525440"/>
                </a:cubicBezTo>
                <a:cubicBezTo>
                  <a:pt x="1433333" y="525440"/>
                  <a:pt x="1426771" y="518876"/>
                  <a:pt x="1426771" y="511583"/>
                </a:cubicBezTo>
                <a:cubicBezTo>
                  <a:pt x="1426771" y="505020"/>
                  <a:pt x="1433333" y="499186"/>
                  <a:pt x="1440623" y="499186"/>
                </a:cubicBezTo>
                <a:close/>
                <a:moveTo>
                  <a:pt x="1368341" y="499186"/>
                </a:moveTo>
                <a:cubicBezTo>
                  <a:pt x="1376363" y="499186"/>
                  <a:pt x="1382196" y="505020"/>
                  <a:pt x="1382196" y="511583"/>
                </a:cubicBezTo>
                <a:cubicBezTo>
                  <a:pt x="1382196" y="518876"/>
                  <a:pt x="1376363" y="525440"/>
                  <a:pt x="1368341" y="525440"/>
                </a:cubicBezTo>
                <a:cubicBezTo>
                  <a:pt x="1362508" y="525440"/>
                  <a:pt x="1355948" y="518876"/>
                  <a:pt x="1355948" y="511583"/>
                </a:cubicBezTo>
                <a:cubicBezTo>
                  <a:pt x="1355948" y="505020"/>
                  <a:pt x="1362508" y="499186"/>
                  <a:pt x="1368341" y="499186"/>
                </a:cubicBezTo>
                <a:close/>
                <a:moveTo>
                  <a:pt x="1297515" y="499186"/>
                </a:moveTo>
                <a:cubicBezTo>
                  <a:pt x="1305538" y="499186"/>
                  <a:pt x="1311369" y="505020"/>
                  <a:pt x="1311369" y="513042"/>
                </a:cubicBezTo>
                <a:cubicBezTo>
                  <a:pt x="1311369" y="518876"/>
                  <a:pt x="1305538" y="525440"/>
                  <a:pt x="1297515" y="525440"/>
                </a:cubicBezTo>
                <a:cubicBezTo>
                  <a:pt x="1289492" y="525440"/>
                  <a:pt x="1285118" y="518876"/>
                  <a:pt x="1285118" y="513042"/>
                </a:cubicBezTo>
                <a:cubicBezTo>
                  <a:pt x="1285118" y="505020"/>
                  <a:pt x="1289492" y="499186"/>
                  <a:pt x="1297515" y="499186"/>
                </a:cubicBezTo>
                <a:close/>
                <a:moveTo>
                  <a:pt x="1225700" y="499186"/>
                </a:moveTo>
                <a:cubicBezTo>
                  <a:pt x="1233484" y="499186"/>
                  <a:pt x="1240491" y="505020"/>
                  <a:pt x="1240491" y="513042"/>
                </a:cubicBezTo>
                <a:cubicBezTo>
                  <a:pt x="1240491" y="518876"/>
                  <a:pt x="1233484" y="525440"/>
                  <a:pt x="1225700" y="525440"/>
                </a:cubicBezTo>
                <a:cubicBezTo>
                  <a:pt x="1217156" y="525440"/>
                  <a:pt x="1210925" y="518876"/>
                  <a:pt x="1210925" y="513042"/>
                </a:cubicBezTo>
                <a:cubicBezTo>
                  <a:pt x="1210925" y="505020"/>
                  <a:pt x="1217156" y="499186"/>
                  <a:pt x="1225700" y="499186"/>
                </a:cubicBezTo>
                <a:close/>
                <a:moveTo>
                  <a:pt x="1154881" y="499186"/>
                </a:moveTo>
                <a:cubicBezTo>
                  <a:pt x="1162665" y="499186"/>
                  <a:pt x="1169669" y="505020"/>
                  <a:pt x="1169669" y="513042"/>
                </a:cubicBezTo>
                <a:cubicBezTo>
                  <a:pt x="1169669" y="518876"/>
                  <a:pt x="1162665" y="525440"/>
                  <a:pt x="1154881" y="525440"/>
                </a:cubicBezTo>
                <a:cubicBezTo>
                  <a:pt x="1146323" y="525440"/>
                  <a:pt x="1140095" y="518876"/>
                  <a:pt x="1140095" y="513042"/>
                </a:cubicBezTo>
                <a:cubicBezTo>
                  <a:pt x="1140095" y="505020"/>
                  <a:pt x="1146323" y="499186"/>
                  <a:pt x="1154881" y="499186"/>
                </a:cubicBezTo>
                <a:close/>
                <a:moveTo>
                  <a:pt x="1084053" y="499186"/>
                </a:moveTo>
                <a:cubicBezTo>
                  <a:pt x="1091836" y="499186"/>
                  <a:pt x="1098842" y="505020"/>
                  <a:pt x="1098842" y="513042"/>
                </a:cubicBezTo>
                <a:cubicBezTo>
                  <a:pt x="1098842" y="518876"/>
                  <a:pt x="1091836" y="525440"/>
                  <a:pt x="1084053" y="525440"/>
                </a:cubicBezTo>
                <a:cubicBezTo>
                  <a:pt x="1075492" y="525440"/>
                  <a:pt x="1069267" y="518876"/>
                  <a:pt x="1069267" y="513042"/>
                </a:cubicBezTo>
                <a:cubicBezTo>
                  <a:pt x="1069267" y="505020"/>
                  <a:pt x="1075492" y="499186"/>
                  <a:pt x="1084053" y="499186"/>
                </a:cubicBezTo>
                <a:close/>
                <a:moveTo>
                  <a:pt x="1013012" y="499186"/>
                </a:moveTo>
                <a:cubicBezTo>
                  <a:pt x="1020310" y="499186"/>
                  <a:pt x="1024685" y="505020"/>
                  <a:pt x="1024685" y="513042"/>
                </a:cubicBezTo>
                <a:cubicBezTo>
                  <a:pt x="1024685" y="518876"/>
                  <a:pt x="1020310" y="525440"/>
                  <a:pt x="1013012" y="525440"/>
                </a:cubicBezTo>
                <a:cubicBezTo>
                  <a:pt x="1004998" y="525440"/>
                  <a:pt x="998433" y="518876"/>
                  <a:pt x="998433" y="513042"/>
                </a:cubicBezTo>
                <a:cubicBezTo>
                  <a:pt x="998433" y="505020"/>
                  <a:pt x="1004998" y="499186"/>
                  <a:pt x="1013012" y="499186"/>
                </a:cubicBezTo>
                <a:close/>
                <a:moveTo>
                  <a:pt x="941461" y="499186"/>
                </a:moveTo>
                <a:cubicBezTo>
                  <a:pt x="948026" y="499186"/>
                  <a:pt x="953861" y="505020"/>
                  <a:pt x="953861" y="513042"/>
                </a:cubicBezTo>
                <a:cubicBezTo>
                  <a:pt x="953861" y="518876"/>
                  <a:pt x="948026" y="525440"/>
                  <a:pt x="941461" y="525440"/>
                </a:cubicBezTo>
                <a:cubicBezTo>
                  <a:pt x="934167" y="525440"/>
                  <a:pt x="927607" y="518876"/>
                  <a:pt x="927607" y="513042"/>
                </a:cubicBezTo>
                <a:cubicBezTo>
                  <a:pt x="927607" y="505020"/>
                  <a:pt x="934167" y="499186"/>
                  <a:pt x="941461" y="499186"/>
                </a:cubicBezTo>
                <a:close/>
                <a:moveTo>
                  <a:pt x="870626" y="499186"/>
                </a:moveTo>
                <a:cubicBezTo>
                  <a:pt x="877192" y="499186"/>
                  <a:pt x="883027" y="505020"/>
                  <a:pt x="883027" y="513042"/>
                </a:cubicBezTo>
                <a:cubicBezTo>
                  <a:pt x="883027" y="518876"/>
                  <a:pt x="877192" y="525440"/>
                  <a:pt x="870626" y="525440"/>
                </a:cubicBezTo>
                <a:cubicBezTo>
                  <a:pt x="863340" y="525440"/>
                  <a:pt x="856774" y="518876"/>
                  <a:pt x="856774" y="513042"/>
                </a:cubicBezTo>
                <a:cubicBezTo>
                  <a:pt x="856774" y="505020"/>
                  <a:pt x="863340" y="499186"/>
                  <a:pt x="870626" y="499186"/>
                </a:cubicBezTo>
                <a:close/>
                <a:moveTo>
                  <a:pt x="798340" y="499186"/>
                </a:moveTo>
                <a:cubicBezTo>
                  <a:pt x="806362" y="499186"/>
                  <a:pt x="812196" y="505020"/>
                  <a:pt x="812196" y="513042"/>
                </a:cubicBezTo>
                <a:cubicBezTo>
                  <a:pt x="812196" y="518876"/>
                  <a:pt x="806362" y="525440"/>
                  <a:pt x="798340" y="525440"/>
                </a:cubicBezTo>
                <a:cubicBezTo>
                  <a:pt x="792508" y="525440"/>
                  <a:pt x="785941" y="518876"/>
                  <a:pt x="785941" y="513042"/>
                </a:cubicBezTo>
                <a:cubicBezTo>
                  <a:pt x="785941" y="505020"/>
                  <a:pt x="792508" y="499186"/>
                  <a:pt x="798340" y="499186"/>
                </a:cubicBezTo>
                <a:close/>
                <a:moveTo>
                  <a:pt x="724135" y="499186"/>
                </a:moveTo>
                <a:cubicBezTo>
                  <a:pt x="731429" y="499186"/>
                  <a:pt x="737991" y="505020"/>
                  <a:pt x="737991" y="513042"/>
                </a:cubicBezTo>
                <a:cubicBezTo>
                  <a:pt x="737991" y="518876"/>
                  <a:pt x="731429" y="525440"/>
                  <a:pt x="724135" y="525440"/>
                </a:cubicBezTo>
                <a:cubicBezTo>
                  <a:pt x="717574" y="525440"/>
                  <a:pt x="711744" y="518876"/>
                  <a:pt x="711744" y="513042"/>
                </a:cubicBezTo>
                <a:cubicBezTo>
                  <a:pt x="711744" y="505020"/>
                  <a:pt x="717574" y="499186"/>
                  <a:pt x="724135" y="499186"/>
                </a:cubicBezTo>
                <a:close/>
                <a:moveTo>
                  <a:pt x="653306" y="499186"/>
                </a:moveTo>
                <a:cubicBezTo>
                  <a:pt x="660598" y="499186"/>
                  <a:pt x="667164" y="505020"/>
                  <a:pt x="667164" y="513042"/>
                </a:cubicBezTo>
                <a:cubicBezTo>
                  <a:pt x="667164" y="518876"/>
                  <a:pt x="660598" y="525440"/>
                  <a:pt x="653306" y="525440"/>
                </a:cubicBezTo>
                <a:cubicBezTo>
                  <a:pt x="645287" y="525440"/>
                  <a:pt x="640910" y="518876"/>
                  <a:pt x="640910" y="513042"/>
                </a:cubicBezTo>
                <a:cubicBezTo>
                  <a:pt x="640910" y="505020"/>
                  <a:pt x="645287" y="499186"/>
                  <a:pt x="653306" y="499186"/>
                </a:cubicBezTo>
                <a:close/>
                <a:moveTo>
                  <a:pt x="584869" y="499186"/>
                </a:moveTo>
                <a:cubicBezTo>
                  <a:pt x="592652" y="499186"/>
                  <a:pt x="599654" y="505020"/>
                  <a:pt x="599654" y="513042"/>
                </a:cubicBezTo>
                <a:cubicBezTo>
                  <a:pt x="599654" y="518876"/>
                  <a:pt x="592652" y="525440"/>
                  <a:pt x="584869" y="525440"/>
                </a:cubicBezTo>
                <a:cubicBezTo>
                  <a:pt x="576309" y="525440"/>
                  <a:pt x="570076" y="518876"/>
                  <a:pt x="570076" y="513042"/>
                </a:cubicBezTo>
                <a:cubicBezTo>
                  <a:pt x="570076" y="505020"/>
                  <a:pt x="576309" y="499186"/>
                  <a:pt x="584869" y="499186"/>
                </a:cubicBezTo>
                <a:close/>
                <a:moveTo>
                  <a:pt x="513670" y="499186"/>
                </a:moveTo>
                <a:cubicBezTo>
                  <a:pt x="522020" y="499186"/>
                  <a:pt x="528846" y="505020"/>
                  <a:pt x="528846" y="513042"/>
                </a:cubicBezTo>
                <a:cubicBezTo>
                  <a:pt x="528846" y="518876"/>
                  <a:pt x="522020" y="525440"/>
                  <a:pt x="513670" y="525440"/>
                </a:cubicBezTo>
                <a:cubicBezTo>
                  <a:pt x="506076" y="525440"/>
                  <a:pt x="499248" y="518876"/>
                  <a:pt x="499248" y="513042"/>
                </a:cubicBezTo>
                <a:cubicBezTo>
                  <a:pt x="499248" y="505020"/>
                  <a:pt x="506076" y="499186"/>
                  <a:pt x="513670" y="499186"/>
                </a:cubicBezTo>
                <a:close/>
                <a:moveTo>
                  <a:pt x="3939871" y="495814"/>
                </a:moveTo>
                <a:cubicBezTo>
                  <a:pt x="3946434" y="495814"/>
                  <a:pt x="3952268" y="502041"/>
                  <a:pt x="3952268" y="510602"/>
                </a:cubicBezTo>
                <a:cubicBezTo>
                  <a:pt x="3952268" y="518386"/>
                  <a:pt x="3946434" y="525391"/>
                  <a:pt x="3939871" y="525391"/>
                </a:cubicBezTo>
                <a:cubicBezTo>
                  <a:pt x="3932578" y="525391"/>
                  <a:pt x="3926015" y="518386"/>
                  <a:pt x="3926015" y="510602"/>
                </a:cubicBezTo>
                <a:cubicBezTo>
                  <a:pt x="3926015" y="502041"/>
                  <a:pt x="3932578" y="495814"/>
                  <a:pt x="3939871" y="495814"/>
                </a:cubicBezTo>
                <a:close/>
                <a:moveTo>
                  <a:pt x="3869042" y="495814"/>
                </a:moveTo>
                <a:cubicBezTo>
                  <a:pt x="3875605" y="495814"/>
                  <a:pt x="3881439" y="502041"/>
                  <a:pt x="3881439" y="510602"/>
                </a:cubicBezTo>
                <a:cubicBezTo>
                  <a:pt x="3881439" y="518386"/>
                  <a:pt x="3875605" y="525391"/>
                  <a:pt x="3869042" y="525391"/>
                </a:cubicBezTo>
                <a:cubicBezTo>
                  <a:pt x="3861749" y="525391"/>
                  <a:pt x="3855186" y="518386"/>
                  <a:pt x="3855186" y="510602"/>
                </a:cubicBezTo>
                <a:cubicBezTo>
                  <a:pt x="3855186" y="502041"/>
                  <a:pt x="3861749" y="495814"/>
                  <a:pt x="3869042" y="495814"/>
                </a:cubicBezTo>
                <a:close/>
                <a:moveTo>
                  <a:pt x="3796752" y="495814"/>
                </a:moveTo>
                <a:cubicBezTo>
                  <a:pt x="3804774" y="495814"/>
                  <a:pt x="3810608" y="502041"/>
                  <a:pt x="3810608" y="510602"/>
                </a:cubicBezTo>
                <a:cubicBezTo>
                  <a:pt x="3810608" y="518386"/>
                  <a:pt x="3804774" y="525391"/>
                  <a:pt x="3796752" y="525391"/>
                </a:cubicBezTo>
                <a:cubicBezTo>
                  <a:pt x="3790918" y="525391"/>
                  <a:pt x="3784355" y="518386"/>
                  <a:pt x="3784355" y="510602"/>
                </a:cubicBezTo>
                <a:cubicBezTo>
                  <a:pt x="3784355" y="502041"/>
                  <a:pt x="3790918" y="495814"/>
                  <a:pt x="3796752" y="495814"/>
                </a:cubicBezTo>
                <a:close/>
                <a:moveTo>
                  <a:pt x="3725922" y="495814"/>
                </a:moveTo>
                <a:cubicBezTo>
                  <a:pt x="3733944" y="495814"/>
                  <a:pt x="3739778" y="502041"/>
                  <a:pt x="3739778" y="510602"/>
                </a:cubicBezTo>
                <a:cubicBezTo>
                  <a:pt x="3739778" y="518386"/>
                  <a:pt x="3733944" y="525391"/>
                  <a:pt x="3725922" y="525391"/>
                </a:cubicBezTo>
                <a:cubicBezTo>
                  <a:pt x="3719359" y="525391"/>
                  <a:pt x="3713525" y="518386"/>
                  <a:pt x="3713525" y="510602"/>
                </a:cubicBezTo>
                <a:cubicBezTo>
                  <a:pt x="3713525" y="502041"/>
                  <a:pt x="3719359" y="495814"/>
                  <a:pt x="3725922" y="495814"/>
                </a:cubicBezTo>
                <a:close/>
                <a:moveTo>
                  <a:pt x="3655091" y="495814"/>
                </a:moveTo>
                <a:cubicBezTo>
                  <a:pt x="3662384" y="495814"/>
                  <a:pt x="3668947" y="502041"/>
                  <a:pt x="3668947" y="510602"/>
                </a:cubicBezTo>
                <a:cubicBezTo>
                  <a:pt x="3668947" y="518386"/>
                  <a:pt x="3662384" y="525391"/>
                  <a:pt x="3655091" y="525391"/>
                </a:cubicBezTo>
                <a:cubicBezTo>
                  <a:pt x="3647069" y="525391"/>
                  <a:pt x="3642694" y="518386"/>
                  <a:pt x="3642694" y="510602"/>
                </a:cubicBezTo>
                <a:cubicBezTo>
                  <a:pt x="3642694" y="502041"/>
                  <a:pt x="3647069" y="495814"/>
                  <a:pt x="3655091" y="495814"/>
                </a:cubicBezTo>
                <a:close/>
                <a:moveTo>
                  <a:pt x="3583280" y="495814"/>
                </a:moveTo>
                <a:cubicBezTo>
                  <a:pt x="3591064" y="495814"/>
                  <a:pt x="3598069" y="502041"/>
                  <a:pt x="3598069" y="510602"/>
                </a:cubicBezTo>
                <a:cubicBezTo>
                  <a:pt x="3598069" y="518386"/>
                  <a:pt x="3591064" y="525391"/>
                  <a:pt x="3583280" y="525391"/>
                </a:cubicBezTo>
                <a:cubicBezTo>
                  <a:pt x="3574718" y="525391"/>
                  <a:pt x="3568491" y="518386"/>
                  <a:pt x="3568491" y="510602"/>
                </a:cubicBezTo>
                <a:cubicBezTo>
                  <a:pt x="3568491" y="502041"/>
                  <a:pt x="3574718" y="495814"/>
                  <a:pt x="3583280" y="495814"/>
                </a:cubicBezTo>
                <a:close/>
                <a:moveTo>
                  <a:pt x="3512449" y="495814"/>
                </a:moveTo>
                <a:cubicBezTo>
                  <a:pt x="3520232" y="495814"/>
                  <a:pt x="3527237" y="502041"/>
                  <a:pt x="3527237" y="510602"/>
                </a:cubicBezTo>
                <a:cubicBezTo>
                  <a:pt x="3527237" y="518386"/>
                  <a:pt x="3520232" y="525391"/>
                  <a:pt x="3512449" y="525391"/>
                </a:cubicBezTo>
                <a:cubicBezTo>
                  <a:pt x="3503887" y="525391"/>
                  <a:pt x="3497661" y="518386"/>
                  <a:pt x="3497661" y="510602"/>
                </a:cubicBezTo>
                <a:cubicBezTo>
                  <a:pt x="3497661" y="502041"/>
                  <a:pt x="3503887" y="495814"/>
                  <a:pt x="3512449" y="495814"/>
                </a:cubicBezTo>
                <a:close/>
                <a:moveTo>
                  <a:pt x="3440686" y="495814"/>
                </a:moveTo>
                <a:cubicBezTo>
                  <a:pt x="3448708" y="495814"/>
                  <a:pt x="3453083" y="502041"/>
                  <a:pt x="3453083" y="510602"/>
                </a:cubicBezTo>
                <a:cubicBezTo>
                  <a:pt x="3453083" y="518386"/>
                  <a:pt x="3448708" y="525391"/>
                  <a:pt x="3440686" y="525391"/>
                </a:cubicBezTo>
                <a:cubicBezTo>
                  <a:pt x="3433393" y="525391"/>
                  <a:pt x="3426830" y="518386"/>
                  <a:pt x="3426830" y="510602"/>
                </a:cubicBezTo>
                <a:cubicBezTo>
                  <a:pt x="3426830" y="502041"/>
                  <a:pt x="3433393" y="495814"/>
                  <a:pt x="3440686" y="495814"/>
                </a:cubicBezTo>
                <a:close/>
                <a:moveTo>
                  <a:pt x="3369857" y="495814"/>
                </a:moveTo>
                <a:cubicBezTo>
                  <a:pt x="3376420" y="495814"/>
                  <a:pt x="3382254" y="502041"/>
                  <a:pt x="3382254" y="510602"/>
                </a:cubicBezTo>
                <a:cubicBezTo>
                  <a:pt x="3382254" y="518386"/>
                  <a:pt x="3376420" y="525391"/>
                  <a:pt x="3369857" y="525391"/>
                </a:cubicBezTo>
                <a:cubicBezTo>
                  <a:pt x="3362564" y="525391"/>
                  <a:pt x="3356001" y="518386"/>
                  <a:pt x="3356001" y="510602"/>
                </a:cubicBezTo>
                <a:cubicBezTo>
                  <a:pt x="3356001" y="502041"/>
                  <a:pt x="3362564" y="495814"/>
                  <a:pt x="3369857" y="495814"/>
                </a:cubicBezTo>
                <a:close/>
                <a:moveTo>
                  <a:pt x="3299094" y="495814"/>
                </a:moveTo>
                <a:cubicBezTo>
                  <a:pt x="3305656" y="495814"/>
                  <a:pt x="3311491" y="502041"/>
                  <a:pt x="3311491" y="510602"/>
                </a:cubicBezTo>
                <a:cubicBezTo>
                  <a:pt x="3311491" y="518386"/>
                  <a:pt x="3305656" y="525391"/>
                  <a:pt x="3299094" y="525391"/>
                </a:cubicBezTo>
                <a:cubicBezTo>
                  <a:pt x="3291802" y="525391"/>
                  <a:pt x="3285240" y="518386"/>
                  <a:pt x="3285240" y="510602"/>
                </a:cubicBezTo>
                <a:cubicBezTo>
                  <a:pt x="3285240" y="502041"/>
                  <a:pt x="3291802" y="495814"/>
                  <a:pt x="3299094" y="495814"/>
                </a:cubicBezTo>
                <a:close/>
                <a:moveTo>
                  <a:pt x="3226805" y="495814"/>
                </a:moveTo>
                <a:cubicBezTo>
                  <a:pt x="3234825" y="495814"/>
                  <a:pt x="3240660" y="502041"/>
                  <a:pt x="3240660" y="510602"/>
                </a:cubicBezTo>
                <a:cubicBezTo>
                  <a:pt x="3240660" y="518386"/>
                  <a:pt x="3234825" y="525391"/>
                  <a:pt x="3226805" y="525391"/>
                </a:cubicBezTo>
                <a:cubicBezTo>
                  <a:pt x="3220242" y="525391"/>
                  <a:pt x="3214406" y="518386"/>
                  <a:pt x="3214406" y="510602"/>
                </a:cubicBezTo>
                <a:cubicBezTo>
                  <a:pt x="3214406" y="502041"/>
                  <a:pt x="3220242" y="495814"/>
                  <a:pt x="3226805" y="495814"/>
                </a:cubicBezTo>
                <a:close/>
                <a:moveTo>
                  <a:pt x="3152602" y="495814"/>
                </a:moveTo>
                <a:cubicBezTo>
                  <a:pt x="3159895" y="495814"/>
                  <a:pt x="3166454" y="502041"/>
                  <a:pt x="3166454" y="510602"/>
                </a:cubicBezTo>
                <a:cubicBezTo>
                  <a:pt x="3166454" y="518386"/>
                  <a:pt x="3159895" y="525391"/>
                  <a:pt x="3152602" y="525391"/>
                </a:cubicBezTo>
                <a:cubicBezTo>
                  <a:pt x="3146038" y="525391"/>
                  <a:pt x="3140203" y="518386"/>
                  <a:pt x="3140203" y="510602"/>
                </a:cubicBezTo>
                <a:cubicBezTo>
                  <a:pt x="3140203" y="502041"/>
                  <a:pt x="3146038" y="495814"/>
                  <a:pt x="3152602" y="495814"/>
                </a:cubicBezTo>
                <a:close/>
                <a:moveTo>
                  <a:pt x="2439944" y="428356"/>
                </a:moveTo>
                <a:cubicBezTo>
                  <a:pt x="2448502" y="428356"/>
                  <a:pt x="2454729" y="432731"/>
                  <a:pt x="2454729" y="440753"/>
                </a:cubicBezTo>
                <a:cubicBezTo>
                  <a:pt x="2454729" y="448046"/>
                  <a:pt x="2448502" y="454610"/>
                  <a:pt x="2439944" y="454610"/>
                </a:cubicBezTo>
                <a:cubicBezTo>
                  <a:pt x="2432159" y="454610"/>
                  <a:pt x="2425156" y="448046"/>
                  <a:pt x="2425156" y="440753"/>
                </a:cubicBezTo>
                <a:cubicBezTo>
                  <a:pt x="2425156" y="432731"/>
                  <a:pt x="2432159" y="428356"/>
                  <a:pt x="2439944" y="428356"/>
                </a:cubicBezTo>
                <a:close/>
                <a:moveTo>
                  <a:pt x="2369110" y="428356"/>
                </a:moveTo>
                <a:cubicBezTo>
                  <a:pt x="2377672" y="428356"/>
                  <a:pt x="2383898" y="432731"/>
                  <a:pt x="2383898" y="440753"/>
                </a:cubicBezTo>
                <a:cubicBezTo>
                  <a:pt x="2383898" y="448046"/>
                  <a:pt x="2377672" y="454610"/>
                  <a:pt x="2369110" y="454610"/>
                </a:cubicBezTo>
                <a:cubicBezTo>
                  <a:pt x="2361327" y="454610"/>
                  <a:pt x="2354319" y="448046"/>
                  <a:pt x="2354319" y="440753"/>
                </a:cubicBezTo>
                <a:cubicBezTo>
                  <a:pt x="2354319" y="432731"/>
                  <a:pt x="2361327" y="428356"/>
                  <a:pt x="2369110" y="428356"/>
                </a:cubicBezTo>
                <a:close/>
                <a:moveTo>
                  <a:pt x="2298278" y="428356"/>
                </a:moveTo>
                <a:cubicBezTo>
                  <a:pt x="2306842" y="428356"/>
                  <a:pt x="2313066" y="432731"/>
                  <a:pt x="2313066" y="440753"/>
                </a:cubicBezTo>
                <a:cubicBezTo>
                  <a:pt x="2313066" y="448046"/>
                  <a:pt x="2306842" y="454610"/>
                  <a:pt x="2298278" y="454610"/>
                </a:cubicBezTo>
                <a:cubicBezTo>
                  <a:pt x="2290494" y="454610"/>
                  <a:pt x="2283490" y="448046"/>
                  <a:pt x="2283490" y="440753"/>
                </a:cubicBezTo>
                <a:cubicBezTo>
                  <a:pt x="2283490" y="432731"/>
                  <a:pt x="2290494" y="428356"/>
                  <a:pt x="2298278" y="428356"/>
                </a:cubicBezTo>
                <a:close/>
                <a:moveTo>
                  <a:pt x="2226514" y="428356"/>
                </a:moveTo>
                <a:cubicBezTo>
                  <a:pt x="2234537" y="428356"/>
                  <a:pt x="2238914" y="432731"/>
                  <a:pt x="2238914" y="440753"/>
                </a:cubicBezTo>
                <a:cubicBezTo>
                  <a:pt x="2238914" y="448046"/>
                  <a:pt x="2234537" y="454610"/>
                  <a:pt x="2226514" y="454610"/>
                </a:cubicBezTo>
                <a:cubicBezTo>
                  <a:pt x="2218492" y="454610"/>
                  <a:pt x="2212656" y="448046"/>
                  <a:pt x="2212656" y="440753"/>
                </a:cubicBezTo>
                <a:cubicBezTo>
                  <a:pt x="2212656" y="432731"/>
                  <a:pt x="2218492" y="428356"/>
                  <a:pt x="2226514" y="428356"/>
                </a:cubicBezTo>
                <a:close/>
                <a:moveTo>
                  <a:pt x="2155682" y="428356"/>
                </a:moveTo>
                <a:cubicBezTo>
                  <a:pt x="2161517" y="428356"/>
                  <a:pt x="2168079" y="432731"/>
                  <a:pt x="2168079" y="440753"/>
                </a:cubicBezTo>
                <a:cubicBezTo>
                  <a:pt x="2168079" y="448046"/>
                  <a:pt x="2161517" y="454610"/>
                  <a:pt x="2155682" y="454610"/>
                </a:cubicBezTo>
                <a:cubicBezTo>
                  <a:pt x="2147658" y="454610"/>
                  <a:pt x="2141825" y="448046"/>
                  <a:pt x="2141825" y="440753"/>
                </a:cubicBezTo>
                <a:cubicBezTo>
                  <a:pt x="2141825" y="432731"/>
                  <a:pt x="2147658" y="428356"/>
                  <a:pt x="2155682" y="428356"/>
                </a:cubicBezTo>
                <a:close/>
                <a:moveTo>
                  <a:pt x="2084846" y="428356"/>
                </a:moveTo>
                <a:cubicBezTo>
                  <a:pt x="2090682" y="428356"/>
                  <a:pt x="2097246" y="432731"/>
                  <a:pt x="2097246" y="440753"/>
                </a:cubicBezTo>
                <a:cubicBezTo>
                  <a:pt x="2097246" y="448046"/>
                  <a:pt x="2090682" y="454610"/>
                  <a:pt x="2084846" y="454610"/>
                </a:cubicBezTo>
                <a:cubicBezTo>
                  <a:pt x="2076827" y="454610"/>
                  <a:pt x="2070991" y="448046"/>
                  <a:pt x="2070991" y="440753"/>
                </a:cubicBezTo>
                <a:cubicBezTo>
                  <a:pt x="2070991" y="432731"/>
                  <a:pt x="2076827" y="428356"/>
                  <a:pt x="2084846" y="428356"/>
                </a:cubicBezTo>
                <a:close/>
                <a:moveTo>
                  <a:pt x="2011832" y="428356"/>
                </a:moveTo>
                <a:cubicBezTo>
                  <a:pt x="2019855" y="428356"/>
                  <a:pt x="2026418" y="432731"/>
                  <a:pt x="2026418" y="440753"/>
                </a:cubicBezTo>
                <a:cubicBezTo>
                  <a:pt x="2026418" y="448046"/>
                  <a:pt x="2019855" y="454610"/>
                  <a:pt x="2011832" y="454610"/>
                </a:cubicBezTo>
                <a:cubicBezTo>
                  <a:pt x="2005999" y="454610"/>
                  <a:pt x="2000165" y="448046"/>
                  <a:pt x="2000165" y="440753"/>
                </a:cubicBezTo>
                <a:cubicBezTo>
                  <a:pt x="2000165" y="432731"/>
                  <a:pt x="2005999" y="428356"/>
                  <a:pt x="2011832" y="428356"/>
                </a:cubicBezTo>
                <a:close/>
                <a:moveTo>
                  <a:pt x="1938362" y="428356"/>
                </a:moveTo>
                <a:cubicBezTo>
                  <a:pt x="1946382" y="428356"/>
                  <a:pt x="1952216" y="432731"/>
                  <a:pt x="1952216" y="440753"/>
                </a:cubicBezTo>
                <a:cubicBezTo>
                  <a:pt x="1952216" y="448046"/>
                  <a:pt x="1946382" y="454610"/>
                  <a:pt x="1938362" y="454610"/>
                </a:cubicBezTo>
                <a:cubicBezTo>
                  <a:pt x="1932525" y="454610"/>
                  <a:pt x="1925965" y="448046"/>
                  <a:pt x="1925965" y="440753"/>
                </a:cubicBezTo>
                <a:cubicBezTo>
                  <a:pt x="1925965" y="432731"/>
                  <a:pt x="1932525" y="428356"/>
                  <a:pt x="1938362" y="428356"/>
                </a:cubicBezTo>
                <a:close/>
                <a:moveTo>
                  <a:pt x="1867525" y="428356"/>
                </a:moveTo>
                <a:cubicBezTo>
                  <a:pt x="1875547" y="428356"/>
                  <a:pt x="1881384" y="432731"/>
                  <a:pt x="1881384" y="440753"/>
                </a:cubicBezTo>
                <a:cubicBezTo>
                  <a:pt x="1881384" y="448046"/>
                  <a:pt x="1875547" y="454610"/>
                  <a:pt x="1867525" y="454610"/>
                </a:cubicBezTo>
                <a:cubicBezTo>
                  <a:pt x="1860232" y="454610"/>
                  <a:pt x="1855126" y="448046"/>
                  <a:pt x="1855126" y="440753"/>
                </a:cubicBezTo>
                <a:cubicBezTo>
                  <a:pt x="1855126" y="432731"/>
                  <a:pt x="1860232" y="428356"/>
                  <a:pt x="1867525" y="428356"/>
                </a:cubicBezTo>
                <a:close/>
                <a:moveTo>
                  <a:pt x="1799085" y="428356"/>
                </a:moveTo>
                <a:cubicBezTo>
                  <a:pt x="1807644" y="428356"/>
                  <a:pt x="1813873" y="434190"/>
                  <a:pt x="1813873" y="440753"/>
                </a:cubicBezTo>
                <a:cubicBezTo>
                  <a:pt x="1813873" y="448046"/>
                  <a:pt x="1807644" y="454610"/>
                  <a:pt x="1799085" y="454610"/>
                </a:cubicBezTo>
                <a:cubicBezTo>
                  <a:pt x="1790521" y="454610"/>
                  <a:pt x="1784298" y="448046"/>
                  <a:pt x="1784298" y="440753"/>
                </a:cubicBezTo>
                <a:cubicBezTo>
                  <a:pt x="1784298" y="434190"/>
                  <a:pt x="1790521" y="428356"/>
                  <a:pt x="1799085" y="428356"/>
                </a:cubicBezTo>
                <a:close/>
                <a:moveTo>
                  <a:pt x="1728260" y="428356"/>
                </a:moveTo>
                <a:cubicBezTo>
                  <a:pt x="1736822" y="428356"/>
                  <a:pt x="1743046" y="434190"/>
                  <a:pt x="1743046" y="440753"/>
                </a:cubicBezTo>
                <a:cubicBezTo>
                  <a:pt x="1743046" y="448046"/>
                  <a:pt x="1736822" y="454610"/>
                  <a:pt x="1728260" y="454610"/>
                </a:cubicBezTo>
                <a:cubicBezTo>
                  <a:pt x="1719694" y="454610"/>
                  <a:pt x="1713469" y="448046"/>
                  <a:pt x="1713469" y="440753"/>
                </a:cubicBezTo>
                <a:cubicBezTo>
                  <a:pt x="1713469" y="434190"/>
                  <a:pt x="1719694" y="428356"/>
                  <a:pt x="1728260" y="428356"/>
                </a:cubicBezTo>
                <a:close/>
                <a:moveTo>
                  <a:pt x="1657426" y="428356"/>
                </a:moveTo>
                <a:cubicBezTo>
                  <a:pt x="1665212" y="428356"/>
                  <a:pt x="1672218" y="434190"/>
                  <a:pt x="1672218" y="440753"/>
                </a:cubicBezTo>
                <a:cubicBezTo>
                  <a:pt x="1672218" y="448046"/>
                  <a:pt x="1665212" y="454610"/>
                  <a:pt x="1657426" y="454610"/>
                </a:cubicBezTo>
                <a:cubicBezTo>
                  <a:pt x="1648870" y="454610"/>
                  <a:pt x="1642647" y="448046"/>
                  <a:pt x="1642647" y="440753"/>
                </a:cubicBezTo>
                <a:cubicBezTo>
                  <a:pt x="1642647" y="434190"/>
                  <a:pt x="1648870" y="428356"/>
                  <a:pt x="1657426" y="428356"/>
                </a:cubicBezTo>
                <a:close/>
                <a:moveTo>
                  <a:pt x="1582294" y="428356"/>
                </a:moveTo>
                <a:cubicBezTo>
                  <a:pt x="1589590" y="428356"/>
                  <a:pt x="1594697" y="434190"/>
                  <a:pt x="1594697" y="440753"/>
                </a:cubicBezTo>
                <a:cubicBezTo>
                  <a:pt x="1594697" y="448046"/>
                  <a:pt x="1589590" y="454610"/>
                  <a:pt x="1582294" y="454610"/>
                </a:cubicBezTo>
                <a:cubicBezTo>
                  <a:pt x="1574274" y="454610"/>
                  <a:pt x="1568438" y="448046"/>
                  <a:pt x="1568438" y="440753"/>
                </a:cubicBezTo>
                <a:cubicBezTo>
                  <a:pt x="1568438" y="434190"/>
                  <a:pt x="1574274" y="428356"/>
                  <a:pt x="1582294" y="428356"/>
                </a:cubicBezTo>
                <a:close/>
                <a:moveTo>
                  <a:pt x="1512195" y="428356"/>
                </a:moveTo>
                <a:cubicBezTo>
                  <a:pt x="1518027" y="428356"/>
                  <a:pt x="1523862" y="434190"/>
                  <a:pt x="1523862" y="440753"/>
                </a:cubicBezTo>
                <a:cubicBezTo>
                  <a:pt x="1523862" y="448046"/>
                  <a:pt x="1518027" y="454610"/>
                  <a:pt x="1512195" y="454610"/>
                </a:cubicBezTo>
                <a:cubicBezTo>
                  <a:pt x="1504171" y="454610"/>
                  <a:pt x="1497610" y="448046"/>
                  <a:pt x="1497610" y="440753"/>
                </a:cubicBezTo>
                <a:cubicBezTo>
                  <a:pt x="1497610" y="434190"/>
                  <a:pt x="1504171" y="428356"/>
                  <a:pt x="1512195" y="428356"/>
                </a:cubicBezTo>
                <a:close/>
                <a:moveTo>
                  <a:pt x="1439171" y="428356"/>
                </a:moveTo>
                <a:cubicBezTo>
                  <a:pt x="1447188" y="428356"/>
                  <a:pt x="1453023" y="434190"/>
                  <a:pt x="1453023" y="440753"/>
                </a:cubicBezTo>
                <a:cubicBezTo>
                  <a:pt x="1453023" y="448046"/>
                  <a:pt x="1447188" y="454610"/>
                  <a:pt x="1439171" y="454610"/>
                </a:cubicBezTo>
                <a:cubicBezTo>
                  <a:pt x="1433336" y="454610"/>
                  <a:pt x="1426771" y="448046"/>
                  <a:pt x="1426771" y="440753"/>
                </a:cubicBezTo>
                <a:cubicBezTo>
                  <a:pt x="1426771" y="434190"/>
                  <a:pt x="1433336" y="428356"/>
                  <a:pt x="1439171" y="428356"/>
                </a:cubicBezTo>
                <a:close/>
                <a:moveTo>
                  <a:pt x="1368344" y="428356"/>
                </a:moveTo>
                <a:cubicBezTo>
                  <a:pt x="1376365" y="428356"/>
                  <a:pt x="1382196" y="434190"/>
                  <a:pt x="1382196" y="440753"/>
                </a:cubicBezTo>
                <a:cubicBezTo>
                  <a:pt x="1382196" y="448046"/>
                  <a:pt x="1376365" y="454610"/>
                  <a:pt x="1368344" y="454610"/>
                </a:cubicBezTo>
                <a:cubicBezTo>
                  <a:pt x="1362508" y="454610"/>
                  <a:pt x="1355948" y="448046"/>
                  <a:pt x="1355948" y="440753"/>
                </a:cubicBezTo>
                <a:cubicBezTo>
                  <a:pt x="1355948" y="434190"/>
                  <a:pt x="1362508" y="428356"/>
                  <a:pt x="1368344" y="428356"/>
                </a:cubicBezTo>
                <a:close/>
                <a:moveTo>
                  <a:pt x="1297515" y="428356"/>
                </a:moveTo>
                <a:cubicBezTo>
                  <a:pt x="1305538" y="428356"/>
                  <a:pt x="1311372" y="434190"/>
                  <a:pt x="1311372" y="440753"/>
                </a:cubicBezTo>
                <a:cubicBezTo>
                  <a:pt x="1311372" y="448046"/>
                  <a:pt x="1305538" y="454610"/>
                  <a:pt x="1297515" y="454610"/>
                </a:cubicBezTo>
                <a:cubicBezTo>
                  <a:pt x="1289495" y="454610"/>
                  <a:pt x="1285118" y="448046"/>
                  <a:pt x="1285118" y="440753"/>
                </a:cubicBezTo>
                <a:cubicBezTo>
                  <a:pt x="1285118" y="434190"/>
                  <a:pt x="1289495" y="428356"/>
                  <a:pt x="1297515" y="428356"/>
                </a:cubicBezTo>
                <a:close/>
                <a:moveTo>
                  <a:pt x="1225703" y="428356"/>
                </a:moveTo>
                <a:cubicBezTo>
                  <a:pt x="1233487" y="428356"/>
                  <a:pt x="1240491" y="434190"/>
                  <a:pt x="1240491" y="440753"/>
                </a:cubicBezTo>
                <a:cubicBezTo>
                  <a:pt x="1240491" y="448046"/>
                  <a:pt x="1233487" y="454610"/>
                  <a:pt x="1225703" y="454610"/>
                </a:cubicBezTo>
                <a:cubicBezTo>
                  <a:pt x="1217156" y="454610"/>
                  <a:pt x="1210925" y="448046"/>
                  <a:pt x="1210925" y="440753"/>
                </a:cubicBezTo>
                <a:cubicBezTo>
                  <a:pt x="1210925" y="434190"/>
                  <a:pt x="1217156" y="428356"/>
                  <a:pt x="1225703" y="428356"/>
                </a:cubicBezTo>
                <a:close/>
                <a:moveTo>
                  <a:pt x="1154886" y="428356"/>
                </a:moveTo>
                <a:cubicBezTo>
                  <a:pt x="1162673" y="428356"/>
                  <a:pt x="1169676" y="434190"/>
                  <a:pt x="1169676" y="440753"/>
                </a:cubicBezTo>
                <a:cubicBezTo>
                  <a:pt x="1169676" y="448046"/>
                  <a:pt x="1162673" y="454610"/>
                  <a:pt x="1154886" y="454610"/>
                </a:cubicBezTo>
                <a:cubicBezTo>
                  <a:pt x="1146323" y="454610"/>
                  <a:pt x="1140096" y="448046"/>
                  <a:pt x="1140096" y="440753"/>
                </a:cubicBezTo>
                <a:cubicBezTo>
                  <a:pt x="1140096" y="434190"/>
                  <a:pt x="1146323" y="428356"/>
                  <a:pt x="1154886" y="428356"/>
                </a:cubicBezTo>
                <a:close/>
                <a:moveTo>
                  <a:pt x="1084056" y="428356"/>
                </a:moveTo>
                <a:cubicBezTo>
                  <a:pt x="1091840" y="428356"/>
                  <a:pt x="1098844" y="434190"/>
                  <a:pt x="1098844" y="440753"/>
                </a:cubicBezTo>
                <a:cubicBezTo>
                  <a:pt x="1098844" y="448046"/>
                  <a:pt x="1091840" y="454610"/>
                  <a:pt x="1084056" y="454610"/>
                </a:cubicBezTo>
                <a:cubicBezTo>
                  <a:pt x="1075492" y="454610"/>
                  <a:pt x="1069267" y="448046"/>
                  <a:pt x="1069267" y="440753"/>
                </a:cubicBezTo>
                <a:cubicBezTo>
                  <a:pt x="1069267" y="434190"/>
                  <a:pt x="1075492" y="428356"/>
                  <a:pt x="1084056" y="428356"/>
                </a:cubicBezTo>
                <a:close/>
                <a:moveTo>
                  <a:pt x="1013015" y="428356"/>
                </a:moveTo>
                <a:cubicBezTo>
                  <a:pt x="1020312" y="428356"/>
                  <a:pt x="1024685" y="434190"/>
                  <a:pt x="1024685" y="440753"/>
                </a:cubicBezTo>
                <a:cubicBezTo>
                  <a:pt x="1024685" y="448046"/>
                  <a:pt x="1020312" y="454610"/>
                  <a:pt x="1013015" y="454610"/>
                </a:cubicBezTo>
                <a:cubicBezTo>
                  <a:pt x="1004998" y="454610"/>
                  <a:pt x="998434" y="448046"/>
                  <a:pt x="998434" y="440753"/>
                </a:cubicBezTo>
                <a:cubicBezTo>
                  <a:pt x="998434" y="434190"/>
                  <a:pt x="1004998" y="428356"/>
                  <a:pt x="1013015" y="428356"/>
                </a:cubicBezTo>
                <a:close/>
                <a:moveTo>
                  <a:pt x="941465" y="428356"/>
                </a:moveTo>
                <a:cubicBezTo>
                  <a:pt x="948030" y="428356"/>
                  <a:pt x="953864" y="434190"/>
                  <a:pt x="953864" y="440753"/>
                </a:cubicBezTo>
                <a:cubicBezTo>
                  <a:pt x="953864" y="448046"/>
                  <a:pt x="948030" y="454610"/>
                  <a:pt x="941465" y="454610"/>
                </a:cubicBezTo>
                <a:cubicBezTo>
                  <a:pt x="934168" y="454610"/>
                  <a:pt x="927611" y="448046"/>
                  <a:pt x="927611" y="440753"/>
                </a:cubicBezTo>
                <a:cubicBezTo>
                  <a:pt x="927611" y="434190"/>
                  <a:pt x="934168" y="428356"/>
                  <a:pt x="941465" y="428356"/>
                </a:cubicBezTo>
                <a:close/>
                <a:moveTo>
                  <a:pt x="870633" y="428356"/>
                </a:moveTo>
                <a:cubicBezTo>
                  <a:pt x="877194" y="428356"/>
                  <a:pt x="883030" y="434190"/>
                  <a:pt x="883030" y="440753"/>
                </a:cubicBezTo>
                <a:cubicBezTo>
                  <a:pt x="883030" y="448046"/>
                  <a:pt x="877194" y="454610"/>
                  <a:pt x="870633" y="454610"/>
                </a:cubicBezTo>
                <a:cubicBezTo>
                  <a:pt x="863341" y="454610"/>
                  <a:pt x="856774" y="448046"/>
                  <a:pt x="856774" y="440753"/>
                </a:cubicBezTo>
                <a:cubicBezTo>
                  <a:pt x="856774" y="434190"/>
                  <a:pt x="863341" y="428356"/>
                  <a:pt x="870633" y="428356"/>
                </a:cubicBezTo>
                <a:close/>
                <a:moveTo>
                  <a:pt x="798344" y="428356"/>
                </a:moveTo>
                <a:cubicBezTo>
                  <a:pt x="806370" y="428356"/>
                  <a:pt x="812196" y="434190"/>
                  <a:pt x="812196" y="440753"/>
                </a:cubicBezTo>
                <a:cubicBezTo>
                  <a:pt x="812196" y="448046"/>
                  <a:pt x="806370" y="454610"/>
                  <a:pt x="798344" y="454610"/>
                </a:cubicBezTo>
                <a:cubicBezTo>
                  <a:pt x="792510" y="454610"/>
                  <a:pt x="785947" y="448046"/>
                  <a:pt x="785947" y="440753"/>
                </a:cubicBezTo>
                <a:cubicBezTo>
                  <a:pt x="785947" y="434190"/>
                  <a:pt x="792510" y="428356"/>
                  <a:pt x="798344" y="428356"/>
                </a:cubicBezTo>
                <a:close/>
                <a:moveTo>
                  <a:pt x="724138" y="428356"/>
                </a:moveTo>
                <a:cubicBezTo>
                  <a:pt x="731434" y="428356"/>
                  <a:pt x="738002" y="434190"/>
                  <a:pt x="738002" y="442212"/>
                </a:cubicBezTo>
                <a:cubicBezTo>
                  <a:pt x="738002" y="448046"/>
                  <a:pt x="731434" y="454610"/>
                  <a:pt x="724138" y="454610"/>
                </a:cubicBezTo>
                <a:cubicBezTo>
                  <a:pt x="717578" y="454610"/>
                  <a:pt x="711747" y="448046"/>
                  <a:pt x="711747" y="442212"/>
                </a:cubicBezTo>
                <a:cubicBezTo>
                  <a:pt x="711747" y="434190"/>
                  <a:pt x="717578" y="428356"/>
                  <a:pt x="724138" y="428356"/>
                </a:cubicBezTo>
                <a:close/>
                <a:moveTo>
                  <a:pt x="653312" y="428356"/>
                </a:moveTo>
                <a:cubicBezTo>
                  <a:pt x="660604" y="428356"/>
                  <a:pt x="667165" y="434190"/>
                  <a:pt x="667165" y="442212"/>
                </a:cubicBezTo>
                <a:cubicBezTo>
                  <a:pt x="667165" y="448046"/>
                  <a:pt x="660604" y="454610"/>
                  <a:pt x="653312" y="454610"/>
                </a:cubicBezTo>
                <a:cubicBezTo>
                  <a:pt x="645288" y="454610"/>
                  <a:pt x="640912" y="448046"/>
                  <a:pt x="640912" y="442212"/>
                </a:cubicBezTo>
                <a:cubicBezTo>
                  <a:pt x="640912" y="434190"/>
                  <a:pt x="645288" y="428356"/>
                  <a:pt x="653312" y="428356"/>
                </a:cubicBezTo>
                <a:close/>
                <a:moveTo>
                  <a:pt x="3796752" y="424982"/>
                </a:moveTo>
                <a:cubicBezTo>
                  <a:pt x="3804774" y="424982"/>
                  <a:pt x="3810608" y="431209"/>
                  <a:pt x="3810608" y="439771"/>
                </a:cubicBezTo>
                <a:cubicBezTo>
                  <a:pt x="3810608" y="447555"/>
                  <a:pt x="3804774" y="454560"/>
                  <a:pt x="3796752" y="454560"/>
                </a:cubicBezTo>
                <a:cubicBezTo>
                  <a:pt x="3790918" y="454560"/>
                  <a:pt x="3784355" y="447555"/>
                  <a:pt x="3784355" y="439771"/>
                </a:cubicBezTo>
                <a:cubicBezTo>
                  <a:pt x="3784355" y="431209"/>
                  <a:pt x="3790918" y="424982"/>
                  <a:pt x="3796752" y="424982"/>
                </a:cubicBezTo>
                <a:close/>
                <a:moveTo>
                  <a:pt x="3725922" y="424982"/>
                </a:moveTo>
                <a:cubicBezTo>
                  <a:pt x="3733944" y="424982"/>
                  <a:pt x="3739778" y="431209"/>
                  <a:pt x="3739778" y="439771"/>
                </a:cubicBezTo>
                <a:cubicBezTo>
                  <a:pt x="3739778" y="447555"/>
                  <a:pt x="3733944" y="454560"/>
                  <a:pt x="3725922" y="454560"/>
                </a:cubicBezTo>
                <a:cubicBezTo>
                  <a:pt x="3719359" y="454560"/>
                  <a:pt x="3713525" y="447555"/>
                  <a:pt x="3713525" y="439771"/>
                </a:cubicBezTo>
                <a:cubicBezTo>
                  <a:pt x="3713525" y="431209"/>
                  <a:pt x="3717900" y="424982"/>
                  <a:pt x="3725922" y="424982"/>
                </a:cubicBezTo>
                <a:close/>
                <a:moveTo>
                  <a:pt x="3655091" y="424982"/>
                </a:moveTo>
                <a:cubicBezTo>
                  <a:pt x="3662384" y="424982"/>
                  <a:pt x="3668947" y="431209"/>
                  <a:pt x="3668947" y="439771"/>
                </a:cubicBezTo>
                <a:cubicBezTo>
                  <a:pt x="3668947" y="447555"/>
                  <a:pt x="3662384" y="454560"/>
                  <a:pt x="3655091" y="454560"/>
                </a:cubicBezTo>
                <a:cubicBezTo>
                  <a:pt x="3647069" y="454560"/>
                  <a:pt x="3642694" y="447555"/>
                  <a:pt x="3642694" y="439771"/>
                </a:cubicBezTo>
                <a:cubicBezTo>
                  <a:pt x="3642694" y="431209"/>
                  <a:pt x="3647069" y="424982"/>
                  <a:pt x="3655091" y="424982"/>
                </a:cubicBezTo>
                <a:close/>
                <a:moveTo>
                  <a:pt x="3583280" y="424982"/>
                </a:moveTo>
                <a:cubicBezTo>
                  <a:pt x="3591064" y="424982"/>
                  <a:pt x="3598069" y="431209"/>
                  <a:pt x="3598069" y="439771"/>
                </a:cubicBezTo>
                <a:cubicBezTo>
                  <a:pt x="3598069" y="447555"/>
                  <a:pt x="3591064" y="454560"/>
                  <a:pt x="3583280" y="454560"/>
                </a:cubicBezTo>
                <a:cubicBezTo>
                  <a:pt x="3574718" y="454560"/>
                  <a:pt x="3568491" y="447555"/>
                  <a:pt x="3568491" y="439771"/>
                </a:cubicBezTo>
                <a:cubicBezTo>
                  <a:pt x="3568491" y="431209"/>
                  <a:pt x="3574718" y="424982"/>
                  <a:pt x="3583280" y="424982"/>
                </a:cubicBezTo>
                <a:close/>
                <a:moveTo>
                  <a:pt x="3512449" y="424982"/>
                </a:moveTo>
                <a:cubicBezTo>
                  <a:pt x="3520232" y="424982"/>
                  <a:pt x="3527237" y="431209"/>
                  <a:pt x="3527237" y="439771"/>
                </a:cubicBezTo>
                <a:cubicBezTo>
                  <a:pt x="3527237" y="447555"/>
                  <a:pt x="3520232" y="454560"/>
                  <a:pt x="3512449" y="454560"/>
                </a:cubicBezTo>
                <a:cubicBezTo>
                  <a:pt x="3503887" y="454560"/>
                  <a:pt x="3497661" y="447555"/>
                  <a:pt x="3497661" y="439771"/>
                </a:cubicBezTo>
                <a:cubicBezTo>
                  <a:pt x="3497661" y="431209"/>
                  <a:pt x="3503887" y="424982"/>
                  <a:pt x="3512449" y="424982"/>
                </a:cubicBezTo>
                <a:close/>
                <a:moveTo>
                  <a:pt x="3440686" y="424982"/>
                </a:moveTo>
                <a:cubicBezTo>
                  <a:pt x="3448708" y="424982"/>
                  <a:pt x="3453083" y="431209"/>
                  <a:pt x="3453083" y="439771"/>
                </a:cubicBezTo>
                <a:cubicBezTo>
                  <a:pt x="3453083" y="447555"/>
                  <a:pt x="3448708" y="454560"/>
                  <a:pt x="3440686" y="454560"/>
                </a:cubicBezTo>
                <a:cubicBezTo>
                  <a:pt x="3433393" y="454560"/>
                  <a:pt x="3426830" y="447555"/>
                  <a:pt x="3426830" y="439771"/>
                </a:cubicBezTo>
                <a:cubicBezTo>
                  <a:pt x="3426830" y="431209"/>
                  <a:pt x="3433393" y="424982"/>
                  <a:pt x="3440686" y="424982"/>
                </a:cubicBezTo>
                <a:close/>
                <a:moveTo>
                  <a:pt x="3369857" y="424982"/>
                </a:moveTo>
                <a:cubicBezTo>
                  <a:pt x="3376420" y="424982"/>
                  <a:pt x="3382254" y="431209"/>
                  <a:pt x="3382254" y="439771"/>
                </a:cubicBezTo>
                <a:cubicBezTo>
                  <a:pt x="3382254" y="447555"/>
                  <a:pt x="3376420" y="454560"/>
                  <a:pt x="3369857" y="454560"/>
                </a:cubicBezTo>
                <a:cubicBezTo>
                  <a:pt x="3362564" y="454560"/>
                  <a:pt x="3356001" y="447555"/>
                  <a:pt x="3356001" y="439771"/>
                </a:cubicBezTo>
                <a:cubicBezTo>
                  <a:pt x="3356001" y="431209"/>
                  <a:pt x="3362564" y="424982"/>
                  <a:pt x="3369857" y="424982"/>
                </a:cubicBezTo>
                <a:close/>
                <a:moveTo>
                  <a:pt x="3299097" y="424982"/>
                </a:moveTo>
                <a:cubicBezTo>
                  <a:pt x="3305656" y="424982"/>
                  <a:pt x="3311491" y="431209"/>
                  <a:pt x="3311491" y="439771"/>
                </a:cubicBezTo>
                <a:cubicBezTo>
                  <a:pt x="3311491" y="447555"/>
                  <a:pt x="3305656" y="454560"/>
                  <a:pt x="3299097" y="454560"/>
                </a:cubicBezTo>
                <a:cubicBezTo>
                  <a:pt x="3291802" y="454560"/>
                  <a:pt x="3285240" y="447555"/>
                  <a:pt x="3285240" y="439771"/>
                </a:cubicBezTo>
                <a:cubicBezTo>
                  <a:pt x="3285240" y="431209"/>
                  <a:pt x="3291802" y="424982"/>
                  <a:pt x="3299097" y="424982"/>
                </a:cubicBezTo>
                <a:close/>
                <a:moveTo>
                  <a:pt x="3226805" y="424982"/>
                </a:moveTo>
                <a:cubicBezTo>
                  <a:pt x="3234825" y="424982"/>
                  <a:pt x="3240664" y="431209"/>
                  <a:pt x="3240664" y="439771"/>
                </a:cubicBezTo>
                <a:cubicBezTo>
                  <a:pt x="3240664" y="447555"/>
                  <a:pt x="3234825" y="454560"/>
                  <a:pt x="3226805" y="454560"/>
                </a:cubicBezTo>
                <a:cubicBezTo>
                  <a:pt x="3220242" y="454560"/>
                  <a:pt x="3214406" y="447555"/>
                  <a:pt x="3214406" y="439771"/>
                </a:cubicBezTo>
                <a:cubicBezTo>
                  <a:pt x="3214406" y="431209"/>
                  <a:pt x="3220242" y="424982"/>
                  <a:pt x="3226805" y="424982"/>
                </a:cubicBezTo>
                <a:close/>
                <a:moveTo>
                  <a:pt x="3152602" y="424982"/>
                </a:moveTo>
                <a:cubicBezTo>
                  <a:pt x="3159895" y="424982"/>
                  <a:pt x="3166460" y="431209"/>
                  <a:pt x="3166460" y="439771"/>
                </a:cubicBezTo>
                <a:cubicBezTo>
                  <a:pt x="3166460" y="447555"/>
                  <a:pt x="3159895" y="454560"/>
                  <a:pt x="3152602" y="454560"/>
                </a:cubicBezTo>
                <a:cubicBezTo>
                  <a:pt x="3146038" y="454560"/>
                  <a:pt x="3140203" y="447555"/>
                  <a:pt x="3140203" y="439771"/>
                </a:cubicBezTo>
                <a:cubicBezTo>
                  <a:pt x="3140203" y="431209"/>
                  <a:pt x="3146038" y="424982"/>
                  <a:pt x="3152602" y="424982"/>
                </a:cubicBezTo>
                <a:close/>
                <a:moveTo>
                  <a:pt x="3081772" y="424982"/>
                </a:moveTo>
                <a:cubicBezTo>
                  <a:pt x="3089064" y="424982"/>
                  <a:pt x="3095624" y="431209"/>
                  <a:pt x="3095624" y="439771"/>
                </a:cubicBezTo>
                <a:cubicBezTo>
                  <a:pt x="3095624" y="447555"/>
                  <a:pt x="3089064" y="454560"/>
                  <a:pt x="3081772" y="454560"/>
                </a:cubicBezTo>
                <a:cubicBezTo>
                  <a:pt x="3073748" y="454560"/>
                  <a:pt x="3069372" y="447555"/>
                  <a:pt x="3069372" y="439771"/>
                </a:cubicBezTo>
                <a:cubicBezTo>
                  <a:pt x="3069372" y="431209"/>
                  <a:pt x="3073748" y="424982"/>
                  <a:pt x="3081772" y="424982"/>
                </a:cubicBezTo>
                <a:close/>
                <a:moveTo>
                  <a:pt x="3013715" y="424982"/>
                </a:moveTo>
                <a:cubicBezTo>
                  <a:pt x="3021305" y="424982"/>
                  <a:pt x="3028135" y="431209"/>
                  <a:pt x="3028135" y="439771"/>
                </a:cubicBezTo>
                <a:cubicBezTo>
                  <a:pt x="3028135" y="447555"/>
                  <a:pt x="3021305" y="454560"/>
                  <a:pt x="3013715" y="454560"/>
                </a:cubicBezTo>
                <a:cubicBezTo>
                  <a:pt x="3005368" y="454560"/>
                  <a:pt x="2998539" y="447555"/>
                  <a:pt x="2998539" y="439771"/>
                </a:cubicBezTo>
                <a:cubicBezTo>
                  <a:pt x="2998539" y="431209"/>
                  <a:pt x="3005368" y="424982"/>
                  <a:pt x="3013715" y="424982"/>
                </a:cubicBezTo>
                <a:close/>
                <a:moveTo>
                  <a:pt x="2942491" y="424982"/>
                </a:moveTo>
                <a:cubicBezTo>
                  <a:pt x="2951052" y="424982"/>
                  <a:pt x="2957286" y="431209"/>
                  <a:pt x="2957286" y="439771"/>
                </a:cubicBezTo>
                <a:cubicBezTo>
                  <a:pt x="2957286" y="447555"/>
                  <a:pt x="2951052" y="454560"/>
                  <a:pt x="2942491" y="454560"/>
                </a:cubicBezTo>
                <a:cubicBezTo>
                  <a:pt x="2934710" y="454560"/>
                  <a:pt x="2927708" y="447555"/>
                  <a:pt x="2927708" y="439771"/>
                </a:cubicBezTo>
                <a:cubicBezTo>
                  <a:pt x="2927708" y="431209"/>
                  <a:pt x="2934710" y="424982"/>
                  <a:pt x="2942491" y="424982"/>
                </a:cubicBezTo>
                <a:close/>
                <a:moveTo>
                  <a:pt x="2868291" y="424982"/>
                </a:moveTo>
                <a:cubicBezTo>
                  <a:pt x="2876858" y="424982"/>
                  <a:pt x="2883085" y="431209"/>
                  <a:pt x="2883085" y="439771"/>
                </a:cubicBezTo>
                <a:cubicBezTo>
                  <a:pt x="2883085" y="447555"/>
                  <a:pt x="2876858" y="454560"/>
                  <a:pt x="2868291" y="454560"/>
                </a:cubicBezTo>
                <a:cubicBezTo>
                  <a:pt x="2860509" y="454560"/>
                  <a:pt x="2853504" y="447555"/>
                  <a:pt x="2853504" y="439771"/>
                </a:cubicBezTo>
                <a:cubicBezTo>
                  <a:pt x="2853504" y="431209"/>
                  <a:pt x="2860509" y="424982"/>
                  <a:pt x="2868291" y="424982"/>
                </a:cubicBezTo>
                <a:close/>
                <a:moveTo>
                  <a:pt x="2796533" y="424982"/>
                </a:moveTo>
                <a:cubicBezTo>
                  <a:pt x="2804555" y="424982"/>
                  <a:pt x="2808932" y="431209"/>
                  <a:pt x="2808932" y="439771"/>
                </a:cubicBezTo>
                <a:cubicBezTo>
                  <a:pt x="2808932" y="447555"/>
                  <a:pt x="2804555" y="454560"/>
                  <a:pt x="2796533" y="454560"/>
                </a:cubicBezTo>
                <a:cubicBezTo>
                  <a:pt x="2789240" y="454560"/>
                  <a:pt x="2782678" y="447555"/>
                  <a:pt x="2782678" y="439771"/>
                </a:cubicBezTo>
                <a:cubicBezTo>
                  <a:pt x="2782678" y="431209"/>
                  <a:pt x="2789240" y="424982"/>
                  <a:pt x="2796533" y="424982"/>
                </a:cubicBezTo>
                <a:close/>
                <a:moveTo>
                  <a:pt x="2725695" y="424982"/>
                </a:moveTo>
                <a:cubicBezTo>
                  <a:pt x="2731532" y="424982"/>
                  <a:pt x="2738097" y="431209"/>
                  <a:pt x="2738097" y="439771"/>
                </a:cubicBezTo>
                <a:cubicBezTo>
                  <a:pt x="2738097" y="447555"/>
                  <a:pt x="2731532" y="454560"/>
                  <a:pt x="2725695" y="454560"/>
                </a:cubicBezTo>
                <a:cubicBezTo>
                  <a:pt x="2717681" y="454560"/>
                  <a:pt x="2711846" y="447555"/>
                  <a:pt x="2711846" y="439771"/>
                </a:cubicBezTo>
                <a:cubicBezTo>
                  <a:pt x="2711846" y="431209"/>
                  <a:pt x="2717681" y="424982"/>
                  <a:pt x="2725695" y="424982"/>
                </a:cubicBezTo>
                <a:close/>
                <a:moveTo>
                  <a:pt x="2654870" y="424982"/>
                </a:moveTo>
                <a:cubicBezTo>
                  <a:pt x="2660705" y="424982"/>
                  <a:pt x="2667270" y="431209"/>
                  <a:pt x="2667270" y="439771"/>
                </a:cubicBezTo>
                <a:cubicBezTo>
                  <a:pt x="2667270" y="447555"/>
                  <a:pt x="2660705" y="454560"/>
                  <a:pt x="2654870" y="454560"/>
                </a:cubicBezTo>
                <a:cubicBezTo>
                  <a:pt x="2646850" y="454560"/>
                  <a:pt x="2641018" y="447555"/>
                  <a:pt x="2641018" y="439771"/>
                </a:cubicBezTo>
                <a:cubicBezTo>
                  <a:pt x="2641018" y="431209"/>
                  <a:pt x="2646850" y="424982"/>
                  <a:pt x="2654870" y="424982"/>
                </a:cubicBezTo>
                <a:close/>
                <a:moveTo>
                  <a:pt x="2582580" y="424982"/>
                </a:moveTo>
                <a:cubicBezTo>
                  <a:pt x="2589875" y="424982"/>
                  <a:pt x="2596437" y="431209"/>
                  <a:pt x="2596437" y="439771"/>
                </a:cubicBezTo>
                <a:cubicBezTo>
                  <a:pt x="2596437" y="447555"/>
                  <a:pt x="2589875" y="454560"/>
                  <a:pt x="2582580" y="454560"/>
                </a:cubicBezTo>
                <a:cubicBezTo>
                  <a:pt x="2576019" y="454560"/>
                  <a:pt x="2570184" y="447555"/>
                  <a:pt x="2570184" y="439771"/>
                </a:cubicBezTo>
                <a:cubicBezTo>
                  <a:pt x="2570184" y="431209"/>
                  <a:pt x="2576019" y="424982"/>
                  <a:pt x="2582580" y="424982"/>
                </a:cubicBezTo>
                <a:close/>
                <a:moveTo>
                  <a:pt x="2511026" y="424982"/>
                </a:moveTo>
                <a:cubicBezTo>
                  <a:pt x="2519047" y="424982"/>
                  <a:pt x="2525610" y="431209"/>
                  <a:pt x="2525610" y="439771"/>
                </a:cubicBezTo>
                <a:cubicBezTo>
                  <a:pt x="2525610" y="447555"/>
                  <a:pt x="2519047" y="454560"/>
                  <a:pt x="2511026" y="454560"/>
                </a:cubicBezTo>
                <a:cubicBezTo>
                  <a:pt x="2503735" y="454560"/>
                  <a:pt x="2499361" y="447555"/>
                  <a:pt x="2499361" y="439771"/>
                </a:cubicBezTo>
                <a:cubicBezTo>
                  <a:pt x="2499361" y="431209"/>
                  <a:pt x="2503735" y="424982"/>
                  <a:pt x="2511026" y="424982"/>
                </a:cubicBezTo>
                <a:close/>
                <a:moveTo>
                  <a:pt x="1799085" y="357525"/>
                </a:moveTo>
                <a:cubicBezTo>
                  <a:pt x="1807647" y="357525"/>
                  <a:pt x="1813873" y="361900"/>
                  <a:pt x="1813873" y="369922"/>
                </a:cubicBezTo>
                <a:cubicBezTo>
                  <a:pt x="1813873" y="377215"/>
                  <a:pt x="1807647" y="383779"/>
                  <a:pt x="1799085" y="383779"/>
                </a:cubicBezTo>
                <a:cubicBezTo>
                  <a:pt x="1790525" y="383779"/>
                  <a:pt x="1784300" y="377215"/>
                  <a:pt x="1784300" y="369922"/>
                </a:cubicBezTo>
                <a:cubicBezTo>
                  <a:pt x="1784300" y="361900"/>
                  <a:pt x="1790525" y="357525"/>
                  <a:pt x="1799085" y="357525"/>
                </a:cubicBezTo>
                <a:close/>
                <a:moveTo>
                  <a:pt x="1728262" y="357525"/>
                </a:moveTo>
                <a:cubicBezTo>
                  <a:pt x="1736825" y="357525"/>
                  <a:pt x="1743049" y="361900"/>
                  <a:pt x="1743049" y="369922"/>
                </a:cubicBezTo>
                <a:cubicBezTo>
                  <a:pt x="1743049" y="377215"/>
                  <a:pt x="1736825" y="383779"/>
                  <a:pt x="1728262" y="383779"/>
                </a:cubicBezTo>
                <a:cubicBezTo>
                  <a:pt x="1719697" y="383779"/>
                  <a:pt x="1713470" y="377215"/>
                  <a:pt x="1713470" y="369922"/>
                </a:cubicBezTo>
                <a:cubicBezTo>
                  <a:pt x="1713470" y="361900"/>
                  <a:pt x="1719697" y="357525"/>
                  <a:pt x="1728262" y="357525"/>
                </a:cubicBezTo>
                <a:close/>
                <a:moveTo>
                  <a:pt x="1657429" y="357525"/>
                </a:moveTo>
                <a:cubicBezTo>
                  <a:pt x="1665215" y="357525"/>
                  <a:pt x="1672220" y="361900"/>
                  <a:pt x="1672220" y="369922"/>
                </a:cubicBezTo>
                <a:cubicBezTo>
                  <a:pt x="1672220" y="377215"/>
                  <a:pt x="1665215" y="383779"/>
                  <a:pt x="1657429" y="383779"/>
                </a:cubicBezTo>
                <a:cubicBezTo>
                  <a:pt x="1648870" y="383779"/>
                  <a:pt x="1642650" y="377215"/>
                  <a:pt x="1642650" y="369922"/>
                </a:cubicBezTo>
                <a:cubicBezTo>
                  <a:pt x="1642650" y="361900"/>
                  <a:pt x="1648870" y="357525"/>
                  <a:pt x="1657429" y="357525"/>
                </a:cubicBezTo>
                <a:close/>
                <a:moveTo>
                  <a:pt x="1582296" y="357525"/>
                </a:moveTo>
                <a:cubicBezTo>
                  <a:pt x="1589593" y="357525"/>
                  <a:pt x="1594704" y="361900"/>
                  <a:pt x="1594704" y="369922"/>
                </a:cubicBezTo>
                <a:cubicBezTo>
                  <a:pt x="1594704" y="377215"/>
                  <a:pt x="1589593" y="383779"/>
                  <a:pt x="1582296" y="383779"/>
                </a:cubicBezTo>
                <a:cubicBezTo>
                  <a:pt x="1574274" y="383779"/>
                  <a:pt x="1568441" y="377215"/>
                  <a:pt x="1568441" y="369922"/>
                </a:cubicBezTo>
                <a:cubicBezTo>
                  <a:pt x="1568441" y="361900"/>
                  <a:pt x="1574274" y="357525"/>
                  <a:pt x="1582296" y="357525"/>
                </a:cubicBezTo>
                <a:close/>
                <a:moveTo>
                  <a:pt x="1512195" y="357525"/>
                </a:moveTo>
                <a:cubicBezTo>
                  <a:pt x="1518030" y="357525"/>
                  <a:pt x="1523863" y="361900"/>
                  <a:pt x="1523863" y="369922"/>
                </a:cubicBezTo>
                <a:cubicBezTo>
                  <a:pt x="1523863" y="377215"/>
                  <a:pt x="1518030" y="383779"/>
                  <a:pt x="1512195" y="383779"/>
                </a:cubicBezTo>
                <a:cubicBezTo>
                  <a:pt x="1504171" y="383779"/>
                  <a:pt x="1497612" y="377215"/>
                  <a:pt x="1497612" y="369922"/>
                </a:cubicBezTo>
                <a:cubicBezTo>
                  <a:pt x="1497612" y="361900"/>
                  <a:pt x="1504171" y="357525"/>
                  <a:pt x="1512195" y="357525"/>
                </a:cubicBezTo>
                <a:close/>
                <a:moveTo>
                  <a:pt x="1439171" y="357525"/>
                </a:moveTo>
                <a:cubicBezTo>
                  <a:pt x="1447188" y="357525"/>
                  <a:pt x="1453023" y="361900"/>
                  <a:pt x="1453023" y="369922"/>
                </a:cubicBezTo>
                <a:cubicBezTo>
                  <a:pt x="1453023" y="377215"/>
                  <a:pt x="1447188" y="383779"/>
                  <a:pt x="1439171" y="383779"/>
                </a:cubicBezTo>
                <a:cubicBezTo>
                  <a:pt x="1433336" y="383779"/>
                  <a:pt x="1426774" y="377215"/>
                  <a:pt x="1426774" y="369922"/>
                </a:cubicBezTo>
                <a:cubicBezTo>
                  <a:pt x="1426774" y="361900"/>
                  <a:pt x="1433336" y="357525"/>
                  <a:pt x="1439171" y="357525"/>
                </a:cubicBezTo>
                <a:close/>
                <a:moveTo>
                  <a:pt x="1368347" y="357525"/>
                </a:moveTo>
                <a:cubicBezTo>
                  <a:pt x="1376368" y="357525"/>
                  <a:pt x="1382199" y="361900"/>
                  <a:pt x="1382199" y="369922"/>
                </a:cubicBezTo>
                <a:cubicBezTo>
                  <a:pt x="1382199" y="377215"/>
                  <a:pt x="1376368" y="383779"/>
                  <a:pt x="1368347" y="383779"/>
                </a:cubicBezTo>
                <a:cubicBezTo>
                  <a:pt x="1362508" y="383779"/>
                  <a:pt x="1355949" y="377215"/>
                  <a:pt x="1355949" y="369922"/>
                </a:cubicBezTo>
                <a:cubicBezTo>
                  <a:pt x="1355949" y="361900"/>
                  <a:pt x="1362508" y="357525"/>
                  <a:pt x="1368347" y="357525"/>
                </a:cubicBezTo>
                <a:close/>
                <a:moveTo>
                  <a:pt x="1297518" y="357525"/>
                </a:moveTo>
                <a:cubicBezTo>
                  <a:pt x="1305540" y="357525"/>
                  <a:pt x="1311374" y="361900"/>
                  <a:pt x="1311374" y="369922"/>
                </a:cubicBezTo>
                <a:cubicBezTo>
                  <a:pt x="1311374" y="377215"/>
                  <a:pt x="1305540" y="383779"/>
                  <a:pt x="1297518" y="383779"/>
                </a:cubicBezTo>
                <a:cubicBezTo>
                  <a:pt x="1289495" y="383779"/>
                  <a:pt x="1285121" y="377215"/>
                  <a:pt x="1285121" y="369922"/>
                </a:cubicBezTo>
                <a:cubicBezTo>
                  <a:pt x="1285121" y="361900"/>
                  <a:pt x="1289495" y="357525"/>
                  <a:pt x="1297518" y="357525"/>
                </a:cubicBezTo>
                <a:close/>
                <a:moveTo>
                  <a:pt x="1225703" y="357525"/>
                </a:moveTo>
                <a:cubicBezTo>
                  <a:pt x="1233487" y="357525"/>
                  <a:pt x="1240493" y="363359"/>
                  <a:pt x="1240493" y="369922"/>
                </a:cubicBezTo>
                <a:cubicBezTo>
                  <a:pt x="1240493" y="377215"/>
                  <a:pt x="1233487" y="383779"/>
                  <a:pt x="1225703" y="383779"/>
                </a:cubicBezTo>
                <a:cubicBezTo>
                  <a:pt x="1217156" y="383779"/>
                  <a:pt x="1210926" y="377215"/>
                  <a:pt x="1210926" y="369922"/>
                </a:cubicBezTo>
                <a:cubicBezTo>
                  <a:pt x="1210926" y="363359"/>
                  <a:pt x="1217156" y="357525"/>
                  <a:pt x="1225703" y="357525"/>
                </a:cubicBezTo>
                <a:close/>
                <a:moveTo>
                  <a:pt x="1154890" y="357525"/>
                </a:moveTo>
                <a:cubicBezTo>
                  <a:pt x="1162673" y="357525"/>
                  <a:pt x="1169676" y="363359"/>
                  <a:pt x="1169676" y="369922"/>
                </a:cubicBezTo>
                <a:cubicBezTo>
                  <a:pt x="1169676" y="377215"/>
                  <a:pt x="1162673" y="383779"/>
                  <a:pt x="1154890" y="383779"/>
                </a:cubicBezTo>
                <a:cubicBezTo>
                  <a:pt x="1146325" y="383779"/>
                  <a:pt x="1140096" y="377215"/>
                  <a:pt x="1140096" y="369922"/>
                </a:cubicBezTo>
                <a:cubicBezTo>
                  <a:pt x="1140096" y="363359"/>
                  <a:pt x="1146325" y="357525"/>
                  <a:pt x="1154890" y="357525"/>
                </a:cubicBezTo>
                <a:close/>
                <a:moveTo>
                  <a:pt x="1084059" y="357525"/>
                </a:moveTo>
                <a:cubicBezTo>
                  <a:pt x="1091842" y="357525"/>
                  <a:pt x="1098844" y="363359"/>
                  <a:pt x="1098844" y="369922"/>
                </a:cubicBezTo>
                <a:cubicBezTo>
                  <a:pt x="1098844" y="377215"/>
                  <a:pt x="1091842" y="383779"/>
                  <a:pt x="1084059" y="383779"/>
                </a:cubicBezTo>
                <a:cubicBezTo>
                  <a:pt x="1075492" y="383779"/>
                  <a:pt x="1069268" y="377215"/>
                  <a:pt x="1069268" y="369922"/>
                </a:cubicBezTo>
                <a:cubicBezTo>
                  <a:pt x="1069268" y="363359"/>
                  <a:pt x="1075492" y="357525"/>
                  <a:pt x="1084059" y="357525"/>
                </a:cubicBezTo>
                <a:close/>
                <a:moveTo>
                  <a:pt x="1013015" y="357525"/>
                </a:moveTo>
                <a:cubicBezTo>
                  <a:pt x="1020312" y="357525"/>
                  <a:pt x="1024685" y="363359"/>
                  <a:pt x="1024685" y="369922"/>
                </a:cubicBezTo>
                <a:cubicBezTo>
                  <a:pt x="1024685" y="377215"/>
                  <a:pt x="1020312" y="383779"/>
                  <a:pt x="1013015" y="383779"/>
                </a:cubicBezTo>
                <a:cubicBezTo>
                  <a:pt x="1005003" y="383779"/>
                  <a:pt x="998434" y="377215"/>
                  <a:pt x="998434" y="369922"/>
                </a:cubicBezTo>
                <a:cubicBezTo>
                  <a:pt x="998434" y="363359"/>
                  <a:pt x="1005003" y="357525"/>
                  <a:pt x="1013015" y="357525"/>
                </a:cubicBezTo>
                <a:close/>
                <a:moveTo>
                  <a:pt x="941465" y="357525"/>
                </a:moveTo>
                <a:cubicBezTo>
                  <a:pt x="948030" y="357525"/>
                  <a:pt x="953864" y="363359"/>
                  <a:pt x="953864" y="369922"/>
                </a:cubicBezTo>
                <a:cubicBezTo>
                  <a:pt x="953864" y="377215"/>
                  <a:pt x="948030" y="383779"/>
                  <a:pt x="941465" y="383779"/>
                </a:cubicBezTo>
                <a:cubicBezTo>
                  <a:pt x="934173" y="383779"/>
                  <a:pt x="927611" y="377215"/>
                  <a:pt x="927611" y="369922"/>
                </a:cubicBezTo>
                <a:cubicBezTo>
                  <a:pt x="927611" y="363359"/>
                  <a:pt x="934173" y="357525"/>
                  <a:pt x="941465" y="357525"/>
                </a:cubicBezTo>
                <a:close/>
                <a:moveTo>
                  <a:pt x="870633" y="357525"/>
                </a:moveTo>
                <a:cubicBezTo>
                  <a:pt x="877194" y="357525"/>
                  <a:pt x="883034" y="363359"/>
                  <a:pt x="883034" y="369922"/>
                </a:cubicBezTo>
                <a:cubicBezTo>
                  <a:pt x="883034" y="377215"/>
                  <a:pt x="877194" y="383779"/>
                  <a:pt x="870633" y="383779"/>
                </a:cubicBezTo>
                <a:cubicBezTo>
                  <a:pt x="863344" y="383779"/>
                  <a:pt x="856777" y="377215"/>
                  <a:pt x="856777" y="369922"/>
                </a:cubicBezTo>
                <a:cubicBezTo>
                  <a:pt x="856777" y="363359"/>
                  <a:pt x="863344" y="357525"/>
                  <a:pt x="870633" y="357525"/>
                </a:cubicBezTo>
                <a:close/>
                <a:moveTo>
                  <a:pt x="798346" y="357525"/>
                </a:moveTo>
                <a:cubicBezTo>
                  <a:pt x="806370" y="357525"/>
                  <a:pt x="812203" y="363359"/>
                  <a:pt x="812203" y="369922"/>
                </a:cubicBezTo>
                <a:cubicBezTo>
                  <a:pt x="812203" y="377215"/>
                  <a:pt x="806370" y="383779"/>
                  <a:pt x="798346" y="383779"/>
                </a:cubicBezTo>
                <a:cubicBezTo>
                  <a:pt x="792510" y="383779"/>
                  <a:pt x="785947" y="377215"/>
                  <a:pt x="785947" y="369922"/>
                </a:cubicBezTo>
                <a:cubicBezTo>
                  <a:pt x="785947" y="363359"/>
                  <a:pt x="792510" y="357525"/>
                  <a:pt x="798346" y="357525"/>
                </a:cubicBezTo>
                <a:close/>
                <a:moveTo>
                  <a:pt x="3654110" y="354153"/>
                </a:moveTo>
                <a:cubicBezTo>
                  <a:pt x="3661893" y="354153"/>
                  <a:pt x="3668898" y="360716"/>
                  <a:pt x="3668898" y="368738"/>
                </a:cubicBezTo>
                <a:cubicBezTo>
                  <a:pt x="3668898" y="376031"/>
                  <a:pt x="3661893" y="380407"/>
                  <a:pt x="3654110" y="380407"/>
                </a:cubicBezTo>
                <a:cubicBezTo>
                  <a:pt x="3645548" y="380407"/>
                  <a:pt x="3639322" y="376031"/>
                  <a:pt x="3639322" y="368738"/>
                </a:cubicBezTo>
                <a:cubicBezTo>
                  <a:pt x="3639322" y="360716"/>
                  <a:pt x="3645548" y="354153"/>
                  <a:pt x="3654110" y="354153"/>
                </a:cubicBezTo>
                <a:close/>
                <a:moveTo>
                  <a:pt x="3583280" y="354153"/>
                </a:moveTo>
                <a:cubicBezTo>
                  <a:pt x="3591064" y="354153"/>
                  <a:pt x="3598069" y="360716"/>
                  <a:pt x="3598069" y="368738"/>
                </a:cubicBezTo>
                <a:cubicBezTo>
                  <a:pt x="3598069" y="376031"/>
                  <a:pt x="3591064" y="380407"/>
                  <a:pt x="3583280" y="380407"/>
                </a:cubicBezTo>
                <a:cubicBezTo>
                  <a:pt x="3574718" y="380407"/>
                  <a:pt x="3568491" y="376031"/>
                  <a:pt x="3568491" y="368738"/>
                </a:cubicBezTo>
                <a:cubicBezTo>
                  <a:pt x="3568491" y="360716"/>
                  <a:pt x="3574718" y="354153"/>
                  <a:pt x="3583280" y="354153"/>
                </a:cubicBezTo>
                <a:close/>
                <a:moveTo>
                  <a:pt x="3512449" y="354153"/>
                </a:moveTo>
                <a:cubicBezTo>
                  <a:pt x="3520232" y="354153"/>
                  <a:pt x="3527237" y="360983"/>
                  <a:pt x="3527237" y="369330"/>
                </a:cubicBezTo>
                <a:cubicBezTo>
                  <a:pt x="3527237" y="376919"/>
                  <a:pt x="3520232" y="383749"/>
                  <a:pt x="3512449" y="383749"/>
                </a:cubicBezTo>
                <a:cubicBezTo>
                  <a:pt x="3503887" y="383749"/>
                  <a:pt x="3497661" y="376919"/>
                  <a:pt x="3497661" y="369330"/>
                </a:cubicBezTo>
                <a:cubicBezTo>
                  <a:pt x="3497661" y="360983"/>
                  <a:pt x="3503887" y="354153"/>
                  <a:pt x="3512449" y="354153"/>
                </a:cubicBezTo>
                <a:close/>
                <a:moveTo>
                  <a:pt x="3440686" y="354153"/>
                </a:moveTo>
                <a:cubicBezTo>
                  <a:pt x="3448708" y="354153"/>
                  <a:pt x="3453083" y="360983"/>
                  <a:pt x="3453083" y="369330"/>
                </a:cubicBezTo>
                <a:cubicBezTo>
                  <a:pt x="3453083" y="376919"/>
                  <a:pt x="3448708" y="383749"/>
                  <a:pt x="3440686" y="383749"/>
                </a:cubicBezTo>
                <a:cubicBezTo>
                  <a:pt x="3433393" y="383749"/>
                  <a:pt x="3426830" y="376919"/>
                  <a:pt x="3426830" y="369330"/>
                </a:cubicBezTo>
                <a:cubicBezTo>
                  <a:pt x="3426830" y="360983"/>
                  <a:pt x="3433393" y="354153"/>
                  <a:pt x="3440686" y="354153"/>
                </a:cubicBezTo>
                <a:close/>
                <a:moveTo>
                  <a:pt x="3369857" y="354153"/>
                </a:moveTo>
                <a:cubicBezTo>
                  <a:pt x="3376420" y="354153"/>
                  <a:pt x="3382254" y="360983"/>
                  <a:pt x="3382254" y="369330"/>
                </a:cubicBezTo>
                <a:cubicBezTo>
                  <a:pt x="3382254" y="376919"/>
                  <a:pt x="3376420" y="383749"/>
                  <a:pt x="3369857" y="383749"/>
                </a:cubicBezTo>
                <a:cubicBezTo>
                  <a:pt x="3362564" y="383749"/>
                  <a:pt x="3356001" y="376919"/>
                  <a:pt x="3356001" y="369330"/>
                </a:cubicBezTo>
                <a:cubicBezTo>
                  <a:pt x="3356001" y="360983"/>
                  <a:pt x="3362564" y="354153"/>
                  <a:pt x="3369857" y="354153"/>
                </a:cubicBezTo>
                <a:close/>
                <a:moveTo>
                  <a:pt x="3299097" y="354153"/>
                </a:moveTo>
                <a:cubicBezTo>
                  <a:pt x="3305662" y="354153"/>
                  <a:pt x="3311496" y="360983"/>
                  <a:pt x="3311496" y="369330"/>
                </a:cubicBezTo>
                <a:cubicBezTo>
                  <a:pt x="3311496" y="376919"/>
                  <a:pt x="3305662" y="383749"/>
                  <a:pt x="3299097" y="383749"/>
                </a:cubicBezTo>
                <a:cubicBezTo>
                  <a:pt x="3291804" y="383749"/>
                  <a:pt x="3285242" y="376919"/>
                  <a:pt x="3285242" y="369330"/>
                </a:cubicBezTo>
                <a:cubicBezTo>
                  <a:pt x="3285242" y="360983"/>
                  <a:pt x="3291804" y="354153"/>
                  <a:pt x="3299097" y="354153"/>
                </a:cubicBezTo>
                <a:close/>
                <a:moveTo>
                  <a:pt x="3226808" y="354153"/>
                </a:moveTo>
                <a:cubicBezTo>
                  <a:pt x="3234828" y="354153"/>
                  <a:pt x="3240664" y="360983"/>
                  <a:pt x="3240664" y="369330"/>
                </a:cubicBezTo>
                <a:cubicBezTo>
                  <a:pt x="3240664" y="376919"/>
                  <a:pt x="3234828" y="383749"/>
                  <a:pt x="3226808" y="383749"/>
                </a:cubicBezTo>
                <a:cubicBezTo>
                  <a:pt x="3220245" y="383749"/>
                  <a:pt x="3214410" y="376919"/>
                  <a:pt x="3214410" y="369330"/>
                </a:cubicBezTo>
                <a:cubicBezTo>
                  <a:pt x="3214410" y="360983"/>
                  <a:pt x="3220245" y="354153"/>
                  <a:pt x="3226808" y="354153"/>
                </a:cubicBezTo>
                <a:close/>
                <a:moveTo>
                  <a:pt x="3152605" y="354153"/>
                </a:moveTo>
                <a:cubicBezTo>
                  <a:pt x="3159898" y="354153"/>
                  <a:pt x="3166462" y="360983"/>
                  <a:pt x="3166462" y="369330"/>
                </a:cubicBezTo>
                <a:cubicBezTo>
                  <a:pt x="3166462" y="376919"/>
                  <a:pt x="3159898" y="383749"/>
                  <a:pt x="3152605" y="383749"/>
                </a:cubicBezTo>
                <a:cubicBezTo>
                  <a:pt x="3146040" y="383749"/>
                  <a:pt x="3140206" y="376919"/>
                  <a:pt x="3140206" y="369330"/>
                </a:cubicBezTo>
                <a:cubicBezTo>
                  <a:pt x="3140206" y="360983"/>
                  <a:pt x="3146040" y="354153"/>
                  <a:pt x="3152605" y="354153"/>
                </a:cubicBezTo>
                <a:close/>
                <a:moveTo>
                  <a:pt x="3081774" y="354153"/>
                </a:moveTo>
                <a:cubicBezTo>
                  <a:pt x="3089066" y="354153"/>
                  <a:pt x="3095627" y="360983"/>
                  <a:pt x="3095627" y="369330"/>
                </a:cubicBezTo>
                <a:cubicBezTo>
                  <a:pt x="3095627" y="376919"/>
                  <a:pt x="3089066" y="383749"/>
                  <a:pt x="3081774" y="383749"/>
                </a:cubicBezTo>
                <a:cubicBezTo>
                  <a:pt x="3073750" y="383749"/>
                  <a:pt x="3069375" y="376919"/>
                  <a:pt x="3069375" y="369330"/>
                </a:cubicBezTo>
                <a:cubicBezTo>
                  <a:pt x="3069375" y="360983"/>
                  <a:pt x="3073750" y="354153"/>
                  <a:pt x="3081774" y="354153"/>
                </a:cubicBezTo>
                <a:close/>
                <a:moveTo>
                  <a:pt x="3013715" y="354153"/>
                </a:moveTo>
                <a:cubicBezTo>
                  <a:pt x="3021307" y="354153"/>
                  <a:pt x="3028135" y="360983"/>
                  <a:pt x="3028135" y="369330"/>
                </a:cubicBezTo>
                <a:cubicBezTo>
                  <a:pt x="3028135" y="376919"/>
                  <a:pt x="3021307" y="383749"/>
                  <a:pt x="3013715" y="383749"/>
                </a:cubicBezTo>
                <a:cubicBezTo>
                  <a:pt x="3005368" y="383749"/>
                  <a:pt x="2998539" y="376919"/>
                  <a:pt x="2998539" y="369330"/>
                </a:cubicBezTo>
                <a:cubicBezTo>
                  <a:pt x="2998539" y="360983"/>
                  <a:pt x="3005368" y="354153"/>
                  <a:pt x="3013715" y="354153"/>
                </a:cubicBezTo>
                <a:close/>
                <a:moveTo>
                  <a:pt x="2942494" y="354153"/>
                </a:moveTo>
                <a:cubicBezTo>
                  <a:pt x="2951055" y="354153"/>
                  <a:pt x="2957288" y="360983"/>
                  <a:pt x="2957288" y="369330"/>
                </a:cubicBezTo>
                <a:cubicBezTo>
                  <a:pt x="2957288" y="376919"/>
                  <a:pt x="2951055" y="383749"/>
                  <a:pt x="2942494" y="383749"/>
                </a:cubicBezTo>
                <a:cubicBezTo>
                  <a:pt x="2934713" y="383749"/>
                  <a:pt x="2927708" y="376919"/>
                  <a:pt x="2927708" y="369330"/>
                </a:cubicBezTo>
                <a:cubicBezTo>
                  <a:pt x="2927708" y="360983"/>
                  <a:pt x="2934713" y="354153"/>
                  <a:pt x="2942494" y="354153"/>
                </a:cubicBezTo>
                <a:close/>
                <a:moveTo>
                  <a:pt x="2868293" y="354153"/>
                </a:moveTo>
                <a:cubicBezTo>
                  <a:pt x="2876858" y="354153"/>
                  <a:pt x="2883085" y="360983"/>
                  <a:pt x="2883085" y="369330"/>
                </a:cubicBezTo>
                <a:cubicBezTo>
                  <a:pt x="2883085" y="376919"/>
                  <a:pt x="2876858" y="383749"/>
                  <a:pt x="2868293" y="383749"/>
                </a:cubicBezTo>
                <a:cubicBezTo>
                  <a:pt x="2860512" y="383749"/>
                  <a:pt x="2853504" y="376919"/>
                  <a:pt x="2853504" y="369330"/>
                </a:cubicBezTo>
                <a:cubicBezTo>
                  <a:pt x="2853504" y="360983"/>
                  <a:pt x="2860512" y="354153"/>
                  <a:pt x="2868293" y="354153"/>
                </a:cubicBezTo>
                <a:close/>
                <a:moveTo>
                  <a:pt x="2796535" y="354153"/>
                </a:moveTo>
                <a:cubicBezTo>
                  <a:pt x="2804558" y="354153"/>
                  <a:pt x="2808932" y="360983"/>
                  <a:pt x="2808932" y="369330"/>
                </a:cubicBezTo>
                <a:cubicBezTo>
                  <a:pt x="2808932" y="376919"/>
                  <a:pt x="2804558" y="383749"/>
                  <a:pt x="2796535" y="383749"/>
                </a:cubicBezTo>
                <a:cubicBezTo>
                  <a:pt x="2789243" y="383749"/>
                  <a:pt x="2782678" y="376919"/>
                  <a:pt x="2782678" y="369330"/>
                </a:cubicBezTo>
                <a:cubicBezTo>
                  <a:pt x="2782678" y="360983"/>
                  <a:pt x="2789243" y="354153"/>
                  <a:pt x="2796535" y="354153"/>
                </a:cubicBezTo>
                <a:close/>
                <a:moveTo>
                  <a:pt x="2725695" y="354153"/>
                </a:moveTo>
                <a:cubicBezTo>
                  <a:pt x="2731532" y="354153"/>
                  <a:pt x="2738100" y="360983"/>
                  <a:pt x="2738100" y="369330"/>
                </a:cubicBezTo>
                <a:cubicBezTo>
                  <a:pt x="2738100" y="376919"/>
                  <a:pt x="2731532" y="383749"/>
                  <a:pt x="2725695" y="383749"/>
                </a:cubicBezTo>
                <a:cubicBezTo>
                  <a:pt x="2717681" y="383749"/>
                  <a:pt x="2711846" y="376919"/>
                  <a:pt x="2711846" y="369330"/>
                </a:cubicBezTo>
                <a:cubicBezTo>
                  <a:pt x="2711846" y="360983"/>
                  <a:pt x="2717681" y="354153"/>
                  <a:pt x="2725695" y="354153"/>
                </a:cubicBezTo>
                <a:close/>
                <a:moveTo>
                  <a:pt x="2653415" y="354153"/>
                </a:moveTo>
                <a:cubicBezTo>
                  <a:pt x="2660705" y="354153"/>
                  <a:pt x="2667270" y="360983"/>
                  <a:pt x="2667270" y="369330"/>
                </a:cubicBezTo>
                <a:cubicBezTo>
                  <a:pt x="2667270" y="376919"/>
                  <a:pt x="2660705" y="383749"/>
                  <a:pt x="2653415" y="383749"/>
                </a:cubicBezTo>
                <a:cubicBezTo>
                  <a:pt x="2646857" y="383749"/>
                  <a:pt x="2641021" y="376919"/>
                  <a:pt x="2641021" y="369330"/>
                </a:cubicBezTo>
                <a:cubicBezTo>
                  <a:pt x="2641021" y="360983"/>
                  <a:pt x="2646857" y="354153"/>
                  <a:pt x="2653415" y="354153"/>
                </a:cubicBezTo>
                <a:close/>
                <a:moveTo>
                  <a:pt x="2582583" y="354153"/>
                </a:moveTo>
                <a:cubicBezTo>
                  <a:pt x="2589875" y="354153"/>
                  <a:pt x="2596439" y="360983"/>
                  <a:pt x="2596439" y="369330"/>
                </a:cubicBezTo>
                <a:cubicBezTo>
                  <a:pt x="2596439" y="376919"/>
                  <a:pt x="2589875" y="383749"/>
                  <a:pt x="2582583" y="383749"/>
                </a:cubicBezTo>
                <a:cubicBezTo>
                  <a:pt x="2576019" y="383749"/>
                  <a:pt x="2570184" y="376919"/>
                  <a:pt x="2570184" y="369330"/>
                </a:cubicBezTo>
                <a:cubicBezTo>
                  <a:pt x="2570184" y="360983"/>
                  <a:pt x="2576019" y="354153"/>
                  <a:pt x="2582583" y="354153"/>
                </a:cubicBezTo>
                <a:close/>
                <a:moveTo>
                  <a:pt x="2511029" y="354153"/>
                </a:moveTo>
                <a:cubicBezTo>
                  <a:pt x="2519050" y="354153"/>
                  <a:pt x="2525613" y="360983"/>
                  <a:pt x="2525613" y="369330"/>
                </a:cubicBezTo>
                <a:cubicBezTo>
                  <a:pt x="2525613" y="376919"/>
                  <a:pt x="2519050" y="383749"/>
                  <a:pt x="2511029" y="383749"/>
                </a:cubicBezTo>
                <a:cubicBezTo>
                  <a:pt x="2503737" y="383749"/>
                  <a:pt x="2499361" y="376919"/>
                  <a:pt x="2499361" y="369330"/>
                </a:cubicBezTo>
                <a:cubicBezTo>
                  <a:pt x="2499361" y="360983"/>
                  <a:pt x="2503737" y="354153"/>
                  <a:pt x="2511029" y="354153"/>
                </a:cubicBezTo>
                <a:close/>
                <a:moveTo>
                  <a:pt x="2439946" y="354153"/>
                </a:moveTo>
                <a:cubicBezTo>
                  <a:pt x="2448505" y="354153"/>
                  <a:pt x="2454732" y="360983"/>
                  <a:pt x="2454732" y="369330"/>
                </a:cubicBezTo>
                <a:cubicBezTo>
                  <a:pt x="2454732" y="376919"/>
                  <a:pt x="2448505" y="383749"/>
                  <a:pt x="2439946" y="383749"/>
                </a:cubicBezTo>
                <a:cubicBezTo>
                  <a:pt x="2432160" y="383749"/>
                  <a:pt x="2425156" y="376919"/>
                  <a:pt x="2425156" y="369330"/>
                </a:cubicBezTo>
                <a:cubicBezTo>
                  <a:pt x="2425156" y="360983"/>
                  <a:pt x="2432160" y="354153"/>
                  <a:pt x="2439946" y="354153"/>
                </a:cubicBezTo>
                <a:close/>
                <a:moveTo>
                  <a:pt x="2369110" y="354153"/>
                </a:moveTo>
                <a:cubicBezTo>
                  <a:pt x="2377672" y="354153"/>
                  <a:pt x="2383899" y="360983"/>
                  <a:pt x="2383899" y="369330"/>
                </a:cubicBezTo>
                <a:cubicBezTo>
                  <a:pt x="2383899" y="376919"/>
                  <a:pt x="2377672" y="383749"/>
                  <a:pt x="2369110" y="383749"/>
                </a:cubicBezTo>
                <a:cubicBezTo>
                  <a:pt x="2361327" y="383749"/>
                  <a:pt x="2354319" y="376919"/>
                  <a:pt x="2354319" y="369330"/>
                </a:cubicBezTo>
                <a:cubicBezTo>
                  <a:pt x="2354319" y="360983"/>
                  <a:pt x="2361327" y="354153"/>
                  <a:pt x="2369110" y="354153"/>
                </a:cubicBezTo>
                <a:close/>
                <a:moveTo>
                  <a:pt x="2298280" y="354153"/>
                </a:moveTo>
                <a:cubicBezTo>
                  <a:pt x="2306842" y="354153"/>
                  <a:pt x="2313068" y="360983"/>
                  <a:pt x="2313068" y="369330"/>
                </a:cubicBezTo>
                <a:cubicBezTo>
                  <a:pt x="2313068" y="376919"/>
                  <a:pt x="2306842" y="383749"/>
                  <a:pt x="2298280" y="383749"/>
                </a:cubicBezTo>
                <a:cubicBezTo>
                  <a:pt x="2290497" y="383749"/>
                  <a:pt x="2283490" y="376919"/>
                  <a:pt x="2283490" y="369330"/>
                </a:cubicBezTo>
                <a:cubicBezTo>
                  <a:pt x="2283490" y="360983"/>
                  <a:pt x="2290497" y="354153"/>
                  <a:pt x="2298280" y="354153"/>
                </a:cubicBezTo>
                <a:close/>
                <a:moveTo>
                  <a:pt x="2226517" y="354153"/>
                </a:moveTo>
                <a:cubicBezTo>
                  <a:pt x="2234538" y="354153"/>
                  <a:pt x="2238914" y="360983"/>
                  <a:pt x="2238914" y="369330"/>
                </a:cubicBezTo>
                <a:cubicBezTo>
                  <a:pt x="2238914" y="376919"/>
                  <a:pt x="2234538" y="383749"/>
                  <a:pt x="2226517" y="383749"/>
                </a:cubicBezTo>
                <a:cubicBezTo>
                  <a:pt x="2218495" y="383749"/>
                  <a:pt x="2212658" y="376919"/>
                  <a:pt x="2212658" y="369330"/>
                </a:cubicBezTo>
                <a:cubicBezTo>
                  <a:pt x="2212658" y="360983"/>
                  <a:pt x="2218495" y="354153"/>
                  <a:pt x="2226517" y="354153"/>
                </a:cubicBezTo>
                <a:close/>
                <a:moveTo>
                  <a:pt x="2155683" y="354153"/>
                </a:moveTo>
                <a:cubicBezTo>
                  <a:pt x="2161519" y="354153"/>
                  <a:pt x="2168081" y="360983"/>
                  <a:pt x="2168081" y="369330"/>
                </a:cubicBezTo>
                <a:cubicBezTo>
                  <a:pt x="2168081" y="376919"/>
                  <a:pt x="2161519" y="383749"/>
                  <a:pt x="2155683" y="383749"/>
                </a:cubicBezTo>
                <a:cubicBezTo>
                  <a:pt x="2147663" y="383749"/>
                  <a:pt x="2141827" y="376919"/>
                  <a:pt x="2141827" y="369330"/>
                </a:cubicBezTo>
                <a:cubicBezTo>
                  <a:pt x="2141827" y="360983"/>
                  <a:pt x="2147663" y="354153"/>
                  <a:pt x="2155683" y="354153"/>
                </a:cubicBezTo>
                <a:close/>
                <a:moveTo>
                  <a:pt x="2084849" y="354153"/>
                </a:moveTo>
                <a:cubicBezTo>
                  <a:pt x="2090683" y="354153"/>
                  <a:pt x="2097248" y="360983"/>
                  <a:pt x="2097248" y="369330"/>
                </a:cubicBezTo>
                <a:cubicBezTo>
                  <a:pt x="2097248" y="376919"/>
                  <a:pt x="2090683" y="383749"/>
                  <a:pt x="2084849" y="383749"/>
                </a:cubicBezTo>
                <a:cubicBezTo>
                  <a:pt x="2076828" y="383749"/>
                  <a:pt x="2070994" y="376919"/>
                  <a:pt x="2070994" y="369330"/>
                </a:cubicBezTo>
                <a:cubicBezTo>
                  <a:pt x="2070994" y="360983"/>
                  <a:pt x="2076828" y="354153"/>
                  <a:pt x="2084849" y="354153"/>
                </a:cubicBezTo>
                <a:close/>
                <a:moveTo>
                  <a:pt x="2011835" y="354153"/>
                </a:moveTo>
                <a:cubicBezTo>
                  <a:pt x="2019855" y="354153"/>
                  <a:pt x="2026421" y="360983"/>
                  <a:pt x="2026421" y="369330"/>
                </a:cubicBezTo>
                <a:cubicBezTo>
                  <a:pt x="2026421" y="376919"/>
                  <a:pt x="2019855" y="383749"/>
                  <a:pt x="2011835" y="383749"/>
                </a:cubicBezTo>
                <a:cubicBezTo>
                  <a:pt x="2006000" y="383749"/>
                  <a:pt x="2000166" y="376919"/>
                  <a:pt x="2000166" y="369330"/>
                </a:cubicBezTo>
                <a:cubicBezTo>
                  <a:pt x="2000166" y="360983"/>
                  <a:pt x="2006000" y="354153"/>
                  <a:pt x="2011835" y="354153"/>
                </a:cubicBezTo>
                <a:close/>
                <a:moveTo>
                  <a:pt x="1938362" y="354153"/>
                </a:moveTo>
                <a:cubicBezTo>
                  <a:pt x="1946385" y="354153"/>
                  <a:pt x="1952222" y="360983"/>
                  <a:pt x="1952222" y="369330"/>
                </a:cubicBezTo>
                <a:cubicBezTo>
                  <a:pt x="1952222" y="376919"/>
                  <a:pt x="1946385" y="383749"/>
                  <a:pt x="1938362" y="383749"/>
                </a:cubicBezTo>
                <a:cubicBezTo>
                  <a:pt x="1932528" y="383749"/>
                  <a:pt x="1925968" y="376919"/>
                  <a:pt x="1925968" y="369330"/>
                </a:cubicBezTo>
                <a:cubicBezTo>
                  <a:pt x="1925968" y="360983"/>
                  <a:pt x="1932528" y="354153"/>
                  <a:pt x="1938362" y="354153"/>
                </a:cubicBezTo>
                <a:close/>
                <a:moveTo>
                  <a:pt x="1867527" y="354153"/>
                </a:moveTo>
                <a:cubicBezTo>
                  <a:pt x="1875550" y="354153"/>
                  <a:pt x="1881384" y="360983"/>
                  <a:pt x="1881384" y="369330"/>
                </a:cubicBezTo>
                <a:cubicBezTo>
                  <a:pt x="1881384" y="376919"/>
                  <a:pt x="1875550" y="383749"/>
                  <a:pt x="1867527" y="383749"/>
                </a:cubicBezTo>
                <a:cubicBezTo>
                  <a:pt x="1860235" y="383749"/>
                  <a:pt x="1855129" y="376919"/>
                  <a:pt x="1855129" y="369330"/>
                </a:cubicBezTo>
                <a:cubicBezTo>
                  <a:pt x="1855129" y="360983"/>
                  <a:pt x="1860235" y="354153"/>
                  <a:pt x="1867527" y="354153"/>
                </a:cubicBezTo>
                <a:close/>
                <a:moveTo>
                  <a:pt x="1225708" y="284879"/>
                </a:moveTo>
                <a:cubicBezTo>
                  <a:pt x="1233489" y="283322"/>
                  <a:pt x="1240493" y="290327"/>
                  <a:pt x="1240493" y="298111"/>
                </a:cubicBezTo>
                <a:cubicBezTo>
                  <a:pt x="1240493" y="306673"/>
                  <a:pt x="1233489" y="312900"/>
                  <a:pt x="1225708" y="312900"/>
                </a:cubicBezTo>
                <a:cubicBezTo>
                  <a:pt x="1217159" y="312900"/>
                  <a:pt x="1210931" y="306673"/>
                  <a:pt x="1210931" y="298111"/>
                </a:cubicBezTo>
                <a:cubicBezTo>
                  <a:pt x="1210931" y="290327"/>
                  <a:pt x="1217159" y="284879"/>
                  <a:pt x="1225708" y="284879"/>
                </a:cubicBezTo>
                <a:close/>
                <a:moveTo>
                  <a:pt x="3440686" y="283322"/>
                </a:moveTo>
                <a:cubicBezTo>
                  <a:pt x="3448708" y="283322"/>
                  <a:pt x="3453083" y="289885"/>
                  <a:pt x="3453083" y="297178"/>
                </a:cubicBezTo>
                <a:cubicBezTo>
                  <a:pt x="3453083" y="305200"/>
                  <a:pt x="3448708" y="309576"/>
                  <a:pt x="3440686" y="309576"/>
                </a:cubicBezTo>
                <a:cubicBezTo>
                  <a:pt x="3433393" y="309576"/>
                  <a:pt x="3426830" y="305200"/>
                  <a:pt x="3426830" y="297178"/>
                </a:cubicBezTo>
                <a:cubicBezTo>
                  <a:pt x="3426830" y="289885"/>
                  <a:pt x="3433393" y="283322"/>
                  <a:pt x="3440686" y="283322"/>
                </a:cubicBezTo>
                <a:close/>
                <a:moveTo>
                  <a:pt x="3369857" y="283322"/>
                </a:moveTo>
                <a:cubicBezTo>
                  <a:pt x="3376420" y="283322"/>
                  <a:pt x="3382254" y="289885"/>
                  <a:pt x="3382254" y="297178"/>
                </a:cubicBezTo>
                <a:cubicBezTo>
                  <a:pt x="3382254" y="305200"/>
                  <a:pt x="3376420" y="309576"/>
                  <a:pt x="3369857" y="309576"/>
                </a:cubicBezTo>
                <a:cubicBezTo>
                  <a:pt x="3362564" y="309576"/>
                  <a:pt x="3356001" y="305200"/>
                  <a:pt x="3356001" y="297178"/>
                </a:cubicBezTo>
                <a:cubicBezTo>
                  <a:pt x="3356001" y="289885"/>
                  <a:pt x="3362564" y="283322"/>
                  <a:pt x="3369857" y="283322"/>
                </a:cubicBezTo>
                <a:close/>
                <a:moveTo>
                  <a:pt x="3299100" y="283322"/>
                </a:moveTo>
                <a:cubicBezTo>
                  <a:pt x="3305662" y="283322"/>
                  <a:pt x="3311496" y="289885"/>
                  <a:pt x="3311496" y="297178"/>
                </a:cubicBezTo>
                <a:cubicBezTo>
                  <a:pt x="3311496" y="305200"/>
                  <a:pt x="3305662" y="309576"/>
                  <a:pt x="3299100" y="309576"/>
                </a:cubicBezTo>
                <a:cubicBezTo>
                  <a:pt x="3291804" y="309576"/>
                  <a:pt x="3285242" y="305200"/>
                  <a:pt x="3285242" y="297178"/>
                </a:cubicBezTo>
                <a:cubicBezTo>
                  <a:pt x="3285242" y="289885"/>
                  <a:pt x="3291804" y="283322"/>
                  <a:pt x="3299100" y="283322"/>
                </a:cubicBezTo>
                <a:close/>
                <a:moveTo>
                  <a:pt x="3226808" y="283322"/>
                </a:moveTo>
                <a:cubicBezTo>
                  <a:pt x="3234828" y="283322"/>
                  <a:pt x="3240664" y="289885"/>
                  <a:pt x="3240664" y="297178"/>
                </a:cubicBezTo>
                <a:cubicBezTo>
                  <a:pt x="3240664" y="305200"/>
                  <a:pt x="3234828" y="309576"/>
                  <a:pt x="3226808" y="309576"/>
                </a:cubicBezTo>
                <a:cubicBezTo>
                  <a:pt x="3220245" y="309576"/>
                  <a:pt x="3214410" y="305200"/>
                  <a:pt x="3214410" y="297178"/>
                </a:cubicBezTo>
                <a:cubicBezTo>
                  <a:pt x="3214410" y="289885"/>
                  <a:pt x="3220245" y="283322"/>
                  <a:pt x="3226808" y="283322"/>
                </a:cubicBezTo>
                <a:close/>
                <a:moveTo>
                  <a:pt x="3152605" y="283322"/>
                </a:moveTo>
                <a:cubicBezTo>
                  <a:pt x="3159898" y="283322"/>
                  <a:pt x="3166462" y="289885"/>
                  <a:pt x="3166462" y="297178"/>
                </a:cubicBezTo>
                <a:cubicBezTo>
                  <a:pt x="3166462" y="305200"/>
                  <a:pt x="3159898" y="309576"/>
                  <a:pt x="3152605" y="309576"/>
                </a:cubicBezTo>
                <a:cubicBezTo>
                  <a:pt x="3146041" y="309576"/>
                  <a:pt x="3140209" y="305200"/>
                  <a:pt x="3140209" y="297178"/>
                </a:cubicBezTo>
                <a:cubicBezTo>
                  <a:pt x="3140209" y="289885"/>
                  <a:pt x="3146041" y="283322"/>
                  <a:pt x="3152605" y="283322"/>
                </a:cubicBezTo>
                <a:close/>
                <a:moveTo>
                  <a:pt x="3081774" y="283322"/>
                </a:moveTo>
                <a:cubicBezTo>
                  <a:pt x="3089066" y="283322"/>
                  <a:pt x="3095628" y="289885"/>
                  <a:pt x="3095628" y="297178"/>
                </a:cubicBezTo>
                <a:cubicBezTo>
                  <a:pt x="3095628" y="305200"/>
                  <a:pt x="3089066" y="309576"/>
                  <a:pt x="3081774" y="309576"/>
                </a:cubicBezTo>
                <a:cubicBezTo>
                  <a:pt x="3073750" y="309576"/>
                  <a:pt x="3069375" y="305200"/>
                  <a:pt x="3069375" y="297178"/>
                </a:cubicBezTo>
                <a:cubicBezTo>
                  <a:pt x="3069375" y="289885"/>
                  <a:pt x="3073750" y="283322"/>
                  <a:pt x="3081774" y="283322"/>
                </a:cubicBezTo>
                <a:close/>
                <a:moveTo>
                  <a:pt x="3013717" y="283322"/>
                </a:moveTo>
                <a:cubicBezTo>
                  <a:pt x="3021307" y="283322"/>
                  <a:pt x="3028135" y="289885"/>
                  <a:pt x="3028135" y="297178"/>
                </a:cubicBezTo>
                <a:cubicBezTo>
                  <a:pt x="3028135" y="305200"/>
                  <a:pt x="3021307" y="309576"/>
                  <a:pt x="3013717" y="309576"/>
                </a:cubicBezTo>
                <a:cubicBezTo>
                  <a:pt x="3005371" y="309576"/>
                  <a:pt x="2998539" y="305200"/>
                  <a:pt x="2998539" y="297178"/>
                </a:cubicBezTo>
                <a:cubicBezTo>
                  <a:pt x="2998539" y="289885"/>
                  <a:pt x="3005371" y="283322"/>
                  <a:pt x="3013717" y="283322"/>
                </a:cubicBezTo>
                <a:close/>
                <a:moveTo>
                  <a:pt x="2942494" y="283322"/>
                </a:moveTo>
                <a:cubicBezTo>
                  <a:pt x="2951055" y="283322"/>
                  <a:pt x="2957288" y="290327"/>
                  <a:pt x="2957288" y="298111"/>
                </a:cubicBezTo>
                <a:cubicBezTo>
                  <a:pt x="2957288" y="306673"/>
                  <a:pt x="2951055" y="312900"/>
                  <a:pt x="2942494" y="312900"/>
                </a:cubicBezTo>
                <a:cubicBezTo>
                  <a:pt x="2934713" y="312900"/>
                  <a:pt x="2927711" y="306673"/>
                  <a:pt x="2927711" y="298111"/>
                </a:cubicBezTo>
                <a:cubicBezTo>
                  <a:pt x="2927711" y="290327"/>
                  <a:pt x="2934713" y="283322"/>
                  <a:pt x="2942494" y="283322"/>
                </a:cubicBezTo>
                <a:close/>
                <a:moveTo>
                  <a:pt x="2868293" y="283322"/>
                </a:moveTo>
                <a:cubicBezTo>
                  <a:pt x="2876858" y="283322"/>
                  <a:pt x="2883087" y="290327"/>
                  <a:pt x="2883087" y="298111"/>
                </a:cubicBezTo>
                <a:cubicBezTo>
                  <a:pt x="2883087" y="306673"/>
                  <a:pt x="2876858" y="312900"/>
                  <a:pt x="2868293" y="312900"/>
                </a:cubicBezTo>
                <a:cubicBezTo>
                  <a:pt x="2860512" y="312900"/>
                  <a:pt x="2853507" y="306673"/>
                  <a:pt x="2853507" y="298111"/>
                </a:cubicBezTo>
                <a:cubicBezTo>
                  <a:pt x="2853507" y="290327"/>
                  <a:pt x="2860512" y="283322"/>
                  <a:pt x="2868293" y="283322"/>
                </a:cubicBezTo>
                <a:close/>
                <a:moveTo>
                  <a:pt x="2796535" y="283322"/>
                </a:moveTo>
                <a:cubicBezTo>
                  <a:pt x="2804558" y="283322"/>
                  <a:pt x="2808934" y="290327"/>
                  <a:pt x="2808934" y="298111"/>
                </a:cubicBezTo>
                <a:cubicBezTo>
                  <a:pt x="2808934" y="306673"/>
                  <a:pt x="2804558" y="312900"/>
                  <a:pt x="2796535" y="312900"/>
                </a:cubicBezTo>
                <a:cubicBezTo>
                  <a:pt x="2789243" y="312900"/>
                  <a:pt x="2782678" y="306673"/>
                  <a:pt x="2782678" y="298111"/>
                </a:cubicBezTo>
                <a:cubicBezTo>
                  <a:pt x="2782678" y="290327"/>
                  <a:pt x="2789243" y="283322"/>
                  <a:pt x="2796535" y="283322"/>
                </a:cubicBezTo>
                <a:close/>
                <a:moveTo>
                  <a:pt x="2725698" y="283322"/>
                </a:moveTo>
                <a:cubicBezTo>
                  <a:pt x="2731532" y="283322"/>
                  <a:pt x="2738100" y="290327"/>
                  <a:pt x="2738100" y="298111"/>
                </a:cubicBezTo>
                <a:cubicBezTo>
                  <a:pt x="2738100" y="306673"/>
                  <a:pt x="2731532" y="312900"/>
                  <a:pt x="2725698" y="312900"/>
                </a:cubicBezTo>
                <a:cubicBezTo>
                  <a:pt x="2717681" y="312900"/>
                  <a:pt x="2711846" y="306673"/>
                  <a:pt x="2711846" y="298111"/>
                </a:cubicBezTo>
                <a:cubicBezTo>
                  <a:pt x="2711846" y="290327"/>
                  <a:pt x="2717681" y="283322"/>
                  <a:pt x="2725698" y="283322"/>
                </a:cubicBezTo>
                <a:close/>
                <a:moveTo>
                  <a:pt x="2653415" y="283322"/>
                </a:moveTo>
                <a:cubicBezTo>
                  <a:pt x="2660705" y="283322"/>
                  <a:pt x="2667270" y="290327"/>
                  <a:pt x="2667270" y="298111"/>
                </a:cubicBezTo>
                <a:cubicBezTo>
                  <a:pt x="2667270" y="306673"/>
                  <a:pt x="2660705" y="312900"/>
                  <a:pt x="2653415" y="312900"/>
                </a:cubicBezTo>
                <a:cubicBezTo>
                  <a:pt x="2646857" y="312900"/>
                  <a:pt x="2641021" y="306673"/>
                  <a:pt x="2641021" y="298111"/>
                </a:cubicBezTo>
                <a:cubicBezTo>
                  <a:pt x="2641021" y="290327"/>
                  <a:pt x="2646857" y="283322"/>
                  <a:pt x="2653415" y="283322"/>
                </a:cubicBezTo>
                <a:close/>
                <a:moveTo>
                  <a:pt x="2582583" y="283322"/>
                </a:moveTo>
                <a:cubicBezTo>
                  <a:pt x="2589875" y="283322"/>
                  <a:pt x="2596439" y="290327"/>
                  <a:pt x="2596439" y="298111"/>
                </a:cubicBezTo>
                <a:cubicBezTo>
                  <a:pt x="2596439" y="306673"/>
                  <a:pt x="2589875" y="312900"/>
                  <a:pt x="2582583" y="312900"/>
                </a:cubicBezTo>
                <a:cubicBezTo>
                  <a:pt x="2576019" y="312900"/>
                  <a:pt x="2570189" y="306673"/>
                  <a:pt x="2570189" y="298111"/>
                </a:cubicBezTo>
                <a:cubicBezTo>
                  <a:pt x="2570189" y="290327"/>
                  <a:pt x="2576019" y="283322"/>
                  <a:pt x="2582583" y="283322"/>
                </a:cubicBezTo>
                <a:close/>
                <a:moveTo>
                  <a:pt x="2511029" y="283322"/>
                </a:moveTo>
                <a:cubicBezTo>
                  <a:pt x="2519050" y="283322"/>
                  <a:pt x="2525613" y="290327"/>
                  <a:pt x="2525613" y="298111"/>
                </a:cubicBezTo>
                <a:cubicBezTo>
                  <a:pt x="2525613" y="306673"/>
                  <a:pt x="2519050" y="312900"/>
                  <a:pt x="2511029" y="312900"/>
                </a:cubicBezTo>
                <a:cubicBezTo>
                  <a:pt x="2503740" y="312900"/>
                  <a:pt x="2499361" y="306673"/>
                  <a:pt x="2499361" y="298111"/>
                </a:cubicBezTo>
                <a:cubicBezTo>
                  <a:pt x="2499361" y="290327"/>
                  <a:pt x="2503740" y="283322"/>
                  <a:pt x="2511029" y="283322"/>
                </a:cubicBezTo>
                <a:close/>
                <a:moveTo>
                  <a:pt x="2439946" y="283322"/>
                </a:moveTo>
                <a:cubicBezTo>
                  <a:pt x="2448505" y="283322"/>
                  <a:pt x="2454732" y="290327"/>
                  <a:pt x="2454732" y="298111"/>
                </a:cubicBezTo>
                <a:cubicBezTo>
                  <a:pt x="2454732" y="306673"/>
                  <a:pt x="2448505" y="312900"/>
                  <a:pt x="2439946" y="312900"/>
                </a:cubicBezTo>
                <a:cubicBezTo>
                  <a:pt x="2432160" y="312900"/>
                  <a:pt x="2425156" y="306673"/>
                  <a:pt x="2425156" y="298111"/>
                </a:cubicBezTo>
                <a:cubicBezTo>
                  <a:pt x="2425156" y="290327"/>
                  <a:pt x="2432160" y="283322"/>
                  <a:pt x="2439946" y="283322"/>
                </a:cubicBezTo>
                <a:close/>
                <a:moveTo>
                  <a:pt x="2369110" y="283322"/>
                </a:moveTo>
                <a:cubicBezTo>
                  <a:pt x="2377672" y="283322"/>
                  <a:pt x="2383899" y="290327"/>
                  <a:pt x="2383899" y="298111"/>
                </a:cubicBezTo>
                <a:cubicBezTo>
                  <a:pt x="2383899" y="306673"/>
                  <a:pt x="2377672" y="312900"/>
                  <a:pt x="2369110" y="312900"/>
                </a:cubicBezTo>
                <a:cubicBezTo>
                  <a:pt x="2361327" y="312900"/>
                  <a:pt x="2354319" y="306673"/>
                  <a:pt x="2354319" y="298111"/>
                </a:cubicBezTo>
                <a:cubicBezTo>
                  <a:pt x="2354319" y="290327"/>
                  <a:pt x="2361327" y="283322"/>
                  <a:pt x="2369110" y="283322"/>
                </a:cubicBezTo>
                <a:close/>
                <a:moveTo>
                  <a:pt x="2298280" y="283322"/>
                </a:moveTo>
                <a:cubicBezTo>
                  <a:pt x="2306842" y="283322"/>
                  <a:pt x="2313068" y="290327"/>
                  <a:pt x="2313068" y="298111"/>
                </a:cubicBezTo>
                <a:cubicBezTo>
                  <a:pt x="2313068" y="306673"/>
                  <a:pt x="2306842" y="312900"/>
                  <a:pt x="2298280" y="312900"/>
                </a:cubicBezTo>
                <a:cubicBezTo>
                  <a:pt x="2290497" y="312900"/>
                  <a:pt x="2283490" y="306673"/>
                  <a:pt x="2283490" y="298111"/>
                </a:cubicBezTo>
                <a:cubicBezTo>
                  <a:pt x="2283490" y="290327"/>
                  <a:pt x="2290497" y="283322"/>
                  <a:pt x="2298280" y="283322"/>
                </a:cubicBezTo>
                <a:close/>
                <a:moveTo>
                  <a:pt x="2226517" y="283322"/>
                </a:moveTo>
                <a:cubicBezTo>
                  <a:pt x="2234538" y="283322"/>
                  <a:pt x="2238914" y="290327"/>
                  <a:pt x="2238914" y="298111"/>
                </a:cubicBezTo>
                <a:cubicBezTo>
                  <a:pt x="2238914" y="306673"/>
                  <a:pt x="2234538" y="312900"/>
                  <a:pt x="2226517" y="312900"/>
                </a:cubicBezTo>
                <a:cubicBezTo>
                  <a:pt x="2218495" y="312900"/>
                  <a:pt x="2212658" y="306673"/>
                  <a:pt x="2212658" y="298111"/>
                </a:cubicBezTo>
                <a:cubicBezTo>
                  <a:pt x="2212658" y="290327"/>
                  <a:pt x="2218495" y="283322"/>
                  <a:pt x="2226517" y="283322"/>
                </a:cubicBezTo>
                <a:close/>
                <a:moveTo>
                  <a:pt x="2155683" y="283322"/>
                </a:moveTo>
                <a:cubicBezTo>
                  <a:pt x="2161519" y="283322"/>
                  <a:pt x="2168081" y="290327"/>
                  <a:pt x="2168081" y="298111"/>
                </a:cubicBezTo>
                <a:cubicBezTo>
                  <a:pt x="2168081" y="306673"/>
                  <a:pt x="2161519" y="312900"/>
                  <a:pt x="2155683" y="312900"/>
                </a:cubicBezTo>
                <a:cubicBezTo>
                  <a:pt x="2147663" y="312900"/>
                  <a:pt x="2141827" y="306673"/>
                  <a:pt x="2141827" y="298111"/>
                </a:cubicBezTo>
                <a:cubicBezTo>
                  <a:pt x="2141827" y="290327"/>
                  <a:pt x="2147663" y="283322"/>
                  <a:pt x="2155683" y="283322"/>
                </a:cubicBezTo>
                <a:close/>
                <a:moveTo>
                  <a:pt x="2084849" y="283322"/>
                </a:moveTo>
                <a:cubicBezTo>
                  <a:pt x="2090685" y="283322"/>
                  <a:pt x="2097248" y="290327"/>
                  <a:pt x="2097248" y="298111"/>
                </a:cubicBezTo>
                <a:cubicBezTo>
                  <a:pt x="2097248" y="306673"/>
                  <a:pt x="2090685" y="312900"/>
                  <a:pt x="2084849" y="312900"/>
                </a:cubicBezTo>
                <a:cubicBezTo>
                  <a:pt x="2076828" y="312900"/>
                  <a:pt x="2070994" y="306673"/>
                  <a:pt x="2070994" y="298111"/>
                </a:cubicBezTo>
                <a:cubicBezTo>
                  <a:pt x="2070994" y="290327"/>
                  <a:pt x="2076828" y="283322"/>
                  <a:pt x="2084849" y="283322"/>
                </a:cubicBezTo>
                <a:close/>
                <a:moveTo>
                  <a:pt x="2011835" y="283322"/>
                </a:moveTo>
                <a:cubicBezTo>
                  <a:pt x="2019855" y="283322"/>
                  <a:pt x="2026421" y="290327"/>
                  <a:pt x="2026421" y="298111"/>
                </a:cubicBezTo>
                <a:cubicBezTo>
                  <a:pt x="2026421" y="306673"/>
                  <a:pt x="2019855" y="312900"/>
                  <a:pt x="2011835" y="312900"/>
                </a:cubicBezTo>
                <a:cubicBezTo>
                  <a:pt x="2006002" y="312900"/>
                  <a:pt x="2000168" y="306673"/>
                  <a:pt x="2000168" y="298111"/>
                </a:cubicBezTo>
                <a:cubicBezTo>
                  <a:pt x="2000168" y="290327"/>
                  <a:pt x="2006002" y="283322"/>
                  <a:pt x="2011835" y="283322"/>
                </a:cubicBezTo>
                <a:close/>
                <a:moveTo>
                  <a:pt x="1938362" y="283322"/>
                </a:moveTo>
                <a:cubicBezTo>
                  <a:pt x="1946385" y="283322"/>
                  <a:pt x="1952222" y="290327"/>
                  <a:pt x="1952222" y="298111"/>
                </a:cubicBezTo>
                <a:cubicBezTo>
                  <a:pt x="1952222" y="306673"/>
                  <a:pt x="1946385" y="312900"/>
                  <a:pt x="1938362" y="312900"/>
                </a:cubicBezTo>
                <a:cubicBezTo>
                  <a:pt x="1932531" y="312900"/>
                  <a:pt x="1925968" y="306673"/>
                  <a:pt x="1925968" y="298111"/>
                </a:cubicBezTo>
                <a:cubicBezTo>
                  <a:pt x="1925968" y="290327"/>
                  <a:pt x="1932531" y="283322"/>
                  <a:pt x="1938362" y="283322"/>
                </a:cubicBezTo>
                <a:close/>
                <a:moveTo>
                  <a:pt x="1867527" y="283322"/>
                </a:moveTo>
                <a:cubicBezTo>
                  <a:pt x="1875550" y="283322"/>
                  <a:pt x="1881384" y="290327"/>
                  <a:pt x="1881384" y="298111"/>
                </a:cubicBezTo>
                <a:cubicBezTo>
                  <a:pt x="1881384" y="306673"/>
                  <a:pt x="1875550" y="312900"/>
                  <a:pt x="1867527" y="312900"/>
                </a:cubicBezTo>
                <a:cubicBezTo>
                  <a:pt x="1860235" y="312900"/>
                  <a:pt x="1855129" y="306673"/>
                  <a:pt x="1855129" y="298111"/>
                </a:cubicBezTo>
                <a:cubicBezTo>
                  <a:pt x="1855129" y="290327"/>
                  <a:pt x="1860235" y="283322"/>
                  <a:pt x="1867527" y="283322"/>
                </a:cubicBezTo>
                <a:close/>
                <a:moveTo>
                  <a:pt x="1799085" y="283322"/>
                </a:moveTo>
                <a:cubicBezTo>
                  <a:pt x="1807647" y="283322"/>
                  <a:pt x="1813876" y="290327"/>
                  <a:pt x="1813876" y="298111"/>
                </a:cubicBezTo>
                <a:cubicBezTo>
                  <a:pt x="1813876" y="306673"/>
                  <a:pt x="1807647" y="312900"/>
                  <a:pt x="1799085" y="312900"/>
                </a:cubicBezTo>
                <a:cubicBezTo>
                  <a:pt x="1790525" y="312900"/>
                  <a:pt x="1784300" y="306673"/>
                  <a:pt x="1784300" y="298111"/>
                </a:cubicBezTo>
                <a:cubicBezTo>
                  <a:pt x="1784300" y="290327"/>
                  <a:pt x="1790525" y="283322"/>
                  <a:pt x="1799085" y="283322"/>
                </a:cubicBezTo>
                <a:close/>
                <a:moveTo>
                  <a:pt x="1728262" y="283322"/>
                </a:moveTo>
                <a:cubicBezTo>
                  <a:pt x="1736825" y="283322"/>
                  <a:pt x="1743052" y="290327"/>
                  <a:pt x="1743052" y="298111"/>
                </a:cubicBezTo>
                <a:cubicBezTo>
                  <a:pt x="1743052" y="306673"/>
                  <a:pt x="1736825" y="312900"/>
                  <a:pt x="1728262" y="312900"/>
                </a:cubicBezTo>
                <a:cubicBezTo>
                  <a:pt x="1719697" y="312900"/>
                  <a:pt x="1713472" y="306673"/>
                  <a:pt x="1713472" y="298111"/>
                </a:cubicBezTo>
                <a:cubicBezTo>
                  <a:pt x="1713472" y="290327"/>
                  <a:pt x="1719697" y="283322"/>
                  <a:pt x="1728262" y="283322"/>
                </a:cubicBezTo>
                <a:close/>
                <a:moveTo>
                  <a:pt x="1656498" y="283322"/>
                </a:moveTo>
                <a:cubicBezTo>
                  <a:pt x="1663792" y="283322"/>
                  <a:pt x="1668897" y="290327"/>
                  <a:pt x="1668897" y="298111"/>
                </a:cubicBezTo>
                <a:cubicBezTo>
                  <a:pt x="1668897" y="306673"/>
                  <a:pt x="1663792" y="312900"/>
                  <a:pt x="1656498" y="312900"/>
                </a:cubicBezTo>
                <a:cubicBezTo>
                  <a:pt x="1648481" y="312900"/>
                  <a:pt x="1642650" y="306673"/>
                  <a:pt x="1642650" y="298111"/>
                </a:cubicBezTo>
                <a:cubicBezTo>
                  <a:pt x="1642650" y="290327"/>
                  <a:pt x="1648481" y="283322"/>
                  <a:pt x="1656498" y="283322"/>
                </a:cubicBezTo>
                <a:close/>
                <a:moveTo>
                  <a:pt x="1582299" y="283322"/>
                </a:moveTo>
                <a:cubicBezTo>
                  <a:pt x="1588131" y="283322"/>
                  <a:pt x="1594704" y="290327"/>
                  <a:pt x="1594704" y="298111"/>
                </a:cubicBezTo>
                <a:cubicBezTo>
                  <a:pt x="1594704" y="306673"/>
                  <a:pt x="1588131" y="312900"/>
                  <a:pt x="1582299" y="312900"/>
                </a:cubicBezTo>
                <a:cubicBezTo>
                  <a:pt x="1574277" y="312900"/>
                  <a:pt x="1568441" y="306673"/>
                  <a:pt x="1568441" y="298111"/>
                </a:cubicBezTo>
                <a:cubicBezTo>
                  <a:pt x="1568441" y="290327"/>
                  <a:pt x="1574277" y="283322"/>
                  <a:pt x="1582299" y="283322"/>
                </a:cubicBezTo>
                <a:close/>
                <a:moveTo>
                  <a:pt x="1512198" y="283322"/>
                </a:moveTo>
                <a:cubicBezTo>
                  <a:pt x="1518032" y="283322"/>
                  <a:pt x="1523865" y="290327"/>
                  <a:pt x="1523865" y="298111"/>
                </a:cubicBezTo>
                <a:cubicBezTo>
                  <a:pt x="1523865" y="306673"/>
                  <a:pt x="1518032" y="312900"/>
                  <a:pt x="1512198" y="312900"/>
                </a:cubicBezTo>
                <a:cubicBezTo>
                  <a:pt x="1504174" y="312900"/>
                  <a:pt x="1497612" y="306673"/>
                  <a:pt x="1497612" y="298111"/>
                </a:cubicBezTo>
                <a:cubicBezTo>
                  <a:pt x="1497612" y="290327"/>
                  <a:pt x="1504174" y="283322"/>
                  <a:pt x="1512198" y="283322"/>
                </a:cubicBezTo>
                <a:close/>
                <a:moveTo>
                  <a:pt x="1439173" y="283322"/>
                </a:moveTo>
                <a:cubicBezTo>
                  <a:pt x="1447191" y="283322"/>
                  <a:pt x="1453026" y="290327"/>
                  <a:pt x="1453026" y="298111"/>
                </a:cubicBezTo>
                <a:cubicBezTo>
                  <a:pt x="1453026" y="306673"/>
                  <a:pt x="1447191" y="312900"/>
                  <a:pt x="1439173" y="312900"/>
                </a:cubicBezTo>
                <a:cubicBezTo>
                  <a:pt x="1433336" y="312900"/>
                  <a:pt x="1426777" y="306673"/>
                  <a:pt x="1426777" y="298111"/>
                </a:cubicBezTo>
                <a:cubicBezTo>
                  <a:pt x="1426777" y="290327"/>
                  <a:pt x="1433336" y="283322"/>
                  <a:pt x="1439173" y="283322"/>
                </a:cubicBezTo>
                <a:close/>
                <a:moveTo>
                  <a:pt x="1368347" y="283322"/>
                </a:moveTo>
                <a:cubicBezTo>
                  <a:pt x="1376368" y="283322"/>
                  <a:pt x="1382200" y="290327"/>
                  <a:pt x="1382200" y="298111"/>
                </a:cubicBezTo>
                <a:cubicBezTo>
                  <a:pt x="1382200" y="306673"/>
                  <a:pt x="1376368" y="312900"/>
                  <a:pt x="1368347" y="312900"/>
                </a:cubicBezTo>
                <a:cubicBezTo>
                  <a:pt x="1362513" y="312900"/>
                  <a:pt x="1355949" y="306673"/>
                  <a:pt x="1355949" y="298111"/>
                </a:cubicBezTo>
                <a:cubicBezTo>
                  <a:pt x="1355949" y="290327"/>
                  <a:pt x="1362513" y="283322"/>
                  <a:pt x="1368347" y="283322"/>
                </a:cubicBezTo>
                <a:close/>
                <a:moveTo>
                  <a:pt x="1297518" y="283322"/>
                </a:moveTo>
                <a:cubicBezTo>
                  <a:pt x="1305540" y="283322"/>
                  <a:pt x="1311374" y="290327"/>
                  <a:pt x="1311374" y="298111"/>
                </a:cubicBezTo>
                <a:cubicBezTo>
                  <a:pt x="1311374" y="306673"/>
                  <a:pt x="1305540" y="312900"/>
                  <a:pt x="1297518" y="312900"/>
                </a:cubicBezTo>
                <a:cubicBezTo>
                  <a:pt x="1289498" y="312900"/>
                  <a:pt x="1285121" y="306673"/>
                  <a:pt x="1285121" y="298111"/>
                </a:cubicBezTo>
                <a:cubicBezTo>
                  <a:pt x="1285121" y="290327"/>
                  <a:pt x="1289498" y="283322"/>
                  <a:pt x="1297518" y="283322"/>
                </a:cubicBezTo>
                <a:close/>
                <a:moveTo>
                  <a:pt x="1154890" y="283322"/>
                </a:moveTo>
                <a:cubicBezTo>
                  <a:pt x="1162674" y="283322"/>
                  <a:pt x="1169683" y="288427"/>
                  <a:pt x="1169683" y="295719"/>
                </a:cubicBezTo>
                <a:cubicBezTo>
                  <a:pt x="1169683" y="303741"/>
                  <a:pt x="1162674" y="309576"/>
                  <a:pt x="1154890" y="309576"/>
                </a:cubicBezTo>
                <a:cubicBezTo>
                  <a:pt x="1146329" y="309576"/>
                  <a:pt x="1140101" y="303741"/>
                  <a:pt x="1140101" y="295719"/>
                </a:cubicBezTo>
                <a:cubicBezTo>
                  <a:pt x="1140101" y="288427"/>
                  <a:pt x="1146329" y="283322"/>
                  <a:pt x="1154890" y="283322"/>
                </a:cubicBezTo>
                <a:close/>
                <a:moveTo>
                  <a:pt x="1084059" y="283322"/>
                </a:moveTo>
                <a:cubicBezTo>
                  <a:pt x="1091842" y="283322"/>
                  <a:pt x="1098847" y="288427"/>
                  <a:pt x="1098847" y="295719"/>
                </a:cubicBezTo>
                <a:cubicBezTo>
                  <a:pt x="1098847" y="303741"/>
                  <a:pt x="1091842" y="309576"/>
                  <a:pt x="1084059" y="309576"/>
                </a:cubicBezTo>
                <a:cubicBezTo>
                  <a:pt x="1075503" y="309576"/>
                  <a:pt x="1069272" y="303741"/>
                  <a:pt x="1069272" y="295719"/>
                </a:cubicBezTo>
                <a:cubicBezTo>
                  <a:pt x="1069272" y="288427"/>
                  <a:pt x="1075503" y="283322"/>
                  <a:pt x="1084059" y="283322"/>
                </a:cubicBezTo>
                <a:close/>
                <a:moveTo>
                  <a:pt x="1013024" y="283322"/>
                </a:moveTo>
                <a:cubicBezTo>
                  <a:pt x="1020314" y="283322"/>
                  <a:pt x="1024691" y="288427"/>
                  <a:pt x="1024691" y="295719"/>
                </a:cubicBezTo>
                <a:cubicBezTo>
                  <a:pt x="1024691" y="303741"/>
                  <a:pt x="1020314" y="309576"/>
                  <a:pt x="1013024" y="309576"/>
                </a:cubicBezTo>
                <a:cubicBezTo>
                  <a:pt x="1005003" y="309576"/>
                  <a:pt x="998442" y="303741"/>
                  <a:pt x="998442" y="295719"/>
                </a:cubicBezTo>
                <a:cubicBezTo>
                  <a:pt x="998442" y="288427"/>
                  <a:pt x="1005003" y="283322"/>
                  <a:pt x="1013024" y="283322"/>
                </a:cubicBezTo>
                <a:close/>
                <a:moveTo>
                  <a:pt x="941467" y="283322"/>
                </a:moveTo>
                <a:cubicBezTo>
                  <a:pt x="948032" y="283322"/>
                  <a:pt x="953869" y="288427"/>
                  <a:pt x="953869" y="295719"/>
                </a:cubicBezTo>
                <a:cubicBezTo>
                  <a:pt x="953869" y="303741"/>
                  <a:pt x="948032" y="309576"/>
                  <a:pt x="941467" y="309576"/>
                </a:cubicBezTo>
                <a:cubicBezTo>
                  <a:pt x="934173" y="309576"/>
                  <a:pt x="927612" y="303741"/>
                  <a:pt x="927612" y="295719"/>
                </a:cubicBezTo>
                <a:cubicBezTo>
                  <a:pt x="927612" y="288427"/>
                  <a:pt x="934173" y="283322"/>
                  <a:pt x="941467" y="283322"/>
                </a:cubicBezTo>
                <a:close/>
                <a:moveTo>
                  <a:pt x="3299102" y="212492"/>
                </a:moveTo>
                <a:cubicBezTo>
                  <a:pt x="3305664" y="212492"/>
                  <a:pt x="3311499" y="219055"/>
                  <a:pt x="3311499" y="226348"/>
                </a:cubicBezTo>
                <a:cubicBezTo>
                  <a:pt x="3311499" y="232911"/>
                  <a:pt x="3305664" y="238746"/>
                  <a:pt x="3299102" y="238746"/>
                </a:cubicBezTo>
                <a:cubicBezTo>
                  <a:pt x="3291807" y="238746"/>
                  <a:pt x="3285245" y="232911"/>
                  <a:pt x="3285245" y="226348"/>
                </a:cubicBezTo>
                <a:cubicBezTo>
                  <a:pt x="3285245" y="219055"/>
                  <a:pt x="3291807" y="212492"/>
                  <a:pt x="3299102" y="212492"/>
                </a:cubicBezTo>
                <a:close/>
                <a:moveTo>
                  <a:pt x="3226811" y="212492"/>
                </a:moveTo>
                <a:cubicBezTo>
                  <a:pt x="3234831" y="212492"/>
                  <a:pt x="3240667" y="219055"/>
                  <a:pt x="3240667" y="226348"/>
                </a:cubicBezTo>
                <a:cubicBezTo>
                  <a:pt x="3240667" y="232911"/>
                  <a:pt x="3234831" y="238746"/>
                  <a:pt x="3226811" y="238746"/>
                </a:cubicBezTo>
                <a:cubicBezTo>
                  <a:pt x="3220250" y="238746"/>
                  <a:pt x="3214412" y="232911"/>
                  <a:pt x="3214412" y="226348"/>
                </a:cubicBezTo>
                <a:cubicBezTo>
                  <a:pt x="3214412" y="219055"/>
                  <a:pt x="3220250" y="212492"/>
                  <a:pt x="3226811" y="212492"/>
                </a:cubicBezTo>
                <a:close/>
                <a:moveTo>
                  <a:pt x="3152608" y="212492"/>
                </a:moveTo>
                <a:cubicBezTo>
                  <a:pt x="3159900" y="212492"/>
                  <a:pt x="3166462" y="219055"/>
                  <a:pt x="3166462" y="226348"/>
                </a:cubicBezTo>
                <a:cubicBezTo>
                  <a:pt x="3166462" y="232911"/>
                  <a:pt x="3159900" y="238746"/>
                  <a:pt x="3152608" y="238746"/>
                </a:cubicBezTo>
                <a:cubicBezTo>
                  <a:pt x="3146043" y="238746"/>
                  <a:pt x="3140211" y="232911"/>
                  <a:pt x="3140211" y="226348"/>
                </a:cubicBezTo>
                <a:cubicBezTo>
                  <a:pt x="3140211" y="219055"/>
                  <a:pt x="3146043" y="212492"/>
                  <a:pt x="3152608" y="212492"/>
                </a:cubicBezTo>
                <a:close/>
                <a:moveTo>
                  <a:pt x="3081775" y="212492"/>
                </a:moveTo>
                <a:cubicBezTo>
                  <a:pt x="3089069" y="212492"/>
                  <a:pt x="3095628" y="219055"/>
                  <a:pt x="3095628" y="226348"/>
                </a:cubicBezTo>
                <a:cubicBezTo>
                  <a:pt x="3095628" y="232911"/>
                  <a:pt x="3089069" y="238746"/>
                  <a:pt x="3081775" y="238746"/>
                </a:cubicBezTo>
                <a:cubicBezTo>
                  <a:pt x="3073753" y="238746"/>
                  <a:pt x="3069375" y="232911"/>
                  <a:pt x="3069375" y="226348"/>
                </a:cubicBezTo>
                <a:cubicBezTo>
                  <a:pt x="3069375" y="219055"/>
                  <a:pt x="3073753" y="212492"/>
                  <a:pt x="3081775" y="212492"/>
                </a:cubicBezTo>
                <a:close/>
                <a:moveTo>
                  <a:pt x="3013720" y="212492"/>
                </a:moveTo>
                <a:cubicBezTo>
                  <a:pt x="3021310" y="212492"/>
                  <a:pt x="3028140" y="219055"/>
                  <a:pt x="3028140" y="226348"/>
                </a:cubicBezTo>
                <a:cubicBezTo>
                  <a:pt x="3028140" y="232911"/>
                  <a:pt x="3021310" y="238746"/>
                  <a:pt x="3013720" y="238746"/>
                </a:cubicBezTo>
                <a:cubicBezTo>
                  <a:pt x="3005373" y="238746"/>
                  <a:pt x="2998542" y="234370"/>
                  <a:pt x="2998542" y="226348"/>
                </a:cubicBezTo>
                <a:cubicBezTo>
                  <a:pt x="2998542" y="219055"/>
                  <a:pt x="3005373" y="212492"/>
                  <a:pt x="3013720" y="212492"/>
                </a:cubicBezTo>
                <a:close/>
                <a:moveTo>
                  <a:pt x="2942497" y="212492"/>
                </a:moveTo>
                <a:cubicBezTo>
                  <a:pt x="2951061" y="212492"/>
                  <a:pt x="2957293" y="219055"/>
                  <a:pt x="2957293" y="226348"/>
                </a:cubicBezTo>
                <a:cubicBezTo>
                  <a:pt x="2957293" y="234370"/>
                  <a:pt x="2951061" y="238746"/>
                  <a:pt x="2942497" y="238746"/>
                </a:cubicBezTo>
                <a:cubicBezTo>
                  <a:pt x="2934719" y="238746"/>
                  <a:pt x="2927716" y="234370"/>
                  <a:pt x="2927716" y="226348"/>
                </a:cubicBezTo>
                <a:cubicBezTo>
                  <a:pt x="2927716" y="219055"/>
                  <a:pt x="2934719" y="212492"/>
                  <a:pt x="2942497" y="212492"/>
                </a:cubicBezTo>
                <a:close/>
                <a:moveTo>
                  <a:pt x="2867363" y="212492"/>
                </a:moveTo>
                <a:cubicBezTo>
                  <a:pt x="2875389" y="212492"/>
                  <a:pt x="2879765" y="219055"/>
                  <a:pt x="2879765" y="226348"/>
                </a:cubicBezTo>
                <a:cubicBezTo>
                  <a:pt x="2879765" y="234370"/>
                  <a:pt x="2875389" y="238746"/>
                  <a:pt x="2867363" y="238746"/>
                </a:cubicBezTo>
                <a:cubicBezTo>
                  <a:pt x="2860073" y="238746"/>
                  <a:pt x="2853510" y="234370"/>
                  <a:pt x="2853510" y="226348"/>
                </a:cubicBezTo>
                <a:cubicBezTo>
                  <a:pt x="2853510" y="219055"/>
                  <a:pt x="2860073" y="212492"/>
                  <a:pt x="2867363" y="212492"/>
                </a:cubicBezTo>
                <a:close/>
                <a:moveTo>
                  <a:pt x="2796538" y="212492"/>
                </a:moveTo>
                <a:cubicBezTo>
                  <a:pt x="2803103" y="212492"/>
                  <a:pt x="2808934" y="219055"/>
                  <a:pt x="2808934" y="226348"/>
                </a:cubicBezTo>
                <a:cubicBezTo>
                  <a:pt x="2808934" y="234370"/>
                  <a:pt x="2803103" y="238746"/>
                  <a:pt x="2796538" y="238746"/>
                </a:cubicBezTo>
                <a:cubicBezTo>
                  <a:pt x="2789246" y="238746"/>
                  <a:pt x="2782680" y="234370"/>
                  <a:pt x="2782680" y="226348"/>
                </a:cubicBezTo>
                <a:cubicBezTo>
                  <a:pt x="2782680" y="219055"/>
                  <a:pt x="2789246" y="212492"/>
                  <a:pt x="2796538" y="212492"/>
                </a:cubicBezTo>
                <a:close/>
                <a:moveTo>
                  <a:pt x="2725698" y="212492"/>
                </a:moveTo>
                <a:cubicBezTo>
                  <a:pt x="2731538" y="212492"/>
                  <a:pt x="2738102" y="219055"/>
                  <a:pt x="2738102" y="226348"/>
                </a:cubicBezTo>
                <a:cubicBezTo>
                  <a:pt x="2738102" y="234370"/>
                  <a:pt x="2731538" y="238746"/>
                  <a:pt x="2725698" y="238746"/>
                </a:cubicBezTo>
                <a:cubicBezTo>
                  <a:pt x="2717686" y="238746"/>
                  <a:pt x="2711852" y="234370"/>
                  <a:pt x="2711852" y="226348"/>
                </a:cubicBezTo>
                <a:cubicBezTo>
                  <a:pt x="2711852" y="219055"/>
                  <a:pt x="2717686" y="212492"/>
                  <a:pt x="2725698" y="212492"/>
                </a:cubicBezTo>
                <a:close/>
                <a:moveTo>
                  <a:pt x="2653420" y="212492"/>
                </a:moveTo>
                <a:cubicBezTo>
                  <a:pt x="2660711" y="212492"/>
                  <a:pt x="2667273" y="219055"/>
                  <a:pt x="2667273" y="226348"/>
                </a:cubicBezTo>
                <a:cubicBezTo>
                  <a:pt x="2667273" y="234370"/>
                  <a:pt x="2660711" y="238746"/>
                  <a:pt x="2653420" y="238746"/>
                </a:cubicBezTo>
                <a:cubicBezTo>
                  <a:pt x="2646857" y="238746"/>
                  <a:pt x="2641021" y="234370"/>
                  <a:pt x="2641021" y="226348"/>
                </a:cubicBezTo>
                <a:cubicBezTo>
                  <a:pt x="2641021" y="219055"/>
                  <a:pt x="2646857" y="212492"/>
                  <a:pt x="2653420" y="212492"/>
                </a:cubicBezTo>
                <a:close/>
                <a:moveTo>
                  <a:pt x="2582586" y="212492"/>
                </a:moveTo>
                <a:cubicBezTo>
                  <a:pt x="2589878" y="212492"/>
                  <a:pt x="2596439" y="219055"/>
                  <a:pt x="2596439" y="226348"/>
                </a:cubicBezTo>
                <a:cubicBezTo>
                  <a:pt x="2596439" y="234370"/>
                  <a:pt x="2589878" y="238746"/>
                  <a:pt x="2582586" y="238746"/>
                </a:cubicBezTo>
                <a:cubicBezTo>
                  <a:pt x="2576024" y="238746"/>
                  <a:pt x="2570189" y="234370"/>
                  <a:pt x="2570189" y="226348"/>
                </a:cubicBezTo>
                <a:cubicBezTo>
                  <a:pt x="2570189" y="219055"/>
                  <a:pt x="2576024" y="212492"/>
                  <a:pt x="2582586" y="212492"/>
                </a:cubicBezTo>
                <a:close/>
                <a:moveTo>
                  <a:pt x="2511029" y="212492"/>
                </a:moveTo>
                <a:cubicBezTo>
                  <a:pt x="2519052" y="212492"/>
                  <a:pt x="2525616" y="219055"/>
                  <a:pt x="2525616" y="226348"/>
                </a:cubicBezTo>
                <a:cubicBezTo>
                  <a:pt x="2525616" y="234370"/>
                  <a:pt x="2519052" y="238746"/>
                  <a:pt x="2511029" y="238746"/>
                </a:cubicBezTo>
                <a:cubicBezTo>
                  <a:pt x="2503740" y="238746"/>
                  <a:pt x="2499364" y="234370"/>
                  <a:pt x="2499364" y="226348"/>
                </a:cubicBezTo>
                <a:cubicBezTo>
                  <a:pt x="2499364" y="219055"/>
                  <a:pt x="2503740" y="212492"/>
                  <a:pt x="2511029" y="212492"/>
                </a:cubicBezTo>
                <a:close/>
                <a:moveTo>
                  <a:pt x="2439946" y="212492"/>
                </a:moveTo>
                <a:cubicBezTo>
                  <a:pt x="2448505" y="212492"/>
                  <a:pt x="2454732" y="219055"/>
                  <a:pt x="2454732" y="226348"/>
                </a:cubicBezTo>
                <a:cubicBezTo>
                  <a:pt x="2454732" y="234370"/>
                  <a:pt x="2448505" y="238746"/>
                  <a:pt x="2439946" y="238746"/>
                </a:cubicBezTo>
                <a:cubicBezTo>
                  <a:pt x="2432163" y="238746"/>
                  <a:pt x="2425156" y="234370"/>
                  <a:pt x="2425156" y="226348"/>
                </a:cubicBezTo>
                <a:cubicBezTo>
                  <a:pt x="2425156" y="219055"/>
                  <a:pt x="2432163" y="212492"/>
                  <a:pt x="2439946" y="212492"/>
                </a:cubicBezTo>
                <a:close/>
                <a:moveTo>
                  <a:pt x="2369110" y="212492"/>
                </a:moveTo>
                <a:cubicBezTo>
                  <a:pt x="2377672" y="212492"/>
                  <a:pt x="2383900" y="219055"/>
                  <a:pt x="2383900" y="226348"/>
                </a:cubicBezTo>
                <a:cubicBezTo>
                  <a:pt x="2383900" y="234370"/>
                  <a:pt x="2377672" y="238746"/>
                  <a:pt x="2369110" y="238746"/>
                </a:cubicBezTo>
                <a:cubicBezTo>
                  <a:pt x="2361329" y="238746"/>
                  <a:pt x="2354323" y="234370"/>
                  <a:pt x="2354323" y="226348"/>
                </a:cubicBezTo>
                <a:cubicBezTo>
                  <a:pt x="2354323" y="219055"/>
                  <a:pt x="2361329" y="212492"/>
                  <a:pt x="2369110" y="212492"/>
                </a:cubicBezTo>
                <a:close/>
                <a:moveTo>
                  <a:pt x="2298283" y="212492"/>
                </a:moveTo>
                <a:cubicBezTo>
                  <a:pt x="2306842" y="212492"/>
                  <a:pt x="2313070" y="219497"/>
                  <a:pt x="2313070" y="227280"/>
                </a:cubicBezTo>
                <a:cubicBezTo>
                  <a:pt x="2313070" y="235842"/>
                  <a:pt x="2306842" y="242069"/>
                  <a:pt x="2298283" y="242069"/>
                </a:cubicBezTo>
                <a:cubicBezTo>
                  <a:pt x="2290497" y="242069"/>
                  <a:pt x="2283493" y="235842"/>
                  <a:pt x="2283493" y="227280"/>
                </a:cubicBezTo>
                <a:cubicBezTo>
                  <a:pt x="2283493" y="219497"/>
                  <a:pt x="2290497" y="212492"/>
                  <a:pt x="2298283" y="212492"/>
                </a:cubicBezTo>
                <a:close/>
                <a:moveTo>
                  <a:pt x="2226517" y="212492"/>
                </a:moveTo>
                <a:cubicBezTo>
                  <a:pt x="2234540" y="212492"/>
                  <a:pt x="2238916" y="219497"/>
                  <a:pt x="2238916" y="227280"/>
                </a:cubicBezTo>
                <a:cubicBezTo>
                  <a:pt x="2238916" y="235842"/>
                  <a:pt x="2234540" y="242069"/>
                  <a:pt x="2226517" y="242069"/>
                </a:cubicBezTo>
                <a:cubicBezTo>
                  <a:pt x="2218495" y="242069"/>
                  <a:pt x="2212659" y="235842"/>
                  <a:pt x="2212659" y="227280"/>
                </a:cubicBezTo>
                <a:cubicBezTo>
                  <a:pt x="2212659" y="219497"/>
                  <a:pt x="2218495" y="212492"/>
                  <a:pt x="2226517" y="212492"/>
                </a:cubicBezTo>
                <a:close/>
                <a:moveTo>
                  <a:pt x="2155683" y="212492"/>
                </a:moveTo>
                <a:cubicBezTo>
                  <a:pt x="2161519" y="212492"/>
                  <a:pt x="2168081" y="219497"/>
                  <a:pt x="2168081" y="227280"/>
                </a:cubicBezTo>
                <a:cubicBezTo>
                  <a:pt x="2168081" y="235842"/>
                  <a:pt x="2161519" y="242069"/>
                  <a:pt x="2155683" y="242069"/>
                </a:cubicBezTo>
                <a:cubicBezTo>
                  <a:pt x="2147663" y="242069"/>
                  <a:pt x="2141827" y="235842"/>
                  <a:pt x="2141827" y="227280"/>
                </a:cubicBezTo>
                <a:cubicBezTo>
                  <a:pt x="2141827" y="219497"/>
                  <a:pt x="2147663" y="212492"/>
                  <a:pt x="2155683" y="212492"/>
                </a:cubicBezTo>
                <a:close/>
                <a:moveTo>
                  <a:pt x="2084851" y="212492"/>
                </a:moveTo>
                <a:cubicBezTo>
                  <a:pt x="2090686" y="212492"/>
                  <a:pt x="2097249" y="219497"/>
                  <a:pt x="2097249" y="227280"/>
                </a:cubicBezTo>
                <a:cubicBezTo>
                  <a:pt x="2097249" y="235842"/>
                  <a:pt x="2090686" y="242069"/>
                  <a:pt x="2084851" y="242069"/>
                </a:cubicBezTo>
                <a:cubicBezTo>
                  <a:pt x="2076829" y="242069"/>
                  <a:pt x="2070995" y="235842"/>
                  <a:pt x="2070995" y="227280"/>
                </a:cubicBezTo>
                <a:cubicBezTo>
                  <a:pt x="2070995" y="219497"/>
                  <a:pt x="2076829" y="212492"/>
                  <a:pt x="2084851" y="212492"/>
                </a:cubicBezTo>
                <a:close/>
                <a:moveTo>
                  <a:pt x="2011835" y="212492"/>
                </a:moveTo>
                <a:cubicBezTo>
                  <a:pt x="2019855" y="212492"/>
                  <a:pt x="2026421" y="219497"/>
                  <a:pt x="2026421" y="227280"/>
                </a:cubicBezTo>
                <a:cubicBezTo>
                  <a:pt x="2026421" y="235842"/>
                  <a:pt x="2019855" y="242069"/>
                  <a:pt x="2011835" y="242069"/>
                </a:cubicBezTo>
                <a:cubicBezTo>
                  <a:pt x="2006003" y="242069"/>
                  <a:pt x="2000168" y="235842"/>
                  <a:pt x="2000168" y="227280"/>
                </a:cubicBezTo>
                <a:cubicBezTo>
                  <a:pt x="2000168" y="219497"/>
                  <a:pt x="2006003" y="212492"/>
                  <a:pt x="2011835" y="212492"/>
                </a:cubicBezTo>
                <a:close/>
                <a:moveTo>
                  <a:pt x="1938362" y="212492"/>
                </a:moveTo>
                <a:cubicBezTo>
                  <a:pt x="1946388" y="212492"/>
                  <a:pt x="1952222" y="219497"/>
                  <a:pt x="1952222" y="227280"/>
                </a:cubicBezTo>
                <a:cubicBezTo>
                  <a:pt x="1952222" y="235842"/>
                  <a:pt x="1946388" y="242069"/>
                  <a:pt x="1938362" y="242069"/>
                </a:cubicBezTo>
                <a:cubicBezTo>
                  <a:pt x="1932531" y="242069"/>
                  <a:pt x="1925971" y="235842"/>
                  <a:pt x="1925971" y="227280"/>
                </a:cubicBezTo>
                <a:cubicBezTo>
                  <a:pt x="1925971" y="219497"/>
                  <a:pt x="1931072" y="212492"/>
                  <a:pt x="1938362" y="212492"/>
                </a:cubicBezTo>
                <a:close/>
                <a:moveTo>
                  <a:pt x="1867530" y="212492"/>
                </a:moveTo>
                <a:cubicBezTo>
                  <a:pt x="1875550" y="212492"/>
                  <a:pt x="1881387" y="219497"/>
                  <a:pt x="1881387" y="227280"/>
                </a:cubicBezTo>
                <a:cubicBezTo>
                  <a:pt x="1881387" y="235842"/>
                  <a:pt x="1875550" y="242069"/>
                  <a:pt x="1867530" y="242069"/>
                </a:cubicBezTo>
                <a:cubicBezTo>
                  <a:pt x="1860238" y="242069"/>
                  <a:pt x="1855129" y="235842"/>
                  <a:pt x="1855129" y="227280"/>
                </a:cubicBezTo>
                <a:cubicBezTo>
                  <a:pt x="1855129" y="219497"/>
                  <a:pt x="1860238" y="212492"/>
                  <a:pt x="1867530" y="212492"/>
                </a:cubicBezTo>
                <a:close/>
                <a:moveTo>
                  <a:pt x="1799087" y="212492"/>
                </a:moveTo>
                <a:cubicBezTo>
                  <a:pt x="1807649" y="212492"/>
                  <a:pt x="1813879" y="219497"/>
                  <a:pt x="1813879" y="227280"/>
                </a:cubicBezTo>
                <a:cubicBezTo>
                  <a:pt x="1813879" y="235842"/>
                  <a:pt x="1807649" y="242069"/>
                  <a:pt x="1799087" y="242069"/>
                </a:cubicBezTo>
                <a:cubicBezTo>
                  <a:pt x="1790527" y="242069"/>
                  <a:pt x="1784303" y="235842"/>
                  <a:pt x="1784303" y="227280"/>
                </a:cubicBezTo>
                <a:cubicBezTo>
                  <a:pt x="1784303" y="219497"/>
                  <a:pt x="1790527" y="212492"/>
                  <a:pt x="1799087" y="212492"/>
                </a:cubicBezTo>
                <a:close/>
                <a:moveTo>
                  <a:pt x="1728262" y="212492"/>
                </a:moveTo>
                <a:cubicBezTo>
                  <a:pt x="1736828" y="212492"/>
                  <a:pt x="1743052" y="219497"/>
                  <a:pt x="1743052" y="227280"/>
                </a:cubicBezTo>
                <a:cubicBezTo>
                  <a:pt x="1743052" y="235842"/>
                  <a:pt x="1736828" y="242069"/>
                  <a:pt x="1728262" y="242069"/>
                </a:cubicBezTo>
                <a:cubicBezTo>
                  <a:pt x="1719700" y="242069"/>
                  <a:pt x="1713472" y="235842"/>
                  <a:pt x="1713472" y="227280"/>
                </a:cubicBezTo>
                <a:cubicBezTo>
                  <a:pt x="1713472" y="219497"/>
                  <a:pt x="1719700" y="212492"/>
                  <a:pt x="1728262" y="212492"/>
                </a:cubicBezTo>
                <a:close/>
                <a:moveTo>
                  <a:pt x="1656498" y="212492"/>
                </a:moveTo>
                <a:cubicBezTo>
                  <a:pt x="1663792" y="212492"/>
                  <a:pt x="1668900" y="219497"/>
                  <a:pt x="1668900" y="227280"/>
                </a:cubicBezTo>
                <a:cubicBezTo>
                  <a:pt x="1668900" y="235842"/>
                  <a:pt x="1663792" y="242069"/>
                  <a:pt x="1656498" y="242069"/>
                </a:cubicBezTo>
                <a:cubicBezTo>
                  <a:pt x="1648481" y="242069"/>
                  <a:pt x="1642655" y="235842"/>
                  <a:pt x="1642655" y="227280"/>
                </a:cubicBezTo>
                <a:cubicBezTo>
                  <a:pt x="1642655" y="219497"/>
                  <a:pt x="1648481" y="212492"/>
                  <a:pt x="1656498" y="212492"/>
                </a:cubicBezTo>
                <a:close/>
                <a:moveTo>
                  <a:pt x="1582299" y="212492"/>
                </a:moveTo>
                <a:cubicBezTo>
                  <a:pt x="1588134" y="212492"/>
                  <a:pt x="1594704" y="219497"/>
                  <a:pt x="1594704" y="227280"/>
                </a:cubicBezTo>
                <a:cubicBezTo>
                  <a:pt x="1594704" y="235842"/>
                  <a:pt x="1588134" y="242069"/>
                  <a:pt x="1582299" y="242069"/>
                </a:cubicBezTo>
                <a:cubicBezTo>
                  <a:pt x="1574277" y="242069"/>
                  <a:pt x="1568441" y="235842"/>
                  <a:pt x="1568441" y="227280"/>
                </a:cubicBezTo>
                <a:cubicBezTo>
                  <a:pt x="1568441" y="219497"/>
                  <a:pt x="1574277" y="212492"/>
                  <a:pt x="1582299" y="212492"/>
                </a:cubicBezTo>
                <a:close/>
                <a:moveTo>
                  <a:pt x="1512198" y="212492"/>
                </a:moveTo>
                <a:cubicBezTo>
                  <a:pt x="1518035" y="212492"/>
                  <a:pt x="1523867" y="219497"/>
                  <a:pt x="1523867" y="227280"/>
                </a:cubicBezTo>
                <a:cubicBezTo>
                  <a:pt x="1523867" y="235842"/>
                  <a:pt x="1518035" y="242069"/>
                  <a:pt x="1512198" y="242069"/>
                </a:cubicBezTo>
                <a:cubicBezTo>
                  <a:pt x="1504174" y="242069"/>
                  <a:pt x="1497612" y="235842"/>
                  <a:pt x="1497612" y="227280"/>
                </a:cubicBezTo>
                <a:cubicBezTo>
                  <a:pt x="1497612" y="219497"/>
                  <a:pt x="1504174" y="212492"/>
                  <a:pt x="1512198" y="212492"/>
                </a:cubicBezTo>
                <a:close/>
                <a:moveTo>
                  <a:pt x="1439173" y="212492"/>
                </a:moveTo>
                <a:cubicBezTo>
                  <a:pt x="1447191" y="212492"/>
                  <a:pt x="1453026" y="219497"/>
                  <a:pt x="1453026" y="227280"/>
                </a:cubicBezTo>
                <a:cubicBezTo>
                  <a:pt x="1453026" y="235842"/>
                  <a:pt x="1447191" y="242069"/>
                  <a:pt x="1439173" y="242069"/>
                </a:cubicBezTo>
                <a:cubicBezTo>
                  <a:pt x="1433339" y="242069"/>
                  <a:pt x="1426777" y="235842"/>
                  <a:pt x="1426777" y="227280"/>
                </a:cubicBezTo>
                <a:cubicBezTo>
                  <a:pt x="1426777" y="219497"/>
                  <a:pt x="1433339" y="212492"/>
                  <a:pt x="1439173" y="212492"/>
                </a:cubicBezTo>
                <a:close/>
                <a:moveTo>
                  <a:pt x="1368349" y="212492"/>
                </a:moveTo>
                <a:cubicBezTo>
                  <a:pt x="1376368" y="212492"/>
                  <a:pt x="1382203" y="219497"/>
                  <a:pt x="1382203" y="227280"/>
                </a:cubicBezTo>
                <a:cubicBezTo>
                  <a:pt x="1382203" y="235842"/>
                  <a:pt x="1376368" y="242069"/>
                  <a:pt x="1368349" y="242069"/>
                </a:cubicBezTo>
                <a:cubicBezTo>
                  <a:pt x="1362513" y="242069"/>
                  <a:pt x="1355950" y="235842"/>
                  <a:pt x="1355950" y="227280"/>
                </a:cubicBezTo>
                <a:cubicBezTo>
                  <a:pt x="1355950" y="219497"/>
                  <a:pt x="1362513" y="212492"/>
                  <a:pt x="1368349" y="212492"/>
                </a:cubicBezTo>
                <a:close/>
                <a:moveTo>
                  <a:pt x="1297520" y="212492"/>
                </a:moveTo>
                <a:cubicBezTo>
                  <a:pt x="1305540" y="212492"/>
                  <a:pt x="1311374" y="219497"/>
                  <a:pt x="1311374" y="227280"/>
                </a:cubicBezTo>
                <a:cubicBezTo>
                  <a:pt x="1311374" y="235842"/>
                  <a:pt x="1305540" y="242069"/>
                  <a:pt x="1297520" y="242069"/>
                </a:cubicBezTo>
                <a:cubicBezTo>
                  <a:pt x="1289498" y="242069"/>
                  <a:pt x="1285121" y="235842"/>
                  <a:pt x="1285121" y="227280"/>
                </a:cubicBezTo>
                <a:cubicBezTo>
                  <a:pt x="1285121" y="219497"/>
                  <a:pt x="1289498" y="212492"/>
                  <a:pt x="1297520" y="212492"/>
                </a:cubicBezTo>
                <a:close/>
                <a:moveTo>
                  <a:pt x="1225708" y="212492"/>
                </a:moveTo>
                <a:cubicBezTo>
                  <a:pt x="1233489" y="212492"/>
                  <a:pt x="1240496" y="219497"/>
                  <a:pt x="1240496" y="227280"/>
                </a:cubicBezTo>
                <a:cubicBezTo>
                  <a:pt x="1240496" y="235842"/>
                  <a:pt x="1233489" y="242069"/>
                  <a:pt x="1225708" y="242069"/>
                </a:cubicBezTo>
                <a:cubicBezTo>
                  <a:pt x="1217159" y="242069"/>
                  <a:pt x="1210934" y="235842"/>
                  <a:pt x="1210934" y="227280"/>
                </a:cubicBezTo>
                <a:cubicBezTo>
                  <a:pt x="1210934" y="219497"/>
                  <a:pt x="1217159" y="212492"/>
                  <a:pt x="1225708" y="212492"/>
                </a:cubicBezTo>
                <a:close/>
                <a:moveTo>
                  <a:pt x="1154891" y="212492"/>
                </a:moveTo>
                <a:cubicBezTo>
                  <a:pt x="1162674" y="212492"/>
                  <a:pt x="1169683" y="219497"/>
                  <a:pt x="1169683" y="227280"/>
                </a:cubicBezTo>
                <a:cubicBezTo>
                  <a:pt x="1169683" y="235842"/>
                  <a:pt x="1162674" y="242069"/>
                  <a:pt x="1154891" y="242069"/>
                </a:cubicBezTo>
                <a:cubicBezTo>
                  <a:pt x="1146329" y="242069"/>
                  <a:pt x="1140105" y="235842"/>
                  <a:pt x="1140105" y="227280"/>
                </a:cubicBezTo>
                <a:cubicBezTo>
                  <a:pt x="1140105" y="219497"/>
                  <a:pt x="1146329" y="212492"/>
                  <a:pt x="1154891" y="212492"/>
                </a:cubicBezTo>
                <a:close/>
                <a:moveTo>
                  <a:pt x="1084063" y="212492"/>
                </a:moveTo>
                <a:cubicBezTo>
                  <a:pt x="1091842" y="212492"/>
                  <a:pt x="1098847" y="219497"/>
                  <a:pt x="1098847" y="227280"/>
                </a:cubicBezTo>
                <a:cubicBezTo>
                  <a:pt x="1098847" y="235842"/>
                  <a:pt x="1091842" y="242069"/>
                  <a:pt x="1084063" y="242069"/>
                </a:cubicBezTo>
                <a:cubicBezTo>
                  <a:pt x="1075503" y="242069"/>
                  <a:pt x="1069276" y="235842"/>
                  <a:pt x="1069276" y="227280"/>
                </a:cubicBezTo>
                <a:cubicBezTo>
                  <a:pt x="1069276" y="219497"/>
                  <a:pt x="1075503" y="212492"/>
                  <a:pt x="1084063" y="212492"/>
                </a:cubicBezTo>
                <a:close/>
                <a:moveTo>
                  <a:pt x="3013723" y="141661"/>
                </a:moveTo>
                <a:cubicBezTo>
                  <a:pt x="3021310" y="141661"/>
                  <a:pt x="3028140" y="148224"/>
                  <a:pt x="3028140" y="155517"/>
                </a:cubicBezTo>
                <a:cubicBezTo>
                  <a:pt x="3028140" y="162080"/>
                  <a:pt x="3021310" y="167915"/>
                  <a:pt x="3013723" y="167915"/>
                </a:cubicBezTo>
                <a:cubicBezTo>
                  <a:pt x="3005376" y="167915"/>
                  <a:pt x="2998545" y="162080"/>
                  <a:pt x="2998545" y="155517"/>
                </a:cubicBezTo>
                <a:cubicBezTo>
                  <a:pt x="2998545" y="148224"/>
                  <a:pt x="3005376" y="141661"/>
                  <a:pt x="3013723" y="141661"/>
                </a:cubicBezTo>
                <a:close/>
                <a:moveTo>
                  <a:pt x="2942497" y="141661"/>
                </a:moveTo>
                <a:cubicBezTo>
                  <a:pt x="2951061" y="141661"/>
                  <a:pt x="2957293" y="148224"/>
                  <a:pt x="2957293" y="155517"/>
                </a:cubicBezTo>
                <a:cubicBezTo>
                  <a:pt x="2957293" y="162080"/>
                  <a:pt x="2951061" y="167915"/>
                  <a:pt x="2942497" y="167915"/>
                </a:cubicBezTo>
                <a:cubicBezTo>
                  <a:pt x="2934719" y="167915"/>
                  <a:pt x="2927716" y="162080"/>
                  <a:pt x="2927716" y="155517"/>
                </a:cubicBezTo>
                <a:cubicBezTo>
                  <a:pt x="2927716" y="148224"/>
                  <a:pt x="2934719" y="141661"/>
                  <a:pt x="2942497" y="141661"/>
                </a:cubicBezTo>
                <a:close/>
                <a:moveTo>
                  <a:pt x="2867363" y="141661"/>
                </a:moveTo>
                <a:cubicBezTo>
                  <a:pt x="2875389" y="141661"/>
                  <a:pt x="2879765" y="148224"/>
                  <a:pt x="2879765" y="155517"/>
                </a:cubicBezTo>
                <a:cubicBezTo>
                  <a:pt x="2879765" y="162080"/>
                  <a:pt x="2875389" y="167915"/>
                  <a:pt x="2867363" y="167915"/>
                </a:cubicBezTo>
                <a:cubicBezTo>
                  <a:pt x="2860073" y="167915"/>
                  <a:pt x="2853510" y="162080"/>
                  <a:pt x="2853510" y="155517"/>
                </a:cubicBezTo>
                <a:cubicBezTo>
                  <a:pt x="2853510" y="148224"/>
                  <a:pt x="2860073" y="141661"/>
                  <a:pt x="2867363" y="141661"/>
                </a:cubicBezTo>
                <a:close/>
                <a:moveTo>
                  <a:pt x="2796538" y="141661"/>
                </a:moveTo>
                <a:cubicBezTo>
                  <a:pt x="2803103" y="141661"/>
                  <a:pt x="2808940" y="148224"/>
                  <a:pt x="2808940" y="155517"/>
                </a:cubicBezTo>
                <a:cubicBezTo>
                  <a:pt x="2808940" y="162080"/>
                  <a:pt x="2803103" y="167915"/>
                  <a:pt x="2796538" y="167915"/>
                </a:cubicBezTo>
                <a:cubicBezTo>
                  <a:pt x="2789246" y="167915"/>
                  <a:pt x="2782683" y="162080"/>
                  <a:pt x="2782683" y="155517"/>
                </a:cubicBezTo>
                <a:cubicBezTo>
                  <a:pt x="2782683" y="148224"/>
                  <a:pt x="2789246" y="141661"/>
                  <a:pt x="2796538" y="141661"/>
                </a:cubicBezTo>
                <a:close/>
                <a:moveTo>
                  <a:pt x="2725703" y="141661"/>
                </a:moveTo>
                <a:cubicBezTo>
                  <a:pt x="2731538" y="141661"/>
                  <a:pt x="2738105" y="148224"/>
                  <a:pt x="2738105" y="155517"/>
                </a:cubicBezTo>
                <a:cubicBezTo>
                  <a:pt x="2738105" y="162080"/>
                  <a:pt x="2731538" y="167915"/>
                  <a:pt x="2725703" y="167915"/>
                </a:cubicBezTo>
                <a:cubicBezTo>
                  <a:pt x="2717686" y="167915"/>
                  <a:pt x="2711852" y="162080"/>
                  <a:pt x="2711852" y="155517"/>
                </a:cubicBezTo>
                <a:cubicBezTo>
                  <a:pt x="2711852" y="148224"/>
                  <a:pt x="2717686" y="141661"/>
                  <a:pt x="2725703" y="141661"/>
                </a:cubicBezTo>
                <a:close/>
                <a:moveTo>
                  <a:pt x="2653420" y="141661"/>
                </a:moveTo>
                <a:cubicBezTo>
                  <a:pt x="2660711" y="141661"/>
                  <a:pt x="2667273" y="148224"/>
                  <a:pt x="2667273" y="155517"/>
                </a:cubicBezTo>
                <a:cubicBezTo>
                  <a:pt x="2667273" y="162080"/>
                  <a:pt x="2660711" y="167915"/>
                  <a:pt x="2653420" y="167915"/>
                </a:cubicBezTo>
                <a:cubicBezTo>
                  <a:pt x="2646857" y="167915"/>
                  <a:pt x="2641021" y="162080"/>
                  <a:pt x="2641021" y="155517"/>
                </a:cubicBezTo>
                <a:cubicBezTo>
                  <a:pt x="2641021" y="148224"/>
                  <a:pt x="2646857" y="141661"/>
                  <a:pt x="2653420" y="141661"/>
                </a:cubicBezTo>
                <a:close/>
                <a:moveTo>
                  <a:pt x="2582586" y="141661"/>
                </a:moveTo>
                <a:cubicBezTo>
                  <a:pt x="2589878" y="141661"/>
                  <a:pt x="2596442" y="148224"/>
                  <a:pt x="2596442" y="155517"/>
                </a:cubicBezTo>
                <a:cubicBezTo>
                  <a:pt x="2596442" y="162080"/>
                  <a:pt x="2589878" y="167915"/>
                  <a:pt x="2582586" y="167915"/>
                </a:cubicBezTo>
                <a:cubicBezTo>
                  <a:pt x="2576024" y="167915"/>
                  <a:pt x="2570189" y="162080"/>
                  <a:pt x="2570189" y="155517"/>
                </a:cubicBezTo>
                <a:cubicBezTo>
                  <a:pt x="2570189" y="148224"/>
                  <a:pt x="2576024" y="141661"/>
                  <a:pt x="2582586" y="141661"/>
                </a:cubicBezTo>
                <a:close/>
                <a:moveTo>
                  <a:pt x="2511034" y="141661"/>
                </a:moveTo>
                <a:cubicBezTo>
                  <a:pt x="2519052" y="141661"/>
                  <a:pt x="2525616" y="148224"/>
                  <a:pt x="2525616" y="155517"/>
                </a:cubicBezTo>
                <a:cubicBezTo>
                  <a:pt x="2525616" y="162080"/>
                  <a:pt x="2519052" y="167915"/>
                  <a:pt x="2511034" y="167915"/>
                </a:cubicBezTo>
                <a:cubicBezTo>
                  <a:pt x="2503743" y="167915"/>
                  <a:pt x="2499364" y="162080"/>
                  <a:pt x="2499364" y="155517"/>
                </a:cubicBezTo>
                <a:cubicBezTo>
                  <a:pt x="2499364" y="148224"/>
                  <a:pt x="2503743" y="141661"/>
                  <a:pt x="2511034" y="141661"/>
                </a:cubicBezTo>
                <a:close/>
                <a:moveTo>
                  <a:pt x="2439946" y="141661"/>
                </a:moveTo>
                <a:cubicBezTo>
                  <a:pt x="2448505" y="141661"/>
                  <a:pt x="2454734" y="148224"/>
                  <a:pt x="2454734" y="155517"/>
                </a:cubicBezTo>
                <a:cubicBezTo>
                  <a:pt x="2454734" y="162080"/>
                  <a:pt x="2448505" y="167915"/>
                  <a:pt x="2439946" y="167915"/>
                </a:cubicBezTo>
                <a:cubicBezTo>
                  <a:pt x="2432165" y="167915"/>
                  <a:pt x="2425159" y="162080"/>
                  <a:pt x="2425159" y="155517"/>
                </a:cubicBezTo>
                <a:cubicBezTo>
                  <a:pt x="2425159" y="148224"/>
                  <a:pt x="2432165" y="141661"/>
                  <a:pt x="2439946" y="141661"/>
                </a:cubicBezTo>
                <a:close/>
                <a:moveTo>
                  <a:pt x="2369114" y="141661"/>
                </a:moveTo>
                <a:cubicBezTo>
                  <a:pt x="2377674" y="141661"/>
                  <a:pt x="2383900" y="148224"/>
                  <a:pt x="2383900" y="155517"/>
                </a:cubicBezTo>
                <a:cubicBezTo>
                  <a:pt x="2383900" y="162080"/>
                  <a:pt x="2377674" y="167915"/>
                  <a:pt x="2369114" y="167915"/>
                </a:cubicBezTo>
                <a:cubicBezTo>
                  <a:pt x="2361331" y="167915"/>
                  <a:pt x="2354323" y="163539"/>
                  <a:pt x="2354323" y="155517"/>
                </a:cubicBezTo>
                <a:cubicBezTo>
                  <a:pt x="2354323" y="148224"/>
                  <a:pt x="2361331" y="141661"/>
                  <a:pt x="2369114" y="141661"/>
                </a:cubicBezTo>
                <a:close/>
                <a:moveTo>
                  <a:pt x="2298283" y="141661"/>
                </a:moveTo>
                <a:cubicBezTo>
                  <a:pt x="2306842" y="141661"/>
                  <a:pt x="2313070" y="148224"/>
                  <a:pt x="2313070" y="155517"/>
                </a:cubicBezTo>
                <a:cubicBezTo>
                  <a:pt x="2313070" y="163539"/>
                  <a:pt x="2306842" y="167915"/>
                  <a:pt x="2298283" y="167915"/>
                </a:cubicBezTo>
                <a:cubicBezTo>
                  <a:pt x="2290497" y="167915"/>
                  <a:pt x="2283493" y="163539"/>
                  <a:pt x="2283493" y="155517"/>
                </a:cubicBezTo>
                <a:cubicBezTo>
                  <a:pt x="2283493" y="148224"/>
                  <a:pt x="2290497" y="141661"/>
                  <a:pt x="2298283" y="141661"/>
                </a:cubicBezTo>
                <a:close/>
                <a:moveTo>
                  <a:pt x="2226517" y="141661"/>
                </a:moveTo>
                <a:cubicBezTo>
                  <a:pt x="2234542" y="141661"/>
                  <a:pt x="2238916" y="148224"/>
                  <a:pt x="2238916" y="155517"/>
                </a:cubicBezTo>
                <a:cubicBezTo>
                  <a:pt x="2238916" y="163539"/>
                  <a:pt x="2234542" y="167915"/>
                  <a:pt x="2226517" y="167915"/>
                </a:cubicBezTo>
                <a:cubicBezTo>
                  <a:pt x="2218495" y="167915"/>
                  <a:pt x="2212659" y="163539"/>
                  <a:pt x="2212659" y="155517"/>
                </a:cubicBezTo>
                <a:cubicBezTo>
                  <a:pt x="2212659" y="148224"/>
                  <a:pt x="2218495" y="141661"/>
                  <a:pt x="2226517" y="141661"/>
                </a:cubicBezTo>
                <a:close/>
                <a:moveTo>
                  <a:pt x="2155683" y="141661"/>
                </a:moveTo>
                <a:cubicBezTo>
                  <a:pt x="2161520" y="141661"/>
                  <a:pt x="2168084" y="148224"/>
                  <a:pt x="2168084" y="155517"/>
                </a:cubicBezTo>
                <a:cubicBezTo>
                  <a:pt x="2168084" y="163539"/>
                  <a:pt x="2161520" y="167915"/>
                  <a:pt x="2155683" y="167915"/>
                </a:cubicBezTo>
                <a:cubicBezTo>
                  <a:pt x="2147663" y="167915"/>
                  <a:pt x="2141827" y="163539"/>
                  <a:pt x="2141827" y="155517"/>
                </a:cubicBezTo>
                <a:cubicBezTo>
                  <a:pt x="2141827" y="148224"/>
                  <a:pt x="2147663" y="141661"/>
                  <a:pt x="2155683" y="141661"/>
                </a:cubicBezTo>
                <a:close/>
                <a:moveTo>
                  <a:pt x="2084851" y="141661"/>
                </a:moveTo>
                <a:cubicBezTo>
                  <a:pt x="2090686" y="141661"/>
                  <a:pt x="2097249" y="148224"/>
                  <a:pt x="2097249" y="155517"/>
                </a:cubicBezTo>
                <a:cubicBezTo>
                  <a:pt x="2097249" y="163539"/>
                  <a:pt x="2090686" y="167915"/>
                  <a:pt x="2084851" y="167915"/>
                </a:cubicBezTo>
                <a:cubicBezTo>
                  <a:pt x="2076829" y="167915"/>
                  <a:pt x="2070995" y="163539"/>
                  <a:pt x="2070995" y="155517"/>
                </a:cubicBezTo>
                <a:cubicBezTo>
                  <a:pt x="2070995" y="148224"/>
                  <a:pt x="2076829" y="141661"/>
                  <a:pt x="2084851" y="141661"/>
                </a:cubicBezTo>
                <a:close/>
                <a:moveTo>
                  <a:pt x="2011835" y="141661"/>
                </a:moveTo>
                <a:cubicBezTo>
                  <a:pt x="2019855" y="141661"/>
                  <a:pt x="2026421" y="148224"/>
                  <a:pt x="2026421" y="155517"/>
                </a:cubicBezTo>
                <a:cubicBezTo>
                  <a:pt x="2026421" y="163539"/>
                  <a:pt x="2019855" y="167915"/>
                  <a:pt x="2011835" y="167915"/>
                </a:cubicBezTo>
                <a:cubicBezTo>
                  <a:pt x="2006003" y="167915"/>
                  <a:pt x="2000168" y="163539"/>
                  <a:pt x="2000168" y="155517"/>
                </a:cubicBezTo>
                <a:cubicBezTo>
                  <a:pt x="2000168" y="148224"/>
                  <a:pt x="2006003" y="141661"/>
                  <a:pt x="2011835" y="141661"/>
                </a:cubicBezTo>
                <a:close/>
                <a:moveTo>
                  <a:pt x="1938365" y="141661"/>
                </a:moveTo>
                <a:cubicBezTo>
                  <a:pt x="1946388" y="141661"/>
                  <a:pt x="1952222" y="148224"/>
                  <a:pt x="1952222" y="155517"/>
                </a:cubicBezTo>
                <a:cubicBezTo>
                  <a:pt x="1952222" y="163539"/>
                  <a:pt x="1946388" y="167915"/>
                  <a:pt x="1938365" y="167915"/>
                </a:cubicBezTo>
                <a:cubicBezTo>
                  <a:pt x="1931072" y="167915"/>
                  <a:pt x="1925971" y="163539"/>
                  <a:pt x="1925971" y="155517"/>
                </a:cubicBezTo>
                <a:cubicBezTo>
                  <a:pt x="1925971" y="148224"/>
                  <a:pt x="1931072" y="141661"/>
                  <a:pt x="1938365" y="141661"/>
                </a:cubicBezTo>
                <a:close/>
                <a:moveTo>
                  <a:pt x="1869922" y="141661"/>
                </a:moveTo>
                <a:cubicBezTo>
                  <a:pt x="1878483" y="141661"/>
                  <a:pt x="1884712" y="148224"/>
                  <a:pt x="1884712" y="155517"/>
                </a:cubicBezTo>
                <a:cubicBezTo>
                  <a:pt x="1884712" y="163539"/>
                  <a:pt x="1878483" y="167915"/>
                  <a:pt x="1869922" y="167915"/>
                </a:cubicBezTo>
                <a:cubicBezTo>
                  <a:pt x="1862138" y="167915"/>
                  <a:pt x="1855131" y="163539"/>
                  <a:pt x="1855131" y="155517"/>
                </a:cubicBezTo>
                <a:cubicBezTo>
                  <a:pt x="1855131" y="148224"/>
                  <a:pt x="1862138" y="141661"/>
                  <a:pt x="1869922" y="141661"/>
                </a:cubicBezTo>
                <a:close/>
                <a:moveTo>
                  <a:pt x="1799087" y="141661"/>
                </a:moveTo>
                <a:cubicBezTo>
                  <a:pt x="1807649" y="141661"/>
                  <a:pt x="1813879" y="148224"/>
                  <a:pt x="1813879" y="155517"/>
                </a:cubicBezTo>
                <a:cubicBezTo>
                  <a:pt x="1813879" y="163539"/>
                  <a:pt x="1807649" y="167915"/>
                  <a:pt x="1799087" y="167915"/>
                </a:cubicBezTo>
                <a:cubicBezTo>
                  <a:pt x="1790527" y="167915"/>
                  <a:pt x="1784303" y="163539"/>
                  <a:pt x="1784303" y="155517"/>
                </a:cubicBezTo>
                <a:cubicBezTo>
                  <a:pt x="1784303" y="148224"/>
                  <a:pt x="1790527" y="141661"/>
                  <a:pt x="1799087" y="141661"/>
                </a:cubicBezTo>
                <a:close/>
                <a:moveTo>
                  <a:pt x="1728262" y="141661"/>
                </a:moveTo>
                <a:cubicBezTo>
                  <a:pt x="1736828" y="141661"/>
                  <a:pt x="1743052" y="148224"/>
                  <a:pt x="1743052" y="155517"/>
                </a:cubicBezTo>
                <a:cubicBezTo>
                  <a:pt x="1743052" y="163539"/>
                  <a:pt x="1736828" y="167915"/>
                  <a:pt x="1728262" y="167915"/>
                </a:cubicBezTo>
                <a:cubicBezTo>
                  <a:pt x="1719700" y="167915"/>
                  <a:pt x="1713474" y="163539"/>
                  <a:pt x="1713474" y="155517"/>
                </a:cubicBezTo>
                <a:cubicBezTo>
                  <a:pt x="1713474" y="148224"/>
                  <a:pt x="1719700" y="141661"/>
                  <a:pt x="1728262" y="141661"/>
                </a:cubicBezTo>
                <a:close/>
                <a:moveTo>
                  <a:pt x="1656501" y="141661"/>
                </a:moveTo>
                <a:cubicBezTo>
                  <a:pt x="1663792" y="141661"/>
                  <a:pt x="1668900" y="148666"/>
                  <a:pt x="1668900" y="156450"/>
                </a:cubicBezTo>
                <a:cubicBezTo>
                  <a:pt x="1668900" y="165012"/>
                  <a:pt x="1663792" y="171239"/>
                  <a:pt x="1656501" y="171239"/>
                </a:cubicBezTo>
                <a:cubicBezTo>
                  <a:pt x="1648481" y="171239"/>
                  <a:pt x="1642655" y="165012"/>
                  <a:pt x="1642655" y="156450"/>
                </a:cubicBezTo>
                <a:cubicBezTo>
                  <a:pt x="1642655" y="148666"/>
                  <a:pt x="1648481" y="141661"/>
                  <a:pt x="1656501" y="141661"/>
                </a:cubicBezTo>
                <a:close/>
                <a:moveTo>
                  <a:pt x="1582299" y="141661"/>
                </a:moveTo>
                <a:cubicBezTo>
                  <a:pt x="1588134" y="141661"/>
                  <a:pt x="1594704" y="148666"/>
                  <a:pt x="1594704" y="156450"/>
                </a:cubicBezTo>
                <a:cubicBezTo>
                  <a:pt x="1594704" y="165012"/>
                  <a:pt x="1588134" y="171239"/>
                  <a:pt x="1582299" y="171239"/>
                </a:cubicBezTo>
                <a:cubicBezTo>
                  <a:pt x="1574277" y="171239"/>
                  <a:pt x="1568444" y="165012"/>
                  <a:pt x="1568444" y="156450"/>
                </a:cubicBezTo>
                <a:cubicBezTo>
                  <a:pt x="1568444" y="148666"/>
                  <a:pt x="1574277" y="141661"/>
                  <a:pt x="1582299" y="141661"/>
                </a:cubicBezTo>
                <a:close/>
                <a:moveTo>
                  <a:pt x="1512199" y="141661"/>
                </a:moveTo>
                <a:cubicBezTo>
                  <a:pt x="1518035" y="141661"/>
                  <a:pt x="1523867" y="148666"/>
                  <a:pt x="1523867" y="156450"/>
                </a:cubicBezTo>
                <a:cubicBezTo>
                  <a:pt x="1523867" y="165012"/>
                  <a:pt x="1518035" y="171239"/>
                  <a:pt x="1512199" y="171239"/>
                </a:cubicBezTo>
                <a:cubicBezTo>
                  <a:pt x="1504174" y="171239"/>
                  <a:pt x="1497612" y="165012"/>
                  <a:pt x="1497612" y="156450"/>
                </a:cubicBezTo>
                <a:cubicBezTo>
                  <a:pt x="1497612" y="148666"/>
                  <a:pt x="1504174" y="141661"/>
                  <a:pt x="1512199" y="141661"/>
                </a:cubicBezTo>
                <a:close/>
                <a:moveTo>
                  <a:pt x="1439173" y="141661"/>
                </a:moveTo>
                <a:cubicBezTo>
                  <a:pt x="1447191" y="141661"/>
                  <a:pt x="1453026" y="148666"/>
                  <a:pt x="1453026" y="156450"/>
                </a:cubicBezTo>
                <a:cubicBezTo>
                  <a:pt x="1453026" y="165012"/>
                  <a:pt x="1447191" y="171239"/>
                  <a:pt x="1439173" y="171239"/>
                </a:cubicBezTo>
                <a:cubicBezTo>
                  <a:pt x="1433339" y="171239"/>
                  <a:pt x="1426777" y="165012"/>
                  <a:pt x="1426777" y="156450"/>
                </a:cubicBezTo>
                <a:cubicBezTo>
                  <a:pt x="1426777" y="148666"/>
                  <a:pt x="1433339" y="141661"/>
                  <a:pt x="1439173" y="141661"/>
                </a:cubicBezTo>
                <a:close/>
                <a:moveTo>
                  <a:pt x="1368349" y="141661"/>
                </a:moveTo>
                <a:cubicBezTo>
                  <a:pt x="1376368" y="141661"/>
                  <a:pt x="1382203" y="148666"/>
                  <a:pt x="1382203" y="156450"/>
                </a:cubicBezTo>
                <a:cubicBezTo>
                  <a:pt x="1382203" y="165012"/>
                  <a:pt x="1376368" y="171239"/>
                  <a:pt x="1368349" y="171239"/>
                </a:cubicBezTo>
                <a:cubicBezTo>
                  <a:pt x="1362516" y="171239"/>
                  <a:pt x="1355953" y="165012"/>
                  <a:pt x="1355953" y="156450"/>
                </a:cubicBezTo>
                <a:cubicBezTo>
                  <a:pt x="1355953" y="148666"/>
                  <a:pt x="1362516" y="141661"/>
                  <a:pt x="1368349" y="141661"/>
                </a:cubicBezTo>
                <a:close/>
                <a:moveTo>
                  <a:pt x="1297520" y="141661"/>
                </a:moveTo>
                <a:cubicBezTo>
                  <a:pt x="1305540" y="141661"/>
                  <a:pt x="1311374" y="148666"/>
                  <a:pt x="1311374" y="156450"/>
                </a:cubicBezTo>
                <a:cubicBezTo>
                  <a:pt x="1311374" y="165012"/>
                  <a:pt x="1305540" y="171239"/>
                  <a:pt x="1297520" y="171239"/>
                </a:cubicBezTo>
                <a:cubicBezTo>
                  <a:pt x="1289498" y="171239"/>
                  <a:pt x="1285121" y="165012"/>
                  <a:pt x="1285121" y="156450"/>
                </a:cubicBezTo>
                <a:cubicBezTo>
                  <a:pt x="1285121" y="148666"/>
                  <a:pt x="1289498" y="141661"/>
                  <a:pt x="1297520" y="141661"/>
                </a:cubicBezTo>
                <a:close/>
                <a:moveTo>
                  <a:pt x="2796538" y="70831"/>
                </a:moveTo>
                <a:cubicBezTo>
                  <a:pt x="2803103" y="70831"/>
                  <a:pt x="2808940" y="76665"/>
                  <a:pt x="2808940" y="84687"/>
                </a:cubicBezTo>
                <a:cubicBezTo>
                  <a:pt x="2808940" y="90521"/>
                  <a:pt x="2803103" y="97085"/>
                  <a:pt x="2796538" y="97085"/>
                </a:cubicBezTo>
                <a:cubicBezTo>
                  <a:pt x="2789246" y="97085"/>
                  <a:pt x="2782683" y="90521"/>
                  <a:pt x="2782683" y="84687"/>
                </a:cubicBezTo>
                <a:cubicBezTo>
                  <a:pt x="2782683" y="76665"/>
                  <a:pt x="2789246" y="70831"/>
                  <a:pt x="2796538" y="70831"/>
                </a:cubicBezTo>
                <a:close/>
                <a:moveTo>
                  <a:pt x="2725703" y="70831"/>
                </a:moveTo>
                <a:cubicBezTo>
                  <a:pt x="2731538" y="70831"/>
                  <a:pt x="2738105" y="76665"/>
                  <a:pt x="2738105" y="84687"/>
                </a:cubicBezTo>
                <a:cubicBezTo>
                  <a:pt x="2738105" y="90521"/>
                  <a:pt x="2731538" y="97085"/>
                  <a:pt x="2725703" y="97085"/>
                </a:cubicBezTo>
                <a:cubicBezTo>
                  <a:pt x="2717686" y="97085"/>
                  <a:pt x="2711852" y="90521"/>
                  <a:pt x="2711852" y="84687"/>
                </a:cubicBezTo>
                <a:cubicBezTo>
                  <a:pt x="2711852" y="76665"/>
                  <a:pt x="2717686" y="70831"/>
                  <a:pt x="2725703" y="70831"/>
                </a:cubicBezTo>
                <a:close/>
                <a:moveTo>
                  <a:pt x="2653420" y="70831"/>
                </a:moveTo>
                <a:cubicBezTo>
                  <a:pt x="2660711" y="70831"/>
                  <a:pt x="2667273" y="76665"/>
                  <a:pt x="2667273" y="84687"/>
                </a:cubicBezTo>
                <a:cubicBezTo>
                  <a:pt x="2667273" y="90521"/>
                  <a:pt x="2660711" y="97085"/>
                  <a:pt x="2653420" y="97085"/>
                </a:cubicBezTo>
                <a:cubicBezTo>
                  <a:pt x="2646857" y="97085"/>
                  <a:pt x="2641021" y="90521"/>
                  <a:pt x="2641021" y="84687"/>
                </a:cubicBezTo>
                <a:cubicBezTo>
                  <a:pt x="2641021" y="76665"/>
                  <a:pt x="2646857" y="70831"/>
                  <a:pt x="2653420" y="70831"/>
                </a:cubicBezTo>
                <a:close/>
                <a:moveTo>
                  <a:pt x="2582586" y="70831"/>
                </a:moveTo>
                <a:cubicBezTo>
                  <a:pt x="2589878" y="70831"/>
                  <a:pt x="2596442" y="76665"/>
                  <a:pt x="2596442" y="84687"/>
                </a:cubicBezTo>
                <a:cubicBezTo>
                  <a:pt x="2596442" y="90521"/>
                  <a:pt x="2589878" y="97085"/>
                  <a:pt x="2582586" y="97085"/>
                </a:cubicBezTo>
                <a:cubicBezTo>
                  <a:pt x="2576024" y="97085"/>
                  <a:pt x="2570189" y="90521"/>
                  <a:pt x="2570189" y="84687"/>
                </a:cubicBezTo>
                <a:cubicBezTo>
                  <a:pt x="2570189" y="76665"/>
                  <a:pt x="2576024" y="70831"/>
                  <a:pt x="2582586" y="70831"/>
                </a:cubicBezTo>
                <a:close/>
                <a:moveTo>
                  <a:pt x="2511034" y="70831"/>
                </a:moveTo>
                <a:cubicBezTo>
                  <a:pt x="2519052" y="70831"/>
                  <a:pt x="2525616" y="76665"/>
                  <a:pt x="2525616" y="84687"/>
                </a:cubicBezTo>
                <a:cubicBezTo>
                  <a:pt x="2525616" y="90521"/>
                  <a:pt x="2519052" y="97085"/>
                  <a:pt x="2511034" y="97085"/>
                </a:cubicBezTo>
                <a:cubicBezTo>
                  <a:pt x="2503743" y="97085"/>
                  <a:pt x="2499364" y="90521"/>
                  <a:pt x="2499364" y="84687"/>
                </a:cubicBezTo>
                <a:cubicBezTo>
                  <a:pt x="2499364" y="76665"/>
                  <a:pt x="2503743" y="70831"/>
                  <a:pt x="2511034" y="70831"/>
                </a:cubicBezTo>
                <a:close/>
                <a:moveTo>
                  <a:pt x="2439946" y="70831"/>
                </a:moveTo>
                <a:cubicBezTo>
                  <a:pt x="2448505" y="70831"/>
                  <a:pt x="2454737" y="76665"/>
                  <a:pt x="2454737" y="84687"/>
                </a:cubicBezTo>
                <a:cubicBezTo>
                  <a:pt x="2454737" y="90521"/>
                  <a:pt x="2448505" y="97085"/>
                  <a:pt x="2439946" y="97085"/>
                </a:cubicBezTo>
                <a:cubicBezTo>
                  <a:pt x="2432165" y="97085"/>
                  <a:pt x="2425159" y="90521"/>
                  <a:pt x="2425159" y="84687"/>
                </a:cubicBezTo>
                <a:cubicBezTo>
                  <a:pt x="2425159" y="76665"/>
                  <a:pt x="2432165" y="70831"/>
                  <a:pt x="2439946" y="70831"/>
                </a:cubicBezTo>
                <a:close/>
                <a:moveTo>
                  <a:pt x="2369114" y="70831"/>
                </a:moveTo>
                <a:cubicBezTo>
                  <a:pt x="2377674" y="70831"/>
                  <a:pt x="2383900" y="76665"/>
                  <a:pt x="2383900" y="84687"/>
                </a:cubicBezTo>
                <a:cubicBezTo>
                  <a:pt x="2383900" y="90521"/>
                  <a:pt x="2377674" y="97085"/>
                  <a:pt x="2369114" y="97085"/>
                </a:cubicBezTo>
                <a:cubicBezTo>
                  <a:pt x="2361331" y="97085"/>
                  <a:pt x="2354323" y="90521"/>
                  <a:pt x="2354323" y="84687"/>
                </a:cubicBezTo>
                <a:cubicBezTo>
                  <a:pt x="2354323" y="76665"/>
                  <a:pt x="2361331" y="70831"/>
                  <a:pt x="2369114" y="70831"/>
                </a:cubicBezTo>
                <a:close/>
                <a:moveTo>
                  <a:pt x="2298283" y="70831"/>
                </a:moveTo>
                <a:cubicBezTo>
                  <a:pt x="2306842" y="70831"/>
                  <a:pt x="2313070" y="76665"/>
                  <a:pt x="2313070" y="84687"/>
                </a:cubicBezTo>
                <a:cubicBezTo>
                  <a:pt x="2313070" y="90521"/>
                  <a:pt x="2306842" y="97085"/>
                  <a:pt x="2298283" y="97085"/>
                </a:cubicBezTo>
                <a:cubicBezTo>
                  <a:pt x="2290497" y="97085"/>
                  <a:pt x="2283493" y="90521"/>
                  <a:pt x="2283493" y="84687"/>
                </a:cubicBezTo>
                <a:cubicBezTo>
                  <a:pt x="2283493" y="76665"/>
                  <a:pt x="2290497" y="70831"/>
                  <a:pt x="2298283" y="70831"/>
                </a:cubicBezTo>
                <a:close/>
                <a:moveTo>
                  <a:pt x="2226517" y="70831"/>
                </a:moveTo>
                <a:cubicBezTo>
                  <a:pt x="2234542" y="70831"/>
                  <a:pt x="2238916" y="76665"/>
                  <a:pt x="2238916" y="84687"/>
                </a:cubicBezTo>
                <a:cubicBezTo>
                  <a:pt x="2238916" y="90521"/>
                  <a:pt x="2234542" y="97085"/>
                  <a:pt x="2226517" y="97085"/>
                </a:cubicBezTo>
                <a:cubicBezTo>
                  <a:pt x="2218495" y="97085"/>
                  <a:pt x="2212659" y="90521"/>
                  <a:pt x="2212659" y="84687"/>
                </a:cubicBezTo>
                <a:cubicBezTo>
                  <a:pt x="2212659" y="76665"/>
                  <a:pt x="2218495" y="70831"/>
                  <a:pt x="2226517" y="70831"/>
                </a:cubicBezTo>
                <a:close/>
                <a:moveTo>
                  <a:pt x="2155683" y="70831"/>
                </a:moveTo>
                <a:cubicBezTo>
                  <a:pt x="2161520" y="70831"/>
                  <a:pt x="2168084" y="76665"/>
                  <a:pt x="2168084" y="84687"/>
                </a:cubicBezTo>
                <a:cubicBezTo>
                  <a:pt x="2168084" y="90521"/>
                  <a:pt x="2161520" y="97085"/>
                  <a:pt x="2155683" y="97085"/>
                </a:cubicBezTo>
                <a:cubicBezTo>
                  <a:pt x="2147663" y="97085"/>
                  <a:pt x="2141827" y="90521"/>
                  <a:pt x="2141827" y="84687"/>
                </a:cubicBezTo>
                <a:cubicBezTo>
                  <a:pt x="2141827" y="76665"/>
                  <a:pt x="2147663" y="70831"/>
                  <a:pt x="2155683" y="70831"/>
                </a:cubicBezTo>
                <a:close/>
                <a:moveTo>
                  <a:pt x="2083393" y="70831"/>
                </a:moveTo>
                <a:cubicBezTo>
                  <a:pt x="2090686" y="70831"/>
                  <a:pt x="2097249" y="76665"/>
                  <a:pt x="2097249" y="84687"/>
                </a:cubicBezTo>
                <a:cubicBezTo>
                  <a:pt x="2097249" y="90521"/>
                  <a:pt x="2090686" y="97085"/>
                  <a:pt x="2083393" y="97085"/>
                </a:cubicBezTo>
                <a:cubicBezTo>
                  <a:pt x="2076829" y="97085"/>
                  <a:pt x="2070995" y="90521"/>
                  <a:pt x="2070995" y="84687"/>
                </a:cubicBezTo>
                <a:cubicBezTo>
                  <a:pt x="2070995" y="76665"/>
                  <a:pt x="2076829" y="70831"/>
                  <a:pt x="2083393" y="70831"/>
                </a:cubicBezTo>
                <a:close/>
                <a:moveTo>
                  <a:pt x="2011835" y="70831"/>
                </a:moveTo>
                <a:cubicBezTo>
                  <a:pt x="2019855" y="70831"/>
                  <a:pt x="2026421" y="76665"/>
                  <a:pt x="2026421" y="84687"/>
                </a:cubicBezTo>
                <a:cubicBezTo>
                  <a:pt x="2026421" y="90521"/>
                  <a:pt x="2019855" y="97085"/>
                  <a:pt x="2011835" y="97085"/>
                </a:cubicBezTo>
                <a:cubicBezTo>
                  <a:pt x="2006003" y="97085"/>
                  <a:pt x="2000168" y="90521"/>
                  <a:pt x="2000168" y="84687"/>
                </a:cubicBezTo>
                <a:cubicBezTo>
                  <a:pt x="2000168" y="76665"/>
                  <a:pt x="2006003" y="70831"/>
                  <a:pt x="2011835" y="70831"/>
                </a:cubicBezTo>
                <a:close/>
                <a:moveTo>
                  <a:pt x="1938365" y="70831"/>
                </a:moveTo>
                <a:cubicBezTo>
                  <a:pt x="1946388" y="70831"/>
                  <a:pt x="1952222" y="76665"/>
                  <a:pt x="1952222" y="84687"/>
                </a:cubicBezTo>
                <a:cubicBezTo>
                  <a:pt x="1952222" y="90521"/>
                  <a:pt x="1946388" y="97085"/>
                  <a:pt x="1938365" y="97085"/>
                </a:cubicBezTo>
                <a:cubicBezTo>
                  <a:pt x="1931072" y="97085"/>
                  <a:pt x="1925971" y="90521"/>
                  <a:pt x="1925971" y="84687"/>
                </a:cubicBezTo>
                <a:cubicBezTo>
                  <a:pt x="1925971" y="76665"/>
                  <a:pt x="1931072" y="70831"/>
                  <a:pt x="1938365" y="70831"/>
                </a:cubicBezTo>
                <a:close/>
                <a:moveTo>
                  <a:pt x="1869922" y="70831"/>
                </a:moveTo>
                <a:cubicBezTo>
                  <a:pt x="1878483" y="70831"/>
                  <a:pt x="1884712" y="76665"/>
                  <a:pt x="1884712" y="84687"/>
                </a:cubicBezTo>
                <a:cubicBezTo>
                  <a:pt x="1884712" y="90521"/>
                  <a:pt x="1878483" y="97085"/>
                  <a:pt x="1869922" y="97085"/>
                </a:cubicBezTo>
                <a:cubicBezTo>
                  <a:pt x="1862138" y="97085"/>
                  <a:pt x="1855131" y="90521"/>
                  <a:pt x="1855131" y="84687"/>
                </a:cubicBezTo>
                <a:cubicBezTo>
                  <a:pt x="1855131" y="76665"/>
                  <a:pt x="1862138" y="70831"/>
                  <a:pt x="1869922" y="70831"/>
                </a:cubicBezTo>
                <a:close/>
                <a:moveTo>
                  <a:pt x="1799087" y="70831"/>
                </a:moveTo>
                <a:cubicBezTo>
                  <a:pt x="1807649" y="70831"/>
                  <a:pt x="1813879" y="76665"/>
                  <a:pt x="1813879" y="84687"/>
                </a:cubicBezTo>
                <a:cubicBezTo>
                  <a:pt x="1813879" y="90521"/>
                  <a:pt x="1807649" y="97085"/>
                  <a:pt x="1799087" y="97085"/>
                </a:cubicBezTo>
                <a:cubicBezTo>
                  <a:pt x="1790527" y="97085"/>
                  <a:pt x="1784303" y="92709"/>
                  <a:pt x="1784303" y="84687"/>
                </a:cubicBezTo>
                <a:cubicBezTo>
                  <a:pt x="1784303" y="76665"/>
                  <a:pt x="1790527" y="70831"/>
                  <a:pt x="1799087" y="70831"/>
                </a:cubicBezTo>
                <a:close/>
                <a:moveTo>
                  <a:pt x="1728262" y="70831"/>
                </a:moveTo>
                <a:cubicBezTo>
                  <a:pt x="1736828" y="70831"/>
                  <a:pt x="1743052" y="76665"/>
                  <a:pt x="1743052" y="84687"/>
                </a:cubicBezTo>
                <a:cubicBezTo>
                  <a:pt x="1743052" y="92709"/>
                  <a:pt x="1736828" y="97085"/>
                  <a:pt x="1728262" y="97085"/>
                </a:cubicBezTo>
                <a:cubicBezTo>
                  <a:pt x="1719700" y="97085"/>
                  <a:pt x="1713474" y="92709"/>
                  <a:pt x="1713474" y="84687"/>
                </a:cubicBezTo>
                <a:cubicBezTo>
                  <a:pt x="1713474" y="76665"/>
                  <a:pt x="1719700" y="70831"/>
                  <a:pt x="1728262" y="70831"/>
                </a:cubicBezTo>
                <a:close/>
                <a:moveTo>
                  <a:pt x="1656501" y="70831"/>
                </a:moveTo>
                <a:cubicBezTo>
                  <a:pt x="1663792" y="70831"/>
                  <a:pt x="1668900" y="76665"/>
                  <a:pt x="1668900" y="84687"/>
                </a:cubicBezTo>
                <a:cubicBezTo>
                  <a:pt x="1668900" y="92709"/>
                  <a:pt x="1663792" y="97085"/>
                  <a:pt x="1656501" y="97085"/>
                </a:cubicBezTo>
                <a:cubicBezTo>
                  <a:pt x="1648481" y="97085"/>
                  <a:pt x="1642655" y="92709"/>
                  <a:pt x="1642655" y="84687"/>
                </a:cubicBezTo>
                <a:cubicBezTo>
                  <a:pt x="1642655" y="76665"/>
                  <a:pt x="1648481" y="70831"/>
                  <a:pt x="1656501" y="70831"/>
                </a:cubicBezTo>
                <a:close/>
                <a:moveTo>
                  <a:pt x="1582299" y="70831"/>
                </a:moveTo>
                <a:cubicBezTo>
                  <a:pt x="1588134" y="70831"/>
                  <a:pt x="1594704" y="76665"/>
                  <a:pt x="1594704" y="84687"/>
                </a:cubicBezTo>
                <a:cubicBezTo>
                  <a:pt x="1594704" y="92709"/>
                  <a:pt x="1588134" y="97085"/>
                  <a:pt x="1582299" y="97085"/>
                </a:cubicBezTo>
                <a:cubicBezTo>
                  <a:pt x="1574277" y="97085"/>
                  <a:pt x="1568444" y="92709"/>
                  <a:pt x="1568444" y="84687"/>
                </a:cubicBezTo>
                <a:cubicBezTo>
                  <a:pt x="1568444" y="76665"/>
                  <a:pt x="1574277" y="70831"/>
                  <a:pt x="1582299" y="70831"/>
                </a:cubicBezTo>
                <a:close/>
                <a:moveTo>
                  <a:pt x="2796538" y="0"/>
                </a:moveTo>
                <a:cubicBezTo>
                  <a:pt x="2803103" y="0"/>
                  <a:pt x="2808940" y="5834"/>
                  <a:pt x="2808940" y="12397"/>
                </a:cubicBezTo>
                <a:cubicBezTo>
                  <a:pt x="2808940" y="19690"/>
                  <a:pt x="2803103" y="26254"/>
                  <a:pt x="2796538" y="26254"/>
                </a:cubicBezTo>
                <a:cubicBezTo>
                  <a:pt x="2789246" y="26254"/>
                  <a:pt x="2782683" y="19690"/>
                  <a:pt x="2782683" y="12397"/>
                </a:cubicBezTo>
                <a:cubicBezTo>
                  <a:pt x="2782683" y="5834"/>
                  <a:pt x="2789246" y="0"/>
                  <a:pt x="2796538" y="0"/>
                </a:cubicBezTo>
                <a:close/>
                <a:moveTo>
                  <a:pt x="2725703" y="0"/>
                </a:moveTo>
                <a:cubicBezTo>
                  <a:pt x="2731538" y="0"/>
                  <a:pt x="2738105" y="5834"/>
                  <a:pt x="2738105" y="12397"/>
                </a:cubicBezTo>
                <a:cubicBezTo>
                  <a:pt x="2738105" y="19690"/>
                  <a:pt x="2731538" y="26254"/>
                  <a:pt x="2725703" y="26254"/>
                </a:cubicBezTo>
                <a:cubicBezTo>
                  <a:pt x="2717686" y="26254"/>
                  <a:pt x="2711852" y="19690"/>
                  <a:pt x="2711852" y="12397"/>
                </a:cubicBezTo>
                <a:cubicBezTo>
                  <a:pt x="2711852" y="5834"/>
                  <a:pt x="2717686" y="0"/>
                  <a:pt x="2725703" y="0"/>
                </a:cubicBezTo>
                <a:close/>
                <a:moveTo>
                  <a:pt x="2653420" y="0"/>
                </a:moveTo>
                <a:cubicBezTo>
                  <a:pt x="2660711" y="0"/>
                  <a:pt x="2667273" y="5834"/>
                  <a:pt x="2667273" y="12397"/>
                </a:cubicBezTo>
                <a:cubicBezTo>
                  <a:pt x="2667273" y="19690"/>
                  <a:pt x="2660711" y="26254"/>
                  <a:pt x="2653420" y="26254"/>
                </a:cubicBezTo>
                <a:cubicBezTo>
                  <a:pt x="2646857" y="26254"/>
                  <a:pt x="2641021" y="19690"/>
                  <a:pt x="2641021" y="12397"/>
                </a:cubicBezTo>
                <a:cubicBezTo>
                  <a:pt x="2641021" y="5834"/>
                  <a:pt x="2646857" y="0"/>
                  <a:pt x="2653420" y="0"/>
                </a:cubicBezTo>
                <a:close/>
                <a:moveTo>
                  <a:pt x="2582586" y="0"/>
                </a:moveTo>
                <a:cubicBezTo>
                  <a:pt x="2589878" y="0"/>
                  <a:pt x="2596442" y="5834"/>
                  <a:pt x="2596442" y="12397"/>
                </a:cubicBezTo>
                <a:cubicBezTo>
                  <a:pt x="2596442" y="19690"/>
                  <a:pt x="2589878" y="26254"/>
                  <a:pt x="2582586" y="26254"/>
                </a:cubicBezTo>
                <a:cubicBezTo>
                  <a:pt x="2576024" y="26254"/>
                  <a:pt x="2570189" y="19690"/>
                  <a:pt x="2570189" y="12397"/>
                </a:cubicBezTo>
                <a:cubicBezTo>
                  <a:pt x="2570189" y="5834"/>
                  <a:pt x="2576024" y="0"/>
                  <a:pt x="2582586" y="0"/>
                </a:cubicBezTo>
                <a:close/>
                <a:moveTo>
                  <a:pt x="2511034" y="0"/>
                </a:moveTo>
                <a:cubicBezTo>
                  <a:pt x="2519052" y="0"/>
                  <a:pt x="2525616" y="5834"/>
                  <a:pt x="2525616" y="12397"/>
                </a:cubicBezTo>
                <a:cubicBezTo>
                  <a:pt x="2525616" y="19690"/>
                  <a:pt x="2519052" y="26254"/>
                  <a:pt x="2511034" y="26254"/>
                </a:cubicBezTo>
                <a:cubicBezTo>
                  <a:pt x="2503743" y="26254"/>
                  <a:pt x="2499364" y="19690"/>
                  <a:pt x="2499364" y="12397"/>
                </a:cubicBezTo>
                <a:cubicBezTo>
                  <a:pt x="2499364" y="5834"/>
                  <a:pt x="2503743" y="0"/>
                  <a:pt x="2511034" y="0"/>
                </a:cubicBezTo>
                <a:close/>
                <a:moveTo>
                  <a:pt x="2439946" y="0"/>
                </a:moveTo>
                <a:cubicBezTo>
                  <a:pt x="2448505" y="0"/>
                  <a:pt x="2454737" y="5834"/>
                  <a:pt x="2454737" y="12397"/>
                </a:cubicBezTo>
                <a:cubicBezTo>
                  <a:pt x="2454737" y="19690"/>
                  <a:pt x="2448505" y="26254"/>
                  <a:pt x="2439946" y="26254"/>
                </a:cubicBezTo>
                <a:cubicBezTo>
                  <a:pt x="2432165" y="26254"/>
                  <a:pt x="2425159" y="19690"/>
                  <a:pt x="2425159" y="12397"/>
                </a:cubicBezTo>
                <a:cubicBezTo>
                  <a:pt x="2425159" y="5834"/>
                  <a:pt x="2432165" y="0"/>
                  <a:pt x="2439946" y="0"/>
                </a:cubicBezTo>
                <a:close/>
                <a:moveTo>
                  <a:pt x="2369114" y="0"/>
                </a:moveTo>
                <a:cubicBezTo>
                  <a:pt x="2377674" y="0"/>
                  <a:pt x="2383900" y="5834"/>
                  <a:pt x="2383900" y="12397"/>
                </a:cubicBezTo>
                <a:cubicBezTo>
                  <a:pt x="2383900" y="19690"/>
                  <a:pt x="2377674" y="26254"/>
                  <a:pt x="2369114" y="26254"/>
                </a:cubicBezTo>
                <a:cubicBezTo>
                  <a:pt x="2361331" y="26254"/>
                  <a:pt x="2354323" y="19690"/>
                  <a:pt x="2354323" y="12397"/>
                </a:cubicBezTo>
                <a:cubicBezTo>
                  <a:pt x="2354323" y="5834"/>
                  <a:pt x="2361331" y="0"/>
                  <a:pt x="2369114" y="0"/>
                </a:cubicBezTo>
                <a:close/>
                <a:moveTo>
                  <a:pt x="2298283" y="0"/>
                </a:moveTo>
                <a:cubicBezTo>
                  <a:pt x="2306842" y="0"/>
                  <a:pt x="2313070" y="5834"/>
                  <a:pt x="2313070" y="12397"/>
                </a:cubicBezTo>
                <a:cubicBezTo>
                  <a:pt x="2313070" y="19690"/>
                  <a:pt x="2306842" y="26254"/>
                  <a:pt x="2298283" y="26254"/>
                </a:cubicBezTo>
                <a:cubicBezTo>
                  <a:pt x="2290497" y="26254"/>
                  <a:pt x="2283493" y="19690"/>
                  <a:pt x="2283493" y="12397"/>
                </a:cubicBezTo>
                <a:cubicBezTo>
                  <a:pt x="2283493" y="5834"/>
                  <a:pt x="2290497" y="0"/>
                  <a:pt x="2298283" y="0"/>
                </a:cubicBezTo>
                <a:close/>
                <a:moveTo>
                  <a:pt x="2226517" y="0"/>
                </a:moveTo>
                <a:cubicBezTo>
                  <a:pt x="2234542" y="0"/>
                  <a:pt x="2238916" y="5834"/>
                  <a:pt x="2238916" y="13856"/>
                </a:cubicBezTo>
                <a:cubicBezTo>
                  <a:pt x="2238916" y="19690"/>
                  <a:pt x="2234542" y="26254"/>
                  <a:pt x="2226517" y="26254"/>
                </a:cubicBezTo>
                <a:cubicBezTo>
                  <a:pt x="2218495" y="26254"/>
                  <a:pt x="2212659" y="19690"/>
                  <a:pt x="2212659" y="13856"/>
                </a:cubicBezTo>
                <a:cubicBezTo>
                  <a:pt x="2212659" y="5834"/>
                  <a:pt x="2218495" y="0"/>
                  <a:pt x="2226517" y="0"/>
                </a:cubicBezTo>
                <a:close/>
                <a:moveTo>
                  <a:pt x="2155683" y="0"/>
                </a:moveTo>
                <a:cubicBezTo>
                  <a:pt x="2161520" y="0"/>
                  <a:pt x="2168084" y="5834"/>
                  <a:pt x="2168084" y="13856"/>
                </a:cubicBezTo>
                <a:cubicBezTo>
                  <a:pt x="2168084" y="19690"/>
                  <a:pt x="2161520" y="26254"/>
                  <a:pt x="2155683" y="26254"/>
                </a:cubicBezTo>
                <a:cubicBezTo>
                  <a:pt x="2147663" y="26254"/>
                  <a:pt x="2141827" y="19690"/>
                  <a:pt x="2141827" y="13856"/>
                </a:cubicBezTo>
                <a:cubicBezTo>
                  <a:pt x="2141827" y="5834"/>
                  <a:pt x="2147663" y="0"/>
                  <a:pt x="2155683" y="0"/>
                </a:cubicBezTo>
                <a:close/>
                <a:moveTo>
                  <a:pt x="2083393" y="0"/>
                </a:moveTo>
                <a:cubicBezTo>
                  <a:pt x="2090686" y="0"/>
                  <a:pt x="2097249" y="5834"/>
                  <a:pt x="2097249" y="13856"/>
                </a:cubicBezTo>
                <a:cubicBezTo>
                  <a:pt x="2097249" y="19690"/>
                  <a:pt x="2090686" y="26254"/>
                  <a:pt x="2083393" y="26254"/>
                </a:cubicBezTo>
                <a:cubicBezTo>
                  <a:pt x="2076829" y="26254"/>
                  <a:pt x="2070995" y="19690"/>
                  <a:pt x="2070995" y="13856"/>
                </a:cubicBezTo>
                <a:cubicBezTo>
                  <a:pt x="2070995" y="5834"/>
                  <a:pt x="2076829" y="0"/>
                  <a:pt x="2083393" y="0"/>
                </a:cubicBezTo>
                <a:close/>
                <a:moveTo>
                  <a:pt x="2011835" y="0"/>
                </a:moveTo>
                <a:cubicBezTo>
                  <a:pt x="2019855" y="0"/>
                  <a:pt x="2026421" y="5834"/>
                  <a:pt x="2026421" y="13856"/>
                </a:cubicBezTo>
                <a:cubicBezTo>
                  <a:pt x="2026421" y="19690"/>
                  <a:pt x="2019855" y="26254"/>
                  <a:pt x="2011835" y="26254"/>
                </a:cubicBezTo>
                <a:cubicBezTo>
                  <a:pt x="2006003" y="26254"/>
                  <a:pt x="2000168" y="19690"/>
                  <a:pt x="2000168" y="13856"/>
                </a:cubicBezTo>
                <a:cubicBezTo>
                  <a:pt x="2000168" y="5834"/>
                  <a:pt x="2006003" y="0"/>
                  <a:pt x="2011835" y="0"/>
                </a:cubicBezTo>
                <a:close/>
                <a:moveTo>
                  <a:pt x="1938365" y="0"/>
                </a:moveTo>
                <a:cubicBezTo>
                  <a:pt x="1946388" y="0"/>
                  <a:pt x="1952222" y="5834"/>
                  <a:pt x="1952222" y="13856"/>
                </a:cubicBezTo>
                <a:cubicBezTo>
                  <a:pt x="1952222" y="19690"/>
                  <a:pt x="1946388" y="26254"/>
                  <a:pt x="1938365" y="26254"/>
                </a:cubicBezTo>
                <a:cubicBezTo>
                  <a:pt x="1931072" y="26254"/>
                  <a:pt x="1925971" y="19690"/>
                  <a:pt x="1925971" y="13856"/>
                </a:cubicBezTo>
                <a:cubicBezTo>
                  <a:pt x="1925971" y="5834"/>
                  <a:pt x="1931072" y="0"/>
                  <a:pt x="1938365" y="0"/>
                </a:cubicBezTo>
                <a:close/>
                <a:moveTo>
                  <a:pt x="1869922" y="0"/>
                </a:moveTo>
                <a:cubicBezTo>
                  <a:pt x="1878483" y="0"/>
                  <a:pt x="1884712" y="5834"/>
                  <a:pt x="1884712" y="13856"/>
                </a:cubicBezTo>
                <a:cubicBezTo>
                  <a:pt x="1884712" y="19690"/>
                  <a:pt x="1878483" y="26254"/>
                  <a:pt x="1869922" y="26254"/>
                </a:cubicBezTo>
                <a:cubicBezTo>
                  <a:pt x="1862138" y="26254"/>
                  <a:pt x="1855131" y="19690"/>
                  <a:pt x="1855131" y="13856"/>
                </a:cubicBezTo>
                <a:cubicBezTo>
                  <a:pt x="1855131" y="5834"/>
                  <a:pt x="1862138" y="0"/>
                  <a:pt x="1869922" y="0"/>
                </a:cubicBezTo>
                <a:close/>
                <a:moveTo>
                  <a:pt x="1799087" y="0"/>
                </a:moveTo>
                <a:cubicBezTo>
                  <a:pt x="1807649" y="0"/>
                  <a:pt x="1813879" y="5834"/>
                  <a:pt x="1813879" y="13856"/>
                </a:cubicBezTo>
                <a:cubicBezTo>
                  <a:pt x="1813879" y="19690"/>
                  <a:pt x="1807649" y="26254"/>
                  <a:pt x="1799087" y="26254"/>
                </a:cubicBezTo>
                <a:cubicBezTo>
                  <a:pt x="1790527" y="26254"/>
                  <a:pt x="1784303" y="19690"/>
                  <a:pt x="1784303" y="13856"/>
                </a:cubicBezTo>
                <a:cubicBezTo>
                  <a:pt x="1784303" y="5834"/>
                  <a:pt x="1790527" y="0"/>
                  <a:pt x="1799087" y="0"/>
                </a:cubicBezTo>
                <a:close/>
                <a:moveTo>
                  <a:pt x="1728262" y="0"/>
                </a:moveTo>
                <a:cubicBezTo>
                  <a:pt x="1736828" y="0"/>
                  <a:pt x="1743052" y="5834"/>
                  <a:pt x="1743052" y="13856"/>
                </a:cubicBezTo>
                <a:cubicBezTo>
                  <a:pt x="1743052" y="19690"/>
                  <a:pt x="1736828" y="26254"/>
                  <a:pt x="1728262" y="26254"/>
                </a:cubicBezTo>
                <a:cubicBezTo>
                  <a:pt x="1719700" y="26254"/>
                  <a:pt x="1713474" y="19690"/>
                  <a:pt x="1713474" y="13856"/>
                </a:cubicBezTo>
                <a:cubicBezTo>
                  <a:pt x="1713474" y="5834"/>
                  <a:pt x="1719700" y="0"/>
                  <a:pt x="1728262" y="0"/>
                </a:cubicBezTo>
                <a:close/>
                <a:moveTo>
                  <a:pt x="1656501" y="0"/>
                </a:moveTo>
                <a:cubicBezTo>
                  <a:pt x="1663792" y="0"/>
                  <a:pt x="1668900" y="5834"/>
                  <a:pt x="1668900" y="13856"/>
                </a:cubicBezTo>
                <a:cubicBezTo>
                  <a:pt x="1668900" y="19690"/>
                  <a:pt x="1663792" y="26254"/>
                  <a:pt x="1656501" y="26254"/>
                </a:cubicBezTo>
                <a:cubicBezTo>
                  <a:pt x="1648481" y="26254"/>
                  <a:pt x="1642655" y="19690"/>
                  <a:pt x="1642655" y="13856"/>
                </a:cubicBezTo>
                <a:cubicBezTo>
                  <a:pt x="1642655" y="5834"/>
                  <a:pt x="1648481" y="0"/>
                  <a:pt x="1656501" y="0"/>
                </a:cubicBezTo>
                <a:close/>
                <a:moveTo>
                  <a:pt x="1582299" y="0"/>
                </a:moveTo>
                <a:cubicBezTo>
                  <a:pt x="1588134" y="0"/>
                  <a:pt x="1594704" y="5834"/>
                  <a:pt x="1594704" y="13856"/>
                </a:cubicBezTo>
                <a:cubicBezTo>
                  <a:pt x="1594704" y="19690"/>
                  <a:pt x="1588134" y="26254"/>
                  <a:pt x="1582299" y="26254"/>
                </a:cubicBezTo>
                <a:cubicBezTo>
                  <a:pt x="1574277" y="26254"/>
                  <a:pt x="1568444" y="19690"/>
                  <a:pt x="1568444" y="13856"/>
                </a:cubicBezTo>
                <a:cubicBezTo>
                  <a:pt x="1568444" y="5834"/>
                  <a:pt x="1574277" y="0"/>
                  <a:pt x="1582299" y="0"/>
                </a:cubicBezTo>
                <a:close/>
              </a:path>
            </a:pathLst>
          </a:custGeom>
          <a:solidFill>
            <a:srgbClr val="252A57"/>
          </a:solidFill>
          <a:ln>
            <a:noFill/>
          </a:ln>
          <a:effectLst/>
        </p:spPr>
        <p:txBody>
          <a:bodyPr wrap="square" anchor="ctr">
            <a:noAutofit/>
          </a:bodyPr>
          <a:lstStyle/>
          <a:p>
            <a:endParaRPr lang="en-US" sz="3266" dirty="0">
              <a:latin typeface="Nunito Sans ExtraLight" pitchFamily="2" charset="77"/>
            </a:endParaRPr>
          </a:p>
        </p:txBody>
      </p:sp>
      <p:sp>
        <p:nvSpPr>
          <p:cNvPr id="94" name="Freeform 93">
            <a:extLst>
              <a:ext uri="{FF2B5EF4-FFF2-40B4-BE49-F238E27FC236}">
                <a16:creationId xmlns:a16="http://schemas.microsoft.com/office/drawing/2014/main" id="{17B4B704-50B1-D84E-9DB6-0F0E1417EF95}"/>
              </a:ext>
            </a:extLst>
          </p:cNvPr>
          <p:cNvSpPr>
            <a:spLocks noChangeArrowheads="1"/>
          </p:cNvSpPr>
          <p:nvPr/>
        </p:nvSpPr>
        <p:spPr bwMode="auto">
          <a:xfrm rot="16200000">
            <a:off x="8564127" y="3109508"/>
            <a:ext cx="6175803" cy="1832361"/>
          </a:xfrm>
          <a:custGeom>
            <a:avLst/>
            <a:gdLst>
              <a:gd name="connsiteX0" fmla="*/ 8010930 w 8023328"/>
              <a:gd name="connsiteY0" fmla="*/ 2354267 h 2380521"/>
              <a:gd name="connsiteX1" fmla="*/ 8023328 w 8023328"/>
              <a:gd name="connsiteY1" fmla="*/ 2366665 h 2380521"/>
              <a:gd name="connsiteX2" fmla="*/ 8010930 w 8023328"/>
              <a:gd name="connsiteY2" fmla="*/ 2380521 h 2380521"/>
              <a:gd name="connsiteX3" fmla="*/ 7997074 w 8023328"/>
              <a:gd name="connsiteY3" fmla="*/ 2366665 h 2380521"/>
              <a:gd name="connsiteX4" fmla="*/ 8010930 w 8023328"/>
              <a:gd name="connsiteY4" fmla="*/ 2354267 h 2380521"/>
              <a:gd name="connsiteX5" fmla="*/ 7940099 w 8023328"/>
              <a:gd name="connsiteY5" fmla="*/ 2354267 h 2380521"/>
              <a:gd name="connsiteX6" fmla="*/ 7952497 w 8023328"/>
              <a:gd name="connsiteY6" fmla="*/ 2366665 h 2380521"/>
              <a:gd name="connsiteX7" fmla="*/ 7940099 w 8023328"/>
              <a:gd name="connsiteY7" fmla="*/ 2380521 h 2380521"/>
              <a:gd name="connsiteX8" fmla="*/ 7926243 w 8023328"/>
              <a:gd name="connsiteY8" fmla="*/ 2366665 h 2380521"/>
              <a:gd name="connsiteX9" fmla="*/ 7940099 w 8023328"/>
              <a:gd name="connsiteY9" fmla="*/ 2354267 h 2380521"/>
              <a:gd name="connsiteX10" fmla="*/ 7869269 w 8023328"/>
              <a:gd name="connsiteY10" fmla="*/ 2354267 h 2380521"/>
              <a:gd name="connsiteX11" fmla="*/ 7881667 w 8023328"/>
              <a:gd name="connsiteY11" fmla="*/ 2366665 h 2380521"/>
              <a:gd name="connsiteX12" fmla="*/ 7869269 w 8023328"/>
              <a:gd name="connsiteY12" fmla="*/ 2380521 h 2380521"/>
              <a:gd name="connsiteX13" fmla="*/ 7855413 w 8023328"/>
              <a:gd name="connsiteY13" fmla="*/ 2366665 h 2380521"/>
              <a:gd name="connsiteX14" fmla="*/ 7869269 w 8023328"/>
              <a:gd name="connsiteY14" fmla="*/ 2354267 h 2380521"/>
              <a:gd name="connsiteX15" fmla="*/ 7796980 w 8023328"/>
              <a:gd name="connsiteY15" fmla="*/ 2354267 h 2380521"/>
              <a:gd name="connsiteX16" fmla="*/ 7810836 w 8023328"/>
              <a:gd name="connsiteY16" fmla="*/ 2366665 h 2380521"/>
              <a:gd name="connsiteX17" fmla="*/ 7796980 w 8023328"/>
              <a:gd name="connsiteY17" fmla="*/ 2380521 h 2380521"/>
              <a:gd name="connsiteX18" fmla="*/ 7784582 w 8023328"/>
              <a:gd name="connsiteY18" fmla="*/ 2366665 h 2380521"/>
              <a:gd name="connsiteX19" fmla="*/ 7796980 w 8023328"/>
              <a:gd name="connsiteY19" fmla="*/ 2354267 h 2380521"/>
              <a:gd name="connsiteX20" fmla="*/ 8010930 w 8023328"/>
              <a:gd name="connsiteY20" fmla="*/ 2283438 h 2380521"/>
              <a:gd name="connsiteX21" fmla="*/ 8023328 w 8023328"/>
              <a:gd name="connsiteY21" fmla="*/ 2295835 h 2380521"/>
              <a:gd name="connsiteX22" fmla="*/ 8010930 w 8023328"/>
              <a:gd name="connsiteY22" fmla="*/ 2309691 h 2380521"/>
              <a:gd name="connsiteX23" fmla="*/ 7997074 w 8023328"/>
              <a:gd name="connsiteY23" fmla="*/ 2295835 h 2380521"/>
              <a:gd name="connsiteX24" fmla="*/ 8010930 w 8023328"/>
              <a:gd name="connsiteY24" fmla="*/ 2283438 h 2380521"/>
              <a:gd name="connsiteX25" fmla="*/ 7940099 w 8023328"/>
              <a:gd name="connsiteY25" fmla="*/ 2283438 h 2380521"/>
              <a:gd name="connsiteX26" fmla="*/ 7952497 w 8023328"/>
              <a:gd name="connsiteY26" fmla="*/ 2295835 h 2380521"/>
              <a:gd name="connsiteX27" fmla="*/ 7940099 w 8023328"/>
              <a:gd name="connsiteY27" fmla="*/ 2309691 h 2380521"/>
              <a:gd name="connsiteX28" fmla="*/ 7926243 w 8023328"/>
              <a:gd name="connsiteY28" fmla="*/ 2295835 h 2380521"/>
              <a:gd name="connsiteX29" fmla="*/ 7940099 w 8023328"/>
              <a:gd name="connsiteY29" fmla="*/ 2283438 h 2380521"/>
              <a:gd name="connsiteX30" fmla="*/ 7869269 w 8023328"/>
              <a:gd name="connsiteY30" fmla="*/ 2283438 h 2380521"/>
              <a:gd name="connsiteX31" fmla="*/ 7881667 w 8023328"/>
              <a:gd name="connsiteY31" fmla="*/ 2295835 h 2380521"/>
              <a:gd name="connsiteX32" fmla="*/ 7869269 w 8023328"/>
              <a:gd name="connsiteY32" fmla="*/ 2309691 h 2380521"/>
              <a:gd name="connsiteX33" fmla="*/ 7855413 w 8023328"/>
              <a:gd name="connsiteY33" fmla="*/ 2295835 h 2380521"/>
              <a:gd name="connsiteX34" fmla="*/ 7869269 w 8023328"/>
              <a:gd name="connsiteY34" fmla="*/ 2283438 h 2380521"/>
              <a:gd name="connsiteX35" fmla="*/ 7796980 w 8023328"/>
              <a:gd name="connsiteY35" fmla="*/ 2283438 h 2380521"/>
              <a:gd name="connsiteX36" fmla="*/ 7810836 w 8023328"/>
              <a:gd name="connsiteY36" fmla="*/ 2295835 h 2380521"/>
              <a:gd name="connsiteX37" fmla="*/ 7796980 w 8023328"/>
              <a:gd name="connsiteY37" fmla="*/ 2309691 h 2380521"/>
              <a:gd name="connsiteX38" fmla="*/ 7784582 w 8023328"/>
              <a:gd name="connsiteY38" fmla="*/ 2295835 h 2380521"/>
              <a:gd name="connsiteX39" fmla="*/ 7796980 w 8023328"/>
              <a:gd name="connsiteY39" fmla="*/ 2283438 h 2380521"/>
              <a:gd name="connsiteX40" fmla="*/ 7726151 w 8023328"/>
              <a:gd name="connsiteY40" fmla="*/ 2283438 h 2380521"/>
              <a:gd name="connsiteX41" fmla="*/ 7740007 w 8023328"/>
              <a:gd name="connsiteY41" fmla="*/ 2295835 h 2380521"/>
              <a:gd name="connsiteX42" fmla="*/ 7726151 w 8023328"/>
              <a:gd name="connsiteY42" fmla="*/ 2309691 h 2380521"/>
              <a:gd name="connsiteX43" fmla="*/ 7713753 w 8023328"/>
              <a:gd name="connsiteY43" fmla="*/ 2295835 h 2380521"/>
              <a:gd name="connsiteX44" fmla="*/ 7726151 w 8023328"/>
              <a:gd name="connsiteY44" fmla="*/ 2283438 h 2380521"/>
              <a:gd name="connsiteX45" fmla="*/ 7940099 w 8023328"/>
              <a:gd name="connsiteY45" fmla="*/ 2209234 h 2380521"/>
              <a:gd name="connsiteX46" fmla="*/ 7952497 w 8023328"/>
              <a:gd name="connsiteY46" fmla="*/ 2224022 h 2380521"/>
              <a:gd name="connsiteX47" fmla="*/ 7940099 w 8023328"/>
              <a:gd name="connsiteY47" fmla="*/ 2238810 h 2380521"/>
              <a:gd name="connsiteX48" fmla="*/ 7926243 w 8023328"/>
              <a:gd name="connsiteY48" fmla="*/ 2224022 h 2380521"/>
              <a:gd name="connsiteX49" fmla="*/ 7940099 w 8023328"/>
              <a:gd name="connsiteY49" fmla="*/ 2209234 h 2380521"/>
              <a:gd name="connsiteX50" fmla="*/ 7867811 w 8023328"/>
              <a:gd name="connsiteY50" fmla="*/ 2209234 h 2380521"/>
              <a:gd name="connsiteX51" fmla="*/ 7881667 w 8023328"/>
              <a:gd name="connsiteY51" fmla="*/ 2224022 h 2380521"/>
              <a:gd name="connsiteX52" fmla="*/ 7867811 w 8023328"/>
              <a:gd name="connsiteY52" fmla="*/ 2238810 h 2380521"/>
              <a:gd name="connsiteX53" fmla="*/ 7855413 w 8023328"/>
              <a:gd name="connsiteY53" fmla="*/ 2224022 h 2380521"/>
              <a:gd name="connsiteX54" fmla="*/ 7867811 w 8023328"/>
              <a:gd name="connsiteY54" fmla="*/ 2209234 h 2380521"/>
              <a:gd name="connsiteX55" fmla="*/ 7796980 w 8023328"/>
              <a:gd name="connsiteY55" fmla="*/ 2209234 h 2380521"/>
              <a:gd name="connsiteX56" fmla="*/ 7810836 w 8023328"/>
              <a:gd name="connsiteY56" fmla="*/ 2224022 h 2380521"/>
              <a:gd name="connsiteX57" fmla="*/ 7796980 w 8023328"/>
              <a:gd name="connsiteY57" fmla="*/ 2238810 h 2380521"/>
              <a:gd name="connsiteX58" fmla="*/ 7784582 w 8023328"/>
              <a:gd name="connsiteY58" fmla="*/ 2224022 h 2380521"/>
              <a:gd name="connsiteX59" fmla="*/ 7796980 w 8023328"/>
              <a:gd name="connsiteY59" fmla="*/ 2209234 h 2380521"/>
              <a:gd name="connsiteX60" fmla="*/ 7726151 w 8023328"/>
              <a:gd name="connsiteY60" fmla="*/ 2209234 h 2380521"/>
              <a:gd name="connsiteX61" fmla="*/ 7740007 w 8023328"/>
              <a:gd name="connsiteY61" fmla="*/ 2224022 h 2380521"/>
              <a:gd name="connsiteX62" fmla="*/ 7726151 w 8023328"/>
              <a:gd name="connsiteY62" fmla="*/ 2238810 h 2380521"/>
              <a:gd name="connsiteX63" fmla="*/ 7713753 w 8023328"/>
              <a:gd name="connsiteY63" fmla="*/ 2224022 h 2380521"/>
              <a:gd name="connsiteX64" fmla="*/ 7726151 w 8023328"/>
              <a:gd name="connsiteY64" fmla="*/ 2209234 h 2380521"/>
              <a:gd name="connsiteX65" fmla="*/ 7940099 w 8023328"/>
              <a:gd name="connsiteY65" fmla="*/ 2138403 h 2380521"/>
              <a:gd name="connsiteX66" fmla="*/ 7952497 w 8023328"/>
              <a:gd name="connsiteY66" fmla="*/ 2153192 h 2380521"/>
              <a:gd name="connsiteX67" fmla="*/ 7940099 w 8023328"/>
              <a:gd name="connsiteY67" fmla="*/ 2167981 h 2380521"/>
              <a:gd name="connsiteX68" fmla="*/ 7926243 w 8023328"/>
              <a:gd name="connsiteY68" fmla="*/ 2153192 h 2380521"/>
              <a:gd name="connsiteX69" fmla="*/ 7940099 w 8023328"/>
              <a:gd name="connsiteY69" fmla="*/ 2138403 h 2380521"/>
              <a:gd name="connsiteX70" fmla="*/ 7867811 w 8023328"/>
              <a:gd name="connsiteY70" fmla="*/ 2138403 h 2380521"/>
              <a:gd name="connsiteX71" fmla="*/ 7881667 w 8023328"/>
              <a:gd name="connsiteY71" fmla="*/ 2153192 h 2380521"/>
              <a:gd name="connsiteX72" fmla="*/ 7867811 w 8023328"/>
              <a:gd name="connsiteY72" fmla="*/ 2167981 h 2380521"/>
              <a:gd name="connsiteX73" fmla="*/ 7855413 w 8023328"/>
              <a:gd name="connsiteY73" fmla="*/ 2153192 h 2380521"/>
              <a:gd name="connsiteX74" fmla="*/ 7867811 w 8023328"/>
              <a:gd name="connsiteY74" fmla="*/ 2138403 h 2380521"/>
              <a:gd name="connsiteX75" fmla="*/ 7796980 w 8023328"/>
              <a:gd name="connsiteY75" fmla="*/ 2138403 h 2380521"/>
              <a:gd name="connsiteX76" fmla="*/ 7810836 w 8023328"/>
              <a:gd name="connsiteY76" fmla="*/ 2153192 h 2380521"/>
              <a:gd name="connsiteX77" fmla="*/ 7796980 w 8023328"/>
              <a:gd name="connsiteY77" fmla="*/ 2167981 h 2380521"/>
              <a:gd name="connsiteX78" fmla="*/ 7784582 w 8023328"/>
              <a:gd name="connsiteY78" fmla="*/ 2153192 h 2380521"/>
              <a:gd name="connsiteX79" fmla="*/ 7796980 w 8023328"/>
              <a:gd name="connsiteY79" fmla="*/ 2138403 h 2380521"/>
              <a:gd name="connsiteX80" fmla="*/ 7726151 w 8023328"/>
              <a:gd name="connsiteY80" fmla="*/ 2138403 h 2380521"/>
              <a:gd name="connsiteX81" fmla="*/ 7740007 w 8023328"/>
              <a:gd name="connsiteY81" fmla="*/ 2153192 h 2380521"/>
              <a:gd name="connsiteX82" fmla="*/ 7726151 w 8023328"/>
              <a:gd name="connsiteY82" fmla="*/ 2167981 h 2380521"/>
              <a:gd name="connsiteX83" fmla="*/ 7713753 w 8023328"/>
              <a:gd name="connsiteY83" fmla="*/ 2153192 h 2380521"/>
              <a:gd name="connsiteX84" fmla="*/ 7726151 w 8023328"/>
              <a:gd name="connsiteY84" fmla="*/ 2138403 h 2380521"/>
              <a:gd name="connsiteX85" fmla="*/ 7654337 w 8023328"/>
              <a:gd name="connsiteY85" fmla="*/ 2138403 h 2380521"/>
              <a:gd name="connsiteX86" fmla="*/ 7669126 w 8023328"/>
              <a:gd name="connsiteY86" fmla="*/ 2153192 h 2380521"/>
              <a:gd name="connsiteX87" fmla="*/ 7654337 w 8023328"/>
              <a:gd name="connsiteY87" fmla="*/ 2167981 h 2380521"/>
              <a:gd name="connsiteX88" fmla="*/ 7639549 w 8023328"/>
              <a:gd name="connsiteY88" fmla="*/ 2153192 h 2380521"/>
              <a:gd name="connsiteX89" fmla="*/ 7654337 w 8023328"/>
              <a:gd name="connsiteY89" fmla="*/ 2138403 h 2380521"/>
              <a:gd name="connsiteX90" fmla="*/ 7867811 w 8023328"/>
              <a:gd name="connsiteY90" fmla="*/ 2067574 h 2380521"/>
              <a:gd name="connsiteX91" fmla="*/ 7881667 w 8023328"/>
              <a:gd name="connsiteY91" fmla="*/ 2082362 h 2380521"/>
              <a:gd name="connsiteX92" fmla="*/ 7867811 w 8023328"/>
              <a:gd name="connsiteY92" fmla="*/ 2097150 h 2380521"/>
              <a:gd name="connsiteX93" fmla="*/ 7855413 w 8023328"/>
              <a:gd name="connsiteY93" fmla="*/ 2082362 h 2380521"/>
              <a:gd name="connsiteX94" fmla="*/ 7867811 w 8023328"/>
              <a:gd name="connsiteY94" fmla="*/ 2067574 h 2380521"/>
              <a:gd name="connsiteX95" fmla="*/ 7796980 w 8023328"/>
              <a:gd name="connsiteY95" fmla="*/ 2067574 h 2380521"/>
              <a:gd name="connsiteX96" fmla="*/ 7810836 w 8023328"/>
              <a:gd name="connsiteY96" fmla="*/ 2082362 h 2380521"/>
              <a:gd name="connsiteX97" fmla="*/ 7796980 w 8023328"/>
              <a:gd name="connsiteY97" fmla="*/ 2097150 h 2380521"/>
              <a:gd name="connsiteX98" fmla="*/ 7784582 w 8023328"/>
              <a:gd name="connsiteY98" fmla="*/ 2082362 h 2380521"/>
              <a:gd name="connsiteX99" fmla="*/ 7796980 w 8023328"/>
              <a:gd name="connsiteY99" fmla="*/ 2067574 h 2380521"/>
              <a:gd name="connsiteX100" fmla="*/ 7726151 w 8023328"/>
              <a:gd name="connsiteY100" fmla="*/ 2067574 h 2380521"/>
              <a:gd name="connsiteX101" fmla="*/ 7740007 w 8023328"/>
              <a:gd name="connsiteY101" fmla="*/ 2082362 h 2380521"/>
              <a:gd name="connsiteX102" fmla="*/ 7726151 w 8023328"/>
              <a:gd name="connsiteY102" fmla="*/ 2097150 h 2380521"/>
              <a:gd name="connsiteX103" fmla="*/ 7713753 w 8023328"/>
              <a:gd name="connsiteY103" fmla="*/ 2082362 h 2380521"/>
              <a:gd name="connsiteX104" fmla="*/ 7726151 w 8023328"/>
              <a:gd name="connsiteY104" fmla="*/ 2067574 h 2380521"/>
              <a:gd name="connsiteX105" fmla="*/ 7654337 w 8023328"/>
              <a:gd name="connsiteY105" fmla="*/ 2067574 h 2380521"/>
              <a:gd name="connsiteX106" fmla="*/ 7669126 w 8023328"/>
              <a:gd name="connsiteY106" fmla="*/ 2082362 h 2380521"/>
              <a:gd name="connsiteX107" fmla="*/ 7654337 w 8023328"/>
              <a:gd name="connsiteY107" fmla="*/ 2097150 h 2380521"/>
              <a:gd name="connsiteX108" fmla="*/ 7639549 w 8023328"/>
              <a:gd name="connsiteY108" fmla="*/ 2082362 h 2380521"/>
              <a:gd name="connsiteX109" fmla="*/ 7654337 w 8023328"/>
              <a:gd name="connsiteY109" fmla="*/ 2067574 h 2380521"/>
              <a:gd name="connsiteX110" fmla="*/ 7583507 w 8023328"/>
              <a:gd name="connsiteY110" fmla="*/ 2067574 h 2380521"/>
              <a:gd name="connsiteX111" fmla="*/ 7598297 w 8023328"/>
              <a:gd name="connsiteY111" fmla="*/ 2082362 h 2380521"/>
              <a:gd name="connsiteX112" fmla="*/ 7583507 w 8023328"/>
              <a:gd name="connsiteY112" fmla="*/ 2097150 h 2380521"/>
              <a:gd name="connsiteX113" fmla="*/ 7568718 w 8023328"/>
              <a:gd name="connsiteY113" fmla="*/ 2082362 h 2380521"/>
              <a:gd name="connsiteX114" fmla="*/ 7583507 w 8023328"/>
              <a:gd name="connsiteY114" fmla="*/ 2067574 h 2380521"/>
              <a:gd name="connsiteX115" fmla="*/ 7867811 w 8023328"/>
              <a:gd name="connsiteY115" fmla="*/ 1996742 h 2380521"/>
              <a:gd name="connsiteX116" fmla="*/ 7881667 w 8023328"/>
              <a:gd name="connsiteY116" fmla="*/ 2010598 h 2380521"/>
              <a:gd name="connsiteX117" fmla="*/ 7867811 w 8023328"/>
              <a:gd name="connsiteY117" fmla="*/ 2022995 h 2380521"/>
              <a:gd name="connsiteX118" fmla="*/ 7855413 w 8023328"/>
              <a:gd name="connsiteY118" fmla="*/ 2010598 h 2380521"/>
              <a:gd name="connsiteX119" fmla="*/ 7867811 w 8023328"/>
              <a:gd name="connsiteY119" fmla="*/ 1996742 h 2380521"/>
              <a:gd name="connsiteX120" fmla="*/ 7796980 w 8023328"/>
              <a:gd name="connsiteY120" fmla="*/ 1996742 h 2380521"/>
              <a:gd name="connsiteX121" fmla="*/ 7810836 w 8023328"/>
              <a:gd name="connsiteY121" fmla="*/ 2010598 h 2380521"/>
              <a:gd name="connsiteX122" fmla="*/ 7796980 w 8023328"/>
              <a:gd name="connsiteY122" fmla="*/ 2022995 h 2380521"/>
              <a:gd name="connsiteX123" fmla="*/ 7784582 w 8023328"/>
              <a:gd name="connsiteY123" fmla="*/ 2010598 h 2380521"/>
              <a:gd name="connsiteX124" fmla="*/ 7796980 w 8023328"/>
              <a:gd name="connsiteY124" fmla="*/ 1996742 h 2380521"/>
              <a:gd name="connsiteX125" fmla="*/ 7726151 w 8023328"/>
              <a:gd name="connsiteY125" fmla="*/ 1996742 h 2380521"/>
              <a:gd name="connsiteX126" fmla="*/ 7740007 w 8023328"/>
              <a:gd name="connsiteY126" fmla="*/ 2010598 h 2380521"/>
              <a:gd name="connsiteX127" fmla="*/ 7726151 w 8023328"/>
              <a:gd name="connsiteY127" fmla="*/ 2022995 h 2380521"/>
              <a:gd name="connsiteX128" fmla="*/ 7713753 w 8023328"/>
              <a:gd name="connsiteY128" fmla="*/ 2010598 h 2380521"/>
              <a:gd name="connsiteX129" fmla="*/ 7726151 w 8023328"/>
              <a:gd name="connsiteY129" fmla="*/ 1996742 h 2380521"/>
              <a:gd name="connsiteX130" fmla="*/ 7654337 w 8023328"/>
              <a:gd name="connsiteY130" fmla="*/ 1996742 h 2380521"/>
              <a:gd name="connsiteX131" fmla="*/ 7669126 w 8023328"/>
              <a:gd name="connsiteY131" fmla="*/ 2010598 h 2380521"/>
              <a:gd name="connsiteX132" fmla="*/ 7654337 w 8023328"/>
              <a:gd name="connsiteY132" fmla="*/ 2022995 h 2380521"/>
              <a:gd name="connsiteX133" fmla="*/ 7639549 w 8023328"/>
              <a:gd name="connsiteY133" fmla="*/ 2010598 h 2380521"/>
              <a:gd name="connsiteX134" fmla="*/ 7654337 w 8023328"/>
              <a:gd name="connsiteY134" fmla="*/ 1996742 h 2380521"/>
              <a:gd name="connsiteX135" fmla="*/ 7583507 w 8023328"/>
              <a:gd name="connsiteY135" fmla="*/ 1996742 h 2380521"/>
              <a:gd name="connsiteX136" fmla="*/ 7598297 w 8023328"/>
              <a:gd name="connsiteY136" fmla="*/ 2010598 h 2380521"/>
              <a:gd name="connsiteX137" fmla="*/ 7583507 w 8023328"/>
              <a:gd name="connsiteY137" fmla="*/ 2022995 h 2380521"/>
              <a:gd name="connsiteX138" fmla="*/ 7568718 w 8023328"/>
              <a:gd name="connsiteY138" fmla="*/ 2010598 h 2380521"/>
              <a:gd name="connsiteX139" fmla="*/ 7583507 w 8023328"/>
              <a:gd name="connsiteY139" fmla="*/ 1996742 h 2380521"/>
              <a:gd name="connsiteX140" fmla="*/ 7512677 w 8023328"/>
              <a:gd name="connsiteY140" fmla="*/ 1996742 h 2380521"/>
              <a:gd name="connsiteX141" fmla="*/ 7527466 w 8023328"/>
              <a:gd name="connsiteY141" fmla="*/ 2010598 h 2380521"/>
              <a:gd name="connsiteX142" fmla="*/ 7512677 w 8023328"/>
              <a:gd name="connsiteY142" fmla="*/ 2022995 h 2380521"/>
              <a:gd name="connsiteX143" fmla="*/ 7497889 w 8023328"/>
              <a:gd name="connsiteY143" fmla="*/ 2010598 h 2380521"/>
              <a:gd name="connsiteX144" fmla="*/ 7512677 w 8023328"/>
              <a:gd name="connsiteY144" fmla="*/ 1996742 h 2380521"/>
              <a:gd name="connsiteX145" fmla="*/ 7796980 w 8023328"/>
              <a:gd name="connsiteY145" fmla="*/ 1925913 h 2380521"/>
              <a:gd name="connsiteX146" fmla="*/ 7810836 w 8023328"/>
              <a:gd name="connsiteY146" fmla="*/ 1939769 h 2380521"/>
              <a:gd name="connsiteX147" fmla="*/ 7796980 w 8023328"/>
              <a:gd name="connsiteY147" fmla="*/ 1952166 h 2380521"/>
              <a:gd name="connsiteX148" fmla="*/ 7784582 w 8023328"/>
              <a:gd name="connsiteY148" fmla="*/ 1939769 h 2380521"/>
              <a:gd name="connsiteX149" fmla="*/ 7796980 w 8023328"/>
              <a:gd name="connsiteY149" fmla="*/ 1925913 h 2380521"/>
              <a:gd name="connsiteX150" fmla="*/ 7726151 w 8023328"/>
              <a:gd name="connsiteY150" fmla="*/ 1925913 h 2380521"/>
              <a:gd name="connsiteX151" fmla="*/ 7740007 w 8023328"/>
              <a:gd name="connsiteY151" fmla="*/ 1939769 h 2380521"/>
              <a:gd name="connsiteX152" fmla="*/ 7726151 w 8023328"/>
              <a:gd name="connsiteY152" fmla="*/ 1952166 h 2380521"/>
              <a:gd name="connsiteX153" fmla="*/ 7713753 w 8023328"/>
              <a:gd name="connsiteY153" fmla="*/ 1939769 h 2380521"/>
              <a:gd name="connsiteX154" fmla="*/ 7726151 w 8023328"/>
              <a:gd name="connsiteY154" fmla="*/ 1925913 h 2380521"/>
              <a:gd name="connsiteX155" fmla="*/ 7654337 w 8023328"/>
              <a:gd name="connsiteY155" fmla="*/ 1925913 h 2380521"/>
              <a:gd name="connsiteX156" fmla="*/ 7669126 w 8023328"/>
              <a:gd name="connsiteY156" fmla="*/ 1939769 h 2380521"/>
              <a:gd name="connsiteX157" fmla="*/ 7654337 w 8023328"/>
              <a:gd name="connsiteY157" fmla="*/ 1952166 h 2380521"/>
              <a:gd name="connsiteX158" fmla="*/ 7639549 w 8023328"/>
              <a:gd name="connsiteY158" fmla="*/ 1939769 h 2380521"/>
              <a:gd name="connsiteX159" fmla="*/ 7654337 w 8023328"/>
              <a:gd name="connsiteY159" fmla="*/ 1925913 h 2380521"/>
              <a:gd name="connsiteX160" fmla="*/ 7583507 w 8023328"/>
              <a:gd name="connsiteY160" fmla="*/ 1925913 h 2380521"/>
              <a:gd name="connsiteX161" fmla="*/ 7598297 w 8023328"/>
              <a:gd name="connsiteY161" fmla="*/ 1939769 h 2380521"/>
              <a:gd name="connsiteX162" fmla="*/ 7583507 w 8023328"/>
              <a:gd name="connsiteY162" fmla="*/ 1952166 h 2380521"/>
              <a:gd name="connsiteX163" fmla="*/ 7568718 w 8023328"/>
              <a:gd name="connsiteY163" fmla="*/ 1939769 h 2380521"/>
              <a:gd name="connsiteX164" fmla="*/ 7583507 w 8023328"/>
              <a:gd name="connsiteY164" fmla="*/ 1925913 h 2380521"/>
              <a:gd name="connsiteX165" fmla="*/ 7512677 w 8023328"/>
              <a:gd name="connsiteY165" fmla="*/ 1925913 h 2380521"/>
              <a:gd name="connsiteX166" fmla="*/ 7527466 w 8023328"/>
              <a:gd name="connsiteY166" fmla="*/ 1939769 h 2380521"/>
              <a:gd name="connsiteX167" fmla="*/ 7512677 w 8023328"/>
              <a:gd name="connsiteY167" fmla="*/ 1952166 h 2380521"/>
              <a:gd name="connsiteX168" fmla="*/ 7497889 w 8023328"/>
              <a:gd name="connsiteY168" fmla="*/ 1939769 h 2380521"/>
              <a:gd name="connsiteX169" fmla="*/ 7512677 w 8023328"/>
              <a:gd name="connsiteY169" fmla="*/ 1925913 h 2380521"/>
              <a:gd name="connsiteX170" fmla="*/ 7440913 w 8023328"/>
              <a:gd name="connsiteY170" fmla="*/ 1925913 h 2380521"/>
              <a:gd name="connsiteX171" fmla="*/ 7453310 w 8023328"/>
              <a:gd name="connsiteY171" fmla="*/ 1939769 h 2380521"/>
              <a:gd name="connsiteX172" fmla="*/ 7440913 w 8023328"/>
              <a:gd name="connsiteY172" fmla="*/ 1952166 h 2380521"/>
              <a:gd name="connsiteX173" fmla="*/ 7427057 w 8023328"/>
              <a:gd name="connsiteY173" fmla="*/ 1939769 h 2380521"/>
              <a:gd name="connsiteX174" fmla="*/ 7440913 w 8023328"/>
              <a:gd name="connsiteY174" fmla="*/ 1925913 h 2380521"/>
              <a:gd name="connsiteX175" fmla="*/ 7726151 w 8023328"/>
              <a:gd name="connsiteY175" fmla="*/ 1855081 h 2380521"/>
              <a:gd name="connsiteX176" fmla="*/ 7740007 w 8023328"/>
              <a:gd name="connsiteY176" fmla="*/ 1868937 h 2380521"/>
              <a:gd name="connsiteX177" fmla="*/ 7726151 w 8023328"/>
              <a:gd name="connsiteY177" fmla="*/ 1881334 h 2380521"/>
              <a:gd name="connsiteX178" fmla="*/ 7713753 w 8023328"/>
              <a:gd name="connsiteY178" fmla="*/ 1868937 h 2380521"/>
              <a:gd name="connsiteX179" fmla="*/ 7726151 w 8023328"/>
              <a:gd name="connsiteY179" fmla="*/ 1855081 h 2380521"/>
              <a:gd name="connsiteX180" fmla="*/ 7654337 w 8023328"/>
              <a:gd name="connsiteY180" fmla="*/ 1855081 h 2380521"/>
              <a:gd name="connsiteX181" fmla="*/ 7669126 w 8023328"/>
              <a:gd name="connsiteY181" fmla="*/ 1868937 h 2380521"/>
              <a:gd name="connsiteX182" fmla="*/ 7654337 w 8023328"/>
              <a:gd name="connsiteY182" fmla="*/ 1881334 h 2380521"/>
              <a:gd name="connsiteX183" fmla="*/ 7639549 w 8023328"/>
              <a:gd name="connsiteY183" fmla="*/ 1868937 h 2380521"/>
              <a:gd name="connsiteX184" fmla="*/ 7654337 w 8023328"/>
              <a:gd name="connsiteY184" fmla="*/ 1855081 h 2380521"/>
              <a:gd name="connsiteX185" fmla="*/ 7583507 w 8023328"/>
              <a:gd name="connsiteY185" fmla="*/ 1855081 h 2380521"/>
              <a:gd name="connsiteX186" fmla="*/ 7598297 w 8023328"/>
              <a:gd name="connsiteY186" fmla="*/ 1868937 h 2380521"/>
              <a:gd name="connsiteX187" fmla="*/ 7583507 w 8023328"/>
              <a:gd name="connsiteY187" fmla="*/ 1881334 h 2380521"/>
              <a:gd name="connsiteX188" fmla="*/ 7568718 w 8023328"/>
              <a:gd name="connsiteY188" fmla="*/ 1868937 h 2380521"/>
              <a:gd name="connsiteX189" fmla="*/ 7583507 w 8023328"/>
              <a:gd name="connsiteY189" fmla="*/ 1855081 h 2380521"/>
              <a:gd name="connsiteX190" fmla="*/ 7512677 w 8023328"/>
              <a:gd name="connsiteY190" fmla="*/ 1855081 h 2380521"/>
              <a:gd name="connsiteX191" fmla="*/ 7527466 w 8023328"/>
              <a:gd name="connsiteY191" fmla="*/ 1868937 h 2380521"/>
              <a:gd name="connsiteX192" fmla="*/ 7512677 w 8023328"/>
              <a:gd name="connsiteY192" fmla="*/ 1881334 h 2380521"/>
              <a:gd name="connsiteX193" fmla="*/ 7497889 w 8023328"/>
              <a:gd name="connsiteY193" fmla="*/ 1868937 h 2380521"/>
              <a:gd name="connsiteX194" fmla="*/ 7512677 w 8023328"/>
              <a:gd name="connsiteY194" fmla="*/ 1855081 h 2380521"/>
              <a:gd name="connsiteX195" fmla="*/ 7440913 w 8023328"/>
              <a:gd name="connsiteY195" fmla="*/ 1855081 h 2380521"/>
              <a:gd name="connsiteX196" fmla="*/ 7453310 w 8023328"/>
              <a:gd name="connsiteY196" fmla="*/ 1868937 h 2380521"/>
              <a:gd name="connsiteX197" fmla="*/ 7440913 w 8023328"/>
              <a:gd name="connsiteY197" fmla="*/ 1881334 h 2380521"/>
              <a:gd name="connsiteX198" fmla="*/ 7427057 w 8023328"/>
              <a:gd name="connsiteY198" fmla="*/ 1868937 h 2380521"/>
              <a:gd name="connsiteX199" fmla="*/ 7440913 w 8023328"/>
              <a:gd name="connsiteY199" fmla="*/ 1855081 h 2380521"/>
              <a:gd name="connsiteX200" fmla="*/ 7654337 w 8023328"/>
              <a:gd name="connsiteY200" fmla="*/ 1780878 h 2380521"/>
              <a:gd name="connsiteX201" fmla="*/ 7669126 w 8023328"/>
              <a:gd name="connsiteY201" fmla="*/ 1793275 h 2380521"/>
              <a:gd name="connsiteX202" fmla="*/ 7654337 w 8023328"/>
              <a:gd name="connsiteY202" fmla="*/ 1807131 h 2380521"/>
              <a:gd name="connsiteX203" fmla="*/ 7639549 w 8023328"/>
              <a:gd name="connsiteY203" fmla="*/ 1793275 h 2380521"/>
              <a:gd name="connsiteX204" fmla="*/ 7654337 w 8023328"/>
              <a:gd name="connsiteY204" fmla="*/ 1780878 h 2380521"/>
              <a:gd name="connsiteX205" fmla="*/ 7583507 w 8023328"/>
              <a:gd name="connsiteY205" fmla="*/ 1780878 h 2380521"/>
              <a:gd name="connsiteX206" fmla="*/ 7598297 w 8023328"/>
              <a:gd name="connsiteY206" fmla="*/ 1793275 h 2380521"/>
              <a:gd name="connsiteX207" fmla="*/ 7583507 w 8023328"/>
              <a:gd name="connsiteY207" fmla="*/ 1807131 h 2380521"/>
              <a:gd name="connsiteX208" fmla="*/ 7568718 w 8023328"/>
              <a:gd name="connsiteY208" fmla="*/ 1793275 h 2380521"/>
              <a:gd name="connsiteX209" fmla="*/ 7583507 w 8023328"/>
              <a:gd name="connsiteY209" fmla="*/ 1780878 h 2380521"/>
              <a:gd name="connsiteX210" fmla="*/ 7511745 w 8023328"/>
              <a:gd name="connsiteY210" fmla="*/ 1780878 h 2380521"/>
              <a:gd name="connsiteX211" fmla="*/ 7524143 w 8023328"/>
              <a:gd name="connsiteY211" fmla="*/ 1793275 h 2380521"/>
              <a:gd name="connsiteX212" fmla="*/ 7511745 w 8023328"/>
              <a:gd name="connsiteY212" fmla="*/ 1807131 h 2380521"/>
              <a:gd name="connsiteX213" fmla="*/ 7497889 w 8023328"/>
              <a:gd name="connsiteY213" fmla="*/ 1793275 h 2380521"/>
              <a:gd name="connsiteX214" fmla="*/ 7511745 w 8023328"/>
              <a:gd name="connsiteY214" fmla="*/ 1780878 h 2380521"/>
              <a:gd name="connsiteX215" fmla="*/ 7440913 w 8023328"/>
              <a:gd name="connsiteY215" fmla="*/ 1780878 h 2380521"/>
              <a:gd name="connsiteX216" fmla="*/ 7453310 w 8023328"/>
              <a:gd name="connsiteY216" fmla="*/ 1793275 h 2380521"/>
              <a:gd name="connsiteX217" fmla="*/ 7440913 w 8023328"/>
              <a:gd name="connsiteY217" fmla="*/ 1807131 h 2380521"/>
              <a:gd name="connsiteX218" fmla="*/ 7427057 w 8023328"/>
              <a:gd name="connsiteY218" fmla="*/ 1793275 h 2380521"/>
              <a:gd name="connsiteX219" fmla="*/ 7440913 w 8023328"/>
              <a:gd name="connsiteY219" fmla="*/ 1780878 h 2380521"/>
              <a:gd name="connsiteX220" fmla="*/ 7370084 w 8023328"/>
              <a:gd name="connsiteY220" fmla="*/ 1780878 h 2380521"/>
              <a:gd name="connsiteX221" fmla="*/ 7382481 w 8023328"/>
              <a:gd name="connsiteY221" fmla="*/ 1793275 h 2380521"/>
              <a:gd name="connsiteX222" fmla="*/ 7370084 w 8023328"/>
              <a:gd name="connsiteY222" fmla="*/ 1807131 h 2380521"/>
              <a:gd name="connsiteX223" fmla="*/ 7356228 w 8023328"/>
              <a:gd name="connsiteY223" fmla="*/ 1793275 h 2380521"/>
              <a:gd name="connsiteX224" fmla="*/ 7370084 w 8023328"/>
              <a:gd name="connsiteY224" fmla="*/ 1780878 h 2380521"/>
              <a:gd name="connsiteX225" fmla="*/ 7294422 w 8023328"/>
              <a:gd name="connsiteY225" fmla="*/ 1780878 h 2380521"/>
              <a:gd name="connsiteX226" fmla="*/ 7308278 w 8023328"/>
              <a:gd name="connsiteY226" fmla="*/ 1793275 h 2380521"/>
              <a:gd name="connsiteX227" fmla="*/ 7294422 w 8023328"/>
              <a:gd name="connsiteY227" fmla="*/ 1807131 h 2380521"/>
              <a:gd name="connsiteX228" fmla="*/ 7282025 w 8023328"/>
              <a:gd name="connsiteY228" fmla="*/ 1793275 h 2380521"/>
              <a:gd name="connsiteX229" fmla="*/ 7294422 w 8023328"/>
              <a:gd name="connsiteY229" fmla="*/ 1780878 h 2380521"/>
              <a:gd name="connsiteX230" fmla="*/ 7654337 w 8023328"/>
              <a:gd name="connsiteY230" fmla="*/ 1710049 h 2380521"/>
              <a:gd name="connsiteX231" fmla="*/ 7669126 w 8023328"/>
              <a:gd name="connsiteY231" fmla="*/ 1722446 h 2380521"/>
              <a:gd name="connsiteX232" fmla="*/ 7654337 w 8023328"/>
              <a:gd name="connsiteY232" fmla="*/ 1736302 h 2380521"/>
              <a:gd name="connsiteX233" fmla="*/ 7639549 w 8023328"/>
              <a:gd name="connsiteY233" fmla="*/ 1722446 h 2380521"/>
              <a:gd name="connsiteX234" fmla="*/ 7654337 w 8023328"/>
              <a:gd name="connsiteY234" fmla="*/ 1710049 h 2380521"/>
              <a:gd name="connsiteX235" fmla="*/ 7583507 w 8023328"/>
              <a:gd name="connsiteY235" fmla="*/ 1710049 h 2380521"/>
              <a:gd name="connsiteX236" fmla="*/ 7598297 w 8023328"/>
              <a:gd name="connsiteY236" fmla="*/ 1722446 h 2380521"/>
              <a:gd name="connsiteX237" fmla="*/ 7583507 w 8023328"/>
              <a:gd name="connsiteY237" fmla="*/ 1736302 h 2380521"/>
              <a:gd name="connsiteX238" fmla="*/ 7568718 w 8023328"/>
              <a:gd name="connsiteY238" fmla="*/ 1722446 h 2380521"/>
              <a:gd name="connsiteX239" fmla="*/ 7583507 w 8023328"/>
              <a:gd name="connsiteY239" fmla="*/ 1710049 h 2380521"/>
              <a:gd name="connsiteX240" fmla="*/ 7511745 w 8023328"/>
              <a:gd name="connsiteY240" fmla="*/ 1710049 h 2380521"/>
              <a:gd name="connsiteX241" fmla="*/ 7524143 w 8023328"/>
              <a:gd name="connsiteY241" fmla="*/ 1722446 h 2380521"/>
              <a:gd name="connsiteX242" fmla="*/ 7511745 w 8023328"/>
              <a:gd name="connsiteY242" fmla="*/ 1736302 h 2380521"/>
              <a:gd name="connsiteX243" fmla="*/ 7497889 w 8023328"/>
              <a:gd name="connsiteY243" fmla="*/ 1722446 h 2380521"/>
              <a:gd name="connsiteX244" fmla="*/ 7511745 w 8023328"/>
              <a:gd name="connsiteY244" fmla="*/ 1710049 h 2380521"/>
              <a:gd name="connsiteX245" fmla="*/ 7440913 w 8023328"/>
              <a:gd name="connsiteY245" fmla="*/ 1710049 h 2380521"/>
              <a:gd name="connsiteX246" fmla="*/ 7453310 w 8023328"/>
              <a:gd name="connsiteY246" fmla="*/ 1722446 h 2380521"/>
              <a:gd name="connsiteX247" fmla="*/ 7440913 w 8023328"/>
              <a:gd name="connsiteY247" fmla="*/ 1736302 h 2380521"/>
              <a:gd name="connsiteX248" fmla="*/ 7427057 w 8023328"/>
              <a:gd name="connsiteY248" fmla="*/ 1722446 h 2380521"/>
              <a:gd name="connsiteX249" fmla="*/ 7440913 w 8023328"/>
              <a:gd name="connsiteY249" fmla="*/ 1710049 h 2380521"/>
              <a:gd name="connsiteX250" fmla="*/ 7370084 w 8023328"/>
              <a:gd name="connsiteY250" fmla="*/ 1710049 h 2380521"/>
              <a:gd name="connsiteX251" fmla="*/ 7382481 w 8023328"/>
              <a:gd name="connsiteY251" fmla="*/ 1722446 h 2380521"/>
              <a:gd name="connsiteX252" fmla="*/ 7370084 w 8023328"/>
              <a:gd name="connsiteY252" fmla="*/ 1736302 h 2380521"/>
              <a:gd name="connsiteX253" fmla="*/ 7356228 w 8023328"/>
              <a:gd name="connsiteY253" fmla="*/ 1722446 h 2380521"/>
              <a:gd name="connsiteX254" fmla="*/ 7370084 w 8023328"/>
              <a:gd name="connsiteY254" fmla="*/ 1710049 h 2380521"/>
              <a:gd name="connsiteX255" fmla="*/ 7294422 w 8023328"/>
              <a:gd name="connsiteY255" fmla="*/ 1710049 h 2380521"/>
              <a:gd name="connsiteX256" fmla="*/ 7308278 w 8023328"/>
              <a:gd name="connsiteY256" fmla="*/ 1722446 h 2380521"/>
              <a:gd name="connsiteX257" fmla="*/ 7294422 w 8023328"/>
              <a:gd name="connsiteY257" fmla="*/ 1736302 h 2380521"/>
              <a:gd name="connsiteX258" fmla="*/ 7282025 w 8023328"/>
              <a:gd name="connsiteY258" fmla="*/ 1722446 h 2380521"/>
              <a:gd name="connsiteX259" fmla="*/ 7294422 w 8023328"/>
              <a:gd name="connsiteY259" fmla="*/ 1710049 h 2380521"/>
              <a:gd name="connsiteX260" fmla="*/ 7223591 w 8023328"/>
              <a:gd name="connsiteY260" fmla="*/ 1710049 h 2380521"/>
              <a:gd name="connsiteX261" fmla="*/ 7237447 w 8023328"/>
              <a:gd name="connsiteY261" fmla="*/ 1722446 h 2380521"/>
              <a:gd name="connsiteX262" fmla="*/ 7223591 w 8023328"/>
              <a:gd name="connsiteY262" fmla="*/ 1736302 h 2380521"/>
              <a:gd name="connsiteX263" fmla="*/ 7211194 w 8023328"/>
              <a:gd name="connsiteY263" fmla="*/ 1722446 h 2380521"/>
              <a:gd name="connsiteX264" fmla="*/ 7223591 w 8023328"/>
              <a:gd name="connsiteY264" fmla="*/ 1710049 h 2380521"/>
              <a:gd name="connsiteX265" fmla="*/ 7583507 w 8023328"/>
              <a:gd name="connsiteY265" fmla="*/ 1639217 h 2380521"/>
              <a:gd name="connsiteX266" fmla="*/ 7598297 w 8023328"/>
              <a:gd name="connsiteY266" fmla="*/ 1651614 h 2380521"/>
              <a:gd name="connsiteX267" fmla="*/ 7583507 w 8023328"/>
              <a:gd name="connsiteY267" fmla="*/ 1665470 h 2380521"/>
              <a:gd name="connsiteX268" fmla="*/ 7568718 w 8023328"/>
              <a:gd name="connsiteY268" fmla="*/ 1651614 h 2380521"/>
              <a:gd name="connsiteX269" fmla="*/ 7583507 w 8023328"/>
              <a:gd name="connsiteY269" fmla="*/ 1639217 h 2380521"/>
              <a:gd name="connsiteX270" fmla="*/ 7511745 w 8023328"/>
              <a:gd name="connsiteY270" fmla="*/ 1639217 h 2380521"/>
              <a:gd name="connsiteX271" fmla="*/ 7524143 w 8023328"/>
              <a:gd name="connsiteY271" fmla="*/ 1651614 h 2380521"/>
              <a:gd name="connsiteX272" fmla="*/ 7511745 w 8023328"/>
              <a:gd name="connsiteY272" fmla="*/ 1665470 h 2380521"/>
              <a:gd name="connsiteX273" fmla="*/ 7497889 w 8023328"/>
              <a:gd name="connsiteY273" fmla="*/ 1651614 h 2380521"/>
              <a:gd name="connsiteX274" fmla="*/ 7511745 w 8023328"/>
              <a:gd name="connsiteY274" fmla="*/ 1639217 h 2380521"/>
              <a:gd name="connsiteX275" fmla="*/ 7440913 w 8023328"/>
              <a:gd name="connsiteY275" fmla="*/ 1639217 h 2380521"/>
              <a:gd name="connsiteX276" fmla="*/ 7453310 w 8023328"/>
              <a:gd name="connsiteY276" fmla="*/ 1651614 h 2380521"/>
              <a:gd name="connsiteX277" fmla="*/ 7440913 w 8023328"/>
              <a:gd name="connsiteY277" fmla="*/ 1665470 h 2380521"/>
              <a:gd name="connsiteX278" fmla="*/ 7427057 w 8023328"/>
              <a:gd name="connsiteY278" fmla="*/ 1651614 h 2380521"/>
              <a:gd name="connsiteX279" fmla="*/ 7440913 w 8023328"/>
              <a:gd name="connsiteY279" fmla="*/ 1639217 h 2380521"/>
              <a:gd name="connsiteX280" fmla="*/ 7370084 w 8023328"/>
              <a:gd name="connsiteY280" fmla="*/ 1639217 h 2380521"/>
              <a:gd name="connsiteX281" fmla="*/ 7382481 w 8023328"/>
              <a:gd name="connsiteY281" fmla="*/ 1651614 h 2380521"/>
              <a:gd name="connsiteX282" fmla="*/ 7370084 w 8023328"/>
              <a:gd name="connsiteY282" fmla="*/ 1665470 h 2380521"/>
              <a:gd name="connsiteX283" fmla="*/ 7356228 w 8023328"/>
              <a:gd name="connsiteY283" fmla="*/ 1651614 h 2380521"/>
              <a:gd name="connsiteX284" fmla="*/ 7370084 w 8023328"/>
              <a:gd name="connsiteY284" fmla="*/ 1639217 h 2380521"/>
              <a:gd name="connsiteX285" fmla="*/ 7294422 w 8023328"/>
              <a:gd name="connsiteY285" fmla="*/ 1639217 h 2380521"/>
              <a:gd name="connsiteX286" fmla="*/ 7308278 w 8023328"/>
              <a:gd name="connsiteY286" fmla="*/ 1651614 h 2380521"/>
              <a:gd name="connsiteX287" fmla="*/ 7294422 w 8023328"/>
              <a:gd name="connsiteY287" fmla="*/ 1665470 h 2380521"/>
              <a:gd name="connsiteX288" fmla="*/ 7282025 w 8023328"/>
              <a:gd name="connsiteY288" fmla="*/ 1651614 h 2380521"/>
              <a:gd name="connsiteX289" fmla="*/ 7294422 w 8023328"/>
              <a:gd name="connsiteY289" fmla="*/ 1639217 h 2380521"/>
              <a:gd name="connsiteX290" fmla="*/ 7223591 w 8023328"/>
              <a:gd name="connsiteY290" fmla="*/ 1639217 h 2380521"/>
              <a:gd name="connsiteX291" fmla="*/ 7237447 w 8023328"/>
              <a:gd name="connsiteY291" fmla="*/ 1651614 h 2380521"/>
              <a:gd name="connsiteX292" fmla="*/ 7223591 w 8023328"/>
              <a:gd name="connsiteY292" fmla="*/ 1665470 h 2380521"/>
              <a:gd name="connsiteX293" fmla="*/ 7211194 w 8023328"/>
              <a:gd name="connsiteY293" fmla="*/ 1651614 h 2380521"/>
              <a:gd name="connsiteX294" fmla="*/ 7223591 w 8023328"/>
              <a:gd name="connsiteY294" fmla="*/ 1639217 h 2380521"/>
              <a:gd name="connsiteX295" fmla="*/ 7152761 w 8023328"/>
              <a:gd name="connsiteY295" fmla="*/ 1639217 h 2380521"/>
              <a:gd name="connsiteX296" fmla="*/ 7166617 w 8023328"/>
              <a:gd name="connsiteY296" fmla="*/ 1651614 h 2380521"/>
              <a:gd name="connsiteX297" fmla="*/ 7152761 w 8023328"/>
              <a:gd name="connsiteY297" fmla="*/ 1665470 h 2380521"/>
              <a:gd name="connsiteX298" fmla="*/ 7140364 w 8023328"/>
              <a:gd name="connsiteY298" fmla="*/ 1651614 h 2380521"/>
              <a:gd name="connsiteX299" fmla="*/ 7152761 w 8023328"/>
              <a:gd name="connsiteY299" fmla="*/ 1639217 h 2380521"/>
              <a:gd name="connsiteX300" fmla="*/ 7511745 w 8023328"/>
              <a:gd name="connsiteY300" fmla="*/ 1568388 h 2380521"/>
              <a:gd name="connsiteX301" fmla="*/ 7524143 w 8023328"/>
              <a:gd name="connsiteY301" fmla="*/ 1583176 h 2380521"/>
              <a:gd name="connsiteX302" fmla="*/ 7511745 w 8023328"/>
              <a:gd name="connsiteY302" fmla="*/ 1597964 h 2380521"/>
              <a:gd name="connsiteX303" fmla="*/ 7497889 w 8023328"/>
              <a:gd name="connsiteY303" fmla="*/ 1583176 h 2380521"/>
              <a:gd name="connsiteX304" fmla="*/ 7511745 w 8023328"/>
              <a:gd name="connsiteY304" fmla="*/ 1568388 h 2380521"/>
              <a:gd name="connsiteX305" fmla="*/ 7440913 w 8023328"/>
              <a:gd name="connsiteY305" fmla="*/ 1568388 h 2380521"/>
              <a:gd name="connsiteX306" fmla="*/ 7453310 w 8023328"/>
              <a:gd name="connsiteY306" fmla="*/ 1583176 h 2380521"/>
              <a:gd name="connsiteX307" fmla="*/ 7440913 w 8023328"/>
              <a:gd name="connsiteY307" fmla="*/ 1597964 h 2380521"/>
              <a:gd name="connsiteX308" fmla="*/ 7427057 w 8023328"/>
              <a:gd name="connsiteY308" fmla="*/ 1583176 h 2380521"/>
              <a:gd name="connsiteX309" fmla="*/ 7440913 w 8023328"/>
              <a:gd name="connsiteY309" fmla="*/ 1568388 h 2380521"/>
              <a:gd name="connsiteX310" fmla="*/ 7370084 w 8023328"/>
              <a:gd name="connsiteY310" fmla="*/ 1568388 h 2380521"/>
              <a:gd name="connsiteX311" fmla="*/ 7382481 w 8023328"/>
              <a:gd name="connsiteY311" fmla="*/ 1583176 h 2380521"/>
              <a:gd name="connsiteX312" fmla="*/ 7370084 w 8023328"/>
              <a:gd name="connsiteY312" fmla="*/ 1597964 h 2380521"/>
              <a:gd name="connsiteX313" fmla="*/ 7356228 w 8023328"/>
              <a:gd name="connsiteY313" fmla="*/ 1583176 h 2380521"/>
              <a:gd name="connsiteX314" fmla="*/ 7370084 w 8023328"/>
              <a:gd name="connsiteY314" fmla="*/ 1568388 h 2380521"/>
              <a:gd name="connsiteX315" fmla="*/ 7294422 w 8023328"/>
              <a:gd name="connsiteY315" fmla="*/ 1568388 h 2380521"/>
              <a:gd name="connsiteX316" fmla="*/ 7308278 w 8023328"/>
              <a:gd name="connsiteY316" fmla="*/ 1583176 h 2380521"/>
              <a:gd name="connsiteX317" fmla="*/ 7294422 w 8023328"/>
              <a:gd name="connsiteY317" fmla="*/ 1597964 h 2380521"/>
              <a:gd name="connsiteX318" fmla="*/ 7282025 w 8023328"/>
              <a:gd name="connsiteY318" fmla="*/ 1583176 h 2380521"/>
              <a:gd name="connsiteX319" fmla="*/ 7294422 w 8023328"/>
              <a:gd name="connsiteY319" fmla="*/ 1568388 h 2380521"/>
              <a:gd name="connsiteX320" fmla="*/ 7223591 w 8023328"/>
              <a:gd name="connsiteY320" fmla="*/ 1568388 h 2380521"/>
              <a:gd name="connsiteX321" fmla="*/ 7237447 w 8023328"/>
              <a:gd name="connsiteY321" fmla="*/ 1583176 h 2380521"/>
              <a:gd name="connsiteX322" fmla="*/ 7223591 w 8023328"/>
              <a:gd name="connsiteY322" fmla="*/ 1597964 h 2380521"/>
              <a:gd name="connsiteX323" fmla="*/ 7211194 w 8023328"/>
              <a:gd name="connsiteY323" fmla="*/ 1583176 h 2380521"/>
              <a:gd name="connsiteX324" fmla="*/ 7223591 w 8023328"/>
              <a:gd name="connsiteY324" fmla="*/ 1568388 h 2380521"/>
              <a:gd name="connsiteX325" fmla="*/ 7152761 w 8023328"/>
              <a:gd name="connsiteY325" fmla="*/ 1568388 h 2380521"/>
              <a:gd name="connsiteX326" fmla="*/ 7166617 w 8023328"/>
              <a:gd name="connsiteY326" fmla="*/ 1580785 h 2380521"/>
              <a:gd name="connsiteX327" fmla="*/ 7152761 w 8023328"/>
              <a:gd name="connsiteY327" fmla="*/ 1594641 h 2380521"/>
              <a:gd name="connsiteX328" fmla="*/ 7140364 w 8023328"/>
              <a:gd name="connsiteY328" fmla="*/ 1580785 h 2380521"/>
              <a:gd name="connsiteX329" fmla="*/ 7152761 w 8023328"/>
              <a:gd name="connsiteY329" fmla="*/ 1568388 h 2380521"/>
              <a:gd name="connsiteX330" fmla="*/ 7084322 w 8023328"/>
              <a:gd name="connsiteY330" fmla="*/ 1568388 h 2380521"/>
              <a:gd name="connsiteX331" fmla="*/ 7099111 w 8023328"/>
              <a:gd name="connsiteY331" fmla="*/ 1580785 h 2380521"/>
              <a:gd name="connsiteX332" fmla="*/ 7084322 w 8023328"/>
              <a:gd name="connsiteY332" fmla="*/ 1594641 h 2380521"/>
              <a:gd name="connsiteX333" fmla="*/ 7069533 w 8023328"/>
              <a:gd name="connsiteY333" fmla="*/ 1580785 h 2380521"/>
              <a:gd name="connsiteX334" fmla="*/ 7084322 w 8023328"/>
              <a:gd name="connsiteY334" fmla="*/ 1568388 h 2380521"/>
              <a:gd name="connsiteX335" fmla="*/ 7440913 w 8023328"/>
              <a:gd name="connsiteY335" fmla="*/ 1494185 h 2380521"/>
              <a:gd name="connsiteX336" fmla="*/ 7453310 w 8023328"/>
              <a:gd name="connsiteY336" fmla="*/ 1508973 h 2380521"/>
              <a:gd name="connsiteX337" fmla="*/ 7440913 w 8023328"/>
              <a:gd name="connsiteY337" fmla="*/ 1523761 h 2380521"/>
              <a:gd name="connsiteX338" fmla="*/ 7427057 w 8023328"/>
              <a:gd name="connsiteY338" fmla="*/ 1508973 h 2380521"/>
              <a:gd name="connsiteX339" fmla="*/ 7440913 w 8023328"/>
              <a:gd name="connsiteY339" fmla="*/ 1494185 h 2380521"/>
              <a:gd name="connsiteX340" fmla="*/ 7370084 w 8023328"/>
              <a:gd name="connsiteY340" fmla="*/ 1494185 h 2380521"/>
              <a:gd name="connsiteX341" fmla="*/ 7382481 w 8023328"/>
              <a:gd name="connsiteY341" fmla="*/ 1508973 h 2380521"/>
              <a:gd name="connsiteX342" fmla="*/ 7370084 w 8023328"/>
              <a:gd name="connsiteY342" fmla="*/ 1523761 h 2380521"/>
              <a:gd name="connsiteX343" fmla="*/ 7356228 w 8023328"/>
              <a:gd name="connsiteY343" fmla="*/ 1508973 h 2380521"/>
              <a:gd name="connsiteX344" fmla="*/ 7370084 w 8023328"/>
              <a:gd name="connsiteY344" fmla="*/ 1494185 h 2380521"/>
              <a:gd name="connsiteX345" fmla="*/ 7294422 w 8023328"/>
              <a:gd name="connsiteY345" fmla="*/ 1494185 h 2380521"/>
              <a:gd name="connsiteX346" fmla="*/ 7308278 w 8023328"/>
              <a:gd name="connsiteY346" fmla="*/ 1508973 h 2380521"/>
              <a:gd name="connsiteX347" fmla="*/ 7294422 w 8023328"/>
              <a:gd name="connsiteY347" fmla="*/ 1523761 h 2380521"/>
              <a:gd name="connsiteX348" fmla="*/ 7282025 w 8023328"/>
              <a:gd name="connsiteY348" fmla="*/ 1508973 h 2380521"/>
              <a:gd name="connsiteX349" fmla="*/ 7294422 w 8023328"/>
              <a:gd name="connsiteY349" fmla="*/ 1494185 h 2380521"/>
              <a:gd name="connsiteX350" fmla="*/ 7223591 w 8023328"/>
              <a:gd name="connsiteY350" fmla="*/ 1494185 h 2380521"/>
              <a:gd name="connsiteX351" fmla="*/ 7237447 w 8023328"/>
              <a:gd name="connsiteY351" fmla="*/ 1508973 h 2380521"/>
              <a:gd name="connsiteX352" fmla="*/ 7223591 w 8023328"/>
              <a:gd name="connsiteY352" fmla="*/ 1523761 h 2380521"/>
              <a:gd name="connsiteX353" fmla="*/ 7211194 w 8023328"/>
              <a:gd name="connsiteY353" fmla="*/ 1508973 h 2380521"/>
              <a:gd name="connsiteX354" fmla="*/ 7223591 w 8023328"/>
              <a:gd name="connsiteY354" fmla="*/ 1494185 h 2380521"/>
              <a:gd name="connsiteX355" fmla="*/ 7152761 w 8023328"/>
              <a:gd name="connsiteY355" fmla="*/ 1494185 h 2380521"/>
              <a:gd name="connsiteX356" fmla="*/ 7166617 w 8023328"/>
              <a:gd name="connsiteY356" fmla="*/ 1508973 h 2380521"/>
              <a:gd name="connsiteX357" fmla="*/ 7152761 w 8023328"/>
              <a:gd name="connsiteY357" fmla="*/ 1523761 h 2380521"/>
              <a:gd name="connsiteX358" fmla="*/ 7140364 w 8023328"/>
              <a:gd name="connsiteY358" fmla="*/ 1508973 h 2380521"/>
              <a:gd name="connsiteX359" fmla="*/ 7152761 w 8023328"/>
              <a:gd name="connsiteY359" fmla="*/ 1494185 h 2380521"/>
              <a:gd name="connsiteX360" fmla="*/ 7084322 w 8023328"/>
              <a:gd name="connsiteY360" fmla="*/ 1494185 h 2380521"/>
              <a:gd name="connsiteX361" fmla="*/ 7099111 w 8023328"/>
              <a:gd name="connsiteY361" fmla="*/ 1508973 h 2380521"/>
              <a:gd name="connsiteX362" fmla="*/ 7084322 w 8023328"/>
              <a:gd name="connsiteY362" fmla="*/ 1523761 h 2380521"/>
              <a:gd name="connsiteX363" fmla="*/ 7069533 w 8023328"/>
              <a:gd name="connsiteY363" fmla="*/ 1508973 h 2380521"/>
              <a:gd name="connsiteX364" fmla="*/ 7084322 w 8023328"/>
              <a:gd name="connsiteY364" fmla="*/ 1494185 h 2380521"/>
              <a:gd name="connsiteX365" fmla="*/ 7013492 w 8023328"/>
              <a:gd name="connsiteY365" fmla="*/ 1494185 h 2380521"/>
              <a:gd name="connsiteX366" fmla="*/ 7028280 w 8023328"/>
              <a:gd name="connsiteY366" fmla="*/ 1508973 h 2380521"/>
              <a:gd name="connsiteX367" fmla="*/ 7013492 w 8023328"/>
              <a:gd name="connsiteY367" fmla="*/ 1523761 h 2380521"/>
              <a:gd name="connsiteX368" fmla="*/ 6998704 w 8023328"/>
              <a:gd name="connsiteY368" fmla="*/ 1508973 h 2380521"/>
              <a:gd name="connsiteX369" fmla="*/ 7013492 w 8023328"/>
              <a:gd name="connsiteY369" fmla="*/ 1494185 h 2380521"/>
              <a:gd name="connsiteX370" fmla="*/ 6939085 w 8023328"/>
              <a:gd name="connsiteY370" fmla="*/ 1494185 h 2380521"/>
              <a:gd name="connsiteX371" fmla="*/ 6950753 w 8023328"/>
              <a:gd name="connsiteY371" fmla="*/ 1508973 h 2380521"/>
              <a:gd name="connsiteX372" fmla="*/ 6939085 w 8023328"/>
              <a:gd name="connsiteY372" fmla="*/ 1523761 h 2380521"/>
              <a:gd name="connsiteX373" fmla="*/ 6924500 w 8023328"/>
              <a:gd name="connsiteY373" fmla="*/ 1508973 h 2380521"/>
              <a:gd name="connsiteX374" fmla="*/ 6939085 w 8023328"/>
              <a:gd name="connsiteY374" fmla="*/ 1494185 h 2380521"/>
              <a:gd name="connsiteX375" fmla="*/ 83229 w 8023328"/>
              <a:gd name="connsiteY375" fmla="*/ 1426727 h 2380521"/>
              <a:gd name="connsiteX376" fmla="*/ 97085 w 8023328"/>
              <a:gd name="connsiteY376" fmla="*/ 1439124 h 2380521"/>
              <a:gd name="connsiteX377" fmla="*/ 83229 w 8023328"/>
              <a:gd name="connsiteY377" fmla="*/ 1452980 h 2380521"/>
              <a:gd name="connsiteX378" fmla="*/ 70831 w 8023328"/>
              <a:gd name="connsiteY378" fmla="*/ 1439124 h 2380521"/>
              <a:gd name="connsiteX379" fmla="*/ 83229 w 8023328"/>
              <a:gd name="connsiteY379" fmla="*/ 1426727 h 2380521"/>
              <a:gd name="connsiteX380" fmla="*/ 11993 w 8023328"/>
              <a:gd name="connsiteY380" fmla="*/ 1426727 h 2380521"/>
              <a:gd name="connsiteX381" fmla="*/ 26234 w 8023328"/>
              <a:gd name="connsiteY381" fmla="*/ 1439124 h 2380521"/>
              <a:gd name="connsiteX382" fmla="*/ 11993 w 8023328"/>
              <a:gd name="connsiteY382" fmla="*/ 1452980 h 2380521"/>
              <a:gd name="connsiteX383" fmla="*/ 0 w 8023328"/>
              <a:gd name="connsiteY383" fmla="*/ 1439124 h 2380521"/>
              <a:gd name="connsiteX384" fmla="*/ 11993 w 8023328"/>
              <a:gd name="connsiteY384" fmla="*/ 1426727 h 2380521"/>
              <a:gd name="connsiteX385" fmla="*/ 7370084 w 8023328"/>
              <a:gd name="connsiteY385" fmla="*/ 1423353 h 2380521"/>
              <a:gd name="connsiteX386" fmla="*/ 7382481 w 8023328"/>
              <a:gd name="connsiteY386" fmla="*/ 1438142 h 2380521"/>
              <a:gd name="connsiteX387" fmla="*/ 7370084 w 8023328"/>
              <a:gd name="connsiteY387" fmla="*/ 1452931 h 2380521"/>
              <a:gd name="connsiteX388" fmla="*/ 7356228 w 8023328"/>
              <a:gd name="connsiteY388" fmla="*/ 1438142 h 2380521"/>
              <a:gd name="connsiteX389" fmla="*/ 7370084 w 8023328"/>
              <a:gd name="connsiteY389" fmla="*/ 1423353 h 2380521"/>
              <a:gd name="connsiteX390" fmla="*/ 7294422 w 8023328"/>
              <a:gd name="connsiteY390" fmla="*/ 1423353 h 2380521"/>
              <a:gd name="connsiteX391" fmla="*/ 7308278 w 8023328"/>
              <a:gd name="connsiteY391" fmla="*/ 1438142 h 2380521"/>
              <a:gd name="connsiteX392" fmla="*/ 7294422 w 8023328"/>
              <a:gd name="connsiteY392" fmla="*/ 1452931 h 2380521"/>
              <a:gd name="connsiteX393" fmla="*/ 7282025 w 8023328"/>
              <a:gd name="connsiteY393" fmla="*/ 1438142 h 2380521"/>
              <a:gd name="connsiteX394" fmla="*/ 7294422 w 8023328"/>
              <a:gd name="connsiteY394" fmla="*/ 1423353 h 2380521"/>
              <a:gd name="connsiteX395" fmla="*/ 7223591 w 8023328"/>
              <a:gd name="connsiteY395" fmla="*/ 1423353 h 2380521"/>
              <a:gd name="connsiteX396" fmla="*/ 7237447 w 8023328"/>
              <a:gd name="connsiteY396" fmla="*/ 1438142 h 2380521"/>
              <a:gd name="connsiteX397" fmla="*/ 7223591 w 8023328"/>
              <a:gd name="connsiteY397" fmla="*/ 1452931 h 2380521"/>
              <a:gd name="connsiteX398" fmla="*/ 7211194 w 8023328"/>
              <a:gd name="connsiteY398" fmla="*/ 1438142 h 2380521"/>
              <a:gd name="connsiteX399" fmla="*/ 7223591 w 8023328"/>
              <a:gd name="connsiteY399" fmla="*/ 1423353 h 2380521"/>
              <a:gd name="connsiteX400" fmla="*/ 7155152 w 8023328"/>
              <a:gd name="connsiteY400" fmla="*/ 1423353 h 2380521"/>
              <a:gd name="connsiteX401" fmla="*/ 7169940 w 8023328"/>
              <a:gd name="connsiteY401" fmla="*/ 1438142 h 2380521"/>
              <a:gd name="connsiteX402" fmla="*/ 7155152 w 8023328"/>
              <a:gd name="connsiteY402" fmla="*/ 1452931 h 2380521"/>
              <a:gd name="connsiteX403" fmla="*/ 7141920 w 8023328"/>
              <a:gd name="connsiteY403" fmla="*/ 1438142 h 2380521"/>
              <a:gd name="connsiteX404" fmla="*/ 7155152 w 8023328"/>
              <a:gd name="connsiteY404" fmla="*/ 1423353 h 2380521"/>
              <a:gd name="connsiteX405" fmla="*/ 7084322 w 8023328"/>
              <a:gd name="connsiteY405" fmla="*/ 1423353 h 2380521"/>
              <a:gd name="connsiteX406" fmla="*/ 7099111 w 8023328"/>
              <a:gd name="connsiteY406" fmla="*/ 1438142 h 2380521"/>
              <a:gd name="connsiteX407" fmla="*/ 7084322 w 8023328"/>
              <a:gd name="connsiteY407" fmla="*/ 1452931 h 2380521"/>
              <a:gd name="connsiteX408" fmla="*/ 7069533 w 8023328"/>
              <a:gd name="connsiteY408" fmla="*/ 1438142 h 2380521"/>
              <a:gd name="connsiteX409" fmla="*/ 7084322 w 8023328"/>
              <a:gd name="connsiteY409" fmla="*/ 1423353 h 2380521"/>
              <a:gd name="connsiteX410" fmla="*/ 7013492 w 8023328"/>
              <a:gd name="connsiteY410" fmla="*/ 1423353 h 2380521"/>
              <a:gd name="connsiteX411" fmla="*/ 7028280 w 8023328"/>
              <a:gd name="connsiteY411" fmla="*/ 1438142 h 2380521"/>
              <a:gd name="connsiteX412" fmla="*/ 7013492 w 8023328"/>
              <a:gd name="connsiteY412" fmla="*/ 1452931 h 2380521"/>
              <a:gd name="connsiteX413" fmla="*/ 6998704 w 8023328"/>
              <a:gd name="connsiteY413" fmla="*/ 1438142 h 2380521"/>
              <a:gd name="connsiteX414" fmla="*/ 7013492 w 8023328"/>
              <a:gd name="connsiteY414" fmla="*/ 1423353 h 2380521"/>
              <a:gd name="connsiteX415" fmla="*/ 6939085 w 8023328"/>
              <a:gd name="connsiteY415" fmla="*/ 1423353 h 2380521"/>
              <a:gd name="connsiteX416" fmla="*/ 6950753 w 8023328"/>
              <a:gd name="connsiteY416" fmla="*/ 1438142 h 2380521"/>
              <a:gd name="connsiteX417" fmla="*/ 6939085 w 8023328"/>
              <a:gd name="connsiteY417" fmla="*/ 1452931 h 2380521"/>
              <a:gd name="connsiteX418" fmla="*/ 6924500 w 8023328"/>
              <a:gd name="connsiteY418" fmla="*/ 1438142 h 2380521"/>
              <a:gd name="connsiteX419" fmla="*/ 6939085 w 8023328"/>
              <a:gd name="connsiteY419" fmla="*/ 1423353 h 2380521"/>
              <a:gd name="connsiteX420" fmla="*/ 6867525 w 8023328"/>
              <a:gd name="connsiteY420" fmla="*/ 1423353 h 2380521"/>
              <a:gd name="connsiteX421" fmla="*/ 6879922 w 8023328"/>
              <a:gd name="connsiteY421" fmla="*/ 1438142 h 2380521"/>
              <a:gd name="connsiteX422" fmla="*/ 6867525 w 8023328"/>
              <a:gd name="connsiteY422" fmla="*/ 1452931 h 2380521"/>
              <a:gd name="connsiteX423" fmla="*/ 6853669 w 8023328"/>
              <a:gd name="connsiteY423" fmla="*/ 1438142 h 2380521"/>
              <a:gd name="connsiteX424" fmla="*/ 6867525 w 8023328"/>
              <a:gd name="connsiteY424" fmla="*/ 1423353 h 2380521"/>
              <a:gd name="connsiteX425" fmla="*/ 6796696 w 8023328"/>
              <a:gd name="connsiteY425" fmla="*/ 1423353 h 2380521"/>
              <a:gd name="connsiteX426" fmla="*/ 6809093 w 8023328"/>
              <a:gd name="connsiteY426" fmla="*/ 1438142 h 2380521"/>
              <a:gd name="connsiteX427" fmla="*/ 6796696 w 8023328"/>
              <a:gd name="connsiteY427" fmla="*/ 1452931 h 2380521"/>
              <a:gd name="connsiteX428" fmla="*/ 6782840 w 8023328"/>
              <a:gd name="connsiteY428" fmla="*/ 1438142 h 2380521"/>
              <a:gd name="connsiteX429" fmla="*/ 6796696 w 8023328"/>
              <a:gd name="connsiteY429" fmla="*/ 1423353 h 2380521"/>
              <a:gd name="connsiteX430" fmla="*/ 155518 w 8023328"/>
              <a:gd name="connsiteY430" fmla="*/ 1355896 h 2380521"/>
              <a:gd name="connsiteX431" fmla="*/ 167916 w 8023328"/>
              <a:gd name="connsiteY431" fmla="*/ 1368293 h 2380521"/>
              <a:gd name="connsiteX432" fmla="*/ 155518 w 8023328"/>
              <a:gd name="connsiteY432" fmla="*/ 1382149 h 2380521"/>
              <a:gd name="connsiteX433" fmla="*/ 141662 w 8023328"/>
              <a:gd name="connsiteY433" fmla="*/ 1368293 h 2380521"/>
              <a:gd name="connsiteX434" fmla="*/ 155518 w 8023328"/>
              <a:gd name="connsiteY434" fmla="*/ 1355896 h 2380521"/>
              <a:gd name="connsiteX435" fmla="*/ 83230 w 8023328"/>
              <a:gd name="connsiteY435" fmla="*/ 1355896 h 2380521"/>
              <a:gd name="connsiteX436" fmla="*/ 97086 w 8023328"/>
              <a:gd name="connsiteY436" fmla="*/ 1368293 h 2380521"/>
              <a:gd name="connsiteX437" fmla="*/ 83230 w 8023328"/>
              <a:gd name="connsiteY437" fmla="*/ 1382149 h 2380521"/>
              <a:gd name="connsiteX438" fmla="*/ 70832 w 8023328"/>
              <a:gd name="connsiteY438" fmla="*/ 1368293 h 2380521"/>
              <a:gd name="connsiteX439" fmla="*/ 83230 w 8023328"/>
              <a:gd name="connsiteY439" fmla="*/ 1355896 h 2380521"/>
              <a:gd name="connsiteX440" fmla="*/ 11994 w 8023328"/>
              <a:gd name="connsiteY440" fmla="*/ 1355896 h 2380521"/>
              <a:gd name="connsiteX441" fmla="*/ 26235 w 8023328"/>
              <a:gd name="connsiteY441" fmla="*/ 1368293 h 2380521"/>
              <a:gd name="connsiteX442" fmla="*/ 11994 w 8023328"/>
              <a:gd name="connsiteY442" fmla="*/ 1382149 h 2380521"/>
              <a:gd name="connsiteX443" fmla="*/ 2 w 8023328"/>
              <a:gd name="connsiteY443" fmla="*/ 1368293 h 2380521"/>
              <a:gd name="connsiteX444" fmla="*/ 11994 w 8023328"/>
              <a:gd name="connsiteY444" fmla="*/ 1355896 h 2380521"/>
              <a:gd name="connsiteX445" fmla="*/ 7294422 w 8023328"/>
              <a:gd name="connsiteY445" fmla="*/ 1352524 h 2380521"/>
              <a:gd name="connsiteX446" fmla="*/ 7308278 w 8023328"/>
              <a:gd name="connsiteY446" fmla="*/ 1367109 h 2380521"/>
              <a:gd name="connsiteX447" fmla="*/ 7294422 w 8023328"/>
              <a:gd name="connsiteY447" fmla="*/ 1378777 h 2380521"/>
              <a:gd name="connsiteX448" fmla="*/ 7282025 w 8023328"/>
              <a:gd name="connsiteY448" fmla="*/ 1367109 h 2380521"/>
              <a:gd name="connsiteX449" fmla="*/ 7294422 w 8023328"/>
              <a:gd name="connsiteY449" fmla="*/ 1352524 h 2380521"/>
              <a:gd name="connsiteX450" fmla="*/ 7223591 w 8023328"/>
              <a:gd name="connsiteY450" fmla="*/ 1352524 h 2380521"/>
              <a:gd name="connsiteX451" fmla="*/ 7237447 w 8023328"/>
              <a:gd name="connsiteY451" fmla="*/ 1367109 h 2380521"/>
              <a:gd name="connsiteX452" fmla="*/ 7223591 w 8023328"/>
              <a:gd name="connsiteY452" fmla="*/ 1378777 h 2380521"/>
              <a:gd name="connsiteX453" fmla="*/ 7211194 w 8023328"/>
              <a:gd name="connsiteY453" fmla="*/ 1367109 h 2380521"/>
              <a:gd name="connsiteX454" fmla="*/ 7223591 w 8023328"/>
              <a:gd name="connsiteY454" fmla="*/ 1352524 h 2380521"/>
              <a:gd name="connsiteX455" fmla="*/ 7155152 w 8023328"/>
              <a:gd name="connsiteY455" fmla="*/ 1352524 h 2380521"/>
              <a:gd name="connsiteX456" fmla="*/ 7169940 w 8023328"/>
              <a:gd name="connsiteY456" fmla="*/ 1367109 h 2380521"/>
              <a:gd name="connsiteX457" fmla="*/ 7155152 w 8023328"/>
              <a:gd name="connsiteY457" fmla="*/ 1378777 h 2380521"/>
              <a:gd name="connsiteX458" fmla="*/ 7140364 w 8023328"/>
              <a:gd name="connsiteY458" fmla="*/ 1367109 h 2380521"/>
              <a:gd name="connsiteX459" fmla="*/ 7155152 w 8023328"/>
              <a:gd name="connsiteY459" fmla="*/ 1352524 h 2380521"/>
              <a:gd name="connsiteX460" fmla="*/ 7084322 w 8023328"/>
              <a:gd name="connsiteY460" fmla="*/ 1352524 h 2380521"/>
              <a:gd name="connsiteX461" fmla="*/ 7099111 w 8023328"/>
              <a:gd name="connsiteY461" fmla="*/ 1367109 h 2380521"/>
              <a:gd name="connsiteX462" fmla="*/ 7084322 w 8023328"/>
              <a:gd name="connsiteY462" fmla="*/ 1378777 h 2380521"/>
              <a:gd name="connsiteX463" fmla="*/ 7069533 w 8023328"/>
              <a:gd name="connsiteY463" fmla="*/ 1367109 h 2380521"/>
              <a:gd name="connsiteX464" fmla="*/ 7084322 w 8023328"/>
              <a:gd name="connsiteY464" fmla="*/ 1352524 h 2380521"/>
              <a:gd name="connsiteX465" fmla="*/ 7013492 w 8023328"/>
              <a:gd name="connsiteY465" fmla="*/ 1352524 h 2380521"/>
              <a:gd name="connsiteX466" fmla="*/ 7028280 w 8023328"/>
              <a:gd name="connsiteY466" fmla="*/ 1367109 h 2380521"/>
              <a:gd name="connsiteX467" fmla="*/ 7013492 w 8023328"/>
              <a:gd name="connsiteY467" fmla="*/ 1378777 h 2380521"/>
              <a:gd name="connsiteX468" fmla="*/ 6998704 w 8023328"/>
              <a:gd name="connsiteY468" fmla="*/ 1367109 h 2380521"/>
              <a:gd name="connsiteX469" fmla="*/ 7013492 w 8023328"/>
              <a:gd name="connsiteY469" fmla="*/ 1352524 h 2380521"/>
              <a:gd name="connsiteX470" fmla="*/ 6939085 w 8023328"/>
              <a:gd name="connsiteY470" fmla="*/ 1352524 h 2380521"/>
              <a:gd name="connsiteX471" fmla="*/ 6950753 w 8023328"/>
              <a:gd name="connsiteY471" fmla="*/ 1367701 h 2380521"/>
              <a:gd name="connsiteX472" fmla="*/ 6939085 w 8023328"/>
              <a:gd name="connsiteY472" fmla="*/ 1382120 h 2380521"/>
              <a:gd name="connsiteX473" fmla="*/ 6924500 w 8023328"/>
              <a:gd name="connsiteY473" fmla="*/ 1367701 h 2380521"/>
              <a:gd name="connsiteX474" fmla="*/ 6939085 w 8023328"/>
              <a:gd name="connsiteY474" fmla="*/ 1352524 h 2380521"/>
              <a:gd name="connsiteX475" fmla="*/ 6867525 w 8023328"/>
              <a:gd name="connsiteY475" fmla="*/ 1352524 h 2380521"/>
              <a:gd name="connsiteX476" fmla="*/ 6879922 w 8023328"/>
              <a:gd name="connsiteY476" fmla="*/ 1367701 h 2380521"/>
              <a:gd name="connsiteX477" fmla="*/ 6867525 w 8023328"/>
              <a:gd name="connsiteY477" fmla="*/ 1382120 h 2380521"/>
              <a:gd name="connsiteX478" fmla="*/ 6853669 w 8023328"/>
              <a:gd name="connsiteY478" fmla="*/ 1367701 h 2380521"/>
              <a:gd name="connsiteX479" fmla="*/ 6867525 w 8023328"/>
              <a:gd name="connsiteY479" fmla="*/ 1352524 h 2380521"/>
              <a:gd name="connsiteX480" fmla="*/ 6796696 w 8023328"/>
              <a:gd name="connsiteY480" fmla="*/ 1352524 h 2380521"/>
              <a:gd name="connsiteX481" fmla="*/ 6809093 w 8023328"/>
              <a:gd name="connsiteY481" fmla="*/ 1367701 h 2380521"/>
              <a:gd name="connsiteX482" fmla="*/ 6796696 w 8023328"/>
              <a:gd name="connsiteY482" fmla="*/ 1382120 h 2380521"/>
              <a:gd name="connsiteX483" fmla="*/ 6782840 w 8023328"/>
              <a:gd name="connsiteY483" fmla="*/ 1367701 h 2380521"/>
              <a:gd name="connsiteX484" fmla="*/ 6796696 w 8023328"/>
              <a:gd name="connsiteY484" fmla="*/ 1352524 h 2380521"/>
              <a:gd name="connsiteX485" fmla="*/ 6724405 w 8023328"/>
              <a:gd name="connsiteY485" fmla="*/ 1352524 h 2380521"/>
              <a:gd name="connsiteX486" fmla="*/ 6738261 w 8023328"/>
              <a:gd name="connsiteY486" fmla="*/ 1367701 h 2380521"/>
              <a:gd name="connsiteX487" fmla="*/ 6724405 w 8023328"/>
              <a:gd name="connsiteY487" fmla="*/ 1382120 h 2380521"/>
              <a:gd name="connsiteX488" fmla="*/ 6712008 w 8023328"/>
              <a:gd name="connsiteY488" fmla="*/ 1367701 h 2380521"/>
              <a:gd name="connsiteX489" fmla="*/ 6724405 w 8023328"/>
              <a:gd name="connsiteY489" fmla="*/ 1352524 h 2380521"/>
              <a:gd name="connsiteX490" fmla="*/ 6653576 w 8023328"/>
              <a:gd name="connsiteY490" fmla="*/ 1352524 h 2380521"/>
              <a:gd name="connsiteX491" fmla="*/ 6667432 w 8023328"/>
              <a:gd name="connsiteY491" fmla="*/ 1367701 h 2380521"/>
              <a:gd name="connsiteX492" fmla="*/ 6653576 w 8023328"/>
              <a:gd name="connsiteY492" fmla="*/ 1382120 h 2380521"/>
              <a:gd name="connsiteX493" fmla="*/ 6641179 w 8023328"/>
              <a:gd name="connsiteY493" fmla="*/ 1367701 h 2380521"/>
              <a:gd name="connsiteX494" fmla="*/ 6653576 w 8023328"/>
              <a:gd name="connsiteY494" fmla="*/ 1352524 h 2380521"/>
              <a:gd name="connsiteX495" fmla="*/ 7223591 w 8023328"/>
              <a:gd name="connsiteY495" fmla="*/ 1281693 h 2380521"/>
              <a:gd name="connsiteX496" fmla="*/ 7237447 w 8023328"/>
              <a:gd name="connsiteY496" fmla="*/ 1295549 h 2380521"/>
              <a:gd name="connsiteX497" fmla="*/ 7223591 w 8023328"/>
              <a:gd name="connsiteY497" fmla="*/ 1307946 h 2380521"/>
              <a:gd name="connsiteX498" fmla="*/ 7211194 w 8023328"/>
              <a:gd name="connsiteY498" fmla="*/ 1295549 h 2380521"/>
              <a:gd name="connsiteX499" fmla="*/ 7223591 w 8023328"/>
              <a:gd name="connsiteY499" fmla="*/ 1281693 h 2380521"/>
              <a:gd name="connsiteX500" fmla="*/ 7155152 w 8023328"/>
              <a:gd name="connsiteY500" fmla="*/ 1281693 h 2380521"/>
              <a:gd name="connsiteX501" fmla="*/ 7169940 w 8023328"/>
              <a:gd name="connsiteY501" fmla="*/ 1295549 h 2380521"/>
              <a:gd name="connsiteX502" fmla="*/ 7155152 w 8023328"/>
              <a:gd name="connsiteY502" fmla="*/ 1307946 h 2380521"/>
              <a:gd name="connsiteX503" fmla="*/ 7140364 w 8023328"/>
              <a:gd name="connsiteY503" fmla="*/ 1295549 h 2380521"/>
              <a:gd name="connsiteX504" fmla="*/ 7155152 w 8023328"/>
              <a:gd name="connsiteY504" fmla="*/ 1281693 h 2380521"/>
              <a:gd name="connsiteX505" fmla="*/ 7084322 w 8023328"/>
              <a:gd name="connsiteY505" fmla="*/ 1281693 h 2380521"/>
              <a:gd name="connsiteX506" fmla="*/ 7099111 w 8023328"/>
              <a:gd name="connsiteY506" fmla="*/ 1295549 h 2380521"/>
              <a:gd name="connsiteX507" fmla="*/ 7084322 w 8023328"/>
              <a:gd name="connsiteY507" fmla="*/ 1307946 h 2380521"/>
              <a:gd name="connsiteX508" fmla="*/ 7069533 w 8023328"/>
              <a:gd name="connsiteY508" fmla="*/ 1295549 h 2380521"/>
              <a:gd name="connsiteX509" fmla="*/ 7084322 w 8023328"/>
              <a:gd name="connsiteY509" fmla="*/ 1281693 h 2380521"/>
              <a:gd name="connsiteX510" fmla="*/ 7013492 w 8023328"/>
              <a:gd name="connsiteY510" fmla="*/ 1281693 h 2380521"/>
              <a:gd name="connsiteX511" fmla="*/ 7028280 w 8023328"/>
              <a:gd name="connsiteY511" fmla="*/ 1295549 h 2380521"/>
              <a:gd name="connsiteX512" fmla="*/ 7013492 w 8023328"/>
              <a:gd name="connsiteY512" fmla="*/ 1307946 h 2380521"/>
              <a:gd name="connsiteX513" fmla="*/ 6998704 w 8023328"/>
              <a:gd name="connsiteY513" fmla="*/ 1295549 h 2380521"/>
              <a:gd name="connsiteX514" fmla="*/ 7013492 w 8023328"/>
              <a:gd name="connsiteY514" fmla="*/ 1281693 h 2380521"/>
              <a:gd name="connsiteX515" fmla="*/ 6939085 w 8023328"/>
              <a:gd name="connsiteY515" fmla="*/ 1281693 h 2380521"/>
              <a:gd name="connsiteX516" fmla="*/ 6950753 w 8023328"/>
              <a:gd name="connsiteY516" fmla="*/ 1295549 h 2380521"/>
              <a:gd name="connsiteX517" fmla="*/ 6939085 w 8023328"/>
              <a:gd name="connsiteY517" fmla="*/ 1307946 h 2380521"/>
              <a:gd name="connsiteX518" fmla="*/ 6924500 w 8023328"/>
              <a:gd name="connsiteY518" fmla="*/ 1295549 h 2380521"/>
              <a:gd name="connsiteX519" fmla="*/ 6939085 w 8023328"/>
              <a:gd name="connsiteY519" fmla="*/ 1281693 h 2380521"/>
              <a:gd name="connsiteX520" fmla="*/ 6867525 w 8023328"/>
              <a:gd name="connsiteY520" fmla="*/ 1281693 h 2380521"/>
              <a:gd name="connsiteX521" fmla="*/ 6879922 w 8023328"/>
              <a:gd name="connsiteY521" fmla="*/ 1295549 h 2380521"/>
              <a:gd name="connsiteX522" fmla="*/ 6867525 w 8023328"/>
              <a:gd name="connsiteY522" fmla="*/ 1307946 h 2380521"/>
              <a:gd name="connsiteX523" fmla="*/ 6853669 w 8023328"/>
              <a:gd name="connsiteY523" fmla="*/ 1295549 h 2380521"/>
              <a:gd name="connsiteX524" fmla="*/ 6867525 w 8023328"/>
              <a:gd name="connsiteY524" fmla="*/ 1281693 h 2380521"/>
              <a:gd name="connsiteX525" fmla="*/ 6796696 w 8023328"/>
              <a:gd name="connsiteY525" fmla="*/ 1281693 h 2380521"/>
              <a:gd name="connsiteX526" fmla="*/ 6809093 w 8023328"/>
              <a:gd name="connsiteY526" fmla="*/ 1295549 h 2380521"/>
              <a:gd name="connsiteX527" fmla="*/ 6796696 w 8023328"/>
              <a:gd name="connsiteY527" fmla="*/ 1307946 h 2380521"/>
              <a:gd name="connsiteX528" fmla="*/ 6782840 w 8023328"/>
              <a:gd name="connsiteY528" fmla="*/ 1295549 h 2380521"/>
              <a:gd name="connsiteX529" fmla="*/ 6796696 w 8023328"/>
              <a:gd name="connsiteY529" fmla="*/ 1281693 h 2380521"/>
              <a:gd name="connsiteX530" fmla="*/ 6724405 w 8023328"/>
              <a:gd name="connsiteY530" fmla="*/ 1281693 h 2380521"/>
              <a:gd name="connsiteX531" fmla="*/ 6738261 w 8023328"/>
              <a:gd name="connsiteY531" fmla="*/ 1295549 h 2380521"/>
              <a:gd name="connsiteX532" fmla="*/ 6724405 w 8023328"/>
              <a:gd name="connsiteY532" fmla="*/ 1307946 h 2380521"/>
              <a:gd name="connsiteX533" fmla="*/ 6712008 w 8023328"/>
              <a:gd name="connsiteY533" fmla="*/ 1295549 h 2380521"/>
              <a:gd name="connsiteX534" fmla="*/ 6724405 w 8023328"/>
              <a:gd name="connsiteY534" fmla="*/ 1281693 h 2380521"/>
              <a:gd name="connsiteX535" fmla="*/ 6653576 w 8023328"/>
              <a:gd name="connsiteY535" fmla="*/ 1281693 h 2380521"/>
              <a:gd name="connsiteX536" fmla="*/ 6667432 w 8023328"/>
              <a:gd name="connsiteY536" fmla="*/ 1295549 h 2380521"/>
              <a:gd name="connsiteX537" fmla="*/ 6653576 w 8023328"/>
              <a:gd name="connsiteY537" fmla="*/ 1307946 h 2380521"/>
              <a:gd name="connsiteX538" fmla="*/ 6641179 w 8023328"/>
              <a:gd name="connsiteY538" fmla="*/ 1295549 h 2380521"/>
              <a:gd name="connsiteX539" fmla="*/ 6653576 w 8023328"/>
              <a:gd name="connsiteY539" fmla="*/ 1281693 h 2380521"/>
              <a:gd name="connsiteX540" fmla="*/ 6582745 w 8023328"/>
              <a:gd name="connsiteY540" fmla="*/ 1281693 h 2380521"/>
              <a:gd name="connsiteX541" fmla="*/ 6596601 w 8023328"/>
              <a:gd name="connsiteY541" fmla="*/ 1295549 h 2380521"/>
              <a:gd name="connsiteX542" fmla="*/ 6582745 w 8023328"/>
              <a:gd name="connsiteY542" fmla="*/ 1307946 h 2380521"/>
              <a:gd name="connsiteX543" fmla="*/ 6570348 w 8023328"/>
              <a:gd name="connsiteY543" fmla="*/ 1295549 h 2380521"/>
              <a:gd name="connsiteX544" fmla="*/ 6582745 w 8023328"/>
              <a:gd name="connsiteY544" fmla="*/ 1281693 h 2380521"/>
              <a:gd name="connsiteX545" fmla="*/ 6510933 w 8023328"/>
              <a:gd name="connsiteY545" fmla="*/ 1281693 h 2380521"/>
              <a:gd name="connsiteX546" fmla="*/ 6525722 w 8023328"/>
              <a:gd name="connsiteY546" fmla="*/ 1295549 h 2380521"/>
              <a:gd name="connsiteX547" fmla="*/ 6510933 w 8023328"/>
              <a:gd name="connsiteY547" fmla="*/ 1307946 h 2380521"/>
              <a:gd name="connsiteX548" fmla="*/ 6496144 w 8023328"/>
              <a:gd name="connsiteY548" fmla="*/ 1295549 h 2380521"/>
              <a:gd name="connsiteX549" fmla="*/ 6510933 w 8023328"/>
              <a:gd name="connsiteY549" fmla="*/ 1281693 h 2380521"/>
              <a:gd name="connsiteX550" fmla="*/ 6440492 w 8023328"/>
              <a:gd name="connsiteY550" fmla="*/ 1281693 h 2380521"/>
              <a:gd name="connsiteX551" fmla="*/ 6454911 w 8023328"/>
              <a:gd name="connsiteY551" fmla="*/ 1295549 h 2380521"/>
              <a:gd name="connsiteX552" fmla="*/ 6440492 w 8023328"/>
              <a:gd name="connsiteY552" fmla="*/ 1307946 h 2380521"/>
              <a:gd name="connsiteX553" fmla="*/ 6425315 w 8023328"/>
              <a:gd name="connsiteY553" fmla="*/ 1295549 h 2380521"/>
              <a:gd name="connsiteX554" fmla="*/ 6440492 w 8023328"/>
              <a:gd name="connsiteY554" fmla="*/ 1281693 h 2380521"/>
              <a:gd name="connsiteX555" fmla="*/ 6369273 w 8023328"/>
              <a:gd name="connsiteY555" fmla="*/ 1281693 h 2380521"/>
              <a:gd name="connsiteX556" fmla="*/ 6384062 w 8023328"/>
              <a:gd name="connsiteY556" fmla="*/ 1296482 h 2380521"/>
              <a:gd name="connsiteX557" fmla="*/ 6369273 w 8023328"/>
              <a:gd name="connsiteY557" fmla="*/ 1311271 h 2380521"/>
              <a:gd name="connsiteX558" fmla="*/ 6354484 w 8023328"/>
              <a:gd name="connsiteY558" fmla="*/ 1296482 h 2380521"/>
              <a:gd name="connsiteX559" fmla="*/ 6369273 w 8023328"/>
              <a:gd name="connsiteY559" fmla="*/ 1281693 h 2380521"/>
              <a:gd name="connsiteX560" fmla="*/ 5799257 w 8023328"/>
              <a:gd name="connsiteY560" fmla="*/ 1281693 h 2380521"/>
              <a:gd name="connsiteX561" fmla="*/ 5814045 w 8023328"/>
              <a:gd name="connsiteY561" fmla="*/ 1296482 h 2380521"/>
              <a:gd name="connsiteX562" fmla="*/ 5799257 w 8023328"/>
              <a:gd name="connsiteY562" fmla="*/ 1311271 h 2380521"/>
              <a:gd name="connsiteX563" fmla="*/ 5784469 w 8023328"/>
              <a:gd name="connsiteY563" fmla="*/ 1296482 h 2380521"/>
              <a:gd name="connsiteX564" fmla="*/ 5799257 w 8023328"/>
              <a:gd name="connsiteY564" fmla="*/ 1281693 h 2380521"/>
              <a:gd name="connsiteX565" fmla="*/ 5724122 w 8023328"/>
              <a:gd name="connsiteY565" fmla="*/ 1281693 h 2380521"/>
              <a:gd name="connsiteX566" fmla="*/ 5736519 w 8023328"/>
              <a:gd name="connsiteY566" fmla="*/ 1296482 h 2380521"/>
              <a:gd name="connsiteX567" fmla="*/ 5724122 w 8023328"/>
              <a:gd name="connsiteY567" fmla="*/ 1311271 h 2380521"/>
              <a:gd name="connsiteX568" fmla="*/ 5710266 w 8023328"/>
              <a:gd name="connsiteY568" fmla="*/ 1296482 h 2380521"/>
              <a:gd name="connsiteX569" fmla="*/ 5724122 w 8023328"/>
              <a:gd name="connsiteY569" fmla="*/ 1281693 h 2380521"/>
              <a:gd name="connsiteX570" fmla="*/ 5653291 w 8023328"/>
              <a:gd name="connsiteY570" fmla="*/ 1281693 h 2380521"/>
              <a:gd name="connsiteX571" fmla="*/ 5665688 w 8023328"/>
              <a:gd name="connsiteY571" fmla="*/ 1296482 h 2380521"/>
              <a:gd name="connsiteX572" fmla="*/ 5653291 w 8023328"/>
              <a:gd name="connsiteY572" fmla="*/ 1311271 h 2380521"/>
              <a:gd name="connsiteX573" fmla="*/ 5639435 w 8023328"/>
              <a:gd name="connsiteY573" fmla="*/ 1296482 h 2380521"/>
              <a:gd name="connsiteX574" fmla="*/ 5653291 w 8023328"/>
              <a:gd name="connsiteY574" fmla="*/ 1281693 h 2380521"/>
              <a:gd name="connsiteX575" fmla="*/ 5582461 w 8023328"/>
              <a:gd name="connsiteY575" fmla="*/ 1281693 h 2380521"/>
              <a:gd name="connsiteX576" fmla="*/ 5594858 w 8023328"/>
              <a:gd name="connsiteY576" fmla="*/ 1296482 h 2380521"/>
              <a:gd name="connsiteX577" fmla="*/ 5582461 w 8023328"/>
              <a:gd name="connsiteY577" fmla="*/ 1311271 h 2380521"/>
              <a:gd name="connsiteX578" fmla="*/ 5568605 w 8023328"/>
              <a:gd name="connsiteY578" fmla="*/ 1296482 h 2380521"/>
              <a:gd name="connsiteX579" fmla="*/ 5582461 w 8023328"/>
              <a:gd name="connsiteY579" fmla="*/ 1281693 h 2380521"/>
              <a:gd name="connsiteX580" fmla="*/ 5510171 w 8023328"/>
              <a:gd name="connsiteY580" fmla="*/ 1281693 h 2380521"/>
              <a:gd name="connsiteX581" fmla="*/ 5524027 w 8023328"/>
              <a:gd name="connsiteY581" fmla="*/ 1296482 h 2380521"/>
              <a:gd name="connsiteX582" fmla="*/ 5510171 w 8023328"/>
              <a:gd name="connsiteY582" fmla="*/ 1311271 h 2380521"/>
              <a:gd name="connsiteX583" fmla="*/ 5497774 w 8023328"/>
              <a:gd name="connsiteY583" fmla="*/ 1296482 h 2380521"/>
              <a:gd name="connsiteX584" fmla="*/ 5510171 w 8023328"/>
              <a:gd name="connsiteY584" fmla="*/ 1281693 h 2380521"/>
              <a:gd name="connsiteX585" fmla="*/ 5438937 w 8023328"/>
              <a:gd name="connsiteY585" fmla="*/ 1281693 h 2380521"/>
              <a:gd name="connsiteX586" fmla="*/ 5453178 w 8023328"/>
              <a:gd name="connsiteY586" fmla="*/ 1296482 h 2380521"/>
              <a:gd name="connsiteX587" fmla="*/ 5438937 w 8023328"/>
              <a:gd name="connsiteY587" fmla="*/ 1311271 h 2380521"/>
              <a:gd name="connsiteX588" fmla="*/ 5426945 w 8023328"/>
              <a:gd name="connsiteY588" fmla="*/ 1296482 h 2380521"/>
              <a:gd name="connsiteX589" fmla="*/ 5438937 w 8023328"/>
              <a:gd name="connsiteY589" fmla="*/ 1281693 h 2380521"/>
              <a:gd name="connsiteX590" fmla="*/ 5368510 w 8023328"/>
              <a:gd name="connsiteY590" fmla="*/ 1281693 h 2380521"/>
              <a:gd name="connsiteX591" fmla="*/ 5382366 w 8023328"/>
              <a:gd name="connsiteY591" fmla="*/ 1296482 h 2380521"/>
              <a:gd name="connsiteX592" fmla="*/ 5368510 w 8023328"/>
              <a:gd name="connsiteY592" fmla="*/ 1311271 h 2380521"/>
              <a:gd name="connsiteX593" fmla="*/ 5356113 w 8023328"/>
              <a:gd name="connsiteY593" fmla="*/ 1296482 h 2380521"/>
              <a:gd name="connsiteX594" fmla="*/ 5368510 w 8023328"/>
              <a:gd name="connsiteY594" fmla="*/ 1281693 h 2380521"/>
              <a:gd name="connsiteX595" fmla="*/ 5296699 w 8023328"/>
              <a:gd name="connsiteY595" fmla="*/ 1281693 h 2380521"/>
              <a:gd name="connsiteX596" fmla="*/ 5311488 w 8023328"/>
              <a:gd name="connsiteY596" fmla="*/ 1296482 h 2380521"/>
              <a:gd name="connsiteX597" fmla="*/ 5296699 w 8023328"/>
              <a:gd name="connsiteY597" fmla="*/ 1311271 h 2380521"/>
              <a:gd name="connsiteX598" fmla="*/ 5281910 w 8023328"/>
              <a:gd name="connsiteY598" fmla="*/ 1296482 h 2380521"/>
              <a:gd name="connsiteX599" fmla="*/ 5296699 w 8023328"/>
              <a:gd name="connsiteY599" fmla="*/ 1281693 h 2380521"/>
              <a:gd name="connsiteX600" fmla="*/ 5225869 w 8023328"/>
              <a:gd name="connsiteY600" fmla="*/ 1281693 h 2380521"/>
              <a:gd name="connsiteX601" fmla="*/ 5240657 w 8023328"/>
              <a:gd name="connsiteY601" fmla="*/ 1296482 h 2380521"/>
              <a:gd name="connsiteX602" fmla="*/ 5225869 w 8023328"/>
              <a:gd name="connsiteY602" fmla="*/ 1311271 h 2380521"/>
              <a:gd name="connsiteX603" fmla="*/ 5211081 w 8023328"/>
              <a:gd name="connsiteY603" fmla="*/ 1296482 h 2380521"/>
              <a:gd name="connsiteX604" fmla="*/ 5225869 w 8023328"/>
              <a:gd name="connsiteY604" fmla="*/ 1281693 h 2380521"/>
              <a:gd name="connsiteX605" fmla="*/ 5154105 w 8023328"/>
              <a:gd name="connsiteY605" fmla="*/ 1281693 h 2380521"/>
              <a:gd name="connsiteX606" fmla="*/ 5166502 w 8023328"/>
              <a:gd name="connsiteY606" fmla="*/ 1296482 h 2380521"/>
              <a:gd name="connsiteX607" fmla="*/ 5154105 w 8023328"/>
              <a:gd name="connsiteY607" fmla="*/ 1311271 h 2380521"/>
              <a:gd name="connsiteX608" fmla="*/ 5140249 w 8023328"/>
              <a:gd name="connsiteY608" fmla="*/ 1296482 h 2380521"/>
              <a:gd name="connsiteX609" fmla="*/ 5154105 w 8023328"/>
              <a:gd name="connsiteY609" fmla="*/ 1281693 h 2380521"/>
              <a:gd name="connsiteX610" fmla="*/ 5083276 w 8023328"/>
              <a:gd name="connsiteY610" fmla="*/ 1281693 h 2380521"/>
              <a:gd name="connsiteX611" fmla="*/ 5095673 w 8023328"/>
              <a:gd name="connsiteY611" fmla="*/ 1296482 h 2380521"/>
              <a:gd name="connsiteX612" fmla="*/ 5083276 w 8023328"/>
              <a:gd name="connsiteY612" fmla="*/ 1311271 h 2380521"/>
              <a:gd name="connsiteX613" fmla="*/ 5069420 w 8023328"/>
              <a:gd name="connsiteY613" fmla="*/ 1296482 h 2380521"/>
              <a:gd name="connsiteX614" fmla="*/ 5083276 w 8023328"/>
              <a:gd name="connsiteY614" fmla="*/ 1281693 h 2380521"/>
              <a:gd name="connsiteX615" fmla="*/ 5012445 w 8023328"/>
              <a:gd name="connsiteY615" fmla="*/ 1281693 h 2380521"/>
              <a:gd name="connsiteX616" fmla="*/ 5024842 w 8023328"/>
              <a:gd name="connsiteY616" fmla="*/ 1296482 h 2380521"/>
              <a:gd name="connsiteX617" fmla="*/ 5012445 w 8023328"/>
              <a:gd name="connsiteY617" fmla="*/ 1311271 h 2380521"/>
              <a:gd name="connsiteX618" fmla="*/ 4998589 w 8023328"/>
              <a:gd name="connsiteY618" fmla="*/ 1296482 h 2380521"/>
              <a:gd name="connsiteX619" fmla="*/ 5012445 w 8023328"/>
              <a:gd name="connsiteY619" fmla="*/ 1281693 h 2380521"/>
              <a:gd name="connsiteX620" fmla="*/ 4940157 w 8023328"/>
              <a:gd name="connsiteY620" fmla="*/ 1281693 h 2380521"/>
              <a:gd name="connsiteX621" fmla="*/ 4954013 w 8023328"/>
              <a:gd name="connsiteY621" fmla="*/ 1296482 h 2380521"/>
              <a:gd name="connsiteX622" fmla="*/ 4940157 w 8023328"/>
              <a:gd name="connsiteY622" fmla="*/ 1311271 h 2380521"/>
              <a:gd name="connsiteX623" fmla="*/ 4927760 w 8023328"/>
              <a:gd name="connsiteY623" fmla="*/ 1296482 h 2380521"/>
              <a:gd name="connsiteX624" fmla="*/ 4940157 w 8023328"/>
              <a:gd name="connsiteY624" fmla="*/ 1281693 h 2380521"/>
              <a:gd name="connsiteX625" fmla="*/ 4865953 w 8023328"/>
              <a:gd name="connsiteY625" fmla="*/ 1281693 h 2380521"/>
              <a:gd name="connsiteX626" fmla="*/ 4879809 w 8023328"/>
              <a:gd name="connsiteY626" fmla="*/ 1296482 h 2380521"/>
              <a:gd name="connsiteX627" fmla="*/ 4865953 w 8023328"/>
              <a:gd name="connsiteY627" fmla="*/ 1311271 h 2380521"/>
              <a:gd name="connsiteX628" fmla="*/ 4853556 w 8023328"/>
              <a:gd name="connsiteY628" fmla="*/ 1296482 h 2380521"/>
              <a:gd name="connsiteX629" fmla="*/ 4865953 w 8023328"/>
              <a:gd name="connsiteY629" fmla="*/ 1281693 h 2380521"/>
              <a:gd name="connsiteX630" fmla="*/ 4795122 w 8023328"/>
              <a:gd name="connsiteY630" fmla="*/ 1281693 h 2380521"/>
              <a:gd name="connsiteX631" fmla="*/ 4808978 w 8023328"/>
              <a:gd name="connsiteY631" fmla="*/ 1296482 h 2380521"/>
              <a:gd name="connsiteX632" fmla="*/ 4795122 w 8023328"/>
              <a:gd name="connsiteY632" fmla="*/ 1311271 h 2380521"/>
              <a:gd name="connsiteX633" fmla="*/ 4782725 w 8023328"/>
              <a:gd name="connsiteY633" fmla="*/ 1296482 h 2380521"/>
              <a:gd name="connsiteX634" fmla="*/ 4795122 w 8023328"/>
              <a:gd name="connsiteY634" fmla="*/ 1281693 h 2380521"/>
              <a:gd name="connsiteX635" fmla="*/ 4726684 w 8023328"/>
              <a:gd name="connsiteY635" fmla="*/ 1281693 h 2380521"/>
              <a:gd name="connsiteX636" fmla="*/ 4741472 w 8023328"/>
              <a:gd name="connsiteY636" fmla="*/ 1296482 h 2380521"/>
              <a:gd name="connsiteX637" fmla="*/ 4726684 w 8023328"/>
              <a:gd name="connsiteY637" fmla="*/ 1311271 h 2380521"/>
              <a:gd name="connsiteX638" fmla="*/ 4711896 w 8023328"/>
              <a:gd name="connsiteY638" fmla="*/ 1296482 h 2380521"/>
              <a:gd name="connsiteX639" fmla="*/ 4726684 w 8023328"/>
              <a:gd name="connsiteY639" fmla="*/ 1281693 h 2380521"/>
              <a:gd name="connsiteX640" fmla="*/ 4655853 w 8023328"/>
              <a:gd name="connsiteY640" fmla="*/ 1281693 h 2380521"/>
              <a:gd name="connsiteX641" fmla="*/ 4670642 w 8023328"/>
              <a:gd name="connsiteY641" fmla="*/ 1294090 h 2380521"/>
              <a:gd name="connsiteX642" fmla="*/ 4655853 w 8023328"/>
              <a:gd name="connsiteY642" fmla="*/ 1307946 h 2380521"/>
              <a:gd name="connsiteX643" fmla="*/ 4641064 w 8023328"/>
              <a:gd name="connsiteY643" fmla="*/ 1294090 h 2380521"/>
              <a:gd name="connsiteX644" fmla="*/ 4655853 w 8023328"/>
              <a:gd name="connsiteY644" fmla="*/ 1281693 h 2380521"/>
              <a:gd name="connsiteX645" fmla="*/ 4585023 w 8023328"/>
              <a:gd name="connsiteY645" fmla="*/ 1281693 h 2380521"/>
              <a:gd name="connsiteX646" fmla="*/ 4599811 w 8023328"/>
              <a:gd name="connsiteY646" fmla="*/ 1294090 h 2380521"/>
              <a:gd name="connsiteX647" fmla="*/ 4585023 w 8023328"/>
              <a:gd name="connsiteY647" fmla="*/ 1307946 h 2380521"/>
              <a:gd name="connsiteX648" fmla="*/ 4570235 w 8023328"/>
              <a:gd name="connsiteY648" fmla="*/ 1294090 h 2380521"/>
              <a:gd name="connsiteX649" fmla="*/ 4585023 w 8023328"/>
              <a:gd name="connsiteY649" fmla="*/ 1281693 h 2380521"/>
              <a:gd name="connsiteX650" fmla="*/ 226355 w 8023328"/>
              <a:gd name="connsiteY650" fmla="*/ 1281693 h 2380521"/>
              <a:gd name="connsiteX651" fmla="*/ 238753 w 8023328"/>
              <a:gd name="connsiteY651" fmla="*/ 1296871 h 2380521"/>
              <a:gd name="connsiteX652" fmla="*/ 226355 w 8023328"/>
              <a:gd name="connsiteY652" fmla="*/ 1311291 h 2380521"/>
              <a:gd name="connsiteX653" fmla="*/ 212499 w 8023328"/>
              <a:gd name="connsiteY653" fmla="*/ 1296871 h 2380521"/>
              <a:gd name="connsiteX654" fmla="*/ 226355 w 8023328"/>
              <a:gd name="connsiteY654" fmla="*/ 1281693 h 2380521"/>
              <a:gd name="connsiteX655" fmla="*/ 155522 w 8023328"/>
              <a:gd name="connsiteY655" fmla="*/ 1281693 h 2380521"/>
              <a:gd name="connsiteX656" fmla="*/ 167919 w 8023328"/>
              <a:gd name="connsiteY656" fmla="*/ 1296871 h 2380521"/>
              <a:gd name="connsiteX657" fmla="*/ 155522 w 8023328"/>
              <a:gd name="connsiteY657" fmla="*/ 1311291 h 2380521"/>
              <a:gd name="connsiteX658" fmla="*/ 141666 w 8023328"/>
              <a:gd name="connsiteY658" fmla="*/ 1296871 h 2380521"/>
              <a:gd name="connsiteX659" fmla="*/ 155522 w 8023328"/>
              <a:gd name="connsiteY659" fmla="*/ 1281693 h 2380521"/>
              <a:gd name="connsiteX660" fmla="*/ 83234 w 8023328"/>
              <a:gd name="connsiteY660" fmla="*/ 1281693 h 2380521"/>
              <a:gd name="connsiteX661" fmla="*/ 97090 w 8023328"/>
              <a:gd name="connsiteY661" fmla="*/ 1296871 h 2380521"/>
              <a:gd name="connsiteX662" fmla="*/ 83234 w 8023328"/>
              <a:gd name="connsiteY662" fmla="*/ 1311291 h 2380521"/>
              <a:gd name="connsiteX663" fmla="*/ 70836 w 8023328"/>
              <a:gd name="connsiteY663" fmla="*/ 1296871 h 2380521"/>
              <a:gd name="connsiteX664" fmla="*/ 83234 w 8023328"/>
              <a:gd name="connsiteY664" fmla="*/ 1281693 h 2380521"/>
              <a:gd name="connsiteX665" fmla="*/ 11998 w 8023328"/>
              <a:gd name="connsiteY665" fmla="*/ 1281693 h 2380521"/>
              <a:gd name="connsiteX666" fmla="*/ 26239 w 8023328"/>
              <a:gd name="connsiteY666" fmla="*/ 1296871 h 2380521"/>
              <a:gd name="connsiteX667" fmla="*/ 11998 w 8023328"/>
              <a:gd name="connsiteY667" fmla="*/ 1311291 h 2380521"/>
              <a:gd name="connsiteX668" fmla="*/ 5 w 8023328"/>
              <a:gd name="connsiteY668" fmla="*/ 1296871 h 2380521"/>
              <a:gd name="connsiteX669" fmla="*/ 11998 w 8023328"/>
              <a:gd name="connsiteY669" fmla="*/ 1281693 h 2380521"/>
              <a:gd name="connsiteX670" fmla="*/ 7084322 w 8023328"/>
              <a:gd name="connsiteY670" fmla="*/ 1210863 h 2380521"/>
              <a:gd name="connsiteX671" fmla="*/ 7099111 w 8023328"/>
              <a:gd name="connsiteY671" fmla="*/ 1224719 h 2380521"/>
              <a:gd name="connsiteX672" fmla="*/ 7084322 w 8023328"/>
              <a:gd name="connsiteY672" fmla="*/ 1237116 h 2380521"/>
              <a:gd name="connsiteX673" fmla="*/ 7069533 w 8023328"/>
              <a:gd name="connsiteY673" fmla="*/ 1224719 h 2380521"/>
              <a:gd name="connsiteX674" fmla="*/ 7084322 w 8023328"/>
              <a:gd name="connsiteY674" fmla="*/ 1210863 h 2380521"/>
              <a:gd name="connsiteX675" fmla="*/ 7013492 w 8023328"/>
              <a:gd name="connsiteY675" fmla="*/ 1210863 h 2380521"/>
              <a:gd name="connsiteX676" fmla="*/ 7028280 w 8023328"/>
              <a:gd name="connsiteY676" fmla="*/ 1224719 h 2380521"/>
              <a:gd name="connsiteX677" fmla="*/ 7013492 w 8023328"/>
              <a:gd name="connsiteY677" fmla="*/ 1237116 h 2380521"/>
              <a:gd name="connsiteX678" fmla="*/ 6998704 w 8023328"/>
              <a:gd name="connsiteY678" fmla="*/ 1224719 h 2380521"/>
              <a:gd name="connsiteX679" fmla="*/ 7013492 w 8023328"/>
              <a:gd name="connsiteY679" fmla="*/ 1210863 h 2380521"/>
              <a:gd name="connsiteX680" fmla="*/ 6939085 w 8023328"/>
              <a:gd name="connsiteY680" fmla="*/ 1210863 h 2380521"/>
              <a:gd name="connsiteX681" fmla="*/ 6950753 w 8023328"/>
              <a:gd name="connsiteY681" fmla="*/ 1224719 h 2380521"/>
              <a:gd name="connsiteX682" fmla="*/ 6939085 w 8023328"/>
              <a:gd name="connsiteY682" fmla="*/ 1237116 h 2380521"/>
              <a:gd name="connsiteX683" fmla="*/ 6924500 w 8023328"/>
              <a:gd name="connsiteY683" fmla="*/ 1224719 h 2380521"/>
              <a:gd name="connsiteX684" fmla="*/ 6939085 w 8023328"/>
              <a:gd name="connsiteY684" fmla="*/ 1210863 h 2380521"/>
              <a:gd name="connsiteX685" fmla="*/ 6867525 w 8023328"/>
              <a:gd name="connsiteY685" fmla="*/ 1210863 h 2380521"/>
              <a:gd name="connsiteX686" fmla="*/ 6879922 w 8023328"/>
              <a:gd name="connsiteY686" fmla="*/ 1224719 h 2380521"/>
              <a:gd name="connsiteX687" fmla="*/ 6867525 w 8023328"/>
              <a:gd name="connsiteY687" fmla="*/ 1237116 h 2380521"/>
              <a:gd name="connsiteX688" fmla="*/ 6853669 w 8023328"/>
              <a:gd name="connsiteY688" fmla="*/ 1224719 h 2380521"/>
              <a:gd name="connsiteX689" fmla="*/ 6867525 w 8023328"/>
              <a:gd name="connsiteY689" fmla="*/ 1210863 h 2380521"/>
              <a:gd name="connsiteX690" fmla="*/ 6796696 w 8023328"/>
              <a:gd name="connsiteY690" fmla="*/ 1210863 h 2380521"/>
              <a:gd name="connsiteX691" fmla="*/ 6809093 w 8023328"/>
              <a:gd name="connsiteY691" fmla="*/ 1224719 h 2380521"/>
              <a:gd name="connsiteX692" fmla="*/ 6796696 w 8023328"/>
              <a:gd name="connsiteY692" fmla="*/ 1237116 h 2380521"/>
              <a:gd name="connsiteX693" fmla="*/ 6782840 w 8023328"/>
              <a:gd name="connsiteY693" fmla="*/ 1224719 h 2380521"/>
              <a:gd name="connsiteX694" fmla="*/ 6796696 w 8023328"/>
              <a:gd name="connsiteY694" fmla="*/ 1210863 h 2380521"/>
              <a:gd name="connsiteX695" fmla="*/ 6724405 w 8023328"/>
              <a:gd name="connsiteY695" fmla="*/ 1210863 h 2380521"/>
              <a:gd name="connsiteX696" fmla="*/ 6738261 w 8023328"/>
              <a:gd name="connsiteY696" fmla="*/ 1224719 h 2380521"/>
              <a:gd name="connsiteX697" fmla="*/ 6724405 w 8023328"/>
              <a:gd name="connsiteY697" fmla="*/ 1237116 h 2380521"/>
              <a:gd name="connsiteX698" fmla="*/ 6712008 w 8023328"/>
              <a:gd name="connsiteY698" fmla="*/ 1224719 h 2380521"/>
              <a:gd name="connsiteX699" fmla="*/ 6724405 w 8023328"/>
              <a:gd name="connsiteY699" fmla="*/ 1210863 h 2380521"/>
              <a:gd name="connsiteX700" fmla="*/ 6653576 w 8023328"/>
              <a:gd name="connsiteY700" fmla="*/ 1210863 h 2380521"/>
              <a:gd name="connsiteX701" fmla="*/ 6667432 w 8023328"/>
              <a:gd name="connsiteY701" fmla="*/ 1224719 h 2380521"/>
              <a:gd name="connsiteX702" fmla="*/ 6653576 w 8023328"/>
              <a:gd name="connsiteY702" fmla="*/ 1237116 h 2380521"/>
              <a:gd name="connsiteX703" fmla="*/ 6641179 w 8023328"/>
              <a:gd name="connsiteY703" fmla="*/ 1224719 h 2380521"/>
              <a:gd name="connsiteX704" fmla="*/ 6653576 w 8023328"/>
              <a:gd name="connsiteY704" fmla="*/ 1210863 h 2380521"/>
              <a:gd name="connsiteX705" fmla="*/ 6582745 w 8023328"/>
              <a:gd name="connsiteY705" fmla="*/ 1210863 h 2380521"/>
              <a:gd name="connsiteX706" fmla="*/ 6596601 w 8023328"/>
              <a:gd name="connsiteY706" fmla="*/ 1224719 h 2380521"/>
              <a:gd name="connsiteX707" fmla="*/ 6582745 w 8023328"/>
              <a:gd name="connsiteY707" fmla="*/ 1237116 h 2380521"/>
              <a:gd name="connsiteX708" fmla="*/ 6570348 w 8023328"/>
              <a:gd name="connsiteY708" fmla="*/ 1224719 h 2380521"/>
              <a:gd name="connsiteX709" fmla="*/ 6582745 w 8023328"/>
              <a:gd name="connsiteY709" fmla="*/ 1210863 h 2380521"/>
              <a:gd name="connsiteX710" fmla="*/ 6510933 w 8023328"/>
              <a:gd name="connsiteY710" fmla="*/ 1210863 h 2380521"/>
              <a:gd name="connsiteX711" fmla="*/ 6525722 w 8023328"/>
              <a:gd name="connsiteY711" fmla="*/ 1224719 h 2380521"/>
              <a:gd name="connsiteX712" fmla="*/ 6510933 w 8023328"/>
              <a:gd name="connsiteY712" fmla="*/ 1237116 h 2380521"/>
              <a:gd name="connsiteX713" fmla="*/ 6496144 w 8023328"/>
              <a:gd name="connsiteY713" fmla="*/ 1224719 h 2380521"/>
              <a:gd name="connsiteX714" fmla="*/ 6510933 w 8023328"/>
              <a:gd name="connsiteY714" fmla="*/ 1210863 h 2380521"/>
              <a:gd name="connsiteX715" fmla="*/ 6440492 w 8023328"/>
              <a:gd name="connsiteY715" fmla="*/ 1210863 h 2380521"/>
              <a:gd name="connsiteX716" fmla="*/ 6454911 w 8023328"/>
              <a:gd name="connsiteY716" fmla="*/ 1224719 h 2380521"/>
              <a:gd name="connsiteX717" fmla="*/ 6440492 w 8023328"/>
              <a:gd name="connsiteY717" fmla="*/ 1237116 h 2380521"/>
              <a:gd name="connsiteX718" fmla="*/ 6425315 w 8023328"/>
              <a:gd name="connsiteY718" fmla="*/ 1224719 h 2380521"/>
              <a:gd name="connsiteX719" fmla="*/ 6440492 w 8023328"/>
              <a:gd name="connsiteY719" fmla="*/ 1210863 h 2380521"/>
              <a:gd name="connsiteX720" fmla="*/ 6368340 w 8023328"/>
              <a:gd name="connsiteY720" fmla="*/ 1210863 h 2380521"/>
              <a:gd name="connsiteX721" fmla="*/ 6380737 w 8023328"/>
              <a:gd name="connsiteY721" fmla="*/ 1224719 h 2380521"/>
              <a:gd name="connsiteX722" fmla="*/ 6368340 w 8023328"/>
              <a:gd name="connsiteY722" fmla="*/ 1237116 h 2380521"/>
              <a:gd name="connsiteX723" fmla="*/ 6354484 w 8023328"/>
              <a:gd name="connsiteY723" fmla="*/ 1224719 h 2380521"/>
              <a:gd name="connsiteX724" fmla="*/ 6368340 w 8023328"/>
              <a:gd name="connsiteY724" fmla="*/ 1210863 h 2380521"/>
              <a:gd name="connsiteX725" fmla="*/ 6297511 w 8023328"/>
              <a:gd name="connsiteY725" fmla="*/ 1210863 h 2380521"/>
              <a:gd name="connsiteX726" fmla="*/ 6309908 w 8023328"/>
              <a:gd name="connsiteY726" fmla="*/ 1224719 h 2380521"/>
              <a:gd name="connsiteX727" fmla="*/ 6297511 w 8023328"/>
              <a:gd name="connsiteY727" fmla="*/ 1237116 h 2380521"/>
              <a:gd name="connsiteX728" fmla="*/ 6283655 w 8023328"/>
              <a:gd name="connsiteY728" fmla="*/ 1224719 h 2380521"/>
              <a:gd name="connsiteX729" fmla="*/ 6297511 w 8023328"/>
              <a:gd name="connsiteY729" fmla="*/ 1210863 h 2380521"/>
              <a:gd name="connsiteX730" fmla="*/ 6226679 w 8023328"/>
              <a:gd name="connsiteY730" fmla="*/ 1210863 h 2380521"/>
              <a:gd name="connsiteX731" fmla="*/ 6239076 w 8023328"/>
              <a:gd name="connsiteY731" fmla="*/ 1224719 h 2380521"/>
              <a:gd name="connsiteX732" fmla="*/ 6226679 w 8023328"/>
              <a:gd name="connsiteY732" fmla="*/ 1237116 h 2380521"/>
              <a:gd name="connsiteX733" fmla="*/ 6212823 w 8023328"/>
              <a:gd name="connsiteY733" fmla="*/ 1224719 h 2380521"/>
              <a:gd name="connsiteX734" fmla="*/ 6226679 w 8023328"/>
              <a:gd name="connsiteY734" fmla="*/ 1210863 h 2380521"/>
              <a:gd name="connsiteX735" fmla="*/ 6154391 w 8023328"/>
              <a:gd name="connsiteY735" fmla="*/ 1210863 h 2380521"/>
              <a:gd name="connsiteX736" fmla="*/ 6168247 w 8023328"/>
              <a:gd name="connsiteY736" fmla="*/ 1224719 h 2380521"/>
              <a:gd name="connsiteX737" fmla="*/ 6154391 w 8023328"/>
              <a:gd name="connsiteY737" fmla="*/ 1237116 h 2380521"/>
              <a:gd name="connsiteX738" fmla="*/ 6141994 w 8023328"/>
              <a:gd name="connsiteY738" fmla="*/ 1224719 h 2380521"/>
              <a:gd name="connsiteX739" fmla="*/ 6154391 w 8023328"/>
              <a:gd name="connsiteY739" fmla="*/ 1210863 h 2380521"/>
              <a:gd name="connsiteX740" fmla="*/ 6083559 w 8023328"/>
              <a:gd name="connsiteY740" fmla="*/ 1210863 h 2380521"/>
              <a:gd name="connsiteX741" fmla="*/ 6097415 w 8023328"/>
              <a:gd name="connsiteY741" fmla="*/ 1224719 h 2380521"/>
              <a:gd name="connsiteX742" fmla="*/ 6083559 w 8023328"/>
              <a:gd name="connsiteY742" fmla="*/ 1237116 h 2380521"/>
              <a:gd name="connsiteX743" fmla="*/ 6071162 w 8023328"/>
              <a:gd name="connsiteY743" fmla="*/ 1224719 h 2380521"/>
              <a:gd name="connsiteX744" fmla="*/ 6083559 w 8023328"/>
              <a:gd name="connsiteY744" fmla="*/ 1210863 h 2380521"/>
              <a:gd name="connsiteX745" fmla="*/ 6009356 w 8023328"/>
              <a:gd name="connsiteY745" fmla="*/ 1210863 h 2380521"/>
              <a:gd name="connsiteX746" fmla="*/ 6023212 w 8023328"/>
              <a:gd name="connsiteY746" fmla="*/ 1224719 h 2380521"/>
              <a:gd name="connsiteX747" fmla="*/ 6009356 w 8023328"/>
              <a:gd name="connsiteY747" fmla="*/ 1237116 h 2380521"/>
              <a:gd name="connsiteX748" fmla="*/ 5996959 w 8023328"/>
              <a:gd name="connsiteY748" fmla="*/ 1224719 h 2380521"/>
              <a:gd name="connsiteX749" fmla="*/ 6009356 w 8023328"/>
              <a:gd name="connsiteY749" fmla="*/ 1210863 h 2380521"/>
              <a:gd name="connsiteX750" fmla="*/ 5940548 w 8023328"/>
              <a:gd name="connsiteY750" fmla="*/ 1210863 h 2380521"/>
              <a:gd name="connsiteX751" fmla="*/ 5955726 w 8023328"/>
              <a:gd name="connsiteY751" fmla="*/ 1224719 h 2380521"/>
              <a:gd name="connsiteX752" fmla="*/ 5940548 w 8023328"/>
              <a:gd name="connsiteY752" fmla="*/ 1237116 h 2380521"/>
              <a:gd name="connsiteX753" fmla="*/ 5926130 w 8023328"/>
              <a:gd name="connsiteY753" fmla="*/ 1224719 h 2380521"/>
              <a:gd name="connsiteX754" fmla="*/ 5940548 w 8023328"/>
              <a:gd name="connsiteY754" fmla="*/ 1210863 h 2380521"/>
              <a:gd name="connsiteX755" fmla="*/ 5870088 w 8023328"/>
              <a:gd name="connsiteY755" fmla="*/ 1210863 h 2380521"/>
              <a:gd name="connsiteX756" fmla="*/ 5884877 w 8023328"/>
              <a:gd name="connsiteY756" fmla="*/ 1224719 h 2380521"/>
              <a:gd name="connsiteX757" fmla="*/ 5870088 w 8023328"/>
              <a:gd name="connsiteY757" fmla="*/ 1237116 h 2380521"/>
              <a:gd name="connsiteX758" fmla="*/ 5855299 w 8023328"/>
              <a:gd name="connsiteY758" fmla="*/ 1224719 h 2380521"/>
              <a:gd name="connsiteX759" fmla="*/ 5870088 w 8023328"/>
              <a:gd name="connsiteY759" fmla="*/ 1210863 h 2380521"/>
              <a:gd name="connsiteX760" fmla="*/ 5799257 w 8023328"/>
              <a:gd name="connsiteY760" fmla="*/ 1210863 h 2380521"/>
              <a:gd name="connsiteX761" fmla="*/ 5814045 w 8023328"/>
              <a:gd name="connsiteY761" fmla="*/ 1224719 h 2380521"/>
              <a:gd name="connsiteX762" fmla="*/ 5799257 w 8023328"/>
              <a:gd name="connsiteY762" fmla="*/ 1237116 h 2380521"/>
              <a:gd name="connsiteX763" fmla="*/ 5784469 w 8023328"/>
              <a:gd name="connsiteY763" fmla="*/ 1224719 h 2380521"/>
              <a:gd name="connsiteX764" fmla="*/ 5799257 w 8023328"/>
              <a:gd name="connsiteY764" fmla="*/ 1210863 h 2380521"/>
              <a:gd name="connsiteX765" fmla="*/ 5724122 w 8023328"/>
              <a:gd name="connsiteY765" fmla="*/ 1210863 h 2380521"/>
              <a:gd name="connsiteX766" fmla="*/ 5736519 w 8023328"/>
              <a:gd name="connsiteY766" fmla="*/ 1225651 h 2380521"/>
              <a:gd name="connsiteX767" fmla="*/ 5724122 w 8023328"/>
              <a:gd name="connsiteY767" fmla="*/ 1240439 h 2380521"/>
              <a:gd name="connsiteX768" fmla="*/ 5710266 w 8023328"/>
              <a:gd name="connsiteY768" fmla="*/ 1225651 h 2380521"/>
              <a:gd name="connsiteX769" fmla="*/ 5724122 w 8023328"/>
              <a:gd name="connsiteY769" fmla="*/ 1210863 h 2380521"/>
              <a:gd name="connsiteX770" fmla="*/ 5653291 w 8023328"/>
              <a:gd name="connsiteY770" fmla="*/ 1210863 h 2380521"/>
              <a:gd name="connsiteX771" fmla="*/ 5665688 w 8023328"/>
              <a:gd name="connsiteY771" fmla="*/ 1225651 h 2380521"/>
              <a:gd name="connsiteX772" fmla="*/ 5653291 w 8023328"/>
              <a:gd name="connsiteY772" fmla="*/ 1240439 h 2380521"/>
              <a:gd name="connsiteX773" fmla="*/ 5639435 w 8023328"/>
              <a:gd name="connsiteY773" fmla="*/ 1225651 h 2380521"/>
              <a:gd name="connsiteX774" fmla="*/ 5653291 w 8023328"/>
              <a:gd name="connsiteY774" fmla="*/ 1210863 h 2380521"/>
              <a:gd name="connsiteX775" fmla="*/ 5582461 w 8023328"/>
              <a:gd name="connsiteY775" fmla="*/ 1210863 h 2380521"/>
              <a:gd name="connsiteX776" fmla="*/ 5594858 w 8023328"/>
              <a:gd name="connsiteY776" fmla="*/ 1225651 h 2380521"/>
              <a:gd name="connsiteX777" fmla="*/ 5582461 w 8023328"/>
              <a:gd name="connsiteY777" fmla="*/ 1240439 h 2380521"/>
              <a:gd name="connsiteX778" fmla="*/ 5568605 w 8023328"/>
              <a:gd name="connsiteY778" fmla="*/ 1225651 h 2380521"/>
              <a:gd name="connsiteX779" fmla="*/ 5582461 w 8023328"/>
              <a:gd name="connsiteY779" fmla="*/ 1210863 h 2380521"/>
              <a:gd name="connsiteX780" fmla="*/ 5510171 w 8023328"/>
              <a:gd name="connsiteY780" fmla="*/ 1210863 h 2380521"/>
              <a:gd name="connsiteX781" fmla="*/ 5524027 w 8023328"/>
              <a:gd name="connsiteY781" fmla="*/ 1225651 h 2380521"/>
              <a:gd name="connsiteX782" fmla="*/ 5510171 w 8023328"/>
              <a:gd name="connsiteY782" fmla="*/ 1240439 h 2380521"/>
              <a:gd name="connsiteX783" fmla="*/ 5497774 w 8023328"/>
              <a:gd name="connsiteY783" fmla="*/ 1225651 h 2380521"/>
              <a:gd name="connsiteX784" fmla="*/ 5510171 w 8023328"/>
              <a:gd name="connsiteY784" fmla="*/ 1210863 h 2380521"/>
              <a:gd name="connsiteX785" fmla="*/ 5438937 w 8023328"/>
              <a:gd name="connsiteY785" fmla="*/ 1210863 h 2380521"/>
              <a:gd name="connsiteX786" fmla="*/ 5453178 w 8023328"/>
              <a:gd name="connsiteY786" fmla="*/ 1225651 h 2380521"/>
              <a:gd name="connsiteX787" fmla="*/ 5438937 w 8023328"/>
              <a:gd name="connsiteY787" fmla="*/ 1240439 h 2380521"/>
              <a:gd name="connsiteX788" fmla="*/ 5426945 w 8023328"/>
              <a:gd name="connsiteY788" fmla="*/ 1225651 h 2380521"/>
              <a:gd name="connsiteX789" fmla="*/ 5438937 w 8023328"/>
              <a:gd name="connsiteY789" fmla="*/ 1210863 h 2380521"/>
              <a:gd name="connsiteX790" fmla="*/ 5367530 w 8023328"/>
              <a:gd name="connsiteY790" fmla="*/ 1210863 h 2380521"/>
              <a:gd name="connsiteX791" fmla="*/ 5382318 w 8023328"/>
              <a:gd name="connsiteY791" fmla="*/ 1225651 h 2380521"/>
              <a:gd name="connsiteX792" fmla="*/ 5367530 w 8023328"/>
              <a:gd name="connsiteY792" fmla="*/ 1240439 h 2380521"/>
              <a:gd name="connsiteX793" fmla="*/ 5352742 w 8023328"/>
              <a:gd name="connsiteY793" fmla="*/ 1225651 h 2380521"/>
              <a:gd name="connsiteX794" fmla="*/ 5367530 w 8023328"/>
              <a:gd name="connsiteY794" fmla="*/ 1210863 h 2380521"/>
              <a:gd name="connsiteX795" fmla="*/ 5296699 w 8023328"/>
              <a:gd name="connsiteY795" fmla="*/ 1210863 h 2380521"/>
              <a:gd name="connsiteX796" fmla="*/ 5311488 w 8023328"/>
              <a:gd name="connsiteY796" fmla="*/ 1225651 h 2380521"/>
              <a:gd name="connsiteX797" fmla="*/ 5296699 w 8023328"/>
              <a:gd name="connsiteY797" fmla="*/ 1240439 h 2380521"/>
              <a:gd name="connsiteX798" fmla="*/ 5281910 w 8023328"/>
              <a:gd name="connsiteY798" fmla="*/ 1225651 h 2380521"/>
              <a:gd name="connsiteX799" fmla="*/ 5296699 w 8023328"/>
              <a:gd name="connsiteY799" fmla="*/ 1210863 h 2380521"/>
              <a:gd name="connsiteX800" fmla="*/ 5225869 w 8023328"/>
              <a:gd name="connsiteY800" fmla="*/ 1210863 h 2380521"/>
              <a:gd name="connsiteX801" fmla="*/ 5240657 w 8023328"/>
              <a:gd name="connsiteY801" fmla="*/ 1225651 h 2380521"/>
              <a:gd name="connsiteX802" fmla="*/ 5225869 w 8023328"/>
              <a:gd name="connsiteY802" fmla="*/ 1240439 h 2380521"/>
              <a:gd name="connsiteX803" fmla="*/ 5211081 w 8023328"/>
              <a:gd name="connsiteY803" fmla="*/ 1225651 h 2380521"/>
              <a:gd name="connsiteX804" fmla="*/ 5225869 w 8023328"/>
              <a:gd name="connsiteY804" fmla="*/ 1210863 h 2380521"/>
              <a:gd name="connsiteX805" fmla="*/ 5154105 w 8023328"/>
              <a:gd name="connsiteY805" fmla="*/ 1210863 h 2380521"/>
              <a:gd name="connsiteX806" fmla="*/ 5166502 w 8023328"/>
              <a:gd name="connsiteY806" fmla="*/ 1225651 h 2380521"/>
              <a:gd name="connsiteX807" fmla="*/ 5154105 w 8023328"/>
              <a:gd name="connsiteY807" fmla="*/ 1240439 h 2380521"/>
              <a:gd name="connsiteX808" fmla="*/ 5140249 w 8023328"/>
              <a:gd name="connsiteY808" fmla="*/ 1225651 h 2380521"/>
              <a:gd name="connsiteX809" fmla="*/ 5154105 w 8023328"/>
              <a:gd name="connsiteY809" fmla="*/ 1210863 h 2380521"/>
              <a:gd name="connsiteX810" fmla="*/ 5083276 w 8023328"/>
              <a:gd name="connsiteY810" fmla="*/ 1210863 h 2380521"/>
              <a:gd name="connsiteX811" fmla="*/ 5095673 w 8023328"/>
              <a:gd name="connsiteY811" fmla="*/ 1225651 h 2380521"/>
              <a:gd name="connsiteX812" fmla="*/ 5083276 w 8023328"/>
              <a:gd name="connsiteY812" fmla="*/ 1240439 h 2380521"/>
              <a:gd name="connsiteX813" fmla="*/ 5069420 w 8023328"/>
              <a:gd name="connsiteY813" fmla="*/ 1225651 h 2380521"/>
              <a:gd name="connsiteX814" fmla="*/ 5083276 w 8023328"/>
              <a:gd name="connsiteY814" fmla="*/ 1210863 h 2380521"/>
              <a:gd name="connsiteX815" fmla="*/ 5012445 w 8023328"/>
              <a:gd name="connsiteY815" fmla="*/ 1210863 h 2380521"/>
              <a:gd name="connsiteX816" fmla="*/ 5024842 w 8023328"/>
              <a:gd name="connsiteY816" fmla="*/ 1225651 h 2380521"/>
              <a:gd name="connsiteX817" fmla="*/ 5012445 w 8023328"/>
              <a:gd name="connsiteY817" fmla="*/ 1240439 h 2380521"/>
              <a:gd name="connsiteX818" fmla="*/ 4998589 w 8023328"/>
              <a:gd name="connsiteY818" fmla="*/ 1225651 h 2380521"/>
              <a:gd name="connsiteX819" fmla="*/ 5012445 w 8023328"/>
              <a:gd name="connsiteY819" fmla="*/ 1210863 h 2380521"/>
              <a:gd name="connsiteX820" fmla="*/ 4940157 w 8023328"/>
              <a:gd name="connsiteY820" fmla="*/ 1210863 h 2380521"/>
              <a:gd name="connsiteX821" fmla="*/ 4954013 w 8023328"/>
              <a:gd name="connsiteY821" fmla="*/ 1225651 h 2380521"/>
              <a:gd name="connsiteX822" fmla="*/ 4940157 w 8023328"/>
              <a:gd name="connsiteY822" fmla="*/ 1240439 h 2380521"/>
              <a:gd name="connsiteX823" fmla="*/ 4927760 w 8023328"/>
              <a:gd name="connsiteY823" fmla="*/ 1225651 h 2380521"/>
              <a:gd name="connsiteX824" fmla="*/ 4940157 w 8023328"/>
              <a:gd name="connsiteY824" fmla="*/ 1210863 h 2380521"/>
              <a:gd name="connsiteX825" fmla="*/ 4865953 w 8023328"/>
              <a:gd name="connsiteY825" fmla="*/ 1210863 h 2380521"/>
              <a:gd name="connsiteX826" fmla="*/ 4879809 w 8023328"/>
              <a:gd name="connsiteY826" fmla="*/ 1225651 h 2380521"/>
              <a:gd name="connsiteX827" fmla="*/ 4865953 w 8023328"/>
              <a:gd name="connsiteY827" fmla="*/ 1240439 h 2380521"/>
              <a:gd name="connsiteX828" fmla="*/ 4853556 w 8023328"/>
              <a:gd name="connsiteY828" fmla="*/ 1225651 h 2380521"/>
              <a:gd name="connsiteX829" fmla="*/ 4865953 w 8023328"/>
              <a:gd name="connsiteY829" fmla="*/ 1210863 h 2380521"/>
              <a:gd name="connsiteX830" fmla="*/ 4795122 w 8023328"/>
              <a:gd name="connsiteY830" fmla="*/ 1210863 h 2380521"/>
              <a:gd name="connsiteX831" fmla="*/ 4808978 w 8023328"/>
              <a:gd name="connsiteY831" fmla="*/ 1225651 h 2380521"/>
              <a:gd name="connsiteX832" fmla="*/ 4795122 w 8023328"/>
              <a:gd name="connsiteY832" fmla="*/ 1240439 h 2380521"/>
              <a:gd name="connsiteX833" fmla="*/ 4782725 w 8023328"/>
              <a:gd name="connsiteY833" fmla="*/ 1225651 h 2380521"/>
              <a:gd name="connsiteX834" fmla="*/ 4795122 w 8023328"/>
              <a:gd name="connsiteY834" fmla="*/ 1210863 h 2380521"/>
              <a:gd name="connsiteX835" fmla="*/ 4726684 w 8023328"/>
              <a:gd name="connsiteY835" fmla="*/ 1210863 h 2380521"/>
              <a:gd name="connsiteX836" fmla="*/ 4741472 w 8023328"/>
              <a:gd name="connsiteY836" fmla="*/ 1225651 h 2380521"/>
              <a:gd name="connsiteX837" fmla="*/ 4726684 w 8023328"/>
              <a:gd name="connsiteY837" fmla="*/ 1240439 h 2380521"/>
              <a:gd name="connsiteX838" fmla="*/ 4711896 w 8023328"/>
              <a:gd name="connsiteY838" fmla="*/ 1225651 h 2380521"/>
              <a:gd name="connsiteX839" fmla="*/ 4726684 w 8023328"/>
              <a:gd name="connsiteY839" fmla="*/ 1210863 h 2380521"/>
              <a:gd name="connsiteX840" fmla="*/ 4655853 w 8023328"/>
              <a:gd name="connsiteY840" fmla="*/ 1210863 h 2380521"/>
              <a:gd name="connsiteX841" fmla="*/ 4670642 w 8023328"/>
              <a:gd name="connsiteY841" fmla="*/ 1225651 h 2380521"/>
              <a:gd name="connsiteX842" fmla="*/ 4655853 w 8023328"/>
              <a:gd name="connsiteY842" fmla="*/ 1240439 h 2380521"/>
              <a:gd name="connsiteX843" fmla="*/ 4641064 w 8023328"/>
              <a:gd name="connsiteY843" fmla="*/ 1225651 h 2380521"/>
              <a:gd name="connsiteX844" fmla="*/ 4655853 w 8023328"/>
              <a:gd name="connsiteY844" fmla="*/ 1210863 h 2380521"/>
              <a:gd name="connsiteX845" fmla="*/ 4585023 w 8023328"/>
              <a:gd name="connsiteY845" fmla="*/ 1210863 h 2380521"/>
              <a:gd name="connsiteX846" fmla="*/ 4599811 w 8023328"/>
              <a:gd name="connsiteY846" fmla="*/ 1225651 h 2380521"/>
              <a:gd name="connsiteX847" fmla="*/ 4585023 w 8023328"/>
              <a:gd name="connsiteY847" fmla="*/ 1240439 h 2380521"/>
              <a:gd name="connsiteX848" fmla="*/ 4570235 w 8023328"/>
              <a:gd name="connsiteY848" fmla="*/ 1225651 h 2380521"/>
              <a:gd name="connsiteX849" fmla="*/ 4585023 w 8023328"/>
              <a:gd name="connsiteY849" fmla="*/ 1210863 h 2380521"/>
              <a:gd name="connsiteX850" fmla="*/ 4513260 w 8023328"/>
              <a:gd name="connsiteY850" fmla="*/ 1210863 h 2380521"/>
              <a:gd name="connsiteX851" fmla="*/ 4525657 w 8023328"/>
              <a:gd name="connsiteY851" fmla="*/ 1225651 h 2380521"/>
              <a:gd name="connsiteX852" fmla="*/ 4513260 w 8023328"/>
              <a:gd name="connsiteY852" fmla="*/ 1240439 h 2380521"/>
              <a:gd name="connsiteX853" fmla="*/ 4499404 w 8023328"/>
              <a:gd name="connsiteY853" fmla="*/ 1225651 h 2380521"/>
              <a:gd name="connsiteX854" fmla="*/ 4513260 w 8023328"/>
              <a:gd name="connsiteY854" fmla="*/ 1210863 h 2380521"/>
              <a:gd name="connsiteX855" fmla="*/ 4439056 w 8023328"/>
              <a:gd name="connsiteY855" fmla="*/ 1210863 h 2380521"/>
              <a:gd name="connsiteX856" fmla="*/ 4451453 w 8023328"/>
              <a:gd name="connsiteY856" fmla="*/ 1225651 h 2380521"/>
              <a:gd name="connsiteX857" fmla="*/ 4439056 w 8023328"/>
              <a:gd name="connsiteY857" fmla="*/ 1240439 h 2380521"/>
              <a:gd name="connsiteX858" fmla="*/ 4425200 w 8023328"/>
              <a:gd name="connsiteY858" fmla="*/ 1225651 h 2380521"/>
              <a:gd name="connsiteX859" fmla="*/ 4439056 w 8023328"/>
              <a:gd name="connsiteY859" fmla="*/ 1210863 h 2380521"/>
              <a:gd name="connsiteX860" fmla="*/ 4366768 w 8023328"/>
              <a:gd name="connsiteY860" fmla="*/ 1210863 h 2380521"/>
              <a:gd name="connsiteX861" fmla="*/ 4380624 w 8023328"/>
              <a:gd name="connsiteY861" fmla="*/ 1225651 h 2380521"/>
              <a:gd name="connsiteX862" fmla="*/ 4366768 w 8023328"/>
              <a:gd name="connsiteY862" fmla="*/ 1240439 h 2380521"/>
              <a:gd name="connsiteX863" fmla="*/ 4354371 w 8023328"/>
              <a:gd name="connsiteY863" fmla="*/ 1225651 h 2380521"/>
              <a:gd name="connsiteX864" fmla="*/ 4366768 w 8023328"/>
              <a:gd name="connsiteY864" fmla="*/ 1210863 h 2380521"/>
              <a:gd name="connsiteX865" fmla="*/ 4295937 w 8023328"/>
              <a:gd name="connsiteY865" fmla="*/ 1210863 h 2380521"/>
              <a:gd name="connsiteX866" fmla="*/ 4309793 w 8023328"/>
              <a:gd name="connsiteY866" fmla="*/ 1225651 h 2380521"/>
              <a:gd name="connsiteX867" fmla="*/ 4295937 w 8023328"/>
              <a:gd name="connsiteY867" fmla="*/ 1240439 h 2380521"/>
              <a:gd name="connsiteX868" fmla="*/ 4283540 w 8023328"/>
              <a:gd name="connsiteY868" fmla="*/ 1225651 h 2380521"/>
              <a:gd name="connsiteX869" fmla="*/ 4295937 w 8023328"/>
              <a:gd name="connsiteY869" fmla="*/ 1210863 h 2380521"/>
              <a:gd name="connsiteX870" fmla="*/ 368953 w 8023328"/>
              <a:gd name="connsiteY870" fmla="*/ 1210863 h 2380521"/>
              <a:gd name="connsiteX871" fmla="*/ 383742 w 8023328"/>
              <a:gd name="connsiteY871" fmla="*/ 1225651 h 2380521"/>
              <a:gd name="connsiteX872" fmla="*/ 368953 w 8023328"/>
              <a:gd name="connsiteY872" fmla="*/ 1240439 h 2380521"/>
              <a:gd name="connsiteX873" fmla="*/ 354165 w 8023328"/>
              <a:gd name="connsiteY873" fmla="*/ 1225651 h 2380521"/>
              <a:gd name="connsiteX874" fmla="*/ 368953 w 8023328"/>
              <a:gd name="connsiteY874" fmla="*/ 1210863 h 2380521"/>
              <a:gd name="connsiteX875" fmla="*/ 297189 w 8023328"/>
              <a:gd name="connsiteY875" fmla="*/ 1210863 h 2380521"/>
              <a:gd name="connsiteX876" fmla="*/ 309586 w 8023328"/>
              <a:gd name="connsiteY876" fmla="*/ 1225651 h 2380521"/>
              <a:gd name="connsiteX877" fmla="*/ 297189 w 8023328"/>
              <a:gd name="connsiteY877" fmla="*/ 1240439 h 2380521"/>
              <a:gd name="connsiteX878" fmla="*/ 283334 w 8023328"/>
              <a:gd name="connsiteY878" fmla="*/ 1225651 h 2380521"/>
              <a:gd name="connsiteX879" fmla="*/ 297189 w 8023328"/>
              <a:gd name="connsiteY879" fmla="*/ 1210863 h 2380521"/>
              <a:gd name="connsiteX880" fmla="*/ 226361 w 8023328"/>
              <a:gd name="connsiteY880" fmla="*/ 1210863 h 2380521"/>
              <a:gd name="connsiteX881" fmla="*/ 238759 w 8023328"/>
              <a:gd name="connsiteY881" fmla="*/ 1225651 h 2380521"/>
              <a:gd name="connsiteX882" fmla="*/ 226361 w 8023328"/>
              <a:gd name="connsiteY882" fmla="*/ 1240439 h 2380521"/>
              <a:gd name="connsiteX883" fmla="*/ 212504 w 8023328"/>
              <a:gd name="connsiteY883" fmla="*/ 1225651 h 2380521"/>
              <a:gd name="connsiteX884" fmla="*/ 226361 w 8023328"/>
              <a:gd name="connsiteY884" fmla="*/ 1210863 h 2380521"/>
              <a:gd name="connsiteX885" fmla="*/ 155527 w 8023328"/>
              <a:gd name="connsiteY885" fmla="*/ 1210863 h 2380521"/>
              <a:gd name="connsiteX886" fmla="*/ 167924 w 8023328"/>
              <a:gd name="connsiteY886" fmla="*/ 1225651 h 2380521"/>
              <a:gd name="connsiteX887" fmla="*/ 155527 w 8023328"/>
              <a:gd name="connsiteY887" fmla="*/ 1240439 h 2380521"/>
              <a:gd name="connsiteX888" fmla="*/ 141671 w 8023328"/>
              <a:gd name="connsiteY888" fmla="*/ 1225651 h 2380521"/>
              <a:gd name="connsiteX889" fmla="*/ 155527 w 8023328"/>
              <a:gd name="connsiteY889" fmla="*/ 1210863 h 2380521"/>
              <a:gd name="connsiteX890" fmla="*/ 83239 w 8023328"/>
              <a:gd name="connsiteY890" fmla="*/ 1210863 h 2380521"/>
              <a:gd name="connsiteX891" fmla="*/ 97095 w 8023328"/>
              <a:gd name="connsiteY891" fmla="*/ 1225651 h 2380521"/>
              <a:gd name="connsiteX892" fmla="*/ 83239 w 8023328"/>
              <a:gd name="connsiteY892" fmla="*/ 1240439 h 2380521"/>
              <a:gd name="connsiteX893" fmla="*/ 70841 w 8023328"/>
              <a:gd name="connsiteY893" fmla="*/ 1225651 h 2380521"/>
              <a:gd name="connsiteX894" fmla="*/ 83239 w 8023328"/>
              <a:gd name="connsiteY894" fmla="*/ 1210863 h 2380521"/>
              <a:gd name="connsiteX895" fmla="*/ 12003 w 8023328"/>
              <a:gd name="connsiteY895" fmla="*/ 1210863 h 2380521"/>
              <a:gd name="connsiteX896" fmla="*/ 26244 w 8023328"/>
              <a:gd name="connsiteY896" fmla="*/ 1225651 h 2380521"/>
              <a:gd name="connsiteX897" fmla="*/ 12003 w 8023328"/>
              <a:gd name="connsiteY897" fmla="*/ 1240439 h 2380521"/>
              <a:gd name="connsiteX898" fmla="*/ 10 w 8023328"/>
              <a:gd name="connsiteY898" fmla="*/ 1225651 h 2380521"/>
              <a:gd name="connsiteX899" fmla="*/ 12003 w 8023328"/>
              <a:gd name="connsiteY899" fmla="*/ 1210863 h 2380521"/>
              <a:gd name="connsiteX900" fmla="*/ 7013492 w 8023328"/>
              <a:gd name="connsiteY900" fmla="*/ 1140032 h 2380521"/>
              <a:gd name="connsiteX901" fmla="*/ 7028280 w 8023328"/>
              <a:gd name="connsiteY901" fmla="*/ 1152429 h 2380521"/>
              <a:gd name="connsiteX902" fmla="*/ 7013492 w 8023328"/>
              <a:gd name="connsiteY902" fmla="*/ 1166286 h 2380521"/>
              <a:gd name="connsiteX903" fmla="*/ 6998704 w 8023328"/>
              <a:gd name="connsiteY903" fmla="*/ 1152429 h 2380521"/>
              <a:gd name="connsiteX904" fmla="*/ 7013492 w 8023328"/>
              <a:gd name="connsiteY904" fmla="*/ 1140032 h 2380521"/>
              <a:gd name="connsiteX905" fmla="*/ 6939085 w 8023328"/>
              <a:gd name="connsiteY905" fmla="*/ 1140032 h 2380521"/>
              <a:gd name="connsiteX906" fmla="*/ 6950753 w 8023328"/>
              <a:gd name="connsiteY906" fmla="*/ 1152429 h 2380521"/>
              <a:gd name="connsiteX907" fmla="*/ 6939085 w 8023328"/>
              <a:gd name="connsiteY907" fmla="*/ 1166286 h 2380521"/>
              <a:gd name="connsiteX908" fmla="*/ 6924500 w 8023328"/>
              <a:gd name="connsiteY908" fmla="*/ 1152429 h 2380521"/>
              <a:gd name="connsiteX909" fmla="*/ 6939085 w 8023328"/>
              <a:gd name="connsiteY909" fmla="*/ 1140032 h 2380521"/>
              <a:gd name="connsiteX910" fmla="*/ 6867525 w 8023328"/>
              <a:gd name="connsiteY910" fmla="*/ 1140032 h 2380521"/>
              <a:gd name="connsiteX911" fmla="*/ 6879922 w 8023328"/>
              <a:gd name="connsiteY911" fmla="*/ 1153888 h 2380521"/>
              <a:gd name="connsiteX912" fmla="*/ 6867525 w 8023328"/>
              <a:gd name="connsiteY912" fmla="*/ 1166286 h 2380521"/>
              <a:gd name="connsiteX913" fmla="*/ 6853669 w 8023328"/>
              <a:gd name="connsiteY913" fmla="*/ 1153888 h 2380521"/>
              <a:gd name="connsiteX914" fmla="*/ 6867525 w 8023328"/>
              <a:gd name="connsiteY914" fmla="*/ 1140032 h 2380521"/>
              <a:gd name="connsiteX915" fmla="*/ 6796696 w 8023328"/>
              <a:gd name="connsiteY915" fmla="*/ 1140032 h 2380521"/>
              <a:gd name="connsiteX916" fmla="*/ 6809093 w 8023328"/>
              <a:gd name="connsiteY916" fmla="*/ 1153888 h 2380521"/>
              <a:gd name="connsiteX917" fmla="*/ 6796696 w 8023328"/>
              <a:gd name="connsiteY917" fmla="*/ 1166286 h 2380521"/>
              <a:gd name="connsiteX918" fmla="*/ 6782840 w 8023328"/>
              <a:gd name="connsiteY918" fmla="*/ 1153888 h 2380521"/>
              <a:gd name="connsiteX919" fmla="*/ 6796696 w 8023328"/>
              <a:gd name="connsiteY919" fmla="*/ 1140032 h 2380521"/>
              <a:gd name="connsiteX920" fmla="*/ 6724405 w 8023328"/>
              <a:gd name="connsiteY920" fmla="*/ 1140032 h 2380521"/>
              <a:gd name="connsiteX921" fmla="*/ 6738261 w 8023328"/>
              <a:gd name="connsiteY921" fmla="*/ 1153888 h 2380521"/>
              <a:gd name="connsiteX922" fmla="*/ 6724405 w 8023328"/>
              <a:gd name="connsiteY922" fmla="*/ 1166286 h 2380521"/>
              <a:gd name="connsiteX923" fmla="*/ 6712008 w 8023328"/>
              <a:gd name="connsiteY923" fmla="*/ 1153888 h 2380521"/>
              <a:gd name="connsiteX924" fmla="*/ 6724405 w 8023328"/>
              <a:gd name="connsiteY924" fmla="*/ 1140032 h 2380521"/>
              <a:gd name="connsiteX925" fmla="*/ 6653576 w 8023328"/>
              <a:gd name="connsiteY925" fmla="*/ 1140032 h 2380521"/>
              <a:gd name="connsiteX926" fmla="*/ 6667432 w 8023328"/>
              <a:gd name="connsiteY926" fmla="*/ 1153888 h 2380521"/>
              <a:gd name="connsiteX927" fmla="*/ 6653576 w 8023328"/>
              <a:gd name="connsiteY927" fmla="*/ 1166286 h 2380521"/>
              <a:gd name="connsiteX928" fmla="*/ 6641179 w 8023328"/>
              <a:gd name="connsiteY928" fmla="*/ 1153888 h 2380521"/>
              <a:gd name="connsiteX929" fmla="*/ 6653576 w 8023328"/>
              <a:gd name="connsiteY929" fmla="*/ 1140032 h 2380521"/>
              <a:gd name="connsiteX930" fmla="*/ 6581764 w 8023328"/>
              <a:gd name="connsiteY930" fmla="*/ 1140032 h 2380521"/>
              <a:gd name="connsiteX931" fmla="*/ 6596552 w 8023328"/>
              <a:gd name="connsiteY931" fmla="*/ 1153888 h 2380521"/>
              <a:gd name="connsiteX932" fmla="*/ 6581764 w 8023328"/>
              <a:gd name="connsiteY932" fmla="*/ 1166286 h 2380521"/>
              <a:gd name="connsiteX933" fmla="*/ 6566976 w 8023328"/>
              <a:gd name="connsiteY933" fmla="*/ 1153888 h 2380521"/>
              <a:gd name="connsiteX934" fmla="*/ 6581764 w 8023328"/>
              <a:gd name="connsiteY934" fmla="*/ 1140032 h 2380521"/>
              <a:gd name="connsiteX935" fmla="*/ 6510933 w 8023328"/>
              <a:gd name="connsiteY935" fmla="*/ 1140032 h 2380521"/>
              <a:gd name="connsiteX936" fmla="*/ 6525722 w 8023328"/>
              <a:gd name="connsiteY936" fmla="*/ 1153888 h 2380521"/>
              <a:gd name="connsiteX937" fmla="*/ 6510933 w 8023328"/>
              <a:gd name="connsiteY937" fmla="*/ 1166286 h 2380521"/>
              <a:gd name="connsiteX938" fmla="*/ 6496144 w 8023328"/>
              <a:gd name="connsiteY938" fmla="*/ 1153888 h 2380521"/>
              <a:gd name="connsiteX939" fmla="*/ 6510933 w 8023328"/>
              <a:gd name="connsiteY939" fmla="*/ 1140032 h 2380521"/>
              <a:gd name="connsiteX940" fmla="*/ 6440492 w 8023328"/>
              <a:gd name="connsiteY940" fmla="*/ 1140032 h 2380521"/>
              <a:gd name="connsiteX941" fmla="*/ 6454911 w 8023328"/>
              <a:gd name="connsiteY941" fmla="*/ 1153888 h 2380521"/>
              <a:gd name="connsiteX942" fmla="*/ 6440492 w 8023328"/>
              <a:gd name="connsiteY942" fmla="*/ 1166286 h 2380521"/>
              <a:gd name="connsiteX943" fmla="*/ 6425315 w 8023328"/>
              <a:gd name="connsiteY943" fmla="*/ 1153888 h 2380521"/>
              <a:gd name="connsiteX944" fmla="*/ 6440492 w 8023328"/>
              <a:gd name="connsiteY944" fmla="*/ 1140032 h 2380521"/>
              <a:gd name="connsiteX945" fmla="*/ 6368340 w 8023328"/>
              <a:gd name="connsiteY945" fmla="*/ 1140032 h 2380521"/>
              <a:gd name="connsiteX946" fmla="*/ 6380737 w 8023328"/>
              <a:gd name="connsiteY946" fmla="*/ 1153888 h 2380521"/>
              <a:gd name="connsiteX947" fmla="*/ 6368340 w 8023328"/>
              <a:gd name="connsiteY947" fmla="*/ 1166286 h 2380521"/>
              <a:gd name="connsiteX948" fmla="*/ 6354484 w 8023328"/>
              <a:gd name="connsiteY948" fmla="*/ 1153888 h 2380521"/>
              <a:gd name="connsiteX949" fmla="*/ 6368340 w 8023328"/>
              <a:gd name="connsiteY949" fmla="*/ 1140032 h 2380521"/>
              <a:gd name="connsiteX950" fmla="*/ 6297511 w 8023328"/>
              <a:gd name="connsiteY950" fmla="*/ 1140032 h 2380521"/>
              <a:gd name="connsiteX951" fmla="*/ 6309908 w 8023328"/>
              <a:gd name="connsiteY951" fmla="*/ 1153888 h 2380521"/>
              <a:gd name="connsiteX952" fmla="*/ 6297511 w 8023328"/>
              <a:gd name="connsiteY952" fmla="*/ 1166286 h 2380521"/>
              <a:gd name="connsiteX953" fmla="*/ 6283655 w 8023328"/>
              <a:gd name="connsiteY953" fmla="*/ 1153888 h 2380521"/>
              <a:gd name="connsiteX954" fmla="*/ 6297511 w 8023328"/>
              <a:gd name="connsiteY954" fmla="*/ 1140032 h 2380521"/>
              <a:gd name="connsiteX955" fmla="*/ 6226679 w 8023328"/>
              <a:gd name="connsiteY955" fmla="*/ 1140032 h 2380521"/>
              <a:gd name="connsiteX956" fmla="*/ 6239076 w 8023328"/>
              <a:gd name="connsiteY956" fmla="*/ 1153888 h 2380521"/>
              <a:gd name="connsiteX957" fmla="*/ 6226679 w 8023328"/>
              <a:gd name="connsiteY957" fmla="*/ 1166286 h 2380521"/>
              <a:gd name="connsiteX958" fmla="*/ 6212823 w 8023328"/>
              <a:gd name="connsiteY958" fmla="*/ 1153888 h 2380521"/>
              <a:gd name="connsiteX959" fmla="*/ 6226679 w 8023328"/>
              <a:gd name="connsiteY959" fmla="*/ 1140032 h 2380521"/>
              <a:gd name="connsiteX960" fmla="*/ 6154391 w 8023328"/>
              <a:gd name="connsiteY960" fmla="*/ 1140032 h 2380521"/>
              <a:gd name="connsiteX961" fmla="*/ 6168247 w 8023328"/>
              <a:gd name="connsiteY961" fmla="*/ 1153888 h 2380521"/>
              <a:gd name="connsiteX962" fmla="*/ 6154391 w 8023328"/>
              <a:gd name="connsiteY962" fmla="*/ 1166286 h 2380521"/>
              <a:gd name="connsiteX963" fmla="*/ 6141994 w 8023328"/>
              <a:gd name="connsiteY963" fmla="*/ 1153888 h 2380521"/>
              <a:gd name="connsiteX964" fmla="*/ 6154391 w 8023328"/>
              <a:gd name="connsiteY964" fmla="*/ 1140032 h 2380521"/>
              <a:gd name="connsiteX965" fmla="*/ 6083559 w 8023328"/>
              <a:gd name="connsiteY965" fmla="*/ 1140032 h 2380521"/>
              <a:gd name="connsiteX966" fmla="*/ 6097415 w 8023328"/>
              <a:gd name="connsiteY966" fmla="*/ 1153888 h 2380521"/>
              <a:gd name="connsiteX967" fmla="*/ 6083559 w 8023328"/>
              <a:gd name="connsiteY967" fmla="*/ 1166286 h 2380521"/>
              <a:gd name="connsiteX968" fmla="*/ 6071162 w 8023328"/>
              <a:gd name="connsiteY968" fmla="*/ 1153888 h 2380521"/>
              <a:gd name="connsiteX969" fmla="*/ 6083559 w 8023328"/>
              <a:gd name="connsiteY969" fmla="*/ 1140032 h 2380521"/>
              <a:gd name="connsiteX970" fmla="*/ 6009356 w 8023328"/>
              <a:gd name="connsiteY970" fmla="*/ 1140032 h 2380521"/>
              <a:gd name="connsiteX971" fmla="*/ 6023212 w 8023328"/>
              <a:gd name="connsiteY971" fmla="*/ 1153888 h 2380521"/>
              <a:gd name="connsiteX972" fmla="*/ 6009356 w 8023328"/>
              <a:gd name="connsiteY972" fmla="*/ 1166286 h 2380521"/>
              <a:gd name="connsiteX973" fmla="*/ 5996959 w 8023328"/>
              <a:gd name="connsiteY973" fmla="*/ 1153888 h 2380521"/>
              <a:gd name="connsiteX974" fmla="*/ 6009356 w 8023328"/>
              <a:gd name="connsiteY974" fmla="*/ 1140032 h 2380521"/>
              <a:gd name="connsiteX975" fmla="*/ 5940548 w 8023328"/>
              <a:gd name="connsiteY975" fmla="*/ 1140032 h 2380521"/>
              <a:gd name="connsiteX976" fmla="*/ 5955726 w 8023328"/>
              <a:gd name="connsiteY976" fmla="*/ 1153888 h 2380521"/>
              <a:gd name="connsiteX977" fmla="*/ 5940548 w 8023328"/>
              <a:gd name="connsiteY977" fmla="*/ 1166286 h 2380521"/>
              <a:gd name="connsiteX978" fmla="*/ 5926130 w 8023328"/>
              <a:gd name="connsiteY978" fmla="*/ 1153888 h 2380521"/>
              <a:gd name="connsiteX979" fmla="*/ 5940548 w 8023328"/>
              <a:gd name="connsiteY979" fmla="*/ 1140032 h 2380521"/>
              <a:gd name="connsiteX980" fmla="*/ 5870088 w 8023328"/>
              <a:gd name="connsiteY980" fmla="*/ 1140032 h 2380521"/>
              <a:gd name="connsiteX981" fmla="*/ 5884877 w 8023328"/>
              <a:gd name="connsiteY981" fmla="*/ 1153888 h 2380521"/>
              <a:gd name="connsiteX982" fmla="*/ 5870088 w 8023328"/>
              <a:gd name="connsiteY982" fmla="*/ 1166286 h 2380521"/>
              <a:gd name="connsiteX983" fmla="*/ 5855299 w 8023328"/>
              <a:gd name="connsiteY983" fmla="*/ 1153888 h 2380521"/>
              <a:gd name="connsiteX984" fmla="*/ 5870088 w 8023328"/>
              <a:gd name="connsiteY984" fmla="*/ 1140032 h 2380521"/>
              <a:gd name="connsiteX985" fmla="*/ 5799257 w 8023328"/>
              <a:gd name="connsiteY985" fmla="*/ 1140032 h 2380521"/>
              <a:gd name="connsiteX986" fmla="*/ 5814045 w 8023328"/>
              <a:gd name="connsiteY986" fmla="*/ 1153888 h 2380521"/>
              <a:gd name="connsiteX987" fmla="*/ 5799257 w 8023328"/>
              <a:gd name="connsiteY987" fmla="*/ 1166286 h 2380521"/>
              <a:gd name="connsiteX988" fmla="*/ 5784469 w 8023328"/>
              <a:gd name="connsiteY988" fmla="*/ 1153888 h 2380521"/>
              <a:gd name="connsiteX989" fmla="*/ 5799257 w 8023328"/>
              <a:gd name="connsiteY989" fmla="*/ 1140032 h 2380521"/>
              <a:gd name="connsiteX990" fmla="*/ 5724122 w 8023328"/>
              <a:gd name="connsiteY990" fmla="*/ 1140032 h 2380521"/>
              <a:gd name="connsiteX991" fmla="*/ 5736519 w 8023328"/>
              <a:gd name="connsiteY991" fmla="*/ 1153888 h 2380521"/>
              <a:gd name="connsiteX992" fmla="*/ 5724122 w 8023328"/>
              <a:gd name="connsiteY992" fmla="*/ 1166286 h 2380521"/>
              <a:gd name="connsiteX993" fmla="*/ 5710266 w 8023328"/>
              <a:gd name="connsiteY993" fmla="*/ 1153888 h 2380521"/>
              <a:gd name="connsiteX994" fmla="*/ 5724122 w 8023328"/>
              <a:gd name="connsiteY994" fmla="*/ 1140032 h 2380521"/>
              <a:gd name="connsiteX995" fmla="*/ 5653291 w 8023328"/>
              <a:gd name="connsiteY995" fmla="*/ 1140032 h 2380521"/>
              <a:gd name="connsiteX996" fmla="*/ 5665688 w 8023328"/>
              <a:gd name="connsiteY996" fmla="*/ 1153888 h 2380521"/>
              <a:gd name="connsiteX997" fmla="*/ 5653291 w 8023328"/>
              <a:gd name="connsiteY997" fmla="*/ 1166286 h 2380521"/>
              <a:gd name="connsiteX998" fmla="*/ 5639435 w 8023328"/>
              <a:gd name="connsiteY998" fmla="*/ 1153888 h 2380521"/>
              <a:gd name="connsiteX999" fmla="*/ 5653291 w 8023328"/>
              <a:gd name="connsiteY999" fmla="*/ 1140032 h 2380521"/>
              <a:gd name="connsiteX1000" fmla="*/ 5581002 w 8023328"/>
              <a:gd name="connsiteY1000" fmla="*/ 1140032 h 2380521"/>
              <a:gd name="connsiteX1001" fmla="*/ 5594858 w 8023328"/>
              <a:gd name="connsiteY1001" fmla="*/ 1153888 h 2380521"/>
              <a:gd name="connsiteX1002" fmla="*/ 5581002 w 8023328"/>
              <a:gd name="connsiteY1002" fmla="*/ 1166286 h 2380521"/>
              <a:gd name="connsiteX1003" fmla="*/ 5568605 w 8023328"/>
              <a:gd name="connsiteY1003" fmla="*/ 1153888 h 2380521"/>
              <a:gd name="connsiteX1004" fmla="*/ 5581002 w 8023328"/>
              <a:gd name="connsiteY1004" fmla="*/ 1140032 h 2380521"/>
              <a:gd name="connsiteX1005" fmla="*/ 5510171 w 8023328"/>
              <a:gd name="connsiteY1005" fmla="*/ 1140032 h 2380521"/>
              <a:gd name="connsiteX1006" fmla="*/ 5524027 w 8023328"/>
              <a:gd name="connsiteY1006" fmla="*/ 1153888 h 2380521"/>
              <a:gd name="connsiteX1007" fmla="*/ 5510171 w 8023328"/>
              <a:gd name="connsiteY1007" fmla="*/ 1166286 h 2380521"/>
              <a:gd name="connsiteX1008" fmla="*/ 5497774 w 8023328"/>
              <a:gd name="connsiteY1008" fmla="*/ 1153888 h 2380521"/>
              <a:gd name="connsiteX1009" fmla="*/ 5510171 w 8023328"/>
              <a:gd name="connsiteY1009" fmla="*/ 1140032 h 2380521"/>
              <a:gd name="connsiteX1010" fmla="*/ 5438937 w 8023328"/>
              <a:gd name="connsiteY1010" fmla="*/ 1140032 h 2380521"/>
              <a:gd name="connsiteX1011" fmla="*/ 5453178 w 8023328"/>
              <a:gd name="connsiteY1011" fmla="*/ 1153888 h 2380521"/>
              <a:gd name="connsiteX1012" fmla="*/ 5438937 w 8023328"/>
              <a:gd name="connsiteY1012" fmla="*/ 1166286 h 2380521"/>
              <a:gd name="connsiteX1013" fmla="*/ 5426945 w 8023328"/>
              <a:gd name="connsiteY1013" fmla="*/ 1153888 h 2380521"/>
              <a:gd name="connsiteX1014" fmla="*/ 5438937 w 8023328"/>
              <a:gd name="connsiteY1014" fmla="*/ 1140032 h 2380521"/>
              <a:gd name="connsiteX1015" fmla="*/ 5367530 w 8023328"/>
              <a:gd name="connsiteY1015" fmla="*/ 1140032 h 2380521"/>
              <a:gd name="connsiteX1016" fmla="*/ 5382318 w 8023328"/>
              <a:gd name="connsiteY1016" fmla="*/ 1153888 h 2380521"/>
              <a:gd name="connsiteX1017" fmla="*/ 5367530 w 8023328"/>
              <a:gd name="connsiteY1017" fmla="*/ 1166286 h 2380521"/>
              <a:gd name="connsiteX1018" fmla="*/ 5352742 w 8023328"/>
              <a:gd name="connsiteY1018" fmla="*/ 1153888 h 2380521"/>
              <a:gd name="connsiteX1019" fmla="*/ 5367530 w 8023328"/>
              <a:gd name="connsiteY1019" fmla="*/ 1140032 h 2380521"/>
              <a:gd name="connsiteX1020" fmla="*/ 5296699 w 8023328"/>
              <a:gd name="connsiteY1020" fmla="*/ 1140032 h 2380521"/>
              <a:gd name="connsiteX1021" fmla="*/ 5311488 w 8023328"/>
              <a:gd name="connsiteY1021" fmla="*/ 1153888 h 2380521"/>
              <a:gd name="connsiteX1022" fmla="*/ 5296699 w 8023328"/>
              <a:gd name="connsiteY1022" fmla="*/ 1166286 h 2380521"/>
              <a:gd name="connsiteX1023" fmla="*/ 5281910 w 8023328"/>
              <a:gd name="connsiteY1023" fmla="*/ 1153888 h 2380521"/>
              <a:gd name="connsiteX1024" fmla="*/ 5296699 w 8023328"/>
              <a:gd name="connsiteY1024" fmla="*/ 1140032 h 2380521"/>
              <a:gd name="connsiteX1025" fmla="*/ 5225869 w 8023328"/>
              <a:gd name="connsiteY1025" fmla="*/ 1140032 h 2380521"/>
              <a:gd name="connsiteX1026" fmla="*/ 5240657 w 8023328"/>
              <a:gd name="connsiteY1026" fmla="*/ 1153888 h 2380521"/>
              <a:gd name="connsiteX1027" fmla="*/ 5225869 w 8023328"/>
              <a:gd name="connsiteY1027" fmla="*/ 1166286 h 2380521"/>
              <a:gd name="connsiteX1028" fmla="*/ 5211081 w 8023328"/>
              <a:gd name="connsiteY1028" fmla="*/ 1153888 h 2380521"/>
              <a:gd name="connsiteX1029" fmla="*/ 5225869 w 8023328"/>
              <a:gd name="connsiteY1029" fmla="*/ 1140032 h 2380521"/>
              <a:gd name="connsiteX1030" fmla="*/ 5154105 w 8023328"/>
              <a:gd name="connsiteY1030" fmla="*/ 1140032 h 2380521"/>
              <a:gd name="connsiteX1031" fmla="*/ 5166502 w 8023328"/>
              <a:gd name="connsiteY1031" fmla="*/ 1154821 h 2380521"/>
              <a:gd name="connsiteX1032" fmla="*/ 5154105 w 8023328"/>
              <a:gd name="connsiteY1032" fmla="*/ 1169610 h 2380521"/>
              <a:gd name="connsiteX1033" fmla="*/ 5140249 w 8023328"/>
              <a:gd name="connsiteY1033" fmla="*/ 1154821 h 2380521"/>
              <a:gd name="connsiteX1034" fmla="*/ 5154105 w 8023328"/>
              <a:gd name="connsiteY1034" fmla="*/ 1140032 h 2380521"/>
              <a:gd name="connsiteX1035" fmla="*/ 5083276 w 8023328"/>
              <a:gd name="connsiteY1035" fmla="*/ 1140032 h 2380521"/>
              <a:gd name="connsiteX1036" fmla="*/ 5095673 w 8023328"/>
              <a:gd name="connsiteY1036" fmla="*/ 1154821 h 2380521"/>
              <a:gd name="connsiteX1037" fmla="*/ 5083276 w 8023328"/>
              <a:gd name="connsiteY1037" fmla="*/ 1169610 h 2380521"/>
              <a:gd name="connsiteX1038" fmla="*/ 5069420 w 8023328"/>
              <a:gd name="connsiteY1038" fmla="*/ 1154821 h 2380521"/>
              <a:gd name="connsiteX1039" fmla="*/ 5083276 w 8023328"/>
              <a:gd name="connsiteY1039" fmla="*/ 1140032 h 2380521"/>
              <a:gd name="connsiteX1040" fmla="*/ 5012445 w 8023328"/>
              <a:gd name="connsiteY1040" fmla="*/ 1140032 h 2380521"/>
              <a:gd name="connsiteX1041" fmla="*/ 5024842 w 8023328"/>
              <a:gd name="connsiteY1041" fmla="*/ 1154821 h 2380521"/>
              <a:gd name="connsiteX1042" fmla="*/ 5012445 w 8023328"/>
              <a:gd name="connsiteY1042" fmla="*/ 1169610 h 2380521"/>
              <a:gd name="connsiteX1043" fmla="*/ 4998589 w 8023328"/>
              <a:gd name="connsiteY1043" fmla="*/ 1154821 h 2380521"/>
              <a:gd name="connsiteX1044" fmla="*/ 5012445 w 8023328"/>
              <a:gd name="connsiteY1044" fmla="*/ 1140032 h 2380521"/>
              <a:gd name="connsiteX1045" fmla="*/ 4940157 w 8023328"/>
              <a:gd name="connsiteY1045" fmla="*/ 1140032 h 2380521"/>
              <a:gd name="connsiteX1046" fmla="*/ 4954013 w 8023328"/>
              <a:gd name="connsiteY1046" fmla="*/ 1154821 h 2380521"/>
              <a:gd name="connsiteX1047" fmla="*/ 4940157 w 8023328"/>
              <a:gd name="connsiteY1047" fmla="*/ 1169610 h 2380521"/>
              <a:gd name="connsiteX1048" fmla="*/ 4927760 w 8023328"/>
              <a:gd name="connsiteY1048" fmla="*/ 1154821 h 2380521"/>
              <a:gd name="connsiteX1049" fmla="*/ 4940157 w 8023328"/>
              <a:gd name="connsiteY1049" fmla="*/ 1140032 h 2380521"/>
              <a:gd name="connsiteX1050" fmla="*/ 4865953 w 8023328"/>
              <a:gd name="connsiteY1050" fmla="*/ 1140032 h 2380521"/>
              <a:gd name="connsiteX1051" fmla="*/ 4879809 w 8023328"/>
              <a:gd name="connsiteY1051" fmla="*/ 1154821 h 2380521"/>
              <a:gd name="connsiteX1052" fmla="*/ 4865953 w 8023328"/>
              <a:gd name="connsiteY1052" fmla="*/ 1169610 h 2380521"/>
              <a:gd name="connsiteX1053" fmla="*/ 4853556 w 8023328"/>
              <a:gd name="connsiteY1053" fmla="*/ 1154821 h 2380521"/>
              <a:gd name="connsiteX1054" fmla="*/ 4865953 w 8023328"/>
              <a:gd name="connsiteY1054" fmla="*/ 1140032 h 2380521"/>
              <a:gd name="connsiteX1055" fmla="*/ 4795122 w 8023328"/>
              <a:gd name="connsiteY1055" fmla="*/ 1140032 h 2380521"/>
              <a:gd name="connsiteX1056" fmla="*/ 4808978 w 8023328"/>
              <a:gd name="connsiteY1056" fmla="*/ 1154821 h 2380521"/>
              <a:gd name="connsiteX1057" fmla="*/ 4795122 w 8023328"/>
              <a:gd name="connsiteY1057" fmla="*/ 1169610 h 2380521"/>
              <a:gd name="connsiteX1058" fmla="*/ 4782725 w 8023328"/>
              <a:gd name="connsiteY1058" fmla="*/ 1154821 h 2380521"/>
              <a:gd name="connsiteX1059" fmla="*/ 4795122 w 8023328"/>
              <a:gd name="connsiteY1059" fmla="*/ 1140032 h 2380521"/>
              <a:gd name="connsiteX1060" fmla="*/ 4726684 w 8023328"/>
              <a:gd name="connsiteY1060" fmla="*/ 1140032 h 2380521"/>
              <a:gd name="connsiteX1061" fmla="*/ 4741472 w 8023328"/>
              <a:gd name="connsiteY1061" fmla="*/ 1154821 h 2380521"/>
              <a:gd name="connsiteX1062" fmla="*/ 4726684 w 8023328"/>
              <a:gd name="connsiteY1062" fmla="*/ 1169610 h 2380521"/>
              <a:gd name="connsiteX1063" fmla="*/ 4711896 w 8023328"/>
              <a:gd name="connsiteY1063" fmla="*/ 1154821 h 2380521"/>
              <a:gd name="connsiteX1064" fmla="*/ 4726684 w 8023328"/>
              <a:gd name="connsiteY1064" fmla="*/ 1140032 h 2380521"/>
              <a:gd name="connsiteX1065" fmla="*/ 4655853 w 8023328"/>
              <a:gd name="connsiteY1065" fmla="*/ 1140032 h 2380521"/>
              <a:gd name="connsiteX1066" fmla="*/ 4670642 w 8023328"/>
              <a:gd name="connsiteY1066" fmla="*/ 1154821 h 2380521"/>
              <a:gd name="connsiteX1067" fmla="*/ 4655853 w 8023328"/>
              <a:gd name="connsiteY1067" fmla="*/ 1169610 h 2380521"/>
              <a:gd name="connsiteX1068" fmla="*/ 4641064 w 8023328"/>
              <a:gd name="connsiteY1068" fmla="*/ 1154821 h 2380521"/>
              <a:gd name="connsiteX1069" fmla="*/ 4655853 w 8023328"/>
              <a:gd name="connsiteY1069" fmla="*/ 1140032 h 2380521"/>
              <a:gd name="connsiteX1070" fmla="*/ 4585023 w 8023328"/>
              <a:gd name="connsiteY1070" fmla="*/ 1140032 h 2380521"/>
              <a:gd name="connsiteX1071" fmla="*/ 4599811 w 8023328"/>
              <a:gd name="connsiteY1071" fmla="*/ 1154821 h 2380521"/>
              <a:gd name="connsiteX1072" fmla="*/ 4585023 w 8023328"/>
              <a:gd name="connsiteY1072" fmla="*/ 1169610 h 2380521"/>
              <a:gd name="connsiteX1073" fmla="*/ 4570235 w 8023328"/>
              <a:gd name="connsiteY1073" fmla="*/ 1154821 h 2380521"/>
              <a:gd name="connsiteX1074" fmla="*/ 4585023 w 8023328"/>
              <a:gd name="connsiteY1074" fmla="*/ 1140032 h 2380521"/>
              <a:gd name="connsiteX1075" fmla="*/ 4513260 w 8023328"/>
              <a:gd name="connsiteY1075" fmla="*/ 1140032 h 2380521"/>
              <a:gd name="connsiteX1076" fmla="*/ 4525657 w 8023328"/>
              <a:gd name="connsiteY1076" fmla="*/ 1154821 h 2380521"/>
              <a:gd name="connsiteX1077" fmla="*/ 4513260 w 8023328"/>
              <a:gd name="connsiteY1077" fmla="*/ 1169610 h 2380521"/>
              <a:gd name="connsiteX1078" fmla="*/ 4499404 w 8023328"/>
              <a:gd name="connsiteY1078" fmla="*/ 1154821 h 2380521"/>
              <a:gd name="connsiteX1079" fmla="*/ 4513260 w 8023328"/>
              <a:gd name="connsiteY1079" fmla="*/ 1140032 h 2380521"/>
              <a:gd name="connsiteX1080" fmla="*/ 4439056 w 8023328"/>
              <a:gd name="connsiteY1080" fmla="*/ 1140032 h 2380521"/>
              <a:gd name="connsiteX1081" fmla="*/ 4451453 w 8023328"/>
              <a:gd name="connsiteY1081" fmla="*/ 1154821 h 2380521"/>
              <a:gd name="connsiteX1082" fmla="*/ 4439056 w 8023328"/>
              <a:gd name="connsiteY1082" fmla="*/ 1169610 h 2380521"/>
              <a:gd name="connsiteX1083" fmla="*/ 4425200 w 8023328"/>
              <a:gd name="connsiteY1083" fmla="*/ 1154821 h 2380521"/>
              <a:gd name="connsiteX1084" fmla="*/ 4439056 w 8023328"/>
              <a:gd name="connsiteY1084" fmla="*/ 1140032 h 2380521"/>
              <a:gd name="connsiteX1085" fmla="*/ 4366768 w 8023328"/>
              <a:gd name="connsiteY1085" fmla="*/ 1140032 h 2380521"/>
              <a:gd name="connsiteX1086" fmla="*/ 4380624 w 8023328"/>
              <a:gd name="connsiteY1086" fmla="*/ 1154821 h 2380521"/>
              <a:gd name="connsiteX1087" fmla="*/ 4366768 w 8023328"/>
              <a:gd name="connsiteY1087" fmla="*/ 1169610 h 2380521"/>
              <a:gd name="connsiteX1088" fmla="*/ 4354371 w 8023328"/>
              <a:gd name="connsiteY1088" fmla="*/ 1154821 h 2380521"/>
              <a:gd name="connsiteX1089" fmla="*/ 4366768 w 8023328"/>
              <a:gd name="connsiteY1089" fmla="*/ 1140032 h 2380521"/>
              <a:gd name="connsiteX1090" fmla="*/ 4295937 w 8023328"/>
              <a:gd name="connsiteY1090" fmla="*/ 1140032 h 2380521"/>
              <a:gd name="connsiteX1091" fmla="*/ 4309793 w 8023328"/>
              <a:gd name="connsiteY1091" fmla="*/ 1154821 h 2380521"/>
              <a:gd name="connsiteX1092" fmla="*/ 4295937 w 8023328"/>
              <a:gd name="connsiteY1092" fmla="*/ 1169610 h 2380521"/>
              <a:gd name="connsiteX1093" fmla="*/ 4283540 w 8023328"/>
              <a:gd name="connsiteY1093" fmla="*/ 1154821 h 2380521"/>
              <a:gd name="connsiteX1094" fmla="*/ 4295937 w 8023328"/>
              <a:gd name="connsiteY1094" fmla="*/ 1140032 h 2380521"/>
              <a:gd name="connsiteX1095" fmla="*/ 4225107 w 8023328"/>
              <a:gd name="connsiteY1095" fmla="*/ 1140032 h 2380521"/>
              <a:gd name="connsiteX1096" fmla="*/ 4238963 w 8023328"/>
              <a:gd name="connsiteY1096" fmla="*/ 1154821 h 2380521"/>
              <a:gd name="connsiteX1097" fmla="*/ 4225107 w 8023328"/>
              <a:gd name="connsiteY1097" fmla="*/ 1169610 h 2380521"/>
              <a:gd name="connsiteX1098" fmla="*/ 4212710 w 8023328"/>
              <a:gd name="connsiteY1098" fmla="*/ 1154821 h 2380521"/>
              <a:gd name="connsiteX1099" fmla="*/ 4225107 w 8023328"/>
              <a:gd name="connsiteY1099" fmla="*/ 1140032 h 2380521"/>
              <a:gd name="connsiteX1100" fmla="*/ 4153295 w 8023328"/>
              <a:gd name="connsiteY1100" fmla="*/ 1140032 h 2380521"/>
              <a:gd name="connsiteX1101" fmla="*/ 4168083 w 8023328"/>
              <a:gd name="connsiteY1101" fmla="*/ 1154821 h 2380521"/>
              <a:gd name="connsiteX1102" fmla="*/ 4153295 w 8023328"/>
              <a:gd name="connsiteY1102" fmla="*/ 1169610 h 2380521"/>
              <a:gd name="connsiteX1103" fmla="*/ 4138507 w 8023328"/>
              <a:gd name="connsiteY1103" fmla="*/ 1154821 h 2380521"/>
              <a:gd name="connsiteX1104" fmla="*/ 4153295 w 8023328"/>
              <a:gd name="connsiteY1104" fmla="*/ 1140032 h 2380521"/>
              <a:gd name="connsiteX1105" fmla="*/ 4082465 w 8023328"/>
              <a:gd name="connsiteY1105" fmla="*/ 1140032 h 2380521"/>
              <a:gd name="connsiteX1106" fmla="*/ 4097254 w 8023328"/>
              <a:gd name="connsiteY1106" fmla="*/ 1154821 h 2380521"/>
              <a:gd name="connsiteX1107" fmla="*/ 4082465 w 8023328"/>
              <a:gd name="connsiteY1107" fmla="*/ 1169610 h 2380521"/>
              <a:gd name="connsiteX1108" fmla="*/ 4067676 w 8023328"/>
              <a:gd name="connsiteY1108" fmla="*/ 1154821 h 2380521"/>
              <a:gd name="connsiteX1109" fmla="*/ 4082465 w 8023328"/>
              <a:gd name="connsiteY1109" fmla="*/ 1140032 h 2380521"/>
              <a:gd name="connsiteX1110" fmla="*/ 439789 w 8023328"/>
              <a:gd name="connsiteY1110" fmla="*/ 1140032 h 2380521"/>
              <a:gd name="connsiteX1111" fmla="*/ 454579 w 8023328"/>
              <a:gd name="connsiteY1111" fmla="*/ 1153888 h 2380521"/>
              <a:gd name="connsiteX1112" fmla="*/ 439789 w 8023328"/>
              <a:gd name="connsiteY1112" fmla="*/ 1166286 h 2380521"/>
              <a:gd name="connsiteX1113" fmla="*/ 425001 w 8023328"/>
              <a:gd name="connsiteY1113" fmla="*/ 1153888 h 2380521"/>
              <a:gd name="connsiteX1114" fmla="*/ 439789 w 8023328"/>
              <a:gd name="connsiteY1114" fmla="*/ 1140032 h 2380521"/>
              <a:gd name="connsiteX1115" fmla="*/ 368960 w 8023328"/>
              <a:gd name="connsiteY1115" fmla="*/ 1140032 h 2380521"/>
              <a:gd name="connsiteX1116" fmla="*/ 383747 w 8023328"/>
              <a:gd name="connsiteY1116" fmla="*/ 1153888 h 2380521"/>
              <a:gd name="connsiteX1117" fmla="*/ 368960 w 8023328"/>
              <a:gd name="connsiteY1117" fmla="*/ 1166286 h 2380521"/>
              <a:gd name="connsiteX1118" fmla="*/ 354172 w 8023328"/>
              <a:gd name="connsiteY1118" fmla="*/ 1153888 h 2380521"/>
              <a:gd name="connsiteX1119" fmla="*/ 368960 w 8023328"/>
              <a:gd name="connsiteY1119" fmla="*/ 1140032 h 2380521"/>
              <a:gd name="connsiteX1120" fmla="*/ 297194 w 8023328"/>
              <a:gd name="connsiteY1120" fmla="*/ 1140032 h 2380521"/>
              <a:gd name="connsiteX1121" fmla="*/ 309592 w 8023328"/>
              <a:gd name="connsiteY1121" fmla="*/ 1153888 h 2380521"/>
              <a:gd name="connsiteX1122" fmla="*/ 297194 w 8023328"/>
              <a:gd name="connsiteY1122" fmla="*/ 1166286 h 2380521"/>
              <a:gd name="connsiteX1123" fmla="*/ 283339 w 8023328"/>
              <a:gd name="connsiteY1123" fmla="*/ 1153888 h 2380521"/>
              <a:gd name="connsiteX1124" fmla="*/ 297194 w 8023328"/>
              <a:gd name="connsiteY1124" fmla="*/ 1140032 h 2380521"/>
              <a:gd name="connsiteX1125" fmla="*/ 226366 w 8023328"/>
              <a:gd name="connsiteY1125" fmla="*/ 1140032 h 2380521"/>
              <a:gd name="connsiteX1126" fmla="*/ 238764 w 8023328"/>
              <a:gd name="connsiteY1126" fmla="*/ 1153888 h 2380521"/>
              <a:gd name="connsiteX1127" fmla="*/ 226366 w 8023328"/>
              <a:gd name="connsiteY1127" fmla="*/ 1166286 h 2380521"/>
              <a:gd name="connsiteX1128" fmla="*/ 212510 w 8023328"/>
              <a:gd name="connsiteY1128" fmla="*/ 1153888 h 2380521"/>
              <a:gd name="connsiteX1129" fmla="*/ 226366 w 8023328"/>
              <a:gd name="connsiteY1129" fmla="*/ 1140032 h 2380521"/>
              <a:gd name="connsiteX1130" fmla="*/ 155532 w 8023328"/>
              <a:gd name="connsiteY1130" fmla="*/ 1140032 h 2380521"/>
              <a:gd name="connsiteX1131" fmla="*/ 167930 w 8023328"/>
              <a:gd name="connsiteY1131" fmla="*/ 1153888 h 2380521"/>
              <a:gd name="connsiteX1132" fmla="*/ 155532 w 8023328"/>
              <a:gd name="connsiteY1132" fmla="*/ 1166286 h 2380521"/>
              <a:gd name="connsiteX1133" fmla="*/ 141676 w 8023328"/>
              <a:gd name="connsiteY1133" fmla="*/ 1153888 h 2380521"/>
              <a:gd name="connsiteX1134" fmla="*/ 155532 w 8023328"/>
              <a:gd name="connsiteY1134" fmla="*/ 1140032 h 2380521"/>
              <a:gd name="connsiteX1135" fmla="*/ 83244 w 8023328"/>
              <a:gd name="connsiteY1135" fmla="*/ 1140032 h 2380521"/>
              <a:gd name="connsiteX1136" fmla="*/ 97100 w 8023328"/>
              <a:gd name="connsiteY1136" fmla="*/ 1153888 h 2380521"/>
              <a:gd name="connsiteX1137" fmla="*/ 83244 w 8023328"/>
              <a:gd name="connsiteY1137" fmla="*/ 1166286 h 2380521"/>
              <a:gd name="connsiteX1138" fmla="*/ 70846 w 8023328"/>
              <a:gd name="connsiteY1138" fmla="*/ 1153888 h 2380521"/>
              <a:gd name="connsiteX1139" fmla="*/ 83244 w 8023328"/>
              <a:gd name="connsiteY1139" fmla="*/ 1140032 h 2380521"/>
              <a:gd name="connsiteX1140" fmla="*/ 12008 w 8023328"/>
              <a:gd name="connsiteY1140" fmla="*/ 1140032 h 2380521"/>
              <a:gd name="connsiteX1141" fmla="*/ 26249 w 8023328"/>
              <a:gd name="connsiteY1141" fmla="*/ 1153888 h 2380521"/>
              <a:gd name="connsiteX1142" fmla="*/ 12008 w 8023328"/>
              <a:gd name="connsiteY1142" fmla="*/ 1166286 h 2380521"/>
              <a:gd name="connsiteX1143" fmla="*/ 16 w 8023328"/>
              <a:gd name="connsiteY1143" fmla="*/ 1153888 h 2380521"/>
              <a:gd name="connsiteX1144" fmla="*/ 12008 w 8023328"/>
              <a:gd name="connsiteY1144" fmla="*/ 1140032 h 2380521"/>
              <a:gd name="connsiteX1145" fmla="*/ 6867525 w 8023328"/>
              <a:gd name="connsiteY1145" fmla="*/ 1069203 h 2380521"/>
              <a:gd name="connsiteX1146" fmla="*/ 6879922 w 8023328"/>
              <a:gd name="connsiteY1146" fmla="*/ 1081600 h 2380521"/>
              <a:gd name="connsiteX1147" fmla="*/ 6867525 w 8023328"/>
              <a:gd name="connsiteY1147" fmla="*/ 1095457 h 2380521"/>
              <a:gd name="connsiteX1148" fmla="*/ 6853669 w 8023328"/>
              <a:gd name="connsiteY1148" fmla="*/ 1081600 h 2380521"/>
              <a:gd name="connsiteX1149" fmla="*/ 6867525 w 8023328"/>
              <a:gd name="connsiteY1149" fmla="*/ 1069203 h 2380521"/>
              <a:gd name="connsiteX1150" fmla="*/ 6795237 w 8023328"/>
              <a:gd name="connsiteY1150" fmla="*/ 1069203 h 2380521"/>
              <a:gd name="connsiteX1151" fmla="*/ 6809093 w 8023328"/>
              <a:gd name="connsiteY1151" fmla="*/ 1081600 h 2380521"/>
              <a:gd name="connsiteX1152" fmla="*/ 6796696 w 8023328"/>
              <a:gd name="connsiteY1152" fmla="*/ 1095457 h 2380521"/>
              <a:gd name="connsiteX1153" fmla="*/ 6782840 w 8023328"/>
              <a:gd name="connsiteY1153" fmla="*/ 1081600 h 2380521"/>
              <a:gd name="connsiteX1154" fmla="*/ 6795237 w 8023328"/>
              <a:gd name="connsiteY1154" fmla="*/ 1069203 h 2380521"/>
              <a:gd name="connsiteX1155" fmla="*/ 6724405 w 8023328"/>
              <a:gd name="connsiteY1155" fmla="*/ 1069203 h 2380521"/>
              <a:gd name="connsiteX1156" fmla="*/ 6738261 w 8023328"/>
              <a:gd name="connsiteY1156" fmla="*/ 1081600 h 2380521"/>
              <a:gd name="connsiteX1157" fmla="*/ 6724405 w 8023328"/>
              <a:gd name="connsiteY1157" fmla="*/ 1095457 h 2380521"/>
              <a:gd name="connsiteX1158" fmla="*/ 6712008 w 8023328"/>
              <a:gd name="connsiteY1158" fmla="*/ 1081600 h 2380521"/>
              <a:gd name="connsiteX1159" fmla="*/ 6724405 w 8023328"/>
              <a:gd name="connsiteY1159" fmla="*/ 1069203 h 2380521"/>
              <a:gd name="connsiteX1160" fmla="*/ 6653576 w 8023328"/>
              <a:gd name="connsiteY1160" fmla="*/ 1069203 h 2380521"/>
              <a:gd name="connsiteX1161" fmla="*/ 6667432 w 8023328"/>
              <a:gd name="connsiteY1161" fmla="*/ 1081600 h 2380521"/>
              <a:gd name="connsiteX1162" fmla="*/ 6653576 w 8023328"/>
              <a:gd name="connsiteY1162" fmla="*/ 1095457 h 2380521"/>
              <a:gd name="connsiteX1163" fmla="*/ 6641179 w 8023328"/>
              <a:gd name="connsiteY1163" fmla="*/ 1081600 h 2380521"/>
              <a:gd name="connsiteX1164" fmla="*/ 6653576 w 8023328"/>
              <a:gd name="connsiteY1164" fmla="*/ 1069203 h 2380521"/>
              <a:gd name="connsiteX1165" fmla="*/ 6581764 w 8023328"/>
              <a:gd name="connsiteY1165" fmla="*/ 1069203 h 2380521"/>
              <a:gd name="connsiteX1166" fmla="*/ 6596552 w 8023328"/>
              <a:gd name="connsiteY1166" fmla="*/ 1081600 h 2380521"/>
              <a:gd name="connsiteX1167" fmla="*/ 6581764 w 8023328"/>
              <a:gd name="connsiteY1167" fmla="*/ 1095457 h 2380521"/>
              <a:gd name="connsiteX1168" fmla="*/ 6566976 w 8023328"/>
              <a:gd name="connsiteY1168" fmla="*/ 1081600 h 2380521"/>
              <a:gd name="connsiteX1169" fmla="*/ 6581764 w 8023328"/>
              <a:gd name="connsiteY1169" fmla="*/ 1069203 h 2380521"/>
              <a:gd name="connsiteX1170" fmla="*/ 6510933 w 8023328"/>
              <a:gd name="connsiteY1170" fmla="*/ 1069203 h 2380521"/>
              <a:gd name="connsiteX1171" fmla="*/ 6525722 w 8023328"/>
              <a:gd name="connsiteY1171" fmla="*/ 1081600 h 2380521"/>
              <a:gd name="connsiteX1172" fmla="*/ 6510933 w 8023328"/>
              <a:gd name="connsiteY1172" fmla="*/ 1095457 h 2380521"/>
              <a:gd name="connsiteX1173" fmla="*/ 6496144 w 8023328"/>
              <a:gd name="connsiteY1173" fmla="*/ 1081600 h 2380521"/>
              <a:gd name="connsiteX1174" fmla="*/ 6510933 w 8023328"/>
              <a:gd name="connsiteY1174" fmla="*/ 1069203 h 2380521"/>
              <a:gd name="connsiteX1175" fmla="*/ 6440492 w 8023328"/>
              <a:gd name="connsiteY1175" fmla="*/ 1069203 h 2380521"/>
              <a:gd name="connsiteX1176" fmla="*/ 6454911 w 8023328"/>
              <a:gd name="connsiteY1176" fmla="*/ 1081600 h 2380521"/>
              <a:gd name="connsiteX1177" fmla="*/ 6440492 w 8023328"/>
              <a:gd name="connsiteY1177" fmla="*/ 1095457 h 2380521"/>
              <a:gd name="connsiteX1178" fmla="*/ 6425315 w 8023328"/>
              <a:gd name="connsiteY1178" fmla="*/ 1081600 h 2380521"/>
              <a:gd name="connsiteX1179" fmla="*/ 6440492 w 8023328"/>
              <a:gd name="connsiteY1179" fmla="*/ 1069203 h 2380521"/>
              <a:gd name="connsiteX1180" fmla="*/ 6368340 w 8023328"/>
              <a:gd name="connsiteY1180" fmla="*/ 1069203 h 2380521"/>
              <a:gd name="connsiteX1181" fmla="*/ 6380737 w 8023328"/>
              <a:gd name="connsiteY1181" fmla="*/ 1081600 h 2380521"/>
              <a:gd name="connsiteX1182" fmla="*/ 6368340 w 8023328"/>
              <a:gd name="connsiteY1182" fmla="*/ 1095457 h 2380521"/>
              <a:gd name="connsiteX1183" fmla="*/ 6354484 w 8023328"/>
              <a:gd name="connsiteY1183" fmla="*/ 1081600 h 2380521"/>
              <a:gd name="connsiteX1184" fmla="*/ 6368340 w 8023328"/>
              <a:gd name="connsiteY1184" fmla="*/ 1069203 h 2380521"/>
              <a:gd name="connsiteX1185" fmla="*/ 6297511 w 8023328"/>
              <a:gd name="connsiteY1185" fmla="*/ 1069203 h 2380521"/>
              <a:gd name="connsiteX1186" fmla="*/ 6309908 w 8023328"/>
              <a:gd name="connsiteY1186" fmla="*/ 1081600 h 2380521"/>
              <a:gd name="connsiteX1187" fmla="*/ 6297511 w 8023328"/>
              <a:gd name="connsiteY1187" fmla="*/ 1095457 h 2380521"/>
              <a:gd name="connsiteX1188" fmla="*/ 6283655 w 8023328"/>
              <a:gd name="connsiteY1188" fmla="*/ 1081600 h 2380521"/>
              <a:gd name="connsiteX1189" fmla="*/ 6297511 w 8023328"/>
              <a:gd name="connsiteY1189" fmla="*/ 1069203 h 2380521"/>
              <a:gd name="connsiteX1190" fmla="*/ 6226679 w 8023328"/>
              <a:gd name="connsiteY1190" fmla="*/ 1069203 h 2380521"/>
              <a:gd name="connsiteX1191" fmla="*/ 6239076 w 8023328"/>
              <a:gd name="connsiteY1191" fmla="*/ 1081600 h 2380521"/>
              <a:gd name="connsiteX1192" fmla="*/ 6226679 w 8023328"/>
              <a:gd name="connsiteY1192" fmla="*/ 1095457 h 2380521"/>
              <a:gd name="connsiteX1193" fmla="*/ 6212823 w 8023328"/>
              <a:gd name="connsiteY1193" fmla="*/ 1083059 h 2380521"/>
              <a:gd name="connsiteX1194" fmla="*/ 6226679 w 8023328"/>
              <a:gd name="connsiteY1194" fmla="*/ 1069203 h 2380521"/>
              <a:gd name="connsiteX1195" fmla="*/ 6154391 w 8023328"/>
              <a:gd name="connsiteY1195" fmla="*/ 1069203 h 2380521"/>
              <a:gd name="connsiteX1196" fmla="*/ 6168247 w 8023328"/>
              <a:gd name="connsiteY1196" fmla="*/ 1083059 h 2380521"/>
              <a:gd name="connsiteX1197" fmla="*/ 6154391 w 8023328"/>
              <a:gd name="connsiteY1197" fmla="*/ 1095457 h 2380521"/>
              <a:gd name="connsiteX1198" fmla="*/ 6141994 w 8023328"/>
              <a:gd name="connsiteY1198" fmla="*/ 1083059 h 2380521"/>
              <a:gd name="connsiteX1199" fmla="*/ 6154391 w 8023328"/>
              <a:gd name="connsiteY1199" fmla="*/ 1069203 h 2380521"/>
              <a:gd name="connsiteX1200" fmla="*/ 6083559 w 8023328"/>
              <a:gd name="connsiteY1200" fmla="*/ 1069203 h 2380521"/>
              <a:gd name="connsiteX1201" fmla="*/ 6097415 w 8023328"/>
              <a:gd name="connsiteY1201" fmla="*/ 1083059 h 2380521"/>
              <a:gd name="connsiteX1202" fmla="*/ 6083559 w 8023328"/>
              <a:gd name="connsiteY1202" fmla="*/ 1095457 h 2380521"/>
              <a:gd name="connsiteX1203" fmla="*/ 6071162 w 8023328"/>
              <a:gd name="connsiteY1203" fmla="*/ 1083059 h 2380521"/>
              <a:gd name="connsiteX1204" fmla="*/ 6083559 w 8023328"/>
              <a:gd name="connsiteY1204" fmla="*/ 1069203 h 2380521"/>
              <a:gd name="connsiteX1205" fmla="*/ 6009356 w 8023328"/>
              <a:gd name="connsiteY1205" fmla="*/ 1069203 h 2380521"/>
              <a:gd name="connsiteX1206" fmla="*/ 6023212 w 8023328"/>
              <a:gd name="connsiteY1206" fmla="*/ 1083059 h 2380521"/>
              <a:gd name="connsiteX1207" fmla="*/ 6009356 w 8023328"/>
              <a:gd name="connsiteY1207" fmla="*/ 1095457 h 2380521"/>
              <a:gd name="connsiteX1208" fmla="*/ 5996959 w 8023328"/>
              <a:gd name="connsiteY1208" fmla="*/ 1083059 h 2380521"/>
              <a:gd name="connsiteX1209" fmla="*/ 6009356 w 8023328"/>
              <a:gd name="connsiteY1209" fmla="*/ 1069203 h 2380521"/>
              <a:gd name="connsiteX1210" fmla="*/ 5940548 w 8023328"/>
              <a:gd name="connsiteY1210" fmla="*/ 1069203 h 2380521"/>
              <a:gd name="connsiteX1211" fmla="*/ 5955726 w 8023328"/>
              <a:gd name="connsiteY1211" fmla="*/ 1083059 h 2380521"/>
              <a:gd name="connsiteX1212" fmla="*/ 5940548 w 8023328"/>
              <a:gd name="connsiteY1212" fmla="*/ 1095457 h 2380521"/>
              <a:gd name="connsiteX1213" fmla="*/ 5926130 w 8023328"/>
              <a:gd name="connsiteY1213" fmla="*/ 1083059 h 2380521"/>
              <a:gd name="connsiteX1214" fmla="*/ 5940548 w 8023328"/>
              <a:gd name="connsiteY1214" fmla="*/ 1069203 h 2380521"/>
              <a:gd name="connsiteX1215" fmla="*/ 5870088 w 8023328"/>
              <a:gd name="connsiteY1215" fmla="*/ 1069203 h 2380521"/>
              <a:gd name="connsiteX1216" fmla="*/ 5884877 w 8023328"/>
              <a:gd name="connsiteY1216" fmla="*/ 1083059 h 2380521"/>
              <a:gd name="connsiteX1217" fmla="*/ 5870088 w 8023328"/>
              <a:gd name="connsiteY1217" fmla="*/ 1095457 h 2380521"/>
              <a:gd name="connsiteX1218" fmla="*/ 5855299 w 8023328"/>
              <a:gd name="connsiteY1218" fmla="*/ 1083059 h 2380521"/>
              <a:gd name="connsiteX1219" fmla="*/ 5870088 w 8023328"/>
              <a:gd name="connsiteY1219" fmla="*/ 1069203 h 2380521"/>
              <a:gd name="connsiteX1220" fmla="*/ 5799257 w 8023328"/>
              <a:gd name="connsiteY1220" fmla="*/ 1069203 h 2380521"/>
              <a:gd name="connsiteX1221" fmla="*/ 5814045 w 8023328"/>
              <a:gd name="connsiteY1221" fmla="*/ 1083059 h 2380521"/>
              <a:gd name="connsiteX1222" fmla="*/ 5799257 w 8023328"/>
              <a:gd name="connsiteY1222" fmla="*/ 1095457 h 2380521"/>
              <a:gd name="connsiteX1223" fmla="*/ 5784469 w 8023328"/>
              <a:gd name="connsiteY1223" fmla="*/ 1083059 h 2380521"/>
              <a:gd name="connsiteX1224" fmla="*/ 5799257 w 8023328"/>
              <a:gd name="connsiteY1224" fmla="*/ 1069203 h 2380521"/>
              <a:gd name="connsiteX1225" fmla="*/ 5724122 w 8023328"/>
              <a:gd name="connsiteY1225" fmla="*/ 1069203 h 2380521"/>
              <a:gd name="connsiteX1226" fmla="*/ 5736519 w 8023328"/>
              <a:gd name="connsiteY1226" fmla="*/ 1083059 h 2380521"/>
              <a:gd name="connsiteX1227" fmla="*/ 5724122 w 8023328"/>
              <a:gd name="connsiteY1227" fmla="*/ 1095457 h 2380521"/>
              <a:gd name="connsiteX1228" fmla="*/ 5710266 w 8023328"/>
              <a:gd name="connsiteY1228" fmla="*/ 1083059 h 2380521"/>
              <a:gd name="connsiteX1229" fmla="*/ 5724122 w 8023328"/>
              <a:gd name="connsiteY1229" fmla="*/ 1069203 h 2380521"/>
              <a:gd name="connsiteX1230" fmla="*/ 5653291 w 8023328"/>
              <a:gd name="connsiteY1230" fmla="*/ 1069203 h 2380521"/>
              <a:gd name="connsiteX1231" fmla="*/ 5665688 w 8023328"/>
              <a:gd name="connsiteY1231" fmla="*/ 1083059 h 2380521"/>
              <a:gd name="connsiteX1232" fmla="*/ 5653291 w 8023328"/>
              <a:gd name="connsiteY1232" fmla="*/ 1095457 h 2380521"/>
              <a:gd name="connsiteX1233" fmla="*/ 5639435 w 8023328"/>
              <a:gd name="connsiteY1233" fmla="*/ 1083059 h 2380521"/>
              <a:gd name="connsiteX1234" fmla="*/ 5653291 w 8023328"/>
              <a:gd name="connsiteY1234" fmla="*/ 1069203 h 2380521"/>
              <a:gd name="connsiteX1235" fmla="*/ 5581002 w 8023328"/>
              <a:gd name="connsiteY1235" fmla="*/ 1069203 h 2380521"/>
              <a:gd name="connsiteX1236" fmla="*/ 5594858 w 8023328"/>
              <a:gd name="connsiteY1236" fmla="*/ 1083059 h 2380521"/>
              <a:gd name="connsiteX1237" fmla="*/ 5581002 w 8023328"/>
              <a:gd name="connsiteY1237" fmla="*/ 1095457 h 2380521"/>
              <a:gd name="connsiteX1238" fmla="*/ 5568605 w 8023328"/>
              <a:gd name="connsiteY1238" fmla="*/ 1083059 h 2380521"/>
              <a:gd name="connsiteX1239" fmla="*/ 5581002 w 8023328"/>
              <a:gd name="connsiteY1239" fmla="*/ 1069203 h 2380521"/>
              <a:gd name="connsiteX1240" fmla="*/ 5510171 w 8023328"/>
              <a:gd name="connsiteY1240" fmla="*/ 1069203 h 2380521"/>
              <a:gd name="connsiteX1241" fmla="*/ 5524027 w 8023328"/>
              <a:gd name="connsiteY1241" fmla="*/ 1083059 h 2380521"/>
              <a:gd name="connsiteX1242" fmla="*/ 5510171 w 8023328"/>
              <a:gd name="connsiteY1242" fmla="*/ 1095457 h 2380521"/>
              <a:gd name="connsiteX1243" fmla="*/ 5497774 w 8023328"/>
              <a:gd name="connsiteY1243" fmla="*/ 1083059 h 2380521"/>
              <a:gd name="connsiteX1244" fmla="*/ 5510171 w 8023328"/>
              <a:gd name="connsiteY1244" fmla="*/ 1069203 h 2380521"/>
              <a:gd name="connsiteX1245" fmla="*/ 5438937 w 8023328"/>
              <a:gd name="connsiteY1245" fmla="*/ 1069203 h 2380521"/>
              <a:gd name="connsiteX1246" fmla="*/ 5453178 w 8023328"/>
              <a:gd name="connsiteY1246" fmla="*/ 1083059 h 2380521"/>
              <a:gd name="connsiteX1247" fmla="*/ 5438937 w 8023328"/>
              <a:gd name="connsiteY1247" fmla="*/ 1095457 h 2380521"/>
              <a:gd name="connsiteX1248" fmla="*/ 5426945 w 8023328"/>
              <a:gd name="connsiteY1248" fmla="*/ 1083059 h 2380521"/>
              <a:gd name="connsiteX1249" fmla="*/ 5438937 w 8023328"/>
              <a:gd name="connsiteY1249" fmla="*/ 1069203 h 2380521"/>
              <a:gd name="connsiteX1250" fmla="*/ 5367530 w 8023328"/>
              <a:gd name="connsiteY1250" fmla="*/ 1069203 h 2380521"/>
              <a:gd name="connsiteX1251" fmla="*/ 5382318 w 8023328"/>
              <a:gd name="connsiteY1251" fmla="*/ 1083059 h 2380521"/>
              <a:gd name="connsiteX1252" fmla="*/ 5367530 w 8023328"/>
              <a:gd name="connsiteY1252" fmla="*/ 1095457 h 2380521"/>
              <a:gd name="connsiteX1253" fmla="*/ 5352742 w 8023328"/>
              <a:gd name="connsiteY1253" fmla="*/ 1083059 h 2380521"/>
              <a:gd name="connsiteX1254" fmla="*/ 5367530 w 8023328"/>
              <a:gd name="connsiteY1254" fmla="*/ 1069203 h 2380521"/>
              <a:gd name="connsiteX1255" fmla="*/ 5296699 w 8023328"/>
              <a:gd name="connsiteY1255" fmla="*/ 1069203 h 2380521"/>
              <a:gd name="connsiteX1256" fmla="*/ 5311488 w 8023328"/>
              <a:gd name="connsiteY1256" fmla="*/ 1083059 h 2380521"/>
              <a:gd name="connsiteX1257" fmla="*/ 5296699 w 8023328"/>
              <a:gd name="connsiteY1257" fmla="*/ 1095457 h 2380521"/>
              <a:gd name="connsiteX1258" fmla="*/ 5281910 w 8023328"/>
              <a:gd name="connsiteY1258" fmla="*/ 1083059 h 2380521"/>
              <a:gd name="connsiteX1259" fmla="*/ 5296699 w 8023328"/>
              <a:gd name="connsiteY1259" fmla="*/ 1069203 h 2380521"/>
              <a:gd name="connsiteX1260" fmla="*/ 5225869 w 8023328"/>
              <a:gd name="connsiteY1260" fmla="*/ 1069203 h 2380521"/>
              <a:gd name="connsiteX1261" fmla="*/ 5240657 w 8023328"/>
              <a:gd name="connsiteY1261" fmla="*/ 1083059 h 2380521"/>
              <a:gd name="connsiteX1262" fmla="*/ 5225869 w 8023328"/>
              <a:gd name="connsiteY1262" fmla="*/ 1095457 h 2380521"/>
              <a:gd name="connsiteX1263" fmla="*/ 5211081 w 8023328"/>
              <a:gd name="connsiteY1263" fmla="*/ 1083059 h 2380521"/>
              <a:gd name="connsiteX1264" fmla="*/ 5225869 w 8023328"/>
              <a:gd name="connsiteY1264" fmla="*/ 1069203 h 2380521"/>
              <a:gd name="connsiteX1265" fmla="*/ 5154105 w 8023328"/>
              <a:gd name="connsiteY1265" fmla="*/ 1069203 h 2380521"/>
              <a:gd name="connsiteX1266" fmla="*/ 5166502 w 8023328"/>
              <a:gd name="connsiteY1266" fmla="*/ 1083059 h 2380521"/>
              <a:gd name="connsiteX1267" fmla="*/ 5154105 w 8023328"/>
              <a:gd name="connsiteY1267" fmla="*/ 1095457 h 2380521"/>
              <a:gd name="connsiteX1268" fmla="*/ 5140249 w 8023328"/>
              <a:gd name="connsiteY1268" fmla="*/ 1083059 h 2380521"/>
              <a:gd name="connsiteX1269" fmla="*/ 5154105 w 8023328"/>
              <a:gd name="connsiteY1269" fmla="*/ 1069203 h 2380521"/>
              <a:gd name="connsiteX1270" fmla="*/ 5083276 w 8023328"/>
              <a:gd name="connsiteY1270" fmla="*/ 1069203 h 2380521"/>
              <a:gd name="connsiteX1271" fmla="*/ 5095673 w 8023328"/>
              <a:gd name="connsiteY1271" fmla="*/ 1083059 h 2380521"/>
              <a:gd name="connsiteX1272" fmla="*/ 5083276 w 8023328"/>
              <a:gd name="connsiteY1272" fmla="*/ 1095457 h 2380521"/>
              <a:gd name="connsiteX1273" fmla="*/ 5069420 w 8023328"/>
              <a:gd name="connsiteY1273" fmla="*/ 1083059 h 2380521"/>
              <a:gd name="connsiteX1274" fmla="*/ 5083276 w 8023328"/>
              <a:gd name="connsiteY1274" fmla="*/ 1069203 h 2380521"/>
              <a:gd name="connsiteX1275" fmla="*/ 5012445 w 8023328"/>
              <a:gd name="connsiteY1275" fmla="*/ 1069203 h 2380521"/>
              <a:gd name="connsiteX1276" fmla="*/ 5024842 w 8023328"/>
              <a:gd name="connsiteY1276" fmla="*/ 1083059 h 2380521"/>
              <a:gd name="connsiteX1277" fmla="*/ 5012445 w 8023328"/>
              <a:gd name="connsiteY1277" fmla="*/ 1095457 h 2380521"/>
              <a:gd name="connsiteX1278" fmla="*/ 4998589 w 8023328"/>
              <a:gd name="connsiteY1278" fmla="*/ 1083059 h 2380521"/>
              <a:gd name="connsiteX1279" fmla="*/ 5012445 w 8023328"/>
              <a:gd name="connsiteY1279" fmla="*/ 1069203 h 2380521"/>
              <a:gd name="connsiteX1280" fmla="*/ 4940157 w 8023328"/>
              <a:gd name="connsiteY1280" fmla="*/ 1069203 h 2380521"/>
              <a:gd name="connsiteX1281" fmla="*/ 4954013 w 8023328"/>
              <a:gd name="connsiteY1281" fmla="*/ 1083059 h 2380521"/>
              <a:gd name="connsiteX1282" fmla="*/ 4940157 w 8023328"/>
              <a:gd name="connsiteY1282" fmla="*/ 1095457 h 2380521"/>
              <a:gd name="connsiteX1283" fmla="*/ 4927760 w 8023328"/>
              <a:gd name="connsiteY1283" fmla="*/ 1083059 h 2380521"/>
              <a:gd name="connsiteX1284" fmla="*/ 4940157 w 8023328"/>
              <a:gd name="connsiteY1284" fmla="*/ 1069203 h 2380521"/>
              <a:gd name="connsiteX1285" fmla="*/ 4865953 w 8023328"/>
              <a:gd name="connsiteY1285" fmla="*/ 1069203 h 2380521"/>
              <a:gd name="connsiteX1286" fmla="*/ 4879809 w 8023328"/>
              <a:gd name="connsiteY1286" fmla="*/ 1083059 h 2380521"/>
              <a:gd name="connsiteX1287" fmla="*/ 4865953 w 8023328"/>
              <a:gd name="connsiteY1287" fmla="*/ 1095457 h 2380521"/>
              <a:gd name="connsiteX1288" fmla="*/ 4853556 w 8023328"/>
              <a:gd name="connsiteY1288" fmla="*/ 1083059 h 2380521"/>
              <a:gd name="connsiteX1289" fmla="*/ 4865953 w 8023328"/>
              <a:gd name="connsiteY1289" fmla="*/ 1069203 h 2380521"/>
              <a:gd name="connsiteX1290" fmla="*/ 4795122 w 8023328"/>
              <a:gd name="connsiteY1290" fmla="*/ 1069203 h 2380521"/>
              <a:gd name="connsiteX1291" fmla="*/ 4808978 w 8023328"/>
              <a:gd name="connsiteY1291" fmla="*/ 1083059 h 2380521"/>
              <a:gd name="connsiteX1292" fmla="*/ 4795122 w 8023328"/>
              <a:gd name="connsiteY1292" fmla="*/ 1095457 h 2380521"/>
              <a:gd name="connsiteX1293" fmla="*/ 4782725 w 8023328"/>
              <a:gd name="connsiteY1293" fmla="*/ 1083059 h 2380521"/>
              <a:gd name="connsiteX1294" fmla="*/ 4795122 w 8023328"/>
              <a:gd name="connsiteY1294" fmla="*/ 1069203 h 2380521"/>
              <a:gd name="connsiteX1295" fmla="*/ 4726684 w 8023328"/>
              <a:gd name="connsiteY1295" fmla="*/ 1069203 h 2380521"/>
              <a:gd name="connsiteX1296" fmla="*/ 4741472 w 8023328"/>
              <a:gd name="connsiteY1296" fmla="*/ 1083059 h 2380521"/>
              <a:gd name="connsiteX1297" fmla="*/ 4726684 w 8023328"/>
              <a:gd name="connsiteY1297" fmla="*/ 1095457 h 2380521"/>
              <a:gd name="connsiteX1298" fmla="*/ 4711896 w 8023328"/>
              <a:gd name="connsiteY1298" fmla="*/ 1083059 h 2380521"/>
              <a:gd name="connsiteX1299" fmla="*/ 4726684 w 8023328"/>
              <a:gd name="connsiteY1299" fmla="*/ 1069203 h 2380521"/>
              <a:gd name="connsiteX1300" fmla="*/ 4655853 w 8023328"/>
              <a:gd name="connsiteY1300" fmla="*/ 1069203 h 2380521"/>
              <a:gd name="connsiteX1301" fmla="*/ 4670642 w 8023328"/>
              <a:gd name="connsiteY1301" fmla="*/ 1083059 h 2380521"/>
              <a:gd name="connsiteX1302" fmla="*/ 4655853 w 8023328"/>
              <a:gd name="connsiteY1302" fmla="*/ 1095457 h 2380521"/>
              <a:gd name="connsiteX1303" fmla="*/ 4641064 w 8023328"/>
              <a:gd name="connsiteY1303" fmla="*/ 1083059 h 2380521"/>
              <a:gd name="connsiteX1304" fmla="*/ 4655853 w 8023328"/>
              <a:gd name="connsiteY1304" fmla="*/ 1069203 h 2380521"/>
              <a:gd name="connsiteX1305" fmla="*/ 4585023 w 8023328"/>
              <a:gd name="connsiteY1305" fmla="*/ 1069203 h 2380521"/>
              <a:gd name="connsiteX1306" fmla="*/ 4599811 w 8023328"/>
              <a:gd name="connsiteY1306" fmla="*/ 1083059 h 2380521"/>
              <a:gd name="connsiteX1307" fmla="*/ 4585023 w 8023328"/>
              <a:gd name="connsiteY1307" fmla="*/ 1095457 h 2380521"/>
              <a:gd name="connsiteX1308" fmla="*/ 4570235 w 8023328"/>
              <a:gd name="connsiteY1308" fmla="*/ 1083059 h 2380521"/>
              <a:gd name="connsiteX1309" fmla="*/ 4585023 w 8023328"/>
              <a:gd name="connsiteY1309" fmla="*/ 1069203 h 2380521"/>
              <a:gd name="connsiteX1310" fmla="*/ 4513260 w 8023328"/>
              <a:gd name="connsiteY1310" fmla="*/ 1069203 h 2380521"/>
              <a:gd name="connsiteX1311" fmla="*/ 4525657 w 8023328"/>
              <a:gd name="connsiteY1311" fmla="*/ 1083991 h 2380521"/>
              <a:gd name="connsiteX1312" fmla="*/ 4513260 w 8023328"/>
              <a:gd name="connsiteY1312" fmla="*/ 1098780 h 2380521"/>
              <a:gd name="connsiteX1313" fmla="*/ 4499404 w 8023328"/>
              <a:gd name="connsiteY1313" fmla="*/ 1083991 h 2380521"/>
              <a:gd name="connsiteX1314" fmla="*/ 4513260 w 8023328"/>
              <a:gd name="connsiteY1314" fmla="*/ 1069203 h 2380521"/>
              <a:gd name="connsiteX1315" fmla="*/ 4439056 w 8023328"/>
              <a:gd name="connsiteY1315" fmla="*/ 1069203 h 2380521"/>
              <a:gd name="connsiteX1316" fmla="*/ 4451453 w 8023328"/>
              <a:gd name="connsiteY1316" fmla="*/ 1083991 h 2380521"/>
              <a:gd name="connsiteX1317" fmla="*/ 4439056 w 8023328"/>
              <a:gd name="connsiteY1317" fmla="*/ 1098780 h 2380521"/>
              <a:gd name="connsiteX1318" fmla="*/ 4425200 w 8023328"/>
              <a:gd name="connsiteY1318" fmla="*/ 1083991 h 2380521"/>
              <a:gd name="connsiteX1319" fmla="*/ 4439056 w 8023328"/>
              <a:gd name="connsiteY1319" fmla="*/ 1069203 h 2380521"/>
              <a:gd name="connsiteX1320" fmla="*/ 4366768 w 8023328"/>
              <a:gd name="connsiteY1320" fmla="*/ 1069203 h 2380521"/>
              <a:gd name="connsiteX1321" fmla="*/ 4380624 w 8023328"/>
              <a:gd name="connsiteY1321" fmla="*/ 1083991 h 2380521"/>
              <a:gd name="connsiteX1322" fmla="*/ 4366768 w 8023328"/>
              <a:gd name="connsiteY1322" fmla="*/ 1098780 h 2380521"/>
              <a:gd name="connsiteX1323" fmla="*/ 4354371 w 8023328"/>
              <a:gd name="connsiteY1323" fmla="*/ 1083991 h 2380521"/>
              <a:gd name="connsiteX1324" fmla="*/ 4366768 w 8023328"/>
              <a:gd name="connsiteY1324" fmla="*/ 1069203 h 2380521"/>
              <a:gd name="connsiteX1325" fmla="*/ 4295937 w 8023328"/>
              <a:gd name="connsiteY1325" fmla="*/ 1069203 h 2380521"/>
              <a:gd name="connsiteX1326" fmla="*/ 4309793 w 8023328"/>
              <a:gd name="connsiteY1326" fmla="*/ 1083991 h 2380521"/>
              <a:gd name="connsiteX1327" fmla="*/ 4295937 w 8023328"/>
              <a:gd name="connsiteY1327" fmla="*/ 1098780 h 2380521"/>
              <a:gd name="connsiteX1328" fmla="*/ 4283540 w 8023328"/>
              <a:gd name="connsiteY1328" fmla="*/ 1083991 h 2380521"/>
              <a:gd name="connsiteX1329" fmla="*/ 4295937 w 8023328"/>
              <a:gd name="connsiteY1329" fmla="*/ 1069203 h 2380521"/>
              <a:gd name="connsiteX1330" fmla="*/ 4225107 w 8023328"/>
              <a:gd name="connsiteY1330" fmla="*/ 1069203 h 2380521"/>
              <a:gd name="connsiteX1331" fmla="*/ 4238963 w 8023328"/>
              <a:gd name="connsiteY1331" fmla="*/ 1083991 h 2380521"/>
              <a:gd name="connsiteX1332" fmla="*/ 4225107 w 8023328"/>
              <a:gd name="connsiteY1332" fmla="*/ 1098780 h 2380521"/>
              <a:gd name="connsiteX1333" fmla="*/ 4212710 w 8023328"/>
              <a:gd name="connsiteY1333" fmla="*/ 1083991 h 2380521"/>
              <a:gd name="connsiteX1334" fmla="*/ 4225107 w 8023328"/>
              <a:gd name="connsiteY1334" fmla="*/ 1069203 h 2380521"/>
              <a:gd name="connsiteX1335" fmla="*/ 4153295 w 8023328"/>
              <a:gd name="connsiteY1335" fmla="*/ 1069203 h 2380521"/>
              <a:gd name="connsiteX1336" fmla="*/ 4168083 w 8023328"/>
              <a:gd name="connsiteY1336" fmla="*/ 1083991 h 2380521"/>
              <a:gd name="connsiteX1337" fmla="*/ 4153295 w 8023328"/>
              <a:gd name="connsiteY1337" fmla="*/ 1098780 h 2380521"/>
              <a:gd name="connsiteX1338" fmla="*/ 4138507 w 8023328"/>
              <a:gd name="connsiteY1338" fmla="*/ 1083991 h 2380521"/>
              <a:gd name="connsiteX1339" fmla="*/ 4153295 w 8023328"/>
              <a:gd name="connsiteY1339" fmla="*/ 1069203 h 2380521"/>
              <a:gd name="connsiteX1340" fmla="*/ 4082465 w 8023328"/>
              <a:gd name="connsiteY1340" fmla="*/ 1069203 h 2380521"/>
              <a:gd name="connsiteX1341" fmla="*/ 4097254 w 8023328"/>
              <a:gd name="connsiteY1341" fmla="*/ 1083991 h 2380521"/>
              <a:gd name="connsiteX1342" fmla="*/ 4082465 w 8023328"/>
              <a:gd name="connsiteY1342" fmla="*/ 1098780 h 2380521"/>
              <a:gd name="connsiteX1343" fmla="*/ 4067676 w 8023328"/>
              <a:gd name="connsiteY1343" fmla="*/ 1083991 h 2380521"/>
              <a:gd name="connsiteX1344" fmla="*/ 4082465 w 8023328"/>
              <a:gd name="connsiteY1344" fmla="*/ 1069203 h 2380521"/>
              <a:gd name="connsiteX1345" fmla="*/ 4011635 w 8023328"/>
              <a:gd name="connsiteY1345" fmla="*/ 1069203 h 2380521"/>
              <a:gd name="connsiteX1346" fmla="*/ 4026423 w 8023328"/>
              <a:gd name="connsiteY1346" fmla="*/ 1083991 h 2380521"/>
              <a:gd name="connsiteX1347" fmla="*/ 4011635 w 8023328"/>
              <a:gd name="connsiteY1347" fmla="*/ 1098780 h 2380521"/>
              <a:gd name="connsiteX1348" fmla="*/ 3996847 w 8023328"/>
              <a:gd name="connsiteY1348" fmla="*/ 1083991 h 2380521"/>
              <a:gd name="connsiteX1349" fmla="*/ 4011635 w 8023328"/>
              <a:gd name="connsiteY1349" fmla="*/ 1069203 h 2380521"/>
              <a:gd name="connsiteX1350" fmla="*/ 3939871 w 8023328"/>
              <a:gd name="connsiteY1350" fmla="*/ 1069203 h 2380521"/>
              <a:gd name="connsiteX1351" fmla="*/ 3952268 w 8023328"/>
              <a:gd name="connsiteY1351" fmla="*/ 1083991 h 2380521"/>
              <a:gd name="connsiteX1352" fmla="*/ 3939871 w 8023328"/>
              <a:gd name="connsiteY1352" fmla="*/ 1098780 h 2380521"/>
              <a:gd name="connsiteX1353" fmla="*/ 3926015 w 8023328"/>
              <a:gd name="connsiteY1353" fmla="*/ 1083991 h 2380521"/>
              <a:gd name="connsiteX1354" fmla="*/ 3939871 w 8023328"/>
              <a:gd name="connsiteY1354" fmla="*/ 1069203 h 2380521"/>
              <a:gd name="connsiteX1355" fmla="*/ 582439 w 8023328"/>
              <a:gd name="connsiteY1355" fmla="*/ 1069203 h 2380521"/>
              <a:gd name="connsiteX1356" fmla="*/ 596295 w 8023328"/>
              <a:gd name="connsiteY1356" fmla="*/ 1083059 h 2380521"/>
              <a:gd name="connsiteX1357" fmla="*/ 582439 w 8023328"/>
              <a:gd name="connsiteY1357" fmla="*/ 1095457 h 2380521"/>
              <a:gd name="connsiteX1358" fmla="*/ 570041 w 8023328"/>
              <a:gd name="connsiteY1358" fmla="*/ 1083059 h 2380521"/>
              <a:gd name="connsiteX1359" fmla="*/ 582439 w 8023328"/>
              <a:gd name="connsiteY1359" fmla="*/ 1069203 h 2380521"/>
              <a:gd name="connsiteX1360" fmla="*/ 513628 w 8023328"/>
              <a:gd name="connsiteY1360" fmla="*/ 1069203 h 2380521"/>
              <a:gd name="connsiteX1361" fmla="*/ 528807 w 8023328"/>
              <a:gd name="connsiteY1361" fmla="*/ 1083059 h 2380521"/>
              <a:gd name="connsiteX1362" fmla="*/ 513628 w 8023328"/>
              <a:gd name="connsiteY1362" fmla="*/ 1095457 h 2380521"/>
              <a:gd name="connsiteX1363" fmla="*/ 499209 w 8023328"/>
              <a:gd name="connsiteY1363" fmla="*/ 1083059 h 2380521"/>
              <a:gd name="connsiteX1364" fmla="*/ 513628 w 8023328"/>
              <a:gd name="connsiteY1364" fmla="*/ 1069203 h 2380521"/>
              <a:gd name="connsiteX1365" fmla="*/ 439795 w 8023328"/>
              <a:gd name="connsiteY1365" fmla="*/ 1069203 h 2380521"/>
              <a:gd name="connsiteX1366" fmla="*/ 454585 w 8023328"/>
              <a:gd name="connsiteY1366" fmla="*/ 1083059 h 2380521"/>
              <a:gd name="connsiteX1367" fmla="*/ 439795 w 8023328"/>
              <a:gd name="connsiteY1367" fmla="*/ 1095457 h 2380521"/>
              <a:gd name="connsiteX1368" fmla="*/ 425007 w 8023328"/>
              <a:gd name="connsiteY1368" fmla="*/ 1083059 h 2380521"/>
              <a:gd name="connsiteX1369" fmla="*/ 439795 w 8023328"/>
              <a:gd name="connsiteY1369" fmla="*/ 1069203 h 2380521"/>
              <a:gd name="connsiteX1370" fmla="*/ 368965 w 8023328"/>
              <a:gd name="connsiteY1370" fmla="*/ 1069203 h 2380521"/>
              <a:gd name="connsiteX1371" fmla="*/ 383754 w 8023328"/>
              <a:gd name="connsiteY1371" fmla="*/ 1083059 h 2380521"/>
              <a:gd name="connsiteX1372" fmla="*/ 368965 w 8023328"/>
              <a:gd name="connsiteY1372" fmla="*/ 1095457 h 2380521"/>
              <a:gd name="connsiteX1373" fmla="*/ 354177 w 8023328"/>
              <a:gd name="connsiteY1373" fmla="*/ 1083059 h 2380521"/>
              <a:gd name="connsiteX1374" fmla="*/ 368965 w 8023328"/>
              <a:gd name="connsiteY1374" fmla="*/ 1069203 h 2380521"/>
              <a:gd name="connsiteX1375" fmla="*/ 297201 w 8023328"/>
              <a:gd name="connsiteY1375" fmla="*/ 1069203 h 2380521"/>
              <a:gd name="connsiteX1376" fmla="*/ 309599 w 8023328"/>
              <a:gd name="connsiteY1376" fmla="*/ 1083059 h 2380521"/>
              <a:gd name="connsiteX1377" fmla="*/ 297201 w 8023328"/>
              <a:gd name="connsiteY1377" fmla="*/ 1095457 h 2380521"/>
              <a:gd name="connsiteX1378" fmla="*/ 283346 w 8023328"/>
              <a:gd name="connsiteY1378" fmla="*/ 1083059 h 2380521"/>
              <a:gd name="connsiteX1379" fmla="*/ 297201 w 8023328"/>
              <a:gd name="connsiteY1379" fmla="*/ 1069203 h 2380521"/>
              <a:gd name="connsiteX1380" fmla="*/ 226372 w 8023328"/>
              <a:gd name="connsiteY1380" fmla="*/ 1069203 h 2380521"/>
              <a:gd name="connsiteX1381" fmla="*/ 238771 w 8023328"/>
              <a:gd name="connsiteY1381" fmla="*/ 1083059 h 2380521"/>
              <a:gd name="connsiteX1382" fmla="*/ 226372 w 8023328"/>
              <a:gd name="connsiteY1382" fmla="*/ 1095457 h 2380521"/>
              <a:gd name="connsiteX1383" fmla="*/ 212516 w 8023328"/>
              <a:gd name="connsiteY1383" fmla="*/ 1083059 h 2380521"/>
              <a:gd name="connsiteX1384" fmla="*/ 226372 w 8023328"/>
              <a:gd name="connsiteY1384" fmla="*/ 1069203 h 2380521"/>
              <a:gd name="connsiteX1385" fmla="*/ 154079 w 8023328"/>
              <a:gd name="connsiteY1385" fmla="*/ 1069203 h 2380521"/>
              <a:gd name="connsiteX1386" fmla="*/ 167935 w 8023328"/>
              <a:gd name="connsiteY1386" fmla="*/ 1083059 h 2380521"/>
              <a:gd name="connsiteX1387" fmla="*/ 154079 w 8023328"/>
              <a:gd name="connsiteY1387" fmla="*/ 1095457 h 2380521"/>
              <a:gd name="connsiteX1388" fmla="*/ 141682 w 8023328"/>
              <a:gd name="connsiteY1388" fmla="*/ 1083059 h 2380521"/>
              <a:gd name="connsiteX1389" fmla="*/ 154079 w 8023328"/>
              <a:gd name="connsiteY1389" fmla="*/ 1069203 h 2380521"/>
              <a:gd name="connsiteX1390" fmla="*/ 83249 w 8023328"/>
              <a:gd name="connsiteY1390" fmla="*/ 1069203 h 2380521"/>
              <a:gd name="connsiteX1391" fmla="*/ 97105 w 8023328"/>
              <a:gd name="connsiteY1391" fmla="*/ 1083059 h 2380521"/>
              <a:gd name="connsiteX1392" fmla="*/ 83249 w 8023328"/>
              <a:gd name="connsiteY1392" fmla="*/ 1095457 h 2380521"/>
              <a:gd name="connsiteX1393" fmla="*/ 70852 w 8023328"/>
              <a:gd name="connsiteY1393" fmla="*/ 1083059 h 2380521"/>
              <a:gd name="connsiteX1394" fmla="*/ 83249 w 8023328"/>
              <a:gd name="connsiteY1394" fmla="*/ 1069203 h 2380521"/>
              <a:gd name="connsiteX1395" fmla="*/ 12014 w 8023328"/>
              <a:gd name="connsiteY1395" fmla="*/ 1069203 h 2380521"/>
              <a:gd name="connsiteX1396" fmla="*/ 26255 w 8023328"/>
              <a:gd name="connsiteY1396" fmla="*/ 1083059 h 2380521"/>
              <a:gd name="connsiteX1397" fmla="*/ 12014 w 8023328"/>
              <a:gd name="connsiteY1397" fmla="*/ 1095457 h 2380521"/>
              <a:gd name="connsiteX1398" fmla="*/ 21 w 8023328"/>
              <a:gd name="connsiteY1398" fmla="*/ 1083059 h 2380521"/>
              <a:gd name="connsiteX1399" fmla="*/ 12014 w 8023328"/>
              <a:gd name="connsiteY1399" fmla="*/ 1069203 h 2380521"/>
              <a:gd name="connsiteX1400" fmla="*/ 6724405 w 8023328"/>
              <a:gd name="connsiteY1400" fmla="*/ 998371 h 2380521"/>
              <a:gd name="connsiteX1401" fmla="*/ 6738261 w 8023328"/>
              <a:gd name="connsiteY1401" fmla="*/ 1010768 h 2380521"/>
              <a:gd name="connsiteX1402" fmla="*/ 6724405 w 8023328"/>
              <a:gd name="connsiteY1402" fmla="*/ 1024625 h 2380521"/>
              <a:gd name="connsiteX1403" fmla="*/ 6712008 w 8023328"/>
              <a:gd name="connsiteY1403" fmla="*/ 1010768 h 2380521"/>
              <a:gd name="connsiteX1404" fmla="*/ 6724405 w 8023328"/>
              <a:gd name="connsiteY1404" fmla="*/ 998371 h 2380521"/>
              <a:gd name="connsiteX1405" fmla="*/ 6653576 w 8023328"/>
              <a:gd name="connsiteY1405" fmla="*/ 998371 h 2380521"/>
              <a:gd name="connsiteX1406" fmla="*/ 6667432 w 8023328"/>
              <a:gd name="connsiteY1406" fmla="*/ 1010768 h 2380521"/>
              <a:gd name="connsiteX1407" fmla="*/ 6653576 w 8023328"/>
              <a:gd name="connsiteY1407" fmla="*/ 1024625 h 2380521"/>
              <a:gd name="connsiteX1408" fmla="*/ 6641179 w 8023328"/>
              <a:gd name="connsiteY1408" fmla="*/ 1010768 h 2380521"/>
              <a:gd name="connsiteX1409" fmla="*/ 6653576 w 8023328"/>
              <a:gd name="connsiteY1409" fmla="*/ 998371 h 2380521"/>
              <a:gd name="connsiteX1410" fmla="*/ 6581764 w 8023328"/>
              <a:gd name="connsiteY1410" fmla="*/ 998371 h 2380521"/>
              <a:gd name="connsiteX1411" fmla="*/ 6596552 w 8023328"/>
              <a:gd name="connsiteY1411" fmla="*/ 1010768 h 2380521"/>
              <a:gd name="connsiteX1412" fmla="*/ 6581764 w 8023328"/>
              <a:gd name="connsiteY1412" fmla="*/ 1024625 h 2380521"/>
              <a:gd name="connsiteX1413" fmla="*/ 6566976 w 8023328"/>
              <a:gd name="connsiteY1413" fmla="*/ 1010768 h 2380521"/>
              <a:gd name="connsiteX1414" fmla="*/ 6581764 w 8023328"/>
              <a:gd name="connsiteY1414" fmla="*/ 998371 h 2380521"/>
              <a:gd name="connsiteX1415" fmla="*/ 6510933 w 8023328"/>
              <a:gd name="connsiteY1415" fmla="*/ 998371 h 2380521"/>
              <a:gd name="connsiteX1416" fmla="*/ 6525722 w 8023328"/>
              <a:gd name="connsiteY1416" fmla="*/ 1010768 h 2380521"/>
              <a:gd name="connsiteX1417" fmla="*/ 6510933 w 8023328"/>
              <a:gd name="connsiteY1417" fmla="*/ 1024625 h 2380521"/>
              <a:gd name="connsiteX1418" fmla="*/ 6496144 w 8023328"/>
              <a:gd name="connsiteY1418" fmla="*/ 1010768 h 2380521"/>
              <a:gd name="connsiteX1419" fmla="*/ 6510933 w 8023328"/>
              <a:gd name="connsiteY1419" fmla="*/ 998371 h 2380521"/>
              <a:gd name="connsiteX1420" fmla="*/ 6440492 w 8023328"/>
              <a:gd name="connsiteY1420" fmla="*/ 998371 h 2380521"/>
              <a:gd name="connsiteX1421" fmla="*/ 6454911 w 8023328"/>
              <a:gd name="connsiteY1421" fmla="*/ 1010768 h 2380521"/>
              <a:gd name="connsiteX1422" fmla="*/ 6440492 w 8023328"/>
              <a:gd name="connsiteY1422" fmla="*/ 1024625 h 2380521"/>
              <a:gd name="connsiteX1423" fmla="*/ 6425315 w 8023328"/>
              <a:gd name="connsiteY1423" fmla="*/ 1010768 h 2380521"/>
              <a:gd name="connsiteX1424" fmla="*/ 6440492 w 8023328"/>
              <a:gd name="connsiteY1424" fmla="*/ 998371 h 2380521"/>
              <a:gd name="connsiteX1425" fmla="*/ 6368340 w 8023328"/>
              <a:gd name="connsiteY1425" fmla="*/ 998371 h 2380521"/>
              <a:gd name="connsiteX1426" fmla="*/ 6380737 w 8023328"/>
              <a:gd name="connsiteY1426" fmla="*/ 1010768 h 2380521"/>
              <a:gd name="connsiteX1427" fmla="*/ 6368340 w 8023328"/>
              <a:gd name="connsiteY1427" fmla="*/ 1024625 h 2380521"/>
              <a:gd name="connsiteX1428" fmla="*/ 6354484 w 8023328"/>
              <a:gd name="connsiteY1428" fmla="*/ 1010768 h 2380521"/>
              <a:gd name="connsiteX1429" fmla="*/ 6368340 w 8023328"/>
              <a:gd name="connsiteY1429" fmla="*/ 998371 h 2380521"/>
              <a:gd name="connsiteX1430" fmla="*/ 6297511 w 8023328"/>
              <a:gd name="connsiteY1430" fmla="*/ 998371 h 2380521"/>
              <a:gd name="connsiteX1431" fmla="*/ 6309908 w 8023328"/>
              <a:gd name="connsiteY1431" fmla="*/ 1010768 h 2380521"/>
              <a:gd name="connsiteX1432" fmla="*/ 6297511 w 8023328"/>
              <a:gd name="connsiteY1432" fmla="*/ 1024625 h 2380521"/>
              <a:gd name="connsiteX1433" fmla="*/ 6283655 w 8023328"/>
              <a:gd name="connsiteY1433" fmla="*/ 1010768 h 2380521"/>
              <a:gd name="connsiteX1434" fmla="*/ 6297511 w 8023328"/>
              <a:gd name="connsiteY1434" fmla="*/ 998371 h 2380521"/>
              <a:gd name="connsiteX1435" fmla="*/ 6226679 w 8023328"/>
              <a:gd name="connsiteY1435" fmla="*/ 998371 h 2380521"/>
              <a:gd name="connsiteX1436" fmla="*/ 6239076 w 8023328"/>
              <a:gd name="connsiteY1436" fmla="*/ 1010768 h 2380521"/>
              <a:gd name="connsiteX1437" fmla="*/ 6226679 w 8023328"/>
              <a:gd name="connsiteY1437" fmla="*/ 1024625 h 2380521"/>
              <a:gd name="connsiteX1438" fmla="*/ 6212823 w 8023328"/>
              <a:gd name="connsiteY1438" fmla="*/ 1010768 h 2380521"/>
              <a:gd name="connsiteX1439" fmla="*/ 6226679 w 8023328"/>
              <a:gd name="connsiteY1439" fmla="*/ 998371 h 2380521"/>
              <a:gd name="connsiteX1440" fmla="*/ 6154391 w 8023328"/>
              <a:gd name="connsiteY1440" fmla="*/ 998371 h 2380521"/>
              <a:gd name="connsiteX1441" fmla="*/ 6168247 w 8023328"/>
              <a:gd name="connsiteY1441" fmla="*/ 1010768 h 2380521"/>
              <a:gd name="connsiteX1442" fmla="*/ 6154391 w 8023328"/>
              <a:gd name="connsiteY1442" fmla="*/ 1024625 h 2380521"/>
              <a:gd name="connsiteX1443" fmla="*/ 6141994 w 8023328"/>
              <a:gd name="connsiteY1443" fmla="*/ 1010768 h 2380521"/>
              <a:gd name="connsiteX1444" fmla="*/ 6154391 w 8023328"/>
              <a:gd name="connsiteY1444" fmla="*/ 998371 h 2380521"/>
              <a:gd name="connsiteX1445" fmla="*/ 6083559 w 8023328"/>
              <a:gd name="connsiteY1445" fmla="*/ 998371 h 2380521"/>
              <a:gd name="connsiteX1446" fmla="*/ 6097415 w 8023328"/>
              <a:gd name="connsiteY1446" fmla="*/ 1010768 h 2380521"/>
              <a:gd name="connsiteX1447" fmla="*/ 6083559 w 8023328"/>
              <a:gd name="connsiteY1447" fmla="*/ 1024625 h 2380521"/>
              <a:gd name="connsiteX1448" fmla="*/ 6071162 w 8023328"/>
              <a:gd name="connsiteY1448" fmla="*/ 1010768 h 2380521"/>
              <a:gd name="connsiteX1449" fmla="*/ 6083559 w 8023328"/>
              <a:gd name="connsiteY1449" fmla="*/ 998371 h 2380521"/>
              <a:gd name="connsiteX1450" fmla="*/ 6009356 w 8023328"/>
              <a:gd name="connsiteY1450" fmla="*/ 998371 h 2380521"/>
              <a:gd name="connsiteX1451" fmla="*/ 6023212 w 8023328"/>
              <a:gd name="connsiteY1451" fmla="*/ 1010768 h 2380521"/>
              <a:gd name="connsiteX1452" fmla="*/ 6009356 w 8023328"/>
              <a:gd name="connsiteY1452" fmla="*/ 1024625 h 2380521"/>
              <a:gd name="connsiteX1453" fmla="*/ 5996959 w 8023328"/>
              <a:gd name="connsiteY1453" fmla="*/ 1010768 h 2380521"/>
              <a:gd name="connsiteX1454" fmla="*/ 6009356 w 8023328"/>
              <a:gd name="connsiteY1454" fmla="*/ 998371 h 2380521"/>
              <a:gd name="connsiteX1455" fmla="*/ 5940548 w 8023328"/>
              <a:gd name="connsiteY1455" fmla="*/ 998371 h 2380521"/>
              <a:gd name="connsiteX1456" fmla="*/ 5955726 w 8023328"/>
              <a:gd name="connsiteY1456" fmla="*/ 1010768 h 2380521"/>
              <a:gd name="connsiteX1457" fmla="*/ 5940548 w 8023328"/>
              <a:gd name="connsiteY1457" fmla="*/ 1024625 h 2380521"/>
              <a:gd name="connsiteX1458" fmla="*/ 5926130 w 8023328"/>
              <a:gd name="connsiteY1458" fmla="*/ 1010768 h 2380521"/>
              <a:gd name="connsiteX1459" fmla="*/ 5940548 w 8023328"/>
              <a:gd name="connsiteY1459" fmla="*/ 998371 h 2380521"/>
              <a:gd name="connsiteX1460" fmla="*/ 5870088 w 8023328"/>
              <a:gd name="connsiteY1460" fmla="*/ 998371 h 2380521"/>
              <a:gd name="connsiteX1461" fmla="*/ 5884877 w 8023328"/>
              <a:gd name="connsiteY1461" fmla="*/ 1010768 h 2380521"/>
              <a:gd name="connsiteX1462" fmla="*/ 5870088 w 8023328"/>
              <a:gd name="connsiteY1462" fmla="*/ 1024625 h 2380521"/>
              <a:gd name="connsiteX1463" fmla="*/ 5855299 w 8023328"/>
              <a:gd name="connsiteY1463" fmla="*/ 1010768 h 2380521"/>
              <a:gd name="connsiteX1464" fmla="*/ 5870088 w 8023328"/>
              <a:gd name="connsiteY1464" fmla="*/ 998371 h 2380521"/>
              <a:gd name="connsiteX1465" fmla="*/ 5799257 w 8023328"/>
              <a:gd name="connsiteY1465" fmla="*/ 998371 h 2380521"/>
              <a:gd name="connsiteX1466" fmla="*/ 5814045 w 8023328"/>
              <a:gd name="connsiteY1466" fmla="*/ 1010768 h 2380521"/>
              <a:gd name="connsiteX1467" fmla="*/ 5799257 w 8023328"/>
              <a:gd name="connsiteY1467" fmla="*/ 1024625 h 2380521"/>
              <a:gd name="connsiteX1468" fmla="*/ 5784469 w 8023328"/>
              <a:gd name="connsiteY1468" fmla="*/ 1010768 h 2380521"/>
              <a:gd name="connsiteX1469" fmla="*/ 5799257 w 8023328"/>
              <a:gd name="connsiteY1469" fmla="*/ 998371 h 2380521"/>
              <a:gd name="connsiteX1470" fmla="*/ 5724122 w 8023328"/>
              <a:gd name="connsiteY1470" fmla="*/ 998371 h 2380521"/>
              <a:gd name="connsiteX1471" fmla="*/ 5736519 w 8023328"/>
              <a:gd name="connsiteY1471" fmla="*/ 1010768 h 2380521"/>
              <a:gd name="connsiteX1472" fmla="*/ 5724122 w 8023328"/>
              <a:gd name="connsiteY1472" fmla="*/ 1024625 h 2380521"/>
              <a:gd name="connsiteX1473" fmla="*/ 5710266 w 8023328"/>
              <a:gd name="connsiteY1473" fmla="*/ 1010768 h 2380521"/>
              <a:gd name="connsiteX1474" fmla="*/ 5724122 w 8023328"/>
              <a:gd name="connsiteY1474" fmla="*/ 998371 h 2380521"/>
              <a:gd name="connsiteX1475" fmla="*/ 5653291 w 8023328"/>
              <a:gd name="connsiteY1475" fmla="*/ 998371 h 2380521"/>
              <a:gd name="connsiteX1476" fmla="*/ 5665688 w 8023328"/>
              <a:gd name="connsiteY1476" fmla="*/ 1012227 h 2380521"/>
              <a:gd name="connsiteX1477" fmla="*/ 5653291 w 8023328"/>
              <a:gd name="connsiteY1477" fmla="*/ 1024625 h 2380521"/>
              <a:gd name="connsiteX1478" fmla="*/ 5639435 w 8023328"/>
              <a:gd name="connsiteY1478" fmla="*/ 1012227 h 2380521"/>
              <a:gd name="connsiteX1479" fmla="*/ 5653291 w 8023328"/>
              <a:gd name="connsiteY1479" fmla="*/ 998371 h 2380521"/>
              <a:gd name="connsiteX1480" fmla="*/ 5581002 w 8023328"/>
              <a:gd name="connsiteY1480" fmla="*/ 998371 h 2380521"/>
              <a:gd name="connsiteX1481" fmla="*/ 5594858 w 8023328"/>
              <a:gd name="connsiteY1481" fmla="*/ 1012227 h 2380521"/>
              <a:gd name="connsiteX1482" fmla="*/ 5581002 w 8023328"/>
              <a:gd name="connsiteY1482" fmla="*/ 1024625 h 2380521"/>
              <a:gd name="connsiteX1483" fmla="*/ 5568605 w 8023328"/>
              <a:gd name="connsiteY1483" fmla="*/ 1012227 h 2380521"/>
              <a:gd name="connsiteX1484" fmla="*/ 5581002 w 8023328"/>
              <a:gd name="connsiteY1484" fmla="*/ 998371 h 2380521"/>
              <a:gd name="connsiteX1485" fmla="*/ 5510171 w 8023328"/>
              <a:gd name="connsiteY1485" fmla="*/ 998371 h 2380521"/>
              <a:gd name="connsiteX1486" fmla="*/ 5524027 w 8023328"/>
              <a:gd name="connsiteY1486" fmla="*/ 1012227 h 2380521"/>
              <a:gd name="connsiteX1487" fmla="*/ 5510171 w 8023328"/>
              <a:gd name="connsiteY1487" fmla="*/ 1024625 h 2380521"/>
              <a:gd name="connsiteX1488" fmla="*/ 5497774 w 8023328"/>
              <a:gd name="connsiteY1488" fmla="*/ 1012227 h 2380521"/>
              <a:gd name="connsiteX1489" fmla="*/ 5510171 w 8023328"/>
              <a:gd name="connsiteY1489" fmla="*/ 998371 h 2380521"/>
              <a:gd name="connsiteX1490" fmla="*/ 5438937 w 8023328"/>
              <a:gd name="connsiteY1490" fmla="*/ 998371 h 2380521"/>
              <a:gd name="connsiteX1491" fmla="*/ 5453178 w 8023328"/>
              <a:gd name="connsiteY1491" fmla="*/ 1012227 h 2380521"/>
              <a:gd name="connsiteX1492" fmla="*/ 5438937 w 8023328"/>
              <a:gd name="connsiteY1492" fmla="*/ 1024625 h 2380521"/>
              <a:gd name="connsiteX1493" fmla="*/ 5426945 w 8023328"/>
              <a:gd name="connsiteY1493" fmla="*/ 1012227 h 2380521"/>
              <a:gd name="connsiteX1494" fmla="*/ 5438937 w 8023328"/>
              <a:gd name="connsiteY1494" fmla="*/ 998371 h 2380521"/>
              <a:gd name="connsiteX1495" fmla="*/ 5367530 w 8023328"/>
              <a:gd name="connsiteY1495" fmla="*/ 998371 h 2380521"/>
              <a:gd name="connsiteX1496" fmla="*/ 5382318 w 8023328"/>
              <a:gd name="connsiteY1496" fmla="*/ 1012227 h 2380521"/>
              <a:gd name="connsiteX1497" fmla="*/ 5367530 w 8023328"/>
              <a:gd name="connsiteY1497" fmla="*/ 1024625 h 2380521"/>
              <a:gd name="connsiteX1498" fmla="*/ 5352742 w 8023328"/>
              <a:gd name="connsiteY1498" fmla="*/ 1012227 h 2380521"/>
              <a:gd name="connsiteX1499" fmla="*/ 5367530 w 8023328"/>
              <a:gd name="connsiteY1499" fmla="*/ 998371 h 2380521"/>
              <a:gd name="connsiteX1500" fmla="*/ 5296699 w 8023328"/>
              <a:gd name="connsiteY1500" fmla="*/ 998371 h 2380521"/>
              <a:gd name="connsiteX1501" fmla="*/ 5311488 w 8023328"/>
              <a:gd name="connsiteY1501" fmla="*/ 1012227 h 2380521"/>
              <a:gd name="connsiteX1502" fmla="*/ 5296699 w 8023328"/>
              <a:gd name="connsiteY1502" fmla="*/ 1024625 h 2380521"/>
              <a:gd name="connsiteX1503" fmla="*/ 5281910 w 8023328"/>
              <a:gd name="connsiteY1503" fmla="*/ 1012227 h 2380521"/>
              <a:gd name="connsiteX1504" fmla="*/ 5296699 w 8023328"/>
              <a:gd name="connsiteY1504" fmla="*/ 998371 h 2380521"/>
              <a:gd name="connsiteX1505" fmla="*/ 5225869 w 8023328"/>
              <a:gd name="connsiteY1505" fmla="*/ 998371 h 2380521"/>
              <a:gd name="connsiteX1506" fmla="*/ 5240657 w 8023328"/>
              <a:gd name="connsiteY1506" fmla="*/ 1012227 h 2380521"/>
              <a:gd name="connsiteX1507" fmla="*/ 5225869 w 8023328"/>
              <a:gd name="connsiteY1507" fmla="*/ 1024625 h 2380521"/>
              <a:gd name="connsiteX1508" fmla="*/ 5211081 w 8023328"/>
              <a:gd name="connsiteY1508" fmla="*/ 1012227 h 2380521"/>
              <a:gd name="connsiteX1509" fmla="*/ 5225869 w 8023328"/>
              <a:gd name="connsiteY1509" fmla="*/ 998371 h 2380521"/>
              <a:gd name="connsiteX1510" fmla="*/ 5154105 w 8023328"/>
              <a:gd name="connsiteY1510" fmla="*/ 998371 h 2380521"/>
              <a:gd name="connsiteX1511" fmla="*/ 5166502 w 8023328"/>
              <a:gd name="connsiteY1511" fmla="*/ 1012227 h 2380521"/>
              <a:gd name="connsiteX1512" fmla="*/ 5154105 w 8023328"/>
              <a:gd name="connsiteY1512" fmla="*/ 1024625 h 2380521"/>
              <a:gd name="connsiteX1513" fmla="*/ 5140249 w 8023328"/>
              <a:gd name="connsiteY1513" fmla="*/ 1012227 h 2380521"/>
              <a:gd name="connsiteX1514" fmla="*/ 5154105 w 8023328"/>
              <a:gd name="connsiteY1514" fmla="*/ 998371 h 2380521"/>
              <a:gd name="connsiteX1515" fmla="*/ 5083276 w 8023328"/>
              <a:gd name="connsiteY1515" fmla="*/ 998371 h 2380521"/>
              <a:gd name="connsiteX1516" fmla="*/ 5095673 w 8023328"/>
              <a:gd name="connsiteY1516" fmla="*/ 1012227 h 2380521"/>
              <a:gd name="connsiteX1517" fmla="*/ 5083276 w 8023328"/>
              <a:gd name="connsiteY1517" fmla="*/ 1024625 h 2380521"/>
              <a:gd name="connsiteX1518" fmla="*/ 5069420 w 8023328"/>
              <a:gd name="connsiteY1518" fmla="*/ 1012227 h 2380521"/>
              <a:gd name="connsiteX1519" fmla="*/ 5083276 w 8023328"/>
              <a:gd name="connsiteY1519" fmla="*/ 998371 h 2380521"/>
              <a:gd name="connsiteX1520" fmla="*/ 5012445 w 8023328"/>
              <a:gd name="connsiteY1520" fmla="*/ 998371 h 2380521"/>
              <a:gd name="connsiteX1521" fmla="*/ 5024842 w 8023328"/>
              <a:gd name="connsiteY1521" fmla="*/ 1012227 h 2380521"/>
              <a:gd name="connsiteX1522" fmla="*/ 5012445 w 8023328"/>
              <a:gd name="connsiteY1522" fmla="*/ 1024625 h 2380521"/>
              <a:gd name="connsiteX1523" fmla="*/ 4998589 w 8023328"/>
              <a:gd name="connsiteY1523" fmla="*/ 1012227 h 2380521"/>
              <a:gd name="connsiteX1524" fmla="*/ 5012445 w 8023328"/>
              <a:gd name="connsiteY1524" fmla="*/ 998371 h 2380521"/>
              <a:gd name="connsiteX1525" fmla="*/ 4940157 w 8023328"/>
              <a:gd name="connsiteY1525" fmla="*/ 998371 h 2380521"/>
              <a:gd name="connsiteX1526" fmla="*/ 4954013 w 8023328"/>
              <a:gd name="connsiteY1526" fmla="*/ 1012227 h 2380521"/>
              <a:gd name="connsiteX1527" fmla="*/ 4940157 w 8023328"/>
              <a:gd name="connsiteY1527" fmla="*/ 1024625 h 2380521"/>
              <a:gd name="connsiteX1528" fmla="*/ 4927760 w 8023328"/>
              <a:gd name="connsiteY1528" fmla="*/ 1012227 h 2380521"/>
              <a:gd name="connsiteX1529" fmla="*/ 4940157 w 8023328"/>
              <a:gd name="connsiteY1529" fmla="*/ 998371 h 2380521"/>
              <a:gd name="connsiteX1530" fmla="*/ 4865953 w 8023328"/>
              <a:gd name="connsiteY1530" fmla="*/ 998371 h 2380521"/>
              <a:gd name="connsiteX1531" fmla="*/ 4879809 w 8023328"/>
              <a:gd name="connsiteY1531" fmla="*/ 1012227 h 2380521"/>
              <a:gd name="connsiteX1532" fmla="*/ 4865953 w 8023328"/>
              <a:gd name="connsiteY1532" fmla="*/ 1024625 h 2380521"/>
              <a:gd name="connsiteX1533" fmla="*/ 4853556 w 8023328"/>
              <a:gd name="connsiteY1533" fmla="*/ 1012227 h 2380521"/>
              <a:gd name="connsiteX1534" fmla="*/ 4865953 w 8023328"/>
              <a:gd name="connsiteY1534" fmla="*/ 998371 h 2380521"/>
              <a:gd name="connsiteX1535" fmla="*/ 4797514 w 8023328"/>
              <a:gd name="connsiteY1535" fmla="*/ 998371 h 2380521"/>
              <a:gd name="connsiteX1536" fmla="*/ 4812303 w 8023328"/>
              <a:gd name="connsiteY1536" fmla="*/ 1012227 h 2380521"/>
              <a:gd name="connsiteX1537" fmla="*/ 4797514 w 8023328"/>
              <a:gd name="connsiteY1537" fmla="*/ 1024625 h 2380521"/>
              <a:gd name="connsiteX1538" fmla="*/ 4782725 w 8023328"/>
              <a:gd name="connsiteY1538" fmla="*/ 1012227 h 2380521"/>
              <a:gd name="connsiteX1539" fmla="*/ 4797514 w 8023328"/>
              <a:gd name="connsiteY1539" fmla="*/ 998371 h 2380521"/>
              <a:gd name="connsiteX1540" fmla="*/ 4726684 w 8023328"/>
              <a:gd name="connsiteY1540" fmla="*/ 998371 h 2380521"/>
              <a:gd name="connsiteX1541" fmla="*/ 4741472 w 8023328"/>
              <a:gd name="connsiteY1541" fmla="*/ 1012227 h 2380521"/>
              <a:gd name="connsiteX1542" fmla="*/ 4726684 w 8023328"/>
              <a:gd name="connsiteY1542" fmla="*/ 1024625 h 2380521"/>
              <a:gd name="connsiteX1543" fmla="*/ 4711896 w 8023328"/>
              <a:gd name="connsiteY1543" fmla="*/ 1012227 h 2380521"/>
              <a:gd name="connsiteX1544" fmla="*/ 4726684 w 8023328"/>
              <a:gd name="connsiteY1544" fmla="*/ 998371 h 2380521"/>
              <a:gd name="connsiteX1545" fmla="*/ 4655853 w 8023328"/>
              <a:gd name="connsiteY1545" fmla="*/ 998371 h 2380521"/>
              <a:gd name="connsiteX1546" fmla="*/ 4670642 w 8023328"/>
              <a:gd name="connsiteY1546" fmla="*/ 1012227 h 2380521"/>
              <a:gd name="connsiteX1547" fmla="*/ 4655853 w 8023328"/>
              <a:gd name="connsiteY1547" fmla="*/ 1024625 h 2380521"/>
              <a:gd name="connsiteX1548" fmla="*/ 4641064 w 8023328"/>
              <a:gd name="connsiteY1548" fmla="*/ 1012227 h 2380521"/>
              <a:gd name="connsiteX1549" fmla="*/ 4655853 w 8023328"/>
              <a:gd name="connsiteY1549" fmla="*/ 998371 h 2380521"/>
              <a:gd name="connsiteX1550" fmla="*/ 4584091 w 8023328"/>
              <a:gd name="connsiteY1550" fmla="*/ 998371 h 2380521"/>
              <a:gd name="connsiteX1551" fmla="*/ 4596488 w 8023328"/>
              <a:gd name="connsiteY1551" fmla="*/ 1012227 h 2380521"/>
              <a:gd name="connsiteX1552" fmla="*/ 4584091 w 8023328"/>
              <a:gd name="connsiteY1552" fmla="*/ 1024625 h 2380521"/>
              <a:gd name="connsiteX1553" fmla="*/ 4570235 w 8023328"/>
              <a:gd name="connsiteY1553" fmla="*/ 1012227 h 2380521"/>
              <a:gd name="connsiteX1554" fmla="*/ 4584091 w 8023328"/>
              <a:gd name="connsiteY1554" fmla="*/ 998371 h 2380521"/>
              <a:gd name="connsiteX1555" fmla="*/ 4513260 w 8023328"/>
              <a:gd name="connsiteY1555" fmla="*/ 998371 h 2380521"/>
              <a:gd name="connsiteX1556" fmla="*/ 4525657 w 8023328"/>
              <a:gd name="connsiteY1556" fmla="*/ 1012227 h 2380521"/>
              <a:gd name="connsiteX1557" fmla="*/ 4513260 w 8023328"/>
              <a:gd name="connsiteY1557" fmla="*/ 1024625 h 2380521"/>
              <a:gd name="connsiteX1558" fmla="*/ 4499404 w 8023328"/>
              <a:gd name="connsiteY1558" fmla="*/ 1012227 h 2380521"/>
              <a:gd name="connsiteX1559" fmla="*/ 4513260 w 8023328"/>
              <a:gd name="connsiteY1559" fmla="*/ 998371 h 2380521"/>
              <a:gd name="connsiteX1560" fmla="*/ 4439056 w 8023328"/>
              <a:gd name="connsiteY1560" fmla="*/ 998371 h 2380521"/>
              <a:gd name="connsiteX1561" fmla="*/ 4451453 w 8023328"/>
              <a:gd name="connsiteY1561" fmla="*/ 1012227 h 2380521"/>
              <a:gd name="connsiteX1562" fmla="*/ 4439056 w 8023328"/>
              <a:gd name="connsiteY1562" fmla="*/ 1024625 h 2380521"/>
              <a:gd name="connsiteX1563" fmla="*/ 4425200 w 8023328"/>
              <a:gd name="connsiteY1563" fmla="*/ 1012227 h 2380521"/>
              <a:gd name="connsiteX1564" fmla="*/ 4439056 w 8023328"/>
              <a:gd name="connsiteY1564" fmla="*/ 998371 h 2380521"/>
              <a:gd name="connsiteX1565" fmla="*/ 4366768 w 8023328"/>
              <a:gd name="connsiteY1565" fmla="*/ 998371 h 2380521"/>
              <a:gd name="connsiteX1566" fmla="*/ 4380624 w 8023328"/>
              <a:gd name="connsiteY1566" fmla="*/ 1012227 h 2380521"/>
              <a:gd name="connsiteX1567" fmla="*/ 4366768 w 8023328"/>
              <a:gd name="connsiteY1567" fmla="*/ 1024625 h 2380521"/>
              <a:gd name="connsiteX1568" fmla="*/ 4354371 w 8023328"/>
              <a:gd name="connsiteY1568" fmla="*/ 1012227 h 2380521"/>
              <a:gd name="connsiteX1569" fmla="*/ 4366768 w 8023328"/>
              <a:gd name="connsiteY1569" fmla="*/ 998371 h 2380521"/>
              <a:gd name="connsiteX1570" fmla="*/ 4295937 w 8023328"/>
              <a:gd name="connsiteY1570" fmla="*/ 998371 h 2380521"/>
              <a:gd name="connsiteX1571" fmla="*/ 4309793 w 8023328"/>
              <a:gd name="connsiteY1571" fmla="*/ 1012227 h 2380521"/>
              <a:gd name="connsiteX1572" fmla="*/ 4295937 w 8023328"/>
              <a:gd name="connsiteY1572" fmla="*/ 1024625 h 2380521"/>
              <a:gd name="connsiteX1573" fmla="*/ 4283540 w 8023328"/>
              <a:gd name="connsiteY1573" fmla="*/ 1012227 h 2380521"/>
              <a:gd name="connsiteX1574" fmla="*/ 4295937 w 8023328"/>
              <a:gd name="connsiteY1574" fmla="*/ 998371 h 2380521"/>
              <a:gd name="connsiteX1575" fmla="*/ 4225107 w 8023328"/>
              <a:gd name="connsiteY1575" fmla="*/ 998371 h 2380521"/>
              <a:gd name="connsiteX1576" fmla="*/ 4238963 w 8023328"/>
              <a:gd name="connsiteY1576" fmla="*/ 1012227 h 2380521"/>
              <a:gd name="connsiteX1577" fmla="*/ 4225107 w 8023328"/>
              <a:gd name="connsiteY1577" fmla="*/ 1024625 h 2380521"/>
              <a:gd name="connsiteX1578" fmla="*/ 4212710 w 8023328"/>
              <a:gd name="connsiteY1578" fmla="*/ 1012227 h 2380521"/>
              <a:gd name="connsiteX1579" fmla="*/ 4225107 w 8023328"/>
              <a:gd name="connsiteY1579" fmla="*/ 998371 h 2380521"/>
              <a:gd name="connsiteX1580" fmla="*/ 4153295 w 8023328"/>
              <a:gd name="connsiteY1580" fmla="*/ 998371 h 2380521"/>
              <a:gd name="connsiteX1581" fmla="*/ 4168083 w 8023328"/>
              <a:gd name="connsiteY1581" fmla="*/ 1012227 h 2380521"/>
              <a:gd name="connsiteX1582" fmla="*/ 4153295 w 8023328"/>
              <a:gd name="connsiteY1582" fmla="*/ 1024625 h 2380521"/>
              <a:gd name="connsiteX1583" fmla="*/ 4138507 w 8023328"/>
              <a:gd name="connsiteY1583" fmla="*/ 1012227 h 2380521"/>
              <a:gd name="connsiteX1584" fmla="*/ 4153295 w 8023328"/>
              <a:gd name="connsiteY1584" fmla="*/ 998371 h 2380521"/>
              <a:gd name="connsiteX1585" fmla="*/ 4082465 w 8023328"/>
              <a:gd name="connsiteY1585" fmla="*/ 998371 h 2380521"/>
              <a:gd name="connsiteX1586" fmla="*/ 4097254 w 8023328"/>
              <a:gd name="connsiteY1586" fmla="*/ 1012227 h 2380521"/>
              <a:gd name="connsiteX1587" fmla="*/ 4082465 w 8023328"/>
              <a:gd name="connsiteY1587" fmla="*/ 1024625 h 2380521"/>
              <a:gd name="connsiteX1588" fmla="*/ 4067676 w 8023328"/>
              <a:gd name="connsiteY1588" fmla="*/ 1012227 h 2380521"/>
              <a:gd name="connsiteX1589" fmla="*/ 4082465 w 8023328"/>
              <a:gd name="connsiteY1589" fmla="*/ 998371 h 2380521"/>
              <a:gd name="connsiteX1590" fmla="*/ 4011635 w 8023328"/>
              <a:gd name="connsiteY1590" fmla="*/ 998371 h 2380521"/>
              <a:gd name="connsiteX1591" fmla="*/ 4026423 w 8023328"/>
              <a:gd name="connsiteY1591" fmla="*/ 1012227 h 2380521"/>
              <a:gd name="connsiteX1592" fmla="*/ 4011635 w 8023328"/>
              <a:gd name="connsiteY1592" fmla="*/ 1024625 h 2380521"/>
              <a:gd name="connsiteX1593" fmla="*/ 3996847 w 8023328"/>
              <a:gd name="connsiteY1593" fmla="*/ 1012227 h 2380521"/>
              <a:gd name="connsiteX1594" fmla="*/ 4011635 w 8023328"/>
              <a:gd name="connsiteY1594" fmla="*/ 998371 h 2380521"/>
              <a:gd name="connsiteX1595" fmla="*/ 3939871 w 8023328"/>
              <a:gd name="connsiteY1595" fmla="*/ 998371 h 2380521"/>
              <a:gd name="connsiteX1596" fmla="*/ 3952268 w 8023328"/>
              <a:gd name="connsiteY1596" fmla="*/ 1012227 h 2380521"/>
              <a:gd name="connsiteX1597" fmla="*/ 3939871 w 8023328"/>
              <a:gd name="connsiteY1597" fmla="*/ 1024625 h 2380521"/>
              <a:gd name="connsiteX1598" fmla="*/ 3926015 w 8023328"/>
              <a:gd name="connsiteY1598" fmla="*/ 1012227 h 2380521"/>
              <a:gd name="connsiteX1599" fmla="*/ 3939871 w 8023328"/>
              <a:gd name="connsiteY1599" fmla="*/ 998371 h 2380521"/>
              <a:gd name="connsiteX1600" fmla="*/ 3869042 w 8023328"/>
              <a:gd name="connsiteY1600" fmla="*/ 998371 h 2380521"/>
              <a:gd name="connsiteX1601" fmla="*/ 3881439 w 8023328"/>
              <a:gd name="connsiteY1601" fmla="*/ 1013160 h 2380521"/>
              <a:gd name="connsiteX1602" fmla="*/ 3869042 w 8023328"/>
              <a:gd name="connsiteY1602" fmla="*/ 1027949 h 2380521"/>
              <a:gd name="connsiteX1603" fmla="*/ 3855186 w 8023328"/>
              <a:gd name="connsiteY1603" fmla="*/ 1013160 h 2380521"/>
              <a:gd name="connsiteX1604" fmla="*/ 3869042 w 8023328"/>
              <a:gd name="connsiteY1604" fmla="*/ 998371 h 2380521"/>
              <a:gd name="connsiteX1605" fmla="*/ 3798211 w 8023328"/>
              <a:gd name="connsiteY1605" fmla="*/ 998371 h 2380521"/>
              <a:gd name="connsiteX1606" fmla="*/ 3810608 w 8023328"/>
              <a:gd name="connsiteY1606" fmla="*/ 1013160 h 2380521"/>
              <a:gd name="connsiteX1607" fmla="*/ 3798211 w 8023328"/>
              <a:gd name="connsiteY1607" fmla="*/ 1027949 h 2380521"/>
              <a:gd name="connsiteX1608" fmla="*/ 3784355 w 8023328"/>
              <a:gd name="connsiteY1608" fmla="*/ 1013160 h 2380521"/>
              <a:gd name="connsiteX1609" fmla="*/ 3798211 w 8023328"/>
              <a:gd name="connsiteY1609" fmla="*/ 998371 h 2380521"/>
              <a:gd name="connsiteX1610" fmla="*/ 3725922 w 8023328"/>
              <a:gd name="connsiteY1610" fmla="*/ 998371 h 2380521"/>
              <a:gd name="connsiteX1611" fmla="*/ 3739778 w 8023328"/>
              <a:gd name="connsiteY1611" fmla="*/ 1013160 h 2380521"/>
              <a:gd name="connsiteX1612" fmla="*/ 3725922 w 8023328"/>
              <a:gd name="connsiteY1612" fmla="*/ 1027949 h 2380521"/>
              <a:gd name="connsiteX1613" fmla="*/ 3713525 w 8023328"/>
              <a:gd name="connsiteY1613" fmla="*/ 1013160 h 2380521"/>
              <a:gd name="connsiteX1614" fmla="*/ 3725922 w 8023328"/>
              <a:gd name="connsiteY1614" fmla="*/ 998371 h 2380521"/>
              <a:gd name="connsiteX1615" fmla="*/ 724105 w 8023328"/>
              <a:gd name="connsiteY1615" fmla="*/ 998371 h 2380521"/>
              <a:gd name="connsiteX1616" fmla="*/ 737962 w 8023328"/>
              <a:gd name="connsiteY1616" fmla="*/ 1010768 h 2380521"/>
              <a:gd name="connsiteX1617" fmla="*/ 724105 w 8023328"/>
              <a:gd name="connsiteY1617" fmla="*/ 1024625 h 2380521"/>
              <a:gd name="connsiteX1618" fmla="*/ 711707 w 8023328"/>
              <a:gd name="connsiteY1618" fmla="*/ 1010768 h 2380521"/>
              <a:gd name="connsiteX1619" fmla="*/ 724105 w 8023328"/>
              <a:gd name="connsiteY1619" fmla="*/ 998371 h 2380521"/>
              <a:gd name="connsiteX1620" fmla="*/ 653274 w 8023328"/>
              <a:gd name="connsiteY1620" fmla="*/ 998371 h 2380521"/>
              <a:gd name="connsiteX1621" fmla="*/ 667129 w 8023328"/>
              <a:gd name="connsiteY1621" fmla="*/ 1010768 h 2380521"/>
              <a:gd name="connsiteX1622" fmla="*/ 653274 w 8023328"/>
              <a:gd name="connsiteY1622" fmla="*/ 1024625 h 2380521"/>
              <a:gd name="connsiteX1623" fmla="*/ 640877 w 8023328"/>
              <a:gd name="connsiteY1623" fmla="*/ 1010768 h 2380521"/>
              <a:gd name="connsiteX1624" fmla="*/ 653274 w 8023328"/>
              <a:gd name="connsiteY1624" fmla="*/ 998371 h 2380521"/>
              <a:gd name="connsiteX1625" fmla="*/ 582446 w 8023328"/>
              <a:gd name="connsiteY1625" fmla="*/ 998371 h 2380521"/>
              <a:gd name="connsiteX1626" fmla="*/ 596301 w 8023328"/>
              <a:gd name="connsiteY1626" fmla="*/ 1010768 h 2380521"/>
              <a:gd name="connsiteX1627" fmla="*/ 582446 w 8023328"/>
              <a:gd name="connsiteY1627" fmla="*/ 1024625 h 2380521"/>
              <a:gd name="connsiteX1628" fmla="*/ 570047 w 8023328"/>
              <a:gd name="connsiteY1628" fmla="*/ 1010768 h 2380521"/>
              <a:gd name="connsiteX1629" fmla="*/ 582446 w 8023328"/>
              <a:gd name="connsiteY1629" fmla="*/ 998371 h 2380521"/>
              <a:gd name="connsiteX1630" fmla="*/ 513636 w 8023328"/>
              <a:gd name="connsiteY1630" fmla="*/ 998371 h 2380521"/>
              <a:gd name="connsiteX1631" fmla="*/ 528813 w 8023328"/>
              <a:gd name="connsiteY1631" fmla="*/ 1010768 h 2380521"/>
              <a:gd name="connsiteX1632" fmla="*/ 513636 w 8023328"/>
              <a:gd name="connsiteY1632" fmla="*/ 1024625 h 2380521"/>
              <a:gd name="connsiteX1633" fmla="*/ 499216 w 8023328"/>
              <a:gd name="connsiteY1633" fmla="*/ 1010768 h 2380521"/>
              <a:gd name="connsiteX1634" fmla="*/ 513636 w 8023328"/>
              <a:gd name="connsiteY1634" fmla="*/ 998371 h 2380521"/>
              <a:gd name="connsiteX1635" fmla="*/ 439802 w 8023328"/>
              <a:gd name="connsiteY1635" fmla="*/ 998371 h 2380521"/>
              <a:gd name="connsiteX1636" fmla="*/ 454592 w 8023328"/>
              <a:gd name="connsiteY1636" fmla="*/ 1010768 h 2380521"/>
              <a:gd name="connsiteX1637" fmla="*/ 439802 w 8023328"/>
              <a:gd name="connsiteY1637" fmla="*/ 1024625 h 2380521"/>
              <a:gd name="connsiteX1638" fmla="*/ 425014 w 8023328"/>
              <a:gd name="connsiteY1638" fmla="*/ 1010768 h 2380521"/>
              <a:gd name="connsiteX1639" fmla="*/ 439802 w 8023328"/>
              <a:gd name="connsiteY1639" fmla="*/ 998371 h 2380521"/>
              <a:gd name="connsiteX1640" fmla="*/ 368040 w 8023328"/>
              <a:gd name="connsiteY1640" fmla="*/ 998371 h 2380521"/>
              <a:gd name="connsiteX1641" fmla="*/ 380438 w 8023328"/>
              <a:gd name="connsiteY1641" fmla="*/ 1012227 h 2380521"/>
              <a:gd name="connsiteX1642" fmla="*/ 368040 w 8023328"/>
              <a:gd name="connsiteY1642" fmla="*/ 1024625 h 2380521"/>
              <a:gd name="connsiteX1643" fmla="*/ 354183 w 8023328"/>
              <a:gd name="connsiteY1643" fmla="*/ 1012227 h 2380521"/>
              <a:gd name="connsiteX1644" fmla="*/ 368040 w 8023328"/>
              <a:gd name="connsiteY1644" fmla="*/ 998371 h 2380521"/>
              <a:gd name="connsiteX1645" fmla="*/ 297208 w 8023328"/>
              <a:gd name="connsiteY1645" fmla="*/ 998371 h 2380521"/>
              <a:gd name="connsiteX1646" fmla="*/ 309606 w 8023328"/>
              <a:gd name="connsiteY1646" fmla="*/ 1012227 h 2380521"/>
              <a:gd name="connsiteX1647" fmla="*/ 297208 w 8023328"/>
              <a:gd name="connsiteY1647" fmla="*/ 1024625 h 2380521"/>
              <a:gd name="connsiteX1648" fmla="*/ 283352 w 8023328"/>
              <a:gd name="connsiteY1648" fmla="*/ 1012227 h 2380521"/>
              <a:gd name="connsiteX1649" fmla="*/ 297208 w 8023328"/>
              <a:gd name="connsiteY1649" fmla="*/ 998371 h 2380521"/>
              <a:gd name="connsiteX1650" fmla="*/ 226379 w 8023328"/>
              <a:gd name="connsiteY1650" fmla="*/ 998371 h 2380521"/>
              <a:gd name="connsiteX1651" fmla="*/ 238778 w 8023328"/>
              <a:gd name="connsiteY1651" fmla="*/ 1012227 h 2380521"/>
              <a:gd name="connsiteX1652" fmla="*/ 226379 w 8023328"/>
              <a:gd name="connsiteY1652" fmla="*/ 1024625 h 2380521"/>
              <a:gd name="connsiteX1653" fmla="*/ 212523 w 8023328"/>
              <a:gd name="connsiteY1653" fmla="*/ 1012227 h 2380521"/>
              <a:gd name="connsiteX1654" fmla="*/ 226379 w 8023328"/>
              <a:gd name="connsiteY1654" fmla="*/ 998371 h 2380521"/>
              <a:gd name="connsiteX1655" fmla="*/ 154085 w 8023328"/>
              <a:gd name="connsiteY1655" fmla="*/ 998371 h 2380521"/>
              <a:gd name="connsiteX1656" fmla="*/ 167941 w 8023328"/>
              <a:gd name="connsiteY1656" fmla="*/ 1012227 h 2380521"/>
              <a:gd name="connsiteX1657" fmla="*/ 154085 w 8023328"/>
              <a:gd name="connsiteY1657" fmla="*/ 1024625 h 2380521"/>
              <a:gd name="connsiteX1658" fmla="*/ 141687 w 8023328"/>
              <a:gd name="connsiteY1658" fmla="*/ 1012227 h 2380521"/>
              <a:gd name="connsiteX1659" fmla="*/ 154085 w 8023328"/>
              <a:gd name="connsiteY1659" fmla="*/ 998371 h 2380521"/>
              <a:gd name="connsiteX1660" fmla="*/ 83255 w 8023328"/>
              <a:gd name="connsiteY1660" fmla="*/ 998371 h 2380521"/>
              <a:gd name="connsiteX1661" fmla="*/ 97111 w 8023328"/>
              <a:gd name="connsiteY1661" fmla="*/ 1012227 h 2380521"/>
              <a:gd name="connsiteX1662" fmla="*/ 83255 w 8023328"/>
              <a:gd name="connsiteY1662" fmla="*/ 1024625 h 2380521"/>
              <a:gd name="connsiteX1663" fmla="*/ 70858 w 8023328"/>
              <a:gd name="connsiteY1663" fmla="*/ 1012227 h 2380521"/>
              <a:gd name="connsiteX1664" fmla="*/ 83255 w 8023328"/>
              <a:gd name="connsiteY1664" fmla="*/ 998371 h 2380521"/>
              <a:gd name="connsiteX1665" fmla="*/ 12019 w 8023328"/>
              <a:gd name="connsiteY1665" fmla="*/ 998371 h 2380521"/>
              <a:gd name="connsiteX1666" fmla="*/ 26260 w 8023328"/>
              <a:gd name="connsiteY1666" fmla="*/ 1012227 h 2380521"/>
              <a:gd name="connsiteX1667" fmla="*/ 12019 w 8023328"/>
              <a:gd name="connsiteY1667" fmla="*/ 1024625 h 2380521"/>
              <a:gd name="connsiteX1668" fmla="*/ 27 w 8023328"/>
              <a:gd name="connsiteY1668" fmla="*/ 1012227 h 2380521"/>
              <a:gd name="connsiteX1669" fmla="*/ 12019 w 8023328"/>
              <a:gd name="connsiteY1669" fmla="*/ 998371 h 2380521"/>
              <a:gd name="connsiteX1670" fmla="*/ 870603 w 8023328"/>
              <a:gd name="connsiteY1670" fmla="*/ 927542 h 2380521"/>
              <a:gd name="connsiteX1671" fmla="*/ 883001 w 8023328"/>
              <a:gd name="connsiteY1671" fmla="*/ 939939 h 2380521"/>
              <a:gd name="connsiteX1672" fmla="*/ 870603 w 8023328"/>
              <a:gd name="connsiteY1672" fmla="*/ 953796 h 2380521"/>
              <a:gd name="connsiteX1673" fmla="*/ 856747 w 8023328"/>
              <a:gd name="connsiteY1673" fmla="*/ 939939 h 2380521"/>
              <a:gd name="connsiteX1674" fmla="*/ 870603 w 8023328"/>
              <a:gd name="connsiteY1674" fmla="*/ 927542 h 2380521"/>
              <a:gd name="connsiteX1675" fmla="*/ 799773 w 8023328"/>
              <a:gd name="connsiteY1675" fmla="*/ 927542 h 2380521"/>
              <a:gd name="connsiteX1676" fmla="*/ 812171 w 8023328"/>
              <a:gd name="connsiteY1676" fmla="*/ 939939 h 2380521"/>
              <a:gd name="connsiteX1677" fmla="*/ 799773 w 8023328"/>
              <a:gd name="connsiteY1677" fmla="*/ 953796 h 2380521"/>
              <a:gd name="connsiteX1678" fmla="*/ 785917 w 8023328"/>
              <a:gd name="connsiteY1678" fmla="*/ 939939 h 2380521"/>
              <a:gd name="connsiteX1679" fmla="*/ 799773 w 8023328"/>
              <a:gd name="connsiteY1679" fmla="*/ 927542 h 2380521"/>
              <a:gd name="connsiteX1680" fmla="*/ 724112 w 8023328"/>
              <a:gd name="connsiteY1680" fmla="*/ 927542 h 2380521"/>
              <a:gd name="connsiteX1681" fmla="*/ 737968 w 8023328"/>
              <a:gd name="connsiteY1681" fmla="*/ 939939 h 2380521"/>
              <a:gd name="connsiteX1682" fmla="*/ 724112 w 8023328"/>
              <a:gd name="connsiteY1682" fmla="*/ 953796 h 2380521"/>
              <a:gd name="connsiteX1683" fmla="*/ 711714 w 8023328"/>
              <a:gd name="connsiteY1683" fmla="*/ 939939 h 2380521"/>
              <a:gd name="connsiteX1684" fmla="*/ 724112 w 8023328"/>
              <a:gd name="connsiteY1684" fmla="*/ 927542 h 2380521"/>
              <a:gd name="connsiteX1685" fmla="*/ 653281 w 8023328"/>
              <a:gd name="connsiteY1685" fmla="*/ 927542 h 2380521"/>
              <a:gd name="connsiteX1686" fmla="*/ 667137 w 8023328"/>
              <a:gd name="connsiteY1686" fmla="*/ 939939 h 2380521"/>
              <a:gd name="connsiteX1687" fmla="*/ 653281 w 8023328"/>
              <a:gd name="connsiteY1687" fmla="*/ 953796 h 2380521"/>
              <a:gd name="connsiteX1688" fmla="*/ 640884 w 8023328"/>
              <a:gd name="connsiteY1688" fmla="*/ 939939 h 2380521"/>
              <a:gd name="connsiteX1689" fmla="*/ 653281 w 8023328"/>
              <a:gd name="connsiteY1689" fmla="*/ 927542 h 2380521"/>
              <a:gd name="connsiteX1690" fmla="*/ 582453 w 8023328"/>
              <a:gd name="connsiteY1690" fmla="*/ 927542 h 2380521"/>
              <a:gd name="connsiteX1691" fmla="*/ 596309 w 8023328"/>
              <a:gd name="connsiteY1691" fmla="*/ 939939 h 2380521"/>
              <a:gd name="connsiteX1692" fmla="*/ 582453 w 8023328"/>
              <a:gd name="connsiteY1692" fmla="*/ 953796 h 2380521"/>
              <a:gd name="connsiteX1693" fmla="*/ 570054 w 8023328"/>
              <a:gd name="connsiteY1693" fmla="*/ 939939 h 2380521"/>
              <a:gd name="connsiteX1694" fmla="*/ 582453 w 8023328"/>
              <a:gd name="connsiteY1694" fmla="*/ 927542 h 2380521"/>
              <a:gd name="connsiteX1695" fmla="*/ 513642 w 8023328"/>
              <a:gd name="connsiteY1695" fmla="*/ 927542 h 2380521"/>
              <a:gd name="connsiteX1696" fmla="*/ 528820 w 8023328"/>
              <a:gd name="connsiteY1696" fmla="*/ 939939 h 2380521"/>
              <a:gd name="connsiteX1697" fmla="*/ 513642 w 8023328"/>
              <a:gd name="connsiteY1697" fmla="*/ 953796 h 2380521"/>
              <a:gd name="connsiteX1698" fmla="*/ 499223 w 8023328"/>
              <a:gd name="connsiteY1698" fmla="*/ 939939 h 2380521"/>
              <a:gd name="connsiteX1699" fmla="*/ 513642 w 8023328"/>
              <a:gd name="connsiteY1699" fmla="*/ 927542 h 2380521"/>
              <a:gd name="connsiteX1700" fmla="*/ 439809 w 8023328"/>
              <a:gd name="connsiteY1700" fmla="*/ 927542 h 2380521"/>
              <a:gd name="connsiteX1701" fmla="*/ 454599 w 8023328"/>
              <a:gd name="connsiteY1701" fmla="*/ 939939 h 2380521"/>
              <a:gd name="connsiteX1702" fmla="*/ 439809 w 8023328"/>
              <a:gd name="connsiteY1702" fmla="*/ 953796 h 2380521"/>
              <a:gd name="connsiteX1703" fmla="*/ 425021 w 8023328"/>
              <a:gd name="connsiteY1703" fmla="*/ 939939 h 2380521"/>
              <a:gd name="connsiteX1704" fmla="*/ 439809 w 8023328"/>
              <a:gd name="connsiteY1704" fmla="*/ 927542 h 2380521"/>
              <a:gd name="connsiteX1705" fmla="*/ 368046 w 8023328"/>
              <a:gd name="connsiteY1705" fmla="*/ 927542 h 2380521"/>
              <a:gd name="connsiteX1706" fmla="*/ 380444 w 8023328"/>
              <a:gd name="connsiteY1706" fmla="*/ 939939 h 2380521"/>
              <a:gd name="connsiteX1707" fmla="*/ 368046 w 8023328"/>
              <a:gd name="connsiteY1707" fmla="*/ 953796 h 2380521"/>
              <a:gd name="connsiteX1708" fmla="*/ 354191 w 8023328"/>
              <a:gd name="connsiteY1708" fmla="*/ 939939 h 2380521"/>
              <a:gd name="connsiteX1709" fmla="*/ 368046 w 8023328"/>
              <a:gd name="connsiteY1709" fmla="*/ 927542 h 2380521"/>
              <a:gd name="connsiteX1710" fmla="*/ 297214 w 8023328"/>
              <a:gd name="connsiteY1710" fmla="*/ 927542 h 2380521"/>
              <a:gd name="connsiteX1711" fmla="*/ 309612 w 8023328"/>
              <a:gd name="connsiteY1711" fmla="*/ 939939 h 2380521"/>
              <a:gd name="connsiteX1712" fmla="*/ 297214 w 8023328"/>
              <a:gd name="connsiteY1712" fmla="*/ 953796 h 2380521"/>
              <a:gd name="connsiteX1713" fmla="*/ 283359 w 8023328"/>
              <a:gd name="connsiteY1713" fmla="*/ 939939 h 2380521"/>
              <a:gd name="connsiteX1714" fmla="*/ 297214 w 8023328"/>
              <a:gd name="connsiteY1714" fmla="*/ 927542 h 2380521"/>
              <a:gd name="connsiteX1715" fmla="*/ 226386 w 8023328"/>
              <a:gd name="connsiteY1715" fmla="*/ 927542 h 2380521"/>
              <a:gd name="connsiteX1716" fmla="*/ 238784 w 8023328"/>
              <a:gd name="connsiteY1716" fmla="*/ 939939 h 2380521"/>
              <a:gd name="connsiteX1717" fmla="*/ 226386 w 8023328"/>
              <a:gd name="connsiteY1717" fmla="*/ 953796 h 2380521"/>
              <a:gd name="connsiteX1718" fmla="*/ 212530 w 8023328"/>
              <a:gd name="connsiteY1718" fmla="*/ 939939 h 2380521"/>
              <a:gd name="connsiteX1719" fmla="*/ 226386 w 8023328"/>
              <a:gd name="connsiteY1719" fmla="*/ 927542 h 2380521"/>
              <a:gd name="connsiteX1720" fmla="*/ 154091 w 8023328"/>
              <a:gd name="connsiteY1720" fmla="*/ 927542 h 2380521"/>
              <a:gd name="connsiteX1721" fmla="*/ 167947 w 8023328"/>
              <a:gd name="connsiteY1721" fmla="*/ 939939 h 2380521"/>
              <a:gd name="connsiteX1722" fmla="*/ 154091 w 8023328"/>
              <a:gd name="connsiteY1722" fmla="*/ 953796 h 2380521"/>
              <a:gd name="connsiteX1723" fmla="*/ 141693 w 8023328"/>
              <a:gd name="connsiteY1723" fmla="*/ 939939 h 2380521"/>
              <a:gd name="connsiteX1724" fmla="*/ 154091 w 8023328"/>
              <a:gd name="connsiteY1724" fmla="*/ 927542 h 2380521"/>
              <a:gd name="connsiteX1725" fmla="*/ 83261 w 8023328"/>
              <a:gd name="connsiteY1725" fmla="*/ 927542 h 2380521"/>
              <a:gd name="connsiteX1726" fmla="*/ 97117 w 8023328"/>
              <a:gd name="connsiteY1726" fmla="*/ 939939 h 2380521"/>
              <a:gd name="connsiteX1727" fmla="*/ 83261 w 8023328"/>
              <a:gd name="connsiteY1727" fmla="*/ 953796 h 2380521"/>
              <a:gd name="connsiteX1728" fmla="*/ 70864 w 8023328"/>
              <a:gd name="connsiteY1728" fmla="*/ 939939 h 2380521"/>
              <a:gd name="connsiteX1729" fmla="*/ 83261 w 8023328"/>
              <a:gd name="connsiteY1729" fmla="*/ 927542 h 2380521"/>
              <a:gd name="connsiteX1730" fmla="*/ 12025 w 8023328"/>
              <a:gd name="connsiteY1730" fmla="*/ 927542 h 2380521"/>
              <a:gd name="connsiteX1731" fmla="*/ 26266 w 8023328"/>
              <a:gd name="connsiteY1731" fmla="*/ 939939 h 2380521"/>
              <a:gd name="connsiteX1732" fmla="*/ 12025 w 8023328"/>
              <a:gd name="connsiteY1732" fmla="*/ 953796 h 2380521"/>
              <a:gd name="connsiteX1733" fmla="*/ 33 w 8023328"/>
              <a:gd name="connsiteY1733" fmla="*/ 939939 h 2380521"/>
              <a:gd name="connsiteX1734" fmla="*/ 12025 w 8023328"/>
              <a:gd name="connsiteY1734" fmla="*/ 927542 h 2380521"/>
              <a:gd name="connsiteX1735" fmla="*/ 6581764 w 8023328"/>
              <a:gd name="connsiteY1735" fmla="*/ 924168 h 2380521"/>
              <a:gd name="connsiteX1736" fmla="*/ 6596552 w 8023328"/>
              <a:gd name="connsiteY1736" fmla="*/ 936565 h 2380521"/>
              <a:gd name="connsiteX1737" fmla="*/ 6581764 w 8023328"/>
              <a:gd name="connsiteY1737" fmla="*/ 950422 h 2380521"/>
              <a:gd name="connsiteX1738" fmla="*/ 6566976 w 8023328"/>
              <a:gd name="connsiteY1738" fmla="*/ 936565 h 2380521"/>
              <a:gd name="connsiteX1739" fmla="*/ 6581764 w 8023328"/>
              <a:gd name="connsiteY1739" fmla="*/ 924168 h 2380521"/>
              <a:gd name="connsiteX1740" fmla="*/ 6510933 w 8023328"/>
              <a:gd name="connsiteY1740" fmla="*/ 924168 h 2380521"/>
              <a:gd name="connsiteX1741" fmla="*/ 6525722 w 8023328"/>
              <a:gd name="connsiteY1741" fmla="*/ 936565 h 2380521"/>
              <a:gd name="connsiteX1742" fmla="*/ 6510933 w 8023328"/>
              <a:gd name="connsiteY1742" fmla="*/ 950422 h 2380521"/>
              <a:gd name="connsiteX1743" fmla="*/ 6496144 w 8023328"/>
              <a:gd name="connsiteY1743" fmla="*/ 936565 h 2380521"/>
              <a:gd name="connsiteX1744" fmla="*/ 6510933 w 8023328"/>
              <a:gd name="connsiteY1744" fmla="*/ 924168 h 2380521"/>
              <a:gd name="connsiteX1745" fmla="*/ 6440492 w 8023328"/>
              <a:gd name="connsiteY1745" fmla="*/ 924168 h 2380521"/>
              <a:gd name="connsiteX1746" fmla="*/ 6454911 w 8023328"/>
              <a:gd name="connsiteY1746" fmla="*/ 936565 h 2380521"/>
              <a:gd name="connsiteX1747" fmla="*/ 6440492 w 8023328"/>
              <a:gd name="connsiteY1747" fmla="*/ 950422 h 2380521"/>
              <a:gd name="connsiteX1748" fmla="*/ 6425315 w 8023328"/>
              <a:gd name="connsiteY1748" fmla="*/ 936565 h 2380521"/>
              <a:gd name="connsiteX1749" fmla="*/ 6440492 w 8023328"/>
              <a:gd name="connsiteY1749" fmla="*/ 924168 h 2380521"/>
              <a:gd name="connsiteX1750" fmla="*/ 6368340 w 8023328"/>
              <a:gd name="connsiteY1750" fmla="*/ 924168 h 2380521"/>
              <a:gd name="connsiteX1751" fmla="*/ 6380737 w 8023328"/>
              <a:gd name="connsiteY1751" fmla="*/ 936565 h 2380521"/>
              <a:gd name="connsiteX1752" fmla="*/ 6368340 w 8023328"/>
              <a:gd name="connsiteY1752" fmla="*/ 950422 h 2380521"/>
              <a:gd name="connsiteX1753" fmla="*/ 6354484 w 8023328"/>
              <a:gd name="connsiteY1753" fmla="*/ 936565 h 2380521"/>
              <a:gd name="connsiteX1754" fmla="*/ 6368340 w 8023328"/>
              <a:gd name="connsiteY1754" fmla="*/ 924168 h 2380521"/>
              <a:gd name="connsiteX1755" fmla="*/ 6297511 w 8023328"/>
              <a:gd name="connsiteY1755" fmla="*/ 924168 h 2380521"/>
              <a:gd name="connsiteX1756" fmla="*/ 6309908 w 8023328"/>
              <a:gd name="connsiteY1756" fmla="*/ 936565 h 2380521"/>
              <a:gd name="connsiteX1757" fmla="*/ 6297511 w 8023328"/>
              <a:gd name="connsiteY1757" fmla="*/ 950422 h 2380521"/>
              <a:gd name="connsiteX1758" fmla="*/ 6283655 w 8023328"/>
              <a:gd name="connsiteY1758" fmla="*/ 936565 h 2380521"/>
              <a:gd name="connsiteX1759" fmla="*/ 6297511 w 8023328"/>
              <a:gd name="connsiteY1759" fmla="*/ 924168 h 2380521"/>
              <a:gd name="connsiteX1760" fmla="*/ 6226679 w 8023328"/>
              <a:gd name="connsiteY1760" fmla="*/ 924168 h 2380521"/>
              <a:gd name="connsiteX1761" fmla="*/ 6239076 w 8023328"/>
              <a:gd name="connsiteY1761" fmla="*/ 936565 h 2380521"/>
              <a:gd name="connsiteX1762" fmla="*/ 6226679 w 8023328"/>
              <a:gd name="connsiteY1762" fmla="*/ 950422 h 2380521"/>
              <a:gd name="connsiteX1763" fmla="*/ 6212823 w 8023328"/>
              <a:gd name="connsiteY1763" fmla="*/ 936565 h 2380521"/>
              <a:gd name="connsiteX1764" fmla="*/ 6226679 w 8023328"/>
              <a:gd name="connsiteY1764" fmla="*/ 924168 h 2380521"/>
              <a:gd name="connsiteX1765" fmla="*/ 6154391 w 8023328"/>
              <a:gd name="connsiteY1765" fmla="*/ 924168 h 2380521"/>
              <a:gd name="connsiteX1766" fmla="*/ 6168247 w 8023328"/>
              <a:gd name="connsiteY1766" fmla="*/ 936565 h 2380521"/>
              <a:gd name="connsiteX1767" fmla="*/ 6154391 w 8023328"/>
              <a:gd name="connsiteY1767" fmla="*/ 950422 h 2380521"/>
              <a:gd name="connsiteX1768" fmla="*/ 6141994 w 8023328"/>
              <a:gd name="connsiteY1768" fmla="*/ 936565 h 2380521"/>
              <a:gd name="connsiteX1769" fmla="*/ 6154391 w 8023328"/>
              <a:gd name="connsiteY1769" fmla="*/ 924168 h 2380521"/>
              <a:gd name="connsiteX1770" fmla="*/ 6083559 w 8023328"/>
              <a:gd name="connsiteY1770" fmla="*/ 924168 h 2380521"/>
              <a:gd name="connsiteX1771" fmla="*/ 6097415 w 8023328"/>
              <a:gd name="connsiteY1771" fmla="*/ 936565 h 2380521"/>
              <a:gd name="connsiteX1772" fmla="*/ 6083559 w 8023328"/>
              <a:gd name="connsiteY1772" fmla="*/ 950422 h 2380521"/>
              <a:gd name="connsiteX1773" fmla="*/ 6071162 w 8023328"/>
              <a:gd name="connsiteY1773" fmla="*/ 936565 h 2380521"/>
              <a:gd name="connsiteX1774" fmla="*/ 6083559 w 8023328"/>
              <a:gd name="connsiteY1774" fmla="*/ 924168 h 2380521"/>
              <a:gd name="connsiteX1775" fmla="*/ 6011748 w 8023328"/>
              <a:gd name="connsiteY1775" fmla="*/ 924168 h 2380521"/>
              <a:gd name="connsiteX1776" fmla="*/ 6026537 w 8023328"/>
              <a:gd name="connsiteY1776" fmla="*/ 936565 h 2380521"/>
              <a:gd name="connsiteX1777" fmla="*/ 6011748 w 8023328"/>
              <a:gd name="connsiteY1777" fmla="*/ 950422 h 2380521"/>
              <a:gd name="connsiteX1778" fmla="*/ 5996959 w 8023328"/>
              <a:gd name="connsiteY1778" fmla="*/ 936565 h 2380521"/>
              <a:gd name="connsiteX1779" fmla="*/ 6011748 w 8023328"/>
              <a:gd name="connsiteY1779" fmla="*/ 924168 h 2380521"/>
              <a:gd name="connsiteX1780" fmla="*/ 5940548 w 8023328"/>
              <a:gd name="connsiteY1780" fmla="*/ 924168 h 2380521"/>
              <a:gd name="connsiteX1781" fmla="*/ 5955726 w 8023328"/>
              <a:gd name="connsiteY1781" fmla="*/ 936565 h 2380521"/>
              <a:gd name="connsiteX1782" fmla="*/ 5940548 w 8023328"/>
              <a:gd name="connsiteY1782" fmla="*/ 950422 h 2380521"/>
              <a:gd name="connsiteX1783" fmla="*/ 5926130 w 8023328"/>
              <a:gd name="connsiteY1783" fmla="*/ 936565 h 2380521"/>
              <a:gd name="connsiteX1784" fmla="*/ 5940548 w 8023328"/>
              <a:gd name="connsiteY1784" fmla="*/ 924168 h 2380521"/>
              <a:gd name="connsiteX1785" fmla="*/ 5870088 w 8023328"/>
              <a:gd name="connsiteY1785" fmla="*/ 924168 h 2380521"/>
              <a:gd name="connsiteX1786" fmla="*/ 5884877 w 8023328"/>
              <a:gd name="connsiteY1786" fmla="*/ 936565 h 2380521"/>
              <a:gd name="connsiteX1787" fmla="*/ 5870088 w 8023328"/>
              <a:gd name="connsiteY1787" fmla="*/ 950422 h 2380521"/>
              <a:gd name="connsiteX1788" fmla="*/ 5855299 w 8023328"/>
              <a:gd name="connsiteY1788" fmla="*/ 936565 h 2380521"/>
              <a:gd name="connsiteX1789" fmla="*/ 5870088 w 8023328"/>
              <a:gd name="connsiteY1789" fmla="*/ 924168 h 2380521"/>
              <a:gd name="connsiteX1790" fmla="*/ 5798325 w 8023328"/>
              <a:gd name="connsiteY1790" fmla="*/ 924168 h 2380521"/>
              <a:gd name="connsiteX1791" fmla="*/ 5810722 w 8023328"/>
              <a:gd name="connsiteY1791" fmla="*/ 936565 h 2380521"/>
              <a:gd name="connsiteX1792" fmla="*/ 5798325 w 8023328"/>
              <a:gd name="connsiteY1792" fmla="*/ 950422 h 2380521"/>
              <a:gd name="connsiteX1793" fmla="*/ 5784469 w 8023328"/>
              <a:gd name="connsiteY1793" fmla="*/ 936565 h 2380521"/>
              <a:gd name="connsiteX1794" fmla="*/ 5798325 w 8023328"/>
              <a:gd name="connsiteY1794" fmla="*/ 924168 h 2380521"/>
              <a:gd name="connsiteX1795" fmla="*/ 5724122 w 8023328"/>
              <a:gd name="connsiteY1795" fmla="*/ 924168 h 2380521"/>
              <a:gd name="connsiteX1796" fmla="*/ 5736519 w 8023328"/>
              <a:gd name="connsiteY1796" fmla="*/ 936565 h 2380521"/>
              <a:gd name="connsiteX1797" fmla="*/ 5724122 w 8023328"/>
              <a:gd name="connsiteY1797" fmla="*/ 950422 h 2380521"/>
              <a:gd name="connsiteX1798" fmla="*/ 5710266 w 8023328"/>
              <a:gd name="connsiteY1798" fmla="*/ 936565 h 2380521"/>
              <a:gd name="connsiteX1799" fmla="*/ 5724122 w 8023328"/>
              <a:gd name="connsiteY1799" fmla="*/ 924168 h 2380521"/>
              <a:gd name="connsiteX1800" fmla="*/ 5653291 w 8023328"/>
              <a:gd name="connsiteY1800" fmla="*/ 924168 h 2380521"/>
              <a:gd name="connsiteX1801" fmla="*/ 5665688 w 8023328"/>
              <a:gd name="connsiteY1801" fmla="*/ 936565 h 2380521"/>
              <a:gd name="connsiteX1802" fmla="*/ 5653291 w 8023328"/>
              <a:gd name="connsiteY1802" fmla="*/ 950422 h 2380521"/>
              <a:gd name="connsiteX1803" fmla="*/ 5639435 w 8023328"/>
              <a:gd name="connsiteY1803" fmla="*/ 936565 h 2380521"/>
              <a:gd name="connsiteX1804" fmla="*/ 5653291 w 8023328"/>
              <a:gd name="connsiteY1804" fmla="*/ 924168 h 2380521"/>
              <a:gd name="connsiteX1805" fmla="*/ 5581002 w 8023328"/>
              <a:gd name="connsiteY1805" fmla="*/ 924168 h 2380521"/>
              <a:gd name="connsiteX1806" fmla="*/ 5594858 w 8023328"/>
              <a:gd name="connsiteY1806" fmla="*/ 936565 h 2380521"/>
              <a:gd name="connsiteX1807" fmla="*/ 5581002 w 8023328"/>
              <a:gd name="connsiteY1807" fmla="*/ 950422 h 2380521"/>
              <a:gd name="connsiteX1808" fmla="*/ 5568605 w 8023328"/>
              <a:gd name="connsiteY1808" fmla="*/ 936565 h 2380521"/>
              <a:gd name="connsiteX1809" fmla="*/ 5581002 w 8023328"/>
              <a:gd name="connsiteY1809" fmla="*/ 924168 h 2380521"/>
              <a:gd name="connsiteX1810" fmla="*/ 5510171 w 8023328"/>
              <a:gd name="connsiteY1810" fmla="*/ 924168 h 2380521"/>
              <a:gd name="connsiteX1811" fmla="*/ 5524027 w 8023328"/>
              <a:gd name="connsiteY1811" fmla="*/ 936565 h 2380521"/>
              <a:gd name="connsiteX1812" fmla="*/ 5510171 w 8023328"/>
              <a:gd name="connsiteY1812" fmla="*/ 950422 h 2380521"/>
              <a:gd name="connsiteX1813" fmla="*/ 5497774 w 8023328"/>
              <a:gd name="connsiteY1813" fmla="*/ 936565 h 2380521"/>
              <a:gd name="connsiteX1814" fmla="*/ 5510171 w 8023328"/>
              <a:gd name="connsiteY1814" fmla="*/ 924168 h 2380521"/>
              <a:gd name="connsiteX1815" fmla="*/ 5438937 w 8023328"/>
              <a:gd name="connsiteY1815" fmla="*/ 924168 h 2380521"/>
              <a:gd name="connsiteX1816" fmla="*/ 5453178 w 8023328"/>
              <a:gd name="connsiteY1816" fmla="*/ 936565 h 2380521"/>
              <a:gd name="connsiteX1817" fmla="*/ 5438937 w 8023328"/>
              <a:gd name="connsiteY1817" fmla="*/ 950422 h 2380521"/>
              <a:gd name="connsiteX1818" fmla="*/ 5426945 w 8023328"/>
              <a:gd name="connsiteY1818" fmla="*/ 936565 h 2380521"/>
              <a:gd name="connsiteX1819" fmla="*/ 5438937 w 8023328"/>
              <a:gd name="connsiteY1819" fmla="*/ 924168 h 2380521"/>
              <a:gd name="connsiteX1820" fmla="*/ 5367530 w 8023328"/>
              <a:gd name="connsiteY1820" fmla="*/ 924168 h 2380521"/>
              <a:gd name="connsiteX1821" fmla="*/ 5382318 w 8023328"/>
              <a:gd name="connsiteY1821" fmla="*/ 936565 h 2380521"/>
              <a:gd name="connsiteX1822" fmla="*/ 5367530 w 8023328"/>
              <a:gd name="connsiteY1822" fmla="*/ 950422 h 2380521"/>
              <a:gd name="connsiteX1823" fmla="*/ 5352742 w 8023328"/>
              <a:gd name="connsiteY1823" fmla="*/ 936565 h 2380521"/>
              <a:gd name="connsiteX1824" fmla="*/ 5367530 w 8023328"/>
              <a:gd name="connsiteY1824" fmla="*/ 924168 h 2380521"/>
              <a:gd name="connsiteX1825" fmla="*/ 5296699 w 8023328"/>
              <a:gd name="connsiteY1825" fmla="*/ 924168 h 2380521"/>
              <a:gd name="connsiteX1826" fmla="*/ 5311488 w 8023328"/>
              <a:gd name="connsiteY1826" fmla="*/ 936565 h 2380521"/>
              <a:gd name="connsiteX1827" fmla="*/ 5296699 w 8023328"/>
              <a:gd name="connsiteY1827" fmla="*/ 950422 h 2380521"/>
              <a:gd name="connsiteX1828" fmla="*/ 5281910 w 8023328"/>
              <a:gd name="connsiteY1828" fmla="*/ 936565 h 2380521"/>
              <a:gd name="connsiteX1829" fmla="*/ 5296699 w 8023328"/>
              <a:gd name="connsiteY1829" fmla="*/ 924168 h 2380521"/>
              <a:gd name="connsiteX1830" fmla="*/ 5225869 w 8023328"/>
              <a:gd name="connsiteY1830" fmla="*/ 924168 h 2380521"/>
              <a:gd name="connsiteX1831" fmla="*/ 5240657 w 8023328"/>
              <a:gd name="connsiteY1831" fmla="*/ 936565 h 2380521"/>
              <a:gd name="connsiteX1832" fmla="*/ 5225869 w 8023328"/>
              <a:gd name="connsiteY1832" fmla="*/ 950422 h 2380521"/>
              <a:gd name="connsiteX1833" fmla="*/ 5211081 w 8023328"/>
              <a:gd name="connsiteY1833" fmla="*/ 936565 h 2380521"/>
              <a:gd name="connsiteX1834" fmla="*/ 5225869 w 8023328"/>
              <a:gd name="connsiteY1834" fmla="*/ 924168 h 2380521"/>
              <a:gd name="connsiteX1835" fmla="*/ 5154105 w 8023328"/>
              <a:gd name="connsiteY1835" fmla="*/ 924168 h 2380521"/>
              <a:gd name="connsiteX1836" fmla="*/ 5166502 w 8023328"/>
              <a:gd name="connsiteY1836" fmla="*/ 936565 h 2380521"/>
              <a:gd name="connsiteX1837" fmla="*/ 5154105 w 8023328"/>
              <a:gd name="connsiteY1837" fmla="*/ 950422 h 2380521"/>
              <a:gd name="connsiteX1838" fmla="*/ 5140249 w 8023328"/>
              <a:gd name="connsiteY1838" fmla="*/ 936565 h 2380521"/>
              <a:gd name="connsiteX1839" fmla="*/ 5154105 w 8023328"/>
              <a:gd name="connsiteY1839" fmla="*/ 924168 h 2380521"/>
              <a:gd name="connsiteX1840" fmla="*/ 5083276 w 8023328"/>
              <a:gd name="connsiteY1840" fmla="*/ 924168 h 2380521"/>
              <a:gd name="connsiteX1841" fmla="*/ 5095673 w 8023328"/>
              <a:gd name="connsiteY1841" fmla="*/ 936565 h 2380521"/>
              <a:gd name="connsiteX1842" fmla="*/ 5083276 w 8023328"/>
              <a:gd name="connsiteY1842" fmla="*/ 950422 h 2380521"/>
              <a:gd name="connsiteX1843" fmla="*/ 5069420 w 8023328"/>
              <a:gd name="connsiteY1843" fmla="*/ 936565 h 2380521"/>
              <a:gd name="connsiteX1844" fmla="*/ 5083276 w 8023328"/>
              <a:gd name="connsiteY1844" fmla="*/ 924168 h 2380521"/>
              <a:gd name="connsiteX1845" fmla="*/ 5012445 w 8023328"/>
              <a:gd name="connsiteY1845" fmla="*/ 924168 h 2380521"/>
              <a:gd name="connsiteX1846" fmla="*/ 5024842 w 8023328"/>
              <a:gd name="connsiteY1846" fmla="*/ 936565 h 2380521"/>
              <a:gd name="connsiteX1847" fmla="*/ 5012445 w 8023328"/>
              <a:gd name="connsiteY1847" fmla="*/ 950422 h 2380521"/>
              <a:gd name="connsiteX1848" fmla="*/ 4998589 w 8023328"/>
              <a:gd name="connsiteY1848" fmla="*/ 938024 h 2380521"/>
              <a:gd name="connsiteX1849" fmla="*/ 5012445 w 8023328"/>
              <a:gd name="connsiteY1849" fmla="*/ 924168 h 2380521"/>
              <a:gd name="connsiteX1850" fmla="*/ 4940157 w 8023328"/>
              <a:gd name="connsiteY1850" fmla="*/ 924168 h 2380521"/>
              <a:gd name="connsiteX1851" fmla="*/ 4954013 w 8023328"/>
              <a:gd name="connsiteY1851" fmla="*/ 938024 h 2380521"/>
              <a:gd name="connsiteX1852" fmla="*/ 4940157 w 8023328"/>
              <a:gd name="connsiteY1852" fmla="*/ 950422 h 2380521"/>
              <a:gd name="connsiteX1853" fmla="*/ 4927760 w 8023328"/>
              <a:gd name="connsiteY1853" fmla="*/ 938024 h 2380521"/>
              <a:gd name="connsiteX1854" fmla="*/ 4940157 w 8023328"/>
              <a:gd name="connsiteY1854" fmla="*/ 924168 h 2380521"/>
              <a:gd name="connsiteX1855" fmla="*/ 4865953 w 8023328"/>
              <a:gd name="connsiteY1855" fmla="*/ 924168 h 2380521"/>
              <a:gd name="connsiteX1856" fmla="*/ 4879809 w 8023328"/>
              <a:gd name="connsiteY1856" fmla="*/ 938024 h 2380521"/>
              <a:gd name="connsiteX1857" fmla="*/ 4865953 w 8023328"/>
              <a:gd name="connsiteY1857" fmla="*/ 950422 h 2380521"/>
              <a:gd name="connsiteX1858" fmla="*/ 4853556 w 8023328"/>
              <a:gd name="connsiteY1858" fmla="*/ 938024 h 2380521"/>
              <a:gd name="connsiteX1859" fmla="*/ 4865953 w 8023328"/>
              <a:gd name="connsiteY1859" fmla="*/ 924168 h 2380521"/>
              <a:gd name="connsiteX1860" fmla="*/ 4797514 w 8023328"/>
              <a:gd name="connsiteY1860" fmla="*/ 924168 h 2380521"/>
              <a:gd name="connsiteX1861" fmla="*/ 4812303 w 8023328"/>
              <a:gd name="connsiteY1861" fmla="*/ 938024 h 2380521"/>
              <a:gd name="connsiteX1862" fmla="*/ 4797514 w 8023328"/>
              <a:gd name="connsiteY1862" fmla="*/ 950422 h 2380521"/>
              <a:gd name="connsiteX1863" fmla="*/ 4782725 w 8023328"/>
              <a:gd name="connsiteY1863" fmla="*/ 938024 h 2380521"/>
              <a:gd name="connsiteX1864" fmla="*/ 4797514 w 8023328"/>
              <a:gd name="connsiteY1864" fmla="*/ 924168 h 2380521"/>
              <a:gd name="connsiteX1865" fmla="*/ 4726684 w 8023328"/>
              <a:gd name="connsiteY1865" fmla="*/ 924168 h 2380521"/>
              <a:gd name="connsiteX1866" fmla="*/ 4741472 w 8023328"/>
              <a:gd name="connsiteY1866" fmla="*/ 938024 h 2380521"/>
              <a:gd name="connsiteX1867" fmla="*/ 4726684 w 8023328"/>
              <a:gd name="connsiteY1867" fmla="*/ 950422 h 2380521"/>
              <a:gd name="connsiteX1868" fmla="*/ 4711896 w 8023328"/>
              <a:gd name="connsiteY1868" fmla="*/ 938024 h 2380521"/>
              <a:gd name="connsiteX1869" fmla="*/ 4726684 w 8023328"/>
              <a:gd name="connsiteY1869" fmla="*/ 924168 h 2380521"/>
              <a:gd name="connsiteX1870" fmla="*/ 4655853 w 8023328"/>
              <a:gd name="connsiteY1870" fmla="*/ 924168 h 2380521"/>
              <a:gd name="connsiteX1871" fmla="*/ 4670642 w 8023328"/>
              <a:gd name="connsiteY1871" fmla="*/ 938024 h 2380521"/>
              <a:gd name="connsiteX1872" fmla="*/ 4655853 w 8023328"/>
              <a:gd name="connsiteY1872" fmla="*/ 950422 h 2380521"/>
              <a:gd name="connsiteX1873" fmla="*/ 4641064 w 8023328"/>
              <a:gd name="connsiteY1873" fmla="*/ 938024 h 2380521"/>
              <a:gd name="connsiteX1874" fmla="*/ 4655853 w 8023328"/>
              <a:gd name="connsiteY1874" fmla="*/ 924168 h 2380521"/>
              <a:gd name="connsiteX1875" fmla="*/ 4584091 w 8023328"/>
              <a:gd name="connsiteY1875" fmla="*/ 924168 h 2380521"/>
              <a:gd name="connsiteX1876" fmla="*/ 4596488 w 8023328"/>
              <a:gd name="connsiteY1876" fmla="*/ 938024 h 2380521"/>
              <a:gd name="connsiteX1877" fmla="*/ 4584091 w 8023328"/>
              <a:gd name="connsiteY1877" fmla="*/ 950422 h 2380521"/>
              <a:gd name="connsiteX1878" fmla="*/ 4570235 w 8023328"/>
              <a:gd name="connsiteY1878" fmla="*/ 938024 h 2380521"/>
              <a:gd name="connsiteX1879" fmla="*/ 4584091 w 8023328"/>
              <a:gd name="connsiteY1879" fmla="*/ 924168 h 2380521"/>
              <a:gd name="connsiteX1880" fmla="*/ 4513260 w 8023328"/>
              <a:gd name="connsiteY1880" fmla="*/ 924168 h 2380521"/>
              <a:gd name="connsiteX1881" fmla="*/ 4525657 w 8023328"/>
              <a:gd name="connsiteY1881" fmla="*/ 938024 h 2380521"/>
              <a:gd name="connsiteX1882" fmla="*/ 4513260 w 8023328"/>
              <a:gd name="connsiteY1882" fmla="*/ 950422 h 2380521"/>
              <a:gd name="connsiteX1883" fmla="*/ 4499404 w 8023328"/>
              <a:gd name="connsiteY1883" fmla="*/ 938024 h 2380521"/>
              <a:gd name="connsiteX1884" fmla="*/ 4513260 w 8023328"/>
              <a:gd name="connsiteY1884" fmla="*/ 924168 h 2380521"/>
              <a:gd name="connsiteX1885" fmla="*/ 4439056 w 8023328"/>
              <a:gd name="connsiteY1885" fmla="*/ 924168 h 2380521"/>
              <a:gd name="connsiteX1886" fmla="*/ 4451453 w 8023328"/>
              <a:gd name="connsiteY1886" fmla="*/ 938024 h 2380521"/>
              <a:gd name="connsiteX1887" fmla="*/ 4439056 w 8023328"/>
              <a:gd name="connsiteY1887" fmla="*/ 950422 h 2380521"/>
              <a:gd name="connsiteX1888" fmla="*/ 4425200 w 8023328"/>
              <a:gd name="connsiteY1888" fmla="*/ 938024 h 2380521"/>
              <a:gd name="connsiteX1889" fmla="*/ 4439056 w 8023328"/>
              <a:gd name="connsiteY1889" fmla="*/ 924168 h 2380521"/>
              <a:gd name="connsiteX1890" fmla="*/ 4366768 w 8023328"/>
              <a:gd name="connsiteY1890" fmla="*/ 924168 h 2380521"/>
              <a:gd name="connsiteX1891" fmla="*/ 4380624 w 8023328"/>
              <a:gd name="connsiteY1891" fmla="*/ 938024 h 2380521"/>
              <a:gd name="connsiteX1892" fmla="*/ 4366768 w 8023328"/>
              <a:gd name="connsiteY1892" fmla="*/ 950422 h 2380521"/>
              <a:gd name="connsiteX1893" fmla="*/ 4354371 w 8023328"/>
              <a:gd name="connsiteY1893" fmla="*/ 938024 h 2380521"/>
              <a:gd name="connsiteX1894" fmla="*/ 4366768 w 8023328"/>
              <a:gd name="connsiteY1894" fmla="*/ 924168 h 2380521"/>
              <a:gd name="connsiteX1895" fmla="*/ 4295937 w 8023328"/>
              <a:gd name="connsiteY1895" fmla="*/ 924168 h 2380521"/>
              <a:gd name="connsiteX1896" fmla="*/ 4309793 w 8023328"/>
              <a:gd name="connsiteY1896" fmla="*/ 938024 h 2380521"/>
              <a:gd name="connsiteX1897" fmla="*/ 4295937 w 8023328"/>
              <a:gd name="connsiteY1897" fmla="*/ 950422 h 2380521"/>
              <a:gd name="connsiteX1898" fmla="*/ 4283540 w 8023328"/>
              <a:gd name="connsiteY1898" fmla="*/ 938024 h 2380521"/>
              <a:gd name="connsiteX1899" fmla="*/ 4295937 w 8023328"/>
              <a:gd name="connsiteY1899" fmla="*/ 924168 h 2380521"/>
              <a:gd name="connsiteX1900" fmla="*/ 4225107 w 8023328"/>
              <a:gd name="connsiteY1900" fmla="*/ 924168 h 2380521"/>
              <a:gd name="connsiteX1901" fmla="*/ 4238963 w 8023328"/>
              <a:gd name="connsiteY1901" fmla="*/ 938024 h 2380521"/>
              <a:gd name="connsiteX1902" fmla="*/ 4225107 w 8023328"/>
              <a:gd name="connsiteY1902" fmla="*/ 950422 h 2380521"/>
              <a:gd name="connsiteX1903" fmla="*/ 4212710 w 8023328"/>
              <a:gd name="connsiteY1903" fmla="*/ 938024 h 2380521"/>
              <a:gd name="connsiteX1904" fmla="*/ 4225107 w 8023328"/>
              <a:gd name="connsiteY1904" fmla="*/ 924168 h 2380521"/>
              <a:gd name="connsiteX1905" fmla="*/ 4153295 w 8023328"/>
              <a:gd name="connsiteY1905" fmla="*/ 924168 h 2380521"/>
              <a:gd name="connsiteX1906" fmla="*/ 4168083 w 8023328"/>
              <a:gd name="connsiteY1906" fmla="*/ 938024 h 2380521"/>
              <a:gd name="connsiteX1907" fmla="*/ 4153295 w 8023328"/>
              <a:gd name="connsiteY1907" fmla="*/ 950422 h 2380521"/>
              <a:gd name="connsiteX1908" fmla="*/ 4138507 w 8023328"/>
              <a:gd name="connsiteY1908" fmla="*/ 938024 h 2380521"/>
              <a:gd name="connsiteX1909" fmla="*/ 4153295 w 8023328"/>
              <a:gd name="connsiteY1909" fmla="*/ 924168 h 2380521"/>
              <a:gd name="connsiteX1910" fmla="*/ 4082465 w 8023328"/>
              <a:gd name="connsiteY1910" fmla="*/ 924168 h 2380521"/>
              <a:gd name="connsiteX1911" fmla="*/ 4097254 w 8023328"/>
              <a:gd name="connsiteY1911" fmla="*/ 938024 h 2380521"/>
              <a:gd name="connsiteX1912" fmla="*/ 4082465 w 8023328"/>
              <a:gd name="connsiteY1912" fmla="*/ 950422 h 2380521"/>
              <a:gd name="connsiteX1913" fmla="*/ 4067676 w 8023328"/>
              <a:gd name="connsiteY1913" fmla="*/ 938024 h 2380521"/>
              <a:gd name="connsiteX1914" fmla="*/ 4082465 w 8023328"/>
              <a:gd name="connsiteY1914" fmla="*/ 924168 h 2380521"/>
              <a:gd name="connsiteX1915" fmla="*/ 4011635 w 8023328"/>
              <a:gd name="connsiteY1915" fmla="*/ 924168 h 2380521"/>
              <a:gd name="connsiteX1916" fmla="*/ 4026423 w 8023328"/>
              <a:gd name="connsiteY1916" fmla="*/ 938024 h 2380521"/>
              <a:gd name="connsiteX1917" fmla="*/ 4011635 w 8023328"/>
              <a:gd name="connsiteY1917" fmla="*/ 950422 h 2380521"/>
              <a:gd name="connsiteX1918" fmla="*/ 3996847 w 8023328"/>
              <a:gd name="connsiteY1918" fmla="*/ 938024 h 2380521"/>
              <a:gd name="connsiteX1919" fmla="*/ 4011635 w 8023328"/>
              <a:gd name="connsiteY1919" fmla="*/ 924168 h 2380521"/>
              <a:gd name="connsiteX1920" fmla="*/ 3939871 w 8023328"/>
              <a:gd name="connsiteY1920" fmla="*/ 924168 h 2380521"/>
              <a:gd name="connsiteX1921" fmla="*/ 3952268 w 8023328"/>
              <a:gd name="connsiteY1921" fmla="*/ 938024 h 2380521"/>
              <a:gd name="connsiteX1922" fmla="*/ 3939871 w 8023328"/>
              <a:gd name="connsiteY1922" fmla="*/ 950422 h 2380521"/>
              <a:gd name="connsiteX1923" fmla="*/ 3926015 w 8023328"/>
              <a:gd name="connsiteY1923" fmla="*/ 938024 h 2380521"/>
              <a:gd name="connsiteX1924" fmla="*/ 3939871 w 8023328"/>
              <a:gd name="connsiteY1924" fmla="*/ 924168 h 2380521"/>
              <a:gd name="connsiteX1925" fmla="*/ 3869042 w 8023328"/>
              <a:gd name="connsiteY1925" fmla="*/ 924168 h 2380521"/>
              <a:gd name="connsiteX1926" fmla="*/ 3881439 w 8023328"/>
              <a:gd name="connsiteY1926" fmla="*/ 938024 h 2380521"/>
              <a:gd name="connsiteX1927" fmla="*/ 3869042 w 8023328"/>
              <a:gd name="connsiteY1927" fmla="*/ 950422 h 2380521"/>
              <a:gd name="connsiteX1928" fmla="*/ 3855186 w 8023328"/>
              <a:gd name="connsiteY1928" fmla="*/ 938024 h 2380521"/>
              <a:gd name="connsiteX1929" fmla="*/ 3869042 w 8023328"/>
              <a:gd name="connsiteY1929" fmla="*/ 924168 h 2380521"/>
              <a:gd name="connsiteX1930" fmla="*/ 3798211 w 8023328"/>
              <a:gd name="connsiteY1930" fmla="*/ 924168 h 2380521"/>
              <a:gd name="connsiteX1931" fmla="*/ 3810608 w 8023328"/>
              <a:gd name="connsiteY1931" fmla="*/ 938024 h 2380521"/>
              <a:gd name="connsiteX1932" fmla="*/ 3798211 w 8023328"/>
              <a:gd name="connsiteY1932" fmla="*/ 950422 h 2380521"/>
              <a:gd name="connsiteX1933" fmla="*/ 3784355 w 8023328"/>
              <a:gd name="connsiteY1933" fmla="*/ 938024 h 2380521"/>
              <a:gd name="connsiteX1934" fmla="*/ 3798211 w 8023328"/>
              <a:gd name="connsiteY1934" fmla="*/ 924168 h 2380521"/>
              <a:gd name="connsiteX1935" fmla="*/ 3725922 w 8023328"/>
              <a:gd name="connsiteY1935" fmla="*/ 924168 h 2380521"/>
              <a:gd name="connsiteX1936" fmla="*/ 3739778 w 8023328"/>
              <a:gd name="connsiteY1936" fmla="*/ 938024 h 2380521"/>
              <a:gd name="connsiteX1937" fmla="*/ 3725922 w 8023328"/>
              <a:gd name="connsiteY1937" fmla="*/ 950422 h 2380521"/>
              <a:gd name="connsiteX1938" fmla="*/ 3713525 w 8023328"/>
              <a:gd name="connsiteY1938" fmla="*/ 938024 h 2380521"/>
              <a:gd name="connsiteX1939" fmla="*/ 3725922 w 8023328"/>
              <a:gd name="connsiteY1939" fmla="*/ 924168 h 2380521"/>
              <a:gd name="connsiteX1940" fmla="*/ 3655091 w 8023328"/>
              <a:gd name="connsiteY1940" fmla="*/ 924168 h 2380521"/>
              <a:gd name="connsiteX1941" fmla="*/ 3668947 w 8023328"/>
              <a:gd name="connsiteY1941" fmla="*/ 938024 h 2380521"/>
              <a:gd name="connsiteX1942" fmla="*/ 3655091 w 8023328"/>
              <a:gd name="connsiteY1942" fmla="*/ 950422 h 2380521"/>
              <a:gd name="connsiteX1943" fmla="*/ 3642694 w 8023328"/>
              <a:gd name="connsiteY1943" fmla="*/ 938024 h 2380521"/>
              <a:gd name="connsiteX1944" fmla="*/ 3655091 w 8023328"/>
              <a:gd name="connsiteY1944" fmla="*/ 924168 h 2380521"/>
              <a:gd name="connsiteX1945" fmla="*/ 3583280 w 8023328"/>
              <a:gd name="connsiteY1945" fmla="*/ 924168 h 2380521"/>
              <a:gd name="connsiteX1946" fmla="*/ 3598069 w 8023328"/>
              <a:gd name="connsiteY1946" fmla="*/ 938024 h 2380521"/>
              <a:gd name="connsiteX1947" fmla="*/ 3583280 w 8023328"/>
              <a:gd name="connsiteY1947" fmla="*/ 950422 h 2380521"/>
              <a:gd name="connsiteX1948" fmla="*/ 3568491 w 8023328"/>
              <a:gd name="connsiteY1948" fmla="*/ 938024 h 2380521"/>
              <a:gd name="connsiteX1949" fmla="*/ 3583280 w 8023328"/>
              <a:gd name="connsiteY1949" fmla="*/ 924168 h 2380521"/>
              <a:gd name="connsiteX1950" fmla="*/ 941441 w 8023328"/>
              <a:gd name="connsiteY1950" fmla="*/ 856710 h 2380521"/>
              <a:gd name="connsiteX1951" fmla="*/ 953839 w 8023328"/>
              <a:gd name="connsiteY1951" fmla="*/ 869107 h 2380521"/>
              <a:gd name="connsiteX1952" fmla="*/ 941441 w 8023328"/>
              <a:gd name="connsiteY1952" fmla="*/ 882964 h 2380521"/>
              <a:gd name="connsiteX1953" fmla="*/ 927585 w 8023328"/>
              <a:gd name="connsiteY1953" fmla="*/ 869107 h 2380521"/>
              <a:gd name="connsiteX1954" fmla="*/ 941441 w 8023328"/>
              <a:gd name="connsiteY1954" fmla="*/ 856710 h 2380521"/>
              <a:gd name="connsiteX1955" fmla="*/ 870610 w 8023328"/>
              <a:gd name="connsiteY1955" fmla="*/ 856710 h 2380521"/>
              <a:gd name="connsiteX1956" fmla="*/ 883008 w 8023328"/>
              <a:gd name="connsiteY1956" fmla="*/ 869107 h 2380521"/>
              <a:gd name="connsiteX1957" fmla="*/ 870610 w 8023328"/>
              <a:gd name="connsiteY1957" fmla="*/ 882964 h 2380521"/>
              <a:gd name="connsiteX1958" fmla="*/ 856754 w 8023328"/>
              <a:gd name="connsiteY1958" fmla="*/ 869107 h 2380521"/>
              <a:gd name="connsiteX1959" fmla="*/ 870610 w 8023328"/>
              <a:gd name="connsiteY1959" fmla="*/ 856710 h 2380521"/>
              <a:gd name="connsiteX1960" fmla="*/ 799780 w 8023328"/>
              <a:gd name="connsiteY1960" fmla="*/ 856710 h 2380521"/>
              <a:gd name="connsiteX1961" fmla="*/ 812178 w 8023328"/>
              <a:gd name="connsiteY1961" fmla="*/ 869107 h 2380521"/>
              <a:gd name="connsiteX1962" fmla="*/ 799780 w 8023328"/>
              <a:gd name="connsiteY1962" fmla="*/ 882964 h 2380521"/>
              <a:gd name="connsiteX1963" fmla="*/ 785924 w 8023328"/>
              <a:gd name="connsiteY1963" fmla="*/ 869107 h 2380521"/>
              <a:gd name="connsiteX1964" fmla="*/ 799780 w 8023328"/>
              <a:gd name="connsiteY1964" fmla="*/ 856710 h 2380521"/>
              <a:gd name="connsiteX1965" fmla="*/ 724119 w 8023328"/>
              <a:gd name="connsiteY1965" fmla="*/ 856710 h 2380521"/>
              <a:gd name="connsiteX1966" fmla="*/ 737976 w 8023328"/>
              <a:gd name="connsiteY1966" fmla="*/ 869107 h 2380521"/>
              <a:gd name="connsiteX1967" fmla="*/ 724119 w 8023328"/>
              <a:gd name="connsiteY1967" fmla="*/ 882964 h 2380521"/>
              <a:gd name="connsiteX1968" fmla="*/ 711721 w 8023328"/>
              <a:gd name="connsiteY1968" fmla="*/ 869107 h 2380521"/>
              <a:gd name="connsiteX1969" fmla="*/ 724119 w 8023328"/>
              <a:gd name="connsiteY1969" fmla="*/ 856710 h 2380521"/>
              <a:gd name="connsiteX1970" fmla="*/ 653288 w 8023328"/>
              <a:gd name="connsiteY1970" fmla="*/ 856710 h 2380521"/>
              <a:gd name="connsiteX1971" fmla="*/ 667144 w 8023328"/>
              <a:gd name="connsiteY1971" fmla="*/ 869107 h 2380521"/>
              <a:gd name="connsiteX1972" fmla="*/ 653288 w 8023328"/>
              <a:gd name="connsiteY1972" fmla="*/ 882964 h 2380521"/>
              <a:gd name="connsiteX1973" fmla="*/ 640891 w 8023328"/>
              <a:gd name="connsiteY1973" fmla="*/ 869107 h 2380521"/>
              <a:gd name="connsiteX1974" fmla="*/ 653288 w 8023328"/>
              <a:gd name="connsiteY1974" fmla="*/ 856710 h 2380521"/>
              <a:gd name="connsiteX1975" fmla="*/ 584851 w 8023328"/>
              <a:gd name="connsiteY1975" fmla="*/ 856710 h 2380521"/>
              <a:gd name="connsiteX1976" fmla="*/ 599638 w 8023328"/>
              <a:gd name="connsiteY1976" fmla="*/ 869107 h 2380521"/>
              <a:gd name="connsiteX1977" fmla="*/ 584851 w 8023328"/>
              <a:gd name="connsiteY1977" fmla="*/ 882964 h 2380521"/>
              <a:gd name="connsiteX1978" fmla="*/ 570061 w 8023328"/>
              <a:gd name="connsiteY1978" fmla="*/ 869107 h 2380521"/>
              <a:gd name="connsiteX1979" fmla="*/ 584851 w 8023328"/>
              <a:gd name="connsiteY1979" fmla="*/ 856710 h 2380521"/>
              <a:gd name="connsiteX1980" fmla="*/ 513649 w 8023328"/>
              <a:gd name="connsiteY1980" fmla="*/ 856710 h 2380521"/>
              <a:gd name="connsiteX1981" fmla="*/ 528826 w 8023328"/>
              <a:gd name="connsiteY1981" fmla="*/ 869107 h 2380521"/>
              <a:gd name="connsiteX1982" fmla="*/ 513649 w 8023328"/>
              <a:gd name="connsiteY1982" fmla="*/ 882964 h 2380521"/>
              <a:gd name="connsiteX1983" fmla="*/ 499230 w 8023328"/>
              <a:gd name="connsiteY1983" fmla="*/ 869107 h 2380521"/>
              <a:gd name="connsiteX1984" fmla="*/ 513649 w 8023328"/>
              <a:gd name="connsiteY1984" fmla="*/ 856710 h 2380521"/>
              <a:gd name="connsiteX1985" fmla="*/ 439816 w 8023328"/>
              <a:gd name="connsiteY1985" fmla="*/ 856710 h 2380521"/>
              <a:gd name="connsiteX1986" fmla="*/ 454606 w 8023328"/>
              <a:gd name="connsiteY1986" fmla="*/ 869107 h 2380521"/>
              <a:gd name="connsiteX1987" fmla="*/ 439816 w 8023328"/>
              <a:gd name="connsiteY1987" fmla="*/ 882964 h 2380521"/>
              <a:gd name="connsiteX1988" fmla="*/ 425028 w 8023328"/>
              <a:gd name="connsiteY1988" fmla="*/ 869107 h 2380521"/>
              <a:gd name="connsiteX1989" fmla="*/ 439816 w 8023328"/>
              <a:gd name="connsiteY1989" fmla="*/ 856710 h 2380521"/>
              <a:gd name="connsiteX1990" fmla="*/ 368053 w 8023328"/>
              <a:gd name="connsiteY1990" fmla="*/ 856710 h 2380521"/>
              <a:gd name="connsiteX1991" fmla="*/ 380451 w 8023328"/>
              <a:gd name="connsiteY1991" fmla="*/ 869107 h 2380521"/>
              <a:gd name="connsiteX1992" fmla="*/ 368053 w 8023328"/>
              <a:gd name="connsiteY1992" fmla="*/ 882964 h 2380521"/>
              <a:gd name="connsiteX1993" fmla="*/ 354198 w 8023328"/>
              <a:gd name="connsiteY1993" fmla="*/ 869107 h 2380521"/>
              <a:gd name="connsiteX1994" fmla="*/ 368053 w 8023328"/>
              <a:gd name="connsiteY1994" fmla="*/ 856710 h 2380521"/>
              <a:gd name="connsiteX1995" fmla="*/ 297222 w 8023328"/>
              <a:gd name="connsiteY1995" fmla="*/ 856710 h 2380521"/>
              <a:gd name="connsiteX1996" fmla="*/ 309618 w 8023328"/>
              <a:gd name="connsiteY1996" fmla="*/ 869107 h 2380521"/>
              <a:gd name="connsiteX1997" fmla="*/ 297222 w 8023328"/>
              <a:gd name="connsiteY1997" fmla="*/ 882964 h 2380521"/>
              <a:gd name="connsiteX1998" fmla="*/ 283366 w 8023328"/>
              <a:gd name="connsiteY1998" fmla="*/ 869107 h 2380521"/>
              <a:gd name="connsiteX1999" fmla="*/ 297222 w 8023328"/>
              <a:gd name="connsiteY1999" fmla="*/ 856710 h 2380521"/>
              <a:gd name="connsiteX2000" fmla="*/ 226393 w 8023328"/>
              <a:gd name="connsiteY2000" fmla="*/ 856710 h 2380521"/>
              <a:gd name="connsiteX2001" fmla="*/ 238791 w 8023328"/>
              <a:gd name="connsiteY2001" fmla="*/ 869107 h 2380521"/>
              <a:gd name="connsiteX2002" fmla="*/ 226393 w 8023328"/>
              <a:gd name="connsiteY2002" fmla="*/ 882964 h 2380521"/>
              <a:gd name="connsiteX2003" fmla="*/ 212537 w 8023328"/>
              <a:gd name="connsiteY2003" fmla="*/ 869107 h 2380521"/>
              <a:gd name="connsiteX2004" fmla="*/ 226393 w 8023328"/>
              <a:gd name="connsiteY2004" fmla="*/ 856710 h 2380521"/>
              <a:gd name="connsiteX2005" fmla="*/ 154097 w 8023328"/>
              <a:gd name="connsiteY2005" fmla="*/ 856710 h 2380521"/>
              <a:gd name="connsiteX2006" fmla="*/ 167953 w 8023328"/>
              <a:gd name="connsiteY2006" fmla="*/ 869107 h 2380521"/>
              <a:gd name="connsiteX2007" fmla="*/ 154097 w 8023328"/>
              <a:gd name="connsiteY2007" fmla="*/ 882964 h 2380521"/>
              <a:gd name="connsiteX2008" fmla="*/ 141699 w 8023328"/>
              <a:gd name="connsiteY2008" fmla="*/ 869107 h 2380521"/>
              <a:gd name="connsiteX2009" fmla="*/ 154097 w 8023328"/>
              <a:gd name="connsiteY2009" fmla="*/ 856710 h 2380521"/>
              <a:gd name="connsiteX2010" fmla="*/ 83267 w 8023328"/>
              <a:gd name="connsiteY2010" fmla="*/ 856710 h 2380521"/>
              <a:gd name="connsiteX2011" fmla="*/ 97123 w 8023328"/>
              <a:gd name="connsiteY2011" fmla="*/ 869107 h 2380521"/>
              <a:gd name="connsiteX2012" fmla="*/ 83267 w 8023328"/>
              <a:gd name="connsiteY2012" fmla="*/ 882964 h 2380521"/>
              <a:gd name="connsiteX2013" fmla="*/ 70870 w 8023328"/>
              <a:gd name="connsiteY2013" fmla="*/ 869107 h 2380521"/>
              <a:gd name="connsiteX2014" fmla="*/ 83267 w 8023328"/>
              <a:gd name="connsiteY2014" fmla="*/ 856710 h 2380521"/>
              <a:gd name="connsiteX2015" fmla="*/ 12032 w 8023328"/>
              <a:gd name="connsiteY2015" fmla="*/ 856710 h 2380521"/>
              <a:gd name="connsiteX2016" fmla="*/ 26273 w 8023328"/>
              <a:gd name="connsiteY2016" fmla="*/ 869107 h 2380521"/>
              <a:gd name="connsiteX2017" fmla="*/ 12032 w 8023328"/>
              <a:gd name="connsiteY2017" fmla="*/ 882964 h 2380521"/>
              <a:gd name="connsiteX2018" fmla="*/ 39 w 8023328"/>
              <a:gd name="connsiteY2018" fmla="*/ 869107 h 2380521"/>
              <a:gd name="connsiteX2019" fmla="*/ 12032 w 8023328"/>
              <a:gd name="connsiteY2019" fmla="*/ 856710 h 2380521"/>
              <a:gd name="connsiteX2020" fmla="*/ 6368340 w 8023328"/>
              <a:gd name="connsiteY2020" fmla="*/ 853339 h 2380521"/>
              <a:gd name="connsiteX2021" fmla="*/ 6380737 w 8023328"/>
              <a:gd name="connsiteY2021" fmla="*/ 867757 h 2380521"/>
              <a:gd name="connsiteX2022" fmla="*/ 6368340 w 8023328"/>
              <a:gd name="connsiteY2022" fmla="*/ 882935 h 2380521"/>
              <a:gd name="connsiteX2023" fmla="*/ 6354484 w 8023328"/>
              <a:gd name="connsiteY2023" fmla="*/ 867757 h 2380521"/>
              <a:gd name="connsiteX2024" fmla="*/ 6368340 w 8023328"/>
              <a:gd name="connsiteY2024" fmla="*/ 853339 h 2380521"/>
              <a:gd name="connsiteX2025" fmla="*/ 6297511 w 8023328"/>
              <a:gd name="connsiteY2025" fmla="*/ 853339 h 2380521"/>
              <a:gd name="connsiteX2026" fmla="*/ 6309908 w 8023328"/>
              <a:gd name="connsiteY2026" fmla="*/ 867757 h 2380521"/>
              <a:gd name="connsiteX2027" fmla="*/ 6297511 w 8023328"/>
              <a:gd name="connsiteY2027" fmla="*/ 882935 h 2380521"/>
              <a:gd name="connsiteX2028" fmla="*/ 6283655 w 8023328"/>
              <a:gd name="connsiteY2028" fmla="*/ 867757 h 2380521"/>
              <a:gd name="connsiteX2029" fmla="*/ 6297511 w 8023328"/>
              <a:gd name="connsiteY2029" fmla="*/ 853339 h 2380521"/>
              <a:gd name="connsiteX2030" fmla="*/ 6226679 w 8023328"/>
              <a:gd name="connsiteY2030" fmla="*/ 853339 h 2380521"/>
              <a:gd name="connsiteX2031" fmla="*/ 6239076 w 8023328"/>
              <a:gd name="connsiteY2031" fmla="*/ 867757 h 2380521"/>
              <a:gd name="connsiteX2032" fmla="*/ 6226679 w 8023328"/>
              <a:gd name="connsiteY2032" fmla="*/ 882935 h 2380521"/>
              <a:gd name="connsiteX2033" fmla="*/ 6212823 w 8023328"/>
              <a:gd name="connsiteY2033" fmla="*/ 867757 h 2380521"/>
              <a:gd name="connsiteX2034" fmla="*/ 6226679 w 8023328"/>
              <a:gd name="connsiteY2034" fmla="*/ 853339 h 2380521"/>
              <a:gd name="connsiteX2035" fmla="*/ 6154391 w 8023328"/>
              <a:gd name="connsiteY2035" fmla="*/ 853339 h 2380521"/>
              <a:gd name="connsiteX2036" fmla="*/ 6168247 w 8023328"/>
              <a:gd name="connsiteY2036" fmla="*/ 865007 h 2380521"/>
              <a:gd name="connsiteX2037" fmla="*/ 6154391 w 8023328"/>
              <a:gd name="connsiteY2037" fmla="*/ 879593 h 2380521"/>
              <a:gd name="connsiteX2038" fmla="*/ 6141994 w 8023328"/>
              <a:gd name="connsiteY2038" fmla="*/ 865007 h 2380521"/>
              <a:gd name="connsiteX2039" fmla="*/ 6154391 w 8023328"/>
              <a:gd name="connsiteY2039" fmla="*/ 853339 h 2380521"/>
              <a:gd name="connsiteX2040" fmla="*/ 6083559 w 8023328"/>
              <a:gd name="connsiteY2040" fmla="*/ 853339 h 2380521"/>
              <a:gd name="connsiteX2041" fmla="*/ 6097415 w 8023328"/>
              <a:gd name="connsiteY2041" fmla="*/ 865007 h 2380521"/>
              <a:gd name="connsiteX2042" fmla="*/ 6083559 w 8023328"/>
              <a:gd name="connsiteY2042" fmla="*/ 879593 h 2380521"/>
              <a:gd name="connsiteX2043" fmla="*/ 6071162 w 8023328"/>
              <a:gd name="connsiteY2043" fmla="*/ 865007 h 2380521"/>
              <a:gd name="connsiteX2044" fmla="*/ 6083559 w 8023328"/>
              <a:gd name="connsiteY2044" fmla="*/ 853339 h 2380521"/>
              <a:gd name="connsiteX2045" fmla="*/ 6011748 w 8023328"/>
              <a:gd name="connsiteY2045" fmla="*/ 853339 h 2380521"/>
              <a:gd name="connsiteX2046" fmla="*/ 6026537 w 8023328"/>
              <a:gd name="connsiteY2046" fmla="*/ 865007 h 2380521"/>
              <a:gd name="connsiteX2047" fmla="*/ 6011748 w 8023328"/>
              <a:gd name="connsiteY2047" fmla="*/ 879593 h 2380521"/>
              <a:gd name="connsiteX2048" fmla="*/ 5996959 w 8023328"/>
              <a:gd name="connsiteY2048" fmla="*/ 865007 h 2380521"/>
              <a:gd name="connsiteX2049" fmla="*/ 6011748 w 8023328"/>
              <a:gd name="connsiteY2049" fmla="*/ 853339 h 2380521"/>
              <a:gd name="connsiteX2050" fmla="*/ 5940548 w 8023328"/>
              <a:gd name="connsiteY2050" fmla="*/ 853339 h 2380521"/>
              <a:gd name="connsiteX2051" fmla="*/ 5955726 w 8023328"/>
              <a:gd name="connsiteY2051" fmla="*/ 865007 h 2380521"/>
              <a:gd name="connsiteX2052" fmla="*/ 5940548 w 8023328"/>
              <a:gd name="connsiteY2052" fmla="*/ 879593 h 2380521"/>
              <a:gd name="connsiteX2053" fmla="*/ 5926130 w 8023328"/>
              <a:gd name="connsiteY2053" fmla="*/ 865007 h 2380521"/>
              <a:gd name="connsiteX2054" fmla="*/ 5940548 w 8023328"/>
              <a:gd name="connsiteY2054" fmla="*/ 853339 h 2380521"/>
              <a:gd name="connsiteX2055" fmla="*/ 5870088 w 8023328"/>
              <a:gd name="connsiteY2055" fmla="*/ 853339 h 2380521"/>
              <a:gd name="connsiteX2056" fmla="*/ 5884877 w 8023328"/>
              <a:gd name="connsiteY2056" fmla="*/ 865007 h 2380521"/>
              <a:gd name="connsiteX2057" fmla="*/ 5870088 w 8023328"/>
              <a:gd name="connsiteY2057" fmla="*/ 879593 h 2380521"/>
              <a:gd name="connsiteX2058" fmla="*/ 5855299 w 8023328"/>
              <a:gd name="connsiteY2058" fmla="*/ 865007 h 2380521"/>
              <a:gd name="connsiteX2059" fmla="*/ 5870088 w 8023328"/>
              <a:gd name="connsiteY2059" fmla="*/ 853339 h 2380521"/>
              <a:gd name="connsiteX2060" fmla="*/ 5798325 w 8023328"/>
              <a:gd name="connsiteY2060" fmla="*/ 853339 h 2380521"/>
              <a:gd name="connsiteX2061" fmla="*/ 5810722 w 8023328"/>
              <a:gd name="connsiteY2061" fmla="*/ 865007 h 2380521"/>
              <a:gd name="connsiteX2062" fmla="*/ 5798325 w 8023328"/>
              <a:gd name="connsiteY2062" fmla="*/ 879593 h 2380521"/>
              <a:gd name="connsiteX2063" fmla="*/ 5784469 w 8023328"/>
              <a:gd name="connsiteY2063" fmla="*/ 865007 h 2380521"/>
              <a:gd name="connsiteX2064" fmla="*/ 5798325 w 8023328"/>
              <a:gd name="connsiteY2064" fmla="*/ 853339 h 2380521"/>
              <a:gd name="connsiteX2065" fmla="*/ 5724122 w 8023328"/>
              <a:gd name="connsiteY2065" fmla="*/ 853339 h 2380521"/>
              <a:gd name="connsiteX2066" fmla="*/ 5736519 w 8023328"/>
              <a:gd name="connsiteY2066" fmla="*/ 865007 h 2380521"/>
              <a:gd name="connsiteX2067" fmla="*/ 5724122 w 8023328"/>
              <a:gd name="connsiteY2067" fmla="*/ 879593 h 2380521"/>
              <a:gd name="connsiteX2068" fmla="*/ 5710266 w 8023328"/>
              <a:gd name="connsiteY2068" fmla="*/ 865007 h 2380521"/>
              <a:gd name="connsiteX2069" fmla="*/ 5724122 w 8023328"/>
              <a:gd name="connsiteY2069" fmla="*/ 853339 h 2380521"/>
              <a:gd name="connsiteX2070" fmla="*/ 5653291 w 8023328"/>
              <a:gd name="connsiteY2070" fmla="*/ 853339 h 2380521"/>
              <a:gd name="connsiteX2071" fmla="*/ 5665688 w 8023328"/>
              <a:gd name="connsiteY2071" fmla="*/ 865007 h 2380521"/>
              <a:gd name="connsiteX2072" fmla="*/ 5653291 w 8023328"/>
              <a:gd name="connsiteY2072" fmla="*/ 879593 h 2380521"/>
              <a:gd name="connsiteX2073" fmla="*/ 5639435 w 8023328"/>
              <a:gd name="connsiteY2073" fmla="*/ 865007 h 2380521"/>
              <a:gd name="connsiteX2074" fmla="*/ 5653291 w 8023328"/>
              <a:gd name="connsiteY2074" fmla="*/ 853339 h 2380521"/>
              <a:gd name="connsiteX2075" fmla="*/ 5581002 w 8023328"/>
              <a:gd name="connsiteY2075" fmla="*/ 853339 h 2380521"/>
              <a:gd name="connsiteX2076" fmla="*/ 5594858 w 8023328"/>
              <a:gd name="connsiteY2076" fmla="*/ 865007 h 2380521"/>
              <a:gd name="connsiteX2077" fmla="*/ 5581002 w 8023328"/>
              <a:gd name="connsiteY2077" fmla="*/ 879593 h 2380521"/>
              <a:gd name="connsiteX2078" fmla="*/ 5568605 w 8023328"/>
              <a:gd name="connsiteY2078" fmla="*/ 865007 h 2380521"/>
              <a:gd name="connsiteX2079" fmla="*/ 5581002 w 8023328"/>
              <a:gd name="connsiteY2079" fmla="*/ 853339 h 2380521"/>
              <a:gd name="connsiteX2080" fmla="*/ 5510171 w 8023328"/>
              <a:gd name="connsiteY2080" fmla="*/ 853339 h 2380521"/>
              <a:gd name="connsiteX2081" fmla="*/ 5524027 w 8023328"/>
              <a:gd name="connsiteY2081" fmla="*/ 865007 h 2380521"/>
              <a:gd name="connsiteX2082" fmla="*/ 5510171 w 8023328"/>
              <a:gd name="connsiteY2082" fmla="*/ 879593 h 2380521"/>
              <a:gd name="connsiteX2083" fmla="*/ 5497774 w 8023328"/>
              <a:gd name="connsiteY2083" fmla="*/ 865007 h 2380521"/>
              <a:gd name="connsiteX2084" fmla="*/ 5510171 w 8023328"/>
              <a:gd name="connsiteY2084" fmla="*/ 853339 h 2380521"/>
              <a:gd name="connsiteX2085" fmla="*/ 5438937 w 8023328"/>
              <a:gd name="connsiteY2085" fmla="*/ 853339 h 2380521"/>
              <a:gd name="connsiteX2086" fmla="*/ 5453178 w 8023328"/>
              <a:gd name="connsiteY2086" fmla="*/ 865007 h 2380521"/>
              <a:gd name="connsiteX2087" fmla="*/ 5438937 w 8023328"/>
              <a:gd name="connsiteY2087" fmla="*/ 879593 h 2380521"/>
              <a:gd name="connsiteX2088" fmla="*/ 5426945 w 8023328"/>
              <a:gd name="connsiteY2088" fmla="*/ 865007 h 2380521"/>
              <a:gd name="connsiteX2089" fmla="*/ 5438937 w 8023328"/>
              <a:gd name="connsiteY2089" fmla="*/ 853339 h 2380521"/>
              <a:gd name="connsiteX2090" fmla="*/ 5367530 w 8023328"/>
              <a:gd name="connsiteY2090" fmla="*/ 853339 h 2380521"/>
              <a:gd name="connsiteX2091" fmla="*/ 5382318 w 8023328"/>
              <a:gd name="connsiteY2091" fmla="*/ 865007 h 2380521"/>
              <a:gd name="connsiteX2092" fmla="*/ 5367530 w 8023328"/>
              <a:gd name="connsiteY2092" fmla="*/ 879593 h 2380521"/>
              <a:gd name="connsiteX2093" fmla="*/ 5352742 w 8023328"/>
              <a:gd name="connsiteY2093" fmla="*/ 865007 h 2380521"/>
              <a:gd name="connsiteX2094" fmla="*/ 5367530 w 8023328"/>
              <a:gd name="connsiteY2094" fmla="*/ 853339 h 2380521"/>
              <a:gd name="connsiteX2095" fmla="*/ 5296699 w 8023328"/>
              <a:gd name="connsiteY2095" fmla="*/ 853339 h 2380521"/>
              <a:gd name="connsiteX2096" fmla="*/ 5311488 w 8023328"/>
              <a:gd name="connsiteY2096" fmla="*/ 865007 h 2380521"/>
              <a:gd name="connsiteX2097" fmla="*/ 5296699 w 8023328"/>
              <a:gd name="connsiteY2097" fmla="*/ 879593 h 2380521"/>
              <a:gd name="connsiteX2098" fmla="*/ 5281910 w 8023328"/>
              <a:gd name="connsiteY2098" fmla="*/ 865007 h 2380521"/>
              <a:gd name="connsiteX2099" fmla="*/ 5296699 w 8023328"/>
              <a:gd name="connsiteY2099" fmla="*/ 853339 h 2380521"/>
              <a:gd name="connsiteX2100" fmla="*/ 5225869 w 8023328"/>
              <a:gd name="connsiteY2100" fmla="*/ 853339 h 2380521"/>
              <a:gd name="connsiteX2101" fmla="*/ 5240657 w 8023328"/>
              <a:gd name="connsiteY2101" fmla="*/ 865007 h 2380521"/>
              <a:gd name="connsiteX2102" fmla="*/ 5225869 w 8023328"/>
              <a:gd name="connsiteY2102" fmla="*/ 879593 h 2380521"/>
              <a:gd name="connsiteX2103" fmla="*/ 5211081 w 8023328"/>
              <a:gd name="connsiteY2103" fmla="*/ 865007 h 2380521"/>
              <a:gd name="connsiteX2104" fmla="*/ 5225869 w 8023328"/>
              <a:gd name="connsiteY2104" fmla="*/ 853339 h 2380521"/>
              <a:gd name="connsiteX2105" fmla="*/ 5154105 w 8023328"/>
              <a:gd name="connsiteY2105" fmla="*/ 853339 h 2380521"/>
              <a:gd name="connsiteX2106" fmla="*/ 5166502 w 8023328"/>
              <a:gd name="connsiteY2106" fmla="*/ 865007 h 2380521"/>
              <a:gd name="connsiteX2107" fmla="*/ 5154105 w 8023328"/>
              <a:gd name="connsiteY2107" fmla="*/ 879593 h 2380521"/>
              <a:gd name="connsiteX2108" fmla="*/ 5140249 w 8023328"/>
              <a:gd name="connsiteY2108" fmla="*/ 865007 h 2380521"/>
              <a:gd name="connsiteX2109" fmla="*/ 5154105 w 8023328"/>
              <a:gd name="connsiteY2109" fmla="*/ 853339 h 2380521"/>
              <a:gd name="connsiteX2110" fmla="*/ 5083276 w 8023328"/>
              <a:gd name="connsiteY2110" fmla="*/ 853339 h 2380521"/>
              <a:gd name="connsiteX2111" fmla="*/ 5095673 w 8023328"/>
              <a:gd name="connsiteY2111" fmla="*/ 865007 h 2380521"/>
              <a:gd name="connsiteX2112" fmla="*/ 5083276 w 8023328"/>
              <a:gd name="connsiteY2112" fmla="*/ 879593 h 2380521"/>
              <a:gd name="connsiteX2113" fmla="*/ 5069420 w 8023328"/>
              <a:gd name="connsiteY2113" fmla="*/ 865007 h 2380521"/>
              <a:gd name="connsiteX2114" fmla="*/ 5083276 w 8023328"/>
              <a:gd name="connsiteY2114" fmla="*/ 853339 h 2380521"/>
              <a:gd name="connsiteX2115" fmla="*/ 5012445 w 8023328"/>
              <a:gd name="connsiteY2115" fmla="*/ 853339 h 2380521"/>
              <a:gd name="connsiteX2116" fmla="*/ 5024842 w 8023328"/>
              <a:gd name="connsiteY2116" fmla="*/ 865007 h 2380521"/>
              <a:gd name="connsiteX2117" fmla="*/ 5012445 w 8023328"/>
              <a:gd name="connsiteY2117" fmla="*/ 879593 h 2380521"/>
              <a:gd name="connsiteX2118" fmla="*/ 4998589 w 8023328"/>
              <a:gd name="connsiteY2118" fmla="*/ 865007 h 2380521"/>
              <a:gd name="connsiteX2119" fmla="*/ 5012445 w 8023328"/>
              <a:gd name="connsiteY2119" fmla="*/ 853339 h 2380521"/>
              <a:gd name="connsiteX2120" fmla="*/ 4940157 w 8023328"/>
              <a:gd name="connsiteY2120" fmla="*/ 853339 h 2380521"/>
              <a:gd name="connsiteX2121" fmla="*/ 4954013 w 8023328"/>
              <a:gd name="connsiteY2121" fmla="*/ 865007 h 2380521"/>
              <a:gd name="connsiteX2122" fmla="*/ 4940157 w 8023328"/>
              <a:gd name="connsiteY2122" fmla="*/ 879593 h 2380521"/>
              <a:gd name="connsiteX2123" fmla="*/ 4927760 w 8023328"/>
              <a:gd name="connsiteY2123" fmla="*/ 865007 h 2380521"/>
              <a:gd name="connsiteX2124" fmla="*/ 4940157 w 8023328"/>
              <a:gd name="connsiteY2124" fmla="*/ 853339 h 2380521"/>
              <a:gd name="connsiteX2125" fmla="*/ 4865953 w 8023328"/>
              <a:gd name="connsiteY2125" fmla="*/ 853339 h 2380521"/>
              <a:gd name="connsiteX2126" fmla="*/ 4879809 w 8023328"/>
              <a:gd name="connsiteY2126" fmla="*/ 865007 h 2380521"/>
              <a:gd name="connsiteX2127" fmla="*/ 4865953 w 8023328"/>
              <a:gd name="connsiteY2127" fmla="*/ 879593 h 2380521"/>
              <a:gd name="connsiteX2128" fmla="*/ 4853556 w 8023328"/>
              <a:gd name="connsiteY2128" fmla="*/ 865007 h 2380521"/>
              <a:gd name="connsiteX2129" fmla="*/ 4865953 w 8023328"/>
              <a:gd name="connsiteY2129" fmla="*/ 853339 h 2380521"/>
              <a:gd name="connsiteX2130" fmla="*/ 4797514 w 8023328"/>
              <a:gd name="connsiteY2130" fmla="*/ 853339 h 2380521"/>
              <a:gd name="connsiteX2131" fmla="*/ 4812303 w 8023328"/>
              <a:gd name="connsiteY2131" fmla="*/ 865007 h 2380521"/>
              <a:gd name="connsiteX2132" fmla="*/ 4797514 w 8023328"/>
              <a:gd name="connsiteY2132" fmla="*/ 879593 h 2380521"/>
              <a:gd name="connsiteX2133" fmla="*/ 4782725 w 8023328"/>
              <a:gd name="connsiteY2133" fmla="*/ 865007 h 2380521"/>
              <a:gd name="connsiteX2134" fmla="*/ 4797514 w 8023328"/>
              <a:gd name="connsiteY2134" fmla="*/ 853339 h 2380521"/>
              <a:gd name="connsiteX2135" fmla="*/ 4726684 w 8023328"/>
              <a:gd name="connsiteY2135" fmla="*/ 853339 h 2380521"/>
              <a:gd name="connsiteX2136" fmla="*/ 4741472 w 8023328"/>
              <a:gd name="connsiteY2136" fmla="*/ 865007 h 2380521"/>
              <a:gd name="connsiteX2137" fmla="*/ 4726684 w 8023328"/>
              <a:gd name="connsiteY2137" fmla="*/ 879593 h 2380521"/>
              <a:gd name="connsiteX2138" fmla="*/ 4711896 w 8023328"/>
              <a:gd name="connsiteY2138" fmla="*/ 865007 h 2380521"/>
              <a:gd name="connsiteX2139" fmla="*/ 4726684 w 8023328"/>
              <a:gd name="connsiteY2139" fmla="*/ 853339 h 2380521"/>
              <a:gd name="connsiteX2140" fmla="*/ 4655853 w 8023328"/>
              <a:gd name="connsiteY2140" fmla="*/ 853339 h 2380521"/>
              <a:gd name="connsiteX2141" fmla="*/ 4670642 w 8023328"/>
              <a:gd name="connsiteY2141" fmla="*/ 865007 h 2380521"/>
              <a:gd name="connsiteX2142" fmla="*/ 4655853 w 8023328"/>
              <a:gd name="connsiteY2142" fmla="*/ 879593 h 2380521"/>
              <a:gd name="connsiteX2143" fmla="*/ 4641064 w 8023328"/>
              <a:gd name="connsiteY2143" fmla="*/ 865007 h 2380521"/>
              <a:gd name="connsiteX2144" fmla="*/ 4655853 w 8023328"/>
              <a:gd name="connsiteY2144" fmla="*/ 853339 h 2380521"/>
              <a:gd name="connsiteX2145" fmla="*/ 4584091 w 8023328"/>
              <a:gd name="connsiteY2145" fmla="*/ 853339 h 2380521"/>
              <a:gd name="connsiteX2146" fmla="*/ 4596488 w 8023328"/>
              <a:gd name="connsiteY2146" fmla="*/ 865007 h 2380521"/>
              <a:gd name="connsiteX2147" fmla="*/ 4584091 w 8023328"/>
              <a:gd name="connsiteY2147" fmla="*/ 879593 h 2380521"/>
              <a:gd name="connsiteX2148" fmla="*/ 4570235 w 8023328"/>
              <a:gd name="connsiteY2148" fmla="*/ 865007 h 2380521"/>
              <a:gd name="connsiteX2149" fmla="*/ 4584091 w 8023328"/>
              <a:gd name="connsiteY2149" fmla="*/ 853339 h 2380521"/>
              <a:gd name="connsiteX2150" fmla="*/ 4513260 w 8023328"/>
              <a:gd name="connsiteY2150" fmla="*/ 853339 h 2380521"/>
              <a:gd name="connsiteX2151" fmla="*/ 4525657 w 8023328"/>
              <a:gd name="connsiteY2151" fmla="*/ 865007 h 2380521"/>
              <a:gd name="connsiteX2152" fmla="*/ 4513260 w 8023328"/>
              <a:gd name="connsiteY2152" fmla="*/ 879593 h 2380521"/>
              <a:gd name="connsiteX2153" fmla="*/ 4499404 w 8023328"/>
              <a:gd name="connsiteY2153" fmla="*/ 865007 h 2380521"/>
              <a:gd name="connsiteX2154" fmla="*/ 4513260 w 8023328"/>
              <a:gd name="connsiteY2154" fmla="*/ 853339 h 2380521"/>
              <a:gd name="connsiteX2155" fmla="*/ 4439056 w 8023328"/>
              <a:gd name="connsiteY2155" fmla="*/ 853339 h 2380521"/>
              <a:gd name="connsiteX2156" fmla="*/ 4451453 w 8023328"/>
              <a:gd name="connsiteY2156" fmla="*/ 865007 h 2380521"/>
              <a:gd name="connsiteX2157" fmla="*/ 4439056 w 8023328"/>
              <a:gd name="connsiteY2157" fmla="*/ 879593 h 2380521"/>
              <a:gd name="connsiteX2158" fmla="*/ 4425200 w 8023328"/>
              <a:gd name="connsiteY2158" fmla="*/ 865007 h 2380521"/>
              <a:gd name="connsiteX2159" fmla="*/ 4439056 w 8023328"/>
              <a:gd name="connsiteY2159" fmla="*/ 853339 h 2380521"/>
              <a:gd name="connsiteX2160" fmla="*/ 4366768 w 8023328"/>
              <a:gd name="connsiteY2160" fmla="*/ 853339 h 2380521"/>
              <a:gd name="connsiteX2161" fmla="*/ 4380624 w 8023328"/>
              <a:gd name="connsiteY2161" fmla="*/ 865007 h 2380521"/>
              <a:gd name="connsiteX2162" fmla="*/ 4366768 w 8023328"/>
              <a:gd name="connsiteY2162" fmla="*/ 879593 h 2380521"/>
              <a:gd name="connsiteX2163" fmla="*/ 4354371 w 8023328"/>
              <a:gd name="connsiteY2163" fmla="*/ 867195 h 2380521"/>
              <a:gd name="connsiteX2164" fmla="*/ 4366768 w 8023328"/>
              <a:gd name="connsiteY2164" fmla="*/ 853339 h 2380521"/>
              <a:gd name="connsiteX2165" fmla="*/ 4295937 w 8023328"/>
              <a:gd name="connsiteY2165" fmla="*/ 853339 h 2380521"/>
              <a:gd name="connsiteX2166" fmla="*/ 4309793 w 8023328"/>
              <a:gd name="connsiteY2166" fmla="*/ 867195 h 2380521"/>
              <a:gd name="connsiteX2167" fmla="*/ 4295937 w 8023328"/>
              <a:gd name="connsiteY2167" fmla="*/ 879593 h 2380521"/>
              <a:gd name="connsiteX2168" fmla="*/ 4283540 w 8023328"/>
              <a:gd name="connsiteY2168" fmla="*/ 867195 h 2380521"/>
              <a:gd name="connsiteX2169" fmla="*/ 4295937 w 8023328"/>
              <a:gd name="connsiteY2169" fmla="*/ 853339 h 2380521"/>
              <a:gd name="connsiteX2170" fmla="*/ 4225107 w 8023328"/>
              <a:gd name="connsiteY2170" fmla="*/ 853339 h 2380521"/>
              <a:gd name="connsiteX2171" fmla="*/ 4238963 w 8023328"/>
              <a:gd name="connsiteY2171" fmla="*/ 867195 h 2380521"/>
              <a:gd name="connsiteX2172" fmla="*/ 4225107 w 8023328"/>
              <a:gd name="connsiteY2172" fmla="*/ 879593 h 2380521"/>
              <a:gd name="connsiteX2173" fmla="*/ 4212710 w 8023328"/>
              <a:gd name="connsiteY2173" fmla="*/ 867195 h 2380521"/>
              <a:gd name="connsiteX2174" fmla="*/ 4225107 w 8023328"/>
              <a:gd name="connsiteY2174" fmla="*/ 853339 h 2380521"/>
              <a:gd name="connsiteX2175" fmla="*/ 4153295 w 8023328"/>
              <a:gd name="connsiteY2175" fmla="*/ 853339 h 2380521"/>
              <a:gd name="connsiteX2176" fmla="*/ 4168083 w 8023328"/>
              <a:gd name="connsiteY2176" fmla="*/ 867195 h 2380521"/>
              <a:gd name="connsiteX2177" fmla="*/ 4153295 w 8023328"/>
              <a:gd name="connsiteY2177" fmla="*/ 879593 h 2380521"/>
              <a:gd name="connsiteX2178" fmla="*/ 4138507 w 8023328"/>
              <a:gd name="connsiteY2178" fmla="*/ 867195 h 2380521"/>
              <a:gd name="connsiteX2179" fmla="*/ 4153295 w 8023328"/>
              <a:gd name="connsiteY2179" fmla="*/ 853339 h 2380521"/>
              <a:gd name="connsiteX2180" fmla="*/ 4082465 w 8023328"/>
              <a:gd name="connsiteY2180" fmla="*/ 853339 h 2380521"/>
              <a:gd name="connsiteX2181" fmla="*/ 4097254 w 8023328"/>
              <a:gd name="connsiteY2181" fmla="*/ 867195 h 2380521"/>
              <a:gd name="connsiteX2182" fmla="*/ 4082465 w 8023328"/>
              <a:gd name="connsiteY2182" fmla="*/ 879593 h 2380521"/>
              <a:gd name="connsiteX2183" fmla="*/ 4067676 w 8023328"/>
              <a:gd name="connsiteY2183" fmla="*/ 867195 h 2380521"/>
              <a:gd name="connsiteX2184" fmla="*/ 4082465 w 8023328"/>
              <a:gd name="connsiteY2184" fmla="*/ 853339 h 2380521"/>
              <a:gd name="connsiteX2185" fmla="*/ 4011635 w 8023328"/>
              <a:gd name="connsiteY2185" fmla="*/ 853339 h 2380521"/>
              <a:gd name="connsiteX2186" fmla="*/ 4026423 w 8023328"/>
              <a:gd name="connsiteY2186" fmla="*/ 867195 h 2380521"/>
              <a:gd name="connsiteX2187" fmla="*/ 4011635 w 8023328"/>
              <a:gd name="connsiteY2187" fmla="*/ 879593 h 2380521"/>
              <a:gd name="connsiteX2188" fmla="*/ 3996847 w 8023328"/>
              <a:gd name="connsiteY2188" fmla="*/ 867195 h 2380521"/>
              <a:gd name="connsiteX2189" fmla="*/ 4011635 w 8023328"/>
              <a:gd name="connsiteY2189" fmla="*/ 853339 h 2380521"/>
              <a:gd name="connsiteX2190" fmla="*/ 3939871 w 8023328"/>
              <a:gd name="connsiteY2190" fmla="*/ 853339 h 2380521"/>
              <a:gd name="connsiteX2191" fmla="*/ 3952268 w 8023328"/>
              <a:gd name="connsiteY2191" fmla="*/ 867195 h 2380521"/>
              <a:gd name="connsiteX2192" fmla="*/ 3939871 w 8023328"/>
              <a:gd name="connsiteY2192" fmla="*/ 879593 h 2380521"/>
              <a:gd name="connsiteX2193" fmla="*/ 3926015 w 8023328"/>
              <a:gd name="connsiteY2193" fmla="*/ 867195 h 2380521"/>
              <a:gd name="connsiteX2194" fmla="*/ 3939871 w 8023328"/>
              <a:gd name="connsiteY2194" fmla="*/ 853339 h 2380521"/>
              <a:gd name="connsiteX2195" fmla="*/ 3869042 w 8023328"/>
              <a:gd name="connsiteY2195" fmla="*/ 853339 h 2380521"/>
              <a:gd name="connsiteX2196" fmla="*/ 3881439 w 8023328"/>
              <a:gd name="connsiteY2196" fmla="*/ 867195 h 2380521"/>
              <a:gd name="connsiteX2197" fmla="*/ 3869042 w 8023328"/>
              <a:gd name="connsiteY2197" fmla="*/ 879593 h 2380521"/>
              <a:gd name="connsiteX2198" fmla="*/ 3855186 w 8023328"/>
              <a:gd name="connsiteY2198" fmla="*/ 867195 h 2380521"/>
              <a:gd name="connsiteX2199" fmla="*/ 3869042 w 8023328"/>
              <a:gd name="connsiteY2199" fmla="*/ 853339 h 2380521"/>
              <a:gd name="connsiteX2200" fmla="*/ 3796752 w 8023328"/>
              <a:gd name="connsiteY2200" fmla="*/ 853339 h 2380521"/>
              <a:gd name="connsiteX2201" fmla="*/ 3810608 w 8023328"/>
              <a:gd name="connsiteY2201" fmla="*/ 867195 h 2380521"/>
              <a:gd name="connsiteX2202" fmla="*/ 3796752 w 8023328"/>
              <a:gd name="connsiteY2202" fmla="*/ 879593 h 2380521"/>
              <a:gd name="connsiteX2203" fmla="*/ 3784355 w 8023328"/>
              <a:gd name="connsiteY2203" fmla="*/ 867195 h 2380521"/>
              <a:gd name="connsiteX2204" fmla="*/ 3796752 w 8023328"/>
              <a:gd name="connsiteY2204" fmla="*/ 853339 h 2380521"/>
              <a:gd name="connsiteX2205" fmla="*/ 3725922 w 8023328"/>
              <a:gd name="connsiteY2205" fmla="*/ 853339 h 2380521"/>
              <a:gd name="connsiteX2206" fmla="*/ 3739778 w 8023328"/>
              <a:gd name="connsiteY2206" fmla="*/ 867195 h 2380521"/>
              <a:gd name="connsiteX2207" fmla="*/ 3725922 w 8023328"/>
              <a:gd name="connsiteY2207" fmla="*/ 879593 h 2380521"/>
              <a:gd name="connsiteX2208" fmla="*/ 3713525 w 8023328"/>
              <a:gd name="connsiteY2208" fmla="*/ 867195 h 2380521"/>
              <a:gd name="connsiteX2209" fmla="*/ 3725922 w 8023328"/>
              <a:gd name="connsiteY2209" fmla="*/ 853339 h 2380521"/>
              <a:gd name="connsiteX2210" fmla="*/ 3655091 w 8023328"/>
              <a:gd name="connsiteY2210" fmla="*/ 853339 h 2380521"/>
              <a:gd name="connsiteX2211" fmla="*/ 3668947 w 8023328"/>
              <a:gd name="connsiteY2211" fmla="*/ 867195 h 2380521"/>
              <a:gd name="connsiteX2212" fmla="*/ 3655091 w 8023328"/>
              <a:gd name="connsiteY2212" fmla="*/ 879593 h 2380521"/>
              <a:gd name="connsiteX2213" fmla="*/ 3642694 w 8023328"/>
              <a:gd name="connsiteY2213" fmla="*/ 867195 h 2380521"/>
              <a:gd name="connsiteX2214" fmla="*/ 3655091 w 8023328"/>
              <a:gd name="connsiteY2214" fmla="*/ 853339 h 2380521"/>
              <a:gd name="connsiteX2215" fmla="*/ 3583280 w 8023328"/>
              <a:gd name="connsiteY2215" fmla="*/ 853339 h 2380521"/>
              <a:gd name="connsiteX2216" fmla="*/ 3598069 w 8023328"/>
              <a:gd name="connsiteY2216" fmla="*/ 867195 h 2380521"/>
              <a:gd name="connsiteX2217" fmla="*/ 3583280 w 8023328"/>
              <a:gd name="connsiteY2217" fmla="*/ 879593 h 2380521"/>
              <a:gd name="connsiteX2218" fmla="*/ 3568491 w 8023328"/>
              <a:gd name="connsiteY2218" fmla="*/ 867195 h 2380521"/>
              <a:gd name="connsiteX2219" fmla="*/ 3583280 w 8023328"/>
              <a:gd name="connsiteY2219" fmla="*/ 853339 h 2380521"/>
              <a:gd name="connsiteX2220" fmla="*/ 3512449 w 8023328"/>
              <a:gd name="connsiteY2220" fmla="*/ 853339 h 2380521"/>
              <a:gd name="connsiteX2221" fmla="*/ 3527237 w 8023328"/>
              <a:gd name="connsiteY2221" fmla="*/ 867195 h 2380521"/>
              <a:gd name="connsiteX2222" fmla="*/ 3512449 w 8023328"/>
              <a:gd name="connsiteY2222" fmla="*/ 879593 h 2380521"/>
              <a:gd name="connsiteX2223" fmla="*/ 3497661 w 8023328"/>
              <a:gd name="connsiteY2223" fmla="*/ 867195 h 2380521"/>
              <a:gd name="connsiteX2224" fmla="*/ 3512449 w 8023328"/>
              <a:gd name="connsiteY2224" fmla="*/ 853339 h 2380521"/>
              <a:gd name="connsiteX2225" fmla="*/ 3441619 w 8023328"/>
              <a:gd name="connsiteY2225" fmla="*/ 853339 h 2380521"/>
              <a:gd name="connsiteX2226" fmla="*/ 3456408 w 8023328"/>
              <a:gd name="connsiteY2226" fmla="*/ 867195 h 2380521"/>
              <a:gd name="connsiteX2227" fmla="*/ 3441619 w 8023328"/>
              <a:gd name="connsiteY2227" fmla="*/ 879593 h 2380521"/>
              <a:gd name="connsiteX2228" fmla="*/ 3426830 w 8023328"/>
              <a:gd name="connsiteY2228" fmla="*/ 867195 h 2380521"/>
              <a:gd name="connsiteX2229" fmla="*/ 3441619 w 8023328"/>
              <a:gd name="connsiteY2229" fmla="*/ 853339 h 2380521"/>
              <a:gd name="connsiteX2230" fmla="*/ 3369857 w 8023328"/>
              <a:gd name="connsiteY2230" fmla="*/ 853339 h 2380521"/>
              <a:gd name="connsiteX2231" fmla="*/ 3382254 w 8023328"/>
              <a:gd name="connsiteY2231" fmla="*/ 867195 h 2380521"/>
              <a:gd name="connsiteX2232" fmla="*/ 3369857 w 8023328"/>
              <a:gd name="connsiteY2232" fmla="*/ 879593 h 2380521"/>
              <a:gd name="connsiteX2233" fmla="*/ 3356001 w 8023328"/>
              <a:gd name="connsiteY2233" fmla="*/ 867195 h 2380521"/>
              <a:gd name="connsiteX2234" fmla="*/ 3369857 w 8023328"/>
              <a:gd name="connsiteY2234" fmla="*/ 853339 h 2380521"/>
              <a:gd name="connsiteX2235" fmla="*/ 1013589 w 8023328"/>
              <a:gd name="connsiteY2235" fmla="*/ 853339 h 2380521"/>
              <a:gd name="connsiteX2236" fmla="*/ 1028011 w 8023328"/>
              <a:gd name="connsiteY2236" fmla="*/ 868127 h 2380521"/>
              <a:gd name="connsiteX2237" fmla="*/ 1013589 w 8023328"/>
              <a:gd name="connsiteY2237" fmla="*/ 882916 h 2380521"/>
              <a:gd name="connsiteX2238" fmla="*/ 998413 w 8023328"/>
              <a:gd name="connsiteY2238" fmla="*/ 868127 h 2380521"/>
              <a:gd name="connsiteX2239" fmla="*/ 1013589 w 8023328"/>
              <a:gd name="connsiteY2239" fmla="*/ 853339 h 2380521"/>
              <a:gd name="connsiteX2240" fmla="*/ 368059 w 8023328"/>
              <a:gd name="connsiteY2240" fmla="*/ 785881 h 2380521"/>
              <a:gd name="connsiteX2241" fmla="*/ 380456 w 8023328"/>
              <a:gd name="connsiteY2241" fmla="*/ 797549 h 2380521"/>
              <a:gd name="connsiteX2242" fmla="*/ 368059 w 8023328"/>
              <a:gd name="connsiteY2242" fmla="*/ 812135 h 2380521"/>
              <a:gd name="connsiteX2243" fmla="*/ 354203 w 8023328"/>
              <a:gd name="connsiteY2243" fmla="*/ 797549 h 2380521"/>
              <a:gd name="connsiteX2244" fmla="*/ 368059 w 8023328"/>
              <a:gd name="connsiteY2244" fmla="*/ 785881 h 2380521"/>
              <a:gd name="connsiteX2245" fmla="*/ 297226 w 8023328"/>
              <a:gd name="connsiteY2245" fmla="*/ 785881 h 2380521"/>
              <a:gd name="connsiteX2246" fmla="*/ 309624 w 8023328"/>
              <a:gd name="connsiteY2246" fmla="*/ 797549 h 2380521"/>
              <a:gd name="connsiteX2247" fmla="*/ 297226 w 8023328"/>
              <a:gd name="connsiteY2247" fmla="*/ 812135 h 2380521"/>
              <a:gd name="connsiteX2248" fmla="*/ 283371 w 8023328"/>
              <a:gd name="connsiteY2248" fmla="*/ 797549 h 2380521"/>
              <a:gd name="connsiteX2249" fmla="*/ 297226 w 8023328"/>
              <a:gd name="connsiteY2249" fmla="*/ 785881 h 2380521"/>
              <a:gd name="connsiteX2250" fmla="*/ 226398 w 8023328"/>
              <a:gd name="connsiteY2250" fmla="*/ 785881 h 2380521"/>
              <a:gd name="connsiteX2251" fmla="*/ 238797 w 8023328"/>
              <a:gd name="connsiteY2251" fmla="*/ 797549 h 2380521"/>
              <a:gd name="connsiteX2252" fmla="*/ 226398 w 8023328"/>
              <a:gd name="connsiteY2252" fmla="*/ 812135 h 2380521"/>
              <a:gd name="connsiteX2253" fmla="*/ 212542 w 8023328"/>
              <a:gd name="connsiteY2253" fmla="*/ 797549 h 2380521"/>
              <a:gd name="connsiteX2254" fmla="*/ 226398 w 8023328"/>
              <a:gd name="connsiteY2254" fmla="*/ 785881 h 2380521"/>
              <a:gd name="connsiteX2255" fmla="*/ 154101 w 8023328"/>
              <a:gd name="connsiteY2255" fmla="*/ 785881 h 2380521"/>
              <a:gd name="connsiteX2256" fmla="*/ 167957 w 8023328"/>
              <a:gd name="connsiteY2256" fmla="*/ 797549 h 2380521"/>
              <a:gd name="connsiteX2257" fmla="*/ 154101 w 8023328"/>
              <a:gd name="connsiteY2257" fmla="*/ 812135 h 2380521"/>
              <a:gd name="connsiteX2258" fmla="*/ 141704 w 8023328"/>
              <a:gd name="connsiteY2258" fmla="*/ 797549 h 2380521"/>
              <a:gd name="connsiteX2259" fmla="*/ 154101 w 8023328"/>
              <a:gd name="connsiteY2259" fmla="*/ 785881 h 2380521"/>
              <a:gd name="connsiteX2260" fmla="*/ 83272 w 8023328"/>
              <a:gd name="connsiteY2260" fmla="*/ 785881 h 2380521"/>
              <a:gd name="connsiteX2261" fmla="*/ 97128 w 8023328"/>
              <a:gd name="connsiteY2261" fmla="*/ 797549 h 2380521"/>
              <a:gd name="connsiteX2262" fmla="*/ 83272 w 8023328"/>
              <a:gd name="connsiteY2262" fmla="*/ 812135 h 2380521"/>
              <a:gd name="connsiteX2263" fmla="*/ 70874 w 8023328"/>
              <a:gd name="connsiteY2263" fmla="*/ 797549 h 2380521"/>
              <a:gd name="connsiteX2264" fmla="*/ 83272 w 8023328"/>
              <a:gd name="connsiteY2264" fmla="*/ 785881 h 2380521"/>
              <a:gd name="connsiteX2265" fmla="*/ 12036 w 8023328"/>
              <a:gd name="connsiteY2265" fmla="*/ 785881 h 2380521"/>
              <a:gd name="connsiteX2266" fmla="*/ 26277 w 8023328"/>
              <a:gd name="connsiteY2266" fmla="*/ 797549 h 2380521"/>
              <a:gd name="connsiteX2267" fmla="*/ 12036 w 8023328"/>
              <a:gd name="connsiteY2267" fmla="*/ 812135 h 2380521"/>
              <a:gd name="connsiteX2268" fmla="*/ 44 w 8023328"/>
              <a:gd name="connsiteY2268" fmla="*/ 797549 h 2380521"/>
              <a:gd name="connsiteX2269" fmla="*/ 12036 w 8023328"/>
              <a:gd name="connsiteY2269" fmla="*/ 785881 h 2380521"/>
              <a:gd name="connsiteX2270" fmla="*/ 4726684 w 8023328"/>
              <a:gd name="connsiteY2270" fmla="*/ 782507 h 2380521"/>
              <a:gd name="connsiteX2271" fmla="*/ 4741472 w 8023328"/>
              <a:gd name="connsiteY2271" fmla="*/ 794904 h 2380521"/>
              <a:gd name="connsiteX2272" fmla="*/ 4726684 w 8023328"/>
              <a:gd name="connsiteY2272" fmla="*/ 808761 h 2380521"/>
              <a:gd name="connsiteX2273" fmla="*/ 4711896 w 8023328"/>
              <a:gd name="connsiteY2273" fmla="*/ 794904 h 2380521"/>
              <a:gd name="connsiteX2274" fmla="*/ 4726684 w 8023328"/>
              <a:gd name="connsiteY2274" fmla="*/ 782507 h 2380521"/>
              <a:gd name="connsiteX2275" fmla="*/ 4655853 w 8023328"/>
              <a:gd name="connsiteY2275" fmla="*/ 782507 h 2380521"/>
              <a:gd name="connsiteX2276" fmla="*/ 4670642 w 8023328"/>
              <a:gd name="connsiteY2276" fmla="*/ 794904 h 2380521"/>
              <a:gd name="connsiteX2277" fmla="*/ 4655853 w 8023328"/>
              <a:gd name="connsiteY2277" fmla="*/ 808761 h 2380521"/>
              <a:gd name="connsiteX2278" fmla="*/ 4641064 w 8023328"/>
              <a:gd name="connsiteY2278" fmla="*/ 794904 h 2380521"/>
              <a:gd name="connsiteX2279" fmla="*/ 4655853 w 8023328"/>
              <a:gd name="connsiteY2279" fmla="*/ 782507 h 2380521"/>
              <a:gd name="connsiteX2280" fmla="*/ 4584091 w 8023328"/>
              <a:gd name="connsiteY2280" fmla="*/ 782507 h 2380521"/>
              <a:gd name="connsiteX2281" fmla="*/ 4596488 w 8023328"/>
              <a:gd name="connsiteY2281" fmla="*/ 794904 h 2380521"/>
              <a:gd name="connsiteX2282" fmla="*/ 4584091 w 8023328"/>
              <a:gd name="connsiteY2282" fmla="*/ 808761 h 2380521"/>
              <a:gd name="connsiteX2283" fmla="*/ 4570235 w 8023328"/>
              <a:gd name="connsiteY2283" fmla="*/ 794904 h 2380521"/>
              <a:gd name="connsiteX2284" fmla="*/ 4584091 w 8023328"/>
              <a:gd name="connsiteY2284" fmla="*/ 782507 h 2380521"/>
              <a:gd name="connsiteX2285" fmla="*/ 4513260 w 8023328"/>
              <a:gd name="connsiteY2285" fmla="*/ 782507 h 2380521"/>
              <a:gd name="connsiteX2286" fmla="*/ 4525657 w 8023328"/>
              <a:gd name="connsiteY2286" fmla="*/ 794904 h 2380521"/>
              <a:gd name="connsiteX2287" fmla="*/ 4513260 w 8023328"/>
              <a:gd name="connsiteY2287" fmla="*/ 808761 h 2380521"/>
              <a:gd name="connsiteX2288" fmla="*/ 4499404 w 8023328"/>
              <a:gd name="connsiteY2288" fmla="*/ 794904 h 2380521"/>
              <a:gd name="connsiteX2289" fmla="*/ 4513260 w 8023328"/>
              <a:gd name="connsiteY2289" fmla="*/ 782507 h 2380521"/>
              <a:gd name="connsiteX2290" fmla="*/ 4439056 w 8023328"/>
              <a:gd name="connsiteY2290" fmla="*/ 782507 h 2380521"/>
              <a:gd name="connsiteX2291" fmla="*/ 4451453 w 8023328"/>
              <a:gd name="connsiteY2291" fmla="*/ 794904 h 2380521"/>
              <a:gd name="connsiteX2292" fmla="*/ 4439056 w 8023328"/>
              <a:gd name="connsiteY2292" fmla="*/ 808761 h 2380521"/>
              <a:gd name="connsiteX2293" fmla="*/ 4425200 w 8023328"/>
              <a:gd name="connsiteY2293" fmla="*/ 794904 h 2380521"/>
              <a:gd name="connsiteX2294" fmla="*/ 4439056 w 8023328"/>
              <a:gd name="connsiteY2294" fmla="*/ 782507 h 2380521"/>
              <a:gd name="connsiteX2295" fmla="*/ 4366768 w 8023328"/>
              <a:gd name="connsiteY2295" fmla="*/ 782507 h 2380521"/>
              <a:gd name="connsiteX2296" fmla="*/ 4380624 w 8023328"/>
              <a:gd name="connsiteY2296" fmla="*/ 794904 h 2380521"/>
              <a:gd name="connsiteX2297" fmla="*/ 4366768 w 8023328"/>
              <a:gd name="connsiteY2297" fmla="*/ 808761 h 2380521"/>
              <a:gd name="connsiteX2298" fmla="*/ 4354371 w 8023328"/>
              <a:gd name="connsiteY2298" fmla="*/ 794904 h 2380521"/>
              <a:gd name="connsiteX2299" fmla="*/ 4366768 w 8023328"/>
              <a:gd name="connsiteY2299" fmla="*/ 782507 h 2380521"/>
              <a:gd name="connsiteX2300" fmla="*/ 4295937 w 8023328"/>
              <a:gd name="connsiteY2300" fmla="*/ 782507 h 2380521"/>
              <a:gd name="connsiteX2301" fmla="*/ 4309793 w 8023328"/>
              <a:gd name="connsiteY2301" fmla="*/ 794904 h 2380521"/>
              <a:gd name="connsiteX2302" fmla="*/ 4295937 w 8023328"/>
              <a:gd name="connsiteY2302" fmla="*/ 808761 h 2380521"/>
              <a:gd name="connsiteX2303" fmla="*/ 4283540 w 8023328"/>
              <a:gd name="connsiteY2303" fmla="*/ 794904 h 2380521"/>
              <a:gd name="connsiteX2304" fmla="*/ 4295937 w 8023328"/>
              <a:gd name="connsiteY2304" fmla="*/ 782507 h 2380521"/>
              <a:gd name="connsiteX2305" fmla="*/ 4225107 w 8023328"/>
              <a:gd name="connsiteY2305" fmla="*/ 782507 h 2380521"/>
              <a:gd name="connsiteX2306" fmla="*/ 4238963 w 8023328"/>
              <a:gd name="connsiteY2306" fmla="*/ 794904 h 2380521"/>
              <a:gd name="connsiteX2307" fmla="*/ 4225107 w 8023328"/>
              <a:gd name="connsiteY2307" fmla="*/ 808761 h 2380521"/>
              <a:gd name="connsiteX2308" fmla="*/ 4212710 w 8023328"/>
              <a:gd name="connsiteY2308" fmla="*/ 794904 h 2380521"/>
              <a:gd name="connsiteX2309" fmla="*/ 4225107 w 8023328"/>
              <a:gd name="connsiteY2309" fmla="*/ 782507 h 2380521"/>
              <a:gd name="connsiteX2310" fmla="*/ 4153295 w 8023328"/>
              <a:gd name="connsiteY2310" fmla="*/ 782507 h 2380521"/>
              <a:gd name="connsiteX2311" fmla="*/ 4168083 w 8023328"/>
              <a:gd name="connsiteY2311" fmla="*/ 794904 h 2380521"/>
              <a:gd name="connsiteX2312" fmla="*/ 4153295 w 8023328"/>
              <a:gd name="connsiteY2312" fmla="*/ 808761 h 2380521"/>
              <a:gd name="connsiteX2313" fmla="*/ 4138507 w 8023328"/>
              <a:gd name="connsiteY2313" fmla="*/ 794904 h 2380521"/>
              <a:gd name="connsiteX2314" fmla="*/ 4153295 w 8023328"/>
              <a:gd name="connsiteY2314" fmla="*/ 782507 h 2380521"/>
              <a:gd name="connsiteX2315" fmla="*/ 4082465 w 8023328"/>
              <a:gd name="connsiteY2315" fmla="*/ 782507 h 2380521"/>
              <a:gd name="connsiteX2316" fmla="*/ 4097254 w 8023328"/>
              <a:gd name="connsiteY2316" fmla="*/ 794904 h 2380521"/>
              <a:gd name="connsiteX2317" fmla="*/ 4082465 w 8023328"/>
              <a:gd name="connsiteY2317" fmla="*/ 808761 h 2380521"/>
              <a:gd name="connsiteX2318" fmla="*/ 4067676 w 8023328"/>
              <a:gd name="connsiteY2318" fmla="*/ 794904 h 2380521"/>
              <a:gd name="connsiteX2319" fmla="*/ 4082465 w 8023328"/>
              <a:gd name="connsiteY2319" fmla="*/ 782507 h 2380521"/>
              <a:gd name="connsiteX2320" fmla="*/ 4010703 w 8023328"/>
              <a:gd name="connsiteY2320" fmla="*/ 782507 h 2380521"/>
              <a:gd name="connsiteX2321" fmla="*/ 4023100 w 8023328"/>
              <a:gd name="connsiteY2321" fmla="*/ 794904 h 2380521"/>
              <a:gd name="connsiteX2322" fmla="*/ 4010703 w 8023328"/>
              <a:gd name="connsiteY2322" fmla="*/ 808761 h 2380521"/>
              <a:gd name="connsiteX2323" fmla="*/ 3996847 w 8023328"/>
              <a:gd name="connsiteY2323" fmla="*/ 794904 h 2380521"/>
              <a:gd name="connsiteX2324" fmla="*/ 4010703 w 8023328"/>
              <a:gd name="connsiteY2324" fmla="*/ 782507 h 2380521"/>
              <a:gd name="connsiteX2325" fmla="*/ 3939871 w 8023328"/>
              <a:gd name="connsiteY2325" fmla="*/ 782507 h 2380521"/>
              <a:gd name="connsiteX2326" fmla="*/ 3952268 w 8023328"/>
              <a:gd name="connsiteY2326" fmla="*/ 794904 h 2380521"/>
              <a:gd name="connsiteX2327" fmla="*/ 3939871 w 8023328"/>
              <a:gd name="connsiteY2327" fmla="*/ 808761 h 2380521"/>
              <a:gd name="connsiteX2328" fmla="*/ 3926015 w 8023328"/>
              <a:gd name="connsiteY2328" fmla="*/ 794904 h 2380521"/>
              <a:gd name="connsiteX2329" fmla="*/ 3939871 w 8023328"/>
              <a:gd name="connsiteY2329" fmla="*/ 782507 h 2380521"/>
              <a:gd name="connsiteX2330" fmla="*/ 3869042 w 8023328"/>
              <a:gd name="connsiteY2330" fmla="*/ 782507 h 2380521"/>
              <a:gd name="connsiteX2331" fmla="*/ 3881439 w 8023328"/>
              <a:gd name="connsiteY2331" fmla="*/ 794904 h 2380521"/>
              <a:gd name="connsiteX2332" fmla="*/ 3869042 w 8023328"/>
              <a:gd name="connsiteY2332" fmla="*/ 808761 h 2380521"/>
              <a:gd name="connsiteX2333" fmla="*/ 3855186 w 8023328"/>
              <a:gd name="connsiteY2333" fmla="*/ 794904 h 2380521"/>
              <a:gd name="connsiteX2334" fmla="*/ 3869042 w 8023328"/>
              <a:gd name="connsiteY2334" fmla="*/ 782507 h 2380521"/>
              <a:gd name="connsiteX2335" fmla="*/ 3796752 w 8023328"/>
              <a:gd name="connsiteY2335" fmla="*/ 782507 h 2380521"/>
              <a:gd name="connsiteX2336" fmla="*/ 3810608 w 8023328"/>
              <a:gd name="connsiteY2336" fmla="*/ 796363 h 2380521"/>
              <a:gd name="connsiteX2337" fmla="*/ 3796752 w 8023328"/>
              <a:gd name="connsiteY2337" fmla="*/ 808761 h 2380521"/>
              <a:gd name="connsiteX2338" fmla="*/ 3784355 w 8023328"/>
              <a:gd name="connsiteY2338" fmla="*/ 796363 h 2380521"/>
              <a:gd name="connsiteX2339" fmla="*/ 3796752 w 8023328"/>
              <a:gd name="connsiteY2339" fmla="*/ 782507 h 2380521"/>
              <a:gd name="connsiteX2340" fmla="*/ 3725922 w 8023328"/>
              <a:gd name="connsiteY2340" fmla="*/ 782507 h 2380521"/>
              <a:gd name="connsiteX2341" fmla="*/ 3739778 w 8023328"/>
              <a:gd name="connsiteY2341" fmla="*/ 796363 h 2380521"/>
              <a:gd name="connsiteX2342" fmla="*/ 3725922 w 8023328"/>
              <a:gd name="connsiteY2342" fmla="*/ 808761 h 2380521"/>
              <a:gd name="connsiteX2343" fmla="*/ 3713525 w 8023328"/>
              <a:gd name="connsiteY2343" fmla="*/ 796363 h 2380521"/>
              <a:gd name="connsiteX2344" fmla="*/ 3725922 w 8023328"/>
              <a:gd name="connsiteY2344" fmla="*/ 782507 h 2380521"/>
              <a:gd name="connsiteX2345" fmla="*/ 3655091 w 8023328"/>
              <a:gd name="connsiteY2345" fmla="*/ 782507 h 2380521"/>
              <a:gd name="connsiteX2346" fmla="*/ 3668947 w 8023328"/>
              <a:gd name="connsiteY2346" fmla="*/ 796363 h 2380521"/>
              <a:gd name="connsiteX2347" fmla="*/ 3655091 w 8023328"/>
              <a:gd name="connsiteY2347" fmla="*/ 808761 h 2380521"/>
              <a:gd name="connsiteX2348" fmla="*/ 3642694 w 8023328"/>
              <a:gd name="connsiteY2348" fmla="*/ 796363 h 2380521"/>
              <a:gd name="connsiteX2349" fmla="*/ 3655091 w 8023328"/>
              <a:gd name="connsiteY2349" fmla="*/ 782507 h 2380521"/>
              <a:gd name="connsiteX2350" fmla="*/ 3583280 w 8023328"/>
              <a:gd name="connsiteY2350" fmla="*/ 782507 h 2380521"/>
              <a:gd name="connsiteX2351" fmla="*/ 3598069 w 8023328"/>
              <a:gd name="connsiteY2351" fmla="*/ 796363 h 2380521"/>
              <a:gd name="connsiteX2352" fmla="*/ 3583280 w 8023328"/>
              <a:gd name="connsiteY2352" fmla="*/ 808761 h 2380521"/>
              <a:gd name="connsiteX2353" fmla="*/ 3568491 w 8023328"/>
              <a:gd name="connsiteY2353" fmla="*/ 796363 h 2380521"/>
              <a:gd name="connsiteX2354" fmla="*/ 3583280 w 8023328"/>
              <a:gd name="connsiteY2354" fmla="*/ 782507 h 2380521"/>
              <a:gd name="connsiteX2355" fmla="*/ 3512449 w 8023328"/>
              <a:gd name="connsiteY2355" fmla="*/ 782507 h 2380521"/>
              <a:gd name="connsiteX2356" fmla="*/ 3527237 w 8023328"/>
              <a:gd name="connsiteY2356" fmla="*/ 796363 h 2380521"/>
              <a:gd name="connsiteX2357" fmla="*/ 3512449 w 8023328"/>
              <a:gd name="connsiteY2357" fmla="*/ 808761 h 2380521"/>
              <a:gd name="connsiteX2358" fmla="*/ 3497661 w 8023328"/>
              <a:gd name="connsiteY2358" fmla="*/ 796363 h 2380521"/>
              <a:gd name="connsiteX2359" fmla="*/ 3512449 w 8023328"/>
              <a:gd name="connsiteY2359" fmla="*/ 782507 h 2380521"/>
              <a:gd name="connsiteX2360" fmla="*/ 3441619 w 8023328"/>
              <a:gd name="connsiteY2360" fmla="*/ 782507 h 2380521"/>
              <a:gd name="connsiteX2361" fmla="*/ 3456408 w 8023328"/>
              <a:gd name="connsiteY2361" fmla="*/ 796363 h 2380521"/>
              <a:gd name="connsiteX2362" fmla="*/ 3441619 w 8023328"/>
              <a:gd name="connsiteY2362" fmla="*/ 808761 h 2380521"/>
              <a:gd name="connsiteX2363" fmla="*/ 3426830 w 8023328"/>
              <a:gd name="connsiteY2363" fmla="*/ 796363 h 2380521"/>
              <a:gd name="connsiteX2364" fmla="*/ 3441619 w 8023328"/>
              <a:gd name="connsiteY2364" fmla="*/ 782507 h 2380521"/>
              <a:gd name="connsiteX2365" fmla="*/ 3369857 w 8023328"/>
              <a:gd name="connsiteY2365" fmla="*/ 782507 h 2380521"/>
              <a:gd name="connsiteX2366" fmla="*/ 3382254 w 8023328"/>
              <a:gd name="connsiteY2366" fmla="*/ 796363 h 2380521"/>
              <a:gd name="connsiteX2367" fmla="*/ 3369857 w 8023328"/>
              <a:gd name="connsiteY2367" fmla="*/ 808761 h 2380521"/>
              <a:gd name="connsiteX2368" fmla="*/ 3356001 w 8023328"/>
              <a:gd name="connsiteY2368" fmla="*/ 796363 h 2380521"/>
              <a:gd name="connsiteX2369" fmla="*/ 3369857 w 8023328"/>
              <a:gd name="connsiteY2369" fmla="*/ 782507 h 2380521"/>
              <a:gd name="connsiteX2370" fmla="*/ 3299083 w 8023328"/>
              <a:gd name="connsiteY2370" fmla="*/ 782507 h 2380521"/>
              <a:gd name="connsiteX2371" fmla="*/ 3311480 w 8023328"/>
              <a:gd name="connsiteY2371" fmla="*/ 796363 h 2380521"/>
              <a:gd name="connsiteX2372" fmla="*/ 3299083 w 8023328"/>
              <a:gd name="connsiteY2372" fmla="*/ 808761 h 2380521"/>
              <a:gd name="connsiteX2373" fmla="*/ 3285229 w 8023328"/>
              <a:gd name="connsiteY2373" fmla="*/ 796363 h 2380521"/>
              <a:gd name="connsiteX2374" fmla="*/ 3299083 w 8023328"/>
              <a:gd name="connsiteY2374" fmla="*/ 782507 h 2380521"/>
              <a:gd name="connsiteX2375" fmla="*/ 3228250 w 8023328"/>
              <a:gd name="connsiteY2375" fmla="*/ 782507 h 2380521"/>
              <a:gd name="connsiteX2376" fmla="*/ 3240649 w 8023328"/>
              <a:gd name="connsiteY2376" fmla="*/ 796363 h 2380521"/>
              <a:gd name="connsiteX2377" fmla="*/ 3228250 w 8023328"/>
              <a:gd name="connsiteY2377" fmla="*/ 808761 h 2380521"/>
              <a:gd name="connsiteX2378" fmla="*/ 3214395 w 8023328"/>
              <a:gd name="connsiteY2378" fmla="*/ 796363 h 2380521"/>
              <a:gd name="connsiteX2379" fmla="*/ 3228250 w 8023328"/>
              <a:gd name="connsiteY2379" fmla="*/ 782507 h 2380521"/>
              <a:gd name="connsiteX2380" fmla="*/ 3152591 w 8023328"/>
              <a:gd name="connsiteY2380" fmla="*/ 782507 h 2380521"/>
              <a:gd name="connsiteX2381" fmla="*/ 3166447 w 8023328"/>
              <a:gd name="connsiteY2381" fmla="*/ 796363 h 2380521"/>
              <a:gd name="connsiteX2382" fmla="*/ 3152591 w 8023328"/>
              <a:gd name="connsiteY2382" fmla="*/ 808761 h 2380521"/>
              <a:gd name="connsiteX2383" fmla="*/ 3140193 w 8023328"/>
              <a:gd name="connsiteY2383" fmla="*/ 796363 h 2380521"/>
              <a:gd name="connsiteX2384" fmla="*/ 3152591 w 8023328"/>
              <a:gd name="connsiteY2384" fmla="*/ 782507 h 2380521"/>
              <a:gd name="connsiteX2385" fmla="*/ 1226672 w 8023328"/>
              <a:gd name="connsiteY2385" fmla="*/ 782507 h 2380521"/>
              <a:gd name="connsiteX2386" fmla="*/ 1240529 w 8023328"/>
              <a:gd name="connsiteY2386" fmla="*/ 796926 h 2380521"/>
              <a:gd name="connsiteX2387" fmla="*/ 1226672 w 8023328"/>
              <a:gd name="connsiteY2387" fmla="*/ 812105 h 2380521"/>
              <a:gd name="connsiteX2388" fmla="*/ 1214283 w 8023328"/>
              <a:gd name="connsiteY2388" fmla="*/ 796926 h 2380521"/>
              <a:gd name="connsiteX2389" fmla="*/ 1226672 w 8023328"/>
              <a:gd name="connsiteY2389" fmla="*/ 782507 h 2380521"/>
              <a:gd name="connsiteX2390" fmla="*/ 1154869 w 8023328"/>
              <a:gd name="connsiteY2390" fmla="*/ 782507 h 2380521"/>
              <a:gd name="connsiteX2391" fmla="*/ 1169658 w 8023328"/>
              <a:gd name="connsiteY2391" fmla="*/ 796926 h 2380521"/>
              <a:gd name="connsiteX2392" fmla="*/ 1154869 w 8023328"/>
              <a:gd name="connsiteY2392" fmla="*/ 812105 h 2380521"/>
              <a:gd name="connsiteX2393" fmla="*/ 1140080 w 8023328"/>
              <a:gd name="connsiteY2393" fmla="*/ 796926 h 2380521"/>
              <a:gd name="connsiteX2394" fmla="*/ 1154869 w 8023328"/>
              <a:gd name="connsiteY2394" fmla="*/ 782507 h 2380521"/>
              <a:gd name="connsiteX2395" fmla="*/ 1084040 w 8023328"/>
              <a:gd name="connsiteY2395" fmla="*/ 782507 h 2380521"/>
              <a:gd name="connsiteX2396" fmla="*/ 1098826 w 8023328"/>
              <a:gd name="connsiteY2396" fmla="*/ 796926 h 2380521"/>
              <a:gd name="connsiteX2397" fmla="*/ 1084040 w 8023328"/>
              <a:gd name="connsiteY2397" fmla="*/ 812105 h 2380521"/>
              <a:gd name="connsiteX2398" fmla="*/ 1069250 w 8023328"/>
              <a:gd name="connsiteY2398" fmla="*/ 796926 h 2380521"/>
              <a:gd name="connsiteX2399" fmla="*/ 1084040 w 8023328"/>
              <a:gd name="connsiteY2399" fmla="*/ 782507 h 2380521"/>
              <a:gd name="connsiteX2400" fmla="*/ 1013594 w 8023328"/>
              <a:gd name="connsiteY2400" fmla="*/ 782507 h 2380521"/>
              <a:gd name="connsiteX2401" fmla="*/ 1028015 w 8023328"/>
              <a:gd name="connsiteY2401" fmla="*/ 796926 h 2380521"/>
              <a:gd name="connsiteX2402" fmla="*/ 1013594 w 8023328"/>
              <a:gd name="connsiteY2402" fmla="*/ 812105 h 2380521"/>
              <a:gd name="connsiteX2403" fmla="*/ 998417 w 8023328"/>
              <a:gd name="connsiteY2403" fmla="*/ 796926 h 2380521"/>
              <a:gd name="connsiteX2404" fmla="*/ 1013594 w 8023328"/>
              <a:gd name="connsiteY2404" fmla="*/ 782507 h 2380521"/>
              <a:gd name="connsiteX2405" fmla="*/ 941447 w 8023328"/>
              <a:gd name="connsiteY2405" fmla="*/ 782507 h 2380521"/>
              <a:gd name="connsiteX2406" fmla="*/ 953844 w 8023328"/>
              <a:gd name="connsiteY2406" fmla="*/ 796926 h 2380521"/>
              <a:gd name="connsiteX2407" fmla="*/ 941447 w 8023328"/>
              <a:gd name="connsiteY2407" fmla="*/ 812105 h 2380521"/>
              <a:gd name="connsiteX2408" fmla="*/ 927591 w 8023328"/>
              <a:gd name="connsiteY2408" fmla="*/ 796926 h 2380521"/>
              <a:gd name="connsiteX2409" fmla="*/ 941447 w 8023328"/>
              <a:gd name="connsiteY2409" fmla="*/ 782507 h 2380521"/>
              <a:gd name="connsiteX2410" fmla="*/ 870615 w 8023328"/>
              <a:gd name="connsiteY2410" fmla="*/ 782507 h 2380521"/>
              <a:gd name="connsiteX2411" fmla="*/ 883013 w 8023328"/>
              <a:gd name="connsiteY2411" fmla="*/ 796926 h 2380521"/>
              <a:gd name="connsiteX2412" fmla="*/ 870615 w 8023328"/>
              <a:gd name="connsiteY2412" fmla="*/ 812105 h 2380521"/>
              <a:gd name="connsiteX2413" fmla="*/ 856759 w 8023328"/>
              <a:gd name="connsiteY2413" fmla="*/ 796926 h 2380521"/>
              <a:gd name="connsiteX2414" fmla="*/ 870615 w 8023328"/>
              <a:gd name="connsiteY2414" fmla="*/ 782507 h 2380521"/>
              <a:gd name="connsiteX2415" fmla="*/ 799784 w 8023328"/>
              <a:gd name="connsiteY2415" fmla="*/ 782507 h 2380521"/>
              <a:gd name="connsiteX2416" fmla="*/ 812183 w 8023328"/>
              <a:gd name="connsiteY2416" fmla="*/ 796926 h 2380521"/>
              <a:gd name="connsiteX2417" fmla="*/ 799784 w 8023328"/>
              <a:gd name="connsiteY2417" fmla="*/ 812105 h 2380521"/>
              <a:gd name="connsiteX2418" fmla="*/ 785929 w 8023328"/>
              <a:gd name="connsiteY2418" fmla="*/ 796926 h 2380521"/>
              <a:gd name="connsiteX2419" fmla="*/ 799784 w 8023328"/>
              <a:gd name="connsiteY2419" fmla="*/ 782507 h 2380521"/>
              <a:gd name="connsiteX2420" fmla="*/ 724123 w 8023328"/>
              <a:gd name="connsiteY2420" fmla="*/ 782507 h 2380521"/>
              <a:gd name="connsiteX2421" fmla="*/ 737981 w 8023328"/>
              <a:gd name="connsiteY2421" fmla="*/ 796926 h 2380521"/>
              <a:gd name="connsiteX2422" fmla="*/ 724123 w 8023328"/>
              <a:gd name="connsiteY2422" fmla="*/ 812105 h 2380521"/>
              <a:gd name="connsiteX2423" fmla="*/ 711726 w 8023328"/>
              <a:gd name="connsiteY2423" fmla="*/ 796926 h 2380521"/>
              <a:gd name="connsiteX2424" fmla="*/ 724123 w 8023328"/>
              <a:gd name="connsiteY2424" fmla="*/ 782507 h 2380521"/>
              <a:gd name="connsiteX2425" fmla="*/ 653293 w 8023328"/>
              <a:gd name="connsiteY2425" fmla="*/ 782507 h 2380521"/>
              <a:gd name="connsiteX2426" fmla="*/ 667149 w 8023328"/>
              <a:gd name="connsiteY2426" fmla="*/ 796926 h 2380521"/>
              <a:gd name="connsiteX2427" fmla="*/ 653293 w 8023328"/>
              <a:gd name="connsiteY2427" fmla="*/ 812105 h 2380521"/>
              <a:gd name="connsiteX2428" fmla="*/ 640896 w 8023328"/>
              <a:gd name="connsiteY2428" fmla="*/ 796926 h 2380521"/>
              <a:gd name="connsiteX2429" fmla="*/ 653293 w 8023328"/>
              <a:gd name="connsiteY2429" fmla="*/ 782507 h 2380521"/>
              <a:gd name="connsiteX2430" fmla="*/ 584855 w 8023328"/>
              <a:gd name="connsiteY2430" fmla="*/ 782507 h 2380521"/>
              <a:gd name="connsiteX2431" fmla="*/ 599643 w 8023328"/>
              <a:gd name="connsiteY2431" fmla="*/ 796926 h 2380521"/>
              <a:gd name="connsiteX2432" fmla="*/ 584855 w 8023328"/>
              <a:gd name="connsiteY2432" fmla="*/ 812105 h 2380521"/>
              <a:gd name="connsiteX2433" fmla="*/ 570066 w 8023328"/>
              <a:gd name="connsiteY2433" fmla="*/ 796926 h 2380521"/>
              <a:gd name="connsiteX2434" fmla="*/ 584855 w 8023328"/>
              <a:gd name="connsiteY2434" fmla="*/ 782507 h 2380521"/>
              <a:gd name="connsiteX2435" fmla="*/ 513654 w 8023328"/>
              <a:gd name="connsiteY2435" fmla="*/ 782507 h 2380521"/>
              <a:gd name="connsiteX2436" fmla="*/ 528831 w 8023328"/>
              <a:gd name="connsiteY2436" fmla="*/ 796926 h 2380521"/>
              <a:gd name="connsiteX2437" fmla="*/ 513654 w 8023328"/>
              <a:gd name="connsiteY2437" fmla="*/ 812105 h 2380521"/>
              <a:gd name="connsiteX2438" fmla="*/ 499235 w 8023328"/>
              <a:gd name="connsiteY2438" fmla="*/ 796926 h 2380521"/>
              <a:gd name="connsiteX2439" fmla="*/ 513654 w 8023328"/>
              <a:gd name="connsiteY2439" fmla="*/ 782507 h 2380521"/>
              <a:gd name="connsiteX2440" fmla="*/ 439821 w 8023328"/>
              <a:gd name="connsiteY2440" fmla="*/ 782507 h 2380521"/>
              <a:gd name="connsiteX2441" fmla="*/ 454611 w 8023328"/>
              <a:gd name="connsiteY2441" fmla="*/ 796926 h 2380521"/>
              <a:gd name="connsiteX2442" fmla="*/ 439821 w 8023328"/>
              <a:gd name="connsiteY2442" fmla="*/ 812105 h 2380521"/>
              <a:gd name="connsiteX2443" fmla="*/ 425033 w 8023328"/>
              <a:gd name="connsiteY2443" fmla="*/ 796926 h 2380521"/>
              <a:gd name="connsiteX2444" fmla="*/ 439821 w 8023328"/>
              <a:gd name="connsiteY2444" fmla="*/ 782507 h 2380521"/>
              <a:gd name="connsiteX2445" fmla="*/ 4439056 w 8023328"/>
              <a:gd name="connsiteY2445" fmla="*/ 711678 h 2380521"/>
              <a:gd name="connsiteX2446" fmla="*/ 4451453 w 8023328"/>
              <a:gd name="connsiteY2446" fmla="*/ 724075 h 2380521"/>
              <a:gd name="connsiteX2447" fmla="*/ 4439056 w 8023328"/>
              <a:gd name="connsiteY2447" fmla="*/ 737932 h 2380521"/>
              <a:gd name="connsiteX2448" fmla="*/ 4425200 w 8023328"/>
              <a:gd name="connsiteY2448" fmla="*/ 724075 h 2380521"/>
              <a:gd name="connsiteX2449" fmla="*/ 4439056 w 8023328"/>
              <a:gd name="connsiteY2449" fmla="*/ 711678 h 2380521"/>
              <a:gd name="connsiteX2450" fmla="*/ 4366768 w 8023328"/>
              <a:gd name="connsiteY2450" fmla="*/ 711678 h 2380521"/>
              <a:gd name="connsiteX2451" fmla="*/ 4380624 w 8023328"/>
              <a:gd name="connsiteY2451" fmla="*/ 724075 h 2380521"/>
              <a:gd name="connsiteX2452" fmla="*/ 4366768 w 8023328"/>
              <a:gd name="connsiteY2452" fmla="*/ 737932 h 2380521"/>
              <a:gd name="connsiteX2453" fmla="*/ 4354371 w 8023328"/>
              <a:gd name="connsiteY2453" fmla="*/ 724075 h 2380521"/>
              <a:gd name="connsiteX2454" fmla="*/ 4366768 w 8023328"/>
              <a:gd name="connsiteY2454" fmla="*/ 711678 h 2380521"/>
              <a:gd name="connsiteX2455" fmla="*/ 4295937 w 8023328"/>
              <a:gd name="connsiteY2455" fmla="*/ 711678 h 2380521"/>
              <a:gd name="connsiteX2456" fmla="*/ 4309793 w 8023328"/>
              <a:gd name="connsiteY2456" fmla="*/ 724075 h 2380521"/>
              <a:gd name="connsiteX2457" fmla="*/ 4295937 w 8023328"/>
              <a:gd name="connsiteY2457" fmla="*/ 737932 h 2380521"/>
              <a:gd name="connsiteX2458" fmla="*/ 4283540 w 8023328"/>
              <a:gd name="connsiteY2458" fmla="*/ 724075 h 2380521"/>
              <a:gd name="connsiteX2459" fmla="*/ 4295937 w 8023328"/>
              <a:gd name="connsiteY2459" fmla="*/ 711678 h 2380521"/>
              <a:gd name="connsiteX2460" fmla="*/ 4225107 w 8023328"/>
              <a:gd name="connsiteY2460" fmla="*/ 711678 h 2380521"/>
              <a:gd name="connsiteX2461" fmla="*/ 4238963 w 8023328"/>
              <a:gd name="connsiteY2461" fmla="*/ 724075 h 2380521"/>
              <a:gd name="connsiteX2462" fmla="*/ 4225107 w 8023328"/>
              <a:gd name="connsiteY2462" fmla="*/ 737932 h 2380521"/>
              <a:gd name="connsiteX2463" fmla="*/ 4212710 w 8023328"/>
              <a:gd name="connsiteY2463" fmla="*/ 724075 h 2380521"/>
              <a:gd name="connsiteX2464" fmla="*/ 4225107 w 8023328"/>
              <a:gd name="connsiteY2464" fmla="*/ 711678 h 2380521"/>
              <a:gd name="connsiteX2465" fmla="*/ 4153295 w 8023328"/>
              <a:gd name="connsiteY2465" fmla="*/ 711678 h 2380521"/>
              <a:gd name="connsiteX2466" fmla="*/ 4168083 w 8023328"/>
              <a:gd name="connsiteY2466" fmla="*/ 724075 h 2380521"/>
              <a:gd name="connsiteX2467" fmla="*/ 4153295 w 8023328"/>
              <a:gd name="connsiteY2467" fmla="*/ 737932 h 2380521"/>
              <a:gd name="connsiteX2468" fmla="*/ 4138507 w 8023328"/>
              <a:gd name="connsiteY2468" fmla="*/ 724075 h 2380521"/>
              <a:gd name="connsiteX2469" fmla="*/ 4153295 w 8023328"/>
              <a:gd name="connsiteY2469" fmla="*/ 711678 h 2380521"/>
              <a:gd name="connsiteX2470" fmla="*/ 4082465 w 8023328"/>
              <a:gd name="connsiteY2470" fmla="*/ 711678 h 2380521"/>
              <a:gd name="connsiteX2471" fmla="*/ 4097254 w 8023328"/>
              <a:gd name="connsiteY2471" fmla="*/ 724075 h 2380521"/>
              <a:gd name="connsiteX2472" fmla="*/ 4082465 w 8023328"/>
              <a:gd name="connsiteY2472" fmla="*/ 737932 h 2380521"/>
              <a:gd name="connsiteX2473" fmla="*/ 4067676 w 8023328"/>
              <a:gd name="connsiteY2473" fmla="*/ 724075 h 2380521"/>
              <a:gd name="connsiteX2474" fmla="*/ 4082465 w 8023328"/>
              <a:gd name="connsiteY2474" fmla="*/ 711678 h 2380521"/>
              <a:gd name="connsiteX2475" fmla="*/ 4010703 w 8023328"/>
              <a:gd name="connsiteY2475" fmla="*/ 711678 h 2380521"/>
              <a:gd name="connsiteX2476" fmla="*/ 4023100 w 8023328"/>
              <a:gd name="connsiteY2476" fmla="*/ 724075 h 2380521"/>
              <a:gd name="connsiteX2477" fmla="*/ 4010703 w 8023328"/>
              <a:gd name="connsiteY2477" fmla="*/ 737932 h 2380521"/>
              <a:gd name="connsiteX2478" fmla="*/ 3996847 w 8023328"/>
              <a:gd name="connsiteY2478" fmla="*/ 724075 h 2380521"/>
              <a:gd name="connsiteX2479" fmla="*/ 4010703 w 8023328"/>
              <a:gd name="connsiteY2479" fmla="*/ 711678 h 2380521"/>
              <a:gd name="connsiteX2480" fmla="*/ 3939871 w 8023328"/>
              <a:gd name="connsiteY2480" fmla="*/ 711678 h 2380521"/>
              <a:gd name="connsiteX2481" fmla="*/ 3952268 w 8023328"/>
              <a:gd name="connsiteY2481" fmla="*/ 724075 h 2380521"/>
              <a:gd name="connsiteX2482" fmla="*/ 3939871 w 8023328"/>
              <a:gd name="connsiteY2482" fmla="*/ 737932 h 2380521"/>
              <a:gd name="connsiteX2483" fmla="*/ 3926015 w 8023328"/>
              <a:gd name="connsiteY2483" fmla="*/ 724075 h 2380521"/>
              <a:gd name="connsiteX2484" fmla="*/ 3939871 w 8023328"/>
              <a:gd name="connsiteY2484" fmla="*/ 711678 h 2380521"/>
              <a:gd name="connsiteX2485" fmla="*/ 3869042 w 8023328"/>
              <a:gd name="connsiteY2485" fmla="*/ 711678 h 2380521"/>
              <a:gd name="connsiteX2486" fmla="*/ 3881439 w 8023328"/>
              <a:gd name="connsiteY2486" fmla="*/ 724075 h 2380521"/>
              <a:gd name="connsiteX2487" fmla="*/ 3869042 w 8023328"/>
              <a:gd name="connsiteY2487" fmla="*/ 737932 h 2380521"/>
              <a:gd name="connsiteX2488" fmla="*/ 3855186 w 8023328"/>
              <a:gd name="connsiteY2488" fmla="*/ 724075 h 2380521"/>
              <a:gd name="connsiteX2489" fmla="*/ 3869042 w 8023328"/>
              <a:gd name="connsiteY2489" fmla="*/ 711678 h 2380521"/>
              <a:gd name="connsiteX2490" fmla="*/ 3796752 w 8023328"/>
              <a:gd name="connsiteY2490" fmla="*/ 711678 h 2380521"/>
              <a:gd name="connsiteX2491" fmla="*/ 3810608 w 8023328"/>
              <a:gd name="connsiteY2491" fmla="*/ 724075 h 2380521"/>
              <a:gd name="connsiteX2492" fmla="*/ 3796752 w 8023328"/>
              <a:gd name="connsiteY2492" fmla="*/ 737932 h 2380521"/>
              <a:gd name="connsiteX2493" fmla="*/ 3784355 w 8023328"/>
              <a:gd name="connsiteY2493" fmla="*/ 724075 h 2380521"/>
              <a:gd name="connsiteX2494" fmla="*/ 3796752 w 8023328"/>
              <a:gd name="connsiteY2494" fmla="*/ 711678 h 2380521"/>
              <a:gd name="connsiteX2495" fmla="*/ 3725922 w 8023328"/>
              <a:gd name="connsiteY2495" fmla="*/ 711678 h 2380521"/>
              <a:gd name="connsiteX2496" fmla="*/ 3739778 w 8023328"/>
              <a:gd name="connsiteY2496" fmla="*/ 724075 h 2380521"/>
              <a:gd name="connsiteX2497" fmla="*/ 3725922 w 8023328"/>
              <a:gd name="connsiteY2497" fmla="*/ 737932 h 2380521"/>
              <a:gd name="connsiteX2498" fmla="*/ 3713525 w 8023328"/>
              <a:gd name="connsiteY2498" fmla="*/ 724075 h 2380521"/>
              <a:gd name="connsiteX2499" fmla="*/ 3725922 w 8023328"/>
              <a:gd name="connsiteY2499" fmla="*/ 711678 h 2380521"/>
              <a:gd name="connsiteX2500" fmla="*/ 3655091 w 8023328"/>
              <a:gd name="connsiteY2500" fmla="*/ 711678 h 2380521"/>
              <a:gd name="connsiteX2501" fmla="*/ 3668947 w 8023328"/>
              <a:gd name="connsiteY2501" fmla="*/ 724075 h 2380521"/>
              <a:gd name="connsiteX2502" fmla="*/ 3655091 w 8023328"/>
              <a:gd name="connsiteY2502" fmla="*/ 737932 h 2380521"/>
              <a:gd name="connsiteX2503" fmla="*/ 3642694 w 8023328"/>
              <a:gd name="connsiteY2503" fmla="*/ 724075 h 2380521"/>
              <a:gd name="connsiteX2504" fmla="*/ 3655091 w 8023328"/>
              <a:gd name="connsiteY2504" fmla="*/ 711678 h 2380521"/>
              <a:gd name="connsiteX2505" fmla="*/ 3583280 w 8023328"/>
              <a:gd name="connsiteY2505" fmla="*/ 711678 h 2380521"/>
              <a:gd name="connsiteX2506" fmla="*/ 3598069 w 8023328"/>
              <a:gd name="connsiteY2506" fmla="*/ 724075 h 2380521"/>
              <a:gd name="connsiteX2507" fmla="*/ 3583280 w 8023328"/>
              <a:gd name="connsiteY2507" fmla="*/ 737932 h 2380521"/>
              <a:gd name="connsiteX2508" fmla="*/ 3568491 w 8023328"/>
              <a:gd name="connsiteY2508" fmla="*/ 724075 h 2380521"/>
              <a:gd name="connsiteX2509" fmla="*/ 3583280 w 8023328"/>
              <a:gd name="connsiteY2509" fmla="*/ 711678 h 2380521"/>
              <a:gd name="connsiteX2510" fmla="*/ 3512449 w 8023328"/>
              <a:gd name="connsiteY2510" fmla="*/ 711678 h 2380521"/>
              <a:gd name="connsiteX2511" fmla="*/ 3527237 w 8023328"/>
              <a:gd name="connsiteY2511" fmla="*/ 724075 h 2380521"/>
              <a:gd name="connsiteX2512" fmla="*/ 3512449 w 8023328"/>
              <a:gd name="connsiteY2512" fmla="*/ 737932 h 2380521"/>
              <a:gd name="connsiteX2513" fmla="*/ 3497661 w 8023328"/>
              <a:gd name="connsiteY2513" fmla="*/ 724075 h 2380521"/>
              <a:gd name="connsiteX2514" fmla="*/ 3512449 w 8023328"/>
              <a:gd name="connsiteY2514" fmla="*/ 711678 h 2380521"/>
              <a:gd name="connsiteX2515" fmla="*/ 3441619 w 8023328"/>
              <a:gd name="connsiteY2515" fmla="*/ 711678 h 2380521"/>
              <a:gd name="connsiteX2516" fmla="*/ 3456408 w 8023328"/>
              <a:gd name="connsiteY2516" fmla="*/ 724075 h 2380521"/>
              <a:gd name="connsiteX2517" fmla="*/ 3441619 w 8023328"/>
              <a:gd name="connsiteY2517" fmla="*/ 737932 h 2380521"/>
              <a:gd name="connsiteX2518" fmla="*/ 3426830 w 8023328"/>
              <a:gd name="connsiteY2518" fmla="*/ 724075 h 2380521"/>
              <a:gd name="connsiteX2519" fmla="*/ 3441619 w 8023328"/>
              <a:gd name="connsiteY2519" fmla="*/ 711678 h 2380521"/>
              <a:gd name="connsiteX2520" fmla="*/ 3369857 w 8023328"/>
              <a:gd name="connsiteY2520" fmla="*/ 711678 h 2380521"/>
              <a:gd name="connsiteX2521" fmla="*/ 3382254 w 8023328"/>
              <a:gd name="connsiteY2521" fmla="*/ 724075 h 2380521"/>
              <a:gd name="connsiteX2522" fmla="*/ 3369857 w 8023328"/>
              <a:gd name="connsiteY2522" fmla="*/ 737932 h 2380521"/>
              <a:gd name="connsiteX2523" fmla="*/ 3356001 w 8023328"/>
              <a:gd name="connsiteY2523" fmla="*/ 724075 h 2380521"/>
              <a:gd name="connsiteX2524" fmla="*/ 3369857 w 8023328"/>
              <a:gd name="connsiteY2524" fmla="*/ 711678 h 2380521"/>
              <a:gd name="connsiteX2525" fmla="*/ 3299086 w 8023328"/>
              <a:gd name="connsiteY2525" fmla="*/ 711678 h 2380521"/>
              <a:gd name="connsiteX2526" fmla="*/ 3311485 w 8023328"/>
              <a:gd name="connsiteY2526" fmla="*/ 724075 h 2380521"/>
              <a:gd name="connsiteX2527" fmla="*/ 3299086 w 8023328"/>
              <a:gd name="connsiteY2527" fmla="*/ 737932 h 2380521"/>
              <a:gd name="connsiteX2528" fmla="*/ 3285234 w 8023328"/>
              <a:gd name="connsiteY2528" fmla="*/ 724075 h 2380521"/>
              <a:gd name="connsiteX2529" fmla="*/ 3299086 w 8023328"/>
              <a:gd name="connsiteY2529" fmla="*/ 711678 h 2380521"/>
              <a:gd name="connsiteX2530" fmla="*/ 3228255 w 8023328"/>
              <a:gd name="connsiteY2530" fmla="*/ 711678 h 2380521"/>
              <a:gd name="connsiteX2531" fmla="*/ 3240654 w 8023328"/>
              <a:gd name="connsiteY2531" fmla="*/ 724075 h 2380521"/>
              <a:gd name="connsiteX2532" fmla="*/ 3228255 w 8023328"/>
              <a:gd name="connsiteY2532" fmla="*/ 737932 h 2380521"/>
              <a:gd name="connsiteX2533" fmla="*/ 3214398 w 8023328"/>
              <a:gd name="connsiteY2533" fmla="*/ 724075 h 2380521"/>
              <a:gd name="connsiteX2534" fmla="*/ 3228255 w 8023328"/>
              <a:gd name="connsiteY2534" fmla="*/ 711678 h 2380521"/>
              <a:gd name="connsiteX2535" fmla="*/ 3152594 w 8023328"/>
              <a:gd name="connsiteY2535" fmla="*/ 711678 h 2380521"/>
              <a:gd name="connsiteX2536" fmla="*/ 3166451 w 8023328"/>
              <a:gd name="connsiteY2536" fmla="*/ 724075 h 2380521"/>
              <a:gd name="connsiteX2537" fmla="*/ 3152594 w 8023328"/>
              <a:gd name="connsiteY2537" fmla="*/ 737932 h 2380521"/>
              <a:gd name="connsiteX2538" fmla="*/ 3140198 w 8023328"/>
              <a:gd name="connsiteY2538" fmla="*/ 725534 h 2380521"/>
              <a:gd name="connsiteX2539" fmla="*/ 3152594 w 8023328"/>
              <a:gd name="connsiteY2539" fmla="*/ 711678 h 2380521"/>
              <a:gd name="connsiteX2540" fmla="*/ 3081763 w 8023328"/>
              <a:gd name="connsiteY2540" fmla="*/ 711678 h 2380521"/>
              <a:gd name="connsiteX2541" fmla="*/ 3095617 w 8023328"/>
              <a:gd name="connsiteY2541" fmla="*/ 725534 h 2380521"/>
              <a:gd name="connsiteX2542" fmla="*/ 3081763 w 8023328"/>
              <a:gd name="connsiteY2542" fmla="*/ 737932 h 2380521"/>
              <a:gd name="connsiteX2543" fmla="*/ 3069364 w 8023328"/>
              <a:gd name="connsiteY2543" fmla="*/ 725534 h 2380521"/>
              <a:gd name="connsiteX2544" fmla="*/ 3081763 w 8023328"/>
              <a:gd name="connsiteY2544" fmla="*/ 711678 h 2380521"/>
              <a:gd name="connsiteX2545" fmla="*/ 3013707 w 8023328"/>
              <a:gd name="connsiteY2545" fmla="*/ 711678 h 2380521"/>
              <a:gd name="connsiteX2546" fmla="*/ 3028128 w 8023328"/>
              <a:gd name="connsiteY2546" fmla="*/ 725534 h 2380521"/>
              <a:gd name="connsiteX2547" fmla="*/ 3013707 w 8023328"/>
              <a:gd name="connsiteY2547" fmla="*/ 737932 h 2380521"/>
              <a:gd name="connsiteX2548" fmla="*/ 2998531 w 8023328"/>
              <a:gd name="connsiteY2548" fmla="*/ 725534 h 2380521"/>
              <a:gd name="connsiteX2549" fmla="*/ 3013707 w 8023328"/>
              <a:gd name="connsiteY2549" fmla="*/ 711678 h 2380521"/>
              <a:gd name="connsiteX2550" fmla="*/ 2942485 w 8023328"/>
              <a:gd name="connsiteY2550" fmla="*/ 711678 h 2380521"/>
              <a:gd name="connsiteX2551" fmla="*/ 2957280 w 8023328"/>
              <a:gd name="connsiteY2551" fmla="*/ 725534 h 2380521"/>
              <a:gd name="connsiteX2552" fmla="*/ 2942485 w 8023328"/>
              <a:gd name="connsiteY2552" fmla="*/ 737932 h 2380521"/>
              <a:gd name="connsiteX2553" fmla="*/ 2927700 w 8023328"/>
              <a:gd name="connsiteY2553" fmla="*/ 725534 h 2380521"/>
              <a:gd name="connsiteX2554" fmla="*/ 2942485 w 8023328"/>
              <a:gd name="connsiteY2554" fmla="*/ 711678 h 2380521"/>
              <a:gd name="connsiteX2555" fmla="*/ 1440620 w 8023328"/>
              <a:gd name="connsiteY2555" fmla="*/ 711678 h 2380521"/>
              <a:gd name="connsiteX2556" fmla="*/ 1453017 w 8023328"/>
              <a:gd name="connsiteY2556" fmla="*/ 726466 h 2380521"/>
              <a:gd name="connsiteX2557" fmla="*/ 1440620 w 8023328"/>
              <a:gd name="connsiteY2557" fmla="*/ 741255 h 2380521"/>
              <a:gd name="connsiteX2558" fmla="*/ 1426765 w 8023328"/>
              <a:gd name="connsiteY2558" fmla="*/ 726466 h 2380521"/>
              <a:gd name="connsiteX2559" fmla="*/ 1440620 w 8023328"/>
              <a:gd name="connsiteY2559" fmla="*/ 711678 h 2380521"/>
              <a:gd name="connsiteX2560" fmla="*/ 1368338 w 8023328"/>
              <a:gd name="connsiteY2560" fmla="*/ 711678 h 2380521"/>
              <a:gd name="connsiteX2561" fmla="*/ 1382190 w 8023328"/>
              <a:gd name="connsiteY2561" fmla="*/ 726466 h 2380521"/>
              <a:gd name="connsiteX2562" fmla="*/ 1368338 w 8023328"/>
              <a:gd name="connsiteY2562" fmla="*/ 741255 h 2380521"/>
              <a:gd name="connsiteX2563" fmla="*/ 1355939 w 8023328"/>
              <a:gd name="connsiteY2563" fmla="*/ 726466 h 2380521"/>
              <a:gd name="connsiteX2564" fmla="*/ 1368338 w 8023328"/>
              <a:gd name="connsiteY2564" fmla="*/ 711678 h 2380521"/>
              <a:gd name="connsiteX2565" fmla="*/ 1297509 w 8023328"/>
              <a:gd name="connsiteY2565" fmla="*/ 711678 h 2380521"/>
              <a:gd name="connsiteX2566" fmla="*/ 1311366 w 8023328"/>
              <a:gd name="connsiteY2566" fmla="*/ 726466 h 2380521"/>
              <a:gd name="connsiteX2567" fmla="*/ 1297509 w 8023328"/>
              <a:gd name="connsiteY2567" fmla="*/ 741255 h 2380521"/>
              <a:gd name="connsiteX2568" fmla="*/ 1285113 w 8023328"/>
              <a:gd name="connsiteY2568" fmla="*/ 726466 h 2380521"/>
              <a:gd name="connsiteX2569" fmla="*/ 1297509 w 8023328"/>
              <a:gd name="connsiteY2569" fmla="*/ 711678 h 2380521"/>
              <a:gd name="connsiteX2570" fmla="*/ 1226678 w 8023328"/>
              <a:gd name="connsiteY2570" fmla="*/ 711678 h 2380521"/>
              <a:gd name="connsiteX2571" fmla="*/ 1240535 w 8023328"/>
              <a:gd name="connsiteY2571" fmla="*/ 726466 h 2380521"/>
              <a:gd name="connsiteX2572" fmla="*/ 1226678 w 8023328"/>
              <a:gd name="connsiteY2572" fmla="*/ 741255 h 2380521"/>
              <a:gd name="connsiteX2573" fmla="*/ 1214288 w 8023328"/>
              <a:gd name="connsiteY2573" fmla="*/ 726466 h 2380521"/>
              <a:gd name="connsiteX2574" fmla="*/ 1226678 w 8023328"/>
              <a:gd name="connsiteY2574" fmla="*/ 711678 h 2380521"/>
              <a:gd name="connsiteX2575" fmla="*/ 1154874 w 8023328"/>
              <a:gd name="connsiteY2575" fmla="*/ 711678 h 2380521"/>
              <a:gd name="connsiteX2576" fmla="*/ 1169663 w 8023328"/>
              <a:gd name="connsiteY2576" fmla="*/ 726466 h 2380521"/>
              <a:gd name="connsiteX2577" fmla="*/ 1154874 w 8023328"/>
              <a:gd name="connsiteY2577" fmla="*/ 741255 h 2380521"/>
              <a:gd name="connsiteX2578" fmla="*/ 1140086 w 8023328"/>
              <a:gd name="connsiteY2578" fmla="*/ 726466 h 2380521"/>
              <a:gd name="connsiteX2579" fmla="*/ 1154874 w 8023328"/>
              <a:gd name="connsiteY2579" fmla="*/ 711678 h 2380521"/>
              <a:gd name="connsiteX2580" fmla="*/ 1084045 w 8023328"/>
              <a:gd name="connsiteY2580" fmla="*/ 711678 h 2380521"/>
              <a:gd name="connsiteX2581" fmla="*/ 1098833 w 8023328"/>
              <a:gd name="connsiteY2581" fmla="*/ 726466 h 2380521"/>
              <a:gd name="connsiteX2582" fmla="*/ 1084045 w 8023328"/>
              <a:gd name="connsiteY2582" fmla="*/ 741255 h 2380521"/>
              <a:gd name="connsiteX2583" fmla="*/ 1069255 w 8023328"/>
              <a:gd name="connsiteY2583" fmla="*/ 726466 h 2380521"/>
              <a:gd name="connsiteX2584" fmla="*/ 1084045 w 8023328"/>
              <a:gd name="connsiteY2584" fmla="*/ 711678 h 2380521"/>
              <a:gd name="connsiteX2585" fmla="*/ 1013599 w 8023328"/>
              <a:gd name="connsiteY2585" fmla="*/ 711678 h 2380521"/>
              <a:gd name="connsiteX2586" fmla="*/ 1028021 w 8023328"/>
              <a:gd name="connsiteY2586" fmla="*/ 726466 h 2380521"/>
              <a:gd name="connsiteX2587" fmla="*/ 1013599 w 8023328"/>
              <a:gd name="connsiteY2587" fmla="*/ 741255 h 2380521"/>
              <a:gd name="connsiteX2588" fmla="*/ 998423 w 8023328"/>
              <a:gd name="connsiteY2588" fmla="*/ 726466 h 2380521"/>
              <a:gd name="connsiteX2589" fmla="*/ 1013599 w 8023328"/>
              <a:gd name="connsiteY2589" fmla="*/ 711678 h 2380521"/>
              <a:gd name="connsiteX2590" fmla="*/ 941452 w 8023328"/>
              <a:gd name="connsiteY2590" fmla="*/ 711678 h 2380521"/>
              <a:gd name="connsiteX2591" fmla="*/ 953848 w 8023328"/>
              <a:gd name="connsiteY2591" fmla="*/ 726466 h 2380521"/>
              <a:gd name="connsiteX2592" fmla="*/ 941452 w 8023328"/>
              <a:gd name="connsiteY2592" fmla="*/ 741255 h 2380521"/>
              <a:gd name="connsiteX2593" fmla="*/ 927596 w 8023328"/>
              <a:gd name="connsiteY2593" fmla="*/ 726466 h 2380521"/>
              <a:gd name="connsiteX2594" fmla="*/ 941452 w 8023328"/>
              <a:gd name="connsiteY2594" fmla="*/ 711678 h 2380521"/>
              <a:gd name="connsiteX2595" fmla="*/ 870620 w 8023328"/>
              <a:gd name="connsiteY2595" fmla="*/ 711678 h 2380521"/>
              <a:gd name="connsiteX2596" fmla="*/ 883018 w 8023328"/>
              <a:gd name="connsiteY2596" fmla="*/ 726466 h 2380521"/>
              <a:gd name="connsiteX2597" fmla="*/ 870620 w 8023328"/>
              <a:gd name="connsiteY2597" fmla="*/ 741255 h 2380521"/>
              <a:gd name="connsiteX2598" fmla="*/ 856764 w 8023328"/>
              <a:gd name="connsiteY2598" fmla="*/ 726466 h 2380521"/>
              <a:gd name="connsiteX2599" fmla="*/ 870620 w 8023328"/>
              <a:gd name="connsiteY2599" fmla="*/ 711678 h 2380521"/>
              <a:gd name="connsiteX2600" fmla="*/ 798331 w 8023328"/>
              <a:gd name="connsiteY2600" fmla="*/ 711678 h 2380521"/>
              <a:gd name="connsiteX2601" fmla="*/ 812189 w 8023328"/>
              <a:gd name="connsiteY2601" fmla="*/ 726466 h 2380521"/>
              <a:gd name="connsiteX2602" fmla="*/ 798331 w 8023328"/>
              <a:gd name="connsiteY2602" fmla="*/ 741255 h 2380521"/>
              <a:gd name="connsiteX2603" fmla="*/ 785934 w 8023328"/>
              <a:gd name="connsiteY2603" fmla="*/ 726466 h 2380521"/>
              <a:gd name="connsiteX2604" fmla="*/ 798331 w 8023328"/>
              <a:gd name="connsiteY2604" fmla="*/ 711678 h 2380521"/>
              <a:gd name="connsiteX2605" fmla="*/ 724129 w 8023328"/>
              <a:gd name="connsiteY2605" fmla="*/ 711678 h 2380521"/>
              <a:gd name="connsiteX2606" fmla="*/ 737986 w 8023328"/>
              <a:gd name="connsiteY2606" fmla="*/ 726466 h 2380521"/>
              <a:gd name="connsiteX2607" fmla="*/ 724129 w 8023328"/>
              <a:gd name="connsiteY2607" fmla="*/ 741255 h 2380521"/>
              <a:gd name="connsiteX2608" fmla="*/ 711732 w 8023328"/>
              <a:gd name="connsiteY2608" fmla="*/ 726466 h 2380521"/>
              <a:gd name="connsiteX2609" fmla="*/ 724129 w 8023328"/>
              <a:gd name="connsiteY2609" fmla="*/ 711678 h 2380521"/>
              <a:gd name="connsiteX2610" fmla="*/ 653298 w 8023328"/>
              <a:gd name="connsiteY2610" fmla="*/ 711678 h 2380521"/>
              <a:gd name="connsiteX2611" fmla="*/ 667154 w 8023328"/>
              <a:gd name="connsiteY2611" fmla="*/ 726466 h 2380521"/>
              <a:gd name="connsiteX2612" fmla="*/ 653298 w 8023328"/>
              <a:gd name="connsiteY2612" fmla="*/ 741255 h 2380521"/>
              <a:gd name="connsiteX2613" fmla="*/ 640901 w 8023328"/>
              <a:gd name="connsiteY2613" fmla="*/ 726466 h 2380521"/>
              <a:gd name="connsiteX2614" fmla="*/ 653298 w 8023328"/>
              <a:gd name="connsiteY2614" fmla="*/ 711678 h 2380521"/>
              <a:gd name="connsiteX2615" fmla="*/ 584861 w 8023328"/>
              <a:gd name="connsiteY2615" fmla="*/ 711678 h 2380521"/>
              <a:gd name="connsiteX2616" fmla="*/ 599648 w 8023328"/>
              <a:gd name="connsiteY2616" fmla="*/ 726466 h 2380521"/>
              <a:gd name="connsiteX2617" fmla="*/ 584861 w 8023328"/>
              <a:gd name="connsiteY2617" fmla="*/ 741255 h 2380521"/>
              <a:gd name="connsiteX2618" fmla="*/ 570071 w 8023328"/>
              <a:gd name="connsiteY2618" fmla="*/ 726466 h 2380521"/>
              <a:gd name="connsiteX2619" fmla="*/ 584861 w 8023328"/>
              <a:gd name="connsiteY2619" fmla="*/ 711678 h 2380521"/>
              <a:gd name="connsiteX2620" fmla="*/ 513660 w 8023328"/>
              <a:gd name="connsiteY2620" fmla="*/ 711678 h 2380521"/>
              <a:gd name="connsiteX2621" fmla="*/ 528837 w 8023328"/>
              <a:gd name="connsiteY2621" fmla="*/ 726466 h 2380521"/>
              <a:gd name="connsiteX2622" fmla="*/ 513660 w 8023328"/>
              <a:gd name="connsiteY2622" fmla="*/ 741255 h 2380521"/>
              <a:gd name="connsiteX2623" fmla="*/ 499241 w 8023328"/>
              <a:gd name="connsiteY2623" fmla="*/ 726466 h 2380521"/>
              <a:gd name="connsiteX2624" fmla="*/ 513660 w 8023328"/>
              <a:gd name="connsiteY2624" fmla="*/ 711678 h 2380521"/>
              <a:gd name="connsiteX2625" fmla="*/ 439826 w 8023328"/>
              <a:gd name="connsiteY2625" fmla="*/ 711678 h 2380521"/>
              <a:gd name="connsiteX2626" fmla="*/ 454616 w 8023328"/>
              <a:gd name="connsiteY2626" fmla="*/ 726466 h 2380521"/>
              <a:gd name="connsiteX2627" fmla="*/ 439826 w 8023328"/>
              <a:gd name="connsiteY2627" fmla="*/ 741255 h 2380521"/>
              <a:gd name="connsiteX2628" fmla="*/ 425038 w 8023328"/>
              <a:gd name="connsiteY2628" fmla="*/ 726466 h 2380521"/>
              <a:gd name="connsiteX2629" fmla="*/ 439826 w 8023328"/>
              <a:gd name="connsiteY2629" fmla="*/ 711678 h 2380521"/>
              <a:gd name="connsiteX2630" fmla="*/ 368064 w 8023328"/>
              <a:gd name="connsiteY2630" fmla="*/ 711678 h 2380521"/>
              <a:gd name="connsiteX2631" fmla="*/ 380462 w 8023328"/>
              <a:gd name="connsiteY2631" fmla="*/ 726466 h 2380521"/>
              <a:gd name="connsiteX2632" fmla="*/ 368064 w 8023328"/>
              <a:gd name="connsiteY2632" fmla="*/ 741255 h 2380521"/>
              <a:gd name="connsiteX2633" fmla="*/ 354207 w 8023328"/>
              <a:gd name="connsiteY2633" fmla="*/ 726466 h 2380521"/>
              <a:gd name="connsiteX2634" fmla="*/ 368064 w 8023328"/>
              <a:gd name="connsiteY2634" fmla="*/ 711678 h 2380521"/>
              <a:gd name="connsiteX2635" fmla="*/ 297232 w 8023328"/>
              <a:gd name="connsiteY2635" fmla="*/ 711678 h 2380521"/>
              <a:gd name="connsiteX2636" fmla="*/ 309630 w 8023328"/>
              <a:gd name="connsiteY2636" fmla="*/ 726466 h 2380521"/>
              <a:gd name="connsiteX2637" fmla="*/ 297232 w 8023328"/>
              <a:gd name="connsiteY2637" fmla="*/ 741255 h 2380521"/>
              <a:gd name="connsiteX2638" fmla="*/ 283376 w 8023328"/>
              <a:gd name="connsiteY2638" fmla="*/ 726466 h 2380521"/>
              <a:gd name="connsiteX2639" fmla="*/ 297232 w 8023328"/>
              <a:gd name="connsiteY2639" fmla="*/ 711678 h 2380521"/>
              <a:gd name="connsiteX2640" fmla="*/ 226403 w 8023328"/>
              <a:gd name="connsiteY2640" fmla="*/ 711678 h 2380521"/>
              <a:gd name="connsiteX2641" fmla="*/ 238801 w 8023328"/>
              <a:gd name="connsiteY2641" fmla="*/ 726466 h 2380521"/>
              <a:gd name="connsiteX2642" fmla="*/ 226403 w 8023328"/>
              <a:gd name="connsiteY2642" fmla="*/ 741255 h 2380521"/>
              <a:gd name="connsiteX2643" fmla="*/ 212548 w 8023328"/>
              <a:gd name="connsiteY2643" fmla="*/ 726466 h 2380521"/>
              <a:gd name="connsiteX2644" fmla="*/ 226403 w 8023328"/>
              <a:gd name="connsiteY2644" fmla="*/ 711678 h 2380521"/>
              <a:gd name="connsiteX2645" fmla="*/ 154106 w 8023328"/>
              <a:gd name="connsiteY2645" fmla="*/ 711678 h 2380521"/>
              <a:gd name="connsiteX2646" fmla="*/ 167962 w 8023328"/>
              <a:gd name="connsiteY2646" fmla="*/ 726466 h 2380521"/>
              <a:gd name="connsiteX2647" fmla="*/ 154106 w 8023328"/>
              <a:gd name="connsiteY2647" fmla="*/ 741255 h 2380521"/>
              <a:gd name="connsiteX2648" fmla="*/ 141708 w 8023328"/>
              <a:gd name="connsiteY2648" fmla="*/ 726466 h 2380521"/>
              <a:gd name="connsiteX2649" fmla="*/ 154106 w 8023328"/>
              <a:gd name="connsiteY2649" fmla="*/ 711678 h 2380521"/>
              <a:gd name="connsiteX2650" fmla="*/ 4227498 w 8023328"/>
              <a:gd name="connsiteY2650" fmla="*/ 640846 h 2380521"/>
              <a:gd name="connsiteX2651" fmla="*/ 4242286 w 8023328"/>
              <a:gd name="connsiteY2651" fmla="*/ 653243 h 2380521"/>
              <a:gd name="connsiteX2652" fmla="*/ 4227498 w 8023328"/>
              <a:gd name="connsiteY2652" fmla="*/ 667100 h 2380521"/>
              <a:gd name="connsiteX2653" fmla="*/ 4212710 w 8023328"/>
              <a:gd name="connsiteY2653" fmla="*/ 653243 h 2380521"/>
              <a:gd name="connsiteX2654" fmla="*/ 4227498 w 8023328"/>
              <a:gd name="connsiteY2654" fmla="*/ 640846 h 2380521"/>
              <a:gd name="connsiteX2655" fmla="*/ 4153295 w 8023328"/>
              <a:gd name="connsiteY2655" fmla="*/ 640846 h 2380521"/>
              <a:gd name="connsiteX2656" fmla="*/ 4168083 w 8023328"/>
              <a:gd name="connsiteY2656" fmla="*/ 653243 h 2380521"/>
              <a:gd name="connsiteX2657" fmla="*/ 4153295 w 8023328"/>
              <a:gd name="connsiteY2657" fmla="*/ 667100 h 2380521"/>
              <a:gd name="connsiteX2658" fmla="*/ 4138507 w 8023328"/>
              <a:gd name="connsiteY2658" fmla="*/ 653243 h 2380521"/>
              <a:gd name="connsiteX2659" fmla="*/ 4153295 w 8023328"/>
              <a:gd name="connsiteY2659" fmla="*/ 640846 h 2380521"/>
              <a:gd name="connsiteX2660" fmla="*/ 4082465 w 8023328"/>
              <a:gd name="connsiteY2660" fmla="*/ 640846 h 2380521"/>
              <a:gd name="connsiteX2661" fmla="*/ 4097254 w 8023328"/>
              <a:gd name="connsiteY2661" fmla="*/ 653243 h 2380521"/>
              <a:gd name="connsiteX2662" fmla="*/ 4082465 w 8023328"/>
              <a:gd name="connsiteY2662" fmla="*/ 667100 h 2380521"/>
              <a:gd name="connsiteX2663" fmla="*/ 4067676 w 8023328"/>
              <a:gd name="connsiteY2663" fmla="*/ 653243 h 2380521"/>
              <a:gd name="connsiteX2664" fmla="*/ 4082465 w 8023328"/>
              <a:gd name="connsiteY2664" fmla="*/ 640846 h 2380521"/>
              <a:gd name="connsiteX2665" fmla="*/ 4010703 w 8023328"/>
              <a:gd name="connsiteY2665" fmla="*/ 640846 h 2380521"/>
              <a:gd name="connsiteX2666" fmla="*/ 4023100 w 8023328"/>
              <a:gd name="connsiteY2666" fmla="*/ 653243 h 2380521"/>
              <a:gd name="connsiteX2667" fmla="*/ 4010703 w 8023328"/>
              <a:gd name="connsiteY2667" fmla="*/ 667100 h 2380521"/>
              <a:gd name="connsiteX2668" fmla="*/ 3996847 w 8023328"/>
              <a:gd name="connsiteY2668" fmla="*/ 653243 h 2380521"/>
              <a:gd name="connsiteX2669" fmla="*/ 4010703 w 8023328"/>
              <a:gd name="connsiteY2669" fmla="*/ 640846 h 2380521"/>
              <a:gd name="connsiteX2670" fmla="*/ 3939871 w 8023328"/>
              <a:gd name="connsiteY2670" fmla="*/ 640846 h 2380521"/>
              <a:gd name="connsiteX2671" fmla="*/ 3952268 w 8023328"/>
              <a:gd name="connsiteY2671" fmla="*/ 653243 h 2380521"/>
              <a:gd name="connsiteX2672" fmla="*/ 3939871 w 8023328"/>
              <a:gd name="connsiteY2672" fmla="*/ 667100 h 2380521"/>
              <a:gd name="connsiteX2673" fmla="*/ 3926015 w 8023328"/>
              <a:gd name="connsiteY2673" fmla="*/ 653243 h 2380521"/>
              <a:gd name="connsiteX2674" fmla="*/ 3939871 w 8023328"/>
              <a:gd name="connsiteY2674" fmla="*/ 640846 h 2380521"/>
              <a:gd name="connsiteX2675" fmla="*/ 3869042 w 8023328"/>
              <a:gd name="connsiteY2675" fmla="*/ 640846 h 2380521"/>
              <a:gd name="connsiteX2676" fmla="*/ 3881439 w 8023328"/>
              <a:gd name="connsiteY2676" fmla="*/ 653243 h 2380521"/>
              <a:gd name="connsiteX2677" fmla="*/ 3869042 w 8023328"/>
              <a:gd name="connsiteY2677" fmla="*/ 667100 h 2380521"/>
              <a:gd name="connsiteX2678" fmla="*/ 3855186 w 8023328"/>
              <a:gd name="connsiteY2678" fmla="*/ 653243 h 2380521"/>
              <a:gd name="connsiteX2679" fmla="*/ 3869042 w 8023328"/>
              <a:gd name="connsiteY2679" fmla="*/ 640846 h 2380521"/>
              <a:gd name="connsiteX2680" fmla="*/ 3796752 w 8023328"/>
              <a:gd name="connsiteY2680" fmla="*/ 640846 h 2380521"/>
              <a:gd name="connsiteX2681" fmla="*/ 3810608 w 8023328"/>
              <a:gd name="connsiteY2681" fmla="*/ 653243 h 2380521"/>
              <a:gd name="connsiteX2682" fmla="*/ 3796752 w 8023328"/>
              <a:gd name="connsiteY2682" fmla="*/ 667100 h 2380521"/>
              <a:gd name="connsiteX2683" fmla="*/ 3784355 w 8023328"/>
              <a:gd name="connsiteY2683" fmla="*/ 653243 h 2380521"/>
              <a:gd name="connsiteX2684" fmla="*/ 3796752 w 8023328"/>
              <a:gd name="connsiteY2684" fmla="*/ 640846 h 2380521"/>
              <a:gd name="connsiteX2685" fmla="*/ 3725922 w 8023328"/>
              <a:gd name="connsiteY2685" fmla="*/ 640846 h 2380521"/>
              <a:gd name="connsiteX2686" fmla="*/ 3739778 w 8023328"/>
              <a:gd name="connsiteY2686" fmla="*/ 653243 h 2380521"/>
              <a:gd name="connsiteX2687" fmla="*/ 3725922 w 8023328"/>
              <a:gd name="connsiteY2687" fmla="*/ 667100 h 2380521"/>
              <a:gd name="connsiteX2688" fmla="*/ 3713525 w 8023328"/>
              <a:gd name="connsiteY2688" fmla="*/ 653243 h 2380521"/>
              <a:gd name="connsiteX2689" fmla="*/ 3725922 w 8023328"/>
              <a:gd name="connsiteY2689" fmla="*/ 640846 h 2380521"/>
              <a:gd name="connsiteX2690" fmla="*/ 3655091 w 8023328"/>
              <a:gd name="connsiteY2690" fmla="*/ 640846 h 2380521"/>
              <a:gd name="connsiteX2691" fmla="*/ 3668947 w 8023328"/>
              <a:gd name="connsiteY2691" fmla="*/ 653243 h 2380521"/>
              <a:gd name="connsiteX2692" fmla="*/ 3655091 w 8023328"/>
              <a:gd name="connsiteY2692" fmla="*/ 667100 h 2380521"/>
              <a:gd name="connsiteX2693" fmla="*/ 3642694 w 8023328"/>
              <a:gd name="connsiteY2693" fmla="*/ 653243 h 2380521"/>
              <a:gd name="connsiteX2694" fmla="*/ 3655091 w 8023328"/>
              <a:gd name="connsiteY2694" fmla="*/ 640846 h 2380521"/>
              <a:gd name="connsiteX2695" fmla="*/ 3583280 w 8023328"/>
              <a:gd name="connsiteY2695" fmla="*/ 640846 h 2380521"/>
              <a:gd name="connsiteX2696" fmla="*/ 3598069 w 8023328"/>
              <a:gd name="connsiteY2696" fmla="*/ 653243 h 2380521"/>
              <a:gd name="connsiteX2697" fmla="*/ 3583280 w 8023328"/>
              <a:gd name="connsiteY2697" fmla="*/ 667100 h 2380521"/>
              <a:gd name="connsiteX2698" fmla="*/ 3568491 w 8023328"/>
              <a:gd name="connsiteY2698" fmla="*/ 653243 h 2380521"/>
              <a:gd name="connsiteX2699" fmla="*/ 3583280 w 8023328"/>
              <a:gd name="connsiteY2699" fmla="*/ 640846 h 2380521"/>
              <a:gd name="connsiteX2700" fmla="*/ 3512449 w 8023328"/>
              <a:gd name="connsiteY2700" fmla="*/ 640846 h 2380521"/>
              <a:gd name="connsiteX2701" fmla="*/ 3527237 w 8023328"/>
              <a:gd name="connsiteY2701" fmla="*/ 653243 h 2380521"/>
              <a:gd name="connsiteX2702" fmla="*/ 3512449 w 8023328"/>
              <a:gd name="connsiteY2702" fmla="*/ 667100 h 2380521"/>
              <a:gd name="connsiteX2703" fmla="*/ 3497661 w 8023328"/>
              <a:gd name="connsiteY2703" fmla="*/ 653243 h 2380521"/>
              <a:gd name="connsiteX2704" fmla="*/ 3512449 w 8023328"/>
              <a:gd name="connsiteY2704" fmla="*/ 640846 h 2380521"/>
              <a:gd name="connsiteX2705" fmla="*/ 3441619 w 8023328"/>
              <a:gd name="connsiteY2705" fmla="*/ 640846 h 2380521"/>
              <a:gd name="connsiteX2706" fmla="*/ 3456408 w 8023328"/>
              <a:gd name="connsiteY2706" fmla="*/ 653243 h 2380521"/>
              <a:gd name="connsiteX2707" fmla="*/ 3441619 w 8023328"/>
              <a:gd name="connsiteY2707" fmla="*/ 667100 h 2380521"/>
              <a:gd name="connsiteX2708" fmla="*/ 3426830 w 8023328"/>
              <a:gd name="connsiteY2708" fmla="*/ 653243 h 2380521"/>
              <a:gd name="connsiteX2709" fmla="*/ 3441619 w 8023328"/>
              <a:gd name="connsiteY2709" fmla="*/ 640846 h 2380521"/>
              <a:gd name="connsiteX2710" fmla="*/ 3369857 w 8023328"/>
              <a:gd name="connsiteY2710" fmla="*/ 640846 h 2380521"/>
              <a:gd name="connsiteX2711" fmla="*/ 3382254 w 8023328"/>
              <a:gd name="connsiteY2711" fmla="*/ 653243 h 2380521"/>
              <a:gd name="connsiteX2712" fmla="*/ 3369857 w 8023328"/>
              <a:gd name="connsiteY2712" fmla="*/ 667100 h 2380521"/>
              <a:gd name="connsiteX2713" fmla="*/ 3356001 w 8023328"/>
              <a:gd name="connsiteY2713" fmla="*/ 653243 h 2380521"/>
              <a:gd name="connsiteX2714" fmla="*/ 3369857 w 8023328"/>
              <a:gd name="connsiteY2714" fmla="*/ 640846 h 2380521"/>
              <a:gd name="connsiteX2715" fmla="*/ 3299091 w 8023328"/>
              <a:gd name="connsiteY2715" fmla="*/ 640846 h 2380521"/>
              <a:gd name="connsiteX2716" fmla="*/ 3311488 w 8023328"/>
              <a:gd name="connsiteY2716" fmla="*/ 653243 h 2380521"/>
              <a:gd name="connsiteX2717" fmla="*/ 3299091 w 8023328"/>
              <a:gd name="connsiteY2717" fmla="*/ 667100 h 2380521"/>
              <a:gd name="connsiteX2718" fmla="*/ 3285237 w 8023328"/>
              <a:gd name="connsiteY2718" fmla="*/ 653243 h 2380521"/>
              <a:gd name="connsiteX2719" fmla="*/ 3299091 w 8023328"/>
              <a:gd name="connsiteY2719" fmla="*/ 640846 h 2380521"/>
              <a:gd name="connsiteX2720" fmla="*/ 3228258 w 8023328"/>
              <a:gd name="connsiteY2720" fmla="*/ 640846 h 2380521"/>
              <a:gd name="connsiteX2721" fmla="*/ 3240658 w 8023328"/>
              <a:gd name="connsiteY2721" fmla="*/ 653243 h 2380521"/>
              <a:gd name="connsiteX2722" fmla="*/ 3228258 w 8023328"/>
              <a:gd name="connsiteY2722" fmla="*/ 667100 h 2380521"/>
              <a:gd name="connsiteX2723" fmla="*/ 3214403 w 8023328"/>
              <a:gd name="connsiteY2723" fmla="*/ 653243 h 2380521"/>
              <a:gd name="connsiteX2724" fmla="*/ 3228258 w 8023328"/>
              <a:gd name="connsiteY2724" fmla="*/ 640846 h 2380521"/>
              <a:gd name="connsiteX2725" fmla="*/ 3152597 w 8023328"/>
              <a:gd name="connsiteY2725" fmla="*/ 640846 h 2380521"/>
              <a:gd name="connsiteX2726" fmla="*/ 3166454 w 8023328"/>
              <a:gd name="connsiteY2726" fmla="*/ 653243 h 2380521"/>
              <a:gd name="connsiteX2727" fmla="*/ 3152597 w 8023328"/>
              <a:gd name="connsiteY2727" fmla="*/ 667100 h 2380521"/>
              <a:gd name="connsiteX2728" fmla="*/ 3140200 w 8023328"/>
              <a:gd name="connsiteY2728" fmla="*/ 653243 h 2380521"/>
              <a:gd name="connsiteX2729" fmla="*/ 3152597 w 8023328"/>
              <a:gd name="connsiteY2729" fmla="*/ 640846 h 2380521"/>
              <a:gd name="connsiteX2730" fmla="*/ 3081767 w 8023328"/>
              <a:gd name="connsiteY2730" fmla="*/ 640846 h 2380521"/>
              <a:gd name="connsiteX2731" fmla="*/ 3095620 w 8023328"/>
              <a:gd name="connsiteY2731" fmla="*/ 653243 h 2380521"/>
              <a:gd name="connsiteX2732" fmla="*/ 3081767 w 8023328"/>
              <a:gd name="connsiteY2732" fmla="*/ 667100 h 2380521"/>
              <a:gd name="connsiteX2733" fmla="*/ 3069366 w 8023328"/>
              <a:gd name="connsiteY2733" fmla="*/ 653243 h 2380521"/>
              <a:gd name="connsiteX2734" fmla="*/ 3081767 w 8023328"/>
              <a:gd name="connsiteY2734" fmla="*/ 640846 h 2380521"/>
              <a:gd name="connsiteX2735" fmla="*/ 3013710 w 8023328"/>
              <a:gd name="connsiteY2735" fmla="*/ 640846 h 2380521"/>
              <a:gd name="connsiteX2736" fmla="*/ 3028129 w 8023328"/>
              <a:gd name="connsiteY2736" fmla="*/ 653243 h 2380521"/>
              <a:gd name="connsiteX2737" fmla="*/ 3013710 w 8023328"/>
              <a:gd name="connsiteY2737" fmla="*/ 667100 h 2380521"/>
              <a:gd name="connsiteX2738" fmla="*/ 2998534 w 8023328"/>
              <a:gd name="connsiteY2738" fmla="*/ 653243 h 2380521"/>
              <a:gd name="connsiteX2739" fmla="*/ 3013710 w 8023328"/>
              <a:gd name="connsiteY2739" fmla="*/ 640846 h 2380521"/>
              <a:gd name="connsiteX2740" fmla="*/ 2942488 w 8023328"/>
              <a:gd name="connsiteY2740" fmla="*/ 640846 h 2380521"/>
              <a:gd name="connsiteX2741" fmla="*/ 2957280 w 8023328"/>
              <a:gd name="connsiteY2741" fmla="*/ 653243 h 2380521"/>
              <a:gd name="connsiteX2742" fmla="*/ 2942488 w 8023328"/>
              <a:gd name="connsiteY2742" fmla="*/ 667100 h 2380521"/>
              <a:gd name="connsiteX2743" fmla="*/ 2927703 w 8023328"/>
              <a:gd name="connsiteY2743" fmla="*/ 653243 h 2380521"/>
              <a:gd name="connsiteX2744" fmla="*/ 2942488 w 8023328"/>
              <a:gd name="connsiteY2744" fmla="*/ 640846 h 2380521"/>
              <a:gd name="connsiteX2745" fmla="*/ 2868288 w 8023328"/>
              <a:gd name="connsiteY2745" fmla="*/ 640846 h 2380521"/>
              <a:gd name="connsiteX2746" fmla="*/ 2883082 w 8023328"/>
              <a:gd name="connsiteY2746" fmla="*/ 653243 h 2380521"/>
              <a:gd name="connsiteX2747" fmla="*/ 2868288 w 8023328"/>
              <a:gd name="connsiteY2747" fmla="*/ 667100 h 2380521"/>
              <a:gd name="connsiteX2748" fmla="*/ 2853498 w 8023328"/>
              <a:gd name="connsiteY2748" fmla="*/ 653243 h 2380521"/>
              <a:gd name="connsiteX2749" fmla="*/ 2868288 w 8023328"/>
              <a:gd name="connsiteY2749" fmla="*/ 640846 h 2380521"/>
              <a:gd name="connsiteX2750" fmla="*/ 2796532 w 8023328"/>
              <a:gd name="connsiteY2750" fmla="*/ 640846 h 2380521"/>
              <a:gd name="connsiteX2751" fmla="*/ 2808926 w 8023328"/>
              <a:gd name="connsiteY2751" fmla="*/ 653243 h 2380521"/>
              <a:gd name="connsiteX2752" fmla="*/ 2796532 w 8023328"/>
              <a:gd name="connsiteY2752" fmla="*/ 667100 h 2380521"/>
              <a:gd name="connsiteX2753" fmla="*/ 2782673 w 8023328"/>
              <a:gd name="connsiteY2753" fmla="*/ 653243 h 2380521"/>
              <a:gd name="connsiteX2754" fmla="*/ 2796532 w 8023328"/>
              <a:gd name="connsiteY2754" fmla="*/ 640846 h 2380521"/>
              <a:gd name="connsiteX2755" fmla="*/ 2725692 w 8023328"/>
              <a:gd name="connsiteY2755" fmla="*/ 640846 h 2380521"/>
              <a:gd name="connsiteX2756" fmla="*/ 2738097 w 8023328"/>
              <a:gd name="connsiteY2756" fmla="*/ 653243 h 2380521"/>
              <a:gd name="connsiteX2757" fmla="*/ 2725692 w 8023328"/>
              <a:gd name="connsiteY2757" fmla="*/ 667100 h 2380521"/>
              <a:gd name="connsiteX2758" fmla="*/ 2711843 w 8023328"/>
              <a:gd name="connsiteY2758" fmla="*/ 653243 h 2380521"/>
              <a:gd name="connsiteX2759" fmla="*/ 2725692 w 8023328"/>
              <a:gd name="connsiteY2759" fmla="*/ 640846 h 2380521"/>
              <a:gd name="connsiteX2760" fmla="*/ 2654867 w 8023328"/>
              <a:gd name="connsiteY2760" fmla="*/ 640846 h 2380521"/>
              <a:gd name="connsiteX2761" fmla="*/ 2667266 w 8023328"/>
              <a:gd name="connsiteY2761" fmla="*/ 653243 h 2380521"/>
              <a:gd name="connsiteX2762" fmla="*/ 2654867 w 8023328"/>
              <a:gd name="connsiteY2762" fmla="*/ 667100 h 2380521"/>
              <a:gd name="connsiteX2763" fmla="*/ 2641013 w 8023328"/>
              <a:gd name="connsiteY2763" fmla="*/ 653243 h 2380521"/>
              <a:gd name="connsiteX2764" fmla="*/ 2654867 w 8023328"/>
              <a:gd name="connsiteY2764" fmla="*/ 640846 h 2380521"/>
              <a:gd name="connsiteX2765" fmla="*/ 2582577 w 8023328"/>
              <a:gd name="connsiteY2765" fmla="*/ 640846 h 2380521"/>
              <a:gd name="connsiteX2766" fmla="*/ 2596432 w 8023328"/>
              <a:gd name="connsiteY2766" fmla="*/ 654702 h 2380521"/>
              <a:gd name="connsiteX2767" fmla="*/ 2582577 w 8023328"/>
              <a:gd name="connsiteY2767" fmla="*/ 667100 h 2380521"/>
              <a:gd name="connsiteX2768" fmla="*/ 2570181 w 8023328"/>
              <a:gd name="connsiteY2768" fmla="*/ 654702 h 2380521"/>
              <a:gd name="connsiteX2769" fmla="*/ 2582577 w 8023328"/>
              <a:gd name="connsiteY2769" fmla="*/ 640846 h 2380521"/>
              <a:gd name="connsiteX2770" fmla="*/ 1728254 w 8023328"/>
              <a:gd name="connsiteY2770" fmla="*/ 640846 h 2380521"/>
              <a:gd name="connsiteX2771" fmla="*/ 1743044 w 8023328"/>
              <a:gd name="connsiteY2771" fmla="*/ 654702 h 2380521"/>
              <a:gd name="connsiteX2772" fmla="*/ 1728254 w 8023328"/>
              <a:gd name="connsiteY2772" fmla="*/ 667100 h 2380521"/>
              <a:gd name="connsiteX2773" fmla="*/ 1713464 w 8023328"/>
              <a:gd name="connsiteY2773" fmla="*/ 654702 h 2380521"/>
              <a:gd name="connsiteX2774" fmla="*/ 1728254 w 8023328"/>
              <a:gd name="connsiteY2774" fmla="*/ 640846 h 2380521"/>
              <a:gd name="connsiteX2775" fmla="*/ 1657423 w 8023328"/>
              <a:gd name="connsiteY2775" fmla="*/ 640846 h 2380521"/>
              <a:gd name="connsiteX2776" fmla="*/ 1672215 w 8023328"/>
              <a:gd name="connsiteY2776" fmla="*/ 654702 h 2380521"/>
              <a:gd name="connsiteX2777" fmla="*/ 1657423 w 8023328"/>
              <a:gd name="connsiteY2777" fmla="*/ 667100 h 2380521"/>
              <a:gd name="connsiteX2778" fmla="*/ 1642644 w 8023328"/>
              <a:gd name="connsiteY2778" fmla="*/ 654702 h 2380521"/>
              <a:gd name="connsiteX2779" fmla="*/ 1657423 w 8023328"/>
              <a:gd name="connsiteY2779" fmla="*/ 640846 h 2380521"/>
              <a:gd name="connsiteX2780" fmla="*/ 1582290 w 8023328"/>
              <a:gd name="connsiteY2780" fmla="*/ 640846 h 2380521"/>
              <a:gd name="connsiteX2781" fmla="*/ 1594694 w 8023328"/>
              <a:gd name="connsiteY2781" fmla="*/ 654702 h 2380521"/>
              <a:gd name="connsiteX2782" fmla="*/ 1582290 w 8023328"/>
              <a:gd name="connsiteY2782" fmla="*/ 667100 h 2380521"/>
              <a:gd name="connsiteX2783" fmla="*/ 1568435 w 8023328"/>
              <a:gd name="connsiteY2783" fmla="*/ 654702 h 2380521"/>
              <a:gd name="connsiteX2784" fmla="*/ 1582290 w 8023328"/>
              <a:gd name="connsiteY2784" fmla="*/ 640846 h 2380521"/>
              <a:gd name="connsiteX2785" fmla="*/ 1512190 w 8023328"/>
              <a:gd name="connsiteY2785" fmla="*/ 640846 h 2380521"/>
              <a:gd name="connsiteX2786" fmla="*/ 1523859 w 8023328"/>
              <a:gd name="connsiteY2786" fmla="*/ 654702 h 2380521"/>
              <a:gd name="connsiteX2787" fmla="*/ 1512190 w 8023328"/>
              <a:gd name="connsiteY2787" fmla="*/ 667100 h 2380521"/>
              <a:gd name="connsiteX2788" fmla="*/ 1497604 w 8023328"/>
              <a:gd name="connsiteY2788" fmla="*/ 654702 h 2380521"/>
              <a:gd name="connsiteX2789" fmla="*/ 1512190 w 8023328"/>
              <a:gd name="connsiteY2789" fmla="*/ 640846 h 2380521"/>
              <a:gd name="connsiteX2790" fmla="*/ 1440623 w 8023328"/>
              <a:gd name="connsiteY2790" fmla="*/ 640846 h 2380521"/>
              <a:gd name="connsiteX2791" fmla="*/ 1453017 w 8023328"/>
              <a:gd name="connsiteY2791" fmla="*/ 654702 h 2380521"/>
              <a:gd name="connsiteX2792" fmla="*/ 1440623 w 8023328"/>
              <a:gd name="connsiteY2792" fmla="*/ 667100 h 2380521"/>
              <a:gd name="connsiteX2793" fmla="*/ 1426767 w 8023328"/>
              <a:gd name="connsiteY2793" fmla="*/ 654702 h 2380521"/>
              <a:gd name="connsiteX2794" fmla="*/ 1440623 w 8023328"/>
              <a:gd name="connsiteY2794" fmla="*/ 640846 h 2380521"/>
              <a:gd name="connsiteX2795" fmla="*/ 1368339 w 8023328"/>
              <a:gd name="connsiteY2795" fmla="*/ 640846 h 2380521"/>
              <a:gd name="connsiteX2796" fmla="*/ 1382194 w 8023328"/>
              <a:gd name="connsiteY2796" fmla="*/ 654702 h 2380521"/>
              <a:gd name="connsiteX2797" fmla="*/ 1368339 w 8023328"/>
              <a:gd name="connsiteY2797" fmla="*/ 667100 h 2380521"/>
              <a:gd name="connsiteX2798" fmla="*/ 1355943 w 8023328"/>
              <a:gd name="connsiteY2798" fmla="*/ 654702 h 2380521"/>
              <a:gd name="connsiteX2799" fmla="*/ 1368339 w 8023328"/>
              <a:gd name="connsiteY2799" fmla="*/ 640846 h 2380521"/>
              <a:gd name="connsiteX2800" fmla="*/ 1297512 w 8023328"/>
              <a:gd name="connsiteY2800" fmla="*/ 640846 h 2380521"/>
              <a:gd name="connsiteX2801" fmla="*/ 1311369 w 8023328"/>
              <a:gd name="connsiteY2801" fmla="*/ 654702 h 2380521"/>
              <a:gd name="connsiteX2802" fmla="*/ 1297512 w 8023328"/>
              <a:gd name="connsiteY2802" fmla="*/ 667100 h 2380521"/>
              <a:gd name="connsiteX2803" fmla="*/ 1285116 w 8023328"/>
              <a:gd name="connsiteY2803" fmla="*/ 654702 h 2380521"/>
              <a:gd name="connsiteX2804" fmla="*/ 1297512 w 8023328"/>
              <a:gd name="connsiteY2804" fmla="*/ 640846 h 2380521"/>
              <a:gd name="connsiteX2805" fmla="*/ 1226680 w 8023328"/>
              <a:gd name="connsiteY2805" fmla="*/ 640846 h 2380521"/>
              <a:gd name="connsiteX2806" fmla="*/ 1240537 w 8023328"/>
              <a:gd name="connsiteY2806" fmla="*/ 654702 h 2380521"/>
              <a:gd name="connsiteX2807" fmla="*/ 1226680 w 8023328"/>
              <a:gd name="connsiteY2807" fmla="*/ 667100 h 2380521"/>
              <a:gd name="connsiteX2808" fmla="*/ 1214291 w 8023328"/>
              <a:gd name="connsiteY2808" fmla="*/ 654702 h 2380521"/>
              <a:gd name="connsiteX2809" fmla="*/ 1226680 w 8023328"/>
              <a:gd name="connsiteY2809" fmla="*/ 640846 h 2380521"/>
              <a:gd name="connsiteX2810" fmla="*/ 1154878 w 8023328"/>
              <a:gd name="connsiteY2810" fmla="*/ 640846 h 2380521"/>
              <a:gd name="connsiteX2811" fmla="*/ 1169666 w 8023328"/>
              <a:gd name="connsiteY2811" fmla="*/ 654702 h 2380521"/>
              <a:gd name="connsiteX2812" fmla="*/ 1154878 w 8023328"/>
              <a:gd name="connsiteY2812" fmla="*/ 667100 h 2380521"/>
              <a:gd name="connsiteX2813" fmla="*/ 1140088 w 8023328"/>
              <a:gd name="connsiteY2813" fmla="*/ 654702 h 2380521"/>
              <a:gd name="connsiteX2814" fmla="*/ 1154878 w 8023328"/>
              <a:gd name="connsiteY2814" fmla="*/ 640846 h 2380521"/>
              <a:gd name="connsiteX2815" fmla="*/ 1084051 w 8023328"/>
              <a:gd name="connsiteY2815" fmla="*/ 640846 h 2380521"/>
              <a:gd name="connsiteX2816" fmla="*/ 1098838 w 8023328"/>
              <a:gd name="connsiteY2816" fmla="*/ 654702 h 2380521"/>
              <a:gd name="connsiteX2817" fmla="*/ 1084051 w 8023328"/>
              <a:gd name="connsiteY2817" fmla="*/ 667100 h 2380521"/>
              <a:gd name="connsiteX2818" fmla="*/ 1069261 w 8023328"/>
              <a:gd name="connsiteY2818" fmla="*/ 654702 h 2380521"/>
              <a:gd name="connsiteX2819" fmla="*/ 1084051 w 8023328"/>
              <a:gd name="connsiteY2819" fmla="*/ 640846 h 2380521"/>
              <a:gd name="connsiteX2820" fmla="*/ 1013010 w 8023328"/>
              <a:gd name="connsiteY2820" fmla="*/ 640846 h 2380521"/>
              <a:gd name="connsiteX2821" fmla="*/ 1024682 w 8023328"/>
              <a:gd name="connsiteY2821" fmla="*/ 654702 h 2380521"/>
              <a:gd name="connsiteX2822" fmla="*/ 1013010 w 8023328"/>
              <a:gd name="connsiteY2822" fmla="*/ 667100 h 2380521"/>
              <a:gd name="connsiteX2823" fmla="*/ 998429 w 8023328"/>
              <a:gd name="connsiteY2823" fmla="*/ 654702 h 2380521"/>
              <a:gd name="connsiteX2824" fmla="*/ 1013010 w 8023328"/>
              <a:gd name="connsiteY2824" fmla="*/ 640846 h 2380521"/>
              <a:gd name="connsiteX2825" fmla="*/ 941457 w 8023328"/>
              <a:gd name="connsiteY2825" fmla="*/ 640846 h 2380521"/>
              <a:gd name="connsiteX2826" fmla="*/ 953852 w 8023328"/>
              <a:gd name="connsiteY2826" fmla="*/ 654702 h 2380521"/>
              <a:gd name="connsiteX2827" fmla="*/ 941457 w 8023328"/>
              <a:gd name="connsiteY2827" fmla="*/ 667100 h 2380521"/>
              <a:gd name="connsiteX2828" fmla="*/ 927599 w 8023328"/>
              <a:gd name="connsiteY2828" fmla="*/ 654702 h 2380521"/>
              <a:gd name="connsiteX2829" fmla="*/ 941457 w 8023328"/>
              <a:gd name="connsiteY2829" fmla="*/ 640846 h 2380521"/>
              <a:gd name="connsiteX2830" fmla="*/ 870622 w 8023328"/>
              <a:gd name="connsiteY2830" fmla="*/ 640846 h 2380521"/>
              <a:gd name="connsiteX2831" fmla="*/ 883024 w 8023328"/>
              <a:gd name="connsiteY2831" fmla="*/ 654702 h 2380521"/>
              <a:gd name="connsiteX2832" fmla="*/ 870622 w 8023328"/>
              <a:gd name="connsiteY2832" fmla="*/ 667100 h 2380521"/>
              <a:gd name="connsiteX2833" fmla="*/ 856770 w 8023328"/>
              <a:gd name="connsiteY2833" fmla="*/ 654702 h 2380521"/>
              <a:gd name="connsiteX2834" fmla="*/ 870622 w 8023328"/>
              <a:gd name="connsiteY2834" fmla="*/ 640846 h 2380521"/>
              <a:gd name="connsiteX2835" fmla="*/ 798337 w 8023328"/>
              <a:gd name="connsiteY2835" fmla="*/ 640846 h 2380521"/>
              <a:gd name="connsiteX2836" fmla="*/ 812191 w 8023328"/>
              <a:gd name="connsiteY2836" fmla="*/ 655635 h 2380521"/>
              <a:gd name="connsiteX2837" fmla="*/ 798337 w 8023328"/>
              <a:gd name="connsiteY2837" fmla="*/ 670424 h 2380521"/>
              <a:gd name="connsiteX2838" fmla="*/ 785937 w 8023328"/>
              <a:gd name="connsiteY2838" fmla="*/ 655635 h 2380521"/>
              <a:gd name="connsiteX2839" fmla="*/ 798337 w 8023328"/>
              <a:gd name="connsiteY2839" fmla="*/ 640846 h 2380521"/>
              <a:gd name="connsiteX2840" fmla="*/ 724134 w 8023328"/>
              <a:gd name="connsiteY2840" fmla="*/ 640846 h 2380521"/>
              <a:gd name="connsiteX2841" fmla="*/ 737989 w 8023328"/>
              <a:gd name="connsiteY2841" fmla="*/ 655635 h 2380521"/>
              <a:gd name="connsiteX2842" fmla="*/ 724134 w 8023328"/>
              <a:gd name="connsiteY2842" fmla="*/ 670424 h 2380521"/>
              <a:gd name="connsiteX2843" fmla="*/ 711735 w 8023328"/>
              <a:gd name="connsiteY2843" fmla="*/ 655635 h 2380521"/>
              <a:gd name="connsiteX2844" fmla="*/ 724134 w 8023328"/>
              <a:gd name="connsiteY2844" fmla="*/ 640846 h 2380521"/>
              <a:gd name="connsiteX2845" fmla="*/ 653301 w 8023328"/>
              <a:gd name="connsiteY2845" fmla="*/ 640846 h 2380521"/>
              <a:gd name="connsiteX2846" fmla="*/ 667160 w 8023328"/>
              <a:gd name="connsiteY2846" fmla="*/ 655635 h 2380521"/>
              <a:gd name="connsiteX2847" fmla="*/ 653301 w 8023328"/>
              <a:gd name="connsiteY2847" fmla="*/ 670424 h 2380521"/>
              <a:gd name="connsiteX2848" fmla="*/ 640907 w 8023328"/>
              <a:gd name="connsiteY2848" fmla="*/ 655635 h 2380521"/>
              <a:gd name="connsiteX2849" fmla="*/ 653301 w 8023328"/>
              <a:gd name="connsiteY2849" fmla="*/ 640846 h 2380521"/>
              <a:gd name="connsiteX2850" fmla="*/ 584864 w 8023328"/>
              <a:gd name="connsiteY2850" fmla="*/ 640846 h 2380521"/>
              <a:gd name="connsiteX2851" fmla="*/ 599651 w 8023328"/>
              <a:gd name="connsiteY2851" fmla="*/ 655635 h 2380521"/>
              <a:gd name="connsiteX2852" fmla="*/ 584864 w 8023328"/>
              <a:gd name="connsiteY2852" fmla="*/ 670424 h 2380521"/>
              <a:gd name="connsiteX2853" fmla="*/ 570075 w 8023328"/>
              <a:gd name="connsiteY2853" fmla="*/ 655635 h 2380521"/>
              <a:gd name="connsiteX2854" fmla="*/ 584864 w 8023328"/>
              <a:gd name="connsiteY2854" fmla="*/ 640846 h 2380521"/>
              <a:gd name="connsiteX2855" fmla="*/ 513663 w 8023328"/>
              <a:gd name="connsiteY2855" fmla="*/ 640846 h 2380521"/>
              <a:gd name="connsiteX2856" fmla="*/ 528843 w 8023328"/>
              <a:gd name="connsiteY2856" fmla="*/ 655635 h 2380521"/>
              <a:gd name="connsiteX2857" fmla="*/ 513663 w 8023328"/>
              <a:gd name="connsiteY2857" fmla="*/ 670424 h 2380521"/>
              <a:gd name="connsiteX2858" fmla="*/ 499246 w 8023328"/>
              <a:gd name="connsiteY2858" fmla="*/ 655635 h 2380521"/>
              <a:gd name="connsiteX2859" fmla="*/ 513663 w 8023328"/>
              <a:gd name="connsiteY2859" fmla="*/ 640846 h 2380521"/>
              <a:gd name="connsiteX2860" fmla="*/ 439832 w 8023328"/>
              <a:gd name="connsiteY2860" fmla="*/ 640846 h 2380521"/>
              <a:gd name="connsiteX2861" fmla="*/ 454622 w 8023328"/>
              <a:gd name="connsiteY2861" fmla="*/ 655635 h 2380521"/>
              <a:gd name="connsiteX2862" fmla="*/ 439832 w 8023328"/>
              <a:gd name="connsiteY2862" fmla="*/ 670424 h 2380521"/>
              <a:gd name="connsiteX2863" fmla="*/ 425044 w 8023328"/>
              <a:gd name="connsiteY2863" fmla="*/ 655635 h 2380521"/>
              <a:gd name="connsiteX2864" fmla="*/ 439832 w 8023328"/>
              <a:gd name="connsiteY2864" fmla="*/ 640846 h 2380521"/>
              <a:gd name="connsiteX2865" fmla="*/ 368070 w 8023328"/>
              <a:gd name="connsiteY2865" fmla="*/ 640846 h 2380521"/>
              <a:gd name="connsiteX2866" fmla="*/ 380465 w 8023328"/>
              <a:gd name="connsiteY2866" fmla="*/ 655635 h 2380521"/>
              <a:gd name="connsiteX2867" fmla="*/ 368070 w 8023328"/>
              <a:gd name="connsiteY2867" fmla="*/ 670424 h 2380521"/>
              <a:gd name="connsiteX2868" fmla="*/ 354211 w 8023328"/>
              <a:gd name="connsiteY2868" fmla="*/ 655635 h 2380521"/>
              <a:gd name="connsiteX2869" fmla="*/ 368070 w 8023328"/>
              <a:gd name="connsiteY2869" fmla="*/ 640846 h 2380521"/>
              <a:gd name="connsiteX2870" fmla="*/ 297235 w 8023328"/>
              <a:gd name="connsiteY2870" fmla="*/ 640846 h 2380521"/>
              <a:gd name="connsiteX2871" fmla="*/ 309631 w 8023328"/>
              <a:gd name="connsiteY2871" fmla="*/ 655635 h 2380521"/>
              <a:gd name="connsiteX2872" fmla="*/ 297235 w 8023328"/>
              <a:gd name="connsiteY2872" fmla="*/ 670424 h 2380521"/>
              <a:gd name="connsiteX2873" fmla="*/ 283379 w 8023328"/>
              <a:gd name="connsiteY2873" fmla="*/ 655635 h 2380521"/>
              <a:gd name="connsiteX2874" fmla="*/ 297235 w 8023328"/>
              <a:gd name="connsiteY2874" fmla="*/ 640846 h 2380521"/>
              <a:gd name="connsiteX2875" fmla="*/ 4082465 w 8023328"/>
              <a:gd name="connsiteY2875" fmla="*/ 570017 h 2380521"/>
              <a:gd name="connsiteX2876" fmla="*/ 4097254 w 8023328"/>
              <a:gd name="connsiteY2876" fmla="*/ 584805 h 2380521"/>
              <a:gd name="connsiteX2877" fmla="*/ 4082465 w 8023328"/>
              <a:gd name="connsiteY2877" fmla="*/ 599594 h 2380521"/>
              <a:gd name="connsiteX2878" fmla="*/ 4067676 w 8023328"/>
              <a:gd name="connsiteY2878" fmla="*/ 584805 h 2380521"/>
              <a:gd name="connsiteX2879" fmla="*/ 4082465 w 8023328"/>
              <a:gd name="connsiteY2879" fmla="*/ 570017 h 2380521"/>
              <a:gd name="connsiteX2880" fmla="*/ 4010703 w 8023328"/>
              <a:gd name="connsiteY2880" fmla="*/ 570017 h 2380521"/>
              <a:gd name="connsiteX2881" fmla="*/ 4023100 w 8023328"/>
              <a:gd name="connsiteY2881" fmla="*/ 584805 h 2380521"/>
              <a:gd name="connsiteX2882" fmla="*/ 4010703 w 8023328"/>
              <a:gd name="connsiteY2882" fmla="*/ 599594 h 2380521"/>
              <a:gd name="connsiteX2883" fmla="*/ 3996847 w 8023328"/>
              <a:gd name="connsiteY2883" fmla="*/ 584805 h 2380521"/>
              <a:gd name="connsiteX2884" fmla="*/ 4010703 w 8023328"/>
              <a:gd name="connsiteY2884" fmla="*/ 570017 h 2380521"/>
              <a:gd name="connsiteX2885" fmla="*/ 3939871 w 8023328"/>
              <a:gd name="connsiteY2885" fmla="*/ 570017 h 2380521"/>
              <a:gd name="connsiteX2886" fmla="*/ 3952268 w 8023328"/>
              <a:gd name="connsiteY2886" fmla="*/ 584805 h 2380521"/>
              <a:gd name="connsiteX2887" fmla="*/ 3939871 w 8023328"/>
              <a:gd name="connsiteY2887" fmla="*/ 599594 h 2380521"/>
              <a:gd name="connsiteX2888" fmla="*/ 3926015 w 8023328"/>
              <a:gd name="connsiteY2888" fmla="*/ 584805 h 2380521"/>
              <a:gd name="connsiteX2889" fmla="*/ 3939871 w 8023328"/>
              <a:gd name="connsiteY2889" fmla="*/ 570017 h 2380521"/>
              <a:gd name="connsiteX2890" fmla="*/ 3869042 w 8023328"/>
              <a:gd name="connsiteY2890" fmla="*/ 570017 h 2380521"/>
              <a:gd name="connsiteX2891" fmla="*/ 3881439 w 8023328"/>
              <a:gd name="connsiteY2891" fmla="*/ 584805 h 2380521"/>
              <a:gd name="connsiteX2892" fmla="*/ 3869042 w 8023328"/>
              <a:gd name="connsiteY2892" fmla="*/ 599594 h 2380521"/>
              <a:gd name="connsiteX2893" fmla="*/ 3855186 w 8023328"/>
              <a:gd name="connsiteY2893" fmla="*/ 584805 h 2380521"/>
              <a:gd name="connsiteX2894" fmla="*/ 3869042 w 8023328"/>
              <a:gd name="connsiteY2894" fmla="*/ 570017 h 2380521"/>
              <a:gd name="connsiteX2895" fmla="*/ 3796752 w 8023328"/>
              <a:gd name="connsiteY2895" fmla="*/ 570017 h 2380521"/>
              <a:gd name="connsiteX2896" fmla="*/ 3810608 w 8023328"/>
              <a:gd name="connsiteY2896" fmla="*/ 584805 h 2380521"/>
              <a:gd name="connsiteX2897" fmla="*/ 3796752 w 8023328"/>
              <a:gd name="connsiteY2897" fmla="*/ 599594 h 2380521"/>
              <a:gd name="connsiteX2898" fmla="*/ 3784355 w 8023328"/>
              <a:gd name="connsiteY2898" fmla="*/ 584805 h 2380521"/>
              <a:gd name="connsiteX2899" fmla="*/ 3796752 w 8023328"/>
              <a:gd name="connsiteY2899" fmla="*/ 570017 h 2380521"/>
              <a:gd name="connsiteX2900" fmla="*/ 3725922 w 8023328"/>
              <a:gd name="connsiteY2900" fmla="*/ 570017 h 2380521"/>
              <a:gd name="connsiteX2901" fmla="*/ 3739778 w 8023328"/>
              <a:gd name="connsiteY2901" fmla="*/ 584805 h 2380521"/>
              <a:gd name="connsiteX2902" fmla="*/ 3725922 w 8023328"/>
              <a:gd name="connsiteY2902" fmla="*/ 599594 h 2380521"/>
              <a:gd name="connsiteX2903" fmla="*/ 3713525 w 8023328"/>
              <a:gd name="connsiteY2903" fmla="*/ 584805 h 2380521"/>
              <a:gd name="connsiteX2904" fmla="*/ 3725922 w 8023328"/>
              <a:gd name="connsiteY2904" fmla="*/ 570017 h 2380521"/>
              <a:gd name="connsiteX2905" fmla="*/ 3655091 w 8023328"/>
              <a:gd name="connsiteY2905" fmla="*/ 570017 h 2380521"/>
              <a:gd name="connsiteX2906" fmla="*/ 3668947 w 8023328"/>
              <a:gd name="connsiteY2906" fmla="*/ 582414 h 2380521"/>
              <a:gd name="connsiteX2907" fmla="*/ 3655091 w 8023328"/>
              <a:gd name="connsiteY2907" fmla="*/ 596271 h 2380521"/>
              <a:gd name="connsiteX2908" fmla="*/ 3642694 w 8023328"/>
              <a:gd name="connsiteY2908" fmla="*/ 582414 h 2380521"/>
              <a:gd name="connsiteX2909" fmla="*/ 3655091 w 8023328"/>
              <a:gd name="connsiteY2909" fmla="*/ 570017 h 2380521"/>
              <a:gd name="connsiteX2910" fmla="*/ 3583280 w 8023328"/>
              <a:gd name="connsiteY2910" fmla="*/ 570017 h 2380521"/>
              <a:gd name="connsiteX2911" fmla="*/ 3598069 w 8023328"/>
              <a:gd name="connsiteY2911" fmla="*/ 582414 h 2380521"/>
              <a:gd name="connsiteX2912" fmla="*/ 3583280 w 8023328"/>
              <a:gd name="connsiteY2912" fmla="*/ 596271 h 2380521"/>
              <a:gd name="connsiteX2913" fmla="*/ 3568491 w 8023328"/>
              <a:gd name="connsiteY2913" fmla="*/ 582414 h 2380521"/>
              <a:gd name="connsiteX2914" fmla="*/ 3583280 w 8023328"/>
              <a:gd name="connsiteY2914" fmla="*/ 570017 h 2380521"/>
              <a:gd name="connsiteX2915" fmla="*/ 3512449 w 8023328"/>
              <a:gd name="connsiteY2915" fmla="*/ 570017 h 2380521"/>
              <a:gd name="connsiteX2916" fmla="*/ 3527237 w 8023328"/>
              <a:gd name="connsiteY2916" fmla="*/ 582414 h 2380521"/>
              <a:gd name="connsiteX2917" fmla="*/ 3512449 w 8023328"/>
              <a:gd name="connsiteY2917" fmla="*/ 596271 h 2380521"/>
              <a:gd name="connsiteX2918" fmla="*/ 3497661 w 8023328"/>
              <a:gd name="connsiteY2918" fmla="*/ 582414 h 2380521"/>
              <a:gd name="connsiteX2919" fmla="*/ 3512449 w 8023328"/>
              <a:gd name="connsiteY2919" fmla="*/ 570017 h 2380521"/>
              <a:gd name="connsiteX2920" fmla="*/ 3441619 w 8023328"/>
              <a:gd name="connsiteY2920" fmla="*/ 570017 h 2380521"/>
              <a:gd name="connsiteX2921" fmla="*/ 3456408 w 8023328"/>
              <a:gd name="connsiteY2921" fmla="*/ 582414 h 2380521"/>
              <a:gd name="connsiteX2922" fmla="*/ 3441619 w 8023328"/>
              <a:gd name="connsiteY2922" fmla="*/ 596271 h 2380521"/>
              <a:gd name="connsiteX2923" fmla="*/ 3426830 w 8023328"/>
              <a:gd name="connsiteY2923" fmla="*/ 582414 h 2380521"/>
              <a:gd name="connsiteX2924" fmla="*/ 3441619 w 8023328"/>
              <a:gd name="connsiteY2924" fmla="*/ 570017 h 2380521"/>
              <a:gd name="connsiteX2925" fmla="*/ 3369857 w 8023328"/>
              <a:gd name="connsiteY2925" fmla="*/ 570017 h 2380521"/>
              <a:gd name="connsiteX2926" fmla="*/ 3382254 w 8023328"/>
              <a:gd name="connsiteY2926" fmla="*/ 582414 h 2380521"/>
              <a:gd name="connsiteX2927" fmla="*/ 3369857 w 8023328"/>
              <a:gd name="connsiteY2927" fmla="*/ 596271 h 2380521"/>
              <a:gd name="connsiteX2928" fmla="*/ 3356001 w 8023328"/>
              <a:gd name="connsiteY2928" fmla="*/ 582414 h 2380521"/>
              <a:gd name="connsiteX2929" fmla="*/ 3369857 w 8023328"/>
              <a:gd name="connsiteY2929" fmla="*/ 570017 h 2380521"/>
              <a:gd name="connsiteX2930" fmla="*/ 3299091 w 8023328"/>
              <a:gd name="connsiteY2930" fmla="*/ 570017 h 2380521"/>
              <a:gd name="connsiteX2931" fmla="*/ 3311491 w 8023328"/>
              <a:gd name="connsiteY2931" fmla="*/ 582414 h 2380521"/>
              <a:gd name="connsiteX2932" fmla="*/ 3299091 w 8023328"/>
              <a:gd name="connsiteY2932" fmla="*/ 596271 h 2380521"/>
              <a:gd name="connsiteX2933" fmla="*/ 3285240 w 8023328"/>
              <a:gd name="connsiteY2933" fmla="*/ 582414 h 2380521"/>
              <a:gd name="connsiteX2934" fmla="*/ 3299091 w 8023328"/>
              <a:gd name="connsiteY2934" fmla="*/ 570017 h 2380521"/>
              <a:gd name="connsiteX2935" fmla="*/ 3226803 w 8023328"/>
              <a:gd name="connsiteY2935" fmla="*/ 570017 h 2380521"/>
              <a:gd name="connsiteX2936" fmla="*/ 3240660 w 8023328"/>
              <a:gd name="connsiteY2936" fmla="*/ 582414 h 2380521"/>
              <a:gd name="connsiteX2937" fmla="*/ 3226803 w 8023328"/>
              <a:gd name="connsiteY2937" fmla="*/ 596271 h 2380521"/>
              <a:gd name="connsiteX2938" fmla="*/ 3214406 w 8023328"/>
              <a:gd name="connsiteY2938" fmla="*/ 582414 h 2380521"/>
              <a:gd name="connsiteX2939" fmla="*/ 3226803 w 8023328"/>
              <a:gd name="connsiteY2939" fmla="*/ 570017 h 2380521"/>
              <a:gd name="connsiteX2940" fmla="*/ 3152600 w 8023328"/>
              <a:gd name="connsiteY2940" fmla="*/ 570017 h 2380521"/>
              <a:gd name="connsiteX2941" fmla="*/ 3166454 w 8023328"/>
              <a:gd name="connsiteY2941" fmla="*/ 582414 h 2380521"/>
              <a:gd name="connsiteX2942" fmla="*/ 3152600 w 8023328"/>
              <a:gd name="connsiteY2942" fmla="*/ 596271 h 2380521"/>
              <a:gd name="connsiteX2943" fmla="*/ 3140203 w 8023328"/>
              <a:gd name="connsiteY2943" fmla="*/ 582414 h 2380521"/>
              <a:gd name="connsiteX2944" fmla="*/ 3152600 w 8023328"/>
              <a:gd name="connsiteY2944" fmla="*/ 570017 h 2380521"/>
              <a:gd name="connsiteX2945" fmla="*/ 3081770 w 8023328"/>
              <a:gd name="connsiteY2945" fmla="*/ 570017 h 2380521"/>
              <a:gd name="connsiteX2946" fmla="*/ 3095622 w 8023328"/>
              <a:gd name="connsiteY2946" fmla="*/ 582414 h 2380521"/>
              <a:gd name="connsiteX2947" fmla="*/ 3081770 w 8023328"/>
              <a:gd name="connsiteY2947" fmla="*/ 596271 h 2380521"/>
              <a:gd name="connsiteX2948" fmla="*/ 3069369 w 8023328"/>
              <a:gd name="connsiteY2948" fmla="*/ 582414 h 2380521"/>
              <a:gd name="connsiteX2949" fmla="*/ 3081770 w 8023328"/>
              <a:gd name="connsiteY2949" fmla="*/ 570017 h 2380521"/>
              <a:gd name="connsiteX2950" fmla="*/ 3013712 w 8023328"/>
              <a:gd name="connsiteY2950" fmla="*/ 570017 h 2380521"/>
              <a:gd name="connsiteX2951" fmla="*/ 3028132 w 8023328"/>
              <a:gd name="connsiteY2951" fmla="*/ 582414 h 2380521"/>
              <a:gd name="connsiteX2952" fmla="*/ 3013712 w 8023328"/>
              <a:gd name="connsiteY2952" fmla="*/ 596271 h 2380521"/>
              <a:gd name="connsiteX2953" fmla="*/ 2998537 w 8023328"/>
              <a:gd name="connsiteY2953" fmla="*/ 582414 h 2380521"/>
              <a:gd name="connsiteX2954" fmla="*/ 3013712 w 8023328"/>
              <a:gd name="connsiteY2954" fmla="*/ 570017 h 2380521"/>
              <a:gd name="connsiteX2955" fmla="*/ 2942491 w 8023328"/>
              <a:gd name="connsiteY2955" fmla="*/ 570017 h 2380521"/>
              <a:gd name="connsiteX2956" fmla="*/ 2957285 w 8023328"/>
              <a:gd name="connsiteY2956" fmla="*/ 582414 h 2380521"/>
              <a:gd name="connsiteX2957" fmla="*/ 2942491 w 8023328"/>
              <a:gd name="connsiteY2957" fmla="*/ 596271 h 2380521"/>
              <a:gd name="connsiteX2958" fmla="*/ 2927705 w 8023328"/>
              <a:gd name="connsiteY2958" fmla="*/ 582414 h 2380521"/>
              <a:gd name="connsiteX2959" fmla="*/ 2942491 w 8023328"/>
              <a:gd name="connsiteY2959" fmla="*/ 570017 h 2380521"/>
              <a:gd name="connsiteX2960" fmla="*/ 2868288 w 8023328"/>
              <a:gd name="connsiteY2960" fmla="*/ 570017 h 2380521"/>
              <a:gd name="connsiteX2961" fmla="*/ 2883082 w 8023328"/>
              <a:gd name="connsiteY2961" fmla="*/ 582414 h 2380521"/>
              <a:gd name="connsiteX2962" fmla="*/ 2868288 w 8023328"/>
              <a:gd name="connsiteY2962" fmla="*/ 596271 h 2380521"/>
              <a:gd name="connsiteX2963" fmla="*/ 2853502 w 8023328"/>
              <a:gd name="connsiteY2963" fmla="*/ 582414 h 2380521"/>
              <a:gd name="connsiteX2964" fmla="*/ 2868288 w 8023328"/>
              <a:gd name="connsiteY2964" fmla="*/ 570017 h 2380521"/>
              <a:gd name="connsiteX2965" fmla="*/ 2796532 w 8023328"/>
              <a:gd name="connsiteY2965" fmla="*/ 570017 h 2380521"/>
              <a:gd name="connsiteX2966" fmla="*/ 2808931 w 8023328"/>
              <a:gd name="connsiteY2966" fmla="*/ 582414 h 2380521"/>
              <a:gd name="connsiteX2967" fmla="*/ 2796532 w 8023328"/>
              <a:gd name="connsiteY2967" fmla="*/ 596271 h 2380521"/>
              <a:gd name="connsiteX2968" fmla="*/ 2782675 w 8023328"/>
              <a:gd name="connsiteY2968" fmla="*/ 582414 h 2380521"/>
              <a:gd name="connsiteX2969" fmla="*/ 2796532 w 8023328"/>
              <a:gd name="connsiteY2969" fmla="*/ 570017 h 2380521"/>
              <a:gd name="connsiteX2970" fmla="*/ 2725695 w 8023328"/>
              <a:gd name="connsiteY2970" fmla="*/ 570017 h 2380521"/>
              <a:gd name="connsiteX2971" fmla="*/ 2738097 w 8023328"/>
              <a:gd name="connsiteY2971" fmla="*/ 582414 h 2380521"/>
              <a:gd name="connsiteX2972" fmla="*/ 2725695 w 8023328"/>
              <a:gd name="connsiteY2972" fmla="*/ 596271 h 2380521"/>
              <a:gd name="connsiteX2973" fmla="*/ 2711843 w 8023328"/>
              <a:gd name="connsiteY2973" fmla="*/ 582414 h 2380521"/>
              <a:gd name="connsiteX2974" fmla="*/ 2725695 w 8023328"/>
              <a:gd name="connsiteY2974" fmla="*/ 570017 h 2380521"/>
              <a:gd name="connsiteX2975" fmla="*/ 2654867 w 8023328"/>
              <a:gd name="connsiteY2975" fmla="*/ 570017 h 2380521"/>
              <a:gd name="connsiteX2976" fmla="*/ 2667266 w 8023328"/>
              <a:gd name="connsiteY2976" fmla="*/ 582414 h 2380521"/>
              <a:gd name="connsiteX2977" fmla="*/ 2654867 w 8023328"/>
              <a:gd name="connsiteY2977" fmla="*/ 596271 h 2380521"/>
              <a:gd name="connsiteX2978" fmla="*/ 2641013 w 8023328"/>
              <a:gd name="connsiteY2978" fmla="*/ 582414 h 2380521"/>
              <a:gd name="connsiteX2979" fmla="*/ 2654867 w 8023328"/>
              <a:gd name="connsiteY2979" fmla="*/ 570017 h 2380521"/>
              <a:gd name="connsiteX2980" fmla="*/ 2582580 w 8023328"/>
              <a:gd name="connsiteY2980" fmla="*/ 570017 h 2380521"/>
              <a:gd name="connsiteX2981" fmla="*/ 2596435 w 8023328"/>
              <a:gd name="connsiteY2981" fmla="*/ 582414 h 2380521"/>
              <a:gd name="connsiteX2982" fmla="*/ 2582580 w 8023328"/>
              <a:gd name="connsiteY2982" fmla="*/ 596271 h 2380521"/>
              <a:gd name="connsiteX2983" fmla="*/ 2570184 w 8023328"/>
              <a:gd name="connsiteY2983" fmla="*/ 582414 h 2380521"/>
              <a:gd name="connsiteX2984" fmla="*/ 2582580 w 8023328"/>
              <a:gd name="connsiteY2984" fmla="*/ 570017 h 2380521"/>
              <a:gd name="connsiteX2985" fmla="*/ 2511026 w 8023328"/>
              <a:gd name="connsiteY2985" fmla="*/ 570017 h 2380521"/>
              <a:gd name="connsiteX2986" fmla="*/ 2525610 w 8023328"/>
              <a:gd name="connsiteY2986" fmla="*/ 582414 h 2380521"/>
              <a:gd name="connsiteX2987" fmla="*/ 2511026 w 8023328"/>
              <a:gd name="connsiteY2987" fmla="*/ 596271 h 2380521"/>
              <a:gd name="connsiteX2988" fmla="*/ 2499358 w 8023328"/>
              <a:gd name="connsiteY2988" fmla="*/ 582414 h 2380521"/>
              <a:gd name="connsiteX2989" fmla="*/ 2511026 w 8023328"/>
              <a:gd name="connsiteY2989" fmla="*/ 570017 h 2380521"/>
              <a:gd name="connsiteX2990" fmla="*/ 2440921 w 8023328"/>
              <a:gd name="connsiteY2990" fmla="*/ 570017 h 2380521"/>
              <a:gd name="connsiteX2991" fmla="*/ 2454778 w 8023328"/>
              <a:gd name="connsiteY2991" fmla="*/ 582414 h 2380521"/>
              <a:gd name="connsiteX2992" fmla="*/ 2440921 w 8023328"/>
              <a:gd name="connsiteY2992" fmla="*/ 596271 h 2380521"/>
              <a:gd name="connsiteX2993" fmla="*/ 2428525 w 8023328"/>
              <a:gd name="connsiteY2993" fmla="*/ 582414 h 2380521"/>
              <a:gd name="connsiteX2994" fmla="*/ 2440921 w 8023328"/>
              <a:gd name="connsiteY2994" fmla="*/ 570017 h 2380521"/>
              <a:gd name="connsiteX2995" fmla="*/ 2369108 w 8023328"/>
              <a:gd name="connsiteY2995" fmla="*/ 570017 h 2380521"/>
              <a:gd name="connsiteX2996" fmla="*/ 2383896 w 8023328"/>
              <a:gd name="connsiteY2996" fmla="*/ 582414 h 2380521"/>
              <a:gd name="connsiteX2997" fmla="*/ 2369108 w 8023328"/>
              <a:gd name="connsiteY2997" fmla="*/ 596271 h 2380521"/>
              <a:gd name="connsiteX2998" fmla="*/ 2354319 w 8023328"/>
              <a:gd name="connsiteY2998" fmla="*/ 582414 h 2380521"/>
              <a:gd name="connsiteX2999" fmla="*/ 2369108 w 8023328"/>
              <a:gd name="connsiteY2999" fmla="*/ 570017 h 2380521"/>
              <a:gd name="connsiteX3000" fmla="*/ 2298275 w 8023328"/>
              <a:gd name="connsiteY3000" fmla="*/ 570017 h 2380521"/>
              <a:gd name="connsiteX3001" fmla="*/ 2313064 w 8023328"/>
              <a:gd name="connsiteY3001" fmla="*/ 582414 h 2380521"/>
              <a:gd name="connsiteX3002" fmla="*/ 2298275 w 8023328"/>
              <a:gd name="connsiteY3002" fmla="*/ 596271 h 2380521"/>
              <a:gd name="connsiteX3003" fmla="*/ 2283487 w 8023328"/>
              <a:gd name="connsiteY3003" fmla="*/ 582414 h 2380521"/>
              <a:gd name="connsiteX3004" fmla="*/ 2298275 w 8023328"/>
              <a:gd name="connsiteY3004" fmla="*/ 570017 h 2380521"/>
              <a:gd name="connsiteX3005" fmla="*/ 2226512 w 8023328"/>
              <a:gd name="connsiteY3005" fmla="*/ 570017 h 2380521"/>
              <a:gd name="connsiteX3006" fmla="*/ 2238911 w 8023328"/>
              <a:gd name="connsiteY3006" fmla="*/ 582414 h 2380521"/>
              <a:gd name="connsiteX3007" fmla="*/ 2226512 w 8023328"/>
              <a:gd name="connsiteY3007" fmla="*/ 596271 h 2380521"/>
              <a:gd name="connsiteX3008" fmla="*/ 2212655 w 8023328"/>
              <a:gd name="connsiteY3008" fmla="*/ 582414 h 2380521"/>
              <a:gd name="connsiteX3009" fmla="*/ 2226512 w 8023328"/>
              <a:gd name="connsiteY3009" fmla="*/ 570017 h 2380521"/>
              <a:gd name="connsiteX3010" fmla="*/ 2155680 w 8023328"/>
              <a:gd name="connsiteY3010" fmla="*/ 570017 h 2380521"/>
              <a:gd name="connsiteX3011" fmla="*/ 2168079 w 8023328"/>
              <a:gd name="connsiteY3011" fmla="*/ 582414 h 2380521"/>
              <a:gd name="connsiteX3012" fmla="*/ 2155680 w 8023328"/>
              <a:gd name="connsiteY3012" fmla="*/ 596271 h 2380521"/>
              <a:gd name="connsiteX3013" fmla="*/ 2141823 w 8023328"/>
              <a:gd name="connsiteY3013" fmla="*/ 582414 h 2380521"/>
              <a:gd name="connsiteX3014" fmla="*/ 2155680 w 8023328"/>
              <a:gd name="connsiteY3014" fmla="*/ 570017 h 2380521"/>
              <a:gd name="connsiteX3015" fmla="*/ 2084846 w 8023328"/>
              <a:gd name="connsiteY3015" fmla="*/ 570017 h 2380521"/>
              <a:gd name="connsiteX3016" fmla="*/ 2097246 w 8023328"/>
              <a:gd name="connsiteY3016" fmla="*/ 582414 h 2380521"/>
              <a:gd name="connsiteX3017" fmla="*/ 2084846 w 8023328"/>
              <a:gd name="connsiteY3017" fmla="*/ 596271 h 2380521"/>
              <a:gd name="connsiteX3018" fmla="*/ 2070989 w 8023328"/>
              <a:gd name="connsiteY3018" fmla="*/ 582414 h 2380521"/>
              <a:gd name="connsiteX3019" fmla="*/ 2084846 w 8023328"/>
              <a:gd name="connsiteY3019" fmla="*/ 570017 h 2380521"/>
              <a:gd name="connsiteX3020" fmla="*/ 2011831 w 8023328"/>
              <a:gd name="connsiteY3020" fmla="*/ 570017 h 2380521"/>
              <a:gd name="connsiteX3021" fmla="*/ 2026416 w 8023328"/>
              <a:gd name="connsiteY3021" fmla="*/ 582414 h 2380521"/>
              <a:gd name="connsiteX3022" fmla="*/ 2011831 w 8023328"/>
              <a:gd name="connsiteY3022" fmla="*/ 596271 h 2380521"/>
              <a:gd name="connsiteX3023" fmla="*/ 2000163 w 8023328"/>
              <a:gd name="connsiteY3023" fmla="*/ 582414 h 2380521"/>
              <a:gd name="connsiteX3024" fmla="*/ 2011831 w 8023328"/>
              <a:gd name="connsiteY3024" fmla="*/ 570017 h 2380521"/>
              <a:gd name="connsiteX3025" fmla="*/ 1938359 w 8023328"/>
              <a:gd name="connsiteY3025" fmla="*/ 570017 h 2380521"/>
              <a:gd name="connsiteX3026" fmla="*/ 1952216 w 8023328"/>
              <a:gd name="connsiteY3026" fmla="*/ 583873 h 2380521"/>
              <a:gd name="connsiteX3027" fmla="*/ 1938359 w 8023328"/>
              <a:gd name="connsiteY3027" fmla="*/ 596271 h 2380521"/>
              <a:gd name="connsiteX3028" fmla="*/ 1925962 w 8023328"/>
              <a:gd name="connsiteY3028" fmla="*/ 583873 h 2380521"/>
              <a:gd name="connsiteX3029" fmla="*/ 1938359 w 8023328"/>
              <a:gd name="connsiteY3029" fmla="*/ 570017 h 2380521"/>
              <a:gd name="connsiteX3030" fmla="*/ 1867522 w 8023328"/>
              <a:gd name="connsiteY3030" fmla="*/ 570017 h 2380521"/>
              <a:gd name="connsiteX3031" fmla="*/ 1881382 w 8023328"/>
              <a:gd name="connsiteY3031" fmla="*/ 583873 h 2380521"/>
              <a:gd name="connsiteX3032" fmla="*/ 1867522 w 8023328"/>
              <a:gd name="connsiteY3032" fmla="*/ 596271 h 2380521"/>
              <a:gd name="connsiteX3033" fmla="*/ 1855124 w 8023328"/>
              <a:gd name="connsiteY3033" fmla="*/ 583873 h 2380521"/>
              <a:gd name="connsiteX3034" fmla="*/ 1867522 w 8023328"/>
              <a:gd name="connsiteY3034" fmla="*/ 570017 h 2380521"/>
              <a:gd name="connsiteX3035" fmla="*/ 1799082 w 8023328"/>
              <a:gd name="connsiteY3035" fmla="*/ 570017 h 2380521"/>
              <a:gd name="connsiteX3036" fmla="*/ 1813871 w 8023328"/>
              <a:gd name="connsiteY3036" fmla="*/ 583873 h 2380521"/>
              <a:gd name="connsiteX3037" fmla="*/ 1799082 w 8023328"/>
              <a:gd name="connsiteY3037" fmla="*/ 596271 h 2380521"/>
              <a:gd name="connsiteX3038" fmla="*/ 1784295 w 8023328"/>
              <a:gd name="connsiteY3038" fmla="*/ 583873 h 2380521"/>
              <a:gd name="connsiteX3039" fmla="*/ 1799082 w 8023328"/>
              <a:gd name="connsiteY3039" fmla="*/ 570017 h 2380521"/>
              <a:gd name="connsiteX3040" fmla="*/ 1728257 w 8023328"/>
              <a:gd name="connsiteY3040" fmla="*/ 570017 h 2380521"/>
              <a:gd name="connsiteX3041" fmla="*/ 1743046 w 8023328"/>
              <a:gd name="connsiteY3041" fmla="*/ 583873 h 2380521"/>
              <a:gd name="connsiteX3042" fmla="*/ 1728257 w 8023328"/>
              <a:gd name="connsiteY3042" fmla="*/ 596271 h 2380521"/>
              <a:gd name="connsiteX3043" fmla="*/ 1713467 w 8023328"/>
              <a:gd name="connsiteY3043" fmla="*/ 583873 h 2380521"/>
              <a:gd name="connsiteX3044" fmla="*/ 1728257 w 8023328"/>
              <a:gd name="connsiteY3044" fmla="*/ 570017 h 2380521"/>
              <a:gd name="connsiteX3045" fmla="*/ 1657426 w 8023328"/>
              <a:gd name="connsiteY3045" fmla="*/ 570017 h 2380521"/>
              <a:gd name="connsiteX3046" fmla="*/ 1672218 w 8023328"/>
              <a:gd name="connsiteY3046" fmla="*/ 583873 h 2380521"/>
              <a:gd name="connsiteX3047" fmla="*/ 1657426 w 8023328"/>
              <a:gd name="connsiteY3047" fmla="*/ 596271 h 2380521"/>
              <a:gd name="connsiteX3048" fmla="*/ 1642647 w 8023328"/>
              <a:gd name="connsiteY3048" fmla="*/ 583873 h 2380521"/>
              <a:gd name="connsiteX3049" fmla="*/ 1657426 w 8023328"/>
              <a:gd name="connsiteY3049" fmla="*/ 570017 h 2380521"/>
              <a:gd name="connsiteX3050" fmla="*/ 1582294 w 8023328"/>
              <a:gd name="connsiteY3050" fmla="*/ 570017 h 2380521"/>
              <a:gd name="connsiteX3051" fmla="*/ 1594694 w 8023328"/>
              <a:gd name="connsiteY3051" fmla="*/ 583873 h 2380521"/>
              <a:gd name="connsiteX3052" fmla="*/ 1582294 w 8023328"/>
              <a:gd name="connsiteY3052" fmla="*/ 596271 h 2380521"/>
              <a:gd name="connsiteX3053" fmla="*/ 1568438 w 8023328"/>
              <a:gd name="connsiteY3053" fmla="*/ 583873 h 2380521"/>
              <a:gd name="connsiteX3054" fmla="*/ 1582294 w 8023328"/>
              <a:gd name="connsiteY3054" fmla="*/ 570017 h 2380521"/>
              <a:gd name="connsiteX3055" fmla="*/ 1512190 w 8023328"/>
              <a:gd name="connsiteY3055" fmla="*/ 570017 h 2380521"/>
              <a:gd name="connsiteX3056" fmla="*/ 1523859 w 8023328"/>
              <a:gd name="connsiteY3056" fmla="*/ 583873 h 2380521"/>
              <a:gd name="connsiteX3057" fmla="*/ 1512190 w 8023328"/>
              <a:gd name="connsiteY3057" fmla="*/ 596271 h 2380521"/>
              <a:gd name="connsiteX3058" fmla="*/ 1497607 w 8023328"/>
              <a:gd name="connsiteY3058" fmla="*/ 583873 h 2380521"/>
              <a:gd name="connsiteX3059" fmla="*/ 1512190 w 8023328"/>
              <a:gd name="connsiteY3059" fmla="*/ 570017 h 2380521"/>
              <a:gd name="connsiteX3060" fmla="*/ 1440623 w 8023328"/>
              <a:gd name="connsiteY3060" fmla="*/ 570017 h 2380521"/>
              <a:gd name="connsiteX3061" fmla="*/ 1453020 w 8023328"/>
              <a:gd name="connsiteY3061" fmla="*/ 583873 h 2380521"/>
              <a:gd name="connsiteX3062" fmla="*/ 1440623 w 8023328"/>
              <a:gd name="connsiteY3062" fmla="*/ 596271 h 2380521"/>
              <a:gd name="connsiteX3063" fmla="*/ 1426771 w 8023328"/>
              <a:gd name="connsiteY3063" fmla="*/ 583873 h 2380521"/>
              <a:gd name="connsiteX3064" fmla="*/ 1440623 w 8023328"/>
              <a:gd name="connsiteY3064" fmla="*/ 570017 h 2380521"/>
              <a:gd name="connsiteX3065" fmla="*/ 1368341 w 8023328"/>
              <a:gd name="connsiteY3065" fmla="*/ 570017 h 2380521"/>
              <a:gd name="connsiteX3066" fmla="*/ 1382194 w 8023328"/>
              <a:gd name="connsiteY3066" fmla="*/ 583873 h 2380521"/>
              <a:gd name="connsiteX3067" fmla="*/ 1368341 w 8023328"/>
              <a:gd name="connsiteY3067" fmla="*/ 596271 h 2380521"/>
              <a:gd name="connsiteX3068" fmla="*/ 1355945 w 8023328"/>
              <a:gd name="connsiteY3068" fmla="*/ 583873 h 2380521"/>
              <a:gd name="connsiteX3069" fmla="*/ 1368341 w 8023328"/>
              <a:gd name="connsiteY3069" fmla="*/ 570017 h 2380521"/>
              <a:gd name="connsiteX3070" fmla="*/ 1297515 w 8023328"/>
              <a:gd name="connsiteY3070" fmla="*/ 570017 h 2380521"/>
              <a:gd name="connsiteX3071" fmla="*/ 1311369 w 8023328"/>
              <a:gd name="connsiteY3071" fmla="*/ 583873 h 2380521"/>
              <a:gd name="connsiteX3072" fmla="*/ 1297515 w 8023328"/>
              <a:gd name="connsiteY3072" fmla="*/ 596271 h 2380521"/>
              <a:gd name="connsiteX3073" fmla="*/ 1285116 w 8023328"/>
              <a:gd name="connsiteY3073" fmla="*/ 583873 h 2380521"/>
              <a:gd name="connsiteX3074" fmla="*/ 1297515 w 8023328"/>
              <a:gd name="connsiteY3074" fmla="*/ 570017 h 2380521"/>
              <a:gd name="connsiteX3075" fmla="*/ 1226680 w 8023328"/>
              <a:gd name="connsiteY3075" fmla="*/ 570017 h 2380521"/>
              <a:gd name="connsiteX3076" fmla="*/ 1240537 w 8023328"/>
              <a:gd name="connsiteY3076" fmla="*/ 583873 h 2380521"/>
              <a:gd name="connsiteX3077" fmla="*/ 1226680 w 8023328"/>
              <a:gd name="connsiteY3077" fmla="*/ 596271 h 2380521"/>
              <a:gd name="connsiteX3078" fmla="*/ 1214296 w 8023328"/>
              <a:gd name="connsiteY3078" fmla="*/ 583873 h 2380521"/>
              <a:gd name="connsiteX3079" fmla="*/ 1226680 w 8023328"/>
              <a:gd name="connsiteY3079" fmla="*/ 570017 h 2380521"/>
              <a:gd name="connsiteX3080" fmla="*/ 1154879 w 8023328"/>
              <a:gd name="connsiteY3080" fmla="*/ 570017 h 2380521"/>
              <a:gd name="connsiteX3081" fmla="*/ 1169669 w 8023328"/>
              <a:gd name="connsiteY3081" fmla="*/ 583873 h 2380521"/>
              <a:gd name="connsiteX3082" fmla="*/ 1154879 w 8023328"/>
              <a:gd name="connsiteY3082" fmla="*/ 596271 h 2380521"/>
              <a:gd name="connsiteX3083" fmla="*/ 1140090 w 8023328"/>
              <a:gd name="connsiteY3083" fmla="*/ 583873 h 2380521"/>
              <a:gd name="connsiteX3084" fmla="*/ 1154879 w 8023328"/>
              <a:gd name="connsiteY3084" fmla="*/ 570017 h 2380521"/>
              <a:gd name="connsiteX3085" fmla="*/ 1084053 w 8023328"/>
              <a:gd name="connsiteY3085" fmla="*/ 570017 h 2380521"/>
              <a:gd name="connsiteX3086" fmla="*/ 1098840 w 8023328"/>
              <a:gd name="connsiteY3086" fmla="*/ 583873 h 2380521"/>
              <a:gd name="connsiteX3087" fmla="*/ 1084053 w 8023328"/>
              <a:gd name="connsiteY3087" fmla="*/ 596271 h 2380521"/>
              <a:gd name="connsiteX3088" fmla="*/ 1069263 w 8023328"/>
              <a:gd name="connsiteY3088" fmla="*/ 583873 h 2380521"/>
              <a:gd name="connsiteX3089" fmla="*/ 1084053 w 8023328"/>
              <a:gd name="connsiteY3089" fmla="*/ 570017 h 2380521"/>
              <a:gd name="connsiteX3090" fmla="*/ 1013010 w 8023328"/>
              <a:gd name="connsiteY3090" fmla="*/ 570017 h 2380521"/>
              <a:gd name="connsiteX3091" fmla="*/ 1024682 w 8023328"/>
              <a:gd name="connsiteY3091" fmla="*/ 583873 h 2380521"/>
              <a:gd name="connsiteX3092" fmla="*/ 1013010 w 8023328"/>
              <a:gd name="connsiteY3092" fmla="*/ 596271 h 2380521"/>
              <a:gd name="connsiteX3093" fmla="*/ 998433 w 8023328"/>
              <a:gd name="connsiteY3093" fmla="*/ 583873 h 2380521"/>
              <a:gd name="connsiteX3094" fmla="*/ 1013010 w 8023328"/>
              <a:gd name="connsiteY3094" fmla="*/ 570017 h 2380521"/>
              <a:gd name="connsiteX3095" fmla="*/ 941458 w 8023328"/>
              <a:gd name="connsiteY3095" fmla="*/ 570017 h 2380521"/>
              <a:gd name="connsiteX3096" fmla="*/ 953857 w 8023328"/>
              <a:gd name="connsiteY3096" fmla="*/ 583873 h 2380521"/>
              <a:gd name="connsiteX3097" fmla="*/ 941458 w 8023328"/>
              <a:gd name="connsiteY3097" fmla="*/ 596271 h 2380521"/>
              <a:gd name="connsiteX3098" fmla="*/ 927601 w 8023328"/>
              <a:gd name="connsiteY3098" fmla="*/ 583873 h 2380521"/>
              <a:gd name="connsiteX3099" fmla="*/ 941458 w 8023328"/>
              <a:gd name="connsiteY3099" fmla="*/ 570017 h 2380521"/>
              <a:gd name="connsiteX3100" fmla="*/ 870626 w 8023328"/>
              <a:gd name="connsiteY3100" fmla="*/ 570017 h 2380521"/>
              <a:gd name="connsiteX3101" fmla="*/ 883027 w 8023328"/>
              <a:gd name="connsiteY3101" fmla="*/ 583873 h 2380521"/>
              <a:gd name="connsiteX3102" fmla="*/ 870626 w 8023328"/>
              <a:gd name="connsiteY3102" fmla="*/ 596271 h 2380521"/>
              <a:gd name="connsiteX3103" fmla="*/ 856772 w 8023328"/>
              <a:gd name="connsiteY3103" fmla="*/ 583873 h 2380521"/>
              <a:gd name="connsiteX3104" fmla="*/ 870626 w 8023328"/>
              <a:gd name="connsiteY3104" fmla="*/ 570017 h 2380521"/>
              <a:gd name="connsiteX3105" fmla="*/ 798340 w 8023328"/>
              <a:gd name="connsiteY3105" fmla="*/ 570017 h 2380521"/>
              <a:gd name="connsiteX3106" fmla="*/ 812193 w 8023328"/>
              <a:gd name="connsiteY3106" fmla="*/ 583873 h 2380521"/>
              <a:gd name="connsiteX3107" fmla="*/ 798340 w 8023328"/>
              <a:gd name="connsiteY3107" fmla="*/ 596271 h 2380521"/>
              <a:gd name="connsiteX3108" fmla="*/ 785941 w 8023328"/>
              <a:gd name="connsiteY3108" fmla="*/ 583873 h 2380521"/>
              <a:gd name="connsiteX3109" fmla="*/ 798340 w 8023328"/>
              <a:gd name="connsiteY3109" fmla="*/ 570017 h 2380521"/>
              <a:gd name="connsiteX3110" fmla="*/ 724135 w 8023328"/>
              <a:gd name="connsiteY3110" fmla="*/ 570017 h 2380521"/>
              <a:gd name="connsiteX3111" fmla="*/ 737991 w 8023328"/>
              <a:gd name="connsiteY3111" fmla="*/ 583873 h 2380521"/>
              <a:gd name="connsiteX3112" fmla="*/ 724135 w 8023328"/>
              <a:gd name="connsiteY3112" fmla="*/ 596271 h 2380521"/>
              <a:gd name="connsiteX3113" fmla="*/ 711737 w 8023328"/>
              <a:gd name="connsiteY3113" fmla="*/ 583873 h 2380521"/>
              <a:gd name="connsiteX3114" fmla="*/ 724135 w 8023328"/>
              <a:gd name="connsiteY3114" fmla="*/ 570017 h 2380521"/>
              <a:gd name="connsiteX3115" fmla="*/ 653306 w 8023328"/>
              <a:gd name="connsiteY3115" fmla="*/ 570017 h 2380521"/>
              <a:gd name="connsiteX3116" fmla="*/ 667161 w 8023328"/>
              <a:gd name="connsiteY3116" fmla="*/ 583873 h 2380521"/>
              <a:gd name="connsiteX3117" fmla="*/ 653306 w 8023328"/>
              <a:gd name="connsiteY3117" fmla="*/ 596271 h 2380521"/>
              <a:gd name="connsiteX3118" fmla="*/ 640910 w 8023328"/>
              <a:gd name="connsiteY3118" fmla="*/ 583873 h 2380521"/>
              <a:gd name="connsiteX3119" fmla="*/ 653306 w 8023328"/>
              <a:gd name="connsiteY3119" fmla="*/ 570017 h 2380521"/>
              <a:gd name="connsiteX3120" fmla="*/ 584865 w 8023328"/>
              <a:gd name="connsiteY3120" fmla="*/ 570017 h 2380521"/>
              <a:gd name="connsiteX3121" fmla="*/ 599654 w 8023328"/>
              <a:gd name="connsiteY3121" fmla="*/ 583873 h 2380521"/>
              <a:gd name="connsiteX3122" fmla="*/ 584865 w 8023328"/>
              <a:gd name="connsiteY3122" fmla="*/ 596271 h 2380521"/>
              <a:gd name="connsiteX3123" fmla="*/ 570076 w 8023328"/>
              <a:gd name="connsiteY3123" fmla="*/ 583873 h 2380521"/>
              <a:gd name="connsiteX3124" fmla="*/ 584865 w 8023328"/>
              <a:gd name="connsiteY3124" fmla="*/ 570017 h 2380521"/>
              <a:gd name="connsiteX3125" fmla="*/ 513668 w 8023328"/>
              <a:gd name="connsiteY3125" fmla="*/ 570017 h 2380521"/>
              <a:gd name="connsiteX3126" fmla="*/ 528846 w 8023328"/>
              <a:gd name="connsiteY3126" fmla="*/ 583873 h 2380521"/>
              <a:gd name="connsiteX3127" fmla="*/ 513668 w 8023328"/>
              <a:gd name="connsiteY3127" fmla="*/ 596271 h 2380521"/>
              <a:gd name="connsiteX3128" fmla="*/ 499248 w 8023328"/>
              <a:gd name="connsiteY3128" fmla="*/ 583873 h 2380521"/>
              <a:gd name="connsiteX3129" fmla="*/ 513668 w 8023328"/>
              <a:gd name="connsiteY3129" fmla="*/ 570017 h 2380521"/>
              <a:gd name="connsiteX3130" fmla="*/ 439833 w 8023328"/>
              <a:gd name="connsiteY3130" fmla="*/ 570017 h 2380521"/>
              <a:gd name="connsiteX3131" fmla="*/ 454623 w 8023328"/>
              <a:gd name="connsiteY3131" fmla="*/ 583873 h 2380521"/>
              <a:gd name="connsiteX3132" fmla="*/ 439833 w 8023328"/>
              <a:gd name="connsiteY3132" fmla="*/ 596271 h 2380521"/>
              <a:gd name="connsiteX3133" fmla="*/ 425044 w 8023328"/>
              <a:gd name="connsiteY3133" fmla="*/ 583873 h 2380521"/>
              <a:gd name="connsiteX3134" fmla="*/ 439833 w 8023328"/>
              <a:gd name="connsiteY3134" fmla="*/ 570017 h 2380521"/>
              <a:gd name="connsiteX3135" fmla="*/ 368072 w 8023328"/>
              <a:gd name="connsiteY3135" fmla="*/ 570017 h 2380521"/>
              <a:gd name="connsiteX3136" fmla="*/ 380467 w 8023328"/>
              <a:gd name="connsiteY3136" fmla="*/ 583873 h 2380521"/>
              <a:gd name="connsiteX3137" fmla="*/ 368072 w 8023328"/>
              <a:gd name="connsiteY3137" fmla="*/ 596271 h 2380521"/>
              <a:gd name="connsiteX3138" fmla="*/ 354211 w 8023328"/>
              <a:gd name="connsiteY3138" fmla="*/ 583873 h 2380521"/>
              <a:gd name="connsiteX3139" fmla="*/ 368072 w 8023328"/>
              <a:gd name="connsiteY3139" fmla="*/ 570017 h 2380521"/>
              <a:gd name="connsiteX3140" fmla="*/ 3081772 w 8023328"/>
              <a:gd name="connsiteY3140" fmla="*/ 499186 h 2380521"/>
              <a:gd name="connsiteX3141" fmla="*/ 3095622 w 8023328"/>
              <a:gd name="connsiteY3141" fmla="*/ 511583 h 2380521"/>
              <a:gd name="connsiteX3142" fmla="*/ 3081772 w 8023328"/>
              <a:gd name="connsiteY3142" fmla="*/ 525440 h 2380521"/>
              <a:gd name="connsiteX3143" fmla="*/ 3069372 w 8023328"/>
              <a:gd name="connsiteY3143" fmla="*/ 511583 h 2380521"/>
              <a:gd name="connsiteX3144" fmla="*/ 3081772 w 8023328"/>
              <a:gd name="connsiteY3144" fmla="*/ 499186 h 2380521"/>
              <a:gd name="connsiteX3145" fmla="*/ 3013712 w 8023328"/>
              <a:gd name="connsiteY3145" fmla="*/ 499186 h 2380521"/>
              <a:gd name="connsiteX3146" fmla="*/ 3028135 w 8023328"/>
              <a:gd name="connsiteY3146" fmla="*/ 511583 h 2380521"/>
              <a:gd name="connsiteX3147" fmla="*/ 3013712 w 8023328"/>
              <a:gd name="connsiteY3147" fmla="*/ 525440 h 2380521"/>
              <a:gd name="connsiteX3148" fmla="*/ 2998539 w 8023328"/>
              <a:gd name="connsiteY3148" fmla="*/ 511583 h 2380521"/>
              <a:gd name="connsiteX3149" fmla="*/ 3013712 w 8023328"/>
              <a:gd name="connsiteY3149" fmla="*/ 499186 h 2380521"/>
              <a:gd name="connsiteX3150" fmla="*/ 2942491 w 8023328"/>
              <a:gd name="connsiteY3150" fmla="*/ 499186 h 2380521"/>
              <a:gd name="connsiteX3151" fmla="*/ 2957285 w 8023328"/>
              <a:gd name="connsiteY3151" fmla="*/ 511583 h 2380521"/>
              <a:gd name="connsiteX3152" fmla="*/ 2942491 w 8023328"/>
              <a:gd name="connsiteY3152" fmla="*/ 525440 h 2380521"/>
              <a:gd name="connsiteX3153" fmla="*/ 2927705 w 8023328"/>
              <a:gd name="connsiteY3153" fmla="*/ 511583 h 2380521"/>
              <a:gd name="connsiteX3154" fmla="*/ 2942491 w 8023328"/>
              <a:gd name="connsiteY3154" fmla="*/ 499186 h 2380521"/>
              <a:gd name="connsiteX3155" fmla="*/ 2868291 w 8023328"/>
              <a:gd name="connsiteY3155" fmla="*/ 499186 h 2380521"/>
              <a:gd name="connsiteX3156" fmla="*/ 2883082 w 8023328"/>
              <a:gd name="connsiteY3156" fmla="*/ 511583 h 2380521"/>
              <a:gd name="connsiteX3157" fmla="*/ 2868291 w 8023328"/>
              <a:gd name="connsiteY3157" fmla="*/ 525440 h 2380521"/>
              <a:gd name="connsiteX3158" fmla="*/ 2853502 w 8023328"/>
              <a:gd name="connsiteY3158" fmla="*/ 511583 h 2380521"/>
              <a:gd name="connsiteX3159" fmla="*/ 2868291 w 8023328"/>
              <a:gd name="connsiteY3159" fmla="*/ 499186 h 2380521"/>
              <a:gd name="connsiteX3160" fmla="*/ 2796533 w 8023328"/>
              <a:gd name="connsiteY3160" fmla="*/ 499186 h 2380521"/>
              <a:gd name="connsiteX3161" fmla="*/ 2808931 w 8023328"/>
              <a:gd name="connsiteY3161" fmla="*/ 511583 h 2380521"/>
              <a:gd name="connsiteX3162" fmla="*/ 2796533 w 8023328"/>
              <a:gd name="connsiteY3162" fmla="*/ 525440 h 2380521"/>
              <a:gd name="connsiteX3163" fmla="*/ 2782678 w 8023328"/>
              <a:gd name="connsiteY3163" fmla="*/ 511583 h 2380521"/>
              <a:gd name="connsiteX3164" fmla="*/ 2796533 w 8023328"/>
              <a:gd name="connsiteY3164" fmla="*/ 499186 h 2380521"/>
              <a:gd name="connsiteX3165" fmla="*/ 2725695 w 8023328"/>
              <a:gd name="connsiteY3165" fmla="*/ 499186 h 2380521"/>
              <a:gd name="connsiteX3166" fmla="*/ 2738097 w 8023328"/>
              <a:gd name="connsiteY3166" fmla="*/ 511583 h 2380521"/>
              <a:gd name="connsiteX3167" fmla="*/ 2725695 w 8023328"/>
              <a:gd name="connsiteY3167" fmla="*/ 525440 h 2380521"/>
              <a:gd name="connsiteX3168" fmla="*/ 2711846 w 8023328"/>
              <a:gd name="connsiteY3168" fmla="*/ 511583 h 2380521"/>
              <a:gd name="connsiteX3169" fmla="*/ 2725695 w 8023328"/>
              <a:gd name="connsiteY3169" fmla="*/ 499186 h 2380521"/>
              <a:gd name="connsiteX3170" fmla="*/ 2654870 w 8023328"/>
              <a:gd name="connsiteY3170" fmla="*/ 499186 h 2380521"/>
              <a:gd name="connsiteX3171" fmla="*/ 2667266 w 8023328"/>
              <a:gd name="connsiteY3171" fmla="*/ 511583 h 2380521"/>
              <a:gd name="connsiteX3172" fmla="*/ 2654870 w 8023328"/>
              <a:gd name="connsiteY3172" fmla="*/ 525440 h 2380521"/>
              <a:gd name="connsiteX3173" fmla="*/ 2641013 w 8023328"/>
              <a:gd name="connsiteY3173" fmla="*/ 511583 h 2380521"/>
              <a:gd name="connsiteX3174" fmla="*/ 2654870 w 8023328"/>
              <a:gd name="connsiteY3174" fmla="*/ 499186 h 2380521"/>
              <a:gd name="connsiteX3175" fmla="*/ 2582580 w 8023328"/>
              <a:gd name="connsiteY3175" fmla="*/ 499186 h 2380521"/>
              <a:gd name="connsiteX3176" fmla="*/ 2596435 w 8023328"/>
              <a:gd name="connsiteY3176" fmla="*/ 511583 h 2380521"/>
              <a:gd name="connsiteX3177" fmla="*/ 2582580 w 8023328"/>
              <a:gd name="connsiteY3177" fmla="*/ 525440 h 2380521"/>
              <a:gd name="connsiteX3178" fmla="*/ 2570184 w 8023328"/>
              <a:gd name="connsiteY3178" fmla="*/ 511583 h 2380521"/>
              <a:gd name="connsiteX3179" fmla="*/ 2582580 w 8023328"/>
              <a:gd name="connsiteY3179" fmla="*/ 499186 h 2380521"/>
              <a:gd name="connsiteX3180" fmla="*/ 2511026 w 8023328"/>
              <a:gd name="connsiteY3180" fmla="*/ 499186 h 2380521"/>
              <a:gd name="connsiteX3181" fmla="*/ 2525610 w 8023328"/>
              <a:gd name="connsiteY3181" fmla="*/ 511583 h 2380521"/>
              <a:gd name="connsiteX3182" fmla="*/ 2511026 w 8023328"/>
              <a:gd name="connsiteY3182" fmla="*/ 525440 h 2380521"/>
              <a:gd name="connsiteX3183" fmla="*/ 2499361 w 8023328"/>
              <a:gd name="connsiteY3183" fmla="*/ 511583 h 2380521"/>
              <a:gd name="connsiteX3184" fmla="*/ 2511026 w 8023328"/>
              <a:gd name="connsiteY3184" fmla="*/ 499186 h 2380521"/>
              <a:gd name="connsiteX3185" fmla="*/ 2440924 w 8023328"/>
              <a:gd name="connsiteY3185" fmla="*/ 499186 h 2380521"/>
              <a:gd name="connsiteX3186" fmla="*/ 2454781 w 8023328"/>
              <a:gd name="connsiteY3186" fmla="*/ 511583 h 2380521"/>
              <a:gd name="connsiteX3187" fmla="*/ 2440924 w 8023328"/>
              <a:gd name="connsiteY3187" fmla="*/ 525440 h 2380521"/>
              <a:gd name="connsiteX3188" fmla="*/ 2428527 w 8023328"/>
              <a:gd name="connsiteY3188" fmla="*/ 511583 h 2380521"/>
              <a:gd name="connsiteX3189" fmla="*/ 2440924 w 8023328"/>
              <a:gd name="connsiteY3189" fmla="*/ 499186 h 2380521"/>
              <a:gd name="connsiteX3190" fmla="*/ 2369108 w 8023328"/>
              <a:gd name="connsiteY3190" fmla="*/ 499186 h 2380521"/>
              <a:gd name="connsiteX3191" fmla="*/ 2383898 w 8023328"/>
              <a:gd name="connsiteY3191" fmla="*/ 511583 h 2380521"/>
              <a:gd name="connsiteX3192" fmla="*/ 2369108 w 8023328"/>
              <a:gd name="connsiteY3192" fmla="*/ 525440 h 2380521"/>
              <a:gd name="connsiteX3193" fmla="*/ 2354319 w 8023328"/>
              <a:gd name="connsiteY3193" fmla="*/ 511583 h 2380521"/>
              <a:gd name="connsiteX3194" fmla="*/ 2369108 w 8023328"/>
              <a:gd name="connsiteY3194" fmla="*/ 499186 h 2380521"/>
              <a:gd name="connsiteX3195" fmla="*/ 2298278 w 8023328"/>
              <a:gd name="connsiteY3195" fmla="*/ 499186 h 2380521"/>
              <a:gd name="connsiteX3196" fmla="*/ 2313066 w 8023328"/>
              <a:gd name="connsiteY3196" fmla="*/ 511583 h 2380521"/>
              <a:gd name="connsiteX3197" fmla="*/ 2298278 w 8023328"/>
              <a:gd name="connsiteY3197" fmla="*/ 525440 h 2380521"/>
              <a:gd name="connsiteX3198" fmla="*/ 2283488 w 8023328"/>
              <a:gd name="connsiteY3198" fmla="*/ 511583 h 2380521"/>
              <a:gd name="connsiteX3199" fmla="*/ 2298278 w 8023328"/>
              <a:gd name="connsiteY3199" fmla="*/ 499186 h 2380521"/>
              <a:gd name="connsiteX3200" fmla="*/ 2226514 w 8023328"/>
              <a:gd name="connsiteY3200" fmla="*/ 499186 h 2380521"/>
              <a:gd name="connsiteX3201" fmla="*/ 2238914 w 8023328"/>
              <a:gd name="connsiteY3201" fmla="*/ 511583 h 2380521"/>
              <a:gd name="connsiteX3202" fmla="*/ 2226514 w 8023328"/>
              <a:gd name="connsiteY3202" fmla="*/ 525440 h 2380521"/>
              <a:gd name="connsiteX3203" fmla="*/ 2212655 w 8023328"/>
              <a:gd name="connsiteY3203" fmla="*/ 511583 h 2380521"/>
              <a:gd name="connsiteX3204" fmla="*/ 2226514 w 8023328"/>
              <a:gd name="connsiteY3204" fmla="*/ 499186 h 2380521"/>
              <a:gd name="connsiteX3205" fmla="*/ 2155680 w 8023328"/>
              <a:gd name="connsiteY3205" fmla="*/ 499186 h 2380521"/>
              <a:gd name="connsiteX3206" fmla="*/ 2168079 w 8023328"/>
              <a:gd name="connsiteY3206" fmla="*/ 511583 h 2380521"/>
              <a:gd name="connsiteX3207" fmla="*/ 2155680 w 8023328"/>
              <a:gd name="connsiteY3207" fmla="*/ 525440 h 2380521"/>
              <a:gd name="connsiteX3208" fmla="*/ 2141823 w 8023328"/>
              <a:gd name="connsiteY3208" fmla="*/ 511583 h 2380521"/>
              <a:gd name="connsiteX3209" fmla="*/ 2155680 w 8023328"/>
              <a:gd name="connsiteY3209" fmla="*/ 499186 h 2380521"/>
              <a:gd name="connsiteX3210" fmla="*/ 2084846 w 8023328"/>
              <a:gd name="connsiteY3210" fmla="*/ 499186 h 2380521"/>
              <a:gd name="connsiteX3211" fmla="*/ 2097246 w 8023328"/>
              <a:gd name="connsiteY3211" fmla="*/ 511583 h 2380521"/>
              <a:gd name="connsiteX3212" fmla="*/ 2084846 w 8023328"/>
              <a:gd name="connsiteY3212" fmla="*/ 525440 h 2380521"/>
              <a:gd name="connsiteX3213" fmla="*/ 2070991 w 8023328"/>
              <a:gd name="connsiteY3213" fmla="*/ 511583 h 2380521"/>
              <a:gd name="connsiteX3214" fmla="*/ 2084846 w 8023328"/>
              <a:gd name="connsiteY3214" fmla="*/ 499186 h 2380521"/>
              <a:gd name="connsiteX3215" fmla="*/ 2011831 w 8023328"/>
              <a:gd name="connsiteY3215" fmla="*/ 499186 h 2380521"/>
              <a:gd name="connsiteX3216" fmla="*/ 2026416 w 8023328"/>
              <a:gd name="connsiteY3216" fmla="*/ 511583 h 2380521"/>
              <a:gd name="connsiteX3217" fmla="*/ 2011831 w 8023328"/>
              <a:gd name="connsiteY3217" fmla="*/ 525440 h 2380521"/>
              <a:gd name="connsiteX3218" fmla="*/ 2000165 w 8023328"/>
              <a:gd name="connsiteY3218" fmla="*/ 511583 h 2380521"/>
              <a:gd name="connsiteX3219" fmla="*/ 2011831 w 8023328"/>
              <a:gd name="connsiteY3219" fmla="*/ 499186 h 2380521"/>
              <a:gd name="connsiteX3220" fmla="*/ 1938362 w 8023328"/>
              <a:gd name="connsiteY3220" fmla="*/ 499186 h 2380521"/>
              <a:gd name="connsiteX3221" fmla="*/ 1952216 w 8023328"/>
              <a:gd name="connsiteY3221" fmla="*/ 511583 h 2380521"/>
              <a:gd name="connsiteX3222" fmla="*/ 1938362 w 8023328"/>
              <a:gd name="connsiteY3222" fmla="*/ 525440 h 2380521"/>
              <a:gd name="connsiteX3223" fmla="*/ 1925965 w 8023328"/>
              <a:gd name="connsiteY3223" fmla="*/ 511583 h 2380521"/>
              <a:gd name="connsiteX3224" fmla="*/ 1938362 w 8023328"/>
              <a:gd name="connsiteY3224" fmla="*/ 499186 h 2380521"/>
              <a:gd name="connsiteX3225" fmla="*/ 1867525 w 8023328"/>
              <a:gd name="connsiteY3225" fmla="*/ 499186 h 2380521"/>
              <a:gd name="connsiteX3226" fmla="*/ 1881384 w 8023328"/>
              <a:gd name="connsiteY3226" fmla="*/ 511583 h 2380521"/>
              <a:gd name="connsiteX3227" fmla="*/ 1867525 w 8023328"/>
              <a:gd name="connsiteY3227" fmla="*/ 525440 h 2380521"/>
              <a:gd name="connsiteX3228" fmla="*/ 1855126 w 8023328"/>
              <a:gd name="connsiteY3228" fmla="*/ 511583 h 2380521"/>
              <a:gd name="connsiteX3229" fmla="*/ 1867525 w 8023328"/>
              <a:gd name="connsiteY3229" fmla="*/ 499186 h 2380521"/>
              <a:gd name="connsiteX3230" fmla="*/ 1799085 w 8023328"/>
              <a:gd name="connsiteY3230" fmla="*/ 499186 h 2380521"/>
              <a:gd name="connsiteX3231" fmla="*/ 1813871 w 8023328"/>
              <a:gd name="connsiteY3231" fmla="*/ 511583 h 2380521"/>
              <a:gd name="connsiteX3232" fmla="*/ 1799085 w 8023328"/>
              <a:gd name="connsiteY3232" fmla="*/ 525440 h 2380521"/>
              <a:gd name="connsiteX3233" fmla="*/ 1784295 w 8023328"/>
              <a:gd name="connsiteY3233" fmla="*/ 511583 h 2380521"/>
              <a:gd name="connsiteX3234" fmla="*/ 1799085 w 8023328"/>
              <a:gd name="connsiteY3234" fmla="*/ 499186 h 2380521"/>
              <a:gd name="connsiteX3235" fmla="*/ 1728257 w 8023328"/>
              <a:gd name="connsiteY3235" fmla="*/ 499186 h 2380521"/>
              <a:gd name="connsiteX3236" fmla="*/ 1743046 w 8023328"/>
              <a:gd name="connsiteY3236" fmla="*/ 511583 h 2380521"/>
              <a:gd name="connsiteX3237" fmla="*/ 1728257 w 8023328"/>
              <a:gd name="connsiteY3237" fmla="*/ 525440 h 2380521"/>
              <a:gd name="connsiteX3238" fmla="*/ 1713469 w 8023328"/>
              <a:gd name="connsiteY3238" fmla="*/ 511583 h 2380521"/>
              <a:gd name="connsiteX3239" fmla="*/ 1728257 w 8023328"/>
              <a:gd name="connsiteY3239" fmla="*/ 499186 h 2380521"/>
              <a:gd name="connsiteX3240" fmla="*/ 1657426 w 8023328"/>
              <a:gd name="connsiteY3240" fmla="*/ 499186 h 2380521"/>
              <a:gd name="connsiteX3241" fmla="*/ 1672218 w 8023328"/>
              <a:gd name="connsiteY3241" fmla="*/ 511583 h 2380521"/>
              <a:gd name="connsiteX3242" fmla="*/ 1657426 w 8023328"/>
              <a:gd name="connsiteY3242" fmla="*/ 525440 h 2380521"/>
              <a:gd name="connsiteX3243" fmla="*/ 1642647 w 8023328"/>
              <a:gd name="connsiteY3243" fmla="*/ 511583 h 2380521"/>
              <a:gd name="connsiteX3244" fmla="*/ 1657426 w 8023328"/>
              <a:gd name="connsiteY3244" fmla="*/ 499186 h 2380521"/>
              <a:gd name="connsiteX3245" fmla="*/ 1582294 w 8023328"/>
              <a:gd name="connsiteY3245" fmla="*/ 499186 h 2380521"/>
              <a:gd name="connsiteX3246" fmla="*/ 1594694 w 8023328"/>
              <a:gd name="connsiteY3246" fmla="*/ 511583 h 2380521"/>
              <a:gd name="connsiteX3247" fmla="*/ 1582294 w 8023328"/>
              <a:gd name="connsiteY3247" fmla="*/ 525440 h 2380521"/>
              <a:gd name="connsiteX3248" fmla="*/ 1568438 w 8023328"/>
              <a:gd name="connsiteY3248" fmla="*/ 511583 h 2380521"/>
              <a:gd name="connsiteX3249" fmla="*/ 1582294 w 8023328"/>
              <a:gd name="connsiteY3249" fmla="*/ 499186 h 2380521"/>
              <a:gd name="connsiteX3250" fmla="*/ 1512192 w 8023328"/>
              <a:gd name="connsiteY3250" fmla="*/ 499186 h 2380521"/>
              <a:gd name="connsiteX3251" fmla="*/ 1523862 w 8023328"/>
              <a:gd name="connsiteY3251" fmla="*/ 511583 h 2380521"/>
              <a:gd name="connsiteX3252" fmla="*/ 1512192 w 8023328"/>
              <a:gd name="connsiteY3252" fmla="*/ 525440 h 2380521"/>
              <a:gd name="connsiteX3253" fmla="*/ 1497607 w 8023328"/>
              <a:gd name="connsiteY3253" fmla="*/ 511583 h 2380521"/>
              <a:gd name="connsiteX3254" fmla="*/ 1512192 w 8023328"/>
              <a:gd name="connsiteY3254" fmla="*/ 499186 h 2380521"/>
              <a:gd name="connsiteX3255" fmla="*/ 1440623 w 8023328"/>
              <a:gd name="connsiteY3255" fmla="*/ 499186 h 2380521"/>
              <a:gd name="connsiteX3256" fmla="*/ 1453023 w 8023328"/>
              <a:gd name="connsiteY3256" fmla="*/ 511583 h 2380521"/>
              <a:gd name="connsiteX3257" fmla="*/ 1440623 w 8023328"/>
              <a:gd name="connsiteY3257" fmla="*/ 525440 h 2380521"/>
              <a:gd name="connsiteX3258" fmla="*/ 1426771 w 8023328"/>
              <a:gd name="connsiteY3258" fmla="*/ 511583 h 2380521"/>
              <a:gd name="connsiteX3259" fmla="*/ 1440623 w 8023328"/>
              <a:gd name="connsiteY3259" fmla="*/ 499186 h 2380521"/>
              <a:gd name="connsiteX3260" fmla="*/ 1368341 w 8023328"/>
              <a:gd name="connsiteY3260" fmla="*/ 499186 h 2380521"/>
              <a:gd name="connsiteX3261" fmla="*/ 1382196 w 8023328"/>
              <a:gd name="connsiteY3261" fmla="*/ 511583 h 2380521"/>
              <a:gd name="connsiteX3262" fmla="*/ 1368341 w 8023328"/>
              <a:gd name="connsiteY3262" fmla="*/ 525440 h 2380521"/>
              <a:gd name="connsiteX3263" fmla="*/ 1355948 w 8023328"/>
              <a:gd name="connsiteY3263" fmla="*/ 511583 h 2380521"/>
              <a:gd name="connsiteX3264" fmla="*/ 1368341 w 8023328"/>
              <a:gd name="connsiteY3264" fmla="*/ 499186 h 2380521"/>
              <a:gd name="connsiteX3265" fmla="*/ 1297515 w 8023328"/>
              <a:gd name="connsiteY3265" fmla="*/ 499186 h 2380521"/>
              <a:gd name="connsiteX3266" fmla="*/ 1311369 w 8023328"/>
              <a:gd name="connsiteY3266" fmla="*/ 513042 h 2380521"/>
              <a:gd name="connsiteX3267" fmla="*/ 1297515 w 8023328"/>
              <a:gd name="connsiteY3267" fmla="*/ 525440 h 2380521"/>
              <a:gd name="connsiteX3268" fmla="*/ 1285118 w 8023328"/>
              <a:gd name="connsiteY3268" fmla="*/ 513042 h 2380521"/>
              <a:gd name="connsiteX3269" fmla="*/ 1297515 w 8023328"/>
              <a:gd name="connsiteY3269" fmla="*/ 499186 h 2380521"/>
              <a:gd name="connsiteX3270" fmla="*/ 1225700 w 8023328"/>
              <a:gd name="connsiteY3270" fmla="*/ 499186 h 2380521"/>
              <a:gd name="connsiteX3271" fmla="*/ 1240491 w 8023328"/>
              <a:gd name="connsiteY3271" fmla="*/ 513042 h 2380521"/>
              <a:gd name="connsiteX3272" fmla="*/ 1225700 w 8023328"/>
              <a:gd name="connsiteY3272" fmla="*/ 525440 h 2380521"/>
              <a:gd name="connsiteX3273" fmla="*/ 1210925 w 8023328"/>
              <a:gd name="connsiteY3273" fmla="*/ 513042 h 2380521"/>
              <a:gd name="connsiteX3274" fmla="*/ 1225700 w 8023328"/>
              <a:gd name="connsiteY3274" fmla="*/ 499186 h 2380521"/>
              <a:gd name="connsiteX3275" fmla="*/ 1154881 w 8023328"/>
              <a:gd name="connsiteY3275" fmla="*/ 499186 h 2380521"/>
              <a:gd name="connsiteX3276" fmla="*/ 1169669 w 8023328"/>
              <a:gd name="connsiteY3276" fmla="*/ 513042 h 2380521"/>
              <a:gd name="connsiteX3277" fmla="*/ 1154881 w 8023328"/>
              <a:gd name="connsiteY3277" fmla="*/ 525440 h 2380521"/>
              <a:gd name="connsiteX3278" fmla="*/ 1140095 w 8023328"/>
              <a:gd name="connsiteY3278" fmla="*/ 513042 h 2380521"/>
              <a:gd name="connsiteX3279" fmla="*/ 1154881 w 8023328"/>
              <a:gd name="connsiteY3279" fmla="*/ 499186 h 2380521"/>
              <a:gd name="connsiteX3280" fmla="*/ 1084053 w 8023328"/>
              <a:gd name="connsiteY3280" fmla="*/ 499186 h 2380521"/>
              <a:gd name="connsiteX3281" fmla="*/ 1098842 w 8023328"/>
              <a:gd name="connsiteY3281" fmla="*/ 513042 h 2380521"/>
              <a:gd name="connsiteX3282" fmla="*/ 1084053 w 8023328"/>
              <a:gd name="connsiteY3282" fmla="*/ 525440 h 2380521"/>
              <a:gd name="connsiteX3283" fmla="*/ 1069267 w 8023328"/>
              <a:gd name="connsiteY3283" fmla="*/ 513042 h 2380521"/>
              <a:gd name="connsiteX3284" fmla="*/ 1084053 w 8023328"/>
              <a:gd name="connsiteY3284" fmla="*/ 499186 h 2380521"/>
              <a:gd name="connsiteX3285" fmla="*/ 1013012 w 8023328"/>
              <a:gd name="connsiteY3285" fmla="*/ 499186 h 2380521"/>
              <a:gd name="connsiteX3286" fmla="*/ 1024685 w 8023328"/>
              <a:gd name="connsiteY3286" fmla="*/ 513042 h 2380521"/>
              <a:gd name="connsiteX3287" fmla="*/ 1013012 w 8023328"/>
              <a:gd name="connsiteY3287" fmla="*/ 525440 h 2380521"/>
              <a:gd name="connsiteX3288" fmla="*/ 998433 w 8023328"/>
              <a:gd name="connsiteY3288" fmla="*/ 513042 h 2380521"/>
              <a:gd name="connsiteX3289" fmla="*/ 1013012 w 8023328"/>
              <a:gd name="connsiteY3289" fmla="*/ 499186 h 2380521"/>
              <a:gd name="connsiteX3290" fmla="*/ 941461 w 8023328"/>
              <a:gd name="connsiteY3290" fmla="*/ 499186 h 2380521"/>
              <a:gd name="connsiteX3291" fmla="*/ 953861 w 8023328"/>
              <a:gd name="connsiteY3291" fmla="*/ 513042 h 2380521"/>
              <a:gd name="connsiteX3292" fmla="*/ 941461 w 8023328"/>
              <a:gd name="connsiteY3292" fmla="*/ 525440 h 2380521"/>
              <a:gd name="connsiteX3293" fmla="*/ 927607 w 8023328"/>
              <a:gd name="connsiteY3293" fmla="*/ 513042 h 2380521"/>
              <a:gd name="connsiteX3294" fmla="*/ 941461 w 8023328"/>
              <a:gd name="connsiteY3294" fmla="*/ 499186 h 2380521"/>
              <a:gd name="connsiteX3295" fmla="*/ 870626 w 8023328"/>
              <a:gd name="connsiteY3295" fmla="*/ 499186 h 2380521"/>
              <a:gd name="connsiteX3296" fmla="*/ 883027 w 8023328"/>
              <a:gd name="connsiteY3296" fmla="*/ 513042 h 2380521"/>
              <a:gd name="connsiteX3297" fmla="*/ 870626 w 8023328"/>
              <a:gd name="connsiteY3297" fmla="*/ 525440 h 2380521"/>
              <a:gd name="connsiteX3298" fmla="*/ 856774 w 8023328"/>
              <a:gd name="connsiteY3298" fmla="*/ 513042 h 2380521"/>
              <a:gd name="connsiteX3299" fmla="*/ 870626 w 8023328"/>
              <a:gd name="connsiteY3299" fmla="*/ 499186 h 2380521"/>
              <a:gd name="connsiteX3300" fmla="*/ 798340 w 8023328"/>
              <a:gd name="connsiteY3300" fmla="*/ 499186 h 2380521"/>
              <a:gd name="connsiteX3301" fmla="*/ 812196 w 8023328"/>
              <a:gd name="connsiteY3301" fmla="*/ 513042 h 2380521"/>
              <a:gd name="connsiteX3302" fmla="*/ 798340 w 8023328"/>
              <a:gd name="connsiteY3302" fmla="*/ 525440 h 2380521"/>
              <a:gd name="connsiteX3303" fmla="*/ 785941 w 8023328"/>
              <a:gd name="connsiteY3303" fmla="*/ 513042 h 2380521"/>
              <a:gd name="connsiteX3304" fmla="*/ 798340 w 8023328"/>
              <a:gd name="connsiteY3304" fmla="*/ 499186 h 2380521"/>
              <a:gd name="connsiteX3305" fmla="*/ 724135 w 8023328"/>
              <a:gd name="connsiteY3305" fmla="*/ 499186 h 2380521"/>
              <a:gd name="connsiteX3306" fmla="*/ 737991 w 8023328"/>
              <a:gd name="connsiteY3306" fmla="*/ 513042 h 2380521"/>
              <a:gd name="connsiteX3307" fmla="*/ 724135 w 8023328"/>
              <a:gd name="connsiteY3307" fmla="*/ 525440 h 2380521"/>
              <a:gd name="connsiteX3308" fmla="*/ 711744 w 8023328"/>
              <a:gd name="connsiteY3308" fmla="*/ 513042 h 2380521"/>
              <a:gd name="connsiteX3309" fmla="*/ 724135 w 8023328"/>
              <a:gd name="connsiteY3309" fmla="*/ 499186 h 2380521"/>
              <a:gd name="connsiteX3310" fmla="*/ 653306 w 8023328"/>
              <a:gd name="connsiteY3310" fmla="*/ 499186 h 2380521"/>
              <a:gd name="connsiteX3311" fmla="*/ 667164 w 8023328"/>
              <a:gd name="connsiteY3311" fmla="*/ 513042 h 2380521"/>
              <a:gd name="connsiteX3312" fmla="*/ 653306 w 8023328"/>
              <a:gd name="connsiteY3312" fmla="*/ 525440 h 2380521"/>
              <a:gd name="connsiteX3313" fmla="*/ 640910 w 8023328"/>
              <a:gd name="connsiteY3313" fmla="*/ 513042 h 2380521"/>
              <a:gd name="connsiteX3314" fmla="*/ 653306 w 8023328"/>
              <a:gd name="connsiteY3314" fmla="*/ 499186 h 2380521"/>
              <a:gd name="connsiteX3315" fmla="*/ 584869 w 8023328"/>
              <a:gd name="connsiteY3315" fmla="*/ 499186 h 2380521"/>
              <a:gd name="connsiteX3316" fmla="*/ 599654 w 8023328"/>
              <a:gd name="connsiteY3316" fmla="*/ 513042 h 2380521"/>
              <a:gd name="connsiteX3317" fmla="*/ 584869 w 8023328"/>
              <a:gd name="connsiteY3317" fmla="*/ 525440 h 2380521"/>
              <a:gd name="connsiteX3318" fmla="*/ 570076 w 8023328"/>
              <a:gd name="connsiteY3318" fmla="*/ 513042 h 2380521"/>
              <a:gd name="connsiteX3319" fmla="*/ 584869 w 8023328"/>
              <a:gd name="connsiteY3319" fmla="*/ 499186 h 2380521"/>
              <a:gd name="connsiteX3320" fmla="*/ 513670 w 8023328"/>
              <a:gd name="connsiteY3320" fmla="*/ 499186 h 2380521"/>
              <a:gd name="connsiteX3321" fmla="*/ 528846 w 8023328"/>
              <a:gd name="connsiteY3321" fmla="*/ 513042 h 2380521"/>
              <a:gd name="connsiteX3322" fmla="*/ 513670 w 8023328"/>
              <a:gd name="connsiteY3322" fmla="*/ 525440 h 2380521"/>
              <a:gd name="connsiteX3323" fmla="*/ 499248 w 8023328"/>
              <a:gd name="connsiteY3323" fmla="*/ 513042 h 2380521"/>
              <a:gd name="connsiteX3324" fmla="*/ 513670 w 8023328"/>
              <a:gd name="connsiteY3324" fmla="*/ 499186 h 2380521"/>
              <a:gd name="connsiteX3325" fmla="*/ 3939871 w 8023328"/>
              <a:gd name="connsiteY3325" fmla="*/ 495814 h 2380521"/>
              <a:gd name="connsiteX3326" fmla="*/ 3952268 w 8023328"/>
              <a:gd name="connsiteY3326" fmla="*/ 510602 h 2380521"/>
              <a:gd name="connsiteX3327" fmla="*/ 3939871 w 8023328"/>
              <a:gd name="connsiteY3327" fmla="*/ 525391 h 2380521"/>
              <a:gd name="connsiteX3328" fmla="*/ 3926015 w 8023328"/>
              <a:gd name="connsiteY3328" fmla="*/ 510602 h 2380521"/>
              <a:gd name="connsiteX3329" fmla="*/ 3939871 w 8023328"/>
              <a:gd name="connsiteY3329" fmla="*/ 495814 h 2380521"/>
              <a:gd name="connsiteX3330" fmla="*/ 3869042 w 8023328"/>
              <a:gd name="connsiteY3330" fmla="*/ 495814 h 2380521"/>
              <a:gd name="connsiteX3331" fmla="*/ 3881439 w 8023328"/>
              <a:gd name="connsiteY3331" fmla="*/ 510602 h 2380521"/>
              <a:gd name="connsiteX3332" fmla="*/ 3869042 w 8023328"/>
              <a:gd name="connsiteY3332" fmla="*/ 525391 h 2380521"/>
              <a:gd name="connsiteX3333" fmla="*/ 3855186 w 8023328"/>
              <a:gd name="connsiteY3333" fmla="*/ 510602 h 2380521"/>
              <a:gd name="connsiteX3334" fmla="*/ 3869042 w 8023328"/>
              <a:gd name="connsiteY3334" fmla="*/ 495814 h 2380521"/>
              <a:gd name="connsiteX3335" fmla="*/ 3796752 w 8023328"/>
              <a:gd name="connsiteY3335" fmla="*/ 495814 h 2380521"/>
              <a:gd name="connsiteX3336" fmla="*/ 3810608 w 8023328"/>
              <a:gd name="connsiteY3336" fmla="*/ 510602 h 2380521"/>
              <a:gd name="connsiteX3337" fmla="*/ 3796752 w 8023328"/>
              <a:gd name="connsiteY3337" fmla="*/ 525391 h 2380521"/>
              <a:gd name="connsiteX3338" fmla="*/ 3784355 w 8023328"/>
              <a:gd name="connsiteY3338" fmla="*/ 510602 h 2380521"/>
              <a:gd name="connsiteX3339" fmla="*/ 3796752 w 8023328"/>
              <a:gd name="connsiteY3339" fmla="*/ 495814 h 2380521"/>
              <a:gd name="connsiteX3340" fmla="*/ 3725922 w 8023328"/>
              <a:gd name="connsiteY3340" fmla="*/ 495814 h 2380521"/>
              <a:gd name="connsiteX3341" fmla="*/ 3739778 w 8023328"/>
              <a:gd name="connsiteY3341" fmla="*/ 510602 h 2380521"/>
              <a:gd name="connsiteX3342" fmla="*/ 3725922 w 8023328"/>
              <a:gd name="connsiteY3342" fmla="*/ 525391 h 2380521"/>
              <a:gd name="connsiteX3343" fmla="*/ 3713525 w 8023328"/>
              <a:gd name="connsiteY3343" fmla="*/ 510602 h 2380521"/>
              <a:gd name="connsiteX3344" fmla="*/ 3725922 w 8023328"/>
              <a:gd name="connsiteY3344" fmla="*/ 495814 h 2380521"/>
              <a:gd name="connsiteX3345" fmla="*/ 3655091 w 8023328"/>
              <a:gd name="connsiteY3345" fmla="*/ 495814 h 2380521"/>
              <a:gd name="connsiteX3346" fmla="*/ 3668947 w 8023328"/>
              <a:gd name="connsiteY3346" fmla="*/ 510602 h 2380521"/>
              <a:gd name="connsiteX3347" fmla="*/ 3655091 w 8023328"/>
              <a:gd name="connsiteY3347" fmla="*/ 525391 h 2380521"/>
              <a:gd name="connsiteX3348" fmla="*/ 3642694 w 8023328"/>
              <a:gd name="connsiteY3348" fmla="*/ 510602 h 2380521"/>
              <a:gd name="connsiteX3349" fmla="*/ 3655091 w 8023328"/>
              <a:gd name="connsiteY3349" fmla="*/ 495814 h 2380521"/>
              <a:gd name="connsiteX3350" fmla="*/ 3583280 w 8023328"/>
              <a:gd name="connsiteY3350" fmla="*/ 495814 h 2380521"/>
              <a:gd name="connsiteX3351" fmla="*/ 3598069 w 8023328"/>
              <a:gd name="connsiteY3351" fmla="*/ 510602 h 2380521"/>
              <a:gd name="connsiteX3352" fmla="*/ 3583280 w 8023328"/>
              <a:gd name="connsiteY3352" fmla="*/ 525391 h 2380521"/>
              <a:gd name="connsiteX3353" fmla="*/ 3568491 w 8023328"/>
              <a:gd name="connsiteY3353" fmla="*/ 510602 h 2380521"/>
              <a:gd name="connsiteX3354" fmla="*/ 3583280 w 8023328"/>
              <a:gd name="connsiteY3354" fmla="*/ 495814 h 2380521"/>
              <a:gd name="connsiteX3355" fmla="*/ 3512449 w 8023328"/>
              <a:gd name="connsiteY3355" fmla="*/ 495814 h 2380521"/>
              <a:gd name="connsiteX3356" fmla="*/ 3527237 w 8023328"/>
              <a:gd name="connsiteY3356" fmla="*/ 510602 h 2380521"/>
              <a:gd name="connsiteX3357" fmla="*/ 3512449 w 8023328"/>
              <a:gd name="connsiteY3357" fmla="*/ 525391 h 2380521"/>
              <a:gd name="connsiteX3358" fmla="*/ 3497661 w 8023328"/>
              <a:gd name="connsiteY3358" fmla="*/ 510602 h 2380521"/>
              <a:gd name="connsiteX3359" fmla="*/ 3512449 w 8023328"/>
              <a:gd name="connsiteY3359" fmla="*/ 495814 h 2380521"/>
              <a:gd name="connsiteX3360" fmla="*/ 3440686 w 8023328"/>
              <a:gd name="connsiteY3360" fmla="*/ 495814 h 2380521"/>
              <a:gd name="connsiteX3361" fmla="*/ 3453083 w 8023328"/>
              <a:gd name="connsiteY3361" fmla="*/ 510602 h 2380521"/>
              <a:gd name="connsiteX3362" fmla="*/ 3440686 w 8023328"/>
              <a:gd name="connsiteY3362" fmla="*/ 525391 h 2380521"/>
              <a:gd name="connsiteX3363" fmla="*/ 3426830 w 8023328"/>
              <a:gd name="connsiteY3363" fmla="*/ 510602 h 2380521"/>
              <a:gd name="connsiteX3364" fmla="*/ 3440686 w 8023328"/>
              <a:gd name="connsiteY3364" fmla="*/ 495814 h 2380521"/>
              <a:gd name="connsiteX3365" fmla="*/ 3369857 w 8023328"/>
              <a:gd name="connsiteY3365" fmla="*/ 495814 h 2380521"/>
              <a:gd name="connsiteX3366" fmla="*/ 3382254 w 8023328"/>
              <a:gd name="connsiteY3366" fmla="*/ 510602 h 2380521"/>
              <a:gd name="connsiteX3367" fmla="*/ 3369857 w 8023328"/>
              <a:gd name="connsiteY3367" fmla="*/ 525391 h 2380521"/>
              <a:gd name="connsiteX3368" fmla="*/ 3356001 w 8023328"/>
              <a:gd name="connsiteY3368" fmla="*/ 510602 h 2380521"/>
              <a:gd name="connsiteX3369" fmla="*/ 3369857 w 8023328"/>
              <a:gd name="connsiteY3369" fmla="*/ 495814 h 2380521"/>
              <a:gd name="connsiteX3370" fmla="*/ 3299094 w 8023328"/>
              <a:gd name="connsiteY3370" fmla="*/ 495814 h 2380521"/>
              <a:gd name="connsiteX3371" fmla="*/ 3311491 w 8023328"/>
              <a:gd name="connsiteY3371" fmla="*/ 510602 h 2380521"/>
              <a:gd name="connsiteX3372" fmla="*/ 3299094 w 8023328"/>
              <a:gd name="connsiteY3372" fmla="*/ 525391 h 2380521"/>
              <a:gd name="connsiteX3373" fmla="*/ 3285240 w 8023328"/>
              <a:gd name="connsiteY3373" fmla="*/ 510602 h 2380521"/>
              <a:gd name="connsiteX3374" fmla="*/ 3299094 w 8023328"/>
              <a:gd name="connsiteY3374" fmla="*/ 495814 h 2380521"/>
              <a:gd name="connsiteX3375" fmla="*/ 3226805 w 8023328"/>
              <a:gd name="connsiteY3375" fmla="*/ 495814 h 2380521"/>
              <a:gd name="connsiteX3376" fmla="*/ 3240660 w 8023328"/>
              <a:gd name="connsiteY3376" fmla="*/ 510602 h 2380521"/>
              <a:gd name="connsiteX3377" fmla="*/ 3226805 w 8023328"/>
              <a:gd name="connsiteY3377" fmla="*/ 525391 h 2380521"/>
              <a:gd name="connsiteX3378" fmla="*/ 3214406 w 8023328"/>
              <a:gd name="connsiteY3378" fmla="*/ 510602 h 2380521"/>
              <a:gd name="connsiteX3379" fmla="*/ 3226805 w 8023328"/>
              <a:gd name="connsiteY3379" fmla="*/ 495814 h 2380521"/>
              <a:gd name="connsiteX3380" fmla="*/ 3152602 w 8023328"/>
              <a:gd name="connsiteY3380" fmla="*/ 495814 h 2380521"/>
              <a:gd name="connsiteX3381" fmla="*/ 3166454 w 8023328"/>
              <a:gd name="connsiteY3381" fmla="*/ 510602 h 2380521"/>
              <a:gd name="connsiteX3382" fmla="*/ 3152602 w 8023328"/>
              <a:gd name="connsiteY3382" fmla="*/ 525391 h 2380521"/>
              <a:gd name="connsiteX3383" fmla="*/ 3140203 w 8023328"/>
              <a:gd name="connsiteY3383" fmla="*/ 510602 h 2380521"/>
              <a:gd name="connsiteX3384" fmla="*/ 3152602 w 8023328"/>
              <a:gd name="connsiteY3384" fmla="*/ 495814 h 2380521"/>
              <a:gd name="connsiteX3385" fmla="*/ 2439944 w 8023328"/>
              <a:gd name="connsiteY3385" fmla="*/ 428356 h 2380521"/>
              <a:gd name="connsiteX3386" fmla="*/ 2454729 w 8023328"/>
              <a:gd name="connsiteY3386" fmla="*/ 440753 h 2380521"/>
              <a:gd name="connsiteX3387" fmla="*/ 2439944 w 8023328"/>
              <a:gd name="connsiteY3387" fmla="*/ 454610 h 2380521"/>
              <a:gd name="connsiteX3388" fmla="*/ 2425156 w 8023328"/>
              <a:gd name="connsiteY3388" fmla="*/ 440753 h 2380521"/>
              <a:gd name="connsiteX3389" fmla="*/ 2439944 w 8023328"/>
              <a:gd name="connsiteY3389" fmla="*/ 428356 h 2380521"/>
              <a:gd name="connsiteX3390" fmla="*/ 2369110 w 8023328"/>
              <a:gd name="connsiteY3390" fmla="*/ 428356 h 2380521"/>
              <a:gd name="connsiteX3391" fmla="*/ 2383898 w 8023328"/>
              <a:gd name="connsiteY3391" fmla="*/ 440753 h 2380521"/>
              <a:gd name="connsiteX3392" fmla="*/ 2369110 w 8023328"/>
              <a:gd name="connsiteY3392" fmla="*/ 454610 h 2380521"/>
              <a:gd name="connsiteX3393" fmla="*/ 2354319 w 8023328"/>
              <a:gd name="connsiteY3393" fmla="*/ 440753 h 2380521"/>
              <a:gd name="connsiteX3394" fmla="*/ 2369110 w 8023328"/>
              <a:gd name="connsiteY3394" fmla="*/ 428356 h 2380521"/>
              <a:gd name="connsiteX3395" fmla="*/ 2298278 w 8023328"/>
              <a:gd name="connsiteY3395" fmla="*/ 428356 h 2380521"/>
              <a:gd name="connsiteX3396" fmla="*/ 2313066 w 8023328"/>
              <a:gd name="connsiteY3396" fmla="*/ 440753 h 2380521"/>
              <a:gd name="connsiteX3397" fmla="*/ 2298278 w 8023328"/>
              <a:gd name="connsiteY3397" fmla="*/ 454610 h 2380521"/>
              <a:gd name="connsiteX3398" fmla="*/ 2283490 w 8023328"/>
              <a:gd name="connsiteY3398" fmla="*/ 440753 h 2380521"/>
              <a:gd name="connsiteX3399" fmla="*/ 2298278 w 8023328"/>
              <a:gd name="connsiteY3399" fmla="*/ 428356 h 2380521"/>
              <a:gd name="connsiteX3400" fmla="*/ 2226514 w 8023328"/>
              <a:gd name="connsiteY3400" fmla="*/ 428356 h 2380521"/>
              <a:gd name="connsiteX3401" fmla="*/ 2238914 w 8023328"/>
              <a:gd name="connsiteY3401" fmla="*/ 440753 h 2380521"/>
              <a:gd name="connsiteX3402" fmla="*/ 2226514 w 8023328"/>
              <a:gd name="connsiteY3402" fmla="*/ 454610 h 2380521"/>
              <a:gd name="connsiteX3403" fmla="*/ 2212656 w 8023328"/>
              <a:gd name="connsiteY3403" fmla="*/ 440753 h 2380521"/>
              <a:gd name="connsiteX3404" fmla="*/ 2226514 w 8023328"/>
              <a:gd name="connsiteY3404" fmla="*/ 428356 h 2380521"/>
              <a:gd name="connsiteX3405" fmla="*/ 2155682 w 8023328"/>
              <a:gd name="connsiteY3405" fmla="*/ 428356 h 2380521"/>
              <a:gd name="connsiteX3406" fmla="*/ 2168079 w 8023328"/>
              <a:gd name="connsiteY3406" fmla="*/ 440753 h 2380521"/>
              <a:gd name="connsiteX3407" fmla="*/ 2155682 w 8023328"/>
              <a:gd name="connsiteY3407" fmla="*/ 454610 h 2380521"/>
              <a:gd name="connsiteX3408" fmla="*/ 2141825 w 8023328"/>
              <a:gd name="connsiteY3408" fmla="*/ 440753 h 2380521"/>
              <a:gd name="connsiteX3409" fmla="*/ 2155682 w 8023328"/>
              <a:gd name="connsiteY3409" fmla="*/ 428356 h 2380521"/>
              <a:gd name="connsiteX3410" fmla="*/ 2084846 w 8023328"/>
              <a:gd name="connsiteY3410" fmla="*/ 428356 h 2380521"/>
              <a:gd name="connsiteX3411" fmla="*/ 2097246 w 8023328"/>
              <a:gd name="connsiteY3411" fmla="*/ 440753 h 2380521"/>
              <a:gd name="connsiteX3412" fmla="*/ 2084846 w 8023328"/>
              <a:gd name="connsiteY3412" fmla="*/ 454610 h 2380521"/>
              <a:gd name="connsiteX3413" fmla="*/ 2070991 w 8023328"/>
              <a:gd name="connsiteY3413" fmla="*/ 440753 h 2380521"/>
              <a:gd name="connsiteX3414" fmla="*/ 2084846 w 8023328"/>
              <a:gd name="connsiteY3414" fmla="*/ 428356 h 2380521"/>
              <a:gd name="connsiteX3415" fmla="*/ 2011832 w 8023328"/>
              <a:gd name="connsiteY3415" fmla="*/ 428356 h 2380521"/>
              <a:gd name="connsiteX3416" fmla="*/ 2026418 w 8023328"/>
              <a:gd name="connsiteY3416" fmla="*/ 440753 h 2380521"/>
              <a:gd name="connsiteX3417" fmla="*/ 2011832 w 8023328"/>
              <a:gd name="connsiteY3417" fmla="*/ 454610 h 2380521"/>
              <a:gd name="connsiteX3418" fmla="*/ 2000165 w 8023328"/>
              <a:gd name="connsiteY3418" fmla="*/ 440753 h 2380521"/>
              <a:gd name="connsiteX3419" fmla="*/ 2011832 w 8023328"/>
              <a:gd name="connsiteY3419" fmla="*/ 428356 h 2380521"/>
              <a:gd name="connsiteX3420" fmla="*/ 1938362 w 8023328"/>
              <a:gd name="connsiteY3420" fmla="*/ 428356 h 2380521"/>
              <a:gd name="connsiteX3421" fmla="*/ 1952216 w 8023328"/>
              <a:gd name="connsiteY3421" fmla="*/ 440753 h 2380521"/>
              <a:gd name="connsiteX3422" fmla="*/ 1938362 w 8023328"/>
              <a:gd name="connsiteY3422" fmla="*/ 454610 h 2380521"/>
              <a:gd name="connsiteX3423" fmla="*/ 1925965 w 8023328"/>
              <a:gd name="connsiteY3423" fmla="*/ 440753 h 2380521"/>
              <a:gd name="connsiteX3424" fmla="*/ 1938362 w 8023328"/>
              <a:gd name="connsiteY3424" fmla="*/ 428356 h 2380521"/>
              <a:gd name="connsiteX3425" fmla="*/ 1867525 w 8023328"/>
              <a:gd name="connsiteY3425" fmla="*/ 428356 h 2380521"/>
              <a:gd name="connsiteX3426" fmla="*/ 1881384 w 8023328"/>
              <a:gd name="connsiteY3426" fmla="*/ 440753 h 2380521"/>
              <a:gd name="connsiteX3427" fmla="*/ 1867525 w 8023328"/>
              <a:gd name="connsiteY3427" fmla="*/ 454610 h 2380521"/>
              <a:gd name="connsiteX3428" fmla="*/ 1855126 w 8023328"/>
              <a:gd name="connsiteY3428" fmla="*/ 440753 h 2380521"/>
              <a:gd name="connsiteX3429" fmla="*/ 1867525 w 8023328"/>
              <a:gd name="connsiteY3429" fmla="*/ 428356 h 2380521"/>
              <a:gd name="connsiteX3430" fmla="*/ 1799085 w 8023328"/>
              <a:gd name="connsiteY3430" fmla="*/ 428356 h 2380521"/>
              <a:gd name="connsiteX3431" fmla="*/ 1813873 w 8023328"/>
              <a:gd name="connsiteY3431" fmla="*/ 440753 h 2380521"/>
              <a:gd name="connsiteX3432" fmla="*/ 1799085 w 8023328"/>
              <a:gd name="connsiteY3432" fmla="*/ 454610 h 2380521"/>
              <a:gd name="connsiteX3433" fmla="*/ 1784298 w 8023328"/>
              <a:gd name="connsiteY3433" fmla="*/ 440753 h 2380521"/>
              <a:gd name="connsiteX3434" fmla="*/ 1799085 w 8023328"/>
              <a:gd name="connsiteY3434" fmla="*/ 428356 h 2380521"/>
              <a:gd name="connsiteX3435" fmla="*/ 1728260 w 8023328"/>
              <a:gd name="connsiteY3435" fmla="*/ 428356 h 2380521"/>
              <a:gd name="connsiteX3436" fmla="*/ 1743046 w 8023328"/>
              <a:gd name="connsiteY3436" fmla="*/ 440753 h 2380521"/>
              <a:gd name="connsiteX3437" fmla="*/ 1728260 w 8023328"/>
              <a:gd name="connsiteY3437" fmla="*/ 454610 h 2380521"/>
              <a:gd name="connsiteX3438" fmla="*/ 1713469 w 8023328"/>
              <a:gd name="connsiteY3438" fmla="*/ 440753 h 2380521"/>
              <a:gd name="connsiteX3439" fmla="*/ 1728260 w 8023328"/>
              <a:gd name="connsiteY3439" fmla="*/ 428356 h 2380521"/>
              <a:gd name="connsiteX3440" fmla="*/ 1657426 w 8023328"/>
              <a:gd name="connsiteY3440" fmla="*/ 428356 h 2380521"/>
              <a:gd name="connsiteX3441" fmla="*/ 1672218 w 8023328"/>
              <a:gd name="connsiteY3441" fmla="*/ 440753 h 2380521"/>
              <a:gd name="connsiteX3442" fmla="*/ 1657426 w 8023328"/>
              <a:gd name="connsiteY3442" fmla="*/ 454610 h 2380521"/>
              <a:gd name="connsiteX3443" fmla="*/ 1642647 w 8023328"/>
              <a:gd name="connsiteY3443" fmla="*/ 440753 h 2380521"/>
              <a:gd name="connsiteX3444" fmla="*/ 1657426 w 8023328"/>
              <a:gd name="connsiteY3444" fmla="*/ 428356 h 2380521"/>
              <a:gd name="connsiteX3445" fmla="*/ 1582294 w 8023328"/>
              <a:gd name="connsiteY3445" fmla="*/ 428356 h 2380521"/>
              <a:gd name="connsiteX3446" fmla="*/ 1594697 w 8023328"/>
              <a:gd name="connsiteY3446" fmla="*/ 440753 h 2380521"/>
              <a:gd name="connsiteX3447" fmla="*/ 1582294 w 8023328"/>
              <a:gd name="connsiteY3447" fmla="*/ 454610 h 2380521"/>
              <a:gd name="connsiteX3448" fmla="*/ 1568438 w 8023328"/>
              <a:gd name="connsiteY3448" fmla="*/ 440753 h 2380521"/>
              <a:gd name="connsiteX3449" fmla="*/ 1582294 w 8023328"/>
              <a:gd name="connsiteY3449" fmla="*/ 428356 h 2380521"/>
              <a:gd name="connsiteX3450" fmla="*/ 1512195 w 8023328"/>
              <a:gd name="connsiteY3450" fmla="*/ 428356 h 2380521"/>
              <a:gd name="connsiteX3451" fmla="*/ 1523862 w 8023328"/>
              <a:gd name="connsiteY3451" fmla="*/ 440753 h 2380521"/>
              <a:gd name="connsiteX3452" fmla="*/ 1512195 w 8023328"/>
              <a:gd name="connsiteY3452" fmla="*/ 454610 h 2380521"/>
              <a:gd name="connsiteX3453" fmla="*/ 1497610 w 8023328"/>
              <a:gd name="connsiteY3453" fmla="*/ 440753 h 2380521"/>
              <a:gd name="connsiteX3454" fmla="*/ 1512195 w 8023328"/>
              <a:gd name="connsiteY3454" fmla="*/ 428356 h 2380521"/>
              <a:gd name="connsiteX3455" fmla="*/ 1439171 w 8023328"/>
              <a:gd name="connsiteY3455" fmla="*/ 428356 h 2380521"/>
              <a:gd name="connsiteX3456" fmla="*/ 1453023 w 8023328"/>
              <a:gd name="connsiteY3456" fmla="*/ 440753 h 2380521"/>
              <a:gd name="connsiteX3457" fmla="*/ 1439171 w 8023328"/>
              <a:gd name="connsiteY3457" fmla="*/ 454610 h 2380521"/>
              <a:gd name="connsiteX3458" fmla="*/ 1426771 w 8023328"/>
              <a:gd name="connsiteY3458" fmla="*/ 440753 h 2380521"/>
              <a:gd name="connsiteX3459" fmla="*/ 1439171 w 8023328"/>
              <a:gd name="connsiteY3459" fmla="*/ 428356 h 2380521"/>
              <a:gd name="connsiteX3460" fmla="*/ 1368344 w 8023328"/>
              <a:gd name="connsiteY3460" fmla="*/ 428356 h 2380521"/>
              <a:gd name="connsiteX3461" fmla="*/ 1382196 w 8023328"/>
              <a:gd name="connsiteY3461" fmla="*/ 440753 h 2380521"/>
              <a:gd name="connsiteX3462" fmla="*/ 1368344 w 8023328"/>
              <a:gd name="connsiteY3462" fmla="*/ 454610 h 2380521"/>
              <a:gd name="connsiteX3463" fmla="*/ 1355948 w 8023328"/>
              <a:gd name="connsiteY3463" fmla="*/ 440753 h 2380521"/>
              <a:gd name="connsiteX3464" fmla="*/ 1368344 w 8023328"/>
              <a:gd name="connsiteY3464" fmla="*/ 428356 h 2380521"/>
              <a:gd name="connsiteX3465" fmla="*/ 1297515 w 8023328"/>
              <a:gd name="connsiteY3465" fmla="*/ 428356 h 2380521"/>
              <a:gd name="connsiteX3466" fmla="*/ 1311372 w 8023328"/>
              <a:gd name="connsiteY3466" fmla="*/ 440753 h 2380521"/>
              <a:gd name="connsiteX3467" fmla="*/ 1297515 w 8023328"/>
              <a:gd name="connsiteY3467" fmla="*/ 454610 h 2380521"/>
              <a:gd name="connsiteX3468" fmla="*/ 1285118 w 8023328"/>
              <a:gd name="connsiteY3468" fmla="*/ 440753 h 2380521"/>
              <a:gd name="connsiteX3469" fmla="*/ 1297515 w 8023328"/>
              <a:gd name="connsiteY3469" fmla="*/ 428356 h 2380521"/>
              <a:gd name="connsiteX3470" fmla="*/ 1225703 w 8023328"/>
              <a:gd name="connsiteY3470" fmla="*/ 428356 h 2380521"/>
              <a:gd name="connsiteX3471" fmla="*/ 1240491 w 8023328"/>
              <a:gd name="connsiteY3471" fmla="*/ 440753 h 2380521"/>
              <a:gd name="connsiteX3472" fmla="*/ 1225703 w 8023328"/>
              <a:gd name="connsiteY3472" fmla="*/ 454610 h 2380521"/>
              <a:gd name="connsiteX3473" fmla="*/ 1210925 w 8023328"/>
              <a:gd name="connsiteY3473" fmla="*/ 440753 h 2380521"/>
              <a:gd name="connsiteX3474" fmla="*/ 1225703 w 8023328"/>
              <a:gd name="connsiteY3474" fmla="*/ 428356 h 2380521"/>
              <a:gd name="connsiteX3475" fmla="*/ 1154886 w 8023328"/>
              <a:gd name="connsiteY3475" fmla="*/ 428356 h 2380521"/>
              <a:gd name="connsiteX3476" fmla="*/ 1169676 w 8023328"/>
              <a:gd name="connsiteY3476" fmla="*/ 440753 h 2380521"/>
              <a:gd name="connsiteX3477" fmla="*/ 1154886 w 8023328"/>
              <a:gd name="connsiteY3477" fmla="*/ 454610 h 2380521"/>
              <a:gd name="connsiteX3478" fmla="*/ 1140096 w 8023328"/>
              <a:gd name="connsiteY3478" fmla="*/ 440753 h 2380521"/>
              <a:gd name="connsiteX3479" fmla="*/ 1154886 w 8023328"/>
              <a:gd name="connsiteY3479" fmla="*/ 428356 h 2380521"/>
              <a:gd name="connsiteX3480" fmla="*/ 1084056 w 8023328"/>
              <a:gd name="connsiteY3480" fmla="*/ 428356 h 2380521"/>
              <a:gd name="connsiteX3481" fmla="*/ 1098844 w 8023328"/>
              <a:gd name="connsiteY3481" fmla="*/ 440753 h 2380521"/>
              <a:gd name="connsiteX3482" fmla="*/ 1084056 w 8023328"/>
              <a:gd name="connsiteY3482" fmla="*/ 454610 h 2380521"/>
              <a:gd name="connsiteX3483" fmla="*/ 1069267 w 8023328"/>
              <a:gd name="connsiteY3483" fmla="*/ 440753 h 2380521"/>
              <a:gd name="connsiteX3484" fmla="*/ 1084056 w 8023328"/>
              <a:gd name="connsiteY3484" fmla="*/ 428356 h 2380521"/>
              <a:gd name="connsiteX3485" fmla="*/ 1013015 w 8023328"/>
              <a:gd name="connsiteY3485" fmla="*/ 428356 h 2380521"/>
              <a:gd name="connsiteX3486" fmla="*/ 1024685 w 8023328"/>
              <a:gd name="connsiteY3486" fmla="*/ 440753 h 2380521"/>
              <a:gd name="connsiteX3487" fmla="*/ 1013015 w 8023328"/>
              <a:gd name="connsiteY3487" fmla="*/ 454610 h 2380521"/>
              <a:gd name="connsiteX3488" fmla="*/ 998434 w 8023328"/>
              <a:gd name="connsiteY3488" fmla="*/ 440753 h 2380521"/>
              <a:gd name="connsiteX3489" fmla="*/ 1013015 w 8023328"/>
              <a:gd name="connsiteY3489" fmla="*/ 428356 h 2380521"/>
              <a:gd name="connsiteX3490" fmla="*/ 941465 w 8023328"/>
              <a:gd name="connsiteY3490" fmla="*/ 428356 h 2380521"/>
              <a:gd name="connsiteX3491" fmla="*/ 953864 w 8023328"/>
              <a:gd name="connsiteY3491" fmla="*/ 440753 h 2380521"/>
              <a:gd name="connsiteX3492" fmla="*/ 941465 w 8023328"/>
              <a:gd name="connsiteY3492" fmla="*/ 454610 h 2380521"/>
              <a:gd name="connsiteX3493" fmla="*/ 927611 w 8023328"/>
              <a:gd name="connsiteY3493" fmla="*/ 440753 h 2380521"/>
              <a:gd name="connsiteX3494" fmla="*/ 941465 w 8023328"/>
              <a:gd name="connsiteY3494" fmla="*/ 428356 h 2380521"/>
              <a:gd name="connsiteX3495" fmla="*/ 870633 w 8023328"/>
              <a:gd name="connsiteY3495" fmla="*/ 428356 h 2380521"/>
              <a:gd name="connsiteX3496" fmla="*/ 883030 w 8023328"/>
              <a:gd name="connsiteY3496" fmla="*/ 440753 h 2380521"/>
              <a:gd name="connsiteX3497" fmla="*/ 870633 w 8023328"/>
              <a:gd name="connsiteY3497" fmla="*/ 454610 h 2380521"/>
              <a:gd name="connsiteX3498" fmla="*/ 856774 w 8023328"/>
              <a:gd name="connsiteY3498" fmla="*/ 440753 h 2380521"/>
              <a:gd name="connsiteX3499" fmla="*/ 870633 w 8023328"/>
              <a:gd name="connsiteY3499" fmla="*/ 428356 h 2380521"/>
              <a:gd name="connsiteX3500" fmla="*/ 798344 w 8023328"/>
              <a:gd name="connsiteY3500" fmla="*/ 428356 h 2380521"/>
              <a:gd name="connsiteX3501" fmla="*/ 812196 w 8023328"/>
              <a:gd name="connsiteY3501" fmla="*/ 440753 h 2380521"/>
              <a:gd name="connsiteX3502" fmla="*/ 798344 w 8023328"/>
              <a:gd name="connsiteY3502" fmla="*/ 454610 h 2380521"/>
              <a:gd name="connsiteX3503" fmla="*/ 785947 w 8023328"/>
              <a:gd name="connsiteY3503" fmla="*/ 440753 h 2380521"/>
              <a:gd name="connsiteX3504" fmla="*/ 798344 w 8023328"/>
              <a:gd name="connsiteY3504" fmla="*/ 428356 h 2380521"/>
              <a:gd name="connsiteX3505" fmla="*/ 724138 w 8023328"/>
              <a:gd name="connsiteY3505" fmla="*/ 428356 h 2380521"/>
              <a:gd name="connsiteX3506" fmla="*/ 738002 w 8023328"/>
              <a:gd name="connsiteY3506" fmla="*/ 442212 h 2380521"/>
              <a:gd name="connsiteX3507" fmla="*/ 724138 w 8023328"/>
              <a:gd name="connsiteY3507" fmla="*/ 454610 h 2380521"/>
              <a:gd name="connsiteX3508" fmla="*/ 711747 w 8023328"/>
              <a:gd name="connsiteY3508" fmla="*/ 442212 h 2380521"/>
              <a:gd name="connsiteX3509" fmla="*/ 724138 w 8023328"/>
              <a:gd name="connsiteY3509" fmla="*/ 428356 h 2380521"/>
              <a:gd name="connsiteX3510" fmla="*/ 653312 w 8023328"/>
              <a:gd name="connsiteY3510" fmla="*/ 428356 h 2380521"/>
              <a:gd name="connsiteX3511" fmla="*/ 667165 w 8023328"/>
              <a:gd name="connsiteY3511" fmla="*/ 442212 h 2380521"/>
              <a:gd name="connsiteX3512" fmla="*/ 653312 w 8023328"/>
              <a:gd name="connsiteY3512" fmla="*/ 454610 h 2380521"/>
              <a:gd name="connsiteX3513" fmla="*/ 640912 w 8023328"/>
              <a:gd name="connsiteY3513" fmla="*/ 442212 h 2380521"/>
              <a:gd name="connsiteX3514" fmla="*/ 653312 w 8023328"/>
              <a:gd name="connsiteY3514" fmla="*/ 428356 h 2380521"/>
              <a:gd name="connsiteX3515" fmla="*/ 3796752 w 8023328"/>
              <a:gd name="connsiteY3515" fmla="*/ 424982 h 2380521"/>
              <a:gd name="connsiteX3516" fmla="*/ 3810608 w 8023328"/>
              <a:gd name="connsiteY3516" fmla="*/ 439771 h 2380521"/>
              <a:gd name="connsiteX3517" fmla="*/ 3796752 w 8023328"/>
              <a:gd name="connsiteY3517" fmla="*/ 454560 h 2380521"/>
              <a:gd name="connsiteX3518" fmla="*/ 3784355 w 8023328"/>
              <a:gd name="connsiteY3518" fmla="*/ 439771 h 2380521"/>
              <a:gd name="connsiteX3519" fmla="*/ 3796752 w 8023328"/>
              <a:gd name="connsiteY3519" fmla="*/ 424982 h 2380521"/>
              <a:gd name="connsiteX3520" fmla="*/ 3725922 w 8023328"/>
              <a:gd name="connsiteY3520" fmla="*/ 424982 h 2380521"/>
              <a:gd name="connsiteX3521" fmla="*/ 3739778 w 8023328"/>
              <a:gd name="connsiteY3521" fmla="*/ 439771 h 2380521"/>
              <a:gd name="connsiteX3522" fmla="*/ 3725922 w 8023328"/>
              <a:gd name="connsiteY3522" fmla="*/ 454560 h 2380521"/>
              <a:gd name="connsiteX3523" fmla="*/ 3713525 w 8023328"/>
              <a:gd name="connsiteY3523" fmla="*/ 439771 h 2380521"/>
              <a:gd name="connsiteX3524" fmla="*/ 3725922 w 8023328"/>
              <a:gd name="connsiteY3524" fmla="*/ 424982 h 2380521"/>
              <a:gd name="connsiteX3525" fmla="*/ 3655091 w 8023328"/>
              <a:gd name="connsiteY3525" fmla="*/ 424982 h 2380521"/>
              <a:gd name="connsiteX3526" fmla="*/ 3668947 w 8023328"/>
              <a:gd name="connsiteY3526" fmla="*/ 439771 h 2380521"/>
              <a:gd name="connsiteX3527" fmla="*/ 3655091 w 8023328"/>
              <a:gd name="connsiteY3527" fmla="*/ 454560 h 2380521"/>
              <a:gd name="connsiteX3528" fmla="*/ 3642694 w 8023328"/>
              <a:gd name="connsiteY3528" fmla="*/ 439771 h 2380521"/>
              <a:gd name="connsiteX3529" fmla="*/ 3655091 w 8023328"/>
              <a:gd name="connsiteY3529" fmla="*/ 424982 h 2380521"/>
              <a:gd name="connsiteX3530" fmla="*/ 3583280 w 8023328"/>
              <a:gd name="connsiteY3530" fmla="*/ 424982 h 2380521"/>
              <a:gd name="connsiteX3531" fmla="*/ 3598069 w 8023328"/>
              <a:gd name="connsiteY3531" fmla="*/ 439771 h 2380521"/>
              <a:gd name="connsiteX3532" fmla="*/ 3583280 w 8023328"/>
              <a:gd name="connsiteY3532" fmla="*/ 454560 h 2380521"/>
              <a:gd name="connsiteX3533" fmla="*/ 3568491 w 8023328"/>
              <a:gd name="connsiteY3533" fmla="*/ 439771 h 2380521"/>
              <a:gd name="connsiteX3534" fmla="*/ 3583280 w 8023328"/>
              <a:gd name="connsiteY3534" fmla="*/ 424982 h 2380521"/>
              <a:gd name="connsiteX3535" fmla="*/ 3512449 w 8023328"/>
              <a:gd name="connsiteY3535" fmla="*/ 424982 h 2380521"/>
              <a:gd name="connsiteX3536" fmla="*/ 3527237 w 8023328"/>
              <a:gd name="connsiteY3536" fmla="*/ 439771 h 2380521"/>
              <a:gd name="connsiteX3537" fmla="*/ 3512449 w 8023328"/>
              <a:gd name="connsiteY3537" fmla="*/ 454560 h 2380521"/>
              <a:gd name="connsiteX3538" fmla="*/ 3497661 w 8023328"/>
              <a:gd name="connsiteY3538" fmla="*/ 439771 h 2380521"/>
              <a:gd name="connsiteX3539" fmla="*/ 3512449 w 8023328"/>
              <a:gd name="connsiteY3539" fmla="*/ 424982 h 2380521"/>
              <a:gd name="connsiteX3540" fmla="*/ 3440686 w 8023328"/>
              <a:gd name="connsiteY3540" fmla="*/ 424982 h 2380521"/>
              <a:gd name="connsiteX3541" fmla="*/ 3453083 w 8023328"/>
              <a:gd name="connsiteY3541" fmla="*/ 439771 h 2380521"/>
              <a:gd name="connsiteX3542" fmla="*/ 3440686 w 8023328"/>
              <a:gd name="connsiteY3542" fmla="*/ 454560 h 2380521"/>
              <a:gd name="connsiteX3543" fmla="*/ 3426830 w 8023328"/>
              <a:gd name="connsiteY3543" fmla="*/ 439771 h 2380521"/>
              <a:gd name="connsiteX3544" fmla="*/ 3440686 w 8023328"/>
              <a:gd name="connsiteY3544" fmla="*/ 424982 h 2380521"/>
              <a:gd name="connsiteX3545" fmla="*/ 3369857 w 8023328"/>
              <a:gd name="connsiteY3545" fmla="*/ 424982 h 2380521"/>
              <a:gd name="connsiteX3546" fmla="*/ 3382254 w 8023328"/>
              <a:gd name="connsiteY3546" fmla="*/ 439771 h 2380521"/>
              <a:gd name="connsiteX3547" fmla="*/ 3369857 w 8023328"/>
              <a:gd name="connsiteY3547" fmla="*/ 454560 h 2380521"/>
              <a:gd name="connsiteX3548" fmla="*/ 3356001 w 8023328"/>
              <a:gd name="connsiteY3548" fmla="*/ 439771 h 2380521"/>
              <a:gd name="connsiteX3549" fmla="*/ 3369857 w 8023328"/>
              <a:gd name="connsiteY3549" fmla="*/ 424982 h 2380521"/>
              <a:gd name="connsiteX3550" fmla="*/ 3299097 w 8023328"/>
              <a:gd name="connsiteY3550" fmla="*/ 424982 h 2380521"/>
              <a:gd name="connsiteX3551" fmla="*/ 3311491 w 8023328"/>
              <a:gd name="connsiteY3551" fmla="*/ 439771 h 2380521"/>
              <a:gd name="connsiteX3552" fmla="*/ 3299097 w 8023328"/>
              <a:gd name="connsiteY3552" fmla="*/ 454560 h 2380521"/>
              <a:gd name="connsiteX3553" fmla="*/ 3285240 w 8023328"/>
              <a:gd name="connsiteY3553" fmla="*/ 439771 h 2380521"/>
              <a:gd name="connsiteX3554" fmla="*/ 3299097 w 8023328"/>
              <a:gd name="connsiteY3554" fmla="*/ 424982 h 2380521"/>
              <a:gd name="connsiteX3555" fmla="*/ 3226805 w 8023328"/>
              <a:gd name="connsiteY3555" fmla="*/ 424982 h 2380521"/>
              <a:gd name="connsiteX3556" fmla="*/ 3240664 w 8023328"/>
              <a:gd name="connsiteY3556" fmla="*/ 439771 h 2380521"/>
              <a:gd name="connsiteX3557" fmla="*/ 3226805 w 8023328"/>
              <a:gd name="connsiteY3557" fmla="*/ 454560 h 2380521"/>
              <a:gd name="connsiteX3558" fmla="*/ 3214406 w 8023328"/>
              <a:gd name="connsiteY3558" fmla="*/ 439771 h 2380521"/>
              <a:gd name="connsiteX3559" fmla="*/ 3226805 w 8023328"/>
              <a:gd name="connsiteY3559" fmla="*/ 424982 h 2380521"/>
              <a:gd name="connsiteX3560" fmla="*/ 3152602 w 8023328"/>
              <a:gd name="connsiteY3560" fmla="*/ 424982 h 2380521"/>
              <a:gd name="connsiteX3561" fmla="*/ 3166460 w 8023328"/>
              <a:gd name="connsiteY3561" fmla="*/ 439771 h 2380521"/>
              <a:gd name="connsiteX3562" fmla="*/ 3152602 w 8023328"/>
              <a:gd name="connsiteY3562" fmla="*/ 454560 h 2380521"/>
              <a:gd name="connsiteX3563" fmla="*/ 3140203 w 8023328"/>
              <a:gd name="connsiteY3563" fmla="*/ 439771 h 2380521"/>
              <a:gd name="connsiteX3564" fmla="*/ 3152602 w 8023328"/>
              <a:gd name="connsiteY3564" fmla="*/ 424982 h 2380521"/>
              <a:gd name="connsiteX3565" fmla="*/ 3081772 w 8023328"/>
              <a:gd name="connsiteY3565" fmla="*/ 424982 h 2380521"/>
              <a:gd name="connsiteX3566" fmla="*/ 3095624 w 8023328"/>
              <a:gd name="connsiteY3566" fmla="*/ 439771 h 2380521"/>
              <a:gd name="connsiteX3567" fmla="*/ 3081772 w 8023328"/>
              <a:gd name="connsiteY3567" fmla="*/ 454560 h 2380521"/>
              <a:gd name="connsiteX3568" fmla="*/ 3069372 w 8023328"/>
              <a:gd name="connsiteY3568" fmla="*/ 439771 h 2380521"/>
              <a:gd name="connsiteX3569" fmla="*/ 3081772 w 8023328"/>
              <a:gd name="connsiteY3569" fmla="*/ 424982 h 2380521"/>
              <a:gd name="connsiteX3570" fmla="*/ 3013715 w 8023328"/>
              <a:gd name="connsiteY3570" fmla="*/ 424982 h 2380521"/>
              <a:gd name="connsiteX3571" fmla="*/ 3028135 w 8023328"/>
              <a:gd name="connsiteY3571" fmla="*/ 439771 h 2380521"/>
              <a:gd name="connsiteX3572" fmla="*/ 3013715 w 8023328"/>
              <a:gd name="connsiteY3572" fmla="*/ 454560 h 2380521"/>
              <a:gd name="connsiteX3573" fmla="*/ 2998539 w 8023328"/>
              <a:gd name="connsiteY3573" fmla="*/ 439771 h 2380521"/>
              <a:gd name="connsiteX3574" fmla="*/ 3013715 w 8023328"/>
              <a:gd name="connsiteY3574" fmla="*/ 424982 h 2380521"/>
              <a:gd name="connsiteX3575" fmla="*/ 2942491 w 8023328"/>
              <a:gd name="connsiteY3575" fmla="*/ 424982 h 2380521"/>
              <a:gd name="connsiteX3576" fmla="*/ 2957286 w 8023328"/>
              <a:gd name="connsiteY3576" fmla="*/ 439771 h 2380521"/>
              <a:gd name="connsiteX3577" fmla="*/ 2942491 w 8023328"/>
              <a:gd name="connsiteY3577" fmla="*/ 454560 h 2380521"/>
              <a:gd name="connsiteX3578" fmla="*/ 2927708 w 8023328"/>
              <a:gd name="connsiteY3578" fmla="*/ 439771 h 2380521"/>
              <a:gd name="connsiteX3579" fmla="*/ 2942491 w 8023328"/>
              <a:gd name="connsiteY3579" fmla="*/ 424982 h 2380521"/>
              <a:gd name="connsiteX3580" fmla="*/ 2868291 w 8023328"/>
              <a:gd name="connsiteY3580" fmla="*/ 424982 h 2380521"/>
              <a:gd name="connsiteX3581" fmla="*/ 2883085 w 8023328"/>
              <a:gd name="connsiteY3581" fmla="*/ 439771 h 2380521"/>
              <a:gd name="connsiteX3582" fmla="*/ 2868291 w 8023328"/>
              <a:gd name="connsiteY3582" fmla="*/ 454560 h 2380521"/>
              <a:gd name="connsiteX3583" fmla="*/ 2853504 w 8023328"/>
              <a:gd name="connsiteY3583" fmla="*/ 439771 h 2380521"/>
              <a:gd name="connsiteX3584" fmla="*/ 2868291 w 8023328"/>
              <a:gd name="connsiteY3584" fmla="*/ 424982 h 2380521"/>
              <a:gd name="connsiteX3585" fmla="*/ 2796533 w 8023328"/>
              <a:gd name="connsiteY3585" fmla="*/ 424982 h 2380521"/>
              <a:gd name="connsiteX3586" fmla="*/ 2808932 w 8023328"/>
              <a:gd name="connsiteY3586" fmla="*/ 439771 h 2380521"/>
              <a:gd name="connsiteX3587" fmla="*/ 2796533 w 8023328"/>
              <a:gd name="connsiteY3587" fmla="*/ 454560 h 2380521"/>
              <a:gd name="connsiteX3588" fmla="*/ 2782678 w 8023328"/>
              <a:gd name="connsiteY3588" fmla="*/ 439771 h 2380521"/>
              <a:gd name="connsiteX3589" fmla="*/ 2796533 w 8023328"/>
              <a:gd name="connsiteY3589" fmla="*/ 424982 h 2380521"/>
              <a:gd name="connsiteX3590" fmla="*/ 2725695 w 8023328"/>
              <a:gd name="connsiteY3590" fmla="*/ 424982 h 2380521"/>
              <a:gd name="connsiteX3591" fmla="*/ 2738097 w 8023328"/>
              <a:gd name="connsiteY3591" fmla="*/ 439771 h 2380521"/>
              <a:gd name="connsiteX3592" fmla="*/ 2725695 w 8023328"/>
              <a:gd name="connsiteY3592" fmla="*/ 454560 h 2380521"/>
              <a:gd name="connsiteX3593" fmla="*/ 2711846 w 8023328"/>
              <a:gd name="connsiteY3593" fmla="*/ 439771 h 2380521"/>
              <a:gd name="connsiteX3594" fmla="*/ 2725695 w 8023328"/>
              <a:gd name="connsiteY3594" fmla="*/ 424982 h 2380521"/>
              <a:gd name="connsiteX3595" fmla="*/ 2654870 w 8023328"/>
              <a:gd name="connsiteY3595" fmla="*/ 424982 h 2380521"/>
              <a:gd name="connsiteX3596" fmla="*/ 2667270 w 8023328"/>
              <a:gd name="connsiteY3596" fmla="*/ 439771 h 2380521"/>
              <a:gd name="connsiteX3597" fmla="*/ 2654870 w 8023328"/>
              <a:gd name="connsiteY3597" fmla="*/ 454560 h 2380521"/>
              <a:gd name="connsiteX3598" fmla="*/ 2641018 w 8023328"/>
              <a:gd name="connsiteY3598" fmla="*/ 439771 h 2380521"/>
              <a:gd name="connsiteX3599" fmla="*/ 2654870 w 8023328"/>
              <a:gd name="connsiteY3599" fmla="*/ 424982 h 2380521"/>
              <a:gd name="connsiteX3600" fmla="*/ 2582580 w 8023328"/>
              <a:gd name="connsiteY3600" fmla="*/ 424982 h 2380521"/>
              <a:gd name="connsiteX3601" fmla="*/ 2596437 w 8023328"/>
              <a:gd name="connsiteY3601" fmla="*/ 439771 h 2380521"/>
              <a:gd name="connsiteX3602" fmla="*/ 2582580 w 8023328"/>
              <a:gd name="connsiteY3602" fmla="*/ 454560 h 2380521"/>
              <a:gd name="connsiteX3603" fmla="*/ 2570184 w 8023328"/>
              <a:gd name="connsiteY3603" fmla="*/ 439771 h 2380521"/>
              <a:gd name="connsiteX3604" fmla="*/ 2582580 w 8023328"/>
              <a:gd name="connsiteY3604" fmla="*/ 424982 h 2380521"/>
              <a:gd name="connsiteX3605" fmla="*/ 2511026 w 8023328"/>
              <a:gd name="connsiteY3605" fmla="*/ 424982 h 2380521"/>
              <a:gd name="connsiteX3606" fmla="*/ 2525610 w 8023328"/>
              <a:gd name="connsiteY3606" fmla="*/ 439771 h 2380521"/>
              <a:gd name="connsiteX3607" fmla="*/ 2511026 w 8023328"/>
              <a:gd name="connsiteY3607" fmla="*/ 454560 h 2380521"/>
              <a:gd name="connsiteX3608" fmla="*/ 2499361 w 8023328"/>
              <a:gd name="connsiteY3608" fmla="*/ 439771 h 2380521"/>
              <a:gd name="connsiteX3609" fmla="*/ 2511026 w 8023328"/>
              <a:gd name="connsiteY3609" fmla="*/ 424982 h 2380521"/>
              <a:gd name="connsiteX3610" fmla="*/ 1799085 w 8023328"/>
              <a:gd name="connsiteY3610" fmla="*/ 357525 h 2380521"/>
              <a:gd name="connsiteX3611" fmla="*/ 1813873 w 8023328"/>
              <a:gd name="connsiteY3611" fmla="*/ 369922 h 2380521"/>
              <a:gd name="connsiteX3612" fmla="*/ 1799085 w 8023328"/>
              <a:gd name="connsiteY3612" fmla="*/ 383779 h 2380521"/>
              <a:gd name="connsiteX3613" fmla="*/ 1784300 w 8023328"/>
              <a:gd name="connsiteY3613" fmla="*/ 369922 h 2380521"/>
              <a:gd name="connsiteX3614" fmla="*/ 1799085 w 8023328"/>
              <a:gd name="connsiteY3614" fmla="*/ 357525 h 2380521"/>
              <a:gd name="connsiteX3615" fmla="*/ 1728262 w 8023328"/>
              <a:gd name="connsiteY3615" fmla="*/ 357525 h 2380521"/>
              <a:gd name="connsiteX3616" fmla="*/ 1743049 w 8023328"/>
              <a:gd name="connsiteY3616" fmla="*/ 369922 h 2380521"/>
              <a:gd name="connsiteX3617" fmla="*/ 1728262 w 8023328"/>
              <a:gd name="connsiteY3617" fmla="*/ 383779 h 2380521"/>
              <a:gd name="connsiteX3618" fmla="*/ 1713470 w 8023328"/>
              <a:gd name="connsiteY3618" fmla="*/ 369922 h 2380521"/>
              <a:gd name="connsiteX3619" fmla="*/ 1728262 w 8023328"/>
              <a:gd name="connsiteY3619" fmla="*/ 357525 h 2380521"/>
              <a:gd name="connsiteX3620" fmla="*/ 1657429 w 8023328"/>
              <a:gd name="connsiteY3620" fmla="*/ 357525 h 2380521"/>
              <a:gd name="connsiteX3621" fmla="*/ 1672220 w 8023328"/>
              <a:gd name="connsiteY3621" fmla="*/ 369922 h 2380521"/>
              <a:gd name="connsiteX3622" fmla="*/ 1657429 w 8023328"/>
              <a:gd name="connsiteY3622" fmla="*/ 383779 h 2380521"/>
              <a:gd name="connsiteX3623" fmla="*/ 1642650 w 8023328"/>
              <a:gd name="connsiteY3623" fmla="*/ 369922 h 2380521"/>
              <a:gd name="connsiteX3624" fmla="*/ 1657429 w 8023328"/>
              <a:gd name="connsiteY3624" fmla="*/ 357525 h 2380521"/>
              <a:gd name="connsiteX3625" fmla="*/ 1582296 w 8023328"/>
              <a:gd name="connsiteY3625" fmla="*/ 357525 h 2380521"/>
              <a:gd name="connsiteX3626" fmla="*/ 1594704 w 8023328"/>
              <a:gd name="connsiteY3626" fmla="*/ 369922 h 2380521"/>
              <a:gd name="connsiteX3627" fmla="*/ 1582296 w 8023328"/>
              <a:gd name="connsiteY3627" fmla="*/ 383779 h 2380521"/>
              <a:gd name="connsiteX3628" fmla="*/ 1568441 w 8023328"/>
              <a:gd name="connsiteY3628" fmla="*/ 369922 h 2380521"/>
              <a:gd name="connsiteX3629" fmla="*/ 1582296 w 8023328"/>
              <a:gd name="connsiteY3629" fmla="*/ 357525 h 2380521"/>
              <a:gd name="connsiteX3630" fmla="*/ 1512195 w 8023328"/>
              <a:gd name="connsiteY3630" fmla="*/ 357525 h 2380521"/>
              <a:gd name="connsiteX3631" fmla="*/ 1523863 w 8023328"/>
              <a:gd name="connsiteY3631" fmla="*/ 369922 h 2380521"/>
              <a:gd name="connsiteX3632" fmla="*/ 1512195 w 8023328"/>
              <a:gd name="connsiteY3632" fmla="*/ 383779 h 2380521"/>
              <a:gd name="connsiteX3633" fmla="*/ 1497612 w 8023328"/>
              <a:gd name="connsiteY3633" fmla="*/ 369922 h 2380521"/>
              <a:gd name="connsiteX3634" fmla="*/ 1512195 w 8023328"/>
              <a:gd name="connsiteY3634" fmla="*/ 357525 h 2380521"/>
              <a:gd name="connsiteX3635" fmla="*/ 1439171 w 8023328"/>
              <a:gd name="connsiteY3635" fmla="*/ 357525 h 2380521"/>
              <a:gd name="connsiteX3636" fmla="*/ 1453023 w 8023328"/>
              <a:gd name="connsiteY3636" fmla="*/ 369922 h 2380521"/>
              <a:gd name="connsiteX3637" fmla="*/ 1439171 w 8023328"/>
              <a:gd name="connsiteY3637" fmla="*/ 383779 h 2380521"/>
              <a:gd name="connsiteX3638" fmla="*/ 1426774 w 8023328"/>
              <a:gd name="connsiteY3638" fmla="*/ 369922 h 2380521"/>
              <a:gd name="connsiteX3639" fmla="*/ 1439171 w 8023328"/>
              <a:gd name="connsiteY3639" fmla="*/ 357525 h 2380521"/>
              <a:gd name="connsiteX3640" fmla="*/ 1368347 w 8023328"/>
              <a:gd name="connsiteY3640" fmla="*/ 357525 h 2380521"/>
              <a:gd name="connsiteX3641" fmla="*/ 1382199 w 8023328"/>
              <a:gd name="connsiteY3641" fmla="*/ 369922 h 2380521"/>
              <a:gd name="connsiteX3642" fmla="*/ 1368347 w 8023328"/>
              <a:gd name="connsiteY3642" fmla="*/ 383779 h 2380521"/>
              <a:gd name="connsiteX3643" fmla="*/ 1355949 w 8023328"/>
              <a:gd name="connsiteY3643" fmla="*/ 369922 h 2380521"/>
              <a:gd name="connsiteX3644" fmla="*/ 1368347 w 8023328"/>
              <a:gd name="connsiteY3644" fmla="*/ 357525 h 2380521"/>
              <a:gd name="connsiteX3645" fmla="*/ 1297518 w 8023328"/>
              <a:gd name="connsiteY3645" fmla="*/ 357525 h 2380521"/>
              <a:gd name="connsiteX3646" fmla="*/ 1311374 w 8023328"/>
              <a:gd name="connsiteY3646" fmla="*/ 369922 h 2380521"/>
              <a:gd name="connsiteX3647" fmla="*/ 1297518 w 8023328"/>
              <a:gd name="connsiteY3647" fmla="*/ 383779 h 2380521"/>
              <a:gd name="connsiteX3648" fmla="*/ 1285121 w 8023328"/>
              <a:gd name="connsiteY3648" fmla="*/ 369922 h 2380521"/>
              <a:gd name="connsiteX3649" fmla="*/ 1297518 w 8023328"/>
              <a:gd name="connsiteY3649" fmla="*/ 357525 h 2380521"/>
              <a:gd name="connsiteX3650" fmla="*/ 1225703 w 8023328"/>
              <a:gd name="connsiteY3650" fmla="*/ 357525 h 2380521"/>
              <a:gd name="connsiteX3651" fmla="*/ 1240493 w 8023328"/>
              <a:gd name="connsiteY3651" fmla="*/ 369922 h 2380521"/>
              <a:gd name="connsiteX3652" fmla="*/ 1225703 w 8023328"/>
              <a:gd name="connsiteY3652" fmla="*/ 383779 h 2380521"/>
              <a:gd name="connsiteX3653" fmla="*/ 1210926 w 8023328"/>
              <a:gd name="connsiteY3653" fmla="*/ 369922 h 2380521"/>
              <a:gd name="connsiteX3654" fmla="*/ 1225703 w 8023328"/>
              <a:gd name="connsiteY3654" fmla="*/ 357525 h 2380521"/>
              <a:gd name="connsiteX3655" fmla="*/ 1154890 w 8023328"/>
              <a:gd name="connsiteY3655" fmla="*/ 357525 h 2380521"/>
              <a:gd name="connsiteX3656" fmla="*/ 1169676 w 8023328"/>
              <a:gd name="connsiteY3656" fmla="*/ 369922 h 2380521"/>
              <a:gd name="connsiteX3657" fmla="*/ 1154890 w 8023328"/>
              <a:gd name="connsiteY3657" fmla="*/ 383779 h 2380521"/>
              <a:gd name="connsiteX3658" fmla="*/ 1140096 w 8023328"/>
              <a:gd name="connsiteY3658" fmla="*/ 369922 h 2380521"/>
              <a:gd name="connsiteX3659" fmla="*/ 1154890 w 8023328"/>
              <a:gd name="connsiteY3659" fmla="*/ 357525 h 2380521"/>
              <a:gd name="connsiteX3660" fmla="*/ 1084059 w 8023328"/>
              <a:gd name="connsiteY3660" fmla="*/ 357525 h 2380521"/>
              <a:gd name="connsiteX3661" fmla="*/ 1098844 w 8023328"/>
              <a:gd name="connsiteY3661" fmla="*/ 369922 h 2380521"/>
              <a:gd name="connsiteX3662" fmla="*/ 1084059 w 8023328"/>
              <a:gd name="connsiteY3662" fmla="*/ 383779 h 2380521"/>
              <a:gd name="connsiteX3663" fmla="*/ 1069268 w 8023328"/>
              <a:gd name="connsiteY3663" fmla="*/ 369922 h 2380521"/>
              <a:gd name="connsiteX3664" fmla="*/ 1084059 w 8023328"/>
              <a:gd name="connsiteY3664" fmla="*/ 357525 h 2380521"/>
              <a:gd name="connsiteX3665" fmla="*/ 1013015 w 8023328"/>
              <a:gd name="connsiteY3665" fmla="*/ 357525 h 2380521"/>
              <a:gd name="connsiteX3666" fmla="*/ 1024685 w 8023328"/>
              <a:gd name="connsiteY3666" fmla="*/ 369922 h 2380521"/>
              <a:gd name="connsiteX3667" fmla="*/ 1013015 w 8023328"/>
              <a:gd name="connsiteY3667" fmla="*/ 383779 h 2380521"/>
              <a:gd name="connsiteX3668" fmla="*/ 998434 w 8023328"/>
              <a:gd name="connsiteY3668" fmla="*/ 369922 h 2380521"/>
              <a:gd name="connsiteX3669" fmla="*/ 1013015 w 8023328"/>
              <a:gd name="connsiteY3669" fmla="*/ 357525 h 2380521"/>
              <a:gd name="connsiteX3670" fmla="*/ 941465 w 8023328"/>
              <a:gd name="connsiteY3670" fmla="*/ 357525 h 2380521"/>
              <a:gd name="connsiteX3671" fmla="*/ 953864 w 8023328"/>
              <a:gd name="connsiteY3671" fmla="*/ 369922 h 2380521"/>
              <a:gd name="connsiteX3672" fmla="*/ 941465 w 8023328"/>
              <a:gd name="connsiteY3672" fmla="*/ 383779 h 2380521"/>
              <a:gd name="connsiteX3673" fmla="*/ 927611 w 8023328"/>
              <a:gd name="connsiteY3673" fmla="*/ 369922 h 2380521"/>
              <a:gd name="connsiteX3674" fmla="*/ 941465 w 8023328"/>
              <a:gd name="connsiteY3674" fmla="*/ 357525 h 2380521"/>
              <a:gd name="connsiteX3675" fmla="*/ 870633 w 8023328"/>
              <a:gd name="connsiteY3675" fmla="*/ 357525 h 2380521"/>
              <a:gd name="connsiteX3676" fmla="*/ 883034 w 8023328"/>
              <a:gd name="connsiteY3676" fmla="*/ 369922 h 2380521"/>
              <a:gd name="connsiteX3677" fmla="*/ 870633 w 8023328"/>
              <a:gd name="connsiteY3677" fmla="*/ 383779 h 2380521"/>
              <a:gd name="connsiteX3678" fmla="*/ 856777 w 8023328"/>
              <a:gd name="connsiteY3678" fmla="*/ 369922 h 2380521"/>
              <a:gd name="connsiteX3679" fmla="*/ 870633 w 8023328"/>
              <a:gd name="connsiteY3679" fmla="*/ 357525 h 2380521"/>
              <a:gd name="connsiteX3680" fmla="*/ 798346 w 8023328"/>
              <a:gd name="connsiteY3680" fmla="*/ 357525 h 2380521"/>
              <a:gd name="connsiteX3681" fmla="*/ 812203 w 8023328"/>
              <a:gd name="connsiteY3681" fmla="*/ 369922 h 2380521"/>
              <a:gd name="connsiteX3682" fmla="*/ 798346 w 8023328"/>
              <a:gd name="connsiteY3682" fmla="*/ 383779 h 2380521"/>
              <a:gd name="connsiteX3683" fmla="*/ 785947 w 8023328"/>
              <a:gd name="connsiteY3683" fmla="*/ 369922 h 2380521"/>
              <a:gd name="connsiteX3684" fmla="*/ 798346 w 8023328"/>
              <a:gd name="connsiteY3684" fmla="*/ 357525 h 2380521"/>
              <a:gd name="connsiteX3685" fmla="*/ 3654110 w 8023328"/>
              <a:gd name="connsiteY3685" fmla="*/ 354153 h 2380521"/>
              <a:gd name="connsiteX3686" fmla="*/ 3668898 w 8023328"/>
              <a:gd name="connsiteY3686" fmla="*/ 368738 h 2380521"/>
              <a:gd name="connsiteX3687" fmla="*/ 3654110 w 8023328"/>
              <a:gd name="connsiteY3687" fmla="*/ 380407 h 2380521"/>
              <a:gd name="connsiteX3688" fmla="*/ 3639322 w 8023328"/>
              <a:gd name="connsiteY3688" fmla="*/ 368738 h 2380521"/>
              <a:gd name="connsiteX3689" fmla="*/ 3654110 w 8023328"/>
              <a:gd name="connsiteY3689" fmla="*/ 354153 h 2380521"/>
              <a:gd name="connsiteX3690" fmla="*/ 3583280 w 8023328"/>
              <a:gd name="connsiteY3690" fmla="*/ 354153 h 2380521"/>
              <a:gd name="connsiteX3691" fmla="*/ 3598069 w 8023328"/>
              <a:gd name="connsiteY3691" fmla="*/ 368738 h 2380521"/>
              <a:gd name="connsiteX3692" fmla="*/ 3583280 w 8023328"/>
              <a:gd name="connsiteY3692" fmla="*/ 380407 h 2380521"/>
              <a:gd name="connsiteX3693" fmla="*/ 3568491 w 8023328"/>
              <a:gd name="connsiteY3693" fmla="*/ 368738 h 2380521"/>
              <a:gd name="connsiteX3694" fmla="*/ 3583280 w 8023328"/>
              <a:gd name="connsiteY3694" fmla="*/ 354153 h 2380521"/>
              <a:gd name="connsiteX3695" fmla="*/ 3512449 w 8023328"/>
              <a:gd name="connsiteY3695" fmla="*/ 354153 h 2380521"/>
              <a:gd name="connsiteX3696" fmla="*/ 3527237 w 8023328"/>
              <a:gd name="connsiteY3696" fmla="*/ 369330 h 2380521"/>
              <a:gd name="connsiteX3697" fmla="*/ 3512449 w 8023328"/>
              <a:gd name="connsiteY3697" fmla="*/ 383749 h 2380521"/>
              <a:gd name="connsiteX3698" fmla="*/ 3497661 w 8023328"/>
              <a:gd name="connsiteY3698" fmla="*/ 369330 h 2380521"/>
              <a:gd name="connsiteX3699" fmla="*/ 3512449 w 8023328"/>
              <a:gd name="connsiteY3699" fmla="*/ 354153 h 2380521"/>
              <a:gd name="connsiteX3700" fmla="*/ 3440686 w 8023328"/>
              <a:gd name="connsiteY3700" fmla="*/ 354153 h 2380521"/>
              <a:gd name="connsiteX3701" fmla="*/ 3453083 w 8023328"/>
              <a:gd name="connsiteY3701" fmla="*/ 369330 h 2380521"/>
              <a:gd name="connsiteX3702" fmla="*/ 3440686 w 8023328"/>
              <a:gd name="connsiteY3702" fmla="*/ 383749 h 2380521"/>
              <a:gd name="connsiteX3703" fmla="*/ 3426830 w 8023328"/>
              <a:gd name="connsiteY3703" fmla="*/ 369330 h 2380521"/>
              <a:gd name="connsiteX3704" fmla="*/ 3440686 w 8023328"/>
              <a:gd name="connsiteY3704" fmla="*/ 354153 h 2380521"/>
              <a:gd name="connsiteX3705" fmla="*/ 3369857 w 8023328"/>
              <a:gd name="connsiteY3705" fmla="*/ 354153 h 2380521"/>
              <a:gd name="connsiteX3706" fmla="*/ 3382254 w 8023328"/>
              <a:gd name="connsiteY3706" fmla="*/ 369330 h 2380521"/>
              <a:gd name="connsiteX3707" fmla="*/ 3369857 w 8023328"/>
              <a:gd name="connsiteY3707" fmla="*/ 383749 h 2380521"/>
              <a:gd name="connsiteX3708" fmla="*/ 3356001 w 8023328"/>
              <a:gd name="connsiteY3708" fmla="*/ 369330 h 2380521"/>
              <a:gd name="connsiteX3709" fmla="*/ 3369857 w 8023328"/>
              <a:gd name="connsiteY3709" fmla="*/ 354153 h 2380521"/>
              <a:gd name="connsiteX3710" fmla="*/ 3299097 w 8023328"/>
              <a:gd name="connsiteY3710" fmla="*/ 354153 h 2380521"/>
              <a:gd name="connsiteX3711" fmla="*/ 3311496 w 8023328"/>
              <a:gd name="connsiteY3711" fmla="*/ 369330 h 2380521"/>
              <a:gd name="connsiteX3712" fmla="*/ 3299097 w 8023328"/>
              <a:gd name="connsiteY3712" fmla="*/ 383749 h 2380521"/>
              <a:gd name="connsiteX3713" fmla="*/ 3285242 w 8023328"/>
              <a:gd name="connsiteY3713" fmla="*/ 369330 h 2380521"/>
              <a:gd name="connsiteX3714" fmla="*/ 3299097 w 8023328"/>
              <a:gd name="connsiteY3714" fmla="*/ 354153 h 2380521"/>
              <a:gd name="connsiteX3715" fmla="*/ 3226808 w 8023328"/>
              <a:gd name="connsiteY3715" fmla="*/ 354153 h 2380521"/>
              <a:gd name="connsiteX3716" fmla="*/ 3240664 w 8023328"/>
              <a:gd name="connsiteY3716" fmla="*/ 369330 h 2380521"/>
              <a:gd name="connsiteX3717" fmla="*/ 3226808 w 8023328"/>
              <a:gd name="connsiteY3717" fmla="*/ 383749 h 2380521"/>
              <a:gd name="connsiteX3718" fmla="*/ 3214410 w 8023328"/>
              <a:gd name="connsiteY3718" fmla="*/ 369330 h 2380521"/>
              <a:gd name="connsiteX3719" fmla="*/ 3226808 w 8023328"/>
              <a:gd name="connsiteY3719" fmla="*/ 354153 h 2380521"/>
              <a:gd name="connsiteX3720" fmla="*/ 3152605 w 8023328"/>
              <a:gd name="connsiteY3720" fmla="*/ 354153 h 2380521"/>
              <a:gd name="connsiteX3721" fmla="*/ 3166462 w 8023328"/>
              <a:gd name="connsiteY3721" fmla="*/ 369330 h 2380521"/>
              <a:gd name="connsiteX3722" fmla="*/ 3152605 w 8023328"/>
              <a:gd name="connsiteY3722" fmla="*/ 383749 h 2380521"/>
              <a:gd name="connsiteX3723" fmla="*/ 3140206 w 8023328"/>
              <a:gd name="connsiteY3723" fmla="*/ 369330 h 2380521"/>
              <a:gd name="connsiteX3724" fmla="*/ 3152605 w 8023328"/>
              <a:gd name="connsiteY3724" fmla="*/ 354153 h 2380521"/>
              <a:gd name="connsiteX3725" fmla="*/ 3081774 w 8023328"/>
              <a:gd name="connsiteY3725" fmla="*/ 354153 h 2380521"/>
              <a:gd name="connsiteX3726" fmla="*/ 3095627 w 8023328"/>
              <a:gd name="connsiteY3726" fmla="*/ 369330 h 2380521"/>
              <a:gd name="connsiteX3727" fmla="*/ 3081774 w 8023328"/>
              <a:gd name="connsiteY3727" fmla="*/ 383749 h 2380521"/>
              <a:gd name="connsiteX3728" fmla="*/ 3069375 w 8023328"/>
              <a:gd name="connsiteY3728" fmla="*/ 369330 h 2380521"/>
              <a:gd name="connsiteX3729" fmla="*/ 3081774 w 8023328"/>
              <a:gd name="connsiteY3729" fmla="*/ 354153 h 2380521"/>
              <a:gd name="connsiteX3730" fmla="*/ 3013715 w 8023328"/>
              <a:gd name="connsiteY3730" fmla="*/ 354153 h 2380521"/>
              <a:gd name="connsiteX3731" fmla="*/ 3028135 w 8023328"/>
              <a:gd name="connsiteY3731" fmla="*/ 369330 h 2380521"/>
              <a:gd name="connsiteX3732" fmla="*/ 3013715 w 8023328"/>
              <a:gd name="connsiteY3732" fmla="*/ 383749 h 2380521"/>
              <a:gd name="connsiteX3733" fmla="*/ 2998539 w 8023328"/>
              <a:gd name="connsiteY3733" fmla="*/ 369330 h 2380521"/>
              <a:gd name="connsiteX3734" fmla="*/ 3013715 w 8023328"/>
              <a:gd name="connsiteY3734" fmla="*/ 354153 h 2380521"/>
              <a:gd name="connsiteX3735" fmla="*/ 2942494 w 8023328"/>
              <a:gd name="connsiteY3735" fmla="*/ 354153 h 2380521"/>
              <a:gd name="connsiteX3736" fmla="*/ 2957288 w 8023328"/>
              <a:gd name="connsiteY3736" fmla="*/ 369330 h 2380521"/>
              <a:gd name="connsiteX3737" fmla="*/ 2942494 w 8023328"/>
              <a:gd name="connsiteY3737" fmla="*/ 383749 h 2380521"/>
              <a:gd name="connsiteX3738" fmla="*/ 2927708 w 8023328"/>
              <a:gd name="connsiteY3738" fmla="*/ 369330 h 2380521"/>
              <a:gd name="connsiteX3739" fmla="*/ 2942494 w 8023328"/>
              <a:gd name="connsiteY3739" fmla="*/ 354153 h 2380521"/>
              <a:gd name="connsiteX3740" fmla="*/ 2868293 w 8023328"/>
              <a:gd name="connsiteY3740" fmla="*/ 354153 h 2380521"/>
              <a:gd name="connsiteX3741" fmla="*/ 2883085 w 8023328"/>
              <a:gd name="connsiteY3741" fmla="*/ 369330 h 2380521"/>
              <a:gd name="connsiteX3742" fmla="*/ 2868293 w 8023328"/>
              <a:gd name="connsiteY3742" fmla="*/ 383749 h 2380521"/>
              <a:gd name="connsiteX3743" fmla="*/ 2853504 w 8023328"/>
              <a:gd name="connsiteY3743" fmla="*/ 369330 h 2380521"/>
              <a:gd name="connsiteX3744" fmla="*/ 2868293 w 8023328"/>
              <a:gd name="connsiteY3744" fmla="*/ 354153 h 2380521"/>
              <a:gd name="connsiteX3745" fmla="*/ 2796535 w 8023328"/>
              <a:gd name="connsiteY3745" fmla="*/ 354153 h 2380521"/>
              <a:gd name="connsiteX3746" fmla="*/ 2808932 w 8023328"/>
              <a:gd name="connsiteY3746" fmla="*/ 369330 h 2380521"/>
              <a:gd name="connsiteX3747" fmla="*/ 2796535 w 8023328"/>
              <a:gd name="connsiteY3747" fmla="*/ 383749 h 2380521"/>
              <a:gd name="connsiteX3748" fmla="*/ 2782678 w 8023328"/>
              <a:gd name="connsiteY3748" fmla="*/ 369330 h 2380521"/>
              <a:gd name="connsiteX3749" fmla="*/ 2796535 w 8023328"/>
              <a:gd name="connsiteY3749" fmla="*/ 354153 h 2380521"/>
              <a:gd name="connsiteX3750" fmla="*/ 2725695 w 8023328"/>
              <a:gd name="connsiteY3750" fmla="*/ 354153 h 2380521"/>
              <a:gd name="connsiteX3751" fmla="*/ 2738100 w 8023328"/>
              <a:gd name="connsiteY3751" fmla="*/ 369330 h 2380521"/>
              <a:gd name="connsiteX3752" fmla="*/ 2725695 w 8023328"/>
              <a:gd name="connsiteY3752" fmla="*/ 383749 h 2380521"/>
              <a:gd name="connsiteX3753" fmla="*/ 2711846 w 8023328"/>
              <a:gd name="connsiteY3753" fmla="*/ 369330 h 2380521"/>
              <a:gd name="connsiteX3754" fmla="*/ 2725695 w 8023328"/>
              <a:gd name="connsiteY3754" fmla="*/ 354153 h 2380521"/>
              <a:gd name="connsiteX3755" fmla="*/ 2653415 w 8023328"/>
              <a:gd name="connsiteY3755" fmla="*/ 354153 h 2380521"/>
              <a:gd name="connsiteX3756" fmla="*/ 2667270 w 8023328"/>
              <a:gd name="connsiteY3756" fmla="*/ 369330 h 2380521"/>
              <a:gd name="connsiteX3757" fmla="*/ 2653415 w 8023328"/>
              <a:gd name="connsiteY3757" fmla="*/ 383749 h 2380521"/>
              <a:gd name="connsiteX3758" fmla="*/ 2641021 w 8023328"/>
              <a:gd name="connsiteY3758" fmla="*/ 369330 h 2380521"/>
              <a:gd name="connsiteX3759" fmla="*/ 2653415 w 8023328"/>
              <a:gd name="connsiteY3759" fmla="*/ 354153 h 2380521"/>
              <a:gd name="connsiteX3760" fmla="*/ 2582583 w 8023328"/>
              <a:gd name="connsiteY3760" fmla="*/ 354153 h 2380521"/>
              <a:gd name="connsiteX3761" fmla="*/ 2596439 w 8023328"/>
              <a:gd name="connsiteY3761" fmla="*/ 369330 h 2380521"/>
              <a:gd name="connsiteX3762" fmla="*/ 2582583 w 8023328"/>
              <a:gd name="connsiteY3762" fmla="*/ 383749 h 2380521"/>
              <a:gd name="connsiteX3763" fmla="*/ 2570184 w 8023328"/>
              <a:gd name="connsiteY3763" fmla="*/ 369330 h 2380521"/>
              <a:gd name="connsiteX3764" fmla="*/ 2582583 w 8023328"/>
              <a:gd name="connsiteY3764" fmla="*/ 354153 h 2380521"/>
              <a:gd name="connsiteX3765" fmla="*/ 2511029 w 8023328"/>
              <a:gd name="connsiteY3765" fmla="*/ 354153 h 2380521"/>
              <a:gd name="connsiteX3766" fmla="*/ 2525613 w 8023328"/>
              <a:gd name="connsiteY3766" fmla="*/ 369330 h 2380521"/>
              <a:gd name="connsiteX3767" fmla="*/ 2511029 w 8023328"/>
              <a:gd name="connsiteY3767" fmla="*/ 383749 h 2380521"/>
              <a:gd name="connsiteX3768" fmla="*/ 2499361 w 8023328"/>
              <a:gd name="connsiteY3768" fmla="*/ 369330 h 2380521"/>
              <a:gd name="connsiteX3769" fmla="*/ 2511029 w 8023328"/>
              <a:gd name="connsiteY3769" fmla="*/ 354153 h 2380521"/>
              <a:gd name="connsiteX3770" fmla="*/ 2439946 w 8023328"/>
              <a:gd name="connsiteY3770" fmla="*/ 354153 h 2380521"/>
              <a:gd name="connsiteX3771" fmla="*/ 2454732 w 8023328"/>
              <a:gd name="connsiteY3771" fmla="*/ 369330 h 2380521"/>
              <a:gd name="connsiteX3772" fmla="*/ 2439946 w 8023328"/>
              <a:gd name="connsiteY3772" fmla="*/ 383749 h 2380521"/>
              <a:gd name="connsiteX3773" fmla="*/ 2425156 w 8023328"/>
              <a:gd name="connsiteY3773" fmla="*/ 369330 h 2380521"/>
              <a:gd name="connsiteX3774" fmla="*/ 2439946 w 8023328"/>
              <a:gd name="connsiteY3774" fmla="*/ 354153 h 2380521"/>
              <a:gd name="connsiteX3775" fmla="*/ 2369110 w 8023328"/>
              <a:gd name="connsiteY3775" fmla="*/ 354153 h 2380521"/>
              <a:gd name="connsiteX3776" fmla="*/ 2383899 w 8023328"/>
              <a:gd name="connsiteY3776" fmla="*/ 369330 h 2380521"/>
              <a:gd name="connsiteX3777" fmla="*/ 2369110 w 8023328"/>
              <a:gd name="connsiteY3777" fmla="*/ 383749 h 2380521"/>
              <a:gd name="connsiteX3778" fmla="*/ 2354319 w 8023328"/>
              <a:gd name="connsiteY3778" fmla="*/ 369330 h 2380521"/>
              <a:gd name="connsiteX3779" fmla="*/ 2369110 w 8023328"/>
              <a:gd name="connsiteY3779" fmla="*/ 354153 h 2380521"/>
              <a:gd name="connsiteX3780" fmla="*/ 2298280 w 8023328"/>
              <a:gd name="connsiteY3780" fmla="*/ 354153 h 2380521"/>
              <a:gd name="connsiteX3781" fmla="*/ 2313068 w 8023328"/>
              <a:gd name="connsiteY3781" fmla="*/ 369330 h 2380521"/>
              <a:gd name="connsiteX3782" fmla="*/ 2298280 w 8023328"/>
              <a:gd name="connsiteY3782" fmla="*/ 383749 h 2380521"/>
              <a:gd name="connsiteX3783" fmla="*/ 2283490 w 8023328"/>
              <a:gd name="connsiteY3783" fmla="*/ 369330 h 2380521"/>
              <a:gd name="connsiteX3784" fmla="*/ 2298280 w 8023328"/>
              <a:gd name="connsiteY3784" fmla="*/ 354153 h 2380521"/>
              <a:gd name="connsiteX3785" fmla="*/ 2226517 w 8023328"/>
              <a:gd name="connsiteY3785" fmla="*/ 354153 h 2380521"/>
              <a:gd name="connsiteX3786" fmla="*/ 2238914 w 8023328"/>
              <a:gd name="connsiteY3786" fmla="*/ 369330 h 2380521"/>
              <a:gd name="connsiteX3787" fmla="*/ 2226517 w 8023328"/>
              <a:gd name="connsiteY3787" fmla="*/ 383749 h 2380521"/>
              <a:gd name="connsiteX3788" fmla="*/ 2212658 w 8023328"/>
              <a:gd name="connsiteY3788" fmla="*/ 369330 h 2380521"/>
              <a:gd name="connsiteX3789" fmla="*/ 2226517 w 8023328"/>
              <a:gd name="connsiteY3789" fmla="*/ 354153 h 2380521"/>
              <a:gd name="connsiteX3790" fmla="*/ 2155683 w 8023328"/>
              <a:gd name="connsiteY3790" fmla="*/ 354153 h 2380521"/>
              <a:gd name="connsiteX3791" fmla="*/ 2168081 w 8023328"/>
              <a:gd name="connsiteY3791" fmla="*/ 369330 h 2380521"/>
              <a:gd name="connsiteX3792" fmla="*/ 2155683 w 8023328"/>
              <a:gd name="connsiteY3792" fmla="*/ 383749 h 2380521"/>
              <a:gd name="connsiteX3793" fmla="*/ 2141827 w 8023328"/>
              <a:gd name="connsiteY3793" fmla="*/ 369330 h 2380521"/>
              <a:gd name="connsiteX3794" fmla="*/ 2155683 w 8023328"/>
              <a:gd name="connsiteY3794" fmla="*/ 354153 h 2380521"/>
              <a:gd name="connsiteX3795" fmla="*/ 2084849 w 8023328"/>
              <a:gd name="connsiteY3795" fmla="*/ 354153 h 2380521"/>
              <a:gd name="connsiteX3796" fmla="*/ 2097248 w 8023328"/>
              <a:gd name="connsiteY3796" fmla="*/ 369330 h 2380521"/>
              <a:gd name="connsiteX3797" fmla="*/ 2084849 w 8023328"/>
              <a:gd name="connsiteY3797" fmla="*/ 383749 h 2380521"/>
              <a:gd name="connsiteX3798" fmla="*/ 2070994 w 8023328"/>
              <a:gd name="connsiteY3798" fmla="*/ 369330 h 2380521"/>
              <a:gd name="connsiteX3799" fmla="*/ 2084849 w 8023328"/>
              <a:gd name="connsiteY3799" fmla="*/ 354153 h 2380521"/>
              <a:gd name="connsiteX3800" fmla="*/ 2011835 w 8023328"/>
              <a:gd name="connsiteY3800" fmla="*/ 354153 h 2380521"/>
              <a:gd name="connsiteX3801" fmla="*/ 2026421 w 8023328"/>
              <a:gd name="connsiteY3801" fmla="*/ 369330 h 2380521"/>
              <a:gd name="connsiteX3802" fmla="*/ 2011835 w 8023328"/>
              <a:gd name="connsiteY3802" fmla="*/ 383749 h 2380521"/>
              <a:gd name="connsiteX3803" fmla="*/ 2000166 w 8023328"/>
              <a:gd name="connsiteY3803" fmla="*/ 369330 h 2380521"/>
              <a:gd name="connsiteX3804" fmla="*/ 2011835 w 8023328"/>
              <a:gd name="connsiteY3804" fmla="*/ 354153 h 2380521"/>
              <a:gd name="connsiteX3805" fmla="*/ 1938362 w 8023328"/>
              <a:gd name="connsiteY3805" fmla="*/ 354153 h 2380521"/>
              <a:gd name="connsiteX3806" fmla="*/ 1952222 w 8023328"/>
              <a:gd name="connsiteY3806" fmla="*/ 369330 h 2380521"/>
              <a:gd name="connsiteX3807" fmla="*/ 1938362 w 8023328"/>
              <a:gd name="connsiteY3807" fmla="*/ 383749 h 2380521"/>
              <a:gd name="connsiteX3808" fmla="*/ 1925968 w 8023328"/>
              <a:gd name="connsiteY3808" fmla="*/ 369330 h 2380521"/>
              <a:gd name="connsiteX3809" fmla="*/ 1938362 w 8023328"/>
              <a:gd name="connsiteY3809" fmla="*/ 354153 h 2380521"/>
              <a:gd name="connsiteX3810" fmla="*/ 1867527 w 8023328"/>
              <a:gd name="connsiteY3810" fmla="*/ 354153 h 2380521"/>
              <a:gd name="connsiteX3811" fmla="*/ 1881384 w 8023328"/>
              <a:gd name="connsiteY3811" fmla="*/ 369330 h 2380521"/>
              <a:gd name="connsiteX3812" fmla="*/ 1867527 w 8023328"/>
              <a:gd name="connsiteY3812" fmla="*/ 383749 h 2380521"/>
              <a:gd name="connsiteX3813" fmla="*/ 1855129 w 8023328"/>
              <a:gd name="connsiteY3813" fmla="*/ 369330 h 2380521"/>
              <a:gd name="connsiteX3814" fmla="*/ 1867527 w 8023328"/>
              <a:gd name="connsiteY3814" fmla="*/ 354153 h 2380521"/>
              <a:gd name="connsiteX3815" fmla="*/ 1225708 w 8023328"/>
              <a:gd name="connsiteY3815" fmla="*/ 284879 h 2380521"/>
              <a:gd name="connsiteX3816" fmla="*/ 1240493 w 8023328"/>
              <a:gd name="connsiteY3816" fmla="*/ 298111 h 2380521"/>
              <a:gd name="connsiteX3817" fmla="*/ 1225708 w 8023328"/>
              <a:gd name="connsiteY3817" fmla="*/ 312900 h 2380521"/>
              <a:gd name="connsiteX3818" fmla="*/ 1210931 w 8023328"/>
              <a:gd name="connsiteY3818" fmla="*/ 298111 h 2380521"/>
              <a:gd name="connsiteX3819" fmla="*/ 1225708 w 8023328"/>
              <a:gd name="connsiteY3819" fmla="*/ 284879 h 2380521"/>
              <a:gd name="connsiteX3820" fmla="*/ 3440686 w 8023328"/>
              <a:gd name="connsiteY3820" fmla="*/ 283322 h 2380521"/>
              <a:gd name="connsiteX3821" fmla="*/ 3453083 w 8023328"/>
              <a:gd name="connsiteY3821" fmla="*/ 297178 h 2380521"/>
              <a:gd name="connsiteX3822" fmla="*/ 3440686 w 8023328"/>
              <a:gd name="connsiteY3822" fmla="*/ 309576 h 2380521"/>
              <a:gd name="connsiteX3823" fmla="*/ 3426830 w 8023328"/>
              <a:gd name="connsiteY3823" fmla="*/ 297178 h 2380521"/>
              <a:gd name="connsiteX3824" fmla="*/ 3440686 w 8023328"/>
              <a:gd name="connsiteY3824" fmla="*/ 283322 h 2380521"/>
              <a:gd name="connsiteX3825" fmla="*/ 3369857 w 8023328"/>
              <a:gd name="connsiteY3825" fmla="*/ 283322 h 2380521"/>
              <a:gd name="connsiteX3826" fmla="*/ 3382254 w 8023328"/>
              <a:gd name="connsiteY3826" fmla="*/ 297178 h 2380521"/>
              <a:gd name="connsiteX3827" fmla="*/ 3369857 w 8023328"/>
              <a:gd name="connsiteY3827" fmla="*/ 309576 h 2380521"/>
              <a:gd name="connsiteX3828" fmla="*/ 3356001 w 8023328"/>
              <a:gd name="connsiteY3828" fmla="*/ 297178 h 2380521"/>
              <a:gd name="connsiteX3829" fmla="*/ 3369857 w 8023328"/>
              <a:gd name="connsiteY3829" fmla="*/ 283322 h 2380521"/>
              <a:gd name="connsiteX3830" fmla="*/ 3299100 w 8023328"/>
              <a:gd name="connsiteY3830" fmla="*/ 283322 h 2380521"/>
              <a:gd name="connsiteX3831" fmla="*/ 3311496 w 8023328"/>
              <a:gd name="connsiteY3831" fmla="*/ 297178 h 2380521"/>
              <a:gd name="connsiteX3832" fmla="*/ 3299100 w 8023328"/>
              <a:gd name="connsiteY3832" fmla="*/ 309576 h 2380521"/>
              <a:gd name="connsiteX3833" fmla="*/ 3285242 w 8023328"/>
              <a:gd name="connsiteY3833" fmla="*/ 297178 h 2380521"/>
              <a:gd name="connsiteX3834" fmla="*/ 3299100 w 8023328"/>
              <a:gd name="connsiteY3834" fmla="*/ 283322 h 2380521"/>
              <a:gd name="connsiteX3835" fmla="*/ 3226808 w 8023328"/>
              <a:gd name="connsiteY3835" fmla="*/ 283322 h 2380521"/>
              <a:gd name="connsiteX3836" fmla="*/ 3240664 w 8023328"/>
              <a:gd name="connsiteY3836" fmla="*/ 297178 h 2380521"/>
              <a:gd name="connsiteX3837" fmla="*/ 3226808 w 8023328"/>
              <a:gd name="connsiteY3837" fmla="*/ 309576 h 2380521"/>
              <a:gd name="connsiteX3838" fmla="*/ 3214410 w 8023328"/>
              <a:gd name="connsiteY3838" fmla="*/ 297178 h 2380521"/>
              <a:gd name="connsiteX3839" fmla="*/ 3226808 w 8023328"/>
              <a:gd name="connsiteY3839" fmla="*/ 283322 h 2380521"/>
              <a:gd name="connsiteX3840" fmla="*/ 3152605 w 8023328"/>
              <a:gd name="connsiteY3840" fmla="*/ 283322 h 2380521"/>
              <a:gd name="connsiteX3841" fmla="*/ 3166462 w 8023328"/>
              <a:gd name="connsiteY3841" fmla="*/ 297178 h 2380521"/>
              <a:gd name="connsiteX3842" fmla="*/ 3152605 w 8023328"/>
              <a:gd name="connsiteY3842" fmla="*/ 309576 h 2380521"/>
              <a:gd name="connsiteX3843" fmla="*/ 3140209 w 8023328"/>
              <a:gd name="connsiteY3843" fmla="*/ 297178 h 2380521"/>
              <a:gd name="connsiteX3844" fmla="*/ 3152605 w 8023328"/>
              <a:gd name="connsiteY3844" fmla="*/ 283322 h 2380521"/>
              <a:gd name="connsiteX3845" fmla="*/ 3081774 w 8023328"/>
              <a:gd name="connsiteY3845" fmla="*/ 283322 h 2380521"/>
              <a:gd name="connsiteX3846" fmla="*/ 3095628 w 8023328"/>
              <a:gd name="connsiteY3846" fmla="*/ 297178 h 2380521"/>
              <a:gd name="connsiteX3847" fmla="*/ 3081774 w 8023328"/>
              <a:gd name="connsiteY3847" fmla="*/ 309576 h 2380521"/>
              <a:gd name="connsiteX3848" fmla="*/ 3069375 w 8023328"/>
              <a:gd name="connsiteY3848" fmla="*/ 297178 h 2380521"/>
              <a:gd name="connsiteX3849" fmla="*/ 3081774 w 8023328"/>
              <a:gd name="connsiteY3849" fmla="*/ 283322 h 2380521"/>
              <a:gd name="connsiteX3850" fmla="*/ 3013717 w 8023328"/>
              <a:gd name="connsiteY3850" fmla="*/ 283322 h 2380521"/>
              <a:gd name="connsiteX3851" fmla="*/ 3028135 w 8023328"/>
              <a:gd name="connsiteY3851" fmla="*/ 297178 h 2380521"/>
              <a:gd name="connsiteX3852" fmla="*/ 3013717 w 8023328"/>
              <a:gd name="connsiteY3852" fmla="*/ 309576 h 2380521"/>
              <a:gd name="connsiteX3853" fmla="*/ 2998539 w 8023328"/>
              <a:gd name="connsiteY3853" fmla="*/ 297178 h 2380521"/>
              <a:gd name="connsiteX3854" fmla="*/ 3013717 w 8023328"/>
              <a:gd name="connsiteY3854" fmla="*/ 283322 h 2380521"/>
              <a:gd name="connsiteX3855" fmla="*/ 2942494 w 8023328"/>
              <a:gd name="connsiteY3855" fmla="*/ 283322 h 2380521"/>
              <a:gd name="connsiteX3856" fmla="*/ 2957288 w 8023328"/>
              <a:gd name="connsiteY3856" fmla="*/ 298111 h 2380521"/>
              <a:gd name="connsiteX3857" fmla="*/ 2942494 w 8023328"/>
              <a:gd name="connsiteY3857" fmla="*/ 312900 h 2380521"/>
              <a:gd name="connsiteX3858" fmla="*/ 2927711 w 8023328"/>
              <a:gd name="connsiteY3858" fmla="*/ 298111 h 2380521"/>
              <a:gd name="connsiteX3859" fmla="*/ 2942494 w 8023328"/>
              <a:gd name="connsiteY3859" fmla="*/ 283322 h 2380521"/>
              <a:gd name="connsiteX3860" fmla="*/ 2868293 w 8023328"/>
              <a:gd name="connsiteY3860" fmla="*/ 283322 h 2380521"/>
              <a:gd name="connsiteX3861" fmla="*/ 2883087 w 8023328"/>
              <a:gd name="connsiteY3861" fmla="*/ 298111 h 2380521"/>
              <a:gd name="connsiteX3862" fmla="*/ 2868293 w 8023328"/>
              <a:gd name="connsiteY3862" fmla="*/ 312900 h 2380521"/>
              <a:gd name="connsiteX3863" fmla="*/ 2853507 w 8023328"/>
              <a:gd name="connsiteY3863" fmla="*/ 298111 h 2380521"/>
              <a:gd name="connsiteX3864" fmla="*/ 2868293 w 8023328"/>
              <a:gd name="connsiteY3864" fmla="*/ 283322 h 2380521"/>
              <a:gd name="connsiteX3865" fmla="*/ 2796535 w 8023328"/>
              <a:gd name="connsiteY3865" fmla="*/ 283322 h 2380521"/>
              <a:gd name="connsiteX3866" fmla="*/ 2808934 w 8023328"/>
              <a:gd name="connsiteY3866" fmla="*/ 298111 h 2380521"/>
              <a:gd name="connsiteX3867" fmla="*/ 2796535 w 8023328"/>
              <a:gd name="connsiteY3867" fmla="*/ 312900 h 2380521"/>
              <a:gd name="connsiteX3868" fmla="*/ 2782678 w 8023328"/>
              <a:gd name="connsiteY3868" fmla="*/ 298111 h 2380521"/>
              <a:gd name="connsiteX3869" fmla="*/ 2796535 w 8023328"/>
              <a:gd name="connsiteY3869" fmla="*/ 283322 h 2380521"/>
              <a:gd name="connsiteX3870" fmla="*/ 2725698 w 8023328"/>
              <a:gd name="connsiteY3870" fmla="*/ 283322 h 2380521"/>
              <a:gd name="connsiteX3871" fmla="*/ 2738100 w 8023328"/>
              <a:gd name="connsiteY3871" fmla="*/ 298111 h 2380521"/>
              <a:gd name="connsiteX3872" fmla="*/ 2725698 w 8023328"/>
              <a:gd name="connsiteY3872" fmla="*/ 312900 h 2380521"/>
              <a:gd name="connsiteX3873" fmla="*/ 2711846 w 8023328"/>
              <a:gd name="connsiteY3873" fmla="*/ 298111 h 2380521"/>
              <a:gd name="connsiteX3874" fmla="*/ 2725698 w 8023328"/>
              <a:gd name="connsiteY3874" fmla="*/ 283322 h 2380521"/>
              <a:gd name="connsiteX3875" fmla="*/ 2653415 w 8023328"/>
              <a:gd name="connsiteY3875" fmla="*/ 283322 h 2380521"/>
              <a:gd name="connsiteX3876" fmla="*/ 2667270 w 8023328"/>
              <a:gd name="connsiteY3876" fmla="*/ 298111 h 2380521"/>
              <a:gd name="connsiteX3877" fmla="*/ 2653415 w 8023328"/>
              <a:gd name="connsiteY3877" fmla="*/ 312900 h 2380521"/>
              <a:gd name="connsiteX3878" fmla="*/ 2641021 w 8023328"/>
              <a:gd name="connsiteY3878" fmla="*/ 298111 h 2380521"/>
              <a:gd name="connsiteX3879" fmla="*/ 2653415 w 8023328"/>
              <a:gd name="connsiteY3879" fmla="*/ 283322 h 2380521"/>
              <a:gd name="connsiteX3880" fmla="*/ 2582583 w 8023328"/>
              <a:gd name="connsiteY3880" fmla="*/ 283322 h 2380521"/>
              <a:gd name="connsiteX3881" fmla="*/ 2596439 w 8023328"/>
              <a:gd name="connsiteY3881" fmla="*/ 298111 h 2380521"/>
              <a:gd name="connsiteX3882" fmla="*/ 2582583 w 8023328"/>
              <a:gd name="connsiteY3882" fmla="*/ 312900 h 2380521"/>
              <a:gd name="connsiteX3883" fmla="*/ 2570189 w 8023328"/>
              <a:gd name="connsiteY3883" fmla="*/ 298111 h 2380521"/>
              <a:gd name="connsiteX3884" fmla="*/ 2582583 w 8023328"/>
              <a:gd name="connsiteY3884" fmla="*/ 283322 h 2380521"/>
              <a:gd name="connsiteX3885" fmla="*/ 2511029 w 8023328"/>
              <a:gd name="connsiteY3885" fmla="*/ 283322 h 2380521"/>
              <a:gd name="connsiteX3886" fmla="*/ 2525613 w 8023328"/>
              <a:gd name="connsiteY3886" fmla="*/ 298111 h 2380521"/>
              <a:gd name="connsiteX3887" fmla="*/ 2511029 w 8023328"/>
              <a:gd name="connsiteY3887" fmla="*/ 312900 h 2380521"/>
              <a:gd name="connsiteX3888" fmla="*/ 2499361 w 8023328"/>
              <a:gd name="connsiteY3888" fmla="*/ 298111 h 2380521"/>
              <a:gd name="connsiteX3889" fmla="*/ 2511029 w 8023328"/>
              <a:gd name="connsiteY3889" fmla="*/ 283322 h 2380521"/>
              <a:gd name="connsiteX3890" fmla="*/ 2439946 w 8023328"/>
              <a:gd name="connsiteY3890" fmla="*/ 283322 h 2380521"/>
              <a:gd name="connsiteX3891" fmla="*/ 2454732 w 8023328"/>
              <a:gd name="connsiteY3891" fmla="*/ 298111 h 2380521"/>
              <a:gd name="connsiteX3892" fmla="*/ 2439946 w 8023328"/>
              <a:gd name="connsiteY3892" fmla="*/ 312900 h 2380521"/>
              <a:gd name="connsiteX3893" fmla="*/ 2425156 w 8023328"/>
              <a:gd name="connsiteY3893" fmla="*/ 298111 h 2380521"/>
              <a:gd name="connsiteX3894" fmla="*/ 2439946 w 8023328"/>
              <a:gd name="connsiteY3894" fmla="*/ 283322 h 2380521"/>
              <a:gd name="connsiteX3895" fmla="*/ 2369110 w 8023328"/>
              <a:gd name="connsiteY3895" fmla="*/ 283322 h 2380521"/>
              <a:gd name="connsiteX3896" fmla="*/ 2383899 w 8023328"/>
              <a:gd name="connsiteY3896" fmla="*/ 298111 h 2380521"/>
              <a:gd name="connsiteX3897" fmla="*/ 2369110 w 8023328"/>
              <a:gd name="connsiteY3897" fmla="*/ 312900 h 2380521"/>
              <a:gd name="connsiteX3898" fmla="*/ 2354319 w 8023328"/>
              <a:gd name="connsiteY3898" fmla="*/ 298111 h 2380521"/>
              <a:gd name="connsiteX3899" fmla="*/ 2369110 w 8023328"/>
              <a:gd name="connsiteY3899" fmla="*/ 283322 h 2380521"/>
              <a:gd name="connsiteX3900" fmla="*/ 2298280 w 8023328"/>
              <a:gd name="connsiteY3900" fmla="*/ 283322 h 2380521"/>
              <a:gd name="connsiteX3901" fmla="*/ 2313068 w 8023328"/>
              <a:gd name="connsiteY3901" fmla="*/ 298111 h 2380521"/>
              <a:gd name="connsiteX3902" fmla="*/ 2298280 w 8023328"/>
              <a:gd name="connsiteY3902" fmla="*/ 312900 h 2380521"/>
              <a:gd name="connsiteX3903" fmla="*/ 2283490 w 8023328"/>
              <a:gd name="connsiteY3903" fmla="*/ 298111 h 2380521"/>
              <a:gd name="connsiteX3904" fmla="*/ 2298280 w 8023328"/>
              <a:gd name="connsiteY3904" fmla="*/ 283322 h 2380521"/>
              <a:gd name="connsiteX3905" fmla="*/ 2226517 w 8023328"/>
              <a:gd name="connsiteY3905" fmla="*/ 283322 h 2380521"/>
              <a:gd name="connsiteX3906" fmla="*/ 2238914 w 8023328"/>
              <a:gd name="connsiteY3906" fmla="*/ 298111 h 2380521"/>
              <a:gd name="connsiteX3907" fmla="*/ 2226517 w 8023328"/>
              <a:gd name="connsiteY3907" fmla="*/ 312900 h 2380521"/>
              <a:gd name="connsiteX3908" fmla="*/ 2212658 w 8023328"/>
              <a:gd name="connsiteY3908" fmla="*/ 298111 h 2380521"/>
              <a:gd name="connsiteX3909" fmla="*/ 2226517 w 8023328"/>
              <a:gd name="connsiteY3909" fmla="*/ 283322 h 2380521"/>
              <a:gd name="connsiteX3910" fmla="*/ 2155683 w 8023328"/>
              <a:gd name="connsiteY3910" fmla="*/ 283322 h 2380521"/>
              <a:gd name="connsiteX3911" fmla="*/ 2168081 w 8023328"/>
              <a:gd name="connsiteY3911" fmla="*/ 298111 h 2380521"/>
              <a:gd name="connsiteX3912" fmla="*/ 2155683 w 8023328"/>
              <a:gd name="connsiteY3912" fmla="*/ 312900 h 2380521"/>
              <a:gd name="connsiteX3913" fmla="*/ 2141827 w 8023328"/>
              <a:gd name="connsiteY3913" fmla="*/ 298111 h 2380521"/>
              <a:gd name="connsiteX3914" fmla="*/ 2155683 w 8023328"/>
              <a:gd name="connsiteY3914" fmla="*/ 283322 h 2380521"/>
              <a:gd name="connsiteX3915" fmla="*/ 2084849 w 8023328"/>
              <a:gd name="connsiteY3915" fmla="*/ 283322 h 2380521"/>
              <a:gd name="connsiteX3916" fmla="*/ 2097248 w 8023328"/>
              <a:gd name="connsiteY3916" fmla="*/ 298111 h 2380521"/>
              <a:gd name="connsiteX3917" fmla="*/ 2084849 w 8023328"/>
              <a:gd name="connsiteY3917" fmla="*/ 312900 h 2380521"/>
              <a:gd name="connsiteX3918" fmla="*/ 2070994 w 8023328"/>
              <a:gd name="connsiteY3918" fmla="*/ 298111 h 2380521"/>
              <a:gd name="connsiteX3919" fmla="*/ 2084849 w 8023328"/>
              <a:gd name="connsiteY3919" fmla="*/ 283322 h 2380521"/>
              <a:gd name="connsiteX3920" fmla="*/ 2011835 w 8023328"/>
              <a:gd name="connsiteY3920" fmla="*/ 283322 h 2380521"/>
              <a:gd name="connsiteX3921" fmla="*/ 2026421 w 8023328"/>
              <a:gd name="connsiteY3921" fmla="*/ 298111 h 2380521"/>
              <a:gd name="connsiteX3922" fmla="*/ 2011835 w 8023328"/>
              <a:gd name="connsiteY3922" fmla="*/ 312900 h 2380521"/>
              <a:gd name="connsiteX3923" fmla="*/ 2000168 w 8023328"/>
              <a:gd name="connsiteY3923" fmla="*/ 298111 h 2380521"/>
              <a:gd name="connsiteX3924" fmla="*/ 2011835 w 8023328"/>
              <a:gd name="connsiteY3924" fmla="*/ 283322 h 2380521"/>
              <a:gd name="connsiteX3925" fmla="*/ 1938362 w 8023328"/>
              <a:gd name="connsiteY3925" fmla="*/ 283322 h 2380521"/>
              <a:gd name="connsiteX3926" fmla="*/ 1952222 w 8023328"/>
              <a:gd name="connsiteY3926" fmla="*/ 298111 h 2380521"/>
              <a:gd name="connsiteX3927" fmla="*/ 1938362 w 8023328"/>
              <a:gd name="connsiteY3927" fmla="*/ 312900 h 2380521"/>
              <a:gd name="connsiteX3928" fmla="*/ 1925968 w 8023328"/>
              <a:gd name="connsiteY3928" fmla="*/ 298111 h 2380521"/>
              <a:gd name="connsiteX3929" fmla="*/ 1938362 w 8023328"/>
              <a:gd name="connsiteY3929" fmla="*/ 283322 h 2380521"/>
              <a:gd name="connsiteX3930" fmla="*/ 1867527 w 8023328"/>
              <a:gd name="connsiteY3930" fmla="*/ 283322 h 2380521"/>
              <a:gd name="connsiteX3931" fmla="*/ 1881384 w 8023328"/>
              <a:gd name="connsiteY3931" fmla="*/ 298111 h 2380521"/>
              <a:gd name="connsiteX3932" fmla="*/ 1867527 w 8023328"/>
              <a:gd name="connsiteY3932" fmla="*/ 312900 h 2380521"/>
              <a:gd name="connsiteX3933" fmla="*/ 1855129 w 8023328"/>
              <a:gd name="connsiteY3933" fmla="*/ 298111 h 2380521"/>
              <a:gd name="connsiteX3934" fmla="*/ 1867527 w 8023328"/>
              <a:gd name="connsiteY3934" fmla="*/ 283322 h 2380521"/>
              <a:gd name="connsiteX3935" fmla="*/ 1799085 w 8023328"/>
              <a:gd name="connsiteY3935" fmla="*/ 283322 h 2380521"/>
              <a:gd name="connsiteX3936" fmla="*/ 1813876 w 8023328"/>
              <a:gd name="connsiteY3936" fmla="*/ 298111 h 2380521"/>
              <a:gd name="connsiteX3937" fmla="*/ 1799085 w 8023328"/>
              <a:gd name="connsiteY3937" fmla="*/ 312900 h 2380521"/>
              <a:gd name="connsiteX3938" fmla="*/ 1784300 w 8023328"/>
              <a:gd name="connsiteY3938" fmla="*/ 298111 h 2380521"/>
              <a:gd name="connsiteX3939" fmla="*/ 1799085 w 8023328"/>
              <a:gd name="connsiteY3939" fmla="*/ 283322 h 2380521"/>
              <a:gd name="connsiteX3940" fmla="*/ 1728262 w 8023328"/>
              <a:gd name="connsiteY3940" fmla="*/ 283322 h 2380521"/>
              <a:gd name="connsiteX3941" fmla="*/ 1743052 w 8023328"/>
              <a:gd name="connsiteY3941" fmla="*/ 298111 h 2380521"/>
              <a:gd name="connsiteX3942" fmla="*/ 1728262 w 8023328"/>
              <a:gd name="connsiteY3942" fmla="*/ 312900 h 2380521"/>
              <a:gd name="connsiteX3943" fmla="*/ 1713472 w 8023328"/>
              <a:gd name="connsiteY3943" fmla="*/ 298111 h 2380521"/>
              <a:gd name="connsiteX3944" fmla="*/ 1728262 w 8023328"/>
              <a:gd name="connsiteY3944" fmla="*/ 283322 h 2380521"/>
              <a:gd name="connsiteX3945" fmla="*/ 1656498 w 8023328"/>
              <a:gd name="connsiteY3945" fmla="*/ 283322 h 2380521"/>
              <a:gd name="connsiteX3946" fmla="*/ 1668897 w 8023328"/>
              <a:gd name="connsiteY3946" fmla="*/ 298111 h 2380521"/>
              <a:gd name="connsiteX3947" fmla="*/ 1656498 w 8023328"/>
              <a:gd name="connsiteY3947" fmla="*/ 312900 h 2380521"/>
              <a:gd name="connsiteX3948" fmla="*/ 1642650 w 8023328"/>
              <a:gd name="connsiteY3948" fmla="*/ 298111 h 2380521"/>
              <a:gd name="connsiteX3949" fmla="*/ 1656498 w 8023328"/>
              <a:gd name="connsiteY3949" fmla="*/ 283322 h 2380521"/>
              <a:gd name="connsiteX3950" fmla="*/ 1582299 w 8023328"/>
              <a:gd name="connsiteY3950" fmla="*/ 283322 h 2380521"/>
              <a:gd name="connsiteX3951" fmla="*/ 1594704 w 8023328"/>
              <a:gd name="connsiteY3951" fmla="*/ 298111 h 2380521"/>
              <a:gd name="connsiteX3952" fmla="*/ 1582299 w 8023328"/>
              <a:gd name="connsiteY3952" fmla="*/ 312900 h 2380521"/>
              <a:gd name="connsiteX3953" fmla="*/ 1568441 w 8023328"/>
              <a:gd name="connsiteY3953" fmla="*/ 298111 h 2380521"/>
              <a:gd name="connsiteX3954" fmla="*/ 1582299 w 8023328"/>
              <a:gd name="connsiteY3954" fmla="*/ 283322 h 2380521"/>
              <a:gd name="connsiteX3955" fmla="*/ 1512198 w 8023328"/>
              <a:gd name="connsiteY3955" fmla="*/ 283322 h 2380521"/>
              <a:gd name="connsiteX3956" fmla="*/ 1523865 w 8023328"/>
              <a:gd name="connsiteY3956" fmla="*/ 298111 h 2380521"/>
              <a:gd name="connsiteX3957" fmla="*/ 1512198 w 8023328"/>
              <a:gd name="connsiteY3957" fmla="*/ 312900 h 2380521"/>
              <a:gd name="connsiteX3958" fmla="*/ 1497612 w 8023328"/>
              <a:gd name="connsiteY3958" fmla="*/ 298111 h 2380521"/>
              <a:gd name="connsiteX3959" fmla="*/ 1512198 w 8023328"/>
              <a:gd name="connsiteY3959" fmla="*/ 283322 h 2380521"/>
              <a:gd name="connsiteX3960" fmla="*/ 1439173 w 8023328"/>
              <a:gd name="connsiteY3960" fmla="*/ 283322 h 2380521"/>
              <a:gd name="connsiteX3961" fmla="*/ 1453026 w 8023328"/>
              <a:gd name="connsiteY3961" fmla="*/ 298111 h 2380521"/>
              <a:gd name="connsiteX3962" fmla="*/ 1439173 w 8023328"/>
              <a:gd name="connsiteY3962" fmla="*/ 312900 h 2380521"/>
              <a:gd name="connsiteX3963" fmla="*/ 1426777 w 8023328"/>
              <a:gd name="connsiteY3963" fmla="*/ 298111 h 2380521"/>
              <a:gd name="connsiteX3964" fmla="*/ 1439173 w 8023328"/>
              <a:gd name="connsiteY3964" fmla="*/ 283322 h 2380521"/>
              <a:gd name="connsiteX3965" fmla="*/ 1368347 w 8023328"/>
              <a:gd name="connsiteY3965" fmla="*/ 283322 h 2380521"/>
              <a:gd name="connsiteX3966" fmla="*/ 1382200 w 8023328"/>
              <a:gd name="connsiteY3966" fmla="*/ 298111 h 2380521"/>
              <a:gd name="connsiteX3967" fmla="*/ 1368347 w 8023328"/>
              <a:gd name="connsiteY3967" fmla="*/ 312900 h 2380521"/>
              <a:gd name="connsiteX3968" fmla="*/ 1355949 w 8023328"/>
              <a:gd name="connsiteY3968" fmla="*/ 298111 h 2380521"/>
              <a:gd name="connsiteX3969" fmla="*/ 1368347 w 8023328"/>
              <a:gd name="connsiteY3969" fmla="*/ 283322 h 2380521"/>
              <a:gd name="connsiteX3970" fmla="*/ 1297518 w 8023328"/>
              <a:gd name="connsiteY3970" fmla="*/ 283322 h 2380521"/>
              <a:gd name="connsiteX3971" fmla="*/ 1311374 w 8023328"/>
              <a:gd name="connsiteY3971" fmla="*/ 298111 h 2380521"/>
              <a:gd name="connsiteX3972" fmla="*/ 1297518 w 8023328"/>
              <a:gd name="connsiteY3972" fmla="*/ 312900 h 2380521"/>
              <a:gd name="connsiteX3973" fmla="*/ 1285121 w 8023328"/>
              <a:gd name="connsiteY3973" fmla="*/ 298111 h 2380521"/>
              <a:gd name="connsiteX3974" fmla="*/ 1297518 w 8023328"/>
              <a:gd name="connsiteY3974" fmla="*/ 283322 h 2380521"/>
              <a:gd name="connsiteX3975" fmla="*/ 1154890 w 8023328"/>
              <a:gd name="connsiteY3975" fmla="*/ 283322 h 2380521"/>
              <a:gd name="connsiteX3976" fmla="*/ 1169683 w 8023328"/>
              <a:gd name="connsiteY3976" fmla="*/ 295719 h 2380521"/>
              <a:gd name="connsiteX3977" fmla="*/ 1154890 w 8023328"/>
              <a:gd name="connsiteY3977" fmla="*/ 309576 h 2380521"/>
              <a:gd name="connsiteX3978" fmla="*/ 1140101 w 8023328"/>
              <a:gd name="connsiteY3978" fmla="*/ 295719 h 2380521"/>
              <a:gd name="connsiteX3979" fmla="*/ 1154890 w 8023328"/>
              <a:gd name="connsiteY3979" fmla="*/ 283322 h 2380521"/>
              <a:gd name="connsiteX3980" fmla="*/ 1084059 w 8023328"/>
              <a:gd name="connsiteY3980" fmla="*/ 283322 h 2380521"/>
              <a:gd name="connsiteX3981" fmla="*/ 1098847 w 8023328"/>
              <a:gd name="connsiteY3981" fmla="*/ 295719 h 2380521"/>
              <a:gd name="connsiteX3982" fmla="*/ 1084059 w 8023328"/>
              <a:gd name="connsiteY3982" fmla="*/ 309576 h 2380521"/>
              <a:gd name="connsiteX3983" fmla="*/ 1069272 w 8023328"/>
              <a:gd name="connsiteY3983" fmla="*/ 295719 h 2380521"/>
              <a:gd name="connsiteX3984" fmla="*/ 1084059 w 8023328"/>
              <a:gd name="connsiteY3984" fmla="*/ 283322 h 2380521"/>
              <a:gd name="connsiteX3985" fmla="*/ 1013024 w 8023328"/>
              <a:gd name="connsiteY3985" fmla="*/ 283322 h 2380521"/>
              <a:gd name="connsiteX3986" fmla="*/ 1024691 w 8023328"/>
              <a:gd name="connsiteY3986" fmla="*/ 295719 h 2380521"/>
              <a:gd name="connsiteX3987" fmla="*/ 1013024 w 8023328"/>
              <a:gd name="connsiteY3987" fmla="*/ 309576 h 2380521"/>
              <a:gd name="connsiteX3988" fmla="*/ 998442 w 8023328"/>
              <a:gd name="connsiteY3988" fmla="*/ 295719 h 2380521"/>
              <a:gd name="connsiteX3989" fmla="*/ 1013024 w 8023328"/>
              <a:gd name="connsiteY3989" fmla="*/ 283322 h 2380521"/>
              <a:gd name="connsiteX3990" fmla="*/ 941467 w 8023328"/>
              <a:gd name="connsiteY3990" fmla="*/ 283322 h 2380521"/>
              <a:gd name="connsiteX3991" fmla="*/ 953869 w 8023328"/>
              <a:gd name="connsiteY3991" fmla="*/ 295719 h 2380521"/>
              <a:gd name="connsiteX3992" fmla="*/ 941467 w 8023328"/>
              <a:gd name="connsiteY3992" fmla="*/ 309576 h 2380521"/>
              <a:gd name="connsiteX3993" fmla="*/ 927612 w 8023328"/>
              <a:gd name="connsiteY3993" fmla="*/ 295719 h 2380521"/>
              <a:gd name="connsiteX3994" fmla="*/ 941467 w 8023328"/>
              <a:gd name="connsiteY3994" fmla="*/ 283322 h 2380521"/>
              <a:gd name="connsiteX3995" fmla="*/ 3299102 w 8023328"/>
              <a:gd name="connsiteY3995" fmla="*/ 212492 h 2380521"/>
              <a:gd name="connsiteX3996" fmla="*/ 3311499 w 8023328"/>
              <a:gd name="connsiteY3996" fmla="*/ 226348 h 2380521"/>
              <a:gd name="connsiteX3997" fmla="*/ 3299102 w 8023328"/>
              <a:gd name="connsiteY3997" fmla="*/ 238746 h 2380521"/>
              <a:gd name="connsiteX3998" fmla="*/ 3285245 w 8023328"/>
              <a:gd name="connsiteY3998" fmla="*/ 226348 h 2380521"/>
              <a:gd name="connsiteX3999" fmla="*/ 3299102 w 8023328"/>
              <a:gd name="connsiteY3999" fmla="*/ 212492 h 2380521"/>
              <a:gd name="connsiteX4000" fmla="*/ 3226811 w 8023328"/>
              <a:gd name="connsiteY4000" fmla="*/ 212492 h 2380521"/>
              <a:gd name="connsiteX4001" fmla="*/ 3240667 w 8023328"/>
              <a:gd name="connsiteY4001" fmla="*/ 226348 h 2380521"/>
              <a:gd name="connsiteX4002" fmla="*/ 3226811 w 8023328"/>
              <a:gd name="connsiteY4002" fmla="*/ 238746 h 2380521"/>
              <a:gd name="connsiteX4003" fmla="*/ 3214412 w 8023328"/>
              <a:gd name="connsiteY4003" fmla="*/ 226348 h 2380521"/>
              <a:gd name="connsiteX4004" fmla="*/ 3226811 w 8023328"/>
              <a:gd name="connsiteY4004" fmla="*/ 212492 h 2380521"/>
              <a:gd name="connsiteX4005" fmla="*/ 3152608 w 8023328"/>
              <a:gd name="connsiteY4005" fmla="*/ 212492 h 2380521"/>
              <a:gd name="connsiteX4006" fmla="*/ 3166462 w 8023328"/>
              <a:gd name="connsiteY4006" fmla="*/ 226348 h 2380521"/>
              <a:gd name="connsiteX4007" fmla="*/ 3152608 w 8023328"/>
              <a:gd name="connsiteY4007" fmla="*/ 238746 h 2380521"/>
              <a:gd name="connsiteX4008" fmla="*/ 3140211 w 8023328"/>
              <a:gd name="connsiteY4008" fmla="*/ 226348 h 2380521"/>
              <a:gd name="connsiteX4009" fmla="*/ 3152608 w 8023328"/>
              <a:gd name="connsiteY4009" fmla="*/ 212492 h 2380521"/>
              <a:gd name="connsiteX4010" fmla="*/ 3081775 w 8023328"/>
              <a:gd name="connsiteY4010" fmla="*/ 212492 h 2380521"/>
              <a:gd name="connsiteX4011" fmla="*/ 3095628 w 8023328"/>
              <a:gd name="connsiteY4011" fmla="*/ 226348 h 2380521"/>
              <a:gd name="connsiteX4012" fmla="*/ 3081775 w 8023328"/>
              <a:gd name="connsiteY4012" fmla="*/ 238746 h 2380521"/>
              <a:gd name="connsiteX4013" fmla="*/ 3069375 w 8023328"/>
              <a:gd name="connsiteY4013" fmla="*/ 226348 h 2380521"/>
              <a:gd name="connsiteX4014" fmla="*/ 3081775 w 8023328"/>
              <a:gd name="connsiteY4014" fmla="*/ 212492 h 2380521"/>
              <a:gd name="connsiteX4015" fmla="*/ 3013720 w 8023328"/>
              <a:gd name="connsiteY4015" fmla="*/ 212492 h 2380521"/>
              <a:gd name="connsiteX4016" fmla="*/ 3028140 w 8023328"/>
              <a:gd name="connsiteY4016" fmla="*/ 226348 h 2380521"/>
              <a:gd name="connsiteX4017" fmla="*/ 3013720 w 8023328"/>
              <a:gd name="connsiteY4017" fmla="*/ 238746 h 2380521"/>
              <a:gd name="connsiteX4018" fmla="*/ 2998542 w 8023328"/>
              <a:gd name="connsiteY4018" fmla="*/ 226348 h 2380521"/>
              <a:gd name="connsiteX4019" fmla="*/ 3013720 w 8023328"/>
              <a:gd name="connsiteY4019" fmla="*/ 212492 h 2380521"/>
              <a:gd name="connsiteX4020" fmla="*/ 2942497 w 8023328"/>
              <a:gd name="connsiteY4020" fmla="*/ 212492 h 2380521"/>
              <a:gd name="connsiteX4021" fmla="*/ 2957293 w 8023328"/>
              <a:gd name="connsiteY4021" fmla="*/ 226348 h 2380521"/>
              <a:gd name="connsiteX4022" fmla="*/ 2942497 w 8023328"/>
              <a:gd name="connsiteY4022" fmla="*/ 238746 h 2380521"/>
              <a:gd name="connsiteX4023" fmla="*/ 2927716 w 8023328"/>
              <a:gd name="connsiteY4023" fmla="*/ 226348 h 2380521"/>
              <a:gd name="connsiteX4024" fmla="*/ 2942497 w 8023328"/>
              <a:gd name="connsiteY4024" fmla="*/ 212492 h 2380521"/>
              <a:gd name="connsiteX4025" fmla="*/ 2867363 w 8023328"/>
              <a:gd name="connsiteY4025" fmla="*/ 212492 h 2380521"/>
              <a:gd name="connsiteX4026" fmla="*/ 2879765 w 8023328"/>
              <a:gd name="connsiteY4026" fmla="*/ 226348 h 2380521"/>
              <a:gd name="connsiteX4027" fmla="*/ 2867363 w 8023328"/>
              <a:gd name="connsiteY4027" fmla="*/ 238746 h 2380521"/>
              <a:gd name="connsiteX4028" fmla="*/ 2853510 w 8023328"/>
              <a:gd name="connsiteY4028" fmla="*/ 226348 h 2380521"/>
              <a:gd name="connsiteX4029" fmla="*/ 2867363 w 8023328"/>
              <a:gd name="connsiteY4029" fmla="*/ 212492 h 2380521"/>
              <a:gd name="connsiteX4030" fmla="*/ 2796538 w 8023328"/>
              <a:gd name="connsiteY4030" fmla="*/ 212492 h 2380521"/>
              <a:gd name="connsiteX4031" fmla="*/ 2808934 w 8023328"/>
              <a:gd name="connsiteY4031" fmla="*/ 226348 h 2380521"/>
              <a:gd name="connsiteX4032" fmla="*/ 2796538 w 8023328"/>
              <a:gd name="connsiteY4032" fmla="*/ 238746 h 2380521"/>
              <a:gd name="connsiteX4033" fmla="*/ 2782680 w 8023328"/>
              <a:gd name="connsiteY4033" fmla="*/ 226348 h 2380521"/>
              <a:gd name="connsiteX4034" fmla="*/ 2796538 w 8023328"/>
              <a:gd name="connsiteY4034" fmla="*/ 212492 h 2380521"/>
              <a:gd name="connsiteX4035" fmla="*/ 2725698 w 8023328"/>
              <a:gd name="connsiteY4035" fmla="*/ 212492 h 2380521"/>
              <a:gd name="connsiteX4036" fmla="*/ 2738102 w 8023328"/>
              <a:gd name="connsiteY4036" fmla="*/ 226348 h 2380521"/>
              <a:gd name="connsiteX4037" fmla="*/ 2725698 w 8023328"/>
              <a:gd name="connsiteY4037" fmla="*/ 238746 h 2380521"/>
              <a:gd name="connsiteX4038" fmla="*/ 2711852 w 8023328"/>
              <a:gd name="connsiteY4038" fmla="*/ 226348 h 2380521"/>
              <a:gd name="connsiteX4039" fmla="*/ 2725698 w 8023328"/>
              <a:gd name="connsiteY4039" fmla="*/ 212492 h 2380521"/>
              <a:gd name="connsiteX4040" fmla="*/ 2653420 w 8023328"/>
              <a:gd name="connsiteY4040" fmla="*/ 212492 h 2380521"/>
              <a:gd name="connsiteX4041" fmla="*/ 2667273 w 8023328"/>
              <a:gd name="connsiteY4041" fmla="*/ 226348 h 2380521"/>
              <a:gd name="connsiteX4042" fmla="*/ 2653420 w 8023328"/>
              <a:gd name="connsiteY4042" fmla="*/ 238746 h 2380521"/>
              <a:gd name="connsiteX4043" fmla="*/ 2641021 w 8023328"/>
              <a:gd name="connsiteY4043" fmla="*/ 226348 h 2380521"/>
              <a:gd name="connsiteX4044" fmla="*/ 2653420 w 8023328"/>
              <a:gd name="connsiteY4044" fmla="*/ 212492 h 2380521"/>
              <a:gd name="connsiteX4045" fmla="*/ 2582586 w 8023328"/>
              <a:gd name="connsiteY4045" fmla="*/ 212492 h 2380521"/>
              <a:gd name="connsiteX4046" fmla="*/ 2596439 w 8023328"/>
              <a:gd name="connsiteY4046" fmla="*/ 226348 h 2380521"/>
              <a:gd name="connsiteX4047" fmla="*/ 2582586 w 8023328"/>
              <a:gd name="connsiteY4047" fmla="*/ 238746 h 2380521"/>
              <a:gd name="connsiteX4048" fmla="*/ 2570189 w 8023328"/>
              <a:gd name="connsiteY4048" fmla="*/ 226348 h 2380521"/>
              <a:gd name="connsiteX4049" fmla="*/ 2582586 w 8023328"/>
              <a:gd name="connsiteY4049" fmla="*/ 212492 h 2380521"/>
              <a:gd name="connsiteX4050" fmla="*/ 2511029 w 8023328"/>
              <a:gd name="connsiteY4050" fmla="*/ 212492 h 2380521"/>
              <a:gd name="connsiteX4051" fmla="*/ 2525616 w 8023328"/>
              <a:gd name="connsiteY4051" fmla="*/ 226348 h 2380521"/>
              <a:gd name="connsiteX4052" fmla="*/ 2511029 w 8023328"/>
              <a:gd name="connsiteY4052" fmla="*/ 238746 h 2380521"/>
              <a:gd name="connsiteX4053" fmla="*/ 2499364 w 8023328"/>
              <a:gd name="connsiteY4053" fmla="*/ 226348 h 2380521"/>
              <a:gd name="connsiteX4054" fmla="*/ 2511029 w 8023328"/>
              <a:gd name="connsiteY4054" fmla="*/ 212492 h 2380521"/>
              <a:gd name="connsiteX4055" fmla="*/ 2439946 w 8023328"/>
              <a:gd name="connsiteY4055" fmla="*/ 212492 h 2380521"/>
              <a:gd name="connsiteX4056" fmla="*/ 2454732 w 8023328"/>
              <a:gd name="connsiteY4056" fmla="*/ 226348 h 2380521"/>
              <a:gd name="connsiteX4057" fmla="*/ 2439946 w 8023328"/>
              <a:gd name="connsiteY4057" fmla="*/ 238746 h 2380521"/>
              <a:gd name="connsiteX4058" fmla="*/ 2425156 w 8023328"/>
              <a:gd name="connsiteY4058" fmla="*/ 226348 h 2380521"/>
              <a:gd name="connsiteX4059" fmla="*/ 2439946 w 8023328"/>
              <a:gd name="connsiteY4059" fmla="*/ 212492 h 2380521"/>
              <a:gd name="connsiteX4060" fmla="*/ 2369110 w 8023328"/>
              <a:gd name="connsiteY4060" fmla="*/ 212492 h 2380521"/>
              <a:gd name="connsiteX4061" fmla="*/ 2383900 w 8023328"/>
              <a:gd name="connsiteY4061" fmla="*/ 226348 h 2380521"/>
              <a:gd name="connsiteX4062" fmla="*/ 2369110 w 8023328"/>
              <a:gd name="connsiteY4062" fmla="*/ 238746 h 2380521"/>
              <a:gd name="connsiteX4063" fmla="*/ 2354323 w 8023328"/>
              <a:gd name="connsiteY4063" fmla="*/ 226348 h 2380521"/>
              <a:gd name="connsiteX4064" fmla="*/ 2369110 w 8023328"/>
              <a:gd name="connsiteY4064" fmla="*/ 212492 h 2380521"/>
              <a:gd name="connsiteX4065" fmla="*/ 2298283 w 8023328"/>
              <a:gd name="connsiteY4065" fmla="*/ 212492 h 2380521"/>
              <a:gd name="connsiteX4066" fmla="*/ 2313070 w 8023328"/>
              <a:gd name="connsiteY4066" fmla="*/ 227280 h 2380521"/>
              <a:gd name="connsiteX4067" fmla="*/ 2298283 w 8023328"/>
              <a:gd name="connsiteY4067" fmla="*/ 242069 h 2380521"/>
              <a:gd name="connsiteX4068" fmla="*/ 2283493 w 8023328"/>
              <a:gd name="connsiteY4068" fmla="*/ 227280 h 2380521"/>
              <a:gd name="connsiteX4069" fmla="*/ 2298283 w 8023328"/>
              <a:gd name="connsiteY4069" fmla="*/ 212492 h 2380521"/>
              <a:gd name="connsiteX4070" fmla="*/ 2226517 w 8023328"/>
              <a:gd name="connsiteY4070" fmla="*/ 212492 h 2380521"/>
              <a:gd name="connsiteX4071" fmla="*/ 2238916 w 8023328"/>
              <a:gd name="connsiteY4071" fmla="*/ 227280 h 2380521"/>
              <a:gd name="connsiteX4072" fmla="*/ 2226517 w 8023328"/>
              <a:gd name="connsiteY4072" fmla="*/ 242069 h 2380521"/>
              <a:gd name="connsiteX4073" fmla="*/ 2212659 w 8023328"/>
              <a:gd name="connsiteY4073" fmla="*/ 227280 h 2380521"/>
              <a:gd name="connsiteX4074" fmla="*/ 2226517 w 8023328"/>
              <a:gd name="connsiteY4074" fmla="*/ 212492 h 2380521"/>
              <a:gd name="connsiteX4075" fmla="*/ 2155683 w 8023328"/>
              <a:gd name="connsiteY4075" fmla="*/ 212492 h 2380521"/>
              <a:gd name="connsiteX4076" fmla="*/ 2168081 w 8023328"/>
              <a:gd name="connsiteY4076" fmla="*/ 227280 h 2380521"/>
              <a:gd name="connsiteX4077" fmla="*/ 2155683 w 8023328"/>
              <a:gd name="connsiteY4077" fmla="*/ 242069 h 2380521"/>
              <a:gd name="connsiteX4078" fmla="*/ 2141827 w 8023328"/>
              <a:gd name="connsiteY4078" fmla="*/ 227280 h 2380521"/>
              <a:gd name="connsiteX4079" fmla="*/ 2155683 w 8023328"/>
              <a:gd name="connsiteY4079" fmla="*/ 212492 h 2380521"/>
              <a:gd name="connsiteX4080" fmla="*/ 2084851 w 8023328"/>
              <a:gd name="connsiteY4080" fmla="*/ 212492 h 2380521"/>
              <a:gd name="connsiteX4081" fmla="*/ 2097249 w 8023328"/>
              <a:gd name="connsiteY4081" fmla="*/ 227280 h 2380521"/>
              <a:gd name="connsiteX4082" fmla="*/ 2084851 w 8023328"/>
              <a:gd name="connsiteY4082" fmla="*/ 242069 h 2380521"/>
              <a:gd name="connsiteX4083" fmla="*/ 2070995 w 8023328"/>
              <a:gd name="connsiteY4083" fmla="*/ 227280 h 2380521"/>
              <a:gd name="connsiteX4084" fmla="*/ 2084851 w 8023328"/>
              <a:gd name="connsiteY4084" fmla="*/ 212492 h 2380521"/>
              <a:gd name="connsiteX4085" fmla="*/ 2011835 w 8023328"/>
              <a:gd name="connsiteY4085" fmla="*/ 212492 h 2380521"/>
              <a:gd name="connsiteX4086" fmla="*/ 2026421 w 8023328"/>
              <a:gd name="connsiteY4086" fmla="*/ 227280 h 2380521"/>
              <a:gd name="connsiteX4087" fmla="*/ 2011835 w 8023328"/>
              <a:gd name="connsiteY4087" fmla="*/ 242069 h 2380521"/>
              <a:gd name="connsiteX4088" fmla="*/ 2000168 w 8023328"/>
              <a:gd name="connsiteY4088" fmla="*/ 227280 h 2380521"/>
              <a:gd name="connsiteX4089" fmla="*/ 2011835 w 8023328"/>
              <a:gd name="connsiteY4089" fmla="*/ 212492 h 2380521"/>
              <a:gd name="connsiteX4090" fmla="*/ 1938362 w 8023328"/>
              <a:gd name="connsiteY4090" fmla="*/ 212492 h 2380521"/>
              <a:gd name="connsiteX4091" fmla="*/ 1952222 w 8023328"/>
              <a:gd name="connsiteY4091" fmla="*/ 227280 h 2380521"/>
              <a:gd name="connsiteX4092" fmla="*/ 1938362 w 8023328"/>
              <a:gd name="connsiteY4092" fmla="*/ 242069 h 2380521"/>
              <a:gd name="connsiteX4093" fmla="*/ 1925971 w 8023328"/>
              <a:gd name="connsiteY4093" fmla="*/ 227280 h 2380521"/>
              <a:gd name="connsiteX4094" fmla="*/ 1938362 w 8023328"/>
              <a:gd name="connsiteY4094" fmla="*/ 212492 h 2380521"/>
              <a:gd name="connsiteX4095" fmla="*/ 1867530 w 8023328"/>
              <a:gd name="connsiteY4095" fmla="*/ 212492 h 2380521"/>
              <a:gd name="connsiteX4096" fmla="*/ 1881387 w 8023328"/>
              <a:gd name="connsiteY4096" fmla="*/ 227280 h 2380521"/>
              <a:gd name="connsiteX4097" fmla="*/ 1867530 w 8023328"/>
              <a:gd name="connsiteY4097" fmla="*/ 242069 h 2380521"/>
              <a:gd name="connsiteX4098" fmla="*/ 1855129 w 8023328"/>
              <a:gd name="connsiteY4098" fmla="*/ 227280 h 2380521"/>
              <a:gd name="connsiteX4099" fmla="*/ 1867530 w 8023328"/>
              <a:gd name="connsiteY4099" fmla="*/ 212492 h 2380521"/>
              <a:gd name="connsiteX4100" fmla="*/ 1799087 w 8023328"/>
              <a:gd name="connsiteY4100" fmla="*/ 212492 h 2380521"/>
              <a:gd name="connsiteX4101" fmla="*/ 1813879 w 8023328"/>
              <a:gd name="connsiteY4101" fmla="*/ 227280 h 2380521"/>
              <a:gd name="connsiteX4102" fmla="*/ 1799087 w 8023328"/>
              <a:gd name="connsiteY4102" fmla="*/ 242069 h 2380521"/>
              <a:gd name="connsiteX4103" fmla="*/ 1784303 w 8023328"/>
              <a:gd name="connsiteY4103" fmla="*/ 227280 h 2380521"/>
              <a:gd name="connsiteX4104" fmla="*/ 1799087 w 8023328"/>
              <a:gd name="connsiteY4104" fmla="*/ 212492 h 2380521"/>
              <a:gd name="connsiteX4105" fmla="*/ 1728262 w 8023328"/>
              <a:gd name="connsiteY4105" fmla="*/ 212492 h 2380521"/>
              <a:gd name="connsiteX4106" fmla="*/ 1743052 w 8023328"/>
              <a:gd name="connsiteY4106" fmla="*/ 227280 h 2380521"/>
              <a:gd name="connsiteX4107" fmla="*/ 1728262 w 8023328"/>
              <a:gd name="connsiteY4107" fmla="*/ 242069 h 2380521"/>
              <a:gd name="connsiteX4108" fmla="*/ 1713472 w 8023328"/>
              <a:gd name="connsiteY4108" fmla="*/ 227280 h 2380521"/>
              <a:gd name="connsiteX4109" fmla="*/ 1728262 w 8023328"/>
              <a:gd name="connsiteY4109" fmla="*/ 212492 h 2380521"/>
              <a:gd name="connsiteX4110" fmla="*/ 1656498 w 8023328"/>
              <a:gd name="connsiteY4110" fmla="*/ 212492 h 2380521"/>
              <a:gd name="connsiteX4111" fmla="*/ 1668900 w 8023328"/>
              <a:gd name="connsiteY4111" fmla="*/ 227280 h 2380521"/>
              <a:gd name="connsiteX4112" fmla="*/ 1656498 w 8023328"/>
              <a:gd name="connsiteY4112" fmla="*/ 242069 h 2380521"/>
              <a:gd name="connsiteX4113" fmla="*/ 1642655 w 8023328"/>
              <a:gd name="connsiteY4113" fmla="*/ 227280 h 2380521"/>
              <a:gd name="connsiteX4114" fmla="*/ 1656498 w 8023328"/>
              <a:gd name="connsiteY4114" fmla="*/ 212492 h 2380521"/>
              <a:gd name="connsiteX4115" fmla="*/ 1582299 w 8023328"/>
              <a:gd name="connsiteY4115" fmla="*/ 212492 h 2380521"/>
              <a:gd name="connsiteX4116" fmla="*/ 1594704 w 8023328"/>
              <a:gd name="connsiteY4116" fmla="*/ 227280 h 2380521"/>
              <a:gd name="connsiteX4117" fmla="*/ 1582299 w 8023328"/>
              <a:gd name="connsiteY4117" fmla="*/ 242069 h 2380521"/>
              <a:gd name="connsiteX4118" fmla="*/ 1568441 w 8023328"/>
              <a:gd name="connsiteY4118" fmla="*/ 227280 h 2380521"/>
              <a:gd name="connsiteX4119" fmla="*/ 1582299 w 8023328"/>
              <a:gd name="connsiteY4119" fmla="*/ 212492 h 2380521"/>
              <a:gd name="connsiteX4120" fmla="*/ 1512198 w 8023328"/>
              <a:gd name="connsiteY4120" fmla="*/ 212492 h 2380521"/>
              <a:gd name="connsiteX4121" fmla="*/ 1523867 w 8023328"/>
              <a:gd name="connsiteY4121" fmla="*/ 227280 h 2380521"/>
              <a:gd name="connsiteX4122" fmla="*/ 1512198 w 8023328"/>
              <a:gd name="connsiteY4122" fmla="*/ 242069 h 2380521"/>
              <a:gd name="connsiteX4123" fmla="*/ 1497612 w 8023328"/>
              <a:gd name="connsiteY4123" fmla="*/ 227280 h 2380521"/>
              <a:gd name="connsiteX4124" fmla="*/ 1512198 w 8023328"/>
              <a:gd name="connsiteY4124" fmla="*/ 212492 h 2380521"/>
              <a:gd name="connsiteX4125" fmla="*/ 1439173 w 8023328"/>
              <a:gd name="connsiteY4125" fmla="*/ 212492 h 2380521"/>
              <a:gd name="connsiteX4126" fmla="*/ 1453026 w 8023328"/>
              <a:gd name="connsiteY4126" fmla="*/ 227280 h 2380521"/>
              <a:gd name="connsiteX4127" fmla="*/ 1439173 w 8023328"/>
              <a:gd name="connsiteY4127" fmla="*/ 242069 h 2380521"/>
              <a:gd name="connsiteX4128" fmla="*/ 1426777 w 8023328"/>
              <a:gd name="connsiteY4128" fmla="*/ 227280 h 2380521"/>
              <a:gd name="connsiteX4129" fmla="*/ 1439173 w 8023328"/>
              <a:gd name="connsiteY4129" fmla="*/ 212492 h 2380521"/>
              <a:gd name="connsiteX4130" fmla="*/ 1368349 w 8023328"/>
              <a:gd name="connsiteY4130" fmla="*/ 212492 h 2380521"/>
              <a:gd name="connsiteX4131" fmla="*/ 1382203 w 8023328"/>
              <a:gd name="connsiteY4131" fmla="*/ 227280 h 2380521"/>
              <a:gd name="connsiteX4132" fmla="*/ 1368349 w 8023328"/>
              <a:gd name="connsiteY4132" fmla="*/ 242069 h 2380521"/>
              <a:gd name="connsiteX4133" fmla="*/ 1355950 w 8023328"/>
              <a:gd name="connsiteY4133" fmla="*/ 227280 h 2380521"/>
              <a:gd name="connsiteX4134" fmla="*/ 1368349 w 8023328"/>
              <a:gd name="connsiteY4134" fmla="*/ 212492 h 2380521"/>
              <a:gd name="connsiteX4135" fmla="*/ 1297520 w 8023328"/>
              <a:gd name="connsiteY4135" fmla="*/ 212492 h 2380521"/>
              <a:gd name="connsiteX4136" fmla="*/ 1311374 w 8023328"/>
              <a:gd name="connsiteY4136" fmla="*/ 227280 h 2380521"/>
              <a:gd name="connsiteX4137" fmla="*/ 1297520 w 8023328"/>
              <a:gd name="connsiteY4137" fmla="*/ 242069 h 2380521"/>
              <a:gd name="connsiteX4138" fmla="*/ 1285121 w 8023328"/>
              <a:gd name="connsiteY4138" fmla="*/ 227280 h 2380521"/>
              <a:gd name="connsiteX4139" fmla="*/ 1297520 w 8023328"/>
              <a:gd name="connsiteY4139" fmla="*/ 212492 h 2380521"/>
              <a:gd name="connsiteX4140" fmla="*/ 1225708 w 8023328"/>
              <a:gd name="connsiteY4140" fmla="*/ 212492 h 2380521"/>
              <a:gd name="connsiteX4141" fmla="*/ 1240496 w 8023328"/>
              <a:gd name="connsiteY4141" fmla="*/ 227280 h 2380521"/>
              <a:gd name="connsiteX4142" fmla="*/ 1225708 w 8023328"/>
              <a:gd name="connsiteY4142" fmla="*/ 242069 h 2380521"/>
              <a:gd name="connsiteX4143" fmla="*/ 1210934 w 8023328"/>
              <a:gd name="connsiteY4143" fmla="*/ 227280 h 2380521"/>
              <a:gd name="connsiteX4144" fmla="*/ 1225708 w 8023328"/>
              <a:gd name="connsiteY4144" fmla="*/ 212492 h 2380521"/>
              <a:gd name="connsiteX4145" fmla="*/ 1154891 w 8023328"/>
              <a:gd name="connsiteY4145" fmla="*/ 212492 h 2380521"/>
              <a:gd name="connsiteX4146" fmla="*/ 1169683 w 8023328"/>
              <a:gd name="connsiteY4146" fmla="*/ 227280 h 2380521"/>
              <a:gd name="connsiteX4147" fmla="*/ 1154891 w 8023328"/>
              <a:gd name="connsiteY4147" fmla="*/ 242069 h 2380521"/>
              <a:gd name="connsiteX4148" fmla="*/ 1140105 w 8023328"/>
              <a:gd name="connsiteY4148" fmla="*/ 227280 h 2380521"/>
              <a:gd name="connsiteX4149" fmla="*/ 1154891 w 8023328"/>
              <a:gd name="connsiteY4149" fmla="*/ 212492 h 2380521"/>
              <a:gd name="connsiteX4150" fmla="*/ 1084063 w 8023328"/>
              <a:gd name="connsiteY4150" fmla="*/ 212492 h 2380521"/>
              <a:gd name="connsiteX4151" fmla="*/ 1098847 w 8023328"/>
              <a:gd name="connsiteY4151" fmla="*/ 227280 h 2380521"/>
              <a:gd name="connsiteX4152" fmla="*/ 1084063 w 8023328"/>
              <a:gd name="connsiteY4152" fmla="*/ 242069 h 2380521"/>
              <a:gd name="connsiteX4153" fmla="*/ 1069276 w 8023328"/>
              <a:gd name="connsiteY4153" fmla="*/ 227280 h 2380521"/>
              <a:gd name="connsiteX4154" fmla="*/ 1084063 w 8023328"/>
              <a:gd name="connsiteY4154" fmla="*/ 212492 h 2380521"/>
              <a:gd name="connsiteX4155" fmla="*/ 3013723 w 8023328"/>
              <a:gd name="connsiteY4155" fmla="*/ 141661 h 2380521"/>
              <a:gd name="connsiteX4156" fmla="*/ 3028140 w 8023328"/>
              <a:gd name="connsiteY4156" fmla="*/ 155517 h 2380521"/>
              <a:gd name="connsiteX4157" fmla="*/ 3013723 w 8023328"/>
              <a:gd name="connsiteY4157" fmla="*/ 167915 h 2380521"/>
              <a:gd name="connsiteX4158" fmla="*/ 2998545 w 8023328"/>
              <a:gd name="connsiteY4158" fmla="*/ 155517 h 2380521"/>
              <a:gd name="connsiteX4159" fmla="*/ 3013723 w 8023328"/>
              <a:gd name="connsiteY4159" fmla="*/ 141661 h 2380521"/>
              <a:gd name="connsiteX4160" fmla="*/ 2942497 w 8023328"/>
              <a:gd name="connsiteY4160" fmla="*/ 141661 h 2380521"/>
              <a:gd name="connsiteX4161" fmla="*/ 2957293 w 8023328"/>
              <a:gd name="connsiteY4161" fmla="*/ 155517 h 2380521"/>
              <a:gd name="connsiteX4162" fmla="*/ 2942497 w 8023328"/>
              <a:gd name="connsiteY4162" fmla="*/ 167915 h 2380521"/>
              <a:gd name="connsiteX4163" fmla="*/ 2927716 w 8023328"/>
              <a:gd name="connsiteY4163" fmla="*/ 155517 h 2380521"/>
              <a:gd name="connsiteX4164" fmla="*/ 2942497 w 8023328"/>
              <a:gd name="connsiteY4164" fmla="*/ 141661 h 2380521"/>
              <a:gd name="connsiteX4165" fmla="*/ 2867363 w 8023328"/>
              <a:gd name="connsiteY4165" fmla="*/ 141661 h 2380521"/>
              <a:gd name="connsiteX4166" fmla="*/ 2879765 w 8023328"/>
              <a:gd name="connsiteY4166" fmla="*/ 155517 h 2380521"/>
              <a:gd name="connsiteX4167" fmla="*/ 2867363 w 8023328"/>
              <a:gd name="connsiteY4167" fmla="*/ 167915 h 2380521"/>
              <a:gd name="connsiteX4168" fmla="*/ 2853510 w 8023328"/>
              <a:gd name="connsiteY4168" fmla="*/ 155517 h 2380521"/>
              <a:gd name="connsiteX4169" fmla="*/ 2867363 w 8023328"/>
              <a:gd name="connsiteY4169" fmla="*/ 141661 h 2380521"/>
              <a:gd name="connsiteX4170" fmla="*/ 2796538 w 8023328"/>
              <a:gd name="connsiteY4170" fmla="*/ 141661 h 2380521"/>
              <a:gd name="connsiteX4171" fmla="*/ 2808940 w 8023328"/>
              <a:gd name="connsiteY4171" fmla="*/ 155517 h 2380521"/>
              <a:gd name="connsiteX4172" fmla="*/ 2796538 w 8023328"/>
              <a:gd name="connsiteY4172" fmla="*/ 167915 h 2380521"/>
              <a:gd name="connsiteX4173" fmla="*/ 2782683 w 8023328"/>
              <a:gd name="connsiteY4173" fmla="*/ 155517 h 2380521"/>
              <a:gd name="connsiteX4174" fmla="*/ 2796538 w 8023328"/>
              <a:gd name="connsiteY4174" fmla="*/ 141661 h 2380521"/>
              <a:gd name="connsiteX4175" fmla="*/ 2725703 w 8023328"/>
              <a:gd name="connsiteY4175" fmla="*/ 141661 h 2380521"/>
              <a:gd name="connsiteX4176" fmla="*/ 2738105 w 8023328"/>
              <a:gd name="connsiteY4176" fmla="*/ 155517 h 2380521"/>
              <a:gd name="connsiteX4177" fmla="*/ 2725703 w 8023328"/>
              <a:gd name="connsiteY4177" fmla="*/ 167915 h 2380521"/>
              <a:gd name="connsiteX4178" fmla="*/ 2711852 w 8023328"/>
              <a:gd name="connsiteY4178" fmla="*/ 155517 h 2380521"/>
              <a:gd name="connsiteX4179" fmla="*/ 2725703 w 8023328"/>
              <a:gd name="connsiteY4179" fmla="*/ 141661 h 2380521"/>
              <a:gd name="connsiteX4180" fmla="*/ 2653420 w 8023328"/>
              <a:gd name="connsiteY4180" fmla="*/ 141661 h 2380521"/>
              <a:gd name="connsiteX4181" fmla="*/ 2667273 w 8023328"/>
              <a:gd name="connsiteY4181" fmla="*/ 155517 h 2380521"/>
              <a:gd name="connsiteX4182" fmla="*/ 2653420 w 8023328"/>
              <a:gd name="connsiteY4182" fmla="*/ 167915 h 2380521"/>
              <a:gd name="connsiteX4183" fmla="*/ 2641021 w 8023328"/>
              <a:gd name="connsiteY4183" fmla="*/ 155517 h 2380521"/>
              <a:gd name="connsiteX4184" fmla="*/ 2653420 w 8023328"/>
              <a:gd name="connsiteY4184" fmla="*/ 141661 h 2380521"/>
              <a:gd name="connsiteX4185" fmla="*/ 2582586 w 8023328"/>
              <a:gd name="connsiteY4185" fmla="*/ 141661 h 2380521"/>
              <a:gd name="connsiteX4186" fmla="*/ 2596442 w 8023328"/>
              <a:gd name="connsiteY4186" fmla="*/ 155517 h 2380521"/>
              <a:gd name="connsiteX4187" fmla="*/ 2582586 w 8023328"/>
              <a:gd name="connsiteY4187" fmla="*/ 167915 h 2380521"/>
              <a:gd name="connsiteX4188" fmla="*/ 2570189 w 8023328"/>
              <a:gd name="connsiteY4188" fmla="*/ 155517 h 2380521"/>
              <a:gd name="connsiteX4189" fmla="*/ 2582586 w 8023328"/>
              <a:gd name="connsiteY4189" fmla="*/ 141661 h 2380521"/>
              <a:gd name="connsiteX4190" fmla="*/ 2511034 w 8023328"/>
              <a:gd name="connsiteY4190" fmla="*/ 141661 h 2380521"/>
              <a:gd name="connsiteX4191" fmla="*/ 2525616 w 8023328"/>
              <a:gd name="connsiteY4191" fmla="*/ 155517 h 2380521"/>
              <a:gd name="connsiteX4192" fmla="*/ 2511034 w 8023328"/>
              <a:gd name="connsiteY4192" fmla="*/ 167915 h 2380521"/>
              <a:gd name="connsiteX4193" fmla="*/ 2499364 w 8023328"/>
              <a:gd name="connsiteY4193" fmla="*/ 155517 h 2380521"/>
              <a:gd name="connsiteX4194" fmla="*/ 2511034 w 8023328"/>
              <a:gd name="connsiteY4194" fmla="*/ 141661 h 2380521"/>
              <a:gd name="connsiteX4195" fmla="*/ 2439946 w 8023328"/>
              <a:gd name="connsiteY4195" fmla="*/ 141661 h 2380521"/>
              <a:gd name="connsiteX4196" fmla="*/ 2454734 w 8023328"/>
              <a:gd name="connsiteY4196" fmla="*/ 155517 h 2380521"/>
              <a:gd name="connsiteX4197" fmla="*/ 2439946 w 8023328"/>
              <a:gd name="connsiteY4197" fmla="*/ 167915 h 2380521"/>
              <a:gd name="connsiteX4198" fmla="*/ 2425159 w 8023328"/>
              <a:gd name="connsiteY4198" fmla="*/ 155517 h 2380521"/>
              <a:gd name="connsiteX4199" fmla="*/ 2439946 w 8023328"/>
              <a:gd name="connsiteY4199" fmla="*/ 141661 h 2380521"/>
              <a:gd name="connsiteX4200" fmla="*/ 2369114 w 8023328"/>
              <a:gd name="connsiteY4200" fmla="*/ 141661 h 2380521"/>
              <a:gd name="connsiteX4201" fmla="*/ 2383900 w 8023328"/>
              <a:gd name="connsiteY4201" fmla="*/ 155517 h 2380521"/>
              <a:gd name="connsiteX4202" fmla="*/ 2369114 w 8023328"/>
              <a:gd name="connsiteY4202" fmla="*/ 167915 h 2380521"/>
              <a:gd name="connsiteX4203" fmla="*/ 2354323 w 8023328"/>
              <a:gd name="connsiteY4203" fmla="*/ 155517 h 2380521"/>
              <a:gd name="connsiteX4204" fmla="*/ 2369114 w 8023328"/>
              <a:gd name="connsiteY4204" fmla="*/ 141661 h 2380521"/>
              <a:gd name="connsiteX4205" fmla="*/ 2298283 w 8023328"/>
              <a:gd name="connsiteY4205" fmla="*/ 141661 h 2380521"/>
              <a:gd name="connsiteX4206" fmla="*/ 2313070 w 8023328"/>
              <a:gd name="connsiteY4206" fmla="*/ 155517 h 2380521"/>
              <a:gd name="connsiteX4207" fmla="*/ 2298283 w 8023328"/>
              <a:gd name="connsiteY4207" fmla="*/ 167915 h 2380521"/>
              <a:gd name="connsiteX4208" fmla="*/ 2283493 w 8023328"/>
              <a:gd name="connsiteY4208" fmla="*/ 155517 h 2380521"/>
              <a:gd name="connsiteX4209" fmla="*/ 2298283 w 8023328"/>
              <a:gd name="connsiteY4209" fmla="*/ 141661 h 2380521"/>
              <a:gd name="connsiteX4210" fmla="*/ 2226517 w 8023328"/>
              <a:gd name="connsiteY4210" fmla="*/ 141661 h 2380521"/>
              <a:gd name="connsiteX4211" fmla="*/ 2238916 w 8023328"/>
              <a:gd name="connsiteY4211" fmla="*/ 155517 h 2380521"/>
              <a:gd name="connsiteX4212" fmla="*/ 2226517 w 8023328"/>
              <a:gd name="connsiteY4212" fmla="*/ 167915 h 2380521"/>
              <a:gd name="connsiteX4213" fmla="*/ 2212659 w 8023328"/>
              <a:gd name="connsiteY4213" fmla="*/ 155517 h 2380521"/>
              <a:gd name="connsiteX4214" fmla="*/ 2226517 w 8023328"/>
              <a:gd name="connsiteY4214" fmla="*/ 141661 h 2380521"/>
              <a:gd name="connsiteX4215" fmla="*/ 2155683 w 8023328"/>
              <a:gd name="connsiteY4215" fmla="*/ 141661 h 2380521"/>
              <a:gd name="connsiteX4216" fmla="*/ 2168084 w 8023328"/>
              <a:gd name="connsiteY4216" fmla="*/ 155517 h 2380521"/>
              <a:gd name="connsiteX4217" fmla="*/ 2155683 w 8023328"/>
              <a:gd name="connsiteY4217" fmla="*/ 167915 h 2380521"/>
              <a:gd name="connsiteX4218" fmla="*/ 2141827 w 8023328"/>
              <a:gd name="connsiteY4218" fmla="*/ 155517 h 2380521"/>
              <a:gd name="connsiteX4219" fmla="*/ 2155683 w 8023328"/>
              <a:gd name="connsiteY4219" fmla="*/ 141661 h 2380521"/>
              <a:gd name="connsiteX4220" fmla="*/ 2084851 w 8023328"/>
              <a:gd name="connsiteY4220" fmla="*/ 141661 h 2380521"/>
              <a:gd name="connsiteX4221" fmla="*/ 2097249 w 8023328"/>
              <a:gd name="connsiteY4221" fmla="*/ 155517 h 2380521"/>
              <a:gd name="connsiteX4222" fmla="*/ 2084851 w 8023328"/>
              <a:gd name="connsiteY4222" fmla="*/ 167915 h 2380521"/>
              <a:gd name="connsiteX4223" fmla="*/ 2070995 w 8023328"/>
              <a:gd name="connsiteY4223" fmla="*/ 155517 h 2380521"/>
              <a:gd name="connsiteX4224" fmla="*/ 2084851 w 8023328"/>
              <a:gd name="connsiteY4224" fmla="*/ 141661 h 2380521"/>
              <a:gd name="connsiteX4225" fmla="*/ 2011835 w 8023328"/>
              <a:gd name="connsiteY4225" fmla="*/ 141661 h 2380521"/>
              <a:gd name="connsiteX4226" fmla="*/ 2026421 w 8023328"/>
              <a:gd name="connsiteY4226" fmla="*/ 155517 h 2380521"/>
              <a:gd name="connsiteX4227" fmla="*/ 2011835 w 8023328"/>
              <a:gd name="connsiteY4227" fmla="*/ 167915 h 2380521"/>
              <a:gd name="connsiteX4228" fmla="*/ 2000168 w 8023328"/>
              <a:gd name="connsiteY4228" fmla="*/ 155517 h 2380521"/>
              <a:gd name="connsiteX4229" fmla="*/ 2011835 w 8023328"/>
              <a:gd name="connsiteY4229" fmla="*/ 141661 h 2380521"/>
              <a:gd name="connsiteX4230" fmla="*/ 1938365 w 8023328"/>
              <a:gd name="connsiteY4230" fmla="*/ 141661 h 2380521"/>
              <a:gd name="connsiteX4231" fmla="*/ 1952222 w 8023328"/>
              <a:gd name="connsiteY4231" fmla="*/ 155517 h 2380521"/>
              <a:gd name="connsiteX4232" fmla="*/ 1938365 w 8023328"/>
              <a:gd name="connsiteY4232" fmla="*/ 167915 h 2380521"/>
              <a:gd name="connsiteX4233" fmla="*/ 1925971 w 8023328"/>
              <a:gd name="connsiteY4233" fmla="*/ 155517 h 2380521"/>
              <a:gd name="connsiteX4234" fmla="*/ 1938365 w 8023328"/>
              <a:gd name="connsiteY4234" fmla="*/ 141661 h 2380521"/>
              <a:gd name="connsiteX4235" fmla="*/ 1869922 w 8023328"/>
              <a:gd name="connsiteY4235" fmla="*/ 141661 h 2380521"/>
              <a:gd name="connsiteX4236" fmla="*/ 1884712 w 8023328"/>
              <a:gd name="connsiteY4236" fmla="*/ 155517 h 2380521"/>
              <a:gd name="connsiteX4237" fmla="*/ 1869922 w 8023328"/>
              <a:gd name="connsiteY4237" fmla="*/ 167915 h 2380521"/>
              <a:gd name="connsiteX4238" fmla="*/ 1855131 w 8023328"/>
              <a:gd name="connsiteY4238" fmla="*/ 155517 h 2380521"/>
              <a:gd name="connsiteX4239" fmla="*/ 1869922 w 8023328"/>
              <a:gd name="connsiteY4239" fmla="*/ 141661 h 2380521"/>
              <a:gd name="connsiteX4240" fmla="*/ 1799087 w 8023328"/>
              <a:gd name="connsiteY4240" fmla="*/ 141661 h 2380521"/>
              <a:gd name="connsiteX4241" fmla="*/ 1813879 w 8023328"/>
              <a:gd name="connsiteY4241" fmla="*/ 155517 h 2380521"/>
              <a:gd name="connsiteX4242" fmla="*/ 1799087 w 8023328"/>
              <a:gd name="connsiteY4242" fmla="*/ 167915 h 2380521"/>
              <a:gd name="connsiteX4243" fmla="*/ 1784303 w 8023328"/>
              <a:gd name="connsiteY4243" fmla="*/ 155517 h 2380521"/>
              <a:gd name="connsiteX4244" fmla="*/ 1799087 w 8023328"/>
              <a:gd name="connsiteY4244" fmla="*/ 141661 h 2380521"/>
              <a:gd name="connsiteX4245" fmla="*/ 1728262 w 8023328"/>
              <a:gd name="connsiteY4245" fmla="*/ 141661 h 2380521"/>
              <a:gd name="connsiteX4246" fmla="*/ 1743052 w 8023328"/>
              <a:gd name="connsiteY4246" fmla="*/ 155517 h 2380521"/>
              <a:gd name="connsiteX4247" fmla="*/ 1728262 w 8023328"/>
              <a:gd name="connsiteY4247" fmla="*/ 167915 h 2380521"/>
              <a:gd name="connsiteX4248" fmla="*/ 1713474 w 8023328"/>
              <a:gd name="connsiteY4248" fmla="*/ 155517 h 2380521"/>
              <a:gd name="connsiteX4249" fmla="*/ 1728262 w 8023328"/>
              <a:gd name="connsiteY4249" fmla="*/ 141661 h 2380521"/>
              <a:gd name="connsiteX4250" fmla="*/ 1656501 w 8023328"/>
              <a:gd name="connsiteY4250" fmla="*/ 141661 h 2380521"/>
              <a:gd name="connsiteX4251" fmla="*/ 1668900 w 8023328"/>
              <a:gd name="connsiteY4251" fmla="*/ 156450 h 2380521"/>
              <a:gd name="connsiteX4252" fmla="*/ 1656501 w 8023328"/>
              <a:gd name="connsiteY4252" fmla="*/ 171239 h 2380521"/>
              <a:gd name="connsiteX4253" fmla="*/ 1642655 w 8023328"/>
              <a:gd name="connsiteY4253" fmla="*/ 156450 h 2380521"/>
              <a:gd name="connsiteX4254" fmla="*/ 1656501 w 8023328"/>
              <a:gd name="connsiteY4254" fmla="*/ 141661 h 2380521"/>
              <a:gd name="connsiteX4255" fmla="*/ 1582299 w 8023328"/>
              <a:gd name="connsiteY4255" fmla="*/ 141661 h 2380521"/>
              <a:gd name="connsiteX4256" fmla="*/ 1594704 w 8023328"/>
              <a:gd name="connsiteY4256" fmla="*/ 156450 h 2380521"/>
              <a:gd name="connsiteX4257" fmla="*/ 1582299 w 8023328"/>
              <a:gd name="connsiteY4257" fmla="*/ 171239 h 2380521"/>
              <a:gd name="connsiteX4258" fmla="*/ 1568444 w 8023328"/>
              <a:gd name="connsiteY4258" fmla="*/ 156450 h 2380521"/>
              <a:gd name="connsiteX4259" fmla="*/ 1582299 w 8023328"/>
              <a:gd name="connsiteY4259" fmla="*/ 141661 h 2380521"/>
              <a:gd name="connsiteX4260" fmla="*/ 1512199 w 8023328"/>
              <a:gd name="connsiteY4260" fmla="*/ 141661 h 2380521"/>
              <a:gd name="connsiteX4261" fmla="*/ 1523867 w 8023328"/>
              <a:gd name="connsiteY4261" fmla="*/ 156450 h 2380521"/>
              <a:gd name="connsiteX4262" fmla="*/ 1512199 w 8023328"/>
              <a:gd name="connsiteY4262" fmla="*/ 171239 h 2380521"/>
              <a:gd name="connsiteX4263" fmla="*/ 1497612 w 8023328"/>
              <a:gd name="connsiteY4263" fmla="*/ 156450 h 2380521"/>
              <a:gd name="connsiteX4264" fmla="*/ 1512199 w 8023328"/>
              <a:gd name="connsiteY4264" fmla="*/ 141661 h 2380521"/>
              <a:gd name="connsiteX4265" fmla="*/ 1439173 w 8023328"/>
              <a:gd name="connsiteY4265" fmla="*/ 141661 h 2380521"/>
              <a:gd name="connsiteX4266" fmla="*/ 1453026 w 8023328"/>
              <a:gd name="connsiteY4266" fmla="*/ 156450 h 2380521"/>
              <a:gd name="connsiteX4267" fmla="*/ 1439173 w 8023328"/>
              <a:gd name="connsiteY4267" fmla="*/ 171239 h 2380521"/>
              <a:gd name="connsiteX4268" fmla="*/ 1426777 w 8023328"/>
              <a:gd name="connsiteY4268" fmla="*/ 156450 h 2380521"/>
              <a:gd name="connsiteX4269" fmla="*/ 1439173 w 8023328"/>
              <a:gd name="connsiteY4269" fmla="*/ 141661 h 2380521"/>
              <a:gd name="connsiteX4270" fmla="*/ 1368349 w 8023328"/>
              <a:gd name="connsiteY4270" fmla="*/ 141661 h 2380521"/>
              <a:gd name="connsiteX4271" fmla="*/ 1382203 w 8023328"/>
              <a:gd name="connsiteY4271" fmla="*/ 156450 h 2380521"/>
              <a:gd name="connsiteX4272" fmla="*/ 1368349 w 8023328"/>
              <a:gd name="connsiteY4272" fmla="*/ 171239 h 2380521"/>
              <a:gd name="connsiteX4273" fmla="*/ 1355953 w 8023328"/>
              <a:gd name="connsiteY4273" fmla="*/ 156450 h 2380521"/>
              <a:gd name="connsiteX4274" fmla="*/ 1368349 w 8023328"/>
              <a:gd name="connsiteY4274" fmla="*/ 141661 h 2380521"/>
              <a:gd name="connsiteX4275" fmla="*/ 1297520 w 8023328"/>
              <a:gd name="connsiteY4275" fmla="*/ 141661 h 2380521"/>
              <a:gd name="connsiteX4276" fmla="*/ 1311374 w 8023328"/>
              <a:gd name="connsiteY4276" fmla="*/ 156450 h 2380521"/>
              <a:gd name="connsiteX4277" fmla="*/ 1297520 w 8023328"/>
              <a:gd name="connsiteY4277" fmla="*/ 171239 h 2380521"/>
              <a:gd name="connsiteX4278" fmla="*/ 1285121 w 8023328"/>
              <a:gd name="connsiteY4278" fmla="*/ 156450 h 2380521"/>
              <a:gd name="connsiteX4279" fmla="*/ 1297520 w 8023328"/>
              <a:gd name="connsiteY4279" fmla="*/ 141661 h 2380521"/>
              <a:gd name="connsiteX4280" fmla="*/ 2796538 w 8023328"/>
              <a:gd name="connsiteY4280" fmla="*/ 70831 h 2380521"/>
              <a:gd name="connsiteX4281" fmla="*/ 2808940 w 8023328"/>
              <a:gd name="connsiteY4281" fmla="*/ 84687 h 2380521"/>
              <a:gd name="connsiteX4282" fmla="*/ 2796538 w 8023328"/>
              <a:gd name="connsiteY4282" fmla="*/ 97085 h 2380521"/>
              <a:gd name="connsiteX4283" fmla="*/ 2782683 w 8023328"/>
              <a:gd name="connsiteY4283" fmla="*/ 84687 h 2380521"/>
              <a:gd name="connsiteX4284" fmla="*/ 2796538 w 8023328"/>
              <a:gd name="connsiteY4284" fmla="*/ 70831 h 2380521"/>
              <a:gd name="connsiteX4285" fmla="*/ 2725703 w 8023328"/>
              <a:gd name="connsiteY4285" fmla="*/ 70831 h 2380521"/>
              <a:gd name="connsiteX4286" fmla="*/ 2738105 w 8023328"/>
              <a:gd name="connsiteY4286" fmla="*/ 84687 h 2380521"/>
              <a:gd name="connsiteX4287" fmla="*/ 2725703 w 8023328"/>
              <a:gd name="connsiteY4287" fmla="*/ 97085 h 2380521"/>
              <a:gd name="connsiteX4288" fmla="*/ 2711852 w 8023328"/>
              <a:gd name="connsiteY4288" fmla="*/ 84687 h 2380521"/>
              <a:gd name="connsiteX4289" fmla="*/ 2725703 w 8023328"/>
              <a:gd name="connsiteY4289" fmla="*/ 70831 h 2380521"/>
              <a:gd name="connsiteX4290" fmla="*/ 2653420 w 8023328"/>
              <a:gd name="connsiteY4290" fmla="*/ 70831 h 2380521"/>
              <a:gd name="connsiteX4291" fmla="*/ 2667273 w 8023328"/>
              <a:gd name="connsiteY4291" fmla="*/ 84687 h 2380521"/>
              <a:gd name="connsiteX4292" fmla="*/ 2653420 w 8023328"/>
              <a:gd name="connsiteY4292" fmla="*/ 97085 h 2380521"/>
              <a:gd name="connsiteX4293" fmla="*/ 2641021 w 8023328"/>
              <a:gd name="connsiteY4293" fmla="*/ 84687 h 2380521"/>
              <a:gd name="connsiteX4294" fmla="*/ 2653420 w 8023328"/>
              <a:gd name="connsiteY4294" fmla="*/ 70831 h 2380521"/>
              <a:gd name="connsiteX4295" fmla="*/ 2582586 w 8023328"/>
              <a:gd name="connsiteY4295" fmla="*/ 70831 h 2380521"/>
              <a:gd name="connsiteX4296" fmla="*/ 2596442 w 8023328"/>
              <a:gd name="connsiteY4296" fmla="*/ 84687 h 2380521"/>
              <a:gd name="connsiteX4297" fmla="*/ 2582586 w 8023328"/>
              <a:gd name="connsiteY4297" fmla="*/ 97085 h 2380521"/>
              <a:gd name="connsiteX4298" fmla="*/ 2570189 w 8023328"/>
              <a:gd name="connsiteY4298" fmla="*/ 84687 h 2380521"/>
              <a:gd name="connsiteX4299" fmla="*/ 2582586 w 8023328"/>
              <a:gd name="connsiteY4299" fmla="*/ 70831 h 2380521"/>
              <a:gd name="connsiteX4300" fmla="*/ 2511034 w 8023328"/>
              <a:gd name="connsiteY4300" fmla="*/ 70831 h 2380521"/>
              <a:gd name="connsiteX4301" fmla="*/ 2525616 w 8023328"/>
              <a:gd name="connsiteY4301" fmla="*/ 84687 h 2380521"/>
              <a:gd name="connsiteX4302" fmla="*/ 2511034 w 8023328"/>
              <a:gd name="connsiteY4302" fmla="*/ 97085 h 2380521"/>
              <a:gd name="connsiteX4303" fmla="*/ 2499364 w 8023328"/>
              <a:gd name="connsiteY4303" fmla="*/ 84687 h 2380521"/>
              <a:gd name="connsiteX4304" fmla="*/ 2511034 w 8023328"/>
              <a:gd name="connsiteY4304" fmla="*/ 70831 h 2380521"/>
              <a:gd name="connsiteX4305" fmla="*/ 2439946 w 8023328"/>
              <a:gd name="connsiteY4305" fmla="*/ 70831 h 2380521"/>
              <a:gd name="connsiteX4306" fmla="*/ 2454737 w 8023328"/>
              <a:gd name="connsiteY4306" fmla="*/ 84687 h 2380521"/>
              <a:gd name="connsiteX4307" fmla="*/ 2439946 w 8023328"/>
              <a:gd name="connsiteY4307" fmla="*/ 97085 h 2380521"/>
              <a:gd name="connsiteX4308" fmla="*/ 2425159 w 8023328"/>
              <a:gd name="connsiteY4308" fmla="*/ 84687 h 2380521"/>
              <a:gd name="connsiteX4309" fmla="*/ 2439946 w 8023328"/>
              <a:gd name="connsiteY4309" fmla="*/ 70831 h 2380521"/>
              <a:gd name="connsiteX4310" fmla="*/ 2369114 w 8023328"/>
              <a:gd name="connsiteY4310" fmla="*/ 70831 h 2380521"/>
              <a:gd name="connsiteX4311" fmla="*/ 2383900 w 8023328"/>
              <a:gd name="connsiteY4311" fmla="*/ 84687 h 2380521"/>
              <a:gd name="connsiteX4312" fmla="*/ 2369114 w 8023328"/>
              <a:gd name="connsiteY4312" fmla="*/ 97085 h 2380521"/>
              <a:gd name="connsiteX4313" fmla="*/ 2354323 w 8023328"/>
              <a:gd name="connsiteY4313" fmla="*/ 84687 h 2380521"/>
              <a:gd name="connsiteX4314" fmla="*/ 2369114 w 8023328"/>
              <a:gd name="connsiteY4314" fmla="*/ 70831 h 2380521"/>
              <a:gd name="connsiteX4315" fmla="*/ 2298283 w 8023328"/>
              <a:gd name="connsiteY4315" fmla="*/ 70831 h 2380521"/>
              <a:gd name="connsiteX4316" fmla="*/ 2313070 w 8023328"/>
              <a:gd name="connsiteY4316" fmla="*/ 84687 h 2380521"/>
              <a:gd name="connsiteX4317" fmla="*/ 2298283 w 8023328"/>
              <a:gd name="connsiteY4317" fmla="*/ 97085 h 2380521"/>
              <a:gd name="connsiteX4318" fmla="*/ 2283493 w 8023328"/>
              <a:gd name="connsiteY4318" fmla="*/ 84687 h 2380521"/>
              <a:gd name="connsiteX4319" fmla="*/ 2298283 w 8023328"/>
              <a:gd name="connsiteY4319" fmla="*/ 70831 h 2380521"/>
              <a:gd name="connsiteX4320" fmla="*/ 2226517 w 8023328"/>
              <a:gd name="connsiteY4320" fmla="*/ 70831 h 2380521"/>
              <a:gd name="connsiteX4321" fmla="*/ 2238916 w 8023328"/>
              <a:gd name="connsiteY4321" fmla="*/ 84687 h 2380521"/>
              <a:gd name="connsiteX4322" fmla="*/ 2226517 w 8023328"/>
              <a:gd name="connsiteY4322" fmla="*/ 97085 h 2380521"/>
              <a:gd name="connsiteX4323" fmla="*/ 2212659 w 8023328"/>
              <a:gd name="connsiteY4323" fmla="*/ 84687 h 2380521"/>
              <a:gd name="connsiteX4324" fmla="*/ 2226517 w 8023328"/>
              <a:gd name="connsiteY4324" fmla="*/ 70831 h 2380521"/>
              <a:gd name="connsiteX4325" fmla="*/ 2155683 w 8023328"/>
              <a:gd name="connsiteY4325" fmla="*/ 70831 h 2380521"/>
              <a:gd name="connsiteX4326" fmla="*/ 2168084 w 8023328"/>
              <a:gd name="connsiteY4326" fmla="*/ 84687 h 2380521"/>
              <a:gd name="connsiteX4327" fmla="*/ 2155683 w 8023328"/>
              <a:gd name="connsiteY4327" fmla="*/ 97085 h 2380521"/>
              <a:gd name="connsiteX4328" fmla="*/ 2141827 w 8023328"/>
              <a:gd name="connsiteY4328" fmla="*/ 84687 h 2380521"/>
              <a:gd name="connsiteX4329" fmla="*/ 2155683 w 8023328"/>
              <a:gd name="connsiteY4329" fmla="*/ 70831 h 2380521"/>
              <a:gd name="connsiteX4330" fmla="*/ 2083393 w 8023328"/>
              <a:gd name="connsiteY4330" fmla="*/ 70831 h 2380521"/>
              <a:gd name="connsiteX4331" fmla="*/ 2097249 w 8023328"/>
              <a:gd name="connsiteY4331" fmla="*/ 84687 h 2380521"/>
              <a:gd name="connsiteX4332" fmla="*/ 2083393 w 8023328"/>
              <a:gd name="connsiteY4332" fmla="*/ 97085 h 2380521"/>
              <a:gd name="connsiteX4333" fmla="*/ 2070995 w 8023328"/>
              <a:gd name="connsiteY4333" fmla="*/ 84687 h 2380521"/>
              <a:gd name="connsiteX4334" fmla="*/ 2083393 w 8023328"/>
              <a:gd name="connsiteY4334" fmla="*/ 70831 h 2380521"/>
              <a:gd name="connsiteX4335" fmla="*/ 2011835 w 8023328"/>
              <a:gd name="connsiteY4335" fmla="*/ 70831 h 2380521"/>
              <a:gd name="connsiteX4336" fmla="*/ 2026421 w 8023328"/>
              <a:gd name="connsiteY4336" fmla="*/ 84687 h 2380521"/>
              <a:gd name="connsiteX4337" fmla="*/ 2011835 w 8023328"/>
              <a:gd name="connsiteY4337" fmla="*/ 97085 h 2380521"/>
              <a:gd name="connsiteX4338" fmla="*/ 2000168 w 8023328"/>
              <a:gd name="connsiteY4338" fmla="*/ 84687 h 2380521"/>
              <a:gd name="connsiteX4339" fmla="*/ 2011835 w 8023328"/>
              <a:gd name="connsiteY4339" fmla="*/ 70831 h 2380521"/>
              <a:gd name="connsiteX4340" fmla="*/ 1938365 w 8023328"/>
              <a:gd name="connsiteY4340" fmla="*/ 70831 h 2380521"/>
              <a:gd name="connsiteX4341" fmla="*/ 1952222 w 8023328"/>
              <a:gd name="connsiteY4341" fmla="*/ 84687 h 2380521"/>
              <a:gd name="connsiteX4342" fmla="*/ 1938365 w 8023328"/>
              <a:gd name="connsiteY4342" fmla="*/ 97085 h 2380521"/>
              <a:gd name="connsiteX4343" fmla="*/ 1925971 w 8023328"/>
              <a:gd name="connsiteY4343" fmla="*/ 84687 h 2380521"/>
              <a:gd name="connsiteX4344" fmla="*/ 1938365 w 8023328"/>
              <a:gd name="connsiteY4344" fmla="*/ 70831 h 2380521"/>
              <a:gd name="connsiteX4345" fmla="*/ 1869922 w 8023328"/>
              <a:gd name="connsiteY4345" fmla="*/ 70831 h 2380521"/>
              <a:gd name="connsiteX4346" fmla="*/ 1884712 w 8023328"/>
              <a:gd name="connsiteY4346" fmla="*/ 84687 h 2380521"/>
              <a:gd name="connsiteX4347" fmla="*/ 1869922 w 8023328"/>
              <a:gd name="connsiteY4347" fmla="*/ 97085 h 2380521"/>
              <a:gd name="connsiteX4348" fmla="*/ 1855131 w 8023328"/>
              <a:gd name="connsiteY4348" fmla="*/ 84687 h 2380521"/>
              <a:gd name="connsiteX4349" fmla="*/ 1869922 w 8023328"/>
              <a:gd name="connsiteY4349" fmla="*/ 70831 h 2380521"/>
              <a:gd name="connsiteX4350" fmla="*/ 1799087 w 8023328"/>
              <a:gd name="connsiteY4350" fmla="*/ 70831 h 2380521"/>
              <a:gd name="connsiteX4351" fmla="*/ 1813879 w 8023328"/>
              <a:gd name="connsiteY4351" fmla="*/ 84687 h 2380521"/>
              <a:gd name="connsiteX4352" fmla="*/ 1799087 w 8023328"/>
              <a:gd name="connsiteY4352" fmla="*/ 97085 h 2380521"/>
              <a:gd name="connsiteX4353" fmla="*/ 1784303 w 8023328"/>
              <a:gd name="connsiteY4353" fmla="*/ 84687 h 2380521"/>
              <a:gd name="connsiteX4354" fmla="*/ 1799087 w 8023328"/>
              <a:gd name="connsiteY4354" fmla="*/ 70831 h 2380521"/>
              <a:gd name="connsiteX4355" fmla="*/ 1728262 w 8023328"/>
              <a:gd name="connsiteY4355" fmla="*/ 70831 h 2380521"/>
              <a:gd name="connsiteX4356" fmla="*/ 1743052 w 8023328"/>
              <a:gd name="connsiteY4356" fmla="*/ 84687 h 2380521"/>
              <a:gd name="connsiteX4357" fmla="*/ 1728262 w 8023328"/>
              <a:gd name="connsiteY4357" fmla="*/ 97085 h 2380521"/>
              <a:gd name="connsiteX4358" fmla="*/ 1713474 w 8023328"/>
              <a:gd name="connsiteY4358" fmla="*/ 84687 h 2380521"/>
              <a:gd name="connsiteX4359" fmla="*/ 1728262 w 8023328"/>
              <a:gd name="connsiteY4359" fmla="*/ 70831 h 2380521"/>
              <a:gd name="connsiteX4360" fmla="*/ 1656501 w 8023328"/>
              <a:gd name="connsiteY4360" fmla="*/ 70831 h 2380521"/>
              <a:gd name="connsiteX4361" fmla="*/ 1668900 w 8023328"/>
              <a:gd name="connsiteY4361" fmla="*/ 84687 h 2380521"/>
              <a:gd name="connsiteX4362" fmla="*/ 1656501 w 8023328"/>
              <a:gd name="connsiteY4362" fmla="*/ 97085 h 2380521"/>
              <a:gd name="connsiteX4363" fmla="*/ 1642655 w 8023328"/>
              <a:gd name="connsiteY4363" fmla="*/ 84687 h 2380521"/>
              <a:gd name="connsiteX4364" fmla="*/ 1656501 w 8023328"/>
              <a:gd name="connsiteY4364" fmla="*/ 70831 h 2380521"/>
              <a:gd name="connsiteX4365" fmla="*/ 1582299 w 8023328"/>
              <a:gd name="connsiteY4365" fmla="*/ 70831 h 2380521"/>
              <a:gd name="connsiteX4366" fmla="*/ 1594704 w 8023328"/>
              <a:gd name="connsiteY4366" fmla="*/ 84687 h 2380521"/>
              <a:gd name="connsiteX4367" fmla="*/ 1582299 w 8023328"/>
              <a:gd name="connsiteY4367" fmla="*/ 97085 h 2380521"/>
              <a:gd name="connsiteX4368" fmla="*/ 1568444 w 8023328"/>
              <a:gd name="connsiteY4368" fmla="*/ 84687 h 2380521"/>
              <a:gd name="connsiteX4369" fmla="*/ 1582299 w 8023328"/>
              <a:gd name="connsiteY4369" fmla="*/ 70831 h 2380521"/>
              <a:gd name="connsiteX4370" fmla="*/ 2796538 w 8023328"/>
              <a:gd name="connsiteY4370" fmla="*/ 0 h 2380521"/>
              <a:gd name="connsiteX4371" fmla="*/ 2808940 w 8023328"/>
              <a:gd name="connsiteY4371" fmla="*/ 12397 h 2380521"/>
              <a:gd name="connsiteX4372" fmla="*/ 2796538 w 8023328"/>
              <a:gd name="connsiteY4372" fmla="*/ 26254 h 2380521"/>
              <a:gd name="connsiteX4373" fmla="*/ 2782683 w 8023328"/>
              <a:gd name="connsiteY4373" fmla="*/ 12397 h 2380521"/>
              <a:gd name="connsiteX4374" fmla="*/ 2796538 w 8023328"/>
              <a:gd name="connsiteY4374" fmla="*/ 0 h 2380521"/>
              <a:gd name="connsiteX4375" fmla="*/ 2725703 w 8023328"/>
              <a:gd name="connsiteY4375" fmla="*/ 0 h 2380521"/>
              <a:gd name="connsiteX4376" fmla="*/ 2738105 w 8023328"/>
              <a:gd name="connsiteY4376" fmla="*/ 12397 h 2380521"/>
              <a:gd name="connsiteX4377" fmla="*/ 2725703 w 8023328"/>
              <a:gd name="connsiteY4377" fmla="*/ 26254 h 2380521"/>
              <a:gd name="connsiteX4378" fmla="*/ 2711852 w 8023328"/>
              <a:gd name="connsiteY4378" fmla="*/ 12397 h 2380521"/>
              <a:gd name="connsiteX4379" fmla="*/ 2725703 w 8023328"/>
              <a:gd name="connsiteY4379" fmla="*/ 0 h 2380521"/>
              <a:gd name="connsiteX4380" fmla="*/ 2653420 w 8023328"/>
              <a:gd name="connsiteY4380" fmla="*/ 0 h 2380521"/>
              <a:gd name="connsiteX4381" fmla="*/ 2667273 w 8023328"/>
              <a:gd name="connsiteY4381" fmla="*/ 12397 h 2380521"/>
              <a:gd name="connsiteX4382" fmla="*/ 2653420 w 8023328"/>
              <a:gd name="connsiteY4382" fmla="*/ 26254 h 2380521"/>
              <a:gd name="connsiteX4383" fmla="*/ 2641021 w 8023328"/>
              <a:gd name="connsiteY4383" fmla="*/ 12397 h 2380521"/>
              <a:gd name="connsiteX4384" fmla="*/ 2653420 w 8023328"/>
              <a:gd name="connsiteY4384" fmla="*/ 0 h 2380521"/>
              <a:gd name="connsiteX4385" fmla="*/ 2582586 w 8023328"/>
              <a:gd name="connsiteY4385" fmla="*/ 0 h 2380521"/>
              <a:gd name="connsiteX4386" fmla="*/ 2596442 w 8023328"/>
              <a:gd name="connsiteY4386" fmla="*/ 12397 h 2380521"/>
              <a:gd name="connsiteX4387" fmla="*/ 2582586 w 8023328"/>
              <a:gd name="connsiteY4387" fmla="*/ 26254 h 2380521"/>
              <a:gd name="connsiteX4388" fmla="*/ 2570189 w 8023328"/>
              <a:gd name="connsiteY4388" fmla="*/ 12397 h 2380521"/>
              <a:gd name="connsiteX4389" fmla="*/ 2582586 w 8023328"/>
              <a:gd name="connsiteY4389" fmla="*/ 0 h 2380521"/>
              <a:gd name="connsiteX4390" fmla="*/ 2511034 w 8023328"/>
              <a:gd name="connsiteY4390" fmla="*/ 0 h 2380521"/>
              <a:gd name="connsiteX4391" fmla="*/ 2525616 w 8023328"/>
              <a:gd name="connsiteY4391" fmla="*/ 12397 h 2380521"/>
              <a:gd name="connsiteX4392" fmla="*/ 2511034 w 8023328"/>
              <a:gd name="connsiteY4392" fmla="*/ 26254 h 2380521"/>
              <a:gd name="connsiteX4393" fmla="*/ 2499364 w 8023328"/>
              <a:gd name="connsiteY4393" fmla="*/ 12397 h 2380521"/>
              <a:gd name="connsiteX4394" fmla="*/ 2511034 w 8023328"/>
              <a:gd name="connsiteY4394" fmla="*/ 0 h 2380521"/>
              <a:gd name="connsiteX4395" fmla="*/ 2439946 w 8023328"/>
              <a:gd name="connsiteY4395" fmla="*/ 0 h 2380521"/>
              <a:gd name="connsiteX4396" fmla="*/ 2454737 w 8023328"/>
              <a:gd name="connsiteY4396" fmla="*/ 12397 h 2380521"/>
              <a:gd name="connsiteX4397" fmla="*/ 2439946 w 8023328"/>
              <a:gd name="connsiteY4397" fmla="*/ 26254 h 2380521"/>
              <a:gd name="connsiteX4398" fmla="*/ 2425159 w 8023328"/>
              <a:gd name="connsiteY4398" fmla="*/ 12397 h 2380521"/>
              <a:gd name="connsiteX4399" fmla="*/ 2439946 w 8023328"/>
              <a:gd name="connsiteY4399" fmla="*/ 0 h 2380521"/>
              <a:gd name="connsiteX4400" fmla="*/ 2369114 w 8023328"/>
              <a:gd name="connsiteY4400" fmla="*/ 0 h 2380521"/>
              <a:gd name="connsiteX4401" fmla="*/ 2383900 w 8023328"/>
              <a:gd name="connsiteY4401" fmla="*/ 12397 h 2380521"/>
              <a:gd name="connsiteX4402" fmla="*/ 2369114 w 8023328"/>
              <a:gd name="connsiteY4402" fmla="*/ 26254 h 2380521"/>
              <a:gd name="connsiteX4403" fmla="*/ 2354323 w 8023328"/>
              <a:gd name="connsiteY4403" fmla="*/ 12397 h 2380521"/>
              <a:gd name="connsiteX4404" fmla="*/ 2369114 w 8023328"/>
              <a:gd name="connsiteY4404" fmla="*/ 0 h 2380521"/>
              <a:gd name="connsiteX4405" fmla="*/ 2298283 w 8023328"/>
              <a:gd name="connsiteY4405" fmla="*/ 0 h 2380521"/>
              <a:gd name="connsiteX4406" fmla="*/ 2313070 w 8023328"/>
              <a:gd name="connsiteY4406" fmla="*/ 12397 h 2380521"/>
              <a:gd name="connsiteX4407" fmla="*/ 2298283 w 8023328"/>
              <a:gd name="connsiteY4407" fmla="*/ 26254 h 2380521"/>
              <a:gd name="connsiteX4408" fmla="*/ 2283493 w 8023328"/>
              <a:gd name="connsiteY4408" fmla="*/ 12397 h 2380521"/>
              <a:gd name="connsiteX4409" fmla="*/ 2298283 w 8023328"/>
              <a:gd name="connsiteY4409" fmla="*/ 0 h 2380521"/>
              <a:gd name="connsiteX4410" fmla="*/ 2226517 w 8023328"/>
              <a:gd name="connsiteY4410" fmla="*/ 0 h 2380521"/>
              <a:gd name="connsiteX4411" fmla="*/ 2238916 w 8023328"/>
              <a:gd name="connsiteY4411" fmla="*/ 13856 h 2380521"/>
              <a:gd name="connsiteX4412" fmla="*/ 2226517 w 8023328"/>
              <a:gd name="connsiteY4412" fmla="*/ 26254 h 2380521"/>
              <a:gd name="connsiteX4413" fmla="*/ 2212659 w 8023328"/>
              <a:gd name="connsiteY4413" fmla="*/ 13856 h 2380521"/>
              <a:gd name="connsiteX4414" fmla="*/ 2226517 w 8023328"/>
              <a:gd name="connsiteY4414" fmla="*/ 0 h 2380521"/>
              <a:gd name="connsiteX4415" fmla="*/ 2155683 w 8023328"/>
              <a:gd name="connsiteY4415" fmla="*/ 0 h 2380521"/>
              <a:gd name="connsiteX4416" fmla="*/ 2168084 w 8023328"/>
              <a:gd name="connsiteY4416" fmla="*/ 13856 h 2380521"/>
              <a:gd name="connsiteX4417" fmla="*/ 2155683 w 8023328"/>
              <a:gd name="connsiteY4417" fmla="*/ 26254 h 2380521"/>
              <a:gd name="connsiteX4418" fmla="*/ 2141827 w 8023328"/>
              <a:gd name="connsiteY4418" fmla="*/ 13856 h 2380521"/>
              <a:gd name="connsiteX4419" fmla="*/ 2155683 w 8023328"/>
              <a:gd name="connsiteY4419" fmla="*/ 0 h 2380521"/>
              <a:gd name="connsiteX4420" fmla="*/ 2083393 w 8023328"/>
              <a:gd name="connsiteY4420" fmla="*/ 0 h 2380521"/>
              <a:gd name="connsiteX4421" fmla="*/ 2097249 w 8023328"/>
              <a:gd name="connsiteY4421" fmla="*/ 13856 h 2380521"/>
              <a:gd name="connsiteX4422" fmla="*/ 2083393 w 8023328"/>
              <a:gd name="connsiteY4422" fmla="*/ 26254 h 2380521"/>
              <a:gd name="connsiteX4423" fmla="*/ 2070995 w 8023328"/>
              <a:gd name="connsiteY4423" fmla="*/ 13856 h 2380521"/>
              <a:gd name="connsiteX4424" fmla="*/ 2083393 w 8023328"/>
              <a:gd name="connsiteY4424" fmla="*/ 0 h 2380521"/>
              <a:gd name="connsiteX4425" fmla="*/ 2011835 w 8023328"/>
              <a:gd name="connsiteY4425" fmla="*/ 0 h 2380521"/>
              <a:gd name="connsiteX4426" fmla="*/ 2026421 w 8023328"/>
              <a:gd name="connsiteY4426" fmla="*/ 13856 h 2380521"/>
              <a:gd name="connsiteX4427" fmla="*/ 2011835 w 8023328"/>
              <a:gd name="connsiteY4427" fmla="*/ 26254 h 2380521"/>
              <a:gd name="connsiteX4428" fmla="*/ 2000168 w 8023328"/>
              <a:gd name="connsiteY4428" fmla="*/ 13856 h 2380521"/>
              <a:gd name="connsiteX4429" fmla="*/ 2011835 w 8023328"/>
              <a:gd name="connsiteY4429" fmla="*/ 0 h 2380521"/>
              <a:gd name="connsiteX4430" fmla="*/ 1938365 w 8023328"/>
              <a:gd name="connsiteY4430" fmla="*/ 0 h 2380521"/>
              <a:gd name="connsiteX4431" fmla="*/ 1952222 w 8023328"/>
              <a:gd name="connsiteY4431" fmla="*/ 13856 h 2380521"/>
              <a:gd name="connsiteX4432" fmla="*/ 1938365 w 8023328"/>
              <a:gd name="connsiteY4432" fmla="*/ 26254 h 2380521"/>
              <a:gd name="connsiteX4433" fmla="*/ 1925971 w 8023328"/>
              <a:gd name="connsiteY4433" fmla="*/ 13856 h 2380521"/>
              <a:gd name="connsiteX4434" fmla="*/ 1938365 w 8023328"/>
              <a:gd name="connsiteY4434" fmla="*/ 0 h 2380521"/>
              <a:gd name="connsiteX4435" fmla="*/ 1869922 w 8023328"/>
              <a:gd name="connsiteY4435" fmla="*/ 0 h 2380521"/>
              <a:gd name="connsiteX4436" fmla="*/ 1884712 w 8023328"/>
              <a:gd name="connsiteY4436" fmla="*/ 13856 h 2380521"/>
              <a:gd name="connsiteX4437" fmla="*/ 1869922 w 8023328"/>
              <a:gd name="connsiteY4437" fmla="*/ 26254 h 2380521"/>
              <a:gd name="connsiteX4438" fmla="*/ 1855131 w 8023328"/>
              <a:gd name="connsiteY4438" fmla="*/ 13856 h 2380521"/>
              <a:gd name="connsiteX4439" fmla="*/ 1869922 w 8023328"/>
              <a:gd name="connsiteY4439" fmla="*/ 0 h 2380521"/>
              <a:gd name="connsiteX4440" fmla="*/ 1799087 w 8023328"/>
              <a:gd name="connsiteY4440" fmla="*/ 0 h 2380521"/>
              <a:gd name="connsiteX4441" fmla="*/ 1813879 w 8023328"/>
              <a:gd name="connsiteY4441" fmla="*/ 13856 h 2380521"/>
              <a:gd name="connsiteX4442" fmla="*/ 1799087 w 8023328"/>
              <a:gd name="connsiteY4442" fmla="*/ 26254 h 2380521"/>
              <a:gd name="connsiteX4443" fmla="*/ 1784303 w 8023328"/>
              <a:gd name="connsiteY4443" fmla="*/ 13856 h 2380521"/>
              <a:gd name="connsiteX4444" fmla="*/ 1799087 w 8023328"/>
              <a:gd name="connsiteY4444" fmla="*/ 0 h 2380521"/>
              <a:gd name="connsiteX4445" fmla="*/ 1728262 w 8023328"/>
              <a:gd name="connsiteY4445" fmla="*/ 0 h 2380521"/>
              <a:gd name="connsiteX4446" fmla="*/ 1743052 w 8023328"/>
              <a:gd name="connsiteY4446" fmla="*/ 13856 h 2380521"/>
              <a:gd name="connsiteX4447" fmla="*/ 1728262 w 8023328"/>
              <a:gd name="connsiteY4447" fmla="*/ 26254 h 2380521"/>
              <a:gd name="connsiteX4448" fmla="*/ 1713474 w 8023328"/>
              <a:gd name="connsiteY4448" fmla="*/ 13856 h 2380521"/>
              <a:gd name="connsiteX4449" fmla="*/ 1728262 w 8023328"/>
              <a:gd name="connsiteY4449" fmla="*/ 0 h 2380521"/>
              <a:gd name="connsiteX4450" fmla="*/ 1656501 w 8023328"/>
              <a:gd name="connsiteY4450" fmla="*/ 0 h 2380521"/>
              <a:gd name="connsiteX4451" fmla="*/ 1668900 w 8023328"/>
              <a:gd name="connsiteY4451" fmla="*/ 13856 h 2380521"/>
              <a:gd name="connsiteX4452" fmla="*/ 1656501 w 8023328"/>
              <a:gd name="connsiteY4452" fmla="*/ 26254 h 2380521"/>
              <a:gd name="connsiteX4453" fmla="*/ 1642655 w 8023328"/>
              <a:gd name="connsiteY4453" fmla="*/ 13856 h 2380521"/>
              <a:gd name="connsiteX4454" fmla="*/ 1656501 w 8023328"/>
              <a:gd name="connsiteY4454" fmla="*/ 0 h 2380521"/>
              <a:gd name="connsiteX4455" fmla="*/ 1582299 w 8023328"/>
              <a:gd name="connsiteY4455" fmla="*/ 0 h 2380521"/>
              <a:gd name="connsiteX4456" fmla="*/ 1594704 w 8023328"/>
              <a:gd name="connsiteY4456" fmla="*/ 13856 h 2380521"/>
              <a:gd name="connsiteX4457" fmla="*/ 1582299 w 8023328"/>
              <a:gd name="connsiteY4457" fmla="*/ 26254 h 2380521"/>
              <a:gd name="connsiteX4458" fmla="*/ 1568444 w 8023328"/>
              <a:gd name="connsiteY4458" fmla="*/ 13856 h 2380521"/>
              <a:gd name="connsiteX4459" fmla="*/ 1582299 w 8023328"/>
              <a:gd name="connsiteY4459" fmla="*/ 0 h 23805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</a:cxnLst>
            <a:rect l="l" t="t" r="r" b="b"/>
            <a:pathLst>
              <a:path w="8023328" h="2380521">
                <a:moveTo>
                  <a:pt x="8010930" y="2354267"/>
                </a:moveTo>
                <a:cubicBezTo>
                  <a:pt x="8018223" y="2354267"/>
                  <a:pt x="8023328" y="2360101"/>
                  <a:pt x="8023328" y="2366665"/>
                </a:cubicBezTo>
                <a:cubicBezTo>
                  <a:pt x="8023328" y="2373958"/>
                  <a:pt x="8018223" y="2380521"/>
                  <a:pt x="8010930" y="2380521"/>
                </a:cubicBezTo>
                <a:cubicBezTo>
                  <a:pt x="8002908" y="2380521"/>
                  <a:pt x="7997074" y="2373958"/>
                  <a:pt x="7997074" y="2366665"/>
                </a:cubicBezTo>
                <a:cubicBezTo>
                  <a:pt x="7997074" y="2360101"/>
                  <a:pt x="8002908" y="2354267"/>
                  <a:pt x="8010930" y="2354267"/>
                </a:cubicBezTo>
                <a:close/>
                <a:moveTo>
                  <a:pt x="7940099" y="2354267"/>
                </a:moveTo>
                <a:cubicBezTo>
                  <a:pt x="7945933" y="2354267"/>
                  <a:pt x="7952497" y="2360101"/>
                  <a:pt x="7952497" y="2366665"/>
                </a:cubicBezTo>
                <a:cubicBezTo>
                  <a:pt x="7952497" y="2373958"/>
                  <a:pt x="7945933" y="2380521"/>
                  <a:pt x="7940099" y="2380521"/>
                </a:cubicBezTo>
                <a:cubicBezTo>
                  <a:pt x="7932077" y="2380521"/>
                  <a:pt x="7926243" y="2373958"/>
                  <a:pt x="7926243" y="2366665"/>
                </a:cubicBezTo>
                <a:cubicBezTo>
                  <a:pt x="7926243" y="2360101"/>
                  <a:pt x="7932077" y="2354267"/>
                  <a:pt x="7940099" y="2354267"/>
                </a:cubicBezTo>
                <a:close/>
                <a:moveTo>
                  <a:pt x="7869269" y="2354267"/>
                </a:moveTo>
                <a:cubicBezTo>
                  <a:pt x="7875833" y="2354267"/>
                  <a:pt x="7881667" y="2360101"/>
                  <a:pt x="7881667" y="2366665"/>
                </a:cubicBezTo>
                <a:cubicBezTo>
                  <a:pt x="7881667" y="2373958"/>
                  <a:pt x="7875833" y="2380521"/>
                  <a:pt x="7869269" y="2380521"/>
                </a:cubicBezTo>
                <a:cubicBezTo>
                  <a:pt x="7861976" y="2380521"/>
                  <a:pt x="7855413" y="2373958"/>
                  <a:pt x="7855413" y="2366665"/>
                </a:cubicBezTo>
                <a:cubicBezTo>
                  <a:pt x="7855413" y="2360101"/>
                  <a:pt x="7861976" y="2354267"/>
                  <a:pt x="7869269" y="2354267"/>
                </a:cubicBezTo>
                <a:close/>
                <a:moveTo>
                  <a:pt x="7796980" y="2354267"/>
                </a:moveTo>
                <a:cubicBezTo>
                  <a:pt x="7805002" y="2354267"/>
                  <a:pt x="7810836" y="2360101"/>
                  <a:pt x="7810836" y="2366665"/>
                </a:cubicBezTo>
                <a:cubicBezTo>
                  <a:pt x="7810836" y="2373958"/>
                  <a:pt x="7805002" y="2380521"/>
                  <a:pt x="7796980" y="2380521"/>
                </a:cubicBezTo>
                <a:cubicBezTo>
                  <a:pt x="7791145" y="2380521"/>
                  <a:pt x="7784582" y="2373958"/>
                  <a:pt x="7784582" y="2366665"/>
                </a:cubicBezTo>
                <a:cubicBezTo>
                  <a:pt x="7784582" y="2360101"/>
                  <a:pt x="7791145" y="2354267"/>
                  <a:pt x="7796980" y="2354267"/>
                </a:cubicBezTo>
                <a:close/>
                <a:moveTo>
                  <a:pt x="8010930" y="2283438"/>
                </a:moveTo>
                <a:cubicBezTo>
                  <a:pt x="8018223" y="2283438"/>
                  <a:pt x="8023328" y="2288543"/>
                  <a:pt x="8023328" y="2295835"/>
                </a:cubicBezTo>
                <a:cubicBezTo>
                  <a:pt x="8023328" y="2303857"/>
                  <a:pt x="8018223" y="2309691"/>
                  <a:pt x="8010930" y="2309691"/>
                </a:cubicBezTo>
                <a:cubicBezTo>
                  <a:pt x="8002908" y="2309691"/>
                  <a:pt x="7997074" y="2303857"/>
                  <a:pt x="7997074" y="2295835"/>
                </a:cubicBezTo>
                <a:cubicBezTo>
                  <a:pt x="7997074" y="2288543"/>
                  <a:pt x="8002908" y="2283438"/>
                  <a:pt x="8010930" y="2283438"/>
                </a:cubicBezTo>
                <a:close/>
                <a:moveTo>
                  <a:pt x="7940099" y="2283438"/>
                </a:moveTo>
                <a:cubicBezTo>
                  <a:pt x="7945933" y="2283438"/>
                  <a:pt x="7952497" y="2288543"/>
                  <a:pt x="7952497" y="2295835"/>
                </a:cubicBezTo>
                <a:cubicBezTo>
                  <a:pt x="7952497" y="2303857"/>
                  <a:pt x="7945933" y="2309691"/>
                  <a:pt x="7940099" y="2309691"/>
                </a:cubicBezTo>
                <a:cubicBezTo>
                  <a:pt x="7932077" y="2309691"/>
                  <a:pt x="7926243" y="2303857"/>
                  <a:pt x="7926243" y="2295835"/>
                </a:cubicBezTo>
                <a:cubicBezTo>
                  <a:pt x="7926243" y="2288543"/>
                  <a:pt x="7932077" y="2283438"/>
                  <a:pt x="7940099" y="2283438"/>
                </a:cubicBezTo>
                <a:close/>
                <a:moveTo>
                  <a:pt x="7869269" y="2283438"/>
                </a:moveTo>
                <a:cubicBezTo>
                  <a:pt x="7875833" y="2283438"/>
                  <a:pt x="7881667" y="2288543"/>
                  <a:pt x="7881667" y="2295835"/>
                </a:cubicBezTo>
                <a:cubicBezTo>
                  <a:pt x="7881667" y="2303857"/>
                  <a:pt x="7875833" y="2309691"/>
                  <a:pt x="7869269" y="2309691"/>
                </a:cubicBezTo>
                <a:cubicBezTo>
                  <a:pt x="7861976" y="2309691"/>
                  <a:pt x="7855413" y="2303857"/>
                  <a:pt x="7855413" y="2295835"/>
                </a:cubicBezTo>
                <a:cubicBezTo>
                  <a:pt x="7855413" y="2288543"/>
                  <a:pt x="7861976" y="2283438"/>
                  <a:pt x="7869269" y="2283438"/>
                </a:cubicBezTo>
                <a:close/>
                <a:moveTo>
                  <a:pt x="7796980" y="2283438"/>
                </a:moveTo>
                <a:cubicBezTo>
                  <a:pt x="7805002" y="2283438"/>
                  <a:pt x="7810836" y="2288543"/>
                  <a:pt x="7810836" y="2295835"/>
                </a:cubicBezTo>
                <a:cubicBezTo>
                  <a:pt x="7810836" y="2303857"/>
                  <a:pt x="7805002" y="2309691"/>
                  <a:pt x="7796980" y="2309691"/>
                </a:cubicBezTo>
                <a:cubicBezTo>
                  <a:pt x="7791145" y="2309691"/>
                  <a:pt x="7784582" y="2303857"/>
                  <a:pt x="7784582" y="2295835"/>
                </a:cubicBezTo>
                <a:cubicBezTo>
                  <a:pt x="7784582" y="2288543"/>
                  <a:pt x="7791145" y="2283438"/>
                  <a:pt x="7796980" y="2283438"/>
                </a:cubicBezTo>
                <a:close/>
                <a:moveTo>
                  <a:pt x="7726151" y="2283438"/>
                </a:moveTo>
                <a:cubicBezTo>
                  <a:pt x="7734173" y="2283438"/>
                  <a:pt x="7740007" y="2288543"/>
                  <a:pt x="7740007" y="2295835"/>
                </a:cubicBezTo>
                <a:cubicBezTo>
                  <a:pt x="7740007" y="2303857"/>
                  <a:pt x="7734173" y="2309691"/>
                  <a:pt x="7726151" y="2309691"/>
                </a:cubicBezTo>
                <a:cubicBezTo>
                  <a:pt x="7718858" y="2309691"/>
                  <a:pt x="7713753" y="2303857"/>
                  <a:pt x="7713753" y="2295835"/>
                </a:cubicBezTo>
                <a:cubicBezTo>
                  <a:pt x="7713753" y="2288543"/>
                  <a:pt x="7718858" y="2283438"/>
                  <a:pt x="7726151" y="2283438"/>
                </a:cubicBezTo>
                <a:close/>
                <a:moveTo>
                  <a:pt x="7940099" y="2209234"/>
                </a:moveTo>
                <a:cubicBezTo>
                  <a:pt x="7945933" y="2209234"/>
                  <a:pt x="7952497" y="2216239"/>
                  <a:pt x="7952497" y="2224022"/>
                </a:cubicBezTo>
                <a:cubicBezTo>
                  <a:pt x="7952497" y="2232584"/>
                  <a:pt x="7945933" y="2238810"/>
                  <a:pt x="7940099" y="2238810"/>
                </a:cubicBezTo>
                <a:cubicBezTo>
                  <a:pt x="7932077" y="2238810"/>
                  <a:pt x="7926243" y="2232584"/>
                  <a:pt x="7926243" y="2224022"/>
                </a:cubicBezTo>
                <a:cubicBezTo>
                  <a:pt x="7926243" y="2216239"/>
                  <a:pt x="7932077" y="2209234"/>
                  <a:pt x="7940099" y="2209234"/>
                </a:cubicBezTo>
                <a:close/>
                <a:moveTo>
                  <a:pt x="7867811" y="2209234"/>
                </a:moveTo>
                <a:cubicBezTo>
                  <a:pt x="7875833" y="2209234"/>
                  <a:pt x="7881667" y="2216239"/>
                  <a:pt x="7881667" y="2224022"/>
                </a:cubicBezTo>
                <a:cubicBezTo>
                  <a:pt x="7881667" y="2232584"/>
                  <a:pt x="7875833" y="2238810"/>
                  <a:pt x="7867811" y="2238810"/>
                </a:cubicBezTo>
                <a:cubicBezTo>
                  <a:pt x="7861976" y="2238810"/>
                  <a:pt x="7855413" y="2232584"/>
                  <a:pt x="7855413" y="2224022"/>
                </a:cubicBezTo>
                <a:cubicBezTo>
                  <a:pt x="7855413" y="2216239"/>
                  <a:pt x="7861976" y="2209234"/>
                  <a:pt x="7867811" y="2209234"/>
                </a:cubicBezTo>
                <a:close/>
                <a:moveTo>
                  <a:pt x="7796980" y="2209234"/>
                </a:moveTo>
                <a:cubicBezTo>
                  <a:pt x="7805002" y="2209234"/>
                  <a:pt x="7810836" y="2216239"/>
                  <a:pt x="7810836" y="2224022"/>
                </a:cubicBezTo>
                <a:cubicBezTo>
                  <a:pt x="7810836" y="2232584"/>
                  <a:pt x="7805002" y="2238810"/>
                  <a:pt x="7796980" y="2238810"/>
                </a:cubicBezTo>
                <a:cubicBezTo>
                  <a:pt x="7791145" y="2238810"/>
                  <a:pt x="7784582" y="2232584"/>
                  <a:pt x="7784582" y="2224022"/>
                </a:cubicBezTo>
                <a:cubicBezTo>
                  <a:pt x="7784582" y="2216239"/>
                  <a:pt x="7791145" y="2209234"/>
                  <a:pt x="7796980" y="2209234"/>
                </a:cubicBezTo>
                <a:close/>
                <a:moveTo>
                  <a:pt x="7726151" y="2209234"/>
                </a:moveTo>
                <a:cubicBezTo>
                  <a:pt x="7734173" y="2209234"/>
                  <a:pt x="7740007" y="2216239"/>
                  <a:pt x="7740007" y="2224022"/>
                </a:cubicBezTo>
                <a:cubicBezTo>
                  <a:pt x="7740007" y="2232584"/>
                  <a:pt x="7734173" y="2238810"/>
                  <a:pt x="7726151" y="2238810"/>
                </a:cubicBezTo>
                <a:cubicBezTo>
                  <a:pt x="7718858" y="2238810"/>
                  <a:pt x="7713753" y="2232584"/>
                  <a:pt x="7713753" y="2224022"/>
                </a:cubicBezTo>
                <a:cubicBezTo>
                  <a:pt x="7713753" y="2216239"/>
                  <a:pt x="7718858" y="2209234"/>
                  <a:pt x="7726151" y="2209234"/>
                </a:cubicBezTo>
                <a:close/>
                <a:moveTo>
                  <a:pt x="7940099" y="2138403"/>
                </a:moveTo>
                <a:cubicBezTo>
                  <a:pt x="7945933" y="2138403"/>
                  <a:pt x="7952497" y="2145408"/>
                  <a:pt x="7952497" y="2153192"/>
                </a:cubicBezTo>
                <a:cubicBezTo>
                  <a:pt x="7952497" y="2161754"/>
                  <a:pt x="7945933" y="2167981"/>
                  <a:pt x="7940099" y="2167981"/>
                </a:cubicBezTo>
                <a:cubicBezTo>
                  <a:pt x="7932077" y="2167981"/>
                  <a:pt x="7926243" y="2161754"/>
                  <a:pt x="7926243" y="2153192"/>
                </a:cubicBezTo>
                <a:cubicBezTo>
                  <a:pt x="7926243" y="2145408"/>
                  <a:pt x="7932077" y="2138403"/>
                  <a:pt x="7940099" y="2138403"/>
                </a:cubicBezTo>
                <a:close/>
                <a:moveTo>
                  <a:pt x="7867811" y="2138403"/>
                </a:moveTo>
                <a:cubicBezTo>
                  <a:pt x="7875833" y="2138403"/>
                  <a:pt x="7881667" y="2145408"/>
                  <a:pt x="7881667" y="2153192"/>
                </a:cubicBezTo>
                <a:cubicBezTo>
                  <a:pt x="7881667" y="2161754"/>
                  <a:pt x="7875833" y="2167981"/>
                  <a:pt x="7867811" y="2167981"/>
                </a:cubicBezTo>
                <a:cubicBezTo>
                  <a:pt x="7861976" y="2167981"/>
                  <a:pt x="7855413" y="2161754"/>
                  <a:pt x="7855413" y="2153192"/>
                </a:cubicBezTo>
                <a:cubicBezTo>
                  <a:pt x="7855413" y="2145408"/>
                  <a:pt x="7861976" y="2138403"/>
                  <a:pt x="7867811" y="2138403"/>
                </a:cubicBezTo>
                <a:close/>
                <a:moveTo>
                  <a:pt x="7796980" y="2138403"/>
                </a:moveTo>
                <a:cubicBezTo>
                  <a:pt x="7805002" y="2138403"/>
                  <a:pt x="7810836" y="2145408"/>
                  <a:pt x="7810836" y="2153192"/>
                </a:cubicBezTo>
                <a:cubicBezTo>
                  <a:pt x="7810836" y="2161754"/>
                  <a:pt x="7805002" y="2167981"/>
                  <a:pt x="7796980" y="2167981"/>
                </a:cubicBezTo>
                <a:cubicBezTo>
                  <a:pt x="7791145" y="2167981"/>
                  <a:pt x="7784582" y="2161754"/>
                  <a:pt x="7784582" y="2153192"/>
                </a:cubicBezTo>
                <a:cubicBezTo>
                  <a:pt x="7784582" y="2145408"/>
                  <a:pt x="7791145" y="2138403"/>
                  <a:pt x="7796980" y="2138403"/>
                </a:cubicBezTo>
                <a:close/>
                <a:moveTo>
                  <a:pt x="7726151" y="2138403"/>
                </a:moveTo>
                <a:cubicBezTo>
                  <a:pt x="7734173" y="2138403"/>
                  <a:pt x="7740007" y="2145408"/>
                  <a:pt x="7740007" y="2153192"/>
                </a:cubicBezTo>
                <a:cubicBezTo>
                  <a:pt x="7740007" y="2161754"/>
                  <a:pt x="7734173" y="2167981"/>
                  <a:pt x="7726151" y="2167981"/>
                </a:cubicBezTo>
                <a:cubicBezTo>
                  <a:pt x="7718858" y="2167981"/>
                  <a:pt x="7713753" y="2161754"/>
                  <a:pt x="7713753" y="2153192"/>
                </a:cubicBezTo>
                <a:cubicBezTo>
                  <a:pt x="7713753" y="2145408"/>
                  <a:pt x="7718858" y="2138403"/>
                  <a:pt x="7726151" y="2138403"/>
                </a:cubicBezTo>
                <a:close/>
                <a:moveTo>
                  <a:pt x="7654337" y="2138403"/>
                </a:moveTo>
                <a:cubicBezTo>
                  <a:pt x="7662899" y="2138403"/>
                  <a:pt x="7669126" y="2145408"/>
                  <a:pt x="7669126" y="2153192"/>
                </a:cubicBezTo>
                <a:cubicBezTo>
                  <a:pt x="7669126" y="2161754"/>
                  <a:pt x="7662899" y="2167981"/>
                  <a:pt x="7654337" y="2167981"/>
                </a:cubicBezTo>
                <a:cubicBezTo>
                  <a:pt x="7645776" y="2167981"/>
                  <a:pt x="7639549" y="2161754"/>
                  <a:pt x="7639549" y="2153192"/>
                </a:cubicBezTo>
                <a:cubicBezTo>
                  <a:pt x="7639549" y="2145408"/>
                  <a:pt x="7645776" y="2138403"/>
                  <a:pt x="7654337" y="2138403"/>
                </a:cubicBezTo>
                <a:close/>
                <a:moveTo>
                  <a:pt x="7867811" y="2067574"/>
                </a:moveTo>
                <a:cubicBezTo>
                  <a:pt x="7875833" y="2067574"/>
                  <a:pt x="7881667" y="2073800"/>
                  <a:pt x="7881667" y="2082362"/>
                </a:cubicBezTo>
                <a:cubicBezTo>
                  <a:pt x="7881667" y="2090924"/>
                  <a:pt x="7875833" y="2097150"/>
                  <a:pt x="7867811" y="2097150"/>
                </a:cubicBezTo>
                <a:cubicBezTo>
                  <a:pt x="7861976" y="2097150"/>
                  <a:pt x="7855413" y="2090924"/>
                  <a:pt x="7855413" y="2082362"/>
                </a:cubicBezTo>
                <a:cubicBezTo>
                  <a:pt x="7855413" y="2073800"/>
                  <a:pt x="7861976" y="2067574"/>
                  <a:pt x="7867811" y="2067574"/>
                </a:cubicBezTo>
                <a:close/>
                <a:moveTo>
                  <a:pt x="7796980" y="2067574"/>
                </a:moveTo>
                <a:cubicBezTo>
                  <a:pt x="7805002" y="2067574"/>
                  <a:pt x="7810836" y="2073800"/>
                  <a:pt x="7810836" y="2082362"/>
                </a:cubicBezTo>
                <a:cubicBezTo>
                  <a:pt x="7810836" y="2090924"/>
                  <a:pt x="7805002" y="2097150"/>
                  <a:pt x="7796980" y="2097150"/>
                </a:cubicBezTo>
                <a:cubicBezTo>
                  <a:pt x="7791145" y="2097150"/>
                  <a:pt x="7784582" y="2090924"/>
                  <a:pt x="7784582" y="2082362"/>
                </a:cubicBezTo>
                <a:cubicBezTo>
                  <a:pt x="7784582" y="2073800"/>
                  <a:pt x="7791145" y="2067574"/>
                  <a:pt x="7796980" y="2067574"/>
                </a:cubicBezTo>
                <a:close/>
                <a:moveTo>
                  <a:pt x="7726151" y="2067574"/>
                </a:moveTo>
                <a:cubicBezTo>
                  <a:pt x="7734173" y="2067574"/>
                  <a:pt x="7740007" y="2073800"/>
                  <a:pt x="7740007" y="2082362"/>
                </a:cubicBezTo>
                <a:cubicBezTo>
                  <a:pt x="7740007" y="2090924"/>
                  <a:pt x="7734173" y="2097150"/>
                  <a:pt x="7726151" y="2097150"/>
                </a:cubicBezTo>
                <a:cubicBezTo>
                  <a:pt x="7718858" y="2097150"/>
                  <a:pt x="7713753" y="2090924"/>
                  <a:pt x="7713753" y="2082362"/>
                </a:cubicBezTo>
                <a:cubicBezTo>
                  <a:pt x="7713753" y="2073800"/>
                  <a:pt x="7718858" y="2067574"/>
                  <a:pt x="7726151" y="2067574"/>
                </a:cubicBezTo>
                <a:close/>
                <a:moveTo>
                  <a:pt x="7654337" y="2067574"/>
                </a:moveTo>
                <a:cubicBezTo>
                  <a:pt x="7662899" y="2067574"/>
                  <a:pt x="7669126" y="2073800"/>
                  <a:pt x="7669126" y="2082362"/>
                </a:cubicBezTo>
                <a:cubicBezTo>
                  <a:pt x="7669126" y="2090924"/>
                  <a:pt x="7662899" y="2097150"/>
                  <a:pt x="7654337" y="2097150"/>
                </a:cubicBezTo>
                <a:cubicBezTo>
                  <a:pt x="7645776" y="2097150"/>
                  <a:pt x="7639549" y="2090924"/>
                  <a:pt x="7639549" y="2082362"/>
                </a:cubicBezTo>
                <a:cubicBezTo>
                  <a:pt x="7639549" y="2073800"/>
                  <a:pt x="7645776" y="2067574"/>
                  <a:pt x="7654337" y="2067574"/>
                </a:cubicBezTo>
                <a:close/>
                <a:moveTo>
                  <a:pt x="7583507" y="2067574"/>
                </a:moveTo>
                <a:cubicBezTo>
                  <a:pt x="7591291" y="2067574"/>
                  <a:pt x="7598297" y="2073800"/>
                  <a:pt x="7598297" y="2082362"/>
                </a:cubicBezTo>
                <a:cubicBezTo>
                  <a:pt x="7598297" y="2090924"/>
                  <a:pt x="7591291" y="2097150"/>
                  <a:pt x="7583507" y="2097150"/>
                </a:cubicBezTo>
                <a:cubicBezTo>
                  <a:pt x="7574945" y="2097150"/>
                  <a:pt x="7568718" y="2090924"/>
                  <a:pt x="7568718" y="2082362"/>
                </a:cubicBezTo>
                <a:cubicBezTo>
                  <a:pt x="7568718" y="2073800"/>
                  <a:pt x="7574945" y="2067574"/>
                  <a:pt x="7583507" y="2067574"/>
                </a:cubicBezTo>
                <a:close/>
                <a:moveTo>
                  <a:pt x="7867811" y="1996742"/>
                </a:moveTo>
                <a:cubicBezTo>
                  <a:pt x="7875833" y="1996742"/>
                  <a:pt x="7881667" y="2002576"/>
                  <a:pt x="7881667" y="2010598"/>
                </a:cubicBezTo>
                <a:cubicBezTo>
                  <a:pt x="7881667" y="2017891"/>
                  <a:pt x="7875833" y="2022995"/>
                  <a:pt x="7867811" y="2022995"/>
                </a:cubicBezTo>
                <a:cubicBezTo>
                  <a:pt x="7861976" y="2022995"/>
                  <a:pt x="7855413" y="2017891"/>
                  <a:pt x="7855413" y="2010598"/>
                </a:cubicBezTo>
                <a:cubicBezTo>
                  <a:pt x="7855413" y="2002576"/>
                  <a:pt x="7861976" y="1996742"/>
                  <a:pt x="7867811" y="1996742"/>
                </a:cubicBezTo>
                <a:close/>
                <a:moveTo>
                  <a:pt x="7796980" y="1996742"/>
                </a:moveTo>
                <a:cubicBezTo>
                  <a:pt x="7805002" y="1996742"/>
                  <a:pt x="7810836" y="2002576"/>
                  <a:pt x="7810836" y="2010598"/>
                </a:cubicBezTo>
                <a:cubicBezTo>
                  <a:pt x="7810836" y="2017891"/>
                  <a:pt x="7805002" y="2022995"/>
                  <a:pt x="7796980" y="2022995"/>
                </a:cubicBezTo>
                <a:cubicBezTo>
                  <a:pt x="7791145" y="2022995"/>
                  <a:pt x="7784582" y="2017891"/>
                  <a:pt x="7784582" y="2010598"/>
                </a:cubicBezTo>
                <a:cubicBezTo>
                  <a:pt x="7784582" y="2002576"/>
                  <a:pt x="7791145" y="1996742"/>
                  <a:pt x="7796980" y="1996742"/>
                </a:cubicBezTo>
                <a:close/>
                <a:moveTo>
                  <a:pt x="7726151" y="1996742"/>
                </a:moveTo>
                <a:cubicBezTo>
                  <a:pt x="7734173" y="1996742"/>
                  <a:pt x="7740007" y="2002576"/>
                  <a:pt x="7740007" y="2010598"/>
                </a:cubicBezTo>
                <a:cubicBezTo>
                  <a:pt x="7740007" y="2017891"/>
                  <a:pt x="7734173" y="2022995"/>
                  <a:pt x="7726151" y="2022995"/>
                </a:cubicBezTo>
                <a:cubicBezTo>
                  <a:pt x="7718858" y="2022995"/>
                  <a:pt x="7713753" y="2017891"/>
                  <a:pt x="7713753" y="2010598"/>
                </a:cubicBezTo>
                <a:cubicBezTo>
                  <a:pt x="7713753" y="2002576"/>
                  <a:pt x="7718858" y="1996742"/>
                  <a:pt x="7726151" y="1996742"/>
                </a:cubicBezTo>
                <a:close/>
                <a:moveTo>
                  <a:pt x="7654337" y="1996742"/>
                </a:moveTo>
                <a:cubicBezTo>
                  <a:pt x="7662899" y="1996742"/>
                  <a:pt x="7669126" y="2002576"/>
                  <a:pt x="7669126" y="2010598"/>
                </a:cubicBezTo>
                <a:cubicBezTo>
                  <a:pt x="7669126" y="2017891"/>
                  <a:pt x="7662899" y="2022995"/>
                  <a:pt x="7654337" y="2022995"/>
                </a:cubicBezTo>
                <a:cubicBezTo>
                  <a:pt x="7645776" y="2022995"/>
                  <a:pt x="7639549" y="2017891"/>
                  <a:pt x="7639549" y="2010598"/>
                </a:cubicBezTo>
                <a:cubicBezTo>
                  <a:pt x="7639549" y="2002576"/>
                  <a:pt x="7645776" y="1996742"/>
                  <a:pt x="7654337" y="1996742"/>
                </a:cubicBezTo>
                <a:close/>
                <a:moveTo>
                  <a:pt x="7583507" y="1996742"/>
                </a:moveTo>
                <a:cubicBezTo>
                  <a:pt x="7591291" y="1996742"/>
                  <a:pt x="7598297" y="2002576"/>
                  <a:pt x="7598297" y="2010598"/>
                </a:cubicBezTo>
                <a:cubicBezTo>
                  <a:pt x="7598297" y="2017891"/>
                  <a:pt x="7591291" y="2022995"/>
                  <a:pt x="7583507" y="2022995"/>
                </a:cubicBezTo>
                <a:cubicBezTo>
                  <a:pt x="7574945" y="2022995"/>
                  <a:pt x="7568718" y="2017891"/>
                  <a:pt x="7568718" y="2010598"/>
                </a:cubicBezTo>
                <a:cubicBezTo>
                  <a:pt x="7568718" y="2002576"/>
                  <a:pt x="7574945" y="1996742"/>
                  <a:pt x="7583507" y="1996742"/>
                </a:cubicBezTo>
                <a:close/>
                <a:moveTo>
                  <a:pt x="7512677" y="1996742"/>
                </a:moveTo>
                <a:cubicBezTo>
                  <a:pt x="7520461" y="1996742"/>
                  <a:pt x="7527466" y="2002576"/>
                  <a:pt x="7527466" y="2010598"/>
                </a:cubicBezTo>
                <a:cubicBezTo>
                  <a:pt x="7527466" y="2017891"/>
                  <a:pt x="7520461" y="2022995"/>
                  <a:pt x="7512677" y="2022995"/>
                </a:cubicBezTo>
                <a:cubicBezTo>
                  <a:pt x="7504115" y="2022995"/>
                  <a:pt x="7497889" y="2017891"/>
                  <a:pt x="7497889" y="2010598"/>
                </a:cubicBezTo>
                <a:cubicBezTo>
                  <a:pt x="7497889" y="2002576"/>
                  <a:pt x="7504115" y="1996742"/>
                  <a:pt x="7512677" y="1996742"/>
                </a:cubicBezTo>
                <a:close/>
                <a:moveTo>
                  <a:pt x="7796980" y="1925913"/>
                </a:moveTo>
                <a:cubicBezTo>
                  <a:pt x="7805002" y="1925913"/>
                  <a:pt x="7810836" y="1931747"/>
                  <a:pt x="7810836" y="1939769"/>
                </a:cubicBezTo>
                <a:cubicBezTo>
                  <a:pt x="7810836" y="1945603"/>
                  <a:pt x="7805002" y="1952166"/>
                  <a:pt x="7796980" y="1952166"/>
                </a:cubicBezTo>
                <a:cubicBezTo>
                  <a:pt x="7791145" y="1952166"/>
                  <a:pt x="7784582" y="1945603"/>
                  <a:pt x="7784582" y="1939769"/>
                </a:cubicBezTo>
                <a:cubicBezTo>
                  <a:pt x="7784582" y="1931747"/>
                  <a:pt x="7791145" y="1925913"/>
                  <a:pt x="7796980" y="1925913"/>
                </a:cubicBezTo>
                <a:close/>
                <a:moveTo>
                  <a:pt x="7726151" y="1925913"/>
                </a:moveTo>
                <a:cubicBezTo>
                  <a:pt x="7734173" y="1925913"/>
                  <a:pt x="7740007" y="1931747"/>
                  <a:pt x="7740007" y="1939769"/>
                </a:cubicBezTo>
                <a:cubicBezTo>
                  <a:pt x="7740007" y="1945603"/>
                  <a:pt x="7734173" y="1952166"/>
                  <a:pt x="7726151" y="1952166"/>
                </a:cubicBezTo>
                <a:cubicBezTo>
                  <a:pt x="7718858" y="1952166"/>
                  <a:pt x="7713753" y="1945603"/>
                  <a:pt x="7713753" y="1939769"/>
                </a:cubicBezTo>
                <a:cubicBezTo>
                  <a:pt x="7713753" y="1931747"/>
                  <a:pt x="7718858" y="1925913"/>
                  <a:pt x="7726151" y="1925913"/>
                </a:cubicBezTo>
                <a:close/>
                <a:moveTo>
                  <a:pt x="7654337" y="1925913"/>
                </a:moveTo>
                <a:cubicBezTo>
                  <a:pt x="7662899" y="1925913"/>
                  <a:pt x="7669126" y="1931747"/>
                  <a:pt x="7669126" y="1939769"/>
                </a:cubicBezTo>
                <a:cubicBezTo>
                  <a:pt x="7669126" y="1945603"/>
                  <a:pt x="7662899" y="1952166"/>
                  <a:pt x="7654337" y="1952166"/>
                </a:cubicBezTo>
                <a:cubicBezTo>
                  <a:pt x="7645776" y="1952166"/>
                  <a:pt x="7639549" y="1945603"/>
                  <a:pt x="7639549" y="1939769"/>
                </a:cubicBezTo>
                <a:cubicBezTo>
                  <a:pt x="7639549" y="1931747"/>
                  <a:pt x="7645776" y="1925913"/>
                  <a:pt x="7654337" y="1925913"/>
                </a:cubicBezTo>
                <a:close/>
                <a:moveTo>
                  <a:pt x="7583507" y="1925913"/>
                </a:moveTo>
                <a:cubicBezTo>
                  <a:pt x="7591291" y="1925913"/>
                  <a:pt x="7598297" y="1931747"/>
                  <a:pt x="7598297" y="1939769"/>
                </a:cubicBezTo>
                <a:cubicBezTo>
                  <a:pt x="7598297" y="1945603"/>
                  <a:pt x="7591291" y="1952166"/>
                  <a:pt x="7583507" y="1952166"/>
                </a:cubicBezTo>
                <a:cubicBezTo>
                  <a:pt x="7574945" y="1952166"/>
                  <a:pt x="7568718" y="1945603"/>
                  <a:pt x="7568718" y="1939769"/>
                </a:cubicBezTo>
                <a:cubicBezTo>
                  <a:pt x="7568718" y="1931747"/>
                  <a:pt x="7574945" y="1925913"/>
                  <a:pt x="7583507" y="1925913"/>
                </a:cubicBezTo>
                <a:close/>
                <a:moveTo>
                  <a:pt x="7512677" y="1925913"/>
                </a:moveTo>
                <a:cubicBezTo>
                  <a:pt x="7520461" y="1925913"/>
                  <a:pt x="7527466" y="1931747"/>
                  <a:pt x="7527466" y="1939769"/>
                </a:cubicBezTo>
                <a:cubicBezTo>
                  <a:pt x="7527466" y="1945603"/>
                  <a:pt x="7520461" y="1952166"/>
                  <a:pt x="7512677" y="1952166"/>
                </a:cubicBezTo>
                <a:cubicBezTo>
                  <a:pt x="7504115" y="1952166"/>
                  <a:pt x="7497889" y="1945603"/>
                  <a:pt x="7497889" y="1939769"/>
                </a:cubicBezTo>
                <a:cubicBezTo>
                  <a:pt x="7497889" y="1931747"/>
                  <a:pt x="7504115" y="1925913"/>
                  <a:pt x="7512677" y="1925913"/>
                </a:cubicBezTo>
                <a:close/>
                <a:moveTo>
                  <a:pt x="7440913" y="1925913"/>
                </a:moveTo>
                <a:cubicBezTo>
                  <a:pt x="7448206" y="1925913"/>
                  <a:pt x="7453310" y="1931747"/>
                  <a:pt x="7453310" y="1939769"/>
                </a:cubicBezTo>
                <a:cubicBezTo>
                  <a:pt x="7453310" y="1945603"/>
                  <a:pt x="7448206" y="1952166"/>
                  <a:pt x="7440913" y="1952166"/>
                </a:cubicBezTo>
                <a:cubicBezTo>
                  <a:pt x="7432891" y="1952166"/>
                  <a:pt x="7427057" y="1945603"/>
                  <a:pt x="7427057" y="1939769"/>
                </a:cubicBezTo>
                <a:cubicBezTo>
                  <a:pt x="7427057" y="1931747"/>
                  <a:pt x="7432891" y="1925913"/>
                  <a:pt x="7440913" y="1925913"/>
                </a:cubicBezTo>
                <a:close/>
                <a:moveTo>
                  <a:pt x="7726151" y="1855081"/>
                </a:moveTo>
                <a:cubicBezTo>
                  <a:pt x="7734173" y="1855081"/>
                  <a:pt x="7740007" y="1860915"/>
                  <a:pt x="7740007" y="1868937"/>
                </a:cubicBezTo>
                <a:cubicBezTo>
                  <a:pt x="7740007" y="1874771"/>
                  <a:pt x="7734173" y="1881334"/>
                  <a:pt x="7726151" y="1881334"/>
                </a:cubicBezTo>
                <a:cubicBezTo>
                  <a:pt x="7718858" y="1881334"/>
                  <a:pt x="7713753" y="1874771"/>
                  <a:pt x="7713753" y="1868937"/>
                </a:cubicBezTo>
                <a:cubicBezTo>
                  <a:pt x="7713753" y="1860915"/>
                  <a:pt x="7718858" y="1855081"/>
                  <a:pt x="7726151" y="1855081"/>
                </a:cubicBezTo>
                <a:close/>
                <a:moveTo>
                  <a:pt x="7654337" y="1855081"/>
                </a:moveTo>
                <a:cubicBezTo>
                  <a:pt x="7662899" y="1855081"/>
                  <a:pt x="7669126" y="1860915"/>
                  <a:pt x="7669126" y="1868937"/>
                </a:cubicBezTo>
                <a:cubicBezTo>
                  <a:pt x="7669126" y="1874771"/>
                  <a:pt x="7662899" y="1881334"/>
                  <a:pt x="7654337" y="1881334"/>
                </a:cubicBezTo>
                <a:cubicBezTo>
                  <a:pt x="7645776" y="1881334"/>
                  <a:pt x="7639549" y="1874771"/>
                  <a:pt x="7639549" y="1868937"/>
                </a:cubicBezTo>
                <a:cubicBezTo>
                  <a:pt x="7639549" y="1860915"/>
                  <a:pt x="7645776" y="1855081"/>
                  <a:pt x="7654337" y="1855081"/>
                </a:cubicBezTo>
                <a:close/>
                <a:moveTo>
                  <a:pt x="7583507" y="1855081"/>
                </a:moveTo>
                <a:cubicBezTo>
                  <a:pt x="7591291" y="1855081"/>
                  <a:pt x="7598297" y="1860915"/>
                  <a:pt x="7598297" y="1868937"/>
                </a:cubicBezTo>
                <a:cubicBezTo>
                  <a:pt x="7598297" y="1874771"/>
                  <a:pt x="7591291" y="1881334"/>
                  <a:pt x="7583507" y="1881334"/>
                </a:cubicBezTo>
                <a:cubicBezTo>
                  <a:pt x="7574945" y="1881334"/>
                  <a:pt x="7568718" y="1874771"/>
                  <a:pt x="7568718" y="1868937"/>
                </a:cubicBezTo>
                <a:cubicBezTo>
                  <a:pt x="7568718" y="1860915"/>
                  <a:pt x="7574945" y="1855081"/>
                  <a:pt x="7583507" y="1855081"/>
                </a:cubicBezTo>
                <a:close/>
                <a:moveTo>
                  <a:pt x="7512677" y="1855081"/>
                </a:moveTo>
                <a:cubicBezTo>
                  <a:pt x="7520461" y="1855081"/>
                  <a:pt x="7527466" y="1860915"/>
                  <a:pt x="7527466" y="1868937"/>
                </a:cubicBezTo>
                <a:cubicBezTo>
                  <a:pt x="7527466" y="1874771"/>
                  <a:pt x="7520461" y="1881334"/>
                  <a:pt x="7512677" y="1881334"/>
                </a:cubicBezTo>
                <a:cubicBezTo>
                  <a:pt x="7504115" y="1881334"/>
                  <a:pt x="7497889" y="1874771"/>
                  <a:pt x="7497889" y="1868937"/>
                </a:cubicBezTo>
                <a:cubicBezTo>
                  <a:pt x="7497889" y="1860915"/>
                  <a:pt x="7504115" y="1855081"/>
                  <a:pt x="7512677" y="1855081"/>
                </a:cubicBezTo>
                <a:close/>
                <a:moveTo>
                  <a:pt x="7440913" y="1855081"/>
                </a:moveTo>
                <a:cubicBezTo>
                  <a:pt x="7446747" y="1855081"/>
                  <a:pt x="7453310" y="1860915"/>
                  <a:pt x="7453310" y="1868937"/>
                </a:cubicBezTo>
                <a:cubicBezTo>
                  <a:pt x="7453310" y="1874771"/>
                  <a:pt x="7446747" y="1881334"/>
                  <a:pt x="7440913" y="1881334"/>
                </a:cubicBezTo>
                <a:cubicBezTo>
                  <a:pt x="7432891" y="1881334"/>
                  <a:pt x="7427057" y="1874771"/>
                  <a:pt x="7427057" y="1868937"/>
                </a:cubicBezTo>
                <a:cubicBezTo>
                  <a:pt x="7427057" y="1860915"/>
                  <a:pt x="7432891" y="1855081"/>
                  <a:pt x="7440913" y="1855081"/>
                </a:cubicBezTo>
                <a:close/>
                <a:moveTo>
                  <a:pt x="7654337" y="1780878"/>
                </a:moveTo>
                <a:cubicBezTo>
                  <a:pt x="7662899" y="1780878"/>
                  <a:pt x="7669126" y="1787441"/>
                  <a:pt x="7669126" y="1793275"/>
                </a:cubicBezTo>
                <a:cubicBezTo>
                  <a:pt x="7669126" y="1801297"/>
                  <a:pt x="7662899" y="1807131"/>
                  <a:pt x="7654337" y="1807131"/>
                </a:cubicBezTo>
                <a:cubicBezTo>
                  <a:pt x="7645776" y="1807131"/>
                  <a:pt x="7639549" y="1801297"/>
                  <a:pt x="7639549" y="1793275"/>
                </a:cubicBezTo>
                <a:cubicBezTo>
                  <a:pt x="7639549" y="1787441"/>
                  <a:pt x="7645776" y="1780878"/>
                  <a:pt x="7654337" y="1780878"/>
                </a:cubicBezTo>
                <a:close/>
                <a:moveTo>
                  <a:pt x="7583507" y="1780878"/>
                </a:moveTo>
                <a:cubicBezTo>
                  <a:pt x="7591291" y="1780878"/>
                  <a:pt x="7598297" y="1787441"/>
                  <a:pt x="7598297" y="1793275"/>
                </a:cubicBezTo>
                <a:cubicBezTo>
                  <a:pt x="7598297" y="1801297"/>
                  <a:pt x="7591291" y="1807131"/>
                  <a:pt x="7583507" y="1807131"/>
                </a:cubicBezTo>
                <a:cubicBezTo>
                  <a:pt x="7574945" y="1807131"/>
                  <a:pt x="7568718" y="1801297"/>
                  <a:pt x="7568718" y="1793275"/>
                </a:cubicBezTo>
                <a:cubicBezTo>
                  <a:pt x="7568718" y="1787441"/>
                  <a:pt x="7574945" y="1780878"/>
                  <a:pt x="7583507" y="1780878"/>
                </a:cubicBezTo>
                <a:close/>
                <a:moveTo>
                  <a:pt x="7511745" y="1780878"/>
                </a:moveTo>
                <a:cubicBezTo>
                  <a:pt x="7519038" y="1780878"/>
                  <a:pt x="7524143" y="1787441"/>
                  <a:pt x="7524143" y="1793275"/>
                </a:cubicBezTo>
                <a:cubicBezTo>
                  <a:pt x="7524143" y="1801297"/>
                  <a:pt x="7519038" y="1807131"/>
                  <a:pt x="7511745" y="1807131"/>
                </a:cubicBezTo>
                <a:cubicBezTo>
                  <a:pt x="7503723" y="1807131"/>
                  <a:pt x="7497889" y="1801297"/>
                  <a:pt x="7497889" y="1793275"/>
                </a:cubicBezTo>
                <a:cubicBezTo>
                  <a:pt x="7497889" y="1787441"/>
                  <a:pt x="7503723" y="1780878"/>
                  <a:pt x="7511745" y="1780878"/>
                </a:cubicBezTo>
                <a:close/>
                <a:moveTo>
                  <a:pt x="7440913" y="1780878"/>
                </a:moveTo>
                <a:cubicBezTo>
                  <a:pt x="7446747" y="1780878"/>
                  <a:pt x="7453310" y="1787441"/>
                  <a:pt x="7453310" y="1793275"/>
                </a:cubicBezTo>
                <a:cubicBezTo>
                  <a:pt x="7453310" y="1801297"/>
                  <a:pt x="7446747" y="1807131"/>
                  <a:pt x="7440913" y="1807131"/>
                </a:cubicBezTo>
                <a:cubicBezTo>
                  <a:pt x="7432891" y="1807131"/>
                  <a:pt x="7427057" y="1801297"/>
                  <a:pt x="7427057" y="1793275"/>
                </a:cubicBezTo>
                <a:cubicBezTo>
                  <a:pt x="7427057" y="1787441"/>
                  <a:pt x="7432891" y="1780878"/>
                  <a:pt x="7440913" y="1780878"/>
                </a:cubicBezTo>
                <a:close/>
                <a:moveTo>
                  <a:pt x="7370084" y="1780878"/>
                </a:moveTo>
                <a:cubicBezTo>
                  <a:pt x="7376647" y="1780878"/>
                  <a:pt x="7382481" y="1787441"/>
                  <a:pt x="7382481" y="1793275"/>
                </a:cubicBezTo>
                <a:cubicBezTo>
                  <a:pt x="7382481" y="1801297"/>
                  <a:pt x="7376647" y="1807131"/>
                  <a:pt x="7370084" y="1807131"/>
                </a:cubicBezTo>
                <a:cubicBezTo>
                  <a:pt x="7362791" y="1807131"/>
                  <a:pt x="7356228" y="1801297"/>
                  <a:pt x="7356228" y="1793275"/>
                </a:cubicBezTo>
                <a:cubicBezTo>
                  <a:pt x="7356228" y="1787441"/>
                  <a:pt x="7362791" y="1780878"/>
                  <a:pt x="7370084" y="1780878"/>
                </a:cubicBezTo>
                <a:close/>
                <a:moveTo>
                  <a:pt x="7294422" y="1780878"/>
                </a:moveTo>
                <a:cubicBezTo>
                  <a:pt x="7302444" y="1780878"/>
                  <a:pt x="7308278" y="1787441"/>
                  <a:pt x="7308278" y="1793275"/>
                </a:cubicBezTo>
                <a:cubicBezTo>
                  <a:pt x="7308278" y="1801297"/>
                  <a:pt x="7302444" y="1807131"/>
                  <a:pt x="7294422" y="1807131"/>
                </a:cubicBezTo>
                <a:cubicBezTo>
                  <a:pt x="7288588" y="1807131"/>
                  <a:pt x="7282025" y="1801297"/>
                  <a:pt x="7282025" y="1793275"/>
                </a:cubicBezTo>
                <a:cubicBezTo>
                  <a:pt x="7282025" y="1787441"/>
                  <a:pt x="7288588" y="1780878"/>
                  <a:pt x="7294422" y="1780878"/>
                </a:cubicBezTo>
                <a:close/>
                <a:moveTo>
                  <a:pt x="7654337" y="1710049"/>
                </a:moveTo>
                <a:cubicBezTo>
                  <a:pt x="7662899" y="1710049"/>
                  <a:pt x="7669126" y="1716612"/>
                  <a:pt x="7669126" y="1722446"/>
                </a:cubicBezTo>
                <a:cubicBezTo>
                  <a:pt x="7669126" y="1730468"/>
                  <a:pt x="7662899" y="1736302"/>
                  <a:pt x="7654337" y="1736302"/>
                </a:cubicBezTo>
                <a:cubicBezTo>
                  <a:pt x="7645776" y="1736302"/>
                  <a:pt x="7639549" y="1730468"/>
                  <a:pt x="7639549" y="1722446"/>
                </a:cubicBezTo>
                <a:cubicBezTo>
                  <a:pt x="7639549" y="1716612"/>
                  <a:pt x="7645776" y="1710049"/>
                  <a:pt x="7654337" y="1710049"/>
                </a:cubicBezTo>
                <a:close/>
                <a:moveTo>
                  <a:pt x="7583507" y="1710049"/>
                </a:moveTo>
                <a:cubicBezTo>
                  <a:pt x="7591291" y="1710049"/>
                  <a:pt x="7598297" y="1716612"/>
                  <a:pt x="7598297" y="1722446"/>
                </a:cubicBezTo>
                <a:cubicBezTo>
                  <a:pt x="7598297" y="1730468"/>
                  <a:pt x="7591291" y="1736302"/>
                  <a:pt x="7583507" y="1736302"/>
                </a:cubicBezTo>
                <a:cubicBezTo>
                  <a:pt x="7574945" y="1736302"/>
                  <a:pt x="7568718" y="1730468"/>
                  <a:pt x="7568718" y="1722446"/>
                </a:cubicBezTo>
                <a:cubicBezTo>
                  <a:pt x="7568718" y="1716612"/>
                  <a:pt x="7574945" y="1710049"/>
                  <a:pt x="7583507" y="1710049"/>
                </a:cubicBezTo>
                <a:close/>
                <a:moveTo>
                  <a:pt x="7511745" y="1710049"/>
                </a:moveTo>
                <a:cubicBezTo>
                  <a:pt x="7519038" y="1710049"/>
                  <a:pt x="7524143" y="1716612"/>
                  <a:pt x="7524143" y="1722446"/>
                </a:cubicBezTo>
                <a:cubicBezTo>
                  <a:pt x="7524143" y="1730468"/>
                  <a:pt x="7519038" y="1736302"/>
                  <a:pt x="7511745" y="1736302"/>
                </a:cubicBezTo>
                <a:cubicBezTo>
                  <a:pt x="7503723" y="1736302"/>
                  <a:pt x="7497889" y="1730468"/>
                  <a:pt x="7497889" y="1722446"/>
                </a:cubicBezTo>
                <a:cubicBezTo>
                  <a:pt x="7497889" y="1716612"/>
                  <a:pt x="7503723" y="1710049"/>
                  <a:pt x="7511745" y="1710049"/>
                </a:cubicBezTo>
                <a:close/>
                <a:moveTo>
                  <a:pt x="7440913" y="1710049"/>
                </a:moveTo>
                <a:cubicBezTo>
                  <a:pt x="7446747" y="1710049"/>
                  <a:pt x="7453310" y="1716612"/>
                  <a:pt x="7453310" y="1722446"/>
                </a:cubicBezTo>
                <a:cubicBezTo>
                  <a:pt x="7453310" y="1730468"/>
                  <a:pt x="7446747" y="1736302"/>
                  <a:pt x="7440913" y="1736302"/>
                </a:cubicBezTo>
                <a:cubicBezTo>
                  <a:pt x="7432891" y="1736302"/>
                  <a:pt x="7427057" y="1730468"/>
                  <a:pt x="7427057" y="1722446"/>
                </a:cubicBezTo>
                <a:cubicBezTo>
                  <a:pt x="7427057" y="1716612"/>
                  <a:pt x="7432891" y="1710049"/>
                  <a:pt x="7440913" y="1710049"/>
                </a:cubicBezTo>
                <a:close/>
                <a:moveTo>
                  <a:pt x="7370084" y="1710049"/>
                </a:moveTo>
                <a:cubicBezTo>
                  <a:pt x="7376647" y="1710049"/>
                  <a:pt x="7382481" y="1716612"/>
                  <a:pt x="7382481" y="1722446"/>
                </a:cubicBezTo>
                <a:cubicBezTo>
                  <a:pt x="7382481" y="1730468"/>
                  <a:pt x="7376647" y="1736302"/>
                  <a:pt x="7370084" y="1736302"/>
                </a:cubicBezTo>
                <a:cubicBezTo>
                  <a:pt x="7362791" y="1736302"/>
                  <a:pt x="7356228" y="1730468"/>
                  <a:pt x="7356228" y="1722446"/>
                </a:cubicBezTo>
                <a:cubicBezTo>
                  <a:pt x="7356228" y="1716612"/>
                  <a:pt x="7362791" y="1710049"/>
                  <a:pt x="7370084" y="1710049"/>
                </a:cubicBezTo>
                <a:close/>
                <a:moveTo>
                  <a:pt x="7294422" y="1710049"/>
                </a:moveTo>
                <a:cubicBezTo>
                  <a:pt x="7302444" y="1710049"/>
                  <a:pt x="7308278" y="1716612"/>
                  <a:pt x="7308278" y="1722446"/>
                </a:cubicBezTo>
                <a:cubicBezTo>
                  <a:pt x="7308278" y="1730468"/>
                  <a:pt x="7302444" y="1736302"/>
                  <a:pt x="7294422" y="1736302"/>
                </a:cubicBezTo>
                <a:cubicBezTo>
                  <a:pt x="7288588" y="1736302"/>
                  <a:pt x="7282025" y="1730468"/>
                  <a:pt x="7282025" y="1722446"/>
                </a:cubicBezTo>
                <a:cubicBezTo>
                  <a:pt x="7282025" y="1716612"/>
                  <a:pt x="7288588" y="1710049"/>
                  <a:pt x="7294422" y="1710049"/>
                </a:cubicBezTo>
                <a:close/>
                <a:moveTo>
                  <a:pt x="7223591" y="1710049"/>
                </a:moveTo>
                <a:cubicBezTo>
                  <a:pt x="7231613" y="1710049"/>
                  <a:pt x="7237447" y="1716612"/>
                  <a:pt x="7237447" y="1722446"/>
                </a:cubicBezTo>
                <a:cubicBezTo>
                  <a:pt x="7237447" y="1730468"/>
                  <a:pt x="7231613" y="1736302"/>
                  <a:pt x="7223591" y="1736302"/>
                </a:cubicBezTo>
                <a:cubicBezTo>
                  <a:pt x="7217757" y="1736302"/>
                  <a:pt x="7211194" y="1730468"/>
                  <a:pt x="7211194" y="1722446"/>
                </a:cubicBezTo>
                <a:cubicBezTo>
                  <a:pt x="7211194" y="1716612"/>
                  <a:pt x="7217757" y="1710049"/>
                  <a:pt x="7223591" y="1710049"/>
                </a:cubicBezTo>
                <a:close/>
                <a:moveTo>
                  <a:pt x="7583507" y="1639217"/>
                </a:moveTo>
                <a:cubicBezTo>
                  <a:pt x="7591291" y="1639217"/>
                  <a:pt x="7598297" y="1643592"/>
                  <a:pt x="7598297" y="1651614"/>
                </a:cubicBezTo>
                <a:cubicBezTo>
                  <a:pt x="7598297" y="1659636"/>
                  <a:pt x="7591291" y="1665470"/>
                  <a:pt x="7583507" y="1665470"/>
                </a:cubicBezTo>
                <a:cubicBezTo>
                  <a:pt x="7574945" y="1665470"/>
                  <a:pt x="7568718" y="1659636"/>
                  <a:pt x="7568718" y="1651614"/>
                </a:cubicBezTo>
                <a:cubicBezTo>
                  <a:pt x="7568718" y="1643592"/>
                  <a:pt x="7574945" y="1639217"/>
                  <a:pt x="7583507" y="1639217"/>
                </a:cubicBezTo>
                <a:close/>
                <a:moveTo>
                  <a:pt x="7511745" y="1639217"/>
                </a:moveTo>
                <a:cubicBezTo>
                  <a:pt x="7519038" y="1639217"/>
                  <a:pt x="7524143" y="1643592"/>
                  <a:pt x="7524143" y="1651614"/>
                </a:cubicBezTo>
                <a:cubicBezTo>
                  <a:pt x="7524143" y="1659636"/>
                  <a:pt x="7519038" y="1665470"/>
                  <a:pt x="7511745" y="1665470"/>
                </a:cubicBezTo>
                <a:cubicBezTo>
                  <a:pt x="7503723" y="1665470"/>
                  <a:pt x="7497889" y="1659636"/>
                  <a:pt x="7497889" y="1651614"/>
                </a:cubicBezTo>
                <a:cubicBezTo>
                  <a:pt x="7497889" y="1643592"/>
                  <a:pt x="7503723" y="1639217"/>
                  <a:pt x="7511745" y="1639217"/>
                </a:cubicBezTo>
                <a:close/>
                <a:moveTo>
                  <a:pt x="7440913" y="1639217"/>
                </a:moveTo>
                <a:cubicBezTo>
                  <a:pt x="7446747" y="1639217"/>
                  <a:pt x="7453310" y="1643592"/>
                  <a:pt x="7453310" y="1651614"/>
                </a:cubicBezTo>
                <a:cubicBezTo>
                  <a:pt x="7453310" y="1659636"/>
                  <a:pt x="7446747" y="1665470"/>
                  <a:pt x="7440913" y="1665470"/>
                </a:cubicBezTo>
                <a:cubicBezTo>
                  <a:pt x="7432891" y="1665470"/>
                  <a:pt x="7427057" y="1659636"/>
                  <a:pt x="7427057" y="1651614"/>
                </a:cubicBezTo>
                <a:cubicBezTo>
                  <a:pt x="7427057" y="1643592"/>
                  <a:pt x="7432891" y="1639217"/>
                  <a:pt x="7440913" y="1639217"/>
                </a:cubicBezTo>
                <a:close/>
                <a:moveTo>
                  <a:pt x="7370084" y="1639217"/>
                </a:moveTo>
                <a:cubicBezTo>
                  <a:pt x="7376647" y="1639217"/>
                  <a:pt x="7382481" y="1643592"/>
                  <a:pt x="7382481" y="1651614"/>
                </a:cubicBezTo>
                <a:cubicBezTo>
                  <a:pt x="7382481" y="1659636"/>
                  <a:pt x="7376647" y="1665470"/>
                  <a:pt x="7370084" y="1665470"/>
                </a:cubicBezTo>
                <a:cubicBezTo>
                  <a:pt x="7362791" y="1665470"/>
                  <a:pt x="7356228" y="1659636"/>
                  <a:pt x="7356228" y="1651614"/>
                </a:cubicBezTo>
                <a:cubicBezTo>
                  <a:pt x="7356228" y="1643592"/>
                  <a:pt x="7362791" y="1639217"/>
                  <a:pt x="7370084" y="1639217"/>
                </a:cubicBezTo>
                <a:close/>
                <a:moveTo>
                  <a:pt x="7294422" y="1639217"/>
                </a:moveTo>
                <a:cubicBezTo>
                  <a:pt x="7302444" y="1639217"/>
                  <a:pt x="7308278" y="1643592"/>
                  <a:pt x="7308278" y="1651614"/>
                </a:cubicBezTo>
                <a:cubicBezTo>
                  <a:pt x="7308278" y="1659636"/>
                  <a:pt x="7302444" y="1665470"/>
                  <a:pt x="7294422" y="1665470"/>
                </a:cubicBezTo>
                <a:cubicBezTo>
                  <a:pt x="7288588" y="1665470"/>
                  <a:pt x="7282025" y="1659636"/>
                  <a:pt x="7282025" y="1651614"/>
                </a:cubicBezTo>
                <a:cubicBezTo>
                  <a:pt x="7282025" y="1643592"/>
                  <a:pt x="7288588" y="1639217"/>
                  <a:pt x="7294422" y="1639217"/>
                </a:cubicBezTo>
                <a:close/>
                <a:moveTo>
                  <a:pt x="7223591" y="1639217"/>
                </a:moveTo>
                <a:cubicBezTo>
                  <a:pt x="7231613" y="1639217"/>
                  <a:pt x="7237447" y="1643592"/>
                  <a:pt x="7237447" y="1651614"/>
                </a:cubicBezTo>
                <a:cubicBezTo>
                  <a:pt x="7237447" y="1659636"/>
                  <a:pt x="7231613" y="1665470"/>
                  <a:pt x="7223591" y="1665470"/>
                </a:cubicBezTo>
                <a:cubicBezTo>
                  <a:pt x="7217757" y="1665470"/>
                  <a:pt x="7211194" y="1659636"/>
                  <a:pt x="7211194" y="1651614"/>
                </a:cubicBezTo>
                <a:cubicBezTo>
                  <a:pt x="7211194" y="1643592"/>
                  <a:pt x="7217757" y="1639217"/>
                  <a:pt x="7223591" y="1639217"/>
                </a:cubicBezTo>
                <a:close/>
                <a:moveTo>
                  <a:pt x="7152761" y="1639217"/>
                </a:moveTo>
                <a:cubicBezTo>
                  <a:pt x="7160783" y="1639217"/>
                  <a:pt x="7166617" y="1643592"/>
                  <a:pt x="7166617" y="1651614"/>
                </a:cubicBezTo>
                <a:cubicBezTo>
                  <a:pt x="7166617" y="1659636"/>
                  <a:pt x="7160783" y="1665470"/>
                  <a:pt x="7152761" y="1665470"/>
                </a:cubicBezTo>
                <a:cubicBezTo>
                  <a:pt x="7144739" y="1665470"/>
                  <a:pt x="7140364" y="1659636"/>
                  <a:pt x="7140364" y="1651614"/>
                </a:cubicBezTo>
                <a:cubicBezTo>
                  <a:pt x="7140364" y="1643592"/>
                  <a:pt x="7144739" y="1639217"/>
                  <a:pt x="7152761" y="1639217"/>
                </a:cubicBezTo>
                <a:close/>
                <a:moveTo>
                  <a:pt x="7511745" y="1568388"/>
                </a:moveTo>
                <a:cubicBezTo>
                  <a:pt x="7519038" y="1568388"/>
                  <a:pt x="7524143" y="1574614"/>
                  <a:pt x="7524143" y="1583176"/>
                </a:cubicBezTo>
                <a:cubicBezTo>
                  <a:pt x="7524143" y="1591738"/>
                  <a:pt x="7519038" y="1597964"/>
                  <a:pt x="7511745" y="1597964"/>
                </a:cubicBezTo>
                <a:cubicBezTo>
                  <a:pt x="7503723" y="1597964"/>
                  <a:pt x="7497889" y="1591738"/>
                  <a:pt x="7497889" y="1583176"/>
                </a:cubicBezTo>
                <a:cubicBezTo>
                  <a:pt x="7497889" y="1574614"/>
                  <a:pt x="7503723" y="1568388"/>
                  <a:pt x="7511745" y="1568388"/>
                </a:cubicBezTo>
                <a:close/>
                <a:moveTo>
                  <a:pt x="7440913" y="1568388"/>
                </a:moveTo>
                <a:cubicBezTo>
                  <a:pt x="7446747" y="1568388"/>
                  <a:pt x="7453310" y="1574614"/>
                  <a:pt x="7453310" y="1583176"/>
                </a:cubicBezTo>
                <a:cubicBezTo>
                  <a:pt x="7453310" y="1591738"/>
                  <a:pt x="7446747" y="1597964"/>
                  <a:pt x="7440913" y="1597964"/>
                </a:cubicBezTo>
                <a:cubicBezTo>
                  <a:pt x="7432891" y="1597964"/>
                  <a:pt x="7427057" y="1591738"/>
                  <a:pt x="7427057" y="1583176"/>
                </a:cubicBezTo>
                <a:cubicBezTo>
                  <a:pt x="7427057" y="1574614"/>
                  <a:pt x="7432891" y="1568388"/>
                  <a:pt x="7440913" y="1568388"/>
                </a:cubicBezTo>
                <a:close/>
                <a:moveTo>
                  <a:pt x="7370084" y="1568388"/>
                </a:moveTo>
                <a:cubicBezTo>
                  <a:pt x="7376647" y="1568388"/>
                  <a:pt x="7382481" y="1574614"/>
                  <a:pt x="7382481" y="1583176"/>
                </a:cubicBezTo>
                <a:cubicBezTo>
                  <a:pt x="7382481" y="1591738"/>
                  <a:pt x="7376647" y="1597964"/>
                  <a:pt x="7370084" y="1597964"/>
                </a:cubicBezTo>
                <a:cubicBezTo>
                  <a:pt x="7362791" y="1597964"/>
                  <a:pt x="7356228" y="1591738"/>
                  <a:pt x="7356228" y="1583176"/>
                </a:cubicBezTo>
                <a:cubicBezTo>
                  <a:pt x="7356228" y="1574614"/>
                  <a:pt x="7362791" y="1568388"/>
                  <a:pt x="7370084" y="1568388"/>
                </a:cubicBezTo>
                <a:close/>
                <a:moveTo>
                  <a:pt x="7294422" y="1568388"/>
                </a:moveTo>
                <a:cubicBezTo>
                  <a:pt x="7302444" y="1568388"/>
                  <a:pt x="7308278" y="1574614"/>
                  <a:pt x="7308278" y="1583176"/>
                </a:cubicBezTo>
                <a:cubicBezTo>
                  <a:pt x="7308278" y="1591738"/>
                  <a:pt x="7302444" y="1597964"/>
                  <a:pt x="7294422" y="1597964"/>
                </a:cubicBezTo>
                <a:cubicBezTo>
                  <a:pt x="7288588" y="1597964"/>
                  <a:pt x="7282025" y="1591738"/>
                  <a:pt x="7282025" y="1583176"/>
                </a:cubicBezTo>
                <a:cubicBezTo>
                  <a:pt x="7282025" y="1574614"/>
                  <a:pt x="7288588" y="1568388"/>
                  <a:pt x="7294422" y="1568388"/>
                </a:cubicBezTo>
                <a:close/>
                <a:moveTo>
                  <a:pt x="7223591" y="1568388"/>
                </a:moveTo>
                <a:cubicBezTo>
                  <a:pt x="7231613" y="1568388"/>
                  <a:pt x="7237447" y="1574614"/>
                  <a:pt x="7237447" y="1583176"/>
                </a:cubicBezTo>
                <a:cubicBezTo>
                  <a:pt x="7237447" y="1591738"/>
                  <a:pt x="7231613" y="1597964"/>
                  <a:pt x="7223591" y="1597964"/>
                </a:cubicBezTo>
                <a:cubicBezTo>
                  <a:pt x="7217757" y="1597964"/>
                  <a:pt x="7211194" y="1591738"/>
                  <a:pt x="7211194" y="1583176"/>
                </a:cubicBezTo>
                <a:cubicBezTo>
                  <a:pt x="7211194" y="1574614"/>
                  <a:pt x="7217757" y="1568388"/>
                  <a:pt x="7223591" y="1568388"/>
                </a:cubicBezTo>
                <a:close/>
                <a:moveTo>
                  <a:pt x="7152761" y="1568388"/>
                </a:moveTo>
                <a:cubicBezTo>
                  <a:pt x="7160783" y="1568388"/>
                  <a:pt x="7166617" y="1572763"/>
                  <a:pt x="7166617" y="1580785"/>
                </a:cubicBezTo>
                <a:cubicBezTo>
                  <a:pt x="7166617" y="1588807"/>
                  <a:pt x="7160783" y="1594641"/>
                  <a:pt x="7152761" y="1594641"/>
                </a:cubicBezTo>
                <a:cubicBezTo>
                  <a:pt x="7144739" y="1594641"/>
                  <a:pt x="7140364" y="1588807"/>
                  <a:pt x="7140364" y="1580785"/>
                </a:cubicBezTo>
                <a:cubicBezTo>
                  <a:pt x="7140364" y="1572763"/>
                  <a:pt x="7144739" y="1568388"/>
                  <a:pt x="7152761" y="1568388"/>
                </a:cubicBezTo>
                <a:close/>
                <a:moveTo>
                  <a:pt x="7084322" y="1568388"/>
                </a:moveTo>
                <a:cubicBezTo>
                  <a:pt x="7092106" y="1568388"/>
                  <a:pt x="7099111" y="1572763"/>
                  <a:pt x="7099111" y="1580785"/>
                </a:cubicBezTo>
                <a:cubicBezTo>
                  <a:pt x="7099111" y="1588807"/>
                  <a:pt x="7092106" y="1594641"/>
                  <a:pt x="7084322" y="1594641"/>
                </a:cubicBezTo>
                <a:cubicBezTo>
                  <a:pt x="7075760" y="1594641"/>
                  <a:pt x="7069533" y="1588807"/>
                  <a:pt x="7069533" y="1580785"/>
                </a:cubicBezTo>
                <a:cubicBezTo>
                  <a:pt x="7069533" y="1572763"/>
                  <a:pt x="7075760" y="1568388"/>
                  <a:pt x="7084322" y="1568388"/>
                </a:cubicBezTo>
                <a:close/>
                <a:moveTo>
                  <a:pt x="7440913" y="1494185"/>
                </a:moveTo>
                <a:cubicBezTo>
                  <a:pt x="7446747" y="1494185"/>
                  <a:pt x="7453310" y="1500411"/>
                  <a:pt x="7453310" y="1508973"/>
                </a:cubicBezTo>
                <a:cubicBezTo>
                  <a:pt x="7453310" y="1516756"/>
                  <a:pt x="7446747" y="1523761"/>
                  <a:pt x="7440913" y="1523761"/>
                </a:cubicBezTo>
                <a:cubicBezTo>
                  <a:pt x="7432891" y="1523761"/>
                  <a:pt x="7427057" y="1516756"/>
                  <a:pt x="7427057" y="1508973"/>
                </a:cubicBezTo>
                <a:cubicBezTo>
                  <a:pt x="7427057" y="1500411"/>
                  <a:pt x="7432891" y="1494185"/>
                  <a:pt x="7440913" y="1494185"/>
                </a:cubicBezTo>
                <a:close/>
                <a:moveTo>
                  <a:pt x="7370084" y="1494185"/>
                </a:moveTo>
                <a:cubicBezTo>
                  <a:pt x="7376647" y="1494185"/>
                  <a:pt x="7382481" y="1500411"/>
                  <a:pt x="7382481" y="1508973"/>
                </a:cubicBezTo>
                <a:cubicBezTo>
                  <a:pt x="7382481" y="1516756"/>
                  <a:pt x="7376647" y="1523761"/>
                  <a:pt x="7370084" y="1523761"/>
                </a:cubicBezTo>
                <a:cubicBezTo>
                  <a:pt x="7362791" y="1523761"/>
                  <a:pt x="7356228" y="1516756"/>
                  <a:pt x="7356228" y="1508973"/>
                </a:cubicBezTo>
                <a:cubicBezTo>
                  <a:pt x="7356228" y="1500411"/>
                  <a:pt x="7362791" y="1494185"/>
                  <a:pt x="7370084" y="1494185"/>
                </a:cubicBezTo>
                <a:close/>
                <a:moveTo>
                  <a:pt x="7294422" y="1494185"/>
                </a:moveTo>
                <a:cubicBezTo>
                  <a:pt x="7302444" y="1494185"/>
                  <a:pt x="7308278" y="1500411"/>
                  <a:pt x="7308278" y="1508973"/>
                </a:cubicBezTo>
                <a:cubicBezTo>
                  <a:pt x="7308278" y="1516756"/>
                  <a:pt x="7302444" y="1523761"/>
                  <a:pt x="7294422" y="1523761"/>
                </a:cubicBezTo>
                <a:cubicBezTo>
                  <a:pt x="7288588" y="1523761"/>
                  <a:pt x="7282025" y="1516756"/>
                  <a:pt x="7282025" y="1508973"/>
                </a:cubicBezTo>
                <a:cubicBezTo>
                  <a:pt x="7282025" y="1500411"/>
                  <a:pt x="7288588" y="1494185"/>
                  <a:pt x="7294422" y="1494185"/>
                </a:cubicBezTo>
                <a:close/>
                <a:moveTo>
                  <a:pt x="7223591" y="1494185"/>
                </a:moveTo>
                <a:cubicBezTo>
                  <a:pt x="7231613" y="1494185"/>
                  <a:pt x="7237447" y="1500411"/>
                  <a:pt x="7237447" y="1508973"/>
                </a:cubicBezTo>
                <a:cubicBezTo>
                  <a:pt x="7237447" y="1516756"/>
                  <a:pt x="7231613" y="1523761"/>
                  <a:pt x="7223591" y="1523761"/>
                </a:cubicBezTo>
                <a:cubicBezTo>
                  <a:pt x="7217757" y="1523761"/>
                  <a:pt x="7211194" y="1516756"/>
                  <a:pt x="7211194" y="1508973"/>
                </a:cubicBezTo>
                <a:cubicBezTo>
                  <a:pt x="7211194" y="1500411"/>
                  <a:pt x="7217757" y="1494185"/>
                  <a:pt x="7223591" y="1494185"/>
                </a:cubicBezTo>
                <a:close/>
                <a:moveTo>
                  <a:pt x="7152761" y="1494185"/>
                </a:moveTo>
                <a:cubicBezTo>
                  <a:pt x="7160783" y="1494185"/>
                  <a:pt x="7166617" y="1500411"/>
                  <a:pt x="7166617" y="1508973"/>
                </a:cubicBezTo>
                <a:cubicBezTo>
                  <a:pt x="7166617" y="1516756"/>
                  <a:pt x="7160783" y="1523761"/>
                  <a:pt x="7152761" y="1523761"/>
                </a:cubicBezTo>
                <a:cubicBezTo>
                  <a:pt x="7144739" y="1523761"/>
                  <a:pt x="7140364" y="1516756"/>
                  <a:pt x="7140364" y="1508973"/>
                </a:cubicBezTo>
                <a:cubicBezTo>
                  <a:pt x="7140364" y="1500411"/>
                  <a:pt x="7144739" y="1494185"/>
                  <a:pt x="7152761" y="1494185"/>
                </a:cubicBezTo>
                <a:close/>
                <a:moveTo>
                  <a:pt x="7084322" y="1494185"/>
                </a:moveTo>
                <a:cubicBezTo>
                  <a:pt x="7092106" y="1494185"/>
                  <a:pt x="7099111" y="1500411"/>
                  <a:pt x="7099111" y="1508973"/>
                </a:cubicBezTo>
                <a:cubicBezTo>
                  <a:pt x="7099111" y="1516756"/>
                  <a:pt x="7092106" y="1523761"/>
                  <a:pt x="7084322" y="1523761"/>
                </a:cubicBezTo>
                <a:cubicBezTo>
                  <a:pt x="7075760" y="1523761"/>
                  <a:pt x="7069533" y="1516756"/>
                  <a:pt x="7069533" y="1508973"/>
                </a:cubicBezTo>
                <a:cubicBezTo>
                  <a:pt x="7069533" y="1500411"/>
                  <a:pt x="7075760" y="1494185"/>
                  <a:pt x="7084322" y="1494185"/>
                </a:cubicBezTo>
                <a:close/>
                <a:moveTo>
                  <a:pt x="7013492" y="1494185"/>
                </a:moveTo>
                <a:cubicBezTo>
                  <a:pt x="7021275" y="1494185"/>
                  <a:pt x="7028280" y="1500411"/>
                  <a:pt x="7028280" y="1508973"/>
                </a:cubicBezTo>
                <a:cubicBezTo>
                  <a:pt x="7028280" y="1516756"/>
                  <a:pt x="7021275" y="1523761"/>
                  <a:pt x="7013492" y="1523761"/>
                </a:cubicBezTo>
                <a:cubicBezTo>
                  <a:pt x="7004930" y="1523761"/>
                  <a:pt x="6998704" y="1516756"/>
                  <a:pt x="6998704" y="1508973"/>
                </a:cubicBezTo>
                <a:cubicBezTo>
                  <a:pt x="6998704" y="1500411"/>
                  <a:pt x="7004930" y="1494185"/>
                  <a:pt x="7013492" y="1494185"/>
                </a:cubicBezTo>
                <a:close/>
                <a:moveTo>
                  <a:pt x="6939085" y="1494185"/>
                </a:moveTo>
                <a:cubicBezTo>
                  <a:pt x="6946378" y="1494185"/>
                  <a:pt x="6950753" y="1500411"/>
                  <a:pt x="6950753" y="1508973"/>
                </a:cubicBezTo>
                <a:cubicBezTo>
                  <a:pt x="6950753" y="1516756"/>
                  <a:pt x="6946378" y="1523761"/>
                  <a:pt x="6939085" y="1523761"/>
                </a:cubicBezTo>
                <a:cubicBezTo>
                  <a:pt x="6931063" y="1523761"/>
                  <a:pt x="6924500" y="1516756"/>
                  <a:pt x="6924500" y="1508973"/>
                </a:cubicBezTo>
                <a:cubicBezTo>
                  <a:pt x="6924500" y="1500411"/>
                  <a:pt x="6931063" y="1494185"/>
                  <a:pt x="6939085" y="1494185"/>
                </a:cubicBezTo>
                <a:close/>
                <a:moveTo>
                  <a:pt x="83229" y="1426727"/>
                </a:moveTo>
                <a:cubicBezTo>
                  <a:pt x="90521" y="1426727"/>
                  <a:pt x="97085" y="1431102"/>
                  <a:pt x="97085" y="1439124"/>
                </a:cubicBezTo>
                <a:cubicBezTo>
                  <a:pt x="97085" y="1446417"/>
                  <a:pt x="90521" y="1452980"/>
                  <a:pt x="83229" y="1452980"/>
                </a:cubicBezTo>
                <a:cubicBezTo>
                  <a:pt x="76665" y="1452980"/>
                  <a:pt x="70831" y="1446417"/>
                  <a:pt x="70831" y="1439124"/>
                </a:cubicBezTo>
                <a:cubicBezTo>
                  <a:pt x="70831" y="1432561"/>
                  <a:pt x="76665" y="1426727"/>
                  <a:pt x="83229" y="1426727"/>
                </a:cubicBezTo>
                <a:close/>
                <a:moveTo>
                  <a:pt x="11993" y="1426727"/>
                </a:moveTo>
                <a:cubicBezTo>
                  <a:pt x="20237" y="1426727"/>
                  <a:pt x="26234" y="1432561"/>
                  <a:pt x="26234" y="1439124"/>
                </a:cubicBezTo>
                <a:cubicBezTo>
                  <a:pt x="26234" y="1446417"/>
                  <a:pt x="20237" y="1452980"/>
                  <a:pt x="11993" y="1452980"/>
                </a:cubicBezTo>
                <a:cubicBezTo>
                  <a:pt x="5996" y="1452980"/>
                  <a:pt x="0" y="1446417"/>
                  <a:pt x="0" y="1439124"/>
                </a:cubicBezTo>
                <a:cubicBezTo>
                  <a:pt x="0" y="1432561"/>
                  <a:pt x="5996" y="1426727"/>
                  <a:pt x="11993" y="1426727"/>
                </a:cubicBezTo>
                <a:close/>
                <a:moveTo>
                  <a:pt x="7370084" y="1423353"/>
                </a:moveTo>
                <a:cubicBezTo>
                  <a:pt x="7376647" y="1423353"/>
                  <a:pt x="7382481" y="1429580"/>
                  <a:pt x="7382481" y="1438142"/>
                </a:cubicBezTo>
                <a:cubicBezTo>
                  <a:pt x="7382481" y="1445926"/>
                  <a:pt x="7376647" y="1452931"/>
                  <a:pt x="7370084" y="1452931"/>
                </a:cubicBezTo>
                <a:cubicBezTo>
                  <a:pt x="7362791" y="1452931"/>
                  <a:pt x="7356228" y="1445926"/>
                  <a:pt x="7356228" y="1438142"/>
                </a:cubicBezTo>
                <a:cubicBezTo>
                  <a:pt x="7356228" y="1429580"/>
                  <a:pt x="7362791" y="1423353"/>
                  <a:pt x="7370084" y="1423353"/>
                </a:cubicBezTo>
                <a:close/>
                <a:moveTo>
                  <a:pt x="7294422" y="1423353"/>
                </a:moveTo>
                <a:cubicBezTo>
                  <a:pt x="7302444" y="1423353"/>
                  <a:pt x="7308278" y="1429580"/>
                  <a:pt x="7308278" y="1438142"/>
                </a:cubicBezTo>
                <a:cubicBezTo>
                  <a:pt x="7308278" y="1445926"/>
                  <a:pt x="7302444" y="1452931"/>
                  <a:pt x="7294422" y="1452931"/>
                </a:cubicBezTo>
                <a:cubicBezTo>
                  <a:pt x="7288588" y="1452931"/>
                  <a:pt x="7282025" y="1445926"/>
                  <a:pt x="7282025" y="1438142"/>
                </a:cubicBezTo>
                <a:cubicBezTo>
                  <a:pt x="7282025" y="1429580"/>
                  <a:pt x="7288588" y="1423353"/>
                  <a:pt x="7294422" y="1423353"/>
                </a:cubicBezTo>
                <a:close/>
                <a:moveTo>
                  <a:pt x="7223591" y="1423353"/>
                </a:moveTo>
                <a:cubicBezTo>
                  <a:pt x="7231613" y="1423353"/>
                  <a:pt x="7237447" y="1429580"/>
                  <a:pt x="7237447" y="1438142"/>
                </a:cubicBezTo>
                <a:cubicBezTo>
                  <a:pt x="7237447" y="1445926"/>
                  <a:pt x="7231613" y="1452931"/>
                  <a:pt x="7223591" y="1452931"/>
                </a:cubicBezTo>
                <a:cubicBezTo>
                  <a:pt x="7217757" y="1452931"/>
                  <a:pt x="7211194" y="1445926"/>
                  <a:pt x="7211194" y="1438142"/>
                </a:cubicBezTo>
                <a:cubicBezTo>
                  <a:pt x="7211194" y="1429580"/>
                  <a:pt x="7215569" y="1423353"/>
                  <a:pt x="7223591" y="1423353"/>
                </a:cubicBezTo>
                <a:close/>
                <a:moveTo>
                  <a:pt x="7155152" y="1423353"/>
                </a:moveTo>
                <a:cubicBezTo>
                  <a:pt x="7163714" y="1423353"/>
                  <a:pt x="7169940" y="1429580"/>
                  <a:pt x="7169940" y="1438142"/>
                </a:cubicBezTo>
                <a:cubicBezTo>
                  <a:pt x="7169940" y="1445926"/>
                  <a:pt x="7163714" y="1452931"/>
                  <a:pt x="7155152" y="1452931"/>
                </a:cubicBezTo>
                <a:cubicBezTo>
                  <a:pt x="7146590" y="1452931"/>
                  <a:pt x="7141920" y="1445926"/>
                  <a:pt x="7141920" y="1438142"/>
                </a:cubicBezTo>
                <a:cubicBezTo>
                  <a:pt x="7140364" y="1429580"/>
                  <a:pt x="7146590" y="1423353"/>
                  <a:pt x="7155152" y="1423353"/>
                </a:cubicBezTo>
                <a:close/>
                <a:moveTo>
                  <a:pt x="7084322" y="1423353"/>
                </a:moveTo>
                <a:cubicBezTo>
                  <a:pt x="7092106" y="1423353"/>
                  <a:pt x="7099111" y="1429580"/>
                  <a:pt x="7099111" y="1438142"/>
                </a:cubicBezTo>
                <a:cubicBezTo>
                  <a:pt x="7099111" y="1445926"/>
                  <a:pt x="7092106" y="1452931"/>
                  <a:pt x="7084322" y="1452931"/>
                </a:cubicBezTo>
                <a:cubicBezTo>
                  <a:pt x="7075760" y="1452931"/>
                  <a:pt x="7069533" y="1445926"/>
                  <a:pt x="7069533" y="1438142"/>
                </a:cubicBezTo>
                <a:cubicBezTo>
                  <a:pt x="7069533" y="1429580"/>
                  <a:pt x="7075760" y="1423353"/>
                  <a:pt x="7084322" y="1423353"/>
                </a:cubicBezTo>
                <a:close/>
                <a:moveTo>
                  <a:pt x="7013492" y="1423353"/>
                </a:moveTo>
                <a:cubicBezTo>
                  <a:pt x="7021275" y="1423353"/>
                  <a:pt x="7028280" y="1429580"/>
                  <a:pt x="7028280" y="1438142"/>
                </a:cubicBezTo>
                <a:cubicBezTo>
                  <a:pt x="7028280" y="1445926"/>
                  <a:pt x="7021275" y="1452931"/>
                  <a:pt x="7013492" y="1452931"/>
                </a:cubicBezTo>
                <a:cubicBezTo>
                  <a:pt x="7004930" y="1452931"/>
                  <a:pt x="6998704" y="1445926"/>
                  <a:pt x="6998704" y="1438142"/>
                </a:cubicBezTo>
                <a:cubicBezTo>
                  <a:pt x="6998704" y="1429580"/>
                  <a:pt x="7004930" y="1423353"/>
                  <a:pt x="7013492" y="1423353"/>
                </a:cubicBezTo>
                <a:close/>
                <a:moveTo>
                  <a:pt x="6939085" y="1423353"/>
                </a:moveTo>
                <a:cubicBezTo>
                  <a:pt x="6946378" y="1423353"/>
                  <a:pt x="6950753" y="1429580"/>
                  <a:pt x="6950753" y="1438142"/>
                </a:cubicBezTo>
                <a:cubicBezTo>
                  <a:pt x="6950753" y="1445926"/>
                  <a:pt x="6946378" y="1452931"/>
                  <a:pt x="6939085" y="1452931"/>
                </a:cubicBezTo>
                <a:cubicBezTo>
                  <a:pt x="6931063" y="1452931"/>
                  <a:pt x="6924500" y="1445926"/>
                  <a:pt x="6924500" y="1438142"/>
                </a:cubicBezTo>
                <a:cubicBezTo>
                  <a:pt x="6924500" y="1429580"/>
                  <a:pt x="6931063" y="1423353"/>
                  <a:pt x="6939085" y="1423353"/>
                </a:cubicBezTo>
                <a:close/>
                <a:moveTo>
                  <a:pt x="6867525" y="1423353"/>
                </a:moveTo>
                <a:cubicBezTo>
                  <a:pt x="6874088" y="1423353"/>
                  <a:pt x="6879922" y="1429580"/>
                  <a:pt x="6879922" y="1438142"/>
                </a:cubicBezTo>
                <a:cubicBezTo>
                  <a:pt x="6879922" y="1445926"/>
                  <a:pt x="6874088" y="1452931"/>
                  <a:pt x="6867525" y="1452931"/>
                </a:cubicBezTo>
                <a:cubicBezTo>
                  <a:pt x="6860232" y="1452931"/>
                  <a:pt x="6853669" y="1445926"/>
                  <a:pt x="6853669" y="1438142"/>
                </a:cubicBezTo>
                <a:cubicBezTo>
                  <a:pt x="6853669" y="1429580"/>
                  <a:pt x="6860232" y="1423353"/>
                  <a:pt x="6867525" y="1423353"/>
                </a:cubicBezTo>
                <a:close/>
                <a:moveTo>
                  <a:pt x="6796696" y="1423353"/>
                </a:moveTo>
                <a:cubicBezTo>
                  <a:pt x="6803259" y="1423353"/>
                  <a:pt x="6809093" y="1429580"/>
                  <a:pt x="6809093" y="1438142"/>
                </a:cubicBezTo>
                <a:cubicBezTo>
                  <a:pt x="6809093" y="1445926"/>
                  <a:pt x="6803259" y="1452931"/>
                  <a:pt x="6796696" y="1452931"/>
                </a:cubicBezTo>
                <a:cubicBezTo>
                  <a:pt x="6789403" y="1452931"/>
                  <a:pt x="6782840" y="1445926"/>
                  <a:pt x="6782840" y="1438142"/>
                </a:cubicBezTo>
                <a:cubicBezTo>
                  <a:pt x="6782840" y="1429580"/>
                  <a:pt x="6789403" y="1423353"/>
                  <a:pt x="6796696" y="1423353"/>
                </a:cubicBezTo>
                <a:close/>
                <a:moveTo>
                  <a:pt x="155518" y="1355896"/>
                </a:moveTo>
                <a:cubicBezTo>
                  <a:pt x="161352" y="1355896"/>
                  <a:pt x="167916" y="1360271"/>
                  <a:pt x="167916" y="1368293"/>
                </a:cubicBezTo>
                <a:cubicBezTo>
                  <a:pt x="167916" y="1375586"/>
                  <a:pt x="161352" y="1382149"/>
                  <a:pt x="155518" y="1382149"/>
                </a:cubicBezTo>
                <a:cubicBezTo>
                  <a:pt x="147496" y="1382149"/>
                  <a:pt x="141662" y="1375586"/>
                  <a:pt x="141662" y="1368293"/>
                </a:cubicBezTo>
                <a:cubicBezTo>
                  <a:pt x="141662" y="1360271"/>
                  <a:pt x="147496" y="1355896"/>
                  <a:pt x="155518" y="1355896"/>
                </a:cubicBezTo>
                <a:close/>
                <a:moveTo>
                  <a:pt x="83230" y="1355896"/>
                </a:moveTo>
                <a:cubicBezTo>
                  <a:pt x="90523" y="1355896"/>
                  <a:pt x="97086" y="1360271"/>
                  <a:pt x="97086" y="1368293"/>
                </a:cubicBezTo>
                <a:cubicBezTo>
                  <a:pt x="97086" y="1375586"/>
                  <a:pt x="90523" y="1382149"/>
                  <a:pt x="83230" y="1382149"/>
                </a:cubicBezTo>
                <a:cubicBezTo>
                  <a:pt x="76667" y="1382149"/>
                  <a:pt x="70832" y="1375586"/>
                  <a:pt x="70832" y="1368293"/>
                </a:cubicBezTo>
                <a:cubicBezTo>
                  <a:pt x="70832" y="1360271"/>
                  <a:pt x="76667" y="1355896"/>
                  <a:pt x="83230" y="1355896"/>
                </a:cubicBezTo>
                <a:close/>
                <a:moveTo>
                  <a:pt x="11994" y="1355896"/>
                </a:moveTo>
                <a:cubicBezTo>
                  <a:pt x="20239" y="1355896"/>
                  <a:pt x="26235" y="1360271"/>
                  <a:pt x="26235" y="1368293"/>
                </a:cubicBezTo>
                <a:cubicBezTo>
                  <a:pt x="26235" y="1375586"/>
                  <a:pt x="20239" y="1382149"/>
                  <a:pt x="11994" y="1382149"/>
                </a:cubicBezTo>
                <a:cubicBezTo>
                  <a:pt x="5998" y="1382149"/>
                  <a:pt x="2" y="1375586"/>
                  <a:pt x="2" y="1368293"/>
                </a:cubicBezTo>
                <a:cubicBezTo>
                  <a:pt x="2" y="1360271"/>
                  <a:pt x="5998" y="1355896"/>
                  <a:pt x="11994" y="1355896"/>
                </a:cubicBezTo>
                <a:close/>
                <a:moveTo>
                  <a:pt x="7294422" y="1352524"/>
                </a:moveTo>
                <a:cubicBezTo>
                  <a:pt x="7302444" y="1352524"/>
                  <a:pt x="7308278" y="1359087"/>
                  <a:pt x="7308278" y="1367109"/>
                </a:cubicBezTo>
                <a:cubicBezTo>
                  <a:pt x="7308278" y="1374402"/>
                  <a:pt x="7302444" y="1378777"/>
                  <a:pt x="7294422" y="1378777"/>
                </a:cubicBezTo>
                <a:cubicBezTo>
                  <a:pt x="7288588" y="1378777"/>
                  <a:pt x="7282025" y="1374402"/>
                  <a:pt x="7282025" y="1367109"/>
                </a:cubicBezTo>
                <a:cubicBezTo>
                  <a:pt x="7282025" y="1359087"/>
                  <a:pt x="7288588" y="1352524"/>
                  <a:pt x="7294422" y="1352524"/>
                </a:cubicBezTo>
                <a:close/>
                <a:moveTo>
                  <a:pt x="7223591" y="1352524"/>
                </a:moveTo>
                <a:cubicBezTo>
                  <a:pt x="7231613" y="1352524"/>
                  <a:pt x="7237447" y="1359087"/>
                  <a:pt x="7237447" y="1367109"/>
                </a:cubicBezTo>
                <a:cubicBezTo>
                  <a:pt x="7237447" y="1374402"/>
                  <a:pt x="7231613" y="1378777"/>
                  <a:pt x="7223591" y="1378777"/>
                </a:cubicBezTo>
                <a:cubicBezTo>
                  <a:pt x="7215569" y="1378777"/>
                  <a:pt x="7211194" y="1374402"/>
                  <a:pt x="7211194" y="1367109"/>
                </a:cubicBezTo>
                <a:cubicBezTo>
                  <a:pt x="7211194" y="1359087"/>
                  <a:pt x="7215569" y="1352524"/>
                  <a:pt x="7223591" y="1352524"/>
                </a:cubicBezTo>
                <a:close/>
                <a:moveTo>
                  <a:pt x="7155152" y="1352524"/>
                </a:moveTo>
                <a:cubicBezTo>
                  <a:pt x="7163714" y="1352524"/>
                  <a:pt x="7169940" y="1359087"/>
                  <a:pt x="7169940" y="1367109"/>
                </a:cubicBezTo>
                <a:cubicBezTo>
                  <a:pt x="7169940" y="1374402"/>
                  <a:pt x="7163714" y="1378777"/>
                  <a:pt x="7155152" y="1378777"/>
                </a:cubicBezTo>
                <a:cubicBezTo>
                  <a:pt x="7146590" y="1378777"/>
                  <a:pt x="7140364" y="1374402"/>
                  <a:pt x="7140364" y="1367109"/>
                </a:cubicBezTo>
                <a:cubicBezTo>
                  <a:pt x="7140364" y="1359087"/>
                  <a:pt x="7146590" y="1352524"/>
                  <a:pt x="7155152" y="1352524"/>
                </a:cubicBezTo>
                <a:close/>
                <a:moveTo>
                  <a:pt x="7084322" y="1352524"/>
                </a:moveTo>
                <a:cubicBezTo>
                  <a:pt x="7092106" y="1352524"/>
                  <a:pt x="7099111" y="1359087"/>
                  <a:pt x="7099111" y="1367109"/>
                </a:cubicBezTo>
                <a:cubicBezTo>
                  <a:pt x="7099111" y="1374402"/>
                  <a:pt x="7092106" y="1378777"/>
                  <a:pt x="7084322" y="1378777"/>
                </a:cubicBezTo>
                <a:cubicBezTo>
                  <a:pt x="7075760" y="1378777"/>
                  <a:pt x="7069533" y="1374402"/>
                  <a:pt x="7069533" y="1367109"/>
                </a:cubicBezTo>
                <a:cubicBezTo>
                  <a:pt x="7069533" y="1359087"/>
                  <a:pt x="7075760" y="1352524"/>
                  <a:pt x="7084322" y="1352524"/>
                </a:cubicBezTo>
                <a:close/>
                <a:moveTo>
                  <a:pt x="7013492" y="1352524"/>
                </a:moveTo>
                <a:cubicBezTo>
                  <a:pt x="7021275" y="1352524"/>
                  <a:pt x="7028280" y="1359087"/>
                  <a:pt x="7028280" y="1367109"/>
                </a:cubicBezTo>
                <a:cubicBezTo>
                  <a:pt x="7028280" y="1374402"/>
                  <a:pt x="7021275" y="1378777"/>
                  <a:pt x="7013492" y="1378777"/>
                </a:cubicBezTo>
                <a:cubicBezTo>
                  <a:pt x="7004930" y="1378777"/>
                  <a:pt x="6998704" y="1374402"/>
                  <a:pt x="6998704" y="1367109"/>
                </a:cubicBezTo>
                <a:cubicBezTo>
                  <a:pt x="6998704" y="1359087"/>
                  <a:pt x="7004930" y="1352524"/>
                  <a:pt x="7013492" y="1352524"/>
                </a:cubicBezTo>
                <a:close/>
                <a:moveTo>
                  <a:pt x="6939085" y="1352524"/>
                </a:moveTo>
                <a:cubicBezTo>
                  <a:pt x="6946378" y="1352524"/>
                  <a:pt x="6950753" y="1359354"/>
                  <a:pt x="6950753" y="1367701"/>
                </a:cubicBezTo>
                <a:cubicBezTo>
                  <a:pt x="6950753" y="1375290"/>
                  <a:pt x="6946378" y="1382120"/>
                  <a:pt x="6939085" y="1382120"/>
                </a:cubicBezTo>
                <a:cubicBezTo>
                  <a:pt x="6931063" y="1382120"/>
                  <a:pt x="6924500" y="1375290"/>
                  <a:pt x="6924500" y="1367701"/>
                </a:cubicBezTo>
                <a:cubicBezTo>
                  <a:pt x="6924500" y="1359354"/>
                  <a:pt x="6931063" y="1352524"/>
                  <a:pt x="6939085" y="1352524"/>
                </a:cubicBezTo>
                <a:close/>
                <a:moveTo>
                  <a:pt x="6867525" y="1352524"/>
                </a:moveTo>
                <a:cubicBezTo>
                  <a:pt x="6874088" y="1352524"/>
                  <a:pt x="6879922" y="1359354"/>
                  <a:pt x="6879922" y="1367701"/>
                </a:cubicBezTo>
                <a:cubicBezTo>
                  <a:pt x="6879922" y="1375290"/>
                  <a:pt x="6874088" y="1382120"/>
                  <a:pt x="6867525" y="1382120"/>
                </a:cubicBezTo>
                <a:cubicBezTo>
                  <a:pt x="6860232" y="1382120"/>
                  <a:pt x="6853669" y="1375290"/>
                  <a:pt x="6853669" y="1367701"/>
                </a:cubicBezTo>
                <a:cubicBezTo>
                  <a:pt x="6853669" y="1359354"/>
                  <a:pt x="6860232" y="1352524"/>
                  <a:pt x="6867525" y="1352524"/>
                </a:cubicBezTo>
                <a:close/>
                <a:moveTo>
                  <a:pt x="6796696" y="1352524"/>
                </a:moveTo>
                <a:cubicBezTo>
                  <a:pt x="6803259" y="1352524"/>
                  <a:pt x="6809093" y="1359354"/>
                  <a:pt x="6809093" y="1367701"/>
                </a:cubicBezTo>
                <a:cubicBezTo>
                  <a:pt x="6809093" y="1375290"/>
                  <a:pt x="6803259" y="1382120"/>
                  <a:pt x="6796696" y="1382120"/>
                </a:cubicBezTo>
                <a:cubicBezTo>
                  <a:pt x="6789403" y="1382120"/>
                  <a:pt x="6782840" y="1375290"/>
                  <a:pt x="6782840" y="1367701"/>
                </a:cubicBezTo>
                <a:cubicBezTo>
                  <a:pt x="6782840" y="1359354"/>
                  <a:pt x="6789403" y="1352524"/>
                  <a:pt x="6796696" y="1352524"/>
                </a:cubicBezTo>
                <a:close/>
                <a:moveTo>
                  <a:pt x="6724405" y="1352524"/>
                </a:moveTo>
                <a:cubicBezTo>
                  <a:pt x="6732427" y="1352524"/>
                  <a:pt x="6738261" y="1359354"/>
                  <a:pt x="6738261" y="1367701"/>
                </a:cubicBezTo>
                <a:cubicBezTo>
                  <a:pt x="6738261" y="1375290"/>
                  <a:pt x="6732427" y="1382120"/>
                  <a:pt x="6724405" y="1382120"/>
                </a:cubicBezTo>
                <a:cubicBezTo>
                  <a:pt x="6718571" y="1382120"/>
                  <a:pt x="6712008" y="1375290"/>
                  <a:pt x="6712008" y="1367701"/>
                </a:cubicBezTo>
                <a:cubicBezTo>
                  <a:pt x="6712008" y="1359354"/>
                  <a:pt x="6718571" y="1352524"/>
                  <a:pt x="6724405" y="1352524"/>
                </a:cubicBezTo>
                <a:close/>
                <a:moveTo>
                  <a:pt x="6653576" y="1352524"/>
                </a:moveTo>
                <a:cubicBezTo>
                  <a:pt x="6660869" y="1352524"/>
                  <a:pt x="6667432" y="1359354"/>
                  <a:pt x="6667432" y="1367701"/>
                </a:cubicBezTo>
                <a:cubicBezTo>
                  <a:pt x="6667432" y="1375290"/>
                  <a:pt x="6660869" y="1382120"/>
                  <a:pt x="6653576" y="1382120"/>
                </a:cubicBezTo>
                <a:cubicBezTo>
                  <a:pt x="6647013" y="1382120"/>
                  <a:pt x="6641179" y="1375290"/>
                  <a:pt x="6641179" y="1367701"/>
                </a:cubicBezTo>
                <a:cubicBezTo>
                  <a:pt x="6641179" y="1359354"/>
                  <a:pt x="6647013" y="1352524"/>
                  <a:pt x="6653576" y="1352524"/>
                </a:cubicBezTo>
                <a:close/>
                <a:moveTo>
                  <a:pt x="7223591" y="1281693"/>
                </a:moveTo>
                <a:cubicBezTo>
                  <a:pt x="7231613" y="1281693"/>
                  <a:pt x="7237447" y="1288256"/>
                  <a:pt x="7237447" y="1295549"/>
                </a:cubicBezTo>
                <a:cubicBezTo>
                  <a:pt x="7237447" y="1302112"/>
                  <a:pt x="7231613" y="1307946"/>
                  <a:pt x="7223591" y="1307946"/>
                </a:cubicBezTo>
                <a:cubicBezTo>
                  <a:pt x="7215569" y="1307946"/>
                  <a:pt x="7211194" y="1302112"/>
                  <a:pt x="7211194" y="1295549"/>
                </a:cubicBezTo>
                <a:cubicBezTo>
                  <a:pt x="7211194" y="1288256"/>
                  <a:pt x="7215569" y="1281693"/>
                  <a:pt x="7223591" y="1281693"/>
                </a:cubicBezTo>
                <a:close/>
                <a:moveTo>
                  <a:pt x="7155152" y="1281693"/>
                </a:moveTo>
                <a:cubicBezTo>
                  <a:pt x="7163714" y="1281693"/>
                  <a:pt x="7169940" y="1288256"/>
                  <a:pt x="7169940" y="1295549"/>
                </a:cubicBezTo>
                <a:cubicBezTo>
                  <a:pt x="7169940" y="1302112"/>
                  <a:pt x="7163714" y="1307946"/>
                  <a:pt x="7155152" y="1307946"/>
                </a:cubicBezTo>
                <a:cubicBezTo>
                  <a:pt x="7146590" y="1307946"/>
                  <a:pt x="7140364" y="1302112"/>
                  <a:pt x="7140364" y="1295549"/>
                </a:cubicBezTo>
                <a:cubicBezTo>
                  <a:pt x="7140364" y="1288256"/>
                  <a:pt x="7146590" y="1281693"/>
                  <a:pt x="7155152" y="1281693"/>
                </a:cubicBezTo>
                <a:close/>
                <a:moveTo>
                  <a:pt x="7084322" y="1281693"/>
                </a:moveTo>
                <a:cubicBezTo>
                  <a:pt x="7092106" y="1281693"/>
                  <a:pt x="7099111" y="1288256"/>
                  <a:pt x="7099111" y="1295549"/>
                </a:cubicBezTo>
                <a:cubicBezTo>
                  <a:pt x="7099111" y="1302112"/>
                  <a:pt x="7092106" y="1307946"/>
                  <a:pt x="7084322" y="1307946"/>
                </a:cubicBezTo>
                <a:cubicBezTo>
                  <a:pt x="7075760" y="1307946"/>
                  <a:pt x="7069533" y="1303571"/>
                  <a:pt x="7069533" y="1295549"/>
                </a:cubicBezTo>
                <a:cubicBezTo>
                  <a:pt x="7069533" y="1288256"/>
                  <a:pt x="7075760" y="1281693"/>
                  <a:pt x="7084322" y="1281693"/>
                </a:cubicBezTo>
                <a:close/>
                <a:moveTo>
                  <a:pt x="7013492" y="1281693"/>
                </a:moveTo>
                <a:cubicBezTo>
                  <a:pt x="7021275" y="1281693"/>
                  <a:pt x="7028280" y="1288256"/>
                  <a:pt x="7028280" y="1295549"/>
                </a:cubicBezTo>
                <a:cubicBezTo>
                  <a:pt x="7028280" y="1303571"/>
                  <a:pt x="7021275" y="1307946"/>
                  <a:pt x="7013492" y="1307946"/>
                </a:cubicBezTo>
                <a:cubicBezTo>
                  <a:pt x="7004930" y="1307946"/>
                  <a:pt x="6998704" y="1303571"/>
                  <a:pt x="6998704" y="1295549"/>
                </a:cubicBezTo>
                <a:cubicBezTo>
                  <a:pt x="6998704" y="1288256"/>
                  <a:pt x="7004930" y="1281693"/>
                  <a:pt x="7013492" y="1281693"/>
                </a:cubicBezTo>
                <a:close/>
                <a:moveTo>
                  <a:pt x="6939085" y="1281693"/>
                </a:moveTo>
                <a:cubicBezTo>
                  <a:pt x="6946378" y="1281693"/>
                  <a:pt x="6950753" y="1288256"/>
                  <a:pt x="6950753" y="1295549"/>
                </a:cubicBezTo>
                <a:cubicBezTo>
                  <a:pt x="6950753" y="1303571"/>
                  <a:pt x="6946378" y="1307946"/>
                  <a:pt x="6939085" y="1307946"/>
                </a:cubicBezTo>
                <a:cubicBezTo>
                  <a:pt x="6931063" y="1307946"/>
                  <a:pt x="6924500" y="1303571"/>
                  <a:pt x="6924500" y="1295549"/>
                </a:cubicBezTo>
                <a:cubicBezTo>
                  <a:pt x="6924500" y="1288256"/>
                  <a:pt x="6931063" y="1281693"/>
                  <a:pt x="6939085" y="1281693"/>
                </a:cubicBezTo>
                <a:close/>
                <a:moveTo>
                  <a:pt x="6867525" y="1281693"/>
                </a:moveTo>
                <a:cubicBezTo>
                  <a:pt x="6874088" y="1281693"/>
                  <a:pt x="6879922" y="1288256"/>
                  <a:pt x="6879922" y="1295549"/>
                </a:cubicBezTo>
                <a:cubicBezTo>
                  <a:pt x="6879922" y="1303571"/>
                  <a:pt x="6874088" y="1307946"/>
                  <a:pt x="6867525" y="1307946"/>
                </a:cubicBezTo>
                <a:cubicBezTo>
                  <a:pt x="6860232" y="1307946"/>
                  <a:pt x="6853669" y="1303571"/>
                  <a:pt x="6853669" y="1295549"/>
                </a:cubicBezTo>
                <a:cubicBezTo>
                  <a:pt x="6853669" y="1288256"/>
                  <a:pt x="6860232" y="1281693"/>
                  <a:pt x="6867525" y="1281693"/>
                </a:cubicBezTo>
                <a:close/>
                <a:moveTo>
                  <a:pt x="6796696" y="1281693"/>
                </a:moveTo>
                <a:cubicBezTo>
                  <a:pt x="6803259" y="1281693"/>
                  <a:pt x="6809093" y="1288256"/>
                  <a:pt x="6809093" y="1295549"/>
                </a:cubicBezTo>
                <a:cubicBezTo>
                  <a:pt x="6809093" y="1303571"/>
                  <a:pt x="6803259" y="1307946"/>
                  <a:pt x="6796696" y="1307946"/>
                </a:cubicBezTo>
                <a:cubicBezTo>
                  <a:pt x="6789403" y="1307946"/>
                  <a:pt x="6782840" y="1303571"/>
                  <a:pt x="6782840" y="1295549"/>
                </a:cubicBezTo>
                <a:cubicBezTo>
                  <a:pt x="6782840" y="1288256"/>
                  <a:pt x="6789403" y="1281693"/>
                  <a:pt x="6796696" y="1281693"/>
                </a:cubicBezTo>
                <a:close/>
                <a:moveTo>
                  <a:pt x="6724405" y="1281693"/>
                </a:moveTo>
                <a:cubicBezTo>
                  <a:pt x="6732427" y="1281693"/>
                  <a:pt x="6738261" y="1288256"/>
                  <a:pt x="6738261" y="1295549"/>
                </a:cubicBezTo>
                <a:cubicBezTo>
                  <a:pt x="6738261" y="1303571"/>
                  <a:pt x="6732427" y="1307946"/>
                  <a:pt x="6724405" y="1307946"/>
                </a:cubicBezTo>
                <a:cubicBezTo>
                  <a:pt x="6718571" y="1307946"/>
                  <a:pt x="6712008" y="1303571"/>
                  <a:pt x="6712008" y="1295549"/>
                </a:cubicBezTo>
                <a:cubicBezTo>
                  <a:pt x="6712008" y="1288256"/>
                  <a:pt x="6718571" y="1281693"/>
                  <a:pt x="6724405" y="1281693"/>
                </a:cubicBezTo>
                <a:close/>
                <a:moveTo>
                  <a:pt x="6653576" y="1281693"/>
                </a:moveTo>
                <a:cubicBezTo>
                  <a:pt x="6660869" y="1281693"/>
                  <a:pt x="6667432" y="1288256"/>
                  <a:pt x="6667432" y="1295549"/>
                </a:cubicBezTo>
                <a:cubicBezTo>
                  <a:pt x="6667432" y="1303571"/>
                  <a:pt x="6660869" y="1307946"/>
                  <a:pt x="6653576" y="1307946"/>
                </a:cubicBezTo>
                <a:cubicBezTo>
                  <a:pt x="6647013" y="1307946"/>
                  <a:pt x="6641179" y="1303571"/>
                  <a:pt x="6641179" y="1295549"/>
                </a:cubicBezTo>
                <a:cubicBezTo>
                  <a:pt x="6641179" y="1288256"/>
                  <a:pt x="6647013" y="1281693"/>
                  <a:pt x="6653576" y="1281693"/>
                </a:cubicBezTo>
                <a:close/>
                <a:moveTo>
                  <a:pt x="6582745" y="1281693"/>
                </a:moveTo>
                <a:cubicBezTo>
                  <a:pt x="6590038" y="1281693"/>
                  <a:pt x="6596601" y="1288256"/>
                  <a:pt x="6596601" y="1295549"/>
                </a:cubicBezTo>
                <a:cubicBezTo>
                  <a:pt x="6596601" y="1303571"/>
                  <a:pt x="6590038" y="1307946"/>
                  <a:pt x="6582745" y="1307946"/>
                </a:cubicBezTo>
                <a:cubicBezTo>
                  <a:pt x="6574723" y="1307946"/>
                  <a:pt x="6570348" y="1303571"/>
                  <a:pt x="6570348" y="1295549"/>
                </a:cubicBezTo>
                <a:cubicBezTo>
                  <a:pt x="6570348" y="1288256"/>
                  <a:pt x="6574723" y="1281693"/>
                  <a:pt x="6582745" y="1281693"/>
                </a:cubicBezTo>
                <a:close/>
                <a:moveTo>
                  <a:pt x="6510933" y="1281693"/>
                </a:moveTo>
                <a:cubicBezTo>
                  <a:pt x="6518717" y="1281693"/>
                  <a:pt x="6525722" y="1288256"/>
                  <a:pt x="6525722" y="1295549"/>
                </a:cubicBezTo>
                <a:cubicBezTo>
                  <a:pt x="6525722" y="1303571"/>
                  <a:pt x="6518717" y="1307946"/>
                  <a:pt x="6510933" y="1307946"/>
                </a:cubicBezTo>
                <a:cubicBezTo>
                  <a:pt x="6502371" y="1307946"/>
                  <a:pt x="6496144" y="1303571"/>
                  <a:pt x="6496144" y="1295549"/>
                </a:cubicBezTo>
                <a:cubicBezTo>
                  <a:pt x="6496144" y="1288256"/>
                  <a:pt x="6502371" y="1281693"/>
                  <a:pt x="6510933" y="1281693"/>
                </a:cubicBezTo>
                <a:close/>
                <a:moveTo>
                  <a:pt x="6440492" y="1281693"/>
                </a:moveTo>
                <a:cubicBezTo>
                  <a:pt x="6448081" y="1281693"/>
                  <a:pt x="6454911" y="1288256"/>
                  <a:pt x="6454911" y="1295549"/>
                </a:cubicBezTo>
                <a:cubicBezTo>
                  <a:pt x="6454911" y="1303571"/>
                  <a:pt x="6448081" y="1307946"/>
                  <a:pt x="6440492" y="1307946"/>
                </a:cubicBezTo>
                <a:cubicBezTo>
                  <a:pt x="6432145" y="1307946"/>
                  <a:pt x="6425315" y="1303571"/>
                  <a:pt x="6425315" y="1295549"/>
                </a:cubicBezTo>
                <a:cubicBezTo>
                  <a:pt x="6425315" y="1288256"/>
                  <a:pt x="6432145" y="1281693"/>
                  <a:pt x="6440492" y="1281693"/>
                </a:cubicBezTo>
                <a:close/>
                <a:moveTo>
                  <a:pt x="6369273" y="1281693"/>
                </a:moveTo>
                <a:cubicBezTo>
                  <a:pt x="6377835" y="1281693"/>
                  <a:pt x="6384062" y="1288698"/>
                  <a:pt x="6384062" y="1296482"/>
                </a:cubicBezTo>
                <a:cubicBezTo>
                  <a:pt x="6384062" y="1305044"/>
                  <a:pt x="6377835" y="1311271"/>
                  <a:pt x="6369273" y="1311271"/>
                </a:cubicBezTo>
                <a:cubicBezTo>
                  <a:pt x="6361489" y="1311271"/>
                  <a:pt x="6354484" y="1305044"/>
                  <a:pt x="6354484" y="1296482"/>
                </a:cubicBezTo>
                <a:cubicBezTo>
                  <a:pt x="6354484" y="1288698"/>
                  <a:pt x="6361489" y="1281693"/>
                  <a:pt x="6369273" y="1281693"/>
                </a:cubicBezTo>
                <a:close/>
                <a:moveTo>
                  <a:pt x="5799257" y="1281693"/>
                </a:moveTo>
                <a:cubicBezTo>
                  <a:pt x="5807819" y="1281693"/>
                  <a:pt x="5814045" y="1288698"/>
                  <a:pt x="5814045" y="1296482"/>
                </a:cubicBezTo>
                <a:cubicBezTo>
                  <a:pt x="5814045" y="1305044"/>
                  <a:pt x="5807819" y="1311271"/>
                  <a:pt x="5799257" y="1311271"/>
                </a:cubicBezTo>
                <a:cubicBezTo>
                  <a:pt x="5791474" y="1311271"/>
                  <a:pt x="5784469" y="1305044"/>
                  <a:pt x="5784469" y="1296482"/>
                </a:cubicBezTo>
                <a:cubicBezTo>
                  <a:pt x="5784469" y="1288698"/>
                  <a:pt x="5791474" y="1281693"/>
                  <a:pt x="5799257" y="1281693"/>
                </a:cubicBezTo>
                <a:close/>
                <a:moveTo>
                  <a:pt x="5724122" y="1281693"/>
                </a:moveTo>
                <a:cubicBezTo>
                  <a:pt x="5732144" y="1281693"/>
                  <a:pt x="5736519" y="1288698"/>
                  <a:pt x="5736519" y="1296482"/>
                </a:cubicBezTo>
                <a:cubicBezTo>
                  <a:pt x="5736519" y="1305044"/>
                  <a:pt x="5732144" y="1311271"/>
                  <a:pt x="5724122" y="1311271"/>
                </a:cubicBezTo>
                <a:cubicBezTo>
                  <a:pt x="5716100" y="1311271"/>
                  <a:pt x="5710266" y="1305044"/>
                  <a:pt x="5710266" y="1296482"/>
                </a:cubicBezTo>
                <a:cubicBezTo>
                  <a:pt x="5710266" y="1288698"/>
                  <a:pt x="5716100" y="1281693"/>
                  <a:pt x="5724122" y="1281693"/>
                </a:cubicBezTo>
                <a:close/>
                <a:moveTo>
                  <a:pt x="5653291" y="1281693"/>
                </a:moveTo>
                <a:cubicBezTo>
                  <a:pt x="5659125" y="1281693"/>
                  <a:pt x="5665688" y="1288698"/>
                  <a:pt x="5665688" y="1296482"/>
                </a:cubicBezTo>
                <a:cubicBezTo>
                  <a:pt x="5665688" y="1305044"/>
                  <a:pt x="5659125" y="1311271"/>
                  <a:pt x="5653291" y="1311271"/>
                </a:cubicBezTo>
                <a:cubicBezTo>
                  <a:pt x="5645269" y="1311271"/>
                  <a:pt x="5639435" y="1305044"/>
                  <a:pt x="5639435" y="1296482"/>
                </a:cubicBezTo>
                <a:cubicBezTo>
                  <a:pt x="5639435" y="1288698"/>
                  <a:pt x="5645269" y="1281693"/>
                  <a:pt x="5653291" y="1281693"/>
                </a:cubicBezTo>
                <a:close/>
                <a:moveTo>
                  <a:pt x="5582461" y="1281693"/>
                </a:moveTo>
                <a:cubicBezTo>
                  <a:pt x="5588295" y="1281693"/>
                  <a:pt x="5594858" y="1288698"/>
                  <a:pt x="5594858" y="1296482"/>
                </a:cubicBezTo>
                <a:cubicBezTo>
                  <a:pt x="5594858" y="1305044"/>
                  <a:pt x="5588295" y="1311271"/>
                  <a:pt x="5582461" y="1311271"/>
                </a:cubicBezTo>
                <a:cubicBezTo>
                  <a:pt x="5574439" y="1311271"/>
                  <a:pt x="5568605" y="1305044"/>
                  <a:pt x="5568605" y="1296482"/>
                </a:cubicBezTo>
                <a:cubicBezTo>
                  <a:pt x="5568605" y="1288698"/>
                  <a:pt x="5574439" y="1281693"/>
                  <a:pt x="5582461" y="1281693"/>
                </a:cubicBezTo>
                <a:close/>
                <a:moveTo>
                  <a:pt x="5510171" y="1281693"/>
                </a:moveTo>
                <a:cubicBezTo>
                  <a:pt x="5517464" y="1281693"/>
                  <a:pt x="5524027" y="1288698"/>
                  <a:pt x="5524027" y="1296482"/>
                </a:cubicBezTo>
                <a:cubicBezTo>
                  <a:pt x="5524027" y="1305044"/>
                  <a:pt x="5517464" y="1311271"/>
                  <a:pt x="5510171" y="1311271"/>
                </a:cubicBezTo>
                <a:cubicBezTo>
                  <a:pt x="5503608" y="1311271"/>
                  <a:pt x="5497774" y="1305044"/>
                  <a:pt x="5497774" y="1296482"/>
                </a:cubicBezTo>
                <a:cubicBezTo>
                  <a:pt x="5497774" y="1288698"/>
                  <a:pt x="5503608" y="1281693"/>
                  <a:pt x="5510171" y="1281693"/>
                </a:cubicBezTo>
                <a:close/>
                <a:moveTo>
                  <a:pt x="5438937" y="1281693"/>
                </a:moveTo>
                <a:cubicBezTo>
                  <a:pt x="5447182" y="1281693"/>
                  <a:pt x="5453178" y="1288698"/>
                  <a:pt x="5453178" y="1296482"/>
                </a:cubicBezTo>
                <a:cubicBezTo>
                  <a:pt x="5453178" y="1305044"/>
                  <a:pt x="5447182" y="1311271"/>
                  <a:pt x="5438937" y="1311271"/>
                </a:cubicBezTo>
                <a:cubicBezTo>
                  <a:pt x="5432941" y="1311271"/>
                  <a:pt x="5426945" y="1305044"/>
                  <a:pt x="5426945" y="1296482"/>
                </a:cubicBezTo>
                <a:cubicBezTo>
                  <a:pt x="5426945" y="1288698"/>
                  <a:pt x="5432941" y="1281693"/>
                  <a:pt x="5438937" y="1281693"/>
                </a:cubicBezTo>
                <a:close/>
                <a:moveTo>
                  <a:pt x="5368510" y="1281693"/>
                </a:moveTo>
                <a:cubicBezTo>
                  <a:pt x="5376532" y="1281693"/>
                  <a:pt x="5382366" y="1288698"/>
                  <a:pt x="5382366" y="1296482"/>
                </a:cubicBezTo>
                <a:cubicBezTo>
                  <a:pt x="5382366" y="1305044"/>
                  <a:pt x="5376532" y="1311271"/>
                  <a:pt x="5368510" y="1311271"/>
                </a:cubicBezTo>
                <a:cubicBezTo>
                  <a:pt x="5361218" y="1311271"/>
                  <a:pt x="5356113" y="1305044"/>
                  <a:pt x="5356113" y="1296482"/>
                </a:cubicBezTo>
                <a:cubicBezTo>
                  <a:pt x="5356113" y="1288698"/>
                  <a:pt x="5361218" y="1281693"/>
                  <a:pt x="5368510" y="1281693"/>
                </a:cubicBezTo>
                <a:close/>
                <a:moveTo>
                  <a:pt x="5296699" y="1281693"/>
                </a:moveTo>
                <a:cubicBezTo>
                  <a:pt x="5305261" y="1281693"/>
                  <a:pt x="5311488" y="1288698"/>
                  <a:pt x="5311488" y="1296482"/>
                </a:cubicBezTo>
                <a:cubicBezTo>
                  <a:pt x="5311488" y="1305044"/>
                  <a:pt x="5305261" y="1311271"/>
                  <a:pt x="5296699" y="1311271"/>
                </a:cubicBezTo>
                <a:cubicBezTo>
                  <a:pt x="5288915" y="1311271"/>
                  <a:pt x="5281910" y="1305044"/>
                  <a:pt x="5281910" y="1296482"/>
                </a:cubicBezTo>
                <a:cubicBezTo>
                  <a:pt x="5281910" y="1288698"/>
                  <a:pt x="5288915" y="1281693"/>
                  <a:pt x="5296699" y="1281693"/>
                </a:cubicBezTo>
                <a:close/>
                <a:moveTo>
                  <a:pt x="5225869" y="1281693"/>
                </a:moveTo>
                <a:cubicBezTo>
                  <a:pt x="5234431" y="1281693"/>
                  <a:pt x="5240657" y="1288698"/>
                  <a:pt x="5240657" y="1296482"/>
                </a:cubicBezTo>
                <a:cubicBezTo>
                  <a:pt x="5240657" y="1305044"/>
                  <a:pt x="5234431" y="1311271"/>
                  <a:pt x="5225869" y="1311271"/>
                </a:cubicBezTo>
                <a:cubicBezTo>
                  <a:pt x="5217307" y="1311271"/>
                  <a:pt x="5211081" y="1305044"/>
                  <a:pt x="5211081" y="1296482"/>
                </a:cubicBezTo>
                <a:cubicBezTo>
                  <a:pt x="5211081" y="1288698"/>
                  <a:pt x="5217307" y="1281693"/>
                  <a:pt x="5225869" y="1281693"/>
                </a:cubicBezTo>
                <a:close/>
                <a:moveTo>
                  <a:pt x="5154105" y="1281693"/>
                </a:moveTo>
                <a:cubicBezTo>
                  <a:pt x="5162127" y="1281693"/>
                  <a:pt x="5166502" y="1288698"/>
                  <a:pt x="5166502" y="1296482"/>
                </a:cubicBezTo>
                <a:cubicBezTo>
                  <a:pt x="5166502" y="1305044"/>
                  <a:pt x="5162127" y="1311271"/>
                  <a:pt x="5154105" y="1311271"/>
                </a:cubicBezTo>
                <a:cubicBezTo>
                  <a:pt x="5146083" y="1311271"/>
                  <a:pt x="5140249" y="1305044"/>
                  <a:pt x="5140249" y="1296482"/>
                </a:cubicBezTo>
                <a:cubicBezTo>
                  <a:pt x="5140249" y="1288698"/>
                  <a:pt x="5146083" y="1281693"/>
                  <a:pt x="5154105" y="1281693"/>
                </a:cubicBezTo>
                <a:close/>
                <a:moveTo>
                  <a:pt x="5083276" y="1281693"/>
                </a:moveTo>
                <a:cubicBezTo>
                  <a:pt x="5089110" y="1281693"/>
                  <a:pt x="5095673" y="1288698"/>
                  <a:pt x="5095673" y="1296482"/>
                </a:cubicBezTo>
                <a:cubicBezTo>
                  <a:pt x="5095673" y="1305044"/>
                  <a:pt x="5089110" y="1311271"/>
                  <a:pt x="5083276" y="1311271"/>
                </a:cubicBezTo>
                <a:cubicBezTo>
                  <a:pt x="5075254" y="1311271"/>
                  <a:pt x="5069420" y="1305044"/>
                  <a:pt x="5069420" y="1296482"/>
                </a:cubicBezTo>
                <a:cubicBezTo>
                  <a:pt x="5069420" y="1288698"/>
                  <a:pt x="5075254" y="1281693"/>
                  <a:pt x="5083276" y="1281693"/>
                </a:cubicBezTo>
                <a:close/>
                <a:moveTo>
                  <a:pt x="5012445" y="1281693"/>
                </a:moveTo>
                <a:cubicBezTo>
                  <a:pt x="5018279" y="1281693"/>
                  <a:pt x="5024842" y="1288698"/>
                  <a:pt x="5024842" y="1296482"/>
                </a:cubicBezTo>
                <a:cubicBezTo>
                  <a:pt x="5024842" y="1305044"/>
                  <a:pt x="5018279" y="1311271"/>
                  <a:pt x="5012445" y="1311271"/>
                </a:cubicBezTo>
                <a:cubicBezTo>
                  <a:pt x="5004423" y="1311271"/>
                  <a:pt x="4998589" y="1305044"/>
                  <a:pt x="4998589" y="1296482"/>
                </a:cubicBezTo>
                <a:cubicBezTo>
                  <a:pt x="4998589" y="1288698"/>
                  <a:pt x="5004423" y="1281693"/>
                  <a:pt x="5012445" y="1281693"/>
                </a:cubicBezTo>
                <a:close/>
                <a:moveTo>
                  <a:pt x="4940157" y="1281693"/>
                </a:moveTo>
                <a:cubicBezTo>
                  <a:pt x="4948179" y="1281693"/>
                  <a:pt x="4954013" y="1288698"/>
                  <a:pt x="4954013" y="1296482"/>
                </a:cubicBezTo>
                <a:cubicBezTo>
                  <a:pt x="4954013" y="1305044"/>
                  <a:pt x="4948179" y="1311271"/>
                  <a:pt x="4940157" y="1311271"/>
                </a:cubicBezTo>
                <a:cubicBezTo>
                  <a:pt x="4934323" y="1311271"/>
                  <a:pt x="4927760" y="1305044"/>
                  <a:pt x="4927760" y="1296482"/>
                </a:cubicBezTo>
                <a:cubicBezTo>
                  <a:pt x="4927760" y="1288698"/>
                  <a:pt x="4934323" y="1281693"/>
                  <a:pt x="4940157" y="1281693"/>
                </a:cubicBezTo>
                <a:close/>
                <a:moveTo>
                  <a:pt x="4865953" y="1281693"/>
                </a:moveTo>
                <a:cubicBezTo>
                  <a:pt x="4873975" y="1281693"/>
                  <a:pt x="4879809" y="1288698"/>
                  <a:pt x="4879809" y="1296482"/>
                </a:cubicBezTo>
                <a:cubicBezTo>
                  <a:pt x="4879809" y="1305044"/>
                  <a:pt x="4873975" y="1311271"/>
                  <a:pt x="4865953" y="1311271"/>
                </a:cubicBezTo>
                <a:cubicBezTo>
                  <a:pt x="4860119" y="1311271"/>
                  <a:pt x="4853556" y="1305044"/>
                  <a:pt x="4853556" y="1296482"/>
                </a:cubicBezTo>
                <a:cubicBezTo>
                  <a:pt x="4853556" y="1288698"/>
                  <a:pt x="4860119" y="1281693"/>
                  <a:pt x="4865953" y="1281693"/>
                </a:cubicBezTo>
                <a:close/>
                <a:moveTo>
                  <a:pt x="4795122" y="1281693"/>
                </a:moveTo>
                <a:cubicBezTo>
                  <a:pt x="4803144" y="1281693"/>
                  <a:pt x="4808978" y="1288698"/>
                  <a:pt x="4808978" y="1296482"/>
                </a:cubicBezTo>
                <a:cubicBezTo>
                  <a:pt x="4808978" y="1305044"/>
                  <a:pt x="4803144" y="1311271"/>
                  <a:pt x="4795122" y="1311271"/>
                </a:cubicBezTo>
                <a:cubicBezTo>
                  <a:pt x="4787830" y="1311271"/>
                  <a:pt x="4782725" y="1305044"/>
                  <a:pt x="4782725" y="1296482"/>
                </a:cubicBezTo>
                <a:cubicBezTo>
                  <a:pt x="4782725" y="1288698"/>
                  <a:pt x="4787830" y="1281693"/>
                  <a:pt x="4795122" y="1281693"/>
                </a:cubicBezTo>
                <a:close/>
                <a:moveTo>
                  <a:pt x="4726684" y="1281693"/>
                </a:moveTo>
                <a:cubicBezTo>
                  <a:pt x="4735246" y="1281693"/>
                  <a:pt x="4741472" y="1288698"/>
                  <a:pt x="4741472" y="1296482"/>
                </a:cubicBezTo>
                <a:cubicBezTo>
                  <a:pt x="4741472" y="1305044"/>
                  <a:pt x="4735246" y="1311271"/>
                  <a:pt x="4726684" y="1311271"/>
                </a:cubicBezTo>
                <a:cubicBezTo>
                  <a:pt x="4718122" y="1311271"/>
                  <a:pt x="4711896" y="1305044"/>
                  <a:pt x="4711896" y="1296482"/>
                </a:cubicBezTo>
                <a:cubicBezTo>
                  <a:pt x="4711896" y="1288698"/>
                  <a:pt x="4718122" y="1281693"/>
                  <a:pt x="4726684" y="1281693"/>
                </a:cubicBezTo>
                <a:close/>
                <a:moveTo>
                  <a:pt x="4655853" y="1281693"/>
                </a:moveTo>
                <a:cubicBezTo>
                  <a:pt x="4663637" y="1281693"/>
                  <a:pt x="4670642" y="1286798"/>
                  <a:pt x="4670642" y="1294090"/>
                </a:cubicBezTo>
                <a:cubicBezTo>
                  <a:pt x="4670642" y="1302112"/>
                  <a:pt x="4663637" y="1307946"/>
                  <a:pt x="4655853" y="1307946"/>
                </a:cubicBezTo>
                <a:cubicBezTo>
                  <a:pt x="4647291" y="1307946"/>
                  <a:pt x="4641064" y="1302112"/>
                  <a:pt x="4641064" y="1294090"/>
                </a:cubicBezTo>
                <a:cubicBezTo>
                  <a:pt x="4641064" y="1286798"/>
                  <a:pt x="4647291" y="1281693"/>
                  <a:pt x="4655853" y="1281693"/>
                </a:cubicBezTo>
                <a:close/>
                <a:moveTo>
                  <a:pt x="4585023" y="1281693"/>
                </a:moveTo>
                <a:cubicBezTo>
                  <a:pt x="4592806" y="1281693"/>
                  <a:pt x="4599811" y="1286798"/>
                  <a:pt x="4599811" y="1294090"/>
                </a:cubicBezTo>
                <a:cubicBezTo>
                  <a:pt x="4599811" y="1302112"/>
                  <a:pt x="4592806" y="1307946"/>
                  <a:pt x="4585023" y="1307946"/>
                </a:cubicBezTo>
                <a:cubicBezTo>
                  <a:pt x="4576461" y="1307946"/>
                  <a:pt x="4570235" y="1302112"/>
                  <a:pt x="4570235" y="1294090"/>
                </a:cubicBezTo>
                <a:cubicBezTo>
                  <a:pt x="4570235" y="1286798"/>
                  <a:pt x="4576461" y="1281693"/>
                  <a:pt x="4585023" y="1281693"/>
                </a:cubicBezTo>
                <a:close/>
                <a:moveTo>
                  <a:pt x="226355" y="1281693"/>
                </a:moveTo>
                <a:cubicBezTo>
                  <a:pt x="232189" y="1281693"/>
                  <a:pt x="238753" y="1288523"/>
                  <a:pt x="238753" y="1296871"/>
                </a:cubicBezTo>
                <a:cubicBezTo>
                  <a:pt x="238753" y="1304461"/>
                  <a:pt x="232189" y="1311291"/>
                  <a:pt x="226355" y="1311291"/>
                </a:cubicBezTo>
                <a:cubicBezTo>
                  <a:pt x="218333" y="1311291"/>
                  <a:pt x="212499" y="1304461"/>
                  <a:pt x="212499" y="1296871"/>
                </a:cubicBezTo>
                <a:cubicBezTo>
                  <a:pt x="212499" y="1288523"/>
                  <a:pt x="218333" y="1281693"/>
                  <a:pt x="226355" y="1281693"/>
                </a:cubicBezTo>
                <a:close/>
                <a:moveTo>
                  <a:pt x="155522" y="1281693"/>
                </a:moveTo>
                <a:cubicBezTo>
                  <a:pt x="161356" y="1281693"/>
                  <a:pt x="167919" y="1288523"/>
                  <a:pt x="167919" y="1296871"/>
                </a:cubicBezTo>
                <a:cubicBezTo>
                  <a:pt x="167919" y="1304461"/>
                  <a:pt x="161356" y="1311291"/>
                  <a:pt x="155522" y="1311291"/>
                </a:cubicBezTo>
                <a:cubicBezTo>
                  <a:pt x="147500" y="1311291"/>
                  <a:pt x="141666" y="1304461"/>
                  <a:pt x="141666" y="1296871"/>
                </a:cubicBezTo>
                <a:cubicBezTo>
                  <a:pt x="141666" y="1288523"/>
                  <a:pt x="147500" y="1281693"/>
                  <a:pt x="155522" y="1281693"/>
                </a:cubicBezTo>
                <a:close/>
                <a:moveTo>
                  <a:pt x="83234" y="1281693"/>
                </a:moveTo>
                <a:cubicBezTo>
                  <a:pt x="90526" y="1281693"/>
                  <a:pt x="97090" y="1288523"/>
                  <a:pt x="97090" y="1296871"/>
                </a:cubicBezTo>
                <a:cubicBezTo>
                  <a:pt x="97090" y="1304461"/>
                  <a:pt x="90526" y="1311291"/>
                  <a:pt x="83234" y="1311291"/>
                </a:cubicBezTo>
                <a:cubicBezTo>
                  <a:pt x="76670" y="1311291"/>
                  <a:pt x="70836" y="1304461"/>
                  <a:pt x="70836" y="1296871"/>
                </a:cubicBezTo>
                <a:cubicBezTo>
                  <a:pt x="70836" y="1288523"/>
                  <a:pt x="76670" y="1281693"/>
                  <a:pt x="83234" y="1281693"/>
                </a:cubicBezTo>
                <a:close/>
                <a:moveTo>
                  <a:pt x="11998" y="1281693"/>
                </a:moveTo>
                <a:cubicBezTo>
                  <a:pt x="20243" y="1281693"/>
                  <a:pt x="26239" y="1288523"/>
                  <a:pt x="26239" y="1296871"/>
                </a:cubicBezTo>
                <a:cubicBezTo>
                  <a:pt x="26239" y="1304461"/>
                  <a:pt x="20243" y="1311291"/>
                  <a:pt x="11998" y="1311291"/>
                </a:cubicBezTo>
                <a:cubicBezTo>
                  <a:pt x="6002" y="1311291"/>
                  <a:pt x="5" y="1304461"/>
                  <a:pt x="5" y="1296871"/>
                </a:cubicBezTo>
                <a:cubicBezTo>
                  <a:pt x="5" y="1288523"/>
                  <a:pt x="4503" y="1281693"/>
                  <a:pt x="11998" y="1281693"/>
                </a:cubicBezTo>
                <a:close/>
                <a:moveTo>
                  <a:pt x="7084322" y="1210863"/>
                </a:moveTo>
                <a:cubicBezTo>
                  <a:pt x="7092106" y="1210863"/>
                  <a:pt x="7099111" y="1217426"/>
                  <a:pt x="7099111" y="1224719"/>
                </a:cubicBezTo>
                <a:cubicBezTo>
                  <a:pt x="7099111" y="1231282"/>
                  <a:pt x="7092106" y="1237116"/>
                  <a:pt x="7084322" y="1237116"/>
                </a:cubicBezTo>
                <a:cubicBezTo>
                  <a:pt x="7075760" y="1237116"/>
                  <a:pt x="7069533" y="1231282"/>
                  <a:pt x="7069533" y="1224719"/>
                </a:cubicBezTo>
                <a:cubicBezTo>
                  <a:pt x="7069533" y="1217426"/>
                  <a:pt x="7075760" y="1210863"/>
                  <a:pt x="7084322" y="1210863"/>
                </a:cubicBezTo>
                <a:close/>
                <a:moveTo>
                  <a:pt x="7013492" y="1210863"/>
                </a:moveTo>
                <a:cubicBezTo>
                  <a:pt x="7021275" y="1210863"/>
                  <a:pt x="7028280" y="1217426"/>
                  <a:pt x="7028280" y="1224719"/>
                </a:cubicBezTo>
                <a:cubicBezTo>
                  <a:pt x="7028280" y="1231282"/>
                  <a:pt x="7021275" y="1237116"/>
                  <a:pt x="7013492" y="1237116"/>
                </a:cubicBezTo>
                <a:cubicBezTo>
                  <a:pt x="7004930" y="1237116"/>
                  <a:pt x="6998704" y="1231282"/>
                  <a:pt x="6998704" y="1224719"/>
                </a:cubicBezTo>
                <a:cubicBezTo>
                  <a:pt x="6998704" y="1217426"/>
                  <a:pt x="7004930" y="1210863"/>
                  <a:pt x="7013492" y="1210863"/>
                </a:cubicBezTo>
                <a:close/>
                <a:moveTo>
                  <a:pt x="6939085" y="1210863"/>
                </a:moveTo>
                <a:cubicBezTo>
                  <a:pt x="6946378" y="1210863"/>
                  <a:pt x="6950753" y="1217426"/>
                  <a:pt x="6950753" y="1224719"/>
                </a:cubicBezTo>
                <a:cubicBezTo>
                  <a:pt x="6950753" y="1231282"/>
                  <a:pt x="6946378" y="1237116"/>
                  <a:pt x="6939085" y="1237116"/>
                </a:cubicBezTo>
                <a:cubicBezTo>
                  <a:pt x="6931063" y="1237116"/>
                  <a:pt x="6924500" y="1231282"/>
                  <a:pt x="6924500" y="1224719"/>
                </a:cubicBezTo>
                <a:cubicBezTo>
                  <a:pt x="6924500" y="1217426"/>
                  <a:pt x="6931063" y="1210863"/>
                  <a:pt x="6939085" y="1210863"/>
                </a:cubicBezTo>
                <a:close/>
                <a:moveTo>
                  <a:pt x="6867525" y="1210863"/>
                </a:moveTo>
                <a:cubicBezTo>
                  <a:pt x="6874088" y="1210863"/>
                  <a:pt x="6879922" y="1217426"/>
                  <a:pt x="6879922" y="1224719"/>
                </a:cubicBezTo>
                <a:cubicBezTo>
                  <a:pt x="6879922" y="1231282"/>
                  <a:pt x="6874088" y="1237116"/>
                  <a:pt x="6867525" y="1237116"/>
                </a:cubicBezTo>
                <a:cubicBezTo>
                  <a:pt x="6860232" y="1237116"/>
                  <a:pt x="6853669" y="1231282"/>
                  <a:pt x="6853669" y="1224719"/>
                </a:cubicBezTo>
                <a:cubicBezTo>
                  <a:pt x="6853669" y="1217426"/>
                  <a:pt x="6860232" y="1210863"/>
                  <a:pt x="6867525" y="1210863"/>
                </a:cubicBezTo>
                <a:close/>
                <a:moveTo>
                  <a:pt x="6796696" y="1210863"/>
                </a:moveTo>
                <a:cubicBezTo>
                  <a:pt x="6803259" y="1210863"/>
                  <a:pt x="6809093" y="1217426"/>
                  <a:pt x="6809093" y="1224719"/>
                </a:cubicBezTo>
                <a:cubicBezTo>
                  <a:pt x="6809093" y="1231282"/>
                  <a:pt x="6803259" y="1237116"/>
                  <a:pt x="6796696" y="1237116"/>
                </a:cubicBezTo>
                <a:cubicBezTo>
                  <a:pt x="6789403" y="1237116"/>
                  <a:pt x="6782840" y="1231282"/>
                  <a:pt x="6782840" y="1224719"/>
                </a:cubicBezTo>
                <a:cubicBezTo>
                  <a:pt x="6782840" y="1217426"/>
                  <a:pt x="6789403" y="1210863"/>
                  <a:pt x="6796696" y="1210863"/>
                </a:cubicBezTo>
                <a:close/>
                <a:moveTo>
                  <a:pt x="6724405" y="1210863"/>
                </a:moveTo>
                <a:cubicBezTo>
                  <a:pt x="6732427" y="1210863"/>
                  <a:pt x="6738261" y="1217426"/>
                  <a:pt x="6738261" y="1224719"/>
                </a:cubicBezTo>
                <a:cubicBezTo>
                  <a:pt x="6738261" y="1231282"/>
                  <a:pt x="6732427" y="1237116"/>
                  <a:pt x="6724405" y="1237116"/>
                </a:cubicBezTo>
                <a:cubicBezTo>
                  <a:pt x="6718571" y="1237116"/>
                  <a:pt x="6712008" y="1231282"/>
                  <a:pt x="6712008" y="1224719"/>
                </a:cubicBezTo>
                <a:cubicBezTo>
                  <a:pt x="6712008" y="1217426"/>
                  <a:pt x="6718571" y="1210863"/>
                  <a:pt x="6724405" y="1210863"/>
                </a:cubicBezTo>
                <a:close/>
                <a:moveTo>
                  <a:pt x="6653576" y="1210863"/>
                </a:moveTo>
                <a:cubicBezTo>
                  <a:pt x="6660869" y="1210863"/>
                  <a:pt x="6667432" y="1217426"/>
                  <a:pt x="6667432" y="1224719"/>
                </a:cubicBezTo>
                <a:cubicBezTo>
                  <a:pt x="6667432" y="1231282"/>
                  <a:pt x="6660869" y="1237116"/>
                  <a:pt x="6653576" y="1237116"/>
                </a:cubicBezTo>
                <a:cubicBezTo>
                  <a:pt x="6647013" y="1237116"/>
                  <a:pt x="6641179" y="1231282"/>
                  <a:pt x="6641179" y="1224719"/>
                </a:cubicBezTo>
                <a:cubicBezTo>
                  <a:pt x="6641179" y="1217426"/>
                  <a:pt x="6647013" y="1210863"/>
                  <a:pt x="6653576" y="1210863"/>
                </a:cubicBezTo>
                <a:close/>
                <a:moveTo>
                  <a:pt x="6582745" y="1210863"/>
                </a:moveTo>
                <a:cubicBezTo>
                  <a:pt x="6590038" y="1210863"/>
                  <a:pt x="6596601" y="1217426"/>
                  <a:pt x="6596601" y="1224719"/>
                </a:cubicBezTo>
                <a:cubicBezTo>
                  <a:pt x="6596601" y="1231282"/>
                  <a:pt x="6590038" y="1237116"/>
                  <a:pt x="6582745" y="1237116"/>
                </a:cubicBezTo>
                <a:cubicBezTo>
                  <a:pt x="6574723" y="1237116"/>
                  <a:pt x="6570348" y="1231282"/>
                  <a:pt x="6570348" y="1224719"/>
                </a:cubicBezTo>
                <a:cubicBezTo>
                  <a:pt x="6570348" y="1217426"/>
                  <a:pt x="6574723" y="1210863"/>
                  <a:pt x="6582745" y="1210863"/>
                </a:cubicBezTo>
                <a:close/>
                <a:moveTo>
                  <a:pt x="6510933" y="1210863"/>
                </a:moveTo>
                <a:cubicBezTo>
                  <a:pt x="6518717" y="1210863"/>
                  <a:pt x="6525722" y="1217426"/>
                  <a:pt x="6525722" y="1224719"/>
                </a:cubicBezTo>
                <a:cubicBezTo>
                  <a:pt x="6525722" y="1231282"/>
                  <a:pt x="6518717" y="1237116"/>
                  <a:pt x="6510933" y="1237116"/>
                </a:cubicBezTo>
                <a:cubicBezTo>
                  <a:pt x="6502371" y="1237116"/>
                  <a:pt x="6496144" y="1231282"/>
                  <a:pt x="6496144" y="1224719"/>
                </a:cubicBezTo>
                <a:cubicBezTo>
                  <a:pt x="6496144" y="1217426"/>
                  <a:pt x="6502371" y="1210863"/>
                  <a:pt x="6510933" y="1210863"/>
                </a:cubicBezTo>
                <a:close/>
                <a:moveTo>
                  <a:pt x="6440492" y="1210863"/>
                </a:moveTo>
                <a:cubicBezTo>
                  <a:pt x="6448081" y="1210863"/>
                  <a:pt x="6454911" y="1217426"/>
                  <a:pt x="6454911" y="1224719"/>
                </a:cubicBezTo>
                <a:cubicBezTo>
                  <a:pt x="6454911" y="1231282"/>
                  <a:pt x="6448081" y="1237116"/>
                  <a:pt x="6440492" y="1237116"/>
                </a:cubicBezTo>
                <a:cubicBezTo>
                  <a:pt x="6432145" y="1237116"/>
                  <a:pt x="6425315" y="1232741"/>
                  <a:pt x="6425315" y="1224719"/>
                </a:cubicBezTo>
                <a:cubicBezTo>
                  <a:pt x="6425315" y="1217426"/>
                  <a:pt x="6432145" y="1210863"/>
                  <a:pt x="6440492" y="1210863"/>
                </a:cubicBezTo>
                <a:close/>
                <a:moveTo>
                  <a:pt x="6368340" y="1210863"/>
                </a:moveTo>
                <a:cubicBezTo>
                  <a:pt x="6376362" y="1210863"/>
                  <a:pt x="6380737" y="1217426"/>
                  <a:pt x="6380737" y="1224719"/>
                </a:cubicBezTo>
                <a:cubicBezTo>
                  <a:pt x="6380737" y="1232741"/>
                  <a:pt x="6376362" y="1237116"/>
                  <a:pt x="6368340" y="1237116"/>
                </a:cubicBezTo>
                <a:cubicBezTo>
                  <a:pt x="6361047" y="1237116"/>
                  <a:pt x="6354484" y="1232741"/>
                  <a:pt x="6354484" y="1224719"/>
                </a:cubicBezTo>
                <a:cubicBezTo>
                  <a:pt x="6354484" y="1217426"/>
                  <a:pt x="6361047" y="1210863"/>
                  <a:pt x="6368340" y="1210863"/>
                </a:cubicBezTo>
                <a:close/>
                <a:moveTo>
                  <a:pt x="6297511" y="1210863"/>
                </a:moveTo>
                <a:cubicBezTo>
                  <a:pt x="6304074" y="1210863"/>
                  <a:pt x="6309908" y="1217426"/>
                  <a:pt x="6309908" y="1224719"/>
                </a:cubicBezTo>
                <a:cubicBezTo>
                  <a:pt x="6309908" y="1232741"/>
                  <a:pt x="6304074" y="1237116"/>
                  <a:pt x="6297511" y="1237116"/>
                </a:cubicBezTo>
                <a:cubicBezTo>
                  <a:pt x="6290218" y="1237116"/>
                  <a:pt x="6283655" y="1232741"/>
                  <a:pt x="6283655" y="1224719"/>
                </a:cubicBezTo>
                <a:cubicBezTo>
                  <a:pt x="6283655" y="1217426"/>
                  <a:pt x="6290218" y="1210863"/>
                  <a:pt x="6297511" y="1210863"/>
                </a:cubicBezTo>
                <a:close/>
                <a:moveTo>
                  <a:pt x="6226679" y="1210863"/>
                </a:moveTo>
                <a:cubicBezTo>
                  <a:pt x="6233242" y="1210863"/>
                  <a:pt x="6239076" y="1217426"/>
                  <a:pt x="6239076" y="1224719"/>
                </a:cubicBezTo>
                <a:cubicBezTo>
                  <a:pt x="6239076" y="1232741"/>
                  <a:pt x="6233242" y="1237116"/>
                  <a:pt x="6226679" y="1237116"/>
                </a:cubicBezTo>
                <a:cubicBezTo>
                  <a:pt x="6219386" y="1237116"/>
                  <a:pt x="6212823" y="1232741"/>
                  <a:pt x="6212823" y="1224719"/>
                </a:cubicBezTo>
                <a:cubicBezTo>
                  <a:pt x="6212823" y="1217426"/>
                  <a:pt x="6219386" y="1210863"/>
                  <a:pt x="6226679" y="1210863"/>
                </a:cubicBezTo>
                <a:close/>
                <a:moveTo>
                  <a:pt x="6154391" y="1210863"/>
                </a:moveTo>
                <a:cubicBezTo>
                  <a:pt x="6161684" y="1210863"/>
                  <a:pt x="6168247" y="1217426"/>
                  <a:pt x="6168247" y="1224719"/>
                </a:cubicBezTo>
                <a:cubicBezTo>
                  <a:pt x="6168247" y="1232741"/>
                  <a:pt x="6161684" y="1237116"/>
                  <a:pt x="6154391" y="1237116"/>
                </a:cubicBezTo>
                <a:cubicBezTo>
                  <a:pt x="6147828" y="1237116"/>
                  <a:pt x="6141994" y="1232741"/>
                  <a:pt x="6141994" y="1224719"/>
                </a:cubicBezTo>
                <a:cubicBezTo>
                  <a:pt x="6141994" y="1217426"/>
                  <a:pt x="6147828" y="1210863"/>
                  <a:pt x="6154391" y="1210863"/>
                </a:cubicBezTo>
                <a:close/>
                <a:moveTo>
                  <a:pt x="6083559" y="1210863"/>
                </a:moveTo>
                <a:cubicBezTo>
                  <a:pt x="6090852" y="1210863"/>
                  <a:pt x="6097415" y="1217426"/>
                  <a:pt x="6097415" y="1224719"/>
                </a:cubicBezTo>
                <a:cubicBezTo>
                  <a:pt x="6097415" y="1232741"/>
                  <a:pt x="6090852" y="1237116"/>
                  <a:pt x="6083559" y="1237116"/>
                </a:cubicBezTo>
                <a:cubicBezTo>
                  <a:pt x="6076996" y="1237116"/>
                  <a:pt x="6071162" y="1232741"/>
                  <a:pt x="6071162" y="1224719"/>
                </a:cubicBezTo>
                <a:cubicBezTo>
                  <a:pt x="6071162" y="1217426"/>
                  <a:pt x="6076996" y="1210863"/>
                  <a:pt x="6083559" y="1210863"/>
                </a:cubicBezTo>
                <a:close/>
                <a:moveTo>
                  <a:pt x="6009356" y="1210863"/>
                </a:moveTo>
                <a:cubicBezTo>
                  <a:pt x="6016649" y="1210863"/>
                  <a:pt x="6023212" y="1217426"/>
                  <a:pt x="6023212" y="1224719"/>
                </a:cubicBezTo>
                <a:cubicBezTo>
                  <a:pt x="6023212" y="1232741"/>
                  <a:pt x="6016649" y="1237116"/>
                  <a:pt x="6009356" y="1237116"/>
                </a:cubicBezTo>
                <a:cubicBezTo>
                  <a:pt x="6001334" y="1237116"/>
                  <a:pt x="5996959" y="1232741"/>
                  <a:pt x="5996959" y="1224719"/>
                </a:cubicBezTo>
                <a:cubicBezTo>
                  <a:pt x="5996959" y="1217426"/>
                  <a:pt x="6001334" y="1210863"/>
                  <a:pt x="6009356" y="1210863"/>
                </a:cubicBezTo>
                <a:close/>
                <a:moveTo>
                  <a:pt x="5940548" y="1210863"/>
                </a:moveTo>
                <a:cubicBezTo>
                  <a:pt x="5948896" y="1210863"/>
                  <a:pt x="5955726" y="1217426"/>
                  <a:pt x="5955726" y="1224719"/>
                </a:cubicBezTo>
                <a:cubicBezTo>
                  <a:pt x="5955726" y="1232741"/>
                  <a:pt x="5948896" y="1237116"/>
                  <a:pt x="5940548" y="1237116"/>
                </a:cubicBezTo>
                <a:cubicBezTo>
                  <a:pt x="5932960" y="1237116"/>
                  <a:pt x="5926130" y="1232741"/>
                  <a:pt x="5926130" y="1224719"/>
                </a:cubicBezTo>
                <a:cubicBezTo>
                  <a:pt x="5926130" y="1217426"/>
                  <a:pt x="5932960" y="1210863"/>
                  <a:pt x="5940548" y="1210863"/>
                </a:cubicBezTo>
                <a:close/>
                <a:moveTo>
                  <a:pt x="5870088" y="1210863"/>
                </a:moveTo>
                <a:cubicBezTo>
                  <a:pt x="5878650" y="1210863"/>
                  <a:pt x="5884877" y="1217426"/>
                  <a:pt x="5884877" y="1224719"/>
                </a:cubicBezTo>
                <a:cubicBezTo>
                  <a:pt x="5884877" y="1232741"/>
                  <a:pt x="5878650" y="1237116"/>
                  <a:pt x="5870088" y="1237116"/>
                </a:cubicBezTo>
                <a:cubicBezTo>
                  <a:pt x="5862304" y="1237116"/>
                  <a:pt x="5855299" y="1232741"/>
                  <a:pt x="5855299" y="1224719"/>
                </a:cubicBezTo>
                <a:cubicBezTo>
                  <a:pt x="5855299" y="1217426"/>
                  <a:pt x="5862304" y="1210863"/>
                  <a:pt x="5870088" y="1210863"/>
                </a:cubicBezTo>
                <a:close/>
                <a:moveTo>
                  <a:pt x="5799257" y="1210863"/>
                </a:moveTo>
                <a:cubicBezTo>
                  <a:pt x="5807819" y="1210863"/>
                  <a:pt x="5814045" y="1217426"/>
                  <a:pt x="5814045" y="1224719"/>
                </a:cubicBezTo>
                <a:cubicBezTo>
                  <a:pt x="5814045" y="1232741"/>
                  <a:pt x="5807819" y="1237116"/>
                  <a:pt x="5799257" y="1237116"/>
                </a:cubicBezTo>
                <a:cubicBezTo>
                  <a:pt x="5791474" y="1237116"/>
                  <a:pt x="5784469" y="1232741"/>
                  <a:pt x="5784469" y="1224719"/>
                </a:cubicBezTo>
                <a:cubicBezTo>
                  <a:pt x="5784469" y="1217426"/>
                  <a:pt x="5791474" y="1210863"/>
                  <a:pt x="5799257" y="1210863"/>
                </a:cubicBezTo>
                <a:close/>
                <a:moveTo>
                  <a:pt x="5724122" y="1210863"/>
                </a:moveTo>
                <a:cubicBezTo>
                  <a:pt x="5732144" y="1210863"/>
                  <a:pt x="5736519" y="1217868"/>
                  <a:pt x="5736519" y="1225651"/>
                </a:cubicBezTo>
                <a:cubicBezTo>
                  <a:pt x="5736519" y="1234213"/>
                  <a:pt x="5732144" y="1240439"/>
                  <a:pt x="5724122" y="1240439"/>
                </a:cubicBezTo>
                <a:cubicBezTo>
                  <a:pt x="5716100" y="1240439"/>
                  <a:pt x="5710266" y="1234213"/>
                  <a:pt x="5710266" y="1225651"/>
                </a:cubicBezTo>
                <a:cubicBezTo>
                  <a:pt x="5710266" y="1217868"/>
                  <a:pt x="5716100" y="1210863"/>
                  <a:pt x="5724122" y="1210863"/>
                </a:cubicBezTo>
                <a:close/>
                <a:moveTo>
                  <a:pt x="5653291" y="1210863"/>
                </a:moveTo>
                <a:cubicBezTo>
                  <a:pt x="5659125" y="1210863"/>
                  <a:pt x="5665688" y="1217868"/>
                  <a:pt x="5665688" y="1225651"/>
                </a:cubicBezTo>
                <a:cubicBezTo>
                  <a:pt x="5665688" y="1234213"/>
                  <a:pt x="5659125" y="1240439"/>
                  <a:pt x="5653291" y="1240439"/>
                </a:cubicBezTo>
                <a:cubicBezTo>
                  <a:pt x="5645269" y="1240439"/>
                  <a:pt x="5639435" y="1234213"/>
                  <a:pt x="5639435" y="1225651"/>
                </a:cubicBezTo>
                <a:cubicBezTo>
                  <a:pt x="5639435" y="1217868"/>
                  <a:pt x="5645269" y="1210863"/>
                  <a:pt x="5653291" y="1210863"/>
                </a:cubicBezTo>
                <a:close/>
                <a:moveTo>
                  <a:pt x="5582461" y="1210863"/>
                </a:moveTo>
                <a:cubicBezTo>
                  <a:pt x="5588295" y="1210863"/>
                  <a:pt x="5594858" y="1217868"/>
                  <a:pt x="5594858" y="1225651"/>
                </a:cubicBezTo>
                <a:cubicBezTo>
                  <a:pt x="5594858" y="1234213"/>
                  <a:pt x="5588295" y="1240439"/>
                  <a:pt x="5582461" y="1240439"/>
                </a:cubicBezTo>
                <a:cubicBezTo>
                  <a:pt x="5574439" y="1240439"/>
                  <a:pt x="5568605" y="1234213"/>
                  <a:pt x="5568605" y="1225651"/>
                </a:cubicBezTo>
                <a:cubicBezTo>
                  <a:pt x="5568605" y="1217868"/>
                  <a:pt x="5574439" y="1210863"/>
                  <a:pt x="5582461" y="1210863"/>
                </a:cubicBezTo>
                <a:close/>
                <a:moveTo>
                  <a:pt x="5510171" y="1210863"/>
                </a:moveTo>
                <a:cubicBezTo>
                  <a:pt x="5517464" y="1210863"/>
                  <a:pt x="5524027" y="1217868"/>
                  <a:pt x="5524027" y="1225651"/>
                </a:cubicBezTo>
                <a:cubicBezTo>
                  <a:pt x="5524027" y="1234213"/>
                  <a:pt x="5517464" y="1240439"/>
                  <a:pt x="5510171" y="1240439"/>
                </a:cubicBezTo>
                <a:cubicBezTo>
                  <a:pt x="5503608" y="1240439"/>
                  <a:pt x="5497774" y="1234213"/>
                  <a:pt x="5497774" y="1225651"/>
                </a:cubicBezTo>
                <a:cubicBezTo>
                  <a:pt x="5497774" y="1217868"/>
                  <a:pt x="5503608" y="1210863"/>
                  <a:pt x="5510171" y="1210863"/>
                </a:cubicBezTo>
                <a:close/>
                <a:moveTo>
                  <a:pt x="5438937" y="1210863"/>
                </a:moveTo>
                <a:cubicBezTo>
                  <a:pt x="5447182" y="1210863"/>
                  <a:pt x="5453178" y="1217868"/>
                  <a:pt x="5453178" y="1225651"/>
                </a:cubicBezTo>
                <a:cubicBezTo>
                  <a:pt x="5453178" y="1234213"/>
                  <a:pt x="5447182" y="1240439"/>
                  <a:pt x="5438937" y="1240439"/>
                </a:cubicBezTo>
                <a:cubicBezTo>
                  <a:pt x="5431442" y="1240439"/>
                  <a:pt x="5426945" y="1234213"/>
                  <a:pt x="5426945" y="1225651"/>
                </a:cubicBezTo>
                <a:cubicBezTo>
                  <a:pt x="5426945" y="1217868"/>
                  <a:pt x="5431442" y="1210863"/>
                  <a:pt x="5438937" y="1210863"/>
                </a:cubicBezTo>
                <a:close/>
                <a:moveTo>
                  <a:pt x="5367530" y="1210863"/>
                </a:moveTo>
                <a:cubicBezTo>
                  <a:pt x="5376092" y="1210863"/>
                  <a:pt x="5382318" y="1217868"/>
                  <a:pt x="5382318" y="1225651"/>
                </a:cubicBezTo>
                <a:cubicBezTo>
                  <a:pt x="5382318" y="1234213"/>
                  <a:pt x="5376092" y="1240439"/>
                  <a:pt x="5367530" y="1240439"/>
                </a:cubicBezTo>
                <a:cubicBezTo>
                  <a:pt x="5359747" y="1240439"/>
                  <a:pt x="5352742" y="1234213"/>
                  <a:pt x="5352742" y="1225651"/>
                </a:cubicBezTo>
                <a:cubicBezTo>
                  <a:pt x="5352742" y="1217868"/>
                  <a:pt x="5359747" y="1210863"/>
                  <a:pt x="5367530" y="1210863"/>
                </a:cubicBezTo>
                <a:close/>
                <a:moveTo>
                  <a:pt x="5296699" y="1210863"/>
                </a:moveTo>
                <a:cubicBezTo>
                  <a:pt x="5305261" y="1210863"/>
                  <a:pt x="5311488" y="1217868"/>
                  <a:pt x="5311488" y="1225651"/>
                </a:cubicBezTo>
                <a:cubicBezTo>
                  <a:pt x="5311488" y="1234213"/>
                  <a:pt x="5305261" y="1240439"/>
                  <a:pt x="5296699" y="1240439"/>
                </a:cubicBezTo>
                <a:cubicBezTo>
                  <a:pt x="5288915" y="1240439"/>
                  <a:pt x="5281910" y="1234213"/>
                  <a:pt x="5281910" y="1225651"/>
                </a:cubicBezTo>
                <a:cubicBezTo>
                  <a:pt x="5281910" y="1217868"/>
                  <a:pt x="5288915" y="1210863"/>
                  <a:pt x="5296699" y="1210863"/>
                </a:cubicBezTo>
                <a:close/>
                <a:moveTo>
                  <a:pt x="5225869" y="1210863"/>
                </a:moveTo>
                <a:cubicBezTo>
                  <a:pt x="5234431" y="1210863"/>
                  <a:pt x="5240657" y="1217868"/>
                  <a:pt x="5240657" y="1225651"/>
                </a:cubicBezTo>
                <a:cubicBezTo>
                  <a:pt x="5240657" y="1234213"/>
                  <a:pt x="5234431" y="1240439"/>
                  <a:pt x="5225869" y="1240439"/>
                </a:cubicBezTo>
                <a:cubicBezTo>
                  <a:pt x="5217307" y="1240439"/>
                  <a:pt x="5211081" y="1234213"/>
                  <a:pt x="5211081" y="1225651"/>
                </a:cubicBezTo>
                <a:cubicBezTo>
                  <a:pt x="5211081" y="1217868"/>
                  <a:pt x="5217307" y="1210863"/>
                  <a:pt x="5225869" y="1210863"/>
                </a:cubicBezTo>
                <a:close/>
                <a:moveTo>
                  <a:pt x="5154105" y="1210863"/>
                </a:moveTo>
                <a:cubicBezTo>
                  <a:pt x="5162127" y="1210863"/>
                  <a:pt x="5166502" y="1217868"/>
                  <a:pt x="5166502" y="1225651"/>
                </a:cubicBezTo>
                <a:cubicBezTo>
                  <a:pt x="5166502" y="1234213"/>
                  <a:pt x="5162127" y="1240439"/>
                  <a:pt x="5154105" y="1240439"/>
                </a:cubicBezTo>
                <a:cubicBezTo>
                  <a:pt x="5146083" y="1240439"/>
                  <a:pt x="5140249" y="1234213"/>
                  <a:pt x="5140249" y="1225651"/>
                </a:cubicBezTo>
                <a:cubicBezTo>
                  <a:pt x="5140249" y="1217868"/>
                  <a:pt x="5146083" y="1210863"/>
                  <a:pt x="5154105" y="1210863"/>
                </a:cubicBezTo>
                <a:close/>
                <a:moveTo>
                  <a:pt x="5083276" y="1210863"/>
                </a:moveTo>
                <a:cubicBezTo>
                  <a:pt x="5089110" y="1210863"/>
                  <a:pt x="5095673" y="1217868"/>
                  <a:pt x="5095673" y="1225651"/>
                </a:cubicBezTo>
                <a:cubicBezTo>
                  <a:pt x="5095673" y="1234213"/>
                  <a:pt x="5089110" y="1240439"/>
                  <a:pt x="5083276" y="1240439"/>
                </a:cubicBezTo>
                <a:cubicBezTo>
                  <a:pt x="5075254" y="1240439"/>
                  <a:pt x="5069420" y="1234213"/>
                  <a:pt x="5069420" y="1225651"/>
                </a:cubicBezTo>
                <a:cubicBezTo>
                  <a:pt x="5069420" y="1217868"/>
                  <a:pt x="5075254" y="1210863"/>
                  <a:pt x="5083276" y="1210863"/>
                </a:cubicBezTo>
                <a:close/>
                <a:moveTo>
                  <a:pt x="5012445" y="1210863"/>
                </a:moveTo>
                <a:cubicBezTo>
                  <a:pt x="5018279" y="1210863"/>
                  <a:pt x="5024842" y="1217868"/>
                  <a:pt x="5024842" y="1225651"/>
                </a:cubicBezTo>
                <a:cubicBezTo>
                  <a:pt x="5024842" y="1234213"/>
                  <a:pt x="5018279" y="1240439"/>
                  <a:pt x="5012445" y="1240439"/>
                </a:cubicBezTo>
                <a:cubicBezTo>
                  <a:pt x="5004423" y="1240439"/>
                  <a:pt x="4998589" y="1234213"/>
                  <a:pt x="4998589" y="1225651"/>
                </a:cubicBezTo>
                <a:cubicBezTo>
                  <a:pt x="4998589" y="1217868"/>
                  <a:pt x="5004423" y="1210863"/>
                  <a:pt x="5012445" y="1210863"/>
                </a:cubicBezTo>
                <a:close/>
                <a:moveTo>
                  <a:pt x="4940157" y="1210863"/>
                </a:moveTo>
                <a:cubicBezTo>
                  <a:pt x="4948179" y="1210863"/>
                  <a:pt x="4954013" y="1217868"/>
                  <a:pt x="4954013" y="1225651"/>
                </a:cubicBezTo>
                <a:cubicBezTo>
                  <a:pt x="4954013" y="1234213"/>
                  <a:pt x="4948179" y="1240439"/>
                  <a:pt x="4940157" y="1240439"/>
                </a:cubicBezTo>
                <a:cubicBezTo>
                  <a:pt x="4934323" y="1240439"/>
                  <a:pt x="4927760" y="1234213"/>
                  <a:pt x="4927760" y="1225651"/>
                </a:cubicBezTo>
                <a:cubicBezTo>
                  <a:pt x="4927760" y="1217868"/>
                  <a:pt x="4934323" y="1210863"/>
                  <a:pt x="4940157" y="1210863"/>
                </a:cubicBezTo>
                <a:close/>
                <a:moveTo>
                  <a:pt x="4865953" y="1210863"/>
                </a:moveTo>
                <a:cubicBezTo>
                  <a:pt x="4873975" y="1210863"/>
                  <a:pt x="4879809" y="1217868"/>
                  <a:pt x="4879809" y="1225651"/>
                </a:cubicBezTo>
                <a:cubicBezTo>
                  <a:pt x="4879809" y="1234213"/>
                  <a:pt x="4873975" y="1240439"/>
                  <a:pt x="4865953" y="1240439"/>
                </a:cubicBezTo>
                <a:cubicBezTo>
                  <a:pt x="4860119" y="1240439"/>
                  <a:pt x="4853556" y="1234213"/>
                  <a:pt x="4853556" y="1225651"/>
                </a:cubicBezTo>
                <a:cubicBezTo>
                  <a:pt x="4853556" y="1217868"/>
                  <a:pt x="4860119" y="1210863"/>
                  <a:pt x="4865953" y="1210863"/>
                </a:cubicBezTo>
                <a:close/>
                <a:moveTo>
                  <a:pt x="4795122" y="1210863"/>
                </a:moveTo>
                <a:cubicBezTo>
                  <a:pt x="4803144" y="1210863"/>
                  <a:pt x="4808978" y="1217868"/>
                  <a:pt x="4808978" y="1225651"/>
                </a:cubicBezTo>
                <a:cubicBezTo>
                  <a:pt x="4808978" y="1234213"/>
                  <a:pt x="4803144" y="1240439"/>
                  <a:pt x="4795122" y="1240439"/>
                </a:cubicBezTo>
                <a:cubicBezTo>
                  <a:pt x="4787830" y="1240439"/>
                  <a:pt x="4782725" y="1234213"/>
                  <a:pt x="4782725" y="1225651"/>
                </a:cubicBezTo>
                <a:cubicBezTo>
                  <a:pt x="4782725" y="1217868"/>
                  <a:pt x="4787830" y="1210863"/>
                  <a:pt x="4795122" y="1210863"/>
                </a:cubicBezTo>
                <a:close/>
                <a:moveTo>
                  <a:pt x="4726684" y="1210863"/>
                </a:moveTo>
                <a:cubicBezTo>
                  <a:pt x="4735246" y="1210863"/>
                  <a:pt x="4741472" y="1217868"/>
                  <a:pt x="4741472" y="1225651"/>
                </a:cubicBezTo>
                <a:cubicBezTo>
                  <a:pt x="4741472" y="1234213"/>
                  <a:pt x="4735246" y="1240439"/>
                  <a:pt x="4726684" y="1240439"/>
                </a:cubicBezTo>
                <a:cubicBezTo>
                  <a:pt x="4718122" y="1240439"/>
                  <a:pt x="4711896" y="1234213"/>
                  <a:pt x="4711896" y="1225651"/>
                </a:cubicBezTo>
                <a:cubicBezTo>
                  <a:pt x="4711896" y="1217868"/>
                  <a:pt x="4718122" y="1210863"/>
                  <a:pt x="4726684" y="1210863"/>
                </a:cubicBezTo>
                <a:close/>
                <a:moveTo>
                  <a:pt x="4655853" y="1210863"/>
                </a:moveTo>
                <a:cubicBezTo>
                  <a:pt x="4663637" y="1210863"/>
                  <a:pt x="4670642" y="1217868"/>
                  <a:pt x="4670642" y="1225651"/>
                </a:cubicBezTo>
                <a:cubicBezTo>
                  <a:pt x="4670642" y="1234213"/>
                  <a:pt x="4663637" y="1240439"/>
                  <a:pt x="4655853" y="1240439"/>
                </a:cubicBezTo>
                <a:cubicBezTo>
                  <a:pt x="4647291" y="1240439"/>
                  <a:pt x="4641064" y="1234213"/>
                  <a:pt x="4641064" y="1225651"/>
                </a:cubicBezTo>
                <a:cubicBezTo>
                  <a:pt x="4641064" y="1217868"/>
                  <a:pt x="4647291" y="1210863"/>
                  <a:pt x="4655853" y="1210863"/>
                </a:cubicBezTo>
                <a:close/>
                <a:moveTo>
                  <a:pt x="4585023" y="1210863"/>
                </a:moveTo>
                <a:cubicBezTo>
                  <a:pt x="4592806" y="1210863"/>
                  <a:pt x="4599811" y="1217868"/>
                  <a:pt x="4599811" y="1225651"/>
                </a:cubicBezTo>
                <a:cubicBezTo>
                  <a:pt x="4599811" y="1234213"/>
                  <a:pt x="4592806" y="1240439"/>
                  <a:pt x="4585023" y="1240439"/>
                </a:cubicBezTo>
                <a:cubicBezTo>
                  <a:pt x="4576461" y="1240439"/>
                  <a:pt x="4570235" y="1234213"/>
                  <a:pt x="4570235" y="1225651"/>
                </a:cubicBezTo>
                <a:cubicBezTo>
                  <a:pt x="4570235" y="1217868"/>
                  <a:pt x="4576461" y="1210863"/>
                  <a:pt x="4585023" y="1210863"/>
                </a:cubicBezTo>
                <a:close/>
                <a:moveTo>
                  <a:pt x="4513260" y="1210863"/>
                </a:moveTo>
                <a:cubicBezTo>
                  <a:pt x="4520553" y="1210863"/>
                  <a:pt x="4525657" y="1217868"/>
                  <a:pt x="4525657" y="1225651"/>
                </a:cubicBezTo>
                <a:cubicBezTo>
                  <a:pt x="4525657" y="1234213"/>
                  <a:pt x="4520553" y="1240439"/>
                  <a:pt x="4513260" y="1240439"/>
                </a:cubicBezTo>
                <a:cubicBezTo>
                  <a:pt x="4505238" y="1240439"/>
                  <a:pt x="4499404" y="1234213"/>
                  <a:pt x="4499404" y="1225651"/>
                </a:cubicBezTo>
                <a:cubicBezTo>
                  <a:pt x="4499404" y="1217868"/>
                  <a:pt x="4505238" y="1210863"/>
                  <a:pt x="4513260" y="1210863"/>
                </a:cubicBezTo>
                <a:close/>
                <a:moveTo>
                  <a:pt x="4439056" y="1210863"/>
                </a:moveTo>
                <a:cubicBezTo>
                  <a:pt x="4445619" y="1210863"/>
                  <a:pt x="4451453" y="1217868"/>
                  <a:pt x="4451453" y="1225651"/>
                </a:cubicBezTo>
                <a:cubicBezTo>
                  <a:pt x="4451453" y="1234213"/>
                  <a:pt x="4445619" y="1240439"/>
                  <a:pt x="4439056" y="1240439"/>
                </a:cubicBezTo>
                <a:cubicBezTo>
                  <a:pt x="4431763" y="1240439"/>
                  <a:pt x="4425200" y="1234213"/>
                  <a:pt x="4425200" y="1225651"/>
                </a:cubicBezTo>
                <a:cubicBezTo>
                  <a:pt x="4425200" y="1217868"/>
                  <a:pt x="4431763" y="1210863"/>
                  <a:pt x="4439056" y="1210863"/>
                </a:cubicBezTo>
                <a:close/>
                <a:moveTo>
                  <a:pt x="4366768" y="1210863"/>
                </a:moveTo>
                <a:cubicBezTo>
                  <a:pt x="4374790" y="1210863"/>
                  <a:pt x="4380624" y="1217868"/>
                  <a:pt x="4380624" y="1225651"/>
                </a:cubicBezTo>
                <a:cubicBezTo>
                  <a:pt x="4380624" y="1234213"/>
                  <a:pt x="4374790" y="1240439"/>
                  <a:pt x="4366768" y="1240439"/>
                </a:cubicBezTo>
                <a:cubicBezTo>
                  <a:pt x="4360934" y="1240439"/>
                  <a:pt x="4354371" y="1234213"/>
                  <a:pt x="4354371" y="1225651"/>
                </a:cubicBezTo>
                <a:cubicBezTo>
                  <a:pt x="4354371" y="1217868"/>
                  <a:pt x="4360934" y="1210863"/>
                  <a:pt x="4366768" y="1210863"/>
                </a:cubicBezTo>
                <a:close/>
                <a:moveTo>
                  <a:pt x="4295937" y="1210863"/>
                </a:moveTo>
                <a:cubicBezTo>
                  <a:pt x="4303959" y="1210863"/>
                  <a:pt x="4309793" y="1217868"/>
                  <a:pt x="4309793" y="1225651"/>
                </a:cubicBezTo>
                <a:cubicBezTo>
                  <a:pt x="4309793" y="1234213"/>
                  <a:pt x="4303959" y="1240439"/>
                  <a:pt x="4295937" y="1240439"/>
                </a:cubicBezTo>
                <a:cubicBezTo>
                  <a:pt x="4290103" y="1240439"/>
                  <a:pt x="4283540" y="1234213"/>
                  <a:pt x="4283540" y="1225651"/>
                </a:cubicBezTo>
                <a:cubicBezTo>
                  <a:pt x="4283540" y="1217868"/>
                  <a:pt x="4290103" y="1210863"/>
                  <a:pt x="4295937" y="1210863"/>
                </a:cubicBezTo>
                <a:close/>
                <a:moveTo>
                  <a:pt x="368953" y="1210863"/>
                </a:moveTo>
                <a:cubicBezTo>
                  <a:pt x="377515" y="1210863"/>
                  <a:pt x="383742" y="1217868"/>
                  <a:pt x="383742" y="1225651"/>
                </a:cubicBezTo>
                <a:cubicBezTo>
                  <a:pt x="383742" y="1234213"/>
                  <a:pt x="377515" y="1240439"/>
                  <a:pt x="368953" y="1240439"/>
                </a:cubicBezTo>
                <a:cubicBezTo>
                  <a:pt x="361170" y="1240439"/>
                  <a:pt x="354165" y="1234213"/>
                  <a:pt x="354165" y="1225651"/>
                </a:cubicBezTo>
                <a:cubicBezTo>
                  <a:pt x="354165" y="1217868"/>
                  <a:pt x="361170" y="1210863"/>
                  <a:pt x="368953" y="1210863"/>
                </a:cubicBezTo>
                <a:close/>
                <a:moveTo>
                  <a:pt x="297189" y="1210863"/>
                </a:moveTo>
                <a:cubicBezTo>
                  <a:pt x="305211" y="1210863"/>
                  <a:pt x="309586" y="1217868"/>
                  <a:pt x="309586" y="1225651"/>
                </a:cubicBezTo>
                <a:cubicBezTo>
                  <a:pt x="309586" y="1234213"/>
                  <a:pt x="305211" y="1240439"/>
                  <a:pt x="297189" y="1240439"/>
                </a:cubicBezTo>
                <a:cubicBezTo>
                  <a:pt x="289897" y="1240439"/>
                  <a:pt x="283334" y="1234213"/>
                  <a:pt x="283334" y="1225651"/>
                </a:cubicBezTo>
                <a:cubicBezTo>
                  <a:pt x="283334" y="1217868"/>
                  <a:pt x="289897" y="1210863"/>
                  <a:pt x="297189" y="1210863"/>
                </a:cubicBezTo>
                <a:close/>
                <a:moveTo>
                  <a:pt x="226361" y="1210863"/>
                </a:moveTo>
                <a:cubicBezTo>
                  <a:pt x="232195" y="1210863"/>
                  <a:pt x="238759" y="1217868"/>
                  <a:pt x="238759" y="1225651"/>
                </a:cubicBezTo>
                <a:cubicBezTo>
                  <a:pt x="238759" y="1234213"/>
                  <a:pt x="232195" y="1240439"/>
                  <a:pt x="226361" y="1240439"/>
                </a:cubicBezTo>
                <a:cubicBezTo>
                  <a:pt x="218338" y="1240439"/>
                  <a:pt x="212504" y="1234213"/>
                  <a:pt x="212504" y="1225651"/>
                </a:cubicBezTo>
                <a:cubicBezTo>
                  <a:pt x="212504" y="1217868"/>
                  <a:pt x="218338" y="1210863"/>
                  <a:pt x="226361" y="1210863"/>
                </a:cubicBezTo>
                <a:close/>
                <a:moveTo>
                  <a:pt x="155527" y="1210863"/>
                </a:moveTo>
                <a:cubicBezTo>
                  <a:pt x="161361" y="1210863"/>
                  <a:pt x="167924" y="1217868"/>
                  <a:pt x="167924" y="1225651"/>
                </a:cubicBezTo>
                <a:cubicBezTo>
                  <a:pt x="167924" y="1234213"/>
                  <a:pt x="161361" y="1240439"/>
                  <a:pt x="155527" y="1240439"/>
                </a:cubicBezTo>
                <a:cubicBezTo>
                  <a:pt x="147505" y="1240439"/>
                  <a:pt x="141671" y="1234213"/>
                  <a:pt x="141671" y="1225651"/>
                </a:cubicBezTo>
                <a:cubicBezTo>
                  <a:pt x="141671" y="1217868"/>
                  <a:pt x="147505" y="1210863"/>
                  <a:pt x="155527" y="1210863"/>
                </a:cubicBezTo>
                <a:close/>
                <a:moveTo>
                  <a:pt x="83239" y="1210863"/>
                </a:moveTo>
                <a:cubicBezTo>
                  <a:pt x="90531" y="1210863"/>
                  <a:pt x="97095" y="1217868"/>
                  <a:pt x="97095" y="1225651"/>
                </a:cubicBezTo>
                <a:cubicBezTo>
                  <a:pt x="97095" y="1234213"/>
                  <a:pt x="90531" y="1240439"/>
                  <a:pt x="83239" y="1240439"/>
                </a:cubicBezTo>
                <a:cubicBezTo>
                  <a:pt x="76675" y="1240439"/>
                  <a:pt x="70841" y="1234213"/>
                  <a:pt x="70841" y="1225651"/>
                </a:cubicBezTo>
                <a:cubicBezTo>
                  <a:pt x="70841" y="1217868"/>
                  <a:pt x="76675" y="1210863"/>
                  <a:pt x="83239" y="1210863"/>
                </a:cubicBezTo>
                <a:close/>
                <a:moveTo>
                  <a:pt x="12003" y="1210863"/>
                </a:moveTo>
                <a:cubicBezTo>
                  <a:pt x="20248" y="1210863"/>
                  <a:pt x="26244" y="1217868"/>
                  <a:pt x="26244" y="1225651"/>
                </a:cubicBezTo>
                <a:cubicBezTo>
                  <a:pt x="26244" y="1234213"/>
                  <a:pt x="20248" y="1240439"/>
                  <a:pt x="12003" y="1240439"/>
                </a:cubicBezTo>
                <a:cubicBezTo>
                  <a:pt x="4508" y="1240439"/>
                  <a:pt x="10" y="1234213"/>
                  <a:pt x="10" y="1225651"/>
                </a:cubicBezTo>
                <a:cubicBezTo>
                  <a:pt x="10" y="1217868"/>
                  <a:pt x="4508" y="1210863"/>
                  <a:pt x="12003" y="1210863"/>
                </a:cubicBezTo>
                <a:close/>
                <a:moveTo>
                  <a:pt x="7013492" y="1140032"/>
                </a:moveTo>
                <a:cubicBezTo>
                  <a:pt x="7021275" y="1140032"/>
                  <a:pt x="7028280" y="1146595"/>
                  <a:pt x="7028280" y="1152429"/>
                </a:cubicBezTo>
                <a:cubicBezTo>
                  <a:pt x="7028280" y="1160451"/>
                  <a:pt x="7021275" y="1166286"/>
                  <a:pt x="7013492" y="1166286"/>
                </a:cubicBezTo>
                <a:cubicBezTo>
                  <a:pt x="7004930" y="1166286"/>
                  <a:pt x="6998704" y="1160451"/>
                  <a:pt x="6998704" y="1152429"/>
                </a:cubicBezTo>
                <a:cubicBezTo>
                  <a:pt x="6998704" y="1146595"/>
                  <a:pt x="7004930" y="1140032"/>
                  <a:pt x="7013492" y="1140032"/>
                </a:cubicBezTo>
                <a:close/>
                <a:moveTo>
                  <a:pt x="6939085" y="1140032"/>
                </a:moveTo>
                <a:cubicBezTo>
                  <a:pt x="6946378" y="1140032"/>
                  <a:pt x="6950753" y="1146595"/>
                  <a:pt x="6950753" y="1152429"/>
                </a:cubicBezTo>
                <a:cubicBezTo>
                  <a:pt x="6950753" y="1160451"/>
                  <a:pt x="6946378" y="1166286"/>
                  <a:pt x="6939085" y="1166286"/>
                </a:cubicBezTo>
                <a:cubicBezTo>
                  <a:pt x="6931063" y="1166286"/>
                  <a:pt x="6924500" y="1160451"/>
                  <a:pt x="6924500" y="1152429"/>
                </a:cubicBezTo>
                <a:cubicBezTo>
                  <a:pt x="6924500" y="1146595"/>
                  <a:pt x="6931063" y="1140032"/>
                  <a:pt x="6939085" y="1140032"/>
                </a:cubicBezTo>
                <a:close/>
                <a:moveTo>
                  <a:pt x="6867525" y="1140032"/>
                </a:moveTo>
                <a:cubicBezTo>
                  <a:pt x="6874088" y="1140032"/>
                  <a:pt x="6879922" y="1146595"/>
                  <a:pt x="6879922" y="1153888"/>
                </a:cubicBezTo>
                <a:cubicBezTo>
                  <a:pt x="6879922" y="1160451"/>
                  <a:pt x="6874088" y="1166286"/>
                  <a:pt x="6867525" y="1166286"/>
                </a:cubicBezTo>
                <a:cubicBezTo>
                  <a:pt x="6860232" y="1166286"/>
                  <a:pt x="6853669" y="1160451"/>
                  <a:pt x="6853669" y="1153888"/>
                </a:cubicBezTo>
                <a:cubicBezTo>
                  <a:pt x="6853669" y="1146595"/>
                  <a:pt x="6860232" y="1140032"/>
                  <a:pt x="6867525" y="1140032"/>
                </a:cubicBezTo>
                <a:close/>
                <a:moveTo>
                  <a:pt x="6796696" y="1140032"/>
                </a:moveTo>
                <a:cubicBezTo>
                  <a:pt x="6803259" y="1140032"/>
                  <a:pt x="6809093" y="1146595"/>
                  <a:pt x="6809093" y="1153888"/>
                </a:cubicBezTo>
                <a:cubicBezTo>
                  <a:pt x="6809093" y="1160451"/>
                  <a:pt x="6803259" y="1166286"/>
                  <a:pt x="6796696" y="1166286"/>
                </a:cubicBezTo>
                <a:cubicBezTo>
                  <a:pt x="6789403" y="1166286"/>
                  <a:pt x="6782840" y="1160451"/>
                  <a:pt x="6782840" y="1153888"/>
                </a:cubicBezTo>
                <a:cubicBezTo>
                  <a:pt x="6782840" y="1146595"/>
                  <a:pt x="6789403" y="1140032"/>
                  <a:pt x="6796696" y="1140032"/>
                </a:cubicBezTo>
                <a:close/>
                <a:moveTo>
                  <a:pt x="6724405" y="1140032"/>
                </a:moveTo>
                <a:cubicBezTo>
                  <a:pt x="6732427" y="1140032"/>
                  <a:pt x="6738261" y="1146595"/>
                  <a:pt x="6738261" y="1153888"/>
                </a:cubicBezTo>
                <a:cubicBezTo>
                  <a:pt x="6738261" y="1160451"/>
                  <a:pt x="6732427" y="1166286"/>
                  <a:pt x="6724405" y="1166286"/>
                </a:cubicBezTo>
                <a:cubicBezTo>
                  <a:pt x="6718571" y="1166286"/>
                  <a:pt x="6712008" y="1160451"/>
                  <a:pt x="6712008" y="1153888"/>
                </a:cubicBezTo>
                <a:cubicBezTo>
                  <a:pt x="6712008" y="1146595"/>
                  <a:pt x="6718571" y="1140032"/>
                  <a:pt x="6724405" y="1140032"/>
                </a:cubicBezTo>
                <a:close/>
                <a:moveTo>
                  <a:pt x="6653576" y="1140032"/>
                </a:moveTo>
                <a:cubicBezTo>
                  <a:pt x="6660869" y="1140032"/>
                  <a:pt x="6667432" y="1146595"/>
                  <a:pt x="6667432" y="1153888"/>
                </a:cubicBezTo>
                <a:cubicBezTo>
                  <a:pt x="6667432" y="1160451"/>
                  <a:pt x="6660869" y="1166286"/>
                  <a:pt x="6653576" y="1166286"/>
                </a:cubicBezTo>
                <a:cubicBezTo>
                  <a:pt x="6645554" y="1166286"/>
                  <a:pt x="6641179" y="1160451"/>
                  <a:pt x="6641179" y="1153888"/>
                </a:cubicBezTo>
                <a:cubicBezTo>
                  <a:pt x="6641179" y="1146595"/>
                  <a:pt x="6645554" y="1140032"/>
                  <a:pt x="6653576" y="1140032"/>
                </a:cubicBezTo>
                <a:close/>
                <a:moveTo>
                  <a:pt x="6581764" y="1140032"/>
                </a:moveTo>
                <a:cubicBezTo>
                  <a:pt x="6589547" y="1140032"/>
                  <a:pt x="6596552" y="1146595"/>
                  <a:pt x="6596552" y="1153888"/>
                </a:cubicBezTo>
                <a:cubicBezTo>
                  <a:pt x="6596552" y="1160451"/>
                  <a:pt x="6589547" y="1166286"/>
                  <a:pt x="6581764" y="1166286"/>
                </a:cubicBezTo>
                <a:cubicBezTo>
                  <a:pt x="6573202" y="1166286"/>
                  <a:pt x="6566976" y="1160451"/>
                  <a:pt x="6566976" y="1153888"/>
                </a:cubicBezTo>
                <a:cubicBezTo>
                  <a:pt x="6566976" y="1146595"/>
                  <a:pt x="6573202" y="1140032"/>
                  <a:pt x="6581764" y="1140032"/>
                </a:cubicBezTo>
                <a:close/>
                <a:moveTo>
                  <a:pt x="6510933" y="1140032"/>
                </a:moveTo>
                <a:cubicBezTo>
                  <a:pt x="6518717" y="1140032"/>
                  <a:pt x="6525722" y="1146595"/>
                  <a:pt x="6525722" y="1153888"/>
                </a:cubicBezTo>
                <a:cubicBezTo>
                  <a:pt x="6525722" y="1160451"/>
                  <a:pt x="6518717" y="1166286"/>
                  <a:pt x="6510933" y="1166286"/>
                </a:cubicBezTo>
                <a:cubicBezTo>
                  <a:pt x="6502371" y="1166286"/>
                  <a:pt x="6496144" y="1160451"/>
                  <a:pt x="6496144" y="1153888"/>
                </a:cubicBezTo>
                <a:cubicBezTo>
                  <a:pt x="6496144" y="1146595"/>
                  <a:pt x="6502371" y="1140032"/>
                  <a:pt x="6510933" y="1140032"/>
                </a:cubicBezTo>
                <a:close/>
                <a:moveTo>
                  <a:pt x="6440492" y="1140032"/>
                </a:moveTo>
                <a:cubicBezTo>
                  <a:pt x="6448081" y="1140032"/>
                  <a:pt x="6454911" y="1146595"/>
                  <a:pt x="6454911" y="1153888"/>
                </a:cubicBezTo>
                <a:cubicBezTo>
                  <a:pt x="6454911" y="1160451"/>
                  <a:pt x="6448081" y="1166286"/>
                  <a:pt x="6440492" y="1166286"/>
                </a:cubicBezTo>
                <a:cubicBezTo>
                  <a:pt x="6432145" y="1166286"/>
                  <a:pt x="6425315" y="1160451"/>
                  <a:pt x="6425315" y="1153888"/>
                </a:cubicBezTo>
                <a:cubicBezTo>
                  <a:pt x="6425315" y="1146595"/>
                  <a:pt x="6432145" y="1140032"/>
                  <a:pt x="6440492" y="1140032"/>
                </a:cubicBezTo>
                <a:close/>
                <a:moveTo>
                  <a:pt x="6368340" y="1140032"/>
                </a:moveTo>
                <a:cubicBezTo>
                  <a:pt x="6376362" y="1140032"/>
                  <a:pt x="6380737" y="1146595"/>
                  <a:pt x="6380737" y="1153888"/>
                </a:cubicBezTo>
                <a:cubicBezTo>
                  <a:pt x="6380737" y="1160451"/>
                  <a:pt x="6376362" y="1166286"/>
                  <a:pt x="6368340" y="1166286"/>
                </a:cubicBezTo>
                <a:cubicBezTo>
                  <a:pt x="6361047" y="1166286"/>
                  <a:pt x="6354484" y="1160451"/>
                  <a:pt x="6354484" y="1153888"/>
                </a:cubicBezTo>
                <a:cubicBezTo>
                  <a:pt x="6354484" y="1146595"/>
                  <a:pt x="6361047" y="1140032"/>
                  <a:pt x="6368340" y="1140032"/>
                </a:cubicBezTo>
                <a:close/>
                <a:moveTo>
                  <a:pt x="6297511" y="1140032"/>
                </a:moveTo>
                <a:cubicBezTo>
                  <a:pt x="6304074" y="1140032"/>
                  <a:pt x="6309908" y="1146595"/>
                  <a:pt x="6309908" y="1153888"/>
                </a:cubicBezTo>
                <a:cubicBezTo>
                  <a:pt x="6309908" y="1160451"/>
                  <a:pt x="6304074" y="1166286"/>
                  <a:pt x="6297511" y="1166286"/>
                </a:cubicBezTo>
                <a:cubicBezTo>
                  <a:pt x="6290218" y="1166286"/>
                  <a:pt x="6283655" y="1160451"/>
                  <a:pt x="6283655" y="1153888"/>
                </a:cubicBezTo>
                <a:cubicBezTo>
                  <a:pt x="6283655" y="1146595"/>
                  <a:pt x="6290218" y="1140032"/>
                  <a:pt x="6297511" y="1140032"/>
                </a:cubicBezTo>
                <a:close/>
                <a:moveTo>
                  <a:pt x="6226679" y="1140032"/>
                </a:moveTo>
                <a:cubicBezTo>
                  <a:pt x="6233242" y="1140032"/>
                  <a:pt x="6239076" y="1146595"/>
                  <a:pt x="6239076" y="1153888"/>
                </a:cubicBezTo>
                <a:cubicBezTo>
                  <a:pt x="6239076" y="1160451"/>
                  <a:pt x="6233242" y="1166286"/>
                  <a:pt x="6226679" y="1166286"/>
                </a:cubicBezTo>
                <a:cubicBezTo>
                  <a:pt x="6219386" y="1166286"/>
                  <a:pt x="6212823" y="1160451"/>
                  <a:pt x="6212823" y="1153888"/>
                </a:cubicBezTo>
                <a:cubicBezTo>
                  <a:pt x="6212823" y="1146595"/>
                  <a:pt x="6219386" y="1140032"/>
                  <a:pt x="6226679" y="1140032"/>
                </a:cubicBezTo>
                <a:close/>
                <a:moveTo>
                  <a:pt x="6154391" y="1140032"/>
                </a:moveTo>
                <a:cubicBezTo>
                  <a:pt x="6161684" y="1140032"/>
                  <a:pt x="6168247" y="1146595"/>
                  <a:pt x="6168247" y="1153888"/>
                </a:cubicBezTo>
                <a:cubicBezTo>
                  <a:pt x="6168247" y="1160451"/>
                  <a:pt x="6161684" y="1166286"/>
                  <a:pt x="6154391" y="1166286"/>
                </a:cubicBezTo>
                <a:cubicBezTo>
                  <a:pt x="6147828" y="1166286"/>
                  <a:pt x="6141994" y="1160451"/>
                  <a:pt x="6141994" y="1153888"/>
                </a:cubicBezTo>
                <a:cubicBezTo>
                  <a:pt x="6141994" y="1146595"/>
                  <a:pt x="6147828" y="1140032"/>
                  <a:pt x="6154391" y="1140032"/>
                </a:cubicBezTo>
                <a:close/>
                <a:moveTo>
                  <a:pt x="6083559" y="1140032"/>
                </a:moveTo>
                <a:cubicBezTo>
                  <a:pt x="6090852" y="1140032"/>
                  <a:pt x="6097415" y="1146595"/>
                  <a:pt x="6097415" y="1153888"/>
                </a:cubicBezTo>
                <a:cubicBezTo>
                  <a:pt x="6097415" y="1160451"/>
                  <a:pt x="6090852" y="1166286"/>
                  <a:pt x="6083559" y="1166286"/>
                </a:cubicBezTo>
                <a:cubicBezTo>
                  <a:pt x="6076996" y="1166286"/>
                  <a:pt x="6071162" y="1160451"/>
                  <a:pt x="6071162" y="1153888"/>
                </a:cubicBezTo>
                <a:cubicBezTo>
                  <a:pt x="6071162" y="1146595"/>
                  <a:pt x="6076996" y="1140032"/>
                  <a:pt x="6083559" y="1140032"/>
                </a:cubicBezTo>
                <a:close/>
                <a:moveTo>
                  <a:pt x="6009356" y="1140032"/>
                </a:moveTo>
                <a:cubicBezTo>
                  <a:pt x="6016649" y="1140032"/>
                  <a:pt x="6023212" y="1146595"/>
                  <a:pt x="6023212" y="1153888"/>
                </a:cubicBezTo>
                <a:cubicBezTo>
                  <a:pt x="6023212" y="1160451"/>
                  <a:pt x="6016649" y="1166286"/>
                  <a:pt x="6009356" y="1166286"/>
                </a:cubicBezTo>
                <a:cubicBezTo>
                  <a:pt x="6001334" y="1166286"/>
                  <a:pt x="5996959" y="1160451"/>
                  <a:pt x="5996959" y="1153888"/>
                </a:cubicBezTo>
                <a:cubicBezTo>
                  <a:pt x="5996959" y="1146595"/>
                  <a:pt x="6001334" y="1140032"/>
                  <a:pt x="6009356" y="1140032"/>
                </a:cubicBezTo>
                <a:close/>
                <a:moveTo>
                  <a:pt x="5940548" y="1140032"/>
                </a:moveTo>
                <a:cubicBezTo>
                  <a:pt x="5948896" y="1140032"/>
                  <a:pt x="5955726" y="1146595"/>
                  <a:pt x="5955726" y="1153888"/>
                </a:cubicBezTo>
                <a:cubicBezTo>
                  <a:pt x="5955726" y="1160451"/>
                  <a:pt x="5948896" y="1166286"/>
                  <a:pt x="5940548" y="1166286"/>
                </a:cubicBezTo>
                <a:cubicBezTo>
                  <a:pt x="5932960" y="1166286"/>
                  <a:pt x="5926130" y="1160451"/>
                  <a:pt x="5926130" y="1153888"/>
                </a:cubicBezTo>
                <a:cubicBezTo>
                  <a:pt x="5926130" y="1146595"/>
                  <a:pt x="5932960" y="1140032"/>
                  <a:pt x="5940548" y="1140032"/>
                </a:cubicBezTo>
                <a:close/>
                <a:moveTo>
                  <a:pt x="5870088" y="1140032"/>
                </a:moveTo>
                <a:cubicBezTo>
                  <a:pt x="5878650" y="1140032"/>
                  <a:pt x="5884877" y="1146595"/>
                  <a:pt x="5884877" y="1153888"/>
                </a:cubicBezTo>
                <a:cubicBezTo>
                  <a:pt x="5884877" y="1160451"/>
                  <a:pt x="5878650" y="1166286"/>
                  <a:pt x="5870088" y="1166286"/>
                </a:cubicBezTo>
                <a:cubicBezTo>
                  <a:pt x="5862304" y="1166286"/>
                  <a:pt x="5855299" y="1161910"/>
                  <a:pt x="5855299" y="1153888"/>
                </a:cubicBezTo>
                <a:cubicBezTo>
                  <a:pt x="5855299" y="1146595"/>
                  <a:pt x="5862304" y="1140032"/>
                  <a:pt x="5870088" y="1140032"/>
                </a:cubicBezTo>
                <a:close/>
                <a:moveTo>
                  <a:pt x="5799257" y="1140032"/>
                </a:moveTo>
                <a:cubicBezTo>
                  <a:pt x="5807819" y="1140032"/>
                  <a:pt x="5814045" y="1146595"/>
                  <a:pt x="5814045" y="1153888"/>
                </a:cubicBezTo>
                <a:cubicBezTo>
                  <a:pt x="5814045" y="1161910"/>
                  <a:pt x="5807819" y="1166286"/>
                  <a:pt x="5799257" y="1166286"/>
                </a:cubicBezTo>
                <a:cubicBezTo>
                  <a:pt x="5791474" y="1166286"/>
                  <a:pt x="5784469" y="1161910"/>
                  <a:pt x="5784469" y="1153888"/>
                </a:cubicBezTo>
                <a:cubicBezTo>
                  <a:pt x="5784469" y="1146595"/>
                  <a:pt x="5791474" y="1140032"/>
                  <a:pt x="5799257" y="1140032"/>
                </a:cubicBezTo>
                <a:close/>
                <a:moveTo>
                  <a:pt x="5724122" y="1140032"/>
                </a:moveTo>
                <a:cubicBezTo>
                  <a:pt x="5732144" y="1140032"/>
                  <a:pt x="5736519" y="1146595"/>
                  <a:pt x="5736519" y="1153888"/>
                </a:cubicBezTo>
                <a:cubicBezTo>
                  <a:pt x="5736519" y="1161910"/>
                  <a:pt x="5732144" y="1166286"/>
                  <a:pt x="5724122" y="1166286"/>
                </a:cubicBezTo>
                <a:cubicBezTo>
                  <a:pt x="5716100" y="1166286"/>
                  <a:pt x="5710266" y="1161910"/>
                  <a:pt x="5710266" y="1153888"/>
                </a:cubicBezTo>
                <a:cubicBezTo>
                  <a:pt x="5710266" y="1146595"/>
                  <a:pt x="5716100" y="1140032"/>
                  <a:pt x="5724122" y="1140032"/>
                </a:cubicBezTo>
                <a:close/>
                <a:moveTo>
                  <a:pt x="5653291" y="1140032"/>
                </a:moveTo>
                <a:cubicBezTo>
                  <a:pt x="5659125" y="1140032"/>
                  <a:pt x="5665688" y="1146595"/>
                  <a:pt x="5665688" y="1153888"/>
                </a:cubicBezTo>
                <a:cubicBezTo>
                  <a:pt x="5665688" y="1161910"/>
                  <a:pt x="5659125" y="1166286"/>
                  <a:pt x="5653291" y="1166286"/>
                </a:cubicBezTo>
                <a:cubicBezTo>
                  <a:pt x="5645269" y="1166286"/>
                  <a:pt x="5639435" y="1161910"/>
                  <a:pt x="5639435" y="1153888"/>
                </a:cubicBezTo>
                <a:cubicBezTo>
                  <a:pt x="5639435" y="1146595"/>
                  <a:pt x="5645269" y="1140032"/>
                  <a:pt x="5653291" y="1140032"/>
                </a:cubicBezTo>
                <a:close/>
                <a:moveTo>
                  <a:pt x="5581002" y="1140032"/>
                </a:moveTo>
                <a:cubicBezTo>
                  <a:pt x="5588295" y="1140032"/>
                  <a:pt x="5594858" y="1146595"/>
                  <a:pt x="5594858" y="1153888"/>
                </a:cubicBezTo>
                <a:cubicBezTo>
                  <a:pt x="5594858" y="1161910"/>
                  <a:pt x="5588295" y="1166286"/>
                  <a:pt x="5581002" y="1166286"/>
                </a:cubicBezTo>
                <a:cubicBezTo>
                  <a:pt x="5574439" y="1166286"/>
                  <a:pt x="5568605" y="1161910"/>
                  <a:pt x="5568605" y="1153888"/>
                </a:cubicBezTo>
                <a:cubicBezTo>
                  <a:pt x="5568605" y="1146595"/>
                  <a:pt x="5574439" y="1140032"/>
                  <a:pt x="5581002" y="1140032"/>
                </a:cubicBezTo>
                <a:close/>
                <a:moveTo>
                  <a:pt x="5510171" y="1140032"/>
                </a:moveTo>
                <a:cubicBezTo>
                  <a:pt x="5517464" y="1140032"/>
                  <a:pt x="5524027" y="1146595"/>
                  <a:pt x="5524027" y="1153888"/>
                </a:cubicBezTo>
                <a:cubicBezTo>
                  <a:pt x="5524027" y="1161910"/>
                  <a:pt x="5517464" y="1166286"/>
                  <a:pt x="5510171" y="1166286"/>
                </a:cubicBezTo>
                <a:cubicBezTo>
                  <a:pt x="5503608" y="1166286"/>
                  <a:pt x="5497774" y="1161910"/>
                  <a:pt x="5497774" y="1153888"/>
                </a:cubicBezTo>
                <a:cubicBezTo>
                  <a:pt x="5497774" y="1146595"/>
                  <a:pt x="5503608" y="1140032"/>
                  <a:pt x="5510171" y="1140032"/>
                </a:cubicBezTo>
                <a:close/>
                <a:moveTo>
                  <a:pt x="5438937" y="1140032"/>
                </a:moveTo>
                <a:cubicBezTo>
                  <a:pt x="5447182" y="1140032"/>
                  <a:pt x="5453178" y="1146595"/>
                  <a:pt x="5453178" y="1153888"/>
                </a:cubicBezTo>
                <a:cubicBezTo>
                  <a:pt x="5453178" y="1161910"/>
                  <a:pt x="5447182" y="1166286"/>
                  <a:pt x="5438937" y="1166286"/>
                </a:cubicBezTo>
                <a:cubicBezTo>
                  <a:pt x="5431442" y="1166286"/>
                  <a:pt x="5426945" y="1161910"/>
                  <a:pt x="5426945" y="1153888"/>
                </a:cubicBezTo>
                <a:cubicBezTo>
                  <a:pt x="5426945" y="1146595"/>
                  <a:pt x="5431442" y="1140032"/>
                  <a:pt x="5438937" y="1140032"/>
                </a:cubicBezTo>
                <a:close/>
                <a:moveTo>
                  <a:pt x="5367530" y="1140032"/>
                </a:moveTo>
                <a:cubicBezTo>
                  <a:pt x="5376092" y="1140032"/>
                  <a:pt x="5382318" y="1146595"/>
                  <a:pt x="5382318" y="1153888"/>
                </a:cubicBezTo>
                <a:cubicBezTo>
                  <a:pt x="5382318" y="1161910"/>
                  <a:pt x="5376092" y="1166286"/>
                  <a:pt x="5367530" y="1166286"/>
                </a:cubicBezTo>
                <a:cubicBezTo>
                  <a:pt x="5359747" y="1166286"/>
                  <a:pt x="5352742" y="1161910"/>
                  <a:pt x="5352742" y="1153888"/>
                </a:cubicBezTo>
                <a:cubicBezTo>
                  <a:pt x="5352742" y="1146595"/>
                  <a:pt x="5359747" y="1140032"/>
                  <a:pt x="5367530" y="1140032"/>
                </a:cubicBezTo>
                <a:close/>
                <a:moveTo>
                  <a:pt x="5296699" y="1140032"/>
                </a:moveTo>
                <a:cubicBezTo>
                  <a:pt x="5305261" y="1140032"/>
                  <a:pt x="5311488" y="1146595"/>
                  <a:pt x="5311488" y="1153888"/>
                </a:cubicBezTo>
                <a:cubicBezTo>
                  <a:pt x="5311488" y="1161910"/>
                  <a:pt x="5305261" y="1166286"/>
                  <a:pt x="5296699" y="1166286"/>
                </a:cubicBezTo>
                <a:cubicBezTo>
                  <a:pt x="5288915" y="1166286"/>
                  <a:pt x="5281910" y="1161910"/>
                  <a:pt x="5281910" y="1153888"/>
                </a:cubicBezTo>
                <a:cubicBezTo>
                  <a:pt x="5281910" y="1146595"/>
                  <a:pt x="5288915" y="1140032"/>
                  <a:pt x="5296699" y="1140032"/>
                </a:cubicBezTo>
                <a:close/>
                <a:moveTo>
                  <a:pt x="5225869" y="1140032"/>
                </a:moveTo>
                <a:cubicBezTo>
                  <a:pt x="5234431" y="1140032"/>
                  <a:pt x="5240657" y="1146595"/>
                  <a:pt x="5240657" y="1153888"/>
                </a:cubicBezTo>
                <a:cubicBezTo>
                  <a:pt x="5240657" y="1161910"/>
                  <a:pt x="5234431" y="1166286"/>
                  <a:pt x="5225869" y="1166286"/>
                </a:cubicBezTo>
                <a:cubicBezTo>
                  <a:pt x="5217307" y="1166286"/>
                  <a:pt x="5211081" y="1161910"/>
                  <a:pt x="5211081" y="1153888"/>
                </a:cubicBezTo>
                <a:cubicBezTo>
                  <a:pt x="5211081" y="1146595"/>
                  <a:pt x="5217307" y="1140032"/>
                  <a:pt x="5225869" y="1140032"/>
                </a:cubicBezTo>
                <a:close/>
                <a:moveTo>
                  <a:pt x="5154105" y="1140032"/>
                </a:moveTo>
                <a:cubicBezTo>
                  <a:pt x="5162127" y="1140032"/>
                  <a:pt x="5166502" y="1147037"/>
                  <a:pt x="5166502" y="1154821"/>
                </a:cubicBezTo>
                <a:cubicBezTo>
                  <a:pt x="5166502" y="1163383"/>
                  <a:pt x="5162127" y="1169610"/>
                  <a:pt x="5154105" y="1169610"/>
                </a:cubicBezTo>
                <a:cubicBezTo>
                  <a:pt x="5146083" y="1169610"/>
                  <a:pt x="5140249" y="1163383"/>
                  <a:pt x="5140249" y="1154821"/>
                </a:cubicBezTo>
                <a:cubicBezTo>
                  <a:pt x="5140249" y="1147037"/>
                  <a:pt x="5146083" y="1140032"/>
                  <a:pt x="5154105" y="1140032"/>
                </a:cubicBezTo>
                <a:close/>
                <a:moveTo>
                  <a:pt x="5083276" y="1140032"/>
                </a:moveTo>
                <a:cubicBezTo>
                  <a:pt x="5089110" y="1140032"/>
                  <a:pt x="5095673" y="1147037"/>
                  <a:pt x="5095673" y="1154821"/>
                </a:cubicBezTo>
                <a:cubicBezTo>
                  <a:pt x="5095673" y="1163383"/>
                  <a:pt x="5089110" y="1169610"/>
                  <a:pt x="5083276" y="1169610"/>
                </a:cubicBezTo>
                <a:cubicBezTo>
                  <a:pt x="5075254" y="1169610"/>
                  <a:pt x="5069420" y="1163383"/>
                  <a:pt x="5069420" y="1154821"/>
                </a:cubicBezTo>
                <a:cubicBezTo>
                  <a:pt x="5069420" y="1147037"/>
                  <a:pt x="5075254" y="1140032"/>
                  <a:pt x="5083276" y="1140032"/>
                </a:cubicBezTo>
                <a:close/>
                <a:moveTo>
                  <a:pt x="5012445" y="1140032"/>
                </a:moveTo>
                <a:cubicBezTo>
                  <a:pt x="5018279" y="1140032"/>
                  <a:pt x="5024842" y="1147037"/>
                  <a:pt x="5024842" y="1154821"/>
                </a:cubicBezTo>
                <a:cubicBezTo>
                  <a:pt x="5024842" y="1163383"/>
                  <a:pt x="5018279" y="1169610"/>
                  <a:pt x="5012445" y="1169610"/>
                </a:cubicBezTo>
                <a:cubicBezTo>
                  <a:pt x="5004423" y="1169610"/>
                  <a:pt x="4998589" y="1163383"/>
                  <a:pt x="4998589" y="1154821"/>
                </a:cubicBezTo>
                <a:cubicBezTo>
                  <a:pt x="4998589" y="1147037"/>
                  <a:pt x="5004423" y="1140032"/>
                  <a:pt x="5012445" y="1140032"/>
                </a:cubicBezTo>
                <a:close/>
                <a:moveTo>
                  <a:pt x="4940157" y="1140032"/>
                </a:moveTo>
                <a:cubicBezTo>
                  <a:pt x="4948179" y="1140032"/>
                  <a:pt x="4954013" y="1147037"/>
                  <a:pt x="4954013" y="1154821"/>
                </a:cubicBezTo>
                <a:cubicBezTo>
                  <a:pt x="4954013" y="1163383"/>
                  <a:pt x="4948179" y="1169610"/>
                  <a:pt x="4940157" y="1169610"/>
                </a:cubicBezTo>
                <a:cubicBezTo>
                  <a:pt x="4934323" y="1169610"/>
                  <a:pt x="4927760" y="1163383"/>
                  <a:pt x="4927760" y="1154821"/>
                </a:cubicBezTo>
                <a:cubicBezTo>
                  <a:pt x="4927760" y="1147037"/>
                  <a:pt x="4934323" y="1140032"/>
                  <a:pt x="4940157" y="1140032"/>
                </a:cubicBezTo>
                <a:close/>
                <a:moveTo>
                  <a:pt x="4865953" y="1140032"/>
                </a:moveTo>
                <a:cubicBezTo>
                  <a:pt x="4873975" y="1140032"/>
                  <a:pt x="4879809" y="1147037"/>
                  <a:pt x="4879809" y="1154821"/>
                </a:cubicBezTo>
                <a:cubicBezTo>
                  <a:pt x="4879809" y="1163383"/>
                  <a:pt x="4873975" y="1169610"/>
                  <a:pt x="4865953" y="1169610"/>
                </a:cubicBezTo>
                <a:cubicBezTo>
                  <a:pt x="4860119" y="1169610"/>
                  <a:pt x="4853556" y="1163383"/>
                  <a:pt x="4853556" y="1154821"/>
                </a:cubicBezTo>
                <a:cubicBezTo>
                  <a:pt x="4853556" y="1147037"/>
                  <a:pt x="4860119" y="1140032"/>
                  <a:pt x="4865953" y="1140032"/>
                </a:cubicBezTo>
                <a:close/>
                <a:moveTo>
                  <a:pt x="4795122" y="1140032"/>
                </a:moveTo>
                <a:cubicBezTo>
                  <a:pt x="4803144" y="1140032"/>
                  <a:pt x="4808978" y="1147037"/>
                  <a:pt x="4808978" y="1154821"/>
                </a:cubicBezTo>
                <a:cubicBezTo>
                  <a:pt x="4808978" y="1163383"/>
                  <a:pt x="4803144" y="1169610"/>
                  <a:pt x="4795122" y="1169610"/>
                </a:cubicBezTo>
                <a:cubicBezTo>
                  <a:pt x="4787830" y="1169610"/>
                  <a:pt x="4782725" y="1163383"/>
                  <a:pt x="4782725" y="1154821"/>
                </a:cubicBezTo>
                <a:cubicBezTo>
                  <a:pt x="4782725" y="1147037"/>
                  <a:pt x="4787830" y="1140032"/>
                  <a:pt x="4795122" y="1140032"/>
                </a:cubicBezTo>
                <a:close/>
                <a:moveTo>
                  <a:pt x="4726684" y="1140032"/>
                </a:moveTo>
                <a:cubicBezTo>
                  <a:pt x="4735246" y="1140032"/>
                  <a:pt x="4741472" y="1147037"/>
                  <a:pt x="4741472" y="1154821"/>
                </a:cubicBezTo>
                <a:cubicBezTo>
                  <a:pt x="4741472" y="1163383"/>
                  <a:pt x="4735246" y="1169610"/>
                  <a:pt x="4726684" y="1169610"/>
                </a:cubicBezTo>
                <a:cubicBezTo>
                  <a:pt x="4718122" y="1169610"/>
                  <a:pt x="4711896" y="1163383"/>
                  <a:pt x="4711896" y="1154821"/>
                </a:cubicBezTo>
                <a:cubicBezTo>
                  <a:pt x="4711896" y="1147037"/>
                  <a:pt x="4718122" y="1140032"/>
                  <a:pt x="4726684" y="1140032"/>
                </a:cubicBezTo>
                <a:close/>
                <a:moveTo>
                  <a:pt x="4655853" y="1140032"/>
                </a:moveTo>
                <a:cubicBezTo>
                  <a:pt x="4663637" y="1140032"/>
                  <a:pt x="4670642" y="1147037"/>
                  <a:pt x="4670642" y="1154821"/>
                </a:cubicBezTo>
                <a:cubicBezTo>
                  <a:pt x="4670642" y="1163383"/>
                  <a:pt x="4663637" y="1169610"/>
                  <a:pt x="4655853" y="1169610"/>
                </a:cubicBezTo>
                <a:cubicBezTo>
                  <a:pt x="4647291" y="1169610"/>
                  <a:pt x="4641064" y="1163383"/>
                  <a:pt x="4641064" y="1154821"/>
                </a:cubicBezTo>
                <a:cubicBezTo>
                  <a:pt x="4641064" y="1147037"/>
                  <a:pt x="4647291" y="1140032"/>
                  <a:pt x="4655853" y="1140032"/>
                </a:cubicBezTo>
                <a:close/>
                <a:moveTo>
                  <a:pt x="4585023" y="1140032"/>
                </a:moveTo>
                <a:cubicBezTo>
                  <a:pt x="4592806" y="1140032"/>
                  <a:pt x="4599811" y="1147037"/>
                  <a:pt x="4599811" y="1154821"/>
                </a:cubicBezTo>
                <a:cubicBezTo>
                  <a:pt x="4599811" y="1163383"/>
                  <a:pt x="4592806" y="1169610"/>
                  <a:pt x="4585023" y="1169610"/>
                </a:cubicBezTo>
                <a:cubicBezTo>
                  <a:pt x="4576461" y="1169610"/>
                  <a:pt x="4570235" y="1163383"/>
                  <a:pt x="4570235" y="1154821"/>
                </a:cubicBezTo>
                <a:cubicBezTo>
                  <a:pt x="4570235" y="1147037"/>
                  <a:pt x="4576461" y="1140032"/>
                  <a:pt x="4585023" y="1140032"/>
                </a:cubicBezTo>
                <a:close/>
                <a:moveTo>
                  <a:pt x="4513260" y="1140032"/>
                </a:moveTo>
                <a:cubicBezTo>
                  <a:pt x="4520553" y="1140032"/>
                  <a:pt x="4525657" y="1147037"/>
                  <a:pt x="4525657" y="1154821"/>
                </a:cubicBezTo>
                <a:cubicBezTo>
                  <a:pt x="4525657" y="1163383"/>
                  <a:pt x="4520553" y="1169610"/>
                  <a:pt x="4513260" y="1169610"/>
                </a:cubicBezTo>
                <a:cubicBezTo>
                  <a:pt x="4505238" y="1169610"/>
                  <a:pt x="4499404" y="1163383"/>
                  <a:pt x="4499404" y="1154821"/>
                </a:cubicBezTo>
                <a:cubicBezTo>
                  <a:pt x="4499404" y="1147037"/>
                  <a:pt x="4505238" y="1140032"/>
                  <a:pt x="4513260" y="1140032"/>
                </a:cubicBezTo>
                <a:close/>
                <a:moveTo>
                  <a:pt x="4439056" y="1140032"/>
                </a:moveTo>
                <a:cubicBezTo>
                  <a:pt x="4445619" y="1140032"/>
                  <a:pt x="4451453" y="1147037"/>
                  <a:pt x="4451453" y="1154821"/>
                </a:cubicBezTo>
                <a:cubicBezTo>
                  <a:pt x="4451453" y="1163383"/>
                  <a:pt x="4445619" y="1169610"/>
                  <a:pt x="4439056" y="1169610"/>
                </a:cubicBezTo>
                <a:cubicBezTo>
                  <a:pt x="4431763" y="1169610"/>
                  <a:pt x="4425200" y="1163383"/>
                  <a:pt x="4425200" y="1154821"/>
                </a:cubicBezTo>
                <a:cubicBezTo>
                  <a:pt x="4425200" y="1147037"/>
                  <a:pt x="4431763" y="1140032"/>
                  <a:pt x="4439056" y="1140032"/>
                </a:cubicBezTo>
                <a:close/>
                <a:moveTo>
                  <a:pt x="4366768" y="1140032"/>
                </a:moveTo>
                <a:cubicBezTo>
                  <a:pt x="4374790" y="1140032"/>
                  <a:pt x="4380624" y="1147037"/>
                  <a:pt x="4380624" y="1154821"/>
                </a:cubicBezTo>
                <a:cubicBezTo>
                  <a:pt x="4380624" y="1163383"/>
                  <a:pt x="4374790" y="1169610"/>
                  <a:pt x="4366768" y="1169610"/>
                </a:cubicBezTo>
                <a:cubicBezTo>
                  <a:pt x="4360934" y="1169610"/>
                  <a:pt x="4354371" y="1163383"/>
                  <a:pt x="4354371" y="1154821"/>
                </a:cubicBezTo>
                <a:cubicBezTo>
                  <a:pt x="4354371" y="1147037"/>
                  <a:pt x="4360934" y="1140032"/>
                  <a:pt x="4366768" y="1140032"/>
                </a:cubicBezTo>
                <a:close/>
                <a:moveTo>
                  <a:pt x="4295937" y="1140032"/>
                </a:moveTo>
                <a:cubicBezTo>
                  <a:pt x="4303959" y="1140032"/>
                  <a:pt x="4309793" y="1147037"/>
                  <a:pt x="4309793" y="1154821"/>
                </a:cubicBezTo>
                <a:cubicBezTo>
                  <a:pt x="4309793" y="1163383"/>
                  <a:pt x="4303959" y="1169610"/>
                  <a:pt x="4295937" y="1169610"/>
                </a:cubicBezTo>
                <a:cubicBezTo>
                  <a:pt x="4290103" y="1169610"/>
                  <a:pt x="4283540" y="1163383"/>
                  <a:pt x="4283540" y="1154821"/>
                </a:cubicBezTo>
                <a:cubicBezTo>
                  <a:pt x="4283540" y="1147037"/>
                  <a:pt x="4290103" y="1140032"/>
                  <a:pt x="4295937" y="1140032"/>
                </a:cubicBezTo>
                <a:close/>
                <a:moveTo>
                  <a:pt x="4225107" y="1140032"/>
                </a:moveTo>
                <a:cubicBezTo>
                  <a:pt x="4233129" y="1140032"/>
                  <a:pt x="4238963" y="1147037"/>
                  <a:pt x="4238963" y="1154821"/>
                </a:cubicBezTo>
                <a:cubicBezTo>
                  <a:pt x="4238963" y="1163383"/>
                  <a:pt x="4233129" y="1169610"/>
                  <a:pt x="4225107" y="1169610"/>
                </a:cubicBezTo>
                <a:cubicBezTo>
                  <a:pt x="4217085" y="1169610"/>
                  <a:pt x="4212710" y="1163383"/>
                  <a:pt x="4212710" y="1154821"/>
                </a:cubicBezTo>
                <a:cubicBezTo>
                  <a:pt x="4212710" y="1147037"/>
                  <a:pt x="4217085" y="1140032"/>
                  <a:pt x="4225107" y="1140032"/>
                </a:cubicBezTo>
                <a:close/>
                <a:moveTo>
                  <a:pt x="4153295" y="1140032"/>
                </a:moveTo>
                <a:cubicBezTo>
                  <a:pt x="4161078" y="1140032"/>
                  <a:pt x="4168083" y="1147037"/>
                  <a:pt x="4168083" y="1154821"/>
                </a:cubicBezTo>
                <a:cubicBezTo>
                  <a:pt x="4168083" y="1163383"/>
                  <a:pt x="4161078" y="1169610"/>
                  <a:pt x="4153295" y="1169610"/>
                </a:cubicBezTo>
                <a:cubicBezTo>
                  <a:pt x="4144733" y="1169610"/>
                  <a:pt x="4138507" y="1163383"/>
                  <a:pt x="4138507" y="1154821"/>
                </a:cubicBezTo>
                <a:cubicBezTo>
                  <a:pt x="4138507" y="1147037"/>
                  <a:pt x="4144733" y="1140032"/>
                  <a:pt x="4153295" y="1140032"/>
                </a:cubicBezTo>
                <a:close/>
                <a:moveTo>
                  <a:pt x="4082465" y="1140032"/>
                </a:moveTo>
                <a:cubicBezTo>
                  <a:pt x="4090249" y="1140032"/>
                  <a:pt x="4097254" y="1147037"/>
                  <a:pt x="4097254" y="1154821"/>
                </a:cubicBezTo>
                <a:cubicBezTo>
                  <a:pt x="4097254" y="1163383"/>
                  <a:pt x="4090249" y="1169610"/>
                  <a:pt x="4082465" y="1169610"/>
                </a:cubicBezTo>
                <a:cubicBezTo>
                  <a:pt x="4073903" y="1169610"/>
                  <a:pt x="4067676" y="1163383"/>
                  <a:pt x="4067676" y="1154821"/>
                </a:cubicBezTo>
                <a:cubicBezTo>
                  <a:pt x="4067676" y="1147037"/>
                  <a:pt x="4073903" y="1140032"/>
                  <a:pt x="4082465" y="1140032"/>
                </a:cubicBezTo>
                <a:close/>
                <a:moveTo>
                  <a:pt x="439789" y="1140032"/>
                </a:moveTo>
                <a:cubicBezTo>
                  <a:pt x="448351" y="1140032"/>
                  <a:pt x="454579" y="1146595"/>
                  <a:pt x="454579" y="1153888"/>
                </a:cubicBezTo>
                <a:cubicBezTo>
                  <a:pt x="454579" y="1161910"/>
                  <a:pt x="448351" y="1166286"/>
                  <a:pt x="439789" y="1166286"/>
                </a:cubicBezTo>
                <a:cubicBezTo>
                  <a:pt x="432006" y="1166286"/>
                  <a:pt x="425001" y="1161910"/>
                  <a:pt x="425001" y="1153888"/>
                </a:cubicBezTo>
                <a:cubicBezTo>
                  <a:pt x="425001" y="1146595"/>
                  <a:pt x="432006" y="1140032"/>
                  <a:pt x="439789" y="1140032"/>
                </a:cubicBezTo>
                <a:close/>
                <a:moveTo>
                  <a:pt x="368960" y="1140032"/>
                </a:moveTo>
                <a:cubicBezTo>
                  <a:pt x="377521" y="1140032"/>
                  <a:pt x="383747" y="1146595"/>
                  <a:pt x="383747" y="1153888"/>
                </a:cubicBezTo>
                <a:cubicBezTo>
                  <a:pt x="383747" y="1161910"/>
                  <a:pt x="377521" y="1166286"/>
                  <a:pt x="368960" y="1166286"/>
                </a:cubicBezTo>
                <a:cubicBezTo>
                  <a:pt x="361176" y="1166286"/>
                  <a:pt x="354172" y="1161910"/>
                  <a:pt x="354172" y="1153888"/>
                </a:cubicBezTo>
                <a:cubicBezTo>
                  <a:pt x="354172" y="1146595"/>
                  <a:pt x="361176" y="1140032"/>
                  <a:pt x="368960" y="1140032"/>
                </a:cubicBezTo>
                <a:close/>
                <a:moveTo>
                  <a:pt x="297194" y="1140032"/>
                </a:moveTo>
                <a:cubicBezTo>
                  <a:pt x="305217" y="1140032"/>
                  <a:pt x="309592" y="1146595"/>
                  <a:pt x="309592" y="1153888"/>
                </a:cubicBezTo>
                <a:cubicBezTo>
                  <a:pt x="309592" y="1161910"/>
                  <a:pt x="305217" y="1166286"/>
                  <a:pt x="297194" y="1166286"/>
                </a:cubicBezTo>
                <a:cubicBezTo>
                  <a:pt x="289902" y="1166286"/>
                  <a:pt x="283339" y="1161910"/>
                  <a:pt x="283339" y="1153888"/>
                </a:cubicBezTo>
                <a:cubicBezTo>
                  <a:pt x="283339" y="1146595"/>
                  <a:pt x="289902" y="1140032"/>
                  <a:pt x="297194" y="1140032"/>
                </a:cubicBezTo>
                <a:close/>
                <a:moveTo>
                  <a:pt x="226366" y="1140032"/>
                </a:moveTo>
                <a:cubicBezTo>
                  <a:pt x="232201" y="1140032"/>
                  <a:pt x="238764" y="1146595"/>
                  <a:pt x="238764" y="1153888"/>
                </a:cubicBezTo>
                <a:cubicBezTo>
                  <a:pt x="238764" y="1161910"/>
                  <a:pt x="232201" y="1166286"/>
                  <a:pt x="226366" y="1166286"/>
                </a:cubicBezTo>
                <a:cubicBezTo>
                  <a:pt x="218344" y="1166286"/>
                  <a:pt x="212510" y="1161910"/>
                  <a:pt x="212510" y="1153888"/>
                </a:cubicBezTo>
                <a:cubicBezTo>
                  <a:pt x="212510" y="1146595"/>
                  <a:pt x="218344" y="1140032"/>
                  <a:pt x="226366" y="1140032"/>
                </a:cubicBezTo>
                <a:close/>
                <a:moveTo>
                  <a:pt x="155532" y="1140032"/>
                </a:moveTo>
                <a:cubicBezTo>
                  <a:pt x="161366" y="1140032"/>
                  <a:pt x="167930" y="1146595"/>
                  <a:pt x="167930" y="1153888"/>
                </a:cubicBezTo>
                <a:cubicBezTo>
                  <a:pt x="167930" y="1161910"/>
                  <a:pt x="161366" y="1166286"/>
                  <a:pt x="155532" y="1166286"/>
                </a:cubicBezTo>
                <a:cubicBezTo>
                  <a:pt x="147510" y="1166286"/>
                  <a:pt x="141676" y="1161910"/>
                  <a:pt x="141676" y="1153888"/>
                </a:cubicBezTo>
                <a:cubicBezTo>
                  <a:pt x="141676" y="1146595"/>
                  <a:pt x="147510" y="1140032"/>
                  <a:pt x="155532" y="1140032"/>
                </a:cubicBezTo>
                <a:close/>
                <a:moveTo>
                  <a:pt x="83244" y="1140032"/>
                </a:moveTo>
                <a:cubicBezTo>
                  <a:pt x="90536" y="1140032"/>
                  <a:pt x="97100" y="1146595"/>
                  <a:pt x="97100" y="1153888"/>
                </a:cubicBezTo>
                <a:cubicBezTo>
                  <a:pt x="97100" y="1161910"/>
                  <a:pt x="90536" y="1166286"/>
                  <a:pt x="83244" y="1166286"/>
                </a:cubicBezTo>
                <a:cubicBezTo>
                  <a:pt x="76680" y="1166286"/>
                  <a:pt x="70846" y="1161910"/>
                  <a:pt x="70846" y="1153888"/>
                </a:cubicBezTo>
                <a:cubicBezTo>
                  <a:pt x="70846" y="1146595"/>
                  <a:pt x="76680" y="1140032"/>
                  <a:pt x="83244" y="1140032"/>
                </a:cubicBezTo>
                <a:close/>
                <a:moveTo>
                  <a:pt x="12008" y="1140032"/>
                </a:moveTo>
                <a:cubicBezTo>
                  <a:pt x="20253" y="1140032"/>
                  <a:pt x="26249" y="1146595"/>
                  <a:pt x="26249" y="1153888"/>
                </a:cubicBezTo>
                <a:cubicBezTo>
                  <a:pt x="26249" y="1161910"/>
                  <a:pt x="20253" y="1166286"/>
                  <a:pt x="12008" y="1166286"/>
                </a:cubicBezTo>
                <a:cubicBezTo>
                  <a:pt x="4513" y="1166286"/>
                  <a:pt x="16" y="1161910"/>
                  <a:pt x="16" y="1153888"/>
                </a:cubicBezTo>
                <a:cubicBezTo>
                  <a:pt x="16" y="1146595"/>
                  <a:pt x="4513" y="1140032"/>
                  <a:pt x="12008" y="1140032"/>
                </a:cubicBezTo>
                <a:close/>
                <a:moveTo>
                  <a:pt x="6867525" y="1069203"/>
                </a:moveTo>
                <a:cubicBezTo>
                  <a:pt x="6874088" y="1069203"/>
                  <a:pt x="6879922" y="1075037"/>
                  <a:pt x="6879922" y="1081600"/>
                </a:cubicBezTo>
                <a:cubicBezTo>
                  <a:pt x="6879922" y="1088893"/>
                  <a:pt x="6874088" y="1095457"/>
                  <a:pt x="6867525" y="1095457"/>
                </a:cubicBezTo>
                <a:cubicBezTo>
                  <a:pt x="6860232" y="1095457"/>
                  <a:pt x="6853669" y="1088893"/>
                  <a:pt x="6853669" y="1081600"/>
                </a:cubicBezTo>
                <a:cubicBezTo>
                  <a:pt x="6853669" y="1075037"/>
                  <a:pt x="6860232" y="1069203"/>
                  <a:pt x="6867525" y="1069203"/>
                </a:cubicBezTo>
                <a:close/>
                <a:moveTo>
                  <a:pt x="6795237" y="1069203"/>
                </a:moveTo>
                <a:cubicBezTo>
                  <a:pt x="6803259" y="1069203"/>
                  <a:pt x="6809093" y="1075037"/>
                  <a:pt x="6809093" y="1081600"/>
                </a:cubicBezTo>
                <a:cubicBezTo>
                  <a:pt x="6809093" y="1088893"/>
                  <a:pt x="6803259" y="1095457"/>
                  <a:pt x="6796696" y="1095457"/>
                </a:cubicBezTo>
                <a:cubicBezTo>
                  <a:pt x="6789403" y="1095457"/>
                  <a:pt x="6782840" y="1088893"/>
                  <a:pt x="6782840" y="1081600"/>
                </a:cubicBezTo>
                <a:cubicBezTo>
                  <a:pt x="6782840" y="1075037"/>
                  <a:pt x="6789403" y="1069203"/>
                  <a:pt x="6795237" y="1069203"/>
                </a:cubicBezTo>
                <a:close/>
                <a:moveTo>
                  <a:pt x="6724405" y="1069203"/>
                </a:moveTo>
                <a:cubicBezTo>
                  <a:pt x="6732427" y="1069203"/>
                  <a:pt x="6738261" y="1075037"/>
                  <a:pt x="6738261" y="1081600"/>
                </a:cubicBezTo>
                <a:cubicBezTo>
                  <a:pt x="6738261" y="1088893"/>
                  <a:pt x="6732427" y="1095457"/>
                  <a:pt x="6724405" y="1095457"/>
                </a:cubicBezTo>
                <a:cubicBezTo>
                  <a:pt x="6718571" y="1095457"/>
                  <a:pt x="6712008" y="1088893"/>
                  <a:pt x="6712008" y="1081600"/>
                </a:cubicBezTo>
                <a:cubicBezTo>
                  <a:pt x="6712008" y="1075037"/>
                  <a:pt x="6718571" y="1069203"/>
                  <a:pt x="6724405" y="1069203"/>
                </a:cubicBezTo>
                <a:close/>
                <a:moveTo>
                  <a:pt x="6653576" y="1069203"/>
                </a:moveTo>
                <a:cubicBezTo>
                  <a:pt x="6660869" y="1069203"/>
                  <a:pt x="6667432" y="1075037"/>
                  <a:pt x="6667432" y="1081600"/>
                </a:cubicBezTo>
                <a:cubicBezTo>
                  <a:pt x="6667432" y="1088893"/>
                  <a:pt x="6660869" y="1095457"/>
                  <a:pt x="6653576" y="1095457"/>
                </a:cubicBezTo>
                <a:cubicBezTo>
                  <a:pt x="6645554" y="1095457"/>
                  <a:pt x="6641179" y="1088893"/>
                  <a:pt x="6641179" y="1081600"/>
                </a:cubicBezTo>
                <a:cubicBezTo>
                  <a:pt x="6641179" y="1075037"/>
                  <a:pt x="6645554" y="1069203"/>
                  <a:pt x="6653576" y="1069203"/>
                </a:cubicBezTo>
                <a:close/>
                <a:moveTo>
                  <a:pt x="6581764" y="1069203"/>
                </a:moveTo>
                <a:cubicBezTo>
                  <a:pt x="6589547" y="1069203"/>
                  <a:pt x="6596552" y="1075037"/>
                  <a:pt x="6596552" y="1081600"/>
                </a:cubicBezTo>
                <a:cubicBezTo>
                  <a:pt x="6596552" y="1088893"/>
                  <a:pt x="6589547" y="1095457"/>
                  <a:pt x="6581764" y="1095457"/>
                </a:cubicBezTo>
                <a:cubicBezTo>
                  <a:pt x="6573202" y="1095457"/>
                  <a:pt x="6566976" y="1088893"/>
                  <a:pt x="6566976" y="1081600"/>
                </a:cubicBezTo>
                <a:cubicBezTo>
                  <a:pt x="6566976" y="1075037"/>
                  <a:pt x="6573202" y="1069203"/>
                  <a:pt x="6581764" y="1069203"/>
                </a:cubicBezTo>
                <a:close/>
                <a:moveTo>
                  <a:pt x="6510933" y="1069203"/>
                </a:moveTo>
                <a:cubicBezTo>
                  <a:pt x="6518717" y="1069203"/>
                  <a:pt x="6525722" y="1075037"/>
                  <a:pt x="6525722" y="1081600"/>
                </a:cubicBezTo>
                <a:cubicBezTo>
                  <a:pt x="6525722" y="1088893"/>
                  <a:pt x="6518717" y="1095457"/>
                  <a:pt x="6510933" y="1095457"/>
                </a:cubicBezTo>
                <a:cubicBezTo>
                  <a:pt x="6502371" y="1095457"/>
                  <a:pt x="6496144" y="1088893"/>
                  <a:pt x="6496144" y="1081600"/>
                </a:cubicBezTo>
                <a:cubicBezTo>
                  <a:pt x="6496144" y="1075037"/>
                  <a:pt x="6502371" y="1069203"/>
                  <a:pt x="6510933" y="1069203"/>
                </a:cubicBezTo>
                <a:close/>
                <a:moveTo>
                  <a:pt x="6440492" y="1069203"/>
                </a:moveTo>
                <a:cubicBezTo>
                  <a:pt x="6448081" y="1069203"/>
                  <a:pt x="6454911" y="1075037"/>
                  <a:pt x="6454911" y="1081600"/>
                </a:cubicBezTo>
                <a:cubicBezTo>
                  <a:pt x="6454911" y="1088893"/>
                  <a:pt x="6448081" y="1095457"/>
                  <a:pt x="6440492" y="1095457"/>
                </a:cubicBezTo>
                <a:cubicBezTo>
                  <a:pt x="6432145" y="1095457"/>
                  <a:pt x="6425315" y="1088893"/>
                  <a:pt x="6425315" y="1081600"/>
                </a:cubicBezTo>
                <a:cubicBezTo>
                  <a:pt x="6425315" y="1075037"/>
                  <a:pt x="6432145" y="1069203"/>
                  <a:pt x="6440492" y="1069203"/>
                </a:cubicBezTo>
                <a:close/>
                <a:moveTo>
                  <a:pt x="6368340" y="1069203"/>
                </a:moveTo>
                <a:cubicBezTo>
                  <a:pt x="6376362" y="1069203"/>
                  <a:pt x="6380737" y="1075037"/>
                  <a:pt x="6380737" y="1081600"/>
                </a:cubicBezTo>
                <a:cubicBezTo>
                  <a:pt x="6380737" y="1088893"/>
                  <a:pt x="6376362" y="1095457"/>
                  <a:pt x="6368340" y="1095457"/>
                </a:cubicBezTo>
                <a:cubicBezTo>
                  <a:pt x="6361047" y="1095457"/>
                  <a:pt x="6354484" y="1088893"/>
                  <a:pt x="6354484" y="1081600"/>
                </a:cubicBezTo>
                <a:cubicBezTo>
                  <a:pt x="6354484" y="1075037"/>
                  <a:pt x="6361047" y="1069203"/>
                  <a:pt x="6368340" y="1069203"/>
                </a:cubicBezTo>
                <a:close/>
                <a:moveTo>
                  <a:pt x="6297511" y="1069203"/>
                </a:moveTo>
                <a:cubicBezTo>
                  <a:pt x="6304074" y="1069203"/>
                  <a:pt x="6309908" y="1075037"/>
                  <a:pt x="6309908" y="1081600"/>
                </a:cubicBezTo>
                <a:cubicBezTo>
                  <a:pt x="6309908" y="1088893"/>
                  <a:pt x="6304074" y="1095457"/>
                  <a:pt x="6297511" y="1095457"/>
                </a:cubicBezTo>
                <a:cubicBezTo>
                  <a:pt x="6290218" y="1095457"/>
                  <a:pt x="6283655" y="1088893"/>
                  <a:pt x="6283655" y="1081600"/>
                </a:cubicBezTo>
                <a:cubicBezTo>
                  <a:pt x="6283655" y="1075037"/>
                  <a:pt x="6290218" y="1069203"/>
                  <a:pt x="6297511" y="1069203"/>
                </a:cubicBezTo>
                <a:close/>
                <a:moveTo>
                  <a:pt x="6226679" y="1069203"/>
                </a:moveTo>
                <a:cubicBezTo>
                  <a:pt x="6233242" y="1069203"/>
                  <a:pt x="6239076" y="1075037"/>
                  <a:pt x="6239076" y="1081600"/>
                </a:cubicBezTo>
                <a:cubicBezTo>
                  <a:pt x="6239076" y="1088893"/>
                  <a:pt x="6233242" y="1095457"/>
                  <a:pt x="6226679" y="1095457"/>
                </a:cubicBezTo>
                <a:cubicBezTo>
                  <a:pt x="6219386" y="1095457"/>
                  <a:pt x="6212823" y="1088893"/>
                  <a:pt x="6212823" y="1083059"/>
                </a:cubicBezTo>
                <a:cubicBezTo>
                  <a:pt x="6212823" y="1075037"/>
                  <a:pt x="6219386" y="1069203"/>
                  <a:pt x="6226679" y="1069203"/>
                </a:cubicBezTo>
                <a:close/>
                <a:moveTo>
                  <a:pt x="6154391" y="1069203"/>
                </a:moveTo>
                <a:cubicBezTo>
                  <a:pt x="6161684" y="1069203"/>
                  <a:pt x="6168247" y="1075037"/>
                  <a:pt x="6168247" y="1083059"/>
                </a:cubicBezTo>
                <a:cubicBezTo>
                  <a:pt x="6168247" y="1088893"/>
                  <a:pt x="6161684" y="1095457"/>
                  <a:pt x="6154391" y="1095457"/>
                </a:cubicBezTo>
                <a:cubicBezTo>
                  <a:pt x="6147828" y="1095457"/>
                  <a:pt x="6141994" y="1088893"/>
                  <a:pt x="6141994" y="1083059"/>
                </a:cubicBezTo>
                <a:cubicBezTo>
                  <a:pt x="6141994" y="1075037"/>
                  <a:pt x="6147828" y="1069203"/>
                  <a:pt x="6154391" y="1069203"/>
                </a:cubicBezTo>
                <a:close/>
                <a:moveTo>
                  <a:pt x="6083559" y="1069203"/>
                </a:moveTo>
                <a:cubicBezTo>
                  <a:pt x="6090852" y="1069203"/>
                  <a:pt x="6097415" y="1075037"/>
                  <a:pt x="6097415" y="1083059"/>
                </a:cubicBezTo>
                <a:cubicBezTo>
                  <a:pt x="6097415" y="1088893"/>
                  <a:pt x="6090852" y="1095457"/>
                  <a:pt x="6083559" y="1095457"/>
                </a:cubicBezTo>
                <a:cubicBezTo>
                  <a:pt x="6076996" y="1095457"/>
                  <a:pt x="6071162" y="1088893"/>
                  <a:pt x="6071162" y="1083059"/>
                </a:cubicBezTo>
                <a:cubicBezTo>
                  <a:pt x="6071162" y="1075037"/>
                  <a:pt x="6076996" y="1069203"/>
                  <a:pt x="6083559" y="1069203"/>
                </a:cubicBezTo>
                <a:close/>
                <a:moveTo>
                  <a:pt x="6009356" y="1069203"/>
                </a:moveTo>
                <a:cubicBezTo>
                  <a:pt x="6016649" y="1069203"/>
                  <a:pt x="6023212" y="1075037"/>
                  <a:pt x="6023212" y="1083059"/>
                </a:cubicBezTo>
                <a:cubicBezTo>
                  <a:pt x="6023212" y="1088893"/>
                  <a:pt x="6016649" y="1095457"/>
                  <a:pt x="6009356" y="1095457"/>
                </a:cubicBezTo>
                <a:cubicBezTo>
                  <a:pt x="6001334" y="1095457"/>
                  <a:pt x="5996959" y="1088893"/>
                  <a:pt x="5996959" y="1083059"/>
                </a:cubicBezTo>
                <a:cubicBezTo>
                  <a:pt x="5996959" y="1075037"/>
                  <a:pt x="6001334" y="1069203"/>
                  <a:pt x="6009356" y="1069203"/>
                </a:cubicBezTo>
                <a:close/>
                <a:moveTo>
                  <a:pt x="5940548" y="1069203"/>
                </a:moveTo>
                <a:cubicBezTo>
                  <a:pt x="5948896" y="1069203"/>
                  <a:pt x="5955726" y="1075037"/>
                  <a:pt x="5955726" y="1083059"/>
                </a:cubicBezTo>
                <a:cubicBezTo>
                  <a:pt x="5955726" y="1088893"/>
                  <a:pt x="5948896" y="1095457"/>
                  <a:pt x="5940548" y="1095457"/>
                </a:cubicBezTo>
                <a:cubicBezTo>
                  <a:pt x="5932960" y="1095457"/>
                  <a:pt x="5926130" y="1088893"/>
                  <a:pt x="5926130" y="1083059"/>
                </a:cubicBezTo>
                <a:cubicBezTo>
                  <a:pt x="5926130" y="1075037"/>
                  <a:pt x="5932960" y="1069203"/>
                  <a:pt x="5940548" y="1069203"/>
                </a:cubicBezTo>
                <a:close/>
                <a:moveTo>
                  <a:pt x="5870088" y="1069203"/>
                </a:moveTo>
                <a:cubicBezTo>
                  <a:pt x="5878650" y="1069203"/>
                  <a:pt x="5884877" y="1075037"/>
                  <a:pt x="5884877" y="1083059"/>
                </a:cubicBezTo>
                <a:cubicBezTo>
                  <a:pt x="5884877" y="1088893"/>
                  <a:pt x="5878650" y="1095457"/>
                  <a:pt x="5870088" y="1095457"/>
                </a:cubicBezTo>
                <a:cubicBezTo>
                  <a:pt x="5862304" y="1095457"/>
                  <a:pt x="5855299" y="1088893"/>
                  <a:pt x="5855299" y="1083059"/>
                </a:cubicBezTo>
                <a:cubicBezTo>
                  <a:pt x="5855299" y="1075037"/>
                  <a:pt x="5862304" y="1069203"/>
                  <a:pt x="5870088" y="1069203"/>
                </a:cubicBezTo>
                <a:close/>
                <a:moveTo>
                  <a:pt x="5799257" y="1069203"/>
                </a:moveTo>
                <a:cubicBezTo>
                  <a:pt x="5807819" y="1069203"/>
                  <a:pt x="5814045" y="1075037"/>
                  <a:pt x="5814045" y="1083059"/>
                </a:cubicBezTo>
                <a:cubicBezTo>
                  <a:pt x="5814045" y="1088893"/>
                  <a:pt x="5807819" y="1095457"/>
                  <a:pt x="5799257" y="1095457"/>
                </a:cubicBezTo>
                <a:cubicBezTo>
                  <a:pt x="5791474" y="1095457"/>
                  <a:pt x="5784469" y="1088893"/>
                  <a:pt x="5784469" y="1083059"/>
                </a:cubicBezTo>
                <a:cubicBezTo>
                  <a:pt x="5784469" y="1075037"/>
                  <a:pt x="5791474" y="1069203"/>
                  <a:pt x="5799257" y="1069203"/>
                </a:cubicBezTo>
                <a:close/>
                <a:moveTo>
                  <a:pt x="5724122" y="1069203"/>
                </a:moveTo>
                <a:cubicBezTo>
                  <a:pt x="5732144" y="1069203"/>
                  <a:pt x="5736519" y="1075037"/>
                  <a:pt x="5736519" y="1083059"/>
                </a:cubicBezTo>
                <a:cubicBezTo>
                  <a:pt x="5736519" y="1088893"/>
                  <a:pt x="5732144" y="1095457"/>
                  <a:pt x="5724122" y="1095457"/>
                </a:cubicBezTo>
                <a:cubicBezTo>
                  <a:pt x="5716100" y="1095457"/>
                  <a:pt x="5710266" y="1088893"/>
                  <a:pt x="5710266" y="1083059"/>
                </a:cubicBezTo>
                <a:cubicBezTo>
                  <a:pt x="5710266" y="1075037"/>
                  <a:pt x="5716100" y="1069203"/>
                  <a:pt x="5724122" y="1069203"/>
                </a:cubicBezTo>
                <a:close/>
                <a:moveTo>
                  <a:pt x="5653291" y="1069203"/>
                </a:moveTo>
                <a:cubicBezTo>
                  <a:pt x="5659125" y="1069203"/>
                  <a:pt x="5665688" y="1075037"/>
                  <a:pt x="5665688" y="1083059"/>
                </a:cubicBezTo>
                <a:cubicBezTo>
                  <a:pt x="5665688" y="1088893"/>
                  <a:pt x="5659125" y="1095457"/>
                  <a:pt x="5653291" y="1095457"/>
                </a:cubicBezTo>
                <a:cubicBezTo>
                  <a:pt x="5645269" y="1095457"/>
                  <a:pt x="5639435" y="1088893"/>
                  <a:pt x="5639435" y="1083059"/>
                </a:cubicBezTo>
                <a:cubicBezTo>
                  <a:pt x="5639435" y="1075037"/>
                  <a:pt x="5645269" y="1069203"/>
                  <a:pt x="5653291" y="1069203"/>
                </a:cubicBezTo>
                <a:close/>
                <a:moveTo>
                  <a:pt x="5581002" y="1069203"/>
                </a:moveTo>
                <a:cubicBezTo>
                  <a:pt x="5588295" y="1069203"/>
                  <a:pt x="5594858" y="1075037"/>
                  <a:pt x="5594858" y="1083059"/>
                </a:cubicBezTo>
                <a:cubicBezTo>
                  <a:pt x="5594858" y="1088893"/>
                  <a:pt x="5588295" y="1095457"/>
                  <a:pt x="5581002" y="1095457"/>
                </a:cubicBezTo>
                <a:cubicBezTo>
                  <a:pt x="5574439" y="1095457"/>
                  <a:pt x="5568605" y="1088893"/>
                  <a:pt x="5568605" y="1083059"/>
                </a:cubicBezTo>
                <a:cubicBezTo>
                  <a:pt x="5568605" y="1075037"/>
                  <a:pt x="5574439" y="1069203"/>
                  <a:pt x="5581002" y="1069203"/>
                </a:cubicBezTo>
                <a:close/>
                <a:moveTo>
                  <a:pt x="5510171" y="1069203"/>
                </a:moveTo>
                <a:cubicBezTo>
                  <a:pt x="5517464" y="1069203"/>
                  <a:pt x="5524027" y="1075037"/>
                  <a:pt x="5524027" y="1083059"/>
                </a:cubicBezTo>
                <a:cubicBezTo>
                  <a:pt x="5524027" y="1088893"/>
                  <a:pt x="5517464" y="1095457"/>
                  <a:pt x="5510171" y="1095457"/>
                </a:cubicBezTo>
                <a:cubicBezTo>
                  <a:pt x="5503608" y="1095457"/>
                  <a:pt x="5497774" y="1088893"/>
                  <a:pt x="5497774" y="1083059"/>
                </a:cubicBezTo>
                <a:cubicBezTo>
                  <a:pt x="5497774" y="1075037"/>
                  <a:pt x="5503608" y="1069203"/>
                  <a:pt x="5510171" y="1069203"/>
                </a:cubicBezTo>
                <a:close/>
                <a:moveTo>
                  <a:pt x="5438937" y="1069203"/>
                </a:moveTo>
                <a:cubicBezTo>
                  <a:pt x="5447182" y="1069203"/>
                  <a:pt x="5453178" y="1075037"/>
                  <a:pt x="5453178" y="1083059"/>
                </a:cubicBezTo>
                <a:cubicBezTo>
                  <a:pt x="5453178" y="1088893"/>
                  <a:pt x="5447182" y="1095457"/>
                  <a:pt x="5438937" y="1095457"/>
                </a:cubicBezTo>
                <a:cubicBezTo>
                  <a:pt x="5431442" y="1095457"/>
                  <a:pt x="5426945" y="1088893"/>
                  <a:pt x="5426945" y="1083059"/>
                </a:cubicBezTo>
                <a:cubicBezTo>
                  <a:pt x="5426945" y="1075037"/>
                  <a:pt x="5431442" y="1069203"/>
                  <a:pt x="5438937" y="1069203"/>
                </a:cubicBezTo>
                <a:close/>
                <a:moveTo>
                  <a:pt x="5367530" y="1069203"/>
                </a:moveTo>
                <a:cubicBezTo>
                  <a:pt x="5376092" y="1069203"/>
                  <a:pt x="5382318" y="1075037"/>
                  <a:pt x="5382318" y="1083059"/>
                </a:cubicBezTo>
                <a:cubicBezTo>
                  <a:pt x="5382318" y="1088893"/>
                  <a:pt x="5376092" y="1095457"/>
                  <a:pt x="5367530" y="1095457"/>
                </a:cubicBezTo>
                <a:cubicBezTo>
                  <a:pt x="5359747" y="1095457"/>
                  <a:pt x="5352742" y="1088893"/>
                  <a:pt x="5352742" y="1083059"/>
                </a:cubicBezTo>
                <a:cubicBezTo>
                  <a:pt x="5352742" y="1075037"/>
                  <a:pt x="5359747" y="1069203"/>
                  <a:pt x="5367530" y="1069203"/>
                </a:cubicBezTo>
                <a:close/>
                <a:moveTo>
                  <a:pt x="5296699" y="1069203"/>
                </a:moveTo>
                <a:cubicBezTo>
                  <a:pt x="5305261" y="1069203"/>
                  <a:pt x="5311488" y="1075037"/>
                  <a:pt x="5311488" y="1083059"/>
                </a:cubicBezTo>
                <a:cubicBezTo>
                  <a:pt x="5311488" y="1088893"/>
                  <a:pt x="5305261" y="1095457"/>
                  <a:pt x="5296699" y="1095457"/>
                </a:cubicBezTo>
                <a:cubicBezTo>
                  <a:pt x="5288915" y="1095457"/>
                  <a:pt x="5281910" y="1088893"/>
                  <a:pt x="5281910" y="1083059"/>
                </a:cubicBezTo>
                <a:cubicBezTo>
                  <a:pt x="5281910" y="1075037"/>
                  <a:pt x="5288915" y="1069203"/>
                  <a:pt x="5296699" y="1069203"/>
                </a:cubicBezTo>
                <a:close/>
                <a:moveTo>
                  <a:pt x="5225869" y="1069203"/>
                </a:moveTo>
                <a:cubicBezTo>
                  <a:pt x="5234431" y="1069203"/>
                  <a:pt x="5240657" y="1075037"/>
                  <a:pt x="5240657" y="1083059"/>
                </a:cubicBezTo>
                <a:cubicBezTo>
                  <a:pt x="5240657" y="1088893"/>
                  <a:pt x="5234431" y="1095457"/>
                  <a:pt x="5225869" y="1095457"/>
                </a:cubicBezTo>
                <a:cubicBezTo>
                  <a:pt x="5217307" y="1095457"/>
                  <a:pt x="5211081" y="1088893"/>
                  <a:pt x="5211081" y="1083059"/>
                </a:cubicBezTo>
                <a:cubicBezTo>
                  <a:pt x="5211081" y="1075037"/>
                  <a:pt x="5217307" y="1069203"/>
                  <a:pt x="5225869" y="1069203"/>
                </a:cubicBezTo>
                <a:close/>
                <a:moveTo>
                  <a:pt x="5154105" y="1069203"/>
                </a:moveTo>
                <a:cubicBezTo>
                  <a:pt x="5162127" y="1069203"/>
                  <a:pt x="5166502" y="1075037"/>
                  <a:pt x="5166502" y="1083059"/>
                </a:cubicBezTo>
                <a:cubicBezTo>
                  <a:pt x="5166502" y="1091081"/>
                  <a:pt x="5162127" y="1095457"/>
                  <a:pt x="5154105" y="1095457"/>
                </a:cubicBezTo>
                <a:cubicBezTo>
                  <a:pt x="5146083" y="1095457"/>
                  <a:pt x="5140249" y="1091081"/>
                  <a:pt x="5140249" y="1083059"/>
                </a:cubicBezTo>
                <a:cubicBezTo>
                  <a:pt x="5140249" y="1075037"/>
                  <a:pt x="5146083" y="1069203"/>
                  <a:pt x="5154105" y="1069203"/>
                </a:cubicBezTo>
                <a:close/>
                <a:moveTo>
                  <a:pt x="5083276" y="1069203"/>
                </a:moveTo>
                <a:cubicBezTo>
                  <a:pt x="5089110" y="1069203"/>
                  <a:pt x="5095673" y="1075037"/>
                  <a:pt x="5095673" y="1083059"/>
                </a:cubicBezTo>
                <a:cubicBezTo>
                  <a:pt x="5095673" y="1091081"/>
                  <a:pt x="5089110" y="1095457"/>
                  <a:pt x="5083276" y="1095457"/>
                </a:cubicBezTo>
                <a:cubicBezTo>
                  <a:pt x="5075254" y="1095457"/>
                  <a:pt x="5069420" y="1091081"/>
                  <a:pt x="5069420" y="1083059"/>
                </a:cubicBezTo>
                <a:cubicBezTo>
                  <a:pt x="5069420" y="1075037"/>
                  <a:pt x="5075254" y="1069203"/>
                  <a:pt x="5083276" y="1069203"/>
                </a:cubicBezTo>
                <a:close/>
                <a:moveTo>
                  <a:pt x="5012445" y="1069203"/>
                </a:moveTo>
                <a:cubicBezTo>
                  <a:pt x="5018279" y="1069203"/>
                  <a:pt x="5024842" y="1075037"/>
                  <a:pt x="5024842" y="1083059"/>
                </a:cubicBezTo>
                <a:cubicBezTo>
                  <a:pt x="5024842" y="1091081"/>
                  <a:pt x="5018279" y="1095457"/>
                  <a:pt x="5012445" y="1095457"/>
                </a:cubicBezTo>
                <a:cubicBezTo>
                  <a:pt x="5004423" y="1095457"/>
                  <a:pt x="4998589" y="1091081"/>
                  <a:pt x="4998589" y="1083059"/>
                </a:cubicBezTo>
                <a:cubicBezTo>
                  <a:pt x="4998589" y="1075037"/>
                  <a:pt x="5004423" y="1069203"/>
                  <a:pt x="5012445" y="1069203"/>
                </a:cubicBezTo>
                <a:close/>
                <a:moveTo>
                  <a:pt x="4940157" y="1069203"/>
                </a:moveTo>
                <a:cubicBezTo>
                  <a:pt x="4948179" y="1069203"/>
                  <a:pt x="4954013" y="1075037"/>
                  <a:pt x="4954013" y="1083059"/>
                </a:cubicBezTo>
                <a:cubicBezTo>
                  <a:pt x="4954013" y="1091081"/>
                  <a:pt x="4948179" y="1095457"/>
                  <a:pt x="4940157" y="1095457"/>
                </a:cubicBezTo>
                <a:cubicBezTo>
                  <a:pt x="4934323" y="1095457"/>
                  <a:pt x="4927760" y="1091081"/>
                  <a:pt x="4927760" y="1083059"/>
                </a:cubicBezTo>
                <a:cubicBezTo>
                  <a:pt x="4927760" y="1075037"/>
                  <a:pt x="4934323" y="1069203"/>
                  <a:pt x="4940157" y="1069203"/>
                </a:cubicBezTo>
                <a:close/>
                <a:moveTo>
                  <a:pt x="4865953" y="1069203"/>
                </a:moveTo>
                <a:cubicBezTo>
                  <a:pt x="4873975" y="1069203"/>
                  <a:pt x="4879809" y="1075037"/>
                  <a:pt x="4879809" y="1083059"/>
                </a:cubicBezTo>
                <a:cubicBezTo>
                  <a:pt x="4879809" y="1091081"/>
                  <a:pt x="4873975" y="1095457"/>
                  <a:pt x="4865953" y="1095457"/>
                </a:cubicBezTo>
                <a:cubicBezTo>
                  <a:pt x="4860119" y="1095457"/>
                  <a:pt x="4853556" y="1091081"/>
                  <a:pt x="4853556" y="1083059"/>
                </a:cubicBezTo>
                <a:cubicBezTo>
                  <a:pt x="4853556" y="1075037"/>
                  <a:pt x="4860119" y="1069203"/>
                  <a:pt x="4865953" y="1069203"/>
                </a:cubicBezTo>
                <a:close/>
                <a:moveTo>
                  <a:pt x="4795122" y="1069203"/>
                </a:moveTo>
                <a:cubicBezTo>
                  <a:pt x="4803144" y="1069203"/>
                  <a:pt x="4808978" y="1075037"/>
                  <a:pt x="4808978" y="1083059"/>
                </a:cubicBezTo>
                <a:cubicBezTo>
                  <a:pt x="4808978" y="1091081"/>
                  <a:pt x="4803144" y="1095457"/>
                  <a:pt x="4795122" y="1095457"/>
                </a:cubicBezTo>
                <a:cubicBezTo>
                  <a:pt x="4787830" y="1095457"/>
                  <a:pt x="4782725" y="1091081"/>
                  <a:pt x="4782725" y="1083059"/>
                </a:cubicBezTo>
                <a:cubicBezTo>
                  <a:pt x="4782725" y="1075037"/>
                  <a:pt x="4787830" y="1069203"/>
                  <a:pt x="4795122" y="1069203"/>
                </a:cubicBezTo>
                <a:close/>
                <a:moveTo>
                  <a:pt x="4726684" y="1069203"/>
                </a:moveTo>
                <a:cubicBezTo>
                  <a:pt x="4735246" y="1069203"/>
                  <a:pt x="4741472" y="1075037"/>
                  <a:pt x="4741472" y="1083059"/>
                </a:cubicBezTo>
                <a:cubicBezTo>
                  <a:pt x="4741472" y="1091081"/>
                  <a:pt x="4735246" y="1095457"/>
                  <a:pt x="4726684" y="1095457"/>
                </a:cubicBezTo>
                <a:cubicBezTo>
                  <a:pt x="4718122" y="1095457"/>
                  <a:pt x="4711896" y="1091081"/>
                  <a:pt x="4711896" y="1083059"/>
                </a:cubicBezTo>
                <a:cubicBezTo>
                  <a:pt x="4711896" y="1075037"/>
                  <a:pt x="4718122" y="1069203"/>
                  <a:pt x="4726684" y="1069203"/>
                </a:cubicBezTo>
                <a:close/>
                <a:moveTo>
                  <a:pt x="4655853" y="1069203"/>
                </a:moveTo>
                <a:cubicBezTo>
                  <a:pt x="4663637" y="1069203"/>
                  <a:pt x="4670642" y="1075037"/>
                  <a:pt x="4670642" y="1083059"/>
                </a:cubicBezTo>
                <a:cubicBezTo>
                  <a:pt x="4670642" y="1091081"/>
                  <a:pt x="4663637" y="1095457"/>
                  <a:pt x="4655853" y="1095457"/>
                </a:cubicBezTo>
                <a:cubicBezTo>
                  <a:pt x="4647291" y="1095457"/>
                  <a:pt x="4641064" y="1091081"/>
                  <a:pt x="4641064" y="1083059"/>
                </a:cubicBezTo>
                <a:cubicBezTo>
                  <a:pt x="4641064" y="1075037"/>
                  <a:pt x="4647291" y="1069203"/>
                  <a:pt x="4655853" y="1069203"/>
                </a:cubicBezTo>
                <a:close/>
                <a:moveTo>
                  <a:pt x="4585023" y="1069203"/>
                </a:moveTo>
                <a:cubicBezTo>
                  <a:pt x="4592806" y="1069203"/>
                  <a:pt x="4599811" y="1075037"/>
                  <a:pt x="4599811" y="1083059"/>
                </a:cubicBezTo>
                <a:cubicBezTo>
                  <a:pt x="4599811" y="1091081"/>
                  <a:pt x="4592806" y="1095457"/>
                  <a:pt x="4585023" y="1095457"/>
                </a:cubicBezTo>
                <a:cubicBezTo>
                  <a:pt x="4576461" y="1095457"/>
                  <a:pt x="4570235" y="1091081"/>
                  <a:pt x="4570235" y="1083059"/>
                </a:cubicBezTo>
                <a:cubicBezTo>
                  <a:pt x="4570235" y="1075037"/>
                  <a:pt x="4576461" y="1069203"/>
                  <a:pt x="4585023" y="1069203"/>
                </a:cubicBezTo>
                <a:close/>
                <a:moveTo>
                  <a:pt x="4513260" y="1069203"/>
                </a:moveTo>
                <a:cubicBezTo>
                  <a:pt x="4519094" y="1069203"/>
                  <a:pt x="4525657" y="1075430"/>
                  <a:pt x="4525657" y="1083991"/>
                </a:cubicBezTo>
                <a:cubicBezTo>
                  <a:pt x="4525657" y="1092553"/>
                  <a:pt x="4519094" y="1098780"/>
                  <a:pt x="4513260" y="1098780"/>
                </a:cubicBezTo>
                <a:cubicBezTo>
                  <a:pt x="4505238" y="1098780"/>
                  <a:pt x="4499404" y="1092553"/>
                  <a:pt x="4499404" y="1083991"/>
                </a:cubicBezTo>
                <a:cubicBezTo>
                  <a:pt x="4499404" y="1075430"/>
                  <a:pt x="4505238" y="1069203"/>
                  <a:pt x="4513260" y="1069203"/>
                </a:cubicBezTo>
                <a:close/>
                <a:moveTo>
                  <a:pt x="4439056" y="1069203"/>
                </a:moveTo>
                <a:cubicBezTo>
                  <a:pt x="4445619" y="1069203"/>
                  <a:pt x="4451453" y="1075430"/>
                  <a:pt x="4451453" y="1083991"/>
                </a:cubicBezTo>
                <a:cubicBezTo>
                  <a:pt x="4451453" y="1092553"/>
                  <a:pt x="4445619" y="1098780"/>
                  <a:pt x="4439056" y="1098780"/>
                </a:cubicBezTo>
                <a:cubicBezTo>
                  <a:pt x="4431763" y="1098780"/>
                  <a:pt x="4425200" y="1092553"/>
                  <a:pt x="4425200" y="1083991"/>
                </a:cubicBezTo>
                <a:cubicBezTo>
                  <a:pt x="4425200" y="1075430"/>
                  <a:pt x="4431763" y="1069203"/>
                  <a:pt x="4439056" y="1069203"/>
                </a:cubicBezTo>
                <a:close/>
                <a:moveTo>
                  <a:pt x="4366768" y="1069203"/>
                </a:moveTo>
                <a:cubicBezTo>
                  <a:pt x="4374790" y="1069203"/>
                  <a:pt x="4380624" y="1075430"/>
                  <a:pt x="4380624" y="1083991"/>
                </a:cubicBezTo>
                <a:cubicBezTo>
                  <a:pt x="4380624" y="1092553"/>
                  <a:pt x="4374790" y="1098780"/>
                  <a:pt x="4366768" y="1098780"/>
                </a:cubicBezTo>
                <a:cubicBezTo>
                  <a:pt x="4360934" y="1098780"/>
                  <a:pt x="4354371" y="1092553"/>
                  <a:pt x="4354371" y="1083991"/>
                </a:cubicBezTo>
                <a:cubicBezTo>
                  <a:pt x="4354371" y="1075430"/>
                  <a:pt x="4360934" y="1069203"/>
                  <a:pt x="4366768" y="1069203"/>
                </a:cubicBezTo>
                <a:close/>
                <a:moveTo>
                  <a:pt x="4295937" y="1069203"/>
                </a:moveTo>
                <a:cubicBezTo>
                  <a:pt x="4303959" y="1069203"/>
                  <a:pt x="4309793" y="1075430"/>
                  <a:pt x="4309793" y="1083991"/>
                </a:cubicBezTo>
                <a:cubicBezTo>
                  <a:pt x="4309793" y="1092553"/>
                  <a:pt x="4303959" y="1098780"/>
                  <a:pt x="4295937" y="1098780"/>
                </a:cubicBezTo>
                <a:cubicBezTo>
                  <a:pt x="4290103" y="1098780"/>
                  <a:pt x="4283540" y="1092553"/>
                  <a:pt x="4283540" y="1083991"/>
                </a:cubicBezTo>
                <a:cubicBezTo>
                  <a:pt x="4283540" y="1075430"/>
                  <a:pt x="4290103" y="1069203"/>
                  <a:pt x="4295937" y="1069203"/>
                </a:cubicBezTo>
                <a:close/>
                <a:moveTo>
                  <a:pt x="4225107" y="1069203"/>
                </a:moveTo>
                <a:cubicBezTo>
                  <a:pt x="4233129" y="1069203"/>
                  <a:pt x="4238963" y="1075430"/>
                  <a:pt x="4238963" y="1083991"/>
                </a:cubicBezTo>
                <a:cubicBezTo>
                  <a:pt x="4238963" y="1092553"/>
                  <a:pt x="4233129" y="1098780"/>
                  <a:pt x="4225107" y="1098780"/>
                </a:cubicBezTo>
                <a:cubicBezTo>
                  <a:pt x="4217085" y="1098780"/>
                  <a:pt x="4212710" y="1092553"/>
                  <a:pt x="4212710" y="1083991"/>
                </a:cubicBezTo>
                <a:cubicBezTo>
                  <a:pt x="4212710" y="1075430"/>
                  <a:pt x="4217085" y="1069203"/>
                  <a:pt x="4225107" y="1069203"/>
                </a:cubicBezTo>
                <a:close/>
                <a:moveTo>
                  <a:pt x="4153295" y="1069203"/>
                </a:moveTo>
                <a:cubicBezTo>
                  <a:pt x="4161078" y="1069203"/>
                  <a:pt x="4168083" y="1075430"/>
                  <a:pt x="4168083" y="1083991"/>
                </a:cubicBezTo>
                <a:cubicBezTo>
                  <a:pt x="4168083" y="1092553"/>
                  <a:pt x="4161078" y="1098780"/>
                  <a:pt x="4153295" y="1098780"/>
                </a:cubicBezTo>
                <a:cubicBezTo>
                  <a:pt x="4144733" y="1098780"/>
                  <a:pt x="4138507" y="1092553"/>
                  <a:pt x="4138507" y="1083991"/>
                </a:cubicBezTo>
                <a:cubicBezTo>
                  <a:pt x="4138507" y="1075430"/>
                  <a:pt x="4144733" y="1069203"/>
                  <a:pt x="4153295" y="1069203"/>
                </a:cubicBezTo>
                <a:close/>
                <a:moveTo>
                  <a:pt x="4082465" y="1069203"/>
                </a:moveTo>
                <a:cubicBezTo>
                  <a:pt x="4090249" y="1069203"/>
                  <a:pt x="4097254" y="1075430"/>
                  <a:pt x="4097254" y="1083991"/>
                </a:cubicBezTo>
                <a:cubicBezTo>
                  <a:pt x="4097254" y="1092553"/>
                  <a:pt x="4090249" y="1098780"/>
                  <a:pt x="4082465" y="1098780"/>
                </a:cubicBezTo>
                <a:cubicBezTo>
                  <a:pt x="4073903" y="1098780"/>
                  <a:pt x="4067676" y="1092553"/>
                  <a:pt x="4067676" y="1083991"/>
                </a:cubicBezTo>
                <a:cubicBezTo>
                  <a:pt x="4067676" y="1075430"/>
                  <a:pt x="4073903" y="1069203"/>
                  <a:pt x="4082465" y="1069203"/>
                </a:cubicBezTo>
                <a:close/>
                <a:moveTo>
                  <a:pt x="4011635" y="1069203"/>
                </a:moveTo>
                <a:cubicBezTo>
                  <a:pt x="4019418" y="1069203"/>
                  <a:pt x="4026423" y="1075430"/>
                  <a:pt x="4026423" y="1083991"/>
                </a:cubicBezTo>
                <a:cubicBezTo>
                  <a:pt x="4026423" y="1092553"/>
                  <a:pt x="4019418" y="1098780"/>
                  <a:pt x="4011635" y="1098780"/>
                </a:cubicBezTo>
                <a:cubicBezTo>
                  <a:pt x="4003073" y="1098780"/>
                  <a:pt x="3996847" y="1092553"/>
                  <a:pt x="3996847" y="1083991"/>
                </a:cubicBezTo>
                <a:cubicBezTo>
                  <a:pt x="3996847" y="1075430"/>
                  <a:pt x="4003073" y="1069203"/>
                  <a:pt x="4011635" y="1069203"/>
                </a:cubicBezTo>
                <a:close/>
                <a:moveTo>
                  <a:pt x="3939871" y="1069203"/>
                </a:moveTo>
                <a:cubicBezTo>
                  <a:pt x="3947893" y="1069203"/>
                  <a:pt x="3952268" y="1075430"/>
                  <a:pt x="3952268" y="1083991"/>
                </a:cubicBezTo>
                <a:cubicBezTo>
                  <a:pt x="3952268" y="1092553"/>
                  <a:pt x="3947893" y="1098780"/>
                  <a:pt x="3939871" y="1098780"/>
                </a:cubicBezTo>
                <a:cubicBezTo>
                  <a:pt x="3932578" y="1098780"/>
                  <a:pt x="3926015" y="1092553"/>
                  <a:pt x="3926015" y="1083991"/>
                </a:cubicBezTo>
                <a:cubicBezTo>
                  <a:pt x="3926015" y="1075430"/>
                  <a:pt x="3932578" y="1069203"/>
                  <a:pt x="3939871" y="1069203"/>
                </a:cubicBezTo>
                <a:close/>
                <a:moveTo>
                  <a:pt x="582439" y="1069203"/>
                </a:moveTo>
                <a:cubicBezTo>
                  <a:pt x="589732" y="1069203"/>
                  <a:pt x="596295" y="1075766"/>
                  <a:pt x="596295" y="1083059"/>
                </a:cubicBezTo>
                <a:cubicBezTo>
                  <a:pt x="596295" y="1089622"/>
                  <a:pt x="589732" y="1095457"/>
                  <a:pt x="582439" y="1095457"/>
                </a:cubicBezTo>
                <a:cubicBezTo>
                  <a:pt x="574416" y="1095457"/>
                  <a:pt x="570041" y="1089622"/>
                  <a:pt x="570041" y="1083059"/>
                </a:cubicBezTo>
                <a:cubicBezTo>
                  <a:pt x="570041" y="1075766"/>
                  <a:pt x="574416" y="1069203"/>
                  <a:pt x="582439" y="1069203"/>
                </a:cubicBezTo>
                <a:close/>
                <a:moveTo>
                  <a:pt x="513628" y="1069203"/>
                </a:moveTo>
                <a:cubicBezTo>
                  <a:pt x="521977" y="1069203"/>
                  <a:pt x="528807" y="1075766"/>
                  <a:pt x="528807" y="1083059"/>
                </a:cubicBezTo>
                <a:cubicBezTo>
                  <a:pt x="528807" y="1089622"/>
                  <a:pt x="521977" y="1095457"/>
                  <a:pt x="513628" y="1095457"/>
                </a:cubicBezTo>
                <a:cubicBezTo>
                  <a:pt x="506040" y="1095457"/>
                  <a:pt x="499209" y="1089622"/>
                  <a:pt x="499209" y="1083059"/>
                </a:cubicBezTo>
                <a:cubicBezTo>
                  <a:pt x="499209" y="1075766"/>
                  <a:pt x="506040" y="1069203"/>
                  <a:pt x="513628" y="1069203"/>
                </a:cubicBezTo>
                <a:close/>
                <a:moveTo>
                  <a:pt x="439795" y="1069203"/>
                </a:moveTo>
                <a:cubicBezTo>
                  <a:pt x="448358" y="1069203"/>
                  <a:pt x="454585" y="1075766"/>
                  <a:pt x="454585" y="1083059"/>
                </a:cubicBezTo>
                <a:cubicBezTo>
                  <a:pt x="454585" y="1089622"/>
                  <a:pt x="448358" y="1095457"/>
                  <a:pt x="439795" y="1095457"/>
                </a:cubicBezTo>
                <a:cubicBezTo>
                  <a:pt x="432012" y="1095457"/>
                  <a:pt x="425007" y="1089622"/>
                  <a:pt x="425007" y="1083059"/>
                </a:cubicBezTo>
                <a:cubicBezTo>
                  <a:pt x="425007" y="1075766"/>
                  <a:pt x="432012" y="1069203"/>
                  <a:pt x="439795" y="1069203"/>
                </a:cubicBezTo>
                <a:close/>
                <a:moveTo>
                  <a:pt x="368965" y="1069203"/>
                </a:moveTo>
                <a:cubicBezTo>
                  <a:pt x="377527" y="1069203"/>
                  <a:pt x="383754" y="1075766"/>
                  <a:pt x="383754" y="1083059"/>
                </a:cubicBezTo>
                <a:cubicBezTo>
                  <a:pt x="383754" y="1089622"/>
                  <a:pt x="377527" y="1095457"/>
                  <a:pt x="368965" y="1095457"/>
                </a:cubicBezTo>
                <a:cubicBezTo>
                  <a:pt x="361182" y="1095457"/>
                  <a:pt x="354177" y="1089622"/>
                  <a:pt x="354177" y="1083059"/>
                </a:cubicBezTo>
                <a:cubicBezTo>
                  <a:pt x="354177" y="1075766"/>
                  <a:pt x="361182" y="1069203"/>
                  <a:pt x="368965" y="1069203"/>
                </a:cubicBezTo>
                <a:close/>
                <a:moveTo>
                  <a:pt x="297201" y="1069203"/>
                </a:moveTo>
                <a:cubicBezTo>
                  <a:pt x="305223" y="1069203"/>
                  <a:pt x="309599" y="1075766"/>
                  <a:pt x="309599" y="1083059"/>
                </a:cubicBezTo>
                <a:cubicBezTo>
                  <a:pt x="309599" y="1089622"/>
                  <a:pt x="305223" y="1095457"/>
                  <a:pt x="297201" y="1095457"/>
                </a:cubicBezTo>
                <a:cubicBezTo>
                  <a:pt x="289909" y="1095457"/>
                  <a:pt x="283346" y="1089622"/>
                  <a:pt x="283346" y="1083059"/>
                </a:cubicBezTo>
                <a:cubicBezTo>
                  <a:pt x="283346" y="1075766"/>
                  <a:pt x="289909" y="1069203"/>
                  <a:pt x="297201" y="1069203"/>
                </a:cubicBezTo>
                <a:close/>
                <a:moveTo>
                  <a:pt x="226372" y="1069203"/>
                </a:moveTo>
                <a:cubicBezTo>
                  <a:pt x="232207" y="1069203"/>
                  <a:pt x="238771" y="1075766"/>
                  <a:pt x="238771" y="1083059"/>
                </a:cubicBezTo>
                <a:cubicBezTo>
                  <a:pt x="238771" y="1089622"/>
                  <a:pt x="232207" y="1095457"/>
                  <a:pt x="226372" y="1095457"/>
                </a:cubicBezTo>
                <a:cubicBezTo>
                  <a:pt x="218350" y="1095457"/>
                  <a:pt x="212516" y="1089622"/>
                  <a:pt x="212516" y="1083059"/>
                </a:cubicBezTo>
                <a:cubicBezTo>
                  <a:pt x="212516" y="1075766"/>
                  <a:pt x="218350" y="1069203"/>
                  <a:pt x="226372" y="1069203"/>
                </a:cubicBezTo>
                <a:close/>
                <a:moveTo>
                  <a:pt x="154079" y="1069203"/>
                </a:moveTo>
                <a:cubicBezTo>
                  <a:pt x="161372" y="1069203"/>
                  <a:pt x="167935" y="1075766"/>
                  <a:pt x="167935" y="1083059"/>
                </a:cubicBezTo>
                <a:cubicBezTo>
                  <a:pt x="167935" y="1089622"/>
                  <a:pt x="161372" y="1095457"/>
                  <a:pt x="154079" y="1095457"/>
                </a:cubicBezTo>
                <a:cubicBezTo>
                  <a:pt x="147516" y="1095457"/>
                  <a:pt x="141682" y="1089622"/>
                  <a:pt x="141682" y="1083059"/>
                </a:cubicBezTo>
                <a:cubicBezTo>
                  <a:pt x="141682" y="1075766"/>
                  <a:pt x="147516" y="1069203"/>
                  <a:pt x="154079" y="1069203"/>
                </a:cubicBezTo>
                <a:close/>
                <a:moveTo>
                  <a:pt x="83249" y="1069203"/>
                </a:moveTo>
                <a:cubicBezTo>
                  <a:pt x="90542" y="1069203"/>
                  <a:pt x="97105" y="1075766"/>
                  <a:pt x="97105" y="1083059"/>
                </a:cubicBezTo>
                <a:cubicBezTo>
                  <a:pt x="97105" y="1089622"/>
                  <a:pt x="90542" y="1095457"/>
                  <a:pt x="83249" y="1095457"/>
                </a:cubicBezTo>
                <a:cubicBezTo>
                  <a:pt x="76686" y="1095457"/>
                  <a:pt x="70852" y="1089622"/>
                  <a:pt x="70852" y="1083059"/>
                </a:cubicBezTo>
                <a:cubicBezTo>
                  <a:pt x="70852" y="1075766"/>
                  <a:pt x="76686" y="1069203"/>
                  <a:pt x="83249" y="1069203"/>
                </a:cubicBezTo>
                <a:close/>
                <a:moveTo>
                  <a:pt x="12014" y="1069203"/>
                </a:moveTo>
                <a:cubicBezTo>
                  <a:pt x="20258" y="1069203"/>
                  <a:pt x="26255" y="1075766"/>
                  <a:pt x="26255" y="1083059"/>
                </a:cubicBezTo>
                <a:cubicBezTo>
                  <a:pt x="26255" y="1091081"/>
                  <a:pt x="20258" y="1095457"/>
                  <a:pt x="12014" y="1095457"/>
                </a:cubicBezTo>
                <a:cubicBezTo>
                  <a:pt x="4518" y="1095457"/>
                  <a:pt x="21" y="1091081"/>
                  <a:pt x="21" y="1083059"/>
                </a:cubicBezTo>
                <a:cubicBezTo>
                  <a:pt x="21" y="1075766"/>
                  <a:pt x="4518" y="1069203"/>
                  <a:pt x="12014" y="1069203"/>
                </a:cubicBezTo>
                <a:close/>
                <a:moveTo>
                  <a:pt x="6724405" y="998371"/>
                </a:moveTo>
                <a:cubicBezTo>
                  <a:pt x="6732427" y="998371"/>
                  <a:pt x="6738261" y="1004205"/>
                  <a:pt x="6738261" y="1010768"/>
                </a:cubicBezTo>
                <a:cubicBezTo>
                  <a:pt x="6738261" y="1018061"/>
                  <a:pt x="6732427" y="1024625"/>
                  <a:pt x="6724405" y="1024625"/>
                </a:cubicBezTo>
                <a:cubicBezTo>
                  <a:pt x="6718571" y="1024625"/>
                  <a:pt x="6712008" y="1018061"/>
                  <a:pt x="6712008" y="1010768"/>
                </a:cubicBezTo>
                <a:cubicBezTo>
                  <a:pt x="6712008" y="1004205"/>
                  <a:pt x="6718571" y="998371"/>
                  <a:pt x="6724405" y="998371"/>
                </a:cubicBezTo>
                <a:close/>
                <a:moveTo>
                  <a:pt x="6653576" y="998371"/>
                </a:moveTo>
                <a:cubicBezTo>
                  <a:pt x="6660869" y="998371"/>
                  <a:pt x="6667432" y="1004205"/>
                  <a:pt x="6667432" y="1010768"/>
                </a:cubicBezTo>
                <a:cubicBezTo>
                  <a:pt x="6667432" y="1018061"/>
                  <a:pt x="6660869" y="1024625"/>
                  <a:pt x="6653576" y="1024625"/>
                </a:cubicBezTo>
                <a:cubicBezTo>
                  <a:pt x="6645554" y="1024625"/>
                  <a:pt x="6641179" y="1018061"/>
                  <a:pt x="6641179" y="1010768"/>
                </a:cubicBezTo>
                <a:cubicBezTo>
                  <a:pt x="6641179" y="1004205"/>
                  <a:pt x="6645554" y="998371"/>
                  <a:pt x="6653576" y="998371"/>
                </a:cubicBezTo>
                <a:close/>
                <a:moveTo>
                  <a:pt x="6581764" y="998371"/>
                </a:moveTo>
                <a:cubicBezTo>
                  <a:pt x="6589547" y="998371"/>
                  <a:pt x="6596552" y="1004205"/>
                  <a:pt x="6596552" y="1010768"/>
                </a:cubicBezTo>
                <a:cubicBezTo>
                  <a:pt x="6596552" y="1018061"/>
                  <a:pt x="6589547" y="1024625"/>
                  <a:pt x="6581764" y="1024625"/>
                </a:cubicBezTo>
                <a:cubicBezTo>
                  <a:pt x="6573202" y="1024625"/>
                  <a:pt x="6566976" y="1018061"/>
                  <a:pt x="6566976" y="1010768"/>
                </a:cubicBezTo>
                <a:cubicBezTo>
                  <a:pt x="6566976" y="1004205"/>
                  <a:pt x="6573202" y="998371"/>
                  <a:pt x="6581764" y="998371"/>
                </a:cubicBezTo>
                <a:close/>
                <a:moveTo>
                  <a:pt x="6510933" y="998371"/>
                </a:moveTo>
                <a:cubicBezTo>
                  <a:pt x="6518717" y="998371"/>
                  <a:pt x="6525722" y="1004205"/>
                  <a:pt x="6525722" y="1010768"/>
                </a:cubicBezTo>
                <a:cubicBezTo>
                  <a:pt x="6525722" y="1018061"/>
                  <a:pt x="6518717" y="1024625"/>
                  <a:pt x="6510933" y="1024625"/>
                </a:cubicBezTo>
                <a:cubicBezTo>
                  <a:pt x="6502371" y="1024625"/>
                  <a:pt x="6496144" y="1018061"/>
                  <a:pt x="6496144" y="1010768"/>
                </a:cubicBezTo>
                <a:cubicBezTo>
                  <a:pt x="6496144" y="1004205"/>
                  <a:pt x="6502371" y="998371"/>
                  <a:pt x="6510933" y="998371"/>
                </a:cubicBezTo>
                <a:close/>
                <a:moveTo>
                  <a:pt x="6440492" y="998371"/>
                </a:moveTo>
                <a:cubicBezTo>
                  <a:pt x="6448081" y="998371"/>
                  <a:pt x="6454911" y="1004205"/>
                  <a:pt x="6454911" y="1010768"/>
                </a:cubicBezTo>
                <a:cubicBezTo>
                  <a:pt x="6454911" y="1018061"/>
                  <a:pt x="6448081" y="1024625"/>
                  <a:pt x="6440492" y="1024625"/>
                </a:cubicBezTo>
                <a:cubicBezTo>
                  <a:pt x="6432145" y="1024625"/>
                  <a:pt x="6425315" y="1018061"/>
                  <a:pt x="6425315" y="1010768"/>
                </a:cubicBezTo>
                <a:cubicBezTo>
                  <a:pt x="6425315" y="1004205"/>
                  <a:pt x="6432145" y="998371"/>
                  <a:pt x="6440492" y="998371"/>
                </a:cubicBezTo>
                <a:close/>
                <a:moveTo>
                  <a:pt x="6368340" y="998371"/>
                </a:moveTo>
                <a:cubicBezTo>
                  <a:pt x="6376362" y="998371"/>
                  <a:pt x="6380737" y="1004205"/>
                  <a:pt x="6380737" y="1010768"/>
                </a:cubicBezTo>
                <a:cubicBezTo>
                  <a:pt x="6380737" y="1018061"/>
                  <a:pt x="6376362" y="1024625"/>
                  <a:pt x="6368340" y="1024625"/>
                </a:cubicBezTo>
                <a:cubicBezTo>
                  <a:pt x="6361047" y="1024625"/>
                  <a:pt x="6354484" y="1018061"/>
                  <a:pt x="6354484" y="1010768"/>
                </a:cubicBezTo>
                <a:cubicBezTo>
                  <a:pt x="6354484" y="1004205"/>
                  <a:pt x="6361047" y="998371"/>
                  <a:pt x="6368340" y="998371"/>
                </a:cubicBezTo>
                <a:close/>
                <a:moveTo>
                  <a:pt x="6297511" y="998371"/>
                </a:moveTo>
                <a:cubicBezTo>
                  <a:pt x="6304074" y="998371"/>
                  <a:pt x="6309908" y="1004205"/>
                  <a:pt x="6309908" y="1010768"/>
                </a:cubicBezTo>
                <a:cubicBezTo>
                  <a:pt x="6309908" y="1018061"/>
                  <a:pt x="6304074" y="1024625"/>
                  <a:pt x="6297511" y="1024625"/>
                </a:cubicBezTo>
                <a:cubicBezTo>
                  <a:pt x="6290218" y="1024625"/>
                  <a:pt x="6283655" y="1018061"/>
                  <a:pt x="6283655" y="1010768"/>
                </a:cubicBezTo>
                <a:cubicBezTo>
                  <a:pt x="6283655" y="1004205"/>
                  <a:pt x="6290218" y="998371"/>
                  <a:pt x="6297511" y="998371"/>
                </a:cubicBezTo>
                <a:close/>
                <a:moveTo>
                  <a:pt x="6226679" y="998371"/>
                </a:moveTo>
                <a:cubicBezTo>
                  <a:pt x="6233242" y="998371"/>
                  <a:pt x="6239076" y="1004205"/>
                  <a:pt x="6239076" y="1010768"/>
                </a:cubicBezTo>
                <a:cubicBezTo>
                  <a:pt x="6239076" y="1018061"/>
                  <a:pt x="6233242" y="1024625"/>
                  <a:pt x="6226679" y="1024625"/>
                </a:cubicBezTo>
                <a:cubicBezTo>
                  <a:pt x="6219386" y="1024625"/>
                  <a:pt x="6212823" y="1018061"/>
                  <a:pt x="6212823" y="1010768"/>
                </a:cubicBezTo>
                <a:cubicBezTo>
                  <a:pt x="6212823" y="1004205"/>
                  <a:pt x="6219386" y="998371"/>
                  <a:pt x="6226679" y="998371"/>
                </a:cubicBezTo>
                <a:close/>
                <a:moveTo>
                  <a:pt x="6154391" y="998371"/>
                </a:moveTo>
                <a:cubicBezTo>
                  <a:pt x="6161684" y="998371"/>
                  <a:pt x="6168247" y="1004205"/>
                  <a:pt x="6168247" y="1010768"/>
                </a:cubicBezTo>
                <a:cubicBezTo>
                  <a:pt x="6168247" y="1018061"/>
                  <a:pt x="6161684" y="1024625"/>
                  <a:pt x="6154391" y="1024625"/>
                </a:cubicBezTo>
                <a:cubicBezTo>
                  <a:pt x="6147828" y="1024625"/>
                  <a:pt x="6141994" y="1018061"/>
                  <a:pt x="6141994" y="1010768"/>
                </a:cubicBezTo>
                <a:cubicBezTo>
                  <a:pt x="6141994" y="1004205"/>
                  <a:pt x="6147828" y="998371"/>
                  <a:pt x="6154391" y="998371"/>
                </a:cubicBezTo>
                <a:close/>
                <a:moveTo>
                  <a:pt x="6083559" y="998371"/>
                </a:moveTo>
                <a:cubicBezTo>
                  <a:pt x="6090852" y="998371"/>
                  <a:pt x="6097415" y="1004205"/>
                  <a:pt x="6097415" y="1010768"/>
                </a:cubicBezTo>
                <a:cubicBezTo>
                  <a:pt x="6097415" y="1018061"/>
                  <a:pt x="6090852" y="1024625"/>
                  <a:pt x="6083559" y="1024625"/>
                </a:cubicBezTo>
                <a:cubicBezTo>
                  <a:pt x="6076996" y="1024625"/>
                  <a:pt x="6071162" y="1018061"/>
                  <a:pt x="6071162" y="1010768"/>
                </a:cubicBezTo>
                <a:cubicBezTo>
                  <a:pt x="6071162" y="1004205"/>
                  <a:pt x="6076996" y="998371"/>
                  <a:pt x="6083559" y="998371"/>
                </a:cubicBezTo>
                <a:close/>
                <a:moveTo>
                  <a:pt x="6009356" y="998371"/>
                </a:moveTo>
                <a:cubicBezTo>
                  <a:pt x="6016649" y="998371"/>
                  <a:pt x="6023212" y="1004205"/>
                  <a:pt x="6023212" y="1010768"/>
                </a:cubicBezTo>
                <a:cubicBezTo>
                  <a:pt x="6023212" y="1018061"/>
                  <a:pt x="6016649" y="1024625"/>
                  <a:pt x="6009356" y="1024625"/>
                </a:cubicBezTo>
                <a:cubicBezTo>
                  <a:pt x="6001334" y="1024625"/>
                  <a:pt x="5996959" y="1018061"/>
                  <a:pt x="5996959" y="1010768"/>
                </a:cubicBezTo>
                <a:cubicBezTo>
                  <a:pt x="5996959" y="1004205"/>
                  <a:pt x="6001334" y="998371"/>
                  <a:pt x="6009356" y="998371"/>
                </a:cubicBezTo>
                <a:close/>
                <a:moveTo>
                  <a:pt x="5940548" y="998371"/>
                </a:moveTo>
                <a:cubicBezTo>
                  <a:pt x="5948896" y="998371"/>
                  <a:pt x="5955726" y="1004205"/>
                  <a:pt x="5955726" y="1010768"/>
                </a:cubicBezTo>
                <a:cubicBezTo>
                  <a:pt x="5955726" y="1018061"/>
                  <a:pt x="5948896" y="1024625"/>
                  <a:pt x="5940548" y="1024625"/>
                </a:cubicBezTo>
                <a:cubicBezTo>
                  <a:pt x="5932960" y="1024625"/>
                  <a:pt x="5926130" y="1018061"/>
                  <a:pt x="5926130" y="1010768"/>
                </a:cubicBezTo>
                <a:cubicBezTo>
                  <a:pt x="5926130" y="1004205"/>
                  <a:pt x="5932960" y="998371"/>
                  <a:pt x="5940548" y="998371"/>
                </a:cubicBezTo>
                <a:close/>
                <a:moveTo>
                  <a:pt x="5870088" y="998371"/>
                </a:moveTo>
                <a:cubicBezTo>
                  <a:pt x="5878650" y="998371"/>
                  <a:pt x="5884877" y="1004205"/>
                  <a:pt x="5884877" y="1010768"/>
                </a:cubicBezTo>
                <a:cubicBezTo>
                  <a:pt x="5884877" y="1018061"/>
                  <a:pt x="5878650" y="1024625"/>
                  <a:pt x="5870088" y="1024625"/>
                </a:cubicBezTo>
                <a:cubicBezTo>
                  <a:pt x="5862304" y="1024625"/>
                  <a:pt x="5855299" y="1018061"/>
                  <a:pt x="5855299" y="1010768"/>
                </a:cubicBezTo>
                <a:cubicBezTo>
                  <a:pt x="5855299" y="1004205"/>
                  <a:pt x="5862304" y="998371"/>
                  <a:pt x="5870088" y="998371"/>
                </a:cubicBezTo>
                <a:close/>
                <a:moveTo>
                  <a:pt x="5799257" y="998371"/>
                </a:moveTo>
                <a:cubicBezTo>
                  <a:pt x="5807819" y="998371"/>
                  <a:pt x="5814045" y="1004205"/>
                  <a:pt x="5814045" y="1010768"/>
                </a:cubicBezTo>
                <a:cubicBezTo>
                  <a:pt x="5814045" y="1018061"/>
                  <a:pt x="5807819" y="1024625"/>
                  <a:pt x="5799257" y="1024625"/>
                </a:cubicBezTo>
                <a:cubicBezTo>
                  <a:pt x="5791474" y="1024625"/>
                  <a:pt x="5784469" y="1018061"/>
                  <a:pt x="5784469" y="1010768"/>
                </a:cubicBezTo>
                <a:cubicBezTo>
                  <a:pt x="5784469" y="1004205"/>
                  <a:pt x="5791474" y="998371"/>
                  <a:pt x="5799257" y="998371"/>
                </a:cubicBezTo>
                <a:close/>
                <a:moveTo>
                  <a:pt x="5724122" y="998371"/>
                </a:moveTo>
                <a:cubicBezTo>
                  <a:pt x="5730685" y="998371"/>
                  <a:pt x="5736519" y="1004205"/>
                  <a:pt x="5736519" y="1010768"/>
                </a:cubicBezTo>
                <a:cubicBezTo>
                  <a:pt x="5736519" y="1018061"/>
                  <a:pt x="5730685" y="1024625"/>
                  <a:pt x="5724122" y="1024625"/>
                </a:cubicBezTo>
                <a:cubicBezTo>
                  <a:pt x="5716100" y="1024625"/>
                  <a:pt x="5710266" y="1018061"/>
                  <a:pt x="5710266" y="1010768"/>
                </a:cubicBezTo>
                <a:cubicBezTo>
                  <a:pt x="5710266" y="1004205"/>
                  <a:pt x="5716100" y="998371"/>
                  <a:pt x="5724122" y="998371"/>
                </a:cubicBezTo>
                <a:close/>
                <a:moveTo>
                  <a:pt x="5653291" y="998371"/>
                </a:moveTo>
                <a:cubicBezTo>
                  <a:pt x="5659125" y="998371"/>
                  <a:pt x="5665688" y="1004205"/>
                  <a:pt x="5665688" y="1012227"/>
                </a:cubicBezTo>
                <a:cubicBezTo>
                  <a:pt x="5665688" y="1018061"/>
                  <a:pt x="5659125" y="1024625"/>
                  <a:pt x="5653291" y="1024625"/>
                </a:cubicBezTo>
                <a:cubicBezTo>
                  <a:pt x="5645269" y="1024625"/>
                  <a:pt x="5639435" y="1018061"/>
                  <a:pt x="5639435" y="1012227"/>
                </a:cubicBezTo>
                <a:cubicBezTo>
                  <a:pt x="5639435" y="1004205"/>
                  <a:pt x="5645269" y="998371"/>
                  <a:pt x="5653291" y="998371"/>
                </a:cubicBezTo>
                <a:close/>
                <a:moveTo>
                  <a:pt x="5581002" y="998371"/>
                </a:moveTo>
                <a:cubicBezTo>
                  <a:pt x="5588295" y="998371"/>
                  <a:pt x="5594858" y="1004205"/>
                  <a:pt x="5594858" y="1012227"/>
                </a:cubicBezTo>
                <a:cubicBezTo>
                  <a:pt x="5594858" y="1018061"/>
                  <a:pt x="5588295" y="1024625"/>
                  <a:pt x="5581002" y="1024625"/>
                </a:cubicBezTo>
                <a:cubicBezTo>
                  <a:pt x="5574439" y="1024625"/>
                  <a:pt x="5568605" y="1018061"/>
                  <a:pt x="5568605" y="1012227"/>
                </a:cubicBezTo>
                <a:cubicBezTo>
                  <a:pt x="5568605" y="1004205"/>
                  <a:pt x="5574439" y="998371"/>
                  <a:pt x="5581002" y="998371"/>
                </a:cubicBezTo>
                <a:close/>
                <a:moveTo>
                  <a:pt x="5510171" y="998371"/>
                </a:moveTo>
                <a:cubicBezTo>
                  <a:pt x="5517464" y="998371"/>
                  <a:pt x="5524027" y="1004205"/>
                  <a:pt x="5524027" y="1012227"/>
                </a:cubicBezTo>
                <a:cubicBezTo>
                  <a:pt x="5524027" y="1018061"/>
                  <a:pt x="5517464" y="1024625"/>
                  <a:pt x="5510171" y="1024625"/>
                </a:cubicBezTo>
                <a:cubicBezTo>
                  <a:pt x="5503608" y="1024625"/>
                  <a:pt x="5497774" y="1018061"/>
                  <a:pt x="5497774" y="1012227"/>
                </a:cubicBezTo>
                <a:cubicBezTo>
                  <a:pt x="5497774" y="1004205"/>
                  <a:pt x="5503608" y="998371"/>
                  <a:pt x="5510171" y="998371"/>
                </a:cubicBezTo>
                <a:close/>
                <a:moveTo>
                  <a:pt x="5438937" y="998371"/>
                </a:moveTo>
                <a:cubicBezTo>
                  <a:pt x="5447182" y="998371"/>
                  <a:pt x="5453178" y="1004205"/>
                  <a:pt x="5453178" y="1012227"/>
                </a:cubicBezTo>
                <a:cubicBezTo>
                  <a:pt x="5453178" y="1018061"/>
                  <a:pt x="5447182" y="1024625"/>
                  <a:pt x="5438937" y="1024625"/>
                </a:cubicBezTo>
                <a:cubicBezTo>
                  <a:pt x="5431442" y="1024625"/>
                  <a:pt x="5426945" y="1018061"/>
                  <a:pt x="5426945" y="1012227"/>
                </a:cubicBezTo>
                <a:cubicBezTo>
                  <a:pt x="5426945" y="1004205"/>
                  <a:pt x="5431442" y="998371"/>
                  <a:pt x="5438937" y="998371"/>
                </a:cubicBezTo>
                <a:close/>
                <a:moveTo>
                  <a:pt x="5367530" y="998371"/>
                </a:moveTo>
                <a:cubicBezTo>
                  <a:pt x="5376092" y="998371"/>
                  <a:pt x="5382318" y="1004205"/>
                  <a:pt x="5382318" y="1012227"/>
                </a:cubicBezTo>
                <a:cubicBezTo>
                  <a:pt x="5382318" y="1018061"/>
                  <a:pt x="5376092" y="1024625"/>
                  <a:pt x="5367530" y="1024625"/>
                </a:cubicBezTo>
                <a:cubicBezTo>
                  <a:pt x="5359747" y="1024625"/>
                  <a:pt x="5352742" y="1018061"/>
                  <a:pt x="5352742" y="1012227"/>
                </a:cubicBezTo>
                <a:cubicBezTo>
                  <a:pt x="5352742" y="1004205"/>
                  <a:pt x="5359747" y="998371"/>
                  <a:pt x="5367530" y="998371"/>
                </a:cubicBezTo>
                <a:close/>
                <a:moveTo>
                  <a:pt x="5296699" y="998371"/>
                </a:moveTo>
                <a:cubicBezTo>
                  <a:pt x="5305261" y="998371"/>
                  <a:pt x="5311488" y="1004205"/>
                  <a:pt x="5311488" y="1012227"/>
                </a:cubicBezTo>
                <a:cubicBezTo>
                  <a:pt x="5311488" y="1018061"/>
                  <a:pt x="5305261" y="1024625"/>
                  <a:pt x="5296699" y="1024625"/>
                </a:cubicBezTo>
                <a:cubicBezTo>
                  <a:pt x="5288915" y="1024625"/>
                  <a:pt x="5281910" y="1018061"/>
                  <a:pt x="5281910" y="1012227"/>
                </a:cubicBezTo>
                <a:cubicBezTo>
                  <a:pt x="5281910" y="1004205"/>
                  <a:pt x="5288915" y="998371"/>
                  <a:pt x="5296699" y="998371"/>
                </a:cubicBezTo>
                <a:close/>
                <a:moveTo>
                  <a:pt x="5225869" y="998371"/>
                </a:moveTo>
                <a:cubicBezTo>
                  <a:pt x="5234431" y="998371"/>
                  <a:pt x="5240657" y="1004205"/>
                  <a:pt x="5240657" y="1012227"/>
                </a:cubicBezTo>
                <a:cubicBezTo>
                  <a:pt x="5240657" y="1018061"/>
                  <a:pt x="5234431" y="1024625"/>
                  <a:pt x="5225869" y="1024625"/>
                </a:cubicBezTo>
                <a:cubicBezTo>
                  <a:pt x="5217307" y="1024625"/>
                  <a:pt x="5211081" y="1018061"/>
                  <a:pt x="5211081" y="1012227"/>
                </a:cubicBezTo>
                <a:cubicBezTo>
                  <a:pt x="5211081" y="1004205"/>
                  <a:pt x="5217307" y="998371"/>
                  <a:pt x="5225869" y="998371"/>
                </a:cubicBezTo>
                <a:close/>
                <a:moveTo>
                  <a:pt x="5154105" y="998371"/>
                </a:moveTo>
                <a:cubicBezTo>
                  <a:pt x="5162127" y="998371"/>
                  <a:pt x="5166502" y="1004205"/>
                  <a:pt x="5166502" y="1012227"/>
                </a:cubicBezTo>
                <a:cubicBezTo>
                  <a:pt x="5166502" y="1018061"/>
                  <a:pt x="5162127" y="1024625"/>
                  <a:pt x="5154105" y="1024625"/>
                </a:cubicBezTo>
                <a:cubicBezTo>
                  <a:pt x="5146083" y="1024625"/>
                  <a:pt x="5140249" y="1018061"/>
                  <a:pt x="5140249" y="1012227"/>
                </a:cubicBezTo>
                <a:cubicBezTo>
                  <a:pt x="5140249" y="1004205"/>
                  <a:pt x="5146083" y="998371"/>
                  <a:pt x="5154105" y="998371"/>
                </a:cubicBezTo>
                <a:close/>
                <a:moveTo>
                  <a:pt x="5083276" y="998371"/>
                </a:moveTo>
                <a:cubicBezTo>
                  <a:pt x="5089110" y="998371"/>
                  <a:pt x="5095673" y="1004205"/>
                  <a:pt x="5095673" y="1012227"/>
                </a:cubicBezTo>
                <a:cubicBezTo>
                  <a:pt x="5095673" y="1018061"/>
                  <a:pt x="5089110" y="1024625"/>
                  <a:pt x="5083276" y="1024625"/>
                </a:cubicBezTo>
                <a:cubicBezTo>
                  <a:pt x="5075254" y="1024625"/>
                  <a:pt x="5069420" y="1018061"/>
                  <a:pt x="5069420" y="1012227"/>
                </a:cubicBezTo>
                <a:cubicBezTo>
                  <a:pt x="5069420" y="1004205"/>
                  <a:pt x="5075254" y="998371"/>
                  <a:pt x="5083276" y="998371"/>
                </a:cubicBezTo>
                <a:close/>
                <a:moveTo>
                  <a:pt x="5012445" y="998371"/>
                </a:moveTo>
                <a:cubicBezTo>
                  <a:pt x="5018279" y="998371"/>
                  <a:pt x="5024842" y="1004205"/>
                  <a:pt x="5024842" y="1012227"/>
                </a:cubicBezTo>
                <a:cubicBezTo>
                  <a:pt x="5024842" y="1018061"/>
                  <a:pt x="5018279" y="1024625"/>
                  <a:pt x="5012445" y="1024625"/>
                </a:cubicBezTo>
                <a:cubicBezTo>
                  <a:pt x="5004423" y="1024625"/>
                  <a:pt x="4998589" y="1018061"/>
                  <a:pt x="4998589" y="1012227"/>
                </a:cubicBezTo>
                <a:cubicBezTo>
                  <a:pt x="4998589" y="1004205"/>
                  <a:pt x="5004423" y="998371"/>
                  <a:pt x="5012445" y="998371"/>
                </a:cubicBezTo>
                <a:close/>
                <a:moveTo>
                  <a:pt x="4940157" y="998371"/>
                </a:moveTo>
                <a:cubicBezTo>
                  <a:pt x="4948179" y="998371"/>
                  <a:pt x="4954013" y="1004205"/>
                  <a:pt x="4954013" y="1012227"/>
                </a:cubicBezTo>
                <a:cubicBezTo>
                  <a:pt x="4954013" y="1018061"/>
                  <a:pt x="4948179" y="1024625"/>
                  <a:pt x="4940157" y="1024625"/>
                </a:cubicBezTo>
                <a:cubicBezTo>
                  <a:pt x="4934323" y="1024625"/>
                  <a:pt x="4927760" y="1018061"/>
                  <a:pt x="4927760" y="1012227"/>
                </a:cubicBezTo>
                <a:cubicBezTo>
                  <a:pt x="4927760" y="1004205"/>
                  <a:pt x="4934323" y="998371"/>
                  <a:pt x="4940157" y="998371"/>
                </a:cubicBezTo>
                <a:close/>
                <a:moveTo>
                  <a:pt x="4865953" y="998371"/>
                </a:moveTo>
                <a:cubicBezTo>
                  <a:pt x="4873975" y="998371"/>
                  <a:pt x="4879809" y="1004205"/>
                  <a:pt x="4879809" y="1012227"/>
                </a:cubicBezTo>
                <a:cubicBezTo>
                  <a:pt x="4879809" y="1018061"/>
                  <a:pt x="4873975" y="1024625"/>
                  <a:pt x="4865953" y="1024625"/>
                </a:cubicBezTo>
                <a:cubicBezTo>
                  <a:pt x="4860119" y="1024625"/>
                  <a:pt x="4853556" y="1018061"/>
                  <a:pt x="4853556" y="1012227"/>
                </a:cubicBezTo>
                <a:cubicBezTo>
                  <a:pt x="4853556" y="1004205"/>
                  <a:pt x="4860119" y="998371"/>
                  <a:pt x="4865953" y="998371"/>
                </a:cubicBezTo>
                <a:close/>
                <a:moveTo>
                  <a:pt x="4797514" y="998371"/>
                </a:moveTo>
                <a:cubicBezTo>
                  <a:pt x="4806076" y="998371"/>
                  <a:pt x="4812303" y="1004205"/>
                  <a:pt x="4812303" y="1012227"/>
                </a:cubicBezTo>
                <a:cubicBezTo>
                  <a:pt x="4812303" y="1018061"/>
                  <a:pt x="4806076" y="1024625"/>
                  <a:pt x="4797514" y="1024625"/>
                </a:cubicBezTo>
                <a:cubicBezTo>
                  <a:pt x="4789730" y="1024625"/>
                  <a:pt x="4784282" y="1018061"/>
                  <a:pt x="4782725" y="1012227"/>
                </a:cubicBezTo>
                <a:cubicBezTo>
                  <a:pt x="4782725" y="1004205"/>
                  <a:pt x="4789730" y="998371"/>
                  <a:pt x="4797514" y="998371"/>
                </a:cubicBezTo>
                <a:close/>
                <a:moveTo>
                  <a:pt x="4726684" y="998371"/>
                </a:moveTo>
                <a:cubicBezTo>
                  <a:pt x="4735246" y="998371"/>
                  <a:pt x="4741472" y="1004205"/>
                  <a:pt x="4741472" y="1012227"/>
                </a:cubicBezTo>
                <a:cubicBezTo>
                  <a:pt x="4741472" y="1018061"/>
                  <a:pt x="4735246" y="1024625"/>
                  <a:pt x="4726684" y="1024625"/>
                </a:cubicBezTo>
                <a:cubicBezTo>
                  <a:pt x="4718122" y="1024625"/>
                  <a:pt x="4711896" y="1018061"/>
                  <a:pt x="4711896" y="1012227"/>
                </a:cubicBezTo>
                <a:cubicBezTo>
                  <a:pt x="4711896" y="1004205"/>
                  <a:pt x="4718122" y="998371"/>
                  <a:pt x="4726684" y="998371"/>
                </a:cubicBezTo>
                <a:close/>
                <a:moveTo>
                  <a:pt x="4655853" y="998371"/>
                </a:moveTo>
                <a:cubicBezTo>
                  <a:pt x="4663637" y="998371"/>
                  <a:pt x="4670642" y="1004205"/>
                  <a:pt x="4670642" y="1012227"/>
                </a:cubicBezTo>
                <a:cubicBezTo>
                  <a:pt x="4670642" y="1018061"/>
                  <a:pt x="4663637" y="1024625"/>
                  <a:pt x="4655853" y="1024625"/>
                </a:cubicBezTo>
                <a:cubicBezTo>
                  <a:pt x="4647291" y="1024625"/>
                  <a:pt x="4641064" y="1018061"/>
                  <a:pt x="4641064" y="1012227"/>
                </a:cubicBezTo>
                <a:cubicBezTo>
                  <a:pt x="4641064" y="1004205"/>
                  <a:pt x="4647291" y="998371"/>
                  <a:pt x="4655853" y="998371"/>
                </a:cubicBezTo>
                <a:close/>
                <a:moveTo>
                  <a:pt x="4584091" y="998371"/>
                </a:moveTo>
                <a:cubicBezTo>
                  <a:pt x="4591384" y="998371"/>
                  <a:pt x="4596488" y="1004205"/>
                  <a:pt x="4596488" y="1012227"/>
                </a:cubicBezTo>
                <a:cubicBezTo>
                  <a:pt x="4596488" y="1018061"/>
                  <a:pt x="4591384" y="1024625"/>
                  <a:pt x="4584091" y="1024625"/>
                </a:cubicBezTo>
                <a:cubicBezTo>
                  <a:pt x="4576069" y="1024625"/>
                  <a:pt x="4570235" y="1018061"/>
                  <a:pt x="4570235" y="1012227"/>
                </a:cubicBezTo>
                <a:cubicBezTo>
                  <a:pt x="4570235" y="1004205"/>
                  <a:pt x="4576069" y="998371"/>
                  <a:pt x="4584091" y="998371"/>
                </a:cubicBezTo>
                <a:close/>
                <a:moveTo>
                  <a:pt x="4513260" y="998371"/>
                </a:moveTo>
                <a:cubicBezTo>
                  <a:pt x="4519094" y="998371"/>
                  <a:pt x="4525657" y="1004205"/>
                  <a:pt x="4525657" y="1012227"/>
                </a:cubicBezTo>
                <a:cubicBezTo>
                  <a:pt x="4525657" y="1019520"/>
                  <a:pt x="4519094" y="1024625"/>
                  <a:pt x="4513260" y="1024625"/>
                </a:cubicBezTo>
                <a:cubicBezTo>
                  <a:pt x="4505238" y="1024625"/>
                  <a:pt x="4499404" y="1019520"/>
                  <a:pt x="4499404" y="1012227"/>
                </a:cubicBezTo>
                <a:cubicBezTo>
                  <a:pt x="4499404" y="1004205"/>
                  <a:pt x="4505238" y="998371"/>
                  <a:pt x="4513260" y="998371"/>
                </a:cubicBezTo>
                <a:close/>
                <a:moveTo>
                  <a:pt x="4439056" y="998371"/>
                </a:moveTo>
                <a:cubicBezTo>
                  <a:pt x="4445619" y="998371"/>
                  <a:pt x="4451453" y="1004205"/>
                  <a:pt x="4451453" y="1012227"/>
                </a:cubicBezTo>
                <a:cubicBezTo>
                  <a:pt x="4451453" y="1019520"/>
                  <a:pt x="4445619" y="1024625"/>
                  <a:pt x="4439056" y="1024625"/>
                </a:cubicBezTo>
                <a:cubicBezTo>
                  <a:pt x="4431763" y="1024625"/>
                  <a:pt x="4425200" y="1019520"/>
                  <a:pt x="4425200" y="1012227"/>
                </a:cubicBezTo>
                <a:cubicBezTo>
                  <a:pt x="4425200" y="1004205"/>
                  <a:pt x="4431763" y="998371"/>
                  <a:pt x="4439056" y="998371"/>
                </a:cubicBezTo>
                <a:close/>
                <a:moveTo>
                  <a:pt x="4366768" y="998371"/>
                </a:moveTo>
                <a:cubicBezTo>
                  <a:pt x="4374790" y="998371"/>
                  <a:pt x="4380624" y="1004205"/>
                  <a:pt x="4380624" y="1012227"/>
                </a:cubicBezTo>
                <a:cubicBezTo>
                  <a:pt x="4380624" y="1019520"/>
                  <a:pt x="4374790" y="1024625"/>
                  <a:pt x="4366768" y="1024625"/>
                </a:cubicBezTo>
                <a:cubicBezTo>
                  <a:pt x="4360934" y="1024625"/>
                  <a:pt x="4354371" y="1019520"/>
                  <a:pt x="4354371" y="1012227"/>
                </a:cubicBezTo>
                <a:cubicBezTo>
                  <a:pt x="4354371" y="1004205"/>
                  <a:pt x="4360934" y="998371"/>
                  <a:pt x="4366768" y="998371"/>
                </a:cubicBezTo>
                <a:close/>
                <a:moveTo>
                  <a:pt x="4295937" y="998371"/>
                </a:moveTo>
                <a:cubicBezTo>
                  <a:pt x="4303959" y="998371"/>
                  <a:pt x="4309793" y="1004205"/>
                  <a:pt x="4309793" y="1012227"/>
                </a:cubicBezTo>
                <a:cubicBezTo>
                  <a:pt x="4309793" y="1019520"/>
                  <a:pt x="4303959" y="1024625"/>
                  <a:pt x="4295937" y="1024625"/>
                </a:cubicBezTo>
                <a:cubicBezTo>
                  <a:pt x="4290103" y="1024625"/>
                  <a:pt x="4283540" y="1019520"/>
                  <a:pt x="4283540" y="1012227"/>
                </a:cubicBezTo>
                <a:cubicBezTo>
                  <a:pt x="4283540" y="1004205"/>
                  <a:pt x="4290103" y="998371"/>
                  <a:pt x="4295937" y="998371"/>
                </a:cubicBezTo>
                <a:close/>
                <a:moveTo>
                  <a:pt x="4225107" y="998371"/>
                </a:moveTo>
                <a:cubicBezTo>
                  <a:pt x="4233129" y="998371"/>
                  <a:pt x="4238963" y="1004205"/>
                  <a:pt x="4238963" y="1012227"/>
                </a:cubicBezTo>
                <a:cubicBezTo>
                  <a:pt x="4238963" y="1019520"/>
                  <a:pt x="4233129" y="1024625"/>
                  <a:pt x="4225107" y="1024625"/>
                </a:cubicBezTo>
                <a:cubicBezTo>
                  <a:pt x="4217085" y="1024625"/>
                  <a:pt x="4212710" y="1019520"/>
                  <a:pt x="4212710" y="1012227"/>
                </a:cubicBezTo>
                <a:cubicBezTo>
                  <a:pt x="4212710" y="1004205"/>
                  <a:pt x="4217085" y="998371"/>
                  <a:pt x="4225107" y="998371"/>
                </a:cubicBezTo>
                <a:close/>
                <a:moveTo>
                  <a:pt x="4153295" y="998371"/>
                </a:moveTo>
                <a:cubicBezTo>
                  <a:pt x="4161078" y="998371"/>
                  <a:pt x="4168083" y="1004205"/>
                  <a:pt x="4168083" y="1012227"/>
                </a:cubicBezTo>
                <a:cubicBezTo>
                  <a:pt x="4168083" y="1019520"/>
                  <a:pt x="4161078" y="1024625"/>
                  <a:pt x="4153295" y="1024625"/>
                </a:cubicBezTo>
                <a:cubicBezTo>
                  <a:pt x="4144733" y="1024625"/>
                  <a:pt x="4138507" y="1019520"/>
                  <a:pt x="4138507" y="1012227"/>
                </a:cubicBezTo>
                <a:cubicBezTo>
                  <a:pt x="4138507" y="1004205"/>
                  <a:pt x="4144733" y="998371"/>
                  <a:pt x="4153295" y="998371"/>
                </a:cubicBezTo>
                <a:close/>
                <a:moveTo>
                  <a:pt x="4082465" y="998371"/>
                </a:moveTo>
                <a:cubicBezTo>
                  <a:pt x="4090249" y="998371"/>
                  <a:pt x="4097254" y="1004205"/>
                  <a:pt x="4097254" y="1012227"/>
                </a:cubicBezTo>
                <a:cubicBezTo>
                  <a:pt x="4097254" y="1019520"/>
                  <a:pt x="4090249" y="1024625"/>
                  <a:pt x="4082465" y="1024625"/>
                </a:cubicBezTo>
                <a:cubicBezTo>
                  <a:pt x="4073903" y="1024625"/>
                  <a:pt x="4067676" y="1019520"/>
                  <a:pt x="4067676" y="1012227"/>
                </a:cubicBezTo>
                <a:cubicBezTo>
                  <a:pt x="4067676" y="1004205"/>
                  <a:pt x="4073903" y="998371"/>
                  <a:pt x="4082465" y="998371"/>
                </a:cubicBezTo>
                <a:close/>
                <a:moveTo>
                  <a:pt x="4011635" y="998371"/>
                </a:moveTo>
                <a:cubicBezTo>
                  <a:pt x="4019418" y="998371"/>
                  <a:pt x="4026423" y="1004205"/>
                  <a:pt x="4026423" y="1012227"/>
                </a:cubicBezTo>
                <a:cubicBezTo>
                  <a:pt x="4026423" y="1019520"/>
                  <a:pt x="4019418" y="1024625"/>
                  <a:pt x="4011635" y="1024625"/>
                </a:cubicBezTo>
                <a:cubicBezTo>
                  <a:pt x="4003073" y="1024625"/>
                  <a:pt x="3996847" y="1019520"/>
                  <a:pt x="3996847" y="1012227"/>
                </a:cubicBezTo>
                <a:cubicBezTo>
                  <a:pt x="3996847" y="1004205"/>
                  <a:pt x="4003073" y="998371"/>
                  <a:pt x="4011635" y="998371"/>
                </a:cubicBezTo>
                <a:close/>
                <a:moveTo>
                  <a:pt x="3939871" y="998371"/>
                </a:moveTo>
                <a:cubicBezTo>
                  <a:pt x="3947893" y="998371"/>
                  <a:pt x="3952268" y="1004205"/>
                  <a:pt x="3952268" y="1012227"/>
                </a:cubicBezTo>
                <a:cubicBezTo>
                  <a:pt x="3952268" y="1019520"/>
                  <a:pt x="3947893" y="1024625"/>
                  <a:pt x="3939871" y="1024625"/>
                </a:cubicBezTo>
                <a:cubicBezTo>
                  <a:pt x="3932578" y="1024625"/>
                  <a:pt x="3926015" y="1019520"/>
                  <a:pt x="3926015" y="1012227"/>
                </a:cubicBezTo>
                <a:cubicBezTo>
                  <a:pt x="3926015" y="1004205"/>
                  <a:pt x="3932578" y="998371"/>
                  <a:pt x="3939871" y="998371"/>
                </a:cubicBezTo>
                <a:close/>
                <a:moveTo>
                  <a:pt x="3869042" y="998371"/>
                </a:moveTo>
                <a:cubicBezTo>
                  <a:pt x="3875605" y="998371"/>
                  <a:pt x="3881439" y="1004598"/>
                  <a:pt x="3881439" y="1013160"/>
                </a:cubicBezTo>
                <a:cubicBezTo>
                  <a:pt x="3881439" y="1020944"/>
                  <a:pt x="3875605" y="1027949"/>
                  <a:pt x="3869042" y="1027949"/>
                </a:cubicBezTo>
                <a:cubicBezTo>
                  <a:pt x="3861749" y="1027949"/>
                  <a:pt x="3855186" y="1020944"/>
                  <a:pt x="3855186" y="1013160"/>
                </a:cubicBezTo>
                <a:cubicBezTo>
                  <a:pt x="3855186" y="1004598"/>
                  <a:pt x="3861749" y="998371"/>
                  <a:pt x="3869042" y="998371"/>
                </a:cubicBezTo>
                <a:close/>
                <a:moveTo>
                  <a:pt x="3798211" y="998371"/>
                </a:moveTo>
                <a:cubicBezTo>
                  <a:pt x="3804774" y="998371"/>
                  <a:pt x="3810608" y="1004598"/>
                  <a:pt x="3810608" y="1013160"/>
                </a:cubicBezTo>
                <a:cubicBezTo>
                  <a:pt x="3810608" y="1020944"/>
                  <a:pt x="3804774" y="1027949"/>
                  <a:pt x="3798211" y="1027949"/>
                </a:cubicBezTo>
                <a:cubicBezTo>
                  <a:pt x="3790918" y="1027949"/>
                  <a:pt x="3784355" y="1020944"/>
                  <a:pt x="3784355" y="1013160"/>
                </a:cubicBezTo>
                <a:cubicBezTo>
                  <a:pt x="3784355" y="1004598"/>
                  <a:pt x="3790918" y="998371"/>
                  <a:pt x="3798211" y="998371"/>
                </a:cubicBezTo>
                <a:close/>
                <a:moveTo>
                  <a:pt x="3725922" y="998371"/>
                </a:moveTo>
                <a:cubicBezTo>
                  <a:pt x="3733944" y="998371"/>
                  <a:pt x="3739778" y="1004598"/>
                  <a:pt x="3739778" y="1013160"/>
                </a:cubicBezTo>
                <a:cubicBezTo>
                  <a:pt x="3739778" y="1020944"/>
                  <a:pt x="3733944" y="1027949"/>
                  <a:pt x="3725922" y="1027949"/>
                </a:cubicBezTo>
                <a:cubicBezTo>
                  <a:pt x="3719359" y="1027949"/>
                  <a:pt x="3713525" y="1020944"/>
                  <a:pt x="3713525" y="1013160"/>
                </a:cubicBezTo>
                <a:cubicBezTo>
                  <a:pt x="3713525" y="1004598"/>
                  <a:pt x="3719359" y="998371"/>
                  <a:pt x="3725922" y="998371"/>
                </a:cubicBezTo>
                <a:close/>
                <a:moveTo>
                  <a:pt x="724105" y="998371"/>
                </a:moveTo>
                <a:cubicBezTo>
                  <a:pt x="731398" y="998371"/>
                  <a:pt x="737962" y="1004205"/>
                  <a:pt x="737962" y="1010768"/>
                </a:cubicBezTo>
                <a:cubicBezTo>
                  <a:pt x="737962" y="1018061"/>
                  <a:pt x="731398" y="1024625"/>
                  <a:pt x="724105" y="1024625"/>
                </a:cubicBezTo>
                <a:cubicBezTo>
                  <a:pt x="717541" y="1024625"/>
                  <a:pt x="711707" y="1018061"/>
                  <a:pt x="711707" y="1010768"/>
                </a:cubicBezTo>
                <a:cubicBezTo>
                  <a:pt x="711707" y="1004205"/>
                  <a:pt x="717541" y="998371"/>
                  <a:pt x="724105" y="998371"/>
                </a:cubicBezTo>
                <a:close/>
                <a:moveTo>
                  <a:pt x="653274" y="998371"/>
                </a:moveTo>
                <a:cubicBezTo>
                  <a:pt x="660567" y="998371"/>
                  <a:pt x="667129" y="1004205"/>
                  <a:pt x="667129" y="1010768"/>
                </a:cubicBezTo>
                <a:cubicBezTo>
                  <a:pt x="667129" y="1018061"/>
                  <a:pt x="660567" y="1024625"/>
                  <a:pt x="653274" y="1024625"/>
                </a:cubicBezTo>
                <a:cubicBezTo>
                  <a:pt x="646711" y="1024625"/>
                  <a:pt x="640877" y="1018061"/>
                  <a:pt x="640877" y="1010768"/>
                </a:cubicBezTo>
                <a:cubicBezTo>
                  <a:pt x="640877" y="1004205"/>
                  <a:pt x="646711" y="998371"/>
                  <a:pt x="653274" y="998371"/>
                </a:cubicBezTo>
                <a:close/>
                <a:moveTo>
                  <a:pt x="582446" y="998371"/>
                </a:moveTo>
                <a:cubicBezTo>
                  <a:pt x="589738" y="998371"/>
                  <a:pt x="596301" y="1004205"/>
                  <a:pt x="596301" y="1010768"/>
                </a:cubicBezTo>
                <a:cubicBezTo>
                  <a:pt x="596301" y="1018061"/>
                  <a:pt x="589738" y="1024625"/>
                  <a:pt x="582446" y="1024625"/>
                </a:cubicBezTo>
                <a:cubicBezTo>
                  <a:pt x="574423" y="1024625"/>
                  <a:pt x="570047" y="1018061"/>
                  <a:pt x="570047" y="1010768"/>
                </a:cubicBezTo>
                <a:cubicBezTo>
                  <a:pt x="570047" y="1004205"/>
                  <a:pt x="574423" y="998371"/>
                  <a:pt x="582446" y="998371"/>
                </a:cubicBezTo>
                <a:close/>
                <a:moveTo>
                  <a:pt x="513636" y="998371"/>
                </a:moveTo>
                <a:cubicBezTo>
                  <a:pt x="521983" y="998371"/>
                  <a:pt x="528813" y="1004205"/>
                  <a:pt x="528813" y="1010768"/>
                </a:cubicBezTo>
                <a:cubicBezTo>
                  <a:pt x="528813" y="1018061"/>
                  <a:pt x="521983" y="1024625"/>
                  <a:pt x="513636" y="1024625"/>
                </a:cubicBezTo>
                <a:cubicBezTo>
                  <a:pt x="506046" y="1024625"/>
                  <a:pt x="499216" y="1018061"/>
                  <a:pt x="499216" y="1010768"/>
                </a:cubicBezTo>
                <a:cubicBezTo>
                  <a:pt x="499216" y="1004205"/>
                  <a:pt x="506046" y="998371"/>
                  <a:pt x="513636" y="998371"/>
                </a:cubicBezTo>
                <a:close/>
                <a:moveTo>
                  <a:pt x="439802" y="998371"/>
                </a:moveTo>
                <a:cubicBezTo>
                  <a:pt x="448365" y="998371"/>
                  <a:pt x="454592" y="1004205"/>
                  <a:pt x="454592" y="1010768"/>
                </a:cubicBezTo>
                <a:cubicBezTo>
                  <a:pt x="454592" y="1018061"/>
                  <a:pt x="448365" y="1024625"/>
                  <a:pt x="439802" y="1024625"/>
                </a:cubicBezTo>
                <a:cubicBezTo>
                  <a:pt x="432019" y="1024625"/>
                  <a:pt x="425014" y="1018061"/>
                  <a:pt x="425014" y="1010768"/>
                </a:cubicBezTo>
                <a:cubicBezTo>
                  <a:pt x="425014" y="1004205"/>
                  <a:pt x="432019" y="998371"/>
                  <a:pt x="439802" y="998371"/>
                </a:cubicBezTo>
                <a:close/>
                <a:moveTo>
                  <a:pt x="368040" y="998371"/>
                </a:moveTo>
                <a:cubicBezTo>
                  <a:pt x="376061" y="998371"/>
                  <a:pt x="380438" y="1004205"/>
                  <a:pt x="380438" y="1012227"/>
                </a:cubicBezTo>
                <a:cubicBezTo>
                  <a:pt x="380438" y="1018061"/>
                  <a:pt x="376061" y="1024625"/>
                  <a:pt x="368040" y="1024625"/>
                </a:cubicBezTo>
                <a:cubicBezTo>
                  <a:pt x="360747" y="1024625"/>
                  <a:pt x="354183" y="1018061"/>
                  <a:pt x="354183" y="1012227"/>
                </a:cubicBezTo>
                <a:cubicBezTo>
                  <a:pt x="354183" y="1004205"/>
                  <a:pt x="360747" y="998371"/>
                  <a:pt x="368040" y="998371"/>
                </a:cubicBezTo>
                <a:close/>
                <a:moveTo>
                  <a:pt x="297208" y="998371"/>
                </a:moveTo>
                <a:cubicBezTo>
                  <a:pt x="303771" y="998371"/>
                  <a:pt x="309606" y="1004205"/>
                  <a:pt x="309606" y="1012227"/>
                </a:cubicBezTo>
                <a:cubicBezTo>
                  <a:pt x="309606" y="1018061"/>
                  <a:pt x="303771" y="1024625"/>
                  <a:pt x="297208" y="1024625"/>
                </a:cubicBezTo>
                <a:cubicBezTo>
                  <a:pt x="289916" y="1024625"/>
                  <a:pt x="283352" y="1018061"/>
                  <a:pt x="283352" y="1012227"/>
                </a:cubicBezTo>
                <a:cubicBezTo>
                  <a:pt x="283352" y="1004205"/>
                  <a:pt x="289916" y="998371"/>
                  <a:pt x="297208" y="998371"/>
                </a:cubicBezTo>
                <a:close/>
                <a:moveTo>
                  <a:pt x="226379" y="998371"/>
                </a:moveTo>
                <a:cubicBezTo>
                  <a:pt x="232214" y="998371"/>
                  <a:pt x="238778" y="1004205"/>
                  <a:pt x="238778" y="1012227"/>
                </a:cubicBezTo>
                <a:cubicBezTo>
                  <a:pt x="238778" y="1018061"/>
                  <a:pt x="232214" y="1024625"/>
                  <a:pt x="226379" y="1024625"/>
                </a:cubicBezTo>
                <a:cubicBezTo>
                  <a:pt x="218357" y="1024625"/>
                  <a:pt x="212523" y="1018061"/>
                  <a:pt x="212523" y="1012227"/>
                </a:cubicBezTo>
                <a:cubicBezTo>
                  <a:pt x="212523" y="1004205"/>
                  <a:pt x="218357" y="998371"/>
                  <a:pt x="226379" y="998371"/>
                </a:cubicBezTo>
                <a:close/>
                <a:moveTo>
                  <a:pt x="154085" y="998371"/>
                </a:moveTo>
                <a:cubicBezTo>
                  <a:pt x="161377" y="998371"/>
                  <a:pt x="167941" y="1004205"/>
                  <a:pt x="167941" y="1012227"/>
                </a:cubicBezTo>
                <a:cubicBezTo>
                  <a:pt x="167941" y="1018061"/>
                  <a:pt x="161377" y="1024625"/>
                  <a:pt x="154085" y="1024625"/>
                </a:cubicBezTo>
                <a:cubicBezTo>
                  <a:pt x="147521" y="1024625"/>
                  <a:pt x="141687" y="1018061"/>
                  <a:pt x="141687" y="1012227"/>
                </a:cubicBezTo>
                <a:cubicBezTo>
                  <a:pt x="141687" y="1004205"/>
                  <a:pt x="147521" y="998371"/>
                  <a:pt x="154085" y="998371"/>
                </a:cubicBezTo>
                <a:close/>
                <a:moveTo>
                  <a:pt x="83255" y="998371"/>
                </a:moveTo>
                <a:cubicBezTo>
                  <a:pt x="90548" y="998371"/>
                  <a:pt x="97111" y="1004205"/>
                  <a:pt x="97111" y="1012227"/>
                </a:cubicBezTo>
                <a:cubicBezTo>
                  <a:pt x="97111" y="1018061"/>
                  <a:pt x="90548" y="1024625"/>
                  <a:pt x="83255" y="1024625"/>
                </a:cubicBezTo>
                <a:cubicBezTo>
                  <a:pt x="76692" y="1024625"/>
                  <a:pt x="70858" y="1018061"/>
                  <a:pt x="70858" y="1012227"/>
                </a:cubicBezTo>
                <a:cubicBezTo>
                  <a:pt x="70858" y="1004205"/>
                  <a:pt x="76692" y="998371"/>
                  <a:pt x="83255" y="998371"/>
                </a:cubicBezTo>
                <a:close/>
                <a:moveTo>
                  <a:pt x="12019" y="998371"/>
                </a:moveTo>
                <a:cubicBezTo>
                  <a:pt x="20264" y="998371"/>
                  <a:pt x="26260" y="1004205"/>
                  <a:pt x="26260" y="1012227"/>
                </a:cubicBezTo>
                <a:cubicBezTo>
                  <a:pt x="26260" y="1018061"/>
                  <a:pt x="20264" y="1024625"/>
                  <a:pt x="12019" y="1024625"/>
                </a:cubicBezTo>
                <a:cubicBezTo>
                  <a:pt x="4524" y="1024625"/>
                  <a:pt x="27" y="1018061"/>
                  <a:pt x="27" y="1012227"/>
                </a:cubicBezTo>
                <a:cubicBezTo>
                  <a:pt x="27" y="1004205"/>
                  <a:pt x="4524" y="998371"/>
                  <a:pt x="12019" y="998371"/>
                </a:cubicBezTo>
                <a:close/>
                <a:moveTo>
                  <a:pt x="870603" y="927542"/>
                </a:moveTo>
                <a:cubicBezTo>
                  <a:pt x="877167" y="927542"/>
                  <a:pt x="883001" y="933376"/>
                  <a:pt x="883001" y="939939"/>
                </a:cubicBezTo>
                <a:cubicBezTo>
                  <a:pt x="883001" y="947232"/>
                  <a:pt x="877167" y="953796"/>
                  <a:pt x="870603" y="953796"/>
                </a:cubicBezTo>
                <a:cubicBezTo>
                  <a:pt x="863310" y="953796"/>
                  <a:pt x="856747" y="947232"/>
                  <a:pt x="856747" y="939939"/>
                </a:cubicBezTo>
                <a:cubicBezTo>
                  <a:pt x="856747" y="933376"/>
                  <a:pt x="863310" y="927542"/>
                  <a:pt x="870603" y="927542"/>
                </a:cubicBezTo>
                <a:close/>
                <a:moveTo>
                  <a:pt x="799773" y="927542"/>
                </a:moveTo>
                <a:cubicBezTo>
                  <a:pt x="806337" y="927542"/>
                  <a:pt x="812171" y="933376"/>
                  <a:pt x="812171" y="939939"/>
                </a:cubicBezTo>
                <a:cubicBezTo>
                  <a:pt x="812171" y="947232"/>
                  <a:pt x="806337" y="953796"/>
                  <a:pt x="799773" y="953796"/>
                </a:cubicBezTo>
                <a:cubicBezTo>
                  <a:pt x="792481" y="953796"/>
                  <a:pt x="785917" y="947232"/>
                  <a:pt x="785917" y="939939"/>
                </a:cubicBezTo>
                <a:cubicBezTo>
                  <a:pt x="785917" y="933376"/>
                  <a:pt x="792481" y="927542"/>
                  <a:pt x="799773" y="927542"/>
                </a:cubicBezTo>
                <a:close/>
                <a:moveTo>
                  <a:pt x="724112" y="927542"/>
                </a:moveTo>
                <a:cubicBezTo>
                  <a:pt x="731405" y="927542"/>
                  <a:pt x="737968" y="933376"/>
                  <a:pt x="737968" y="939939"/>
                </a:cubicBezTo>
                <a:cubicBezTo>
                  <a:pt x="737968" y="947232"/>
                  <a:pt x="731405" y="953796"/>
                  <a:pt x="724112" y="953796"/>
                </a:cubicBezTo>
                <a:cubicBezTo>
                  <a:pt x="717548" y="953796"/>
                  <a:pt x="711714" y="947232"/>
                  <a:pt x="711714" y="939939"/>
                </a:cubicBezTo>
                <a:cubicBezTo>
                  <a:pt x="711714" y="933376"/>
                  <a:pt x="717548" y="927542"/>
                  <a:pt x="724112" y="927542"/>
                </a:cubicBezTo>
                <a:close/>
                <a:moveTo>
                  <a:pt x="653281" y="927542"/>
                </a:moveTo>
                <a:cubicBezTo>
                  <a:pt x="660573" y="927542"/>
                  <a:pt x="667137" y="933376"/>
                  <a:pt x="667137" y="939939"/>
                </a:cubicBezTo>
                <a:cubicBezTo>
                  <a:pt x="667137" y="947232"/>
                  <a:pt x="660573" y="953796"/>
                  <a:pt x="653281" y="953796"/>
                </a:cubicBezTo>
                <a:cubicBezTo>
                  <a:pt x="646718" y="953796"/>
                  <a:pt x="640884" y="947232"/>
                  <a:pt x="640884" y="939939"/>
                </a:cubicBezTo>
                <a:cubicBezTo>
                  <a:pt x="640884" y="933376"/>
                  <a:pt x="645259" y="927542"/>
                  <a:pt x="653281" y="927542"/>
                </a:cubicBezTo>
                <a:close/>
                <a:moveTo>
                  <a:pt x="582453" y="927542"/>
                </a:moveTo>
                <a:cubicBezTo>
                  <a:pt x="589745" y="927542"/>
                  <a:pt x="596309" y="933376"/>
                  <a:pt x="596309" y="939939"/>
                </a:cubicBezTo>
                <a:cubicBezTo>
                  <a:pt x="596309" y="947232"/>
                  <a:pt x="589745" y="953796"/>
                  <a:pt x="582453" y="953796"/>
                </a:cubicBezTo>
                <a:cubicBezTo>
                  <a:pt x="574430" y="953796"/>
                  <a:pt x="570054" y="947232"/>
                  <a:pt x="570054" y="939939"/>
                </a:cubicBezTo>
                <a:cubicBezTo>
                  <a:pt x="570054" y="933376"/>
                  <a:pt x="574430" y="927542"/>
                  <a:pt x="582453" y="927542"/>
                </a:cubicBezTo>
                <a:close/>
                <a:moveTo>
                  <a:pt x="513642" y="927542"/>
                </a:moveTo>
                <a:cubicBezTo>
                  <a:pt x="521990" y="927542"/>
                  <a:pt x="528820" y="933376"/>
                  <a:pt x="528820" y="939939"/>
                </a:cubicBezTo>
                <a:cubicBezTo>
                  <a:pt x="528820" y="947232"/>
                  <a:pt x="521990" y="953796"/>
                  <a:pt x="513642" y="953796"/>
                </a:cubicBezTo>
                <a:cubicBezTo>
                  <a:pt x="506053" y="953796"/>
                  <a:pt x="499223" y="947232"/>
                  <a:pt x="499223" y="939939"/>
                </a:cubicBezTo>
                <a:cubicBezTo>
                  <a:pt x="499223" y="933376"/>
                  <a:pt x="506053" y="927542"/>
                  <a:pt x="513642" y="927542"/>
                </a:cubicBezTo>
                <a:close/>
                <a:moveTo>
                  <a:pt x="439809" y="927542"/>
                </a:moveTo>
                <a:cubicBezTo>
                  <a:pt x="448372" y="927542"/>
                  <a:pt x="454599" y="933376"/>
                  <a:pt x="454599" y="939939"/>
                </a:cubicBezTo>
                <a:cubicBezTo>
                  <a:pt x="454599" y="947232"/>
                  <a:pt x="448372" y="953796"/>
                  <a:pt x="439809" y="953796"/>
                </a:cubicBezTo>
                <a:cubicBezTo>
                  <a:pt x="432026" y="953796"/>
                  <a:pt x="425021" y="947232"/>
                  <a:pt x="425021" y="939939"/>
                </a:cubicBezTo>
                <a:cubicBezTo>
                  <a:pt x="425021" y="933376"/>
                  <a:pt x="432026" y="927542"/>
                  <a:pt x="439809" y="927542"/>
                </a:cubicBezTo>
                <a:close/>
                <a:moveTo>
                  <a:pt x="368046" y="927542"/>
                </a:moveTo>
                <a:cubicBezTo>
                  <a:pt x="376068" y="927542"/>
                  <a:pt x="380444" y="933376"/>
                  <a:pt x="380444" y="939939"/>
                </a:cubicBezTo>
                <a:cubicBezTo>
                  <a:pt x="380444" y="947232"/>
                  <a:pt x="376068" y="953796"/>
                  <a:pt x="368046" y="953796"/>
                </a:cubicBezTo>
                <a:cubicBezTo>
                  <a:pt x="360754" y="953796"/>
                  <a:pt x="354191" y="947232"/>
                  <a:pt x="354191" y="939939"/>
                </a:cubicBezTo>
                <a:cubicBezTo>
                  <a:pt x="354191" y="933376"/>
                  <a:pt x="360754" y="927542"/>
                  <a:pt x="368046" y="927542"/>
                </a:cubicBezTo>
                <a:close/>
                <a:moveTo>
                  <a:pt x="297214" y="927542"/>
                </a:moveTo>
                <a:cubicBezTo>
                  <a:pt x="303777" y="927542"/>
                  <a:pt x="309612" y="933376"/>
                  <a:pt x="309612" y="939939"/>
                </a:cubicBezTo>
                <a:cubicBezTo>
                  <a:pt x="309612" y="947232"/>
                  <a:pt x="303777" y="953796"/>
                  <a:pt x="297214" y="953796"/>
                </a:cubicBezTo>
                <a:cubicBezTo>
                  <a:pt x="289922" y="953796"/>
                  <a:pt x="283359" y="947232"/>
                  <a:pt x="283359" y="939939"/>
                </a:cubicBezTo>
                <a:cubicBezTo>
                  <a:pt x="283359" y="933376"/>
                  <a:pt x="289922" y="927542"/>
                  <a:pt x="297214" y="927542"/>
                </a:cubicBezTo>
                <a:close/>
                <a:moveTo>
                  <a:pt x="226386" y="927542"/>
                </a:moveTo>
                <a:cubicBezTo>
                  <a:pt x="232220" y="927542"/>
                  <a:pt x="238784" y="933376"/>
                  <a:pt x="238784" y="939939"/>
                </a:cubicBezTo>
                <a:cubicBezTo>
                  <a:pt x="238784" y="947232"/>
                  <a:pt x="232220" y="953796"/>
                  <a:pt x="226386" y="953796"/>
                </a:cubicBezTo>
                <a:cubicBezTo>
                  <a:pt x="218363" y="953796"/>
                  <a:pt x="212530" y="947232"/>
                  <a:pt x="212530" y="939939"/>
                </a:cubicBezTo>
                <a:cubicBezTo>
                  <a:pt x="212530" y="933376"/>
                  <a:pt x="218363" y="927542"/>
                  <a:pt x="226386" y="927542"/>
                </a:cubicBezTo>
                <a:close/>
                <a:moveTo>
                  <a:pt x="154091" y="927542"/>
                </a:moveTo>
                <a:cubicBezTo>
                  <a:pt x="161383" y="927542"/>
                  <a:pt x="167947" y="933376"/>
                  <a:pt x="167947" y="939939"/>
                </a:cubicBezTo>
                <a:cubicBezTo>
                  <a:pt x="167947" y="947232"/>
                  <a:pt x="161383" y="953796"/>
                  <a:pt x="154091" y="953796"/>
                </a:cubicBezTo>
                <a:cubicBezTo>
                  <a:pt x="147527" y="953796"/>
                  <a:pt x="141693" y="947232"/>
                  <a:pt x="141693" y="939939"/>
                </a:cubicBezTo>
                <a:cubicBezTo>
                  <a:pt x="141693" y="933376"/>
                  <a:pt x="147527" y="927542"/>
                  <a:pt x="154091" y="927542"/>
                </a:cubicBezTo>
                <a:close/>
                <a:moveTo>
                  <a:pt x="83261" y="927542"/>
                </a:moveTo>
                <a:cubicBezTo>
                  <a:pt x="90554" y="927542"/>
                  <a:pt x="97117" y="933376"/>
                  <a:pt x="97117" y="939939"/>
                </a:cubicBezTo>
                <a:cubicBezTo>
                  <a:pt x="97117" y="947232"/>
                  <a:pt x="90554" y="953796"/>
                  <a:pt x="83261" y="953796"/>
                </a:cubicBezTo>
                <a:cubicBezTo>
                  <a:pt x="76698" y="953796"/>
                  <a:pt x="70864" y="947232"/>
                  <a:pt x="70864" y="939939"/>
                </a:cubicBezTo>
                <a:cubicBezTo>
                  <a:pt x="70864" y="933376"/>
                  <a:pt x="76698" y="927542"/>
                  <a:pt x="83261" y="927542"/>
                </a:cubicBezTo>
                <a:close/>
                <a:moveTo>
                  <a:pt x="12025" y="927542"/>
                </a:moveTo>
                <a:cubicBezTo>
                  <a:pt x="20270" y="927542"/>
                  <a:pt x="26266" y="933376"/>
                  <a:pt x="26266" y="939939"/>
                </a:cubicBezTo>
                <a:cubicBezTo>
                  <a:pt x="26266" y="947232"/>
                  <a:pt x="20270" y="953796"/>
                  <a:pt x="12025" y="953796"/>
                </a:cubicBezTo>
                <a:cubicBezTo>
                  <a:pt x="4530" y="953796"/>
                  <a:pt x="33" y="947232"/>
                  <a:pt x="33" y="939939"/>
                </a:cubicBezTo>
                <a:cubicBezTo>
                  <a:pt x="33" y="933376"/>
                  <a:pt x="4530" y="927542"/>
                  <a:pt x="12025" y="927542"/>
                </a:cubicBezTo>
                <a:close/>
                <a:moveTo>
                  <a:pt x="6581764" y="924168"/>
                </a:moveTo>
                <a:cubicBezTo>
                  <a:pt x="6589547" y="924168"/>
                  <a:pt x="6596552" y="928543"/>
                  <a:pt x="6596552" y="936565"/>
                </a:cubicBezTo>
                <a:cubicBezTo>
                  <a:pt x="6596552" y="943858"/>
                  <a:pt x="6589547" y="950422"/>
                  <a:pt x="6581764" y="950422"/>
                </a:cubicBezTo>
                <a:cubicBezTo>
                  <a:pt x="6573202" y="950422"/>
                  <a:pt x="6566976" y="943858"/>
                  <a:pt x="6566976" y="936565"/>
                </a:cubicBezTo>
                <a:cubicBezTo>
                  <a:pt x="6566976" y="928543"/>
                  <a:pt x="6573202" y="924168"/>
                  <a:pt x="6581764" y="924168"/>
                </a:cubicBezTo>
                <a:close/>
                <a:moveTo>
                  <a:pt x="6510933" y="924168"/>
                </a:moveTo>
                <a:cubicBezTo>
                  <a:pt x="6518717" y="924168"/>
                  <a:pt x="6525722" y="928543"/>
                  <a:pt x="6525722" y="936565"/>
                </a:cubicBezTo>
                <a:cubicBezTo>
                  <a:pt x="6525722" y="943858"/>
                  <a:pt x="6518717" y="950422"/>
                  <a:pt x="6510933" y="950422"/>
                </a:cubicBezTo>
                <a:cubicBezTo>
                  <a:pt x="6502371" y="950422"/>
                  <a:pt x="6496144" y="943858"/>
                  <a:pt x="6496144" y="936565"/>
                </a:cubicBezTo>
                <a:cubicBezTo>
                  <a:pt x="6496144" y="928543"/>
                  <a:pt x="6502371" y="924168"/>
                  <a:pt x="6510933" y="924168"/>
                </a:cubicBezTo>
                <a:close/>
                <a:moveTo>
                  <a:pt x="6440492" y="924168"/>
                </a:moveTo>
                <a:cubicBezTo>
                  <a:pt x="6448081" y="924168"/>
                  <a:pt x="6454911" y="928543"/>
                  <a:pt x="6454911" y="936565"/>
                </a:cubicBezTo>
                <a:cubicBezTo>
                  <a:pt x="6454911" y="943858"/>
                  <a:pt x="6448081" y="950422"/>
                  <a:pt x="6440492" y="950422"/>
                </a:cubicBezTo>
                <a:cubicBezTo>
                  <a:pt x="6432145" y="950422"/>
                  <a:pt x="6425315" y="943858"/>
                  <a:pt x="6425315" y="936565"/>
                </a:cubicBezTo>
                <a:cubicBezTo>
                  <a:pt x="6425315" y="928543"/>
                  <a:pt x="6432145" y="924168"/>
                  <a:pt x="6440492" y="924168"/>
                </a:cubicBezTo>
                <a:close/>
                <a:moveTo>
                  <a:pt x="6368340" y="924168"/>
                </a:moveTo>
                <a:cubicBezTo>
                  <a:pt x="6376362" y="924168"/>
                  <a:pt x="6380737" y="928543"/>
                  <a:pt x="6380737" y="936565"/>
                </a:cubicBezTo>
                <a:cubicBezTo>
                  <a:pt x="6380737" y="943858"/>
                  <a:pt x="6376362" y="950422"/>
                  <a:pt x="6368340" y="950422"/>
                </a:cubicBezTo>
                <a:cubicBezTo>
                  <a:pt x="6361047" y="950422"/>
                  <a:pt x="6354484" y="943858"/>
                  <a:pt x="6354484" y="936565"/>
                </a:cubicBezTo>
                <a:cubicBezTo>
                  <a:pt x="6354484" y="928543"/>
                  <a:pt x="6361047" y="924168"/>
                  <a:pt x="6368340" y="924168"/>
                </a:cubicBezTo>
                <a:close/>
                <a:moveTo>
                  <a:pt x="6297511" y="924168"/>
                </a:moveTo>
                <a:cubicBezTo>
                  <a:pt x="6304074" y="924168"/>
                  <a:pt x="6309908" y="928543"/>
                  <a:pt x="6309908" y="936565"/>
                </a:cubicBezTo>
                <a:cubicBezTo>
                  <a:pt x="6309908" y="943858"/>
                  <a:pt x="6304074" y="950422"/>
                  <a:pt x="6297511" y="950422"/>
                </a:cubicBezTo>
                <a:cubicBezTo>
                  <a:pt x="6290218" y="950422"/>
                  <a:pt x="6283655" y="943858"/>
                  <a:pt x="6283655" y="936565"/>
                </a:cubicBezTo>
                <a:cubicBezTo>
                  <a:pt x="6283655" y="928543"/>
                  <a:pt x="6290218" y="924168"/>
                  <a:pt x="6297511" y="924168"/>
                </a:cubicBezTo>
                <a:close/>
                <a:moveTo>
                  <a:pt x="6226679" y="924168"/>
                </a:moveTo>
                <a:cubicBezTo>
                  <a:pt x="6233242" y="924168"/>
                  <a:pt x="6239076" y="928543"/>
                  <a:pt x="6239076" y="936565"/>
                </a:cubicBezTo>
                <a:cubicBezTo>
                  <a:pt x="6239076" y="943858"/>
                  <a:pt x="6233242" y="950422"/>
                  <a:pt x="6226679" y="950422"/>
                </a:cubicBezTo>
                <a:cubicBezTo>
                  <a:pt x="6219386" y="950422"/>
                  <a:pt x="6212823" y="943858"/>
                  <a:pt x="6212823" y="936565"/>
                </a:cubicBezTo>
                <a:cubicBezTo>
                  <a:pt x="6212823" y="928543"/>
                  <a:pt x="6219386" y="924168"/>
                  <a:pt x="6226679" y="924168"/>
                </a:cubicBezTo>
                <a:close/>
                <a:moveTo>
                  <a:pt x="6154391" y="924168"/>
                </a:moveTo>
                <a:cubicBezTo>
                  <a:pt x="6161684" y="924168"/>
                  <a:pt x="6168247" y="928543"/>
                  <a:pt x="6168247" y="936565"/>
                </a:cubicBezTo>
                <a:cubicBezTo>
                  <a:pt x="6168247" y="943858"/>
                  <a:pt x="6161684" y="950422"/>
                  <a:pt x="6154391" y="950422"/>
                </a:cubicBezTo>
                <a:cubicBezTo>
                  <a:pt x="6147828" y="950422"/>
                  <a:pt x="6141994" y="943858"/>
                  <a:pt x="6141994" y="936565"/>
                </a:cubicBezTo>
                <a:cubicBezTo>
                  <a:pt x="6141994" y="928543"/>
                  <a:pt x="6147828" y="924168"/>
                  <a:pt x="6154391" y="924168"/>
                </a:cubicBezTo>
                <a:close/>
                <a:moveTo>
                  <a:pt x="6083559" y="924168"/>
                </a:moveTo>
                <a:cubicBezTo>
                  <a:pt x="6090852" y="924168"/>
                  <a:pt x="6097415" y="930002"/>
                  <a:pt x="6097415" y="936565"/>
                </a:cubicBezTo>
                <a:cubicBezTo>
                  <a:pt x="6097415" y="943858"/>
                  <a:pt x="6090852" y="950422"/>
                  <a:pt x="6083559" y="950422"/>
                </a:cubicBezTo>
                <a:cubicBezTo>
                  <a:pt x="6076996" y="950422"/>
                  <a:pt x="6071162" y="943858"/>
                  <a:pt x="6071162" y="936565"/>
                </a:cubicBezTo>
                <a:cubicBezTo>
                  <a:pt x="6071162" y="930002"/>
                  <a:pt x="6076996" y="924168"/>
                  <a:pt x="6083559" y="924168"/>
                </a:cubicBezTo>
                <a:close/>
                <a:moveTo>
                  <a:pt x="6011748" y="924168"/>
                </a:moveTo>
                <a:cubicBezTo>
                  <a:pt x="6019532" y="924168"/>
                  <a:pt x="6026537" y="930002"/>
                  <a:pt x="6026537" y="936565"/>
                </a:cubicBezTo>
                <a:cubicBezTo>
                  <a:pt x="6026537" y="943858"/>
                  <a:pt x="6019532" y="950422"/>
                  <a:pt x="6011748" y="950422"/>
                </a:cubicBezTo>
                <a:cubicBezTo>
                  <a:pt x="6003186" y="950422"/>
                  <a:pt x="5998516" y="943858"/>
                  <a:pt x="5996959" y="936565"/>
                </a:cubicBezTo>
                <a:cubicBezTo>
                  <a:pt x="5996959" y="930002"/>
                  <a:pt x="6003186" y="924168"/>
                  <a:pt x="6011748" y="924168"/>
                </a:cubicBezTo>
                <a:close/>
                <a:moveTo>
                  <a:pt x="5940548" y="924168"/>
                </a:moveTo>
                <a:cubicBezTo>
                  <a:pt x="5948896" y="924168"/>
                  <a:pt x="5955726" y="930002"/>
                  <a:pt x="5955726" y="936565"/>
                </a:cubicBezTo>
                <a:cubicBezTo>
                  <a:pt x="5955726" y="943858"/>
                  <a:pt x="5948896" y="950422"/>
                  <a:pt x="5940548" y="950422"/>
                </a:cubicBezTo>
                <a:cubicBezTo>
                  <a:pt x="5932960" y="950422"/>
                  <a:pt x="5926130" y="943858"/>
                  <a:pt x="5926130" y="936565"/>
                </a:cubicBezTo>
                <a:cubicBezTo>
                  <a:pt x="5926130" y="930002"/>
                  <a:pt x="5932960" y="924168"/>
                  <a:pt x="5940548" y="924168"/>
                </a:cubicBezTo>
                <a:close/>
                <a:moveTo>
                  <a:pt x="5870088" y="924168"/>
                </a:moveTo>
                <a:cubicBezTo>
                  <a:pt x="5878650" y="924168"/>
                  <a:pt x="5884877" y="930002"/>
                  <a:pt x="5884877" y="936565"/>
                </a:cubicBezTo>
                <a:cubicBezTo>
                  <a:pt x="5884877" y="943858"/>
                  <a:pt x="5878650" y="950422"/>
                  <a:pt x="5870088" y="950422"/>
                </a:cubicBezTo>
                <a:cubicBezTo>
                  <a:pt x="5862304" y="950422"/>
                  <a:pt x="5855299" y="943858"/>
                  <a:pt x="5855299" y="936565"/>
                </a:cubicBezTo>
                <a:cubicBezTo>
                  <a:pt x="5855299" y="930002"/>
                  <a:pt x="5862304" y="924168"/>
                  <a:pt x="5870088" y="924168"/>
                </a:cubicBezTo>
                <a:close/>
                <a:moveTo>
                  <a:pt x="5798325" y="924168"/>
                </a:moveTo>
                <a:cubicBezTo>
                  <a:pt x="5806347" y="924168"/>
                  <a:pt x="5810722" y="930002"/>
                  <a:pt x="5810722" y="936565"/>
                </a:cubicBezTo>
                <a:cubicBezTo>
                  <a:pt x="5810722" y="943858"/>
                  <a:pt x="5806347" y="950422"/>
                  <a:pt x="5798325" y="950422"/>
                </a:cubicBezTo>
                <a:cubicBezTo>
                  <a:pt x="5791032" y="950422"/>
                  <a:pt x="5784469" y="943858"/>
                  <a:pt x="5784469" y="936565"/>
                </a:cubicBezTo>
                <a:cubicBezTo>
                  <a:pt x="5784469" y="930002"/>
                  <a:pt x="5791032" y="924168"/>
                  <a:pt x="5798325" y="924168"/>
                </a:cubicBezTo>
                <a:close/>
                <a:moveTo>
                  <a:pt x="5724122" y="924168"/>
                </a:moveTo>
                <a:cubicBezTo>
                  <a:pt x="5730685" y="924168"/>
                  <a:pt x="5736519" y="930002"/>
                  <a:pt x="5736519" y="936565"/>
                </a:cubicBezTo>
                <a:cubicBezTo>
                  <a:pt x="5736519" y="943858"/>
                  <a:pt x="5730685" y="950422"/>
                  <a:pt x="5724122" y="950422"/>
                </a:cubicBezTo>
                <a:cubicBezTo>
                  <a:pt x="5716100" y="950422"/>
                  <a:pt x="5710266" y="943858"/>
                  <a:pt x="5710266" y="936565"/>
                </a:cubicBezTo>
                <a:cubicBezTo>
                  <a:pt x="5710266" y="930002"/>
                  <a:pt x="5716100" y="924168"/>
                  <a:pt x="5724122" y="924168"/>
                </a:cubicBezTo>
                <a:close/>
                <a:moveTo>
                  <a:pt x="5653291" y="924168"/>
                </a:moveTo>
                <a:cubicBezTo>
                  <a:pt x="5659125" y="924168"/>
                  <a:pt x="5665688" y="930002"/>
                  <a:pt x="5665688" y="936565"/>
                </a:cubicBezTo>
                <a:cubicBezTo>
                  <a:pt x="5665688" y="943858"/>
                  <a:pt x="5659125" y="950422"/>
                  <a:pt x="5653291" y="950422"/>
                </a:cubicBezTo>
                <a:cubicBezTo>
                  <a:pt x="5645269" y="950422"/>
                  <a:pt x="5639435" y="943858"/>
                  <a:pt x="5639435" y="936565"/>
                </a:cubicBezTo>
                <a:cubicBezTo>
                  <a:pt x="5639435" y="930002"/>
                  <a:pt x="5645269" y="924168"/>
                  <a:pt x="5653291" y="924168"/>
                </a:cubicBezTo>
                <a:close/>
                <a:moveTo>
                  <a:pt x="5581002" y="924168"/>
                </a:moveTo>
                <a:cubicBezTo>
                  <a:pt x="5588295" y="924168"/>
                  <a:pt x="5594858" y="930002"/>
                  <a:pt x="5594858" y="936565"/>
                </a:cubicBezTo>
                <a:cubicBezTo>
                  <a:pt x="5594858" y="943858"/>
                  <a:pt x="5588295" y="950422"/>
                  <a:pt x="5581002" y="950422"/>
                </a:cubicBezTo>
                <a:cubicBezTo>
                  <a:pt x="5574439" y="950422"/>
                  <a:pt x="5568605" y="943858"/>
                  <a:pt x="5568605" y="936565"/>
                </a:cubicBezTo>
                <a:cubicBezTo>
                  <a:pt x="5568605" y="930002"/>
                  <a:pt x="5574439" y="924168"/>
                  <a:pt x="5581002" y="924168"/>
                </a:cubicBezTo>
                <a:close/>
                <a:moveTo>
                  <a:pt x="5510171" y="924168"/>
                </a:moveTo>
                <a:cubicBezTo>
                  <a:pt x="5517464" y="924168"/>
                  <a:pt x="5524027" y="930002"/>
                  <a:pt x="5524027" y="936565"/>
                </a:cubicBezTo>
                <a:cubicBezTo>
                  <a:pt x="5524027" y="943858"/>
                  <a:pt x="5517464" y="950422"/>
                  <a:pt x="5510171" y="950422"/>
                </a:cubicBezTo>
                <a:cubicBezTo>
                  <a:pt x="5503608" y="950422"/>
                  <a:pt x="5497774" y="943858"/>
                  <a:pt x="5497774" y="936565"/>
                </a:cubicBezTo>
                <a:cubicBezTo>
                  <a:pt x="5497774" y="930002"/>
                  <a:pt x="5503608" y="924168"/>
                  <a:pt x="5510171" y="924168"/>
                </a:cubicBezTo>
                <a:close/>
                <a:moveTo>
                  <a:pt x="5438937" y="924168"/>
                </a:moveTo>
                <a:cubicBezTo>
                  <a:pt x="5447182" y="924168"/>
                  <a:pt x="5453178" y="930002"/>
                  <a:pt x="5453178" y="936565"/>
                </a:cubicBezTo>
                <a:cubicBezTo>
                  <a:pt x="5453178" y="943858"/>
                  <a:pt x="5447182" y="950422"/>
                  <a:pt x="5438937" y="950422"/>
                </a:cubicBezTo>
                <a:cubicBezTo>
                  <a:pt x="5431442" y="950422"/>
                  <a:pt x="5426945" y="943858"/>
                  <a:pt x="5426945" y="936565"/>
                </a:cubicBezTo>
                <a:cubicBezTo>
                  <a:pt x="5426945" y="930002"/>
                  <a:pt x="5431442" y="924168"/>
                  <a:pt x="5438937" y="924168"/>
                </a:cubicBezTo>
                <a:close/>
                <a:moveTo>
                  <a:pt x="5367530" y="924168"/>
                </a:moveTo>
                <a:cubicBezTo>
                  <a:pt x="5376092" y="924168"/>
                  <a:pt x="5382318" y="930002"/>
                  <a:pt x="5382318" y="936565"/>
                </a:cubicBezTo>
                <a:cubicBezTo>
                  <a:pt x="5382318" y="943858"/>
                  <a:pt x="5376092" y="950422"/>
                  <a:pt x="5367530" y="950422"/>
                </a:cubicBezTo>
                <a:cubicBezTo>
                  <a:pt x="5359747" y="950422"/>
                  <a:pt x="5352742" y="943858"/>
                  <a:pt x="5352742" y="936565"/>
                </a:cubicBezTo>
                <a:cubicBezTo>
                  <a:pt x="5352742" y="930002"/>
                  <a:pt x="5359747" y="924168"/>
                  <a:pt x="5367530" y="924168"/>
                </a:cubicBezTo>
                <a:close/>
                <a:moveTo>
                  <a:pt x="5296699" y="924168"/>
                </a:moveTo>
                <a:cubicBezTo>
                  <a:pt x="5305261" y="924168"/>
                  <a:pt x="5311488" y="930002"/>
                  <a:pt x="5311488" y="936565"/>
                </a:cubicBezTo>
                <a:cubicBezTo>
                  <a:pt x="5311488" y="943858"/>
                  <a:pt x="5305261" y="950422"/>
                  <a:pt x="5296699" y="950422"/>
                </a:cubicBezTo>
                <a:cubicBezTo>
                  <a:pt x="5288915" y="950422"/>
                  <a:pt x="5281910" y="943858"/>
                  <a:pt x="5281910" y="936565"/>
                </a:cubicBezTo>
                <a:cubicBezTo>
                  <a:pt x="5281910" y="930002"/>
                  <a:pt x="5288915" y="924168"/>
                  <a:pt x="5296699" y="924168"/>
                </a:cubicBezTo>
                <a:close/>
                <a:moveTo>
                  <a:pt x="5225869" y="924168"/>
                </a:moveTo>
                <a:cubicBezTo>
                  <a:pt x="5234431" y="924168"/>
                  <a:pt x="5240657" y="930002"/>
                  <a:pt x="5240657" y="936565"/>
                </a:cubicBezTo>
                <a:cubicBezTo>
                  <a:pt x="5240657" y="943858"/>
                  <a:pt x="5234431" y="950422"/>
                  <a:pt x="5225869" y="950422"/>
                </a:cubicBezTo>
                <a:cubicBezTo>
                  <a:pt x="5217307" y="950422"/>
                  <a:pt x="5211081" y="943858"/>
                  <a:pt x="5211081" y="936565"/>
                </a:cubicBezTo>
                <a:cubicBezTo>
                  <a:pt x="5211081" y="930002"/>
                  <a:pt x="5217307" y="924168"/>
                  <a:pt x="5225869" y="924168"/>
                </a:cubicBezTo>
                <a:close/>
                <a:moveTo>
                  <a:pt x="5154105" y="924168"/>
                </a:moveTo>
                <a:cubicBezTo>
                  <a:pt x="5162127" y="924168"/>
                  <a:pt x="5166502" y="930002"/>
                  <a:pt x="5166502" y="936565"/>
                </a:cubicBezTo>
                <a:cubicBezTo>
                  <a:pt x="5166502" y="943858"/>
                  <a:pt x="5162127" y="950422"/>
                  <a:pt x="5154105" y="950422"/>
                </a:cubicBezTo>
                <a:cubicBezTo>
                  <a:pt x="5146083" y="950422"/>
                  <a:pt x="5140249" y="943858"/>
                  <a:pt x="5140249" y="936565"/>
                </a:cubicBezTo>
                <a:cubicBezTo>
                  <a:pt x="5140249" y="930002"/>
                  <a:pt x="5146083" y="924168"/>
                  <a:pt x="5154105" y="924168"/>
                </a:cubicBezTo>
                <a:close/>
                <a:moveTo>
                  <a:pt x="5083276" y="924168"/>
                </a:moveTo>
                <a:cubicBezTo>
                  <a:pt x="5089110" y="924168"/>
                  <a:pt x="5095673" y="930002"/>
                  <a:pt x="5095673" y="936565"/>
                </a:cubicBezTo>
                <a:cubicBezTo>
                  <a:pt x="5095673" y="943858"/>
                  <a:pt x="5089110" y="950422"/>
                  <a:pt x="5083276" y="950422"/>
                </a:cubicBezTo>
                <a:cubicBezTo>
                  <a:pt x="5075254" y="950422"/>
                  <a:pt x="5069420" y="943858"/>
                  <a:pt x="5069420" y="936565"/>
                </a:cubicBezTo>
                <a:cubicBezTo>
                  <a:pt x="5069420" y="930002"/>
                  <a:pt x="5075254" y="924168"/>
                  <a:pt x="5083276" y="924168"/>
                </a:cubicBezTo>
                <a:close/>
                <a:moveTo>
                  <a:pt x="5012445" y="924168"/>
                </a:moveTo>
                <a:cubicBezTo>
                  <a:pt x="5018279" y="924168"/>
                  <a:pt x="5024842" y="930002"/>
                  <a:pt x="5024842" y="936565"/>
                </a:cubicBezTo>
                <a:cubicBezTo>
                  <a:pt x="5024842" y="943858"/>
                  <a:pt x="5018279" y="950422"/>
                  <a:pt x="5012445" y="950422"/>
                </a:cubicBezTo>
                <a:cubicBezTo>
                  <a:pt x="5004423" y="950422"/>
                  <a:pt x="4998589" y="943858"/>
                  <a:pt x="4998589" y="938024"/>
                </a:cubicBezTo>
                <a:cubicBezTo>
                  <a:pt x="4998589" y="930002"/>
                  <a:pt x="5004423" y="924168"/>
                  <a:pt x="5012445" y="924168"/>
                </a:cubicBezTo>
                <a:close/>
                <a:moveTo>
                  <a:pt x="4940157" y="924168"/>
                </a:moveTo>
                <a:cubicBezTo>
                  <a:pt x="4948179" y="924168"/>
                  <a:pt x="4954013" y="930002"/>
                  <a:pt x="4954013" y="938024"/>
                </a:cubicBezTo>
                <a:cubicBezTo>
                  <a:pt x="4954013" y="943858"/>
                  <a:pt x="4948179" y="950422"/>
                  <a:pt x="4940157" y="950422"/>
                </a:cubicBezTo>
                <a:cubicBezTo>
                  <a:pt x="4934323" y="950422"/>
                  <a:pt x="4927760" y="943858"/>
                  <a:pt x="4927760" y="938024"/>
                </a:cubicBezTo>
                <a:cubicBezTo>
                  <a:pt x="4927760" y="930002"/>
                  <a:pt x="4934323" y="924168"/>
                  <a:pt x="4940157" y="924168"/>
                </a:cubicBezTo>
                <a:close/>
                <a:moveTo>
                  <a:pt x="4865953" y="924168"/>
                </a:moveTo>
                <a:cubicBezTo>
                  <a:pt x="4873975" y="924168"/>
                  <a:pt x="4879809" y="930002"/>
                  <a:pt x="4879809" y="938024"/>
                </a:cubicBezTo>
                <a:cubicBezTo>
                  <a:pt x="4879809" y="943858"/>
                  <a:pt x="4873975" y="950422"/>
                  <a:pt x="4865953" y="950422"/>
                </a:cubicBezTo>
                <a:cubicBezTo>
                  <a:pt x="4860119" y="950422"/>
                  <a:pt x="4853556" y="943858"/>
                  <a:pt x="4853556" y="938024"/>
                </a:cubicBezTo>
                <a:cubicBezTo>
                  <a:pt x="4853556" y="930002"/>
                  <a:pt x="4858661" y="924168"/>
                  <a:pt x="4865953" y="924168"/>
                </a:cubicBezTo>
                <a:close/>
                <a:moveTo>
                  <a:pt x="4797514" y="924168"/>
                </a:moveTo>
                <a:cubicBezTo>
                  <a:pt x="4806076" y="924168"/>
                  <a:pt x="4812303" y="930002"/>
                  <a:pt x="4812303" y="938024"/>
                </a:cubicBezTo>
                <a:cubicBezTo>
                  <a:pt x="4812303" y="943858"/>
                  <a:pt x="4806076" y="950422"/>
                  <a:pt x="4797514" y="950422"/>
                </a:cubicBezTo>
                <a:cubicBezTo>
                  <a:pt x="4789730" y="950422"/>
                  <a:pt x="4782725" y="943858"/>
                  <a:pt x="4782725" y="938024"/>
                </a:cubicBezTo>
                <a:cubicBezTo>
                  <a:pt x="4782725" y="930002"/>
                  <a:pt x="4789730" y="924168"/>
                  <a:pt x="4797514" y="924168"/>
                </a:cubicBezTo>
                <a:close/>
                <a:moveTo>
                  <a:pt x="4726684" y="924168"/>
                </a:moveTo>
                <a:cubicBezTo>
                  <a:pt x="4735246" y="924168"/>
                  <a:pt x="4741472" y="930002"/>
                  <a:pt x="4741472" y="938024"/>
                </a:cubicBezTo>
                <a:cubicBezTo>
                  <a:pt x="4741472" y="943858"/>
                  <a:pt x="4735246" y="950422"/>
                  <a:pt x="4726684" y="950422"/>
                </a:cubicBezTo>
                <a:cubicBezTo>
                  <a:pt x="4718122" y="950422"/>
                  <a:pt x="4711896" y="943858"/>
                  <a:pt x="4711896" y="938024"/>
                </a:cubicBezTo>
                <a:cubicBezTo>
                  <a:pt x="4711896" y="930002"/>
                  <a:pt x="4718122" y="924168"/>
                  <a:pt x="4726684" y="924168"/>
                </a:cubicBezTo>
                <a:close/>
                <a:moveTo>
                  <a:pt x="4655853" y="924168"/>
                </a:moveTo>
                <a:cubicBezTo>
                  <a:pt x="4663637" y="924168"/>
                  <a:pt x="4670642" y="930002"/>
                  <a:pt x="4670642" y="938024"/>
                </a:cubicBezTo>
                <a:cubicBezTo>
                  <a:pt x="4670642" y="943858"/>
                  <a:pt x="4663637" y="950422"/>
                  <a:pt x="4655853" y="950422"/>
                </a:cubicBezTo>
                <a:cubicBezTo>
                  <a:pt x="4647291" y="950422"/>
                  <a:pt x="4641064" y="943858"/>
                  <a:pt x="4641064" y="938024"/>
                </a:cubicBezTo>
                <a:cubicBezTo>
                  <a:pt x="4641064" y="930002"/>
                  <a:pt x="4647291" y="924168"/>
                  <a:pt x="4655853" y="924168"/>
                </a:cubicBezTo>
                <a:close/>
                <a:moveTo>
                  <a:pt x="4584091" y="924168"/>
                </a:moveTo>
                <a:cubicBezTo>
                  <a:pt x="4591384" y="924168"/>
                  <a:pt x="4596488" y="930002"/>
                  <a:pt x="4596488" y="938024"/>
                </a:cubicBezTo>
                <a:cubicBezTo>
                  <a:pt x="4596488" y="943858"/>
                  <a:pt x="4591384" y="950422"/>
                  <a:pt x="4584091" y="950422"/>
                </a:cubicBezTo>
                <a:cubicBezTo>
                  <a:pt x="4576069" y="950422"/>
                  <a:pt x="4570235" y="943858"/>
                  <a:pt x="4570235" y="938024"/>
                </a:cubicBezTo>
                <a:cubicBezTo>
                  <a:pt x="4570235" y="930002"/>
                  <a:pt x="4576069" y="924168"/>
                  <a:pt x="4584091" y="924168"/>
                </a:cubicBezTo>
                <a:close/>
                <a:moveTo>
                  <a:pt x="4513260" y="924168"/>
                </a:moveTo>
                <a:cubicBezTo>
                  <a:pt x="4519094" y="924168"/>
                  <a:pt x="4525657" y="930002"/>
                  <a:pt x="4525657" y="938024"/>
                </a:cubicBezTo>
                <a:cubicBezTo>
                  <a:pt x="4525657" y="943858"/>
                  <a:pt x="4519094" y="950422"/>
                  <a:pt x="4513260" y="950422"/>
                </a:cubicBezTo>
                <a:cubicBezTo>
                  <a:pt x="4505238" y="950422"/>
                  <a:pt x="4499404" y="943858"/>
                  <a:pt x="4499404" y="938024"/>
                </a:cubicBezTo>
                <a:cubicBezTo>
                  <a:pt x="4499404" y="930002"/>
                  <a:pt x="4505238" y="924168"/>
                  <a:pt x="4513260" y="924168"/>
                </a:cubicBezTo>
                <a:close/>
                <a:moveTo>
                  <a:pt x="4439056" y="924168"/>
                </a:moveTo>
                <a:cubicBezTo>
                  <a:pt x="4445619" y="924168"/>
                  <a:pt x="4451453" y="930002"/>
                  <a:pt x="4451453" y="938024"/>
                </a:cubicBezTo>
                <a:cubicBezTo>
                  <a:pt x="4451453" y="943858"/>
                  <a:pt x="4445619" y="950422"/>
                  <a:pt x="4439056" y="950422"/>
                </a:cubicBezTo>
                <a:cubicBezTo>
                  <a:pt x="4431763" y="950422"/>
                  <a:pt x="4425200" y="943858"/>
                  <a:pt x="4425200" y="938024"/>
                </a:cubicBezTo>
                <a:cubicBezTo>
                  <a:pt x="4425200" y="930002"/>
                  <a:pt x="4431763" y="924168"/>
                  <a:pt x="4439056" y="924168"/>
                </a:cubicBezTo>
                <a:close/>
                <a:moveTo>
                  <a:pt x="4366768" y="924168"/>
                </a:moveTo>
                <a:cubicBezTo>
                  <a:pt x="4374790" y="924168"/>
                  <a:pt x="4380624" y="930002"/>
                  <a:pt x="4380624" y="938024"/>
                </a:cubicBezTo>
                <a:cubicBezTo>
                  <a:pt x="4380624" y="943858"/>
                  <a:pt x="4374790" y="950422"/>
                  <a:pt x="4366768" y="950422"/>
                </a:cubicBezTo>
                <a:cubicBezTo>
                  <a:pt x="4360934" y="950422"/>
                  <a:pt x="4354371" y="943858"/>
                  <a:pt x="4354371" y="938024"/>
                </a:cubicBezTo>
                <a:cubicBezTo>
                  <a:pt x="4354371" y="930002"/>
                  <a:pt x="4360934" y="924168"/>
                  <a:pt x="4366768" y="924168"/>
                </a:cubicBezTo>
                <a:close/>
                <a:moveTo>
                  <a:pt x="4295937" y="924168"/>
                </a:moveTo>
                <a:cubicBezTo>
                  <a:pt x="4303959" y="924168"/>
                  <a:pt x="4309793" y="930002"/>
                  <a:pt x="4309793" y="938024"/>
                </a:cubicBezTo>
                <a:cubicBezTo>
                  <a:pt x="4309793" y="943858"/>
                  <a:pt x="4303959" y="950422"/>
                  <a:pt x="4295937" y="950422"/>
                </a:cubicBezTo>
                <a:cubicBezTo>
                  <a:pt x="4290103" y="950422"/>
                  <a:pt x="4283540" y="943858"/>
                  <a:pt x="4283540" y="938024"/>
                </a:cubicBezTo>
                <a:cubicBezTo>
                  <a:pt x="4283540" y="930002"/>
                  <a:pt x="4290103" y="924168"/>
                  <a:pt x="4295937" y="924168"/>
                </a:cubicBezTo>
                <a:close/>
                <a:moveTo>
                  <a:pt x="4225107" y="924168"/>
                </a:moveTo>
                <a:cubicBezTo>
                  <a:pt x="4233129" y="924168"/>
                  <a:pt x="4238963" y="930002"/>
                  <a:pt x="4238963" y="938024"/>
                </a:cubicBezTo>
                <a:cubicBezTo>
                  <a:pt x="4238963" y="943858"/>
                  <a:pt x="4233129" y="950422"/>
                  <a:pt x="4225107" y="950422"/>
                </a:cubicBezTo>
                <a:cubicBezTo>
                  <a:pt x="4217085" y="950422"/>
                  <a:pt x="4212710" y="943858"/>
                  <a:pt x="4212710" y="938024"/>
                </a:cubicBezTo>
                <a:cubicBezTo>
                  <a:pt x="4212710" y="930002"/>
                  <a:pt x="4217085" y="924168"/>
                  <a:pt x="4225107" y="924168"/>
                </a:cubicBezTo>
                <a:close/>
                <a:moveTo>
                  <a:pt x="4153295" y="924168"/>
                </a:moveTo>
                <a:cubicBezTo>
                  <a:pt x="4161078" y="924168"/>
                  <a:pt x="4168083" y="930002"/>
                  <a:pt x="4168083" y="938024"/>
                </a:cubicBezTo>
                <a:cubicBezTo>
                  <a:pt x="4168083" y="943858"/>
                  <a:pt x="4161078" y="950422"/>
                  <a:pt x="4153295" y="950422"/>
                </a:cubicBezTo>
                <a:cubicBezTo>
                  <a:pt x="4144733" y="950422"/>
                  <a:pt x="4138507" y="943858"/>
                  <a:pt x="4138507" y="938024"/>
                </a:cubicBezTo>
                <a:cubicBezTo>
                  <a:pt x="4138507" y="930002"/>
                  <a:pt x="4144733" y="924168"/>
                  <a:pt x="4153295" y="924168"/>
                </a:cubicBezTo>
                <a:close/>
                <a:moveTo>
                  <a:pt x="4082465" y="924168"/>
                </a:moveTo>
                <a:cubicBezTo>
                  <a:pt x="4090249" y="924168"/>
                  <a:pt x="4097254" y="930002"/>
                  <a:pt x="4097254" y="938024"/>
                </a:cubicBezTo>
                <a:cubicBezTo>
                  <a:pt x="4097254" y="943858"/>
                  <a:pt x="4090249" y="950422"/>
                  <a:pt x="4082465" y="950422"/>
                </a:cubicBezTo>
                <a:cubicBezTo>
                  <a:pt x="4073903" y="950422"/>
                  <a:pt x="4067676" y="943858"/>
                  <a:pt x="4067676" y="938024"/>
                </a:cubicBezTo>
                <a:cubicBezTo>
                  <a:pt x="4067676" y="930002"/>
                  <a:pt x="4073903" y="924168"/>
                  <a:pt x="4082465" y="924168"/>
                </a:cubicBezTo>
                <a:close/>
                <a:moveTo>
                  <a:pt x="4011635" y="924168"/>
                </a:moveTo>
                <a:cubicBezTo>
                  <a:pt x="4019418" y="924168"/>
                  <a:pt x="4026423" y="930002"/>
                  <a:pt x="4026423" y="938024"/>
                </a:cubicBezTo>
                <a:cubicBezTo>
                  <a:pt x="4026423" y="943858"/>
                  <a:pt x="4019418" y="950422"/>
                  <a:pt x="4011635" y="950422"/>
                </a:cubicBezTo>
                <a:cubicBezTo>
                  <a:pt x="4003073" y="950422"/>
                  <a:pt x="3996847" y="943858"/>
                  <a:pt x="3996847" y="938024"/>
                </a:cubicBezTo>
                <a:cubicBezTo>
                  <a:pt x="3996847" y="930002"/>
                  <a:pt x="4003073" y="924168"/>
                  <a:pt x="4011635" y="924168"/>
                </a:cubicBezTo>
                <a:close/>
                <a:moveTo>
                  <a:pt x="3939871" y="924168"/>
                </a:moveTo>
                <a:cubicBezTo>
                  <a:pt x="3947893" y="924168"/>
                  <a:pt x="3952268" y="930002"/>
                  <a:pt x="3952268" y="938024"/>
                </a:cubicBezTo>
                <a:cubicBezTo>
                  <a:pt x="3952268" y="945317"/>
                  <a:pt x="3947893" y="950422"/>
                  <a:pt x="3939871" y="950422"/>
                </a:cubicBezTo>
                <a:cubicBezTo>
                  <a:pt x="3932578" y="950422"/>
                  <a:pt x="3926015" y="945317"/>
                  <a:pt x="3926015" y="938024"/>
                </a:cubicBezTo>
                <a:cubicBezTo>
                  <a:pt x="3926015" y="930002"/>
                  <a:pt x="3932578" y="924168"/>
                  <a:pt x="3939871" y="924168"/>
                </a:cubicBezTo>
                <a:close/>
                <a:moveTo>
                  <a:pt x="3869042" y="924168"/>
                </a:moveTo>
                <a:cubicBezTo>
                  <a:pt x="3875605" y="924168"/>
                  <a:pt x="3881439" y="930002"/>
                  <a:pt x="3881439" y="938024"/>
                </a:cubicBezTo>
                <a:cubicBezTo>
                  <a:pt x="3881439" y="945317"/>
                  <a:pt x="3875605" y="950422"/>
                  <a:pt x="3869042" y="950422"/>
                </a:cubicBezTo>
                <a:cubicBezTo>
                  <a:pt x="3861749" y="950422"/>
                  <a:pt x="3855186" y="945317"/>
                  <a:pt x="3855186" y="938024"/>
                </a:cubicBezTo>
                <a:cubicBezTo>
                  <a:pt x="3855186" y="930002"/>
                  <a:pt x="3861749" y="924168"/>
                  <a:pt x="3869042" y="924168"/>
                </a:cubicBezTo>
                <a:close/>
                <a:moveTo>
                  <a:pt x="3798211" y="924168"/>
                </a:moveTo>
                <a:cubicBezTo>
                  <a:pt x="3804774" y="924168"/>
                  <a:pt x="3810608" y="930002"/>
                  <a:pt x="3810608" y="938024"/>
                </a:cubicBezTo>
                <a:cubicBezTo>
                  <a:pt x="3810608" y="945317"/>
                  <a:pt x="3804774" y="950422"/>
                  <a:pt x="3798211" y="950422"/>
                </a:cubicBezTo>
                <a:cubicBezTo>
                  <a:pt x="3790918" y="950422"/>
                  <a:pt x="3784355" y="945317"/>
                  <a:pt x="3784355" y="938024"/>
                </a:cubicBezTo>
                <a:cubicBezTo>
                  <a:pt x="3784355" y="930002"/>
                  <a:pt x="3790918" y="924168"/>
                  <a:pt x="3798211" y="924168"/>
                </a:cubicBezTo>
                <a:close/>
                <a:moveTo>
                  <a:pt x="3725922" y="924168"/>
                </a:moveTo>
                <a:cubicBezTo>
                  <a:pt x="3733944" y="924168"/>
                  <a:pt x="3739778" y="930002"/>
                  <a:pt x="3739778" y="938024"/>
                </a:cubicBezTo>
                <a:cubicBezTo>
                  <a:pt x="3739778" y="945317"/>
                  <a:pt x="3733944" y="950422"/>
                  <a:pt x="3725922" y="950422"/>
                </a:cubicBezTo>
                <a:cubicBezTo>
                  <a:pt x="3719359" y="950422"/>
                  <a:pt x="3713525" y="945317"/>
                  <a:pt x="3713525" y="938024"/>
                </a:cubicBezTo>
                <a:cubicBezTo>
                  <a:pt x="3713525" y="930002"/>
                  <a:pt x="3719359" y="924168"/>
                  <a:pt x="3725922" y="924168"/>
                </a:cubicBezTo>
                <a:close/>
                <a:moveTo>
                  <a:pt x="3655091" y="924168"/>
                </a:moveTo>
                <a:cubicBezTo>
                  <a:pt x="3662384" y="924168"/>
                  <a:pt x="3668947" y="930002"/>
                  <a:pt x="3668947" y="938024"/>
                </a:cubicBezTo>
                <a:cubicBezTo>
                  <a:pt x="3668947" y="945317"/>
                  <a:pt x="3662384" y="950422"/>
                  <a:pt x="3655091" y="950422"/>
                </a:cubicBezTo>
                <a:cubicBezTo>
                  <a:pt x="3647069" y="950422"/>
                  <a:pt x="3642694" y="945317"/>
                  <a:pt x="3642694" y="938024"/>
                </a:cubicBezTo>
                <a:cubicBezTo>
                  <a:pt x="3642694" y="930002"/>
                  <a:pt x="3647069" y="924168"/>
                  <a:pt x="3655091" y="924168"/>
                </a:cubicBezTo>
                <a:close/>
                <a:moveTo>
                  <a:pt x="3583280" y="924168"/>
                </a:moveTo>
                <a:cubicBezTo>
                  <a:pt x="3591064" y="924168"/>
                  <a:pt x="3598069" y="930002"/>
                  <a:pt x="3598069" y="938024"/>
                </a:cubicBezTo>
                <a:cubicBezTo>
                  <a:pt x="3598069" y="945317"/>
                  <a:pt x="3591064" y="950422"/>
                  <a:pt x="3583280" y="950422"/>
                </a:cubicBezTo>
                <a:cubicBezTo>
                  <a:pt x="3574718" y="950422"/>
                  <a:pt x="3568491" y="945317"/>
                  <a:pt x="3568491" y="938024"/>
                </a:cubicBezTo>
                <a:cubicBezTo>
                  <a:pt x="3568491" y="930002"/>
                  <a:pt x="3574718" y="924168"/>
                  <a:pt x="3583280" y="924168"/>
                </a:cubicBezTo>
                <a:close/>
                <a:moveTo>
                  <a:pt x="941441" y="856710"/>
                </a:moveTo>
                <a:cubicBezTo>
                  <a:pt x="949463" y="856710"/>
                  <a:pt x="953839" y="861085"/>
                  <a:pt x="953839" y="869107"/>
                </a:cubicBezTo>
                <a:cubicBezTo>
                  <a:pt x="953839" y="876400"/>
                  <a:pt x="949463" y="882964"/>
                  <a:pt x="941441" y="882964"/>
                </a:cubicBezTo>
                <a:cubicBezTo>
                  <a:pt x="934149" y="882964"/>
                  <a:pt x="927585" y="876400"/>
                  <a:pt x="927585" y="869107"/>
                </a:cubicBezTo>
                <a:cubicBezTo>
                  <a:pt x="927585" y="861085"/>
                  <a:pt x="934149" y="856710"/>
                  <a:pt x="941441" y="856710"/>
                </a:cubicBezTo>
                <a:close/>
                <a:moveTo>
                  <a:pt x="870610" y="856710"/>
                </a:moveTo>
                <a:cubicBezTo>
                  <a:pt x="877174" y="856710"/>
                  <a:pt x="883008" y="861085"/>
                  <a:pt x="883008" y="869107"/>
                </a:cubicBezTo>
                <a:cubicBezTo>
                  <a:pt x="883008" y="876400"/>
                  <a:pt x="877174" y="882964"/>
                  <a:pt x="870610" y="882964"/>
                </a:cubicBezTo>
                <a:cubicBezTo>
                  <a:pt x="863318" y="882964"/>
                  <a:pt x="856754" y="876400"/>
                  <a:pt x="856754" y="869107"/>
                </a:cubicBezTo>
                <a:cubicBezTo>
                  <a:pt x="856754" y="861085"/>
                  <a:pt x="863318" y="856710"/>
                  <a:pt x="870610" y="856710"/>
                </a:cubicBezTo>
                <a:close/>
                <a:moveTo>
                  <a:pt x="799780" y="856710"/>
                </a:moveTo>
                <a:cubicBezTo>
                  <a:pt x="806344" y="856710"/>
                  <a:pt x="812178" y="861085"/>
                  <a:pt x="812178" y="869107"/>
                </a:cubicBezTo>
                <a:cubicBezTo>
                  <a:pt x="812178" y="876400"/>
                  <a:pt x="806344" y="882964"/>
                  <a:pt x="799780" y="882964"/>
                </a:cubicBezTo>
                <a:cubicBezTo>
                  <a:pt x="792487" y="882964"/>
                  <a:pt x="785924" y="876400"/>
                  <a:pt x="785924" y="869107"/>
                </a:cubicBezTo>
                <a:cubicBezTo>
                  <a:pt x="785924" y="861085"/>
                  <a:pt x="792487" y="856710"/>
                  <a:pt x="799780" y="856710"/>
                </a:cubicBezTo>
                <a:close/>
                <a:moveTo>
                  <a:pt x="724119" y="856710"/>
                </a:moveTo>
                <a:cubicBezTo>
                  <a:pt x="731411" y="856710"/>
                  <a:pt x="737976" y="861085"/>
                  <a:pt x="737976" y="869107"/>
                </a:cubicBezTo>
                <a:cubicBezTo>
                  <a:pt x="737976" y="876400"/>
                  <a:pt x="731411" y="882964"/>
                  <a:pt x="724119" y="882964"/>
                </a:cubicBezTo>
                <a:cubicBezTo>
                  <a:pt x="717555" y="882964"/>
                  <a:pt x="711721" y="876400"/>
                  <a:pt x="711721" y="869107"/>
                </a:cubicBezTo>
                <a:cubicBezTo>
                  <a:pt x="711721" y="861085"/>
                  <a:pt x="717555" y="856710"/>
                  <a:pt x="724119" y="856710"/>
                </a:cubicBezTo>
                <a:close/>
                <a:moveTo>
                  <a:pt x="653288" y="856710"/>
                </a:moveTo>
                <a:cubicBezTo>
                  <a:pt x="660580" y="856710"/>
                  <a:pt x="667144" y="861085"/>
                  <a:pt x="667144" y="869107"/>
                </a:cubicBezTo>
                <a:cubicBezTo>
                  <a:pt x="667144" y="876400"/>
                  <a:pt x="660580" y="882964"/>
                  <a:pt x="653288" y="882964"/>
                </a:cubicBezTo>
                <a:cubicBezTo>
                  <a:pt x="645266" y="882964"/>
                  <a:pt x="640891" y="876400"/>
                  <a:pt x="640891" y="869107"/>
                </a:cubicBezTo>
                <a:cubicBezTo>
                  <a:pt x="640891" y="861085"/>
                  <a:pt x="645266" y="856710"/>
                  <a:pt x="653288" y="856710"/>
                </a:cubicBezTo>
                <a:close/>
                <a:moveTo>
                  <a:pt x="584851" y="856710"/>
                </a:moveTo>
                <a:cubicBezTo>
                  <a:pt x="592633" y="856710"/>
                  <a:pt x="599638" y="861085"/>
                  <a:pt x="599638" y="869107"/>
                </a:cubicBezTo>
                <a:cubicBezTo>
                  <a:pt x="599638" y="876400"/>
                  <a:pt x="592633" y="882964"/>
                  <a:pt x="584851" y="882964"/>
                </a:cubicBezTo>
                <a:cubicBezTo>
                  <a:pt x="576288" y="882964"/>
                  <a:pt x="570061" y="876400"/>
                  <a:pt x="570061" y="869107"/>
                </a:cubicBezTo>
                <a:cubicBezTo>
                  <a:pt x="570061" y="861085"/>
                  <a:pt x="576288" y="856710"/>
                  <a:pt x="584851" y="856710"/>
                </a:cubicBezTo>
                <a:close/>
                <a:moveTo>
                  <a:pt x="513649" y="856710"/>
                </a:moveTo>
                <a:cubicBezTo>
                  <a:pt x="521998" y="856710"/>
                  <a:pt x="528826" y="861085"/>
                  <a:pt x="528826" y="869107"/>
                </a:cubicBezTo>
                <a:cubicBezTo>
                  <a:pt x="528826" y="876400"/>
                  <a:pt x="521998" y="882964"/>
                  <a:pt x="513649" y="882964"/>
                </a:cubicBezTo>
                <a:cubicBezTo>
                  <a:pt x="506060" y="882964"/>
                  <a:pt x="499230" y="876400"/>
                  <a:pt x="499230" y="869107"/>
                </a:cubicBezTo>
                <a:cubicBezTo>
                  <a:pt x="499230" y="861085"/>
                  <a:pt x="506060" y="856710"/>
                  <a:pt x="513649" y="856710"/>
                </a:cubicBezTo>
                <a:close/>
                <a:moveTo>
                  <a:pt x="439816" y="856710"/>
                </a:moveTo>
                <a:cubicBezTo>
                  <a:pt x="448379" y="856710"/>
                  <a:pt x="454606" y="861085"/>
                  <a:pt x="454606" y="869107"/>
                </a:cubicBezTo>
                <a:cubicBezTo>
                  <a:pt x="454606" y="876400"/>
                  <a:pt x="448379" y="882964"/>
                  <a:pt x="439816" y="882964"/>
                </a:cubicBezTo>
                <a:cubicBezTo>
                  <a:pt x="432032" y="882964"/>
                  <a:pt x="425028" y="876400"/>
                  <a:pt x="425028" y="869107"/>
                </a:cubicBezTo>
                <a:cubicBezTo>
                  <a:pt x="425028" y="861085"/>
                  <a:pt x="432032" y="856710"/>
                  <a:pt x="439816" y="856710"/>
                </a:cubicBezTo>
                <a:close/>
                <a:moveTo>
                  <a:pt x="368053" y="856710"/>
                </a:moveTo>
                <a:cubicBezTo>
                  <a:pt x="376076" y="856710"/>
                  <a:pt x="380451" y="861085"/>
                  <a:pt x="380451" y="869107"/>
                </a:cubicBezTo>
                <a:cubicBezTo>
                  <a:pt x="380451" y="876400"/>
                  <a:pt x="376076" y="882964"/>
                  <a:pt x="368053" y="882964"/>
                </a:cubicBezTo>
                <a:cubicBezTo>
                  <a:pt x="360761" y="882964"/>
                  <a:pt x="354198" y="876400"/>
                  <a:pt x="354198" y="869107"/>
                </a:cubicBezTo>
                <a:cubicBezTo>
                  <a:pt x="354198" y="861085"/>
                  <a:pt x="360761" y="856710"/>
                  <a:pt x="368053" y="856710"/>
                </a:cubicBezTo>
                <a:close/>
                <a:moveTo>
                  <a:pt x="297222" y="856710"/>
                </a:moveTo>
                <a:cubicBezTo>
                  <a:pt x="303785" y="856710"/>
                  <a:pt x="309618" y="861085"/>
                  <a:pt x="309618" y="869107"/>
                </a:cubicBezTo>
                <a:cubicBezTo>
                  <a:pt x="309618" y="876400"/>
                  <a:pt x="303785" y="882964"/>
                  <a:pt x="297222" y="882964"/>
                </a:cubicBezTo>
                <a:cubicBezTo>
                  <a:pt x="289929" y="882964"/>
                  <a:pt x="283366" y="876400"/>
                  <a:pt x="283366" y="869107"/>
                </a:cubicBezTo>
                <a:cubicBezTo>
                  <a:pt x="283366" y="862544"/>
                  <a:pt x="289929" y="856710"/>
                  <a:pt x="297222" y="856710"/>
                </a:cubicBezTo>
                <a:close/>
                <a:moveTo>
                  <a:pt x="226393" y="856710"/>
                </a:moveTo>
                <a:cubicBezTo>
                  <a:pt x="232228" y="856710"/>
                  <a:pt x="238791" y="862544"/>
                  <a:pt x="238791" y="869107"/>
                </a:cubicBezTo>
                <a:cubicBezTo>
                  <a:pt x="238791" y="876400"/>
                  <a:pt x="232228" y="882964"/>
                  <a:pt x="226393" y="882964"/>
                </a:cubicBezTo>
                <a:cubicBezTo>
                  <a:pt x="218370" y="882964"/>
                  <a:pt x="212537" y="876400"/>
                  <a:pt x="212537" y="869107"/>
                </a:cubicBezTo>
                <a:cubicBezTo>
                  <a:pt x="212537" y="862544"/>
                  <a:pt x="218370" y="856710"/>
                  <a:pt x="226393" y="856710"/>
                </a:cubicBezTo>
                <a:close/>
                <a:moveTo>
                  <a:pt x="154097" y="856710"/>
                </a:moveTo>
                <a:cubicBezTo>
                  <a:pt x="161389" y="856710"/>
                  <a:pt x="167953" y="862544"/>
                  <a:pt x="167953" y="869107"/>
                </a:cubicBezTo>
                <a:cubicBezTo>
                  <a:pt x="167953" y="876400"/>
                  <a:pt x="161389" y="882964"/>
                  <a:pt x="154097" y="882964"/>
                </a:cubicBezTo>
                <a:cubicBezTo>
                  <a:pt x="147533" y="882964"/>
                  <a:pt x="141699" y="876400"/>
                  <a:pt x="141699" y="869107"/>
                </a:cubicBezTo>
                <a:cubicBezTo>
                  <a:pt x="141699" y="862544"/>
                  <a:pt x="147533" y="856710"/>
                  <a:pt x="154097" y="856710"/>
                </a:cubicBezTo>
                <a:close/>
                <a:moveTo>
                  <a:pt x="83267" y="856710"/>
                </a:moveTo>
                <a:cubicBezTo>
                  <a:pt x="90560" y="856710"/>
                  <a:pt x="97123" y="862544"/>
                  <a:pt x="97123" y="869107"/>
                </a:cubicBezTo>
                <a:cubicBezTo>
                  <a:pt x="97123" y="876400"/>
                  <a:pt x="90560" y="882964"/>
                  <a:pt x="83267" y="882964"/>
                </a:cubicBezTo>
                <a:cubicBezTo>
                  <a:pt x="76704" y="882964"/>
                  <a:pt x="70870" y="876400"/>
                  <a:pt x="70870" y="869107"/>
                </a:cubicBezTo>
                <a:cubicBezTo>
                  <a:pt x="70870" y="862544"/>
                  <a:pt x="76704" y="856710"/>
                  <a:pt x="83267" y="856710"/>
                </a:cubicBezTo>
                <a:close/>
                <a:moveTo>
                  <a:pt x="12032" y="856710"/>
                </a:moveTo>
                <a:cubicBezTo>
                  <a:pt x="20276" y="856710"/>
                  <a:pt x="26273" y="862544"/>
                  <a:pt x="26273" y="869107"/>
                </a:cubicBezTo>
                <a:cubicBezTo>
                  <a:pt x="26273" y="876400"/>
                  <a:pt x="20276" y="882964"/>
                  <a:pt x="12032" y="882964"/>
                </a:cubicBezTo>
                <a:cubicBezTo>
                  <a:pt x="4536" y="882964"/>
                  <a:pt x="39" y="876400"/>
                  <a:pt x="39" y="869107"/>
                </a:cubicBezTo>
                <a:cubicBezTo>
                  <a:pt x="39" y="862544"/>
                  <a:pt x="4536" y="856710"/>
                  <a:pt x="12032" y="856710"/>
                </a:cubicBezTo>
                <a:close/>
                <a:moveTo>
                  <a:pt x="6368340" y="853339"/>
                </a:moveTo>
                <a:cubicBezTo>
                  <a:pt x="6376362" y="853339"/>
                  <a:pt x="6380737" y="860169"/>
                  <a:pt x="6380737" y="867757"/>
                </a:cubicBezTo>
                <a:cubicBezTo>
                  <a:pt x="6380737" y="876105"/>
                  <a:pt x="6376362" y="882935"/>
                  <a:pt x="6368340" y="882935"/>
                </a:cubicBezTo>
                <a:cubicBezTo>
                  <a:pt x="6361047" y="882935"/>
                  <a:pt x="6354484" y="876105"/>
                  <a:pt x="6354484" y="867757"/>
                </a:cubicBezTo>
                <a:cubicBezTo>
                  <a:pt x="6354484" y="860169"/>
                  <a:pt x="6361047" y="853339"/>
                  <a:pt x="6368340" y="853339"/>
                </a:cubicBezTo>
                <a:close/>
                <a:moveTo>
                  <a:pt x="6297511" y="853339"/>
                </a:moveTo>
                <a:cubicBezTo>
                  <a:pt x="6304074" y="853339"/>
                  <a:pt x="6309908" y="860169"/>
                  <a:pt x="6309908" y="867757"/>
                </a:cubicBezTo>
                <a:cubicBezTo>
                  <a:pt x="6309908" y="876105"/>
                  <a:pt x="6304074" y="882935"/>
                  <a:pt x="6297511" y="882935"/>
                </a:cubicBezTo>
                <a:cubicBezTo>
                  <a:pt x="6290218" y="882935"/>
                  <a:pt x="6283655" y="876105"/>
                  <a:pt x="6283655" y="867757"/>
                </a:cubicBezTo>
                <a:cubicBezTo>
                  <a:pt x="6283655" y="860169"/>
                  <a:pt x="6290218" y="853339"/>
                  <a:pt x="6297511" y="853339"/>
                </a:cubicBezTo>
                <a:close/>
                <a:moveTo>
                  <a:pt x="6226679" y="853339"/>
                </a:moveTo>
                <a:cubicBezTo>
                  <a:pt x="6233242" y="853339"/>
                  <a:pt x="6239076" y="860169"/>
                  <a:pt x="6239076" y="867757"/>
                </a:cubicBezTo>
                <a:cubicBezTo>
                  <a:pt x="6239076" y="876105"/>
                  <a:pt x="6233242" y="882935"/>
                  <a:pt x="6226679" y="882935"/>
                </a:cubicBezTo>
                <a:cubicBezTo>
                  <a:pt x="6219386" y="882935"/>
                  <a:pt x="6212823" y="876105"/>
                  <a:pt x="6212823" y="867757"/>
                </a:cubicBezTo>
                <a:cubicBezTo>
                  <a:pt x="6212823" y="860169"/>
                  <a:pt x="6219386" y="855615"/>
                  <a:pt x="6226679" y="853339"/>
                </a:cubicBezTo>
                <a:close/>
                <a:moveTo>
                  <a:pt x="6154391" y="853339"/>
                </a:moveTo>
                <a:cubicBezTo>
                  <a:pt x="6161684" y="853339"/>
                  <a:pt x="6168247" y="857714"/>
                  <a:pt x="6168247" y="865007"/>
                </a:cubicBezTo>
                <a:cubicBezTo>
                  <a:pt x="6168247" y="873029"/>
                  <a:pt x="6161684" y="879593"/>
                  <a:pt x="6154391" y="879593"/>
                </a:cubicBezTo>
                <a:cubicBezTo>
                  <a:pt x="6147828" y="879593"/>
                  <a:pt x="6141994" y="873029"/>
                  <a:pt x="6141994" y="865007"/>
                </a:cubicBezTo>
                <a:cubicBezTo>
                  <a:pt x="6141994" y="857714"/>
                  <a:pt x="6147828" y="853339"/>
                  <a:pt x="6154391" y="853339"/>
                </a:cubicBezTo>
                <a:close/>
                <a:moveTo>
                  <a:pt x="6083559" y="853339"/>
                </a:moveTo>
                <a:cubicBezTo>
                  <a:pt x="6090852" y="853339"/>
                  <a:pt x="6097415" y="857714"/>
                  <a:pt x="6097415" y="865007"/>
                </a:cubicBezTo>
                <a:cubicBezTo>
                  <a:pt x="6097415" y="873029"/>
                  <a:pt x="6090852" y="879593"/>
                  <a:pt x="6083559" y="879593"/>
                </a:cubicBezTo>
                <a:cubicBezTo>
                  <a:pt x="6076996" y="879593"/>
                  <a:pt x="6071162" y="873029"/>
                  <a:pt x="6071162" y="865007"/>
                </a:cubicBezTo>
                <a:cubicBezTo>
                  <a:pt x="6071162" y="857714"/>
                  <a:pt x="6075537" y="853339"/>
                  <a:pt x="6083559" y="853339"/>
                </a:cubicBezTo>
                <a:close/>
                <a:moveTo>
                  <a:pt x="6011748" y="853339"/>
                </a:moveTo>
                <a:cubicBezTo>
                  <a:pt x="6019532" y="853339"/>
                  <a:pt x="6026537" y="857714"/>
                  <a:pt x="6026537" y="865007"/>
                </a:cubicBezTo>
                <a:cubicBezTo>
                  <a:pt x="6026537" y="873029"/>
                  <a:pt x="6019532" y="879593"/>
                  <a:pt x="6011748" y="879593"/>
                </a:cubicBezTo>
                <a:cubicBezTo>
                  <a:pt x="6003186" y="879593"/>
                  <a:pt x="5996959" y="873029"/>
                  <a:pt x="5996959" y="865007"/>
                </a:cubicBezTo>
                <a:cubicBezTo>
                  <a:pt x="5996959" y="857714"/>
                  <a:pt x="6003186" y="853339"/>
                  <a:pt x="6011748" y="853339"/>
                </a:cubicBezTo>
                <a:close/>
                <a:moveTo>
                  <a:pt x="5940548" y="853339"/>
                </a:moveTo>
                <a:cubicBezTo>
                  <a:pt x="5948896" y="853339"/>
                  <a:pt x="5955726" y="857714"/>
                  <a:pt x="5955726" y="865007"/>
                </a:cubicBezTo>
                <a:cubicBezTo>
                  <a:pt x="5955726" y="873029"/>
                  <a:pt x="5948896" y="879593"/>
                  <a:pt x="5940548" y="879593"/>
                </a:cubicBezTo>
                <a:cubicBezTo>
                  <a:pt x="5932960" y="879593"/>
                  <a:pt x="5926130" y="873029"/>
                  <a:pt x="5926130" y="865007"/>
                </a:cubicBezTo>
                <a:cubicBezTo>
                  <a:pt x="5926130" y="857714"/>
                  <a:pt x="5932960" y="853339"/>
                  <a:pt x="5940548" y="853339"/>
                </a:cubicBezTo>
                <a:close/>
                <a:moveTo>
                  <a:pt x="5870088" y="853339"/>
                </a:moveTo>
                <a:cubicBezTo>
                  <a:pt x="5878650" y="853339"/>
                  <a:pt x="5884877" y="857714"/>
                  <a:pt x="5884877" y="865007"/>
                </a:cubicBezTo>
                <a:cubicBezTo>
                  <a:pt x="5884877" y="873029"/>
                  <a:pt x="5878650" y="879593"/>
                  <a:pt x="5870088" y="879593"/>
                </a:cubicBezTo>
                <a:cubicBezTo>
                  <a:pt x="5862304" y="879593"/>
                  <a:pt x="5855299" y="873029"/>
                  <a:pt x="5855299" y="865007"/>
                </a:cubicBezTo>
                <a:cubicBezTo>
                  <a:pt x="5855299" y="857714"/>
                  <a:pt x="5862304" y="853339"/>
                  <a:pt x="5870088" y="853339"/>
                </a:cubicBezTo>
                <a:close/>
                <a:moveTo>
                  <a:pt x="5798325" y="853339"/>
                </a:moveTo>
                <a:cubicBezTo>
                  <a:pt x="5806347" y="853339"/>
                  <a:pt x="5810722" y="857714"/>
                  <a:pt x="5810722" y="865007"/>
                </a:cubicBezTo>
                <a:cubicBezTo>
                  <a:pt x="5810722" y="873029"/>
                  <a:pt x="5806347" y="879593"/>
                  <a:pt x="5798325" y="879593"/>
                </a:cubicBezTo>
                <a:cubicBezTo>
                  <a:pt x="5791032" y="879593"/>
                  <a:pt x="5784469" y="873029"/>
                  <a:pt x="5784469" y="865007"/>
                </a:cubicBezTo>
                <a:cubicBezTo>
                  <a:pt x="5784469" y="857714"/>
                  <a:pt x="5791032" y="853339"/>
                  <a:pt x="5798325" y="853339"/>
                </a:cubicBezTo>
                <a:close/>
                <a:moveTo>
                  <a:pt x="5724122" y="853339"/>
                </a:moveTo>
                <a:cubicBezTo>
                  <a:pt x="5730685" y="853339"/>
                  <a:pt x="5736519" y="857714"/>
                  <a:pt x="5736519" y="865007"/>
                </a:cubicBezTo>
                <a:cubicBezTo>
                  <a:pt x="5736519" y="873029"/>
                  <a:pt x="5730685" y="879593"/>
                  <a:pt x="5724122" y="879593"/>
                </a:cubicBezTo>
                <a:cubicBezTo>
                  <a:pt x="5716100" y="879593"/>
                  <a:pt x="5710266" y="873029"/>
                  <a:pt x="5710266" y="865007"/>
                </a:cubicBezTo>
                <a:cubicBezTo>
                  <a:pt x="5710266" y="857714"/>
                  <a:pt x="5716100" y="853339"/>
                  <a:pt x="5724122" y="853339"/>
                </a:cubicBezTo>
                <a:close/>
                <a:moveTo>
                  <a:pt x="5653291" y="853339"/>
                </a:moveTo>
                <a:cubicBezTo>
                  <a:pt x="5659125" y="853339"/>
                  <a:pt x="5665688" y="857714"/>
                  <a:pt x="5665688" y="865007"/>
                </a:cubicBezTo>
                <a:cubicBezTo>
                  <a:pt x="5665688" y="873029"/>
                  <a:pt x="5659125" y="879593"/>
                  <a:pt x="5653291" y="879593"/>
                </a:cubicBezTo>
                <a:cubicBezTo>
                  <a:pt x="5645269" y="879593"/>
                  <a:pt x="5639435" y="873029"/>
                  <a:pt x="5639435" y="865007"/>
                </a:cubicBezTo>
                <a:cubicBezTo>
                  <a:pt x="5639435" y="857714"/>
                  <a:pt x="5645269" y="853339"/>
                  <a:pt x="5653291" y="853339"/>
                </a:cubicBezTo>
                <a:close/>
                <a:moveTo>
                  <a:pt x="5581002" y="853339"/>
                </a:moveTo>
                <a:cubicBezTo>
                  <a:pt x="5588295" y="853339"/>
                  <a:pt x="5594858" y="857714"/>
                  <a:pt x="5594858" y="865007"/>
                </a:cubicBezTo>
                <a:cubicBezTo>
                  <a:pt x="5594858" y="873029"/>
                  <a:pt x="5588295" y="879593"/>
                  <a:pt x="5581002" y="879593"/>
                </a:cubicBezTo>
                <a:cubicBezTo>
                  <a:pt x="5574439" y="879593"/>
                  <a:pt x="5568605" y="873029"/>
                  <a:pt x="5568605" y="865007"/>
                </a:cubicBezTo>
                <a:cubicBezTo>
                  <a:pt x="5568605" y="859173"/>
                  <a:pt x="5574439" y="853339"/>
                  <a:pt x="5581002" y="853339"/>
                </a:cubicBezTo>
                <a:close/>
                <a:moveTo>
                  <a:pt x="5510171" y="853339"/>
                </a:moveTo>
                <a:cubicBezTo>
                  <a:pt x="5517464" y="853339"/>
                  <a:pt x="5524027" y="859173"/>
                  <a:pt x="5524027" y="865007"/>
                </a:cubicBezTo>
                <a:cubicBezTo>
                  <a:pt x="5524027" y="873029"/>
                  <a:pt x="5517464" y="879593"/>
                  <a:pt x="5510171" y="879593"/>
                </a:cubicBezTo>
                <a:cubicBezTo>
                  <a:pt x="5503608" y="879593"/>
                  <a:pt x="5497774" y="873029"/>
                  <a:pt x="5497774" y="865007"/>
                </a:cubicBezTo>
                <a:cubicBezTo>
                  <a:pt x="5497774" y="859173"/>
                  <a:pt x="5503608" y="853339"/>
                  <a:pt x="5510171" y="853339"/>
                </a:cubicBezTo>
                <a:close/>
                <a:moveTo>
                  <a:pt x="5438937" y="853339"/>
                </a:moveTo>
                <a:cubicBezTo>
                  <a:pt x="5447182" y="853339"/>
                  <a:pt x="5453178" y="859173"/>
                  <a:pt x="5453178" y="865007"/>
                </a:cubicBezTo>
                <a:cubicBezTo>
                  <a:pt x="5453178" y="873029"/>
                  <a:pt x="5447182" y="879593"/>
                  <a:pt x="5438937" y="879593"/>
                </a:cubicBezTo>
                <a:cubicBezTo>
                  <a:pt x="5431442" y="879593"/>
                  <a:pt x="5426945" y="873029"/>
                  <a:pt x="5426945" y="865007"/>
                </a:cubicBezTo>
                <a:cubicBezTo>
                  <a:pt x="5426945" y="859173"/>
                  <a:pt x="5431442" y="853339"/>
                  <a:pt x="5438937" y="853339"/>
                </a:cubicBezTo>
                <a:close/>
                <a:moveTo>
                  <a:pt x="5367530" y="853339"/>
                </a:moveTo>
                <a:cubicBezTo>
                  <a:pt x="5376092" y="853339"/>
                  <a:pt x="5382318" y="859173"/>
                  <a:pt x="5382318" y="865007"/>
                </a:cubicBezTo>
                <a:cubicBezTo>
                  <a:pt x="5382318" y="873029"/>
                  <a:pt x="5376092" y="879593"/>
                  <a:pt x="5367530" y="879593"/>
                </a:cubicBezTo>
                <a:cubicBezTo>
                  <a:pt x="5359747" y="879593"/>
                  <a:pt x="5352742" y="873029"/>
                  <a:pt x="5352742" y="865007"/>
                </a:cubicBezTo>
                <a:cubicBezTo>
                  <a:pt x="5352742" y="859173"/>
                  <a:pt x="5359747" y="853339"/>
                  <a:pt x="5367530" y="853339"/>
                </a:cubicBezTo>
                <a:close/>
                <a:moveTo>
                  <a:pt x="5296699" y="853339"/>
                </a:moveTo>
                <a:cubicBezTo>
                  <a:pt x="5305261" y="853339"/>
                  <a:pt x="5311488" y="859173"/>
                  <a:pt x="5311488" y="865007"/>
                </a:cubicBezTo>
                <a:cubicBezTo>
                  <a:pt x="5311488" y="873029"/>
                  <a:pt x="5305261" y="879593"/>
                  <a:pt x="5296699" y="879593"/>
                </a:cubicBezTo>
                <a:cubicBezTo>
                  <a:pt x="5288915" y="879593"/>
                  <a:pt x="5281910" y="873029"/>
                  <a:pt x="5281910" y="865007"/>
                </a:cubicBezTo>
                <a:cubicBezTo>
                  <a:pt x="5281910" y="859173"/>
                  <a:pt x="5288915" y="853339"/>
                  <a:pt x="5296699" y="853339"/>
                </a:cubicBezTo>
                <a:close/>
                <a:moveTo>
                  <a:pt x="5225869" y="853339"/>
                </a:moveTo>
                <a:cubicBezTo>
                  <a:pt x="5234431" y="853339"/>
                  <a:pt x="5240657" y="859173"/>
                  <a:pt x="5240657" y="865007"/>
                </a:cubicBezTo>
                <a:cubicBezTo>
                  <a:pt x="5240657" y="873029"/>
                  <a:pt x="5234431" y="879593"/>
                  <a:pt x="5225869" y="879593"/>
                </a:cubicBezTo>
                <a:cubicBezTo>
                  <a:pt x="5217307" y="879593"/>
                  <a:pt x="5211081" y="873029"/>
                  <a:pt x="5211081" y="865007"/>
                </a:cubicBezTo>
                <a:cubicBezTo>
                  <a:pt x="5211081" y="859173"/>
                  <a:pt x="5217307" y="853339"/>
                  <a:pt x="5225869" y="853339"/>
                </a:cubicBezTo>
                <a:close/>
                <a:moveTo>
                  <a:pt x="5154105" y="853339"/>
                </a:moveTo>
                <a:cubicBezTo>
                  <a:pt x="5162127" y="853339"/>
                  <a:pt x="5166502" y="859173"/>
                  <a:pt x="5166502" y="865007"/>
                </a:cubicBezTo>
                <a:cubicBezTo>
                  <a:pt x="5166502" y="873029"/>
                  <a:pt x="5162127" y="879593"/>
                  <a:pt x="5154105" y="879593"/>
                </a:cubicBezTo>
                <a:cubicBezTo>
                  <a:pt x="5146083" y="879593"/>
                  <a:pt x="5140249" y="873029"/>
                  <a:pt x="5140249" y="865007"/>
                </a:cubicBezTo>
                <a:cubicBezTo>
                  <a:pt x="5140249" y="859173"/>
                  <a:pt x="5146083" y="853339"/>
                  <a:pt x="5154105" y="853339"/>
                </a:cubicBezTo>
                <a:close/>
                <a:moveTo>
                  <a:pt x="5083276" y="853339"/>
                </a:moveTo>
                <a:cubicBezTo>
                  <a:pt x="5089110" y="853339"/>
                  <a:pt x="5095673" y="859173"/>
                  <a:pt x="5095673" y="865007"/>
                </a:cubicBezTo>
                <a:cubicBezTo>
                  <a:pt x="5095673" y="873029"/>
                  <a:pt x="5089110" y="879593"/>
                  <a:pt x="5083276" y="879593"/>
                </a:cubicBezTo>
                <a:cubicBezTo>
                  <a:pt x="5075254" y="879593"/>
                  <a:pt x="5069420" y="873029"/>
                  <a:pt x="5069420" y="865007"/>
                </a:cubicBezTo>
                <a:cubicBezTo>
                  <a:pt x="5069420" y="859173"/>
                  <a:pt x="5075254" y="853339"/>
                  <a:pt x="5083276" y="853339"/>
                </a:cubicBezTo>
                <a:close/>
                <a:moveTo>
                  <a:pt x="5012445" y="853339"/>
                </a:moveTo>
                <a:cubicBezTo>
                  <a:pt x="5018279" y="853339"/>
                  <a:pt x="5024842" y="859173"/>
                  <a:pt x="5024842" y="865007"/>
                </a:cubicBezTo>
                <a:cubicBezTo>
                  <a:pt x="5024842" y="873029"/>
                  <a:pt x="5018279" y="879593"/>
                  <a:pt x="5012445" y="879593"/>
                </a:cubicBezTo>
                <a:cubicBezTo>
                  <a:pt x="5004423" y="879593"/>
                  <a:pt x="4998589" y="873029"/>
                  <a:pt x="4998589" y="865007"/>
                </a:cubicBezTo>
                <a:cubicBezTo>
                  <a:pt x="4998589" y="859173"/>
                  <a:pt x="5004423" y="853339"/>
                  <a:pt x="5012445" y="853339"/>
                </a:cubicBezTo>
                <a:close/>
                <a:moveTo>
                  <a:pt x="4940157" y="853339"/>
                </a:moveTo>
                <a:cubicBezTo>
                  <a:pt x="4948179" y="853339"/>
                  <a:pt x="4954013" y="859173"/>
                  <a:pt x="4954013" y="865007"/>
                </a:cubicBezTo>
                <a:cubicBezTo>
                  <a:pt x="4954013" y="873029"/>
                  <a:pt x="4948179" y="879593"/>
                  <a:pt x="4940157" y="879593"/>
                </a:cubicBezTo>
                <a:cubicBezTo>
                  <a:pt x="4934323" y="879593"/>
                  <a:pt x="4927760" y="873029"/>
                  <a:pt x="4927760" y="865007"/>
                </a:cubicBezTo>
                <a:cubicBezTo>
                  <a:pt x="4927760" y="859173"/>
                  <a:pt x="4934323" y="853339"/>
                  <a:pt x="4940157" y="853339"/>
                </a:cubicBezTo>
                <a:close/>
                <a:moveTo>
                  <a:pt x="4865953" y="853339"/>
                </a:moveTo>
                <a:cubicBezTo>
                  <a:pt x="4873975" y="853339"/>
                  <a:pt x="4879809" y="859173"/>
                  <a:pt x="4879809" y="865007"/>
                </a:cubicBezTo>
                <a:cubicBezTo>
                  <a:pt x="4879809" y="873029"/>
                  <a:pt x="4873975" y="879593"/>
                  <a:pt x="4865953" y="879593"/>
                </a:cubicBezTo>
                <a:cubicBezTo>
                  <a:pt x="4858661" y="879593"/>
                  <a:pt x="4853556" y="873029"/>
                  <a:pt x="4853556" y="865007"/>
                </a:cubicBezTo>
                <a:cubicBezTo>
                  <a:pt x="4853556" y="859173"/>
                  <a:pt x="4858661" y="853339"/>
                  <a:pt x="4865953" y="853339"/>
                </a:cubicBezTo>
                <a:close/>
                <a:moveTo>
                  <a:pt x="4797514" y="853339"/>
                </a:moveTo>
                <a:cubicBezTo>
                  <a:pt x="4806076" y="853339"/>
                  <a:pt x="4812303" y="859173"/>
                  <a:pt x="4812303" y="865007"/>
                </a:cubicBezTo>
                <a:cubicBezTo>
                  <a:pt x="4812303" y="873029"/>
                  <a:pt x="4806076" y="879593"/>
                  <a:pt x="4797514" y="879593"/>
                </a:cubicBezTo>
                <a:cubicBezTo>
                  <a:pt x="4789730" y="879593"/>
                  <a:pt x="4782725" y="873029"/>
                  <a:pt x="4782725" y="865007"/>
                </a:cubicBezTo>
                <a:cubicBezTo>
                  <a:pt x="4782725" y="859173"/>
                  <a:pt x="4789730" y="853339"/>
                  <a:pt x="4797514" y="853339"/>
                </a:cubicBezTo>
                <a:close/>
                <a:moveTo>
                  <a:pt x="4726684" y="853339"/>
                </a:moveTo>
                <a:cubicBezTo>
                  <a:pt x="4735246" y="853339"/>
                  <a:pt x="4741472" y="859173"/>
                  <a:pt x="4741472" y="865007"/>
                </a:cubicBezTo>
                <a:cubicBezTo>
                  <a:pt x="4741472" y="873029"/>
                  <a:pt x="4735246" y="879593"/>
                  <a:pt x="4726684" y="879593"/>
                </a:cubicBezTo>
                <a:cubicBezTo>
                  <a:pt x="4718122" y="879593"/>
                  <a:pt x="4711896" y="873029"/>
                  <a:pt x="4711896" y="865007"/>
                </a:cubicBezTo>
                <a:cubicBezTo>
                  <a:pt x="4711896" y="859173"/>
                  <a:pt x="4718122" y="853339"/>
                  <a:pt x="4726684" y="853339"/>
                </a:cubicBezTo>
                <a:close/>
                <a:moveTo>
                  <a:pt x="4655853" y="853339"/>
                </a:moveTo>
                <a:cubicBezTo>
                  <a:pt x="4663637" y="853339"/>
                  <a:pt x="4670642" y="859173"/>
                  <a:pt x="4670642" y="865007"/>
                </a:cubicBezTo>
                <a:cubicBezTo>
                  <a:pt x="4670642" y="873029"/>
                  <a:pt x="4663637" y="879593"/>
                  <a:pt x="4655853" y="879593"/>
                </a:cubicBezTo>
                <a:cubicBezTo>
                  <a:pt x="4647291" y="879593"/>
                  <a:pt x="4641064" y="873029"/>
                  <a:pt x="4641064" y="865007"/>
                </a:cubicBezTo>
                <a:cubicBezTo>
                  <a:pt x="4641064" y="859173"/>
                  <a:pt x="4647291" y="853339"/>
                  <a:pt x="4655853" y="853339"/>
                </a:cubicBezTo>
                <a:close/>
                <a:moveTo>
                  <a:pt x="4584091" y="853339"/>
                </a:moveTo>
                <a:cubicBezTo>
                  <a:pt x="4591384" y="853339"/>
                  <a:pt x="4596488" y="859173"/>
                  <a:pt x="4596488" y="865007"/>
                </a:cubicBezTo>
                <a:cubicBezTo>
                  <a:pt x="4596488" y="873029"/>
                  <a:pt x="4591384" y="879593"/>
                  <a:pt x="4584091" y="879593"/>
                </a:cubicBezTo>
                <a:cubicBezTo>
                  <a:pt x="4576069" y="879593"/>
                  <a:pt x="4570235" y="873029"/>
                  <a:pt x="4570235" y="865007"/>
                </a:cubicBezTo>
                <a:cubicBezTo>
                  <a:pt x="4570235" y="859173"/>
                  <a:pt x="4576069" y="853339"/>
                  <a:pt x="4584091" y="853339"/>
                </a:cubicBezTo>
                <a:close/>
                <a:moveTo>
                  <a:pt x="4513260" y="853339"/>
                </a:moveTo>
                <a:cubicBezTo>
                  <a:pt x="4519094" y="853339"/>
                  <a:pt x="4525657" y="859173"/>
                  <a:pt x="4525657" y="865007"/>
                </a:cubicBezTo>
                <a:cubicBezTo>
                  <a:pt x="4525657" y="873029"/>
                  <a:pt x="4519094" y="879593"/>
                  <a:pt x="4513260" y="879593"/>
                </a:cubicBezTo>
                <a:cubicBezTo>
                  <a:pt x="4505238" y="879593"/>
                  <a:pt x="4499404" y="873029"/>
                  <a:pt x="4499404" y="865007"/>
                </a:cubicBezTo>
                <a:cubicBezTo>
                  <a:pt x="4499404" y="859173"/>
                  <a:pt x="4505238" y="853339"/>
                  <a:pt x="4513260" y="853339"/>
                </a:cubicBezTo>
                <a:close/>
                <a:moveTo>
                  <a:pt x="4439056" y="853339"/>
                </a:moveTo>
                <a:cubicBezTo>
                  <a:pt x="4445619" y="853339"/>
                  <a:pt x="4451453" y="859173"/>
                  <a:pt x="4451453" y="865007"/>
                </a:cubicBezTo>
                <a:cubicBezTo>
                  <a:pt x="4451453" y="873029"/>
                  <a:pt x="4445619" y="879593"/>
                  <a:pt x="4439056" y="879593"/>
                </a:cubicBezTo>
                <a:cubicBezTo>
                  <a:pt x="4431763" y="879593"/>
                  <a:pt x="4425200" y="873029"/>
                  <a:pt x="4425200" y="865007"/>
                </a:cubicBezTo>
                <a:cubicBezTo>
                  <a:pt x="4425200" y="859173"/>
                  <a:pt x="4431763" y="853339"/>
                  <a:pt x="4439056" y="853339"/>
                </a:cubicBezTo>
                <a:close/>
                <a:moveTo>
                  <a:pt x="4366768" y="853339"/>
                </a:moveTo>
                <a:cubicBezTo>
                  <a:pt x="4374790" y="853339"/>
                  <a:pt x="4380624" y="859173"/>
                  <a:pt x="4380624" y="865007"/>
                </a:cubicBezTo>
                <a:cubicBezTo>
                  <a:pt x="4380624" y="873029"/>
                  <a:pt x="4374790" y="879593"/>
                  <a:pt x="4366768" y="879593"/>
                </a:cubicBezTo>
                <a:cubicBezTo>
                  <a:pt x="4360934" y="879593"/>
                  <a:pt x="4354371" y="873029"/>
                  <a:pt x="4354371" y="867195"/>
                </a:cubicBezTo>
                <a:cubicBezTo>
                  <a:pt x="4354371" y="859173"/>
                  <a:pt x="4360934" y="853339"/>
                  <a:pt x="4366768" y="853339"/>
                </a:cubicBezTo>
                <a:close/>
                <a:moveTo>
                  <a:pt x="4295937" y="853339"/>
                </a:moveTo>
                <a:cubicBezTo>
                  <a:pt x="4303959" y="853339"/>
                  <a:pt x="4309793" y="859173"/>
                  <a:pt x="4309793" y="867195"/>
                </a:cubicBezTo>
                <a:cubicBezTo>
                  <a:pt x="4309793" y="873029"/>
                  <a:pt x="4303959" y="879593"/>
                  <a:pt x="4295937" y="879593"/>
                </a:cubicBezTo>
                <a:cubicBezTo>
                  <a:pt x="4290103" y="879593"/>
                  <a:pt x="4283540" y="873029"/>
                  <a:pt x="4283540" y="867195"/>
                </a:cubicBezTo>
                <a:cubicBezTo>
                  <a:pt x="4283540" y="859173"/>
                  <a:pt x="4290103" y="853339"/>
                  <a:pt x="4295937" y="853339"/>
                </a:cubicBezTo>
                <a:close/>
                <a:moveTo>
                  <a:pt x="4225107" y="853339"/>
                </a:moveTo>
                <a:cubicBezTo>
                  <a:pt x="4233129" y="853339"/>
                  <a:pt x="4238963" y="859173"/>
                  <a:pt x="4238963" y="867195"/>
                </a:cubicBezTo>
                <a:cubicBezTo>
                  <a:pt x="4238963" y="873029"/>
                  <a:pt x="4233129" y="879593"/>
                  <a:pt x="4225107" y="879593"/>
                </a:cubicBezTo>
                <a:cubicBezTo>
                  <a:pt x="4217085" y="879593"/>
                  <a:pt x="4212710" y="873029"/>
                  <a:pt x="4212710" y="867195"/>
                </a:cubicBezTo>
                <a:cubicBezTo>
                  <a:pt x="4212710" y="859173"/>
                  <a:pt x="4217085" y="853339"/>
                  <a:pt x="4225107" y="853339"/>
                </a:cubicBezTo>
                <a:close/>
                <a:moveTo>
                  <a:pt x="4153295" y="853339"/>
                </a:moveTo>
                <a:cubicBezTo>
                  <a:pt x="4161078" y="853339"/>
                  <a:pt x="4168083" y="859173"/>
                  <a:pt x="4168083" y="867195"/>
                </a:cubicBezTo>
                <a:cubicBezTo>
                  <a:pt x="4168083" y="873029"/>
                  <a:pt x="4161078" y="879593"/>
                  <a:pt x="4153295" y="879593"/>
                </a:cubicBezTo>
                <a:cubicBezTo>
                  <a:pt x="4144733" y="879593"/>
                  <a:pt x="4138507" y="873029"/>
                  <a:pt x="4138507" y="867195"/>
                </a:cubicBezTo>
                <a:cubicBezTo>
                  <a:pt x="4138507" y="859173"/>
                  <a:pt x="4144733" y="853339"/>
                  <a:pt x="4153295" y="853339"/>
                </a:cubicBezTo>
                <a:close/>
                <a:moveTo>
                  <a:pt x="4082465" y="853339"/>
                </a:moveTo>
                <a:cubicBezTo>
                  <a:pt x="4090249" y="853339"/>
                  <a:pt x="4097254" y="859173"/>
                  <a:pt x="4097254" y="867195"/>
                </a:cubicBezTo>
                <a:cubicBezTo>
                  <a:pt x="4097254" y="873029"/>
                  <a:pt x="4090249" y="879593"/>
                  <a:pt x="4082465" y="879593"/>
                </a:cubicBezTo>
                <a:cubicBezTo>
                  <a:pt x="4073903" y="879593"/>
                  <a:pt x="4067676" y="873029"/>
                  <a:pt x="4067676" y="867195"/>
                </a:cubicBezTo>
                <a:cubicBezTo>
                  <a:pt x="4067676" y="859173"/>
                  <a:pt x="4073903" y="853339"/>
                  <a:pt x="4082465" y="853339"/>
                </a:cubicBezTo>
                <a:close/>
                <a:moveTo>
                  <a:pt x="4011635" y="853339"/>
                </a:moveTo>
                <a:cubicBezTo>
                  <a:pt x="4019418" y="853339"/>
                  <a:pt x="4026423" y="859173"/>
                  <a:pt x="4026423" y="867195"/>
                </a:cubicBezTo>
                <a:cubicBezTo>
                  <a:pt x="4026423" y="873029"/>
                  <a:pt x="4019418" y="879593"/>
                  <a:pt x="4011635" y="879593"/>
                </a:cubicBezTo>
                <a:cubicBezTo>
                  <a:pt x="4003073" y="879593"/>
                  <a:pt x="3996847" y="873029"/>
                  <a:pt x="3996847" y="867195"/>
                </a:cubicBezTo>
                <a:cubicBezTo>
                  <a:pt x="3996847" y="859173"/>
                  <a:pt x="4003073" y="853339"/>
                  <a:pt x="4011635" y="853339"/>
                </a:cubicBezTo>
                <a:close/>
                <a:moveTo>
                  <a:pt x="3939871" y="853339"/>
                </a:moveTo>
                <a:cubicBezTo>
                  <a:pt x="3947893" y="853339"/>
                  <a:pt x="3952268" y="859173"/>
                  <a:pt x="3952268" y="867195"/>
                </a:cubicBezTo>
                <a:cubicBezTo>
                  <a:pt x="3952268" y="873029"/>
                  <a:pt x="3947893" y="879593"/>
                  <a:pt x="3939871" y="879593"/>
                </a:cubicBezTo>
                <a:cubicBezTo>
                  <a:pt x="3932578" y="879593"/>
                  <a:pt x="3926015" y="873029"/>
                  <a:pt x="3926015" y="867195"/>
                </a:cubicBezTo>
                <a:cubicBezTo>
                  <a:pt x="3926015" y="859173"/>
                  <a:pt x="3932578" y="853339"/>
                  <a:pt x="3939871" y="853339"/>
                </a:cubicBezTo>
                <a:close/>
                <a:moveTo>
                  <a:pt x="3869042" y="853339"/>
                </a:moveTo>
                <a:cubicBezTo>
                  <a:pt x="3875605" y="853339"/>
                  <a:pt x="3881439" y="859173"/>
                  <a:pt x="3881439" y="867195"/>
                </a:cubicBezTo>
                <a:cubicBezTo>
                  <a:pt x="3881439" y="873029"/>
                  <a:pt x="3875605" y="879593"/>
                  <a:pt x="3869042" y="879593"/>
                </a:cubicBezTo>
                <a:cubicBezTo>
                  <a:pt x="3861749" y="879593"/>
                  <a:pt x="3855186" y="873029"/>
                  <a:pt x="3855186" y="867195"/>
                </a:cubicBezTo>
                <a:cubicBezTo>
                  <a:pt x="3855186" y="859173"/>
                  <a:pt x="3861749" y="853339"/>
                  <a:pt x="3869042" y="853339"/>
                </a:cubicBezTo>
                <a:close/>
                <a:moveTo>
                  <a:pt x="3796752" y="853339"/>
                </a:moveTo>
                <a:cubicBezTo>
                  <a:pt x="3804774" y="853339"/>
                  <a:pt x="3810608" y="859173"/>
                  <a:pt x="3810608" y="867195"/>
                </a:cubicBezTo>
                <a:cubicBezTo>
                  <a:pt x="3810608" y="873029"/>
                  <a:pt x="3804774" y="879593"/>
                  <a:pt x="3796752" y="879593"/>
                </a:cubicBezTo>
                <a:cubicBezTo>
                  <a:pt x="3790918" y="879593"/>
                  <a:pt x="3784355" y="873029"/>
                  <a:pt x="3784355" y="867195"/>
                </a:cubicBezTo>
                <a:cubicBezTo>
                  <a:pt x="3784355" y="859173"/>
                  <a:pt x="3790918" y="853339"/>
                  <a:pt x="3796752" y="853339"/>
                </a:cubicBezTo>
                <a:close/>
                <a:moveTo>
                  <a:pt x="3725922" y="853339"/>
                </a:moveTo>
                <a:cubicBezTo>
                  <a:pt x="3733944" y="853339"/>
                  <a:pt x="3739778" y="859173"/>
                  <a:pt x="3739778" y="867195"/>
                </a:cubicBezTo>
                <a:cubicBezTo>
                  <a:pt x="3739778" y="873029"/>
                  <a:pt x="3733944" y="879593"/>
                  <a:pt x="3725922" y="879593"/>
                </a:cubicBezTo>
                <a:cubicBezTo>
                  <a:pt x="3719359" y="879593"/>
                  <a:pt x="3713525" y="873029"/>
                  <a:pt x="3713525" y="867195"/>
                </a:cubicBezTo>
                <a:cubicBezTo>
                  <a:pt x="3713525" y="859173"/>
                  <a:pt x="3719359" y="853339"/>
                  <a:pt x="3725922" y="853339"/>
                </a:cubicBezTo>
                <a:close/>
                <a:moveTo>
                  <a:pt x="3655091" y="853339"/>
                </a:moveTo>
                <a:cubicBezTo>
                  <a:pt x="3662384" y="853339"/>
                  <a:pt x="3668947" y="859173"/>
                  <a:pt x="3668947" y="867195"/>
                </a:cubicBezTo>
                <a:cubicBezTo>
                  <a:pt x="3668947" y="873029"/>
                  <a:pt x="3662384" y="879593"/>
                  <a:pt x="3655091" y="879593"/>
                </a:cubicBezTo>
                <a:cubicBezTo>
                  <a:pt x="3647069" y="879593"/>
                  <a:pt x="3642694" y="873029"/>
                  <a:pt x="3642694" y="867195"/>
                </a:cubicBezTo>
                <a:cubicBezTo>
                  <a:pt x="3642694" y="859173"/>
                  <a:pt x="3647069" y="853339"/>
                  <a:pt x="3655091" y="853339"/>
                </a:cubicBezTo>
                <a:close/>
                <a:moveTo>
                  <a:pt x="3583280" y="853339"/>
                </a:moveTo>
                <a:cubicBezTo>
                  <a:pt x="3591064" y="853339"/>
                  <a:pt x="3598069" y="859173"/>
                  <a:pt x="3598069" y="867195"/>
                </a:cubicBezTo>
                <a:cubicBezTo>
                  <a:pt x="3598069" y="873029"/>
                  <a:pt x="3591064" y="879593"/>
                  <a:pt x="3583280" y="879593"/>
                </a:cubicBezTo>
                <a:cubicBezTo>
                  <a:pt x="3574718" y="879593"/>
                  <a:pt x="3568491" y="873029"/>
                  <a:pt x="3568491" y="867195"/>
                </a:cubicBezTo>
                <a:cubicBezTo>
                  <a:pt x="3568491" y="859173"/>
                  <a:pt x="3574718" y="853339"/>
                  <a:pt x="3583280" y="853339"/>
                </a:cubicBezTo>
                <a:close/>
                <a:moveTo>
                  <a:pt x="3512449" y="853339"/>
                </a:moveTo>
                <a:cubicBezTo>
                  <a:pt x="3520232" y="853339"/>
                  <a:pt x="3527237" y="859173"/>
                  <a:pt x="3527237" y="867195"/>
                </a:cubicBezTo>
                <a:cubicBezTo>
                  <a:pt x="3527237" y="873029"/>
                  <a:pt x="3520232" y="879593"/>
                  <a:pt x="3512449" y="879593"/>
                </a:cubicBezTo>
                <a:cubicBezTo>
                  <a:pt x="3503887" y="879593"/>
                  <a:pt x="3497661" y="873029"/>
                  <a:pt x="3497661" y="867195"/>
                </a:cubicBezTo>
                <a:cubicBezTo>
                  <a:pt x="3497661" y="859173"/>
                  <a:pt x="3503887" y="853339"/>
                  <a:pt x="3512449" y="853339"/>
                </a:cubicBezTo>
                <a:close/>
                <a:moveTo>
                  <a:pt x="3441619" y="853339"/>
                </a:moveTo>
                <a:cubicBezTo>
                  <a:pt x="3450181" y="853339"/>
                  <a:pt x="3456408" y="859173"/>
                  <a:pt x="3456408" y="867195"/>
                </a:cubicBezTo>
                <a:cubicBezTo>
                  <a:pt x="3456408" y="873029"/>
                  <a:pt x="3450181" y="879593"/>
                  <a:pt x="3441619" y="879593"/>
                </a:cubicBezTo>
                <a:cubicBezTo>
                  <a:pt x="3433835" y="879593"/>
                  <a:pt x="3426830" y="873029"/>
                  <a:pt x="3426830" y="867195"/>
                </a:cubicBezTo>
                <a:cubicBezTo>
                  <a:pt x="3426830" y="859173"/>
                  <a:pt x="3433835" y="853339"/>
                  <a:pt x="3441619" y="853339"/>
                </a:cubicBezTo>
                <a:close/>
                <a:moveTo>
                  <a:pt x="3369857" y="853339"/>
                </a:moveTo>
                <a:cubicBezTo>
                  <a:pt x="3377879" y="853339"/>
                  <a:pt x="3382254" y="859173"/>
                  <a:pt x="3382254" y="867195"/>
                </a:cubicBezTo>
                <a:cubicBezTo>
                  <a:pt x="3382254" y="873029"/>
                  <a:pt x="3377879" y="879593"/>
                  <a:pt x="3369857" y="879593"/>
                </a:cubicBezTo>
                <a:cubicBezTo>
                  <a:pt x="3362564" y="879593"/>
                  <a:pt x="3356001" y="873029"/>
                  <a:pt x="3356001" y="867195"/>
                </a:cubicBezTo>
                <a:cubicBezTo>
                  <a:pt x="3356001" y="859173"/>
                  <a:pt x="3362564" y="853339"/>
                  <a:pt x="3369857" y="853339"/>
                </a:cubicBezTo>
                <a:close/>
                <a:moveTo>
                  <a:pt x="1013589" y="853339"/>
                </a:moveTo>
                <a:cubicBezTo>
                  <a:pt x="1021181" y="853339"/>
                  <a:pt x="1028011" y="859566"/>
                  <a:pt x="1028011" y="868127"/>
                </a:cubicBezTo>
                <a:cubicBezTo>
                  <a:pt x="1028011" y="875911"/>
                  <a:pt x="1021181" y="882916"/>
                  <a:pt x="1013589" y="882916"/>
                </a:cubicBezTo>
                <a:cubicBezTo>
                  <a:pt x="1005243" y="882916"/>
                  <a:pt x="998413" y="875911"/>
                  <a:pt x="998413" y="868127"/>
                </a:cubicBezTo>
                <a:cubicBezTo>
                  <a:pt x="998413" y="859566"/>
                  <a:pt x="1005243" y="853339"/>
                  <a:pt x="1013589" y="853339"/>
                </a:cubicBezTo>
                <a:close/>
                <a:moveTo>
                  <a:pt x="368059" y="785881"/>
                </a:moveTo>
                <a:cubicBezTo>
                  <a:pt x="376081" y="785881"/>
                  <a:pt x="380456" y="790256"/>
                  <a:pt x="380456" y="797549"/>
                </a:cubicBezTo>
                <a:cubicBezTo>
                  <a:pt x="380456" y="805571"/>
                  <a:pt x="376081" y="812135"/>
                  <a:pt x="368059" y="812135"/>
                </a:cubicBezTo>
                <a:cubicBezTo>
                  <a:pt x="360766" y="812135"/>
                  <a:pt x="354203" y="805571"/>
                  <a:pt x="354203" y="797549"/>
                </a:cubicBezTo>
                <a:cubicBezTo>
                  <a:pt x="354203" y="790256"/>
                  <a:pt x="360766" y="785881"/>
                  <a:pt x="368059" y="785881"/>
                </a:cubicBezTo>
                <a:close/>
                <a:moveTo>
                  <a:pt x="297226" y="785881"/>
                </a:moveTo>
                <a:cubicBezTo>
                  <a:pt x="303791" y="785881"/>
                  <a:pt x="309624" y="790256"/>
                  <a:pt x="309624" y="797549"/>
                </a:cubicBezTo>
                <a:cubicBezTo>
                  <a:pt x="309624" y="805571"/>
                  <a:pt x="303791" y="812135"/>
                  <a:pt x="297226" y="812135"/>
                </a:cubicBezTo>
                <a:cubicBezTo>
                  <a:pt x="289933" y="812135"/>
                  <a:pt x="283371" y="805571"/>
                  <a:pt x="283371" y="797549"/>
                </a:cubicBezTo>
                <a:cubicBezTo>
                  <a:pt x="283371" y="790256"/>
                  <a:pt x="289933" y="785881"/>
                  <a:pt x="297226" y="785881"/>
                </a:cubicBezTo>
                <a:close/>
                <a:moveTo>
                  <a:pt x="226398" y="785881"/>
                </a:moveTo>
                <a:cubicBezTo>
                  <a:pt x="232233" y="785881"/>
                  <a:pt x="238797" y="790256"/>
                  <a:pt x="238797" y="797549"/>
                </a:cubicBezTo>
                <a:cubicBezTo>
                  <a:pt x="238797" y="805571"/>
                  <a:pt x="232233" y="812135"/>
                  <a:pt x="226398" y="812135"/>
                </a:cubicBezTo>
                <a:cubicBezTo>
                  <a:pt x="218375" y="812135"/>
                  <a:pt x="212542" y="805571"/>
                  <a:pt x="212542" y="797549"/>
                </a:cubicBezTo>
                <a:cubicBezTo>
                  <a:pt x="212542" y="790256"/>
                  <a:pt x="218375" y="785881"/>
                  <a:pt x="226398" y="785881"/>
                </a:cubicBezTo>
                <a:close/>
                <a:moveTo>
                  <a:pt x="154101" y="785881"/>
                </a:moveTo>
                <a:cubicBezTo>
                  <a:pt x="161394" y="785881"/>
                  <a:pt x="167957" y="790256"/>
                  <a:pt x="167957" y="797549"/>
                </a:cubicBezTo>
                <a:cubicBezTo>
                  <a:pt x="167957" y="805571"/>
                  <a:pt x="161394" y="812135"/>
                  <a:pt x="154101" y="812135"/>
                </a:cubicBezTo>
                <a:cubicBezTo>
                  <a:pt x="147538" y="812135"/>
                  <a:pt x="141704" y="805571"/>
                  <a:pt x="141704" y="797549"/>
                </a:cubicBezTo>
                <a:cubicBezTo>
                  <a:pt x="141704" y="790256"/>
                  <a:pt x="147538" y="785881"/>
                  <a:pt x="154101" y="785881"/>
                </a:cubicBezTo>
                <a:close/>
                <a:moveTo>
                  <a:pt x="83272" y="785881"/>
                </a:moveTo>
                <a:cubicBezTo>
                  <a:pt x="90564" y="785881"/>
                  <a:pt x="97128" y="790256"/>
                  <a:pt x="97128" y="797549"/>
                </a:cubicBezTo>
                <a:cubicBezTo>
                  <a:pt x="97128" y="805571"/>
                  <a:pt x="90564" y="812135"/>
                  <a:pt x="83272" y="812135"/>
                </a:cubicBezTo>
                <a:cubicBezTo>
                  <a:pt x="76708" y="812135"/>
                  <a:pt x="70874" y="805571"/>
                  <a:pt x="70874" y="797549"/>
                </a:cubicBezTo>
                <a:cubicBezTo>
                  <a:pt x="70874" y="790256"/>
                  <a:pt x="76708" y="785881"/>
                  <a:pt x="83272" y="785881"/>
                </a:cubicBezTo>
                <a:close/>
                <a:moveTo>
                  <a:pt x="12036" y="785881"/>
                </a:moveTo>
                <a:cubicBezTo>
                  <a:pt x="20281" y="785881"/>
                  <a:pt x="26277" y="790256"/>
                  <a:pt x="26277" y="797549"/>
                </a:cubicBezTo>
                <a:cubicBezTo>
                  <a:pt x="26277" y="805571"/>
                  <a:pt x="20281" y="812135"/>
                  <a:pt x="12036" y="812135"/>
                </a:cubicBezTo>
                <a:cubicBezTo>
                  <a:pt x="4541" y="812135"/>
                  <a:pt x="44" y="805571"/>
                  <a:pt x="44" y="797549"/>
                </a:cubicBezTo>
                <a:cubicBezTo>
                  <a:pt x="44" y="790256"/>
                  <a:pt x="4541" y="785881"/>
                  <a:pt x="12036" y="785881"/>
                </a:cubicBezTo>
                <a:close/>
                <a:moveTo>
                  <a:pt x="4726684" y="782507"/>
                </a:moveTo>
                <a:cubicBezTo>
                  <a:pt x="4735246" y="782507"/>
                  <a:pt x="4741472" y="789070"/>
                  <a:pt x="4741472" y="794904"/>
                </a:cubicBezTo>
                <a:cubicBezTo>
                  <a:pt x="4741472" y="802926"/>
                  <a:pt x="4735246" y="808761"/>
                  <a:pt x="4726684" y="808761"/>
                </a:cubicBezTo>
                <a:cubicBezTo>
                  <a:pt x="4718122" y="808761"/>
                  <a:pt x="4711896" y="802926"/>
                  <a:pt x="4711896" y="794904"/>
                </a:cubicBezTo>
                <a:cubicBezTo>
                  <a:pt x="4711896" y="789070"/>
                  <a:pt x="4718122" y="782507"/>
                  <a:pt x="4726684" y="782507"/>
                </a:cubicBezTo>
                <a:close/>
                <a:moveTo>
                  <a:pt x="4655853" y="782507"/>
                </a:moveTo>
                <a:cubicBezTo>
                  <a:pt x="4663637" y="782507"/>
                  <a:pt x="4670642" y="789070"/>
                  <a:pt x="4670642" y="794904"/>
                </a:cubicBezTo>
                <a:cubicBezTo>
                  <a:pt x="4670642" y="802926"/>
                  <a:pt x="4663637" y="808761"/>
                  <a:pt x="4655853" y="808761"/>
                </a:cubicBezTo>
                <a:cubicBezTo>
                  <a:pt x="4647291" y="808761"/>
                  <a:pt x="4641064" y="802926"/>
                  <a:pt x="4641064" y="794904"/>
                </a:cubicBezTo>
                <a:cubicBezTo>
                  <a:pt x="4641064" y="789070"/>
                  <a:pt x="4647291" y="782507"/>
                  <a:pt x="4655853" y="782507"/>
                </a:cubicBezTo>
                <a:close/>
                <a:moveTo>
                  <a:pt x="4584091" y="782507"/>
                </a:moveTo>
                <a:cubicBezTo>
                  <a:pt x="4591384" y="782507"/>
                  <a:pt x="4596488" y="789070"/>
                  <a:pt x="4596488" y="794904"/>
                </a:cubicBezTo>
                <a:cubicBezTo>
                  <a:pt x="4596488" y="802926"/>
                  <a:pt x="4591384" y="808761"/>
                  <a:pt x="4584091" y="808761"/>
                </a:cubicBezTo>
                <a:cubicBezTo>
                  <a:pt x="4576069" y="808761"/>
                  <a:pt x="4570235" y="802926"/>
                  <a:pt x="4570235" y="794904"/>
                </a:cubicBezTo>
                <a:cubicBezTo>
                  <a:pt x="4570235" y="789070"/>
                  <a:pt x="4576069" y="782507"/>
                  <a:pt x="4584091" y="782507"/>
                </a:cubicBezTo>
                <a:close/>
                <a:moveTo>
                  <a:pt x="4513260" y="782507"/>
                </a:moveTo>
                <a:cubicBezTo>
                  <a:pt x="4519094" y="782507"/>
                  <a:pt x="4525657" y="789070"/>
                  <a:pt x="4525657" y="794904"/>
                </a:cubicBezTo>
                <a:cubicBezTo>
                  <a:pt x="4525657" y="802926"/>
                  <a:pt x="4519094" y="808761"/>
                  <a:pt x="4513260" y="808761"/>
                </a:cubicBezTo>
                <a:cubicBezTo>
                  <a:pt x="4505238" y="808761"/>
                  <a:pt x="4499404" y="802926"/>
                  <a:pt x="4499404" y="794904"/>
                </a:cubicBezTo>
                <a:cubicBezTo>
                  <a:pt x="4499404" y="789070"/>
                  <a:pt x="4505238" y="782507"/>
                  <a:pt x="4513260" y="782507"/>
                </a:cubicBezTo>
                <a:close/>
                <a:moveTo>
                  <a:pt x="4439056" y="782507"/>
                </a:moveTo>
                <a:cubicBezTo>
                  <a:pt x="4445619" y="782507"/>
                  <a:pt x="4451453" y="789070"/>
                  <a:pt x="4451453" y="794904"/>
                </a:cubicBezTo>
                <a:cubicBezTo>
                  <a:pt x="4451453" y="802926"/>
                  <a:pt x="4445619" y="808761"/>
                  <a:pt x="4439056" y="808761"/>
                </a:cubicBezTo>
                <a:cubicBezTo>
                  <a:pt x="4431763" y="808761"/>
                  <a:pt x="4425200" y="802926"/>
                  <a:pt x="4425200" y="794904"/>
                </a:cubicBezTo>
                <a:cubicBezTo>
                  <a:pt x="4425200" y="789070"/>
                  <a:pt x="4431763" y="782507"/>
                  <a:pt x="4439056" y="782507"/>
                </a:cubicBezTo>
                <a:close/>
                <a:moveTo>
                  <a:pt x="4366768" y="782507"/>
                </a:moveTo>
                <a:cubicBezTo>
                  <a:pt x="4374790" y="782507"/>
                  <a:pt x="4380624" y="789070"/>
                  <a:pt x="4380624" y="794904"/>
                </a:cubicBezTo>
                <a:cubicBezTo>
                  <a:pt x="4380624" y="802926"/>
                  <a:pt x="4374790" y="808761"/>
                  <a:pt x="4366768" y="808761"/>
                </a:cubicBezTo>
                <a:cubicBezTo>
                  <a:pt x="4360934" y="808761"/>
                  <a:pt x="4354371" y="802926"/>
                  <a:pt x="4354371" y="794904"/>
                </a:cubicBezTo>
                <a:cubicBezTo>
                  <a:pt x="4354371" y="789070"/>
                  <a:pt x="4360934" y="782507"/>
                  <a:pt x="4366768" y="782507"/>
                </a:cubicBezTo>
                <a:close/>
                <a:moveTo>
                  <a:pt x="4295937" y="782507"/>
                </a:moveTo>
                <a:cubicBezTo>
                  <a:pt x="4303959" y="782507"/>
                  <a:pt x="4309793" y="789070"/>
                  <a:pt x="4309793" y="794904"/>
                </a:cubicBezTo>
                <a:cubicBezTo>
                  <a:pt x="4309793" y="802926"/>
                  <a:pt x="4303959" y="808761"/>
                  <a:pt x="4295937" y="808761"/>
                </a:cubicBezTo>
                <a:cubicBezTo>
                  <a:pt x="4290103" y="808761"/>
                  <a:pt x="4283540" y="802926"/>
                  <a:pt x="4283540" y="794904"/>
                </a:cubicBezTo>
                <a:cubicBezTo>
                  <a:pt x="4283540" y="789070"/>
                  <a:pt x="4290103" y="782507"/>
                  <a:pt x="4295937" y="782507"/>
                </a:cubicBezTo>
                <a:close/>
                <a:moveTo>
                  <a:pt x="4225107" y="782507"/>
                </a:moveTo>
                <a:cubicBezTo>
                  <a:pt x="4233129" y="782507"/>
                  <a:pt x="4238963" y="789070"/>
                  <a:pt x="4238963" y="794904"/>
                </a:cubicBezTo>
                <a:cubicBezTo>
                  <a:pt x="4238963" y="802926"/>
                  <a:pt x="4233129" y="808761"/>
                  <a:pt x="4225107" y="808761"/>
                </a:cubicBezTo>
                <a:cubicBezTo>
                  <a:pt x="4217085" y="808761"/>
                  <a:pt x="4212710" y="802926"/>
                  <a:pt x="4212710" y="794904"/>
                </a:cubicBezTo>
                <a:cubicBezTo>
                  <a:pt x="4212710" y="789070"/>
                  <a:pt x="4217085" y="782507"/>
                  <a:pt x="4225107" y="782507"/>
                </a:cubicBezTo>
                <a:close/>
                <a:moveTo>
                  <a:pt x="4153295" y="782507"/>
                </a:moveTo>
                <a:cubicBezTo>
                  <a:pt x="4161078" y="782507"/>
                  <a:pt x="4168083" y="789070"/>
                  <a:pt x="4168083" y="794904"/>
                </a:cubicBezTo>
                <a:cubicBezTo>
                  <a:pt x="4168083" y="802926"/>
                  <a:pt x="4161078" y="808761"/>
                  <a:pt x="4153295" y="808761"/>
                </a:cubicBezTo>
                <a:cubicBezTo>
                  <a:pt x="4144733" y="808761"/>
                  <a:pt x="4138507" y="802926"/>
                  <a:pt x="4138507" y="794904"/>
                </a:cubicBezTo>
                <a:cubicBezTo>
                  <a:pt x="4138507" y="789070"/>
                  <a:pt x="4144733" y="782507"/>
                  <a:pt x="4153295" y="782507"/>
                </a:cubicBezTo>
                <a:close/>
                <a:moveTo>
                  <a:pt x="4082465" y="782507"/>
                </a:moveTo>
                <a:cubicBezTo>
                  <a:pt x="4090249" y="782507"/>
                  <a:pt x="4097254" y="789070"/>
                  <a:pt x="4097254" y="794904"/>
                </a:cubicBezTo>
                <a:cubicBezTo>
                  <a:pt x="4097254" y="802926"/>
                  <a:pt x="4090249" y="808761"/>
                  <a:pt x="4082465" y="808761"/>
                </a:cubicBezTo>
                <a:cubicBezTo>
                  <a:pt x="4073903" y="808761"/>
                  <a:pt x="4067676" y="802926"/>
                  <a:pt x="4067676" y="794904"/>
                </a:cubicBezTo>
                <a:cubicBezTo>
                  <a:pt x="4067676" y="789070"/>
                  <a:pt x="4073903" y="782507"/>
                  <a:pt x="4082465" y="782507"/>
                </a:cubicBezTo>
                <a:close/>
                <a:moveTo>
                  <a:pt x="4010703" y="782507"/>
                </a:moveTo>
                <a:cubicBezTo>
                  <a:pt x="4017996" y="782507"/>
                  <a:pt x="4023100" y="789070"/>
                  <a:pt x="4023100" y="794904"/>
                </a:cubicBezTo>
                <a:cubicBezTo>
                  <a:pt x="4023100" y="802926"/>
                  <a:pt x="4017996" y="808761"/>
                  <a:pt x="4010703" y="808761"/>
                </a:cubicBezTo>
                <a:cubicBezTo>
                  <a:pt x="4002681" y="808761"/>
                  <a:pt x="3996847" y="802926"/>
                  <a:pt x="3996847" y="794904"/>
                </a:cubicBezTo>
                <a:cubicBezTo>
                  <a:pt x="3996847" y="789070"/>
                  <a:pt x="4002681" y="782507"/>
                  <a:pt x="4010703" y="782507"/>
                </a:cubicBezTo>
                <a:close/>
                <a:moveTo>
                  <a:pt x="3939871" y="782507"/>
                </a:moveTo>
                <a:cubicBezTo>
                  <a:pt x="3946434" y="782507"/>
                  <a:pt x="3952268" y="789070"/>
                  <a:pt x="3952268" y="794904"/>
                </a:cubicBezTo>
                <a:cubicBezTo>
                  <a:pt x="3952268" y="802926"/>
                  <a:pt x="3946434" y="808761"/>
                  <a:pt x="3939871" y="808761"/>
                </a:cubicBezTo>
                <a:cubicBezTo>
                  <a:pt x="3932578" y="808761"/>
                  <a:pt x="3926015" y="802926"/>
                  <a:pt x="3926015" y="794904"/>
                </a:cubicBezTo>
                <a:cubicBezTo>
                  <a:pt x="3926015" y="789070"/>
                  <a:pt x="3932578" y="782507"/>
                  <a:pt x="3939871" y="782507"/>
                </a:cubicBezTo>
                <a:close/>
                <a:moveTo>
                  <a:pt x="3869042" y="782507"/>
                </a:moveTo>
                <a:cubicBezTo>
                  <a:pt x="3875605" y="782507"/>
                  <a:pt x="3881439" y="789070"/>
                  <a:pt x="3881439" y="794904"/>
                </a:cubicBezTo>
                <a:cubicBezTo>
                  <a:pt x="3881439" y="802926"/>
                  <a:pt x="3875605" y="808761"/>
                  <a:pt x="3869042" y="808761"/>
                </a:cubicBezTo>
                <a:cubicBezTo>
                  <a:pt x="3861749" y="808761"/>
                  <a:pt x="3855186" y="802926"/>
                  <a:pt x="3855186" y="794904"/>
                </a:cubicBezTo>
                <a:cubicBezTo>
                  <a:pt x="3855186" y="789070"/>
                  <a:pt x="3861749" y="782507"/>
                  <a:pt x="3869042" y="782507"/>
                </a:cubicBezTo>
                <a:close/>
                <a:moveTo>
                  <a:pt x="3796752" y="782507"/>
                </a:moveTo>
                <a:cubicBezTo>
                  <a:pt x="3804774" y="782507"/>
                  <a:pt x="3810608" y="789070"/>
                  <a:pt x="3810608" y="796363"/>
                </a:cubicBezTo>
                <a:cubicBezTo>
                  <a:pt x="3810608" y="802926"/>
                  <a:pt x="3804774" y="808761"/>
                  <a:pt x="3796752" y="808761"/>
                </a:cubicBezTo>
                <a:cubicBezTo>
                  <a:pt x="3790918" y="808761"/>
                  <a:pt x="3784355" y="802926"/>
                  <a:pt x="3784355" y="796363"/>
                </a:cubicBezTo>
                <a:cubicBezTo>
                  <a:pt x="3784355" y="789070"/>
                  <a:pt x="3790918" y="782507"/>
                  <a:pt x="3796752" y="782507"/>
                </a:cubicBezTo>
                <a:close/>
                <a:moveTo>
                  <a:pt x="3725922" y="782507"/>
                </a:moveTo>
                <a:cubicBezTo>
                  <a:pt x="3733944" y="782507"/>
                  <a:pt x="3739778" y="789070"/>
                  <a:pt x="3739778" y="796363"/>
                </a:cubicBezTo>
                <a:cubicBezTo>
                  <a:pt x="3739778" y="802926"/>
                  <a:pt x="3733944" y="808761"/>
                  <a:pt x="3725922" y="808761"/>
                </a:cubicBezTo>
                <a:cubicBezTo>
                  <a:pt x="3719359" y="808761"/>
                  <a:pt x="3713525" y="802926"/>
                  <a:pt x="3713525" y="796363"/>
                </a:cubicBezTo>
                <a:cubicBezTo>
                  <a:pt x="3713525" y="789070"/>
                  <a:pt x="3719359" y="782507"/>
                  <a:pt x="3725922" y="782507"/>
                </a:cubicBezTo>
                <a:close/>
                <a:moveTo>
                  <a:pt x="3655091" y="782507"/>
                </a:moveTo>
                <a:cubicBezTo>
                  <a:pt x="3662384" y="782507"/>
                  <a:pt x="3668947" y="789070"/>
                  <a:pt x="3668947" y="796363"/>
                </a:cubicBezTo>
                <a:cubicBezTo>
                  <a:pt x="3668947" y="802926"/>
                  <a:pt x="3662384" y="808761"/>
                  <a:pt x="3655091" y="808761"/>
                </a:cubicBezTo>
                <a:cubicBezTo>
                  <a:pt x="3647069" y="808761"/>
                  <a:pt x="3642694" y="802926"/>
                  <a:pt x="3642694" y="796363"/>
                </a:cubicBezTo>
                <a:cubicBezTo>
                  <a:pt x="3642694" y="789070"/>
                  <a:pt x="3647069" y="782507"/>
                  <a:pt x="3655091" y="782507"/>
                </a:cubicBezTo>
                <a:close/>
                <a:moveTo>
                  <a:pt x="3583280" y="782507"/>
                </a:moveTo>
                <a:cubicBezTo>
                  <a:pt x="3591064" y="782507"/>
                  <a:pt x="3598069" y="789070"/>
                  <a:pt x="3598069" y="796363"/>
                </a:cubicBezTo>
                <a:cubicBezTo>
                  <a:pt x="3598069" y="802926"/>
                  <a:pt x="3591064" y="808761"/>
                  <a:pt x="3583280" y="808761"/>
                </a:cubicBezTo>
                <a:cubicBezTo>
                  <a:pt x="3574718" y="808761"/>
                  <a:pt x="3568491" y="802926"/>
                  <a:pt x="3568491" y="796363"/>
                </a:cubicBezTo>
                <a:cubicBezTo>
                  <a:pt x="3568491" y="789070"/>
                  <a:pt x="3574718" y="782507"/>
                  <a:pt x="3583280" y="782507"/>
                </a:cubicBezTo>
                <a:close/>
                <a:moveTo>
                  <a:pt x="3512449" y="782507"/>
                </a:moveTo>
                <a:cubicBezTo>
                  <a:pt x="3520232" y="782507"/>
                  <a:pt x="3527237" y="789070"/>
                  <a:pt x="3527237" y="796363"/>
                </a:cubicBezTo>
                <a:cubicBezTo>
                  <a:pt x="3527237" y="802926"/>
                  <a:pt x="3520232" y="808761"/>
                  <a:pt x="3512449" y="808761"/>
                </a:cubicBezTo>
                <a:cubicBezTo>
                  <a:pt x="3503887" y="808761"/>
                  <a:pt x="3497661" y="802926"/>
                  <a:pt x="3497661" y="796363"/>
                </a:cubicBezTo>
                <a:cubicBezTo>
                  <a:pt x="3497661" y="789070"/>
                  <a:pt x="3503887" y="782507"/>
                  <a:pt x="3512449" y="782507"/>
                </a:cubicBezTo>
                <a:close/>
                <a:moveTo>
                  <a:pt x="3441619" y="782507"/>
                </a:moveTo>
                <a:cubicBezTo>
                  <a:pt x="3450181" y="782507"/>
                  <a:pt x="3456408" y="789070"/>
                  <a:pt x="3456408" y="796363"/>
                </a:cubicBezTo>
                <a:cubicBezTo>
                  <a:pt x="3456408" y="802926"/>
                  <a:pt x="3450181" y="808761"/>
                  <a:pt x="3441619" y="808761"/>
                </a:cubicBezTo>
                <a:cubicBezTo>
                  <a:pt x="3433835" y="808761"/>
                  <a:pt x="3426830" y="802926"/>
                  <a:pt x="3426830" y="796363"/>
                </a:cubicBezTo>
                <a:cubicBezTo>
                  <a:pt x="3426830" y="789070"/>
                  <a:pt x="3433835" y="782507"/>
                  <a:pt x="3441619" y="782507"/>
                </a:cubicBezTo>
                <a:close/>
                <a:moveTo>
                  <a:pt x="3369857" y="782507"/>
                </a:moveTo>
                <a:cubicBezTo>
                  <a:pt x="3377879" y="782507"/>
                  <a:pt x="3382254" y="789070"/>
                  <a:pt x="3382254" y="796363"/>
                </a:cubicBezTo>
                <a:cubicBezTo>
                  <a:pt x="3382254" y="802926"/>
                  <a:pt x="3377879" y="808761"/>
                  <a:pt x="3369857" y="808761"/>
                </a:cubicBezTo>
                <a:cubicBezTo>
                  <a:pt x="3362564" y="808761"/>
                  <a:pt x="3356001" y="802926"/>
                  <a:pt x="3356001" y="796363"/>
                </a:cubicBezTo>
                <a:cubicBezTo>
                  <a:pt x="3356001" y="789070"/>
                  <a:pt x="3362564" y="782507"/>
                  <a:pt x="3369857" y="782507"/>
                </a:cubicBezTo>
                <a:close/>
                <a:moveTo>
                  <a:pt x="3299083" y="782507"/>
                </a:moveTo>
                <a:cubicBezTo>
                  <a:pt x="3305645" y="782507"/>
                  <a:pt x="3311480" y="789070"/>
                  <a:pt x="3311480" y="796363"/>
                </a:cubicBezTo>
                <a:cubicBezTo>
                  <a:pt x="3311480" y="802926"/>
                  <a:pt x="3305645" y="808761"/>
                  <a:pt x="3299083" y="808761"/>
                </a:cubicBezTo>
                <a:cubicBezTo>
                  <a:pt x="3291789" y="808761"/>
                  <a:pt x="3285229" y="802926"/>
                  <a:pt x="3285229" y="796363"/>
                </a:cubicBezTo>
                <a:cubicBezTo>
                  <a:pt x="3285229" y="789070"/>
                  <a:pt x="3291789" y="782507"/>
                  <a:pt x="3299083" y="782507"/>
                </a:cubicBezTo>
                <a:close/>
                <a:moveTo>
                  <a:pt x="3228250" y="782507"/>
                </a:moveTo>
                <a:cubicBezTo>
                  <a:pt x="3234814" y="782507"/>
                  <a:pt x="3240649" y="789070"/>
                  <a:pt x="3240649" y="796363"/>
                </a:cubicBezTo>
                <a:cubicBezTo>
                  <a:pt x="3240649" y="802926"/>
                  <a:pt x="3234814" y="808761"/>
                  <a:pt x="3228250" y="808761"/>
                </a:cubicBezTo>
                <a:cubicBezTo>
                  <a:pt x="3220230" y="808761"/>
                  <a:pt x="3214395" y="802926"/>
                  <a:pt x="3214395" y="796363"/>
                </a:cubicBezTo>
                <a:cubicBezTo>
                  <a:pt x="3214395" y="789070"/>
                  <a:pt x="3220230" y="782507"/>
                  <a:pt x="3228250" y="782507"/>
                </a:cubicBezTo>
                <a:close/>
                <a:moveTo>
                  <a:pt x="3152591" y="782507"/>
                </a:moveTo>
                <a:cubicBezTo>
                  <a:pt x="3159884" y="782507"/>
                  <a:pt x="3166447" y="789070"/>
                  <a:pt x="3166447" y="796363"/>
                </a:cubicBezTo>
                <a:cubicBezTo>
                  <a:pt x="3166447" y="802926"/>
                  <a:pt x="3159884" y="808761"/>
                  <a:pt x="3152591" y="808761"/>
                </a:cubicBezTo>
                <a:cubicBezTo>
                  <a:pt x="3146027" y="808761"/>
                  <a:pt x="3140193" y="802926"/>
                  <a:pt x="3140193" y="796363"/>
                </a:cubicBezTo>
                <a:cubicBezTo>
                  <a:pt x="3140193" y="789070"/>
                  <a:pt x="3146027" y="782507"/>
                  <a:pt x="3152591" y="782507"/>
                </a:cubicBezTo>
                <a:close/>
                <a:moveTo>
                  <a:pt x="1226672" y="782507"/>
                </a:moveTo>
                <a:cubicBezTo>
                  <a:pt x="1233964" y="782507"/>
                  <a:pt x="1240529" y="789337"/>
                  <a:pt x="1240529" y="796926"/>
                </a:cubicBezTo>
                <a:cubicBezTo>
                  <a:pt x="1240529" y="805275"/>
                  <a:pt x="1233964" y="812105"/>
                  <a:pt x="1226672" y="812105"/>
                </a:cubicBezTo>
                <a:cubicBezTo>
                  <a:pt x="1218658" y="812105"/>
                  <a:pt x="1214283" y="805275"/>
                  <a:pt x="1214283" y="796926"/>
                </a:cubicBezTo>
                <a:cubicBezTo>
                  <a:pt x="1214283" y="789337"/>
                  <a:pt x="1218658" y="782507"/>
                  <a:pt x="1226672" y="782507"/>
                </a:cubicBezTo>
                <a:close/>
                <a:moveTo>
                  <a:pt x="1154869" y="782507"/>
                </a:moveTo>
                <a:cubicBezTo>
                  <a:pt x="1162652" y="782507"/>
                  <a:pt x="1169658" y="789337"/>
                  <a:pt x="1169658" y="796926"/>
                </a:cubicBezTo>
                <a:cubicBezTo>
                  <a:pt x="1169658" y="805275"/>
                  <a:pt x="1162652" y="812105"/>
                  <a:pt x="1154869" y="812105"/>
                </a:cubicBezTo>
                <a:cubicBezTo>
                  <a:pt x="1146307" y="812105"/>
                  <a:pt x="1140080" y="805275"/>
                  <a:pt x="1140080" y="796926"/>
                </a:cubicBezTo>
                <a:cubicBezTo>
                  <a:pt x="1140080" y="789337"/>
                  <a:pt x="1146307" y="782507"/>
                  <a:pt x="1154869" y="782507"/>
                </a:cubicBezTo>
                <a:close/>
                <a:moveTo>
                  <a:pt x="1084040" y="782507"/>
                </a:moveTo>
                <a:cubicBezTo>
                  <a:pt x="1091822" y="782507"/>
                  <a:pt x="1098826" y="789337"/>
                  <a:pt x="1098826" y="796926"/>
                </a:cubicBezTo>
                <a:cubicBezTo>
                  <a:pt x="1098826" y="805275"/>
                  <a:pt x="1091822" y="812105"/>
                  <a:pt x="1084040" y="812105"/>
                </a:cubicBezTo>
                <a:cubicBezTo>
                  <a:pt x="1075478" y="812105"/>
                  <a:pt x="1069250" y="805275"/>
                  <a:pt x="1069250" y="796926"/>
                </a:cubicBezTo>
                <a:cubicBezTo>
                  <a:pt x="1069250" y="789337"/>
                  <a:pt x="1075478" y="782507"/>
                  <a:pt x="1084040" y="782507"/>
                </a:cubicBezTo>
                <a:close/>
                <a:moveTo>
                  <a:pt x="1013594" y="782507"/>
                </a:moveTo>
                <a:cubicBezTo>
                  <a:pt x="1021186" y="782507"/>
                  <a:pt x="1028015" y="789337"/>
                  <a:pt x="1028015" y="796926"/>
                </a:cubicBezTo>
                <a:cubicBezTo>
                  <a:pt x="1028015" y="805275"/>
                  <a:pt x="1021186" y="812105"/>
                  <a:pt x="1013594" y="812105"/>
                </a:cubicBezTo>
                <a:cubicBezTo>
                  <a:pt x="1005249" y="812105"/>
                  <a:pt x="998417" y="805275"/>
                  <a:pt x="998417" y="796926"/>
                </a:cubicBezTo>
                <a:cubicBezTo>
                  <a:pt x="998417" y="789337"/>
                  <a:pt x="1005249" y="782507"/>
                  <a:pt x="1013594" y="782507"/>
                </a:cubicBezTo>
                <a:close/>
                <a:moveTo>
                  <a:pt x="941447" y="782507"/>
                </a:moveTo>
                <a:cubicBezTo>
                  <a:pt x="949468" y="782507"/>
                  <a:pt x="953844" y="789337"/>
                  <a:pt x="953844" y="796926"/>
                </a:cubicBezTo>
                <a:cubicBezTo>
                  <a:pt x="953844" y="805275"/>
                  <a:pt x="949468" y="812105"/>
                  <a:pt x="941447" y="812105"/>
                </a:cubicBezTo>
                <a:cubicBezTo>
                  <a:pt x="934155" y="812105"/>
                  <a:pt x="927591" y="805275"/>
                  <a:pt x="927591" y="796926"/>
                </a:cubicBezTo>
                <a:cubicBezTo>
                  <a:pt x="927591" y="789337"/>
                  <a:pt x="934155" y="782507"/>
                  <a:pt x="941447" y="782507"/>
                </a:cubicBezTo>
                <a:close/>
                <a:moveTo>
                  <a:pt x="870615" y="782507"/>
                </a:moveTo>
                <a:cubicBezTo>
                  <a:pt x="877179" y="782507"/>
                  <a:pt x="883013" y="789337"/>
                  <a:pt x="883013" y="796926"/>
                </a:cubicBezTo>
                <a:cubicBezTo>
                  <a:pt x="883013" y="805275"/>
                  <a:pt x="877179" y="812105"/>
                  <a:pt x="870615" y="812105"/>
                </a:cubicBezTo>
                <a:cubicBezTo>
                  <a:pt x="863322" y="812105"/>
                  <a:pt x="856759" y="805275"/>
                  <a:pt x="856759" y="796926"/>
                </a:cubicBezTo>
                <a:cubicBezTo>
                  <a:pt x="856759" y="789337"/>
                  <a:pt x="863322" y="782507"/>
                  <a:pt x="870615" y="782507"/>
                </a:cubicBezTo>
                <a:close/>
                <a:moveTo>
                  <a:pt x="799784" y="782507"/>
                </a:moveTo>
                <a:cubicBezTo>
                  <a:pt x="806349" y="782507"/>
                  <a:pt x="812183" y="789337"/>
                  <a:pt x="812183" y="796926"/>
                </a:cubicBezTo>
                <a:cubicBezTo>
                  <a:pt x="812183" y="805275"/>
                  <a:pt x="806349" y="812105"/>
                  <a:pt x="799784" y="812105"/>
                </a:cubicBezTo>
                <a:cubicBezTo>
                  <a:pt x="792492" y="812105"/>
                  <a:pt x="785929" y="805275"/>
                  <a:pt x="785929" y="796926"/>
                </a:cubicBezTo>
                <a:cubicBezTo>
                  <a:pt x="785929" y="789337"/>
                  <a:pt x="792492" y="782507"/>
                  <a:pt x="799784" y="782507"/>
                </a:cubicBezTo>
                <a:close/>
                <a:moveTo>
                  <a:pt x="724123" y="782507"/>
                </a:moveTo>
                <a:cubicBezTo>
                  <a:pt x="731417" y="782507"/>
                  <a:pt x="737981" y="789337"/>
                  <a:pt x="737981" y="796926"/>
                </a:cubicBezTo>
                <a:cubicBezTo>
                  <a:pt x="737981" y="805275"/>
                  <a:pt x="731417" y="812105"/>
                  <a:pt x="724123" y="812105"/>
                </a:cubicBezTo>
                <a:cubicBezTo>
                  <a:pt x="717559" y="812105"/>
                  <a:pt x="711726" y="805275"/>
                  <a:pt x="711726" y="796926"/>
                </a:cubicBezTo>
                <a:cubicBezTo>
                  <a:pt x="711726" y="789337"/>
                  <a:pt x="717559" y="782507"/>
                  <a:pt x="724123" y="782507"/>
                </a:cubicBezTo>
                <a:close/>
                <a:moveTo>
                  <a:pt x="653293" y="782507"/>
                </a:moveTo>
                <a:cubicBezTo>
                  <a:pt x="660586" y="782507"/>
                  <a:pt x="667149" y="789337"/>
                  <a:pt x="667149" y="796926"/>
                </a:cubicBezTo>
                <a:cubicBezTo>
                  <a:pt x="667149" y="805275"/>
                  <a:pt x="660586" y="812105"/>
                  <a:pt x="653293" y="812105"/>
                </a:cubicBezTo>
                <a:cubicBezTo>
                  <a:pt x="645271" y="812105"/>
                  <a:pt x="640896" y="805275"/>
                  <a:pt x="640896" y="796926"/>
                </a:cubicBezTo>
                <a:cubicBezTo>
                  <a:pt x="640896" y="789337"/>
                  <a:pt x="645271" y="782507"/>
                  <a:pt x="653293" y="782507"/>
                </a:cubicBezTo>
                <a:close/>
                <a:moveTo>
                  <a:pt x="584855" y="782507"/>
                </a:moveTo>
                <a:cubicBezTo>
                  <a:pt x="592639" y="782507"/>
                  <a:pt x="599643" y="789337"/>
                  <a:pt x="599643" y="796926"/>
                </a:cubicBezTo>
                <a:cubicBezTo>
                  <a:pt x="599643" y="805275"/>
                  <a:pt x="592639" y="812105"/>
                  <a:pt x="584855" y="812105"/>
                </a:cubicBezTo>
                <a:cubicBezTo>
                  <a:pt x="576293" y="812105"/>
                  <a:pt x="570066" y="805275"/>
                  <a:pt x="570066" y="796926"/>
                </a:cubicBezTo>
                <a:cubicBezTo>
                  <a:pt x="570066" y="789337"/>
                  <a:pt x="576293" y="782507"/>
                  <a:pt x="584855" y="782507"/>
                </a:cubicBezTo>
                <a:close/>
                <a:moveTo>
                  <a:pt x="513654" y="782507"/>
                </a:moveTo>
                <a:cubicBezTo>
                  <a:pt x="522003" y="782507"/>
                  <a:pt x="528831" y="789337"/>
                  <a:pt x="528831" y="796926"/>
                </a:cubicBezTo>
                <a:cubicBezTo>
                  <a:pt x="528831" y="805275"/>
                  <a:pt x="522003" y="812105"/>
                  <a:pt x="513654" y="812105"/>
                </a:cubicBezTo>
                <a:cubicBezTo>
                  <a:pt x="506065" y="812105"/>
                  <a:pt x="499235" y="805275"/>
                  <a:pt x="499235" y="796926"/>
                </a:cubicBezTo>
                <a:cubicBezTo>
                  <a:pt x="499235" y="789337"/>
                  <a:pt x="506065" y="782507"/>
                  <a:pt x="513654" y="782507"/>
                </a:cubicBezTo>
                <a:close/>
                <a:moveTo>
                  <a:pt x="439821" y="782507"/>
                </a:moveTo>
                <a:cubicBezTo>
                  <a:pt x="448384" y="782507"/>
                  <a:pt x="454611" y="789337"/>
                  <a:pt x="454611" y="796926"/>
                </a:cubicBezTo>
                <a:cubicBezTo>
                  <a:pt x="454611" y="805275"/>
                  <a:pt x="448384" y="812105"/>
                  <a:pt x="439821" y="812105"/>
                </a:cubicBezTo>
                <a:cubicBezTo>
                  <a:pt x="432038" y="812105"/>
                  <a:pt x="425033" y="805275"/>
                  <a:pt x="425033" y="796926"/>
                </a:cubicBezTo>
                <a:cubicBezTo>
                  <a:pt x="425033" y="789337"/>
                  <a:pt x="432038" y="782507"/>
                  <a:pt x="439821" y="782507"/>
                </a:cubicBezTo>
                <a:close/>
                <a:moveTo>
                  <a:pt x="4439056" y="711678"/>
                </a:moveTo>
                <a:cubicBezTo>
                  <a:pt x="4445619" y="711678"/>
                  <a:pt x="4451453" y="716783"/>
                  <a:pt x="4451453" y="724075"/>
                </a:cubicBezTo>
                <a:cubicBezTo>
                  <a:pt x="4451453" y="732097"/>
                  <a:pt x="4445619" y="737932"/>
                  <a:pt x="4439056" y="737932"/>
                </a:cubicBezTo>
                <a:cubicBezTo>
                  <a:pt x="4431763" y="737932"/>
                  <a:pt x="4425200" y="732097"/>
                  <a:pt x="4425200" y="724075"/>
                </a:cubicBezTo>
                <a:cubicBezTo>
                  <a:pt x="4425200" y="716783"/>
                  <a:pt x="4431763" y="711678"/>
                  <a:pt x="4439056" y="711678"/>
                </a:cubicBezTo>
                <a:close/>
                <a:moveTo>
                  <a:pt x="4366768" y="711678"/>
                </a:moveTo>
                <a:cubicBezTo>
                  <a:pt x="4374790" y="711678"/>
                  <a:pt x="4380624" y="716783"/>
                  <a:pt x="4380624" y="724075"/>
                </a:cubicBezTo>
                <a:cubicBezTo>
                  <a:pt x="4380624" y="732097"/>
                  <a:pt x="4374790" y="737932"/>
                  <a:pt x="4366768" y="737932"/>
                </a:cubicBezTo>
                <a:cubicBezTo>
                  <a:pt x="4360934" y="737932"/>
                  <a:pt x="4354371" y="732097"/>
                  <a:pt x="4354371" y="724075"/>
                </a:cubicBezTo>
                <a:cubicBezTo>
                  <a:pt x="4354371" y="716783"/>
                  <a:pt x="4360934" y="711678"/>
                  <a:pt x="4366768" y="711678"/>
                </a:cubicBezTo>
                <a:close/>
                <a:moveTo>
                  <a:pt x="4295937" y="711678"/>
                </a:moveTo>
                <a:cubicBezTo>
                  <a:pt x="4303959" y="711678"/>
                  <a:pt x="4309793" y="716783"/>
                  <a:pt x="4309793" y="724075"/>
                </a:cubicBezTo>
                <a:cubicBezTo>
                  <a:pt x="4309793" y="732097"/>
                  <a:pt x="4303959" y="737932"/>
                  <a:pt x="4295937" y="737932"/>
                </a:cubicBezTo>
                <a:cubicBezTo>
                  <a:pt x="4290103" y="737932"/>
                  <a:pt x="4283540" y="732097"/>
                  <a:pt x="4283540" y="724075"/>
                </a:cubicBezTo>
                <a:cubicBezTo>
                  <a:pt x="4283540" y="716783"/>
                  <a:pt x="4290103" y="711678"/>
                  <a:pt x="4295937" y="711678"/>
                </a:cubicBezTo>
                <a:close/>
                <a:moveTo>
                  <a:pt x="4225107" y="711678"/>
                </a:moveTo>
                <a:cubicBezTo>
                  <a:pt x="4233129" y="711678"/>
                  <a:pt x="4238963" y="718241"/>
                  <a:pt x="4238963" y="724075"/>
                </a:cubicBezTo>
                <a:cubicBezTo>
                  <a:pt x="4238963" y="732097"/>
                  <a:pt x="4233129" y="737932"/>
                  <a:pt x="4225107" y="737932"/>
                </a:cubicBezTo>
                <a:cubicBezTo>
                  <a:pt x="4217085" y="737932"/>
                  <a:pt x="4212710" y="732097"/>
                  <a:pt x="4212710" y="724075"/>
                </a:cubicBezTo>
                <a:cubicBezTo>
                  <a:pt x="4212710" y="718241"/>
                  <a:pt x="4217085" y="711678"/>
                  <a:pt x="4225107" y="711678"/>
                </a:cubicBezTo>
                <a:close/>
                <a:moveTo>
                  <a:pt x="4153295" y="711678"/>
                </a:moveTo>
                <a:cubicBezTo>
                  <a:pt x="4161078" y="711678"/>
                  <a:pt x="4168083" y="718241"/>
                  <a:pt x="4168083" y="724075"/>
                </a:cubicBezTo>
                <a:cubicBezTo>
                  <a:pt x="4168083" y="732097"/>
                  <a:pt x="4161078" y="737932"/>
                  <a:pt x="4153295" y="737932"/>
                </a:cubicBezTo>
                <a:cubicBezTo>
                  <a:pt x="4144733" y="737932"/>
                  <a:pt x="4138507" y="732097"/>
                  <a:pt x="4138507" y="724075"/>
                </a:cubicBezTo>
                <a:cubicBezTo>
                  <a:pt x="4138507" y="718241"/>
                  <a:pt x="4144733" y="711678"/>
                  <a:pt x="4153295" y="711678"/>
                </a:cubicBezTo>
                <a:close/>
                <a:moveTo>
                  <a:pt x="4082465" y="711678"/>
                </a:moveTo>
                <a:cubicBezTo>
                  <a:pt x="4090249" y="711678"/>
                  <a:pt x="4097254" y="718241"/>
                  <a:pt x="4097254" y="724075"/>
                </a:cubicBezTo>
                <a:cubicBezTo>
                  <a:pt x="4097254" y="732097"/>
                  <a:pt x="4090249" y="737932"/>
                  <a:pt x="4082465" y="737932"/>
                </a:cubicBezTo>
                <a:cubicBezTo>
                  <a:pt x="4073903" y="737932"/>
                  <a:pt x="4067676" y="732097"/>
                  <a:pt x="4067676" y="724075"/>
                </a:cubicBezTo>
                <a:cubicBezTo>
                  <a:pt x="4067676" y="718241"/>
                  <a:pt x="4073903" y="711678"/>
                  <a:pt x="4082465" y="711678"/>
                </a:cubicBezTo>
                <a:close/>
                <a:moveTo>
                  <a:pt x="4010703" y="711678"/>
                </a:moveTo>
                <a:cubicBezTo>
                  <a:pt x="4017996" y="711678"/>
                  <a:pt x="4023100" y="718241"/>
                  <a:pt x="4023100" y="724075"/>
                </a:cubicBezTo>
                <a:cubicBezTo>
                  <a:pt x="4023100" y="732097"/>
                  <a:pt x="4017996" y="737932"/>
                  <a:pt x="4010703" y="737932"/>
                </a:cubicBezTo>
                <a:cubicBezTo>
                  <a:pt x="4002681" y="737932"/>
                  <a:pt x="3996847" y="732097"/>
                  <a:pt x="3996847" y="724075"/>
                </a:cubicBezTo>
                <a:cubicBezTo>
                  <a:pt x="3996847" y="718241"/>
                  <a:pt x="4002681" y="711678"/>
                  <a:pt x="4010703" y="711678"/>
                </a:cubicBezTo>
                <a:close/>
                <a:moveTo>
                  <a:pt x="3939871" y="711678"/>
                </a:moveTo>
                <a:cubicBezTo>
                  <a:pt x="3946434" y="711678"/>
                  <a:pt x="3952268" y="718241"/>
                  <a:pt x="3952268" y="724075"/>
                </a:cubicBezTo>
                <a:cubicBezTo>
                  <a:pt x="3952268" y="732097"/>
                  <a:pt x="3946434" y="737932"/>
                  <a:pt x="3939871" y="737932"/>
                </a:cubicBezTo>
                <a:cubicBezTo>
                  <a:pt x="3932578" y="737932"/>
                  <a:pt x="3926015" y="732097"/>
                  <a:pt x="3926015" y="724075"/>
                </a:cubicBezTo>
                <a:cubicBezTo>
                  <a:pt x="3926015" y="718241"/>
                  <a:pt x="3932578" y="711678"/>
                  <a:pt x="3939871" y="711678"/>
                </a:cubicBezTo>
                <a:close/>
                <a:moveTo>
                  <a:pt x="3869042" y="711678"/>
                </a:moveTo>
                <a:cubicBezTo>
                  <a:pt x="3875605" y="711678"/>
                  <a:pt x="3881439" y="718241"/>
                  <a:pt x="3881439" y="724075"/>
                </a:cubicBezTo>
                <a:cubicBezTo>
                  <a:pt x="3881439" y="732097"/>
                  <a:pt x="3875605" y="737932"/>
                  <a:pt x="3869042" y="737932"/>
                </a:cubicBezTo>
                <a:cubicBezTo>
                  <a:pt x="3861749" y="737932"/>
                  <a:pt x="3855186" y="732097"/>
                  <a:pt x="3855186" y="724075"/>
                </a:cubicBezTo>
                <a:cubicBezTo>
                  <a:pt x="3855186" y="718241"/>
                  <a:pt x="3861749" y="711678"/>
                  <a:pt x="3869042" y="711678"/>
                </a:cubicBezTo>
                <a:close/>
                <a:moveTo>
                  <a:pt x="3796752" y="711678"/>
                </a:moveTo>
                <a:cubicBezTo>
                  <a:pt x="3804774" y="711678"/>
                  <a:pt x="3810608" y="718241"/>
                  <a:pt x="3810608" y="724075"/>
                </a:cubicBezTo>
                <a:cubicBezTo>
                  <a:pt x="3810608" y="732097"/>
                  <a:pt x="3804774" y="737932"/>
                  <a:pt x="3796752" y="737932"/>
                </a:cubicBezTo>
                <a:cubicBezTo>
                  <a:pt x="3790918" y="737932"/>
                  <a:pt x="3784355" y="732097"/>
                  <a:pt x="3784355" y="724075"/>
                </a:cubicBezTo>
                <a:cubicBezTo>
                  <a:pt x="3784355" y="718241"/>
                  <a:pt x="3790918" y="711678"/>
                  <a:pt x="3796752" y="711678"/>
                </a:cubicBezTo>
                <a:close/>
                <a:moveTo>
                  <a:pt x="3725922" y="711678"/>
                </a:moveTo>
                <a:cubicBezTo>
                  <a:pt x="3733944" y="711678"/>
                  <a:pt x="3739778" y="718241"/>
                  <a:pt x="3739778" y="724075"/>
                </a:cubicBezTo>
                <a:cubicBezTo>
                  <a:pt x="3739778" y="732097"/>
                  <a:pt x="3733944" y="737932"/>
                  <a:pt x="3725922" y="737932"/>
                </a:cubicBezTo>
                <a:cubicBezTo>
                  <a:pt x="3719359" y="737932"/>
                  <a:pt x="3713525" y="732097"/>
                  <a:pt x="3713525" y="724075"/>
                </a:cubicBezTo>
                <a:cubicBezTo>
                  <a:pt x="3713525" y="718241"/>
                  <a:pt x="3719359" y="711678"/>
                  <a:pt x="3725922" y="711678"/>
                </a:cubicBezTo>
                <a:close/>
                <a:moveTo>
                  <a:pt x="3655091" y="711678"/>
                </a:moveTo>
                <a:cubicBezTo>
                  <a:pt x="3662384" y="711678"/>
                  <a:pt x="3668947" y="718241"/>
                  <a:pt x="3668947" y="724075"/>
                </a:cubicBezTo>
                <a:cubicBezTo>
                  <a:pt x="3668947" y="732097"/>
                  <a:pt x="3662384" y="737932"/>
                  <a:pt x="3655091" y="737932"/>
                </a:cubicBezTo>
                <a:cubicBezTo>
                  <a:pt x="3647069" y="737932"/>
                  <a:pt x="3642694" y="732097"/>
                  <a:pt x="3642694" y="724075"/>
                </a:cubicBezTo>
                <a:cubicBezTo>
                  <a:pt x="3642694" y="718241"/>
                  <a:pt x="3647069" y="711678"/>
                  <a:pt x="3655091" y="711678"/>
                </a:cubicBezTo>
                <a:close/>
                <a:moveTo>
                  <a:pt x="3583280" y="711678"/>
                </a:moveTo>
                <a:cubicBezTo>
                  <a:pt x="3591064" y="711678"/>
                  <a:pt x="3598069" y="718241"/>
                  <a:pt x="3598069" y="724075"/>
                </a:cubicBezTo>
                <a:cubicBezTo>
                  <a:pt x="3598069" y="732097"/>
                  <a:pt x="3591064" y="737932"/>
                  <a:pt x="3583280" y="737932"/>
                </a:cubicBezTo>
                <a:cubicBezTo>
                  <a:pt x="3574718" y="737932"/>
                  <a:pt x="3568491" y="732097"/>
                  <a:pt x="3568491" y="724075"/>
                </a:cubicBezTo>
                <a:cubicBezTo>
                  <a:pt x="3568491" y="718241"/>
                  <a:pt x="3574718" y="711678"/>
                  <a:pt x="3583280" y="711678"/>
                </a:cubicBezTo>
                <a:close/>
                <a:moveTo>
                  <a:pt x="3512449" y="711678"/>
                </a:moveTo>
                <a:cubicBezTo>
                  <a:pt x="3520232" y="711678"/>
                  <a:pt x="3527237" y="718241"/>
                  <a:pt x="3527237" y="724075"/>
                </a:cubicBezTo>
                <a:cubicBezTo>
                  <a:pt x="3527237" y="732097"/>
                  <a:pt x="3520232" y="737932"/>
                  <a:pt x="3512449" y="737932"/>
                </a:cubicBezTo>
                <a:cubicBezTo>
                  <a:pt x="3503887" y="737932"/>
                  <a:pt x="3497661" y="732097"/>
                  <a:pt x="3497661" y="724075"/>
                </a:cubicBezTo>
                <a:cubicBezTo>
                  <a:pt x="3497661" y="718241"/>
                  <a:pt x="3503887" y="711678"/>
                  <a:pt x="3512449" y="711678"/>
                </a:cubicBezTo>
                <a:close/>
                <a:moveTo>
                  <a:pt x="3441619" y="711678"/>
                </a:moveTo>
                <a:cubicBezTo>
                  <a:pt x="3450181" y="711678"/>
                  <a:pt x="3456408" y="718241"/>
                  <a:pt x="3456408" y="724075"/>
                </a:cubicBezTo>
                <a:cubicBezTo>
                  <a:pt x="3456408" y="732097"/>
                  <a:pt x="3450181" y="737932"/>
                  <a:pt x="3441619" y="737932"/>
                </a:cubicBezTo>
                <a:cubicBezTo>
                  <a:pt x="3433835" y="737932"/>
                  <a:pt x="3426830" y="732097"/>
                  <a:pt x="3426830" y="724075"/>
                </a:cubicBezTo>
                <a:cubicBezTo>
                  <a:pt x="3426830" y="718241"/>
                  <a:pt x="3433835" y="711678"/>
                  <a:pt x="3441619" y="711678"/>
                </a:cubicBezTo>
                <a:close/>
                <a:moveTo>
                  <a:pt x="3369857" y="711678"/>
                </a:moveTo>
                <a:cubicBezTo>
                  <a:pt x="3377879" y="711678"/>
                  <a:pt x="3382254" y="718241"/>
                  <a:pt x="3382254" y="724075"/>
                </a:cubicBezTo>
                <a:cubicBezTo>
                  <a:pt x="3382254" y="732097"/>
                  <a:pt x="3377879" y="737932"/>
                  <a:pt x="3369857" y="737932"/>
                </a:cubicBezTo>
                <a:cubicBezTo>
                  <a:pt x="3362564" y="737932"/>
                  <a:pt x="3356001" y="732097"/>
                  <a:pt x="3356001" y="724075"/>
                </a:cubicBezTo>
                <a:cubicBezTo>
                  <a:pt x="3356001" y="718241"/>
                  <a:pt x="3362564" y="711678"/>
                  <a:pt x="3369857" y="711678"/>
                </a:cubicBezTo>
                <a:close/>
                <a:moveTo>
                  <a:pt x="3299086" y="711678"/>
                </a:moveTo>
                <a:cubicBezTo>
                  <a:pt x="3305651" y="711678"/>
                  <a:pt x="3311485" y="718241"/>
                  <a:pt x="3311485" y="724075"/>
                </a:cubicBezTo>
                <a:cubicBezTo>
                  <a:pt x="3311485" y="732097"/>
                  <a:pt x="3305651" y="737932"/>
                  <a:pt x="3299086" y="737932"/>
                </a:cubicBezTo>
                <a:cubicBezTo>
                  <a:pt x="3291794" y="737932"/>
                  <a:pt x="3285234" y="732097"/>
                  <a:pt x="3285234" y="724075"/>
                </a:cubicBezTo>
                <a:cubicBezTo>
                  <a:pt x="3285234" y="718241"/>
                  <a:pt x="3291794" y="711678"/>
                  <a:pt x="3299086" y="711678"/>
                </a:cubicBezTo>
                <a:close/>
                <a:moveTo>
                  <a:pt x="3228255" y="711678"/>
                </a:moveTo>
                <a:cubicBezTo>
                  <a:pt x="3234819" y="711678"/>
                  <a:pt x="3240654" y="718241"/>
                  <a:pt x="3240654" y="724075"/>
                </a:cubicBezTo>
                <a:cubicBezTo>
                  <a:pt x="3240654" y="732097"/>
                  <a:pt x="3234819" y="737932"/>
                  <a:pt x="3228255" y="737932"/>
                </a:cubicBezTo>
                <a:cubicBezTo>
                  <a:pt x="3220233" y="737932"/>
                  <a:pt x="3214398" y="732097"/>
                  <a:pt x="3214398" y="724075"/>
                </a:cubicBezTo>
                <a:cubicBezTo>
                  <a:pt x="3214398" y="718241"/>
                  <a:pt x="3220233" y="711678"/>
                  <a:pt x="3228255" y="711678"/>
                </a:cubicBezTo>
                <a:close/>
                <a:moveTo>
                  <a:pt x="3152594" y="711678"/>
                </a:moveTo>
                <a:cubicBezTo>
                  <a:pt x="3159889" y="711678"/>
                  <a:pt x="3166451" y="718241"/>
                  <a:pt x="3166451" y="724075"/>
                </a:cubicBezTo>
                <a:cubicBezTo>
                  <a:pt x="3166451" y="732097"/>
                  <a:pt x="3159889" y="737932"/>
                  <a:pt x="3152594" y="737932"/>
                </a:cubicBezTo>
                <a:cubicBezTo>
                  <a:pt x="3146031" y="737932"/>
                  <a:pt x="3140198" y="732097"/>
                  <a:pt x="3140198" y="725534"/>
                </a:cubicBezTo>
                <a:cubicBezTo>
                  <a:pt x="3140198" y="718241"/>
                  <a:pt x="3146031" y="711678"/>
                  <a:pt x="3152594" y="711678"/>
                </a:cubicBezTo>
                <a:close/>
                <a:moveTo>
                  <a:pt x="3081763" y="711678"/>
                </a:moveTo>
                <a:cubicBezTo>
                  <a:pt x="3089057" y="711678"/>
                  <a:pt x="3095617" y="718241"/>
                  <a:pt x="3095617" y="725534"/>
                </a:cubicBezTo>
                <a:cubicBezTo>
                  <a:pt x="3095617" y="732097"/>
                  <a:pt x="3089057" y="737932"/>
                  <a:pt x="3081763" y="737932"/>
                </a:cubicBezTo>
                <a:cubicBezTo>
                  <a:pt x="3073740" y="737932"/>
                  <a:pt x="3069364" y="732097"/>
                  <a:pt x="3069364" y="725534"/>
                </a:cubicBezTo>
                <a:cubicBezTo>
                  <a:pt x="3069364" y="718241"/>
                  <a:pt x="3073740" y="711678"/>
                  <a:pt x="3081763" y="711678"/>
                </a:cubicBezTo>
                <a:close/>
                <a:moveTo>
                  <a:pt x="3013707" y="711678"/>
                </a:moveTo>
                <a:cubicBezTo>
                  <a:pt x="3021299" y="711678"/>
                  <a:pt x="3028128" y="718241"/>
                  <a:pt x="3028128" y="725534"/>
                </a:cubicBezTo>
                <a:cubicBezTo>
                  <a:pt x="3028128" y="732097"/>
                  <a:pt x="3021299" y="737932"/>
                  <a:pt x="3013707" y="737932"/>
                </a:cubicBezTo>
                <a:cubicBezTo>
                  <a:pt x="3005360" y="737932"/>
                  <a:pt x="2998531" y="732097"/>
                  <a:pt x="2998531" y="725534"/>
                </a:cubicBezTo>
                <a:cubicBezTo>
                  <a:pt x="2998531" y="718241"/>
                  <a:pt x="3005360" y="711678"/>
                  <a:pt x="3013707" y="711678"/>
                </a:cubicBezTo>
                <a:close/>
                <a:moveTo>
                  <a:pt x="2942485" y="711678"/>
                </a:moveTo>
                <a:cubicBezTo>
                  <a:pt x="2951045" y="711678"/>
                  <a:pt x="2957280" y="718241"/>
                  <a:pt x="2957280" y="725534"/>
                </a:cubicBezTo>
                <a:cubicBezTo>
                  <a:pt x="2957280" y="732097"/>
                  <a:pt x="2951045" y="737932"/>
                  <a:pt x="2942485" y="737932"/>
                </a:cubicBezTo>
                <a:cubicBezTo>
                  <a:pt x="2934705" y="737932"/>
                  <a:pt x="2927700" y="732097"/>
                  <a:pt x="2927700" y="725534"/>
                </a:cubicBezTo>
                <a:cubicBezTo>
                  <a:pt x="2927700" y="718241"/>
                  <a:pt x="2934705" y="711678"/>
                  <a:pt x="2942485" y="711678"/>
                </a:cubicBezTo>
                <a:close/>
                <a:moveTo>
                  <a:pt x="1440620" y="711678"/>
                </a:moveTo>
                <a:cubicBezTo>
                  <a:pt x="1447182" y="711678"/>
                  <a:pt x="1453017" y="718683"/>
                  <a:pt x="1453017" y="726466"/>
                </a:cubicBezTo>
                <a:cubicBezTo>
                  <a:pt x="1453017" y="735028"/>
                  <a:pt x="1447182" y="741255"/>
                  <a:pt x="1440620" y="741255"/>
                </a:cubicBezTo>
                <a:cubicBezTo>
                  <a:pt x="1433328" y="741255"/>
                  <a:pt x="1426765" y="735028"/>
                  <a:pt x="1426765" y="726466"/>
                </a:cubicBezTo>
                <a:cubicBezTo>
                  <a:pt x="1426765" y="718683"/>
                  <a:pt x="1433328" y="711678"/>
                  <a:pt x="1440620" y="711678"/>
                </a:cubicBezTo>
                <a:close/>
                <a:moveTo>
                  <a:pt x="1368338" y="711678"/>
                </a:moveTo>
                <a:cubicBezTo>
                  <a:pt x="1376356" y="711678"/>
                  <a:pt x="1382190" y="718683"/>
                  <a:pt x="1382190" y="726466"/>
                </a:cubicBezTo>
                <a:cubicBezTo>
                  <a:pt x="1382190" y="735028"/>
                  <a:pt x="1376356" y="741255"/>
                  <a:pt x="1368338" y="741255"/>
                </a:cubicBezTo>
                <a:cubicBezTo>
                  <a:pt x="1362502" y="741255"/>
                  <a:pt x="1355939" y="735028"/>
                  <a:pt x="1355939" y="726466"/>
                </a:cubicBezTo>
                <a:cubicBezTo>
                  <a:pt x="1355939" y="718683"/>
                  <a:pt x="1362502" y="711678"/>
                  <a:pt x="1368338" y="711678"/>
                </a:cubicBezTo>
                <a:close/>
                <a:moveTo>
                  <a:pt x="1297509" y="711678"/>
                </a:moveTo>
                <a:cubicBezTo>
                  <a:pt x="1305532" y="711678"/>
                  <a:pt x="1311366" y="718683"/>
                  <a:pt x="1311366" y="726466"/>
                </a:cubicBezTo>
                <a:cubicBezTo>
                  <a:pt x="1311366" y="735028"/>
                  <a:pt x="1305532" y="741255"/>
                  <a:pt x="1297509" y="741255"/>
                </a:cubicBezTo>
                <a:cubicBezTo>
                  <a:pt x="1291675" y="741255"/>
                  <a:pt x="1285113" y="735028"/>
                  <a:pt x="1285113" y="726466"/>
                </a:cubicBezTo>
                <a:cubicBezTo>
                  <a:pt x="1285113" y="718683"/>
                  <a:pt x="1291675" y="711678"/>
                  <a:pt x="1297509" y="711678"/>
                </a:cubicBezTo>
                <a:close/>
                <a:moveTo>
                  <a:pt x="1226678" y="711678"/>
                </a:moveTo>
                <a:cubicBezTo>
                  <a:pt x="1233970" y="711678"/>
                  <a:pt x="1240535" y="718683"/>
                  <a:pt x="1240535" y="726466"/>
                </a:cubicBezTo>
                <a:cubicBezTo>
                  <a:pt x="1240535" y="735028"/>
                  <a:pt x="1233970" y="741255"/>
                  <a:pt x="1226678" y="741255"/>
                </a:cubicBezTo>
                <a:cubicBezTo>
                  <a:pt x="1218663" y="741255"/>
                  <a:pt x="1214288" y="735028"/>
                  <a:pt x="1214288" y="726466"/>
                </a:cubicBezTo>
                <a:cubicBezTo>
                  <a:pt x="1214288" y="718683"/>
                  <a:pt x="1218663" y="711678"/>
                  <a:pt x="1226678" y="711678"/>
                </a:cubicBezTo>
                <a:close/>
                <a:moveTo>
                  <a:pt x="1154874" y="711678"/>
                </a:moveTo>
                <a:cubicBezTo>
                  <a:pt x="1162657" y="711678"/>
                  <a:pt x="1169663" y="718683"/>
                  <a:pt x="1169663" y="726466"/>
                </a:cubicBezTo>
                <a:cubicBezTo>
                  <a:pt x="1169663" y="735028"/>
                  <a:pt x="1162657" y="741255"/>
                  <a:pt x="1154874" y="741255"/>
                </a:cubicBezTo>
                <a:cubicBezTo>
                  <a:pt x="1146312" y="741255"/>
                  <a:pt x="1140086" y="735028"/>
                  <a:pt x="1140086" y="726466"/>
                </a:cubicBezTo>
                <a:cubicBezTo>
                  <a:pt x="1140086" y="718683"/>
                  <a:pt x="1146312" y="711678"/>
                  <a:pt x="1154874" y="711678"/>
                </a:cubicBezTo>
                <a:close/>
                <a:moveTo>
                  <a:pt x="1084045" y="711678"/>
                </a:moveTo>
                <a:cubicBezTo>
                  <a:pt x="1091827" y="711678"/>
                  <a:pt x="1098833" y="718683"/>
                  <a:pt x="1098833" y="726466"/>
                </a:cubicBezTo>
                <a:cubicBezTo>
                  <a:pt x="1098833" y="735028"/>
                  <a:pt x="1091827" y="741255"/>
                  <a:pt x="1084045" y="741255"/>
                </a:cubicBezTo>
                <a:cubicBezTo>
                  <a:pt x="1075483" y="741255"/>
                  <a:pt x="1069255" y="735028"/>
                  <a:pt x="1069255" y="726466"/>
                </a:cubicBezTo>
                <a:cubicBezTo>
                  <a:pt x="1069255" y="718683"/>
                  <a:pt x="1075483" y="711678"/>
                  <a:pt x="1084045" y="711678"/>
                </a:cubicBezTo>
                <a:close/>
                <a:moveTo>
                  <a:pt x="1013599" y="711678"/>
                </a:moveTo>
                <a:cubicBezTo>
                  <a:pt x="1021190" y="711678"/>
                  <a:pt x="1028021" y="718683"/>
                  <a:pt x="1028021" y="726466"/>
                </a:cubicBezTo>
                <a:cubicBezTo>
                  <a:pt x="1028021" y="735028"/>
                  <a:pt x="1021190" y="741255"/>
                  <a:pt x="1013599" y="741255"/>
                </a:cubicBezTo>
                <a:cubicBezTo>
                  <a:pt x="1005254" y="741255"/>
                  <a:pt x="998423" y="735028"/>
                  <a:pt x="998423" y="726466"/>
                </a:cubicBezTo>
                <a:cubicBezTo>
                  <a:pt x="998423" y="718683"/>
                  <a:pt x="1005254" y="711678"/>
                  <a:pt x="1013599" y="711678"/>
                </a:cubicBezTo>
                <a:close/>
                <a:moveTo>
                  <a:pt x="941452" y="711678"/>
                </a:moveTo>
                <a:cubicBezTo>
                  <a:pt x="949474" y="711678"/>
                  <a:pt x="953848" y="718683"/>
                  <a:pt x="953848" y="726466"/>
                </a:cubicBezTo>
                <a:cubicBezTo>
                  <a:pt x="953848" y="735028"/>
                  <a:pt x="949474" y="741255"/>
                  <a:pt x="941452" y="741255"/>
                </a:cubicBezTo>
                <a:cubicBezTo>
                  <a:pt x="934159" y="741255"/>
                  <a:pt x="927596" y="735028"/>
                  <a:pt x="927596" y="726466"/>
                </a:cubicBezTo>
                <a:cubicBezTo>
                  <a:pt x="927596" y="718683"/>
                  <a:pt x="934159" y="711678"/>
                  <a:pt x="941452" y="711678"/>
                </a:cubicBezTo>
                <a:close/>
                <a:moveTo>
                  <a:pt x="870620" y="711678"/>
                </a:moveTo>
                <a:cubicBezTo>
                  <a:pt x="877183" y="711678"/>
                  <a:pt x="883018" y="718683"/>
                  <a:pt x="883018" y="726466"/>
                </a:cubicBezTo>
                <a:cubicBezTo>
                  <a:pt x="883018" y="735028"/>
                  <a:pt x="877183" y="741255"/>
                  <a:pt x="870620" y="741255"/>
                </a:cubicBezTo>
                <a:cubicBezTo>
                  <a:pt x="863327" y="741255"/>
                  <a:pt x="856764" y="735028"/>
                  <a:pt x="856764" y="726466"/>
                </a:cubicBezTo>
                <a:cubicBezTo>
                  <a:pt x="856764" y="718683"/>
                  <a:pt x="863327" y="711678"/>
                  <a:pt x="870620" y="711678"/>
                </a:cubicBezTo>
                <a:close/>
                <a:moveTo>
                  <a:pt x="798331" y="711678"/>
                </a:moveTo>
                <a:cubicBezTo>
                  <a:pt x="806354" y="711678"/>
                  <a:pt x="812189" y="718683"/>
                  <a:pt x="812189" y="726466"/>
                </a:cubicBezTo>
                <a:cubicBezTo>
                  <a:pt x="812189" y="735028"/>
                  <a:pt x="806354" y="741255"/>
                  <a:pt x="798331" y="741255"/>
                </a:cubicBezTo>
                <a:cubicBezTo>
                  <a:pt x="792497" y="741255"/>
                  <a:pt x="785934" y="735028"/>
                  <a:pt x="785934" y="726466"/>
                </a:cubicBezTo>
                <a:cubicBezTo>
                  <a:pt x="785934" y="718683"/>
                  <a:pt x="792497" y="711678"/>
                  <a:pt x="798331" y="711678"/>
                </a:cubicBezTo>
                <a:close/>
                <a:moveTo>
                  <a:pt x="724129" y="711678"/>
                </a:moveTo>
                <a:cubicBezTo>
                  <a:pt x="731422" y="711678"/>
                  <a:pt x="737986" y="718683"/>
                  <a:pt x="737986" y="726466"/>
                </a:cubicBezTo>
                <a:cubicBezTo>
                  <a:pt x="737986" y="735028"/>
                  <a:pt x="731422" y="741255"/>
                  <a:pt x="724129" y="741255"/>
                </a:cubicBezTo>
                <a:cubicBezTo>
                  <a:pt x="717565" y="741255"/>
                  <a:pt x="711732" y="735028"/>
                  <a:pt x="711732" y="726466"/>
                </a:cubicBezTo>
                <a:cubicBezTo>
                  <a:pt x="711732" y="718683"/>
                  <a:pt x="717565" y="711678"/>
                  <a:pt x="724129" y="711678"/>
                </a:cubicBezTo>
                <a:close/>
                <a:moveTo>
                  <a:pt x="653298" y="711678"/>
                </a:moveTo>
                <a:cubicBezTo>
                  <a:pt x="660590" y="711678"/>
                  <a:pt x="667154" y="718683"/>
                  <a:pt x="667154" y="726466"/>
                </a:cubicBezTo>
                <a:cubicBezTo>
                  <a:pt x="667154" y="735028"/>
                  <a:pt x="660590" y="741255"/>
                  <a:pt x="653298" y="741255"/>
                </a:cubicBezTo>
                <a:cubicBezTo>
                  <a:pt x="645277" y="741255"/>
                  <a:pt x="640901" y="735028"/>
                  <a:pt x="640901" y="726466"/>
                </a:cubicBezTo>
                <a:cubicBezTo>
                  <a:pt x="640901" y="718683"/>
                  <a:pt x="645277" y="711678"/>
                  <a:pt x="653298" y="711678"/>
                </a:cubicBezTo>
                <a:close/>
                <a:moveTo>
                  <a:pt x="584861" y="711678"/>
                </a:moveTo>
                <a:cubicBezTo>
                  <a:pt x="592644" y="711678"/>
                  <a:pt x="599648" y="718683"/>
                  <a:pt x="599648" y="726466"/>
                </a:cubicBezTo>
                <a:cubicBezTo>
                  <a:pt x="599648" y="735028"/>
                  <a:pt x="592644" y="741255"/>
                  <a:pt x="584861" y="741255"/>
                </a:cubicBezTo>
                <a:cubicBezTo>
                  <a:pt x="576299" y="741255"/>
                  <a:pt x="570071" y="735028"/>
                  <a:pt x="570071" y="726466"/>
                </a:cubicBezTo>
                <a:cubicBezTo>
                  <a:pt x="570071" y="718683"/>
                  <a:pt x="576299" y="711678"/>
                  <a:pt x="584861" y="711678"/>
                </a:cubicBezTo>
                <a:close/>
                <a:moveTo>
                  <a:pt x="513660" y="711678"/>
                </a:moveTo>
                <a:cubicBezTo>
                  <a:pt x="522008" y="711678"/>
                  <a:pt x="528837" y="718683"/>
                  <a:pt x="528837" y="726466"/>
                </a:cubicBezTo>
                <a:cubicBezTo>
                  <a:pt x="528837" y="735028"/>
                  <a:pt x="522008" y="741255"/>
                  <a:pt x="513660" y="741255"/>
                </a:cubicBezTo>
                <a:cubicBezTo>
                  <a:pt x="506071" y="741255"/>
                  <a:pt x="499241" y="735028"/>
                  <a:pt x="499241" y="726466"/>
                </a:cubicBezTo>
                <a:cubicBezTo>
                  <a:pt x="499241" y="718683"/>
                  <a:pt x="506071" y="711678"/>
                  <a:pt x="513660" y="711678"/>
                </a:cubicBezTo>
                <a:close/>
                <a:moveTo>
                  <a:pt x="439826" y="711678"/>
                </a:moveTo>
                <a:cubicBezTo>
                  <a:pt x="448389" y="711678"/>
                  <a:pt x="454616" y="718683"/>
                  <a:pt x="454616" y="726466"/>
                </a:cubicBezTo>
                <a:cubicBezTo>
                  <a:pt x="454616" y="735028"/>
                  <a:pt x="448389" y="741255"/>
                  <a:pt x="439826" y="741255"/>
                </a:cubicBezTo>
                <a:cubicBezTo>
                  <a:pt x="432043" y="741255"/>
                  <a:pt x="425038" y="735028"/>
                  <a:pt x="425038" y="726466"/>
                </a:cubicBezTo>
                <a:cubicBezTo>
                  <a:pt x="425038" y="718683"/>
                  <a:pt x="432043" y="711678"/>
                  <a:pt x="439826" y="711678"/>
                </a:cubicBezTo>
                <a:close/>
                <a:moveTo>
                  <a:pt x="368064" y="711678"/>
                </a:moveTo>
                <a:cubicBezTo>
                  <a:pt x="376085" y="711678"/>
                  <a:pt x="380462" y="718683"/>
                  <a:pt x="380462" y="726466"/>
                </a:cubicBezTo>
                <a:cubicBezTo>
                  <a:pt x="380462" y="735028"/>
                  <a:pt x="376085" y="741255"/>
                  <a:pt x="368064" y="741255"/>
                </a:cubicBezTo>
                <a:cubicBezTo>
                  <a:pt x="360772" y="741255"/>
                  <a:pt x="354207" y="735028"/>
                  <a:pt x="354207" y="726466"/>
                </a:cubicBezTo>
                <a:cubicBezTo>
                  <a:pt x="354207" y="718683"/>
                  <a:pt x="360772" y="711678"/>
                  <a:pt x="368064" y="711678"/>
                </a:cubicBezTo>
                <a:close/>
                <a:moveTo>
                  <a:pt x="297232" y="711678"/>
                </a:moveTo>
                <a:cubicBezTo>
                  <a:pt x="303795" y="711678"/>
                  <a:pt x="309630" y="718683"/>
                  <a:pt x="309630" y="726466"/>
                </a:cubicBezTo>
                <a:cubicBezTo>
                  <a:pt x="309630" y="735028"/>
                  <a:pt x="303795" y="741255"/>
                  <a:pt x="297232" y="741255"/>
                </a:cubicBezTo>
                <a:cubicBezTo>
                  <a:pt x="289939" y="741255"/>
                  <a:pt x="283376" y="735028"/>
                  <a:pt x="283376" y="726466"/>
                </a:cubicBezTo>
                <a:cubicBezTo>
                  <a:pt x="283376" y="718683"/>
                  <a:pt x="289939" y="711678"/>
                  <a:pt x="297232" y="711678"/>
                </a:cubicBezTo>
                <a:close/>
                <a:moveTo>
                  <a:pt x="226403" y="711678"/>
                </a:moveTo>
                <a:cubicBezTo>
                  <a:pt x="232238" y="711678"/>
                  <a:pt x="238801" y="718683"/>
                  <a:pt x="238801" y="726466"/>
                </a:cubicBezTo>
                <a:cubicBezTo>
                  <a:pt x="238801" y="735028"/>
                  <a:pt x="232238" y="741255"/>
                  <a:pt x="226403" y="741255"/>
                </a:cubicBezTo>
                <a:cubicBezTo>
                  <a:pt x="218381" y="741255"/>
                  <a:pt x="212548" y="735028"/>
                  <a:pt x="212548" y="726466"/>
                </a:cubicBezTo>
                <a:cubicBezTo>
                  <a:pt x="212548" y="718683"/>
                  <a:pt x="218381" y="711678"/>
                  <a:pt x="226403" y="711678"/>
                </a:cubicBezTo>
                <a:close/>
                <a:moveTo>
                  <a:pt x="154106" y="711678"/>
                </a:moveTo>
                <a:cubicBezTo>
                  <a:pt x="161398" y="711678"/>
                  <a:pt x="167962" y="718683"/>
                  <a:pt x="167962" y="726466"/>
                </a:cubicBezTo>
                <a:cubicBezTo>
                  <a:pt x="167962" y="735028"/>
                  <a:pt x="161398" y="741255"/>
                  <a:pt x="154106" y="741255"/>
                </a:cubicBezTo>
                <a:cubicBezTo>
                  <a:pt x="147542" y="741255"/>
                  <a:pt x="141708" y="735028"/>
                  <a:pt x="141708" y="726466"/>
                </a:cubicBezTo>
                <a:cubicBezTo>
                  <a:pt x="141708" y="718683"/>
                  <a:pt x="147542" y="711678"/>
                  <a:pt x="154106" y="711678"/>
                </a:cubicBezTo>
                <a:close/>
                <a:moveTo>
                  <a:pt x="4227498" y="640846"/>
                </a:moveTo>
                <a:cubicBezTo>
                  <a:pt x="4236060" y="640846"/>
                  <a:pt x="4242286" y="645221"/>
                  <a:pt x="4242286" y="653243"/>
                </a:cubicBezTo>
                <a:cubicBezTo>
                  <a:pt x="4242286" y="661265"/>
                  <a:pt x="4236060" y="667100"/>
                  <a:pt x="4227498" y="667100"/>
                </a:cubicBezTo>
                <a:cubicBezTo>
                  <a:pt x="4218936" y="667100"/>
                  <a:pt x="4212710" y="661265"/>
                  <a:pt x="4212710" y="653243"/>
                </a:cubicBezTo>
                <a:cubicBezTo>
                  <a:pt x="4212710" y="645221"/>
                  <a:pt x="4218936" y="640846"/>
                  <a:pt x="4227498" y="640846"/>
                </a:cubicBezTo>
                <a:close/>
                <a:moveTo>
                  <a:pt x="4153295" y="640846"/>
                </a:moveTo>
                <a:cubicBezTo>
                  <a:pt x="4161078" y="640846"/>
                  <a:pt x="4168083" y="645221"/>
                  <a:pt x="4168083" y="653243"/>
                </a:cubicBezTo>
                <a:cubicBezTo>
                  <a:pt x="4168083" y="661265"/>
                  <a:pt x="4161078" y="667100"/>
                  <a:pt x="4153295" y="667100"/>
                </a:cubicBezTo>
                <a:cubicBezTo>
                  <a:pt x="4144733" y="667100"/>
                  <a:pt x="4138507" y="661265"/>
                  <a:pt x="4138507" y="653243"/>
                </a:cubicBezTo>
                <a:cubicBezTo>
                  <a:pt x="4138507" y="645221"/>
                  <a:pt x="4144733" y="640846"/>
                  <a:pt x="4153295" y="640846"/>
                </a:cubicBezTo>
                <a:close/>
                <a:moveTo>
                  <a:pt x="4082465" y="640846"/>
                </a:moveTo>
                <a:cubicBezTo>
                  <a:pt x="4090249" y="640846"/>
                  <a:pt x="4097254" y="645221"/>
                  <a:pt x="4097254" y="653243"/>
                </a:cubicBezTo>
                <a:cubicBezTo>
                  <a:pt x="4097254" y="661265"/>
                  <a:pt x="4090249" y="667100"/>
                  <a:pt x="4082465" y="667100"/>
                </a:cubicBezTo>
                <a:cubicBezTo>
                  <a:pt x="4073903" y="667100"/>
                  <a:pt x="4067676" y="661265"/>
                  <a:pt x="4067676" y="653243"/>
                </a:cubicBezTo>
                <a:cubicBezTo>
                  <a:pt x="4067676" y="645221"/>
                  <a:pt x="4073903" y="640846"/>
                  <a:pt x="4082465" y="640846"/>
                </a:cubicBezTo>
                <a:close/>
                <a:moveTo>
                  <a:pt x="4010703" y="640846"/>
                </a:moveTo>
                <a:cubicBezTo>
                  <a:pt x="4017996" y="640846"/>
                  <a:pt x="4023100" y="645221"/>
                  <a:pt x="4023100" y="653243"/>
                </a:cubicBezTo>
                <a:cubicBezTo>
                  <a:pt x="4023100" y="661265"/>
                  <a:pt x="4017996" y="667100"/>
                  <a:pt x="4010703" y="667100"/>
                </a:cubicBezTo>
                <a:cubicBezTo>
                  <a:pt x="4002681" y="667100"/>
                  <a:pt x="3996847" y="661265"/>
                  <a:pt x="3996847" y="653243"/>
                </a:cubicBezTo>
                <a:cubicBezTo>
                  <a:pt x="3996847" y="645221"/>
                  <a:pt x="4002681" y="640846"/>
                  <a:pt x="4010703" y="640846"/>
                </a:cubicBezTo>
                <a:close/>
                <a:moveTo>
                  <a:pt x="3939871" y="640846"/>
                </a:moveTo>
                <a:cubicBezTo>
                  <a:pt x="3946434" y="640846"/>
                  <a:pt x="3952268" y="645221"/>
                  <a:pt x="3952268" y="653243"/>
                </a:cubicBezTo>
                <a:cubicBezTo>
                  <a:pt x="3952268" y="661265"/>
                  <a:pt x="3946434" y="667100"/>
                  <a:pt x="3939871" y="667100"/>
                </a:cubicBezTo>
                <a:cubicBezTo>
                  <a:pt x="3932578" y="667100"/>
                  <a:pt x="3926015" y="661265"/>
                  <a:pt x="3926015" y="653243"/>
                </a:cubicBezTo>
                <a:cubicBezTo>
                  <a:pt x="3926015" y="645221"/>
                  <a:pt x="3932578" y="640846"/>
                  <a:pt x="3939871" y="640846"/>
                </a:cubicBezTo>
                <a:close/>
                <a:moveTo>
                  <a:pt x="3869042" y="640846"/>
                </a:moveTo>
                <a:cubicBezTo>
                  <a:pt x="3875605" y="640846"/>
                  <a:pt x="3881439" y="645221"/>
                  <a:pt x="3881439" y="653243"/>
                </a:cubicBezTo>
                <a:cubicBezTo>
                  <a:pt x="3881439" y="661265"/>
                  <a:pt x="3875605" y="667100"/>
                  <a:pt x="3869042" y="667100"/>
                </a:cubicBezTo>
                <a:cubicBezTo>
                  <a:pt x="3861749" y="667100"/>
                  <a:pt x="3855186" y="661265"/>
                  <a:pt x="3855186" y="653243"/>
                </a:cubicBezTo>
                <a:cubicBezTo>
                  <a:pt x="3855186" y="645221"/>
                  <a:pt x="3861749" y="640846"/>
                  <a:pt x="3869042" y="640846"/>
                </a:cubicBezTo>
                <a:close/>
                <a:moveTo>
                  <a:pt x="3796752" y="640846"/>
                </a:moveTo>
                <a:cubicBezTo>
                  <a:pt x="3804774" y="640846"/>
                  <a:pt x="3810608" y="645221"/>
                  <a:pt x="3810608" y="653243"/>
                </a:cubicBezTo>
                <a:cubicBezTo>
                  <a:pt x="3810608" y="661265"/>
                  <a:pt x="3804774" y="667100"/>
                  <a:pt x="3796752" y="667100"/>
                </a:cubicBezTo>
                <a:cubicBezTo>
                  <a:pt x="3790918" y="667100"/>
                  <a:pt x="3784355" y="661265"/>
                  <a:pt x="3784355" y="653243"/>
                </a:cubicBezTo>
                <a:cubicBezTo>
                  <a:pt x="3784355" y="645221"/>
                  <a:pt x="3790918" y="640846"/>
                  <a:pt x="3796752" y="640846"/>
                </a:cubicBezTo>
                <a:close/>
                <a:moveTo>
                  <a:pt x="3725922" y="640846"/>
                </a:moveTo>
                <a:cubicBezTo>
                  <a:pt x="3733944" y="640846"/>
                  <a:pt x="3739778" y="645221"/>
                  <a:pt x="3739778" y="653243"/>
                </a:cubicBezTo>
                <a:cubicBezTo>
                  <a:pt x="3739778" y="661265"/>
                  <a:pt x="3733944" y="667100"/>
                  <a:pt x="3725922" y="667100"/>
                </a:cubicBezTo>
                <a:cubicBezTo>
                  <a:pt x="3719359" y="667100"/>
                  <a:pt x="3713525" y="661265"/>
                  <a:pt x="3713525" y="653243"/>
                </a:cubicBezTo>
                <a:cubicBezTo>
                  <a:pt x="3713525" y="645221"/>
                  <a:pt x="3719359" y="640846"/>
                  <a:pt x="3725922" y="640846"/>
                </a:cubicBezTo>
                <a:close/>
                <a:moveTo>
                  <a:pt x="3655091" y="640846"/>
                </a:moveTo>
                <a:cubicBezTo>
                  <a:pt x="3662384" y="640846"/>
                  <a:pt x="3668947" y="647409"/>
                  <a:pt x="3668947" y="653243"/>
                </a:cubicBezTo>
                <a:cubicBezTo>
                  <a:pt x="3668947" y="661265"/>
                  <a:pt x="3662384" y="667100"/>
                  <a:pt x="3655091" y="667100"/>
                </a:cubicBezTo>
                <a:cubicBezTo>
                  <a:pt x="3647069" y="667100"/>
                  <a:pt x="3642694" y="661265"/>
                  <a:pt x="3642694" y="653243"/>
                </a:cubicBezTo>
                <a:cubicBezTo>
                  <a:pt x="3642694" y="647409"/>
                  <a:pt x="3647069" y="640846"/>
                  <a:pt x="3655091" y="640846"/>
                </a:cubicBezTo>
                <a:close/>
                <a:moveTo>
                  <a:pt x="3583280" y="640846"/>
                </a:moveTo>
                <a:cubicBezTo>
                  <a:pt x="3591064" y="640846"/>
                  <a:pt x="3598069" y="647409"/>
                  <a:pt x="3598069" y="653243"/>
                </a:cubicBezTo>
                <a:cubicBezTo>
                  <a:pt x="3598069" y="661265"/>
                  <a:pt x="3591064" y="667100"/>
                  <a:pt x="3583280" y="667100"/>
                </a:cubicBezTo>
                <a:cubicBezTo>
                  <a:pt x="3574718" y="667100"/>
                  <a:pt x="3568491" y="661265"/>
                  <a:pt x="3568491" y="653243"/>
                </a:cubicBezTo>
                <a:cubicBezTo>
                  <a:pt x="3568491" y="647409"/>
                  <a:pt x="3574718" y="640846"/>
                  <a:pt x="3583280" y="640846"/>
                </a:cubicBezTo>
                <a:close/>
                <a:moveTo>
                  <a:pt x="3512449" y="640846"/>
                </a:moveTo>
                <a:cubicBezTo>
                  <a:pt x="3520232" y="640846"/>
                  <a:pt x="3527237" y="647409"/>
                  <a:pt x="3527237" y="653243"/>
                </a:cubicBezTo>
                <a:cubicBezTo>
                  <a:pt x="3527237" y="661265"/>
                  <a:pt x="3520232" y="667100"/>
                  <a:pt x="3512449" y="667100"/>
                </a:cubicBezTo>
                <a:cubicBezTo>
                  <a:pt x="3503887" y="667100"/>
                  <a:pt x="3497661" y="661265"/>
                  <a:pt x="3497661" y="653243"/>
                </a:cubicBezTo>
                <a:cubicBezTo>
                  <a:pt x="3497661" y="647409"/>
                  <a:pt x="3503887" y="640846"/>
                  <a:pt x="3512449" y="640846"/>
                </a:cubicBezTo>
                <a:close/>
                <a:moveTo>
                  <a:pt x="3441619" y="640846"/>
                </a:moveTo>
                <a:cubicBezTo>
                  <a:pt x="3450181" y="640846"/>
                  <a:pt x="3456408" y="647409"/>
                  <a:pt x="3456408" y="653243"/>
                </a:cubicBezTo>
                <a:cubicBezTo>
                  <a:pt x="3456408" y="661265"/>
                  <a:pt x="3450181" y="667100"/>
                  <a:pt x="3441619" y="667100"/>
                </a:cubicBezTo>
                <a:cubicBezTo>
                  <a:pt x="3433835" y="667100"/>
                  <a:pt x="3426830" y="661265"/>
                  <a:pt x="3426830" y="653243"/>
                </a:cubicBezTo>
                <a:cubicBezTo>
                  <a:pt x="3426830" y="647409"/>
                  <a:pt x="3433835" y="640846"/>
                  <a:pt x="3441619" y="640846"/>
                </a:cubicBezTo>
                <a:close/>
                <a:moveTo>
                  <a:pt x="3369857" y="640846"/>
                </a:moveTo>
                <a:cubicBezTo>
                  <a:pt x="3377879" y="640846"/>
                  <a:pt x="3382254" y="647409"/>
                  <a:pt x="3382254" y="653243"/>
                </a:cubicBezTo>
                <a:cubicBezTo>
                  <a:pt x="3382254" y="661265"/>
                  <a:pt x="3377879" y="667100"/>
                  <a:pt x="3369857" y="667100"/>
                </a:cubicBezTo>
                <a:cubicBezTo>
                  <a:pt x="3362564" y="667100"/>
                  <a:pt x="3356001" y="661265"/>
                  <a:pt x="3356001" y="653243"/>
                </a:cubicBezTo>
                <a:cubicBezTo>
                  <a:pt x="3356001" y="647409"/>
                  <a:pt x="3362564" y="640846"/>
                  <a:pt x="3369857" y="640846"/>
                </a:cubicBezTo>
                <a:close/>
                <a:moveTo>
                  <a:pt x="3299091" y="640846"/>
                </a:moveTo>
                <a:cubicBezTo>
                  <a:pt x="3305653" y="640846"/>
                  <a:pt x="3311488" y="647409"/>
                  <a:pt x="3311488" y="653243"/>
                </a:cubicBezTo>
                <a:cubicBezTo>
                  <a:pt x="3311488" y="661265"/>
                  <a:pt x="3305653" y="667100"/>
                  <a:pt x="3299091" y="667100"/>
                </a:cubicBezTo>
                <a:cubicBezTo>
                  <a:pt x="3291796" y="667100"/>
                  <a:pt x="3285237" y="661265"/>
                  <a:pt x="3285237" y="653243"/>
                </a:cubicBezTo>
                <a:cubicBezTo>
                  <a:pt x="3285237" y="647409"/>
                  <a:pt x="3291796" y="640846"/>
                  <a:pt x="3299091" y="640846"/>
                </a:cubicBezTo>
                <a:close/>
                <a:moveTo>
                  <a:pt x="3228258" y="640846"/>
                </a:moveTo>
                <a:cubicBezTo>
                  <a:pt x="3234823" y="640846"/>
                  <a:pt x="3240658" y="647409"/>
                  <a:pt x="3240658" y="653243"/>
                </a:cubicBezTo>
                <a:cubicBezTo>
                  <a:pt x="3240658" y="661265"/>
                  <a:pt x="3234823" y="667100"/>
                  <a:pt x="3228258" y="667100"/>
                </a:cubicBezTo>
                <a:cubicBezTo>
                  <a:pt x="3220236" y="667100"/>
                  <a:pt x="3214403" y="661265"/>
                  <a:pt x="3214403" y="653243"/>
                </a:cubicBezTo>
                <a:cubicBezTo>
                  <a:pt x="3214403" y="647409"/>
                  <a:pt x="3220236" y="640846"/>
                  <a:pt x="3228258" y="640846"/>
                </a:cubicBezTo>
                <a:close/>
                <a:moveTo>
                  <a:pt x="3152597" y="640846"/>
                </a:moveTo>
                <a:cubicBezTo>
                  <a:pt x="3159891" y="640846"/>
                  <a:pt x="3166454" y="647409"/>
                  <a:pt x="3166454" y="653243"/>
                </a:cubicBezTo>
                <a:cubicBezTo>
                  <a:pt x="3166454" y="661265"/>
                  <a:pt x="3159891" y="667100"/>
                  <a:pt x="3152597" y="667100"/>
                </a:cubicBezTo>
                <a:cubicBezTo>
                  <a:pt x="3146035" y="667100"/>
                  <a:pt x="3140200" y="661265"/>
                  <a:pt x="3140200" y="653243"/>
                </a:cubicBezTo>
                <a:cubicBezTo>
                  <a:pt x="3140200" y="647409"/>
                  <a:pt x="3146035" y="640846"/>
                  <a:pt x="3152597" y="640846"/>
                </a:cubicBezTo>
                <a:close/>
                <a:moveTo>
                  <a:pt x="3081767" y="640846"/>
                </a:moveTo>
                <a:cubicBezTo>
                  <a:pt x="3089058" y="640846"/>
                  <a:pt x="3095620" y="647409"/>
                  <a:pt x="3095620" y="653243"/>
                </a:cubicBezTo>
                <a:cubicBezTo>
                  <a:pt x="3095620" y="661265"/>
                  <a:pt x="3089058" y="667100"/>
                  <a:pt x="3081767" y="667100"/>
                </a:cubicBezTo>
                <a:cubicBezTo>
                  <a:pt x="3073743" y="667100"/>
                  <a:pt x="3069366" y="661265"/>
                  <a:pt x="3069366" y="653243"/>
                </a:cubicBezTo>
                <a:cubicBezTo>
                  <a:pt x="3069366" y="647409"/>
                  <a:pt x="3073743" y="640846"/>
                  <a:pt x="3081767" y="640846"/>
                </a:cubicBezTo>
                <a:close/>
                <a:moveTo>
                  <a:pt x="3013710" y="640846"/>
                </a:moveTo>
                <a:cubicBezTo>
                  <a:pt x="3021299" y="640846"/>
                  <a:pt x="3028129" y="647409"/>
                  <a:pt x="3028129" y="653243"/>
                </a:cubicBezTo>
                <a:cubicBezTo>
                  <a:pt x="3028129" y="661265"/>
                  <a:pt x="3021299" y="667100"/>
                  <a:pt x="3013710" y="667100"/>
                </a:cubicBezTo>
                <a:cubicBezTo>
                  <a:pt x="3005363" y="667100"/>
                  <a:pt x="2998534" y="661265"/>
                  <a:pt x="2998534" y="653243"/>
                </a:cubicBezTo>
                <a:cubicBezTo>
                  <a:pt x="2998534" y="647409"/>
                  <a:pt x="3005363" y="640846"/>
                  <a:pt x="3013710" y="640846"/>
                </a:cubicBezTo>
                <a:close/>
                <a:moveTo>
                  <a:pt x="2942488" y="640846"/>
                </a:moveTo>
                <a:cubicBezTo>
                  <a:pt x="2951049" y="640846"/>
                  <a:pt x="2957280" y="647409"/>
                  <a:pt x="2957280" y="653243"/>
                </a:cubicBezTo>
                <a:cubicBezTo>
                  <a:pt x="2957280" y="661265"/>
                  <a:pt x="2951049" y="667100"/>
                  <a:pt x="2942488" y="667100"/>
                </a:cubicBezTo>
                <a:cubicBezTo>
                  <a:pt x="2934708" y="667100"/>
                  <a:pt x="2927703" y="661265"/>
                  <a:pt x="2927703" y="653243"/>
                </a:cubicBezTo>
                <a:cubicBezTo>
                  <a:pt x="2927703" y="647409"/>
                  <a:pt x="2934708" y="640846"/>
                  <a:pt x="2942488" y="640846"/>
                </a:cubicBezTo>
                <a:close/>
                <a:moveTo>
                  <a:pt x="2868288" y="640846"/>
                </a:moveTo>
                <a:cubicBezTo>
                  <a:pt x="2876853" y="640846"/>
                  <a:pt x="2883082" y="647409"/>
                  <a:pt x="2883082" y="653243"/>
                </a:cubicBezTo>
                <a:cubicBezTo>
                  <a:pt x="2883082" y="661265"/>
                  <a:pt x="2876853" y="667100"/>
                  <a:pt x="2868288" y="667100"/>
                </a:cubicBezTo>
                <a:cubicBezTo>
                  <a:pt x="2860506" y="667100"/>
                  <a:pt x="2853498" y="661265"/>
                  <a:pt x="2853498" y="653243"/>
                </a:cubicBezTo>
                <a:cubicBezTo>
                  <a:pt x="2853498" y="647409"/>
                  <a:pt x="2860506" y="640846"/>
                  <a:pt x="2868288" y="640846"/>
                </a:cubicBezTo>
                <a:close/>
                <a:moveTo>
                  <a:pt x="2796532" y="640846"/>
                </a:moveTo>
                <a:cubicBezTo>
                  <a:pt x="2804550" y="640846"/>
                  <a:pt x="2808926" y="647409"/>
                  <a:pt x="2808926" y="653243"/>
                </a:cubicBezTo>
                <a:cubicBezTo>
                  <a:pt x="2808926" y="661265"/>
                  <a:pt x="2804550" y="667100"/>
                  <a:pt x="2796532" y="667100"/>
                </a:cubicBezTo>
                <a:cubicBezTo>
                  <a:pt x="2789237" y="667100"/>
                  <a:pt x="2782673" y="661265"/>
                  <a:pt x="2782673" y="653243"/>
                </a:cubicBezTo>
                <a:cubicBezTo>
                  <a:pt x="2782673" y="647409"/>
                  <a:pt x="2789237" y="640846"/>
                  <a:pt x="2796532" y="640846"/>
                </a:cubicBezTo>
                <a:close/>
                <a:moveTo>
                  <a:pt x="2725692" y="640846"/>
                </a:moveTo>
                <a:cubicBezTo>
                  <a:pt x="2731527" y="640846"/>
                  <a:pt x="2738097" y="647409"/>
                  <a:pt x="2738097" y="653243"/>
                </a:cubicBezTo>
                <a:cubicBezTo>
                  <a:pt x="2738097" y="661265"/>
                  <a:pt x="2731527" y="667100"/>
                  <a:pt x="2725692" y="667100"/>
                </a:cubicBezTo>
                <a:cubicBezTo>
                  <a:pt x="2717681" y="667100"/>
                  <a:pt x="2711843" y="661265"/>
                  <a:pt x="2711843" y="653243"/>
                </a:cubicBezTo>
                <a:cubicBezTo>
                  <a:pt x="2711843" y="647409"/>
                  <a:pt x="2717681" y="640846"/>
                  <a:pt x="2725692" y="640846"/>
                </a:cubicBezTo>
                <a:close/>
                <a:moveTo>
                  <a:pt x="2654867" y="640846"/>
                </a:moveTo>
                <a:cubicBezTo>
                  <a:pt x="2660705" y="640846"/>
                  <a:pt x="2667266" y="647409"/>
                  <a:pt x="2667266" y="653243"/>
                </a:cubicBezTo>
                <a:cubicBezTo>
                  <a:pt x="2667266" y="661265"/>
                  <a:pt x="2660705" y="667100"/>
                  <a:pt x="2654867" y="667100"/>
                </a:cubicBezTo>
                <a:cubicBezTo>
                  <a:pt x="2646847" y="667100"/>
                  <a:pt x="2641013" y="661265"/>
                  <a:pt x="2641013" y="653243"/>
                </a:cubicBezTo>
                <a:cubicBezTo>
                  <a:pt x="2641013" y="647409"/>
                  <a:pt x="2646847" y="640846"/>
                  <a:pt x="2654867" y="640846"/>
                </a:cubicBezTo>
                <a:close/>
                <a:moveTo>
                  <a:pt x="2582577" y="640846"/>
                </a:moveTo>
                <a:cubicBezTo>
                  <a:pt x="2589870" y="640846"/>
                  <a:pt x="2596432" y="647409"/>
                  <a:pt x="2596432" y="654702"/>
                </a:cubicBezTo>
                <a:cubicBezTo>
                  <a:pt x="2596432" y="661265"/>
                  <a:pt x="2589870" y="667100"/>
                  <a:pt x="2582577" y="667100"/>
                </a:cubicBezTo>
                <a:cubicBezTo>
                  <a:pt x="2576016" y="667100"/>
                  <a:pt x="2570181" y="661265"/>
                  <a:pt x="2570181" y="654702"/>
                </a:cubicBezTo>
                <a:cubicBezTo>
                  <a:pt x="2570181" y="647409"/>
                  <a:pt x="2576016" y="640846"/>
                  <a:pt x="2582577" y="640846"/>
                </a:cubicBezTo>
                <a:close/>
                <a:moveTo>
                  <a:pt x="1728254" y="640846"/>
                </a:moveTo>
                <a:cubicBezTo>
                  <a:pt x="1736820" y="640846"/>
                  <a:pt x="1743044" y="647409"/>
                  <a:pt x="1743044" y="654702"/>
                </a:cubicBezTo>
                <a:cubicBezTo>
                  <a:pt x="1743044" y="661265"/>
                  <a:pt x="1736820" y="667100"/>
                  <a:pt x="1728254" y="667100"/>
                </a:cubicBezTo>
                <a:cubicBezTo>
                  <a:pt x="1719691" y="667100"/>
                  <a:pt x="1713464" y="661265"/>
                  <a:pt x="1713464" y="654702"/>
                </a:cubicBezTo>
                <a:cubicBezTo>
                  <a:pt x="1713464" y="647409"/>
                  <a:pt x="1719691" y="640846"/>
                  <a:pt x="1728254" y="640846"/>
                </a:cubicBezTo>
                <a:close/>
                <a:moveTo>
                  <a:pt x="1657423" y="640846"/>
                </a:moveTo>
                <a:cubicBezTo>
                  <a:pt x="1665208" y="640846"/>
                  <a:pt x="1672215" y="647409"/>
                  <a:pt x="1672215" y="654702"/>
                </a:cubicBezTo>
                <a:cubicBezTo>
                  <a:pt x="1672215" y="661265"/>
                  <a:pt x="1665208" y="667100"/>
                  <a:pt x="1657423" y="667100"/>
                </a:cubicBezTo>
                <a:cubicBezTo>
                  <a:pt x="1648867" y="667100"/>
                  <a:pt x="1642644" y="661265"/>
                  <a:pt x="1642644" y="654702"/>
                </a:cubicBezTo>
                <a:cubicBezTo>
                  <a:pt x="1642644" y="647409"/>
                  <a:pt x="1648867" y="640846"/>
                  <a:pt x="1657423" y="640846"/>
                </a:cubicBezTo>
                <a:close/>
                <a:moveTo>
                  <a:pt x="1582290" y="640846"/>
                </a:moveTo>
                <a:cubicBezTo>
                  <a:pt x="1589584" y="640846"/>
                  <a:pt x="1594694" y="647409"/>
                  <a:pt x="1594694" y="654702"/>
                </a:cubicBezTo>
                <a:cubicBezTo>
                  <a:pt x="1594694" y="661265"/>
                  <a:pt x="1589584" y="667100"/>
                  <a:pt x="1582290" y="667100"/>
                </a:cubicBezTo>
                <a:cubicBezTo>
                  <a:pt x="1574268" y="667100"/>
                  <a:pt x="1568435" y="661265"/>
                  <a:pt x="1568435" y="654702"/>
                </a:cubicBezTo>
                <a:cubicBezTo>
                  <a:pt x="1568435" y="647409"/>
                  <a:pt x="1574268" y="640846"/>
                  <a:pt x="1582290" y="640846"/>
                </a:cubicBezTo>
                <a:close/>
                <a:moveTo>
                  <a:pt x="1512190" y="640846"/>
                </a:moveTo>
                <a:cubicBezTo>
                  <a:pt x="1518025" y="640846"/>
                  <a:pt x="1523859" y="647409"/>
                  <a:pt x="1523859" y="654702"/>
                </a:cubicBezTo>
                <a:cubicBezTo>
                  <a:pt x="1523859" y="661265"/>
                  <a:pt x="1518025" y="667100"/>
                  <a:pt x="1512190" y="667100"/>
                </a:cubicBezTo>
                <a:cubicBezTo>
                  <a:pt x="1504169" y="667100"/>
                  <a:pt x="1497604" y="662724"/>
                  <a:pt x="1497604" y="654702"/>
                </a:cubicBezTo>
                <a:cubicBezTo>
                  <a:pt x="1497604" y="647409"/>
                  <a:pt x="1504169" y="640846"/>
                  <a:pt x="1512190" y="640846"/>
                </a:cubicBezTo>
                <a:close/>
                <a:moveTo>
                  <a:pt x="1440623" y="640846"/>
                </a:moveTo>
                <a:cubicBezTo>
                  <a:pt x="1447182" y="640846"/>
                  <a:pt x="1453017" y="647409"/>
                  <a:pt x="1453017" y="654702"/>
                </a:cubicBezTo>
                <a:cubicBezTo>
                  <a:pt x="1453017" y="662724"/>
                  <a:pt x="1447182" y="667100"/>
                  <a:pt x="1440623" y="667100"/>
                </a:cubicBezTo>
                <a:cubicBezTo>
                  <a:pt x="1433331" y="667100"/>
                  <a:pt x="1426767" y="662724"/>
                  <a:pt x="1426767" y="654702"/>
                </a:cubicBezTo>
                <a:cubicBezTo>
                  <a:pt x="1426767" y="647409"/>
                  <a:pt x="1433331" y="640846"/>
                  <a:pt x="1440623" y="640846"/>
                </a:cubicBezTo>
                <a:close/>
                <a:moveTo>
                  <a:pt x="1368339" y="640846"/>
                </a:moveTo>
                <a:cubicBezTo>
                  <a:pt x="1376363" y="640846"/>
                  <a:pt x="1382194" y="647409"/>
                  <a:pt x="1382194" y="654702"/>
                </a:cubicBezTo>
                <a:cubicBezTo>
                  <a:pt x="1382194" y="662724"/>
                  <a:pt x="1376363" y="667100"/>
                  <a:pt x="1368339" y="667100"/>
                </a:cubicBezTo>
                <a:cubicBezTo>
                  <a:pt x="1362505" y="667100"/>
                  <a:pt x="1355943" y="662724"/>
                  <a:pt x="1355943" y="654702"/>
                </a:cubicBezTo>
                <a:cubicBezTo>
                  <a:pt x="1355943" y="647409"/>
                  <a:pt x="1362505" y="640846"/>
                  <a:pt x="1368339" y="640846"/>
                </a:cubicBezTo>
                <a:close/>
                <a:moveTo>
                  <a:pt x="1297512" y="640846"/>
                </a:moveTo>
                <a:cubicBezTo>
                  <a:pt x="1305535" y="640846"/>
                  <a:pt x="1311369" y="647409"/>
                  <a:pt x="1311369" y="654702"/>
                </a:cubicBezTo>
                <a:cubicBezTo>
                  <a:pt x="1311369" y="662724"/>
                  <a:pt x="1305535" y="667100"/>
                  <a:pt x="1297512" y="667100"/>
                </a:cubicBezTo>
                <a:cubicBezTo>
                  <a:pt x="1291678" y="667100"/>
                  <a:pt x="1285116" y="662724"/>
                  <a:pt x="1285116" y="654702"/>
                </a:cubicBezTo>
                <a:cubicBezTo>
                  <a:pt x="1285116" y="647409"/>
                  <a:pt x="1291678" y="640846"/>
                  <a:pt x="1297512" y="640846"/>
                </a:cubicBezTo>
                <a:close/>
                <a:moveTo>
                  <a:pt x="1226680" y="640846"/>
                </a:moveTo>
                <a:cubicBezTo>
                  <a:pt x="1233973" y="640846"/>
                  <a:pt x="1240537" y="647409"/>
                  <a:pt x="1240537" y="654702"/>
                </a:cubicBezTo>
                <a:cubicBezTo>
                  <a:pt x="1240537" y="662724"/>
                  <a:pt x="1233973" y="667100"/>
                  <a:pt x="1226680" y="667100"/>
                </a:cubicBezTo>
                <a:cubicBezTo>
                  <a:pt x="1218667" y="667100"/>
                  <a:pt x="1214291" y="662724"/>
                  <a:pt x="1214291" y="654702"/>
                </a:cubicBezTo>
                <a:cubicBezTo>
                  <a:pt x="1214291" y="647409"/>
                  <a:pt x="1218667" y="640846"/>
                  <a:pt x="1226680" y="640846"/>
                </a:cubicBezTo>
                <a:close/>
                <a:moveTo>
                  <a:pt x="1154878" y="640846"/>
                </a:moveTo>
                <a:cubicBezTo>
                  <a:pt x="1162660" y="640846"/>
                  <a:pt x="1169666" y="647409"/>
                  <a:pt x="1169666" y="654702"/>
                </a:cubicBezTo>
                <a:cubicBezTo>
                  <a:pt x="1169666" y="662724"/>
                  <a:pt x="1162660" y="667100"/>
                  <a:pt x="1154878" y="667100"/>
                </a:cubicBezTo>
                <a:cubicBezTo>
                  <a:pt x="1146318" y="667100"/>
                  <a:pt x="1140088" y="662724"/>
                  <a:pt x="1140088" y="654702"/>
                </a:cubicBezTo>
                <a:cubicBezTo>
                  <a:pt x="1140088" y="647409"/>
                  <a:pt x="1146318" y="640846"/>
                  <a:pt x="1154878" y="640846"/>
                </a:cubicBezTo>
                <a:close/>
                <a:moveTo>
                  <a:pt x="1084051" y="640846"/>
                </a:moveTo>
                <a:cubicBezTo>
                  <a:pt x="1091834" y="640846"/>
                  <a:pt x="1098838" y="647409"/>
                  <a:pt x="1098838" y="654702"/>
                </a:cubicBezTo>
                <a:cubicBezTo>
                  <a:pt x="1098838" y="662724"/>
                  <a:pt x="1091834" y="667100"/>
                  <a:pt x="1084051" y="667100"/>
                </a:cubicBezTo>
                <a:cubicBezTo>
                  <a:pt x="1075486" y="667100"/>
                  <a:pt x="1069261" y="662724"/>
                  <a:pt x="1069261" y="654702"/>
                </a:cubicBezTo>
                <a:cubicBezTo>
                  <a:pt x="1069261" y="647409"/>
                  <a:pt x="1075486" y="640846"/>
                  <a:pt x="1084051" y="640846"/>
                </a:cubicBezTo>
                <a:close/>
                <a:moveTo>
                  <a:pt x="1013010" y="640846"/>
                </a:moveTo>
                <a:cubicBezTo>
                  <a:pt x="1020306" y="640846"/>
                  <a:pt x="1024682" y="647409"/>
                  <a:pt x="1024682" y="654702"/>
                </a:cubicBezTo>
                <a:cubicBezTo>
                  <a:pt x="1024682" y="662724"/>
                  <a:pt x="1020306" y="667100"/>
                  <a:pt x="1013010" y="667100"/>
                </a:cubicBezTo>
                <a:cubicBezTo>
                  <a:pt x="1004989" y="667100"/>
                  <a:pt x="998429" y="662724"/>
                  <a:pt x="998429" y="654702"/>
                </a:cubicBezTo>
                <a:cubicBezTo>
                  <a:pt x="998429" y="647409"/>
                  <a:pt x="1004989" y="640846"/>
                  <a:pt x="1013010" y="640846"/>
                </a:cubicBezTo>
                <a:close/>
                <a:moveTo>
                  <a:pt x="941457" y="640846"/>
                </a:moveTo>
                <a:cubicBezTo>
                  <a:pt x="948018" y="640846"/>
                  <a:pt x="953852" y="647409"/>
                  <a:pt x="953852" y="654702"/>
                </a:cubicBezTo>
                <a:cubicBezTo>
                  <a:pt x="953852" y="662724"/>
                  <a:pt x="948018" y="667100"/>
                  <a:pt x="941457" y="667100"/>
                </a:cubicBezTo>
                <a:cubicBezTo>
                  <a:pt x="934166" y="667100"/>
                  <a:pt x="927599" y="662724"/>
                  <a:pt x="927599" y="654702"/>
                </a:cubicBezTo>
                <a:cubicBezTo>
                  <a:pt x="927599" y="647409"/>
                  <a:pt x="934166" y="640846"/>
                  <a:pt x="941457" y="640846"/>
                </a:cubicBezTo>
                <a:close/>
                <a:moveTo>
                  <a:pt x="870622" y="640846"/>
                </a:moveTo>
                <a:cubicBezTo>
                  <a:pt x="877190" y="640846"/>
                  <a:pt x="883024" y="647409"/>
                  <a:pt x="883024" y="654702"/>
                </a:cubicBezTo>
                <a:cubicBezTo>
                  <a:pt x="883024" y="662724"/>
                  <a:pt x="877190" y="667100"/>
                  <a:pt x="870622" y="667100"/>
                </a:cubicBezTo>
                <a:cubicBezTo>
                  <a:pt x="863332" y="667100"/>
                  <a:pt x="856770" y="662724"/>
                  <a:pt x="856770" y="654702"/>
                </a:cubicBezTo>
                <a:cubicBezTo>
                  <a:pt x="856770" y="647409"/>
                  <a:pt x="863332" y="640846"/>
                  <a:pt x="870622" y="640846"/>
                </a:cubicBezTo>
                <a:close/>
                <a:moveTo>
                  <a:pt x="798337" y="640846"/>
                </a:moveTo>
                <a:cubicBezTo>
                  <a:pt x="806358" y="640846"/>
                  <a:pt x="812191" y="647851"/>
                  <a:pt x="812191" y="655635"/>
                </a:cubicBezTo>
                <a:cubicBezTo>
                  <a:pt x="812191" y="664197"/>
                  <a:pt x="806358" y="670424"/>
                  <a:pt x="798337" y="670424"/>
                </a:cubicBezTo>
                <a:cubicBezTo>
                  <a:pt x="792503" y="670424"/>
                  <a:pt x="785937" y="664197"/>
                  <a:pt x="785937" y="655635"/>
                </a:cubicBezTo>
                <a:cubicBezTo>
                  <a:pt x="785937" y="647851"/>
                  <a:pt x="792503" y="640846"/>
                  <a:pt x="798337" y="640846"/>
                </a:cubicBezTo>
                <a:close/>
                <a:moveTo>
                  <a:pt x="724134" y="640846"/>
                </a:moveTo>
                <a:cubicBezTo>
                  <a:pt x="731428" y="640846"/>
                  <a:pt x="737989" y="647851"/>
                  <a:pt x="737989" y="655635"/>
                </a:cubicBezTo>
                <a:cubicBezTo>
                  <a:pt x="737989" y="664197"/>
                  <a:pt x="731428" y="670424"/>
                  <a:pt x="724134" y="670424"/>
                </a:cubicBezTo>
                <a:cubicBezTo>
                  <a:pt x="717567" y="670424"/>
                  <a:pt x="711735" y="664197"/>
                  <a:pt x="711735" y="655635"/>
                </a:cubicBezTo>
                <a:cubicBezTo>
                  <a:pt x="711735" y="647851"/>
                  <a:pt x="717567" y="640846"/>
                  <a:pt x="724134" y="640846"/>
                </a:cubicBezTo>
                <a:close/>
                <a:moveTo>
                  <a:pt x="653301" y="640846"/>
                </a:moveTo>
                <a:cubicBezTo>
                  <a:pt x="660594" y="640846"/>
                  <a:pt x="667160" y="647851"/>
                  <a:pt x="667160" y="655635"/>
                </a:cubicBezTo>
                <a:cubicBezTo>
                  <a:pt x="667160" y="664197"/>
                  <a:pt x="660594" y="670424"/>
                  <a:pt x="653301" y="670424"/>
                </a:cubicBezTo>
                <a:cubicBezTo>
                  <a:pt x="645283" y="670424"/>
                  <a:pt x="640907" y="664197"/>
                  <a:pt x="640907" y="655635"/>
                </a:cubicBezTo>
                <a:cubicBezTo>
                  <a:pt x="640907" y="647851"/>
                  <a:pt x="645283" y="640846"/>
                  <a:pt x="653301" y="640846"/>
                </a:cubicBezTo>
                <a:close/>
                <a:moveTo>
                  <a:pt x="584864" y="640846"/>
                </a:moveTo>
                <a:cubicBezTo>
                  <a:pt x="592646" y="640846"/>
                  <a:pt x="599651" y="647851"/>
                  <a:pt x="599651" y="655635"/>
                </a:cubicBezTo>
                <a:cubicBezTo>
                  <a:pt x="599651" y="664197"/>
                  <a:pt x="592646" y="670424"/>
                  <a:pt x="584864" y="670424"/>
                </a:cubicBezTo>
                <a:cubicBezTo>
                  <a:pt x="576304" y="670424"/>
                  <a:pt x="570075" y="664197"/>
                  <a:pt x="570075" y="655635"/>
                </a:cubicBezTo>
                <a:cubicBezTo>
                  <a:pt x="570075" y="647851"/>
                  <a:pt x="576304" y="640846"/>
                  <a:pt x="584864" y="640846"/>
                </a:cubicBezTo>
                <a:close/>
                <a:moveTo>
                  <a:pt x="513663" y="640846"/>
                </a:moveTo>
                <a:cubicBezTo>
                  <a:pt x="522010" y="640846"/>
                  <a:pt x="528843" y="647851"/>
                  <a:pt x="528843" y="655635"/>
                </a:cubicBezTo>
                <a:cubicBezTo>
                  <a:pt x="528843" y="664197"/>
                  <a:pt x="522010" y="670424"/>
                  <a:pt x="513663" y="670424"/>
                </a:cubicBezTo>
                <a:cubicBezTo>
                  <a:pt x="506076" y="670424"/>
                  <a:pt x="499246" y="664197"/>
                  <a:pt x="499246" y="655635"/>
                </a:cubicBezTo>
                <a:cubicBezTo>
                  <a:pt x="499246" y="647851"/>
                  <a:pt x="506076" y="640846"/>
                  <a:pt x="513663" y="640846"/>
                </a:cubicBezTo>
                <a:close/>
                <a:moveTo>
                  <a:pt x="439832" y="640846"/>
                </a:moveTo>
                <a:cubicBezTo>
                  <a:pt x="448391" y="640846"/>
                  <a:pt x="454622" y="647851"/>
                  <a:pt x="454622" y="655635"/>
                </a:cubicBezTo>
                <a:cubicBezTo>
                  <a:pt x="454622" y="664197"/>
                  <a:pt x="448391" y="670424"/>
                  <a:pt x="439832" y="670424"/>
                </a:cubicBezTo>
                <a:cubicBezTo>
                  <a:pt x="432049" y="670424"/>
                  <a:pt x="425044" y="664197"/>
                  <a:pt x="425044" y="655635"/>
                </a:cubicBezTo>
                <a:cubicBezTo>
                  <a:pt x="425044" y="647851"/>
                  <a:pt x="432049" y="640846"/>
                  <a:pt x="439832" y="640846"/>
                </a:cubicBezTo>
                <a:close/>
                <a:moveTo>
                  <a:pt x="368070" y="640846"/>
                </a:moveTo>
                <a:cubicBezTo>
                  <a:pt x="376088" y="640846"/>
                  <a:pt x="380465" y="647851"/>
                  <a:pt x="380465" y="655635"/>
                </a:cubicBezTo>
                <a:cubicBezTo>
                  <a:pt x="380465" y="664197"/>
                  <a:pt x="376088" y="670424"/>
                  <a:pt x="368070" y="670424"/>
                </a:cubicBezTo>
                <a:cubicBezTo>
                  <a:pt x="360777" y="670424"/>
                  <a:pt x="354211" y="664197"/>
                  <a:pt x="354211" y="655635"/>
                </a:cubicBezTo>
                <a:cubicBezTo>
                  <a:pt x="354211" y="647851"/>
                  <a:pt x="360777" y="640846"/>
                  <a:pt x="368070" y="640846"/>
                </a:cubicBezTo>
                <a:close/>
                <a:moveTo>
                  <a:pt x="297235" y="640846"/>
                </a:moveTo>
                <a:cubicBezTo>
                  <a:pt x="303798" y="640846"/>
                  <a:pt x="309631" y="647851"/>
                  <a:pt x="309631" y="655635"/>
                </a:cubicBezTo>
                <a:cubicBezTo>
                  <a:pt x="309631" y="664197"/>
                  <a:pt x="303798" y="670424"/>
                  <a:pt x="297235" y="670424"/>
                </a:cubicBezTo>
                <a:cubicBezTo>
                  <a:pt x="289944" y="670424"/>
                  <a:pt x="283379" y="664197"/>
                  <a:pt x="283379" y="655635"/>
                </a:cubicBezTo>
                <a:cubicBezTo>
                  <a:pt x="283379" y="647851"/>
                  <a:pt x="289944" y="640846"/>
                  <a:pt x="297235" y="640846"/>
                </a:cubicBezTo>
                <a:close/>
                <a:moveTo>
                  <a:pt x="4082465" y="570017"/>
                </a:moveTo>
                <a:cubicBezTo>
                  <a:pt x="4090249" y="570017"/>
                  <a:pt x="4097254" y="576244"/>
                  <a:pt x="4097254" y="584805"/>
                </a:cubicBezTo>
                <a:cubicBezTo>
                  <a:pt x="4097254" y="593367"/>
                  <a:pt x="4090249" y="599594"/>
                  <a:pt x="4082465" y="599594"/>
                </a:cubicBezTo>
                <a:cubicBezTo>
                  <a:pt x="4073903" y="599594"/>
                  <a:pt x="4067676" y="593367"/>
                  <a:pt x="4067676" y="584805"/>
                </a:cubicBezTo>
                <a:cubicBezTo>
                  <a:pt x="4067676" y="576244"/>
                  <a:pt x="4073903" y="570017"/>
                  <a:pt x="4082465" y="570017"/>
                </a:cubicBezTo>
                <a:close/>
                <a:moveTo>
                  <a:pt x="4010703" y="570017"/>
                </a:moveTo>
                <a:cubicBezTo>
                  <a:pt x="4017996" y="570017"/>
                  <a:pt x="4023100" y="576244"/>
                  <a:pt x="4023100" y="584805"/>
                </a:cubicBezTo>
                <a:cubicBezTo>
                  <a:pt x="4023100" y="593367"/>
                  <a:pt x="4017996" y="599594"/>
                  <a:pt x="4010703" y="599594"/>
                </a:cubicBezTo>
                <a:cubicBezTo>
                  <a:pt x="4002681" y="599594"/>
                  <a:pt x="3996847" y="593367"/>
                  <a:pt x="3996847" y="584805"/>
                </a:cubicBezTo>
                <a:cubicBezTo>
                  <a:pt x="3996847" y="576244"/>
                  <a:pt x="4002681" y="570017"/>
                  <a:pt x="4010703" y="570017"/>
                </a:cubicBezTo>
                <a:close/>
                <a:moveTo>
                  <a:pt x="3939871" y="570017"/>
                </a:moveTo>
                <a:cubicBezTo>
                  <a:pt x="3946434" y="570017"/>
                  <a:pt x="3952268" y="576244"/>
                  <a:pt x="3952268" y="584805"/>
                </a:cubicBezTo>
                <a:cubicBezTo>
                  <a:pt x="3952268" y="593367"/>
                  <a:pt x="3946434" y="599594"/>
                  <a:pt x="3939871" y="599594"/>
                </a:cubicBezTo>
                <a:cubicBezTo>
                  <a:pt x="3932578" y="599594"/>
                  <a:pt x="3926015" y="593367"/>
                  <a:pt x="3926015" y="584805"/>
                </a:cubicBezTo>
                <a:cubicBezTo>
                  <a:pt x="3926015" y="576244"/>
                  <a:pt x="3932578" y="570017"/>
                  <a:pt x="3939871" y="570017"/>
                </a:cubicBezTo>
                <a:close/>
                <a:moveTo>
                  <a:pt x="3869042" y="570017"/>
                </a:moveTo>
                <a:cubicBezTo>
                  <a:pt x="3875605" y="570017"/>
                  <a:pt x="3881439" y="576244"/>
                  <a:pt x="3881439" y="584805"/>
                </a:cubicBezTo>
                <a:cubicBezTo>
                  <a:pt x="3881439" y="593367"/>
                  <a:pt x="3875605" y="599594"/>
                  <a:pt x="3869042" y="599594"/>
                </a:cubicBezTo>
                <a:cubicBezTo>
                  <a:pt x="3861749" y="599594"/>
                  <a:pt x="3855186" y="593367"/>
                  <a:pt x="3855186" y="584805"/>
                </a:cubicBezTo>
                <a:cubicBezTo>
                  <a:pt x="3855186" y="576244"/>
                  <a:pt x="3861749" y="570017"/>
                  <a:pt x="3869042" y="570017"/>
                </a:cubicBezTo>
                <a:close/>
                <a:moveTo>
                  <a:pt x="3796752" y="570017"/>
                </a:moveTo>
                <a:cubicBezTo>
                  <a:pt x="3804774" y="570017"/>
                  <a:pt x="3810608" y="576244"/>
                  <a:pt x="3810608" y="584805"/>
                </a:cubicBezTo>
                <a:cubicBezTo>
                  <a:pt x="3810608" y="593367"/>
                  <a:pt x="3804774" y="599594"/>
                  <a:pt x="3796752" y="599594"/>
                </a:cubicBezTo>
                <a:cubicBezTo>
                  <a:pt x="3790918" y="599594"/>
                  <a:pt x="3784355" y="593367"/>
                  <a:pt x="3784355" y="584805"/>
                </a:cubicBezTo>
                <a:cubicBezTo>
                  <a:pt x="3784355" y="576244"/>
                  <a:pt x="3790918" y="570017"/>
                  <a:pt x="3796752" y="570017"/>
                </a:cubicBezTo>
                <a:close/>
                <a:moveTo>
                  <a:pt x="3725922" y="570017"/>
                </a:moveTo>
                <a:cubicBezTo>
                  <a:pt x="3733944" y="570017"/>
                  <a:pt x="3739778" y="576244"/>
                  <a:pt x="3739778" y="584805"/>
                </a:cubicBezTo>
                <a:cubicBezTo>
                  <a:pt x="3739778" y="593367"/>
                  <a:pt x="3733944" y="599594"/>
                  <a:pt x="3725922" y="599594"/>
                </a:cubicBezTo>
                <a:cubicBezTo>
                  <a:pt x="3719359" y="599594"/>
                  <a:pt x="3713525" y="593367"/>
                  <a:pt x="3713525" y="584805"/>
                </a:cubicBezTo>
                <a:cubicBezTo>
                  <a:pt x="3713525" y="576244"/>
                  <a:pt x="3719359" y="570017"/>
                  <a:pt x="3725922" y="570017"/>
                </a:cubicBezTo>
                <a:close/>
                <a:moveTo>
                  <a:pt x="3655091" y="570017"/>
                </a:moveTo>
                <a:cubicBezTo>
                  <a:pt x="3662384" y="570017"/>
                  <a:pt x="3668947" y="574392"/>
                  <a:pt x="3668947" y="582414"/>
                </a:cubicBezTo>
                <a:cubicBezTo>
                  <a:pt x="3668947" y="590436"/>
                  <a:pt x="3662384" y="596271"/>
                  <a:pt x="3655091" y="596271"/>
                </a:cubicBezTo>
                <a:cubicBezTo>
                  <a:pt x="3647069" y="596271"/>
                  <a:pt x="3642694" y="590436"/>
                  <a:pt x="3642694" y="582414"/>
                </a:cubicBezTo>
                <a:cubicBezTo>
                  <a:pt x="3642694" y="574392"/>
                  <a:pt x="3647069" y="570017"/>
                  <a:pt x="3655091" y="570017"/>
                </a:cubicBezTo>
                <a:close/>
                <a:moveTo>
                  <a:pt x="3583280" y="570017"/>
                </a:moveTo>
                <a:cubicBezTo>
                  <a:pt x="3591064" y="570017"/>
                  <a:pt x="3598069" y="574392"/>
                  <a:pt x="3598069" y="582414"/>
                </a:cubicBezTo>
                <a:cubicBezTo>
                  <a:pt x="3598069" y="590436"/>
                  <a:pt x="3591064" y="596271"/>
                  <a:pt x="3583280" y="596271"/>
                </a:cubicBezTo>
                <a:cubicBezTo>
                  <a:pt x="3574718" y="596271"/>
                  <a:pt x="3568491" y="590436"/>
                  <a:pt x="3568491" y="582414"/>
                </a:cubicBezTo>
                <a:cubicBezTo>
                  <a:pt x="3568491" y="574392"/>
                  <a:pt x="3574718" y="570017"/>
                  <a:pt x="3583280" y="570017"/>
                </a:cubicBezTo>
                <a:close/>
                <a:moveTo>
                  <a:pt x="3512449" y="570017"/>
                </a:moveTo>
                <a:cubicBezTo>
                  <a:pt x="3520232" y="570017"/>
                  <a:pt x="3527237" y="574392"/>
                  <a:pt x="3527237" y="582414"/>
                </a:cubicBezTo>
                <a:cubicBezTo>
                  <a:pt x="3527237" y="590436"/>
                  <a:pt x="3520232" y="596271"/>
                  <a:pt x="3512449" y="596271"/>
                </a:cubicBezTo>
                <a:cubicBezTo>
                  <a:pt x="3503887" y="596271"/>
                  <a:pt x="3497661" y="590436"/>
                  <a:pt x="3497661" y="582414"/>
                </a:cubicBezTo>
                <a:cubicBezTo>
                  <a:pt x="3497661" y="574392"/>
                  <a:pt x="3503887" y="570017"/>
                  <a:pt x="3512449" y="570017"/>
                </a:cubicBezTo>
                <a:close/>
                <a:moveTo>
                  <a:pt x="3441619" y="570017"/>
                </a:moveTo>
                <a:cubicBezTo>
                  <a:pt x="3450181" y="570017"/>
                  <a:pt x="3456408" y="574392"/>
                  <a:pt x="3456408" y="582414"/>
                </a:cubicBezTo>
                <a:cubicBezTo>
                  <a:pt x="3456408" y="590436"/>
                  <a:pt x="3450181" y="596271"/>
                  <a:pt x="3441619" y="596271"/>
                </a:cubicBezTo>
                <a:cubicBezTo>
                  <a:pt x="3433835" y="596271"/>
                  <a:pt x="3426830" y="590436"/>
                  <a:pt x="3426830" y="582414"/>
                </a:cubicBezTo>
                <a:cubicBezTo>
                  <a:pt x="3426830" y="574392"/>
                  <a:pt x="3433835" y="570017"/>
                  <a:pt x="3441619" y="570017"/>
                </a:cubicBezTo>
                <a:close/>
                <a:moveTo>
                  <a:pt x="3369857" y="570017"/>
                </a:moveTo>
                <a:cubicBezTo>
                  <a:pt x="3377879" y="570017"/>
                  <a:pt x="3382254" y="574392"/>
                  <a:pt x="3382254" y="582414"/>
                </a:cubicBezTo>
                <a:cubicBezTo>
                  <a:pt x="3382254" y="590436"/>
                  <a:pt x="3377879" y="596271"/>
                  <a:pt x="3369857" y="596271"/>
                </a:cubicBezTo>
                <a:cubicBezTo>
                  <a:pt x="3362564" y="596271"/>
                  <a:pt x="3356001" y="590436"/>
                  <a:pt x="3356001" y="582414"/>
                </a:cubicBezTo>
                <a:cubicBezTo>
                  <a:pt x="3356001" y="574392"/>
                  <a:pt x="3362564" y="570017"/>
                  <a:pt x="3369857" y="570017"/>
                </a:cubicBezTo>
                <a:close/>
                <a:moveTo>
                  <a:pt x="3299091" y="570017"/>
                </a:moveTo>
                <a:cubicBezTo>
                  <a:pt x="3305656" y="570017"/>
                  <a:pt x="3311491" y="574392"/>
                  <a:pt x="3311491" y="582414"/>
                </a:cubicBezTo>
                <a:cubicBezTo>
                  <a:pt x="3311491" y="590436"/>
                  <a:pt x="3305656" y="596271"/>
                  <a:pt x="3299091" y="596271"/>
                </a:cubicBezTo>
                <a:cubicBezTo>
                  <a:pt x="3291802" y="596271"/>
                  <a:pt x="3285240" y="590436"/>
                  <a:pt x="3285240" y="582414"/>
                </a:cubicBezTo>
                <a:cubicBezTo>
                  <a:pt x="3285240" y="574392"/>
                  <a:pt x="3291802" y="570017"/>
                  <a:pt x="3299091" y="570017"/>
                </a:cubicBezTo>
                <a:close/>
                <a:moveTo>
                  <a:pt x="3226803" y="570017"/>
                </a:moveTo>
                <a:cubicBezTo>
                  <a:pt x="3234823" y="570017"/>
                  <a:pt x="3240660" y="574392"/>
                  <a:pt x="3240660" y="582414"/>
                </a:cubicBezTo>
                <a:cubicBezTo>
                  <a:pt x="3240660" y="590436"/>
                  <a:pt x="3234823" y="596271"/>
                  <a:pt x="3226803" y="596271"/>
                </a:cubicBezTo>
                <a:cubicBezTo>
                  <a:pt x="3220242" y="596271"/>
                  <a:pt x="3214406" y="590436"/>
                  <a:pt x="3214406" y="582414"/>
                </a:cubicBezTo>
                <a:cubicBezTo>
                  <a:pt x="3214406" y="574392"/>
                  <a:pt x="3220242" y="570017"/>
                  <a:pt x="3226803" y="570017"/>
                </a:cubicBezTo>
                <a:close/>
                <a:moveTo>
                  <a:pt x="3152600" y="570017"/>
                </a:moveTo>
                <a:cubicBezTo>
                  <a:pt x="3159892" y="570017"/>
                  <a:pt x="3166454" y="574392"/>
                  <a:pt x="3166454" y="582414"/>
                </a:cubicBezTo>
                <a:cubicBezTo>
                  <a:pt x="3166454" y="590436"/>
                  <a:pt x="3159892" y="596271"/>
                  <a:pt x="3152600" y="596271"/>
                </a:cubicBezTo>
                <a:cubicBezTo>
                  <a:pt x="3146037" y="596271"/>
                  <a:pt x="3140203" y="590436"/>
                  <a:pt x="3140203" y="582414"/>
                </a:cubicBezTo>
                <a:cubicBezTo>
                  <a:pt x="3140203" y="574392"/>
                  <a:pt x="3146037" y="570017"/>
                  <a:pt x="3152600" y="570017"/>
                </a:cubicBezTo>
                <a:close/>
                <a:moveTo>
                  <a:pt x="3081770" y="570017"/>
                </a:moveTo>
                <a:cubicBezTo>
                  <a:pt x="3089064" y="570017"/>
                  <a:pt x="3095622" y="575851"/>
                  <a:pt x="3095622" y="582414"/>
                </a:cubicBezTo>
                <a:cubicBezTo>
                  <a:pt x="3095622" y="590436"/>
                  <a:pt x="3089064" y="596271"/>
                  <a:pt x="3081770" y="596271"/>
                </a:cubicBezTo>
                <a:cubicBezTo>
                  <a:pt x="3073746" y="596271"/>
                  <a:pt x="3069369" y="590436"/>
                  <a:pt x="3069369" y="582414"/>
                </a:cubicBezTo>
                <a:cubicBezTo>
                  <a:pt x="3069369" y="575851"/>
                  <a:pt x="3073746" y="570017"/>
                  <a:pt x="3081770" y="570017"/>
                </a:cubicBezTo>
                <a:close/>
                <a:moveTo>
                  <a:pt x="3013712" y="570017"/>
                </a:moveTo>
                <a:cubicBezTo>
                  <a:pt x="3021305" y="570017"/>
                  <a:pt x="3028132" y="575851"/>
                  <a:pt x="3028132" y="582414"/>
                </a:cubicBezTo>
                <a:cubicBezTo>
                  <a:pt x="3028132" y="590436"/>
                  <a:pt x="3021305" y="596271"/>
                  <a:pt x="3013712" y="596271"/>
                </a:cubicBezTo>
                <a:cubicBezTo>
                  <a:pt x="3005366" y="596271"/>
                  <a:pt x="2998537" y="590436"/>
                  <a:pt x="2998537" y="582414"/>
                </a:cubicBezTo>
                <a:cubicBezTo>
                  <a:pt x="2998537" y="575851"/>
                  <a:pt x="3005366" y="570017"/>
                  <a:pt x="3013712" y="570017"/>
                </a:cubicBezTo>
                <a:close/>
                <a:moveTo>
                  <a:pt x="2942491" y="570017"/>
                </a:moveTo>
                <a:cubicBezTo>
                  <a:pt x="2951049" y="570017"/>
                  <a:pt x="2957285" y="575851"/>
                  <a:pt x="2957285" y="582414"/>
                </a:cubicBezTo>
                <a:cubicBezTo>
                  <a:pt x="2957285" y="590436"/>
                  <a:pt x="2951049" y="596271"/>
                  <a:pt x="2942491" y="596271"/>
                </a:cubicBezTo>
                <a:cubicBezTo>
                  <a:pt x="2934710" y="596271"/>
                  <a:pt x="2927705" y="590436"/>
                  <a:pt x="2927705" y="582414"/>
                </a:cubicBezTo>
                <a:cubicBezTo>
                  <a:pt x="2927705" y="575851"/>
                  <a:pt x="2934710" y="570017"/>
                  <a:pt x="2942491" y="570017"/>
                </a:cubicBezTo>
                <a:close/>
                <a:moveTo>
                  <a:pt x="2868288" y="570017"/>
                </a:moveTo>
                <a:cubicBezTo>
                  <a:pt x="2876856" y="570017"/>
                  <a:pt x="2883082" y="575851"/>
                  <a:pt x="2883082" y="582414"/>
                </a:cubicBezTo>
                <a:cubicBezTo>
                  <a:pt x="2883082" y="590436"/>
                  <a:pt x="2876856" y="596271"/>
                  <a:pt x="2868288" y="596271"/>
                </a:cubicBezTo>
                <a:cubicBezTo>
                  <a:pt x="2860506" y="596271"/>
                  <a:pt x="2853502" y="590436"/>
                  <a:pt x="2853502" y="582414"/>
                </a:cubicBezTo>
                <a:cubicBezTo>
                  <a:pt x="2853502" y="575851"/>
                  <a:pt x="2860506" y="570017"/>
                  <a:pt x="2868288" y="570017"/>
                </a:cubicBezTo>
                <a:close/>
                <a:moveTo>
                  <a:pt x="2796532" y="570017"/>
                </a:moveTo>
                <a:cubicBezTo>
                  <a:pt x="2804552" y="570017"/>
                  <a:pt x="2808931" y="575851"/>
                  <a:pt x="2808931" y="582414"/>
                </a:cubicBezTo>
                <a:cubicBezTo>
                  <a:pt x="2808931" y="590436"/>
                  <a:pt x="2804552" y="596271"/>
                  <a:pt x="2796532" y="596271"/>
                </a:cubicBezTo>
                <a:cubicBezTo>
                  <a:pt x="2789240" y="596271"/>
                  <a:pt x="2782675" y="590436"/>
                  <a:pt x="2782675" y="582414"/>
                </a:cubicBezTo>
                <a:cubicBezTo>
                  <a:pt x="2782675" y="575851"/>
                  <a:pt x="2789240" y="570017"/>
                  <a:pt x="2796532" y="570017"/>
                </a:cubicBezTo>
                <a:close/>
                <a:moveTo>
                  <a:pt x="2725695" y="570017"/>
                </a:moveTo>
                <a:cubicBezTo>
                  <a:pt x="2731529" y="570017"/>
                  <a:pt x="2738097" y="575851"/>
                  <a:pt x="2738097" y="582414"/>
                </a:cubicBezTo>
                <a:cubicBezTo>
                  <a:pt x="2738097" y="590436"/>
                  <a:pt x="2731529" y="596271"/>
                  <a:pt x="2725695" y="596271"/>
                </a:cubicBezTo>
                <a:cubicBezTo>
                  <a:pt x="2717681" y="596271"/>
                  <a:pt x="2711843" y="590436"/>
                  <a:pt x="2711843" y="582414"/>
                </a:cubicBezTo>
                <a:cubicBezTo>
                  <a:pt x="2711843" y="575851"/>
                  <a:pt x="2717681" y="570017"/>
                  <a:pt x="2725695" y="570017"/>
                </a:cubicBezTo>
                <a:close/>
                <a:moveTo>
                  <a:pt x="2654867" y="570017"/>
                </a:moveTo>
                <a:cubicBezTo>
                  <a:pt x="2660705" y="570017"/>
                  <a:pt x="2667266" y="575851"/>
                  <a:pt x="2667266" y="582414"/>
                </a:cubicBezTo>
                <a:cubicBezTo>
                  <a:pt x="2667266" y="590436"/>
                  <a:pt x="2660705" y="596271"/>
                  <a:pt x="2654867" y="596271"/>
                </a:cubicBezTo>
                <a:cubicBezTo>
                  <a:pt x="2646847" y="596271"/>
                  <a:pt x="2641013" y="590436"/>
                  <a:pt x="2641013" y="582414"/>
                </a:cubicBezTo>
                <a:cubicBezTo>
                  <a:pt x="2641013" y="575851"/>
                  <a:pt x="2646847" y="570017"/>
                  <a:pt x="2654867" y="570017"/>
                </a:cubicBezTo>
                <a:close/>
                <a:moveTo>
                  <a:pt x="2582580" y="570017"/>
                </a:moveTo>
                <a:cubicBezTo>
                  <a:pt x="2589873" y="570017"/>
                  <a:pt x="2596435" y="575851"/>
                  <a:pt x="2596435" y="582414"/>
                </a:cubicBezTo>
                <a:cubicBezTo>
                  <a:pt x="2596435" y="590436"/>
                  <a:pt x="2589873" y="596271"/>
                  <a:pt x="2582580" y="596271"/>
                </a:cubicBezTo>
                <a:cubicBezTo>
                  <a:pt x="2576018" y="596271"/>
                  <a:pt x="2570184" y="590436"/>
                  <a:pt x="2570184" y="582414"/>
                </a:cubicBezTo>
                <a:cubicBezTo>
                  <a:pt x="2570184" y="575851"/>
                  <a:pt x="2576018" y="570017"/>
                  <a:pt x="2582580" y="570017"/>
                </a:cubicBezTo>
                <a:close/>
                <a:moveTo>
                  <a:pt x="2511026" y="570017"/>
                </a:moveTo>
                <a:cubicBezTo>
                  <a:pt x="2519047" y="570017"/>
                  <a:pt x="2525610" y="575851"/>
                  <a:pt x="2525610" y="582414"/>
                </a:cubicBezTo>
                <a:cubicBezTo>
                  <a:pt x="2525610" y="590436"/>
                  <a:pt x="2519047" y="596271"/>
                  <a:pt x="2511026" y="596271"/>
                </a:cubicBezTo>
                <a:cubicBezTo>
                  <a:pt x="2505193" y="596271"/>
                  <a:pt x="2499358" y="590436"/>
                  <a:pt x="2499358" y="582414"/>
                </a:cubicBezTo>
                <a:cubicBezTo>
                  <a:pt x="2499358" y="575851"/>
                  <a:pt x="2505193" y="570017"/>
                  <a:pt x="2511026" y="570017"/>
                </a:cubicBezTo>
                <a:close/>
                <a:moveTo>
                  <a:pt x="2440921" y="570017"/>
                </a:moveTo>
                <a:cubicBezTo>
                  <a:pt x="2448943" y="570017"/>
                  <a:pt x="2454778" y="575851"/>
                  <a:pt x="2454778" y="582414"/>
                </a:cubicBezTo>
                <a:cubicBezTo>
                  <a:pt x="2454778" y="590436"/>
                  <a:pt x="2448943" y="596271"/>
                  <a:pt x="2440921" y="596271"/>
                </a:cubicBezTo>
                <a:cubicBezTo>
                  <a:pt x="2433632" y="596271"/>
                  <a:pt x="2428525" y="590436"/>
                  <a:pt x="2428525" y="582414"/>
                </a:cubicBezTo>
                <a:cubicBezTo>
                  <a:pt x="2428525" y="575851"/>
                  <a:pt x="2433632" y="570017"/>
                  <a:pt x="2440921" y="570017"/>
                </a:cubicBezTo>
                <a:close/>
                <a:moveTo>
                  <a:pt x="2369108" y="570017"/>
                </a:moveTo>
                <a:cubicBezTo>
                  <a:pt x="2377669" y="570017"/>
                  <a:pt x="2383896" y="575851"/>
                  <a:pt x="2383896" y="582414"/>
                </a:cubicBezTo>
                <a:cubicBezTo>
                  <a:pt x="2383896" y="590436"/>
                  <a:pt x="2377669" y="596271"/>
                  <a:pt x="2369108" y="596271"/>
                </a:cubicBezTo>
                <a:cubicBezTo>
                  <a:pt x="2361324" y="596271"/>
                  <a:pt x="2354319" y="590436"/>
                  <a:pt x="2354319" y="582414"/>
                </a:cubicBezTo>
                <a:cubicBezTo>
                  <a:pt x="2354319" y="575851"/>
                  <a:pt x="2361324" y="570017"/>
                  <a:pt x="2369108" y="570017"/>
                </a:cubicBezTo>
                <a:close/>
                <a:moveTo>
                  <a:pt x="2298275" y="570017"/>
                </a:moveTo>
                <a:cubicBezTo>
                  <a:pt x="2306839" y="570017"/>
                  <a:pt x="2313064" y="575851"/>
                  <a:pt x="2313064" y="582414"/>
                </a:cubicBezTo>
                <a:cubicBezTo>
                  <a:pt x="2313064" y="590436"/>
                  <a:pt x="2306839" y="596271"/>
                  <a:pt x="2298275" y="596271"/>
                </a:cubicBezTo>
                <a:cubicBezTo>
                  <a:pt x="2290494" y="596271"/>
                  <a:pt x="2283487" y="590436"/>
                  <a:pt x="2283487" y="582414"/>
                </a:cubicBezTo>
                <a:cubicBezTo>
                  <a:pt x="2283487" y="575851"/>
                  <a:pt x="2290494" y="570017"/>
                  <a:pt x="2298275" y="570017"/>
                </a:cubicBezTo>
                <a:close/>
                <a:moveTo>
                  <a:pt x="2226512" y="570017"/>
                </a:moveTo>
                <a:cubicBezTo>
                  <a:pt x="2234534" y="570017"/>
                  <a:pt x="2238911" y="575851"/>
                  <a:pt x="2238911" y="582414"/>
                </a:cubicBezTo>
                <a:cubicBezTo>
                  <a:pt x="2238911" y="590436"/>
                  <a:pt x="2234534" y="596271"/>
                  <a:pt x="2226512" y="596271"/>
                </a:cubicBezTo>
                <a:cubicBezTo>
                  <a:pt x="2218490" y="596271"/>
                  <a:pt x="2212655" y="590436"/>
                  <a:pt x="2212655" y="582414"/>
                </a:cubicBezTo>
                <a:cubicBezTo>
                  <a:pt x="2212655" y="575851"/>
                  <a:pt x="2218490" y="570017"/>
                  <a:pt x="2226512" y="570017"/>
                </a:cubicBezTo>
                <a:close/>
                <a:moveTo>
                  <a:pt x="2155680" y="570017"/>
                </a:moveTo>
                <a:cubicBezTo>
                  <a:pt x="2161514" y="570017"/>
                  <a:pt x="2168079" y="575851"/>
                  <a:pt x="2168079" y="582414"/>
                </a:cubicBezTo>
                <a:cubicBezTo>
                  <a:pt x="2168079" y="590436"/>
                  <a:pt x="2161514" y="596271"/>
                  <a:pt x="2155680" y="596271"/>
                </a:cubicBezTo>
                <a:cubicBezTo>
                  <a:pt x="2147658" y="596271"/>
                  <a:pt x="2141823" y="590436"/>
                  <a:pt x="2141823" y="582414"/>
                </a:cubicBezTo>
                <a:cubicBezTo>
                  <a:pt x="2141823" y="575851"/>
                  <a:pt x="2147658" y="570017"/>
                  <a:pt x="2155680" y="570017"/>
                </a:cubicBezTo>
                <a:close/>
                <a:moveTo>
                  <a:pt x="2084846" y="570017"/>
                </a:moveTo>
                <a:cubicBezTo>
                  <a:pt x="2090680" y="570017"/>
                  <a:pt x="2097246" y="575851"/>
                  <a:pt x="2097246" y="582414"/>
                </a:cubicBezTo>
                <a:cubicBezTo>
                  <a:pt x="2097246" y="590436"/>
                  <a:pt x="2090680" y="596271"/>
                  <a:pt x="2084846" y="596271"/>
                </a:cubicBezTo>
                <a:cubicBezTo>
                  <a:pt x="2076824" y="596271"/>
                  <a:pt x="2070989" y="590436"/>
                  <a:pt x="2070989" y="582414"/>
                </a:cubicBezTo>
                <a:cubicBezTo>
                  <a:pt x="2070989" y="575851"/>
                  <a:pt x="2076824" y="570017"/>
                  <a:pt x="2084846" y="570017"/>
                </a:cubicBezTo>
                <a:close/>
                <a:moveTo>
                  <a:pt x="2011831" y="570017"/>
                </a:moveTo>
                <a:cubicBezTo>
                  <a:pt x="2019854" y="570017"/>
                  <a:pt x="2026416" y="575851"/>
                  <a:pt x="2026416" y="582414"/>
                </a:cubicBezTo>
                <a:cubicBezTo>
                  <a:pt x="2026416" y="590436"/>
                  <a:pt x="2019854" y="596271"/>
                  <a:pt x="2011831" y="596271"/>
                </a:cubicBezTo>
                <a:cubicBezTo>
                  <a:pt x="2005997" y="596271"/>
                  <a:pt x="2000163" y="590436"/>
                  <a:pt x="2000163" y="582414"/>
                </a:cubicBezTo>
                <a:cubicBezTo>
                  <a:pt x="2000163" y="575851"/>
                  <a:pt x="2005997" y="570017"/>
                  <a:pt x="2011831" y="570017"/>
                </a:cubicBezTo>
                <a:close/>
                <a:moveTo>
                  <a:pt x="1938359" y="570017"/>
                </a:moveTo>
                <a:cubicBezTo>
                  <a:pt x="1946379" y="570017"/>
                  <a:pt x="1952216" y="575851"/>
                  <a:pt x="1952216" y="583873"/>
                </a:cubicBezTo>
                <a:cubicBezTo>
                  <a:pt x="1952216" y="590436"/>
                  <a:pt x="1946379" y="596271"/>
                  <a:pt x="1938359" y="596271"/>
                </a:cubicBezTo>
                <a:cubicBezTo>
                  <a:pt x="1932525" y="596271"/>
                  <a:pt x="1925962" y="590436"/>
                  <a:pt x="1925962" y="583873"/>
                </a:cubicBezTo>
                <a:cubicBezTo>
                  <a:pt x="1925962" y="575851"/>
                  <a:pt x="1932525" y="570017"/>
                  <a:pt x="1938359" y="570017"/>
                </a:cubicBezTo>
                <a:close/>
                <a:moveTo>
                  <a:pt x="1867522" y="570017"/>
                </a:moveTo>
                <a:cubicBezTo>
                  <a:pt x="1875545" y="570017"/>
                  <a:pt x="1881382" y="575851"/>
                  <a:pt x="1881382" y="583873"/>
                </a:cubicBezTo>
                <a:cubicBezTo>
                  <a:pt x="1881382" y="590436"/>
                  <a:pt x="1875545" y="596271"/>
                  <a:pt x="1867522" y="596271"/>
                </a:cubicBezTo>
                <a:cubicBezTo>
                  <a:pt x="1860229" y="596271"/>
                  <a:pt x="1855124" y="590436"/>
                  <a:pt x="1855124" y="583873"/>
                </a:cubicBezTo>
                <a:cubicBezTo>
                  <a:pt x="1855124" y="575851"/>
                  <a:pt x="1860229" y="570017"/>
                  <a:pt x="1867522" y="570017"/>
                </a:cubicBezTo>
                <a:close/>
                <a:moveTo>
                  <a:pt x="1799082" y="570017"/>
                </a:moveTo>
                <a:cubicBezTo>
                  <a:pt x="1807643" y="570017"/>
                  <a:pt x="1813871" y="575851"/>
                  <a:pt x="1813871" y="583873"/>
                </a:cubicBezTo>
                <a:cubicBezTo>
                  <a:pt x="1813871" y="590436"/>
                  <a:pt x="1807643" y="596271"/>
                  <a:pt x="1799082" y="596271"/>
                </a:cubicBezTo>
                <a:cubicBezTo>
                  <a:pt x="1790521" y="596271"/>
                  <a:pt x="1784295" y="590436"/>
                  <a:pt x="1784295" y="583873"/>
                </a:cubicBezTo>
                <a:cubicBezTo>
                  <a:pt x="1784295" y="575851"/>
                  <a:pt x="1790521" y="570017"/>
                  <a:pt x="1799082" y="570017"/>
                </a:cubicBezTo>
                <a:close/>
                <a:moveTo>
                  <a:pt x="1728257" y="570017"/>
                </a:moveTo>
                <a:cubicBezTo>
                  <a:pt x="1736820" y="570017"/>
                  <a:pt x="1743046" y="575851"/>
                  <a:pt x="1743046" y="583873"/>
                </a:cubicBezTo>
                <a:cubicBezTo>
                  <a:pt x="1743046" y="590436"/>
                  <a:pt x="1736820" y="596271"/>
                  <a:pt x="1728257" y="596271"/>
                </a:cubicBezTo>
                <a:cubicBezTo>
                  <a:pt x="1719694" y="596271"/>
                  <a:pt x="1713467" y="590436"/>
                  <a:pt x="1713467" y="583873"/>
                </a:cubicBezTo>
                <a:cubicBezTo>
                  <a:pt x="1713467" y="575851"/>
                  <a:pt x="1719694" y="570017"/>
                  <a:pt x="1728257" y="570017"/>
                </a:cubicBezTo>
                <a:close/>
                <a:moveTo>
                  <a:pt x="1657426" y="570017"/>
                </a:moveTo>
                <a:cubicBezTo>
                  <a:pt x="1665210" y="570017"/>
                  <a:pt x="1672218" y="575851"/>
                  <a:pt x="1672218" y="583873"/>
                </a:cubicBezTo>
                <a:cubicBezTo>
                  <a:pt x="1672218" y="590436"/>
                  <a:pt x="1665210" y="596271"/>
                  <a:pt x="1657426" y="596271"/>
                </a:cubicBezTo>
                <a:cubicBezTo>
                  <a:pt x="1648867" y="596271"/>
                  <a:pt x="1642647" y="590436"/>
                  <a:pt x="1642647" y="583873"/>
                </a:cubicBezTo>
                <a:cubicBezTo>
                  <a:pt x="1642647" y="575851"/>
                  <a:pt x="1648867" y="570017"/>
                  <a:pt x="1657426" y="570017"/>
                </a:cubicBezTo>
                <a:close/>
                <a:moveTo>
                  <a:pt x="1582294" y="570017"/>
                </a:moveTo>
                <a:cubicBezTo>
                  <a:pt x="1589587" y="570017"/>
                  <a:pt x="1594694" y="575851"/>
                  <a:pt x="1594694" y="583873"/>
                </a:cubicBezTo>
                <a:cubicBezTo>
                  <a:pt x="1594694" y="590436"/>
                  <a:pt x="1589587" y="596271"/>
                  <a:pt x="1582294" y="596271"/>
                </a:cubicBezTo>
                <a:cubicBezTo>
                  <a:pt x="1574271" y="596271"/>
                  <a:pt x="1568438" y="590436"/>
                  <a:pt x="1568438" y="583873"/>
                </a:cubicBezTo>
                <a:cubicBezTo>
                  <a:pt x="1568438" y="575851"/>
                  <a:pt x="1574271" y="570017"/>
                  <a:pt x="1582294" y="570017"/>
                </a:cubicBezTo>
                <a:close/>
                <a:moveTo>
                  <a:pt x="1512190" y="570017"/>
                </a:moveTo>
                <a:cubicBezTo>
                  <a:pt x="1518025" y="570017"/>
                  <a:pt x="1523859" y="575851"/>
                  <a:pt x="1523859" y="583873"/>
                </a:cubicBezTo>
                <a:cubicBezTo>
                  <a:pt x="1523859" y="590436"/>
                  <a:pt x="1518025" y="596271"/>
                  <a:pt x="1512190" y="596271"/>
                </a:cubicBezTo>
                <a:cubicBezTo>
                  <a:pt x="1504169" y="596271"/>
                  <a:pt x="1497607" y="590436"/>
                  <a:pt x="1497607" y="583873"/>
                </a:cubicBezTo>
                <a:cubicBezTo>
                  <a:pt x="1497607" y="575851"/>
                  <a:pt x="1504169" y="570017"/>
                  <a:pt x="1512190" y="570017"/>
                </a:cubicBezTo>
                <a:close/>
                <a:moveTo>
                  <a:pt x="1440623" y="570017"/>
                </a:moveTo>
                <a:cubicBezTo>
                  <a:pt x="1447188" y="570017"/>
                  <a:pt x="1453020" y="575851"/>
                  <a:pt x="1453020" y="583873"/>
                </a:cubicBezTo>
                <a:cubicBezTo>
                  <a:pt x="1453020" y="590436"/>
                  <a:pt x="1447188" y="596271"/>
                  <a:pt x="1440623" y="596271"/>
                </a:cubicBezTo>
                <a:cubicBezTo>
                  <a:pt x="1433333" y="596271"/>
                  <a:pt x="1426771" y="590436"/>
                  <a:pt x="1426771" y="583873"/>
                </a:cubicBezTo>
                <a:cubicBezTo>
                  <a:pt x="1426771" y="575851"/>
                  <a:pt x="1433333" y="570017"/>
                  <a:pt x="1440623" y="570017"/>
                </a:cubicBezTo>
                <a:close/>
                <a:moveTo>
                  <a:pt x="1368341" y="570017"/>
                </a:moveTo>
                <a:cubicBezTo>
                  <a:pt x="1376363" y="570017"/>
                  <a:pt x="1382194" y="575851"/>
                  <a:pt x="1382194" y="583873"/>
                </a:cubicBezTo>
                <a:cubicBezTo>
                  <a:pt x="1382194" y="590436"/>
                  <a:pt x="1376363" y="596271"/>
                  <a:pt x="1368341" y="596271"/>
                </a:cubicBezTo>
                <a:cubicBezTo>
                  <a:pt x="1362508" y="596271"/>
                  <a:pt x="1355945" y="590436"/>
                  <a:pt x="1355945" y="583873"/>
                </a:cubicBezTo>
                <a:cubicBezTo>
                  <a:pt x="1355945" y="575851"/>
                  <a:pt x="1362508" y="570017"/>
                  <a:pt x="1368341" y="570017"/>
                </a:cubicBezTo>
                <a:close/>
                <a:moveTo>
                  <a:pt x="1297515" y="570017"/>
                </a:moveTo>
                <a:cubicBezTo>
                  <a:pt x="1305535" y="570017"/>
                  <a:pt x="1311369" y="575851"/>
                  <a:pt x="1311369" y="583873"/>
                </a:cubicBezTo>
                <a:cubicBezTo>
                  <a:pt x="1311369" y="590436"/>
                  <a:pt x="1305535" y="596271"/>
                  <a:pt x="1297515" y="596271"/>
                </a:cubicBezTo>
                <a:cubicBezTo>
                  <a:pt x="1291680" y="596271"/>
                  <a:pt x="1285116" y="590436"/>
                  <a:pt x="1285116" y="583873"/>
                </a:cubicBezTo>
                <a:cubicBezTo>
                  <a:pt x="1285116" y="575851"/>
                  <a:pt x="1289492" y="570017"/>
                  <a:pt x="1297515" y="570017"/>
                </a:cubicBezTo>
                <a:close/>
                <a:moveTo>
                  <a:pt x="1226680" y="570017"/>
                </a:moveTo>
                <a:cubicBezTo>
                  <a:pt x="1233973" y="570017"/>
                  <a:pt x="1240537" y="575851"/>
                  <a:pt x="1240537" y="583873"/>
                </a:cubicBezTo>
                <a:cubicBezTo>
                  <a:pt x="1240537" y="590436"/>
                  <a:pt x="1233973" y="596271"/>
                  <a:pt x="1226680" y="596271"/>
                </a:cubicBezTo>
                <a:cubicBezTo>
                  <a:pt x="1218671" y="596271"/>
                  <a:pt x="1214296" y="590436"/>
                  <a:pt x="1214296" y="583873"/>
                </a:cubicBezTo>
                <a:cubicBezTo>
                  <a:pt x="1214296" y="575851"/>
                  <a:pt x="1218671" y="570017"/>
                  <a:pt x="1226680" y="570017"/>
                </a:cubicBezTo>
                <a:close/>
                <a:moveTo>
                  <a:pt x="1154879" y="570017"/>
                </a:moveTo>
                <a:cubicBezTo>
                  <a:pt x="1162662" y="570017"/>
                  <a:pt x="1169669" y="575851"/>
                  <a:pt x="1169669" y="583873"/>
                </a:cubicBezTo>
                <a:cubicBezTo>
                  <a:pt x="1169669" y="590436"/>
                  <a:pt x="1162662" y="596271"/>
                  <a:pt x="1154879" y="596271"/>
                </a:cubicBezTo>
                <a:cubicBezTo>
                  <a:pt x="1146319" y="596271"/>
                  <a:pt x="1140090" y="590436"/>
                  <a:pt x="1140090" y="583873"/>
                </a:cubicBezTo>
                <a:cubicBezTo>
                  <a:pt x="1140090" y="575851"/>
                  <a:pt x="1146319" y="570017"/>
                  <a:pt x="1154879" y="570017"/>
                </a:cubicBezTo>
                <a:close/>
                <a:moveTo>
                  <a:pt x="1084053" y="570017"/>
                </a:moveTo>
                <a:cubicBezTo>
                  <a:pt x="1091836" y="570017"/>
                  <a:pt x="1098840" y="575851"/>
                  <a:pt x="1098840" y="583873"/>
                </a:cubicBezTo>
                <a:cubicBezTo>
                  <a:pt x="1098840" y="590436"/>
                  <a:pt x="1091836" y="596271"/>
                  <a:pt x="1084053" y="596271"/>
                </a:cubicBezTo>
                <a:cubicBezTo>
                  <a:pt x="1075487" y="596271"/>
                  <a:pt x="1069263" y="590436"/>
                  <a:pt x="1069263" y="583873"/>
                </a:cubicBezTo>
                <a:cubicBezTo>
                  <a:pt x="1069263" y="575851"/>
                  <a:pt x="1075487" y="570017"/>
                  <a:pt x="1084053" y="570017"/>
                </a:cubicBezTo>
                <a:close/>
                <a:moveTo>
                  <a:pt x="1013010" y="570017"/>
                </a:moveTo>
                <a:cubicBezTo>
                  <a:pt x="1020306" y="570017"/>
                  <a:pt x="1024682" y="575851"/>
                  <a:pt x="1024682" y="583873"/>
                </a:cubicBezTo>
                <a:cubicBezTo>
                  <a:pt x="1024682" y="590436"/>
                  <a:pt x="1020306" y="596271"/>
                  <a:pt x="1013010" y="596271"/>
                </a:cubicBezTo>
                <a:cubicBezTo>
                  <a:pt x="1004991" y="596271"/>
                  <a:pt x="998433" y="590436"/>
                  <a:pt x="998433" y="583873"/>
                </a:cubicBezTo>
                <a:cubicBezTo>
                  <a:pt x="998433" y="575851"/>
                  <a:pt x="1004991" y="570017"/>
                  <a:pt x="1013010" y="570017"/>
                </a:cubicBezTo>
                <a:close/>
                <a:moveTo>
                  <a:pt x="941458" y="570017"/>
                </a:moveTo>
                <a:cubicBezTo>
                  <a:pt x="948019" y="570017"/>
                  <a:pt x="953857" y="575851"/>
                  <a:pt x="953857" y="583873"/>
                </a:cubicBezTo>
                <a:cubicBezTo>
                  <a:pt x="953857" y="590436"/>
                  <a:pt x="948019" y="596271"/>
                  <a:pt x="941458" y="596271"/>
                </a:cubicBezTo>
                <a:cubicBezTo>
                  <a:pt x="934166" y="596271"/>
                  <a:pt x="927601" y="590436"/>
                  <a:pt x="927601" y="583873"/>
                </a:cubicBezTo>
                <a:cubicBezTo>
                  <a:pt x="927601" y="575851"/>
                  <a:pt x="934166" y="570017"/>
                  <a:pt x="941458" y="570017"/>
                </a:cubicBezTo>
                <a:close/>
                <a:moveTo>
                  <a:pt x="870626" y="570017"/>
                </a:moveTo>
                <a:cubicBezTo>
                  <a:pt x="877192" y="570017"/>
                  <a:pt x="883027" y="575851"/>
                  <a:pt x="883027" y="583873"/>
                </a:cubicBezTo>
                <a:cubicBezTo>
                  <a:pt x="883027" y="590436"/>
                  <a:pt x="877192" y="596271"/>
                  <a:pt x="870626" y="596271"/>
                </a:cubicBezTo>
                <a:cubicBezTo>
                  <a:pt x="863333" y="596271"/>
                  <a:pt x="856772" y="591895"/>
                  <a:pt x="856772" y="583873"/>
                </a:cubicBezTo>
                <a:cubicBezTo>
                  <a:pt x="856772" y="575851"/>
                  <a:pt x="863333" y="570017"/>
                  <a:pt x="870626" y="570017"/>
                </a:cubicBezTo>
                <a:close/>
                <a:moveTo>
                  <a:pt x="798340" y="570017"/>
                </a:moveTo>
                <a:cubicBezTo>
                  <a:pt x="806360" y="570017"/>
                  <a:pt x="812193" y="575851"/>
                  <a:pt x="812193" y="583873"/>
                </a:cubicBezTo>
                <a:cubicBezTo>
                  <a:pt x="812193" y="591895"/>
                  <a:pt x="806360" y="596271"/>
                  <a:pt x="798340" y="596271"/>
                </a:cubicBezTo>
                <a:cubicBezTo>
                  <a:pt x="792504" y="596271"/>
                  <a:pt x="785941" y="591895"/>
                  <a:pt x="785941" y="583873"/>
                </a:cubicBezTo>
                <a:cubicBezTo>
                  <a:pt x="785941" y="575851"/>
                  <a:pt x="792504" y="570017"/>
                  <a:pt x="798340" y="570017"/>
                </a:cubicBezTo>
                <a:close/>
                <a:moveTo>
                  <a:pt x="724135" y="570017"/>
                </a:moveTo>
                <a:cubicBezTo>
                  <a:pt x="731429" y="570017"/>
                  <a:pt x="737991" y="575851"/>
                  <a:pt x="737991" y="583873"/>
                </a:cubicBezTo>
                <a:cubicBezTo>
                  <a:pt x="737991" y="591895"/>
                  <a:pt x="731429" y="596271"/>
                  <a:pt x="724135" y="596271"/>
                </a:cubicBezTo>
                <a:cubicBezTo>
                  <a:pt x="717571" y="596271"/>
                  <a:pt x="711737" y="591895"/>
                  <a:pt x="711737" y="583873"/>
                </a:cubicBezTo>
                <a:cubicBezTo>
                  <a:pt x="711737" y="575851"/>
                  <a:pt x="717571" y="570017"/>
                  <a:pt x="724135" y="570017"/>
                </a:cubicBezTo>
                <a:close/>
                <a:moveTo>
                  <a:pt x="653306" y="570017"/>
                </a:moveTo>
                <a:cubicBezTo>
                  <a:pt x="660598" y="570017"/>
                  <a:pt x="667161" y="575851"/>
                  <a:pt x="667161" y="583873"/>
                </a:cubicBezTo>
                <a:cubicBezTo>
                  <a:pt x="667161" y="591895"/>
                  <a:pt x="660598" y="596271"/>
                  <a:pt x="653306" y="596271"/>
                </a:cubicBezTo>
                <a:cubicBezTo>
                  <a:pt x="645286" y="596271"/>
                  <a:pt x="640910" y="591895"/>
                  <a:pt x="640910" y="583873"/>
                </a:cubicBezTo>
                <a:cubicBezTo>
                  <a:pt x="640910" y="575851"/>
                  <a:pt x="645286" y="570017"/>
                  <a:pt x="653306" y="570017"/>
                </a:cubicBezTo>
                <a:close/>
                <a:moveTo>
                  <a:pt x="584865" y="570017"/>
                </a:moveTo>
                <a:cubicBezTo>
                  <a:pt x="592648" y="570017"/>
                  <a:pt x="599654" y="575851"/>
                  <a:pt x="599654" y="583873"/>
                </a:cubicBezTo>
                <a:cubicBezTo>
                  <a:pt x="599654" y="591895"/>
                  <a:pt x="592648" y="596271"/>
                  <a:pt x="584865" y="596271"/>
                </a:cubicBezTo>
                <a:cubicBezTo>
                  <a:pt x="576307" y="596271"/>
                  <a:pt x="570076" y="591895"/>
                  <a:pt x="570076" y="583873"/>
                </a:cubicBezTo>
                <a:cubicBezTo>
                  <a:pt x="570076" y="575851"/>
                  <a:pt x="576307" y="570017"/>
                  <a:pt x="584865" y="570017"/>
                </a:cubicBezTo>
                <a:close/>
                <a:moveTo>
                  <a:pt x="513668" y="570017"/>
                </a:moveTo>
                <a:cubicBezTo>
                  <a:pt x="522015" y="570017"/>
                  <a:pt x="528846" y="575851"/>
                  <a:pt x="528846" y="583873"/>
                </a:cubicBezTo>
                <a:cubicBezTo>
                  <a:pt x="528846" y="591895"/>
                  <a:pt x="522015" y="596271"/>
                  <a:pt x="513668" y="596271"/>
                </a:cubicBezTo>
                <a:cubicBezTo>
                  <a:pt x="506076" y="596271"/>
                  <a:pt x="499248" y="591895"/>
                  <a:pt x="499248" y="583873"/>
                </a:cubicBezTo>
                <a:cubicBezTo>
                  <a:pt x="499248" y="575851"/>
                  <a:pt x="506076" y="570017"/>
                  <a:pt x="513668" y="570017"/>
                </a:cubicBezTo>
                <a:close/>
                <a:moveTo>
                  <a:pt x="439833" y="570017"/>
                </a:moveTo>
                <a:cubicBezTo>
                  <a:pt x="448394" y="570017"/>
                  <a:pt x="454623" y="575851"/>
                  <a:pt x="454623" y="583873"/>
                </a:cubicBezTo>
                <a:cubicBezTo>
                  <a:pt x="454623" y="591895"/>
                  <a:pt x="448394" y="596271"/>
                  <a:pt x="439833" y="596271"/>
                </a:cubicBezTo>
                <a:cubicBezTo>
                  <a:pt x="432049" y="596271"/>
                  <a:pt x="425044" y="591895"/>
                  <a:pt x="425044" y="583873"/>
                </a:cubicBezTo>
                <a:cubicBezTo>
                  <a:pt x="425044" y="575851"/>
                  <a:pt x="432049" y="570017"/>
                  <a:pt x="439833" y="570017"/>
                </a:cubicBezTo>
                <a:close/>
                <a:moveTo>
                  <a:pt x="368072" y="570017"/>
                </a:moveTo>
                <a:cubicBezTo>
                  <a:pt x="376089" y="570017"/>
                  <a:pt x="380467" y="575851"/>
                  <a:pt x="380467" y="583873"/>
                </a:cubicBezTo>
                <a:cubicBezTo>
                  <a:pt x="380467" y="591895"/>
                  <a:pt x="376089" y="596271"/>
                  <a:pt x="368072" y="596271"/>
                </a:cubicBezTo>
                <a:cubicBezTo>
                  <a:pt x="360778" y="596271"/>
                  <a:pt x="354211" y="591895"/>
                  <a:pt x="354211" y="583873"/>
                </a:cubicBezTo>
                <a:cubicBezTo>
                  <a:pt x="354211" y="575851"/>
                  <a:pt x="360778" y="570017"/>
                  <a:pt x="368072" y="570017"/>
                </a:cubicBezTo>
                <a:close/>
                <a:moveTo>
                  <a:pt x="3081772" y="499186"/>
                </a:moveTo>
                <a:cubicBezTo>
                  <a:pt x="3089064" y="499186"/>
                  <a:pt x="3095622" y="503561"/>
                  <a:pt x="3095622" y="511583"/>
                </a:cubicBezTo>
                <a:cubicBezTo>
                  <a:pt x="3095622" y="518876"/>
                  <a:pt x="3089064" y="525440"/>
                  <a:pt x="3081772" y="525440"/>
                </a:cubicBezTo>
                <a:cubicBezTo>
                  <a:pt x="3073748" y="525440"/>
                  <a:pt x="3069372" y="518876"/>
                  <a:pt x="3069372" y="511583"/>
                </a:cubicBezTo>
                <a:cubicBezTo>
                  <a:pt x="3069372" y="503561"/>
                  <a:pt x="3073748" y="499186"/>
                  <a:pt x="3081772" y="499186"/>
                </a:cubicBezTo>
                <a:close/>
                <a:moveTo>
                  <a:pt x="3013712" y="499186"/>
                </a:moveTo>
                <a:cubicBezTo>
                  <a:pt x="3021305" y="499186"/>
                  <a:pt x="3028135" y="503561"/>
                  <a:pt x="3028135" y="511583"/>
                </a:cubicBezTo>
                <a:cubicBezTo>
                  <a:pt x="3028135" y="518876"/>
                  <a:pt x="3021305" y="525440"/>
                  <a:pt x="3013712" y="525440"/>
                </a:cubicBezTo>
                <a:cubicBezTo>
                  <a:pt x="3005368" y="525440"/>
                  <a:pt x="2998539" y="518876"/>
                  <a:pt x="2998539" y="511583"/>
                </a:cubicBezTo>
                <a:cubicBezTo>
                  <a:pt x="2998539" y="503561"/>
                  <a:pt x="3005368" y="499186"/>
                  <a:pt x="3013712" y="499186"/>
                </a:cubicBezTo>
                <a:close/>
                <a:moveTo>
                  <a:pt x="2942491" y="499186"/>
                </a:moveTo>
                <a:cubicBezTo>
                  <a:pt x="2951052" y="499186"/>
                  <a:pt x="2957285" y="503561"/>
                  <a:pt x="2957285" y="511583"/>
                </a:cubicBezTo>
                <a:cubicBezTo>
                  <a:pt x="2957285" y="518876"/>
                  <a:pt x="2951052" y="525440"/>
                  <a:pt x="2942491" y="525440"/>
                </a:cubicBezTo>
                <a:cubicBezTo>
                  <a:pt x="2934710" y="525440"/>
                  <a:pt x="2927705" y="518876"/>
                  <a:pt x="2927705" y="511583"/>
                </a:cubicBezTo>
                <a:cubicBezTo>
                  <a:pt x="2927705" y="503561"/>
                  <a:pt x="2934710" y="499186"/>
                  <a:pt x="2942491" y="499186"/>
                </a:cubicBezTo>
                <a:close/>
                <a:moveTo>
                  <a:pt x="2868291" y="499186"/>
                </a:moveTo>
                <a:cubicBezTo>
                  <a:pt x="2876856" y="499186"/>
                  <a:pt x="2883082" y="503561"/>
                  <a:pt x="2883082" y="511583"/>
                </a:cubicBezTo>
                <a:cubicBezTo>
                  <a:pt x="2883082" y="518876"/>
                  <a:pt x="2876856" y="525440"/>
                  <a:pt x="2868291" y="525440"/>
                </a:cubicBezTo>
                <a:cubicBezTo>
                  <a:pt x="2860509" y="525440"/>
                  <a:pt x="2853502" y="518876"/>
                  <a:pt x="2853502" y="511583"/>
                </a:cubicBezTo>
                <a:cubicBezTo>
                  <a:pt x="2853502" y="503561"/>
                  <a:pt x="2860509" y="499186"/>
                  <a:pt x="2868291" y="499186"/>
                </a:cubicBezTo>
                <a:close/>
                <a:moveTo>
                  <a:pt x="2796533" y="499186"/>
                </a:moveTo>
                <a:cubicBezTo>
                  <a:pt x="2804555" y="499186"/>
                  <a:pt x="2808931" y="503561"/>
                  <a:pt x="2808931" y="511583"/>
                </a:cubicBezTo>
                <a:cubicBezTo>
                  <a:pt x="2808931" y="518876"/>
                  <a:pt x="2804555" y="525440"/>
                  <a:pt x="2796533" y="525440"/>
                </a:cubicBezTo>
                <a:cubicBezTo>
                  <a:pt x="2789240" y="525440"/>
                  <a:pt x="2782678" y="518876"/>
                  <a:pt x="2782678" y="511583"/>
                </a:cubicBezTo>
                <a:cubicBezTo>
                  <a:pt x="2782678" y="503561"/>
                  <a:pt x="2789240" y="499186"/>
                  <a:pt x="2796533" y="499186"/>
                </a:cubicBezTo>
                <a:close/>
                <a:moveTo>
                  <a:pt x="2725695" y="499186"/>
                </a:moveTo>
                <a:cubicBezTo>
                  <a:pt x="2731532" y="499186"/>
                  <a:pt x="2738097" y="503561"/>
                  <a:pt x="2738097" y="511583"/>
                </a:cubicBezTo>
                <a:cubicBezTo>
                  <a:pt x="2738097" y="518876"/>
                  <a:pt x="2731532" y="525440"/>
                  <a:pt x="2725695" y="525440"/>
                </a:cubicBezTo>
                <a:cubicBezTo>
                  <a:pt x="2717681" y="525440"/>
                  <a:pt x="2711846" y="518876"/>
                  <a:pt x="2711846" y="511583"/>
                </a:cubicBezTo>
                <a:cubicBezTo>
                  <a:pt x="2711846" y="503561"/>
                  <a:pt x="2717681" y="499186"/>
                  <a:pt x="2725695" y="499186"/>
                </a:cubicBezTo>
                <a:close/>
                <a:moveTo>
                  <a:pt x="2654870" y="499186"/>
                </a:moveTo>
                <a:cubicBezTo>
                  <a:pt x="2660705" y="499186"/>
                  <a:pt x="2667266" y="503561"/>
                  <a:pt x="2667266" y="511583"/>
                </a:cubicBezTo>
                <a:cubicBezTo>
                  <a:pt x="2667266" y="518876"/>
                  <a:pt x="2660705" y="525440"/>
                  <a:pt x="2654870" y="525440"/>
                </a:cubicBezTo>
                <a:cubicBezTo>
                  <a:pt x="2646847" y="525440"/>
                  <a:pt x="2641013" y="518876"/>
                  <a:pt x="2641013" y="511583"/>
                </a:cubicBezTo>
                <a:cubicBezTo>
                  <a:pt x="2641013" y="503561"/>
                  <a:pt x="2646847" y="499186"/>
                  <a:pt x="2654870" y="499186"/>
                </a:cubicBezTo>
                <a:close/>
                <a:moveTo>
                  <a:pt x="2582580" y="499186"/>
                </a:moveTo>
                <a:cubicBezTo>
                  <a:pt x="2589873" y="499186"/>
                  <a:pt x="2596435" y="503561"/>
                  <a:pt x="2596435" y="511583"/>
                </a:cubicBezTo>
                <a:cubicBezTo>
                  <a:pt x="2596435" y="518876"/>
                  <a:pt x="2589873" y="525440"/>
                  <a:pt x="2582580" y="525440"/>
                </a:cubicBezTo>
                <a:cubicBezTo>
                  <a:pt x="2576018" y="525440"/>
                  <a:pt x="2570184" y="518876"/>
                  <a:pt x="2570184" y="511583"/>
                </a:cubicBezTo>
                <a:cubicBezTo>
                  <a:pt x="2570184" y="503561"/>
                  <a:pt x="2576018" y="499186"/>
                  <a:pt x="2582580" y="499186"/>
                </a:cubicBezTo>
                <a:close/>
                <a:moveTo>
                  <a:pt x="2511026" y="499186"/>
                </a:moveTo>
                <a:cubicBezTo>
                  <a:pt x="2519047" y="499186"/>
                  <a:pt x="2525610" y="503561"/>
                  <a:pt x="2525610" y="511583"/>
                </a:cubicBezTo>
                <a:cubicBezTo>
                  <a:pt x="2525610" y="518876"/>
                  <a:pt x="2519047" y="525440"/>
                  <a:pt x="2511026" y="525440"/>
                </a:cubicBezTo>
                <a:cubicBezTo>
                  <a:pt x="2505194" y="525440"/>
                  <a:pt x="2499361" y="518876"/>
                  <a:pt x="2499361" y="511583"/>
                </a:cubicBezTo>
                <a:cubicBezTo>
                  <a:pt x="2499361" y="503561"/>
                  <a:pt x="2503735" y="499186"/>
                  <a:pt x="2511026" y="499186"/>
                </a:cubicBezTo>
                <a:close/>
                <a:moveTo>
                  <a:pt x="2440924" y="499186"/>
                </a:moveTo>
                <a:cubicBezTo>
                  <a:pt x="2448944" y="499186"/>
                  <a:pt x="2454781" y="505020"/>
                  <a:pt x="2454781" y="511583"/>
                </a:cubicBezTo>
                <a:cubicBezTo>
                  <a:pt x="2454781" y="518876"/>
                  <a:pt x="2448944" y="525440"/>
                  <a:pt x="2440924" y="525440"/>
                </a:cubicBezTo>
                <a:cubicBezTo>
                  <a:pt x="2433632" y="525440"/>
                  <a:pt x="2428527" y="518876"/>
                  <a:pt x="2428527" y="511583"/>
                </a:cubicBezTo>
                <a:cubicBezTo>
                  <a:pt x="2428527" y="505020"/>
                  <a:pt x="2433632" y="499186"/>
                  <a:pt x="2440924" y="499186"/>
                </a:cubicBezTo>
                <a:close/>
                <a:moveTo>
                  <a:pt x="2369108" y="499186"/>
                </a:moveTo>
                <a:cubicBezTo>
                  <a:pt x="2377672" y="499186"/>
                  <a:pt x="2383898" y="505020"/>
                  <a:pt x="2383898" y="511583"/>
                </a:cubicBezTo>
                <a:cubicBezTo>
                  <a:pt x="2383898" y="518876"/>
                  <a:pt x="2377672" y="525440"/>
                  <a:pt x="2369108" y="525440"/>
                </a:cubicBezTo>
                <a:cubicBezTo>
                  <a:pt x="2361327" y="525440"/>
                  <a:pt x="2354319" y="518876"/>
                  <a:pt x="2354319" y="511583"/>
                </a:cubicBezTo>
                <a:cubicBezTo>
                  <a:pt x="2354319" y="505020"/>
                  <a:pt x="2361327" y="499186"/>
                  <a:pt x="2369108" y="499186"/>
                </a:cubicBezTo>
                <a:close/>
                <a:moveTo>
                  <a:pt x="2298278" y="499186"/>
                </a:moveTo>
                <a:cubicBezTo>
                  <a:pt x="2306839" y="499186"/>
                  <a:pt x="2313066" y="505020"/>
                  <a:pt x="2313066" y="511583"/>
                </a:cubicBezTo>
                <a:cubicBezTo>
                  <a:pt x="2313066" y="518876"/>
                  <a:pt x="2306839" y="525440"/>
                  <a:pt x="2298278" y="525440"/>
                </a:cubicBezTo>
                <a:cubicBezTo>
                  <a:pt x="2290494" y="525440"/>
                  <a:pt x="2283488" y="518876"/>
                  <a:pt x="2283488" y="511583"/>
                </a:cubicBezTo>
                <a:cubicBezTo>
                  <a:pt x="2283488" y="505020"/>
                  <a:pt x="2290494" y="499186"/>
                  <a:pt x="2298278" y="499186"/>
                </a:cubicBezTo>
                <a:close/>
                <a:moveTo>
                  <a:pt x="2226514" y="499186"/>
                </a:moveTo>
                <a:cubicBezTo>
                  <a:pt x="2234534" y="499186"/>
                  <a:pt x="2238914" y="505020"/>
                  <a:pt x="2238914" y="511583"/>
                </a:cubicBezTo>
                <a:cubicBezTo>
                  <a:pt x="2238914" y="518876"/>
                  <a:pt x="2234534" y="525440"/>
                  <a:pt x="2226514" y="525440"/>
                </a:cubicBezTo>
                <a:cubicBezTo>
                  <a:pt x="2218492" y="525440"/>
                  <a:pt x="2212655" y="518876"/>
                  <a:pt x="2212655" y="511583"/>
                </a:cubicBezTo>
                <a:cubicBezTo>
                  <a:pt x="2212655" y="505020"/>
                  <a:pt x="2218492" y="499186"/>
                  <a:pt x="2226514" y="499186"/>
                </a:cubicBezTo>
                <a:close/>
                <a:moveTo>
                  <a:pt x="2155680" y="499186"/>
                </a:moveTo>
                <a:cubicBezTo>
                  <a:pt x="2161514" y="499186"/>
                  <a:pt x="2168079" y="505020"/>
                  <a:pt x="2168079" y="511583"/>
                </a:cubicBezTo>
                <a:cubicBezTo>
                  <a:pt x="2168079" y="518876"/>
                  <a:pt x="2161514" y="525440"/>
                  <a:pt x="2155680" y="525440"/>
                </a:cubicBezTo>
                <a:cubicBezTo>
                  <a:pt x="2147658" y="525440"/>
                  <a:pt x="2141823" y="518876"/>
                  <a:pt x="2141823" y="511583"/>
                </a:cubicBezTo>
                <a:cubicBezTo>
                  <a:pt x="2141823" y="505020"/>
                  <a:pt x="2147658" y="499186"/>
                  <a:pt x="2155680" y="499186"/>
                </a:cubicBezTo>
                <a:close/>
                <a:moveTo>
                  <a:pt x="2084846" y="499186"/>
                </a:moveTo>
                <a:cubicBezTo>
                  <a:pt x="2090680" y="499186"/>
                  <a:pt x="2097246" y="505020"/>
                  <a:pt x="2097246" y="511583"/>
                </a:cubicBezTo>
                <a:cubicBezTo>
                  <a:pt x="2097246" y="518876"/>
                  <a:pt x="2090680" y="525440"/>
                  <a:pt x="2084846" y="525440"/>
                </a:cubicBezTo>
                <a:cubicBezTo>
                  <a:pt x="2076824" y="525440"/>
                  <a:pt x="2070991" y="518876"/>
                  <a:pt x="2070991" y="511583"/>
                </a:cubicBezTo>
                <a:cubicBezTo>
                  <a:pt x="2070991" y="505020"/>
                  <a:pt x="2076824" y="499186"/>
                  <a:pt x="2084846" y="499186"/>
                </a:cubicBezTo>
                <a:close/>
                <a:moveTo>
                  <a:pt x="2011831" y="499186"/>
                </a:moveTo>
                <a:cubicBezTo>
                  <a:pt x="2019855" y="499186"/>
                  <a:pt x="2026416" y="505020"/>
                  <a:pt x="2026416" y="511583"/>
                </a:cubicBezTo>
                <a:cubicBezTo>
                  <a:pt x="2026416" y="518876"/>
                  <a:pt x="2019855" y="525440"/>
                  <a:pt x="2011831" y="525440"/>
                </a:cubicBezTo>
                <a:cubicBezTo>
                  <a:pt x="2005998" y="525440"/>
                  <a:pt x="2000165" y="518876"/>
                  <a:pt x="2000165" y="511583"/>
                </a:cubicBezTo>
                <a:cubicBezTo>
                  <a:pt x="2000165" y="505020"/>
                  <a:pt x="2005998" y="499186"/>
                  <a:pt x="2011831" y="499186"/>
                </a:cubicBezTo>
                <a:close/>
                <a:moveTo>
                  <a:pt x="1938362" y="499186"/>
                </a:moveTo>
                <a:cubicBezTo>
                  <a:pt x="1946382" y="499186"/>
                  <a:pt x="1952216" y="505020"/>
                  <a:pt x="1952216" y="511583"/>
                </a:cubicBezTo>
                <a:cubicBezTo>
                  <a:pt x="1952216" y="518876"/>
                  <a:pt x="1946382" y="525440"/>
                  <a:pt x="1938362" y="525440"/>
                </a:cubicBezTo>
                <a:cubicBezTo>
                  <a:pt x="1932525" y="525440"/>
                  <a:pt x="1925965" y="518876"/>
                  <a:pt x="1925965" y="511583"/>
                </a:cubicBezTo>
                <a:cubicBezTo>
                  <a:pt x="1925965" y="505020"/>
                  <a:pt x="1932525" y="499186"/>
                  <a:pt x="1938362" y="499186"/>
                </a:cubicBezTo>
                <a:close/>
                <a:moveTo>
                  <a:pt x="1867525" y="499186"/>
                </a:moveTo>
                <a:cubicBezTo>
                  <a:pt x="1875547" y="499186"/>
                  <a:pt x="1881384" y="505020"/>
                  <a:pt x="1881384" y="511583"/>
                </a:cubicBezTo>
                <a:cubicBezTo>
                  <a:pt x="1881384" y="518876"/>
                  <a:pt x="1875547" y="525440"/>
                  <a:pt x="1867525" y="525440"/>
                </a:cubicBezTo>
                <a:cubicBezTo>
                  <a:pt x="1860232" y="525440"/>
                  <a:pt x="1855126" y="518876"/>
                  <a:pt x="1855126" y="511583"/>
                </a:cubicBezTo>
                <a:cubicBezTo>
                  <a:pt x="1855126" y="505020"/>
                  <a:pt x="1860232" y="499186"/>
                  <a:pt x="1867525" y="499186"/>
                </a:cubicBezTo>
                <a:close/>
                <a:moveTo>
                  <a:pt x="1799085" y="499186"/>
                </a:moveTo>
                <a:cubicBezTo>
                  <a:pt x="1807644" y="499186"/>
                  <a:pt x="1813871" y="505020"/>
                  <a:pt x="1813871" y="511583"/>
                </a:cubicBezTo>
                <a:cubicBezTo>
                  <a:pt x="1813871" y="518876"/>
                  <a:pt x="1807644" y="525440"/>
                  <a:pt x="1799085" y="525440"/>
                </a:cubicBezTo>
                <a:cubicBezTo>
                  <a:pt x="1790521" y="525440"/>
                  <a:pt x="1784295" y="518876"/>
                  <a:pt x="1784295" y="511583"/>
                </a:cubicBezTo>
                <a:cubicBezTo>
                  <a:pt x="1784295" y="505020"/>
                  <a:pt x="1790521" y="499186"/>
                  <a:pt x="1799085" y="499186"/>
                </a:cubicBezTo>
                <a:close/>
                <a:moveTo>
                  <a:pt x="1728257" y="499186"/>
                </a:moveTo>
                <a:cubicBezTo>
                  <a:pt x="1736822" y="499186"/>
                  <a:pt x="1743046" y="505020"/>
                  <a:pt x="1743046" y="511583"/>
                </a:cubicBezTo>
                <a:cubicBezTo>
                  <a:pt x="1743046" y="518876"/>
                  <a:pt x="1736822" y="525440"/>
                  <a:pt x="1728257" y="525440"/>
                </a:cubicBezTo>
                <a:cubicBezTo>
                  <a:pt x="1719694" y="525440"/>
                  <a:pt x="1713469" y="518876"/>
                  <a:pt x="1713469" y="511583"/>
                </a:cubicBezTo>
                <a:cubicBezTo>
                  <a:pt x="1713469" y="505020"/>
                  <a:pt x="1719694" y="499186"/>
                  <a:pt x="1728257" y="499186"/>
                </a:cubicBezTo>
                <a:close/>
                <a:moveTo>
                  <a:pt x="1657426" y="499186"/>
                </a:moveTo>
                <a:cubicBezTo>
                  <a:pt x="1665210" y="499186"/>
                  <a:pt x="1672218" y="505020"/>
                  <a:pt x="1672218" y="511583"/>
                </a:cubicBezTo>
                <a:cubicBezTo>
                  <a:pt x="1672218" y="518876"/>
                  <a:pt x="1665210" y="525440"/>
                  <a:pt x="1657426" y="525440"/>
                </a:cubicBezTo>
                <a:cubicBezTo>
                  <a:pt x="1648867" y="525440"/>
                  <a:pt x="1642647" y="518876"/>
                  <a:pt x="1642647" y="511583"/>
                </a:cubicBezTo>
                <a:cubicBezTo>
                  <a:pt x="1642647" y="505020"/>
                  <a:pt x="1648867" y="499186"/>
                  <a:pt x="1657426" y="499186"/>
                </a:cubicBezTo>
                <a:close/>
                <a:moveTo>
                  <a:pt x="1582294" y="499186"/>
                </a:moveTo>
                <a:cubicBezTo>
                  <a:pt x="1589590" y="499186"/>
                  <a:pt x="1594694" y="505020"/>
                  <a:pt x="1594694" y="511583"/>
                </a:cubicBezTo>
                <a:cubicBezTo>
                  <a:pt x="1594694" y="518876"/>
                  <a:pt x="1589590" y="525440"/>
                  <a:pt x="1582294" y="525440"/>
                </a:cubicBezTo>
                <a:cubicBezTo>
                  <a:pt x="1574271" y="525440"/>
                  <a:pt x="1568438" y="518876"/>
                  <a:pt x="1568438" y="511583"/>
                </a:cubicBezTo>
                <a:cubicBezTo>
                  <a:pt x="1568438" y="505020"/>
                  <a:pt x="1574271" y="499186"/>
                  <a:pt x="1582294" y="499186"/>
                </a:cubicBezTo>
                <a:close/>
                <a:moveTo>
                  <a:pt x="1512192" y="499186"/>
                </a:moveTo>
                <a:cubicBezTo>
                  <a:pt x="1518025" y="499186"/>
                  <a:pt x="1523862" y="505020"/>
                  <a:pt x="1523862" y="511583"/>
                </a:cubicBezTo>
                <a:cubicBezTo>
                  <a:pt x="1523862" y="518876"/>
                  <a:pt x="1518025" y="525440"/>
                  <a:pt x="1512192" y="525440"/>
                </a:cubicBezTo>
                <a:cubicBezTo>
                  <a:pt x="1504169" y="525440"/>
                  <a:pt x="1497607" y="518876"/>
                  <a:pt x="1497607" y="511583"/>
                </a:cubicBezTo>
                <a:cubicBezTo>
                  <a:pt x="1497607" y="505020"/>
                  <a:pt x="1504169" y="499186"/>
                  <a:pt x="1512192" y="499186"/>
                </a:cubicBezTo>
                <a:close/>
                <a:moveTo>
                  <a:pt x="1440623" y="499186"/>
                </a:moveTo>
                <a:cubicBezTo>
                  <a:pt x="1447188" y="499186"/>
                  <a:pt x="1453023" y="505020"/>
                  <a:pt x="1453023" y="511583"/>
                </a:cubicBezTo>
                <a:cubicBezTo>
                  <a:pt x="1453023" y="518876"/>
                  <a:pt x="1447188" y="525440"/>
                  <a:pt x="1440623" y="525440"/>
                </a:cubicBezTo>
                <a:cubicBezTo>
                  <a:pt x="1433333" y="525440"/>
                  <a:pt x="1426771" y="518876"/>
                  <a:pt x="1426771" y="511583"/>
                </a:cubicBezTo>
                <a:cubicBezTo>
                  <a:pt x="1426771" y="505020"/>
                  <a:pt x="1433333" y="499186"/>
                  <a:pt x="1440623" y="499186"/>
                </a:cubicBezTo>
                <a:close/>
                <a:moveTo>
                  <a:pt x="1368341" y="499186"/>
                </a:moveTo>
                <a:cubicBezTo>
                  <a:pt x="1376363" y="499186"/>
                  <a:pt x="1382196" y="505020"/>
                  <a:pt x="1382196" y="511583"/>
                </a:cubicBezTo>
                <a:cubicBezTo>
                  <a:pt x="1382196" y="518876"/>
                  <a:pt x="1376363" y="525440"/>
                  <a:pt x="1368341" y="525440"/>
                </a:cubicBezTo>
                <a:cubicBezTo>
                  <a:pt x="1362508" y="525440"/>
                  <a:pt x="1355948" y="518876"/>
                  <a:pt x="1355948" y="511583"/>
                </a:cubicBezTo>
                <a:cubicBezTo>
                  <a:pt x="1355948" y="505020"/>
                  <a:pt x="1362508" y="499186"/>
                  <a:pt x="1368341" y="499186"/>
                </a:cubicBezTo>
                <a:close/>
                <a:moveTo>
                  <a:pt x="1297515" y="499186"/>
                </a:moveTo>
                <a:cubicBezTo>
                  <a:pt x="1305538" y="499186"/>
                  <a:pt x="1311369" y="505020"/>
                  <a:pt x="1311369" y="513042"/>
                </a:cubicBezTo>
                <a:cubicBezTo>
                  <a:pt x="1311369" y="518876"/>
                  <a:pt x="1305538" y="525440"/>
                  <a:pt x="1297515" y="525440"/>
                </a:cubicBezTo>
                <a:cubicBezTo>
                  <a:pt x="1289492" y="525440"/>
                  <a:pt x="1285118" y="518876"/>
                  <a:pt x="1285118" y="513042"/>
                </a:cubicBezTo>
                <a:cubicBezTo>
                  <a:pt x="1285118" y="505020"/>
                  <a:pt x="1289492" y="499186"/>
                  <a:pt x="1297515" y="499186"/>
                </a:cubicBezTo>
                <a:close/>
                <a:moveTo>
                  <a:pt x="1225700" y="499186"/>
                </a:moveTo>
                <a:cubicBezTo>
                  <a:pt x="1233484" y="499186"/>
                  <a:pt x="1240491" y="505020"/>
                  <a:pt x="1240491" y="513042"/>
                </a:cubicBezTo>
                <a:cubicBezTo>
                  <a:pt x="1240491" y="518876"/>
                  <a:pt x="1233484" y="525440"/>
                  <a:pt x="1225700" y="525440"/>
                </a:cubicBezTo>
                <a:cubicBezTo>
                  <a:pt x="1217156" y="525440"/>
                  <a:pt x="1210925" y="518876"/>
                  <a:pt x="1210925" y="513042"/>
                </a:cubicBezTo>
                <a:cubicBezTo>
                  <a:pt x="1210925" y="505020"/>
                  <a:pt x="1217156" y="499186"/>
                  <a:pt x="1225700" y="499186"/>
                </a:cubicBezTo>
                <a:close/>
                <a:moveTo>
                  <a:pt x="1154881" y="499186"/>
                </a:moveTo>
                <a:cubicBezTo>
                  <a:pt x="1162665" y="499186"/>
                  <a:pt x="1169669" y="505020"/>
                  <a:pt x="1169669" y="513042"/>
                </a:cubicBezTo>
                <a:cubicBezTo>
                  <a:pt x="1169669" y="518876"/>
                  <a:pt x="1162665" y="525440"/>
                  <a:pt x="1154881" y="525440"/>
                </a:cubicBezTo>
                <a:cubicBezTo>
                  <a:pt x="1146323" y="525440"/>
                  <a:pt x="1140095" y="518876"/>
                  <a:pt x="1140095" y="513042"/>
                </a:cubicBezTo>
                <a:cubicBezTo>
                  <a:pt x="1140095" y="505020"/>
                  <a:pt x="1146323" y="499186"/>
                  <a:pt x="1154881" y="499186"/>
                </a:cubicBezTo>
                <a:close/>
                <a:moveTo>
                  <a:pt x="1084053" y="499186"/>
                </a:moveTo>
                <a:cubicBezTo>
                  <a:pt x="1091836" y="499186"/>
                  <a:pt x="1098842" y="505020"/>
                  <a:pt x="1098842" y="513042"/>
                </a:cubicBezTo>
                <a:cubicBezTo>
                  <a:pt x="1098842" y="518876"/>
                  <a:pt x="1091836" y="525440"/>
                  <a:pt x="1084053" y="525440"/>
                </a:cubicBezTo>
                <a:cubicBezTo>
                  <a:pt x="1075492" y="525440"/>
                  <a:pt x="1069267" y="518876"/>
                  <a:pt x="1069267" y="513042"/>
                </a:cubicBezTo>
                <a:cubicBezTo>
                  <a:pt x="1069267" y="505020"/>
                  <a:pt x="1075492" y="499186"/>
                  <a:pt x="1084053" y="499186"/>
                </a:cubicBezTo>
                <a:close/>
                <a:moveTo>
                  <a:pt x="1013012" y="499186"/>
                </a:moveTo>
                <a:cubicBezTo>
                  <a:pt x="1020310" y="499186"/>
                  <a:pt x="1024685" y="505020"/>
                  <a:pt x="1024685" y="513042"/>
                </a:cubicBezTo>
                <a:cubicBezTo>
                  <a:pt x="1024685" y="518876"/>
                  <a:pt x="1020310" y="525440"/>
                  <a:pt x="1013012" y="525440"/>
                </a:cubicBezTo>
                <a:cubicBezTo>
                  <a:pt x="1004998" y="525440"/>
                  <a:pt x="998433" y="518876"/>
                  <a:pt x="998433" y="513042"/>
                </a:cubicBezTo>
                <a:cubicBezTo>
                  <a:pt x="998433" y="505020"/>
                  <a:pt x="1004998" y="499186"/>
                  <a:pt x="1013012" y="499186"/>
                </a:cubicBezTo>
                <a:close/>
                <a:moveTo>
                  <a:pt x="941461" y="499186"/>
                </a:moveTo>
                <a:cubicBezTo>
                  <a:pt x="948026" y="499186"/>
                  <a:pt x="953861" y="505020"/>
                  <a:pt x="953861" y="513042"/>
                </a:cubicBezTo>
                <a:cubicBezTo>
                  <a:pt x="953861" y="518876"/>
                  <a:pt x="948026" y="525440"/>
                  <a:pt x="941461" y="525440"/>
                </a:cubicBezTo>
                <a:cubicBezTo>
                  <a:pt x="934167" y="525440"/>
                  <a:pt x="927607" y="518876"/>
                  <a:pt x="927607" y="513042"/>
                </a:cubicBezTo>
                <a:cubicBezTo>
                  <a:pt x="927607" y="505020"/>
                  <a:pt x="934167" y="499186"/>
                  <a:pt x="941461" y="499186"/>
                </a:cubicBezTo>
                <a:close/>
                <a:moveTo>
                  <a:pt x="870626" y="499186"/>
                </a:moveTo>
                <a:cubicBezTo>
                  <a:pt x="877192" y="499186"/>
                  <a:pt x="883027" y="505020"/>
                  <a:pt x="883027" y="513042"/>
                </a:cubicBezTo>
                <a:cubicBezTo>
                  <a:pt x="883027" y="518876"/>
                  <a:pt x="877192" y="525440"/>
                  <a:pt x="870626" y="525440"/>
                </a:cubicBezTo>
                <a:cubicBezTo>
                  <a:pt x="863340" y="525440"/>
                  <a:pt x="856774" y="518876"/>
                  <a:pt x="856774" y="513042"/>
                </a:cubicBezTo>
                <a:cubicBezTo>
                  <a:pt x="856774" y="505020"/>
                  <a:pt x="863340" y="499186"/>
                  <a:pt x="870626" y="499186"/>
                </a:cubicBezTo>
                <a:close/>
                <a:moveTo>
                  <a:pt x="798340" y="499186"/>
                </a:moveTo>
                <a:cubicBezTo>
                  <a:pt x="806362" y="499186"/>
                  <a:pt x="812196" y="505020"/>
                  <a:pt x="812196" y="513042"/>
                </a:cubicBezTo>
                <a:cubicBezTo>
                  <a:pt x="812196" y="518876"/>
                  <a:pt x="806362" y="525440"/>
                  <a:pt x="798340" y="525440"/>
                </a:cubicBezTo>
                <a:cubicBezTo>
                  <a:pt x="792508" y="525440"/>
                  <a:pt x="785941" y="518876"/>
                  <a:pt x="785941" y="513042"/>
                </a:cubicBezTo>
                <a:cubicBezTo>
                  <a:pt x="785941" y="505020"/>
                  <a:pt x="792508" y="499186"/>
                  <a:pt x="798340" y="499186"/>
                </a:cubicBezTo>
                <a:close/>
                <a:moveTo>
                  <a:pt x="724135" y="499186"/>
                </a:moveTo>
                <a:cubicBezTo>
                  <a:pt x="731429" y="499186"/>
                  <a:pt x="737991" y="505020"/>
                  <a:pt x="737991" y="513042"/>
                </a:cubicBezTo>
                <a:cubicBezTo>
                  <a:pt x="737991" y="518876"/>
                  <a:pt x="731429" y="525440"/>
                  <a:pt x="724135" y="525440"/>
                </a:cubicBezTo>
                <a:cubicBezTo>
                  <a:pt x="717574" y="525440"/>
                  <a:pt x="711744" y="518876"/>
                  <a:pt x="711744" y="513042"/>
                </a:cubicBezTo>
                <a:cubicBezTo>
                  <a:pt x="711744" y="505020"/>
                  <a:pt x="717574" y="499186"/>
                  <a:pt x="724135" y="499186"/>
                </a:cubicBezTo>
                <a:close/>
                <a:moveTo>
                  <a:pt x="653306" y="499186"/>
                </a:moveTo>
                <a:cubicBezTo>
                  <a:pt x="660598" y="499186"/>
                  <a:pt x="667164" y="505020"/>
                  <a:pt x="667164" y="513042"/>
                </a:cubicBezTo>
                <a:cubicBezTo>
                  <a:pt x="667164" y="518876"/>
                  <a:pt x="660598" y="525440"/>
                  <a:pt x="653306" y="525440"/>
                </a:cubicBezTo>
                <a:cubicBezTo>
                  <a:pt x="645287" y="525440"/>
                  <a:pt x="640910" y="518876"/>
                  <a:pt x="640910" y="513042"/>
                </a:cubicBezTo>
                <a:cubicBezTo>
                  <a:pt x="640910" y="505020"/>
                  <a:pt x="645287" y="499186"/>
                  <a:pt x="653306" y="499186"/>
                </a:cubicBezTo>
                <a:close/>
                <a:moveTo>
                  <a:pt x="584869" y="499186"/>
                </a:moveTo>
                <a:cubicBezTo>
                  <a:pt x="592652" y="499186"/>
                  <a:pt x="599654" y="505020"/>
                  <a:pt x="599654" y="513042"/>
                </a:cubicBezTo>
                <a:cubicBezTo>
                  <a:pt x="599654" y="518876"/>
                  <a:pt x="592652" y="525440"/>
                  <a:pt x="584869" y="525440"/>
                </a:cubicBezTo>
                <a:cubicBezTo>
                  <a:pt x="576309" y="525440"/>
                  <a:pt x="570076" y="518876"/>
                  <a:pt x="570076" y="513042"/>
                </a:cubicBezTo>
                <a:cubicBezTo>
                  <a:pt x="570076" y="505020"/>
                  <a:pt x="576309" y="499186"/>
                  <a:pt x="584869" y="499186"/>
                </a:cubicBezTo>
                <a:close/>
                <a:moveTo>
                  <a:pt x="513670" y="499186"/>
                </a:moveTo>
                <a:cubicBezTo>
                  <a:pt x="522020" y="499186"/>
                  <a:pt x="528846" y="505020"/>
                  <a:pt x="528846" y="513042"/>
                </a:cubicBezTo>
                <a:cubicBezTo>
                  <a:pt x="528846" y="518876"/>
                  <a:pt x="522020" y="525440"/>
                  <a:pt x="513670" y="525440"/>
                </a:cubicBezTo>
                <a:cubicBezTo>
                  <a:pt x="506076" y="525440"/>
                  <a:pt x="499248" y="518876"/>
                  <a:pt x="499248" y="513042"/>
                </a:cubicBezTo>
                <a:cubicBezTo>
                  <a:pt x="499248" y="505020"/>
                  <a:pt x="506076" y="499186"/>
                  <a:pt x="513670" y="499186"/>
                </a:cubicBezTo>
                <a:close/>
                <a:moveTo>
                  <a:pt x="3939871" y="495814"/>
                </a:moveTo>
                <a:cubicBezTo>
                  <a:pt x="3946434" y="495814"/>
                  <a:pt x="3952268" y="502041"/>
                  <a:pt x="3952268" y="510602"/>
                </a:cubicBezTo>
                <a:cubicBezTo>
                  <a:pt x="3952268" y="518386"/>
                  <a:pt x="3946434" y="525391"/>
                  <a:pt x="3939871" y="525391"/>
                </a:cubicBezTo>
                <a:cubicBezTo>
                  <a:pt x="3932578" y="525391"/>
                  <a:pt x="3926015" y="518386"/>
                  <a:pt x="3926015" y="510602"/>
                </a:cubicBezTo>
                <a:cubicBezTo>
                  <a:pt x="3926015" y="502041"/>
                  <a:pt x="3932578" y="495814"/>
                  <a:pt x="3939871" y="495814"/>
                </a:cubicBezTo>
                <a:close/>
                <a:moveTo>
                  <a:pt x="3869042" y="495814"/>
                </a:moveTo>
                <a:cubicBezTo>
                  <a:pt x="3875605" y="495814"/>
                  <a:pt x="3881439" y="502041"/>
                  <a:pt x="3881439" y="510602"/>
                </a:cubicBezTo>
                <a:cubicBezTo>
                  <a:pt x="3881439" y="518386"/>
                  <a:pt x="3875605" y="525391"/>
                  <a:pt x="3869042" y="525391"/>
                </a:cubicBezTo>
                <a:cubicBezTo>
                  <a:pt x="3861749" y="525391"/>
                  <a:pt x="3855186" y="518386"/>
                  <a:pt x="3855186" y="510602"/>
                </a:cubicBezTo>
                <a:cubicBezTo>
                  <a:pt x="3855186" y="502041"/>
                  <a:pt x="3861749" y="495814"/>
                  <a:pt x="3869042" y="495814"/>
                </a:cubicBezTo>
                <a:close/>
                <a:moveTo>
                  <a:pt x="3796752" y="495814"/>
                </a:moveTo>
                <a:cubicBezTo>
                  <a:pt x="3804774" y="495814"/>
                  <a:pt x="3810608" y="502041"/>
                  <a:pt x="3810608" y="510602"/>
                </a:cubicBezTo>
                <a:cubicBezTo>
                  <a:pt x="3810608" y="518386"/>
                  <a:pt x="3804774" y="525391"/>
                  <a:pt x="3796752" y="525391"/>
                </a:cubicBezTo>
                <a:cubicBezTo>
                  <a:pt x="3790918" y="525391"/>
                  <a:pt x="3784355" y="518386"/>
                  <a:pt x="3784355" y="510602"/>
                </a:cubicBezTo>
                <a:cubicBezTo>
                  <a:pt x="3784355" y="502041"/>
                  <a:pt x="3790918" y="495814"/>
                  <a:pt x="3796752" y="495814"/>
                </a:cubicBezTo>
                <a:close/>
                <a:moveTo>
                  <a:pt x="3725922" y="495814"/>
                </a:moveTo>
                <a:cubicBezTo>
                  <a:pt x="3733944" y="495814"/>
                  <a:pt x="3739778" y="502041"/>
                  <a:pt x="3739778" y="510602"/>
                </a:cubicBezTo>
                <a:cubicBezTo>
                  <a:pt x="3739778" y="518386"/>
                  <a:pt x="3733944" y="525391"/>
                  <a:pt x="3725922" y="525391"/>
                </a:cubicBezTo>
                <a:cubicBezTo>
                  <a:pt x="3719359" y="525391"/>
                  <a:pt x="3713525" y="518386"/>
                  <a:pt x="3713525" y="510602"/>
                </a:cubicBezTo>
                <a:cubicBezTo>
                  <a:pt x="3713525" y="502041"/>
                  <a:pt x="3719359" y="495814"/>
                  <a:pt x="3725922" y="495814"/>
                </a:cubicBezTo>
                <a:close/>
                <a:moveTo>
                  <a:pt x="3655091" y="495814"/>
                </a:moveTo>
                <a:cubicBezTo>
                  <a:pt x="3662384" y="495814"/>
                  <a:pt x="3668947" y="502041"/>
                  <a:pt x="3668947" y="510602"/>
                </a:cubicBezTo>
                <a:cubicBezTo>
                  <a:pt x="3668947" y="518386"/>
                  <a:pt x="3662384" y="525391"/>
                  <a:pt x="3655091" y="525391"/>
                </a:cubicBezTo>
                <a:cubicBezTo>
                  <a:pt x="3647069" y="525391"/>
                  <a:pt x="3642694" y="518386"/>
                  <a:pt x="3642694" y="510602"/>
                </a:cubicBezTo>
                <a:cubicBezTo>
                  <a:pt x="3642694" y="502041"/>
                  <a:pt x="3647069" y="495814"/>
                  <a:pt x="3655091" y="495814"/>
                </a:cubicBezTo>
                <a:close/>
                <a:moveTo>
                  <a:pt x="3583280" y="495814"/>
                </a:moveTo>
                <a:cubicBezTo>
                  <a:pt x="3591064" y="495814"/>
                  <a:pt x="3598069" y="502041"/>
                  <a:pt x="3598069" y="510602"/>
                </a:cubicBezTo>
                <a:cubicBezTo>
                  <a:pt x="3598069" y="518386"/>
                  <a:pt x="3591064" y="525391"/>
                  <a:pt x="3583280" y="525391"/>
                </a:cubicBezTo>
                <a:cubicBezTo>
                  <a:pt x="3574718" y="525391"/>
                  <a:pt x="3568491" y="518386"/>
                  <a:pt x="3568491" y="510602"/>
                </a:cubicBezTo>
                <a:cubicBezTo>
                  <a:pt x="3568491" y="502041"/>
                  <a:pt x="3574718" y="495814"/>
                  <a:pt x="3583280" y="495814"/>
                </a:cubicBezTo>
                <a:close/>
                <a:moveTo>
                  <a:pt x="3512449" y="495814"/>
                </a:moveTo>
                <a:cubicBezTo>
                  <a:pt x="3520232" y="495814"/>
                  <a:pt x="3527237" y="502041"/>
                  <a:pt x="3527237" y="510602"/>
                </a:cubicBezTo>
                <a:cubicBezTo>
                  <a:pt x="3527237" y="518386"/>
                  <a:pt x="3520232" y="525391"/>
                  <a:pt x="3512449" y="525391"/>
                </a:cubicBezTo>
                <a:cubicBezTo>
                  <a:pt x="3503887" y="525391"/>
                  <a:pt x="3497661" y="518386"/>
                  <a:pt x="3497661" y="510602"/>
                </a:cubicBezTo>
                <a:cubicBezTo>
                  <a:pt x="3497661" y="502041"/>
                  <a:pt x="3503887" y="495814"/>
                  <a:pt x="3512449" y="495814"/>
                </a:cubicBezTo>
                <a:close/>
                <a:moveTo>
                  <a:pt x="3440686" y="495814"/>
                </a:moveTo>
                <a:cubicBezTo>
                  <a:pt x="3448708" y="495814"/>
                  <a:pt x="3453083" y="502041"/>
                  <a:pt x="3453083" y="510602"/>
                </a:cubicBezTo>
                <a:cubicBezTo>
                  <a:pt x="3453083" y="518386"/>
                  <a:pt x="3448708" y="525391"/>
                  <a:pt x="3440686" y="525391"/>
                </a:cubicBezTo>
                <a:cubicBezTo>
                  <a:pt x="3433393" y="525391"/>
                  <a:pt x="3426830" y="518386"/>
                  <a:pt x="3426830" y="510602"/>
                </a:cubicBezTo>
                <a:cubicBezTo>
                  <a:pt x="3426830" y="502041"/>
                  <a:pt x="3433393" y="495814"/>
                  <a:pt x="3440686" y="495814"/>
                </a:cubicBezTo>
                <a:close/>
                <a:moveTo>
                  <a:pt x="3369857" y="495814"/>
                </a:moveTo>
                <a:cubicBezTo>
                  <a:pt x="3376420" y="495814"/>
                  <a:pt x="3382254" y="502041"/>
                  <a:pt x="3382254" y="510602"/>
                </a:cubicBezTo>
                <a:cubicBezTo>
                  <a:pt x="3382254" y="518386"/>
                  <a:pt x="3376420" y="525391"/>
                  <a:pt x="3369857" y="525391"/>
                </a:cubicBezTo>
                <a:cubicBezTo>
                  <a:pt x="3362564" y="525391"/>
                  <a:pt x="3356001" y="518386"/>
                  <a:pt x="3356001" y="510602"/>
                </a:cubicBezTo>
                <a:cubicBezTo>
                  <a:pt x="3356001" y="502041"/>
                  <a:pt x="3362564" y="495814"/>
                  <a:pt x="3369857" y="495814"/>
                </a:cubicBezTo>
                <a:close/>
                <a:moveTo>
                  <a:pt x="3299094" y="495814"/>
                </a:moveTo>
                <a:cubicBezTo>
                  <a:pt x="3305656" y="495814"/>
                  <a:pt x="3311491" y="502041"/>
                  <a:pt x="3311491" y="510602"/>
                </a:cubicBezTo>
                <a:cubicBezTo>
                  <a:pt x="3311491" y="518386"/>
                  <a:pt x="3305656" y="525391"/>
                  <a:pt x="3299094" y="525391"/>
                </a:cubicBezTo>
                <a:cubicBezTo>
                  <a:pt x="3291802" y="525391"/>
                  <a:pt x="3285240" y="518386"/>
                  <a:pt x="3285240" y="510602"/>
                </a:cubicBezTo>
                <a:cubicBezTo>
                  <a:pt x="3285240" y="502041"/>
                  <a:pt x="3291802" y="495814"/>
                  <a:pt x="3299094" y="495814"/>
                </a:cubicBezTo>
                <a:close/>
                <a:moveTo>
                  <a:pt x="3226805" y="495814"/>
                </a:moveTo>
                <a:cubicBezTo>
                  <a:pt x="3234825" y="495814"/>
                  <a:pt x="3240660" y="502041"/>
                  <a:pt x="3240660" y="510602"/>
                </a:cubicBezTo>
                <a:cubicBezTo>
                  <a:pt x="3240660" y="518386"/>
                  <a:pt x="3234825" y="525391"/>
                  <a:pt x="3226805" y="525391"/>
                </a:cubicBezTo>
                <a:cubicBezTo>
                  <a:pt x="3220242" y="525391"/>
                  <a:pt x="3214406" y="518386"/>
                  <a:pt x="3214406" y="510602"/>
                </a:cubicBezTo>
                <a:cubicBezTo>
                  <a:pt x="3214406" y="502041"/>
                  <a:pt x="3220242" y="495814"/>
                  <a:pt x="3226805" y="495814"/>
                </a:cubicBezTo>
                <a:close/>
                <a:moveTo>
                  <a:pt x="3152602" y="495814"/>
                </a:moveTo>
                <a:cubicBezTo>
                  <a:pt x="3159895" y="495814"/>
                  <a:pt x="3166454" y="502041"/>
                  <a:pt x="3166454" y="510602"/>
                </a:cubicBezTo>
                <a:cubicBezTo>
                  <a:pt x="3166454" y="518386"/>
                  <a:pt x="3159895" y="525391"/>
                  <a:pt x="3152602" y="525391"/>
                </a:cubicBezTo>
                <a:cubicBezTo>
                  <a:pt x="3146038" y="525391"/>
                  <a:pt x="3140203" y="518386"/>
                  <a:pt x="3140203" y="510602"/>
                </a:cubicBezTo>
                <a:cubicBezTo>
                  <a:pt x="3140203" y="502041"/>
                  <a:pt x="3146038" y="495814"/>
                  <a:pt x="3152602" y="495814"/>
                </a:cubicBezTo>
                <a:close/>
                <a:moveTo>
                  <a:pt x="2439944" y="428356"/>
                </a:moveTo>
                <a:cubicBezTo>
                  <a:pt x="2448502" y="428356"/>
                  <a:pt x="2454729" y="432731"/>
                  <a:pt x="2454729" y="440753"/>
                </a:cubicBezTo>
                <a:cubicBezTo>
                  <a:pt x="2454729" y="448046"/>
                  <a:pt x="2448502" y="454610"/>
                  <a:pt x="2439944" y="454610"/>
                </a:cubicBezTo>
                <a:cubicBezTo>
                  <a:pt x="2432159" y="454610"/>
                  <a:pt x="2425156" y="448046"/>
                  <a:pt x="2425156" y="440753"/>
                </a:cubicBezTo>
                <a:cubicBezTo>
                  <a:pt x="2425156" y="432731"/>
                  <a:pt x="2432159" y="428356"/>
                  <a:pt x="2439944" y="428356"/>
                </a:cubicBezTo>
                <a:close/>
                <a:moveTo>
                  <a:pt x="2369110" y="428356"/>
                </a:moveTo>
                <a:cubicBezTo>
                  <a:pt x="2377672" y="428356"/>
                  <a:pt x="2383898" y="432731"/>
                  <a:pt x="2383898" y="440753"/>
                </a:cubicBezTo>
                <a:cubicBezTo>
                  <a:pt x="2383898" y="448046"/>
                  <a:pt x="2377672" y="454610"/>
                  <a:pt x="2369110" y="454610"/>
                </a:cubicBezTo>
                <a:cubicBezTo>
                  <a:pt x="2361327" y="454610"/>
                  <a:pt x="2354319" y="448046"/>
                  <a:pt x="2354319" y="440753"/>
                </a:cubicBezTo>
                <a:cubicBezTo>
                  <a:pt x="2354319" y="432731"/>
                  <a:pt x="2361327" y="428356"/>
                  <a:pt x="2369110" y="428356"/>
                </a:cubicBezTo>
                <a:close/>
                <a:moveTo>
                  <a:pt x="2298278" y="428356"/>
                </a:moveTo>
                <a:cubicBezTo>
                  <a:pt x="2306842" y="428356"/>
                  <a:pt x="2313066" y="432731"/>
                  <a:pt x="2313066" y="440753"/>
                </a:cubicBezTo>
                <a:cubicBezTo>
                  <a:pt x="2313066" y="448046"/>
                  <a:pt x="2306842" y="454610"/>
                  <a:pt x="2298278" y="454610"/>
                </a:cubicBezTo>
                <a:cubicBezTo>
                  <a:pt x="2290494" y="454610"/>
                  <a:pt x="2283490" y="448046"/>
                  <a:pt x="2283490" y="440753"/>
                </a:cubicBezTo>
                <a:cubicBezTo>
                  <a:pt x="2283490" y="432731"/>
                  <a:pt x="2290494" y="428356"/>
                  <a:pt x="2298278" y="428356"/>
                </a:cubicBezTo>
                <a:close/>
                <a:moveTo>
                  <a:pt x="2226514" y="428356"/>
                </a:moveTo>
                <a:cubicBezTo>
                  <a:pt x="2234537" y="428356"/>
                  <a:pt x="2238914" y="432731"/>
                  <a:pt x="2238914" y="440753"/>
                </a:cubicBezTo>
                <a:cubicBezTo>
                  <a:pt x="2238914" y="448046"/>
                  <a:pt x="2234537" y="454610"/>
                  <a:pt x="2226514" y="454610"/>
                </a:cubicBezTo>
                <a:cubicBezTo>
                  <a:pt x="2218492" y="454610"/>
                  <a:pt x="2212656" y="448046"/>
                  <a:pt x="2212656" y="440753"/>
                </a:cubicBezTo>
                <a:cubicBezTo>
                  <a:pt x="2212656" y="432731"/>
                  <a:pt x="2218492" y="428356"/>
                  <a:pt x="2226514" y="428356"/>
                </a:cubicBezTo>
                <a:close/>
                <a:moveTo>
                  <a:pt x="2155682" y="428356"/>
                </a:moveTo>
                <a:cubicBezTo>
                  <a:pt x="2161517" y="428356"/>
                  <a:pt x="2168079" y="432731"/>
                  <a:pt x="2168079" y="440753"/>
                </a:cubicBezTo>
                <a:cubicBezTo>
                  <a:pt x="2168079" y="448046"/>
                  <a:pt x="2161517" y="454610"/>
                  <a:pt x="2155682" y="454610"/>
                </a:cubicBezTo>
                <a:cubicBezTo>
                  <a:pt x="2147658" y="454610"/>
                  <a:pt x="2141825" y="448046"/>
                  <a:pt x="2141825" y="440753"/>
                </a:cubicBezTo>
                <a:cubicBezTo>
                  <a:pt x="2141825" y="432731"/>
                  <a:pt x="2147658" y="428356"/>
                  <a:pt x="2155682" y="428356"/>
                </a:cubicBezTo>
                <a:close/>
                <a:moveTo>
                  <a:pt x="2084846" y="428356"/>
                </a:moveTo>
                <a:cubicBezTo>
                  <a:pt x="2090682" y="428356"/>
                  <a:pt x="2097246" y="432731"/>
                  <a:pt x="2097246" y="440753"/>
                </a:cubicBezTo>
                <a:cubicBezTo>
                  <a:pt x="2097246" y="448046"/>
                  <a:pt x="2090682" y="454610"/>
                  <a:pt x="2084846" y="454610"/>
                </a:cubicBezTo>
                <a:cubicBezTo>
                  <a:pt x="2076827" y="454610"/>
                  <a:pt x="2070991" y="448046"/>
                  <a:pt x="2070991" y="440753"/>
                </a:cubicBezTo>
                <a:cubicBezTo>
                  <a:pt x="2070991" y="432731"/>
                  <a:pt x="2076827" y="428356"/>
                  <a:pt x="2084846" y="428356"/>
                </a:cubicBezTo>
                <a:close/>
                <a:moveTo>
                  <a:pt x="2011832" y="428356"/>
                </a:moveTo>
                <a:cubicBezTo>
                  <a:pt x="2019855" y="428356"/>
                  <a:pt x="2026418" y="432731"/>
                  <a:pt x="2026418" y="440753"/>
                </a:cubicBezTo>
                <a:cubicBezTo>
                  <a:pt x="2026418" y="448046"/>
                  <a:pt x="2019855" y="454610"/>
                  <a:pt x="2011832" y="454610"/>
                </a:cubicBezTo>
                <a:cubicBezTo>
                  <a:pt x="2005999" y="454610"/>
                  <a:pt x="2000165" y="448046"/>
                  <a:pt x="2000165" y="440753"/>
                </a:cubicBezTo>
                <a:cubicBezTo>
                  <a:pt x="2000165" y="432731"/>
                  <a:pt x="2005999" y="428356"/>
                  <a:pt x="2011832" y="428356"/>
                </a:cubicBezTo>
                <a:close/>
                <a:moveTo>
                  <a:pt x="1938362" y="428356"/>
                </a:moveTo>
                <a:cubicBezTo>
                  <a:pt x="1946382" y="428356"/>
                  <a:pt x="1952216" y="432731"/>
                  <a:pt x="1952216" y="440753"/>
                </a:cubicBezTo>
                <a:cubicBezTo>
                  <a:pt x="1952216" y="448046"/>
                  <a:pt x="1946382" y="454610"/>
                  <a:pt x="1938362" y="454610"/>
                </a:cubicBezTo>
                <a:cubicBezTo>
                  <a:pt x="1932525" y="454610"/>
                  <a:pt x="1925965" y="448046"/>
                  <a:pt x="1925965" y="440753"/>
                </a:cubicBezTo>
                <a:cubicBezTo>
                  <a:pt x="1925965" y="432731"/>
                  <a:pt x="1932525" y="428356"/>
                  <a:pt x="1938362" y="428356"/>
                </a:cubicBezTo>
                <a:close/>
                <a:moveTo>
                  <a:pt x="1867525" y="428356"/>
                </a:moveTo>
                <a:cubicBezTo>
                  <a:pt x="1875547" y="428356"/>
                  <a:pt x="1881384" y="432731"/>
                  <a:pt x="1881384" y="440753"/>
                </a:cubicBezTo>
                <a:cubicBezTo>
                  <a:pt x="1881384" y="448046"/>
                  <a:pt x="1875547" y="454610"/>
                  <a:pt x="1867525" y="454610"/>
                </a:cubicBezTo>
                <a:cubicBezTo>
                  <a:pt x="1860232" y="454610"/>
                  <a:pt x="1855126" y="448046"/>
                  <a:pt x="1855126" y="440753"/>
                </a:cubicBezTo>
                <a:cubicBezTo>
                  <a:pt x="1855126" y="432731"/>
                  <a:pt x="1860232" y="428356"/>
                  <a:pt x="1867525" y="428356"/>
                </a:cubicBezTo>
                <a:close/>
                <a:moveTo>
                  <a:pt x="1799085" y="428356"/>
                </a:moveTo>
                <a:cubicBezTo>
                  <a:pt x="1807644" y="428356"/>
                  <a:pt x="1813873" y="434190"/>
                  <a:pt x="1813873" y="440753"/>
                </a:cubicBezTo>
                <a:cubicBezTo>
                  <a:pt x="1813873" y="448046"/>
                  <a:pt x="1807644" y="454610"/>
                  <a:pt x="1799085" y="454610"/>
                </a:cubicBezTo>
                <a:cubicBezTo>
                  <a:pt x="1790521" y="454610"/>
                  <a:pt x="1784298" y="448046"/>
                  <a:pt x="1784298" y="440753"/>
                </a:cubicBezTo>
                <a:cubicBezTo>
                  <a:pt x="1784298" y="434190"/>
                  <a:pt x="1790521" y="428356"/>
                  <a:pt x="1799085" y="428356"/>
                </a:cubicBezTo>
                <a:close/>
                <a:moveTo>
                  <a:pt x="1728260" y="428356"/>
                </a:moveTo>
                <a:cubicBezTo>
                  <a:pt x="1736822" y="428356"/>
                  <a:pt x="1743046" y="434190"/>
                  <a:pt x="1743046" y="440753"/>
                </a:cubicBezTo>
                <a:cubicBezTo>
                  <a:pt x="1743046" y="448046"/>
                  <a:pt x="1736822" y="454610"/>
                  <a:pt x="1728260" y="454610"/>
                </a:cubicBezTo>
                <a:cubicBezTo>
                  <a:pt x="1719694" y="454610"/>
                  <a:pt x="1713469" y="448046"/>
                  <a:pt x="1713469" y="440753"/>
                </a:cubicBezTo>
                <a:cubicBezTo>
                  <a:pt x="1713469" y="434190"/>
                  <a:pt x="1719694" y="428356"/>
                  <a:pt x="1728260" y="428356"/>
                </a:cubicBezTo>
                <a:close/>
                <a:moveTo>
                  <a:pt x="1657426" y="428356"/>
                </a:moveTo>
                <a:cubicBezTo>
                  <a:pt x="1665212" y="428356"/>
                  <a:pt x="1672218" y="434190"/>
                  <a:pt x="1672218" y="440753"/>
                </a:cubicBezTo>
                <a:cubicBezTo>
                  <a:pt x="1672218" y="448046"/>
                  <a:pt x="1665212" y="454610"/>
                  <a:pt x="1657426" y="454610"/>
                </a:cubicBezTo>
                <a:cubicBezTo>
                  <a:pt x="1648870" y="454610"/>
                  <a:pt x="1642647" y="448046"/>
                  <a:pt x="1642647" y="440753"/>
                </a:cubicBezTo>
                <a:cubicBezTo>
                  <a:pt x="1642647" y="434190"/>
                  <a:pt x="1648870" y="428356"/>
                  <a:pt x="1657426" y="428356"/>
                </a:cubicBezTo>
                <a:close/>
                <a:moveTo>
                  <a:pt x="1582294" y="428356"/>
                </a:moveTo>
                <a:cubicBezTo>
                  <a:pt x="1589590" y="428356"/>
                  <a:pt x="1594697" y="434190"/>
                  <a:pt x="1594697" y="440753"/>
                </a:cubicBezTo>
                <a:cubicBezTo>
                  <a:pt x="1594697" y="448046"/>
                  <a:pt x="1589590" y="454610"/>
                  <a:pt x="1582294" y="454610"/>
                </a:cubicBezTo>
                <a:cubicBezTo>
                  <a:pt x="1574274" y="454610"/>
                  <a:pt x="1568438" y="448046"/>
                  <a:pt x="1568438" y="440753"/>
                </a:cubicBezTo>
                <a:cubicBezTo>
                  <a:pt x="1568438" y="434190"/>
                  <a:pt x="1574274" y="428356"/>
                  <a:pt x="1582294" y="428356"/>
                </a:cubicBezTo>
                <a:close/>
                <a:moveTo>
                  <a:pt x="1512195" y="428356"/>
                </a:moveTo>
                <a:cubicBezTo>
                  <a:pt x="1518027" y="428356"/>
                  <a:pt x="1523862" y="434190"/>
                  <a:pt x="1523862" y="440753"/>
                </a:cubicBezTo>
                <a:cubicBezTo>
                  <a:pt x="1523862" y="448046"/>
                  <a:pt x="1518027" y="454610"/>
                  <a:pt x="1512195" y="454610"/>
                </a:cubicBezTo>
                <a:cubicBezTo>
                  <a:pt x="1504171" y="454610"/>
                  <a:pt x="1497610" y="448046"/>
                  <a:pt x="1497610" y="440753"/>
                </a:cubicBezTo>
                <a:cubicBezTo>
                  <a:pt x="1497610" y="434190"/>
                  <a:pt x="1504171" y="428356"/>
                  <a:pt x="1512195" y="428356"/>
                </a:cubicBezTo>
                <a:close/>
                <a:moveTo>
                  <a:pt x="1439171" y="428356"/>
                </a:moveTo>
                <a:cubicBezTo>
                  <a:pt x="1447188" y="428356"/>
                  <a:pt x="1453023" y="434190"/>
                  <a:pt x="1453023" y="440753"/>
                </a:cubicBezTo>
                <a:cubicBezTo>
                  <a:pt x="1453023" y="448046"/>
                  <a:pt x="1447188" y="454610"/>
                  <a:pt x="1439171" y="454610"/>
                </a:cubicBezTo>
                <a:cubicBezTo>
                  <a:pt x="1433336" y="454610"/>
                  <a:pt x="1426771" y="448046"/>
                  <a:pt x="1426771" y="440753"/>
                </a:cubicBezTo>
                <a:cubicBezTo>
                  <a:pt x="1426771" y="434190"/>
                  <a:pt x="1433336" y="428356"/>
                  <a:pt x="1439171" y="428356"/>
                </a:cubicBezTo>
                <a:close/>
                <a:moveTo>
                  <a:pt x="1368344" y="428356"/>
                </a:moveTo>
                <a:cubicBezTo>
                  <a:pt x="1376365" y="428356"/>
                  <a:pt x="1382196" y="434190"/>
                  <a:pt x="1382196" y="440753"/>
                </a:cubicBezTo>
                <a:cubicBezTo>
                  <a:pt x="1382196" y="448046"/>
                  <a:pt x="1376365" y="454610"/>
                  <a:pt x="1368344" y="454610"/>
                </a:cubicBezTo>
                <a:cubicBezTo>
                  <a:pt x="1362508" y="454610"/>
                  <a:pt x="1355948" y="448046"/>
                  <a:pt x="1355948" y="440753"/>
                </a:cubicBezTo>
                <a:cubicBezTo>
                  <a:pt x="1355948" y="434190"/>
                  <a:pt x="1362508" y="428356"/>
                  <a:pt x="1368344" y="428356"/>
                </a:cubicBezTo>
                <a:close/>
                <a:moveTo>
                  <a:pt x="1297515" y="428356"/>
                </a:moveTo>
                <a:cubicBezTo>
                  <a:pt x="1305538" y="428356"/>
                  <a:pt x="1311372" y="434190"/>
                  <a:pt x="1311372" y="440753"/>
                </a:cubicBezTo>
                <a:cubicBezTo>
                  <a:pt x="1311372" y="448046"/>
                  <a:pt x="1305538" y="454610"/>
                  <a:pt x="1297515" y="454610"/>
                </a:cubicBezTo>
                <a:cubicBezTo>
                  <a:pt x="1289495" y="454610"/>
                  <a:pt x="1285118" y="448046"/>
                  <a:pt x="1285118" y="440753"/>
                </a:cubicBezTo>
                <a:cubicBezTo>
                  <a:pt x="1285118" y="434190"/>
                  <a:pt x="1289495" y="428356"/>
                  <a:pt x="1297515" y="428356"/>
                </a:cubicBezTo>
                <a:close/>
                <a:moveTo>
                  <a:pt x="1225703" y="428356"/>
                </a:moveTo>
                <a:cubicBezTo>
                  <a:pt x="1233487" y="428356"/>
                  <a:pt x="1240491" y="434190"/>
                  <a:pt x="1240491" y="440753"/>
                </a:cubicBezTo>
                <a:cubicBezTo>
                  <a:pt x="1240491" y="448046"/>
                  <a:pt x="1233487" y="454610"/>
                  <a:pt x="1225703" y="454610"/>
                </a:cubicBezTo>
                <a:cubicBezTo>
                  <a:pt x="1217156" y="454610"/>
                  <a:pt x="1210925" y="448046"/>
                  <a:pt x="1210925" y="440753"/>
                </a:cubicBezTo>
                <a:cubicBezTo>
                  <a:pt x="1210925" y="434190"/>
                  <a:pt x="1217156" y="428356"/>
                  <a:pt x="1225703" y="428356"/>
                </a:cubicBezTo>
                <a:close/>
                <a:moveTo>
                  <a:pt x="1154886" y="428356"/>
                </a:moveTo>
                <a:cubicBezTo>
                  <a:pt x="1162673" y="428356"/>
                  <a:pt x="1169676" y="434190"/>
                  <a:pt x="1169676" y="440753"/>
                </a:cubicBezTo>
                <a:cubicBezTo>
                  <a:pt x="1169676" y="448046"/>
                  <a:pt x="1162673" y="454610"/>
                  <a:pt x="1154886" y="454610"/>
                </a:cubicBezTo>
                <a:cubicBezTo>
                  <a:pt x="1146323" y="454610"/>
                  <a:pt x="1140096" y="448046"/>
                  <a:pt x="1140096" y="440753"/>
                </a:cubicBezTo>
                <a:cubicBezTo>
                  <a:pt x="1140096" y="434190"/>
                  <a:pt x="1146323" y="428356"/>
                  <a:pt x="1154886" y="428356"/>
                </a:cubicBezTo>
                <a:close/>
                <a:moveTo>
                  <a:pt x="1084056" y="428356"/>
                </a:moveTo>
                <a:cubicBezTo>
                  <a:pt x="1091840" y="428356"/>
                  <a:pt x="1098844" y="434190"/>
                  <a:pt x="1098844" y="440753"/>
                </a:cubicBezTo>
                <a:cubicBezTo>
                  <a:pt x="1098844" y="448046"/>
                  <a:pt x="1091840" y="454610"/>
                  <a:pt x="1084056" y="454610"/>
                </a:cubicBezTo>
                <a:cubicBezTo>
                  <a:pt x="1075492" y="454610"/>
                  <a:pt x="1069267" y="448046"/>
                  <a:pt x="1069267" y="440753"/>
                </a:cubicBezTo>
                <a:cubicBezTo>
                  <a:pt x="1069267" y="434190"/>
                  <a:pt x="1075492" y="428356"/>
                  <a:pt x="1084056" y="428356"/>
                </a:cubicBezTo>
                <a:close/>
                <a:moveTo>
                  <a:pt x="1013015" y="428356"/>
                </a:moveTo>
                <a:cubicBezTo>
                  <a:pt x="1020312" y="428356"/>
                  <a:pt x="1024685" y="434190"/>
                  <a:pt x="1024685" y="440753"/>
                </a:cubicBezTo>
                <a:cubicBezTo>
                  <a:pt x="1024685" y="448046"/>
                  <a:pt x="1020312" y="454610"/>
                  <a:pt x="1013015" y="454610"/>
                </a:cubicBezTo>
                <a:cubicBezTo>
                  <a:pt x="1004998" y="454610"/>
                  <a:pt x="998434" y="448046"/>
                  <a:pt x="998434" y="440753"/>
                </a:cubicBezTo>
                <a:cubicBezTo>
                  <a:pt x="998434" y="434190"/>
                  <a:pt x="1004998" y="428356"/>
                  <a:pt x="1013015" y="428356"/>
                </a:cubicBezTo>
                <a:close/>
                <a:moveTo>
                  <a:pt x="941465" y="428356"/>
                </a:moveTo>
                <a:cubicBezTo>
                  <a:pt x="948030" y="428356"/>
                  <a:pt x="953864" y="434190"/>
                  <a:pt x="953864" y="440753"/>
                </a:cubicBezTo>
                <a:cubicBezTo>
                  <a:pt x="953864" y="448046"/>
                  <a:pt x="948030" y="454610"/>
                  <a:pt x="941465" y="454610"/>
                </a:cubicBezTo>
                <a:cubicBezTo>
                  <a:pt x="934168" y="454610"/>
                  <a:pt x="927611" y="448046"/>
                  <a:pt x="927611" y="440753"/>
                </a:cubicBezTo>
                <a:cubicBezTo>
                  <a:pt x="927611" y="434190"/>
                  <a:pt x="934168" y="428356"/>
                  <a:pt x="941465" y="428356"/>
                </a:cubicBezTo>
                <a:close/>
                <a:moveTo>
                  <a:pt x="870633" y="428356"/>
                </a:moveTo>
                <a:cubicBezTo>
                  <a:pt x="877194" y="428356"/>
                  <a:pt x="883030" y="434190"/>
                  <a:pt x="883030" y="440753"/>
                </a:cubicBezTo>
                <a:cubicBezTo>
                  <a:pt x="883030" y="448046"/>
                  <a:pt x="877194" y="454610"/>
                  <a:pt x="870633" y="454610"/>
                </a:cubicBezTo>
                <a:cubicBezTo>
                  <a:pt x="863341" y="454610"/>
                  <a:pt x="856774" y="448046"/>
                  <a:pt x="856774" y="440753"/>
                </a:cubicBezTo>
                <a:cubicBezTo>
                  <a:pt x="856774" y="434190"/>
                  <a:pt x="863341" y="428356"/>
                  <a:pt x="870633" y="428356"/>
                </a:cubicBezTo>
                <a:close/>
                <a:moveTo>
                  <a:pt x="798344" y="428356"/>
                </a:moveTo>
                <a:cubicBezTo>
                  <a:pt x="806370" y="428356"/>
                  <a:pt x="812196" y="434190"/>
                  <a:pt x="812196" y="440753"/>
                </a:cubicBezTo>
                <a:cubicBezTo>
                  <a:pt x="812196" y="448046"/>
                  <a:pt x="806370" y="454610"/>
                  <a:pt x="798344" y="454610"/>
                </a:cubicBezTo>
                <a:cubicBezTo>
                  <a:pt x="792510" y="454610"/>
                  <a:pt x="785947" y="448046"/>
                  <a:pt x="785947" y="440753"/>
                </a:cubicBezTo>
                <a:cubicBezTo>
                  <a:pt x="785947" y="434190"/>
                  <a:pt x="792510" y="428356"/>
                  <a:pt x="798344" y="428356"/>
                </a:cubicBezTo>
                <a:close/>
                <a:moveTo>
                  <a:pt x="724138" y="428356"/>
                </a:moveTo>
                <a:cubicBezTo>
                  <a:pt x="731434" y="428356"/>
                  <a:pt x="738002" y="434190"/>
                  <a:pt x="738002" y="442212"/>
                </a:cubicBezTo>
                <a:cubicBezTo>
                  <a:pt x="738002" y="448046"/>
                  <a:pt x="731434" y="454610"/>
                  <a:pt x="724138" y="454610"/>
                </a:cubicBezTo>
                <a:cubicBezTo>
                  <a:pt x="717578" y="454610"/>
                  <a:pt x="711747" y="448046"/>
                  <a:pt x="711747" y="442212"/>
                </a:cubicBezTo>
                <a:cubicBezTo>
                  <a:pt x="711747" y="434190"/>
                  <a:pt x="717578" y="428356"/>
                  <a:pt x="724138" y="428356"/>
                </a:cubicBezTo>
                <a:close/>
                <a:moveTo>
                  <a:pt x="653312" y="428356"/>
                </a:moveTo>
                <a:cubicBezTo>
                  <a:pt x="660604" y="428356"/>
                  <a:pt x="667165" y="434190"/>
                  <a:pt x="667165" y="442212"/>
                </a:cubicBezTo>
                <a:cubicBezTo>
                  <a:pt x="667165" y="448046"/>
                  <a:pt x="660604" y="454610"/>
                  <a:pt x="653312" y="454610"/>
                </a:cubicBezTo>
                <a:cubicBezTo>
                  <a:pt x="645288" y="454610"/>
                  <a:pt x="640912" y="448046"/>
                  <a:pt x="640912" y="442212"/>
                </a:cubicBezTo>
                <a:cubicBezTo>
                  <a:pt x="640912" y="434190"/>
                  <a:pt x="645288" y="428356"/>
                  <a:pt x="653312" y="428356"/>
                </a:cubicBezTo>
                <a:close/>
                <a:moveTo>
                  <a:pt x="3796752" y="424982"/>
                </a:moveTo>
                <a:cubicBezTo>
                  <a:pt x="3804774" y="424982"/>
                  <a:pt x="3810608" y="431209"/>
                  <a:pt x="3810608" y="439771"/>
                </a:cubicBezTo>
                <a:cubicBezTo>
                  <a:pt x="3810608" y="447555"/>
                  <a:pt x="3804774" y="454560"/>
                  <a:pt x="3796752" y="454560"/>
                </a:cubicBezTo>
                <a:cubicBezTo>
                  <a:pt x="3790918" y="454560"/>
                  <a:pt x="3784355" y="447555"/>
                  <a:pt x="3784355" y="439771"/>
                </a:cubicBezTo>
                <a:cubicBezTo>
                  <a:pt x="3784355" y="431209"/>
                  <a:pt x="3790918" y="424982"/>
                  <a:pt x="3796752" y="424982"/>
                </a:cubicBezTo>
                <a:close/>
                <a:moveTo>
                  <a:pt x="3725922" y="424982"/>
                </a:moveTo>
                <a:cubicBezTo>
                  <a:pt x="3733944" y="424982"/>
                  <a:pt x="3739778" y="431209"/>
                  <a:pt x="3739778" y="439771"/>
                </a:cubicBezTo>
                <a:cubicBezTo>
                  <a:pt x="3739778" y="447555"/>
                  <a:pt x="3733944" y="454560"/>
                  <a:pt x="3725922" y="454560"/>
                </a:cubicBezTo>
                <a:cubicBezTo>
                  <a:pt x="3719359" y="454560"/>
                  <a:pt x="3713525" y="447555"/>
                  <a:pt x="3713525" y="439771"/>
                </a:cubicBezTo>
                <a:cubicBezTo>
                  <a:pt x="3713525" y="431209"/>
                  <a:pt x="3717900" y="424982"/>
                  <a:pt x="3725922" y="424982"/>
                </a:cubicBezTo>
                <a:close/>
                <a:moveTo>
                  <a:pt x="3655091" y="424982"/>
                </a:moveTo>
                <a:cubicBezTo>
                  <a:pt x="3662384" y="424982"/>
                  <a:pt x="3668947" y="431209"/>
                  <a:pt x="3668947" y="439771"/>
                </a:cubicBezTo>
                <a:cubicBezTo>
                  <a:pt x="3668947" y="447555"/>
                  <a:pt x="3662384" y="454560"/>
                  <a:pt x="3655091" y="454560"/>
                </a:cubicBezTo>
                <a:cubicBezTo>
                  <a:pt x="3647069" y="454560"/>
                  <a:pt x="3642694" y="447555"/>
                  <a:pt x="3642694" y="439771"/>
                </a:cubicBezTo>
                <a:cubicBezTo>
                  <a:pt x="3642694" y="431209"/>
                  <a:pt x="3647069" y="424982"/>
                  <a:pt x="3655091" y="424982"/>
                </a:cubicBezTo>
                <a:close/>
                <a:moveTo>
                  <a:pt x="3583280" y="424982"/>
                </a:moveTo>
                <a:cubicBezTo>
                  <a:pt x="3591064" y="424982"/>
                  <a:pt x="3598069" y="431209"/>
                  <a:pt x="3598069" y="439771"/>
                </a:cubicBezTo>
                <a:cubicBezTo>
                  <a:pt x="3598069" y="447555"/>
                  <a:pt x="3591064" y="454560"/>
                  <a:pt x="3583280" y="454560"/>
                </a:cubicBezTo>
                <a:cubicBezTo>
                  <a:pt x="3574718" y="454560"/>
                  <a:pt x="3568491" y="447555"/>
                  <a:pt x="3568491" y="439771"/>
                </a:cubicBezTo>
                <a:cubicBezTo>
                  <a:pt x="3568491" y="431209"/>
                  <a:pt x="3574718" y="424982"/>
                  <a:pt x="3583280" y="424982"/>
                </a:cubicBezTo>
                <a:close/>
                <a:moveTo>
                  <a:pt x="3512449" y="424982"/>
                </a:moveTo>
                <a:cubicBezTo>
                  <a:pt x="3520232" y="424982"/>
                  <a:pt x="3527237" y="431209"/>
                  <a:pt x="3527237" y="439771"/>
                </a:cubicBezTo>
                <a:cubicBezTo>
                  <a:pt x="3527237" y="447555"/>
                  <a:pt x="3520232" y="454560"/>
                  <a:pt x="3512449" y="454560"/>
                </a:cubicBezTo>
                <a:cubicBezTo>
                  <a:pt x="3503887" y="454560"/>
                  <a:pt x="3497661" y="447555"/>
                  <a:pt x="3497661" y="439771"/>
                </a:cubicBezTo>
                <a:cubicBezTo>
                  <a:pt x="3497661" y="431209"/>
                  <a:pt x="3503887" y="424982"/>
                  <a:pt x="3512449" y="424982"/>
                </a:cubicBezTo>
                <a:close/>
                <a:moveTo>
                  <a:pt x="3440686" y="424982"/>
                </a:moveTo>
                <a:cubicBezTo>
                  <a:pt x="3448708" y="424982"/>
                  <a:pt x="3453083" y="431209"/>
                  <a:pt x="3453083" y="439771"/>
                </a:cubicBezTo>
                <a:cubicBezTo>
                  <a:pt x="3453083" y="447555"/>
                  <a:pt x="3448708" y="454560"/>
                  <a:pt x="3440686" y="454560"/>
                </a:cubicBezTo>
                <a:cubicBezTo>
                  <a:pt x="3433393" y="454560"/>
                  <a:pt x="3426830" y="447555"/>
                  <a:pt x="3426830" y="439771"/>
                </a:cubicBezTo>
                <a:cubicBezTo>
                  <a:pt x="3426830" y="431209"/>
                  <a:pt x="3433393" y="424982"/>
                  <a:pt x="3440686" y="424982"/>
                </a:cubicBezTo>
                <a:close/>
                <a:moveTo>
                  <a:pt x="3369857" y="424982"/>
                </a:moveTo>
                <a:cubicBezTo>
                  <a:pt x="3376420" y="424982"/>
                  <a:pt x="3382254" y="431209"/>
                  <a:pt x="3382254" y="439771"/>
                </a:cubicBezTo>
                <a:cubicBezTo>
                  <a:pt x="3382254" y="447555"/>
                  <a:pt x="3376420" y="454560"/>
                  <a:pt x="3369857" y="454560"/>
                </a:cubicBezTo>
                <a:cubicBezTo>
                  <a:pt x="3362564" y="454560"/>
                  <a:pt x="3356001" y="447555"/>
                  <a:pt x="3356001" y="439771"/>
                </a:cubicBezTo>
                <a:cubicBezTo>
                  <a:pt x="3356001" y="431209"/>
                  <a:pt x="3362564" y="424982"/>
                  <a:pt x="3369857" y="424982"/>
                </a:cubicBezTo>
                <a:close/>
                <a:moveTo>
                  <a:pt x="3299097" y="424982"/>
                </a:moveTo>
                <a:cubicBezTo>
                  <a:pt x="3305656" y="424982"/>
                  <a:pt x="3311491" y="431209"/>
                  <a:pt x="3311491" y="439771"/>
                </a:cubicBezTo>
                <a:cubicBezTo>
                  <a:pt x="3311491" y="447555"/>
                  <a:pt x="3305656" y="454560"/>
                  <a:pt x="3299097" y="454560"/>
                </a:cubicBezTo>
                <a:cubicBezTo>
                  <a:pt x="3291802" y="454560"/>
                  <a:pt x="3285240" y="447555"/>
                  <a:pt x="3285240" y="439771"/>
                </a:cubicBezTo>
                <a:cubicBezTo>
                  <a:pt x="3285240" y="431209"/>
                  <a:pt x="3291802" y="424982"/>
                  <a:pt x="3299097" y="424982"/>
                </a:cubicBezTo>
                <a:close/>
                <a:moveTo>
                  <a:pt x="3226805" y="424982"/>
                </a:moveTo>
                <a:cubicBezTo>
                  <a:pt x="3234825" y="424982"/>
                  <a:pt x="3240664" y="431209"/>
                  <a:pt x="3240664" y="439771"/>
                </a:cubicBezTo>
                <a:cubicBezTo>
                  <a:pt x="3240664" y="447555"/>
                  <a:pt x="3234825" y="454560"/>
                  <a:pt x="3226805" y="454560"/>
                </a:cubicBezTo>
                <a:cubicBezTo>
                  <a:pt x="3220242" y="454560"/>
                  <a:pt x="3214406" y="447555"/>
                  <a:pt x="3214406" y="439771"/>
                </a:cubicBezTo>
                <a:cubicBezTo>
                  <a:pt x="3214406" y="431209"/>
                  <a:pt x="3220242" y="424982"/>
                  <a:pt x="3226805" y="424982"/>
                </a:cubicBezTo>
                <a:close/>
                <a:moveTo>
                  <a:pt x="3152602" y="424982"/>
                </a:moveTo>
                <a:cubicBezTo>
                  <a:pt x="3159895" y="424982"/>
                  <a:pt x="3166460" y="431209"/>
                  <a:pt x="3166460" y="439771"/>
                </a:cubicBezTo>
                <a:cubicBezTo>
                  <a:pt x="3166460" y="447555"/>
                  <a:pt x="3159895" y="454560"/>
                  <a:pt x="3152602" y="454560"/>
                </a:cubicBezTo>
                <a:cubicBezTo>
                  <a:pt x="3146038" y="454560"/>
                  <a:pt x="3140203" y="447555"/>
                  <a:pt x="3140203" y="439771"/>
                </a:cubicBezTo>
                <a:cubicBezTo>
                  <a:pt x="3140203" y="431209"/>
                  <a:pt x="3146038" y="424982"/>
                  <a:pt x="3152602" y="424982"/>
                </a:cubicBezTo>
                <a:close/>
                <a:moveTo>
                  <a:pt x="3081772" y="424982"/>
                </a:moveTo>
                <a:cubicBezTo>
                  <a:pt x="3089064" y="424982"/>
                  <a:pt x="3095624" y="431209"/>
                  <a:pt x="3095624" y="439771"/>
                </a:cubicBezTo>
                <a:cubicBezTo>
                  <a:pt x="3095624" y="447555"/>
                  <a:pt x="3089064" y="454560"/>
                  <a:pt x="3081772" y="454560"/>
                </a:cubicBezTo>
                <a:cubicBezTo>
                  <a:pt x="3073748" y="454560"/>
                  <a:pt x="3069372" y="447555"/>
                  <a:pt x="3069372" y="439771"/>
                </a:cubicBezTo>
                <a:cubicBezTo>
                  <a:pt x="3069372" y="431209"/>
                  <a:pt x="3073748" y="424982"/>
                  <a:pt x="3081772" y="424982"/>
                </a:cubicBezTo>
                <a:close/>
                <a:moveTo>
                  <a:pt x="3013715" y="424982"/>
                </a:moveTo>
                <a:cubicBezTo>
                  <a:pt x="3021305" y="424982"/>
                  <a:pt x="3028135" y="431209"/>
                  <a:pt x="3028135" y="439771"/>
                </a:cubicBezTo>
                <a:cubicBezTo>
                  <a:pt x="3028135" y="447555"/>
                  <a:pt x="3021305" y="454560"/>
                  <a:pt x="3013715" y="454560"/>
                </a:cubicBezTo>
                <a:cubicBezTo>
                  <a:pt x="3005368" y="454560"/>
                  <a:pt x="2998539" y="447555"/>
                  <a:pt x="2998539" y="439771"/>
                </a:cubicBezTo>
                <a:cubicBezTo>
                  <a:pt x="2998539" y="431209"/>
                  <a:pt x="3005368" y="424982"/>
                  <a:pt x="3013715" y="424982"/>
                </a:cubicBezTo>
                <a:close/>
                <a:moveTo>
                  <a:pt x="2942491" y="424982"/>
                </a:moveTo>
                <a:cubicBezTo>
                  <a:pt x="2951052" y="424982"/>
                  <a:pt x="2957286" y="431209"/>
                  <a:pt x="2957286" y="439771"/>
                </a:cubicBezTo>
                <a:cubicBezTo>
                  <a:pt x="2957286" y="447555"/>
                  <a:pt x="2951052" y="454560"/>
                  <a:pt x="2942491" y="454560"/>
                </a:cubicBezTo>
                <a:cubicBezTo>
                  <a:pt x="2934710" y="454560"/>
                  <a:pt x="2927708" y="447555"/>
                  <a:pt x="2927708" y="439771"/>
                </a:cubicBezTo>
                <a:cubicBezTo>
                  <a:pt x="2927708" y="431209"/>
                  <a:pt x="2934710" y="424982"/>
                  <a:pt x="2942491" y="424982"/>
                </a:cubicBezTo>
                <a:close/>
                <a:moveTo>
                  <a:pt x="2868291" y="424982"/>
                </a:moveTo>
                <a:cubicBezTo>
                  <a:pt x="2876858" y="424982"/>
                  <a:pt x="2883085" y="431209"/>
                  <a:pt x="2883085" y="439771"/>
                </a:cubicBezTo>
                <a:cubicBezTo>
                  <a:pt x="2883085" y="447555"/>
                  <a:pt x="2876858" y="454560"/>
                  <a:pt x="2868291" y="454560"/>
                </a:cubicBezTo>
                <a:cubicBezTo>
                  <a:pt x="2860509" y="454560"/>
                  <a:pt x="2853504" y="447555"/>
                  <a:pt x="2853504" y="439771"/>
                </a:cubicBezTo>
                <a:cubicBezTo>
                  <a:pt x="2853504" y="431209"/>
                  <a:pt x="2860509" y="424982"/>
                  <a:pt x="2868291" y="424982"/>
                </a:cubicBezTo>
                <a:close/>
                <a:moveTo>
                  <a:pt x="2796533" y="424982"/>
                </a:moveTo>
                <a:cubicBezTo>
                  <a:pt x="2804555" y="424982"/>
                  <a:pt x="2808932" y="431209"/>
                  <a:pt x="2808932" y="439771"/>
                </a:cubicBezTo>
                <a:cubicBezTo>
                  <a:pt x="2808932" y="447555"/>
                  <a:pt x="2804555" y="454560"/>
                  <a:pt x="2796533" y="454560"/>
                </a:cubicBezTo>
                <a:cubicBezTo>
                  <a:pt x="2789240" y="454560"/>
                  <a:pt x="2782678" y="447555"/>
                  <a:pt x="2782678" y="439771"/>
                </a:cubicBezTo>
                <a:cubicBezTo>
                  <a:pt x="2782678" y="431209"/>
                  <a:pt x="2789240" y="424982"/>
                  <a:pt x="2796533" y="424982"/>
                </a:cubicBezTo>
                <a:close/>
                <a:moveTo>
                  <a:pt x="2725695" y="424982"/>
                </a:moveTo>
                <a:cubicBezTo>
                  <a:pt x="2731532" y="424982"/>
                  <a:pt x="2738097" y="431209"/>
                  <a:pt x="2738097" y="439771"/>
                </a:cubicBezTo>
                <a:cubicBezTo>
                  <a:pt x="2738097" y="447555"/>
                  <a:pt x="2731532" y="454560"/>
                  <a:pt x="2725695" y="454560"/>
                </a:cubicBezTo>
                <a:cubicBezTo>
                  <a:pt x="2717681" y="454560"/>
                  <a:pt x="2711846" y="447555"/>
                  <a:pt x="2711846" y="439771"/>
                </a:cubicBezTo>
                <a:cubicBezTo>
                  <a:pt x="2711846" y="431209"/>
                  <a:pt x="2717681" y="424982"/>
                  <a:pt x="2725695" y="424982"/>
                </a:cubicBezTo>
                <a:close/>
                <a:moveTo>
                  <a:pt x="2654870" y="424982"/>
                </a:moveTo>
                <a:cubicBezTo>
                  <a:pt x="2660705" y="424982"/>
                  <a:pt x="2667270" y="431209"/>
                  <a:pt x="2667270" y="439771"/>
                </a:cubicBezTo>
                <a:cubicBezTo>
                  <a:pt x="2667270" y="447555"/>
                  <a:pt x="2660705" y="454560"/>
                  <a:pt x="2654870" y="454560"/>
                </a:cubicBezTo>
                <a:cubicBezTo>
                  <a:pt x="2646850" y="454560"/>
                  <a:pt x="2641018" y="447555"/>
                  <a:pt x="2641018" y="439771"/>
                </a:cubicBezTo>
                <a:cubicBezTo>
                  <a:pt x="2641018" y="431209"/>
                  <a:pt x="2646850" y="424982"/>
                  <a:pt x="2654870" y="424982"/>
                </a:cubicBezTo>
                <a:close/>
                <a:moveTo>
                  <a:pt x="2582580" y="424982"/>
                </a:moveTo>
                <a:cubicBezTo>
                  <a:pt x="2589875" y="424982"/>
                  <a:pt x="2596437" y="431209"/>
                  <a:pt x="2596437" y="439771"/>
                </a:cubicBezTo>
                <a:cubicBezTo>
                  <a:pt x="2596437" y="447555"/>
                  <a:pt x="2589875" y="454560"/>
                  <a:pt x="2582580" y="454560"/>
                </a:cubicBezTo>
                <a:cubicBezTo>
                  <a:pt x="2576019" y="454560"/>
                  <a:pt x="2570184" y="447555"/>
                  <a:pt x="2570184" y="439771"/>
                </a:cubicBezTo>
                <a:cubicBezTo>
                  <a:pt x="2570184" y="431209"/>
                  <a:pt x="2576019" y="424982"/>
                  <a:pt x="2582580" y="424982"/>
                </a:cubicBezTo>
                <a:close/>
                <a:moveTo>
                  <a:pt x="2511026" y="424982"/>
                </a:moveTo>
                <a:cubicBezTo>
                  <a:pt x="2519047" y="424982"/>
                  <a:pt x="2525610" y="431209"/>
                  <a:pt x="2525610" y="439771"/>
                </a:cubicBezTo>
                <a:cubicBezTo>
                  <a:pt x="2525610" y="447555"/>
                  <a:pt x="2519047" y="454560"/>
                  <a:pt x="2511026" y="454560"/>
                </a:cubicBezTo>
                <a:cubicBezTo>
                  <a:pt x="2503735" y="454560"/>
                  <a:pt x="2499361" y="447555"/>
                  <a:pt x="2499361" y="439771"/>
                </a:cubicBezTo>
                <a:cubicBezTo>
                  <a:pt x="2499361" y="431209"/>
                  <a:pt x="2503735" y="424982"/>
                  <a:pt x="2511026" y="424982"/>
                </a:cubicBezTo>
                <a:close/>
                <a:moveTo>
                  <a:pt x="1799085" y="357525"/>
                </a:moveTo>
                <a:cubicBezTo>
                  <a:pt x="1807647" y="357525"/>
                  <a:pt x="1813873" y="361900"/>
                  <a:pt x="1813873" y="369922"/>
                </a:cubicBezTo>
                <a:cubicBezTo>
                  <a:pt x="1813873" y="377215"/>
                  <a:pt x="1807647" y="383779"/>
                  <a:pt x="1799085" y="383779"/>
                </a:cubicBezTo>
                <a:cubicBezTo>
                  <a:pt x="1790525" y="383779"/>
                  <a:pt x="1784300" y="377215"/>
                  <a:pt x="1784300" y="369922"/>
                </a:cubicBezTo>
                <a:cubicBezTo>
                  <a:pt x="1784300" y="361900"/>
                  <a:pt x="1790525" y="357525"/>
                  <a:pt x="1799085" y="357525"/>
                </a:cubicBezTo>
                <a:close/>
                <a:moveTo>
                  <a:pt x="1728262" y="357525"/>
                </a:moveTo>
                <a:cubicBezTo>
                  <a:pt x="1736825" y="357525"/>
                  <a:pt x="1743049" y="361900"/>
                  <a:pt x="1743049" y="369922"/>
                </a:cubicBezTo>
                <a:cubicBezTo>
                  <a:pt x="1743049" y="377215"/>
                  <a:pt x="1736825" y="383779"/>
                  <a:pt x="1728262" y="383779"/>
                </a:cubicBezTo>
                <a:cubicBezTo>
                  <a:pt x="1719697" y="383779"/>
                  <a:pt x="1713470" y="377215"/>
                  <a:pt x="1713470" y="369922"/>
                </a:cubicBezTo>
                <a:cubicBezTo>
                  <a:pt x="1713470" y="361900"/>
                  <a:pt x="1719697" y="357525"/>
                  <a:pt x="1728262" y="357525"/>
                </a:cubicBezTo>
                <a:close/>
                <a:moveTo>
                  <a:pt x="1657429" y="357525"/>
                </a:moveTo>
                <a:cubicBezTo>
                  <a:pt x="1665215" y="357525"/>
                  <a:pt x="1672220" y="361900"/>
                  <a:pt x="1672220" y="369922"/>
                </a:cubicBezTo>
                <a:cubicBezTo>
                  <a:pt x="1672220" y="377215"/>
                  <a:pt x="1665215" y="383779"/>
                  <a:pt x="1657429" y="383779"/>
                </a:cubicBezTo>
                <a:cubicBezTo>
                  <a:pt x="1648870" y="383779"/>
                  <a:pt x="1642650" y="377215"/>
                  <a:pt x="1642650" y="369922"/>
                </a:cubicBezTo>
                <a:cubicBezTo>
                  <a:pt x="1642650" y="361900"/>
                  <a:pt x="1648870" y="357525"/>
                  <a:pt x="1657429" y="357525"/>
                </a:cubicBezTo>
                <a:close/>
                <a:moveTo>
                  <a:pt x="1582296" y="357525"/>
                </a:moveTo>
                <a:cubicBezTo>
                  <a:pt x="1589593" y="357525"/>
                  <a:pt x="1594704" y="361900"/>
                  <a:pt x="1594704" y="369922"/>
                </a:cubicBezTo>
                <a:cubicBezTo>
                  <a:pt x="1594704" y="377215"/>
                  <a:pt x="1589593" y="383779"/>
                  <a:pt x="1582296" y="383779"/>
                </a:cubicBezTo>
                <a:cubicBezTo>
                  <a:pt x="1574274" y="383779"/>
                  <a:pt x="1568441" y="377215"/>
                  <a:pt x="1568441" y="369922"/>
                </a:cubicBezTo>
                <a:cubicBezTo>
                  <a:pt x="1568441" y="361900"/>
                  <a:pt x="1574274" y="357525"/>
                  <a:pt x="1582296" y="357525"/>
                </a:cubicBezTo>
                <a:close/>
                <a:moveTo>
                  <a:pt x="1512195" y="357525"/>
                </a:moveTo>
                <a:cubicBezTo>
                  <a:pt x="1518030" y="357525"/>
                  <a:pt x="1523863" y="361900"/>
                  <a:pt x="1523863" y="369922"/>
                </a:cubicBezTo>
                <a:cubicBezTo>
                  <a:pt x="1523863" y="377215"/>
                  <a:pt x="1518030" y="383779"/>
                  <a:pt x="1512195" y="383779"/>
                </a:cubicBezTo>
                <a:cubicBezTo>
                  <a:pt x="1504171" y="383779"/>
                  <a:pt x="1497612" y="377215"/>
                  <a:pt x="1497612" y="369922"/>
                </a:cubicBezTo>
                <a:cubicBezTo>
                  <a:pt x="1497612" y="361900"/>
                  <a:pt x="1504171" y="357525"/>
                  <a:pt x="1512195" y="357525"/>
                </a:cubicBezTo>
                <a:close/>
                <a:moveTo>
                  <a:pt x="1439171" y="357525"/>
                </a:moveTo>
                <a:cubicBezTo>
                  <a:pt x="1447188" y="357525"/>
                  <a:pt x="1453023" y="361900"/>
                  <a:pt x="1453023" y="369922"/>
                </a:cubicBezTo>
                <a:cubicBezTo>
                  <a:pt x="1453023" y="377215"/>
                  <a:pt x="1447188" y="383779"/>
                  <a:pt x="1439171" y="383779"/>
                </a:cubicBezTo>
                <a:cubicBezTo>
                  <a:pt x="1433336" y="383779"/>
                  <a:pt x="1426774" y="377215"/>
                  <a:pt x="1426774" y="369922"/>
                </a:cubicBezTo>
                <a:cubicBezTo>
                  <a:pt x="1426774" y="361900"/>
                  <a:pt x="1433336" y="357525"/>
                  <a:pt x="1439171" y="357525"/>
                </a:cubicBezTo>
                <a:close/>
                <a:moveTo>
                  <a:pt x="1368347" y="357525"/>
                </a:moveTo>
                <a:cubicBezTo>
                  <a:pt x="1376368" y="357525"/>
                  <a:pt x="1382199" y="361900"/>
                  <a:pt x="1382199" y="369922"/>
                </a:cubicBezTo>
                <a:cubicBezTo>
                  <a:pt x="1382199" y="377215"/>
                  <a:pt x="1376368" y="383779"/>
                  <a:pt x="1368347" y="383779"/>
                </a:cubicBezTo>
                <a:cubicBezTo>
                  <a:pt x="1362508" y="383779"/>
                  <a:pt x="1355949" y="377215"/>
                  <a:pt x="1355949" y="369922"/>
                </a:cubicBezTo>
                <a:cubicBezTo>
                  <a:pt x="1355949" y="361900"/>
                  <a:pt x="1362508" y="357525"/>
                  <a:pt x="1368347" y="357525"/>
                </a:cubicBezTo>
                <a:close/>
                <a:moveTo>
                  <a:pt x="1297518" y="357525"/>
                </a:moveTo>
                <a:cubicBezTo>
                  <a:pt x="1305540" y="357525"/>
                  <a:pt x="1311374" y="361900"/>
                  <a:pt x="1311374" y="369922"/>
                </a:cubicBezTo>
                <a:cubicBezTo>
                  <a:pt x="1311374" y="377215"/>
                  <a:pt x="1305540" y="383779"/>
                  <a:pt x="1297518" y="383779"/>
                </a:cubicBezTo>
                <a:cubicBezTo>
                  <a:pt x="1289495" y="383779"/>
                  <a:pt x="1285121" y="377215"/>
                  <a:pt x="1285121" y="369922"/>
                </a:cubicBezTo>
                <a:cubicBezTo>
                  <a:pt x="1285121" y="361900"/>
                  <a:pt x="1289495" y="357525"/>
                  <a:pt x="1297518" y="357525"/>
                </a:cubicBezTo>
                <a:close/>
                <a:moveTo>
                  <a:pt x="1225703" y="357525"/>
                </a:moveTo>
                <a:cubicBezTo>
                  <a:pt x="1233487" y="357525"/>
                  <a:pt x="1240493" y="363359"/>
                  <a:pt x="1240493" y="369922"/>
                </a:cubicBezTo>
                <a:cubicBezTo>
                  <a:pt x="1240493" y="377215"/>
                  <a:pt x="1233487" y="383779"/>
                  <a:pt x="1225703" y="383779"/>
                </a:cubicBezTo>
                <a:cubicBezTo>
                  <a:pt x="1217156" y="383779"/>
                  <a:pt x="1210926" y="377215"/>
                  <a:pt x="1210926" y="369922"/>
                </a:cubicBezTo>
                <a:cubicBezTo>
                  <a:pt x="1210926" y="363359"/>
                  <a:pt x="1217156" y="357525"/>
                  <a:pt x="1225703" y="357525"/>
                </a:cubicBezTo>
                <a:close/>
                <a:moveTo>
                  <a:pt x="1154890" y="357525"/>
                </a:moveTo>
                <a:cubicBezTo>
                  <a:pt x="1162673" y="357525"/>
                  <a:pt x="1169676" y="363359"/>
                  <a:pt x="1169676" y="369922"/>
                </a:cubicBezTo>
                <a:cubicBezTo>
                  <a:pt x="1169676" y="377215"/>
                  <a:pt x="1162673" y="383779"/>
                  <a:pt x="1154890" y="383779"/>
                </a:cubicBezTo>
                <a:cubicBezTo>
                  <a:pt x="1146325" y="383779"/>
                  <a:pt x="1140096" y="377215"/>
                  <a:pt x="1140096" y="369922"/>
                </a:cubicBezTo>
                <a:cubicBezTo>
                  <a:pt x="1140096" y="363359"/>
                  <a:pt x="1146325" y="357525"/>
                  <a:pt x="1154890" y="357525"/>
                </a:cubicBezTo>
                <a:close/>
                <a:moveTo>
                  <a:pt x="1084059" y="357525"/>
                </a:moveTo>
                <a:cubicBezTo>
                  <a:pt x="1091842" y="357525"/>
                  <a:pt x="1098844" y="363359"/>
                  <a:pt x="1098844" y="369922"/>
                </a:cubicBezTo>
                <a:cubicBezTo>
                  <a:pt x="1098844" y="377215"/>
                  <a:pt x="1091842" y="383779"/>
                  <a:pt x="1084059" y="383779"/>
                </a:cubicBezTo>
                <a:cubicBezTo>
                  <a:pt x="1075492" y="383779"/>
                  <a:pt x="1069268" y="377215"/>
                  <a:pt x="1069268" y="369922"/>
                </a:cubicBezTo>
                <a:cubicBezTo>
                  <a:pt x="1069268" y="363359"/>
                  <a:pt x="1075492" y="357525"/>
                  <a:pt x="1084059" y="357525"/>
                </a:cubicBezTo>
                <a:close/>
                <a:moveTo>
                  <a:pt x="1013015" y="357525"/>
                </a:moveTo>
                <a:cubicBezTo>
                  <a:pt x="1020312" y="357525"/>
                  <a:pt x="1024685" y="363359"/>
                  <a:pt x="1024685" y="369922"/>
                </a:cubicBezTo>
                <a:cubicBezTo>
                  <a:pt x="1024685" y="377215"/>
                  <a:pt x="1020312" y="383779"/>
                  <a:pt x="1013015" y="383779"/>
                </a:cubicBezTo>
                <a:cubicBezTo>
                  <a:pt x="1005003" y="383779"/>
                  <a:pt x="998434" y="377215"/>
                  <a:pt x="998434" y="369922"/>
                </a:cubicBezTo>
                <a:cubicBezTo>
                  <a:pt x="998434" y="363359"/>
                  <a:pt x="1005003" y="357525"/>
                  <a:pt x="1013015" y="357525"/>
                </a:cubicBezTo>
                <a:close/>
                <a:moveTo>
                  <a:pt x="941465" y="357525"/>
                </a:moveTo>
                <a:cubicBezTo>
                  <a:pt x="948030" y="357525"/>
                  <a:pt x="953864" y="363359"/>
                  <a:pt x="953864" y="369922"/>
                </a:cubicBezTo>
                <a:cubicBezTo>
                  <a:pt x="953864" y="377215"/>
                  <a:pt x="948030" y="383779"/>
                  <a:pt x="941465" y="383779"/>
                </a:cubicBezTo>
                <a:cubicBezTo>
                  <a:pt x="934173" y="383779"/>
                  <a:pt x="927611" y="377215"/>
                  <a:pt x="927611" y="369922"/>
                </a:cubicBezTo>
                <a:cubicBezTo>
                  <a:pt x="927611" y="363359"/>
                  <a:pt x="934173" y="357525"/>
                  <a:pt x="941465" y="357525"/>
                </a:cubicBezTo>
                <a:close/>
                <a:moveTo>
                  <a:pt x="870633" y="357525"/>
                </a:moveTo>
                <a:cubicBezTo>
                  <a:pt x="877194" y="357525"/>
                  <a:pt x="883034" y="363359"/>
                  <a:pt x="883034" y="369922"/>
                </a:cubicBezTo>
                <a:cubicBezTo>
                  <a:pt x="883034" y="377215"/>
                  <a:pt x="877194" y="383779"/>
                  <a:pt x="870633" y="383779"/>
                </a:cubicBezTo>
                <a:cubicBezTo>
                  <a:pt x="863344" y="383779"/>
                  <a:pt x="856777" y="377215"/>
                  <a:pt x="856777" y="369922"/>
                </a:cubicBezTo>
                <a:cubicBezTo>
                  <a:pt x="856777" y="363359"/>
                  <a:pt x="863344" y="357525"/>
                  <a:pt x="870633" y="357525"/>
                </a:cubicBezTo>
                <a:close/>
                <a:moveTo>
                  <a:pt x="798346" y="357525"/>
                </a:moveTo>
                <a:cubicBezTo>
                  <a:pt x="806370" y="357525"/>
                  <a:pt x="812203" y="363359"/>
                  <a:pt x="812203" y="369922"/>
                </a:cubicBezTo>
                <a:cubicBezTo>
                  <a:pt x="812203" y="377215"/>
                  <a:pt x="806370" y="383779"/>
                  <a:pt x="798346" y="383779"/>
                </a:cubicBezTo>
                <a:cubicBezTo>
                  <a:pt x="792510" y="383779"/>
                  <a:pt x="785947" y="377215"/>
                  <a:pt x="785947" y="369922"/>
                </a:cubicBezTo>
                <a:cubicBezTo>
                  <a:pt x="785947" y="363359"/>
                  <a:pt x="792510" y="357525"/>
                  <a:pt x="798346" y="357525"/>
                </a:cubicBezTo>
                <a:close/>
                <a:moveTo>
                  <a:pt x="3654110" y="354153"/>
                </a:moveTo>
                <a:cubicBezTo>
                  <a:pt x="3661893" y="354153"/>
                  <a:pt x="3668898" y="360716"/>
                  <a:pt x="3668898" y="368738"/>
                </a:cubicBezTo>
                <a:cubicBezTo>
                  <a:pt x="3668898" y="376031"/>
                  <a:pt x="3661893" y="380407"/>
                  <a:pt x="3654110" y="380407"/>
                </a:cubicBezTo>
                <a:cubicBezTo>
                  <a:pt x="3645548" y="380407"/>
                  <a:pt x="3639322" y="376031"/>
                  <a:pt x="3639322" y="368738"/>
                </a:cubicBezTo>
                <a:cubicBezTo>
                  <a:pt x="3639322" y="360716"/>
                  <a:pt x="3645548" y="354153"/>
                  <a:pt x="3654110" y="354153"/>
                </a:cubicBezTo>
                <a:close/>
                <a:moveTo>
                  <a:pt x="3583280" y="354153"/>
                </a:moveTo>
                <a:cubicBezTo>
                  <a:pt x="3591064" y="354153"/>
                  <a:pt x="3598069" y="360716"/>
                  <a:pt x="3598069" y="368738"/>
                </a:cubicBezTo>
                <a:cubicBezTo>
                  <a:pt x="3598069" y="376031"/>
                  <a:pt x="3591064" y="380407"/>
                  <a:pt x="3583280" y="380407"/>
                </a:cubicBezTo>
                <a:cubicBezTo>
                  <a:pt x="3574718" y="380407"/>
                  <a:pt x="3568491" y="376031"/>
                  <a:pt x="3568491" y="368738"/>
                </a:cubicBezTo>
                <a:cubicBezTo>
                  <a:pt x="3568491" y="360716"/>
                  <a:pt x="3574718" y="354153"/>
                  <a:pt x="3583280" y="354153"/>
                </a:cubicBezTo>
                <a:close/>
                <a:moveTo>
                  <a:pt x="3512449" y="354153"/>
                </a:moveTo>
                <a:cubicBezTo>
                  <a:pt x="3520232" y="354153"/>
                  <a:pt x="3527237" y="360983"/>
                  <a:pt x="3527237" y="369330"/>
                </a:cubicBezTo>
                <a:cubicBezTo>
                  <a:pt x="3527237" y="376919"/>
                  <a:pt x="3520232" y="383749"/>
                  <a:pt x="3512449" y="383749"/>
                </a:cubicBezTo>
                <a:cubicBezTo>
                  <a:pt x="3503887" y="383749"/>
                  <a:pt x="3497661" y="376919"/>
                  <a:pt x="3497661" y="369330"/>
                </a:cubicBezTo>
                <a:cubicBezTo>
                  <a:pt x="3497661" y="360983"/>
                  <a:pt x="3503887" y="354153"/>
                  <a:pt x="3512449" y="354153"/>
                </a:cubicBezTo>
                <a:close/>
                <a:moveTo>
                  <a:pt x="3440686" y="354153"/>
                </a:moveTo>
                <a:cubicBezTo>
                  <a:pt x="3448708" y="354153"/>
                  <a:pt x="3453083" y="360983"/>
                  <a:pt x="3453083" y="369330"/>
                </a:cubicBezTo>
                <a:cubicBezTo>
                  <a:pt x="3453083" y="376919"/>
                  <a:pt x="3448708" y="383749"/>
                  <a:pt x="3440686" y="383749"/>
                </a:cubicBezTo>
                <a:cubicBezTo>
                  <a:pt x="3433393" y="383749"/>
                  <a:pt x="3426830" y="376919"/>
                  <a:pt x="3426830" y="369330"/>
                </a:cubicBezTo>
                <a:cubicBezTo>
                  <a:pt x="3426830" y="360983"/>
                  <a:pt x="3433393" y="354153"/>
                  <a:pt x="3440686" y="354153"/>
                </a:cubicBezTo>
                <a:close/>
                <a:moveTo>
                  <a:pt x="3369857" y="354153"/>
                </a:moveTo>
                <a:cubicBezTo>
                  <a:pt x="3376420" y="354153"/>
                  <a:pt x="3382254" y="360983"/>
                  <a:pt x="3382254" y="369330"/>
                </a:cubicBezTo>
                <a:cubicBezTo>
                  <a:pt x="3382254" y="376919"/>
                  <a:pt x="3376420" y="383749"/>
                  <a:pt x="3369857" y="383749"/>
                </a:cubicBezTo>
                <a:cubicBezTo>
                  <a:pt x="3362564" y="383749"/>
                  <a:pt x="3356001" y="376919"/>
                  <a:pt x="3356001" y="369330"/>
                </a:cubicBezTo>
                <a:cubicBezTo>
                  <a:pt x="3356001" y="360983"/>
                  <a:pt x="3362564" y="354153"/>
                  <a:pt x="3369857" y="354153"/>
                </a:cubicBezTo>
                <a:close/>
                <a:moveTo>
                  <a:pt x="3299097" y="354153"/>
                </a:moveTo>
                <a:cubicBezTo>
                  <a:pt x="3305662" y="354153"/>
                  <a:pt x="3311496" y="360983"/>
                  <a:pt x="3311496" y="369330"/>
                </a:cubicBezTo>
                <a:cubicBezTo>
                  <a:pt x="3311496" y="376919"/>
                  <a:pt x="3305662" y="383749"/>
                  <a:pt x="3299097" y="383749"/>
                </a:cubicBezTo>
                <a:cubicBezTo>
                  <a:pt x="3291804" y="383749"/>
                  <a:pt x="3285242" y="376919"/>
                  <a:pt x="3285242" y="369330"/>
                </a:cubicBezTo>
                <a:cubicBezTo>
                  <a:pt x="3285242" y="360983"/>
                  <a:pt x="3291804" y="354153"/>
                  <a:pt x="3299097" y="354153"/>
                </a:cubicBezTo>
                <a:close/>
                <a:moveTo>
                  <a:pt x="3226808" y="354153"/>
                </a:moveTo>
                <a:cubicBezTo>
                  <a:pt x="3234828" y="354153"/>
                  <a:pt x="3240664" y="360983"/>
                  <a:pt x="3240664" y="369330"/>
                </a:cubicBezTo>
                <a:cubicBezTo>
                  <a:pt x="3240664" y="376919"/>
                  <a:pt x="3234828" y="383749"/>
                  <a:pt x="3226808" y="383749"/>
                </a:cubicBezTo>
                <a:cubicBezTo>
                  <a:pt x="3220245" y="383749"/>
                  <a:pt x="3214410" y="376919"/>
                  <a:pt x="3214410" y="369330"/>
                </a:cubicBezTo>
                <a:cubicBezTo>
                  <a:pt x="3214410" y="360983"/>
                  <a:pt x="3220245" y="354153"/>
                  <a:pt x="3226808" y="354153"/>
                </a:cubicBezTo>
                <a:close/>
                <a:moveTo>
                  <a:pt x="3152605" y="354153"/>
                </a:moveTo>
                <a:cubicBezTo>
                  <a:pt x="3159898" y="354153"/>
                  <a:pt x="3166462" y="360983"/>
                  <a:pt x="3166462" y="369330"/>
                </a:cubicBezTo>
                <a:cubicBezTo>
                  <a:pt x="3166462" y="376919"/>
                  <a:pt x="3159898" y="383749"/>
                  <a:pt x="3152605" y="383749"/>
                </a:cubicBezTo>
                <a:cubicBezTo>
                  <a:pt x="3146040" y="383749"/>
                  <a:pt x="3140206" y="376919"/>
                  <a:pt x="3140206" y="369330"/>
                </a:cubicBezTo>
                <a:cubicBezTo>
                  <a:pt x="3140206" y="360983"/>
                  <a:pt x="3146040" y="354153"/>
                  <a:pt x="3152605" y="354153"/>
                </a:cubicBezTo>
                <a:close/>
                <a:moveTo>
                  <a:pt x="3081774" y="354153"/>
                </a:moveTo>
                <a:cubicBezTo>
                  <a:pt x="3089066" y="354153"/>
                  <a:pt x="3095627" y="360983"/>
                  <a:pt x="3095627" y="369330"/>
                </a:cubicBezTo>
                <a:cubicBezTo>
                  <a:pt x="3095627" y="376919"/>
                  <a:pt x="3089066" y="383749"/>
                  <a:pt x="3081774" y="383749"/>
                </a:cubicBezTo>
                <a:cubicBezTo>
                  <a:pt x="3073750" y="383749"/>
                  <a:pt x="3069375" y="376919"/>
                  <a:pt x="3069375" y="369330"/>
                </a:cubicBezTo>
                <a:cubicBezTo>
                  <a:pt x="3069375" y="360983"/>
                  <a:pt x="3073750" y="354153"/>
                  <a:pt x="3081774" y="354153"/>
                </a:cubicBezTo>
                <a:close/>
                <a:moveTo>
                  <a:pt x="3013715" y="354153"/>
                </a:moveTo>
                <a:cubicBezTo>
                  <a:pt x="3021307" y="354153"/>
                  <a:pt x="3028135" y="360983"/>
                  <a:pt x="3028135" y="369330"/>
                </a:cubicBezTo>
                <a:cubicBezTo>
                  <a:pt x="3028135" y="376919"/>
                  <a:pt x="3021307" y="383749"/>
                  <a:pt x="3013715" y="383749"/>
                </a:cubicBezTo>
                <a:cubicBezTo>
                  <a:pt x="3005368" y="383749"/>
                  <a:pt x="2998539" y="376919"/>
                  <a:pt x="2998539" y="369330"/>
                </a:cubicBezTo>
                <a:cubicBezTo>
                  <a:pt x="2998539" y="360983"/>
                  <a:pt x="3005368" y="354153"/>
                  <a:pt x="3013715" y="354153"/>
                </a:cubicBezTo>
                <a:close/>
                <a:moveTo>
                  <a:pt x="2942494" y="354153"/>
                </a:moveTo>
                <a:cubicBezTo>
                  <a:pt x="2951055" y="354153"/>
                  <a:pt x="2957288" y="360983"/>
                  <a:pt x="2957288" y="369330"/>
                </a:cubicBezTo>
                <a:cubicBezTo>
                  <a:pt x="2957288" y="376919"/>
                  <a:pt x="2951055" y="383749"/>
                  <a:pt x="2942494" y="383749"/>
                </a:cubicBezTo>
                <a:cubicBezTo>
                  <a:pt x="2934713" y="383749"/>
                  <a:pt x="2927708" y="376919"/>
                  <a:pt x="2927708" y="369330"/>
                </a:cubicBezTo>
                <a:cubicBezTo>
                  <a:pt x="2927708" y="360983"/>
                  <a:pt x="2934713" y="354153"/>
                  <a:pt x="2942494" y="354153"/>
                </a:cubicBezTo>
                <a:close/>
                <a:moveTo>
                  <a:pt x="2868293" y="354153"/>
                </a:moveTo>
                <a:cubicBezTo>
                  <a:pt x="2876858" y="354153"/>
                  <a:pt x="2883085" y="360983"/>
                  <a:pt x="2883085" y="369330"/>
                </a:cubicBezTo>
                <a:cubicBezTo>
                  <a:pt x="2883085" y="376919"/>
                  <a:pt x="2876858" y="383749"/>
                  <a:pt x="2868293" y="383749"/>
                </a:cubicBezTo>
                <a:cubicBezTo>
                  <a:pt x="2860512" y="383749"/>
                  <a:pt x="2853504" y="376919"/>
                  <a:pt x="2853504" y="369330"/>
                </a:cubicBezTo>
                <a:cubicBezTo>
                  <a:pt x="2853504" y="360983"/>
                  <a:pt x="2860512" y="354153"/>
                  <a:pt x="2868293" y="354153"/>
                </a:cubicBezTo>
                <a:close/>
                <a:moveTo>
                  <a:pt x="2796535" y="354153"/>
                </a:moveTo>
                <a:cubicBezTo>
                  <a:pt x="2804558" y="354153"/>
                  <a:pt x="2808932" y="360983"/>
                  <a:pt x="2808932" y="369330"/>
                </a:cubicBezTo>
                <a:cubicBezTo>
                  <a:pt x="2808932" y="376919"/>
                  <a:pt x="2804558" y="383749"/>
                  <a:pt x="2796535" y="383749"/>
                </a:cubicBezTo>
                <a:cubicBezTo>
                  <a:pt x="2789243" y="383749"/>
                  <a:pt x="2782678" y="376919"/>
                  <a:pt x="2782678" y="369330"/>
                </a:cubicBezTo>
                <a:cubicBezTo>
                  <a:pt x="2782678" y="360983"/>
                  <a:pt x="2789243" y="354153"/>
                  <a:pt x="2796535" y="354153"/>
                </a:cubicBezTo>
                <a:close/>
                <a:moveTo>
                  <a:pt x="2725695" y="354153"/>
                </a:moveTo>
                <a:cubicBezTo>
                  <a:pt x="2731532" y="354153"/>
                  <a:pt x="2738100" y="360983"/>
                  <a:pt x="2738100" y="369330"/>
                </a:cubicBezTo>
                <a:cubicBezTo>
                  <a:pt x="2738100" y="376919"/>
                  <a:pt x="2731532" y="383749"/>
                  <a:pt x="2725695" y="383749"/>
                </a:cubicBezTo>
                <a:cubicBezTo>
                  <a:pt x="2717681" y="383749"/>
                  <a:pt x="2711846" y="376919"/>
                  <a:pt x="2711846" y="369330"/>
                </a:cubicBezTo>
                <a:cubicBezTo>
                  <a:pt x="2711846" y="360983"/>
                  <a:pt x="2717681" y="354153"/>
                  <a:pt x="2725695" y="354153"/>
                </a:cubicBezTo>
                <a:close/>
                <a:moveTo>
                  <a:pt x="2653415" y="354153"/>
                </a:moveTo>
                <a:cubicBezTo>
                  <a:pt x="2660705" y="354153"/>
                  <a:pt x="2667270" y="360983"/>
                  <a:pt x="2667270" y="369330"/>
                </a:cubicBezTo>
                <a:cubicBezTo>
                  <a:pt x="2667270" y="376919"/>
                  <a:pt x="2660705" y="383749"/>
                  <a:pt x="2653415" y="383749"/>
                </a:cubicBezTo>
                <a:cubicBezTo>
                  <a:pt x="2646857" y="383749"/>
                  <a:pt x="2641021" y="376919"/>
                  <a:pt x="2641021" y="369330"/>
                </a:cubicBezTo>
                <a:cubicBezTo>
                  <a:pt x="2641021" y="360983"/>
                  <a:pt x="2646857" y="354153"/>
                  <a:pt x="2653415" y="354153"/>
                </a:cubicBezTo>
                <a:close/>
                <a:moveTo>
                  <a:pt x="2582583" y="354153"/>
                </a:moveTo>
                <a:cubicBezTo>
                  <a:pt x="2589875" y="354153"/>
                  <a:pt x="2596439" y="360983"/>
                  <a:pt x="2596439" y="369330"/>
                </a:cubicBezTo>
                <a:cubicBezTo>
                  <a:pt x="2596439" y="376919"/>
                  <a:pt x="2589875" y="383749"/>
                  <a:pt x="2582583" y="383749"/>
                </a:cubicBezTo>
                <a:cubicBezTo>
                  <a:pt x="2576019" y="383749"/>
                  <a:pt x="2570184" y="376919"/>
                  <a:pt x="2570184" y="369330"/>
                </a:cubicBezTo>
                <a:cubicBezTo>
                  <a:pt x="2570184" y="360983"/>
                  <a:pt x="2576019" y="354153"/>
                  <a:pt x="2582583" y="354153"/>
                </a:cubicBezTo>
                <a:close/>
                <a:moveTo>
                  <a:pt x="2511029" y="354153"/>
                </a:moveTo>
                <a:cubicBezTo>
                  <a:pt x="2519050" y="354153"/>
                  <a:pt x="2525613" y="360983"/>
                  <a:pt x="2525613" y="369330"/>
                </a:cubicBezTo>
                <a:cubicBezTo>
                  <a:pt x="2525613" y="376919"/>
                  <a:pt x="2519050" y="383749"/>
                  <a:pt x="2511029" y="383749"/>
                </a:cubicBezTo>
                <a:cubicBezTo>
                  <a:pt x="2503737" y="383749"/>
                  <a:pt x="2499361" y="376919"/>
                  <a:pt x="2499361" y="369330"/>
                </a:cubicBezTo>
                <a:cubicBezTo>
                  <a:pt x="2499361" y="360983"/>
                  <a:pt x="2503737" y="354153"/>
                  <a:pt x="2511029" y="354153"/>
                </a:cubicBezTo>
                <a:close/>
                <a:moveTo>
                  <a:pt x="2439946" y="354153"/>
                </a:moveTo>
                <a:cubicBezTo>
                  <a:pt x="2448505" y="354153"/>
                  <a:pt x="2454732" y="360983"/>
                  <a:pt x="2454732" y="369330"/>
                </a:cubicBezTo>
                <a:cubicBezTo>
                  <a:pt x="2454732" y="376919"/>
                  <a:pt x="2448505" y="383749"/>
                  <a:pt x="2439946" y="383749"/>
                </a:cubicBezTo>
                <a:cubicBezTo>
                  <a:pt x="2432160" y="383749"/>
                  <a:pt x="2425156" y="376919"/>
                  <a:pt x="2425156" y="369330"/>
                </a:cubicBezTo>
                <a:cubicBezTo>
                  <a:pt x="2425156" y="360983"/>
                  <a:pt x="2432160" y="354153"/>
                  <a:pt x="2439946" y="354153"/>
                </a:cubicBezTo>
                <a:close/>
                <a:moveTo>
                  <a:pt x="2369110" y="354153"/>
                </a:moveTo>
                <a:cubicBezTo>
                  <a:pt x="2377672" y="354153"/>
                  <a:pt x="2383899" y="360983"/>
                  <a:pt x="2383899" y="369330"/>
                </a:cubicBezTo>
                <a:cubicBezTo>
                  <a:pt x="2383899" y="376919"/>
                  <a:pt x="2377672" y="383749"/>
                  <a:pt x="2369110" y="383749"/>
                </a:cubicBezTo>
                <a:cubicBezTo>
                  <a:pt x="2361327" y="383749"/>
                  <a:pt x="2354319" y="376919"/>
                  <a:pt x="2354319" y="369330"/>
                </a:cubicBezTo>
                <a:cubicBezTo>
                  <a:pt x="2354319" y="360983"/>
                  <a:pt x="2361327" y="354153"/>
                  <a:pt x="2369110" y="354153"/>
                </a:cubicBezTo>
                <a:close/>
                <a:moveTo>
                  <a:pt x="2298280" y="354153"/>
                </a:moveTo>
                <a:cubicBezTo>
                  <a:pt x="2306842" y="354153"/>
                  <a:pt x="2313068" y="360983"/>
                  <a:pt x="2313068" y="369330"/>
                </a:cubicBezTo>
                <a:cubicBezTo>
                  <a:pt x="2313068" y="376919"/>
                  <a:pt x="2306842" y="383749"/>
                  <a:pt x="2298280" y="383749"/>
                </a:cubicBezTo>
                <a:cubicBezTo>
                  <a:pt x="2290497" y="383749"/>
                  <a:pt x="2283490" y="376919"/>
                  <a:pt x="2283490" y="369330"/>
                </a:cubicBezTo>
                <a:cubicBezTo>
                  <a:pt x="2283490" y="360983"/>
                  <a:pt x="2290497" y="354153"/>
                  <a:pt x="2298280" y="354153"/>
                </a:cubicBezTo>
                <a:close/>
                <a:moveTo>
                  <a:pt x="2226517" y="354153"/>
                </a:moveTo>
                <a:cubicBezTo>
                  <a:pt x="2234538" y="354153"/>
                  <a:pt x="2238914" y="360983"/>
                  <a:pt x="2238914" y="369330"/>
                </a:cubicBezTo>
                <a:cubicBezTo>
                  <a:pt x="2238914" y="376919"/>
                  <a:pt x="2234538" y="383749"/>
                  <a:pt x="2226517" y="383749"/>
                </a:cubicBezTo>
                <a:cubicBezTo>
                  <a:pt x="2218495" y="383749"/>
                  <a:pt x="2212658" y="376919"/>
                  <a:pt x="2212658" y="369330"/>
                </a:cubicBezTo>
                <a:cubicBezTo>
                  <a:pt x="2212658" y="360983"/>
                  <a:pt x="2218495" y="354153"/>
                  <a:pt x="2226517" y="354153"/>
                </a:cubicBezTo>
                <a:close/>
                <a:moveTo>
                  <a:pt x="2155683" y="354153"/>
                </a:moveTo>
                <a:cubicBezTo>
                  <a:pt x="2161519" y="354153"/>
                  <a:pt x="2168081" y="360983"/>
                  <a:pt x="2168081" y="369330"/>
                </a:cubicBezTo>
                <a:cubicBezTo>
                  <a:pt x="2168081" y="376919"/>
                  <a:pt x="2161519" y="383749"/>
                  <a:pt x="2155683" y="383749"/>
                </a:cubicBezTo>
                <a:cubicBezTo>
                  <a:pt x="2147663" y="383749"/>
                  <a:pt x="2141827" y="376919"/>
                  <a:pt x="2141827" y="369330"/>
                </a:cubicBezTo>
                <a:cubicBezTo>
                  <a:pt x="2141827" y="360983"/>
                  <a:pt x="2147663" y="354153"/>
                  <a:pt x="2155683" y="354153"/>
                </a:cubicBezTo>
                <a:close/>
                <a:moveTo>
                  <a:pt x="2084849" y="354153"/>
                </a:moveTo>
                <a:cubicBezTo>
                  <a:pt x="2090683" y="354153"/>
                  <a:pt x="2097248" y="360983"/>
                  <a:pt x="2097248" y="369330"/>
                </a:cubicBezTo>
                <a:cubicBezTo>
                  <a:pt x="2097248" y="376919"/>
                  <a:pt x="2090683" y="383749"/>
                  <a:pt x="2084849" y="383749"/>
                </a:cubicBezTo>
                <a:cubicBezTo>
                  <a:pt x="2076828" y="383749"/>
                  <a:pt x="2070994" y="376919"/>
                  <a:pt x="2070994" y="369330"/>
                </a:cubicBezTo>
                <a:cubicBezTo>
                  <a:pt x="2070994" y="360983"/>
                  <a:pt x="2076828" y="354153"/>
                  <a:pt x="2084849" y="354153"/>
                </a:cubicBezTo>
                <a:close/>
                <a:moveTo>
                  <a:pt x="2011835" y="354153"/>
                </a:moveTo>
                <a:cubicBezTo>
                  <a:pt x="2019855" y="354153"/>
                  <a:pt x="2026421" y="360983"/>
                  <a:pt x="2026421" y="369330"/>
                </a:cubicBezTo>
                <a:cubicBezTo>
                  <a:pt x="2026421" y="376919"/>
                  <a:pt x="2019855" y="383749"/>
                  <a:pt x="2011835" y="383749"/>
                </a:cubicBezTo>
                <a:cubicBezTo>
                  <a:pt x="2006000" y="383749"/>
                  <a:pt x="2000166" y="376919"/>
                  <a:pt x="2000166" y="369330"/>
                </a:cubicBezTo>
                <a:cubicBezTo>
                  <a:pt x="2000166" y="360983"/>
                  <a:pt x="2006000" y="354153"/>
                  <a:pt x="2011835" y="354153"/>
                </a:cubicBezTo>
                <a:close/>
                <a:moveTo>
                  <a:pt x="1938362" y="354153"/>
                </a:moveTo>
                <a:cubicBezTo>
                  <a:pt x="1946385" y="354153"/>
                  <a:pt x="1952222" y="360983"/>
                  <a:pt x="1952222" y="369330"/>
                </a:cubicBezTo>
                <a:cubicBezTo>
                  <a:pt x="1952222" y="376919"/>
                  <a:pt x="1946385" y="383749"/>
                  <a:pt x="1938362" y="383749"/>
                </a:cubicBezTo>
                <a:cubicBezTo>
                  <a:pt x="1932528" y="383749"/>
                  <a:pt x="1925968" y="376919"/>
                  <a:pt x="1925968" y="369330"/>
                </a:cubicBezTo>
                <a:cubicBezTo>
                  <a:pt x="1925968" y="360983"/>
                  <a:pt x="1932528" y="354153"/>
                  <a:pt x="1938362" y="354153"/>
                </a:cubicBezTo>
                <a:close/>
                <a:moveTo>
                  <a:pt x="1867527" y="354153"/>
                </a:moveTo>
                <a:cubicBezTo>
                  <a:pt x="1875550" y="354153"/>
                  <a:pt x="1881384" y="360983"/>
                  <a:pt x="1881384" y="369330"/>
                </a:cubicBezTo>
                <a:cubicBezTo>
                  <a:pt x="1881384" y="376919"/>
                  <a:pt x="1875550" y="383749"/>
                  <a:pt x="1867527" y="383749"/>
                </a:cubicBezTo>
                <a:cubicBezTo>
                  <a:pt x="1860235" y="383749"/>
                  <a:pt x="1855129" y="376919"/>
                  <a:pt x="1855129" y="369330"/>
                </a:cubicBezTo>
                <a:cubicBezTo>
                  <a:pt x="1855129" y="360983"/>
                  <a:pt x="1860235" y="354153"/>
                  <a:pt x="1867527" y="354153"/>
                </a:cubicBezTo>
                <a:close/>
                <a:moveTo>
                  <a:pt x="1225708" y="284879"/>
                </a:moveTo>
                <a:cubicBezTo>
                  <a:pt x="1233489" y="283322"/>
                  <a:pt x="1240493" y="290327"/>
                  <a:pt x="1240493" y="298111"/>
                </a:cubicBezTo>
                <a:cubicBezTo>
                  <a:pt x="1240493" y="306673"/>
                  <a:pt x="1233489" y="312900"/>
                  <a:pt x="1225708" y="312900"/>
                </a:cubicBezTo>
                <a:cubicBezTo>
                  <a:pt x="1217159" y="312900"/>
                  <a:pt x="1210931" y="306673"/>
                  <a:pt x="1210931" y="298111"/>
                </a:cubicBezTo>
                <a:cubicBezTo>
                  <a:pt x="1210931" y="290327"/>
                  <a:pt x="1217159" y="284879"/>
                  <a:pt x="1225708" y="284879"/>
                </a:cubicBezTo>
                <a:close/>
                <a:moveTo>
                  <a:pt x="3440686" y="283322"/>
                </a:moveTo>
                <a:cubicBezTo>
                  <a:pt x="3448708" y="283322"/>
                  <a:pt x="3453083" y="289885"/>
                  <a:pt x="3453083" y="297178"/>
                </a:cubicBezTo>
                <a:cubicBezTo>
                  <a:pt x="3453083" y="305200"/>
                  <a:pt x="3448708" y="309576"/>
                  <a:pt x="3440686" y="309576"/>
                </a:cubicBezTo>
                <a:cubicBezTo>
                  <a:pt x="3433393" y="309576"/>
                  <a:pt x="3426830" y="305200"/>
                  <a:pt x="3426830" y="297178"/>
                </a:cubicBezTo>
                <a:cubicBezTo>
                  <a:pt x="3426830" y="289885"/>
                  <a:pt x="3433393" y="283322"/>
                  <a:pt x="3440686" y="283322"/>
                </a:cubicBezTo>
                <a:close/>
                <a:moveTo>
                  <a:pt x="3369857" y="283322"/>
                </a:moveTo>
                <a:cubicBezTo>
                  <a:pt x="3376420" y="283322"/>
                  <a:pt x="3382254" y="289885"/>
                  <a:pt x="3382254" y="297178"/>
                </a:cubicBezTo>
                <a:cubicBezTo>
                  <a:pt x="3382254" y="305200"/>
                  <a:pt x="3376420" y="309576"/>
                  <a:pt x="3369857" y="309576"/>
                </a:cubicBezTo>
                <a:cubicBezTo>
                  <a:pt x="3362564" y="309576"/>
                  <a:pt x="3356001" y="305200"/>
                  <a:pt x="3356001" y="297178"/>
                </a:cubicBezTo>
                <a:cubicBezTo>
                  <a:pt x="3356001" y="289885"/>
                  <a:pt x="3362564" y="283322"/>
                  <a:pt x="3369857" y="283322"/>
                </a:cubicBezTo>
                <a:close/>
                <a:moveTo>
                  <a:pt x="3299100" y="283322"/>
                </a:moveTo>
                <a:cubicBezTo>
                  <a:pt x="3305662" y="283322"/>
                  <a:pt x="3311496" y="289885"/>
                  <a:pt x="3311496" y="297178"/>
                </a:cubicBezTo>
                <a:cubicBezTo>
                  <a:pt x="3311496" y="305200"/>
                  <a:pt x="3305662" y="309576"/>
                  <a:pt x="3299100" y="309576"/>
                </a:cubicBezTo>
                <a:cubicBezTo>
                  <a:pt x="3291804" y="309576"/>
                  <a:pt x="3285242" y="305200"/>
                  <a:pt x="3285242" y="297178"/>
                </a:cubicBezTo>
                <a:cubicBezTo>
                  <a:pt x="3285242" y="289885"/>
                  <a:pt x="3291804" y="283322"/>
                  <a:pt x="3299100" y="283322"/>
                </a:cubicBezTo>
                <a:close/>
                <a:moveTo>
                  <a:pt x="3226808" y="283322"/>
                </a:moveTo>
                <a:cubicBezTo>
                  <a:pt x="3234828" y="283322"/>
                  <a:pt x="3240664" y="289885"/>
                  <a:pt x="3240664" y="297178"/>
                </a:cubicBezTo>
                <a:cubicBezTo>
                  <a:pt x="3240664" y="305200"/>
                  <a:pt x="3234828" y="309576"/>
                  <a:pt x="3226808" y="309576"/>
                </a:cubicBezTo>
                <a:cubicBezTo>
                  <a:pt x="3220245" y="309576"/>
                  <a:pt x="3214410" y="305200"/>
                  <a:pt x="3214410" y="297178"/>
                </a:cubicBezTo>
                <a:cubicBezTo>
                  <a:pt x="3214410" y="289885"/>
                  <a:pt x="3220245" y="283322"/>
                  <a:pt x="3226808" y="283322"/>
                </a:cubicBezTo>
                <a:close/>
                <a:moveTo>
                  <a:pt x="3152605" y="283322"/>
                </a:moveTo>
                <a:cubicBezTo>
                  <a:pt x="3159898" y="283322"/>
                  <a:pt x="3166462" y="289885"/>
                  <a:pt x="3166462" y="297178"/>
                </a:cubicBezTo>
                <a:cubicBezTo>
                  <a:pt x="3166462" y="305200"/>
                  <a:pt x="3159898" y="309576"/>
                  <a:pt x="3152605" y="309576"/>
                </a:cubicBezTo>
                <a:cubicBezTo>
                  <a:pt x="3146041" y="309576"/>
                  <a:pt x="3140209" y="305200"/>
                  <a:pt x="3140209" y="297178"/>
                </a:cubicBezTo>
                <a:cubicBezTo>
                  <a:pt x="3140209" y="289885"/>
                  <a:pt x="3146041" y="283322"/>
                  <a:pt x="3152605" y="283322"/>
                </a:cubicBezTo>
                <a:close/>
                <a:moveTo>
                  <a:pt x="3081774" y="283322"/>
                </a:moveTo>
                <a:cubicBezTo>
                  <a:pt x="3089066" y="283322"/>
                  <a:pt x="3095628" y="289885"/>
                  <a:pt x="3095628" y="297178"/>
                </a:cubicBezTo>
                <a:cubicBezTo>
                  <a:pt x="3095628" y="305200"/>
                  <a:pt x="3089066" y="309576"/>
                  <a:pt x="3081774" y="309576"/>
                </a:cubicBezTo>
                <a:cubicBezTo>
                  <a:pt x="3073750" y="309576"/>
                  <a:pt x="3069375" y="305200"/>
                  <a:pt x="3069375" y="297178"/>
                </a:cubicBezTo>
                <a:cubicBezTo>
                  <a:pt x="3069375" y="289885"/>
                  <a:pt x="3073750" y="283322"/>
                  <a:pt x="3081774" y="283322"/>
                </a:cubicBezTo>
                <a:close/>
                <a:moveTo>
                  <a:pt x="3013717" y="283322"/>
                </a:moveTo>
                <a:cubicBezTo>
                  <a:pt x="3021307" y="283322"/>
                  <a:pt x="3028135" y="289885"/>
                  <a:pt x="3028135" y="297178"/>
                </a:cubicBezTo>
                <a:cubicBezTo>
                  <a:pt x="3028135" y="305200"/>
                  <a:pt x="3021307" y="309576"/>
                  <a:pt x="3013717" y="309576"/>
                </a:cubicBezTo>
                <a:cubicBezTo>
                  <a:pt x="3005371" y="309576"/>
                  <a:pt x="2998539" y="305200"/>
                  <a:pt x="2998539" y="297178"/>
                </a:cubicBezTo>
                <a:cubicBezTo>
                  <a:pt x="2998539" y="289885"/>
                  <a:pt x="3005371" y="283322"/>
                  <a:pt x="3013717" y="283322"/>
                </a:cubicBezTo>
                <a:close/>
                <a:moveTo>
                  <a:pt x="2942494" y="283322"/>
                </a:moveTo>
                <a:cubicBezTo>
                  <a:pt x="2951055" y="283322"/>
                  <a:pt x="2957288" y="290327"/>
                  <a:pt x="2957288" y="298111"/>
                </a:cubicBezTo>
                <a:cubicBezTo>
                  <a:pt x="2957288" y="306673"/>
                  <a:pt x="2951055" y="312900"/>
                  <a:pt x="2942494" y="312900"/>
                </a:cubicBezTo>
                <a:cubicBezTo>
                  <a:pt x="2934713" y="312900"/>
                  <a:pt x="2927711" y="306673"/>
                  <a:pt x="2927711" y="298111"/>
                </a:cubicBezTo>
                <a:cubicBezTo>
                  <a:pt x="2927711" y="290327"/>
                  <a:pt x="2934713" y="283322"/>
                  <a:pt x="2942494" y="283322"/>
                </a:cubicBezTo>
                <a:close/>
                <a:moveTo>
                  <a:pt x="2868293" y="283322"/>
                </a:moveTo>
                <a:cubicBezTo>
                  <a:pt x="2876858" y="283322"/>
                  <a:pt x="2883087" y="290327"/>
                  <a:pt x="2883087" y="298111"/>
                </a:cubicBezTo>
                <a:cubicBezTo>
                  <a:pt x="2883087" y="306673"/>
                  <a:pt x="2876858" y="312900"/>
                  <a:pt x="2868293" y="312900"/>
                </a:cubicBezTo>
                <a:cubicBezTo>
                  <a:pt x="2860512" y="312900"/>
                  <a:pt x="2853507" y="306673"/>
                  <a:pt x="2853507" y="298111"/>
                </a:cubicBezTo>
                <a:cubicBezTo>
                  <a:pt x="2853507" y="290327"/>
                  <a:pt x="2860512" y="283322"/>
                  <a:pt x="2868293" y="283322"/>
                </a:cubicBezTo>
                <a:close/>
                <a:moveTo>
                  <a:pt x="2796535" y="283322"/>
                </a:moveTo>
                <a:cubicBezTo>
                  <a:pt x="2804558" y="283322"/>
                  <a:pt x="2808934" y="290327"/>
                  <a:pt x="2808934" y="298111"/>
                </a:cubicBezTo>
                <a:cubicBezTo>
                  <a:pt x="2808934" y="306673"/>
                  <a:pt x="2804558" y="312900"/>
                  <a:pt x="2796535" y="312900"/>
                </a:cubicBezTo>
                <a:cubicBezTo>
                  <a:pt x="2789243" y="312900"/>
                  <a:pt x="2782678" y="306673"/>
                  <a:pt x="2782678" y="298111"/>
                </a:cubicBezTo>
                <a:cubicBezTo>
                  <a:pt x="2782678" y="290327"/>
                  <a:pt x="2789243" y="283322"/>
                  <a:pt x="2796535" y="283322"/>
                </a:cubicBezTo>
                <a:close/>
                <a:moveTo>
                  <a:pt x="2725698" y="283322"/>
                </a:moveTo>
                <a:cubicBezTo>
                  <a:pt x="2731532" y="283322"/>
                  <a:pt x="2738100" y="290327"/>
                  <a:pt x="2738100" y="298111"/>
                </a:cubicBezTo>
                <a:cubicBezTo>
                  <a:pt x="2738100" y="306673"/>
                  <a:pt x="2731532" y="312900"/>
                  <a:pt x="2725698" y="312900"/>
                </a:cubicBezTo>
                <a:cubicBezTo>
                  <a:pt x="2717681" y="312900"/>
                  <a:pt x="2711846" y="306673"/>
                  <a:pt x="2711846" y="298111"/>
                </a:cubicBezTo>
                <a:cubicBezTo>
                  <a:pt x="2711846" y="290327"/>
                  <a:pt x="2717681" y="283322"/>
                  <a:pt x="2725698" y="283322"/>
                </a:cubicBezTo>
                <a:close/>
                <a:moveTo>
                  <a:pt x="2653415" y="283322"/>
                </a:moveTo>
                <a:cubicBezTo>
                  <a:pt x="2660705" y="283322"/>
                  <a:pt x="2667270" y="290327"/>
                  <a:pt x="2667270" y="298111"/>
                </a:cubicBezTo>
                <a:cubicBezTo>
                  <a:pt x="2667270" y="306673"/>
                  <a:pt x="2660705" y="312900"/>
                  <a:pt x="2653415" y="312900"/>
                </a:cubicBezTo>
                <a:cubicBezTo>
                  <a:pt x="2646857" y="312900"/>
                  <a:pt x="2641021" y="306673"/>
                  <a:pt x="2641021" y="298111"/>
                </a:cubicBezTo>
                <a:cubicBezTo>
                  <a:pt x="2641021" y="290327"/>
                  <a:pt x="2646857" y="283322"/>
                  <a:pt x="2653415" y="283322"/>
                </a:cubicBezTo>
                <a:close/>
                <a:moveTo>
                  <a:pt x="2582583" y="283322"/>
                </a:moveTo>
                <a:cubicBezTo>
                  <a:pt x="2589875" y="283322"/>
                  <a:pt x="2596439" y="290327"/>
                  <a:pt x="2596439" y="298111"/>
                </a:cubicBezTo>
                <a:cubicBezTo>
                  <a:pt x="2596439" y="306673"/>
                  <a:pt x="2589875" y="312900"/>
                  <a:pt x="2582583" y="312900"/>
                </a:cubicBezTo>
                <a:cubicBezTo>
                  <a:pt x="2576019" y="312900"/>
                  <a:pt x="2570189" y="306673"/>
                  <a:pt x="2570189" y="298111"/>
                </a:cubicBezTo>
                <a:cubicBezTo>
                  <a:pt x="2570189" y="290327"/>
                  <a:pt x="2576019" y="283322"/>
                  <a:pt x="2582583" y="283322"/>
                </a:cubicBezTo>
                <a:close/>
                <a:moveTo>
                  <a:pt x="2511029" y="283322"/>
                </a:moveTo>
                <a:cubicBezTo>
                  <a:pt x="2519050" y="283322"/>
                  <a:pt x="2525613" y="290327"/>
                  <a:pt x="2525613" y="298111"/>
                </a:cubicBezTo>
                <a:cubicBezTo>
                  <a:pt x="2525613" y="306673"/>
                  <a:pt x="2519050" y="312900"/>
                  <a:pt x="2511029" y="312900"/>
                </a:cubicBezTo>
                <a:cubicBezTo>
                  <a:pt x="2503740" y="312900"/>
                  <a:pt x="2499361" y="306673"/>
                  <a:pt x="2499361" y="298111"/>
                </a:cubicBezTo>
                <a:cubicBezTo>
                  <a:pt x="2499361" y="290327"/>
                  <a:pt x="2503740" y="283322"/>
                  <a:pt x="2511029" y="283322"/>
                </a:cubicBezTo>
                <a:close/>
                <a:moveTo>
                  <a:pt x="2439946" y="283322"/>
                </a:moveTo>
                <a:cubicBezTo>
                  <a:pt x="2448505" y="283322"/>
                  <a:pt x="2454732" y="290327"/>
                  <a:pt x="2454732" y="298111"/>
                </a:cubicBezTo>
                <a:cubicBezTo>
                  <a:pt x="2454732" y="306673"/>
                  <a:pt x="2448505" y="312900"/>
                  <a:pt x="2439946" y="312900"/>
                </a:cubicBezTo>
                <a:cubicBezTo>
                  <a:pt x="2432160" y="312900"/>
                  <a:pt x="2425156" y="306673"/>
                  <a:pt x="2425156" y="298111"/>
                </a:cubicBezTo>
                <a:cubicBezTo>
                  <a:pt x="2425156" y="290327"/>
                  <a:pt x="2432160" y="283322"/>
                  <a:pt x="2439946" y="283322"/>
                </a:cubicBezTo>
                <a:close/>
                <a:moveTo>
                  <a:pt x="2369110" y="283322"/>
                </a:moveTo>
                <a:cubicBezTo>
                  <a:pt x="2377672" y="283322"/>
                  <a:pt x="2383899" y="290327"/>
                  <a:pt x="2383899" y="298111"/>
                </a:cubicBezTo>
                <a:cubicBezTo>
                  <a:pt x="2383899" y="306673"/>
                  <a:pt x="2377672" y="312900"/>
                  <a:pt x="2369110" y="312900"/>
                </a:cubicBezTo>
                <a:cubicBezTo>
                  <a:pt x="2361327" y="312900"/>
                  <a:pt x="2354319" y="306673"/>
                  <a:pt x="2354319" y="298111"/>
                </a:cubicBezTo>
                <a:cubicBezTo>
                  <a:pt x="2354319" y="290327"/>
                  <a:pt x="2361327" y="283322"/>
                  <a:pt x="2369110" y="283322"/>
                </a:cubicBezTo>
                <a:close/>
                <a:moveTo>
                  <a:pt x="2298280" y="283322"/>
                </a:moveTo>
                <a:cubicBezTo>
                  <a:pt x="2306842" y="283322"/>
                  <a:pt x="2313068" y="290327"/>
                  <a:pt x="2313068" y="298111"/>
                </a:cubicBezTo>
                <a:cubicBezTo>
                  <a:pt x="2313068" y="306673"/>
                  <a:pt x="2306842" y="312900"/>
                  <a:pt x="2298280" y="312900"/>
                </a:cubicBezTo>
                <a:cubicBezTo>
                  <a:pt x="2290497" y="312900"/>
                  <a:pt x="2283490" y="306673"/>
                  <a:pt x="2283490" y="298111"/>
                </a:cubicBezTo>
                <a:cubicBezTo>
                  <a:pt x="2283490" y="290327"/>
                  <a:pt x="2290497" y="283322"/>
                  <a:pt x="2298280" y="283322"/>
                </a:cubicBezTo>
                <a:close/>
                <a:moveTo>
                  <a:pt x="2226517" y="283322"/>
                </a:moveTo>
                <a:cubicBezTo>
                  <a:pt x="2234538" y="283322"/>
                  <a:pt x="2238914" y="290327"/>
                  <a:pt x="2238914" y="298111"/>
                </a:cubicBezTo>
                <a:cubicBezTo>
                  <a:pt x="2238914" y="306673"/>
                  <a:pt x="2234538" y="312900"/>
                  <a:pt x="2226517" y="312900"/>
                </a:cubicBezTo>
                <a:cubicBezTo>
                  <a:pt x="2218495" y="312900"/>
                  <a:pt x="2212658" y="306673"/>
                  <a:pt x="2212658" y="298111"/>
                </a:cubicBezTo>
                <a:cubicBezTo>
                  <a:pt x="2212658" y="290327"/>
                  <a:pt x="2218495" y="283322"/>
                  <a:pt x="2226517" y="283322"/>
                </a:cubicBezTo>
                <a:close/>
                <a:moveTo>
                  <a:pt x="2155683" y="283322"/>
                </a:moveTo>
                <a:cubicBezTo>
                  <a:pt x="2161519" y="283322"/>
                  <a:pt x="2168081" y="290327"/>
                  <a:pt x="2168081" y="298111"/>
                </a:cubicBezTo>
                <a:cubicBezTo>
                  <a:pt x="2168081" y="306673"/>
                  <a:pt x="2161519" y="312900"/>
                  <a:pt x="2155683" y="312900"/>
                </a:cubicBezTo>
                <a:cubicBezTo>
                  <a:pt x="2147663" y="312900"/>
                  <a:pt x="2141827" y="306673"/>
                  <a:pt x="2141827" y="298111"/>
                </a:cubicBezTo>
                <a:cubicBezTo>
                  <a:pt x="2141827" y="290327"/>
                  <a:pt x="2147663" y="283322"/>
                  <a:pt x="2155683" y="283322"/>
                </a:cubicBezTo>
                <a:close/>
                <a:moveTo>
                  <a:pt x="2084849" y="283322"/>
                </a:moveTo>
                <a:cubicBezTo>
                  <a:pt x="2090685" y="283322"/>
                  <a:pt x="2097248" y="290327"/>
                  <a:pt x="2097248" y="298111"/>
                </a:cubicBezTo>
                <a:cubicBezTo>
                  <a:pt x="2097248" y="306673"/>
                  <a:pt x="2090685" y="312900"/>
                  <a:pt x="2084849" y="312900"/>
                </a:cubicBezTo>
                <a:cubicBezTo>
                  <a:pt x="2076828" y="312900"/>
                  <a:pt x="2070994" y="306673"/>
                  <a:pt x="2070994" y="298111"/>
                </a:cubicBezTo>
                <a:cubicBezTo>
                  <a:pt x="2070994" y="290327"/>
                  <a:pt x="2076828" y="283322"/>
                  <a:pt x="2084849" y="283322"/>
                </a:cubicBezTo>
                <a:close/>
                <a:moveTo>
                  <a:pt x="2011835" y="283322"/>
                </a:moveTo>
                <a:cubicBezTo>
                  <a:pt x="2019855" y="283322"/>
                  <a:pt x="2026421" y="290327"/>
                  <a:pt x="2026421" y="298111"/>
                </a:cubicBezTo>
                <a:cubicBezTo>
                  <a:pt x="2026421" y="306673"/>
                  <a:pt x="2019855" y="312900"/>
                  <a:pt x="2011835" y="312900"/>
                </a:cubicBezTo>
                <a:cubicBezTo>
                  <a:pt x="2006002" y="312900"/>
                  <a:pt x="2000168" y="306673"/>
                  <a:pt x="2000168" y="298111"/>
                </a:cubicBezTo>
                <a:cubicBezTo>
                  <a:pt x="2000168" y="290327"/>
                  <a:pt x="2006002" y="283322"/>
                  <a:pt x="2011835" y="283322"/>
                </a:cubicBezTo>
                <a:close/>
                <a:moveTo>
                  <a:pt x="1938362" y="283322"/>
                </a:moveTo>
                <a:cubicBezTo>
                  <a:pt x="1946385" y="283322"/>
                  <a:pt x="1952222" y="290327"/>
                  <a:pt x="1952222" y="298111"/>
                </a:cubicBezTo>
                <a:cubicBezTo>
                  <a:pt x="1952222" y="306673"/>
                  <a:pt x="1946385" y="312900"/>
                  <a:pt x="1938362" y="312900"/>
                </a:cubicBezTo>
                <a:cubicBezTo>
                  <a:pt x="1932531" y="312900"/>
                  <a:pt x="1925968" y="306673"/>
                  <a:pt x="1925968" y="298111"/>
                </a:cubicBezTo>
                <a:cubicBezTo>
                  <a:pt x="1925968" y="290327"/>
                  <a:pt x="1932531" y="283322"/>
                  <a:pt x="1938362" y="283322"/>
                </a:cubicBezTo>
                <a:close/>
                <a:moveTo>
                  <a:pt x="1867527" y="283322"/>
                </a:moveTo>
                <a:cubicBezTo>
                  <a:pt x="1875550" y="283322"/>
                  <a:pt x="1881384" y="290327"/>
                  <a:pt x="1881384" y="298111"/>
                </a:cubicBezTo>
                <a:cubicBezTo>
                  <a:pt x="1881384" y="306673"/>
                  <a:pt x="1875550" y="312900"/>
                  <a:pt x="1867527" y="312900"/>
                </a:cubicBezTo>
                <a:cubicBezTo>
                  <a:pt x="1860235" y="312900"/>
                  <a:pt x="1855129" y="306673"/>
                  <a:pt x="1855129" y="298111"/>
                </a:cubicBezTo>
                <a:cubicBezTo>
                  <a:pt x="1855129" y="290327"/>
                  <a:pt x="1860235" y="283322"/>
                  <a:pt x="1867527" y="283322"/>
                </a:cubicBezTo>
                <a:close/>
                <a:moveTo>
                  <a:pt x="1799085" y="283322"/>
                </a:moveTo>
                <a:cubicBezTo>
                  <a:pt x="1807647" y="283322"/>
                  <a:pt x="1813876" y="290327"/>
                  <a:pt x="1813876" y="298111"/>
                </a:cubicBezTo>
                <a:cubicBezTo>
                  <a:pt x="1813876" y="306673"/>
                  <a:pt x="1807647" y="312900"/>
                  <a:pt x="1799085" y="312900"/>
                </a:cubicBezTo>
                <a:cubicBezTo>
                  <a:pt x="1790525" y="312900"/>
                  <a:pt x="1784300" y="306673"/>
                  <a:pt x="1784300" y="298111"/>
                </a:cubicBezTo>
                <a:cubicBezTo>
                  <a:pt x="1784300" y="290327"/>
                  <a:pt x="1790525" y="283322"/>
                  <a:pt x="1799085" y="283322"/>
                </a:cubicBezTo>
                <a:close/>
                <a:moveTo>
                  <a:pt x="1728262" y="283322"/>
                </a:moveTo>
                <a:cubicBezTo>
                  <a:pt x="1736825" y="283322"/>
                  <a:pt x="1743052" y="290327"/>
                  <a:pt x="1743052" y="298111"/>
                </a:cubicBezTo>
                <a:cubicBezTo>
                  <a:pt x="1743052" y="306673"/>
                  <a:pt x="1736825" y="312900"/>
                  <a:pt x="1728262" y="312900"/>
                </a:cubicBezTo>
                <a:cubicBezTo>
                  <a:pt x="1719697" y="312900"/>
                  <a:pt x="1713472" y="306673"/>
                  <a:pt x="1713472" y="298111"/>
                </a:cubicBezTo>
                <a:cubicBezTo>
                  <a:pt x="1713472" y="290327"/>
                  <a:pt x="1719697" y="283322"/>
                  <a:pt x="1728262" y="283322"/>
                </a:cubicBezTo>
                <a:close/>
                <a:moveTo>
                  <a:pt x="1656498" y="283322"/>
                </a:moveTo>
                <a:cubicBezTo>
                  <a:pt x="1663792" y="283322"/>
                  <a:pt x="1668897" y="290327"/>
                  <a:pt x="1668897" y="298111"/>
                </a:cubicBezTo>
                <a:cubicBezTo>
                  <a:pt x="1668897" y="306673"/>
                  <a:pt x="1663792" y="312900"/>
                  <a:pt x="1656498" y="312900"/>
                </a:cubicBezTo>
                <a:cubicBezTo>
                  <a:pt x="1648481" y="312900"/>
                  <a:pt x="1642650" y="306673"/>
                  <a:pt x="1642650" y="298111"/>
                </a:cubicBezTo>
                <a:cubicBezTo>
                  <a:pt x="1642650" y="290327"/>
                  <a:pt x="1648481" y="283322"/>
                  <a:pt x="1656498" y="283322"/>
                </a:cubicBezTo>
                <a:close/>
                <a:moveTo>
                  <a:pt x="1582299" y="283322"/>
                </a:moveTo>
                <a:cubicBezTo>
                  <a:pt x="1588131" y="283322"/>
                  <a:pt x="1594704" y="290327"/>
                  <a:pt x="1594704" y="298111"/>
                </a:cubicBezTo>
                <a:cubicBezTo>
                  <a:pt x="1594704" y="306673"/>
                  <a:pt x="1588131" y="312900"/>
                  <a:pt x="1582299" y="312900"/>
                </a:cubicBezTo>
                <a:cubicBezTo>
                  <a:pt x="1574277" y="312900"/>
                  <a:pt x="1568441" y="306673"/>
                  <a:pt x="1568441" y="298111"/>
                </a:cubicBezTo>
                <a:cubicBezTo>
                  <a:pt x="1568441" y="290327"/>
                  <a:pt x="1574277" y="283322"/>
                  <a:pt x="1582299" y="283322"/>
                </a:cubicBezTo>
                <a:close/>
                <a:moveTo>
                  <a:pt x="1512198" y="283322"/>
                </a:moveTo>
                <a:cubicBezTo>
                  <a:pt x="1518032" y="283322"/>
                  <a:pt x="1523865" y="290327"/>
                  <a:pt x="1523865" y="298111"/>
                </a:cubicBezTo>
                <a:cubicBezTo>
                  <a:pt x="1523865" y="306673"/>
                  <a:pt x="1518032" y="312900"/>
                  <a:pt x="1512198" y="312900"/>
                </a:cubicBezTo>
                <a:cubicBezTo>
                  <a:pt x="1504174" y="312900"/>
                  <a:pt x="1497612" y="306673"/>
                  <a:pt x="1497612" y="298111"/>
                </a:cubicBezTo>
                <a:cubicBezTo>
                  <a:pt x="1497612" y="290327"/>
                  <a:pt x="1504174" y="283322"/>
                  <a:pt x="1512198" y="283322"/>
                </a:cubicBezTo>
                <a:close/>
                <a:moveTo>
                  <a:pt x="1439173" y="283322"/>
                </a:moveTo>
                <a:cubicBezTo>
                  <a:pt x="1447191" y="283322"/>
                  <a:pt x="1453026" y="290327"/>
                  <a:pt x="1453026" y="298111"/>
                </a:cubicBezTo>
                <a:cubicBezTo>
                  <a:pt x="1453026" y="306673"/>
                  <a:pt x="1447191" y="312900"/>
                  <a:pt x="1439173" y="312900"/>
                </a:cubicBezTo>
                <a:cubicBezTo>
                  <a:pt x="1433336" y="312900"/>
                  <a:pt x="1426777" y="306673"/>
                  <a:pt x="1426777" y="298111"/>
                </a:cubicBezTo>
                <a:cubicBezTo>
                  <a:pt x="1426777" y="290327"/>
                  <a:pt x="1433336" y="283322"/>
                  <a:pt x="1439173" y="283322"/>
                </a:cubicBezTo>
                <a:close/>
                <a:moveTo>
                  <a:pt x="1368347" y="283322"/>
                </a:moveTo>
                <a:cubicBezTo>
                  <a:pt x="1376368" y="283322"/>
                  <a:pt x="1382200" y="290327"/>
                  <a:pt x="1382200" y="298111"/>
                </a:cubicBezTo>
                <a:cubicBezTo>
                  <a:pt x="1382200" y="306673"/>
                  <a:pt x="1376368" y="312900"/>
                  <a:pt x="1368347" y="312900"/>
                </a:cubicBezTo>
                <a:cubicBezTo>
                  <a:pt x="1362513" y="312900"/>
                  <a:pt x="1355949" y="306673"/>
                  <a:pt x="1355949" y="298111"/>
                </a:cubicBezTo>
                <a:cubicBezTo>
                  <a:pt x="1355949" y="290327"/>
                  <a:pt x="1362513" y="283322"/>
                  <a:pt x="1368347" y="283322"/>
                </a:cubicBezTo>
                <a:close/>
                <a:moveTo>
                  <a:pt x="1297518" y="283322"/>
                </a:moveTo>
                <a:cubicBezTo>
                  <a:pt x="1305540" y="283322"/>
                  <a:pt x="1311374" y="290327"/>
                  <a:pt x="1311374" y="298111"/>
                </a:cubicBezTo>
                <a:cubicBezTo>
                  <a:pt x="1311374" y="306673"/>
                  <a:pt x="1305540" y="312900"/>
                  <a:pt x="1297518" y="312900"/>
                </a:cubicBezTo>
                <a:cubicBezTo>
                  <a:pt x="1289498" y="312900"/>
                  <a:pt x="1285121" y="306673"/>
                  <a:pt x="1285121" y="298111"/>
                </a:cubicBezTo>
                <a:cubicBezTo>
                  <a:pt x="1285121" y="290327"/>
                  <a:pt x="1289498" y="283322"/>
                  <a:pt x="1297518" y="283322"/>
                </a:cubicBezTo>
                <a:close/>
                <a:moveTo>
                  <a:pt x="1154890" y="283322"/>
                </a:moveTo>
                <a:cubicBezTo>
                  <a:pt x="1162674" y="283322"/>
                  <a:pt x="1169683" y="288427"/>
                  <a:pt x="1169683" y="295719"/>
                </a:cubicBezTo>
                <a:cubicBezTo>
                  <a:pt x="1169683" y="303741"/>
                  <a:pt x="1162674" y="309576"/>
                  <a:pt x="1154890" y="309576"/>
                </a:cubicBezTo>
                <a:cubicBezTo>
                  <a:pt x="1146329" y="309576"/>
                  <a:pt x="1140101" y="303741"/>
                  <a:pt x="1140101" y="295719"/>
                </a:cubicBezTo>
                <a:cubicBezTo>
                  <a:pt x="1140101" y="288427"/>
                  <a:pt x="1146329" y="283322"/>
                  <a:pt x="1154890" y="283322"/>
                </a:cubicBezTo>
                <a:close/>
                <a:moveTo>
                  <a:pt x="1084059" y="283322"/>
                </a:moveTo>
                <a:cubicBezTo>
                  <a:pt x="1091842" y="283322"/>
                  <a:pt x="1098847" y="288427"/>
                  <a:pt x="1098847" y="295719"/>
                </a:cubicBezTo>
                <a:cubicBezTo>
                  <a:pt x="1098847" y="303741"/>
                  <a:pt x="1091842" y="309576"/>
                  <a:pt x="1084059" y="309576"/>
                </a:cubicBezTo>
                <a:cubicBezTo>
                  <a:pt x="1075503" y="309576"/>
                  <a:pt x="1069272" y="303741"/>
                  <a:pt x="1069272" y="295719"/>
                </a:cubicBezTo>
                <a:cubicBezTo>
                  <a:pt x="1069272" y="288427"/>
                  <a:pt x="1075503" y="283322"/>
                  <a:pt x="1084059" y="283322"/>
                </a:cubicBezTo>
                <a:close/>
                <a:moveTo>
                  <a:pt x="1013024" y="283322"/>
                </a:moveTo>
                <a:cubicBezTo>
                  <a:pt x="1020314" y="283322"/>
                  <a:pt x="1024691" y="288427"/>
                  <a:pt x="1024691" y="295719"/>
                </a:cubicBezTo>
                <a:cubicBezTo>
                  <a:pt x="1024691" y="303741"/>
                  <a:pt x="1020314" y="309576"/>
                  <a:pt x="1013024" y="309576"/>
                </a:cubicBezTo>
                <a:cubicBezTo>
                  <a:pt x="1005003" y="309576"/>
                  <a:pt x="998442" y="303741"/>
                  <a:pt x="998442" y="295719"/>
                </a:cubicBezTo>
                <a:cubicBezTo>
                  <a:pt x="998442" y="288427"/>
                  <a:pt x="1005003" y="283322"/>
                  <a:pt x="1013024" y="283322"/>
                </a:cubicBezTo>
                <a:close/>
                <a:moveTo>
                  <a:pt x="941467" y="283322"/>
                </a:moveTo>
                <a:cubicBezTo>
                  <a:pt x="948032" y="283322"/>
                  <a:pt x="953869" y="288427"/>
                  <a:pt x="953869" y="295719"/>
                </a:cubicBezTo>
                <a:cubicBezTo>
                  <a:pt x="953869" y="303741"/>
                  <a:pt x="948032" y="309576"/>
                  <a:pt x="941467" y="309576"/>
                </a:cubicBezTo>
                <a:cubicBezTo>
                  <a:pt x="934173" y="309576"/>
                  <a:pt x="927612" y="303741"/>
                  <a:pt x="927612" y="295719"/>
                </a:cubicBezTo>
                <a:cubicBezTo>
                  <a:pt x="927612" y="288427"/>
                  <a:pt x="934173" y="283322"/>
                  <a:pt x="941467" y="283322"/>
                </a:cubicBezTo>
                <a:close/>
                <a:moveTo>
                  <a:pt x="3299102" y="212492"/>
                </a:moveTo>
                <a:cubicBezTo>
                  <a:pt x="3305664" y="212492"/>
                  <a:pt x="3311499" y="219055"/>
                  <a:pt x="3311499" y="226348"/>
                </a:cubicBezTo>
                <a:cubicBezTo>
                  <a:pt x="3311499" y="232911"/>
                  <a:pt x="3305664" y="238746"/>
                  <a:pt x="3299102" y="238746"/>
                </a:cubicBezTo>
                <a:cubicBezTo>
                  <a:pt x="3291807" y="238746"/>
                  <a:pt x="3285245" y="232911"/>
                  <a:pt x="3285245" y="226348"/>
                </a:cubicBezTo>
                <a:cubicBezTo>
                  <a:pt x="3285245" y="219055"/>
                  <a:pt x="3291807" y="212492"/>
                  <a:pt x="3299102" y="212492"/>
                </a:cubicBezTo>
                <a:close/>
                <a:moveTo>
                  <a:pt x="3226811" y="212492"/>
                </a:moveTo>
                <a:cubicBezTo>
                  <a:pt x="3234831" y="212492"/>
                  <a:pt x="3240667" y="219055"/>
                  <a:pt x="3240667" y="226348"/>
                </a:cubicBezTo>
                <a:cubicBezTo>
                  <a:pt x="3240667" y="232911"/>
                  <a:pt x="3234831" y="238746"/>
                  <a:pt x="3226811" y="238746"/>
                </a:cubicBezTo>
                <a:cubicBezTo>
                  <a:pt x="3220250" y="238746"/>
                  <a:pt x="3214412" y="232911"/>
                  <a:pt x="3214412" y="226348"/>
                </a:cubicBezTo>
                <a:cubicBezTo>
                  <a:pt x="3214412" y="219055"/>
                  <a:pt x="3220250" y="212492"/>
                  <a:pt x="3226811" y="212492"/>
                </a:cubicBezTo>
                <a:close/>
                <a:moveTo>
                  <a:pt x="3152608" y="212492"/>
                </a:moveTo>
                <a:cubicBezTo>
                  <a:pt x="3159900" y="212492"/>
                  <a:pt x="3166462" y="219055"/>
                  <a:pt x="3166462" y="226348"/>
                </a:cubicBezTo>
                <a:cubicBezTo>
                  <a:pt x="3166462" y="232911"/>
                  <a:pt x="3159900" y="238746"/>
                  <a:pt x="3152608" y="238746"/>
                </a:cubicBezTo>
                <a:cubicBezTo>
                  <a:pt x="3146043" y="238746"/>
                  <a:pt x="3140211" y="232911"/>
                  <a:pt x="3140211" y="226348"/>
                </a:cubicBezTo>
                <a:cubicBezTo>
                  <a:pt x="3140211" y="219055"/>
                  <a:pt x="3146043" y="212492"/>
                  <a:pt x="3152608" y="212492"/>
                </a:cubicBezTo>
                <a:close/>
                <a:moveTo>
                  <a:pt x="3081775" y="212492"/>
                </a:moveTo>
                <a:cubicBezTo>
                  <a:pt x="3089069" y="212492"/>
                  <a:pt x="3095628" y="219055"/>
                  <a:pt x="3095628" y="226348"/>
                </a:cubicBezTo>
                <a:cubicBezTo>
                  <a:pt x="3095628" y="232911"/>
                  <a:pt x="3089069" y="238746"/>
                  <a:pt x="3081775" y="238746"/>
                </a:cubicBezTo>
                <a:cubicBezTo>
                  <a:pt x="3073753" y="238746"/>
                  <a:pt x="3069375" y="232911"/>
                  <a:pt x="3069375" y="226348"/>
                </a:cubicBezTo>
                <a:cubicBezTo>
                  <a:pt x="3069375" y="219055"/>
                  <a:pt x="3073753" y="212492"/>
                  <a:pt x="3081775" y="212492"/>
                </a:cubicBezTo>
                <a:close/>
                <a:moveTo>
                  <a:pt x="3013720" y="212492"/>
                </a:moveTo>
                <a:cubicBezTo>
                  <a:pt x="3021310" y="212492"/>
                  <a:pt x="3028140" y="219055"/>
                  <a:pt x="3028140" y="226348"/>
                </a:cubicBezTo>
                <a:cubicBezTo>
                  <a:pt x="3028140" y="232911"/>
                  <a:pt x="3021310" y="238746"/>
                  <a:pt x="3013720" y="238746"/>
                </a:cubicBezTo>
                <a:cubicBezTo>
                  <a:pt x="3005373" y="238746"/>
                  <a:pt x="2998542" y="234370"/>
                  <a:pt x="2998542" y="226348"/>
                </a:cubicBezTo>
                <a:cubicBezTo>
                  <a:pt x="2998542" y="219055"/>
                  <a:pt x="3005373" y="212492"/>
                  <a:pt x="3013720" y="212492"/>
                </a:cubicBezTo>
                <a:close/>
                <a:moveTo>
                  <a:pt x="2942497" y="212492"/>
                </a:moveTo>
                <a:cubicBezTo>
                  <a:pt x="2951061" y="212492"/>
                  <a:pt x="2957293" y="219055"/>
                  <a:pt x="2957293" y="226348"/>
                </a:cubicBezTo>
                <a:cubicBezTo>
                  <a:pt x="2957293" y="234370"/>
                  <a:pt x="2951061" y="238746"/>
                  <a:pt x="2942497" y="238746"/>
                </a:cubicBezTo>
                <a:cubicBezTo>
                  <a:pt x="2934719" y="238746"/>
                  <a:pt x="2927716" y="234370"/>
                  <a:pt x="2927716" y="226348"/>
                </a:cubicBezTo>
                <a:cubicBezTo>
                  <a:pt x="2927716" y="219055"/>
                  <a:pt x="2934719" y="212492"/>
                  <a:pt x="2942497" y="212492"/>
                </a:cubicBezTo>
                <a:close/>
                <a:moveTo>
                  <a:pt x="2867363" y="212492"/>
                </a:moveTo>
                <a:cubicBezTo>
                  <a:pt x="2875389" y="212492"/>
                  <a:pt x="2879765" y="219055"/>
                  <a:pt x="2879765" y="226348"/>
                </a:cubicBezTo>
                <a:cubicBezTo>
                  <a:pt x="2879765" y="234370"/>
                  <a:pt x="2875389" y="238746"/>
                  <a:pt x="2867363" y="238746"/>
                </a:cubicBezTo>
                <a:cubicBezTo>
                  <a:pt x="2860073" y="238746"/>
                  <a:pt x="2853510" y="234370"/>
                  <a:pt x="2853510" y="226348"/>
                </a:cubicBezTo>
                <a:cubicBezTo>
                  <a:pt x="2853510" y="219055"/>
                  <a:pt x="2860073" y="212492"/>
                  <a:pt x="2867363" y="212492"/>
                </a:cubicBezTo>
                <a:close/>
                <a:moveTo>
                  <a:pt x="2796538" y="212492"/>
                </a:moveTo>
                <a:cubicBezTo>
                  <a:pt x="2803103" y="212492"/>
                  <a:pt x="2808934" y="219055"/>
                  <a:pt x="2808934" y="226348"/>
                </a:cubicBezTo>
                <a:cubicBezTo>
                  <a:pt x="2808934" y="234370"/>
                  <a:pt x="2803103" y="238746"/>
                  <a:pt x="2796538" y="238746"/>
                </a:cubicBezTo>
                <a:cubicBezTo>
                  <a:pt x="2789246" y="238746"/>
                  <a:pt x="2782680" y="234370"/>
                  <a:pt x="2782680" y="226348"/>
                </a:cubicBezTo>
                <a:cubicBezTo>
                  <a:pt x="2782680" y="219055"/>
                  <a:pt x="2789246" y="212492"/>
                  <a:pt x="2796538" y="212492"/>
                </a:cubicBezTo>
                <a:close/>
                <a:moveTo>
                  <a:pt x="2725698" y="212492"/>
                </a:moveTo>
                <a:cubicBezTo>
                  <a:pt x="2731538" y="212492"/>
                  <a:pt x="2738102" y="219055"/>
                  <a:pt x="2738102" y="226348"/>
                </a:cubicBezTo>
                <a:cubicBezTo>
                  <a:pt x="2738102" y="234370"/>
                  <a:pt x="2731538" y="238746"/>
                  <a:pt x="2725698" y="238746"/>
                </a:cubicBezTo>
                <a:cubicBezTo>
                  <a:pt x="2717686" y="238746"/>
                  <a:pt x="2711852" y="234370"/>
                  <a:pt x="2711852" y="226348"/>
                </a:cubicBezTo>
                <a:cubicBezTo>
                  <a:pt x="2711852" y="219055"/>
                  <a:pt x="2717686" y="212492"/>
                  <a:pt x="2725698" y="212492"/>
                </a:cubicBezTo>
                <a:close/>
                <a:moveTo>
                  <a:pt x="2653420" y="212492"/>
                </a:moveTo>
                <a:cubicBezTo>
                  <a:pt x="2660711" y="212492"/>
                  <a:pt x="2667273" y="219055"/>
                  <a:pt x="2667273" y="226348"/>
                </a:cubicBezTo>
                <a:cubicBezTo>
                  <a:pt x="2667273" y="234370"/>
                  <a:pt x="2660711" y="238746"/>
                  <a:pt x="2653420" y="238746"/>
                </a:cubicBezTo>
                <a:cubicBezTo>
                  <a:pt x="2646857" y="238746"/>
                  <a:pt x="2641021" y="234370"/>
                  <a:pt x="2641021" y="226348"/>
                </a:cubicBezTo>
                <a:cubicBezTo>
                  <a:pt x="2641021" y="219055"/>
                  <a:pt x="2646857" y="212492"/>
                  <a:pt x="2653420" y="212492"/>
                </a:cubicBezTo>
                <a:close/>
                <a:moveTo>
                  <a:pt x="2582586" y="212492"/>
                </a:moveTo>
                <a:cubicBezTo>
                  <a:pt x="2589878" y="212492"/>
                  <a:pt x="2596439" y="219055"/>
                  <a:pt x="2596439" y="226348"/>
                </a:cubicBezTo>
                <a:cubicBezTo>
                  <a:pt x="2596439" y="234370"/>
                  <a:pt x="2589878" y="238746"/>
                  <a:pt x="2582586" y="238746"/>
                </a:cubicBezTo>
                <a:cubicBezTo>
                  <a:pt x="2576024" y="238746"/>
                  <a:pt x="2570189" y="234370"/>
                  <a:pt x="2570189" y="226348"/>
                </a:cubicBezTo>
                <a:cubicBezTo>
                  <a:pt x="2570189" y="219055"/>
                  <a:pt x="2576024" y="212492"/>
                  <a:pt x="2582586" y="212492"/>
                </a:cubicBezTo>
                <a:close/>
                <a:moveTo>
                  <a:pt x="2511029" y="212492"/>
                </a:moveTo>
                <a:cubicBezTo>
                  <a:pt x="2519052" y="212492"/>
                  <a:pt x="2525616" y="219055"/>
                  <a:pt x="2525616" y="226348"/>
                </a:cubicBezTo>
                <a:cubicBezTo>
                  <a:pt x="2525616" y="234370"/>
                  <a:pt x="2519052" y="238746"/>
                  <a:pt x="2511029" y="238746"/>
                </a:cubicBezTo>
                <a:cubicBezTo>
                  <a:pt x="2503740" y="238746"/>
                  <a:pt x="2499364" y="234370"/>
                  <a:pt x="2499364" y="226348"/>
                </a:cubicBezTo>
                <a:cubicBezTo>
                  <a:pt x="2499364" y="219055"/>
                  <a:pt x="2503740" y="212492"/>
                  <a:pt x="2511029" y="212492"/>
                </a:cubicBezTo>
                <a:close/>
                <a:moveTo>
                  <a:pt x="2439946" y="212492"/>
                </a:moveTo>
                <a:cubicBezTo>
                  <a:pt x="2448505" y="212492"/>
                  <a:pt x="2454732" y="219055"/>
                  <a:pt x="2454732" y="226348"/>
                </a:cubicBezTo>
                <a:cubicBezTo>
                  <a:pt x="2454732" y="234370"/>
                  <a:pt x="2448505" y="238746"/>
                  <a:pt x="2439946" y="238746"/>
                </a:cubicBezTo>
                <a:cubicBezTo>
                  <a:pt x="2432163" y="238746"/>
                  <a:pt x="2425156" y="234370"/>
                  <a:pt x="2425156" y="226348"/>
                </a:cubicBezTo>
                <a:cubicBezTo>
                  <a:pt x="2425156" y="219055"/>
                  <a:pt x="2432163" y="212492"/>
                  <a:pt x="2439946" y="212492"/>
                </a:cubicBezTo>
                <a:close/>
                <a:moveTo>
                  <a:pt x="2369110" y="212492"/>
                </a:moveTo>
                <a:cubicBezTo>
                  <a:pt x="2377672" y="212492"/>
                  <a:pt x="2383900" y="219055"/>
                  <a:pt x="2383900" y="226348"/>
                </a:cubicBezTo>
                <a:cubicBezTo>
                  <a:pt x="2383900" y="234370"/>
                  <a:pt x="2377672" y="238746"/>
                  <a:pt x="2369110" y="238746"/>
                </a:cubicBezTo>
                <a:cubicBezTo>
                  <a:pt x="2361329" y="238746"/>
                  <a:pt x="2354323" y="234370"/>
                  <a:pt x="2354323" y="226348"/>
                </a:cubicBezTo>
                <a:cubicBezTo>
                  <a:pt x="2354323" y="219055"/>
                  <a:pt x="2361329" y="212492"/>
                  <a:pt x="2369110" y="212492"/>
                </a:cubicBezTo>
                <a:close/>
                <a:moveTo>
                  <a:pt x="2298283" y="212492"/>
                </a:moveTo>
                <a:cubicBezTo>
                  <a:pt x="2306842" y="212492"/>
                  <a:pt x="2313070" y="219497"/>
                  <a:pt x="2313070" y="227280"/>
                </a:cubicBezTo>
                <a:cubicBezTo>
                  <a:pt x="2313070" y="235842"/>
                  <a:pt x="2306842" y="242069"/>
                  <a:pt x="2298283" y="242069"/>
                </a:cubicBezTo>
                <a:cubicBezTo>
                  <a:pt x="2290497" y="242069"/>
                  <a:pt x="2283493" y="235842"/>
                  <a:pt x="2283493" y="227280"/>
                </a:cubicBezTo>
                <a:cubicBezTo>
                  <a:pt x="2283493" y="219497"/>
                  <a:pt x="2290497" y="212492"/>
                  <a:pt x="2298283" y="212492"/>
                </a:cubicBezTo>
                <a:close/>
                <a:moveTo>
                  <a:pt x="2226517" y="212492"/>
                </a:moveTo>
                <a:cubicBezTo>
                  <a:pt x="2234540" y="212492"/>
                  <a:pt x="2238916" y="219497"/>
                  <a:pt x="2238916" y="227280"/>
                </a:cubicBezTo>
                <a:cubicBezTo>
                  <a:pt x="2238916" y="235842"/>
                  <a:pt x="2234540" y="242069"/>
                  <a:pt x="2226517" y="242069"/>
                </a:cubicBezTo>
                <a:cubicBezTo>
                  <a:pt x="2218495" y="242069"/>
                  <a:pt x="2212659" y="235842"/>
                  <a:pt x="2212659" y="227280"/>
                </a:cubicBezTo>
                <a:cubicBezTo>
                  <a:pt x="2212659" y="219497"/>
                  <a:pt x="2218495" y="212492"/>
                  <a:pt x="2226517" y="212492"/>
                </a:cubicBezTo>
                <a:close/>
                <a:moveTo>
                  <a:pt x="2155683" y="212492"/>
                </a:moveTo>
                <a:cubicBezTo>
                  <a:pt x="2161519" y="212492"/>
                  <a:pt x="2168081" y="219497"/>
                  <a:pt x="2168081" y="227280"/>
                </a:cubicBezTo>
                <a:cubicBezTo>
                  <a:pt x="2168081" y="235842"/>
                  <a:pt x="2161519" y="242069"/>
                  <a:pt x="2155683" y="242069"/>
                </a:cubicBezTo>
                <a:cubicBezTo>
                  <a:pt x="2147663" y="242069"/>
                  <a:pt x="2141827" y="235842"/>
                  <a:pt x="2141827" y="227280"/>
                </a:cubicBezTo>
                <a:cubicBezTo>
                  <a:pt x="2141827" y="219497"/>
                  <a:pt x="2147663" y="212492"/>
                  <a:pt x="2155683" y="212492"/>
                </a:cubicBezTo>
                <a:close/>
                <a:moveTo>
                  <a:pt x="2084851" y="212492"/>
                </a:moveTo>
                <a:cubicBezTo>
                  <a:pt x="2090686" y="212492"/>
                  <a:pt x="2097249" y="219497"/>
                  <a:pt x="2097249" y="227280"/>
                </a:cubicBezTo>
                <a:cubicBezTo>
                  <a:pt x="2097249" y="235842"/>
                  <a:pt x="2090686" y="242069"/>
                  <a:pt x="2084851" y="242069"/>
                </a:cubicBezTo>
                <a:cubicBezTo>
                  <a:pt x="2076829" y="242069"/>
                  <a:pt x="2070995" y="235842"/>
                  <a:pt x="2070995" y="227280"/>
                </a:cubicBezTo>
                <a:cubicBezTo>
                  <a:pt x="2070995" y="219497"/>
                  <a:pt x="2076829" y="212492"/>
                  <a:pt x="2084851" y="212492"/>
                </a:cubicBezTo>
                <a:close/>
                <a:moveTo>
                  <a:pt x="2011835" y="212492"/>
                </a:moveTo>
                <a:cubicBezTo>
                  <a:pt x="2019855" y="212492"/>
                  <a:pt x="2026421" y="219497"/>
                  <a:pt x="2026421" y="227280"/>
                </a:cubicBezTo>
                <a:cubicBezTo>
                  <a:pt x="2026421" y="235842"/>
                  <a:pt x="2019855" y="242069"/>
                  <a:pt x="2011835" y="242069"/>
                </a:cubicBezTo>
                <a:cubicBezTo>
                  <a:pt x="2006003" y="242069"/>
                  <a:pt x="2000168" y="235842"/>
                  <a:pt x="2000168" y="227280"/>
                </a:cubicBezTo>
                <a:cubicBezTo>
                  <a:pt x="2000168" y="219497"/>
                  <a:pt x="2006003" y="212492"/>
                  <a:pt x="2011835" y="212492"/>
                </a:cubicBezTo>
                <a:close/>
                <a:moveTo>
                  <a:pt x="1938362" y="212492"/>
                </a:moveTo>
                <a:cubicBezTo>
                  <a:pt x="1946388" y="212492"/>
                  <a:pt x="1952222" y="219497"/>
                  <a:pt x="1952222" y="227280"/>
                </a:cubicBezTo>
                <a:cubicBezTo>
                  <a:pt x="1952222" y="235842"/>
                  <a:pt x="1946388" y="242069"/>
                  <a:pt x="1938362" y="242069"/>
                </a:cubicBezTo>
                <a:cubicBezTo>
                  <a:pt x="1932531" y="242069"/>
                  <a:pt x="1925971" y="235842"/>
                  <a:pt x="1925971" y="227280"/>
                </a:cubicBezTo>
                <a:cubicBezTo>
                  <a:pt x="1925971" y="219497"/>
                  <a:pt x="1931072" y="212492"/>
                  <a:pt x="1938362" y="212492"/>
                </a:cubicBezTo>
                <a:close/>
                <a:moveTo>
                  <a:pt x="1867530" y="212492"/>
                </a:moveTo>
                <a:cubicBezTo>
                  <a:pt x="1875550" y="212492"/>
                  <a:pt x="1881387" y="219497"/>
                  <a:pt x="1881387" y="227280"/>
                </a:cubicBezTo>
                <a:cubicBezTo>
                  <a:pt x="1881387" y="235842"/>
                  <a:pt x="1875550" y="242069"/>
                  <a:pt x="1867530" y="242069"/>
                </a:cubicBezTo>
                <a:cubicBezTo>
                  <a:pt x="1860238" y="242069"/>
                  <a:pt x="1855129" y="235842"/>
                  <a:pt x="1855129" y="227280"/>
                </a:cubicBezTo>
                <a:cubicBezTo>
                  <a:pt x="1855129" y="219497"/>
                  <a:pt x="1860238" y="212492"/>
                  <a:pt x="1867530" y="212492"/>
                </a:cubicBezTo>
                <a:close/>
                <a:moveTo>
                  <a:pt x="1799087" y="212492"/>
                </a:moveTo>
                <a:cubicBezTo>
                  <a:pt x="1807649" y="212492"/>
                  <a:pt x="1813879" y="219497"/>
                  <a:pt x="1813879" y="227280"/>
                </a:cubicBezTo>
                <a:cubicBezTo>
                  <a:pt x="1813879" y="235842"/>
                  <a:pt x="1807649" y="242069"/>
                  <a:pt x="1799087" y="242069"/>
                </a:cubicBezTo>
                <a:cubicBezTo>
                  <a:pt x="1790527" y="242069"/>
                  <a:pt x="1784303" y="235842"/>
                  <a:pt x="1784303" y="227280"/>
                </a:cubicBezTo>
                <a:cubicBezTo>
                  <a:pt x="1784303" y="219497"/>
                  <a:pt x="1790527" y="212492"/>
                  <a:pt x="1799087" y="212492"/>
                </a:cubicBezTo>
                <a:close/>
                <a:moveTo>
                  <a:pt x="1728262" y="212492"/>
                </a:moveTo>
                <a:cubicBezTo>
                  <a:pt x="1736828" y="212492"/>
                  <a:pt x="1743052" y="219497"/>
                  <a:pt x="1743052" y="227280"/>
                </a:cubicBezTo>
                <a:cubicBezTo>
                  <a:pt x="1743052" y="235842"/>
                  <a:pt x="1736828" y="242069"/>
                  <a:pt x="1728262" y="242069"/>
                </a:cubicBezTo>
                <a:cubicBezTo>
                  <a:pt x="1719700" y="242069"/>
                  <a:pt x="1713472" y="235842"/>
                  <a:pt x="1713472" y="227280"/>
                </a:cubicBezTo>
                <a:cubicBezTo>
                  <a:pt x="1713472" y="219497"/>
                  <a:pt x="1719700" y="212492"/>
                  <a:pt x="1728262" y="212492"/>
                </a:cubicBezTo>
                <a:close/>
                <a:moveTo>
                  <a:pt x="1656498" y="212492"/>
                </a:moveTo>
                <a:cubicBezTo>
                  <a:pt x="1663792" y="212492"/>
                  <a:pt x="1668900" y="219497"/>
                  <a:pt x="1668900" y="227280"/>
                </a:cubicBezTo>
                <a:cubicBezTo>
                  <a:pt x="1668900" y="235842"/>
                  <a:pt x="1663792" y="242069"/>
                  <a:pt x="1656498" y="242069"/>
                </a:cubicBezTo>
                <a:cubicBezTo>
                  <a:pt x="1648481" y="242069"/>
                  <a:pt x="1642655" y="235842"/>
                  <a:pt x="1642655" y="227280"/>
                </a:cubicBezTo>
                <a:cubicBezTo>
                  <a:pt x="1642655" y="219497"/>
                  <a:pt x="1648481" y="212492"/>
                  <a:pt x="1656498" y="212492"/>
                </a:cubicBezTo>
                <a:close/>
                <a:moveTo>
                  <a:pt x="1582299" y="212492"/>
                </a:moveTo>
                <a:cubicBezTo>
                  <a:pt x="1588134" y="212492"/>
                  <a:pt x="1594704" y="219497"/>
                  <a:pt x="1594704" y="227280"/>
                </a:cubicBezTo>
                <a:cubicBezTo>
                  <a:pt x="1594704" y="235842"/>
                  <a:pt x="1588134" y="242069"/>
                  <a:pt x="1582299" y="242069"/>
                </a:cubicBezTo>
                <a:cubicBezTo>
                  <a:pt x="1574277" y="242069"/>
                  <a:pt x="1568441" y="235842"/>
                  <a:pt x="1568441" y="227280"/>
                </a:cubicBezTo>
                <a:cubicBezTo>
                  <a:pt x="1568441" y="219497"/>
                  <a:pt x="1574277" y="212492"/>
                  <a:pt x="1582299" y="212492"/>
                </a:cubicBezTo>
                <a:close/>
                <a:moveTo>
                  <a:pt x="1512198" y="212492"/>
                </a:moveTo>
                <a:cubicBezTo>
                  <a:pt x="1518035" y="212492"/>
                  <a:pt x="1523867" y="219497"/>
                  <a:pt x="1523867" y="227280"/>
                </a:cubicBezTo>
                <a:cubicBezTo>
                  <a:pt x="1523867" y="235842"/>
                  <a:pt x="1518035" y="242069"/>
                  <a:pt x="1512198" y="242069"/>
                </a:cubicBezTo>
                <a:cubicBezTo>
                  <a:pt x="1504174" y="242069"/>
                  <a:pt x="1497612" y="235842"/>
                  <a:pt x="1497612" y="227280"/>
                </a:cubicBezTo>
                <a:cubicBezTo>
                  <a:pt x="1497612" y="219497"/>
                  <a:pt x="1504174" y="212492"/>
                  <a:pt x="1512198" y="212492"/>
                </a:cubicBezTo>
                <a:close/>
                <a:moveTo>
                  <a:pt x="1439173" y="212492"/>
                </a:moveTo>
                <a:cubicBezTo>
                  <a:pt x="1447191" y="212492"/>
                  <a:pt x="1453026" y="219497"/>
                  <a:pt x="1453026" y="227280"/>
                </a:cubicBezTo>
                <a:cubicBezTo>
                  <a:pt x="1453026" y="235842"/>
                  <a:pt x="1447191" y="242069"/>
                  <a:pt x="1439173" y="242069"/>
                </a:cubicBezTo>
                <a:cubicBezTo>
                  <a:pt x="1433339" y="242069"/>
                  <a:pt x="1426777" y="235842"/>
                  <a:pt x="1426777" y="227280"/>
                </a:cubicBezTo>
                <a:cubicBezTo>
                  <a:pt x="1426777" y="219497"/>
                  <a:pt x="1433339" y="212492"/>
                  <a:pt x="1439173" y="212492"/>
                </a:cubicBezTo>
                <a:close/>
                <a:moveTo>
                  <a:pt x="1368349" y="212492"/>
                </a:moveTo>
                <a:cubicBezTo>
                  <a:pt x="1376368" y="212492"/>
                  <a:pt x="1382203" y="219497"/>
                  <a:pt x="1382203" y="227280"/>
                </a:cubicBezTo>
                <a:cubicBezTo>
                  <a:pt x="1382203" y="235842"/>
                  <a:pt x="1376368" y="242069"/>
                  <a:pt x="1368349" y="242069"/>
                </a:cubicBezTo>
                <a:cubicBezTo>
                  <a:pt x="1362513" y="242069"/>
                  <a:pt x="1355950" y="235842"/>
                  <a:pt x="1355950" y="227280"/>
                </a:cubicBezTo>
                <a:cubicBezTo>
                  <a:pt x="1355950" y="219497"/>
                  <a:pt x="1362513" y="212492"/>
                  <a:pt x="1368349" y="212492"/>
                </a:cubicBezTo>
                <a:close/>
                <a:moveTo>
                  <a:pt x="1297520" y="212492"/>
                </a:moveTo>
                <a:cubicBezTo>
                  <a:pt x="1305540" y="212492"/>
                  <a:pt x="1311374" y="219497"/>
                  <a:pt x="1311374" y="227280"/>
                </a:cubicBezTo>
                <a:cubicBezTo>
                  <a:pt x="1311374" y="235842"/>
                  <a:pt x="1305540" y="242069"/>
                  <a:pt x="1297520" y="242069"/>
                </a:cubicBezTo>
                <a:cubicBezTo>
                  <a:pt x="1289498" y="242069"/>
                  <a:pt x="1285121" y="235842"/>
                  <a:pt x="1285121" y="227280"/>
                </a:cubicBezTo>
                <a:cubicBezTo>
                  <a:pt x="1285121" y="219497"/>
                  <a:pt x="1289498" y="212492"/>
                  <a:pt x="1297520" y="212492"/>
                </a:cubicBezTo>
                <a:close/>
                <a:moveTo>
                  <a:pt x="1225708" y="212492"/>
                </a:moveTo>
                <a:cubicBezTo>
                  <a:pt x="1233489" y="212492"/>
                  <a:pt x="1240496" y="219497"/>
                  <a:pt x="1240496" y="227280"/>
                </a:cubicBezTo>
                <a:cubicBezTo>
                  <a:pt x="1240496" y="235842"/>
                  <a:pt x="1233489" y="242069"/>
                  <a:pt x="1225708" y="242069"/>
                </a:cubicBezTo>
                <a:cubicBezTo>
                  <a:pt x="1217159" y="242069"/>
                  <a:pt x="1210934" y="235842"/>
                  <a:pt x="1210934" y="227280"/>
                </a:cubicBezTo>
                <a:cubicBezTo>
                  <a:pt x="1210934" y="219497"/>
                  <a:pt x="1217159" y="212492"/>
                  <a:pt x="1225708" y="212492"/>
                </a:cubicBezTo>
                <a:close/>
                <a:moveTo>
                  <a:pt x="1154891" y="212492"/>
                </a:moveTo>
                <a:cubicBezTo>
                  <a:pt x="1162674" y="212492"/>
                  <a:pt x="1169683" y="219497"/>
                  <a:pt x="1169683" y="227280"/>
                </a:cubicBezTo>
                <a:cubicBezTo>
                  <a:pt x="1169683" y="235842"/>
                  <a:pt x="1162674" y="242069"/>
                  <a:pt x="1154891" y="242069"/>
                </a:cubicBezTo>
                <a:cubicBezTo>
                  <a:pt x="1146329" y="242069"/>
                  <a:pt x="1140105" y="235842"/>
                  <a:pt x="1140105" y="227280"/>
                </a:cubicBezTo>
                <a:cubicBezTo>
                  <a:pt x="1140105" y="219497"/>
                  <a:pt x="1146329" y="212492"/>
                  <a:pt x="1154891" y="212492"/>
                </a:cubicBezTo>
                <a:close/>
                <a:moveTo>
                  <a:pt x="1084063" y="212492"/>
                </a:moveTo>
                <a:cubicBezTo>
                  <a:pt x="1091842" y="212492"/>
                  <a:pt x="1098847" y="219497"/>
                  <a:pt x="1098847" y="227280"/>
                </a:cubicBezTo>
                <a:cubicBezTo>
                  <a:pt x="1098847" y="235842"/>
                  <a:pt x="1091842" y="242069"/>
                  <a:pt x="1084063" y="242069"/>
                </a:cubicBezTo>
                <a:cubicBezTo>
                  <a:pt x="1075503" y="242069"/>
                  <a:pt x="1069276" y="235842"/>
                  <a:pt x="1069276" y="227280"/>
                </a:cubicBezTo>
                <a:cubicBezTo>
                  <a:pt x="1069276" y="219497"/>
                  <a:pt x="1075503" y="212492"/>
                  <a:pt x="1084063" y="212492"/>
                </a:cubicBezTo>
                <a:close/>
                <a:moveTo>
                  <a:pt x="3013723" y="141661"/>
                </a:moveTo>
                <a:cubicBezTo>
                  <a:pt x="3021310" y="141661"/>
                  <a:pt x="3028140" y="148224"/>
                  <a:pt x="3028140" y="155517"/>
                </a:cubicBezTo>
                <a:cubicBezTo>
                  <a:pt x="3028140" y="162080"/>
                  <a:pt x="3021310" y="167915"/>
                  <a:pt x="3013723" y="167915"/>
                </a:cubicBezTo>
                <a:cubicBezTo>
                  <a:pt x="3005376" y="167915"/>
                  <a:pt x="2998545" y="162080"/>
                  <a:pt x="2998545" y="155517"/>
                </a:cubicBezTo>
                <a:cubicBezTo>
                  <a:pt x="2998545" y="148224"/>
                  <a:pt x="3005376" y="141661"/>
                  <a:pt x="3013723" y="141661"/>
                </a:cubicBezTo>
                <a:close/>
                <a:moveTo>
                  <a:pt x="2942497" y="141661"/>
                </a:moveTo>
                <a:cubicBezTo>
                  <a:pt x="2951061" y="141661"/>
                  <a:pt x="2957293" y="148224"/>
                  <a:pt x="2957293" y="155517"/>
                </a:cubicBezTo>
                <a:cubicBezTo>
                  <a:pt x="2957293" y="162080"/>
                  <a:pt x="2951061" y="167915"/>
                  <a:pt x="2942497" y="167915"/>
                </a:cubicBezTo>
                <a:cubicBezTo>
                  <a:pt x="2934719" y="167915"/>
                  <a:pt x="2927716" y="162080"/>
                  <a:pt x="2927716" y="155517"/>
                </a:cubicBezTo>
                <a:cubicBezTo>
                  <a:pt x="2927716" y="148224"/>
                  <a:pt x="2934719" y="141661"/>
                  <a:pt x="2942497" y="141661"/>
                </a:cubicBezTo>
                <a:close/>
                <a:moveTo>
                  <a:pt x="2867363" y="141661"/>
                </a:moveTo>
                <a:cubicBezTo>
                  <a:pt x="2875389" y="141661"/>
                  <a:pt x="2879765" y="148224"/>
                  <a:pt x="2879765" y="155517"/>
                </a:cubicBezTo>
                <a:cubicBezTo>
                  <a:pt x="2879765" y="162080"/>
                  <a:pt x="2875389" y="167915"/>
                  <a:pt x="2867363" y="167915"/>
                </a:cubicBezTo>
                <a:cubicBezTo>
                  <a:pt x="2860073" y="167915"/>
                  <a:pt x="2853510" y="162080"/>
                  <a:pt x="2853510" y="155517"/>
                </a:cubicBezTo>
                <a:cubicBezTo>
                  <a:pt x="2853510" y="148224"/>
                  <a:pt x="2860073" y="141661"/>
                  <a:pt x="2867363" y="141661"/>
                </a:cubicBezTo>
                <a:close/>
                <a:moveTo>
                  <a:pt x="2796538" y="141661"/>
                </a:moveTo>
                <a:cubicBezTo>
                  <a:pt x="2803103" y="141661"/>
                  <a:pt x="2808940" y="148224"/>
                  <a:pt x="2808940" y="155517"/>
                </a:cubicBezTo>
                <a:cubicBezTo>
                  <a:pt x="2808940" y="162080"/>
                  <a:pt x="2803103" y="167915"/>
                  <a:pt x="2796538" y="167915"/>
                </a:cubicBezTo>
                <a:cubicBezTo>
                  <a:pt x="2789246" y="167915"/>
                  <a:pt x="2782683" y="162080"/>
                  <a:pt x="2782683" y="155517"/>
                </a:cubicBezTo>
                <a:cubicBezTo>
                  <a:pt x="2782683" y="148224"/>
                  <a:pt x="2789246" y="141661"/>
                  <a:pt x="2796538" y="141661"/>
                </a:cubicBezTo>
                <a:close/>
                <a:moveTo>
                  <a:pt x="2725703" y="141661"/>
                </a:moveTo>
                <a:cubicBezTo>
                  <a:pt x="2731538" y="141661"/>
                  <a:pt x="2738105" y="148224"/>
                  <a:pt x="2738105" y="155517"/>
                </a:cubicBezTo>
                <a:cubicBezTo>
                  <a:pt x="2738105" y="162080"/>
                  <a:pt x="2731538" y="167915"/>
                  <a:pt x="2725703" y="167915"/>
                </a:cubicBezTo>
                <a:cubicBezTo>
                  <a:pt x="2717686" y="167915"/>
                  <a:pt x="2711852" y="162080"/>
                  <a:pt x="2711852" y="155517"/>
                </a:cubicBezTo>
                <a:cubicBezTo>
                  <a:pt x="2711852" y="148224"/>
                  <a:pt x="2717686" y="141661"/>
                  <a:pt x="2725703" y="141661"/>
                </a:cubicBezTo>
                <a:close/>
                <a:moveTo>
                  <a:pt x="2653420" y="141661"/>
                </a:moveTo>
                <a:cubicBezTo>
                  <a:pt x="2660711" y="141661"/>
                  <a:pt x="2667273" y="148224"/>
                  <a:pt x="2667273" y="155517"/>
                </a:cubicBezTo>
                <a:cubicBezTo>
                  <a:pt x="2667273" y="162080"/>
                  <a:pt x="2660711" y="167915"/>
                  <a:pt x="2653420" y="167915"/>
                </a:cubicBezTo>
                <a:cubicBezTo>
                  <a:pt x="2646857" y="167915"/>
                  <a:pt x="2641021" y="162080"/>
                  <a:pt x="2641021" y="155517"/>
                </a:cubicBezTo>
                <a:cubicBezTo>
                  <a:pt x="2641021" y="148224"/>
                  <a:pt x="2646857" y="141661"/>
                  <a:pt x="2653420" y="141661"/>
                </a:cubicBezTo>
                <a:close/>
                <a:moveTo>
                  <a:pt x="2582586" y="141661"/>
                </a:moveTo>
                <a:cubicBezTo>
                  <a:pt x="2589878" y="141661"/>
                  <a:pt x="2596442" y="148224"/>
                  <a:pt x="2596442" y="155517"/>
                </a:cubicBezTo>
                <a:cubicBezTo>
                  <a:pt x="2596442" y="162080"/>
                  <a:pt x="2589878" y="167915"/>
                  <a:pt x="2582586" y="167915"/>
                </a:cubicBezTo>
                <a:cubicBezTo>
                  <a:pt x="2576024" y="167915"/>
                  <a:pt x="2570189" y="162080"/>
                  <a:pt x="2570189" y="155517"/>
                </a:cubicBezTo>
                <a:cubicBezTo>
                  <a:pt x="2570189" y="148224"/>
                  <a:pt x="2576024" y="141661"/>
                  <a:pt x="2582586" y="141661"/>
                </a:cubicBezTo>
                <a:close/>
                <a:moveTo>
                  <a:pt x="2511034" y="141661"/>
                </a:moveTo>
                <a:cubicBezTo>
                  <a:pt x="2519052" y="141661"/>
                  <a:pt x="2525616" y="148224"/>
                  <a:pt x="2525616" y="155517"/>
                </a:cubicBezTo>
                <a:cubicBezTo>
                  <a:pt x="2525616" y="162080"/>
                  <a:pt x="2519052" y="167915"/>
                  <a:pt x="2511034" y="167915"/>
                </a:cubicBezTo>
                <a:cubicBezTo>
                  <a:pt x="2503743" y="167915"/>
                  <a:pt x="2499364" y="162080"/>
                  <a:pt x="2499364" y="155517"/>
                </a:cubicBezTo>
                <a:cubicBezTo>
                  <a:pt x="2499364" y="148224"/>
                  <a:pt x="2503743" y="141661"/>
                  <a:pt x="2511034" y="141661"/>
                </a:cubicBezTo>
                <a:close/>
                <a:moveTo>
                  <a:pt x="2439946" y="141661"/>
                </a:moveTo>
                <a:cubicBezTo>
                  <a:pt x="2448505" y="141661"/>
                  <a:pt x="2454734" y="148224"/>
                  <a:pt x="2454734" y="155517"/>
                </a:cubicBezTo>
                <a:cubicBezTo>
                  <a:pt x="2454734" y="162080"/>
                  <a:pt x="2448505" y="167915"/>
                  <a:pt x="2439946" y="167915"/>
                </a:cubicBezTo>
                <a:cubicBezTo>
                  <a:pt x="2432165" y="167915"/>
                  <a:pt x="2425159" y="162080"/>
                  <a:pt x="2425159" y="155517"/>
                </a:cubicBezTo>
                <a:cubicBezTo>
                  <a:pt x="2425159" y="148224"/>
                  <a:pt x="2432165" y="141661"/>
                  <a:pt x="2439946" y="141661"/>
                </a:cubicBezTo>
                <a:close/>
                <a:moveTo>
                  <a:pt x="2369114" y="141661"/>
                </a:moveTo>
                <a:cubicBezTo>
                  <a:pt x="2377674" y="141661"/>
                  <a:pt x="2383900" y="148224"/>
                  <a:pt x="2383900" y="155517"/>
                </a:cubicBezTo>
                <a:cubicBezTo>
                  <a:pt x="2383900" y="162080"/>
                  <a:pt x="2377674" y="167915"/>
                  <a:pt x="2369114" y="167915"/>
                </a:cubicBezTo>
                <a:cubicBezTo>
                  <a:pt x="2361331" y="167915"/>
                  <a:pt x="2354323" y="163539"/>
                  <a:pt x="2354323" y="155517"/>
                </a:cubicBezTo>
                <a:cubicBezTo>
                  <a:pt x="2354323" y="148224"/>
                  <a:pt x="2361331" y="141661"/>
                  <a:pt x="2369114" y="141661"/>
                </a:cubicBezTo>
                <a:close/>
                <a:moveTo>
                  <a:pt x="2298283" y="141661"/>
                </a:moveTo>
                <a:cubicBezTo>
                  <a:pt x="2306842" y="141661"/>
                  <a:pt x="2313070" y="148224"/>
                  <a:pt x="2313070" y="155517"/>
                </a:cubicBezTo>
                <a:cubicBezTo>
                  <a:pt x="2313070" y="163539"/>
                  <a:pt x="2306842" y="167915"/>
                  <a:pt x="2298283" y="167915"/>
                </a:cubicBezTo>
                <a:cubicBezTo>
                  <a:pt x="2290497" y="167915"/>
                  <a:pt x="2283493" y="163539"/>
                  <a:pt x="2283493" y="155517"/>
                </a:cubicBezTo>
                <a:cubicBezTo>
                  <a:pt x="2283493" y="148224"/>
                  <a:pt x="2290497" y="141661"/>
                  <a:pt x="2298283" y="141661"/>
                </a:cubicBezTo>
                <a:close/>
                <a:moveTo>
                  <a:pt x="2226517" y="141661"/>
                </a:moveTo>
                <a:cubicBezTo>
                  <a:pt x="2234542" y="141661"/>
                  <a:pt x="2238916" y="148224"/>
                  <a:pt x="2238916" y="155517"/>
                </a:cubicBezTo>
                <a:cubicBezTo>
                  <a:pt x="2238916" y="163539"/>
                  <a:pt x="2234542" y="167915"/>
                  <a:pt x="2226517" y="167915"/>
                </a:cubicBezTo>
                <a:cubicBezTo>
                  <a:pt x="2218495" y="167915"/>
                  <a:pt x="2212659" y="163539"/>
                  <a:pt x="2212659" y="155517"/>
                </a:cubicBezTo>
                <a:cubicBezTo>
                  <a:pt x="2212659" y="148224"/>
                  <a:pt x="2218495" y="141661"/>
                  <a:pt x="2226517" y="141661"/>
                </a:cubicBezTo>
                <a:close/>
                <a:moveTo>
                  <a:pt x="2155683" y="141661"/>
                </a:moveTo>
                <a:cubicBezTo>
                  <a:pt x="2161520" y="141661"/>
                  <a:pt x="2168084" y="148224"/>
                  <a:pt x="2168084" y="155517"/>
                </a:cubicBezTo>
                <a:cubicBezTo>
                  <a:pt x="2168084" y="163539"/>
                  <a:pt x="2161520" y="167915"/>
                  <a:pt x="2155683" y="167915"/>
                </a:cubicBezTo>
                <a:cubicBezTo>
                  <a:pt x="2147663" y="167915"/>
                  <a:pt x="2141827" y="163539"/>
                  <a:pt x="2141827" y="155517"/>
                </a:cubicBezTo>
                <a:cubicBezTo>
                  <a:pt x="2141827" y="148224"/>
                  <a:pt x="2147663" y="141661"/>
                  <a:pt x="2155683" y="141661"/>
                </a:cubicBezTo>
                <a:close/>
                <a:moveTo>
                  <a:pt x="2084851" y="141661"/>
                </a:moveTo>
                <a:cubicBezTo>
                  <a:pt x="2090686" y="141661"/>
                  <a:pt x="2097249" y="148224"/>
                  <a:pt x="2097249" y="155517"/>
                </a:cubicBezTo>
                <a:cubicBezTo>
                  <a:pt x="2097249" y="163539"/>
                  <a:pt x="2090686" y="167915"/>
                  <a:pt x="2084851" y="167915"/>
                </a:cubicBezTo>
                <a:cubicBezTo>
                  <a:pt x="2076829" y="167915"/>
                  <a:pt x="2070995" y="163539"/>
                  <a:pt x="2070995" y="155517"/>
                </a:cubicBezTo>
                <a:cubicBezTo>
                  <a:pt x="2070995" y="148224"/>
                  <a:pt x="2076829" y="141661"/>
                  <a:pt x="2084851" y="141661"/>
                </a:cubicBezTo>
                <a:close/>
                <a:moveTo>
                  <a:pt x="2011835" y="141661"/>
                </a:moveTo>
                <a:cubicBezTo>
                  <a:pt x="2019855" y="141661"/>
                  <a:pt x="2026421" y="148224"/>
                  <a:pt x="2026421" y="155517"/>
                </a:cubicBezTo>
                <a:cubicBezTo>
                  <a:pt x="2026421" y="163539"/>
                  <a:pt x="2019855" y="167915"/>
                  <a:pt x="2011835" y="167915"/>
                </a:cubicBezTo>
                <a:cubicBezTo>
                  <a:pt x="2006003" y="167915"/>
                  <a:pt x="2000168" y="163539"/>
                  <a:pt x="2000168" y="155517"/>
                </a:cubicBezTo>
                <a:cubicBezTo>
                  <a:pt x="2000168" y="148224"/>
                  <a:pt x="2006003" y="141661"/>
                  <a:pt x="2011835" y="141661"/>
                </a:cubicBezTo>
                <a:close/>
                <a:moveTo>
                  <a:pt x="1938365" y="141661"/>
                </a:moveTo>
                <a:cubicBezTo>
                  <a:pt x="1946388" y="141661"/>
                  <a:pt x="1952222" y="148224"/>
                  <a:pt x="1952222" y="155517"/>
                </a:cubicBezTo>
                <a:cubicBezTo>
                  <a:pt x="1952222" y="163539"/>
                  <a:pt x="1946388" y="167915"/>
                  <a:pt x="1938365" y="167915"/>
                </a:cubicBezTo>
                <a:cubicBezTo>
                  <a:pt x="1931072" y="167915"/>
                  <a:pt x="1925971" y="163539"/>
                  <a:pt x="1925971" y="155517"/>
                </a:cubicBezTo>
                <a:cubicBezTo>
                  <a:pt x="1925971" y="148224"/>
                  <a:pt x="1931072" y="141661"/>
                  <a:pt x="1938365" y="141661"/>
                </a:cubicBezTo>
                <a:close/>
                <a:moveTo>
                  <a:pt x="1869922" y="141661"/>
                </a:moveTo>
                <a:cubicBezTo>
                  <a:pt x="1878483" y="141661"/>
                  <a:pt x="1884712" y="148224"/>
                  <a:pt x="1884712" y="155517"/>
                </a:cubicBezTo>
                <a:cubicBezTo>
                  <a:pt x="1884712" y="163539"/>
                  <a:pt x="1878483" y="167915"/>
                  <a:pt x="1869922" y="167915"/>
                </a:cubicBezTo>
                <a:cubicBezTo>
                  <a:pt x="1862138" y="167915"/>
                  <a:pt x="1855131" y="163539"/>
                  <a:pt x="1855131" y="155517"/>
                </a:cubicBezTo>
                <a:cubicBezTo>
                  <a:pt x="1855131" y="148224"/>
                  <a:pt x="1862138" y="141661"/>
                  <a:pt x="1869922" y="141661"/>
                </a:cubicBezTo>
                <a:close/>
                <a:moveTo>
                  <a:pt x="1799087" y="141661"/>
                </a:moveTo>
                <a:cubicBezTo>
                  <a:pt x="1807649" y="141661"/>
                  <a:pt x="1813879" y="148224"/>
                  <a:pt x="1813879" y="155517"/>
                </a:cubicBezTo>
                <a:cubicBezTo>
                  <a:pt x="1813879" y="163539"/>
                  <a:pt x="1807649" y="167915"/>
                  <a:pt x="1799087" y="167915"/>
                </a:cubicBezTo>
                <a:cubicBezTo>
                  <a:pt x="1790527" y="167915"/>
                  <a:pt x="1784303" y="163539"/>
                  <a:pt x="1784303" y="155517"/>
                </a:cubicBezTo>
                <a:cubicBezTo>
                  <a:pt x="1784303" y="148224"/>
                  <a:pt x="1790527" y="141661"/>
                  <a:pt x="1799087" y="141661"/>
                </a:cubicBezTo>
                <a:close/>
                <a:moveTo>
                  <a:pt x="1728262" y="141661"/>
                </a:moveTo>
                <a:cubicBezTo>
                  <a:pt x="1736828" y="141661"/>
                  <a:pt x="1743052" y="148224"/>
                  <a:pt x="1743052" y="155517"/>
                </a:cubicBezTo>
                <a:cubicBezTo>
                  <a:pt x="1743052" y="163539"/>
                  <a:pt x="1736828" y="167915"/>
                  <a:pt x="1728262" y="167915"/>
                </a:cubicBezTo>
                <a:cubicBezTo>
                  <a:pt x="1719700" y="167915"/>
                  <a:pt x="1713474" y="163539"/>
                  <a:pt x="1713474" y="155517"/>
                </a:cubicBezTo>
                <a:cubicBezTo>
                  <a:pt x="1713474" y="148224"/>
                  <a:pt x="1719700" y="141661"/>
                  <a:pt x="1728262" y="141661"/>
                </a:cubicBezTo>
                <a:close/>
                <a:moveTo>
                  <a:pt x="1656501" y="141661"/>
                </a:moveTo>
                <a:cubicBezTo>
                  <a:pt x="1663792" y="141661"/>
                  <a:pt x="1668900" y="148666"/>
                  <a:pt x="1668900" y="156450"/>
                </a:cubicBezTo>
                <a:cubicBezTo>
                  <a:pt x="1668900" y="165012"/>
                  <a:pt x="1663792" y="171239"/>
                  <a:pt x="1656501" y="171239"/>
                </a:cubicBezTo>
                <a:cubicBezTo>
                  <a:pt x="1648481" y="171239"/>
                  <a:pt x="1642655" y="165012"/>
                  <a:pt x="1642655" y="156450"/>
                </a:cubicBezTo>
                <a:cubicBezTo>
                  <a:pt x="1642655" y="148666"/>
                  <a:pt x="1648481" y="141661"/>
                  <a:pt x="1656501" y="141661"/>
                </a:cubicBezTo>
                <a:close/>
                <a:moveTo>
                  <a:pt x="1582299" y="141661"/>
                </a:moveTo>
                <a:cubicBezTo>
                  <a:pt x="1588134" y="141661"/>
                  <a:pt x="1594704" y="148666"/>
                  <a:pt x="1594704" y="156450"/>
                </a:cubicBezTo>
                <a:cubicBezTo>
                  <a:pt x="1594704" y="165012"/>
                  <a:pt x="1588134" y="171239"/>
                  <a:pt x="1582299" y="171239"/>
                </a:cubicBezTo>
                <a:cubicBezTo>
                  <a:pt x="1574277" y="171239"/>
                  <a:pt x="1568444" y="165012"/>
                  <a:pt x="1568444" y="156450"/>
                </a:cubicBezTo>
                <a:cubicBezTo>
                  <a:pt x="1568444" y="148666"/>
                  <a:pt x="1574277" y="141661"/>
                  <a:pt x="1582299" y="141661"/>
                </a:cubicBezTo>
                <a:close/>
                <a:moveTo>
                  <a:pt x="1512199" y="141661"/>
                </a:moveTo>
                <a:cubicBezTo>
                  <a:pt x="1518035" y="141661"/>
                  <a:pt x="1523867" y="148666"/>
                  <a:pt x="1523867" y="156450"/>
                </a:cubicBezTo>
                <a:cubicBezTo>
                  <a:pt x="1523867" y="165012"/>
                  <a:pt x="1518035" y="171239"/>
                  <a:pt x="1512199" y="171239"/>
                </a:cubicBezTo>
                <a:cubicBezTo>
                  <a:pt x="1504174" y="171239"/>
                  <a:pt x="1497612" y="165012"/>
                  <a:pt x="1497612" y="156450"/>
                </a:cubicBezTo>
                <a:cubicBezTo>
                  <a:pt x="1497612" y="148666"/>
                  <a:pt x="1504174" y="141661"/>
                  <a:pt x="1512199" y="141661"/>
                </a:cubicBezTo>
                <a:close/>
                <a:moveTo>
                  <a:pt x="1439173" y="141661"/>
                </a:moveTo>
                <a:cubicBezTo>
                  <a:pt x="1447191" y="141661"/>
                  <a:pt x="1453026" y="148666"/>
                  <a:pt x="1453026" y="156450"/>
                </a:cubicBezTo>
                <a:cubicBezTo>
                  <a:pt x="1453026" y="165012"/>
                  <a:pt x="1447191" y="171239"/>
                  <a:pt x="1439173" y="171239"/>
                </a:cubicBezTo>
                <a:cubicBezTo>
                  <a:pt x="1433339" y="171239"/>
                  <a:pt x="1426777" y="165012"/>
                  <a:pt x="1426777" y="156450"/>
                </a:cubicBezTo>
                <a:cubicBezTo>
                  <a:pt x="1426777" y="148666"/>
                  <a:pt x="1433339" y="141661"/>
                  <a:pt x="1439173" y="141661"/>
                </a:cubicBezTo>
                <a:close/>
                <a:moveTo>
                  <a:pt x="1368349" y="141661"/>
                </a:moveTo>
                <a:cubicBezTo>
                  <a:pt x="1376368" y="141661"/>
                  <a:pt x="1382203" y="148666"/>
                  <a:pt x="1382203" y="156450"/>
                </a:cubicBezTo>
                <a:cubicBezTo>
                  <a:pt x="1382203" y="165012"/>
                  <a:pt x="1376368" y="171239"/>
                  <a:pt x="1368349" y="171239"/>
                </a:cubicBezTo>
                <a:cubicBezTo>
                  <a:pt x="1362516" y="171239"/>
                  <a:pt x="1355953" y="165012"/>
                  <a:pt x="1355953" y="156450"/>
                </a:cubicBezTo>
                <a:cubicBezTo>
                  <a:pt x="1355953" y="148666"/>
                  <a:pt x="1362516" y="141661"/>
                  <a:pt x="1368349" y="141661"/>
                </a:cubicBezTo>
                <a:close/>
                <a:moveTo>
                  <a:pt x="1297520" y="141661"/>
                </a:moveTo>
                <a:cubicBezTo>
                  <a:pt x="1305540" y="141661"/>
                  <a:pt x="1311374" y="148666"/>
                  <a:pt x="1311374" y="156450"/>
                </a:cubicBezTo>
                <a:cubicBezTo>
                  <a:pt x="1311374" y="165012"/>
                  <a:pt x="1305540" y="171239"/>
                  <a:pt x="1297520" y="171239"/>
                </a:cubicBezTo>
                <a:cubicBezTo>
                  <a:pt x="1289498" y="171239"/>
                  <a:pt x="1285121" y="165012"/>
                  <a:pt x="1285121" y="156450"/>
                </a:cubicBezTo>
                <a:cubicBezTo>
                  <a:pt x="1285121" y="148666"/>
                  <a:pt x="1289498" y="141661"/>
                  <a:pt x="1297520" y="141661"/>
                </a:cubicBezTo>
                <a:close/>
                <a:moveTo>
                  <a:pt x="2796538" y="70831"/>
                </a:moveTo>
                <a:cubicBezTo>
                  <a:pt x="2803103" y="70831"/>
                  <a:pt x="2808940" y="76665"/>
                  <a:pt x="2808940" y="84687"/>
                </a:cubicBezTo>
                <a:cubicBezTo>
                  <a:pt x="2808940" y="90521"/>
                  <a:pt x="2803103" y="97085"/>
                  <a:pt x="2796538" y="97085"/>
                </a:cubicBezTo>
                <a:cubicBezTo>
                  <a:pt x="2789246" y="97085"/>
                  <a:pt x="2782683" y="90521"/>
                  <a:pt x="2782683" y="84687"/>
                </a:cubicBezTo>
                <a:cubicBezTo>
                  <a:pt x="2782683" y="76665"/>
                  <a:pt x="2789246" y="70831"/>
                  <a:pt x="2796538" y="70831"/>
                </a:cubicBezTo>
                <a:close/>
                <a:moveTo>
                  <a:pt x="2725703" y="70831"/>
                </a:moveTo>
                <a:cubicBezTo>
                  <a:pt x="2731538" y="70831"/>
                  <a:pt x="2738105" y="76665"/>
                  <a:pt x="2738105" y="84687"/>
                </a:cubicBezTo>
                <a:cubicBezTo>
                  <a:pt x="2738105" y="90521"/>
                  <a:pt x="2731538" y="97085"/>
                  <a:pt x="2725703" y="97085"/>
                </a:cubicBezTo>
                <a:cubicBezTo>
                  <a:pt x="2717686" y="97085"/>
                  <a:pt x="2711852" y="90521"/>
                  <a:pt x="2711852" y="84687"/>
                </a:cubicBezTo>
                <a:cubicBezTo>
                  <a:pt x="2711852" y="76665"/>
                  <a:pt x="2717686" y="70831"/>
                  <a:pt x="2725703" y="70831"/>
                </a:cubicBezTo>
                <a:close/>
                <a:moveTo>
                  <a:pt x="2653420" y="70831"/>
                </a:moveTo>
                <a:cubicBezTo>
                  <a:pt x="2660711" y="70831"/>
                  <a:pt x="2667273" y="76665"/>
                  <a:pt x="2667273" y="84687"/>
                </a:cubicBezTo>
                <a:cubicBezTo>
                  <a:pt x="2667273" y="90521"/>
                  <a:pt x="2660711" y="97085"/>
                  <a:pt x="2653420" y="97085"/>
                </a:cubicBezTo>
                <a:cubicBezTo>
                  <a:pt x="2646857" y="97085"/>
                  <a:pt x="2641021" y="90521"/>
                  <a:pt x="2641021" y="84687"/>
                </a:cubicBezTo>
                <a:cubicBezTo>
                  <a:pt x="2641021" y="76665"/>
                  <a:pt x="2646857" y="70831"/>
                  <a:pt x="2653420" y="70831"/>
                </a:cubicBezTo>
                <a:close/>
                <a:moveTo>
                  <a:pt x="2582586" y="70831"/>
                </a:moveTo>
                <a:cubicBezTo>
                  <a:pt x="2589878" y="70831"/>
                  <a:pt x="2596442" y="76665"/>
                  <a:pt x="2596442" y="84687"/>
                </a:cubicBezTo>
                <a:cubicBezTo>
                  <a:pt x="2596442" y="90521"/>
                  <a:pt x="2589878" y="97085"/>
                  <a:pt x="2582586" y="97085"/>
                </a:cubicBezTo>
                <a:cubicBezTo>
                  <a:pt x="2576024" y="97085"/>
                  <a:pt x="2570189" y="90521"/>
                  <a:pt x="2570189" y="84687"/>
                </a:cubicBezTo>
                <a:cubicBezTo>
                  <a:pt x="2570189" y="76665"/>
                  <a:pt x="2576024" y="70831"/>
                  <a:pt x="2582586" y="70831"/>
                </a:cubicBezTo>
                <a:close/>
                <a:moveTo>
                  <a:pt x="2511034" y="70831"/>
                </a:moveTo>
                <a:cubicBezTo>
                  <a:pt x="2519052" y="70831"/>
                  <a:pt x="2525616" y="76665"/>
                  <a:pt x="2525616" y="84687"/>
                </a:cubicBezTo>
                <a:cubicBezTo>
                  <a:pt x="2525616" y="90521"/>
                  <a:pt x="2519052" y="97085"/>
                  <a:pt x="2511034" y="97085"/>
                </a:cubicBezTo>
                <a:cubicBezTo>
                  <a:pt x="2503743" y="97085"/>
                  <a:pt x="2499364" y="90521"/>
                  <a:pt x="2499364" y="84687"/>
                </a:cubicBezTo>
                <a:cubicBezTo>
                  <a:pt x="2499364" y="76665"/>
                  <a:pt x="2503743" y="70831"/>
                  <a:pt x="2511034" y="70831"/>
                </a:cubicBezTo>
                <a:close/>
                <a:moveTo>
                  <a:pt x="2439946" y="70831"/>
                </a:moveTo>
                <a:cubicBezTo>
                  <a:pt x="2448505" y="70831"/>
                  <a:pt x="2454737" y="76665"/>
                  <a:pt x="2454737" y="84687"/>
                </a:cubicBezTo>
                <a:cubicBezTo>
                  <a:pt x="2454737" y="90521"/>
                  <a:pt x="2448505" y="97085"/>
                  <a:pt x="2439946" y="97085"/>
                </a:cubicBezTo>
                <a:cubicBezTo>
                  <a:pt x="2432165" y="97085"/>
                  <a:pt x="2425159" y="90521"/>
                  <a:pt x="2425159" y="84687"/>
                </a:cubicBezTo>
                <a:cubicBezTo>
                  <a:pt x="2425159" y="76665"/>
                  <a:pt x="2432165" y="70831"/>
                  <a:pt x="2439946" y="70831"/>
                </a:cubicBezTo>
                <a:close/>
                <a:moveTo>
                  <a:pt x="2369114" y="70831"/>
                </a:moveTo>
                <a:cubicBezTo>
                  <a:pt x="2377674" y="70831"/>
                  <a:pt x="2383900" y="76665"/>
                  <a:pt x="2383900" y="84687"/>
                </a:cubicBezTo>
                <a:cubicBezTo>
                  <a:pt x="2383900" y="90521"/>
                  <a:pt x="2377674" y="97085"/>
                  <a:pt x="2369114" y="97085"/>
                </a:cubicBezTo>
                <a:cubicBezTo>
                  <a:pt x="2361331" y="97085"/>
                  <a:pt x="2354323" y="90521"/>
                  <a:pt x="2354323" y="84687"/>
                </a:cubicBezTo>
                <a:cubicBezTo>
                  <a:pt x="2354323" y="76665"/>
                  <a:pt x="2361331" y="70831"/>
                  <a:pt x="2369114" y="70831"/>
                </a:cubicBezTo>
                <a:close/>
                <a:moveTo>
                  <a:pt x="2298283" y="70831"/>
                </a:moveTo>
                <a:cubicBezTo>
                  <a:pt x="2306842" y="70831"/>
                  <a:pt x="2313070" y="76665"/>
                  <a:pt x="2313070" y="84687"/>
                </a:cubicBezTo>
                <a:cubicBezTo>
                  <a:pt x="2313070" y="90521"/>
                  <a:pt x="2306842" y="97085"/>
                  <a:pt x="2298283" y="97085"/>
                </a:cubicBezTo>
                <a:cubicBezTo>
                  <a:pt x="2290497" y="97085"/>
                  <a:pt x="2283493" y="90521"/>
                  <a:pt x="2283493" y="84687"/>
                </a:cubicBezTo>
                <a:cubicBezTo>
                  <a:pt x="2283493" y="76665"/>
                  <a:pt x="2290497" y="70831"/>
                  <a:pt x="2298283" y="70831"/>
                </a:cubicBezTo>
                <a:close/>
                <a:moveTo>
                  <a:pt x="2226517" y="70831"/>
                </a:moveTo>
                <a:cubicBezTo>
                  <a:pt x="2234542" y="70831"/>
                  <a:pt x="2238916" y="76665"/>
                  <a:pt x="2238916" y="84687"/>
                </a:cubicBezTo>
                <a:cubicBezTo>
                  <a:pt x="2238916" y="90521"/>
                  <a:pt x="2234542" y="97085"/>
                  <a:pt x="2226517" y="97085"/>
                </a:cubicBezTo>
                <a:cubicBezTo>
                  <a:pt x="2218495" y="97085"/>
                  <a:pt x="2212659" y="90521"/>
                  <a:pt x="2212659" y="84687"/>
                </a:cubicBezTo>
                <a:cubicBezTo>
                  <a:pt x="2212659" y="76665"/>
                  <a:pt x="2218495" y="70831"/>
                  <a:pt x="2226517" y="70831"/>
                </a:cubicBezTo>
                <a:close/>
                <a:moveTo>
                  <a:pt x="2155683" y="70831"/>
                </a:moveTo>
                <a:cubicBezTo>
                  <a:pt x="2161520" y="70831"/>
                  <a:pt x="2168084" y="76665"/>
                  <a:pt x="2168084" y="84687"/>
                </a:cubicBezTo>
                <a:cubicBezTo>
                  <a:pt x="2168084" y="90521"/>
                  <a:pt x="2161520" y="97085"/>
                  <a:pt x="2155683" y="97085"/>
                </a:cubicBezTo>
                <a:cubicBezTo>
                  <a:pt x="2147663" y="97085"/>
                  <a:pt x="2141827" y="90521"/>
                  <a:pt x="2141827" y="84687"/>
                </a:cubicBezTo>
                <a:cubicBezTo>
                  <a:pt x="2141827" y="76665"/>
                  <a:pt x="2147663" y="70831"/>
                  <a:pt x="2155683" y="70831"/>
                </a:cubicBezTo>
                <a:close/>
                <a:moveTo>
                  <a:pt x="2083393" y="70831"/>
                </a:moveTo>
                <a:cubicBezTo>
                  <a:pt x="2090686" y="70831"/>
                  <a:pt x="2097249" y="76665"/>
                  <a:pt x="2097249" y="84687"/>
                </a:cubicBezTo>
                <a:cubicBezTo>
                  <a:pt x="2097249" y="90521"/>
                  <a:pt x="2090686" y="97085"/>
                  <a:pt x="2083393" y="97085"/>
                </a:cubicBezTo>
                <a:cubicBezTo>
                  <a:pt x="2076829" y="97085"/>
                  <a:pt x="2070995" y="90521"/>
                  <a:pt x="2070995" y="84687"/>
                </a:cubicBezTo>
                <a:cubicBezTo>
                  <a:pt x="2070995" y="76665"/>
                  <a:pt x="2076829" y="70831"/>
                  <a:pt x="2083393" y="70831"/>
                </a:cubicBezTo>
                <a:close/>
                <a:moveTo>
                  <a:pt x="2011835" y="70831"/>
                </a:moveTo>
                <a:cubicBezTo>
                  <a:pt x="2019855" y="70831"/>
                  <a:pt x="2026421" y="76665"/>
                  <a:pt x="2026421" y="84687"/>
                </a:cubicBezTo>
                <a:cubicBezTo>
                  <a:pt x="2026421" y="90521"/>
                  <a:pt x="2019855" y="97085"/>
                  <a:pt x="2011835" y="97085"/>
                </a:cubicBezTo>
                <a:cubicBezTo>
                  <a:pt x="2006003" y="97085"/>
                  <a:pt x="2000168" y="90521"/>
                  <a:pt x="2000168" y="84687"/>
                </a:cubicBezTo>
                <a:cubicBezTo>
                  <a:pt x="2000168" y="76665"/>
                  <a:pt x="2006003" y="70831"/>
                  <a:pt x="2011835" y="70831"/>
                </a:cubicBezTo>
                <a:close/>
                <a:moveTo>
                  <a:pt x="1938365" y="70831"/>
                </a:moveTo>
                <a:cubicBezTo>
                  <a:pt x="1946388" y="70831"/>
                  <a:pt x="1952222" y="76665"/>
                  <a:pt x="1952222" y="84687"/>
                </a:cubicBezTo>
                <a:cubicBezTo>
                  <a:pt x="1952222" y="90521"/>
                  <a:pt x="1946388" y="97085"/>
                  <a:pt x="1938365" y="97085"/>
                </a:cubicBezTo>
                <a:cubicBezTo>
                  <a:pt x="1931072" y="97085"/>
                  <a:pt x="1925971" y="90521"/>
                  <a:pt x="1925971" y="84687"/>
                </a:cubicBezTo>
                <a:cubicBezTo>
                  <a:pt x="1925971" y="76665"/>
                  <a:pt x="1931072" y="70831"/>
                  <a:pt x="1938365" y="70831"/>
                </a:cubicBezTo>
                <a:close/>
                <a:moveTo>
                  <a:pt x="1869922" y="70831"/>
                </a:moveTo>
                <a:cubicBezTo>
                  <a:pt x="1878483" y="70831"/>
                  <a:pt x="1884712" y="76665"/>
                  <a:pt x="1884712" y="84687"/>
                </a:cubicBezTo>
                <a:cubicBezTo>
                  <a:pt x="1884712" y="90521"/>
                  <a:pt x="1878483" y="97085"/>
                  <a:pt x="1869922" y="97085"/>
                </a:cubicBezTo>
                <a:cubicBezTo>
                  <a:pt x="1862138" y="97085"/>
                  <a:pt x="1855131" y="90521"/>
                  <a:pt x="1855131" y="84687"/>
                </a:cubicBezTo>
                <a:cubicBezTo>
                  <a:pt x="1855131" y="76665"/>
                  <a:pt x="1862138" y="70831"/>
                  <a:pt x="1869922" y="70831"/>
                </a:cubicBezTo>
                <a:close/>
                <a:moveTo>
                  <a:pt x="1799087" y="70831"/>
                </a:moveTo>
                <a:cubicBezTo>
                  <a:pt x="1807649" y="70831"/>
                  <a:pt x="1813879" y="76665"/>
                  <a:pt x="1813879" y="84687"/>
                </a:cubicBezTo>
                <a:cubicBezTo>
                  <a:pt x="1813879" y="90521"/>
                  <a:pt x="1807649" y="97085"/>
                  <a:pt x="1799087" y="97085"/>
                </a:cubicBezTo>
                <a:cubicBezTo>
                  <a:pt x="1790527" y="97085"/>
                  <a:pt x="1784303" y="92709"/>
                  <a:pt x="1784303" y="84687"/>
                </a:cubicBezTo>
                <a:cubicBezTo>
                  <a:pt x="1784303" y="76665"/>
                  <a:pt x="1790527" y="70831"/>
                  <a:pt x="1799087" y="70831"/>
                </a:cubicBezTo>
                <a:close/>
                <a:moveTo>
                  <a:pt x="1728262" y="70831"/>
                </a:moveTo>
                <a:cubicBezTo>
                  <a:pt x="1736828" y="70831"/>
                  <a:pt x="1743052" y="76665"/>
                  <a:pt x="1743052" y="84687"/>
                </a:cubicBezTo>
                <a:cubicBezTo>
                  <a:pt x="1743052" y="92709"/>
                  <a:pt x="1736828" y="97085"/>
                  <a:pt x="1728262" y="97085"/>
                </a:cubicBezTo>
                <a:cubicBezTo>
                  <a:pt x="1719700" y="97085"/>
                  <a:pt x="1713474" y="92709"/>
                  <a:pt x="1713474" y="84687"/>
                </a:cubicBezTo>
                <a:cubicBezTo>
                  <a:pt x="1713474" y="76665"/>
                  <a:pt x="1719700" y="70831"/>
                  <a:pt x="1728262" y="70831"/>
                </a:cubicBezTo>
                <a:close/>
                <a:moveTo>
                  <a:pt x="1656501" y="70831"/>
                </a:moveTo>
                <a:cubicBezTo>
                  <a:pt x="1663792" y="70831"/>
                  <a:pt x="1668900" y="76665"/>
                  <a:pt x="1668900" y="84687"/>
                </a:cubicBezTo>
                <a:cubicBezTo>
                  <a:pt x="1668900" y="92709"/>
                  <a:pt x="1663792" y="97085"/>
                  <a:pt x="1656501" y="97085"/>
                </a:cubicBezTo>
                <a:cubicBezTo>
                  <a:pt x="1648481" y="97085"/>
                  <a:pt x="1642655" y="92709"/>
                  <a:pt x="1642655" y="84687"/>
                </a:cubicBezTo>
                <a:cubicBezTo>
                  <a:pt x="1642655" y="76665"/>
                  <a:pt x="1648481" y="70831"/>
                  <a:pt x="1656501" y="70831"/>
                </a:cubicBezTo>
                <a:close/>
                <a:moveTo>
                  <a:pt x="1582299" y="70831"/>
                </a:moveTo>
                <a:cubicBezTo>
                  <a:pt x="1588134" y="70831"/>
                  <a:pt x="1594704" y="76665"/>
                  <a:pt x="1594704" y="84687"/>
                </a:cubicBezTo>
                <a:cubicBezTo>
                  <a:pt x="1594704" y="92709"/>
                  <a:pt x="1588134" y="97085"/>
                  <a:pt x="1582299" y="97085"/>
                </a:cubicBezTo>
                <a:cubicBezTo>
                  <a:pt x="1574277" y="97085"/>
                  <a:pt x="1568444" y="92709"/>
                  <a:pt x="1568444" y="84687"/>
                </a:cubicBezTo>
                <a:cubicBezTo>
                  <a:pt x="1568444" y="76665"/>
                  <a:pt x="1574277" y="70831"/>
                  <a:pt x="1582299" y="70831"/>
                </a:cubicBezTo>
                <a:close/>
                <a:moveTo>
                  <a:pt x="2796538" y="0"/>
                </a:moveTo>
                <a:cubicBezTo>
                  <a:pt x="2803103" y="0"/>
                  <a:pt x="2808940" y="5834"/>
                  <a:pt x="2808940" y="12397"/>
                </a:cubicBezTo>
                <a:cubicBezTo>
                  <a:pt x="2808940" y="19690"/>
                  <a:pt x="2803103" y="26254"/>
                  <a:pt x="2796538" y="26254"/>
                </a:cubicBezTo>
                <a:cubicBezTo>
                  <a:pt x="2789246" y="26254"/>
                  <a:pt x="2782683" y="19690"/>
                  <a:pt x="2782683" y="12397"/>
                </a:cubicBezTo>
                <a:cubicBezTo>
                  <a:pt x="2782683" y="5834"/>
                  <a:pt x="2789246" y="0"/>
                  <a:pt x="2796538" y="0"/>
                </a:cubicBezTo>
                <a:close/>
                <a:moveTo>
                  <a:pt x="2725703" y="0"/>
                </a:moveTo>
                <a:cubicBezTo>
                  <a:pt x="2731538" y="0"/>
                  <a:pt x="2738105" y="5834"/>
                  <a:pt x="2738105" y="12397"/>
                </a:cubicBezTo>
                <a:cubicBezTo>
                  <a:pt x="2738105" y="19690"/>
                  <a:pt x="2731538" y="26254"/>
                  <a:pt x="2725703" y="26254"/>
                </a:cubicBezTo>
                <a:cubicBezTo>
                  <a:pt x="2717686" y="26254"/>
                  <a:pt x="2711852" y="19690"/>
                  <a:pt x="2711852" y="12397"/>
                </a:cubicBezTo>
                <a:cubicBezTo>
                  <a:pt x="2711852" y="5834"/>
                  <a:pt x="2717686" y="0"/>
                  <a:pt x="2725703" y="0"/>
                </a:cubicBezTo>
                <a:close/>
                <a:moveTo>
                  <a:pt x="2653420" y="0"/>
                </a:moveTo>
                <a:cubicBezTo>
                  <a:pt x="2660711" y="0"/>
                  <a:pt x="2667273" y="5834"/>
                  <a:pt x="2667273" y="12397"/>
                </a:cubicBezTo>
                <a:cubicBezTo>
                  <a:pt x="2667273" y="19690"/>
                  <a:pt x="2660711" y="26254"/>
                  <a:pt x="2653420" y="26254"/>
                </a:cubicBezTo>
                <a:cubicBezTo>
                  <a:pt x="2646857" y="26254"/>
                  <a:pt x="2641021" y="19690"/>
                  <a:pt x="2641021" y="12397"/>
                </a:cubicBezTo>
                <a:cubicBezTo>
                  <a:pt x="2641021" y="5834"/>
                  <a:pt x="2646857" y="0"/>
                  <a:pt x="2653420" y="0"/>
                </a:cubicBezTo>
                <a:close/>
                <a:moveTo>
                  <a:pt x="2582586" y="0"/>
                </a:moveTo>
                <a:cubicBezTo>
                  <a:pt x="2589878" y="0"/>
                  <a:pt x="2596442" y="5834"/>
                  <a:pt x="2596442" y="12397"/>
                </a:cubicBezTo>
                <a:cubicBezTo>
                  <a:pt x="2596442" y="19690"/>
                  <a:pt x="2589878" y="26254"/>
                  <a:pt x="2582586" y="26254"/>
                </a:cubicBezTo>
                <a:cubicBezTo>
                  <a:pt x="2576024" y="26254"/>
                  <a:pt x="2570189" y="19690"/>
                  <a:pt x="2570189" y="12397"/>
                </a:cubicBezTo>
                <a:cubicBezTo>
                  <a:pt x="2570189" y="5834"/>
                  <a:pt x="2576024" y="0"/>
                  <a:pt x="2582586" y="0"/>
                </a:cubicBezTo>
                <a:close/>
                <a:moveTo>
                  <a:pt x="2511034" y="0"/>
                </a:moveTo>
                <a:cubicBezTo>
                  <a:pt x="2519052" y="0"/>
                  <a:pt x="2525616" y="5834"/>
                  <a:pt x="2525616" y="12397"/>
                </a:cubicBezTo>
                <a:cubicBezTo>
                  <a:pt x="2525616" y="19690"/>
                  <a:pt x="2519052" y="26254"/>
                  <a:pt x="2511034" y="26254"/>
                </a:cubicBezTo>
                <a:cubicBezTo>
                  <a:pt x="2503743" y="26254"/>
                  <a:pt x="2499364" y="19690"/>
                  <a:pt x="2499364" y="12397"/>
                </a:cubicBezTo>
                <a:cubicBezTo>
                  <a:pt x="2499364" y="5834"/>
                  <a:pt x="2503743" y="0"/>
                  <a:pt x="2511034" y="0"/>
                </a:cubicBezTo>
                <a:close/>
                <a:moveTo>
                  <a:pt x="2439946" y="0"/>
                </a:moveTo>
                <a:cubicBezTo>
                  <a:pt x="2448505" y="0"/>
                  <a:pt x="2454737" y="5834"/>
                  <a:pt x="2454737" y="12397"/>
                </a:cubicBezTo>
                <a:cubicBezTo>
                  <a:pt x="2454737" y="19690"/>
                  <a:pt x="2448505" y="26254"/>
                  <a:pt x="2439946" y="26254"/>
                </a:cubicBezTo>
                <a:cubicBezTo>
                  <a:pt x="2432165" y="26254"/>
                  <a:pt x="2425159" y="19690"/>
                  <a:pt x="2425159" y="12397"/>
                </a:cubicBezTo>
                <a:cubicBezTo>
                  <a:pt x="2425159" y="5834"/>
                  <a:pt x="2432165" y="0"/>
                  <a:pt x="2439946" y="0"/>
                </a:cubicBezTo>
                <a:close/>
                <a:moveTo>
                  <a:pt x="2369114" y="0"/>
                </a:moveTo>
                <a:cubicBezTo>
                  <a:pt x="2377674" y="0"/>
                  <a:pt x="2383900" y="5834"/>
                  <a:pt x="2383900" y="12397"/>
                </a:cubicBezTo>
                <a:cubicBezTo>
                  <a:pt x="2383900" y="19690"/>
                  <a:pt x="2377674" y="26254"/>
                  <a:pt x="2369114" y="26254"/>
                </a:cubicBezTo>
                <a:cubicBezTo>
                  <a:pt x="2361331" y="26254"/>
                  <a:pt x="2354323" y="19690"/>
                  <a:pt x="2354323" y="12397"/>
                </a:cubicBezTo>
                <a:cubicBezTo>
                  <a:pt x="2354323" y="5834"/>
                  <a:pt x="2361331" y="0"/>
                  <a:pt x="2369114" y="0"/>
                </a:cubicBezTo>
                <a:close/>
                <a:moveTo>
                  <a:pt x="2298283" y="0"/>
                </a:moveTo>
                <a:cubicBezTo>
                  <a:pt x="2306842" y="0"/>
                  <a:pt x="2313070" y="5834"/>
                  <a:pt x="2313070" y="12397"/>
                </a:cubicBezTo>
                <a:cubicBezTo>
                  <a:pt x="2313070" y="19690"/>
                  <a:pt x="2306842" y="26254"/>
                  <a:pt x="2298283" y="26254"/>
                </a:cubicBezTo>
                <a:cubicBezTo>
                  <a:pt x="2290497" y="26254"/>
                  <a:pt x="2283493" y="19690"/>
                  <a:pt x="2283493" y="12397"/>
                </a:cubicBezTo>
                <a:cubicBezTo>
                  <a:pt x="2283493" y="5834"/>
                  <a:pt x="2290497" y="0"/>
                  <a:pt x="2298283" y="0"/>
                </a:cubicBezTo>
                <a:close/>
                <a:moveTo>
                  <a:pt x="2226517" y="0"/>
                </a:moveTo>
                <a:cubicBezTo>
                  <a:pt x="2234542" y="0"/>
                  <a:pt x="2238916" y="5834"/>
                  <a:pt x="2238916" y="13856"/>
                </a:cubicBezTo>
                <a:cubicBezTo>
                  <a:pt x="2238916" y="19690"/>
                  <a:pt x="2234542" y="26254"/>
                  <a:pt x="2226517" y="26254"/>
                </a:cubicBezTo>
                <a:cubicBezTo>
                  <a:pt x="2218495" y="26254"/>
                  <a:pt x="2212659" y="19690"/>
                  <a:pt x="2212659" y="13856"/>
                </a:cubicBezTo>
                <a:cubicBezTo>
                  <a:pt x="2212659" y="5834"/>
                  <a:pt x="2218495" y="0"/>
                  <a:pt x="2226517" y="0"/>
                </a:cubicBezTo>
                <a:close/>
                <a:moveTo>
                  <a:pt x="2155683" y="0"/>
                </a:moveTo>
                <a:cubicBezTo>
                  <a:pt x="2161520" y="0"/>
                  <a:pt x="2168084" y="5834"/>
                  <a:pt x="2168084" y="13856"/>
                </a:cubicBezTo>
                <a:cubicBezTo>
                  <a:pt x="2168084" y="19690"/>
                  <a:pt x="2161520" y="26254"/>
                  <a:pt x="2155683" y="26254"/>
                </a:cubicBezTo>
                <a:cubicBezTo>
                  <a:pt x="2147663" y="26254"/>
                  <a:pt x="2141827" y="19690"/>
                  <a:pt x="2141827" y="13856"/>
                </a:cubicBezTo>
                <a:cubicBezTo>
                  <a:pt x="2141827" y="5834"/>
                  <a:pt x="2147663" y="0"/>
                  <a:pt x="2155683" y="0"/>
                </a:cubicBezTo>
                <a:close/>
                <a:moveTo>
                  <a:pt x="2083393" y="0"/>
                </a:moveTo>
                <a:cubicBezTo>
                  <a:pt x="2090686" y="0"/>
                  <a:pt x="2097249" y="5834"/>
                  <a:pt x="2097249" y="13856"/>
                </a:cubicBezTo>
                <a:cubicBezTo>
                  <a:pt x="2097249" y="19690"/>
                  <a:pt x="2090686" y="26254"/>
                  <a:pt x="2083393" y="26254"/>
                </a:cubicBezTo>
                <a:cubicBezTo>
                  <a:pt x="2076829" y="26254"/>
                  <a:pt x="2070995" y="19690"/>
                  <a:pt x="2070995" y="13856"/>
                </a:cubicBezTo>
                <a:cubicBezTo>
                  <a:pt x="2070995" y="5834"/>
                  <a:pt x="2076829" y="0"/>
                  <a:pt x="2083393" y="0"/>
                </a:cubicBezTo>
                <a:close/>
                <a:moveTo>
                  <a:pt x="2011835" y="0"/>
                </a:moveTo>
                <a:cubicBezTo>
                  <a:pt x="2019855" y="0"/>
                  <a:pt x="2026421" y="5834"/>
                  <a:pt x="2026421" y="13856"/>
                </a:cubicBezTo>
                <a:cubicBezTo>
                  <a:pt x="2026421" y="19690"/>
                  <a:pt x="2019855" y="26254"/>
                  <a:pt x="2011835" y="26254"/>
                </a:cubicBezTo>
                <a:cubicBezTo>
                  <a:pt x="2006003" y="26254"/>
                  <a:pt x="2000168" y="19690"/>
                  <a:pt x="2000168" y="13856"/>
                </a:cubicBezTo>
                <a:cubicBezTo>
                  <a:pt x="2000168" y="5834"/>
                  <a:pt x="2006003" y="0"/>
                  <a:pt x="2011835" y="0"/>
                </a:cubicBezTo>
                <a:close/>
                <a:moveTo>
                  <a:pt x="1938365" y="0"/>
                </a:moveTo>
                <a:cubicBezTo>
                  <a:pt x="1946388" y="0"/>
                  <a:pt x="1952222" y="5834"/>
                  <a:pt x="1952222" y="13856"/>
                </a:cubicBezTo>
                <a:cubicBezTo>
                  <a:pt x="1952222" y="19690"/>
                  <a:pt x="1946388" y="26254"/>
                  <a:pt x="1938365" y="26254"/>
                </a:cubicBezTo>
                <a:cubicBezTo>
                  <a:pt x="1931072" y="26254"/>
                  <a:pt x="1925971" y="19690"/>
                  <a:pt x="1925971" y="13856"/>
                </a:cubicBezTo>
                <a:cubicBezTo>
                  <a:pt x="1925971" y="5834"/>
                  <a:pt x="1931072" y="0"/>
                  <a:pt x="1938365" y="0"/>
                </a:cubicBezTo>
                <a:close/>
                <a:moveTo>
                  <a:pt x="1869922" y="0"/>
                </a:moveTo>
                <a:cubicBezTo>
                  <a:pt x="1878483" y="0"/>
                  <a:pt x="1884712" y="5834"/>
                  <a:pt x="1884712" y="13856"/>
                </a:cubicBezTo>
                <a:cubicBezTo>
                  <a:pt x="1884712" y="19690"/>
                  <a:pt x="1878483" y="26254"/>
                  <a:pt x="1869922" y="26254"/>
                </a:cubicBezTo>
                <a:cubicBezTo>
                  <a:pt x="1862138" y="26254"/>
                  <a:pt x="1855131" y="19690"/>
                  <a:pt x="1855131" y="13856"/>
                </a:cubicBezTo>
                <a:cubicBezTo>
                  <a:pt x="1855131" y="5834"/>
                  <a:pt x="1862138" y="0"/>
                  <a:pt x="1869922" y="0"/>
                </a:cubicBezTo>
                <a:close/>
                <a:moveTo>
                  <a:pt x="1799087" y="0"/>
                </a:moveTo>
                <a:cubicBezTo>
                  <a:pt x="1807649" y="0"/>
                  <a:pt x="1813879" y="5834"/>
                  <a:pt x="1813879" y="13856"/>
                </a:cubicBezTo>
                <a:cubicBezTo>
                  <a:pt x="1813879" y="19690"/>
                  <a:pt x="1807649" y="26254"/>
                  <a:pt x="1799087" y="26254"/>
                </a:cubicBezTo>
                <a:cubicBezTo>
                  <a:pt x="1790527" y="26254"/>
                  <a:pt x="1784303" y="19690"/>
                  <a:pt x="1784303" y="13856"/>
                </a:cubicBezTo>
                <a:cubicBezTo>
                  <a:pt x="1784303" y="5834"/>
                  <a:pt x="1790527" y="0"/>
                  <a:pt x="1799087" y="0"/>
                </a:cubicBezTo>
                <a:close/>
                <a:moveTo>
                  <a:pt x="1728262" y="0"/>
                </a:moveTo>
                <a:cubicBezTo>
                  <a:pt x="1736828" y="0"/>
                  <a:pt x="1743052" y="5834"/>
                  <a:pt x="1743052" y="13856"/>
                </a:cubicBezTo>
                <a:cubicBezTo>
                  <a:pt x="1743052" y="19690"/>
                  <a:pt x="1736828" y="26254"/>
                  <a:pt x="1728262" y="26254"/>
                </a:cubicBezTo>
                <a:cubicBezTo>
                  <a:pt x="1719700" y="26254"/>
                  <a:pt x="1713474" y="19690"/>
                  <a:pt x="1713474" y="13856"/>
                </a:cubicBezTo>
                <a:cubicBezTo>
                  <a:pt x="1713474" y="5834"/>
                  <a:pt x="1719700" y="0"/>
                  <a:pt x="1728262" y="0"/>
                </a:cubicBezTo>
                <a:close/>
                <a:moveTo>
                  <a:pt x="1656501" y="0"/>
                </a:moveTo>
                <a:cubicBezTo>
                  <a:pt x="1663792" y="0"/>
                  <a:pt x="1668900" y="5834"/>
                  <a:pt x="1668900" y="13856"/>
                </a:cubicBezTo>
                <a:cubicBezTo>
                  <a:pt x="1668900" y="19690"/>
                  <a:pt x="1663792" y="26254"/>
                  <a:pt x="1656501" y="26254"/>
                </a:cubicBezTo>
                <a:cubicBezTo>
                  <a:pt x="1648481" y="26254"/>
                  <a:pt x="1642655" y="19690"/>
                  <a:pt x="1642655" y="13856"/>
                </a:cubicBezTo>
                <a:cubicBezTo>
                  <a:pt x="1642655" y="5834"/>
                  <a:pt x="1648481" y="0"/>
                  <a:pt x="1656501" y="0"/>
                </a:cubicBezTo>
                <a:close/>
                <a:moveTo>
                  <a:pt x="1582299" y="0"/>
                </a:moveTo>
                <a:cubicBezTo>
                  <a:pt x="1588134" y="0"/>
                  <a:pt x="1594704" y="5834"/>
                  <a:pt x="1594704" y="13856"/>
                </a:cubicBezTo>
                <a:cubicBezTo>
                  <a:pt x="1594704" y="19690"/>
                  <a:pt x="1588134" y="26254"/>
                  <a:pt x="1582299" y="26254"/>
                </a:cubicBezTo>
                <a:cubicBezTo>
                  <a:pt x="1574277" y="26254"/>
                  <a:pt x="1568444" y="19690"/>
                  <a:pt x="1568444" y="13856"/>
                </a:cubicBezTo>
                <a:cubicBezTo>
                  <a:pt x="1568444" y="5834"/>
                  <a:pt x="1574277" y="0"/>
                  <a:pt x="1582299" y="0"/>
                </a:cubicBezTo>
                <a:close/>
              </a:path>
            </a:pathLst>
          </a:custGeom>
          <a:solidFill>
            <a:srgbClr val="252A57"/>
          </a:solidFill>
          <a:ln>
            <a:noFill/>
          </a:ln>
          <a:effectLst/>
        </p:spPr>
        <p:txBody>
          <a:bodyPr wrap="square" anchor="ctr">
            <a:noAutofit/>
          </a:bodyPr>
          <a:lstStyle/>
          <a:p>
            <a:endParaRPr lang="en-US" sz="3266" dirty="0">
              <a:latin typeface="Nunito Sans ExtraLight" pitchFamily="2" charset="77"/>
            </a:endParaRPr>
          </a:p>
        </p:txBody>
      </p:sp>
      <p:sp>
        <p:nvSpPr>
          <p:cNvPr id="2" name="Donut 1">
            <a:extLst>
              <a:ext uri="{FF2B5EF4-FFF2-40B4-BE49-F238E27FC236}">
                <a16:creationId xmlns:a16="http://schemas.microsoft.com/office/drawing/2014/main" id="{A8276DB9-ECDE-CB4D-94C9-A73B6F75EA06}"/>
              </a:ext>
            </a:extLst>
          </p:cNvPr>
          <p:cNvSpPr>
            <a:spLocks noChangeAspect="1"/>
          </p:cNvSpPr>
          <p:nvPr/>
        </p:nvSpPr>
        <p:spPr>
          <a:xfrm>
            <a:off x="1640264" y="1546123"/>
            <a:ext cx="1005840" cy="1005840"/>
          </a:xfrm>
          <a:prstGeom prst="donut">
            <a:avLst>
              <a:gd name="adj" fmla="val 8150"/>
            </a:avLst>
          </a:prstGeom>
          <a:gradFill>
            <a:gsLst>
              <a:gs pos="0">
                <a:schemeClr val="accent1"/>
              </a:gs>
              <a:gs pos="50000">
                <a:srgbClr val="294F8F"/>
              </a:gs>
              <a:gs pos="99000">
                <a:srgbClr val="1CA599"/>
              </a:gs>
            </a:gsLst>
            <a:lin ang="27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45720" tIns="22860" rIns="45720" bIns="2286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US" sz="900" dirty="0">
              <a:latin typeface="Nunito Sans ExtraLight" pitchFamily="2" charset="77"/>
            </a:endParaRPr>
          </a:p>
        </p:txBody>
      </p:sp>
      <p:sp>
        <p:nvSpPr>
          <p:cNvPr id="37" name="Donut 36">
            <a:extLst>
              <a:ext uri="{FF2B5EF4-FFF2-40B4-BE49-F238E27FC236}">
                <a16:creationId xmlns:a16="http://schemas.microsoft.com/office/drawing/2014/main" id="{045EC588-95B2-934D-86A8-579D04F0CA79}"/>
              </a:ext>
            </a:extLst>
          </p:cNvPr>
          <p:cNvSpPr>
            <a:spLocks noChangeAspect="1"/>
          </p:cNvSpPr>
          <p:nvPr/>
        </p:nvSpPr>
        <p:spPr>
          <a:xfrm>
            <a:off x="1640264" y="2819383"/>
            <a:ext cx="1005840" cy="1005840"/>
          </a:xfrm>
          <a:prstGeom prst="donut">
            <a:avLst>
              <a:gd name="adj" fmla="val 8150"/>
            </a:avLst>
          </a:prstGeom>
          <a:gradFill>
            <a:gsLst>
              <a:gs pos="0">
                <a:schemeClr val="accent1"/>
              </a:gs>
              <a:gs pos="50000">
                <a:srgbClr val="294F8F"/>
              </a:gs>
              <a:gs pos="99000">
                <a:srgbClr val="1CA599"/>
              </a:gs>
            </a:gsLst>
            <a:lin ang="27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45720" tIns="22860" rIns="45720" bIns="2286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US" sz="900" dirty="0">
              <a:latin typeface="Nunito Sans ExtraLight" pitchFamily="2" charset="77"/>
            </a:endParaRPr>
          </a:p>
        </p:txBody>
      </p:sp>
      <p:sp>
        <p:nvSpPr>
          <p:cNvPr id="40" name="Donut 39">
            <a:extLst>
              <a:ext uri="{FF2B5EF4-FFF2-40B4-BE49-F238E27FC236}">
                <a16:creationId xmlns:a16="http://schemas.microsoft.com/office/drawing/2014/main" id="{54518AA7-7D00-9149-A298-85EB8A9BF304}"/>
              </a:ext>
            </a:extLst>
          </p:cNvPr>
          <p:cNvSpPr>
            <a:spLocks noChangeAspect="1"/>
          </p:cNvSpPr>
          <p:nvPr/>
        </p:nvSpPr>
        <p:spPr>
          <a:xfrm>
            <a:off x="1640264" y="4092644"/>
            <a:ext cx="1005840" cy="1005840"/>
          </a:xfrm>
          <a:prstGeom prst="donut">
            <a:avLst>
              <a:gd name="adj" fmla="val 8150"/>
            </a:avLst>
          </a:prstGeom>
          <a:gradFill>
            <a:gsLst>
              <a:gs pos="0">
                <a:schemeClr val="accent1"/>
              </a:gs>
              <a:gs pos="50000">
                <a:srgbClr val="294F8F"/>
              </a:gs>
              <a:gs pos="99000">
                <a:srgbClr val="1CA599"/>
              </a:gs>
            </a:gsLst>
            <a:lin ang="27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45720" tIns="22860" rIns="45720" bIns="2286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US" sz="900" dirty="0">
              <a:latin typeface="Nunito Sans ExtraLight" pitchFamily="2" charset="77"/>
            </a:endParaRPr>
          </a:p>
        </p:txBody>
      </p:sp>
      <p:sp>
        <p:nvSpPr>
          <p:cNvPr id="41" name="Donut 40">
            <a:extLst>
              <a:ext uri="{FF2B5EF4-FFF2-40B4-BE49-F238E27FC236}">
                <a16:creationId xmlns:a16="http://schemas.microsoft.com/office/drawing/2014/main" id="{24333D15-0025-2C49-8088-D4BA016DD9D4}"/>
              </a:ext>
            </a:extLst>
          </p:cNvPr>
          <p:cNvSpPr>
            <a:spLocks noChangeAspect="1"/>
          </p:cNvSpPr>
          <p:nvPr/>
        </p:nvSpPr>
        <p:spPr>
          <a:xfrm>
            <a:off x="1640264" y="5365905"/>
            <a:ext cx="1005840" cy="1005840"/>
          </a:xfrm>
          <a:prstGeom prst="donut">
            <a:avLst>
              <a:gd name="adj" fmla="val 8150"/>
            </a:avLst>
          </a:prstGeom>
          <a:gradFill>
            <a:gsLst>
              <a:gs pos="0">
                <a:schemeClr val="accent1"/>
              </a:gs>
              <a:gs pos="50000">
                <a:srgbClr val="294F8F"/>
              </a:gs>
              <a:gs pos="99000">
                <a:srgbClr val="1CA599"/>
              </a:gs>
            </a:gsLst>
            <a:lin ang="27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45720" tIns="22860" rIns="45720" bIns="2286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US" sz="900" dirty="0">
              <a:latin typeface="Nunito Sans ExtraLight" pitchFamily="2" charset="77"/>
            </a:endParaRPr>
          </a:p>
        </p:txBody>
      </p:sp>
      <p:sp>
        <p:nvSpPr>
          <p:cNvPr id="52" name="Donut 51">
            <a:extLst>
              <a:ext uri="{FF2B5EF4-FFF2-40B4-BE49-F238E27FC236}">
                <a16:creationId xmlns:a16="http://schemas.microsoft.com/office/drawing/2014/main" id="{23BB74D8-C840-4549-AF7C-11EF6D7B5513}"/>
              </a:ext>
            </a:extLst>
          </p:cNvPr>
          <p:cNvSpPr>
            <a:spLocks noChangeAspect="1"/>
          </p:cNvSpPr>
          <p:nvPr/>
        </p:nvSpPr>
        <p:spPr>
          <a:xfrm>
            <a:off x="6630931" y="1546123"/>
            <a:ext cx="1005840" cy="1005840"/>
          </a:xfrm>
          <a:prstGeom prst="donut">
            <a:avLst>
              <a:gd name="adj" fmla="val 8150"/>
            </a:avLst>
          </a:prstGeom>
          <a:gradFill>
            <a:gsLst>
              <a:gs pos="0">
                <a:schemeClr val="accent1"/>
              </a:gs>
              <a:gs pos="50000">
                <a:srgbClr val="294F8F"/>
              </a:gs>
              <a:gs pos="99000">
                <a:srgbClr val="1CA599"/>
              </a:gs>
            </a:gsLst>
            <a:lin ang="27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45720" tIns="22860" rIns="45720" bIns="2286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US" sz="900" dirty="0">
              <a:latin typeface="Nunito Sans ExtraLight" pitchFamily="2" charset="77"/>
            </a:endParaRPr>
          </a:p>
        </p:txBody>
      </p:sp>
      <p:sp>
        <p:nvSpPr>
          <p:cNvPr id="55" name="Donut 54">
            <a:extLst>
              <a:ext uri="{FF2B5EF4-FFF2-40B4-BE49-F238E27FC236}">
                <a16:creationId xmlns:a16="http://schemas.microsoft.com/office/drawing/2014/main" id="{B670CF3A-19D5-6D4A-853C-86965D1202BF}"/>
              </a:ext>
            </a:extLst>
          </p:cNvPr>
          <p:cNvSpPr>
            <a:spLocks noChangeAspect="1"/>
          </p:cNvSpPr>
          <p:nvPr/>
        </p:nvSpPr>
        <p:spPr>
          <a:xfrm>
            <a:off x="6630931" y="2819383"/>
            <a:ext cx="1005840" cy="1005840"/>
          </a:xfrm>
          <a:prstGeom prst="donut">
            <a:avLst>
              <a:gd name="adj" fmla="val 8150"/>
            </a:avLst>
          </a:prstGeom>
          <a:gradFill>
            <a:gsLst>
              <a:gs pos="0">
                <a:schemeClr val="accent1"/>
              </a:gs>
              <a:gs pos="50000">
                <a:srgbClr val="294F8F"/>
              </a:gs>
              <a:gs pos="99000">
                <a:srgbClr val="1CA599"/>
              </a:gs>
            </a:gsLst>
            <a:lin ang="27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45720" tIns="22860" rIns="45720" bIns="2286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US" sz="900" dirty="0">
              <a:latin typeface="Nunito Sans ExtraLight" pitchFamily="2" charset="77"/>
            </a:endParaRPr>
          </a:p>
        </p:txBody>
      </p:sp>
      <p:sp>
        <p:nvSpPr>
          <p:cNvPr id="56" name="Donut 55">
            <a:extLst>
              <a:ext uri="{FF2B5EF4-FFF2-40B4-BE49-F238E27FC236}">
                <a16:creationId xmlns:a16="http://schemas.microsoft.com/office/drawing/2014/main" id="{AA01C644-04C3-C24D-87B0-D8F53869357D}"/>
              </a:ext>
            </a:extLst>
          </p:cNvPr>
          <p:cNvSpPr>
            <a:spLocks noChangeAspect="1"/>
          </p:cNvSpPr>
          <p:nvPr/>
        </p:nvSpPr>
        <p:spPr>
          <a:xfrm>
            <a:off x="6630931" y="4092644"/>
            <a:ext cx="1005840" cy="1005840"/>
          </a:xfrm>
          <a:prstGeom prst="donut">
            <a:avLst>
              <a:gd name="adj" fmla="val 8150"/>
            </a:avLst>
          </a:prstGeom>
          <a:gradFill>
            <a:gsLst>
              <a:gs pos="0">
                <a:schemeClr val="accent1"/>
              </a:gs>
              <a:gs pos="50000">
                <a:srgbClr val="294F8F"/>
              </a:gs>
              <a:gs pos="99000">
                <a:srgbClr val="1CA599"/>
              </a:gs>
            </a:gsLst>
            <a:lin ang="27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45720" tIns="22860" rIns="45720" bIns="2286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US" sz="900" dirty="0">
              <a:latin typeface="Nunito Sans ExtraLight" pitchFamily="2" charset="77"/>
            </a:endParaRPr>
          </a:p>
        </p:txBody>
      </p:sp>
      <p:sp>
        <p:nvSpPr>
          <p:cNvPr id="57" name="Donut 56">
            <a:extLst>
              <a:ext uri="{FF2B5EF4-FFF2-40B4-BE49-F238E27FC236}">
                <a16:creationId xmlns:a16="http://schemas.microsoft.com/office/drawing/2014/main" id="{A3BA9BFE-45B5-3E4E-8534-D65D7728ED81}"/>
              </a:ext>
            </a:extLst>
          </p:cNvPr>
          <p:cNvSpPr>
            <a:spLocks noChangeAspect="1"/>
          </p:cNvSpPr>
          <p:nvPr/>
        </p:nvSpPr>
        <p:spPr>
          <a:xfrm>
            <a:off x="6630931" y="5365905"/>
            <a:ext cx="1005840" cy="1005840"/>
          </a:xfrm>
          <a:prstGeom prst="donut">
            <a:avLst>
              <a:gd name="adj" fmla="val 8150"/>
            </a:avLst>
          </a:prstGeom>
          <a:gradFill>
            <a:gsLst>
              <a:gs pos="0">
                <a:schemeClr val="accent1"/>
              </a:gs>
              <a:gs pos="50000">
                <a:srgbClr val="294F8F"/>
              </a:gs>
              <a:gs pos="99000">
                <a:srgbClr val="1CA599"/>
              </a:gs>
            </a:gsLst>
            <a:lin ang="27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45720" tIns="22860" rIns="45720" bIns="2286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US" sz="900" dirty="0">
              <a:latin typeface="Nunito Sans ExtraLight" pitchFamily="2" charset="77"/>
            </a:endParaRPr>
          </a:p>
        </p:txBody>
      </p:sp>
      <p:sp>
        <p:nvSpPr>
          <p:cNvPr id="60" name="Shape 2526">
            <a:extLst>
              <a:ext uri="{FF2B5EF4-FFF2-40B4-BE49-F238E27FC236}">
                <a16:creationId xmlns:a16="http://schemas.microsoft.com/office/drawing/2014/main" id="{0BE7D9DF-5E1A-D740-9A53-0F2B9FE33072}"/>
              </a:ext>
            </a:extLst>
          </p:cNvPr>
          <p:cNvSpPr>
            <a:spLocks noChangeAspect="1"/>
          </p:cNvSpPr>
          <p:nvPr/>
        </p:nvSpPr>
        <p:spPr>
          <a:xfrm>
            <a:off x="6930729" y="1845921"/>
            <a:ext cx="406244" cy="406244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0800" y="20618"/>
                </a:moveTo>
                <a:cubicBezTo>
                  <a:pt x="5377" y="20618"/>
                  <a:pt x="982" y="16223"/>
                  <a:pt x="982" y="10800"/>
                </a:cubicBezTo>
                <a:cubicBezTo>
                  <a:pt x="982" y="5377"/>
                  <a:pt x="5377" y="982"/>
                  <a:pt x="10800" y="982"/>
                </a:cubicBezTo>
                <a:cubicBezTo>
                  <a:pt x="16223" y="982"/>
                  <a:pt x="20618" y="5377"/>
                  <a:pt x="20618" y="10800"/>
                </a:cubicBezTo>
                <a:cubicBezTo>
                  <a:pt x="20618" y="16223"/>
                  <a:pt x="16223" y="20618"/>
                  <a:pt x="10800" y="20618"/>
                </a:cubicBezTo>
                <a:moveTo>
                  <a:pt x="10800" y="0"/>
                </a:moveTo>
                <a:cubicBezTo>
                  <a:pt x="4836" y="0"/>
                  <a:pt x="0" y="4836"/>
                  <a:pt x="0" y="10800"/>
                </a:cubicBezTo>
                <a:cubicBezTo>
                  <a:pt x="0" y="16765"/>
                  <a:pt x="4836" y="21600"/>
                  <a:pt x="10800" y="21600"/>
                </a:cubicBezTo>
                <a:cubicBezTo>
                  <a:pt x="16764" y="21600"/>
                  <a:pt x="21600" y="16765"/>
                  <a:pt x="21600" y="10800"/>
                </a:cubicBezTo>
                <a:cubicBezTo>
                  <a:pt x="21600" y="4836"/>
                  <a:pt x="16764" y="0"/>
                  <a:pt x="10800" y="0"/>
                </a:cubicBezTo>
                <a:moveTo>
                  <a:pt x="14236" y="16752"/>
                </a:moveTo>
                <a:cubicBezTo>
                  <a:pt x="14001" y="16887"/>
                  <a:pt x="13921" y="17188"/>
                  <a:pt x="14057" y="17422"/>
                </a:cubicBezTo>
                <a:cubicBezTo>
                  <a:pt x="14192" y="17658"/>
                  <a:pt x="14493" y="17738"/>
                  <a:pt x="14727" y="17602"/>
                </a:cubicBezTo>
                <a:cubicBezTo>
                  <a:pt x="14962" y="17467"/>
                  <a:pt x="15042" y="17167"/>
                  <a:pt x="14907" y="16932"/>
                </a:cubicBezTo>
                <a:cubicBezTo>
                  <a:pt x="14771" y="16697"/>
                  <a:pt x="14472" y="16617"/>
                  <a:pt x="14236" y="16752"/>
                </a:cubicBezTo>
                <a:moveTo>
                  <a:pt x="10800" y="11782"/>
                </a:moveTo>
                <a:cubicBezTo>
                  <a:pt x="10258" y="11782"/>
                  <a:pt x="9818" y="11342"/>
                  <a:pt x="9818" y="10800"/>
                </a:cubicBezTo>
                <a:cubicBezTo>
                  <a:pt x="9818" y="10258"/>
                  <a:pt x="10258" y="9818"/>
                  <a:pt x="10800" y="9818"/>
                </a:cubicBezTo>
                <a:cubicBezTo>
                  <a:pt x="11342" y="9818"/>
                  <a:pt x="11782" y="10258"/>
                  <a:pt x="11782" y="10800"/>
                </a:cubicBezTo>
                <a:cubicBezTo>
                  <a:pt x="11782" y="11342"/>
                  <a:pt x="11342" y="11782"/>
                  <a:pt x="10800" y="11782"/>
                </a:cubicBezTo>
                <a:moveTo>
                  <a:pt x="15218" y="10309"/>
                </a:moveTo>
                <a:lnTo>
                  <a:pt x="12694" y="10309"/>
                </a:lnTo>
                <a:cubicBezTo>
                  <a:pt x="12515" y="9624"/>
                  <a:pt x="11978" y="9084"/>
                  <a:pt x="11291" y="8906"/>
                </a:cubicBezTo>
                <a:lnTo>
                  <a:pt x="11291" y="3436"/>
                </a:lnTo>
                <a:cubicBezTo>
                  <a:pt x="11291" y="3166"/>
                  <a:pt x="11071" y="2945"/>
                  <a:pt x="10800" y="2945"/>
                </a:cubicBezTo>
                <a:cubicBezTo>
                  <a:pt x="10529" y="2945"/>
                  <a:pt x="10309" y="3166"/>
                  <a:pt x="10309" y="3436"/>
                </a:cubicBezTo>
                <a:lnTo>
                  <a:pt x="10309" y="8906"/>
                </a:lnTo>
                <a:cubicBezTo>
                  <a:pt x="9464" y="9125"/>
                  <a:pt x="8836" y="9886"/>
                  <a:pt x="8836" y="10800"/>
                </a:cubicBezTo>
                <a:cubicBezTo>
                  <a:pt x="8836" y="11885"/>
                  <a:pt x="9716" y="12764"/>
                  <a:pt x="10800" y="12764"/>
                </a:cubicBezTo>
                <a:cubicBezTo>
                  <a:pt x="11714" y="12764"/>
                  <a:pt x="12476" y="12137"/>
                  <a:pt x="12694" y="11291"/>
                </a:cubicBezTo>
                <a:lnTo>
                  <a:pt x="15218" y="11291"/>
                </a:lnTo>
                <a:cubicBezTo>
                  <a:pt x="15489" y="11291"/>
                  <a:pt x="15709" y="11072"/>
                  <a:pt x="15709" y="10800"/>
                </a:cubicBezTo>
                <a:cubicBezTo>
                  <a:pt x="15709" y="10529"/>
                  <a:pt x="15489" y="10309"/>
                  <a:pt x="15218" y="10309"/>
                </a:cubicBezTo>
                <a:moveTo>
                  <a:pt x="16932" y="6693"/>
                </a:moveTo>
                <a:cubicBezTo>
                  <a:pt x="16697" y="6829"/>
                  <a:pt x="16616" y="7129"/>
                  <a:pt x="16752" y="7364"/>
                </a:cubicBezTo>
                <a:cubicBezTo>
                  <a:pt x="16887" y="7599"/>
                  <a:pt x="17188" y="7679"/>
                  <a:pt x="17422" y="7543"/>
                </a:cubicBezTo>
                <a:cubicBezTo>
                  <a:pt x="17657" y="7408"/>
                  <a:pt x="17737" y="7108"/>
                  <a:pt x="17602" y="6873"/>
                </a:cubicBezTo>
                <a:cubicBezTo>
                  <a:pt x="17467" y="6638"/>
                  <a:pt x="17166" y="6557"/>
                  <a:pt x="16932" y="6693"/>
                </a:cubicBezTo>
                <a:moveTo>
                  <a:pt x="10800" y="17673"/>
                </a:moveTo>
                <a:cubicBezTo>
                  <a:pt x="10529" y="17673"/>
                  <a:pt x="10309" y="17893"/>
                  <a:pt x="10309" y="18164"/>
                </a:cubicBezTo>
                <a:cubicBezTo>
                  <a:pt x="10309" y="18435"/>
                  <a:pt x="10529" y="18655"/>
                  <a:pt x="10800" y="18655"/>
                </a:cubicBezTo>
                <a:cubicBezTo>
                  <a:pt x="11071" y="18655"/>
                  <a:pt x="11291" y="18435"/>
                  <a:pt x="11291" y="18164"/>
                </a:cubicBezTo>
                <a:cubicBezTo>
                  <a:pt x="11291" y="17893"/>
                  <a:pt x="11071" y="17673"/>
                  <a:pt x="10800" y="17673"/>
                </a:cubicBezTo>
                <a:moveTo>
                  <a:pt x="17422" y="14057"/>
                </a:moveTo>
                <a:cubicBezTo>
                  <a:pt x="17188" y="13921"/>
                  <a:pt x="16887" y="14001"/>
                  <a:pt x="16752" y="14236"/>
                </a:cubicBezTo>
                <a:cubicBezTo>
                  <a:pt x="16616" y="14472"/>
                  <a:pt x="16697" y="14772"/>
                  <a:pt x="16932" y="14907"/>
                </a:cubicBezTo>
                <a:cubicBezTo>
                  <a:pt x="17166" y="15043"/>
                  <a:pt x="17467" y="14962"/>
                  <a:pt x="17602" y="14727"/>
                </a:cubicBezTo>
                <a:cubicBezTo>
                  <a:pt x="17737" y="14492"/>
                  <a:pt x="17657" y="14192"/>
                  <a:pt x="17422" y="14057"/>
                </a:cubicBezTo>
                <a:moveTo>
                  <a:pt x="4668" y="6693"/>
                </a:moveTo>
                <a:cubicBezTo>
                  <a:pt x="4433" y="6557"/>
                  <a:pt x="4133" y="6638"/>
                  <a:pt x="3998" y="6873"/>
                </a:cubicBezTo>
                <a:cubicBezTo>
                  <a:pt x="3863" y="7108"/>
                  <a:pt x="3942" y="7408"/>
                  <a:pt x="4178" y="7543"/>
                </a:cubicBezTo>
                <a:cubicBezTo>
                  <a:pt x="4412" y="7679"/>
                  <a:pt x="4713" y="7599"/>
                  <a:pt x="4848" y="7364"/>
                </a:cubicBezTo>
                <a:cubicBezTo>
                  <a:pt x="4984" y="7129"/>
                  <a:pt x="4903" y="6829"/>
                  <a:pt x="4668" y="6693"/>
                </a:cubicBezTo>
                <a:moveTo>
                  <a:pt x="14236" y="4848"/>
                </a:moveTo>
                <a:cubicBezTo>
                  <a:pt x="14472" y="4984"/>
                  <a:pt x="14771" y="4903"/>
                  <a:pt x="14907" y="4669"/>
                </a:cubicBezTo>
                <a:cubicBezTo>
                  <a:pt x="15042" y="4434"/>
                  <a:pt x="14962" y="4134"/>
                  <a:pt x="14727" y="3998"/>
                </a:cubicBezTo>
                <a:cubicBezTo>
                  <a:pt x="14493" y="3863"/>
                  <a:pt x="14192" y="3943"/>
                  <a:pt x="14057" y="4178"/>
                </a:cubicBezTo>
                <a:cubicBezTo>
                  <a:pt x="13921" y="4412"/>
                  <a:pt x="14001" y="4713"/>
                  <a:pt x="14236" y="4848"/>
                </a:cubicBezTo>
                <a:moveTo>
                  <a:pt x="3436" y="10309"/>
                </a:moveTo>
                <a:cubicBezTo>
                  <a:pt x="3166" y="10309"/>
                  <a:pt x="2945" y="10529"/>
                  <a:pt x="2945" y="10800"/>
                </a:cubicBezTo>
                <a:cubicBezTo>
                  <a:pt x="2945" y="11072"/>
                  <a:pt x="3166" y="11291"/>
                  <a:pt x="3436" y="11291"/>
                </a:cubicBezTo>
                <a:cubicBezTo>
                  <a:pt x="3707" y="11291"/>
                  <a:pt x="3927" y="11072"/>
                  <a:pt x="3927" y="10800"/>
                </a:cubicBezTo>
                <a:cubicBezTo>
                  <a:pt x="3927" y="10529"/>
                  <a:pt x="3707" y="10309"/>
                  <a:pt x="3436" y="10309"/>
                </a:cubicBezTo>
                <a:moveTo>
                  <a:pt x="6873" y="3998"/>
                </a:moveTo>
                <a:cubicBezTo>
                  <a:pt x="6638" y="4134"/>
                  <a:pt x="6558" y="4434"/>
                  <a:pt x="6693" y="4669"/>
                </a:cubicBezTo>
                <a:cubicBezTo>
                  <a:pt x="6829" y="4903"/>
                  <a:pt x="7129" y="4984"/>
                  <a:pt x="7364" y="4848"/>
                </a:cubicBezTo>
                <a:cubicBezTo>
                  <a:pt x="7599" y="4713"/>
                  <a:pt x="7679" y="4412"/>
                  <a:pt x="7543" y="4178"/>
                </a:cubicBezTo>
                <a:cubicBezTo>
                  <a:pt x="7408" y="3943"/>
                  <a:pt x="7108" y="3863"/>
                  <a:pt x="6873" y="3998"/>
                </a:cubicBezTo>
                <a:moveTo>
                  <a:pt x="4178" y="14057"/>
                </a:moveTo>
                <a:cubicBezTo>
                  <a:pt x="3942" y="14192"/>
                  <a:pt x="3863" y="14492"/>
                  <a:pt x="3998" y="14727"/>
                </a:cubicBezTo>
                <a:cubicBezTo>
                  <a:pt x="4133" y="14962"/>
                  <a:pt x="4433" y="15043"/>
                  <a:pt x="4668" y="14907"/>
                </a:cubicBezTo>
                <a:cubicBezTo>
                  <a:pt x="4903" y="14772"/>
                  <a:pt x="4984" y="14472"/>
                  <a:pt x="4848" y="14236"/>
                </a:cubicBezTo>
                <a:cubicBezTo>
                  <a:pt x="4713" y="14001"/>
                  <a:pt x="4412" y="13921"/>
                  <a:pt x="4178" y="14057"/>
                </a:cubicBezTo>
                <a:moveTo>
                  <a:pt x="7364" y="16752"/>
                </a:moveTo>
                <a:cubicBezTo>
                  <a:pt x="7129" y="16617"/>
                  <a:pt x="6829" y="16697"/>
                  <a:pt x="6693" y="16932"/>
                </a:cubicBezTo>
                <a:cubicBezTo>
                  <a:pt x="6558" y="17167"/>
                  <a:pt x="6638" y="17467"/>
                  <a:pt x="6873" y="17602"/>
                </a:cubicBezTo>
                <a:cubicBezTo>
                  <a:pt x="7108" y="17738"/>
                  <a:pt x="7408" y="17658"/>
                  <a:pt x="7543" y="17422"/>
                </a:cubicBezTo>
                <a:cubicBezTo>
                  <a:pt x="7679" y="17188"/>
                  <a:pt x="7599" y="16887"/>
                  <a:pt x="7364" y="16752"/>
                </a:cubicBezTo>
                <a:moveTo>
                  <a:pt x="18164" y="10309"/>
                </a:moveTo>
                <a:cubicBezTo>
                  <a:pt x="17893" y="10309"/>
                  <a:pt x="17673" y="10529"/>
                  <a:pt x="17673" y="10800"/>
                </a:cubicBezTo>
                <a:cubicBezTo>
                  <a:pt x="17673" y="11072"/>
                  <a:pt x="17893" y="11291"/>
                  <a:pt x="18164" y="11291"/>
                </a:cubicBezTo>
                <a:cubicBezTo>
                  <a:pt x="18434" y="11291"/>
                  <a:pt x="18655" y="11072"/>
                  <a:pt x="18655" y="10800"/>
                </a:cubicBezTo>
                <a:cubicBezTo>
                  <a:pt x="18655" y="10529"/>
                  <a:pt x="18434" y="10309"/>
                  <a:pt x="18164" y="10309"/>
                </a:cubicBezTo>
              </a:path>
            </a:pathLst>
          </a:custGeom>
          <a:solidFill>
            <a:schemeClr val="tx2"/>
          </a:solidFill>
          <a:ln w="12700">
            <a:miter lim="400000"/>
          </a:ln>
        </p:spPr>
        <p:txBody>
          <a:bodyPr lIns="19045" tIns="19045" rIns="19045" bIns="19045" anchor="ctr"/>
          <a:lstStyle/>
          <a:p>
            <a:pPr defTabSz="228532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1500" dirty="0">
              <a:latin typeface="Nunito Sans ExtraLight" pitchFamily="2" charset="77"/>
              <a:ea typeface="Open Sans Semibold" charset="0"/>
              <a:cs typeface="Open Sans Semibold" charset="0"/>
            </a:endParaRPr>
          </a:p>
        </p:txBody>
      </p:sp>
      <p:sp>
        <p:nvSpPr>
          <p:cNvPr id="63" name="Shape 2591">
            <a:extLst>
              <a:ext uri="{FF2B5EF4-FFF2-40B4-BE49-F238E27FC236}">
                <a16:creationId xmlns:a16="http://schemas.microsoft.com/office/drawing/2014/main" id="{26B91257-0E1C-8841-8BC8-EC6854A0B7AC}"/>
              </a:ext>
            </a:extLst>
          </p:cNvPr>
          <p:cNvSpPr>
            <a:spLocks noChangeAspect="1"/>
          </p:cNvSpPr>
          <p:nvPr/>
        </p:nvSpPr>
        <p:spPr>
          <a:xfrm>
            <a:off x="6930729" y="4392442"/>
            <a:ext cx="406244" cy="406244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0800" y="14727"/>
                </a:moveTo>
                <a:cubicBezTo>
                  <a:pt x="8631" y="14727"/>
                  <a:pt x="6873" y="12969"/>
                  <a:pt x="6873" y="10800"/>
                </a:cubicBezTo>
                <a:cubicBezTo>
                  <a:pt x="6873" y="8631"/>
                  <a:pt x="8631" y="6873"/>
                  <a:pt x="10800" y="6873"/>
                </a:cubicBezTo>
                <a:cubicBezTo>
                  <a:pt x="12969" y="6873"/>
                  <a:pt x="14727" y="8631"/>
                  <a:pt x="14727" y="10800"/>
                </a:cubicBezTo>
                <a:cubicBezTo>
                  <a:pt x="14727" y="12969"/>
                  <a:pt x="12969" y="14727"/>
                  <a:pt x="10800" y="14727"/>
                </a:cubicBezTo>
                <a:moveTo>
                  <a:pt x="10800" y="5891"/>
                </a:moveTo>
                <a:cubicBezTo>
                  <a:pt x="8088" y="5891"/>
                  <a:pt x="5891" y="8089"/>
                  <a:pt x="5891" y="10800"/>
                </a:cubicBezTo>
                <a:cubicBezTo>
                  <a:pt x="5891" y="13512"/>
                  <a:pt x="8088" y="15709"/>
                  <a:pt x="10800" y="15709"/>
                </a:cubicBezTo>
                <a:cubicBezTo>
                  <a:pt x="13512" y="15709"/>
                  <a:pt x="15709" y="13512"/>
                  <a:pt x="15709" y="10800"/>
                </a:cubicBezTo>
                <a:cubicBezTo>
                  <a:pt x="15709" y="8089"/>
                  <a:pt x="13512" y="5891"/>
                  <a:pt x="10800" y="5891"/>
                </a:cubicBezTo>
                <a:moveTo>
                  <a:pt x="20618" y="12013"/>
                </a:moveTo>
                <a:cubicBezTo>
                  <a:pt x="20614" y="12014"/>
                  <a:pt x="20611" y="12016"/>
                  <a:pt x="20607" y="12016"/>
                </a:cubicBezTo>
                <a:lnTo>
                  <a:pt x="19602" y="12268"/>
                </a:lnTo>
                <a:cubicBezTo>
                  <a:pt x="19256" y="12354"/>
                  <a:pt x="18984" y="12622"/>
                  <a:pt x="18892" y="12966"/>
                </a:cubicBezTo>
                <a:cubicBezTo>
                  <a:pt x="18703" y="13672"/>
                  <a:pt x="18421" y="14351"/>
                  <a:pt x="18053" y="14986"/>
                </a:cubicBezTo>
                <a:cubicBezTo>
                  <a:pt x="17873" y="15295"/>
                  <a:pt x="17876" y="15677"/>
                  <a:pt x="18060" y="15984"/>
                </a:cubicBezTo>
                <a:lnTo>
                  <a:pt x="18601" y="16885"/>
                </a:lnTo>
                <a:lnTo>
                  <a:pt x="16886" y="18600"/>
                </a:lnTo>
                <a:cubicBezTo>
                  <a:pt x="16882" y="18599"/>
                  <a:pt x="16878" y="18597"/>
                  <a:pt x="16875" y="18595"/>
                </a:cubicBezTo>
                <a:lnTo>
                  <a:pt x="15978" y="18057"/>
                </a:lnTo>
                <a:cubicBezTo>
                  <a:pt x="15822" y="17964"/>
                  <a:pt x="15648" y="17917"/>
                  <a:pt x="15473" y="17917"/>
                </a:cubicBezTo>
                <a:cubicBezTo>
                  <a:pt x="15304" y="17917"/>
                  <a:pt x="15134" y="17961"/>
                  <a:pt x="14982" y="18049"/>
                </a:cubicBezTo>
                <a:cubicBezTo>
                  <a:pt x="14348" y="18415"/>
                  <a:pt x="13671" y="18696"/>
                  <a:pt x="12968" y="18884"/>
                </a:cubicBezTo>
                <a:cubicBezTo>
                  <a:pt x="12624" y="18976"/>
                  <a:pt x="12356" y="19248"/>
                  <a:pt x="12269" y="19594"/>
                </a:cubicBezTo>
                <a:lnTo>
                  <a:pt x="12016" y="20607"/>
                </a:lnTo>
                <a:cubicBezTo>
                  <a:pt x="12015" y="20611"/>
                  <a:pt x="12014" y="20614"/>
                  <a:pt x="12012" y="20619"/>
                </a:cubicBezTo>
                <a:lnTo>
                  <a:pt x="9587" y="20619"/>
                </a:lnTo>
                <a:lnTo>
                  <a:pt x="9331" y="19594"/>
                </a:lnTo>
                <a:cubicBezTo>
                  <a:pt x="9244" y="19248"/>
                  <a:pt x="8976" y="18976"/>
                  <a:pt x="8632" y="18884"/>
                </a:cubicBezTo>
                <a:cubicBezTo>
                  <a:pt x="7929" y="18696"/>
                  <a:pt x="7251" y="18415"/>
                  <a:pt x="6617" y="18049"/>
                </a:cubicBezTo>
                <a:cubicBezTo>
                  <a:pt x="6465" y="17961"/>
                  <a:pt x="6296" y="17917"/>
                  <a:pt x="6127" y="17917"/>
                </a:cubicBezTo>
                <a:cubicBezTo>
                  <a:pt x="5951" y="17917"/>
                  <a:pt x="5777" y="17964"/>
                  <a:pt x="5621" y="18057"/>
                </a:cubicBezTo>
                <a:lnTo>
                  <a:pt x="4725" y="18595"/>
                </a:lnTo>
                <a:cubicBezTo>
                  <a:pt x="4722" y="18597"/>
                  <a:pt x="4718" y="18599"/>
                  <a:pt x="4714" y="18600"/>
                </a:cubicBezTo>
                <a:lnTo>
                  <a:pt x="3000" y="16885"/>
                </a:lnTo>
                <a:lnTo>
                  <a:pt x="3540" y="15984"/>
                </a:lnTo>
                <a:cubicBezTo>
                  <a:pt x="3724" y="15677"/>
                  <a:pt x="3727" y="15295"/>
                  <a:pt x="3548" y="14986"/>
                </a:cubicBezTo>
                <a:cubicBezTo>
                  <a:pt x="3179" y="14351"/>
                  <a:pt x="2897" y="13672"/>
                  <a:pt x="2708" y="12966"/>
                </a:cubicBezTo>
                <a:cubicBezTo>
                  <a:pt x="2616" y="12622"/>
                  <a:pt x="2343" y="12354"/>
                  <a:pt x="1998" y="12268"/>
                </a:cubicBezTo>
                <a:lnTo>
                  <a:pt x="993" y="12016"/>
                </a:lnTo>
                <a:cubicBezTo>
                  <a:pt x="989" y="12016"/>
                  <a:pt x="986" y="12014"/>
                  <a:pt x="982" y="12013"/>
                </a:cubicBezTo>
                <a:lnTo>
                  <a:pt x="982" y="9587"/>
                </a:lnTo>
                <a:lnTo>
                  <a:pt x="1998" y="9333"/>
                </a:lnTo>
                <a:cubicBezTo>
                  <a:pt x="2343" y="9246"/>
                  <a:pt x="2616" y="8979"/>
                  <a:pt x="2708" y="8634"/>
                </a:cubicBezTo>
                <a:cubicBezTo>
                  <a:pt x="2897" y="7928"/>
                  <a:pt x="3179" y="7249"/>
                  <a:pt x="3548" y="6615"/>
                </a:cubicBezTo>
                <a:cubicBezTo>
                  <a:pt x="3727" y="6305"/>
                  <a:pt x="3724" y="5923"/>
                  <a:pt x="3540" y="5617"/>
                </a:cubicBezTo>
                <a:lnTo>
                  <a:pt x="3005" y="4725"/>
                </a:lnTo>
                <a:cubicBezTo>
                  <a:pt x="3004" y="4722"/>
                  <a:pt x="3002" y="4718"/>
                  <a:pt x="3000" y="4715"/>
                </a:cubicBezTo>
                <a:lnTo>
                  <a:pt x="4715" y="3000"/>
                </a:lnTo>
                <a:lnTo>
                  <a:pt x="5621" y="3544"/>
                </a:lnTo>
                <a:cubicBezTo>
                  <a:pt x="5777" y="3636"/>
                  <a:pt x="5951" y="3683"/>
                  <a:pt x="6127" y="3683"/>
                </a:cubicBezTo>
                <a:cubicBezTo>
                  <a:pt x="6296" y="3683"/>
                  <a:pt x="6465" y="3639"/>
                  <a:pt x="6618" y="3551"/>
                </a:cubicBezTo>
                <a:cubicBezTo>
                  <a:pt x="7251" y="3185"/>
                  <a:pt x="7929" y="2904"/>
                  <a:pt x="8632" y="2717"/>
                </a:cubicBezTo>
                <a:cubicBezTo>
                  <a:pt x="8976" y="2624"/>
                  <a:pt x="9244" y="2353"/>
                  <a:pt x="9331" y="2007"/>
                </a:cubicBezTo>
                <a:lnTo>
                  <a:pt x="9587" y="982"/>
                </a:lnTo>
                <a:lnTo>
                  <a:pt x="12012" y="982"/>
                </a:lnTo>
                <a:cubicBezTo>
                  <a:pt x="12014" y="986"/>
                  <a:pt x="12015" y="989"/>
                  <a:pt x="12016" y="993"/>
                </a:cubicBezTo>
                <a:lnTo>
                  <a:pt x="12269" y="2007"/>
                </a:lnTo>
                <a:cubicBezTo>
                  <a:pt x="12356" y="2353"/>
                  <a:pt x="12624" y="2624"/>
                  <a:pt x="12968" y="2717"/>
                </a:cubicBezTo>
                <a:cubicBezTo>
                  <a:pt x="13671" y="2904"/>
                  <a:pt x="14348" y="3185"/>
                  <a:pt x="14982" y="3551"/>
                </a:cubicBezTo>
                <a:cubicBezTo>
                  <a:pt x="15134" y="3639"/>
                  <a:pt x="15304" y="3683"/>
                  <a:pt x="15473" y="3683"/>
                </a:cubicBezTo>
                <a:cubicBezTo>
                  <a:pt x="15648" y="3683"/>
                  <a:pt x="15822" y="3636"/>
                  <a:pt x="15978" y="3544"/>
                </a:cubicBezTo>
                <a:lnTo>
                  <a:pt x="16884" y="3000"/>
                </a:lnTo>
                <a:lnTo>
                  <a:pt x="18600" y="4715"/>
                </a:lnTo>
                <a:cubicBezTo>
                  <a:pt x="18598" y="4718"/>
                  <a:pt x="18597" y="4722"/>
                  <a:pt x="18595" y="4726"/>
                </a:cubicBezTo>
                <a:lnTo>
                  <a:pt x="18060" y="5616"/>
                </a:lnTo>
                <a:cubicBezTo>
                  <a:pt x="17876" y="5923"/>
                  <a:pt x="17873" y="6305"/>
                  <a:pt x="18053" y="6615"/>
                </a:cubicBezTo>
                <a:cubicBezTo>
                  <a:pt x="18421" y="7249"/>
                  <a:pt x="18703" y="7928"/>
                  <a:pt x="18892" y="8634"/>
                </a:cubicBezTo>
                <a:cubicBezTo>
                  <a:pt x="18984" y="8979"/>
                  <a:pt x="19256" y="9246"/>
                  <a:pt x="19602" y="9333"/>
                </a:cubicBezTo>
                <a:lnTo>
                  <a:pt x="20618" y="9587"/>
                </a:lnTo>
                <a:cubicBezTo>
                  <a:pt x="20618" y="9587"/>
                  <a:pt x="20618" y="12013"/>
                  <a:pt x="20618" y="12013"/>
                </a:cubicBezTo>
                <a:close/>
                <a:moveTo>
                  <a:pt x="20880" y="8641"/>
                </a:moveTo>
                <a:lnTo>
                  <a:pt x="19841" y="8380"/>
                </a:lnTo>
                <a:cubicBezTo>
                  <a:pt x="19626" y="7580"/>
                  <a:pt x="19308" y="6822"/>
                  <a:pt x="18902" y="6122"/>
                </a:cubicBezTo>
                <a:lnTo>
                  <a:pt x="19455" y="5200"/>
                </a:lnTo>
                <a:cubicBezTo>
                  <a:pt x="19625" y="4871"/>
                  <a:pt x="19736" y="4463"/>
                  <a:pt x="19455" y="4182"/>
                </a:cubicBezTo>
                <a:lnTo>
                  <a:pt x="17419" y="2145"/>
                </a:lnTo>
                <a:cubicBezTo>
                  <a:pt x="17292" y="2018"/>
                  <a:pt x="17136" y="1969"/>
                  <a:pt x="16975" y="1969"/>
                </a:cubicBezTo>
                <a:cubicBezTo>
                  <a:pt x="16778" y="1969"/>
                  <a:pt x="16572" y="2043"/>
                  <a:pt x="16400" y="2145"/>
                </a:cubicBezTo>
                <a:lnTo>
                  <a:pt x="15473" y="2702"/>
                </a:lnTo>
                <a:cubicBezTo>
                  <a:pt x="14775" y="2298"/>
                  <a:pt x="14020" y="1982"/>
                  <a:pt x="13222" y="1768"/>
                </a:cubicBezTo>
                <a:lnTo>
                  <a:pt x="12960" y="720"/>
                </a:lnTo>
                <a:cubicBezTo>
                  <a:pt x="12848" y="367"/>
                  <a:pt x="12638" y="0"/>
                  <a:pt x="12240" y="0"/>
                </a:cubicBezTo>
                <a:lnTo>
                  <a:pt x="9360" y="0"/>
                </a:lnTo>
                <a:cubicBezTo>
                  <a:pt x="8962" y="0"/>
                  <a:pt x="8730" y="367"/>
                  <a:pt x="8640" y="720"/>
                </a:cubicBezTo>
                <a:lnTo>
                  <a:pt x="8378" y="1768"/>
                </a:lnTo>
                <a:cubicBezTo>
                  <a:pt x="7580" y="1982"/>
                  <a:pt x="6825" y="2298"/>
                  <a:pt x="6127" y="2702"/>
                </a:cubicBezTo>
                <a:lnTo>
                  <a:pt x="5200" y="2145"/>
                </a:lnTo>
                <a:cubicBezTo>
                  <a:pt x="5028" y="2043"/>
                  <a:pt x="4822" y="1969"/>
                  <a:pt x="4625" y="1969"/>
                </a:cubicBezTo>
                <a:cubicBezTo>
                  <a:pt x="4464" y="1969"/>
                  <a:pt x="4308" y="2018"/>
                  <a:pt x="4181" y="2145"/>
                </a:cubicBezTo>
                <a:lnTo>
                  <a:pt x="2145" y="4182"/>
                </a:lnTo>
                <a:cubicBezTo>
                  <a:pt x="1864" y="4463"/>
                  <a:pt x="1975" y="4871"/>
                  <a:pt x="2145" y="5200"/>
                </a:cubicBezTo>
                <a:lnTo>
                  <a:pt x="2698" y="6122"/>
                </a:lnTo>
                <a:cubicBezTo>
                  <a:pt x="2292" y="6822"/>
                  <a:pt x="1973" y="7580"/>
                  <a:pt x="1759" y="8380"/>
                </a:cubicBezTo>
                <a:lnTo>
                  <a:pt x="720" y="8641"/>
                </a:lnTo>
                <a:cubicBezTo>
                  <a:pt x="367" y="8730"/>
                  <a:pt x="0" y="8963"/>
                  <a:pt x="0" y="9360"/>
                </a:cubicBezTo>
                <a:lnTo>
                  <a:pt x="0" y="12240"/>
                </a:lnTo>
                <a:cubicBezTo>
                  <a:pt x="0" y="12638"/>
                  <a:pt x="367" y="12848"/>
                  <a:pt x="720" y="12960"/>
                </a:cubicBezTo>
                <a:lnTo>
                  <a:pt x="1759" y="13220"/>
                </a:lnTo>
                <a:cubicBezTo>
                  <a:pt x="1973" y="14021"/>
                  <a:pt x="2292" y="14778"/>
                  <a:pt x="2698" y="15478"/>
                </a:cubicBezTo>
                <a:lnTo>
                  <a:pt x="2145" y="16400"/>
                </a:lnTo>
                <a:cubicBezTo>
                  <a:pt x="1959" y="16714"/>
                  <a:pt x="1864" y="17137"/>
                  <a:pt x="2145" y="17419"/>
                </a:cubicBezTo>
                <a:lnTo>
                  <a:pt x="4181" y="19455"/>
                </a:lnTo>
                <a:cubicBezTo>
                  <a:pt x="4305" y="19579"/>
                  <a:pt x="4454" y="19627"/>
                  <a:pt x="4610" y="19627"/>
                </a:cubicBezTo>
                <a:cubicBezTo>
                  <a:pt x="4807" y="19627"/>
                  <a:pt x="5016" y="19550"/>
                  <a:pt x="5200" y="19455"/>
                </a:cubicBezTo>
                <a:lnTo>
                  <a:pt x="6127" y="18899"/>
                </a:lnTo>
                <a:cubicBezTo>
                  <a:pt x="6825" y="19302"/>
                  <a:pt x="7580" y="19619"/>
                  <a:pt x="8378" y="19832"/>
                </a:cubicBezTo>
                <a:lnTo>
                  <a:pt x="8640" y="20880"/>
                </a:lnTo>
                <a:cubicBezTo>
                  <a:pt x="8730" y="21233"/>
                  <a:pt x="8962" y="21600"/>
                  <a:pt x="9360" y="21600"/>
                </a:cubicBezTo>
                <a:lnTo>
                  <a:pt x="12240" y="21600"/>
                </a:lnTo>
                <a:cubicBezTo>
                  <a:pt x="12638" y="21600"/>
                  <a:pt x="12848" y="21233"/>
                  <a:pt x="12960" y="20880"/>
                </a:cubicBezTo>
                <a:lnTo>
                  <a:pt x="13222" y="19832"/>
                </a:lnTo>
                <a:cubicBezTo>
                  <a:pt x="14020" y="19619"/>
                  <a:pt x="14775" y="19302"/>
                  <a:pt x="15473" y="18899"/>
                </a:cubicBezTo>
                <a:lnTo>
                  <a:pt x="16400" y="19455"/>
                </a:lnTo>
                <a:cubicBezTo>
                  <a:pt x="16584" y="19550"/>
                  <a:pt x="16793" y="19627"/>
                  <a:pt x="16990" y="19627"/>
                </a:cubicBezTo>
                <a:cubicBezTo>
                  <a:pt x="17146" y="19627"/>
                  <a:pt x="17294" y="19579"/>
                  <a:pt x="17419" y="19455"/>
                </a:cubicBezTo>
                <a:lnTo>
                  <a:pt x="19455" y="17419"/>
                </a:lnTo>
                <a:cubicBezTo>
                  <a:pt x="19736" y="17137"/>
                  <a:pt x="19641" y="16714"/>
                  <a:pt x="19455" y="16400"/>
                </a:cubicBezTo>
                <a:lnTo>
                  <a:pt x="18902" y="15478"/>
                </a:lnTo>
                <a:cubicBezTo>
                  <a:pt x="19308" y="14778"/>
                  <a:pt x="19626" y="14021"/>
                  <a:pt x="19841" y="13220"/>
                </a:cubicBezTo>
                <a:lnTo>
                  <a:pt x="20880" y="12960"/>
                </a:lnTo>
                <a:cubicBezTo>
                  <a:pt x="21233" y="12848"/>
                  <a:pt x="21600" y="12638"/>
                  <a:pt x="21600" y="12240"/>
                </a:cubicBezTo>
                <a:lnTo>
                  <a:pt x="21600" y="9360"/>
                </a:lnTo>
                <a:cubicBezTo>
                  <a:pt x="21600" y="8963"/>
                  <a:pt x="21233" y="8730"/>
                  <a:pt x="20880" y="8641"/>
                </a:cubicBezTo>
              </a:path>
            </a:pathLst>
          </a:custGeom>
          <a:solidFill>
            <a:schemeClr val="tx2"/>
          </a:solidFill>
          <a:ln w="12700">
            <a:miter lim="400000"/>
          </a:ln>
        </p:spPr>
        <p:txBody>
          <a:bodyPr lIns="19045" tIns="19045" rIns="19045" bIns="19045" anchor="ctr"/>
          <a:lstStyle/>
          <a:p>
            <a:pPr defTabSz="228532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1500" dirty="0">
              <a:latin typeface="Nunito Sans ExtraLight" pitchFamily="2" charset="77"/>
              <a:ea typeface="Open Sans Semibold" charset="0"/>
              <a:cs typeface="Open Sans Semibold" charset="0"/>
            </a:endParaRPr>
          </a:p>
        </p:txBody>
      </p:sp>
      <p:sp>
        <p:nvSpPr>
          <p:cNvPr id="64" name="Shape 2616">
            <a:extLst>
              <a:ext uri="{FF2B5EF4-FFF2-40B4-BE49-F238E27FC236}">
                <a16:creationId xmlns:a16="http://schemas.microsoft.com/office/drawing/2014/main" id="{9EDFAD63-AF80-6A4B-93F4-718F3D6A5328}"/>
              </a:ext>
            </a:extLst>
          </p:cNvPr>
          <p:cNvSpPr>
            <a:spLocks noChangeAspect="1"/>
          </p:cNvSpPr>
          <p:nvPr/>
        </p:nvSpPr>
        <p:spPr>
          <a:xfrm>
            <a:off x="1940062" y="4410862"/>
            <a:ext cx="406244" cy="369404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016" y="20520"/>
                </a:moveTo>
                <a:cubicBezTo>
                  <a:pt x="1258" y="18675"/>
                  <a:pt x="2752" y="17923"/>
                  <a:pt x="4191" y="17361"/>
                </a:cubicBezTo>
                <a:cubicBezTo>
                  <a:pt x="5156" y="17087"/>
                  <a:pt x="6884" y="15971"/>
                  <a:pt x="6884" y="13567"/>
                </a:cubicBezTo>
                <a:cubicBezTo>
                  <a:pt x="6884" y="11510"/>
                  <a:pt x="6113" y="10507"/>
                  <a:pt x="5698" y="9969"/>
                </a:cubicBezTo>
                <a:cubicBezTo>
                  <a:pt x="5646" y="9902"/>
                  <a:pt x="5599" y="9842"/>
                  <a:pt x="5562" y="9786"/>
                </a:cubicBezTo>
                <a:cubicBezTo>
                  <a:pt x="5550" y="9769"/>
                  <a:pt x="5538" y="9752"/>
                  <a:pt x="5526" y="9735"/>
                </a:cubicBezTo>
                <a:cubicBezTo>
                  <a:pt x="5491" y="9662"/>
                  <a:pt x="5297" y="9177"/>
                  <a:pt x="5553" y="8011"/>
                </a:cubicBezTo>
                <a:cubicBezTo>
                  <a:pt x="5604" y="7777"/>
                  <a:pt x="5583" y="7531"/>
                  <a:pt x="5493" y="7312"/>
                </a:cubicBezTo>
                <a:cubicBezTo>
                  <a:pt x="5249" y="6721"/>
                  <a:pt x="4603" y="5151"/>
                  <a:pt x="5035" y="3988"/>
                </a:cubicBezTo>
                <a:cubicBezTo>
                  <a:pt x="5619" y="2411"/>
                  <a:pt x="6140" y="2099"/>
                  <a:pt x="7085" y="1642"/>
                </a:cubicBezTo>
                <a:cubicBezTo>
                  <a:pt x="7132" y="1619"/>
                  <a:pt x="7177" y="1592"/>
                  <a:pt x="7220" y="1562"/>
                </a:cubicBezTo>
                <a:cubicBezTo>
                  <a:pt x="7458" y="1393"/>
                  <a:pt x="8233" y="1080"/>
                  <a:pt x="9029" y="1080"/>
                </a:cubicBezTo>
                <a:cubicBezTo>
                  <a:pt x="9467" y="1080"/>
                  <a:pt x="9840" y="1172"/>
                  <a:pt x="10137" y="1353"/>
                </a:cubicBezTo>
                <a:cubicBezTo>
                  <a:pt x="10491" y="1569"/>
                  <a:pt x="10825" y="1968"/>
                  <a:pt x="11308" y="3213"/>
                </a:cubicBezTo>
                <a:cubicBezTo>
                  <a:pt x="11991" y="4974"/>
                  <a:pt x="11820" y="6477"/>
                  <a:pt x="11347" y="7186"/>
                </a:cubicBezTo>
                <a:cubicBezTo>
                  <a:pt x="11175" y="7442"/>
                  <a:pt x="11116" y="7769"/>
                  <a:pt x="11184" y="8078"/>
                </a:cubicBezTo>
                <a:cubicBezTo>
                  <a:pt x="11422" y="9164"/>
                  <a:pt x="11247" y="9602"/>
                  <a:pt x="11210" y="9679"/>
                </a:cubicBezTo>
                <a:cubicBezTo>
                  <a:pt x="11181" y="9712"/>
                  <a:pt x="11153" y="9748"/>
                  <a:pt x="11129" y="9786"/>
                </a:cubicBezTo>
                <a:cubicBezTo>
                  <a:pt x="11091" y="9842"/>
                  <a:pt x="11044" y="9902"/>
                  <a:pt x="10992" y="9969"/>
                </a:cubicBezTo>
                <a:cubicBezTo>
                  <a:pt x="10578" y="10507"/>
                  <a:pt x="9806" y="11510"/>
                  <a:pt x="9806" y="13567"/>
                </a:cubicBezTo>
                <a:cubicBezTo>
                  <a:pt x="9806" y="15972"/>
                  <a:pt x="11535" y="17087"/>
                  <a:pt x="12500" y="17361"/>
                </a:cubicBezTo>
                <a:cubicBezTo>
                  <a:pt x="13925" y="17916"/>
                  <a:pt x="15432" y="18665"/>
                  <a:pt x="15675" y="20520"/>
                </a:cubicBezTo>
                <a:cubicBezTo>
                  <a:pt x="15675" y="20520"/>
                  <a:pt x="1016" y="20520"/>
                  <a:pt x="1016" y="20520"/>
                </a:cubicBezTo>
                <a:close/>
                <a:moveTo>
                  <a:pt x="12782" y="16326"/>
                </a:moveTo>
                <a:cubicBezTo>
                  <a:pt x="12782" y="16326"/>
                  <a:pt x="10788" y="15813"/>
                  <a:pt x="10788" y="13567"/>
                </a:cubicBezTo>
                <a:cubicBezTo>
                  <a:pt x="10788" y="11595"/>
                  <a:pt x="11607" y="10900"/>
                  <a:pt x="11923" y="10420"/>
                </a:cubicBezTo>
                <a:cubicBezTo>
                  <a:pt x="11923" y="10420"/>
                  <a:pt x="12573" y="9806"/>
                  <a:pt x="12138" y="7825"/>
                </a:cubicBezTo>
                <a:cubicBezTo>
                  <a:pt x="12863" y="6740"/>
                  <a:pt x="12999" y="4821"/>
                  <a:pt x="12211" y="2789"/>
                </a:cubicBezTo>
                <a:cubicBezTo>
                  <a:pt x="11716" y="1514"/>
                  <a:pt x="11279" y="815"/>
                  <a:pt x="10613" y="409"/>
                </a:cubicBezTo>
                <a:cubicBezTo>
                  <a:pt x="10124" y="111"/>
                  <a:pt x="9569" y="0"/>
                  <a:pt x="9029" y="0"/>
                </a:cubicBezTo>
                <a:cubicBezTo>
                  <a:pt x="8023" y="0"/>
                  <a:pt x="7070" y="384"/>
                  <a:pt x="6690" y="653"/>
                </a:cubicBezTo>
                <a:cubicBezTo>
                  <a:pt x="5576" y="1192"/>
                  <a:pt x="4828" y="1688"/>
                  <a:pt x="4126" y="3579"/>
                </a:cubicBezTo>
                <a:cubicBezTo>
                  <a:pt x="3556" y="5114"/>
                  <a:pt x="4241" y="6891"/>
                  <a:pt x="4598" y="7757"/>
                </a:cubicBezTo>
                <a:cubicBezTo>
                  <a:pt x="4163" y="9739"/>
                  <a:pt x="4767" y="10420"/>
                  <a:pt x="4767" y="10420"/>
                </a:cubicBezTo>
                <a:cubicBezTo>
                  <a:pt x="5083" y="10900"/>
                  <a:pt x="5903" y="11595"/>
                  <a:pt x="5903" y="13567"/>
                </a:cubicBezTo>
                <a:cubicBezTo>
                  <a:pt x="5903" y="15813"/>
                  <a:pt x="3909" y="16326"/>
                  <a:pt x="3909" y="16326"/>
                </a:cubicBezTo>
                <a:cubicBezTo>
                  <a:pt x="2642" y="16817"/>
                  <a:pt x="0" y="17821"/>
                  <a:pt x="0" y="21060"/>
                </a:cubicBezTo>
                <a:cubicBezTo>
                  <a:pt x="0" y="21060"/>
                  <a:pt x="0" y="21600"/>
                  <a:pt x="491" y="21600"/>
                </a:cubicBezTo>
                <a:lnTo>
                  <a:pt x="16200" y="21600"/>
                </a:lnTo>
                <a:cubicBezTo>
                  <a:pt x="16691" y="21600"/>
                  <a:pt x="16691" y="21060"/>
                  <a:pt x="16691" y="21060"/>
                </a:cubicBezTo>
                <a:cubicBezTo>
                  <a:pt x="16691" y="17821"/>
                  <a:pt x="14048" y="16817"/>
                  <a:pt x="12782" y="16326"/>
                </a:cubicBezTo>
                <a:moveTo>
                  <a:pt x="18035" y="15774"/>
                </a:moveTo>
                <a:cubicBezTo>
                  <a:pt x="18035" y="15774"/>
                  <a:pt x="16217" y="15312"/>
                  <a:pt x="16217" y="13291"/>
                </a:cubicBezTo>
                <a:cubicBezTo>
                  <a:pt x="16217" y="11515"/>
                  <a:pt x="17087" y="10890"/>
                  <a:pt x="17376" y="10458"/>
                </a:cubicBezTo>
                <a:cubicBezTo>
                  <a:pt x="17376" y="10458"/>
                  <a:pt x="17968" y="9906"/>
                  <a:pt x="17572" y="8122"/>
                </a:cubicBezTo>
                <a:cubicBezTo>
                  <a:pt x="18232" y="7146"/>
                  <a:pt x="18387" y="5419"/>
                  <a:pt x="17669" y="3590"/>
                </a:cubicBezTo>
                <a:cubicBezTo>
                  <a:pt x="17218" y="2442"/>
                  <a:pt x="16666" y="1814"/>
                  <a:pt x="16059" y="1449"/>
                </a:cubicBezTo>
                <a:cubicBezTo>
                  <a:pt x="15612" y="1180"/>
                  <a:pt x="15107" y="1081"/>
                  <a:pt x="14614" y="1081"/>
                </a:cubicBezTo>
                <a:cubicBezTo>
                  <a:pt x="13880" y="1081"/>
                  <a:pt x="13182" y="1301"/>
                  <a:pt x="12753" y="1514"/>
                </a:cubicBezTo>
                <a:cubicBezTo>
                  <a:pt x="12878" y="1781"/>
                  <a:pt x="12997" y="2064"/>
                  <a:pt x="13115" y="2366"/>
                </a:cubicBezTo>
                <a:cubicBezTo>
                  <a:pt x="13131" y="2409"/>
                  <a:pt x="13143" y="2453"/>
                  <a:pt x="13159" y="2496"/>
                </a:cubicBezTo>
                <a:cubicBezTo>
                  <a:pt x="13436" y="2360"/>
                  <a:pt x="13994" y="2160"/>
                  <a:pt x="14614" y="2160"/>
                </a:cubicBezTo>
                <a:cubicBezTo>
                  <a:pt x="15001" y="2160"/>
                  <a:pt x="15328" y="2239"/>
                  <a:pt x="15588" y="2396"/>
                </a:cubicBezTo>
                <a:cubicBezTo>
                  <a:pt x="15893" y="2579"/>
                  <a:pt x="16347" y="2947"/>
                  <a:pt x="16767" y="4019"/>
                </a:cubicBezTo>
                <a:cubicBezTo>
                  <a:pt x="17366" y="5541"/>
                  <a:pt x="17207" y="6853"/>
                  <a:pt x="16784" y="7478"/>
                </a:cubicBezTo>
                <a:cubicBezTo>
                  <a:pt x="16610" y="7736"/>
                  <a:pt x="16549" y="8067"/>
                  <a:pt x="16618" y="8379"/>
                </a:cubicBezTo>
                <a:cubicBezTo>
                  <a:pt x="16817" y="9273"/>
                  <a:pt x="16689" y="9648"/>
                  <a:pt x="16656" y="9723"/>
                </a:cubicBezTo>
                <a:cubicBezTo>
                  <a:pt x="16631" y="9754"/>
                  <a:pt x="16607" y="9786"/>
                  <a:pt x="16584" y="9820"/>
                </a:cubicBezTo>
                <a:cubicBezTo>
                  <a:pt x="16565" y="9848"/>
                  <a:pt x="16497" y="9929"/>
                  <a:pt x="16447" y="9988"/>
                </a:cubicBezTo>
                <a:cubicBezTo>
                  <a:pt x="16023" y="10488"/>
                  <a:pt x="15236" y="11419"/>
                  <a:pt x="15236" y="13291"/>
                </a:cubicBezTo>
                <a:cubicBezTo>
                  <a:pt x="15236" y="15520"/>
                  <a:pt x="16851" y="16555"/>
                  <a:pt x="17757" y="16810"/>
                </a:cubicBezTo>
                <a:cubicBezTo>
                  <a:pt x="19050" y="17307"/>
                  <a:pt x="20311" y="17926"/>
                  <a:pt x="20570" y="19440"/>
                </a:cubicBezTo>
                <a:lnTo>
                  <a:pt x="17464" y="19440"/>
                </a:lnTo>
                <a:cubicBezTo>
                  <a:pt x="17553" y="19773"/>
                  <a:pt x="17615" y="20132"/>
                  <a:pt x="17645" y="20520"/>
                </a:cubicBezTo>
                <a:lnTo>
                  <a:pt x="21152" y="20520"/>
                </a:lnTo>
                <a:cubicBezTo>
                  <a:pt x="21600" y="20520"/>
                  <a:pt x="21600" y="20034"/>
                  <a:pt x="21600" y="20034"/>
                </a:cubicBezTo>
                <a:cubicBezTo>
                  <a:pt x="21600" y="17119"/>
                  <a:pt x="19191" y="16215"/>
                  <a:pt x="18035" y="15774"/>
                </a:cubicBezTo>
              </a:path>
            </a:pathLst>
          </a:custGeom>
          <a:solidFill>
            <a:schemeClr val="tx2"/>
          </a:solidFill>
          <a:ln w="12700">
            <a:miter lim="400000"/>
          </a:ln>
        </p:spPr>
        <p:txBody>
          <a:bodyPr lIns="19045" tIns="19045" rIns="19045" bIns="19045" anchor="ctr"/>
          <a:lstStyle/>
          <a:p>
            <a:pPr defTabSz="228532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1500" dirty="0">
              <a:latin typeface="Nunito Sans ExtraLight" pitchFamily="2" charset="77"/>
              <a:ea typeface="Open Sans Semibold" charset="0"/>
              <a:cs typeface="Open Sans Semibold" charset="0"/>
            </a:endParaRPr>
          </a:p>
        </p:txBody>
      </p:sp>
      <p:sp>
        <p:nvSpPr>
          <p:cNvPr id="65" name="Shape 2632">
            <a:extLst>
              <a:ext uri="{FF2B5EF4-FFF2-40B4-BE49-F238E27FC236}">
                <a16:creationId xmlns:a16="http://schemas.microsoft.com/office/drawing/2014/main" id="{75973CA5-F93D-2045-8E40-D2D60254058A}"/>
              </a:ext>
            </a:extLst>
          </p:cNvPr>
          <p:cNvSpPr>
            <a:spLocks noChangeAspect="1"/>
          </p:cNvSpPr>
          <p:nvPr/>
        </p:nvSpPr>
        <p:spPr>
          <a:xfrm>
            <a:off x="1976993" y="3119181"/>
            <a:ext cx="332381" cy="406244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0800" y="17673"/>
                </a:moveTo>
                <a:cubicBezTo>
                  <a:pt x="4588" y="17673"/>
                  <a:pt x="1200" y="16051"/>
                  <a:pt x="1200" y="15218"/>
                </a:cubicBezTo>
                <a:cubicBezTo>
                  <a:pt x="1200" y="14690"/>
                  <a:pt x="1355" y="14275"/>
                  <a:pt x="1611" y="13896"/>
                </a:cubicBezTo>
                <a:cubicBezTo>
                  <a:pt x="3255" y="14967"/>
                  <a:pt x="6746" y="15709"/>
                  <a:pt x="10800" y="15709"/>
                </a:cubicBezTo>
                <a:cubicBezTo>
                  <a:pt x="14856" y="15709"/>
                  <a:pt x="18345" y="14966"/>
                  <a:pt x="19987" y="13894"/>
                </a:cubicBezTo>
                <a:cubicBezTo>
                  <a:pt x="20244" y="14273"/>
                  <a:pt x="20400" y="14689"/>
                  <a:pt x="20400" y="15218"/>
                </a:cubicBezTo>
                <a:cubicBezTo>
                  <a:pt x="20400" y="16051"/>
                  <a:pt x="17011" y="17673"/>
                  <a:pt x="10800" y="17673"/>
                </a:cubicBezTo>
                <a:moveTo>
                  <a:pt x="10800" y="20618"/>
                </a:moveTo>
                <a:cubicBezTo>
                  <a:pt x="9475" y="20618"/>
                  <a:pt x="8400" y="19739"/>
                  <a:pt x="8400" y="18655"/>
                </a:cubicBezTo>
                <a:cubicBezTo>
                  <a:pt x="8400" y="18625"/>
                  <a:pt x="8408" y="18597"/>
                  <a:pt x="8409" y="18567"/>
                </a:cubicBezTo>
                <a:cubicBezTo>
                  <a:pt x="9179" y="18623"/>
                  <a:pt x="9977" y="18655"/>
                  <a:pt x="10800" y="18655"/>
                </a:cubicBezTo>
                <a:cubicBezTo>
                  <a:pt x="11623" y="18655"/>
                  <a:pt x="12421" y="18623"/>
                  <a:pt x="13191" y="18567"/>
                </a:cubicBezTo>
                <a:cubicBezTo>
                  <a:pt x="13192" y="18597"/>
                  <a:pt x="13200" y="18625"/>
                  <a:pt x="13200" y="18655"/>
                </a:cubicBezTo>
                <a:cubicBezTo>
                  <a:pt x="13200" y="19739"/>
                  <a:pt x="12125" y="20618"/>
                  <a:pt x="10800" y="20618"/>
                </a:cubicBezTo>
                <a:moveTo>
                  <a:pt x="2948" y="12551"/>
                </a:moveTo>
                <a:cubicBezTo>
                  <a:pt x="4308" y="11388"/>
                  <a:pt x="6000" y="9939"/>
                  <a:pt x="6000" y="6873"/>
                </a:cubicBezTo>
                <a:cubicBezTo>
                  <a:pt x="6000" y="5232"/>
                  <a:pt x="7238" y="3825"/>
                  <a:pt x="8988" y="3239"/>
                </a:cubicBezTo>
                <a:cubicBezTo>
                  <a:pt x="9428" y="3657"/>
                  <a:pt x="10072" y="3927"/>
                  <a:pt x="10800" y="3927"/>
                </a:cubicBezTo>
                <a:cubicBezTo>
                  <a:pt x="11528" y="3927"/>
                  <a:pt x="12172" y="3657"/>
                  <a:pt x="12611" y="3239"/>
                </a:cubicBezTo>
                <a:cubicBezTo>
                  <a:pt x="14362" y="3825"/>
                  <a:pt x="15600" y="5232"/>
                  <a:pt x="15600" y="6873"/>
                </a:cubicBezTo>
                <a:cubicBezTo>
                  <a:pt x="15600" y="9939"/>
                  <a:pt x="17292" y="11388"/>
                  <a:pt x="18652" y="12551"/>
                </a:cubicBezTo>
                <a:cubicBezTo>
                  <a:pt x="18911" y="12773"/>
                  <a:pt x="19152" y="12979"/>
                  <a:pt x="19366" y="13183"/>
                </a:cubicBezTo>
                <a:cubicBezTo>
                  <a:pt x="18217" y="14077"/>
                  <a:pt x="14825" y="14727"/>
                  <a:pt x="10800" y="14727"/>
                </a:cubicBezTo>
                <a:cubicBezTo>
                  <a:pt x="6779" y="14727"/>
                  <a:pt x="3383" y="14079"/>
                  <a:pt x="2230" y="13186"/>
                </a:cubicBezTo>
                <a:cubicBezTo>
                  <a:pt x="2446" y="12981"/>
                  <a:pt x="2687" y="12774"/>
                  <a:pt x="2948" y="12551"/>
                </a:cubicBezTo>
                <a:moveTo>
                  <a:pt x="10800" y="982"/>
                </a:moveTo>
                <a:cubicBezTo>
                  <a:pt x="11462" y="982"/>
                  <a:pt x="12000" y="1422"/>
                  <a:pt x="12000" y="1964"/>
                </a:cubicBezTo>
                <a:cubicBezTo>
                  <a:pt x="12000" y="2506"/>
                  <a:pt x="11462" y="2945"/>
                  <a:pt x="10800" y="2945"/>
                </a:cubicBezTo>
                <a:cubicBezTo>
                  <a:pt x="10138" y="2945"/>
                  <a:pt x="9600" y="2506"/>
                  <a:pt x="9600" y="1964"/>
                </a:cubicBezTo>
                <a:cubicBezTo>
                  <a:pt x="9600" y="1422"/>
                  <a:pt x="10138" y="982"/>
                  <a:pt x="10800" y="982"/>
                </a:cubicBezTo>
                <a:moveTo>
                  <a:pt x="21600" y="15218"/>
                </a:moveTo>
                <a:cubicBezTo>
                  <a:pt x="21600" y="11782"/>
                  <a:pt x="16800" y="11782"/>
                  <a:pt x="16800" y="6873"/>
                </a:cubicBezTo>
                <a:cubicBezTo>
                  <a:pt x="16800" y="4845"/>
                  <a:pt x="15296" y="3105"/>
                  <a:pt x="13152" y="2356"/>
                </a:cubicBezTo>
                <a:cubicBezTo>
                  <a:pt x="13183" y="2229"/>
                  <a:pt x="13200" y="2098"/>
                  <a:pt x="13200" y="1964"/>
                </a:cubicBezTo>
                <a:cubicBezTo>
                  <a:pt x="13200" y="879"/>
                  <a:pt x="12125" y="0"/>
                  <a:pt x="10800" y="0"/>
                </a:cubicBezTo>
                <a:cubicBezTo>
                  <a:pt x="9475" y="0"/>
                  <a:pt x="8400" y="879"/>
                  <a:pt x="8400" y="1964"/>
                </a:cubicBezTo>
                <a:cubicBezTo>
                  <a:pt x="8400" y="2098"/>
                  <a:pt x="8417" y="2229"/>
                  <a:pt x="8448" y="2356"/>
                </a:cubicBezTo>
                <a:cubicBezTo>
                  <a:pt x="6304" y="3105"/>
                  <a:pt x="4800" y="4845"/>
                  <a:pt x="4800" y="6873"/>
                </a:cubicBezTo>
                <a:cubicBezTo>
                  <a:pt x="4800" y="11782"/>
                  <a:pt x="0" y="11782"/>
                  <a:pt x="0" y="15218"/>
                </a:cubicBezTo>
                <a:cubicBezTo>
                  <a:pt x="0" y="16716"/>
                  <a:pt x="3016" y="17986"/>
                  <a:pt x="7217" y="18457"/>
                </a:cubicBezTo>
                <a:cubicBezTo>
                  <a:pt x="7211" y="18523"/>
                  <a:pt x="7200" y="18587"/>
                  <a:pt x="7200" y="18655"/>
                </a:cubicBezTo>
                <a:cubicBezTo>
                  <a:pt x="7200" y="20282"/>
                  <a:pt x="8812" y="21600"/>
                  <a:pt x="10800" y="21600"/>
                </a:cubicBezTo>
                <a:cubicBezTo>
                  <a:pt x="12788" y="21600"/>
                  <a:pt x="14400" y="20282"/>
                  <a:pt x="14400" y="18655"/>
                </a:cubicBezTo>
                <a:cubicBezTo>
                  <a:pt x="14400" y="18587"/>
                  <a:pt x="14389" y="18523"/>
                  <a:pt x="14383" y="18457"/>
                </a:cubicBezTo>
                <a:cubicBezTo>
                  <a:pt x="18584" y="17986"/>
                  <a:pt x="21600" y="16716"/>
                  <a:pt x="21600" y="15218"/>
                </a:cubicBezTo>
              </a:path>
            </a:pathLst>
          </a:custGeom>
          <a:solidFill>
            <a:schemeClr val="tx2"/>
          </a:solidFill>
          <a:ln w="12700">
            <a:miter lim="400000"/>
          </a:ln>
        </p:spPr>
        <p:txBody>
          <a:bodyPr lIns="19045" tIns="19045" rIns="19045" bIns="19045" anchor="ctr"/>
          <a:lstStyle/>
          <a:p>
            <a:pPr defTabSz="228532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1500" dirty="0">
              <a:latin typeface="Nunito Sans ExtraLight" pitchFamily="2" charset="77"/>
              <a:ea typeface="Open Sans Semibold" charset="0"/>
              <a:cs typeface="Open Sans Semibold" charset="0"/>
            </a:endParaRPr>
          </a:p>
        </p:txBody>
      </p:sp>
      <p:sp>
        <p:nvSpPr>
          <p:cNvPr id="66" name="Shape 2643">
            <a:extLst>
              <a:ext uri="{FF2B5EF4-FFF2-40B4-BE49-F238E27FC236}">
                <a16:creationId xmlns:a16="http://schemas.microsoft.com/office/drawing/2014/main" id="{E4A42080-134E-B14D-B41F-6AB019104DA5}"/>
              </a:ext>
            </a:extLst>
          </p:cNvPr>
          <p:cNvSpPr>
            <a:spLocks noChangeAspect="1"/>
          </p:cNvSpPr>
          <p:nvPr/>
        </p:nvSpPr>
        <p:spPr>
          <a:xfrm>
            <a:off x="2032390" y="5665703"/>
            <a:ext cx="221588" cy="406244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1700" y="1473"/>
                </a:moveTo>
                <a:lnTo>
                  <a:pt x="9900" y="1473"/>
                </a:lnTo>
                <a:cubicBezTo>
                  <a:pt x="9403" y="1473"/>
                  <a:pt x="9000" y="1692"/>
                  <a:pt x="9000" y="1964"/>
                </a:cubicBezTo>
                <a:cubicBezTo>
                  <a:pt x="9000" y="2235"/>
                  <a:pt x="9403" y="2455"/>
                  <a:pt x="9900" y="2455"/>
                </a:cubicBezTo>
                <a:lnTo>
                  <a:pt x="11700" y="2455"/>
                </a:lnTo>
                <a:cubicBezTo>
                  <a:pt x="12197" y="2455"/>
                  <a:pt x="12600" y="2235"/>
                  <a:pt x="12600" y="1964"/>
                </a:cubicBezTo>
                <a:cubicBezTo>
                  <a:pt x="12600" y="1692"/>
                  <a:pt x="12197" y="1473"/>
                  <a:pt x="11700" y="1473"/>
                </a:cubicBezTo>
                <a:moveTo>
                  <a:pt x="19800" y="2945"/>
                </a:moveTo>
                <a:lnTo>
                  <a:pt x="1800" y="2945"/>
                </a:lnTo>
                <a:lnTo>
                  <a:pt x="1800" y="1964"/>
                </a:lnTo>
                <a:cubicBezTo>
                  <a:pt x="1800" y="1422"/>
                  <a:pt x="2605" y="982"/>
                  <a:pt x="3600" y="982"/>
                </a:cubicBezTo>
                <a:lnTo>
                  <a:pt x="18000" y="982"/>
                </a:lnTo>
                <a:cubicBezTo>
                  <a:pt x="18993" y="982"/>
                  <a:pt x="19800" y="1422"/>
                  <a:pt x="19800" y="1964"/>
                </a:cubicBezTo>
                <a:cubicBezTo>
                  <a:pt x="19800" y="1964"/>
                  <a:pt x="19800" y="2945"/>
                  <a:pt x="19800" y="2945"/>
                </a:cubicBezTo>
                <a:close/>
                <a:moveTo>
                  <a:pt x="19800" y="17673"/>
                </a:moveTo>
                <a:lnTo>
                  <a:pt x="1800" y="17673"/>
                </a:lnTo>
                <a:lnTo>
                  <a:pt x="1800" y="3927"/>
                </a:lnTo>
                <a:lnTo>
                  <a:pt x="19800" y="3927"/>
                </a:lnTo>
                <a:cubicBezTo>
                  <a:pt x="19800" y="3927"/>
                  <a:pt x="19800" y="17673"/>
                  <a:pt x="19800" y="17673"/>
                </a:cubicBezTo>
                <a:close/>
                <a:moveTo>
                  <a:pt x="19800" y="19636"/>
                </a:moveTo>
                <a:cubicBezTo>
                  <a:pt x="19800" y="20179"/>
                  <a:pt x="18993" y="20618"/>
                  <a:pt x="18000" y="20618"/>
                </a:cubicBezTo>
                <a:lnTo>
                  <a:pt x="3600" y="20618"/>
                </a:lnTo>
                <a:cubicBezTo>
                  <a:pt x="2605" y="20618"/>
                  <a:pt x="1800" y="20179"/>
                  <a:pt x="1800" y="19636"/>
                </a:cubicBezTo>
                <a:lnTo>
                  <a:pt x="1800" y="18655"/>
                </a:lnTo>
                <a:lnTo>
                  <a:pt x="19800" y="18655"/>
                </a:lnTo>
                <a:cubicBezTo>
                  <a:pt x="19800" y="18655"/>
                  <a:pt x="19800" y="19636"/>
                  <a:pt x="19800" y="19636"/>
                </a:cubicBezTo>
                <a:close/>
                <a:moveTo>
                  <a:pt x="18000" y="0"/>
                </a:moveTo>
                <a:lnTo>
                  <a:pt x="3600" y="0"/>
                </a:lnTo>
                <a:cubicBezTo>
                  <a:pt x="1612" y="0"/>
                  <a:pt x="0" y="879"/>
                  <a:pt x="0" y="1964"/>
                </a:cubicBezTo>
                <a:lnTo>
                  <a:pt x="0" y="19636"/>
                </a:lnTo>
                <a:cubicBezTo>
                  <a:pt x="0" y="20721"/>
                  <a:pt x="1612" y="21600"/>
                  <a:pt x="3600" y="21600"/>
                </a:cubicBezTo>
                <a:lnTo>
                  <a:pt x="18000" y="21600"/>
                </a:lnTo>
                <a:cubicBezTo>
                  <a:pt x="19988" y="21600"/>
                  <a:pt x="21600" y="20721"/>
                  <a:pt x="21600" y="19636"/>
                </a:cubicBezTo>
                <a:lnTo>
                  <a:pt x="21600" y="1964"/>
                </a:lnTo>
                <a:cubicBezTo>
                  <a:pt x="21600" y="879"/>
                  <a:pt x="19988" y="0"/>
                  <a:pt x="18000" y="0"/>
                </a:cubicBezTo>
                <a:moveTo>
                  <a:pt x="10800" y="20127"/>
                </a:moveTo>
                <a:cubicBezTo>
                  <a:pt x="11297" y="20127"/>
                  <a:pt x="11700" y="19908"/>
                  <a:pt x="11700" y="19636"/>
                </a:cubicBezTo>
                <a:cubicBezTo>
                  <a:pt x="11700" y="19366"/>
                  <a:pt x="11297" y="19145"/>
                  <a:pt x="10800" y="19145"/>
                </a:cubicBezTo>
                <a:cubicBezTo>
                  <a:pt x="10303" y="19145"/>
                  <a:pt x="9900" y="19366"/>
                  <a:pt x="9900" y="19636"/>
                </a:cubicBezTo>
                <a:cubicBezTo>
                  <a:pt x="9900" y="19908"/>
                  <a:pt x="10303" y="20127"/>
                  <a:pt x="10800" y="20127"/>
                </a:cubicBezTo>
              </a:path>
            </a:pathLst>
          </a:custGeom>
          <a:solidFill>
            <a:schemeClr val="tx2"/>
          </a:solidFill>
          <a:ln w="12700">
            <a:miter lim="400000"/>
          </a:ln>
        </p:spPr>
        <p:txBody>
          <a:bodyPr lIns="19045" tIns="19045" rIns="19045" bIns="19045" anchor="ctr"/>
          <a:lstStyle/>
          <a:p>
            <a:pPr defTabSz="228532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1500" dirty="0">
              <a:latin typeface="Nunito Sans ExtraLight" pitchFamily="2" charset="77"/>
              <a:ea typeface="Open Sans Semibold" charset="0"/>
              <a:cs typeface="Open Sans Semibold" charset="0"/>
            </a:endParaRPr>
          </a:p>
        </p:txBody>
      </p:sp>
      <p:sp>
        <p:nvSpPr>
          <p:cNvPr id="67" name="Shape 2665">
            <a:extLst>
              <a:ext uri="{FF2B5EF4-FFF2-40B4-BE49-F238E27FC236}">
                <a16:creationId xmlns:a16="http://schemas.microsoft.com/office/drawing/2014/main" id="{2996A48B-2296-CB40-AE4A-2C43346EA003}"/>
              </a:ext>
            </a:extLst>
          </p:cNvPr>
          <p:cNvSpPr>
            <a:spLocks noChangeAspect="1"/>
          </p:cNvSpPr>
          <p:nvPr/>
        </p:nvSpPr>
        <p:spPr>
          <a:xfrm>
            <a:off x="6930729" y="3211509"/>
            <a:ext cx="406244" cy="221588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9636" y="18000"/>
                </a:moveTo>
                <a:cubicBezTo>
                  <a:pt x="19636" y="18995"/>
                  <a:pt x="19196" y="19800"/>
                  <a:pt x="18655" y="19800"/>
                </a:cubicBezTo>
                <a:lnTo>
                  <a:pt x="1964" y="19800"/>
                </a:lnTo>
                <a:cubicBezTo>
                  <a:pt x="1422" y="19800"/>
                  <a:pt x="982" y="18995"/>
                  <a:pt x="982" y="18000"/>
                </a:cubicBezTo>
                <a:lnTo>
                  <a:pt x="982" y="3600"/>
                </a:lnTo>
                <a:cubicBezTo>
                  <a:pt x="982" y="2607"/>
                  <a:pt x="1422" y="1800"/>
                  <a:pt x="1964" y="1800"/>
                </a:cubicBezTo>
                <a:lnTo>
                  <a:pt x="18655" y="1800"/>
                </a:lnTo>
                <a:cubicBezTo>
                  <a:pt x="19196" y="1800"/>
                  <a:pt x="19636" y="2607"/>
                  <a:pt x="19636" y="3600"/>
                </a:cubicBezTo>
                <a:cubicBezTo>
                  <a:pt x="19636" y="3600"/>
                  <a:pt x="19636" y="18000"/>
                  <a:pt x="19636" y="18000"/>
                </a:cubicBezTo>
                <a:close/>
                <a:moveTo>
                  <a:pt x="20618" y="7200"/>
                </a:moveTo>
                <a:lnTo>
                  <a:pt x="20618" y="3600"/>
                </a:lnTo>
                <a:cubicBezTo>
                  <a:pt x="20618" y="1612"/>
                  <a:pt x="19739" y="0"/>
                  <a:pt x="18655" y="0"/>
                </a:cubicBezTo>
                <a:lnTo>
                  <a:pt x="1964" y="0"/>
                </a:lnTo>
                <a:cubicBezTo>
                  <a:pt x="879" y="0"/>
                  <a:pt x="0" y="1612"/>
                  <a:pt x="0" y="3600"/>
                </a:cubicBezTo>
                <a:lnTo>
                  <a:pt x="0" y="18000"/>
                </a:lnTo>
                <a:cubicBezTo>
                  <a:pt x="0" y="19989"/>
                  <a:pt x="879" y="21600"/>
                  <a:pt x="1964" y="21600"/>
                </a:cubicBezTo>
                <a:lnTo>
                  <a:pt x="18655" y="21600"/>
                </a:lnTo>
                <a:cubicBezTo>
                  <a:pt x="19739" y="21600"/>
                  <a:pt x="20618" y="19989"/>
                  <a:pt x="20618" y="18000"/>
                </a:cubicBezTo>
                <a:lnTo>
                  <a:pt x="20618" y="14400"/>
                </a:lnTo>
                <a:cubicBezTo>
                  <a:pt x="21160" y="14400"/>
                  <a:pt x="21600" y="13595"/>
                  <a:pt x="21600" y="12600"/>
                </a:cubicBezTo>
                <a:lnTo>
                  <a:pt x="21600" y="9000"/>
                </a:lnTo>
                <a:cubicBezTo>
                  <a:pt x="21600" y="8007"/>
                  <a:pt x="21160" y="7200"/>
                  <a:pt x="20618" y="7200"/>
                </a:cubicBezTo>
                <a:moveTo>
                  <a:pt x="1964" y="18000"/>
                </a:moveTo>
                <a:lnTo>
                  <a:pt x="6873" y="18000"/>
                </a:lnTo>
                <a:lnTo>
                  <a:pt x="6873" y="3600"/>
                </a:lnTo>
                <a:lnTo>
                  <a:pt x="1964" y="3600"/>
                </a:lnTo>
                <a:cubicBezTo>
                  <a:pt x="1964" y="3600"/>
                  <a:pt x="1964" y="18000"/>
                  <a:pt x="1964" y="18000"/>
                </a:cubicBezTo>
                <a:close/>
              </a:path>
            </a:pathLst>
          </a:custGeom>
          <a:solidFill>
            <a:schemeClr val="tx2"/>
          </a:solidFill>
          <a:ln w="12700">
            <a:miter lim="400000"/>
          </a:ln>
        </p:spPr>
        <p:txBody>
          <a:bodyPr lIns="19045" tIns="19045" rIns="19045" bIns="19045" anchor="ctr"/>
          <a:lstStyle/>
          <a:p>
            <a:pPr defTabSz="228532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1500" dirty="0">
              <a:latin typeface="Nunito Sans ExtraLight" pitchFamily="2" charset="77"/>
              <a:ea typeface="Open Sans Semibold" charset="0"/>
              <a:cs typeface="Open Sans Semibold" charset="0"/>
            </a:endParaRPr>
          </a:p>
        </p:txBody>
      </p:sp>
      <p:sp>
        <p:nvSpPr>
          <p:cNvPr id="68" name="Shape 2798">
            <a:extLst>
              <a:ext uri="{FF2B5EF4-FFF2-40B4-BE49-F238E27FC236}">
                <a16:creationId xmlns:a16="http://schemas.microsoft.com/office/drawing/2014/main" id="{79FAB2B8-54AC-DD49-83C1-0A189DAC3825}"/>
              </a:ext>
            </a:extLst>
          </p:cNvPr>
          <p:cNvSpPr>
            <a:spLocks noChangeAspect="1"/>
          </p:cNvSpPr>
          <p:nvPr/>
        </p:nvSpPr>
        <p:spPr>
          <a:xfrm>
            <a:off x="1940062" y="1938249"/>
            <a:ext cx="406244" cy="221588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1502" y="11838"/>
                </a:moveTo>
                <a:cubicBezTo>
                  <a:pt x="11425" y="11731"/>
                  <a:pt x="11338" y="11646"/>
                  <a:pt x="11242" y="11581"/>
                </a:cubicBezTo>
                <a:cubicBezTo>
                  <a:pt x="11144" y="11515"/>
                  <a:pt x="11102" y="11458"/>
                  <a:pt x="11001" y="11410"/>
                </a:cubicBezTo>
                <a:lnTo>
                  <a:pt x="11001" y="14261"/>
                </a:lnTo>
                <a:cubicBezTo>
                  <a:pt x="11238" y="14227"/>
                  <a:pt x="11377" y="14100"/>
                  <a:pt x="11528" y="13875"/>
                </a:cubicBezTo>
                <a:cubicBezTo>
                  <a:pt x="11680" y="13651"/>
                  <a:pt x="11756" y="13293"/>
                  <a:pt x="11756" y="12804"/>
                </a:cubicBezTo>
                <a:cubicBezTo>
                  <a:pt x="11756" y="12576"/>
                  <a:pt x="11733" y="12384"/>
                  <a:pt x="11686" y="12229"/>
                </a:cubicBezTo>
                <a:cubicBezTo>
                  <a:pt x="11640" y="12074"/>
                  <a:pt x="11579" y="11944"/>
                  <a:pt x="11502" y="11838"/>
                </a:cubicBezTo>
                <a:moveTo>
                  <a:pt x="17182" y="16200"/>
                </a:moveTo>
                <a:lnTo>
                  <a:pt x="16200" y="16200"/>
                </a:lnTo>
                <a:cubicBezTo>
                  <a:pt x="15929" y="16200"/>
                  <a:pt x="15709" y="16602"/>
                  <a:pt x="15709" y="17100"/>
                </a:cubicBezTo>
                <a:cubicBezTo>
                  <a:pt x="15709" y="17597"/>
                  <a:pt x="15929" y="18000"/>
                  <a:pt x="16200" y="18000"/>
                </a:cubicBezTo>
                <a:lnTo>
                  <a:pt x="17182" y="18000"/>
                </a:lnTo>
                <a:cubicBezTo>
                  <a:pt x="17453" y="18000"/>
                  <a:pt x="17673" y="17597"/>
                  <a:pt x="17673" y="17100"/>
                </a:cubicBezTo>
                <a:cubicBezTo>
                  <a:pt x="17673" y="16602"/>
                  <a:pt x="17453" y="16200"/>
                  <a:pt x="17182" y="16200"/>
                </a:cubicBezTo>
                <a:moveTo>
                  <a:pt x="9917" y="8509"/>
                </a:moveTo>
                <a:cubicBezTo>
                  <a:pt x="9917" y="8706"/>
                  <a:pt x="9938" y="8872"/>
                  <a:pt x="9982" y="9011"/>
                </a:cubicBezTo>
                <a:cubicBezTo>
                  <a:pt x="10026" y="9150"/>
                  <a:pt x="10082" y="9268"/>
                  <a:pt x="10150" y="9366"/>
                </a:cubicBezTo>
                <a:cubicBezTo>
                  <a:pt x="10219" y="9464"/>
                  <a:pt x="10298" y="9544"/>
                  <a:pt x="10388" y="9605"/>
                </a:cubicBezTo>
                <a:cubicBezTo>
                  <a:pt x="10478" y="9665"/>
                  <a:pt x="10513" y="9717"/>
                  <a:pt x="10605" y="9757"/>
                </a:cubicBezTo>
                <a:lnTo>
                  <a:pt x="10605" y="7311"/>
                </a:lnTo>
                <a:cubicBezTo>
                  <a:pt x="10368" y="7311"/>
                  <a:pt x="10241" y="7402"/>
                  <a:pt x="10111" y="7585"/>
                </a:cubicBezTo>
                <a:cubicBezTo>
                  <a:pt x="9981" y="7769"/>
                  <a:pt x="9917" y="8077"/>
                  <a:pt x="9917" y="8509"/>
                </a:cubicBezTo>
                <a:moveTo>
                  <a:pt x="20127" y="3600"/>
                </a:moveTo>
                <a:cubicBezTo>
                  <a:pt x="19856" y="3600"/>
                  <a:pt x="19636" y="3197"/>
                  <a:pt x="19636" y="2700"/>
                </a:cubicBezTo>
                <a:cubicBezTo>
                  <a:pt x="19636" y="2203"/>
                  <a:pt x="19856" y="1800"/>
                  <a:pt x="20127" y="1800"/>
                </a:cubicBezTo>
                <a:cubicBezTo>
                  <a:pt x="20399" y="1800"/>
                  <a:pt x="20618" y="2203"/>
                  <a:pt x="20618" y="2700"/>
                </a:cubicBezTo>
                <a:cubicBezTo>
                  <a:pt x="20618" y="3197"/>
                  <a:pt x="20399" y="3600"/>
                  <a:pt x="20127" y="3600"/>
                </a:cubicBezTo>
                <a:moveTo>
                  <a:pt x="20618" y="16365"/>
                </a:moveTo>
                <a:cubicBezTo>
                  <a:pt x="20464" y="16265"/>
                  <a:pt x="20300" y="16200"/>
                  <a:pt x="20127" y="16200"/>
                </a:cubicBezTo>
                <a:cubicBezTo>
                  <a:pt x="19314" y="16200"/>
                  <a:pt x="18655" y="17408"/>
                  <a:pt x="18655" y="18900"/>
                </a:cubicBezTo>
                <a:cubicBezTo>
                  <a:pt x="18655" y="19217"/>
                  <a:pt x="18690" y="19517"/>
                  <a:pt x="18745" y="19800"/>
                </a:cubicBezTo>
                <a:lnTo>
                  <a:pt x="2855" y="19800"/>
                </a:lnTo>
                <a:cubicBezTo>
                  <a:pt x="2910" y="19517"/>
                  <a:pt x="2945" y="19217"/>
                  <a:pt x="2945" y="18900"/>
                </a:cubicBezTo>
                <a:cubicBezTo>
                  <a:pt x="2945" y="17408"/>
                  <a:pt x="2286" y="16200"/>
                  <a:pt x="1473" y="16200"/>
                </a:cubicBezTo>
                <a:cubicBezTo>
                  <a:pt x="1300" y="16200"/>
                  <a:pt x="1136" y="16265"/>
                  <a:pt x="982" y="16365"/>
                </a:cubicBezTo>
                <a:lnTo>
                  <a:pt x="982" y="5234"/>
                </a:lnTo>
                <a:cubicBezTo>
                  <a:pt x="1136" y="5335"/>
                  <a:pt x="1300" y="5400"/>
                  <a:pt x="1473" y="5400"/>
                </a:cubicBezTo>
                <a:cubicBezTo>
                  <a:pt x="2286" y="5400"/>
                  <a:pt x="2945" y="4191"/>
                  <a:pt x="2945" y="2700"/>
                </a:cubicBezTo>
                <a:cubicBezTo>
                  <a:pt x="2945" y="2382"/>
                  <a:pt x="2910" y="2083"/>
                  <a:pt x="2855" y="1800"/>
                </a:cubicBezTo>
                <a:lnTo>
                  <a:pt x="18745" y="1800"/>
                </a:lnTo>
                <a:cubicBezTo>
                  <a:pt x="18690" y="2083"/>
                  <a:pt x="18655" y="2382"/>
                  <a:pt x="18655" y="2700"/>
                </a:cubicBezTo>
                <a:cubicBezTo>
                  <a:pt x="18655" y="4191"/>
                  <a:pt x="19314" y="5400"/>
                  <a:pt x="20127" y="5400"/>
                </a:cubicBezTo>
                <a:cubicBezTo>
                  <a:pt x="20300" y="5400"/>
                  <a:pt x="20464" y="5335"/>
                  <a:pt x="20618" y="5234"/>
                </a:cubicBezTo>
                <a:cubicBezTo>
                  <a:pt x="20618" y="5234"/>
                  <a:pt x="20618" y="16365"/>
                  <a:pt x="20618" y="16365"/>
                </a:cubicBezTo>
                <a:close/>
                <a:moveTo>
                  <a:pt x="20127" y="19800"/>
                </a:moveTo>
                <a:cubicBezTo>
                  <a:pt x="19856" y="19800"/>
                  <a:pt x="19636" y="19397"/>
                  <a:pt x="19636" y="18900"/>
                </a:cubicBezTo>
                <a:cubicBezTo>
                  <a:pt x="19636" y="18403"/>
                  <a:pt x="19856" y="18000"/>
                  <a:pt x="20127" y="18000"/>
                </a:cubicBezTo>
                <a:cubicBezTo>
                  <a:pt x="20399" y="18000"/>
                  <a:pt x="20618" y="18403"/>
                  <a:pt x="20618" y="18900"/>
                </a:cubicBezTo>
                <a:cubicBezTo>
                  <a:pt x="20618" y="19397"/>
                  <a:pt x="20399" y="19800"/>
                  <a:pt x="20127" y="19800"/>
                </a:cubicBezTo>
                <a:moveTo>
                  <a:pt x="1473" y="19800"/>
                </a:moveTo>
                <a:cubicBezTo>
                  <a:pt x="1201" y="19800"/>
                  <a:pt x="982" y="19397"/>
                  <a:pt x="982" y="18900"/>
                </a:cubicBezTo>
                <a:cubicBezTo>
                  <a:pt x="982" y="18403"/>
                  <a:pt x="1201" y="18000"/>
                  <a:pt x="1473" y="18000"/>
                </a:cubicBezTo>
                <a:cubicBezTo>
                  <a:pt x="1744" y="18000"/>
                  <a:pt x="1964" y="18403"/>
                  <a:pt x="1964" y="18900"/>
                </a:cubicBezTo>
                <a:cubicBezTo>
                  <a:pt x="1964" y="19397"/>
                  <a:pt x="1744" y="19800"/>
                  <a:pt x="1473" y="19800"/>
                </a:cubicBezTo>
                <a:moveTo>
                  <a:pt x="1473" y="1800"/>
                </a:moveTo>
                <a:cubicBezTo>
                  <a:pt x="1744" y="1800"/>
                  <a:pt x="1964" y="2203"/>
                  <a:pt x="1964" y="2700"/>
                </a:cubicBezTo>
                <a:cubicBezTo>
                  <a:pt x="1964" y="3197"/>
                  <a:pt x="1744" y="3600"/>
                  <a:pt x="1473" y="3600"/>
                </a:cubicBezTo>
                <a:cubicBezTo>
                  <a:pt x="1201" y="3600"/>
                  <a:pt x="982" y="3197"/>
                  <a:pt x="982" y="2700"/>
                </a:cubicBezTo>
                <a:cubicBezTo>
                  <a:pt x="982" y="2203"/>
                  <a:pt x="1201" y="1800"/>
                  <a:pt x="1473" y="1800"/>
                </a:cubicBezTo>
                <a:moveTo>
                  <a:pt x="20618" y="0"/>
                </a:moveTo>
                <a:lnTo>
                  <a:pt x="982" y="0"/>
                </a:lnTo>
                <a:cubicBezTo>
                  <a:pt x="440" y="0"/>
                  <a:pt x="0" y="806"/>
                  <a:pt x="0" y="1800"/>
                </a:cubicBezTo>
                <a:lnTo>
                  <a:pt x="0" y="19800"/>
                </a:lnTo>
                <a:cubicBezTo>
                  <a:pt x="0" y="20794"/>
                  <a:pt x="440" y="21600"/>
                  <a:pt x="982" y="21600"/>
                </a:cubicBezTo>
                <a:lnTo>
                  <a:pt x="20618" y="21600"/>
                </a:lnTo>
                <a:cubicBezTo>
                  <a:pt x="21160" y="21600"/>
                  <a:pt x="21600" y="20794"/>
                  <a:pt x="21600" y="19800"/>
                </a:cubicBezTo>
                <a:lnTo>
                  <a:pt x="21600" y="1800"/>
                </a:lnTo>
                <a:cubicBezTo>
                  <a:pt x="21600" y="806"/>
                  <a:pt x="21160" y="0"/>
                  <a:pt x="20618" y="0"/>
                </a:cubicBezTo>
                <a:moveTo>
                  <a:pt x="12385" y="13801"/>
                </a:moveTo>
                <a:cubicBezTo>
                  <a:pt x="12304" y="14141"/>
                  <a:pt x="12193" y="14422"/>
                  <a:pt x="12052" y="14646"/>
                </a:cubicBezTo>
                <a:cubicBezTo>
                  <a:pt x="11912" y="14871"/>
                  <a:pt x="11747" y="15042"/>
                  <a:pt x="11558" y="15160"/>
                </a:cubicBezTo>
                <a:cubicBezTo>
                  <a:pt x="11369" y="15278"/>
                  <a:pt x="11221" y="15345"/>
                  <a:pt x="11001" y="15362"/>
                </a:cubicBezTo>
                <a:lnTo>
                  <a:pt x="11001" y="16198"/>
                </a:lnTo>
                <a:lnTo>
                  <a:pt x="10605" y="16198"/>
                </a:lnTo>
                <a:lnTo>
                  <a:pt x="10605" y="15362"/>
                </a:lnTo>
                <a:cubicBezTo>
                  <a:pt x="10368" y="15353"/>
                  <a:pt x="10206" y="15284"/>
                  <a:pt x="10009" y="15154"/>
                </a:cubicBezTo>
                <a:cubicBezTo>
                  <a:pt x="9811" y="15023"/>
                  <a:pt x="9642" y="14837"/>
                  <a:pt x="9501" y="14596"/>
                </a:cubicBezTo>
                <a:cubicBezTo>
                  <a:pt x="9361" y="14356"/>
                  <a:pt x="9252" y="14061"/>
                  <a:pt x="9175" y="13710"/>
                </a:cubicBezTo>
                <a:cubicBezTo>
                  <a:pt x="9098" y="13359"/>
                  <a:pt x="9062" y="12956"/>
                  <a:pt x="9066" y="12498"/>
                </a:cubicBezTo>
                <a:lnTo>
                  <a:pt x="9818" y="12498"/>
                </a:lnTo>
                <a:cubicBezTo>
                  <a:pt x="9813" y="13036"/>
                  <a:pt x="9877" y="13461"/>
                  <a:pt x="10009" y="13770"/>
                </a:cubicBezTo>
                <a:cubicBezTo>
                  <a:pt x="10140" y="14081"/>
                  <a:pt x="10302" y="14244"/>
                  <a:pt x="10605" y="14261"/>
                </a:cubicBezTo>
                <a:lnTo>
                  <a:pt x="10605" y="11299"/>
                </a:lnTo>
                <a:cubicBezTo>
                  <a:pt x="10425" y="11209"/>
                  <a:pt x="10302" y="11101"/>
                  <a:pt x="10124" y="10974"/>
                </a:cubicBezTo>
                <a:cubicBezTo>
                  <a:pt x="9946" y="10849"/>
                  <a:pt x="9786" y="10686"/>
                  <a:pt x="9643" y="10485"/>
                </a:cubicBezTo>
                <a:cubicBezTo>
                  <a:pt x="9500" y="10285"/>
                  <a:pt x="9385" y="10035"/>
                  <a:pt x="9297" y="9733"/>
                </a:cubicBezTo>
                <a:cubicBezTo>
                  <a:pt x="9209" y="9431"/>
                  <a:pt x="9165" y="9056"/>
                  <a:pt x="9165" y="8607"/>
                </a:cubicBezTo>
                <a:cubicBezTo>
                  <a:pt x="9165" y="8216"/>
                  <a:pt x="9206" y="7871"/>
                  <a:pt x="9287" y="7574"/>
                </a:cubicBezTo>
                <a:cubicBezTo>
                  <a:pt x="9369" y="7276"/>
                  <a:pt x="9478" y="7026"/>
                  <a:pt x="9617" y="6827"/>
                </a:cubicBezTo>
                <a:cubicBezTo>
                  <a:pt x="9755" y="6627"/>
                  <a:pt x="9914" y="6474"/>
                  <a:pt x="10094" y="6368"/>
                </a:cubicBezTo>
                <a:cubicBezTo>
                  <a:pt x="10275" y="6262"/>
                  <a:pt x="10408" y="6209"/>
                  <a:pt x="10605" y="6209"/>
                </a:cubicBezTo>
                <a:lnTo>
                  <a:pt x="10605" y="5406"/>
                </a:lnTo>
                <a:lnTo>
                  <a:pt x="11001" y="5406"/>
                </a:lnTo>
                <a:lnTo>
                  <a:pt x="11001" y="6209"/>
                </a:lnTo>
                <a:cubicBezTo>
                  <a:pt x="11199" y="6209"/>
                  <a:pt x="11329" y="6257"/>
                  <a:pt x="11505" y="6356"/>
                </a:cubicBezTo>
                <a:cubicBezTo>
                  <a:pt x="11681" y="6454"/>
                  <a:pt x="11834" y="6601"/>
                  <a:pt x="11963" y="6796"/>
                </a:cubicBezTo>
                <a:cubicBezTo>
                  <a:pt x="12093" y="6992"/>
                  <a:pt x="12196" y="7241"/>
                  <a:pt x="12273" y="7543"/>
                </a:cubicBezTo>
                <a:cubicBezTo>
                  <a:pt x="12350" y="7845"/>
                  <a:pt x="12389" y="8195"/>
                  <a:pt x="12389" y="8594"/>
                </a:cubicBezTo>
                <a:lnTo>
                  <a:pt x="11637" y="8594"/>
                </a:lnTo>
                <a:cubicBezTo>
                  <a:pt x="11628" y="8179"/>
                  <a:pt x="11570" y="7860"/>
                  <a:pt x="11463" y="7641"/>
                </a:cubicBezTo>
                <a:cubicBezTo>
                  <a:pt x="11355" y="7420"/>
                  <a:pt x="11238" y="7311"/>
                  <a:pt x="11001" y="7311"/>
                </a:cubicBezTo>
                <a:lnTo>
                  <a:pt x="11001" y="9892"/>
                </a:lnTo>
                <a:cubicBezTo>
                  <a:pt x="11199" y="9990"/>
                  <a:pt x="11336" y="10104"/>
                  <a:pt x="11525" y="10235"/>
                </a:cubicBezTo>
                <a:cubicBezTo>
                  <a:pt x="11714" y="10365"/>
                  <a:pt x="11881" y="10532"/>
                  <a:pt x="12026" y="10736"/>
                </a:cubicBezTo>
                <a:cubicBezTo>
                  <a:pt x="12171" y="10940"/>
                  <a:pt x="12287" y="11193"/>
                  <a:pt x="12375" y="11495"/>
                </a:cubicBezTo>
                <a:cubicBezTo>
                  <a:pt x="12463" y="11797"/>
                  <a:pt x="12507" y="12168"/>
                  <a:pt x="12507" y="12608"/>
                </a:cubicBezTo>
                <a:cubicBezTo>
                  <a:pt x="12507" y="13065"/>
                  <a:pt x="12466" y="13463"/>
                  <a:pt x="12385" y="13801"/>
                </a:cubicBezTo>
                <a:moveTo>
                  <a:pt x="10800" y="3600"/>
                </a:moveTo>
                <a:cubicBezTo>
                  <a:pt x="8631" y="3600"/>
                  <a:pt x="6873" y="6824"/>
                  <a:pt x="6873" y="10800"/>
                </a:cubicBezTo>
                <a:cubicBezTo>
                  <a:pt x="6873" y="14776"/>
                  <a:pt x="8631" y="18000"/>
                  <a:pt x="10800" y="18000"/>
                </a:cubicBezTo>
                <a:cubicBezTo>
                  <a:pt x="12969" y="18000"/>
                  <a:pt x="14727" y="14776"/>
                  <a:pt x="14727" y="10800"/>
                </a:cubicBezTo>
                <a:cubicBezTo>
                  <a:pt x="14727" y="6824"/>
                  <a:pt x="12969" y="3600"/>
                  <a:pt x="10800" y="3600"/>
                </a:cubicBezTo>
                <a:moveTo>
                  <a:pt x="5400" y="3600"/>
                </a:moveTo>
                <a:lnTo>
                  <a:pt x="4418" y="3600"/>
                </a:lnTo>
                <a:cubicBezTo>
                  <a:pt x="4147" y="3600"/>
                  <a:pt x="3927" y="4002"/>
                  <a:pt x="3927" y="4500"/>
                </a:cubicBezTo>
                <a:cubicBezTo>
                  <a:pt x="3927" y="4997"/>
                  <a:pt x="4147" y="5400"/>
                  <a:pt x="4418" y="5400"/>
                </a:cubicBezTo>
                <a:lnTo>
                  <a:pt x="5400" y="5400"/>
                </a:lnTo>
                <a:cubicBezTo>
                  <a:pt x="5671" y="5400"/>
                  <a:pt x="5891" y="4997"/>
                  <a:pt x="5891" y="4500"/>
                </a:cubicBezTo>
                <a:cubicBezTo>
                  <a:pt x="5891" y="4002"/>
                  <a:pt x="5671" y="3600"/>
                  <a:pt x="5400" y="3600"/>
                </a:cubicBezTo>
              </a:path>
            </a:pathLst>
          </a:custGeom>
          <a:solidFill>
            <a:schemeClr val="tx2"/>
          </a:solidFill>
          <a:ln w="12700">
            <a:miter lim="400000"/>
          </a:ln>
        </p:spPr>
        <p:txBody>
          <a:bodyPr lIns="19045" tIns="19045" rIns="19045" bIns="19045" anchor="ctr"/>
          <a:lstStyle/>
          <a:p>
            <a:pPr defTabSz="228532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1500" dirty="0">
              <a:latin typeface="Nunito Sans ExtraLight" pitchFamily="2" charset="77"/>
              <a:ea typeface="Open Sans Semibold" charset="0"/>
              <a:cs typeface="Open Sans Semibold" charset="0"/>
            </a:endParaRPr>
          </a:p>
        </p:txBody>
      </p:sp>
      <p:sp>
        <p:nvSpPr>
          <p:cNvPr id="69" name="Shape 2849">
            <a:extLst>
              <a:ext uri="{FF2B5EF4-FFF2-40B4-BE49-F238E27FC236}">
                <a16:creationId xmlns:a16="http://schemas.microsoft.com/office/drawing/2014/main" id="{A83BEC56-4163-4943-91A6-A98BA7CF7370}"/>
              </a:ext>
            </a:extLst>
          </p:cNvPr>
          <p:cNvSpPr>
            <a:spLocks noChangeAspect="1"/>
          </p:cNvSpPr>
          <p:nvPr/>
        </p:nvSpPr>
        <p:spPr>
          <a:xfrm>
            <a:off x="6930728" y="5693234"/>
            <a:ext cx="406245" cy="351181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582" extrusionOk="0">
                <a:moveTo>
                  <a:pt x="13421" y="20466"/>
                </a:moveTo>
                <a:lnTo>
                  <a:pt x="12630" y="20221"/>
                </a:lnTo>
                <a:cubicBezTo>
                  <a:pt x="13305" y="19604"/>
                  <a:pt x="13745" y="18664"/>
                  <a:pt x="13745" y="17589"/>
                </a:cubicBezTo>
                <a:cubicBezTo>
                  <a:pt x="13745" y="16189"/>
                  <a:pt x="13013" y="14988"/>
                  <a:pt x="11967" y="14465"/>
                </a:cubicBezTo>
                <a:lnTo>
                  <a:pt x="11702" y="15585"/>
                </a:lnTo>
                <a:cubicBezTo>
                  <a:pt x="12330" y="15964"/>
                  <a:pt x="12764" y="16715"/>
                  <a:pt x="12764" y="17589"/>
                </a:cubicBezTo>
                <a:cubicBezTo>
                  <a:pt x="12764" y="18299"/>
                  <a:pt x="12477" y="18923"/>
                  <a:pt x="12035" y="19336"/>
                </a:cubicBezTo>
                <a:lnTo>
                  <a:pt x="12296" y="18213"/>
                </a:lnTo>
                <a:cubicBezTo>
                  <a:pt x="12327" y="18073"/>
                  <a:pt x="12314" y="17918"/>
                  <a:pt x="12246" y="17782"/>
                </a:cubicBezTo>
                <a:cubicBezTo>
                  <a:pt x="12111" y="17511"/>
                  <a:pt x="11811" y="17418"/>
                  <a:pt x="11576" y="17574"/>
                </a:cubicBezTo>
                <a:cubicBezTo>
                  <a:pt x="11459" y="17653"/>
                  <a:pt x="11380" y="17779"/>
                  <a:pt x="11347" y="17920"/>
                </a:cubicBezTo>
                <a:lnTo>
                  <a:pt x="10808" y="20244"/>
                </a:lnTo>
                <a:cubicBezTo>
                  <a:pt x="10776" y="20384"/>
                  <a:pt x="10789" y="20539"/>
                  <a:pt x="10857" y="20675"/>
                </a:cubicBezTo>
                <a:cubicBezTo>
                  <a:pt x="10920" y="20802"/>
                  <a:pt x="11021" y="20885"/>
                  <a:pt x="11133" y="20927"/>
                </a:cubicBezTo>
                <a:lnTo>
                  <a:pt x="11126" y="20956"/>
                </a:lnTo>
                <a:cubicBezTo>
                  <a:pt x="11142" y="20954"/>
                  <a:pt x="11158" y="20948"/>
                  <a:pt x="11173" y="20945"/>
                </a:cubicBezTo>
                <a:lnTo>
                  <a:pt x="13166" y="21562"/>
                </a:lnTo>
                <a:cubicBezTo>
                  <a:pt x="13288" y="21600"/>
                  <a:pt x="13422" y="21584"/>
                  <a:pt x="13539" y="21506"/>
                </a:cubicBezTo>
                <a:cubicBezTo>
                  <a:pt x="13774" y="21350"/>
                  <a:pt x="13855" y="21002"/>
                  <a:pt x="13719" y="20730"/>
                </a:cubicBezTo>
                <a:cubicBezTo>
                  <a:pt x="13651" y="20595"/>
                  <a:pt x="13542" y="20503"/>
                  <a:pt x="13421" y="20466"/>
                </a:cubicBezTo>
                <a:moveTo>
                  <a:pt x="18634" y="7273"/>
                </a:moveTo>
                <a:cubicBezTo>
                  <a:pt x="18643" y="7119"/>
                  <a:pt x="18655" y="6966"/>
                  <a:pt x="18655" y="6809"/>
                </a:cubicBezTo>
                <a:cubicBezTo>
                  <a:pt x="18655" y="3049"/>
                  <a:pt x="16017" y="0"/>
                  <a:pt x="12764" y="0"/>
                </a:cubicBezTo>
                <a:cubicBezTo>
                  <a:pt x="10499" y="0"/>
                  <a:pt x="8536" y="1479"/>
                  <a:pt x="7550" y="3645"/>
                </a:cubicBezTo>
                <a:cubicBezTo>
                  <a:pt x="7185" y="3492"/>
                  <a:pt x="6793" y="3404"/>
                  <a:pt x="6382" y="3404"/>
                </a:cubicBezTo>
                <a:cubicBezTo>
                  <a:pt x="4484" y="3404"/>
                  <a:pt x="2945" y="5183"/>
                  <a:pt x="2945" y="7376"/>
                </a:cubicBezTo>
                <a:cubicBezTo>
                  <a:pt x="2945" y="7662"/>
                  <a:pt x="2973" y="7940"/>
                  <a:pt x="3022" y="8208"/>
                </a:cubicBezTo>
                <a:cubicBezTo>
                  <a:pt x="1267" y="8884"/>
                  <a:pt x="0" y="10794"/>
                  <a:pt x="0" y="13050"/>
                </a:cubicBezTo>
                <a:cubicBezTo>
                  <a:pt x="0" y="15871"/>
                  <a:pt x="1978" y="18157"/>
                  <a:pt x="4418" y="18157"/>
                </a:cubicBezTo>
                <a:lnTo>
                  <a:pt x="6382" y="18157"/>
                </a:lnTo>
                <a:cubicBezTo>
                  <a:pt x="6653" y="18157"/>
                  <a:pt x="6873" y="17903"/>
                  <a:pt x="6873" y="17589"/>
                </a:cubicBezTo>
                <a:cubicBezTo>
                  <a:pt x="6873" y="17276"/>
                  <a:pt x="6653" y="17022"/>
                  <a:pt x="6382" y="17022"/>
                </a:cubicBezTo>
                <a:lnTo>
                  <a:pt x="4418" y="17022"/>
                </a:lnTo>
                <a:cubicBezTo>
                  <a:pt x="2524" y="17022"/>
                  <a:pt x="982" y="15240"/>
                  <a:pt x="982" y="13050"/>
                </a:cubicBezTo>
                <a:cubicBezTo>
                  <a:pt x="982" y="11339"/>
                  <a:pt x="1926" y="9826"/>
                  <a:pt x="3333" y="9284"/>
                </a:cubicBezTo>
                <a:lnTo>
                  <a:pt x="4165" y="8964"/>
                </a:lnTo>
                <a:lnTo>
                  <a:pt x="3982" y="7971"/>
                </a:lnTo>
                <a:cubicBezTo>
                  <a:pt x="3946" y="7773"/>
                  <a:pt x="3927" y="7572"/>
                  <a:pt x="3927" y="7376"/>
                </a:cubicBezTo>
                <a:cubicBezTo>
                  <a:pt x="3927" y="5812"/>
                  <a:pt x="5028" y="4539"/>
                  <a:pt x="6382" y="4539"/>
                </a:cubicBezTo>
                <a:cubicBezTo>
                  <a:pt x="6661" y="4539"/>
                  <a:pt x="6942" y="4597"/>
                  <a:pt x="7215" y="4712"/>
                </a:cubicBezTo>
                <a:lnTo>
                  <a:pt x="8019" y="5049"/>
                </a:lnTo>
                <a:lnTo>
                  <a:pt x="8418" y="4173"/>
                </a:lnTo>
                <a:cubicBezTo>
                  <a:pt x="9272" y="2299"/>
                  <a:pt x="10937" y="1135"/>
                  <a:pt x="12764" y="1135"/>
                </a:cubicBezTo>
                <a:cubicBezTo>
                  <a:pt x="15470" y="1135"/>
                  <a:pt x="17673" y="3680"/>
                  <a:pt x="17673" y="6809"/>
                </a:cubicBezTo>
                <a:cubicBezTo>
                  <a:pt x="17673" y="6908"/>
                  <a:pt x="17666" y="7005"/>
                  <a:pt x="17660" y="7102"/>
                </a:cubicBezTo>
                <a:lnTo>
                  <a:pt x="17655" y="7199"/>
                </a:lnTo>
                <a:lnTo>
                  <a:pt x="17610" y="7998"/>
                </a:lnTo>
                <a:lnTo>
                  <a:pt x="18245" y="8315"/>
                </a:lnTo>
                <a:cubicBezTo>
                  <a:pt x="19687" y="9034"/>
                  <a:pt x="20618" y="10670"/>
                  <a:pt x="20618" y="12483"/>
                </a:cubicBezTo>
                <a:cubicBezTo>
                  <a:pt x="20618" y="14986"/>
                  <a:pt x="18856" y="17022"/>
                  <a:pt x="16691" y="17022"/>
                </a:cubicBezTo>
                <a:lnTo>
                  <a:pt x="15218" y="17022"/>
                </a:lnTo>
                <a:cubicBezTo>
                  <a:pt x="14947" y="17022"/>
                  <a:pt x="14727" y="17276"/>
                  <a:pt x="14727" y="17589"/>
                </a:cubicBezTo>
                <a:cubicBezTo>
                  <a:pt x="14727" y="17903"/>
                  <a:pt x="14947" y="18157"/>
                  <a:pt x="15218" y="18157"/>
                </a:cubicBezTo>
                <a:lnTo>
                  <a:pt x="16691" y="18157"/>
                </a:lnTo>
                <a:cubicBezTo>
                  <a:pt x="19402" y="18157"/>
                  <a:pt x="21600" y="15617"/>
                  <a:pt x="21600" y="12483"/>
                </a:cubicBezTo>
                <a:cubicBezTo>
                  <a:pt x="21600" y="10147"/>
                  <a:pt x="20378" y="8143"/>
                  <a:pt x="18634" y="7273"/>
                </a:cubicBezTo>
                <a:moveTo>
                  <a:pt x="10773" y="14522"/>
                </a:moveTo>
                <a:cubicBezTo>
                  <a:pt x="10711" y="14398"/>
                  <a:pt x="10613" y="14316"/>
                  <a:pt x="10504" y="14274"/>
                </a:cubicBezTo>
                <a:lnTo>
                  <a:pt x="10517" y="14218"/>
                </a:lnTo>
                <a:cubicBezTo>
                  <a:pt x="10484" y="14221"/>
                  <a:pt x="10451" y="14231"/>
                  <a:pt x="10418" y="14240"/>
                </a:cubicBezTo>
                <a:lnTo>
                  <a:pt x="8463" y="13634"/>
                </a:lnTo>
                <a:lnTo>
                  <a:pt x="8463" y="13635"/>
                </a:lnTo>
                <a:cubicBezTo>
                  <a:pt x="8343" y="13598"/>
                  <a:pt x="8209" y="13613"/>
                  <a:pt x="8091" y="13692"/>
                </a:cubicBezTo>
                <a:cubicBezTo>
                  <a:pt x="7856" y="13848"/>
                  <a:pt x="7776" y="14195"/>
                  <a:pt x="7911" y="14466"/>
                </a:cubicBezTo>
                <a:cubicBezTo>
                  <a:pt x="7979" y="14602"/>
                  <a:pt x="8088" y="14693"/>
                  <a:pt x="8210" y="14731"/>
                </a:cubicBezTo>
                <a:lnTo>
                  <a:pt x="8965" y="14964"/>
                </a:lnTo>
                <a:cubicBezTo>
                  <a:pt x="8292" y="15580"/>
                  <a:pt x="7855" y="16518"/>
                  <a:pt x="7855" y="17589"/>
                </a:cubicBezTo>
                <a:cubicBezTo>
                  <a:pt x="7855" y="19007"/>
                  <a:pt x="8604" y="20220"/>
                  <a:pt x="9671" y="20732"/>
                </a:cubicBezTo>
                <a:lnTo>
                  <a:pt x="9934" y="19617"/>
                </a:lnTo>
                <a:cubicBezTo>
                  <a:pt x="9286" y="19246"/>
                  <a:pt x="8836" y="18482"/>
                  <a:pt x="8836" y="17589"/>
                </a:cubicBezTo>
                <a:cubicBezTo>
                  <a:pt x="8836" y="16857"/>
                  <a:pt x="9142" y="16215"/>
                  <a:pt x="9609" y="15802"/>
                </a:cubicBezTo>
                <a:lnTo>
                  <a:pt x="9335" y="16984"/>
                </a:lnTo>
                <a:cubicBezTo>
                  <a:pt x="9303" y="17124"/>
                  <a:pt x="9317" y="17279"/>
                  <a:pt x="9384" y="17415"/>
                </a:cubicBezTo>
                <a:cubicBezTo>
                  <a:pt x="9520" y="17686"/>
                  <a:pt x="9820" y="17779"/>
                  <a:pt x="10055" y="17623"/>
                </a:cubicBezTo>
                <a:cubicBezTo>
                  <a:pt x="10172" y="17544"/>
                  <a:pt x="10251" y="17418"/>
                  <a:pt x="10283" y="17278"/>
                </a:cubicBezTo>
                <a:lnTo>
                  <a:pt x="10823" y="14952"/>
                </a:lnTo>
                <a:cubicBezTo>
                  <a:pt x="10855" y="14812"/>
                  <a:pt x="10841" y="14658"/>
                  <a:pt x="10773" y="14522"/>
                </a:cubicBezTo>
              </a:path>
            </a:pathLst>
          </a:custGeom>
          <a:solidFill>
            <a:schemeClr val="tx2"/>
          </a:solidFill>
          <a:ln w="12700">
            <a:miter lim="400000"/>
          </a:ln>
        </p:spPr>
        <p:txBody>
          <a:bodyPr lIns="19045" tIns="19045" rIns="19045" bIns="19045" anchor="ctr"/>
          <a:lstStyle/>
          <a:p>
            <a:pPr defTabSz="228532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1500" dirty="0">
              <a:latin typeface="Nunito Sans ExtraLight" pitchFamily="2" charset="77"/>
              <a:ea typeface="Open Sans Semibold" charset="0"/>
              <a:cs typeface="Open Sans Semibold" charset="0"/>
            </a:endParaRPr>
          </a:p>
        </p:txBody>
      </p:sp>
      <p:sp>
        <p:nvSpPr>
          <p:cNvPr id="70" name="TextBox 69">
            <a:extLst>
              <a:ext uri="{FF2B5EF4-FFF2-40B4-BE49-F238E27FC236}">
                <a16:creationId xmlns:a16="http://schemas.microsoft.com/office/drawing/2014/main" id="{99E6E3C0-1C3D-AF4F-A334-0DA4DA039437}"/>
              </a:ext>
            </a:extLst>
          </p:cNvPr>
          <p:cNvSpPr txBox="1"/>
          <p:nvPr/>
        </p:nvSpPr>
        <p:spPr>
          <a:xfrm>
            <a:off x="2871760" y="1567638"/>
            <a:ext cx="1604927" cy="338554"/>
          </a:xfrm>
          <a:prstGeom prst="rect">
            <a:avLst/>
          </a:prstGeom>
          <a:noFill/>
          <a:ln>
            <a:noFill/>
          </a:ln>
        </p:spPr>
        <p:txBody>
          <a:bodyPr wrap="none" rtlCol="0" anchor="b">
            <a:spAutoFit/>
          </a:bodyPr>
          <a:lstStyle/>
          <a:p>
            <a:r>
              <a:rPr lang="ru-RU" sz="1600" spc="75" dirty="0">
                <a:solidFill>
                  <a:schemeClr val="tx2"/>
                </a:solidFill>
                <a:latin typeface="Commissioner ExtraBold" pitchFamily="2" charset="0"/>
                <a:ea typeface="Source Sans Pro" panose="020B0503030403020204" pitchFamily="34" charset="0"/>
                <a:cs typeface="Lato Heavy" panose="020F0502020204030203" pitchFamily="34" charset="0"/>
              </a:rPr>
              <a:t>ЗАГОЛОВОК</a:t>
            </a:r>
            <a:endParaRPr lang="en-US" sz="1600" spc="75" dirty="0">
              <a:solidFill>
                <a:schemeClr val="tx2"/>
              </a:solidFill>
              <a:latin typeface="Commissioner ExtraBold" pitchFamily="2" charset="0"/>
              <a:ea typeface="Source Sans Pro" panose="020B0503030403020204" pitchFamily="34" charset="0"/>
              <a:cs typeface="Lato Heavy" panose="020F0502020204030203" pitchFamily="34" charset="0"/>
            </a:endParaRPr>
          </a:p>
        </p:txBody>
      </p:sp>
      <p:sp>
        <p:nvSpPr>
          <p:cNvPr id="71" name="Subtitle 2">
            <a:extLst>
              <a:ext uri="{FF2B5EF4-FFF2-40B4-BE49-F238E27FC236}">
                <a16:creationId xmlns:a16="http://schemas.microsoft.com/office/drawing/2014/main" id="{372D8B03-C106-6545-B076-0B990722954E}"/>
              </a:ext>
            </a:extLst>
          </p:cNvPr>
          <p:cNvSpPr txBox="1">
            <a:spLocks/>
          </p:cNvSpPr>
          <p:nvPr/>
        </p:nvSpPr>
        <p:spPr>
          <a:xfrm>
            <a:off x="2871760" y="1943107"/>
            <a:ext cx="2701668" cy="799065"/>
          </a:xfrm>
          <a:prstGeom prst="rect">
            <a:avLst/>
          </a:prstGeom>
        </p:spPr>
        <p:txBody>
          <a:bodyPr vert="horz" wrap="square" lIns="45720" tIns="22860" rIns="45720" bIns="22860" rtlCol="0" anchor="t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>
              <a:lnSpc>
                <a:spcPts val="2000"/>
              </a:lnSpc>
              <a:spcBef>
                <a:spcPts val="600"/>
              </a:spcBef>
            </a:pPr>
            <a:r>
              <a:rPr lang="ru-RU" sz="1400" dirty="0">
                <a:solidFill>
                  <a:schemeClr val="tx1"/>
                </a:solidFill>
                <a:latin typeface="Fira Sans Light" panose="020B0403050000020004" pitchFamily="34" charset="0"/>
                <a:ea typeface="Fira Sans Light" panose="020B0403050000020004" pitchFamily="34" charset="0"/>
                <a:cs typeface="Noto Sans Light" panose="020B0402040504020204" pitchFamily="34" charset="0"/>
              </a:rPr>
              <a:t>Крупнейший образовательный, научный, культурный, просветительский</a:t>
            </a:r>
            <a:r>
              <a:rPr lang="en-US" sz="1400" dirty="0">
                <a:solidFill>
                  <a:schemeClr val="tx1"/>
                </a:solidFill>
                <a:latin typeface="Fira Sans Light" panose="020B0403050000020004" pitchFamily="34" charset="0"/>
                <a:ea typeface="Fira Sans Light" panose="020B0403050000020004" pitchFamily="34" charset="0"/>
                <a:cs typeface="Noto Sans Light" panose="020B0402040504020204" pitchFamily="34" charset="0"/>
              </a:rPr>
              <a:t>.</a:t>
            </a:r>
          </a:p>
        </p:txBody>
      </p:sp>
      <p:sp>
        <p:nvSpPr>
          <p:cNvPr id="73" name="TextBox 72">
            <a:extLst>
              <a:ext uri="{FF2B5EF4-FFF2-40B4-BE49-F238E27FC236}">
                <a16:creationId xmlns:a16="http://schemas.microsoft.com/office/drawing/2014/main" id="{FBCBB35D-6ABF-CE4A-8531-2778D60C64CC}"/>
              </a:ext>
            </a:extLst>
          </p:cNvPr>
          <p:cNvSpPr txBox="1"/>
          <p:nvPr/>
        </p:nvSpPr>
        <p:spPr>
          <a:xfrm>
            <a:off x="2871760" y="2840898"/>
            <a:ext cx="1604927" cy="338554"/>
          </a:xfrm>
          <a:prstGeom prst="rect">
            <a:avLst/>
          </a:prstGeom>
          <a:noFill/>
          <a:ln>
            <a:noFill/>
          </a:ln>
        </p:spPr>
        <p:txBody>
          <a:bodyPr wrap="none" rtlCol="0" anchor="b">
            <a:spAutoFit/>
          </a:bodyPr>
          <a:lstStyle/>
          <a:p>
            <a:r>
              <a:rPr lang="ru-RU" sz="1600" spc="75" dirty="0">
                <a:solidFill>
                  <a:schemeClr val="tx2"/>
                </a:solidFill>
                <a:latin typeface="Commissioner ExtraBold" pitchFamily="2" charset="0"/>
                <a:ea typeface="Source Sans Pro" panose="020B0503030403020204" pitchFamily="34" charset="0"/>
                <a:cs typeface="Lato Heavy" panose="020F0502020204030203" pitchFamily="34" charset="0"/>
              </a:rPr>
              <a:t>ЗАГОЛОВОК</a:t>
            </a:r>
            <a:endParaRPr lang="en-US" sz="1600" spc="75" dirty="0">
              <a:solidFill>
                <a:schemeClr val="tx2"/>
              </a:solidFill>
              <a:latin typeface="Commissioner ExtraBold" pitchFamily="2" charset="0"/>
              <a:ea typeface="Source Sans Pro" panose="020B0503030403020204" pitchFamily="34" charset="0"/>
              <a:cs typeface="Lato Heavy" panose="020F0502020204030203" pitchFamily="34" charset="0"/>
            </a:endParaRPr>
          </a:p>
        </p:txBody>
      </p:sp>
      <p:sp>
        <p:nvSpPr>
          <p:cNvPr id="74" name="Subtitle 2">
            <a:extLst>
              <a:ext uri="{FF2B5EF4-FFF2-40B4-BE49-F238E27FC236}">
                <a16:creationId xmlns:a16="http://schemas.microsoft.com/office/drawing/2014/main" id="{0CFDD534-4B05-D640-B5E1-98B66DD54DEB}"/>
              </a:ext>
            </a:extLst>
          </p:cNvPr>
          <p:cNvSpPr txBox="1">
            <a:spLocks/>
          </p:cNvSpPr>
          <p:nvPr/>
        </p:nvSpPr>
        <p:spPr>
          <a:xfrm>
            <a:off x="2871760" y="3216368"/>
            <a:ext cx="2701668" cy="792268"/>
          </a:xfrm>
          <a:prstGeom prst="rect">
            <a:avLst/>
          </a:prstGeom>
        </p:spPr>
        <p:txBody>
          <a:bodyPr vert="horz" wrap="square" lIns="45720" tIns="22860" rIns="45720" bIns="22860" rtlCol="0" anchor="t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>
              <a:lnSpc>
                <a:spcPts val="2000"/>
              </a:lnSpc>
              <a:spcBef>
                <a:spcPts val="600"/>
              </a:spcBef>
            </a:pPr>
            <a:r>
              <a:rPr lang="ru-RU" sz="1400" dirty="0">
                <a:solidFill>
                  <a:schemeClr val="tx1"/>
                </a:solidFill>
                <a:latin typeface="Fira Sans Light" panose="020B0403050000020004" pitchFamily="34" charset="0"/>
                <a:ea typeface="Fira Sans Light" panose="020B0403050000020004" pitchFamily="34" charset="0"/>
                <a:cs typeface="Noto Sans Light" panose="020B0402040504020204" pitchFamily="34" charset="0"/>
              </a:rPr>
              <a:t>Крупнейший образовательный, научный, культурный, просветительский</a:t>
            </a:r>
            <a:r>
              <a:rPr lang="en-US" sz="1400" dirty="0">
                <a:solidFill>
                  <a:schemeClr val="tx1"/>
                </a:solidFill>
                <a:latin typeface="Fira Sans Light" panose="020B0403050000020004" pitchFamily="34" charset="0"/>
                <a:ea typeface="Fira Sans Light" panose="020B0403050000020004" pitchFamily="34" charset="0"/>
                <a:cs typeface="Noto Sans Light" panose="020B0402040504020204" pitchFamily="34" charset="0"/>
              </a:rPr>
              <a:t>.</a:t>
            </a:r>
          </a:p>
        </p:txBody>
      </p:sp>
      <p:sp>
        <p:nvSpPr>
          <p:cNvPr id="76" name="TextBox 75">
            <a:extLst>
              <a:ext uri="{FF2B5EF4-FFF2-40B4-BE49-F238E27FC236}">
                <a16:creationId xmlns:a16="http://schemas.microsoft.com/office/drawing/2014/main" id="{A65214D5-4626-234C-B569-476D29CE1A81}"/>
              </a:ext>
            </a:extLst>
          </p:cNvPr>
          <p:cNvSpPr txBox="1"/>
          <p:nvPr/>
        </p:nvSpPr>
        <p:spPr>
          <a:xfrm>
            <a:off x="2871760" y="4114159"/>
            <a:ext cx="1604927" cy="338554"/>
          </a:xfrm>
          <a:prstGeom prst="rect">
            <a:avLst/>
          </a:prstGeom>
          <a:noFill/>
          <a:ln>
            <a:noFill/>
          </a:ln>
        </p:spPr>
        <p:txBody>
          <a:bodyPr wrap="none" rtlCol="0" anchor="b">
            <a:spAutoFit/>
          </a:bodyPr>
          <a:lstStyle/>
          <a:p>
            <a:r>
              <a:rPr lang="ru-RU" sz="1600" spc="75" dirty="0">
                <a:solidFill>
                  <a:schemeClr val="tx2"/>
                </a:solidFill>
                <a:latin typeface="Commissioner ExtraBold" pitchFamily="2" charset="0"/>
                <a:ea typeface="Source Sans Pro" panose="020B0503030403020204" pitchFamily="34" charset="0"/>
                <a:cs typeface="Lato Heavy" panose="020F0502020204030203" pitchFamily="34" charset="0"/>
              </a:rPr>
              <a:t>ЗАГОЛОВОК</a:t>
            </a:r>
            <a:endParaRPr lang="en-US" sz="1600" spc="75" dirty="0">
              <a:solidFill>
                <a:schemeClr val="tx2"/>
              </a:solidFill>
              <a:latin typeface="Commissioner ExtraBold" pitchFamily="2" charset="0"/>
              <a:ea typeface="Source Sans Pro" panose="020B0503030403020204" pitchFamily="34" charset="0"/>
              <a:cs typeface="Lato Heavy" panose="020F0502020204030203" pitchFamily="34" charset="0"/>
            </a:endParaRPr>
          </a:p>
        </p:txBody>
      </p:sp>
      <p:sp>
        <p:nvSpPr>
          <p:cNvPr id="77" name="Subtitle 2">
            <a:extLst>
              <a:ext uri="{FF2B5EF4-FFF2-40B4-BE49-F238E27FC236}">
                <a16:creationId xmlns:a16="http://schemas.microsoft.com/office/drawing/2014/main" id="{7C8DA79E-C323-994E-9872-B3D2A217FE40}"/>
              </a:ext>
            </a:extLst>
          </p:cNvPr>
          <p:cNvSpPr txBox="1">
            <a:spLocks/>
          </p:cNvSpPr>
          <p:nvPr/>
        </p:nvSpPr>
        <p:spPr>
          <a:xfrm>
            <a:off x="2871760" y="4489628"/>
            <a:ext cx="2701668" cy="792268"/>
          </a:xfrm>
          <a:prstGeom prst="rect">
            <a:avLst/>
          </a:prstGeom>
        </p:spPr>
        <p:txBody>
          <a:bodyPr vert="horz" wrap="square" lIns="45720" tIns="22860" rIns="45720" bIns="22860" rtlCol="0" anchor="t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>
              <a:lnSpc>
                <a:spcPts val="2000"/>
              </a:lnSpc>
              <a:spcBef>
                <a:spcPts val="600"/>
              </a:spcBef>
            </a:pPr>
            <a:r>
              <a:rPr lang="ru-RU" sz="1400" dirty="0">
                <a:solidFill>
                  <a:schemeClr val="tx1"/>
                </a:solidFill>
                <a:latin typeface="Fira Sans Light" panose="020B0403050000020004" pitchFamily="34" charset="0"/>
                <a:ea typeface="Fira Sans Light" panose="020B0403050000020004" pitchFamily="34" charset="0"/>
                <a:cs typeface="Noto Sans Light" panose="020B0402040504020204" pitchFamily="34" charset="0"/>
              </a:rPr>
              <a:t>Крупнейший образовательный, научный, культурный, просветительский</a:t>
            </a:r>
            <a:r>
              <a:rPr lang="en-US" sz="1400" dirty="0">
                <a:solidFill>
                  <a:schemeClr val="tx1"/>
                </a:solidFill>
                <a:latin typeface="Fira Sans Light" panose="020B0403050000020004" pitchFamily="34" charset="0"/>
                <a:ea typeface="Fira Sans Light" panose="020B0403050000020004" pitchFamily="34" charset="0"/>
                <a:cs typeface="Noto Sans Light" panose="020B0402040504020204" pitchFamily="34" charset="0"/>
              </a:rPr>
              <a:t>.</a:t>
            </a:r>
          </a:p>
        </p:txBody>
      </p:sp>
      <p:sp>
        <p:nvSpPr>
          <p:cNvPr id="79" name="TextBox 78">
            <a:extLst>
              <a:ext uri="{FF2B5EF4-FFF2-40B4-BE49-F238E27FC236}">
                <a16:creationId xmlns:a16="http://schemas.microsoft.com/office/drawing/2014/main" id="{1141DF43-619F-CB47-9499-30E2AC024241}"/>
              </a:ext>
            </a:extLst>
          </p:cNvPr>
          <p:cNvSpPr txBox="1"/>
          <p:nvPr/>
        </p:nvSpPr>
        <p:spPr>
          <a:xfrm>
            <a:off x="2871760" y="5387420"/>
            <a:ext cx="1604927" cy="338554"/>
          </a:xfrm>
          <a:prstGeom prst="rect">
            <a:avLst/>
          </a:prstGeom>
          <a:noFill/>
          <a:ln>
            <a:noFill/>
          </a:ln>
        </p:spPr>
        <p:txBody>
          <a:bodyPr wrap="none" rtlCol="0" anchor="b">
            <a:spAutoFit/>
          </a:bodyPr>
          <a:lstStyle/>
          <a:p>
            <a:r>
              <a:rPr lang="ru-RU" sz="1600" spc="75" dirty="0">
                <a:solidFill>
                  <a:schemeClr val="tx2"/>
                </a:solidFill>
                <a:latin typeface="Commissioner ExtraBold" pitchFamily="2" charset="0"/>
                <a:ea typeface="Source Sans Pro" panose="020B0503030403020204" pitchFamily="34" charset="0"/>
                <a:cs typeface="Lato Heavy" panose="020F0502020204030203" pitchFamily="34" charset="0"/>
              </a:rPr>
              <a:t>ЗАГОЛОВОК</a:t>
            </a:r>
            <a:endParaRPr lang="en-US" sz="1600" spc="75" dirty="0">
              <a:solidFill>
                <a:schemeClr val="tx2"/>
              </a:solidFill>
              <a:latin typeface="Commissioner ExtraBold" pitchFamily="2" charset="0"/>
              <a:ea typeface="Source Sans Pro" panose="020B0503030403020204" pitchFamily="34" charset="0"/>
              <a:cs typeface="Lato Heavy" panose="020F0502020204030203" pitchFamily="34" charset="0"/>
            </a:endParaRPr>
          </a:p>
        </p:txBody>
      </p:sp>
      <p:sp>
        <p:nvSpPr>
          <p:cNvPr id="80" name="Subtitle 2">
            <a:extLst>
              <a:ext uri="{FF2B5EF4-FFF2-40B4-BE49-F238E27FC236}">
                <a16:creationId xmlns:a16="http://schemas.microsoft.com/office/drawing/2014/main" id="{E0342747-6FBB-9744-BA19-281897EC22E3}"/>
              </a:ext>
            </a:extLst>
          </p:cNvPr>
          <p:cNvSpPr txBox="1">
            <a:spLocks/>
          </p:cNvSpPr>
          <p:nvPr/>
        </p:nvSpPr>
        <p:spPr>
          <a:xfrm>
            <a:off x="2871760" y="5762889"/>
            <a:ext cx="2701668" cy="792268"/>
          </a:xfrm>
          <a:prstGeom prst="rect">
            <a:avLst/>
          </a:prstGeom>
        </p:spPr>
        <p:txBody>
          <a:bodyPr vert="horz" wrap="square" lIns="45720" tIns="22860" rIns="45720" bIns="22860" rtlCol="0" anchor="t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>
              <a:lnSpc>
                <a:spcPts val="2000"/>
              </a:lnSpc>
              <a:spcBef>
                <a:spcPts val="600"/>
              </a:spcBef>
            </a:pPr>
            <a:r>
              <a:rPr lang="ru-RU" sz="1400" dirty="0">
                <a:solidFill>
                  <a:schemeClr val="tx1"/>
                </a:solidFill>
                <a:latin typeface="Fira Sans Light" panose="020B0403050000020004" pitchFamily="34" charset="0"/>
                <a:ea typeface="Fira Sans Light" panose="020B0403050000020004" pitchFamily="34" charset="0"/>
                <a:cs typeface="Noto Sans Light" panose="020B0402040504020204" pitchFamily="34" charset="0"/>
              </a:rPr>
              <a:t>Крупнейший образовательный, научный, культурный, просветительский</a:t>
            </a:r>
            <a:r>
              <a:rPr lang="en-US" sz="1400" dirty="0">
                <a:solidFill>
                  <a:schemeClr val="tx1"/>
                </a:solidFill>
                <a:latin typeface="Fira Sans Light" panose="020B0403050000020004" pitchFamily="34" charset="0"/>
                <a:ea typeface="Fira Sans Light" panose="020B0403050000020004" pitchFamily="34" charset="0"/>
                <a:cs typeface="Noto Sans Light" panose="020B0402040504020204" pitchFamily="34" charset="0"/>
              </a:rPr>
              <a:t>.</a:t>
            </a:r>
          </a:p>
        </p:txBody>
      </p:sp>
      <p:sp>
        <p:nvSpPr>
          <p:cNvPr id="82" name="TextBox 81">
            <a:extLst>
              <a:ext uri="{FF2B5EF4-FFF2-40B4-BE49-F238E27FC236}">
                <a16:creationId xmlns:a16="http://schemas.microsoft.com/office/drawing/2014/main" id="{16339A6E-672F-8A4B-B0B8-FA408A5E7274}"/>
              </a:ext>
            </a:extLst>
          </p:cNvPr>
          <p:cNvSpPr txBox="1"/>
          <p:nvPr/>
        </p:nvSpPr>
        <p:spPr>
          <a:xfrm>
            <a:off x="7850069" y="1567638"/>
            <a:ext cx="1604927" cy="338554"/>
          </a:xfrm>
          <a:prstGeom prst="rect">
            <a:avLst/>
          </a:prstGeom>
          <a:noFill/>
          <a:ln>
            <a:noFill/>
          </a:ln>
        </p:spPr>
        <p:txBody>
          <a:bodyPr wrap="none" rtlCol="0" anchor="b">
            <a:spAutoFit/>
          </a:bodyPr>
          <a:lstStyle/>
          <a:p>
            <a:r>
              <a:rPr lang="ru-RU" sz="1600" spc="75" dirty="0">
                <a:solidFill>
                  <a:schemeClr val="tx2"/>
                </a:solidFill>
                <a:latin typeface="Commissioner ExtraBold" pitchFamily="2" charset="0"/>
                <a:ea typeface="Source Sans Pro" panose="020B0503030403020204" pitchFamily="34" charset="0"/>
                <a:cs typeface="Lato Heavy" panose="020F0502020204030203" pitchFamily="34" charset="0"/>
              </a:rPr>
              <a:t>ЗАГОЛОВОК</a:t>
            </a:r>
            <a:endParaRPr lang="en-US" sz="1600" spc="75" dirty="0">
              <a:solidFill>
                <a:schemeClr val="tx2"/>
              </a:solidFill>
              <a:latin typeface="Commissioner ExtraBold" pitchFamily="2" charset="0"/>
              <a:ea typeface="Source Sans Pro" panose="020B0503030403020204" pitchFamily="34" charset="0"/>
              <a:cs typeface="Lato Heavy" panose="020F0502020204030203" pitchFamily="34" charset="0"/>
            </a:endParaRPr>
          </a:p>
        </p:txBody>
      </p:sp>
      <p:sp>
        <p:nvSpPr>
          <p:cNvPr id="83" name="Subtitle 2">
            <a:extLst>
              <a:ext uri="{FF2B5EF4-FFF2-40B4-BE49-F238E27FC236}">
                <a16:creationId xmlns:a16="http://schemas.microsoft.com/office/drawing/2014/main" id="{4B1DA067-2C25-F94C-8B83-5DF44851FD5A}"/>
              </a:ext>
            </a:extLst>
          </p:cNvPr>
          <p:cNvSpPr txBox="1">
            <a:spLocks/>
          </p:cNvSpPr>
          <p:nvPr/>
        </p:nvSpPr>
        <p:spPr>
          <a:xfrm>
            <a:off x="7850069" y="1943107"/>
            <a:ext cx="2701668" cy="792268"/>
          </a:xfrm>
          <a:prstGeom prst="rect">
            <a:avLst/>
          </a:prstGeom>
        </p:spPr>
        <p:txBody>
          <a:bodyPr vert="horz" wrap="square" lIns="45720" tIns="22860" rIns="45720" bIns="22860" rtlCol="0" anchor="t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>
              <a:lnSpc>
                <a:spcPts val="2000"/>
              </a:lnSpc>
              <a:spcBef>
                <a:spcPts val="600"/>
              </a:spcBef>
            </a:pPr>
            <a:r>
              <a:rPr lang="ru-RU" sz="1400" dirty="0">
                <a:solidFill>
                  <a:schemeClr val="tx1"/>
                </a:solidFill>
                <a:latin typeface="Fira Sans Light" panose="020B0403050000020004" pitchFamily="34" charset="0"/>
                <a:ea typeface="Fira Sans Light" panose="020B0403050000020004" pitchFamily="34" charset="0"/>
                <a:cs typeface="Noto Sans Light" panose="020B0402040504020204" pitchFamily="34" charset="0"/>
              </a:rPr>
              <a:t>Крупнейший образовательный, научный, культурный, просветительский</a:t>
            </a:r>
            <a:r>
              <a:rPr lang="en-US" sz="1400" dirty="0">
                <a:solidFill>
                  <a:schemeClr val="tx1"/>
                </a:solidFill>
                <a:latin typeface="Fira Sans Light" panose="020B0403050000020004" pitchFamily="34" charset="0"/>
                <a:ea typeface="Fira Sans Light" panose="020B0403050000020004" pitchFamily="34" charset="0"/>
                <a:cs typeface="Noto Sans Light" panose="020B0402040504020204" pitchFamily="34" charset="0"/>
              </a:rPr>
              <a:t>.</a:t>
            </a:r>
          </a:p>
        </p:txBody>
      </p:sp>
      <p:sp>
        <p:nvSpPr>
          <p:cNvPr id="85" name="TextBox 84">
            <a:extLst>
              <a:ext uri="{FF2B5EF4-FFF2-40B4-BE49-F238E27FC236}">
                <a16:creationId xmlns:a16="http://schemas.microsoft.com/office/drawing/2014/main" id="{9AAA4B1F-A1AE-E64A-AB9D-2C53E1D1EE5E}"/>
              </a:ext>
            </a:extLst>
          </p:cNvPr>
          <p:cNvSpPr txBox="1"/>
          <p:nvPr/>
        </p:nvSpPr>
        <p:spPr>
          <a:xfrm>
            <a:off x="7850069" y="2840898"/>
            <a:ext cx="1604927" cy="338554"/>
          </a:xfrm>
          <a:prstGeom prst="rect">
            <a:avLst/>
          </a:prstGeom>
          <a:noFill/>
          <a:ln>
            <a:noFill/>
          </a:ln>
        </p:spPr>
        <p:txBody>
          <a:bodyPr wrap="none" rtlCol="0" anchor="b">
            <a:spAutoFit/>
          </a:bodyPr>
          <a:lstStyle/>
          <a:p>
            <a:r>
              <a:rPr lang="ru-RU" sz="1600" spc="75" dirty="0">
                <a:solidFill>
                  <a:schemeClr val="tx2"/>
                </a:solidFill>
                <a:latin typeface="Commissioner ExtraBold" pitchFamily="2" charset="0"/>
                <a:ea typeface="Source Sans Pro" panose="020B0503030403020204" pitchFamily="34" charset="0"/>
                <a:cs typeface="Lato Heavy" panose="020F0502020204030203" pitchFamily="34" charset="0"/>
              </a:rPr>
              <a:t>ЗАГОЛОВОК</a:t>
            </a:r>
            <a:endParaRPr lang="en-US" sz="1600" spc="75" dirty="0">
              <a:solidFill>
                <a:schemeClr val="tx2"/>
              </a:solidFill>
              <a:latin typeface="Commissioner ExtraBold" pitchFamily="2" charset="0"/>
              <a:ea typeface="Source Sans Pro" panose="020B0503030403020204" pitchFamily="34" charset="0"/>
              <a:cs typeface="Lato Heavy" panose="020F0502020204030203" pitchFamily="34" charset="0"/>
            </a:endParaRPr>
          </a:p>
        </p:txBody>
      </p:sp>
      <p:sp>
        <p:nvSpPr>
          <p:cNvPr id="86" name="Subtitle 2">
            <a:extLst>
              <a:ext uri="{FF2B5EF4-FFF2-40B4-BE49-F238E27FC236}">
                <a16:creationId xmlns:a16="http://schemas.microsoft.com/office/drawing/2014/main" id="{1FC2677F-9EC4-E940-AC78-AFE7F63815EA}"/>
              </a:ext>
            </a:extLst>
          </p:cNvPr>
          <p:cNvSpPr txBox="1">
            <a:spLocks/>
          </p:cNvSpPr>
          <p:nvPr/>
        </p:nvSpPr>
        <p:spPr>
          <a:xfrm>
            <a:off x="7850069" y="3216368"/>
            <a:ext cx="2701668" cy="792268"/>
          </a:xfrm>
          <a:prstGeom prst="rect">
            <a:avLst/>
          </a:prstGeom>
        </p:spPr>
        <p:txBody>
          <a:bodyPr vert="horz" wrap="square" lIns="45720" tIns="22860" rIns="45720" bIns="22860" rtlCol="0" anchor="t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>
              <a:lnSpc>
                <a:spcPts val="2000"/>
              </a:lnSpc>
              <a:spcBef>
                <a:spcPts val="600"/>
              </a:spcBef>
            </a:pPr>
            <a:r>
              <a:rPr lang="ru-RU" sz="1400" dirty="0">
                <a:solidFill>
                  <a:schemeClr val="tx1"/>
                </a:solidFill>
                <a:latin typeface="Fira Sans Light" panose="020B0403050000020004" pitchFamily="34" charset="0"/>
                <a:ea typeface="Fira Sans Light" panose="020B0403050000020004" pitchFamily="34" charset="0"/>
                <a:cs typeface="Noto Sans Light" panose="020B0402040504020204" pitchFamily="34" charset="0"/>
              </a:rPr>
              <a:t>Крупнейший образовательный, научный, культурный, просветительский</a:t>
            </a:r>
            <a:r>
              <a:rPr lang="en-US" sz="1400" dirty="0">
                <a:solidFill>
                  <a:schemeClr val="tx1"/>
                </a:solidFill>
                <a:latin typeface="Fira Sans Light" panose="020B0403050000020004" pitchFamily="34" charset="0"/>
                <a:ea typeface="Fira Sans Light" panose="020B0403050000020004" pitchFamily="34" charset="0"/>
                <a:cs typeface="Noto Sans Light" panose="020B0402040504020204" pitchFamily="34" charset="0"/>
              </a:rPr>
              <a:t>.</a:t>
            </a:r>
          </a:p>
        </p:txBody>
      </p:sp>
      <p:sp>
        <p:nvSpPr>
          <p:cNvPr id="88" name="TextBox 87">
            <a:extLst>
              <a:ext uri="{FF2B5EF4-FFF2-40B4-BE49-F238E27FC236}">
                <a16:creationId xmlns:a16="http://schemas.microsoft.com/office/drawing/2014/main" id="{1D95973B-261A-B54E-A414-4DADF138B2B9}"/>
              </a:ext>
            </a:extLst>
          </p:cNvPr>
          <p:cNvSpPr txBox="1"/>
          <p:nvPr/>
        </p:nvSpPr>
        <p:spPr>
          <a:xfrm>
            <a:off x="7850069" y="4114159"/>
            <a:ext cx="1604927" cy="338554"/>
          </a:xfrm>
          <a:prstGeom prst="rect">
            <a:avLst/>
          </a:prstGeom>
          <a:noFill/>
          <a:ln>
            <a:noFill/>
          </a:ln>
        </p:spPr>
        <p:txBody>
          <a:bodyPr wrap="none" rtlCol="0" anchor="b">
            <a:spAutoFit/>
          </a:bodyPr>
          <a:lstStyle/>
          <a:p>
            <a:r>
              <a:rPr lang="ru-RU" sz="1600" spc="75" dirty="0">
                <a:solidFill>
                  <a:schemeClr val="tx2"/>
                </a:solidFill>
                <a:latin typeface="Commissioner ExtraBold" pitchFamily="2" charset="0"/>
                <a:ea typeface="Source Sans Pro" panose="020B0503030403020204" pitchFamily="34" charset="0"/>
                <a:cs typeface="Lato Heavy" panose="020F0502020204030203" pitchFamily="34" charset="0"/>
              </a:rPr>
              <a:t>ЗАГОЛОВОК</a:t>
            </a:r>
            <a:endParaRPr lang="en-US" sz="1600" spc="75" dirty="0">
              <a:solidFill>
                <a:schemeClr val="tx2"/>
              </a:solidFill>
              <a:latin typeface="Commissioner ExtraBold" pitchFamily="2" charset="0"/>
              <a:ea typeface="Source Sans Pro" panose="020B0503030403020204" pitchFamily="34" charset="0"/>
              <a:cs typeface="Lato Heavy" panose="020F0502020204030203" pitchFamily="34" charset="0"/>
            </a:endParaRPr>
          </a:p>
        </p:txBody>
      </p:sp>
      <p:sp>
        <p:nvSpPr>
          <p:cNvPr id="89" name="Subtitle 2">
            <a:extLst>
              <a:ext uri="{FF2B5EF4-FFF2-40B4-BE49-F238E27FC236}">
                <a16:creationId xmlns:a16="http://schemas.microsoft.com/office/drawing/2014/main" id="{7299D0FF-D9EA-7845-9673-8176AA0EF87F}"/>
              </a:ext>
            </a:extLst>
          </p:cNvPr>
          <p:cNvSpPr txBox="1">
            <a:spLocks/>
          </p:cNvSpPr>
          <p:nvPr/>
        </p:nvSpPr>
        <p:spPr>
          <a:xfrm>
            <a:off x="7850069" y="4489628"/>
            <a:ext cx="2701668" cy="792268"/>
          </a:xfrm>
          <a:prstGeom prst="rect">
            <a:avLst/>
          </a:prstGeom>
        </p:spPr>
        <p:txBody>
          <a:bodyPr vert="horz" wrap="square" lIns="45720" tIns="22860" rIns="45720" bIns="22860" rtlCol="0" anchor="t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>
              <a:lnSpc>
                <a:spcPts val="2000"/>
              </a:lnSpc>
              <a:spcBef>
                <a:spcPts val="600"/>
              </a:spcBef>
            </a:pPr>
            <a:r>
              <a:rPr lang="ru-RU" sz="1400" dirty="0">
                <a:solidFill>
                  <a:schemeClr val="tx1"/>
                </a:solidFill>
                <a:latin typeface="Fira Sans Light" panose="020B0403050000020004" pitchFamily="34" charset="0"/>
                <a:ea typeface="Fira Sans Light" panose="020B0403050000020004" pitchFamily="34" charset="0"/>
                <a:cs typeface="Noto Sans Light" panose="020B0402040504020204" pitchFamily="34" charset="0"/>
              </a:rPr>
              <a:t>Крупнейший образовательный, научный, культурный, просветительский</a:t>
            </a:r>
            <a:r>
              <a:rPr lang="en-US" sz="1400" dirty="0">
                <a:solidFill>
                  <a:schemeClr val="tx1"/>
                </a:solidFill>
                <a:latin typeface="Fira Sans Light" panose="020B0403050000020004" pitchFamily="34" charset="0"/>
                <a:ea typeface="Fira Sans Light" panose="020B0403050000020004" pitchFamily="34" charset="0"/>
                <a:cs typeface="Noto Sans Light" panose="020B0402040504020204" pitchFamily="34" charset="0"/>
              </a:rPr>
              <a:t>.</a:t>
            </a:r>
          </a:p>
        </p:txBody>
      </p:sp>
      <p:sp>
        <p:nvSpPr>
          <p:cNvPr id="91" name="TextBox 90">
            <a:extLst>
              <a:ext uri="{FF2B5EF4-FFF2-40B4-BE49-F238E27FC236}">
                <a16:creationId xmlns:a16="http://schemas.microsoft.com/office/drawing/2014/main" id="{41EC7EC0-4B3C-2342-9822-4E190D9E3114}"/>
              </a:ext>
            </a:extLst>
          </p:cNvPr>
          <p:cNvSpPr txBox="1"/>
          <p:nvPr/>
        </p:nvSpPr>
        <p:spPr>
          <a:xfrm>
            <a:off x="7850069" y="5387420"/>
            <a:ext cx="1604927" cy="338554"/>
          </a:xfrm>
          <a:prstGeom prst="rect">
            <a:avLst/>
          </a:prstGeom>
          <a:noFill/>
          <a:ln>
            <a:noFill/>
          </a:ln>
        </p:spPr>
        <p:txBody>
          <a:bodyPr wrap="none" rtlCol="0" anchor="b">
            <a:spAutoFit/>
          </a:bodyPr>
          <a:lstStyle/>
          <a:p>
            <a:r>
              <a:rPr lang="ru-RU" sz="1600" spc="75" dirty="0">
                <a:solidFill>
                  <a:schemeClr val="tx2"/>
                </a:solidFill>
                <a:latin typeface="Commissioner ExtraBold" pitchFamily="2" charset="0"/>
                <a:ea typeface="Source Sans Pro" panose="020B0503030403020204" pitchFamily="34" charset="0"/>
                <a:cs typeface="Lato Heavy" panose="020F0502020204030203" pitchFamily="34" charset="0"/>
              </a:rPr>
              <a:t>ЗАГОЛОВОК</a:t>
            </a:r>
            <a:endParaRPr lang="en-US" sz="1600" spc="75" dirty="0">
              <a:solidFill>
                <a:schemeClr val="tx2"/>
              </a:solidFill>
              <a:latin typeface="Commissioner ExtraBold" pitchFamily="2" charset="0"/>
              <a:ea typeface="Source Sans Pro" panose="020B0503030403020204" pitchFamily="34" charset="0"/>
              <a:cs typeface="Lato Heavy" panose="020F0502020204030203" pitchFamily="34" charset="0"/>
            </a:endParaRPr>
          </a:p>
        </p:txBody>
      </p:sp>
      <p:sp>
        <p:nvSpPr>
          <p:cNvPr id="92" name="Subtitle 2">
            <a:extLst>
              <a:ext uri="{FF2B5EF4-FFF2-40B4-BE49-F238E27FC236}">
                <a16:creationId xmlns:a16="http://schemas.microsoft.com/office/drawing/2014/main" id="{5D346F76-CA35-AA47-9C2C-196A3358171E}"/>
              </a:ext>
            </a:extLst>
          </p:cNvPr>
          <p:cNvSpPr txBox="1">
            <a:spLocks/>
          </p:cNvSpPr>
          <p:nvPr/>
        </p:nvSpPr>
        <p:spPr>
          <a:xfrm>
            <a:off x="7850069" y="5762889"/>
            <a:ext cx="2701668" cy="792268"/>
          </a:xfrm>
          <a:prstGeom prst="rect">
            <a:avLst/>
          </a:prstGeom>
        </p:spPr>
        <p:txBody>
          <a:bodyPr vert="horz" wrap="square" lIns="45720" tIns="22860" rIns="45720" bIns="22860" rtlCol="0" anchor="t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>
              <a:lnSpc>
                <a:spcPts val="2000"/>
              </a:lnSpc>
              <a:spcBef>
                <a:spcPts val="600"/>
              </a:spcBef>
            </a:pPr>
            <a:r>
              <a:rPr lang="ru-RU" sz="1400" dirty="0">
                <a:solidFill>
                  <a:schemeClr val="tx1"/>
                </a:solidFill>
                <a:latin typeface="Fira Sans Light" panose="020B0403050000020004" pitchFamily="34" charset="0"/>
                <a:ea typeface="Fira Sans Light" panose="020B0403050000020004" pitchFamily="34" charset="0"/>
                <a:cs typeface="Noto Sans Light" panose="020B0402040504020204" pitchFamily="34" charset="0"/>
              </a:rPr>
              <a:t>Крупнейший образовательный, научный, культурный, просветительский</a:t>
            </a:r>
            <a:r>
              <a:rPr lang="en-US" sz="1400" dirty="0">
                <a:solidFill>
                  <a:schemeClr val="tx1"/>
                </a:solidFill>
                <a:latin typeface="Fira Sans Light" panose="020B0403050000020004" pitchFamily="34" charset="0"/>
                <a:ea typeface="Fira Sans Light" panose="020B0403050000020004" pitchFamily="34" charset="0"/>
                <a:cs typeface="Noto Sans Light" panose="020B0402040504020204" pitchFamily="34" charset="0"/>
              </a:rPr>
              <a:t>.</a:t>
            </a:r>
          </a:p>
        </p:txBody>
      </p:sp>
      <p:sp>
        <p:nvSpPr>
          <p:cNvPr id="3" name="Rectangle 1">
            <a:extLst>
              <a:ext uri="{FF2B5EF4-FFF2-40B4-BE49-F238E27FC236}">
                <a16:creationId xmlns:a16="http://schemas.microsoft.com/office/drawing/2014/main" id="{3FE4F422-5A36-D33D-AE99-C28BA83AC590}"/>
              </a:ext>
            </a:extLst>
          </p:cNvPr>
          <p:cNvSpPr/>
          <p:nvPr/>
        </p:nvSpPr>
        <p:spPr>
          <a:xfrm rot="5400000">
            <a:off x="5568963" y="-5762171"/>
            <a:ext cx="1087564" cy="12293188"/>
          </a:xfrm>
          <a:prstGeom prst="rect">
            <a:avLst/>
          </a:prstGeom>
          <a:gradFill>
            <a:gsLst>
              <a:gs pos="0">
                <a:schemeClr val="accent1"/>
              </a:gs>
              <a:gs pos="50000">
                <a:srgbClr val="294F8F"/>
              </a:gs>
              <a:gs pos="99000">
                <a:srgbClr val="1CA599"/>
              </a:gs>
            </a:gsLst>
            <a:lin ang="27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 dirty="0">
              <a:latin typeface="Nunito Sans ExtraLight" pitchFamily="2" charset="77"/>
            </a:endParaRPr>
          </a:p>
        </p:txBody>
      </p:sp>
      <p:grpSp>
        <p:nvGrpSpPr>
          <p:cNvPr id="4" name="Группа 3">
            <a:extLst>
              <a:ext uri="{FF2B5EF4-FFF2-40B4-BE49-F238E27FC236}">
                <a16:creationId xmlns:a16="http://schemas.microsoft.com/office/drawing/2014/main" id="{FD13D225-ED3B-DDE2-4EA8-13A7FA07A252}"/>
              </a:ext>
            </a:extLst>
          </p:cNvPr>
          <p:cNvGrpSpPr/>
          <p:nvPr/>
        </p:nvGrpSpPr>
        <p:grpSpPr>
          <a:xfrm>
            <a:off x="521908" y="-510096"/>
            <a:ext cx="11737431" cy="2044088"/>
            <a:chOff x="521908" y="-510096"/>
            <a:chExt cx="11737431" cy="2044088"/>
          </a:xfrm>
        </p:grpSpPr>
        <p:pic>
          <p:nvPicPr>
            <p:cNvPr id="5" name="Рисунок 4">
              <a:extLst>
                <a:ext uri="{FF2B5EF4-FFF2-40B4-BE49-F238E27FC236}">
                  <a16:creationId xmlns:a16="http://schemas.microsoft.com/office/drawing/2014/main" id="{D583FDA4-B164-D743-CBA7-72FC6D35BB65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"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rcRect l="26678"/>
            <a:stretch/>
          </p:blipFill>
          <p:spPr>
            <a:xfrm>
              <a:off x="9692640" y="-510096"/>
              <a:ext cx="2566699" cy="1969066"/>
            </a:xfrm>
            <a:prstGeom prst="rect">
              <a:avLst/>
            </a:prstGeom>
          </p:spPr>
        </p:pic>
        <p:grpSp>
          <p:nvGrpSpPr>
            <p:cNvPr id="6" name="Группа 5">
              <a:extLst>
                <a:ext uri="{FF2B5EF4-FFF2-40B4-BE49-F238E27FC236}">
                  <a16:creationId xmlns:a16="http://schemas.microsoft.com/office/drawing/2014/main" id="{C75EE686-E40C-7BC3-4C38-F51F4DF8910A}"/>
                </a:ext>
              </a:extLst>
            </p:cNvPr>
            <p:cNvGrpSpPr/>
            <p:nvPr/>
          </p:nvGrpSpPr>
          <p:grpSpPr>
            <a:xfrm>
              <a:off x="521908" y="-19037"/>
              <a:ext cx="9658873" cy="1553029"/>
              <a:chOff x="521908" y="-19037"/>
              <a:chExt cx="9658873" cy="1553029"/>
            </a:xfrm>
          </p:grpSpPr>
          <p:sp>
            <p:nvSpPr>
              <p:cNvPr id="7" name="Номер слайда 2">
                <a:extLst>
                  <a:ext uri="{FF2B5EF4-FFF2-40B4-BE49-F238E27FC236}">
                    <a16:creationId xmlns:a16="http://schemas.microsoft.com/office/drawing/2014/main" id="{C5FCF35F-4D57-E4E8-396C-7F3CB6FCFF9E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521908" y="-19037"/>
                <a:ext cx="3478911" cy="276999"/>
              </a:xfrm>
              <a:prstGeom prst="rect">
                <a:avLst/>
              </a:prstGeom>
            </p:spPr>
            <p:txBody>
              <a:bodyPr/>
              <a:lstStyle>
                <a:defPPr>
                  <a:defRPr lang="ru-RU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fld id="{B6F15528-21DE-4FAA-801E-634DDDAF4B2B}" type="slidenum">
                  <a:rPr lang="ru-RU" sz="5400" b="1" smtClean="0">
                    <a:solidFill>
                      <a:schemeClr val="bg1">
                        <a:lumMod val="65000"/>
                      </a:schemeClr>
                    </a:solidFill>
                    <a:latin typeface="Commissioner ExtraBold" pitchFamily="2" charset="0"/>
                    <a:cs typeface="Arial" panose="020B0604020202020204" pitchFamily="34" charset="0"/>
                  </a:rPr>
                  <a:pPr/>
                  <a:t>17</a:t>
                </a:fld>
                <a:endParaRPr lang="ru-RU" sz="5400" b="1" dirty="0">
                  <a:solidFill>
                    <a:schemeClr val="bg1">
                      <a:lumMod val="65000"/>
                    </a:schemeClr>
                  </a:solidFill>
                  <a:latin typeface="Commissioner ExtraBold" pitchFamily="2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" name="Заголовок 1">
                <a:extLst>
                  <a:ext uri="{FF2B5EF4-FFF2-40B4-BE49-F238E27FC236}">
                    <a16:creationId xmlns:a16="http://schemas.microsoft.com/office/drawing/2014/main" id="{5721FD3F-5349-429E-5404-33A73DFCF56A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521908" y="446428"/>
                <a:ext cx="9658873" cy="1087564"/>
              </a:xfrm>
              <a:prstGeom prst="rect">
                <a:avLst/>
              </a:prstGeom>
              <a:effectLst>
                <a:outerShdw sx="1000" sy="1000" algn="ctr" rotWithShape="0">
                  <a:schemeClr val="bg1"/>
                </a:outerShdw>
              </a:effectLst>
            </p:spPr>
            <p:txBody>
              <a:bodyPr vert="horz" lIns="91440" tIns="45720" rIns="91440" bIns="45720" rtlCol="0" anchor="t">
                <a:noAutofit/>
              </a:bodyPr>
              <a:lstStyle>
                <a:lvl1pPr algn="l" defTabSz="914400" rtl="0" eaLnBrk="1" latinLnBrk="0" hangingPunct="1">
                  <a:lnSpc>
                    <a:spcPct val="90000"/>
                  </a:lnSpc>
                  <a:spcBef>
                    <a:spcPct val="0"/>
                  </a:spcBef>
                  <a:buNone/>
                  <a:defRPr sz="4400" kern="1200">
                    <a:solidFill>
                      <a:schemeClr val="tx1"/>
                    </a:solidFill>
                    <a:latin typeface="+mj-lt"/>
                    <a:ea typeface="+mj-ea"/>
                    <a:cs typeface="+mj-cs"/>
                  </a:defRPr>
                </a:lvl1pPr>
              </a:lstStyle>
              <a:p>
                <a:r>
                  <a:rPr lang="ru-RU" sz="2000" dirty="0">
                    <a:solidFill>
                      <a:schemeClr val="bg1"/>
                    </a:solidFill>
                    <a:latin typeface="Commissioner ExtraBold" pitchFamily="2" charset="0"/>
                  </a:rPr>
                  <a:t>ЗАГОЛОВОК ВЕКА</a:t>
                </a: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842013244"/>
      </p:ext>
    </p:extLst>
  </p:cSld>
  <p:clrMapOvr>
    <a:masterClrMapping/>
  </p:clrMapOvr>
  <p:transition spd="med"/>
  <p:timing>
    <p:tnLst>
      <p:par>
        <p:cTn id="1" dur="indefinite" restart="never" nodeType="tmRoot">
          <p:childTnLst>
            <p:seq concurrent="1" nextAc="seek">
              <p:cTn id="2" dur="0" nodeType="mainSeq"/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2">
            <a:extLst>
              <a:ext uri="{FF2B5EF4-FFF2-40B4-BE49-F238E27FC236}">
                <a16:creationId xmlns:a16="http://schemas.microsoft.com/office/drawing/2014/main" id="{1C1BEE61-691B-6F46-88D6-502886E2B606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/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FEE9A752-C350-864C-8EF8-C99A16D6DAEB}"/>
              </a:ext>
            </a:extLst>
          </p:cNvPr>
          <p:cNvSpPr txBox="1"/>
          <p:nvPr/>
        </p:nvSpPr>
        <p:spPr>
          <a:xfrm>
            <a:off x="6096000" y="1457704"/>
            <a:ext cx="484428" cy="86177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5000" dirty="0">
                <a:solidFill>
                  <a:schemeClr val="tx2">
                    <a:lumMod val="20000"/>
                    <a:lumOff val="80000"/>
                  </a:schemeClr>
                </a:solidFill>
                <a:latin typeface="Commissioner ExtraBold" pitchFamily="2" charset="0"/>
              </a:rPr>
              <a:t>1</a:t>
            </a: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38E38460-AF6B-3A49-8A63-89AF200BC7A3}"/>
              </a:ext>
            </a:extLst>
          </p:cNvPr>
          <p:cNvSpPr txBox="1"/>
          <p:nvPr/>
        </p:nvSpPr>
        <p:spPr>
          <a:xfrm>
            <a:off x="6220497" y="1876122"/>
            <a:ext cx="1604927" cy="338554"/>
          </a:xfrm>
          <a:prstGeom prst="rect">
            <a:avLst/>
          </a:prstGeom>
          <a:noFill/>
          <a:ln>
            <a:noFill/>
          </a:ln>
        </p:spPr>
        <p:txBody>
          <a:bodyPr wrap="none" rtlCol="0" anchor="b">
            <a:spAutoFit/>
          </a:bodyPr>
          <a:lstStyle/>
          <a:p>
            <a:r>
              <a:rPr lang="ru-RU" sz="1600" spc="75" dirty="0">
                <a:solidFill>
                  <a:schemeClr val="tx2"/>
                </a:solidFill>
                <a:latin typeface="Commissioner ExtraBold" pitchFamily="2" charset="0"/>
                <a:ea typeface="Source Sans Pro" panose="020B0503030403020204" pitchFamily="34" charset="0"/>
                <a:cs typeface="Lato Heavy" panose="020F0502020204030203" pitchFamily="34" charset="0"/>
              </a:rPr>
              <a:t>ЗАГОЛОВОК</a:t>
            </a:r>
            <a:endParaRPr lang="en-US" sz="1600" spc="75" dirty="0">
              <a:solidFill>
                <a:schemeClr val="tx2"/>
              </a:solidFill>
              <a:latin typeface="Commissioner ExtraBold" pitchFamily="2" charset="0"/>
              <a:ea typeface="Source Sans Pro" panose="020B0503030403020204" pitchFamily="34" charset="0"/>
              <a:cs typeface="Lato Heavy" panose="020F0502020204030203" pitchFamily="34" charset="0"/>
            </a:endParaRPr>
          </a:p>
        </p:txBody>
      </p:sp>
      <p:sp>
        <p:nvSpPr>
          <p:cNvPr id="22" name="Subtitle 2">
            <a:extLst>
              <a:ext uri="{FF2B5EF4-FFF2-40B4-BE49-F238E27FC236}">
                <a16:creationId xmlns:a16="http://schemas.microsoft.com/office/drawing/2014/main" id="{9D58A6B2-8BCE-FE4C-BC5F-8D26E286358A}"/>
              </a:ext>
            </a:extLst>
          </p:cNvPr>
          <p:cNvSpPr txBox="1">
            <a:spLocks/>
          </p:cNvSpPr>
          <p:nvPr/>
        </p:nvSpPr>
        <p:spPr>
          <a:xfrm>
            <a:off x="6220497" y="2251592"/>
            <a:ext cx="4655037" cy="542584"/>
          </a:xfrm>
          <a:prstGeom prst="rect">
            <a:avLst/>
          </a:prstGeom>
        </p:spPr>
        <p:txBody>
          <a:bodyPr vert="horz" wrap="square" lIns="45720" tIns="22860" rIns="45720" bIns="22860" rtlCol="0" anchor="t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>
              <a:lnSpc>
                <a:spcPts val="2000"/>
              </a:lnSpc>
              <a:spcBef>
                <a:spcPts val="600"/>
              </a:spcBef>
            </a:pPr>
            <a:r>
              <a:rPr lang="ru-RU" sz="1400" dirty="0">
                <a:solidFill>
                  <a:schemeClr val="tx1"/>
                </a:solidFill>
                <a:latin typeface="Fira Sans Light" panose="020B0403050000020004" pitchFamily="34" charset="0"/>
                <a:ea typeface="Fira Sans Light" panose="020B0403050000020004" pitchFamily="34" charset="0"/>
                <a:cs typeface="Noto Sans Light" panose="020B0402040504020204" pitchFamily="34" charset="0"/>
              </a:rPr>
              <a:t>Крупнейший образовательный, научный, культурный, просветительский</a:t>
            </a:r>
            <a:r>
              <a:rPr lang="en-US" sz="1400" dirty="0">
                <a:solidFill>
                  <a:schemeClr val="tx1"/>
                </a:solidFill>
                <a:latin typeface="Fira Sans Light" panose="020B0403050000020004" pitchFamily="34" charset="0"/>
                <a:ea typeface="Fira Sans Light" panose="020B0403050000020004" pitchFamily="34" charset="0"/>
                <a:cs typeface="Noto Sans Light" panose="020B0402040504020204" pitchFamily="34" charset="0"/>
              </a:rPr>
              <a:t>.</a:t>
            </a: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125A02CE-10F2-6D43-838D-105E32D9F7B6}"/>
              </a:ext>
            </a:extLst>
          </p:cNvPr>
          <p:cNvSpPr txBox="1"/>
          <p:nvPr/>
        </p:nvSpPr>
        <p:spPr>
          <a:xfrm>
            <a:off x="6096000" y="3230347"/>
            <a:ext cx="569387" cy="86177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5000" dirty="0">
                <a:solidFill>
                  <a:schemeClr val="tx2">
                    <a:lumMod val="20000"/>
                    <a:lumOff val="80000"/>
                  </a:schemeClr>
                </a:solidFill>
                <a:latin typeface="Commissioner ExtraBold" pitchFamily="2" charset="0"/>
              </a:rPr>
              <a:t>2</a:t>
            </a: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DCFC9B04-F2E3-2049-8D5C-3DF49D690FA9}"/>
              </a:ext>
            </a:extLst>
          </p:cNvPr>
          <p:cNvSpPr txBox="1"/>
          <p:nvPr/>
        </p:nvSpPr>
        <p:spPr>
          <a:xfrm>
            <a:off x="6220497" y="3648765"/>
            <a:ext cx="1604927" cy="338554"/>
          </a:xfrm>
          <a:prstGeom prst="rect">
            <a:avLst/>
          </a:prstGeom>
          <a:noFill/>
          <a:ln>
            <a:noFill/>
          </a:ln>
        </p:spPr>
        <p:txBody>
          <a:bodyPr wrap="none" rtlCol="0" anchor="b">
            <a:spAutoFit/>
          </a:bodyPr>
          <a:lstStyle/>
          <a:p>
            <a:r>
              <a:rPr lang="ru-RU" sz="1600" spc="75" dirty="0">
                <a:solidFill>
                  <a:schemeClr val="tx2"/>
                </a:solidFill>
                <a:latin typeface="Commissioner ExtraBold" pitchFamily="2" charset="0"/>
                <a:ea typeface="Source Sans Pro" panose="020B0503030403020204" pitchFamily="34" charset="0"/>
                <a:cs typeface="Lato Heavy" panose="020F0502020204030203" pitchFamily="34" charset="0"/>
              </a:rPr>
              <a:t>ЗАГОЛОВОК</a:t>
            </a:r>
            <a:endParaRPr lang="en-US" sz="1600" spc="75" dirty="0">
              <a:solidFill>
                <a:schemeClr val="tx2"/>
              </a:solidFill>
              <a:latin typeface="Commissioner ExtraBold" pitchFamily="2" charset="0"/>
              <a:ea typeface="Source Sans Pro" panose="020B0503030403020204" pitchFamily="34" charset="0"/>
              <a:cs typeface="Lato Heavy" panose="020F0502020204030203" pitchFamily="34" charset="0"/>
            </a:endParaRPr>
          </a:p>
        </p:txBody>
      </p:sp>
      <p:sp>
        <p:nvSpPr>
          <p:cNvPr id="25" name="Subtitle 2">
            <a:extLst>
              <a:ext uri="{FF2B5EF4-FFF2-40B4-BE49-F238E27FC236}">
                <a16:creationId xmlns:a16="http://schemas.microsoft.com/office/drawing/2014/main" id="{C23E20A1-100F-6946-A430-1FA070EE8112}"/>
              </a:ext>
            </a:extLst>
          </p:cNvPr>
          <p:cNvSpPr txBox="1">
            <a:spLocks/>
          </p:cNvSpPr>
          <p:nvPr/>
        </p:nvSpPr>
        <p:spPr>
          <a:xfrm>
            <a:off x="6220497" y="4024235"/>
            <a:ext cx="4655037" cy="542584"/>
          </a:xfrm>
          <a:prstGeom prst="rect">
            <a:avLst/>
          </a:prstGeom>
        </p:spPr>
        <p:txBody>
          <a:bodyPr vert="horz" wrap="square" lIns="45720" tIns="22860" rIns="45720" bIns="22860" rtlCol="0" anchor="t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>
              <a:lnSpc>
                <a:spcPts val="2000"/>
              </a:lnSpc>
              <a:spcBef>
                <a:spcPts val="600"/>
              </a:spcBef>
            </a:pPr>
            <a:r>
              <a:rPr lang="ru-RU" sz="1400" dirty="0">
                <a:solidFill>
                  <a:schemeClr val="tx1"/>
                </a:solidFill>
                <a:latin typeface="Fira Sans Light" panose="020B0403050000020004" pitchFamily="34" charset="0"/>
                <a:ea typeface="Fira Sans Light" panose="020B0403050000020004" pitchFamily="34" charset="0"/>
                <a:cs typeface="Noto Sans Light" panose="020B0402040504020204" pitchFamily="34" charset="0"/>
              </a:rPr>
              <a:t>Крупнейший образовательный, научный, культурный, просветительский</a:t>
            </a:r>
            <a:r>
              <a:rPr lang="en-US" sz="1400" dirty="0">
                <a:solidFill>
                  <a:schemeClr val="tx1"/>
                </a:solidFill>
                <a:latin typeface="Fira Sans Light" panose="020B0403050000020004" pitchFamily="34" charset="0"/>
                <a:ea typeface="Fira Sans Light" panose="020B0403050000020004" pitchFamily="34" charset="0"/>
                <a:cs typeface="Noto Sans Light" panose="020B0402040504020204" pitchFamily="34" charset="0"/>
              </a:rPr>
              <a:t>.</a:t>
            </a: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8DB9DC68-CDDA-704A-B614-CE2A26B17B28}"/>
              </a:ext>
            </a:extLst>
          </p:cNvPr>
          <p:cNvSpPr txBox="1"/>
          <p:nvPr/>
        </p:nvSpPr>
        <p:spPr>
          <a:xfrm>
            <a:off x="6096000" y="5002990"/>
            <a:ext cx="569387" cy="86177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5000" dirty="0">
                <a:solidFill>
                  <a:schemeClr val="tx2">
                    <a:lumMod val="20000"/>
                    <a:lumOff val="80000"/>
                  </a:schemeClr>
                </a:solidFill>
                <a:latin typeface="Commissioner ExtraBold" pitchFamily="2" charset="0"/>
              </a:rPr>
              <a:t>3</a:t>
            </a:r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C318F8D7-960D-BF43-AF51-DEBFBD969A31}"/>
              </a:ext>
            </a:extLst>
          </p:cNvPr>
          <p:cNvSpPr txBox="1"/>
          <p:nvPr/>
        </p:nvSpPr>
        <p:spPr>
          <a:xfrm>
            <a:off x="6220497" y="5421408"/>
            <a:ext cx="1604927" cy="338554"/>
          </a:xfrm>
          <a:prstGeom prst="rect">
            <a:avLst/>
          </a:prstGeom>
          <a:noFill/>
          <a:ln>
            <a:noFill/>
          </a:ln>
        </p:spPr>
        <p:txBody>
          <a:bodyPr wrap="none" rtlCol="0" anchor="b">
            <a:spAutoFit/>
          </a:bodyPr>
          <a:lstStyle/>
          <a:p>
            <a:r>
              <a:rPr lang="ru-RU" sz="1600" spc="75" dirty="0">
                <a:solidFill>
                  <a:schemeClr val="tx2"/>
                </a:solidFill>
                <a:latin typeface="Commissioner ExtraBold" pitchFamily="2" charset="0"/>
                <a:ea typeface="Source Sans Pro" panose="020B0503030403020204" pitchFamily="34" charset="0"/>
                <a:cs typeface="Lato Heavy" panose="020F0502020204030203" pitchFamily="34" charset="0"/>
              </a:rPr>
              <a:t>ЗАГОЛОВОК</a:t>
            </a:r>
            <a:endParaRPr lang="en-US" sz="1600" spc="75" dirty="0">
              <a:solidFill>
                <a:schemeClr val="tx2"/>
              </a:solidFill>
              <a:latin typeface="Commissioner ExtraBold" pitchFamily="2" charset="0"/>
              <a:ea typeface="Source Sans Pro" panose="020B0503030403020204" pitchFamily="34" charset="0"/>
              <a:cs typeface="Lato Heavy" panose="020F0502020204030203" pitchFamily="34" charset="0"/>
            </a:endParaRPr>
          </a:p>
        </p:txBody>
      </p:sp>
      <p:sp>
        <p:nvSpPr>
          <p:cNvPr id="30" name="Subtitle 2">
            <a:extLst>
              <a:ext uri="{FF2B5EF4-FFF2-40B4-BE49-F238E27FC236}">
                <a16:creationId xmlns:a16="http://schemas.microsoft.com/office/drawing/2014/main" id="{D8E2E5EB-EDDE-4D42-A786-FE25E68846A8}"/>
              </a:ext>
            </a:extLst>
          </p:cNvPr>
          <p:cNvSpPr txBox="1">
            <a:spLocks/>
          </p:cNvSpPr>
          <p:nvPr/>
        </p:nvSpPr>
        <p:spPr>
          <a:xfrm>
            <a:off x="6220497" y="5796878"/>
            <a:ext cx="4655037" cy="542584"/>
          </a:xfrm>
          <a:prstGeom prst="rect">
            <a:avLst/>
          </a:prstGeom>
        </p:spPr>
        <p:txBody>
          <a:bodyPr vert="horz" wrap="square" lIns="45720" tIns="22860" rIns="45720" bIns="22860" rtlCol="0" anchor="t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>
              <a:lnSpc>
                <a:spcPts val="2000"/>
              </a:lnSpc>
              <a:spcBef>
                <a:spcPts val="600"/>
              </a:spcBef>
            </a:pPr>
            <a:r>
              <a:rPr lang="ru-RU" sz="1400" dirty="0">
                <a:solidFill>
                  <a:schemeClr val="tx1"/>
                </a:solidFill>
                <a:latin typeface="Fira Sans Light" panose="020B0403050000020004" pitchFamily="34" charset="0"/>
                <a:ea typeface="Fira Sans Light" panose="020B0403050000020004" pitchFamily="34" charset="0"/>
                <a:cs typeface="Noto Sans Light" panose="020B0402040504020204" pitchFamily="34" charset="0"/>
              </a:rPr>
              <a:t>Крупнейший образовательный, научный, культурный, просветительский</a:t>
            </a:r>
            <a:r>
              <a:rPr lang="en-US" sz="1400" dirty="0">
                <a:solidFill>
                  <a:schemeClr val="tx1"/>
                </a:solidFill>
                <a:latin typeface="Fira Sans Light" panose="020B0403050000020004" pitchFamily="34" charset="0"/>
                <a:ea typeface="Fira Sans Light" panose="020B0403050000020004" pitchFamily="34" charset="0"/>
                <a:cs typeface="Noto Sans Light" panose="020B0402040504020204" pitchFamily="34" charset="0"/>
              </a:rPr>
              <a:t>.</a:t>
            </a:r>
          </a:p>
        </p:txBody>
      </p:sp>
      <p:sp>
        <p:nvSpPr>
          <p:cNvPr id="31" name="Donut 30">
            <a:extLst>
              <a:ext uri="{FF2B5EF4-FFF2-40B4-BE49-F238E27FC236}">
                <a16:creationId xmlns:a16="http://schemas.microsoft.com/office/drawing/2014/main" id="{7F8A5E84-D80A-8444-B054-162A62BB912B}"/>
              </a:ext>
            </a:extLst>
          </p:cNvPr>
          <p:cNvSpPr/>
          <p:nvPr/>
        </p:nvSpPr>
        <p:spPr>
          <a:xfrm>
            <a:off x="526694" y="4294822"/>
            <a:ext cx="3766490" cy="3766490"/>
          </a:xfrm>
          <a:prstGeom prst="donut">
            <a:avLst>
              <a:gd name="adj" fmla="val 3650"/>
            </a:avLst>
          </a:prstGeom>
          <a:gradFill>
            <a:gsLst>
              <a:gs pos="0">
                <a:schemeClr val="accent5"/>
              </a:gs>
              <a:gs pos="50000">
                <a:schemeClr val="accent2"/>
              </a:gs>
              <a:gs pos="99000">
                <a:srgbClr val="7030A0"/>
              </a:gs>
            </a:gsLst>
            <a:lin ang="27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 dirty="0">
              <a:solidFill>
                <a:schemeClr val="tx1"/>
              </a:solidFill>
              <a:latin typeface="Nunito Sans ExtraLight" pitchFamily="2" charset="77"/>
            </a:endParaRPr>
          </a:p>
        </p:txBody>
      </p:sp>
      <p:pic>
        <p:nvPicPr>
          <p:cNvPr id="19" name="Рисунок 18">
            <a:extLst>
              <a:ext uri="{FF2B5EF4-FFF2-40B4-BE49-F238E27FC236}">
                <a16:creationId xmlns:a16="http://schemas.microsoft.com/office/drawing/2014/main" id="{E49F8B5D-46B5-3B44-8F96-3CB82A2348F7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8758776" y="-510096"/>
            <a:ext cx="3500563" cy="1969066"/>
          </a:xfrm>
          <a:prstGeom prst="rect">
            <a:avLst/>
          </a:prstGeom>
        </p:spPr>
      </p:pic>
      <p:grpSp>
        <p:nvGrpSpPr>
          <p:cNvPr id="2" name="Группа 1">
            <a:extLst>
              <a:ext uri="{FF2B5EF4-FFF2-40B4-BE49-F238E27FC236}">
                <a16:creationId xmlns:a16="http://schemas.microsoft.com/office/drawing/2014/main" id="{5044129E-259F-278E-72AD-69FA3A1DDE81}"/>
              </a:ext>
            </a:extLst>
          </p:cNvPr>
          <p:cNvGrpSpPr/>
          <p:nvPr/>
        </p:nvGrpSpPr>
        <p:grpSpPr>
          <a:xfrm>
            <a:off x="-79744" y="-510096"/>
            <a:ext cx="12339083" cy="2044088"/>
            <a:chOff x="-79744" y="-510096"/>
            <a:chExt cx="12339083" cy="2044088"/>
          </a:xfrm>
        </p:grpSpPr>
        <p:sp>
          <p:nvSpPr>
            <p:cNvPr id="4" name="Прямоугольник 3">
              <a:extLst>
                <a:ext uri="{FF2B5EF4-FFF2-40B4-BE49-F238E27FC236}">
                  <a16:creationId xmlns:a16="http://schemas.microsoft.com/office/drawing/2014/main" id="{CC734C8F-EA92-16CB-8432-EDB280152554}"/>
                </a:ext>
              </a:extLst>
            </p:cNvPr>
            <p:cNvSpPr/>
            <p:nvPr/>
          </p:nvSpPr>
          <p:spPr>
            <a:xfrm>
              <a:off x="-79744" y="-48986"/>
              <a:ext cx="12339083" cy="962041"/>
            </a:xfrm>
            <a:prstGeom prst="rect">
              <a:avLst/>
            </a:prstGeom>
            <a:solidFill>
              <a:srgbClr val="252A57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 dirty="0"/>
            </a:p>
          </p:txBody>
        </p:sp>
        <p:pic>
          <p:nvPicPr>
            <p:cNvPr id="5" name="Рисунок 4">
              <a:extLst>
                <a:ext uri="{FF2B5EF4-FFF2-40B4-BE49-F238E27FC236}">
                  <a16:creationId xmlns:a16="http://schemas.microsoft.com/office/drawing/2014/main" id="{9BFBE4F8-8C63-39EC-A011-48648975D3A4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"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rcRect l="26242"/>
            <a:stretch/>
          </p:blipFill>
          <p:spPr>
            <a:xfrm>
              <a:off x="9677400" y="-510096"/>
              <a:ext cx="2581939" cy="1969066"/>
            </a:xfrm>
            <a:prstGeom prst="rect">
              <a:avLst/>
            </a:prstGeom>
          </p:spPr>
        </p:pic>
        <p:grpSp>
          <p:nvGrpSpPr>
            <p:cNvPr id="6" name="Группа 5">
              <a:extLst>
                <a:ext uri="{FF2B5EF4-FFF2-40B4-BE49-F238E27FC236}">
                  <a16:creationId xmlns:a16="http://schemas.microsoft.com/office/drawing/2014/main" id="{1D0D334D-8B80-3901-A628-69087D2C6462}"/>
                </a:ext>
              </a:extLst>
            </p:cNvPr>
            <p:cNvGrpSpPr/>
            <p:nvPr/>
          </p:nvGrpSpPr>
          <p:grpSpPr>
            <a:xfrm>
              <a:off x="521908" y="-19037"/>
              <a:ext cx="9658873" cy="1553029"/>
              <a:chOff x="521908" y="-19037"/>
              <a:chExt cx="9658873" cy="1553029"/>
            </a:xfrm>
          </p:grpSpPr>
          <p:sp>
            <p:nvSpPr>
              <p:cNvPr id="7" name="Номер слайда 2">
                <a:extLst>
                  <a:ext uri="{FF2B5EF4-FFF2-40B4-BE49-F238E27FC236}">
                    <a16:creationId xmlns:a16="http://schemas.microsoft.com/office/drawing/2014/main" id="{F8C391EA-9053-6179-137B-CC30FE7D1F6F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521908" y="-19037"/>
                <a:ext cx="3478911" cy="276999"/>
              </a:xfrm>
              <a:prstGeom prst="rect">
                <a:avLst/>
              </a:prstGeom>
            </p:spPr>
            <p:txBody>
              <a:bodyPr/>
              <a:lstStyle>
                <a:defPPr>
                  <a:defRPr lang="ru-RU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fld id="{B6F15528-21DE-4FAA-801E-634DDDAF4B2B}" type="slidenum">
                  <a:rPr lang="ru-RU" sz="5400" b="1" smtClean="0">
                    <a:solidFill>
                      <a:schemeClr val="bg1">
                        <a:lumMod val="65000"/>
                      </a:schemeClr>
                    </a:solidFill>
                    <a:latin typeface="Commissioner ExtraBold" pitchFamily="2" charset="0"/>
                    <a:cs typeface="Arial" panose="020B0604020202020204" pitchFamily="34" charset="0"/>
                  </a:rPr>
                  <a:pPr/>
                  <a:t>18</a:t>
                </a:fld>
                <a:endParaRPr lang="ru-RU" sz="5400" b="1" dirty="0">
                  <a:solidFill>
                    <a:schemeClr val="bg1">
                      <a:lumMod val="65000"/>
                    </a:schemeClr>
                  </a:solidFill>
                  <a:latin typeface="Commissioner ExtraBold" pitchFamily="2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" name="Заголовок 1">
                <a:extLst>
                  <a:ext uri="{FF2B5EF4-FFF2-40B4-BE49-F238E27FC236}">
                    <a16:creationId xmlns:a16="http://schemas.microsoft.com/office/drawing/2014/main" id="{6103B9A3-2DA0-2FE3-505F-D4C4728530FE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521908" y="446428"/>
                <a:ext cx="9658873" cy="1087564"/>
              </a:xfrm>
              <a:prstGeom prst="rect">
                <a:avLst/>
              </a:prstGeom>
              <a:effectLst>
                <a:outerShdw sx="1000" sy="1000" algn="ctr" rotWithShape="0">
                  <a:schemeClr val="bg1"/>
                </a:outerShdw>
              </a:effectLst>
            </p:spPr>
            <p:txBody>
              <a:bodyPr vert="horz" lIns="91440" tIns="45720" rIns="91440" bIns="45720" rtlCol="0" anchor="t">
                <a:noAutofit/>
              </a:bodyPr>
              <a:lstStyle>
                <a:lvl1pPr algn="l" defTabSz="914400" rtl="0" eaLnBrk="1" latinLnBrk="0" hangingPunct="1">
                  <a:lnSpc>
                    <a:spcPct val="90000"/>
                  </a:lnSpc>
                  <a:spcBef>
                    <a:spcPct val="0"/>
                  </a:spcBef>
                  <a:buNone/>
                  <a:defRPr sz="4400" kern="1200">
                    <a:solidFill>
                      <a:schemeClr val="tx1"/>
                    </a:solidFill>
                    <a:latin typeface="+mj-lt"/>
                    <a:ea typeface="+mj-ea"/>
                    <a:cs typeface="+mj-cs"/>
                  </a:defRPr>
                </a:lvl1pPr>
              </a:lstStyle>
              <a:p>
                <a:r>
                  <a:rPr lang="ru-RU" sz="2000" dirty="0">
                    <a:solidFill>
                      <a:schemeClr val="bg1"/>
                    </a:solidFill>
                    <a:latin typeface="Commissioner ExtraBold" pitchFamily="2" charset="0"/>
                  </a:rPr>
                  <a:t>ЗАГОЛОВОК ВЕКА</a:t>
                </a: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402986147"/>
      </p:ext>
    </p:extLst>
  </p:cSld>
  <p:clrMapOvr>
    <a:masterClrMapping/>
  </p:clrMapOvr>
  <p:transition spd="med"/>
  <p:timing>
    <p:tnLst>
      <p:par>
        <p:cTn id="1" dur="indefinite" restart="never" nodeType="tmRoot">
          <p:childTnLst>
            <p:seq concurrent="1" nextAc="seek">
              <p:cTn id="2" dur="0" nodeType="mainSeq"/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" name="Freeform 1">
            <a:extLst>
              <a:ext uri="{FF2B5EF4-FFF2-40B4-BE49-F238E27FC236}">
                <a16:creationId xmlns:a16="http://schemas.microsoft.com/office/drawing/2014/main" id="{A63F70E7-7386-E24B-AF7C-21160DD5A7C4}"/>
              </a:ext>
            </a:extLst>
          </p:cNvPr>
          <p:cNvSpPr>
            <a:spLocks noChangeArrowheads="1"/>
          </p:cNvSpPr>
          <p:nvPr/>
        </p:nvSpPr>
        <p:spPr bwMode="auto">
          <a:xfrm rot="1754459">
            <a:off x="-1224509" y="-476369"/>
            <a:ext cx="2209933" cy="5473002"/>
          </a:xfrm>
          <a:custGeom>
            <a:avLst/>
            <a:gdLst>
              <a:gd name="T0" fmla="*/ 0 w 4138"/>
              <a:gd name="T1" fmla="*/ 10223 h 10245"/>
              <a:gd name="T2" fmla="*/ 0 w 4138"/>
              <a:gd name="T3" fmla="*/ 10223 h 10245"/>
              <a:gd name="T4" fmla="*/ 1549 w 4138"/>
              <a:gd name="T5" fmla="*/ 8731 h 10245"/>
              <a:gd name="T6" fmla="*/ 1549 w 4138"/>
              <a:gd name="T7" fmla="*/ 8731 h 10245"/>
              <a:gd name="T8" fmla="*/ 2011 w 4138"/>
              <a:gd name="T9" fmla="*/ 6622 h 10245"/>
              <a:gd name="T10" fmla="*/ 2011 w 4138"/>
              <a:gd name="T11" fmla="*/ 6622 h 10245"/>
              <a:gd name="T12" fmla="*/ 2941 w 4138"/>
              <a:gd name="T13" fmla="*/ 3654 h 10245"/>
              <a:gd name="T14" fmla="*/ 2941 w 4138"/>
              <a:gd name="T15" fmla="*/ 3654 h 10245"/>
              <a:gd name="T16" fmla="*/ 2247 w 4138"/>
              <a:gd name="T17" fmla="*/ 159 h 10245"/>
              <a:gd name="T18" fmla="*/ 2247 w 4138"/>
              <a:gd name="T19" fmla="*/ 159 h 10245"/>
              <a:gd name="T20" fmla="*/ 2107 w 4138"/>
              <a:gd name="T21" fmla="*/ 2 h 10245"/>
              <a:gd name="T22" fmla="*/ 2133 w 4138"/>
              <a:gd name="T23" fmla="*/ 0 h 10245"/>
              <a:gd name="T24" fmla="*/ 2120 w 4138"/>
              <a:gd name="T25" fmla="*/ 0 h 10245"/>
              <a:gd name="T26" fmla="*/ 2133 w 4138"/>
              <a:gd name="T27" fmla="*/ 0 h 10245"/>
              <a:gd name="T28" fmla="*/ 2133 w 4138"/>
              <a:gd name="T29" fmla="*/ 0 h 10245"/>
              <a:gd name="T30" fmla="*/ 2266 w 4138"/>
              <a:gd name="T31" fmla="*/ 140 h 10245"/>
              <a:gd name="T32" fmla="*/ 2266 w 4138"/>
              <a:gd name="T33" fmla="*/ 140 h 10245"/>
              <a:gd name="T34" fmla="*/ 2962 w 4138"/>
              <a:gd name="T35" fmla="*/ 3669 h 10245"/>
              <a:gd name="T36" fmla="*/ 2962 w 4138"/>
              <a:gd name="T37" fmla="*/ 3669 h 10245"/>
              <a:gd name="T38" fmla="*/ 2036 w 4138"/>
              <a:gd name="T39" fmla="*/ 6625 h 10245"/>
              <a:gd name="T40" fmla="*/ 2036 w 4138"/>
              <a:gd name="T41" fmla="*/ 6625 h 10245"/>
              <a:gd name="T42" fmla="*/ 1573 w 4138"/>
              <a:gd name="T43" fmla="*/ 8743 h 10245"/>
              <a:gd name="T44" fmla="*/ 1573 w 4138"/>
              <a:gd name="T45" fmla="*/ 8743 h 10245"/>
              <a:gd name="T46" fmla="*/ 13 w 4138"/>
              <a:gd name="T47" fmla="*/ 10244 h 10245"/>
              <a:gd name="T48" fmla="*/ 0 w 4138"/>
              <a:gd name="T49" fmla="*/ 10223 h 102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4138" h="10245">
                <a:moveTo>
                  <a:pt x="0" y="10223"/>
                </a:moveTo>
                <a:lnTo>
                  <a:pt x="0" y="10223"/>
                </a:lnTo>
                <a:cubicBezTo>
                  <a:pt x="13" y="10217"/>
                  <a:pt x="1109" y="9592"/>
                  <a:pt x="1549" y="8731"/>
                </a:cubicBezTo>
                <a:lnTo>
                  <a:pt x="1549" y="8731"/>
                </a:lnTo>
                <a:cubicBezTo>
                  <a:pt x="1966" y="7914"/>
                  <a:pt x="1988" y="7287"/>
                  <a:pt x="2011" y="6622"/>
                </a:cubicBezTo>
                <a:lnTo>
                  <a:pt x="2011" y="6622"/>
                </a:lnTo>
                <a:cubicBezTo>
                  <a:pt x="2038" y="5791"/>
                  <a:pt x="2067" y="4928"/>
                  <a:pt x="2941" y="3654"/>
                </a:cubicBezTo>
                <a:lnTo>
                  <a:pt x="2941" y="3654"/>
                </a:lnTo>
                <a:cubicBezTo>
                  <a:pt x="4103" y="1962"/>
                  <a:pt x="2706" y="606"/>
                  <a:pt x="2247" y="159"/>
                </a:cubicBezTo>
                <a:lnTo>
                  <a:pt x="2247" y="159"/>
                </a:lnTo>
                <a:cubicBezTo>
                  <a:pt x="2145" y="60"/>
                  <a:pt x="2109" y="24"/>
                  <a:pt x="2107" y="2"/>
                </a:cubicBezTo>
                <a:lnTo>
                  <a:pt x="2133" y="0"/>
                </a:lnTo>
                <a:lnTo>
                  <a:pt x="2120" y="0"/>
                </a:lnTo>
                <a:lnTo>
                  <a:pt x="2133" y="0"/>
                </a:lnTo>
                <a:lnTo>
                  <a:pt x="2133" y="0"/>
                </a:lnTo>
                <a:cubicBezTo>
                  <a:pt x="2135" y="15"/>
                  <a:pt x="2198" y="77"/>
                  <a:pt x="2266" y="140"/>
                </a:cubicBezTo>
                <a:lnTo>
                  <a:pt x="2266" y="140"/>
                </a:lnTo>
                <a:cubicBezTo>
                  <a:pt x="2730" y="591"/>
                  <a:pt x="4137" y="1958"/>
                  <a:pt x="2962" y="3669"/>
                </a:cubicBezTo>
                <a:lnTo>
                  <a:pt x="2962" y="3669"/>
                </a:lnTo>
                <a:cubicBezTo>
                  <a:pt x="2092" y="4936"/>
                  <a:pt x="2063" y="5795"/>
                  <a:pt x="2036" y="6625"/>
                </a:cubicBezTo>
                <a:lnTo>
                  <a:pt x="2036" y="6625"/>
                </a:lnTo>
                <a:cubicBezTo>
                  <a:pt x="2013" y="7291"/>
                  <a:pt x="1992" y="7920"/>
                  <a:pt x="1573" y="8743"/>
                </a:cubicBezTo>
                <a:lnTo>
                  <a:pt x="1573" y="8743"/>
                </a:lnTo>
                <a:cubicBezTo>
                  <a:pt x="1128" y="9611"/>
                  <a:pt x="26" y="10238"/>
                  <a:pt x="13" y="10244"/>
                </a:cubicBezTo>
                <a:lnTo>
                  <a:pt x="0" y="10223"/>
                </a:lnTo>
              </a:path>
            </a:pathLst>
          </a:custGeom>
          <a:gradFill>
            <a:gsLst>
              <a:gs pos="0">
                <a:schemeClr val="accent1"/>
              </a:gs>
              <a:gs pos="50000">
                <a:schemeClr val="accent2"/>
              </a:gs>
              <a:gs pos="99000">
                <a:schemeClr val="accent3"/>
              </a:gs>
            </a:gsLst>
            <a:lin ang="5400000" scaled="0"/>
          </a:gradFill>
          <a:ln>
            <a:noFill/>
          </a:ln>
          <a:effectLst/>
        </p:spPr>
        <p:txBody>
          <a:bodyPr wrap="none" anchor="ctr"/>
          <a:lstStyle/>
          <a:p>
            <a:endParaRPr lang="en-US" sz="3266" dirty="0">
              <a:latin typeface="Nunito Sans ExtraLight" pitchFamily="2" charset="77"/>
            </a:endParaRPr>
          </a:p>
        </p:txBody>
      </p:sp>
      <p:sp>
        <p:nvSpPr>
          <p:cNvPr id="33" name="TextBox 32">
            <a:extLst>
              <a:ext uri="{FF2B5EF4-FFF2-40B4-BE49-F238E27FC236}">
                <a16:creationId xmlns:a16="http://schemas.microsoft.com/office/drawing/2014/main" id="{BC99778A-A62E-134E-A002-6C26D67BA1FE}"/>
              </a:ext>
            </a:extLst>
          </p:cNvPr>
          <p:cNvSpPr txBox="1"/>
          <p:nvPr/>
        </p:nvSpPr>
        <p:spPr>
          <a:xfrm>
            <a:off x="4670222" y="4615204"/>
            <a:ext cx="643126" cy="830997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en-US" sz="4800" dirty="0">
                <a:solidFill>
                  <a:schemeClr val="tx2"/>
                </a:solidFill>
                <a:latin typeface="Commissioner ExtraBold" pitchFamily="2" charset="0"/>
                <a:ea typeface="Source Sans Pro" panose="020B0503030403020204" pitchFamily="34" charset="0"/>
              </a:rPr>
              <a:t>A</a:t>
            </a: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139C8B33-4487-904C-BC9B-C1FE22E435B2}"/>
              </a:ext>
            </a:extLst>
          </p:cNvPr>
          <p:cNvSpPr txBox="1"/>
          <p:nvPr/>
        </p:nvSpPr>
        <p:spPr>
          <a:xfrm>
            <a:off x="6966190" y="4615204"/>
            <a:ext cx="603050" cy="830997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en-US" sz="4800" dirty="0">
                <a:solidFill>
                  <a:schemeClr val="tx2"/>
                </a:solidFill>
                <a:latin typeface="Commissioner ExtraBold" pitchFamily="2" charset="0"/>
                <a:ea typeface="Source Sans Pro" panose="020B0503030403020204" pitchFamily="34" charset="0"/>
              </a:rPr>
              <a:t>C</a:t>
            </a:r>
          </a:p>
        </p:txBody>
      </p:sp>
      <p:sp>
        <p:nvSpPr>
          <p:cNvPr id="37" name="TextBox 36">
            <a:extLst>
              <a:ext uri="{FF2B5EF4-FFF2-40B4-BE49-F238E27FC236}">
                <a16:creationId xmlns:a16="http://schemas.microsoft.com/office/drawing/2014/main" id="{4795B011-1016-3742-8B9C-391A4D0BB9B7}"/>
              </a:ext>
            </a:extLst>
          </p:cNvPr>
          <p:cNvSpPr txBox="1"/>
          <p:nvPr/>
        </p:nvSpPr>
        <p:spPr>
          <a:xfrm>
            <a:off x="5800465" y="2505628"/>
            <a:ext cx="607859" cy="830997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en-US" sz="4800" dirty="0">
                <a:solidFill>
                  <a:schemeClr val="tx2"/>
                </a:solidFill>
                <a:latin typeface="Commissioner ExtraBold" pitchFamily="2" charset="0"/>
                <a:ea typeface="Source Sans Pro" panose="020B0503030403020204" pitchFamily="34" charset="0"/>
              </a:rPr>
              <a:t>B</a:t>
            </a:r>
          </a:p>
        </p:txBody>
      </p:sp>
      <p:sp>
        <p:nvSpPr>
          <p:cNvPr id="48" name="Donut 47">
            <a:extLst>
              <a:ext uri="{FF2B5EF4-FFF2-40B4-BE49-F238E27FC236}">
                <a16:creationId xmlns:a16="http://schemas.microsoft.com/office/drawing/2014/main" id="{A337C8FA-8786-2746-8E3B-45ECDC95517E}"/>
              </a:ext>
            </a:extLst>
          </p:cNvPr>
          <p:cNvSpPr/>
          <p:nvPr/>
        </p:nvSpPr>
        <p:spPr>
          <a:xfrm>
            <a:off x="4700895" y="1919914"/>
            <a:ext cx="2751341" cy="2751341"/>
          </a:xfrm>
          <a:prstGeom prst="donut">
            <a:avLst>
              <a:gd name="adj" fmla="val 4886"/>
            </a:avLst>
          </a:prstGeom>
          <a:gradFill>
            <a:gsLst>
              <a:gs pos="0">
                <a:schemeClr val="accent1"/>
              </a:gs>
              <a:gs pos="50000">
                <a:srgbClr val="294F8F"/>
              </a:gs>
              <a:gs pos="99000">
                <a:srgbClr val="1CA599"/>
              </a:gs>
            </a:gsLst>
            <a:lin ang="27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82929" tIns="41465" rIns="82929" bIns="41465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US" sz="3265" dirty="0">
              <a:solidFill>
                <a:schemeClr val="tx1"/>
              </a:solidFill>
              <a:latin typeface="Nunito Sans ExtraLight" pitchFamily="2" charset="77"/>
            </a:endParaRPr>
          </a:p>
        </p:txBody>
      </p:sp>
      <p:sp>
        <p:nvSpPr>
          <p:cNvPr id="49" name="Donut 48">
            <a:extLst>
              <a:ext uri="{FF2B5EF4-FFF2-40B4-BE49-F238E27FC236}">
                <a16:creationId xmlns:a16="http://schemas.microsoft.com/office/drawing/2014/main" id="{9292C058-365F-484B-BF5C-561F9E4EC986}"/>
              </a:ext>
            </a:extLst>
          </p:cNvPr>
          <p:cNvSpPr/>
          <p:nvPr/>
        </p:nvSpPr>
        <p:spPr>
          <a:xfrm>
            <a:off x="3989664" y="3461652"/>
            <a:ext cx="2751341" cy="2751341"/>
          </a:xfrm>
          <a:prstGeom prst="donut">
            <a:avLst>
              <a:gd name="adj" fmla="val 4886"/>
            </a:avLst>
          </a:prstGeom>
          <a:gradFill>
            <a:gsLst>
              <a:gs pos="0">
                <a:schemeClr val="accent1"/>
              </a:gs>
              <a:gs pos="50000">
                <a:srgbClr val="294F8F"/>
              </a:gs>
              <a:gs pos="99000">
                <a:srgbClr val="1CA599"/>
              </a:gs>
            </a:gsLst>
            <a:lin ang="27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82929" tIns="41465" rIns="82929" bIns="41465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US" sz="3265" dirty="0">
              <a:solidFill>
                <a:schemeClr val="tx1"/>
              </a:solidFill>
              <a:latin typeface="Nunito Sans ExtraLight" pitchFamily="2" charset="77"/>
            </a:endParaRPr>
          </a:p>
        </p:txBody>
      </p:sp>
      <p:sp>
        <p:nvSpPr>
          <p:cNvPr id="50" name="Donut 49">
            <a:extLst>
              <a:ext uri="{FF2B5EF4-FFF2-40B4-BE49-F238E27FC236}">
                <a16:creationId xmlns:a16="http://schemas.microsoft.com/office/drawing/2014/main" id="{FE46CB93-7EBE-784B-BABE-DCF3BA75F45E}"/>
              </a:ext>
            </a:extLst>
          </p:cNvPr>
          <p:cNvSpPr/>
          <p:nvPr/>
        </p:nvSpPr>
        <p:spPr>
          <a:xfrm>
            <a:off x="5459349" y="3441352"/>
            <a:ext cx="2751341" cy="2751341"/>
          </a:xfrm>
          <a:prstGeom prst="donut">
            <a:avLst>
              <a:gd name="adj" fmla="val 4886"/>
            </a:avLst>
          </a:prstGeom>
          <a:gradFill>
            <a:gsLst>
              <a:gs pos="0">
                <a:schemeClr val="accent1"/>
              </a:gs>
              <a:gs pos="50000">
                <a:srgbClr val="294F8F"/>
              </a:gs>
              <a:gs pos="99000">
                <a:srgbClr val="1CA599"/>
              </a:gs>
            </a:gsLst>
            <a:lin ang="27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82929" tIns="41465" rIns="82929" bIns="41465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US" sz="3265" dirty="0">
              <a:solidFill>
                <a:schemeClr val="tx1"/>
              </a:solidFill>
              <a:latin typeface="Nunito Sans ExtraLight" pitchFamily="2" charset="77"/>
            </a:endParaRPr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9BE7BCC6-8B4B-8243-A516-D09CAC38849B}"/>
              </a:ext>
            </a:extLst>
          </p:cNvPr>
          <p:cNvCxnSpPr>
            <a:cxnSpLocks/>
          </p:cNvCxnSpPr>
          <p:nvPr/>
        </p:nvCxnSpPr>
        <p:spPr>
          <a:xfrm flipH="1">
            <a:off x="8137452" y="4989027"/>
            <a:ext cx="1067438" cy="0"/>
          </a:xfrm>
          <a:prstGeom prst="line">
            <a:avLst/>
          </a:prstGeom>
          <a:ln w="50800" cap="rnd">
            <a:solidFill>
              <a:srgbClr val="252A57"/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1" name="Straight Connector 50">
            <a:extLst>
              <a:ext uri="{FF2B5EF4-FFF2-40B4-BE49-F238E27FC236}">
                <a16:creationId xmlns:a16="http://schemas.microsoft.com/office/drawing/2014/main" id="{96887623-796A-F142-B1A5-0A240E1C1BF4}"/>
              </a:ext>
            </a:extLst>
          </p:cNvPr>
          <p:cNvCxnSpPr>
            <a:cxnSpLocks/>
          </p:cNvCxnSpPr>
          <p:nvPr/>
        </p:nvCxnSpPr>
        <p:spPr>
          <a:xfrm flipH="1">
            <a:off x="2922226" y="4989027"/>
            <a:ext cx="1067438" cy="0"/>
          </a:xfrm>
          <a:prstGeom prst="line">
            <a:avLst/>
          </a:prstGeom>
          <a:ln w="50800" cap="rnd">
            <a:solidFill>
              <a:srgbClr val="252A57"/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2" name="Straight Connector 51">
            <a:extLst>
              <a:ext uri="{FF2B5EF4-FFF2-40B4-BE49-F238E27FC236}">
                <a16:creationId xmlns:a16="http://schemas.microsoft.com/office/drawing/2014/main" id="{751AEB27-1ECB-D040-B575-41DF3A7CBF2D}"/>
              </a:ext>
            </a:extLst>
          </p:cNvPr>
          <p:cNvCxnSpPr>
            <a:cxnSpLocks/>
          </p:cNvCxnSpPr>
          <p:nvPr/>
        </p:nvCxnSpPr>
        <p:spPr>
          <a:xfrm flipH="1">
            <a:off x="3689481" y="2876448"/>
            <a:ext cx="1067438" cy="0"/>
          </a:xfrm>
          <a:prstGeom prst="line">
            <a:avLst/>
          </a:prstGeom>
          <a:ln w="50800" cap="rnd">
            <a:solidFill>
              <a:srgbClr val="252A57"/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3" name="TextBox 52">
            <a:extLst>
              <a:ext uri="{FF2B5EF4-FFF2-40B4-BE49-F238E27FC236}">
                <a16:creationId xmlns:a16="http://schemas.microsoft.com/office/drawing/2014/main" id="{D201ED1C-DA97-A240-A60D-2F42AB666282}"/>
              </a:ext>
            </a:extLst>
          </p:cNvPr>
          <p:cNvSpPr txBox="1"/>
          <p:nvPr/>
        </p:nvSpPr>
        <p:spPr>
          <a:xfrm>
            <a:off x="9389130" y="4379382"/>
            <a:ext cx="1604927" cy="338554"/>
          </a:xfrm>
          <a:prstGeom prst="rect">
            <a:avLst/>
          </a:prstGeom>
          <a:noFill/>
          <a:ln>
            <a:noFill/>
          </a:ln>
        </p:spPr>
        <p:txBody>
          <a:bodyPr wrap="none" rtlCol="0" anchor="b">
            <a:spAutoFit/>
          </a:bodyPr>
          <a:lstStyle/>
          <a:p>
            <a:r>
              <a:rPr lang="ru-RU" sz="1600" spc="75" dirty="0">
                <a:solidFill>
                  <a:schemeClr val="tx2"/>
                </a:solidFill>
                <a:latin typeface="Commissioner ExtraBold" pitchFamily="2" charset="0"/>
                <a:ea typeface="Source Sans Pro" panose="020B0503030403020204" pitchFamily="34" charset="0"/>
                <a:cs typeface="Lato Heavy" panose="020F0502020204030203" pitchFamily="34" charset="0"/>
              </a:rPr>
              <a:t>ЗАГОЛОВОК</a:t>
            </a:r>
            <a:endParaRPr lang="en-US" sz="1600" spc="75" dirty="0">
              <a:solidFill>
                <a:schemeClr val="tx2"/>
              </a:solidFill>
              <a:latin typeface="Commissioner ExtraBold" pitchFamily="2" charset="0"/>
              <a:ea typeface="Source Sans Pro" panose="020B0503030403020204" pitchFamily="34" charset="0"/>
              <a:cs typeface="Lato Heavy" panose="020F0502020204030203" pitchFamily="34" charset="0"/>
            </a:endParaRPr>
          </a:p>
        </p:txBody>
      </p:sp>
      <p:sp>
        <p:nvSpPr>
          <p:cNvPr id="56" name="TextBox 55">
            <a:extLst>
              <a:ext uri="{FF2B5EF4-FFF2-40B4-BE49-F238E27FC236}">
                <a16:creationId xmlns:a16="http://schemas.microsoft.com/office/drawing/2014/main" id="{4DEEFFAF-6610-BB4F-9520-48D69F3A4651}"/>
              </a:ext>
            </a:extLst>
          </p:cNvPr>
          <p:cNvSpPr txBox="1"/>
          <p:nvPr/>
        </p:nvSpPr>
        <p:spPr>
          <a:xfrm>
            <a:off x="1197943" y="4379382"/>
            <a:ext cx="1604928" cy="338554"/>
          </a:xfrm>
          <a:prstGeom prst="rect">
            <a:avLst/>
          </a:prstGeom>
          <a:noFill/>
          <a:ln>
            <a:noFill/>
          </a:ln>
        </p:spPr>
        <p:txBody>
          <a:bodyPr wrap="none" rtlCol="0" anchor="b">
            <a:spAutoFit/>
          </a:bodyPr>
          <a:lstStyle/>
          <a:p>
            <a:pPr algn="r"/>
            <a:r>
              <a:rPr lang="ru-RU" sz="1600" spc="75" dirty="0">
                <a:solidFill>
                  <a:schemeClr val="tx2"/>
                </a:solidFill>
                <a:latin typeface="Commissioner ExtraBold" pitchFamily="2" charset="0"/>
                <a:ea typeface="Source Sans Pro" panose="020B0503030403020204" pitchFamily="34" charset="0"/>
                <a:cs typeface="Lato Heavy" panose="020F0502020204030203" pitchFamily="34" charset="0"/>
              </a:rPr>
              <a:t>ЗАГОЛОВОК</a:t>
            </a:r>
            <a:endParaRPr lang="en-US" sz="1600" spc="75" dirty="0">
              <a:solidFill>
                <a:schemeClr val="tx2"/>
              </a:solidFill>
              <a:latin typeface="Commissioner ExtraBold" pitchFamily="2" charset="0"/>
              <a:ea typeface="Source Sans Pro" panose="020B0503030403020204" pitchFamily="34" charset="0"/>
              <a:cs typeface="Lato Heavy" panose="020F0502020204030203" pitchFamily="34" charset="0"/>
            </a:endParaRPr>
          </a:p>
        </p:txBody>
      </p:sp>
      <p:sp>
        <p:nvSpPr>
          <p:cNvPr id="57" name="Subtitle 2">
            <a:extLst>
              <a:ext uri="{FF2B5EF4-FFF2-40B4-BE49-F238E27FC236}">
                <a16:creationId xmlns:a16="http://schemas.microsoft.com/office/drawing/2014/main" id="{A26950CE-60C7-0A4F-B0BC-C51746BB2DD0}"/>
              </a:ext>
            </a:extLst>
          </p:cNvPr>
          <p:cNvSpPr txBox="1">
            <a:spLocks/>
          </p:cNvSpPr>
          <p:nvPr/>
        </p:nvSpPr>
        <p:spPr>
          <a:xfrm>
            <a:off x="762000" y="4754851"/>
            <a:ext cx="2040871" cy="1055545"/>
          </a:xfrm>
          <a:prstGeom prst="rect">
            <a:avLst/>
          </a:prstGeom>
        </p:spPr>
        <p:txBody>
          <a:bodyPr vert="horz" wrap="square" lIns="45720" tIns="22860" rIns="45720" bIns="22860" rtlCol="0" anchor="t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>
              <a:lnSpc>
                <a:spcPts val="2000"/>
              </a:lnSpc>
              <a:spcBef>
                <a:spcPts val="600"/>
              </a:spcBef>
            </a:pPr>
            <a:r>
              <a:rPr lang="ru-RU" sz="1400" dirty="0">
                <a:solidFill>
                  <a:schemeClr val="tx1"/>
                </a:solidFill>
                <a:latin typeface="Fira Sans Light" panose="020B0403050000020004" pitchFamily="34" charset="0"/>
                <a:ea typeface="Fira Sans Light" panose="020B0403050000020004" pitchFamily="34" charset="0"/>
                <a:cs typeface="Noto Sans Light" panose="020B0402040504020204" pitchFamily="34" charset="0"/>
              </a:rPr>
              <a:t>Крупнейший образовательный, научный, культурный, просветительский</a:t>
            </a:r>
            <a:r>
              <a:rPr lang="en-US" sz="1400" dirty="0">
                <a:solidFill>
                  <a:schemeClr val="tx1"/>
                </a:solidFill>
                <a:latin typeface="Fira Sans Light" panose="020B0403050000020004" pitchFamily="34" charset="0"/>
                <a:ea typeface="Fira Sans Light" panose="020B0403050000020004" pitchFamily="34" charset="0"/>
                <a:cs typeface="Noto Sans Light" panose="020B0402040504020204" pitchFamily="34" charset="0"/>
              </a:rPr>
              <a:t>.</a:t>
            </a:r>
          </a:p>
        </p:txBody>
      </p:sp>
      <p:sp>
        <p:nvSpPr>
          <p:cNvPr id="59" name="TextBox 58">
            <a:extLst>
              <a:ext uri="{FF2B5EF4-FFF2-40B4-BE49-F238E27FC236}">
                <a16:creationId xmlns:a16="http://schemas.microsoft.com/office/drawing/2014/main" id="{E0E509F3-3F8F-DF46-A140-5DBB22ACD4CB}"/>
              </a:ext>
            </a:extLst>
          </p:cNvPr>
          <p:cNvSpPr txBox="1"/>
          <p:nvPr/>
        </p:nvSpPr>
        <p:spPr>
          <a:xfrm>
            <a:off x="1839279" y="2260132"/>
            <a:ext cx="1604928" cy="338554"/>
          </a:xfrm>
          <a:prstGeom prst="rect">
            <a:avLst/>
          </a:prstGeom>
          <a:noFill/>
          <a:ln>
            <a:noFill/>
          </a:ln>
        </p:spPr>
        <p:txBody>
          <a:bodyPr wrap="none" rtlCol="0" anchor="b">
            <a:spAutoFit/>
          </a:bodyPr>
          <a:lstStyle/>
          <a:p>
            <a:pPr algn="r"/>
            <a:r>
              <a:rPr lang="ru-RU" sz="1600" spc="75" dirty="0">
                <a:solidFill>
                  <a:schemeClr val="tx2"/>
                </a:solidFill>
                <a:latin typeface="Commissioner ExtraBold" pitchFamily="2" charset="0"/>
                <a:ea typeface="Source Sans Pro" panose="020B0503030403020204" pitchFamily="34" charset="0"/>
                <a:cs typeface="Lato Heavy" panose="020F0502020204030203" pitchFamily="34" charset="0"/>
              </a:rPr>
              <a:t>ЗАГОЛОВОК</a:t>
            </a:r>
            <a:endParaRPr lang="en-US" sz="1600" spc="75" dirty="0">
              <a:solidFill>
                <a:schemeClr val="tx2"/>
              </a:solidFill>
              <a:latin typeface="Commissioner ExtraBold" pitchFamily="2" charset="0"/>
              <a:ea typeface="Source Sans Pro" panose="020B0503030403020204" pitchFamily="34" charset="0"/>
              <a:cs typeface="Lato Heavy" panose="020F0502020204030203" pitchFamily="34" charset="0"/>
            </a:endParaRPr>
          </a:p>
        </p:txBody>
      </p:sp>
      <p:sp>
        <p:nvSpPr>
          <p:cNvPr id="60" name="Subtitle 2">
            <a:extLst>
              <a:ext uri="{FF2B5EF4-FFF2-40B4-BE49-F238E27FC236}">
                <a16:creationId xmlns:a16="http://schemas.microsoft.com/office/drawing/2014/main" id="{4E061912-D140-DD4B-8C68-C8FA4BC2E215}"/>
              </a:ext>
            </a:extLst>
          </p:cNvPr>
          <p:cNvSpPr txBox="1">
            <a:spLocks/>
          </p:cNvSpPr>
          <p:nvPr/>
        </p:nvSpPr>
        <p:spPr>
          <a:xfrm>
            <a:off x="1403336" y="2635602"/>
            <a:ext cx="2040871" cy="1055545"/>
          </a:xfrm>
          <a:prstGeom prst="rect">
            <a:avLst/>
          </a:prstGeom>
        </p:spPr>
        <p:txBody>
          <a:bodyPr vert="horz" wrap="square" lIns="45720" tIns="22860" rIns="45720" bIns="22860" rtlCol="0" anchor="t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>
              <a:lnSpc>
                <a:spcPts val="2000"/>
              </a:lnSpc>
              <a:spcBef>
                <a:spcPts val="600"/>
              </a:spcBef>
            </a:pPr>
            <a:r>
              <a:rPr lang="ru-RU" sz="1400" dirty="0">
                <a:solidFill>
                  <a:schemeClr val="tx1"/>
                </a:solidFill>
                <a:latin typeface="Fira Sans Light" panose="020B0403050000020004" pitchFamily="34" charset="0"/>
                <a:ea typeface="Fira Sans Light" panose="020B0403050000020004" pitchFamily="34" charset="0"/>
                <a:cs typeface="Noto Sans Light" panose="020B0402040504020204" pitchFamily="34" charset="0"/>
              </a:rPr>
              <a:t>Крупнейший образовательный, научный, культурный, просветительский</a:t>
            </a:r>
            <a:r>
              <a:rPr lang="en-US" sz="1400" dirty="0">
                <a:solidFill>
                  <a:schemeClr val="tx1"/>
                </a:solidFill>
                <a:latin typeface="Fira Sans Light" panose="020B0403050000020004" pitchFamily="34" charset="0"/>
                <a:ea typeface="Fira Sans Light" panose="020B0403050000020004" pitchFamily="34" charset="0"/>
                <a:cs typeface="Noto Sans Light" panose="020B0402040504020204" pitchFamily="34" charset="0"/>
              </a:rPr>
              <a:t>.</a:t>
            </a:r>
          </a:p>
        </p:txBody>
      </p:sp>
      <p:sp>
        <p:nvSpPr>
          <p:cNvPr id="61" name="Freeform 60">
            <a:extLst>
              <a:ext uri="{FF2B5EF4-FFF2-40B4-BE49-F238E27FC236}">
                <a16:creationId xmlns:a16="http://schemas.microsoft.com/office/drawing/2014/main" id="{BF20E36C-BF66-DE4A-A964-4570AF47CFEF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-2830118" y="1888657"/>
            <a:ext cx="6175803" cy="1832361"/>
          </a:xfrm>
          <a:custGeom>
            <a:avLst/>
            <a:gdLst>
              <a:gd name="connsiteX0" fmla="*/ 8010930 w 8023328"/>
              <a:gd name="connsiteY0" fmla="*/ 2354267 h 2380521"/>
              <a:gd name="connsiteX1" fmla="*/ 8023328 w 8023328"/>
              <a:gd name="connsiteY1" fmla="*/ 2366665 h 2380521"/>
              <a:gd name="connsiteX2" fmla="*/ 8010930 w 8023328"/>
              <a:gd name="connsiteY2" fmla="*/ 2380521 h 2380521"/>
              <a:gd name="connsiteX3" fmla="*/ 7997074 w 8023328"/>
              <a:gd name="connsiteY3" fmla="*/ 2366665 h 2380521"/>
              <a:gd name="connsiteX4" fmla="*/ 8010930 w 8023328"/>
              <a:gd name="connsiteY4" fmla="*/ 2354267 h 2380521"/>
              <a:gd name="connsiteX5" fmla="*/ 7940099 w 8023328"/>
              <a:gd name="connsiteY5" fmla="*/ 2354267 h 2380521"/>
              <a:gd name="connsiteX6" fmla="*/ 7952497 w 8023328"/>
              <a:gd name="connsiteY6" fmla="*/ 2366665 h 2380521"/>
              <a:gd name="connsiteX7" fmla="*/ 7940099 w 8023328"/>
              <a:gd name="connsiteY7" fmla="*/ 2380521 h 2380521"/>
              <a:gd name="connsiteX8" fmla="*/ 7926243 w 8023328"/>
              <a:gd name="connsiteY8" fmla="*/ 2366665 h 2380521"/>
              <a:gd name="connsiteX9" fmla="*/ 7940099 w 8023328"/>
              <a:gd name="connsiteY9" fmla="*/ 2354267 h 2380521"/>
              <a:gd name="connsiteX10" fmla="*/ 7869269 w 8023328"/>
              <a:gd name="connsiteY10" fmla="*/ 2354267 h 2380521"/>
              <a:gd name="connsiteX11" fmla="*/ 7881667 w 8023328"/>
              <a:gd name="connsiteY11" fmla="*/ 2366665 h 2380521"/>
              <a:gd name="connsiteX12" fmla="*/ 7869269 w 8023328"/>
              <a:gd name="connsiteY12" fmla="*/ 2380521 h 2380521"/>
              <a:gd name="connsiteX13" fmla="*/ 7855413 w 8023328"/>
              <a:gd name="connsiteY13" fmla="*/ 2366665 h 2380521"/>
              <a:gd name="connsiteX14" fmla="*/ 7869269 w 8023328"/>
              <a:gd name="connsiteY14" fmla="*/ 2354267 h 2380521"/>
              <a:gd name="connsiteX15" fmla="*/ 7796980 w 8023328"/>
              <a:gd name="connsiteY15" fmla="*/ 2354267 h 2380521"/>
              <a:gd name="connsiteX16" fmla="*/ 7810836 w 8023328"/>
              <a:gd name="connsiteY16" fmla="*/ 2366665 h 2380521"/>
              <a:gd name="connsiteX17" fmla="*/ 7796980 w 8023328"/>
              <a:gd name="connsiteY17" fmla="*/ 2380521 h 2380521"/>
              <a:gd name="connsiteX18" fmla="*/ 7784582 w 8023328"/>
              <a:gd name="connsiteY18" fmla="*/ 2366665 h 2380521"/>
              <a:gd name="connsiteX19" fmla="*/ 7796980 w 8023328"/>
              <a:gd name="connsiteY19" fmla="*/ 2354267 h 2380521"/>
              <a:gd name="connsiteX20" fmla="*/ 8010930 w 8023328"/>
              <a:gd name="connsiteY20" fmla="*/ 2283438 h 2380521"/>
              <a:gd name="connsiteX21" fmla="*/ 8023328 w 8023328"/>
              <a:gd name="connsiteY21" fmla="*/ 2295835 h 2380521"/>
              <a:gd name="connsiteX22" fmla="*/ 8010930 w 8023328"/>
              <a:gd name="connsiteY22" fmla="*/ 2309691 h 2380521"/>
              <a:gd name="connsiteX23" fmla="*/ 7997074 w 8023328"/>
              <a:gd name="connsiteY23" fmla="*/ 2295835 h 2380521"/>
              <a:gd name="connsiteX24" fmla="*/ 8010930 w 8023328"/>
              <a:gd name="connsiteY24" fmla="*/ 2283438 h 2380521"/>
              <a:gd name="connsiteX25" fmla="*/ 7940099 w 8023328"/>
              <a:gd name="connsiteY25" fmla="*/ 2283438 h 2380521"/>
              <a:gd name="connsiteX26" fmla="*/ 7952497 w 8023328"/>
              <a:gd name="connsiteY26" fmla="*/ 2295835 h 2380521"/>
              <a:gd name="connsiteX27" fmla="*/ 7940099 w 8023328"/>
              <a:gd name="connsiteY27" fmla="*/ 2309691 h 2380521"/>
              <a:gd name="connsiteX28" fmla="*/ 7926243 w 8023328"/>
              <a:gd name="connsiteY28" fmla="*/ 2295835 h 2380521"/>
              <a:gd name="connsiteX29" fmla="*/ 7940099 w 8023328"/>
              <a:gd name="connsiteY29" fmla="*/ 2283438 h 2380521"/>
              <a:gd name="connsiteX30" fmla="*/ 7869269 w 8023328"/>
              <a:gd name="connsiteY30" fmla="*/ 2283438 h 2380521"/>
              <a:gd name="connsiteX31" fmla="*/ 7881667 w 8023328"/>
              <a:gd name="connsiteY31" fmla="*/ 2295835 h 2380521"/>
              <a:gd name="connsiteX32" fmla="*/ 7869269 w 8023328"/>
              <a:gd name="connsiteY32" fmla="*/ 2309691 h 2380521"/>
              <a:gd name="connsiteX33" fmla="*/ 7855413 w 8023328"/>
              <a:gd name="connsiteY33" fmla="*/ 2295835 h 2380521"/>
              <a:gd name="connsiteX34" fmla="*/ 7869269 w 8023328"/>
              <a:gd name="connsiteY34" fmla="*/ 2283438 h 2380521"/>
              <a:gd name="connsiteX35" fmla="*/ 7796980 w 8023328"/>
              <a:gd name="connsiteY35" fmla="*/ 2283438 h 2380521"/>
              <a:gd name="connsiteX36" fmla="*/ 7810836 w 8023328"/>
              <a:gd name="connsiteY36" fmla="*/ 2295835 h 2380521"/>
              <a:gd name="connsiteX37" fmla="*/ 7796980 w 8023328"/>
              <a:gd name="connsiteY37" fmla="*/ 2309691 h 2380521"/>
              <a:gd name="connsiteX38" fmla="*/ 7784582 w 8023328"/>
              <a:gd name="connsiteY38" fmla="*/ 2295835 h 2380521"/>
              <a:gd name="connsiteX39" fmla="*/ 7796980 w 8023328"/>
              <a:gd name="connsiteY39" fmla="*/ 2283438 h 2380521"/>
              <a:gd name="connsiteX40" fmla="*/ 7726151 w 8023328"/>
              <a:gd name="connsiteY40" fmla="*/ 2283438 h 2380521"/>
              <a:gd name="connsiteX41" fmla="*/ 7740007 w 8023328"/>
              <a:gd name="connsiteY41" fmla="*/ 2295835 h 2380521"/>
              <a:gd name="connsiteX42" fmla="*/ 7726151 w 8023328"/>
              <a:gd name="connsiteY42" fmla="*/ 2309691 h 2380521"/>
              <a:gd name="connsiteX43" fmla="*/ 7713753 w 8023328"/>
              <a:gd name="connsiteY43" fmla="*/ 2295835 h 2380521"/>
              <a:gd name="connsiteX44" fmla="*/ 7726151 w 8023328"/>
              <a:gd name="connsiteY44" fmla="*/ 2283438 h 2380521"/>
              <a:gd name="connsiteX45" fmla="*/ 7940099 w 8023328"/>
              <a:gd name="connsiteY45" fmla="*/ 2209234 h 2380521"/>
              <a:gd name="connsiteX46" fmla="*/ 7952497 w 8023328"/>
              <a:gd name="connsiteY46" fmla="*/ 2224022 h 2380521"/>
              <a:gd name="connsiteX47" fmla="*/ 7940099 w 8023328"/>
              <a:gd name="connsiteY47" fmla="*/ 2238810 h 2380521"/>
              <a:gd name="connsiteX48" fmla="*/ 7926243 w 8023328"/>
              <a:gd name="connsiteY48" fmla="*/ 2224022 h 2380521"/>
              <a:gd name="connsiteX49" fmla="*/ 7940099 w 8023328"/>
              <a:gd name="connsiteY49" fmla="*/ 2209234 h 2380521"/>
              <a:gd name="connsiteX50" fmla="*/ 7867811 w 8023328"/>
              <a:gd name="connsiteY50" fmla="*/ 2209234 h 2380521"/>
              <a:gd name="connsiteX51" fmla="*/ 7881667 w 8023328"/>
              <a:gd name="connsiteY51" fmla="*/ 2224022 h 2380521"/>
              <a:gd name="connsiteX52" fmla="*/ 7867811 w 8023328"/>
              <a:gd name="connsiteY52" fmla="*/ 2238810 h 2380521"/>
              <a:gd name="connsiteX53" fmla="*/ 7855413 w 8023328"/>
              <a:gd name="connsiteY53" fmla="*/ 2224022 h 2380521"/>
              <a:gd name="connsiteX54" fmla="*/ 7867811 w 8023328"/>
              <a:gd name="connsiteY54" fmla="*/ 2209234 h 2380521"/>
              <a:gd name="connsiteX55" fmla="*/ 7796980 w 8023328"/>
              <a:gd name="connsiteY55" fmla="*/ 2209234 h 2380521"/>
              <a:gd name="connsiteX56" fmla="*/ 7810836 w 8023328"/>
              <a:gd name="connsiteY56" fmla="*/ 2224022 h 2380521"/>
              <a:gd name="connsiteX57" fmla="*/ 7796980 w 8023328"/>
              <a:gd name="connsiteY57" fmla="*/ 2238810 h 2380521"/>
              <a:gd name="connsiteX58" fmla="*/ 7784582 w 8023328"/>
              <a:gd name="connsiteY58" fmla="*/ 2224022 h 2380521"/>
              <a:gd name="connsiteX59" fmla="*/ 7796980 w 8023328"/>
              <a:gd name="connsiteY59" fmla="*/ 2209234 h 2380521"/>
              <a:gd name="connsiteX60" fmla="*/ 7726151 w 8023328"/>
              <a:gd name="connsiteY60" fmla="*/ 2209234 h 2380521"/>
              <a:gd name="connsiteX61" fmla="*/ 7740007 w 8023328"/>
              <a:gd name="connsiteY61" fmla="*/ 2224022 h 2380521"/>
              <a:gd name="connsiteX62" fmla="*/ 7726151 w 8023328"/>
              <a:gd name="connsiteY62" fmla="*/ 2238810 h 2380521"/>
              <a:gd name="connsiteX63" fmla="*/ 7713753 w 8023328"/>
              <a:gd name="connsiteY63" fmla="*/ 2224022 h 2380521"/>
              <a:gd name="connsiteX64" fmla="*/ 7726151 w 8023328"/>
              <a:gd name="connsiteY64" fmla="*/ 2209234 h 2380521"/>
              <a:gd name="connsiteX65" fmla="*/ 7940099 w 8023328"/>
              <a:gd name="connsiteY65" fmla="*/ 2138403 h 2380521"/>
              <a:gd name="connsiteX66" fmla="*/ 7952497 w 8023328"/>
              <a:gd name="connsiteY66" fmla="*/ 2153192 h 2380521"/>
              <a:gd name="connsiteX67" fmla="*/ 7940099 w 8023328"/>
              <a:gd name="connsiteY67" fmla="*/ 2167981 h 2380521"/>
              <a:gd name="connsiteX68" fmla="*/ 7926243 w 8023328"/>
              <a:gd name="connsiteY68" fmla="*/ 2153192 h 2380521"/>
              <a:gd name="connsiteX69" fmla="*/ 7940099 w 8023328"/>
              <a:gd name="connsiteY69" fmla="*/ 2138403 h 2380521"/>
              <a:gd name="connsiteX70" fmla="*/ 7867811 w 8023328"/>
              <a:gd name="connsiteY70" fmla="*/ 2138403 h 2380521"/>
              <a:gd name="connsiteX71" fmla="*/ 7881667 w 8023328"/>
              <a:gd name="connsiteY71" fmla="*/ 2153192 h 2380521"/>
              <a:gd name="connsiteX72" fmla="*/ 7867811 w 8023328"/>
              <a:gd name="connsiteY72" fmla="*/ 2167981 h 2380521"/>
              <a:gd name="connsiteX73" fmla="*/ 7855413 w 8023328"/>
              <a:gd name="connsiteY73" fmla="*/ 2153192 h 2380521"/>
              <a:gd name="connsiteX74" fmla="*/ 7867811 w 8023328"/>
              <a:gd name="connsiteY74" fmla="*/ 2138403 h 2380521"/>
              <a:gd name="connsiteX75" fmla="*/ 7796980 w 8023328"/>
              <a:gd name="connsiteY75" fmla="*/ 2138403 h 2380521"/>
              <a:gd name="connsiteX76" fmla="*/ 7810836 w 8023328"/>
              <a:gd name="connsiteY76" fmla="*/ 2153192 h 2380521"/>
              <a:gd name="connsiteX77" fmla="*/ 7796980 w 8023328"/>
              <a:gd name="connsiteY77" fmla="*/ 2167981 h 2380521"/>
              <a:gd name="connsiteX78" fmla="*/ 7784582 w 8023328"/>
              <a:gd name="connsiteY78" fmla="*/ 2153192 h 2380521"/>
              <a:gd name="connsiteX79" fmla="*/ 7796980 w 8023328"/>
              <a:gd name="connsiteY79" fmla="*/ 2138403 h 2380521"/>
              <a:gd name="connsiteX80" fmla="*/ 7726151 w 8023328"/>
              <a:gd name="connsiteY80" fmla="*/ 2138403 h 2380521"/>
              <a:gd name="connsiteX81" fmla="*/ 7740007 w 8023328"/>
              <a:gd name="connsiteY81" fmla="*/ 2153192 h 2380521"/>
              <a:gd name="connsiteX82" fmla="*/ 7726151 w 8023328"/>
              <a:gd name="connsiteY82" fmla="*/ 2167981 h 2380521"/>
              <a:gd name="connsiteX83" fmla="*/ 7713753 w 8023328"/>
              <a:gd name="connsiteY83" fmla="*/ 2153192 h 2380521"/>
              <a:gd name="connsiteX84" fmla="*/ 7726151 w 8023328"/>
              <a:gd name="connsiteY84" fmla="*/ 2138403 h 2380521"/>
              <a:gd name="connsiteX85" fmla="*/ 7654337 w 8023328"/>
              <a:gd name="connsiteY85" fmla="*/ 2138403 h 2380521"/>
              <a:gd name="connsiteX86" fmla="*/ 7669126 w 8023328"/>
              <a:gd name="connsiteY86" fmla="*/ 2153192 h 2380521"/>
              <a:gd name="connsiteX87" fmla="*/ 7654337 w 8023328"/>
              <a:gd name="connsiteY87" fmla="*/ 2167981 h 2380521"/>
              <a:gd name="connsiteX88" fmla="*/ 7639549 w 8023328"/>
              <a:gd name="connsiteY88" fmla="*/ 2153192 h 2380521"/>
              <a:gd name="connsiteX89" fmla="*/ 7654337 w 8023328"/>
              <a:gd name="connsiteY89" fmla="*/ 2138403 h 2380521"/>
              <a:gd name="connsiteX90" fmla="*/ 7867811 w 8023328"/>
              <a:gd name="connsiteY90" fmla="*/ 2067574 h 2380521"/>
              <a:gd name="connsiteX91" fmla="*/ 7881667 w 8023328"/>
              <a:gd name="connsiteY91" fmla="*/ 2082362 h 2380521"/>
              <a:gd name="connsiteX92" fmla="*/ 7867811 w 8023328"/>
              <a:gd name="connsiteY92" fmla="*/ 2097150 h 2380521"/>
              <a:gd name="connsiteX93" fmla="*/ 7855413 w 8023328"/>
              <a:gd name="connsiteY93" fmla="*/ 2082362 h 2380521"/>
              <a:gd name="connsiteX94" fmla="*/ 7867811 w 8023328"/>
              <a:gd name="connsiteY94" fmla="*/ 2067574 h 2380521"/>
              <a:gd name="connsiteX95" fmla="*/ 7796980 w 8023328"/>
              <a:gd name="connsiteY95" fmla="*/ 2067574 h 2380521"/>
              <a:gd name="connsiteX96" fmla="*/ 7810836 w 8023328"/>
              <a:gd name="connsiteY96" fmla="*/ 2082362 h 2380521"/>
              <a:gd name="connsiteX97" fmla="*/ 7796980 w 8023328"/>
              <a:gd name="connsiteY97" fmla="*/ 2097150 h 2380521"/>
              <a:gd name="connsiteX98" fmla="*/ 7784582 w 8023328"/>
              <a:gd name="connsiteY98" fmla="*/ 2082362 h 2380521"/>
              <a:gd name="connsiteX99" fmla="*/ 7796980 w 8023328"/>
              <a:gd name="connsiteY99" fmla="*/ 2067574 h 2380521"/>
              <a:gd name="connsiteX100" fmla="*/ 7726151 w 8023328"/>
              <a:gd name="connsiteY100" fmla="*/ 2067574 h 2380521"/>
              <a:gd name="connsiteX101" fmla="*/ 7740007 w 8023328"/>
              <a:gd name="connsiteY101" fmla="*/ 2082362 h 2380521"/>
              <a:gd name="connsiteX102" fmla="*/ 7726151 w 8023328"/>
              <a:gd name="connsiteY102" fmla="*/ 2097150 h 2380521"/>
              <a:gd name="connsiteX103" fmla="*/ 7713753 w 8023328"/>
              <a:gd name="connsiteY103" fmla="*/ 2082362 h 2380521"/>
              <a:gd name="connsiteX104" fmla="*/ 7726151 w 8023328"/>
              <a:gd name="connsiteY104" fmla="*/ 2067574 h 2380521"/>
              <a:gd name="connsiteX105" fmla="*/ 7654337 w 8023328"/>
              <a:gd name="connsiteY105" fmla="*/ 2067574 h 2380521"/>
              <a:gd name="connsiteX106" fmla="*/ 7669126 w 8023328"/>
              <a:gd name="connsiteY106" fmla="*/ 2082362 h 2380521"/>
              <a:gd name="connsiteX107" fmla="*/ 7654337 w 8023328"/>
              <a:gd name="connsiteY107" fmla="*/ 2097150 h 2380521"/>
              <a:gd name="connsiteX108" fmla="*/ 7639549 w 8023328"/>
              <a:gd name="connsiteY108" fmla="*/ 2082362 h 2380521"/>
              <a:gd name="connsiteX109" fmla="*/ 7654337 w 8023328"/>
              <a:gd name="connsiteY109" fmla="*/ 2067574 h 2380521"/>
              <a:gd name="connsiteX110" fmla="*/ 7583507 w 8023328"/>
              <a:gd name="connsiteY110" fmla="*/ 2067574 h 2380521"/>
              <a:gd name="connsiteX111" fmla="*/ 7598297 w 8023328"/>
              <a:gd name="connsiteY111" fmla="*/ 2082362 h 2380521"/>
              <a:gd name="connsiteX112" fmla="*/ 7583507 w 8023328"/>
              <a:gd name="connsiteY112" fmla="*/ 2097150 h 2380521"/>
              <a:gd name="connsiteX113" fmla="*/ 7568718 w 8023328"/>
              <a:gd name="connsiteY113" fmla="*/ 2082362 h 2380521"/>
              <a:gd name="connsiteX114" fmla="*/ 7583507 w 8023328"/>
              <a:gd name="connsiteY114" fmla="*/ 2067574 h 2380521"/>
              <a:gd name="connsiteX115" fmla="*/ 7867811 w 8023328"/>
              <a:gd name="connsiteY115" fmla="*/ 1996742 h 2380521"/>
              <a:gd name="connsiteX116" fmla="*/ 7881667 w 8023328"/>
              <a:gd name="connsiteY116" fmla="*/ 2010598 h 2380521"/>
              <a:gd name="connsiteX117" fmla="*/ 7867811 w 8023328"/>
              <a:gd name="connsiteY117" fmla="*/ 2022995 h 2380521"/>
              <a:gd name="connsiteX118" fmla="*/ 7855413 w 8023328"/>
              <a:gd name="connsiteY118" fmla="*/ 2010598 h 2380521"/>
              <a:gd name="connsiteX119" fmla="*/ 7867811 w 8023328"/>
              <a:gd name="connsiteY119" fmla="*/ 1996742 h 2380521"/>
              <a:gd name="connsiteX120" fmla="*/ 7796980 w 8023328"/>
              <a:gd name="connsiteY120" fmla="*/ 1996742 h 2380521"/>
              <a:gd name="connsiteX121" fmla="*/ 7810836 w 8023328"/>
              <a:gd name="connsiteY121" fmla="*/ 2010598 h 2380521"/>
              <a:gd name="connsiteX122" fmla="*/ 7796980 w 8023328"/>
              <a:gd name="connsiteY122" fmla="*/ 2022995 h 2380521"/>
              <a:gd name="connsiteX123" fmla="*/ 7784582 w 8023328"/>
              <a:gd name="connsiteY123" fmla="*/ 2010598 h 2380521"/>
              <a:gd name="connsiteX124" fmla="*/ 7796980 w 8023328"/>
              <a:gd name="connsiteY124" fmla="*/ 1996742 h 2380521"/>
              <a:gd name="connsiteX125" fmla="*/ 7726151 w 8023328"/>
              <a:gd name="connsiteY125" fmla="*/ 1996742 h 2380521"/>
              <a:gd name="connsiteX126" fmla="*/ 7740007 w 8023328"/>
              <a:gd name="connsiteY126" fmla="*/ 2010598 h 2380521"/>
              <a:gd name="connsiteX127" fmla="*/ 7726151 w 8023328"/>
              <a:gd name="connsiteY127" fmla="*/ 2022995 h 2380521"/>
              <a:gd name="connsiteX128" fmla="*/ 7713753 w 8023328"/>
              <a:gd name="connsiteY128" fmla="*/ 2010598 h 2380521"/>
              <a:gd name="connsiteX129" fmla="*/ 7726151 w 8023328"/>
              <a:gd name="connsiteY129" fmla="*/ 1996742 h 2380521"/>
              <a:gd name="connsiteX130" fmla="*/ 7654337 w 8023328"/>
              <a:gd name="connsiteY130" fmla="*/ 1996742 h 2380521"/>
              <a:gd name="connsiteX131" fmla="*/ 7669126 w 8023328"/>
              <a:gd name="connsiteY131" fmla="*/ 2010598 h 2380521"/>
              <a:gd name="connsiteX132" fmla="*/ 7654337 w 8023328"/>
              <a:gd name="connsiteY132" fmla="*/ 2022995 h 2380521"/>
              <a:gd name="connsiteX133" fmla="*/ 7639549 w 8023328"/>
              <a:gd name="connsiteY133" fmla="*/ 2010598 h 2380521"/>
              <a:gd name="connsiteX134" fmla="*/ 7654337 w 8023328"/>
              <a:gd name="connsiteY134" fmla="*/ 1996742 h 2380521"/>
              <a:gd name="connsiteX135" fmla="*/ 7583507 w 8023328"/>
              <a:gd name="connsiteY135" fmla="*/ 1996742 h 2380521"/>
              <a:gd name="connsiteX136" fmla="*/ 7598297 w 8023328"/>
              <a:gd name="connsiteY136" fmla="*/ 2010598 h 2380521"/>
              <a:gd name="connsiteX137" fmla="*/ 7583507 w 8023328"/>
              <a:gd name="connsiteY137" fmla="*/ 2022995 h 2380521"/>
              <a:gd name="connsiteX138" fmla="*/ 7568718 w 8023328"/>
              <a:gd name="connsiteY138" fmla="*/ 2010598 h 2380521"/>
              <a:gd name="connsiteX139" fmla="*/ 7583507 w 8023328"/>
              <a:gd name="connsiteY139" fmla="*/ 1996742 h 2380521"/>
              <a:gd name="connsiteX140" fmla="*/ 7512677 w 8023328"/>
              <a:gd name="connsiteY140" fmla="*/ 1996742 h 2380521"/>
              <a:gd name="connsiteX141" fmla="*/ 7527466 w 8023328"/>
              <a:gd name="connsiteY141" fmla="*/ 2010598 h 2380521"/>
              <a:gd name="connsiteX142" fmla="*/ 7512677 w 8023328"/>
              <a:gd name="connsiteY142" fmla="*/ 2022995 h 2380521"/>
              <a:gd name="connsiteX143" fmla="*/ 7497889 w 8023328"/>
              <a:gd name="connsiteY143" fmla="*/ 2010598 h 2380521"/>
              <a:gd name="connsiteX144" fmla="*/ 7512677 w 8023328"/>
              <a:gd name="connsiteY144" fmla="*/ 1996742 h 2380521"/>
              <a:gd name="connsiteX145" fmla="*/ 7796980 w 8023328"/>
              <a:gd name="connsiteY145" fmla="*/ 1925913 h 2380521"/>
              <a:gd name="connsiteX146" fmla="*/ 7810836 w 8023328"/>
              <a:gd name="connsiteY146" fmla="*/ 1939769 h 2380521"/>
              <a:gd name="connsiteX147" fmla="*/ 7796980 w 8023328"/>
              <a:gd name="connsiteY147" fmla="*/ 1952166 h 2380521"/>
              <a:gd name="connsiteX148" fmla="*/ 7784582 w 8023328"/>
              <a:gd name="connsiteY148" fmla="*/ 1939769 h 2380521"/>
              <a:gd name="connsiteX149" fmla="*/ 7796980 w 8023328"/>
              <a:gd name="connsiteY149" fmla="*/ 1925913 h 2380521"/>
              <a:gd name="connsiteX150" fmla="*/ 7726151 w 8023328"/>
              <a:gd name="connsiteY150" fmla="*/ 1925913 h 2380521"/>
              <a:gd name="connsiteX151" fmla="*/ 7740007 w 8023328"/>
              <a:gd name="connsiteY151" fmla="*/ 1939769 h 2380521"/>
              <a:gd name="connsiteX152" fmla="*/ 7726151 w 8023328"/>
              <a:gd name="connsiteY152" fmla="*/ 1952166 h 2380521"/>
              <a:gd name="connsiteX153" fmla="*/ 7713753 w 8023328"/>
              <a:gd name="connsiteY153" fmla="*/ 1939769 h 2380521"/>
              <a:gd name="connsiteX154" fmla="*/ 7726151 w 8023328"/>
              <a:gd name="connsiteY154" fmla="*/ 1925913 h 2380521"/>
              <a:gd name="connsiteX155" fmla="*/ 7654337 w 8023328"/>
              <a:gd name="connsiteY155" fmla="*/ 1925913 h 2380521"/>
              <a:gd name="connsiteX156" fmla="*/ 7669126 w 8023328"/>
              <a:gd name="connsiteY156" fmla="*/ 1939769 h 2380521"/>
              <a:gd name="connsiteX157" fmla="*/ 7654337 w 8023328"/>
              <a:gd name="connsiteY157" fmla="*/ 1952166 h 2380521"/>
              <a:gd name="connsiteX158" fmla="*/ 7639549 w 8023328"/>
              <a:gd name="connsiteY158" fmla="*/ 1939769 h 2380521"/>
              <a:gd name="connsiteX159" fmla="*/ 7654337 w 8023328"/>
              <a:gd name="connsiteY159" fmla="*/ 1925913 h 2380521"/>
              <a:gd name="connsiteX160" fmla="*/ 7583507 w 8023328"/>
              <a:gd name="connsiteY160" fmla="*/ 1925913 h 2380521"/>
              <a:gd name="connsiteX161" fmla="*/ 7598297 w 8023328"/>
              <a:gd name="connsiteY161" fmla="*/ 1939769 h 2380521"/>
              <a:gd name="connsiteX162" fmla="*/ 7583507 w 8023328"/>
              <a:gd name="connsiteY162" fmla="*/ 1952166 h 2380521"/>
              <a:gd name="connsiteX163" fmla="*/ 7568718 w 8023328"/>
              <a:gd name="connsiteY163" fmla="*/ 1939769 h 2380521"/>
              <a:gd name="connsiteX164" fmla="*/ 7583507 w 8023328"/>
              <a:gd name="connsiteY164" fmla="*/ 1925913 h 2380521"/>
              <a:gd name="connsiteX165" fmla="*/ 7512677 w 8023328"/>
              <a:gd name="connsiteY165" fmla="*/ 1925913 h 2380521"/>
              <a:gd name="connsiteX166" fmla="*/ 7527466 w 8023328"/>
              <a:gd name="connsiteY166" fmla="*/ 1939769 h 2380521"/>
              <a:gd name="connsiteX167" fmla="*/ 7512677 w 8023328"/>
              <a:gd name="connsiteY167" fmla="*/ 1952166 h 2380521"/>
              <a:gd name="connsiteX168" fmla="*/ 7497889 w 8023328"/>
              <a:gd name="connsiteY168" fmla="*/ 1939769 h 2380521"/>
              <a:gd name="connsiteX169" fmla="*/ 7512677 w 8023328"/>
              <a:gd name="connsiteY169" fmla="*/ 1925913 h 2380521"/>
              <a:gd name="connsiteX170" fmla="*/ 7440913 w 8023328"/>
              <a:gd name="connsiteY170" fmla="*/ 1925913 h 2380521"/>
              <a:gd name="connsiteX171" fmla="*/ 7453310 w 8023328"/>
              <a:gd name="connsiteY171" fmla="*/ 1939769 h 2380521"/>
              <a:gd name="connsiteX172" fmla="*/ 7440913 w 8023328"/>
              <a:gd name="connsiteY172" fmla="*/ 1952166 h 2380521"/>
              <a:gd name="connsiteX173" fmla="*/ 7427057 w 8023328"/>
              <a:gd name="connsiteY173" fmla="*/ 1939769 h 2380521"/>
              <a:gd name="connsiteX174" fmla="*/ 7440913 w 8023328"/>
              <a:gd name="connsiteY174" fmla="*/ 1925913 h 2380521"/>
              <a:gd name="connsiteX175" fmla="*/ 7726151 w 8023328"/>
              <a:gd name="connsiteY175" fmla="*/ 1855081 h 2380521"/>
              <a:gd name="connsiteX176" fmla="*/ 7740007 w 8023328"/>
              <a:gd name="connsiteY176" fmla="*/ 1868937 h 2380521"/>
              <a:gd name="connsiteX177" fmla="*/ 7726151 w 8023328"/>
              <a:gd name="connsiteY177" fmla="*/ 1881334 h 2380521"/>
              <a:gd name="connsiteX178" fmla="*/ 7713753 w 8023328"/>
              <a:gd name="connsiteY178" fmla="*/ 1868937 h 2380521"/>
              <a:gd name="connsiteX179" fmla="*/ 7726151 w 8023328"/>
              <a:gd name="connsiteY179" fmla="*/ 1855081 h 2380521"/>
              <a:gd name="connsiteX180" fmla="*/ 7654337 w 8023328"/>
              <a:gd name="connsiteY180" fmla="*/ 1855081 h 2380521"/>
              <a:gd name="connsiteX181" fmla="*/ 7669126 w 8023328"/>
              <a:gd name="connsiteY181" fmla="*/ 1868937 h 2380521"/>
              <a:gd name="connsiteX182" fmla="*/ 7654337 w 8023328"/>
              <a:gd name="connsiteY182" fmla="*/ 1881334 h 2380521"/>
              <a:gd name="connsiteX183" fmla="*/ 7639549 w 8023328"/>
              <a:gd name="connsiteY183" fmla="*/ 1868937 h 2380521"/>
              <a:gd name="connsiteX184" fmla="*/ 7654337 w 8023328"/>
              <a:gd name="connsiteY184" fmla="*/ 1855081 h 2380521"/>
              <a:gd name="connsiteX185" fmla="*/ 7583507 w 8023328"/>
              <a:gd name="connsiteY185" fmla="*/ 1855081 h 2380521"/>
              <a:gd name="connsiteX186" fmla="*/ 7598297 w 8023328"/>
              <a:gd name="connsiteY186" fmla="*/ 1868937 h 2380521"/>
              <a:gd name="connsiteX187" fmla="*/ 7583507 w 8023328"/>
              <a:gd name="connsiteY187" fmla="*/ 1881334 h 2380521"/>
              <a:gd name="connsiteX188" fmla="*/ 7568718 w 8023328"/>
              <a:gd name="connsiteY188" fmla="*/ 1868937 h 2380521"/>
              <a:gd name="connsiteX189" fmla="*/ 7583507 w 8023328"/>
              <a:gd name="connsiteY189" fmla="*/ 1855081 h 2380521"/>
              <a:gd name="connsiteX190" fmla="*/ 7512677 w 8023328"/>
              <a:gd name="connsiteY190" fmla="*/ 1855081 h 2380521"/>
              <a:gd name="connsiteX191" fmla="*/ 7527466 w 8023328"/>
              <a:gd name="connsiteY191" fmla="*/ 1868937 h 2380521"/>
              <a:gd name="connsiteX192" fmla="*/ 7512677 w 8023328"/>
              <a:gd name="connsiteY192" fmla="*/ 1881334 h 2380521"/>
              <a:gd name="connsiteX193" fmla="*/ 7497889 w 8023328"/>
              <a:gd name="connsiteY193" fmla="*/ 1868937 h 2380521"/>
              <a:gd name="connsiteX194" fmla="*/ 7512677 w 8023328"/>
              <a:gd name="connsiteY194" fmla="*/ 1855081 h 2380521"/>
              <a:gd name="connsiteX195" fmla="*/ 7440913 w 8023328"/>
              <a:gd name="connsiteY195" fmla="*/ 1855081 h 2380521"/>
              <a:gd name="connsiteX196" fmla="*/ 7453310 w 8023328"/>
              <a:gd name="connsiteY196" fmla="*/ 1868937 h 2380521"/>
              <a:gd name="connsiteX197" fmla="*/ 7440913 w 8023328"/>
              <a:gd name="connsiteY197" fmla="*/ 1881334 h 2380521"/>
              <a:gd name="connsiteX198" fmla="*/ 7427057 w 8023328"/>
              <a:gd name="connsiteY198" fmla="*/ 1868937 h 2380521"/>
              <a:gd name="connsiteX199" fmla="*/ 7440913 w 8023328"/>
              <a:gd name="connsiteY199" fmla="*/ 1855081 h 2380521"/>
              <a:gd name="connsiteX200" fmla="*/ 7654337 w 8023328"/>
              <a:gd name="connsiteY200" fmla="*/ 1780878 h 2380521"/>
              <a:gd name="connsiteX201" fmla="*/ 7669126 w 8023328"/>
              <a:gd name="connsiteY201" fmla="*/ 1793275 h 2380521"/>
              <a:gd name="connsiteX202" fmla="*/ 7654337 w 8023328"/>
              <a:gd name="connsiteY202" fmla="*/ 1807131 h 2380521"/>
              <a:gd name="connsiteX203" fmla="*/ 7639549 w 8023328"/>
              <a:gd name="connsiteY203" fmla="*/ 1793275 h 2380521"/>
              <a:gd name="connsiteX204" fmla="*/ 7654337 w 8023328"/>
              <a:gd name="connsiteY204" fmla="*/ 1780878 h 2380521"/>
              <a:gd name="connsiteX205" fmla="*/ 7583507 w 8023328"/>
              <a:gd name="connsiteY205" fmla="*/ 1780878 h 2380521"/>
              <a:gd name="connsiteX206" fmla="*/ 7598297 w 8023328"/>
              <a:gd name="connsiteY206" fmla="*/ 1793275 h 2380521"/>
              <a:gd name="connsiteX207" fmla="*/ 7583507 w 8023328"/>
              <a:gd name="connsiteY207" fmla="*/ 1807131 h 2380521"/>
              <a:gd name="connsiteX208" fmla="*/ 7568718 w 8023328"/>
              <a:gd name="connsiteY208" fmla="*/ 1793275 h 2380521"/>
              <a:gd name="connsiteX209" fmla="*/ 7583507 w 8023328"/>
              <a:gd name="connsiteY209" fmla="*/ 1780878 h 2380521"/>
              <a:gd name="connsiteX210" fmla="*/ 7511745 w 8023328"/>
              <a:gd name="connsiteY210" fmla="*/ 1780878 h 2380521"/>
              <a:gd name="connsiteX211" fmla="*/ 7524143 w 8023328"/>
              <a:gd name="connsiteY211" fmla="*/ 1793275 h 2380521"/>
              <a:gd name="connsiteX212" fmla="*/ 7511745 w 8023328"/>
              <a:gd name="connsiteY212" fmla="*/ 1807131 h 2380521"/>
              <a:gd name="connsiteX213" fmla="*/ 7497889 w 8023328"/>
              <a:gd name="connsiteY213" fmla="*/ 1793275 h 2380521"/>
              <a:gd name="connsiteX214" fmla="*/ 7511745 w 8023328"/>
              <a:gd name="connsiteY214" fmla="*/ 1780878 h 2380521"/>
              <a:gd name="connsiteX215" fmla="*/ 7440913 w 8023328"/>
              <a:gd name="connsiteY215" fmla="*/ 1780878 h 2380521"/>
              <a:gd name="connsiteX216" fmla="*/ 7453310 w 8023328"/>
              <a:gd name="connsiteY216" fmla="*/ 1793275 h 2380521"/>
              <a:gd name="connsiteX217" fmla="*/ 7440913 w 8023328"/>
              <a:gd name="connsiteY217" fmla="*/ 1807131 h 2380521"/>
              <a:gd name="connsiteX218" fmla="*/ 7427057 w 8023328"/>
              <a:gd name="connsiteY218" fmla="*/ 1793275 h 2380521"/>
              <a:gd name="connsiteX219" fmla="*/ 7440913 w 8023328"/>
              <a:gd name="connsiteY219" fmla="*/ 1780878 h 2380521"/>
              <a:gd name="connsiteX220" fmla="*/ 7370084 w 8023328"/>
              <a:gd name="connsiteY220" fmla="*/ 1780878 h 2380521"/>
              <a:gd name="connsiteX221" fmla="*/ 7382481 w 8023328"/>
              <a:gd name="connsiteY221" fmla="*/ 1793275 h 2380521"/>
              <a:gd name="connsiteX222" fmla="*/ 7370084 w 8023328"/>
              <a:gd name="connsiteY222" fmla="*/ 1807131 h 2380521"/>
              <a:gd name="connsiteX223" fmla="*/ 7356228 w 8023328"/>
              <a:gd name="connsiteY223" fmla="*/ 1793275 h 2380521"/>
              <a:gd name="connsiteX224" fmla="*/ 7370084 w 8023328"/>
              <a:gd name="connsiteY224" fmla="*/ 1780878 h 2380521"/>
              <a:gd name="connsiteX225" fmla="*/ 7294422 w 8023328"/>
              <a:gd name="connsiteY225" fmla="*/ 1780878 h 2380521"/>
              <a:gd name="connsiteX226" fmla="*/ 7308278 w 8023328"/>
              <a:gd name="connsiteY226" fmla="*/ 1793275 h 2380521"/>
              <a:gd name="connsiteX227" fmla="*/ 7294422 w 8023328"/>
              <a:gd name="connsiteY227" fmla="*/ 1807131 h 2380521"/>
              <a:gd name="connsiteX228" fmla="*/ 7282025 w 8023328"/>
              <a:gd name="connsiteY228" fmla="*/ 1793275 h 2380521"/>
              <a:gd name="connsiteX229" fmla="*/ 7294422 w 8023328"/>
              <a:gd name="connsiteY229" fmla="*/ 1780878 h 2380521"/>
              <a:gd name="connsiteX230" fmla="*/ 7654337 w 8023328"/>
              <a:gd name="connsiteY230" fmla="*/ 1710049 h 2380521"/>
              <a:gd name="connsiteX231" fmla="*/ 7669126 w 8023328"/>
              <a:gd name="connsiteY231" fmla="*/ 1722446 h 2380521"/>
              <a:gd name="connsiteX232" fmla="*/ 7654337 w 8023328"/>
              <a:gd name="connsiteY232" fmla="*/ 1736302 h 2380521"/>
              <a:gd name="connsiteX233" fmla="*/ 7639549 w 8023328"/>
              <a:gd name="connsiteY233" fmla="*/ 1722446 h 2380521"/>
              <a:gd name="connsiteX234" fmla="*/ 7654337 w 8023328"/>
              <a:gd name="connsiteY234" fmla="*/ 1710049 h 2380521"/>
              <a:gd name="connsiteX235" fmla="*/ 7583507 w 8023328"/>
              <a:gd name="connsiteY235" fmla="*/ 1710049 h 2380521"/>
              <a:gd name="connsiteX236" fmla="*/ 7598297 w 8023328"/>
              <a:gd name="connsiteY236" fmla="*/ 1722446 h 2380521"/>
              <a:gd name="connsiteX237" fmla="*/ 7583507 w 8023328"/>
              <a:gd name="connsiteY237" fmla="*/ 1736302 h 2380521"/>
              <a:gd name="connsiteX238" fmla="*/ 7568718 w 8023328"/>
              <a:gd name="connsiteY238" fmla="*/ 1722446 h 2380521"/>
              <a:gd name="connsiteX239" fmla="*/ 7583507 w 8023328"/>
              <a:gd name="connsiteY239" fmla="*/ 1710049 h 2380521"/>
              <a:gd name="connsiteX240" fmla="*/ 7511745 w 8023328"/>
              <a:gd name="connsiteY240" fmla="*/ 1710049 h 2380521"/>
              <a:gd name="connsiteX241" fmla="*/ 7524143 w 8023328"/>
              <a:gd name="connsiteY241" fmla="*/ 1722446 h 2380521"/>
              <a:gd name="connsiteX242" fmla="*/ 7511745 w 8023328"/>
              <a:gd name="connsiteY242" fmla="*/ 1736302 h 2380521"/>
              <a:gd name="connsiteX243" fmla="*/ 7497889 w 8023328"/>
              <a:gd name="connsiteY243" fmla="*/ 1722446 h 2380521"/>
              <a:gd name="connsiteX244" fmla="*/ 7511745 w 8023328"/>
              <a:gd name="connsiteY244" fmla="*/ 1710049 h 2380521"/>
              <a:gd name="connsiteX245" fmla="*/ 7440913 w 8023328"/>
              <a:gd name="connsiteY245" fmla="*/ 1710049 h 2380521"/>
              <a:gd name="connsiteX246" fmla="*/ 7453310 w 8023328"/>
              <a:gd name="connsiteY246" fmla="*/ 1722446 h 2380521"/>
              <a:gd name="connsiteX247" fmla="*/ 7440913 w 8023328"/>
              <a:gd name="connsiteY247" fmla="*/ 1736302 h 2380521"/>
              <a:gd name="connsiteX248" fmla="*/ 7427057 w 8023328"/>
              <a:gd name="connsiteY248" fmla="*/ 1722446 h 2380521"/>
              <a:gd name="connsiteX249" fmla="*/ 7440913 w 8023328"/>
              <a:gd name="connsiteY249" fmla="*/ 1710049 h 2380521"/>
              <a:gd name="connsiteX250" fmla="*/ 7370084 w 8023328"/>
              <a:gd name="connsiteY250" fmla="*/ 1710049 h 2380521"/>
              <a:gd name="connsiteX251" fmla="*/ 7382481 w 8023328"/>
              <a:gd name="connsiteY251" fmla="*/ 1722446 h 2380521"/>
              <a:gd name="connsiteX252" fmla="*/ 7370084 w 8023328"/>
              <a:gd name="connsiteY252" fmla="*/ 1736302 h 2380521"/>
              <a:gd name="connsiteX253" fmla="*/ 7356228 w 8023328"/>
              <a:gd name="connsiteY253" fmla="*/ 1722446 h 2380521"/>
              <a:gd name="connsiteX254" fmla="*/ 7370084 w 8023328"/>
              <a:gd name="connsiteY254" fmla="*/ 1710049 h 2380521"/>
              <a:gd name="connsiteX255" fmla="*/ 7294422 w 8023328"/>
              <a:gd name="connsiteY255" fmla="*/ 1710049 h 2380521"/>
              <a:gd name="connsiteX256" fmla="*/ 7308278 w 8023328"/>
              <a:gd name="connsiteY256" fmla="*/ 1722446 h 2380521"/>
              <a:gd name="connsiteX257" fmla="*/ 7294422 w 8023328"/>
              <a:gd name="connsiteY257" fmla="*/ 1736302 h 2380521"/>
              <a:gd name="connsiteX258" fmla="*/ 7282025 w 8023328"/>
              <a:gd name="connsiteY258" fmla="*/ 1722446 h 2380521"/>
              <a:gd name="connsiteX259" fmla="*/ 7294422 w 8023328"/>
              <a:gd name="connsiteY259" fmla="*/ 1710049 h 2380521"/>
              <a:gd name="connsiteX260" fmla="*/ 7223591 w 8023328"/>
              <a:gd name="connsiteY260" fmla="*/ 1710049 h 2380521"/>
              <a:gd name="connsiteX261" fmla="*/ 7237447 w 8023328"/>
              <a:gd name="connsiteY261" fmla="*/ 1722446 h 2380521"/>
              <a:gd name="connsiteX262" fmla="*/ 7223591 w 8023328"/>
              <a:gd name="connsiteY262" fmla="*/ 1736302 h 2380521"/>
              <a:gd name="connsiteX263" fmla="*/ 7211194 w 8023328"/>
              <a:gd name="connsiteY263" fmla="*/ 1722446 h 2380521"/>
              <a:gd name="connsiteX264" fmla="*/ 7223591 w 8023328"/>
              <a:gd name="connsiteY264" fmla="*/ 1710049 h 2380521"/>
              <a:gd name="connsiteX265" fmla="*/ 7583507 w 8023328"/>
              <a:gd name="connsiteY265" fmla="*/ 1639217 h 2380521"/>
              <a:gd name="connsiteX266" fmla="*/ 7598297 w 8023328"/>
              <a:gd name="connsiteY266" fmla="*/ 1651614 h 2380521"/>
              <a:gd name="connsiteX267" fmla="*/ 7583507 w 8023328"/>
              <a:gd name="connsiteY267" fmla="*/ 1665470 h 2380521"/>
              <a:gd name="connsiteX268" fmla="*/ 7568718 w 8023328"/>
              <a:gd name="connsiteY268" fmla="*/ 1651614 h 2380521"/>
              <a:gd name="connsiteX269" fmla="*/ 7583507 w 8023328"/>
              <a:gd name="connsiteY269" fmla="*/ 1639217 h 2380521"/>
              <a:gd name="connsiteX270" fmla="*/ 7511745 w 8023328"/>
              <a:gd name="connsiteY270" fmla="*/ 1639217 h 2380521"/>
              <a:gd name="connsiteX271" fmla="*/ 7524143 w 8023328"/>
              <a:gd name="connsiteY271" fmla="*/ 1651614 h 2380521"/>
              <a:gd name="connsiteX272" fmla="*/ 7511745 w 8023328"/>
              <a:gd name="connsiteY272" fmla="*/ 1665470 h 2380521"/>
              <a:gd name="connsiteX273" fmla="*/ 7497889 w 8023328"/>
              <a:gd name="connsiteY273" fmla="*/ 1651614 h 2380521"/>
              <a:gd name="connsiteX274" fmla="*/ 7511745 w 8023328"/>
              <a:gd name="connsiteY274" fmla="*/ 1639217 h 2380521"/>
              <a:gd name="connsiteX275" fmla="*/ 7440913 w 8023328"/>
              <a:gd name="connsiteY275" fmla="*/ 1639217 h 2380521"/>
              <a:gd name="connsiteX276" fmla="*/ 7453310 w 8023328"/>
              <a:gd name="connsiteY276" fmla="*/ 1651614 h 2380521"/>
              <a:gd name="connsiteX277" fmla="*/ 7440913 w 8023328"/>
              <a:gd name="connsiteY277" fmla="*/ 1665470 h 2380521"/>
              <a:gd name="connsiteX278" fmla="*/ 7427057 w 8023328"/>
              <a:gd name="connsiteY278" fmla="*/ 1651614 h 2380521"/>
              <a:gd name="connsiteX279" fmla="*/ 7440913 w 8023328"/>
              <a:gd name="connsiteY279" fmla="*/ 1639217 h 2380521"/>
              <a:gd name="connsiteX280" fmla="*/ 7370084 w 8023328"/>
              <a:gd name="connsiteY280" fmla="*/ 1639217 h 2380521"/>
              <a:gd name="connsiteX281" fmla="*/ 7382481 w 8023328"/>
              <a:gd name="connsiteY281" fmla="*/ 1651614 h 2380521"/>
              <a:gd name="connsiteX282" fmla="*/ 7370084 w 8023328"/>
              <a:gd name="connsiteY282" fmla="*/ 1665470 h 2380521"/>
              <a:gd name="connsiteX283" fmla="*/ 7356228 w 8023328"/>
              <a:gd name="connsiteY283" fmla="*/ 1651614 h 2380521"/>
              <a:gd name="connsiteX284" fmla="*/ 7370084 w 8023328"/>
              <a:gd name="connsiteY284" fmla="*/ 1639217 h 2380521"/>
              <a:gd name="connsiteX285" fmla="*/ 7294422 w 8023328"/>
              <a:gd name="connsiteY285" fmla="*/ 1639217 h 2380521"/>
              <a:gd name="connsiteX286" fmla="*/ 7308278 w 8023328"/>
              <a:gd name="connsiteY286" fmla="*/ 1651614 h 2380521"/>
              <a:gd name="connsiteX287" fmla="*/ 7294422 w 8023328"/>
              <a:gd name="connsiteY287" fmla="*/ 1665470 h 2380521"/>
              <a:gd name="connsiteX288" fmla="*/ 7282025 w 8023328"/>
              <a:gd name="connsiteY288" fmla="*/ 1651614 h 2380521"/>
              <a:gd name="connsiteX289" fmla="*/ 7294422 w 8023328"/>
              <a:gd name="connsiteY289" fmla="*/ 1639217 h 2380521"/>
              <a:gd name="connsiteX290" fmla="*/ 7223591 w 8023328"/>
              <a:gd name="connsiteY290" fmla="*/ 1639217 h 2380521"/>
              <a:gd name="connsiteX291" fmla="*/ 7237447 w 8023328"/>
              <a:gd name="connsiteY291" fmla="*/ 1651614 h 2380521"/>
              <a:gd name="connsiteX292" fmla="*/ 7223591 w 8023328"/>
              <a:gd name="connsiteY292" fmla="*/ 1665470 h 2380521"/>
              <a:gd name="connsiteX293" fmla="*/ 7211194 w 8023328"/>
              <a:gd name="connsiteY293" fmla="*/ 1651614 h 2380521"/>
              <a:gd name="connsiteX294" fmla="*/ 7223591 w 8023328"/>
              <a:gd name="connsiteY294" fmla="*/ 1639217 h 2380521"/>
              <a:gd name="connsiteX295" fmla="*/ 7152761 w 8023328"/>
              <a:gd name="connsiteY295" fmla="*/ 1639217 h 2380521"/>
              <a:gd name="connsiteX296" fmla="*/ 7166617 w 8023328"/>
              <a:gd name="connsiteY296" fmla="*/ 1651614 h 2380521"/>
              <a:gd name="connsiteX297" fmla="*/ 7152761 w 8023328"/>
              <a:gd name="connsiteY297" fmla="*/ 1665470 h 2380521"/>
              <a:gd name="connsiteX298" fmla="*/ 7140364 w 8023328"/>
              <a:gd name="connsiteY298" fmla="*/ 1651614 h 2380521"/>
              <a:gd name="connsiteX299" fmla="*/ 7152761 w 8023328"/>
              <a:gd name="connsiteY299" fmla="*/ 1639217 h 2380521"/>
              <a:gd name="connsiteX300" fmla="*/ 7511745 w 8023328"/>
              <a:gd name="connsiteY300" fmla="*/ 1568388 h 2380521"/>
              <a:gd name="connsiteX301" fmla="*/ 7524143 w 8023328"/>
              <a:gd name="connsiteY301" fmla="*/ 1583176 h 2380521"/>
              <a:gd name="connsiteX302" fmla="*/ 7511745 w 8023328"/>
              <a:gd name="connsiteY302" fmla="*/ 1597964 h 2380521"/>
              <a:gd name="connsiteX303" fmla="*/ 7497889 w 8023328"/>
              <a:gd name="connsiteY303" fmla="*/ 1583176 h 2380521"/>
              <a:gd name="connsiteX304" fmla="*/ 7511745 w 8023328"/>
              <a:gd name="connsiteY304" fmla="*/ 1568388 h 2380521"/>
              <a:gd name="connsiteX305" fmla="*/ 7440913 w 8023328"/>
              <a:gd name="connsiteY305" fmla="*/ 1568388 h 2380521"/>
              <a:gd name="connsiteX306" fmla="*/ 7453310 w 8023328"/>
              <a:gd name="connsiteY306" fmla="*/ 1583176 h 2380521"/>
              <a:gd name="connsiteX307" fmla="*/ 7440913 w 8023328"/>
              <a:gd name="connsiteY307" fmla="*/ 1597964 h 2380521"/>
              <a:gd name="connsiteX308" fmla="*/ 7427057 w 8023328"/>
              <a:gd name="connsiteY308" fmla="*/ 1583176 h 2380521"/>
              <a:gd name="connsiteX309" fmla="*/ 7440913 w 8023328"/>
              <a:gd name="connsiteY309" fmla="*/ 1568388 h 2380521"/>
              <a:gd name="connsiteX310" fmla="*/ 7370084 w 8023328"/>
              <a:gd name="connsiteY310" fmla="*/ 1568388 h 2380521"/>
              <a:gd name="connsiteX311" fmla="*/ 7382481 w 8023328"/>
              <a:gd name="connsiteY311" fmla="*/ 1583176 h 2380521"/>
              <a:gd name="connsiteX312" fmla="*/ 7370084 w 8023328"/>
              <a:gd name="connsiteY312" fmla="*/ 1597964 h 2380521"/>
              <a:gd name="connsiteX313" fmla="*/ 7356228 w 8023328"/>
              <a:gd name="connsiteY313" fmla="*/ 1583176 h 2380521"/>
              <a:gd name="connsiteX314" fmla="*/ 7370084 w 8023328"/>
              <a:gd name="connsiteY314" fmla="*/ 1568388 h 2380521"/>
              <a:gd name="connsiteX315" fmla="*/ 7294422 w 8023328"/>
              <a:gd name="connsiteY315" fmla="*/ 1568388 h 2380521"/>
              <a:gd name="connsiteX316" fmla="*/ 7308278 w 8023328"/>
              <a:gd name="connsiteY316" fmla="*/ 1583176 h 2380521"/>
              <a:gd name="connsiteX317" fmla="*/ 7294422 w 8023328"/>
              <a:gd name="connsiteY317" fmla="*/ 1597964 h 2380521"/>
              <a:gd name="connsiteX318" fmla="*/ 7282025 w 8023328"/>
              <a:gd name="connsiteY318" fmla="*/ 1583176 h 2380521"/>
              <a:gd name="connsiteX319" fmla="*/ 7294422 w 8023328"/>
              <a:gd name="connsiteY319" fmla="*/ 1568388 h 2380521"/>
              <a:gd name="connsiteX320" fmla="*/ 7223591 w 8023328"/>
              <a:gd name="connsiteY320" fmla="*/ 1568388 h 2380521"/>
              <a:gd name="connsiteX321" fmla="*/ 7237447 w 8023328"/>
              <a:gd name="connsiteY321" fmla="*/ 1583176 h 2380521"/>
              <a:gd name="connsiteX322" fmla="*/ 7223591 w 8023328"/>
              <a:gd name="connsiteY322" fmla="*/ 1597964 h 2380521"/>
              <a:gd name="connsiteX323" fmla="*/ 7211194 w 8023328"/>
              <a:gd name="connsiteY323" fmla="*/ 1583176 h 2380521"/>
              <a:gd name="connsiteX324" fmla="*/ 7223591 w 8023328"/>
              <a:gd name="connsiteY324" fmla="*/ 1568388 h 2380521"/>
              <a:gd name="connsiteX325" fmla="*/ 7152761 w 8023328"/>
              <a:gd name="connsiteY325" fmla="*/ 1568388 h 2380521"/>
              <a:gd name="connsiteX326" fmla="*/ 7166617 w 8023328"/>
              <a:gd name="connsiteY326" fmla="*/ 1580785 h 2380521"/>
              <a:gd name="connsiteX327" fmla="*/ 7152761 w 8023328"/>
              <a:gd name="connsiteY327" fmla="*/ 1594641 h 2380521"/>
              <a:gd name="connsiteX328" fmla="*/ 7140364 w 8023328"/>
              <a:gd name="connsiteY328" fmla="*/ 1580785 h 2380521"/>
              <a:gd name="connsiteX329" fmla="*/ 7152761 w 8023328"/>
              <a:gd name="connsiteY329" fmla="*/ 1568388 h 2380521"/>
              <a:gd name="connsiteX330" fmla="*/ 7084322 w 8023328"/>
              <a:gd name="connsiteY330" fmla="*/ 1568388 h 2380521"/>
              <a:gd name="connsiteX331" fmla="*/ 7099111 w 8023328"/>
              <a:gd name="connsiteY331" fmla="*/ 1580785 h 2380521"/>
              <a:gd name="connsiteX332" fmla="*/ 7084322 w 8023328"/>
              <a:gd name="connsiteY332" fmla="*/ 1594641 h 2380521"/>
              <a:gd name="connsiteX333" fmla="*/ 7069533 w 8023328"/>
              <a:gd name="connsiteY333" fmla="*/ 1580785 h 2380521"/>
              <a:gd name="connsiteX334" fmla="*/ 7084322 w 8023328"/>
              <a:gd name="connsiteY334" fmla="*/ 1568388 h 2380521"/>
              <a:gd name="connsiteX335" fmla="*/ 7440913 w 8023328"/>
              <a:gd name="connsiteY335" fmla="*/ 1494185 h 2380521"/>
              <a:gd name="connsiteX336" fmla="*/ 7453310 w 8023328"/>
              <a:gd name="connsiteY336" fmla="*/ 1508973 h 2380521"/>
              <a:gd name="connsiteX337" fmla="*/ 7440913 w 8023328"/>
              <a:gd name="connsiteY337" fmla="*/ 1523761 h 2380521"/>
              <a:gd name="connsiteX338" fmla="*/ 7427057 w 8023328"/>
              <a:gd name="connsiteY338" fmla="*/ 1508973 h 2380521"/>
              <a:gd name="connsiteX339" fmla="*/ 7440913 w 8023328"/>
              <a:gd name="connsiteY339" fmla="*/ 1494185 h 2380521"/>
              <a:gd name="connsiteX340" fmla="*/ 7370084 w 8023328"/>
              <a:gd name="connsiteY340" fmla="*/ 1494185 h 2380521"/>
              <a:gd name="connsiteX341" fmla="*/ 7382481 w 8023328"/>
              <a:gd name="connsiteY341" fmla="*/ 1508973 h 2380521"/>
              <a:gd name="connsiteX342" fmla="*/ 7370084 w 8023328"/>
              <a:gd name="connsiteY342" fmla="*/ 1523761 h 2380521"/>
              <a:gd name="connsiteX343" fmla="*/ 7356228 w 8023328"/>
              <a:gd name="connsiteY343" fmla="*/ 1508973 h 2380521"/>
              <a:gd name="connsiteX344" fmla="*/ 7370084 w 8023328"/>
              <a:gd name="connsiteY344" fmla="*/ 1494185 h 2380521"/>
              <a:gd name="connsiteX345" fmla="*/ 7294422 w 8023328"/>
              <a:gd name="connsiteY345" fmla="*/ 1494185 h 2380521"/>
              <a:gd name="connsiteX346" fmla="*/ 7308278 w 8023328"/>
              <a:gd name="connsiteY346" fmla="*/ 1508973 h 2380521"/>
              <a:gd name="connsiteX347" fmla="*/ 7294422 w 8023328"/>
              <a:gd name="connsiteY347" fmla="*/ 1523761 h 2380521"/>
              <a:gd name="connsiteX348" fmla="*/ 7282025 w 8023328"/>
              <a:gd name="connsiteY348" fmla="*/ 1508973 h 2380521"/>
              <a:gd name="connsiteX349" fmla="*/ 7294422 w 8023328"/>
              <a:gd name="connsiteY349" fmla="*/ 1494185 h 2380521"/>
              <a:gd name="connsiteX350" fmla="*/ 7223591 w 8023328"/>
              <a:gd name="connsiteY350" fmla="*/ 1494185 h 2380521"/>
              <a:gd name="connsiteX351" fmla="*/ 7237447 w 8023328"/>
              <a:gd name="connsiteY351" fmla="*/ 1508973 h 2380521"/>
              <a:gd name="connsiteX352" fmla="*/ 7223591 w 8023328"/>
              <a:gd name="connsiteY352" fmla="*/ 1523761 h 2380521"/>
              <a:gd name="connsiteX353" fmla="*/ 7211194 w 8023328"/>
              <a:gd name="connsiteY353" fmla="*/ 1508973 h 2380521"/>
              <a:gd name="connsiteX354" fmla="*/ 7223591 w 8023328"/>
              <a:gd name="connsiteY354" fmla="*/ 1494185 h 2380521"/>
              <a:gd name="connsiteX355" fmla="*/ 7152761 w 8023328"/>
              <a:gd name="connsiteY355" fmla="*/ 1494185 h 2380521"/>
              <a:gd name="connsiteX356" fmla="*/ 7166617 w 8023328"/>
              <a:gd name="connsiteY356" fmla="*/ 1508973 h 2380521"/>
              <a:gd name="connsiteX357" fmla="*/ 7152761 w 8023328"/>
              <a:gd name="connsiteY357" fmla="*/ 1523761 h 2380521"/>
              <a:gd name="connsiteX358" fmla="*/ 7140364 w 8023328"/>
              <a:gd name="connsiteY358" fmla="*/ 1508973 h 2380521"/>
              <a:gd name="connsiteX359" fmla="*/ 7152761 w 8023328"/>
              <a:gd name="connsiteY359" fmla="*/ 1494185 h 2380521"/>
              <a:gd name="connsiteX360" fmla="*/ 7084322 w 8023328"/>
              <a:gd name="connsiteY360" fmla="*/ 1494185 h 2380521"/>
              <a:gd name="connsiteX361" fmla="*/ 7099111 w 8023328"/>
              <a:gd name="connsiteY361" fmla="*/ 1508973 h 2380521"/>
              <a:gd name="connsiteX362" fmla="*/ 7084322 w 8023328"/>
              <a:gd name="connsiteY362" fmla="*/ 1523761 h 2380521"/>
              <a:gd name="connsiteX363" fmla="*/ 7069533 w 8023328"/>
              <a:gd name="connsiteY363" fmla="*/ 1508973 h 2380521"/>
              <a:gd name="connsiteX364" fmla="*/ 7084322 w 8023328"/>
              <a:gd name="connsiteY364" fmla="*/ 1494185 h 2380521"/>
              <a:gd name="connsiteX365" fmla="*/ 7013492 w 8023328"/>
              <a:gd name="connsiteY365" fmla="*/ 1494185 h 2380521"/>
              <a:gd name="connsiteX366" fmla="*/ 7028280 w 8023328"/>
              <a:gd name="connsiteY366" fmla="*/ 1508973 h 2380521"/>
              <a:gd name="connsiteX367" fmla="*/ 7013492 w 8023328"/>
              <a:gd name="connsiteY367" fmla="*/ 1523761 h 2380521"/>
              <a:gd name="connsiteX368" fmla="*/ 6998704 w 8023328"/>
              <a:gd name="connsiteY368" fmla="*/ 1508973 h 2380521"/>
              <a:gd name="connsiteX369" fmla="*/ 7013492 w 8023328"/>
              <a:gd name="connsiteY369" fmla="*/ 1494185 h 2380521"/>
              <a:gd name="connsiteX370" fmla="*/ 6939085 w 8023328"/>
              <a:gd name="connsiteY370" fmla="*/ 1494185 h 2380521"/>
              <a:gd name="connsiteX371" fmla="*/ 6950753 w 8023328"/>
              <a:gd name="connsiteY371" fmla="*/ 1508973 h 2380521"/>
              <a:gd name="connsiteX372" fmla="*/ 6939085 w 8023328"/>
              <a:gd name="connsiteY372" fmla="*/ 1523761 h 2380521"/>
              <a:gd name="connsiteX373" fmla="*/ 6924500 w 8023328"/>
              <a:gd name="connsiteY373" fmla="*/ 1508973 h 2380521"/>
              <a:gd name="connsiteX374" fmla="*/ 6939085 w 8023328"/>
              <a:gd name="connsiteY374" fmla="*/ 1494185 h 2380521"/>
              <a:gd name="connsiteX375" fmla="*/ 83229 w 8023328"/>
              <a:gd name="connsiteY375" fmla="*/ 1426727 h 2380521"/>
              <a:gd name="connsiteX376" fmla="*/ 97085 w 8023328"/>
              <a:gd name="connsiteY376" fmla="*/ 1439124 h 2380521"/>
              <a:gd name="connsiteX377" fmla="*/ 83229 w 8023328"/>
              <a:gd name="connsiteY377" fmla="*/ 1452980 h 2380521"/>
              <a:gd name="connsiteX378" fmla="*/ 70831 w 8023328"/>
              <a:gd name="connsiteY378" fmla="*/ 1439124 h 2380521"/>
              <a:gd name="connsiteX379" fmla="*/ 83229 w 8023328"/>
              <a:gd name="connsiteY379" fmla="*/ 1426727 h 2380521"/>
              <a:gd name="connsiteX380" fmla="*/ 11993 w 8023328"/>
              <a:gd name="connsiteY380" fmla="*/ 1426727 h 2380521"/>
              <a:gd name="connsiteX381" fmla="*/ 26234 w 8023328"/>
              <a:gd name="connsiteY381" fmla="*/ 1439124 h 2380521"/>
              <a:gd name="connsiteX382" fmla="*/ 11993 w 8023328"/>
              <a:gd name="connsiteY382" fmla="*/ 1452980 h 2380521"/>
              <a:gd name="connsiteX383" fmla="*/ 0 w 8023328"/>
              <a:gd name="connsiteY383" fmla="*/ 1439124 h 2380521"/>
              <a:gd name="connsiteX384" fmla="*/ 11993 w 8023328"/>
              <a:gd name="connsiteY384" fmla="*/ 1426727 h 2380521"/>
              <a:gd name="connsiteX385" fmla="*/ 7370084 w 8023328"/>
              <a:gd name="connsiteY385" fmla="*/ 1423353 h 2380521"/>
              <a:gd name="connsiteX386" fmla="*/ 7382481 w 8023328"/>
              <a:gd name="connsiteY386" fmla="*/ 1438142 h 2380521"/>
              <a:gd name="connsiteX387" fmla="*/ 7370084 w 8023328"/>
              <a:gd name="connsiteY387" fmla="*/ 1452931 h 2380521"/>
              <a:gd name="connsiteX388" fmla="*/ 7356228 w 8023328"/>
              <a:gd name="connsiteY388" fmla="*/ 1438142 h 2380521"/>
              <a:gd name="connsiteX389" fmla="*/ 7370084 w 8023328"/>
              <a:gd name="connsiteY389" fmla="*/ 1423353 h 2380521"/>
              <a:gd name="connsiteX390" fmla="*/ 7294422 w 8023328"/>
              <a:gd name="connsiteY390" fmla="*/ 1423353 h 2380521"/>
              <a:gd name="connsiteX391" fmla="*/ 7308278 w 8023328"/>
              <a:gd name="connsiteY391" fmla="*/ 1438142 h 2380521"/>
              <a:gd name="connsiteX392" fmla="*/ 7294422 w 8023328"/>
              <a:gd name="connsiteY392" fmla="*/ 1452931 h 2380521"/>
              <a:gd name="connsiteX393" fmla="*/ 7282025 w 8023328"/>
              <a:gd name="connsiteY393" fmla="*/ 1438142 h 2380521"/>
              <a:gd name="connsiteX394" fmla="*/ 7294422 w 8023328"/>
              <a:gd name="connsiteY394" fmla="*/ 1423353 h 2380521"/>
              <a:gd name="connsiteX395" fmla="*/ 7223591 w 8023328"/>
              <a:gd name="connsiteY395" fmla="*/ 1423353 h 2380521"/>
              <a:gd name="connsiteX396" fmla="*/ 7237447 w 8023328"/>
              <a:gd name="connsiteY396" fmla="*/ 1438142 h 2380521"/>
              <a:gd name="connsiteX397" fmla="*/ 7223591 w 8023328"/>
              <a:gd name="connsiteY397" fmla="*/ 1452931 h 2380521"/>
              <a:gd name="connsiteX398" fmla="*/ 7211194 w 8023328"/>
              <a:gd name="connsiteY398" fmla="*/ 1438142 h 2380521"/>
              <a:gd name="connsiteX399" fmla="*/ 7223591 w 8023328"/>
              <a:gd name="connsiteY399" fmla="*/ 1423353 h 2380521"/>
              <a:gd name="connsiteX400" fmla="*/ 7155152 w 8023328"/>
              <a:gd name="connsiteY400" fmla="*/ 1423353 h 2380521"/>
              <a:gd name="connsiteX401" fmla="*/ 7169940 w 8023328"/>
              <a:gd name="connsiteY401" fmla="*/ 1438142 h 2380521"/>
              <a:gd name="connsiteX402" fmla="*/ 7155152 w 8023328"/>
              <a:gd name="connsiteY402" fmla="*/ 1452931 h 2380521"/>
              <a:gd name="connsiteX403" fmla="*/ 7141920 w 8023328"/>
              <a:gd name="connsiteY403" fmla="*/ 1438142 h 2380521"/>
              <a:gd name="connsiteX404" fmla="*/ 7155152 w 8023328"/>
              <a:gd name="connsiteY404" fmla="*/ 1423353 h 2380521"/>
              <a:gd name="connsiteX405" fmla="*/ 7084322 w 8023328"/>
              <a:gd name="connsiteY405" fmla="*/ 1423353 h 2380521"/>
              <a:gd name="connsiteX406" fmla="*/ 7099111 w 8023328"/>
              <a:gd name="connsiteY406" fmla="*/ 1438142 h 2380521"/>
              <a:gd name="connsiteX407" fmla="*/ 7084322 w 8023328"/>
              <a:gd name="connsiteY407" fmla="*/ 1452931 h 2380521"/>
              <a:gd name="connsiteX408" fmla="*/ 7069533 w 8023328"/>
              <a:gd name="connsiteY408" fmla="*/ 1438142 h 2380521"/>
              <a:gd name="connsiteX409" fmla="*/ 7084322 w 8023328"/>
              <a:gd name="connsiteY409" fmla="*/ 1423353 h 2380521"/>
              <a:gd name="connsiteX410" fmla="*/ 7013492 w 8023328"/>
              <a:gd name="connsiteY410" fmla="*/ 1423353 h 2380521"/>
              <a:gd name="connsiteX411" fmla="*/ 7028280 w 8023328"/>
              <a:gd name="connsiteY411" fmla="*/ 1438142 h 2380521"/>
              <a:gd name="connsiteX412" fmla="*/ 7013492 w 8023328"/>
              <a:gd name="connsiteY412" fmla="*/ 1452931 h 2380521"/>
              <a:gd name="connsiteX413" fmla="*/ 6998704 w 8023328"/>
              <a:gd name="connsiteY413" fmla="*/ 1438142 h 2380521"/>
              <a:gd name="connsiteX414" fmla="*/ 7013492 w 8023328"/>
              <a:gd name="connsiteY414" fmla="*/ 1423353 h 2380521"/>
              <a:gd name="connsiteX415" fmla="*/ 6939085 w 8023328"/>
              <a:gd name="connsiteY415" fmla="*/ 1423353 h 2380521"/>
              <a:gd name="connsiteX416" fmla="*/ 6950753 w 8023328"/>
              <a:gd name="connsiteY416" fmla="*/ 1438142 h 2380521"/>
              <a:gd name="connsiteX417" fmla="*/ 6939085 w 8023328"/>
              <a:gd name="connsiteY417" fmla="*/ 1452931 h 2380521"/>
              <a:gd name="connsiteX418" fmla="*/ 6924500 w 8023328"/>
              <a:gd name="connsiteY418" fmla="*/ 1438142 h 2380521"/>
              <a:gd name="connsiteX419" fmla="*/ 6939085 w 8023328"/>
              <a:gd name="connsiteY419" fmla="*/ 1423353 h 2380521"/>
              <a:gd name="connsiteX420" fmla="*/ 6867525 w 8023328"/>
              <a:gd name="connsiteY420" fmla="*/ 1423353 h 2380521"/>
              <a:gd name="connsiteX421" fmla="*/ 6879922 w 8023328"/>
              <a:gd name="connsiteY421" fmla="*/ 1438142 h 2380521"/>
              <a:gd name="connsiteX422" fmla="*/ 6867525 w 8023328"/>
              <a:gd name="connsiteY422" fmla="*/ 1452931 h 2380521"/>
              <a:gd name="connsiteX423" fmla="*/ 6853669 w 8023328"/>
              <a:gd name="connsiteY423" fmla="*/ 1438142 h 2380521"/>
              <a:gd name="connsiteX424" fmla="*/ 6867525 w 8023328"/>
              <a:gd name="connsiteY424" fmla="*/ 1423353 h 2380521"/>
              <a:gd name="connsiteX425" fmla="*/ 6796696 w 8023328"/>
              <a:gd name="connsiteY425" fmla="*/ 1423353 h 2380521"/>
              <a:gd name="connsiteX426" fmla="*/ 6809093 w 8023328"/>
              <a:gd name="connsiteY426" fmla="*/ 1438142 h 2380521"/>
              <a:gd name="connsiteX427" fmla="*/ 6796696 w 8023328"/>
              <a:gd name="connsiteY427" fmla="*/ 1452931 h 2380521"/>
              <a:gd name="connsiteX428" fmla="*/ 6782840 w 8023328"/>
              <a:gd name="connsiteY428" fmla="*/ 1438142 h 2380521"/>
              <a:gd name="connsiteX429" fmla="*/ 6796696 w 8023328"/>
              <a:gd name="connsiteY429" fmla="*/ 1423353 h 2380521"/>
              <a:gd name="connsiteX430" fmla="*/ 155518 w 8023328"/>
              <a:gd name="connsiteY430" fmla="*/ 1355896 h 2380521"/>
              <a:gd name="connsiteX431" fmla="*/ 167916 w 8023328"/>
              <a:gd name="connsiteY431" fmla="*/ 1368293 h 2380521"/>
              <a:gd name="connsiteX432" fmla="*/ 155518 w 8023328"/>
              <a:gd name="connsiteY432" fmla="*/ 1382149 h 2380521"/>
              <a:gd name="connsiteX433" fmla="*/ 141662 w 8023328"/>
              <a:gd name="connsiteY433" fmla="*/ 1368293 h 2380521"/>
              <a:gd name="connsiteX434" fmla="*/ 155518 w 8023328"/>
              <a:gd name="connsiteY434" fmla="*/ 1355896 h 2380521"/>
              <a:gd name="connsiteX435" fmla="*/ 83230 w 8023328"/>
              <a:gd name="connsiteY435" fmla="*/ 1355896 h 2380521"/>
              <a:gd name="connsiteX436" fmla="*/ 97086 w 8023328"/>
              <a:gd name="connsiteY436" fmla="*/ 1368293 h 2380521"/>
              <a:gd name="connsiteX437" fmla="*/ 83230 w 8023328"/>
              <a:gd name="connsiteY437" fmla="*/ 1382149 h 2380521"/>
              <a:gd name="connsiteX438" fmla="*/ 70832 w 8023328"/>
              <a:gd name="connsiteY438" fmla="*/ 1368293 h 2380521"/>
              <a:gd name="connsiteX439" fmla="*/ 83230 w 8023328"/>
              <a:gd name="connsiteY439" fmla="*/ 1355896 h 2380521"/>
              <a:gd name="connsiteX440" fmla="*/ 11994 w 8023328"/>
              <a:gd name="connsiteY440" fmla="*/ 1355896 h 2380521"/>
              <a:gd name="connsiteX441" fmla="*/ 26235 w 8023328"/>
              <a:gd name="connsiteY441" fmla="*/ 1368293 h 2380521"/>
              <a:gd name="connsiteX442" fmla="*/ 11994 w 8023328"/>
              <a:gd name="connsiteY442" fmla="*/ 1382149 h 2380521"/>
              <a:gd name="connsiteX443" fmla="*/ 2 w 8023328"/>
              <a:gd name="connsiteY443" fmla="*/ 1368293 h 2380521"/>
              <a:gd name="connsiteX444" fmla="*/ 11994 w 8023328"/>
              <a:gd name="connsiteY444" fmla="*/ 1355896 h 2380521"/>
              <a:gd name="connsiteX445" fmla="*/ 7294422 w 8023328"/>
              <a:gd name="connsiteY445" fmla="*/ 1352524 h 2380521"/>
              <a:gd name="connsiteX446" fmla="*/ 7308278 w 8023328"/>
              <a:gd name="connsiteY446" fmla="*/ 1367109 h 2380521"/>
              <a:gd name="connsiteX447" fmla="*/ 7294422 w 8023328"/>
              <a:gd name="connsiteY447" fmla="*/ 1378777 h 2380521"/>
              <a:gd name="connsiteX448" fmla="*/ 7282025 w 8023328"/>
              <a:gd name="connsiteY448" fmla="*/ 1367109 h 2380521"/>
              <a:gd name="connsiteX449" fmla="*/ 7294422 w 8023328"/>
              <a:gd name="connsiteY449" fmla="*/ 1352524 h 2380521"/>
              <a:gd name="connsiteX450" fmla="*/ 7223591 w 8023328"/>
              <a:gd name="connsiteY450" fmla="*/ 1352524 h 2380521"/>
              <a:gd name="connsiteX451" fmla="*/ 7237447 w 8023328"/>
              <a:gd name="connsiteY451" fmla="*/ 1367109 h 2380521"/>
              <a:gd name="connsiteX452" fmla="*/ 7223591 w 8023328"/>
              <a:gd name="connsiteY452" fmla="*/ 1378777 h 2380521"/>
              <a:gd name="connsiteX453" fmla="*/ 7211194 w 8023328"/>
              <a:gd name="connsiteY453" fmla="*/ 1367109 h 2380521"/>
              <a:gd name="connsiteX454" fmla="*/ 7223591 w 8023328"/>
              <a:gd name="connsiteY454" fmla="*/ 1352524 h 2380521"/>
              <a:gd name="connsiteX455" fmla="*/ 7155152 w 8023328"/>
              <a:gd name="connsiteY455" fmla="*/ 1352524 h 2380521"/>
              <a:gd name="connsiteX456" fmla="*/ 7169940 w 8023328"/>
              <a:gd name="connsiteY456" fmla="*/ 1367109 h 2380521"/>
              <a:gd name="connsiteX457" fmla="*/ 7155152 w 8023328"/>
              <a:gd name="connsiteY457" fmla="*/ 1378777 h 2380521"/>
              <a:gd name="connsiteX458" fmla="*/ 7140364 w 8023328"/>
              <a:gd name="connsiteY458" fmla="*/ 1367109 h 2380521"/>
              <a:gd name="connsiteX459" fmla="*/ 7155152 w 8023328"/>
              <a:gd name="connsiteY459" fmla="*/ 1352524 h 2380521"/>
              <a:gd name="connsiteX460" fmla="*/ 7084322 w 8023328"/>
              <a:gd name="connsiteY460" fmla="*/ 1352524 h 2380521"/>
              <a:gd name="connsiteX461" fmla="*/ 7099111 w 8023328"/>
              <a:gd name="connsiteY461" fmla="*/ 1367109 h 2380521"/>
              <a:gd name="connsiteX462" fmla="*/ 7084322 w 8023328"/>
              <a:gd name="connsiteY462" fmla="*/ 1378777 h 2380521"/>
              <a:gd name="connsiteX463" fmla="*/ 7069533 w 8023328"/>
              <a:gd name="connsiteY463" fmla="*/ 1367109 h 2380521"/>
              <a:gd name="connsiteX464" fmla="*/ 7084322 w 8023328"/>
              <a:gd name="connsiteY464" fmla="*/ 1352524 h 2380521"/>
              <a:gd name="connsiteX465" fmla="*/ 7013492 w 8023328"/>
              <a:gd name="connsiteY465" fmla="*/ 1352524 h 2380521"/>
              <a:gd name="connsiteX466" fmla="*/ 7028280 w 8023328"/>
              <a:gd name="connsiteY466" fmla="*/ 1367109 h 2380521"/>
              <a:gd name="connsiteX467" fmla="*/ 7013492 w 8023328"/>
              <a:gd name="connsiteY467" fmla="*/ 1378777 h 2380521"/>
              <a:gd name="connsiteX468" fmla="*/ 6998704 w 8023328"/>
              <a:gd name="connsiteY468" fmla="*/ 1367109 h 2380521"/>
              <a:gd name="connsiteX469" fmla="*/ 7013492 w 8023328"/>
              <a:gd name="connsiteY469" fmla="*/ 1352524 h 2380521"/>
              <a:gd name="connsiteX470" fmla="*/ 6939085 w 8023328"/>
              <a:gd name="connsiteY470" fmla="*/ 1352524 h 2380521"/>
              <a:gd name="connsiteX471" fmla="*/ 6950753 w 8023328"/>
              <a:gd name="connsiteY471" fmla="*/ 1367701 h 2380521"/>
              <a:gd name="connsiteX472" fmla="*/ 6939085 w 8023328"/>
              <a:gd name="connsiteY472" fmla="*/ 1382120 h 2380521"/>
              <a:gd name="connsiteX473" fmla="*/ 6924500 w 8023328"/>
              <a:gd name="connsiteY473" fmla="*/ 1367701 h 2380521"/>
              <a:gd name="connsiteX474" fmla="*/ 6939085 w 8023328"/>
              <a:gd name="connsiteY474" fmla="*/ 1352524 h 2380521"/>
              <a:gd name="connsiteX475" fmla="*/ 6867525 w 8023328"/>
              <a:gd name="connsiteY475" fmla="*/ 1352524 h 2380521"/>
              <a:gd name="connsiteX476" fmla="*/ 6879922 w 8023328"/>
              <a:gd name="connsiteY476" fmla="*/ 1367701 h 2380521"/>
              <a:gd name="connsiteX477" fmla="*/ 6867525 w 8023328"/>
              <a:gd name="connsiteY477" fmla="*/ 1382120 h 2380521"/>
              <a:gd name="connsiteX478" fmla="*/ 6853669 w 8023328"/>
              <a:gd name="connsiteY478" fmla="*/ 1367701 h 2380521"/>
              <a:gd name="connsiteX479" fmla="*/ 6867525 w 8023328"/>
              <a:gd name="connsiteY479" fmla="*/ 1352524 h 2380521"/>
              <a:gd name="connsiteX480" fmla="*/ 6796696 w 8023328"/>
              <a:gd name="connsiteY480" fmla="*/ 1352524 h 2380521"/>
              <a:gd name="connsiteX481" fmla="*/ 6809093 w 8023328"/>
              <a:gd name="connsiteY481" fmla="*/ 1367701 h 2380521"/>
              <a:gd name="connsiteX482" fmla="*/ 6796696 w 8023328"/>
              <a:gd name="connsiteY482" fmla="*/ 1382120 h 2380521"/>
              <a:gd name="connsiteX483" fmla="*/ 6782840 w 8023328"/>
              <a:gd name="connsiteY483" fmla="*/ 1367701 h 2380521"/>
              <a:gd name="connsiteX484" fmla="*/ 6796696 w 8023328"/>
              <a:gd name="connsiteY484" fmla="*/ 1352524 h 2380521"/>
              <a:gd name="connsiteX485" fmla="*/ 6724405 w 8023328"/>
              <a:gd name="connsiteY485" fmla="*/ 1352524 h 2380521"/>
              <a:gd name="connsiteX486" fmla="*/ 6738261 w 8023328"/>
              <a:gd name="connsiteY486" fmla="*/ 1367701 h 2380521"/>
              <a:gd name="connsiteX487" fmla="*/ 6724405 w 8023328"/>
              <a:gd name="connsiteY487" fmla="*/ 1382120 h 2380521"/>
              <a:gd name="connsiteX488" fmla="*/ 6712008 w 8023328"/>
              <a:gd name="connsiteY488" fmla="*/ 1367701 h 2380521"/>
              <a:gd name="connsiteX489" fmla="*/ 6724405 w 8023328"/>
              <a:gd name="connsiteY489" fmla="*/ 1352524 h 2380521"/>
              <a:gd name="connsiteX490" fmla="*/ 6653576 w 8023328"/>
              <a:gd name="connsiteY490" fmla="*/ 1352524 h 2380521"/>
              <a:gd name="connsiteX491" fmla="*/ 6667432 w 8023328"/>
              <a:gd name="connsiteY491" fmla="*/ 1367701 h 2380521"/>
              <a:gd name="connsiteX492" fmla="*/ 6653576 w 8023328"/>
              <a:gd name="connsiteY492" fmla="*/ 1382120 h 2380521"/>
              <a:gd name="connsiteX493" fmla="*/ 6641179 w 8023328"/>
              <a:gd name="connsiteY493" fmla="*/ 1367701 h 2380521"/>
              <a:gd name="connsiteX494" fmla="*/ 6653576 w 8023328"/>
              <a:gd name="connsiteY494" fmla="*/ 1352524 h 2380521"/>
              <a:gd name="connsiteX495" fmla="*/ 7223591 w 8023328"/>
              <a:gd name="connsiteY495" fmla="*/ 1281693 h 2380521"/>
              <a:gd name="connsiteX496" fmla="*/ 7237447 w 8023328"/>
              <a:gd name="connsiteY496" fmla="*/ 1295549 h 2380521"/>
              <a:gd name="connsiteX497" fmla="*/ 7223591 w 8023328"/>
              <a:gd name="connsiteY497" fmla="*/ 1307946 h 2380521"/>
              <a:gd name="connsiteX498" fmla="*/ 7211194 w 8023328"/>
              <a:gd name="connsiteY498" fmla="*/ 1295549 h 2380521"/>
              <a:gd name="connsiteX499" fmla="*/ 7223591 w 8023328"/>
              <a:gd name="connsiteY499" fmla="*/ 1281693 h 2380521"/>
              <a:gd name="connsiteX500" fmla="*/ 7155152 w 8023328"/>
              <a:gd name="connsiteY500" fmla="*/ 1281693 h 2380521"/>
              <a:gd name="connsiteX501" fmla="*/ 7169940 w 8023328"/>
              <a:gd name="connsiteY501" fmla="*/ 1295549 h 2380521"/>
              <a:gd name="connsiteX502" fmla="*/ 7155152 w 8023328"/>
              <a:gd name="connsiteY502" fmla="*/ 1307946 h 2380521"/>
              <a:gd name="connsiteX503" fmla="*/ 7140364 w 8023328"/>
              <a:gd name="connsiteY503" fmla="*/ 1295549 h 2380521"/>
              <a:gd name="connsiteX504" fmla="*/ 7155152 w 8023328"/>
              <a:gd name="connsiteY504" fmla="*/ 1281693 h 2380521"/>
              <a:gd name="connsiteX505" fmla="*/ 7084322 w 8023328"/>
              <a:gd name="connsiteY505" fmla="*/ 1281693 h 2380521"/>
              <a:gd name="connsiteX506" fmla="*/ 7099111 w 8023328"/>
              <a:gd name="connsiteY506" fmla="*/ 1295549 h 2380521"/>
              <a:gd name="connsiteX507" fmla="*/ 7084322 w 8023328"/>
              <a:gd name="connsiteY507" fmla="*/ 1307946 h 2380521"/>
              <a:gd name="connsiteX508" fmla="*/ 7069533 w 8023328"/>
              <a:gd name="connsiteY508" fmla="*/ 1295549 h 2380521"/>
              <a:gd name="connsiteX509" fmla="*/ 7084322 w 8023328"/>
              <a:gd name="connsiteY509" fmla="*/ 1281693 h 2380521"/>
              <a:gd name="connsiteX510" fmla="*/ 7013492 w 8023328"/>
              <a:gd name="connsiteY510" fmla="*/ 1281693 h 2380521"/>
              <a:gd name="connsiteX511" fmla="*/ 7028280 w 8023328"/>
              <a:gd name="connsiteY511" fmla="*/ 1295549 h 2380521"/>
              <a:gd name="connsiteX512" fmla="*/ 7013492 w 8023328"/>
              <a:gd name="connsiteY512" fmla="*/ 1307946 h 2380521"/>
              <a:gd name="connsiteX513" fmla="*/ 6998704 w 8023328"/>
              <a:gd name="connsiteY513" fmla="*/ 1295549 h 2380521"/>
              <a:gd name="connsiteX514" fmla="*/ 7013492 w 8023328"/>
              <a:gd name="connsiteY514" fmla="*/ 1281693 h 2380521"/>
              <a:gd name="connsiteX515" fmla="*/ 6939085 w 8023328"/>
              <a:gd name="connsiteY515" fmla="*/ 1281693 h 2380521"/>
              <a:gd name="connsiteX516" fmla="*/ 6950753 w 8023328"/>
              <a:gd name="connsiteY516" fmla="*/ 1295549 h 2380521"/>
              <a:gd name="connsiteX517" fmla="*/ 6939085 w 8023328"/>
              <a:gd name="connsiteY517" fmla="*/ 1307946 h 2380521"/>
              <a:gd name="connsiteX518" fmla="*/ 6924500 w 8023328"/>
              <a:gd name="connsiteY518" fmla="*/ 1295549 h 2380521"/>
              <a:gd name="connsiteX519" fmla="*/ 6939085 w 8023328"/>
              <a:gd name="connsiteY519" fmla="*/ 1281693 h 2380521"/>
              <a:gd name="connsiteX520" fmla="*/ 6867525 w 8023328"/>
              <a:gd name="connsiteY520" fmla="*/ 1281693 h 2380521"/>
              <a:gd name="connsiteX521" fmla="*/ 6879922 w 8023328"/>
              <a:gd name="connsiteY521" fmla="*/ 1295549 h 2380521"/>
              <a:gd name="connsiteX522" fmla="*/ 6867525 w 8023328"/>
              <a:gd name="connsiteY522" fmla="*/ 1307946 h 2380521"/>
              <a:gd name="connsiteX523" fmla="*/ 6853669 w 8023328"/>
              <a:gd name="connsiteY523" fmla="*/ 1295549 h 2380521"/>
              <a:gd name="connsiteX524" fmla="*/ 6867525 w 8023328"/>
              <a:gd name="connsiteY524" fmla="*/ 1281693 h 2380521"/>
              <a:gd name="connsiteX525" fmla="*/ 6796696 w 8023328"/>
              <a:gd name="connsiteY525" fmla="*/ 1281693 h 2380521"/>
              <a:gd name="connsiteX526" fmla="*/ 6809093 w 8023328"/>
              <a:gd name="connsiteY526" fmla="*/ 1295549 h 2380521"/>
              <a:gd name="connsiteX527" fmla="*/ 6796696 w 8023328"/>
              <a:gd name="connsiteY527" fmla="*/ 1307946 h 2380521"/>
              <a:gd name="connsiteX528" fmla="*/ 6782840 w 8023328"/>
              <a:gd name="connsiteY528" fmla="*/ 1295549 h 2380521"/>
              <a:gd name="connsiteX529" fmla="*/ 6796696 w 8023328"/>
              <a:gd name="connsiteY529" fmla="*/ 1281693 h 2380521"/>
              <a:gd name="connsiteX530" fmla="*/ 6724405 w 8023328"/>
              <a:gd name="connsiteY530" fmla="*/ 1281693 h 2380521"/>
              <a:gd name="connsiteX531" fmla="*/ 6738261 w 8023328"/>
              <a:gd name="connsiteY531" fmla="*/ 1295549 h 2380521"/>
              <a:gd name="connsiteX532" fmla="*/ 6724405 w 8023328"/>
              <a:gd name="connsiteY532" fmla="*/ 1307946 h 2380521"/>
              <a:gd name="connsiteX533" fmla="*/ 6712008 w 8023328"/>
              <a:gd name="connsiteY533" fmla="*/ 1295549 h 2380521"/>
              <a:gd name="connsiteX534" fmla="*/ 6724405 w 8023328"/>
              <a:gd name="connsiteY534" fmla="*/ 1281693 h 2380521"/>
              <a:gd name="connsiteX535" fmla="*/ 6653576 w 8023328"/>
              <a:gd name="connsiteY535" fmla="*/ 1281693 h 2380521"/>
              <a:gd name="connsiteX536" fmla="*/ 6667432 w 8023328"/>
              <a:gd name="connsiteY536" fmla="*/ 1295549 h 2380521"/>
              <a:gd name="connsiteX537" fmla="*/ 6653576 w 8023328"/>
              <a:gd name="connsiteY537" fmla="*/ 1307946 h 2380521"/>
              <a:gd name="connsiteX538" fmla="*/ 6641179 w 8023328"/>
              <a:gd name="connsiteY538" fmla="*/ 1295549 h 2380521"/>
              <a:gd name="connsiteX539" fmla="*/ 6653576 w 8023328"/>
              <a:gd name="connsiteY539" fmla="*/ 1281693 h 2380521"/>
              <a:gd name="connsiteX540" fmla="*/ 6582745 w 8023328"/>
              <a:gd name="connsiteY540" fmla="*/ 1281693 h 2380521"/>
              <a:gd name="connsiteX541" fmla="*/ 6596601 w 8023328"/>
              <a:gd name="connsiteY541" fmla="*/ 1295549 h 2380521"/>
              <a:gd name="connsiteX542" fmla="*/ 6582745 w 8023328"/>
              <a:gd name="connsiteY542" fmla="*/ 1307946 h 2380521"/>
              <a:gd name="connsiteX543" fmla="*/ 6570348 w 8023328"/>
              <a:gd name="connsiteY543" fmla="*/ 1295549 h 2380521"/>
              <a:gd name="connsiteX544" fmla="*/ 6582745 w 8023328"/>
              <a:gd name="connsiteY544" fmla="*/ 1281693 h 2380521"/>
              <a:gd name="connsiteX545" fmla="*/ 6510933 w 8023328"/>
              <a:gd name="connsiteY545" fmla="*/ 1281693 h 2380521"/>
              <a:gd name="connsiteX546" fmla="*/ 6525722 w 8023328"/>
              <a:gd name="connsiteY546" fmla="*/ 1295549 h 2380521"/>
              <a:gd name="connsiteX547" fmla="*/ 6510933 w 8023328"/>
              <a:gd name="connsiteY547" fmla="*/ 1307946 h 2380521"/>
              <a:gd name="connsiteX548" fmla="*/ 6496144 w 8023328"/>
              <a:gd name="connsiteY548" fmla="*/ 1295549 h 2380521"/>
              <a:gd name="connsiteX549" fmla="*/ 6510933 w 8023328"/>
              <a:gd name="connsiteY549" fmla="*/ 1281693 h 2380521"/>
              <a:gd name="connsiteX550" fmla="*/ 6440492 w 8023328"/>
              <a:gd name="connsiteY550" fmla="*/ 1281693 h 2380521"/>
              <a:gd name="connsiteX551" fmla="*/ 6454911 w 8023328"/>
              <a:gd name="connsiteY551" fmla="*/ 1295549 h 2380521"/>
              <a:gd name="connsiteX552" fmla="*/ 6440492 w 8023328"/>
              <a:gd name="connsiteY552" fmla="*/ 1307946 h 2380521"/>
              <a:gd name="connsiteX553" fmla="*/ 6425315 w 8023328"/>
              <a:gd name="connsiteY553" fmla="*/ 1295549 h 2380521"/>
              <a:gd name="connsiteX554" fmla="*/ 6440492 w 8023328"/>
              <a:gd name="connsiteY554" fmla="*/ 1281693 h 2380521"/>
              <a:gd name="connsiteX555" fmla="*/ 6369273 w 8023328"/>
              <a:gd name="connsiteY555" fmla="*/ 1281693 h 2380521"/>
              <a:gd name="connsiteX556" fmla="*/ 6384062 w 8023328"/>
              <a:gd name="connsiteY556" fmla="*/ 1296482 h 2380521"/>
              <a:gd name="connsiteX557" fmla="*/ 6369273 w 8023328"/>
              <a:gd name="connsiteY557" fmla="*/ 1311271 h 2380521"/>
              <a:gd name="connsiteX558" fmla="*/ 6354484 w 8023328"/>
              <a:gd name="connsiteY558" fmla="*/ 1296482 h 2380521"/>
              <a:gd name="connsiteX559" fmla="*/ 6369273 w 8023328"/>
              <a:gd name="connsiteY559" fmla="*/ 1281693 h 2380521"/>
              <a:gd name="connsiteX560" fmla="*/ 5799257 w 8023328"/>
              <a:gd name="connsiteY560" fmla="*/ 1281693 h 2380521"/>
              <a:gd name="connsiteX561" fmla="*/ 5814045 w 8023328"/>
              <a:gd name="connsiteY561" fmla="*/ 1296482 h 2380521"/>
              <a:gd name="connsiteX562" fmla="*/ 5799257 w 8023328"/>
              <a:gd name="connsiteY562" fmla="*/ 1311271 h 2380521"/>
              <a:gd name="connsiteX563" fmla="*/ 5784469 w 8023328"/>
              <a:gd name="connsiteY563" fmla="*/ 1296482 h 2380521"/>
              <a:gd name="connsiteX564" fmla="*/ 5799257 w 8023328"/>
              <a:gd name="connsiteY564" fmla="*/ 1281693 h 2380521"/>
              <a:gd name="connsiteX565" fmla="*/ 5724122 w 8023328"/>
              <a:gd name="connsiteY565" fmla="*/ 1281693 h 2380521"/>
              <a:gd name="connsiteX566" fmla="*/ 5736519 w 8023328"/>
              <a:gd name="connsiteY566" fmla="*/ 1296482 h 2380521"/>
              <a:gd name="connsiteX567" fmla="*/ 5724122 w 8023328"/>
              <a:gd name="connsiteY567" fmla="*/ 1311271 h 2380521"/>
              <a:gd name="connsiteX568" fmla="*/ 5710266 w 8023328"/>
              <a:gd name="connsiteY568" fmla="*/ 1296482 h 2380521"/>
              <a:gd name="connsiteX569" fmla="*/ 5724122 w 8023328"/>
              <a:gd name="connsiteY569" fmla="*/ 1281693 h 2380521"/>
              <a:gd name="connsiteX570" fmla="*/ 5653291 w 8023328"/>
              <a:gd name="connsiteY570" fmla="*/ 1281693 h 2380521"/>
              <a:gd name="connsiteX571" fmla="*/ 5665688 w 8023328"/>
              <a:gd name="connsiteY571" fmla="*/ 1296482 h 2380521"/>
              <a:gd name="connsiteX572" fmla="*/ 5653291 w 8023328"/>
              <a:gd name="connsiteY572" fmla="*/ 1311271 h 2380521"/>
              <a:gd name="connsiteX573" fmla="*/ 5639435 w 8023328"/>
              <a:gd name="connsiteY573" fmla="*/ 1296482 h 2380521"/>
              <a:gd name="connsiteX574" fmla="*/ 5653291 w 8023328"/>
              <a:gd name="connsiteY574" fmla="*/ 1281693 h 2380521"/>
              <a:gd name="connsiteX575" fmla="*/ 5582461 w 8023328"/>
              <a:gd name="connsiteY575" fmla="*/ 1281693 h 2380521"/>
              <a:gd name="connsiteX576" fmla="*/ 5594858 w 8023328"/>
              <a:gd name="connsiteY576" fmla="*/ 1296482 h 2380521"/>
              <a:gd name="connsiteX577" fmla="*/ 5582461 w 8023328"/>
              <a:gd name="connsiteY577" fmla="*/ 1311271 h 2380521"/>
              <a:gd name="connsiteX578" fmla="*/ 5568605 w 8023328"/>
              <a:gd name="connsiteY578" fmla="*/ 1296482 h 2380521"/>
              <a:gd name="connsiteX579" fmla="*/ 5582461 w 8023328"/>
              <a:gd name="connsiteY579" fmla="*/ 1281693 h 2380521"/>
              <a:gd name="connsiteX580" fmla="*/ 5510171 w 8023328"/>
              <a:gd name="connsiteY580" fmla="*/ 1281693 h 2380521"/>
              <a:gd name="connsiteX581" fmla="*/ 5524027 w 8023328"/>
              <a:gd name="connsiteY581" fmla="*/ 1296482 h 2380521"/>
              <a:gd name="connsiteX582" fmla="*/ 5510171 w 8023328"/>
              <a:gd name="connsiteY582" fmla="*/ 1311271 h 2380521"/>
              <a:gd name="connsiteX583" fmla="*/ 5497774 w 8023328"/>
              <a:gd name="connsiteY583" fmla="*/ 1296482 h 2380521"/>
              <a:gd name="connsiteX584" fmla="*/ 5510171 w 8023328"/>
              <a:gd name="connsiteY584" fmla="*/ 1281693 h 2380521"/>
              <a:gd name="connsiteX585" fmla="*/ 5438937 w 8023328"/>
              <a:gd name="connsiteY585" fmla="*/ 1281693 h 2380521"/>
              <a:gd name="connsiteX586" fmla="*/ 5453178 w 8023328"/>
              <a:gd name="connsiteY586" fmla="*/ 1296482 h 2380521"/>
              <a:gd name="connsiteX587" fmla="*/ 5438937 w 8023328"/>
              <a:gd name="connsiteY587" fmla="*/ 1311271 h 2380521"/>
              <a:gd name="connsiteX588" fmla="*/ 5426945 w 8023328"/>
              <a:gd name="connsiteY588" fmla="*/ 1296482 h 2380521"/>
              <a:gd name="connsiteX589" fmla="*/ 5438937 w 8023328"/>
              <a:gd name="connsiteY589" fmla="*/ 1281693 h 2380521"/>
              <a:gd name="connsiteX590" fmla="*/ 5368510 w 8023328"/>
              <a:gd name="connsiteY590" fmla="*/ 1281693 h 2380521"/>
              <a:gd name="connsiteX591" fmla="*/ 5382366 w 8023328"/>
              <a:gd name="connsiteY591" fmla="*/ 1296482 h 2380521"/>
              <a:gd name="connsiteX592" fmla="*/ 5368510 w 8023328"/>
              <a:gd name="connsiteY592" fmla="*/ 1311271 h 2380521"/>
              <a:gd name="connsiteX593" fmla="*/ 5356113 w 8023328"/>
              <a:gd name="connsiteY593" fmla="*/ 1296482 h 2380521"/>
              <a:gd name="connsiteX594" fmla="*/ 5368510 w 8023328"/>
              <a:gd name="connsiteY594" fmla="*/ 1281693 h 2380521"/>
              <a:gd name="connsiteX595" fmla="*/ 5296699 w 8023328"/>
              <a:gd name="connsiteY595" fmla="*/ 1281693 h 2380521"/>
              <a:gd name="connsiteX596" fmla="*/ 5311488 w 8023328"/>
              <a:gd name="connsiteY596" fmla="*/ 1296482 h 2380521"/>
              <a:gd name="connsiteX597" fmla="*/ 5296699 w 8023328"/>
              <a:gd name="connsiteY597" fmla="*/ 1311271 h 2380521"/>
              <a:gd name="connsiteX598" fmla="*/ 5281910 w 8023328"/>
              <a:gd name="connsiteY598" fmla="*/ 1296482 h 2380521"/>
              <a:gd name="connsiteX599" fmla="*/ 5296699 w 8023328"/>
              <a:gd name="connsiteY599" fmla="*/ 1281693 h 2380521"/>
              <a:gd name="connsiteX600" fmla="*/ 5225869 w 8023328"/>
              <a:gd name="connsiteY600" fmla="*/ 1281693 h 2380521"/>
              <a:gd name="connsiteX601" fmla="*/ 5240657 w 8023328"/>
              <a:gd name="connsiteY601" fmla="*/ 1296482 h 2380521"/>
              <a:gd name="connsiteX602" fmla="*/ 5225869 w 8023328"/>
              <a:gd name="connsiteY602" fmla="*/ 1311271 h 2380521"/>
              <a:gd name="connsiteX603" fmla="*/ 5211081 w 8023328"/>
              <a:gd name="connsiteY603" fmla="*/ 1296482 h 2380521"/>
              <a:gd name="connsiteX604" fmla="*/ 5225869 w 8023328"/>
              <a:gd name="connsiteY604" fmla="*/ 1281693 h 2380521"/>
              <a:gd name="connsiteX605" fmla="*/ 5154105 w 8023328"/>
              <a:gd name="connsiteY605" fmla="*/ 1281693 h 2380521"/>
              <a:gd name="connsiteX606" fmla="*/ 5166502 w 8023328"/>
              <a:gd name="connsiteY606" fmla="*/ 1296482 h 2380521"/>
              <a:gd name="connsiteX607" fmla="*/ 5154105 w 8023328"/>
              <a:gd name="connsiteY607" fmla="*/ 1311271 h 2380521"/>
              <a:gd name="connsiteX608" fmla="*/ 5140249 w 8023328"/>
              <a:gd name="connsiteY608" fmla="*/ 1296482 h 2380521"/>
              <a:gd name="connsiteX609" fmla="*/ 5154105 w 8023328"/>
              <a:gd name="connsiteY609" fmla="*/ 1281693 h 2380521"/>
              <a:gd name="connsiteX610" fmla="*/ 5083276 w 8023328"/>
              <a:gd name="connsiteY610" fmla="*/ 1281693 h 2380521"/>
              <a:gd name="connsiteX611" fmla="*/ 5095673 w 8023328"/>
              <a:gd name="connsiteY611" fmla="*/ 1296482 h 2380521"/>
              <a:gd name="connsiteX612" fmla="*/ 5083276 w 8023328"/>
              <a:gd name="connsiteY612" fmla="*/ 1311271 h 2380521"/>
              <a:gd name="connsiteX613" fmla="*/ 5069420 w 8023328"/>
              <a:gd name="connsiteY613" fmla="*/ 1296482 h 2380521"/>
              <a:gd name="connsiteX614" fmla="*/ 5083276 w 8023328"/>
              <a:gd name="connsiteY614" fmla="*/ 1281693 h 2380521"/>
              <a:gd name="connsiteX615" fmla="*/ 5012445 w 8023328"/>
              <a:gd name="connsiteY615" fmla="*/ 1281693 h 2380521"/>
              <a:gd name="connsiteX616" fmla="*/ 5024842 w 8023328"/>
              <a:gd name="connsiteY616" fmla="*/ 1296482 h 2380521"/>
              <a:gd name="connsiteX617" fmla="*/ 5012445 w 8023328"/>
              <a:gd name="connsiteY617" fmla="*/ 1311271 h 2380521"/>
              <a:gd name="connsiteX618" fmla="*/ 4998589 w 8023328"/>
              <a:gd name="connsiteY618" fmla="*/ 1296482 h 2380521"/>
              <a:gd name="connsiteX619" fmla="*/ 5012445 w 8023328"/>
              <a:gd name="connsiteY619" fmla="*/ 1281693 h 2380521"/>
              <a:gd name="connsiteX620" fmla="*/ 4940157 w 8023328"/>
              <a:gd name="connsiteY620" fmla="*/ 1281693 h 2380521"/>
              <a:gd name="connsiteX621" fmla="*/ 4954013 w 8023328"/>
              <a:gd name="connsiteY621" fmla="*/ 1296482 h 2380521"/>
              <a:gd name="connsiteX622" fmla="*/ 4940157 w 8023328"/>
              <a:gd name="connsiteY622" fmla="*/ 1311271 h 2380521"/>
              <a:gd name="connsiteX623" fmla="*/ 4927760 w 8023328"/>
              <a:gd name="connsiteY623" fmla="*/ 1296482 h 2380521"/>
              <a:gd name="connsiteX624" fmla="*/ 4940157 w 8023328"/>
              <a:gd name="connsiteY624" fmla="*/ 1281693 h 2380521"/>
              <a:gd name="connsiteX625" fmla="*/ 4865953 w 8023328"/>
              <a:gd name="connsiteY625" fmla="*/ 1281693 h 2380521"/>
              <a:gd name="connsiteX626" fmla="*/ 4879809 w 8023328"/>
              <a:gd name="connsiteY626" fmla="*/ 1296482 h 2380521"/>
              <a:gd name="connsiteX627" fmla="*/ 4865953 w 8023328"/>
              <a:gd name="connsiteY627" fmla="*/ 1311271 h 2380521"/>
              <a:gd name="connsiteX628" fmla="*/ 4853556 w 8023328"/>
              <a:gd name="connsiteY628" fmla="*/ 1296482 h 2380521"/>
              <a:gd name="connsiteX629" fmla="*/ 4865953 w 8023328"/>
              <a:gd name="connsiteY629" fmla="*/ 1281693 h 2380521"/>
              <a:gd name="connsiteX630" fmla="*/ 4795122 w 8023328"/>
              <a:gd name="connsiteY630" fmla="*/ 1281693 h 2380521"/>
              <a:gd name="connsiteX631" fmla="*/ 4808978 w 8023328"/>
              <a:gd name="connsiteY631" fmla="*/ 1296482 h 2380521"/>
              <a:gd name="connsiteX632" fmla="*/ 4795122 w 8023328"/>
              <a:gd name="connsiteY632" fmla="*/ 1311271 h 2380521"/>
              <a:gd name="connsiteX633" fmla="*/ 4782725 w 8023328"/>
              <a:gd name="connsiteY633" fmla="*/ 1296482 h 2380521"/>
              <a:gd name="connsiteX634" fmla="*/ 4795122 w 8023328"/>
              <a:gd name="connsiteY634" fmla="*/ 1281693 h 2380521"/>
              <a:gd name="connsiteX635" fmla="*/ 4726684 w 8023328"/>
              <a:gd name="connsiteY635" fmla="*/ 1281693 h 2380521"/>
              <a:gd name="connsiteX636" fmla="*/ 4741472 w 8023328"/>
              <a:gd name="connsiteY636" fmla="*/ 1296482 h 2380521"/>
              <a:gd name="connsiteX637" fmla="*/ 4726684 w 8023328"/>
              <a:gd name="connsiteY637" fmla="*/ 1311271 h 2380521"/>
              <a:gd name="connsiteX638" fmla="*/ 4711896 w 8023328"/>
              <a:gd name="connsiteY638" fmla="*/ 1296482 h 2380521"/>
              <a:gd name="connsiteX639" fmla="*/ 4726684 w 8023328"/>
              <a:gd name="connsiteY639" fmla="*/ 1281693 h 2380521"/>
              <a:gd name="connsiteX640" fmla="*/ 4655853 w 8023328"/>
              <a:gd name="connsiteY640" fmla="*/ 1281693 h 2380521"/>
              <a:gd name="connsiteX641" fmla="*/ 4670642 w 8023328"/>
              <a:gd name="connsiteY641" fmla="*/ 1294090 h 2380521"/>
              <a:gd name="connsiteX642" fmla="*/ 4655853 w 8023328"/>
              <a:gd name="connsiteY642" fmla="*/ 1307946 h 2380521"/>
              <a:gd name="connsiteX643" fmla="*/ 4641064 w 8023328"/>
              <a:gd name="connsiteY643" fmla="*/ 1294090 h 2380521"/>
              <a:gd name="connsiteX644" fmla="*/ 4655853 w 8023328"/>
              <a:gd name="connsiteY644" fmla="*/ 1281693 h 2380521"/>
              <a:gd name="connsiteX645" fmla="*/ 4585023 w 8023328"/>
              <a:gd name="connsiteY645" fmla="*/ 1281693 h 2380521"/>
              <a:gd name="connsiteX646" fmla="*/ 4599811 w 8023328"/>
              <a:gd name="connsiteY646" fmla="*/ 1294090 h 2380521"/>
              <a:gd name="connsiteX647" fmla="*/ 4585023 w 8023328"/>
              <a:gd name="connsiteY647" fmla="*/ 1307946 h 2380521"/>
              <a:gd name="connsiteX648" fmla="*/ 4570235 w 8023328"/>
              <a:gd name="connsiteY648" fmla="*/ 1294090 h 2380521"/>
              <a:gd name="connsiteX649" fmla="*/ 4585023 w 8023328"/>
              <a:gd name="connsiteY649" fmla="*/ 1281693 h 2380521"/>
              <a:gd name="connsiteX650" fmla="*/ 226355 w 8023328"/>
              <a:gd name="connsiteY650" fmla="*/ 1281693 h 2380521"/>
              <a:gd name="connsiteX651" fmla="*/ 238753 w 8023328"/>
              <a:gd name="connsiteY651" fmla="*/ 1296871 h 2380521"/>
              <a:gd name="connsiteX652" fmla="*/ 226355 w 8023328"/>
              <a:gd name="connsiteY652" fmla="*/ 1311291 h 2380521"/>
              <a:gd name="connsiteX653" fmla="*/ 212499 w 8023328"/>
              <a:gd name="connsiteY653" fmla="*/ 1296871 h 2380521"/>
              <a:gd name="connsiteX654" fmla="*/ 226355 w 8023328"/>
              <a:gd name="connsiteY654" fmla="*/ 1281693 h 2380521"/>
              <a:gd name="connsiteX655" fmla="*/ 155522 w 8023328"/>
              <a:gd name="connsiteY655" fmla="*/ 1281693 h 2380521"/>
              <a:gd name="connsiteX656" fmla="*/ 167919 w 8023328"/>
              <a:gd name="connsiteY656" fmla="*/ 1296871 h 2380521"/>
              <a:gd name="connsiteX657" fmla="*/ 155522 w 8023328"/>
              <a:gd name="connsiteY657" fmla="*/ 1311291 h 2380521"/>
              <a:gd name="connsiteX658" fmla="*/ 141666 w 8023328"/>
              <a:gd name="connsiteY658" fmla="*/ 1296871 h 2380521"/>
              <a:gd name="connsiteX659" fmla="*/ 155522 w 8023328"/>
              <a:gd name="connsiteY659" fmla="*/ 1281693 h 2380521"/>
              <a:gd name="connsiteX660" fmla="*/ 83234 w 8023328"/>
              <a:gd name="connsiteY660" fmla="*/ 1281693 h 2380521"/>
              <a:gd name="connsiteX661" fmla="*/ 97090 w 8023328"/>
              <a:gd name="connsiteY661" fmla="*/ 1296871 h 2380521"/>
              <a:gd name="connsiteX662" fmla="*/ 83234 w 8023328"/>
              <a:gd name="connsiteY662" fmla="*/ 1311291 h 2380521"/>
              <a:gd name="connsiteX663" fmla="*/ 70836 w 8023328"/>
              <a:gd name="connsiteY663" fmla="*/ 1296871 h 2380521"/>
              <a:gd name="connsiteX664" fmla="*/ 83234 w 8023328"/>
              <a:gd name="connsiteY664" fmla="*/ 1281693 h 2380521"/>
              <a:gd name="connsiteX665" fmla="*/ 11998 w 8023328"/>
              <a:gd name="connsiteY665" fmla="*/ 1281693 h 2380521"/>
              <a:gd name="connsiteX666" fmla="*/ 26239 w 8023328"/>
              <a:gd name="connsiteY666" fmla="*/ 1296871 h 2380521"/>
              <a:gd name="connsiteX667" fmla="*/ 11998 w 8023328"/>
              <a:gd name="connsiteY667" fmla="*/ 1311291 h 2380521"/>
              <a:gd name="connsiteX668" fmla="*/ 5 w 8023328"/>
              <a:gd name="connsiteY668" fmla="*/ 1296871 h 2380521"/>
              <a:gd name="connsiteX669" fmla="*/ 11998 w 8023328"/>
              <a:gd name="connsiteY669" fmla="*/ 1281693 h 2380521"/>
              <a:gd name="connsiteX670" fmla="*/ 7084322 w 8023328"/>
              <a:gd name="connsiteY670" fmla="*/ 1210863 h 2380521"/>
              <a:gd name="connsiteX671" fmla="*/ 7099111 w 8023328"/>
              <a:gd name="connsiteY671" fmla="*/ 1224719 h 2380521"/>
              <a:gd name="connsiteX672" fmla="*/ 7084322 w 8023328"/>
              <a:gd name="connsiteY672" fmla="*/ 1237116 h 2380521"/>
              <a:gd name="connsiteX673" fmla="*/ 7069533 w 8023328"/>
              <a:gd name="connsiteY673" fmla="*/ 1224719 h 2380521"/>
              <a:gd name="connsiteX674" fmla="*/ 7084322 w 8023328"/>
              <a:gd name="connsiteY674" fmla="*/ 1210863 h 2380521"/>
              <a:gd name="connsiteX675" fmla="*/ 7013492 w 8023328"/>
              <a:gd name="connsiteY675" fmla="*/ 1210863 h 2380521"/>
              <a:gd name="connsiteX676" fmla="*/ 7028280 w 8023328"/>
              <a:gd name="connsiteY676" fmla="*/ 1224719 h 2380521"/>
              <a:gd name="connsiteX677" fmla="*/ 7013492 w 8023328"/>
              <a:gd name="connsiteY677" fmla="*/ 1237116 h 2380521"/>
              <a:gd name="connsiteX678" fmla="*/ 6998704 w 8023328"/>
              <a:gd name="connsiteY678" fmla="*/ 1224719 h 2380521"/>
              <a:gd name="connsiteX679" fmla="*/ 7013492 w 8023328"/>
              <a:gd name="connsiteY679" fmla="*/ 1210863 h 2380521"/>
              <a:gd name="connsiteX680" fmla="*/ 6939085 w 8023328"/>
              <a:gd name="connsiteY680" fmla="*/ 1210863 h 2380521"/>
              <a:gd name="connsiteX681" fmla="*/ 6950753 w 8023328"/>
              <a:gd name="connsiteY681" fmla="*/ 1224719 h 2380521"/>
              <a:gd name="connsiteX682" fmla="*/ 6939085 w 8023328"/>
              <a:gd name="connsiteY682" fmla="*/ 1237116 h 2380521"/>
              <a:gd name="connsiteX683" fmla="*/ 6924500 w 8023328"/>
              <a:gd name="connsiteY683" fmla="*/ 1224719 h 2380521"/>
              <a:gd name="connsiteX684" fmla="*/ 6939085 w 8023328"/>
              <a:gd name="connsiteY684" fmla="*/ 1210863 h 2380521"/>
              <a:gd name="connsiteX685" fmla="*/ 6867525 w 8023328"/>
              <a:gd name="connsiteY685" fmla="*/ 1210863 h 2380521"/>
              <a:gd name="connsiteX686" fmla="*/ 6879922 w 8023328"/>
              <a:gd name="connsiteY686" fmla="*/ 1224719 h 2380521"/>
              <a:gd name="connsiteX687" fmla="*/ 6867525 w 8023328"/>
              <a:gd name="connsiteY687" fmla="*/ 1237116 h 2380521"/>
              <a:gd name="connsiteX688" fmla="*/ 6853669 w 8023328"/>
              <a:gd name="connsiteY688" fmla="*/ 1224719 h 2380521"/>
              <a:gd name="connsiteX689" fmla="*/ 6867525 w 8023328"/>
              <a:gd name="connsiteY689" fmla="*/ 1210863 h 2380521"/>
              <a:gd name="connsiteX690" fmla="*/ 6796696 w 8023328"/>
              <a:gd name="connsiteY690" fmla="*/ 1210863 h 2380521"/>
              <a:gd name="connsiteX691" fmla="*/ 6809093 w 8023328"/>
              <a:gd name="connsiteY691" fmla="*/ 1224719 h 2380521"/>
              <a:gd name="connsiteX692" fmla="*/ 6796696 w 8023328"/>
              <a:gd name="connsiteY692" fmla="*/ 1237116 h 2380521"/>
              <a:gd name="connsiteX693" fmla="*/ 6782840 w 8023328"/>
              <a:gd name="connsiteY693" fmla="*/ 1224719 h 2380521"/>
              <a:gd name="connsiteX694" fmla="*/ 6796696 w 8023328"/>
              <a:gd name="connsiteY694" fmla="*/ 1210863 h 2380521"/>
              <a:gd name="connsiteX695" fmla="*/ 6724405 w 8023328"/>
              <a:gd name="connsiteY695" fmla="*/ 1210863 h 2380521"/>
              <a:gd name="connsiteX696" fmla="*/ 6738261 w 8023328"/>
              <a:gd name="connsiteY696" fmla="*/ 1224719 h 2380521"/>
              <a:gd name="connsiteX697" fmla="*/ 6724405 w 8023328"/>
              <a:gd name="connsiteY697" fmla="*/ 1237116 h 2380521"/>
              <a:gd name="connsiteX698" fmla="*/ 6712008 w 8023328"/>
              <a:gd name="connsiteY698" fmla="*/ 1224719 h 2380521"/>
              <a:gd name="connsiteX699" fmla="*/ 6724405 w 8023328"/>
              <a:gd name="connsiteY699" fmla="*/ 1210863 h 2380521"/>
              <a:gd name="connsiteX700" fmla="*/ 6653576 w 8023328"/>
              <a:gd name="connsiteY700" fmla="*/ 1210863 h 2380521"/>
              <a:gd name="connsiteX701" fmla="*/ 6667432 w 8023328"/>
              <a:gd name="connsiteY701" fmla="*/ 1224719 h 2380521"/>
              <a:gd name="connsiteX702" fmla="*/ 6653576 w 8023328"/>
              <a:gd name="connsiteY702" fmla="*/ 1237116 h 2380521"/>
              <a:gd name="connsiteX703" fmla="*/ 6641179 w 8023328"/>
              <a:gd name="connsiteY703" fmla="*/ 1224719 h 2380521"/>
              <a:gd name="connsiteX704" fmla="*/ 6653576 w 8023328"/>
              <a:gd name="connsiteY704" fmla="*/ 1210863 h 2380521"/>
              <a:gd name="connsiteX705" fmla="*/ 6582745 w 8023328"/>
              <a:gd name="connsiteY705" fmla="*/ 1210863 h 2380521"/>
              <a:gd name="connsiteX706" fmla="*/ 6596601 w 8023328"/>
              <a:gd name="connsiteY706" fmla="*/ 1224719 h 2380521"/>
              <a:gd name="connsiteX707" fmla="*/ 6582745 w 8023328"/>
              <a:gd name="connsiteY707" fmla="*/ 1237116 h 2380521"/>
              <a:gd name="connsiteX708" fmla="*/ 6570348 w 8023328"/>
              <a:gd name="connsiteY708" fmla="*/ 1224719 h 2380521"/>
              <a:gd name="connsiteX709" fmla="*/ 6582745 w 8023328"/>
              <a:gd name="connsiteY709" fmla="*/ 1210863 h 2380521"/>
              <a:gd name="connsiteX710" fmla="*/ 6510933 w 8023328"/>
              <a:gd name="connsiteY710" fmla="*/ 1210863 h 2380521"/>
              <a:gd name="connsiteX711" fmla="*/ 6525722 w 8023328"/>
              <a:gd name="connsiteY711" fmla="*/ 1224719 h 2380521"/>
              <a:gd name="connsiteX712" fmla="*/ 6510933 w 8023328"/>
              <a:gd name="connsiteY712" fmla="*/ 1237116 h 2380521"/>
              <a:gd name="connsiteX713" fmla="*/ 6496144 w 8023328"/>
              <a:gd name="connsiteY713" fmla="*/ 1224719 h 2380521"/>
              <a:gd name="connsiteX714" fmla="*/ 6510933 w 8023328"/>
              <a:gd name="connsiteY714" fmla="*/ 1210863 h 2380521"/>
              <a:gd name="connsiteX715" fmla="*/ 6440492 w 8023328"/>
              <a:gd name="connsiteY715" fmla="*/ 1210863 h 2380521"/>
              <a:gd name="connsiteX716" fmla="*/ 6454911 w 8023328"/>
              <a:gd name="connsiteY716" fmla="*/ 1224719 h 2380521"/>
              <a:gd name="connsiteX717" fmla="*/ 6440492 w 8023328"/>
              <a:gd name="connsiteY717" fmla="*/ 1237116 h 2380521"/>
              <a:gd name="connsiteX718" fmla="*/ 6425315 w 8023328"/>
              <a:gd name="connsiteY718" fmla="*/ 1224719 h 2380521"/>
              <a:gd name="connsiteX719" fmla="*/ 6440492 w 8023328"/>
              <a:gd name="connsiteY719" fmla="*/ 1210863 h 2380521"/>
              <a:gd name="connsiteX720" fmla="*/ 6368340 w 8023328"/>
              <a:gd name="connsiteY720" fmla="*/ 1210863 h 2380521"/>
              <a:gd name="connsiteX721" fmla="*/ 6380737 w 8023328"/>
              <a:gd name="connsiteY721" fmla="*/ 1224719 h 2380521"/>
              <a:gd name="connsiteX722" fmla="*/ 6368340 w 8023328"/>
              <a:gd name="connsiteY722" fmla="*/ 1237116 h 2380521"/>
              <a:gd name="connsiteX723" fmla="*/ 6354484 w 8023328"/>
              <a:gd name="connsiteY723" fmla="*/ 1224719 h 2380521"/>
              <a:gd name="connsiteX724" fmla="*/ 6368340 w 8023328"/>
              <a:gd name="connsiteY724" fmla="*/ 1210863 h 2380521"/>
              <a:gd name="connsiteX725" fmla="*/ 6297511 w 8023328"/>
              <a:gd name="connsiteY725" fmla="*/ 1210863 h 2380521"/>
              <a:gd name="connsiteX726" fmla="*/ 6309908 w 8023328"/>
              <a:gd name="connsiteY726" fmla="*/ 1224719 h 2380521"/>
              <a:gd name="connsiteX727" fmla="*/ 6297511 w 8023328"/>
              <a:gd name="connsiteY727" fmla="*/ 1237116 h 2380521"/>
              <a:gd name="connsiteX728" fmla="*/ 6283655 w 8023328"/>
              <a:gd name="connsiteY728" fmla="*/ 1224719 h 2380521"/>
              <a:gd name="connsiteX729" fmla="*/ 6297511 w 8023328"/>
              <a:gd name="connsiteY729" fmla="*/ 1210863 h 2380521"/>
              <a:gd name="connsiteX730" fmla="*/ 6226679 w 8023328"/>
              <a:gd name="connsiteY730" fmla="*/ 1210863 h 2380521"/>
              <a:gd name="connsiteX731" fmla="*/ 6239076 w 8023328"/>
              <a:gd name="connsiteY731" fmla="*/ 1224719 h 2380521"/>
              <a:gd name="connsiteX732" fmla="*/ 6226679 w 8023328"/>
              <a:gd name="connsiteY732" fmla="*/ 1237116 h 2380521"/>
              <a:gd name="connsiteX733" fmla="*/ 6212823 w 8023328"/>
              <a:gd name="connsiteY733" fmla="*/ 1224719 h 2380521"/>
              <a:gd name="connsiteX734" fmla="*/ 6226679 w 8023328"/>
              <a:gd name="connsiteY734" fmla="*/ 1210863 h 2380521"/>
              <a:gd name="connsiteX735" fmla="*/ 6154391 w 8023328"/>
              <a:gd name="connsiteY735" fmla="*/ 1210863 h 2380521"/>
              <a:gd name="connsiteX736" fmla="*/ 6168247 w 8023328"/>
              <a:gd name="connsiteY736" fmla="*/ 1224719 h 2380521"/>
              <a:gd name="connsiteX737" fmla="*/ 6154391 w 8023328"/>
              <a:gd name="connsiteY737" fmla="*/ 1237116 h 2380521"/>
              <a:gd name="connsiteX738" fmla="*/ 6141994 w 8023328"/>
              <a:gd name="connsiteY738" fmla="*/ 1224719 h 2380521"/>
              <a:gd name="connsiteX739" fmla="*/ 6154391 w 8023328"/>
              <a:gd name="connsiteY739" fmla="*/ 1210863 h 2380521"/>
              <a:gd name="connsiteX740" fmla="*/ 6083559 w 8023328"/>
              <a:gd name="connsiteY740" fmla="*/ 1210863 h 2380521"/>
              <a:gd name="connsiteX741" fmla="*/ 6097415 w 8023328"/>
              <a:gd name="connsiteY741" fmla="*/ 1224719 h 2380521"/>
              <a:gd name="connsiteX742" fmla="*/ 6083559 w 8023328"/>
              <a:gd name="connsiteY742" fmla="*/ 1237116 h 2380521"/>
              <a:gd name="connsiteX743" fmla="*/ 6071162 w 8023328"/>
              <a:gd name="connsiteY743" fmla="*/ 1224719 h 2380521"/>
              <a:gd name="connsiteX744" fmla="*/ 6083559 w 8023328"/>
              <a:gd name="connsiteY744" fmla="*/ 1210863 h 2380521"/>
              <a:gd name="connsiteX745" fmla="*/ 6009356 w 8023328"/>
              <a:gd name="connsiteY745" fmla="*/ 1210863 h 2380521"/>
              <a:gd name="connsiteX746" fmla="*/ 6023212 w 8023328"/>
              <a:gd name="connsiteY746" fmla="*/ 1224719 h 2380521"/>
              <a:gd name="connsiteX747" fmla="*/ 6009356 w 8023328"/>
              <a:gd name="connsiteY747" fmla="*/ 1237116 h 2380521"/>
              <a:gd name="connsiteX748" fmla="*/ 5996959 w 8023328"/>
              <a:gd name="connsiteY748" fmla="*/ 1224719 h 2380521"/>
              <a:gd name="connsiteX749" fmla="*/ 6009356 w 8023328"/>
              <a:gd name="connsiteY749" fmla="*/ 1210863 h 2380521"/>
              <a:gd name="connsiteX750" fmla="*/ 5940548 w 8023328"/>
              <a:gd name="connsiteY750" fmla="*/ 1210863 h 2380521"/>
              <a:gd name="connsiteX751" fmla="*/ 5955726 w 8023328"/>
              <a:gd name="connsiteY751" fmla="*/ 1224719 h 2380521"/>
              <a:gd name="connsiteX752" fmla="*/ 5940548 w 8023328"/>
              <a:gd name="connsiteY752" fmla="*/ 1237116 h 2380521"/>
              <a:gd name="connsiteX753" fmla="*/ 5926130 w 8023328"/>
              <a:gd name="connsiteY753" fmla="*/ 1224719 h 2380521"/>
              <a:gd name="connsiteX754" fmla="*/ 5940548 w 8023328"/>
              <a:gd name="connsiteY754" fmla="*/ 1210863 h 2380521"/>
              <a:gd name="connsiteX755" fmla="*/ 5870088 w 8023328"/>
              <a:gd name="connsiteY755" fmla="*/ 1210863 h 2380521"/>
              <a:gd name="connsiteX756" fmla="*/ 5884877 w 8023328"/>
              <a:gd name="connsiteY756" fmla="*/ 1224719 h 2380521"/>
              <a:gd name="connsiteX757" fmla="*/ 5870088 w 8023328"/>
              <a:gd name="connsiteY757" fmla="*/ 1237116 h 2380521"/>
              <a:gd name="connsiteX758" fmla="*/ 5855299 w 8023328"/>
              <a:gd name="connsiteY758" fmla="*/ 1224719 h 2380521"/>
              <a:gd name="connsiteX759" fmla="*/ 5870088 w 8023328"/>
              <a:gd name="connsiteY759" fmla="*/ 1210863 h 2380521"/>
              <a:gd name="connsiteX760" fmla="*/ 5799257 w 8023328"/>
              <a:gd name="connsiteY760" fmla="*/ 1210863 h 2380521"/>
              <a:gd name="connsiteX761" fmla="*/ 5814045 w 8023328"/>
              <a:gd name="connsiteY761" fmla="*/ 1224719 h 2380521"/>
              <a:gd name="connsiteX762" fmla="*/ 5799257 w 8023328"/>
              <a:gd name="connsiteY762" fmla="*/ 1237116 h 2380521"/>
              <a:gd name="connsiteX763" fmla="*/ 5784469 w 8023328"/>
              <a:gd name="connsiteY763" fmla="*/ 1224719 h 2380521"/>
              <a:gd name="connsiteX764" fmla="*/ 5799257 w 8023328"/>
              <a:gd name="connsiteY764" fmla="*/ 1210863 h 2380521"/>
              <a:gd name="connsiteX765" fmla="*/ 5724122 w 8023328"/>
              <a:gd name="connsiteY765" fmla="*/ 1210863 h 2380521"/>
              <a:gd name="connsiteX766" fmla="*/ 5736519 w 8023328"/>
              <a:gd name="connsiteY766" fmla="*/ 1225651 h 2380521"/>
              <a:gd name="connsiteX767" fmla="*/ 5724122 w 8023328"/>
              <a:gd name="connsiteY767" fmla="*/ 1240439 h 2380521"/>
              <a:gd name="connsiteX768" fmla="*/ 5710266 w 8023328"/>
              <a:gd name="connsiteY768" fmla="*/ 1225651 h 2380521"/>
              <a:gd name="connsiteX769" fmla="*/ 5724122 w 8023328"/>
              <a:gd name="connsiteY769" fmla="*/ 1210863 h 2380521"/>
              <a:gd name="connsiteX770" fmla="*/ 5653291 w 8023328"/>
              <a:gd name="connsiteY770" fmla="*/ 1210863 h 2380521"/>
              <a:gd name="connsiteX771" fmla="*/ 5665688 w 8023328"/>
              <a:gd name="connsiteY771" fmla="*/ 1225651 h 2380521"/>
              <a:gd name="connsiteX772" fmla="*/ 5653291 w 8023328"/>
              <a:gd name="connsiteY772" fmla="*/ 1240439 h 2380521"/>
              <a:gd name="connsiteX773" fmla="*/ 5639435 w 8023328"/>
              <a:gd name="connsiteY773" fmla="*/ 1225651 h 2380521"/>
              <a:gd name="connsiteX774" fmla="*/ 5653291 w 8023328"/>
              <a:gd name="connsiteY774" fmla="*/ 1210863 h 2380521"/>
              <a:gd name="connsiteX775" fmla="*/ 5582461 w 8023328"/>
              <a:gd name="connsiteY775" fmla="*/ 1210863 h 2380521"/>
              <a:gd name="connsiteX776" fmla="*/ 5594858 w 8023328"/>
              <a:gd name="connsiteY776" fmla="*/ 1225651 h 2380521"/>
              <a:gd name="connsiteX777" fmla="*/ 5582461 w 8023328"/>
              <a:gd name="connsiteY777" fmla="*/ 1240439 h 2380521"/>
              <a:gd name="connsiteX778" fmla="*/ 5568605 w 8023328"/>
              <a:gd name="connsiteY778" fmla="*/ 1225651 h 2380521"/>
              <a:gd name="connsiteX779" fmla="*/ 5582461 w 8023328"/>
              <a:gd name="connsiteY779" fmla="*/ 1210863 h 2380521"/>
              <a:gd name="connsiteX780" fmla="*/ 5510171 w 8023328"/>
              <a:gd name="connsiteY780" fmla="*/ 1210863 h 2380521"/>
              <a:gd name="connsiteX781" fmla="*/ 5524027 w 8023328"/>
              <a:gd name="connsiteY781" fmla="*/ 1225651 h 2380521"/>
              <a:gd name="connsiteX782" fmla="*/ 5510171 w 8023328"/>
              <a:gd name="connsiteY782" fmla="*/ 1240439 h 2380521"/>
              <a:gd name="connsiteX783" fmla="*/ 5497774 w 8023328"/>
              <a:gd name="connsiteY783" fmla="*/ 1225651 h 2380521"/>
              <a:gd name="connsiteX784" fmla="*/ 5510171 w 8023328"/>
              <a:gd name="connsiteY784" fmla="*/ 1210863 h 2380521"/>
              <a:gd name="connsiteX785" fmla="*/ 5438937 w 8023328"/>
              <a:gd name="connsiteY785" fmla="*/ 1210863 h 2380521"/>
              <a:gd name="connsiteX786" fmla="*/ 5453178 w 8023328"/>
              <a:gd name="connsiteY786" fmla="*/ 1225651 h 2380521"/>
              <a:gd name="connsiteX787" fmla="*/ 5438937 w 8023328"/>
              <a:gd name="connsiteY787" fmla="*/ 1240439 h 2380521"/>
              <a:gd name="connsiteX788" fmla="*/ 5426945 w 8023328"/>
              <a:gd name="connsiteY788" fmla="*/ 1225651 h 2380521"/>
              <a:gd name="connsiteX789" fmla="*/ 5438937 w 8023328"/>
              <a:gd name="connsiteY789" fmla="*/ 1210863 h 2380521"/>
              <a:gd name="connsiteX790" fmla="*/ 5367530 w 8023328"/>
              <a:gd name="connsiteY790" fmla="*/ 1210863 h 2380521"/>
              <a:gd name="connsiteX791" fmla="*/ 5382318 w 8023328"/>
              <a:gd name="connsiteY791" fmla="*/ 1225651 h 2380521"/>
              <a:gd name="connsiteX792" fmla="*/ 5367530 w 8023328"/>
              <a:gd name="connsiteY792" fmla="*/ 1240439 h 2380521"/>
              <a:gd name="connsiteX793" fmla="*/ 5352742 w 8023328"/>
              <a:gd name="connsiteY793" fmla="*/ 1225651 h 2380521"/>
              <a:gd name="connsiteX794" fmla="*/ 5367530 w 8023328"/>
              <a:gd name="connsiteY794" fmla="*/ 1210863 h 2380521"/>
              <a:gd name="connsiteX795" fmla="*/ 5296699 w 8023328"/>
              <a:gd name="connsiteY795" fmla="*/ 1210863 h 2380521"/>
              <a:gd name="connsiteX796" fmla="*/ 5311488 w 8023328"/>
              <a:gd name="connsiteY796" fmla="*/ 1225651 h 2380521"/>
              <a:gd name="connsiteX797" fmla="*/ 5296699 w 8023328"/>
              <a:gd name="connsiteY797" fmla="*/ 1240439 h 2380521"/>
              <a:gd name="connsiteX798" fmla="*/ 5281910 w 8023328"/>
              <a:gd name="connsiteY798" fmla="*/ 1225651 h 2380521"/>
              <a:gd name="connsiteX799" fmla="*/ 5296699 w 8023328"/>
              <a:gd name="connsiteY799" fmla="*/ 1210863 h 2380521"/>
              <a:gd name="connsiteX800" fmla="*/ 5225869 w 8023328"/>
              <a:gd name="connsiteY800" fmla="*/ 1210863 h 2380521"/>
              <a:gd name="connsiteX801" fmla="*/ 5240657 w 8023328"/>
              <a:gd name="connsiteY801" fmla="*/ 1225651 h 2380521"/>
              <a:gd name="connsiteX802" fmla="*/ 5225869 w 8023328"/>
              <a:gd name="connsiteY802" fmla="*/ 1240439 h 2380521"/>
              <a:gd name="connsiteX803" fmla="*/ 5211081 w 8023328"/>
              <a:gd name="connsiteY803" fmla="*/ 1225651 h 2380521"/>
              <a:gd name="connsiteX804" fmla="*/ 5225869 w 8023328"/>
              <a:gd name="connsiteY804" fmla="*/ 1210863 h 2380521"/>
              <a:gd name="connsiteX805" fmla="*/ 5154105 w 8023328"/>
              <a:gd name="connsiteY805" fmla="*/ 1210863 h 2380521"/>
              <a:gd name="connsiteX806" fmla="*/ 5166502 w 8023328"/>
              <a:gd name="connsiteY806" fmla="*/ 1225651 h 2380521"/>
              <a:gd name="connsiteX807" fmla="*/ 5154105 w 8023328"/>
              <a:gd name="connsiteY807" fmla="*/ 1240439 h 2380521"/>
              <a:gd name="connsiteX808" fmla="*/ 5140249 w 8023328"/>
              <a:gd name="connsiteY808" fmla="*/ 1225651 h 2380521"/>
              <a:gd name="connsiteX809" fmla="*/ 5154105 w 8023328"/>
              <a:gd name="connsiteY809" fmla="*/ 1210863 h 2380521"/>
              <a:gd name="connsiteX810" fmla="*/ 5083276 w 8023328"/>
              <a:gd name="connsiteY810" fmla="*/ 1210863 h 2380521"/>
              <a:gd name="connsiteX811" fmla="*/ 5095673 w 8023328"/>
              <a:gd name="connsiteY811" fmla="*/ 1225651 h 2380521"/>
              <a:gd name="connsiteX812" fmla="*/ 5083276 w 8023328"/>
              <a:gd name="connsiteY812" fmla="*/ 1240439 h 2380521"/>
              <a:gd name="connsiteX813" fmla="*/ 5069420 w 8023328"/>
              <a:gd name="connsiteY813" fmla="*/ 1225651 h 2380521"/>
              <a:gd name="connsiteX814" fmla="*/ 5083276 w 8023328"/>
              <a:gd name="connsiteY814" fmla="*/ 1210863 h 2380521"/>
              <a:gd name="connsiteX815" fmla="*/ 5012445 w 8023328"/>
              <a:gd name="connsiteY815" fmla="*/ 1210863 h 2380521"/>
              <a:gd name="connsiteX816" fmla="*/ 5024842 w 8023328"/>
              <a:gd name="connsiteY816" fmla="*/ 1225651 h 2380521"/>
              <a:gd name="connsiteX817" fmla="*/ 5012445 w 8023328"/>
              <a:gd name="connsiteY817" fmla="*/ 1240439 h 2380521"/>
              <a:gd name="connsiteX818" fmla="*/ 4998589 w 8023328"/>
              <a:gd name="connsiteY818" fmla="*/ 1225651 h 2380521"/>
              <a:gd name="connsiteX819" fmla="*/ 5012445 w 8023328"/>
              <a:gd name="connsiteY819" fmla="*/ 1210863 h 2380521"/>
              <a:gd name="connsiteX820" fmla="*/ 4940157 w 8023328"/>
              <a:gd name="connsiteY820" fmla="*/ 1210863 h 2380521"/>
              <a:gd name="connsiteX821" fmla="*/ 4954013 w 8023328"/>
              <a:gd name="connsiteY821" fmla="*/ 1225651 h 2380521"/>
              <a:gd name="connsiteX822" fmla="*/ 4940157 w 8023328"/>
              <a:gd name="connsiteY822" fmla="*/ 1240439 h 2380521"/>
              <a:gd name="connsiteX823" fmla="*/ 4927760 w 8023328"/>
              <a:gd name="connsiteY823" fmla="*/ 1225651 h 2380521"/>
              <a:gd name="connsiteX824" fmla="*/ 4940157 w 8023328"/>
              <a:gd name="connsiteY824" fmla="*/ 1210863 h 2380521"/>
              <a:gd name="connsiteX825" fmla="*/ 4865953 w 8023328"/>
              <a:gd name="connsiteY825" fmla="*/ 1210863 h 2380521"/>
              <a:gd name="connsiteX826" fmla="*/ 4879809 w 8023328"/>
              <a:gd name="connsiteY826" fmla="*/ 1225651 h 2380521"/>
              <a:gd name="connsiteX827" fmla="*/ 4865953 w 8023328"/>
              <a:gd name="connsiteY827" fmla="*/ 1240439 h 2380521"/>
              <a:gd name="connsiteX828" fmla="*/ 4853556 w 8023328"/>
              <a:gd name="connsiteY828" fmla="*/ 1225651 h 2380521"/>
              <a:gd name="connsiteX829" fmla="*/ 4865953 w 8023328"/>
              <a:gd name="connsiteY829" fmla="*/ 1210863 h 2380521"/>
              <a:gd name="connsiteX830" fmla="*/ 4795122 w 8023328"/>
              <a:gd name="connsiteY830" fmla="*/ 1210863 h 2380521"/>
              <a:gd name="connsiteX831" fmla="*/ 4808978 w 8023328"/>
              <a:gd name="connsiteY831" fmla="*/ 1225651 h 2380521"/>
              <a:gd name="connsiteX832" fmla="*/ 4795122 w 8023328"/>
              <a:gd name="connsiteY832" fmla="*/ 1240439 h 2380521"/>
              <a:gd name="connsiteX833" fmla="*/ 4782725 w 8023328"/>
              <a:gd name="connsiteY833" fmla="*/ 1225651 h 2380521"/>
              <a:gd name="connsiteX834" fmla="*/ 4795122 w 8023328"/>
              <a:gd name="connsiteY834" fmla="*/ 1210863 h 2380521"/>
              <a:gd name="connsiteX835" fmla="*/ 4726684 w 8023328"/>
              <a:gd name="connsiteY835" fmla="*/ 1210863 h 2380521"/>
              <a:gd name="connsiteX836" fmla="*/ 4741472 w 8023328"/>
              <a:gd name="connsiteY836" fmla="*/ 1225651 h 2380521"/>
              <a:gd name="connsiteX837" fmla="*/ 4726684 w 8023328"/>
              <a:gd name="connsiteY837" fmla="*/ 1240439 h 2380521"/>
              <a:gd name="connsiteX838" fmla="*/ 4711896 w 8023328"/>
              <a:gd name="connsiteY838" fmla="*/ 1225651 h 2380521"/>
              <a:gd name="connsiteX839" fmla="*/ 4726684 w 8023328"/>
              <a:gd name="connsiteY839" fmla="*/ 1210863 h 2380521"/>
              <a:gd name="connsiteX840" fmla="*/ 4655853 w 8023328"/>
              <a:gd name="connsiteY840" fmla="*/ 1210863 h 2380521"/>
              <a:gd name="connsiteX841" fmla="*/ 4670642 w 8023328"/>
              <a:gd name="connsiteY841" fmla="*/ 1225651 h 2380521"/>
              <a:gd name="connsiteX842" fmla="*/ 4655853 w 8023328"/>
              <a:gd name="connsiteY842" fmla="*/ 1240439 h 2380521"/>
              <a:gd name="connsiteX843" fmla="*/ 4641064 w 8023328"/>
              <a:gd name="connsiteY843" fmla="*/ 1225651 h 2380521"/>
              <a:gd name="connsiteX844" fmla="*/ 4655853 w 8023328"/>
              <a:gd name="connsiteY844" fmla="*/ 1210863 h 2380521"/>
              <a:gd name="connsiteX845" fmla="*/ 4585023 w 8023328"/>
              <a:gd name="connsiteY845" fmla="*/ 1210863 h 2380521"/>
              <a:gd name="connsiteX846" fmla="*/ 4599811 w 8023328"/>
              <a:gd name="connsiteY846" fmla="*/ 1225651 h 2380521"/>
              <a:gd name="connsiteX847" fmla="*/ 4585023 w 8023328"/>
              <a:gd name="connsiteY847" fmla="*/ 1240439 h 2380521"/>
              <a:gd name="connsiteX848" fmla="*/ 4570235 w 8023328"/>
              <a:gd name="connsiteY848" fmla="*/ 1225651 h 2380521"/>
              <a:gd name="connsiteX849" fmla="*/ 4585023 w 8023328"/>
              <a:gd name="connsiteY849" fmla="*/ 1210863 h 2380521"/>
              <a:gd name="connsiteX850" fmla="*/ 4513260 w 8023328"/>
              <a:gd name="connsiteY850" fmla="*/ 1210863 h 2380521"/>
              <a:gd name="connsiteX851" fmla="*/ 4525657 w 8023328"/>
              <a:gd name="connsiteY851" fmla="*/ 1225651 h 2380521"/>
              <a:gd name="connsiteX852" fmla="*/ 4513260 w 8023328"/>
              <a:gd name="connsiteY852" fmla="*/ 1240439 h 2380521"/>
              <a:gd name="connsiteX853" fmla="*/ 4499404 w 8023328"/>
              <a:gd name="connsiteY853" fmla="*/ 1225651 h 2380521"/>
              <a:gd name="connsiteX854" fmla="*/ 4513260 w 8023328"/>
              <a:gd name="connsiteY854" fmla="*/ 1210863 h 2380521"/>
              <a:gd name="connsiteX855" fmla="*/ 4439056 w 8023328"/>
              <a:gd name="connsiteY855" fmla="*/ 1210863 h 2380521"/>
              <a:gd name="connsiteX856" fmla="*/ 4451453 w 8023328"/>
              <a:gd name="connsiteY856" fmla="*/ 1225651 h 2380521"/>
              <a:gd name="connsiteX857" fmla="*/ 4439056 w 8023328"/>
              <a:gd name="connsiteY857" fmla="*/ 1240439 h 2380521"/>
              <a:gd name="connsiteX858" fmla="*/ 4425200 w 8023328"/>
              <a:gd name="connsiteY858" fmla="*/ 1225651 h 2380521"/>
              <a:gd name="connsiteX859" fmla="*/ 4439056 w 8023328"/>
              <a:gd name="connsiteY859" fmla="*/ 1210863 h 2380521"/>
              <a:gd name="connsiteX860" fmla="*/ 4366768 w 8023328"/>
              <a:gd name="connsiteY860" fmla="*/ 1210863 h 2380521"/>
              <a:gd name="connsiteX861" fmla="*/ 4380624 w 8023328"/>
              <a:gd name="connsiteY861" fmla="*/ 1225651 h 2380521"/>
              <a:gd name="connsiteX862" fmla="*/ 4366768 w 8023328"/>
              <a:gd name="connsiteY862" fmla="*/ 1240439 h 2380521"/>
              <a:gd name="connsiteX863" fmla="*/ 4354371 w 8023328"/>
              <a:gd name="connsiteY863" fmla="*/ 1225651 h 2380521"/>
              <a:gd name="connsiteX864" fmla="*/ 4366768 w 8023328"/>
              <a:gd name="connsiteY864" fmla="*/ 1210863 h 2380521"/>
              <a:gd name="connsiteX865" fmla="*/ 4295937 w 8023328"/>
              <a:gd name="connsiteY865" fmla="*/ 1210863 h 2380521"/>
              <a:gd name="connsiteX866" fmla="*/ 4309793 w 8023328"/>
              <a:gd name="connsiteY866" fmla="*/ 1225651 h 2380521"/>
              <a:gd name="connsiteX867" fmla="*/ 4295937 w 8023328"/>
              <a:gd name="connsiteY867" fmla="*/ 1240439 h 2380521"/>
              <a:gd name="connsiteX868" fmla="*/ 4283540 w 8023328"/>
              <a:gd name="connsiteY868" fmla="*/ 1225651 h 2380521"/>
              <a:gd name="connsiteX869" fmla="*/ 4295937 w 8023328"/>
              <a:gd name="connsiteY869" fmla="*/ 1210863 h 2380521"/>
              <a:gd name="connsiteX870" fmla="*/ 368953 w 8023328"/>
              <a:gd name="connsiteY870" fmla="*/ 1210863 h 2380521"/>
              <a:gd name="connsiteX871" fmla="*/ 383742 w 8023328"/>
              <a:gd name="connsiteY871" fmla="*/ 1225651 h 2380521"/>
              <a:gd name="connsiteX872" fmla="*/ 368953 w 8023328"/>
              <a:gd name="connsiteY872" fmla="*/ 1240439 h 2380521"/>
              <a:gd name="connsiteX873" fmla="*/ 354165 w 8023328"/>
              <a:gd name="connsiteY873" fmla="*/ 1225651 h 2380521"/>
              <a:gd name="connsiteX874" fmla="*/ 368953 w 8023328"/>
              <a:gd name="connsiteY874" fmla="*/ 1210863 h 2380521"/>
              <a:gd name="connsiteX875" fmla="*/ 297189 w 8023328"/>
              <a:gd name="connsiteY875" fmla="*/ 1210863 h 2380521"/>
              <a:gd name="connsiteX876" fmla="*/ 309586 w 8023328"/>
              <a:gd name="connsiteY876" fmla="*/ 1225651 h 2380521"/>
              <a:gd name="connsiteX877" fmla="*/ 297189 w 8023328"/>
              <a:gd name="connsiteY877" fmla="*/ 1240439 h 2380521"/>
              <a:gd name="connsiteX878" fmla="*/ 283334 w 8023328"/>
              <a:gd name="connsiteY878" fmla="*/ 1225651 h 2380521"/>
              <a:gd name="connsiteX879" fmla="*/ 297189 w 8023328"/>
              <a:gd name="connsiteY879" fmla="*/ 1210863 h 2380521"/>
              <a:gd name="connsiteX880" fmla="*/ 226361 w 8023328"/>
              <a:gd name="connsiteY880" fmla="*/ 1210863 h 2380521"/>
              <a:gd name="connsiteX881" fmla="*/ 238759 w 8023328"/>
              <a:gd name="connsiteY881" fmla="*/ 1225651 h 2380521"/>
              <a:gd name="connsiteX882" fmla="*/ 226361 w 8023328"/>
              <a:gd name="connsiteY882" fmla="*/ 1240439 h 2380521"/>
              <a:gd name="connsiteX883" fmla="*/ 212504 w 8023328"/>
              <a:gd name="connsiteY883" fmla="*/ 1225651 h 2380521"/>
              <a:gd name="connsiteX884" fmla="*/ 226361 w 8023328"/>
              <a:gd name="connsiteY884" fmla="*/ 1210863 h 2380521"/>
              <a:gd name="connsiteX885" fmla="*/ 155527 w 8023328"/>
              <a:gd name="connsiteY885" fmla="*/ 1210863 h 2380521"/>
              <a:gd name="connsiteX886" fmla="*/ 167924 w 8023328"/>
              <a:gd name="connsiteY886" fmla="*/ 1225651 h 2380521"/>
              <a:gd name="connsiteX887" fmla="*/ 155527 w 8023328"/>
              <a:gd name="connsiteY887" fmla="*/ 1240439 h 2380521"/>
              <a:gd name="connsiteX888" fmla="*/ 141671 w 8023328"/>
              <a:gd name="connsiteY888" fmla="*/ 1225651 h 2380521"/>
              <a:gd name="connsiteX889" fmla="*/ 155527 w 8023328"/>
              <a:gd name="connsiteY889" fmla="*/ 1210863 h 2380521"/>
              <a:gd name="connsiteX890" fmla="*/ 83239 w 8023328"/>
              <a:gd name="connsiteY890" fmla="*/ 1210863 h 2380521"/>
              <a:gd name="connsiteX891" fmla="*/ 97095 w 8023328"/>
              <a:gd name="connsiteY891" fmla="*/ 1225651 h 2380521"/>
              <a:gd name="connsiteX892" fmla="*/ 83239 w 8023328"/>
              <a:gd name="connsiteY892" fmla="*/ 1240439 h 2380521"/>
              <a:gd name="connsiteX893" fmla="*/ 70841 w 8023328"/>
              <a:gd name="connsiteY893" fmla="*/ 1225651 h 2380521"/>
              <a:gd name="connsiteX894" fmla="*/ 83239 w 8023328"/>
              <a:gd name="connsiteY894" fmla="*/ 1210863 h 2380521"/>
              <a:gd name="connsiteX895" fmla="*/ 12003 w 8023328"/>
              <a:gd name="connsiteY895" fmla="*/ 1210863 h 2380521"/>
              <a:gd name="connsiteX896" fmla="*/ 26244 w 8023328"/>
              <a:gd name="connsiteY896" fmla="*/ 1225651 h 2380521"/>
              <a:gd name="connsiteX897" fmla="*/ 12003 w 8023328"/>
              <a:gd name="connsiteY897" fmla="*/ 1240439 h 2380521"/>
              <a:gd name="connsiteX898" fmla="*/ 10 w 8023328"/>
              <a:gd name="connsiteY898" fmla="*/ 1225651 h 2380521"/>
              <a:gd name="connsiteX899" fmla="*/ 12003 w 8023328"/>
              <a:gd name="connsiteY899" fmla="*/ 1210863 h 2380521"/>
              <a:gd name="connsiteX900" fmla="*/ 7013492 w 8023328"/>
              <a:gd name="connsiteY900" fmla="*/ 1140032 h 2380521"/>
              <a:gd name="connsiteX901" fmla="*/ 7028280 w 8023328"/>
              <a:gd name="connsiteY901" fmla="*/ 1152429 h 2380521"/>
              <a:gd name="connsiteX902" fmla="*/ 7013492 w 8023328"/>
              <a:gd name="connsiteY902" fmla="*/ 1166286 h 2380521"/>
              <a:gd name="connsiteX903" fmla="*/ 6998704 w 8023328"/>
              <a:gd name="connsiteY903" fmla="*/ 1152429 h 2380521"/>
              <a:gd name="connsiteX904" fmla="*/ 7013492 w 8023328"/>
              <a:gd name="connsiteY904" fmla="*/ 1140032 h 2380521"/>
              <a:gd name="connsiteX905" fmla="*/ 6939085 w 8023328"/>
              <a:gd name="connsiteY905" fmla="*/ 1140032 h 2380521"/>
              <a:gd name="connsiteX906" fmla="*/ 6950753 w 8023328"/>
              <a:gd name="connsiteY906" fmla="*/ 1152429 h 2380521"/>
              <a:gd name="connsiteX907" fmla="*/ 6939085 w 8023328"/>
              <a:gd name="connsiteY907" fmla="*/ 1166286 h 2380521"/>
              <a:gd name="connsiteX908" fmla="*/ 6924500 w 8023328"/>
              <a:gd name="connsiteY908" fmla="*/ 1152429 h 2380521"/>
              <a:gd name="connsiteX909" fmla="*/ 6939085 w 8023328"/>
              <a:gd name="connsiteY909" fmla="*/ 1140032 h 2380521"/>
              <a:gd name="connsiteX910" fmla="*/ 6867525 w 8023328"/>
              <a:gd name="connsiteY910" fmla="*/ 1140032 h 2380521"/>
              <a:gd name="connsiteX911" fmla="*/ 6879922 w 8023328"/>
              <a:gd name="connsiteY911" fmla="*/ 1153888 h 2380521"/>
              <a:gd name="connsiteX912" fmla="*/ 6867525 w 8023328"/>
              <a:gd name="connsiteY912" fmla="*/ 1166286 h 2380521"/>
              <a:gd name="connsiteX913" fmla="*/ 6853669 w 8023328"/>
              <a:gd name="connsiteY913" fmla="*/ 1153888 h 2380521"/>
              <a:gd name="connsiteX914" fmla="*/ 6867525 w 8023328"/>
              <a:gd name="connsiteY914" fmla="*/ 1140032 h 2380521"/>
              <a:gd name="connsiteX915" fmla="*/ 6796696 w 8023328"/>
              <a:gd name="connsiteY915" fmla="*/ 1140032 h 2380521"/>
              <a:gd name="connsiteX916" fmla="*/ 6809093 w 8023328"/>
              <a:gd name="connsiteY916" fmla="*/ 1153888 h 2380521"/>
              <a:gd name="connsiteX917" fmla="*/ 6796696 w 8023328"/>
              <a:gd name="connsiteY917" fmla="*/ 1166286 h 2380521"/>
              <a:gd name="connsiteX918" fmla="*/ 6782840 w 8023328"/>
              <a:gd name="connsiteY918" fmla="*/ 1153888 h 2380521"/>
              <a:gd name="connsiteX919" fmla="*/ 6796696 w 8023328"/>
              <a:gd name="connsiteY919" fmla="*/ 1140032 h 2380521"/>
              <a:gd name="connsiteX920" fmla="*/ 6724405 w 8023328"/>
              <a:gd name="connsiteY920" fmla="*/ 1140032 h 2380521"/>
              <a:gd name="connsiteX921" fmla="*/ 6738261 w 8023328"/>
              <a:gd name="connsiteY921" fmla="*/ 1153888 h 2380521"/>
              <a:gd name="connsiteX922" fmla="*/ 6724405 w 8023328"/>
              <a:gd name="connsiteY922" fmla="*/ 1166286 h 2380521"/>
              <a:gd name="connsiteX923" fmla="*/ 6712008 w 8023328"/>
              <a:gd name="connsiteY923" fmla="*/ 1153888 h 2380521"/>
              <a:gd name="connsiteX924" fmla="*/ 6724405 w 8023328"/>
              <a:gd name="connsiteY924" fmla="*/ 1140032 h 2380521"/>
              <a:gd name="connsiteX925" fmla="*/ 6653576 w 8023328"/>
              <a:gd name="connsiteY925" fmla="*/ 1140032 h 2380521"/>
              <a:gd name="connsiteX926" fmla="*/ 6667432 w 8023328"/>
              <a:gd name="connsiteY926" fmla="*/ 1153888 h 2380521"/>
              <a:gd name="connsiteX927" fmla="*/ 6653576 w 8023328"/>
              <a:gd name="connsiteY927" fmla="*/ 1166286 h 2380521"/>
              <a:gd name="connsiteX928" fmla="*/ 6641179 w 8023328"/>
              <a:gd name="connsiteY928" fmla="*/ 1153888 h 2380521"/>
              <a:gd name="connsiteX929" fmla="*/ 6653576 w 8023328"/>
              <a:gd name="connsiteY929" fmla="*/ 1140032 h 2380521"/>
              <a:gd name="connsiteX930" fmla="*/ 6581764 w 8023328"/>
              <a:gd name="connsiteY930" fmla="*/ 1140032 h 2380521"/>
              <a:gd name="connsiteX931" fmla="*/ 6596552 w 8023328"/>
              <a:gd name="connsiteY931" fmla="*/ 1153888 h 2380521"/>
              <a:gd name="connsiteX932" fmla="*/ 6581764 w 8023328"/>
              <a:gd name="connsiteY932" fmla="*/ 1166286 h 2380521"/>
              <a:gd name="connsiteX933" fmla="*/ 6566976 w 8023328"/>
              <a:gd name="connsiteY933" fmla="*/ 1153888 h 2380521"/>
              <a:gd name="connsiteX934" fmla="*/ 6581764 w 8023328"/>
              <a:gd name="connsiteY934" fmla="*/ 1140032 h 2380521"/>
              <a:gd name="connsiteX935" fmla="*/ 6510933 w 8023328"/>
              <a:gd name="connsiteY935" fmla="*/ 1140032 h 2380521"/>
              <a:gd name="connsiteX936" fmla="*/ 6525722 w 8023328"/>
              <a:gd name="connsiteY936" fmla="*/ 1153888 h 2380521"/>
              <a:gd name="connsiteX937" fmla="*/ 6510933 w 8023328"/>
              <a:gd name="connsiteY937" fmla="*/ 1166286 h 2380521"/>
              <a:gd name="connsiteX938" fmla="*/ 6496144 w 8023328"/>
              <a:gd name="connsiteY938" fmla="*/ 1153888 h 2380521"/>
              <a:gd name="connsiteX939" fmla="*/ 6510933 w 8023328"/>
              <a:gd name="connsiteY939" fmla="*/ 1140032 h 2380521"/>
              <a:gd name="connsiteX940" fmla="*/ 6440492 w 8023328"/>
              <a:gd name="connsiteY940" fmla="*/ 1140032 h 2380521"/>
              <a:gd name="connsiteX941" fmla="*/ 6454911 w 8023328"/>
              <a:gd name="connsiteY941" fmla="*/ 1153888 h 2380521"/>
              <a:gd name="connsiteX942" fmla="*/ 6440492 w 8023328"/>
              <a:gd name="connsiteY942" fmla="*/ 1166286 h 2380521"/>
              <a:gd name="connsiteX943" fmla="*/ 6425315 w 8023328"/>
              <a:gd name="connsiteY943" fmla="*/ 1153888 h 2380521"/>
              <a:gd name="connsiteX944" fmla="*/ 6440492 w 8023328"/>
              <a:gd name="connsiteY944" fmla="*/ 1140032 h 2380521"/>
              <a:gd name="connsiteX945" fmla="*/ 6368340 w 8023328"/>
              <a:gd name="connsiteY945" fmla="*/ 1140032 h 2380521"/>
              <a:gd name="connsiteX946" fmla="*/ 6380737 w 8023328"/>
              <a:gd name="connsiteY946" fmla="*/ 1153888 h 2380521"/>
              <a:gd name="connsiteX947" fmla="*/ 6368340 w 8023328"/>
              <a:gd name="connsiteY947" fmla="*/ 1166286 h 2380521"/>
              <a:gd name="connsiteX948" fmla="*/ 6354484 w 8023328"/>
              <a:gd name="connsiteY948" fmla="*/ 1153888 h 2380521"/>
              <a:gd name="connsiteX949" fmla="*/ 6368340 w 8023328"/>
              <a:gd name="connsiteY949" fmla="*/ 1140032 h 2380521"/>
              <a:gd name="connsiteX950" fmla="*/ 6297511 w 8023328"/>
              <a:gd name="connsiteY950" fmla="*/ 1140032 h 2380521"/>
              <a:gd name="connsiteX951" fmla="*/ 6309908 w 8023328"/>
              <a:gd name="connsiteY951" fmla="*/ 1153888 h 2380521"/>
              <a:gd name="connsiteX952" fmla="*/ 6297511 w 8023328"/>
              <a:gd name="connsiteY952" fmla="*/ 1166286 h 2380521"/>
              <a:gd name="connsiteX953" fmla="*/ 6283655 w 8023328"/>
              <a:gd name="connsiteY953" fmla="*/ 1153888 h 2380521"/>
              <a:gd name="connsiteX954" fmla="*/ 6297511 w 8023328"/>
              <a:gd name="connsiteY954" fmla="*/ 1140032 h 2380521"/>
              <a:gd name="connsiteX955" fmla="*/ 6226679 w 8023328"/>
              <a:gd name="connsiteY955" fmla="*/ 1140032 h 2380521"/>
              <a:gd name="connsiteX956" fmla="*/ 6239076 w 8023328"/>
              <a:gd name="connsiteY956" fmla="*/ 1153888 h 2380521"/>
              <a:gd name="connsiteX957" fmla="*/ 6226679 w 8023328"/>
              <a:gd name="connsiteY957" fmla="*/ 1166286 h 2380521"/>
              <a:gd name="connsiteX958" fmla="*/ 6212823 w 8023328"/>
              <a:gd name="connsiteY958" fmla="*/ 1153888 h 2380521"/>
              <a:gd name="connsiteX959" fmla="*/ 6226679 w 8023328"/>
              <a:gd name="connsiteY959" fmla="*/ 1140032 h 2380521"/>
              <a:gd name="connsiteX960" fmla="*/ 6154391 w 8023328"/>
              <a:gd name="connsiteY960" fmla="*/ 1140032 h 2380521"/>
              <a:gd name="connsiteX961" fmla="*/ 6168247 w 8023328"/>
              <a:gd name="connsiteY961" fmla="*/ 1153888 h 2380521"/>
              <a:gd name="connsiteX962" fmla="*/ 6154391 w 8023328"/>
              <a:gd name="connsiteY962" fmla="*/ 1166286 h 2380521"/>
              <a:gd name="connsiteX963" fmla="*/ 6141994 w 8023328"/>
              <a:gd name="connsiteY963" fmla="*/ 1153888 h 2380521"/>
              <a:gd name="connsiteX964" fmla="*/ 6154391 w 8023328"/>
              <a:gd name="connsiteY964" fmla="*/ 1140032 h 2380521"/>
              <a:gd name="connsiteX965" fmla="*/ 6083559 w 8023328"/>
              <a:gd name="connsiteY965" fmla="*/ 1140032 h 2380521"/>
              <a:gd name="connsiteX966" fmla="*/ 6097415 w 8023328"/>
              <a:gd name="connsiteY966" fmla="*/ 1153888 h 2380521"/>
              <a:gd name="connsiteX967" fmla="*/ 6083559 w 8023328"/>
              <a:gd name="connsiteY967" fmla="*/ 1166286 h 2380521"/>
              <a:gd name="connsiteX968" fmla="*/ 6071162 w 8023328"/>
              <a:gd name="connsiteY968" fmla="*/ 1153888 h 2380521"/>
              <a:gd name="connsiteX969" fmla="*/ 6083559 w 8023328"/>
              <a:gd name="connsiteY969" fmla="*/ 1140032 h 2380521"/>
              <a:gd name="connsiteX970" fmla="*/ 6009356 w 8023328"/>
              <a:gd name="connsiteY970" fmla="*/ 1140032 h 2380521"/>
              <a:gd name="connsiteX971" fmla="*/ 6023212 w 8023328"/>
              <a:gd name="connsiteY971" fmla="*/ 1153888 h 2380521"/>
              <a:gd name="connsiteX972" fmla="*/ 6009356 w 8023328"/>
              <a:gd name="connsiteY972" fmla="*/ 1166286 h 2380521"/>
              <a:gd name="connsiteX973" fmla="*/ 5996959 w 8023328"/>
              <a:gd name="connsiteY973" fmla="*/ 1153888 h 2380521"/>
              <a:gd name="connsiteX974" fmla="*/ 6009356 w 8023328"/>
              <a:gd name="connsiteY974" fmla="*/ 1140032 h 2380521"/>
              <a:gd name="connsiteX975" fmla="*/ 5940548 w 8023328"/>
              <a:gd name="connsiteY975" fmla="*/ 1140032 h 2380521"/>
              <a:gd name="connsiteX976" fmla="*/ 5955726 w 8023328"/>
              <a:gd name="connsiteY976" fmla="*/ 1153888 h 2380521"/>
              <a:gd name="connsiteX977" fmla="*/ 5940548 w 8023328"/>
              <a:gd name="connsiteY977" fmla="*/ 1166286 h 2380521"/>
              <a:gd name="connsiteX978" fmla="*/ 5926130 w 8023328"/>
              <a:gd name="connsiteY978" fmla="*/ 1153888 h 2380521"/>
              <a:gd name="connsiteX979" fmla="*/ 5940548 w 8023328"/>
              <a:gd name="connsiteY979" fmla="*/ 1140032 h 2380521"/>
              <a:gd name="connsiteX980" fmla="*/ 5870088 w 8023328"/>
              <a:gd name="connsiteY980" fmla="*/ 1140032 h 2380521"/>
              <a:gd name="connsiteX981" fmla="*/ 5884877 w 8023328"/>
              <a:gd name="connsiteY981" fmla="*/ 1153888 h 2380521"/>
              <a:gd name="connsiteX982" fmla="*/ 5870088 w 8023328"/>
              <a:gd name="connsiteY982" fmla="*/ 1166286 h 2380521"/>
              <a:gd name="connsiteX983" fmla="*/ 5855299 w 8023328"/>
              <a:gd name="connsiteY983" fmla="*/ 1153888 h 2380521"/>
              <a:gd name="connsiteX984" fmla="*/ 5870088 w 8023328"/>
              <a:gd name="connsiteY984" fmla="*/ 1140032 h 2380521"/>
              <a:gd name="connsiteX985" fmla="*/ 5799257 w 8023328"/>
              <a:gd name="connsiteY985" fmla="*/ 1140032 h 2380521"/>
              <a:gd name="connsiteX986" fmla="*/ 5814045 w 8023328"/>
              <a:gd name="connsiteY986" fmla="*/ 1153888 h 2380521"/>
              <a:gd name="connsiteX987" fmla="*/ 5799257 w 8023328"/>
              <a:gd name="connsiteY987" fmla="*/ 1166286 h 2380521"/>
              <a:gd name="connsiteX988" fmla="*/ 5784469 w 8023328"/>
              <a:gd name="connsiteY988" fmla="*/ 1153888 h 2380521"/>
              <a:gd name="connsiteX989" fmla="*/ 5799257 w 8023328"/>
              <a:gd name="connsiteY989" fmla="*/ 1140032 h 2380521"/>
              <a:gd name="connsiteX990" fmla="*/ 5724122 w 8023328"/>
              <a:gd name="connsiteY990" fmla="*/ 1140032 h 2380521"/>
              <a:gd name="connsiteX991" fmla="*/ 5736519 w 8023328"/>
              <a:gd name="connsiteY991" fmla="*/ 1153888 h 2380521"/>
              <a:gd name="connsiteX992" fmla="*/ 5724122 w 8023328"/>
              <a:gd name="connsiteY992" fmla="*/ 1166286 h 2380521"/>
              <a:gd name="connsiteX993" fmla="*/ 5710266 w 8023328"/>
              <a:gd name="connsiteY993" fmla="*/ 1153888 h 2380521"/>
              <a:gd name="connsiteX994" fmla="*/ 5724122 w 8023328"/>
              <a:gd name="connsiteY994" fmla="*/ 1140032 h 2380521"/>
              <a:gd name="connsiteX995" fmla="*/ 5653291 w 8023328"/>
              <a:gd name="connsiteY995" fmla="*/ 1140032 h 2380521"/>
              <a:gd name="connsiteX996" fmla="*/ 5665688 w 8023328"/>
              <a:gd name="connsiteY996" fmla="*/ 1153888 h 2380521"/>
              <a:gd name="connsiteX997" fmla="*/ 5653291 w 8023328"/>
              <a:gd name="connsiteY997" fmla="*/ 1166286 h 2380521"/>
              <a:gd name="connsiteX998" fmla="*/ 5639435 w 8023328"/>
              <a:gd name="connsiteY998" fmla="*/ 1153888 h 2380521"/>
              <a:gd name="connsiteX999" fmla="*/ 5653291 w 8023328"/>
              <a:gd name="connsiteY999" fmla="*/ 1140032 h 2380521"/>
              <a:gd name="connsiteX1000" fmla="*/ 5581002 w 8023328"/>
              <a:gd name="connsiteY1000" fmla="*/ 1140032 h 2380521"/>
              <a:gd name="connsiteX1001" fmla="*/ 5594858 w 8023328"/>
              <a:gd name="connsiteY1001" fmla="*/ 1153888 h 2380521"/>
              <a:gd name="connsiteX1002" fmla="*/ 5581002 w 8023328"/>
              <a:gd name="connsiteY1002" fmla="*/ 1166286 h 2380521"/>
              <a:gd name="connsiteX1003" fmla="*/ 5568605 w 8023328"/>
              <a:gd name="connsiteY1003" fmla="*/ 1153888 h 2380521"/>
              <a:gd name="connsiteX1004" fmla="*/ 5581002 w 8023328"/>
              <a:gd name="connsiteY1004" fmla="*/ 1140032 h 2380521"/>
              <a:gd name="connsiteX1005" fmla="*/ 5510171 w 8023328"/>
              <a:gd name="connsiteY1005" fmla="*/ 1140032 h 2380521"/>
              <a:gd name="connsiteX1006" fmla="*/ 5524027 w 8023328"/>
              <a:gd name="connsiteY1006" fmla="*/ 1153888 h 2380521"/>
              <a:gd name="connsiteX1007" fmla="*/ 5510171 w 8023328"/>
              <a:gd name="connsiteY1007" fmla="*/ 1166286 h 2380521"/>
              <a:gd name="connsiteX1008" fmla="*/ 5497774 w 8023328"/>
              <a:gd name="connsiteY1008" fmla="*/ 1153888 h 2380521"/>
              <a:gd name="connsiteX1009" fmla="*/ 5510171 w 8023328"/>
              <a:gd name="connsiteY1009" fmla="*/ 1140032 h 2380521"/>
              <a:gd name="connsiteX1010" fmla="*/ 5438937 w 8023328"/>
              <a:gd name="connsiteY1010" fmla="*/ 1140032 h 2380521"/>
              <a:gd name="connsiteX1011" fmla="*/ 5453178 w 8023328"/>
              <a:gd name="connsiteY1011" fmla="*/ 1153888 h 2380521"/>
              <a:gd name="connsiteX1012" fmla="*/ 5438937 w 8023328"/>
              <a:gd name="connsiteY1012" fmla="*/ 1166286 h 2380521"/>
              <a:gd name="connsiteX1013" fmla="*/ 5426945 w 8023328"/>
              <a:gd name="connsiteY1013" fmla="*/ 1153888 h 2380521"/>
              <a:gd name="connsiteX1014" fmla="*/ 5438937 w 8023328"/>
              <a:gd name="connsiteY1014" fmla="*/ 1140032 h 2380521"/>
              <a:gd name="connsiteX1015" fmla="*/ 5367530 w 8023328"/>
              <a:gd name="connsiteY1015" fmla="*/ 1140032 h 2380521"/>
              <a:gd name="connsiteX1016" fmla="*/ 5382318 w 8023328"/>
              <a:gd name="connsiteY1016" fmla="*/ 1153888 h 2380521"/>
              <a:gd name="connsiteX1017" fmla="*/ 5367530 w 8023328"/>
              <a:gd name="connsiteY1017" fmla="*/ 1166286 h 2380521"/>
              <a:gd name="connsiteX1018" fmla="*/ 5352742 w 8023328"/>
              <a:gd name="connsiteY1018" fmla="*/ 1153888 h 2380521"/>
              <a:gd name="connsiteX1019" fmla="*/ 5367530 w 8023328"/>
              <a:gd name="connsiteY1019" fmla="*/ 1140032 h 2380521"/>
              <a:gd name="connsiteX1020" fmla="*/ 5296699 w 8023328"/>
              <a:gd name="connsiteY1020" fmla="*/ 1140032 h 2380521"/>
              <a:gd name="connsiteX1021" fmla="*/ 5311488 w 8023328"/>
              <a:gd name="connsiteY1021" fmla="*/ 1153888 h 2380521"/>
              <a:gd name="connsiteX1022" fmla="*/ 5296699 w 8023328"/>
              <a:gd name="connsiteY1022" fmla="*/ 1166286 h 2380521"/>
              <a:gd name="connsiteX1023" fmla="*/ 5281910 w 8023328"/>
              <a:gd name="connsiteY1023" fmla="*/ 1153888 h 2380521"/>
              <a:gd name="connsiteX1024" fmla="*/ 5296699 w 8023328"/>
              <a:gd name="connsiteY1024" fmla="*/ 1140032 h 2380521"/>
              <a:gd name="connsiteX1025" fmla="*/ 5225869 w 8023328"/>
              <a:gd name="connsiteY1025" fmla="*/ 1140032 h 2380521"/>
              <a:gd name="connsiteX1026" fmla="*/ 5240657 w 8023328"/>
              <a:gd name="connsiteY1026" fmla="*/ 1153888 h 2380521"/>
              <a:gd name="connsiteX1027" fmla="*/ 5225869 w 8023328"/>
              <a:gd name="connsiteY1027" fmla="*/ 1166286 h 2380521"/>
              <a:gd name="connsiteX1028" fmla="*/ 5211081 w 8023328"/>
              <a:gd name="connsiteY1028" fmla="*/ 1153888 h 2380521"/>
              <a:gd name="connsiteX1029" fmla="*/ 5225869 w 8023328"/>
              <a:gd name="connsiteY1029" fmla="*/ 1140032 h 2380521"/>
              <a:gd name="connsiteX1030" fmla="*/ 5154105 w 8023328"/>
              <a:gd name="connsiteY1030" fmla="*/ 1140032 h 2380521"/>
              <a:gd name="connsiteX1031" fmla="*/ 5166502 w 8023328"/>
              <a:gd name="connsiteY1031" fmla="*/ 1154821 h 2380521"/>
              <a:gd name="connsiteX1032" fmla="*/ 5154105 w 8023328"/>
              <a:gd name="connsiteY1032" fmla="*/ 1169610 h 2380521"/>
              <a:gd name="connsiteX1033" fmla="*/ 5140249 w 8023328"/>
              <a:gd name="connsiteY1033" fmla="*/ 1154821 h 2380521"/>
              <a:gd name="connsiteX1034" fmla="*/ 5154105 w 8023328"/>
              <a:gd name="connsiteY1034" fmla="*/ 1140032 h 2380521"/>
              <a:gd name="connsiteX1035" fmla="*/ 5083276 w 8023328"/>
              <a:gd name="connsiteY1035" fmla="*/ 1140032 h 2380521"/>
              <a:gd name="connsiteX1036" fmla="*/ 5095673 w 8023328"/>
              <a:gd name="connsiteY1036" fmla="*/ 1154821 h 2380521"/>
              <a:gd name="connsiteX1037" fmla="*/ 5083276 w 8023328"/>
              <a:gd name="connsiteY1037" fmla="*/ 1169610 h 2380521"/>
              <a:gd name="connsiteX1038" fmla="*/ 5069420 w 8023328"/>
              <a:gd name="connsiteY1038" fmla="*/ 1154821 h 2380521"/>
              <a:gd name="connsiteX1039" fmla="*/ 5083276 w 8023328"/>
              <a:gd name="connsiteY1039" fmla="*/ 1140032 h 2380521"/>
              <a:gd name="connsiteX1040" fmla="*/ 5012445 w 8023328"/>
              <a:gd name="connsiteY1040" fmla="*/ 1140032 h 2380521"/>
              <a:gd name="connsiteX1041" fmla="*/ 5024842 w 8023328"/>
              <a:gd name="connsiteY1041" fmla="*/ 1154821 h 2380521"/>
              <a:gd name="connsiteX1042" fmla="*/ 5012445 w 8023328"/>
              <a:gd name="connsiteY1042" fmla="*/ 1169610 h 2380521"/>
              <a:gd name="connsiteX1043" fmla="*/ 4998589 w 8023328"/>
              <a:gd name="connsiteY1043" fmla="*/ 1154821 h 2380521"/>
              <a:gd name="connsiteX1044" fmla="*/ 5012445 w 8023328"/>
              <a:gd name="connsiteY1044" fmla="*/ 1140032 h 2380521"/>
              <a:gd name="connsiteX1045" fmla="*/ 4940157 w 8023328"/>
              <a:gd name="connsiteY1045" fmla="*/ 1140032 h 2380521"/>
              <a:gd name="connsiteX1046" fmla="*/ 4954013 w 8023328"/>
              <a:gd name="connsiteY1046" fmla="*/ 1154821 h 2380521"/>
              <a:gd name="connsiteX1047" fmla="*/ 4940157 w 8023328"/>
              <a:gd name="connsiteY1047" fmla="*/ 1169610 h 2380521"/>
              <a:gd name="connsiteX1048" fmla="*/ 4927760 w 8023328"/>
              <a:gd name="connsiteY1048" fmla="*/ 1154821 h 2380521"/>
              <a:gd name="connsiteX1049" fmla="*/ 4940157 w 8023328"/>
              <a:gd name="connsiteY1049" fmla="*/ 1140032 h 2380521"/>
              <a:gd name="connsiteX1050" fmla="*/ 4865953 w 8023328"/>
              <a:gd name="connsiteY1050" fmla="*/ 1140032 h 2380521"/>
              <a:gd name="connsiteX1051" fmla="*/ 4879809 w 8023328"/>
              <a:gd name="connsiteY1051" fmla="*/ 1154821 h 2380521"/>
              <a:gd name="connsiteX1052" fmla="*/ 4865953 w 8023328"/>
              <a:gd name="connsiteY1052" fmla="*/ 1169610 h 2380521"/>
              <a:gd name="connsiteX1053" fmla="*/ 4853556 w 8023328"/>
              <a:gd name="connsiteY1053" fmla="*/ 1154821 h 2380521"/>
              <a:gd name="connsiteX1054" fmla="*/ 4865953 w 8023328"/>
              <a:gd name="connsiteY1054" fmla="*/ 1140032 h 2380521"/>
              <a:gd name="connsiteX1055" fmla="*/ 4795122 w 8023328"/>
              <a:gd name="connsiteY1055" fmla="*/ 1140032 h 2380521"/>
              <a:gd name="connsiteX1056" fmla="*/ 4808978 w 8023328"/>
              <a:gd name="connsiteY1056" fmla="*/ 1154821 h 2380521"/>
              <a:gd name="connsiteX1057" fmla="*/ 4795122 w 8023328"/>
              <a:gd name="connsiteY1057" fmla="*/ 1169610 h 2380521"/>
              <a:gd name="connsiteX1058" fmla="*/ 4782725 w 8023328"/>
              <a:gd name="connsiteY1058" fmla="*/ 1154821 h 2380521"/>
              <a:gd name="connsiteX1059" fmla="*/ 4795122 w 8023328"/>
              <a:gd name="connsiteY1059" fmla="*/ 1140032 h 2380521"/>
              <a:gd name="connsiteX1060" fmla="*/ 4726684 w 8023328"/>
              <a:gd name="connsiteY1060" fmla="*/ 1140032 h 2380521"/>
              <a:gd name="connsiteX1061" fmla="*/ 4741472 w 8023328"/>
              <a:gd name="connsiteY1061" fmla="*/ 1154821 h 2380521"/>
              <a:gd name="connsiteX1062" fmla="*/ 4726684 w 8023328"/>
              <a:gd name="connsiteY1062" fmla="*/ 1169610 h 2380521"/>
              <a:gd name="connsiteX1063" fmla="*/ 4711896 w 8023328"/>
              <a:gd name="connsiteY1063" fmla="*/ 1154821 h 2380521"/>
              <a:gd name="connsiteX1064" fmla="*/ 4726684 w 8023328"/>
              <a:gd name="connsiteY1064" fmla="*/ 1140032 h 2380521"/>
              <a:gd name="connsiteX1065" fmla="*/ 4655853 w 8023328"/>
              <a:gd name="connsiteY1065" fmla="*/ 1140032 h 2380521"/>
              <a:gd name="connsiteX1066" fmla="*/ 4670642 w 8023328"/>
              <a:gd name="connsiteY1066" fmla="*/ 1154821 h 2380521"/>
              <a:gd name="connsiteX1067" fmla="*/ 4655853 w 8023328"/>
              <a:gd name="connsiteY1067" fmla="*/ 1169610 h 2380521"/>
              <a:gd name="connsiteX1068" fmla="*/ 4641064 w 8023328"/>
              <a:gd name="connsiteY1068" fmla="*/ 1154821 h 2380521"/>
              <a:gd name="connsiteX1069" fmla="*/ 4655853 w 8023328"/>
              <a:gd name="connsiteY1069" fmla="*/ 1140032 h 2380521"/>
              <a:gd name="connsiteX1070" fmla="*/ 4585023 w 8023328"/>
              <a:gd name="connsiteY1070" fmla="*/ 1140032 h 2380521"/>
              <a:gd name="connsiteX1071" fmla="*/ 4599811 w 8023328"/>
              <a:gd name="connsiteY1071" fmla="*/ 1154821 h 2380521"/>
              <a:gd name="connsiteX1072" fmla="*/ 4585023 w 8023328"/>
              <a:gd name="connsiteY1072" fmla="*/ 1169610 h 2380521"/>
              <a:gd name="connsiteX1073" fmla="*/ 4570235 w 8023328"/>
              <a:gd name="connsiteY1073" fmla="*/ 1154821 h 2380521"/>
              <a:gd name="connsiteX1074" fmla="*/ 4585023 w 8023328"/>
              <a:gd name="connsiteY1074" fmla="*/ 1140032 h 2380521"/>
              <a:gd name="connsiteX1075" fmla="*/ 4513260 w 8023328"/>
              <a:gd name="connsiteY1075" fmla="*/ 1140032 h 2380521"/>
              <a:gd name="connsiteX1076" fmla="*/ 4525657 w 8023328"/>
              <a:gd name="connsiteY1076" fmla="*/ 1154821 h 2380521"/>
              <a:gd name="connsiteX1077" fmla="*/ 4513260 w 8023328"/>
              <a:gd name="connsiteY1077" fmla="*/ 1169610 h 2380521"/>
              <a:gd name="connsiteX1078" fmla="*/ 4499404 w 8023328"/>
              <a:gd name="connsiteY1078" fmla="*/ 1154821 h 2380521"/>
              <a:gd name="connsiteX1079" fmla="*/ 4513260 w 8023328"/>
              <a:gd name="connsiteY1079" fmla="*/ 1140032 h 2380521"/>
              <a:gd name="connsiteX1080" fmla="*/ 4439056 w 8023328"/>
              <a:gd name="connsiteY1080" fmla="*/ 1140032 h 2380521"/>
              <a:gd name="connsiteX1081" fmla="*/ 4451453 w 8023328"/>
              <a:gd name="connsiteY1081" fmla="*/ 1154821 h 2380521"/>
              <a:gd name="connsiteX1082" fmla="*/ 4439056 w 8023328"/>
              <a:gd name="connsiteY1082" fmla="*/ 1169610 h 2380521"/>
              <a:gd name="connsiteX1083" fmla="*/ 4425200 w 8023328"/>
              <a:gd name="connsiteY1083" fmla="*/ 1154821 h 2380521"/>
              <a:gd name="connsiteX1084" fmla="*/ 4439056 w 8023328"/>
              <a:gd name="connsiteY1084" fmla="*/ 1140032 h 2380521"/>
              <a:gd name="connsiteX1085" fmla="*/ 4366768 w 8023328"/>
              <a:gd name="connsiteY1085" fmla="*/ 1140032 h 2380521"/>
              <a:gd name="connsiteX1086" fmla="*/ 4380624 w 8023328"/>
              <a:gd name="connsiteY1086" fmla="*/ 1154821 h 2380521"/>
              <a:gd name="connsiteX1087" fmla="*/ 4366768 w 8023328"/>
              <a:gd name="connsiteY1087" fmla="*/ 1169610 h 2380521"/>
              <a:gd name="connsiteX1088" fmla="*/ 4354371 w 8023328"/>
              <a:gd name="connsiteY1088" fmla="*/ 1154821 h 2380521"/>
              <a:gd name="connsiteX1089" fmla="*/ 4366768 w 8023328"/>
              <a:gd name="connsiteY1089" fmla="*/ 1140032 h 2380521"/>
              <a:gd name="connsiteX1090" fmla="*/ 4295937 w 8023328"/>
              <a:gd name="connsiteY1090" fmla="*/ 1140032 h 2380521"/>
              <a:gd name="connsiteX1091" fmla="*/ 4309793 w 8023328"/>
              <a:gd name="connsiteY1091" fmla="*/ 1154821 h 2380521"/>
              <a:gd name="connsiteX1092" fmla="*/ 4295937 w 8023328"/>
              <a:gd name="connsiteY1092" fmla="*/ 1169610 h 2380521"/>
              <a:gd name="connsiteX1093" fmla="*/ 4283540 w 8023328"/>
              <a:gd name="connsiteY1093" fmla="*/ 1154821 h 2380521"/>
              <a:gd name="connsiteX1094" fmla="*/ 4295937 w 8023328"/>
              <a:gd name="connsiteY1094" fmla="*/ 1140032 h 2380521"/>
              <a:gd name="connsiteX1095" fmla="*/ 4225107 w 8023328"/>
              <a:gd name="connsiteY1095" fmla="*/ 1140032 h 2380521"/>
              <a:gd name="connsiteX1096" fmla="*/ 4238963 w 8023328"/>
              <a:gd name="connsiteY1096" fmla="*/ 1154821 h 2380521"/>
              <a:gd name="connsiteX1097" fmla="*/ 4225107 w 8023328"/>
              <a:gd name="connsiteY1097" fmla="*/ 1169610 h 2380521"/>
              <a:gd name="connsiteX1098" fmla="*/ 4212710 w 8023328"/>
              <a:gd name="connsiteY1098" fmla="*/ 1154821 h 2380521"/>
              <a:gd name="connsiteX1099" fmla="*/ 4225107 w 8023328"/>
              <a:gd name="connsiteY1099" fmla="*/ 1140032 h 2380521"/>
              <a:gd name="connsiteX1100" fmla="*/ 4153295 w 8023328"/>
              <a:gd name="connsiteY1100" fmla="*/ 1140032 h 2380521"/>
              <a:gd name="connsiteX1101" fmla="*/ 4168083 w 8023328"/>
              <a:gd name="connsiteY1101" fmla="*/ 1154821 h 2380521"/>
              <a:gd name="connsiteX1102" fmla="*/ 4153295 w 8023328"/>
              <a:gd name="connsiteY1102" fmla="*/ 1169610 h 2380521"/>
              <a:gd name="connsiteX1103" fmla="*/ 4138507 w 8023328"/>
              <a:gd name="connsiteY1103" fmla="*/ 1154821 h 2380521"/>
              <a:gd name="connsiteX1104" fmla="*/ 4153295 w 8023328"/>
              <a:gd name="connsiteY1104" fmla="*/ 1140032 h 2380521"/>
              <a:gd name="connsiteX1105" fmla="*/ 4082465 w 8023328"/>
              <a:gd name="connsiteY1105" fmla="*/ 1140032 h 2380521"/>
              <a:gd name="connsiteX1106" fmla="*/ 4097254 w 8023328"/>
              <a:gd name="connsiteY1106" fmla="*/ 1154821 h 2380521"/>
              <a:gd name="connsiteX1107" fmla="*/ 4082465 w 8023328"/>
              <a:gd name="connsiteY1107" fmla="*/ 1169610 h 2380521"/>
              <a:gd name="connsiteX1108" fmla="*/ 4067676 w 8023328"/>
              <a:gd name="connsiteY1108" fmla="*/ 1154821 h 2380521"/>
              <a:gd name="connsiteX1109" fmla="*/ 4082465 w 8023328"/>
              <a:gd name="connsiteY1109" fmla="*/ 1140032 h 2380521"/>
              <a:gd name="connsiteX1110" fmla="*/ 439789 w 8023328"/>
              <a:gd name="connsiteY1110" fmla="*/ 1140032 h 2380521"/>
              <a:gd name="connsiteX1111" fmla="*/ 454579 w 8023328"/>
              <a:gd name="connsiteY1111" fmla="*/ 1153888 h 2380521"/>
              <a:gd name="connsiteX1112" fmla="*/ 439789 w 8023328"/>
              <a:gd name="connsiteY1112" fmla="*/ 1166286 h 2380521"/>
              <a:gd name="connsiteX1113" fmla="*/ 425001 w 8023328"/>
              <a:gd name="connsiteY1113" fmla="*/ 1153888 h 2380521"/>
              <a:gd name="connsiteX1114" fmla="*/ 439789 w 8023328"/>
              <a:gd name="connsiteY1114" fmla="*/ 1140032 h 2380521"/>
              <a:gd name="connsiteX1115" fmla="*/ 368960 w 8023328"/>
              <a:gd name="connsiteY1115" fmla="*/ 1140032 h 2380521"/>
              <a:gd name="connsiteX1116" fmla="*/ 383747 w 8023328"/>
              <a:gd name="connsiteY1116" fmla="*/ 1153888 h 2380521"/>
              <a:gd name="connsiteX1117" fmla="*/ 368960 w 8023328"/>
              <a:gd name="connsiteY1117" fmla="*/ 1166286 h 2380521"/>
              <a:gd name="connsiteX1118" fmla="*/ 354172 w 8023328"/>
              <a:gd name="connsiteY1118" fmla="*/ 1153888 h 2380521"/>
              <a:gd name="connsiteX1119" fmla="*/ 368960 w 8023328"/>
              <a:gd name="connsiteY1119" fmla="*/ 1140032 h 2380521"/>
              <a:gd name="connsiteX1120" fmla="*/ 297194 w 8023328"/>
              <a:gd name="connsiteY1120" fmla="*/ 1140032 h 2380521"/>
              <a:gd name="connsiteX1121" fmla="*/ 309592 w 8023328"/>
              <a:gd name="connsiteY1121" fmla="*/ 1153888 h 2380521"/>
              <a:gd name="connsiteX1122" fmla="*/ 297194 w 8023328"/>
              <a:gd name="connsiteY1122" fmla="*/ 1166286 h 2380521"/>
              <a:gd name="connsiteX1123" fmla="*/ 283339 w 8023328"/>
              <a:gd name="connsiteY1123" fmla="*/ 1153888 h 2380521"/>
              <a:gd name="connsiteX1124" fmla="*/ 297194 w 8023328"/>
              <a:gd name="connsiteY1124" fmla="*/ 1140032 h 2380521"/>
              <a:gd name="connsiteX1125" fmla="*/ 226366 w 8023328"/>
              <a:gd name="connsiteY1125" fmla="*/ 1140032 h 2380521"/>
              <a:gd name="connsiteX1126" fmla="*/ 238764 w 8023328"/>
              <a:gd name="connsiteY1126" fmla="*/ 1153888 h 2380521"/>
              <a:gd name="connsiteX1127" fmla="*/ 226366 w 8023328"/>
              <a:gd name="connsiteY1127" fmla="*/ 1166286 h 2380521"/>
              <a:gd name="connsiteX1128" fmla="*/ 212510 w 8023328"/>
              <a:gd name="connsiteY1128" fmla="*/ 1153888 h 2380521"/>
              <a:gd name="connsiteX1129" fmla="*/ 226366 w 8023328"/>
              <a:gd name="connsiteY1129" fmla="*/ 1140032 h 2380521"/>
              <a:gd name="connsiteX1130" fmla="*/ 155532 w 8023328"/>
              <a:gd name="connsiteY1130" fmla="*/ 1140032 h 2380521"/>
              <a:gd name="connsiteX1131" fmla="*/ 167930 w 8023328"/>
              <a:gd name="connsiteY1131" fmla="*/ 1153888 h 2380521"/>
              <a:gd name="connsiteX1132" fmla="*/ 155532 w 8023328"/>
              <a:gd name="connsiteY1132" fmla="*/ 1166286 h 2380521"/>
              <a:gd name="connsiteX1133" fmla="*/ 141676 w 8023328"/>
              <a:gd name="connsiteY1133" fmla="*/ 1153888 h 2380521"/>
              <a:gd name="connsiteX1134" fmla="*/ 155532 w 8023328"/>
              <a:gd name="connsiteY1134" fmla="*/ 1140032 h 2380521"/>
              <a:gd name="connsiteX1135" fmla="*/ 83244 w 8023328"/>
              <a:gd name="connsiteY1135" fmla="*/ 1140032 h 2380521"/>
              <a:gd name="connsiteX1136" fmla="*/ 97100 w 8023328"/>
              <a:gd name="connsiteY1136" fmla="*/ 1153888 h 2380521"/>
              <a:gd name="connsiteX1137" fmla="*/ 83244 w 8023328"/>
              <a:gd name="connsiteY1137" fmla="*/ 1166286 h 2380521"/>
              <a:gd name="connsiteX1138" fmla="*/ 70846 w 8023328"/>
              <a:gd name="connsiteY1138" fmla="*/ 1153888 h 2380521"/>
              <a:gd name="connsiteX1139" fmla="*/ 83244 w 8023328"/>
              <a:gd name="connsiteY1139" fmla="*/ 1140032 h 2380521"/>
              <a:gd name="connsiteX1140" fmla="*/ 12008 w 8023328"/>
              <a:gd name="connsiteY1140" fmla="*/ 1140032 h 2380521"/>
              <a:gd name="connsiteX1141" fmla="*/ 26249 w 8023328"/>
              <a:gd name="connsiteY1141" fmla="*/ 1153888 h 2380521"/>
              <a:gd name="connsiteX1142" fmla="*/ 12008 w 8023328"/>
              <a:gd name="connsiteY1142" fmla="*/ 1166286 h 2380521"/>
              <a:gd name="connsiteX1143" fmla="*/ 16 w 8023328"/>
              <a:gd name="connsiteY1143" fmla="*/ 1153888 h 2380521"/>
              <a:gd name="connsiteX1144" fmla="*/ 12008 w 8023328"/>
              <a:gd name="connsiteY1144" fmla="*/ 1140032 h 2380521"/>
              <a:gd name="connsiteX1145" fmla="*/ 6867525 w 8023328"/>
              <a:gd name="connsiteY1145" fmla="*/ 1069203 h 2380521"/>
              <a:gd name="connsiteX1146" fmla="*/ 6879922 w 8023328"/>
              <a:gd name="connsiteY1146" fmla="*/ 1081600 h 2380521"/>
              <a:gd name="connsiteX1147" fmla="*/ 6867525 w 8023328"/>
              <a:gd name="connsiteY1147" fmla="*/ 1095457 h 2380521"/>
              <a:gd name="connsiteX1148" fmla="*/ 6853669 w 8023328"/>
              <a:gd name="connsiteY1148" fmla="*/ 1081600 h 2380521"/>
              <a:gd name="connsiteX1149" fmla="*/ 6867525 w 8023328"/>
              <a:gd name="connsiteY1149" fmla="*/ 1069203 h 2380521"/>
              <a:gd name="connsiteX1150" fmla="*/ 6795237 w 8023328"/>
              <a:gd name="connsiteY1150" fmla="*/ 1069203 h 2380521"/>
              <a:gd name="connsiteX1151" fmla="*/ 6809093 w 8023328"/>
              <a:gd name="connsiteY1151" fmla="*/ 1081600 h 2380521"/>
              <a:gd name="connsiteX1152" fmla="*/ 6796696 w 8023328"/>
              <a:gd name="connsiteY1152" fmla="*/ 1095457 h 2380521"/>
              <a:gd name="connsiteX1153" fmla="*/ 6782840 w 8023328"/>
              <a:gd name="connsiteY1153" fmla="*/ 1081600 h 2380521"/>
              <a:gd name="connsiteX1154" fmla="*/ 6795237 w 8023328"/>
              <a:gd name="connsiteY1154" fmla="*/ 1069203 h 2380521"/>
              <a:gd name="connsiteX1155" fmla="*/ 6724405 w 8023328"/>
              <a:gd name="connsiteY1155" fmla="*/ 1069203 h 2380521"/>
              <a:gd name="connsiteX1156" fmla="*/ 6738261 w 8023328"/>
              <a:gd name="connsiteY1156" fmla="*/ 1081600 h 2380521"/>
              <a:gd name="connsiteX1157" fmla="*/ 6724405 w 8023328"/>
              <a:gd name="connsiteY1157" fmla="*/ 1095457 h 2380521"/>
              <a:gd name="connsiteX1158" fmla="*/ 6712008 w 8023328"/>
              <a:gd name="connsiteY1158" fmla="*/ 1081600 h 2380521"/>
              <a:gd name="connsiteX1159" fmla="*/ 6724405 w 8023328"/>
              <a:gd name="connsiteY1159" fmla="*/ 1069203 h 2380521"/>
              <a:gd name="connsiteX1160" fmla="*/ 6653576 w 8023328"/>
              <a:gd name="connsiteY1160" fmla="*/ 1069203 h 2380521"/>
              <a:gd name="connsiteX1161" fmla="*/ 6667432 w 8023328"/>
              <a:gd name="connsiteY1161" fmla="*/ 1081600 h 2380521"/>
              <a:gd name="connsiteX1162" fmla="*/ 6653576 w 8023328"/>
              <a:gd name="connsiteY1162" fmla="*/ 1095457 h 2380521"/>
              <a:gd name="connsiteX1163" fmla="*/ 6641179 w 8023328"/>
              <a:gd name="connsiteY1163" fmla="*/ 1081600 h 2380521"/>
              <a:gd name="connsiteX1164" fmla="*/ 6653576 w 8023328"/>
              <a:gd name="connsiteY1164" fmla="*/ 1069203 h 2380521"/>
              <a:gd name="connsiteX1165" fmla="*/ 6581764 w 8023328"/>
              <a:gd name="connsiteY1165" fmla="*/ 1069203 h 2380521"/>
              <a:gd name="connsiteX1166" fmla="*/ 6596552 w 8023328"/>
              <a:gd name="connsiteY1166" fmla="*/ 1081600 h 2380521"/>
              <a:gd name="connsiteX1167" fmla="*/ 6581764 w 8023328"/>
              <a:gd name="connsiteY1167" fmla="*/ 1095457 h 2380521"/>
              <a:gd name="connsiteX1168" fmla="*/ 6566976 w 8023328"/>
              <a:gd name="connsiteY1168" fmla="*/ 1081600 h 2380521"/>
              <a:gd name="connsiteX1169" fmla="*/ 6581764 w 8023328"/>
              <a:gd name="connsiteY1169" fmla="*/ 1069203 h 2380521"/>
              <a:gd name="connsiteX1170" fmla="*/ 6510933 w 8023328"/>
              <a:gd name="connsiteY1170" fmla="*/ 1069203 h 2380521"/>
              <a:gd name="connsiteX1171" fmla="*/ 6525722 w 8023328"/>
              <a:gd name="connsiteY1171" fmla="*/ 1081600 h 2380521"/>
              <a:gd name="connsiteX1172" fmla="*/ 6510933 w 8023328"/>
              <a:gd name="connsiteY1172" fmla="*/ 1095457 h 2380521"/>
              <a:gd name="connsiteX1173" fmla="*/ 6496144 w 8023328"/>
              <a:gd name="connsiteY1173" fmla="*/ 1081600 h 2380521"/>
              <a:gd name="connsiteX1174" fmla="*/ 6510933 w 8023328"/>
              <a:gd name="connsiteY1174" fmla="*/ 1069203 h 2380521"/>
              <a:gd name="connsiteX1175" fmla="*/ 6440492 w 8023328"/>
              <a:gd name="connsiteY1175" fmla="*/ 1069203 h 2380521"/>
              <a:gd name="connsiteX1176" fmla="*/ 6454911 w 8023328"/>
              <a:gd name="connsiteY1176" fmla="*/ 1081600 h 2380521"/>
              <a:gd name="connsiteX1177" fmla="*/ 6440492 w 8023328"/>
              <a:gd name="connsiteY1177" fmla="*/ 1095457 h 2380521"/>
              <a:gd name="connsiteX1178" fmla="*/ 6425315 w 8023328"/>
              <a:gd name="connsiteY1178" fmla="*/ 1081600 h 2380521"/>
              <a:gd name="connsiteX1179" fmla="*/ 6440492 w 8023328"/>
              <a:gd name="connsiteY1179" fmla="*/ 1069203 h 2380521"/>
              <a:gd name="connsiteX1180" fmla="*/ 6368340 w 8023328"/>
              <a:gd name="connsiteY1180" fmla="*/ 1069203 h 2380521"/>
              <a:gd name="connsiteX1181" fmla="*/ 6380737 w 8023328"/>
              <a:gd name="connsiteY1181" fmla="*/ 1081600 h 2380521"/>
              <a:gd name="connsiteX1182" fmla="*/ 6368340 w 8023328"/>
              <a:gd name="connsiteY1182" fmla="*/ 1095457 h 2380521"/>
              <a:gd name="connsiteX1183" fmla="*/ 6354484 w 8023328"/>
              <a:gd name="connsiteY1183" fmla="*/ 1081600 h 2380521"/>
              <a:gd name="connsiteX1184" fmla="*/ 6368340 w 8023328"/>
              <a:gd name="connsiteY1184" fmla="*/ 1069203 h 2380521"/>
              <a:gd name="connsiteX1185" fmla="*/ 6297511 w 8023328"/>
              <a:gd name="connsiteY1185" fmla="*/ 1069203 h 2380521"/>
              <a:gd name="connsiteX1186" fmla="*/ 6309908 w 8023328"/>
              <a:gd name="connsiteY1186" fmla="*/ 1081600 h 2380521"/>
              <a:gd name="connsiteX1187" fmla="*/ 6297511 w 8023328"/>
              <a:gd name="connsiteY1187" fmla="*/ 1095457 h 2380521"/>
              <a:gd name="connsiteX1188" fmla="*/ 6283655 w 8023328"/>
              <a:gd name="connsiteY1188" fmla="*/ 1081600 h 2380521"/>
              <a:gd name="connsiteX1189" fmla="*/ 6297511 w 8023328"/>
              <a:gd name="connsiteY1189" fmla="*/ 1069203 h 2380521"/>
              <a:gd name="connsiteX1190" fmla="*/ 6226679 w 8023328"/>
              <a:gd name="connsiteY1190" fmla="*/ 1069203 h 2380521"/>
              <a:gd name="connsiteX1191" fmla="*/ 6239076 w 8023328"/>
              <a:gd name="connsiteY1191" fmla="*/ 1081600 h 2380521"/>
              <a:gd name="connsiteX1192" fmla="*/ 6226679 w 8023328"/>
              <a:gd name="connsiteY1192" fmla="*/ 1095457 h 2380521"/>
              <a:gd name="connsiteX1193" fmla="*/ 6212823 w 8023328"/>
              <a:gd name="connsiteY1193" fmla="*/ 1083059 h 2380521"/>
              <a:gd name="connsiteX1194" fmla="*/ 6226679 w 8023328"/>
              <a:gd name="connsiteY1194" fmla="*/ 1069203 h 2380521"/>
              <a:gd name="connsiteX1195" fmla="*/ 6154391 w 8023328"/>
              <a:gd name="connsiteY1195" fmla="*/ 1069203 h 2380521"/>
              <a:gd name="connsiteX1196" fmla="*/ 6168247 w 8023328"/>
              <a:gd name="connsiteY1196" fmla="*/ 1083059 h 2380521"/>
              <a:gd name="connsiteX1197" fmla="*/ 6154391 w 8023328"/>
              <a:gd name="connsiteY1197" fmla="*/ 1095457 h 2380521"/>
              <a:gd name="connsiteX1198" fmla="*/ 6141994 w 8023328"/>
              <a:gd name="connsiteY1198" fmla="*/ 1083059 h 2380521"/>
              <a:gd name="connsiteX1199" fmla="*/ 6154391 w 8023328"/>
              <a:gd name="connsiteY1199" fmla="*/ 1069203 h 2380521"/>
              <a:gd name="connsiteX1200" fmla="*/ 6083559 w 8023328"/>
              <a:gd name="connsiteY1200" fmla="*/ 1069203 h 2380521"/>
              <a:gd name="connsiteX1201" fmla="*/ 6097415 w 8023328"/>
              <a:gd name="connsiteY1201" fmla="*/ 1083059 h 2380521"/>
              <a:gd name="connsiteX1202" fmla="*/ 6083559 w 8023328"/>
              <a:gd name="connsiteY1202" fmla="*/ 1095457 h 2380521"/>
              <a:gd name="connsiteX1203" fmla="*/ 6071162 w 8023328"/>
              <a:gd name="connsiteY1203" fmla="*/ 1083059 h 2380521"/>
              <a:gd name="connsiteX1204" fmla="*/ 6083559 w 8023328"/>
              <a:gd name="connsiteY1204" fmla="*/ 1069203 h 2380521"/>
              <a:gd name="connsiteX1205" fmla="*/ 6009356 w 8023328"/>
              <a:gd name="connsiteY1205" fmla="*/ 1069203 h 2380521"/>
              <a:gd name="connsiteX1206" fmla="*/ 6023212 w 8023328"/>
              <a:gd name="connsiteY1206" fmla="*/ 1083059 h 2380521"/>
              <a:gd name="connsiteX1207" fmla="*/ 6009356 w 8023328"/>
              <a:gd name="connsiteY1207" fmla="*/ 1095457 h 2380521"/>
              <a:gd name="connsiteX1208" fmla="*/ 5996959 w 8023328"/>
              <a:gd name="connsiteY1208" fmla="*/ 1083059 h 2380521"/>
              <a:gd name="connsiteX1209" fmla="*/ 6009356 w 8023328"/>
              <a:gd name="connsiteY1209" fmla="*/ 1069203 h 2380521"/>
              <a:gd name="connsiteX1210" fmla="*/ 5940548 w 8023328"/>
              <a:gd name="connsiteY1210" fmla="*/ 1069203 h 2380521"/>
              <a:gd name="connsiteX1211" fmla="*/ 5955726 w 8023328"/>
              <a:gd name="connsiteY1211" fmla="*/ 1083059 h 2380521"/>
              <a:gd name="connsiteX1212" fmla="*/ 5940548 w 8023328"/>
              <a:gd name="connsiteY1212" fmla="*/ 1095457 h 2380521"/>
              <a:gd name="connsiteX1213" fmla="*/ 5926130 w 8023328"/>
              <a:gd name="connsiteY1213" fmla="*/ 1083059 h 2380521"/>
              <a:gd name="connsiteX1214" fmla="*/ 5940548 w 8023328"/>
              <a:gd name="connsiteY1214" fmla="*/ 1069203 h 2380521"/>
              <a:gd name="connsiteX1215" fmla="*/ 5870088 w 8023328"/>
              <a:gd name="connsiteY1215" fmla="*/ 1069203 h 2380521"/>
              <a:gd name="connsiteX1216" fmla="*/ 5884877 w 8023328"/>
              <a:gd name="connsiteY1216" fmla="*/ 1083059 h 2380521"/>
              <a:gd name="connsiteX1217" fmla="*/ 5870088 w 8023328"/>
              <a:gd name="connsiteY1217" fmla="*/ 1095457 h 2380521"/>
              <a:gd name="connsiteX1218" fmla="*/ 5855299 w 8023328"/>
              <a:gd name="connsiteY1218" fmla="*/ 1083059 h 2380521"/>
              <a:gd name="connsiteX1219" fmla="*/ 5870088 w 8023328"/>
              <a:gd name="connsiteY1219" fmla="*/ 1069203 h 2380521"/>
              <a:gd name="connsiteX1220" fmla="*/ 5799257 w 8023328"/>
              <a:gd name="connsiteY1220" fmla="*/ 1069203 h 2380521"/>
              <a:gd name="connsiteX1221" fmla="*/ 5814045 w 8023328"/>
              <a:gd name="connsiteY1221" fmla="*/ 1083059 h 2380521"/>
              <a:gd name="connsiteX1222" fmla="*/ 5799257 w 8023328"/>
              <a:gd name="connsiteY1222" fmla="*/ 1095457 h 2380521"/>
              <a:gd name="connsiteX1223" fmla="*/ 5784469 w 8023328"/>
              <a:gd name="connsiteY1223" fmla="*/ 1083059 h 2380521"/>
              <a:gd name="connsiteX1224" fmla="*/ 5799257 w 8023328"/>
              <a:gd name="connsiteY1224" fmla="*/ 1069203 h 2380521"/>
              <a:gd name="connsiteX1225" fmla="*/ 5724122 w 8023328"/>
              <a:gd name="connsiteY1225" fmla="*/ 1069203 h 2380521"/>
              <a:gd name="connsiteX1226" fmla="*/ 5736519 w 8023328"/>
              <a:gd name="connsiteY1226" fmla="*/ 1083059 h 2380521"/>
              <a:gd name="connsiteX1227" fmla="*/ 5724122 w 8023328"/>
              <a:gd name="connsiteY1227" fmla="*/ 1095457 h 2380521"/>
              <a:gd name="connsiteX1228" fmla="*/ 5710266 w 8023328"/>
              <a:gd name="connsiteY1228" fmla="*/ 1083059 h 2380521"/>
              <a:gd name="connsiteX1229" fmla="*/ 5724122 w 8023328"/>
              <a:gd name="connsiteY1229" fmla="*/ 1069203 h 2380521"/>
              <a:gd name="connsiteX1230" fmla="*/ 5653291 w 8023328"/>
              <a:gd name="connsiteY1230" fmla="*/ 1069203 h 2380521"/>
              <a:gd name="connsiteX1231" fmla="*/ 5665688 w 8023328"/>
              <a:gd name="connsiteY1231" fmla="*/ 1083059 h 2380521"/>
              <a:gd name="connsiteX1232" fmla="*/ 5653291 w 8023328"/>
              <a:gd name="connsiteY1232" fmla="*/ 1095457 h 2380521"/>
              <a:gd name="connsiteX1233" fmla="*/ 5639435 w 8023328"/>
              <a:gd name="connsiteY1233" fmla="*/ 1083059 h 2380521"/>
              <a:gd name="connsiteX1234" fmla="*/ 5653291 w 8023328"/>
              <a:gd name="connsiteY1234" fmla="*/ 1069203 h 2380521"/>
              <a:gd name="connsiteX1235" fmla="*/ 5581002 w 8023328"/>
              <a:gd name="connsiteY1235" fmla="*/ 1069203 h 2380521"/>
              <a:gd name="connsiteX1236" fmla="*/ 5594858 w 8023328"/>
              <a:gd name="connsiteY1236" fmla="*/ 1083059 h 2380521"/>
              <a:gd name="connsiteX1237" fmla="*/ 5581002 w 8023328"/>
              <a:gd name="connsiteY1237" fmla="*/ 1095457 h 2380521"/>
              <a:gd name="connsiteX1238" fmla="*/ 5568605 w 8023328"/>
              <a:gd name="connsiteY1238" fmla="*/ 1083059 h 2380521"/>
              <a:gd name="connsiteX1239" fmla="*/ 5581002 w 8023328"/>
              <a:gd name="connsiteY1239" fmla="*/ 1069203 h 2380521"/>
              <a:gd name="connsiteX1240" fmla="*/ 5510171 w 8023328"/>
              <a:gd name="connsiteY1240" fmla="*/ 1069203 h 2380521"/>
              <a:gd name="connsiteX1241" fmla="*/ 5524027 w 8023328"/>
              <a:gd name="connsiteY1241" fmla="*/ 1083059 h 2380521"/>
              <a:gd name="connsiteX1242" fmla="*/ 5510171 w 8023328"/>
              <a:gd name="connsiteY1242" fmla="*/ 1095457 h 2380521"/>
              <a:gd name="connsiteX1243" fmla="*/ 5497774 w 8023328"/>
              <a:gd name="connsiteY1243" fmla="*/ 1083059 h 2380521"/>
              <a:gd name="connsiteX1244" fmla="*/ 5510171 w 8023328"/>
              <a:gd name="connsiteY1244" fmla="*/ 1069203 h 2380521"/>
              <a:gd name="connsiteX1245" fmla="*/ 5438937 w 8023328"/>
              <a:gd name="connsiteY1245" fmla="*/ 1069203 h 2380521"/>
              <a:gd name="connsiteX1246" fmla="*/ 5453178 w 8023328"/>
              <a:gd name="connsiteY1246" fmla="*/ 1083059 h 2380521"/>
              <a:gd name="connsiteX1247" fmla="*/ 5438937 w 8023328"/>
              <a:gd name="connsiteY1247" fmla="*/ 1095457 h 2380521"/>
              <a:gd name="connsiteX1248" fmla="*/ 5426945 w 8023328"/>
              <a:gd name="connsiteY1248" fmla="*/ 1083059 h 2380521"/>
              <a:gd name="connsiteX1249" fmla="*/ 5438937 w 8023328"/>
              <a:gd name="connsiteY1249" fmla="*/ 1069203 h 2380521"/>
              <a:gd name="connsiteX1250" fmla="*/ 5367530 w 8023328"/>
              <a:gd name="connsiteY1250" fmla="*/ 1069203 h 2380521"/>
              <a:gd name="connsiteX1251" fmla="*/ 5382318 w 8023328"/>
              <a:gd name="connsiteY1251" fmla="*/ 1083059 h 2380521"/>
              <a:gd name="connsiteX1252" fmla="*/ 5367530 w 8023328"/>
              <a:gd name="connsiteY1252" fmla="*/ 1095457 h 2380521"/>
              <a:gd name="connsiteX1253" fmla="*/ 5352742 w 8023328"/>
              <a:gd name="connsiteY1253" fmla="*/ 1083059 h 2380521"/>
              <a:gd name="connsiteX1254" fmla="*/ 5367530 w 8023328"/>
              <a:gd name="connsiteY1254" fmla="*/ 1069203 h 2380521"/>
              <a:gd name="connsiteX1255" fmla="*/ 5296699 w 8023328"/>
              <a:gd name="connsiteY1255" fmla="*/ 1069203 h 2380521"/>
              <a:gd name="connsiteX1256" fmla="*/ 5311488 w 8023328"/>
              <a:gd name="connsiteY1256" fmla="*/ 1083059 h 2380521"/>
              <a:gd name="connsiteX1257" fmla="*/ 5296699 w 8023328"/>
              <a:gd name="connsiteY1257" fmla="*/ 1095457 h 2380521"/>
              <a:gd name="connsiteX1258" fmla="*/ 5281910 w 8023328"/>
              <a:gd name="connsiteY1258" fmla="*/ 1083059 h 2380521"/>
              <a:gd name="connsiteX1259" fmla="*/ 5296699 w 8023328"/>
              <a:gd name="connsiteY1259" fmla="*/ 1069203 h 2380521"/>
              <a:gd name="connsiteX1260" fmla="*/ 5225869 w 8023328"/>
              <a:gd name="connsiteY1260" fmla="*/ 1069203 h 2380521"/>
              <a:gd name="connsiteX1261" fmla="*/ 5240657 w 8023328"/>
              <a:gd name="connsiteY1261" fmla="*/ 1083059 h 2380521"/>
              <a:gd name="connsiteX1262" fmla="*/ 5225869 w 8023328"/>
              <a:gd name="connsiteY1262" fmla="*/ 1095457 h 2380521"/>
              <a:gd name="connsiteX1263" fmla="*/ 5211081 w 8023328"/>
              <a:gd name="connsiteY1263" fmla="*/ 1083059 h 2380521"/>
              <a:gd name="connsiteX1264" fmla="*/ 5225869 w 8023328"/>
              <a:gd name="connsiteY1264" fmla="*/ 1069203 h 2380521"/>
              <a:gd name="connsiteX1265" fmla="*/ 5154105 w 8023328"/>
              <a:gd name="connsiteY1265" fmla="*/ 1069203 h 2380521"/>
              <a:gd name="connsiteX1266" fmla="*/ 5166502 w 8023328"/>
              <a:gd name="connsiteY1266" fmla="*/ 1083059 h 2380521"/>
              <a:gd name="connsiteX1267" fmla="*/ 5154105 w 8023328"/>
              <a:gd name="connsiteY1267" fmla="*/ 1095457 h 2380521"/>
              <a:gd name="connsiteX1268" fmla="*/ 5140249 w 8023328"/>
              <a:gd name="connsiteY1268" fmla="*/ 1083059 h 2380521"/>
              <a:gd name="connsiteX1269" fmla="*/ 5154105 w 8023328"/>
              <a:gd name="connsiteY1269" fmla="*/ 1069203 h 2380521"/>
              <a:gd name="connsiteX1270" fmla="*/ 5083276 w 8023328"/>
              <a:gd name="connsiteY1270" fmla="*/ 1069203 h 2380521"/>
              <a:gd name="connsiteX1271" fmla="*/ 5095673 w 8023328"/>
              <a:gd name="connsiteY1271" fmla="*/ 1083059 h 2380521"/>
              <a:gd name="connsiteX1272" fmla="*/ 5083276 w 8023328"/>
              <a:gd name="connsiteY1272" fmla="*/ 1095457 h 2380521"/>
              <a:gd name="connsiteX1273" fmla="*/ 5069420 w 8023328"/>
              <a:gd name="connsiteY1273" fmla="*/ 1083059 h 2380521"/>
              <a:gd name="connsiteX1274" fmla="*/ 5083276 w 8023328"/>
              <a:gd name="connsiteY1274" fmla="*/ 1069203 h 2380521"/>
              <a:gd name="connsiteX1275" fmla="*/ 5012445 w 8023328"/>
              <a:gd name="connsiteY1275" fmla="*/ 1069203 h 2380521"/>
              <a:gd name="connsiteX1276" fmla="*/ 5024842 w 8023328"/>
              <a:gd name="connsiteY1276" fmla="*/ 1083059 h 2380521"/>
              <a:gd name="connsiteX1277" fmla="*/ 5012445 w 8023328"/>
              <a:gd name="connsiteY1277" fmla="*/ 1095457 h 2380521"/>
              <a:gd name="connsiteX1278" fmla="*/ 4998589 w 8023328"/>
              <a:gd name="connsiteY1278" fmla="*/ 1083059 h 2380521"/>
              <a:gd name="connsiteX1279" fmla="*/ 5012445 w 8023328"/>
              <a:gd name="connsiteY1279" fmla="*/ 1069203 h 2380521"/>
              <a:gd name="connsiteX1280" fmla="*/ 4940157 w 8023328"/>
              <a:gd name="connsiteY1280" fmla="*/ 1069203 h 2380521"/>
              <a:gd name="connsiteX1281" fmla="*/ 4954013 w 8023328"/>
              <a:gd name="connsiteY1281" fmla="*/ 1083059 h 2380521"/>
              <a:gd name="connsiteX1282" fmla="*/ 4940157 w 8023328"/>
              <a:gd name="connsiteY1282" fmla="*/ 1095457 h 2380521"/>
              <a:gd name="connsiteX1283" fmla="*/ 4927760 w 8023328"/>
              <a:gd name="connsiteY1283" fmla="*/ 1083059 h 2380521"/>
              <a:gd name="connsiteX1284" fmla="*/ 4940157 w 8023328"/>
              <a:gd name="connsiteY1284" fmla="*/ 1069203 h 2380521"/>
              <a:gd name="connsiteX1285" fmla="*/ 4865953 w 8023328"/>
              <a:gd name="connsiteY1285" fmla="*/ 1069203 h 2380521"/>
              <a:gd name="connsiteX1286" fmla="*/ 4879809 w 8023328"/>
              <a:gd name="connsiteY1286" fmla="*/ 1083059 h 2380521"/>
              <a:gd name="connsiteX1287" fmla="*/ 4865953 w 8023328"/>
              <a:gd name="connsiteY1287" fmla="*/ 1095457 h 2380521"/>
              <a:gd name="connsiteX1288" fmla="*/ 4853556 w 8023328"/>
              <a:gd name="connsiteY1288" fmla="*/ 1083059 h 2380521"/>
              <a:gd name="connsiteX1289" fmla="*/ 4865953 w 8023328"/>
              <a:gd name="connsiteY1289" fmla="*/ 1069203 h 2380521"/>
              <a:gd name="connsiteX1290" fmla="*/ 4795122 w 8023328"/>
              <a:gd name="connsiteY1290" fmla="*/ 1069203 h 2380521"/>
              <a:gd name="connsiteX1291" fmla="*/ 4808978 w 8023328"/>
              <a:gd name="connsiteY1291" fmla="*/ 1083059 h 2380521"/>
              <a:gd name="connsiteX1292" fmla="*/ 4795122 w 8023328"/>
              <a:gd name="connsiteY1292" fmla="*/ 1095457 h 2380521"/>
              <a:gd name="connsiteX1293" fmla="*/ 4782725 w 8023328"/>
              <a:gd name="connsiteY1293" fmla="*/ 1083059 h 2380521"/>
              <a:gd name="connsiteX1294" fmla="*/ 4795122 w 8023328"/>
              <a:gd name="connsiteY1294" fmla="*/ 1069203 h 2380521"/>
              <a:gd name="connsiteX1295" fmla="*/ 4726684 w 8023328"/>
              <a:gd name="connsiteY1295" fmla="*/ 1069203 h 2380521"/>
              <a:gd name="connsiteX1296" fmla="*/ 4741472 w 8023328"/>
              <a:gd name="connsiteY1296" fmla="*/ 1083059 h 2380521"/>
              <a:gd name="connsiteX1297" fmla="*/ 4726684 w 8023328"/>
              <a:gd name="connsiteY1297" fmla="*/ 1095457 h 2380521"/>
              <a:gd name="connsiteX1298" fmla="*/ 4711896 w 8023328"/>
              <a:gd name="connsiteY1298" fmla="*/ 1083059 h 2380521"/>
              <a:gd name="connsiteX1299" fmla="*/ 4726684 w 8023328"/>
              <a:gd name="connsiteY1299" fmla="*/ 1069203 h 2380521"/>
              <a:gd name="connsiteX1300" fmla="*/ 4655853 w 8023328"/>
              <a:gd name="connsiteY1300" fmla="*/ 1069203 h 2380521"/>
              <a:gd name="connsiteX1301" fmla="*/ 4670642 w 8023328"/>
              <a:gd name="connsiteY1301" fmla="*/ 1083059 h 2380521"/>
              <a:gd name="connsiteX1302" fmla="*/ 4655853 w 8023328"/>
              <a:gd name="connsiteY1302" fmla="*/ 1095457 h 2380521"/>
              <a:gd name="connsiteX1303" fmla="*/ 4641064 w 8023328"/>
              <a:gd name="connsiteY1303" fmla="*/ 1083059 h 2380521"/>
              <a:gd name="connsiteX1304" fmla="*/ 4655853 w 8023328"/>
              <a:gd name="connsiteY1304" fmla="*/ 1069203 h 2380521"/>
              <a:gd name="connsiteX1305" fmla="*/ 4585023 w 8023328"/>
              <a:gd name="connsiteY1305" fmla="*/ 1069203 h 2380521"/>
              <a:gd name="connsiteX1306" fmla="*/ 4599811 w 8023328"/>
              <a:gd name="connsiteY1306" fmla="*/ 1083059 h 2380521"/>
              <a:gd name="connsiteX1307" fmla="*/ 4585023 w 8023328"/>
              <a:gd name="connsiteY1307" fmla="*/ 1095457 h 2380521"/>
              <a:gd name="connsiteX1308" fmla="*/ 4570235 w 8023328"/>
              <a:gd name="connsiteY1308" fmla="*/ 1083059 h 2380521"/>
              <a:gd name="connsiteX1309" fmla="*/ 4585023 w 8023328"/>
              <a:gd name="connsiteY1309" fmla="*/ 1069203 h 2380521"/>
              <a:gd name="connsiteX1310" fmla="*/ 4513260 w 8023328"/>
              <a:gd name="connsiteY1310" fmla="*/ 1069203 h 2380521"/>
              <a:gd name="connsiteX1311" fmla="*/ 4525657 w 8023328"/>
              <a:gd name="connsiteY1311" fmla="*/ 1083991 h 2380521"/>
              <a:gd name="connsiteX1312" fmla="*/ 4513260 w 8023328"/>
              <a:gd name="connsiteY1312" fmla="*/ 1098780 h 2380521"/>
              <a:gd name="connsiteX1313" fmla="*/ 4499404 w 8023328"/>
              <a:gd name="connsiteY1313" fmla="*/ 1083991 h 2380521"/>
              <a:gd name="connsiteX1314" fmla="*/ 4513260 w 8023328"/>
              <a:gd name="connsiteY1314" fmla="*/ 1069203 h 2380521"/>
              <a:gd name="connsiteX1315" fmla="*/ 4439056 w 8023328"/>
              <a:gd name="connsiteY1315" fmla="*/ 1069203 h 2380521"/>
              <a:gd name="connsiteX1316" fmla="*/ 4451453 w 8023328"/>
              <a:gd name="connsiteY1316" fmla="*/ 1083991 h 2380521"/>
              <a:gd name="connsiteX1317" fmla="*/ 4439056 w 8023328"/>
              <a:gd name="connsiteY1317" fmla="*/ 1098780 h 2380521"/>
              <a:gd name="connsiteX1318" fmla="*/ 4425200 w 8023328"/>
              <a:gd name="connsiteY1318" fmla="*/ 1083991 h 2380521"/>
              <a:gd name="connsiteX1319" fmla="*/ 4439056 w 8023328"/>
              <a:gd name="connsiteY1319" fmla="*/ 1069203 h 2380521"/>
              <a:gd name="connsiteX1320" fmla="*/ 4366768 w 8023328"/>
              <a:gd name="connsiteY1320" fmla="*/ 1069203 h 2380521"/>
              <a:gd name="connsiteX1321" fmla="*/ 4380624 w 8023328"/>
              <a:gd name="connsiteY1321" fmla="*/ 1083991 h 2380521"/>
              <a:gd name="connsiteX1322" fmla="*/ 4366768 w 8023328"/>
              <a:gd name="connsiteY1322" fmla="*/ 1098780 h 2380521"/>
              <a:gd name="connsiteX1323" fmla="*/ 4354371 w 8023328"/>
              <a:gd name="connsiteY1323" fmla="*/ 1083991 h 2380521"/>
              <a:gd name="connsiteX1324" fmla="*/ 4366768 w 8023328"/>
              <a:gd name="connsiteY1324" fmla="*/ 1069203 h 2380521"/>
              <a:gd name="connsiteX1325" fmla="*/ 4295937 w 8023328"/>
              <a:gd name="connsiteY1325" fmla="*/ 1069203 h 2380521"/>
              <a:gd name="connsiteX1326" fmla="*/ 4309793 w 8023328"/>
              <a:gd name="connsiteY1326" fmla="*/ 1083991 h 2380521"/>
              <a:gd name="connsiteX1327" fmla="*/ 4295937 w 8023328"/>
              <a:gd name="connsiteY1327" fmla="*/ 1098780 h 2380521"/>
              <a:gd name="connsiteX1328" fmla="*/ 4283540 w 8023328"/>
              <a:gd name="connsiteY1328" fmla="*/ 1083991 h 2380521"/>
              <a:gd name="connsiteX1329" fmla="*/ 4295937 w 8023328"/>
              <a:gd name="connsiteY1329" fmla="*/ 1069203 h 2380521"/>
              <a:gd name="connsiteX1330" fmla="*/ 4225107 w 8023328"/>
              <a:gd name="connsiteY1330" fmla="*/ 1069203 h 2380521"/>
              <a:gd name="connsiteX1331" fmla="*/ 4238963 w 8023328"/>
              <a:gd name="connsiteY1331" fmla="*/ 1083991 h 2380521"/>
              <a:gd name="connsiteX1332" fmla="*/ 4225107 w 8023328"/>
              <a:gd name="connsiteY1332" fmla="*/ 1098780 h 2380521"/>
              <a:gd name="connsiteX1333" fmla="*/ 4212710 w 8023328"/>
              <a:gd name="connsiteY1333" fmla="*/ 1083991 h 2380521"/>
              <a:gd name="connsiteX1334" fmla="*/ 4225107 w 8023328"/>
              <a:gd name="connsiteY1334" fmla="*/ 1069203 h 2380521"/>
              <a:gd name="connsiteX1335" fmla="*/ 4153295 w 8023328"/>
              <a:gd name="connsiteY1335" fmla="*/ 1069203 h 2380521"/>
              <a:gd name="connsiteX1336" fmla="*/ 4168083 w 8023328"/>
              <a:gd name="connsiteY1336" fmla="*/ 1083991 h 2380521"/>
              <a:gd name="connsiteX1337" fmla="*/ 4153295 w 8023328"/>
              <a:gd name="connsiteY1337" fmla="*/ 1098780 h 2380521"/>
              <a:gd name="connsiteX1338" fmla="*/ 4138507 w 8023328"/>
              <a:gd name="connsiteY1338" fmla="*/ 1083991 h 2380521"/>
              <a:gd name="connsiteX1339" fmla="*/ 4153295 w 8023328"/>
              <a:gd name="connsiteY1339" fmla="*/ 1069203 h 2380521"/>
              <a:gd name="connsiteX1340" fmla="*/ 4082465 w 8023328"/>
              <a:gd name="connsiteY1340" fmla="*/ 1069203 h 2380521"/>
              <a:gd name="connsiteX1341" fmla="*/ 4097254 w 8023328"/>
              <a:gd name="connsiteY1341" fmla="*/ 1083991 h 2380521"/>
              <a:gd name="connsiteX1342" fmla="*/ 4082465 w 8023328"/>
              <a:gd name="connsiteY1342" fmla="*/ 1098780 h 2380521"/>
              <a:gd name="connsiteX1343" fmla="*/ 4067676 w 8023328"/>
              <a:gd name="connsiteY1343" fmla="*/ 1083991 h 2380521"/>
              <a:gd name="connsiteX1344" fmla="*/ 4082465 w 8023328"/>
              <a:gd name="connsiteY1344" fmla="*/ 1069203 h 2380521"/>
              <a:gd name="connsiteX1345" fmla="*/ 4011635 w 8023328"/>
              <a:gd name="connsiteY1345" fmla="*/ 1069203 h 2380521"/>
              <a:gd name="connsiteX1346" fmla="*/ 4026423 w 8023328"/>
              <a:gd name="connsiteY1346" fmla="*/ 1083991 h 2380521"/>
              <a:gd name="connsiteX1347" fmla="*/ 4011635 w 8023328"/>
              <a:gd name="connsiteY1347" fmla="*/ 1098780 h 2380521"/>
              <a:gd name="connsiteX1348" fmla="*/ 3996847 w 8023328"/>
              <a:gd name="connsiteY1348" fmla="*/ 1083991 h 2380521"/>
              <a:gd name="connsiteX1349" fmla="*/ 4011635 w 8023328"/>
              <a:gd name="connsiteY1349" fmla="*/ 1069203 h 2380521"/>
              <a:gd name="connsiteX1350" fmla="*/ 3939871 w 8023328"/>
              <a:gd name="connsiteY1350" fmla="*/ 1069203 h 2380521"/>
              <a:gd name="connsiteX1351" fmla="*/ 3952268 w 8023328"/>
              <a:gd name="connsiteY1351" fmla="*/ 1083991 h 2380521"/>
              <a:gd name="connsiteX1352" fmla="*/ 3939871 w 8023328"/>
              <a:gd name="connsiteY1352" fmla="*/ 1098780 h 2380521"/>
              <a:gd name="connsiteX1353" fmla="*/ 3926015 w 8023328"/>
              <a:gd name="connsiteY1353" fmla="*/ 1083991 h 2380521"/>
              <a:gd name="connsiteX1354" fmla="*/ 3939871 w 8023328"/>
              <a:gd name="connsiteY1354" fmla="*/ 1069203 h 2380521"/>
              <a:gd name="connsiteX1355" fmla="*/ 582439 w 8023328"/>
              <a:gd name="connsiteY1355" fmla="*/ 1069203 h 2380521"/>
              <a:gd name="connsiteX1356" fmla="*/ 596295 w 8023328"/>
              <a:gd name="connsiteY1356" fmla="*/ 1083059 h 2380521"/>
              <a:gd name="connsiteX1357" fmla="*/ 582439 w 8023328"/>
              <a:gd name="connsiteY1357" fmla="*/ 1095457 h 2380521"/>
              <a:gd name="connsiteX1358" fmla="*/ 570041 w 8023328"/>
              <a:gd name="connsiteY1358" fmla="*/ 1083059 h 2380521"/>
              <a:gd name="connsiteX1359" fmla="*/ 582439 w 8023328"/>
              <a:gd name="connsiteY1359" fmla="*/ 1069203 h 2380521"/>
              <a:gd name="connsiteX1360" fmla="*/ 513628 w 8023328"/>
              <a:gd name="connsiteY1360" fmla="*/ 1069203 h 2380521"/>
              <a:gd name="connsiteX1361" fmla="*/ 528807 w 8023328"/>
              <a:gd name="connsiteY1361" fmla="*/ 1083059 h 2380521"/>
              <a:gd name="connsiteX1362" fmla="*/ 513628 w 8023328"/>
              <a:gd name="connsiteY1362" fmla="*/ 1095457 h 2380521"/>
              <a:gd name="connsiteX1363" fmla="*/ 499209 w 8023328"/>
              <a:gd name="connsiteY1363" fmla="*/ 1083059 h 2380521"/>
              <a:gd name="connsiteX1364" fmla="*/ 513628 w 8023328"/>
              <a:gd name="connsiteY1364" fmla="*/ 1069203 h 2380521"/>
              <a:gd name="connsiteX1365" fmla="*/ 439795 w 8023328"/>
              <a:gd name="connsiteY1365" fmla="*/ 1069203 h 2380521"/>
              <a:gd name="connsiteX1366" fmla="*/ 454585 w 8023328"/>
              <a:gd name="connsiteY1366" fmla="*/ 1083059 h 2380521"/>
              <a:gd name="connsiteX1367" fmla="*/ 439795 w 8023328"/>
              <a:gd name="connsiteY1367" fmla="*/ 1095457 h 2380521"/>
              <a:gd name="connsiteX1368" fmla="*/ 425007 w 8023328"/>
              <a:gd name="connsiteY1368" fmla="*/ 1083059 h 2380521"/>
              <a:gd name="connsiteX1369" fmla="*/ 439795 w 8023328"/>
              <a:gd name="connsiteY1369" fmla="*/ 1069203 h 2380521"/>
              <a:gd name="connsiteX1370" fmla="*/ 368965 w 8023328"/>
              <a:gd name="connsiteY1370" fmla="*/ 1069203 h 2380521"/>
              <a:gd name="connsiteX1371" fmla="*/ 383754 w 8023328"/>
              <a:gd name="connsiteY1371" fmla="*/ 1083059 h 2380521"/>
              <a:gd name="connsiteX1372" fmla="*/ 368965 w 8023328"/>
              <a:gd name="connsiteY1372" fmla="*/ 1095457 h 2380521"/>
              <a:gd name="connsiteX1373" fmla="*/ 354177 w 8023328"/>
              <a:gd name="connsiteY1373" fmla="*/ 1083059 h 2380521"/>
              <a:gd name="connsiteX1374" fmla="*/ 368965 w 8023328"/>
              <a:gd name="connsiteY1374" fmla="*/ 1069203 h 2380521"/>
              <a:gd name="connsiteX1375" fmla="*/ 297201 w 8023328"/>
              <a:gd name="connsiteY1375" fmla="*/ 1069203 h 2380521"/>
              <a:gd name="connsiteX1376" fmla="*/ 309599 w 8023328"/>
              <a:gd name="connsiteY1376" fmla="*/ 1083059 h 2380521"/>
              <a:gd name="connsiteX1377" fmla="*/ 297201 w 8023328"/>
              <a:gd name="connsiteY1377" fmla="*/ 1095457 h 2380521"/>
              <a:gd name="connsiteX1378" fmla="*/ 283346 w 8023328"/>
              <a:gd name="connsiteY1378" fmla="*/ 1083059 h 2380521"/>
              <a:gd name="connsiteX1379" fmla="*/ 297201 w 8023328"/>
              <a:gd name="connsiteY1379" fmla="*/ 1069203 h 2380521"/>
              <a:gd name="connsiteX1380" fmla="*/ 226372 w 8023328"/>
              <a:gd name="connsiteY1380" fmla="*/ 1069203 h 2380521"/>
              <a:gd name="connsiteX1381" fmla="*/ 238771 w 8023328"/>
              <a:gd name="connsiteY1381" fmla="*/ 1083059 h 2380521"/>
              <a:gd name="connsiteX1382" fmla="*/ 226372 w 8023328"/>
              <a:gd name="connsiteY1382" fmla="*/ 1095457 h 2380521"/>
              <a:gd name="connsiteX1383" fmla="*/ 212516 w 8023328"/>
              <a:gd name="connsiteY1383" fmla="*/ 1083059 h 2380521"/>
              <a:gd name="connsiteX1384" fmla="*/ 226372 w 8023328"/>
              <a:gd name="connsiteY1384" fmla="*/ 1069203 h 2380521"/>
              <a:gd name="connsiteX1385" fmla="*/ 154079 w 8023328"/>
              <a:gd name="connsiteY1385" fmla="*/ 1069203 h 2380521"/>
              <a:gd name="connsiteX1386" fmla="*/ 167935 w 8023328"/>
              <a:gd name="connsiteY1386" fmla="*/ 1083059 h 2380521"/>
              <a:gd name="connsiteX1387" fmla="*/ 154079 w 8023328"/>
              <a:gd name="connsiteY1387" fmla="*/ 1095457 h 2380521"/>
              <a:gd name="connsiteX1388" fmla="*/ 141682 w 8023328"/>
              <a:gd name="connsiteY1388" fmla="*/ 1083059 h 2380521"/>
              <a:gd name="connsiteX1389" fmla="*/ 154079 w 8023328"/>
              <a:gd name="connsiteY1389" fmla="*/ 1069203 h 2380521"/>
              <a:gd name="connsiteX1390" fmla="*/ 83249 w 8023328"/>
              <a:gd name="connsiteY1390" fmla="*/ 1069203 h 2380521"/>
              <a:gd name="connsiteX1391" fmla="*/ 97105 w 8023328"/>
              <a:gd name="connsiteY1391" fmla="*/ 1083059 h 2380521"/>
              <a:gd name="connsiteX1392" fmla="*/ 83249 w 8023328"/>
              <a:gd name="connsiteY1392" fmla="*/ 1095457 h 2380521"/>
              <a:gd name="connsiteX1393" fmla="*/ 70852 w 8023328"/>
              <a:gd name="connsiteY1393" fmla="*/ 1083059 h 2380521"/>
              <a:gd name="connsiteX1394" fmla="*/ 83249 w 8023328"/>
              <a:gd name="connsiteY1394" fmla="*/ 1069203 h 2380521"/>
              <a:gd name="connsiteX1395" fmla="*/ 12014 w 8023328"/>
              <a:gd name="connsiteY1395" fmla="*/ 1069203 h 2380521"/>
              <a:gd name="connsiteX1396" fmla="*/ 26255 w 8023328"/>
              <a:gd name="connsiteY1396" fmla="*/ 1083059 h 2380521"/>
              <a:gd name="connsiteX1397" fmla="*/ 12014 w 8023328"/>
              <a:gd name="connsiteY1397" fmla="*/ 1095457 h 2380521"/>
              <a:gd name="connsiteX1398" fmla="*/ 21 w 8023328"/>
              <a:gd name="connsiteY1398" fmla="*/ 1083059 h 2380521"/>
              <a:gd name="connsiteX1399" fmla="*/ 12014 w 8023328"/>
              <a:gd name="connsiteY1399" fmla="*/ 1069203 h 2380521"/>
              <a:gd name="connsiteX1400" fmla="*/ 6724405 w 8023328"/>
              <a:gd name="connsiteY1400" fmla="*/ 998371 h 2380521"/>
              <a:gd name="connsiteX1401" fmla="*/ 6738261 w 8023328"/>
              <a:gd name="connsiteY1401" fmla="*/ 1010768 h 2380521"/>
              <a:gd name="connsiteX1402" fmla="*/ 6724405 w 8023328"/>
              <a:gd name="connsiteY1402" fmla="*/ 1024625 h 2380521"/>
              <a:gd name="connsiteX1403" fmla="*/ 6712008 w 8023328"/>
              <a:gd name="connsiteY1403" fmla="*/ 1010768 h 2380521"/>
              <a:gd name="connsiteX1404" fmla="*/ 6724405 w 8023328"/>
              <a:gd name="connsiteY1404" fmla="*/ 998371 h 2380521"/>
              <a:gd name="connsiteX1405" fmla="*/ 6653576 w 8023328"/>
              <a:gd name="connsiteY1405" fmla="*/ 998371 h 2380521"/>
              <a:gd name="connsiteX1406" fmla="*/ 6667432 w 8023328"/>
              <a:gd name="connsiteY1406" fmla="*/ 1010768 h 2380521"/>
              <a:gd name="connsiteX1407" fmla="*/ 6653576 w 8023328"/>
              <a:gd name="connsiteY1407" fmla="*/ 1024625 h 2380521"/>
              <a:gd name="connsiteX1408" fmla="*/ 6641179 w 8023328"/>
              <a:gd name="connsiteY1408" fmla="*/ 1010768 h 2380521"/>
              <a:gd name="connsiteX1409" fmla="*/ 6653576 w 8023328"/>
              <a:gd name="connsiteY1409" fmla="*/ 998371 h 2380521"/>
              <a:gd name="connsiteX1410" fmla="*/ 6581764 w 8023328"/>
              <a:gd name="connsiteY1410" fmla="*/ 998371 h 2380521"/>
              <a:gd name="connsiteX1411" fmla="*/ 6596552 w 8023328"/>
              <a:gd name="connsiteY1411" fmla="*/ 1010768 h 2380521"/>
              <a:gd name="connsiteX1412" fmla="*/ 6581764 w 8023328"/>
              <a:gd name="connsiteY1412" fmla="*/ 1024625 h 2380521"/>
              <a:gd name="connsiteX1413" fmla="*/ 6566976 w 8023328"/>
              <a:gd name="connsiteY1413" fmla="*/ 1010768 h 2380521"/>
              <a:gd name="connsiteX1414" fmla="*/ 6581764 w 8023328"/>
              <a:gd name="connsiteY1414" fmla="*/ 998371 h 2380521"/>
              <a:gd name="connsiteX1415" fmla="*/ 6510933 w 8023328"/>
              <a:gd name="connsiteY1415" fmla="*/ 998371 h 2380521"/>
              <a:gd name="connsiteX1416" fmla="*/ 6525722 w 8023328"/>
              <a:gd name="connsiteY1416" fmla="*/ 1010768 h 2380521"/>
              <a:gd name="connsiteX1417" fmla="*/ 6510933 w 8023328"/>
              <a:gd name="connsiteY1417" fmla="*/ 1024625 h 2380521"/>
              <a:gd name="connsiteX1418" fmla="*/ 6496144 w 8023328"/>
              <a:gd name="connsiteY1418" fmla="*/ 1010768 h 2380521"/>
              <a:gd name="connsiteX1419" fmla="*/ 6510933 w 8023328"/>
              <a:gd name="connsiteY1419" fmla="*/ 998371 h 2380521"/>
              <a:gd name="connsiteX1420" fmla="*/ 6440492 w 8023328"/>
              <a:gd name="connsiteY1420" fmla="*/ 998371 h 2380521"/>
              <a:gd name="connsiteX1421" fmla="*/ 6454911 w 8023328"/>
              <a:gd name="connsiteY1421" fmla="*/ 1010768 h 2380521"/>
              <a:gd name="connsiteX1422" fmla="*/ 6440492 w 8023328"/>
              <a:gd name="connsiteY1422" fmla="*/ 1024625 h 2380521"/>
              <a:gd name="connsiteX1423" fmla="*/ 6425315 w 8023328"/>
              <a:gd name="connsiteY1423" fmla="*/ 1010768 h 2380521"/>
              <a:gd name="connsiteX1424" fmla="*/ 6440492 w 8023328"/>
              <a:gd name="connsiteY1424" fmla="*/ 998371 h 2380521"/>
              <a:gd name="connsiteX1425" fmla="*/ 6368340 w 8023328"/>
              <a:gd name="connsiteY1425" fmla="*/ 998371 h 2380521"/>
              <a:gd name="connsiteX1426" fmla="*/ 6380737 w 8023328"/>
              <a:gd name="connsiteY1426" fmla="*/ 1010768 h 2380521"/>
              <a:gd name="connsiteX1427" fmla="*/ 6368340 w 8023328"/>
              <a:gd name="connsiteY1427" fmla="*/ 1024625 h 2380521"/>
              <a:gd name="connsiteX1428" fmla="*/ 6354484 w 8023328"/>
              <a:gd name="connsiteY1428" fmla="*/ 1010768 h 2380521"/>
              <a:gd name="connsiteX1429" fmla="*/ 6368340 w 8023328"/>
              <a:gd name="connsiteY1429" fmla="*/ 998371 h 2380521"/>
              <a:gd name="connsiteX1430" fmla="*/ 6297511 w 8023328"/>
              <a:gd name="connsiteY1430" fmla="*/ 998371 h 2380521"/>
              <a:gd name="connsiteX1431" fmla="*/ 6309908 w 8023328"/>
              <a:gd name="connsiteY1431" fmla="*/ 1010768 h 2380521"/>
              <a:gd name="connsiteX1432" fmla="*/ 6297511 w 8023328"/>
              <a:gd name="connsiteY1432" fmla="*/ 1024625 h 2380521"/>
              <a:gd name="connsiteX1433" fmla="*/ 6283655 w 8023328"/>
              <a:gd name="connsiteY1433" fmla="*/ 1010768 h 2380521"/>
              <a:gd name="connsiteX1434" fmla="*/ 6297511 w 8023328"/>
              <a:gd name="connsiteY1434" fmla="*/ 998371 h 2380521"/>
              <a:gd name="connsiteX1435" fmla="*/ 6226679 w 8023328"/>
              <a:gd name="connsiteY1435" fmla="*/ 998371 h 2380521"/>
              <a:gd name="connsiteX1436" fmla="*/ 6239076 w 8023328"/>
              <a:gd name="connsiteY1436" fmla="*/ 1010768 h 2380521"/>
              <a:gd name="connsiteX1437" fmla="*/ 6226679 w 8023328"/>
              <a:gd name="connsiteY1437" fmla="*/ 1024625 h 2380521"/>
              <a:gd name="connsiteX1438" fmla="*/ 6212823 w 8023328"/>
              <a:gd name="connsiteY1438" fmla="*/ 1010768 h 2380521"/>
              <a:gd name="connsiteX1439" fmla="*/ 6226679 w 8023328"/>
              <a:gd name="connsiteY1439" fmla="*/ 998371 h 2380521"/>
              <a:gd name="connsiteX1440" fmla="*/ 6154391 w 8023328"/>
              <a:gd name="connsiteY1440" fmla="*/ 998371 h 2380521"/>
              <a:gd name="connsiteX1441" fmla="*/ 6168247 w 8023328"/>
              <a:gd name="connsiteY1441" fmla="*/ 1010768 h 2380521"/>
              <a:gd name="connsiteX1442" fmla="*/ 6154391 w 8023328"/>
              <a:gd name="connsiteY1442" fmla="*/ 1024625 h 2380521"/>
              <a:gd name="connsiteX1443" fmla="*/ 6141994 w 8023328"/>
              <a:gd name="connsiteY1443" fmla="*/ 1010768 h 2380521"/>
              <a:gd name="connsiteX1444" fmla="*/ 6154391 w 8023328"/>
              <a:gd name="connsiteY1444" fmla="*/ 998371 h 2380521"/>
              <a:gd name="connsiteX1445" fmla="*/ 6083559 w 8023328"/>
              <a:gd name="connsiteY1445" fmla="*/ 998371 h 2380521"/>
              <a:gd name="connsiteX1446" fmla="*/ 6097415 w 8023328"/>
              <a:gd name="connsiteY1446" fmla="*/ 1010768 h 2380521"/>
              <a:gd name="connsiteX1447" fmla="*/ 6083559 w 8023328"/>
              <a:gd name="connsiteY1447" fmla="*/ 1024625 h 2380521"/>
              <a:gd name="connsiteX1448" fmla="*/ 6071162 w 8023328"/>
              <a:gd name="connsiteY1448" fmla="*/ 1010768 h 2380521"/>
              <a:gd name="connsiteX1449" fmla="*/ 6083559 w 8023328"/>
              <a:gd name="connsiteY1449" fmla="*/ 998371 h 2380521"/>
              <a:gd name="connsiteX1450" fmla="*/ 6009356 w 8023328"/>
              <a:gd name="connsiteY1450" fmla="*/ 998371 h 2380521"/>
              <a:gd name="connsiteX1451" fmla="*/ 6023212 w 8023328"/>
              <a:gd name="connsiteY1451" fmla="*/ 1010768 h 2380521"/>
              <a:gd name="connsiteX1452" fmla="*/ 6009356 w 8023328"/>
              <a:gd name="connsiteY1452" fmla="*/ 1024625 h 2380521"/>
              <a:gd name="connsiteX1453" fmla="*/ 5996959 w 8023328"/>
              <a:gd name="connsiteY1453" fmla="*/ 1010768 h 2380521"/>
              <a:gd name="connsiteX1454" fmla="*/ 6009356 w 8023328"/>
              <a:gd name="connsiteY1454" fmla="*/ 998371 h 2380521"/>
              <a:gd name="connsiteX1455" fmla="*/ 5940548 w 8023328"/>
              <a:gd name="connsiteY1455" fmla="*/ 998371 h 2380521"/>
              <a:gd name="connsiteX1456" fmla="*/ 5955726 w 8023328"/>
              <a:gd name="connsiteY1456" fmla="*/ 1010768 h 2380521"/>
              <a:gd name="connsiteX1457" fmla="*/ 5940548 w 8023328"/>
              <a:gd name="connsiteY1457" fmla="*/ 1024625 h 2380521"/>
              <a:gd name="connsiteX1458" fmla="*/ 5926130 w 8023328"/>
              <a:gd name="connsiteY1458" fmla="*/ 1010768 h 2380521"/>
              <a:gd name="connsiteX1459" fmla="*/ 5940548 w 8023328"/>
              <a:gd name="connsiteY1459" fmla="*/ 998371 h 2380521"/>
              <a:gd name="connsiteX1460" fmla="*/ 5870088 w 8023328"/>
              <a:gd name="connsiteY1460" fmla="*/ 998371 h 2380521"/>
              <a:gd name="connsiteX1461" fmla="*/ 5884877 w 8023328"/>
              <a:gd name="connsiteY1461" fmla="*/ 1010768 h 2380521"/>
              <a:gd name="connsiteX1462" fmla="*/ 5870088 w 8023328"/>
              <a:gd name="connsiteY1462" fmla="*/ 1024625 h 2380521"/>
              <a:gd name="connsiteX1463" fmla="*/ 5855299 w 8023328"/>
              <a:gd name="connsiteY1463" fmla="*/ 1010768 h 2380521"/>
              <a:gd name="connsiteX1464" fmla="*/ 5870088 w 8023328"/>
              <a:gd name="connsiteY1464" fmla="*/ 998371 h 2380521"/>
              <a:gd name="connsiteX1465" fmla="*/ 5799257 w 8023328"/>
              <a:gd name="connsiteY1465" fmla="*/ 998371 h 2380521"/>
              <a:gd name="connsiteX1466" fmla="*/ 5814045 w 8023328"/>
              <a:gd name="connsiteY1466" fmla="*/ 1010768 h 2380521"/>
              <a:gd name="connsiteX1467" fmla="*/ 5799257 w 8023328"/>
              <a:gd name="connsiteY1467" fmla="*/ 1024625 h 2380521"/>
              <a:gd name="connsiteX1468" fmla="*/ 5784469 w 8023328"/>
              <a:gd name="connsiteY1468" fmla="*/ 1010768 h 2380521"/>
              <a:gd name="connsiteX1469" fmla="*/ 5799257 w 8023328"/>
              <a:gd name="connsiteY1469" fmla="*/ 998371 h 2380521"/>
              <a:gd name="connsiteX1470" fmla="*/ 5724122 w 8023328"/>
              <a:gd name="connsiteY1470" fmla="*/ 998371 h 2380521"/>
              <a:gd name="connsiteX1471" fmla="*/ 5736519 w 8023328"/>
              <a:gd name="connsiteY1471" fmla="*/ 1010768 h 2380521"/>
              <a:gd name="connsiteX1472" fmla="*/ 5724122 w 8023328"/>
              <a:gd name="connsiteY1472" fmla="*/ 1024625 h 2380521"/>
              <a:gd name="connsiteX1473" fmla="*/ 5710266 w 8023328"/>
              <a:gd name="connsiteY1473" fmla="*/ 1010768 h 2380521"/>
              <a:gd name="connsiteX1474" fmla="*/ 5724122 w 8023328"/>
              <a:gd name="connsiteY1474" fmla="*/ 998371 h 2380521"/>
              <a:gd name="connsiteX1475" fmla="*/ 5653291 w 8023328"/>
              <a:gd name="connsiteY1475" fmla="*/ 998371 h 2380521"/>
              <a:gd name="connsiteX1476" fmla="*/ 5665688 w 8023328"/>
              <a:gd name="connsiteY1476" fmla="*/ 1012227 h 2380521"/>
              <a:gd name="connsiteX1477" fmla="*/ 5653291 w 8023328"/>
              <a:gd name="connsiteY1477" fmla="*/ 1024625 h 2380521"/>
              <a:gd name="connsiteX1478" fmla="*/ 5639435 w 8023328"/>
              <a:gd name="connsiteY1478" fmla="*/ 1012227 h 2380521"/>
              <a:gd name="connsiteX1479" fmla="*/ 5653291 w 8023328"/>
              <a:gd name="connsiteY1479" fmla="*/ 998371 h 2380521"/>
              <a:gd name="connsiteX1480" fmla="*/ 5581002 w 8023328"/>
              <a:gd name="connsiteY1480" fmla="*/ 998371 h 2380521"/>
              <a:gd name="connsiteX1481" fmla="*/ 5594858 w 8023328"/>
              <a:gd name="connsiteY1481" fmla="*/ 1012227 h 2380521"/>
              <a:gd name="connsiteX1482" fmla="*/ 5581002 w 8023328"/>
              <a:gd name="connsiteY1482" fmla="*/ 1024625 h 2380521"/>
              <a:gd name="connsiteX1483" fmla="*/ 5568605 w 8023328"/>
              <a:gd name="connsiteY1483" fmla="*/ 1012227 h 2380521"/>
              <a:gd name="connsiteX1484" fmla="*/ 5581002 w 8023328"/>
              <a:gd name="connsiteY1484" fmla="*/ 998371 h 2380521"/>
              <a:gd name="connsiteX1485" fmla="*/ 5510171 w 8023328"/>
              <a:gd name="connsiteY1485" fmla="*/ 998371 h 2380521"/>
              <a:gd name="connsiteX1486" fmla="*/ 5524027 w 8023328"/>
              <a:gd name="connsiteY1486" fmla="*/ 1012227 h 2380521"/>
              <a:gd name="connsiteX1487" fmla="*/ 5510171 w 8023328"/>
              <a:gd name="connsiteY1487" fmla="*/ 1024625 h 2380521"/>
              <a:gd name="connsiteX1488" fmla="*/ 5497774 w 8023328"/>
              <a:gd name="connsiteY1488" fmla="*/ 1012227 h 2380521"/>
              <a:gd name="connsiteX1489" fmla="*/ 5510171 w 8023328"/>
              <a:gd name="connsiteY1489" fmla="*/ 998371 h 2380521"/>
              <a:gd name="connsiteX1490" fmla="*/ 5438937 w 8023328"/>
              <a:gd name="connsiteY1490" fmla="*/ 998371 h 2380521"/>
              <a:gd name="connsiteX1491" fmla="*/ 5453178 w 8023328"/>
              <a:gd name="connsiteY1491" fmla="*/ 1012227 h 2380521"/>
              <a:gd name="connsiteX1492" fmla="*/ 5438937 w 8023328"/>
              <a:gd name="connsiteY1492" fmla="*/ 1024625 h 2380521"/>
              <a:gd name="connsiteX1493" fmla="*/ 5426945 w 8023328"/>
              <a:gd name="connsiteY1493" fmla="*/ 1012227 h 2380521"/>
              <a:gd name="connsiteX1494" fmla="*/ 5438937 w 8023328"/>
              <a:gd name="connsiteY1494" fmla="*/ 998371 h 2380521"/>
              <a:gd name="connsiteX1495" fmla="*/ 5367530 w 8023328"/>
              <a:gd name="connsiteY1495" fmla="*/ 998371 h 2380521"/>
              <a:gd name="connsiteX1496" fmla="*/ 5382318 w 8023328"/>
              <a:gd name="connsiteY1496" fmla="*/ 1012227 h 2380521"/>
              <a:gd name="connsiteX1497" fmla="*/ 5367530 w 8023328"/>
              <a:gd name="connsiteY1497" fmla="*/ 1024625 h 2380521"/>
              <a:gd name="connsiteX1498" fmla="*/ 5352742 w 8023328"/>
              <a:gd name="connsiteY1498" fmla="*/ 1012227 h 2380521"/>
              <a:gd name="connsiteX1499" fmla="*/ 5367530 w 8023328"/>
              <a:gd name="connsiteY1499" fmla="*/ 998371 h 2380521"/>
              <a:gd name="connsiteX1500" fmla="*/ 5296699 w 8023328"/>
              <a:gd name="connsiteY1500" fmla="*/ 998371 h 2380521"/>
              <a:gd name="connsiteX1501" fmla="*/ 5311488 w 8023328"/>
              <a:gd name="connsiteY1501" fmla="*/ 1012227 h 2380521"/>
              <a:gd name="connsiteX1502" fmla="*/ 5296699 w 8023328"/>
              <a:gd name="connsiteY1502" fmla="*/ 1024625 h 2380521"/>
              <a:gd name="connsiteX1503" fmla="*/ 5281910 w 8023328"/>
              <a:gd name="connsiteY1503" fmla="*/ 1012227 h 2380521"/>
              <a:gd name="connsiteX1504" fmla="*/ 5296699 w 8023328"/>
              <a:gd name="connsiteY1504" fmla="*/ 998371 h 2380521"/>
              <a:gd name="connsiteX1505" fmla="*/ 5225869 w 8023328"/>
              <a:gd name="connsiteY1505" fmla="*/ 998371 h 2380521"/>
              <a:gd name="connsiteX1506" fmla="*/ 5240657 w 8023328"/>
              <a:gd name="connsiteY1506" fmla="*/ 1012227 h 2380521"/>
              <a:gd name="connsiteX1507" fmla="*/ 5225869 w 8023328"/>
              <a:gd name="connsiteY1507" fmla="*/ 1024625 h 2380521"/>
              <a:gd name="connsiteX1508" fmla="*/ 5211081 w 8023328"/>
              <a:gd name="connsiteY1508" fmla="*/ 1012227 h 2380521"/>
              <a:gd name="connsiteX1509" fmla="*/ 5225869 w 8023328"/>
              <a:gd name="connsiteY1509" fmla="*/ 998371 h 2380521"/>
              <a:gd name="connsiteX1510" fmla="*/ 5154105 w 8023328"/>
              <a:gd name="connsiteY1510" fmla="*/ 998371 h 2380521"/>
              <a:gd name="connsiteX1511" fmla="*/ 5166502 w 8023328"/>
              <a:gd name="connsiteY1511" fmla="*/ 1012227 h 2380521"/>
              <a:gd name="connsiteX1512" fmla="*/ 5154105 w 8023328"/>
              <a:gd name="connsiteY1512" fmla="*/ 1024625 h 2380521"/>
              <a:gd name="connsiteX1513" fmla="*/ 5140249 w 8023328"/>
              <a:gd name="connsiteY1513" fmla="*/ 1012227 h 2380521"/>
              <a:gd name="connsiteX1514" fmla="*/ 5154105 w 8023328"/>
              <a:gd name="connsiteY1514" fmla="*/ 998371 h 2380521"/>
              <a:gd name="connsiteX1515" fmla="*/ 5083276 w 8023328"/>
              <a:gd name="connsiteY1515" fmla="*/ 998371 h 2380521"/>
              <a:gd name="connsiteX1516" fmla="*/ 5095673 w 8023328"/>
              <a:gd name="connsiteY1516" fmla="*/ 1012227 h 2380521"/>
              <a:gd name="connsiteX1517" fmla="*/ 5083276 w 8023328"/>
              <a:gd name="connsiteY1517" fmla="*/ 1024625 h 2380521"/>
              <a:gd name="connsiteX1518" fmla="*/ 5069420 w 8023328"/>
              <a:gd name="connsiteY1518" fmla="*/ 1012227 h 2380521"/>
              <a:gd name="connsiteX1519" fmla="*/ 5083276 w 8023328"/>
              <a:gd name="connsiteY1519" fmla="*/ 998371 h 2380521"/>
              <a:gd name="connsiteX1520" fmla="*/ 5012445 w 8023328"/>
              <a:gd name="connsiteY1520" fmla="*/ 998371 h 2380521"/>
              <a:gd name="connsiteX1521" fmla="*/ 5024842 w 8023328"/>
              <a:gd name="connsiteY1521" fmla="*/ 1012227 h 2380521"/>
              <a:gd name="connsiteX1522" fmla="*/ 5012445 w 8023328"/>
              <a:gd name="connsiteY1522" fmla="*/ 1024625 h 2380521"/>
              <a:gd name="connsiteX1523" fmla="*/ 4998589 w 8023328"/>
              <a:gd name="connsiteY1523" fmla="*/ 1012227 h 2380521"/>
              <a:gd name="connsiteX1524" fmla="*/ 5012445 w 8023328"/>
              <a:gd name="connsiteY1524" fmla="*/ 998371 h 2380521"/>
              <a:gd name="connsiteX1525" fmla="*/ 4940157 w 8023328"/>
              <a:gd name="connsiteY1525" fmla="*/ 998371 h 2380521"/>
              <a:gd name="connsiteX1526" fmla="*/ 4954013 w 8023328"/>
              <a:gd name="connsiteY1526" fmla="*/ 1012227 h 2380521"/>
              <a:gd name="connsiteX1527" fmla="*/ 4940157 w 8023328"/>
              <a:gd name="connsiteY1527" fmla="*/ 1024625 h 2380521"/>
              <a:gd name="connsiteX1528" fmla="*/ 4927760 w 8023328"/>
              <a:gd name="connsiteY1528" fmla="*/ 1012227 h 2380521"/>
              <a:gd name="connsiteX1529" fmla="*/ 4940157 w 8023328"/>
              <a:gd name="connsiteY1529" fmla="*/ 998371 h 2380521"/>
              <a:gd name="connsiteX1530" fmla="*/ 4865953 w 8023328"/>
              <a:gd name="connsiteY1530" fmla="*/ 998371 h 2380521"/>
              <a:gd name="connsiteX1531" fmla="*/ 4879809 w 8023328"/>
              <a:gd name="connsiteY1531" fmla="*/ 1012227 h 2380521"/>
              <a:gd name="connsiteX1532" fmla="*/ 4865953 w 8023328"/>
              <a:gd name="connsiteY1532" fmla="*/ 1024625 h 2380521"/>
              <a:gd name="connsiteX1533" fmla="*/ 4853556 w 8023328"/>
              <a:gd name="connsiteY1533" fmla="*/ 1012227 h 2380521"/>
              <a:gd name="connsiteX1534" fmla="*/ 4865953 w 8023328"/>
              <a:gd name="connsiteY1534" fmla="*/ 998371 h 2380521"/>
              <a:gd name="connsiteX1535" fmla="*/ 4797514 w 8023328"/>
              <a:gd name="connsiteY1535" fmla="*/ 998371 h 2380521"/>
              <a:gd name="connsiteX1536" fmla="*/ 4812303 w 8023328"/>
              <a:gd name="connsiteY1536" fmla="*/ 1012227 h 2380521"/>
              <a:gd name="connsiteX1537" fmla="*/ 4797514 w 8023328"/>
              <a:gd name="connsiteY1537" fmla="*/ 1024625 h 2380521"/>
              <a:gd name="connsiteX1538" fmla="*/ 4782725 w 8023328"/>
              <a:gd name="connsiteY1538" fmla="*/ 1012227 h 2380521"/>
              <a:gd name="connsiteX1539" fmla="*/ 4797514 w 8023328"/>
              <a:gd name="connsiteY1539" fmla="*/ 998371 h 2380521"/>
              <a:gd name="connsiteX1540" fmla="*/ 4726684 w 8023328"/>
              <a:gd name="connsiteY1540" fmla="*/ 998371 h 2380521"/>
              <a:gd name="connsiteX1541" fmla="*/ 4741472 w 8023328"/>
              <a:gd name="connsiteY1541" fmla="*/ 1012227 h 2380521"/>
              <a:gd name="connsiteX1542" fmla="*/ 4726684 w 8023328"/>
              <a:gd name="connsiteY1542" fmla="*/ 1024625 h 2380521"/>
              <a:gd name="connsiteX1543" fmla="*/ 4711896 w 8023328"/>
              <a:gd name="connsiteY1543" fmla="*/ 1012227 h 2380521"/>
              <a:gd name="connsiteX1544" fmla="*/ 4726684 w 8023328"/>
              <a:gd name="connsiteY1544" fmla="*/ 998371 h 2380521"/>
              <a:gd name="connsiteX1545" fmla="*/ 4655853 w 8023328"/>
              <a:gd name="connsiteY1545" fmla="*/ 998371 h 2380521"/>
              <a:gd name="connsiteX1546" fmla="*/ 4670642 w 8023328"/>
              <a:gd name="connsiteY1546" fmla="*/ 1012227 h 2380521"/>
              <a:gd name="connsiteX1547" fmla="*/ 4655853 w 8023328"/>
              <a:gd name="connsiteY1547" fmla="*/ 1024625 h 2380521"/>
              <a:gd name="connsiteX1548" fmla="*/ 4641064 w 8023328"/>
              <a:gd name="connsiteY1548" fmla="*/ 1012227 h 2380521"/>
              <a:gd name="connsiteX1549" fmla="*/ 4655853 w 8023328"/>
              <a:gd name="connsiteY1549" fmla="*/ 998371 h 2380521"/>
              <a:gd name="connsiteX1550" fmla="*/ 4584091 w 8023328"/>
              <a:gd name="connsiteY1550" fmla="*/ 998371 h 2380521"/>
              <a:gd name="connsiteX1551" fmla="*/ 4596488 w 8023328"/>
              <a:gd name="connsiteY1551" fmla="*/ 1012227 h 2380521"/>
              <a:gd name="connsiteX1552" fmla="*/ 4584091 w 8023328"/>
              <a:gd name="connsiteY1552" fmla="*/ 1024625 h 2380521"/>
              <a:gd name="connsiteX1553" fmla="*/ 4570235 w 8023328"/>
              <a:gd name="connsiteY1553" fmla="*/ 1012227 h 2380521"/>
              <a:gd name="connsiteX1554" fmla="*/ 4584091 w 8023328"/>
              <a:gd name="connsiteY1554" fmla="*/ 998371 h 2380521"/>
              <a:gd name="connsiteX1555" fmla="*/ 4513260 w 8023328"/>
              <a:gd name="connsiteY1555" fmla="*/ 998371 h 2380521"/>
              <a:gd name="connsiteX1556" fmla="*/ 4525657 w 8023328"/>
              <a:gd name="connsiteY1556" fmla="*/ 1012227 h 2380521"/>
              <a:gd name="connsiteX1557" fmla="*/ 4513260 w 8023328"/>
              <a:gd name="connsiteY1557" fmla="*/ 1024625 h 2380521"/>
              <a:gd name="connsiteX1558" fmla="*/ 4499404 w 8023328"/>
              <a:gd name="connsiteY1558" fmla="*/ 1012227 h 2380521"/>
              <a:gd name="connsiteX1559" fmla="*/ 4513260 w 8023328"/>
              <a:gd name="connsiteY1559" fmla="*/ 998371 h 2380521"/>
              <a:gd name="connsiteX1560" fmla="*/ 4439056 w 8023328"/>
              <a:gd name="connsiteY1560" fmla="*/ 998371 h 2380521"/>
              <a:gd name="connsiteX1561" fmla="*/ 4451453 w 8023328"/>
              <a:gd name="connsiteY1561" fmla="*/ 1012227 h 2380521"/>
              <a:gd name="connsiteX1562" fmla="*/ 4439056 w 8023328"/>
              <a:gd name="connsiteY1562" fmla="*/ 1024625 h 2380521"/>
              <a:gd name="connsiteX1563" fmla="*/ 4425200 w 8023328"/>
              <a:gd name="connsiteY1563" fmla="*/ 1012227 h 2380521"/>
              <a:gd name="connsiteX1564" fmla="*/ 4439056 w 8023328"/>
              <a:gd name="connsiteY1564" fmla="*/ 998371 h 2380521"/>
              <a:gd name="connsiteX1565" fmla="*/ 4366768 w 8023328"/>
              <a:gd name="connsiteY1565" fmla="*/ 998371 h 2380521"/>
              <a:gd name="connsiteX1566" fmla="*/ 4380624 w 8023328"/>
              <a:gd name="connsiteY1566" fmla="*/ 1012227 h 2380521"/>
              <a:gd name="connsiteX1567" fmla="*/ 4366768 w 8023328"/>
              <a:gd name="connsiteY1567" fmla="*/ 1024625 h 2380521"/>
              <a:gd name="connsiteX1568" fmla="*/ 4354371 w 8023328"/>
              <a:gd name="connsiteY1568" fmla="*/ 1012227 h 2380521"/>
              <a:gd name="connsiteX1569" fmla="*/ 4366768 w 8023328"/>
              <a:gd name="connsiteY1569" fmla="*/ 998371 h 2380521"/>
              <a:gd name="connsiteX1570" fmla="*/ 4295937 w 8023328"/>
              <a:gd name="connsiteY1570" fmla="*/ 998371 h 2380521"/>
              <a:gd name="connsiteX1571" fmla="*/ 4309793 w 8023328"/>
              <a:gd name="connsiteY1571" fmla="*/ 1012227 h 2380521"/>
              <a:gd name="connsiteX1572" fmla="*/ 4295937 w 8023328"/>
              <a:gd name="connsiteY1572" fmla="*/ 1024625 h 2380521"/>
              <a:gd name="connsiteX1573" fmla="*/ 4283540 w 8023328"/>
              <a:gd name="connsiteY1573" fmla="*/ 1012227 h 2380521"/>
              <a:gd name="connsiteX1574" fmla="*/ 4295937 w 8023328"/>
              <a:gd name="connsiteY1574" fmla="*/ 998371 h 2380521"/>
              <a:gd name="connsiteX1575" fmla="*/ 4225107 w 8023328"/>
              <a:gd name="connsiteY1575" fmla="*/ 998371 h 2380521"/>
              <a:gd name="connsiteX1576" fmla="*/ 4238963 w 8023328"/>
              <a:gd name="connsiteY1576" fmla="*/ 1012227 h 2380521"/>
              <a:gd name="connsiteX1577" fmla="*/ 4225107 w 8023328"/>
              <a:gd name="connsiteY1577" fmla="*/ 1024625 h 2380521"/>
              <a:gd name="connsiteX1578" fmla="*/ 4212710 w 8023328"/>
              <a:gd name="connsiteY1578" fmla="*/ 1012227 h 2380521"/>
              <a:gd name="connsiteX1579" fmla="*/ 4225107 w 8023328"/>
              <a:gd name="connsiteY1579" fmla="*/ 998371 h 2380521"/>
              <a:gd name="connsiteX1580" fmla="*/ 4153295 w 8023328"/>
              <a:gd name="connsiteY1580" fmla="*/ 998371 h 2380521"/>
              <a:gd name="connsiteX1581" fmla="*/ 4168083 w 8023328"/>
              <a:gd name="connsiteY1581" fmla="*/ 1012227 h 2380521"/>
              <a:gd name="connsiteX1582" fmla="*/ 4153295 w 8023328"/>
              <a:gd name="connsiteY1582" fmla="*/ 1024625 h 2380521"/>
              <a:gd name="connsiteX1583" fmla="*/ 4138507 w 8023328"/>
              <a:gd name="connsiteY1583" fmla="*/ 1012227 h 2380521"/>
              <a:gd name="connsiteX1584" fmla="*/ 4153295 w 8023328"/>
              <a:gd name="connsiteY1584" fmla="*/ 998371 h 2380521"/>
              <a:gd name="connsiteX1585" fmla="*/ 4082465 w 8023328"/>
              <a:gd name="connsiteY1585" fmla="*/ 998371 h 2380521"/>
              <a:gd name="connsiteX1586" fmla="*/ 4097254 w 8023328"/>
              <a:gd name="connsiteY1586" fmla="*/ 1012227 h 2380521"/>
              <a:gd name="connsiteX1587" fmla="*/ 4082465 w 8023328"/>
              <a:gd name="connsiteY1587" fmla="*/ 1024625 h 2380521"/>
              <a:gd name="connsiteX1588" fmla="*/ 4067676 w 8023328"/>
              <a:gd name="connsiteY1588" fmla="*/ 1012227 h 2380521"/>
              <a:gd name="connsiteX1589" fmla="*/ 4082465 w 8023328"/>
              <a:gd name="connsiteY1589" fmla="*/ 998371 h 2380521"/>
              <a:gd name="connsiteX1590" fmla="*/ 4011635 w 8023328"/>
              <a:gd name="connsiteY1590" fmla="*/ 998371 h 2380521"/>
              <a:gd name="connsiteX1591" fmla="*/ 4026423 w 8023328"/>
              <a:gd name="connsiteY1591" fmla="*/ 1012227 h 2380521"/>
              <a:gd name="connsiteX1592" fmla="*/ 4011635 w 8023328"/>
              <a:gd name="connsiteY1592" fmla="*/ 1024625 h 2380521"/>
              <a:gd name="connsiteX1593" fmla="*/ 3996847 w 8023328"/>
              <a:gd name="connsiteY1593" fmla="*/ 1012227 h 2380521"/>
              <a:gd name="connsiteX1594" fmla="*/ 4011635 w 8023328"/>
              <a:gd name="connsiteY1594" fmla="*/ 998371 h 2380521"/>
              <a:gd name="connsiteX1595" fmla="*/ 3939871 w 8023328"/>
              <a:gd name="connsiteY1595" fmla="*/ 998371 h 2380521"/>
              <a:gd name="connsiteX1596" fmla="*/ 3952268 w 8023328"/>
              <a:gd name="connsiteY1596" fmla="*/ 1012227 h 2380521"/>
              <a:gd name="connsiteX1597" fmla="*/ 3939871 w 8023328"/>
              <a:gd name="connsiteY1597" fmla="*/ 1024625 h 2380521"/>
              <a:gd name="connsiteX1598" fmla="*/ 3926015 w 8023328"/>
              <a:gd name="connsiteY1598" fmla="*/ 1012227 h 2380521"/>
              <a:gd name="connsiteX1599" fmla="*/ 3939871 w 8023328"/>
              <a:gd name="connsiteY1599" fmla="*/ 998371 h 2380521"/>
              <a:gd name="connsiteX1600" fmla="*/ 3869042 w 8023328"/>
              <a:gd name="connsiteY1600" fmla="*/ 998371 h 2380521"/>
              <a:gd name="connsiteX1601" fmla="*/ 3881439 w 8023328"/>
              <a:gd name="connsiteY1601" fmla="*/ 1013160 h 2380521"/>
              <a:gd name="connsiteX1602" fmla="*/ 3869042 w 8023328"/>
              <a:gd name="connsiteY1602" fmla="*/ 1027949 h 2380521"/>
              <a:gd name="connsiteX1603" fmla="*/ 3855186 w 8023328"/>
              <a:gd name="connsiteY1603" fmla="*/ 1013160 h 2380521"/>
              <a:gd name="connsiteX1604" fmla="*/ 3869042 w 8023328"/>
              <a:gd name="connsiteY1604" fmla="*/ 998371 h 2380521"/>
              <a:gd name="connsiteX1605" fmla="*/ 3798211 w 8023328"/>
              <a:gd name="connsiteY1605" fmla="*/ 998371 h 2380521"/>
              <a:gd name="connsiteX1606" fmla="*/ 3810608 w 8023328"/>
              <a:gd name="connsiteY1606" fmla="*/ 1013160 h 2380521"/>
              <a:gd name="connsiteX1607" fmla="*/ 3798211 w 8023328"/>
              <a:gd name="connsiteY1607" fmla="*/ 1027949 h 2380521"/>
              <a:gd name="connsiteX1608" fmla="*/ 3784355 w 8023328"/>
              <a:gd name="connsiteY1608" fmla="*/ 1013160 h 2380521"/>
              <a:gd name="connsiteX1609" fmla="*/ 3798211 w 8023328"/>
              <a:gd name="connsiteY1609" fmla="*/ 998371 h 2380521"/>
              <a:gd name="connsiteX1610" fmla="*/ 3725922 w 8023328"/>
              <a:gd name="connsiteY1610" fmla="*/ 998371 h 2380521"/>
              <a:gd name="connsiteX1611" fmla="*/ 3739778 w 8023328"/>
              <a:gd name="connsiteY1611" fmla="*/ 1013160 h 2380521"/>
              <a:gd name="connsiteX1612" fmla="*/ 3725922 w 8023328"/>
              <a:gd name="connsiteY1612" fmla="*/ 1027949 h 2380521"/>
              <a:gd name="connsiteX1613" fmla="*/ 3713525 w 8023328"/>
              <a:gd name="connsiteY1613" fmla="*/ 1013160 h 2380521"/>
              <a:gd name="connsiteX1614" fmla="*/ 3725922 w 8023328"/>
              <a:gd name="connsiteY1614" fmla="*/ 998371 h 2380521"/>
              <a:gd name="connsiteX1615" fmla="*/ 724105 w 8023328"/>
              <a:gd name="connsiteY1615" fmla="*/ 998371 h 2380521"/>
              <a:gd name="connsiteX1616" fmla="*/ 737962 w 8023328"/>
              <a:gd name="connsiteY1616" fmla="*/ 1010768 h 2380521"/>
              <a:gd name="connsiteX1617" fmla="*/ 724105 w 8023328"/>
              <a:gd name="connsiteY1617" fmla="*/ 1024625 h 2380521"/>
              <a:gd name="connsiteX1618" fmla="*/ 711707 w 8023328"/>
              <a:gd name="connsiteY1618" fmla="*/ 1010768 h 2380521"/>
              <a:gd name="connsiteX1619" fmla="*/ 724105 w 8023328"/>
              <a:gd name="connsiteY1619" fmla="*/ 998371 h 2380521"/>
              <a:gd name="connsiteX1620" fmla="*/ 653274 w 8023328"/>
              <a:gd name="connsiteY1620" fmla="*/ 998371 h 2380521"/>
              <a:gd name="connsiteX1621" fmla="*/ 667129 w 8023328"/>
              <a:gd name="connsiteY1621" fmla="*/ 1010768 h 2380521"/>
              <a:gd name="connsiteX1622" fmla="*/ 653274 w 8023328"/>
              <a:gd name="connsiteY1622" fmla="*/ 1024625 h 2380521"/>
              <a:gd name="connsiteX1623" fmla="*/ 640877 w 8023328"/>
              <a:gd name="connsiteY1623" fmla="*/ 1010768 h 2380521"/>
              <a:gd name="connsiteX1624" fmla="*/ 653274 w 8023328"/>
              <a:gd name="connsiteY1624" fmla="*/ 998371 h 2380521"/>
              <a:gd name="connsiteX1625" fmla="*/ 582446 w 8023328"/>
              <a:gd name="connsiteY1625" fmla="*/ 998371 h 2380521"/>
              <a:gd name="connsiteX1626" fmla="*/ 596301 w 8023328"/>
              <a:gd name="connsiteY1626" fmla="*/ 1010768 h 2380521"/>
              <a:gd name="connsiteX1627" fmla="*/ 582446 w 8023328"/>
              <a:gd name="connsiteY1627" fmla="*/ 1024625 h 2380521"/>
              <a:gd name="connsiteX1628" fmla="*/ 570047 w 8023328"/>
              <a:gd name="connsiteY1628" fmla="*/ 1010768 h 2380521"/>
              <a:gd name="connsiteX1629" fmla="*/ 582446 w 8023328"/>
              <a:gd name="connsiteY1629" fmla="*/ 998371 h 2380521"/>
              <a:gd name="connsiteX1630" fmla="*/ 513636 w 8023328"/>
              <a:gd name="connsiteY1630" fmla="*/ 998371 h 2380521"/>
              <a:gd name="connsiteX1631" fmla="*/ 528813 w 8023328"/>
              <a:gd name="connsiteY1631" fmla="*/ 1010768 h 2380521"/>
              <a:gd name="connsiteX1632" fmla="*/ 513636 w 8023328"/>
              <a:gd name="connsiteY1632" fmla="*/ 1024625 h 2380521"/>
              <a:gd name="connsiteX1633" fmla="*/ 499216 w 8023328"/>
              <a:gd name="connsiteY1633" fmla="*/ 1010768 h 2380521"/>
              <a:gd name="connsiteX1634" fmla="*/ 513636 w 8023328"/>
              <a:gd name="connsiteY1634" fmla="*/ 998371 h 2380521"/>
              <a:gd name="connsiteX1635" fmla="*/ 439802 w 8023328"/>
              <a:gd name="connsiteY1635" fmla="*/ 998371 h 2380521"/>
              <a:gd name="connsiteX1636" fmla="*/ 454592 w 8023328"/>
              <a:gd name="connsiteY1636" fmla="*/ 1010768 h 2380521"/>
              <a:gd name="connsiteX1637" fmla="*/ 439802 w 8023328"/>
              <a:gd name="connsiteY1637" fmla="*/ 1024625 h 2380521"/>
              <a:gd name="connsiteX1638" fmla="*/ 425014 w 8023328"/>
              <a:gd name="connsiteY1638" fmla="*/ 1010768 h 2380521"/>
              <a:gd name="connsiteX1639" fmla="*/ 439802 w 8023328"/>
              <a:gd name="connsiteY1639" fmla="*/ 998371 h 2380521"/>
              <a:gd name="connsiteX1640" fmla="*/ 368040 w 8023328"/>
              <a:gd name="connsiteY1640" fmla="*/ 998371 h 2380521"/>
              <a:gd name="connsiteX1641" fmla="*/ 380438 w 8023328"/>
              <a:gd name="connsiteY1641" fmla="*/ 1012227 h 2380521"/>
              <a:gd name="connsiteX1642" fmla="*/ 368040 w 8023328"/>
              <a:gd name="connsiteY1642" fmla="*/ 1024625 h 2380521"/>
              <a:gd name="connsiteX1643" fmla="*/ 354183 w 8023328"/>
              <a:gd name="connsiteY1643" fmla="*/ 1012227 h 2380521"/>
              <a:gd name="connsiteX1644" fmla="*/ 368040 w 8023328"/>
              <a:gd name="connsiteY1644" fmla="*/ 998371 h 2380521"/>
              <a:gd name="connsiteX1645" fmla="*/ 297208 w 8023328"/>
              <a:gd name="connsiteY1645" fmla="*/ 998371 h 2380521"/>
              <a:gd name="connsiteX1646" fmla="*/ 309606 w 8023328"/>
              <a:gd name="connsiteY1646" fmla="*/ 1012227 h 2380521"/>
              <a:gd name="connsiteX1647" fmla="*/ 297208 w 8023328"/>
              <a:gd name="connsiteY1647" fmla="*/ 1024625 h 2380521"/>
              <a:gd name="connsiteX1648" fmla="*/ 283352 w 8023328"/>
              <a:gd name="connsiteY1648" fmla="*/ 1012227 h 2380521"/>
              <a:gd name="connsiteX1649" fmla="*/ 297208 w 8023328"/>
              <a:gd name="connsiteY1649" fmla="*/ 998371 h 2380521"/>
              <a:gd name="connsiteX1650" fmla="*/ 226379 w 8023328"/>
              <a:gd name="connsiteY1650" fmla="*/ 998371 h 2380521"/>
              <a:gd name="connsiteX1651" fmla="*/ 238778 w 8023328"/>
              <a:gd name="connsiteY1651" fmla="*/ 1012227 h 2380521"/>
              <a:gd name="connsiteX1652" fmla="*/ 226379 w 8023328"/>
              <a:gd name="connsiteY1652" fmla="*/ 1024625 h 2380521"/>
              <a:gd name="connsiteX1653" fmla="*/ 212523 w 8023328"/>
              <a:gd name="connsiteY1653" fmla="*/ 1012227 h 2380521"/>
              <a:gd name="connsiteX1654" fmla="*/ 226379 w 8023328"/>
              <a:gd name="connsiteY1654" fmla="*/ 998371 h 2380521"/>
              <a:gd name="connsiteX1655" fmla="*/ 154085 w 8023328"/>
              <a:gd name="connsiteY1655" fmla="*/ 998371 h 2380521"/>
              <a:gd name="connsiteX1656" fmla="*/ 167941 w 8023328"/>
              <a:gd name="connsiteY1656" fmla="*/ 1012227 h 2380521"/>
              <a:gd name="connsiteX1657" fmla="*/ 154085 w 8023328"/>
              <a:gd name="connsiteY1657" fmla="*/ 1024625 h 2380521"/>
              <a:gd name="connsiteX1658" fmla="*/ 141687 w 8023328"/>
              <a:gd name="connsiteY1658" fmla="*/ 1012227 h 2380521"/>
              <a:gd name="connsiteX1659" fmla="*/ 154085 w 8023328"/>
              <a:gd name="connsiteY1659" fmla="*/ 998371 h 2380521"/>
              <a:gd name="connsiteX1660" fmla="*/ 83255 w 8023328"/>
              <a:gd name="connsiteY1660" fmla="*/ 998371 h 2380521"/>
              <a:gd name="connsiteX1661" fmla="*/ 97111 w 8023328"/>
              <a:gd name="connsiteY1661" fmla="*/ 1012227 h 2380521"/>
              <a:gd name="connsiteX1662" fmla="*/ 83255 w 8023328"/>
              <a:gd name="connsiteY1662" fmla="*/ 1024625 h 2380521"/>
              <a:gd name="connsiteX1663" fmla="*/ 70858 w 8023328"/>
              <a:gd name="connsiteY1663" fmla="*/ 1012227 h 2380521"/>
              <a:gd name="connsiteX1664" fmla="*/ 83255 w 8023328"/>
              <a:gd name="connsiteY1664" fmla="*/ 998371 h 2380521"/>
              <a:gd name="connsiteX1665" fmla="*/ 12019 w 8023328"/>
              <a:gd name="connsiteY1665" fmla="*/ 998371 h 2380521"/>
              <a:gd name="connsiteX1666" fmla="*/ 26260 w 8023328"/>
              <a:gd name="connsiteY1666" fmla="*/ 1012227 h 2380521"/>
              <a:gd name="connsiteX1667" fmla="*/ 12019 w 8023328"/>
              <a:gd name="connsiteY1667" fmla="*/ 1024625 h 2380521"/>
              <a:gd name="connsiteX1668" fmla="*/ 27 w 8023328"/>
              <a:gd name="connsiteY1668" fmla="*/ 1012227 h 2380521"/>
              <a:gd name="connsiteX1669" fmla="*/ 12019 w 8023328"/>
              <a:gd name="connsiteY1669" fmla="*/ 998371 h 2380521"/>
              <a:gd name="connsiteX1670" fmla="*/ 870603 w 8023328"/>
              <a:gd name="connsiteY1670" fmla="*/ 927542 h 2380521"/>
              <a:gd name="connsiteX1671" fmla="*/ 883001 w 8023328"/>
              <a:gd name="connsiteY1671" fmla="*/ 939939 h 2380521"/>
              <a:gd name="connsiteX1672" fmla="*/ 870603 w 8023328"/>
              <a:gd name="connsiteY1672" fmla="*/ 953796 h 2380521"/>
              <a:gd name="connsiteX1673" fmla="*/ 856747 w 8023328"/>
              <a:gd name="connsiteY1673" fmla="*/ 939939 h 2380521"/>
              <a:gd name="connsiteX1674" fmla="*/ 870603 w 8023328"/>
              <a:gd name="connsiteY1674" fmla="*/ 927542 h 2380521"/>
              <a:gd name="connsiteX1675" fmla="*/ 799773 w 8023328"/>
              <a:gd name="connsiteY1675" fmla="*/ 927542 h 2380521"/>
              <a:gd name="connsiteX1676" fmla="*/ 812171 w 8023328"/>
              <a:gd name="connsiteY1676" fmla="*/ 939939 h 2380521"/>
              <a:gd name="connsiteX1677" fmla="*/ 799773 w 8023328"/>
              <a:gd name="connsiteY1677" fmla="*/ 953796 h 2380521"/>
              <a:gd name="connsiteX1678" fmla="*/ 785917 w 8023328"/>
              <a:gd name="connsiteY1678" fmla="*/ 939939 h 2380521"/>
              <a:gd name="connsiteX1679" fmla="*/ 799773 w 8023328"/>
              <a:gd name="connsiteY1679" fmla="*/ 927542 h 2380521"/>
              <a:gd name="connsiteX1680" fmla="*/ 724112 w 8023328"/>
              <a:gd name="connsiteY1680" fmla="*/ 927542 h 2380521"/>
              <a:gd name="connsiteX1681" fmla="*/ 737968 w 8023328"/>
              <a:gd name="connsiteY1681" fmla="*/ 939939 h 2380521"/>
              <a:gd name="connsiteX1682" fmla="*/ 724112 w 8023328"/>
              <a:gd name="connsiteY1682" fmla="*/ 953796 h 2380521"/>
              <a:gd name="connsiteX1683" fmla="*/ 711714 w 8023328"/>
              <a:gd name="connsiteY1683" fmla="*/ 939939 h 2380521"/>
              <a:gd name="connsiteX1684" fmla="*/ 724112 w 8023328"/>
              <a:gd name="connsiteY1684" fmla="*/ 927542 h 2380521"/>
              <a:gd name="connsiteX1685" fmla="*/ 653281 w 8023328"/>
              <a:gd name="connsiteY1685" fmla="*/ 927542 h 2380521"/>
              <a:gd name="connsiteX1686" fmla="*/ 667137 w 8023328"/>
              <a:gd name="connsiteY1686" fmla="*/ 939939 h 2380521"/>
              <a:gd name="connsiteX1687" fmla="*/ 653281 w 8023328"/>
              <a:gd name="connsiteY1687" fmla="*/ 953796 h 2380521"/>
              <a:gd name="connsiteX1688" fmla="*/ 640884 w 8023328"/>
              <a:gd name="connsiteY1688" fmla="*/ 939939 h 2380521"/>
              <a:gd name="connsiteX1689" fmla="*/ 653281 w 8023328"/>
              <a:gd name="connsiteY1689" fmla="*/ 927542 h 2380521"/>
              <a:gd name="connsiteX1690" fmla="*/ 582453 w 8023328"/>
              <a:gd name="connsiteY1690" fmla="*/ 927542 h 2380521"/>
              <a:gd name="connsiteX1691" fmla="*/ 596309 w 8023328"/>
              <a:gd name="connsiteY1691" fmla="*/ 939939 h 2380521"/>
              <a:gd name="connsiteX1692" fmla="*/ 582453 w 8023328"/>
              <a:gd name="connsiteY1692" fmla="*/ 953796 h 2380521"/>
              <a:gd name="connsiteX1693" fmla="*/ 570054 w 8023328"/>
              <a:gd name="connsiteY1693" fmla="*/ 939939 h 2380521"/>
              <a:gd name="connsiteX1694" fmla="*/ 582453 w 8023328"/>
              <a:gd name="connsiteY1694" fmla="*/ 927542 h 2380521"/>
              <a:gd name="connsiteX1695" fmla="*/ 513642 w 8023328"/>
              <a:gd name="connsiteY1695" fmla="*/ 927542 h 2380521"/>
              <a:gd name="connsiteX1696" fmla="*/ 528820 w 8023328"/>
              <a:gd name="connsiteY1696" fmla="*/ 939939 h 2380521"/>
              <a:gd name="connsiteX1697" fmla="*/ 513642 w 8023328"/>
              <a:gd name="connsiteY1697" fmla="*/ 953796 h 2380521"/>
              <a:gd name="connsiteX1698" fmla="*/ 499223 w 8023328"/>
              <a:gd name="connsiteY1698" fmla="*/ 939939 h 2380521"/>
              <a:gd name="connsiteX1699" fmla="*/ 513642 w 8023328"/>
              <a:gd name="connsiteY1699" fmla="*/ 927542 h 2380521"/>
              <a:gd name="connsiteX1700" fmla="*/ 439809 w 8023328"/>
              <a:gd name="connsiteY1700" fmla="*/ 927542 h 2380521"/>
              <a:gd name="connsiteX1701" fmla="*/ 454599 w 8023328"/>
              <a:gd name="connsiteY1701" fmla="*/ 939939 h 2380521"/>
              <a:gd name="connsiteX1702" fmla="*/ 439809 w 8023328"/>
              <a:gd name="connsiteY1702" fmla="*/ 953796 h 2380521"/>
              <a:gd name="connsiteX1703" fmla="*/ 425021 w 8023328"/>
              <a:gd name="connsiteY1703" fmla="*/ 939939 h 2380521"/>
              <a:gd name="connsiteX1704" fmla="*/ 439809 w 8023328"/>
              <a:gd name="connsiteY1704" fmla="*/ 927542 h 2380521"/>
              <a:gd name="connsiteX1705" fmla="*/ 368046 w 8023328"/>
              <a:gd name="connsiteY1705" fmla="*/ 927542 h 2380521"/>
              <a:gd name="connsiteX1706" fmla="*/ 380444 w 8023328"/>
              <a:gd name="connsiteY1706" fmla="*/ 939939 h 2380521"/>
              <a:gd name="connsiteX1707" fmla="*/ 368046 w 8023328"/>
              <a:gd name="connsiteY1707" fmla="*/ 953796 h 2380521"/>
              <a:gd name="connsiteX1708" fmla="*/ 354191 w 8023328"/>
              <a:gd name="connsiteY1708" fmla="*/ 939939 h 2380521"/>
              <a:gd name="connsiteX1709" fmla="*/ 368046 w 8023328"/>
              <a:gd name="connsiteY1709" fmla="*/ 927542 h 2380521"/>
              <a:gd name="connsiteX1710" fmla="*/ 297214 w 8023328"/>
              <a:gd name="connsiteY1710" fmla="*/ 927542 h 2380521"/>
              <a:gd name="connsiteX1711" fmla="*/ 309612 w 8023328"/>
              <a:gd name="connsiteY1711" fmla="*/ 939939 h 2380521"/>
              <a:gd name="connsiteX1712" fmla="*/ 297214 w 8023328"/>
              <a:gd name="connsiteY1712" fmla="*/ 953796 h 2380521"/>
              <a:gd name="connsiteX1713" fmla="*/ 283359 w 8023328"/>
              <a:gd name="connsiteY1713" fmla="*/ 939939 h 2380521"/>
              <a:gd name="connsiteX1714" fmla="*/ 297214 w 8023328"/>
              <a:gd name="connsiteY1714" fmla="*/ 927542 h 2380521"/>
              <a:gd name="connsiteX1715" fmla="*/ 226386 w 8023328"/>
              <a:gd name="connsiteY1715" fmla="*/ 927542 h 2380521"/>
              <a:gd name="connsiteX1716" fmla="*/ 238784 w 8023328"/>
              <a:gd name="connsiteY1716" fmla="*/ 939939 h 2380521"/>
              <a:gd name="connsiteX1717" fmla="*/ 226386 w 8023328"/>
              <a:gd name="connsiteY1717" fmla="*/ 953796 h 2380521"/>
              <a:gd name="connsiteX1718" fmla="*/ 212530 w 8023328"/>
              <a:gd name="connsiteY1718" fmla="*/ 939939 h 2380521"/>
              <a:gd name="connsiteX1719" fmla="*/ 226386 w 8023328"/>
              <a:gd name="connsiteY1719" fmla="*/ 927542 h 2380521"/>
              <a:gd name="connsiteX1720" fmla="*/ 154091 w 8023328"/>
              <a:gd name="connsiteY1720" fmla="*/ 927542 h 2380521"/>
              <a:gd name="connsiteX1721" fmla="*/ 167947 w 8023328"/>
              <a:gd name="connsiteY1721" fmla="*/ 939939 h 2380521"/>
              <a:gd name="connsiteX1722" fmla="*/ 154091 w 8023328"/>
              <a:gd name="connsiteY1722" fmla="*/ 953796 h 2380521"/>
              <a:gd name="connsiteX1723" fmla="*/ 141693 w 8023328"/>
              <a:gd name="connsiteY1723" fmla="*/ 939939 h 2380521"/>
              <a:gd name="connsiteX1724" fmla="*/ 154091 w 8023328"/>
              <a:gd name="connsiteY1724" fmla="*/ 927542 h 2380521"/>
              <a:gd name="connsiteX1725" fmla="*/ 83261 w 8023328"/>
              <a:gd name="connsiteY1725" fmla="*/ 927542 h 2380521"/>
              <a:gd name="connsiteX1726" fmla="*/ 97117 w 8023328"/>
              <a:gd name="connsiteY1726" fmla="*/ 939939 h 2380521"/>
              <a:gd name="connsiteX1727" fmla="*/ 83261 w 8023328"/>
              <a:gd name="connsiteY1727" fmla="*/ 953796 h 2380521"/>
              <a:gd name="connsiteX1728" fmla="*/ 70864 w 8023328"/>
              <a:gd name="connsiteY1728" fmla="*/ 939939 h 2380521"/>
              <a:gd name="connsiteX1729" fmla="*/ 83261 w 8023328"/>
              <a:gd name="connsiteY1729" fmla="*/ 927542 h 2380521"/>
              <a:gd name="connsiteX1730" fmla="*/ 12025 w 8023328"/>
              <a:gd name="connsiteY1730" fmla="*/ 927542 h 2380521"/>
              <a:gd name="connsiteX1731" fmla="*/ 26266 w 8023328"/>
              <a:gd name="connsiteY1731" fmla="*/ 939939 h 2380521"/>
              <a:gd name="connsiteX1732" fmla="*/ 12025 w 8023328"/>
              <a:gd name="connsiteY1732" fmla="*/ 953796 h 2380521"/>
              <a:gd name="connsiteX1733" fmla="*/ 33 w 8023328"/>
              <a:gd name="connsiteY1733" fmla="*/ 939939 h 2380521"/>
              <a:gd name="connsiteX1734" fmla="*/ 12025 w 8023328"/>
              <a:gd name="connsiteY1734" fmla="*/ 927542 h 2380521"/>
              <a:gd name="connsiteX1735" fmla="*/ 6581764 w 8023328"/>
              <a:gd name="connsiteY1735" fmla="*/ 924168 h 2380521"/>
              <a:gd name="connsiteX1736" fmla="*/ 6596552 w 8023328"/>
              <a:gd name="connsiteY1736" fmla="*/ 936565 h 2380521"/>
              <a:gd name="connsiteX1737" fmla="*/ 6581764 w 8023328"/>
              <a:gd name="connsiteY1737" fmla="*/ 950422 h 2380521"/>
              <a:gd name="connsiteX1738" fmla="*/ 6566976 w 8023328"/>
              <a:gd name="connsiteY1738" fmla="*/ 936565 h 2380521"/>
              <a:gd name="connsiteX1739" fmla="*/ 6581764 w 8023328"/>
              <a:gd name="connsiteY1739" fmla="*/ 924168 h 2380521"/>
              <a:gd name="connsiteX1740" fmla="*/ 6510933 w 8023328"/>
              <a:gd name="connsiteY1740" fmla="*/ 924168 h 2380521"/>
              <a:gd name="connsiteX1741" fmla="*/ 6525722 w 8023328"/>
              <a:gd name="connsiteY1741" fmla="*/ 936565 h 2380521"/>
              <a:gd name="connsiteX1742" fmla="*/ 6510933 w 8023328"/>
              <a:gd name="connsiteY1742" fmla="*/ 950422 h 2380521"/>
              <a:gd name="connsiteX1743" fmla="*/ 6496144 w 8023328"/>
              <a:gd name="connsiteY1743" fmla="*/ 936565 h 2380521"/>
              <a:gd name="connsiteX1744" fmla="*/ 6510933 w 8023328"/>
              <a:gd name="connsiteY1744" fmla="*/ 924168 h 2380521"/>
              <a:gd name="connsiteX1745" fmla="*/ 6440492 w 8023328"/>
              <a:gd name="connsiteY1745" fmla="*/ 924168 h 2380521"/>
              <a:gd name="connsiteX1746" fmla="*/ 6454911 w 8023328"/>
              <a:gd name="connsiteY1746" fmla="*/ 936565 h 2380521"/>
              <a:gd name="connsiteX1747" fmla="*/ 6440492 w 8023328"/>
              <a:gd name="connsiteY1747" fmla="*/ 950422 h 2380521"/>
              <a:gd name="connsiteX1748" fmla="*/ 6425315 w 8023328"/>
              <a:gd name="connsiteY1748" fmla="*/ 936565 h 2380521"/>
              <a:gd name="connsiteX1749" fmla="*/ 6440492 w 8023328"/>
              <a:gd name="connsiteY1749" fmla="*/ 924168 h 2380521"/>
              <a:gd name="connsiteX1750" fmla="*/ 6368340 w 8023328"/>
              <a:gd name="connsiteY1750" fmla="*/ 924168 h 2380521"/>
              <a:gd name="connsiteX1751" fmla="*/ 6380737 w 8023328"/>
              <a:gd name="connsiteY1751" fmla="*/ 936565 h 2380521"/>
              <a:gd name="connsiteX1752" fmla="*/ 6368340 w 8023328"/>
              <a:gd name="connsiteY1752" fmla="*/ 950422 h 2380521"/>
              <a:gd name="connsiteX1753" fmla="*/ 6354484 w 8023328"/>
              <a:gd name="connsiteY1753" fmla="*/ 936565 h 2380521"/>
              <a:gd name="connsiteX1754" fmla="*/ 6368340 w 8023328"/>
              <a:gd name="connsiteY1754" fmla="*/ 924168 h 2380521"/>
              <a:gd name="connsiteX1755" fmla="*/ 6297511 w 8023328"/>
              <a:gd name="connsiteY1755" fmla="*/ 924168 h 2380521"/>
              <a:gd name="connsiteX1756" fmla="*/ 6309908 w 8023328"/>
              <a:gd name="connsiteY1756" fmla="*/ 936565 h 2380521"/>
              <a:gd name="connsiteX1757" fmla="*/ 6297511 w 8023328"/>
              <a:gd name="connsiteY1757" fmla="*/ 950422 h 2380521"/>
              <a:gd name="connsiteX1758" fmla="*/ 6283655 w 8023328"/>
              <a:gd name="connsiteY1758" fmla="*/ 936565 h 2380521"/>
              <a:gd name="connsiteX1759" fmla="*/ 6297511 w 8023328"/>
              <a:gd name="connsiteY1759" fmla="*/ 924168 h 2380521"/>
              <a:gd name="connsiteX1760" fmla="*/ 6226679 w 8023328"/>
              <a:gd name="connsiteY1760" fmla="*/ 924168 h 2380521"/>
              <a:gd name="connsiteX1761" fmla="*/ 6239076 w 8023328"/>
              <a:gd name="connsiteY1761" fmla="*/ 936565 h 2380521"/>
              <a:gd name="connsiteX1762" fmla="*/ 6226679 w 8023328"/>
              <a:gd name="connsiteY1762" fmla="*/ 950422 h 2380521"/>
              <a:gd name="connsiteX1763" fmla="*/ 6212823 w 8023328"/>
              <a:gd name="connsiteY1763" fmla="*/ 936565 h 2380521"/>
              <a:gd name="connsiteX1764" fmla="*/ 6226679 w 8023328"/>
              <a:gd name="connsiteY1764" fmla="*/ 924168 h 2380521"/>
              <a:gd name="connsiteX1765" fmla="*/ 6154391 w 8023328"/>
              <a:gd name="connsiteY1765" fmla="*/ 924168 h 2380521"/>
              <a:gd name="connsiteX1766" fmla="*/ 6168247 w 8023328"/>
              <a:gd name="connsiteY1766" fmla="*/ 936565 h 2380521"/>
              <a:gd name="connsiteX1767" fmla="*/ 6154391 w 8023328"/>
              <a:gd name="connsiteY1767" fmla="*/ 950422 h 2380521"/>
              <a:gd name="connsiteX1768" fmla="*/ 6141994 w 8023328"/>
              <a:gd name="connsiteY1768" fmla="*/ 936565 h 2380521"/>
              <a:gd name="connsiteX1769" fmla="*/ 6154391 w 8023328"/>
              <a:gd name="connsiteY1769" fmla="*/ 924168 h 2380521"/>
              <a:gd name="connsiteX1770" fmla="*/ 6083559 w 8023328"/>
              <a:gd name="connsiteY1770" fmla="*/ 924168 h 2380521"/>
              <a:gd name="connsiteX1771" fmla="*/ 6097415 w 8023328"/>
              <a:gd name="connsiteY1771" fmla="*/ 936565 h 2380521"/>
              <a:gd name="connsiteX1772" fmla="*/ 6083559 w 8023328"/>
              <a:gd name="connsiteY1772" fmla="*/ 950422 h 2380521"/>
              <a:gd name="connsiteX1773" fmla="*/ 6071162 w 8023328"/>
              <a:gd name="connsiteY1773" fmla="*/ 936565 h 2380521"/>
              <a:gd name="connsiteX1774" fmla="*/ 6083559 w 8023328"/>
              <a:gd name="connsiteY1774" fmla="*/ 924168 h 2380521"/>
              <a:gd name="connsiteX1775" fmla="*/ 6011748 w 8023328"/>
              <a:gd name="connsiteY1775" fmla="*/ 924168 h 2380521"/>
              <a:gd name="connsiteX1776" fmla="*/ 6026537 w 8023328"/>
              <a:gd name="connsiteY1776" fmla="*/ 936565 h 2380521"/>
              <a:gd name="connsiteX1777" fmla="*/ 6011748 w 8023328"/>
              <a:gd name="connsiteY1777" fmla="*/ 950422 h 2380521"/>
              <a:gd name="connsiteX1778" fmla="*/ 5996959 w 8023328"/>
              <a:gd name="connsiteY1778" fmla="*/ 936565 h 2380521"/>
              <a:gd name="connsiteX1779" fmla="*/ 6011748 w 8023328"/>
              <a:gd name="connsiteY1779" fmla="*/ 924168 h 2380521"/>
              <a:gd name="connsiteX1780" fmla="*/ 5940548 w 8023328"/>
              <a:gd name="connsiteY1780" fmla="*/ 924168 h 2380521"/>
              <a:gd name="connsiteX1781" fmla="*/ 5955726 w 8023328"/>
              <a:gd name="connsiteY1781" fmla="*/ 936565 h 2380521"/>
              <a:gd name="connsiteX1782" fmla="*/ 5940548 w 8023328"/>
              <a:gd name="connsiteY1782" fmla="*/ 950422 h 2380521"/>
              <a:gd name="connsiteX1783" fmla="*/ 5926130 w 8023328"/>
              <a:gd name="connsiteY1783" fmla="*/ 936565 h 2380521"/>
              <a:gd name="connsiteX1784" fmla="*/ 5940548 w 8023328"/>
              <a:gd name="connsiteY1784" fmla="*/ 924168 h 2380521"/>
              <a:gd name="connsiteX1785" fmla="*/ 5870088 w 8023328"/>
              <a:gd name="connsiteY1785" fmla="*/ 924168 h 2380521"/>
              <a:gd name="connsiteX1786" fmla="*/ 5884877 w 8023328"/>
              <a:gd name="connsiteY1786" fmla="*/ 936565 h 2380521"/>
              <a:gd name="connsiteX1787" fmla="*/ 5870088 w 8023328"/>
              <a:gd name="connsiteY1787" fmla="*/ 950422 h 2380521"/>
              <a:gd name="connsiteX1788" fmla="*/ 5855299 w 8023328"/>
              <a:gd name="connsiteY1788" fmla="*/ 936565 h 2380521"/>
              <a:gd name="connsiteX1789" fmla="*/ 5870088 w 8023328"/>
              <a:gd name="connsiteY1789" fmla="*/ 924168 h 2380521"/>
              <a:gd name="connsiteX1790" fmla="*/ 5798325 w 8023328"/>
              <a:gd name="connsiteY1790" fmla="*/ 924168 h 2380521"/>
              <a:gd name="connsiteX1791" fmla="*/ 5810722 w 8023328"/>
              <a:gd name="connsiteY1791" fmla="*/ 936565 h 2380521"/>
              <a:gd name="connsiteX1792" fmla="*/ 5798325 w 8023328"/>
              <a:gd name="connsiteY1792" fmla="*/ 950422 h 2380521"/>
              <a:gd name="connsiteX1793" fmla="*/ 5784469 w 8023328"/>
              <a:gd name="connsiteY1793" fmla="*/ 936565 h 2380521"/>
              <a:gd name="connsiteX1794" fmla="*/ 5798325 w 8023328"/>
              <a:gd name="connsiteY1794" fmla="*/ 924168 h 2380521"/>
              <a:gd name="connsiteX1795" fmla="*/ 5724122 w 8023328"/>
              <a:gd name="connsiteY1795" fmla="*/ 924168 h 2380521"/>
              <a:gd name="connsiteX1796" fmla="*/ 5736519 w 8023328"/>
              <a:gd name="connsiteY1796" fmla="*/ 936565 h 2380521"/>
              <a:gd name="connsiteX1797" fmla="*/ 5724122 w 8023328"/>
              <a:gd name="connsiteY1797" fmla="*/ 950422 h 2380521"/>
              <a:gd name="connsiteX1798" fmla="*/ 5710266 w 8023328"/>
              <a:gd name="connsiteY1798" fmla="*/ 936565 h 2380521"/>
              <a:gd name="connsiteX1799" fmla="*/ 5724122 w 8023328"/>
              <a:gd name="connsiteY1799" fmla="*/ 924168 h 2380521"/>
              <a:gd name="connsiteX1800" fmla="*/ 5653291 w 8023328"/>
              <a:gd name="connsiteY1800" fmla="*/ 924168 h 2380521"/>
              <a:gd name="connsiteX1801" fmla="*/ 5665688 w 8023328"/>
              <a:gd name="connsiteY1801" fmla="*/ 936565 h 2380521"/>
              <a:gd name="connsiteX1802" fmla="*/ 5653291 w 8023328"/>
              <a:gd name="connsiteY1802" fmla="*/ 950422 h 2380521"/>
              <a:gd name="connsiteX1803" fmla="*/ 5639435 w 8023328"/>
              <a:gd name="connsiteY1803" fmla="*/ 936565 h 2380521"/>
              <a:gd name="connsiteX1804" fmla="*/ 5653291 w 8023328"/>
              <a:gd name="connsiteY1804" fmla="*/ 924168 h 2380521"/>
              <a:gd name="connsiteX1805" fmla="*/ 5581002 w 8023328"/>
              <a:gd name="connsiteY1805" fmla="*/ 924168 h 2380521"/>
              <a:gd name="connsiteX1806" fmla="*/ 5594858 w 8023328"/>
              <a:gd name="connsiteY1806" fmla="*/ 936565 h 2380521"/>
              <a:gd name="connsiteX1807" fmla="*/ 5581002 w 8023328"/>
              <a:gd name="connsiteY1807" fmla="*/ 950422 h 2380521"/>
              <a:gd name="connsiteX1808" fmla="*/ 5568605 w 8023328"/>
              <a:gd name="connsiteY1808" fmla="*/ 936565 h 2380521"/>
              <a:gd name="connsiteX1809" fmla="*/ 5581002 w 8023328"/>
              <a:gd name="connsiteY1809" fmla="*/ 924168 h 2380521"/>
              <a:gd name="connsiteX1810" fmla="*/ 5510171 w 8023328"/>
              <a:gd name="connsiteY1810" fmla="*/ 924168 h 2380521"/>
              <a:gd name="connsiteX1811" fmla="*/ 5524027 w 8023328"/>
              <a:gd name="connsiteY1811" fmla="*/ 936565 h 2380521"/>
              <a:gd name="connsiteX1812" fmla="*/ 5510171 w 8023328"/>
              <a:gd name="connsiteY1812" fmla="*/ 950422 h 2380521"/>
              <a:gd name="connsiteX1813" fmla="*/ 5497774 w 8023328"/>
              <a:gd name="connsiteY1813" fmla="*/ 936565 h 2380521"/>
              <a:gd name="connsiteX1814" fmla="*/ 5510171 w 8023328"/>
              <a:gd name="connsiteY1814" fmla="*/ 924168 h 2380521"/>
              <a:gd name="connsiteX1815" fmla="*/ 5438937 w 8023328"/>
              <a:gd name="connsiteY1815" fmla="*/ 924168 h 2380521"/>
              <a:gd name="connsiteX1816" fmla="*/ 5453178 w 8023328"/>
              <a:gd name="connsiteY1816" fmla="*/ 936565 h 2380521"/>
              <a:gd name="connsiteX1817" fmla="*/ 5438937 w 8023328"/>
              <a:gd name="connsiteY1817" fmla="*/ 950422 h 2380521"/>
              <a:gd name="connsiteX1818" fmla="*/ 5426945 w 8023328"/>
              <a:gd name="connsiteY1818" fmla="*/ 936565 h 2380521"/>
              <a:gd name="connsiteX1819" fmla="*/ 5438937 w 8023328"/>
              <a:gd name="connsiteY1819" fmla="*/ 924168 h 2380521"/>
              <a:gd name="connsiteX1820" fmla="*/ 5367530 w 8023328"/>
              <a:gd name="connsiteY1820" fmla="*/ 924168 h 2380521"/>
              <a:gd name="connsiteX1821" fmla="*/ 5382318 w 8023328"/>
              <a:gd name="connsiteY1821" fmla="*/ 936565 h 2380521"/>
              <a:gd name="connsiteX1822" fmla="*/ 5367530 w 8023328"/>
              <a:gd name="connsiteY1822" fmla="*/ 950422 h 2380521"/>
              <a:gd name="connsiteX1823" fmla="*/ 5352742 w 8023328"/>
              <a:gd name="connsiteY1823" fmla="*/ 936565 h 2380521"/>
              <a:gd name="connsiteX1824" fmla="*/ 5367530 w 8023328"/>
              <a:gd name="connsiteY1824" fmla="*/ 924168 h 2380521"/>
              <a:gd name="connsiteX1825" fmla="*/ 5296699 w 8023328"/>
              <a:gd name="connsiteY1825" fmla="*/ 924168 h 2380521"/>
              <a:gd name="connsiteX1826" fmla="*/ 5311488 w 8023328"/>
              <a:gd name="connsiteY1826" fmla="*/ 936565 h 2380521"/>
              <a:gd name="connsiteX1827" fmla="*/ 5296699 w 8023328"/>
              <a:gd name="connsiteY1827" fmla="*/ 950422 h 2380521"/>
              <a:gd name="connsiteX1828" fmla="*/ 5281910 w 8023328"/>
              <a:gd name="connsiteY1828" fmla="*/ 936565 h 2380521"/>
              <a:gd name="connsiteX1829" fmla="*/ 5296699 w 8023328"/>
              <a:gd name="connsiteY1829" fmla="*/ 924168 h 2380521"/>
              <a:gd name="connsiteX1830" fmla="*/ 5225869 w 8023328"/>
              <a:gd name="connsiteY1830" fmla="*/ 924168 h 2380521"/>
              <a:gd name="connsiteX1831" fmla="*/ 5240657 w 8023328"/>
              <a:gd name="connsiteY1831" fmla="*/ 936565 h 2380521"/>
              <a:gd name="connsiteX1832" fmla="*/ 5225869 w 8023328"/>
              <a:gd name="connsiteY1832" fmla="*/ 950422 h 2380521"/>
              <a:gd name="connsiteX1833" fmla="*/ 5211081 w 8023328"/>
              <a:gd name="connsiteY1833" fmla="*/ 936565 h 2380521"/>
              <a:gd name="connsiteX1834" fmla="*/ 5225869 w 8023328"/>
              <a:gd name="connsiteY1834" fmla="*/ 924168 h 2380521"/>
              <a:gd name="connsiteX1835" fmla="*/ 5154105 w 8023328"/>
              <a:gd name="connsiteY1835" fmla="*/ 924168 h 2380521"/>
              <a:gd name="connsiteX1836" fmla="*/ 5166502 w 8023328"/>
              <a:gd name="connsiteY1836" fmla="*/ 936565 h 2380521"/>
              <a:gd name="connsiteX1837" fmla="*/ 5154105 w 8023328"/>
              <a:gd name="connsiteY1837" fmla="*/ 950422 h 2380521"/>
              <a:gd name="connsiteX1838" fmla="*/ 5140249 w 8023328"/>
              <a:gd name="connsiteY1838" fmla="*/ 936565 h 2380521"/>
              <a:gd name="connsiteX1839" fmla="*/ 5154105 w 8023328"/>
              <a:gd name="connsiteY1839" fmla="*/ 924168 h 2380521"/>
              <a:gd name="connsiteX1840" fmla="*/ 5083276 w 8023328"/>
              <a:gd name="connsiteY1840" fmla="*/ 924168 h 2380521"/>
              <a:gd name="connsiteX1841" fmla="*/ 5095673 w 8023328"/>
              <a:gd name="connsiteY1841" fmla="*/ 936565 h 2380521"/>
              <a:gd name="connsiteX1842" fmla="*/ 5083276 w 8023328"/>
              <a:gd name="connsiteY1842" fmla="*/ 950422 h 2380521"/>
              <a:gd name="connsiteX1843" fmla="*/ 5069420 w 8023328"/>
              <a:gd name="connsiteY1843" fmla="*/ 936565 h 2380521"/>
              <a:gd name="connsiteX1844" fmla="*/ 5083276 w 8023328"/>
              <a:gd name="connsiteY1844" fmla="*/ 924168 h 2380521"/>
              <a:gd name="connsiteX1845" fmla="*/ 5012445 w 8023328"/>
              <a:gd name="connsiteY1845" fmla="*/ 924168 h 2380521"/>
              <a:gd name="connsiteX1846" fmla="*/ 5024842 w 8023328"/>
              <a:gd name="connsiteY1846" fmla="*/ 936565 h 2380521"/>
              <a:gd name="connsiteX1847" fmla="*/ 5012445 w 8023328"/>
              <a:gd name="connsiteY1847" fmla="*/ 950422 h 2380521"/>
              <a:gd name="connsiteX1848" fmla="*/ 4998589 w 8023328"/>
              <a:gd name="connsiteY1848" fmla="*/ 938024 h 2380521"/>
              <a:gd name="connsiteX1849" fmla="*/ 5012445 w 8023328"/>
              <a:gd name="connsiteY1849" fmla="*/ 924168 h 2380521"/>
              <a:gd name="connsiteX1850" fmla="*/ 4940157 w 8023328"/>
              <a:gd name="connsiteY1850" fmla="*/ 924168 h 2380521"/>
              <a:gd name="connsiteX1851" fmla="*/ 4954013 w 8023328"/>
              <a:gd name="connsiteY1851" fmla="*/ 938024 h 2380521"/>
              <a:gd name="connsiteX1852" fmla="*/ 4940157 w 8023328"/>
              <a:gd name="connsiteY1852" fmla="*/ 950422 h 2380521"/>
              <a:gd name="connsiteX1853" fmla="*/ 4927760 w 8023328"/>
              <a:gd name="connsiteY1853" fmla="*/ 938024 h 2380521"/>
              <a:gd name="connsiteX1854" fmla="*/ 4940157 w 8023328"/>
              <a:gd name="connsiteY1854" fmla="*/ 924168 h 2380521"/>
              <a:gd name="connsiteX1855" fmla="*/ 4865953 w 8023328"/>
              <a:gd name="connsiteY1855" fmla="*/ 924168 h 2380521"/>
              <a:gd name="connsiteX1856" fmla="*/ 4879809 w 8023328"/>
              <a:gd name="connsiteY1856" fmla="*/ 938024 h 2380521"/>
              <a:gd name="connsiteX1857" fmla="*/ 4865953 w 8023328"/>
              <a:gd name="connsiteY1857" fmla="*/ 950422 h 2380521"/>
              <a:gd name="connsiteX1858" fmla="*/ 4853556 w 8023328"/>
              <a:gd name="connsiteY1858" fmla="*/ 938024 h 2380521"/>
              <a:gd name="connsiteX1859" fmla="*/ 4865953 w 8023328"/>
              <a:gd name="connsiteY1859" fmla="*/ 924168 h 2380521"/>
              <a:gd name="connsiteX1860" fmla="*/ 4797514 w 8023328"/>
              <a:gd name="connsiteY1860" fmla="*/ 924168 h 2380521"/>
              <a:gd name="connsiteX1861" fmla="*/ 4812303 w 8023328"/>
              <a:gd name="connsiteY1861" fmla="*/ 938024 h 2380521"/>
              <a:gd name="connsiteX1862" fmla="*/ 4797514 w 8023328"/>
              <a:gd name="connsiteY1862" fmla="*/ 950422 h 2380521"/>
              <a:gd name="connsiteX1863" fmla="*/ 4782725 w 8023328"/>
              <a:gd name="connsiteY1863" fmla="*/ 938024 h 2380521"/>
              <a:gd name="connsiteX1864" fmla="*/ 4797514 w 8023328"/>
              <a:gd name="connsiteY1864" fmla="*/ 924168 h 2380521"/>
              <a:gd name="connsiteX1865" fmla="*/ 4726684 w 8023328"/>
              <a:gd name="connsiteY1865" fmla="*/ 924168 h 2380521"/>
              <a:gd name="connsiteX1866" fmla="*/ 4741472 w 8023328"/>
              <a:gd name="connsiteY1866" fmla="*/ 938024 h 2380521"/>
              <a:gd name="connsiteX1867" fmla="*/ 4726684 w 8023328"/>
              <a:gd name="connsiteY1867" fmla="*/ 950422 h 2380521"/>
              <a:gd name="connsiteX1868" fmla="*/ 4711896 w 8023328"/>
              <a:gd name="connsiteY1868" fmla="*/ 938024 h 2380521"/>
              <a:gd name="connsiteX1869" fmla="*/ 4726684 w 8023328"/>
              <a:gd name="connsiteY1869" fmla="*/ 924168 h 2380521"/>
              <a:gd name="connsiteX1870" fmla="*/ 4655853 w 8023328"/>
              <a:gd name="connsiteY1870" fmla="*/ 924168 h 2380521"/>
              <a:gd name="connsiteX1871" fmla="*/ 4670642 w 8023328"/>
              <a:gd name="connsiteY1871" fmla="*/ 938024 h 2380521"/>
              <a:gd name="connsiteX1872" fmla="*/ 4655853 w 8023328"/>
              <a:gd name="connsiteY1872" fmla="*/ 950422 h 2380521"/>
              <a:gd name="connsiteX1873" fmla="*/ 4641064 w 8023328"/>
              <a:gd name="connsiteY1873" fmla="*/ 938024 h 2380521"/>
              <a:gd name="connsiteX1874" fmla="*/ 4655853 w 8023328"/>
              <a:gd name="connsiteY1874" fmla="*/ 924168 h 2380521"/>
              <a:gd name="connsiteX1875" fmla="*/ 4584091 w 8023328"/>
              <a:gd name="connsiteY1875" fmla="*/ 924168 h 2380521"/>
              <a:gd name="connsiteX1876" fmla="*/ 4596488 w 8023328"/>
              <a:gd name="connsiteY1876" fmla="*/ 938024 h 2380521"/>
              <a:gd name="connsiteX1877" fmla="*/ 4584091 w 8023328"/>
              <a:gd name="connsiteY1877" fmla="*/ 950422 h 2380521"/>
              <a:gd name="connsiteX1878" fmla="*/ 4570235 w 8023328"/>
              <a:gd name="connsiteY1878" fmla="*/ 938024 h 2380521"/>
              <a:gd name="connsiteX1879" fmla="*/ 4584091 w 8023328"/>
              <a:gd name="connsiteY1879" fmla="*/ 924168 h 2380521"/>
              <a:gd name="connsiteX1880" fmla="*/ 4513260 w 8023328"/>
              <a:gd name="connsiteY1880" fmla="*/ 924168 h 2380521"/>
              <a:gd name="connsiteX1881" fmla="*/ 4525657 w 8023328"/>
              <a:gd name="connsiteY1881" fmla="*/ 938024 h 2380521"/>
              <a:gd name="connsiteX1882" fmla="*/ 4513260 w 8023328"/>
              <a:gd name="connsiteY1882" fmla="*/ 950422 h 2380521"/>
              <a:gd name="connsiteX1883" fmla="*/ 4499404 w 8023328"/>
              <a:gd name="connsiteY1883" fmla="*/ 938024 h 2380521"/>
              <a:gd name="connsiteX1884" fmla="*/ 4513260 w 8023328"/>
              <a:gd name="connsiteY1884" fmla="*/ 924168 h 2380521"/>
              <a:gd name="connsiteX1885" fmla="*/ 4439056 w 8023328"/>
              <a:gd name="connsiteY1885" fmla="*/ 924168 h 2380521"/>
              <a:gd name="connsiteX1886" fmla="*/ 4451453 w 8023328"/>
              <a:gd name="connsiteY1886" fmla="*/ 938024 h 2380521"/>
              <a:gd name="connsiteX1887" fmla="*/ 4439056 w 8023328"/>
              <a:gd name="connsiteY1887" fmla="*/ 950422 h 2380521"/>
              <a:gd name="connsiteX1888" fmla="*/ 4425200 w 8023328"/>
              <a:gd name="connsiteY1888" fmla="*/ 938024 h 2380521"/>
              <a:gd name="connsiteX1889" fmla="*/ 4439056 w 8023328"/>
              <a:gd name="connsiteY1889" fmla="*/ 924168 h 2380521"/>
              <a:gd name="connsiteX1890" fmla="*/ 4366768 w 8023328"/>
              <a:gd name="connsiteY1890" fmla="*/ 924168 h 2380521"/>
              <a:gd name="connsiteX1891" fmla="*/ 4380624 w 8023328"/>
              <a:gd name="connsiteY1891" fmla="*/ 938024 h 2380521"/>
              <a:gd name="connsiteX1892" fmla="*/ 4366768 w 8023328"/>
              <a:gd name="connsiteY1892" fmla="*/ 950422 h 2380521"/>
              <a:gd name="connsiteX1893" fmla="*/ 4354371 w 8023328"/>
              <a:gd name="connsiteY1893" fmla="*/ 938024 h 2380521"/>
              <a:gd name="connsiteX1894" fmla="*/ 4366768 w 8023328"/>
              <a:gd name="connsiteY1894" fmla="*/ 924168 h 2380521"/>
              <a:gd name="connsiteX1895" fmla="*/ 4295937 w 8023328"/>
              <a:gd name="connsiteY1895" fmla="*/ 924168 h 2380521"/>
              <a:gd name="connsiteX1896" fmla="*/ 4309793 w 8023328"/>
              <a:gd name="connsiteY1896" fmla="*/ 938024 h 2380521"/>
              <a:gd name="connsiteX1897" fmla="*/ 4295937 w 8023328"/>
              <a:gd name="connsiteY1897" fmla="*/ 950422 h 2380521"/>
              <a:gd name="connsiteX1898" fmla="*/ 4283540 w 8023328"/>
              <a:gd name="connsiteY1898" fmla="*/ 938024 h 2380521"/>
              <a:gd name="connsiteX1899" fmla="*/ 4295937 w 8023328"/>
              <a:gd name="connsiteY1899" fmla="*/ 924168 h 2380521"/>
              <a:gd name="connsiteX1900" fmla="*/ 4225107 w 8023328"/>
              <a:gd name="connsiteY1900" fmla="*/ 924168 h 2380521"/>
              <a:gd name="connsiteX1901" fmla="*/ 4238963 w 8023328"/>
              <a:gd name="connsiteY1901" fmla="*/ 938024 h 2380521"/>
              <a:gd name="connsiteX1902" fmla="*/ 4225107 w 8023328"/>
              <a:gd name="connsiteY1902" fmla="*/ 950422 h 2380521"/>
              <a:gd name="connsiteX1903" fmla="*/ 4212710 w 8023328"/>
              <a:gd name="connsiteY1903" fmla="*/ 938024 h 2380521"/>
              <a:gd name="connsiteX1904" fmla="*/ 4225107 w 8023328"/>
              <a:gd name="connsiteY1904" fmla="*/ 924168 h 2380521"/>
              <a:gd name="connsiteX1905" fmla="*/ 4153295 w 8023328"/>
              <a:gd name="connsiteY1905" fmla="*/ 924168 h 2380521"/>
              <a:gd name="connsiteX1906" fmla="*/ 4168083 w 8023328"/>
              <a:gd name="connsiteY1906" fmla="*/ 938024 h 2380521"/>
              <a:gd name="connsiteX1907" fmla="*/ 4153295 w 8023328"/>
              <a:gd name="connsiteY1907" fmla="*/ 950422 h 2380521"/>
              <a:gd name="connsiteX1908" fmla="*/ 4138507 w 8023328"/>
              <a:gd name="connsiteY1908" fmla="*/ 938024 h 2380521"/>
              <a:gd name="connsiteX1909" fmla="*/ 4153295 w 8023328"/>
              <a:gd name="connsiteY1909" fmla="*/ 924168 h 2380521"/>
              <a:gd name="connsiteX1910" fmla="*/ 4082465 w 8023328"/>
              <a:gd name="connsiteY1910" fmla="*/ 924168 h 2380521"/>
              <a:gd name="connsiteX1911" fmla="*/ 4097254 w 8023328"/>
              <a:gd name="connsiteY1911" fmla="*/ 938024 h 2380521"/>
              <a:gd name="connsiteX1912" fmla="*/ 4082465 w 8023328"/>
              <a:gd name="connsiteY1912" fmla="*/ 950422 h 2380521"/>
              <a:gd name="connsiteX1913" fmla="*/ 4067676 w 8023328"/>
              <a:gd name="connsiteY1913" fmla="*/ 938024 h 2380521"/>
              <a:gd name="connsiteX1914" fmla="*/ 4082465 w 8023328"/>
              <a:gd name="connsiteY1914" fmla="*/ 924168 h 2380521"/>
              <a:gd name="connsiteX1915" fmla="*/ 4011635 w 8023328"/>
              <a:gd name="connsiteY1915" fmla="*/ 924168 h 2380521"/>
              <a:gd name="connsiteX1916" fmla="*/ 4026423 w 8023328"/>
              <a:gd name="connsiteY1916" fmla="*/ 938024 h 2380521"/>
              <a:gd name="connsiteX1917" fmla="*/ 4011635 w 8023328"/>
              <a:gd name="connsiteY1917" fmla="*/ 950422 h 2380521"/>
              <a:gd name="connsiteX1918" fmla="*/ 3996847 w 8023328"/>
              <a:gd name="connsiteY1918" fmla="*/ 938024 h 2380521"/>
              <a:gd name="connsiteX1919" fmla="*/ 4011635 w 8023328"/>
              <a:gd name="connsiteY1919" fmla="*/ 924168 h 2380521"/>
              <a:gd name="connsiteX1920" fmla="*/ 3939871 w 8023328"/>
              <a:gd name="connsiteY1920" fmla="*/ 924168 h 2380521"/>
              <a:gd name="connsiteX1921" fmla="*/ 3952268 w 8023328"/>
              <a:gd name="connsiteY1921" fmla="*/ 938024 h 2380521"/>
              <a:gd name="connsiteX1922" fmla="*/ 3939871 w 8023328"/>
              <a:gd name="connsiteY1922" fmla="*/ 950422 h 2380521"/>
              <a:gd name="connsiteX1923" fmla="*/ 3926015 w 8023328"/>
              <a:gd name="connsiteY1923" fmla="*/ 938024 h 2380521"/>
              <a:gd name="connsiteX1924" fmla="*/ 3939871 w 8023328"/>
              <a:gd name="connsiteY1924" fmla="*/ 924168 h 2380521"/>
              <a:gd name="connsiteX1925" fmla="*/ 3869042 w 8023328"/>
              <a:gd name="connsiteY1925" fmla="*/ 924168 h 2380521"/>
              <a:gd name="connsiteX1926" fmla="*/ 3881439 w 8023328"/>
              <a:gd name="connsiteY1926" fmla="*/ 938024 h 2380521"/>
              <a:gd name="connsiteX1927" fmla="*/ 3869042 w 8023328"/>
              <a:gd name="connsiteY1927" fmla="*/ 950422 h 2380521"/>
              <a:gd name="connsiteX1928" fmla="*/ 3855186 w 8023328"/>
              <a:gd name="connsiteY1928" fmla="*/ 938024 h 2380521"/>
              <a:gd name="connsiteX1929" fmla="*/ 3869042 w 8023328"/>
              <a:gd name="connsiteY1929" fmla="*/ 924168 h 2380521"/>
              <a:gd name="connsiteX1930" fmla="*/ 3798211 w 8023328"/>
              <a:gd name="connsiteY1930" fmla="*/ 924168 h 2380521"/>
              <a:gd name="connsiteX1931" fmla="*/ 3810608 w 8023328"/>
              <a:gd name="connsiteY1931" fmla="*/ 938024 h 2380521"/>
              <a:gd name="connsiteX1932" fmla="*/ 3798211 w 8023328"/>
              <a:gd name="connsiteY1932" fmla="*/ 950422 h 2380521"/>
              <a:gd name="connsiteX1933" fmla="*/ 3784355 w 8023328"/>
              <a:gd name="connsiteY1933" fmla="*/ 938024 h 2380521"/>
              <a:gd name="connsiteX1934" fmla="*/ 3798211 w 8023328"/>
              <a:gd name="connsiteY1934" fmla="*/ 924168 h 2380521"/>
              <a:gd name="connsiteX1935" fmla="*/ 3725922 w 8023328"/>
              <a:gd name="connsiteY1935" fmla="*/ 924168 h 2380521"/>
              <a:gd name="connsiteX1936" fmla="*/ 3739778 w 8023328"/>
              <a:gd name="connsiteY1936" fmla="*/ 938024 h 2380521"/>
              <a:gd name="connsiteX1937" fmla="*/ 3725922 w 8023328"/>
              <a:gd name="connsiteY1937" fmla="*/ 950422 h 2380521"/>
              <a:gd name="connsiteX1938" fmla="*/ 3713525 w 8023328"/>
              <a:gd name="connsiteY1938" fmla="*/ 938024 h 2380521"/>
              <a:gd name="connsiteX1939" fmla="*/ 3725922 w 8023328"/>
              <a:gd name="connsiteY1939" fmla="*/ 924168 h 2380521"/>
              <a:gd name="connsiteX1940" fmla="*/ 3655091 w 8023328"/>
              <a:gd name="connsiteY1940" fmla="*/ 924168 h 2380521"/>
              <a:gd name="connsiteX1941" fmla="*/ 3668947 w 8023328"/>
              <a:gd name="connsiteY1941" fmla="*/ 938024 h 2380521"/>
              <a:gd name="connsiteX1942" fmla="*/ 3655091 w 8023328"/>
              <a:gd name="connsiteY1942" fmla="*/ 950422 h 2380521"/>
              <a:gd name="connsiteX1943" fmla="*/ 3642694 w 8023328"/>
              <a:gd name="connsiteY1943" fmla="*/ 938024 h 2380521"/>
              <a:gd name="connsiteX1944" fmla="*/ 3655091 w 8023328"/>
              <a:gd name="connsiteY1944" fmla="*/ 924168 h 2380521"/>
              <a:gd name="connsiteX1945" fmla="*/ 3583280 w 8023328"/>
              <a:gd name="connsiteY1945" fmla="*/ 924168 h 2380521"/>
              <a:gd name="connsiteX1946" fmla="*/ 3598069 w 8023328"/>
              <a:gd name="connsiteY1946" fmla="*/ 938024 h 2380521"/>
              <a:gd name="connsiteX1947" fmla="*/ 3583280 w 8023328"/>
              <a:gd name="connsiteY1947" fmla="*/ 950422 h 2380521"/>
              <a:gd name="connsiteX1948" fmla="*/ 3568491 w 8023328"/>
              <a:gd name="connsiteY1948" fmla="*/ 938024 h 2380521"/>
              <a:gd name="connsiteX1949" fmla="*/ 3583280 w 8023328"/>
              <a:gd name="connsiteY1949" fmla="*/ 924168 h 2380521"/>
              <a:gd name="connsiteX1950" fmla="*/ 941441 w 8023328"/>
              <a:gd name="connsiteY1950" fmla="*/ 856710 h 2380521"/>
              <a:gd name="connsiteX1951" fmla="*/ 953839 w 8023328"/>
              <a:gd name="connsiteY1951" fmla="*/ 869107 h 2380521"/>
              <a:gd name="connsiteX1952" fmla="*/ 941441 w 8023328"/>
              <a:gd name="connsiteY1952" fmla="*/ 882964 h 2380521"/>
              <a:gd name="connsiteX1953" fmla="*/ 927585 w 8023328"/>
              <a:gd name="connsiteY1953" fmla="*/ 869107 h 2380521"/>
              <a:gd name="connsiteX1954" fmla="*/ 941441 w 8023328"/>
              <a:gd name="connsiteY1954" fmla="*/ 856710 h 2380521"/>
              <a:gd name="connsiteX1955" fmla="*/ 870610 w 8023328"/>
              <a:gd name="connsiteY1955" fmla="*/ 856710 h 2380521"/>
              <a:gd name="connsiteX1956" fmla="*/ 883008 w 8023328"/>
              <a:gd name="connsiteY1956" fmla="*/ 869107 h 2380521"/>
              <a:gd name="connsiteX1957" fmla="*/ 870610 w 8023328"/>
              <a:gd name="connsiteY1957" fmla="*/ 882964 h 2380521"/>
              <a:gd name="connsiteX1958" fmla="*/ 856754 w 8023328"/>
              <a:gd name="connsiteY1958" fmla="*/ 869107 h 2380521"/>
              <a:gd name="connsiteX1959" fmla="*/ 870610 w 8023328"/>
              <a:gd name="connsiteY1959" fmla="*/ 856710 h 2380521"/>
              <a:gd name="connsiteX1960" fmla="*/ 799780 w 8023328"/>
              <a:gd name="connsiteY1960" fmla="*/ 856710 h 2380521"/>
              <a:gd name="connsiteX1961" fmla="*/ 812178 w 8023328"/>
              <a:gd name="connsiteY1961" fmla="*/ 869107 h 2380521"/>
              <a:gd name="connsiteX1962" fmla="*/ 799780 w 8023328"/>
              <a:gd name="connsiteY1962" fmla="*/ 882964 h 2380521"/>
              <a:gd name="connsiteX1963" fmla="*/ 785924 w 8023328"/>
              <a:gd name="connsiteY1963" fmla="*/ 869107 h 2380521"/>
              <a:gd name="connsiteX1964" fmla="*/ 799780 w 8023328"/>
              <a:gd name="connsiteY1964" fmla="*/ 856710 h 2380521"/>
              <a:gd name="connsiteX1965" fmla="*/ 724119 w 8023328"/>
              <a:gd name="connsiteY1965" fmla="*/ 856710 h 2380521"/>
              <a:gd name="connsiteX1966" fmla="*/ 737976 w 8023328"/>
              <a:gd name="connsiteY1966" fmla="*/ 869107 h 2380521"/>
              <a:gd name="connsiteX1967" fmla="*/ 724119 w 8023328"/>
              <a:gd name="connsiteY1967" fmla="*/ 882964 h 2380521"/>
              <a:gd name="connsiteX1968" fmla="*/ 711721 w 8023328"/>
              <a:gd name="connsiteY1968" fmla="*/ 869107 h 2380521"/>
              <a:gd name="connsiteX1969" fmla="*/ 724119 w 8023328"/>
              <a:gd name="connsiteY1969" fmla="*/ 856710 h 2380521"/>
              <a:gd name="connsiteX1970" fmla="*/ 653288 w 8023328"/>
              <a:gd name="connsiteY1970" fmla="*/ 856710 h 2380521"/>
              <a:gd name="connsiteX1971" fmla="*/ 667144 w 8023328"/>
              <a:gd name="connsiteY1971" fmla="*/ 869107 h 2380521"/>
              <a:gd name="connsiteX1972" fmla="*/ 653288 w 8023328"/>
              <a:gd name="connsiteY1972" fmla="*/ 882964 h 2380521"/>
              <a:gd name="connsiteX1973" fmla="*/ 640891 w 8023328"/>
              <a:gd name="connsiteY1973" fmla="*/ 869107 h 2380521"/>
              <a:gd name="connsiteX1974" fmla="*/ 653288 w 8023328"/>
              <a:gd name="connsiteY1974" fmla="*/ 856710 h 2380521"/>
              <a:gd name="connsiteX1975" fmla="*/ 584851 w 8023328"/>
              <a:gd name="connsiteY1975" fmla="*/ 856710 h 2380521"/>
              <a:gd name="connsiteX1976" fmla="*/ 599638 w 8023328"/>
              <a:gd name="connsiteY1976" fmla="*/ 869107 h 2380521"/>
              <a:gd name="connsiteX1977" fmla="*/ 584851 w 8023328"/>
              <a:gd name="connsiteY1977" fmla="*/ 882964 h 2380521"/>
              <a:gd name="connsiteX1978" fmla="*/ 570061 w 8023328"/>
              <a:gd name="connsiteY1978" fmla="*/ 869107 h 2380521"/>
              <a:gd name="connsiteX1979" fmla="*/ 584851 w 8023328"/>
              <a:gd name="connsiteY1979" fmla="*/ 856710 h 2380521"/>
              <a:gd name="connsiteX1980" fmla="*/ 513649 w 8023328"/>
              <a:gd name="connsiteY1980" fmla="*/ 856710 h 2380521"/>
              <a:gd name="connsiteX1981" fmla="*/ 528826 w 8023328"/>
              <a:gd name="connsiteY1981" fmla="*/ 869107 h 2380521"/>
              <a:gd name="connsiteX1982" fmla="*/ 513649 w 8023328"/>
              <a:gd name="connsiteY1982" fmla="*/ 882964 h 2380521"/>
              <a:gd name="connsiteX1983" fmla="*/ 499230 w 8023328"/>
              <a:gd name="connsiteY1983" fmla="*/ 869107 h 2380521"/>
              <a:gd name="connsiteX1984" fmla="*/ 513649 w 8023328"/>
              <a:gd name="connsiteY1984" fmla="*/ 856710 h 2380521"/>
              <a:gd name="connsiteX1985" fmla="*/ 439816 w 8023328"/>
              <a:gd name="connsiteY1985" fmla="*/ 856710 h 2380521"/>
              <a:gd name="connsiteX1986" fmla="*/ 454606 w 8023328"/>
              <a:gd name="connsiteY1986" fmla="*/ 869107 h 2380521"/>
              <a:gd name="connsiteX1987" fmla="*/ 439816 w 8023328"/>
              <a:gd name="connsiteY1987" fmla="*/ 882964 h 2380521"/>
              <a:gd name="connsiteX1988" fmla="*/ 425028 w 8023328"/>
              <a:gd name="connsiteY1988" fmla="*/ 869107 h 2380521"/>
              <a:gd name="connsiteX1989" fmla="*/ 439816 w 8023328"/>
              <a:gd name="connsiteY1989" fmla="*/ 856710 h 2380521"/>
              <a:gd name="connsiteX1990" fmla="*/ 368053 w 8023328"/>
              <a:gd name="connsiteY1990" fmla="*/ 856710 h 2380521"/>
              <a:gd name="connsiteX1991" fmla="*/ 380451 w 8023328"/>
              <a:gd name="connsiteY1991" fmla="*/ 869107 h 2380521"/>
              <a:gd name="connsiteX1992" fmla="*/ 368053 w 8023328"/>
              <a:gd name="connsiteY1992" fmla="*/ 882964 h 2380521"/>
              <a:gd name="connsiteX1993" fmla="*/ 354198 w 8023328"/>
              <a:gd name="connsiteY1993" fmla="*/ 869107 h 2380521"/>
              <a:gd name="connsiteX1994" fmla="*/ 368053 w 8023328"/>
              <a:gd name="connsiteY1994" fmla="*/ 856710 h 2380521"/>
              <a:gd name="connsiteX1995" fmla="*/ 297222 w 8023328"/>
              <a:gd name="connsiteY1995" fmla="*/ 856710 h 2380521"/>
              <a:gd name="connsiteX1996" fmla="*/ 309618 w 8023328"/>
              <a:gd name="connsiteY1996" fmla="*/ 869107 h 2380521"/>
              <a:gd name="connsiteX1997" fmla="*/ 297222 w 8023328"/>
              <a:gd name="connsiteY1997" fmla="*/ 882964 h 2380521"/>
              <a:gd name="connsiteX1998" fmla="*/ 283366 w 8023328"/>
              <a:gd name="connsiteY1998" fmla="*/ 869107 h 2380521"/>
              <a:gd name="connsiteX1999" fmla="*/ 297222 w 8023328"/>
              <a:gd name="connsiteY1999" fmla="*/ 856710 h 2380521"/>
              <a:gd name="connsiteX2000" fmla="*/ 226393 w 8023328"/>
              <a:gd name="connsiteY2000" fmla="*/ 856710 h 2380521"/>
              <a:gd name="connsiteX2001" fmla="*/ 238791 w 8023328"/>
              <a:gd name="connsiteY2001" fmla="*/ 869107 h 2380521"/>
              <a:gd name="connsiteX2002" fmla="*/ 226393 w 8023328"/>
              <a:gd name="connsiteY2002" fmla="*/ 882964 h 2380521"/>
              <a:gd name="connsiteX2003" fmla="*/ 212537 w 8023328"/>
              <a:gd name="connsiteY2003" fmla="*/ 869107 h 2380521"/>
              <a:gd name="connsiteX2004" fmla="*/ 226393 w 8023328"/>
              <a:gd name="connsiteY2004" fmla="*/ 856710 h 2380521"/>
              <a:gd name="connsiteX2005" fmla="*/ 154097 w 8023328"/>
              <a:gd name="connsiteY2005" fmla="*/ 856710 h 2380521"/>
              <a:gd name="connsiteX2006" fmla="*/ 167953 w 8023328"/>
              <a:gd name="connsiteY2006" fmla="*/ 869107 h 2380521"/>
              <a:gd name="connsiteX2007" fmla="*/ 154097 w 8023328"/>
              <a:gd name="connsiteY2007" fmla="*/ 882964 h 2380521"/>
              <a:gd name="connsiteX2008" fmla="*/ 141699 w 8023328"/>
              <a:gd name="connsiteY2008" fmla="*/ 869107 h 2380521"/>
              <a:gd name="connsiteX2009" fmla="*/ 154097 w 8023328"/>
              <a:gd name="connsiteY2009" fmla="*/ 856710 h 2380521"/>
              <a:gd name="connsiteX2010" fmla="*/ 83267 w 8023328"/>
              <a:gd name="connsiteY2010" fmla="*/ 856710 h 2380521"/>
              <a:gd name="connsiteX2011" fmla="*/ 97123 w 8023328"/>
              <a:gd name="connsiteY2011" fmla="*/ 869107 h 2380521"/>
              <a:gd name="connsiteX2012" fmla="*/ 83267 w 8023328"/>
              <a:gd name="connsiteY2012" fmla="*/ 882964 h 2380521"/>
              <a:gd name="connsiteX2013" fmla="*/ 70870 w 8023328"/>
              <a:gd name="connsiteY2013" fmla="*/ 869107 h 2380521"/>
              <a:gd name="connsiteX2014" fmla="*/ 83267 w 8023328"/>
              <a:gd name="connsiteY2014" fmla="*/ 856710 h 2380521"/>
              <a:gd name="connsiteX2015" fmla="*/ 12032 w 8023328"/>
              <a:gd name="connsiteY2015" fmla="*/ 856710 h 2380521"/>
              <a:gd name="connsiteX2016" fmla="*/ 26273 w 8023328"/>
              <a:gd name="connsiteY2016" fmla="*/ 869107 h 2380521"/>
              <a:gd name="connsiteX2017" fmla="*/ 12032 w 8023328"/>
              <a:gd name="connsiteY2017" fmla="*/ 882964 h 2380521"/>
              <a:gd name="connsiteX2018" fmla="*/ 39 w 8023328"/>
              <a:gd name="connsiteY2018" fmla="*/ 869107 h 2380521"/>
              <a:gd name="connsiteX2019" fmla="*/ 12032 w 8023328"/>
              <a:gd name="connsiteY2019" fmla="*/ 856710 h 2380521"/>
              <a:gd name="connsiteX2020" fmla="*/ 6368340 w 8023328"/>
              <a:gd name="connsiteY2020" fmla="*/ 853339 h 2380521"/>
              <a:gd name="connsiteX2021" fmla="*/ 6380737 w 8023328"/>
              <a:gd name="connsiteY2021" fmla="*/ 867757 h 2380521"/>
              <a:gd name="connsiteX2022" fmla="*/ 6368340 w 8023328"/>
              <a:gd name="connsiteY2022" fmla="*/ 882935 h 2380521"/>
              <a:gd name="connsiteX2023" fmla="*/ 6354484 w 8023328"/>
              <a:gd name="connsiteY2023" fmla="*/ 867757 h 2380521"/>
              <a:gd name="connsiteX2024" fmla="*/ 6368340 w 8023328"/>
              <a:gd name="connsiteY2024" fmla="*/ 853339 h 2380521"/>
              <a:gd name="connsiteX2025" fmla="*/ 6297511 w 8023328"/>
              <a:gd name="connsiteY2025" fmla="*/ 853339 h 2380521"/>
              <a:gd name="connsiteX2026" fmla="*/ 6309908 w 8023328"/>
              <a:gd name="connsiteY2026" fmla="*/ 867757 h 2380521"/>
              <a:gd name="connsiteX2027" fmla="*/ 6297511 w 8023328"/>
              <a:gd name="connsiteY2027" fmla="*/ 882935 h 2380521"/>
              <a:gd name="connsiteX2028" fmla="*/ 6283655 w 8023328"/>
              <a:gd name="connsiteY2028" fmla="*/ 867757 h 2380521"/>
              <a:gd name="connsiteX2029" fmla="*/ 6297511 w 8023328"/>
              <a:gd name="connsiteY2029" fmla="*/ 853339 h 2380521"/>
              <a:gd name="connsiteX2030" fmla="*/ 6226679 w 8023328"/>
              <a:gd name="connsiteY2030" fmla="*/ 853339 h 2380521"/>
              <a:gd name="connsiteX2031" fmla="*/ 6239076 w 8023328"/>
              <a:gd name="connsiteY2031" fmla="*/ 867757 h 2380521"/>
              <a:gd name="connsiteX2032" fmla="*/ 6226679 w 8023328"/>
              <a:gd name="connsiteY2032" fmla="*/ 882935 h 2380521"/>
              <a:gd name="connsiteX2033" fmla="*/ 6212823 w 8023328"/>
              <a:gd name="connsiteY2033" fmla="*/ 867757 h 2380521"/>
              <a:gd name="connsiteX2034" fmla="*/ 6226679 w 8023328"/>
              <a:gd name="connsiteY2034" fmla="*/ 853339 h 2380521"/>
              <a:gd name="connsiteX2035" fmla="*/ 6154391 w 8023328"/>
              <a:gd name="connsiteY2035" fmla="*/ 853339 h 2380521"/>
              <a:gd name="connsiteX2036" fmla="*/ 6168247 w 8023328"/>
              <a:gd name="connsiteY2036" fmla="*/ 865007 h 2380521"/>
              <a:gd name="connsiteX2037" fmla="*/ 6154391 w 8023328"/>
              <a:gd name="connsiteY2037" fmla="*/ 879593 h 2380521"/>
              <a:gd name="connsiteX2038" fmla="*/ 6141994 w 8023328"/>
              <a:gd name="connsiteY2038" fmla="*/ 865007 h 2380521"/>
              <a:gd name="connsiteX2039" fmla="*/ 6154391 w 8023328"/>
              <a:gd name="connsiteY2039" fmla="*/ 853339 h 2380521"/>
              <a:gd name="connsiteX2040" fmla="*/ 6083559 w 8023328"/>
              <a:gd name="connsiteY2040" fmla="*/ 853339 h 2380521"/>
              <a:gd name="connsiteX2041" fmla="*/ 6097415 w 8023328"/>
              <a:gd name="connsiteY2041" fmla="*/ 865007 h 2380521"/>
              <a:gd name="connsiteX2042" fmla="*/ 6083559 w 8023328"/>
              <a:gd name="connsiteY2042" fmla="*/ 879593 h 2380521"/>
              <a:gd name="connsiteX2043" fmla="*/ 6071162 w 8023328"/>
              <a:gd name="connsiteY2043" fmla="*/ 865007 h 2380521"/>
              <a:gd name="connsiteX2044" fmla="*/ 6083559 w 8023328"/>
              <a:gd name="connsiteY2044" fmla="*/ 853339 h 2380521"/>
              <a:gd name="connsiteX2045" fmla="*/ 6011748 w 8023328"/>
              <a:gd name="connsiteY2045" fmla="*/ 853339 h 2380521"/>
              <a:gd name="connsiteX2046" fmla="*/ 6026537 w 8023328"/>
              <a:gd name="connsiteY2046" fmla="*/ 865007 h 2380521"/>
              <a:gd name="connsiteX2047" fmla="*/ 6011748 w 8023328"/>
              <a:gd name="connsiteY2047" fmla="*/ 879593 h 2380521"/>
              <a:gd name="connsiteX2048" fmla="*/ 5996959 w 8023328"/>
              <a:gd name="connsiteY2048" fmla="*/ 865007 h 2380521"/>
              <a:gd name="connsiteX2049" fmla="*/ 6011748 w 8023328"/>
              <a:gd name="connsiteY2049" fmla="*/ 853339 h 2380521"/>
              <a:gd name="connsiteX2050" fmla="*/ 5940548 w 8023328"/>
              <a:gd name="connsiteY2050" fmla="*/ 853339 h 2380521"/>
              <a:gd name="connsiteX2051" fmla="*/ 5955726 w 8023328"/>
              <a:gd name="connsiteY2051" fmla="*/ 865007 h 2380521"/>
              <a:gd name="connsiteX2052" fmla="*/ 5940548 w 8023328"/>
              <a:gd name="connsiteY2052" fmla="*/ 879593 h 2380521"/>
              <a:gd name="connsiteX2053" fmla="*/ 5926130 w 8023328"/>
              <a:gd name="connsiteY2053" fmla="*/ 865007 h 2380521"/>
              <a:gd name="connsiteX2054" fmla="*/ 5940548 w 8023328"/>
              <a:gd name="connsiteY2054" fmla="*/ 853339 h 2380521"/>
              <a:gd name="connsiteX2055" fmla="*/ 5870088 w 8023328"/>
              <a:gd name="connsiteY2055" fmla="*/ 853339 h 2380521"/>
              <a:gd name="connsiteX2056" fmla="*/ 5884877 w 8023328"/>
              <a:gd name="connsiteY2056" fmla="*/ 865007 h 2380521"/>
              <a:gd name="connsiteX2057" fmla="*/ 5870088 w 8023328"/>
              <a:gd name="connsiteY2057" fmla="*/ 879593 h 2380521"/>
              <a:gd name="connsiteX2058" fmla="*/ 5855299 w 8023328"/>
              <a:gd name="connsiteY2058" fmla="*/ 865007 h 2380521"/>
              <a:gd name="connsiteX2059" fmla="*/ 5870088 w 8023328"/>
              <a:gd name="connsiteY2059" fmla="*/ 853339 h 2380521"/>
              <a:gd name="connsiteX2060" fmla="*/ 5798325 w 8023328"/>
              <a:gd name="connsiteY2060" fmla="*/ 853339 h 2380521"/>
              <a:gd name="connsiteX2061" fmla="*/ 5810722 w 8023328"/>
              <a:gd name="connsiteY2061" fmla="*/ 865007 h 2380521"/>
              <a:gd name="connsiteX2062" fmla="*/ 5798325 w 8023328"/>
              <a:gd name="connsiteY2062" fmla="*/ 879593 h 2380521"/>
              <a:gd name="connsiteX2063" fmla="*/ 5784469 w 8023328"/>
              <a:gd name="connsiteY2063" fmla="*/ 865007 h 2380521"/>
              <a:gd name="connsiteX2064" fmla="*/ 5798325 w 8023328"/>
              <a:gd name="connsiteY2064" fmla="*/ 853339 h 2380521"/>
              <a:gd name="connsiteX2065" fmla="*/ 5724122 w 8023328"/>
              <a:gd name="connsiteY2065" fmla="*/ 853339 h 2380521"/>
              <a:gd name="connsiteX2066" fmla="*/ 5736519 w 8023328"/>
              <a:gd name="connsiteY2066" fmla="*/ 865007 h 2380521"/>
              <a:gd name="connsiteX2067" fmla="*/ 5724122 w 8023328"/>
              <a:gd name="connsiteY2067" fmla="*/ 879593 h 2380521"/>
              <a:gd name="connsiteX2068" fmla="*/ 5710266 w 8023328"/>
              <a:gd name="connsiteY2068" fmla="*/ 865007 h 2380521"/>
              <a:gd name="connsiteX2069" fmla="*/ 5724122 w 8023328"/>
              <a:gd name="connsiteY2069" fmla="*/ 853339 h 2380521"/>
              <a:gd name="connsiteX2070" fmla="*/ 5653291 w 8023328"/>
              <a:gd name="connsiteY2070" fmla="*/ 853339 h 2380521"/>
              <a:gd name="connsiteX2071" fmla="*/ 5665688 w 8023328"/>
              <a:gd name="connsiteY2071" fmla="*/ 865007 h 2380521"/>
              <a:gd name="connsiteX2072" fmla="*/ 5653291 w 8023328"/>
              <a:gd name="connsiteY2072" fmla="*/ 879593 h 2380521"/>
              <a:gd name="connsiteX2073" fmla="*/ 5639435 w 8023328"/>
              <a:gd name="connsiteY2073" fmla="*/ 865007 h 2380521"/>
              <a:gd name="connsiteX2074" fmla="*/ 5653291 w 8023328"/>
              <a:gd name="connsiteY2074" fmla="*/ 853339 h 2380521"/>
              <a:gd name="connsiteX2075" fmla="*/ 5581002 w 8023328"/>
              <a:gd name="connsiteY2075" fmla="*/ 853339 h 2380521"/>
              <a:gd name="connsiteX2076" fmla="*/ 5594858 w 8023328"/>
              <a:gd name="connsiteY2076" fmla="*/ 865007 h 2380521"/>
              <a:gd name="connsiteX2077" fmla="*/ 5581002 w 8023328"/>
              <a:gd name="connsiteY2077" fmla="*/ 879593 h 2380521"/>
              <a:gd name="connsiteX2078" fmla="*/ 5568605 w 8023328"/>
              <a:gd name="connsiteY2078" fmla="*/ 865007 h 2380521"/>
              <a:gd name="connsiteX2079" fmla="*/ 5581002 w 8023328"/>
              <a:gd name="connsiteY2079" fmla="*/ 853339 h 2380521"/>
              <a:gd name="connsiteX2080" fmla="*/ 5510171 w 8023328"/>
              <a:gd name="connsiteY2080" fmla="*/ 853339 h 2380521"/>
              <a:gd name="connsiteX2081" fmla="*/ 5524027 w 8023328"/>
              <a:gd name="connsiteY2081" fmla="*/ 865007 h 2380521"/>
              <a:gd name="connsiteX2082" fmla="*/ 5510171 w 8023328"/>
              <a:gd name="connsiteY2082" fmla="*/ 879593 h 2380521"/>
              <a:gd name="connsiteX2083" fmla="*/ 5497774 w 8023328"/>
              <a:gd name="connsiteY2083" fmla="*/ 865007 h 2380521"/>
              <a:gd name="connsiteX2084" fmla="*/ 5510171 w 8023328"/>
              <a:gd name="connsiteY2084" fmla="*/ 853339 h 2380521"/>
              <a:gd name="connsiteX2085" fmla="*/ 5438937 w 8023328"/>
              <a:gd name="connsiteY2085" fmla="*/ 853339 h 2380521"/>
              <a:gd name="connsiteX2086" fmla="*/ 5453178 w 8023328"/>
              <a:gd name="connsiteY2086" fmla="*/ 865007 h 2380521"/>
              <a:gd name="connsiteX2087" fmla="*/ 5438937 w 8023328"/>
              <a:gd name="connsiteY2087" fmla="*/ 879593 h 2380521"/>
              <a:gd name="connsiteX2088" fmla="*/ 5426945 w 8023328"/>
              <a:gd name="connsiteY2088" fmla="*/ 865007 h 2380521"/>
              <a:gd name="connsiteX2089" fmla="*/ 5438937 w 8023328"/>
              <a:gd name="connsiteY2089" fmla="*/ 853339 h 2380521"/>
              <a:gd name="connsiteX2090" fmla="*/ 5367530 w 8023328"/>
              <a:gd name="connsiteY2090" fmla="*/ 853339 h 2380521"/>
              <a:gd name="connsiteX2091" fmla="*/ 5382318 w 8023328"/>
              <a:gd name="connsiteY2091" fmla="*/ 865007 h 2380521"/>
              <a:gd name="connsiteX2092" fmla="*/ 5367530 w 8023328"/>
              <a:gd name="connsiteY2092" fmla="*/ 879593 h 2380521"/>
              <a:gd name="connsiteX2093" fmla="*/ 5352742 w 8023328"/>
              <a:gd name="connsiteY2093" fmla="*/ 865007 h 2380521"/>
              <a:gd name="connsiteX2094" fmla="*/ 5367530 w 8023328"/>
              <a:gd name="connsiteY2094" fmla="*/ 853339 h 2380521"/>
              <a:gd name="connsiteX2095" fmla="*/ 5296699 w 8023328"/>
              <a:gd name="connsiteY2095" fmla="*/ 853339 h 2380521"/>
              <a:gd name="connsiteX2096" fmla="*/ 5311488 w 8023328"/>
              <a:gd name="connsiteY2096" fmla="*/ 865007 h 2380521"/>
              <a:gd name="connsiteX2097" fmla="*/ 5296699 w 8023328"/>
              <a:gd name="connsiteY2097" fmla="*/ 879593 h 2380521"/>
              <a:gd name="connsiteX2098" fmla="*/ 5281910 w 8023328"/>
              <a:gd name="connsiteY2098" fmla="*/ 865007 h 2380521"/>
              <a:gd name="connsiteX2099" fmla="*/ 5296699 w 8023328"/>
              <a:gd name="connsiteY2099" fmla="*/ 853339 h 2380521"/>
              <a:gd name="connsiteX2100" fmla="*/ 5225869 w 8023328"/>
              <a:gd name="connsiteY2100" fmla="*/ 853339 h 2380521"/>
              <a:gd name="connsiteX2101" fmla="*/ 5240657 w 8023328"/>
              <a:gd name="connsiteY2101" fmla="*/ 865007 h 2380521"/>
              <a:gd name="connsiteX2102" fmla="*/ 5225869 w 8023328"/>
              <a:gd name="connsiteY2102" fmla="*/ 879593 h 2380521"/>
              <a:gd name="connsiteX2103" fmla="*/ 5211081 w 8023328"/>
              <a:gd name="connsiteY2103" fmla="*/ 865007 h 2380521"/>
              <a:gd name="connsiteX2104" fmla="*/ 5225869 w 8023328"/>
              <a:gd name="connsiteY2104" fmla="*/ 853339 h 2380521"/>
              <a:gd name="connsiteX2105" fmla="*/ 5154105 w 8023328"/>
              <a:gd name="connsiteY2105" fmla="*/ 853339 h 2380521"/>
              <a:gd name="connsiteX2106" fmla="*/ 5166502 w 8023328"/>
              <a:gd name="connsiteY2106" fmla="*/ 865007 h 2380521"/>
              <a:gd name="connsiteX2107" fmla="*/ 5154105 w 8023328"/>
              <a:gd name="connsiteY2107" fmla="*/ 879593 h 2380521"/>
              <a:gd name="connsiteX2108" fmla="*/ 5140249 w 8023328"/>
              <a:gd name="connsiteY2108" fmla="*/ 865007 h 2380521"/>
              <a:gd name="connsiteX2109" fmla="*/ 5154105 w 8023328"/>
              <a:gd name="connsiteY2109" fmla="*/ 853339 h 2380521"/>
              <a:gd name="connsiteX2110" fmla="*/ 5083276 w 8023328"/>
              <a:gd name="connsiteY2110" fmla="*/ 853339 h 2380521"/>
              <a:gd name="connsiteX2111" fmla="*/ 5095673 w 8023328"/>
              <a:gd name="connsiteY2111" fmla="*/ 865007 h 2380521"/>
              <a:gd name="connsiteX2112" fmla="*/ 5083276 w 8023328"/>
              <a:gd name="connsiteY2112" fmla="*/ 879593 h 2380521"/>
              <a:gd name="connsiteX2113" fmla="*/ 5069420 w 8023328"/>
              <a:gd name="connsiteY2113" fmla="*/ 865007 h 2380521"/>
              <a:gd name="connsiteX2114" fmla="*/ 5083276 w 8023328"/>
              <a:gd name="connsiteY2114" fmla="*/ 853339 h 2380521"/>
              <a:gd name="connsiteX2115" fmla="*/ 5012445 w 8023328"/>
              <a:gd name="connsiteY2115" fmla="*/ 853339 h 2380521"/>
              <a:gd name="connsiteX2116" fmla="*/ 5024842 w 8023328"/>
              <a:gd name="connsiteY2116" fmla="*/ 865007 h 2380521"/>
              <a:gd name="connsiteX2117" fmla="*/ 5012445 w 8023328"/>
              <a:gd name="connsiteY2117" fmla="*/ 879593 h 2380521"/>
              <a:gd name="connsiteX2118" fmla="*/ 4998589 w 8023328"/>
              <a:gd name="connsiteY2118" fmla="*/ 865007 h 2380521"/>
              <a:gd name="connsiteX2119" fmla="*/ 5012445 w 8023328"/>
              <a:gd name="connsiteY2119" fmla="*/ 853339 h 2380521"/>
              <a:gd name="connsiteX2120" fmla="*/ 4940157 w 8023328"/>
              <a:gd name="connsiteY2120" fmla="*/ 853339 h 2380521"/>
              <a:gd name="connsiteX2121" fmla="*/ 4954013 w 8023328"/>
              <a:gd name="connsiteY2121" fmla="*/ 865007 h 2380521"/>
              <a:gd name="connsiteX2122" fmla="*/ 4940157 w 8023328"/>
              <a:gd name="connsiteY2122" fmla="*/ 879593 h 2380521"/>
              <a:gd name="connsiteX2123" fmla="*/ 4927760 w 8023328"/>
              <a:gd name="connsiteY2123" fmla="*/ 865007 h 2380521"/>
              <a:gd name="connsiteX2124" fmla="*/ 4940157 w 8023328"/>
              <a:gd name="connsiteY2124" fmla="*/ 853339 h 2380521"/>
              <a:gd name="connsiteX2125" fmla="*/ 4865953 w 8023328"/>
              <a:gd name="connsiteY2125" fmla="*/ 853339 h 2380521"/>
              <a:gd name="connsiteX2126" fmla="*/ 4879809 w 8023328"/>
              <a:gd name="connsiteY2126" fmla="*/ 865007 h 2380521"/>
              <a:gd name="connsiteX2127" fmla="*/ 4865953 w 8023328"/>
              <a:gd name="connsiteY2127" fmla="*/ 879593 h 2380521"/>
              <a:gd name="connsiteX2128" fmla="*/ 4853556 w 8023328"/>
              <a:gd name="connsiteY2128" fmla="*/ 865007 h 2380521"/>
              <a:gd name="connsiteX2129" fmla="*/ 4865953 w 8023328"/>
              <a:gd name="connsiteY2129" fmla="*/ 853339 h 2380521"/>
              <a:gd name="connsiteX2130" fmla="*/ 4797514 w 8023328"/>
              <a:gd name="connsiteY2130" fmla="*/ 853339 h 2380521"/>
              <a:gd name="connsiteX2131" fmla="*/ 4812303 w 8023328"/>
              <a:gd name="connsiteY2131" fmla="*/ 865007 h 2380521"/>
              <a:gd name="connsiteX2132" fmla="*/ 4797514 w 8023328"/>
              <a:gd name="connsiteY2132" fmla="*/ 879593 h 2380521"/>
              <a:gd name="connsiteX2133" fmla="*/ 4782725 w 8023328"/>
              <a:gd name="connsiteY2133" fmla="*/ 865007 h 2380521"/>
              <a:gd name="connsiteX2134" fmla="*/ 4797514 w 8023328"/>
              <a:gd name="connsiteY2134" fmla="*/ 853339 h 2380521"/>
              <a:gd name="connsiteX2135" fmla="*/ 4726684 w 8023328"/>
              <a:gd name="connsiteY2135" fmla="*/ 853339 h 2380521"/>
              <a:gd name="connsiteX2136" fmla="*/ 4741472 w 8023328"/>
              <a:gd name="connsiteY2136" fmla="*/ 865007 h 2380521"/>
              <a:gd name="connsiteX2137" fmla="*/ 4726684 w 8023328"/>
              <a:gd name="connsiteY2137" fmla="*/ 879593 h 2380521"/>
              <a:gd name="connsiteX2138" fmla="*/ 4711896 w 8023328"/>
              <a:gd name="connsiteY2138" fmla="*/ 865007 h 2380521"/>
              <a:gd name="connsiteX2139" fmla="*/ 4726684 w 8023328"/>
              <a:gd name="connsiteY2139" fmla="*/ 853339 h 2380521"/>
              <a:gd name="connsiteX2140" fmla="*/ 4655853 w 8023328"/>
              <a:gd name="connsiteY2140" fmla="*/ 853339 h 2380521"/>
              <a:gd name="connsiteX2141" fmla="*/ 4670642 w 8023328"/>
              <a:gd name="connsiteY2141" fmla="*/ 865007 h 2380521"/>
              <a:gd name="connsiteX2142" fmla="*/ 4655853 w 8023328"/>
              <a:gd name="connsiteY2142" fmla="*/ 879593 h 2380521"/>
              <a:gd name="connsiteX2143" fmla="*/ 4641064 w 8023328"/>
              <a:gd name="connsiteY2143" fmla="*/ 865007 h 2380521"/>
              <a:gd name="connsiteX2144" fmla="*/ 4655853 w 8023328"/>
              <a:gd name="connsiteY2144" fmla="*/ 853339 h 2380521"/>
              <a:gd name="connsiteX2145" fmla="*/ 4584091 w 8023328"/>
              <a:gd name="connsiteY2145" fmla="*/ 853339 h 2380521"/>
              <a:gd name="connsiteX2146" fmla="*/ 4596488 w 8023328"/>
              <a:gd name="connsiteY2146" fmla="*/ 865007 h 2380521"/>
              <a:gd name="connsiteX2147" fmla="*/ 4584091 w 8023328"/>
              <a:gd name="connsiteY2147" fmla="*/ 879593 h 2380521"/>
              <a:gd name="connsiteX2148" fmla="*/ 4570235 w 8023328"/>
              <a:gd name="connsiteY2148" fmla="*/ 865007 h 2380521"/>
              <a:gd name="connsiteX2149" fmla="*/ 4584091 w 8023328"/>
              <a:gd name="connsiteY2149" fmla="*/ 853339 h 2380521"/>
              <a:gd name="connsiteX2150" fmla="*/ 4513260 w 8023328"/>
              <a:gd name="connsiteY2150" fmla="*/ 853339 h 2380521"/>
              <a:gd name="connsiteX2151" fmla="*/ 4525657 w 8023328"/>
              <a:gd name="connsiteY2151" fmla="*/ 865007 h 2380521"/>
              <a:gd name="connsiteX2152" fmla="*/ 4513260 w 8023328"/>
              <a:gd name="connsiteY2152" fmla="*/ 879593 h 2380521"/>
              <a:gd name="connsiteX2153" fmla="*/ 4499404 w 8023328"/>
              <a:gd name="connsiteY2153" fmla="*/ 865007 h 2380521"/>
              <a:gd name="connsiteX2154" fmla="*/ 4513260 w 8023328"/>
              <a:gd name="connsiteY2154" fmla="*/ 853339 h 2380521"/>
              <a:gd name="connsiteX2155" fmla="*/ 4439056 w 8023328"/>
              <a:gd name="connsiteY2155" fmla="*/ 853339 h 2380521"/>
              <a:gd name="connsiteX2156" fmla="*/ 4451453 w 8023328"/>
              <a:gd name="connsiteY2156" fmla="*/ 865007 h 2380521"/>
              <a:gd name="connsiteX2157" fmla="*/ 4439056 w 8023328"/>
              <a:gd name="connsiteY2157" fmla="*/ 879593 h 2380521"/>
              <a:gd name="connsiteX2158" fmla="*/ 4425200 w 8023328"/>
              <a:gd name="connsiteY2158" fmla="*/ 865007 h 2380521"/>
              <a:gd name="connsiteX2159" fmla="*/ 4439056 w 8023328"/>
              <a:gd name="connsiteY2159" fmla="*/ 853339 h 2380521"/>
              <a:gd name="connsiteX2160" fmla="*/ 4366768 w 8023328"/>
              <a:gd name="connsiteY2160" fmla="*/ 853339 h 2380521"/>
              <a:gd name="connsiteX2161" fmla="*/ 4380624 w 8023328"/>
              <a:gd name="connsiteY2161" fmla="*/ 865007 h 2380521"/>
              <a:gd name="connsiteX2162" fmla="*/ 4366768 w 8023328"/>
              <a:gd name="connsiteY2162" fmla="*/ 879593 h 2380521"/>
              <a:gd name="connsiteX2163" fmla="*/ 4354371 w 8023328"/>
              <a:gd name="connsiteY2163" fmla="*/ 867195 h 2380521"/>
              <a:gd name="connsiteX2164" fmla="*/ 4366768 w 8023328"/>
              <a:gd name="connsiteY2164" fmla="*/ 853339 h 2380521"/>
              <a:gd name="connsiteX2165" fmla="*/ 4295937 w 8023328"/>
              <a:gd name="connsiteY2165" fmla="*/ 853339 h 2380521"/>
              <a:gd name="connsiteX2166" fmla="*/ 4309793 w 8023328"/>
              <a:gd name="connsiteY2166" fmla="*/ 867195 h 2380521"/>
              <a:gd name="connsiteX2167" fmla="*/ 4295937 w 8023328"/>
              <a:gd name="connsiteY2167" fmla="*/ 879593 h 2380521"/>
              <a:gd name="connsiteX2168" fmla="*/ 4283540 w 8023328"/>
              <a:gd name="connsiteY2168" fmla="*/ 867195 h 2380521"/>
              <a:gd name="connsiteX2169" fmla="*/ 4295937 w 8023328"/>
              <a:gd name="connsiteY2169" fmla="*/ 853339 h 2380521"/>
              <a:gd name="connsiteX2170" fmla="*/ 4225107 w 8023328"/>
              <a:gd name="connsiteY2170" fmla="*/ 853339 h 2380521"/>
              <a:gd name="connsiteX2171" fmla="*/ 4238963 w 8023328"/>
              <a:gd name="connsiteY2171" fmla="*/ 867195 h 2380521"/>
              <a:gd name="connsiteX2172" fmla="*/ 4225107 w 8023328"/>
              <a:gd name="connsiteY2172" fmla="*/ 879593 h 2380521"/>
              <a:gd name="connsiteX2173" fmla="*/ 4212710 w 8023328"/>
              <a:gd name="connsiteY2173" fmla="*/ 867195 h 2380521"/>
              <a:gd name="connsiteX2174" fmla="*/ 4225107 w 8023328"/>
              <a:gd name="connsiteY2174" fmla="*/ 853339 h 2380521"/>
              <a:gd name="connsiteX2175" fmla="*/ 4153295 w 8023328"/>
              <a:gd name="connsiteY2175" fmla="*/ 853339 h 2380521"/>
              <a:gd name="connsiteX2176" fmla="*/ 4168083 w 8023328"/>
              <a:gd name="connsiteY2176" fmla="*/ 867195 h 2380521"/>
              <a:gd name="connsiteX2177" fmla="*/ 4153295 w 8023328"/>
              <a:gd name="connsiteY2177" fmla="*/ 879593 h 2380521"/>
              <a:gd name="connsiteX2178" fmla="*/ 4138507 w 8023328"/>
              <a:gd name="connsiteY2178" fmla="*/ 867195 h 2380521"/>
              <a:gd name="connsiteX2179" fmla="*/ 4153295 w 8023328"/>
              <a:gd name="connsiteY2179" fmla="*/ 853339 h 2380521"/>
              <a:gd name="connsiteX2180" fmla="*/ 4082465 w 8023328"/>
              <a:gd name="connsiteY2180" fmla="*/ 853339 h 2380521"/>
              <a:gd name="connsiteX2181" fmla="*/ 4097254 w 8023328"/>
              <a:gd name="connsiteY2181" fmla="*/ 867195 h 2380521"/>
              <a:gd name="connsiteX2182" fmla="*/ 4082465 w 8023328"/>
              <a:gd name="connsiteY2182" fmla="*/ 879593 h 2380521"/>
              <a:gd name="connsiteX2183" fmla="*/ 4067676 w 8023328"/>
              <a:gd name="connsiteY2183" fmla="*/ 867195 h 2380521"/>
              <a:gd name="connsiteX2184" fmla="*/ 4082465 w 8023328"/>
              <a:gd name="connsiteY2184" fmla="*/ 853339 h 2380521"/>
              <a:gd name="connsiteX2185" fmla="*/ 4011635 w 8023328"/>
              <a:gd name="connsiteY2185" fmla="*/ 853339 h 2380521"/>
              <a:gd name="connsiteX2186" fmla="*/ 4026423 w 8023328"/>
              <a:gd name="connsiteY2186" fmla="*/ 867195 h 2380521"/>
              <a:gd name="connsiteX2187" fmla="*/ 4011635 w 8023328"/>
              <a:gd name="connsiteY2187" fmla="*/ 879593 h 2380521"/>
              <a:gd name="connsiteX2188" fmla="*/ 3996847 w 8023328"/>
              <a:gd name="connsiteY2188" fmla="*/ 867195 h 2380521"/>
              <a:gd name="connsiteX2189" fmla="*/ 4011635 w 8023328"/>
              <a:gd name="connsiteY2189" fmla="*/ 853339 h 2380521"/>
              <a:gd name="connsiteX2190" fmla="*/ 3939871 w 8023328"/>
              <a:gd name="connsiteY2190" fmla="*/ 853339 h 2380521"/>
              <a:gd name="connsiteX2191" fmla="*/ 3952268 w 8023328"/>
              <a:gd name="connsiteY2191" fmla="*/ 867195 h 2380521"/>
              <a:gd name="connsiteX2192" fmla="*/ 3939871 w 8023328"/>
              <a:gd name="connsiteY2192" fmla="*/ 879593 h 2380521"/>
              <a:gd name="connsiteX2193" fmla="*/ 3926015 w 8023328"/>
              <a:gd name="connsiteY2193" fmla="*/ 867195 h 2380521"/>
              <a:gd name="connsiteX2194" fmla="*/ 3939871 w 8023328"/>
              <a:gd name="connsiteY2194" fmla="*/ 853339 h 2380521"/>
              <a:gd name="connsiteX2195" fmla="*/ 3869042 w 8023328"/>
              <a:gd name="connsiteY2195" fmla="*/ 853339 h 2380521"/>
              <a:gd name="connsiteX2196" fmla="*/ 3881439 w 8023328"/>
              <a:gd name="connsiteY2196" fmla="*/ 867195 h 2380521"/>
              <a:gd name="connsiteX2197" fmla="*/ 3869042 w 8023328"/>
              <a:gd name="connsiteY2197" fmla="*/ 879593 h 2380521"/>
              <a:gd name="connsiteX2198" fmla="*/ 3855186 w 8023328"/>
              <a:gd name="connsiteY2198" fmla="*/ 867195 h 2380521"/>
              <a:gd name="connsiteX2199" fmla="*/ 3869042 w 8023328"/>
              <a:gd name="connsiteY2199" fmla="*/ 853339 h 2380521"/>
              <a:gd name="connsiteX2200" fmla="*/ 3796752 w 8023328"/>
              <a:gd name="connsiteY2200" fmla="*/ 853339 h 2380521"/>
              <a:gd name="connsiteX2201" fmla="*/ 3810608 w 8023328"/>
              <a:gd name="connsiteY2201" fmla="*/ 867195 h 2380521"/>
              <a:gd name="connsiteX2202" fmla="*/ 3796752 w 8023328"/>
              <a:gd name="connsiteY2202" fmla="*/ 879593 h 2380521"/>
              <a:gd name="connsiteX2203" fmla="*/ 3784355 w 8023328"/>
              <a:gd name="connsiteY2203" fmla="*/ 867195 h 2380521"/>
              <a:gd name="connsiteX2204" fmla="*/ 3796752 w 8023328"/>
              <a:gd name="connsiteY2204" fmla="*/ 853339 h 2380521"/>
              <a:gd name="connsiteX2205" fmla="*/ 3725922 w 8023328"/>
              <a:gd name="connsiteY2205" fmla="*/ 853339 h 2380521"/>
              <a:gd name="connsiteX2206" fmla="*/ 3739778 w 8023328"/>
              <a:gd name="connsiteY2206" fmla="*/ 867195 h 2380521"/>
              <a:gd name="connsiteX2207" fmla="*/ 3725922 w 8023328"/>
              <a:gd name="connsiteY2207" fmla="*/ 879593 h 2380521"/>
              <a:gd name="connsiteX2208" fmla="*/ 3713525 w 8023328"/>
              <a:gd name="connsiteY2208" fmla="*/ 867195 h 2380521"/>
              <a:gd name="connsiteX2209" fmla="*/ 3725922 w 8023328"/>
              <a:gd name="connsiteY2209" fmla="*/ 853339 h 2380521"/>
              <a:gd name="connsiteX2210" fmla="*/ 3655091 w 8023328"/>
              <a:gd name="connsiteY2210" fmla="*/ 853339 h 2380521"/>
              <a:gd name="connsiteX2211" fmla="*/ 3668947 w 8023328"/>
              <a:gd name="connsiteY2211" fmla="*/ 867195 h 2380521"/>
              <a:gd name="connsiteX2212" fmla="*/ 3655091 w 8023328"/>
              <a:gd name="connsiteY2212" fmla="*/ 879593 h 2380521"/>
              <a:gd name="connsiteX2213" fmla="*/ 3642694 w 8023328"/>
              <a:gd name="connsiteY2213" fmla="*/ 867195 h 2380521"/>
              <a:gd name="connsiteX2214" fmla="*/ 3655091 w 8023328"/>
              <a:gd name="connsiteY2214" fmla="*/ 853339 h 2380521"/>
              <a:gd name="connsiteX2215" fmla="*/ 3583280 w 8023328"/>
              <a:gd name="connsiteY2215" fmla="*/ 853339 h 2380521"/>
              <a:gd name="connsiteX2216" fmla="*/ 3598069 w 8023328"/>
              <a:gd name="connsiteY2216" fmla="*/ 867195 h 2380521"/>
              <a:gd name="connsiteX2217" fmla="*/ 3583280 w 8023328"/>
              <a:gd name="connsiteY2217" fmla="*/ 879593 h 2380521"/>
              <a:gd name="connsiteX2218" fmla="*/ 3568491 w 8023328"/>
              <a:gd name="connsiteY2218" fmla="*/ 867195 h 2380521"/>
              <a:gd name="connsiteX2219" fmla="*/ 3583280 w 8023328"/>
              <a:gd name="connsiteY2219" fmla="*/ 853339 h 2380521"/>
              <a:gd name="connsiteX2220" fmla="*/ 3512449 w 8023328"/>
              <a:gd name="connsiteY2220" fmla="*/ 853339 h 2380521"/>
              <a:gd name="connsiteX2221" fmla="*/ 3527237 w 8023328"/>
              <a:gd name="connsiteY2221" fmla="*/ 867195 h 2380521"/>
              <a:gd name="connsiteX2222" fmla="*/ 3512449 w 8023328"/>
              <a:gd name="connsiteY2222" fmla="*/ 879593 h 2380521"/>
              <a:gd name="connsiteX2223" fmla="*/ 3497661 w 8023328"/>
              <a:gd name="connsiteY2223" fmla="*/ 867195 h 2380521"/>
              <a:gd name="connsiteX2224" fmla="*/ 3512449 w 8023328"/>
              <a:gd name="connsiteY2224" fmla="*/ 853339 h 2380521"/>
              <a:gd name="connsiteX2225" fmla="*/ 3441619 w 8023328"/>
              <a:gd name="connsiteY2225" fmla="*/ 853339 h 2380521"/>
              <a:gd name="connsiteX2226" fmla="*/ 3456408 w 8023328"/>
              <a:gd name="connsiteY2226" fmla="*/ 867195 h 2380521"/>
              <a:gd name="connsiteX2227" fmla="*/ 3441619 w 8023328"/>
              <a:gd name="connsiteY2227" fmla="*/ 879593 h 2380521"/>
              <a:gd name="connsiteX2228" fmla="*/ 3426830 w 8023328"/>
              <a:gd name="connsiteY2228" fmla="*/ 867195 h 2380521"/>
              <a:gd name="connsiteX2229" fmla="*/ 3441619 w 8023328"/>
              <a:gd name="connsiteY2229" fmla="*/ 853339 h 2380521"/>
              <a:gd name="connsiteX2230" fmla="*/ 3369857 w 8023328"/>
              <a:gd name="connsiteY2230" fmla="*/ 853339 h 2380521"/>
              <a:gd name="connsiteX2231" fmla="*/ 3382254 w 8023328"/>
              <a:gd name="connsiteY2231" fmla="*/ 867195 h 2380521"/>
              <a:gd name="connsiteX2232" fmla="*/ 3369857 w 8023328"/>
              <a:gd name="connsiteY2232" fmla="*/ 879593 h 2380521"/>
              <a:gd name="connsiteX2233" fmla="*/ 3356001 w 8023328"/>
              <a:gd name="connsiteY2233" fmla="*/ 867195 h 2380521"/>
              <a:gd name="connsiteX2234" fmla="*/ 3369857 w 8023328"/>
              <a:gd name="connsiteY2234" fmla="*/ 853339 h 2380521"/>
              <a:gd name="connsiteX2235" fmla="*/ 1013589 w 8023328"/>
              <a:gd name="connsiteY2235" fmla="*/ 853339 h 2380521"/>
              <a:gd name="connsiteX2236" fmla="*/ 1028011 w 8023328"/>
              <a:gd name="connsiteY2236" fmla="*/ 868127 h 2380521"/>
              <a:gd name="connsiteX2237" fmla="*/ 1013589 w 8023328"/>
              <a:gd name="connsiteY2237" fmla="*/ 882916 h 2380521"/>
              <a:gd name="connsiteX2238" fmla="*/ 998413 w 8023328"/>
              <a:gd name="connsiteY2238" fmla="*/ 868127 h 2380521"/>
              <a:gd name="connsiteX2239" fmla="*/ 1013589 w 8023328"/>
              <a:gd name="connsiteY2239" fmla="*/ 853339 h 2380521"/>
              <a:gd name="connsiteX2240" fmla="*/ 368059 w 8023328"/>
              <a:gd name="connsiteY2240" fmla="*/ 785881 h 2380521"/>
              <a:gd name="connsiteX2241" fmla="*/ 380456 w 8023328"/>
              <a:gd name="connsiteY2241" fmla="*/ 797549 h 2380521"/>
              <a:gd name="connsiteX2242" fmla="*/ 368059 w 8023328"/>
              <a:gd name="connsiteY2242" fmla="*/ 812135 h 2380521"/>
              <a:gd name="connsiteX2243" fmla="*/ 354203 w 8023328"/>
              <a:gd name="connsiteY2243" fmla="*/ 797549 h 2380521"/>
              <a:gd name="connsiteX2244" fmla="*/ 368059 w 8023328"/>
              <a:gd name="connsiteY2244" fmla="*/ 785881 h 2380521"/>
              <a:gd name="connsiteX2245" fmla="*/ 297226 w 8023328"/>
              <a:gd name="connsiteY2245" fmla="*/ 785881 h 2380521"/>
              <a:gd name="connsiteX2246" fmla="*/ 309624 w 8023328"/>
              <a:gd name="connsiteY2246" fmla="*/ 797549 h 2380521"/>
              <a:gd name="connsiteX2247" fmla="*/ 297226 w 8023328"/>
              <a:gd name="connsiteY2247" fmla="*/ 812135 h 2380521"/>
              <a:gd name="connsiteX2248" fmla="*/ 283371 w 8023328"/>
              <a:gd name="connsiteY2248" fmla="*/ 797549 h 2380521"/>
              <a:gd name="connsiteX2249" fmla="*/ 297226 w 8023328"/>
              <a:gd name="connsiteY2249" fmla="*/ 785881 h 2380521"/>
              <a:gd name="connsiteX2250" fmla="*/ 226398 w 8023328"/>
              <a:gd name="connsiteY2250" fmla="*/ 785881 h 2380521"/>
              <a:gd name="connsiteX2251" fmla="*/ 238797 w 8023328"/>
              <a:gd name="connsiteY2251" fmla="*/ 797549 h 2380521"/>
              <a:gd name="connsiteX2252" fmla="*/ 226398 w 8023328"/>
              <a:gd name="connsiteY2252" fmla="*/ 812135 h 2380521"/>
              <a:gd name="connsiteX2253" fmla="*/ 212542 w 8023328"/>
              <a:gd name="connsiteY2253" fmla="*/ 797549 h 2380521"/>
              <a:gd name="connsiteX2254" fmla="*/ 226398 w 8023328"/>
              <a:gd name="connsiteY2254" fmla="*/ 785881 h 2380521"/>
              <a:gd name="connsiteX2255" fmla="*/ 154101 w 8023328"/>
              <a:gd name="connsiteY2255" fmla="*/ 785881 h 2380521"/>
              <a:gd name="connsiteX2256" fmla="*/ 167957 w 8023328"/>
              <a:gd name="connsiteY2256" fmla="*/ 797549 h 2380521"/>
              <a:gd name="connsiteX2257" fmla="*/ 154101 w 8023328"/>
              <a:gd name="connsiteY2257" fmla="*/ 812135 h 2380521"/>
              <a:gd name="connsiteX2258" fmla="*/ 141704 w 8023328"/>
              <a:gd name="connsiteY2258" fmla="*/ 797549 h 2380521"/>
              <a:gd name="connsiteX2259" fmla="*/ 154101 w 8023328"/>
              <a:gd name="connsiteY2259" fmla="*/ 785881 h 2380521"/>
              <a:gd name="connsiteX2260" fmla="*/ 83272 w 8023328"/>
              <a:gd name="connsiteY2260" fmla="*/ 785881 h 2380521"/>
              <a:gd name="connsiteX2261" fmla="*/ 97128 w 8023328"/>
              <a:gd name="connsiteY2261" fmla="*/ 797549 h 2380521"/>
              <a:gd name="connsiteX2262" fmla="*/ 83272 w 8023328"/>
              <a:gd name="connsiteY2262" fmla="*/ 812135 h 2380521"/>
              <a:gd name="connsiteX2263" fmla="*/ 70874 w 8023328"/>
              <a:gd name="connsiteY2263" fmla="*/ 797549 h 2380521"/>
              <a:gd name="connsiteX2264" fmla="*/ 83272 w 8023328"/>
              <a:gd name="connsiteY2264" fmla="*/ 785881 h 2380521"/>
              <a:gd name="connsiteX2265" fmla="*/ 12036 w 8023328"/>
              <a:gd name="connsiteY2265" fmla="*/ 785881 h 2380521"/>
              <a:gd name="connsiteX2266" fmla="*/ 26277 w 8023328"/>
              <a:gd name="connsiteY2266" fmla="*/ 797549 h 2380521"/>
              <a:gd name="connsiteX2267" fmla="*/ 12036 w 8023328"/>
              <a:gd name="connsiteY2267" fmla="*/ 812135 h 2380521"/>
              <a:gd name="connsiteX2268" fmla="*/ 44 w 8023328"/>
              <a:gd name="connsiteY2268" fmla="*/ 797549 h 2380521"/>
              <a:gd name="connsiteX2269" fmla="*/ 12036 w 8023328"/>
              <a:gd name="connsiteY2269" fmla="*/ 785881 h 2380521"/>
              <a:gd name="connsiteX2270" fmla="*/ 4726684 w 8023328"/>
              <a:gd name="connsiteY2270" fmla="*/ 782507 h 2380521"/>
              <a:gd name="connsiteX2271" fmla="*/ 4741472 w 8023328"/>
              <a:gd name="connsiteY2271" fmla="*/ 794904 h 2380521"/>
              <a:gd name="connsiteX2272" fmla="*/ 4726684 w 8023328"/>
              <a:gd name="connsiteY2272" fmla="*/ 808761 h 2380521"/>
              <a:gd name="connsiteX2273" fmla="*/ 4711896 w 8023328"/>
              <a:gd name="connsiteY2273" fmla="*/ 794904 h 2380521"/>
              <a:gd name="connsiteX2274" fmla="*/ 4726684 w 8023328"/>
              <a:gd name="connsiteY2274" fmla="*/ 782507 h 2380521"/>
              <a:gd name="connsiteX2275" fmla="*/ 4655853 w 8023328"/>
              <a:gd name="connsiteY2275" fmla="*/ 782507 h 2380521"/>
              <a:gd name="connsiteX2276" fmla="*/ 4670642 w 8023328"/>
              <a:gd name="connsiteY2276" fmla="*/ 794904 h 2380521"/>
              <a:gd name="connsiteX2277" fmla="*/ 4655853 w 8023328"/>
              <a:gd name="connsiteY2277" fmla="*/ 808761 h 2380521"/>
              <a:gd name="connsiteX2278" fmla="*/ 4641064 w 8023328"/>
              <a:gd name="connsiteY2278" fmla="*/ 794904 h 2380521"/>
              <a:gd name="connsiteX2279" fmla="*/ 4655853 w 8023328"/>
              <a:gd name="connsiteY2279" fmla="*/ 782507 h 2380521"/>
              <a:gd name="connsiteX2280" fmla="*/ 4584091 w 8023328"/>
              <a:gd name="connsiteY2280" fmla="*/ 782507 h 2380521"/>
              <a:gd name="connsiteX2281" fmla="*/ 4596488 w 8023328"/>
              <a:gd name="connsiteY2281" fmla="*/ 794904 h 2380521"/>
              <a:gd name="connsiteX2282" fmla="*/ 4584091 w 8023328"/>
              <a:gd name="connsiteY2282" fmla="*/ 808761 h 2380521"/>
              <a:gd name="connsiteX2283" fmla="*/ 4570235 w 8023328"/>
              <a:gd name="connsiteY2283" fmla="*/ 794904 h 2380521"/>
              <a:gd name="connsiteX2284" fmla="*/ 4584091 w 8023328"/>
              <a:gd name="connsiteY2284" fmla="*/ 782507 h 2380521"/>
              <a:gd name="connsiteX2285" fmla="*/ 4513260 w 8023328"/>
              <a:gd name="connsiteY2285" fmla="*/ 782507 h 2380521"/>
              <a:gd name="connsiteX2286" fmla="*/ 4525657 w 8023328"/>
              <a:gd name="connsiteY2286" fmla="*/ 794904 h 2380521"/>
              <a:gd name="connsiteX2287" fmla="*/ 4513260 w 8023328"/>
              <a:gd name="connsiteY2287" fmla="*/ 808761 h 2380521"/>
              <a:gd name="connsiteX2288" fmla="*/ 4499404 w 8023328"/>
              <a:gd name="connsiteY2288" fmla="*/ 794904 h 2380521"/>
              <a:gd name="connsiteX2289" fmla="*/ 4513260 w 8023328"/>
              <a:gd name="connsiteY2289" fmla="*/ 782507 h 2380521"/>
              <a:gd name="connsiteX2290" fmla="*/ 4439056 w 8023328"/>
              <a:gd name="connsiteY2290" fmla="*/ 782507 h 2380521"/>
              <a:gd name="connsiteX2291" fmla="*/ 4451453 w 8023328"/>
              <a:gd name="connsiteY2291" fmla="*/ 794904 h 2380521"/>
              <a:gd name="connsiteX2292" fmla="*/ 4439056 w 8023328"/>
              <a:gd name="connsiteY2292" fmla="*/ 808761 h 2380521"/>
              <a:gd name="connsiteX2293" fmla="*/ 4425200 w 8023328"/>
              <a:gd name="connsiteY2293" fmla="*/ 794904 h 2380521"/>
              <a:gd name="connsiteX2294" fmla="*/ 4439056 w 8023328"/>
              <a:gd name="connsiteY2294" fmla="*/ 782507 h 2380521"/>
              <a:gd name="connsiteX2295" fmla="*/ 4366768 w 8023328"/>
              <a:gd name="connsiteY2295" fmla="*/ 782507 h 2380521"/>
              <a:gd name="connsiteX2296" fmla="*/ 4380624 w 8023328"/>
              <a:gd name="connsiteY2296" fmla="*/ 794904 h 2380521"/>
              <a:gd name="connsiteX2297" fmla="*/ 4366768 w 8023328"/>
              <a:gd name="connsiteY2297" fmla="*/ 808761 h 2380521"/>
              <a:gd name="connsiteX2298" fmla="*/ 4354371 w 8023328"/>
              <a:gd name="connsiteY2298" fmla="*/ 794904 h 2380521"/>
              <a:gd name="connsiteX2299" fmla="*/ 4366768 w 8023328"/>
              <a:gd name="connsiteY2299" fmla="*/ 782507 h 2380521"/>
              <a:gd name="connsiteX2300" fmla="*/ 4295937 w 8023328"/>
              <a:gd name="connsiteY2300" fmla="*/ 782507 h 2380521"/>
              <a:gd name="connsiteX2301" fmla="*/ 4309793 w 8023328"/>
              <a:gd name="connsiteY2301" fmla="*/ 794904 h 2380521"/>
              <a:gd name="connsiteX2302" fmla="*/ 4295937 w 8023328"/>
              <a:gd name="connsiteY2302" fmla="*/ 808761 h 2380521"/>
              <a:gd name="connsiteX2303" fmla="*/ 4283540 w 8023328"/>
              <a:gd name="connsiteY2303" fmla="*/ 794904 h 2380521"/>
              <a:gd name="connsiteX2304" fmla="*/ 4295937 w 8023328"/>
              <a:gd name="connsiteY2304" fmla="*/ 782507 h 2380521"/>
              <a:gd name="connsiteX2305" fmla="*/ 4225107 w 8023328"/>
              <a:gd name="connsiteY2305" fmla="*/ 782507 h 2380521"/>
              <a:gd name="connsiteX2306" fmla="*/ 4238963 w 8023328"/>
              <a:gd name="connsiteY2306" fmla="*/ 794904 h 2380521"/>
              <a:gd name="connsiteX2307" fmla="*/ 4225107 w 8023328"/>
              <a:gd name="connsiteY2307" fmla="*/ 808761 h 2380521"/>
              <a:gd name="connsiteX2308" fmla="*/ 4212710 w 8023328"/>
              <a:gd name="connsiteY2308" fmla="*/ 794904 h 2380521"/>
              <a:gd name="connsiteX2309" fmla="*/ 4225107 w 8023328"/>
              <a:gd name="connsiteY2309" fmla="*/ 782507 h 2380521"/>
              <a:gd name="connsiteX2310" fmla="*/ 4153295 w 8023328"/>
              <a:gd name="connsiteY2310" fmla="*/ 782507 h 2380521"/>
              <a:gd name="connsiteX2311" fmla="*/ 4168083 w 8023328"/>
              <a:gd name="connsiteY2311" fmla="*/ 794904 h 2380521"/>
              <a:gd name="connsiteX2312" fmla="*/ 4153295 w 8023328"/>
              <a:gd name="connsiteY2312" fmla="*/ 808761 h 2380521"/>
              <a:gd name="connsiteX2313" fmla="*/ 4138507 w 8023328"/>
              <a:gd name="connsiteY2313" fmla="*/ 794904 h 2380521"/>
              <a:gd name="connsiteX2314" fmla="*/ 4153295 w 8023328"/>
              <a:gd name="connsiteY2314" fmla="*/ 782507 h 2380521"/>
              <a:gd name="connsiteX2315" fmla="*/ 4082465 w 8023328"/>
              <a:gd name="connsiteY2315" fmla="*/ 782507 h 2380521"/>
              <a:gd name="connsiteX2316" fmla="*/ 4097254 w 8023328"/>
              <a:gd name="connsiteY2316" fmla="*/ 794904 h 2380521"/>
              <a:gd name="connsiteX2317" fmla="*/ 4082465 w 8023328"/>
              <a:gd name="connsiteY2317" fmla="*/ 808761 h 2380521"/>
              <a:gd name="connsiteX2318" fmla="*/ 4067676 w 8023328"/>
              <a:gd name="connsiteY2318" fmla="*/ 794904 h 2380521"/>
              <a:gd name="connsiteX2319" fmla="*/ 4082465 w 8023328"/>
              <a:gd name="connsiteY2319" fmla="*/ 782507 h 2380521"/>
              <a:gd name="connsiteX2320" fmla="*/ 4010703 w 8023328"/>
              <a:gd name="connsiteY2320" fmla="*/ 782507 h 2380521"/>
              <a:gd name="connsiteX2321" fmla="*/ 4023100 w 8023328"/>
              <a:gd name="connsiteY2321" fmla="*/ 794904 h 2380521"/>
              <a:gd name="connsiteX2322" fmla="*/ 4010703 w 8023328"/>
              <a:gd name="connsiteY2322" fmla="*/ 808761 h 2380521"/>
              <a:gd name="connsiteX2323" fmla="*/ 3996847 w 8023328"/>
              <a:gd name="connsiteY2323" fmla="*/ 794904 h 2380521"/>
              <a:gd name="connsiteX2324" fmla="*/ 4010703 w 8023328"/>
              <a:gd name="connsiteY2324" fmla="*/ 782507 h 2380521"/>
              <a:gd name="connsiteX2325" fmla="*/ 3939871 w 8023328"/>
              <a:gd name="connsiteY2325" fmla="*/ 782507 h 2380521"/>
              <a:gd name="connsiteX2326" fmla="*/ 3952268 w 8023328"/>
              <a:gd name="connsiteY2326" fmla="*/ 794904 h 2380521"/>
              <a:gd name="connsiteX2327" fmla="*/ 3939871 w 8023328"/>
              <a:gd name="connsiteY2327" fmla="*/ 808761 h 2380521"/>
              <a:gd name="connsiteX2328" fmla="*/ 3926015 w 8023328"/>
              <a:gd name="connsiteY2328" fmla="*/ 794904 h 2380521"/>
              <a:gd name="connsiteX2329" fmla="*/ 3939871 w 8023328"/>
              <a:gd name="connsiteY2329" fmla="*/ 782507 h 2380521"/>
              <a:gd name="connsiteX2330" fmla="*/ 3869042 w 8023328"/>
              <a:gd name="connsiteY2330" fmla="*/ 782507 h 2380521"/>
              <a:gd name="connsiteX2331" fmla="*/ 3881439 w 8023328"/>
              <a:gd name="connsiteY2331" fmla="*/ 794904 h 2380521"/>
              <a:gd name="connsiteX2332" fmla="*/ 3869042 w 8023328"/>
              <a:gd name="connsiteY2332" fmla="*/ 808761 h 2380521"/>
              <a:gd name="connsiteX2333" fmla="*/ 3855186 w 8023328"/>
              <a:gd name="connsiteY2333" fmla="*/ 794904 h 2380521"/>
              <a:gd name="connsiteX2334" fmla="*/ 3869042 w 8023328"/>
              <a:gd name="connsiteY2334" fmla="*/ 782507 h 2380521"/>
              <a:gd name="connsiteX2335" fmla="*/ 3796752 w 8023328"/>
              <a:gd name="connsiteY2335" fmla="*/ 782507 h 2380521"/>
              <a:gd name="connsiteX2336" fmla="*/ 3810608 w 8023328"/>
              <a:gd name="connsiteY2336" fmla="*/ 796363 h 2380521"/>
              <a:gd name="connsiteX2337" fmla="*/ 3796752 w 8023328"/>
              <a:gd name="connsiteY2337" fmla="*/ 808761 h 2380521"/>
              <a:gd name="connsiteX2338" fmla="*/ 3784355 w 8023328"/>
              <a:gd name="connsiteY2338" fmla="*/ 796363 h 2380521"/>
              <a:gd name="connsiteX2339" fmla="*/ 3796752 w 8023328"/>
              <a:gd name="connsiteY2339" fmla="*/ 782507 h 2380521"/>
              <a:gd name="connsiteX2340" fmla="*/ 3725922 w 8023328"/>
              <a:gd name="connsiteY2340" fmla="*/ 782507 h 2380521"/>
              <a:gd name="connsiteX2341" fmla="*/ 3739778 w 8023328"/>
              <a:gd name="connsiteY2341" fmla="*/ 796363 h 2380521"/>
              <a:gd name="connsiteX2342" fmla="*/ 3725922 w 8023328"/>
              <a:gd name="connsiteY2342" fmla="*/ 808761 h 2380521"/>
              <a:gd name="connsiteX2343" fmla="*/ 3713525 w 8023328"/>
              <a:gd name="connsiteY2343" fmla="*/ 796363 h 2380521"/>
              <a:gd name="connsiteX2344" fmla="*/ 3725922 w 8023328"/>
              <a:gd name="connsiteY2344" fmla="*/ 782507 h 2380521"/>
              <a:gd name="connsiteX2345" fmla="*/ 3655091 w 8023328"/>
              <a:gd name="connsiteY2345" fmla="*/ 782507 h 2380521"/>
              <a:gd name="connsiteX2346" fmla="*/ 3668947 w 8023328"/>
              <a:gd name="connsiteY2346" fmla="*/ 796363 h 2380521"/>
              <a:gd name="connsiteX2347" fmla="*/ 3655091 w 8023328"/>
              <a:gd name="connsiteY2347" fmla="*/ 808761 h 2380521"/>
              <a:gd name="connsiteX2348" fmla="*/ 3642694 w 8023328"/>
              <a:gd name="connsiteY2348" fmla="*/ 796363 h 2380521"/>
              <a:gd name="connsiteX2349" fmla="*/ 3655091 w 8023328"/>
              <a:gd name="connsiteY2349" fmla="*/ 782507 h 2380521"/>
              <a:gd name="connsiteX2350" fmla="*/ 3583280 w 8023328"/>
              <a:gd name="connsiteY2350" fmla="*/ 782507 h 2380521"/>
              <a:gd name="connsiteX2351" fmla="*/ 3598069 w 8023328"/>
              <a:gd name="connsiteY2351" fmla="*/ 796363 h 2380521"/>
              <a:gd name="connsiteX2352" fmla="*/ 3583280 w 8023328"/>
              <a:gd name="connsiteY2352" fmla="*/ 808761 h 2380521"/>
              <a:gd name="connsiteX2353" fmla="*/ 3568491 w 8023328"/>
              <a:gd name="connsiteY2353" fmla="*/ 796363 h 2380521"/>
              <a:gd name="connsiteX2354" fmla="*/ 3583280 w 8023328"/>
              <a:gd name="connsiteY2354" fmla="*/ 782507 h 2380521"/>
              <a:gd name="connsiteX2355" fmla="*/ 3512449 w 8023328"/>
              <a:gd name="connsiteY2355" fmla="*/ 782507 h 2380521"/>
              <a:gd name="connsiteX2356" fmla="*/ 3527237 w 8023328"/>
              <a:gd name="connsiteY2356" fmla="*/ 796363 h 2380521"/>
              <a:gd name="connsiteX2357" fmla="*/ 3512449 w 8023328"/>
              <a:gd name="connsiteY2357" fmla="*/ 808761 h 2380521"/>
              <a:gd name="connsiteX2358" fmla="*/ 3497661 w 8023328"/>
              <a:gd name="connsiteY2358" fmla="*/ 796363 h 2380521"/>
              <a:gd name="connsiteX2359" fmla="*/ 3512449 w 8023328"/>
              <a:gd name="connsiteY2359" fmla="*/ 782507 h 2380521"/>
              <a:gd name="connsiteX2360" fmla="*/ 3441619 w 8023328"/>
              <a:gd name="connsiteY2360" fmla="*/ 782507 h 2380521"/>
              <a:gd name="connsiteX2361" fmla="*/ 3456408 w 8023328"/>
              <a:gd name="connsiteY2361" fmla="*/ 796363 h 2380521"/>
              <a:gd name="connsiteX2362" fmla="*/ 3441619 w 8023328"/>
              <a:gd name="connsiteY2362" fmla="*/ 808761 h 2380521"/>
              <a:gd name="connsiteX2363" fmla="*/ 3426830 w 8023328"/>
              <a:gd name="connsiteY2363" fmla="*/ 796363 h 2380521"/>
              <a:gd name="connsiteX2364" fmla="*/ 3441619 w 8023328"/>
              <a:gd name="connsiteY2364" fmla="*/ 782507 h 2380521"/>
              <a:gd name="connsiteX2365" fmla="*/ 3369857 w 8023328"/>
              <a:gd name="connsiteY2365" fmla="*/ 782507 h 2380521"/>
              <a:gd name="connsiteX2366" fmla="*/ 3382254 w 8023328"/>
              <a:gd name="connsiteY2366" fmla="*/ 796363 h 2380521"/>
              <a:gd name="connsiteX2367" fmla="*/ 3369857 w 8023328"/>
              <a:gd name="connsiteY2367" fmla="*/ 808761 h 2380521"/>
              <a:gd name="connsiteX2368" fmla="*/ 3356001 w 8023328"/>
              <a:gd name="connsiteY2368" fmla="*/ 796363 h 2380521"/>
              <a:gd name="connsiteX2369" fmla="*/ 3369857 w 8023328"/>
              <a:gd name="connsiteY2369" fmla="*/ 782507 h 2380521"/>
              <a:gd name="connsiteX2370" fmla="*/ 3299083 w 8023328"/>
              <a:gd name="connsiteY2370" fmla="*/ 782507 h 2380521"/>
              <a:gd name="connsiteX2371" fmla="*/ 3311480 w 8023328"/>
              <a:gd name="connsiteY2371" fmla="*/ 796363 h 2380521"/>
              <a:gd name="connsiteX2372" fmla="*/ 3299083 w 8023328"/>
              <a:gd name="connsiteY2372" fmla="*/ 808761 h 2380521"/>
              <a:gd name="connsiteX2373" fmla="*/ 3285229 w 8023328"/>
              <a:gd name="connsiteY2373" fmla="*/ 796363 h 2380521"/>
              <a:gd name="connsiteX2374" fmla="*/ 3299083 w 8023328"/>
              <a:gd name="connsiteY2374" fmla="*/ 782507 h 2380521"/>
              <a:gd name="connsiteX2375" fmla="*/ 3228250 w 8023328"/>
              <a:gd name="connsiteY2375" fmla="*/ 782507 h 2380521"/>
              <a:gd name="connsiteX2376" fmla="*/ 3240649 w 8023328"/>
              <a:gd name="connsiteY2376" fmla="*/ 796363 h 2380521"/>
              <a:gd name="connsiteX2377" fmla="*/ 3228250 w 8023328"/>
              <a:gd name="connsiteY2377" fmla="*/ 808761 h 2380521"/>
              <a:gd name="connsiteX2378" fmla="*/ 3214395 w 8023328"/>
              <a:gd name="connsiteY2378" fmla="*/ 796363 h 2380521"/>
              <a:gd name="connsiteX2379" fmla="*/ 3228250 w 8023328"/>
              <a:gd name="connsiteY2379" fmla="*/ 782507 h 2380521"/>
              <a:gd name="connsiteX2380" fmla="*/ 3152591 w 8023328"/>
              <a:gd name="connsiteY2380" fmla="*/ 782507 h 2380521"/>
              <a:gd name="connsiteX2381" fmla="*/ 3166447 w 8023328"/>
              <a:gd name="connsiteY2381" fmla="*/ 796363 h 2380521"/>
              <a:gd name="connsiteX2382" fmla="*/ 3152591 w 8023328"/>
              <a:gd name="connsiteY2382" fmla="*/ 808761 h 2380521"/>
              <a:gd name="connsiteX2383" fmla="*/ 3140193 w 8023328"/>
              <a:gd name="connsiteY2383" fmla="*/ 796363 h 2380521"/>
              <a:gd name="connsiteX2384" fmla="*/ 3152591 w 8023328"/>
              <a:gd name="connsiteY2384" fmla="*/ 782507 h 2380521"/>
              <a:gd name="connsiteX2385" fmla="*/ 1226672 w 8023328"/>
              <a:gd name="connsiteY2385" fmla="*/ 782507 h 2380521"/>
              <a:gd name="connsiteX2386" fmla="*/ 1240529 w 8023328"/>
              <a:gd name="connsiteY2386" fmla="*/ 796926 h 2380521"/>
              <a:gd name="connsiteX2387" fmla="*/ 1226672 w 8023328"/>
              <a:gd name="connsiteY2387" fmla="*/ 812105 h 2380521"/>
              <a:gd name="connsiteX2388" fmla="*/ 1214283 w 8023328"/>
              <a:gd name="connsiteY2388" fmla="*/ 796926 h 2380521"/>
              <a:gd name="connsiteX2389" fmla="*/ 1226672 w 8023328"/>
              <a:gd name="connsiteY2389" fmla="*/ 782507 h 2380521"/>
              <a:gd name="connsiteX2390" fmla="*/ 1154869 w 8023328"/>
              <a:gd name="connsiteY2390" fmla="*/ 782507 h 2380521"/>
              <a:gd name="connsiteX2391" fmla="*/ 1169658 w 8023328"/>
              <a:gd name="connsiteY2391" fmla="*/ 796926 h 2380521"/>
              <a:gd name="connsiteX2392" fmla="*/ 1154869 w 8023328"/>
              <a:gd name="connsiteY2392" fmla="*/ 812105 h 2380521"/>
              <a:gd name="connsiteX2393" fmla="*/ 1140080 w 8023328"/>
              <a:gd name="connsiteY2393" fmla="*/ 796926 h 2380521"/>
              <a:gd name="connsiteX2394" fmla="*/ 1154869 w 8023328"/>
              <a:gd name="connsiteY2394" fmla="*/ 782507 h 2380521"/>
              <a:gd name="connsiteX2395" fmla="*/ 1084040 w 8023328"/>
              <a:gd name="connsiteY2395" fmla="*/ 782507 h 2380521"/>
              <a:gd name="connsiteX2396" fmla="*/ 1098826 w 8023328"/>
              <a:gd name="connsiteY2396" fmla="*/ 796926 h 2380521"/>
              <a:gd name="connsiteX2397" fmla="*/ 1084040 w 8023328"/>
              <a:gd name="connsiteY2397" fmla="*/ 812105 h 2380521"/>
              <a:gd name="connsiteX2398" fmla="*/ 1069250 w 8023328"/>
              <a:gd name="connsiteY2398" fmla="*/ 796926 h 2380521"/>
              <a:gd name="connsiteX2399" fmla="*/ 1084040 w 8023328"/>
              <a:gd name="connsiteY2399" fmla="*/ 782507 h 2380521"/>
              <a:gd name="connsiteX2400" fmla="*/ 1013594 w 8023328"/>
              <a:gd name="connsiteY2400" fmla="*/ 782507 h 2380521"/>
              <a:gd name="connsiteX2401" fmla="*/ 1028015 w 8023328"/>
              <a:gd name="connsiteY2401" fmla="*/ 796926 h 2380521"/>
              <a:gd name="connsiteX2402" fmla="*/ 1013594 w 8023328"/>
              <a:gd name="connsiteY2402" fmla="*/ 812105 h 2380521"/>
              <a:gd name="connsiteX2403" fmla="*/ 998417 w 8023328"/>
              <a:gd name="connsiteY2403" fmla="*/ 796926 h 2380521"/>
              <a:gd name="connsiteX2404" fmla="*/ 1013594 w 8023328"/>
              <a:gd name="connsiteY2404" fmla="*/ 782507 h 2380521"/>
              <a:gd name="connsiteX2405" fmla="*/ 941447 w 8023328"/>
              <a:gd name="connsiteY2405" fmla="*/ 782507 h 2380521"/>
              <a:gd name="connsiteX2406" fmla="*/ 953844 w 8023328"/>
              <a:gd name="connsiteY2406" fmla="*/ 796926 h 2380521"/>
              <a:gd name="connsiteX2407" fmla="*/ 941447 w 8023328"/>
              <a:gd name="connsiteY2407" fmla="*/ 812105 h 2380521"/>
              <a:gd name="connsiteX2408" fmla="*/ 927591 w 8023328"/>
              <a:gd name="connsiteY2408" fmla="*/ 796926 h 2380521"/>
              <a:gd name="connsiteX2409" fmla="*/ 941447 w 8023328"/>
              <a:gd name="connsiteY2409" fmla="*/ 782507 h 2380521"/>
              <a:gd name="connsiteX2410" fmla="*/ 870615 w 8023328"/>
              <a:gd name="connsiteY2410" fmla="*/ 782507 h 2380521"/>
              <a:gd name="connsiteX2411" fmla="*/ 883013 w 8023328"/>
              <a:gd name="connsiteY2411" fmla="*/ 796926 h 2380521"/>
              <a:gd name="connsiteX2412" fmla="*/ 870615 w 8023328"/>
              <a:gd name="connsiteY2412" fmla="*/ 812105 h 2380521"/>
              <a:gd name="connsiteX2413" fmla="*/ 856759 w 8023328"/>
              <a:gd name="connsiteY2413" fmla="*/ 796926 h 2380521"/>
              <a:gd name="connsiteX2414" fmla="*/ 870615 w 8023328"/>
              <a:gd name="connsiteY2414" fmla="*/ 782507 h 2380521"/>
              <a:gd name="connsiteX2415" fmla="*/ 799784 w 8023328"/>
              <a:gd name="connsiteY2415" fmla="*/ 782507 h 2380521"/>
              <a:gd name="connsiteX2416" fmla="*/ 812183 w 8023328"/>
              <a:gd name="connsiteY2416" fmla="*/ 796926 h 2380521"/>
              <a:gd name="connsiteX2417" fmla="*/ 799784 w 8023328"/>
              <a:gd name="connsiteY2417" fmla="*/ 812105 h 2380521"/>
              <a:gd name="connsiteX2418" fmla="*/ 785929 w 8023328"/>
              <a:gd name="connsiteY2418" fmla="*/ 796926 h 2380521"/>
              <a:gd name="connsiteX2419" fmla="*/ 799784 w 8023328"/>
              <a:gd name="connsiteY2419" fmla="*/ 782507 h 2380521"/>
              <a:gd name="connsiteX2420" fmla="*/ 724123 w 8023328"/>
              <a:gd name="connsiteY2420" fmla="*/ 782507 h 2380521"/>
              <a:gd name="connsiteX2421" fmla="*/ 737981 w 8023328"/>
              <a:gd name="connsiteY2421" fmla="*/ 796926 h 2380521"/>
              <a:gd name="connsiteX2422" fmla="*/ 724123 w 8023328"/>
              <a:gd name="connsiteY2422" fmla="*/ 812105 h 2380521"/>
              <a:gd name="connsiteX2423" fmla="*/ 711726 w 8023328"/>
              <a:gd name="connsiteY2423" fmla="*/ 796926 h 2380521"/>
              <a:gd name="connsiteX2424" fmla="*/ 724123 w 8023328"/>
              <a:gd name="connsiteY2424" fmla="*/ 782507 h 2380521"/>
              <a:gd name="connsiteX2425" fmla="*/ 653293 w 8023328"/>
              <a:gd name="connsiteY2425" fmla="*/ 782507 h 2380521"/>
              <a:gd name="connsiteX2426" fmla="*/ 667149 w 8023328"/>
              <a:gd name="connsiteY2426" fmla="*/ 796926 h 2380521"/>
              <a:gd name="connsiteX2427" fmla="*/ 653293 w 8023328"/>
              <a:gd name="connsiteY2427" fmla="*/ 812105 h 2380521"/>
              <a:gd name="connsiteX2428" fmla="*/ 640896 w 8023328"/>
              <a:gd name="connsiteY2428" fmla="*/ 796926 h 2380521"/>
              <a:gd name="connsiteX2429" fmla="*/ 653293 w 8023328"/>
              <a:gd name="connsiteY2429" fmla="*/ 782507 h 2380521"/>
              <a:gd name="connsiteX2430" fmla="*/ 584855 w 8023328"/>
              <a:gd name="connsiteY2430" fmla="*/ 782507 h 2380521"/>
              <a:gd name="connsiteX2431" fmla="*/ 599643 w 8023328"/>
              <a:gd name="connsiteY2431" fmla="*/ 796926 h 2380521"/>
              <a:gd name="connsiteX2432" fmla="*/ 584855 w 8023328"/>
              <a:gd name="connsiteY2432" fmla="*/ 812105 h 2380521"/>
              <a:gd name="connsiteX2433" fmla="*/ 570066 w 8023328"/>
              <a:gd name="connsiteY2433" fmla="*/ 796926 h 2380521"/>
              <a:gd name="connsiteX2434" fmla="*/ 584855 w 8023328"/>
              <a:gd name="connsiteY2434" fmla="*/ 782507 h 2380521"/>
              <a:gd name="connsiteX2435" fmla="*/ 513654 w 8023328"/>
              <a:gd name="connsiteY2435" fmla="*/ 782507 h 2380521"/>
              <a:gd name="connsiteX2436" fmla="*/ 528831 w 8023328"/>
              <a:gd name="connsiteY2436" fmla="*/ 796926 h 2380521"/>
              <a:gd name="connsiteX2437" fmla="*/ 513654 w 8023328"/>
              <a:gd name="connsiteY2437" fmla="*/ 812105 h 2380521"/>
              <a:gd name="connsiteX2438" fmla="*/ 499235 w 8023328"/>
              <a:gd name="connsiteY2438" fmla="*/ 796926 h 2380521"/>
              <a:gd name="connsiteX2439" fmla="*/ 513654 w 8023328"/>
              <a:gd name="connsiteY2439" fmla="*/ 782507 h 2380521"/>
              <a:gd name="connsiteX2440" fmla="*/ 439821 w 8023328"/>
              <a:gd name="connsiteY2440" fmla="*/ 782507 h 2380521"/>
              <a:gd name="connsiteX2441" fmla="*/ 454611 w 8023328"/>
              <a:gd name="connsiteY2441" fmla="*/ 796926 h 2380521"/>
              <a:gd name="connsiteX2442" fmla="*/ 439821 w 8023328"/>
              <a:gd name="connsiteY2442" fmla="*/ 812105 h 2380521"/>
              <a:gd name="connsiteX2443" fmla="*/ 425033 w 8023328"/>
              <a:gd name="connsiteY2443" fmla="*/ 796926 h 2380521"/>
              <a:gd name="connsiteX2444" fmla="*/ 439821 w 8023328"/>
              <a:gd name="connsiteY2444" fmla="*/ 782507 h 2380521"/>
              <a:gd name="connsiteX2445" fmla="*/ 4439056 w 8023328"/>
              <a:gd name="connsiteY2445" fmla="*/ 711678 h 2380521"/>
              <a:gd name="connsiteX2446" fmla="*/ 4451453 w 8023328"/>
              <a:gd name="connsiteY2446" fmla="*/ 724075 h 2380521"/>
              <a:gd name="connsiteX2447" fmla="*/ 4439056 w 8023328"/>
              <a:gd name="connsiteY2447" fmla="*/ 737932 h 2380521"/>
              <a:gd name="connsiteX2448" fmla="*/ 4425200 w 8023328"/>
              <a:gd name="connsiteY2448" fmla="*/ 724075 h 2380521"/>
              <a:gd name="connsiteX2449" fmla="*/ 4439056 w 8023328"/>
              <a:gd name="connsiteY2449" fmla="*/ 711678 h 2380521"/>
              <a:gd name="connsiteX2450" fmla="*/ 4366768 w 8023328"/>
              <a:gd name="connsiteY2450" fmla="*/ 711678 h 2380521"/>
              <a:gd name="connsiteX2451" fmla="*/ 4380624 w 8023328"/>
              <a:gd name="connsiteY2451" fmla="*/ 724075 h 2380521"/>
              <a:gd name="connsiteX2452" fmla="*/ 4366768 w 8023328"/>
              <a:gd name="connsiteY2452" fmla="*/ 737932 h 2380521"/>
              <a:gd name="connsiteX2453" fmla="*/ 4354371 w 8023328"/>
              <a:gd name="connsiteY2453" fmla="*/ 724075 h 2380521"/>
              <a:gd name="connsiteX2454" fmla="*/ 4366768 w 8023328"/>
              <a:gd name="connsiteY2454" fmla="*/ 711678 h 2380521"/>
              <a:gd name="connsiteX2455" fmla="*/ 4295937 w 8023328"/>
              <a:gd name="connsiteY2455" fmla="*/ 711678 h 2380521"/>
              <a:gd name="connsiteX2456" fmla="*/ 4309793 w 8023328"/>
              <a:gd name="connsiteY2456" fmla="*/ 724075 h 2380521"/>
              <a:gd name="connsiteX2457" fmla="*/ 4295937 w 8023328"/>
              <a:gd name="connsiteY2457" fmla="*/ 737932 h 2380521"/>
              <a:gd name="connsiteX2458" fmla="*/ 4283540 w 8023328"/>
              <a:gd name="connsiteY2458" fmla="*/ 724075 h 2380521"/>
              <a:gd name="connsiteX2459" fmla="*/ 4295937 w 8023328"/>
              <a:gd name="connsiteY2459" fmla="*/ 711678 h 2380521"/>
              <a:gd name="connsiteX2460" fmla="*/ 4225107 w 8023328"/>
              <a:gd name="connsiteY2460" fmla="*/ 711678 h 2380521"/>
              <a:gd name="connsiteX2461" fmla="*/ 4238963 w 8023328"/>
              <a:gd name="connsiteY2461" fmla="*/ 724075 h 2380521"/>
              <a:gd name="connsiteX2462" fmla="*/ 4225107 w 8023328"/>
              <a:gd name="connsiteY2462" fmla="*/ 737932 h 2380521"/>
              <a:gd name="connsiteX2463" fmla="*/ 4212710 w 8023328"/>
              <a:gd name="connsiteY2463" fmla="*/ 724075 h 2380521"/>
              <a:gd name="connsiteX2464" fmla="*/ 4225107 w 8023328"/>
              <a:gd name="connsiteY2464" fmla="*/ 711678 h 2380521"/>
              <a:gd name="connsiteX2465" fmla="*/ 4153295 w 8023328"/>
              <a:gd name="connsiteY2465" fmla="*/ 711678 h 2380521"/>
              <a:gd name="connsiteX2466" fmla="*/ 4168083 w 8023328"/>
              <a:gd name="connsiteY2466" fmla="*/ 724075 h 2380521"/>
              <a:gd name="connsiteX2467" fmla="*/ 4153295 w 8023328"/>
              <a:gd name="connsiteY2467" fmla="*/ 737932 h 2380521"/>
              <a:gd name="connsiteX2468" fmla="*/ 4138507 w 8023328"/>
              <a:gd name="connsiteY2468" fmla="*/ 724075 h 2380521"/>
              <a:gd name="connsiteX2469" fmla="*/ 4153295 w 8023328"/>
              <a:gd name="connsiteY2469" fmla="*/ 711678 h 2380521"/>
              <a:gd name="connsiteX2470" fmla="*/ 4082465 w 8023328"/>
              <a:gd name="connsiteY2470" fmla="*/ 711678 h 2380521"/>
              <a:gd name="connsiteX2471" fmla="*/ 4097254 w 8023328"/>
              <a:gd name="connsiteY2471" fmla="*/ 724075 h 2380521"/>
              <a:gd name="connsiteX2472" fmla="*/ 4082465 w 8023328"/>
              <a:gd name="connsiteY2472" fmla="*/ 737932 h 2380521"/>
              <a:gd name="connsiteX2473" fmla="*/ 4067676 w 8023328"/>
              <a:gd name="connsiteY2473" fmla="*/ 724075 h 2380521"/>
              <a:gd name="connsiteX2474" fmla="*/ 4082465 w 8023328"/>
              <a:gd name="connsiteY2474" fmla="*/ 711678 h 2380521"/>
              <a:gd name="connsiteX2475" fmla="*/ 4010703 w 8023328"/>
              <a:gd name="connsiteY2475" fmla="*/ 711678 h 2380521"/>
              <a:gd name="connsiteX2476" fmla="*/ 4023100 w 8023328"/>
              <a:gd name="connsiteY2476" fmla="*/ 724075 h 2380521"/>
              <a:gd name="connsiteX2477" fmla="*/ 4010703 w 8023328"/>
              <a:gd name="connsiteY2477" fmla="*/ 737932 h 2380521"/>
              <a:gd name="connsiteX2478" fmla="*/ 3996847 w 8023328"/>
              <a:gd name="connsiteY2478" fmla="*/ 724075 h 2380521"/>
              <a:gd name="connsiteX2479" fmla="*/ 4010703 w 8023328"/>
              <a:gd name="connsiteY2479" fmla="*/ 711678 h 2380521"/>
              <a:gd name="connsiteX2480" fmla="*/ 3939871 w 8023328"/>
              <a:gd name="connsiteY2480" fmla="*/ 711678 h 2380521"/>
              <a:gd name="connsiteX2481" fmla="*/ 3952268 w 8023328"/>
              <a:gd name="connsiteY2481" fmla="*/ 724075 h 2380521"/>
              <a:gd name="connsiteX2482" fmla="*/ 3939871 w 8023328"/>
              <a:gd name="connsiteY2482" fmla="*/ 737932 h 2380521"/>
              <a:gd name="connsiteX2483" fmla="*/ 3926015 w 8023328"/>
              <a:gd name="connsiteY2483" fmla="*/ 724075 h 2380521"/>
              <a:gd name="connsiteX2484" fmla="*/ 3939871 w 8023328"/>
              <a:gd name="connsiteY2484" fmla="*/ 711678 h 2380521"/>
              <a:gd name="connsiteX2485" fmla="*/ 3869042 w 8023328"/>
              <a:gd name="connsiteY2485" fmla="*/ 711678 h 2380521"/>
              <a:gd name="connsiteX2486" fmla="*/ 3881439 w 8023328"/>
              <a:gd name="connsiteY2486" fmla="*/ 724075 h 2380521"/>
              <a:gd name="connsiteX2487" fmla="*/ 3869042 w 8023328"/>
              <a:gd name="connsiteY2487" fmla="*/ 737932 h 2380521"/>
              <a:gd name="connsiteX2488" fmla="*/ 3855186 w 8023328"/>
              <a:gd name="connsiteY2488" fmla="*/ 724075 h 2380521"/>
              <a:gd name="connsiteX2489" fmla="*/ 3869042 w 8023328"/>
              <a:gd name="connsiteY2489" fmla="*/ 711678 h 2380521"/>
              <a:gd name="connsiteX2490" fmla="*/ 3796752 w 8023328"/>
              <a:gd name="connsiteY2490" fmla="*/ 711678 h 2380521"/>
              <a:gd name="connsiteX2491" fmla="*/ 3810608 w 8023328"/>
              <a:gd name="connsiteY2491" fmla="*/ 724075 h 2380521"/>
              <a:gd name="connsiteX2492" fmla="*/ 3796752 w 8023328"/>
              <a:gd name="connsiteY2492" fmla="*/ 737932 h 2380521"/>
              <a:gd name="connsiteX2493" fmla="*/ 3784355 w 8023328"/>
              <a:gd name="connsiteY2493" fmla="*/ 724075 h 2380521"/>
              <a:gd name="connsiteX2494" fmla="*/ 3796752 w 8023328"/>
              <a:gd name="connsiteY2494" fmla="*/ 711678 h 2380521"/>
              <a:gd name="connsiteX2495" fmla="*/ 3725922 w 8023328"/>
              <a:gd name="connsiteY2495" fmla="*/ 711678 h 2380521"/>
              <a:gd name="connsiteX2496" fmla="*/ 3739778 w 8023328"/>
              <a:gd name="connsiteY2496" fmla="*/ 724075 h 2380521"/>
              <a:gd name="connsiteX2497" fmla="*/ 3725922 w 8023328"/>
              <a:gd name="connsiteY2497" fmla="*/ 737932 h 2380521"/>
              <a:gd name="connsiteX2498" fmla="*/ 3713525 w 8023328"/>
              <a:gd name="connsiteY2498" fmla="*/ 724075 h 2380521"/>
              <a:gd name="connsiteX2499" fmla="*/ 3725922 w 8023328"/>
              <a:gd name="connsiteY2499" fmla="*/ 711678 h 2380521"/>
              <a:gd name="connsiteX2500" fmla="*/ 3655091 w 8023328"/>
              <a:gd name="connsiteY2500" fmla="*/ 711678 h 2380521"/>
              <a:gd name="connsiteX2501" fmla="*/ 3668947 w 8023328"/>
              <a:gd name="connsiteY2501" fmla="*/ 724075 h 2380521"/>
              <a:gd name="connsiteX2502" fmla="*/ 3655091 w 8023328"/>
              <a:gd name="connsiteY2502" fmla="*/ 737932 h 2380521"/>
              <a:gd name="connsiteX2503" fmla="*/ 3642694 w 8023328"/>
              <a:gd name="connsiteY2503" fmla="*/ 724075 h 2380521"/>
              <a:gd name="connsiteX2504" fmla="*/ 3655091 w 8023328"/>
              <a:gd name="connsiteY2504" fmla="*/ 711678 h 2380521"/>
              <a:gd name="connsiteX2505" fmla="*/ 3583280 w 8023328"/>
              <a:gd name="connsiteY2505" fmla="*/ 711678 h 2380521"/>
              <a:gd name="connsiteX2506" fmla="*/ 3598069 w 8023328"/>
              <a:gd name="connsiteY2506" fmla="*/ 724075 h 2380521"/>
              <a:gd name="connsiteX2507" fmla="*/ 3583280 w 8023328"/>
              <a:gd name="connsiteY2507" fmla="*/ 737932 h 2380521"/>
              <a:gd name="connsiteX2508" fmla="*/ 3568491 w 8023328"/>
              <a:gd name="connsiteY2508" fmla="*/ 724075 h 2380521"/>
              <a:gd name="connsiteX2509" fmla="*/ 3583280 w 8023328"/>
              <a:gd name="connsiteY2509" fmla="*/ 711678 h 2380521"/>
              <a:gd name="connsiteX2510" fmla="*/ 3512449 w 8023328"/>
              <a:gd name="connsiteY2510" fmla="*/ 711678 h 2380521"/>
              <a:gd name="connsiteX2511" fmla="*/ 3527237 w 8023328"/>
              <a:gd name="connsiteY2511" fmla="*/ 724075 h 2380521"/>
              <a:gd name="connsiteX2512" fmla="*/ 3512449 w 8023328"/>
              <a:gd name="connsiteY2512" fmla="*/ 737932 h 2380521"/>
              <a:gd name="connsiteX2513" fmla="*/ 3497661 w 8023328"/>
              <a:gd name="connsiteY2513" fmla="*/ 724075 h 2380521"/>
              <a:gd name="connsiteX2514" fmla="*/ 3512449 w 8023328"/>
              <a:gd name="connsiteY2514" fmla="*/ 711678 h 2380521"/>
              <a:gd name="connsiteX2515" fmla="*/ 3441619 w 8023328"/>
              <a:gd name="connsiteY2515" fmla="*/ 711678 h 2380521"/>
              <a:gd name="connsiteX2516" fmla="*/ 3456408 w 8023328"/>
              <a:gd name="connsiteY2516" fmla="*/ 724075 h 2380521"/>
              <a:gd name="connsiteX2517" fmla="*/ 3441619 w 8023328"/>
              <a:gd name="connsiteY2517" fmla="*/ 737932 h 2380521"/>
              <a:gd name="connsiteX2518" fmla="*/ 3426830 w 8023328"/>
              <a:gd name="connsiteY2518" fmla="*/ 724075 h 2380521"/>
              <a:gd name="connsiteX2519" fmla="*/ 3441619 w 8023328"/>
              <a:gd name="connsiteY2519" fmla="*/ 711678 h 2380521"/>
              <a:gd name="connsiteX2520" fmla="*/ 3369857 w 8023328"/>
              <a:gd name="connsiteY2520" fmla="*/ 711678 h 2380521"/>
              <a:gd name="connsiteX2521" fmla="*/ 3382254 w 8023328"/>
              <a:gd name="connsiteY2521" fmla="*/ 724075 h 2380521"/>
              <a:gd name="connsiteX2522" fmla="*/ 3369857 w 8023328"/>
              <a:gd name="connsiteY2522" fmla="*/ 737932 h 2380521"/>
              <a:gd name="connsiteX2523" fmla="*/ 3356001 w 8023328"/>
              <a:gd name="connsiteY2523" fmla="*/ 724075 h 2380521"/>
              <a:gd name="connsiteX2524" fmla="*/ 3369857 w 8023328"/>
              <a:gd name="connsiteY2524" fmla="*/ 711678 h 2380521"/>
              <a:gd name="connsiteX2525" fmla="*/ 3299086 w 8023328"/>
              <a:gd name="connsiteY2525" fmla="*/ 711678 h 2380521"/>
              <a:gd name="connsiteX2526" fmla="*/ 3311485 w 8023328"/>
              <a:gd name="connsiteY2526" fmla="*/ 724075 h 2380521"/>
              <a:gd name="connsiteX2527" fmla="*/ 3299086 w 8023328"/>
              <a:gd name="connsiteY2527" fmla="*/ 737932 h 2380521"/>
              <a:gd name="connsiteX2528" fmla="*/ 3285234 w 8023328"/>
              <a:gd name="connsiteY2528" fmla="*/ 724075 h 2380521"/>
              <a:gd name="connsiteX2529" fmla="*/ 3299086 w 8023328"/>
              <a:gd name="connsiteY2529" fmla="*/ 711678 h 2380521"/>
              <a:gd name="connsiteX2530" fmla="*/ 3228255 w 8023328"/>
              <a:gd name="connsiteY2530" fmla="*/ 711678 h 2380521"/>
              <a:gd name="connsiteX2531" fmla="*/ 3240654 w 8023328"/>
              <a:gd name="connsiteY2531" fmla="*/ 724075 h 2380521"/>
              <a:gd name="connsiteX2532" fmla="*/ 3228255 w 8023328"/>
              <a:gd name="connsiteY2532" fmla="*/ 737932 h 2380521"/>
              <a:gd name="connsiteX2533" fmla="*/ 3214398 w 8023328"/>
              <a:gd name="connsiteY2533" fmla="*/ 724075 h 2380521"/>
              <a:gd name="connsiteX2534" fmla="*/ 3228255 w 8023328"/>
              <a:gd name="connsiteY2534" fmla="*/ 711678 h 2380521"/>
              <a:gd name="connsiteX2535" fmla="*/ 3152594 w 8023328"/>
              <a:gd name="connsiteY2535" fmla="*/ 711678 h 2380521"/>
              <a:gd name="connsiteX2536" fmla="*/ 3166451 w 8023328"/>
              <a:gd name="connsiteY2536" fmla="*/ 724075 h 2380521"/>
              <a:gd name="connsiteX2537" fmla="*/ 3152594 w 8023328"/>
              <a:gd name="connsiteY2537" fmla="*/ 737932 h 2380521"/>
              <a:gd name="connsiteX2538" fmla="*/ 3140198 w 8023328"/>
              <a:gd name="connsiteY2538" fmla="*/ 725534 h 2380521"/>
              <a:gd name="connsiteX2539" fmla="*/ 3152594 w 8023328"/>
              <a:gd name="connsiteY2539" fmla="*/ 711678 h 2380521"/>
              <a:gd name="connsiteX2540" fmla="*/ 3081763 w 8023328"/>
              <a:gd name="connsiteY2540" fmla="*/ 711678 h 2380521"/>
              <a:gd name="connsiteX2541" fmla="*/ 3095617 w 8023328"/>
              <a:gd name="connsiteY2541" fmla="*/ 725534 h 2380521"/>
              <a:gd name="connsiteX2542" fmla="*/ 3081763 w 8023328"/>
              <a:gd name="connsiteY2542" fmla="*/ 737932 h 2380521"/>
              <a:gd name="connsiteX2543" fmla="*/ 3069364 w 8023328"/>
              <a:gd name="connsiteY2543" fmla="*/ 725534 h 2380521"/>
              <a:gd name="connsiteX2544" fmla="*/ 3081763 w 8023328"/>
              <a:gd name="connsiteY2544" fmla="*/ 711678 h 2380521"/>
              <a:gd name="connsiteX2545" fmla="*/ 3013707 w 8023328"/>
              <a:gd name="connsiteY2545" fmla="*/ 711678 h 2380521"/>
              <a:gd name="connsiteX2546" fmla="*/ 3028128 w 8023328"/>
              <a:gd name="connsiteY2546" fmla="*/ 725534 h 2380521"/>
              <a:gd name="connsiteX2547" fmla="*/ 3013707 w 8023328"/>
              <a:gd name="connsiteY2547" fmla="*/ 737932 h 2380521"/>
              <a:gd name="connsiteX2548" fmla="*/ 2998531 w 8023328"/>
              <a:gd name="connsiteY2548" fmla="*/ 725534 h 2380521"/>
              <a:gd name="connsiteX2549" fmla="*/ 3013707 w 8023328"/>
              <a:gd name="connsiteY2549" fmla="*/ 711678 h 2380521"/>
              <a:gd name="connsiteX2550" fmla="*/ 2942485 w 8023328"/>
              <a:gd name="connsiteY2550" fmla="*/ 711678 h 2380521"/>
              <a:gd name="connsiteX2551" fmla="*/ 2957280 w 8023328"/>
              <a:gd name="connsiteY2551" fmla="*/ 725534 h 2380521"/>
              <a:gd name="connsiteX2552" fmla="*/ 2942485 w 8023328"/>
              <a:gd name="connsiteY2552" fmla="*/ 737932 h 2380521"/>
              <a:gd name="connsiteX2553" fmla="*/ 2927700 w 8023328"/>
              <a:gd name="connsiteY2553" fmla="*/ 725534 h 2380521"/>
              <a:gd name="connsiteX2554" fmla="*/ 2942485 w 8023328"/>
              <a:gd name="connsiteY2554" fmla="*/ 711678 h 2380521"/>
              <a:gd name="connsiteX2555" fmla="*/ 1440620 w 8023328"/>
              <a:gd name="connsiteY2555" fmla="*/ 711678 h 2380521"/>
              <a:gd name="connsiteX2556" fmla="*/ 1453017 w 8023328"/>
              <a:gd name="connsiteY2556" fmla="*/ 726466 h 2380521"/>
              <a:gd name="connsiteX2557" fmla="*/ 1440620 w 8023328"/>
              <a:gd name="connsiteY2557" fmla="*/ 741255 h 2380521"/>
              <a:gd name="connsiteX2558" fmla="*/ 1426765 w 8023328"/>
              <a:gd name="connsiteY2558" fmla="*/ 726466 h 2380521"/>
              <a:gd name="connsiteX2559" fmla="*/ 1440620 w 8023328"/>
              <a:gd name="connsiteY2559" fmla="*/ 711678 h 2380521"/>
              <a:gd name="connsiteX2560" fmla="*/ 1368338 w 8023328"/>
              <a:gd name="connsiteY2560" fmla="*/ 711678 h 2380521"/>
              <a:gd name="connsiteX2561" fmla="*/ 1382190 w 8023328"/>
              <a:gd name="connsiteY2561" fmla="*/ 726466 h 2380521"/>
              <a:gd name="connsiteX2562" fmla="*/ 1368338 w 8023328"/>
              <a:gd name="connsiteY2562" fmla="*/ 741255 h 2380521"/>
              <a:gd name="connsiteX2563" fmla="*/ 1355939 w 8023328"/>
              <a:gd name="connsiteY2563" fmla="*/ 726466 h 2380521"/>
              <a:gd name="connsiteX2564" fmla="*/ 1368338 w 8023328"/>
              <a:gd name="connsiteY2564" fmla="*/ 711678 h 2380521"/>
              <a:gd name="connsiteX2565" fmla="*/ 1297509 w 8023328"/>
              <a:gd name="connsiteY2565" fmla="*/ 711678 h 2380521"/>
              <a:gd name="connsiteX2566" fmla="*/ 1311366 w 8023328"/>
              <a:gd name="connsiteY2566" fmla="*/ 726466 h 2380521"/>
              <a:gd name="connsiteX2567" fmla="*/ 1297509 w 8023328"/>
              <a:gd name="connsiteY2567" fmla="*/ 741255 h 2380521"/>
              <a:gd name="connsiteX2568" fmla="*/ 1285113 w 8023328"/>
              <a:gd name="connsiteY2568" fmla="*/ 726466 h 2380521"/>
              <a:gd name="connsiteX2569" fmla="*/ 1297509 w 8023328"/>
              <a:gd name="connsiteY2569" fmla="*/ 711678 h 2380521"/>
              <a:gd name="connsiteX2570" fmla="*/ 1226678 w 8023328"/>
              <a:gd name="connsiteY2570" fmla="*/ 711678 h 2380521"/>
              <a:gd name="connsiteX2571" fmla="*/ 1240535 w 8023328"/>
              <a:gd name="connsiteY2571" fmla="*/ 726466 h 2380521"/>
              <a:gd name="connsiteX2572" fmla="*/ 1226678 w 8023328"/>
              <a:gd name="connsiteY2572" fmla="*/ 741255 h 2380521"/>
              <a:gd name="connsiteX2573" fmla="*/ 1214288 w 8023328"/>
              <a:gd name="connsiteY2573" fmla="*/ 726466 h 2380521"/>
              <a:gd name="connsiteX2574" fmla="*/ 1226678 w 8023328"/>
              <a:gd name="connsiteY2574" fmla="*/ 711678 h 2380521"/>
              <a:gd name="connsiteX2575" fmla="*/ 1154874 w 8023328"/>
              <a:gd name="connsiteY2575" fmla="*/ 711678 h 2380521"/>
              <a:gd name="connsiteX2576" fmla="*/ 1169663 w 8023328"/>
              <a:gd name="connsiteY2576" fmla="*/ 726466 h 2380521"/>
              <a:gd name="connsiteX2577" fmla="*/ 1154874 w 8023328"/>
              <a:gd name="connsiteY2577" fmla="*/ 741255 h 2380521"/>
              <a:gd name="connsiteX2578" fmla="*/ 1140086 w 8023328"/>
              <a:gd name="connsiteY2578" fmla="*/ 726466 h 2380521"/>
              <a:gd name="connsiteX2579" fmla="*/ 1154874 w 8023328"/>
              <a:gd name="connsiteY2579" fmla="*/ 711678 h 2380521"/>
              <a:gd name="connsiteX2580" fmla="*/ 1084045 w 8023328"/>
              <a:gd name="connsiteY2580" fmla="*/ 711678 h 2380521"/>
              <a:gd name="connsiteX2581" fmla="*/ 1098833 w 8023328"/>
              <a:gd name="connsiteY2581" fmla="*/ 726466 h 2380521"/>
              <a:gd name="connsiteX2582" fmla="*/ 1084045 w 8023328"/>
              <a:gd name="connsiteY2582" fmla="*/ 741255 h 2380521"/>
              <a:gd name="connsiteX2583" fmla="*/ 1069255 w 8023328"/>
              <a:gd name="connsiteY2583" fmla="*/ 726466 h 2380521"/>
              <a:gd name="connsiteX2584" fmla="*/ 1084045 w 8023328"/>
              <a:gd name="connsiteY2584" fmla="*/ 711678 h 2380521"/>
              <a:gd name="connsiteX2585" fmla="*/ 1013599 w 8023328"/>
              <a:gd name="connsiteY2585" fmla="*/ 711678 h 2380521"/>
              <a:gd name="connsiteX2586" fmla="*/ 1028021 w 8023328"/>
              <a:gd name="connsiteY2586" fmla="*/ 726466 h 2380521"/>
              <a:gd name="connsiteX2587" fmla="*/ 1013599 w 8023328"/>
              <a:gd name="connsiteY2587" fmla="*/ 741255 h 2380521"/>
              <a:gd name="connsiteX2588" fmla="*/ 998423 w 8023328"/>
              <a:gd name="connsiteY2588" fmla="*/ 726466 h 2380521"/>
              <a:gd name="connsiteX2589" fmla="*/ 1013599 w 8023328"/>
              <a:gd name="connsiteY2589" fmla="*/ 711678 h 2380521"/>
              <a:gd name="connsiteX2590" fmla="*/ 941452 w 8023328"/>
              <a:gd name="connsiteY2590" fmla="*/ 711678 h 2380521"/>
              <a:gd name="connsiteX2591" fmla="*/ 953848 w 8023328"/>
              <a:gd name="connsiteY2591" fmla="*/ 726466 h 2380521"/>
              <a:gd name="connsiteX2592" fmla="*/ 941452 w 8023328"/>
              <a:gd name="connsiteY2592" fmla="*/ 741255 h 2380521"/>
              <a:gd name="connsiteX2593" fmla="*/ 927596 w 8023328"/>
              <a:gd name="connsiteY2593" fmla="*/ 726466 h 2380521"/>
              <a:gd name="connsiteX2594" fmla="*/ 941452 w 8023328"/>
              <a:gd name="connsiteY2594" fmla="*/ 711678 h 2380521"/>
              <a:gd name="connsiteX2595" fmla="*/ 870620 w 8023328"/>
              <a:gd name="connsiteY2595" fmla="*/ 711678 h 2380521"/>
              <a:gd name="connsiteX2596" fmla="*/ 883018 w 8023328"/>
              <a:gd name="connsiteY2596" fmla="*/ 726466 h 2380521"/>
              <a:gd name="connsiteX2597" fmla="*/ 870620 w 8023328"/>
              <a:gd name="connsiteY2597" fmla="*/ 741255 h 2380521"/>
              <a:gd name="connsiteX2598" fmla="*/ 856764 w 8023328"/>
              <a:gd name="connsiteY2598" fmla="*/ 726466 h 2380521"/>
              <a:gd name="connsiteX2599" fmla="*/ 870620 w 8023328"/>
              <a:gd name="connsiteY2599" fmla="*/ 711678 h 2380521"/>
              <a:gd name="connsiteX2600" fmla="*/ 798331 w 8023328"/>
              <a:gd name="connsiteY2600" fmla="*/ 711678 h 2380521"/>
              <a:gd name="connsiteX2601" fmla="*/ 812189 w 8023328"/>
              <a:gd name="connsiteY2601" fmla="*/ 726466 h 2380521"/>
              <a:gd name="connsiteX2602" fmla="*/ 798331 w 8023328"/>
              <a:gd name="connsiteY2602" fmla="*/ 741255 h 2380521"/>
              <a:gd name="connsiteX2603" fmla="*/ 785934 w 8023328"/>
              <a:gd name="connsiteY2603" fmla="*/ 726466 h 2380521"/>
              <a:gd name="connsiteX2604" fmla="*/ 798331 w 8023328"/>
              <a:gd name="connsiteY2604" fmla="*/ 711678 h 2380521"/>
              <a:gd name="connsiteX2605" fmla="*/ 724129 w 8023328"/>
              <a:gd name="connsiteY2605" fmla="*/ 711678 h 2380521"/>
              <a:gd name="connsiteX2606" fmla="*/ 737986 w 8023328"/>
              <a:gd name="connsiteY2606" fmla="*/ 726466 h 2380521"/>
              <a:gd name="connsiteX2607" fmla="*/ 724129 w 8023328"/>
              <a:gd name="connsiteY2607" fmla="*/ 741255 h 2380521"/>
              <a:gd name="connsiteX2608" fmla="*/ 711732 w 8023328"/>
              <a:gd name="connsiteY2608" fmla="*/ 726466 h 2380521"/>
              <a:gd name="connsiteX2609" fmla="*/ 724129 w 8023328"/>
              <a:gd name="connsiteY2609" fmla="*/ 711678 h 2380521"/>
              <a:gd name="connsiteX2610" fmla="*/ 653298 w 8023328"/>
              <a:gd name="connsiteY2610" fmla="*/ 711678 h 2380521"/>
              <a:gd name="connsiteX2611" fmla="*/ 667154 w 8023328"/>
              <a:gd name="connsiteY2611" fmla="*/ 726466 h 2380521"/>
              <a:gd name="connsiteX2612" fmla="*/ 653298 w 8023328"/>
              <a:gd name="connsiteY2612" fmla="*/ 741255 h 2380521"/>
              <a:gd name="connsiteX2613" fmla="*/ 640901 w 8023328"/>
              <a:gd name="connsiteY2613" fmla="*/ 726466 h 2380521"/>
              <a:gd name="connsiteX2614" fmla="*/ 653298 w 8023328"/>
              <a:gd name="connsiteY2614" fmla="*/ 711678 h 2380521"/>
              <a:gd name="connsiteX2615" fmla="*/ 584861 w 8023328"/>
              <a:gd name="connsiteY2615" fmla="*/ 711678 h 2380521"/>
              <a:gd name="connsiteX2616" fmla="*/ 599648 w 8023328"/>
              <a:gd name="connsiteY2616" fmla="*/ 726466 h 2380521"/>
              <a:gd name="connsiteX2617" fmla="*/ 584861 w 8023328"/>
              <a:gd name="connsiteY2617" fmla="*/ 741255 h 2380521"/>
              <a:gd name="connsiteX2618" fmla="*/ 570071 w 8023328"/>
              <a:gd name="connsiteY2618" fmla="*/ 726466 h 2380521"/>
              <a:gd name="connsiteX2619" fmla="*/ 584861 w 8023328"/>
              <a:gd name="connsiteY2619" fmla="*/ 711678 h 2380521"/>
              <a:gd name="connsiteX2620" fmla="*/ 513660 w 8023328"/>
              <a:gd name="connsiteY2620" fmla="*/ 711678 h 2380521"/>
              <a:gd name="connsiteX2621" fmla="*/ 528837 w 8023328"/>
              <a:gd name="connsiteY2621" fmla="*/ 726466 h 2380521"/>
              <a:gd name="connsiteX2622" fmla="*/ 513660 w 8023328"/>
              <a:gd name="connsiteY2622" fmla="*/ 741255 h 2380521"/>
              <a:gd name="connsiteX2623" fmla="*/ 499241 w 8023328"/>
              <a:gd name="connsiteY2623" fmla="*/ 726466 h 2380521"/>
              <a:gd name="connsiteX2624" fmla="*/ 513660 w 8023328"/>
              <a:gd name="connsiteY2624" fmla="*/ 711678 h 2380521"/>
              <a:gd name="connsiteX2625" fmla="*/ 439826 w 8023328"/>
              <a:gd name="connsiteY2625" fmla="*/ 711678 h 2380521"/>
              <a:gd name="connsiteX2626" fmla="*/ 454616 w 8023328"/>
              <a:gd name="connsiteY2626" fmla="*/ 726466 h 2380521"/>
              <a:gd name="connsiteX2627" fmla="*/ 439826 w 8023328"/>
              <a:gd name="connsiteY2627" fmla="*/ 741255 h 2380521"/>
              <a:gd name="connsiteX2628" fmla="*/ 425038 w 8023328"/>
              <a:gd name="connsiteY2628" fmla="*/ 726466 h 2380521"/>
              <a:gd name="connsiteX2629" fmla="*/ 439826 w 8023328"/>
              <a:gd name="connsiteY2629" fmla="*/ 711678 h 2380521"/>
              <a:gd name="connsiteX2630" fmla="*/ 368064 w 8023328"/>
              <a:gd name="connsiteY2630" fmla="*/ 711678 h 2380521"/>
              <a:gd name="connsiteX2631" fmla="*/ 380462 w 8023328"/>
              <a:gd name="connsiteY2631" fmla="*/ 726466 h 2380521"/>
              <a:gd name="connsiteX2632" fmla="*/ 368064 w 8023328"/>
              <a:gd name="connsiteY2632" fmla="*/ 741255 h 2380521"/>
              <a:gd name="connsiteX2633" fmla="*/ 354207 w 8023328"/>
              <a:gd name="connsiteY2633" fmla="*/ 726466 h 2380521"/>
              <a:gd name="connsiteX2634" fmla="*/ 368064 w 8023328"/>
              <a:gd name="connsiteY2634" fmla="*/ 711678 h 2380521"/>
              <a:gd name="connsiteX2635" fmla="*/ 297232 w 8023328"/>
              <a:gd name="connsiteY2635" fmla="*/ 711678 h 2380521"/>
              <a:gd name="connsiteX2636" fmla="*/ 309630 w 8023328"/>
              <a:gd name="connsiteY2636" fmla="*/ 726466 h 2380521"/>
              <a:gd name="connsiteX2637" fmla="*/ 297232 w 8023328"/>
              <a:gd name="connsiteY2637" fmla="*/ 741255 h 2380521"/>
              <a:gd name="connsiteX2638" fmla="*/ 283376 w 8023328"/>
              <a:gd name="connsiteY2638" fmla="*/ 726466 h 2380521"/>
              <a:gd name="connsiteX2639" fmla="*/ 297232 w 8023328"/>
              <a:gd name="connsiteY2639" fmla="*/ 711678 h 2380521"/>
              <a:gd name="connsiteX2640" fmla="*/ 226403 w 8023328"/>
              <a:gd name="connsiteY2640" fmla="*/ 711678 h 2380521"/>
              <a:gd name="connsiteX2641" fmla="*/ 238801 w 8023328"/>
              <a:gd name="connsiteY2641" fmla="*/ 726466 h 2380521"/>
              <a:gd name="connsiteX2642" fmla="*/ 226403 w 8023328"/>
              <a:gd name="connsiteY2642" fmla="*/ 741255 h 2380521"/>
              <a:gd name="connsiteX2643" fmla="*/ 212548 w 8023328"/>
              <a:gd name="connsiteY2643" fmla="*/ 726466 h 2380521"/>
              <a:gd name="connsiteX2644" fmla="*/ 226403 w 8023328"/>
              <a:gd name="connsiteY2644" fmla="*/ 711678 h 2380521"/>
              <a:gd name="connsiteX2645" fmla="*/ 154106 w 8023328"/>
              <a:gd name="connsiteY2645" fmla="*/ 711678 h 2380521"/>
              <a:gd name="connsiteX2646" fmla="*/ 167962 w 8023328"/>
              <a:gd name="connsiteY2646" fmla="*/ 726466 h 2380521"/>
              <a:gd name="connsiteX2647" fmla="*/ 154106 w 8023328"/>
              <a:gd name="connsiteY2647" fmla="*/ 741255 h 2380521"/>
              <a:gd name="connsiteX2648" fmla="*/ 141708 w 8023328"/>
              <a:gd name="connsiteY2648" fmla="*/ 726466 h 2380521"/>
              <a:gd name="connsiteX2649" fmla="*/ 154106 w 8023328"/>
              <a:gd name="connsiteY2649" fmla="*/ 711678 h 2380521"/>
              <a:gd name="connsiteX2650" fmla="*/ 4227498 w 8023328"/>
              <a:gd name="connsiteY2650" fmla="*/ 640846 h 2380521"/>
              <a:gd name="connsiteX2651" fmla="*/ 4242286 w 8023328"/>
              <a:gd name="connsiteY2651" fmla="*/ 653243 h 2380521"/>
              <a:gd name="connsiteX2652" fmla="*/ 4227498 w 8023328"/>
              <a:gd name="connsiteY2652" fmla="*/ 667100 h 2380521"/>
              <a:gd name="connsiteX2653" fmla="*/ 4212710 w 8023328"/>
              <a:gd name="connsiteY2653" fmla="*/ 653243 h 2380521"/>
              <a:gd name="connsiteX2654" fmla="*/ 4227498 w 8023328"/>
              <a:gd name="connsiteY2654" fmla="*/ 640846 h 2380521"/>
              <a:gd name="connsiteX2655" fmla="*/ 4153295 w 8023328"/>
              <a:gd name="connsiteY2655" fmla="*/ 640846 h 2380521"/>
              <a:gd name="connsiteX2656" fmla="*/ 4168083 w 8023328"/>
              <a:gd name="connsiteY2656" fmla="*/ 653243 h 2380521"/>
              <a:gd name="connsiteX2657" fmla="*/ 4153295 w 8023328"/>
              <a:gd name="connsiteY2657" fmla="*/ 667100 h 2380521"/>
              <a:gd name="connsiteX2658" fmla="*/ 4138507 w 8023328"/>
              <a:gd name="connsiteY2658" fmla="*/ 653243 h 2380521"/>
              <a:gd name="connsiteX2659" fmla="*/ 4153295 w 8023328"/>
              <a:gd name="connsiteY2659" fmla="*/ 640846 h 2380521"/>
              <a:gd name="connsiteX2660" fmla="*/ 4082465 w 8023328"/>
              <a:gd name="connsiteY2660" fmla="*/ 640846 h 2380521"/>
              <a:gd name="connsiteX2661" fmla="*/ 4097254 w 8023328"/>
              <a:gd name="connsiteY2661" fmla="*/ 653243 h 2380521"/>
              <a:gd name="connsiteX2662" fmla="*/ 4082465 w 8023328"/>
              <a:gd name="connsiteY2662" fmla="*/ 667100 h 2380521"/>
              <a:gd name="connsiteX2663" fmla="*/ 4067676 w 8023328"/>
              <a:gd name="connsiteY2663" fmla="*/ 653243 h 2380521"/>
              <a:gd name="connsiteX2664" fmla="*/ 4082465 w 8023328"/>
              <a:gd name="connsiteY2664" fmla="*/ 640846 h 2380521"/>
              <a:gd name="connsiteX2665" fmla="*/ 4010703 w 8023328"/>
              <a:gd name="connsiteY2665" fmla="*/ 640846 h 2380521"/>
              <a:gd name="connsiteX2666" fmla="*/ 4023100 w 8023328"/>
              <a:gd name="connsiteY2666" fmla="*/ 653243 h 2380521"/>
              <a:gd name="connsiteX2667" fmla="*/ 4010703 w 8023328"/>
              <a:gd name="connsiteY2667" fmla="*/ 667100 h 2380521"/>
              <a:gd name="connsiteX2668" fmla="*/ 3996847 w 8023328"/>
              <a:gd name="connsiteY2668" fmla="*/ 653243 h 2380521"/>
              <a:gd name="connsiteX2669" fmla="*/ 4010703 w 8023328"/>
              <a:gd name="connsiteY2669" fmla="*/ 640846 h 2380521"/>
              <a:gd name="connsiteX2670" fmla="*/ 3939871 w 8023328"/>
              <a:gd name="connsiteY2670" fmla="*/ 640846 h 2380521"/>
              <a:gd name="connsiteX2671" fmla="*/ 3952268 w 8023328"/>
              <a:gd name="connsiteY2671" fmla="*/ 653243 h 2380521"/>
              <a:gd name="connsiteX2672" fmla="*/ 3939871 w 8023328"/>
              <a:gd name="connsiteY2672" fmla="*/ 667100 h 2380521"/>
              <a:gd name="connsiteX2673" fmla="*/ 3926015 w 8023328"/>
              <a:gd name="connsiteY2673" fmla="*/ 653243 h 2380521"/>
              <a:gd name="connsiteX2674" fmla="*/ 3939871 w 8023328"/>
              <a:gd name="connsiteY2674" fmla="*/ 640846 h 2380521"/>
              <a:gd name="connsiteX2675" fmla="*/ 3869042 w 8023328"/>
              <a:gd name="connsiteY2675" fmla="*/ 640846 h 2380521"/>
              <a:gd name="connsiteX2676" fmla="*/ 3881439 w 8023328"/>
              <a:gd name="connsiteY2676" fmla="*/ 653243 h 2380521"/>
              <a:gd name="connsiteX2677" fmla="*/ 3869042 w 8023328"/>
              <a:gd name="connsiteY2677" fmla="*/ 667100 h 2380521"/>
              <a:gd name="connsiteX2678" fmla="*/ 3855186 w 8023328"/>
              <a:gd name="connsiteY2678" fmla="*/ 653243 h 2380521"/>
              <a:gd name="connsiteX2679" fmla="*/ 3869042 w 8023328"/>
              <a:gd name="connsiteY2679" fmla="*/ 640846 h 2380521"/>
              <a:gd name="connsiteX2680" fmla="*/ 3796752 w 8023328"/>
              <a:gd name="connsiteY2680" fmla="*/ 640846 h 2380521"/>
              <a:gd name="connsiteX2681" fmla="*/ 3810608 w 8023328"/>
              <a:gd name="connsiteY2681" fmla="*/ 653243 h 2380521"/>
              <a:gd name="connsiteX2682" fmla="*/ 3796752 w 8023328"/>
              <a:gd name="connsiteY2682" fmla="*/ 667100 h 2380521"/>
              <a:gd name="connsiteX2683" fmla="*/ 3784355 w 8023328"/>
              <a:gd name="connsiteY2683" fmla="*/ 653243 h 2380521"/>
              <a:gd name="connsiteX2684" fmla="*/ 3796752 w 8023328"/>
              <a:gd name="connsiteY2684" fmla="*/ 640846 h 2380521"/>
              <a:gd name="connsiteX2685" fmla="*/ 3725922 w 8023328"/>
              <a:gd name="connsiteY2685" fmla="*/ 640846 h 2380521"/>
              <a:gd name="connsiteX2686" fmla="*/ 3739778 w 8023328"/>
              <a:gd name="connsiteY2686" fmla="*/ 653243 h 2380521"/>
              <a:gd name="connsiteX2687" fmla="*/ 3725922 w 8023328"/>
              <a:gd name="connsiteY2687" fmla="*/ 667100 h 2380521"/>
              <a:gd name="connsiteX2688" fmla="*/ 3713525 w 8023328"/>
              <a:gd name="connsiteY2688" fmla="*/ 653243 h 2380521"/>
              <a:gd name="connsiteX2689" fmla="*/ 3725922 w 8023328"/>
              <a:gd name="connsiteY2689" fmla="*/ 640846 h 2380521"/>
              <a:gd name="connsiteX2690" fmla="*/ 3655091 w 8023328"/>
              <a:gd name="connsiteY2690" fmla="*/ 640846 h 2380521"/>
              <a:gd name="connsiteX2691" fmla="*/ 3668947 w 8023328"/>
              <a:gd name="connsiteY2691" fmla="*/ 653243 h 2380521"/>
              <a:gd name="connsiteX2692" fmla="*/ 3655091 w 8023328"/>
              <a:gd name="connsiteY2692" fmla="*/ 667100 h 2380521"/>
              <a:gd name="connsiteX2693" fmla="*/ 3642694 w 8023328"/>
              <a:gd name="connsiteY2693" fmla="*/ 653243 h 2380521"/>
              <a:gd name="connsiteX2694" fmla="*/ 3655091 w 8023328"/>
              <a:gd name="connsiteY2694" fmla="*/ 640846 h 2380521"/>
              <a:gd name="connsiteX2695" fmla="*/ 3583280 w 8023328"/>
              <a:gd name="connsiteY2695" fmla="*/ 640846 h 2380521"/>
              <a:gd name="connsiteX2696" fmla="*/ 3598069 w 8023328"/>
              <a:gd name="connsiteY2696" fmla="*/ 653243 h 2380521"/>
              <a:gd name="connsiteX2697" fmla="*/ 3583280 w 8023328"/>
              <a:gd name="connsiteY2697" fmla="*/ 667100 h 2380521"/>
              <a:gd name="connsiteX2698" fmla="*/ 3568491 w 8023328"/>
              <a:gd name="connsiteY2698" fmla="*/ 653243 h 2380521"/>
              <a:gd name="connsiteX2699" fmla="*/ 3583280 w 8023328"/>
              <a:gd name="connsiteY2699" fmla="*/ 640846 h 2380521"/>
              <a:gd name="connsiteX2700" fmla="*/ 3512449 w 8023328"/>
              <a:gd name="connsiteY2700" fmla="*/ 640846 h 2380521"/>
              <a:gd name="connsiteX2701" fmla="*/ 3527237 w 8023328"/>
              <a:gd name="connsiteY2701" fmla="*/ 653243 h 2380521"/>
              <a:gd name="connsiteX2702" fmla="*/ 3512449 w 8023328"/>
              <a:gd name="connsiteY2702" fmla="*/ 667100 h 2380521"/>
              <a:gd name="connsiteX2703" fmla="*/ 3497661 w 8023328"/>
              <a:gd name="connsiteY2703" fmla="*/ 653243 h 2380521"/>
              <a:gd name="connsiteX2704" fmla="*/ 3512449 w 8023328"/>
              <a:gd name="connsiteY2704" fmla="*/ 640846 h 2380521"/>
              <a:gd name="connsiteX2705" fmla="*/ 3441619 w 8023328"/>
              <a:gd name="connsiteY2705" fmla="*/ 640846 h 2380521"/>
              <a:gd name="connsiteX2706" fmla="*/ 3456408 w 8023328"/>
              <a:gd name="connsiteY2706" fmla="*/ 653243 h 2380521"/>
              <a:gd name="connsiteX2707" fmla="*/ 3441619 w 8023328"/>
              <a:gd name="connsiteY2707" fmla="*/ 667100 h 2380521"/>
              <a:gd name="connsiteX2708" fmla="*/ 3426830 w 8023328"/>
              <a:gd name="connsiteY2708" fmla="*/ 653243 h 2380521"/>
              <a:gd name="connsiteX2709" fmla="*/ 3441619 w 8023328"/>
              <a:gd name="connsiteY2709" fmla="*/ 640846 h 2380521"/>
              <a:gd name="connsiteX2710" fmla="*/ 3369857 w 8023328"/>
              <a:gd name="connsiteY2710" fmla="*/ 640846 h 2380521"/>
              <a:gd name="connsiteX2711" fmla="*/ 3382254 w 8023328"/>
              <a:gd name="connsiteY2711" fmla="*/ 653243 h 2380521"/>
              <a:gd name="connsiteX2712" fmla="*/ 3369857 w 8023328"/>
              <a:gd name="connsiteY2712" fmla="*/ 667100 h 2380521"/>
              <a:gd name="connsiteX2713" fmla="*/ 3356001 w 8023328"/>
              <a:gd name="connsiteY2713" fmla="*/ 653243 h 2380521"/>
              <a:gd name="connsiteX2714" fmla="*/ 3369857 w 8023328"/>
              <a:gd name="connsiteY2714" fmla="*/ 640846 h 2380521"/>
              <a:gd name="connsiteX2715" fmla="*/ 3299091 w 8023328"/>
              <a:gd name="connsiteY2715" fmla="*/ 640846 h 2380521"/>
              <a:gd name="connsiteX2716" fmla="*/ 3311488 w 8023328"/>
              <a:gd name="connsiteY2716" fmla="*/ 653243 h 2380521"/>
              <a:gd name="connsiteX2717" fmla="*/ 3299091 w 8023328"/>
              <a:gd name="connsiteY2717" fmla="*/ 667100 h 2380521"/>
              <a:gd name="connsiteX2718" fmla="*/ 3285237 w 8023328"/>
              <a:gd name="connsiteY2718" fmla="*/ 653243 h 2380521"/>
              <a:gd name="connsiteX2719" fmla="*/ 3299091 w 8023328"/>
              <a:gd name="connsiteY2719" fmla="*/ 640846 h 2380521"/>
              <a:gd name="connsiteX2720" fmla="*/ 3228258 w 8023328"/>
              <a:gd name="connsiteY2720" fmla="*/ 640846 h 2380521"/>
              <a:gd name="connsiteX2721" fmla="*/ 3240658 w 8023328"/>
              <a:gd name="connsiteY2721" fmla="*/ 653243 h 2380521"/>
              <a:gd name="connsiteX2722" fmla="*/ 3228258 w 8023328"/>
              <a:gd name="connsiteY2722" fmla="*/ 667100 h 2380521"/>
              <a:gd name="connsiteX2723" fmla="*/ 3214403 w 8023328"/>
              <a:gd name="connsiteY2723" fmla="*/ 653243 h 2380521"/>
              <a:gd name="connsiteX2724" fmla="*/ 3228258 w 8023328"/>
              <a:gd name="connsiteY2724" fmla="*/ 640846 h 2380521"/>
              <a:gd name="connsiteX2725" fmla="*/ 3152597 w 8023328"/>
              <a:gd name="connsiteY2725" fmla="*/ 640846 h 2380521"/>
              <a:gd name="connsiteX2726" fmla="*/ 3166454 w 8023328"/>
              <a:gd name="connsiteY2726" fmla="*/ 653243 h 2380521"/>
              <a:gd name="connsiteX2727" fmla="*/ 3152597 w 8023328"/>
              <a:gd name="connsiteY2727" fmla="*/ 667100 h 2380521"/>
              <a:gd name="connsiteX2728" fmla="*/ 3140200 w 8023328"/>
              <a:gd name="connsiteY2728" fmla="*/ 653243 h 2380521"/>
              <a:gd name="connsiteX2729" fmla="*/ 3152597 w 8023328"/>
              <a:gd name="connsiteY2729" fmla="*/ 640846 h 2380521"/>
              <a:gd name="connsiteX2730" fmla="*/ 3081767 w 8023328"/>
              <a:gd name="connsiteY2730" fmla="*/ 640846 h 2380521"/>
              <a:gd name="connsiteX2731" fmla="*/ 3095620 w 8023328"/>
              <a:gd name="connsiteY2731" fmla="*/ 653243 h 2380521"/>
              <a:gd name="connsiteX2732" fmla="*/ 3081767 w 8023328"/>
              <a:gd name="connsiteY2732" fmla="*/ 667100 h 2380521"/>
              <a:gd name="connsiteX2733" fmla="*/ 3069366 w 8023328"/>
              <a:gd name="connsiteY2733" fmla="*/ 653243 h 2380521"/>
              <a:gd name="connsiteX2734" fmla="*/ 3081767 w 8023328"/>
              <a:gd name="connsiteY2734" fmla="*/ 640846 h 2380521"/>
              <a:gd name="connsiteX2735" fmla="*/ 3013710 w 8023328"/>
              <a:gd name="connsiteY2735" fmla="*/ 640846 h 2380521"/>
              <a:gd name="connsiteX2736" fmla="*/ 3028129 w 8023328"/>
              <a:gd name="connsiteY2736" fmla="*/ 653243 h 2380521"/>
              <a:gd name="connsiteX2737" fmla="*/ 3013710 w 8023328"/>
              <a:gd name="connsiteY2737" fmla="*/ 667100 h 2380521"/>
              <a:gd name="connsiteX2738" fmla="*/ 2998534 w 8023328"/>
              <a:gd name="connsiteY2738" fmla="*/ 653243 h 2380521"/>
              <a:gd name="connsiteX2739" fmla="*/ 3013710 w 8023328"/>
              <a:gd name="connsiteY2739" fmla="*/ 640846 h 2380521"/>
              <a:gd name="connsiteX2740" fmla="*/ 2942488 w 8023328"/>
              <a:gd name="connsiteY2740" fmla="*/ 640846 h 2380521"/>
              <a:gd name="connsiteX2741" fmla="*/ 2957280 w 8023328"/>
              <a:gd name="connsiteY2741" fmla="*/ 653243 h 2380521"/>
              <a:gd name="connsiteX2742" fmla="*/ 2942488 w 8023328"/>
              <a:gd name="connsiteY2742" fmla="*/ 667100 h 2380521"/>
              <a:gd name="connsiteX2743" fmla="*/ 2927703 w 8023328"/>
              <a:gd name="connsiteY2743" fmla="*/ 653243 h 2380521"/>
              <a:gd name="connsiteX2744" fmla="*/ 2942488 w 8023328"/>
              <a:gd name="connsiteY2744" fmla="*/ 640846 h 2380521"/>
              <a:gd name="connsiteX2745" fmla="*/ 2868288 w 8023328"/>
              <a:gd name="connsiteY2745" fmla="*/ 640846 h 2380521"/>
              <a:gd name="connsiteX2746" fmla="*/ 2883082 w 8023328"/>
              <a:gd name="connsiteY2746" fmla="*/ 653243 h 2380521"/>
              <a:gd name="connsiteX2747" fmla="*/ 2868288 w 8023328"/>
              <a:gd name="connsiteY2747" fmla="*/ 667100 h 2380521"/>
              <a:gd name="connsiteX2748" fmla="*/ 2853498 w 8023328"/>
              <a:gd name="connsiteY2748" fmla="*/ 653243 h 2380521"/>
              <a:gd name="connsiteX2749" fmla="*/ 2868288 w 8023328"/>
              <a:gd name="connsiteY2749" fmla="*/ 640846 h 2380521"/>
              <a:gd name="connsiteX2750" fmla="*/ 2796532 w 8023328"/>
              <a:gd name="connsiteY2750" fmla="*/ 640846 h 2380521"/>
              <a:gd name="connsiteX2751" fmla="*/ 2808926 w 8023328"/>
              <a:gd name="connsiteY2751" fmla="*/ 653243 h 2380521"/>
              <a:gd name="connsiteX2752" fmla="*/ 2796532 w 8023328"/>
              <a:gd name="connsiteY2752" fmla="*/ 667100 h 2380521"/>
              <a:gd name="connsiteX2753" fmla="*/ 2782673 w 8023328"/>
              <a:gd name="connsiteY2753" fmla="*/ 653243 h 2380521"/>
              <a:gd name="connsiteX2754" fmla="*/ 2796532 w 8023328"/>
              <a:gd name="connsiteY2754" fmla="*/ 640846 h 2380521"/>
              <a:gd name="connsiteX2755" fmla="*/ 2725692 w 8023328"/>
              <a:gd name="connsiteY2755" fmla="*/ 640846 h 2380521"/>
              <a:gd name="connsiteX2756" fmla="*/ 2738097 w 8023328"/>
              <a:gd name="connsiteY2756" fmla="*/ 653243 h 2380521"/>
              <a:gd name="connsiteX2757" fmla="*/ 2725692 w 8023328"/>
              <a:gd name="connsiteY2757" fmla="*/ 667100 h 2380521"/>
              <a:gd name="connsiteX2758" fmla="*/ 2711843 w 8023328"/>
              <a:gd name="connsiteY2758" fmla="*/ 653243 h 2380521"/>
              <a:gd name="connsiteX2759" fmla="*/ 2725692 w 8023328"/>
              <a:gd name="connsiteY2759" fmla="*/ 640846 h 2380521"/>
              <a:gd name="connsiteX2760" fmla="*/ 2654867 w 8023328"/>
              <a:gd name="connsiteY2760" fmla="*/ 640846 h 2380521"/>
              <a:gd name="connsiteX2761" fmla="*/ 2667266 w 8023328"/>
              <a:gd name="connsiteY2761" fmla="*/ 653243 h 2380521"/>
              <a:gd name="connsiteX2762" fmla="*/ 2654867 w 8023328"/>
              <a:gd name="connsiteY2762" fmla="*/ 667100 h 2380521"/>
              <a:gd name="connsiteX2763" fmla="*/ 2641013 w 8023328"/>
              <a:gd name="connsiteY2763" fmla="*/ 653243 h 2380521"/>
              <a:gd name="connsiteX2764" fmla="*/ 2654867 w 8023328"/>
              <a:gd name="connsiteY2764" fmla="*/ 640846 h 2380521"/>
              <a:gd name="connsiteX2765" fmla="*/ 2582577 w 8023328"/>
              <a:gd name="connsiteY2765" fmla="*/ 640846 h 2380521"/>
              <a:gd name="connsiteX2766" fmla="*/ 2596432 w 8023328"/>
              <a:gd name="connsiteY2766" fmla="*/ 654702 h 2380521"/>
              <a:gd name="connsiteX2767" fmla="*/ 2582577 w 8023328"/>
              <a:gd name="connsiteY2767" fmla="*/ 667100 h 2380521"/>
              <a:gd name="connsiteX2768" fmla="*/ 2570181 w 8023328"/>
              <a:gd name="connsiteY2768" fmla="*/ 654702 h 2380521"/>
              <a:gd name="connsiteX2769" fmla="*/ 2582577 w 8023328"/>
              <a:gd name="connsiteY2769" fmla="*/ 640846 h 2380521"/>
              <a:gd name="connsiteX2770" fmla="*/ 1728254 w 8023328"/>
              <a:gd name="connsiteY2770" fmla="*/ 640846 h 2380521"/>
              <a:gd name="connsiteX2771" fmla="*/ 1743044 w 8023328"/>
              <a:gd name="connsiteY2771" fmla="*/ 654702 h 2380521"/>
              <a:gd name="connsiteX2772" fmla="*/ 1728254 w 8023328"/>
              <a:gd name="connsiteY2772" fmla="*/ 667100 h 2380521"/>
              <a:gd name="connsiteX2773" fmla="*/ 1713464 w 8023328"/>
              <a:gd name="connsiteY2773" fmla="*/ 654702 h 2380521"/>
              <a:gd name="connsiteX2774" fmla="*/ 1728254 w 8023328"/>
              <a:gd name="connsiteY2774" fmla="*/ 640846 h 2380521"/>
              <a:gd name="connsiteX2775" fmla="*/ 1657423 w 8023328"/>
              <a:gd name="connsiteY2775" fmla="*/ 640846 h 2380521"/>
              <a:gd name="connsiteX2776" fmla="*/ 1672215 w 8023328"/>
              <a:gd name="connsiteY2776" fmla="*/ 654702 h 2380521"/>
              <a:gd name="connsiteX2777" fmla="*/ 1657423 w 8023328"/>
              <a:gd name="connsiteY2777" fmla="*/ 667100 h 2380521"/>
              <a:gd name="connsiteX2778" fmla="*/ 1642644 w 8023328"/>
              <a:gd name="connsiteY2778" fmla="*/ 654702 h 2380521"/>
              <a:gd name="connsiteX2779" fmla="*/ 1657423 w 8023328"/>
              <a:gd name="connsiteY2779" fmla="*/ 640846 h 2380521"/>
              <a:gd name="connsiteX2780" fmla="*/ 1582290 w 8023328"/>
              <a:gd name="connsiteY2780" fmla="*/ 640846 h 2380521"/>
              <a:gd name="connsiteX2781" fmla="*/ 1594694 w 8023328"/>
              <a:gd name="connsiteY2781" fmla="*/ 654702 h 2380521"/>
              <a:gd name="connsiteX2782" fmla="*/ 1582290 w 8023328"/>
              <a:gd name="connsiteY2782" fmla="*/ 667100 h 2380521"/>
              <a:gd name="connsiteX2783" fmla="*/ 1568435 w 8023328"/>
              <a:gd name="connsiteY2783" fmla="*/ 654702 h 2380521"/>
              <a:gd name="connsiteX2784" fmla="*/ 1582290 w 8023328"/>
              <a:gd name="connsiteY2784" fmla="*/ 640846 h 2380521"/>
              <a:gd name="connsiteX2785" fmla="*/ 1512190 w 8023328"/>
              <a:gd name="connsiteY2785" fmla="*/ 640846 h 2380521"/>
              <a:gd name="connsiteX2786" fmla="*/ 1523859 w 8023328"/>
              <a:gd name="connsiteY2786" fmla="*/ 654702 h 2380521"/>
              <a:gd name="connsiteX2787" fmla="*/ 1512190 w 8023328"/>
              <a:gd name="connsiteY2787" fmla="*/ 667100 h 2380521"/>
              <a:gd name="connsiteX2788" fmla="*/ 1497604 w 8023328"/>
              <a:gd name="connsiteY2788" fmla="*/ 654702 h 2380521"/>
              <a:gd name="connsiteX2789" fmla="*/ 1512190 w 8023328"/>
              <a:gd name="connsiteY2789" fmla="*/ 640846 h 2380521"/>
              <a:gd name="connsiteX2790" fmla="*/ 1440623 w 8023328"/>
              <a:gd name="connsiteY2790" fmla="*/ 640846 h 2380521"/>
              <a:gd name="connsiteX2791" fmla="*/ 1453017 w 8023328"/>
              <a:gd name="connsiteY2791" fmla="*/ 654702 h 2380521"/>
              <a:gd name="connsiteX2792" fmla="*/ 1440623 w 8023328"/>
              <a:gd name="connsiteY2792" fmla="*/ 667100 h 2380521"/>
              <a:gd name="connsiteX2793" fmla="*/ 1426767 w 8023328"/>
              <a:gd name="connsiteY2793" fmla="*/ 654702 h 2380521"/>
              <a:gd name="connsiteX2794" fmla="*/ 1440623 w 8023328"/>
              <a:gd name="connsiteY2794" fmla="*/ 640846 h 2380521"/>
              <a:gd name="connsiteX2795" fmla="*/ 1368339 w 8023328"/>
              <a:gd name="connsiteY2795" fmla="*/ 640846 h 2380521"/>
              <a:gd name="connsiteX2796" fmla="*/ 1382194 w 8023328"/>
              <a:gd name="connsiteY2796" fmla="*/ 654702 h 2380521"/>
              <a:gd name="connsiteX2797" fmla="*/ 1368339 w 8023328"/>
              <a:gd name="connsiteY2797" fmla="*/ 667100 h 2380521"/>
              <a:gd name="connsiteX2798" fmla="*/ 1355943 w 8023328"/>
              <a:gd name="connsiteY2798" fmla="*/ 654702 h 2380521"/>
              <a:gd name="connsiteX2799" fmla="*/ 1368339 w 8023328"/>
              <a:gd name="connsiteY2799" fmla="*/ 640846 h 2380521"/>
              <a:gd name="connsiteX2800" fmla="*/ 1297512 w 8023328"/>
              <a:gd name="connsiteY2800" fmla="*/ 640846 h 2380521"/>
              <a:gd name="connsiteX2801" fmla="*/ 1311369 w 8023328"/>
              <a:gd name="connsiteY2801" fmla="*/ 654702 h 2380521"/>
              <a:gd name="connsiteX2802" fmla="*/ 1297512 w 8023328"/>
              <a:gd name="connsiteY2802" fmla="*/ 667100 h 2380521"/>
              <a:gd name="connsiteX2803" fmla="*/ 1285116 w 8023328"/>
              <a:gd name="connsiteY2803" fmla="*/ 654702 h 2380521"/>
              <a:gd name="connsiteX2804" fmla="*/ 1297512 w 8023328"/>
              <a:gd name="connsiteY2804" fmla="*/ 640846 h 2380521"/>
              <a:gd name="connsiteX2805" fmla="*/ 1226680 w 8023328"/>
              <a:gd name="connsiteY2805" fmla="*/ 640846 h 2380521"/>
              <a:gd name="connsiteX2806" fmla="*/ 1240537 w 8023328"/>
              <a:gd name="connsiteY2806" fmla="*/ 654702 h 2380521"/>
              <a:gd name="connsiteX2807" fmla="*/ 1226680 w 8023328"/>
              <a:gd name="connsiteY2807" fmla="*/ 667100 h 2380521"/>
              <a:gd name="connsiteX2808" fmla="*/ 1214291 w 8023328"/>
              <a:gd name="connsiteY2808" fmla="*/ 654702 h 2380521"/>
              <a:gd name="connsiteX2809" fmla="*/ 1226680 w 8023328"/>
              <a:gd name="connsiteY2809" fmla="*/ 640846 h 2380521"/>
              <a:gd name="connsiteX2810" fmla="*/ 1154878 w 8023328"/>
              <a:gd name="connsiteY2810" fmla="*/ 640846 h 2380521"/>
              <a:gd name="connsiteX2811" fmla="*/ 1169666 w 8023328"/>
              <a:gd name="connsiteY2811" fmla="*/ 654702 h 2380521"/>
              <a:gd name="connsiteX2812" fmla="*/ 1154878 w 8023328"/>
              <a:gd name="connsiteY2812" fmla="*/ 667100 h 2380521"/>
              <a:gd name="connsiteX2813" fmla="*/ 1140088 w 8023328"/>
              <a:gd name="connsiteY2813" fmla="*/ 654702 h 2380521"/>
              <a:gd name="connsiteX2814" fmla="*/ 1154878 w 8023328"/>
              <a:gd name="connsiteY2814" fmla="*/ 640846 h 2380521"/>
              <a:gd name="connsiteX2815" fmla="*/ 1084051 w 8023328"/>
              <a:gd name="connsiteY2815" fmla="*/ 640846 h 2380521"/>
              <a:gd name="connsiteX2816" fmla="*/ 1098838 w 8023328"/>
              <a:gd name="connsiteY2816" fmla="*/ 654702 h 2380521"/>
              <a:gd name="connsiteX2817" fmla="*/ 1084051 w 8023328"/>
              <a:gd name="connsiteY2817" fmla="*/ 667100 h 2380521"/>
              <a:gd name="connsiteX2818" fmla="*/ 1069261 w 8023328"/>
              <a:gd name="connsiteY2818" fmla="*/ 654702 h 2380521"/>
              <a:gd name="connsiteX2819" fmla="*/ 1084051 w 8023328"/>
              <a:gd name="connsiteY2819" fmla="*/ 640846 h 2380521"/>
              <a:gd name="connsiteX2820" fmla="*/ 1013010 w 8023328"/>
              <a:gd name="connsiteY2820" fmla="*/ 640846 h 2380521"/>
              <a:gd name="connsiteX2821" fmla="*/ 1024682 w 8023328"/>
              <a:gd name="connsiteY2821" fmla="*/ 654702 h 2380521"/>
              <a:gd name="connsiteX2822" fmla="*/ 1013010 w 8023328"/>
              <a:gd name="connsiteY2822" fmla="*/ 667100 h 2380521"/>
              <a:gd name="connsiteX2823" fmla="*/ 998429 w 8023328"/>
              <a:gd name="connsiteY2823" fmla="*/ 654702 h 2380521"/>
              <a:gd name="connsiteX2824" fmla="*/ 1013010 w 8023328"/>
              <a:gd name="connsiteY2824" fmla="*/ 640846 h 2380521"/>
              <a:gd name="connsiteX2825" fmla="*/ 941457 w 8023328"/>
              <a:gd name="connsiteY2825" fmla="*/ 640846 h 2380521"/>
              <a:gd name="connsiteX2826" fmla="*/ 953852 w 8023328"/>
              <a:gd name="connsiteY2826" fmla="*/ 654702 h 2380521"/>
              <a:gd name="connsiteX2827" fmla="*/ 941457 w 8023328"/>
              <a:gd name="connsiteY2827" fmla="*/ 667100 h 2380521"/>
              <a:gd name="connsiteX2828" fmla="*/ 927599 w 8023328"/>
              <a:gd name="connsiteY2828" fmla="*/ 654702 h 2380521"/>
              <a:gd name="connsiteX2829" fmla="*/ 941457 w 8023328"/>
              <a:gd name="connsiteY2829" fmla="*/ 640846 h 2380521"/>
              <a:gd name="connsiteX2830" fmla="*/ 870622 w 8023328"/>
              <a:gd name="connsiteY2830" fmla="*/ 640846 h 2380521"/>
              <a:gd name="connsiteX2831" fmla="*/ 883024 w 8023328"/>
              <a:gd name="connsiteY2831" fmla="*/ 654702 h 2380521"/>
              <a:gd name="connsiteX2832" fmla="*/ 870622 w 8023328"/>
              <a:gd name="connsiteY2832" fmla="*/ 667100 h 2380521"/>
              <a:gd name="connsiteX2833" fmla="*/ 856770 w 8023328"/>
              <a:gd name="connsiteY2833" fmla="*/ 654702 h 2380521"/>
              <a:gd name="connsiteX2834" fmla="*/ 870622 w 8023328"/>
              <a:gd name="connsiteY2834" fmla="*/ 640846 h 2380521"/>
              <a:gd name="connsiteX2835" fmla="*/ 798337 w 8023328"/>
              <a:gd name="connsiteY2835" fmla="*/ 640846 h 2380521"/>
              <a:gd name="connsiteX2836" fmla="*/ 812191 w 8023328"/>
              <a:gd name="connsiteY2836" fmla="*/ 655635 h 2380521"/>
              <a:gd name="connsiteX2837" fmla="*/ 798337 w 8023328"/>
              <a:gd name="connsiteY2837" fmla="*/ 670424 h 2380521"/>
              <a:gd name="connsiteX2838" fmla="*/ 785937 w 8023328"/>
              <a:gd name="connsiteY2838" fmla="*/ 655635 h 2380521"/>
              <a:gd name="connsiteX2839" fmla="*/ 798337 w 8023328"/>
              <a:gd name="connsiteY2839" fmla="*/ 640846 h 2380521"/>
              <a:gd name="connsiteX2840" fmla="*/ 724134 w 8023328"/>
              <a:gd name="connsiteY2840" fmla="*/ 640846 h 2380521"/>
              <a:gd name="connsiteX2841" fmla="*/ 737989 w 8023328"/>
              <a:gd name="connsiteY2841" fmla="*/ 655635 h 2380521"/>
              <a:gd name="connsiteX2842" fmla="*/ 724134 w 8023328"/>
              <a:gd name="connsiteY2842" fmla="*/ 670424 h 2380521"/>
              <a:gd name="connsiteX2843" fmla="*/ 711735 w 8023328"/>
              <a:gd name="connsiteY2843" fmla="*/ 655635 h 2380521"/>
              <a:gd name="connsiteX2844" fmla="*/ 724134 w 8023328"/>
              <a:gd name="connsiteY2844" fmla="*/ 640846 h 2380521"/>
              <a:gd name="connsiteX2845" fmla="*/ 653301 w 8023328"/>
              <a:gd name="connsiteY2845" fmla="*/ 640846 h 2380521"/>
              <a:gd name="connsiteX2846" fmla="*/ 667160 w 8023328"/>
              <a:gd name="connsiteY2846" fmla="*/ 655635 h 2380521"/>
              <a:gd name="connsiteX2847" fmla="*/ 653301 w 8023328"/>
              <a:gd name="connsiteY2847" fmla="*/ 670424 h 2380521"/>
              <a:gd name="connsiteX2848" fmla="*/ 640907 w 8023328"/>
              <a:gd name="connsiteY2848" fmla="*/ 655635 h 2380521"/>
              <a:gd name="connsiteX2849" fmla="*/ 653301 w 8023328"/>
              <a:gd name="connsiteY2849" fmla="*/ 640846 h 2380521"/>
              <a:gd name="connsiteX2850" fmla="*/ 584864 w 8023328"/>
              <a:gd name="connsiteY2850" fmla="*/ 640846 h 2380521"/>
              <a:gd name="connsiteX2851" fmla="*/ 599651 w 8023328"/>
              <a:gd name="connsiteY2851" fmla="*/ 655635 h 2380521"/>
              <a:gd name="connsiteX2852" fmla="*/ 584864 w 8023328"/>
              <a:gd name="connsiteY2852" fmla="*/ 670424 h 2380521"/>
              <a:gd name="connsiteX2853" fmla="*/ 570075 w 8023328"/>
              <a:gd name="connsiteY2853" fmla="*/ 655635 h 2380521"/>
              <a:gd name="connsiteX2854" fmla="*/ 584864 w 8023328"/>
              <a:gd name="connsiteY2854" fmla="*/ 640846 h 2380521"/>
              <a:gd name="connsiteX2855" fmla="*/ 513663 w 8023328"/>
              <a:gd name="connsiteY2855" fmla="*/ 640846 h 2380521"/>
              <a:gd name="connsiteX2856" fmla="*/ 528843 w 8023328"/>
              <a:gd name="connsiteY2856" fmla="*/ 655635 h 2380521"/>
              <a:gd name="connsiteX2857" fmla="*/ 513663 w 8023328"/>
              <a:gd name="connsiteY2857" fmla="*/ 670424 h 2380521"/>
              <a:gd name="connsiteX2858" fmla="*/ 499246 w 8023328"/>
              <a:gd name="connsiteY2858" fmla="*/ 655635 h 2380521"/>
              <a:gd name="connsiteX2859" fmla="*/ 513663 w 8023328"/>
              <a:gd name="connsiteY2859" fmla="*/ 640846 h 2380521"/>
              <a:gd name="connsiteX2860" fmla="*/ 439832 w 8023328"/>
              <a:gd name="connsiteY2860" fmla="*/ 640846 h 2380521"/>
              <a:gd name="connsiteX2861" fmla="*/ 454622 w 8023328"/>
              <a:gd name="connsiteY2861" fmla="*/ 655635 h 2380521"/>
              <a:gd name="connsiteX2862" fmla="*/ 439832 w 8023328"/>
              <a:gd name="connsiteY2862" fmla="*/ 670424 h 2380521"/>
              <a:gd name="connsiteX2863" fmla="*/ 425044 w 8023328"/>
              <a:gd name="connsiteY2863" fmla="*/ 655635 h 2380521"/>
              <a:gd name="connsiteX2864" fmla="*/ 439832 w 8023328"/>
              <a:gd name="connsiteY2864" fmla="*/ 640846 h 2380521"/>
              <a:gd name="connsiteX2865" fmla="*/ 368070 w 8023328"/>
              <a:gd name="connsiteY2865" fmla="*/ 640846 h 2380521"/>
              <a:gd name="connsiteX2866" fmla="*/ 380465 w 8023328"/>
              <a:gd name="connsiteY2866" fmla="*/ 655635 h 2380521"/>
              <a:gd name="connsiteX2867" fmla="*/ 368070 w 8023328"/>
              <a:gd name="connsiteY2867" fmla="*/ 670424 h 2380521"/>
              <a:gd name="connsiteX2868" fmla="*/ 354211 w 8023328"/>
              <a:gd name="connsiteY2868" fmla="*/ 655635 h 2380521"/>
              <a:gd name="connsiteX2869" fmla="*/ 368070 w 8023328"/>
              <a:gd name="connsiteY2869" fmla="*/ 640846 h 2380521"/>
              <a:gd name="connsiteX2870" fmla="*/ 297235 w 8023328"/>
              <a:gd name="connsiteY2870" fmla="*/ 640846 h 2380521"/>
              <a:gd name="connsiteX2871" fmla="*/ 309631 w 8023328"/>
              <a:gd name="connsiteY2871" fmla="*/ 655635 h 2380521"/>
              <a:gd name="connsiteX2872" fmla="*/ 297235 w 8023328"/>
              <a:gd name="connsiteY2872" fmla="*/ 670424 h 2380521"/>
              <a:gd name="connsiteX2873" fmla="*/ 283379 w 8023328"/>
              <a:gd name="connsiteY2873" fmla="*/ 655635 h 2380521"/>
              <a:gd name="connsiteX2874" fmla="*/ 297235 w 8023328"/>
              <a:gd name="connsiteY2874" fmla="*/ 640846 h 2380521"/>
              <a:gd name="connsiteX2875" fmla="*/ 4082465 w 8023328"/>
              <a:gd name="connsiteY2875" fmla="*/ 570017 h 2380521"/>
              <a:gd name="connsiteX2876" fmla="*/ 4097254 w 8023328"/>
              <a:gd name="connsiteY2876" fmla="*/ 584805 h 2380521"/>
              <a:gd name="connsiteX2877" fmla="*/ 4082465 w 8023328"/>
              <a:gd name="connsiteY2877" fmla="*/ 599594 h 2380521"/>
              <a:gd name="connsiteX2878" fmla="*/ 4067676 w 8023328"/>
              <a:gd name="connsiteY2878" fmla="*/ 584805 h 2380521"/>
              <a:gd name="connsiteX2879" fmla="*/ 4082465 w 8023328"/>
              <a:gd name="connsiteY2879" fmla="*/ 570017 h 2380521"/>
              <a:gd name="connsiteX2880" fmla="*/ 4010703 w 8023328"/>
              <a:gd name="connsiteY2880" fmla="*/ 570017 h 2380521"/>
              <a:gd name="connsiteX2881" fmla="*/ 4023100 w 8023328"/>
              <a:gd name="connsiteY2881" fmla="*/ 584805 h 2380521"/>
              <a:gd name="connsiteX2882" fmla="*/ 4010703 w 8023328"/>
              <a:gd name="connsiteY2882" fmla="*/ 599594 h 2380521"/>
              <a:gd name="connsiteX2883" fmla="*/ 3996847 w 8023328"/>
              <a:gd name="connsiteY2883" fmla="*/ 584805 h 2380521"/>
              <a:gd name="connsiteX2884" fmla="*/ 4010703 w 8023328"/>
              <a:gd name="connsiteY2884" fmla="*/ 570017 h 2380521"/>
              <a:gd name="connsiteX2885" fmla="*/ 3939871 w 8023328"/>
              <a:gd name="connsiteY2885" fmla="*/ 570017 h 2380521"/>
              <a:gd name="connsiteX2886" fmla="*/ 3952268 w 8023328"/>
              <a:gd name="connsiteY2886" fmla="*/ 584805 h 2380521"/>
              <a:gd name="connsiteX2887" fmla="*/ 3939871 w 8023328"/>
              <a:gd name="connsiteY2887" fmla="*/ 599594 h 2380521"/>
              <a:gd name="connsiteX2888" fmla="*/ 3926015 w 8023328"/>
              <a:gd name="connsiteY2888" fmla="*/ 584805 h 2380521"/>
              <a:gd name="connsiteX2889" fmla="*/ 3939871 w 8023328"/>
              <a:gd name="connsiteY2889" fmla="*/ 570017 h 2380521"/>
              <a:gd name="connsiteX2890" fmla="*/ 3869042 w 8023328"/>
              <a:gd name="connsiteY2890" fmla="*/ 570017 h 2380521"/>
              <a:gd name="connsiteX2891" fmla="*/ 3881439 w 8023328"/>
              <a:gd name="connsiteY2891" fmla="*/ 584805 h 2380521"/>
              <a:gd name="connsiteX2892" fmla="*/ 3869042 w 8023328"/>
              <a:gd name="connsiteY2892" fmla="*/ 599594 h 2380521"/>
              <a:gd name="connsiteX2893" fmla="*/ 3855186 w 8023328"/>
              <a:gd name="connsiteY2893" fmla="*/ 584805 h 2380521"/>
              <a:gd name="connsiteX2894" fmla="*/ 3869042 w 8023328"/>
              <a:gd name="connsiteY2894" fmla="*/ 570017 h 2380521"/>
              <a:gd name="connsiteX2895" fmla="*/ 3796752 w 8023328"/>
              <a:gd name="connsiteY2895" fmla="*/ 570017 h 2380521"/>
              <a:gd name="connsiteX2896" fmla="*/ 3810608 w 8023328"/>
              <a:gd name="connsiteY2896" fmla="*/ 584805 h 2380521"/>
              <a:gd name="connsiteX2897" fmla="*/ 3796752 w 8023328"/>
              <a:gd name="connsiteY2897" fmla="*/ 599594 h 2380521"/>
              <a:gd name="connsiteX2898" fmla="*/ 3784355 w 8023328"/>
              <a:gd name="connsiteY2898" fmla="*/ 584805 h 2380521"/>
              <a:gd name="connsiteX2899" fmla="*/ 3796752 w 8023328"/>
              <a:gd name="connsiteY2899" fmla="*/ 570017 h 2380521"/>
              <a:gd name="connsiteX2900" fmla="*/ 3725922 w 8023328"/>
              <a:gd name="connsiteY2900" fmla="*/ 570017 h 2380521"/>
              <a:gd name="connsiteX2901" fmla="*/ 3739778 w 8023328"/>
              <a:gd name="connsiteY2901" fmla="*/ 584805 h 2380521"/>
              <a:gd name="connsiteX2902" fmla="*/ 3725922 w 8023328"/>
              <a:gd name="connsiteY2902" fmla="*/ 599594 h 2380521"/>
              <a:gd name="connsiteX2903" fmla="*/ 3713525 w 8023328"/>
              <a:gd name="connsiteY2903" fmla="*/ 584805 h 2380521"/>
              <a:gd name="connsiteX2904" fmla="*/ 3725922 w 8023328"/>
              <a:gd name="connsiteY2904" fmla="*/ 570017 h 2380521"/>
              <a:gd name="connsiteX2905" fmla="*/ 3655091 w 8023328"/>
              <a:gd name="connsiteY2905" fmla="*/ 570017 h 2380521"/>
              <a:gd name="connsiteX2906" fmla="*/ 3668947 w 8023328"/>
              <a:gd name="connsiteY2906" fmla="*/ 582414 h 2380521"/>
              <a:gd name="connsiteX2907" fmla="*/ 3655091 w 8023328"/>
              <a:gd name="connsiteY2907" fmla="*/ 596271 h 2380521"/>
              <a:gd name="connsiteX2908" fmla="*/ 3642694 w 8023328"/>
              <a:gd name="connsiteY2908" fmla="*/ 582414 h 2380521"/>
              <a:gd name="connsiteX2909" fmla="*/ 3655091 w 8023328"/>
              <a:gd name="connsiteY2909" fmla="*/ 570017 h 2380521"/>
              <a:gd name="connsiteX2910" fmla="*/ 3583280 w 8023328"/>
              <a:gd name="connsiteY2910" fmla="*/ 570017 h 2380521"/>
              <a:gd name="connsiteX2911" fmla="*/ 3598069 w 8023328"/>
              <a:gd name="connsiteY2911" fmla="*/ 582414 h 2380521"/>
              <a:gd name="connsiteX2912" fmla="*/ 3583280 w 8023328"/>
              <a:gd name="connsiteY2912" fmla="*/ 596271 h 2380521"/>
              <a:gd name="connsiteX2913" fmla="*/ 3568491 w 8023328"/>
              <a:gd name="connsiteY2913" fmla="*/ 582414 h 2380521"/>
              <a:gd name="connsiteX2914" fmla="*/ 3583280 w 8023328"/>
              <a:gd name="connsiteY2914" fmla="*/ 570017 h 2380521"/>
              <a:gd name="connsiteX2915" fmla="*/ 3512449 w 8023328"/>
              <a:gd name="connsiteY2915" fmla="*/ 570017 h 2380521"/>
              <a:gd name="connsiteX2916" fmla="*/ 3527237 w 8023328"/>
              <a:gd name="connsiteY2916" fmla="*/ 582414 h 2380521"/>
              <a:gd name="connsiteX2917" fmla="*/ 3512449 w 8023328"/>
              <a:gd name="connsiteY2917" fmla="*/ 596271 h 2380521"/>
              <a:gd name="connsiteX2918" fmla="*/ 3497661 w 8023328"/>
              <a:gd name="connsiteY2918" fmla="*/ 582414 h 2380521"/>
              <a:gd name="connsiteX2919" fmla="*/ 3512449 w 8023328"/>
              <a:gd name="connsiteY2919" fmla="*/ 570017 h 2380521"/>
              <a:gd name="connsiteX2920" fmla="*/ 3441619 w 8023328"/>
              <a:gd name="connsiteY2920" fmla="*/ 570017 h 2380521"/>
              <a:gd name="connsiteX2921" fmla="*/ 3456408 w 8023328"/>
              <a:gd name="connsiteY2921" fmla="*/ 582414 h 2380521"/>
              <a:gd name="connsiteX2922" fmla="*/ 3441619 w 8023328"/>
              <a:gd name="connsiteY2922" fmla="*/ 596271 h 2380521"/>
              <a:gd name="connsiteX2923" fmla="*/ 3426830 w 8023328"/>
              <a:gd name="connsiteY2923" fmla="*/ 582414 h 2380521"/>
              <a:gd name="connsiteX2924" fmla="*/ 3441619 w 8023328"/>
              <a:gd name="connsiteY2924" fmla="*/ 570017 h 2380521"/>
              <a:gd name="connsiteX2925" fmla="*/ 3369857 w 8023328"/>
              <a:gd name="connsiteY2925" fmla="*/ 570017 h 2380521"/>
              <a:gd name="connsiteX2926" fmla="*/ 3382254 w 8023328"/>
              <a:gd name="connsiteY2926" fmla="*/ 582414 h 2380521"/>
              <a:gd name="connsiteX2927" fmla="*/ 3369857 w 8023328"/>
              <a:gd name="connsiteY2927" fmla="*/ 596271 h 2380521"/>
              <a:gd name="connsiteX2928" fmla="*/ 3356001 w 8023328"/>
              <a:gd name="connsiteY2928" fmla="*/ 582414 h 2380521"/>
              <a:gd name="connsiteX2929" fmla="*/ 3369857 w 8023328"/>
              <a:gd name="connsiteY2929" fmla="*/ 570017 h 2380521"/>
              <a:gd name="connsiteX2930" fmla="*/ 3299091 w 8023328"/>
              <a:gd name="connsiteY2930" fmla="*/ 570017 h 2380521"/>
              <a:gd name="connsiteX2931" fmla="*/ 3311491 w 8023328"/>
              <a:gd name="connsiteY2931" fmla="*/ 582414 h 2380521"/>
              <a:gd name="connsiteX2932" fmla="*/ 3299091 w 8023328"/>
              <a:gd name="connsiteY2932" fmla="*/ 596271 h 2380521"/>
              <a:gd name="connsiteX2933" fmla="*/ 3285240 w 8023328"/>
              <a:gd name="connsiteY2933" fmla="*/ 582414 h 2380521"/>
              <a:gd name="connsiteX2934" fmla="*/ 3299091 w 8023328"/>
              <a:gd name="connsiteY2934" fmla="*/ 570017 h 2380521"/>
              <a:gd name="connsiteX2935" fmla="*/ 3226803 w 8023328"/>
              <a:gd name="connsiteY2935" fmla="*/ 570017 h 2380521"/>
              <a:gd name="connsiteX2936" fmla="*/ 3240660 w 8023328"/>
              <a:gd name="connsiteY2936" fmla="*/ 582414 h 2380521"/>
              <a:gd name="connsiteX2937" fmla="*/ 3226803 w 8023328"/>
              <a:gd name="connsiteY2937" fmla="*/ 596271 h 2380521"/>
              <a:gd name="connsiteX2938" fmla="*/ 3214406 w 8023328"/>
              <a:gd name="connsiteY2938" fmla="*/ 582414 h 2380521"/>
              <a:gd name="connsiteX2939" fmla="*/ 3226803 w 8023328"/>
              <a:gd name="connsiteY2939" fmla="*/ 570017 h 2380521"/>
              <a:gd name="connsiteX2940" fmla="*/ 3152600 w 8023328"/>
              <a:gd name="connsiteY2940" fmla="*/ 570017 h 2380521"/>
              <a:gd name="connsiteX2941" fmla="*/ 3166454 w 8023328"/>
              <a:gd name="connsiteY2941" fmla="*/ 582414 h 2380521"/>
              <a:gd name="connsiteX2942" fmla="*/ 3152600 w 8023328"/>
              <a:gd name="connsiteY2942" fmla="*/ 596271 h 2380521"/>
              <a:gd name="connsiteX2943" fmla="*/ 3140203 w 8023328"/>
              <a:gd name="connsiteY2943" fmla="*/ 582414 h 2380521"/>
              <a:gd name="connsiteX2944" fmla="*/ 3152600 w 8023328"/>
              <a:gd name="connsiteY2944" fmla="*/ 570017 h 2380521"/>
              <a:gd name="connsiteX2945" fmla="*/ 3081770 w 8023328"/>
              <a:gd name="connsiteY2945" fmla="*/ 570017 h 2380521"/>
              <a:gd name="connsiteX2946" fmla="*/ 3095622 w 8023328"/>
              <a:gd name="connsiteY2946" fmla="*/ 582414 h 2380521"/>
              <a:gd name="connsiteX2947" fmla="*/ 3081770 w 8023328"/>
              <a:gd name="connsiteY2947" fmla="*/ 596271 h 2380521"/>
              <a:gd name="connsiteX2948" fmla="*/ 3069369 w 8023328"/>
              <a:gd name="connsiteY2948" fmla="*/ 582414 h 2380521"/>
              <a:gd name="connsiteX2949" fmla="*/ 3081770 w 8023328"/>
              <a:gd name="connsiteY2949" fmla="*/ 570017 h 2380521"/>
              <a:gd name="connsiteX2950" fmla="*/ 3013712 w 8023328"/>
              <a:gd name="connsiteY2950" fmla="*/ 570017 h 2380521"/>
              <a:gd name="connsiteX2951" fmla="*/ 3028132 w 8023328"/>
              <a:gd name="connsiteY2951" fmla="*/ 582414 h 2380521"/>
              <a:gd name="connsiteX2952" fmla="*/ 3013712 w 8023328"/>
              <a:gd name="connsiteY2952" fmla="*/ 596271 h 2380521"/>
              <a:gd name="connsiteX2953" fmla="*/ 2998537 w 8023328"/>
              <a:gd name="connsiteY2953" fmla="*/ 582414 h 2380521"/>
              <a:gd name="connsiteX2954" fmla="*/ 3013712 w 8023328"/>
              <a:gd name="connsiteY2954" fmla="*/ 570017 h 2380521"/>
              <a:gd name="connsiteX2955" fmla="*/ 2942491 w 8023328"/>
              <a:gd name="connsiteY2955" fmla="*/ 570017 h 2380521"/>
              <a:gd name="connsiteX2956" fmla="*/ 2957285 w 8023328"/>
              <a:gd name="connsiteY2956" fmla="*/ 582414 h 2380521"/>
              <a:gd name="connsiteX2957" fmla="*/ 2942491 w 8023328"/>
              <a:gd name="connsiteY2957" fmla="*/ 596271 h 2380521"/>
              <a:gd name="connsiteX2958" fmla="*/ 2927705 w 8023328"/>
              <a:gd name="connsiteY2958" fmla="*/ 582414 h 2380521"/>
              <a:gd name="connsiteX2959" fmla="*/ 2942491 w 8023328"/>
              <a:gd name="connsiteY2959" fmla="*/ 570017 h 2380521"/>
              <a:gd name="connsiteX2960" fmla="*/ 2868288 w 8023328"/>
              <a:gd name="connsiteY2960" fmla="*/ 570017 h 2380521"/>
              <a:gd name="connsiteX2961" fmla="*/ 2883082 w 8023328"/>
              <a:gd name="connsiteY2961" fmla="*/ 582414 h 2380521"/>
              <a:gd name="connsiteX2962" fmla="*/ 2868288 w 8023328"/>
              <a:gd name="connsiteY2962" fmla="*/ 596271 h 2380521"/>
              <a:gd name="connsiteX2963" fmla="*/ 2853502 w 8023328"/>
              <a:gd name="connsiteY2963" fmla="*/ 582414 h 2380521"/>
              <a:gd name="connsiteX2964" fmla="*/ 2868288 w 8023328"/>
              <a:gd name="connsiteY2964" fmla="*/ 570017 h 2380521"/>
              <a:gd name="connsiteX2965" fmla="*/ 2796532 w 8023328"/>
              <a:gd name="connsiteY2965" fmla="*/ 570017 h 2380521"/>
              <a:gd name="connsiteX2966" fmla="*/ 2808931 w 8023328"/>
              <a:gd name="connsiteY2966" fmla="*/ 582414 h 2380521"/>
              <a:gd name="connsiteX2967" fmla="*/ 2796532 w 8023328"/>
              <a:gd name="connsiteY2967" fmla="*/ 596271 h 2380521"/>
              <a:gd name="connsiteX2968" fmla="*/ 2782675 w 8023328"/>
              <a:gd name="connsiteY2968" fmla="*/ 582414 h 2380521"/>
              <a:gd name="connsiteX2969" fmla="*/ 2796532 w 8023328"/>
              <a:gd name="connsiteY2969" fmla="*/ 570017 h 2380521"/>
              <a:gd name="connsiteX2970" fmla="*/ 2725695 w 8023328"/>
              <a:gd name="connsiteY2970" fmla="*/ 570017 h 2380521"/>
              <a:gd name="connsiteX2971" fmla="*/ 2738097 w 8023328"/>
              <a:gd name="connsiteY2971" fmla="*/ 582414 h 2380521"/>
              <a:gd name="connsiteX2972" fmla="*/ 2725695 w 8023328"/>
              <a:gd name="connsiteY2972" fmla="*/ 596271 h 2380521"/>
              <a:gd name="connsiteX2973" fmla="*/ 2711843 w 8023328"/>
              <a:gd name="connsiteY2973" fmla="*/ 582414 h 2380521"/>
              <a:gd name="connsiteX2974" fmla="*/ 2725695 w 8023328"/>
              <a:gd name="connsiteY2974" fmla="*/ 570017 h 2380521"/>
              <a:gd name="connsiteX2975" fmla="*/ 2654867 w 8023328"/>
              <a:gd name="connsiteY2975" fmla="*/ 570017 h 2380521"/>
              <a:gd name="connsiteX2976" fmla="*/ 2667266 w 8023328"/>
              <a:gd name="connsiteY2976" fmla="*/ 582414 h 2380521"/>
              <a:gd name="connsiteX2977" fmla="*/ 2654867 w 8023328"/>
              <a:gd name="connsiteY2977" fmla="*/ 596271 h 2380521"/>
              <a:gd name="connsiteX2978" fmla="*/ 2641013 w 8023328"/>
              <a:gd name="connsiteY2978" fmla="*/ 582414 h 2380521"/>
              <a:gd name="connsiteX2979" fmla="*/ 2654867 w 8023328"/>
              <a:gd name="connsiteY2979" fmla="*/ 570017 h 2380521"/>
              <a:gd name="connsiteX2980" fmla="*/ 2582580 w 8023328"/>
              <a:gd name="connsiteY2980" fmla="*/ 570017 h 2380521"/>
              <a:gd name="connsiteX2981" fmla="*/ 2596435 w 8023328"/>
              <a:gd name="connsiteY2981" fmla="*/ 582414 h 2380521"/>
              <a:gd name="connsiteX2982" fmla="*/ 2582580 w 8023328"/>
              <a:gd name="connsiteY2982" fmla="*/ 596271 h 2380521"/>
              <a:gd name="connsiteX2983" fmla="*/ 2570184 w 8023328"/>
              <a:gd name="connsiteY2983" fmla="*/ 582414 h 2380521"/>
              <a:gd name="connsiteX2984" fmla="*/ 2582580 w 8023328"/>
              <a:gd name="connsiteY2984" fmla="*/ 570017 h 2380521"/>
              <a:gd name="connsiteX2985" fmla="*/ 2511026 w 8023328"/>
              <a:gd name="connsiteY2985" fmla="*/ 570017 h 2380521"/>
              <a:gd name="connsiteX2986" fmla="*/ 2525610 w 8023328"/>
              <a:gd name="connsiteY2986" fmla="*/ 582414 h 2380521"/>
              <a:gd name="connsiteX2987" fmla="*/ 2511026 w 8023328"/>
              <a:gd name="connsiteY2987" fmla="*/ 596271 h 2380521"/>
              <a:gd name="connsiteX2988" fmla="*/ 2499358 w 8023328"/>
              <a:gd name="connsiteY2988" fmla="*/ 582414 h 2380521"/>
              <a:gd name="connsiteX2989" fmla="*/ 2511026 w 8023328"/>
              <a:gd name="connsiteY2989" fmla="*/ 570017 h 2380521"/>
              <a:gd name="connsiteX2990" fmla="*/ 2440921 w 8023328"/>
              <a:gd name="connsiteY2990" fmla="*/ 570017 h 2380521"/>
              <a:gd name="connsiteX2991" fmla="*/ 2454778 w 8023328"/>
              <a:gd name="connsiteY2991" fmla="*/ 582414 h 2380521"/>
              <a:gd name="connsiteX2992" fmla="*/ 2440921 w 8023328"/>
              <a:gd name="connsiteY2992" fmla="*/ 596271 h 2380521"/>
              <a:gd name="connsiteX2993" fmla="*/ 2428525 w 8023328"/>
              <a:gd name="connsiteY2993" fmla="*/ 582414 h 2380521"/>
              <a:gd name="connsiteX2994" fmla="*/ 2440921 w 8023328"/>
              <a:gd name="connsiteY2994" fmla="*/ 570017 h 2380521"/>
              <a:gd name="connsiteX2995" fmla="*/ 2369108 w 8023328"/>
              <a:gd name="connsiteY2995" fmla="*/ 570017 h 2380521"/>
              <a:gd name="connsiteX2996" fmla="*/ 2383896 w 8023328"/>
              <a:gd name="connsiteY2996" fmla="*/ 582414 h 2380521"/>
              <a:gd name="connsiteX2997" fmla="*/ 2369108 w 8023328"/>
              <a:gd name="connsiteY2997" fmla="*/ 596271 h 2380521"/>
              <a:gd name="connsiteX2998" fmla="*/ 2354319 w 8023328"/>
              <a:gd name="connsiteY2998" fmla="*/ 582414 h 2380521"/>
              <a:gd name="connsiteX2999" fmla="*/ 2369108 w 8023328"/>
              <a:gd name="connsiteY2999" fmla="*/ 570017 h 2380521"/>
              <a:gd name="connsiteX3000" fmla="*/ 2298275 w 8023328"/>
              <a:gd name="connsiteY3000" fmla="*/ 570017 h 2380521"/>
              <a:gd name="connsiteX3001" fmla="*/ 2313064 w 8023328"/>
              <a:gd name="connsiteY3001" fmla="*/ 582414 h 2380521"/>
              <a:gd name="connsiteX3002" fmla="*/ 2298275 w 8023328"/>
              <a:gd name="connsiteY3002" fmla="*/ 596271 h 2380521"/>
              <a:gd name="connsiteX3003" fmla="*/ 2283487 w 8023328"/>
              <a:gd name="connsiteY3003" fmla="*/ 582414 h 2380521"/>
              <a:gd name="connsiteX3004" fmla="*/ 2298275 w 8023328"/>
              <a:gd name="connsiteY3004" fmla="*/ 570017 h 2380521"/>
              <a:gd name="connsiteX3005" fmla="*/ 2226512 w 8023328"/>
              <a:gd name="connsiteY3005" fmla="*/ 570017 h 2380521"/>
              <a:gd name="connsiteX3006" fmla="*/ 2238911 w 8023328"/>
              <a:gd name="connsiteY3006" fmla="*/ 582414 h 2380521"/>
              <a:gd name="connsiteX3007" fmla="*/ 2226512 w 8023328"/>
              <a:gd name="connsiteY3007" fmla="*/ 596271 h 2380521"/>
              <a:gd name="connsiteX3008" fmla="*/ 2212655 w 8023328"/>
              <a:gd name="connsiteY3008" fmla="*/ 582414 h 2380521"/>
              <a:gd name="connsiteX3009" fmla="*/ 2226512 w 8023328"/>
              <a:gd name="connsiteY3009" fmla="*/ 570017 h 2380521"/>
              <a:gd name="connsiteX3010" fmla="*/ 2155680 w 8023328"/>
              <a:gd name="connsiteY3010" fmla="*/ 570017 h 2380521"/>
              <a:gd name="connsiteX3011" fmla="*/ 2168079 w 8023328"/>
              <a:gd name="connsiteY3011" fmla="*/ 582414 h 2380521"/>
              <a:gd name="connsiteX3012" fmla="*/ 2155680 w 8023328"/>
              <a:gd name="connsiteY3012" fmla="*/ 596271 h 2380521"/>
              <a:gd name="connsiteX3013" fmla="*/ 2141823 w 8023328"/>
              <a:gd name="connsiteY3013" fmla="*/ 582414 h 2380521"/>
              <a:gd name="connsiteX3014" fmla="*/ 2155680 w 8023328"/>
              <a:gd name="connsiteY3014" fmla="*/ 570017 h 2380521"/>
              <a:gd name="connsiteX3015" fmla="*/ 2084846 w 8023328"/>
              <a:gd name="connsiteY3015" fmla="*/ 570017 h 2380521"/>
              <a:gd name="connsiteX3016" fmla="*/ 2097246 w 8023328"/>
              <a:gd name="connsiteY3016" fmla="*/ 582414 h 2380521"/>
              <a:gd name="connsiteX3017" fmla="*/ 2084846 w 8023328"/>
              <a:gd name="connsiteY3017" fmla="*/ 596271 h 2380521"/>
              <a:gd name="connsiteX3018" fmla="*/ 2070989 w 8023328"/>
              <a:gd name="connsiteY3018" fmla="*/ 582414 h 2380521"/>
              <a:gd name="connsiteX3019" fmla="*/ 2084846 w 8023328"/>
              <a:gd name="connsiteY3019" fmla="*/ 570017 h 2380521"/>
              <a:gd name="connsiteX3020" fmla="*/ 2011831 w 8023328"/>
              <a:gd name="connsiteY3020" fmla="*/ 570017 h 2380521"/>
              <a:gd name="connsiteX3021" fmla="*/ 2026416 w 8023328"/>
              <a:gd name="connsiteY3021" fmla="*/ 582414 h 2380521"/>
              <a:gd name="connsiteX3022" fmla="*/ 2011831 w 8023328"/>
              <a:gd name="connsiteY3022" fmla="*/ 596271 h 2380521"/>
              <a:gd name="connsiteX3023" fmla="*/ 2000163 w 8023328"/>
              <a:gd name="connsiteY3023" fmla="*/ 582414 h 2380521"/>
              <a:gd name="connsiteX3024" fmla="*/ 2011831 w 8023328"/>
              <a:gd name="connsiteY3024" fmla="*/ 570017 h 2380521"/>
              <a:gd name="connsiteX3025" fmla="*/ 1938359 w 8023328"/>
              <a:gd name="connsiteY3025" fmla="*/ 570017 h 2380521"/>
              <a:gd name="connsiteX3026" fmla="*/ 1952216 w 8023328"/>
              <a:gd name="connsiteY3026" fmla="*/ 583873 h 2380521"/>
              <a:gd name="connsiteX3027" fmla="*/ 1938359 w 8023328"/>
              <a:gd name="connsiteY3027" fmla="*/ 596271 h 2380521"/>
              <a:gd name="connsiteX3028" fmla="*/ 1925962 w 8023328"/>
              <a:gd name="connsiteY3028" fmla="*/ 583873 h 2380521"/>
              <a:gd name="connsiteX3029" fmla="*/ 1938359 w 8023328"/>
              <a:gd name="connsiteY3029" fmla="*/ 570017 h 2380521"/>
              <a:gd name="connsiteX3030" fmla="*/ 1867522 w 8023328"/>
              <a:gd name="connsiteY3030" fmla="*/ 570017 h 2380521"/>
              <a:gd name="connsiteX3031" fmla="*/ 1881382 w 8023328"/>
              <a:gd name="connsiteY3031" fmla="*/ 583873 h 2380521"/>
              <a:gd name="connsiteX3032" fmla="*/ 1867522 w 8023328"/>
              <a:gd name="connsiteY3032" fmla="*/ 596271 h 2380521"/>
              <a:gd name="connsiteX3033" fmla="*/ 1855124 w 8023328"/>
              <a:gd name="connsiteY3033" fmla="*/ 583873 h 2380521"/>
              <a:gd name="connsiteX3034" fmla="*/ 1867522 w 8023328"/>
              <a:gd name="connsiteY3034" fmla="*/ 570017 h 2380521"/>
              <a:gd name="connsiteX3035" fmla="*/ 1799082 w 8023328"/>
              <a:gd name="connsiteY3035" fmla="*/ 570017 h 2380521"/>
              <a:gd name="connsiteX3036" fmla="*/ 1813871 w 8023328"/>
              <a:gd name="connsiteY3036" fmla="*/ 583873 h 2380521"/>
              <a:gd name="connsiteX3037" fmla="*/ 1799082 w 8023328"/>
              <a:gd name="connsiteY3037" fmla="*/ 596271 h 2380521"/>
              <a:gd name="connsiteX3038" fmla="*/ 1784295 w 8023328"/>
              <a:gd name="connsiteY3038" fmla="*/ 583873 h 2380521"/>
              <a:gd name="connsiteX3039" fmla="*/ 1799082 w 8023328"/>
              <a:gd name="connsiteY3039" fmla="*/ 570017 h 2380521"/>
              <a:gd name="connsiteX3040" fmla="*/ 1728257 w 8023328"/>
              <a:gd name="connsiteY3040" fmla="*/ 570017 h 2380521"/>
              <a:gd name="connsiteX3041" fmla="*/ 1743046 w 8023328"/>
              <a:gd name="connsiteY3041" fmla="*/ 583873 h 2380521"/>
              <a:gd name="connsiteX3042" fmla="*/ 1728257 w 8023328"/>
              <a:gd name="connsiteY3042" fmla="*/ 596271 h 2380521"/>
              <a:gd name="connsiteX3043" fmla="*/ 1713467 w 8023328"/>
              <a:gd name="connsiteY3043" fmla="*/ 583873 h 2380521"/>
              <a:gd name="connsiteX3044" fmla="*/ 1728257 w 8023328"/>
              <a:gd name="connsiteY3044" fmla="*/ 570017 h 2380521"/>
              <a:gd name="connsiteX3045" fmla="*/ 1657426 w 8023328"/>
              <a:gd name="connsiteY3045" fmla="*/ 570017 h 2380521"/>
              <a:gd name="connsiteX3046" fmla="*/ 1672218 w 8023328"/>
              <a:gd name="connsiteY3046" fmla="*/ 583873 h 2380521"/>
              <a:gd name="connsiteX3047" fmla="*/ 1657426 w 8023328"/>
              <a:gd name="connsiteY3047" fmla="*/ 596271 h 2380521"/>
              <a:gd name="connsiteX3048" fmla="*/ 1642647 w 8023328"/>
              <a:gd name="connsiteY3048" fmla="*/ 583873 h 2380521"/>
              <a:gd name="connsiteX3049" fmla="*/ 1657426 w 8023328"/>
              <a:gd name="connsiteY3049" fmla="*/ 570017 h 2380521"/>
              <a:gd name="connsiteX3050" fmla="*/ 1582294 w 8023328"/>
              <a:gd name="connsiteY3050" fmla="*/ 570017 h 2380521"/>
              <a:gd name="connsiteX3051" fmla="*/ 1594694 w 8023328"/>
              <a:gd name="connsiteY3051" fmla="*/ 583873 h 2380521"/>
              <a:gd name="connsiteX3052" fmla="*/ 1582294 w 8023328"/>
              <a:gd name="connsiteY3052" fmla="*/ 596271 h 2380521"/>
              <a:gd name="connsiteX3053" fmla="*/ 1568438 w 8023328"/>
              <a:gd name="connsiteY3053" fmla="*/ 583873 h 2380521"/>
              <a:gd name="connsiteX3054" fmla="*/ 1582294 w 8023328"/>
              <a:gd name="connsiteY3054" fmla="*/ 570017 h 2380521"/>
              <a:gd name="connsiteX3055" fmla="*/ 1512190 w 8023328"/>
              <a:gd name="connsiteY3055" fmla="*/ 570017 h 2380521"/>
              <a:gd name="connsiteX3056" fmla="*/ 1523859 w 8023328"/>
              <a:gd name="connsiteY3056" fmla="*/ 583873 h 2380521"/>
              <a:gd name="connsiteX3057" fmla="*/ 1512190 w 8023328"/>
              <a:gd name="connsiteY3057" fmla="*/ 596271 h 2380521"/>
              <a:gd name="connsiteX3058" fmla="*/ 1497607 w 8023328"/>
              <a:gd name="connsiteY3058" fmla="*/ 583873 h 2380521"/>
              <a:gd name="connsiteX3059" fmla="*/ 1512190 w 8023328"/>
              <a:gd name="connsiteY3059" fmla="*/ 570017 h 2380521"/>
              <a:gd name="connsiteX3060" fmla="*/ 1440623 w 8023328"/>
              <a:gd name="connsiteY3060" fmla="*/ 570017 h 2380521"/>
              <a:gd name="connsiteX3061" fmla="*/ 1453020 w 8023328"/>
              <a:gd name="connsiteY3061" fmla="*/ 583873 h 2380521"/>
              <a:gd name="connsiteX3062" fmla="*/ 1440623 w 8023328"/>
              <a:gd name="connsiteY3062" fmla="*/ 596271 h 2380521"/>
              <a:gd name="connsiteX3063" fmla="*/ 1426771 w 8023328"/>
              <a:gd name="connsiteY3063" fmla="*/ 583873 h 2380521"/>
              <a:gd name="connsiteX3064" fmla="*/ 1440623 w 8023328"/>
              <a:gd name="connsiteY3064" fmla="*/ 570017 h 2380521"/>
              <a:gd name="connsiteX3065" fmla="*/ 1368341 w 8023328"/>
              <a:gd name="connsiteY3065" fmla="*/ 570017 h 2380521"/>
              <a:gd name="connsiteX3066" fmla="*/ 1382194 w 8023328"/>
              <a:gd name="connsiteY3066" fmla="*/ 583873 h 2380521"/>
              <a:gd name="connsiteX3067" fmla="*/ 1368341 w 8023328"/>
              <a:gd name="connsiteY3067" fmla="*/ 596271 h 2380521"/>
              <a:gd name="connsiteX3068" fmla="*/ 1355945 w 8023328"/>
              <a:gd name="connsiteY3068" fmla="*/ 583873 h 2380521"/>
              <a:gd name="connsiteX3069" fmla="*/ 1368341 w 8023328"/>
              <a:gd name="connsiteY3069" fmla="*/ 570017 h 2380521"/>
              <a:gd name="connsiteX3070" fmla="*/ 1297515 w 8023328"/>
              <a:gd name="connsiteY3070" fmla="*/ 570017 h 2380521"/>
              <a:gd name="connsiteX3071" fmla="*/ 1311369 w 8023328"/>
              <a:gd name="connsiteY3071" fmla="*/ 583873 h 2380521"/>
              <a:gd name="connsiteX3072" fmla="*/ 1297515 w 8023328"/>
              <a:gd name="connsiteY3072" fmla="*/ 596271 h 2380521"/>
              <a:gd name="connsiteX3073" fmla="*/ 1285116 w 8023328"/>
              <a:gd name="connsiteY3073" fmla="*/ 583873 h 2380521"/>
              <a:gd name="connsiteX3074" fmla="*/ 1297515 w 8023328"/>
              <a:gd name="connsiteY3074" fmla="*/ 570017 h 2380521"/>
              <a:gd name="connsiteX3075" fmla="*/ 1226680 w 8023328"/>
              <a:gd name="connsiteY3075" fmla="*/ 570017 h 2380521"/>
              <a:gd name="connsiteX3076" fmla="*/ 1240537 w 8023328"/>
              <a:gd name="connsiteY3076" fmla="*/ 583873 h 2380521"/>
              <a:gd name="connsiteX3077" fmla="*/ 1226680 w 8023328"/>
              <a:gd name="connsiteY3077" fmla="*/ 596271 h 2380521"/>
              <a:gd name="connsiteX3078" fmla="*/ 1214296 w 8023328"/>
              <a:gd name="connsiteY3078" fmla="*/ 583873 h 2380521"/>
              <a:gd name="connsiteX3079" fmla="*/ 1226680 w 8023328"/>
              <a:gd name="connsiteY3079" fmla="*/ 570017 h 2380521"/>
              <a:gd name="connsiteX3080" fmla="*/ 1154879 w 8023328"/>
              <a:gd name="connsiteY3080" fmla="*/ 570017 h 2380521"/>
              <a:gd name="connsiteX3081" fmla="*/ 1169669 w 8023328"/>
              <a:gd name="connsiteY3081" fmla="*/ 583873 h 2380521"/>
              <a:gd name="connsiteX3082" fmla="*/ 1154879 w 8023328"/>
              <a:gd name="connsiteY3082" fmla="*/ 596271 h 2380521"/>
              <a:gd name="connsiteX3083" fmla="*/ 1140090 w 8023328"/>
              <a:gd name="connsiteY3083" fmla="*/ 583873 h 2380521"/>
              <a:gd name="connsiteX3084" fmla="*/ 1154879 w 8023328"/>
              <a:gd name="connsiteY3084" fmla="*/ 570017 h 2380521"/>
              <a:gd name="connsiteX3085" fmla="*/ 1084053 w 8023328"/>
              <a:gd name="connsiteY3085" fmla="*/ 570017 h 2380521"/>
              <a:gd name="connsiteX3086" fmla="*/ 1098840 w 8023328"/>
              <a:gd name="connsiteY3086" fmla="*/ 583873 h 2380521"/>
              <a:gd name="connsiteX3087" fmla="*/ 1084053 w 8023328"/>
              <a:gd name="connsiteY3087" fmla="*/ 596271 h 2380521"/>
              <a:gd name="connsiteX3088" fmla="*/ 1069263 w 8023328"/>
              <a:gd name="connsiteY3088" fmla="*/ 583873 h 2380521"/>
              <a:gd name="connsiteX3089" fmla="*/ 1084053 w 8023328"/>
              <a:gd name="connsiteY3089" fmla="*/ 570017 h 2380521"/>
              <a:gd name="connsiteX3090" fmla="*/ 1013010 w 8023328"/>
              <a:gd name="connsiteY3090" fmla="*/ 570017 h 2380521"/>
              <a:gd name="connsiteX3091" fmla="*/ 1024682 w 8023328"/>
              <a:gd name="connsiteY3091" fmla="*/ 583873 h 2380521"/>
              <a:gd name="connsiteX3092" fmla="*/ 1013010 w 8023328"/>
              <a:gd name="connsiteY3092" fmla="*/ 596271 h 2380521"/>
              <a:gd name="connsiteX3093" fmla="*/ 998433 w 8023328"/>
              <a:gd name="connsiteY3093" fmla="*/ 583873 h 2380521"/>
              <a:gd name="connsiteX3094" fmla="*/ 1013010 w 8023328"/>
              <a:gd name="connsiteY3094" fmla="*/ 570017 h 2380521"/>
              <a:gd name="connsiteX3095" fmla="*/ 941458 w 8023328"/>
              <a:gd name="connsiteY3095" fmla="*/ 570017 h 2380521"/>
              <a:gd name="connsiteX3096" fmla="*/ 953857 w 8023328"/>
              <a:gd name="connsiteY3096" fmla="*/ 583873 h 2380521"/>
              <a:gd name="connsiteX3097" fmla="*/ 941458 w 8023328"/>
              <a:gd name="connsiteY3097" fmla="*/ 596271 h 2380521"/>
              <a:gd name="connsiteX3098" fmla="*/ 927601 w 8023328"/>
              <a:gd name="connsiteY3098" fmla="*/ 583873 h 2380521"/>
              <a:gd name="connsiteX3099" fmla="*/ 941458 w 8023328"/>
              <a:gd name="connsiteY3099" fmla="*/ 570017 h 2380521"/>
              <a:gd name="connsiteX3100" fmla="*/ 870626 w 8023328"/>
              <a:gd name="connsiteY3100" fmla="*/ 570017 h 2380521"/>
              <a:gd name="connsiteX3101" fmla="*/ 883027 w 8023328"/>
              <a:gd name="connsiteY3101" fmla="*/ 583873 h 2380521"/>
              <a:gd name="connsiteX3102" fmla="*/ 870626 w 8023328"/>
              <a:gd name="connsiteY3102" fmla="*/ 596271 h 2380521"/>
              <a:gd name="connsiteX3103" fmla="*/ 856772 w 8023328"/>
              <a:gd name="connsiteY3103" fmla="*/ 583873 h 2380521"/>
              <a:gd name="connsiteX3104" fmla="*/ 870626 w 8023328"/>
              <a:gd name="connsiteY3104" fmla="*/ 570017 h 2380521"/>
              <a:gd name="connsiteX3105" fmla="*/ 798340 w 8023328"/>
              <a:gd name="connsiteY3105" fmla="*/ 570017 h 2380521"/>
              <a:gd name="connsiteX3106" fmla="*/ 812193 w 8023328"/>
              <a:gd name="connsiteY3106" fmla="*/ 583873 h 2380521"/>
              <a:gd name="connsiteX3107" fmla="*/ 798340 w 8023328"/>
              <a:gd name="connsiteY3107" fmla="*/ 596271 h 2380521"/>
              <a:gd name="connsiteX3108" fmla="*/ 785941 w 8023328"/>
              <a:gd name="connsiteY3108" fmla="*/ 583873 h 2380521"/>
              <a:gd name="connsiteX3109" fmla="*/ 798340 w 8023328"/>
              <a:gd name="connsiteY3109" fmla="*/ 570017 h 2380521"/>
              <a:gd name="connsiteX3110" fmla="*/ 724135 w 8023328"/>
              <a:gd name="connsiteY3110" fmla="*/ 570017 h 2380521"/>
              <a:gd name="connsiteX3111" fmla="*/ 737991 w 8023328"/>
              <a:gd name="connsiteY3111" fmla="*/ 583873 h 2380521"/>
              <a:gd name="connsiteX3112" fmla="*/ 724135 w 8023328"/>
              <a:gd name="connsiteY3112" fmla="*/ 596271 h 2380521"/>
              <a:gd name="connsiteX3113" fmla="*/ 711737 w 8023328"/>
              <a:gd name="connsiteY3113" fmla="*/ 583873 h 2380521"/>
              <a:gd name="connsiteX3114" fmla="*/ 724135 w 8023328"/>
              <a:gd name="connsiteY3114" fmla="*/ 570017 h 2380521"/>
              <a:gd name="connsiteX3115" fmla="*/ 653306 w 8023328"/>
              <a:gd name="connsiteY3115" fmla="*/ 570017 h 2380521"/>
              <a:gd name="connsiteX3116" fmla="*/ 667161 w 8023328"/>
              <a:gd name="connsiteY3116" fmla="*/ 583873 h 2380521"/>
              <a:gd name="connsiteX3117" fmla="*/ 653306 w 8023328"/>
              <a:gd name="connsiteY3117" fmla="*/ 596271 h 2380521"/>
              <a:gd name="connsiteX3118" fmla="*/ 640910 w 8023328"/>
              <a:gd name="connsiteY3118" fmla="*/ 583873 h 2380521"/>
              <a:gd name="connsiteX3119" fmla="*/ 653306 w 8023328"/>
              <a:gd name="connsiteY3119" fmla="*/ 570017 h 2380521"/>
              <a:gd name="connsiteX3120" fmla="*/ 584865 w 8023328"/>
              <a:gd name="connsiteY3120" fmla="*/ 570017 h 2380521"/>
              <a:gd name="connsiteX3121" fmla="*/ 599654 w 8023328"/>
              <a:gd name="connsiteY3121" fmla="*/ 583873 h 2380521"/>
              <a:gd name="connsiteX3122" fmla="*/ 584865 w 8023328"/>
              <a:gd name="connsiteY3122" fmla="*/ 596271 h 2380521"/>
              <a:gd name="connsiteX3123" fmla="*/ 570076 w 8023328"/>
              <a:gd name="connsiteY3123" fmla="*/ 583873 h 2380521"/>
              <a:gd name="connsiteX3124" fmla="*/ 584865 w 8023328"/>
              <a:gd name="connsiteY3124" fmla="*/ 570017 h 2380521"/>
              <a:gd name="connsiteX3125" fmla="*/ 513668 w 8023328"/>
              <a:gd name="connsiteY3125" fmla="*/ 570017 h 2380521"/>
              <a:gd name="connsiteX3126" fmla="*/ 528846 w 8023328"/>
              <a:gd name="connsiteY3126" fmla="*/ 583873 h 2380521"/>
              <a:gd name="connsiteX3127" fmla="*/ 513668 w 8023328"/>
              <a:gd name="connsiteY3127" fmla="*/ 596271 h 2380521"/>
              <a:gd name="connsiteX3128" fmla="*/ 499248 w 8023328"/>
              <a:gd name="connsiteY3128" fmla="*/ 583873 h 2380521"/>
              <a:gd name="connsiteX3129" fmla="*/ 513668 w 8023328"/>
              <a:gd name="connsiteY3129" fmla="*/ 570017 h 2380521"/>
              <a:gd name="connsiteX3130" fmla="*/ 439833 w 8023328"/>
              <a:gd name="connsiteY3130" fmla="*/ 570017 h 2380521"/>
              <a:gd name="connsiteX3131" fmla="*/ 454623 w 8023328"/>
              <a:gd name="connsiteY3131" fmla="*/ 583873 h 2380521"/>
              <a:gd name="connsiteX3132" fmla="*/ 439833 w 8023328"/>
              <a:gd name="connsiteY3132" fmla="*/ 596271 h 2380521"/>
              <a:gd name="connsiteX3133" fmla="*/ 425044 w 8023328"/>
              <a:gd name="connsiteY3133" fmla="*/ 583873 h 2380521"/>
              <a:gd name="connsiteX3134" fmla="*/ 439833 w 8023328"/>
              <a:gd name="connsiteY3134" fmla="*/ 570017 h 2380521"/>
              <a:gd name="connsiteX3135" fmla="*/ 368072 w 8023328"/>
              <a:gd name="connsiteY3135" fmla="*/ 570017 h 2380521"/>
              <a:gd name="connsiteX3136" fmla="*/ 380467 w 8023328"/>
              <a:gd name="connsiteY3136" fmla="*/ 583873 h 2380521"/>
              <a:gd name="connsiteX3137" fmla="*/ 368072 w 8023328"/>
              <a:gd name="connsiteY3137" fmla="*/ 596271 h 2380521"/>
              <a:gd name="connsiteX3138" fmla="*/ 354211 w 8023328"/>
              <a:gd name="connsiteY3138" fmla="*/ 583873 h 2380521"/>
              <a:gd name="connsiteX3139" fmla="*/ 368072 w 8023328"/>
              <a:gd name="connsiteY3139" fmla="*/ 570017 h 2380521"/>
              <a:gd name="connsiteX3140" fmla="*/ 3081772 w 8023328"/>
              <a:gd name="connsiteY3140" fmla="*/ 499186 h 2380521"/>
              <a:gd name="connsiteX3141" fmla="*/ 3095622 w 8023328"/>
              <a:gd name="connsiteY3141" fmla="*/ 511583 h 2380521"/>
              <a:gd name="connsiteX3142" fmla="*/ 3081772 w 8023328"/>
              <a:gd name="connsiteY3142" fmla="*/ 525440 h 2380521"/>
              <a:gd name="connsiteX3143" fmla="*/ 3069372 w 8023328"/>
              <a:gd name="connsiteY3143" fmla="*/ 511583 h 2380521"/>
              <a:gd name="connsiteX3144" fmla="*/ 3081772 w 8023328"/>
              <a:gd name="connsiteY3144" fmla="*/ 499186 h 2380521"/>
              <a:gd name="connsiteX3145" fmla="*/ 3013712 w 8023328"/>
              <a:gd name="connsiteY3145" fmla="*/ 499186 h 2380521"/>
              <a:gd name="connsiteX3146" fmla="*/ 3028135 w 8023328"/>
              <a:gd name="connsiteY3146" fmla="*/ 511583 h 2380521"/>
              <a:gd name="connsiteX3147" fmla="*/ 3013712 w 8023328"/>
              <a:gd name="connsiteY3147" fmla="*/ 525440 h 2380521"/>
              <a:gd name="connsiteX3148" fmla="*/ 2998539 w 8023328"/>
              <a:gd name="connsiteY3148" fmla="*/ 511583 h 2380521"/>
              <a:gd name="connsiteX3149" fmla="*/ 3013712 w 8023328"/>
              <a:gd name="connsiteY3149" fmla="*/ 499186 h 2380521"/>
              <a:gd name="connsiteX3150" fmla="*/ 2942491 w 8023328"/>
              <a:gd name="connsiteY3150" fmla="*/ 499186 h 2380521"/>
              <a:gd name="connsiteX3151" fmla="*/ 2957285 w 8023328"/>
              <a:gd name="connsiteY3151" fmla="*/ 511583 h 2380521"/>
              <a:gd name="connsiteX3152" fmla="*/ 2942491 w 8023328"/>
              <a:gd name="connsiteY3152" fmla="*/ 525440 h 2380521"/>
              <a:gd name="connsiteX3153" fmla="*/ 2927705 w 8023328"/>
              <a:gd name="connsiteY3153" fmla="*/ 511583 h 2380521"/>
              <a:gd name="connsiteX3154" fmla="*/ 2942491 w 8023328"/>
              <a:gd name="connsiteY3154" fmla="*/ 499186 h 2380521"/>
              <a:gd name="connsiteX3155" fmla="*/ 2868291 w 8023328"/>
              <a:gd name="connsiteY3155" fmla="*/ 499186 h 2380521"/>
              <a:gd name="connsiteX3156" fmla="*/ 2883082 w 8023328"/>
              <a:gd name="connsiteY3156" fmla="*/ 511583 h 2380521"/>
              <a:gd name="connsiteX3157" fmla="*/ 2868291 w 8023328"/>
              <a:gd name="connsiteY3157" fmla="*/ 525440 h 2380521"/>
              <a:gd name="connsiteX3158" fmla="*/ 2853502 w 8023328"/>
              <a:gd name="connsiteY3158" fmla="*/ 511583 h 2380521"/>
              <a:gd name="connsiteX3159" fmla="*/ 2868291 w 8023328"/>
              <a:gd name="connsiteY3159" fmla="*/ 499186 h 2380521"/>
              <a:gd name="connsiteX3160" fmla="*/ 2796533 w 8023328"/>
              <a:gd name="connsiteY3160" fmla="*/ 499186 h 2380521"/>
              <a:gd name="connsiteX3161" fmla="*/ 2808931 w 8023328"/>
              <a:gd name="connsiteY3161" fmla="*/ 511583 h 2380521"/>
              <a:gd name="connsiteX3162" fmla="*/ 2796533 w 8023328"/>
              <a:gd name="connsiteY3162" fmla="*/ 525440 h 2380521"/>
              <a:gd name="connsiteX3163" fmla="*/ 2782678 w 8023328"/>
              <a:gd name="connsiteY3163" fmla="*/ 511583 h 2380521"/>
              <a:gd name="connsiteX3164" fmla="*/ 2796533 w 8023328"/>
              <a:gd name="connsiteY3164" fmla="*/ 499186 h 2380521"/>
              <a:gd name="connsiteX3165" fmla="*/ 2725695 w 8023328"/>
              <a:gd name="connsiteY3165" fmla="*/ 499186 h 2380521"/>
              <a:gd name="connsiteX3166" fmla="*/ 2738097 w 8023328"/>
              <a:gd name="connsiteY3166" fmla="*/ 511583 h 2380521"/>
              <a:gd name="connsiteX3167" fmla="*/ 2725695 w 8023328"/>
              <a:gd name="connsiteY3167" fmla="*/ 525440 h 2380521"/>
              <a:gd name="connsiteX3168" fmla="*/ 2711846 w 8023328"/>
              <a:gd name="connsiteY3168" fmla="*/ 511583 h 2380521"/>
              <a:gd name="connsiteX3169" fmla="*/ 2725695 w 8023328"/>
              <a:gd name="connsiteY3169" fmla="*/ 499186 h 2380521"/>
              <a:gd name="connsiteX3170" fmla="*/ 2654870 w 8023328"/>
              <a:gd name="connsiteY3170" fmla="*/ 499186 h 2380521"/>
              <a:gd name="connsiteX3171" fmla="*/ 2667266 w 8023328"/>
              <a:gd name="connsiteY3171" fmla="*/ 511583 h 2380521"/>
              <a:gd name="connsiteX3172" fmla="*/ 2654870 w 8023328"/>
              <a:gd name="connsiteY3172" fmla="*/ 525440 h 2380521"/>
              <a:gd name="connsiteX3173" fmla="*/ 2641013 w 8023328"/>
              <a:gd name="connsiteY3173" fmla="*/ 511583 h 2380521"/>
              <a:gd name="connsiteX3174" fmla="*/ 2654870 w 8023328"/>
              <a:gd name="connsiteY3174" fmla="*/ 499186 h 2380521"/>
              <a:gd name="connsiteX3175" fmla="*/ 2582580 w 8023328"/>
              <a:gd name="connsiteY3175" fmla="*/ 499186 h 2380521"/>
              <a:gd name="connsiteX3176" fmla="*/ 2596435 w 8023328"/>
              <a:gd name="connsiteY3176" fmla="*/ 511583 h 2380521"/>
              <a:gd name="connsiteX3177" fmla="*/ 2582580 w 8023328"/>
              <a:gd name="connsiteY3177" fmla="*/ 525440 h 2380521"/>
              <a:gd name="connsiteX3178" fmla="*/ 2570184 w 8023328"/>
              <a:gd name="connsiteY3178" fmla="*/ 511583 h 2380521"/>
              <a:gd name="connsiteX3179" fmla="*/ 2582580 w 8023328"/>
              <a:gd name="connsiteY3179" fmla="*/ 499186 h 2380521"/>
              <a:gd name="connsiteX3180" fmla="*/ 2511026 w 8023328"/>
              <a:gd name="connsiteY3180" fmla="*/ 499186 h 2380521"/>
              <a:gd name="connsiteX3181" fmla="*/ 2525610 w 8023328"/>
              <a:gd name="connsiteY3181" fmla="*/ 511583 h 2380521"/>
              <a:gd name="connsiteX3182" fmla="*/ 2511026 w 8023328"/>
              <a:gd name="connsiteY3182" fmla="*/ 525440 h 2380521"/>
              <a:gd name="connsiteX3183" fmla="*/ 2499361 w 8023328"/>
              <a:gd name="connsiteY3183" fmla="*/ 511583 h 2380521"/>
              <a:gd name="connsiteX3184" fmla="*/ 2511026 w 8023328"/>
              <a:gd name="connsiteY3184" fmla="*/ 499186 h 2380521"/>
              <a:gd name="connsiteX3185" fmla="*/ 2440924 w 8023328"/>
              <a:gd name="connsiteY3185" fmla="*/ 499186 h 2380521"/>
              <a:gd name="connsiteX3186" fmla="*/ 2454781 w 8023328"/>
              <a:gd name="connsiteY3186" fmla="*/ 511583 h 2380521"/>
              <a:gd name="connsiteX3187" fmla="*/ 2440924 w 8023328"/>
              <a:gd name="connsiteY3187" fmla="*/ 525440 h 2380521"/>
              <a:gd name="connsiteX3188" fmla="*/ 2428527 w 8023328"/>
              <a:gd name="connsiteY3188" fmla="*/ 511583 h 2380521"/>
              <a:gd name="connsiteX3189" fmla="*/ 2440924 w 8023328"/>
              <a:gd name="connsiteY3189" fmla="*/ 499186 h 2380521"/>
              <a:gd name="connsiteX3190" fmla="*/ 2369108 w 8023328"/>
              <a:gd name="connsiteY3190" fmla="*/ 499186 h 2380521"/>
              <a:gd name="connsiteX3191" fmla="*/ 2383898 w 8023328"/>
              <a:gd name="connsiteY3191" fmla="*/ 511583 h 2380521"/>
              <a:gd name="connsiteX3192" fmla="*/ 2369108 w 8023328"/>
              <a:gd name="connsiteY3192" fmla="*/ 525440 h 2380521"/>
              <a:gd name="connsiteX3193" fmla="*/ 2354319 w 8023328"/>
              <a:gd name="connsiteY3193" fmla="*/ 511583 h 2380521"/>
              <a:gd name="connsiteX3194" fmla="*/ 2369108 w 8023328"/>
              <a:gd name="connsiteY3194" fmla="*/ 499186 h 2380521"/>
              <a:gd name="connsiteX3195" fmla="*/ 2298278 w 8023328"/>
              <a:gd name="connsiteY3195" fmla="*/ 499186 h 2380521"/>
              <a:gd name="connsiteX3196" fmla="*/ 2313066 w 8023328"/>
              <a:gd name="connsiteY3196" fmla="*/ 511583 h 2380521"/>
              <a:gd name="connsiteX3197" fmla="*/ 2298278 w 8023328"/>
              <a:gd name="connsiteY3197" fmla="*/ 525440 h 2380521"/>
              <a:gd name="connsiteX3198" fmla="*/ 2283488 w 8023328"/>
              <a:gd name="connsiteY3198" fmla="*/ 511583 h 2380521"/>
              <a:gd name="connsiteX3199" fmla="*/ 2298278 w 8023328"/>
              <a:gd name="connsiteY3199" fmla="*/ 499186 h 2380521"/>
              <a:gd name="connsiteX3200" fmla="*/ 2226514 w 8023328"/>
              <a:gd name="connsiteY3200" fmla="*/ 499186 h 2380521"/>
              <a:gd name="connsiteX3201" fmla="*/ 2238914 w 8023328"/>
              <a:gd name="connsiteY3201" fmla="*/ 511583 h 2380521"/>
              <a:gd name="connsiteX3202" fmla="*/ 2226514 w 8023328"/>
              <a:gd name="connsiteY3202" fmla="*/ 525440 h 2380521"/>
              <a:gd name="connsiteX3203" fmla="*/ 2212655 w 8023328"/>
              <a:gd name="connsiteY3203" fmla="*/ 511583 h 2380521"/>
              <a:gd name="connsiteX3204" fmla="*/ 2226514 w 8023328"/>
              <a:gd name="connsiteY3204" fmla="*/ 499186 h 2380521"/>
              <a:gd name="connsiteX3205" fmla="*/ 2155680 w 8023328"/>
              <a:gd name="connsiteY3205" fmla="*/ 499186 h 2380521"/>
              <a:gd name="connsiteX3206" fmla="*/ 2168079 w 8023328"/>
              <a:gd name="connsiteY3206" fmla="*/ 511583 h 2380521"/>
              <a:gd name="connsiteX3207" fmla="*/ 2155680 w 8023328"/>
              <a:gd name="connsiteY3207" fmla="*/ 525440 h 2380521"/>
              <a:gd name="connsiteX3208" fmla="*/ 2141823 w 8023328"/>
              <a:gd name="connsiteY3208" fmla="*/ 511583 h 2380521"/>
              <a:gd name="connsiteX3209" fmla="*/ 2155680 w 8023328"/>
              <a:gd name="connsiteY3209" fmla="*/ 499186 h 2380521"/>
              <a:gd name="connsiteX3210" fmla="*/ 2084846 w 8023328"/>
              <a:gd name="connsiteY3210" fmla="*/ 499186 h 2380521"/>
              <a:gd name="connsiteX3211" fmla="*/ 2097246 w 8023328"/>
              <a:gd name="connsiteY3211" fmla="*/ 511583 h 2380521"/>
              <a:gd name="connsiteX3212" fmla="*/ 2084846 w 8023328"/>
              <a:gd name="connsiteY3212" fmla="*/ 525440 h 2380521"/>
              <a:gd name="connsiteX3213" fmla="*/ 2070991 w 8023328"/>
              <a:gd name="connsiteY3213" fmla="*/ 511583 h 2380521"/>
              <a:gd name="connsiteX3214" fmla="*/ 2084846 w 8023328"/>
              <a:gd name="connsiteY3214" fmla="*/ 499186 h 2380521"/>
              <a:gd name="connsiteX3215" fmla="*/ 2011831 w 8023328"/>
              <a:gd name="connsiteY3215" fmla="*/ 499186 h 2380521"/>
              <a:gd name="connsiteX3216" fmla="*/ 2026416 w 8023328"/>
              <a:gd name="connsiteY3216" fmla="*/ 511583 h 2380521"/>
              <a:gd name="connsiteX3217" fmla="*/ 2011831 w 8023328"/>
              <a:gd name="connsiteY3217" fmla="*/ 525440 h 2380521"/>
              <a:gd name="connsiteX3218" fmla="*/ 2000165 w 8023328"/>
              <a:gd name="connsiteY3218" fmla="*/ 511583 h 2380521"/>
              <a:gd name="connsiteX3219" fmla="*/ 2011831 w 8023328"/>
              <a:gd name="connsiteY3219" fmla="*/ 499186 h 2380521"/>
              <a:gd name="connsiteX3220" fmla="*/ 1938362 w 8023328"/>
              <a:gd name="connsiteY3220" fmla="*/ 499186 h 2380521"/>
              <a:gd name="connsiteX3221" fmla="*/ 1952216 w 8023328"/>
              <a:gd name="connsiteY3221" fmla="*/ 511583 h 2380521"/>
              <a:gd name="connsiteX3222" fmla="*/ 1938362 w 8023328"/>
              <a:gd name="connsiteY3222" fmla="*/ 525440 h 2380521"/>
              <a:gd name="connsiteX3223" fmla="*/ 1925965 w 8023328"/>
              <a:gd name="connsiteY3223" fmla="*/ 511583 h 2380521"/>
              <a:gd name="connsiteX3224" fmla="*/ 1938362 w 8023328"/>
              <a:gd name="connsiteY3224" fmla="*/ 499186 h 2380521"/>
              <a:gd name="connsiteX3225" fmla="*/ 1867525 w 8023328"/>
              <a:gd name="connsiteY3225" fmla="*/ 499186 h 2380521"/>
              <a:gd name="connsiteX3226" fmla="*/ 1881384 w 8023328"/>
              <a:gd name="connsiteY3226" fmla="*/ 511583 h 2380521"/>
              <a:gd name="connsiteX3227" fmla="*/ 1867525 w 8023328"/>
              <a:gd name="connsiteY3227" fmla="*/ 525440 h 2380521"/>
              <a:gd name="connsiteX3228" fmla="*/ 1855126 w 8023328"/>
              <a:gd name="connsiteY3228" fmla="*/ 511583 h 2380521"/>
              <a:gd name="connsiteX3229" fmla="*/ 1867525 w 8023328"/>
              <a:gd name="connsiteY3229" fmla="*/ 499186 h 2380521"/>
              <a:gd name="connsiteX3230" fmla="*/ 1799085 w 8023328"/>
              <a:gd name="connsiteY3230" fmla="*/ 499186 h 2380521"/>
              <a:gd name="connsiteX3231" fmla="*/ 1813871 w 8023328"/>
              <a:gd name="connsiteY3231" fmla="*/ 511583 h 2380521"/>
              <a:gd name="connsiteX3232" fmla="*/ 1799085 w 8023328"/>
              <a:gd name="connsiteY3232" fmla="*/ 525440 h 2380521"/>
              <a:gd name="connsiteX3233" fmla="*/ 1784295 w 8023328"/>
              <a:gd name="connsiteY3233" fmla="*/ 511583 h 2380521"/>
              <a:gd name="connsiteX3234" fmla="*/ 1799085 w 8023328"/>
              <a:gd name="connsiteY3234" fmla="*/ 499186 h 2380521"/>
              <a:gd name="connsiteX3235" fmla="*/ 1728257 w 8023328"/>
              <a:gd name="connsiteY3235" fmla="*/ 499186 h 2380521"/>
              <a:gd name="connsiteX3236" fmla="*/ 1743046 w 8023328"/>
              <a:gd name="connsiteY3236" fmla="*/ 511583 h 2380521"/>
              <a:gd name="connsiteX3237" fmla="*/ 1728257 w 8023328"/>
              <a:gd name="connsiteY3237" fmla="*/ 525440 h 2380521"/>
              <a:gd name="connsiteX3238" fmla="*/ 1713469 w 8023328"/>
              <a:gd name="connsiteY3238" fmla="*/ 511583 h 2380521"/>
              <a:gd name="connsiteX3239" fmla="*/ 1728257 w 8023328"/>
              <a:gd name="connsiteY3239" fmla="*/ 499186 h 2380521"/>
              <a:gd name="connsiteX3240" fmla="*/ 1657426 w 8023328"/>
              <a:gd name="connsiteY3240" fmla="*/ 499186 h 2380521"/>
              <a:gd name="connsiteX3241" fmla="*/ 1672218 w 8023328"/>
              <a:gd name="connsiteY3241" fmla="*/ 511583 h 2380521"/>
              <a:gd name="connsiteX3242" fmla="*/ 1657426 w 8023328"/>
              <a:gd name="connsiteY3242" fmla="*/ 525440 h 2380521"/>
              <a:gd name="connsiteX3243" fmla="*/ 1642647 w 8023328"/>
              <a:gd name="connsiteY3243" fmla="*/ 511583 h 2380521"/>
              <a:gd name="connsiteX3244" fmla="*/ 1657426 w 8023328"/>
              <a:gd name="connsiteY3244" fmla="*/ 499186 h 2380521"/>
              <a:gd name="connsiteX3245" fmla="*/ 1582294 w 8023328"/>
              <a:gd name="connsiteY3245" fmla="*/ 499186 h 2380521"/>
              <a:gd name="connsiteX3246" fmla="*/ 1594694 w 8023328"/>
              <a:gd name="connsiteY3246" fmla="*/ 511583 h 2380521"/>
              <a:gd name="connsiteX3247" fmla="*/ 1582294 w 8023328"/>
              <a:gd name="connsiteY3247" fmla="*/ 525440 h 2380521"/>
              <a:gd name="connsiteX3248" fmla="*/ 1568438 w 8023328"/>
              <a:gd name="connsiteY3248" fmla="*/ 511583 h 2380521"/>
              <a:gd name="connsiteX3249" fmla="*/ 1582294 w 8023328"/>
              <a:gd name="connsiteY3249" fmla="*/ 499186 h 2380521"/>
              <a:gd name="connsiteX3250" fmla="*/ 1512192 w 8023328"/>
              <a:gd name="connsiteY3250" fmla="*/ 499186 h 2380521"/>
              <a:gd name="connsiteX3251" fmla="*/ 1523862 w 8023328"/>
              <a:gd name="connsiteY3251" fmla="*/ 511583 h 2380521"/>
              <a:gd name="connsiteX3252" fmla="*/ 1512192 w 8023328"/>
              <a:gd name="connsiteY3252" fmla="*/ 525440 h 2380521"/>
              <a:gd name="connsiteX3253" fmla="*/ 1497607 w 8023328"/>
              <a:gd name="connsiteY3253" fmla="*/ 511583 h 2380521"/>
              <a:gd name="connsiteX3254" fmla="*/ 1512192 w 8023328"/>
              <a:gd name="connsiteY3254" fmla="*/ 499186 h 2380521"/>
              <a:gd name="connsiteX3255" fmla="*/ 1440623 w 8023328"/>
              <a:gd name="connsiteY3255" fmla="*/ 499186 h 2380521"/>
              <a:gd name="connsiteX3256" fmla="*/ 1453023 w 8023328"/>
              <a:gd name="connsiteY3256" fmla="*/ 511583 h 2380521"/>
              <a:gd name="connsiteX3257" fmla="*/ 1440623 w 8023328"/>
              <a:gd name="connsiteY3257" fmla="*/ 525440 h 2380521"/>
              <a:gd name="connsiteX3258" fmla="*/ 1426771 w 8023328"/>
              <a:gd name="connsiteY3258" fmla="*/ 511583 h 2380521"/>
              <a:gd name="connsiteX3259" fmla="*/ 1440623 w 8023328"/>
              <a:gd name="connsiteY3259" fmla="*/ 499186 h 2380521"/>
              <a:gd name="connsiteX3260" fmla="*/ 1368341 w 8023328"/>
              <a:gd name="connsiteY3260" fmla="*/ 499186 h 2380521"/>
              <a:gd name="connsiteX3261" fmla="*/ 1382196 w 8023328"/>
              <a:gd name="connsiteY3261" fmla="*/ 511583 h 2380521"/>
              <a:gd name="connsiteX3262" fmla="*/ 1368341 w 8023328"/>
              <a:gd name="connsiteY3262" fmla="*/ 525440 h 2380521"/>
              <a:gd name="connsiteX3263" fmla="*/ 1355948 w 8023328"/>
              <a:gd name="connsiteY3263" fmla="*/ 511583 h 2380521"/>
              <a:gd name="connsiteX3264" fmla="*/ 1368341 w 8023328"/>
              <a:gd name="connsiteY3264" fmla="*/ 499186 h 2380521"/>
              <a:gd name="connsiteX3265" fmla="*/ 1297515 w 8023328"/>
              <a:gd name="connsiteY3265" fmla="*/ 499186 h 2380521"/>
              <a:gd name="connsiteX3266" fmla="*/ 1311369 w 8023328"/>
              <a:gd name="connsiteY3266" fmla="*/ 513042 h 2380521"/>
              <a:gd name="connsiteX3267" fmla="*/ 1297515 w 8023328"/>
              <a:gd name="connsiteY3267" fmla="*/ 525440 h 2380521"/>
              <a:gd name="connsiteX3268" fmla="*/ 1285118 w 8023328"/>
              <a:gd name="connsiteY3268" fmla="*/ 513042 h 2380521"/>
              <a:gd name="connsiteX3269" fmla="*/ 1297515 w 8023328"/>
              <a:gd name="connsiteY3269" fmla="*/ 499186 h 2380521"/>
              <a:gd name="connsiteX3270" fmla="*/ 1225700 w 8023328"/>
              <a:gd name="connsiteY3270" fmla="*/ 499186 h 2380521"/>
              <a:gd name="connsiteX3271" fmla="*/ 1240491 w 8023328"/>
              <a:gd name="connsiteY3271" fmla="*/ 513042 h 2380521"/>
              <a:gd name="connsiteX3272" fmla="*/ 1225700 w 8023328"/>
              <a:gd name="connsiteY3272" fmla="*/ 525440 h 2380521"/>
              <a:gd name="connsiteX3273" fmla="*/ 1210925 w 8023328"/>
              <a:gd name="connsiteY3273" fmla="*/ 513042 h 2380521"/>
              <a:gd name="connsiteX3274" fmla="*/ 1225700 w 8023328"/>
              <a:gd name="connsiteY3274" fmla="*/ 499186 h 2380521"/>
              <a:gd name="connsiteX3275" fmla="*/ 1154881 w 8023328"/>
              <a:gd name="connsiteY3275" fmla="*/ 499186 h 2380521"/>
              <a:gd name="connsiteX3276" fmla="*/ 1169669 w 8023328"/>
              <a:gd name="connsiteY3276" fmla="*/ 513042 h 2380521"/>
              <a:gd name="connsiteX3277" fmla="*/ 1154881 w 8023328"/>
              <a:gd name="connsiteY3277" fmla="*/ 525440 h 2380521"/>
              <a:gd name="connsiteX3278" fmla="*/ 1140095 w 8023328"/>
              <a:gd name="connsiteY3278" fmla="*/ 513042 h 2380521"/>
              <a:gd name="connsiteX3279" fmla="*/ 1154881 w 8023328"/>
              <a:gd name="connsiteY3279" fmla="*/ 499186 h 2380521"/>
              <a:gd name="connsiteX3280" fmla="*/ 1084053 w 8023328"/>
              <a:gd name="connsiteY3280" fmla="*/ 499186 h 2380521"/>
              <a:gd name="connsiteX3281" fmla="*/ 1098842 w 8023328"/>
              <a:gd name="connsiteY3281" fmla="*/ 513042 h 2380521"/>
              <a:gd name="connsiteX3282" fmla="*/ 1084053 w 8023328"/>
              <a:gd name="connsiteY3282" fmla="*/ 525440 h 2380521"/>
              <a:gd name="connsiteX3283" fmla="*/ 1069267 w 8023328"/>
              <a:gd name="connsiteY3283" fmla="*/ 513042 h 2380521"/>
              <a:gd name="connsiteX3284" fmla="*/ 1084053 w 8023328"/>
              <a:gd name="connsiteY3284" fmla="*/ 499186 h 2380521"/>
              <a:gd name="connsiteX3285" fmla="*/ 1013012 w 8023328"/>
              <a:gd name="connsiteY3285" fmla="*/ 499186 h 2380521"/>
              <a:gd name="connsiteX3286" fmla="*/ 1024685 w 8023328"/>
              <a:gd name="connsiteY3286" fmla="*/ 513042 h 2380521"/>
              <a:gd name="connsiteX3287" fmla="*/ 1013012 w 8023328"/>
              <a:gd name="connsiteY3287" fmla="*/ 525440 h 2380521"/>
              <a:gd name="connsiteX3288" fmla="*/ 998433 w 8023328"/>
              <a:gd name="connsiteY3288" fmla="*/ 513042 h 2380521"/>
              <a:gd name="connsiteX3289" fmla="*/ 1013012 w 8023328"/>
              <a:gd name="connsiteY3289" fmla="*/ 499186 h 2380521"/>
              <a:gd name="connsiteX3290" fmla="*/ 941461 w 8023328"/>
              <a:gd name="connsiteY3290" fmla="*/ 499186 h 2380521"/>
              <a:gd name="connsiteX3291" fmla="*/ 953861 w 8023328"/>
              <a:gd name="connsiteY3291" fmla="*/ 513042 h 2380521"/>
              <a:gd name="connsiteX3292" fmla="*/ 941461 w 8023328"/>
              <a:gd name="connsiteY3292" fmla="*/ 525440 h 2380521"/>
              <a:gd name="connsiteX3293" fmla="*/ 927607 w 8023328"/>
              <a:gd name="connsiteY3293" fmla="*/ 513042 h 2380521"/>
              <a:gd name="connsiteX3294" fmla="*/ 941461 w 8023328"/>
              <a:gd name="connsiteY3294" fmla="*/ 499186 h 2380521"/>
              <a:gd name="connsiteX3295" fmla="*/ 870626 w 8023328"/>
              <a:gd name="connsiteY3295" fmla="*/ 499186 h 2380521"/>
              <a:gd name="connsiteX3296" fmla="*/ 883027 w 8023328"/>
              <a:gd name="connsiteY3296" fmla="*/ 513042 h 2380521"/>
              <a:gd name="connsiteX3297" fmla="*/ 870626 w 8023328"/>
              <a:gd name="connsiteY3297" fmla="*/ 525440 h 2380521"/>
              <a:gd name="connsiteX3298" fmla="*/ 856774 w 8023328"/>
              <a:gd name="connsiteY3298" fmla="*/ 513042 h 2380521"/>
              <a:gd name="connsiteX3299" fmla="*/ 870626 w 8023328"/>
              <a:gd name="connsiteY3299" fmla="*/ 499186 h 2380521"/>
              <a:gd name="connsiteX3300" fmla="*/ 798340 w 8023328"/>
              <a:gd name="connsiteY3300" fmla="*/ 499186 h 2380521"/>
              <a:gd name="connsiteX3301" fmla="*/ 812196 w 8023328"/>
              <a:gd name="connsiteY3301" fmla="*/ 513042 h 2380521"/>
              <a:gd name="connsiteX3302" fmla="*/ 798340 w 8023328"/>
              <a:gd name="connsiteY3302" fmla="*/ 525440 h 2380521"/>
              <a:gd name="connsiteX3303" fmla="*/ 785941 w 8023328"/>
              <a:gd name="connsiteY3303" fmla="*/ 513042 h 2380521"/>
              <a:gd name="connsiteX3304" fmla="*/ 798340 w 8023328"/>
              <a:gd name="connsiteY3304" fmla="*/ 499186 h 2380521"/>
              <a:gd name="connsiteX3305" fmla="*/ 724135 w 8023328"/>
              <a:gd name="connsiteY3305" fmla="*/ 499186 h 2380521"/>
              <a:gd name="connsiteX3306" fmla="*/ 737991 w 8023328"/>
              <a:gd name="connsiteY3306" fmla="*/ 513042 h 2380521"/>
              <a:gd name="connsiteX3307" fmla="*/ 724135 w 8023328"/>
              <a:gd name="connsiteY3307" fmla="*/ 525440 h 2380521"/>
              <a:gd name="connsiteX3308" fmla="*/ 711744 w 8023328"/>
              <a:gd name="connsiteY3308" fmla="*/ 513042 h 2380521"/>
              <a:gd name="connsiteX3309" fmla="*/ 724135 w 8023328"/>
              <a:gd name="connsiteY3309" fmla="*/ 499186 h 2380521"/>
              <a:gd name="connsiteX3310" fmla="*/ 653306 w 8023328"/>
              <a:gd name="connsiteY3310" fmla="*/ 499186 h 2380521"/>
              <a:gd name="connsiteX3311" fmla="*/ 667164 w 8023328"/>
              <a:gd name="connsiteY3311" fmla="*/ 513042 h 2380521"/>
              <a:gd name="connsiteX3312" fmla="*/ 653306 w 8023328"/>
              <a:gd name="connsiteY3312" fmla="*/ 525440 h 2380521"/>
              <a:gd name="connsiteX3313" fmla="*/ 640910 w 8023328"/>
              <a:gd name="connsiteY3313" fmla="*/ 513042 h 2380521"/>
              <a:gd name="connsiteX3314" fmla="*/ 653306 w 8023328"/>
              <a:gd name="connsiteY3314" fmla="*/ 499186 h 2380521"/>
              <a:gd name="connsiteX3315" fmla="*/ 584869 w 8023328"/>
              <a:gd name="connsiteY3315" fmla="*/ 499186 h 2380521"/>
              <a:gd name="connsiteX3316" fmla="*/ 599654 w 8023328"/>
              <a:gd name="connsiteY3316" fmla="*/ 513042 h 2380521"/>
              <a:gd name="connsiteX3317" fmla="*/ 584869 w 8023328"/>
              <a:gd name="connsiteY3317" fmla="*/ 525440 h 2380521"/>
              <a:gd name="connsiteX3318" fmla="*/ 570076 w 8023328"/>
              <a:gd name="connsiteY3318" fmla="*/ 513042 h 2380521"/>
              <a:gd name="connsiteX3319" fmla="*/ 584869 w 8023328"/>
              <a:gd name="connsiteY3319" fmla="*/ 499186 h 2380521"/>
              <a:gd name="connsiteX3320" fmla="*/ 513670 w 8023328"/>
              <a:gd name="connsiteY3320" fmla="*/ 499186 h 2380521"/>
              <a:gd name="connsiteX3321" fmla="*/ 528846 w 8023328"/>
              <a:gd name="connsiteY3321" fmla="*/ 513042 h 2380521"/>
              <a:gd name="connsiteX3322" fmla="*/ 513670 w 8023328"/>
              <a:gd name="connsiteY3322" fmla="*/ 525440 h 2380521"/>
              <a:gd name="connsiteX3323" fmla="*/ 499248 w 8023328"/>
              <a:gd name="connsiteY3323" fmla="*/ 513042 h 2380521"/>
              <a:gd name="connsiteX3324" fmla="*/ 513670 w 8023328"/>
              <a:gd name="connsiteY3324" fmla="*/ 499186 h 2380521"/>
              <a:gd name="connsiteX3325" fmla="*/ 3939871 w 8023328"/>
              <a:gd name="connsiteY3325" fmla="*/ 495814 h 2380521"/>
              <a:gd name="connsiteX3326" fmla="*/ 3952268 w 8023328"/>
              <a:gd name="connsiteY3326" fmla="*/ 510602 h 2380521"/>
              <a:gd name="connsiteX3327" fmla="*/ 3939871 w 8023328"/>
              <a:gd name="connsiteY3327" fmla="*/ 525391 h 2380521"/>
              <a:gd name="connsiteX3328" fmla="*/ 3926015 w 8023328"/>
              <a:gd name="connsiteY3328" fmla="*/ 510602 h 2380521"/>
              <a:gd name="connsiteX3329" fmla="*/ 3939871 w 8023328"/>
              <a:gd name="connsiteY3329" fmla="*/ 495814 h 2380521"/>
              <a:gd name="connsiteX3330" fmla="*/ 3869042 w 8023328"/>
              <a:gd name="connsiteY3330" fmla="*/ 495814 h 2380521"/>
              <a:gd name="connsiteX3331" fmla="*/ 3881439 w 8023328"/>
              <a:gd name="connsiteY3331" fmla="*/ 510602 h 2380521"/>
              <a:gd name="connsiteX3332" fmla="*/ 3869042 w 8023328"/>
              <a:gd name="connsiteY3332" fmla="*/ 525391 h 2380521"/>
              <a:gd name="connsiteX3333" fmla="*/ 3855186 w 8023328"/>
              <a:gd name="connsiteY3333" fmla="*/ 510602 h 2380521"/>
              <a:gd name="connsiteX3334" fmla="*/ 3869042 w 8023328"/>
              <a:gd name="connsiteY3334" fmla="*/ 495814 h 2380521"/>
              <a:gd name="connsiteX3335" fmla="*/ 3796752 w 8023328"/>
              <a:gd name="connsiteY3335" fmla="*/ 495814 h 2380521"/>
              <a:gd name="connsiteX3336" fmla="*/ 3810608 w 8023328"/>
              <a:gd name="connsiteY3336" fmla="*/ 510602 h 2380521"/>
              <a:gd name="connsiteX3337" fmla="*/ 3796752 w 8023328"/>
              <a:gd name="connsiteY3337" fmla="*/ 525391 h 2380521"/>
              <a:gd name="connsiteX3338" fmla="*/ 3784355 w 8023328"/>
              <a:gd name="connsiteY3338" fmla="*/ 510602 h 2380521"/>
              <a:gd name="connsiteX3339" fmla="*/ 3796752 w 8023328"/>
              <a:gd name="connsiteY3339" fmla="*/ 495814 h 2380521"/>
              <a:gd name="connsiteX3340" fmla="*/ 3725922 w 8023328"/>
              <a:gd name="connsiteY3340" fmla="*/ 495814 h 2380521"/>
              <a:gd name="connsiteX3341" fmla="*/ 3739778 w 8023328"/>
              <a:gd name="connsiteY3341" fmla="*/ 510602 h 2380521"/>
              <a:gd name="connsiteX3342" fmla="*/ 3725922 w 8023328"/>
              <a:gd name="connsiteY3342" fmla="*/ 525391 h 2380521"/>
              <a:gd name="connsiteX3343" fmla="*/ 3713525 w 8023328"/>
              <a:gd name="connsiteY3343" fmla="*/ 510602 h 2380521"/>
              <a:gd name="connsiteX3344" fmla="*/ 3725922 w 8023328"/>
              <a:gd name="connsiteY3344" fmla="*/ 495814 h 2380521"/>
              <a:gd name="connsiteX3345" fmla="*/ 3655091 w 8023328"/>
              <a:gd name="connsiteY3345" fmla="*/ 495814 h 2380521"/>
              <a:gd name="connsiteX3346" fmla="*/ 3668947 w 8023328"/>
              <a:gd name="connsiteY3346" fmla="*/ 510602 h 2380521"/>
              <a:gd name="connsiteX3347" fmla="*/ 3655091 w 8023328"/>
              <a:gd name="connsiteY3347" fmla="*/ 525391 h 2380521"/>
              <a:gd name="connsiteX3348" fmla="*/ 3642694 w 8023328"/>
              <a:gd name="connsiteY3348" fmla="*/ 510602 h 2380521"/>
              <a:gd name="connsiteX3349" fmla="*/ 3655091 w 8023328"/>
              <a:gd name="connsiteY3349" fmla="*/ 495814 h 2380521"/>
              <a:gd name="connsiteX3350" fmla="*/ 3583280 w 8023328"/>
              <a:gd name="connsiteY3350" fmla="*/ 495814 h 2380521"/>
              <a:gd name="connsiteX3351" fmla="*/ 3598069 w 8023328"/>
              <a:gd name="connsiteY3351" fmla="*/ 510602 h 2380521"/>
              <a:gd name="connsiteX3352" fmla="*/ 3583280 w 8023328"/>
              <a:gd name="connsiteY3352" fmla="*/ 525391 h 2380521"/>
              <a:gd name="connsiteX3353" fmla="*/ 3568491 w 8023328"/>
              <a:gd name="connsiteY3353" fmla="*/ 510602 h 2380521"/>
              <a:gd name="connsiteX3354" fmla="*/ 3583280 w 8023328"/>
              <a:gd name="connsiteY3354" fmla="*/ 495814 h 2380521"/>
              <a:gd name="connsiteX3355" fmla="*/ 3512449 w 8023328"/>
              <a:gd name="connsiteY3355" fmla="*/ 495814 h 2380521"/>
              <a:gd name="connsiteX3356" fmla="*/ 3527237 w 8023328"/>
              <a:gd name="connsiteY3356" fmla="*/ 510602 h 2380521"/>
              <a:gd name="connsiteX3357" fmla="*/ 3512449 w 8023328"/>
              <a:gd name="connsiteY3357" fmla="*/ 525391 h 2380521"/>
              <a:gd name="connsiteX3358" fmla="*/ 3497661 w 8023328"/>
              <a:gd name="connsiteY3358" fmla="*/ 510602 h 2380521"/>
              <a:gd name="connsiteX3359" fmla="*/ 3512449 w 8023328"/>
              <a:gd name="connsiteY3359" fmla="*/ 495814 h 2380521"/>
              <a:gd name="connsiteX3360" fmla="*/ 3440686 w 8023328"/>
              <a:gd name="connsiteY3360" fmla="*/ 495814 h 2380521"/>
              <a:gd name="connsiteX3361" fmla="*/ 3453083 w 8023328"/>
              <a:gd name="connsiteY3361" fmla="*/ 510602 h 2380521"/>
              <a:gd name="connsiteX3362" fmla="*/ 3440686 w 8023328"/>
              <a:gd name="connsiteY3362" fmla="*/ 525391 h 2380521"/>
              <a:gd name="connsiteX3363" fmla="*/ 3426830 w 8023328"/>
              <a:gd name="connsiteY3363" fmla="*/ 510602 h 2380521"/>
              <a:gd name="connsiteX3364" fmla="*/ 3440686 w 8023328"/>
              <a:gd name="connsiteY3364" fmla="*/ 495814 h 2380521"/>
              <a:gd name="connsiteX3365" fmla="*/ 3369857 w 8023328"/>
              <a:gd name="connsiteY3365" fmla="*/ 495814 h 2380521"/>
              <a:gd name="connsiteX3366" fmla="*/ 3382254 w 8023328"/>
              <a:gd name="connsiteY3366" fmla="*/ 510602 h 2380521"/>
              <a:gd name="connsiteX3367" fmla="*/ 3369857 w 8023328"/>
              <a:gd name="connsiteY3367" fmla="*/ 525391 h 2380521"/>
              <a:gd name="connsiteX3368" fmla="*/ 3356001 w 8023328"/>
              <a:gd name="connsiteY3368" fmla="*/ 510602 h 2380521"/>
              <a:gd name="connsiteX3369" fmla="*/ 3369857 w 8023328"/>
              <a:gd name="connsiteY3369" fmla="*/ 495814 h 2380521"/>
              <a:gd name="connsiteX3370" fmla="*/ 3299094 w 8023328"/>
              <a:gd name="connsiteY3370" fmla="*/ 495814 h 2380521"/>
              <a:gd name="connsiteX3371" fmla="*/ 3311491 w 8023328"/>
              <a:gd name="connsiteY3371" fmla="*/ 510602 h 2380521"/>
              <a:gd name="connsiteX3372" fmla="*/ 3299094 w 8023328"/>
              <a:gd name="connsiteY3372" fmla="*/ 525391 h 2380521"/>
              <a:gd name="connsiteX3373" fmla="*/ 3285240 w 8023328"/>
              <a:gd name="connsiteY3373" fmla="*/ 510602 h 2380521"/>
              <a:gd name="connsiteX3374" fmla="*/ 3299094 w 8023328"/>
              <a:gd name="connsiteY3374" fmla="*/ 495814 h 2380521"/>
              <a:gd name="connsiteX3375" fmla="*/ 3226805 w 8023328"/>
              <a:gd name="connsiteY3375" fmla="*/ 495814 h 2380521"/>
              <a:gd name="connsiteX3376" fmla="*/ 3240660 w 8023328"/>
              <a:gd name="connsiteY3376" fmla="*/ 510602 h 2380521"/>
              <a:gd name="connsiteX3377" fmla="*/ 3226805 w 8023328"/>
              <a:gd name="connsiteY3377" fmla="*/ 525391 h 2380521"/>
              <a:gd name="connsiteX3378" fmla="*/ 3214406 w 8023328"/>
              <a:gd name="connsiteY3378" fmla="*/ 510602 h 2380521"/>
              <a:gd name="connsiteX3379" fmla="*/ 3226805 w 8023328"/>
              <a:gd name="connsiteY3379" fmla="*/ 495814 h 2380521"/>
              <a:gd name="connsiteX3380" fmla="*/ 3152602 w 8023328"/>
              <a:gd name="connsiteY3380" fmla="*/ 495814 h 2380521"/>
              <a:gd name="connsiteX3381" fmla="*/ 3166454 w 8023328"/>
              <a:gd name="connsiteY3381" fmla="*/ 510602 h 2380521"/>
              <a:gd name="connsiteX3382" fmla="*/ 3152602 w 8023328"/>
              <a:gd name="connsiteY3382" fmla="*/ 525391 h 2380521"/>
              <a:gd name="connsiteX3383" fmla="*/ 3140203 w 8023328"/>
              <a:gd name="connsiteY3383" fmla="*/ 510602 h 2380521"/>
              <a:gd name="connsiteX3384" fmla="*/ 3152602 w 8023328"/>
              <a:gd name="connsiteY3384" fmla="*/ 495814 h 2380521"/>
              <a:gd name="connsiteX3385" fmla="*/ 2439944 w 8023328"/>
              <a:gd name="connsiteY3385" fmla="*/ 428356 h 2380521"/>
              <a:gd name="connsiteX3386" fmla="*/ 2454729 w 8023328"/>
              <a:gd name="connsiteY3386" fmla="*/ 440753 h 2380521"/>
              <a:gd name="connsiteX3387" fmla="*/ 2439944 w 8023328"/>
              <a:gd name="connsiteY3387" fmla="*/ 454610 h 2380521"/>
              <a:gd name="connsiteX3388" fmla="*/ 2425156 w 8023328"/>
              <a:gd name="connsiteY3388" fmla="*/ 440753 h 2380521"/>
              <a:gd name="connsiteX3389" fmla="*/ 2439944 w 8023328"/>
              <a:gd name="connsiteY3389" fmla="*/ 428356 h 2380521"/>
              <a:gd name="connsiteX3390" fmla="*/ 2369110 w 8023328"/>
              <a:gd name="connsiteY3390" fmla="*/ 428356 h 2380521"/>
              <a:gd name="connsiteX3391" fmla="*/ 2383898 w 8023328"/>
              <a:gd name="connsiteY3391" fmla="*/ 440753 h 2380521"/>
              <a:gd name="connsiteX3392" fmla="*/ 2369110 w 8023328"/>
              <a:gd name="connsiteY3392" fmla="*/ 454610 h 2380521"/>
              <a:gd name="connsiteX3393" fmla="*/ 2354319 w 8023328"/>
              <a:gd name="connsiteY3393" fmla="*/ 440753 h 2380521"/>
              <a:gd name="connsiteX3394" fmla="*/ 2369110 w 8023328"/>
              <a:gd name="connsiteY3394" fmla="*/ 428356 h 2380521"/>
              <a:gd name="connsiteX3395" fmla="*/ 2298278 w 8023328"/>
              <a:gd name="connsiteY3395" fmla="*/ 428356 h 2380521"/>
              <a:gd name="connsiteX3396" fmla="*/ 2313066 w 8023328"/>
              <a:gd name="connsiteY3396" fmla="*/ 440753 h 2380521"/>
              <a:gd name="connsiteX3397" fmla="*/ 2298278 w 8023328"/>
              <a:gd name="connsiteY3397" fmla="*/ 454610 h 2380521"/>
              <a:gd name="connsiteX3398" fmla="*/ 2283490 w 8023328"/>
              <a:gd name="connsiteY3398" fmla="*/ 440753 h 2380521"/>
              <a:gd name="connsiteX3399" fmla="*/ 2298278 w 8023328"/>
              <a:gd name="connsiteY3399" fmla="*/ 428356 h 2380521"/>
              <a:gd name="connsiteX3400" fmla="*/ 2226514 w 8023328"/>
              <a:gd name="connsiteY3400" fmla="*/ 428356 h 2380521"/>
              <a:gd name="connsiteX3401" fmla="*/ 2238914 w 8023328"/>
              <a:gd name="connsiteY3401" fmla="*/ 440753 h 2380521"/>
              <a:gd name="connsiteX3402" fmla="*/ 2226514 w 8023328"/>
              <a:gd name="connsiteY3402" fmla="*/ 454610 h 2380521"/>
              <a:gd name="connsiteX3403" fmla="*/ 2212656 w 8023328"/>
              <a:gd name="connsiteY3403" fmla="*/ 440753 h 2380521"/>
              <a:gd name="connsiteX3404" fmla="*/ 2226514 w 8023328"/>
              <a:gd name="connsiteY3404" fmla="*/ 428356 h 2380521"/>
              <a:gd name="connsiteX3405" fmla="*/ 2155682 w 8023328"/>
              <a:gd name="connsiteY3405" fmla="*/ 428356 h 2380521"/>
              <a:gd name="connsiteX3406" fmla="*/ 2168079 w 8023328"/>
              <a:gd name="connsiteY3406" fmla="*/ 440753 h 2380521"/>
              <a:gd name="connsiteX3407" fmla="*/ 2155682 w 8023328"/>
              <a:gd name="connsiteY3407" fmla="*/ 454610 h 2380521"/>
              <a:gd name="connsiteX3408" fmla="*/ 2141825 w 8023328"/>
              <a:gd name="connsiteY3408" fmla="*/ 440753 h 2380521"/>
              <a:gd name="connsiteX3409" fmla="*/ 2155682 w 8023328"/>
              <a:gd name="connsiteY3409" fmla="*/ 428356 h 2380521"/>
              <a:gd name="connsiteX3410" fmla="*/ 2084846 w 8023328"/>
              <a:gd name="connsiteY3410" fmla="*/ 428356 h 2380521"/>
              <a:gd name="connsiteX3411" fmla="*/ 2097246 w 8023328"/>
              <a:gd name="connsiteY3411" fmla="*/ 440753 h 2380521"/>
              <a:gd name="connsiteX3412" fmla="*/ 2084846 w 8023328"/>
              <a:gd name="connsiteY3412" fmla="*/ 454610 h 2380521"/>
              <a:gd name="connsiteX3413" fmla="*/ 2070991 w 8023328"/>
              <a:gd name="connsiteY3413" fmla="*/ 440753 h 2380521"/>
              <a:gd name="connsiteX3414" fmla="*/ 2084846 w 8023328"/>
              <a:gd name="connsiteY3414" fmla="*/ 428356 h 2380521"/>
              <a:gd name="connsiteX3415" fmla="*/ 2011832 w 8023328"/>
              <a:gd name="connsiteY3415" fmla="*/ 428356 h 2380521"/>
              <a:gd name="connsiteX3416" fmla="*/ 2026418 w 8023328"/>
              <a:gd name="connsiteY3416" fmla="*/ 440753 h 2380521"/>
              <a:gd name="connsiteX3417" fmla="*/ 2011832 w 8023328"/>
              <a:gd name="connsiteY3417" fmla="*/ 454610 h 2380521"/>
              <a:gd name="connsiteX3418" fmla="*/ 2000165 w 8023328"/>
              <a:gd name="connsiteY3418" fmla="*/ 440753 h 2380521"/>
              <a:gd name="connsiteX3419" fmla="*/ 2011832 w 8023328"/>
              <a:gd name="connsiteY3419" fmla="*/ 428356 h 2380521"/>
              <a:gd name="connsiteX3420" fmla="*/ 1938362 w 8023328"/>
              <a:gd name="connsiteY3420" fmla="*/ 428356 h 2380521"/>
              <a:gd name="connsiteX3421" fmla="*/ 1952216 w 8023328"/>
              <a:gd name="connsiteY3421" fmla="*/ 440753 h 2380521"/>
              <a:gd name="connsiteX3422" fmla="*/ 1938362 w 8023328"/>
              <a:gd name="connsiteY3422" fmla="*/ 454610 h 2380521"/>
              <a:gd name="connsiteX3423" fmla="*/ 1925965 w 8023328"/>
              <a:gd name="connsiteY3423" fmla="*/ 440753 h 2380521"/>
              <a:gd name="connsiteX3424" fmla="*/ 1938362 w 8023328"/>
              <a:gd name="connsiteY3424" fmla="*/ 428356 h 2380521"/>
              <a:gd name="connsiteX3425" fmla="*/ 1867525 w 8023328"/>
              <a:gd name="connsiteY3425" fmla="*/ 428356 h 2380521"/>
              <a:gd name="connsiteX3426" fmla="*/ 1881384 w 8023328"/>
              <a:gd name="connsiteY3426" fmla="*/ 440753 h 2380521"/>
              <a:gd name="connsiteX3427" fmla="*/ 1867525 w 8023328"/>
              <a:gd name="connsiteY3427" fmla="*/ 454610 h 2380521"/>
              <a:gd name="connsiteX3428" fmla="*/ 1855126 w 8023328"/>
              <a:gd name="connsiteY3428" fmla="*/ 440753 h 2380521"/>
              <a:gd name="connsiteX3429" fmla="*/ 1867525 w 8023328"/>
              <a:gd name="connsiteY3429" fmla="*/ 428356 h 2380521"/>
              <a:gd name="connsiteX3430" fmla="*/ 1799085 w 8023328"/>
              <a:gd name="connsiteY3430" fmla="*/ 428356 h 2380521"/>
              <a:gd name="connsiteX3431" fmla="*/ 1813873 w 8023328"/>
              <a:gd name="connsiteY3431" fmla="*/ 440753 h 2380521"/>
              <a:gd name="connsiteX3432" fmla="*/ 1799085 w 8023328"/>
              <a:gd name="connsiteY3432" fmla="*/ 454610 h 2380521"/>
              <a:gd name="connsiteX3433" fmla="*/ 1784298 w 8023328"/>
              <a:gd name="connsiteY3433" fmla="*/ 440753 h 2380521"/>
              <a:gd name="connsiteX3434" fmla="*/ 1799085 w 8023328"/>
              <a:gd name="connsiteY3434" fmla="*/ 428356 h 2380521"/>
              <a:gd name="connsiteX3435" fmla="*/ 1728260 w 8023328"/>
              <a:gd name="connsiteY3435" fmla="*/ 428356 h 2380521"/>
              <a:gd name="connsiteX3436" fmla="*/ 1743046 w 8023328"/>
              <a:gd name="connsiteY3436" fmla="*/ 440753 h 2380521"/>
              <a:gd name="connsiteX3437" fmla="*/ 1728260 w 8023328"/>
              <a:gd name="connsiteY3437" fmla="*/ 454610 h 2380521"/>
              <a:gd name="connsiteX3438" fmla="*/ 1713469 w 8023328"/>
              <a:gd name="connsiteY3438" fmla="*/ 440753 h 2380521"/>
              <a:gd name="connsiteX3439" fmla="*/ 1728260 w 8023328"/>
              <a:gd name="connsiteY3439" fmla="*/ 428356 h 2380521"/>
              <a:gd name="connsiteX3440" fmla="*/ 1657426 w 8023328"/>
              <a:gd name="connsiteY3440" fmla="*/ 428356 h 2380521"/>
              <a:gd name="connsiteX3441" fmla="*/ 1672218 w 8023328"/>
              <a:gd name="connsiteY3441" fmla="*/ 440753 h 2380521"/>
              <a:gd name="connsiteX3442" fmla="*/ 1657426 w 8023328"/>
              <a:gd name="connsiteY3442" fmla="*/ 454610 h 2380521"/>
              <a:gd name="connsiteX3443" fmla="*/ 1642647 w 8023328"/>
              <a:gd name="connsiteY3443" fmla="*/ 440753 h 2380521"/>
              <a:gd name="connsiteX3444" fmla="*/ 1657426 w 8023328"/>
              <a:gd name="connsiteY3444" fmla="*/ 428356 h 2380521"/>
              <a:gd name="connsiteX3445" fmla="*/ 1582294 w 8023328"/>
              <a:gd name="connsiteY3445" fmla="*/ 428356 h 2380521"/>
              <a:gd name="connsiteX3446" fmla="*/ 1594697 w 8023328"/>
              <a:gd name="connsiteY3446" fmla="*/ 440753 h 2380521"/>
              <a:gd name="connsiteX3447" fmla="*/ 1582294 w 8023328"/>
              <a:gd name="connsiteY3447" fmla="*/ 454610 h 2380521"/>
              <a:gd name="connsiteX3448" fmla="*/ 1568438 w 8023328"/>
              <a:gd name="connsiteY3448" fmla="*/ 440753 h 2380521"/>
              <a:gd name="connsiteX3449" fmla="*/ 1582294 w 8023328"/>
              <a:gd name="connsiteY3449" fmla="*/ 428356 h 2380521"/>
              <a:gd name="connsiteX3450" fmla="*/ 1512195 w 8023328"/>
              <a:gd name="connsiteY3450" fmla="*/ 428356 h 2380521"/>
              <a:gd name="connsiteX3451" fmla="*/ 1523862 w 8023328"/>
              <a:gd name="connsiteY3451" fmla="*/ 440753 h 2380521"/>
              <a:gd name="connsiteX3452" fmla="*/ 1512195 w 8023328"/>
              <a:gd name="connsiteY3452" fmla="*/ 454610 h 2380521"/>
              <a:gd name="connsiteX3453" fmla="*/ 1497610 w 8023328"/>
              <a:gd name="connsiteY3453" fmla="*/ 440753 h 2380521"/>
              <a:gd name="connsiteX3454" fmla="*/ 1512195 w 8023328"/>
              <a:gd name="connsiteY3454" fmla="*/ 428356 h 2380521"/>
              <a:gd name="connsiteX3455" fmla="*/ 1439171 w 8023328"/>
              <a:gd name="connsiteY3455" fmla="*/ 428356 h 2380521"/>
              <a:gd name="connsiteX3456" fmla="*/ 1453023 w 8023328"/>
              <a:gd name="connsiteY3456" fmla="*/ 440753 h 2380521"/>
              <a:gd name="connsiteX3457" fmla="*/ 1439171 w 8023328"/>
              <a:gd name="connsiteY3457" fmla="*/ 454610 h 2380521"/>
              <a:gd name="connsiteX3458" fmla="*/ 1426771 w 8023328"/>
              <a:gd name="connsiteY3458" fmla="*/ 440753 h 2380521"/>
              <a:gd name="connsiteX3459" fmla="*/ 1439171 w 8023328"/>
              <a:gd name="connsiteY3459" fmla="*/ 428356 h 2380521"/>
              <a:gd name="connsiteX3460" fmla="*/ 1368344 w 8023328"/>
              <a:gd name="connsiteY3460" fmla="*/ 428356 h 2380521"/>
              <a:gd name="connsiteX3461" fmla="*/ 1382196 w 8023328"/>
              <a:gd name="connsiteY3461" fmla="*/ 440753 h 2380521"/>
              <a:gd name="connsiteX3462" fmla="*/ 1368344 w 8023328"/>
              <a:gd name="connsiteY3462" fmla="*/ 454610 h 2380521"/>
              <a:gd name="connsiteX3463" fmla="*/ 1355948 w 8023328"/>
              <a:gd name="connsiteY3463" fmla="*/ 440753 h 2380521"/>
              <a:gd name="connsiteX3464" fmla="*/ 1368344 w 8023328"/>
              <a:gd name="connsiteY3464" fmla="*/ 428356 h 2380521"/>
              <a:gd name="connsiteX3465" fmla="*/ 1297515 w 8023328"/>
              <a:gd name="connsiteY3465" fmla="*/ 428356 h 2380521"/>
              <a:gd name="connsiteX3466" fmla="*/ 1311372 w 8023328"/>
              <a:gd name="connsiteY3466" fmla="*/ 440753 h 2380521"/>
              <a:gd name="connsiteX3467" fmla="*/ 1297515 w 8023328"/>
              <a:gd name="connsiteY3467" fmla="*/ 454610 h 2380521"/>
              <a:gd name="connsiteX3468" fmla="*/ 1285118 w 8023328"/>
              <a:gd name="connsiteY3468" fmla="*/ 440753 h 2380521"/>
              <a:gd name="connsiteX3469" fmla="*/ 1297515 w 8023328"/>
              <a:gd name="connsiteY3469" fmla="*/ 428356 h 2380521"/>
              <a:gd name="connsiteX3470" fmla="*/ 1225703 w 8023328"/>
              <a:gd name="connsiteY3470" fmla="*/ 428356 h 2380521"/>
              <a:gd name="connsiteX3471" fmla="*/ 1240491 w 8023328"/>
              <a:gd name="connsiteY3471" fmla="*/ 440753 h 2380521"/>
              <a:gd name="connsiteX3472" fmla="*/ 1225703 w 8023328"/>
              <a:gd name="connsiteY3472" fmla="*/ 454610 h 2380521"/>
              <a:gd name="connsiteX3473" fmla="*/ 1210925 w 8023328"/>
              <a:gd name="connsiteY3473" fmla="*/ 440753 h 2380521"/>
              <a:gd name="connsiteX3474" fmla="*/ 1225703 w 8023328"/>
              <a:gd name="connsiteY3474" fmla="*/ 428356 h 2380521"/>
              <a:gd name="connsiteX3475" fmla="*/ 1154886 w 8023328"/>
              <a:gd name="connsiteY3475" fmla="*/ 428356 h 2380521"/>
              <a:gd name="connsiteX3476" fmla="*/ 1169676 w 8023328"/>
              <a:gd name="connsiteY3476" fmla="*/ 440753 h 2380521"/>
              <a:gd name="connsiteX3477" fmla="*/ 1154886 w 8023328"/>
              <a:gd name="connsiteY3477" fmla="*/ 454610 h 2380521"/>
              <a:gd name="connsiteX3478" fmla="*/ 1140096 w 8023328"/>
              <a:gd name="connsiteY3478" fmla="*/ 440753 h 2380521"/>
              <a:gd name="connsiteX3479" fmla="*/ 1154886 w 8023328"/>
              <a:gd name="connsiteY3479" fmla="*/ 428356 h 2380521"/>
              <a:gd name="connsiteX3480" fmla="*/ 1084056 w 8023328"/>
              <a:gd name="connsiteY3480" fmla="*/ 428356 h 2380521"/>
              <a:gd name="connsiteX3481" fmla="*/ 1098844 w 8023328"/>
              <a:gd name="connsiteY3481" fmla="*/ 440753 h 2380521"/>
              <a:gd name="connsiteX3482" fmla="*/ 1084056 w 8023328"/>
              <a:gd name="connsiteY3482" fmla="*/ 454610 h 2380521"/>
              <a:gd name="connsiteX3483" fmla="*/ 1069267 w 8023328"/>
              <a:gd name="connsiteY3483" fmla="*/ 440753 h 2380521"/>
              <a:gd name="connsiteX3484" fmla="*/ 1084056 w 8023328"/>
              <a:gd name="connsiteY3484" fmla="*/ 428356 h 2380521"/>
              <a:gd name="connsiteX3485" fmla="*/ 1013015 w 8023328"/>
              <a:gd name="connsiteY3485" fmla="*/ 428356 h 2380521"/>
              <a:gd name="connsiteX3486" fmla="*/ 1024685 w 8023328"/>
              <a:gd name="connsiteY3486" fmla="*/ 440753 h 2380521"/>
              <a:gd name="connsiteX3487" fmla="*/ 1013015 w 8023328"/>
              <a:gd name="connsiteY3487" fmla="*/ 454610 h 2380521"/>
              <a:gd name="connsiteX3488" fmla="*/ 998434 w 8023328"/>
              <a:gd name="connsiteY3488" fmla="*/ 440753 h 2380521"/>
              <a:gd name="connsiteX3489" fmla="*/ 1013015 w 8023328"/>
              <a:gd name="connsiteY3489" fmla="*/ 428356 h 2380521"/>
              <a:gd name="connsiteX3490" fmla="*/ 941465 w 8023328"/>
              <a:gd name="connsiteY3490" fmla="*/ 428356 h 2380521"/>
              <a:gd name="connsiteX3491" fmla="*/ 953864 w 8023328"/>
              <a:gd name="connsiteY3491" fmla="*/ 440753 h 2380521"/>
              <a:gd name="connsiteX3492" fmla="*/ 941465 w 8023328"/>
              <a:gd name="connsiteY3492" fmla="*/ 454610 h 2380521"/>
              <a:gd name="connsiteX3493" fmla="*/ 927611 w 8023328"/>
              <a:gd name="connsiteY3493" fmla="*/ 440753 h 2380521"/>
              <a:gd name="connsiteX3494" fmla="*/ 941465 w 8023328"/>
              <a:gd name="connsiteY3494" fmla="*/ 428356 h 2380521"/>
              <a:gd name="connsiteX3495" fmla="*/ 870633 w 8023328"/>
              <a:gd name="connsiteY3495" fmla="*/ 428356 h 2380521"/>
              <a:gd name="connsiteX3496" fmla="*/ 883030 w 8023328"/>
              <a:gd name="connsiteY3496" fmla="*/ 440753 h 2380521"/>
              <a:gd name="connsiteX3497" fmla="*/ 870633 w 8023328"/>
              <a:gd name="connsiteY3497" fmla="*/ 454610 h 2380521"/>
              <a:gd name="connsiteX3498" fmla="*/ 856774 w 8023328"/>
              <a:gd name="connsiteY3498" fmla="*/ 440753 h 2380521"/>
              <a:gd name="connsiteX3499" fmla="*/ 870633 w 8023328"/>
              <a:gd name="connsiteY3499" fmla="*/ 428356 h 2380521"/>
              <a:gd name="connsiteX3500" fmla="*/ 798344 w 8023328"/>
              <a:gd name="connsiteY3500" fmla="*/ 428356 h 2380521"/>
              <a:gd name="connsiteX3501" fmla="*/ 812196 w 8023328"/>
              <a:gd name="connsiteY3501" fmla="*/ 440753 h 2380521"/>
              <a:gd name="connsiteX3502" fmla="*/ 798344 w 8023328"/>
              <a:gd name="connsiteY3502" fmla="*/ 454610 h 2380521"/>
              <a:gd name="connsiteX3503" fmla="*/ 785947 w 8023328"/>
              <a:gd name="connsiteY3503" fmla="*/ 440753 h 2380521"/>
              <a:gd name="connsiteX3504" fmla="*/ 798344 w 8023328"/>
              <a:gd name="connsiteY3504" fmla="*/ 428356 h 2380521"/>
              <a:gd name="connsiteX3505" fmla="*/ 724138 w 8023328"/>
              <a:gd name="connsiteY3505" fmla="*/ 428356 h 2380521"/>
              <a:gd name="connsiteX3506" fmla="*/ 738002 w 8023328"/>
              <a:gd name="connsiteY3506" fmla="*/ 442212 h 2380521"/>
              <a:gd name="connsiteX3507" fmla="*/ 724138 w 8023328"/>
              <a:gd name="connsiteY3507" fmla="*/ 454610 h 2380521"/>
              <a:gd name="connsiteX3508" fmla="*/ 711747 w 8023328"/>
              <a:gd name="connsiteY3508" fmla="*/ 442212 h 2380521"/>
              <a:gd name="connsiteX3509" fmla="*/ 724138 w 8023328"/>
              <a:gd name="connsiteY3509" fmla="*/ 428356 h 2380521"/>
              <a:gd name="connsiteX3510" fmla="*/ 653312 w 8023328"/>
              <a:gd name="connsiteY3510" fmla="*/ 428356 h 2380521"/>
              <a:gd name="connsiteX3511" fmla="*/ 667165 w 8023328"/>
              <a:gd name="connsiteY3511" fmla="*/ 442212 h 2380521"/>
              <a:gd name="connsiteX3512" fmla="*/ 653312 w 8023328"/>
              <a:gd name="connsiteY3512" fmla="*/ 454610 h 2380521"/>
              <a:gd name="connsiteX3513" fmla="*/ 640912 w 8023328"/>
              <a:gd name="connsiteY3513" fmla="*/ 442212 h 2380521"/>
              <a:gd name="connsiteX3514" fmla="*/ 653312 w 8023328"/>
              <a:gd name="connsiteY3514" fmla="*/ 428356 h 2380521"/>
              <a:gd name="connsiteX3515" fmla="*/ 3796752 w 8023328"/>
              <a:gd name="connsiteY3515" fmla="*/ 424982 h 2380521"/>
              <a:gd name="connsiteX3516" fmla="*/ 3810608 w 8023328"/>
              <a:gd name="connsiteY3516" fmla="*/ 439771 h 2380521"/>
              <a:gd name="connsiteX3517" fmla="*/ 3796752 w 8023328"/>
              <a:gd name="connsiteY3517" fmla="*/ 454560 h 2380521"/>
              <a:gd name="connsiteX3518" fmla="*/ 3784355 w 8023328"/>
              <a:gd name="connsiteY3518" fmla="*/ 439771 h 2380521"/>
              <a:gd name="connsiteX3519" fmla="*/ 3796752 w 8023328"/>
              <a:gd name="connsiteY3519" fmla="*/ 424982 h 2380521"/>
              <a:gd name="connsiteX3520" fmla="*/ 3725922 w 8023328"/>
              <a:gd name="connsiteY3520" fmla="*/ 424982 h 2380521"/>
              <a:gd name="connsiteX3521" fmla="*/ 3739778 w 8023328"/>
              <a:gd name="connsiteY3521" fmla="*/ 439771 h 2380521"/>
              <a:gd name="connsiteX3522" fmla="*/ 3725922 w 8023328"/>
              <a:gd name="connsiteY3522" fmla="*/ 454560 h 2380521"/>
              <a:gd name="connsiteX3523" fmla="*/ 3713525 w 8023328"/>
              <a:gd name="connsiteY3523" fmla="*/ 439771 h 2380521"/>
              <a:gd name="connsiteX3524" fmla="*/ 3725922 w 8023328"/>
              <a:gd name="connsiteY3524" fmla="*/ 424982 h 2380521"/>
              <a:gd name="connsiteX3525" fmla="*/ 3655091 w 8023328"/>
              <a:gd name="connsiteY3525" fmla="*/ 424982 h 2380521"/>
              <a:gd name="connsiteX3526" fmla="*/ 3668947 w 8023328"/>
              <a:gd name="connsiteY3526" fmla="*/ 439771 h 2380521"/>
              <a:gd name="connsiteX3527" fmla="*/ 3655091 w 8023328"/>
              <a:gd name="connsiteY3527" fmla="*/ 454560 h 2380521"/>
              <a:gd name="connsiteX3528" fmla="*/ 3642694 w 8023328"/>
              <a:gd name="connsiteY3528" fmla="*/ 439771 h 2380521"/>
              <a:gd name="connsiteX3529" fmla="*/ 3655091 w 8023328"/>
              <a:gd name="connsiteY3529" fmla="*/ 424982 h 2380521"/>
              <a:gd name="connsiteX3530" fmla="*/ 3583280 w 8023328"/>
              <a:gd name="connsiteY3530" fmla="*/ 424982 h 2380521"/>
              <a:gd name="connsiteX3531" fmla="*/ 3598069 w 8023328"/>
              <a:gd name="connsiteY3531" fmla="*/ 439771 h 2380521"/>
              <a:gd name="connsiteX3532" fmla="*/ 3583280 w 8023328"/>
              <a:gd name="connsiteY3532" fmla="*/ 454560 h 2380521"/>
              <a:gd name="connsiteX3533" fmla="*/ 3568491 w 8023328"/>
              <a:gd name="connsiteY3533" fmla="*/ 439771 h 2380521"/>
              <a:gd name="connsiteX3534" fmla="*/ 3583280 w 8023328"/>
              <a:gd name="connsiteY3534" fmla="*/ 424982 h 2380521"/>
              <a:gd name="connsiteX3535" fmla="*/ 3512449 w 8023328"/>
              <a:gd name="connsiteY3535" fmla="*/ 424982 h 2380521"/>
              <a:gd name="connsiteX3536" fmla="*/ 3527237 w 8023328"/>
              <a:gd name="connsiteY3536" fmla="*/ 439771 h 2380521"/>
              <a:gd name="connsiteX3537" fmla="*/ 3512449 w 8023328"/>
              <a:gd name="connsiteY3537" fmla="*/ 454560 h 2380521"/>
              <a:gd name="connsiteX3538" fmla="*/ 3497661 w 8023328"/>
              <a:gd name="connsiteY3538" fmla="*/ 439771 h 2380521"/>
              <a:gd name="connsiteX3539" fmla="*/ 3512449 w 8023328"/>
              <a:gd name="connsiteY3539" fmla="*/ 424982 h 2380521"/>
              <a:gd name="connsiteX3540" fmla="*/ 3440686 w 8023328"/>
              <a:gd name="connsiteY3540" fmla="*/ 424982 h 2380521"/>
              <a:gd name="connsiteX3541" fmla="*/ 3453083 w 8023328"/>
              <a:gd name="connsiteY3541" fmla="*/ 439771 h 2380521"/>
              <a:gd name="connsiteX3542" fmla="*/ 3440686 w 8023328"/>
              <a:gd name="connsiteY3542" fmla="*/ 454560 h 2380521"/>
              <a:gd name="connsiteX3543" fmla="*/ 3426830 w 8023328"/>
              <a:gd name="connsiteY3543" fmla="*/ 439771 h 2380521"/>
              <a:gd name="connsiteX3544" fmla="*/ 3440686 w 8023328"/>
              <a:gd name="connsiteY3544" fmla="*/ 424982 h 2380521"/>
              <a:gd name="connsiteX3545" fmla="*/ 3369857 w 8023328"/>
              <a:gd name="connsiteY3545" fmla="*/ 424982 h 2380521"/>
              <a:gd name="connsiteX3546" fmla="*/ 3382254 w 8023328"/>
              <a:gd name="connsiteY3546" fmla="*/ 439771 h 2380521"/>
              <a:gd name="connsiteX3547" fmla="*/ 3369857 w 8023328"/>
              <a:gd name="connsiteY3547" fmla="*/ 454560 h 2380521"/>
              <a:gd name="connsiteX3548" fmla="*/ 3356001 w 8023328"/>
              <a:gd name="connsiteY3548" fmla="*/ 439771 h 2380521"/>
              <a:gd name="connsiteX3549" fmla="*/ 3369857 w 8023328"/>
              <a:gd name="connsiteY3549" fmla="*/ 424982 h 2380521"/>
              <a:gd name="connsiteX3550" fmla="*/ 3299097 w 8023328"/>
              <a:gd name="connsiteY3550" fmla="*/ 424982 h 2380521"/>
              <a:gd name="connsiteX3551" fmla="*/ 3311491 w 8023328"/>
              <a:gd name="connsiteY3551" fmla="*/ 439771 h 2380521"/>
              <a:gd name="connsiteX3552" fmla="*/ 3299097 w 8023328"/>
              <a:gd name="connsiteY3552" fmla="*/ 454560 h 2380521"/>
              <a:gd name="connsiteX3553" fmla="*/ 3285240 w 8023328"/>
              <a:gd name="connsiteY3553" fmla="*/ 439771 h 2380521"/>
              <a:gd name="connsiteX3554" fmla="*/ 3299097 w 8023328"/>
              <a:gd name="connsiteY3554" fmla="*/ 424982 h 2380521"/>
              <a:gd name="connsiteX3555" fmla="*/ 3226805 w 8023328"/>
              <a:gd name="connsiteY3555" fmla="*/ 424982 h 2380521"/>
              <a:gd name="connsiteX3556" fmla="*/ 3240664 w 8023328"/>
              <a:gd name="connsiteY3556" fmla="*/ 439771 h 2380521"/>
              <a:gd name="connsiteX3557" fmla="*/ 3226805 w 8023328"/>
              <a:gd name="connsiteY3557" fmla="*/ 454560 h 2380521"/>
              <a:gd name="connsiteX3558" fmla="*/ 3214406 w 8023328"/>
              <a:gd name="connsiteY3558" fmla="*/ 439771 h 2380521"/>
              <a:gd name="connsiteX3559" fmla="*/ 3226805 w 8023328"/>
              <a:gd name="connsiteY3559" fmla="*/ 424982 h 2380521"/>
              <a:gd name="connsiteX3560" fmla="*/ 3152602 w 8023328"/>
              <a:gd name="connsiteY3560" fmla="*/ 424982 h 2380521"/>
              <a:gd name="connsiteX3561" fmla="*/ 3166460 w 8023328"/>
              <a:gd name="connsiteY3561" fmla="*/ 439771 h 2380521"/>
              <a:gd name="connsiteX3562" fmla="*/ 3152602 w 8023328"/>
              <a:gd name="connsiteY3562" fmla="*/ 454560 h 2380521"/>
              <a:gd name="connsiteX3563" fmla="*/ 3140203 w 8023328"/>
              <a:gd name="connsiteY3563" fmla="*/ 439771 h 2380521"/>
              <a:gd name="connsiteX3564" fmla="*/ 3152602 w 8023328"/>
              <a:gd name="connsiteY3564" fmla="*/ 424982 h 2380521"/>
              <a:gd name="connsiteX3565" fmla="*/ 3081772 w 8023328"/>
              <a:gd name="connsiteY3565" fmla="*/ 424982 h 2380521"/>
              <a:gd name="connsiteX3566" fmla="*/ 3095624 w 8023328"/>
              <a:gd name="connsiteY3566" fmla="*/ 439771 h 2380521"/>
              <a:gd name="connsiteX3567" fmla="*/ 3081772 w 8023328"/>
              <a:gd name="connsiteY3567" fmla="*/ 454560 h 2380521"/>
              <a:gd name="connsiteX3568" fmla="*/ 3069372 w 8023328"/>
              <a:gd name="connsiteY3568" fmla="*/ 439771 h 2380521"/>
              <a:gd name="connsiteX3569" fmla="*/ 3081772 w 8023328"/>
              <a:gd name="connsiteY3569" fmla="*/ 424982 h 2380521"/>
              <a:gd name="connsiteX3570" fmla="*/ 3013715 w 8023328"/>
              <a:gd name="connsiteY3570" fmla="*/ 424982 h 2380521"/>
              <a:gd name="connsiteX3571" fmla="*/ 3028135 w 8023328"/>
              <a:gd name="connsiteY3571" fmla="*/ 439771 h 2380521"/>
              <a:gd name="connsiteX3572" fmla="*/ 3013715 w 8023328"/>
              <a:gd name="connsiteY3572" fmla="*/ 454560 h 2380521"/>
              <a:gd name="connsiteX3573" fmla="*/ 2998539 w 8023328"/>
              <a:gd name="connsiteY3573" fmla="*/ 439771 h 2380521"/>
              <a:gd name="connsiteX3574" fmla="*/ 3013715 w 8023328"/>
              <a:gd name="connsiteY3574" fmla="*/ 424982 h 2380521"/>
              <a:gd name="connsiteX3575" fmla="*/ 2942491 w 8023328"/>
              <a:gd name="connsiteY3575" fmla="*/ 424982 h 2380521"/>
              <a:gd name="connsiteX3576" fmla="*/ 2957286 w 8023328"/>
              <a:gd name="connsiteY3576" fmla="*/ 439771 h 2380521"/>
              <a:gd name="connsiteX3577" fmla="*/ 2942491 w 8023328"/>
              <a:gd name="connsiteY3577" fmla="*/ 454560 h 2380521"/>
              <a:gd name="connsiteX3578" fmla="*/ 2927708 w 8023328"/>
              <a:gd name="connsiteY3578" fmla="*/ 439771 h 2380521"/>
              <a:gd name="connsiteX3579" fmla="*/ 2942491 w 8023328"/>
              <a:gd name="connsiteY3579" fmla="*/ 424982 h 2380521"/>
              <a:gd name="connsiteX3580" fmla="*/ 2868291 w 8023328"/>
              <a:gd name="connsiteY3580" fmla="*/ 424982 h 2380521"/>
              <a:gd name="connsiteX3581" fmla="*/ 2883085 w 8023328"/>
              <a:gd name="connsiteY3581" fmla="*/ 439771 h 2380521"/>
              <a:gd name="connsiteX3582" fmla="*/ 2868291 w 8023328"/>
              <a:gd name="connsiteY3582" fmla="*/ 454560 h 2380521"/>
              <a:gd name="connsiteX3583" fmla="*/ 2853504 w 8023328"/>
              <a:gd name="connsiteY3583" fmla="*/ 439771 h 2380521"/>
              <a:gd name="connsiteX3584" fmla="*/ 2868291 w 8023328"/>
              <a:gd name="connsiteY3584" fmla="*/ 424982 h 2380521"/>
              <a:gd name="connsiteX3585" fmla="*/ 2796533 w 8023328"/>
              <a:gd name="connsiteY3585" fmla="*/ 424982 h 2380521"/>
              <a:gd name="connsiteX3586" fmla="*/ 2808932 w 8023328"/>
              <a:gd name="connsiteY3586" fmla="*/ 439771 h 2380521"/>
              <a:gd name="connsiteX3587" fmla="*/ 2796533 w 8023328"/>
              <a:gd name="connsiteY3587" fmla="*/ 454560 h 2380521"/>
              <a:gd name="connsiteX3588" fmla="*/ 2782678 w 8023328"/>
              <a:gd name="connsiteY3588" fmla="*/ 439771 h 2380521"/>
              <a:gd name="connsiteX3589" fmla="*/ 2796533 w 8023328"/>
              <a:gd name="connsiteY3589" fmla="*/ 424982 h 2380521"/>
              <a:gd name="connsiteX3590" fmla="*/ 2725695 w 8023328"/>
              <a:gd name="connsiteY3590" fmla="*/ 424982 h 2380521"/>
              <a:gd name="connsiteX3591" fmla="*/ 2738097 w 8023328"/>
              <a:gd name="connsiteY3591" fmla="*/ 439771 h 2380521"/>
              <a:gd name="connsiteX3592" fmla="*/ 2725695 w 8023328"/>
              <a:gd name="connsiteY3592" fmla="*/ 454560 h 2380521"/>
              <a:gd name="connsiteX3593" fmla="*/ 2711846 w 8023328"/>
              <a:gd name="connsiteY3593" fmla="*/ 439771 h 2380521"/>
              <a:gd name="connsiteX3594" fmla="*/ 2725695 w 8023328"/>
              <a:gd name="connsiteY3594" fmla="*/ 424982 h 2380521"/>
              <a:gd name="connsiteX3595" fmla="*/ 2654870 w 8023328"/>
              <a:gd name="connsiteY3595" fmla="*/ 424982 h 2380521"/>
              <a:gd name="connsiteX3596" fmla="*/ 2667270 w 8023328"/>
              <a:gd name="connsiteY3596" fmla="*/ 439771 h 2380521"/>
              <a:gd name="connsiteX3597" fmla="*/ 2654870 w 8023328"/>
              <a:gd name="connsiteY3597" fmla="*/ 454560 h 2380521"/>
              <a:gd name="connsiteX3598" fmla="*/ 2641018 w 8023328"/>
              <a:gd name="connsiteY3598" fmla="*/ 439771 h 2380521"/>
              <a:gd name="connsiteX3599" fmla="*/ 2654870 w 8023328"/>
              <a:gd name="connsiteY3599" fmla="*/ 424982 h 2380521"/>
              <a:gd name="connsiteX3600" fmla="*/ 2582580 w 8023328"/>
              <a:gd name="connsiteY3600" fmla="*/ 424982 h 2380521"/>
              <a:gd name="connsiteX3601" fmla="*/ 2596437 w 8023328"/>
              <a:gd name="connsiteY3601" fmla="*/ 439771 h 2380521"/>
              <a:gd name="connsiteX3602" fmla="*/ 2582580 w 8023328"/>
              <a:gd name="connsiteY3602" fmla="*/ 454560 h 2380521"/>
              <a:gd name="connsiteX3603" fmla="*/ 2570184 w 8023328"/>
              <a:gd name="connsiteY3603" fmla="*/ 439771 h 2380521"/>
              <a:gd name="connsiteX3604" fmla="*/ 2582580 w 8023328"/>
              <a:gd name="connsiteY3604" fmla="*/ 424982 h 2380521"/>
              <a:gd name="connsiteX3605" fmla="*/ 2511026 w 8023328"/>
              <a:gd name="connsiteY3605" fmla="*/ 424982 h 2380521"/>
              <a:gd name="connsiteX3606" fmla="*/ 2525610 w 8023328"/>
              <a:gd name="connsiteY3606" fmla="*/ 439771 h 2380521"/>
              <a:gd name="connsiteX3607" fmla="*/ 2511026 w 8023328"/>
              <a:gd name="connsiteY3607" fmla="*/ 454560 h 2380521"/>
              <a:gd name="connsiteX3608" fmla="*/ 2499361 w 8023328"/>
              <a:gd name="connsiteY3608" fmla="*/ 439771 h 2380521"/>
              <a:gd name="connsiteX3609" fmla="*/ 2511026 w 8023328"/>
              <a:gd name="connsiteY3609" fmla="*/ 424982 h 2380521"/>
              <a:gd name="connsiteX3610" fmla="*/ 1799085 w 8023328"/>
              <a:gd name="connsiteY3610" fmla="*/ 357525 h 2380521"/>
              <a:gd name="connsiteX3611" fmla="*/ 1813873 w 8023328"/>
              <a:gd name="connsiteY3611" fmla="*/ 369922 h 2380521"/>
              <a:gd name="connsiteX3612" fmla="*/ 1799085 w 8023328"/>
              <a:gd name="connsiteY3612" fmla="*/ 383779 h 2380521"/>
              <a:gd name="connsiteX3613" fmla="*/ 1784300 w 8023328"/>
              <a:gd name="connsiteY3613" fmla="*/ 369922 h 2380521"/>
              <a:gd name="connsiteX3614" fmla="*/ 1799085 w 8023328"/>
              <a:gd name="connsiteY3614" fmla="*/ 357525 h 2380521"/>
              <a:gd name="connsiteX3615" fmla="*/ 1728262 w 8023328"/>
              <a:gd name="connsiteY3615" fmla="*/ 357525 h 2380521"/>
              <a:gd name="connsiteX3616" fmla="*/ 1743049 w 8023328"/>
              <a:gd name="connsiteY3616" fmla="*/ 369922 h 2380521"/>
              <a:gd name="connsiteX3617" fmla="*/ 1728262 w 8023328"/>
              <a:gd name="connsiteY3617" fmla="*/ 383779 h 2380521"/>
              <a:gd name="connsiteX3618" fmla="*/ 1713470 w 8023328"/>
              <a:gd name="connsiteY3618" fmla="*/ 369922 h 2380521"/>
              <a:gd name="connsiteX3619" fmla="*/ 1728262 w 8023328"/>
              <a:gd name="connsiteY3619" fmla="*/ 357525 h 2380521"/>
              <a:gd name="connsiteX3620" fmla="*/ 1657429 w 8023328"/>
              <a:gd name="connsiteY3620" fmla="*/ 357525 h 2380521"/>
              <a:gd name="connsiteX3621" fmla="*/ 1672220 w 8023328"/>
              <a:gd name="connsiteY3621" fmla="*/ 369922 h 2380521"/>
              <a:gd name="connsiteX3622" fmla="*/ 1657429 w 8023328"/>
              <a:gd name="connsiteY3622" fmla="*/ 383779 h 2380521"/>
              <a:gd name="connsiteX3623" fmla="*/ 1642650 w 8023328"/>
              <a:gd name="connsiteY3623" fmla="*/ 369922 h 2380521"/>
              <a:gd name="connsiteX3624" fmla="*/ 1657429 w 8023328"/>
              <a:gd name="connsiteY3624" fmla="*/ 357525 h 2380521"/>
              <a:gd name="connsiteX3625" fmla="*/ 1582296 w 8023328"/>
              <a:gd name="connsiteY3625" fmla="*/ 357525 h 2380521"/>
              <a:gd name="connsiteX3626" fmla="*/ 1594704 w 8023328"/>
              <a:gd name="connsiteY3626" fmla="*/ 369922 h 2380521"/>
              <a:gd name="connsiteX3627" fmla="*/ 1582296 w 8023328"/>
              <a:gd name="connsiteY3627" fmla="*/ 383779 h 2380521"/>
              <a:gd name="connsiteX3628" fmla="*/ 1568441 w 8023328"/>
              <a:gd name="connsiteY3628" fmla="*/ 369922 h 2380521"/>
              <a:gd name="connsiteX3629" fmla="*/ 1582296 w 8023328"/>
              <a:gd name="connsiteY3629" fmla="*/ 357525 h 2380521"/>
              <a:gd name="connsiteX3630" fmla="*/ 1512195 w 8023328"/>
              <a:gd name="connsiteY3630" fmla="*/ 357525 h 2380521"/>
              <a:gd name="connsiteX3631" fmla="*/ 1523863 w 8023328"/>
              <a:gd name="connsiteY3631" fmla="*/ 369922 h 2380521"/>
              <a:gd name="connsiteX3632" fmla="*/ 1512195 w 8023328"/>
              <a:gd name="connsiteY3632" fmla="*/ 383779 h 2380521"/>
              <a:gd name="connsiteX3633" fmla="*/ 1497612 w 8023328"/>
              <a:gd name="connsiteY3633" fmla="*/ 369922 h 2380521"/>
              <a:gd name="connsiteX3634" fmla="*/ 1512195 w 8023328"/>
              <a:gd name="connsiteY3634" fmla="*/ 357525 h 2380521"/>
              <a:gd name="connsiteX3635" fmla="*/ 1439171 w 8023328"/>
              <a:gd name="connsiteY3635" fmla="*/ 357525 h 2380521"/>
              <a:gd name="connsiteX3636" fmla="*/ 1453023 w 8023328"/>
              <a:gd name="connsiteY3636" fmla="*/ 369922 h 2380521"/>
              <a:gd name="connsiteX3637" fmla="*/ 1439171 w 8023328"/>
              <a:gd name="connsiteY3637" fmla="*/ 383779 h 2380521"/>
              <a:gd name="connsiteX3638" fmla="*/ 1426774 w 8023328"/>
              <a:gd name="connsiteY3638" fmla="*/ 369922 h 2380521"/>
              <a:gd name="connsiteX3639" fmla="*/ 1439171 w 8023328"/>
              <a:gd name="connsiteY3639" fmla="*/ 357525 h 2380521"/>
              <a:gd name="connsiteX3640" fmla="*/ 1368347 w 8023328"/>
              <a:gd name="connsiteY3640" fmla="*/ 357525 h 2380521"/>
              <a:gd name="connsiteX3641" fmla="*/ 1382199 w 8023328"/>
              <a:gd name="connsiteY3641" fmla="*/ 369922 h 2380521"/>
              <a:gd name="connsiteX3642" fmla="*/ 1368347 w 8023328"/>
              <a:gd name="connsiteY3642" fmla="*/ 383779 h 2380521"/>
              <a:gd name="connsiteX3643" fmla="*/ 1355949 w 8023328"/>
              <a:gd name="connsiteY3643" fmla="*/ 369922 h 2380521"/>
              <a:gd name="connsiteX3644" fmla="*/ 1368347 w 8023328"/>
              <a:gd name="connsiteY3644" fmla="*/ 357525 h 2380521"/>
              <a:gd name="connsiteX3645" fmla="*/ 1297518 w 8023328"/>
              <a:gd name="connsiteY3645" fmla="*/ 357525 h 2380521"/>
              <a:gd name="connsiteX3646" fmla="*/ 1311374 w 8023328"/>
              <a:gd name="connsiteY3646" fmla="*/ 369922 h 2380521"/>
              <a:gd name="connsiteX3647" fmla="*/ 1297518 w 8023328"/>
              <a:gd name="connsiteY3647" fmla="*/ 383779 h 2380521"/>
              <a:gd name="connsiteX3648" fmla="*/ 1285121 w 8023328"/>
              <a:gd name="connsiteY3648" fmla="*/ 369922 h 2380521"/>
              <a:gd name="connsiteX3649" fmla="*/ 1297518 w 8023328"/>
              <a:gd name="connsiteY3649" fmla="*/ 357525 h 2380521"/>
              <a:gd name="connsiteX3650" fmla="*/ 1225703 w 8023328"/>
              <a:gd name="connsiteY3650" fmla="*/ 357525 h 2380521"/>
              <a:gd name="connsiteX3651" fmla="*/ 1240493 w 8023328"/>
              <a:gd name="connsiteY3651" fmla="*/ 369922 h 2380521"/>
              <a:gd name="connsiteX3652" fmla="*/ 1225703 w 8023328"/>
              <a:gd name="connsiteY3652" fmla="*/ 383779 h 2380521"/>
              <a:gd name="connsiteX3653" fmla="*/ 1210926 w 8023328"/>
              <a:gd name="connsiteY3653" fmla="*/ 369922 h 2380521"/>
              <a:gd name="connsiteX3654" fmla="*/ 1225703 w 8023328"/>
              <a:gd name="connsiteY3654" fmla="*/ 357525 h 2380521"/>
              <a:gd name="connsiteX3655" fmla="*/ 1154890 w 8023328"/>
              <a:gd name="connsiteY3655" fmla="*/ 357525 h 2380521"/>
              <a:gd name="connsiteX3656" fmla="*/ 1169676 w 8023328"/>
              <a:gd name="connsiteY3656" fmla="*/ 369922 h 2380521"/>
              <a:gd name="connsiteX3657" fmla="*/ 1154890 w 8023328"/>
              <a:gd name="connsiteY3657" fmla="*/ 383779 h 2380521"/>
              <a:gd name="connsiteX3658" fmla="*/ 1140096 w 8023328"/>
              <a:gd name="connsiteY3658" fmla="*/ 369922 h 2380521"/>
              <a:gd name="connsiteX3659" fmla="*/ 1154890 w 8023328"/>
              <a:gd name="connsiteY3659" fmla="*/ 357525 h 2380521"/>
              <a:gd name="connsiteX3660" fmla="*/ 1084059 w 8023328"/>
              <a:gd name="connsiteY3660" fmla="*/ 357525 h 2380521"/>
              <a:gd name="connsiteX3661" fmla="*/ 1098844 w 8023328"/>
              <a:gd name="connsiteY3661" fmla="*/ 369922 h 2380521"/>
              <a:gd name="connsiteX3662" fmla="*/ 1084059 w 8023328"/>
              <a:gd name="connsiteY3662" fmla="*/ 383779 h 2380521"/>
              <a:gd name="connsiteX3663" fmla="*/ 1069268 w 8023328"/>
              <a:gd name="connsiteY3663" fmla="*/ 369922 h 2380521"/>
              <a:gd name="connsiteX3664" fmla="*/ 1084059 w 8023328"/>
              <a:gd name="connsiteY3664" fmla="*/ 357525 h 2380521"/>
              <a:gd name="connsiteX3665" fmla="*/ 1013015 w 8023328"/>
              <a:gd name="connsiteY3665" fmla="*/ 357525 h 2380521"/>
              <a:gd name="connsiteX3666" fmla="*/ 1024685 w 8023328"/>
              <a:gd name="connsiteY3666" fmla="*/ 369922 h 2380521"/>
              <a:gd name="connsiteX3667" fmla="*/ 1013015 w 8023328"/>
              <a:gd name="connsiteY3667" fmla="*/ 383779 h 2380521"/>
              <a:gd name="connsiteX3668" fmla="*/ 998434 w 8023328"/>
              <a:gd name="connsiteY3668" fmla="*/ 369922 h 2380521"/>
              <a:gd name="connsiteX3669" fmla="*/ 1013015 w 8023328"/>
              <a:gd name="connsiteY3669" fmla="*/ 357525 h 2380521"/>
              <a:gd name="connsiteX3670" fmla="*/ 941465 w 8023328"/>
              <a:gd name="connsiteY3670" fmla="*/ 357525 h 2380521"/>
              <a:gd name="connsiteX3671" fmla="*/ 953864 w 8023328"/>
              <a:gd name="connsiteY3671" fmla="*/ 369922 h 2380521"/>
              <a:gd name="connsiteX3672" fmla="*/ 941465 w 8023328"/>
              <a:gd name="connsiteY3672" fmla="*/ 383779 h 2380521"/>
              <a:gd name="connsiteX3673" fmla="*/ 927611 w 8023328"/>
              <a:gd name="connsiteY3673" fmla="*/ 369922 h 2380521"/>
              <a:gd name="connsiteX3674" fmla="*/ 941465 w 8023328"/>
              <a:gd name="connsiteY3674" fmla="*/ 357525 h 2380521"/>
              <a:gd name="connsiteX3675" fmla="*/ 870633 w 8023328"/>
              <a:gd name="connsiteY3675" fmla="*/ 357525 h 2380521"/>
              <a:gd name="connsiteX3676" fmla="*/ 883034 w 8023328"/>
              <a:gd name="connsiteY3676" fmla="*/ 369922 h 2380521"/>
              <a:gd name="connsiteX3677" fmla="*/ 870633 w 8023328"/>
              <a:gd name="connsiteY3677" fmla="*/ 383779 h 2380521"/>
              <a:gd name="connsiteX3678" fmla="*/ 856777 w 8023328"/>
              <a:gd name="connsiteY3678" fmla="*/ 369922 h 2380521"/>
              <a:gd name="connsiteX3679" fmla="*/ 870633 w 8023328"/>
              <a:gd name="connsiteY3679" fmla="*/ 357525 h 2380521"/>
              <a:gd name="connsiteX3680" fmla="*/ 798346 w 8023328"/>
              <a:gd name="connsiteY3680" fmla="*/ 357525 h 2380521"/>
              <a:gd name="connsiteX3681" fmla="*/ 812203 w 8023328"/>
              <a:gd name="connsiteY3681" fmla="*/ 369922 h 2380521"/>
              <a:gd name="connsiteX3682" fmla="*/ 798346 w 8023328"/>
              <a:gd name="connsiteY3682" fmla="*/ 383779 h 2380521"/>
              <a:gd name="connsiteX3683" fmla="*/ 785947 w 8023328"/>
              <a:gd name="connsiteY3683" fmla="*/ 369922 h 2380521"/>
              <a:gd name="connsiteX3684" fmla="*/ 798346 w 8023328"/>
              <a:gd name="connsiteY3684" fmla="*/ 357525 h 2380521"/>
              <a:gd name="connsiteX3685" fmla="*/ 3654110 w 8023328"/>
              <a:gd name="connsiteY3685" fmla="*/ 354153 h 2380521"/>
              <a:gd name="connsiteX3686" fmla="*/ 3668898 w 8023328"/>
              <a:gd name="connsiteY3686" fmla="*/ 368738 h 2380521"/>
              <a:gd name="connsiteX3687" fmla="*/ 3654110 w 8023328"/>
              <a:gd name="connsiteY3687" fmla="*/ 380407 h 2380521"/>
              <a:gd name="connsiteX3688" fmla="*/ 3639322 w 8023328"/>
              <a:gd name="connsiteY3688" fmla="*/ 368738 h 2380521"/>
              <a:gd name="connsiteX3689" fmla="*/ 3654110 w 8023328"/>
              <a:gd name="connsiteY3689" fmla="*/ 354153 h 2380521"/>
              <a:gd name="connsiteX3690" fmla="*/ 3583280 w 8023328"/>
              <a:gd name="connsiteY3690" fmla="*/ 354153 h 2380521"/>
              <a:gd name="connsiteX3691" fmla="*/ 3598069 w 8023328"/>
              <a:gd name="connsiteY3691" fmla="*/ 368738 h 2380521"/>
              <a:gd name="connsiteX3692" fmla="*/ 3583280 w 8023328"/>
              <a:gd name="connsiteY3692" fmla="*/ 380407 h 2380521"/>
              <a:gd name="connsiteX3693" fmla="*/ 3568491 w 8023328"/>
              <a:gd name="connsiteY3693" fmla="*/ 368738 h 2380521"/>
              <a:gd name="connsiteX3694" fmla="*/ 3583280 w 8023328"/>
              <a:gd name="connsiteY3694" fmla="*/ 354153 h 2380521"/>
              <a:gd name="connsiteX3695" fmla="*/ 3512449 w 8023328"/>
              <a:gd name="connsiteY3695" fmla="*/ 354153 h 2380521"/>
              <a:gd name="connsiteX3696" fmla="*/ 3527237 w 8023328"/>
              <a:gd name="connsiteY3696" fmla="*/ 369330 h 2380521"/>
              <a:gd name="connsiteX3697" fmla="*/ 3512449 w 8023328"/>
              <a:gd name="connsiteY3697" fmla="*/ 383749 h 2380521"/>
              <a:gd name="connsiteX3698" fmla="*/ 3497661 w 8023328"/>
              <a:gd name="connsiteY3698" fmla="*/ 369330 h 2380521"/>
              <a:gd name="connsiteX3699" fmla="*/ 3512449 w 8023328"/>
              <a:gd name="connsiteY3699" fmla="*/ 354153 h 2380521"/>
              <a:gd name="connsiteX3700" fmla="*/ 3440686 w 8023328"/>
              <a:gd name="connsiteY3700" fmla="*/ 354153 h 2380521"/>
              <a:gd name="connsiteX3701" fmla="*/ 3453083 w 8023328"/>
              <a:gd name="connsiteY3701" fmla="*/ 369330 h 2380521"/>
              <a:gd name="connsiteX3702" fmla="*/ 3440686 w 8023328"/>
              <a:gd name="connsiteY3702" fmla="*/ 383749 h 2380521"/>
              <a:gd name="connsiteX3703" fmla="*/ 3426830 w 8023328"/>
              <a:gd name="connsiteY3703" fmla="*/ 369330 h 2380521"/>
              <a:gd name="connsiteX3704" fmla="*/ 3440686 w 8023328"/>
              <a:gd name="connsiteY3704" fmla="*/ 354153 h 2380521"/>
              <a:gd name="connsiteX3705" fmla="*/ 3369857 w 8023328"/>
              <a:gd name="connsiteY3705" fmla="*/ 354153 h 2380521"/>
              <a:gd name="connsiteX3706" fmla="*/ 3382254 w 8023328"/>
              <a:gd name="connsiteY3706" fmla="*/ 369330 h 2380521"/>
              <a:gd name="connsiteX3707" fmla="*/ 3369857 w 8023328"/>
              <a:gd name="connsiteY3707" fmla="*/ 383749 h 2380521"/>
              <a:gd name="connsiteX3708" fmla="*/ 3356001 w 8023328"/>
              <a:gd name="connsiteY3708" fmla="*/ 369330 h 2380521"/>
              <a:gd name="connsiteX3709" fmla="*/ 3369857 w 8023328"/>
              <a:gd name="connsiteY3709" fmla="*/ 354153 h 2380521"/>
              <a:gd name="connsiteX3710" fmla="*/ 3299097 w 8023328"/>
              <a:gd name="connsiteY3710" fmla="*/ 354153 h 2380521"/>
              <a:gd name="connsiteX3711" fmla="*/ 3311496 w 8023328"/>
              <a:gd name="connsiteY3711" fmla="*/ 369330 h 2380521"/>
              <a:gd name="connsiteX3712" fmla="*/ 3299097 w 8023328"/>
              <a:gd name="connsiteY3712" fmla="*/ 383749 h 2380521"/>
              <a:gd name="connsiteX3713" fmla="*/ 3285242 w 8023328"/>
              <a:gd name="connsiteY3713" fmla="*/ 369330 h 2380521"/>
              <a:gd name="connsiteX3714" fmla="*/ 3299097 w 8023328"/>
              <a:gd name="connsiteY3714" fmla="*/ 354153 h 2380521"/>
              <a:gd name="connsiteX3715" fmla="*/ 3226808 w 8023328"/>
              <a:gd name="connsiteY3715" fmla="*/ 354153 h 2380521"/>
              <a:gd name="connsiteX3716" fmla="*/ 3240664 w 8023328"/>
              <a:gd name="connsiteY3716" fmla="*/ 369330 h 2380521"/>
              <a:gd name="connsiteX3717" fmla="*/ 3226808 w 8023328"/>
              <a:gd name="connsiteY3717" fmla="*/ 383749 h 2380521"/>
              <a:gd name="connsiteX3718" fmla="*/ 3214410 w 8023328"/>
              <a:gd name="connsiteY3718" fmla="*/ 369330 h 2380521"/>
              <a:gd name="connsiteX3719" fmla="*/ 3226808 w 8023328"/>
              <a:gd name="connsiteY3719" fmla="*/ 354153 h 2380521"/>
              <a:gd name="connsiteX3720" fmla="*/ 3152605 w 8023328"/>
              <a:gd name="connsiteY3720" fmla="*/ 354153 h 2380521"/>
              <a:gd name="connsiteX3721" fmla="*/ 3166462 w 8023328"/>
              <a:gd name="connsiteY3721" fmla="*/ 369330 h 2380521"/>
              <a:gd name="connsiteX3722" fmla="*/ 3152605 w 8023328"/>
              <a:gd name="connsiteY3722" fmla="*/ 383749 h 2380521"/>
              <a:gd name="connsiteX3723" fmla="*/ 3140206 w 8023328"/>
              <a:gd name="connsiteY3723" fmla="*/ 369330 h 2380521"/>
              <a:gd name="connsiteX3724" fmla="*/ 3152605 w 8023328"/>
              <a:gd name="connsiteY3724" fmla="*/ 354153 h 2380521"/>
              <a:gd name="connsiteX3725" fmla="*/ 3081774 w 8023328"/>
              <a:gd name="connsiteY3725" fmla="*/ 354153 h 2380521"/>
              <a:gd name="connsiteX3726" fmla="*/ 3095627 w 8023328"/>
              <a:gd name="connsiteY3726" fmla="*/ 369330 h 2380521"/>
              <a:gd name="connsiteX3727" fmla="*/ 3081774 w 8023328"/>
              <a:gd name="connsiteY3727" fmla="*/ 383749 h 2380521"/>
              <a:gd name="connsiteX3728" fmla="*/ 3069375 w 8023328"/>
              <a:gd name="connsiteY3728" fmla="*/ 369330 h 2380521"/>
              <a:gd name="connsiteX3729" fmla="*/ 3081774 w 8023328"/>
              <a:gd name="connsiteY3729" fmla="*/ 354153 h 2380521"/>
              <a:gd name="connsiteX3730" fmla="*/ 3013715 w 8023328"/>
              <a:gd name="connsiteY3730" fmla="*/ 354153 h 2380521"/>
              <a:gd name="connsiteX3731" fmla="*/ 3028135 w 8023328"/>
              <a:gd name="connsiteY3731" fmla="*/ 369330 h 2380521"/>
              <a:gd name="connsiteX3732" fmla="*/ 3013715 w 8023328"/>
              <a:gd name="connsiteY3732" fmla="*/ 383749 h 2380521"/>
              <a:gd name="connsiteX3733" fmla="*/ 2998539 w 8023328"/>
              <a:gd name="connsiteY3733" fmla="*/ 369330 h 2380521"/>
              <a:gd name="connsiteX3734" fmla="*/ 3013715 w 8023328"/>
              <a:gd name="connsiteY3734" fmla="*/ 354153 h 2380521"/>
              <a:gd name="connsiteX3735" fmla="*/ 2942494 w 8023328"/>
              <a:gd name="connsiteY3735" fmla="*/ 354153 h 2380521"/>
              <a:gd name="connsiteX3736" fmla="*/ 2957288 w 8023328"/>
              <a:gd name="connsiteY3736" fmla="*/ 369330 h 2380521"/>
              <a:gd name="connsiteX3737" fmla="*/ 2942494 w 8023328"/>
              <a:gd name="connsiteY3737" fmla="*/ 383749 h 2380521"/>
              <a:gd name="connsiteX3738" fmla="*/ 2927708 w 8023328"/>
              <a:gd name="connsiteY3738" fmla="*/ 369330 h 2380521"/>
              <a:gd name="connsiteX3739" fmla="*/ 2942494 w 8023328"/>
              <a:gd name="connsiteY3739" fmla="*/ 354153 h 2380521"/>
              <a:gd name="connsiteX3740" fmla="*/ 2868293 w 8023328"/>
              <a:gd name="connsiteY3740" fmla="*/ 354153 h 2380521"/>
              <a:gd name="connsiteX3741" fmla="*/ 2883085 w 8023328"/>
              <a:gd name="connsiteY3741" fmla="*/ 369330 h 2380521"/>
              <a:gd name="connsiteX3742" fmla="*/ 2868293 w 8023328"/>
              <a:gd name="connsiteY3742" fmla="*/ 383749 h 2380521"/>
              <a:gd name="connsiteX3743" fmla="*/ 2853504 w 8023328"/>
              <a:gd name="connsiteY3743" fmla="*/ 369330 h 2380521"/>
              <a:gd name="connsiteX3744" fmla="*/ 2868293 w 8023328"/>
              <a:gd name="connsiteY3744" fmla="*/ 354153 h 2380521"/>
              <a:gd name="connsiteX3745" fmla="*/ 2796535 w 8023328"/>
              <a:gd name="connsiteY3745" fmla="*/ 354153 h 2380521"/>
              <a:gd name="connsiteX3746" fmla="*/ 2808932 w 8023328"/>
              <a:gd name="connsiteY3746" fmla="*/ 369330 h 2380521"/>
              <a:gd name="connsiteX3747" fmla="*/ 2796535 w 8023328"/>
              <a:gd name="connsiteY3747" fmla="*/ 383749 h 2380521"/>
              <a:gd name="connsiteX3748" fmla="*/ 2782678 w 8023328"/>
              <a:gd name="connsiteY3748" fmla="*/ 369330 h 2380521"/>
              <a:gd name="connsiteX3749" fmla="*/ 2796535 w 8023328"/>
              <a:gd name="connsiteY3749" fmla="*/ 354153 h 2380521"/>
              <a:gd name="connsiteX3750" fmla="*/ 2725695 w 8023328"/>
              <a:gd name="connsiteY3750" fmla="*/ 354153 h 2380521"/>
              <a:gd name="connsiteX3751" fmla="*/ 2738100 w 8023328"/>
              <a:gd name="connsiteY3751" fmla="*/ 369330 h 2380521"/>
              <a:gd name="connsiteX3752" fmla="*/ 2725695 w 8023328"/>
              <a:gd name="connsiteY3752" fmla="*/ 383749 h 2380521"/>
              <a:gd name="connsiteX3753" fmla="*/ 2711846 w 8023328"/>
              <a:gd name="connsiteY3753" fmla="*/ 369330 h 2380521"/>
              <a:gd name="connsiteX3754" fmla="*/ 2725695 w 8023328"/>
              <a:gd name="connsiteY3754" fmla="*/ 354153 h 2380521"/>
              <a:gd name="connsiteX3755" fmla="*/ 2653415 w 8023328"/>
              <a:gd name="connsiteY3755" fmla="*/ 354153 h 2380521"/>
              <a:gd name="connsiteX3756" fmla="*/ 2667270 w 8023328"/>
              <a:gd name="connsiteY3756" fmla="*/ 369330 h 2380521"/>
              <a:gd name="connsiteX3757" fmla="*/ 2653415 w 8023328"/>
              <a:gd name="connsiteY3757" fmla="*/ 383749 h 2380521"/>
              <a:gd name="connsiteX3758" fmla="*/ 2641021 w 8023328"/>
              <a:gd name="connsiteY3758" fmla="*/ 369330 h 2380521"/>
              <a:gd name="connsiteX3759" fmla="*/ 2653415 w 8023328"/>
              <a:gd name="connsiteY3759" fmla="*/ 354153 h 2380521"/>
              <a:gd name="connsiteX3760" fmla="*/ 2582583 w 8023328"/>
              <a:gd name="connsiteY3760" fmla="*/ 354153 h 2380521"/>
              <a:gd name="connsiteX3761" fmla="*/ 2596439 w 8023328"/>
              <a:gd name="connsiteY3761" fmla="*/ 369330 h 2380521"/>
              <a:gd name="connsiteX3762" fmla="*/ 2582583 w 8023328"/>
              <a:gd name="connsiteY3762" fmla="*/ 383749 h 2380521"/>
              <a:gd name="connsiteX3763" fmla="*/ 2570184 w 8023328"/>
              <a:gd name="connsiteY3763" fmla="*/ 369330 h 2380521"/>
              <a:gd name="connsiteX3764" fmla="*/ 2582583 w 8023328"/>
              <a:gd name="connsiteY3764" fmla="*/ 354153 h 2380521"/>
              <a:gd name="connsiteX3765" fmla="*/ 2511029 w 8023328"/>
              <a:gd name="connsiteY3765" fmla="*/ 354153 h 2380521"/>
              <a:gd name="connsiteX3766" fmla="*/ 2525613 w 8023328"/>
              <a:gd name="connsiteY3766" fmla="*/ 369330 h 2380521"/>
              <a:gd name="connsiteX3767" fmla="*/ 2511029 w 8023328"/>
              <a:gd name="connsiteY3767" fmla="*/ 383749 h 2380521"/>
              <a:gd name="connsiteX3768" fmla="*/ 2499361 w 8023328"/>
              <a:gd name="connsiteY3768" fmla="*/ 369330 h 2380521"/>
              <a:gd name="connsiteX3769" fmla="*/ 2511029 w 8023328"/>
              <a:gd name="connsiteY3769" fmla="*/ 354153 h 2380521"/>
              <a:gd name="connsiteX3770" fmla="*/ 2439946 w 8023328"/>
              <a:gd name="connsiteY3770" fmla="*/ 354153 h 2380521"/>
              <a:gd name="connsiteX3771" fmla="*/ 2454732 w 8023328"/>
              <a:gd name="connsiteY3771" fmla="*/ 369330 h 2380521"/>
              <a:gd name="connsiteX3772" fmla="*/ 2439946 w 8023328"/>
              <a:gd name="connsiteY3772" fmla="*/ 383749 h 2380521"/>
              <a:gd name="connsiteX3773" fmla="*/ 2425156 w 8023328"/>
              <a:gd name="connsiteY3773" fmla="*/ 369330 h 2380521"/>
              <a:gd name="connsiteX3774" fmla="*/ 2439946 w 8023328"/>
              <a:gd name="connsiteY3774" fmla="*/ 354153 h 2380521"/>
              <a:gd name="connsiteX3775" fmla="*/ 2369110 w 8023328"/>
              <a:gd name="connsiteY3775" fmla="*/ 354153 h 2380521"/>
              <a:gd name="connsiteX3776" fmla="*/ 2383899 w 8023328"/>
              <a:gd name="connsiteY3776" fmla="*/ 369330 h 2380521"/>
              <a:gd name="connsiteX3777" fmla="*/ 2369110 w 8023328"/>
              <a:gd name="connsiteY3777" fmla="*/ 383749 h 2380521"/>
              <a:gd name="connsiteX3778" fmla="*/ 2354319 w 8023328"/>
              <a:gd name="connsiteY3778" fmla="*/ 369330 h 2380521"/>
              <a:gd name="connsiteX3779" fmla="*/ 2369110 w 8023328"/>
              <a:gd name="connsiteY3779" fmla="*/ 354153 h 2380521"/>
              <a:gd name="connsiteX3780" fmla="*/ 2298280 w 8023328"/>
              <a:gd name="connsiteY3780" fmla="*/ 354153 h 2380521"/>
              <a:gd name="connsiteX3781" fmla="*/ 2313068 w 8023328"/>
              <a:gd name="connsiteY3781" fmla="*/ 369330 h 2380521"/>
              <a:gd name="connsiteX3782" fmla="*/ 2298280 w 8023328"/>
              <a:gd name="connsiteY3782" fmla="*/ 383749 h 2380521"/>
              <a:gd name="connsiteX3783" fmla="*/ 2283490 w 8023328"/>
              <a:gd name="connsiteY3783" fmla="*/ 369330 h 2380521"/>
              <a:gd name="connsiteX3784" fmla="*/ 2298280 w 8023328"/>
              <a:gd name="connsiteY3784" fmla="*/ 354153 h 2380521"/>
              <a:gd name="connsiteX3785" fmla="*/ 2226517 w 8023328"/>
              <a:gd name="connsiteY3785" fmla="*/ 354153 h 2380521"/>
              <a:gd name="connsiteX3786" fmla="*/ 2238914 w 8023328"/>
              <a:gd name="connsiteY3786" fmla="*/ 369330 h 2380521"/>
              <a:gd name="connsiteX3787" fmla="*/ 2226517 w 8023328"/>
              <a:gd name="connsiteY3787" fmla="*/ 383749 h 2380521"/>
              <a:gd name="connsiteX3788" fmla="*/ 2212658 w 8023328"/>
              <a:gd name="connsiteY3788" fmla="*/ 369330 h 2380521"/>
              <a:gd name="connsiteX3789" fmla="*/ 2226517 w 8023328"/>
              <a:gd name="connsiteY3789" fmla="*/ 354153 h 2380521"/>
              <a:gd name="connsiteX3790" fmla="*/ 2155683 w 8023328"/>
              <a:gd name="connsiteY3790" fmla="*/ 354153 h 2380521"/>
              <a:gd name="connsiteX3791" fmla="*/ 2168081 w 8023328"/>
              <a:gd name="connsiteY3791" fmla="*/ 369330 h 2380521"/>
              <a:gd name="connsiteX3792" fmla="*/ 2155683 w 8023328"/>
              <a:gd name="connsiteY3792" fmla="*/ 383749 h 2380521"/>
              <a:gd name="connsiteX3793" fmla="*/ 2141827 w 8023328"/>
              <a:gd name="connsiteY3793" fmla="*/ 369330 h 2380521"/>
              <a:gd name="connsiteX3794" fmla="*/ 2155683 w 8023328"/>
              <a:gd name="connsiteY3794" fmla="*/ 354153 h 2380521"/>
              <a:gd name="connsiteX3795" fmla="*/ 2084849 w 8023328"/>
              <a:gd name="connsiteY3795" fmla="*/ 354153 h 2380521"/>
              <a:gd name="connsiteX3796" fmla="*/ 2097248 w 8023328"/>
              <a:gd name="connsiteY3796" fmla="*/ 369330 h 2380521"/>
              <a:gd name="connsiteX3797" fmla="*/ 2084849 w 8023328"/>
              <a:gd name="connsiteY3797" fmla="*/ 383749 h 2380521"/>
              <a:gd name="connsiteX3798" fmla="*/ 2070994 w 8023328"/>
              <a:gd name="connsiteY3798" fmla="*/ 369330 h 2380521"/>
              <a:gd name="connsiteX3799" fmla="*/ 2084849 w 8023328"/>
              <a:gd name="connsiteY3799" fmla="*/ 354153 h 2380521"/>
              <a:gd name="connsiteX3800" fmla="*/ 2011835 w 8023328"/>
              <a:gd name="connsiteY3800" fmla="*/ 354153 h 2380521"/>
              <a:gd name="connsiteX3801" fmla="*/ 2026421 w 8023328"/>
              <a:gd name="connsiteY3801" fmla="*/ 369330 h 2380521"/>
              <a:gd name="connsiteX3802" fmla="*/ 2011835 w 8023328"/>
              <a:gd name="connsiteY3802" fmla="*/ 383749 h 2380521"/>
              <a:gd name="connsiteX3803" fmla="*/ 2000166 w 8023328"/>
              <a:gd name="connsiteY3803" fmla="*/ 369330 h 2380521"/>
              <a:gd name="connsiteX3804" fmla="*/ 2011835 w 8023328"/>
              <a:gd name="connsiteY3804" fmla="*/ 354153 h 2380521"/>
              <a:gd name="connsiteX3805" fmla="*/ 1938362 w 8023328"/>
              <a:gd name="connsiteY3805" fmla="*/ 354153 h 2380521"/>
              <a:gd name="connsiteX3806" fmla="*/ 1952222 w 8023328"/>
              <a:gd name="connsiteY3806" fmla="*/ 369330 h 2380521"/>
              <a:gd name="connsiteX3807" fmla="*/ 1938362 w 8023328"/>
              <a:gd name="connsiteY3807" fmla="*/ 383749 h 2380521"/>
              <a:gd name="connsiteX3808" fmla="*/ 1925968 w 8023328"/>
              <a:gd name="connsiteY3808" fmla="*/ 369330 h 2380521"/>
              <a:gd name="connsiteX3809" fmla="*/ 1938362 w 8023328"/>
              <a:gd name="connsiteY3809" fmla="*/ 354153 h 2380521"/>
              <a:gd name="connsiteX3810" fmla="*/ 1867527 w 8023328"/>
              <a:gd name="connsiteY3810" fmla="*/ 354153 h 2380521"/>
              <a:gd name="connsiteX3811" fmla="*/ 1881384 w 8023328"/>
              <a:gd name="connsiteY3811" fmla="*/ 369330 h 2380521"/>
              <a:gd name="connsiteX3812" fmla="*/ 1867527 w 8023328"/>
              <a:gd name="connsiteY3812" fmla="*/ 383749 h 2380521"/>
              <a:gd name="connsiteX3813" fmla="*/ 1855129 w 8023328"/>
              <a:gd name="connsiteY3813" fmla="*/ 369330 h 2380521"/>
              <a:gd name="connsiteX3814" fmla="*/ 1867527 w 8023328"/>
              <a:gd name="connsiteY3814" fmla="*/ 354153 h 2380521"/>
              <a:gd name="connsiteX3815" fmla="*/ 1225708 w 8023328"/>
              <a:gd name="connsiteY3815" fmla="*/ 284879 h 2380521"/>
              <a:gd name="connsiteX3816" fmla="*/ 1240493 w 8023328"/>
              <a:gd name="connsiteY3816" fmla="*/ 298111 h 2380521"/>
              <a:gd name="connsiteX3817" fmla="*/ 1225708 w 8023328"/>
              <a:gd name="connsiteY3817" fmla="*/ 312900 h 2380521"/>
              <a:gd name="connsiteX3818" fmla="*/ 1210931 w 8023328"/>
              <a:gd name="connsiteY3818" fmla="*/ 298111 h 2380521"/>
              <a:gd name="connsiteX3819" fmla="*/ 1225708 w 8023328"/>
              <a:gd name="connsiteY3819" fmla="*/ 284879 h 2380521"/>
              <a:gd name="connsiteX3820" fmla="*/ 3440686 w 8023328"/>
              <a:gd name="connsiteY3820" fmla="*/ 283322 h 2380521"/>
              <a:gd name="connsiteX3821" fmla="*/ 3453083 w 8023328"/>
              <a:gd name="connsiteY3821" fmla="*/ 297178 h 2380521"/>
              <a:gd name="connsiteX3822" fmla="*/ 3440686 w 8023328"/>
              <a:gd name="connsiteY3822" fmla="*/ 309576 h 2380521"/>
              <a:gd name="connsiteX3823" fmla="*/ 3426830 w 8023328"/>
              <a:gd name="connsiteY3823" fmla="*/ 297178 h 2380521"/>
              <a:gd name="connsiteX3824" fmla="*/ 3440686 w 8023328"/>
              <a:gd name="connsiteY3824" fmla="*/ 283322 h 2380521"/>
              <a:gd name="connsiteX3825" fmla="*/ 3369857 w 8023328"/>
              <a:gd name="connsiteY3825" fmla="*/ 283322 h 2380521"/>
              <a:gd name="connsiteX3826" fmla="*/ 3382254 w 8023328"/>
              <a:gd name="connsiteY3826" fmla="*/ 297178 h 2380521"/>
              <a:gd name="connsiteX3827" fmla="*/ 3369857 w 8023328"/>
              <a:gd name="connsiteY3827" fmla="*/ 309576 h 2380521"/>
              <a:gd name="connsiteX3828" fmla="*/ 3356001 w 8023328"/>
              <a:gd name="connsiteY3828" fmla="*/ 297178 h 2380521"/>
              <a:gd name="connsiteX3829" fmla="*/ 3369857 w 8023328"/>
              <a:gd name="connsiteY3829" fmla="*/ 283322 h 2380521"/>
              <a:gd name="connsiteX3830" fmla="*/ 3299100 w 8023328"/>
              <a:gd name="connsiteY3830" fmla="*/ 283322 h 2380521"/>
              <a:gd name="connsiteX3831" fmla="*/ 3311496 w 8023328"/>
              <a:gd name="connsiteY3831" fmla="*/ 297178 h 2380521"/>
              <a:gd name="connsiteX3832" fmla="*/ 3299100 w 8023328"/>
              <a:gd name="connsiteY3832" fmla="*/ 309576 h 2380521"/>
              <a:gd name="connsiteX3833" fmla="*/ 3285242 w 8023328"/>
              <a:gd name="connsiteY3833" fmla="*/ 297178 h 2380521"/>
              <a:gd name="connsiteX3834" fmla="*/ 3299100 w 8023328"/>
              <a:gd name="connsiteY3834" fmla="*/ 283322 h 2380521"/>
              <a:gd name="connsiteX3835" fmla="*/ 3226808 w 8023328"/>
              <a:gd name="connsiteY3835" fmla="*/ 283322 h 2380521"/>
              <a:gd name="connsiteX3836" fmla="*/ 3240664 w 8023328"/>
              <a:gd name="connsiteY3836" fmla="*/ 297178 h 2380521"/>
              <a:gd name="connsiteX3837" fmla="*/ 3226808 w 8023328"/>
              <a:gd name="connsiteY3837" fmla="*/ 309576 h 2380521"/>
              <a:gd name="connsiteX3838" fmla="*/ 3214410 w 8023328"/>
              <a:gd name="connsiteY3838" fmla="*/ 297178 h 2380521"/>
              <a:gd name="connsiteX3839" fmla="*/ 3226808 w 8023328"/>
              <a:gd name="connsiteY3839" fmla="*/ 283322 h 2380521"/>
              <a:gd name="connsiteX3840" fmla="*/ 3152605 w 8023328"/>
              <a:gd name="connsiteY3840" fmla="*/ 283322 h 2380521"/>
              <a:gd name="connsiteX3841" fmla="*/ 3166462 w 8023328"/>
              <a:gd name="connsiteY3841" fmla="*/ 297178 h 2380521"/>
              <a:gd name="connsiteX3842" fmla="*/ 3152605 w 8023328"/>
              <a:gd name="connsiteY3842" fmla="*/ 309576 h 2380521"/>
              <a:gd name="connsiteX3843" fmla="*/ 3140209 w 8023328"/>
              <a:gd name="connsiteY3843" fmla="*/ 297178 h 2380521"/>
              <a:gd name="connsiteX3844" fmla="*/ 3152605 w 8023328"/>
              <a:gd name="connsiteY3844" fmla="*/ 283322 h 2380521"/>
              <a:gd name="connsiteX3845" fmla="*/ 3081774 w 8023328"/>
              <a:gd name="connsiteY3845" fmla="*/ 283322 h 2380521"/>
              <a:gd name="connsiteX3846" fmla="*/ 3095628 w 8023328"/>
              <a:gd name="connsiteY3846" fmla="*/ 297178 h 2380521"/>
              <a:gd name="connsiteX3847" fmla="*/ 3081774 w 8023328"/>
              <a:gd name="connsiteY3847" fmla="*/ 309576 h 2380521"/>
              <a:gd name="connsiteX3848" fmla="*/ 3069375 w 8023328"/>
              <a:gd name="connsiteY3848" fmla="*/ 297178 h 2380521"/>
              <a:gd name="connsiteX3849" fmla="*/ 3081774 w 8023328"/>
              <a:gd name="connsiteY3849" fmla="*/ 283322 h 2380521"/>
              <a:gd name="connsiteX3850" fmla="*/ 3013717 w 8023328"/>
              <a:gd name="connsiteY3850" fmla="*/ 283322 h 2380521"/>
              <a:gd name="connsiteX3851" fmla="*/ 3028135 w 8023328"/>
              <a:gd name="connsiteY3851" fmla="*/ 297178 h 2380521"/>
              <a:gd name="connsiteX3852" fmla="*/ 3013717 w 8023328"/>
              <a:gd name="connsiteY3852" fmla="*/ 309576 h 2380521"/>
              <a:gd name="connsiteX3853" fmla="*/ 2998539 w 8023328"/>
              <a:gd name="connsiteY3853" fmla="*/ 297178 h 2380521"/>
              <a:gd name="connsiteX3854" fmla="*/ 3013717 w 8023328"/>
              <a:gd name="connsiteY3854" fmla="*/ 283322 h 2380521"/>
              <a:gd name="connsiteX3855" fmla="*/ 2942494 w 8023328"/>
              <a:gd name="connsiteY3855" fmla="*/ 283322 h 2380521"/>
              <a:gd name="connsiteX3856" fmla="*/ 2957288 w 8023328"/>
              <a:gd name="connsiteY3856" fmla="*/ 298111 h 2380521"/>
              <a:gd name="connsiteX3857" fmla="*/ 2942494 w 8023328"/>
              <a:gd name="connsiteY3857" fmla="*/ 312900 h 2380521"/>
              <a:gd name="connsiteX3858" fmla="*/ 2927711 w 8023328"/>
              <a:gd name="connsiteY3858" fmla="*/ 298111 h 2380521"/>
              <a:gd name="connsiteX3859" fmla="*/ 2942494 w 8023328"/>
              <a:gd name="connsiteY3859" fmla="*/ 283322 h 2380521"/>
              <a:gd name="connsiteX3860" fmla="*/ 2868293 w 8023328"/>
              <a:gd name="connsiteY3860" fmla="*/ 283322 h 2380521"/>
              <a:gd name="connsiteX3861" fmla="*/ 2883087 w 8023328"/>
              <a:gd name="connsiteY3861" fmla="*/ 298111 h 2380521"/>
              <a:gd name="connsiteX3862" fmla="*/ 2868293 w 8023328"/>
              <a:gd name="connsiteY3862" fmla="*/ 312900 h 2380521"/>
              <a:gd name="connsiteX3863" fmla="*/ 2853507 w 8023328"/>
              <a:gd name="connsiteY3863" fmla="*/ 298111 h 2380521"/>
              <a:gd name="connsiteX3864" fmla="*/ 2868293 w 8023328"/>
              <a:gd name="connsiteY3864" fmla="*/ 283322 h 2380521"/>
              <a:gd name="connsiteX3865" fmla="*/ 2796535 w 8023328"/>
              <a:gd name="connsiteY3865" fmla="*/ 283322 h 2380521"/>
              <a:gd name="connsiteX3866" fmla="*/ 2808934 w 8023328"/>
              <a:gd name="connsiteY3866" fmla="*/ 298111 h 2380521"/>
              <a:gd name="connsiteX3867" fmla="*/ 2796535 w 8023328"/>
              <a:gd name="connsiteY3867" fmla="*/ 312900 h 2380521"/>
              <a:gd name="connsiteX3868" fmla="*/ 2782678 w 8023328"/>
              <a:gd name="connsiteY3868" fmla="*/ 298111 h 2380521"/>
              <a:gd name="connsiteX3869" fmla="*/ 2796535 w 8023328"/>
              <a:gd name="connsiteY3869" fmla="*/ 283322 h 2380521"/>
              <a:gd name="connsiteX3870" fmla="*/ 2725698 w 8023328"/>
              <a:gd name="connsiteY3870" fmla="*/ 283322 h 2380521"/>
              <a:gd name="connsiteX3871" fmla="*/ 2738100 w 8023328"/>
              <a:gd name="connsiteY3871" fmla="*/ 298111 h 2380521"/>
              <a:gd name="connsiteX3872" fmla="*/ 2725698 w 8023328"/>
              <a:gd name="connsiteY3872" fmla="*/ 312900 h 2380521"/>
              <a:gd name="connsiteX3873" fmla="*/ 2711846 w 8023328"/>
              <a:gd name="connsiteY3873" fmla="*/ 298111 h 2380521"/>
              <a:gd name="connsiteX3874" fmla="*/ 2725698 w 8023328"/>
              <a:gd name="connsiteY3874" fmla="*/ 283322 h 2380521"/>
              <a:gd name="connsiteX3875" fmla="*/ 2653415 w 8023328"/>
              <a:gd name="connsiteY3875" fmla="*/ 283322 h 2380521"/>
              <a:gd name="connsiteX3876" fmla="*/ 2667270 w 8023328"/>
              <a:gd name="connsiteY3876" fmla="*/ 298111 h 2380521"/>
              <a:gd name="connsiteX3877" fmla="*/ 2653415 w 8023328"/>
              <a:gd name="connsiteY3877" fmla="*/ 312900 h 2380521"/>
              <a:gd name="connsiteX3878" fmla="*/ 2641021 w 8023328"/>
              <a:gd name="connsiteY3878" fmla="*/ 298111 h 2380521"/>
              <a:gd name="connsiteX3879" fmla="*/ 2653415 w 8023328"/>
              <a:gd name="connsiteY3879" fmla="*/ 283322 h 2380521"/>
              <a:gd name="connsiteX3880" fmla="*/ 2582583 w 8023328"/>
              <a:gd name="connsiteY3880" fmla="*/ 283322 h 2380521"/>
              <a:gd name="connsiteX3881" fmla="*/ 2596439 w 8023328"/>
              <a:gd name="connsiteY3881" fmla="*/ 298111 h 2380521"/>
              <a:gd name="connsiteX3882" fmla="*/ 2582583 w 8023328"/>
              <a:gd name="connsiteY3882" fmla="*/ 312900 h 2380521"/>
              <a:gd name="connsiteX3883" fmla="*/ 2570189 w 8023328"/>
              <a:gd name="connsiteY3883" fmla="*/ 298111 h 2380521"/>
              <a:gd name="connsiteX3884" fmla="*/ 2582583 w 8023328"/>
              <a:gd name="connsiteY3884" fmla="*/ 283322 h 2380521"/>
              <a:gd name="connsiteX3885" fmla="*/ 2511029 w 8023328"/>
              <a:gd name="connsiteY3885" fmla="*/ 283322 h 2380521"/>
              <a:gd name="connsiteX3886" fmla="*/ 2525613 w 8023328"/>
              <a:gd name="connsiteY3886" fmla="*/ 298111 h 2380521"/>
              <a:gd name="connsiteX3887" fmla="*/ 2511029 w 8023328"/>
              <a:gd name="connsiteY3887" fmla="*/ 312900 h 2380521"/>
              <a:gd name="connsiteX3888" fmla="*/ 2499361 w 8023328"/>
              <a:gd name="connsiteY3888" fmla="*/ 298111 h 2380521"/>
              <a:gd name="connsiteX3889" fmla="*/ 2511029 w 8023328"/>
              <a:gd name="connsiteY3889" fmla="*/ 283322 h 2380521"/>
              <a:gd name="connsiteX3890" fmla="*/ 2439946 w 8023328"/>
              <a:gd name="connsiteY3890" fmla="*/ 283322 h 2380521"/>
              <a:gd name="connsiteX3891" fmla="*/ 2454732 w 8023328"/>
              <a:gd name="connsiteY3891" fmla="*/ 298111 h 2380521"/>
              <a:gd name="connsiteX3892" fmla="*/ 2439946 w 8023328"/>
              <a:gd name="connsiteY3892" fmla="*/ 312900 h 2380521"/>
              <a:gd name="connsiteX3893" fmla="*/ 2425156 w 8023328"/>
              <a:gd name="connsiteY3893" fmla="*/ 298111 h 2380521"/>
              <a:gd name="connsiteX3894" fmla="*/ 2439946 w 8023328"/>
              <a:gd name="connsiteY3894" fmla="*/ 283322 h 2380521"/>
              <a:gd name="connsiteX3895" fmla="*/ 2369110 w 8023328"/>
              <a:gd name="connsiteY3895" fmla="*/ 283322 h 2380521"/>
              <a:gd name="connsiteX3896" fmla="*/ 2383899 w 8023328"/>
              <a:gd name="connsiteY3896" fmla="*/ 298111 h 2380521"/>
              <a:gd name="connsiteX3897" fmla="*/ 2369110 w 8023328"/>
              <a:gd name="connsiteY3897" fmla="*/ 312900 h 2380521"/>
              <a:gd name="connsiteX3898" fmla="*/ 2354319 w 8023328"/>
              <a:gd name="connsiteY3898" fmla="*/ 298111 h 2380521"/>
              <a:gd name="connsiteX3899" fmla="*/ 2369110 w 8023328"/>
              <a:gd name="connsiteY3899" fmla="*/ 283322 h 2380521"/>
              <a:gd name="connsiteX3900" fmla="*/ 2298280 w 8023328"/>
              <a:gd name="connsiteY3900" fmla="*/ 283322 h 2380521"/>
              <a:gd name="connsiteX3901" fmla="*/ 2313068 w 8023328"/>
              <a:gd name="connsiteY3901" fmla="*/ 298111 h 2380521"/>
              <a:gd name="connsiteX3902" fmla="*/ 2298280 w 8023328"/>
              <a:gd name="connsiteY3902" fmla="*/ 312900 h 2380521"/>
              <a:gd name="connsiteX3903" fmla="*/ 2283490 w 8023328"/>
              <a:gd name="connsiteY3903" fmla="*/ 298111 h 2380521"/>
              <a:gd name="connsiteX3904" fmla="*/ 2298280 w 8023328"/>
              <a:gd name="connsiteY3904" fmla="*/ 283322 h 2380521"/>
              <a:gd name="connsiteX3905" fmla="*/ 2226517 w 8023328"/>
              <a:gd name="connsiteY3905" fmla="*/ 283322 h 2380521"/>
              <a:gd name="connsiteX3906" fmla="*/ 2238914 w 8023328"/>
              <a:gd name="connsiteY3906" fmla="*/ 298111 h 2380521"/>
              <a:gd name="connsiteX3907" fmla="*/ 2226517 w 8023328"/>
              <a:gd name="connsiteY3907" fmla="*/ 312900 h 2380521"/>
              <a:gd name="connsiteX3908" fmla="*/ 2212658 w 8023328"/>
              <a:gd name="connsiteY3908" fmla="*/ 298111 h 2380521"/>
              <a:gd name="connsiteX3909" fmla="*/ 2226517 w 8023328"/>
              <a:gd name="connsiteY3909" fmla="*/ 283322 h 2380521"/>
              <a:gd name="connsiteX3910" fmla="*/ 2155683 w 8023328"/>
              <a:gd name="connsiteY3910" fmla="*/ 283322 h 2380521"/>
              <a:gd name="connsiteX3911" fmla="*/ 2168081 w 8023328"/>
              <a:gd name="connsiteY3911" fmla="*/ 298111 h 2380521"/>
              <a:gd name="connsiteX3912" fmla="*/ 2155683 w 8023328"/>
              <a:gd name="connsiteY3912" fmla="*/ 312900 h 2380521"/>
              <a:gd name="connsiteX3913" fmla="*/ 2141827 w 8023328"/>
              <a:gd name="connsiteY3913" fmla="*/ 298111 h 2380521"/>
              <a:gd name="connsiteX3914" fmla="*/ 2155683 w 8023328"/>
              <a:gd name="connsiteY3914" fmla="*/ 283322 h 2380521"/>
              <a:gd name="connsiteX3915" fmla="*/ 2084849 w 8023328"/>
              <a:gd name="connsiteY3915" fmla="*/ 283322 h 2380521"/>
              <a:gd name="connsiteX3916" fmla="*/ 2097248 w 8023328"/>
              <a:gd name="connsiteY3916" fmla="*/ 298111 h 2380521"/>
              <a:gd name="connsiteX3917" fmla="*/ 2084849 w 8023328"/>
              <a:gd name="connsiteY3917" fmla="*/ 312900 h 2380521"/>
              <a:gd name="connsiteX3918" fmla="*/ 2070994 w 8023328"/>
              <a:gd name="connsiteY3918" fmla="*/ 298111 h 2380521"/>
              <a:gd name="connsiteX3919" fmla="*/ 2084849 w 8023328"/>
              <a:gd name="connsiteY3919" fmla="*/ 283322 h 2380521"/>
              <a:gd name="connsiteX3920" fmla="*/ 2011835 w 8023328"/>
              <a:gd name="connsiteY3920" fmla="*/ 283322 h 2380521"/>
              <a:gd name="connsiteX3921" fmla="*/ 2026421 w 8023328"/>
              <a:gd name="connsiteY3921" fmla="*/ 298111 h 2380521"/>
              <a:gd name="connsiteX3922" fmla="*/ 2011835 w 8023328"/>
              <a:gd name="connsiteY3922" fmla="*/ 312900 h 2380521"/>
              <a:gd name="connsiteX3923" fmla="*/ 2000168 w 8023328"/>
              <a:gd name="connsiteY3923" fmla="*/ 298111 h 2380521"/>
              <a:gd name="connsiteX3924" fmla="*/ 2011835 w 8023328"/>
              <a:gd name="connsiteY3924" fmla="*/ 283322 h 2380521"/>
              <a:gd name="connsiteX3925" fmla="*/ 1938362 w 8023328"/>
              <a:gd name="connsiteY3925" fmla="*/ 283322 h 2380521"/>
              <a:gd name="connsiteX3926" fmla="*/ 1952222 w 8023328"/>
              <a:gd name="connsiteY3926" fmla="*/ 298111 h 2380521"/>
              <a:gd name="connsiteX3927" fmla="*/ 1938362 w 8023328"/>
              <a:gd name="connsiteY3927" fmla="*/ 312900 h 2380521"/>
              <a:gd name="connsiteX3928" fmla="*/ 1925968 w 8023328"/>
              <a:gd name="connsiteY3928" fmla="*/ 298111 h 2380521"/>
              <a:gd name="connsiteX3929" fmla="*/ 1938362 w 8023328"/>
              <a:gd name="connsiteY3929" fmla="*/ 283322 h 2380521"/>
              <a:gd name="connsiteX3930" fmla="*/ 1867527 w 8023328"/>
              <a:gd name="connsiteY3930" fmla="*/ 283322 h 2380521"/>
              <a:gd name="connsiteX3931" fmla="*/ 1881384 w 8023328"/>
              <a:gd name="connsiteY3931" fmla="*/ 298111 h 2380521"/>
              <a:gd name="connsiteX3932" fmla="*/ 1867527 w 8023328"/>
              <a:gd name="connsiteY3932" fmla="*/ 312900 h 2380521"/>
              <a:gd name="connsiteX3933" fmla="*/ 1855129 w 8023328"/>
              <a:gd name="connsiteY3933" fmla="*/ 298111 h 2380521"/>
              <a:gd name="connsiteX3934" fmla="*/ 1867527 w 8023328"/>
              <a:gd name="connsiteY3934" fmla="*/ 283322 h 2380521"/>
              <a:gd name="connsiteX3935" fmla="*/ 1799085 w 8023328"/>
              <a:gd name="connsiteY3935" fmla="*/ 283322 h 2380521"/>
              <a:gd name="connsiteX3936" fmla="*/ 1813876 w 8023328"/>
              <a:gd name="connsiteY3936" fmla="*/ 298111 h 2380521"/>
              <a:gd name="connsiteX3937" fmla="*/ 1799085 w 8023328"/>
              <a:gd name="connsiteY3937" fmla="*/ 312900 h 2380521"/>
              <a:gd name="connsiteX3938" fmla="*/ 1784300 w 8023328"/>
              <a:gd name="connsiteY3938" fmla="*/ 298111 h 2380521"/>
              <a:gd name="connsiteX3939" fmla="*/ 1799085 w 8023328"/>
              <a:gd name="connsiteY3939" fmla="*/ 283322 h 2380521"/>
              <a:gd name="connsiteX3940" fmla="*/ 1728262 w 8023328"/>
              <a:gd name="connsiteY3940" fmla="*/ 283322 h 2380521"/>
              <a:gd name="connsiteX3941" fmla="*/ 1743052 w 8023328"/>
              <a:gd name="connsiteY3941" fmla="*/ 298111 h 2380521"/>
              <a:gd name="connsiteX3942" fmla="*/ 1728262 w 8023328"/>
              <a:gd name="connsiteY3942" fmla="*/ 312900 h 2380521"/>
              <a:gd name="connsiteX3943" fmla="*/ 1713472 w 8023328"/>
              <a:gd name="connsiteY3943" fmla="*/ 298111 h 2380521"/>
              <a:gd name="connsiteX3944" fmla="*/ 1728262 w 8023328"/>
              <a:gd name="connsiteY3944" fmla="*/ 283322 h 2380521"/>
              <a:gd name="connsiteX3945" fmla="*/ 1656498 w 8023328"/>
              <a:gd name="connsiteY3945" fmla="*/ 283322 h 2380521"/>
              <a:gd name="connsiteX3946" fmla="*/ 1668897 w 8023328"/>
              <a:gd name="connsiteY3946" fmla="*/ 298111 h 2380521"/>
              <a:gd name="connsiteX3947" fmla="*/ 1656498 w 8023328"/>
              <a:gd name="connsiteY3947" fmla="*/ 312900 h 2380521"/>
              <a:gd name="connsiteX3948" fmla="*/ 1642650 w 8023328"/>
              <a:gd name="connsiteY3948" fmla="*/ 298111 h 2380521"/>
              <a:gd name="connsiteX3949" fmla="*/ 1656498 w 8023328"/>
              <a:gd name="connsiteY3949" fmla="*/ 283322 h 2380521"/>
              <a:gd name="connsiteX3950" fmla="*/ 1582299 w 8023328"/>
              <a:gd name="connsiteY3950" fmla="*/ 283322 h 2380521"/>
              <a:gd name="connsiteX3951" fmla="*/ 1594704 w 8023328"/>
              <a:gd name="connsiteY3951" fmla="*/ 298111 h 2380521"/>
              <a:gd name="connsiteX3952" fmla="*/ 1582299 w 8023328"/>
              <a:gd name="connsiteY3952" fmla="*/ 312900 h 2380521"/>
              <a:gd name="connsiteX3953" fmla="*/ 1568441 w 8023328"/>
              <a:gd name="connsiteY3953" fmla="*/ 298111 h 2380521"/>
              <a:gd name="connsiteX3954" fmla="*/ 1582299 w 8023328"/>
              <a:gd name="connsiteY3954" fmla="*/ 283322 h 2380521"/>
              <a:gd name="connsiteX3955" fmla="*/ 1512198 w 8023328"/>
              <a:gd name="connsiteY3955" fmla="*/ 283322 h 2380521"/>
              <a:gd name="connsiteX3956" fmla="*/ 1523865 w 8023328"/>
              <a:gd name="connsiteY3956" fmla="*/ 298111 h 2380521"/>
              <a:gd name="connsiteX3957" fmla="*/ 1512198 w 8023328"/>
              <a:gd name="connsiteY3957" fmla="*/ 312900 h 2380521"/>
              <a:gd name="connsiteX3958" fmla="*/ 1497612 w 8023328"/>
              <a:gd name="connsiteY3958" fmla="*/ 298111 h 2380521"/>
              <a:gd name="connsiteX3959" fmla="*/ 1512198 w 8023328"/>
              <a:gd name="connsiteY3959" fmla="*/ 283322 h 2380521"/>
              <a:gd name="connsiteX3960" fmla="*/ 1439173 w 8023328"/>
              <a:gd name="connsiteY3960" fmla="*/ 283322 h 2380521"/>
              <a:gd name="connsiteX3961" fmla="*/ 1453026 w 8023328"/>
              <a:gd name="connsiteY3961" fmla="*/ 298111 h 2380521"/>
              <a:gd name="connsiteX3962" fmla="*/ 1439173 w 8023328"/>
              <a:gd name="connsiteY3962" fmla="*/ 312900 h 2380521"/>
              <a:gd name="connsiteX3963" fmla="*/ 1426777 w 8023328"/>
              <a:gd name="connsiteY3963" fmla="*/ 298111 h 2380521"/>
              <a:gd name="connsiteX3964" fmla="*/ 1439173 w 8023328"/>
              <a:gd name="connsiteY3964" fmla="*/ 283322 h 2380521"/>
              <a:gd name="connsiteX3965" fmla="*/ 1368347 w 8023328"/>
              <a:gd name="connsiteY3965" fmla="*/ 283322 h 2380521"/>
              <a:gd name="connsiteX3966" fmla="*/ 1382200 w 8023328"/>
              <a:gd name="connsiteY3966" fmla="*/ 298111 h 2380521"/>
              <a:gd name="connsiteX3967" fmla="*/ 1368347 w 8023328"/>
              <a:gd name="connsiteY3967" fmla="*/ 312900 h 2380521"/>
              <a:gd name="connsiteX3968" fmla="*/ 1355949 w 8023328"/>
              <a:gd name="connsiteY3968" fmla="*/ 298111 h 2380521"/>
              <a:gd name="connsiteX3969" fmla="*/ 1368347 w 8023328"/>
              <a:gd name="connsiteY3969" fmla="*/ 283322 h 2380521"/>
              <a:gd name="connsiteX3970" fmla="*/ 1297518 w 8023328"/>
              <a:gd name="connsiteY3970" fmla="*/ 283322 h 2380521"/>
              <a:gd name="connsiteX3971" fmla="*/ 1311374 w 8023328"/>
              <a:gd name="connsiteY3971" fmla="*/ 298111 h 2380521"/>
              <a:gd name="connsiteX3972" fmla="*/ 1297518 w 8023328"/>
              <a:gd name="connsiteY3972" fmla="*/ 312900 h 2380521"/>
              <a:gd name="connsiteX3973" fmla="*/ 1285121 w 8023328"/>
              <a:gd name="connsiteY3973" fmla="*/ 298111 h 2380521"/>
              <a:gd name="connsiteX3974" fmla="*/ 1297518 w 8023328"/>
              <a:gd name="connsiteY3974" fmla="*/ 283322 h 2380521"/>
              <a:gd name="connsiteX3975" fmla="*/ 1154890 w 8023328"/>
              <a:gd name="connsiteY3975" fmla="*/ 283322 h 2380521"/>
              <a:gd name="connsiteX3976" fmla="*/ 1169683 w 8023328"/>
              <a:gd name="connsiteY3976" fmla="*/ 295719 h 2380521"/>
              <a:gd name="connsiteX3977" fmla="*/ 1154890 w 8023328"/>
              <a:gd name="connsiteY3977" fmla="*/ 309576 h 2380521"/>
              <a:gd name="connsiteX3978" fmla="*/ 1140101 w 8023328"/>
              <a:gd name="connsiteY3978" fmla="*/ 295719 h 2380521"/>
              <a:gd name="connsiteX3979" fmla="*/ 1154890 w 8023328"/>
              <a:gd name="connsiteY3979" fmla="*/ 283322 h 2380521"/>
              <a:gd name="connsiteX3980" fmla="*/ 1084059 w 8023328"/>
              <a:gd name="connsiteY3980" fmla="*/ 283322 h 2380521"/>
              <a:gd name="connsiteX3981" fmla="*/ 1098847 w 8023328"/>
              <a:gd name="connsiteY3981" fmla="*/ 295719 h 2380521"/>
              <a:gd name="connsiteX3982" fmla="*/ 1084059 w 8023328"/>
              <a:gd name="connsiteY3982" fmla="*/ 309576 h 2380521"/>
              <a:gd name="connsiteX3983" fmla="*/ 1069272 w 8023328"/>
              <a:gd name="connsiteY3983" fmla="*/ 295719 h 2380521"/>
              <a:gd name="connsiteX3984" fmla="*/ 1084059 w 8023328"/>
              <a:gd name="connsiteY3984" fmla="*/ 283322 h 2380521"/>
              <a:gd name="connsiteX3985" fmla="*/ 1013024 w 8023328"/>
              <a:gd name="connsiteY3985" fmla="*/ 283322 h 2380521"/>
              <a:gd name="connsiteX3986" fmla="*/ 1024691 w 8023328"/>
              <a:gd name="connsiteY3986" fmla="*/ 295719 h 2380521"/>
              <a:gd name="connsiteX3987" fmla="*/ 1013024 w 8023328"/>
              <a:gd name="connsiteY3987" fmla="*/ 309576 h 2380521"/>
              <a:gd name="connsiteX3988" fmla="*/ 998442 w 8023328"/>
              <a:gd name="connsiteY3988" fmla="*/ 295719 h 2380521"/>
              <a:gd name="connsiteX3989" fmla="*/ 1013024 w 8023328"/>
              <a:gd name="connsiteY3989" fmla="*/ 283322 h 2380521"/>
              <a:gd name="connsiteX3990" fmla="*/ 941467 w 8023328"/>
              <a:gd name="connsiteY3990" fmla="*/ 283322 h 2380521"/>
              <a:gd name="connsiteX3991" fmla="*/ 953869 w 8023328"/>
              <a:gd name="connsiteY3991" fmla="*/ 295719 h 2380521"/>
              <a:gd name="connsiteX3992" fmla="*/ 941467 w 8023328"/>
              <a:gd name="connsiteY3992" fmla="*/ 309576 h 2380521"/>
              <a:gd name="connsiteX3993" fmla="*/ 927612 w 8023328"/>
              <a:gd name="connsiteY3993" fmla="*/ 295719 h 2380521"/>
              <a:gd name="connsiteX3994" fmla="*/ 941467 w 8023328"/>
              <a:gd name="connsiteY3994" fmla="*/ 283322 h 2380521"/>
              <a:gd name="connsiteX3995" fmla="*/ 3299102 w 8023328"/>
              <a:gd name="connsiteY3995" fmla="*/ 212492 h 2380521"/>
              <a:gd name="connsiteX3996" fmla="*/ 3311499 w 8023328"/>
              <a:gd name="connsiteY3996" fmla="*/ 226348 h 2380521"/>
              <a:gd name="connsiteX3997" fmla="*/ 3299102 w 8023328"/>
              <a:gd name="connsiteY3997" fmla="*/ 238746 h 2380521"/>
              <a:gd name="connsiteX3998" fmla="*/ 3285245 w 8023328"/>
              <a:gd name="connsiteY3998" fmla="*/ 226348 h 2380521"/>
              <a:gd name="connsiteX3999" fmla="*/ 3299102 w 8023328"/>
              <a:gd name="connsiteY3999" fmla="*/ 212492 h 2380521"/>
              <a:gd name="connsiteX4000" fmla="*/ 3226811 w 8023328"/>
              <a:gd name="connsiteY4000" fmla="*/ 212492 h 2380521"/>
              <a:gd name="connsiteX4001" fmla="*/ 3240667 w 8023328"/>
              <a:gd name="connsiteY4001" fmla="*/ 226348 h 2380521"/>
              <a:gd name="connsiteX4002" fmla="*/ 3226811 w 8023328"/>
              <a:gd name="connsiteY4002" fmla="*/ 238746 h 2380521"/>
              <a:gd name="connsiteX4003" fmla="*/ 3214412 w 8023328"/>
              <a:gd name="connsiteY4003" fmla="*/ 226348 h 2380521"/>
              <a:gd name="connsiteX4004" fmla="*/ 3226811 w 8023328"/>
              <a:gd name="connsiteY4004" fmla="*/ 212492 h 2380521"/>
              <a:gd name="connsiteX4005" fmla="*/ 3152608 w 8023328"/>
              <a:gd name="connsiteY4005" fmla="*/ 212492 h 2380521"/>
              <a:gd name="connsiteX4006" fmla="*/ 3166462 w 8023328"/>
              <a:gd name="connsiteY4006" fmla="*/ 226348 h 2380521"/>
              <a:gd name="connsiteX4007" fmla="*/ 3152608 w 8023328"/>
              <a:gd name="connsiteY4007" fmla="*/ 238746 h 2380521"/>
              <a:gd name="connsiteX4008" fmla="*/ 3140211 w 8023328"/>
              <a:gd name="connsiteY4008" fmla="*/ 226348 h 2380521"/>
              <a:gd name="connsiteX4009" fmla="*/ 3152608 w 8023328"/>
              <a:gd name="connsiteY4009" fmla="*/ 212492 h 2380521"/>
              <a:gd name="connsiteX4010" fmla="*/ 3081775 w 8023328"/>
              <a:gd name="connsiteY4010" fmla="*/ 212492 h 2380521"/>
              <a:gd name="connsiteX4011" fmla="*/ 3095628 w 8023328"/>
              <a:gd name="connsiteY4011" fmla="*/ 226348 h 2380521"/>
              <a:gd name="connsiteX4012" fmla="*/ 3081775 w 8023328"/>
              <a:gd name="connsiteY4012" fmla="*/ 238746 h 2380521"/>
              <a:gd name="connsiteX4013" fmla="*/ 3069375 w 8023328"/>
              <a:gd name="connsiteY4013" fmla="*/ 226348 h 2380521"/>
              <a:gd name="connsiteX4014" fmla="*/ 3081775 w 8023328"/>
              <a:gd name="connsiteY4014" fmla="*/ 212492 h 2380521"/>
              <a:gd name="connsiteX4015" fmla="*/ 3013720 w 8023328"/>
              <a:gd name="connsiteY4015" fmla="*/ 212492 h 2380521"/>
              <a:gd name="connsiteX4016" fmla="*/ 3028140 w 8023328"/>
              <a:gd name="connsiteY4016" fmla="*/ 226348 h 2380521"/>
              <a:gd name="connsiteX4017" fmla="*/ 3013720 w 8023328"/>
              <a:gd name="connsiteY4017" fmla="*/ 238746 h 2380521"/>
              <a:gd name="connsiteX4018" fmla="*/ 2998542 w 8023328"/>
              <a:gd name="connsiteY4018" fmla="*/ 226348 h 2380521"/>
              <a:gd name="connsiteX4019" fmla="*/ 3013720 w 8023328"/>
              <a:gd name="connsiteY4019" fmla="*/ 212492 h 2380521"/>
              <a:gd name="connsiteX4020" fmla="*/ 2942497 w 8023328"/>
              <a:gd name="connsiteY4020" fmla="*/ 212492 h 2380521"/>
              <a:gd name="connsiteX4021" fmla="*/ 2957293 w 8023328"/>
              <a:gd name="connsiteY4021" fmla="*/ 226348 h 2380521"/>
              <a:gd name="connsiteX4022" fmla="*/ 2942497 w 8023328"/>
              <a:gd name="connsiteY4022" fmla="*/ 238746 h 2380521"/>
              <a:gd name="connsiteX4023" fmla="*/ 2927716 w 8023328"/>
              <a:gd name="connsiteY4023" fmla="*/ 226348 h 2380521"/>
              <a:gd name="connsiteX4024" fmla="*/ 2942497 w 8023328"/>
              <a:gd name="connsiteY4024" fmla="*/ 212492 h 2380521"/>
              <a:gd name="connsiteX4025" fmla="*/ 2867363 w 8023328"/>
              <a:gd name="connsiteY4025" fmla="*/ 212492 h 2380521"/>
              <a:gd name="connsiteX4026" fmla="*/ 2879765 w 8023328"/>
              <a:gd name="connsiteY4026" fmla="*/ 226348 h 2380521"/>
              <a:gd name="connsiteX4027" fmla="*/ 2867363 w 8023328"/>
              <a:gd name="connsiteY4027" fmla="*/ 238746 h 2380521"/>
              <a:gd name="connsiteX4028" fmla="*/ 2853510 w 8023328"/>
              <a:gd name="connsiteY4028" fmla="*/ 226348 h 2380521"/>
              <a:gd name="connsiteX4029" fmla="*/ 2867363 w 8023328"/>
              <a:gd name="connsiteY4029" fmla="*/ 212492 h 2380521"/>
              <a:gd name="connsiteX4030" fmla="*/ 2796538 w 8023328"/>
              <a:gd name="connsiteY4030" fmla="*/ 212492 h 2380521"/>
              <a:gd name="connsiteX4031" fmla="*/ 2808934 w 8023328"/>
              <a:gd name="connsiteY4031" fmla="*/ 226348 h 2380521"/>
              <a:gd name="connsiteX4032" fmla="*/ 2796538 w 8023328"/>
              <a:gd name="connsiteY4032" fmla="*/ 238746 h 2380521"/>
              <a:gd name="connsiteX4033" fmla="*/ 2782680 w 8023328"/>
              <a:gd name="connsiteY4033" fmla="*/ 226348 h 2380521"/>
              <a:gd name="connsiteX4034" fmla="*/ 2796538 w 8023328"/>
              <a:gd name="connsiteY4034" fmla="*/ 212492 h 2380521"/>
              <a:gd name="connsiteX4035" fmla="*/ 2725698 w 8023328"/>
              <a:gd name="connsiteY4035" fmla="*/ 212492 h 2380521"/>
              <a:gd name="connsiteX4036" fmla="*/ 2738102 w 8023328"/>
              <a:gd name="connsiteY4036" fmla="*/ 226348 h 2380521"/>
              <a:gd name="connsiteX4037" fmla="*/ 2725698 w 8023328"/>
              <a:gd name="connsiteY4037" fmla="*/ 238746 h 2380521"/>
              <a:gd name="connsiteX4038" fmla="*/ 2711852 w 8023328"/>
              <a:gd name="connsiteY4038" fmla="*/ 226348 h 2380521"/>
              <a:gd name="connsiteX4039" fmla="*/ 2725698 w 8023328"/>
              <a:gd name="connsiteY4039" fmla="*/ 212492 h 2380521"/>
              <a:gd name="connsiteX4040" fmla="*/ 2653420 w 8023328"/>
              <a:gd name="connsiteY4040" fmla="*/ 212492 h 2380521"/>
              <a:gd name="connsiteX4041" fmla="*/ 2667273 w 8023328"/>
              <a:gd name="connsiteY4041" fmla="*/ 226348 h 2380521"/>
              <a:gd name="connsiteX4042" fmla="*/ 2653420 w 8023328"/>
              <a:gd name="connsiteY4042" fmla="*/ 238746 h 2380521"/>
              <a:gd name="connsiteX4043" fmla="*/ 2641021 w 8023328"/>
              <a:gd name="connsiteY4043" fmla="*/ 226348 h 2380521"/>
              <a:gd name="connsiteX4044" fmla="*/ 2653420 w 8023328"/>
              <a:gd name="connsiteY4044" fmla="*/ 212492 h 2380521"/>
              <a:gd name="connsiteX4045" fmla="*/ 2582586 w 8023328"/>
              <a:gd name="connsiteY4045" fmla="*/ 212492 h 2380521"/>
              <a:gd name="connsiteX4046" fmla="*/ 2596439 w 8023328"/>
              <a:gd name="connsiteY4046" fmla="*/ 226348 h 2380521"/>
              <a:gd name="connsiteX4047" fmla="*/ 2582586 w 8023328"/>
              <a:gd name="connsiteY4047" fmla="*/ 238746 h 2380521"/>
              <a:gd name="connsiteX4048" fmla="*/ 2570189 w 8023328"/>
              <a:gd name="connsiteY4048" fmla="*/ 226348 h 2380521"/>
              <a:gd name="connsiteX4049" fmla="*/ 2582586 w 8023328"/>
              <a:gd name="connsiteY4049" fmla="*/ 212492 h 2380521"/>
              <a:gd name="connsiteX4050" fmla="*/ 2511029 w 8023328"/>
              <a:gd name="connsiteY4050" fmla="*/ 212492 h 2380521"/>
              <a:gd name="connsiteX4051" fmla="*/ 2525616 w 8023328"/>
              <a:gd name="connsiteY4051" fmla="*/ 226348 h 2380521"/>
              <a:gd name="connsiteX4052" fmla="*/ 2511029 w 8023328"/>
              <a:gd name="connsiteY4052" fmla="*/ 238746 h 2380521"/>
              <a:gd name="connsiteX4053" fmla="*/ 2499364 w 8023328"/>
              <a:gd name="connsiteY4053" fmla="*/ 226348 h 2380521"/>
              <a:gd name="connsiteX4054" fmla="*/ 2511029 w 8023328"/>
              <a:gd name="connsiteY4054" fmla="*/ 212492 h 2380521"/>
              <a:gd name="connsiteX4055" fmla="*/ 2439946 w 8023328"/>
              <a:gd name="connsiteY4055" fmla="*/ 212492 h 2380521"/>
              <a:gd name="connsiteX4056" fmla="*/ 2454732 w 8023328"/>
              <a:gd name="connsiteY4056" fmla="*/ 226348 h 2380521"/>
              <a:gd name="connsiteX4057" fmla="*/ 2439946 w 8023328"/>
              <a:gd name="connsiteY4057" fmla="*/ 238746 h 2380521"/>
              <a:gd name="connsiteX4058" fmla="*/ 2425156 w 8023328"/>
              <a:gd name="connsiteY4058" fmla="*/ 226348 h 2380521"/>
              <a:gd name="connsiteX4059" fmla="*/ 2439946 w 8023328"/>
              <a:gd name="connsiteY4059" fmla="*/ 212492 h 2380521"/>
              <a:gd name="connsiteX4060" fmla="*/ 2369110 w 8023328"/>
              <a:gd name="connsiteY4060" fmla="*/ 212492 h 2380521"/>
              <a:gd name="connsiteX4061" fmla="*/ 2383900 w 8023328"/>
              <a:gd name="connsiteY4061" fmla="*/ 226348 h 2380521"/>
              <a:gd name="connsiteX4062" fmla="*/ 2369110 w 8023328"/>
              <a:gd name="connsiteY4062" fmla="*/ 238746 h 2380521"/>
              <a:gd name="connsiteX4063" fmla="*/ 2354323 w 8023328"/>
              <a:gd name="connsiteY4063" fmla="*/ 226348 h 2380521"/>
              <a:gd name="connsiteX4064" fmla="*/ 2369110 w 8023328"/>
              <a:gd name="connsiteY4064" fmla="*/ 212492 h 2380521"/>
              <a:gd name="connsiteX4065" fmla="*/ 2298283 w 8023328"/>
              <a:gd name="connsiteY4065" fmla="*/ 212492 h 2380521"/>
              <a:gd name="connsiteX4066" fmla="*/ 2313070 w 8023328"/>
              <a:gd name="connsiteY4066" fmla="*/ 227280 h 2380521"/>
              <a:gd name="connsiteX4067" fmla="*/ 2298283 w 8023328"/>
              <a:gd name="connsiteY4067" fmla="*/ 242069 h 2380521"/>
              <a:gd name="connsiteX4068" fmla="*/ 2283493 w 8023328"/>
              <a:gd name="connsiteY4068" fmla="*/ 227280 h 2380521"/>
              <a:gd name="connsiteX4069" fmla="*/ 2298283 w 8023328"/>
              <a:gd name="connsiteY4069" fmla="*/ 212492 h 2380521"/>
              <a:gd name="connsiteX4070" fmla="*/ 2226517 w 8023328"/>
              <a:gd name="connsiteY4070" fmla="*/ 212492 h 2380521"/>
              <a:gd name="connsiteX4071" fmla="*/ 2238916 w 8023328"/>
              <a:gd name="connsiteY4071" fmla="*/ 227280 h 2380521"/>
              <a:gd name="connsiteX4072" fmla="*/ 2226517 w 8023328"/>
              <a:gd name="connsiteY4072" fmla="*/ 242069 h 2380521"/>
              <a:gd name="connsiteX4073" fmla="*/ 2212659 w 8023328"/>
              <a:gd name="connsiteY4073" fmla="*/ 227280 h 2380521"/>
              <a:gd name="connsiteX4074" fmla="*/ 2226517 w 8023328"/>
              <a:gd name="connsiteY4074" fmla="*/ 212492 h 2380521"/>
              <a:gd name="connsiteX4075" fmla="*/ 2155683 w 8023328"/>
              <a:gd name="connsiteY4075" fmla="*/ 212492 h 2380521"/>
              <a:gd name="connsiteX4076" fmla="*/ 2168081 w 8023328"/>
              <a:gd name="connsiteY4076" fmla="*/ 227280 h 2380521"/>
              <a:gd name="connsiteX4077" fmla="*/ 2155683 w 8023328"/>
              <a:gd name="connsiteY4077" fmla="*/ 242069 h 2380521"/>
              <a:gd name="connsiteX4078" fmla="*/ 2141827 w 8023328"/>
              <a:gd name="connsiteY4078" fmla="*/ 227280 h 2380521"/>
              <a:gd name="connsiteX4079" fmla="*/ 2155683 w 8023328"/>
              <a:gd name="connsiteY4079" fmla="*/ 212492 h 2380521"/>
              <a:gd name="connsiteX4080" fmla="*/ 2084851 w 8023328"/>
              <a:gd name="connsiteY4080" fmla="*/ 212492 h 2380521"/>
              <a:gd name="connsiteX4081" fmla="*/ 2097249 w 8023328"/>
              <a:gd name="connsiteY4081" fmla="*/ 227280 h 2380521"/>
              <a:gd name="connsiteX4082" fmla="*/ 2084851 w 8023328"/>
              <a:gd name="connsiteY4082" fmla="*/ 242069 h 2380521"/>
              <a:gd name="connsiteX4083" fmla="*/ 2070995 w 8023328"/>
              <a:gd name="connsiteY4083" fmla="*/ 227280 h 2380521"/>
              <a:gd name="connsiteX4084" fmla="*/ 2084851 w 8023328"/>
              <a:gd name="connsiteY4084" fmla="*/ 212492 h 2380521"/>
              <a:gd name="connsiteX4085" fmla="*/ 2011835 w 8023328"/>
              <a:gd name="connsiteY4085" fmla="*/ 212492 h 2380521"/>
              <a:gd name="connsiteX4086" fmla="*/ 2026421 w 8023328"/>
              <a:gd name="connsiteY4086" fmla="*/ 227280 h 2380521"/>
              <a:gd name="connsiteX4087" fmla="*/ 2011835 w 8023328"/>
              <a:gd name="connsiteY4087" fmla="*/ 242069 h 2380521"/>
              <a:gd name="connsiteX4088" fmla="*/ 2000168 w 8023328"/>
              <a:gd name="connsiteY4088" fmla="*/ 227280 h 2380521"/>
              <a:gd name="connsiteX4089" fmla="*/ 2011835 w 8023328"/>
              <a:gd name="connsiteY4089" fmla="*/ 212492 h 2380521"/>
              <a:gd name="connsiteX4090" fmla="*/ 1938362 w 8023328"/>
              <a:gd name="connsiteY4090" fmla="*/ 212492 h 2380521"/>
              <a:gd name="connsiteX4091" fmla="*/ 1952222 w 8023328"/>
              <a:gd name="connsiteY4091" fmla="*/ 227280 h 2380521"/>
              <a:gd name="connsiteX4092" fmla="*/ 1938362 w 8023328"/>
              <a:gd name="connsiteY4092" fmla="*/ 242069 h 2380521"/>
              <a:gd name="connsiteX4093" fmla="*/ 1925971 w 8023328"/>
              <a:gd name="connsiteY4093" fmla="*/ 227280 h 2380521"/>
              <a:gd name="connsiteX4094" fmla="*/ 1938362 w 8023328"/>
              <a:gd name="connsiteY4094" fmla="*/ 212492 h 2380521"/>
              <a:gd name="connsiteX4095" fmla="*/ 1867530 w 8023328"/>
              <a:gd name="connsiteY4095" fmla="*/ 212492 h 2380521"/>
              <a:gd name="connsiteX4096" fmla="*/ 1881387 w 8023328"/>
              <a:gd name="connsiteY4096" fmla="*/ 227280 h 2380521"/>
              <a:gd name="connsiteX4097" fmla="*/ 1867530 w 8023328"/>
              <a:gd name="connsiteY4097" fmla="*/ 242069 h 2380521"/>
              <a:gd name="connsiteX4098" fmla="*/ 1855129 w 8023328"/>
              <a:gd name="connsiteY4098" fmla="*/ 227280 h 2380521"/>
              <a:gd name="connsiteX4099" fmla="*/ 1867530 w 8023328"/>
              <a:gd name="connsiteY4099" fmla="*/ 212492 h 2380521"/>
              <a:gd name="connsiteX4100" fmla="*/ 1799087 w 8023328"/>
              <a:gd name="connsiteY4100" fmla="*/ 212492 h 2380521"/>
              <a:gd name="connsiteX4101" fmla="*/ 1813879 w 8023328"/>
              <a:gd name="connsiteY4101" fmla="*/ 227280 h 2380521"/>
              <a:gd name="connsiteX4102" fmla="*/ 1799087 w 8023328"/>
              <a:gd name="connsiteY4102" fmla="*/ 242069 h 2380521"/>
              <a:gd name="connsiteX4103" fmla="*/ 1784303 w 8023328"/>
              <a:gd name="connsiteY4103" fmla="*/ 227280 h 2380521"/>
              <a:gd name="connsiteX4104" fmla="*/ 1799087 w 8023328"/>
              <a:gd name="connsiteY4104" fmla="*/ 212492 h 2380521"/>
              <a:gd name="connsiteX4105" fmla="*/ 1728262 w 8023328"/>
              <a:gd name="connsiteY4105" fmla="*/ 212492 h 2380521"/>
              <a:gd name="connsiteX4106" fmla="*/ 1743052 w 8023328"/>
              <a:gd name="connsiteY4106" fmla="*/ 227280 h 2380521"/>
              <a:gd name="connsiteX4107" fmla="*/ 1728262 w 8023328"/>
              <a:gd name="connsiteY4107" fmla="*/ 242069 h 2380521"/>
              <a:gd name="connsiteX4108" fmla="*/ 1713472 w 8023328"/>
              <a:gd name="connsiteY4108" fmla="*/ 227280 h 2380521"/>
              <a:gd name="connsiteX4109" fmla="*/ 1728262 w 8023328"/>
              <a:gd name="connsiteY4109" fmla="*/ 212492 h 2380521"/>
              <a:gd name="connsiteX4110" fmla="*/ 1656498 w 8023328"/>
              <a:gd name="connsiteY4110" fmla="*/ 212492 h 2380521"/>
              <a:gd name="connsiteX4111" fmla="*/ 1668900 w 8023328"/>
              <a:gd name="connsiteY4111" fmla="*/ 227280 h 2380521"/>
              <a:gd name="connsiteX4112" fmla="*/ 1656498 w 8023328"/>
              <a:gd name="connsiteY4112" fmla="*/ 242069 h 2380521"/>
              <a:gd name="connsiteX4113" fmla="*/ 1642655 w 8023328"/>
              <a:gd name="connsiteY4113" fmla="*/ 227280 h 2380521"/>
              <a:gd name="connsiteX4114" fmla="*/ 1656498 w 8023328"/>
              <a:gd name="connsiteY4114" fmla="*/ 212492 h 2380521"/>
              <a:gd name="connsiteX4115" fmla="*/ 1582299 w 8023328"/>
              <a:gd name="connsiteY4115" fmla="*/ 212492 h 2380521"/>
              <a:gd name="connsiteX4116" fmla="*/ 1594704 w 8023328"/>
              <a:gd name="connsiteY4116" fmla="*/ 227280 h 2380521"/>
              <a:gd name="connsiteX4117" fmla="*/ 1582299 w 8023328"/>
              <a:gd name="connsiteY4117" fmla="*/ 242069 h 2380521"/>
              <a:gd name="connsiteX4118" fmla="*/ 1568441 w 8023328"/>
              <a:gd name="connsiteY4118" fmla="*/ 227280 h 2380521"/>
              <a:gd name="connsiteX4119" fmla="*/ 1582299 w 8023328"/>
              <a:gd name="connsiteY4119" fmla="*/ 212492 h 2380521"/>
              <a:gd name="connsiteX4120" fmla="*/ 1512198 w 8023328"/>
              <a:gd name="connsiteY4120" fmla="*/ 212492 h 2380521"/>
              <a:gd name="connsiteX4121" fmla="*/ 1523867 w 8023328"/>
              <a:gd name="connsiteY4121" fmla="*/ 227280 h 2380521"/>
              <a:gd name="connsiteX4122" fmla="*/ 1512198 w 8023328"/>
              <a:gd name="connsiteY4122" fmla="*/ 242069 h 2380521"/>
              <a:gd name="connsiteX4123" fmla="*/ 1497612 w 8023328"/>
              <a:gd name="connsiteY4123" fmla="*/ 227280 h 2380521"/>
              <a:gd name="connsiteX4124" fmla="*/ 1512198 w 8023328"/>
              <a:gd name="connsiteY4124" fmla="*/ 212492 h 2380521"/>
              <a:gd name="connsiteX4125" fmla="*/ 1439173 w 8023328"/>
              <a:gd name="connsiteY4125" fmla="*/ 212492 h 2380521"/>
              <a:gd name="connsiteX4126" fmla="*/ 1453026 w 8023328"/>
              <a:gd name="connsiteY4126" fmla="*/ 227280 h 2380521"/>
              <a:gd name="connsiteX4127" fmla="*/ 1439173 w 8023328"/>
              <a:gd name="connsiteY4127" fmla="*/ 242069 h 2380521"/>
              <a:gd name="connsiteX4128" fmla="*/ 1426777 w 8023328"/>
              <a:gd name="connsiteY4128" fmla="*/ 227280 h 2380521"/>
              <a:gd name="connsiteX4129" fmla="*/ 1439173 w 8023328"/>
              <a:gd name="connsiteY4129" fmla="*/ 212492 h 2380521"/>
              <a:gd name="connsiteX4130" fmla="*/ 1368349 w 8023328"/>
              <a:gd name="connsiteY4130" fmla="*/ 212492 h 2380521"/>
              <a:gd name="connsiteX4131" fmla="*/ 1382203 w 8023328"/>
              <a:gd name="connsiteY4131" fmla="*/ 227280 h 2380521"/>
              <a:gd name="connsiteX4132" fmla="*/ 1368349 w 8023328"/>
              <a:gd name="connsiteY4132" fmla="*/ 242069 h 2380521"/>
              <a:gd name="connsiteX4133" fmla="*/ 1355950 w 8023328"/>
              <a:gd name="connsiteY4133" fmla="*/ 227280 h 2380521"/>
              <a:gd name="connsiteX4134" fmla="*/ 1368349 w 8023328"/>
              <a:gd name="connsiteY4134" fmla="*/ 212492 h 2380521"/>
              <a:gd name="connsiteX4135" fmla="*/ 1297520 w 8023328"/>
              <a:gd name="connsiteY4135" fmla="*/ 212492 h 2380521"/>
              <a:gd name="connsiteX4136" fmla="*/ 1311374 w 8023328"/>
              <a:gd name="connsiteY4136" fmla="*/ 227280 h 2380521"/>
              <a:gd name="connsiteX4137" fmla="*/ 1297520 w 8023328"/>
              <a:gd name="connsiteY4137" fmla="*/ 242069 h 2380521"/>
              <a:gd name="connsiteX4138" fmla="*/ 1285121 w 8023328"/>
              <a:gd name="connsiteY4138" fmla="*/ 227280 h 2380521"/>
              <a:gd name="connsiteX4139" fmla="*/ 1297520 w 8023328"/>
              <a:gd name="connsiteY4139" fmla="*/ 212492 h 2380521"/>
              <a:gd name="connsiteX4140" fmla="*/ 1225708 w 8023328"/>
              <a:gd name="connsiteY4140" fmla="*/ 212492 h 2380521"/>
              <a:gd name="connsiteX4141" fmla="*/ 1240496 w 8023328"/>
              <a:gd name="connsiteY4141" fmla="*/ 227280 h 2380521"/>
              <a:gd name="connsiteX4142" fmla="*/ 1225708 w 8023328"/>
              <a:gd name="connsiteY4142" fmla="*/ 242069 h 2380521"/>
              <a:gd name="connsiteX4143" fmla="*/ 1210934 w 8023328"/>
              <a:gd name="connsiteY4143" fmla="*/ 227280 h 2380521"/>
              <a:gd name="connsiteX4144" fmla="*/ 1225708 w 8023328"/>
              <a:gd name="connsiteY4144" fmla="*/ 212492 h 2380521"/>
              <a:gd name="connsiteX4145" fmla="*/ 1154891 w 8023328"/>
              <a:gd name="connsiteY4145" fmla="*/ 212492 h 2380521"/>
              <a:gd name="connsiteX4146" fmla="*/ 1169683 w 8023328"/>
              <a:gd name="connsiteY4146" fmla="*/ 227280 h 2380521"/>
              <a:gd name="connsiteX4147" fmla="*/ 1154891 w 8023328"/>
              <a:gd name="connsiteY4147" fmla="*/ 242069 h 2380521"/>
              <a:gd name="connsiteX4148" fmla="*/ 1140105 w 8023328"/>
              <a:gd name="connsiteY4148" fmla="*/ 227280 h 2380521"/>
              <a:gd name="connsiteX4149" fmla="*/ 1154891 w 8023328"/>
              <a:gd name="connsiteY4149" fmla="*/ 212492 h 2380521"/>
              <a:gd name="connsiteX4150" fmla="*/ 1084063 w 8023328"/>
              <a:gd name="connsiteY4150" fmla="*/ 212492 h 2380521"/>
              <a:gd name="connsiteX4151" fmla="*/ 1098847 w 8023328"/>
              <a:gd name="connsiteY4151" fmla="*/ 227280 h 2380521"/>
              <a:gd name="connsiteX4152" fmla="*/ 1084063 w 8023328"/>
              <a:gd name="connsiteY4152" fmla="*/ 242069 h 2380521"/>
              <a:gd name="connsiteX4153" fmla="*/ 1069276 w 8023328"/>
              <a:gd name="connsiteY4153" fmla="*/ 227280 h 2380521"/>
              <a:gd name="connsiteX4154" fmla="*/ 1084063 w 8023328"/>
              <a:gd name="connsiteY4154" fmla="*/ 212492 h 2380521"/>
              <a:gd name="connsiteX4155" fmla="*/ 3013723 w 8023328"/>
              <a:gd name="connsiteY4155" fmla="*/ 141661 h 2380521"/>
              <a:gd name="connsiteX4156" fmla="*/ 3028140 w 8023328"/>
              <a:gd name="connsiteY4156" fmla="*/ 155517 h 2380521"/>
              <a:gd name="connsiteX4157" fmla="*/ 3013723 w 8023328"/>
              <a:gd name="connsiteY4157" fmla="*/ 167915 h 2380521"/>
              <a:gd name="connsiteX4158" fmla="*/ 2998545 w 8023328"/>
              <a:gd name="connsiteY4158" fmla="*/ 155517 h 2380521"/>
              <a:gd name="connsiteX4159" fmla="*/ 3013723 w 8023328"/>
              <a:gd name="connsiteY4159" fmla="*/ 141661 h 2380521"/>
              <a:gd name="connsiteX4160" fmla="*/ 2942497 w 8023328"/>
              <a:gd name="connsiteY4160" fmla="*/ 141661 h 2380521"/>
              <a:gd name="connsiteX4161" fmla="*/ 2957293 w 8023328"/>
              <a:gd name="connsiteY4161" fmla="*/ 155517 h 2380521"/>
              <a:gd name="connsiteX4162" fmla="*/ 2942497 w 8023328"/>
              <a:gd name="connsiteY4162" fmla="*/ 167915 h 2380521"/>
              <a:gd name="connsiteX4163" fmla="*/ 2927716 w 8023328"/>
              <a:gd name="connsiteY4163" fmla="*/ 155517 h 2380521"/>
              <a:gd name="connsiteX4164" fmla="*/ 2942497 w 8023328"/>
              <a:gd name="connsiteY4164" fmla="*/ 141661 h 2380521"/>
              <a:gd name="connsiteX4165" fmla="*/ 2867363 w 8023328"/>
              <a:gd name="connsiteY4165" fmla="*/ 141661 h 2380521"/>
              <a:gd name="connsiteX4166" fmla="*/ 2879765 w 8023328"/>
              <a:gd name="connsiteY4166" fmla="*/ 155517 h 2380521"/>
              <a:gd name="connsiteX4167" fmla="*/ 2867363 w 8023328"/>
              <a:gd name="connsiteY4167" fmla="*/ 167915 h 2380521"/>
              <a:gd name="connsiteX4168" fmla="*/ 2853510 w 8023328"/>
              <a:gd name="connsiteY4168" fmla="*/ 155517 h 2380521"/>
              <a:gd name="connsiteX4169" fmla="*/ 2867363 w 8023328"/>
              <a:gd name="connsiteY4169" fmla="*/ 141661 h 2380521"/>
              <a:gd name="connsiteX4170" fmla="*/ 2796538 w 8023328"/>
              <a:gd name="connsiteY4170" fmla="*/ 141661 h 2380521"/>
              <a:gd name="connsiteX4171" fmla="*/ 2808940 w 8023328"/>
              <a:gd name="connsiteY4171" fmla="*/ 155517 h 2380521"/>
              <a:gd name="connsiteX4172" fmla="*/ 2796538 w 8023328"/>
              <a:gd name="connsiteY4172" fmla="*/ 167915 h 2380521"/>
              <a:gd name="connsiteX4173" fmla="*/ 2782683 w 8023328"/>
              <a:gd name="connsiteY4173" fmla="*/ 155517 h 2380521"/>
              <a:gd name="connsiteX4174" fmla="*/ 2796538 w 8023328"/>
              <a:gd name="connsiteY4174" fmla="*/ 141661 h 2380521"/>
              <a:gd name="connsiteX4175" fmla="*/ 2725703 w 8023328"/>
              <a:gd name="connsiteY4175" fmla="*/ 141661 h 2380521"/>
              <a:gd name="connsiteX4176" fmla="*/ 2738105 w 8023328"/>
              <a:gd name="connsiteY4176" fmla="*/ 155517 h 2380521"/>
              <a:gd name="connsiteX4177" fmla="*/ 2725703 w 8023328"/>
              <a:gd name="connsiteY4177" fmla="*/ 167915 h 2380521"/>
              <a:gd name="connsiteX4178" fmla="*/ 2711852 w 8023328"/>
              <a:gd name="connsiteY4178" fmla="*/ 155517 h 2380521"/>
              <a:gd name="connsiteX4179" fmla="*/ 2725703 w 8023328"/>
              <a:gd name="connsiteY4179" fmla="*/ 141661 h 2380521"/>
              <a:gd name="connsiteX4180" fmla="*/ 2653420 w 8023328"/>
              <a:gd name="connsiteY4180" fmla="*/ 141661 h 2380521"/>
              <a:gd name="connsiteX4181" fmla="*/ 2667273 w 8023328"/>
              <a:gd name="connsiteY4181" fmla="*/ 155517 h 2380521"/>
              <a:gd name="connsiteX4182" fmla="*/ 2653420 w 8023328"/>
              <a:gd name="connsiteY4182" fmla="*/ 167915 h 2380521"/>
              <a:gd name="connsiteX4183" fmla="*/ 2641021 w 8023328"/>
              <a:gd name="connsiteY4183" fmla="*/ 155517 h 2380521"/>
              <a:gd name="connsiteX4184" fmla="*/ 2653420 w 8023328"/>
              <a:gd name="connsiteY4184" fmla="*/ 141661 h 2380521"/>
              <a:gd name="connsiteX4185" fmla="*/ 2582586 w 8023328"/>
              <a:gd name="connsiteY4185" fmla="*/ 141661 h 2380521"/>
              <a:gd name="connsiteX4186" fmla="*/ 2596442 w 8023328"/>
              <a:gd name="connsiteY4186" fmla="*/ 155517 h 2380521"/>
              <a:gd name="connsiteX4187" fmla="*/ 2582586 w 8023328"/>
              <a:gd name="connsiteY4187" fmla="*/ 167915 h 2380521"/>
              <a:gd name="connsiteX4188" fmla="*/ 2570189 w 8023328"/>
              <a:gd name="connsiteY4188" fmla="*/ 155517 h 2380521"/>
              <a:gd name="connsiteX4189" fmla="*/ 2582586 w 8023328"/>
              <a:gd name="connsiteY4189" fmla="*/ 141661 h 2380521"/>
              <a:gd name="connsiteX4190" fmla="*/ 2511034 w 8023328"/>
              <a:gd name="connsiteY4190" fmla="*/ 141661 h 2380521"/>
              <a:gd name="connsiteX4191" fmla="*/ 2525616 w 8023328"/>
              <a:gd name="connsiteY4191" fmla="*/ 155517 h 2380521"/>
              <a:gd name="connsiteX4192" fmla="*/ 2511034 w 8023328"/>
              <a:gd name="connsiteY4192" fmla="*/ 167915 h 2380521"/>
              <a:gd name="connsiteX4193" fmla="*/ 2499364 w 8023328"/>
              <a:gd name="connsiteY4193" fmla="*/ 155517 h 2380521"/>
              <a:gd name="connsiteX4194" fmla="*/ 2511034 w 8023328"/>
              <a:gd name="connsiteY4194" fmla="*/ 141661 h 2380521"/>
              <a:gd name="connsiteX4195" fmla="*/ 2439946 w 8023328"/>
              <a:gd name="connsiteY4195" fmla="*/ 141661 h 2380521"/>
              <a:gd name="connsiteX4196" fmla="*/ 2454734 w 8023328"/>
              <a:gd name="connsiteY4196" fmla="*/ 155517 h 2380521"/>
              <a:gd name="connsiteX4197" fmla="*/ 2439946 w 8023328"/>
              <a:gd name="connsiteY4197" fmla="*/ 167915 h 2380521"/>
              <a:gd name="connsiteX4198" fmla="*/ 2425159 w 8023328"/>
              <a:gd name="connsiteY4198" fmla="*/ 155517 h 2380521"/>
              <a:gd name="connsiteX4199" fmla="*/ 2439946 w 8023328"/>
              <a:gd name="connsiteY4199" fmla="*/ 141661 h 2380521"/>
              <a:gd name="connsiteX4200" fmla="*/ 2369114 w 8023328"/>
              <a:gd name="connsiteY4200" fmla="*/ 141661 h 2380521"/>
              <a:gd name="connsiteX4201" fmla="*/ 2383900 w 8023328"/>
              <a:gd name="connsiteY4201" fmla="*/ 155517 h 2380521"/>
              <a:gd name="connsiteX4202" fmla="*/ 2369114 w 8023328"/>
              <a:gd name="connsiteY4202" fmla="*/ 167915 h 2380521"/>
              <a:gd name="connsiteX4203" fmla="*/ 2354323 w 8023328"/>
              <a:gd name="connsiteY4203" fmla="*/ 155517 h 2380521"/>
              <a:gd name="connsiteX4204" fmla="*/ 2369114 w 8023328"/>
              <a:gd name="connsiteY4204" fmla="*/ 141661 h 2380521"/>
              <a:gd name="connsiteX4205" fmla="*/ 2298283 w 8023328"/>
              <a:gd name="connsiteY4205" fmla="*/ 141661 h 2380521"/>
              <a:gd name="connsiteX4206" fmla="*/ 2313070 w 8023328"/>
              <a:gd name="connsiteY4206" fmla="*/ 155517 h 2380521"/>
              <a:gd name="connsiteX4207" fmla="*/ 2298283 w 8023328"/>
              <a:gd name="connsiteY4207" fmla="*/ 167915 h 2380521"/>
              <a:gd name="connsiteX4208" fmla="*/ 2283493 w 8023328"/>
              <a:gd name="connsiteY4208" fmla="*/ 155517 h 2380521"/>
              <a:gd name="connsiteX4209" fmla="*/ 2298283 w 8023328"/>
              <a:gd name="connsiteY4209" fmla="*/ 141661 h 2380521"/>
              <a:gd name="connsiteX4210" fmla="*/ 2226517 w 8023328"/>
              <a:gd name="connsiteY4210" fmla="*/ 141661 h 2380521"/>
              <a:gd name="connsiteX4211" fmla="*/ 2238916 w 8023328"/>
              <a:gd name="connsiteY4211" fmla="*/ 155517 h 2380521"/>
              <a:gd name="connsiteX4212" fmla="*/ 2226517 w 8023328"/>
              <a:gd name="connsiteY4212" fmla="*/ 167915 h 2380521"/>
              <a:gd name="connsiteX4213" fmla="*/ 2212659 w 8023328"/>
              <a:gd name="connsiteY4213" fmla="*/ 155517 h 2380521"/>
              <a:gd name="connsiteX4214" fmla="*/ 2226517 w 8023328"/>
              <a:gd name="connsiteY4214" fmla="*/ 141661 h 2380521"/>
              <a:gd name="connsiteX4215" fmla="*/ 2155683 w 8023328"/>
              <a:gd name="connsiteY4215" fmla="*/ 141661 h 2380521"/>
              <a:gd name="connsiteX4216" fmla="*/ 2168084 w 8023328"/>
              <a:gd name="connsiteY4216" fmla="*/ 155517 h 2380521"/>
              <a:gd name="connsiteX4217" fmla="*/ 2155683 w 8023328"/>
              <a:gd name="connsiteY4217" fmla="*/ 167915 h 2380521"/>
              <a:gd name="connsiteX4218" fmla="*/ 2141827 w 8023328"/>
              <a:gd name="connsiteY4218" fmla="*/ 155517 h 2380521"/>
              <a:gd name="connsiteX4219" fmla="*/ 2155683 w 8023328"/>
              <a:gd name="connsiteY4219" fmla="*/ 141661 h 2380521"/>
              <a:gd name="connsiteX4220" fmla="*/ 2084851 w 8023328"/>
              <a:gd name="connsiteY4220" fmla="*/ 141661 h 2380521"/>
              <a:gd name="connsiteX4221" fmla="*/ 2097249 w 8023328"/>
              <a:gd name="connsiteY4221" fmla="*/ 155517 h 2380521"/>
              <a:gd name="connsiteX4222" fmla="*/ 2084851 w 8023328"/>
              <a:gd name="connsiteY4222" fmla="*/ 167915 h 2380521"/>
              <a:gd name="connsiteX4223" fmla="*/ 2070995 w 8023328"/>
              <a:gd name="connsiteY4223" fmla="*/ 155517 h 2380521"/>
              <a:gd name="connsiteX4224" fmla="*/ 2084851 w 8023328"/>
              <a:gd name="connsiteY4224" fmla="*/ 141661 h 2380521"/>
              <a:gd name="connsiteX4225" fmla="*/ 2011835 w 8023328"/>
              <a:gd name="connsiteY4225" fmla="*/ 141661 h 2380521"/>
              <a:gd name="connsiteX4226" fmla="*/ 2026421 w 8023328"/>
              <a:gd name="connsiteY4226" fmla="*/ 155517 h 2380521"/>
              <a:gd name="connsiteX4227" fmla="*/ 2011835 w 8023328"/>
              <a:gd name="connsiteY4227" fmla="*/ 167915 h 2380521"/>
              <a:gd name="connsiteX4228" fmla="*/ 2000168 w 8023328"/>
              <a:gd name="connsiteY4228" fmla="*/ 155517 h 2380521"/>
              <a:gd name="connsiteX4229" fmla="*/ 2011835 w 8023328"/>
              <a:gd name="connsiteY4229" fmla="*/ 141661 h 2380521"/>
              <a:gd name="connsiteX4230" fmla="*/ 1938365 w 8023328"/>
              <a:gd name="connsiteY4230" fmla="*/ 141661 h 2380521"/>
              <a:gd name="connsiteX4231" fmla="*/ 1952222 w 8023328"/>
              <a:gd name="connsiteY4231" fmla="*/ 155517 h 2380521"/>
              <a:gd name="connsiteX4232" fmla="*/ 1938365 w 8023328"/>
              <a:gd name="connsiteY4232" fmla="*/ 167915 h 2380521"/>
              <a:gd name="connsiteX4233" fmla="*/ 1925971 w 8023328"/>
              <a:gd name="connsiteY4233" fmla="*/ 155517 h 2380521"/>
              <a:gd name="connsiteX4234" fmla="*/ 1938365 w 8023328"/>
              <a:gd name="connsiteY4234" fmla="*/ 141661 h 2380521"/>
              <a:gd name="connsiteX4235" fmla="*/ 1869922 w 8023328"/>
              <a:gd name="connsiteY4235" fmla="*/ 141661 h 2380521"/>
              <a:gd name="connsiteX4236" fmla="*/ 1884712 w 8023328"/>
              <a:gd name="connsiteY4236" fmla="*/ 155517 h 2380521"/>
              <a:gd name="connsiteX4237" fmla="*/ 1869922 w 8023328"/>
              <a:gd name="connsiteY4237" fmla="*/ 167915 h 2380521"/>
              <a:gd name="connsiteX4238" fmla="*/ 1855131 w 8023328"/>
              <a:gd name="connsiteY4238" fmla="*/ 155517 h 2380521"/>
              <a:gd name="connsiteX4239" fmla="*/ 1869922 w 8023328"/>
              <a:gd name="connsiteY4239" fmla="*/ 141661 h 2380521"/>
              <a:gd name="connsiteX4240" fmla="*/ 1799087 w 8023328"/>
              <a:gd name="connsiteY4240" fmla="*/ 141661 h 2380521"/>
              <a:gd name="connsiteX4241" fmla="*/ 1813879 w 8023328"/>
              <a:gd name="connsiteY4241" fmla="*/ 155517 h 2380521"/>
              <a:gd name="connsiteX4242" fmla="*/ 1799087 w 8023328"/>
              <a:gd name="connsiteY4242" fmla="*/ 167915 h 2380521"/>
              <a:gd name="connsiteX4243" fmla="*/ 1784303 w 8023328"/>
              <a:gd name="connsiteY4243" fmla="*/ 155517 h 2380521"/>
              <a:gd name="connsiteX4244" fmla="*/ 1799087 w 8023328"/>
              <a:gd name="connsiteY4244" fmla="*/ 141661 h 2380521"/>
              <a:gd name="connsiteX4245" fmla="*/ 1728262 w 8023328"/>
              <a:gd name="connsiteY4245" fmla="*/ 141661 h 2380521"/>
              <a:gd name="connsiteX4246" fmla="*/ 1743052 w 8023328"/>
              <a:gd name="connsiteY4246" fmla="*/ 155517 h 2380521"/>
              <a:gd name="connsiteX4247" fmla="*/ 1728262 w 8023328"/>
              <a:gd name="connsiteY4247" fmla="*/ 167915 h 2380521"/>
              <a:gd name="connsiteX4248" fmla="*/ 1713474 w 8023328"/>
              <a:gd name="connsiteY4248" fmla="*/ 155517 h 2380521"/>
              <a:gd name="connsiteX4249" fmla="*/ 1728262 w 8023328"/>
              <a:gd name="connsiteY4249" fmla="*/ 141661 h 2380521"/>
              <a:gd name="connsiteX4250" fmla="*/ 1656501 w 8023328"/>
              <a:gd name="connsiteY4250" fmla="*/ 141661 h 2380521"/>
              <a:gd name="connsiteX4251" fmla="*/ 1668900 w 8023328"/>
              <a:gd name="connsiteY4251" fmla="*/ 156450 h 2380521"/>
              <a:gd name="connsiteX4252" fmla="*/ 1656501 w 8023328"/>
              <a:gd name="connsiteY4252" fmla="*/ 171239 h 2380521"/>
              <a:gd name="connsiteX4253" fmla="*/ 1642655 w 8023328"/>
              <a:gd name="connsiteY4253" fmla="*/ 156450 h 2380521"/>
              <a:gd name="connsiteX4254" fmla="*/ 1656501 w 8023328"/>
              <a:gd name="connsiteY4254" fmla="*/ 141661 h 2380521"/>
              <a:gd name="connsiteX4255" fmla="*/ 1582299 w 8023328"/>
              <a:gd name="connsiteY4255" fmla="*/ 141661 h 2380521"/>
              <a:gd name="connsiteX4256" fmla="*/ 1594704 w 8023328"/>
              <a:gd name="connsiteY4256" fmla="*/ 156450 h 2380521"/>
              <a:gd name="connsiteX4257" fmla="*/ 1582299 w 8023328"/>
              <a:gd name="connsiteY4257" fmla="*/ 171239 h 2380521"/>
              <a:gd name="connsiteX4258" fmla="*/ 1568444 w 8023328"/>
              <a:gd name="connsiteY4258" fmla="*/ 156450 h 2380521"/>
              <a:gd name="connsiteX4259" fmla="*/ 1582299 w 8023328"/>
              <a:gd name="connsiteY4259" fmla="*/ 141661 h 2380521"/>
              <a:gd name="connsiteX4260" fmla="*/ 1512199 w 8023328"/>
              <a:gd name="connsiteY4260" fmla="*/ 141661 h 2380521"/>
              <a:gd name="connsiteX4261" fmla="*/ 1523867 w 8023328"/>
              <a:gd name="connsiteY4261" fmla="*/ 156450 h 2380521"/>
              <a:gd name="connsiteX4262" fmla="*/ 1512199 w 8023328"/>
              <a:gd name="connsiteY4262" fmla="*/ 171239 h 2380521"/>
              <a:gd name="connsiteX4263" fmla="*/ 1497612 w 8023328"/>
              <a:gd name="connsiteY4263" fmla="*/ 156450 h 2380521"/>
              <a:gd name="connsiteX4264" fmla="*/ 1512199 w 8023328"/>
              <a:gd name="connsiteY4264" fmla="*/ 141661 h 2380521"/>
              <a:gd name="connsiteX4265" fmla="*/ 1439173 w 8023328"/>
              <a:gd name="connsiteY4265" fmla="*/ 141661 h 2380521"/>
              <a:gd name="connsiteX4266" fmla="*/ 1453026 w 8023328"/>
              <a:gd name="connsiteY4266" fmla="*/ 156450 h 2380521"/>
              <a:gd name="connsiteX4267" fmla="*/ 1439173 w 8023328"/>
              <a:gd name="connsiteY4267" fmla="*/ 171239 h 2380521"/>
              <a:gd name="connsiteX4268" fmla="*/ 1426777 w 8023328"/>
              <a:gd name="connsiteY4268" fmla="*/ 156450 h 2380521"/>
              <a:gd name="connsiteX4269" fmla="*/ 1439173 w 8023328"/>
              <a:gd name="connsiteY4269" fmla="*/ 141661 h 2380521"/>
              <a:gd name="connsiteX4270" fmla="*/ 1368349 w 8023328"/>
              <a:gd name="connsiteY4270" fmla="*/ 141661 h 2380521"/>
              <a:gd name="connsiteX4271" fmla="*/ 1382203 w 8023328"/>
              <a:gd name="connsiteY4271" fmla="*/ 156450 h 2380521"/>
              <a:gd name="connsiteX4272" fmla="*/ 1368349 w 8023328"/>
              <a:gd name="connsiteY4272" fmla="*/ 171239 h 2380521"/>
              <a:gd name="connsiteX4273" fmla="*/ 1355953 w 8023328"/>
              <a:gd name="connsiteY4273" fmla="*/ 156450 h 2380521"/>
              <a:gd name="connsiteX4274" fmla="*/ 1368349 w 8023328"/>
              <a:gd name="connsiteY4274" fmla="*/ 141661 h 2380521"/>
              <a:gd name="connsiteX4275" fmla="*/ 1297520 w 8023328"/>
              <a:gd name="connsiteY4275" fmla="*/ 141661 h 2380521"/>
              <a:gd name="connsiteX4276" fmla="*/ 1311374 w 8023328"/>
              <a:gd name="connsiteY4276" fmla="*/ 156450 h 2380521"/>
              <a:gd name="connsiteX4277" fmla="*/ 1297520 w 8023328"/>
              <a:gd name="connsiteY4277" fmla="*/ 171239 h 2380521"/>
              <a:gd name="connsiteX4278" fmla="*/ 1285121 w 8023328"/>
              <a:gd name="connsiteY4278" fmla="*/ 156450 h 2380521"/>
              <a:gd name="connsiteX4279" fmla="*/ 1297520 w 8023328"/>
              <a:gd name="connsiteY4279" fmla="*/ 141661 h 2380521"/>
              <a:gd name="connsiteX4280" fmla="*/ 2796538 w 8023328"/>
              <a:gd name="connsiteY4280" fmla="*/ 70831 h 2380521"/>
              <a:gd name="connsiteX4281" fmla="*/ 2808940 w 8023328"/>
              <a:gd name="connsiteY4281" fmla="*/ 84687 h 2380521"/>
              <a:gd name="connsiteX4282" fmla="*/ 2796538 w 8023328"/>
              <a:gd name="connsiteY4282" fmla="*/ 97085 h 2380521"/>
              <a:gd name="connsiteX4283" fmla="*/ 2782683 w 8023328"/>
              <a:gd name="connsiteY4283" fmla="*/ 84687 h 2380521"/>
              <a:gd name="connsiteX4284" fmla="*/ 2796538 w 8023328"/>
              <a:gd name="connsiteY4284" fmla="*/ 70831 h 2380521"/>
              <a:gd name="connsiteX4285" fmla="*/ 2725703 w 8023328"/>
              <a:gd name="connsiteY4285" fmla="*/ 70831 h 2380521"/>
              <a:gd name="connsiteX4286" fmla="*/ 2738105 w 8023328"/>
              <a:gd name="connsiteY4286" fmla="*/ 84687 h 2380521"/>
              <a:gd name="connsiteX4287" fmla="*/ 2725703 w 8023328"/>
              <a:gd name="connsiteY4287" fmla="*/ 97085 h 2380521"/>
              <a:gd name="connsiteX4288" fmla="*/ 2711852 w 8023328"/>
              <a:gd name="connsiteY4288" fmla="*/ 84687 h 2380521"/>
              <a:gd name="connsiteX4289" fmla="*/ 2725703 w 8023328"/>
              <a:gd name="connsiteY4289" fmla="*/ 70831 h 2380521"/>
              <a:gd name="connsiteX4290" fmla="*/ 2653420 w 8023328"/>
              <a:gd name="connsiteY4290" fmla="*/ 70831 h 2380521"/>
              <a:gd name="connsiteX4291" fmla="*/ 2667273 w 8023328"/>
              <a:gd name="connsiteY4291" fmla="*/ 84687 h 2380521"/>
              <a:gd name="connsiteX4292" fmla="*/ 2653420 w 8023328"/>
              <a:gd name="connsiteY4292" fmla="*/ 97085 h 2380521"/>
              <a:gd name="connsiteX4293" fmla="*/ 2641021 w 8023328"/>
              <a:gd name="connsiteY4293" fmla="*/ 84687 h 2380521"/>
              <a:gd name="connsiteX4294" fmla="*/ 2653420 w 8023328"/>
              <a:gd name="connsiteY4294" fmla="*/ 70831 h 2380521"/>
              <a:gd name="connsiteX4295" fmla="*/ 2582586 w 8023328"/>
              <a:gd name="connsiteY4295" fmla="*/ 70831 h 2380521"/>
              <a:gd name="connsiteX4296" fmla="*/ 2596442 w 8023328"/>
              <a:gd name="connsiteY4296" fmla="*/ 84687 h 2380521"/>
              <a:gd name="connsiteX4297" fmla="*/ 2582586 w 8023328"/>
              <a:gd name="connsiteY4297" fmla="*/ 97085 h 2380521"/>
              <a:gd name="connsiteX4298" fmla="*/ 2570189 w 8023328"/>
              <a:gd name="connsiteY4298" fmla="*/ 84687 h 2380521"/>
              <a:gd name="connsiteX4299" fmla="*/ 2582586 w 8023328"/>
              <a:gd name="connsiteY4299" fmla="*/ 70831 h 2380521"/>
              <a:gd name="connsiteX4300" fmla="*/ 2511034 w 8023328"/>
              <a:gd name="connsiteY4300" fmla="*/ 70831 h 2380521"/>
              <a:gd name="connsiteX4301" fmla="*/ 2525616 w 8023328"/>
              <a:gd name="connsiteY4301" fmla="*/ 84687 h 2380521"/>
              <a:gd name="connsiteX4302" fmla="*/ 2511034 w 8023328"/>
              <a:gd name="connsiteY4302" fmla="*/ 97085 h 2380521"/>
              <a:gd name="connsiteX4303" fmla="*/ 2499364 w 8023328"/>
              <a:gd name="connsiteY4303" fmla="*/ 84687 h 2380521"/>
              <a:gd name="connsiteX4304" fmla="*/ 2511034 w 8023328"/>
              <a:gd name="connsiteY4304" fmla="*/ 70831 h 2380521"/>
              <a:gd name="connsiteX4305" fmla="*/ 2439946 w 8023328"/>
              <a:gd name="connsiteY4305" fmla="*/ 70831 h 2380521"/>
              <a:gd name="connsiteX4306" fmla="*/ 2454737 w 8023328"/>
              <a:gd name="connsiteY4306" fmla="*/ 84687 h 2380521"/>
              <a:gd name="connsiteX4307" fmla="*/ 2439946 w 8023328"/>
              <a:gd name="connsiteY4307" fmla="*/ 97085 h 2380521"/>
              <a:gd name="connsiteX4308" fmla="*/ 2425159 w 8023328"/>
              <a:gd name="connsiteY4308" fmla="*/ 84687 h 2380521"/>
              <a:gd name="connsiteX4309" fmla="*/ 2439946 w 8023328"/>
              <a:gd name="connsiteY4309" fmla="*/ 70831 h 2380521"/>
              <a:gd name="connsiteX4310" fmla="*/ 2369114 w 8023328"/>
              <a:gd name="connsiteY4310" fmla="*/ 70831 h 2380521"/>
              <a:gd name="connsiteX4311" fmla="*/ 2383900 w 8023328"/>
              <a:gd name="connsiteY4311" fmla="*/ 84687 h 2380521"/>
              <a:gd name="connsiteX4312" fmla="*/ 2369114 w 8023328"/>
              <a:gd name="connsiteY4312" fmla="*/ 97085 h 2380521"/>
              <a:gd name="connsiteX4313" fmla="*/ 2354323 w 8023328"/>
              <a:gd name="connsiteY4313" fmla="*/ 84687 h 2380521"/>
              <a:gd name="connsiteX4314" fmla="*/ 2369114 w 8023328"/>
              <a:gd name="connsiteY4314" fmla="*/ 70831 h 2380521"/>
              <a:gd name="connsiteX4315" fmla="*/ 2298283 w 8023328"/>
              <a:gd name="connsiteY4315" fmla="*/ 70831 h 2380521"/>
              <a:gd name="connsiteX4316" fmla="*/ 2313070 w 8023328"/>
              <a:gd name="connsiteY4316" fmla="*/ 84687 h 2380521"/>
              <a:gd name="connsiteX4317" fmla="*/ 2298283 w 8023328"/>
              <a:gd name="connsiteY4317" fmla="*/ 97085 h 2380521"/>
              <a:gd name="connsiteX4318" fmla="*/ 2283493 w 8023328"/>
              <a:gd name="connsiteY4318" fmla="*/ 84687 h 2380521"/>
              <a:gd name="connsiteX4319" fmla="*/ 2298283 w 8023328"/>
              <a:gd name="connsiteY4319" fmla="*/ 70831 h 2380521"/>
              <a:gd name="connsiteX4320" fmla="*/ 2226517 w 8023328"/>
              <a:gd name="connsiteY4320" fmla="*/ 70831 h 2380521"/>
              <a:gd name="connsiteX4321" fmla="*/ 2238916 w 8023328"/>
              <a:gd name="connsiteY4321" fmla="*/ 84687 h 2380521"/>
              <a:gd name="connsiteX4322" fmla="*/ 2226517 w 8023328"/>
              <a:gd name="connsiteY4322" fmla="*/ 97085 h 2380521"/>
              <a:gd name="connsiteX4323" fmla="*/ 2212659 w 8023328"/>
              <a:gd name="connsiteY4323" fmla="*/ 84687 h 2380521"/>
              <a:gd name="connsiteX4324" fmla="*/ 2226517 w 8023328"/>
              <a:gd name="connsiteY4324" fmla="*/ 70831 h 2380521"/>
              <a:gd name="connsiteX4325" fmla="*/ 2155683 w 8023328"/>
              <a:gd name="connsiteY4325" fmla="*/ 70831 h 2380521"/>
              <a:gd name="connsiteX4326" fmla="*/ 2168084 w 8023328"/>
              <a:gd name="connsiteY4326" fmla="*/ 84687 h 2380521"/>
              <a:gd name="connsiteX4327" fmla="*/ 2155683 w 8023328"/>
              <a:gd name="connsiteY4327" fmla="*/ 97085 h 2380521"/>
              <a:gd name="connsiteX4328" fmla="*/ 2141827 w 8023328"/>
              <a:gd name="connsiteY4328" fmla="*/ 84687 h 2380521"/>
              <a:gd name="connsiteX4329" fmla="*/ 2155683 w 8023328"/>
              <a:gd name="connsiteY4329" fmla="*/ 70831 h 2380521"/>
              <a:gd name="connsiteX4330" fmla="*/ 2083393 w 8023328"/>
              <a:gd name="connsiteY4330" fmla="*/ 70831 h 2380521"/>
              <a:gd name="connsiteX4331" fmla="*/ 2097249 w 8023328"/>
              <a:gd name="connsiteY4331" fmla="*/ 84687 h 2380521"/>
              <a:gd name="connsiteX4332" fmla="*/ 2083393 w 8023328"/>
              <a:gd name="connsiteY4332" fmla="*/ 97085 h 2380521"/>
              <a:gd name="connsiteX4333" fmla="*/ 2070995 w 8023328"/>
              <a:gd name="connsiteY4333" fmla="*/ 84687 h 2380521"/>
              <a:gd name="connsiteX4334" fmla="*/ 2083393 w 8023328"/>
              <a:gd name="connsiteY4334" fmla="*/ 70831 h 2380521"/>
              <a:gd name="connsiteX4335" fmla="*/ 2011835 w 8023328"/>
              <a:gd name="connsiteY4335" fmla="*/ 70831 h 2380521"/>
              <a:gd name="connsiteX4336" fmla="*/ 2026421 w 8023328"/>
              <a:gd name="connsiteY4336" fmla="*/ 84687 h 2380521"/>
              <a:gd name="connsiteX4337" fmla="*/ 2011835 w 8023328"/>
              <a:gd name="connsiteY4337" fmla="*/ 97085 h 2380521"/>
              <a:gd name="connsiteX4338" fmla="*/ 2000168 w 8023328"/>
              <a:gd name="connsiteY4338" fmla="*/ 84687 h 2380521"/>
              <a:gd name="connsiteX4339" fmla="*/ 2011835 w 8023328"/>
              <a:gd name="connsiteY4339" fmla="*/ 70831 h 2380521"/>
              <a:gd name="connsiteX4340" fmla="*/ 1938365 w 8023328"/>
              <a:gd name="connsiteY4340" fmla="*/ 70831 h 2380521"/>
              <a:gd name="connsiteX4341" fmla="*/ 1952222 w 8023328"/>
              <a:gd name="connsiteY4341" fmla="*/ 84687 h 2380521"/>
              <a:gd name="connsiteX4342" fmla="*/ 1938365 w 8023328"/>
              <a:gd name="connsiteY4342" fmla="*/ 97085 h 2380521"/>
              <a:gd name="connsiteX4343" fmla="*/ 1925971 w 8023328"/>
              <a:gd name="connsiteY4343" fmla="*/ 84687 h 2380521"/>
              <a:gd name="connsiteX4344" fmla="*/ 1938365 w 8023328"/>
              <a:gd name="connsiteY4344" fmla="*/ 70831 h 2380521"/>
              <a:gd name="connsiteX4345" fmla="*/ 1869922 w 8023328"/>
              <a:gd name="connsiteY4345" fmla="*/ 70831 h 2380521"/>
              <a:gd name="connsiteX4346" fmla="*/ 1884712 w 8023328"/>
              <a:gd name="connsiteY4346" fmla="*/ 84687 h 2380521"/>
              <a:gd name="connsiteX4347" fmla="*/ 1869922 w 8023328"/>
              <a:gd name="connsiteY4347" fmla="*/ 97085 h 2380521"/>
              <a:gd name="connsiteX4348" fmla="*/ 1855131 w 8023328"/>
              <a:gd name="connsiteY4348" fmla="*/ 84687 h 2380521"/>
              <a:gd name="connsiteX4349" fmla="*/ 1869922 w 8023328"/>
              <a:gd name="connsiteY4349" fmla="*/ 70831 h 2380521"/>
              <a:gd name="connsiteX4350" fmla="*/ 1799087 w 8023328"/>
              <a:gd name="connsiteY4350" fmla="*/ 70831 h 2380521"/>
              <a:gd name="connsiteX4351" fmla="*/ 1813879 w 8023328"/>
              <a:gd name="connsiteY4351" fmla="*/ 84687 h 2380521"/>
              <a:gd name="connsiteX4352" fmla="*/ 1799087 w 8023328"/>
              <a:gd name="connsiteY4352" fmla="*/ 97085 h 2380521"/>
              <a:gd name="connsiteX4353" fmla="*/ 1784303 w 8023328"/>
              <a:gd name="connsiteY4353" fmla="*/ 84687 h 2380521"/>
              <a:gd name="connsiteX4354" fmla="*/ 1799087 w 8023328"/>
              <a:gd name="connsiteY4354" fmla="*/ 70831 h 2380521"/>
              <a:gd name="connsiteX4355" fmla="*/ 1728262 w 8023328"/>
              <a:gd name="connsiteY4355" fmla="*/ 70831 h 2380521"/>
              <a:gd name="connsiteX4356" fmla="*/ 1743052 w 8023328"/>
              <a:gd name="connsiteY4356" fmla="*/ 84687 h 2380521"/>
              <a:gd name="connsiteX4357" fmla="*/ 1728262 w 8023328"/>
              <a:gd name="connsiteY4357" fmla="*/ 97085 h 2380521"/>
              <a:gd name="connsiteX4358" fmla="*/ 1713474 w 8023328"/>
              <a:gd name="connsiteY4358" fmla="*/ 84687 h 2380521"/>
              <a:gd name="connsiteX4359" fmla="*/ 1728262 w 8023328"/>
              <a:gd name="connsiteY4359" fmla="*/ 70831 h 2380521"/>
              <a:gd name="connsiteX4360" fmla="*/ 1656501 w 8023328"/>
              <a:gd name="connsiteY4360" fmla="*/ 70831 h 2380521"/>
              <a:gd name="connsiteX4361" fmla="*/ 1668900 w 8023328"/>
              <a:gd name="connsiteY4361" fmla="*/ 84687 h 2380521"/>
              <a:gd name="connsiteX4362" fmla="*/ 1656501 w 8023328"/>
              <a:gd name="connsiteY4362" fmla="*/ 97085 h 2380521"/>
              <a:gd name="connsiteX4363" fmla="*/ 1642655 w 8023328"/>
              <a:gd name="connsiteY4363" fmla="*/ 84687 h 2380521"/>
              <a:gd name="connsiteX4364" fmla="*/ 1656501 w 8023328"/>
              <a:gd name="connsiteY4364" fmla="*/ 70831 h 2380521"/>
              <a:gd name="connsiteX4365" fmla="*/ 1582299 w 8023328"/>
              <a:gd name="connsiteY4365" fmla="*/ 70831 h 2380521"/>
              <a:gd name="connsiteX4366" fmla="*/ 1594704 w 8023328"/>
              <a:gd name="connsiteY4366" fmla="*/ 84687 h 2380521"/>
              <a:gd name="connsiteX4367" fmla="*/ 1582299 w 8023328"/>
              <a:gd name="connsiteY4367" fmla="*/ 97085 h 2380521"/>
              <a:gd name="connsiteX4368" fmla="*/ 1568444 w 8023328"/>
              <a:gd name="connsiteY4368" fmla="*/ 84687 h 2380521"/>
              <a:gd name="connsiteX4369" fmla="*/ 1582299 w 8023328"/>
              <a:gd name="connsiteY4369" fmla="*/ 70831 h 2380521"/>
              <a:gd name="connsiteX4370" fmla="*/ 2796538 w 8023328"/>
              <a:gd name="connsiteY4370" fmla="*/ 0 h 2380521"/>
              <a:gd name="connsiteX4371" fmla="*/ 2808940 w 8023328"/>
              <a:gd name="connsiteY4371" fmla="*/ 12397 h 2380521"/>
              <a:gd name="connsiteX4372" fmla="*/ 2796538 w 8023328"/>
              <a:gd name="connsiteY4372" fmla="*/ 26254 h 2380521"/>
              <a:gd name="connsiteX4373" fmla="*/ 2782683 w 8023328"/>
              <a:gd name="connsiteY4373" fmla="*/ 12397 h 2380521"/>
              <a:gd name="connsiteX4374" fmla="*/ 2796538 w 8023328"/>
              <a:gd name="connsiteY4374" fmla="*/ 0 h 2380521"/>
              <a:gd name="connsiteX4375" fmla="*/ 2725703 w 8023328"/>
              <a:gd name="connsiteY4375" fmla="*/ 0 h 2380521"/>
              <a:gd name="connsiteX4376" fmla="*/ 2738105 w 8023328"/>
              <a:gd name="connsiteY4376" fmla="*/ 12397 h 2380521"/>
              <a:gd name="connsiteX4377" fmla="*/ 2725703 w 8023328"/>
              <a:gd name="connsiteY4377" fmla="*/ 26254 h 2380521"/>
              <a:gd name="connsiteX4378" fmla="*/ 2711852 w 8023328"/>
              <a:gd name="connsiteY4378" fmla="*/ 12397 h 2380521"/>
              <a:gd name="connsiteX4379" fmla="*/ 2725703 w 8023328"/>
              <a:gd name="connsiteY4379" fmla="*/ 0 h 2380521"/>
              <a:gd name="connsiteX4380" fmla="*/ 2653420 w 8023328"/>
              <a:gd name="connsiteY4380" fmla="*/ 0 h 2380521"/>
              <a:gd name="connsiteX4381" fmla="*/ 2667273 w 8023328"/>
              <a:gd name="connsiteY4381" fmla="*/ 12397 h 2380521"/>
              <a:gd name="connsiteX4382" fmla="*/ 2653420 w 8023328"/>
              <a:gd name="connsiteY4382" fmla="*/ 26254 h 2380521"/>
              <a:gd name="connsiteX4383" fmla="*/ 2641021 w 8023328"/>
              <a:gd name="connsiteY4383" fmla="*/ 12397 h 2380521"/>
              <a:gd name="connsiteX4384" fmla="*/ 2653420 w 8023328"/>
              <a:gd name="connsiteY4384" fmla="*/ 0 h 2380521"/>
              <a:gd name="connsiteX4385" fmla="*/ 2582586 w 8023328"/>
              <a:gd name="connsiteY4385" fmla="*/ 0 h 2380521"/>
              <a:gd name="connsiteX4386" fmla="*/ 2596442 w 8023328"/>
              <a:gd name="connsiteY4386" fmla="*/ 12397 h 2380521"/>
              <a:gd name="connsiteX4387" fmla="*/ 2582586 w 8023328"/>
              <a:gd name="connsiteY4387" fmla="*/ 26254 h 2380521"/>
              <a:gd name="connsiteX4388" fmla="*/ 2570189 w 8023328"/>
              <a:gd name="connsiteY4388" fmla="*/ 12397 h 2380521"/>
              <a:gd name="connsiteX4389" fmla="*/ 2582586 w 8023328"/>
              <a:gd name="connsiteY4389" fmla="*/ 0 h 2380521"/>
              <a:gd name="connsiteX4390" fmla="*/ 2511034 w 8023328"/>
              <a:gd name="connsiteY4390" fmla="*/ 0 h 2380521"/>
              <a:gd name="connsiteX4391" fmla="*/ 2525616 w 8023328"/>
              <a:gd name="connsiteY4391" fmla="*/ 12397 h 2380521"/>
              <a:gd name="connsiteX4392" fmla="*/ 2511034 w 8023328"/>
              <a:gd name="connsiteY4392" fmla="*/ 26254 h 2380521"/>
              <a:gd name="connsiteX4393" fmla="*/ 2499364 w 8023328"/>
              <a:gd name="connsiteY4393" fmla="*/ 12397 h 2380521"/>
              <a:gd name="connsiteX4394" fmla="*/ 2511034 w 8023328"/>
              <a:gd name="connsiteY4394" fmla="*/ 0 h 2380521"/>
              <a:gd name="connsiteX4395" fmla="*/ 2439946 w 8023328"/>
              <a:gd name="connsiteY4395" fmla="*/ 0 h 2380521"/>
              <a:gd name="connsiteX4396" fmla="*/ 2454737 w 8023328"/>
              <a:gd name="connsiteY4396" fmla="*/ 12397 h 2380521"/>
              <a:gd name="connsiteX4397" fmla="*/ 2439946 w 8023328"/>
              <a:gd name="connsiteY4397" fmla="*/ 26254 h 2380521"/>
              <a:gd name="connsiteX4398" fmla="*/ 2425159 w 8023328"/>
              <a:gd name="connsiteY4398" fmla="*/ 12397 h 2380521"/>
              <a:gd name="connsiteX4399" fmla="*/ 2439946 w 8023328"/>
              <a:gd name="connsiteY4399" fmla="*/ 0 h 2380521"/>
              <a:gd name="connsiteX4400" fmla="*/ 2369114 w 8023328"/>
              <a:gd name="connsiteY4400" fmla="*/ 0 h 2380521"/>
              <a:gd name="connsiteX4401" fmla="*/ 2383900 w 8023328"/>
              <a:gd name="connsiteY4401" fmla="*/ 12397 h 2380521"/>
              <a:gd name="connsiteX4402" fmla="*/ 2369114 w 8023328"/>
              <a:gd name="connsiteY4402" fmla="*/ 26254 h 2380521"/>
              <a:gd name="connsiteX4403" fmla="*/ 2354323 w 8023328"/>
              <a:gd name="connsiteY4403" fmla="*/ 12397 h 2380521"/>
              <a:gd name="connsiteX4404" fmla="*/ 2369114 w 8023328"/>
              <a:gd name="connsiteY4404" fmla="*/ 0 h 2380521"/>
              <a:gd name="connsiteX4405" fmla="*/ 2298283 w 8023328"/>
              <a:gd name="connsiteY4405" fmla="*/ 0 h 2380521"/>
              <a:gd name="connsiteX4406" fmla="*/ 2313070 w 8023328"/>
              <a:gd name="connsiteY4406" fmla="*/ 12397 h 2380521"/>
              <a:gd name="connsiteX4407" fmla="*/ 2298283 w 8023328"/>
              <a:gd name="connsiteY4407" fmla="*/ 26254 h 2380521"/>
              <a:gd name="connsiteX4408" fmla="*/ 2283493 w 8023328"/>
              <a:gd name="connsiteY4408" fmla="*/ 12397 h 2380521"/>
              <a:gd name="connsiteX4409" fmla="*/ 2298283 w 8023328"/>
              <a:gd name="connsiteY4409" fmla="*/ 0 h 2380521"/>
              <a:gd name="connsiteX4410" fmla="*/ 2226517 w 8023328"/>
              <a:gd name="connsiteY4410" fmla="*/ 0 h 2380521"/>
              <a:gd name="connsiteX4411" fmla="*/ 2238916 w 8023328"/>
              <a:gd name="connsiteY4411" fmla="*/ 13856 h 2380521"/>
              <a:gd name="connsiteX4412" fmla="*/ 2226517 w 8023328"/>
              <a:gd name="connsiteY4412" fmla="*/ 26254 h 2380521"/>
              <a:gd name="connsiteX4413" fmla="*/ 2212659 w 8023328"/>
              <a:gd name="connsiteY4413" fmla="*/ 13856 h 2380521"/>
              <a:gd name="connsiteX4414" fmla="*/ 2226517 w 8023328"/>
              <a:gd name="connsiteY4414" fmla="*/ 0 h 2380521"/>
              <a:gd name="connsiteX4415" fmla="*/ 2155683 w 8023328"/>
              <a:gd name="connsiteY4415" fmla="*/ 0 h 2380521"/>
              <a:gd name="connsiteX4416" fmla="*/ 2168084 w 8023328"/>
              <a:gd name="connsiteY4416" fmla="*/ 13856 h 2380521"/>
              <a:gd name="connsiteX4417" fmla="*/ 2155683 w 8023328"/>
              <a:gd name="connsiteY4417" fmla="*/ 26254 h 2380521"/>
              <a:gd name="connsiteX4418" fmla="*/ 2141827 w 8023328"/>
              <a:gd name="connsiteY4418" fmla="*/ 13856 h 2380521"/>
              <a:gd name="connsiteX4419" fmla="*/ 2155683 w 8023328"/>
              <a:gd name="connsiteY4419" fmla="*/ 0 h 2380521"/>
              <a:gd name="connsiteX4420" fmla="*/ 2083393 w 8023328"/>
              <a:gd name="connsiteY4420" fmla="*/ 0 h 2380521"/>
              <a:gd name="connsiteX4421" fmla="*/ 2097249 w 8023328"/>
              <a:gd name="connsiteY4421" fmla="*/ 13856 h 2380521"/>
              <a:gd name="connsiteX4422" fmla="*/ 2083393 w 8023328"/>
              <a:gd name="connsiteY4422" fmla="*/ 26254 h 2380521"/>
              <a:gd name="connsiteX4423" fmla="*/ 2070995 w 8023328"/>
              <a:gd name="connsiteY4423" fmla="*/ 13856 h 2380521"/>
              <a:gd name="connsiteX4424" fmla="*/ 2083393 w 8023328"/>
              <a:gd name="connsiteY4424" fmla="*/ 0 h 2380521"/>
              <a:gd name="connsiteX4425" fmla="*/ 2011835 w 8023328"/>
              <a:gd name="connsiteY4425" fmla="*/ 0 h 2380521"/>
              <a:gd name="connsiteX4426" fmla="*/ 2026421 w 8023328"/>
              <a:gd name="connsiteY4426" fmla="*/ 13856 h 2380521"/>
              <a:gd name="connsiteX4427" fmla="*/ 2011835 w 8023328"/>
              <a:gd name="connsiteY4427" fmla="*/ 26254 h 2380521"/>
              <a:gd name="connsiteX4428" fmla="*/ 2000168 w 8023328"/>
              <a:gd name="connsiteY4428" fmla="*/ 13856 h 2380521"/>
              <a:gd name="connsiteX4429" fmla="*/ 2011835 w 8023328"/>
              <a:gd name="connsiteY4429" fmla="*/ 0 h 2380521"/>
              <a:gd name="connsiteX4430" fmla="*/ 1938365 w 8023328"/>
              <a:gd name="connsiteY4430" fmla="*/ 0 h 2380521"/>
              <a:gd name="connsiteX4431" fmla="*/ 1952222 w 8023328"/>
              <a:gd name="connsiteY4431" fmla="*/ 13856 h 2380521"/>
              <a:gd name="connsiteX4432" fmla="*/ 1938365 w 8023328"/>
              <a:gd name="connsiteY4432" fmla="*/ 26254 h 2380521"/>
              <a:gd name="connsiteX4433" fmla="*/ 1925971 w 8023328"/>
              <a:gd name="connsiteY4433" fmla="*/ 13856 h 2380521"/>
              <a:gd name="connsiteX4434" fmla="*/ 1938365 w 8023328"/>
              <a:gd name="connsiteY4434" fmla="*/ 0 h 2380521"/>
              <a:gd name="connsiteX4435" fmla="*/ 1869922 w 8023328"/>
              <a:gd name="connsiteY4435" fmla="*/ 0 h 2380521"/>
              <a:gd name="connsiteX4436" fmla="*/ 1884712 w 8023328"/>
              <a:gd name="connsiteY4436" fmla="*/ 13856 h 2380521"/>
              <a:gd name="connsiteX4437" fmla="*/ 1869922 w 8023328"/>
              <a:gd name="connsiteY4437" fmla="*/ 26254 h 2380521"/>
              <a:gd name="connsiteX4438" fmla="*/ 1855131 w 8023328"/>
              <a:gd name="connsiteY4438" fmla="*/ 13856 h 2380521"/>
              <a:gd name="connsiteX4439" fmla="*/ 1869922 w 8023328"/>
              <a:gd name="connsiteY4439" fmla="*/ 0 h 2380521"/>
              <a:gd name="connsiteX4440" fmla="*/ 1799087 w 8023328"/>
              <a:gd name="connsiteY4440" fmla="*/ 0 h 2380521"/>
              <a:gd name="connsiteX4441" fmla="*/ 1813879 w 8023328"/>
              <a:gd name="connsiteY4441" fmla="*/ 13856 h 2380521"/>
              <a:gd name="connsiteX4442" fmla="*/ 1799087 w 8023328"/>
              <a:gd name="connsiteY4442" fmla="*/ 26254 h 2380521"/>
              <a:gd name="connsiteX4443" fmla="*/ 1784303 w 8023328"/>
              <a:gd name="connsiteY4443" fmla="*/ 13856 h 2380521"/>
              <a:gd name="connsiteX4444" fmla="*/ 1799087 w 8023328"/>
              <a:gd name="connsiteY4444" fmla="*/ 0 h 2380521"/>
              <a:gd name="connsiteX4445" fmla="*/ 1728262 w 8023328"/>
              <a:gd name="connsiteY4445" fmla="*/ 0 h 2380521"/>
              <a:gd name="connsiteX4446" fmla="*/ 1743052 w 8023328"/>
              <a:gd name="connsiteY4446" fmla="*/ 13856 h 2380521"/>
              <a:gd name="connsiteX4447" fmla="*/ 1728262 w 8023328"/>
              <a:gd name="connsiteY4447" fmla="*/ 26254 h 2380521"/>
              <a:gd name="connsiteX4448" fmla="*/ 1713474 w 8023328"/>
              <a:gd name="connsiteY4448" fmla="*/ 13856 h 2380521"/>
              <a:gd name="connsiteX4449" fmla="*/ 1728262 w 8023328"/>
              <a:gd name="connsiteY4449" fmla="*/ 0 h 2380521"/>
              <a:gd name="connsiteX4450" fmla="*/ 1656501 w 8023328"/>
              <a:gd name="connsiteY4450" fmla="*/ 0 h 2380521"/>
              <a:gd name="connsiteX4451" fmla="*/ 1668900 w 8023328"/>
              <a:gd name="connsiteY4451" fmla="*/ 13856 h 2380521"/>
              <a:gd name="connsiteX4452" fmla="*/ 1656501 w 8023328"/>
              <a:gd name="connsiteY4452" fmla="*/ 26254 h 2380521"/>
              <a:gd name="connsiteX4453" fmla="*/ 1642655 w 8023328"/>
              <a:gd name="connsiteY4453" fmla="*/ 13856 h 2380521"/>
              <a:gd name="connsiteX4454" fmla="*/ 1656501 w 8023328"/>
              <a:gd name="connsiteY4454" fmla="*/ 0 h 2380521"/>
              <a:gd name="connsiteX4455" fmla="*/ 1582299 w 8023328"/>
              <a:gd name="connsiteY4455" fmla="*/ 0 h 2380521"/>
              <a:gd name="connsiteX4456" fmla="*/ 1594704 w 8023328"/>
              <a:gd name="connsiteY4456" fmla="*/ 13856 h 2380521"/>
              <a:gd name="connsiteX4457" fmla="*/ 1582299 w 8023328"/>
              <a:gd name="connsiteY4457" fmla="*/ 26254 h 2380521"/>
              <a:gd name="connsiteX4458" fmla="*/ 1568444 w 8023328"/>
              <a:gd name="connsiteY4458" fmla="*/ 13856 h 2380521"/>
              <a:gd name="connsiteX4459" fmla="*/ 1582299 w 8023328"/>
              <a:gd name="connsiteY4459" fmla="*/ 0 h 23805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</a:cxnLst>
            <a:rect l="l" t="t" r="r" b="b"/>
            <a:pathLst>
              <a:path w="8023328" h="2380521">
                <a:moveTo>
                  <a:pt x="8010930" y="2354267"/>
                </a:moveTo>
                <a:cubicBezTo>
                  <a:pt x="8018223" y="2354267"/>
                  <a:pt x="8023328" y="2360101"/>
                  <a:pt x="8023328" y="2366665"/>
                </a:cubicBezTo>
                <a:cubicBezTo>
                  <a:pt x="8023328" y="2373958"/>
                  <a:pt x="8018223" y="2380521"/>
                  <a:pt x="8010930" y="2380521"/>
                </a:cubicBezTo>
                <a:cubicBezTo>
                  <a:pt x="8002908" y="2380521"/>
                  <a:pt x="7997074" y="2373958"/>
                  <a:pt x="7997074" y="2366665"/>
                </a:cubicBezTo>
                <a:cubicBezTo>
                  <a:pt x="7997074" y="2360101"/>
                  <a:pt x="8002908" y="2354267"/>
                  <a:pt x="8010930" y="2354267"/>
                </a:cubicBezTo>
                <a:close/>
                <a:moveTo>
                  <a:pt x="7940099" y="2354267"/>
                </a:moveTo>
                <a:cubicBezTo>
                  <a:pt x="7945933" y="2354267"/>
                  <a:pt x="7952497" y="2360101"/>
                  <a:pt x="7952497" y="2366665"/>
                </a:cubicBezTo>
                <a:cubicBezTo>
                  <a:pt x="7952497" y="2373958"/>
                  <a:pt x="7945933" y="2380521"/>
                  <a:pt x="7940099" y="2380521"/>
                </a:cubicBezTo>
                <a:cubicBezTo>
                  <a:pt x="7932077" y="2380521"/>
                  <a:pt x="7926243" y="2373958"/>
                  <a:pt x="7926243" y="2366665"/>
                </a:cubicBezTo>
                <a:cubicBezTo>
                  <a:pt x="7926243" y="2360101"/>
                  <a:pt x="7932077" y="2354267"/>
                  <a:pt x="7940099" y="2354267"/>
                </a:cubicBezTo>
                <a:close/>
                <a:moveTo>
                  <a:pt x="7869269" y="2354267"/>
                </a:moveTo>
                <a:cubicBezTo>
                  <a:pt x="7875833" y="2354267"/>
                  <a:pt x="7881667" y="2360101"/>
                  <a:pt x="7881667" y="2366665"/>
                </a:cubicBezTo>
                <a:cubicBezTo>
                  <a:pt x="7881667" y="2373958"/>
                  <a:pt x="7875833" y="2380521"/>
                  <a:pt x="7869269" y="2380521"/>
                </a:cubicBezTo>
                <a:cubicBezTo>
                  <a:pt x="7861976" y="2380521"/>
                  <a:pt x="7855413" y="2373958"/>
                  <a:pt x="7855413" y="2366665"/>
                </a:cubicBezTo>
                <a:cubicBezTo>
                  <a:pt x="7855413" y="2360101"/>
                  <a:pt x="7861976" y="2354267"/>
                  <a:pt x="7869269" y="2354267"/>
                </a:cubicBezTo>
                <a:close/>
                <a:moveTo>
                  <a:pt x="7796980" y="2354267"/>
                </a:moveTo>
                <a:cubicBezTo>
                  <a:pt x="7805002" y="2354267"/>
                  <a:pt x="7810836" y="2360101"/>
                  <a:pt x="7810836" y="2366665"/>
                </a:cubicBezTo>
                <a:cubicBezTo>
                  <a:pt x="7810836" y="2373958"/>
                  <a:pt x="7805002" y="2380521"/>
                  <a:pt x="7796980" y="2380521"/>
                </a:cubicBezTo>
                <a:cubicBezTo>
                  <a:pt x="7791145" y="2380521"/>
                  <a:pt x="7784582" y="2373958"/>
                  <a:pt x="7784582" y="2366665"/>
                </a:cubicBezTo>
                <a:cubicBezTo>
                  <a:pt x="7784582" y="2360101"/>
                  <a:pt x="7791145" y="2354267"/>
                  <a:pt x="7796980" y="2354267"/>
                </a:cubicBezTo>
                <a:close/>
                <a:moveTo>
                  <a:pt x="8010930" y="2283438"/>
                </a:moveTo>
                <a:cubicBezTo>
                  <a:pt x="8018223" y="2283438"/>
                  <a:pt x="8023328" y="2288543"/>
                  <a:pt x="8023328" y="2295835"/>
                </a:cubicBezTo>
                <a:cubicBezTo>
                  <a:pt x="8023328" y="2303857"/>
                  <a:pt x="8018223" y="2309691"/>
                  <a:pt x="8010930" y="2309691"/>
                </a:cubicBezTo>
                <a:cubicBezTo>
                  <a:pt x="8002908" y="2309691"/>
                  <a:pt x="7997074" y="2303857"/>
                  <a:pt x="7997074" y="2295835"/>
                </a:cubicBezTo>
                <a:cubicBezTo>
                  <a:pt x="7997074" y="2288543"/>
                  <a:pt x="8002908" y="2283438"/>
                  <a:pt x="8010930" y="2283438"/>
                </a:cubicBezTo>
                <a:close/>
                <a:moveTo>
                  <a:pt x="7940099" y="2283438"/>
                </a:moveTo>
                <a:cubicBezTo>
                  <a:pt x="7945933" y="2283438"/>
                  <a:pt x="7952497" y="2288543"/>
                  <a:pt x="7952497" y="2295835"/>
                </a:cubicBezTo>
                <a:cubicBezTo>
                  <a:pt x="7952497" y="2303857"/>
                  <a:pt x="7945933" y="2309691"/>
                  <a:pt x="7940099" y="2309691"/>
                </a:cubicBezTo>
                <a:cubicBezTo>
                  <a:pt x="7932077" y="2309691"/>
                  <a:pt x="7926243" y="2303857"/>
                  <a:pt x="7926243" y="2295835"/>
                </a:cubicBezTo>
                <a:cubicBezTo>
                  <a:pt x="7926243" y="2288543"/>
                  <a:pt x="7932077" y="2283438"/>
                  <a:pt x="7940099" y="2283438"/>
                </a:cubicBezTo>
                <a:close/>
                <a:moveTo>
                  <a:pt x="7869269" y="2283438"/>
                </a:moveTo>
                <a:cubicBezTo>
                  <a:pt x="7875833" y="2283438"/>
                  <a:pt x="7881667" y="2288543"/>
                  <a:pt x="7881667" y="2295835"/>
                </a:cubicBezTo>
                <a:cubicBezTo>
                  <a:pt x="7881667" y="2303857"/>
                  <a:pt x="7875833" y="2309691"/>
                  <a:pt x="7869269" y="2309691"/>
                </a:cubicBezTo>
                <a:cubicBezTo>
                  <a:pt x="7861976" y="2309691"/>
                  <a:pt x="7855413" y="2303857"/>
                  <a:pt x="7855413" y="2295835"/>
                </a:cubicBezTo>
                <a:cubicBezTo>
                  <a:pt x="7855413" y="2288543"/>
                  <a:pt x="7861976" y="2283438"/>
                  <a:pt x="7869269" y="2283438"/>
                </a:cubicBezTo>
                <a:close/>
                <a:moveTo>
                  <a:pt x="7796980" y="2283438"/>
                </a:moveTo>
                <a:cubicBezTo>
                  <a:pt x="7805002" y="2283438"/>
                  <a:pt x="7810836" y="2288543"/>
                  <a:pt x="7810836" y="2295835"/>
                </a:cubicBezTo>
                <a:cubicBezTo>
                  <a:pt x="7810836" y="2303857"/>
                  <a:pt x="7805002" y="2309691"/>
                  <a:pt x="7796980" y="2309691"/>
                </a:cubicBezTo>
                <a:cubicBezTo>
                  <a:pt x="7791145" y="2309691"/>
                  <a:pt x="7784582" y="2303857"/>
                  <a:pt x="7784582" y="2295835"/>
                </a:cubicBezTo>
                <a:cubicBezTo>
                  <a:pt x="7784582" y="2288543"/>
                  <a:pt x="7791145" y="2283438"/>
                  <a:pt x="7796980" y="2283438"/>
                </a:cubicBezTo>
                <a:close/>
                <a:moveTo>
                  <a:pt x="7726151" y="2283438"/>
                </a:moveTo>
                <a:cubicBezTo>
                  <a:pt x="7734173" y="2283438"/>
                  <a:pt x="7740007" y="2288543"/>
                  <a:pt x="7740007" y="2295835"/>
                </a:cubicBezTo>
                <a:cubicBezTo>
                  <a:pt x="7740007" y="2303857"/>
                  <a:pt x="7734173" y="2309691"/>
                  <a:pt x="7726151" y="2309691"/>
                </a:cubicBezTo>
                <a:cubicBezTo>
                  <a:pt x="7718858" y="2309691"/>
                  <a:pt x="7713753" y="2303857"/>
                  <a:pt x="7713753" y="2295835"/>
                </a:cubicBezTo>
                <a:cubicBezTo>
                  <a:pt x="7713753" y="2288543"/>
                  <a:pt x="7718858" y="2283438"/>
                  <a:pt x="7726151" y="2283438"/>
                </a:cubicBezTo>
                <a:close/>
                <a:moveTo>
                  <a:pt x="7940099" y="2209234"/>
                </a:moveTo>
                <a:cubicBezTo>
                  <a:pt x="7945933" y="2209234"/>
                  <a:pt x="7952497" y="2216239"/>
                  <a:pt x="7952497" y="2224022"/>
                </a:cubicBezTo>
                <a:cubicBezTo>
                  <a:pt x="7952497" y="2232584"/>
                  <a:pt x="7945933" y="2238810"/>
                  <a:pt x="7940099" y="2238810"/>
                </a:cubicBezTo>
                <a:cubicBezTo>
                  <a:pt x="7932077" y="2238810"/>
                  <a:pt x="7926243" y="2232584"/>
                  <a:pt x="7926243" y="2224022"/>
                </a:cubicBezTo>
                <a:cubicBezTo>
                  <a:pt x="7926243" y="2216239"/>
                  <a:pt x="7932077" y="2209234"/>
                  <a:pt x="7940099" y="2209234"/>
                </a:cubicBezTo>
                <a:close/>
                <a:moveTo>
                  <a:pt x="7867811" y="2209234"/>
                </a:moveTo>
                <a:cubicBezTo>
                  <a:pt x="7875833" y="2209234"/>
                  <a:pt x="7881667" y="2216239"/>
                  <a:pt x="7881667" y="2224022"/>
                </a:cubicBezTo>
                <a:cubicBezTo>
                  <a:pt x="7881667" y="2232584"/>
                  <a:pt x="7875833" y="2238810"/>
                  <a:pt x="7867811" y="2238810"/>
                </a:cubicBezTo>
                <a:cubicBezTo>
                  <a:pt x="7861976" y="2238810"/>
                  <a:pt x="7855413" y="2232584"/>
                  <a:pt x="7855413" y="2224022"/>
                </a:cubicBezTo>
                <a:cubicBezTo>
                  <a:pt x="7855413" y="2216239"/>
                  <a:pt x="7861976" y="2209234"/>
                  <a:pt x="7867811" y="2209234"/>
                </a:cubicBezTo>
                <a:close/>
                <a:moveTo>
                  <a:pt x="7796980" y="2209234"/>
                </a:moveTo>
                <a:cubicBezTo>
                  <a:pt x="7805002" y="2209234"/>
                  <a:pt x="7810836" y="2216239"/>
                  <a:pt x="7810836" y="2224022"/>
                </a:cubicBezTo>
                <a:cubicBezTo>
                  <a:pt x="7810836" y="2232584"/>
                  <a:pt x="7805002" y="2238810"/>
                  <a:pt x="7796980" y="2238810"/>
                </a:cubicBezTo>
                <a:cubicBezTo>
                  <a:pt x="7791145" y="2238810"/>
                  <a:pt x="7784582" y="2232584"/>
                  <a:pt x="7784582" y="2224022"/>
                </a:cubicBezTo>
                <a:cubicBezTo>
                  <a:pt x="7784582" y="2216239"/>
                  <a:pt x="7791145" y="2209234"/>
                  <a:pt x="7796980" y="2209234"/>
                </a:cubicBezTo>
                <a:close/>
                <a:moveTo>
                  <a:pt x="7726151" y="2209234"/>
                </a:moveTo>
                <a:cubicBezTo>
                  <a:pt x="7734173" y="2209234"/>
                  <a:pt x="7740007" y="2216239"/>
                  <a:pt x="7740007" y="2224022"/>
                </a:cubicBezTo>
                <a:cubicBezTo>
                  <a:pt x="7740007" y="2232584"/>
                  <a:pt x="7734173" y="2238810"/>
                  <a:pt x="7726151" y="2238810"/>
                </a:cubicBezTo>
                <a:cubicBezTo>
                  <a:pt x="7718858" y="2238810"/>
                  <a:pt x="7713753" y="2232584"/>
                  <a:pt x="7713753" y="2224022"/>
                </a:cubicBezTo>
                <a:cubicBezTo>
                  <a:pt x="7713753" y="2216239"/>
                  <a:pt x="7718858" y="2209234"/>
                  <a:pt x="7726151" y="2209234"/>
                </a:cubicBezTo>
                <a:close/>
                <a:moveTo>
                  <a:pt x="7940099" y="2138403"/>
                </a:moveTo>
                <a:cubicBezTo>
                  <a:pt x="7945933" y="2138403"/>
                  <a:pt x="7952497" y="2145408"/>
                  <a:pt x="7952497" y="2153192"/>
                </a:cubicBezTo>
                <a:cubicBezTo>
                  <a:pt x="7952497" y="2161754"/>
                  <a:pt x="7945933" y="2167981"/>
                  <a:pt x="7940099" y="2167981"/>
                </a:cubicBezTo>
                <a:cubicBezTo>
                  <a:pt x="7932077" y="2167981"/>
                  <a:pt x="7926243" y="2161754"/>
                  <a:pt x="7926243" y="2153192"/>
                </a:cubicBezTo>
                <a:cubicBezTo>
                  <a:pt x="7926243" y="2145408"/>
                  <a:pt x="7932077" y="2138403"/>
                  <a:pt x="7940099" y="2138403"/>
                </a:cubicBezTo>
                <a:close/>
                <a:moveTo>
                  <a:pt x="7867811" y="2138403"/>
                </a:moveTo>
                <a:cubicBezTo>
                  <a:pt x="7875833" y="2138403"/>
                  <a:pt x="7881667" y="2145408"/>
                  <a:pt x="7881667" y="2153192"/>
                </a:cubicBezTo>
                <a:cubicBezTo>
                  <a:pt x="7881667" y="2161754"/>
                  <a:pt x="7875833" y="2167981"/>
                  <a:pt x="7867811" y="2167981"/>
                </a:cubicBezTo>
                <a:cubicBezTo>
                  <a:pt x="7861976" y="2167981"/>
                  <a:pt x="7855413" y="2161754"/>
                  <a:pt x="7855413" y="2153192"/>
                </a:cubicBezTo>
                <a:cubicBezTo>
                  <a:pt x="7855413" y="2145408"/>
                  <a:pt x="7861976" y="2138403"/>
                  <a:pt x="7867811" y="2138403"/>
                </a:cubicBezTo>
                <a:close/>
                <a:moveTo>
                  <a:pt x="7796980" y="2138403"/>
                </a:moveTo>
                <a:cubicBezTo>
                  <a:pt x="7805002" y="2138403"/>
                  <a:pt x="7810836" y="2145408"/>
                  <a:pt x="7810836" y="2153192"/>
                </a:cubicBezTo>
                <a:cubicBezTo>
                  <a:pt x="7810836" y="2161754"/>
                  <a:pt x="7805002" y="2167981"/>
                  <a:pt x="7796980" y="2167981"/>
                </a:cubicBezTo>
                <a:cubicBezTo>
                  <a:pt x="7791145" y="2167981"/>
                  <a:pt x="7784582" y="2161754"/>
                  <a:pt x="7784582" y="2153192"/>
                </a:cubicBezTo>
                <a:cubicBezTo>
                  <a:pt x="7784582" y="2145408"/>
                  <a:pt x="7791145" y="2138403"/>
                  <a:pt x="7796980" y="2138403"/>
                </a:cubicBezTo>
                <a:close/>
                <a:moveTo>
                  <a:pt x="7726151" y="2138403"/>
                </a:moveTo>
                <a:cubicBezTo>
                  <a:pt x="7734173" y="2138403"/>
                  <a:pt x="7740007" y="2145408"/>
                  <a:pt x="7740007" y="2153192"/>
                </a:cubicBezTo>
                <a:cubicBezTo>
                  <a:pt x="7740007" y="2161754"/>
                  <a:pt x="7734173" y="2167981"/>
                  <a:pt x="7726151" y="2167981"/>
                </a:cubicBezTo>
                <a:cubicBezTo>
                  <a:pt x="7718858" y="2167981"/>
                  <a:pt x="7713753" y="2161754"/>
                  <a:pt x="7713753" y="2153192"/>
                </a:cubicBezTo>
                <a:cubicBezTo>
                  <a:pt x="7713753" y="2145408"/>
                  <a:pt x="7718858" y="2138403"/>
                  <a:pt x="7726151" y="2138403"/>
                </a:cubicBezTo>
                <a:close/>
                <a:moveTo>
                  <a:pt x="7654337" y="2138403"/>
                </a:moveTo>
                <a:cubicBezTo>
                  <a:pt x="7662899" y="2138403"/>
                  <a:pt x="7669126" y="2145408"/>
                  <a:pt x="7669126" y="2153192"/>
                </a:cubicBezTo>
                <a:cubicBezTo>
                  <a:pt x="7669126" y="2161754"/>
                  <a:pt x="7662899" y="2167981"/>
                  <a:pt x="7654337" y="2167981"/>
                </a:cubicBezTo>
                <a:cubicBezTo>
                  <a:pt x="7645776" y="2167981"/>
                  <a:pt x="7639549" y="2161754"/>
                  <a:pt x="7639549" y="2153192"/>
                </a:cubicBezTo>
                <a:cubicBezTo>
                  <a:pt x="7639549" y="2145408"/>
                  <a:pt x="7645776" y="2138403"/>
                  <a:pt x="7654337" y="2138403"/>
                </a:cubicBezTo>
                <a:close/>
                <a:moveTo>
                  <a:pt x="7867811" y="2067574"/>
                </a:moveTo>
                <a:cubicBezTo>
                  <a:pt x="7875833" y="2067574"/>
                  <a:pt x="7881667" y="2073800"/>
                  <a:pt x="7881667" y="2082362"/>
                </a:cubicBezTo>
                <a:cubicBezTo>
                  <a:pt x="7881667" y="2090924"/>
                  <a:pt x="7875833" y="2097150"/>
                  <a:pt x="7867811" y="2097150"/>
                </a:cubicBezTo>
                <a:cubicBezTo>
                  <a:pt x="7861976" y="2097150"/>
                  <a:pt x="7855413" y="2090924"/>
                  <a:pt x="7855413" y="2082362"/>
                </a:cubicBezTo>
                <a:cubicBezTo>
                  <a:pt x="7855413" y="2073800"/>
                  <a:pt x="7861976" y="2067574"/>
                  <a:pt x="7867811" y="2067574"/>
                </a:cubicBezTo>
                <a:close/>
                <a:moveTo>
                  <a:pt x="7796980" y="2067574"/>
                </a:moveTo>
                <a:cubicBezTo>
                  <a:pt x="7805002" y="2067574"/>
                  <a:pt x="7810836" y="2073800"/>
                  <a:pt x="7810836" y="2082362"/>
                </a:cubicBezTo>
                <a:cubicBezTo>
                  <a:pt x="7810836" y="2090924"/>
                  <a:pt x="7805002" y="2097150"/>
                  <a:pt x="7796980" y="2097150"/>
                </a:cubicBezTo>
                <a:cubicBezTo>
                  <a:pt x="7791145" y="2097150"/>
                  <a:pt x="7784582" y="2090924"/>
                  <a:pt x="7784582" y="2082362"/>
                </a:cubicBezTo>
                <a:cubicBezTo>
                  <a:pt x="7784582" y="2073800"/>
                  <a:pt x="7791145" y="2067574"/>
                  <a:pt x="7796980" y="2067574"/>
                </a:cubicBezTo>
                <a:close/>
                <a:moveTo>
                  <a:pt x="7726151" y="2067574"/>
                </a:moveTo>
                <a:cubicBezTo>
                  <a:pt x="7734173" y="2067574"/>
                  <a:pt x="7740007" y="2073800"/>
                  <a:pt x="7740007" y="2082362"/>
                </a:cubicBezTo>
                <a:cubicBezTo>
                  <a:pt x="7740007" y="2090924"/>
                  <a:pt x="7734173" y="2097150"/>
                  <a:pt x="7726151" y="2097150"/>
                </a:cubicBezTo>
                <a:cubicBezTo>
                  <a:pt x="7718858" y="2097150"/>
                  <a:pt x="7713753" y="2090924"/>
                  <a:pt x="7713753" y="2082362"/>
                </a:cubicBezTo>
                <a:cubicBezTo>
                  <a:pt x="7713753" y="2073800"/>
                  <a:pt x="7718858" y="2067574"/>
                  <a:pt x="7726151" y="2067574"/>
                </a:cubicBezTo>
                <a:close/>
                <a:moveTo>
                  <a:pt x="7654337" y="2067574"/>
                </a:moveTo>
                <a:cubicBezTo>
                  <a:pt x="7662899" y="2067574"/>
                  <a:pt x="7669126" y="2073800"/>
                  <a:pt x="7669126" y="2082362"/>
                </a:cubicBezTo>
                <a:cubicBezTo>
                  <a:pt x="7669126" y="2090924"/>
                  <a:pt x="7662899" y="2097150"/>
                  <a:pt x="7654337" y="2097150"/>
                </a:cubicBezTo>
                <a:cubicBezTo>
                  <a:pt x="7645776" y="2097150"/>
                  <a:pt x="7639549" y="2090924"/>
                  <a:pt x="7639549" y="2082362"/>
                </a:cubicBezTo>
                <a:cubicBezTo>
                  <a:pt x="7639549" y="2073800"/>
                  <a:pt x="7645776" y="2067574"/>
                  <a:pt x="7654337" y="2067574"/>
                </a:cubicBezTo>
                <a:close/>
                <a:moveTo>
                  <a:pt x="7583507" y="2067574"/>
                </a:moveTo>
                <a:cubicBezTo>
                  <a:pt x="7591291" y="2067574"/>
                  <a:pt x="7598297" y="2073800"/>
                  <a:pt x="7598297" y="2082362"/>
                </a:cubicBezTo>
                <a:cubicBezTo>
                  <a:pt x="7598297" y="2090924"/>
                  <a:pt x="7591291" y="2097150"/>
                  <a:pt x="7583507" y="2097150"/>
                </a:cubicBezTo>
                <a:cubicBezTo>
                  <a:pt x="7574945" y="2097150"/>
                  <a:pt x="7568718" y="2090924"/>
                  <a:pt x="7568718" y="2082362"/>
                </a:cubicBezTo>
                <a:cubicBezTo>
                  <a:pt x="7568718" y="2073800"/>
                  <a:pt x="7574945" y="2067574"/>
                  <a:pt x="7583507" y="2067574"/>
                </a:cubicBezTo>
                <a:close/>
                <a:moveTo>
                  <a:pt x="7867811" y="1996742"/>
                </a:moveTo>
                <a:cubicBezTo>
                  <a:pt x="7875833" y="1996742"/>
                  <a:pt x="7881667" y="2002576"/>
                  <a:pt x="7881667" y="2010598"/>
                </a:cubicBezTo>
                <a:cubicBezTo>
                  <a:pt x="7881667" y="2017891"/>
                  <a:pt x="7875833" y="2022995"/>
                  <a:pt x="7867811" y="2022995"/>
                </a:cubicBezTo>
                <a:cubicBezTo>
                  <a:pt x="7861976" y="2022995"/>
                  <a:pt x="7855413" y="2017891"/>
                  <a:pt x="7855413" y="2010598"/>
                </a:cubicBezTo>
                <a:cubicBezTo>
                  <a:pt x="7855413" y="2002576"/>
                  <a:pt x="7861976" y="1996742"/>
                  <a:pt x="7867811" y="1996742"/>
                </a:cubicBezTo>
                <a:close/>
                <a:moveTo>
                  <a:pt x="7796980" y="1996742"/>
                </a:moveTo>
                <a:cubicBezTo>
                  <a:pt x="7805002" y="1996742"/>
                  <a:pt x="7810836" y="2002576"/>
                  <a:pt x="7810836" y="2010598"/>
                </a:cubicBezTo>
                <a:cubicBezTo>
                  <a:pt x="7810836" y="2017891"/>
                  <a:pt x="7805002" y="2022995"/>
                  <a:pt x="7796980" y="2022995"/>
                </a:cubicBezTo>
                <a:cubicBezTo>
                  <a:pt x="7791145" y="2022995"/>
                  <a:pt x="7784582" y="2017891"/>
                  <a:pt x="7784582" y="2010598"/>
                </a:cubicBezTo>
                <a:cubicBezTo>
                  <a:pt x="7784582" y="2002576"/>
                  <a:pt x="7791145" y="1996742"/>
                  <a:pt x="7796980" y="1996742"/>
                </a:cubicBezTo>
                <a:close/>
                <a:moveTo>
                  <a:pt x="7726151" y="1996742"/>
                </a:moveTo>
                <a:cubicBezTo>
                  <a:pt x="7734173" y="1996742"/>
                  <a:pt x="7740007" y="2002576"/>
                  <a:pt x="7740007" y="2010598"/>
                </a:cubicBezTo>
                <a:cubicBezTo>
                  <a:pt x="7740007" y="2017891"/>
                  <a:pt x="7734173" y="2022995"/>
                  <a:pt x="7726151" y="2022995"/>
                </a:cubicBezTo>
                <a:cubicBezTo>
                  <a:pt x="7718858" y="2022995"/>
                  <a:pt x="7713753" y="2017891"/>
                  <a:pt x="7713753" y="2010598"/>
                </a:cubicBezTo>
                <a:cubicBezTo>
                  <a:pt x="7713753" y="2002576"/>
                  <a:pt x="7718858" y="1996742"/>
                  <a:pt x="7726151" y="1996742"/>
                </a:cubicBezTo>
                <a:close/>
                <a:moveTo>
                  <a:pt x="7654337" y="1996742"/>
                </a:moveTo>
                <a:cubicBezTo>
                  <a:pt x="7662899" y="1996742"/>
                  <a:pt x="7669126" y="2002576"/>
                  <a:pt x="7669126" y="2010598"/>
                </a:cubicBezTo>
                <a:cubicBezTo>
                  <a:pt x="7669126" y="2017891"/>
                  <a:pt x="7662899" y="2022995"/>
                  <a:pt x="7654337" y="2022995"/>
                </a:cubicBezTo>
                <a:cubicBezTo>
                  <a:pt x="7645776" y="2022995"/>
                  <a:pt x="7639549" y="2017891"/>
                  <a:pt x="7639549" y="2010598"/>
                </a:cubicBezTo>
                <a:cubicBezTo>
                  <a:pt x="7639549" y="2002576"/>
                  <a:pt x="7645776" y="1996742"/>
                  <a:pt x="7654337" y="1996742"/>
                </a:cubicBezTo>
                <a:close/>
                <a:moveTo>
                  <a:pt x="7583507" y="1996742"/>
                </a:moveTo>
                <a:cubicBezTo>
                  <a:pt x="7591291" y="1996742"/>
                  <a:pt x="7598297" y="2002576"/>
                  <a:pt x="7598297" y="2010598"/>
                </a:cubicBezTo>
                <a:cubicBezTo>
                  <a:pt x="7598297" y="2017891"/>
                  <a:pt x="7591291" y="2022995"/>
                  <a:pt x="7583507" y="2022995"/>
                </a:cubicBezTo>
                <a:cubicBezTo>
                  <a:pt x="7574945" y="2022995"/>
                  <a:pt x="7568718" y="2017891"/>
                  <a:pt x="7568718" y="2010598"/>
                </a:cubicBezTo>
                <a:cubicBezTo>
                  <a:pt x="7568718" y="2002576"/>
                  <a:pt x="7574945" y="1996742"/>
                  <a:pt x="7583507" y="1996742"/>
                </a:cubicBezTo>
                <a:close/>
                <a:moveTo>
                  <a:pt x="7512677" y="1996742"/>
                </a:moveTo>
                <a:cubicBezTo>
                  <a:pt x="7520461" y="1996742"/>
                  <a:pt x="7527466" y="2002576"/>
                  <a:pt x="7527466" y="2010598"/>
                </a:cubicBezTo>
                <a:cubicBezTo>
                  <a:pt x="7527466" y="2017891"/>
                  <a:pt x="7520461" y="2022995"/>
                  <a:pt x="7512677" y="2022995"/>
                </a:cubicBezTo>
                <a:cubicBezTo>
                  <a:pt x="7504115" y="2022995"/>
                  <a:pt x="7497889" y="2017891"/>
                  <a:pt x="7497889" y="2010598"/>
                </a:cubicBezTo>
                <a:cubicBezTo>
                  <a:pt x="7497889" y="2002576"/>
                  <a:pt x="7504115" y="1996742"/>
                  <a:pt x="7512677" y="1996742"/>
                </a:cubicBezTo>
                <a:close/>
                <a:moveTo>
                  <a:pt x="7796980" y="1925913"/>
                </a:moveTo>
                <a:cubicBezTo>
                  <a:pt x="7805002" y="1925913"/>
                  <a:pt x="7810836" y="1931747"/>
                  <a:pt x="7810836" y="1939769"/>
                </a:cubicBezTo>
                <a:cubicBezTo>
                  <a:pt x="7810836" y="1945603"/>
                  <a:pt x="7805002" y="1952166"/>
                  <a:pt x="7796980" y="1952166"/>
                </a:cubicBezTo>
                <a:cubicBezTo>
                  <a:pt x="7791145" y="1952166"/>
                  <a:pt x="7784582" y="1945603"/>
                  <a:pt x="7784582" y="1939769"/>
                </a:cubicBezTo>
                <a:cubicBezTo>
                  <a:pt x="7784582" y="1931747"/>
                  <a:pt x="7791145" y="1925913"/>
                  <a:pt x="7796980" y="1925913"/>
                </a:cubicBezTo>
                <a:close/>
                <a:moveTo>
                  <a:pt x="7726151" y="1925913"/>
                </a:moveTo>
                <a:cubicBezTo>
                  <a:pt x="7734173" y="1925913"/>
                  <a:pt x="7740007" y="1931747"/>
                  <a:pt x="7740007" y="1939769"/>
                </a:cubicBezTo>
                <a:cubicBezTo>
                  <a:pt x="7740007" y="1945603"/>
                  <a:pt x="7734173" y="1952166"/>
                  <a:pt x="7726151" y="1952166"/>
                </a:cubicBezTo>
                <a:cubicBezTo>
                  <a:pt x="7718858" y="1952166"/>
                  <a:pt x="7713753" y="1945603"/>
                  <a:pt x="7713753" y="1939769"/>
                </a:cubicBezTo>
                <a:cubicBezTo>
                  <a:pt x="7713753" y="1931747"/>
                  <a:pt x="7718858" y="1925913"/>
                  <a:pt x="7726151" y="1925913"/>
                </a:cubicBezTo>
                <a:close/>
                <a:moveTo>
                  <a:pt x="7654337" y="1925913"/>
                </a:moveTo>
                <a:cubicBezTo>
                  <a:pt x="7662899" y="1925913"/>
                  <a:pt x="7669126" y="1931747"/>
                  <a:pt x="7669126" y="1939769"/>
                </a:cubicBezTo>
                <a:cubicBezTo>
                  <a:pt x="7669126" y="1945603"/>
                  <a:pt x="7662899" y="1952166"/>
                  <a:pt x="7654337" y="1952166"/>
                </a:cubicBezTo>
                <a:cubicBezTo>
                  <a:pt x="7645776" y="1952166"/>
                  <a:pt x="7639549" y="1945603"/>
                  <a:pt x="7639549" y="1939769"/>
                </a:cubicBezTo>
                <a:cubicBezTo>
                  <a:pt x="7639549" y="1931747"/>
                  <a:pt x="7645776" y="1925913"/>
                  <a:pt x="7654337" y="1925913"/>
                </a:cubicBezTo>
                <a:close/>
                <a:moveTo>
                  <a:pt x="7583507" y="1925913"/>
                </a:moveTo>
                <a:cubicBezTo>
                  <a:pt x="7591291" y="1925913"/>
                  <a:pt x="7598297" y="1931747"/>
                  <a:pt x="7598297" y="1939769"/>
                </a:cubicBezTo>
                <a:cubicBezTo>
                  <a:pt x="7598297" y="1945603"/>
                  <a:pt x="7591291" y="1952166"/>
                  <a:pt x="7583507" y="1952166"/>
                </a:cubicBezTo>
                <a:cubicBezTo>
                  <a:pt x="7574945" y="1952166"/>
                  <a:pt x="7568718" y="1945603"/>
                  <a:pt x="7568718" y="1939769"/>
                </a:cubicBezTo>
                <a:cubicBezTo>
                  <a:pt x="7568718" y="1931747"/>
                  <a:pt x="7574945" y="1925913"/>
                  <a:pt x="7583507" y="1925913"/>
                </a:cubicBezTo>
                <a:close/>
                <a:moveTo>
                  <a:pt x="7512677" y="1925913"/>
                </a:moveTo>
                <a:cubicBezTo>
                  <a:pt x="7520461" y="1925913"/>
                  <a:pt x="7527466" y="1931747"/>
                  <a:pt x="7527466" y="1939769"/>
                </a:cubicBezTo>
                <a:cubicBezTo>
                  <a:pt x="7527466" y="1945603"/>
                  <a:pt x="7520461" y="1952166"/>
                  <a:pt x="7512677" y="1952166"/>
                </a:cubicBezTo>
                <a:cubicBezTo>
                  <a:pt x="7504115" y="1952166"/>
                  <a:pt x="7497889" y="1945603"/>
                  <a:pt x="7497889" y="1939769"/>
                </a:cubicBezTo>
                <a:cubicBezTo>
                  <a:pt x="7497889" y="1931747"/>
                  <a:pt x="7504115" y="1925913"/>
                  <a:pt x="7512677" y="1925913"/>
                </a:cubicBezTo>
                <a:close/>
                <a:moveTo>
                  <a:pt x="7440913" y="1925913"/>
                </a:moveTo>
                <a:cubicBezTo>
                  <a:pt x="7448206" y="1925913"/>
                  <a:pt x="7453310" y="1931747"/>
                  <a:pt x="7453310" y="1939769"/>
                </a:cubicBezTo>
                <a:cubicBezTo>
                  <a:pt x="7453310" y="1945603"/>
                  <a:pt x="7448206" y="1952166"/>
                  <a:pt x="7440913" y="1952166"/>
                </a:cubicBezTo>
                <a:cubicBezTo>
                  <a:pt x="7432891" y="1952166"/>
                  <a:pt x="7427057" y="1945603"/>
                  <a:pt x="7427057" y="1939769"/>
                </a:cubicBezTo>
                <a:cubicBezTo>
                  <a:pt x="7427057" y="1931747"/>
                  <a:pt x="7432891" y="1925913"/>
                  <a:pt x="7440913" y="1925913"/>
                </a:cubicBezTo>
                <a:close/>
                <a:moveTo>
                  <a:pt x="7726151" y="1855081"/>
                </a:moveTo>
                <a:cubicBezTo>
                  <a:pt x="7734173" y="1855081"/>
                  <a:pt x="7740007" y="1860915"/>
                  <a:pt x="7740007" y="1868937"/>
                </a:cubicBezTo>
                <a:cubicBezTo>
                  <a:pt x="7740007" y="1874771"/>
                  <a:pt x="7734173" y="1881334"/>
                  <a:pt x="7726151" y="1881334"/>
                </a:cubicBezTo>
                <a:cubicBezTo>
                  <a:pt x="7718858" y="1881334"/>
                  <a:pt x="7713753" y="1874771"/>
                  <a:pt x="7713753" y="1868937"/>
                </a:cubicBezTo>
                <a:cubicBezTo>
                  <a:pt x="7713753" y="1860915"/>
                  <a:pt x="7718858" y="1855081"/>
                  <a:pt x="7726151" y="1855081"/>
                </a:cubicBezTo>
                <a:close/>
                <a:moveTo>
                  <a:pt x="7654337" y="1855081"/>
                </a:moveTo>
                <a:cubicBezTo>
                  <a:pt x="7662899" y="1855081"/>
                  <a:pt x="7669126" y="1860915"/>
                  <a:pt x="7669126" y="1868937"/>
                </a:cubicBezTo>
                <a:cubicBezTo>
                  <a:pt x="7669126" y="1874771"/>
                  <a:pt x="7662899" y="1881334"/>
                  <a:pt x="7654337" y="1881334"/>
                </a:cubicBezTo>
                <a:cubicBezTo>
                  <a:pt x="7645776" y="1881334"/>
                  <a:pt x="7639549" y="1874771"/>
                  <a:pt x="7639549" y="1868937"/>
                </a:cubicBezTo>
                <a:cubicBezTo>
                  <a:pt x="7639549" y="1860915"/>
                  <a:pt x="7645776" y="1855081"/>
                  <a:pt x="7654337" y="1855081"/>
                </a:cubicBezTo>
                <a:close/>
                <a:moveTo>
                  <a:pt x="7583507" y="1855081"/>
                </a:moveTo>
                <a:cubicBezTo>
                  <a:pt x="7591291" y="1855081"/>
                  <a:pt x="7598297" y="1860915"/>
                  <a:pt x="7598297" y="1868937"/>
                </a:cubicBezTo>
                <a:cubicBezTo>
                  <a:pt x="7598297" y="1874771"/>
                  <a:pt x="7591291" y="1881334"/>
                  <a:pt x="7583507" y="1881334"/>
                </a:cubicBezTo>
                <a:cubicBezTo>
                  <a:pt x="7574945" y="1881334"/>
                  <a:pt x="7568718" y="1874771"/>
                  <a:pt x="7568718" y="1868937"/>
                </a:cubicBezTo>
                <a:cubicBezTo>
                  <a:pt x="7568718" y="1860915"/>
                  <a:pt x="7574945" y="1855081"/>
                  <a:pt x="7583507" y="1855081"/>
                </a:cubicBezTo>
                <a:close/>
                <a:moveTo>
                  <a:pt x="7512677" y="1855081"/>
                </a:moveTo>
                <a:cubicBezTo>
                  <a:pt x="7520461" y="1855081"/>
                  <a:pt x="7527466" y="1860915"/>
                  <a:pt x="7527466" y="1868937"/>
                </a:cubicBezTo>
                <a:cubicBezTo>
                  <a:pt x="7527466" y="1874771"/>
                  <a:pt x="7520461" y="1881334"/>
                  <a:pt x="7512677" y="1881334"/>
                </a:cubicBezTo>
                <a:cubicBezTo>
                  <a:pt x="7504115" y="1881334"/>
                  <a:pt x="7497889" y="1874771"/>
                  <a:pt x="7497889" y="1868937"/>
                </a:cubicBezTo>
                <a:cubicBezTo>
                  <a:pt x="7497889" y="1860915"/>
                  <a:pt x="7504115" y="1855081"/>
                  <a:pt x="7512677" y="1855081"/>
                </a:cubicBezTo>
                <a:close/>
                <a:moveTo>
                  <a:pt x="7440913" y="1855081"/>
                </a:moveTo>
                <a:cubicBezTo>
                  <a:pt x="7446747" y="1855081"/>
                  <a:pt x="7453310" y="1860915"/>
                  <a:pt x="7453310" y="1868937"/>
                </a:cubicBezTo>
                <a:cubicBezTo>
                  <a:pt x="7453310" y="1874771"/>
                  <a:pt x="7446747" y="1881334"/>
                  <a:pt x="7440913" y="1881334"/>
                </a:cubicBezTo>
                <a:cubicBezTo>
                  <a:pt x="7432891" y="1881334"/>
                  <a:pt x="7427057" y="1874771"/>
                  <a:pt x="7427057" y="1868937"/>
                </a:cubicBezTo>
                <a:cubicBezTo>
                  <a:pt x="7427057" y="1860915"/>
                  <a:pt x="7432891" y="1855081"/>
                  <a:pt x="7440913" y="1855081"/>
                </a:cubicBezTo>
                <a:close/>
                <a:moveTo>
                  <a:pt x="7654337" y="1780878"/>
                </a:moveTo>
                <a:cubicBezTo>
                  <a:pt x="7662899" y="1780878"/>
                  <a:pt x="7669126" y="1787441"/>
                  <a:pt x="7669126" y="1793275"/>
                </a:cubicBezTo>
                <a:cubicBezTo>
                  <a:pt x="7669126" y="1801297"/>
                  <a:pt x="7662899" y="1807131"/>
                  <a:pt x="7654337" y="1807131"/>
                </a:cubicBezTo>
                <a:cubicBezTo>
                  <a:pt x="7645776" y="1807131"/>
                  <a:pt x="7639549" y="1801297"/>
                  <a:pt x="7639549" y="1793275"/>
                </a:cubicBezTo>
                <a:cubicBezTo>
                  <a:pt x="7639549" y="1787441"/>
                  <a:pt x="7645776" y="1780878"/>
                  <a:pt x="7654337" y="1780878"/>
                </a:cubicBezTo>
                <a:close/>
                <a:moveTo>
                  <a:pt x="7583507" y="1780878"/>
                </a:moveTo>
                <a:cubicBezTo>
                  <a:pt x="7591291" y="1780878"/>
                  <a:pt x="7598297" y="1787441"/>
                  <a:pt x="7598297" y="1793275"/>
                </a:cubicBezTo>
                <a:cubicBezTo>
                  <a:pt x="7598297" y="1801297"/>
                  <a:pt x="7591291" y="1807131"/>
                  <a:pt x="7583507" y="1807131"/>
                </a:cubicBezTo>
                <a:cubicBezTo>
                  <a:pt x="7574945" y="1807131"/>
                  <a:pt x="7568718" y="1801297"/>
                  <a:pt x="7568718" y="1793275"/>
                </a:cubicBezTo>
                <a:cubicBezTo>
                  <a:pt x="7568718" y="1787441"/>
                  <a:pt x="7574945" y="1780878"/>
                  <a:pt x="7583507" y="1780878"/>
                </a:cubicBezTo>
                <a:close/>
                <a:moveTo>
                  <a:pt x="7511745" y="1780878"/>
                </a:moveTo>
                <a:cubicBezTo>
                  <a:pt x="7519038" y="1780878"/>
                  <a:pt x="7524143" y="1787441"/>
                  <a:pt x="7524143" y="1793275"/>
                </a:cubicBezTo>
                <a:cubicBezTo>
                  <a:pt x="7524143" y="1801297"/>
                  <a:pt x="7519038" y="1807131"/>
                  <a:pt x="7511745" y="1807131"/>
                </a:cubicBezTo>
                <a:cubicBezTo>
                  <a:pt x="7503723" y="1807131"/>
                  <a:pt x="7497889" y="1801297"/>
                  <a:pt x="7497889" y="1793275"/>
                </a:cubicBezTo>
                <a:cubicBezTo>
                  <a:pt x="7497889" y="1787441"/>
                  <a:pt x="7503723" y="1780878"/>
                  <a:pt x="7511745" y="1780878"/>
                </a:cubicBezTo>
                <a:close/>
                <a:moveTo>
                  <a:pt x="7440913" y="1780878"/>
                </a:moveTo>
                <a:cubicBezTo>
                  <a:pt x="7446747" y="1780878"/>
                  <a:pt x="7453310" y="1787441"/>
                  <a:pt x="7453310" y="1793275"/>
                </a:cubicBezTo>
                <a:cubicBezTo>
                  <a:pt x="7453310" y="1801297"/>
                  <a:pt x="7446747" y="1807131"/>
                  <a:pt x="7440913" y="1807131"/>
                </a:cubicBezTo>
                <a:cubicBezTo>
                  <a:pt x="7432891" y="1807131"/>
                  <a:pt x="7427057" y="1801297"/>
                  <a:pt x="7427057" y="1793275"/>
                </a:cubicBezTo>
                <a:cubicBezTo>
                  <a:pt x="7427057" y="1787441"/>
                  <a:pt x="7432891" y="1780878"/>
                  <a:pt x="7440913" y="1780878"/>
                </a:cubicBezTo>
                <a:close/>
                <a:moveTo>
                  <a:pt x="7370084" y="1780878"/>
                </a:moveTo>
                <a:cubicBezTo>
                  <a:pt x="7376647" y="1780878"/>
                  <a:pt x="7382481" y="1787441"/>
                  <a:pt x="7382481" y="1793275"/>
                </a:cubicBezTo>
                <a:cubicBezTo>
                  <a:pt x="7382481" y="1801297"/>
                  <a:pt x="7376647" y="1807131"/>
                  <a:pt x="7370084" y="1807131"/>
                </a:cubicBezTo>
                <a:cubicBezTo>
                  <a:pt x="7362791" y="1807131"/>
                  <a:pt x="7356228" y="1801297"/>
                  <a:pt x="7356228" y="1793275"/>
                </a:cubicBezTo>
                <a:cubicBezTo>
                  <a:pt x="7356228" y="1787441"/>
                  <a:pt x="7362791" y="1780878"/>
                  <a:pt x="7370084" y="1780878"/>
                </a:cubicBezTo>
                <a:close/>
                <a:moveTo>
                  <a:pt x="7294422" y="1780878"/>
                </a:moveTo>
                <a:cubicBezTo>
                  <a:pt x="7302444" y="1780878"/>
                  <a:pt x="7308278" y="1787441"/>
                  <a:pt x="7308278" y="1793275"/>
                </a:cubicBezTo>
                <a:cubicBezTo>
                  <a:pt x="7308278" y="1801297"/>
                  <a:pt x="7302444" y="1807131"/>
                  <a:pt x="7294422" y="1807131"/>
                </a:cubicBezTo>
                <a:cubicBezTo>
                  <a:pt x="7288588" y="1807131"/>
                  <a:pt x="7282025" y="1801297"/>
                  <a:pt x="7282025" y="1793275"/>
                </a:cubicBezTo>
                <a:cubicBezTo>
                  <a:pt x="7282025" y="1787441"/>
                  <a:pt x="7288588" y="1780878"/>
                  <a:pt x="7294422" y="1780878"/>
                </a:cubicBezTo>
                <a:close/>
                <a:moveTo>
                  <a:pt x="7654337" y="1710049"/>
                </a:moveTo>
                <a:cubicBezTo>
                  <a:pt x="7662899" y="1710049"/>
                  <a:pt x="7669126" y="1716612"/>
                  <a:pt x="7669126" y="1722446"/>
                </a:cubicBezTo>
                <a:cubicBezTo>
                  <a:pt x="7669126" y="1730468"/>
                  <a:pt x="7662899" y="1736302"/>
                  <a:pt x="7654337" y="1736302"/>
                </a:cubicBezTo>
                <a:cubicBezTo>
                  <a:pt x="7645776" y="1736302"/>
                  <a:pt x="7639549" y="1730468"/>
                  <a:pt x="7639549" y="1722446"/>
                </a:cubicBezTo>
                <a:cubicBezTo>
                  <a:pt x="7639549" y="1716612"/>
                  <a:pt x="7645776" y="1710049"/>
                  <a:pt x="7654337" y="1710049"/>
                </a:cubicBezTo>
                <a:close/>
                <a:moveTo>
                  <a:pt x="7583507" y="1710049"/>
                </a:moveTo>
                <a:cubicBezTo>
                  <a:pt x="7591291" y="1710049"/>
                  <a:pt x="7598297" y="1716612"/>
                  <a:pt x="7598297" y="1722446"/>
                </a:cubicBezTo>
                <a:cubicBezTo>
                  <a:pt x="7598297" y="1730468"/>
                  <a:pt x="7591291" y="1736302"/>
                  <a:pt x="7583507" y="1736302"/>
                </a:cubicBezTo>
                <a:cubicBezTo>
                  <a:pt x="7574945" y="1736302"/>
                  <a:pt x="7568718" y="1730468"/>
                  <a:pt x="7568718" y="1722446"/>
                </a:cubicBezTo>
                <a:cubicBezTo>
                  <a:pt x="7568718" y="1716612"/>
                  <a:pt x="7574945" y="1710049"/>
                  <a:pt x="7583507" y="1710049"/>
                </a:cubicBezTo>
                <a:close/>
                <a:moveTo>
                  <a:pt x="7511745" y="1710049"/>
                </a:moveTo>
                <a:cubicBezTo>
                  <a:pt x="7519038" y="1710049"/>
                  <a:pt x="7524143" y="1716612"/>
                  <a:pt x="7524143" y="1722446"/>
                </a:cubicBezTo>
                <a:cubicBezTo>
                  <a:pt x="7524143" y="1730468"/>
                  <a:pt x="7519038" y="1736302"/>
                  <a:pt x="7511745" y="1736302"/>
                </a:cubicBezTo>
                <a:cubicBezTo>
                  <a:pt x="7503723" y="1736302"/>
                  <a:pt x="7497889" y="1730468"/>
                  <a:pt x="7497889" y="1722446"/>
                </a:cubicBezTo>
                <a:cubicBezTo>
                  <a:pt x="7497889" y="1716612"/>
                  <a:pt x="7503723" y="1710049"/>
                  <a:pt x="7511745" y="1710049"/>
                </a:cubicBezTo>
                <a:close/>
                <a:moveTo>
                  <a:pt x="7440913" y="1710049"/>
                </a:moveTo>
                <a:cubicBezTo>
                  <a:pt x="7446747" y="1710049"/>
                  <a:pt x="7453310" y="1716612"/>
                  <a:pt x="7453310" y="1722446"/>
                </a:cubicBezTo>
                <a:cubicBezTo>
                  <a:pt x="7453310" y="1730468"/>
                  <a:pt x="7446747" y="1736302"/>
                  <a:pt x="7440913" y="1736302"/>
                </a:cubicBezTo>
                <a:cubicBezTo>
                  <a:pt x="7432891" y="1736302"/>
                  <a:pt x="7427057" y="1730468"/>
                  <a:pt x="7427057" y="1722446"/>
                </a:cubicBezTo>
                <a:cubicBezTo>
                  <a:pt x="7427057" y="1716612"/>
                  <a:pt x="7432891" y="1710049"/>
                  <a:pt x="7440913" y="1710049"/>
                </a:cubicBezTo>
                <a:close/>
                <a:moveTo>
                  <a:pt x="7370084" y="1710049"/>
                </a:moveTo>
                <a:cubicBezTo>
                  <a:pt x="7376647" y="1710049"/>
                  <a:pt x="7382481" y="1716612"/>
                  <a:pt x="7382481" y="1722446"/>
                </a:cubicBezTo>
                <a:cubicBezTo>
                  <a:pt x="7382481" y="1730468"/>
                  <a:pt x="7376647" y="1736302"/>
                  <a:pt x="7370084" y="1736302"/>
                </a:cubicBezTo>
                <a:cubicBezTo>
                  <a:pt x="7362791" y="1736302"/>
                  <a:pt x="7356228" y="1730468"/>
                  <a:pt x="7356228" y="1722446"/>
                </a:cubicBezTo>
                <a:cubicBezTo>
                  <a:pt x="7356228" y="1716612"/>
                  <a:pt x="7362791" y="1710049"/>
                  <a:pt x="7370084" y="1710049"/>
                </a:cubicBezTo>
                <a:close/>
                <a:moveTo>
                  <a:pt x="7294422" y="1710049"/>
                </a:moveTo>
                <a:cubicBezTo>
                  <a:pt x="7302444" y="1710049"/>
                  <a:pt x="7308278" y="1716612"/>
                  <a:pt x="7308278" y="1722446"/>
                </a:cubicBezTo>
                <a:cubicBezTo>
                  <a:pt x="7308278" y="1730468"/>
                  <a:pt x="7302444" y="1736302"/>
                  <a:pt x="7294422" y="1736302"/>
                </a:cubicBezTo>
                <a:cubicBezTo>
                  <a:pt x="7288588" y="1736302"/>
                  <a:pt x="7282025" y="1730468"/>
                  <a:pt x="7282025" y="1722446"/>
                </a:cubicBezTo>
                <a:cubicBezTo>
                  <a:pt x="7282025" y="1716612"/>
                  <a:pt x="7288588" y="1710049"/>
                  <a:pt x="7294422" y="1710049"/>
                </a:cubicBezTo>
                <a:close/>
                <a:moveTo>
                  <a:pt x="7223591" y="1710049"/>
                </a:moveTo>
                <a:cubicBezTo>
                  <a:pt x="7231613" y="1710049"/>
                  <a:pt x="7237447" y="1716612"/>
                  <a:pt x="7237447" y="1722446"/>
                </a:cubicBezTo>
                <a:cubicBezTo>
                  <a:pt x="7237447" y="1730468"/>
                  <a:pt x="7231613" y="1736302"/>
                  <a:pt x="7223591" y="1736302"/>
                </a:cubicBezTo>
                <a:cubicBezTo>
                  <a:pt x="7217757" y="1736302"/>
                  <a:pt x="7211194" y="1730468"/>
                  <a:pt x="7211194" y="1722446"/>
                </a:cubicBezTo>
                <a:cubicBezTo>
                  <a:pt x="7211194" y="1716612"/>
                  <a:pt x="7217757" y="1710049"/>
                  <a:pt x="7223591" y="1710049"/>
                </a:cubicBezTo>
                <a:close/>
                <a:moveTo>
                  <a:pt x="7583507" y="1639217"/>
                </a:moveTo>
                <a:cubicBezTo>
                  <a:pt x="7591291" y="1639217"/>
                  <a:pt x="7598297" y="1643592"/>
                  <a:pt x="7598297" y="1651614"/>
                </a:cubicBezTo>
                <a:cubicBezTo>
                  <a:pt x="7598297" y="1659636"/>
                  <a:pt x="7591291" y="1665470"/>
                  <a:pt x="7583507" y="1665470"/>
                </a:cubicBezTo>
                <a:cubicBezTo>
                  <a:pt x="7574945" y="1665470"/>
                  <a:pt x="7568718" y="1659636"/>
                  <a:pt x="7568718" y="1651614"/>
                </a:cubicBezTo>
                <a:cubicBezTo>
                  <a:pt x="7568718" y="1643592"/>
                  <a:pt x="7574945" y="1639217"/>
                  <a:pt x="7583507" y="1639217"/>
                </a:cubicBezTo>
                <a:close/>
                <a:moveTo>
                  <a:pt x="7511745" y="1639217"/>
                </a:moveTo>
                <a:cubicBezTo>
                  <a:pt x="7519038" y="1639217"/>
                  <a:pt x="7524143" y="1643592"/>
                  <a:pt x="7524143" y="1651614"/>
                </a:cubicBezTo>
                <a:cubicBezTo>
                  <a:pt x="7524143" y="1659636"/>
                  <a:pt x="7519038" y="1665470"/>
                  <a:pt x="7511745" y="1665470"/>
                </a:cubicBezTo>
                <a:cubicBezTo>
                  <a:pt x="7503723" y="1665470"/>
                  <a:pt x="7497889" y="1659636"/>
                  <a:pt x="7497889" y="1651614"/>
                </a:cubicBezTo>
                <a:cubicBezTo>
                  <a:pt x="7497889" y="1643592"/>
                  <a:pt x="7503723" y="1639217"/>
                  <a:pt x="7511745" y="1639217"/>
                </a:cubicBezTo>
                <a:close/>
                <a:moveTo>
                  <a:pt x="7440913" y="1639217"/>
                </a:moveTo>
                <a:cubicBezTo>
                  <a:pt x="7446747" y="1639217"/>
                  <a:pt x="7453310" y="1643592"/>
                  <a:pt x="7453310" y="1651614"/>
                </a:cubicBezTo>
                <a:cubicBezTo>
                  <a:pt x="7453310" y="1659636"/>
                  <a:pt x="7446747" y="1665470"/>
                  <a:pt x="7440913" y="1665470"/>
                </a:cubicBezTo>
                <a:cubicBezTo>
                  <a:pt x="7432891" y="1665470"/>
                  <a:pt x="7427057" y="1659636"/>
                  <a:pt x="7427057" y="1651614"/>
                </a:cubicBezTo>
                <a:cubicBezTo>
                  <a:pt x="7427057" y="1643592"/>
                  <a:pt x="7432891" y="1639217"/>
                  <a:pt x="7440913" y="1639217"/>
                </a:cubicBezTo>
                <a:close/>
                <a:moveTo>
                  <a:pt x="7370084" y="1639217"/>
                </a:moveTo>
                <a:cubicBezTo>
                  <a:pt x="7376647" y="1639217"/>
                  <a:pt x="7382481" y="1643592"/>
                  <a:pt x="7382481" y="1651614"/>
                </a:cubicBezTo>
                <a:cubicBezTo>
                  <a:pt x="7382481" y="1659636"/>
                  <a:pt x="7376647" y="1665470"/>
                  <a:pt x="7370084" y="1665470"/>
                </a:cubicBezTo>
                <a:cubicBezTo>
                  <a:pt x="7362791" y="1665470"/>
                  <a:pt x="7356228" y="1659636"/>
                  <a:pt x="7356228" y="1651614"/>
                </a:cubicBezTo>
                <a:cubicBezTo>
                  <a:pt x="7356228" y="1643592"/>
                  <a:pt x="7362791" y="1639217"/>
                  <a:pt x="7370084" y="1639217"/>
                </a:cubicBezTo>
                <a:close/>
                <a:moveTo>
                  <a:pt x="7294422" y="1639217"/>
                </a:moveTo>
                <a:cubicBezTo>
                  <a:pt x="7302444" y="1639217"/>
                  <a:pt x="7308278" y="1643592"/>
                  <a:pt x="7308278" y="1651614"/>
                </a:cubicBezTo>
                <a:cubicBezTo>
                  <a:pt x="7308278" y="1659636"/>
                  <a:pt x="7302444" y="1665470"/>
                  <a:pt x="7294422" y="1665470"/>
                </a:cubicBezTo>
                <a:cubicBezTo>
                  <a:pt x="7288588" y="1665470"/>
                  <a:pt x="7282025" y="1659636"/>
                  <a:pt x="7282025" y="1651614"/>
                </a:cubicBezTo>
                <a:cubicBezTo>
                  <a:pt x="7282025" y="1643592"/>
                  <a:pt x="7288588" y="1639217"/>
                  <a:pt x="7294422" y="1639217"/>
                </a:cubicBezTo>
                <a:close/>
                <a:moveTo>
                  <a:pt x="7223591" y="1639217"/>
                </a:moveTo>
                <a:cubicBezTo>
                  <a:pt x="7231613" y="1639217"/>
                  <a:pt x="7237447" y="1643592"/>
                  <a:pt x="7237447" y="1651614"/>
                </a:cubicBezTo>
                <a:cubicBezTo>
                  <a:pt x="7237447" y="1659636"/>
                  <a:pt x="7231613" y="1665470"/>
                  <a:pt x="7223591" y="1665470"/>
                </a:cubicBezTo>
                <a:cubicBezTo>
                  <a:pt x="7217757" y="1665470"/>
                  <a:pt x="7211194" y="1659636"/>
                  <a:pt x="7211194" y="1651614"/>
                </a:cubicBezTo>
                <a:cubicBezTo>
                  <a:pt x="7211194" y="1643592"/>
                  <a:pt x="7217757" y="1639217"/>
                  <a:pt x="7223591" y="1639217"/>
                </a:cubicBezTo>
                <a:close/>
                <a:moveTo>
                  <a:pt x="7152761" y="1639217"/>
                </a:moveTo>
                <a:cubicBezTo>
                  <a:pt x="7160783" y="1639217"/>
                  <a:pt x="7166617" y="1643592"/>
                  <a:pt x="7166617" y="1651614"/>
                </a:cubicBezTo>
                <a:cubicBezTo>
                  <a:pt x="7166617" y="1659636"/>
                  <a:pt x="7160783" y="1665470"/>
                  <a:pt x="7152761" y="1665470"/>
                </a:cubicBezTo>
                <a:cubicBezTo>
                  <a:pt x="7144739" y="1665470"/>
                  <a:pt x="7140364" y="1659636"/>
                  <a:pt x="7140364" y="1651614"/>
                </a:cubicBezTo>
                <a:cubicBezTo>
                  <a:pt x="7140364" y="1643592"/>
                  <a:pt x="7144739" y="1639217"/>
                  <a:pt x="7152761" y="1639217"/>
                </a:cubicBezTo>
                <a:close/>
                <a:moveTo>
                  <a:pt x="7511745" y="1568388"/>
                </a:moveTo>
                <a:cubicBezTo>
                  <a:pt x="7519038" y="1568388"/>
                  <a:pt x="7524143" y="1574614"/>
                  <a:pt x="7524143" y="1583176"/>
                </a:cubicBezTo>
                <a:cubicBezTo>
                  <a:pt x="7524143" y="1591738"/>
                  <a:pt x="7519038" y="1597964"/>
                  <a:pt x="7511745" y="1597964"/>
                </a:cubicBezTo>
                <a:cubicBezTo>
                  <a:pt x="7503723" y="1597964"/>
                  <a:pt x="7497889" y="1591738"/>
                  <a:pt x="7497889" y="1583176"/>
                </a:cubicBezTo>
                <a:cubicBezTo>
                  <a:pt x="7497889" y="1574614"/>
                  <a:pt x="7503723" y="1568388"/>
                  <a:pt x="7511745" y="1568388"/>
                </a:cubicBezTo>
                <a:close/>
                <a:moveTo>
                  <a:pt x="7440913" y="1568388"/>
                </a:moveTo>
                <a:cubicBezTo>
                  <a:pt x="7446747" y="1568388"/>
                  <a:pt x="7453310" y="1574614"/>
                  <a:pt x="7453310" y="1583176"/>
                </a:cubicBezTo>
                <a:cubicBezTo>
                  <a:pt x="7453310" y="1591738"/>
                  <a:pt x="7446747" y="1597964"/>
                  <a:pt x="7440913" y="1597964"/>
                </a:cubicBezTo>
                <a:cubicBezTo>
                  <a:pt x="7432891" y="1597964"/>
                  <a:pt x="7427057" y="1591738"/>
                  <a:pt x="7427057" y="1583176"/>
                </a:cubicBezTo>
                <a:cubicBezTo>
                  <a:pt x="7427057" y="1574614"/>
                  <a:pt x="7432891" y="1568388"/>
                  <a:pt x="7440913" y="1568388"/>
                </a:cubicBezTo>
                <a:close/>
                <a:moveTo>
                  <a:pt x="7370084" y="1568388"/>
                </a:moveTo>
                <a:cubicBezTo>
                  <a:pt x="7376647" y="1568388"/>
                  <a:pt x="7382481" y="1574614"/>
                  <a:pt x="7382481" y="1583176"/>
                </a:cubicBezTo>
                <a:cubicBezTo>
                  <a:pt x="7382481" y="1591738"/>
                  <a:pt x="7376647" y="1597964"/>
                  <a:pt x="7370084" y="1597964"/>
                </a:cubicBezTo>
                <a:cubicBezTo>
                  <a:pt x="7362791" y="1597964"/>
                  <a:pt x="7356228" y="1591738"/>
                  <a:pt x="7356228" y="1583176"/>
                </a:cubicBezTo>
                <a:cubicBezTo>
                  <a:pt x="7356228" y="1574614"/>
                  <a:pt x="7362791" y="1568388"/>
                  <a:pt x="7370084" y="1568388"/>
                </a:cubicBezTo>
                <a:close/>
                <a:moveTo>
                  <a:pt x="7294422" y="1568388"/>
                </a:moveTo>
                <a:cubicBezTo>
                  <a:pt x="7302444" y="1568388"/>
                  <a:pt x="7308278" y="1574614"/>
                  <a:pt x="7308278" y="1583176"/>
                </a:cubicBezTo>
                <a:cubicBezTo>
                  <a:pt x="7308278" y="1591738"/>
                  <a:pt x="7302444" y="1597964"/>
                  <a:pt x="7294422" y="1597964"/>
                </a:cubicBezTo>
                <a:cubicBezTo>
                  <a:pt x="7288588" y="1597964"/>
                  <a:pt x="7282025" y="1591738"/>
                  <a:pt x="7282025" y="1583176"/>
                </a:cubicBezTo>
                <a:cubicBezTo>
                  <a:pt x="7282025" y="1574614"/>
                  <a:pt x="7288588" y="1568388"/>
                  <a:pt x="7294422" y="1568388"/>
                </a:cubicBezTo>
                <a:close/>
                <a:moveTo>
                  <a:pt x="7223591" y="1568388"/>
                </a:moveTo>
                <a:cubicBezTo>
                  <a:pt x="7231613" y="1568388"/>
                  <a:pt x="7237447" y="1574614"/>
                  <a:pt x="7237447" y="1583176"/>
                </a:cubicBezTo>
                <a:cubicBezTo>
                  <a:pt x="7237447" y="1591738"/>
                  <a:pt x="7231613" y="1597964"/>
                  <a:pt x="7223591" y="1597964"/>
                </a:cubicBezTo>
                <a:cubicBezTo>
                  <a:pt x="7217757" y="1597964"/>
                  <a:pt x="7211194" y="1591738"/>
                  <a:pt x="7211194" y="1583176"/>
                </a:cubicBezTo>
                <a:cubicBezTo>
                  <a:pt x="7211194" y="1574614"/>
                  <a:pt x="7217757" y="1568388"/>
                  <a:pt x="7223591" y="1568388"/>
                </a:cubicBezTo>
                <a:close/>
                <a:moveTo>
                  <a:pt x="7152761" y="1568388"/>
                </a:moveTo>
                <a:cubicBezTo>
                  <a:pt x="7160783" y="1568388"/>
                  <a:pt x="7166617" y="1572763"/>
                  <a:pt x="7166617" y="1580785"/>
                </a:cubicBezTo>
                <a:cubicBezTo>
                  <a:pt x="7166617" y="1588807"/>
                  <a:pt x="7160783" y="1594641"/>
                  <a:pt x="7152761" y="1594641"/>
                </a:cubicBezTo>
                <a:cubicBezTo>
                  <a:pt x="7144739" y="1594641"/>
                  <a:pt x="7140364" y="1588807"/>
                  <a:pt x="7140364" y="1580785"/>
                </a:cubicBezTo>
                <a:cubicBezTo>
                  <a:pt x="7140364" y="1572763"/>
                  <a:pt x="7144739" y="1568388"/>
                  <a:pt x="7152761" y="1568388"/>
                </a:cubicBezTo>
                <a:close/>
                <a:moveTo>
                  <a:pt x="7084322" y="1568388"/>
                </a:moveTo>
                <a:cubicBezTo>
                  <a:pt x="7092106" y="1568388"/>
                  <a:pt x="7099111" y="1572763"/>
                  <a:pt x="7099111" y="1580785"/>
                </a:cubicBezTo>
                <a:cubicBezTo>
                  <a:pt x="7099111" y="1588807"/>
                  <a:pt x="7092106" y="1594641"/>
                  <a:pt x="7084322" y="1594641"/>
                </a:cubicBezTo>
                <a:cubicBezTo>
                  <a:pt x="7075760" y="1594641"/>
                  <a:pt x="7069533" y="1588807"/>
                  <a:pt x="7069533" y="1580785"/>
                </a:cubicBezTo>
                <a:cubicBezTo>
                  <a:pt x="7069533" y="1572763"/>
                  <a:pt x="7075760" y="1568388"/>
                  <a:pt x="7084322" y="1568388"/>
                </a:cubicBezTo>
                <a:close/>
                <a:moveTo>
                  <a:pt x="7440913" y="1494185"/>
                </a:moveTo>
                <a:cubicBezTo>
                  <a:pt x="7446747" y="1494185"/>
                  <a:pt x="7453310" y="1500411"/>
                  <a:pt x="7453310" y="1508973"/>
                </a:cubicBezTo>
                <a:cubicBezTo>
                  <a:pt x="7453310" y="1516756"/>
                  <a:pt x="7446747" y="1523761"/>
                  <a:pt x="7440913" y="1523761"/>
                </a:cubicBezTo>
                <a:cubicBezTo>
                  <a:pt x="7432891" y="1523761"/>
                  <a:pt x="7427057" y="1516756"/>
                  <a:pt x="7427057" y="1508973"/>
                </a:cubicBezTo>
                <a:cubicBezTo>
                  <a:pt x="7427057" y="1500411"/>
                  <a:pt x="7432891" y="1494185"/>
                  <a:pt x="7440913" y="1494185"/>
                </a:cubicBezTo>
                <a:close/>
                <a:moveTo>
                  <a:pt x="7370084" y="1494185"/>
                </a:moveTo>
                <a:cubicBezTo>
                  <a:pt x="7376647" y="1494185"/>
                  <a:pt x="7382481" y="1500411"/>
                  <a:pt x="7382481" y="1508973"/>
                </a:cubicBezTo>
                <a:cubicBezTo>
                  <a:pt x="7382481" y="1516756"/>
                  <a:pt x="7376647" y="1523761"/>
                  <a:pt x="7370084" y="1523761"/>
                </a:cubicBezTo>
                <a:cubicBezTo>
                  <a:pt x="7362791" y="1523761"/>
                  <a:pt x="7356228" y="1516756"/>
                  <a:pt x="7356228" y="1508973"/>
                </a:cubicBezTo>
                <a:cubicBezTo>
                  <a:pt x="7356228" y="1500411"/>
                  <a:pt x="7362791" y="1494185"/>
                  <a:pt x="7370084" y="1494185"/>
                </a:cubicBezTo>
                <a:close/>
                <a:moveTo>
                  <a:pt x="7294422" y="1494185"/>
                </a:moveTo>
                <a:cubicBezTo>
                  <a:pt x="7302444" y="1494185"/>
                  <a:pt x="7308278" y="1500411"/>
                  <a:pt x="7308278" y="1508973"/>
                </a:cubicBezTo>
                <a:cubicBezTo>
                  <a:pt x="7308278" y="1516756"/>
                  <a:pt x="7302444" y="1523761"/>
                  <a:pt x="7294422" y="1523761"/>
                </a:cubicBezTo>
                <a:cubicBezTo>
                  <a:pt x="7288588" y="1523761"/>
                  <a:pt x="7282025" y="1516756"/>
                  <a:pt x="7282025" y="1508973"/>
                </a:cubicBezTo>
                <a:cubicBezTo>
                  <a:pt x="7282025" y="1500411"/>
                  <a:pt x="7288588" y="1494185"/>
                  <a:pt x="7294422" y="1494185"/>
                </a:cubicBezTo>
                <a:close/>
                <a:moveTo>
                  <a:pt x="7223591" y="1494185"/>
                </a:moveTo>
                <a:cubicBezTo>
                  <a:pt x="7231613" y="1494185"/>
                  <a:pt x="7237447" y="1500411"/>
                  <a:pt x="7237447" y="1508973"/>
                </a:cubicBezTo>
                <a:cubicBezTo>
                  <a:pt x="7237447" y="1516756"/>
                  <a:pt x="7231613" y="1523761"/>
                  <a:pt x="7223591" y="1523761"/>
                </a:cubicBezTo>
                <a:cubicBezTo>
                  <a:pt x="7217757" y="1523761"/>
                  <a:pt x="7211194" y="1516756"/>
                  <a:pt x="7211194" y="1508973"/>
                </a:cubicBezTo>
                <a:cubicBezTo>
                  <a:pt x="7211194" y="1500411"/>
                  <a:pt x="7217757" y="1494185"/>
                  <a:pt x="7223591" y="1494185"/>
                </a:cubicBezTo>
                <a:close/>
                <a:moveTo>
                  <a:pt x="7152761" y="1494185"/>
                </a:moveTo>
                <a:cubicBezTo>
                  <a:pt x="7160783" y="1494185"/>
                  <a:pt x="7166617" y="1500411"/>
                  <a:pt x="7166617" y="1508973"/>
                </a:cubicBezTo>
                <a:cubicBezTo>
                  <a:pt x="7166617" y="1516756"/>
                  <a:pt x="7160783" y="1523761"/>
                  <a:pt x="7152761" y="1523761"/>
                </a:cubicBezTo>
                <a:cubicBezTo>
                  <a:pt x="7144739" y="1523761"/>
                  <a:pt x="7140364" y="1516756"/>
                  <a:pt x="7140364" y="1508973"/>
                </a:cubicBezTo>
                <a:cubicBezTo>
                  <a:pt x="7140364" y="1500411"/>
                  <a:pt x="7144739" y="1494185"/>
                  <a:pt x="7152761" y="1494185"/>
                </a:cubicBezTo>
                <a:close/>
                <a:moveTo>
                  <a:pt x="7084322" y="1494185"/>
                </a:moveTo>
                <a:cubicBezTo>
                  <a:pt x="7092106" y="1494185"/>
                  <a:pt x="7099111" y="1500411"/>
                  <a:pt x="7099111" y="1508973"/>
                </a:cubicBezTo>
                <a:cubicBezTo>
                  <a:pt x="7099111" y="1516756"/>
                  <a:pt x="7092106" y="1523761"/>
                  <a:pt x="7084322" y="1523761"/>
                </a:cubicBezTo>
                <a:cubicBezTo>
                  <a:pt x="7075760" y="1523761"/>
                  <a:pt x="7069533" y="1516756"/>
                  <a:pt x="7069533" y="1508973"/>
                </a:cubicBezTo>
                <a:cubicBezTo>
                  <a:pt x="7069533" y="1500411"/>
                  <a:pt x="7075760" y="1494185"/>
                  <a:pt x="7084322" y="1494185"/>
                </a:cubicBezTo>
                <a:close/>
                <a:moveTo>
                  <a:pt x="7013492" y="1494185"/>
                </a:moveTo>
                <a:cubicBezTo>
                  <a:pt x="7021275" y="1494185"/>
                  <a:pt x="7028280" y="1500411"/>
                  <a:pt x="7028280" y="1508973"/>
                </a:cubicBezTo>
                <a:cubicBezTo>
                  <a:pt x="7028280" y="1516756"/>
                  <a:pt x="7021275" y="1523761"/>
                  <a:pt x="7013492" y="1523761"/>
                </a:cubicBezTo>
                <a:cubicBezTo>
                  <a:pt x="7004930" y="1523761"/>
                  <a:pt x="6998704" y="1516756"/>
                  <a:pt x="6998704" y="1508973"/>
                </a:cubicBezTo>
                <a:cubicBezTo>
                  <a:pt x="6998704" y="1500411"/>
                  <a:pt x="7004930" y="1494185"/>
                  <a:pt x="7013492" y="1494185"/>
                </a:cubicBezTo>
                <a:close/>
                <a:moveTo>
                  <a:pt x="6939085" y="1494185"/>
                </a:moveTo>
                <a:cubicBezTo>
                  <a:pt x="6946378" y="1494185"/>
                  <a:pt x="6950753" y="1500411"/>
                  <a:pt x="6950753" y="1508973"/>
                </a:cubicBezTo>
                <a:cubicBezTo>
                  <a:pt x="6950753" y="1516756"/>
                  <a:pt x="6946378" y="1523761"/>
                  <a:pt x="6939085" y="1523761"/>
                </a:cubicBezTo>
                <a:cubicBezTo>
                  <a:pt x="6931063" y="1523761"/>
                  <a:pt x="6924500" y="1516756"/>
                  <a:pt x="6924500" y="1508973"/>
                </a:cubicBezTo>
                <a:cubicBezTo>
                  <a:pt x="6924500" y="1500411"/>
                  <a:pt x="6931063" y="1494185"/>
                  <a:pt x="6939085" y="1494185"/>
                </a:cubicBezTo>
                <a:close/>
                <a:moveTo>
                  <a:pt x="83229" y="1426727"/>
                </a:moveTo>
                <a:cubicBezTo>
                  <a:pt x="90521" y="1426727"/>
                  <a:pt x="97085" y="1431102"/>
                  <a:pt x="97085" y="1439124"/>
                </a:cubicBezTo>
                <a:cubicBezTo>
                  <a:pt x="97085" y="1446417"/>
                  <a:pt x="90521" y="1452980"/>
                  <a:pt x="83229" y="1452980"/>
                </a:cubicBezTo>
                <a:cubicBezTo>
                  <a:pt x="76665" y="1452980"/>
                  <a:pt x="70831" y="1446417"/>
                  <a:pt x="70831" y="1439124"/>
                </a:cubicBezTo>
                <a:cubicBezTo>
                  <a:pt x="70831" y="1432561"/>
                  <a:pt x="76665" y="1426727"/>
                  <a:pt x="83229" y="1426727"/>
                </a:cubicBezTo>
                <a:close/>
                <a:moveTo>
                  <a:pt x="11993" y="1426727"/>
                </a:moveTo>
                <a:cubicBezTo>
                  <a:pt x="20237" y="1426727"/>
                  <a:pt x="26234" y="1432561"/>
                  <a:pt x="26234" y="1439124"/>
                </a:cubicBezTo>
                <a:cubicBezTo>
                  <a:pt x="26234" y="1446417"/>
                  <a:pt x="20237" y="1452980"/>
                  <a:pt x="11993" y="1452980"/>
                </a:cubicBezTo>
                <a:cubicBezTo>
                  <a:pt x="5996" y="1452980"/>
                  <a:pt x="0" y="1446417"/>
                  <a:pt x="0" y="1439124"/>
                </a:cubicBezTo>
                <a:cubicBezTo>
                  <a:pt x="0" y="1432561"/>
                  <a:pt x="5996" y="1426727"/>
                  <a:pt x="11993" y="1426727"/>
                </a:cubicBezTo>
                <a:close/>
                <a:moveTo>
                  <a:pt x="7370084" y="1423353"/>
                </a:moveTo>
                <a:cubicBezTo>
                  <a:pt x="7376647" y="1423353"/>
                  <a:pt x="7382481" y="1429580"/>
                  <a:pt x="7382481" y="1438142"/>
                </a:cubicBezTo>
                <a:cubicBezTo>
                  <a:pt x="7382481" y="1445926"/>
                  <a:pt x="7376647" y="1452931"/>
                  <a:pt x="7370084" y="1452931"/>
                </a:cubicBezTo>
                <a:cubicBezTo>
                  <a:pt x="7362791" y="1452931"/>
                  <a:pt x="7356228" y="1445926"/>
                  <a:pt x="7356228" y="1438142"/>
                </a:cubicBezTo>
                <a:cubicBezTo>
                  <a:pt x="7356228" y="1429580"/>
                  <a:pt x="7362791" y="1423353"/>
                  <a:pt x="7370084" y="1423353"/>
                </a:cubicBezTo>
                <a:close/>
                <a:moveTo>
                  <a:pt x="7294422" y="1423353"/>
                </a:moveTo>
                <a:cubicBezTo>
                  <a:pt x="7302444" y="1423353"/>
                  <a:pt x="7308278" y="1429580"/>
                  <a:pt x="7308278" y="1438142"/>
                </a:cubicBezTo>
                <a:cubicBezTo>
                  <a:pt x="7308278" y="1445926"/>
                  <a:pt x="7302444" y="1452931"/>
                  <a:pt x="7294422" y="1452931"/>
                </a:cubicBezTo>
                <a:cubicBezTo>
                  <a:pt x="7288588" y="1452931"/>
                  <a:pt x="7282025" y="1445926"/>
                  <a:pt x="7282025" y="1438142"/>
                </a:cubicBezTo>
                <a:cubicBezTo>
                  <a:pt x="7282025" y="1429580"/>
                  <a:pt x="7288588" y="1423353"/>
                  <a:pt x="7294422" y="1423353"/>
                </a:cubicBezTo>
                <a:close/>
                <a:moveTo>
                  <a:pt x="7223591" y="1423353"/>
                </a:moveTo>
                <a:cubicBezTo>
                  <a:pt x="7231613" y="1423353"/>
                  <a:pt x="7237447" y="1429580"/>
                  <a:pt x="7237447" y="1438142"/>
                </a:cubicBezTo>
                <a:cubicBezTo>
                  <a:pt x="7237447" y="1445926"/>
                  <a:pt x="7231613" y="1452931"/>
                  <a:pt x="7223591" y="1452931"/>
                </a:cubicBezTo>
                <a:cubicBezTo>
                  <a:pt x="7217757" y="1452931"/>
                  <a:pt x="7211194" y="1445926"/>
                  <a:pt x="7211194" y="1438142"/>
                </a:cubicBezTo>
                <a:cubicBezTo>
                  <a:pt x="7211194" y="1429580"/>
                  <a:pt x="7215569" y="1423353"/>
                  <a:pt x="7223591" y="1423353"/>
                </a:cubicBezTo>
                <a:close/>
                <a:moveTo>
                  <a:pt x="7155152" y="1423353"/>
                </a:moveTo>
                <a:cubicBezTo>
                  <a:pt x="7163714" y="1423353"/>
                  <a:pt x="7169940" y="1429580"/>
                  <a:pt x="7169940" y="1438142"/>
                </a:cubicBezTo>
                <a:cubicBezTo>
                  <a:pt x="7169940" y="1445926"/>
                  <a:pt x="7163714" y="1452931"/>
                  <a:pt x="7155152" y="1452931"/>
                </a:cubicBezTo>
                <a:cubicBezTo>
                  <a:pt x="7146590" y="1452931"/>
                  <a:pt x="7141920" y="1445926"/>
                  <a:pt x="7141920" y="1438142"/>
                </a:cubicBezTo>
                <a:cubicBezTo>
                  <a:pt x="7140364" y="1429580"/>
                  <a:pt x="7146590" y="1423353"/>
                  <a:pt x="7155152" y="1423353"/>
                </a:cubicBezTo>
                <a:close/>
                <a:moveTo>
                  <a:pt x="7084322" y="1423353"/>
                </a:moveTo>
                <a:cubicBezTo>
                  <a:pt x="7092106" y="1423353"/>
                  <a:pt x="7099111" y="1429580"/>
                  <a:pt x="7099111" y="1438142"/>
                </a:cubicBezTo>
                <a:cubicBezTo>
                  <a:pt x="7099111" y="1445926"/>
                  <a:pt x="7092106" y="1452931"/>
                  <a:pt x="7084322" y="1452931"/>
                </a:cubicBezTo>
                <a:cubicBezTo>
                  <a:pt x="7075760" y="1452931"/>
                  <a:pt x="7069533" y="1445926"/>
                  <a:pt x="7069533" y="1438142"/>
                </a:cubicBezTo>
                <a:cubicBezTo>
                  <a:pt x="7069533" y="1429580"/>
                  <a:pt x="7075760" y="1423353"/>
                  <a:pt x="7084322" y="1423353"/>
                </a:cubicBezTo>
                <a:close/>
                <a:moveTo>
                  <a:pt x="7013492" y="1423353"/>
                </a:moveTo>
                <a:cubicBezTo>
                  <a:pt x="7021275" y="1423353"/>
                  <a:pt x="7028280" y="1429580"/>
                  <a:pt x="7028280" y="1438142"/>
                </a:cubicBezTo>
                <a:cubicBezTo>
                  <a:pt x="7028280" y="1445926"/>
                  <a:pt x="7021275" y="1452931"/>
                  <a:pt x="7013492" y="1452931"/>
                </a:cubicBezTo>
                <a:cubicBezTo>
                  <a:pt x="7004930" y="1452931"/>
                  <a:pt x="6998704" y="1445926"/>
                  <a:pt x="6998704" y="1438142"/>
                </a:cubicBezTo>
                <a:cubicBezTo>
                  <a:pt x="6998704" y="1429580"/>
                  <a:pt x="7004930" y="1423353"/>
                  <a:pt x="7013492" y="1423353"/>
                </a:cubicBezTo>
                <a:close/>
                <a:moveTo>
                  <a:pt x="6939085" y="1423353"/>
                </a:moveTo>
                <a:cubicBezTo>
                  <a:pt x="6946378" y="1423353"/>
                  <a:pt x="6950753" y="1429580"/>
                  <a:pt x="6950753" y="1438142"/>
                </a:cubicBezTo>
                <a:cubicBezTo>
                  <a:pt x="6950753" y="1445926"/>
                  <a:pt x="6946378" y="1452931"/>
                  <a:pt x="6939085" y="1452931"/>
                </a:cubicBezTo>
                <a:cubicBezTo>
                  <a:pt x="6931063" y="1452931"/>
                  <a:pt x="6924500" y="1445926"/>
                  <a:pt x="6924500" y="1438142"/>
                </a:cubicBezTo>
                <a:cubicBezTo>
                  <a:pt x="6924500" y="1429580"/>
                  <a:pt x="6931063" y="1423353"/>
                  <a:pt x="6939085" y="1423353"/>
                </a:cubicBezTo>
                <a:close/>
                <a:moveTo>
                  <a:pt x="6867525" y="1423353"/>
                </a:moveTo>
                <a:cubicBezTo>
                  <a:pt x="6874088" y="1423353"/>
                  <a:pt x="6879922" y="1429580"/>
                  <a:pt x="6879922" y="1438142"/>
                </a:cubicBezTo>
                <a:cubicBezTo>
                  <a:pt x="6879922" y="1445926"/>
                  <a:pt x="6874088" y="1452931"/>
                  <a:pt x="6867525" y="1452931"/>
                </a:cubicBezTo>
                <a:cubicBezTo>
                  <a:pt x="6860232" y="1452931"/>
                  <a:pt x="6853669" y="1445926"/>
                  <a:pt x="6853669" y="1438142"/>
                </a:cubicBezTo>
                <a:cubicBezTo>
                  <a:pt x="6853669" y="1429580"/>
                  <a:pt x="6860232" y="1423353"/>
                  <a:pt x="6867525" y="1423353"/>
                </a:cubicBezTo>
                <a:close/>
                <a:moveTo>
                  <a:pt x="6796696" y="1423353"/>
                </a:moveTo>
                <a:cubicBezTo>
                  <a:pt x="6803259" y="1423353"/>
                  <a:pt x="6809093" y="1429580"/>
                  <a:pt x="6809093" y="1438142"/>
                </a:cubicBezTo>
                <a:cubicBezTo>
                  <a:pt x="6809093" y="1445926"/>
                  <a:pt x="6803259" y="1452931"/>
                  <a:pt x="6796696" y="1452931"/>
                </a:cubicBezTo>
                <a:cubicBezTo>
                  <a:pt x="6789403" y="1452931"/>
                  <a:pt x="6782840" y="1445926"/>
                  <a:pt x="6782840" y="1438142"/>
                </a:cubicBezTo>
                <a:cubicBezTo>
                  <a:pt x="6782840" y="1429580"/>
                  <a:pt x="6789403" y="1423353"/>
                  <a:pt x="6796696" y="1423353"/>
                </a:cubicBezTo>
                <a:close/>
                <a:moveTo>
                  <a:pt x="155518" y="1355896"/>
                </a:moveTo>
                <a:cubicBezTo>
                  <a:pt x="161352" y="1355896"/>
                  <a:pt x="167916" y="1360271"/>
                  <a:pt x="167916" y="1368293"/>
                </a:cubicBezTo>
                <a:cubicBezTo>
                  <a:pt x="167916" y="1375586"/>
                  <a:pt x="161352" y="1382149"/>
                  <a:pt x="155518" y="1382149"/>
                </a:cubicBezTo>
                <a:cubicBezTo>
                  <a:pt x="147496" y="1382149"/>
                  <a:pt x="141662" y="1375586"/>
                  <a:pt x="141662" y="1368293"/>
                </a:cubicBezTo>
                <a:cubicBezTo>
                  <a:pt x="141662" y="1360271"/>
                  <a:pt x="147496" y="1355896"/>
                  <a:pt x="155518" y="1355896"/>
                </a:cubicBezTo>
                <a:close/>
                <a:moveTo>
                  <a:pt x="83230" y="1355896"/>
                </a:moveTo>
                <a:cubicBezTo>
                  <a:pt x="90523" y="1355896"/>
                  <a:pt x="97086" y="1360271"/>
                  <a:pt x="97086" y="1368293"/>
                </a:cubicBezTo>
                <a:cubicBezTo>
                  <a:pt x="97086" y="1375586"/>
                  <a:pt x="90523" y="1382149"/>
                  <a:pt x="83230" y="1382149"/>
                </a:cubicBezTo>
                <a:cubicBezTo>
                  <a:pt x="76667" y="1382149"/>
                  <a:pt x="70832" y="1375586"/>
                  <a:pt x="70832" y="1368293"/>
                </a:cubicBezTo>
                <a:cubicBezTo>
                  <a:pt x="70832" y="1360271"/>
                  <a:pt x="76667" y="1355896"/>
                  <a:pt x="83230" y="1355896"/>
                </a:cubicBezTo>
                <a:close/>
                <a:moveTo>
                  <a:pt x="11994" y="1355896"/>
                </a:moveTo>
                <a:cubicBezTo>
                  <a:pt x="20239" y="1355896"/>
                  <a:pt x="26235" y="1360271"/>
                  <a:pt x="26235" y="1368293"/>
                </a:cubicBezTo>
                <a:cubicBezTo>
                  <a:pt x="26235" y="1375586"/>
                  <a:pt x="20239" y="1382149"/>
                  <a:pt x="11994" y="1382149"/>
                </a:cubicBezTo>
                <a:cubicBezTo>
                  <a:pt x="5998" y="1382149"/>
                  <a:pt x="2" y="1375586"/>
                  <a:pt x="2" y="1368293"/>
                </a:cubicBezTo>
                <a:cubicBezTo>
                  <a:pt x="2" y="1360271"/>
                  <a:pt x="5998" y="1355896"/>
                  <a:pt x="11994" y="1355896"/>
                </a:cubicBezTo>
                <a:close/>
                <a:moveTo>
                  <a:pt x="7294422" y="1352524"/>
                </a:moveTo>
                <a:cubicBezTo>
                  <a:pt x="7302444" y="1352524"/>
                  <a:pt x="7308278" y="1359087"/>
                  <a:pt x="7308278" y="1367109"/>
                </a:cubicBezTo>
                <a:cubicBezTo>
                  <a:pt x="7308278" y="1374402"/>
                  <a:pt x="7302444" y="1378777"/>
                  <a:pt x="7294422" y="1378777"/>
                </a:cubicBezTo>
                <a:cubicBezTo>
                  <a:pt x="7288588" y="1378777"/>
                  <a:pt x="7282025" y="1374402"/>
                  <a:pt x="7282025" y="1367109"/>
                </a:cubicBezTo>
                <a:cubicBezTo>
                  <a:pt x="7282025" y="1359087"/>
                  <a:pt x="7288588" y="1352524"/>
                  <a:pt x="7294422" y="1352524"/>
                </a:cubicBezTo>
                <a:close/>
                <a:moveTo>
                  <a:pt x="7223591" y="1352524"/>
                </a:moveTo>
                <a:cubicBezTo>
                  <a:pt x="7231613" y="1352524"/>
                  <a:pt x="7237447" y="1359087"/>
                  <a:pt x="7237447" y="1367109"/>
                </a:cubicBezTo>
                <a:cubicBezTo>
                  <a:pt x="7237447" y="1374402"/>
                  <a:pt x="7231613" y="1378777"/>
                  <a:pt x="7223591" y="1378777"/>
                </a:cubicBezTo>
                <a:cubicBezTo>
                  <a:pt x="7215569" y="1378777"/>
                  <a:pt x="7211194" y="1374402"/>
                  <a:pt x="7211194" y="1367109"/>
                </a:cubicBezTo>
                <a:cubicBezTo>
                  <a:pt x="7211194" y="1359087"/>
                  <a:pt x="7215569" y="1352524"/>
                  <a:pt x="7223591" y="1352524"/>
                </a:cubicBezTo>
                <a:close/>
                <a:moveTo>
                  <a:pt x="7155152" y="1352524"/>
                </a:moveTo>
                <a:cubicBezTo>
                  <a:pt x="7163714" y="1352524"/>
                  <a:pt x="7169940" y="1359087"/>
                  <a:pt x="7169940" y="1367109"/>
                </a:cubicBezTo>
                <a:cubicBezTo>
                  <a:pt x="7169940" y="1374402"/>
                  <a:pt x="7163714" y="1378777"/>
                  <a:pt x="7155152" y="1378777"/>
                </a:cubicBezTo>
                <a:cubicBezTo>
                  <a:pt x="7146590" y="1378777"/>
                  <a:pt x="7140364" y="1374402"/>
                  <a:pt x="7140364" y="1367109"/>
                </a:cubicBezTo>
                <a:cubicBezTo>
                  <a:pt x="7140364" y="1359087"/>
                  <a:pt x="7146590" y="1352524"/>
                  <a:pt x="7155152" y="1352524"/>
                </a:cubicBezTo>
                <a:close/>
                <a:moveTo>
                  <a:pt x="7084322" y="1352524"/>
                </a:moveTo>
                <a:cubicBezTo>
                  <a:pt x="7092106" y="1352524"/>
                  <a:pt x="7099111" y="1359087"/>
                  <a:pt x="7099111" y="1367109"/>
                </a:cubicBezTo>
                <a:cubicBezTo>
                  <a:pt x="7099111" y="1374402"/>
                  <a:pt x="7092106" y="1378777"/>
                  <a:pt x="7084322" y="1378777"/>
                </a:cubicBezTo>
                <a:cubicBezTo>
                  <a:pt x="7075760" y="1378777"/>
                  <a:pt x="7069533" y="1374402"/>
                  <a:pt x="7069533" y="1367109"/>
                </a:cubicBezTo>
                <a:cubicBezTo>
                  <a:pt x="7069533" y="1359087"/>
                  <a:pt x="7075760" y="1352524"/>
                  <a:pt x="7084322" y="1352524"/>
                </a:cubicBezTo>
                <a:close/>
                <a:moveTo>
                  <a:pt x="7013492" y="1352524"/>
                </a:moveTo>
                <a:cubicBezTo>
                  <a:pt x="7021275" y="1352524"/>
                  <a:pt x="7028280" y="1359087"/>
                  <a:pt x="7028280" y="1367109"/>
                </a:cubicBezTo>
                <a:cubicBezTo>
                  <a:pt x="7028280" y="1374402"/>
                  <a:pt x="7021275" y="1378777"/>
                  <a:pt x="7013492" y="1378777"/>
                </a:cubicBezTo>
                <a:cubicBezTo>
                  <a:pt x="7004930" y="1378777"/>
                  <a:pt x="6998704" y="1374402"/>
                  <a:pt x="6998704" y="1367109"/>
                </a:cubicBezTo>
                <a:cubicBezTo>
                  <a:pt x="6998704" y="1359087"/>
                  <a:pt x="7004930" y="1352524"/>
                  <a:pt x="7013492" y="1352524"/>
                </a:cubicBezTo>
                <a:close/>
                <a:moveTo>
                  <a:pt x="6939085" y="1352524"/>
                </a:moveTo>
                <a:cubicBezTo>
                  <a:pt x="6946378" y="1352524"/>
                  <a:pt x="6950753" y="1359354"/>
                  <a:pt x="6950753" y="1367701"/>
                </a:cubicBezTo>
                <a:cubicBezTo>
                  <a:pt x="6950753" y="1375290"/>
                  <a:pt x="6946378" y="1382120"/>
                  <a:pt x="6939085" y="1382120"/>
                </a:cubicBezTo>
                <a:cubicBezTo>
                  <a:pt x="6931063" y="1382120"/>
                  <a:pt x="6924500" y="1375290"/>
                  <a:pt x="6924500" y="1367701"/>
                </a:cubicBezTo>
                <a:cubicBezTo>
                  <a:pt x="6924500" y="1359354"/>
                  <a:pt x="6931063" y="1352524"/>
                  <a:pt x="6939085" y="1352524"/>
                </a:cubicBezTo>
                <a:close/>
                <a:moveTo>
                  <a:pt x="6867525" y="1352524"/>
                </a:moveTo>
                <a:cubicBezTo>
                  <a:pt x="6874088" y="1352524"/>
                  <a:pt x="6879922" y="1359354"/>
                  <a:pt x="6879922" y="1367701"/>
                </a:cubicBezTo>
                <a:cubicBezTo>
                  <a:pt x="6879922" y="1375290"/>
                  <a:pt x="6874088" y="1382120"/>
                  <a:pt x="6867525" y="1382120"/>
                </a:cubicBezTo>
                <a:cubicBezTo>
                  <a:pt x="6860232" y="1382120"/>
                  <a:pt x="6853669" y="1375290"/>
                  <a:pt x="6853669" y="1367701"/>
                </a:cubicBezTo>
                <a:cubicBezTo>
                  <a:pt x="6853669" y="1359354"/>
                  <a:pt x="6860232" y="1352524"/>
                  <a:pt x="6867525" y="1352524"/>
                </a:cubicBezTo>
                <a:close/>
                <a:moveTo>
                  <a:pt x="6796696" y="1352524"/>
                </a:moveTo>
                <a:cubicBezTo>
                  <a:pt x="6803259" y="1352524"/>
                  <a:pt x="6809093" y="1359354"/>
                  <a:pt x="6809093" y="1367701"/>
                </a:cubicBezTo>
                <a:cubicBezTo>
                  <a:pt x="6809093" y="1375290"/>
                  <a:pt x="6803259" y="1382120"/>
                  <a:pt x="6796696" y="1382120"/>
                </a:cubicBezTo>
                <a:cubicBezTo>
                  <a:pt x="6789403" y="1382120"/>
                  <a:pt x="6782840" y="1375290"/>
                  <a:pt x="6782840" y="1367701"/>
                </a:cubicBezTo>
                <a:cubicBezTo>
                  <a:pt x="6782840" y="1359354"/>
                  <a:pt x="6789403" y="1352524"/>
                  <a:pt x="6796696" y="1352524"/>
                </a:cubicBezTo>
                <a:close/>
                <a:moveTo>
                  <a:pt x="6724405" y="1352524"/>
                </a:moveTo>
                <a:cubicBezTo>
                  <a:pt x="6732427" y="1352524"/>
                  <a:pt x="6738261" y="1359354"/>
                  <a:pt x="6738261" y="1367701"/>
                </a:cubicBezTo>
                <a:cubicBezTo>
                  <a:pt x="6738261" y="1375290"/>
                  <a:pt x="6732427" y="1382120"/>
                  <a:pt x="6724405" y="1382120"/>
                </a:cubicBezTo>
                <a:cubicBezTo>
                  <a:pt x="6718571" y="1382120"/>
                  <a:pt x="6712008" y="1375290"/>
                  <a:pt x="6712008" y="1367701"/>
                </a:cubicBezTo>
                <a:cubicBezTo>
                  <a:pt x="6712008" y="1359354"/>
                  <a:pt x="6718571" y="1352524"/>
                  <a:pt x="6724405" y="1352524"/>
                </a:cubicBezTo>
                <a:close/>
                <a:moveTo>
                  <a:pt x="6653576" y="1352524"/>
                </a:moveTo>
                <a:cubicBezTo>
                  <a:pt x="6660869" y="1352524"/>
                  <a:pt x="6667432" y="1359354"/>
                  <a:pt x="6667432" y="1367701"/>
                </a:cubicBezTo>
                <a:cubicBezTo>
                  <a:pt x="6667432" y="1375290"/>
                  <a:pt x="6660869" y="1382120"/>
                  <a:pt x="6653576" y="1382120"/>
                </a:cubicBezTo>
                <a:cubicBezTo>
                  <a:pt x="6647013" y="1382120"/>
                  <a:pt x="6641179" y="1375290"/>
                  <a:pt x="6641179" y="1367701"/>
                </a:cubicBezTo>
                <a:cubicBezTo>
                  <a:pt x="6641179" y="1359354"/>
                  <a:pt x="6647013" y="1352524"/>
                  <a:pt x="6653576" y="1352524"/>
                </a:cubicBezTo>
                <a:close/>
                <a:moveTo>
                  <a:pt x="7223591" y="1281693"/>
                </a:moveTo>
                <a:cubicBezTo>
                  <a:pt x="7231613" y="1281693"/>
                  <a:pt x="7237447" y="1288256"/>
                  <a:pt x="7237447" y="1295549"/>
                </a:cubicBezTo>
                <a:cubicBezTo>
                  <a:pt x="7237447" y="1302112"/>
                  <a:pt x="7231613" y="1307946"/>
                  <a:pt x="7223591" y="1307946"/>
                </a:cubicBezTo>
                <a:cubicBezTo>
                  <a:pt x="7215569" y="1307946"/>
                  <a:pt x="7211194" y="1302112"/>
                  <a:pt x="7211194" y="1295549"/>
                </a:cubicBezTo>
                <a:cubicBezTo>
                  <a:pt x="7211194" y="1288256"/>
                  <a:pt x="7215569" y="1281693"/>
                  <a:pt x="7223591" y="1281693"/>
                </a:cubicBezTo>
                <a:close/>
                <a:moveTo>
                  <a:pt x="7155152" y="1281693"/>
                </a:moveTo>
                <a:cubicBezTo>
                  <a:pt x="7163714" y="1281693"/>
                  <a:pt x="7169940" y="1288256"/>
                  <a:pt x="7169940" y="1295549"/>
                </a:cubicBezTo>
                <a:cubicBezTo>
                  <a:pt x="7169940" y="1302112"/>
                  <a:pt x="7163714" y="1307946"/>
                  <a:pt x="7155152" y="1307946"/>
                </a:cubicBezTo>
                <a:cubicBezTo>
                  <a:pt x="7146590" y="1307946"/>
                  <a:pt x="7140364" y="1302112"/>
                  <a:pt x="7140364" y="1295549"/>
                </a:cubicBezTo>
                <a:cubicBezTo>
                  <a:pt x="7140364" y="1288256"/>
                  <a:pt x="7146590" y="1281693"/>
                  <a:pt x="7155152" y="1281693"/>
                </a:cubicBezTo>
                <a:close/>
                <a:moveTo>
                  <a:pt x="7084322" y="1281693"/>
                </a:moveTo>
                <a:cubicBezTo>
                  <a:pt x="7092106" y="1281693"/>
                  <a:pt x="7099111" y="1288256"/>
                  <a:pt x="7099111" y="1295549"/>
                </a:cubicBezTo>
                <a:cubicBezTo>
                  <a:pt x="7099111" y="1302112"/>
                  <a:pt x="7092106" y="1307946"/>
                  <a:pt x="7084322" y="1307946"/>
                </a:cubicBezTo>
                <a:cubicBezTo>
                  <a:pt x="7075760" y="1307946"/>
                  <a:pt x="7069533" y="1303571"/>
                  <a:pt x="7069533" y="1295549"/>
                </a:cubicBezTo>
                <a:cubicBezTo>
                  <a:pt x="7069533" y="1288256"/>
                  <a:pt x="7075760" y="1281693"/>
                  <a:pt x="7084322" y="1281693"/>
                </a:cubicBezTo>
                <a:close/>
                <a:moveTo>
                  <a:pt x="7013492" y="1281693"/>
                </a:moveTo>
                <a:cubicBezTo>
                  <a:pt x="7021275" y="1281693"/>
                  <a:pt x="7028280" y="1288256"/>
                  <a:pt x="7028280" y="1295549"/>
                </a:cubicBezTo>
                <a:cubicBezTo>
                  <a:pt x="7028280" y="1303571"/>
                  <a:pt x="7021275" y="1307946"/>
                  <a:pt x="7013492" y="1307946"/>
                </a:cubicBezTo>
                <a:cubicBezTo>
                  <a:pt x="7004930" y="1307946"/>
                  <a:pt x="6998704" y="1303571"/>
                  <a:pt x="6998704" y="1295549"/>
                </a:cubicBezTo>
                <a:cubicBezTo>
                  <a:pt x="6998704" y="1288256"/>
                  <a:pt x="7004930" y="1281693"/>
                  <a:pt x="7013492" y="1281693"/>
                </a:cubicBezTo>
                <a:close/>
                <a:moveTo>
                  <a:pt x="6939085" y="1281693"/>
                </a:moveTo>
                <a:cubicBezTo>
                  <a:pt x="6946378" y="1281693"/>
                  <a:pt x="6950753" y="1288256"/>
                  <a:pt x="6950753" y="1295549"/>
                </a:cubicBezTo>
                <a:cubicBezTo>
                  <a:pt x="6950753" y="1303571"/>
                  <a:pt x="6946378" y="1307946"/>
                  <a:pt x="6939085" y="1307946"/>
                </a:cubicBezTo>
                <a:cubicBezTo>
                  <a:pt x="6931063" y="1307946"/>
                  <a:pt x="6924500" y="1303571"/>
                  <a:pt x="6924500" y="1295549"/>
                </a:cubicBezTo>
                <a:cubicBezTo>
                  <a:pt x="6924500" y="1288256"/>
                  <a:pt x="6931063" y="1281693"/>
                  <a:pt x="6939085" y="1281693"/>
                </a:cubicBezTo>
                <a:close/>
                <a:moveTo>
                  <a:pt x="6867525" y="1281693"/>
                </a:moveTo>
                <a:cubicBezTo>
                  <a:pt x="6874088" y="1281693"/>
                  <a:pt x="6879922" y="1288256"/>
                  <a:pt x="6879922" y="1295549"/>
                </a:cubicBezTo>
                <a:cubicBezTo>
                  <a:pt x="6879922" y="1303571"/>
                  <a:pt x="6874088" y="1307946"/>
                  <a:pt x="6867525" y="1307946"/>
                </a:cubicBezTo>
                <a:cubicBezTo>
                  <a:pt x="6860232" y="1307946"/>
                  <a:pt x="6853669" y="1303571"/>
                  <a:pt x="6853669" y="1295549"/>
                </a:cubicBezTo>
                <a:cubicBezTo>
                  <a:pt x="6853669" y="1288256"/>
                  <a:pt x="6860232" y="1281693"/>
                  <a:pt x="6867525" y="1281693"/>
                </a:cubicBezTo>
                <a:close/>
                <a:moveTo>
                  <a:pt x="6796696" y="1281693"/>
                </a:moveTo>
                <a:cubicBezTo>
                  <a:pt x="6803259" y="1281693"/>
                  <a:pt x="6809093" y="1288256"/>
                  <a:pt x="6809093" y="1295549"/>
                </a:cubicBezTo>
                <a:cubicBezTo>
                  <a:pt x="6809093" y="1303571"/>
                  <a:pt x="6803259" y="1307946"/>
                  <a:pt x="6796696" y="1307946"/>
                </a:cubicBezTo>
                <a:cubicBezTo>
                  <a:pt x="6789403" y="1307946"/>
                  <a:pt x="6782840" y="1303571"/>
                  <a:pt x="6782840" y="1295549"/>
                </a:cubicBezTo>
                <a:cubicBezTo>
                  <a:pt x="6782840" y="1288256"/>
                  <a:pt x="6789403" y="1281693"/>
                  <a:pt x="6796696" y="1281693"/>
                </a:cubicBezTo>
                <a:close/>
                <a:moveTo>
                  <a:pt x="6724405" y="1281693"/>
                </a:moveTo>
                <a:cubicBezTo>
                  <a:pt x="6732427" y="1281693"/>
                  <a:pt x="6738261" y="1288256"/>
                  <a:pt x="6738261" y="1295549"/>
                </a:cubicBezTo>
                <a:cubicBezTo>
                  <a:pt x="6738261" y="1303571"/>
                  <a:pt x="6732427" y="1307946"/>
                  <a:pt x="6724405" y="1307946"/>
                </a:cubicBezTo>
                <a:cubicBezTo>
                  <a:pt x="6718571" y="1307946"/>
                  <a:pt x="6712008" y="1303571"/>
                  <a:pt x="6712008" y="1295549"/>
                </a:cubicBezTo>
                <a:cubicBezTo>
                  <a:pt x="6712008" y="1288256"/>
                  <a:pt x="6718571" y="1281693"/>
                  <a:pt x="6724405" y="1281693"/>
                </a:cubicBezTo>
                <a:close/>
                <a:moveTo>
                  <a:pt x="6653576" y="1281693"/>
                </a:moveTo>
                <a:cubicBezTo>
                  <a:pt x="6660869" y="1281693"/>
                  <a:pt x="6667432" y="1288256"/>
                  <a:pt x="6667432" y="1295549"/>
                </a:cubicBezTo>
                <a:cubicBezTo>
                  <a:pt x="6667432" y="1303571"/>
                  <a:pt x="6660869" y="1307946"/>
                  <a:pt x="6653576" y="1307946"/>
                </a:cubicBezTo>
                <a:cubicBezTo>
                  <a:pt x="6647013" y="1307946"/>
                  <a:pt x="6641179" y="1303571"/>
                  <a:pt x="6641179" y="1295549"/>
                </a:cubicBezTo>
                <a:cubicBezTo>
                  <a:pt x="6641179" y="1288256"/>
                  <a:pt x="6647013" y="1281693"/>
                  <a:pt x="6653576" y="1281693"/>
                </a:cubicBezTo>
                <a:close/>
                <a:moveTo>
                  <a:pt x="6582745" y="1281693"/>
                </a:moveTo>
                <a:cubicBezTo>
                  <a:pt x="6590038" y="1281693"/>
                  <a:pt x="6596601" y="1288256"/>
                  <a:pt x="6596601" y="1295549"/>
                </a:cubicBezTo>
                <a:cubicBezTo>
                  <a:pt x="6596601" y="1303571"/>
                  <a:pt x="6590038" y="1307946"/>
                  <a:pt x="6582745" y="1307946"/>
                </a:cubicBezTo>
                <a:cubicBezTo>
                  <a:pt x="6574723" y="1307946"/>
                  <a:pt x="6570348" y="1303571"/>
                  <a:pt x="6570348" y="1295549"/>
                </a:cubicBezTo>
                <a:cubicBezTo>
                  <a:pt x="6570348" y="1288256"/>
                  <a:pt x="6574723" y="1281693"/>
                  <a:pt x="6582745" y="1281693"/>
                </a:cubicBezTo>
                <a:close/>
                <a:moveTo>
                  <a:pt x="6510933" y="1281693"/>
                </a:moveTo>
                <a:cubicBezTo>
                  <a:pt x="6518717" y="1281693"/>
                  <a:pt x="6525722" y="1288256"/>
                  <a:pt x="6525722" y="1295549"/>
                </a:cubicBezTo>
                <a:cubicBezTo>
                  <a:pt x="6525722" y="1303571"/>
                  <a:pt x="6518717" y="1307946"/>
                  <a:pt x="6510933" y="1307946"/>
                </a:cubicBezTo>
                <a:cubicBezTo>
                  <a:pt x="6502371" y="1307946"/>
                  <a:pt x="6496144" y="1303571"/>
                  <a:pt x="6496144" y="1295549"/>
                </a:cubicBezTo>
                <a:cubicBezTo>
                  <a:pt x="6496144" y="1288256"/>
                  <a:pt x="6502371" y="1281693"/>
                  <a:pt x="6510933" y="1281693"/>
                </a:cubicBezTo>
                <a:close/>
                <a:moveTo>
                  <a:pt x="6440492" y="1281693"/>
                </a:moveTo>
                <a:cubicBezTo>
                  <a:pt x="6448081" y="1281693"/>
                  <a:pt x="6454911" y="1288256"/>
                  <a:pt x="6454911" y="1295549"/>
                </a:cubicBezTo>
                <a:cubicBezTo>
                  <a:pt x="6454911" y="1303571"/>
                  <a:pt x="6448081" y="1307946"/>
                  <a:pt x="6440492" y="1307946"/>
                </a:cubicBezTo>
                <a:cubicBezTo>
                  <a:pt x="6432145" y="1307946"/>
                  <a:pt x="6425315" y="1303571"/>
                  <a:pt x="6425315" y="1295549"/>
                </a:cubicBezTo>
                <a:cubicBezTo>
                  <a:pt x="6425315" y="1288256"/>
                  <a:pt x="6432145" y="1281693"/>
                  <a:pt x="6440492" y="1281693"/>
                </a:cubicBezTo>
                <a:close/>
                <a:moveTo>
                  <a:pt x="6369273" y="1281693"/>
                </a:moveTo>
                <a:cubicBezTo>
                  <a:pt x="6377835" y="1281693"/>
                  <a:pt x="6384062" y="1288698"/>
                  <a:pt x="6384062" y="1296482"/>
                </a:cubicBezTo>
                <a:cubicBezTo>
                  <a:pt x="6384062" y="1305044"/>
                  <a:pt x="6377835" y="1311271"/>
                  <a:pt x="6369273" y="1311271"/>
                </a:cubicBezTo>
                <a:cubicBezTo>
                  <a:pt x="6361489" y="1311271"/>
                  <a:pt x="6354484" y="1305044"/>
                  <a:pt x="6354484" y="1296482"/>
                </a:cubicBezTo>
                <a:cubicBezTo>
                  <a:pt x="6354484" y="1288698"/>
                  <a:pt x="6361489" y="1281693"/>
                  <a:pt x="6369273" y="1281693"/>
                </a:cubicBezTo>
                <a:close/>
                <a:moveTo>
                  <a:pt x="5799257" y="1281693"/>
                </a:moveTo>
                <a:cubicBezTo>
                  <a:pt x="5807819" y="1281693"/>
                  <a:pt x="5814045" y="1288698"/>
                  <a:pt x="5814045" y="1296482"/>
                </a:cubicBezTo>
                <a:cubicBezTo>
                  <a:pt x="5814045" y="1305044"/>
                  <a:pt x="5807819" y="1311271"/>
                  <a:pt x="5799257" y="1311271"/>
                </a:cubicBezTo>
                <a:cubicBezTo>
                  <a:pt x="5791474" y="1311271"/>
                  <a:pt x="5784469" y="1305044"/>
                  <a:pt x="5784469" y="1296482"/>
                </a:cubicBezTo>
                <a:cubicBezTo>
                  <a:pt x="5784469" y="1288698"/>
                  <a:pt x="5791474" y="1281693"/>
                  <a:pt x="5799257" y="1281693"/>
                </a:cubicBezTo>
                <a:close/>
                <a:moveTo>
                  <a:pt x="5724122" y="1281693"/>
                </a:moveTo>
                <a:cubicBezTo>
                  <a:pt x="5732144" y="1281693"/>
                  <a:pt x="5736519" y="1288698"/>
                  <a:pt x="5736519" y="1296482"/>
                </a:cubicBezTo>
                <a:cubicBezTo>
                  <a:pt x="5736519" y="1305044"/>
                  <a:pt x="5732144" y="1311271"/>
                  <a:pt x="5724122" y="1311271"/>
                </a:cubicBezTo>
                <a:cubicBezTo>
                  <a:pt x="5716100" y="1311271"/>
                  <a:pt x="5710266" y="1305044"/>
                  <a:pt x="5710266" y="1296482"/>
                </a:cubicBezTo>
                <a:cubicBezTo>
                  <a:pt x="5710266" y="1288698"/>
                  <a:pt x="5716100" y="1281693"/>
                  <a:pt x="5724122" y="1281693"/>
                </a:cubicBezTo>
                <a:close/>
                <a:moveTo>
                  <a:pt x="5653291" y="1281693"/>
                </a:moveTo>
                <a:cubicBezTo>
                  <a:pt x="5659125" y="1281693"/>
                  <a:pt x="5665688" y="1288698"/>
                  <a:pt x="5665688" y="1296482"/>
                </a:cubicBezTo>
                <a:cubicBezTo>
                  <a:pt x="5665688" y="1305044"/>
                  <a:pt x="5659125" y="1311271"/>
                  <a:pt x="5653291" y="1311271"/>
                </a:cubicBezTo>
                <a:cubicBezTo>
                  <a:pt x="5645269" y="1311271"/>
                  <a:pt x="5639435" y="1305044"/>
                  <a:pt x="5639435" y="1296482"/>
                </a:cubicBezTo>
                <a:cubicBezTo>
                  <a:pt x="5639435" y="1288698"/>
                  <a:pt x="5645269" y="1281693"/>
                  <a:pt x="5653291" y="1281693"/>
                </a:cubicBezTo>
                <a:close/>
                <a:moveTo>
                  <a:pt x="5582461" y="1281693"/>
                </a:moveTo>
                <a:cubicBezTo>
                  <a:pt x="5588295" y="1281693"/>
                  <a:pt x="5594858" y="1288698"/>
                  <a:pt x="5594858" y="1296482"/>
                </a:cubicBezTo>
                <a:cubicBezTo>
                  <a:pt x="5594858" y="1305044"/>
                  <a:pt x="5588295" y="1311271"/>
                  <a:pt x="5582461" y="1311271"/>
                </a:cubicBezTo>
                <a:cubicBezTo>
                  <a:pt x="5574439" y="1311271"/>
                  <a:pt x="5568605" y="1305044"/>
                  <a:pt x="5568605" y="1296482"/>
                </a:cubicBezTo>
                <a:cubicBezTo>
                  <a:pt x="5568605" y="1288698"/>
                  <a:pt x="5574439" y="1281693"/>
                  <a:pt x="5582461" y="1281693"/>
                </a:cubicBezTo>
                <a:close/>
                <a:moveTo>
                  <a:pt x="5510171" y="1281693"/>
                </a:moveTo>
                <a:cubicBezTo>
                  <a:pt x="5517464" y="1281693"/>
                  <a:pt x="5524027" y="1288698"/>
                  <a:pt x="5524027" y="1296482"/>
                </a:cubicBezTo>
                <a:cubicBezTo>
                  <a:pt x="5524027" y="1305044"/>
                  <a:pt x="5517464" y="1311271"/>
                  <a:pt x="5510171" y="1311271"/>
                </a:cubicBezTo>
                <a:cubicBezTo>
                  <a:pt x="5503608" y="1311271"/>
                  <a:pt x="5497774" y="1305044"/>
                  <a:pt x="5497774" y="1296482"/>
                </a:cubicBezTo>
                <a:cubicBezTo>
                  <a:pt x="5497774" y="1288698"/>
                  <a:pt x="5503608" y="1281693"/>
                  <a:pt x="5510171" y="1281693"/>
                </a:cubicBezTo>
                <a:close/>
                <a:moveTo>
                  <a:pt x="5438937" y="1281693"/>
                </a:moveTo>
                <a:cubicBezTo>
                  <a:pt x="5447182" y="1281693"/>
                  <a:pt x="5453178" y="1288698"/>
                  <a:pt x="5453178" y="1296482"/>
                </a:cubicBezTo>
                <a:cubicBezTo>
                  <a:pt x="5453178" y="1305044"/>
                  <a:pt x="5447182" y="1311271"/>
                  <a:pt x="5438937" y="1311271"/>
                </a:cubicBezTo>
                <a:cubicBezTo>
                  <a:pt x="5432941" y="1311271"/>
                  <a:pt x="5426945" y="1305044"/>
                  <a:pt x="5426945" y="1296482"/>
                </a:cubicBezTo>
                <a:cubicBezTo>
                  <a:pt x="5426945" y="1288698"/>
                  <a:pt x="5432941" y="1281693"/>
                  <a:pt x="5438937" y="1281693"/>
                </a:cubicBezTo>
                <a:close/>
                <a:moveTo>
                  <a:pt x="5368510" y="1281693"/>
                </a:moveTo>
                <a:cubicBezTo>
                  <a:pt x="5376532" y="1281693"/>
                  <a:pt x="5382366" y="1288698"/>
                  <a:pt x="5382366" y="1296482"/>
                </a:cubicBezTo>
                <a:cubicBezTo>
                  <a:pt x="5382366" y="1305044"/>
                  <a:pt x="5376532" y="1311271"/>
                  <a:pt x="5368510" y="1311271"/>
                </a:cubicBezTo>
                <a:cubicBezTo>
                  <a:pt x="5361218" y="1311271"/>
                  <a:pt x="5356113" y="1305044"/>
                  <a:pt x="5356113" y="1296482"/>
                </a:cubicBezTo>
                <a:cubicBezTo>
                  <a:pt x="5356113" y="1288698"/>
                  <a:pt x="5361218" y="1281693"/>
                  <a:pt x="5368510" y="1281693"/>
                </a:cubicBezTo>
                <a:close/>
                <a:moveTo>
                  <a:pt x="5296699" y="1281693"/>
                </a:moveTo>
                <a:cubicBezTo>
                  <a:pt x="5305261" y="1281693"/>
                  <a:pt x="5311488" y="1288698"/>
                  <a:pt x="5311488" y="1296482"/>
                </a:cubicBezTo>
                <a:cubicBezTo>
                  <a:pt x="5311488" y="1305044"/>
                  <a:pt x="5305261" y="1311271"/>
                  <a:pt x="5296699" y="1311271"/>
                </a:cubicBezTo>
                <a:cubicBezTo>
                  <a:pt x="5288915" y="1311271"/>
                  <a:pt x="5281910" y="1305044"/>
                  <a:pt x="5281910" y="1296482"/>
                </a:cubicBezTo>
                <a:cubicBezTo>
                  <a:pt x="5281910" y="1288698"/>
                  <a:pt x="5288915" y="1281693"/>
                  <a:pt x="5296699" y="1281693"/>
                </a:cubicBezTo>
                <a:close/>
                <a:moveTo>
                  <a:pt x="5225869" y="1281693"/>
                </a:moveTo>
                <a:cubicBezTo>
                  <a:pt x="5234431" y="1281693"/>
                  <a:pt x="5240657" y="1288698"/>
                  <a:pt x="5240657" y="1296482"/>
                </a:cubicBezTo>
                <a:cubicBezTo>
                  <a:pt x="5240657" y="1305044"/>
                  <a:pt x="5234431" y="1311271"/>
                  <a:pt x="5225869" y="1311271"/>
                </a:cubicBezTo>
                <a:cubicBezTo>
                  <a:pt x="5217307" y="1311271"/>
                  <a:pt x="5211081" y="1305044"/>
                  <a:pt x="5211081" y="1296482"/>
                </a:cubicBezTo>
                <a:cubicBezTo>
                  <a:pt x="5211081" y="1288698"/>
                  <a:pt x="5217307" y="1281693"/>
                  <a:pt x="5225869" y="1281693"/>
                </a:cubicBezTo>
                <a:close/>
                <a:moveTo>
                  <a:pt x="5154105" y="1281693"/>
                </a:moveTo>
                <a:cubicBezTo>
                  <a:pt x="5162127" y="1281693"/>
                  <a:pt x="5166502" y="1288698"/>
                  <a:pt x="5166502" y="1296482"/>
                </a:cubicBezTo>
                <a:cubicBezTo>
                  <a:pt x="5166502" y="1305044"/>
                  <a:pt x="5162127" y="1311271"/>
                  <a:pt x="5154105" y="1311271"/>
                </a:cubicBezTo>
                <a:cubicBezTo>
                  <a:pt x="5146083" y="1311271"/>
                  <a:pt x="5140249" y="1305044"/>
                  <a:pt x="5140249" y="1296482"/>
                </a:cubicBezTo>
                <a:cubicBezTo>
                  <a:pt x="5140249" y="1288698"/>
                  <a:pt x="5146083" y="1281693"/>
                  <a:pt x="5154105" y="1281693"/>
                </a:cubicBezTo>
                <a:close/>
                <a:moveTo>
                  <a:pt x="5083276" y="1281693"/>
                </a:moveTo>
                <a:cubicBezTo>
                  <a:pt x="5089110" y="1281693"/>
                  <a:pt x="5095673" y="1288698"/>
                  <a:pt x="5095673" y="1296482"/>
                </a:cubicBezTo>
                <a:cubicBezTo>
                  <a:pt x="5095673" y="1305044"/>
                  <a:pt x="5089110" y="1311271"/>
                  <a:pt x="5083276" y="1311271"/>
                </a:cubicBezTo>
                <a:cubicBezTo>
                  <a:pt x="5075254" y="1311271"/>
                  <a:pt x="5069420" y="1305044"/>
                  <a:pt x="5069420" y="1296482"/>
                </a:cubicBezTo>
                <a:cubicBezTo>
                  <a:pt x="5069420" y="1288698"/>
                  <a:pt x="5075254" y="1281693"/>
                  <a:pt x="5083276" y="1281693"/>
                </a:cubicBezTo>
                <a:close/>
                <a:moveTo>
                  <a:pt x="5012445" y="1281693"/>
                </a:moveTo>
                <a:cubicBezTo>
                  <a:pt x="5018279" y="1281693"/>
                  <a:pt x="5024842" y="1288698"/>
                  <a:pt x="5024842" y="1296482"/>
                </a:cubicBezTo>
                <a:cubicBezTo>
                  <a:pt x="5024842" y="1305044"/>
                  <a:pt x="5018279" y="1311271"/>
                  <a:pt x="5012445" y="1311271"/>
                </a:cubicBezTo>
                <a:cubicBezTo>
                  <a:pt x="5004423" y="1311271"/>
                  <a:pt x="4998589" y="1305044"/>
                  <a:pt x="4998589" y="1296482"/>
                </a:cubicBezTo>
                <a:cubicBezTo>
                  <a:pt x="4998589" y="1288698"/>
                  <a:pt x="5004423" y="1281693"/>
                  <a:pt x="5012445" y="1281693"/>
                </a:cubicBezTo>
                <a:close/>
                <a:moveTo>
                  <a:pt x="4940157" y="1281693"/>
                </a:moveTo>
                <a:cubicBezTo>
                  <a:pt x="4948179" y="1281693"/>
                  <a:pt x="4954013" y="1288698"/>
                  <a:pt x="4954013" y="1296482"/>
                </a:cubicBezTo>
                <a:cubicBezTo>
                  <a:pt x="4954013" y="1305044"/>
                  <a:pt x="4948179" y="1311271"/>
                  <a:pt x="4940157" y="1311271"/>
                </a:cubicBezTo>
                <a:cubicBezTo>
                  <a:pt x="4934323" y="1311271"/>
                  <a:pt x="4927760" y="1305044"/>
                  <a:pt x="4927760" y="1296482"/>
                </a:cubicBezTo>
                <a:cubicBezTo>
                  <a:pt x="4927760" y="1288698"/>
                  <a:pt x="4934323" y="1281693"/>
                  <a:pt x="4940157" y="1281693"/>
                </a:cubicBezTo>
                <a:close/>
                <a:moveTo>
                  <a:pt x="4865953" y="1281693"/>
                </a:moveTo>
                <a:cubicBezTo>
                  <a:pt x="4873975" y="1281693"/>
                  <a:pt x="4879809" y="1288698"/>
                  <a:pt x="4879809" y="1296482"/>
                </a:cubicBezTo>
                <a:cubicBezTo>
                  <a:pt x="4879809" y="1305044"/>
                  <a:pt x="4873975" y="1311271"/>
                  <a:pt x="4865953" y="1311271"/>
                </a:cubicBezTo>
                <a:cubicBezTo>
                  <a:pt x="4860119" y="1311271"/>
                  <a:pt x="4853556" y="1305044"/>
                  <a:pt x="4853556" y="1296482"/>
                </a:cubicBezTo>
                <a:cubicBezTo>
                  <a:pt x="4853556" y="1288698"/>
                  <a:pt x="4860119" y="1281693"/>
                  <a:pt x="4865953" y="1281693"/>
                </a:cubicBezTo>
                <a:close/>
                <a:moveTo>
                  <a:pt x="4795122" y="1281693"/>
                </a:moveTo>
                <a:cubicBezTo>
                  <a:pt x="4803144" y="1281693"/>
                  <a:pt x="4808978" y="1288698"/>
                  <a:pt x="4808978" y="1296482"/>
                </a:cubicBezTo>
                <a:cubicBezTo>
                  <a:pt x="4808978" y="1305044"/>
                  <a:pt x="4803144" y="1311271"/>
                  <a:pt x="4795122" y="1311271"/>
                </a:cubicBezTo>
                <a:cubicBezTo>
                  <a:pt x="4787830" y="1311271"/>
                  <a:pt x="4782725" y="1305044"/>
                  <a:pt x="4782725" y="1296482"/>
                </a:cubicBezTo>
                <a:cubicBezTo>
                  <a:pt x="4782725" y="1288698"/>
                  <a:pt x="4787830" y="1281693"/>
                  <a:pt x="4795122" y="1281693"/>
                </a:cubicBezTo>
                <a:close/>
                <a:moveTo>
                  <a:pt x="4726684" y="1281693"/>
                </a:moveTo>
                <a:cubicBezTo>
                  <a:pt x="4735246" y="1281693"/>
                  <a:pt x="4741472" y="1288698"/>
                  <a:pt x="4741472" y="1296482"/>
                </a:cubicBezTo>
                <a:cubicBezTo>
                  <a:pt x="4741472" y="1305044"/>
                  <a:pt x="4735246" y="1311271"/>
                  <a:pt x="4726684" y="1311271"/>
                </a:cubicBezTo>
                <a:cubicBezTo>
                  <a:pt x="4718122" y="1311271"/>
                  <a:pt x="4711896" y="1305044"/>
                  <a:pt x="4711896" y="1296482"/>
                </a:cubicBezTo>
                <a:cubicBezTo>
                  <a:pt x="4711896" y="1288698"/>
                  <a:pt x="4718122" y="1281693"/>
                  <a:pt x="4726684" y="1281693"/>
                </a:cubicBezTo>
                <a:close/>
                <a:moveTo>
                  <a:pt x="4655853" y="1281693"/>
                </a:moveTo>
                <a:cubicBezTo>
                  <a:pt x="4663637" y="1281693"/>
                  <a:pt x="4670642" y="1286798"/>
                  <a:pt x="4670642" y="1294090"/>
                </a:cubicBezTo>
                <a:cubicBezTo>
                  <a:pt x="4670642" y="1302112"/>
                  <a:pt x="4663637" y="1307946"/>
                  <a:pt x="4655853" y="1307946"/>
                </a:cubicBezTo>
                <a:cubicBezTo>
                  <a:pt x="4647291" y="1307946"/>
                  <a:pt x="4641064" y="1302112"/>
                  <a:pt x="4641064" y="1294090"/>
                </a:cubicBezTo>
                <a:cubicBezTo>
                  <a:pt x="4641064" y="1286798"/>
                  <a:pt x="4647291" y="1281693"/>
                  <a:pt x="4655853" y="1281693"/>
                </a:cubicBezTo>
                <a:close/>
                <a:moveTo>
                  <a:pt x="4585023" y="1281693"/>
                </a:moveTo>
                <a:cubicBezTo>
                  <a:pt x="4592806" y="1281693"/>
                  <a:pt x="4599811" y="1286798"/>
                  <a:pt x="4599811" y="1294090"/>
                </a:cubicBezTo>
                <a:cubicBezTo>
                  <a:pt x="4599811" y="1302112"/>
                  <a:pt x="4592806" y="1307946"/>
                  <a:pt x="4585023" y="1307946"/>
                </a:cubicBezTo>
                <a:cubicBezTo>
                  <a:pt x="4576461" y="1307946"/>
                  <a:pt x="4570235" y="1302112"/>
                  <a:pt x="4570235" y="1294090"/>
                </a:cubicBezTo>
                <a:cubicBezTo>
                  <a:pt x="4570235" y="1286798"/>
                  <a:pt x="4576461" y="1281693"/>
                  <a:pt x="4585023" y="1281693"/>
                </a:cubicBezTo>
                <a:close/>
                <a:moveTo>
                  <a:pt x="226355" y="1281693"/>
                </a:moveTo>
                <a:cubicBezTo>
                  <a:pt x="232189" y="1281693"/>
                  <a:pt x="238753" y="1288523"/>
                  <a:pt x="238753" y="1296871"/>
                </a:cubicBezTo>
                <a:cubicBezTo>
                  <a:pt x="238753" y="1304461"/>
                  <a:pt x="232189" y="1311291"/>
                  <a:pt x="226355" y="1311291"/>
                </a:cubicBezTo>
                <a:cubicBezTo>
                  <a:pt x="218333" y="1311291"/>
                  <a:pt x="212499" y="1304461"/>
                  <a:pt x="212499" y="1296871"/>
                </a:cubicBezTo>
                <a:cubicBezTo>
                  <a:pt x="212499" y="1288523"/>
                  <a:pt x="218333" y="1281693"/>
                  <a:pt x="226355" y="1281693"/>
                </a:cubicBezTo>
                <a:close/>
                <a:moveTo>
                  <a:pt x="155522" y="1281693"/>
                </a:moveTo>
                <a:cubicBezTo>
                  <a:pt x="161356" y="1281693"/>
                  <a:pt x="167919" y="1288523"/>
                  <a:pt x="167919" y="1296871"/>
                </a:cubicBezTo>
                <a:cubicBezTo>
                  <a:pt x="167919" y="1304461"/>
                  <a:pt x="161356" y="1311291"/>
                  <a:pt x="155522" y="1311291"/>
                </a:cubicBezTo>
                <a:cubicBezTo>
                  <a:pt x="147500" y="1311291"/>
                  <a:pt x="141666" y="1304461"/>
                  <a:pt x="141666" y="1296871"/>
                </a:cubicBezTo>
                <a:cubicBezTo>
                  <a:pt x="141666" y="1288523"/>
                  <a:pt x="147500" y="1281693"/>
                  <a:pt x="155522" y="1281693"/>
                </a:cubicBezTo>
                <a:close/>
                <a:moveTo>
                  <a:pt x="83234" y="1281693"/>
                </a:moveTo>
                <a:cubicBezTo>
                  <a:pt x="90526" y="1281693"/>
                  <a:pt x="97090" y="1288523"/>
                  <a:pt x="97090" y="1296871"/>
                </a:cubicBezTo>
                <a:cubicBezTo>
                  <a:pt x="97090" y="1304461"/>
                  <a:pt x="90526" y="1311291"/>
                  <a:pt x="83234" y="1311291"/>
                </a:cubicBezTo>
                <a:cubicBezTo>
                  <a:pt x="76670" y="1311291"/>
                  <a:pt x="70836" y="1304461"/>
                  <a:pt x="70836" y="1296871"/>
                </a:cubicBezTo>
                <a:cubicBezTo>
                  <a:pt x="70836" y="1288523"/>
                  <a:pt x="76670" y="1281693"/>
                  <a:pt x="83234" y="1281693"/>
                </a:cubicBezTo>
                <a:close/>
                <a:moveTo>
                  <a:pt x="11998" y="1281693"/>
                </a:moveTo>
                <a:cubicBezTo>
                  <a:pt x="20243" y="1281693"/>
                  <a:pt x="26239" y="1288523"/>
                  <a:pt x="26239" y="1296871"/>
                </a:cubicBezTo>
                <a:cubicBezTo>
                  <a:pt x="26239" y="1304461"/>
                  <a:pt x="20243" y="1311291"/>
                  <a:pt x="11998" y="1311291"/>
                </a:cubicBezTo>
                <a:cubicBezTo>
                  <a:pt x="6002" y="1311291"/>
                  <a:pt x="5" y="1304461"/>
                  <a:pt x="5" y="1296871"/>
                </a:cubicBezTo>
                <a:cubicBezTo>
                  <a:pt x="5" y="1288523"/>
                  <a:pt x="4503" y="1281693"/>
                  <a:pt x="11998" y="1281693"/>
                </a:cubicBezTo>
                <a:close/>
                <a:moveTo>
                  <a:pt x="7084322" y="1210863"/>
                </a:moveTo>
                <a:cubicBezTo>
                  <a:pt x="7092106" y="1210863"/>
                  <a:pt x="7099111" y="1217426"/>
                  <a:pt x="7099111" y="1224719"/>
                </a:cubicBezTo>
                <a:cubicBezTo>
                  <a:pt x="7099111" y="1231282"/>
                  <a:pt x="7092106" y="1237116"/>
                  <a:pt x="7084322" y="1237116"/>
                </a:cubicBezTo>
                <a:cubicBezTo>
                  <a:pt x="7075760" y="1237116"/>
                  <a:pt x="7069533" y="1231282"/>
                  <a:pt x="7069533" y="1224719"/>
                </a:cubicBezTo>
                <a:cubicBezTo>
                  <a:pt x="7069533" y="1217426"/>
                  <a:pt x="7075760" y="1210863"/>
                  <a:pt x="7084322" y="1210863"/>
                </a:cubicBezTo>
                <a:close/>
                <a:moveTo>
                  <a:pt x="7013492" y="1210863"/>
                </a:moveTo>
                <a:cubicBezTo>
                  <a:pt x="7021275" y="1210863"/>
                  <a:pt x="7028280" y="1217426"/>
                  <a:pt x="7028280" y="1224719"/>
                </a:cubicBezTo>
                <a:cubicBezTo>
                  <a:pt x="7028280" y="1231282"/>
                  <a:pt x="7021275" y="1237116"/>
                  <a:pt x="7013492" y="1237116"/>
                </a:cubicBezTo>
                <a:cubicBezTo>
                  <a:pt x="7004930" y="1237116"/>
                  <a:pt x="6998704" y="1231282"/>
                  <a:pt x="6998704" y="1224719"/>
                </a:cubicBezTo>
                <a:cubicBezTo>
                  <a:pt x="6998704" y="1217426"/>
                  <a:pt x="7004930" y="1210863"/>
                  <a:pt x="7013492" y="1210863"/>
                </a:cubicBezTo>
                <a:close/>
                <a:moveTo>
                  <a:pt x="6939085" y="1210863"/>
                </a:moveTo>
                <a:cubicBezTo>
                  <a:pt x="6946378" y="1210863"/>
                  <a:pt x="6950753" y="1217426"/>
                  <a:pt x="6950753" y="1224719"/>
                </a:cubicBezTo>
                <a:cubicBezTo>
                  <a:pt x="6950753" y="1231282"/>
                  <a:pt x="6946378" y="1237116"/>
                  <a:pt x="6939085" y="1237116"/>
                </a:cubicBezTo>
                <a:cubicBezTo>
                  <a:pt x="6931063" y="1237116"/>
                  <a:pt x="6924500" y="1231282"/>
                  <a:pt x="6924500" y="1224719"/>
                </a:cubicBezTo>
                <a:cubicBezTo>
                  <a:pt x="6924500" y="1217426"/>
                  <a:pt x="6931063" y="1210863"/>
                  <a:pt x="6939085" y="1210863"/>
                </a:cubicBezTo>
                <a:close/>
                <a:moveTo>
                  <a:pt x="6867525" y="1210863"/>
                </a:moveTo>
                <a:cubicBezTo>
                  <a:pt x="6874088" y="1210863"/>
                  <a:pt x="6879922" y="1217426"/>
                  <a:pt x="6879922" y="1224719"/>
                </a:cubicBezTo>
                <a:cubicBezTo>
                  <a:pt x="6879922" y="1231282"/>
                  <a:pt x="6874088" y="1237116"/>
                  <a:pt x="6867525" y="1237116"/>
                </a:cubicBezTo>
                <a:cubicBezTo>
                  <a:pt x="6860232" y="1237116"/>
                  <a:pt x="6853669" y="1231282"/>
                  <a:pt x="6853669" y="1224719"/>
                </a:cubicBezTo>
                <a:cubicBezTo>
                  <a:pt x="6853669" y="1217426"/>
                  <a:pt x="6860232" y="1210863"/>
                  <a:pt x="6867525" y="1210863"/>
                </a:cubicBezTo>
                <a:close/>
                <a:moveTo>
                  <a:pt x="6796696" y="1210863"/>
                </a:moveTo>
                <a:cubicBezTo>
                  <a:pt x="6803259" y="1210863"/>
                  <a:pt x="6809093" y="1217426"/>
                  <a:pt x="6809093" y="1224719"/>
                </a:cubicBezTo>
                <a:cubicBezTo>
                  <a:pt x="6809093" y="1231282"/>
                  <a:pt x="6803259" y="1237116"/>
                  <a:pt x="6796696" y="1237116"/>
                </a:cubicBezTo>
                <a:cubicBezTo>
                  <a:pt x="6789403" y="1237116"/>
                  <a:pt x="6782840" y="1231282"/>
                  <a:pt x="6782840" y="1224719"/>
                </a:cubicBezTo>
                <a:cubicBezTo>
                  <a:pt x="6782840" y="1217426"/>
                  <a:pt x="6789403" y="1210863"/>
                  <a:pt x="6796696" y="1210863"/>
                </a:cubicBezTo>
                <a:close/>
                <a:moveTo>
                  <a:pt x="6724405" y="1210863"/>
                </a:moveTo>
                <a:cubicBezTo>
                  <a:pt x="6732427" y="1210863"/>
                  <a:pt x="6738261" y="1217426"/>
                  <a:pt x="6738261" y="1224719"/>
                </a:cubicBezTo>
                <a:cubicBezTo>
                  <a:pt x="6738261" y="1231282"/>
                  <a:pt x="6732427" y="1237116"/>
                  <a:pt x="6724405" y="1237116"/>
                </a:cubicBezTo>
                <a:cubicBezTo>
                  <a:pt x="6718571" y="1237116"/>
                  <a:pt x="6712008" y="1231282"/>
                  <a:pt x="6712008" y="1224719"/>
                </a:cubicBezTo>
                <a:cubicBezTo>
                  <a:pt x="6712008" y="1217426"/>
                  <a:pt x="6718571" y="1210863"/>
                  <a:pt x="6724405" y="1210863"/>
                </a:cubicBezTo>
                <a:close/>
                <a:moveTo>
                  <a:pt x="6653576" y="1210863"/>
                </a:moveTo>
                <a:cubicBezTo>
                  <a:pt x="6660869" y="1210863"/>
                  <a:pt x="6667432" y="1217426"/>
                  <a:pt x="6667432" y="1224719"/>
                </a:cubicBezTo>
                <a:cubicBezTo>
                  <a:pt x="6667432" y="1231282"/>
                  <a:pt x="6660869" y="1237116"/>
                  <a:pt x="6653576" y="1237116"/>
                </a:cubicBezTo>
                <a:cubicBezTo>
                  <a:pt x="6647013" y="1237116"/>
                  <a:pt x="6641179" y="1231282"/>
                  <a:pt x="6641179" y="1224719"/>
                </a:cubicBezTo>
                <a:cubicBezTo>
                  <a:pt x="6641179" y="1217426"/>
                  <a:pt x="6647013" y="1210863"/>
                  <a:pt x="6653576" y="1210863"/>
                </a:cubicBezTo>
                <a:close/>
                <a:moveTo>
                  <a:pt x="6582745" y="1210863"/>
                </a:moveTo>
                <a:cubicBezTo>
                  <a:pt x="6590038" y="1210863"/>
                  <a:pt x="6596601" y="1217426"/>
                  <a:pt x="6596601" y="1224719"/>
                </a:cubicBezTo>
                <a:cubicBezTo>
                  <a:pt x="6596601" y="1231282"/>
                  <a:pt x="6590038" y="1237116"/>
                  <a:pt x="6582745" y="1237116"/>
                </a:cubicBezTo>
                <a:cubicBezTo>
                  <a:pt x="6574723" y="1237116"/>
                  <a:pt x="6570348" y="1231282"/>
                  <a:pt x="6570348" y="1224719"/>
                </a:cubicBezTo>
                <a:cubicBezTo>
                  <a:pt x="6570348" y="1217426"/>
                  <a:pt x="6574723" y="1210863"/>
                  <a:pt x="6582745" y="1210863"/>
                </a:cubicBezTo>
                <a:close/>
                <a:moveTo>
                  <a:pt x="6510933" y="1210863"/>
                </a:moveTo>
                <a:cubicBezTo>
                  <a:pt x="6518717" y="1210863"/>
                  <a:pt x="6525722" y="1217426"/>
                  <a:pt x="6525722" y="1224719"/>
                </a:cubicBezTo>
                <a:cubicBezTo>
                  <a:pt x="6525722" y="1231282"/>
                  <a:pt x="6518717" y="1237116"/>
                  <a:pt x="6510933" y="1237116"/>
                </a:cubicBezTo>
                <a:cubicBezTo>
                  <a:pt x="6502371" y="1237116"/>
                  <a:pt x="6496144" y="1231282"/>
                  <a:pt x="6496144" y="1224719"/>
                </a:cubicBezTo>
                <a:cubicBezTo>
                  <a:pt x="6496144" y="1217426"/>
                  <a:pt x="6502371" y="1210863"/>
                  <a:pt x="6510933" y="1210863"/>
                </a:cubicBezTo>
                <a:close/>
                <a:moveTo>
                  <a:pt x="6440492" y="1210863"/>
                </a:moveTo>
                <a:cubicBezTo>
                  <a:pt x="6448081" y="1210863"/>
                  <a:pt x="6454911" y="1217426"/>
                  <a:pt x="6454911" y="1224719"/>
                </a:cubicBezTo>
                <a:cubicBezTo>
                  <a:pt x="6454911" y="1231282"/>
                  <a:pt x="6448081" y="1237116"/>
                  <a:pt x="6440492" y="1237116"/>
                </a:cubicBezTo>
                <a:cubicBezTo>
                  <a:pt x="6432145" y="1237116"/>
                  <a:pt x="6425315" y="1232741"/>
                  <a:pt x="6425315" y="1224719"/>
                </a:cubicBezTo>
                <a:cubicBezTo>
                  <a:pt x="6425315" y="1217426"/>
                  <a:pt x="6432145" y="1210863"/>
                  <a:pt x="6440492" y="1210863"/>
                </a:cubicBezTo>
                <a:close/>
                <a:moveTo>
                  <a:pt x="6368340" y="1210863"/>
                </a:moveTo>
                <a:cubicBezTo>
                  <a:pt x="6376362" y="1210863"/>
                  <a:pt x="6380737" y="1217426"/>
                  <a:pt x="6380737" y="1224719"/>
                </a:cubicBezTo>
                <a:cubicBezTo>
                  <a:pt x="6380737" y="1232741"/>
                  <a:pt x="6376362" y="1237116"/>
                  <a:pt x="6368340" y="1237116"/>
                </a:cubicBezTo>
                <a:cubicBezTo>
                  <a:pt x="6361047" y="1237116"/>
                  <a:pt x="6354484" y="1232741"/>
                  <a:pt x="6354484" y="1224719"/>
                </a:cubicBezTo>
                <a:cubicBezTo>
                  <a:pt x="6354484" y="1217426"/>
                  <a:pt x="6361047" y="1210863"/>
                  <a:pt x="6368340" y="1210863"/>
                </a:cubicBezTo>
                <a:close/>
                <a:moveTo>
                  <a:pt x="6297511" y="1210863"/>
                </a:moveTo>
                <a:cubicBezTo>
                  <a:pt x="6304074" y="1210863"/>
                  <a:pt x="6309908" y="1217426"/>
                  <a:pt x="6309908" y="1224719"/>
                </a:cubicBezTo>
                <a:cubicBezTo>
                  <a:pt x="6309908" y="1232741"/>
                  <a:pt x="6304074" y="1237116"/>
                  <a:pt x="6297511" y="1237116"/>
                </a:cubicBezTo>
                <a:cubicBezTo>
                  <a:pt x="6290218" y="1237116"/>
                  <a:pt x="6283655" y="1232741"/>
                  <a:pt x="6283655" y="1224719"/>
                </a:cubicBezTo>
                <a:cubicBezTo>
                  <a:pt x="6283655" y="1217426"/>
                  <a:pt x="6290218" y="1210863"/>
                  <a:pt x="6297511" y="1210863"/>
                </a:cubicBezTo>
                <a:close/>
                <a:moveTo>
                  <a:pt x="6226679" y="1210863"/>
                </a:moveTo>
                <a:cubicBezTo>
                  <a:pt x="6233242" y="1210863"/>
                  <a:pt x="6239076" y="1217426"/>
                  <a:pt x="6239076" y="1224719"/>
                </a:cubicBezTo>
                <a:cubicBezTo>
                  <a:pt x="6239076" y="1232741"/>
                  <a:pt x="6233242" y="1237116"/>
                  <a:pt x="6226679" y="1237116"/>
                </a:cubicBezTo>
                <a:cubicBezTo>
                  <a:pt x="6219386" y="1237116"/>
                  <a:pt x="6212823" y="1232741"/>
                  <a:pt x="6212823" y="1224719"/>
                </a:cubicBezTo>
                <a:cubicBezTo>
                  <a:pt x="6212823" y="1217426"/>
                  <a:pt x="6219386" y="1210863"/>
                  <a:pt x="6226679" y="1210863"/>
                </a:cubicBezTo>
                <a:close/>
                <a:moveTo>
                  <a:pt x="6154391" y="1210863"/>
                </a:moveTo>
                <a:cubicBezTo>
                  <a:pt x="6161684" y="1210863"/>
                  <a:pt x="6168247" y="1217426"/>
                  <a:pt x="6168247" y="1224719"/>
                </a:cubicBezTo>
                <a:cubicBezTo>
                  <a:pt x="6168247" y="1232741"/>
                  <a:pt x="6161684" y="1237116"/>
                  <a:pt x="6154391" y="1237116"/>
                </a:cubicBezTo>
                <a:cubicBezTo>
                  <a:pt x="6147828" y="1237116"/>
                  <a:pt x="6141994" y="1232741"/>
                  <a:pt x="6141994" y="1224719"/>
                </a:cubicBezTo>
                <a:cubicBezTo>
                  <a:pt x="6141994" y="1217426"/>
                  <a:pt x="6147828" y="1210863"/>
                  <a:pt x="6154391" y="1210863"/>
                </a:cubicBezTo>
                <a:close/>
                <a:moveTo>
                  <a:pt x="6083559" y="1210863"/>
                </a:moveTo>
                <a:cubicBezTo>
                  <a:pt x="6090852" y="1210863"/>
                  <a:pt x="6097415" y="1217426"/>
                  <a:pt x="6097415" y="1224719"/>
                </a:cubicBezTo>
                <a:cubicBezTo>
                  <a:pt x="6097415" y="1232741"/>
                  <a:pt x="6090852" y="1237116"/>
                  <a:pt x="6083559" y="1237116"/>
                </a:cubicBezTo>
                <a:cubicBezTo>
                  <a:pt x="6076996" y="1237116"/>
                  <a:pt x="6071162" y="1232741"/>
                  <a:pt x="6071162" y="1224719"/>
                </a:cubicBezTo>
                <a:cubicBezTo>
                  <a:pt x="6071162" y="1217426"/>
                  <a:pt x="6076996" y="1210863"/>
                  <a:pt x="6083559" y="1210863"/>
                </a:cubicBezTo>
                <a:close/>
                <a:moveTo>
                  <a:pt x="6009356" y="1210863"/>
                </a:moveTo>
                <a:cubicBezTo>
                  <a:pt x="6016649" y="1210863"/>
                  <a:pt x="6023212" y="1217426"/>
                  <a:pt x="6023212" y="1224719"/>
                </a:cubicBezTo>
                <a:cubicBezTo>
                  <a:pt x="6023212" y="1232741"/>
                  <a:pt x="6016649" y="1237116"/>
                  <a:pt x="6009356" y="1237116"/>
                </a:cubicBezTo>
                <a:cubicBezTo>
                  <a:pt x="6001334" y="1237116"/>
                  <a:pt x="5996959" y="1232741"/>
                  <a:pt x="5996959" y="1224719"/>
                </a:cubicBezTo>
                <a:cubicBezTo>
                  <a:pt x="5996959" y="1217426"/>
                  <a:pt x="6001334" y="1210863"/>
                  <a:pt x="6009356" y="1210863"/>
                </a:cubicBezTo>
                <a:close/>
                <a:moveTo>
                  <a:pt x="5940548" y="1210863"/>
                </a:moveTo>
                <a:cubicBezTo>
                  <a:pt x="5948896" y="1210863"/>
                  <a:pt x="5955726" y="1217426"/>
                  <a:pt x="5955726" y="1224719"/>
                </a:cubicBezTo>
                <a:cubicBezTo>
                  <a:pt x="5955726" y="1232741"/>
                  <a:pt x="5948896" y="1237116"/>
                  <a:pt x="5940548" y="1237116"/>
                </a:cubicBezTo>
                <a:cubicBezTo>
                  <a:pt x="5932960" y="1237116"/>
                  <a:pt x="5926130" y="1232741"/>
                  <a:pt x="5926130" y="1224719"/>
                </a:cubicBezTo>
                <a:cubicBezTo>
                  <a:pt x="5926130" y="1217426"/>
                  <a:pt x="5932960" y="1210863"/>
                  <a:pt x="5940548" y="1210863"/>
                </a:cubicBezTo>
                <a:close/>
                <a:moveTo>
                  <a:pt x="5870088" y="1210863"/>
                </a:moveTo>
                <a:cubicBezTo>
                  <a:pt x="5878650" y="1210863"/>
                  <a:pt x="5884877" y="1217426"/>
                  <a:pt x="5884877" y="1224719"/>
                </a:cubicBezTo>
                <a:cubicBezTo>
                  <a:pt x="5884877" y="1232741"/>
                  <a:pt x="5878650" y="1237116"/>
                  <a:pt x="5870088" y="1237116"/>
                </a:cubicBezTo>
                <a:cubicBezTo>
                  <a:pt x="5862304" y="1237116"/>
                  <a:pt x="5855299" y="1232741"/>
                  <a:pt x="5855299" y="1224719"/>
                </a:cubicBezTo>
                <a:cubicBezTo>
                  <a:pt x="5855299" y="1217426"/>
                  <a:pt x="5862304" y="1210863"/>
                  <a:pt x="5870088" y="1210863"/>
                </a:cubicBezTo>
                <a:close/>
                <a:moveTo>
                  <a:pt x="5799257" y="1210863"/>
                </a:moveTo>
                <a:cubicBezTo>
                  <a:pt x="5807819" y="1210863"/>
                  <a:pt x="5814045" y="1217426"/>
                  <a:pt x="5814045" y="1224719"/>
                </a:cubicBezTo>
                <a:cubicBezTo>
                  <a:pt x="5814045" y="1232741"/>
                  <a:pt x="5807819" y="1237116"/>
                  <a:pt x="5799257" y="1237116"/>
                </a:cubicBezTo>
                <a:cubicBezTo>
                  <a:pt x="5791474" y="1237116"/>
                  <a:pt x="5784469" y="1232741"/>
                  <a:pt x="5784469" y="1224719"/>
                </a:cubicBezTo>
                <a:cubicBezTo>
                  <a:pt x="5784469" y="1217426"/>
                  <a:pt x="5791474" y="1210863"/>
                  <a:pt x="5799257" y="1210863"/>
                </a:cubicBezTo>
                <a:close/>
                <a:moveTo>
                  <a:pt x="5724122" y="1210863"/>
                </a:moveTo>
                <a:cubicBezTo>
                  <a:pt x="5732144" y="1210863"/>
                  <a:pt x="5736519" y="1217868"/>
                  <a:pt x="5736519" y="1225651"/>
                </a:cubicBezTo>
                <a:cubicBezTo>
                  <a:pt x="5736519" y="1234213"/>
                  <a:pt x="5732144" y="1240439"/>
                  <a:pt x="5724122" y="1240439"/>
                </a:cubicBezTo>
                <a:cubicBezTo>
                  <a:pt x="5716100" y="1240439"/>
                  <a:pt x="5710266" y="1234213"/>
                  <a:pt x="5710266" y="1225651"/>
                </a:cubicBezTo>
                <a:cubicBezTo>
                  <a:pt x="5710266" y="1217868"/>
                  <a:pt x="5716100" y="1210863"/>
                  <a:pt x="5724122" y="1210863"/>
                </a:cubicBezTo>
                <a:close/>
                <a:moveTo>
                  <a:pt x="5653291" y="1210863"/>
                </a:moveTo>
                <a:cubicBezTo>
                  <a:pt x="5659125" y="1210863"/>
                  <a:pt x="5665688" y="1217868"/>
                  <a:pt x="5665688" y="1225651"/>
                </a:cubicBezTo>
                <a:cubicBezTo>
                  <a:pt x="5665688" y="1234213"/>
                  <a:pt x="5659125" y="1240439"/>
                  <a:pt x="5653291" y="1240439"/>
                </a:cubicBezTo>
                <a:cubicBezTo>
                  <a:pt x="5645269" y="1240439"/>
                  <a:pt x="5639435" y="1234213"/>
                  <a:pt x="5639435" y="1225651"/>
                </a:cubicBezTo>
                <a:cubicBezTo>
                  <a:pt x="5639435" y="1217868"/>
                  <a:pt x="5645269" y="1210863"/>
                  <a:pt x="5653291" y="1210863"/>
                </a:cubicBezTo>
                <a:close/>
                <a:moveTo>
                  <a:pt x="5582461" y="1210863"/>
                </a:moveTo>
                <a:cubicBezTo>
                  <a:pt x="5588295" y="1210863"/>
                  <a:pt x="5594858" y="1217868"/>
                  <a:pt x="5594858" y="1225651"/>
                </a:cubicBezTo>
                <a:cubicBezTo>
                  <a:pt x="5594858" y="1234213"/>
                  <a:pt x="5588295" y="1240439"/>
                  <a:pt x="5582461" y="1240439"/>
                </a:cubicBezTo>
                <a:cubicBezTo>
                  <a:pt x="5574439" y="1240439"/>
                  <a:pt x="5568605" y="1234213"/>
                  <a:pt x="5568605" y="1225651"/>
                </a:cubicBezTo>
                <a:cubicBezTo>
                  <a:pt x="5568605" y="1217868"/>
                  <a:pt x="5574439" y="1210863"/>
                  <a:pt x="5582461" y="1210863"/>
                </a:cubicBezTo>
                <a:close/>
                <a:moveTo>
                  <a:pt x="5510171" y="1210863"/>
                </a:moveTo>
                <a:cubicBezTo>
                  <a:pt x="5517464" y="1210863"/>
                  <a:pt x="5524027" y="1217868"/>
                  <a:pt x="5524027" y="1225651"/>
                </a:cubicBezTo>
                <a:cubicBezTo>
                  <a:pt x="5524027" y="1234213"/>
                  <a:pt x="5517464" y="1240439"/>
                  <a:pt x="5510171" y="1240439"/>
                </a:cubicBezTo>
                <a:cubicBezTo>
                  <a:pt x="5503608" y="1240439"/>
                  <a:pt x="5497774" y="1234213"/>
                  <a:pt x="5497774" y="1225651"/>
                </a:cubicBezTo>
                <a:cubicBezTo>
                  <a:pt x="5497774" y="1217868"/>
                  <a:pt x="5503608" y="1210863"/>
                  <a:pt x="5510171" y="1210863"/>
                </a:cubicBezTo>
                <a:close/>
                <a:moveTo>
                  <a:pt x="5438937" y="1210863"/>
                </a:moveTo>
                <a:cubicBezTo>
                  <a:pt x="5447182" y="1210863"/>
                  <a:pt x="5453178" y="1217868"/>
                  <a:pt x="5453178" y="1225651"/>
                </a:cubicBezTo>
                <a:cubicBezTo>
                  <a:pt x="5453178" y="1234213"/>
                  <a:pt x="5447182" y="1240439"/>
                  <a:pt x="5438937" y="1240439"/>
                </a:cubicBezTo>
                <a:cubicBezTo>
                  <a:pt x="5431442" y="1240439"/>
                  <a:pt x="5426945" y="1234213"/>
                  <a:pt x="5426945" y="1225651"/>
                </a:cubicBezTo>
                <a:cubicBezTo>
                  <a:pt x="5426945" y="1217868"/>
                  <a:pt x="5431442" y="1210863"/>
                  <a:pt x="5438937" y="1210863"/>
                </a:cubicBezTo>
                <a:close/>
                <a:moveTo>
                  <a:pt x="5367530" y="1210863"/>
                </a:moveTo>
                <a:cubicBezTo>
                  <a:pt x="5376092" y="1210863"/>
                  <a:pt x="5382318" y="1217868"/>
                  <a:pt x="5382318" y="1225651"/>
                </a:cubicBezTo>
                <a:cubicBezTo>
                  <a:pt x="5382318" y="1234213"/>
                  <a:pt x="5376092" y="1240439"/>
                  <a:pt x="5367530" y="1240439"/>
                </a:cubicBezTo>
                <a:cubicBezTo>
                  <a:pt x="5359747" y="1240439"/>
                  <a:pt x="5352742" y="1234213"/>
                  <a:pt x="5352742" y="1225651"/>
                </a:cubicBezTo>
                <a:cubicBezTo>
                  <a:pt x="5352742" y="1217868"/>
                  <a:pt x="5359747" y="1210863"/>
                  <a:pt x="5367530" y="1210863"/>
                </a:cubicBezTo>
                <a:close/>
                <a:moveTo>
                  <a:pt x="5296699" y="1210863"/>
                </a:moveTo>
                <a:cubicBezTo>
                  <a:pt x="5305261" y="1210863"/>
                  <a:pt x="5311488" y="1217868"/>
                  <a:pt x="5311488" y="1225651"/>
                </a:cubicBezTo>
                <a:cubicBezTo>
                  <a:pt x="5311488" y="1234213"/>
                  <a:pt x="5305261" y="1240439"/>
                  <a:pt x="5296699" y="1240439"/>
                </a:cubicBezTo>
                <a:cubicBezTo>
                  <a:pt x="5288915" y="1240439"/>
                  <a:pt x="5281910" y="1234213"/>
                  <a:pt x="5281910" y="1225651"/>
                </a:cubicBezTo>
                <a:cubicBezTo>
                  <a:pt x="5281910" y="1217868"/>
                  <a:pt x="5288915" y="1210863"/>
                  <a:pt x="5296699" y="1210863"/>
                </a:cubicBezTo>
                <a:close/>
                <a:moveTo>
                  <a:pt x="5225869" y="1210863"/>
                </a:moveTo>
                <a:cubicBezTo>
                  <a:pt x="5234431" y="1210863"/>
                  <a:pt x="5240657" y="1217868"/>
                  <a:pt x="5240657" y="1225651"/>
                </a:cubicBezTo>
                <a:cubicBezTo>
                  <a:pt x="5240657" y="1234213"/>
                  <a:pt x="5234431" y="1240439"/>
                  <a:pt x="5225869" y="1240439"/>
                </a:cubicBezTo>
                <a:cubicBezTo>
                  <a:pt x="5217307" y="1240439"/>
                  <a:pt x="5211081" y="1234213"/>
                  <a:pt x="5211081" y="1225651"/>
                </a:cubicBezTo>
                <a:cubicBezTo>
                  <a:pt x="5211081" y="1217868"/>
                  <a:pt x="5217307" y="1210863"/>
                  <a:pt x="5225869" y="1210863"/>
                </a:cubicBezTo>
                <a:close/>
                <a:moveTo>
                  <a:pt x="5154105" y="1210863"/>
                </a:moveTo>
                <a:cubicBezTo>
                  <a:pt x="5162127" y="1210863"/>
                  <a:pt x="5166502" y="1217868"/>
                  <a:pt x="5166502" y="1225651"/>
                </a:cubicBezTo>
                <a:cubicBezTo>
                  <a:pt x="5166502" y="1234213"/>
                  <a:pt x="5162127" y="1240439"/>
                  <a:pt x="5154105" y="1240439"/>
                </a:cubicBezTo>
                <a:cubicBezTo>
                  <a:pt x="5146083" y="1240439"/>
                  <a:pt x="5140249" y="1234213"/>
                  <a:pt x="5140249" y="1225651"/>
                </a:cubicBezTo>
                <a:cubicBezTo>
                  <a:pt x="5140249" y="1217868"/>
                  <a:pt x="5146083" y="1210863"/>
                  <a:pt x="5154105" y="1210863"/>
                </a:cubicBezTo>
                <a:close/>
                <a:moveTo>
                  <a:pt x="5083276" y="1210863"/>
                </a:moveTo>
                <a:cubicBezTo>
                  <a:pt x="5089110" y="1210863"/>
                  <a:pt x="5095673" y="1217868"/>
                  <a:pt x="5095673" y="1225651"/>
                </a:cubicBezTo>
                <a:cubicBezTo>
                  <a:pt x="5095673" y="1234213"/>
                  <a:pt x="5089110" y="1240439"/>
                  <a:pt x="5083276" y="1240439"/>
                </a:cubicBezTo>
                <a:cubicBezTo>
                  <a:pt x="5075254" y="1240439"/>
                  <a:pt x="5069420" y="1234213"/>
                  <a:pt x="5069420" y="1225651"/>
                </a:cubicBezTo>
                <a:cubicBezTo>
                  <a:pt x="5069420" y="1217868"/>
                  <a:pt x="5075254" y="1210863"/>
                  <a:pt x="5083276" y="1210863"/>
                </a:cubicBezTo>
                <a:close/>
                <a:moveTo>
                  <a:pt x="5012445" y="1210863"/>
                </a:moveTo>
                <a:cubicBezTo>
                  <a:pt x="5018279" y="1210863"/>
                  <a:pt x="5024842" y="1217868"/>
                  <a:pt x="5024842" y="1225651"/>
                </a:cubicBezTo>
                <a:cubicBezTo>
                  <a:pt x="5024842" y="1234213"/>
                  <a:pt x="5018279" y="1240439"/>
                  <a:pt x="5012445" y="1240439"/>
                </a:cubicBezTo>
                <a:cubicBezTo>
                  <a:pt x="5004423" y="1240439"/>
                  <a:pt x="4998589" y="1234213"/>
                  <a:pt x="4998589" y="1225651"/>
                </a:cubicBezTo>
                <a:cubicBezTo>
                  <a:pt x="4998589" y="1217868"/>
                  <a:pt x="5004423" y="1210863"/>
                  <a:pt x="5012445" y="1210863"/>
                </a:cubicBezTo>
                <a:close/>
                <a:moveTo>
                  <a:pt x="4940157" y="1210863"/>
                </a:moveTo>
                <a:cubicBezTo>
                  <a:pt x="4948179" y="1210863"/>
                  <a:pt x="4954013" y="1217868"/>
                  <a:pt x="4954013" y="1225651"/>
                </a:cubicBezTo>
                <a:cubicBezTo>
                  <a:pt x="4954013" y="1234213"/>
                  <a:pt x="4948179" y="1240439"/>
                  <a:pt x="4940157" y="1240439"/>
                </a:cubicBezTo>
                <a:cubicBezTo>
                  <a:pt x="4934323" y="1240439"/>
                  <a:pt x="4927760" y="1234213"/>
                  <a:pt x="4927760" y="1225651"/>
                </a:cubicBezTo>
                <a:cubicBezTo>
                  <a:pt x="4927760" y="1217868"/>
                  <a:pt x="4934323" y="1210863"/>
                  <a:pt x="4940157" y="1210863"/>
                </a:cubicBezTo>
                <a:close/>
                <a:moveTo>
                  <a:pt x="4865953" y="1210863"/>
                </a:moveTo>
                <a:cubicBezTo>
                  <a:pt x="4873975" y="1210863"/>
                  <a:pt x="4879809" y="1217868"/>
                  <a:pt x="4879809" y="1225651"/>
                </a:cubicBezTo>
                <a:cubicBezTo>
                  <a:pt x="4879809" y="1234213"/>
                  <a:pt x="4873975" y="1240439"/>
                  <a:pt x="4865953" y="1240439"/>
                </a:cubicBezTo>
                <a:cubicBezTo>
                  <a:pt x="4860119" y="1240439"/>
                  <a:pt x="4853556" y="1234213"/>
                  <a:pt x="4853556" y="1225651"/>
                </a:cubicBezTo>
                <a:cubicBezTo>
                  <a:pt x="4853556" y="1217868"/>
                  <a:pt x="4860119" y="1210863"/>
                  <a:pt x="4865953" y="1210863"/>
                </a:cubicBezTo>
                <a:close/>
                <a:moveTo>
                  <a:pt x="4795122" y="1210863"/>
                </a:moveTo>
                <a:cubicBezTo>
                  <a:pt x="4803144" y="1210863"/>
                  <a:pt x="4808978" y="1217868"/>
                  <a:pt x="4808978" y="1225651"/>
                </a:cubicBezTo>
                <a:cubicBezTo>
                  <a:pt x="4808978" y="1234213"/>
                  <a:pt x="4803144" y="1240439"/>
                  <a:pt x="4795122" y="1240439"/>
                </a:cubicBezTo>
                <a:cubicBezTo>
                  <a:pt x="4787830" y="1240439"/>
                  <a:pt x="4782725" y="1234213"/>
                  <a:pt x="4782725" y="1225651"/>
                </a:cubicBezTo>
                <a:cubicBezTo>
                  <a:pt x="4782725" y="1217868"/>
                  <a:pt x="4787830" y="1210863"/>
                  <a:pt x="4795122" y="1210863"/>
                </a:cubicBezTo>
                <a:close/>
                <a:moveTo>
                  <a:pt x="4726684" y="1210863"/>
                </a:moveTo>
                <a:cubicBezTo>
                  <a:pt x="4735246" y="1210863"/>
                  <a:pt x="4741472" y="1217868"/>
                  <a:pt x="4741472" y="1225651"/>
                </a:cubicBezTo>
                <a:cubicBezTo>
                  <a:pt x="4741472" y="1234213"/>
                  <a:pt x="4735246" y="1240439"/>
                  <a:pt x="4726684" y="1240439"/>
                </a:cubicBezTo>
                <a:cubicBezTo>
                  <a:pt x="4718122" y="1240439"/>
                  <a:pt x="4711896" y="1234213"/>
                  <a:pt x="4711896" y="1225651"/>
                </a:cubicBezTo>
                <a:cubicBezTo>
                  <a:pt x="4711896" y="1217868"/>
                  <a:pt x="4718122" y="1210863"/>
                  <a:pt x="4726684" y="1210863"/>
                </a:cubicBezTo>
                <a:close/>
                <a:moveTo>
                  <a:pt x="4655853" y="1210863"/>
                </a:moveTo>
                <a:cubicBezTo>
                  <a:pt x="4663637" y="1210863"/>
                  <a:pt x="4670642" y="1217868"/>
                  <a:pt x="4670642" y="1225651"/>
                </a:cubicBezTo>
                <a:cubicBezTo>
                  <a:pt x="4670642" y="1234213"/>
                  <a:pt x="4663637" y="1240439"/>
                  <a:pt x="4655853" y="1240439"/>
                </a:cubicBezTo>
                <a:cubicBezTo>
                  <a:pt x="4647291" y="1240439"/>
                  <a:pt x="4641064" y="1234213"/>
                  <a:pt x="4641064" y="1225651"/>
                </a:cubicBezTo>
                <a:cubicBezTo>
                  <a:pt x="4641064" y="1217868"/>
                  <a:pt x="4647291" y="1210863"/>
                  <a:pt x="4655853" y="1210863"/>
                </a:cubicBezTo>
                <a:close/>
                <a:moveTo>
                  <a:pt x="4585023" y="1210863"/>
                </a:moveTo>
                <a:cubicBezTo>
                  <a:pt x="4592806" y="1210863"/>
                  <a:pt x="4599811" y="1217868"/>
                  <a:pt x="4599811" y="1225651"/>
                </a:cubicBezTo>
                <a:cubicBezTo>
                  <a:pt x="4599811" y="1234213"/>
                  <a:pt x="4592806" y="1240439"/>
                  <a:pt x="4585023" y="1240439"/>
                </a:cubicBezTo>
                <a:cubicBezTo>
                  <a:pt x="4576461" y="1240439"/>
                  <a:pt x="4570235" y="1234213"/>
                  <a:pt x="4570235" y="1225651"/>
                </a:cubicBezTo>
                <a:cubicBezTo>
                  <a:pt x="4570235" y="1217868"/>
                  <a:pt x="4576461" y="1210863"/>
                  <a:pt x="4585023" y="1210863"/>
                </a:cubicBezTo>
                <a:close/>
                <a:moveTo>
                  <a:pt x="4513260" y="1210863"/>
                </a:moveTo>
                <a:cubicBezTo>
                  <a:pt x="4520553" y="1210863"/>
                  <a:pt x="4525657" y="1217868"/>
                  <a:pt x="4525657" y="1225651"/>
                </a:cubicBezTo>
                <a:cubicBezTo>
                  <a:pt x="4525657" y="1234213"/>
                  <a:pt x="4520553" y="1240439"/>
                  <a:pt x="4513260" y="1240439"/>
                </a:cubicBezTo>
                <a:cubicBezTo>
                  <a:pt x="4505238" y="1240439"/>
                  <a:pt x="4499404" y="1234213"/>
                  <a:pt x="4499404" y="1225651"/>
                </a:cubicBezTo>
                <a:cubicBezTo>
                  <a:pt x="4499404" y="1217868"/>
                  <a:pt x="4505238" y="1210863"/>
                  <a:pt x="4513260" y="1210863"/>
                </a:cubicBezTo>
                <a:close/>
                <a:moveTo>
                  <a:pt x="4439056" y="1210863"/>
                </a:moveTo>
                <a:cubicBezTo>
                  <a:pt x="4445619" y="1210863"/>
                  <a:pt x="4451453" y="1217868"/>
                  <a:pt x="4451453" y="1225651"/>
                </a:cubicBezTo>
                <a:cubicBezTo>
                  <a:pt x="4451453" y="1234213"/>
                  <a:pt x="4445619" y="1240439"/>
                  <a:pt x="4439056" y="1240439"/>
                </a:cubicBezTo>
                <a:cubicBezTo>
                  <a:pt x="4431763" y="1240439"/>
                  <a:pt x="4425200" y="1234213"/>
                  <a:pt x="4425200" y="1225651"/>
                </a:cubicBezTo>
                <a:cubicBezTo>
                  <a:pt x="4425200" y="1217868"/>
                  <a:pt x="4431763" y="1210863"/>
                  <a:pt x="4439056" y="1210863"/>
                </a:cubicBezTo>
                <a:close/>
                <a:moveTo>
                  <a:pt x="4366768" y="1210863"/>
                </a:moveTo>
                <a:cubicBezTo>
                  <a:pt x="4374790" y="1210863"/>
                  <a:pt x="4380624" y="1217868"/>
                  <a:pt x="4380624" y="1225651"/>
                </a:cubicBezTo>
                <a:cubicBezTo>
                  <a:pt x="4380624" y="1234213"/>
                  <a:pt x="4374790" y="1240439"/>
                  <a:pt x="4366768" y="1240439"/>
                </a:cubicBezTo>
                <a:cubicBezTo>
                  <a:pt x="4360934" y="1240439"/>
                  <a:pt x="4354371" y="1234213"/>
                  <a:pt x="4354371" y="1225651"/>
                </a:cubicBezTo>
                <a:cubicBezTo>
                  <a:pt x="4354371" y="1217868"/>
                  <a:pt x="4360934" y="1210863"/>
                  <a:pt x="4366768" y="1210863"/>
                </a:cubicBezTo>
                <a:close/>
                <a:moveTo>
                  <a:pt x="4295937" y="1210863"/>
                </a:moveTo>
                <a:cubicBezTo>
                  <a:pt x="4303959" y="1210863"/>
                  <a:pt x="4309793" y="1217868"/>
                  <a:pt x="4309793" y="1225651"/>
                </a:cubicBezTo>
                <a:cubicBezTo>
                  <a:pt x="4309793" y="1234213"/>
                  <a:pt x="4303959" y="1240439"/>
                  <a:pt x="4295937" y="1240439"/>
                </a:cubicBezTo>
                <a:cubicBezTo>
                  <a:pt x="4290103" y="1240439"/>
                  <a:pt x="4283540" y="1234213"/>
                  <a:pt x="4283540" y="1225651"/>
                </a:cubicBezTo>
                <a:cubicBezTo>
                  <a:pt x="4283540" y="1217868"/>
                  <a:pt x="4290103" y="1210863"/>
                  <a:pt x="4295937" y="1210863"/>
                </a:cubicBezTo>
                <a:close/>
                <a:moveTo>
                  <a:pt x="368953" y="1210863"/>
                </a:moveTo>
                <a:cubicBezTo>
                  <a:pt x="377515" y="1210863"/>
                  <a:pt x="383742" y="1217868"/>
                  <a:pt x="383742" y="1225651"/>
                </a:cubicBezTo>
                <a:cubicBezTo>
                  <a:pt x="383742" y="1234213"/>
                  <a:pt x="377515" y="1240439"/>
                  <a:pt x="368953" y="1240439"/>
                </a:cubicBezTo>
                <a:cubicBezTo>
                  <a:pt x="361170" y="1240439"/>
                  <a:pt x="354165" y="1234213"/>
                  <a:pt x="354165" y="1225651"/>
                </a:cubicBezTo>
                <a:cubicBezTo>
                  <a:pt x="354165" y="1217868"/>
                  <a:pt x="361170" y="1210863"/>
                  <a:pt x="368953" y="1210863"/>
                </a:cubicBezTo>
                <a:close/>
                <a:moveTo>
                  <a:pt x="297189" y="1210863"/>
                </a:moveTo>
                <a:cubicBezTo>
                  <a:pt x="305211" y="1210863"/>
                  <a:pt x="309586" y="1217868"/>
                  <a:pt x="309586" y="1225651"/>
                </a:cubicBezTo>
                <a:cubicBezTo>
                  <a:pt x="309586" y="1234213"/>
                  <a:pt x="305211" y="1240439"/>
                  <a:pt x="297189" y="1240439"/>
                </a:cubicBezTo>
                <a:cubicBezTo>
                  <a:pt x="289897" y="1240439"/>
                  <a:pt x="283334" y="1234213"/>
                  <a:pt x="283334" y="1225651"/>
                </a:cubicBezTo>
                <a:cubicBezTo>
                  <a:pt x="283334" y="1217868"/>
                  <a:pt x="289897" y="1210863"/>
                  <a:pt x="297189" y="1210863"/>
                </a:cubicBezTo>
                <a:close/>
                <a:moveTo>
                  <a:pt x="226361" y="1210863"/>
                </a:moveTo>
                <a:cubicBezTo>
                  <a:pt x="232195" y="1210863"/>
                  <a:pt x="238759" y="1217868"/>
                  <a:pt x="238759" y="1225651"/>
                </a:cubicBezTo>
                <a:cubicBezTo>
                  <a:pt x="238759" y="1234213"/>
                  <a:pt x="232195" y="1240439"/>
                  <a:pt x="226361" y="1240439"/>
                </a:cubicBezTo>
                <a:cubicBezTo>
                  <a:pt x="218338" y="1240439"/>
                  <a:pt x="212504" y="1234213"/>
                  <a:pt x="212504" y="1225651"/>
                </a:cubicBezTo>
                <a:cubicBezTo>
                  <a:pt x="212504" y="1217868"/>
                  <a:pt x="218338" y="1210863"/>
                  <a:pt x="226361" y="1210863"/>
                </a:cubicBezTo>
                <a:close/>
                <a:moveTo>
                  <a:pt x="155527" y="1210863"/>
                </a:moveTo>
                <a:cubicBezTo>
                  <a:pt x="161361" y="1210863"/>
                  <a:pt x="167924" y="1217868"/>
                  <a:pt x="167924" y="1225651"/>
                </a:cubicBezTo>
                <a:cubicBezTo>
                  <a:pt x="167924" y="1234213"/>
                  <a:pt x="161361" y="1240439"/>
                  <a:pt x="155527" y="1240439"/>
                </a:cubicBezTo>
                <a:cubicBezTo>
                  <a:pt x="147505" y="1240439"/>
                  <a:pt x="141671" y="1234213"/>
                  <a:pt x="141671" y="1225651"/>
                </a:cubicBezTo>
                <a:cubicBezTo>
                  <a:pt x="141671" y="1217868"/>
                  <a:pt x="147505" y="1210863"/>
                  <a:pt x="155527" y="1210863"/>
                </a:cubicBezTo>
                <a:close/>
                <a:moveTo>
                  <a:pt x="83239" y="1210863"/>
                </a:moveTo>
                <a:cubicBezTo>
                  <a:pt x="90531" y="1210863"/>
                  <a:pt x="97095" y="1217868"/>
                  <a:pt x="97095" y="1225651"/>
                </a:cubicBezTo>
                <a:cubicBezTo>
                  <a:pt x="97095" y="1234213"/>
                  <a:pt x="90531" y="1240439"/>
                  <a:pt x="83239" y="1240439"/>
                </a:cubicBezTo>
                <a:cubicBezTo>
                  <a:pt x="76675" y="1240439"/>
                  <a:pt x="70841" y="1234213"/>
                  <a:pt x="70841" y="1225651"/>
                </a:cubicBezTo>
                <a:cubicBezTo>
                  <a:pt x="70841" y="1217868"/>
                  <a:pt x="76675" y="1210863"/>
                  <a:pt x="83239" y="1210863"/>
                </a:cubicBezTo>
                <a:close/>
                <a:moveTo>
                  <a:pt x="12003" y="1210863"/>
                </a:moveTo>
                <a:cubicBezTo>
                  <a:pt x="20248" y="1210863"/>
                  <a:pt x="26244" y="1217868"/>
                  <a:pt x="26244" y="1225651"/>
                </a:cubicBezTo>
                <a:cubicBezTo>
                  <a:pt x="26244" y="1234213"/>
                  <a:pt x="20248" y="1240439"/>
                  <a:pt x="12003" y="1240439"/>
                </a:cubicBezTo>
                <a:cubicBezTo>
                  <a:pt x="4508" y="1240439"/>
                  <a:pt x="10" y="1234213"/>
                  <a:pt x="10" y="1225651"/>
                </a:cubicBezTo>
                <a:cubicBezTo>
                  <a:pt x="10" y="1217868"/>
                  <a:pt x="4508" y="1210863"/>
                  <a:pt x="12003" y="1210863"/>
                </a:cubicBezTo>
                <a:close/>
                <a:moveTo>
                  <a:pt x="7013492" y="1140032"/>
                </a:moveTo>
                <a:cubicBezTo>
                  <a:pt x="7021275" y="1140032"/>
                  <a:pt x="7028280" y="1146595"/>
                  <a:pt x="7028280" y="1152429"/>
                </a:cubicBezTo>
                <a:cubicBezTo>
                  <a:pt x="7028280" y="1160451"/>
                  <a:pt x="7021275" y="1166286"/>
                  <a:pt x="7013492" y="1166286"/>
                </a:cubicBezTo>
                <a:cubicBezTo>
                  <a:pt x="7004930" y="1166286"/>
                  <a:pt x="6998704" y="1160451"/>
                  <a:pt x="6998704" y="1152429"/>
                </a:cubicBezTo>
                <a:cubicBezTo>
                  <a:pt x="6998704" y="1146595"/>
                  <a:pt x="7004930" y="1140032"/>
                  <a:pt x="7013492" y="1140032"/>
                </a:cubicBezTo>
                <a:close/>
                <a:moveTo>
                  <a:pt x="6939085" y="1140032"/>
                </a:moveTo>
                <a:cubicBezTo>
                  <a:pt x="6946378" y="1140032"/>
                  <a:pt x="6950753" y="1146595"/>
                  <a:pt x="6950753" y="1152429"/>
                </a:cubicBezTo>
                <a:cubicBezTo>
                  <a:pt x="6950753" y="1160451"/>
                  <a:pt x="6946378" y="1166286"/>
                  <a:pt x="6939085" y="1166286"/>
                </a:cubicBezTo>
                <a:cubicBezTo>
                  <a:pt x="6931063" y="1166286"/>
                  <a:pt x="6924500" y="1160451"/>
                  <a:pt x="6924500" y="1152429"/>
                </a:cubicBezTo>
                <a:cubicBezTo>
                  <a:pt x="6924500" y="1146595"/>
                  <a:pt x="6931063" y="1140032"/>
                  <a:pt x="6939085" y="1140032"/>
                </a:cubicBezTo>
                <a:close/>
                <a:moveTo>
                  <a:pt x="6867525" y="1140032"/>
                </a:moveTo>
                <a:cubicBezTo>
                  <a:pt x="6874088" y="1140032"/>
                  <a:pt x="6879922" y="1146595"/>
                  <a:pt x="6879922" y="1153888"/>
                </a:cubicBezTo>
                <a:cubicBezTo>
                  <a:pt x="6879922" y="1160451"/>
                  <a:pt x="6874088" y="1166286"/>
                  <a:pt x="6867525" y="1166286"/>
                </a:cubicBezTo>
                <a:cubicBezTo>
                  <a:pt x="6860232" y="1166286"/>
                  <a:pt x="6853669" y="1160451"/>
                  <a:pt x="6853669" y="1153888"/>
                </a:cubicBezTo>
                <a:cubicBezTo>
                  <a:pt x="6853669" y="1146595"/>
                  <a:pt x="6860232" y="1140032"/>
                  <a:pt x="6867525" y="1140032"/>
                </a:cubicBezTo>
                <a:close/>
                <a:moveTo>
                  <a:pt x="6796696" y="1140032"/>
                </a:moveTo>
                <a:cubicBezTo>
                  <a:pt x="6803259" y="1140032"/>
                  <a:pt x="6809093" y="1146595"/>
                  <a:pt x="6809093" y="1153888"/>
                </a:cubicBezTo>
                <a:cubicBezTo>
                  <a:pt x="6809093" y="1160451"/>
                  <a:pt x="6803259" y="1166286"/>
                  <a:pt x="6796696" y="1166286"/>
                </a:cubicBezTo>
                <a:cubicBezTo>
                  <a:pt x="6789403" y="1166286"/>
                  <a:pt x="6782840" y="1160451"/>
                  <a:pt x="6782840" y="1153888"/>
                </a:cubicBezTo>
                <a:cubicBezTo>
                  <a:pt x="6782840" y="1146595"/>
                  <a:pt x="6789403" y="1140032"/>
                  <a:pt x="6796696" y="1140032"/>
                </a:cubicBezTo>
                <a:close/>
                <a:moveTo>
                  <a:pt x="6724405" y="1140032"/>
                </a:moveTo>
                <a:cubicBezTo>
                  <a:pt x="6732427" y="1140032"/>
                  <a:pt x="6738261" y="1146595"/>
                  <a:pt x="6738261" y="1153888"/>
                </a:cubicBezTo>
                <a:cubicBezTo>
                  <a:pt x="6738261" y="1160451"/>
                  <a:pt x="6732427" y="1166286"/>
                  <a:pt x="6724405" y="1166286"/>
                </a:cubicBezTo>
                <a:cubicBezTo>
                  <a:pt x="6718571" y="1166286"/>
                  <a:pt x="6712008" y="1160451"/>
                  <a:pt x="6712008" y="1153888"/>
                </a:cubicBezTo>
                <a:cubicBezTo>
                  <a:pt x="6712008" y="1146595"/>
                  <a:pt x="6718571" y="1140032"/>
                  <a:pt x="6724405" y="1140032"/>
                </a:cubicBezTo>
                <a:close/>
                <a:moveTo>
                  <a:pt x="6653576" y="1140032"/>
                </a:moveTo>
                <a:cubicBezTo>
                  <a:pt x="6660869" y="1140032"/>
                  <a:pt x="6667432" y="1146595"/>
                  <a:pt x="6667432" y="1153888"/>
                </a:cubicBezTo>
                <a:cubicBezTo>
                  <a:pt x="6667432" y="1160451"/>
                  <a:pt x="6660869" y="1166286"/>
                  <a:pt x="6653576" y="1166286"/>
                </a:cubicBezTo>
                <a:cubicBezTo>
                  <a:pt x="6645554" y="1166286"/>
                  <a:pt x="6641179" y="1160451"/>
                  <a:pt x="6641179" y="1153888"/>
                </a:cubicBezTo>
                <a:cubicBezTo>
                  <a:pt x="6641179" y="1146595"/>
                  <a:pt x="6645554" y="1140032"/>
                  <a:pt x="6653576" y="1140032"/>
                </a:cubicBezTo>
                <a:close/>
                <a:moveTo>
                  <a:pt x="6581764" y="1140032"/>
                </a:moveTo>
                <a:cubicBezTo>
                  <a:pt x="6589547" y="1140032"/>
                  <a:pt x="6596552" y="1146595"/>
                  <a:pt x="6596552" y="1153888"/>
                </a:cubicBezTo>
                <a:cubicBezTo>
                  <a:pt x="6596552" y="1160451"/>
                  <a:pt x="6589547" y="1166286"/>
                  <a:pt x="6581764" y="1166286"/>
                </a:cubicBezTo>
                <a:cubicBezTo>
                  <a:pt x="6573202" y="1166286"/>
                  <a:pt x="6566976" y="1160451"/>
                  <a:pt x="6566976" y="1153888"/>
                </a:cubicBezTo>
                <a:cubicBezTo>
                  <a:pt x="6566976" y="1146595"/>
                  <a:pt x="6573202" y="1140032"/>
                  <a:pt x="6581764" y="1140032"/>
                </a:cubicBezTo>
                <a:close/>
                <a:moveTo>
                  <a:pt x="6510933" y="1140032"/>
                </a:moveTo>
                <a:cubicBezTo>
                  <a:pt x="6518717" y="1140032"/>
                  <a:pt x="6525722" y="1146595"/>
                  <a:pt x="6525722" y="1153888"/>
                </a:cubicBezTo>
                <a:cubicBezTo>
                  <a:pt x="6525722" y="1160451"/>
                  <a:pt x="6518717" y="1166286"/>
                  <a:pt x="6510933" y="1166286"/>
                </a:cubicBezTo>
                <a:cubicBezTo>
                  <a:pt x="6502371" y="1166286"/>
                  <a:pt x="6496144" y="1160451"/>
                  <a:pt x="6496144" y="1153888"/>
                </a:cubicBezTo>
                <a:cubicBezTo>
                  <a:pt x="6496144" y="1146595"/>
                  <a:pt x="6502371" y="1140032"/>
                  <a:pt x="6510933" y="1140032"/>
                </a:cubicBezTo>
                <a:close/>
                <a:moveTo>
                  <a:pt x="6440492" y="1140032"/>
                </a:moveTo>
                <a:cubicBezTo>
                  <a:pt x="6448081" y="1140032"/>
                  <a:pt x="6454911" y="1146595"/>
                  <a:pt x="6454911" y="1153888"/>
                </a:cubicBezTo>
                <a:cubicBezTo>
                  <a:pt x="6454911" y="1160451"/>
                  <a:pt x="6448081" y="1166286"/>
                  <a:pt x="6440492" y="1166286"/>
                </a:cubicBezTo>
                <a:cubicBezTo>
                  <a:pt x="6432145" y="1166286"/>
                  <a:pt x="6425315" y="1160451"/>
                  <a:pt x="6425315" y="1153888"/>
                </a:cubicBezTo>
                <a:cubicBezTo>
                  <a:pt x="6425315" y="1146595"/>
                  <a:pt x="6432145" y="1140032"/>
                  <a:pt x="6440492" y="1140032"/>
                </a:cubicBezTo>
                <a:close/>
                <a:moveTo>
                  <a:pt x="6368340" y="1140032"/>
                </a:moveTo>
                <a:cubicBezTo>
                  <a:pt x="6376362" y="1140032"/>
                  <a:pt x="6380737" y="1146595"/>
                  <a:pt x="6380737" y="1153888"/>
                </a:cubicBezTo>
                <a:cubicBezTo>
                  <a:pt x="6380737" y="1160451"/>
                  <a:pt x="6376362" y="1166286"/>
                  <a:pt x="6368340" y="1166286"/>
                </a:cubicBezTo>
                <a:cubicBezTo>
                  <a:pt x="6361047" y="1166286"/>
                  <a:pt x="6354484" y="1160451"/>
                  <a:pt x="6354484" y="1153888"/>
                </a:cubicBezTo>
                <a:cubicBezTo>
                  <a:pt x="6354484" y="1146595"/>
                  <a:pt x="6361047" y="1140032"/>
                  <a:pt x="6368340" y="1140032"/>
                </a:cubicBezTo>
                <a:close/>
                <a:moveTo>
                  <a:pt x="6297511" y="1140032"/>
                </a:moveTo>
                <a:cubicBezTo>
                  <a:pt x="6304074" y="1140032"/>
                  <a:pt x="6309908" y="1146595"/>
                  <a:pt x="6309908" y="1153888"/>
                </a:cubicBezTo>
                <a:cubicBezTo>
                  <a:pt x="6309908" y="1160451"/>
                  <a:pt x="6304074" y="1166286"/>
                  <a:pt x="6297511" y="1166286"/>
                </a:cubicBezTo>
                <a:cubicBezTo>
                  <a:pt x="6290218" y="1166286"/>
                  <a:pt x="6283655" y="1160451"/>
                  <a:pt x="6283655" y="1153888"/>
                </a:cubicBezTo>
                <a:cubicBezTo>
                  <a:pt x="6283655" y="1146595"/>
                  <a:pt x="6290218" y="1140032"/>
                  <a:pt x="6297511" y="1140032"/>
                </a:cubicBezTo>
                <a:close/>
                <a:moveTo>
                  <a:pt x="6226679" y="1140032"/>
                </a:moveTo>
                <a:cubicBezTo>
                  <a:pt x="6233242" y="1140032"/>
                  <a:pt x="6239076" y="1146595"/>
                  <a:pt x="6239076" y="1153888"/>
                </a:cubicBezTo>
                <a:cubicBezTo>
                  <a:pt x="6239076" y="1160451"/>
                  <a:pt x="6233242" y="1166286"/>
                  <a:pt x="6226679" y="1166286"/>
                </a:cubicBezTo>
                <a:cubicBezTo>
                  <a:pt x="6219386" y="1166286"/>
                  <a:pt x="6212823" y="1160451"/>
                  <a:pt x="6212823" y="1153888"/>
                </a:cubicBezTo>
                <a:cubicBezTo>
                  <a:pt x="6212823" y="1146595"/>
                  <a:pt x="6219386" y="1140032"/>
                  <a:pt x="6226679" y="1140032"/>
                </a:cubicBezTo>
                <a:close/>
                <a:moveTo>
                  <a:pt x="6154391" y="1140032"/>
                </a:moveTo>
                <a:cubicBezTo>
                  <a:pt x="6161684" y="1140032"/>
                  <a:pt x="6168247" y="1146595"/>
                  <a:pt x="6168247" y="1153888"/>
                </a:cubicBezTo>
                <a:cubicBezTo>
                  <a:pt x="6168247" y="1160451"/>
                  <a:pt x="6161684" y="1166286"/>
                  <a:pt x="6154391" y="1166286"/>
                </a:cubicBezTo>
                <a:cubicBezTo>
                  <a:pt x="6147828" y="1166286"/>
                  <a:pt x="6141994" y="1160451"/>
                  <a:pt x="6141994" y="1153888"/>
                </a:cubicBezTo>
                <a:cubicBezTo>
                  <a:pt x="6141994" y="1146595"/>
                  <a:pt x="6147828" y="1140032"/>
                  <a:pt x="6154391" y="1140032"/>
                </a:cubicBezTo>
                <a:close/>
                <a:moveTo>
                  <a:pt x="6083559" y="1140032"/>
                </a:moveTo>
                <a:cubicBezTo>
                  <a:pt x="6090852" y="1140032"/>
                  <a:pt x="6097415" y="1146595"/>
                  <a:pt x="6097415" y="1153888"/>
                </a:cubicBezTo>
                <a:cubicBezTo>
                  <a:pt x="6097415" y="1160451"/>
                  <a:pt x="6090852" y="1166286"/>
                  <a:pt x="6083559" y="1166286"/>
                </a:cubicBezTo>
                <a:cubicBezTo>
                  <a:pt x="6076996" y="1166286"/>
                  <a:pt x="6071162" y="1160451"/>
                  <a:pt x="6071162" y="1153888"/>
                </a:cubicBezTo>
                <a:cubicBezTo>
                  <a:pt x="6071162" y="1146595"/>
                  <a:pt x="6076996" y="1140032"/>
                  <a:pt x="6083559" y="1140032"/>
                </a:cubicBezTo>
                <a:close/>
                <a:moveTo>
                  <a:pt x="6009356" y="1140032"/>
                </a:moveTo>
                <a:cubicBezTo>
                  <a:pt x="6016649" y="1140032"/>
                  <a:pt x="6023212" y="1146595"/>
                  <a:pt x="6023212" y="1153888"/>
                </a:cubicBezTo>
                <a:cubicBezTo>
                  <a:pt x="6023212" y="1160451"/>
                  <a:pt x="6016649" y="1166286"/>
                  <a:pt x="6009356" y="1166286"/>
                </a:cubicBezTo>
                <a:cubicBezTo>
                  <a:pt x="6001334" y="1166286"/>
                  <a:pt x="5996959" y="1160451"/>
                  <a:pt x="5996959" y="1153888"/>
                </a:cubicBezTo>
                <a:cubicBezTo>
                  <a:pt x="5996959" y="1146595"/>
                  <a:pt x="6001334" y="1140032"/>
                  <a:pt x="6009356" y="1140032"/>
                </a:cubicBezTo>
                <a:close/>
                <a:moveTo>
                  <a:pt x="5940548" y="1140032"/>
                </a:moveTo>
                <a:cubicBezTo>
                  <a:pt x="5948896" y="1140032"/>
                  <a:pt x="5955726" y="1146595"/>
                  <a:pt x="5955726" y="1153888"/>
                </a:cubicBezTo>
                <a:cubicBezTo>
                  <a:pt x="5955726" y="1160451"/>
                  <a:pt x="5948896" y="1166286"/>
                  <a:pt x="5940548" y="1166286"/>
                </a:cubicBezTo>
                <a:cubicBezTo>
                  <a:pt x="5932960" y="1166286"/>
                  <a:pt x="5926130" y="1160451"/>
                  <a:pt x="5926130" y="1153888"/>
                </a:cubicBezTo>
                <a:cubicBezTo>
                  <a:pt x="5926130" y="1146595"/>
                  <a:pt x="5932960" y="1140032"/>
                  <a:pt x="5940548" y="1140032"/>
                </a:cubicBezTo>
                <a:close/>
                <a:moveTo>
                  <a:pt x="5870088" y="1140032"/>
                </a:moveTo>
                <a:cubicBezTo>
                  <a:pt x="5878650" y="1140032"/>
                  <a:pt x="5884877" y="1146595"/>
                  <a:pt x="5884877" y="1153888"/>
                </a:cubicBezTo>
                <a:cubicBezTo>
                  <a:pt x="5884877" y="1160451"/>
                  <a:pt x="5878650" y="1166286"/>
                  <a:pt x="5870088" y="1166286"/>
                </a:cubicBezTo>
                <a:cubicBezTo>
                  <a:pt x="5862304" y="1166286"/>
                  <a:pt x="5855299" y="1161910"/>
                  <a:pt x="5855299" y="1153888"/>
                </a:cubicBezTo>
                <a:cubicBezTo>
                  <a:pt x="5855299" y="1146595"/>
                  <a:pt x="5862304" y="1140032"/>
                  <a:pt x="5870088" y="1140032"/>
                </a:cubicBezTo>
                <a:close/>
                <a:moveTo>
                  <a:pt x="5799257" y="1140032"/>
                </a:moveTo>
                <a:cubicBezTo>
                  <a:pt x="5807819" y="1140032"/>
                  <a:pt x="5814045" y="1146595"/>
                  <a:pt x="5814045" y="1153888"/>
                </a:cubicBezTo>
                <a:cubicBezTo>
                  <a:pt x="5814045" y="1161910"/>
                  <a:pt x="5807819" y="1166286"/>
                  <a:pt x="5799257" y="1166286"/>
                </a:cubicBezTo>
                <a:cubicBezTo>
                  <a:pt x="5791474" y="1166286"/>
                  <a:pt x="5784469" y="1161910"/>
                  <a:pt x="5784469" y="1153888"/>
                </a:cubicBezTo>
                <a:cubicBezTo>
                  <a:pt x="5784469" y="1146595"/>
                  <a:pt x="5791474" y="1140032"/>
                  <a:pt x="5799257" y="1140032"/>
                </a:cubicBezTo>
                <a:close/>
                <a:moveTo>
                  <a:pt x="5724122" y="1140032"/>
                </a:moveTo>
                <a:cubicBezTo>
                  <a:pt x="5732144" y="1140032"/>
                  <a:pt x="5736519" y="1146595"/>
                  <a:pt x="5736519" y="1153888"/>
                </a:cubicBezTo>
                <a:cubicBezTo>
                  <a:pt x="5736519" y="1161910"/>
                  <a:pt x="5732144" y="1166286"/>
                  <a:pt x="5724122" y="1166286"/>
                </a:cubicBezTo>
                <a:cubicBezTo>
                  <a:pt x="5716100" y="1166286"/>
                  <a:pt x="5710266" y="1161910"/>
                  <a:pt x="5710266" y="1153888"/>
                </a:cubicBezTo>
                <a:cubicBezTo>
                  <a:pt x="5710266" y="1146595"/>
                  <a:pt x="5716100" y="1140032"/>
                  <a:pt x="5724122" y="1140032"/>
                </a:cubicBezTo>
                <a:close/>
                <a:moveTo>
                  <a:pt x="5653291" y="1140032"/>
                </a:moveTo>
                <a:cubicBezTo>
                  <a:pt x="5659125" y="1140032"/>
                  <a:pt x="5665688" y="1146595"/>
                  <a:pt x="5665688" y="1153888"/>
                </a:cubicBezTo>
                <a:cubicBezTo>
                  <a:pt x="5665688" y="1161910"/>
                  <a:pt x="5659125" y="1166286"/>
                  <a:pt x="5653291" y="1166286"/>
                </a:cubicBezTo>
                <a:cubicBezTo>
                  <a:pt x="5645269" y="1166286"/>
                  <a:pt x="5639435" y="1161910"/>
                  <a:pt x="5639435" y="1153888"/>
                </a:cubicBezTo>
                <a:cubicBezTo>
                  <a:pt x="5639435" y="1146595"/>
                  <a:pt x="5645269" y="1140032"/>
                  <a:pt x="5653291" y="1140032"/>
                </a:cubicBezTo>
                <a:close/>
                <a:moveTo>
                  <a:pt x="5581002" y="1140032"/>
                </a:moveTo>
                <a:cubicBezTo>
                  <a:pt x="5588295" y="1140032"/>
                  <a:pt x="5594858" y="1146595"/>
                  <a:pt x="5594858" y="1153888"/>
                </a:cubicBezTo>
                <a:cubicBezTo>
                  <a:pt x="5594858" y="1161910"/>
                  <a:pt x="5588295" y="1166286"/>
                  <a:pt x="5581002" y="1166286"/>
                </a:cubicBezTo>
                <a:cubicBezTo>
                  <a:pt x="5574439" y="1166286"/>
                  <a:pt x="5568605" y="1161910"/>
                  <a:pt x="5568605" y="1153888"/>
                </a:cubicBezTo>
                <a:cubicBezTo>
                  <a:pt x="5568605" y="1146595"/>
                  <a:pt x="5574439" y="1140032"/>
                  <a:pt x="5581002" y="1140032"/>
                </a:cubicBezTo>
                <a:close/>
                <a:moveTo>
                  <a:pt x="5510171" y="1140032"/>
                </a:moveTo>
                <a:cubicBezTo>
                  <a:pt x="5517464" y="1140032"/>
                  <a:pt x="5524027" y="1146595"/>
                  <a:pt x="5524027" y="1153888"/>
                </a:cubicBezTo>
                <a:cubicBezTo>
                  <a:pt x="5524027" y="1161910"/>
                  <a:pt x="5517464" y="1166286"/>
                  <a:pt x="5510171" y="1166286"/>
                </a:cubicBezTo>
                <a:cubicBezTo>
                  <a:pt x="5503608" y="1166286"/>
                  <a:pt x="5497774" y="1161910"/>
                  <a:pt x="5497774" y="1153888"/>
                </a:cubicBezTo>
                <a:cubicBezTo>
                  <a:pt x="5497774" y="1146595"/>
                  <a:pt x="5503608" y="1140032"/>
                  <a:pt x="5510171" y="1140032"/>
                </a:cubicBezTo>
                <a:close/>
                <a:moveTo>
                  <a:pt x="5438937" y="1140032"/>
                </a:moveTo>
                <a:cubicBezTo>
                  <a:pt x="5447182" y="1140032"/>
                  <a:pt x="5453178" y="1146595"/>
                  <a:pt x="5453178" y="1153888"/>
                </a:cubicBezTo>
                <a:cubicBezTo>
                  <a:pt x="5453178" y="1161910"/>
                  <a:pt x="5447182" y="1166286"/>
                  <a:pt x="5438937" y="1166286"/>
                </a:cubicBezTo>
                <a:cubicBezTo>
                  <a:pt x="5431442" y="1166286"/>
                  <a:pt x="5426945" y="1161910"/>
                  <a:pt x="5426945" y="1153888"/>
                </a:cubicBezTo>
                <a:cubicBezTo>
                  <a:pt x="5426945" y="1146595"/>
                  <a:pt x="5431442" y="1140032"/>
                  <a:pt x="5438937" y="1140032"/>
                </a:cubicBezTo>
                <a:close/>
                <a:moveTo>
                  <a:pt x="5367530" y="1140032"/>
                </a:moveTo>
                <a:cubicBezTo>
                  <a:pt x="5376092" y="1140032"/>
                  <a:pt x="5382318" y="1146595"/>
                  <a:pt x="5382318" y="1153888"/>
                </a:cubicBezTo>
                <a:cubicBezTo>
                  <a:pt x="5382318" y="1161910"/>
                  <a:pt x="5376092" y="1166286"/>
                  <a:pt x="5367530" y="1166286"/>
                </a:cubicBezTo>
                <a:cubicBezTo>
                  <a:pt x="5359747" y="1166286"/>
                  <a:pt x="5352742" y="1161910"/>
                  <a:pt x="5352742" y="1153888"/>
                </a:cubicBezTo>
                <a:cubicBezTo>
                  <a:pt x="5352742" y="1146595"/>
                  <a:pt x="5359747" y="1140032"/>
                  <a:pt x="5367530" y="1140032"/>
                </a:cubicBezTo>
                <a:close/>
                <a:moveTo>
                  <a:pt x="5296699" y="1140032"/>
                </a:moveTo>
                <a:cubicBezTo>
                  <a:pt x="5305261" y="1140032"/>
                  <a:pt x="5311488" y="1146595"/>
                  <a:pt x="5311488" y="1153888"/>
                </a:cubicBezTo>
                <a:cubicBezTo>
                  <a:pt x="5311488" y="1161910"/>
                  <a:pt x="5305261" y="1166286"/>
                  <a:pt x="5296699" y="1166286"/>
                </a:cubicBezTo>
                <a:cubicBezTo>
                  <a:pt x="5288915" y="1166286"/>
                  <a:pt x="5281910" y="1161910"/>
                  <a:pt x="5281910" y="1153888"/>
                </a:cubicBezTo>
                <a:cubicBezTo>
                  <a:pt x="5281910" y="1146595"/>
                  <a:pt x="5288915" y="1140032"/>
                  <a:pt x="5296699" y="1140032"/>
                </a:cubicBezTo>
                <a:close/>
                <a:moveTo>
                  <a:pt x="5225869" y="1140032"/>
                </a:moveTo>
                <a:cubicBezTo>
                  <a:pt x="5234431" y="1140032"/>
                  <a:pt x="5240657" y="1146595"/>
                  <a:pt x="5240657" y="1153888"/>
                </a:cubicBezTo>
                <a:cubicBezTo>
                  <a:pt x="5240657" y="1161910"/>
                  <a:pt x="5234431" y="1166286"/>
                  <a:pt x="5225869" y="1166286"/>
                </a:cubicBezTo>
                <a:cubicBezTo>
                  <a:pt x="5217307" y="1166286"/>
                  <a:pt x="5211081" y="1161910"/>
                  <a:pt x="5211081" y="1153888"/>
                </a:cubicBezTo>
                <a:cubicBezTo>
                  <a:pt x="5211081" y="1146595"/>
                  <a:pt x="5217307" y="1140032"/>
                  <a:pt x="5225869" y="1140032"/>
                </a:cubicBezTo>
                <a:close/>
                <a:moveTo>
                  <a:pt x="5154105" y="1140032"/>
                </a:moveTo>
                <a:cubicBezTo>
                  <a:pt x="5162127" y="1140032"/>
                  <a:pt x="5166502" y="1147037"/>
                  <a:pt x="5166502" y="1154821"/>
                </a:cubicBezTo>
                <a:cubicBezTo>
                  <a:pt x="5166502" y="1163383"/>
                  <a:pt x="5162127" y="1169610"/>
                  <a:pt x="5154105" y="1169610"/>
                </a:cubicBezTo>
                <a:cubicBezTo>
                  <a:pt x="5146083" y="1169610"/>
                  <a:pt x="5140249" y="1163383"/>
                  <a:pt x="5140249" y="1154821"/>
                </a:cubicBezTo>
                <a:cubicBezTo>
                  <a:pt x="5140249" y="1147037"/>
                  <a:pt x="5146083" y="1140032"/>
                  <a:pt x="5154105" y="1140032"/>
                </a:cubicBezTo>
                <a:close/>
                <a:moveTo>
                  <a:pt x="5083276" y="1140032"/>
                </a:moveTo>
                <a:cubicBezTo>
                  <a:pt x="5089110" y="1140032"/>
                  <a:pt x="5095673" y="1147037"/>
                  <a:pt x="5095673" y="1154821"/>
                </a:cubicBezTo>
                <a:cubicBezTo>
                  <a:pt x="5095673" y="1163383"/>
                  <a:pt x="5089110" y="1169610"/>
                  <a:pt x="5083276" y="1169610"/>
                </a:cubicBezTo>
                <a:cubicBezTo>
                  <a:pt x="5075254" y="1169610"/>
                  <a:pt x="5069420" y="1163383"/>
                  <a:pt x="5069420" y="1154821"/>
                </a:cubicBezTo>
                <a:cubicBezTo>
                  <a:pt x="5069420" y="1147037"/>
                  <a:pt x="5075254" y="1140032"/>
                  <a:pt x="5083276" y="1140032"/>
                </a:cubicBezTo>
                <a:close/>
                <a:moveTo>
                  <a:pt x="5012445" y="1140032"/>
                </a:moveTo>
                <a:cubicBezTo>
                  <a:pt x="5018279" y="1140032"/>
                  <a:pt x="5024842" y="1147037"/>
                  <a:pt x="5024842" y="1154821"/>
                </a:cubicBezTo>
                <a:cubicBezTo>
                  <a:pt x="5024842" y="1163383"/>
                  <a:pt x="5018279" y="1169610"/>
                  <a:pt x="5012445" y="1169610"/>
                </a:cubicBezTo>
                <a:cubicBezTo>
                  <a:pt x="5004423" y="1169610"/>
                  <a:pt x="4998589" y="1163383"/>
                  <a:pt x="4998589" y="1154821"/>
                </a:cubicBezTo>
                <a:cubicBezTo>
                  <a:pt x="4998589" y="1147037"/>
                  <a:pt x="5004423" y="1140032"/>
                  <a:pt x="5012445" y="1140032"/>
                </a:cubicBezTo>
                <a:close/>
                <a:moveTo>
                  <a:pt x="4940157" y="1140032"/>
                </a:moveTo>
                <a:cubicBezTo>
                  <a:pt x="4948179" y="1140032"/>
                  <a:pt x="4954013" y="1147037"/>
                  <a:pt x="4954013" y="1154821"/>
                </a:cubicBezTo>
                <a:cubicBezTo>
                  <a:pt x="4954013" y="1163383"/>
                  <a:pt x="4948179" y="1169610"/>
                  <a:pt x="4940157" y="1169610"/>
                </a:cubicBezTo>
                <a:cubicBezTo>
                  <a:pt x="4934323" y="1169610"/>
                  <a:pt x="4927760" y="1163383"/>
                  <a:pt x="4927760" y="1154821"/>
                </a:cubicBezTo>
                <a:cubicBezTo>
                  <a:pt x="4927760" y="1147037"/>
                  <a:pt x="4934323" y="1140032"/>
                  <a:pt x="4940157" y="1140032"/>
                </a:cubicBezTo>
                <a:close/>
                <a:moveTo>
                  <a:pt x="4865953" y="1140032"/>
                </a:moveTo>
                <a:cubicBezTo>
                  <a:pt x="4873975" y="1140032"/>
                  <a:pt x="4879809" y="1147037"/>
                  <a:pt x="4879809" y="1154821"/>
                </a:cubicBezTo>
                <a:cubicBezTo>
                  <a:pt x="4879809" y="1163383"/>
                  <a:pt x="4873975" y="1169610"/>
                  <a:pt x="4865953" y="1169610"/>
                </a:cubicBezTo>
                <a:cubicBezTo>
                  <a:pt x="4860119" y="1169610"/>
                  <a:pt x="4853556" y="1163383"/>
                  <a:pt x="4853556" y="1154821"/>
                </a:cubicBezTo>
                <a:cubicBezTo>
                  <a:pt x="4853556" y="1147037"/>
                  <a:pt x="4860119" y="1140032"/>
                  <a:pt x="4865953" y="1140032"/>
                </a:cubicBezTo>
                <a:close/>
                <a:moveTo>
                  <a:pt x="4795122" y="1140032"/>
                </a:moveTo>
                <a:cubicBezTo>
                  <a:pt x="4803144" y="1140032"/>
                  <a:pt x="4808978" y="1147037"/>
                  <a:pt x="4808978" y="1154821"/>
                </a:cubicBezTo>
                <a:cubicBezTo>
                  <a:pt x="4808978" y="1163383"/>
                  <a:pt x="4803144" y="1169610"/>
                  <a:pt x="4795122" y="1169610"/>
                </a:cubicBezTo>
                <a:cubicBezTo>
                  <a:pt x="4787830" y="1169610"/>
                  <a:pt x="4782725" y="1163383"/>
                  <a:pt x="4782725" y="1154821"/>
                </a:cubicBezTo>
                <a:cubicBezTo>
                  <a:pt x="4782725" y="1147037"/>
                  <a:pt x="4787830" y="1140032"/>
                  <a:pt x="4795122" y="1140032"/>
                </a:cubicBezTo>
                <a:close/>
                <a:moveTo>
                  <a:pt x="4726684" y="1140032"/>
                </a:moveTo>
                <a:cubicBezTo>
                  <a:pt x="4735246" y="1140032"/>
                  <a:pt x="4741472" y="1147037"/>
                  <a:pt x="4741472" y="1154821"/>
                </a:cubicBezTo>
                <a:cubicBezTo>
                  <a:pt x="4741472" y="1163383"/>
                  <a:pt x="4735246" y="1169610"/>
                  <a:pt x="4726684" y="1169610"/>
                </a:cubicBezTo>
                <a:cubicBezTo>
                  <a:pt x="4718122" y="1169610"/>
                  <a:pt x="4711896" y="1163383"/>
                  <a:pt x="4711896" y="1154821"/>
                </a:cubicBezTo>
                <a:cubicBezTo>
                  <a:pt x="4711896" y="1147037"/>
                  <a:pt x="4718122" y="1140032"/>
                  <a:pt x="4726684" y="1140032"/>
                </a:cubicBezTo>
                <a:close/>
                <a:moveTo>
                  <a:pt x="4655853" y="1140032"/>
                </a:moveTo>
                <a:cubicBezTo>
                  <a:pt x="4663637" y="1140032"/>
                  <a:pt x="4670642" y="1147037"/>
                  <a:pt x="4670642" y="1154821"/>
                </a:cubicBezTo>
                <a:cubicBezTo>
                  <a:pt x="4670642" y="1163383"/>
                  <a:pt x="4663637" y="1169610"/>
                  <a:pt x="4655853" y="1169610"/>
                </a:cubicBezTo>
                <a:cubicBezTo>
                  <a:pt x="4647291" y="1169610"/>
                  <a:pt x="4641064" y="1163383"/>
                  <a:pt x="4641064" y="1154821"/>
                </a:cubicBezTo>
                <a:cubicBezTo>
                  <a:pt x="4641064" y="1147037"/>
                  <a:pt x="4647291" y="1140032"/>
                  <a:pt x="4655853" y="1140032"/>
                </a:cubicBezTo>
                <a:close/>
                <a:moveTo>
                  <a:pt x="4585023" y="1140032"/>
                </a:moveTo>
                <a:cubicBezTo>
                  <a:pt x="4592806" y="1140032"/>
                  <a:pt x="4599811" y="1147037"/>
                  <a:pt x="4599811" y="1154821"/>
                </a:cubicBezTo>
                <a:cubicBezTo>
                  <a:pt x="4599811" y="1163383"/>
                  <a:pt x="4592806" y="1169610"/>
                  <a:pt x="4585023" y="1169610"/>
                </a:cubicBezTo>
                <a:cubicBezTo>
                  <a:pt x="4576461" y="1169610"/>
                  <a:pt x="4570235" y="1163383"/>
                  <a:pt x="4570235" y="1154821"/>
                </a:cubicBezTo>
                <a:cubicBezTo>
                  <a:pt x="4570235" y="1147037"/>
                  <a:pt x="4576461" y="1140032"/>
                  <a:pt x="4585023" y="1140032"/>
                </a:cubicBezTo>
                <a:close/>
                <a:moveTo>
                  <a:pt x="4513260" y="1140032"/>
                </a:moveTo>
                <a:cubicBezTo>
                  <a:pt x="4520553" y="1140032"/>
                  <a:pt x="4525657" y="1147037"/>
                  <a:pt x="4525657" y="1154821"/>
                </a:cubicBezTo>
                <a:cubicBezTo>
                  <a:pt x="4525657" y="1163383"/>
                  <a:pt x="4520553" y="1169610"/>
                  <a:pt x="4513260" y="1169610"/>
                </a:cubicBezTo>
                <a:cubicBezTo>
                  <a:pt x="4505238" y="1169610"/>
                  <a:pt x="4499404" y="1163383"/>
                  <a:pt x="4499404" y="1154821"/>
                </a:cubicBezTo>
                <a:cubicBezTo>
                  <a:pt x="4499404" y="1147037"/>
                  <a:pt x="4505238" y="1140032"/>
                  <a:pt x="4513260" y="1140032"/>
                </a:cubicBezTo>
                <a:close/>
                <a:moveTo>
                  <a:pt x="4439056" y="1140032"/>
                </a:moveTo>
                <a:cubicBezTo>
                  <a:pt x="4445619" y="1140032"/>
                  <a:pt x="4451453" y="1147037"/>
                  <a:pt x="4451453" y="1154821"/>
                </a:cubicBezTo>
                <a:cubicBezTo>
                  <a:pt x="4451453" y="1163383"/>
                  <a:pt x="4445619" y="1169610"/>
                  <a:pt x="4439056" y="1169610"/>
                </a:cubicBezTo>
                <a:cubicBezTo>
                  <a:pt x="4431763" y="1169610"/>
                  <a:pt x="4425200" y="1163383"/>
                  <a:pt x="4425200" y="1154821"/>
                </a:cubicBezTo>
                <a:cubicBezTo>
                  <a:pt x="4425200" y="1147037"/>
                  <a:pt x="4431763" y="1140032"/>
                  <a:pt x="4439056" y="1140032"/>
                </a:cubicBezTo>
                <a:close/>
                <a:moveTo>
                  <a:pt x="4366768" y="1140032"/>
                </a:moveTo>
                <a:cubicBezTo>
                  <a:pt x="4374790" y="1140032"/>
                  <a:pt x="4380624" y="1147037"/>
                  <a:pt x="4380624" y="1154821"/>
                </a:cubicBezTo>
                <a:cubicBezTo>
                  <a:pt x="4380624" y="1163383"/>
                  <a:pt x="4374790" y="1169610"/>
                  <a:pt x="4366768" y="1169610"/>
                </a:cubicBezTo>
                <a:cubicBezTo>
                  <a:pt x="4360934" y="1169610"/>
                  <a:pt x="4354371" y="1163383"/>
                  <a:pt x="4354371" y="1154821"/>
                </a:cubicBezTo>
                <a:cubicBezTo>
                  <a:pt x="4354371" y="1147037"/>
                  <a:pt x="4360934" y="1140032"/>
                  <a:pt x="4366768" y="1140032"/>
                </a:cubicBezTo>
                <a:close/>
                <a:moveTo>
                  <a:pt x="4295937" y="1140032"/>
                </a:moveTo>
                <a:cubicBezTo>
                  <a:pt x="4303959" y="1140032"/>
                  <a:pt x="4309793" y="1147037"/>
                  <a:pt x="4309793" y="1154821"/>
                </a:cubicBezTo>
                <a:cubicBezTo>
                  <a:pt x="4309793" y="1163383"/>
                  <a:pt x="4303959" y="1169610"/>
                  <a:pt x="4295937" y="1169610"/>
                </a:cubicBezTo>
                <a:cubicBezTo>
                  <a:pt x="4290103" y="1169610"/>
                  <a:pt x="4283540" y="1163383"/>
                  <a:pt x="4283540" y="1154821"/>
                </a:cubicBezTo>
                <a:cubicBezTo>
                  <a:pt x="4283540" y="1147037"/>
                  <a:pt x="4290103" y="1140032"/>
                  <a:pt x="4295937" y="1140032"/>
                </a:cubicBezTo>
                <a:close/>
                <a:moveTo>
                  <a:pt x="4225107" y="1140032"/>
                </a:moveTo>
                <a:cubicBezTo>
                  <a:pt x="4233129" y="1140032"/>
                  <a:pt x="4238963" y="1147037"/>
                  <a:pt x="4238963" y="1154821"/>
                </a:cubicBezTo>
                <a:cubicBezTo>
                  <a:pt x="4238963" y="1163383"/>
                  <a:pt x="4233129" y="1169610"/>
                  <a:pt x="4225107" y="1169610"/>
                </a:cubicBezTo>
                <a:cubicBezTo>
                  <a:pt x="4217085" y="1169610"/>
                  <a:pt x="4212710" y="1163383"/>
                  <a:pt x="4212710" y="1154821"/>
                </a:cubicBezTo>
                <a:cubicBezTo>
                  <a:pt x="4212710" y="1147037"/>
                  <a:pt x="4217085" y="1140032"/>
                  <a:pt x="4225107" y="1140032"/>
                </a:cubicBezTo>
                <a:close/>
                <a:moveTo>
                  <a:pt x="4153295" y="1140032"/>
                </a:moveTo>
                <a:cubicBezTo>
                  <a:pt x="4161078" y="1140032"/>
                  <a:pt x="4168083" y="1147037"/>
                  <a:pt x="4168083" y="1154821"/>
                </a:cubicBezTo>
                <a:cubicBezTo>
                  <a:pt x="4168083" y="1163383"/>
                  <a:pt x="4161078" y="1169610"/>
                  <a:pt x="4153295" y="1169610"/>
                </a:cubicBezTo>
                <a:cubicBezTo>
                  <a:pt x="4144733" y="1169610"/>
                  <a:pt x="4138507" y="1163383"/>
                  <a:pt x="4138507" y="1154821"/>
                </a:cubicBezTo>
                <a:cubicBezTo>
                  <a:pt x="4138507" y="1147037"/>
                  <a:pt x="4144733" y="1140032"/>
                  <a:pt x="4153295" y="1140032"/>
                </a:cubicBezTo>
                <a:close/>
                <a:moveTo>
                  <a:pt x="4082465" y="1140032"/>
                </a:moveTo>
                <a:cubicBezTo>
                  <a:pt x="4090249" y="1140032"/>
                  <a:pt x="4097254" y="1147037"/>
                  <a:pt x="4097254" y="1154821"/>
                </a:cubicBezTo>
                <a:cubicBezTo>
                  <a:pt x="4097254" y="1163383"/>
                  <a:pt x="4090249" y="1169610"/>
                  <a:pt x="4082465" y="1169610"/>
                </a:cubicBezTo>
                <a:cubicBezTo>
                  <a:pt x="4073903" y="1169610"/>
                  <a:pt x="4067676" y="1163383"/>
                  <a:pt x="4067676" y="1154821"/>
                </a:cubicBezTo>
                <a:cubicBezTo>
                  <a:pt x="4067676" y="1147037"/>
                  <a:pt x="4073903" y="1140032"/>
                  <a:pt x="4082465" y="1140032"/>
                </a:cubicBezTo>
                <a:close/>
                <a:moveTo>
                  <a:pt x="439789" y="1140032"/>
                </a:moveTo>
                <a:cubicBezTo>
                  <a:pt x="448351" y="1140032"/>
                  <a:pt x="454579" y="1146595"/>
                  <a:pt x="454579" y="1153888"/>
                </a:cubicBezTo>
                <a:cubicBezTo>
                  <a:pt x="454579" y="1161910"/>
                  <a:pt x="448351" y="1166286"/>
                  <a:pt x="439789" y="1166286"/>
                </a:cubicBezTo>
                <a:cubicBezTo>
                  <a:pt x="432006" y="1166286"/>
                  <a:pt x="425001" y="1161910"/>
                  <a:pt x="425001" y="1153888"/>
                </a:cubicBezTo>
                <a:cubicBezTo>
                  <a:pt x="425001" y="1146595"/>
                  <a:pt x="432006" y="1140032"/>
                  <a:pt x="439789" y="1140032"/>
                </a:cubicBezTo>
                <a:close/>
                <a:moveTo>
                  <a:pt x="368960" y="1140032"/>
                </a:moveTo>
                <a:cubicBezTo>
                  <a:pt x="377521" y="1140032"/>
                  <a:pt x="383747" y="1146595"/>
                  <a:pt x="383747" y="1153888"/>
                </a:cubicBezTo>
                <a:cubicBezTo>
                  <a:pt x="383747" y="1161910"/>
                  <a:pt x="377521" y="1166286"/>
                  <a:pt x="368960" y="1166286"/>
                </a:cubicBezTo>
                <a:cubicBezTo>
                  <a:pt x="361176" y="1166286"/>
                  <a:pt x="354172" y="1161910"/>
                  <a:pt x="354172" y="1153888"/>
                </a:cubicBezTo>
                <a:cubicBezTo>
                  <a:pt x="354172" y="1146595"/>
                  <a:pt x="361176" y="1140032"/>
                  <a:pt x="368960" y="1140032"/>
                </a:cubicBezTo>
                <a:close/>
                <a:moveTo>
                  <a:pt x="297194" y="1140032"/>
                </a:moveTo>
                <a:cubicBezTo>
                  <a:pt x="305217" y="1140032"/>
                  <a:pt x="309592" y="1146595"/>
                  <a:pt x="309592" y="1153888"/>
                </a:cubicBezTo>
                <a:cubicBezTo>
                  <a:pt x="309592" y="1161910"/>
                  <a:pt x="305217" y="1166286"/>
                  <a:pt x="297194" y="1166286"/>
                </a:cubicBezTo>
                <a:cubicBezTo>
                  <a:pt x="289902" y="1166286"/>
                  <a:pt x="283339" y="1161910"/>
                  <a:pt x="283339" y="1153888"/>
                </a:cubicBezTo>
                <a:cubicBezTo>
                  <a:pt x="283339" y="1146595"/>
                  <a:pt x="289902" y="1140032"/>
                  <a:pt x="297194" y="1140032"/>
                </a:cubicBezTo>
                <a:close/>
                <a:moveTo>
                  <a:pt x="226366" y="1140032"/>
                </a:moveTo>
                <a:cubicBezTo>
                  <a:pt x="232201" y="1140032"/>
                  <a:pt x="238764" y="1146595"/>
                  <a:pt x="238764" y="1153888"/>
                </a:cubicBezTo>
                <a:cubicBezTo>
                  <a:pt x="238764" y="1161910"/>
                  <a:pt x="232201" y="1166286"/>
                  <a:pt x="226366" y="1166286"/>
                </a:cubicBezTo>
                <a:cubicBezTo>
                  <a:pt x="218344" y="1166286"/>
                  <a:pt x="212510" y="1161910"/>
                  <a:pt x="212510" y="1153888"/>
                </a:cubicBezTo>
                <a:cubicBezTo>
                  <a:pt x="212510" y="1146595"/>
                  <a:pt x="218344" y="1140032"/>
                  <a:pt x="226366" y="1140032"/>
                </a:cubicBezTo>
                <a:close/>
                <a:moveTo>
                  <a:pt x="155532" y="1140032"/>
                </a:moveTo>
                <a:cubicBezTo>
                  <a:pt x="161366" y="1140032"/>
                  <a:pt x="167930" y="1146595"/>
                  <a:pt x="167930" y="1153888"/>
                </a:cubicBezTo>
                <a:cubicBezTo>
                  <a:pt x="167930" y="1161910"/>
                  <a:pt x="161366" y="1166286"/>
                  <a:pt x="155532" y="1166286"/>
                </a:cubicBezTo>
                <a:cubicBezTo>
                  <a:pt x="147510" y="1166286"/>
                  <a:pt x="141676" y="1161910"/>
                  <a:pt x="141676" y="1153888"/>
                </a:cubicBezTo>
                <a:cubicBezTo>
                  <a:pt x="141676" y="1146595"/>
                  <a:pt x="147510" y="1140032"/>
                  <a:pt x="155532" y="1140032"/>
                </a:cubicBezTo>
                <a:close/>
                <a:moveTo>
                  <a:pt x="83244" y="1140032"/>
                </a:moveTo>
                <a:cubicBezTo>
                  <a:pt x="90536" y="1140032"/>
                  <a:pt x="97100" y="1146595"/>
                  <a:pt x="97100" y="1153888"/>
                </a:cubicBezTo>
                <a:cubicBezTo>
                  <a:pt x="97100" y="1161910"/>
                  <a:pt x="90536" y="1166286"/>
                  <a:pt x="83244" y="1166286"/>
                </a:cubicBezTo>
                <a:cubicBezTo>
                  <a:pt x="76680" y="1166286"/>
                  <a:pt x="70846" y="1161910"/>
                  <a:pt x="70846" y="1153888"/>
                </a:cubicBezTo>
                <a:cubicBezTo>
                  <a:pt x="70846" y="1146595"/>
                  <a:pt x="76680" y="1140032"/>
                  <a:pt x="83244" y="1140032"/>
                </a:cubicBezTo>
                <a:close/>
                <a:moveTo>
                  <a:pt x="12008" y="1140032"/>
                </a:moveTo>
                <a:cubicBezTo>
                  <a:pt x="20253" y="1140032"/>
                  <a:pt x="26249" y="1146595"/>
                  <a:pt x="26249" y="1153888"/>
                </a:cubicBezTo>
                <a:cubicBezTo>
                  <a:pt x="26249" y="1161910"/>
                  <a:pt x="20253" y="1166286"/>
                  <a:pt x="12008" y="1166286"/>
                </a:cubicBezTo>
                <a:cubicBezTo>
                  <a:pt x="4513" y="1166286"/>
                  <a:pt x="16" y="1161910"/>
                  <a:pt x="16" y="1153888"/>
                </a:cubicBezTo>
                <a:cubicBezTo>
                  <a:pt x="16" y="1146595"/>
                  <a:pt x="4513" y="1140032"/>
                  <a:pt x="12008" y="1140032"/>
                </a:cubicBezTo>
                <a:close/>
                <a:moveTo>
                  <a:pt x="6867525" y="1069203"/>
                </a:moveTo>
                <a:cubicBezTo>
                  <a:pt x="6874088" y="1069203"/>
                  <a:pt x="6879922" y="1075037"/>
                  <a:pt x="6879922" y="1081600"/>
                </a:cubicBezTo>
                <a:cubicBezTo>
                  <a:pt x="6879922" y="1088893"/>
                  <a:pt x="6874088" y="1095457"/>
                  <a:pt x="6867525" y="1095457"/>
                </a:cubicBezTo>
                <a:cubicBezTo>
                  <a:pt x="6860232" y="1095457"/>
                  <a:pt x="6853669" y="1088893"/>
                  <a:pt x="6853669" y="1081600"/>
                </a:cubicBezTo>
                <a:cubicBezTo>
                  <a:pt x="6853669" y="1075037"/>
                  <a:pt x="6860232" y="1069203"/>
                  <a:pt x="6867525" y="1069203"/>
                </a:cubicBezTo>
                <a:close/>
                <a:moveTo>
                  <a:pt x="6795237" y="1069203"/>
                </a:moveTo>
                <a:cubicBezTo>
                  <a:pt x="6803259" y="1069203"/>
                  <a:pt x="6809093" y="1075037"/>
                  <a:pt x="6809093" y="1081600"/>
                </a:cubicBezTo>
                <a:cubicBezTo>
                  <a:pt x="6809093" y="1088893"/>
                  <a:pt x="6803259" y="1095457"/>
                  <a:pt x="6796696" y="1095457"/>
                </a:cubicBezTo>
                <a:cubicBezTo>
                  <a:pt x="6789403" y="1095457"/>
                  <a:pt x="6782840" y="1088893"/>
                  <a:pt x="6782840" y="1081600"/>
                </a:cubicBezTo>
                <a:cubicBezTo>
                  <a:pt x="6782840" y="1075037"/>
                  <a:pt x="6789403" y="1069203"/>
                  <a:pt x="6795237" y="1069203"/>
                </a:cubicBezTo>
                <a:close/>
                <a:moveTo>
                  <a:pt x="6724405" y="1069203"/>
                </a:moveTo>
                <a:cubicBezTo>
                  <a:pt x="6732427" y="1069203"/>
                  <a:pt x="6738261" y="1075037"/>
                  <a:pt x="6738261" y="1081600"/>
                </a:cubicBezTo>
                <a:cubicBezTo>
                  <a:pt x="6738261" y="1088893"/>
                  <a:pt x="6732427" y="1095457"/>
                  <a:pt x="6724405" y="1095457"/>
                </a:cubicBezTo>
                <a:cubicBezTo>
                  <a:pt x="6718571" y="1095457"/>
                  <a:pt x="6712008" y="1088893"/>
                  <a:pt x="6712008" y="1081600"/>
                </a:cubicBezTo>
                <a:cubicBezTo>
                  <a:pt x="6712008" y="1075037"/>
                  <a:pt x="6718571" y="1069203"/>
                  <a:pt x="6724405" y="1069203"/>
                </a:cubicBezTo>
                <a:close/>
                <a:moveTo>
                  <a:pt x="6653576" y="1069203"/>
                </a:moveTo>
                <a:cubicBezTo>
                  <a:pt x="6660869" y="1069203"/>
                  <a:pt x="6667432" y="1075037"/>
                  <a:pt x="6667432" y="1081600"/>
                </a:cubicBezTo>
                <a:cubicBezTo>
                  <a:pt x="6667432" y="1088893"/>
                  <a:pt x="6660869" y="1095457"/>
                  <a:pt x="6653576" y="1095457"/>
                </a:cubicBezTo>
                <a:cubicBezTo>
                  <a:pt x="6645554" y="1095457"/>
                  <a:pt x="6641179" y="1088893"/>
                  <a:pt x="6641179" y="1081600"/>
                </a:cubicBezTo>
                <a:cubicBezTo>
                  <a:pt x="6641179" y="1075037"/>
                  <a:pt x="6645554" y="1069203"/>
                  <a:pt x="6653576" y="1069203"/>
                </a:cubicBezTo>
                <a:close/>
                <a:moveTo>
                  <a:pt x="6581764" y="1069203"/>
                </a:moveTo>
                <a:cubicBezTo>
                  <a:pt x="6589547" y="1069203"/>
                  <a:pt x="6596552" y="1075037"/>
                  <a:pt x="6596552" y="1081600"/>
                </a:cubicBezTo>
                <a:cubicBezTo>
                  <a:pt x="6596552" y="1088893"/>
                  <a:pt x="6589547" y="1095457"/>
                  <a:pt x="6581764" y="1095457"/>
                </a:cubicBezTo>
                <a:cubicBezTo>
                  <a:pt x="6573202" y="1095457"/>
                  <a:pt x="6566976" y="1088893"/>
                  <a:pt x="6566976" y="1081600"/>
                </a:cubicBezTo>
                <a:cubicBezTo>
                  <a:pt x="6566976" y="1075037"/>
                  <a:pt x="6573202" y="1069203"/>
                  <a:pt x="6581764" y="1069203"/>
                </a:cubicBezTo>
                <a:close/>
                <a:moveTo>
                  <a:pt x="6510933" y="1069203"/>
                </a:moveTo>
                <a:cubicBezTo>
                  <a:pt x="6518717" y="1069203"/>
                  <a:pt x="6525722" y="1075037"/>
                  <a:pt x="6525722" y="1081600"/>
                </a:cubicBezTo>
                <a:cubicBezTo>
                  <a:pt x="6525722" y="1088893"/>
                  <a:pt x="6518717" y="1095457"/>
                  <a:pt x="6510933" y="1095457"/>
                </a:cubicBezTo>
                <a:cubicBezTo>
                  <a:pt x="6502371" y="1095457"/>
                  <a:pt x="6496144" y="1088893"/>
                  <a:pt x="6496144" y="1081600"/>
                </a:cubicBezTo>
                <a:cubicBezTo>
                  <a:pt x="6496144" y="1075037"/>
                  <a:pt x="6502371" y="1069203"/>
                  <a:pt x="6510933" y="1069203"/>
                </a:cubicBezTo>
                <a:close/>
                <a:moveTo>
                  <a:pt x="6440492" y="1069203"/>
                </a:moveTo>
                <a:cubicBezTo>
                  <a:pt x="6448081" y="1069203"/>
                  <a:pt x="6454911" y="1075037"/>
                  <a:pt x="6454911" y="1081600"/>
                </a:cubicBezTo>
                <a:cubicBezTo>
                  <a:pt x="6454911" y="1088893"/>
                  <a:pt x="6448081" y="1095457"/>
                  <a:pt x="6440492" y="1095457"/>
                </a:cubicBezTo>
                <a:cubicBezTo>
                  <a:pt x="6432145" y="1095457"/>
                  <a:pt x="6425315" y="1088893"/>
                  <a:pt x="6425315" y="1081600"/>
                </a:cubicBezTo>
                <a:cubicBezTo>
                  <a:pt x="6425315" y="1075037"/>
                  <a:pt x="6432145" y="1069203"/>
                  <a:pt x="6440492" y="1069203"/>
                </a:cubicBezTo>
                <a:close/>
                <a:moveTo>
                  <a:pt x="6368340" y="1069203"/>
                </a:moveTo>
                <a:cubicBezTo>
                  <a:pt x="6376362" y="1069203"/>
                  <a:pt x="6380737" y="1075037"/>
                  <a:pt x="6380737" y="1081600"/>
                </a:cubicBezTo>
                <a:cubicBezTo>
                  <a:pt x="6380737" y="1088893"/>
                  <a:pt x="6376362" y="1095457"/>
                  <a:pt x="6368340" y="1095457"/>
                </a:cubicBezTo>
                <a:cubicBezTo>
                  <a:pt x="6361047" y="1095457"/>
                  <a:pt x="6354484" y="1088893"/>
                  <a:pt x="6354484" y="1081600"/>
                </a:cubicBezTo>
                <a:cubicBezTo>
                  <a:pt x="6354484" y="1075037"/>
                  <a:pt x="6361047" y="1069203"/>
                  <a:pt x="6368340" y="1069203"/>
                </a:cubicBezTo>
                <a:close/>
                <a:moveTo>
                  <a:pt x="6297511" y="1069203"/>
                </a:moveTo>
                <a:cubicBezTo>
                  <a:pt x="6304074" y="1069203"/>
                  <a:pt x="6309908" y="1075037"/>
                  <a:pt x="6309908" y="1081600"/>
                </a:cubicBezTo>
                <a:cubicBezTo>
                  <a:pt x="6309908" y="1088893"/>
                  <a:pt x="6304074" y="1095457"/>
                  <a:pt x="6297511" y="1095457"/>
                </a:cubicBezTo>
                <a:cubicBezTo>
                  <a:pt x="6290218" y="1095457"/>
                  <a:pt x="6283655" y="1088893"/>
                  <a:pt x="6283655" y="1081600"/>
                </a:cubicBezTo>
                <a:cubicBezTo>
                  <a:pt x="6283655" y="1075037"/>
                  <a:pt x="6290218" y="1069203"/>
                  <a:pt x="6297511" y="1069203"/>
                </a:cubicBezTo>
                <a:close/>
                <a:moveTo>
                  <a:pt x="6226679" y="1069203"/>
                </a:moveTo>
                <a:cubicBezTo>
                  <a:pt x="6233242" y="1069203"/>
                  <a:pt x="6239076" y="1075037"/>
                  <a:pt x="6239076" y="1081600"/>
                </a:cubicBezTo>
                <a:cubicBezTo>
                  <a:pt x="6239076" y="1088893"/>
                  <a:pt x="6233242" y="1095457"/>
                  <a:pt x="6226679" y="1095457"/>
                </a:cubicBezTo>
                <a:cubicBezTo>
                  <a:pt x="6219386" y="1095457"/>
                  <a:pt x="6212823" y="1088893"/>
                  <a:pt x="6212823" y="1083059"/>
                </a:cubicBezTo>
                <a:cubicBezTo>
                  <a:pt x="6212823" y="1075037"/>
                  <a:pt x="6219386" y="1069203"/>
                  <a:pt x="6226679" y="1069203"/>
                </a:cubicBezTo>
                <a:close/>
                <a:moveTo>
                  <a:pt x="6154391" y="1069203"/>
                </a:moveTo>
                <a:cubicBezTo>
                  <a:pt x="6161684" y="1069203"/>
                  <a:pt x="6168247" y="1075037"/>
                  <a:pt x="6168247" y="1083059"/>
                </a:cubicBezTo>
                <a:cubicBezTo>
                  <a:pt x="6168247" y="1088893"/>
                  <a:pt x="6161684" y="1095457"/>
                  <a:pt x="6154391" y="1095457"/>
                </a:cubicBezTo>
                <a:cubicBezTo>
                  <a:pt x="6147828" y="1095457"/>
                  <a:pt x="6141994" y="1088893"/>
                  <a:pt x="6141994" y="1083059"/>
                </a:cubicBezTo>
                <a:cubicBezTo>
                  <a:pt x="6141994" y="1075037"/>
                  <a:pt x="6147828" y="1069203"/>
                  <a:pt x="6154391" y="1069203"/>
                </a:cubicBezTo>
                <a:close/>
                <a:moveTo>
                  <a:pt x="6083559" y="1069203"/>
                </a:moveTo>
                <a:cubicBezTo>
                  <a:pt x="6090852" y="1069203"/>
                  <a:pt x="6097415" y="1075037"/>
                  <a:pt x="6097415" y="1083059"/>
                </a:cubicBezTo>
                <a:cubicBezTo>
                  <a:pt x="6097415" y="1088893"/>
                  <a:pt x="6090852" y="1095457"/>
                  <a:pt x="6083559" y="1095457"/>
                </a:cubicBezTo>
                <a:cubicBezTo>
                  <a:pt x="6076996" y="1095457"/>
                  <a:pt x="6071162" y="1088893"/>
                  <a:pt x="6071162" y="1083059"/>
                </a:cubicBezTo>
                <a:cubicBezTo>
                  <a:pt x="6071162" y="1075037"/>
                  <a:pt x="6076996" y="1069203"/>
                  <a:pt x="6083559" y="1069203"/>
                </a:cubicBezTo>
                <a:close/>
                <a:moveTo>
                  <a:pt x="6009356" y="1069203"/>
                </a:moveTo>
                <a:cubicBezTo>
                  <a:pt x="6016649" y="1069203"/>
                  <a:pt x="6023212" y="1075037"/>
                  <a:pt x="6023212" y="1083059"/>
                </a:cubicBezTo>
                <a:cubicBezTo>
                  <a:pt x="6023212" y="1088893"/>
                  <a:pt x="6016649" y="1095457"/>
                  <a:pt x="6009356" y="1095457"/>
                </a:cubicBezTo>
                <a:cubicBezTo>
                  <a:pt x="6001334" y="1095457"/>
                  <a:pt x="5996959" y="1088893"/>
                  <a:pt x="5996959" y="1083059"/>
                </a:cubicBezTo>
                <a:cubicBezTo>
                  <a:pt x="5996959" y="1075037"/>
                  <a:pt x="6001334" y="1069203"/>
                  <a:pt x="6009356" y="1069203"/>
                </a:cubicBezTo>
                <a:close/>
                <a:moveTo>
                  <a:pt x="5940548" y="1069203"/>
                </a:moveTo>
                <a:cubicBezTo>
                  <a:pt x="5948896" y="1069203"/>
                  <a:pt x="5955726" y="1075037"/>
                  <a:pt x="5955726" y="1083059"/>
                </a:cubicBezTo>
                <a:cubicBezTo>
                  <a:pt x="5955726" y="1088893"/>
                  <a:pt x="5948896" y="1095457"/>
                  <a:pt x="5940548" y="1095457"/>
                </a:cubicBezTo>
                <a:cubicBezTo>
                  <a:pt x="5932960" y="1095457"/>
                  <a:pt x="5926130" y="1088893"/>
                  <a:pt x="5926130" y="1083059"/>
                </a:cubicBezTo>
                <a:cubicBezTo>
                  <a:pt x="5926130" y="1075037"/>
                  <a:pt x="5932960" y="1069203"/>
                  <a:pt x="5940548" y="1069203"/>
                </a:cubicBezTo>
                <a:close/>
                <a:moveTo>
                  <a:pt x="5870088" y="1069203"/>
                </a:moveTo>
                <a:cubicBezTo>
                  <a:pt x="5878650" y="1069203"/>
                  <a:pt x="5884877" y="1075037"/>
                  <a:pt x="5884877" y="1083059"/>
                </a:cubicBezTo>
                <a:cubicBezTo>
                  <a:pt x="5884877" y="1088893"/>
                  <a:pt x="5878650" y="1095457"/>
                  <a:pt x="5870088" y="1095457"/>
                </a:cubicBezTo>
                <a:cubicBezTo>
                  <a:pt x="5862304" y="1095457"/>
                  <a:pt x="5855299" y="1088893"/>
                  <a:pt x="5855299" y="1083059"/>
                </a:cubicBezTo>
                <a:cubicBezTo>
                  <a:pt x="5855299" y="1075037"/>
                  <a:pt x="5862304" y="1069203"/>
                  <a:pt x="5870088" y="1069203"/>
                </a:cubicBezTo>
                <a:close/>
                <a:moveTo>
                  <a:pt x="5799257" y="1069203"/>
                </a:moveTo>
                <a:cubicBezTo>
                  <a:pt x="5807819" y="1069203"/>
                  <a:pt x="5814045" y="1075037"/>
                  <a:pt x="5814045" y="1083059"/>
                </a:cubicBezTo>
                <a:cubicBezTo>
                  <a:pt x="5814045" y="1088893"/>
                  <a:pt x="5807819" y="1095457"/>
                  <a:pt x="5799257" y="1095457"/>
                </a:cubicBezTo>
                <a:cubicBezTo>
                  <a:pt x="5791474" y="1095457"/>
                  <a:pt x="5784469" y="1088893"/>
                  <a:pt x="5784469" y="1083059"/>
                </a:cubicBezTo>
                <a:cubicBezTo>
                  <a:pt x="5784469" y="1075037"/>
                  <a:pt x="5791474" y="1069203"/>
                  <a:pt x="5799257" y="1069203"/>
                </a:cubicBezTo>
                <a:close/>
                <a:moveTo>
                  <a:pt x="5724122" y="1069203"/>
                </a:moveTo>
                <a:cubicBezTo>
                  <a:pt x="5732144" y="1069203"/>
                  <a:pt x="5736519" y="1075037"/>
                  <a:pt x="5736519" y="1083059"/>
                </a:cubicBezTo>
                <a:cubicBezTo>
                  <a:pt x="5736519" y="1088893"/>
                  <a:pt x="5732144" y="1095457"/>
                  <a:pt x="5724122" y="1095457"/>
                </a:cubicBezTo>
                <a:cubicBezTo>
                  <a:pt x="5716100" y="1095457"/>
                  <a:pt x="5710266" y="1088893"/>
                  <a:pt x="5710266" y="1083059"/>
                </a:cubicBezTo>
                <a:cubicBezTo>
                  <a:pt x="5710266" y="1075037"/>
                  <a:pt x="5716100" y="1069203"/>
                  <a:pt x="5724122" y="1069203"/>
                </a:cubicBezTo>
                <a:close/>
                <a:moveTo>
                  <a:pt x="5653291" y="1069203"/>
                </a:moveTo>
                <a:cubicBezTo>
                  <a:pt x="5659125" y="1069203"/>
                  <a:pt x="5665688" y="1075037"/>
                  <a:pt x="5665688" y="1083059"/>
                </a:cubicBezTo>
                <a:cubicBezTo>
                  <a:pt x="5665688" y="1088893"/>
                  <a:pt x="5659125" y="1095457"/>
                  <a:pt x="5653291" y="1095457"/>
                </a:cubicBezTo>
                <a:cubicBezTo>
                  <a:pt x="5645269" y="1095457"/>
                  <a:pt x="5639435" y="1088893"/>
                  <a:pt x="5639435" y="1083059"/>
                </a:cubicBezTo>
                <a:cubicBezTo>
                  <a:pt x="5639435" y="1075037"/>
                  <a:pt x="5645269" y="1069203"/>
                  <a:pt x="5653291" y="1069203"/>
                </a:cubicBezTo>
                <a:close/>
                <a:moveTo>
                  <a:pt x="5581002" y="1069203"/>
                </a:moveTo>
                <a:cubicBezTo>
                  <a:pt x="5588295" y="1069203"/>
                  <a:pt x="5594858" y="1075037"/>
                  <a:pt x="5594858" y="1083059"/>
                </a:cubicBezTo>
                <a:cubicBezTo>
                  <a:pt x="5594858" y="1088893"/>
                  <a:pt x="5588295" y="1095457"/>
                  <a:pt x="5581002" y="1095457"/>
                </a:cubicBezTo>
                <a:cubicBezTo>
                  <a:pt x="5574439" y="1095457"/>
                  <a:pt x="5568605" y="1088893"/>
                  <a:pt x="5568605" y="1083059"/>
                </a:cubicBezTo>
                <a:cubicBezTo>
                  <a:pt x="5568605" y="1075037"/>
                  <a:pt x="5574439" y="1069203"/>
                  <a:pt x="5581002" y="1069203"/>
                </a:cubicBezTo>
                <a:close/>
                <a:moveTo>
                  <a:pt x="5510171" y="1069203"/>
                </a:moveTo>
                <a:cubicBezTo>
                  <a:pt x="5517464" y="1069203"/>
                  <a:pt x="5524027" y="1075037"/>
                  <a:pt x="5524027" y="1083059"/>
                </a:cubicBezTo>
                <a:cubicBezTo>
                  <a:pt x="5524027" y="1088893"/>
                  <a:pt x="5517464" y="1095457"/>
                  <a:pt x="5510171" y="1095457"/>
                </a:cubicBezTo>
                <a:cubicBezTo>
                  <a:pt x="5503608" y="1095457"/>
                  <a:pt x="5497774" y="1088893"/>
                  <a:pt x="5497774" y="1083059"/>
                </a:cubicBezTo>
                <a:cubicBezTo>
                  <a:pt x="5497774" y="1075037"/>
                  <a:pt x="5503608" y="1069203"/>
                  <a:pt x="5510171" y="1069203"/>
                </a:cubicBezTo>
                <a:close/>
                <a:moveTo>
                  <a:pt x="5438937" y="1069203"/>
                </a:moveTo>
                <a:cubicBezTo>
                  <a:pt x="5447182" y="1069203"/>
                  <a:pt x="5453178" y="1075037"/>
                  <a:pt x="5453178" y="1083059"/>
                </a:cubicBezTo>
                <a:cubicBezTo>
                  <a:pt x="5453178" y="1088893"/>
                  <a:pt x="5447182" y="1095457"/>
                  <a:pt x="5438937" y="1095457"/>
                </a:cubicBezTo>
                <a:cubicBezTo>
                  <a:pt x="5431442" y="1095457"/>
                  <a:pt x="5426945" y="1088893"/>
                  <a:pt x="5426945" y="1083059"/>
                </a:cubicBezTo>
                <a:cubicBezTo>
                  <a:pt x="5426945" y="1075037"/>
                  <a:pt x="5431442" y="1069203"/>
                  <a:pt x="5438937" y="1069203"/>
                </a:cubicBezTo>
                <a:close/>
                <a:moveTo>
                  <a:pt x="5367530" y="1069203"/>
                </a:moveTo>
                <a:cubicBezTo>
                  <a:pt x="5376092" y="1069203"/>
                  <a:pt x="5382318" y="1075037"/>
                  <a:pt x="5382318" y="1083059"/>
                </a:cubicBezTo>
                <a:cubicBezTo>
                  <a:pt x="5382318" y="1088893"/>
                  <a:pt x="5376092" y="1095457"/>
                  <a:pt x="5367530" y="1095457"/>
                </a:cubicBezTo>
                <a:cubicBezTo>
                  <a:pt x="5359747" y="1095457"/>
                  <a:pt x="5352742" y="1088893"/>
                  <a:pt x="5352742" y="1083059"/>
                </a:cubicBezTo>
                <a:cubicBezTo>
                  <a:pt x="5352742" y="1075037"/>
                  <a:pt x="5359747" y="1069203"/>
                  <a:pt x="5367530" y="1069203"/>
                </a:cubicBezTo>
                <a:close/>
                <a:moveTo>
                  <a:pt x="5296699" y="1069203"/>
                </a:moveTo>
                <a:cubicBezTo>
                  <a:pt x="5305261" y="1069203"/>
                  <a:pt x="5311488" y="1075037"/>
                  <a:pt x="5311488" y="1083059"/>
                </a:cubicBezTo>
                <a:cubicBezTo>
                  <a:pt x="5311488" y="1088893"/>
                  <a:pt x="5305261" y="1095457"/>
                  <a:pt x="5296699" y="1095457"/>
                </a:cubicBezTo>
                <a:cubicBezTo>
                  <a:pt x="5288915" y="1095457"/>
                  <a:pt x="5281910" y="1088893"/>
                  <a:pt x="5281910" y="1083059"/>
                </a:cubicBezTo>
                <a:cubicBezTo>
                  <a:pt x="5281910" y="1075037"/>
                  <a:pt x="5288915" y="1069203"/>
                  <a:pt x="5296699" y="1069203"/>
                </a:cubicBezTo>
                <a:close/>
                <a:moveTo>
                  <a:pt x="5225869" y="1069203"/>
                </a:moveTo>
                <a:cubicBezTo>
                  <a:pt x="5234431" y="1069203"/>
                  <a:pt x="5240657" y="1075037"/>
                  <a:pt x="5240657" y="1083059"/>
                </a:cubicBezTo>
                <a:cubicBezTo>
                  <a:pt x="5240657" y="1088893"/>
                  <a:pt x="5234431" y="1095457"/>
                  <a:pt x="5225869" y="1095457"/>
                </a:cubicBezTo>
                <a:cubicBezTo>
                  <a:pt x="5217307" y="1095457"/>
                  <a:pt x="5211081" y="1088893"/>
                  <a:pt x="5211081" y="1083059"/>
                </a:cubicBezTo>
                <a:cubicBezTo>
                  <a:pt x="5211081" y="1075037"/>
                  <a:pt x="5217307" y="1069203"/>
                  <a:pt x="5225869" y="1069203"/>
                </a:cubicBezTo>
                <a:close/>
                <a:moveTo>
                  <a:pt x="5154105" y="1069203"/>
                </a:moveTo>
                <a:cubicBezTo>
                  <a:pt x="5162127" y="1069203"/>
                  <a:pt x="5166502" y="1075037"/>
                  <a:pt x="5166502" y="1083059"/>
                </a:cubicBezTo>
                <a:cubicBezTo>
                  <a:pt x="5166502" y="1091081"/>
                  <a:pt x="5162127" y="1095457"/>
                  <a:pt x="5154105" y="1095457"/>
                </a:cubicBezTo>
                <a:cubicBezTo>
                  <a:pt x="5146083" y="1095457"/>
                  <a:pt x="5140249" y="1091081"/>
                  <a:pt x="5140249" y="1083059"/>
                </a:cubicBezTo>
                <a:cubicBezTo>
                  <a:pt x="5140249" y="1075037"/>
                  <a:pt x="5146083" y="1069203"/>
                  <a:pt x="5154105" y="1069203"/>
                </a:cubicBezTo>
                <a:close/>
                <a:moveTo>
                  <a:pt x="5083276" y="1069203"/>
                </a:moveTo>
                <a:cubicBezTo>
                  <a:pt x="5089110" y="1069203"/>
                  <a:pt x="5095673" y="1075037"/>
                  <a:pt x="5095673" y="1083059"/>
                </a:cubicBezTo>
                <a:cubicBezTo>
                  <a:pt x="5095673" y="1091081"/>
                  <a:pt x="5089110" y="1095457"/>
                  <a:pt x="5083276" y="1095457"/>
                </a:cubicBezTo>
                <a:cubicBezTo>
                  <a:pt x="5075254" y="1095457"/>
                  <a:pt x="5069420" y="1091081"/>
                  <a:pt x="5069420" y="1083059"/>
                </a:cubicBezTo>
                <a:cubicBezTo>
                  <a:pt x="5069420" y="1075037"/>
                  <a:pt x="5075254" y="1069203"/>
                  <a:pt x="5083276" y="1069203"/>
                </a:cubicBezTo>
                <a:close/>
                <a:moveTo>
                  <a:pt x="5012445" y="1069203"/>
                </a:moveTo>
                <a:cubicBezTo>
                  <a:pt x="5018279" y="1069203"/>
                  <a:pt x="5024842" y="1075037"/>
                  <a:pt x="5024842" y="1083059"/>
                </a:cubicBezTo>
                <a:cubicBezTo>
                  <a:pt x="5024842" y="1091081"/>
                  <a:pt x="5018279" y="1095457"/>
                  <a:pt x="5012445" y="1095457"/>
                </a:cubicBezTo>
                <a:cubicBezTo>
                  <a:pt x="5004423" y="1095457"/>
                  <a:pt x="4998589" y="1091081"/>
                  <a:pt x="4998589" y="1083059"/>
                </a:cubicBezTo>
                <a:cubicBezTo>
                  <a:pt x="4998589" y="1075037"/>
                  <a:pt x="5004423" y="1069203"/>
                  <a:pt x="5012445" y="1069203"/>
                </a:cubicBezTo>
                <a:close/>
                <a:moveTo>
                  <a:pt x="4940157" y="1069203"/>
                </a:moveTo>
                <a:cubicBezTo>
                  <a:pt x="4948179" y="1069203"/>
                  <a:pt x="4954013" y="1075037"/>
                  <a:pt x="4954013" y="1083059"/>
                </a:cubicBezTo>
                <a:cubicBezTo>
                  <a:pt x="4954013" y="1091081"/>
                  <a:pt x="4948179" y="1095457"/>
                  <a:pt x="4940157" y="1095457"/>
                </a:cubicBezTo>
                <a:cubicBezTo>
                  <a:pt x="4934323" y="1095457"/>
                  <a:pt x="4927760" y="1091081"/>
                  <a:pt x="4927760" y="1083059"/>
                </a:cubicBezTo>
                <a:cubicBezTo>
                  <a:pt x="4927760" y="1075037"/>
                  <a:pt x="4934323" y="1069203"/>
                  <a:pt x="4940157" y="1069203"/>
                </a:cubicBezTo>
                <a:close/>
                <a:moveTo>
                  <a:pt x="4865953" y="1069203"/>
                </a:moveTo>
                <a:cubicBezTo>
                  <a:pt x="4873975" y="1069203"/>
                  <a:pt x="4879809" y="1075037"/>
                  <a:pt x="4879809" y="1083059"/>
                </a:cubicBezTo>
                <a:cubicBezTo>
                  <a:pt x="4879809" y="1091081"/>
                  <a:pt x="4873975" y="1095457"/>
                  <a:pt x="4865953" y="1095457"/>
                </a:cubicBezTo>
                <a:cubicBezTo>
                  <a:pt x="4860119" y="1095457"/>
                  <a:pt x="4853556" y="1091081"/>
                  <a:pt x="4853556" y="1083059"/>
                </a:cubicBezTo>
                <a:cubicBezTo>
                  <a:pt x="4853556" y="1075037"/>
                  <a:pt x="4860119" y="1069203"/>
                  <a:pt x="4865953" y="1069203"/>
                </a:cubicBezTo>
                <a:close/>
                <a:moveTo>
                  <a:pt x="4795122" y="1069203"/>
                </a:moveTo>
                <a:cubicBezTo>
                  <a:pt x="4803144" y="1069203"/>
                  <a:pt x="4808978" y="1075037"/>
                  <a:pt x="4808978" y="1083059"/>
                </a:cubicBezTo>
                <a:cubicBezTo>
                  <a:pt x="4808978" y="1091081"/>
                  <a:pt x="4803144" y="1095457"/>
                  <a:pt x="4795122" y="1095457"/>
                </a:cubicBezTo>
                <a:cubicBezTo>
                  <a:pt x="4787830" y="1095457"/>
                  <a:pt x="4782725" y="1091081"/>
                  <a:pt x="4782725" y="1083059"/>
                </a:cubicBezTo>
                <a:cubicBezTo>
                  <a:pt x="4782725" y="1075037"/>
                  <a:pt x="4787830" y="1069203"/>
                  <a:pt x="4795122" y="1069203"/>
                </a:cubicBezTo>
                <a:close/>
                <a:moveTo>
                  <a:pt x="4726684" y="1069203"/>
                </a:moveTo>
                <a:cubicBezTo>
                  <a:pt x="4735246" y="1069203"/>
                  <a:pt x="4741472" y="1075037"/>
                  <a:pt x="4741472" y="1083059"/>
                </a:cubicBezTo>
                <a:cubicBezTo>
                  <a:pt x="4741472" y="1091081"/>
                  <a:pt x="4735246" y="1095457"/>
                  <a:pt x="4726684" y="1095457"/>
                </a:cubicBezTo>
                <a:cubicBezTo>
                  <a:pt x="4718122" y="1095457"/>
                  <a:pt x="4711896" y="1091081"/>
                  <a:pt x="4711896" y="1083059"/>
                </a:cubicBezTo>
                <a:cubicBezTo>
                  <a:pt x="4711896" y="1075037"/>
                  <a:pt x="4718122" y="1069203"/>
                  <a:pt x="4726684" y="1069203"/>
                </a:cubicBezTo>
                <a:close/>
                <a:moveTo>
                  <a:pt x="4655853" y="1069203"/>
                </a:moveTo>
                <a:cubicBezTo>
                  <a:pt x="4663637" y="1069203"/>
                  <a:pt x="4670642" y="1075037"/>
                  <a:pt x="4670642" y="1083059"/>
                </a:cubicBezTo>
                <a:cubicBezTo>
                  <a:pt x="4670642" y="1091081"/>
                  <a:pt x="4663637" y="1095457"/>
                  <a:pt x="4655853" y="1095457"/>
                </a:cubicBezTo>
                <a:cubicBezTo>
                  <a:pt x="4647291" y="1095457"/>
                  <a:pt x="4641064" y="1091081"/>
                  <a:pt x="4641064" y="1083059"/>
                </a:cubicBezTo>
                <a:cubicBezTo>
                  <a:pt x="4641064" y="1075037"/>
                  <a:pt x="4647291" y="1069203"/>
                  <a:pt x="4655853" y="1069203"/>
                </a:cubicBezTo>
                <a:close/>
                <a:moveTo>
                  <a:pt x="4585023" y="1069203"/>
                </a:moveTo>
                <a:cubicBezTo>
                  <a:pt x="4592806" y="1069203"/>
                  <a:pt x="4599811" y="1075037"/>
                  <a:pt x="4599811" y="1083059"/>
                </a:cubicBezTo>
                <a:cubicBezTo>
                  <a:pt x="4599811" y="1091081"/>
                  <a:pt x="4592806" y="1095457"/>
                  <a:pt x="4585023" y="1095457"/>
                </a:cubicBezTo>
                <a:cubicBezTo>
                  <a:pt x="4576461" y="1095457"/>
                  <a:pt x="4570235" y="1091081"/>
                  <a:pt x="4570235" y="1083059"/>
                </a:cubicBezTo>
                <a:cubicBezTo>
                  <a:pt x="4570235" y="1075037"/>
                  <a:pt x="4576461" y="1069203"/>
                  <a:pt x="4585023" y="1069203"/>
                </a:cubicBezTo>
                <a:close/>
                <a:moveTo>
                  <a:pt x="4513260" y="1069203"/>
                </a:moveTo>
                <a:cubicBezTo>
                  <a:pt x="4519094" y="1069203"/>
                  <a:pt x="4525657" y="1075430"/>
                  <a:pt x="4525657" y="1083991"/>
                </a:cubicBezTo>
                <a:cubicBezTo>
                  <a:pt x="4525657" y="1092553"/>
                  <a:pt x="4519094" y="1098780"/>
                  <a:pt x="4513260" y="1098780"/>
                </a:cubicBezTo>
                <a:cubicBezTo>
                  <a:pt x="4505238" y="1098780"/>
                  <a:pt x="4499404" y="1092553"/>
                  <a:pt x="4499404" y="1083991"/>
                </a:cubicBezTo>
                <a:cubicBezTo>
                  <a:pt x="4499404" y="1075430"/>
                  <a:pt x="4505238" y="1069203"/>
                  <a:pt x="4513260" y="1069203"/>
                </a:cubicBezTo>
                <a:close/>
                <a:moveTo>
                  <a:pt x="4439056" y="1069203"/>
                </a:moveTo>
                <a:cubicBezTo>
                  <a:pt x="4445619" y="1069203"/>
                  <a:pt x="4451453" y="1075430"/>
                  <a:pt x="4451453" y="1083991"/>
                </a:cubicBezTo>
                <a:cubicBezTo>
                  <a:pt x="4451453" y="1092553"/>
                  <a:pt x="4445619" y="1098780"/>
                  <a:pt x="4439056" y="1098780"/>
                </a:cubicBezTo>
                <a:cubicBezTo>
                  <a:pt x="4431763" y="1098780"/>
                  <a:pt x="4425200" y="1092553"/>
                  <a:pt x="4425200" y="1083991"/>
                </a:cubicBezTo>
                <a:cubicBezTo>
                  <a:pt x="4425200" y="1075430"/>
                  <a:pt x="4431763" y="1069203"/>
                  <a:pt x="4439056" y="1069203"/>
                </a:cubicBezTo>
                <a:close/>
                <a:moveTo>
                  <a:pt x="4366768" y="1069203"/>
                </a:moveTo>
                <a:cubicBezTo>
                  <a:pt x="4374790" y="1069203"/>
                  <a:pt x="4380624" y="1075430"/>
                  <a:pt x="4380624" y="1083991"/>
                </a:cubicBezTo>
                <a:cubicBezTo>
                  <a:pt x="4380624" y="1092553"/>
                  <a:pt x="4374790" y="1098780"/>
                  <a:pt x="4366768" y="1098780"/>
                </a:cubicBezTo>
                <a:cubicBezTo>
                  <a:pt x="4360934" y="1098780"/>
                  <a:pt x="4354371" y="1092553"/>
                  <a:pt x="4354371" y="1083991"/>
                </a:cubicBezTo>
                <a:cubicBezTo>
                  <a:pt x="4354371" y="1075430"/>
                  <a:pt x="4360934" y="1069203"/>
                  <a:pt x="4366768" y="1069203"/>
                </a:cubicBezTo>
                <a:close/>
                <a:moveTo>
                  <a:pt x="4295937" y="1069203"/>
                </a:moveTo>
                <a:cubicBezTo>
                  <a:pt x="4303959" y="1069203"/>
                  <a:pt x="4309793" y="1075430"/>
                  <a:pt x="4309793" y="1083991"/>
                </a:cubicBezTo>
                <a:cubicBezTo>
                  <a:pt x="4309793" y="1092553"/>
                  <a:pt x="4303959" y="1098780"/>
                  <a:pt x="4295937" y="1098780"/>
                </a:cubicBezTo>
                <a:cubicBezTo>
                  <a:pt x="4290103" y="1098780"/>
                  <a:pt x="4283540" y="1092553"/>
                  <a:pt x="4283540" y="1083991"/>
                </a:cubicBezTo>
                <a:cubicBezTo>
                  <a:pt x="4283540" y="1075430"/>
                  <a:pt x="4290103" y="1069203"/>
                  <a:pt x="4295937" y="1069203"/>
                </a:cubicBezTo>
                <a:close/>
                <a:moveTo>
                  <a:pt x="4225107" y="1069203"/>
                </a:moveTo>
                <a:cubicBezTo>
                  <a:pt x="4233129" y="1069203"/>
                  <a:pt x="4238963" y="1075430"/>
                  <a:pt x="4238963" y="1083991"/>
                </a:cubicBezTo>
                <a:cubicBezTo>
                  <a:pt x="4238963" y="1092553"/>
                  <a:pt x="4233129" y="1098780"/>
                  <a:pt x="4225107" y="1098780"/>
                </a:cubicBezTo>
                <a:cubicBezTo>
                  <a:pt x="4217085" y="1098780"/>
                  <a:pt x="4212710" y="1092553"/>
                  <a:pt x="4212710" y="1083991"/>
                </a:cubicBezTo>
                <a:cubicBezTo>
                  <a:pt x="4212710" y="1075430"/>
                  <a:pt x="4217085" y="1069203"/>
                  <a:pt x="4225107" y="1069203"/>
                </a:cubicBezTo>
                <a:close/>
                <a:moveTo>
                  <a:pt x="4153295" y="1069203"/>
                </a:moveTo>
                <a:cubicBezTo>
                  <a:pt x="4161078" y="1069203"/>
                  <a:pt x="4168083" y="1075430"/>
                  <a:pt x="4168083" y="1083991"/>
                </a:cubicBezTo>
                <a:cubicBezTo>
                  <a:pt x="4168083" y="1092553"/>
                  <a:pt x="4161078" y="1098780"/>
                  <a:pt x="4153295" y="1098780"/>
                </a:cubicBezTo>
                <a:cubicBezTo>
                  <a:pt x="4144733" y="1098780"/>
                  <a:pt x="4138507" y="1092553"/>
                  <a:pt x="4138507" y="1083991"/>
                </a:cubicBezTo>
                <a:cubicBezTo>
                  <a:pt x="4138507" y="1075430"/>
                  <a:pt x="4144733" y="1069203"/>
                  <a:pt x="4153295" y="1069203"/>
                </a:cubicBezTo>
                <a:close/>
                <a:moveTo>
                  <a:pt x="4082465" y="1069203"/>
                </a:moveTo>
                <a:cubicBezTo>
                  <a:pt x="4090249" y="1069203"/>
                  <a:pt x="4097254" y="1075430"/>
                  <a:pt x="4097254" y="1083991"/>
                </a:cubicBezTo>
                <a:cubicBezTo>
                  <a:pt x="4097254" y="1092553"/>
                  <a:pt x="4090249" y="1098780"/>
                  <a:pt x="4082465" y="1098780"/>
                </a:cubicBezTo>
                <a:cubicBezTo>
                  <a:pt x="4073903" y="1098780"/>
                  <a:pt x="4067676" y="1092553"/>
                  <a:pt x="4067676" y="1083991"/>
                </a:cubicBezTo>
                <a:cubicBezTo>
                  <a:pt x="4067676" y="1075430"/>
                  <a:pt x="4073903" y="1069203"/>
                  <a:pt x="4082465" y="1069203"/>
                </a:cubicBezTo>
                <a:close/>
                <a:moveTo>
                  <a:pt x="4011635" y="1069203"/>
                </a:moveTo>
                <a:cubicBezTo>
                  <a:pt x="4019418" y="1069203"/>
                  <a:pt x="4026423" y="1075430"/>
                  <a:pt x="4026423" y="1083991"/>
                </a:cubicBezTo>
                <a:cubicBezTo>
                  <a:pt x="4026423" y="1092553"/>
                  <a:pt x="4019418" y="1098780"/>
                  <a:pt x="4011635" y="1098780"/>
                </a:cubicBezTo>
                <a:cubicBezTo>
                  <a:pt x="4003073" y="1098780"/>
                  <a:pt x="3996847" y="1092553"/>
                  <a:pt x="3996847" y="1083991"/>
                </a:cubicBezTo>
                <a:cubicBezTo>
                  <a:pt x="3996847" y="1075430"/>
                  <a:pt x="4003073" y="1069203"/>
                  <a:pt x="4011635" y="1069203"/>
                </a:cubicBezTo>
                <a:close/>
                <a:moveTo>
                  <a:pt x="3939871" y="1069203"/>
                </a:moveTo>
                <a:cubicBezTo>
                  <a:pt x="3947893" y="1069203"/>
                  <a:pt x="3952268" y="1075430"/>
                  <a:pt x="3952268" y="1083991"/>
                </a:cubicBezTo>
                <a:cubicBezTo>
                  <a:pt x="3952268" y="1092553"/>
                  <a:pt x="3947893" y="1098780"/>
                  <a:pt x="3939871" y="1098780"/>
                </a:cubicBezTo>
                <a:cubicBezTo>
                  <a:pt x="3932578" y="1098780"/>
                  <a:pt x="3926015" y="1092553"/>
                  <a:pt x="3926015" y="1083991"/>
                </a:cubicBezTo>
                <a:cubicBezTo>
                  <a:pt x="3926015" y="1075430"/>
                  <a:pt x="3932578" y="1069203"/>
                  <a:pt x="3939871" y="1069203"/>
                </a:cubicBezTo>
                <a:close/>
                <a:moveTo>
                  <a:pt x="582439" y="1069203"/>
                </a:moveTo>
                <a:cubicBezTo>
                  <a:pt x="589732" y="1069203"/>
                  <a:pt x="596295" y="1075766"/>
                  <a:pt x="596295" y="1083059"/>
                </a:cubicBezTo>
                <a:cubicBezTo>
                  <a:pt x="596295" y="1089622"/>
                  <a:pt x="589732" y="1095457"/>
                  <a:pt x="582439" y="1095457"/>
                </a:cubicBezTo>
                <a:cubicBezTo>
                  <a:pt x="574416" y="1095457"/>
                  <a:pt x="570041" y="1089622"/>
                  <a:pt x="570041" y="1083059"/>
                </a:cubicBezTo>
                <a:cubicBezTo>
                  <a:pt x="570041" y="1075766"/>
                  <a:pt x="574416" y="1069203"/>
                  <a:pt x="582439" y="1069203"/>
                </a:cubicBezTo>
                <a:close/>
                <a:moveTo>
                  <a:pt x="513628" y="1069203"/>
                </a:moveTo>
                <a:cubicBezTo>
                  <a:pt x="521977" y="1069203"/>
                  <a:pt x="528807" y="1075766"/>
                  <a:pt x="528807" y="1083059"/>
                </a:cubicBezTo>
                <a:cubicBezTo>
                  <a:pt x="528807" y="1089622"/>
                  <a:pt x="521977" y="1095457"/>
                  <a:pt x="513628" y="1095457"/>
                </a:cubicBezTo>
                <a:cubicBezTo>
                  <a:pt x="506040" y="1095457"/>
                  <a:pt x="499209" y="1089622"/>
                  <a:pt x="499209" y="1083059"/>
                </a:cubicBezTo>
                <a:cubicBezTo>
                  <a:pt x="499209" y="1075766"/>
                  <a:pt x="506040" y="1069203"/>
                  <a:pt x="513628" y="1069203"/>
                </a:cubicBezTo>
                <a:close/>
                <a:moveTo>
                  <a:pt x="439795" y="1069203"/>
                </a:moveTo>
                <a:cubicBezTo>
                  <a:pt x="448358" y="1069203"/>
                  <a:pt x="454585" y="1075766"/>
                  <a:pt x="454585" y="1083059"/>
                </a:cubicBezTo>
                <a:cubicBezTo>
                  <a:pt x="454585" y="1089622"/>
                  <a:pt x="448358" y="1095457"/>
                  <a:pt x="439795" y="1095457"/>
                </a:cubicBezTo>
                <a:cubicBezTo>
                  <a:pt x="432012" y="1095457"/>
                  <a:pt x="425007" y="1089622"/>
                  <a:pt x="425007" y="1083059"/>
                </a:cubicBezTo>
                <a:cubicBezTo>
                  <a:pt x="425007" y="1075766"/>
                  <a:pt x="432012" y="1069203"/>
                  <a:pt x="439795" y="1069203"/>
                </a:cubicBezTo>
                <a:close/>
                <a:moveTo>
                  <a:pt x="368965" y="1069203"/>
                </a:moveTo>
                <a:cubicBezTo>
                  <a:pt x="377527" y="1069203"/>
                  <a:pt x="383754" y="1075766"/>
                  <a:pt x="383754" y="1083059"/>
                </a:cubicBezTo>
                <a:cubicBezTo>
                  <a:pt x="383754" y="1089622"/>
                  <a:pt x="377527" y="1095457"/>
                  <a:pt x="368965" y="1095457"/>
                </a:cubicBezTo>
                <a:cubicBezTo>
                  <a:pt x="361182" y="1095457"/>
                  <a:pt x="354177" y="1089622"/>
                  <a:pt x="354177" y="1083059"/>
                </a:cubicBezTo>
                <a:cubicBezTo>
                  <a:pt x="354177" y="1075766"/>
                  <a:pt x="361182" y="1069203"/>
                  <a:pt x="368965" y="1069203"/>
                </a:cubicBezTo>
                <a:close/>
                <a:moveTo>
                  <a:pt x="297201" y="1069203"/>
                </a:moveTo>
                <a:cubicBezTo>
                  <a:pt x="305223" y="1069203"/>
                  <a:pt x="309599" y="1075766"/>
                  <a:pt x="309599" y="1083059"/>
                </a:cubicBezTo>
                <a:cubicBezTo>
                  <a:pt x="309599" y="1089622"/>
                  <a:pt x="305223" y="1095457"/>
                  <a:pt x="297201" y="1095457"/>
                </a:cubicBezTo>
                <a:cubicBezTo>
                  <a:pt x="289909" y="1095457"/>
                  <a:pt x="283346" y="1089622"/>
                  <a:pt x="283346" y="1083059"/>
                </a:cubicBezTo>
                <a:cubicBezTo>
                  <a:pt x="283346" y="1075766"/>
                  <a:pt x="289909" y="1069203"/>
                  <a:pt x="297201" y="1069203"/>
                </a:cubicBezTo>
                <a:close/>
                <a:moveTo>
                  <a:pt x="226372" y="1069203"/>
                </a:moveTo>
                <a:cubicBezTo>
                  <a:pt x="232207" y="1069203"/>
                  <a:pt x="238771" y="1075766"/>
                  <a:pt x="238771" y="1083059"/>
                </a:cubicBezTo>
                <a:cubicBezTo>
                  <a:pt x="238771" y="1089622"/>
                  <a:pt x="232207" y="1095457"/>
                  <a:pt x="226372" y="1095457"/>
                </a:cubicBezTo>
                <a:cubicBezTo>
                  <a:pt x="218350" y="1095457"/>
                  <a:pt x="212516" y="1089622"/>
                  <a:pt x="212516" y="1083059"/>
                </a:cubicBezTo>
                <a:cubicBezTo>
                  <a:pt x="212516" y="1075766"/>
                  <a:pt x="218350" y="1069203"/>
                  <a:pt x="226372" y="1069203"/>
                </a:cubicBezTo>
                <a:close/>
                <a:moveTo>
                  <a:pt x="154079" y="1069203"/>
                </a:moveTo>
                <a:cubicBezTo>
                  <a:pt x="161372" y="1069203"/>
                  <a:pt x="167935" y="1075766"/>
                  <a:pt x="167935" y="1083059"/>
                </a:cubicBezTo>
                <a:cubicBezTo>
                  <a:pt x="167935" y="1089622"/>
                  <a:pt x="161372" y="1095457"/>
                  <a:pt x="154079" y="1095457"/>
                </a:cubicBezTo>
                <a:cubicBezTo>
                  <a:pt x="147516" y="1095457"/>
                  <a:pt x="141682" y="1089622"/>
                  <a:pt x="141682" y="1083059"/>
                </a:cubicBezTo>
                <a:cubicBezTo>
                  <a:pt x="141682" y="1075766"/>
                  <a:pt x="147516" y="1069203"/>
                  <a:pt x="154079" y="1069203"/>
                </a:cubicBezTo>
                <a:close/>
                <a:moveTo>
                  <a:pt x="83249" y="1069203"/>
                </a:moveTo>
                <a:cubicBezTo>
                  <a:pt x="90542" y="1069203"/>
                  <a:pt x="97105" y="1075766"/>
                  <a:pt x="97105" y="1083059"/>
                </a:cubicBezTo>
                <a:cubicBezTo>
                  <a:pt x="97105" y="1089622"/>
                  <a:pt x="90542" y="1095457"/>
                  <a:pt x="83249" y="1095457"/>
                </a:cubicBezTo>
                <a:cubicBezTo>
                  <a:pt x="76686" y="1095457"/>
                  <a:pt x="70852" y="1089622"/>
                  <a:pt x="70852" y="1083059"/>
                </a:cubicBezTo>
                <a:cubicBezTo>
                  <a:pt x="70852" y="1075766"/>
                  <a:pt x="76686" y="1069203"/>
                  <a:pt x="83249" y="1069203"/>
                </a:cubicBezTo>
                <a:close/>
                <a:moveTo>
                  <a:pt x="12014" y="1069203"/>
                </a:moveTo>
                <a:cubicBezTo>
                  <a:pt x="20258" y="1069203"/>
                  <a:pt x="26255" y="1075766"/>
                  <a:pt x="26255" y="1083059"/>
                </a:cubicBezTo>
                <a:cubicBezTo>
                  <a:pt x="26255" y="1091081"/>
                  <a:pt x="20258" y="1095457"/>
                  <a:pt x="12014" y="1095457"/>
                </a:cubicBezTo>
                <a:cubicBezTo>
                  <a:pt x="4518" y="1095457"/>
                  <a:pt x="21" y="1091081"/>
                  <a:pt x="21" y="1083059"/>
                </a:cubicBezTo>
                <a:cubicBezTo>
                  <a:pt x="21" y="1075766"/>
                  <a:pt x="4518" y="1069203"/>
                  <a:pt x="12014" y="1069203"/>
                </a:cubicBezTo>
                <a:close/>
                <a:moveTo>
                  <a:pt x="6724405" y="998371"/>
                </a:moveTo>
                <a:cubicBezTo>
                  <a:pt x="6732427" y="998371"/>
                  <a:pt x="6738261" y="1004205"/>
                  <a:pt x="6738261" y="1010768"/>
                </a:cubicBezTo>
                <a:cubicBezTo>
                  <a:pt x="6738261" y="1018061"/>
                  <a:pt x="6732427" y="1024625"/>
                  <a:pt x="6724405" y="1024625"/>
                </a:cubicBezTo>
                <a:cubicBezTo>
                  <a:pt x="6718571" y="1024625"/>
                  <a:pt x="6712008" y="1018061"/>
                  <a:pt x="6712008" y="1010768"/>
                </a:cubicBezTo>
                <a:cubicBezTo>
                  <a:pt x="6712008" y="1004205"/>
                  <a:pt x="6718571" y="998371"/>
                  <a:pt x="6724405" y="998371"/>
                </a:cubicBezTo>
                <a:close/>
                <a:moveTo>
                  <a:pt x="6653576" y="998371"/>
                </a:moveTo>
                <a:cubicBezTo>
                  <a:pt x="6660869" y="998371"/>
                  <a:pt x="6667432" y="1004205"/>
                  <a:pt x="6667432" y="1010768"/>
                </a:cubicBezTo>
                <a:cubicBezTo>
                  <a:pt x="6667432" y="1018061"/>
                  <a:pt x="6660869" y="1024625"/>
                  <a:pt x="6653576" y="1024625"/>
                </a:cubicBezTo>
                <a:cubicBezTo>
                  <a:pt x="6645554" y="1024625"/>
                  <a:pt x="6641179" y="1018061"/>
                  <a:pt x="6641179" y="1010768"/>
                </a:cubicBezTo>
                <a:cubicBezTo>
                  <a:pt x="6641179" y="1004205"/>
                  <a:pt x="6645554" y="998371"/>
                  <a:pt x="6653576" y="998371"/>
                </a:cubicBezTo>
                <a:close/>
                <a:moveTo>
                  <a:pt x="6581764" y="998371"/>
                </a:moveTo>
                <a:cubicBezTo>
                  <a:pt x="6589547" y="998371"/>
                  <a:pt x="6596552" y="1004205"/>
                  <a:pt x="6596552" y="1010768"/>
                </a:cubicBezTo>
                <a:cubicBezTo>
                  <a:pt x="6596552" y="1018061"/>
                  <a:pt x="6589547" y="1024625"/>
                  <a:pt x="6581764" y="1024625"/>
                </a:cubicBezTo>
                <a:cubicBezTo>
                  <a:pt x="6573202" y="1024625"/>
                  <a:pt x="6566976" y="1018061"/>
                  <a:pt x="6566976" y="1010768"/>
                </a:cubicBezTo>
                <a:cubicBezTo>
                  <a:pt x="6566976" y="1004205"/>
                  <a:pt x="6573202" y="998371"/>
                  <a:pt x="6581764" y="998371"/>
                </a:cubicBezTo>
                <a:close/>
                <a:moveTo>
                  <a:pt x="6510933" y="998371"/>
                </a:moveTo>
                <a:cubicBezTo>
                  <a:pt x="6518717" y="998371"/>
                  <a:pt x="6525722" y="1004205"/>
                  <a:pt x="6525722" y="1010768"/>
                </a:cubicBezTo>
                <a:cubicBezTo>
                  <a:pt x="6525722" y="1018061"/>
                  <a:pt x="6518717" y="1024625"/>
                  <a:pt x="6510933" y="1024625"/>
                </a:cubicBezTo>
                <a:cubicBezTo>
                  <a:pt x="6502371" y="1024625"/>
                  <a:pt x="6496144" y="1018061"/>
                  <a:pt x="6496144" y="1010768"/>
                </a:cubicBezTo>
                <a:cubicBezTo>
                  <a:pt x="6496144" y="1004205"/>
                  <a:pt x="6502371" y="998371"/>
                  <a:pt x="6510933" y="998371"/>
                </a:cubicBezTo>
                <a:close/>
                <a:moveTo>
                  <a:pt x="6440492" y="998371"/>
                </a:moveTo>
                <a:cubicBezTo>
                  <a:pt x="6448081" y="998371"/>
                  <a:pt x="6454911" y="1004205"/>
                  <a:pt x="6454911" y="1010768"/>
                </a:cubicBezTo>
                <a:cubicBezTo>
                  <a:pt x="6454911" y="1018061"/>
                  <a:pt x="6448081" y="1024625"/>
                  <a:pt x="6440492" y="1024625"/>
                </a:cubicBezTo>
                <a:cubicBezTo>
                  <a:pt x="6432145" y="1024625"/>
                  <a:pt x="6425315" y="1018061"/>
                  <a:pt x="6425315" y="1010768"/>
                </a:cubicBezTo>
                <a:cubicBezTo>
                  <a:pt x="6425315" y="1004205"/>
                  <a:pt x="6432145" y="998371"/>
                  <a:pt x="6440492" y="998371"/>
                </a:cubicBezTo>
                <a:close/>
                <a:moveTo>
                  <a:pt x="6368340" y="998371"/>
                </a:moveTo>
                <a:cubicBezTo>
                  <a:pt x="6376362" y="998371"/>
                  <a:pt x="6380737" y="1004205"/>
                  <a:pt x="6380737" y="1010768"/>
                </a:cubicBezTo>
                <a:cubicBezTo>
                  <a:pt x="6380737" y="1018061"/>
                  <a:pt x="6376362" y="1024625"/>
                  <a:pt x="6368340" y="1024625"/>
                </a:cubicBezTo>
                <a:cubicBezTo>
                  <a:pt x="6361047" y="1024625"/>
                  <a:pt x="6354484" y="1018061"/>
                  <a:pt x="6354484" y="1010768"/>
                </a:cubicBezTo>
                <a:cubicBezTo>
                  <a:pt x="6354484" y="1004205"/>
                  <a:pt x="6361047" y="998371"/>
                  <a:pt x="6368340" y="998371"/>
                </a:cubicBezTo>
                <a:close/>
                <a:moveTo>
                  <a:pt x="6297511" y="998371"/>
                </a:moveTo>
                <a:cubicBezTo>
                  <a:pt x="6304074" y="998371"/>
                  <a:pt x="6309908" y="1004205"/>
                  <a:pt x="6309908" y="1010768"/>
                </a:cubicBezTo>
                <a:cubicBezTo>
                  <a:pt x="6309908" y="1018061"/>
                  <a:pt x="6304074" y="1024625"/>
                  <a:pt x="6297511" y="1024625"/>
                </a:cubicBezTo>
                <a:cubicBezTo>
                  <a:pt x="6290218" y="1024625"/>
                  <a:pt x="6283655" y="1018061"/>
                  <a:pt x="6283655" y="1010768"/>
                </a:cubicBezTo>
                <a:cubicBezTo>
                  <a:pt x="6283655" y="1004205"/>
                  <a:pt x="6290218" y="998371"/>
                  <a:pt x="6297511" y="998371"/>
                </a:cubicBezTo>
                <a:close/>
                <a:moveTo>
                  <a:pt x="6226679" y="998371"/>
                </a:moveTo>
                <a:cubicBezTo>
                  <a:pt x="6233242" y="998371"/>
                  <a:pt x="6239076" y="1004205"/>
                  <a:pt x="6239076" y="1010768"/>
                </a:cubicBezTo>
                <a:cubicBezTo>
                  <a:pt x="6239076" y="1018061"/>
                  <a:pt x="6233242" y="1024625"/>
                  <a:pt x="6226679" y="1024625"/>
                </a:cubicBezTo>
                <a:cubicBezTo>
                  <a:pt x="6219386" y="1024625"/>
                  <a:pt x="6212823" y="1018061"/>
                  <a:pt x="6212823" y="1010768"/>
                </a:cubicBezTo>
                <a:cubicBezTo>
                  <a:pt x="6212823" y="1004205"/>
                  <a:pt x="6219386" y="998371"/>
                  <a:pt x="6226679" y="998371"/>
                </a:cubicBezTo>
                <a:close/>
                <a:moveTo>
                  <a:pt x="6154391" y="998371"/>
                </a:moveTo>
                <a:cubicBezTo>
                  <a:pt x="6161684" y="998371"/>
                  <a:pt x="6168247" y="1004205"/>
                  <a:pt x="6168247" y="1010768"/>
                </a:cubicBezTo>
                <a:cubicBezTo>
                  <a:pt x="6168247" y="1018061"/>
                  <a:pt x="6161684" y="1024625"/>
                  <a:pt x="6154391" y="1024625"/>
                </a:cubicBezTo>
                <a:cubicBezTo>
                  <a:pt x="6147828" y="1024625"/>
                  <a:pt x="6141994" y="1018061"/>
                  <a:pt x="6141994" y="1010768"/>
                </a:cubicBezTo>
                <a:cubicBezTo>
                  <a:pt x="6141994" y="1004205"/>
                  <a:pt x="6147828" y="998371"/>
                  <a:pt x="6154391" y="998371"/>
                </a:cubicBezTo>
                <a:close/>
                <a:moveTo>
                  <a:pt x="6083559" y="998371"/>
                </a:moveTo>
                <a:cubicBezTo>
                  <a:pt x="6090852" y="998371"/>
                  <a:pt x="6097415" y="1004205"/>
                  <a:pt x="6097415" y="1010768"/>
                </a:cubicBezTo>
                <a:cubicBezTo>
                  <a:pt x="6097415" y="1018061"/>
                  <a:pt x="6090852" y="1024625"/>
                  <a:pt x="6083559" y="1024625"/>
                </a:cubicBezTo>
                <a:cubicBezTo>
                  <a:pt x="6076996" y="1024625"/>
                  <a:pt x="6071162" y="1018061"/>
                  <a:pt x="6071162" y="1010768"/>
                </a:cubicBezTo>
                <a:cubicBezTo>
                  <a:pt x="6071162" y="1004205"/>
                  <a:pt x="6076996" y="998371"/>
                  <a:pt x="6083559" y="998371"/>
                </a:cubicBezTo>
                <a:close/>
                <a:moveTo>
                  <a:pt x="6009356" y="998371"/>
                </a:moveTo>
                <a:cubicBezTo>
                  <a:pt x="6016649" y="998371"/>
                  <a:pt x="6023212" y="1004205"/>
                  <a:pt x="6023212" y="1010768"/>
                </a:cubicBezTo>
                <a:cubicBezTo>
                  <a:pt x="6023212" y="1018061"/>
                  <a:pt x="6016649" y="1024625"/>
                  <a:pt x="6009356" y="1024625"/>
                </a:cubicBezTo>
                <a:cubicBezTo>
                  <a:pt x="6001334" y="1024625"/>
                  <a:pt x="5996959" y="1018061"/>
                  <a:pt x="5996959" y="1010768"/>
                </a:cubicBezTo>
                <a:cubicBezTo>
                  <a:pt x="5996959" y="1004205"/>
                  <a:pt x="6001334" y="998371"/>
                  <a:pt x="6009356" y="998371"/>
                </a:cubicBezTo>
                <a:close/>
                <a:moveTo>
                  <a:pt x="5940548" y="998371"/>
                </a:moveTo>
                <a:cubicBezTo>
                  <a:pt x="5948896" y="998371"/>
                  <a:pt x="5955726" y="1004205"/>
                  <a:pt x="5955726" y="1010768"/>
                </a:cubicBezTo>
                <a:cubicBezTo>
                  <a:pt x="5955726" y="1018061"/>
                  <a:pt x="5948896" y="1024625"/>
                  <a:pt x="5940548" y="1024625"/>
                </a:cubicBezTo>
                <a:cubicBezTo>
                  <a:pt x="5932960" y="1024625"/>
                  <a:pt x="5926130" y="1018061"/>
                  <a:pt x="5926130" y="1010768"/>
                </a:cubicBezTo>
                <a:cubicBezTo>
                  <a:pt x="5926130" y="1004205"/>
                  <a:pt x="5932960" y="998371"/>
                  <a:pt x="5940548" y="998371"/>
                </a:cubicBezTo>
                <a:close/>
                <a:moveTo>
                  <a:pt x="5870088" y="998371"/>
                </a:moveTo>
                <a:cubicBezTo>
                  <a:pt x="5878650" y="998371"/>
                  <a:pt x="5884877" y="1004205"/>
                  <a:pt x="5884877" y="1010768"/>
                </a:cubicBezTo>
                <a:cubicBezTo>
                  <a:pt x="5884877" y="1018061"/>
                  <a:pt x="5878650" y="1024625"/>
                  <a:pt x="5870088" y="1024625"/>
                </a:cubicBezTo>
                <a:cubicBezTo>
                  <a:pt x="5862304" y="1024625"/>
                  <a:pt x="5855299" y="1018061"/>
                  <a:pt x="5855299" y="1010768"/>
                </a:cubicBezTo>
                <a:cubicBezTo>
                  <a:pt x="5855299" y="1004205"/>
                  <a:pt x="5862304" y="998371"/>
                  <a:pt x="5870088" y="998371"/>
                </a:cubicBezTo>
                <a:close/>
                <a:moveTo>
                  <a:pt x="5799257" y="998371"/>
                </a:moveTo>
                <a:cubicBezTo>
                  <a:pt x="5807819" y="998371"/>
                  <a:pt x="5814045" y="1004205"/>
                  <a:pt x="5814045" y="1010768"/>
                </a:cubicBezTo>
                <a:cubicBezTo>
                  <a:pt x="5814045" y="1018061"/>
                  <a:pt x="5807819" y="1024625"/>
                  <a:pt x="5799257" y="1024625"/>
                </a:cubicBezTo>
                <a:cubicBezTo>
                  <a:pt x="5791474" y="1024625"/>
                  <a:pt x="5784469" y="1018061"/>
                  <a:pt x="5784469" y="1010768"/>
                </a:cubicBezTo>
                <a:cubicBezTo>
                  <a:pt x="5784469" y="1004205"/>
                  <a:pt x="5791474" y="998371"/>
                  <a:pt x="5799257" y="998371"/>
                </a:cubicBezTo>
                <a:close/>
                <a:moveTo>
                  <a:pt x="5724122" y="998371"/>
                </a:moveTo>
                <a:cubicBezTo>
                  <a:pt x="5730685" y="998371"/>
                  <a:pt x="5736519" y="1004205"/>
                  <a:pt x="5736519" y="1010768"/>
                </a:cubicBezTo>
                <a:cubicBezTo>
                  <a:pt x="5736519" y="1018061"/>
                  <a:pt x="5730685" y="1024625"/>
                  <a:pt x="5724122" y="1024625"/>
                </a:cubicBezTo>
                <a:cubicBezTo>
                  <a:pt x="5716100" y="1024625"/>
                  <a:pt x="5710266" y="1018061"/>
                  <a:pt x="5710266" y="1010768"/>
                </a:cubicBezTo>
                <a:cubicBezTo>
                  <a:pt x="5710266" y="1004205"/>
                  <a:pt x="5716100" y="998371"/>
                  <a:pt x="5724122" y="998371"/>
                </a:cubicBezTo>
                <a:close/>
                <a:moveTo>
                  <a:pt x="5653291" y="998371"/>
                </a:moveTo>
                <a:cubicBezTo>
                  <a:pt x="5659125" y="998371"/>
                  <a:pt x="5665688" y="1004205"/>
                  <a:pt x="5665688" y="1012227"/>
                </a:cubicBezTo>
                <a:cubicBezTo>
                  <a:pt x="5665688" y="1018061"/>
                  <a:pt x="5659125" y="1024625"/>
                  <a:pt x="5653291" y="1024625"/>
                </a:cubicBezTo>
                <a:cubicBezTo>
                  <a:pt x="5645269" y="1024625"/>
                  <a:pt x="5639435" y="1018061"/>
                  <a:pt x="5639435" y="1012227"/>
                </a:cubicBezTo>
                <a:cubicBezTo>
                  <a:pt x="5639435" y="1004205"/>
                  <a:pt x="5645269" y="998371"/>
                  <a:pt x="5653291" y="998371"/>
                </a:cubicBezTo>
                <a:close/>
                <a:moveTo>
                  <a:pt x="5581002" y="998371"/>
                </a:moveTo>
                <a:cubicBezTo>
                  <a:pt x="5588295" y="998371"/>
                  <a:pt x="5594858" y="1004205"/>
                  <a:pt x="5594858" y="1012227"/>
                </a:cubicBezTo>
                <a:cubicBezTo>
                  <a:pt x="5594858" y="1018061"/>
                  <a:pt x="5588295" y="1024625"/>
                  <a:pt x="5581002" y="1024625"/>
                </a:cubicBezTo>
                <a:cubicBezTo>
                  <a:pt x="5574439" y="1024625"/>
                  <a:pt x="5568605" y="1018061"/>
                  <a:pt x="5568605" y="1012227"/>
                </a:cubicBezTo>
                <a:cubicBezTo>
                  <a:pt x="5568605" y="1004205"/>
                  <a:pt x="5574439" y="998371"/>
                  <a:pt x="5581002" y="998371"/>
                </a:cubicBezTo>
                <a:close/>
                <a:moveTo>
                  <a:pt x="5510171" y="998371"/>
                </a:moveTo>
                <a:cubicBezTo>
                  <a:pt x="5517464" y="998371"/>
                  <a:pt x="5524027" y="1004205"/>
                  <a:pt x="5524027" y="1012227"/>
                </a:cubicBezTo>
                <a:cubicBezTo>
                  <a:pt x="5524027" y="1018061"/>
                  <a:pt x="5517464" y="1024625"/>
                  <a:pt x="5510171" y="1024625"/>
                </a:cubicBezTo>
                <a:cubicBezTo>
                  <a:pt x="5503608" y="1024625"/>
                  <a:pt x="5497774" y="1018061"/>
                  <a:pt x="5497774" y="1012227"/>
                </a:cubicBezTo>
                <a:cubicBezTo>
                  <a:pt x="5497774" y="1004205"/>
                  <a:pt x="5503608" y="998371"/>
                  <a:pt x="5510171" y="998371"/>
                </a:cubicBezTo>
                <a:close/>
                <a:moveTo>
                  <a:pt x="5438937" y="998371"/>
                </a:moveTo>
                <a:cubicBezTo>
                  <a:pt x="5447182" y="998371"/>
                  <a:pt x="5453178" y="1004205"/>
                  <a:pt x="5453178" y="1012227"/>
                </a:cubicBezTo>
                <a:cubicBezTo>
                  <a:pt x="5453178" y="1018061"/>
                  <a:pt x="5447182" y="1024625"/>
                  <a:pt x="5438937" y="1024625"/>
                </a:cubicBezTo>
                <a:cubicBezTo>
                  <a:pt x="5431442" y="1024625"/>
                  <a:pt x="5426945" y="1018061"/>
                  <a:pt x="5426945" y="1012227"/>
                </a:cubicBezTo>
                <a:cubicBezTo>
                  <a:pt x="5426945" y="1004205"/>
                  <a:pt x="5431442" y="998371"/>
                  <a:pt x="5438937" y="998371"/>
                </a:cubicBezTo>
                <a:close/>
                <a:moveTo>
                  <a:pt x="5367530" y="998371"/>
                </a:moveTo>
                <a:cubicBezTo>
                  <a:pt x="5376092" y="998371"/>
                  <a:pt x="5382318" y="1004205"/>
                  <a:pt x="5382318" y="1012227"/>
                </a:cubicBezTo>
                <a:cubicBezTo>
                  <a:pt x="5382318" y="1018061"/>
                  <a:pt x="5376092" y="1024625"/>
                  <a:pt x="5367530" y="1024625"/>
                </a:cubicBezTo>
                <a:cubicBezTo>
                  <a:pt x="5359747" y="1024625"/>
                  <a:pt x="5352742" y="1018061"/>
                  <a:pt x="5352742" y="1012227"/>
                </a:cubicBezTo>
                <a:cubicBezTo>
                  <a:pt x="5352742" y="1004205"/>
                  <a:pt x="5359747" y="998371"/>
                  <a:pt x="5367530" y="998371"/>
                </a:cubicBezTo>
                <a:close/>
                <a:moveTo>
                  <a:pt x="5296699" y="998371"/>
                </a:moveTo>
                <a:cubicBezTo>
                  <a:pt x="5305261" y="998371"/>
                  <a:pt x="5311488" y="1004205"/>
                  <a:pt x="5311488" y="1012227"/>
                </a:cubicBezTo>
                <a:cubicBezTo>
                  <a:pt x="5311488" y="1018061"/>
                  <a:pt x="5305261" y="1024625"/>
                  <a:pt x="5296699" y="1024625"/>
                </a:cubicBezTo>
                <a:cubicBezTo>
                  <a:pt x="5288915" y="1024625"/>
                  <a:pt x="5281910" y="1018061"/>
                  <a:pt x="5281910" y="1012227"/>
                </a:cubicBezTo>
                <a:cubicBezTo>
                  <a:pt x="5281910" y="1004205"/>
                  <a:pt x="5288915" y="998371"/>
                  <a:pt x="5296699" y="998371"/>
                </a:cubicBezTo>
                <a:close/>
                <a:moveTo>
                  <a:pt x="5225869" y="998371"/>
                </a:moveTo>
                <a:cubicBezTo>
                  <a:pt x="5234431" y="998371"/>
                  <a:pt x="5240657" y="1004205"/>
                  <a:pt x="5240657" y="1012227"/>
                </a:cubicBezTo>
                <a:cubicBezTo>
                  <a:pt x="5240657" y="1018061"/>
                  <a:pt x="5234431" y="1024625"/>
                  <a:pt x="5225869" y="1024625"/>
                </a:cubicBezTo>
                <a:cubicBezTo>
                  <a:pt x="5217307" y="1024625"/>
                  <a:pt x="5211081" y="1018061"/>
                  <a:pt x="5211081" y="1012227"/>
                </a:cubicBezTo>
                <a:cubicBezTo>
                  <a:pt x="5211081" y="1004205"/>
                  <a:pt x="5217307" y="998371"/>
                  <a:pt x="5225869" y="998371"/>
                </a:cubicBezTo>
                <a:close/>
                <a:moveTo>
                  <a:pt x="5154105" y="998371"/>
                </a:moveTo>
                <a:cubicBezTo>
                  <a:pt x="5162127" y="998371"/>
                  <a:pt x="5166502" y="1004205"/>
                  <a:pt x="5166502" y="1012227"/>
                </a:cubicBezTo>
                <a:cubicBezTo>
                  <a:pt x="5166502" y="1018061"/>
                  <a:pt x="5162127" y="1024625"/>
                  <a:pt x="5154105" y="1024625"/>
                </a:cubicBezTo>
                <a:cubicBezTo>
                  <a:pt x="5146083" y="1024625"/>
                  <a:pt x="5140249" y="1018061"/>
                  <a:pt x="5140249" y="1012227"/>
                </a:cubicBezTo>
                <a:cubicBezTo>
                  <a:pt x="5140249" y="1004205"/>
                  <a:pt x="5146083" y="998371"/>
                  <a:pt x="5154105" y="998371"/>
                </a:cubicBezTo>
                <a:close/>
                <a:moveTo>
                  <a:pt x="5083276" y="998371"/>
                </a:moveTo>
                <a:cubicBezTo>
                  <a:pt x="5089110" y="998371"/>
                  <a:pt x="5095673" y="1004205"/>
                  <a:pt x="5095673" y="1012227"/>
                </a:cubicBezTo>
                <a:cubicBezTo>
                  <a:pt x="5095673" y="1018061"/>
                  <a:pt x="5089110" y="1024625"/>
                  <a:pt x="5083276" y="1024625"/>
                </a:cubicBezTo>
                <a:cubicBezTo>
                  <a:pt x="5075254" y="1024625"/>
                  <a:pt x="5069420" y="1018061"/>
                  <a:pt x="5069420" y="1012227"/>
                </a:cubicBezTo>
                <a:cubicBezTo>
                  <a:pt x="5069420" y="1004205"/>
                  <a:pt x="5075254" y="998371"/>
                  <a:pt x="5083276" y="998371"/>
                </a:cubicBezTo>
                <a:close/>
                <a:moveTo>
                  <a:pt x="5012445" y="998371"/>
                </a:moveTo>
                <a:cubicBezTo>
                  <a:pt x="5018279" y="998371"/>
                  <a:pt x="5024842" y="1004205"/>
                  <a:pt x="5024842" y="1012227"/>
                </a:cubicBezTo>
                <a:cubicBezTo>
                  <a:pt x="5024842" y="1018061"/>
                  <a:pt x="5018279" y="1024625"/>
                  <a:pt x="5012445" y="1024625"/>
                </a:cubicBezTo>
                <a:cubicBezTo>
                  <a:pt x="5004423" y="1024625"/>
                  <a:pt x="4998589" y="1018061"/>
                  <a:pt x="4998589" y="1012227"/>
                </a:cubicBezTo>
                <a:cubicBezTo>
                  <a:pt x="4998589" y="1004205"/>
                  <a:pt x="5004423" y="998371"/>
                  <a:pt x="5012445" y="998371"/>
                </a:cubicBezTo>
                <a:close/>
                <a:moveTo>
                  <a:pt x="4940157" y="998371"/>
                </a:moveTo>
                <a:cubicBezTo>
                  <a:pt x="4948179" y="998371"/>
                  <a:pt x="4954013" y="1004205"/>
                  <a:pt x="4954013" y="1012227"/>
                </a:cubicBezTo>
                <a:cubicBezTo>
                  <a:pt x="4954013" y="1018061"/>
                  <a:pt x="4948179" y="1024625"/>
                  <a:pt x="4940157" y="1024625"/>
                </a:cubicBezTo>
                <a:cubicBezTo>
                  <a:pt x="4934323" y="1024625"/>
                  <a:pt x="4927760" y="1018061"/>
                  <a:pt x="4927760" y="1012227"/>
                </a:cubicBezTo>
                <a:cubicBezTo>
                  <a:pt x="4927760" y="1004205"/>
                  <a:pt x="4934323" y="998371"/>
                  <a:pt x="4940157" y="998371"/>
                </a:cubicBezTo>
                <a:close/>
                <a:moveTo>
                  <a:pt x="4865953" y="998371"/>
                </a:moveTo>
                <a:cubicBezTo>
                  <a:pt x="4873975" y="998371"/>
                  <a:pt x="4879809" y="1004205"/>
                  <a:pt x="4879809" y="1012227"/>
                </a:cubicBezTo>
                <a:cubicBezTo>
                  <a:pt x="4879809" y="1018061"/>
                  <a:pt x="4873975" y="1024625"/>
                  <a:pt x="4865953" y="1024625"/>
                </a:cubicBezTo>
                <a:cubicBezTo>
                  <a:pt x="4860119" y="1024625"/>
                  <a:pt x="4853556" y="1018061"/>
                  <a:pt x="4853556" y="1012227"/>
                </a:cubicBezTo>
                <a:cubicBezTo>
                  <a:pt x="4853556" y="1004205"/>
                  <a:pt x="4860119" y="998371"/>
                  <a:pt x="4865953" y="998371"/>
                </a:cubicBezTo>
                <a:close/>
                <a:moveTo>
                  <a:pt x="4797514" y="998371"/>
                </a:moveTo>
                <a:cubicBezTo>
                  <a:pt x="4806076" y="998371"/>
                  <a:pt x="4812303" y="1004205"/>
                  <a:pt x="4812303" y="1012227"/>
                </a:cubicBezTo>
                <a:cubicBezTo>
                  <a:pt x="4812303" y="1018061"/>
                  <a:pt x="4806076" y="1024625"/>
                  <a:pt x="4797514" y="1024625"/>
                </a:cubicBezTo>
                <a:cubicBezTo>
                  <a:pt x="4789730" y="1024625"/>
                  <a:pt x="4784282" y="1018061"/>
                  <a:pt x="4782725" y="1012227"/>
                </a:cubicBezTo>
                <a:cubicBezTo>
                  <a:pt x="4782725" y="1004205"/>
                  <a:pt x="4789730" y="998371"/>
                  <a:pt x="4797514" y="998371"/>
                </a:cubicBezTo>
                <a:close/>
                <a:moveTo>
                  <a:pt x="4726684" y="998371"/>
                </a:moveTo>
                <a:cubicBezTo>
                  <a:pt x="4735246" y="998371"/>
                  <a:pt x="4741472" y="1004205"/>
                  <a:pt x="4741472" y="1012227"/>
                </a:cubicBezTo>
                <a:cubicBezTo>
                  <a:pt x="4741472" y="1018061"/>
                  <a:pt x="4735246" y="1024625"/>
                  <a:pt x="4726684" y="1024625"/>
                </a:cubicBezTo>
                <a:cubicBezTo>
                  <a:pt x="4718122" y="1024625"/>
                  <a:pt x="4711896" y="1018061"/>
                  <a:pt x="4711896" y="1012227"/>
                </a:cubicBezTo>
                <a:cubicBezTo>
                  <a:pt x="4711896" y="1004205"/>
                  <a:pt x="4718122" y="998371"/>
                  <a:pt x="4726684" y="998371"/>
                </a:cubicBezTo>
                <a:close/>
                <a:moveTo>
                  <a:pt x="4655853" y="998371"/>
                </a:moveTo>
                <a:cubicBezTo>
                  <a:pt x="4663637" y="998371"/>
                  <a:pt x="4670642" y="1004205"/>
                  <a:pt x="4670642" y="1012227"/>
                </a:cubicBezTo>
                <a:cubicBezTo>
                  <a:pt x="4670642" y="1018061"/>
                  <a:pt x="4663637" y="1024625"/>
                  <a:pt x="4655853" y="1024625"/>
                </a:cubicBezTo>
                <a:cubicBezTo>
                  <a:pt x="4647291" y="1024625"/>
                  <a:pt x="4641064" y="1018061"/>
                  <a:pt x="4641064" y="1012227"/>
                </a:cubicBezTo>
                <a:cubicBezTo>
                  <a:pt x="4641064" y="1004205"/>
                  <a:pt x="4647291" y="998371"/>
                  <a:pt x="4655853" y="998371"/>
                </a:cubicBezTo>
                <a:close/>
                <a:moveTo>
                  <a:pt x="4584091" y="998371"/>
                </a:moveTo>
                <a:cubicBezTo>
                  <a:pt x="4591384" y="998371"/>
                  <a:pt x="4596488" y="1004205"/>
                  <a:pt x="4596488" y="1012227"/>
                </a:cubicBezTo>
                <a:cubicBezTo>
                  <a:pt x="4596488" y="1018061"/>
                  <a:pt x="4591384" y="1024625"/>
                  <a:pt x="4584091" y="1024625"/>
                </a:cubicBezTo>
                <a:cubicBezTo>
                  <a:pt x="4576069" y="1024625"/>
                  <a:pt x="4570235" y="1018061"/>
                  <a:pt x="4570235" y="1012227"/>
                </a:cubicBezTo>
                <a:cubicBezTo>
                  <a:pt x="4570235" y="1004205"/>
                  <a:pt x="4576069" y="998371"/>
                  <a:pt x="4584091" y="998371"/>
                </a:cubicBezTo>
                <a:close/>
                <a:moveTo>
                  <a:pt x="4513260" y="998371"/>
                </a:moveTo>
                <a:cubicBezTo>
                  <a:pt x="4519094" y="998371"/>
                  <a:pt x="4525657" y="1004205"/>
                  <a:pt x="4525657" y="1012227"/>
                </a:cubicBezTo>
                <a:cubicBezTo>
                  <a:pt x="4525657" y="1019520"/>
                  <a:pt x="4519094" y="1024625"/>
                  <a:pt x="4513260" y="1024625"/>
                </a:cubicBezTo>
                <a:cubicBezTo>
                  <a:pt x="4505238" y="1024625"/>
                  <a:pt x="4499404" y="1019520"/>
                  <a:pt x="4499404" y="1012227"/>
                </a:cubicBezTo>
                <a:cubicBezTo>
                  <a:pt x="4499404" y="1004205"/>
                  <a:pt x="4505238" y="998371"/>
                  <a:pt x="4513260" y="998371"/>
                </a:cubicBezTo>
                <a:close/>
                <a:moveTo>
                  <a:pt x="4439056" y="998371"/>
                </a:moveTo>
                <a:cubicBezTo>
                  <a:pt x="4445619" y="998371"/>
                  <a:pt x="4451453" y="1004205"/>
                  <a:pt x="4451453" y="1012227"/>
                </a:cubicBezTo>
                <a:cubicBezTo>
                  <a:pt x="4451453" y="1019520"/>
                  <a:pt x="4445619" y="1024625"/>
                  <a:pt x="4439056" y="1024625"/>
                </a:cubicBezTo>
                <a:cubicBezTo>
                  <a:pt x="4431763" y="1024625"/>
                  <a:pt x="4425200" y="1019520"/>
                  <a:pt x="4425200" y="1012227"/>
                </a:cubicBezTo>
                <a:cubicBezTo>
                  <a:pt x="4425200" y="1004205"/>
                  <a:pt x="4431763" y="998371"/>
                  <a:pt x="4439056" y="998371"/>
                </a:cubicBezTo>
                <a:close/>
                <a:moveTo>
                  <a:pt x="4366768" y="998371"/>
                </a:moveTo>
                <a:cubicBezTo>
                  <a:pt x="4374790" y="998371"/>
                  <a:pt x="4380624" y="1004205"/>
                  <a:pt x="4380624" y="1012227"/>
                </a:cubicBezTo>
                <a:cubicBezTo>
                  <a:pt x="4380624" y="1019520"/>
                  <a:pt x="4374790" y="1024625"/>
                  <a:pt x="4366768" y="1024625"/>
                </a:cubicBezTo>
                <a:cubicBezTo>
                  <a:pt x="4360934" y="1024625"/>
                  <a:pt x="4354371" y="1019520"/>
                  <a:pt x="4354371" y="1012227"/>
                </a:cubicBezTo>
                <a:cubicBezTo>
                  <a:pt x="4354371" y="1004205"/>
                  <a:pt x="4360934" y="998371"/>
                  <a:pt x="4366768" y="998371"/>
                </a:cubicBezTo>
                <a:close/>
                <a:moveTo>
                  <a:pt x="4295937" y="998371"/>
                </a:moveTo>
                <a:cubicBezTo>
                  <a:pt x="4303959" y="998371"/>
                  <a:pt x="4309793" y="1004205"/>
                  <a:pt x="4309793" y="1012227"/>
                </a:cubicBezTo>
                <a:cubicBezTo>
                  <a:pt x="4309793" y="1019520"/>
                  <a:pt x="4303959" y="1024625"/>
                  <a:pt x="4295937" y="1024625"/>
                </a:cubicBezTo>
                <a:cubicBezTo>
                  <a:pt x="4290103" y="1024625"/>
                  <a:pt x="4283540" y="1019520"/>
                  <a:pt x="4283540" y="1012227"/>
                </a:cubicBezTo>
                <a:cubicBezTo>
                  <a:pt x="4283540" y="1004205"/>
                  <a:pt x="4290103" y="998371"/>
                  <a:pt x="4295937" y="998371"/>
                </a:cubicBezTo>
                <a:close/>
                <a:moveTo>
                  <a:pt x="4225107" y="998371"/>
                </a:moveTo>
                <a:cubicBezTo>
                  <a:pt x="4233129" y="998371"/>
                  <a:pt x="4238963" y="1004205"/>
                  <a:pt x="4238963" y="1012227"/>
                </a:cubicBezTo>
                <a:cubicBezTo>
                  <a:pt x="4238963" y="1019520"/>
                  <a:pt x="4233129" y="1024625"/>
                  <a:pt x="4225107" y="1024625"/>
                </a:cubicBezTo>
                <a:cubicBezTo>
                  <a:pt x="4217085" y="1024625"/>
                  <a:pt x="4212710" y="1019520"/>
                  <a:pt x="4212710" y="1012227"/>
                </a:cubicBezTo>
                <a:cubicBezTo>
                  <a:pt x="4212710" y="1004205"/>
                  <a:pt x="4217085" y="998371"/>
                  <a:pt x="4225107" y="998371"/>
                </a:cubicBezTo>
                <a:close/>
                <a:moveTo>
                  <a:pt x="4153295" y="998371"/>
                </a:moveTo>
                <a:cubicBezTo>
                  <a:pt x="4161078" y="998371"/>
                  <a:pt x="4168083" y="1004205"/>
                  <a:pt x="4168083" y="1012227"/>
                </a:cubicBezTo>
                <a:cubicBezTo>
                  <a:pt x="4168083" y="1019520"/>
                  <a:pt x="4161078" y="1024625"/>
                  <a:pt x="4153295" y="1024625"/>
                </a:cubicBezTo>
                <a:cubicBezTo>
                  <a:pt x="4144733" y="1024625"/>
                  <a:pt x="4138507" y="1019520"/>
                  <a:pt x="4138507" y="1012227"/>
                </a:cubicBezTo>
                <a:cubicBezTo>
                  <a:pt x="4138507" y="1004205"/>
                  <a:pt x="4144733" y="998371"/>
                  <a:pt x="4153295" y="998371"/>
                </a:cubicBezTo>
                <a:close/>
                <a:moveTo>
                  <a:pt x="4082465" y="998371"/>
                </a:moveTo>
                <a:cubicBezTo>
                  <a:pt x="4090249" y="998371"/>
                  <a:pt x="4097254" y="1004205"/>
                  <a:pt x="4097254" y="1012227"/>
                </a:cubicBezTo>
                <a:cubicBezTo>
                  <a:pt x="4097254" y="1019520"/>
                  <a:pt x="4090249" y="1024625"/>
                  <a:pt x="4082465" y="1024625"/>
                </a:cubicBezTo>
                <a:cubicBezTo>
                  <a:pt x="4073903" y="1024625"/>
                  <a:pt x="4067676" y="1019520"/>
                  <a:pt x="4067676" y="1012227"/>
                </a:cubicBezTo>
                <a:cubicBezTo>
                  <a:pt x="4067676" y="1004205"/>
                  <a:pt x="4073903" y="998371"/>
                  <a:pt x="4082465" y="998371"/>
                </a:cubicBezTo>
                <a:close/>
                <a:moveTo>
                  <a:pt x="4011635" y="998371"/>
                </a:moveTo>
                <a:cubicBezTo>
                  <a:pt x="4019418" y="998371"/>
                  <a:pt x="4026423" y="1004205"/>
                  <a:pt x="4026423" y="1012227"/>
                </a:cubicBezTo>
                <a:cubicBezTo>
                  <a:pt x="4026423" y="1019520"/>
                  <a:pt x="4019418" y="1024625"/>
                  <a:pt x="4011635" y="1024625"/>
                </a:cubicBezTo>
                <a:cubicBezTo>
                  <a:pt x="4003073" y="1024625"/>
                  <a:pt x="3996847" y="1019520"/>
                  <a:pt x="3996847" y="1012227"/>
                </a:cubicBezTo>
                <a:cubicBezTo>
                  <a:pt x="3996847" y="1004205"/>
                  <a:pt x="4003073" y="998371"/>
                  <a:pt x="4011635" y="998371"/>
                </a:cubicBezTo>
                <a:close/>
                <a:moveTo>
                  <a:pt x="3939871" y="998371"/>
                </a:moveTo>
                <a:cubicBezTo>
                  <a:pt x="3947893" y="998371"/>
                  <a:pt x="3952268" y="1004205"/>
                  <a:pt x="3952268" y="1012227"/>
                </a:cubicBezTo>
                <a:cubicBezTo>
                  <a:pt x="3952268" y="1019520"/>
                  <a:pt x="3947893" y="1024625"/>
                  <a:pt x="3939871" y="1024625"/>
                </a:cubicBezTo>
                <a:cubicBezTo>
                  <a:pt x="3932578" y="1024625"/>
                  <a:pt x="3926015" y="1019520"/>
                  <a:pt x="3926015" y="1012227"/>
                </a:cubicBezTo>
                <a:cubicBezTo>
                  <a:pt x="3926015" y="1004205"/>
                  <a:pt x="3932578" y="998371"/>
                  <a:pt x="3939871" y="998371"/>
                </a:cubicBezTo>
                <a:close/>
                <a:moveTo>
                  <a:pt x="3869042" y="998371"/>
                </a:moveTo>
                <a:cubicBezTo>
                  <a:pt x="3875605" y="998371"/>
                  <a:pt x="3881439" y="1004598"/>
                  <a:pt x="3881439" y="1013160"/>
                </a:cubicBezTo>
                <a:cubicBezTo>
                  <a:pt x="3881439" y="1020944"/>
                  <a:pt x="3875605" y="1027949"/>
                  <a:pt x="3869042" y="1027949"/>
                </a:cubicBezTo>
                <a:cubicBezTo>
                  <a:pt x="3861749" y="1027949"/>
                  <a:pt x="3855186" y="1020944"/>
                  <a:pt x="3855186" y="1013160"/>
                </a:cubicBezTo>
                <a:cubicBezTo>
                  <a:pt x="3855186" y="1004598"/>
                  <a:pt x="3861749" y="998371"/>
                  <a:pt x="3869042" y="998371"/>
                </a:cubicBezTo>
                <a:close/>
                <a:moveTo>
                  <a:pt x="3798211" y="998371"/>
                </a:moveTo>
                <a:cubicBezTo>
                  <a:pt x="3804774" y="998371"/>
                  <a:pt x="3810608" y="1004598"/>
                  <a:pt x="3810608" y="1013160"/>
                </a:cubicBezTo>
                <a:cubicBezTo>
                  <a:pt x="3810608" y="1020944"/>
                  <a:pt x="3804774" y="1027949"/>
                  <a:pt x="3798211" y="1027949"/>
                </a:cubicBezTo>
                <a:cubicBezTo>
                  <a:pt x="3790918" y="1027949"/>
                  <a:pt x="3784355" y="1020944"/>
                  <a:pt x="3784355" y="1013160"/>
                </a:cubicBezTo>
                <a:cubicBezTo>
                  <a:pt x="3784355" y="1004598"/>
                  <a:pt x="3790918" y="998371"/>
                  <a:pt x="3798211" y="998371"/>
                </a:cubicBezTo>
                <a:close/>
                <a:moveTo>
                  <a:pt x="3725922" y="998371"/>
                </a:moveTo>
                <a:cubicBezTo>
                  <a:pt x="3733944" y="998371"/>
                  <a:pt x="3739778" y="1004598"/>
                  <a:pt x="3739778" y="1013160"/>
                </a:cubicBezTo>
                <a:cubicBezTo>
                  <a:pt x="3739778" y="1020944"/>
                  <a:pt x="3733944" y="1027949"/>
                  <a:pt x="3725922" y="1027949"/>
                </a:cubicBezTo>
                <a:cubicBezTo>
                  <a:pt x="3719359" y="1027949"/>
                  <a:pt x="3713525" y="1020944"/>
                  <a:pt x="3713525" y="1013160"/>
                </a:cubicBezTo>
                <a:cubicBezTo>
                  <a:pt x="3713525" y="1004598"/>
                  <a:pt x="3719359" y="998371"/>
                  <a:pt x="3725922" y="998371"/>
                </a:cubicBezTo>
                <a:close/>
                <a:moveTo>
                  <a:pt x="724105" y="998371"/>
                </a:moveTo>
                <a:cubicBezTo>
                  <a:pt x="731398" y="998371"/>
                  <a:pt x="737962" y="1004205"/>
                  <a:pt x="737962" y="1010768"/>
                </a:cubicBezTo>
                <a:cubicBezTo>
                  <a:pt x="737962" y="1018061"/>
                  <a:pt x="731398" y="1024625"/>
                  <a:pt x="724105" y="1024625"/>
                </a:cubicBezTo>
                <a:cubicBezTo>
                  <a:pt x="717541" y="1024625"/>
                  <a:pt x="711707" y="1018061"/>
                  <a:pt x="711707" y="1010768"/>
                </a:cubicBezTo>
                <a:cubicBezTo>
                  <a:pt x="711707" y="1004205"/>
                  <a:pt x="717541" y="998371"/>
                  <a:pt x="724105" y="998371"/>
                </a:cubicBezTo>
                <a:close/>
                <a:moveTo>
                  <a:pt x="653274" y="998371"/>
                </a:moveTo>
                <a:cubicBezTo>
                  <a:pt x="660567" y="998371"/>
                  <a:pt x="667129" y="1004205"/>
                  <a:pt x="667129" y="1010768"/>
                </a:cubicBezTo>
                <a:cubicBezTo>
                  <a:pt x="667129" y="1018061"/>
                  <a:pt x="660567" y="1024625"/>
                  <a:pt x="653274" y="1024625"/>
                </a:cubicBezTo>
                <a:cubicBezTo>
                  <a:pt x="646711" y="1024625"/>
                  <a:pt x="640877" y="1018061"/>
                  <a:pt x="640877" y="1010768"/>
                </a:cubicBezTo>
                <a:cubicBezTo>
                  <a:pt x="640877" y="1004205"/>
                  <a:pt x="646711" y="998371"/>
                  <a:pt x="653274" y="998371"/>
                </a:cubicBezTo>
                <a:close/>
                <a:moveTo>
                  <a:pt x="582446" y="998371"/>
                </a:moveTo>
                <a:cubicBezTo>
                  <a:pt x="589738" y="998371"/>
                  <a:pt x="596301" y="1004205"/>
                  <a:pt x="596301" y="1010768"/>
                </a:cubicBezTo>
                <a:cubicBezTo>
                  <a:pt x="596301" y="1018061"/>
                  <a:pt x="589738" y="1024625"/>
                  <a:pt x="582446" y="1024625"/>
                </a:cubicBezTo>
                <a:cubicBezTo>
                  <a:pt x="574423" y="1024625"/>
                  <a:pt x="570047" y="1018061"/>
                  <a:pt x="570047" y="1010768"/>
                </a:cubicBezTo>
                <a:cubicBezTo>
                  <a:pt x="570047" y="1004205"/>
                  <a:pt x="574423" y="998371"/>
                  <a:pt x="582446" y="998371"/>
                </a:cubicBezTo>
                <a:close/>
                <a:moveTo>
                  <a:pt x="513636" y="998371"/>
                </a:moveTo>
                <a:cubicBezTo>
                  <a:pt x="521983" y="998371"/>
                  <a:pt x="528813" y="1004205"/>
                  <a:pt x="528813" y="1010768"/>
                </a:cubicBezTo>
                <a:cubicBezTo>
                  <a:pt x="528813" y="1018061"/>
                  <a:pt x="521983" y="1024625"/>
                  <a:pt x="513636" y="1024625"/>
                </a:cubicBezTo>
                <a:cubicBezTo>
                  <a:pt x="506046" y="1024625"/>
                  <a:pt x="499216" y="1018061"/>
                  <a:pt x="499216" y="1010768"/>
                </a:cubicBezTo>
                <a:cubicBezTo>
                  <a:pt x="499216" y="1004205"/>
                  <a:pt x="506046" y="998371"/>
                  <a:pt x="513636" y="998371"/>
                </a:cubicBezTo>
                <a:close/>
                <a:moveTo>
                  <a:pt x="439802" y="998371"/>
                </a:moveTo>
                <a:cubicBezTo>
                  <a:pt x="448365" y="998371"/>
                  <a:pt x="454592" y="1004205"/>
                  <a:pt x="454592" y="1010768"/>
                </a:cubicBezTo>
                <a:cubicBezTo>
                  <a:pt x="454592" y="1018061"/>
                  <a:pt x="448365" y="1024625"/>
                  <a:pt x="439802" y="1024625"/>
                </a:cubicBezTo>
                <a:cubicBezTo>
                  <a:pt x="432019" y="1024625"/>
                  <a:pt x="425014" y="1018061"/>
                  <a:pt x="425014" y="1010768"/>
                </a:cubicBezTo>
                <a:cubicBezTo>
                  <a:pt x="425014" y="1004205"/>
                  <a:pt x="432019" y="998371"/>
                  <a:pt x="439802" y="998371"/>
                </a:cubicBezTo>
                <a:close/>
                <a:moveTo>
                  <a:pt x="368040" y="998371"/>
                </a:moveTo>
                <a:cubicBezTo>
                  <a:pt x="376061" y="998371"/>
                  <a:pt x="380438" y="1004205"/>
                  <a:pt x="380438" y="1012227"/>
                </a:cubicBezTo>
                <a:cubicBezTo>
                  <a:pt x="380438" y="1018061"/>
                  <a:pt x="376061" y="1024625"/>
                  <a:pt x="368040" y="1024625"/>
                </a:cubicBezTo>
                <a:cubicBezTo>
                  <a:pt x="360747" y="1024625"/>
                  <a:pt x="354183" y="1018061"/>
                  <a:pt x="354183" y="1012227"/>
                </a:cubicBezTo>
                <a:cubicBezTo>
                  <a:pt x="354183" y="1004205"/>
                  <a:pt x="360747" y="998371"/>
                  <a:pt x="368040" y="998371"/>
                </a:cubicBezTo>
                <a:close/>
                <a:moveTo>
                  <a:pt x="297208" y="998371"/>
                </a:moveTo>
                <a:cubicBezTo>
                  <a:pt x="303771" y="998371"/>
                  <a:pt x="309606" y="1004205"/>
                  <a:pt x="309606" y="1012227"/>
                </a:cubicBezTo>
                <a:cubicBezTo>
                  <a:pt x="309606" y="1018061"/>
                  <a:pt x="303771" y="1024625"/>
                  <a:pt x="297208" y="1024625"/>
                </a:cubicBezTo>
                <a:cubicBezTo>
                  <a:pt x="289916" y="1024625"/>
                  <a:pt x="283352" y="1018061"/>
                  <a:pt x="283352" y="1012227"/>
                </a:cubicBezTo>
                <a:cubicBezTo>
                  <a:pt x="283352" y="1004205"/>
                  <a:pt x="289916" y="998371"/>
                  <a:pt x="297208" y="998371"/>
                </a:cubicBezTo>
                <a:close/>
                <a:moveTo>
                  <a:pt x="226379" y="998371"/>
                </a:moveTo>
                <a:cubicBezTo>
                  <a:pt x="232214" y="998371"/>
                  <a:pt x="238778" y="1004205"/>
                  <a:pt x="238778" y="1012227"/>
                </a:cubicBezTo>
                <a:cubicBezTo>
                  <a:pt x="238778" y="1018061"/>
                  <a:pt x="232214" y="1024625"/>
                  <a:pt x="226379" y="1024625"/>
                </a:cubicBezTo>
                <a:cubicBezTo>
                  <a:pt x="218357" y="1024625"/>
                  <a:pt x="212523" y="1018061"/>
                  <a:pt x="212523" y="1012227"/>
                </a:cubicBezTo>
                <a:cubicBezTo>
                  <a:pt x="212523" y="1004205"/>
                  <a:pt x="218357" y="998371"/>
                  <a:pt x="226379" y="998371"/>
                </a:cubicBezTo>
                <a:close/>
                <a:moveTo>
                  <a:pt x="154085" y="998371"/>
                </a:moveTo>
                <a:cubicBezTo>
                  <a:pt x="161377" y="998371"/>
                  <a:pt x="167941" y="1004205"/>
                  <a:pt x="167941" y="1012227"/>
                </a:cubicBezTo>
                <a:cubicBezTo>
                  <a:pt x="167941" y="1018061"/>
                  <a:pt x="161377" y="1024625"/>
                  <a:pt x="154085" y="1024625"/>
                </a:cubicBezTo>
                <a:cubicBezTo>
                  <a:pt x="147521" y="1024625"/>
                  <a:pt x="141687" y="1018061"/>
                  <a:pt x="141687" y="1012227"/>
                </a:cubicBezTo>
                <a:cubicBezTo>
                  <a:pt x="141687" y="1004205"/>
                  <a:pt x="147521" y="998371"/>
                  <a:pt x="154085" y="998371"/>
                </a:cubicBezTo>
                <a:close/>
                <a:moveTo>
                  <a:pt x="83255" y="998371"/>
                </a:moveTo>
                <a:cubicBezTo>
                  <a:pt x="90548" y="998371"/>
                  <a:pt x="97111" y="1004205"/>
                  <a:pt x="97111" y="1012227"/>
                </a:cubicBezTo>
                <a:cubicBezTo>
                  <a:pt x="97111" y="1018061"/>
                  <a:pt x="90548" y="1024625"/>
                  <a:pt x="83255" y="1024625"/>
                </a:cubicBezTo>
                <a:cubicBezTo>
                  <a:pt x="76692" y="1024625"/>
                  <a:pt x="70858" y="1018061"/>
                  <a:pt x="70858" y="1012227"/>
                </a:cubicBezTo>
                <a:cubicBezTo>
                  <a:pt x="70858" y="1004205"/>
                  <a:pt x="76692" y="998371"/>
                  <a:pt x="83255" y="998371"/>
                </a:cubicBezTo>
                <a:close/>
                <a:moveTo>
                  <a:pt x="12019" y="998371"/>
                </a:moveTo>
                <a:cubicBezTo>
                  <a:pt x="20264" y="998371"/>
                  <a:pt x="26260" y="1004205"/>
                  <a:pt x="26260" y="1012227"/>
                </a:cubicBezTo>
                <a:cubicBezTo>
                  <a:pt x="26260" y="1018061"/>
                  <a:pt x="20264" y="1024625"/>
                  <a:pt x="12019" y="1024625"/>
                </a:cubicBezTo>
                <a:cubicBezTo>
                  <a:pt x="4524" y="1024625"/>
                  <a:pt x="27" y="1018061"/>
                  <a:pt x="27" y="1012227"/>
                </a:cubicBezTo>
                <a:cubicBezTo>
                  <a:pt x="27" y="1004205"/>
                  <a:pt x="4524" y="998371"/>
                  <a:pt x="12019" y="998371"/>
                </a:cubicBezTo>
                <a:close/>
                <a:moveTo>
                  <a:pt x="870603" y="927542"/>
                </a:moveTo>
                <a:cubicBezTo>
                  <a:pt x="877167" y="927542"/>
                  <a:pt x="883001" y="933376"/>
                  <a:pt x="883001" y="939939"/>
                </a:cubicBezTo>
                <a:cubicBezTo>
                  <a:pt x="883001" y="947232"/>
                  <a:pt x="877167" y="953796"/>
                  <a:pt x="870603" y="953796"/>
                </a:cubicBezTo>
                <a:cubicBezTo>
                  <a:pt x="863310" y="953796"/>
                  <a:pt x="856747" y="947232"/>
                  <a:pt x="856747" y="939939"/>
                </a:cubicBezTo>
                <a:cubicBezTo>
                  <a:pt x="856747" y="933376"/>
                  <a:pt x="863310" y="927542"/>
                  <a:pt x="870603" y="927542"/>
                </a:cubicBezTo>
                <a:close/>
                <a:moveTo>
                  <a:pt x="799773" y="927542"/>
                </a:moveTo>
                <a:cubicBezTo>
                  <a:pt x="806337" y="927542"/>
                  <a:pt x="812171" y="933376"/>
                  <a:pt x="812171" y="939939"/>
                </a:cubicBezTo>
                <a:cubicBezTo>
                  <a:pt x="812171" y="947232"/>
                  <a:pt x="806337" y="953796"/>
                  <a:pt x="799773" y="953796"/>
                </a:cubicBezTo>
                <a:cubicBezTo>
                  <a:pt x="792481" y="953796"/>
                  <a:pt x="785917" y="947232"/>
                  <a:pt x="785917" y="939939"/>
                </a:cubicBezTo>
                <a:cubicBezTo>
                  <a:pt x="785917" y="933376"/>
                  <a:pt x="792481" y="927542"/>
                  <a:pt x="799773" y="927542"/>
                </a:cubicBezTo>
                <a:close/>
                <a:moveTo>
                  <a:pt x="724112" y="927542"/>
                </a:moveTo>
                <a:cubicBezTo>
                  <a:pt x="731405" y="927542"/>
                  <a:pt x="737968" y="933376"/>
                  <a:pt x="737968" y="939939"/>
                </a:cubicBezTo>
                <a:cubicBezTo>
                  <a:pt x="737968" y="947232"/>
                  <a:pt x="731405" y="953796"/>
                  <a:pt x="724112" y="953796"/>
                </a:cubicBezTo>
                <a:cubicBezTo>
                  <a:pt x="717548" y="953796"/>
                  <a:pt x="711714" y="947232"/>
                  <a:pt x="711714" y="939939"/>
                </a:cubicBezTo>
                <a:cubicBezTo>
                  <a:pt x="711714" y="933376"/>
                  <a:pt x="717548" y="927542"/>
                  <a:pt x="724112" y="927542"/>
                </a:cubicBezTo>
                <a:close/>
                <a:moveTo>
                  <a:pt x="653281" y="927542"/>
                </a:moveTo>
                <a:cubicBezTo>
                  <a:pt x="660573" y="927542"/>
                  <a:pt x="667137" y="933376"/>
                  <a:pt x="667137" y="939939"/>
                </a:cubicBezTo>
                <a:cubicBezTo>
                  <a:pt x="667137" y="947232"/>
                  <a:pt x="660573" y="953796"/>
                  <a:pt x="653281" y="953796"/>
                </a:cubicBezTo>
                <a:cubicBezTo>
                  <a:pt x="646718" y="953796"/>
                  <a:pt x="640884" y="947232"/>
                  <a:pt x="640884" y="939939"/>
                </a:cubicBezTo>
                <a:cubicBezTo>
                  <a:pt x="640884" y="933376"/>
                  <a:pt x="645259" y="927542"/>
                  <a:pt x="653281" y="927542"/>
                </a:cubicBezTo>
                <a:close/>
                <a:moveTo>
                  <a:pt x="582453" y="927542"/>
                </a:moveTo>
                <a:cubicBezTo>
                  <a:pt x="589745" y="927542"/>
                  <a:pt x="596309" y="933376"/>
                  <a:pt x="596309" y="939939"/>
                </a:cubicBezTo>
                <a:cubicBezTo>
                  <a:pt x="596309" y="947232"/>
                  <a:pt x="589745" y="953796"/>
                  <a:pt x="582453" y="953796"/>
                </a:cubicBezTo>
                <a:cubicBezTo>
                  <a:pt x="574430" y="953796"/>
                  <a:pt x="570054" y="947232"/>
                  <a:pt x="570054" y="939939"/>
                </a:cubicBezTo>
                <a:cubicBezTo>
                  <a:pt x="570054" y="933376"/>
                  <a:pt x="574430" y="927542"/>
                  <a:pt x="582453" y="927542"/>
                </a:cubicBezTo>
                <a:close/>
                <a:moveTo>
                  <a:pt x="513642" y="927542"/>
                </a:moveTo>
                <a:cubicBezTo>
                  <a:pt x="521990" y="927542"/>
                  <a:pt x="528820" y="933376"/>
                  <a:pt x="528820" y="939939"/>
                </a:cubicBezTo>
                <a:cubicBezTo>
                  <a:pt x="528820" y="947232"/>
                  <a:pt x="521990" y="953796"/>
                  <a:pt x="513642" y="953796"/>
                </a:cubicBezTo>
                <a:cubicBezTo>
                  <a:pt x="506053" y="953796"/>
                  <a:pt x="499223" y="947232"/>
                  <a:pt x="499223" y="939939"/>
                </a:cubicBezTo>
                <a:cubicBezTo>
                  <a:pt x="499223" y="933376"/>
                  <a:pt x="506053" y="927542"/>
                  <a:pt x="513642" y="927542"/>
                </a:cubicBezTo>
                <a:close/>
                <a:moveTo>
                  <a:pt x="439809" y="927542"/>
                </a:moveTo>
                <a:cubicBezTo>
                  <a:pt x="448372" y="927542"/>
                  <a:pt x="454599" y="933376"/>
                  <a:pt x="454599" y="939939"/>
                </a:cubicBezTo>
                <a:cubicBezTo>
                  <a:pt x="454599" y="947232"/>
                  <a:pt x="448372" y="953796"/>
                  <a:pt x="439809" y="953796"/>
                </a:cubicBezTo>
                <a:cubicBezTo>
                  <a:pt x="432026" y="953796"/>
                  <a:pt x="425021" y="947232"/>
                  <a:pt x="425021" y="939939"/>
                </a:cubicBezTo>
                <a:cubicBezTo>
                  <a:pt x="425021" y="933376"/>
                  <a:pt x="432026" y="927542"/>
                  <a:pt x="439809" y="927542"/>
                </a:cubicBezTo>
                <a:close/>
                <a:moveTo>
                  <a:pt x="368046" y="927542"/>
                </a:moveTo>
                <a:cubicBezTo>
                  <a:pt x="376068" y="927542"/>
                  <a:pt x="380444" y="933376"/>
                  <a:pt x="380444" y="939939"/>
                </a:cubicBezTo>
                <a:cubicBezTo>
                  <a:pt x="380444" y="947232"/>
                  <a:pt x="376068" y="953796"/>
                  <a:pt x="368046" y="953796"/>
                </a:cubicBezTo>
                <a:cubicBezTo>
                  <a:pt x="360754" y="953796"/>
                  <a:pt x="354191" y="947232"/>
                  <a:pt x="354191" y="939939"/>
                </a:cubicBezTo>
                <a:cubicBezTo>
                  <a:pt x="354191" y="933376"/>
                  <a:pt x="360754" y="927542"/>
                  <a:pt x="368046" y="927542"/>
                </a:cubicBezTo>
                <a:close/>
                <a:moveTo>
                  <a:pt x="297214" y="927542"/>
                </a:moveTo>
                <a:cubicBezTo>
                  <a:pt x="303777" y="927542"/>
                  <a:pt x="309612" y="933376"/>
                  <a:pt x="309612" y="939939"/>
                </a:cubicBezTo>
                <a:cubicBezTo>
                  <a:pt x="309612" y="947232"/>
                  <a:pt x="303777" y="953796"/>
                  <a:pt x="297214" y="953796"/>
                </a:cubicBezTo>
                <a:cubicBezTo>
                  <a:pt x="289922" y="953796"/>
                  <a:pt x="283359" y="947232"/>
                  <a:pt x="283359" y="939939"/>
                </a:cubicBezTo>
                <a:cubicBezTo>
                  <a:pt x="283359" y="933376"/>
                  <a:pt x="289922" y="927542"/>
                  <a:pt x="297214" y="927542"/>
                </a:cubicBezTo>
                <a:close/>
                <a:moveTo>
                  <a:pt x="226386" y="927542"/>
                </a:moveTo>
                <a:cubicBezTo>
                  <a:pt x="232220" y="927542"/>
                  <a:pt x="238784" y="933376"/>
                  <a:pt x="238784" y="939939"/>
                </a:cubicBezTo>
                <a:cubicBezTo>
                  <a:pt x="238784" y="947232"/>
                  <a:pt x="232220" y="953796"/>
                  <a:pt x="226386" y="953796"/>
                </a:cubicBezTo>
                <a:cubicBezTo>
                  <a:pt x="218363" y="953796"/>
                  <a:pt x="212530" y="947232"/>
                  <a:pt x="212530" y="939939"/>
                </a:cubicBezTo>
                <a:cubicBezTo>
                  <a:pt x="212530" y="933376"/>
                  <a:pt x="218363" y="927542"/>
                  <a:pt x="226386" y="927542"/>
                </a:cubicBezTo>
                <a:close/>
                <a:moveTo>
                  <a:pt x="154091" y="927542"/>
                </a:moveTo>
                <a:cubicBezTo>
                  <a:pt x="161383" y="927542"/>
                  <a:pt x="167947" y="933376"/>
                  <a:pt x="167947" y="939939"/>
                </a:cubicBezTo>
                <a:cubicBezTo>
                  <a:pt x="167947" y="947232"/>
                  <a:pt x="161383" y="953796"/>
                  <a:pt x="154091" y="953796"/>
                </a:cubicBezTo>
                <a:cubicBezTo>
                  <a:pt x="147527" y="953796"/>
                  <a:pt x="141693" y="947232"/>
                  <a:pt x="141693" y="939939"/>
                </a:cubicBezTo>
                <a:cubicBezTo>
                  <a:pt x="141693" y="933376"/>
                  <a:pt x="147527" y="927542"/>
                  <a:pt x="154091" y="927542"/>
                </a:cubicBezTo>
                <a:close/>
                <a:moveTo>
                  <a:pt x="83261" y="927542"/>
                </a:moveTo>
                <a:cubicBezTo>
                  <a:pt x="90554" y="927542"/>
                  <a:pt x="97117" y="933376"/>
                  <a:pt x="97117" y="939939"/>
                </a:cubicBezTo>
                <a:cubicBezTo>
                  <a:pt x="97117" y="947232"/>
                  <a:pt x="90554" y="953796"/>
                  <a:pt x="83261" y="953796"/>
                </a:cubicBezTo>
                <a:cubicBezTo>
                  <a:pt x="76698" y="953796"/>
                  <a:pt x="70864" y="947232"/>
                  <a:pt x="70864" y="939939"/>
                </a:cubicBezTo>
                <a:cubicBezTo>
                  <a:pt x="70864" y="933376"/>
                  <a:pt x="76698" y="927542"/>
                  <a:pt x="83261" y="927542"/>
                </a:cubicBezTo>
                <a:close/>
                <a:moveTo>
                  <a:pt x="12025" y="927542"/>
                </a:moveTo>
                <a:cubicBezTo>
                  <a:pt x="20270" y="927542"/>
                  <a:pt x="26266" y="933376"/>
                  <a:pt x="26266" y="939939"/>
                </a:cubicBezTo>
                <a:cubicBezTo>
                  <a:pt x="26266" y="947232"/>
                  <a:pt x="20270" y="953796"/>
                  <a:pt x="12025" y="953796"/>
                </a:cubicBezTo>
                <a:cubicBezTo>
                  <a:pt x="4530" y="953796"/>
                  <a:pt x="33" y="947232"/>
                  <a:pt x="33" y="939939"/>
                </a:cubicBezTo>
                <a:cubicBezTo>
                  <a:pt x="33" y="933376"/>
                  <a:pt x="4530" y="927542"/>
                  <a:pt x="12025" y="927542"/>
                </a:cubicBezTo>
                <a:close/>
                <a:moveTo>
                  <a:pt x="6581764" y="924168"/>
                </a:moveTo>
                <a:cubicBezTo>
                  <a:pt x="6589547" y="924168"/>
                  <a:pt x="6596552" y="928543"/>
                  <a:pt x="6596552" y="936565"/>
                </a:cubicBezTo>
                <a:cubicBezTo>
                  <a:pt x="6596552" y="943858"/>
                  <a:pt x="6589547" y="950422"/>
                  <a:pt x="6581764" y="950422"/>
                </a:cubicBezTo>
                <a:cubicBezTo>
                  <a:pt x="6573202" y="950422"/>
                  <a:pt x="6566976" y="943858"/>
                  <a:pt x="6566976" y="936565"/>
                </a:cubicBezTo>
                <a:cubicBezTo>
                  <a:pt x="6566976" y="928543"/>
                  <a:pt x="6573202" y="924168"/>
                  <a:pt x="6581764" y="924168"/>
                </a:cubicBezTo>
                <a:close/>
                <a:moveTo>
                  <a:pt x="6510933" y="924168"/>
                </a:moveTo>
                <a:cubicBezTo>
                  <a:pt x="6518717" y="924168"/>
                  <a:pt x="6525722" y="928543"/>
                  <a:pt x="6525722" y="936565"/>
                </a:cubicBezTo>
                <a:cubicBezTo>
                  <a:pt x="6525722" y="943858"/>
                  <a:pt x="6518717" y="950422"/>
                  <a:pt x="6510933" y="950422"/>
                </a:cubicBezTo>
                <a:cubicBezTo>
                  <a:pt x="6502371" y="950422"/>
                  <a:pt x="6496144" y="943858"/>
                  <a:pt x="6496144" y="936565"/>
                </a:cubicBezTo>
                <a:cubicBezTo>
                  <a:pt x="6496144" y="928543"/>
                  <a:pt x="6502371" y="924168"/>
                  <a:pt x="6510933" y="924168"/>
                </a:cubicBezTo>
                <a:close/>
                <a:moveTo>
                  <a:pt x="6440492" y="924168"/>
                </a:moveTo>
                <a:cubicBezTo>
                  <a:pt x="6448081" y="924168"/>
                  <a:pt x="6454911" y="928543"/>
                  <a:pt x="6454911" y="936565"/>
                </a:cubicBezTo>
                <a:cubicBezTo>
                  <a:pt x="6454911" y="943858"/>
                  <a:pt x="6448081" y="950422"/>
                  <a:pt x="6440492" y="950422"/>
                </a:cubicBezTo>
                <a:cubicBezTo>
                  <a:pt x="6432145" y="950422"/>
                  <a:pt x="6425315" y="943858"/>
                  <a:pt x="6425315" y="936565"/>
                </a:cubicBezTo>
                <a:cubicBezTo>
                  <a:pt x="6425315" y="928543"/>
                  <a:pt x="6432145" y="924168"/>
                  <a:pt x="6440492" y="924168"/>
                </a:cubicBezTo>
                <a:close/>
                <a:moveTo>
                  <a:pt x="6368340" y="924168"/>
                </a:moveTo>
                <a:cubicBezTo>
                  <a:pt x="6376362" y="924168"/>
                  <a:pt x="6380737" y="928543"/>
                  <a:pt x="6380737" y="936565"/>
                </a:cubicBezTo>
                <a:cubicBezTo>
                  <a:pt x="6380737" y="943858"/>
                  <a:pt x="6376362" y="950422"/>
                  <a:pt x="6368340" y="950422"/>
                </a:cubicBezTo>
                <a:cubicBezTo>
                  <a:pt x="6361047" y="950422"/>
                  <a:pt x="6354484" y="943858"/>
                  <a:pt x="6354484" y="936565"/>
                </a:cubicBezTo>
                <a:cubicBezTo>
                  <a:pt x="6354484" y="928543"/>
                  <a:pt x="6361047" y="924168"/>
                  <a:pt x="6368340" y="924168"/>
                </a:cubicBezTo>
                <a:close/>
                <a:moveTo>
                  <a:pt x="6297511" y="924168"/>
                </a:moveTo>
                <a:cubicBezTo>
                  <a:pt x="6304074" y="924168"/>
                  <a:pt x="6309908" y="928543"/>
                  <a:pt x="6309908" y="936565"/>
                </a:cubicBezTo>
                <a:cubicBezTo>
                  <a:pt x="6309908" y="943858"/>
                  <a:pt x="6304074" y="950422"/>
                  <a:pt x="6297511" y="950422"/>
                </a:cubicBezTo>
                <a:cubicBezTo>
                  <a:pt x="6290218" y="950422"/>
                  <a:pt x="6283655" y="943858"/>
                  <a:pt x="6283655" y="936565"/>
                </a:cubicBezTo>
                <a:cubicBezTo>
                  <a:pt x="6283655" y="928543"/>
                  <a:pt x="6290218" y="924168"/>
                  <a:pt x="6297511" y="924168"/>
                </a:cubicBezTo>
                <a:close/>
                <a:moveTo>
                  <a:pt x="6226679" y="924168"/>
                </a:moveTo>
                <a:cubicBezTo>
                  <a:pt x="6233242" y="924168"/>
                  <a:pt x="6239076" y="928543"/>
                  <a:pt x="6239076" y="936565"/>
                </a:cubicBezTo>
                <a:cubicBezTo>
                  <a:pt x="6239076" y="943858"/>
                  <a:pt x="6233242" y="950422"/>
                  <a:pt x="6226679" y="950422"/>
                </a:cubicBezTo>
                <a:cubicBezTo>
                  <a:pt x="6219386" y="950422"/>
                  <a:pt x="6212823" y="943858"/>
                  <a:pt x="6212823" y="936565"/>
                </a:cubicBezTo>
                <a:cubicBezTo>
                  <a:pt x="6212823" y="928543"/>
                  <a:pt x="6219386" y="924168"/>
                  <a:pt x="6226679" y="924168"/>
                </a:cubicBezTo>
                <a:close/>
                <a:moveTo>
                  <a:pt x="6154391" y="924168"/>
                </a:moveTo>
                <a:cubicBezTo>
                  <a:pt x="6161684" y="924168"/>
                  <a:pt x="6168247" y="928543"/>
                  <a:pt x="6168247" y="936565"/>
                </a:cubicBezTo>
                <a:cubicBezTo>
                  <a:pt x="6168247" y="943858"/>
                  <a:pt x="6161684" y="950422"/>
                  <a:pt x="6154391" y="950422"/>
                </a:cubicBezTo>
                <a:cubicBezTo>
                  <a:pt x="6147828" y="950422"/>
                  <a:pt x="6141994" y="943858"/>
                  <a:pt x="6141994" y="936565"/>
                </a:cubicBezTo>
                <a:cubicBezTo>
                  <a:pt x="6141994" y="928543"/>
                  <a:pt x="6147828" y="924168"/>
                  <a:pt x="6154391" y="924168"/>
                </a:cubicBezTo>
                <a:close/>
                <a:moveTo>
                  <a:pt x="6083559" y="924168"/>
                </a:moveTo>
                <a:cubicBezTo>
                  <a:pt x="6090852" y="924168"/>
                  <a:pt x="6097415" y="930002"/>
                  <a:pt x="6097415" y="936565"/>
                </a:cubicBezTo>
                <a:cubicBezTo>
                  <a:pt x="6097415" y="943858"/>
                  <a:pt x="6090852" y="950422"/>
                  <a:pt x="6083559" y="950422"/>
                </a:cubicBezTo>
                <a:cubicBezTo>
                  <a:pt x="6076996" y="950422"/>
                  <a:pt x="6071162" y="943858"/>
                  <a:pt x="6071162" y="936565"/>
                </a:cubicBezTo>
                <a:cubicBezTo>
                  <a:pt x="6071162" y="930002"/>
                  <a:pt x="6076996" y="924168"/>
                  <a:pt x="6083559" y="924168"/>
                </a:cubicBezTo>
                <a:close/>
                <a:moveTo>
                  <a:pt x="6011748" y="924168"/>
                </a:moveTo>
                <a:cubicBezTo>
                  <a:pt x="6019532" y="924168"/>
                  <a:pt x="6026537" y="930002"/>
                  <a:pt x="6026537" y="936565"/>
                </a:cubicBezTo>
                <a:cubicBezTo>
                  <a:pt x="6026537" y="943858"/>
                  <a:pt x="6019532" y="950422"/>
                  <a:pt x="6011748" y="950422"/>
                </a:cubicBezTo>
                <a:cubicBezTo>
                  <a:pt x="6003186" y="950422"/>
                  <a:pt x="5998516" y="943858"/>
                  <a:pt x="5996959" y="936565"/>
                </a:cubicBezTo>
                <a:cubicBezTo>
                  <a:pt x="5996959" y="930002"/>
                  <a:pt x="6003186" y="924168"/>
                  <a:pt x="6011748" y="924168"/>
                </a:cubicBezTo>
                <a:close/>
                <a:moveTo>
                  <a:pt x="5940548" y="924168"/>
                </a:moveTo>
                <a:cubicBezTo>
                  <a:pt x="5948896" y="924168"/>
                  <a:pt x="5955726" y="930002"/>
                  <a:pt x="5955726" y="936565"/>
                </a:cubicBezTo>
                <a:cubicBezTo>
                  <a:pt x="5955726" y="943858"/>
                  <a:pt x="5948896" y="950422"/>
                  <a:pt x="5940548" y="950422"/>
                </a:cubicBezTo>
                <a:cubicBezTo>
                  <a:pt x="5932960" y="950422"/>
                  <a:pt x="5926130" y="943858"/>
                  <a:pt x="5926130" y="936565"/>
                </a:cubicBezTo>
                <a:cubicBezTo>
                  <a:pt x="5926130" y="930002"/>
                  <a:pt x="5932960" y="924168"/>
                  <a:pt x="5940548" y="924168"/>
                </a:cubicBezTo>
                <a:close/>
                <a:moveTo>
                  <a:pt x="5870088" y="924168"/>
                </a:moveTo>
                <a:cubicBezTo>
                  <a:pt x="5878650" y="924168"/>
                  <a:pt x="5884877" y="930002"/>
                  <a:pt x="5884877" y="936565"/>
                </a:cubicBezTo>
                <a:cubicBezTo>
                  <a:pt x="5884877" y="943858"/>
                  <a:pt x="5878650" y="950422"/>
                  <a:pt x="5870088" y="950422"/>
                </a:cubicBezTo>
                <a:cubicBezTo>
                  <a:pt x="5862304" y="950422"/>
                  <a:pt x="5855299" y="943858"/>
                  <a:pt x="5855299" y="936565"/>
                </a:cubicBezTo>
                <a:cubicBezTo>
                  <a:pt x="5855299" y="930002"/>
                  <a:pt x="5862304" y="924168"/>
                  <a:pt x="5870088" y="924168"/>
                </a:cubicBezTo>
                <a:close/>
                <a:moveTo>
                  <a:pt x="5798325" y="924168"/>
                </a:moveTo>
                <a:cubicBezTo>
                  <a:pt x="5806347" y="924168"/>
                  <a:pt x="5810722" y="930002"/>
                  <a:pt x="5810722" y="936565"/>
                </a:cubicBezTo>
                <a:cubicBezTo>
                  <a:pt x="5810722" y="943858"/>
                  <a:pt x="5806347" y="950422"/>
                  <a:pt x="5798325" y="950422"/>
                </a:cubicBezTo>
                <a:cubicBezTo>
                  <a:pt x="5791032" y="950422"/>
                  <a:pt x="5784469" y="943858"/>
                  <a:pt x="5784469" y="936565"/>
                </a:cubicBezTo>
                <a:cubicBezTo>
                  <a:pt x="5784469" y="930002"/>
                  <a:pt x="5791032" y="924168"/>
                  <a:pt x="5798325" y="924168"/>
                </a:cubicBezTo>
                <a:close/>
                <a:moveTo>
                  <a:pt x="5724122" y="924168"/>
                </a:moveTo>
                <a:cubicBezTo>
                  <a:pt x="5730685" y="924168"/>
                  <a:pt x="5736519" y="930002"/>
                  <a:pt x="5736519" y="936565"/>
                </a:cubicBezTo>
                <a:cubicBezTo>
                  <a:pt x="5736519" y="943858"/>
                  <a:pt x="5730685" y="950422"/>
                  <a:pt x="5724122" y="950422"/>
                </a:cubicBezTo>
                <a:cubicBezTo>
                  <a:pt x="5716100" y="950422"/>
                  <a:pt x="5710266" y="943858"/>
                  <a:pt x="5710266" y="936565"/>
                </a:cubicBezTo>
                <a:cubicBezTo>
                  <a:pt x="5710266" y="930002"/>
                  <a:pt x="5716100" y="924168"/>
                  <a:pt x="5724122" y="924168"/>
                </a:cubicBezTo>
                <a:close/>
                <a:moveTo>
                  <a:pt x="5653291" y="924168"/>
                </a:moveTo>
                <a:cubicBezTo>
                  <a:pt x="5659125" y="924168"/>
                  <a:pt x="5665688" y="930002"/>
                  <a:pt x="5665688" y="936565"/>
                </a:cubicBezTo>
                <a:cubicBezTo>
                  <a:pt x="5665688" y="943858"/>
                  <a:pt x="5659125" y="950422"/>
                  <a:pt x="5653291" y="950422"/>
                </a:cubicBezTo>
                <a:cubicBezTo>
                  <a:pt x="5645269" y="950422"/>
                  <a:pt x="5639435" y="943858"/>
                  <a:pt x="5639435" y="936565"/>
                </a:cubicBezTo>
                <a:cubicBezTo>
                  <a:pt x="5639435" y="930002"/>
                  <a:pt x="5645269" y="924168"/>
                  <a:pt x="5653291" y="924168"/>
                </a:cubicBezTo>
                <a:close/>
                <a:moveTo>
                  <a:pt x="5581002" y="924168"/>
                </a:moveTo>
                <a:cubicBezTo>
                  <a:pt x="5588295" y="924168"/>
                  <a:pt x="5594858" y="930002"/>
                  <a:pt x="5594858" y="936565"/>
                </a:cubicBezTo>
                <a:cubicBezTo>
                  <a:pt x="5594858" y="943858"/>
                  <a:pt x="5588295" y="950422"/>
                  <a:pt x="5581002" y="950422"/>
                </a:cubicBezTo>
                <a:cubicBezTo>
                  <a:pt x="5574439" y="950422"/>
                  <a:pt x="5568605" y="943858"/>
                  <a:pt x="5568605" y="936565"/>
                </a:cubicBezTo>
                <a:cubicBezTo>
                  <a:pt x="5568605" y="930002"/>
                  <a:pt x="5574439" y="924168"/>
                  <a:pt x="5581002" y="924168"/>
                </a:cubicBezTo>
                <a:close/>
                <a:moveTo>
                  <a:pt x="5510171" y="924168"/>
                </a:moveTo>
                <a:cubicBezTo>
                  <a:pt x="5517464" y="924168"/>
                  <a:pt x="5524027" y="930002"/>
                  <a:pt x="5524027" y="936565"/>
                </a:cubicBezTo>
                <a:cubicBezTo>
                  <a:pt x="5524027" y="943858"/>
                  <a:pt x="5517464" y="950422"/>
                  <a:pt x="5510171" y="950422"/>
                </a:cubicBezTo>
                <a:cubicBezTo>
                  <a:pt x="5503608" y="950422"/>
                  <a:pt x="5497774" y="943858"/>
                  <a:pt x="5497774" y="936565"/>
                </a:cubicBezTo>
                <a:cubicBezTo>
                  <a:pt x="5497774" y="930002"/>
                  <a:pt x="5503608" y="924168"/>
                  <a:pt x="5510171" y="924168"/>
                </a:cubicBezTo>
                <a:close/>
                <a:moveTo>
                  <a:pt x="5438937" y="924168"/>
                </a:moveTo>
                <a:cubicBezTo>
                  <a:pt x="5447182" y="924168"/>
                  <a:pt x="5453178" y="930002"/>
                  <a:pt x="5453178" y="936565"/>
                </a:cubicBezTo>
                <a:cubicBezTo>
                  <a:pt x="5453178" y="943858"/>
                  <a:pt x="5447182" y="950422"/>
                  <a:pt x="5438937" y="950422"/>
                </a:cubicBezTo>
                <a:cubicBezTo>
                  <a:pt x="5431442" y="950422"/>
                  <a:pt x="5426945" y="943858"/>
                  <a:pt x="5426945" y="936565"/>
                </a:cubicBezTo>
                <a:cubicBezTo>
                  <a:pt x="5426945" y="930002"/>
                  <a:pt x="5431442" y="924168"/>
                  <a:pt x="5438937" y="924168"/>
                </a:cubicBezTo>
                <a:close/>
                <a:moveTo>
                  <a:pt x="5367530" y="924168"/>
                </a:moveTo>
                <a:cubicBezTo>
                  <a:pt x="5376092" y="924168"/>
                  <a:pt x="5382318" y="930002"/>
                  <a:pt x="5382318" y="936565"/>
                </a:cubicBezTo>
                <a:cubicBezTo>
                  <a:pt x="5382318" y="943858"/>
                  <a:pt x="5376092" y="950422"/>
                  <a:pt x="5367530" y="950422"/>
                </a:cubicBezTo>
                <a:cubicBezTo>
                  <a:pt x="5359747" y="950422"/>
                  <a:pt x="5352742" y="943858"/>
                  <a:pt x="5352742" y="936565"/>
                </a:cubicBezTo>
                <a:cubicBezTo>
                  <a:pt x="5352742" y="930002"/>
                  <a:pt x="5359747" y="924168"/>
                  <a:pt x="5367530" y="924168"/>
                </a:cubicBezTo>
                <a:close/>
                <a:moveTo>
                  <a:pt x="5296699" y="924168"/>
                </a:moveTo>
                <a:cubicBezTo>
                  <a:pt x="5305261" y="924168"/>
                  <a:pt x="5311488" y="930002"/>
                  <a:pt x="5311488" y="936565"/>
                </a:cubicBezTo>
                <a:cubicBezTo>
                  <a:pt x="5311488" y="943858"/>
                  <a:pt x="5305261" y="950422"/>
                  <a:pt x="5296699" y="950422"/>
                </a:cubicBezTo>
                <a:cubicBezTo>
                  <a:pt x="5288915" y="950422"/>
                  <a:pt x="5281910" y="943858"/>
                  <a:pt x="5281910" y="936565"/>
                </a:cubicBezTo>
                <a:cubicBezTo>
                  <a:pt x="5281910" y="930002"/>
                  <a:pt x="5288915" y="924168"/>
                  <a:pt x="5296699" y="924168"/>
                </a:cubicBezTo>
                <a:close/>
                <a:moveTo>
                  <a:pt x="5225869" y="924168"/>
                </a:moveTo>
                <a:cubicBezTo>
                  <a:pt x="5234431" y="924168"/>
                  <a:pt x="5240657" y="930002"/>
                  <a:pt x="5240657" y="936565"/>
                </a:cubicBezTo>
                <a:cubicBezTo>
                  <a:pt x="5240657" y="943858"/>
                  <a:pt x="5234431" y="950422"/>
                  <a:pt x="5225869" y="950422"/>
                </a:cubicBezTo>
                <a:cubicBezTo>
                  <a:pt x="5217307" y="950422"/>
                  <a:pt x="5211081" y="943858"/>
                  <a:pt x="5211081" y="936565"/>
                </a:cubicBezTo>
                <a:cubicBezTo>
                  <a:pt x="5211081" y="930002"/>
                  <a:pt x="5217307" y="924168"/>
                  <a:pt x="5225869" y="924168"/>
                </a:cubicBezTo>
                <a:close/>
                <a:moveTo>
                  <a:pt x="5154105" y="924168"/>
                </a:moveTo>
                <a:cubicBezTo>
                  <a:pt x="5162127" y="924168"/>
                  <a:pt x="5166502" y="930002"/>
                  <a:pt x="5166502" y="936565"/>
                </a:cubicBezTo>
                <a:cubicBezTo>
                  <a:pt x="5166502" y="943858"/>
                  <a:pt x="5162127" y="950422"/>
                  <a:pt x="5154105" y="950422"/>
                </a:cubicBezTo>
                <a:cubicBezTo>
                  <a:pt x="5146083" y="950422"/>
                  <a:pt x="5140249" y="943858"/>
                  <a:pt x="5140249" y="936565"/>
                </a:cubicBezTo>
                <a:cubicBezTo>
                  <a:pt x="5140249" y="930002"/>
                  <a:pt x="5146083" y="924168"/>
                  <a:pt x="5154105" y="924168"/>
                </a:cubicBezTo>
                <a:close/>
                <a:moveTo>
                  <a:pt x="5083276" y="924168"/>
                </a:moveTo>
                <a:cubicBezTo>
                  <a:pt x="5089110" y="924168"/>
                  <a:pt x="5095673" y="930002"/>
                  <a:pt x="5095673" y="936565"/>
                </a:cubicBezTo>
                <a:cubicBezTo>
                  <a:pt x="5095673" y="943858"/>
                  <a:pt x="5089110" y="950422"/>
                  <a:pt x="5083276" y="950422"/>
                </a:cubicBezTo>
                <a:cubicBezTo>
                  <a:pt x="5075254" y="950422"/>
                  <a:pt x="5069420" y="943858"/>
                  <a:pt x="5069420" y="936565"/>
                </a:cubicBezTo>
                <a:cubicBezTo>
                  <a:pt x="5069420" y="930002"/>
                  <a:pt x="5075254" y="924168"/>
                  <a:pt x="5083276" y="924168"/>
                </a:cubicBezTo>
                <a:close/>
                <a:moveTo>
                  <a:pt x="5012445" y="924168"/>
                </a:moveTo>
                <a:cubicBezTo>
                  <a:pt x="5018279" y="924168"/>
                  <a:pt x="5024842" y="930002"/>
                  <a:pt x="5024842" y="936565"/>
                </a:cubicBezTo>
                <a:cubicBezTo>
                  <a:pt x="5024842" y="943858"/>
                  <a:pt x="5018279" y="950422"/>
                  <a:pt x="5012445" y="950422"/>
                </a:cubicBezTo>
                <a:cubicBezTo>
                  <a:pt x="5004423" y="950422"/>
                  <a:pt x="4998589" y="943858"/>
                  <a:pt x="4998589" y="938024"/>
                </a:cubicBezTo>
                <a:cubicBezTo>
                  <a:pt x="4998589" y="930002"/>
                  <a:pt x="5004423" y="924168"/>
                  <a:pt x="5012445" y="924168"/>
                </a:cubicBezTo>
                <a:close/>
                <a:moveTo>
                  <a:pt x="4940157" y="924168"/>
                </a:moveTo>
                <a:cubicBezTo>
                  <a:pt x="4948179" y="924168"/>
                  <a:pt x="4954013" y="930002"/>
                  <a:pt x="4954013" y="938024"/>
                </a:cubicBezTo>
                <a:cubicBezTo>
                  <a:pt x="4954013" y="943858"/>
                  <a:pt x="4948179" y="950422"/>
                  <a:pt x="4940157" y="950422"/>
                </a:cubicBezTo>
                <a:cubicBezTo>
                  <a:pt x="4934323" y="950422"/>
                  <a:pt x="4927760" y="943858"/>
                  <a:pt x="4927760" y="938024"/>
                </a:cubicBezTo>
                <a:cubicBezTo>
                  <a:pt x="4927760" y="930002"/>
                  <a:pt x="4934323" y="924168"/>
                  <a:pt x="4940157" y="924168"/>
                </a:cubicBezTo>
                <a:close/>
                <a:moveTo>
                  <a:pt x="4865953" y="924168"/>
                </a:moveTo>
                <a:cubicBezTo>
                  <a:pt x="4873975" y="924168"/>
                  <a:pt x="4879809" y="930002"/>
                  <a:pt x="4879809" y="938024"/>
                </a:cubicBezTo>
                <a:cubicBezTo>
                  <a:pt x="4879809" y="943858"/>
                  <a:pt x="4873975" y="950422"/>
                  <a:pt x="4865953" y="950422"/>
                </a:cubicBezTo>
                <a:cubicBezTo>
                  <a:pt x="4860119" y="950422"/>
                  <a:pt x="4853556" y="943858"/>
                  <a:pt x="4853556" y="938024"/>
                </a:cubicBezTo>
                <a:cubicBezTo>
                  <a:pt x="4853556" y="930002"/>
                  <a:pt x="4858661" y="924168"/>
                  <a:pt x="4865953" y="924168"/>
                </a:cubicBezTo>
                <a:close/>
                <a:moveTo>
                  <a:pt x="4797514" y="924168"/>
                </a:moveTo>
                <a:cubicBezTo>
                  <a:pt x="4806076" y="924168"/>
                  <a:pt x="4812303" y="930002"/>
                  <a:pt x="4812303" y="938024"/>
                </a:cubicBezTo>
                <a:cubicBezTo>
                  <a:pt x="4812303" y="943858"/>
                  <a:pt x="4806076" y="950422"/>
                  <a:pt x="4797514" y="950422"/>
                </a:cubicBezTo>
                <a:cubicBezTo>
                  <a:pt x="4789730" y="950422"/>
                  <a:pt x="4782725" y="943858"/>
                  <a:pt x="4782725" y="938024"/>
                </a:cubicBezTo>
                <a:cubicBezTo>
                  <a:pt x="4782725" y="930002"/>
                  <a:pt x="4789730" y="924168"/>
                  <a:pt x="4797514" y="924168"/>
                </a:cubicBezTo>
                <a:close/>
                <a:moveTo>
                  <a:pt x="4726684" y="924168"/>
                </a:moveTo>
                <a:cubicBezTo>
                  <a:pt x="4735246" y="924168"/>
                  <a:pt x="4741472" y="930002"/>
                  <a:pt x="4741472" y="938024"/>
                </a:cubicBezTo>
                <a:cubicBezTo>
                  <a:pt x="4741472" y="943858"/>
                  <a:pt x="4735246" y="950422"/>
                  <a:pt x="4726684" y="950422"/>
                </a:cubicBezTo>
                <a:cubicBezTo>
                  <a:pt x="4718122" y="950422"/>
                  <a:pt x="4711896" y="943858"/>
                  <a:pt x="4711896" y="938024"/>
                </a:cubicBezTo>
                <a:cubicBezTo>
                  <a:pt x="4711896" y="930002"/>
                  <a:pt x="4718122" y="924168"/>
                  <a:pt x="4726684" y="924168"/>
                </a:cubicBezTo>
                <a:close/>
                <a:moveTo>
                  <a:pt x="4655853" y="924168"/>
                </a:moveTo>
                <a:cubicBezTo>
                  <a:pt x="4663637" y="924168"/>
                  <a:pt x="4670642" y="930002"/>
                  <a:pt x="4670642" y="938024"/>
                </a:cubicBezTo>
                <a:cubicBezTo>
                  <a:pt x="4670642" y="943858"/>
                  <a:pt x="4663637" y="950422"/>
                  <a:pt x="4655853" y="950422"/>
                </a:cubicBezTo>
                <a:cubicBezTo>
                  <a:pt x="4647291" y="950422"/>
                  <a:pt x="4641064" y="943858"/>
                  <a:pt x="4641064" y="938024"/>
                </a:cubicBezTo>
                <a:cubicBezTo>
                  <a:pt x="4641064" y="930002"/>
                  <a:pt x="4647291" y="924168"/>
                  <a:pt x="4655853" y="924168"/>
                </a:cubicBezTo>
                <a:close/>
                <a:moveTo>
                  <a:pt x="4584091" y="924168"/>
                </a:moveTo>
                <a:cubicBezTo>
                  <a:pt x="4591384" y="924168"/>
                  <a:pt x="4596488" y="930002"/>
                  <a:pt x="4596488" y="938024"/>
                </a:cubicBezTo>
                <a:cubicBezTo>
                  <a:pt x="4596488" y="943858"/>
                  <a:pt x="4591384" y="950422"/>
                  <a:pt x="4584091" y="950422"/>
                </a:cubicBezTo>
                <a:cubicBezTo>
                  <a:pt x="4576069" y="950422"/>
                  <a:pt x="4570235" y="943858"/>
                  <a:pt x="4570235" y="938024"/>
                </a:cubicBezTo>
                <a:cubicBezTo>
                  <a:pt x="4570235" y="930002"/>
                  <a:pt x="4576069" y="924168"/>
                  <a:pt x="4584091" y="924168"/>
                </a:cubicBezTo>
                <a:close/>
                <a:moveTo>
                  <a:pt x="4513260" y="924168"/>
                </a:moveTo>
                <a:cubicBezTo>
                  <a:pt x="4519094" y="924168"/>
                  <a:pt x="4525657" y="930002"/>
                  <a:pt x="4525657" y="938024"/>
                </a:cubicBezTo>
                <a:cubicBezTo>
                  <a:pt x="4525657" y="943858"/>
                  <a:pt x="4519094" y="950422"/>
                  <a:pt x="4513260" y="950422"/>
                </a:cubicBezTo>
                <a:cubicBezTo>
                  <a:pt x="4505238" y="950422"/>
                  <a:pt x="4499404" y="943858"/>
                  <a:pt x="4499404" y="938024"/>
                </a:cubicBezTo>
                <a:cubicBezTo>
                  <a:pt x="4499404" y="930002"/>
                  <a:pt x="4505238" y="924168"/>
                  <a:pt x="4513260" y="924168"/>
                </a:cubicBezTo>
                <a:close/>
                <a:moveTo>
                  <a:pt x="4439056" y="924168"/>
                </a:moveTo>
                <a:cubicBezTo>
                  <a:pt x="4445619" y="924168"/>
                  <a:pt x="4451453" y="930002"/>
                  <a:pt x="4451453" y="938024"/>
                </a:cubicBezTo>
                <a:cubicBezTo>
                  <a:pt x="4451453" y="943858"/>
                  <a:pt x="4445619" y="950422"/>
                  <a:pt x="4439056" y="950422"/>
                </a:cubicBezTo>
                <a:cubicBezTo>
                  <a:pt x="4431763" y="950422"/>
                  <a:pt x="4425200" y="943858"/>
                  <a:pt x="4425200" y="938024"/>
                </a:cubicBezTo>
                <a:cubicBezTo>
                  <a:pt x="4425200" y="930002"/>
                  <a:pt x="4431763" y="924168"/>
                  <a:pt x="4439056" y="924168"/>
                </a:cubicBezTo>
                <a:close/>
                <a:moveTo>
                  <a:pt x="4366768" y="924168"/>
                </a:moveTo>
                <a:cubicBezTo>
                  <a:pt x="4374790" y="924168"/>
                  <a:pt x="4380624" y="930002"/>
                  <a:pt x="4380624" y="938024"/>
                </a:cubicBezTo>
                <a:cubicBezTo>
                  <a:pt x="4380624" y="943858"/>
                  <a:pt x="4374790" y="950422"/>
                  <a:pt x="4366768" y="950422"/>
                </a:cubicBezTo>
                <a:cubicBezTo>
                  <a:pt x="4360934" y="950422"/>
                  <a:pt x="4354371" y="943858"/>
                  <a:pt x="4354371" y="938024"/>
                </a:cubicBezTo>
                <a:cubicBezTo>
                  <a:pt x="4354371" y="930002"/>
                  <a:pt x="4360934" y="924168"/>
                  <a:pt x="4366768" y="924168"/>
                </a:cubicBezTo>
                <a:close/>
                <a:moveTo>
                  <a:pt x="4295937" y="924168"/>
                </a:moveTo>
                <a:cubicBezTo>
                  <a:pt x="4303959" y="924168"/>
                  <a:pt x="4309793" y="930002"/>
                  <a:pt x="4309793" y="938024"/>
                </a:cubicBezTo>
                <a:cubicBezTo>
                  <a:pt x="4309793" y="943858"/>
                  <a:pt x="4303959" y="950422"/>
                  <a:pt x="4295937" y="950422"/>
                </a:cubicBezTo>
                <a:cubicBezTo>
                  <a:pt x="4290103" y="950422"/>
                  <a:pt x="4283540" y="943858"/>
                  <a:pt x="4283540" y="938024"/>
                </a:cubicBezTo>
                <a:cubicBezTo>
                  <a:pt x="4283540" y="930002"/>
                  <a:pt x="4290103" y="924168"/>
                  <a:pt x="4295937" y="924168"/>
                </a:cubicBezTo>
                <a:close/>
                <a:moveTo>
                  <a:pt x="4225107" y="924168"/>
                </a:moveTo>
                <a:cubicBezTo>
                  <a:pt x="4233129" y="924168"/>
                  <a:pt x="4238963" y="930002"/>
                  <a:pt x="4238963" y="938024"/>
                </a:cubicBezTo>
                <a:cubicBezTo>
                  <a:pt x="4238963" y="943858"/>
                  <a:pt x="4233129" y="950422"/>
                  <a:pt x="4225107" y="950422"/>
                </a:cubicBezTo>
                <a:cubicBezTo>
                  <a:pt x="4217085" y="950422"/>
                  <a:pt x="4212710" y="943858"/>
                  <a:pt x="4212710" y="938024"/>
                </a:cubicBezTo>
                <a:cubicBezTo>
                  <a:pt x="4212710" y="930002"/>
                  <a:pt x="4217085" y="924168"/>
                  <a:pt x="4225107" y="924168"/>
                </a:cubicBezTo>
                <a:close/>
                <a:moveTo>
                  <a:pt x="4153295" y="924168"/>
                </a:moveTo>
                <a:cubicBezTo>
                  <a:pt x="4161078" y="924168"/>
                  <a:pt x="4168083" y="930002"/>
                  <a:pt x="4168083" y="938024"/>
                </a:cubicBezTo>
                <a:cubicBezTo>
                  <a:pt x="4168083" y="943858"/>
                  <a:pt x="4161078" y="950422"/>
                  <a:pt x="4153295" y="950422"/>
                </a:cubicBezTo>
                <a:cubicBezTo>
                  <a:pt x="4144733" y="950422"/>
                  <a:pt x="4138507" y="943858"/>
                  <a:pt x="4138507" y="938024"/>
                </a:cubicBezTo>
                <a:cubicBezTo>
                  <a:pt x="4138507" y="930002"/>
                  <a:pt x="4144733" y="924168"/>
                  <a:pt x="4153295" y="924168"/>
                </a:cubicBezTo>
                <a:close/>
                <a:moveTo>
                  <a:pt x="4082465" y="924168"/>
                </a:moveTo>
                <a:cubicBezTo>
                  <a:pt x="4090249" y="924168"/>
                  <a:pt x="4097254" y="930002"/>
                  <a:pt x="4097254" y="938024"/>
                </a:cubicBezTo>
                <a:cubicBezTo>
                  <a:pt x="4097254" y="943858"/>
                  <a:pt x="4090249" y="950422"/>
                  <a:pt x="4082465" y="950422"/>
                </a:cubicBezTo>
                <a:cubicBezTo>
                  <a:pt x="4073903" y="950422"/>
                  <a:pt x="4067676" y="943858"/>
                  <a:pt x="4067676" y="938024"/>
                </a:cubicBezTo>
                <a:cubicBezTo>
                  <a:pt x="4067676" y="930002"/>
                  <a:pt x="4073903" y="924168"/>
                  <a:pt x="4082465" y="924168"/>
                </a:cubicBezTo>
                <a:close/>
                <a:moveTo>
                  <a:pt x="4011635" y="924168"/>
                </a:moveTo>
                <a:cubicBezTo>
                  <a:pt x="4019418" y="924168"/>
                  <a:pt x="4026423" y="930002"/>
                  <a:pt x="4026423" y="938024"/>
                </a:cubicBezTo>
                <a:cubicBezTo>
                  <a:pt x="4026423" y="943858"/>
                  <a:pt x="4019418" y="950422"/>
                  <a:pt x="4011635" y="950422"/>
                </a:cubicBezTo>
                <a:cubicBezTo>
                  <a:pt x="4003073" y="950422"/>
                  <a:pt x="3996847" y="943858"/>
                  <a:pt x="3996847" y="938024"/>
                </a:cubicBezTo>
                <a:cubicBezTo>
                  <a:pt x="3996847" y="930002"/>
                  <a:pt x="4003073" y="924168"/>
                  <a:pt x="4011635" y="924168"/>
                </a:cubicBezTo>
                <a:close/>
                <a:moveTo>
                  <a:pt x="3939871" y="924168"/>
                </a:moveTo>
                <a:cubicBezTo>
                  <a:pt x="3947893" y="924168"/>
                  <a:pt x="3952268" y="930002"/>
                  <a:pt x="3952268" y="938024"/>
                </a:cubicBezTo>
                <a:cubicBezTo>
                  <a:pt x="3952268" y="945317"/>
                  <a:pt x="3947893" y="950422"/>
                  <a:pt x="3939871" y="950422"/>
                </a:cubicBezTo>
                <a:cubicBezTo>
                  <a:pt x="3932578" y="950422"/>
                  <a:pt x="3926015" y="945317"/>
                  <a:pt x="3926015" y="938024"/>
                </a:cubicBezTo>
                <a:cubicBezTo>
                  <a:pt x="3926015" y="930002"/>
                  <a:pt x="3932578" y="924168"/>
                  <a:pt x="3939871" y="924168"/>
                </a:cubicBezTo>
                <a:close/>
                <a:moveTo>
                  <a:pt x="3869042" y="924168"/>
                </a:moveTo>
                <a:cubicBezTo>
                  <a:pt x="3875605" y="924168"/>
                  <a:pt x="3881439" y="930002"/>
                  <a:pt x="3881439" y="938024"/>
                </a:cubicBezTo>
                <a:cubicBezTo>
                  <a:pt x="3881439" y="945317"/>
                  <a:pt x="3875605" y="950422"/>
                  <a:pt x="3869042" y="950422"/>
                </a:cubicBezTo>
                <a:cubicBezTo>
                  <a:pt x="3861749" y="950422"/>
                  <a:pt x="3855186" y="945317"/>
                  <a:pt x="3855186" y="938024"/>
                </a:cubicBezTo>
                <a:cubicBezTo>
                  <a:pt x="3855186" y="930002"/>
                  <a:pt x="3861749" y="924168"/>
                  <a:pt x="3869042" y="924168"/>
                </a:cubicBezTo>
                <a:close/>
                <a:moveTo>
                  <a:pt x="3798211" y="924168"/>
                </a:moveTo>
                <a:cubicBezTo>
                  <a:pt x="3804774" y="924168"/>
                  <a:pt x="3810608" y="930002"/>
                  <a:pt x="3810608" y="938024"/>
                </a:cubicBezTo>
                <a:cubicBezTo>
                  <a:pt x="3810608" y="945317"/>
                  <a:pt x="3804774" y="950422"/>
                  <a:pt x="3798211" y="950422"/>
                </a:cubicBezTo>
                <a:cubicBezTo>
                  <a:pt x="3790918" y="950422"/>
                  <a:pt x="3784355" y="945317"/>
                  <a:pt x="3784355" y="938024"/>
                </a:cubicBezTo>
                <a:cubicBezTo>
                  <a:pt x="3784355" y="930002"/>
                  <a:pt x="3790918" y="924168"/>
                  <a:pt x="3798211" y="924168"/>
                </a:cubicBezTo>
                <a:close/>
                <a:moveTo>
                  <a:pt x="3725922" y="924168"/>
                </a:moveTo>
                <a:cubicBezTo>
                  <a:pt x="3733944" y="924168"/>
                  <a:pt x="3739778" y="930002"/>
                  <a:pt x="3739778" y="938024"/>
                </a:cubicBezTo>
                <a:cubicBezTo>
                  <a:pt x="3739778" y="945317"/>
                  <a:pt x="3733944" y="950422"/>
                  <a:pt x="3725922" y="950422"/>
                </a:cubicBezTo>
                <a:cubicBezTo>
                  <a:pt x="3719359" y="950422"/>
                  <a:pt x="3713525" y="945317"/>
                  <a:pt x="3713525" y="938024"/>
                </a:cubicBezTo>
                <a:cubicBezTo>
                  <a:pt x="3713525" y="930002"/>
                  <a:pt x="3719359" y="924168"/>
                  <a:pt x="3725922" y="924168"/>
                </a:cubicBezTo>
                <a:close/>
                <a:moveTo>
                  <a:pt x="3655091" y="924168"/>
                </a:moveTo>
                <a:cubicBezTo>
                  <a:pt x="3662384" y="924168"/>
                  <a:pt x="3668947" y="930002"/>
                  <a:pt x="3668947" y="938024"/>
                </a:cubicBezTo>
                <a:cubicBezTo>
                  <a:pt x="3668947" y="945317"/>
                  <a:pt x="3662384" y="950422"/>
                  <a:pt x="3655091" y="950422"/>
                </a:cubicBezTo>
                <a:cubicBezTo>
                  <a:pt x="3647069" y="950422"/>
                  <a:pt x="3642694" y="945317"/>
                  <a:pt x="3642694" y="938024"/>
                </a:cubicBezTo>
                <a:cubicBezTo>
                  <a:pt x="3642694" y="930002"/>
                  <a:pt x="3647069" y="924168"/>
                  <a:pt x="3655091" y="924168"/>
                </a:cubicBezTo>
                <a:close/>
                <a:moveTo>
                  <a:pt x="3583280" y="924168"/>
                </a:moveTo>
                <a:cubicBezTo>
                  <a:pt x="3591064" y="924168"/>
                  <a:pt x="3598069" y="930002"/>
                  <a:pt x="3598069" y="938024"/>
                </a:cubicBezTo>
                <a:cubicBezTo>
                  <a:pt x="3598069" y="945317"/>
                  <a:pt x="3591064" y="950422"/>
                  <a:pt x="3583280" y="950422"/>
                </a:cubicBezTo>
                <a:cubicBezTo>
                  <a:pt x="3574718" y="950422"/>
                  <a:pt x="3568491" y="945317"/>
                  <a:pt x="3568491" y="938024"/>
                </a:cubicBezTo>
                <a:cubicBezTo>
                  <a:pt x="3568491" y="930002"/>
                  <a:pt x="3574718" y="924168"/>
                  <a:pt x="3583280" y="924168"/>
                </a:cubicBezTo>
                <a:close/>
                <a:moveTo>
                  <a:pt x="941441" y="856710"/>
                </a:moveTo>
                <a:cubicBezTo>
                  <a:pt x="949463" y="856710"/>
                  <a:pt x="953839" y="861085"/>
                  <a:pt x="953839" y="869107"/>
                </a:cubicBezTo>
                <a:cubicBezTo>
                  <a:pt x="953839" y="876400"/>
                  <a:pt x="949463" y="882964"/>
                  <a:pt x="941441" y="882964"/>
                </a:cubicBezTo>
                <a:cubicBezTo>
                  <a:pt x="934149" y="882964"/>
                  <a:pt x="927585" y="876400"/>
                  <a:pt x="927585" y="869107"/>
                </a:cubicBezTo>
                <a:cubicBezTo>
                  <a:pt x="927585" y="861085"/>
                  <a:pt x="934149" y="856710"/>
                  <a:pt x="941441" y="856710"/>
                </a:cubicBezTo>
                <a:close/>
                <a:moveTo>
                  <a:pt x="870610" y="856710"/>
                </a:moveTo>
                <a:cubicBezTo>
                  <a:pt x="877174" y="856710"/>
                  <a:pt x="883008" y="861085"/>
                  <a:pt x="883008" y="869107"/>
                </a:cubicBezTo>
                <a:cubicBezTo>
                  <a:pt x="883008" y="876400"/>
                  <a:pt x="877174" y="882964"/>
                  <a:pt x="870610" y="882964"/>
                </a:cubicBezTo>
                <a:cubicBezTo>
                  <a:pt x="863318" y="882964"/>
                  <a:pt x="856754" y="876400"/>
                  <a:pt x="856754" y="869107"/>
                </a:cubicBezTo>
                <a:cubicBezTo>
                  <a:pt x="856754" y="861085"/>
                  <a:pt x="863318" y="856710"/>
                  <a:pt x="870610" y="856710"/>
                </a:cubicBezTo>
                <a:close/>
                <a:moveTo>
                  <a:pt x="799780" y="856710"/>
                </a:moveTo>
                <a:cubicBezTo>
                  <a:pt x="806344" y="856710"/>
                  <a:pt x="812178" y="861085"/>
                  <a:pt x="812178" y="869107"/>
                </a:cubicBezTo>
                <a:cubicBezTo>
                  <a:pt x="812178" y="876400"/>
                  <a:pt x="806344" y="882964"/>
                  <a:pt x="799780" y="882964"/>
                </a:cubicBezTo>
                <a:cubicBezTo>
                  <a:pt x="792487" y="882964"/>
                  <a:pt x="785924" y="876400"/>
                  <a:pt x="785924" y="869107"/>
                </a:cubicBezTo>
                <a:cubicBezTo>
                  <a:pt x="785924" y="861085"/>
                  <a:pt x="792487" y="856710"/>
                  <a:pt x="799780" y="856710"/>
                </a:cubicBezTo>
                <a:close/>
                <a:moveTo>
                  <a:pt x="724119" y="856710"/>
                </a:moveTo>
                <a:cubicBezTo>
                  <a:pt x="731411" y="856710"/>
                  <a:pt x="737976" y="861085"/>
                  <a:pt x="737976" y="869107"/>
                </a:cubicBezTo>
                <a:cubicBezTo>
                  <a:pt x="737976" y="876400"/>
                  <a:pt x="731411" y="882964"/>
                  <a:pt x="724119" y="882964"/>
                </a:cubicBezTo>
                <a:cubicBezTo>
                  <a:pt x="717555" y="882964"/>
                  <a:pt x="711721" y="876400"/>
                  <a:pt x="711721" y="869107"/>
                </a:cubicBezTo>
                <a:cubicBezTo>
                  <a:pt x="711721" y="861085"/>
                  <a:pt x="717555" y="856710"/>
                  <a:pt x="724119" y="856710"/>
                </a:cubicBezTo>
                <a:close/>
                <a:moveTo>
                  <a:pt x="653288" y="856710"/>
                </a:moveTo>
                <a:cubicBezTo>
                  <a:pt x="660580" y="856710"/>
                  <a:pt x="667144" y="861085"/>
                  <a:pt x="667144" y="869107"/>
                </a:cubicBezTo>
                <a:cubicBezTo>
                  <a:pt x="667144" y="876400"/>
                  <a:pt x="660580" y="882964"/>
                  <a:pt x="653288" y="882964"/>
                </a:cubicBezTo>
                <a:cubicBezTo>
                  <a:pt x="645266" y="882964"/>
                  <a:pt x="640891" y="876400"/>
                  <a:pt x="640891" y="869107"/>
                </a:cubicBezTo>
                <a:cubicBezTo>
                  <a:pt x="640891" y="861085"/>
                  <a:pt x="645266" y="856710"/>
                  <a:pt x="653288" y="856710"/>
                </a:cubicBezTo>
                <a:close/>
                <a:moveTo>
                  <a:pt x="584851" y="856710"/>
                </a:moveTo>
                <a:cubicBezTo>
                  <a:pt x="592633" y="856710"/>
                  <a:pt x="599638" y="861085"/>
                  <a:pt x="599638" y="869107"/>
                </a:cubicBezTo>
                <a:cubicBezTo>
                  <a:pt x="599638" y="876400"/>
                  <a:pt x="592633" y="882964"/>
                  <a:pt x="584851" y="882964"/>
                </a:cubicBezTo>
                <a:cubicBezTo>
                  <a:pt x="576288" y="882964"/>
                  <a:pt x="570061" y="876400"/>
                  <a:pt x="570061" y="869107"/>
                </a:cubicBezTo>
                <a:cubicBezTo>
                  <a:pt x="570061" y="861085"/>
                  <a:pt x="576288" y="856710"/>
                  <a:pt x="584851" y="856710"/>
                </a:cubicBezTo>
                <a:close/>
                <a:moveTo>
                  <a:pt x="513649" y="856710"/>
                </a:moveTo>
                <a:cubicBezTo>
                  <a:pt x="521998" y="856710"/>
                  <a:pt x="528826" y="861085"/>
                  <a:pt x="528826" y="869107"/>
                </a:cubicBezTo>
                <a:cubicBezTo>
                  <a:pt x="528826" y="876400"/>
                  <a:pt x="521998" y="882964"/>
                  <a:pt x="513649" y="882964"/>
                </a:cubicBezTo>
                <a:cubicBezTo>
                  <a:pt x="506060" y="882964"/>
                  <a:pt x="499230" y="876400"/>
                  <a:pt x="499230" y="869107"/>
                </a:cubicBezTo>
                <a:cubicBezTo>
                  <a:pt x="499230" y="861085"/>
                  <a:pt x="506060" y="856710"/>
                  <a:pt x="513649" y="856710"/>
                </a:cubicBezTo>
                <a:close/>
                <a:moveTo>
                  <a:pt x="439816" y="856710"/>
                </a:moveTo>
                <a:cubicBezTo>
                  <a:pt x="448379" y="856710"/>
                  <a:pt x="454606" y="861085"/>
                  <a:pt x="454606" y="869107"/>
                </a:cubicBezTo>
                <a:cubicBezTo>
                  <a:pt x="454606" y="876400"/>
                  <a:pt x="448379" y="882964"/>
                  <a:pt x="439816" y="882964"/>
                </a:cubicBezTo>
                <a:cubicBezTo>
                  <a:pt x="432032" y="882964"/>
                  <a:pt x="425028" y="876400"/>
                  <a:pt x="425028" y="869107"/>
                </a:cubicBezTo>
                <a:cubicBezTo>
                  <a:pt x="425028" y="861085"/>
                  <a:pt x="432032" y="856710"/>
                  <a:pt x="439816" y="856710"/>
                </a:cubicBezTo>
                <a:close/>
                <a:moveTo>
                  <a:pt x="368053" y="856710"/>
                </a:moveTo>
                <a:cubicBezTo>
                  <a:pt x="376076" y="856710"/>
                  <a:pt x="380451" y="861085"/>
                  <a:pt x="380451" y="869107"/>
                </a:cubicBezTo>
                <a:cubicBezTo>
                  <a:pt x="380451" y="876400"/>
                  <a:pt x="376076" y="882964"/>
                  <a:pt x="368053" y="882964"/>
                </a:cubicBezTo>
                <a:cubicBezTo>
                  <a:pt x="360761" y="882964"/>
                  <a:pt x="354198" y="876400"/>
                  <a:pt x="354198" y="869107"/>
                </a:cubicBezTo>
                <a:cubicBezTo>
                  <a:pt x="354198" y="861085"/>
                  <a:pt x="360761" y="856710"/>
                  <a:pt x="368053" y="856710"/>
                </a:cubicBezTo>
                <a:close/>
                <a:moveTo>
                  <a:pt x="297222" y="856710"/>
                </a:moveTo>
                <a:cubicBezTo>
                  <a:pt x="303785" y="856710"/>
                  <a:pt x="309618" y="861085"/>
                  <a:pt x="309618" y="869107"/>
                </a:cubicBezTo>
                <a:cubicBezTo>
                  <a:pt x="309618" y="876400"/>
                  <a:pt x="303785" y="882964"/>
                  <a:pt x="297222" y="882964"/>
                </a:cubicBezTo>
                <a:cubicBezTo>
                  <a:pt x="289929" y="882964"/>
                  <a:pt x="283366" y="876400"/>
                  <a:pt x="283366" y="869107"/>
                </a:cubicBezTo>
                <a:cubicBezTo>
                  <a:pt x="283366" y="862544"/>
                  <a:pt x="289929" y="856710"/>
                  <a:pt x="297222" y="856710"/>
                </a:cubicBezTo>
                <a:close/>
                <a:moveTo>
                  <a:pt x="226393" y="856710"/>
                </a:moveTo>
                <a:cubicBezTo>
                  <a:pt x="232228" y="856710"/>
                  <a:pt x="238791" y="862544"/>
                  <a:pt x="238791" y="869107"/>
                </a:cubicBezTo>
                <a:cubicBezTo>
                  <a:pt x="238791" y="876400"/>
                  <a:pt x="232228" y="882964"/>
                  <a:pt x="226393" y="882964"/>
                </a:cubicBezTo>
                <a:cubicBezTo>
                  <a:pt x="218370" y="882964"/>
                  <a:pt x="212537" y="876400"/>
                  <a:pt x="212537" y="869107"/>
                </a:cubicBezTo>
                <a:cubicBezTo>
                  <a:pt x="212537" y="862544"/>
                  <a:pt x="218370" y="856710"/>
                  <a:pt x="226393" y="856710"/>
                </a:cubicBezTo>
                <a:close/>
                <a:moveTo>
                  <a:pt x="154097" y="856710"/>
                </a:moveTo>
                <a:cubicBezTo>
                  <a:pt x="161389" y="856710"/>
                  <a:pt x="167953" y="862544"/>
                  <a:pt x="167953" y="869107"/>
                </a:cubicBezTo>
                <a:cubicBezTo>
                  <a:pt x="167953" y="876400"/>
                  <a:pt x="161389" y="882964"/>
                  <a:pt x="154097" y="882964"/>
                </a:cubicBezTo>
                <a:cubicBezTo>
                  <a:pt x="147533" y="882964"/>
                  <a:pt x="141699" y="876400"/>
                  <a:pt x="141699" y="869107"/>
                </a:cubicBezTo>
                <a:cubicBezTo>
                  <a:pt x="141699" y="862544"/>
                  <a:pt x="147533" y="856710"/>
                  <a:pt x="154097" y="856710"/>
                </a:cubicBezTo>
                <a:close/>
                <a:moveTo>
                  <a:pt x="83267" y="856710"/>
                </a:moveTo>
                <a:cubicBezTo>
                  <a:pt x="90560" y="856710"/>
                  <a:pt x="97123" y="862544"/>
                  <a:pt x="97123" y="869107"/>
                </a:cubicBezTo>
                <a:cubicBezTo>
                  <a:pt x="97123" y="876400"/>
                  <a:pt x="90560" y="882964"/>
                  <a:pt x="83267" y="882964"/>
                </a:cubicBezTo>
                <a:cubicBezTo>
                  <a:pt x="76704" y="882964"/>
                  <a:pt x="70870" y="876400"/>
                  <a:pt x="70870" y="869107"/>
                </a:cubicBezTo>
                <a:cubicBezTo>
                  <a:pt x="70870" y="862544"/>
                  <a:pt x="76704" y="856710"/>
                  <a:pt x="83267" y="856710"/>
                </a:cubicBezTo>
                <a:close/>
                <a:moveTo>
                  <a:pt x="12032" y="856710"/>
                </a:moveTo>
                <a:cubicBezTo>
                  <a:pt x="20276" y="856710"/>
                  <a:pt x="26273" y="862544"/>
                  <a:pt x="26273" y="869107"/>
                </a:cubicBezTo>
                <a:cubicBezTo>
                  <a:pt x="26273" y="876400"/>
                  <a:pt x="20276" y="882964"/>
                  <a:pt x="12032" y="882964"/>
                </a:cubicBezTo>
                <a:cubicBezTo>
                  <a:pt x="4536" y="882964"/>
                  <a:pt x="39" y="876400"/>
                  <a:pt x="39" y="869107"/>
                </a:cubicBezTo>
                <a:cubicBezTo>
                  <a:pt x="39" y="862544"/>
                  <a:pt x="4536" y="856710"/>
                  <a:pt x="12032" y="856710"/>
                </a:cubicBezTo>
                <a:close/>
                <a:moveTo>
                  <a:pt x="6368340" y="853339"/>
                </a:moveTo>
                <a:cubicBezTo>
                  <a:pt x="6376362" y="853339"/>
                  <a:pt x="6380737" y="860169"/>
                  <a:pt x="6380737" y="867757"/>
                </a:cubicBezTo>
                <a:cubicBezTo>
                  <a:pt x="6380737" y="876105"/>
                  <a:pt x="6376362" y="882935"/>
                  <a:pt x="6368340" y="882935"/>
                </a:cubicBezTo>
                <a:cubicBezTo>
                  <a:pt x="6361047" y="882935"/>
                  <a:pt x="6354484" y="876105"/>
                  <a:pt x="6354484" y="867757"/>
                </a:cubicBezTo>
                <a:cubicBezTo>
                  <a:pt x="6354484" y="860169"/>
                  <a:pt x="6361047" y="853339"/>
                  <a:pt x="6368340" y="853339"/>
                </a:cubicBezTo>
                <a:close/>
                <a:moveTo>
                  <a:pt x="6297511" y="853339"/>
                </a:moveTo>
                <a:cubicBezTo>
                  <a:pt x="6304074" y="853339"/>
                  <a:pt x="6309908" y="860169"/>
                  <a:pt x="6309908" y="867757"/>
                </a:cubicBezTo>
                <a:cubicBezTo>
                  <a:pt x="6309908" y="876105"/>
                  <a:pt x="6304074" y="882935"/>
                  <a:pt x="6297511" y="882935"/>
                </a:cubicBezTo>
                <a:cubicBezTo>
                  <a:pt x="6290218" y="882935"/>
                  <a:pt x="6283655" y="876105"/>
                  <a:pt x="6283655" y="867757"/>
                </a:cubicBezTo>
                <a:cubicBezTo>
                  <a:pt x="6283655" y="860169"/>
                  <a:pt x="6290218" y="853339"/>
                  <a:pt x="6297511" y="853339"/>
                </a:cubicBezTo>
                <a:close/>
                <a:moveTo>
                  <a:pt x="6226679" y="853339"/>
                </a:moveTo>
                <a:cubicBezTo>
                  <a:pt x="6233242" y="853339"/>
                  <a:pt x="6239076" y="860169"/>
                  <a:pt x="6239076" y="867757"/>
                </a:cubicBezTo>
                <a:cubicBezTo>
                  <a:pt x="6239076" y="876105"/>
                  <a:pt x="6233242" y="882935"/>
                  <a:pt x="6226679" y="882935"/>
                </a:cubicBezTo>
                <a:cubicBezTo>
                  <a:pt x="6219386" y="882935"/>
                  <a:pt x="6212823" y="876105"/>
                  <a:pt x="6212823" y="867757"/>
                </a:cubicBezTo>
                <a:cubicBezTo>
                  <a:pt x="6212823" y="860169"/>
                  <a:pt x="6219386" y="855615"/>
                  <a:pt x="6226679" y="853339"/>
                </a:cubicBezTo>
                <a:close/>
                <a:moveTo>
                  <a:pt x="6154391" y="853339"/>
                </a:moveTo>
                <a:cubicBezTo>
                  <a:pt x="6161684" y="853339"/>
                  <a:pt x="6168247" y="857714"/>
                  <a:pt x="6168247" y="865007"/>
                </a:cubicBezTo>
                <a:cubicBezTo>
                  <a:pt x="6168247" y="873029"/>
                  <a:pt x="6161684" y="879593"/>
                  <a:pt x="6154391" y="879593"/>
                </a:cubicBezTo>
                <a:cubicBezTo>
                  <a:pt x="6147828" y="879593"/>
                  <a:pt x="6141994" y="873029"/>
                  <a:pt x="6141994" y="865007"/>
                </a:cubicBezTo>
                <a:cubicBezTo>
                  <a:pt x="6141994" y="857714"/>
                  <a:pt x="6147828" y="853339"/>
                  <a:pt x="6154391" y="853339"/>
                </a:cubicBezTo>
                <a:close/>
                <a:moveTo>
                  <a:pt x="6083559" y="853339"/>
                </a:moveTo>
                <a:cubicBezTo>
                  <a:pt x="6090852" y="853339"/>
                  <a:pt x="6097415" y="857714"/>
                  <a:pt x="6097415" y="865007"/>
                </a:cubicBezTo>
                <a:cubicBezTo>
                  <a:pt x="6097415" y="873029"/>
                  <a:pt x="6090852" y="879593"/>
                  <a:pt x="6083559" y="879593"/>
                </a:cubicBezTo>
                <a:cubicBezTo>
                  <a:pt x="6076996" y="879593"/>
                  <a:pt x="6071162" y="873029"/>
                  <a:pt x="6071162" y="865007"/>
                </a:cubicBezTo>
                <a:cubicBezTo>
                  <a:pt x="6071162" y="857714"/>
                  <a:pt x="6075537" y="853339"/>
                  <a:pt x="6083559" y="853339"/>
                </a:cubicBezTo>
                <a:close/>
                <a:moveTo>
                  <a:pt x="6011748" y="853339"/>
                </a:moveTo>
                <a:cubicBezTo>
                  <a:pt x="6019532" y="853339"/>
                  <a:pt x="6026537" y="857714"/>
                  <a:pt x="6026537" y="865007"/>
                </a:cubicBezTo>
                <a:cubicBezTo>
                  <a:pt x="6026537" y="873029"/>
                  <a:pt x="6019532" y="879593"/>
                  <a:pt x="6011748" y="879593"/>
                </a:cubicBezTo>
                <a:cubicBezTo>
                  <a:pt x="6003186" y="879593"/>
                  <a:pt x="5996959" y="873029"/>
                  <a:pt x="5996959" y="865007"/>
                </a:cubicBezTo>
                <a:cubicBezTo>
                  <a:pt x="5996959" y="857714"/>
                  <a:pt x="6003186" y="853339"/>
                  <a:pt x="6011748" y="853339"/>
                </a:cubicBezTo>
                <a:close/>
                <a:moveTo>
                  <a:pt x="5940548" y="853339"/>
                </a:moveTo>
                <a:cubicBezTo>
                  <a:pt x="5948896" y="853339"/>
                  <a:pt x="5955726" y="857714"/>
                  <a:pt x="5955726" y="865007"/>
                </a:cubicBezTo>
                <a:cubicBezTo>
                  <a:pt x="5955726" y="873029"/>
                  <a:pt x="5948896" y="879593"/>
                  <a:pt x="5940548" y="879593"/>
                </a:cubicBezTo>
                <a:cubicBezTo>
                  <a:pt x="5932960" y="879593"/>
                  <a:pt x="5926130" y="873029"/>
                  <a:pt x="5926130" y="865007"/>
                </a:cubicBezTo>
                <a:cubicBezTo>
                  <a:pt x="5926130" y="857714"/>
                  <a:pt x="5932960" y="853339"/>
                  <a:pt x="5940548" y="853339"/>
                </a:cubicBezTo>
                <a:close/>
                <a:moveTo>
                  <a:pt x="5870088" y="853339"/>
                </a:moveTo>
                <a:cubicBezTo>
                  <a:pt x="5878650" y="853339"/>
                  <a:pt x="5884877" y="857714"/>
                  <a:pt x="5884877" y="865007"/>
                </a:cubicBezTo>
                <a:cubicBezTo>
                  <a:pt x="5884877" y="873029"/>
                  <a:pt x="5878650" y="879593"/>
                  <a:pt x="5870088" y="879593"/>
                </a:cubicBezTo>
                <a:cubicBezTo>
                  <a:pt x="5862304" y="879593"/>
                  <a:pt x="5855299" y="873029"/>
                  <a:pt x="5855299" y="865007"/>
                </a:cubicBezTo>
                <a:cubicBezTo>
                  <a:pt x="5855299" y="857714"/>
                  <a:pt x="5862304" y="853339"/>
                  <a:pt x="5870088" y="853339"/>
                </a:cubicBezTo>
                <a:close/>
                <a:moveTo>
                  <a:pt x="5798325" y="853339"/>
                </a:moveTo>
                <a:cubicBezTo>
                  <a:pt x="5806347" y="853339"/>
                  <a:pt x="5810722" y="857714"/>
                  <a:pt x="5810722" y="865007"/>
                </a:cubicBezTo>
                <a:cubicBezTo>
                  <a:pt x="5810722" y="873029"/>
                  <a:pt x="5806347" y="879593"/>
                  <a:pt x="5798325" y="879593"/>
                </a:cubicBezTo>
                <a:cubicBezTo>
                  <a:pt x="5791032" y="879593"/>
                  <a:pt x="5784469" y="873029"/>
                  <a:pt x="5784469" y="865007"/>
                </a:cubicBezTo>
                <a:cubicBezTo>
                  <a:pt x="5784469" y="857714"/>
                  <a:pt x="5791032" y="853339"/>
                  <a:pt x="5798325" y="853339"/>
                </a:cubicBezTo>
                <a:close/>
                <a:moveTo>
                  <a:pt x="5724122" y="853339"/>
                </a:moveTo>
                <a:cubicBezTo>
                  <a:pt x="5730685" y="853339"/>
                  <a:pt x="5736519" y="857714"/>
                  <a:pt x="5736519" y="865007"/>
                </a:cubicBezTo>
                <a:cubicBezTo>
                  <a:pt x="5736519" y="873029"/>
                  <a:pt x="5730685" y="879593"/>
                  <a:pt x="5724122" y="879593"/>
                </a:cubicBezTo>
                <a:cubicBezTo>
                  <a:pt x="5716100" y="879593"/>
                  <a:pt x="5710266" y="873029"/>
                  <a:pt x="5710266" y="865007"/>
                </a:cubicBezTo>
                <a:cubicBezTo>
                  <a:pt x="5710266" y="857714"/>
                  <a:pt x="5716100" y="853339"/>
                  <a:pt x="5724122" y="853339"/>
                </a:cubicBezTo>
                <a:close/>
                <a:moveTo>
                  <a:pt x="5653291" y="853339"/>
                </a:moveTo>
                <a:cubicBezTo>
                  <a:pt x="5659125" y="853339"/>
                  <a:pt x="5665688" y="857714"/>
                  <a:pt x="5665688" y="865007"/>
                </a:cubicBezTo>
                <a:cubicBezTo>
                  <a:pt x="5665688" y="873029"/>
                  <a:pt x="5659125" y="879593"/>
                  <a:pt x="5653291" y="879593"/>
                </a:cubicBezTo>
                <a:cubicBezTo>
                  <a:pt x="5645269" y="879593"/>
                  <a:pt x="5639435" y="873029"/>
                  <a:pt x="5639435" y="865007"/>
                </a:cubicBezTo>
                <a:cubicBezTo>
                  <a:pt x="5639435" y="857714"/>
                  <a:pt x="5645269" y="853339"/>
                  <a:pt x="5653291" y="853339"/>
                </a:cubicBezTo>
                <a:close/>
                <a:moveTo>
                  <a:pt x="5581002" y="853339"/>
                </a:moveTo>
                <a:cubicBezTo>
                  <a:pt x="5588295" y="853339"/>
                  <a:pt x="5594858" y="857714"/>
                  <a:pt x="5594858" y="865007"/>
                </a:cubicBezTo>
                <a:cubicBezTo>
                  <a:pt x="5594858" y="873029"/>
                  <a:pt x="5588295" y="879593"/>
                  <a:pt x="5581002" y="879593"/>
                </a:cubicBezTo>
                <a:cubicBezTo>
                  <a:pt x="5574439" y="879593"/>
                  <a:pt x="5568605" y="873029"/>
                  <a:pt x="5568605" y="865007"/>
                </a:cubicBezTo>
                <a:cubicBezTo>
                  <a:pt x="5568605" y="859173"/>
                  <a:pt x="5574439" y="853339"/>
                  <a:pt x="5581002" y="853339"/>
                </a:cubicBezTo>
                <a:close/>
                <a:moveTo>
                  <a:pt x="5510171" y="853339"/>
                </a:moveTo>
                <a:cubicBezTo>
                  <a:pt x="5517464" y="853339"/>
                  <a:pt x="5524027" y="859173"/>
                  <a:pt x="5524027" y="865007"/>
                </a:cubicBezTo>
                <a:cubicBezTo>
                  <a:pt x="5524027" y="873029"/>
                  <a:pt x="5517464" y="879593"/>
                  <a:pt x="5510171" y="879593"/>
                </a:cubicBezTo>
                <a:cubicBezTo>
                  <a:pt x="5503608" y="879593"/>
                  <a:pt x="5497774" y="873029"/>
                  <a:pt x="5497774" y="865007"/>
                </a:cubicBezTo>
                <a:cubicBezTo>
                  <a:pt x="5497774" y="859173"/>
                  <a:pt x="5503608" y="853339"/>
                  <a:pt x="5510171" y="853339"/>
                </a:cubicBezTo>
                <a:close/>
                <a:moveTo>
                  <a:pt x="5438937" y="853339"/>
                </a:moveTo>
                <a:cubicBezTo>
                  <a:pt x="5447182" y="853339"/>
                  <a:pt x="5453178" y="859173"/>
                  <a:pt x="5453178" y="865007"/>
                </a:cubicBezTo>
                <a:cubicBezTo>
                  <a:pt x="5453178" y="873029"/>
                  <a:pt x="5447182" y="879593"/>
                  <a:pt x="5438937" y="879593"/>
                </a:cubicBezTo>
                <a:cubicBezTo>
                  <a:pt x="5431442" y="879593"/>
                  <a:pt x="5426945" y="873029"/>
                  <a:pt x="5426945" y="865007"/>
                </a:cubicBezTo>
                <a:cubicBezTo>
                  <a:pt x="5426945" y="859173"/>
                  <a:pt x="5431442" y="853339"/>
                  <a:pt x="5438937" y="853339"/>
                </a:cubicBezTo>
                <a:close/>
                <a:moveTo>
                  <a:pt x="5367530" y="853339"/>
                </a:moveTo>
                <a:cubicBezTo>
                  <a:pt x="5376092" y="853339"/>
                  <a:pt x="5382318" y="859173"/>
                  <a:pt x="5382318" y="865007"/>
                </a:cubicBezTo>
                <a:cubicBezTo>
                  <a:pt x="5382318" y="873029"/>
                  <a:pt x="5376092" y="879593"/>
                  <a:pt x="5367530" y="879593"/>
                </a:cubicBezTo>
                <a:cubicBezTo>
                  <a:pt x="5359747" y="879593"/>
                  <a:pt x="5352742" y="873029"/>
                  <a:pt x="5352742" y="865007"/>
                </a:cubicBezTo>
                <a:cubicBezTo>
                  <a:pt x="5352742" y="859173"/>
                  <a:pt x="5359747" y="853339"/>
                  <a:pt x="5367530" y="853339"/>
                </a:cubicBezTo>
                <a:close/>
                <a:moveTo>
                  <a:pt x="5296699" y="853339"/>
                </a:moveTo>
                <a:cubicBezTo>
                  <a:pt x="5305261" y="853339"/>
                  <a:pt x="5311488" y="859173"/>
                  <a:pt x="5311488" y="865007"/>
                </a:cubicBezTo>
                <a:cubicBezTo>
                  <a:pt x="5311488" y="873029"/>
                  <a:pt x="5305261" y="879593"/>
                  <a:pt x="5296699" y="879593"/>
                </a:cubicBezTo>
                <a:cubicBezTo>
                  <a:pt x="5288915" y="879593"/>
                  <a:pt x="5281910" y="873029"/>
                  <a:pt x="5281910" y="865007"/>
                </a:cubicBezTo>
                <a:cubicBezTo>
                  <a:pt x="5281910" y="859173"/>
                  <a:pt x="5288915" y="853339"/>
                  <a:pt x="5296699" y="853339"/>
                </a:cubicBezTo>
                <a:close/>
                <a:moveTo>
                  <a:pt x="5225869" y="853339"/>
                </a:moveTo>
                <a:cubicBezTo>
                  <a:pt x="5234431" y="853339"/>
                  <a:pt x="5240657" y="859173"/>
                  <a:pt x="5240657" y="865007"/>
                </a:cubicBezTo>
                <a:cubicBezTo>
                  <a:pt x="5240657" y="873029"/>
                  <a:pt x="5234431" y="879593"/>
                  <a:pt x="5225869" y="879593"/>
                </a:cubicBezTo>
                <a:cubicBezTo>
                  <a:pt x="5217307" y="879593"/>
                  <a:pt x="5211081" y="873029"/>
                  <a:pt x="5211081" y="865007"/>
                </a:cubicBezTo>
                <a:cubicBezTo>
                  <a:pt x="5211081" y="859173"/>
                  <a:pt x="5217307" y="853339"/>
                  <a:pt x="5225869" y="853339"/>
                </a:cubicBezTo>
                <a:close/>
                <a:moveTo>
                  <a:pt x="5154105" y="853339"/>
                </a:moveTo>
                <a:cubicBezTo>
                  <a:pt x="5162127" y="853339"/>
                  <a:pt x="5166502" y="859173"/>
                  <a:pt x="5166502" y="865007"/>
                </a:cubicBezTo>
                <a:cubicBezTo>
                  <a:pt x="5166502" y="873029"/>
                  <a:pt x="5162127" y="879593"/>
                  <a:pt x="5154105" y="879593"/>
                </a:cubicBezTo>
                <a:cubicBezTo>
                  <a:pt x="5146083" y="879593"/>
                  <a:pt x="5140249" y="873029"/>
                  <a:pt x="5140249" y="865007"/>
                </a:cubicBezTo>
                <a:cubicBezTo>
                  <a:pt x="5140249" y="859173"/>
                  <a:pt x="5146083" y="853339"/>
                  <a:pt x="5154105" y="853339"/>
                </a:cubicBezTo>
                <a:close/>
                <a:moveTo>
                  <a:pt x="5083276" y="853339"/>
                </a:moveTo>
                <a:cubicBezTo>
                  <a:pt x="5089110" y="853339"/>
                  <a:pt x="5095673" y="859173"/>
                  <a:pt x="5095673" y="865007"/>
                </a:cubicBezTo>
                <a:cubicBezTo>
                  <a:pt x="5095673" y="873029"/>
                  <a:pt x="5089110" y="879593"/>
                  <a:pt x="5083276" y="879593"/>
                </a:cubicBezTo>
                <a:cubicBezTo>
                  <a:pt x="5075254" y="879593"/>
                  <a:pt x="5069420" y="873029"/>
                  <a:pt x="5069420" y="865007"/>
                </a:cubicBezTo>
                <a:cubicBezTo>
                  <a:pt x="5069420" y="859173"/>
                  <a:pt x="5075254" y="853339"/>
                  <a:pt x="5083276" y="853339"/>
                </a:cubicBezTo>
                <a:close/>
                <a:moveTo>
                  <a:pt x="5012445" y="853339"/>
                </a:moveTo>
                <a:cubicBezTo>
                  <a:pt x="5018279" y="853339"/>
                  <a:pt x="5024842" y="859173"/>
                  <a:pt x="5024842" y="865007"/>
                </a:cubicBezTo>
                <a:cubicBezTo>
                  <a:pt x="5024842" y="873029"/>
                  <a:pt x="5018279" y="879593"/>
                  <a:pt x="5012445" y="879593"/>
                </a:cubicBezTo>
                <a:cubicBezTo>
                  <a:pt x="5004423" y="879593"/>
                  <a:pt x="4998589" y="873029"/>
                  <a:pt x="4998589" y="865007"/>
                </a:cubicBezTo>
                <a:cubicBezTo>
                  <a:pt x="4998589" y="859173"/>
                  <a:pt x="5004423" y="853339"/>
                  <a:pt x="5012445" y="853339"/>
                </a:cubicBezTo>
                <a:close/>
                <a:moveTo>
                  <a:pt x="4940157" y="853339"/>
                </a:moveTo>
                <a:cubicBezTo>
                  <a:pt x="4948179" y="853339"/>
                  <a:pt x="4954013" y="859173"/>
                  <a:pt x="4954013" y="865007"/>
                </a:cubicBezTo>
                <a:cubicBezTo>
                  <a:pt x="4954013" y="873029"/>
                  <a:pt x="4948179" y="879593"/>
                  <a:pt x="4940157" y="879593"/>
                </a:cubicBezTo>
                <a:cubicBezTo>
                  <a:pt x="4934323" y="879593"/>
                  <a:pt x="4927760" y="873029"/>
                  <a:pt x="4927760" y="865007"/>
                </a:cubicBezTo>
                <a:cubicBezTo>
                  <a:pt x="4927760" y="859173"/>
                  <a:pt x="4934323" y="853339"/>
                  <a:pt x="4940157" y="853339"/>
                </a:cubicBezTo>
                <a:close/>
                <a:moveTo>
                  <a:pt x="4865953" y="853339"/>
                </a:moveTo>
                <a:cubicBezTo>
                  <a:pt x="4873975" y="853339"/>
                  <a:pt x="4879809" y="859173"/>
                  <a:pt x="4879809" y="865007"/>
                </a:cubicBezTo>
                <a:cubicBezTo>
                  <a:pt x="4879809" y="873029"/>
                  <a:pt x="4873975" y="879593"/>
                  <a:pt x="4865953" y="879593"/>
                </a:cubicBezTo>
                <a:cubicBezTo>
                  <a:pt x="4858661" y="879593"/>
                  <a:pt x="4853556" y="873029"/>
                  <a:pt x="4853556" y="865007"/>
                </a:cubicBezTo>
                <a:cubicBezTo>
                  <a:pt x="4853556" y="859173"/>
                  <a:pt x="4858661" y="853339"/>
                  <a:pt x="4865953" y="853339"/>
                </a:cubicBezTo>
                <a:close/>
                <a:moveTo>
                  <a:pt x="4797514" y="853339"/>
                </a:moveTo>
                <a:cubicBezTo>
                  <a:pt x="4806076" y="853339"/>
                  <a:pt x="4812303" y="859173"/>
                  <a:pt x="4812303" y="865007"/>
                </a:cubicBezTo>
                <a:cubicBezTo>
                  <a:pt x="4812303" y="873029"/>
                  <a:pt x="4806076" y="879593"/>
                  <a:pt x="4797514" y="879593"/>
                </a:cubicBezTo>
                <a:cubicBezTo>
                  <a:pt x="4789730" y="879593"/>
                  <a:pt x="4782725" y="873029"/>
                  <a:pt x="4782725" y="865007"/>
                </a:cubicBezTo>
                <a:cubicBezTo>
                  <a:pt x="4782725" y="859173"/>
                  <a:pt x="4789730" y="853339"/>
                  <a:pt x="4797514" y="853339"/>
                </a:cubicBezTo>
                <a:close/>
                <a:moveTo>
                  <a:pt x="4726684" y="853339"/>
                </a:moveTo>
                <a:cubicBezTo>
                  <a:pt x="4735246" y="853339"/>
                  <a:pt x="4741472" y="859173"/>
                  <a:pt x="4741472" y="865007"/>
                </a:cubicBezTo>
                <a:cubicBezTo>
                  <a:pt x="4741472" y="873029"/>
                  <a:pt x="4735246" y="879593"/>
                  <a:pt x="4726684" y="879593"/>
                </a:cubicBezTo>
                <a:cubicBezTo>
                  <a:pt x="4718122" y="879593"/>
                  <a:pt x="4711896" y="873029"/>
                  <a:pt x="4711896" y="865007"/>
                </a:cubicBezTo>
                <a:cubicBezTo>
                  <a:pt x="4711896" y="859173"/>
                  <a:pt x="4718122" y="853339"/>
                  <a:pt x="4726684" y="853339"/>
                </a:cubicBezTo>
                <a:close/>
                <a:moveTo>
                  <a:pt x="4655853" y="853339"/>
                </a:moveTo>
                <a:cubicBezTo>
                  <a:pt x="4663637" y="853339"/>
                  <a:pt x="4670642" y="859173"/>
                  <a:pt x="4670642" y="865007"/>
                </a:cubicBezTo>
                <a:cubicBezTo>
                  <a:pt x="4670642" y="873029"/>
                  <a:pt x="4663637" y="879593"/>
                  <a:pt x="4655853" y="879593"/>
                </a:cubicBezTo>
                <a:cubicBezTo>
                  <a:pt x="4647291" y="879593"/>
                  <a:pt x="4641064" y="873029"/>
                  <a:pt x="4641064" y="865007"/>
                </a:cubicBezTo>
                <a:cubicBezTo>
                  <a:pt x="4641064" y="859173"/>
                  <a:pt x="4647291" y="853339"/>
                  <a:pt x="4655853" y="853339"/>
                </a:cubicBezTo>
                <a:close/>
                <a:moveTo>
                  <a:pt x="4584091" y="853339"/>
                </a:moveTo>
                <a:cubicBezTo>
                  <a:pt x="4591384" y="853339"/>
                  <a:pt x="4596488" y="859173"/>
                  <a:pt x="4596488" y="865007"/>
                </a:cubicBezTo>
                <a:cubicBezTo>
                  <a:pt x="4596488" y="873029"/>
                  <a:pt x="4591384" y="879593"/>
                  <a:pt x="4584091" y="879593"/>
                </a:cubicBezTo>
                <a:cubicBezTo>
                  <a:pt x="4576069" y="879593"/>
                  <a:pt x="4570235" y="873029"/>
                  <a:pt x="4570235" y="865007"/>
                </a:cubicBezTo>
                <a:cubicBezTo>
                  <a:pt x="4570235" y="859173"/>
                  <a:pt x="4576069" y="853339"/>
                  <a:pt x="4584091" y="853339"/>
                </a:cubicBezTo>
                <a:close/>
                <a:moveTo>
                  <a:pt x="4513260" y="853339"/>
                </a:moveTo>
                <a:cubicBezTo>
                  <a:pt x="4519094" y="853339"/>
                  <a:pt x="4525657" y="859173"/>
                  <a:pt x="4525657" y="865007"/>
                </a:cubicBezTo>
                <a:cubicBezTo>
                  <a:pt x="4525657" y="873029"/>
                  <a:pt x="4519094" y="879593"/>
                  <a:pt x="4513260" y="879593"/>
                </a:cubicBezTo>
                <a:cubicBezTo>
                  <a:pt x="4505238" y="879593"/>
                  <a:pt x="4499404" y="873029"/>
                  <a:pt x="4499404" y="865007"/>
                </a:cubicBezTo>
                <a:cubicBezTo>
                  <a:pt x="4499404" y="859173"/>
                  <a:pt x="4505238" y="853339"/>
                  <a:pt x="4513260" y="853339"/>
                </a:cubicBezTo>
                <a:close/>
                <a:moveTo>
                  <a:pt x="4439056" y="853339"/>
                </a:moveTo>
                <a:cubicBezTo>
                  <a:pt x="4445619" y="853339"/>
                  <a:pt x="4451453" y="859173"/>
                  <a:pt x="4451453" y="865007"/>
                </a:cubicBezTo>
                <a:cubicBezTo>
                  <a:pt x="4451453" y="873029"/>
                  <a:pt x="4445619" y="879593"/>
                  <a:pt x="4439056" y="879593"/>
                </a:cubicBezTo>
                <a:cubicBezTo>
                  <a:pt x="4431763" y="879593"/>
                  <a:pt x="4425200" y="873029"/>
                  <a:pt x="4425200" y="865007"/>
                </a:cubicBezTo>
                <a:cubicBezTo>
                  <a:pt x="4425200" y="859173"/>
                  <a:pt x="4431763" y="853339"/>
                  <a:pt x="4439056" y="853339"/>
                </a:cubicBezTo>
                <a:close/>
                <a:moveTo>
                  <a:pt x="4366768" y="853339"/>
                </a:moveTo>
                <a:cubicBezTo>
                  <a:pt x="4374790" y="853339"/>
                  <a:pt x="4380624" y="859173"/>
                  <a:pt x="4380624" y="865007"/>
                </a:cubicBezTo>
                <a:cubicBezTo>
                  <a:pt x="4380624" y="873029"/>
                  <a:pt x="4374790" y="879593"/>
                  <a:pt x="4366768" y="879593"/>
                </a:cubicBezTo>
                <a:cubicBezTo>
                  <a:pt x="4360934" y="879593"/>
                  <a:pt x="4354371" y="873029"/>
                  <a:pt x="4354371" y="867195"/>
                </a:cubicBezTo>
                <a:cubicBezTo>
                  <a:pt x="4354371" y="859173"/>
                  <a:pt x="4360934" y="853339"/>
                  <a:pt x="4366768" y="853339"/>
                </a:cubicBezTo>
                <a:close/>
                <a:moveTo>
                  <a:pt x="4295937" y="853339"/>
                </a:moveTo>
                <a:cubicBezTo>
                  <a:pt x="4303959" y="853339"/>
                  <a:pt x="4309793" y="859173"/>
                  <a:pt x="4309793" y="867195"/>
                </a:cubicBezTo>
                <a:cubicBezTo>
                  <a:pt x="4309793" y="873029"/>
                  <a:pt x="4303959" y="879593"/>
                  <a:pt x="4295937" y="879593"/>
                </a:cubicBezTo>
                <a:cubicBezTo>
                  <a:pt x="4290103" y="879593"/>
                  <a:pt x="4283540" y="873029"/>
                  <a:pt x="4283540" y="867195"/>
                </a:cubicBezTo>
                <a:cubicBezTo>
                  <a:pt x="4283540" y="859173"/>
                  <a:pt x="4290103" y="853339"/>
                  <a:pt x="4295937" y="853339"/>
                </a:cubicBezTo>
                <a:close/>
                <a:moveTo>
                  <a:pt x="4225107" y="853339"/>
                </a:moveTo>
                <a:cubicBezTo>
                  <a:pt x="4233129" y="853339"/>
                  <a:pt x="4238963" y="859173"/>
                  <a:pt x="4238963" y="867195"/>
                </a:cubicBezTo>
                <a:cubicBezTo>
                  <a:pt x="4238963" y="873029"/>
                  <a:pt x="4233129" y="879593"/>
                  <a:pt x="4225107" y="879593"/>
                </a:cubicBezTo>
                <a:cubicBezTo>
                  <a:pt x="4217085" y="879593"/>
                  <a:pt x="4212710" y="873029"/>
                  <a:pt x="4212710" y="867195"/>
                </a:cubicBezTo>
                <a:cubicBezTo>
                  <a:pt x="4212710" y="859173"/>
                  <a:pt x="4217085" y="853339"/>
                  <a:pt x="4225107" y="853339"/>
                </a:cubicBezTo>
                <a:close/>
                <a:moveTo>
                  <a:pt x="4153295" y="853339"/>
                </a:moveTo>
                <a:cubicBezTo>
                  <a:pt x="4161078" y="853339"/>
                  <a:pt x="4168083" y="859173"/>
                  <a:pt x="4168083" y="867195"/>
                </a:cubicBezTo>
                <a:cubicBezTo>
                  <a:pt x="4168083" y="873029"/>
                  <a:pt x="4161078" y="879593"/>
                  <a:pt x="4153295" y="879593"/>
                </a:cubicBezTo>
                <a:cubicBezTo>
                  <a:pt x="4144733" y="879593"/>
                  <a:pt x="4138507" y="873029"/>
                  <a:pt x="4138507" y="867195"/>
                </a:cubicBezTo>
                <a:cubicBezTo>
                  <a:pt x="4138507" y="859173"/>
                  <a:pt x="4144733" y="853339"/>
                  <a:pt x="4153295" y="853339"/>
                </a:cubicBezTo>
                <a:close/>
                <a:moveTo>
                  <a:pt x="4082465" y="853339"/>
                </a:moveTo>
                <a:cubicBezTo>
                  <a:pt x="4090249" y="853339"/>
                  <a:pt x="4097254" y="859173"/>
                  <a:pt x="4097254" y="867195"/>
                </a:cubicBezTo>
                <a:cubicBezTo>
                  <a:pt x="4097254" y="873029"/>
                  <a:pt x="4090249" y="879593"/>
                  <a:pt x="4082465" y="879593"/>
                </a:cubicBezTo>
                <a:cubicBezTo>
                  <a:pt x="4073903" y="879593"/>
                  <a:pt x="4067676" y="873029"/>
                  <a:pt x="4067676" y="867195"/>
                </a:cubicBezTo>
                <a:cubicBezTo>
                  <a:pt x="4067676" y="859173"/>
                  <a:pt x="4073903" y="853339"/>
                  <a:pt x="4082465" y="853339"/>
                </a:cubicBezTo>
                <a:close/>
                <a:moveTo>
                  <a:pt x="4011635" y="853339"/>
                </a:moveTo>
                <a:cubicBezTo>
                  <a:pt x="4019418" y="853339"/>
                  <a:pt x="4026423" y="859173"/>
                  <a:pt x="4026423" y="867195"/>
                </a:cubicBezTo>
                <a:cubicBezTo>
                  <a:pt x="4026423" y="873029"/>
                  <a:pt x="4019418" y="879593"/>
                  <a:pt x="4011635" y="879593"/>
                </a:cubicBezTo>
                <a:cubicBezTo>
                  <a:pt x="4003073" y="879593"/>
                  <a:pt x="3996847" y="873029"/>
                  <a:pt x="3996847" y="867195"/>
                </a:cubicBezTo>
                <a:cubicBezTo>
                  <a:pt x="3996847" y="859173"/>
                  <a:pt x="4003073" y="853339"/>
                  <a:pt x="4011635" y="853339"/>
                </a:cubicBezTo>
                <a:close/>
                <a:moveTo>
                  <a:pt x="3939871" y="853339"/>
                </a:moveTo>
                <a:cubicBezTo>
                  <a:pt x="3947893" y="853339"/>
                  <a:pt x="3952268" y="859173"/>
                  <a:pt x="3952268" y="867195"/>
                </a:cubicBezTo>
                <a:cubicBezTo>
                  <a:pt x="3952268" y="873029"/>
                  <a:pt x="3947893" y="879593"/>
                  <a:pt x="3939871" y="879593"/>
                </a:cubicBezTo>
                <a:cubicBezTo>
                  <a:pt x="3932578" y="879593"/>
                  <a:pt x="3926015" y="873029"/>
                  <a:pt x="3926015" y="867195"/>
                </a:cubicBezTo>
                <a:cubicBezTo>
                  <a:pt x="3926015" y="859173"/>
                  <a:pt x="3932578" y="853339"/>
                  <a:pt x="3939871" y="853339"/>
                </a:cubicBezTo>
                <a:close/>
                <a:moveTo>
                  <a:pt x="3869042" y="853339"/>
                </a:moveTo>
                <a:cubicBezTo>
                  <a:pt x="3875605" y="853339"/>
                  <a:pt x="3881439" y="859173"/>
                  <a:pt x="3881439" y="867195"/>
                </a:cubicBezTo>
                <a:cubicBezTo>
                  <a:pt x="3881439" y="873029"/>
                  <a:pt x="3875605" y="879593"/>
                  <a:pt x="3869042" y="879593"/>
                </a:cubicBezTo>
                <a:cubicBezTo>
                  <a:pt x="3861749" y="879593"/>
                  <a:pt x="3855186" y="873029"/>
                  <a:pt x="3855186" y="867195"/>
                </a:cubicBezTo>
                <a:cubicBezTo>
                  <a:pt x="3855186" y="859173"/>
                  <a:pt x="3861749" y="853339"/>
                  <a:pt x="3869042" y="853339"/>
                </a:cubicBezTo>
                <a:close/>
                <a:moveTo>
                  <a:pt x="3796752" y="853339"/>
                </a:moveTo>
                <a:cubicBezTo>
                  <a:pt x="3804774" y="853339"/>
                  <a:pt x="3810608" y="859173"/>
                  <a:pt x="3810608" y="867195"/>
                </a:cubicBezTo>
                <a:cubicBezTo>
                  <a:pt x="3810608" y="873029"/>
                  <a:pt x="3804774" y="879593"/>
                  <a:pt x="3796752" y="879593"/>
                </a:cubicBezTo>
                <a:cubicBezTo>
                  <a:pt x="3790918" y="879593"/>
                  <a:pt x="3784355" y="873029"/>
                  <a:pt x="3784355" y="867195"/>
                </a:cubicBezTo>
                <a:cubicBezTo>
                  <a:pt x="3784355" y="859173"/>
                  <a:pt x="3790918" y="853339"/>
                  <a:pt x="3796752" y="853339"/>
                </a:cubicBezTo>
                <a:close/>
                <a:moveTo>
                  <a:pt x="3725922" y="853339"/>
                </a:moveTo>
                <a:cubicBezTo>
                  <a:pt x="3733944" y="853339"/>
                  <a:pt x="3739778" y="859173"/>
                  <a:pt x="3739778" y="867195"/>
                </a:cubicBezTo>
                <a:cubicBezTo>
                  <a:pt x="3739778" y="873029"/>
                  <a:pt x="3733944" y="879593"/>
                  <a:pt x="3725922" y="879593"/>
                </a:cubicBezTo>
                <a:cubicBezTo>
                  <a:pt x="3719359" y="879593"/>
                  <a:pt x="3713525" y="873029"/>
                  <a:pt x="3713525" y="867195"/>
                </a:cubicBezTo>
                <a:cubicBezTo>
                  <a:pt x="3713525" y="859173"/>
                  <a:pt x="3719359" y="853339"/>
                  <a:pt x="3725922" y="853339"/>
                </a:cubicBezTo>
                <a:close/>
                <a:moveTo>
                  <a:pt x="3655091" y="853339"/>
                </a:moveTo>
                <a:cubicBezTo>
                  <a:pt x="3662384" y="853339"/>
                  <a:pt x="3668947" y="859173"/>
                  <a:pt x="3668947" y="867195"/>
                </a:cubicBezTo>
                <a:cubicBezTo>
                  <a:pt x="3668947" y="873029"/>
                  <a:pt x="3662384" y="879593"/>
                  <a:pt x="3655091" y="879593"/>
                </a:cubicBezTo>
                <a:cubicBezTo>
                  <a:pt x="3647069" y="879593"/>
                  <a:pt x="3642694" y="873029"/>
                  <a:pt x="3642694" y="867195"/>
                </a:cubicBezTo>
                <a:cubicBezTo>
                  <a:pt x="3642694" y="859173"/>
                  <a:pt x="3647069" y="853339"/>
                  <a:pt x="3655091" y="853339"/>
                </a:cubicBezTo>
                <a:close/>
                <a:moveTo>
                  <a:pt x="3583280" y="853339"/>
                </a:moveTo>
                <a:cubicBezTo>
                  <a:pt x="3591064" y="853339"/>
                  <a:pt x="3598069" y="859173"/>
                  <a:pt x="3598069" y="867195"/>
                </a:cubicBezTo>
                <a:cubicBezTo>
                  <a:pt x="3598069" y="873029"/>
                  <a:pt x="3591064" y="879593"/>
                  <a:pt x="3583280" y="879593"/>
                </a:cubicBezTo>
                <a:cubicBezTo>
                  <a:pt x="3574718" y="879593"/>
                  <a:pt x="3568491" y="873029"/>
                  <a:pt x="3568491" y="867195"/>
                </a:cubicBezTo>
                <a:cubicBezTo>
                  <a:pt x="3568491" y="859173"/>
                  <a:pt x="3574718" y="853339"/>
                  <a:pt x="3583280" y="853339"/>
                </a:cubicBezTo>
                <a:close/>
                <a:moveTo>
                  <a:pt x="3512449" y="853339"/>
                </a:moveTo>
                <a:cubicBezTo>
                  <a:pt x="3520232" y="853339"/>
                  <a:pt x="3527237" y="859173"/>
                  <a:pt x="3527237" y="867195"/>
                </a:cubicBezTo>
                <a:cubicBezTo>
                  <a:pt x="3527237" y="873029"/>
                  <a:pt x="3520232" y="879593"/>
                  <a:pt x="3512449" y="879593"/>
                </a:cubicBezTo>
                <a:cubicBezTo>
                  <a:pt x="3503887" y="879593"/>
                  <a:pt x="3497661" y="873029"/>
                  <a:pt x="3497661" y="867195"/>
                </a:cubicBezTo>
                <a:cubicBezTo>
                  <a:pt x="3497661" y="859173"/>
                  <a:pt x="3503887" y="853339"/>
                  <a:pt x="3512449" y="853339"/>
                </a:cubicBezTo>
                <a:close/>
                <a:moveTo>
                  <a:pt x="3441619" y="853339"/>
                </a:moveTo>
                <a:cubicBezTo>
                  <a:pt x="3450181" y="853339"/>
                  <a:pt x="3456408" y="859173"/>
                  <a:pt x="3456408" y="867195"/>
                </a:cubicBezTo>
                <a:cubicBezTo>
                  <a:pt x="3456408" y="873029"/>
                  <a:pt x="3450181" y="879593"/>
                  <a:pt x="3441619" y="879593"/>
                </a:cubicBezTo>
                <a:cubicBezTo>
                  <a:pt x="3433835" y="879593"/>
                  <a:pt x="3426830" y="873029"/>
                  <a:pt x="3426830" y="867195"/>
                </a:cubicBezTo>
                <a:cubicBezTo>
                  <a:pt x="3426830" y="859173"/>
                  <a:pt x="3433835" y="853339"/>
                  <a:pt x="3441619" y="853339"/>
                </a:cubicBezTo>
                <a:close/>
                <a:moveTo>
                  <a:pt x="3369857" y="853339"/>
                </a:moveTo>
                <a:cubicBezTo>
                  <a:pt x="3377879" y="853339"/>
                  <a:pt x="3382254" y="859173"/>
                  <a:pt x="3382254" y="867195"/>
                </a:cubicBezTo>
                <a:cubicBezTo>
                  <a:pt x="3382254" y="873029"/>
                  <a:pt x="3377879" y="879593"/>
                  <a:pt x="3369857" y="879593"/>
                </a:cubicBezTo>
                <a:cubicBezTo>
                  <a:pt x="3362564" y="879593"/>
                  <a:pt x="3356001" y="873029"/>
                  <a:pt x="3356001" y="867195"/>
                </a:cubicBezTo>
                <a:cubicBezTo>
                  <a:pt x="3356001" y="859173"/>
                  <a:pt x="3362564" y="853339"/>
                  <a:pt x="3369857" y="853339"/>
                </a:cubicBezTo>
                <a:close/>
                <a:moveTo>
                  <a:pt x="1013589" y="853339"/>
                </a:moveTo>
                <a:cubicBezTo>
                  <a:pt x="1021181" y="853339"/>
                  <a:pt x="1028011" y="859566"/>
                  <a:pt x="1028011" y="868127"/>
                </a:cubicBezTo>
                <a:cubicBezTo>
                  <a:pt x="1028011" y="875911"/>
                  <a:pt x="1021181" y="882916"/>
                  <a:pt x="1013589" y="882916"/>
                </a:cubicBezTo>
                <a:cubicBezTo>
                  <a:pt x="1005243" y="882916"/>
                  <a:pt x="998413" y="875911"/>
                  <a:pt x="998413" y="868127"/>
                </a:cubicBezTo>
                <a:cubicBezTo>
                  <a:pt x="998413" y="859566"/>
                  <a:pt x="1005243" y="853339"/>
                  <a:pt x="1013589" y="853339"/>
                </a:cubicBezTo>
                <a:close/>
                <a:moveTo>
                  <a:pt x="368059" y="785881"/>
                </a:moveTo>
                <a:cubicBezTo>
                  <a:pt x="376081" y="785881"/>
                  <a:pt x="380456" y="790256"/>
                  <a:pt x="380456" y="797549"/>
                </a:cubicBezTo>
                <a:cubicBezTo>
                  <a:pt x="380456" y="805571"/>
                  <a:pt x="376081" y="812135"/>
                  <a:pt x="368059" y="812135"/>
                </a:cubicBezTo>
                <a:cubicBezTo>
                  <a:pt x="360766" y="812135"/>
                  <a:pt x="354203" y="805571"/>
                  <a:pt x="354203" y="797549"/>
                </a:cubicBezTo>
                <a:cubicBezTo>
                  <a:pt x="354203" y="790256"/>
                  <a:pt x="360766" y="785881"/>
                  <a:pt x="368059" y="785881"/>
                </a:cubicBezTo>
                <a:close/>
                <a:moveTo>
                  <a:pt x="297226" y="785881"/>
                </a:moveTo>
                <a:cubicBezTo>
                  <a:pt x="303791" y="785881"/>
                  <a:pt x="309624" y="790256"/>
                  <a:pt x="309624" y="797549"/>
                </a:cubicBezTo>
                <a:cubicBezTo>
                  <a:pt x="309624" y="805571"/>
                  <a:pt x="303791" y="812135"/>
                  <a:pt x="297226" y="812135"/>
                </a:cubicBezTo>
                <a:cubicBezTo>
                  <a:pt x="289933" y="812135"/>
                  <a:pt x="283371" y="805571"/>
                  <a:pt x="283371" y="797549"/>
                </a:cubicBezTo>
                <a:cubicBezTo>
                  <a:pt x="283371" y="790256"/>
                  <a:pt x="289933" y="785881"/>
                  <a:pt x="297226" y="785881"/>
                </a:cubicBezTo>
                <a:close/>
                <a:moveTo>
                  <a:pt x="226398" y="785881"/>
                </a:moveTo>
                <a:cubicBezTo>
                  <a:pt x="232233" y="785881"/>
                  <a:pt x="238797" y="790256"/>
                  <a:pt x="238797" y="797549"/>
                </a:cubicBezTo>
                <a:cubicBezTo>
                  <a:pt x="238797" y="805571"/>
                  <a:pt x="232233" y="812135"/>
                  <a:pt x="226398" y="812135"/>
                </a:cubicBezTo>
                <a:cubicBezTo>
                  <a:pt x="218375" y="812135"/>
                  <a:pt x="212542" y="805571"/>
                  <a:pt x="212542" y="797549"/>
                </a:cubicBezTo>
                <a:cubicBezTo>
                  <a:pt x="212542" y="790256"/>
                  <a:pt x="218375" y="785881"/>
                  <a:pt x="226398" y="785881"/>
                </a:cubicBezTo>
                <a:close/>
                <a:moveTo>
                  <a:pt x="154101" y="785881"/>
                </a:moveTo>
                <a:cubicBezTo>
                  <a:pt x="161394" y="785881"/>
                  <a:pt x="167957" y="790256"/>
                  <a:pt x="167957" y="797549"/>
                </a:cubicBezTo>
                <a:cubicBezTo>
                  <a:pt x="167957" y="805571"/>
                  <a:pt x="161394" y="812135"/>
                  <a:pt x="154101" y="812135"/>
                </a:cubicBezTo>
                <a:cubicBezTo>
                  <a:pt x="147538" y="812135"/>
                  <a:pt x="141704" y="805571"/>
                  <a:pt x="141704" y="797549"/>
                </a:cubicBezTo>
                <a:cubicBezTo>
                  <a:pt x="141704" y="790256"/>
                  <a:pt x="147538" y="785881"/>
                  <a:pt x="154101" y="785881"/>
                </a:cubicBezTo>
                <a:close/>
                <a:moveTo>
                  <a:pt x="83272" y="785881"/>
                </a:moveTo>
                <a:cubicBezTo>
                  <a:pt x="90564" y="785881"/>
                  <a:pt x="97128" y="790256"/>
                  <a:pt x="97128" y="797549"/>
                </a:cubicBezTo>
                <a:cubicBezTo>
                  <a:pt x="97128" y="805571"/>
                  <a:pt x="90564" y="812135"/>
                  <a:pt x="83272" y="812135"/>
                </a:cubicBezTo>
                <a:cubicBezTo>
                  <a:pt x="76708" y="812135"/>
                  <a:pt x="70874" y="805571"/>
                  <a:pt x="70874" y="797549"/>
                </a:cubicBezTo>
                <a:cubicBezTo>
                  <a:pt x="70874" y="790256"/>
                  <a:pt x="76708" y="785881"/>
                  <a:pt x="83272" y="785881"/>
                </a:cubicBezTo>
                <a:close/>
                <a:moveTo>
                  <a:pt x="12036" y="785881"/>
                </a:moveTo>
                <a:cubicBezTo>
                  <a:pt x="20281" y="785881"/>
                  <a:pt x="26277" y="790256"/>
                  <a:pt x="26277" y="797549"/>
                </a:cubicBezTo>
                <a:cubicBezTo>
                  <a:pt x="26277" y="805571"/>
                  <a:pt x="20281" y="812135"/>
                  <a:pt x="12036" y="812135"/>
                </a:cubicBezTo>
                <a:cubicBezTo>
                  <a:pt x="4541" y="812135"/>
                  <a:pt x="44" y="805571"/>
                  <a:pt x="44" y="797549"/>
                </a:cubicBezTo>
                <a:cubicBezTo>
                  <a:pt x="44" y="790256"/>
                  <a:pt x="4541" y="785881"/>
                  <a:pt x="12036" y="785881"/>
                </a:cubicBezTo>
                <a:close/>
                <a:moveTo>
                  <a:pt x="4726684" y="782507"/>
                </a:moveTo>
                <a:cubicBezTo>
                  <a:pt x="4735246" y="782507"/>
                  <a:pt x="4741472" y="789070"/>
                  <a:pt x="4741472" y="794904"/>
                </a:cubicBezTo>
                <a:cubicBezTo>
                  <a:pt x="4741472" y="802926"/>
                  <a:pt x="4735246" y="808761"/>
                  <a:pt x="4726684" y="808761"/>
                </a:cubicBezTo>
                <a:cubicBezTo>
                  <a:pt x="4718122" y="808761"/>
                  <a:pt x="4711896" y="802926"/>
                  <a:pt x="4711896" y="794904"/>
                </a:cubicBezTo>
                <a:cubicBezTo>
                  <a:pt x="4711896" y="789070"/>
                  <a:pt x="4718122" y="782507"/>
                  <a:pt x="4726684" y="782507"/>
                </a:cubicBezTo>
                <a:close/>
                <a:moveTo>
                  <a:pt x="4655853" y="782507"/>
                </a:moveTo>
                <a:cubicBezTo>
                  <a:pt x="4663637" y="782507"/>
                  <a:pt x="4670642" y="789070"/>
                  <a:pt x="4670642" y="794904"/>
                </a:cubicBezTo>
                <a:cubicBezTo>
                  <a:pt x="4670642" y="802926"/>
                  <a:pt x="4663637" y="808761"/>
                  <a:pt x="4655853" y="808761"/>
                </a:cubicBezTo>
                <a:cubicBezTo>
                  <a:pt x="4647291" y="808761"/>
                  <a:pt x="4641064" y="802926"/>
                  <a:pt x="4641064" y="794904"/>
                </a:cubicBezTo>
                <a:cubicBezTo>
                  <a:pt x="4641064" y="789070"/>
                  <a:pt x="4647291" y="782507"/>
                  <a:pt x="4655853" y="782507"/>
                </a:cubicBezTo>
                <a:close/>
                <a:moveTo>
                  <a:pt x="4584091" y="782507"/>
                </a:moveTo>
                <a:cubicBezTo>
                  <a:pt x="4591384" y="782507"/>
                  <a:pt x="4596488" y="789070"/>
                  <a:pt x="4596488" y="794904"/>
                </a:cubicBezTo>
                <a:cubicBezTo>
                  <a:pt x="4596488" y="802926"/>
                  <a:pt x="4591384" y="808761"/>
                  <a:pt x="4584091" y="808761"/>
                </a:cubicBezTo>
                <a:cubicBezTo>
                  <a:pt x="4576069" y="808761"/>
                  <a:pt x="4570235" y="802926"/>
                  <a:pt x="4570235" y="794904"/>
                </a:cubicBezTo>
                <a:cubicBezTo>
                  <a:pt x="4570235" y="789070"/>
                  <a:pt x="4576069" y="782507"/>
                  <a:pt x="4584091" y="782507"/>
                </a:cubicBezTo>
                <a:close/>
                <a:moveTo>
                  <a:pt x="4513260" y="782507"/>
                </a:moveTo>
                <a:cubicBezTo>
                  <a:pt x="4519094" y="782507"/>
                  <a:pt x="4525657" y="789070"/>
                  <a:pt x="4525657" y="794904"/>
                </a:cubicBezTo>
                <a:cubicBezTo>
                  <a:pt x="4525657" y="802926"/>
                  <a:pt x="4519094" y="808761"/>
                  <a:pt x="4513260" y="808761"/>
                </a:cubicBezTo>
                <a:cubicBezTo>
                  <a:pt x="4505238" y="808761"/>
                  <a:pt x="4499404" y="802926"/>
                  <a:pt x="4499404" y="794904"/>
                </a:cubicBezTo>
                <a:cubicBezTo>
                  <a:pt x="4499404" y="789070"/>
                  <a:pt x="4505238" y="782507"/>
                  <a:pt x="4513260" y="782507"/>
                </a:cubicBezTo>
                <a:close/>
                <a:moveTo>
                  <a:pt x="4439056" y="782507"/>
                </a:moveTo>
                <a:cubicBezTo>
                  <a:pt x="4445619" y="782507"/>
                  <a:pt x="4451453" y="789070"/>
                  <a:pt x="4451453" y="794904"/>
                </a:cubicBezTo>
                <a:cubicBezTo>
                  <a:pt x="4451453" y="802926"/>
                  <a:pt x="4445619" y="808761"/>
                  <a:pt x="4439056" y="808761"/>
                </a:cubicBezTo>
                <a:cubicBezTo>
                  <a:pt x="4431763" y="808761"/>
                  <a:pt x="4425200" y="802926"/>
                  <a:pt x="4425200" y="794904"/>
                </a:cubicBezTo>
                <a:cubicBezTo>
                  <a:pt x="4425200" y="789070"/>
                  <a:pt x="4431763" y="782507"/>
                  <a:pt x="4439056" y="782507"/>
                </a:cubicBezTo>
                <a:close/>
                <a:moveTo>
                  <a:pt x="4366768" y="782507"/>
                </a:moveTo>
                <a:cubicBezTo>
                  <a:pt x="4374790" y="782507"/>
                  <a:pt x="4380624" y="789070"/>
                  <a:pt x="4380624" y="794904"/>
                </a:cubicBezTo>
                <a:cubicBezTo>
                  <a:pt x="4380624" y="802926"/>
                  <a:pt x="4374790" y="808761"/>
                  <a:pt x="4366768" y="808761"/>
                </a:cubicBezTo>
                <a:cubicBezTo>
                  <a:pt x="4360934" y="808761"/>
                  <a:pt x="4354371" y="802926"/>
                  <a:pt x="4354371" y="794904"/>
                </a:cubicBezTo>
                <a:cubicBezTo>
                  <a:pt x="4354371" y="789070"/>
                  <a:pt x="4360934" y="782507"/>
                  <a:pt x="4366768" y="782507"/>
                </a:cubicBezTo>
                <a:close/>
                <a:moveTo>
                  <a:pt x="4295937" y="782507"/>
                </a:moveTo>
                <a:cubicBezTo>
                  <a:pt x="4303959" y="782507"/>
                  <a:pt x="4309793" y="789070"/>
                  <a:pt x="4309793" y="794904"/>
                </a:cubicBezTo>
                <a:cubicBezTo>
                  <a:pt x="4309793" y="802926"/>
                  <a:pt x="4303959" y="808761"/>
                  <a:pt x="4295937" y="808761"/>
                </a:cubicBezTo>
                <a:cubicBezTo>
                  <a:pt x="4290103" y="808761"/>
                  <a:pt x="4283540" y="802926"/>
                  <a:pt x="4283540" y="794904"/>
                </a:cubicBezTo>
                <a:cubicBezTo>
                  <a:pt x="4283540" y="789070"/>
                  <a:pt x="4290103" y="782507"/>
                  <a:pt x="4295937" y="782507"/>
                </a:cubicBezTo>
                <a:close/>
                <a:moveTo>
                  <a:pt x="4225107" y="782507"/>
                </a:moveTo>
                <a:cubicBezTo>
                  <a:pt x="4233129" y="782507"/>
                  <a:pt x="4238963" y="789070"/>
                  <a:pt x="4238963" y="794904"/>
                </a:cubicBezTo>
                <a:cubicBezTo>
                  <a:pt x="4238963" y="802926"/>
                  <a:pt x="4233129" y="808761"/>
                  <a:pt x="4225107" y="808761"/>
                </a:cubicBezTo>
                <a:cubicBezTo>
                  <a:pt x="4217085" y="808761"/>
                  <a:pt x="4212710" y="802926"/>
                  <a:pt x="4212710" y="794904"/>
                </a:cubicBezTo>
                <a:cubicBezTo>
                  <a:pt x="4212710" y="789070"/>
                  <a:pt x="4217085" y="782507"/>
                  <a:pt x="4225107" y="782507"/>
                </a:cubicBezTo>
                <a:close/>
                <a:moveTo>
                  <a:pt x="4153295" y="782507"/>
                </a:moveTo>
                <a:cubicBezTo>
                  <a:pt x="4161078" y="782507"/>
                  <a:pt x="4168083" y="789070"/>
                  <a:pt x="4168083" y="794904"/>
                </a:cubicBezTo>
                <a:cubicBezTo>
                  <a:pt x="4168083" y="802926"/>
                  <a:pt x="4161078" y="808761"/>
                  <a:pt x="4153295" y="808761"/>
                </a:cubicBezTo>
                <a:cubicBezTo>
                  <a:pt x="4144733" y="808761"/>
                  <a:pt x="4138507" y="802926"/>
                  <a:pt x="4138507" y="794904"/>
                </a:cubicBezTo>
                <a:cubicBezTo>
                  <a:pt x="4138507" y="789070"/>
                  <a:pt x="4144733" y="782507"/>
                  <a:pt x="4153295" y="782507"/>
                </a:cubicBezTo>
                <a:close/>
                <a:moveTo>
                  <a:pt x="4082465" y="782507"/>
                </a:moveTo>
                <a:cubicBezTo>
                  <a:pt x="4090249" y="782507"/>
                  <a:pt x="4097254" y="789070"/>
                  <a:pt x="4097254" y="794904"/>
                </a:cubicBezTo>
                <a:cubicBezTo>
                  <a:pt x="4097254" y="802926"/>
                  <a:pt x="4090249" y="808761"/>
                  <a:pt x="4082465" y="808761"/>
                </a:cubicBezTo>
                <a:cubicBezTo>
                  <a:pt x="4073903" y="808761"/>
                  <a:pt x="4067676" y="802926"/>
                  <a:pt x="4067676" y="794904"/>
                </a:cubicBezTo>
                <a:cubicBezTo>
                  <a:pt x="4067676" y="789070"/>
                  <a:pt x="4073903" y="782507"/>
                  <a:pt x="4082465" y="782507"/>
                </a:cubicBezTo>
                <a:close/>
                <a:moveTo>
                  <a:pt x="4010703" y="782507"/>
                </a:moveTo>
                <a:cubicBezTo>
                  <a:pt x="4017996" y="782507"/>
                  <a:pt x="4023100" y="789070"/>
                  <a:pt x="4023100" y="794904"/>
                </a:cubicBezTo>
                <a:cubicBezTo>
                  <a:pt x="4023100" y="802926"/>
                  <a:pt x="4017996" y="808761"/>
                  <a:pt x="4010703" y="808761"/>
                </a:cubicBezTo>
                <a:cubicBezTo>
                  <a:pt x="4002681" y="808761"/>
                  <a:pt x="3996847" y="802926"/>
                  <a:pt x="3996847" y="794904"/>
                </a:cubicBezTo>
                <a:cubicBezTo>
                  <a:pt x="3996847" y="789070"/>
                  <a:pt x="4002681" y="782507"/>
                  <a:pt x="4010703" y="782507"/>
                </a:cubicBezTo>
                <a:close/>
                <a:moveTo>
                  <a:pt x="3939871" y="782507"/>
                </a:moveTo>
                <a:cubicBezTo>
                  <a:pt x="3946434" y="782507"/>
                  <a:pt x="3952268" y="789070"/>
                  <a:pt x="3952268" y="794904"/>
                </a:cubicBezTo>
                <a:cubicBezTo>
                  <a:pt x="3952268" y="802926"/>
                  <a:pt x="3946434" y="808761"/>
                  <a:pt x="3939871" y="808761"/>
                </a:cubicBezTo>
                <a:cubicBezTo>
                  <a:pt x="3932578" y="808761"/>
                  <a:pt x="3926015" y="802926"/>
                  <a:pt x="3926015" y="794904"/>
                </a:cubicBezTo>
                <a:cubicBezTo>
                  <a:pt x="3926015" y="789070"/>
                  <a:pt x="3932578" y="782507"/>
                  <a:pt x="3939871" y="782507"/>
                </a:cubicBezTo>
                <a:close/>
                <a:moveTo>
                  <a:pt x="3869042" y="782507"/>
                </a:moveTo>
                <a:cubicBezTo>
                  <a:pt x="3875605" y="782507"/>
                  <a:pt x="3881439" y="789070"/>
                  <a:pt x="3881439" y="794904"/>
                </a:cubicBezTo>
                <a:cubicBezTo>
                  <a:pt x="3881439" y="802926"/>
                  <a:pt x="3875605" y="808761"/>
                  <a:pt x="3869042" y="808761"/>
                </a:cubicBezTo>
                <a:cubicBezTo>
                  <a:pt x="3861749" y="808761"/>
                  <a:pt x="3855186" y="802926"/>
                  <a:pt x="3855186" y="794904"/>
                </a:cubicBezTo>
                <a:cubicBezTo>
                  <a:pt x="3855186" y="789070"/>
                  <a:pt x="3861749" y="782507"/>
                  <a:pt x="3869042" y="782507"/>
                </a:cubicBezTo>
                <a:close/>
                <a:moveTo>
                  <a:pt x="3796752" y="782507"/>
                </a:moveTo>
                <a:cubicBezTo>
                  <a:pt x="3804774" y="782507"/>
                  <a:pt x="3810608" y="789070"/>
                  <a:pt x="3810608" y="796363"/>
                </a:cubicBezTo>
                <a:cubicBezTo>
                  <a:pt x="3810608" y="802926"/>
                  <a:pt x="3804774" y="808761"/>
                  <a:pt x="3796752" y="808761"/>
                </a:cubicBezTo>
                <a:cubicBezTo>
                  <a:pt x="3790918" y="808761"/>
                  <a:pt x="3784355" y="802926"/>
                  <a:pt x="3784355" y="796363"/>
                </a:cubicBezTo>
                <a:cubicBezTo>
                  <a:pt x="3784355" y="789070"/>
                  <a:pt x="3790918" y="782507"/>
                  <a:pt x="3796752" y="782507"/>
                </a:cubicBezTo>
                <a:close/>
                <a:moveTo>
                  <a:pt x="3725922" y="782507"/>
                </a:moveTo>
                <a:cubicBezTo>
                  <a:pt x="3733944" y="782507"/>
                  <a:pt x="3739778" y="789070"/>
                  <a:pt x="3739778" y="796363"/>
                </a:cubicBezTo>
                <a:cubicBezTo>
                  <a:pt x="3739778" y="802926"/>
                  <a:pt x="3733944" y="808761"/>
                  <a:pt x="3725922" y="808761"/>
                </a:cubicBezTo>
                <a:cubicBezTo>
                  <a:pt x="3719359" y="808761"/>
                  <a:pt x="3713525" y="802926"/>
                  <a:pt x="3713525" y="796363"/>
                </a:cubicBezTo>
                <a:cubicBezTo>
                  <a:pt x="3713525" y="789070"/>
                  <a:pt x="3719359" y="782507"/>
                  <a:pt x="3725922" y="782507"/>
                </a:cubicBezTo>
                <a:close/>
                <a:moveTo>
                  <a:pt x="3655091" y="782507"/>
                </a:moveTo>
                <a:cubicBezTo>
                  <a:pt x="3662384" y="782507"/>
                  <a:pt x="3668947" y="789070"/>
                  <a:pt x="3668947" y="796363"/>
                </a:cubicBezTo>
                <a:cubicBezTo>
                  <a:pt x="3668947" y="802926"/>
                  <a:pt x="3662384" y="808761"/>
                  <a:pt x="3655091" y="808761"/>
                </a:cubicBezTo>
                <a:cubicBezTo>
                  <a:pt x="3647069" y="808761"/>
                  <a:pt x="3642694" y="802926"/>
                  <a:pt x="3642694" y="796363"/>
                </a:cubicBezTo>
                <a:cubicBezTo>
                  <a:pt x="3642694" y="789070"/>
                  <a:pt x="3647069" y="782507"/>
                  <a:pt x="3655091" y="782507"/>
                </a:cubicBezTo>
                <a:close/>
                <a:moveTo>
                  <a:pt x="3583280" y="782507"/>
                </a:moveTo>
                <a:cubicBezTo>
                  <a:pt x="3591064" y="782507"/>
                  <a:pt x="3598069" y="789070"/>
                  <a:pt x="3598069" y="796363"/>
                </a:cubicBezTo>
                <a:cubicBezTo>
                  <a:pt x="3598069" y="802926"/>
                  <a:pt x="3591064" y="808761"/>
                  <a:pt x="3583280" y="808761"/>
                </a:cubicBezTo>
                <a:cubicBezTo>
                  <a:pt x="3574718" y="808761"/>
                  <a:pt x="3568491" y="802926"/>
                  <a:pt x="3568491" y="796363"/>
                </a:cubicBezTo>
                <a:cubicBezTo>
                  <a:pt x="3568491" y="789070"/>
                  <a:pt x="3574718" y="782507"/>
                  <a:pt x="3583280" y="782507"/>
                </a:cubicBezTo>
                <a:close/>
                <a:moveTo>
                  <a:pt x="3512449" y="782507"/>
                </a:moveTo>
                <a:cubicBezTo>
                  <a:pt x="3520232" y="782507"/>
                  <a:pt x="3527237" y="789070"/>
                  <a:pt x="3527237" y="796363"/>
                </a:cubicBezTo>
                <a:cubicBezTo>
                  <a:pt x="3527237" y="802926"/>
                  <a:pt x="3520232" y="808761"/>
                  <a:pt x="3512449" y="808761"/>
                </a:cubicBezTo>
                <a:cubicBezTo>
                  <a:pt x="3503887" y="808761"/>
                  <a:pt x="3497661" y="802926"/>
                  <a:pt x="3497661" y="796363"/>
                </a:cubicBezTo>
                <a:cubicBezTo>
                  <a:pt x="3497661" y="789070"/>
                  <a:pt x="3503887" y="782507"/>
                  <a:pt x="3512449" y="782507"/>
                </a:cubicBezTo>
                <a:close/>
                <a:moveTo>
                  <a:pt x="3441619" y="782507"/>
                </a:moveTo>
                <a:cubicBezTo>
                  <a:pt x="3450181" y="782507"/>
                  <a:pt x="3456408" y="789070"/>
                  <a:pt x="3456408" y="796363"/>
                </a:cubicBezTo>
                <a:cubicBezTo>
                  <a:pt x="3456408" y="802926"/>
                  <a:pt x="3450181" y="808761"/>
                  <a:pt x="3441619" y="808761"/>
                </a:cubicBezTo>
                <a:cubicBezTo>
                  <a:pt x="3433835" y="808761"/>
                  <a:pt x="3426830" y="802926"/>
                  <a:pt x="3426830" y="796363"/>
                </a:cubicBezTo>
                <a:cubicBezTo>
                  <a:pt x="3426830" y="789070"/>
                  <a:pt x="3433835" y="782507"/>
                  <a:pt x="3441619" y="782507"/>
                </a:cubicBezTo>
                <a:close/>
                <a:moveTo>
                  <a:pt x="3369857" y="782507"/>
                </a:moveTo>
                <a:cubicBezTo>
                  <a:pt x="3377879" y="782507"/>
                  <a:pt x="3382254" y="789070"/>
                  <a:pt x="3382254" y="796363"/>
                </a:cubicBezTo>
                <a:cubicBezTo>
                  <a:pt x="3382254" y="802926"/>
                  <a:pt x="3377879" y="808761"/>
                  <a:pt x="3369857" y="808761"/>
                </a:cubicBezTo>
                <a:cubicBezTo>
                  <a:pt x="3362564" y="808761"/>
                  <a:pt x="3356001" y="802926"/>
                  <a:pt x="3356001" y="796363"/>
                </a:cubicBezTo>
                <a:cubicBezTo>
                  <a:pt x="3356001" y="789070"/>
                  <a:pt x="3362564" y="782507"/>
                  <a:pt x="3369857" y="782507"/>
                </a:cubicBezTo>
                <a:close/>
                <a:moveTo>
                  <a:pt x="3299083" y="782507"/>
                </a:moveTo>
                <a:cubicBezTo>
                  <a:pt x="3305645" y="782507"/>
                  <a:pt x="3311480" y="789070"/>
                  <a:pt x="3311480" y="796363"/>
                </a:cubicBezTo>
                <a:cubicBezTo>
                  <a:pt x="3311480" y="802926"/>
                  <a:pt x="3305645" y="808761"/>
                  <a:pt x="3299083" y="808761"/>
                </a:cubicBezTo>
                <a:cubicBezTo>
                  <a:pt x="3291789" y="808761"/>
                  <a:pt x="3285229" y="802926"/>
                  <a:pt x="3285229" y="796363"/>
                </a:cubicBezTo>
                <a:cubicBezTo>
                  <a:pt x="3285229" y="789070"/>
                  <a:pt x="3291789" y="782507"/>
                  <a:pt x="3299083" y="782507"/>
                </a:cubicBezTo>
                <a:close/>
                <a:moveTo>
                  <a:pt x="3228250" y="782507"/>
                </a:moveTo>
                <a:cubicBezTo>
                  <a:pt x="3234814" y="782507"/>
                  <a:pt x="3240649" y="789070"/>
                  <a:pt x="3240649" y="796363"/>
                </a:cubicBezTo>
                <a:cubicBezTo>
                  <a:pt x="3240649" y="802926"/>
                  <a:pt x="3234814" y="808761"/>
                  <a:pt x="3228250" y="808761"/>
                </a:cubicBezTo>
                <a:cubicBezTo>
                  <a:pt x="3220230" y="808761"/>
                  <a:pt x="3214395" y="802926"/>
                  <a:pt x="3214395" y="796363"/>
                </a:cubicBezTo>
                <a:cubicBezTo>
                  <a:pt x="3214395" y="789070"/>
                  <a:pt x="3220230" y="782507"/>
                  <a:pt x="3228250" y="782507"/>
                </a:cubicBezTo>
                <a:close/>
                <a:moveTo>
                  <a:pt x="3152591" y="782507"/>
                </a:moveTo>
                <a:cubicBezTo>
                  <a:pt x="3159884" y="782507"/>
                  <a:pt x="3166447" y="789070"/>
                  <a:pt x="3166447" y="796363"/>
                </a:cubicBezTo>
                <a:cubicBezTo>
                  <a:pt x="3166447" y="802926"/>
                  <a:pt x="3159884" y="808761"/>
                  <a:pt x="3152591" y="808761"/>
                </a:cubicBezTo>
                <a:cubicBezTo>
                  <a:pt x="3146027" y="808761"/>
                  <a:pt x="3140193" y="802926"/>
                  <a:pt x="3140193" y="796363"/>
                </a:cubicBezTo>
                <a:cubicBezTo>
                  <a:pt x="3140193" y="789070"/>
                  <a:pt x="3146027" y="782507"/>
                  <a:pt x="3152591" y="782507"/>
                </a:cubicBezTo>
                <a:close/>
                <a:moveTo>
                  <a:pt x="1226672" y="782507"/>
                </a:moveTo>
                <a:cubicBezTo>
                  <a:pt x="1233964" y="782507"/>
                  <a:pt x="1240529" y="789337"/>
                  <a:pt x="1240529" y="796926"/>
                </a:cubicBezTo>
                <a:cubicBezTo>
                  <a:pt x="1240529" y="805275"/>
                  <a:pt x="1233964" y="812105"/>
                  <a:pt x="1226672" y="812105"/>
                </a:cubicBezTo>
                <a:cubicBezTo>
                  <a:pt x="1218658" y="812105"/>
                  <a:pt x="1214283" y="805275"/>
                  <a:pt x="1214283" y="796926"/>
                </a:cubicBezTo>
                <a:cubicBezTo>
                  <a:pt x="1214283" y="789337"/>
                  <a:pt x="1218658" y="782507"/>
                  <a:pt x="1226672" y="782507"/>
                </a:cubicBezTo>
                <a:close/>
                <a:moveTo>
                  <a:pt x="1154869" y="782507"/>
                </a:moveTo>
                <a:cubicBezTo>
                  <a:pt x="1162652" y="782507"/>
                  <a:pt x="1169658" y="789337"/>
                  <a:pt x="1169658" y="796926"/>
                </a:cubicBezTo>
                <a:cubicBezTo>
                  <a:pt x="1169658" y="805275"/>
                  <a:pt x="1162652" y="812105"/>
                  <a:pt x="1154869" y="812105"/>
                </a:cubicBezTo>
                <a:cubicBezTo>
                  <a:pt x="1146307" y="812105"/>
                  <a:pt x="1140080" y="805275"/>
                  <a:pt x="1140080" y="796926"/>
                </a:cubicBezTo>
                <a:cubicBezTo>
                  <a:pt x="1140080" y="789337"/>
                  <a:pt x="1146307" y="782507"/>
                  <a:pt x="1154869" y="782507"/>
                </a:cubicBezTo>
                <a:close/>
                <a:moveTo>
                  <a:pt x="1084040" y="782507"/>
                </a:moveTo>
                <a:cubicBezTo>
                  <a:pt x="1091822" y="782507"/>
                  <a:pt x="1098826" y="789337"/>
                  <a:pt x="1098826" y="796926"/>
                </a:cubicBezTo>
                <a:cubicBezTo>
                  <a:pt x="1098826" y="805275"/>
                  <a:pt x="1091822" y="812105"/>
                  <a:pt x="1084040" y="812105"/>
                </a:cubicBezTo>
                <a:cubicBezTo>
                  <a:pt x="1075478" y="812105"/>
                  <a:pt x="1069250" y="805275"/>
                  <a:pt x="1069250" y="796926"/>
                </a:cubicBezTo>
                <a:cubicBezTo>
                  <a:pt x="1069250" y="789337"/>
                  <a:pt x="1075478" y="782507"/>
                  <a:pt x="1084040" y="782507"/>
                </a:cubicBezTo>
                <a:close/>
                <a:moveTo>
                  <a:pt x="1013594" y="782507"/>
                </a:moveTo>
                <a:cubicBezTo>
                  <a:pt x="1021186" y="782507"/>
                  <a:pt x="1028015" y="789337"/>
                  <a:pt x="1028015" y="796926"/>
                </a:cubicBezTo>
                <a:cubicBezTo>
                  <a:pt x="1028015" y="805275"/>
                  <a:pt x="1021186" y="812105"/>
                  <a:pt x="1013594" y="812105"/>
                </a:cubicBezTo>
                <a:cubicBezTo>
                  <a:pt x="1005249" y="812105"/>
                  <a:pt x="998417" y="805275"/>
                  <a:pt x="998417" y="796926"/>
                </a:cubicBezTo>
                <a:cubicBezTo>
                  <a:pt x="998417" y="789337"/>
                  <a:pt x="1005249" y="782507"/>
                  <a:pt x="1013594" y="782507"/>
                </a:cubicBezTo>
                <a:close/>
                <a:moveTo>
                  <a:pt x="941447" y="782507"/>
                </a:moveTo>
                <a:cubicBezTo>
                  <a:pt x="949468" y="782507"/>
                  <a:pt x="953844" y="789337"/>
                  <a:pt x="953844" y="796926"/>
                </a:cubicBezTo>
                <a:cubicBezTo>
                  <a:pt x="953844" y="805275"/>
                  <a:pt x="949468" y="812105"/>
                  <a:pt x="941447" y="812105"/>
                </a:cubicBezTo>
                <a:cubicBezTo>
                  <a:pt x="934155" y="812105"/>
                  <a:pt x="927591" y="805275"/>
                  <a:pt x="927591" y="796926"/>
                </a:cubicBezTo>
                <a:cubicBezTo>
                  <a:pt x="927591" y="789337"/>
                  <a:pt x="934155" y="782507"/>
                  <a:pt x="941447" y="782507"/>
                </a:cubicBezTo>
                <a:close/>
                <a:moveTo>
                  <a:pt x="870615" y="782507"/>
                </a:moveTo>
                <a:cubicBezTo>
                  <a:pt x="877179" y="782507"/>
                  <a:pt x="883013" y="789337"/>
                  <a:pt x="883013" y="796926"/>
                </a:cubicBezTo>
                <a:cubicBezTo>
                  <a:pt x="883013" y="805275"/>
                  <a:pt x="877179" y="812105"/>
                  <a:pt x="870615" y="812105"/>
                </a:cubicBezTo>
                <a:cubicBezTo>
                  <a:pt x="863322" y="812105"/>
                  <a:pt x="856759" y="805275"/>
                  <a:pt x="856759" y="796926"/>
                </a:cubicBezTo>
                <a:cubicBezTo>
                  <a:pt x="856759" y="789337"/>
                  <a:pt x="863322" y="782507"/>
                  <a:pt x="870615" y="782507"/>
                </a:cubicBezTo>
                <a:close/>
                <a:moveTo>
                  <a:pt x="799784" y="782507"/>
                </a:moveTo>
                <a:cubicBezTo>
                  <a:pt x="806349" y="782507"/>
                  <a:pt x="812183" y="789337"/>
                  <a:pt x="812183" y="796926"/>
                </a:cubicBezTo>
                <a:cubicBezTo>
                  <a:pt x="812183" y="805275"/>
                  <a:pt x="806349" y="812105"/>
                  <a:pt x="799784" y="812105"/>
                </a:cubicBezTo>
                <a:cubicBezTo>
                  <a:pt x="792492" y="812105"/>
                  <a:pt x="785929" y="805275"/>
                  <a:pt x="785929" y="796926"/>
                </a:cubicBezTo>
                <a:cubicBezTo>
                  <a:pt x="785929" y="789337"/>
                  <a:pt x="792492" y="782507"/>
                  <a:pt x="799784" y="782507"/>
                </a:cubicBezTo>
                <a:close/>
                <a:moveTo>
                  <a:pt x="724123" y="782507"/>
                </a:moveTo>
                <a:cubicBezTo>
                  <a:pt x="731417" y="782507"/>
                  <a:pt x="737981" y="789337"/>
                  <a:pt x="737981" y="796926"/>
                </a:cubicBezTo>
                <a:cubicBezTo>
                  <a:pt x="737981" y="805275"/>
                  <a:pt x="731417" y="812105"/>
                  <a:pt x="724123" y="812105"/>
                </a:cubicBezTo>
                <a:cubicBezTo>
                  <a:pt x="717559" y="812105"/>
                  <a:pt x="711726" y="805275"/>
                  <a:pt x="711726" y="796926"/>
                </a:cubicBezTo>
                <a:cubicBezTo>
                  <a:pt x="711726" y="789337"/>
                  <a:pt x="717559" y="782507"/>
                  <a:pt x="724123" y="782507"/>
                </a:cubicBezTo>
                <a:close/>
                <a:moveTo>
                  <a:pt x="653293" y="782507"/>
                </a:moveTo>
                <a:cubicBezTo>
                  <a:pt x="660586" y="782507"/>
                  <a:pt x="667149" y="789337"/>
                  <a:pt x="667149" y="796926"/>
                </a:cubicBezTo>
                <a:cubicBezTo>
                  <a:pt x="667149" y="805275"/>
                  <a:pt x="660586" y="812105"/>
                  <a:pt x="653293" y="812105"/>
                </a:cubicBezTo>
                <a:cubicBezTo>
                  <a:pt x="645271" y="812105"/>
                  <a:pt x="640896" y="805275"/>
                  <a:pt x="640896" y="796926"/>
                </a:cubicBezTo>
                <a:cubicBezTo>
                  <a:pt x="640896" y="789337"/>
                  <a:pt x="645271" y="782507"/>
                  <a:pt x="653293" y="782507"/>
                </a:cubicBezTo>
                <a:close/>
                <a:moveTo>
                  <a:pt x="584855" y="782507"/>
                </a:moveTo>
                <a:cubicBezTo>
                  <a:pt x="592639" y="782507"/>
                  <a:pt x="599643" y="789337"/>
                  <a:pt x="599643" y="796926"/>
                </a:cubicBezTo>
                <a:cubicBezTo>
                  <a:pt x="599643" y="805275"/>
                  <a:pt x="592639" y="812105"/>
                  <a:pt x="584855" y="812105"/>
                </a:cubicBezTo>
                <a:cubicBezTo>
                  <a:pt x="576293" y="812105"/>
                  <a:pt x="570066" y="805275"/>
                  <a:pt x="570066" y="796926"/>
                </a:cubicBezTo>
                <a:cubicBezTo>
                  <a:pt x="570066" y="789337"/>
                  <a:pt x="576293" y="782507"/>
                  <a:pt x="584855" y="782507"/>
                </a:cubicBezTo>
                <a:close/>
                <a:moveTo>
                  <a:pt x="513654" y="782507"/>
                </a:moveTo>
                <a:cubicBezTo>
                  <a:pt x="522003" y="782507"/>
                  <a:pt x="528831" y="789337"/>
                  <a:pt x="528831" y="796926"/>
                </a:cubicBezTo>
                <a:cubicBezTo>
                  <a:pt x="528831" y="805275"/>
                  <a:pt x="522003" y="812105"/>
                  <a:pt x="513654" y="812105"/>
                </a:cubicBezTo>
                <a:cubicBezTo>
                  <a:pt x="506065" y="812105"/>
                  <a:pt x="499235" y="805275"/>
                  <a:pt x="499235" y="796926"/>
                </a:cubicBezTo>
                <a:cubicBezTo>
                  <a:pt x="499235" y="789337"/>
                  <a:pt x="506065" y="782507"/>
                  <a:pt x="513654" y="782507"/>
                </a:cubicBezTo>
                <a:close/>
                <a:moveTo>
                  <a:pt x="439821" y="782507"/>
                </a:moveTo>
                <a:cubicBezTo>
                  <a:pt x="448384" y="782507"/>
                  <a:pt x="454611" y="789337"/>
                  <a:pt x="454611" y="796926"/>
                </a:cubicBezTo>
                <a:cubicBezTo>
                  <a:pt x="454611" y="805275"/>
                  <a:pt x="448384" y="812105"/>
                  <a:pt x="439821" y="812105"/>
                </a:cubicBezTo>
                <a:cubicBezTo>
                  <a:pt x="432038" y="812105"/>
                  <a:pt x="425033" y="805275"/>
                  <a:pt x="425033" y="796926"/>
                </a:cubicBezTo>
                <a:cubicBezTo>
                  <a:pt x="425033" y="789337"/>
                  <a:pt x="432038" y="782507"/>
                  <a:pt x="439821" y="782507"/>
                </a:cubicBezTo>
                <a:close/>
                <a:moveTo>
                  <a:pt x="4439056" y="711678"/>
                </a:moveTo>
                <a:cubicBezTo>
                  <a:pt x="4445619" y="711678"/>
                  <a:pt x="4451453" y="716783"/>
                  <a:pt x="4451453" y="724075"/>
                </a:cubicBezTo>
                <a:cubicBezTo>
                  <a:pt x="4451453" y="732097"/>
                  <a:pt x="4445619" y="737932"/>
                  <a:pt x="4439056" y="737932"/>
                </a:cubicBezTo>
                <a:cubicBezTo>
                  <a:pt x="4431763" y="737932"/>
                  <a:pt x="4425200" y="732097"/>
                  <a:pt x="4425200" y="724075"/>
                </a:cubicBezTo>
                <a:cubicBezTo>
                  <a:pt x="4425200" y="716783"/>
                  <a:pt x="4431763" y="711678"/>
                  <a:pt x="4439056" y="711678"/>
                </a:cubicBezTo>
                <a:close/>
                <a:moveTo>
                  <a:pt x="4366768" y="711678"/>
                </a:moveTo>
                <a:cubicBezTo>
                  <a:pt x="4374790" y="711678"/>
                  <a:pt x="4380624" y="716783"/>
                  <a:pt x="4380624" y="724075"/>
                </a:cubicBezTo>
                <a:cubicBezTo>
                  <a:pt x="4380624" y="732097"/>
                  <a:pt x="4374790" y="737932"/>
                  <a:pt x="4366768" y="737932"/>
                </a:cubicBezTo>
                <a:cubicBezTo>
                  <a:pt x="4360934" y="737932"/>
                  <a:pt x="4354371" y="732097"/>
                  <a:pt x="4354371" y="724075"/>
                </a:cubicBezTo>
                <a:cubicBezTo>
                  <a:pt x="4354371" y="716783"/>
                  <a:pt x="4360934" y="711678"/>
                  <a:pt x="4366768" y="711678"/>
                </a:cubicBezTo>
                <a:close/>
                <a:moveTo>
                  <a:pt x="4295937" y="711678"/>
                </a:moveTo>
                <a:cubicBezTo>
                  <a:pt x="4303959" y="711678"/>
                  <a:pt x="4309793" y="716783"/>
                  <a:pt x="4309793" y="724075"/>
                </a:cubicBezTo>
                <a:cubicBezTo>
                  <a:pt x="4309793" y="732097"/>
                  <a:pt x="4303959" y="737932"/>
                  <a:pt x="4295937" y="737932"/>
                </a:cubicBezTo>
                <a:cubicBezTo>
                  <a:pt x="4290103" y="737932"/>
                  <a:pt x="4283540" y="732097"/>
                  <a:pt x="4283540" y="724075"/>
                </a:cubicBezTo>
                <a:cubicBezTo>
                  <a:pt x="4283540" y="716783"/>
                  <a:pt x="4290103" y="711678"/>
                  <a:pt x="4295937" y="711678"/>
                </a:cubicBezTo>
                <a:close/>
                <a:moveTo>
                  <a:pt x="4225107" y="711678"/>
                </a:moveTo>
                <a:cubicBezTo>
                  <a:pt x="4233129" y="711678"/>
                  <a:pt x="4238963" y="718241"/>
                  <a:pt x="4238963" y="724075"/>
                </a:cubicBezTo>
                <a:cubicBezTo>
                  <a:pt x="4238963" y="732097"/>
                  <a:pt x="4233129" y="737932"/>
                  <a:pt x="4225107" y="737932"/>
                </a:cubicBezTo>
                <a:cubicBezTo>
                  <a:pt x="4217085" y="737932"/>
                  <a:pt x="4212710" y="732097"/>
                  <a:pt x="4212710" y="724075"/>
                </a:cubicBezTo>
                <a:cubicBezTo>
                  <a:pt x="4212710" y="718241"/>
                  <a:pt x="4217085" y="711678"/>
                  <a:pt x="4225107" y="711678"/>
                </a:cubicBezTo>
                <a:close/>
                <a:moveTo>
                  <a:pt x="4153295" y="711678"/>
                </a:moveTo>
                <a:cubicBezTo>
                  <a:pt x="4161078" y="711678"/>
                  <a:pt x="4168083" y="718241"/>
                  <a:pt x="4168083" y="724075"/>
                </a:cubicBezTo>
                <a:cubicBezTo>
                  <a:pt x="4168083" y="732097"/>
                  <a:pt x="4161078" y="737932"/>
                  <a:pt x="4153295" y="737932"/>
                </a:cubicBezTo>
                <a:cubicBezTo>
                  <a:pt x="4144733" y="737932"/>
                  <a:pt x="4138507" y="732097"/>
                  <a:pt x="4138507" y="724075"/>
                </a:cubicBezTo>
                <a:cubicBezTo>
                  <a:pt x="4138507" y="718241"/>
                  <a:pt x="4144733" y="711678"/>
                  <a:pt x="4153295" y="711678"/>
                </a:cubicBezTo>
                <a:close/>
                <a:moveTo>
                  <a:pt x="4082465" y="711678"/>
                </a:moveTo>
                <a:cubicBezTo>
                  <a:pt x="4090249" y="711678"/>
                  <a:pt x="4097254" y="718241"/>
                  <a:pt x="4097254" y="724075"/>
                </a:cubicBezTo>
                <a:cubicBezTo>
                  <a:pt x="4097254" y="732097"/>
                  <a:pt x="4090249" y="737932"/>
                  <a:pt x="4082465" y="737932"/>
                </a:cubicBezTo>
                <a:cubicBezTo>
                  <a:pt x="4073903" y="737932"/>
                  <a:pt x="4067676" y="732097"/>
                  <a:pt x="4067676" y="724075"/>
                </a:cubicBezTo>
                <a:cubicBezTo>
                  <a:pt x="4067676" y="718241"/>
                  <a:pt x="4073903" y="711678"/>
                  <a:pt x="4082465" y="711678"/>
                </a:cubicBezTo>
                <a:close/>
                <a:moveTo>
                  <a:pt x="4010703" y="711678"/>
                </a:moveTo>
                <a:cubicBezTo>
                  <a:pt x="4017996" y="711678"/>
                  <a:pt x="4023100" y="718241"/>
                  <a:pt x="4023100" y="724075"/>
                </a:cubicBezTo>
                <a:cubicBezTo>
                  <a:pt x="4023100" y="732097"/>
                  <a:pt x="4017996" y="737932"/>
                  <a:pt x="4010703" y="737932"/>
                </a:cubicBezTo>
                <a:cubicBezTo>
                  <a:pt x="4002681" y="737932"/>
                  <a:pt x="3996847" y="732097"/>
                  <a:pt x="3996847" y="724075"/>
                </a:cubicBezTo>
                <a:cubicBezTo>
                  <a:pt x="3996847" y="718241"/>
                  <a:pt x="4002681" y="711678"/>
                  <a:pt x="4010703" y="711678"/>
                </a:cubicBezTo>
                <a:close/>
                <a:moveTo>
                  <a:pt x="3939871" y="711678"/>
                </a:moveTo>
                <a:cubicBezTo>
                  <a:pt x="3946434" y="711678"/>
                  <a:pt x="3952268" y="718241"/>
                  <a:pt x="3952268" y="724075"/>
                </a:cubicBezTo>
                <a:cubicBezTo>
                  <a:pt x="3952268" y="732097"/>
                  <a:pt x="3946434" y="737932"/>
                  <a:pt x="3939871" y="737932"/>
                </a:cubicBezTo>
                <a:cubicBezTo>
                  <a:pt x="3932578" y="737932"/>
                  <a:pt x="3926015" y="732097"/>
                  <a:pt x="3926015" y="724075"/>
                </a:cubicBezTo>
                <a:cubicBezTo>
                  <a:pt x="3926015" y="718241"/>
                  <a:pt x="3932578" y="711678"/>
                  <a:pt x="3939871" y="711678"/>
                </a:cubicBezTo>
                <a:close/>
                <a:moveTo>
                  <a:pt x="3869042" y="711678"/>
                </a:moveTo>
                <a:cubicBezTo>
                  <a:pt x="3875605" y="711678"/>
                  <a:pt x="3881439" y="718241"/>
                  <a:pt x="3881439" y="724075"/>
                </a:cubicBezTo>
                <a:cubicBezTo>
                  <a:pt x="3881439" y="732097"/>
                  <a:pt x="3875605" y="737932"/>
                  <a:pt x="3869042" y="737932"/>
                </a:cubicBezTo>
                <a:cubicBezTo>
                  <a:pt x="3861749" y="737932"/>
                  <a:pt x="3855186" y="732097"/>
                  <a:pt x="3855186" y="724075"/>
                </a:cubicBezTo>
                <a:cubicBezTo>
                  <a:pt x="3855186" y="718241"/>
                  <a:pt x="3861749" y="711678"/>
                  <a:pt x="3869042" y="711678"/>
                </a:cubicBezTo>
                <a:close/>
                <a:moveTo>
                  <a:pt x="3796752" y="711678"/>
                </a:moveTo>
                <a:cubicBezTo>
                  <a:pt x="3804774" y="711678"/>
                  <a:pt x="3810608" y="718241"/>
                  <a:pt x="3810608" y="724075"/>
                </a:cubicBezTo>
                <a:cubicBezTo>
                  <a:pt x="3810608" y="732097"/>
                  <a:pt x="3804774" y="737932"/>
                  <a:pt x="3796752" y="737932"/>
                </a:cubicBezTo>
                <a:cubicBezTo>
                  <a:pt x="3790918" y="737932"/>
                  <a:pt x="3784355" y="732097"/>
                  <a:pt x="3784355" y="724075"/>
                </a:cubicBezTo>
                <a:cubicBezTo>
                  <a:pt x="3784355" y="718241"/>
                  <a:pt x="3790918" y="711678"/>
                  <a:pt x="3796752" y="711678"/>
                </a:cubicBezTo>
                <a:close/>
                <a:moveTo>
                  <a:pt x="3725922" y="711678"/>
                </a:moveTo>
                <a:cubicBezTo>
                  <a:pt x="3733944" y="711678"/>
                  <a:pt x="3739778" y="718241"/>
                  <a:pt x="3739778" y="724075"/>
                </a:cubicBezTo>
                <a:cubicBezTo>
                  <a:pt x="3739778" y="732097"/>
                  <a:pt x="3733944" y="737932"/>
                  <a:pt x="3725922" y="737932"/>
                </a:cubicBezTo>
                <a:cubicBezTo>
                  <a:pt x="3719359" y="737932"/>
                  <a:pt x="3713525" y="732097"/>
                  <a:pt x="3713525" y="724075"/>
                </a:cubicBezTo>
                <a:cubicBezTo>
                  <a:pt x="3713525" y="718241"/>
                  <a:pt x="3719359" y="711678"/>
                  <a:pt x="3725922" y="711678"/>
                </a:cubicBezTo>
                <a:close/>
                <a:moveTo>
                  <a:pt x="3655091" y="711678"/>
                </a:moveTo>
                <a:cubicBezTo>
                  <a:pt x="3662384" y="711678"/>
                  <a:pt x="3668947" y="718241"/>
                  <a:pt x="3668947" y="724075"/>
                </a:cubicBezTo>
                <a:cubicBezTo>
                  <a:pt x="3668947" y="732097"/>
                  <a:pt x="3662384" y="737932"/>
                  <a:pt x="3655091" y="737932"/>
                </a:cubicBezTo>
                <a:cubicBezTo>
                  <a:pt x="3647069" y="737932"/>
                  <a:pt x="3642694" y="732097"/>
                  <a:pt x="3642694" y="724075"/>
                </a:cubicBezTo>
                <a:cubicBezTo>
                  <a:pt x="3642694" y="718241"/>
                  <a:pt x="3647069" y="711678"/>
                  <a:pt x="3655091" y="711678"/>
                </a:cubicBezTo>
                <a:close/>
                <a:moveTo>
                  <a:pt x="3583280" y="711678"/>
                </a:moveTo>
                <a:cubicBezTo>
                  <a:pt x="3591064" y="711678"/>
                  <a:pt x="3598069" y="718241"/>
                  <a:pt x="3598069" y="724075"/>
                </a:cubicBezTo>
                <a:cubicBezTo>
                  <a:pt x="3598069" y="732097"/>
                  <a:pt x="3591064" y="737932"/>
                  <a:pt x="3583280" y="737932"/>
                </a:cubicBezTo>
                <a:cubicBezTo>
                  <a:pt x="3574718" y="737932"/>
                  <a:pt x="3568491" y="732097"/>
                  <a:pt x="3568491" y="724075"/>
                </a:cubicBezTo>
                <a:cubicBezTo>
                  <a:pt x="3568491" y="718241"/>
                  <a:pt x="3574718" y="711678"/>
                  <a:pt x="3583280" y="711678"/>
                </a:cubicBezTo>
                <a:close/>
                <a:moveTo>
                  <a:pt x="3512449" y="711678"/>
                </a:moveTo>
                <a:cubicBezTo>
                  <a:pt x="3520232" y="711678"/>
                  <a:pt x="3527237" y="718241"/>
                  <a:pt x="3527237" y="724075"/>
                </a:cubicBezTo>
                <a:cubicBezTo>
                  <a:pt x="3527237" y="732097"/>
                  <a:pt x="3520232" y="737932"/>
                  <a:pt x="3512449" y="737932"/>
                </a:cubicBezTo>
                <a:cubicBezTo>
                  <a:pt x="3503887" y="737932"/>
                  <a:pt x="3497661" y="732097"/>
                  <a:pt x="3497661" y="724075"/>
                </a:cubicBezTo>
                <a:cubicBezTo>
                  <a:pt x="3497661" y="718241"/>
                  <a:pt x="3503887" y="711678"/>
                  <a:pt x="3512449" y="711678"/>
                </a:cubicBezTo>
                <a:close/>
                <a:moveTo>
                  <a:pt x="3441619" y="711678"/>
                </a:moveTo>
                <a:cubicBezTo>
                  <a:pt x="3450181" y="711678"/>
                  <a:pt x="3456408" y="718241"/>
                  <a:pt x="3456408" y="724075"/>
                </a:cubicBezTo>
                <a:cubicBezTo>
                  <a:pt x="3456408" y="732097"/>
                  <a:pt x="3450181" y="737932"/>
                  <a:pt x="3441619" y="737932"/>
                </a:cubicBezTo>
                <a:cubicBezTo>
                  <a:pt x="3433835" y="737932"/>
                  <a:pt x="3426830" y="732097"/>
                  <a:pt x="3426830" y="724075"/>
                </a:cubicBezTo>
                <a:cubicBezTo>
                  <a:pt x="3426830" y="718241"/>
                  <a:pt x="3433835" y="711678"/>
                  <a:pt x="3441619" y="711678"/>
                </a:cubicBezTo>
                <a:close/>
                <a:moveTo>
                  <a:pt x="3369857" y="711678"/>
                </a:moveTo>
                <a:cubicBezTo>
                  <a:pt x="3377879" y="711678"/>
                  <a:pt x="3382254" y="718241"/>
                  <a:pt x="3382254" y="724075"/>
                </a:cubicBezTo>
                <a:cubicBezTo>
                  <a:pt x="3382254" y="732097"/>
                  <a:pt x="3377879" y="737932"/>
                  <a:pt x="3369857" y="737932"/>
                </a:cubicBezTo>
                <a:cubicBezTo>
                  <a:pt x="3362564" y="737932"/>
                  <a:pt x="3356001" y="732097"/>
                  <a:pt x="3356001" y="724075"/>
                </a:cubicBezTo>
                <a:cubicBezTo>
                  <a:pt x="3356001" y="718241"/>
                  <a:pt x="3362564" y="711678"/>
                  <a:pt x="3369857" y="711678"/>
                </a:cubicBezTo>
                <a:close/>
                <a:moveTo>
                  <a:pt x="3299086" y="711678"/>
                </a:moveTo>
                <a:cubicBezTo>
                  <a:pt x="3305651" y="711678"/>
                  <a:pt x="3311485" y="718241"/>
                  <a:pt x="3311485" y="724075"/>
                </a:cubicBezTo>
                <a:cubicBezTo>
                  <a:pt x="3311485" y="732097"/>
                  <a:pt x="3305651" y="737932"/>
                  <a:pt x="3299086" y="737932"/>
                </a:cubicBezTo>
                <a:cubicBezTo>
                  <a:pt x="3291794" y="737932"/>
                  <a:pt x="3285234" y="732097"/>
                  <a:pt x="3285234" y="724075"/>
                </a:cubicBezTo>
                <a:cubicBezTo>
                  <a:pt x="3285234" y="718241"/>
                  <a:pt x="3291794" y="711678"/>
                  <a:pt x="3299086" y="711678"/>
                </a:cubicBezTo>
                <a:close/>
                <a:moveTo>
                  <a:pt x="3228255" y="711678"/>
                </a:moveTo>
                <a:cubicBezTo>
                  <a:pt x="3234819" y="711678"/>
                  <a:pt x="3240654" y="718241"/>
                  <a:pt x="3240654" y="724075"/>
                </a:cubicBezTo>
                <a:cubicBezTo>
                  <a:pt x="3240654" y="732097"/>
                  <a:pt x="3234819" y="737932"/>
                  <a:pt x="3228255" y="737932"/>
                </a:cubicBezTo>
                <a:cubicBezTo>
                  <a:pt x="3220233" y="737932"/>
                  <a:pt x="3214398" y="732097"/>
                  <a:pt x="3214398" y="724075"/>
                </a:cubicBezTo>
                <a:cubicBezTo>
                  <a:pt x="3214398" y="718241"/>
                  <a:pt x="3220233" y="711678"/>
                  <a:pt x="3228255" y="711678"/>
                </a:cubicBezTo>
                <a:close/>
                <a:moveTo>
                  <a:pt x="3152594" y="711678"/>
                </a:moveTo>
                <a:cubicBezTo>
                  <a:pt x="3159889" y="711678"/>
                  <a:pt x="3166451" y="718241"/>
                  <a:pt x="3166451" y="724075"/>
                </a:cubicBezTo>
                <a:cubicBezTo>
                  <a:pt x="3166451" y="732097"/>
                  <a:pt x="3159889" y="737932"/>
                  <a:pt x="3152594" y="737932"/>
                </a:cubicBezTo>
                <a:cubicBezTo>
                  <a:pt x="3146031" y="737932"/>
                  <a:pt x="3140198" y="732097"/>
                  <a:pt x="3140198" y="725534"/>
                </a:cubicBezTo>
                <a:cubicBezTo>
                  <a:pt x="3140198" y="718241"/>
                  <a:pt x="3146031" y="711678"/>
                  <a:pt x="3152594" y="711678"/>
                </a:cubicBezTo>
                <a:close/>
                <a:moveTo>
                  <a:pt x="3081763" y="711678"/>
                </a:moveTo>
                <a:cubicBezTo>
                  <a:pt x="3089057" y="711678"/>
                  <a:pt x="3095617" y="718241"/>
                  <a:pt x="3095617" y="725534"/>
                </a:cubicBezTo>
                <a:cubicBezTo>
                  <a:pt x="3095617" y="732097"/>
                  <a:pt x="3089057" y="737932"/>
                  <a:pt x="3081763" y="737932"/>
                </a:cubicBezTo>
                <a:cubicBezTo>
                  <a:pt x="3073740" y="737932"/>
                  <a:pt x="3069364" y="732097"/>
                  <a:pt x="3069364" y="725534"/>
                </a:cubicBezTo>
                <a:cubicBezTo>
                  <a:pt x="3069364" y="718241"/>
                  <a:pt x="3073740" y="711678"/>
                  <a:pt x="3081763" y="711678"/>
                </a:cubicBezTo>
                <a:close/>
                <a:moveTo>
                  <a:pt x="3013707" y="711678"/>
                </a:moveTo>
                <a:cubicBezTo>
                  <a:pt x="3021299" y="711678"/>
                  <a:pt x="3028128" y="718241"/>
                  <a:pt x="3028128" y="725534"/>
                </a:cubicBezTo>
                <a:cubicBezTo>
                  <a:pt x="3028128" y="732097"/>
                  <a:pt x="3021299" y="737932"/>
                  <a:pt x="3013707" y="737932"/>
                </a:cubicBezTo>
                <a:cubicBezTo>
                  <a:pt x="3005360" y="737932"/>
                  <a:pt x="2998531" y="732097"/>
                  <a:pt x="2998531" y="725534"/>
                </a:cubicBezTo>
                <a:cubicBezTo>
                  <a:pt x="2998531" y="718241"/>
                  <a:pt x="3005360" y="711678"/>
                  <a:pt x="3013707" y="711678"/>
                </a:cubicBezTo>
                <a:close/>
                <a:moveTo>
                  <a:pt x="2942485" y="711678"/>
                </a:moveTo>
                <a:cubicBezTo>
                  <a:pt x="2951045" y="711678"/>
                  <a:pt x="2957280" y="718241"/>
                  <a:pt x="2957280" y="725534"/>
                </a:cubicBezTo>
                <a:cubicBezTo>
                  <a:pt x="2957280" y="732097"/>
                  <a:pt x="2951045" y="737932"/>
                  <a:pt x="2942485" y="737932"/>
                </a:cubicBezTo>
                <a:cubicBezTo>
                  <a:pt x="2934705" y="737932"/>
                  <a:pt x="2927700" y="732097"/>
                  <a:pt x="2927700" y="725534"/>
                </a:cubicBezTo>
                <a:cubicBezTo>
                  <a:pt x="2927700" y="718241"/>
                  <a:pt x="2934705" y="711678"/>
                  <a:pt x="2942485" y="711678"/>
                </a:cubicBezTo>
                <a:close/>
                <a:moveTo>
                  <a:pt x="1440620" y="711678"/>
                </a:moveTo>
                <a:cubicBezTo>
                  <a:pt x="1447182" y="711678"/>
                  <a:pt x="1453017" y="718683"/>
                  <a:pt x="1453017" y="726466"/>
                </a:cubicBezTo>
                <a:cubicBezTo>
                  <a:pt x="1453017" y="735028"/>
                  <a:pt x="1447182" y="741255"/>
                  <a:pt x="1440620" y="741255"/>
                </a:cubicBezTo>
                <a:cubicBezTo>
                  <a:pt x="1433328" y="741255"/>
                  <a:pt x="1426765" y="735028"/>
                  <a:pt x="1426765" y="726466"/>
                </a:cubicBezTo>
                <a:cubicBezTo>
                  <a:pt x="1426765" y="718683"/>
                  <a:pt x="1433328" y="711678"/>
                  <a:pt x="1440620" y="711678"/>
                </a:cubicBezTo>
                <a:close/>
                <a:moveTo>
                  <a:pt x="1368338" y="711678"/>
                </a:moveTo>
                <a:cubicBezTo>
                  <a:pt x="1376356" y="711678"/>
                  <a:pt x="1382190" y="718683"/>
                  <a:pt x="1382190" y="726466"/>
                </a:cubicBezTo>
                <a:cubicBezTo>
                  <a:pt x="1382190" y="735028"/>
                  <a:pt x="1376356" y="741255"/>
                  <a:pt x="1368338" y="741255"/>
                </a:cubicBezTo>
                <a:cubicBezTo>
                  <a:pt x="1362502" y="741255"/>
                  <a:pt x="1355939" y="735028"/>
                  <a:pt x="1355939" y="726466"/>
                </a:cubicBezTo>
                <a:cubicBezTo>
                  <a:pt x="1355939" y="718683"/>
                  <a:pt x="1362502" y="711678"/>
                  <a:pt x="1368338" y="711678"/>
                </a:cubicBezTo>
                <a:close/>
                <a:moveTo>
                  <a:pt x="1297509" y="711678"/>
                </a:moveTo>
                <a:cubicBezTo>
                  <a:pt x="1305532" y="711678"/>
                  <a:pt x="1311366" y="718683"/>
                  <a:pt x="1311366" y="726466"/>
                </a:cubicBezTo>
                <a:cubicBezTo>
                  <a:pt x="1311366" y="735028"/>
                  <a:pt x="1305532" y="741255"/>
                  <a:pt x="1297509" y="741255"/>
                </a:cubicBezTo>
                <a:cubicBezTo>
                  <a:pt x="1291675" y="741255"/>
                  <a:pt x="1285113" y="735028"/>
                  <a:pt x="1285113" y="726466"/>
                </a:cubicBezTo>
                <a:cubicBezTo>
                  <a:pt x="1285113" y="718683"/>
                  <a:pt x="1291675" y="711678"/>
                  <a:pt x="1297509" y="711678"/>
                </a:cubicBezTo>
                <a:close/>
                <a:moveTo>
                  <a:pt x="1226678" y="711678"/>
                </a:moveTo>
                <a:cubicBezTo>
                  <a:pt x="1233970" y="711678"/>
                  <a:pt x="1240535" y="718683"/>
                  <a:pt x="1240535" y="726466"/>
                </a:cubicBezTo>
                <a:cubicBezTo>
                  <a:pt x="1240535" y="735028"/>
                  <a:pt x="1233970" y="741255"/>
                  <a:pt x="1226678" y="741255"/>
                </a:cubicBezTo>
                <a:cubicBezTo>
                  <a:pt x="1218663" y="741255"/>
                  <a:pt x="1214288" y="735028"/>
                  <a:pt x="1214288" y="726466"/>
                </a:cubicBezTo>
                <a:cubicBezTo>
                  <a:pt x="1214288" y="718683"/>
                  <a:pt x="1218663" y="711678"/>
                  <a:pt x="1226678" y="711678"/>
                </a:cubicBezTo>
                <a:close/>
                <a:moveTo>
                  <a:pt x="1154874" y="711678"/>
                </a:moveTo>
                <a:cubicBezTo>
                  <a:pt x="1162657" y="711678"/>
                  <a:pt x="1169663" y="718683"/>
                  <a:pt x="1169663" y="726466"/>
                </a:cubicBezTo>
                <a:cubicBezTo>
                  <a:pt x="1169663" y="735028"/>
                  <a:pt x="1162657" y="741255"/>
                  <a:pt x="1154874" y="741255"/>
                </a:cubicBezTo>
                <a:cubicBezTo>
                  <a:pt x="1146312" y="741255"/>
                  <a:pt x="1140086" y="735028"/>
                  <a:pt x="1140086" y="726466"/>
                </a:cubicBezTo>
                <a:cubicBezTo>
                  <a:pt x="1140086" y="718683"/>
                  <a:pt x="1146312" y="711678"/>
                  <a:pt x="1154874" y="711678"/>
                </a:cubicBezTo>
                <a:close/>
                <a:moveTo>
                  <a:pt x="1084045" y="711678"/>
                </a:moveTo>
                <a:cubicBezTo>
                  <a:pt x="1091827" y="711678"/>
                  <a:pt x="1098833" y="718683"/>
                  <a:pt x="1098833" y="726466"/>
                </a:cubicBezTo>
                <a:cubicBezTo>
                  <a:pt x="1098833" y="735028"/>
                  <a:pt x="1091827" y="741255"/>
                  <a:pt x="1084045" y="741255"/>
                </a:cubicBezTo>
                <a:cubicBezTo>
                  <a:pt x="1075483" y="741255"/>
                  <a:pt x="1069255" y="735028"/>
                  <a:pt x="1069255" y="726466"/>
                </a:cubicBezTo>
                <a:cubicBezTo>
                  <a:pt x="1069255" y="718683"/>
                  <a:pt x="1075483" y="711678"/>
                  <a:pt x="1084045" y="711678"/>
                </a:cubicBezTo>
                <a:close/>
                <a:moveTo>
                  <a:pt x="1013599" y="711678"/>
                </a:moveTo>
                <a:cubicBezTo>
                  <a:pt x="1021190" y="711678"/>
                  <a:pt x="1028021" y="718683"/>
                  <a:pt x="1028021" y="726466"/>
                </a:cubicBezTo>
                <a:cubicBezTo>
                  <a:pt x="1028021" y="735028"/>
                  <a:pt x="1021190" y="741255"/>
                  <a:pt x="1013599" y="741255"/>
                </a:cubicBezTo>
                <a:cubicBezTo>
                  <a:pt x="1005254" y="741255"/>
                  <a:pt x="998423" y="735028"/>
                  <a:pt x="998423" y="726466"/>
                </a:cubicBezTo>
                <a:cubicBezTo>
                  <a:pt x="998423" y="718683"/>
                  <a:pt x="1005254" y="711678"/>
                  <a:pt x="1013599" y="711678"/>
                </a:cubicBezTo>
                <a:close/>
                <a:moveTo>
                  <a:pt x="941452" y="711678"/>
                </a:moveTo>
                <a:cubicBezTo>
                  <a:pt x="949474" y="711678"/>
                  <a:pt x="953848" y="718683"/>
                  <a:pt x="953848" y="726466"/>
                </a:cubicBezTo>
                <a:cubicBezTo>
                  <a:pt x="953848" y="735028"/>
                  <a:pt x="949474" y="741255"/>
                  <a:pt x="941452" y="741255"/>
                </a:cubicBezTo>
                <a:cubicBezTo>
                  <a:pt x="934159" y="741255"/>
                  <a:pt x="927596" y="735028"/>
                  <a:pt x="927596" y="726466"/>
                </a:cubicBezTo>
                <a:cubicBezTo>
                  <a:pt x="927596" y="718683"/>
                  <a:pt x="934159" y="711678"/>
                  <a:pt x="941452" y="711678"/>
                </a:cubicBezTo>
                <a:close/>
                <a:moveTo>
                  <a:pt x="870620" y="711678"/>
                </a:moveTo>
                <a:cubicBezTo>
                  <a:pt x="877183" y="711678"/>
                  <a:pt x="883018" y="718683"/>
                  <a:pt x="883018" y="726466"/>
                </a:cubicBezTo>
                <a:cubicBezTo>
                  <a:pt x="883018" y="735028"/>
                  <a:pt x="877183" y="741255"/>
                  <a:pt x="870620" y="741255"/>
                </a:cubicBezTo>
                <a:cubicBezTo>
                  <a:pt x="863327" y="741255"/>
                  <a:pt x="856764" y="735028"/>
                  <a:pt x="856764" y="726466"/>
                </a:cubicBezTo>
                <a:cubicBezTo>
                  <a:pt x="856764" y="718683"/>
                  <a:pt x="863327" y="711678"/>
                  <a:pt x="870620" y="711678"/>
                </a:cubicBezTo>
                <a:close/>
                <a:moveTo>
                  <a:pt x="798331" y="711678"/>
                </a:moveTo>
                <a:cubicBezTo>
                  <a:pt x="806354" y="711678"/>
                  <a:pt x="812189" y="718683"/>
                  <a:pt x="812189" y="726466"/>
                </a:cubicBezTo>
                <a:cubicBezTo>
                  <a:pt x="812189" y="735028"/>
                  <a:pt x="806354" y="741255"/>
                  <a:pt x="798331" y="741255"/>
                </a:cubicBezTo>
                <a:cubicBezTo>
                  <a:pt x="792497" y="741255"/>
                  <a:pt x="785934" y="735028"/>
                  <a:pt x="785934" y="726466"/>
                </a:cubicBezTo>
                <a:cubicBezTo>
                  <a:pt x="785934" y="718683"/>
                  <a:pt x="792497" y="711678"/>
                  <a:pt x="798331" y="711678"/>
                </a:cubicBezTo>
                <a:close/>
                <a:moveTo>
                  <a:pt x="724129" y="711678"/>
                </a:moveTo>
                <a:cubicBezTo>
                  <a:pt x="731422" y="711678"/>
                  <a:pt x="737986" y="718683"/>
                  <a:pt x="737986" y="726466"/>
                </a:cubicBezTo>
                <a:cubicBezTo>
                  <a:pt x="737986" y="735028"/>
                  <a:pt x="731422" y="741255"/>
                  <a:pt x="724129" y="741255"/>
                </a:cubicBezTo>
                <a:cubicBezTo>
                  <a:pt x="717565" y="741255"/>
                  <a:pt x="711732" y="735028"/>
                  <a:pt x="711732" y="726466"/>
                </a:cubicBezTo>
                <a:cubicBezTo>
                  <a:pt x="711732" y="718683"/>
                  <a:pt x="717565" y="711678"/>
                  <a:pt x="724129" y="711678"/>
                </a:cubicBezTo>
                <a:close/>
                <a:moveTo>
                  <a:pt x="653298" y="711678"/>
                </a:moveTo>
                <a:cubicBezTo>
                  <a:pt x="660590" y="711678"/>
                  <a:pt x="667154" y="718683"/>
                  <a:pt x="667154" y="726466"/>
                </a:cubicBezTo>
                <a:cubicBezTo>
                  <a:pt x="667154" y="735028"/>
                  <a:pt x="660590" y="741255"/>
                  <a:pt x="653298" y="741255"/>
                </a:cubicBezTo>
                <a:cubicBezTo>
                  <a:pt x="645277" y="741255"/>
                  <a:pt x="640901" y="735028"/>
                  <a:pt x="640901" y="726466"/>
                </a:cubicBezTo>
                <a:cubicBezTo>
                  <a:pt x="640901" y="718683"/>
                  <a:pt x="645277" y="711678"/>
                  <a:pt x="653298" y="711678"/>
                </a:cubicBezTo>
                <a:close/>
                <a:moveTo>
                  <a:pt x="584861" y="711678"/>
                </a:moveTo>
                <a:cubicBezTo>
                  <a:pt x="592644" y="711678"/>
                  <a:pt x="599648" y="718683"/>
                  <a:pt x="599648" y="726466"/>
                </a:cubicBezTo>
                <a:cubicBezTo>
                  <a:pt x="599648" y="735028"/>
                  <a:pt x="592644" y="741255"/>
                  <a:pt x="584861" y="741255"/>
                </a:cubicBezTo>
                <a:cubicBezTo>
                  <a:pt x="576299" y="741255"/>
                  <a:pt x="570071" y="735028"/>
                  <a:pt x="570071" y="726466"/>
                </a:cubicBezTo>
                <a:cubicBezTo>
                  <a:pt x="570071" y="718683"/>
                  <a:pt x="576299" y="711678"/>
                  <a:pt x="584861" y="711678"/>
                </a:cubicBezTo>
                <a:close/>
                <a:moveTo>
                  <a:pt x="513660" y="711678"/>
                </a:moveTo>
                <a:cubicBezTo>
                  <a:pt x="522008" y="711678"/>
                  <a:pt x="528837" y="718683"/>
                  <a:pt x="528837" y="726466"/>
                </a:cubicBezTo>
                <a:cubicBezTo>
                  <a:pt x="528837" y="735028"/>
                  <a:pt x="522008" y="741255"/>
                  <a:pt x="513660" y="741255"/>
                </a:cubicBezTo>
                <a:cubicBezTo>
                  <a:pt x="506071" y="741255"/>
                  <a:pt x="499241" y="735028"/>
                  <a:pt x="499241" y="726466"/>
                </a:cubicBezTo>
                <a:cubicBezTo>
                  <a:pt x="499241" y="718683"/>
                  <a:pt x="506071" y="711678"/>
                  <a:pt x="513660" y="711678"/>
                </a:cubicBezTo>
                <a:close/>
                <a:moveTo>
                  <a:pt x="439826" y="711678"/>
                </a:moveTo>
                <a:cubicBezTo>
                  <a:pt x="448389" y="711678"/>
                  <a:pt x="454616" y="718683"/>
                  <a:pt x="454616" y="726466"/>
                </a:cubicBezTo>
                <a:cubicBezTo>
                  <a:pt x="454616" y="735028"/>
                  <a:pt x="448389" y="741255"/>
                  <a:pt x="439826" y="741255"/>
                </a:cubicBezTo>
                <a:cubicBezTo>
                  <a:pt x="432043" y="741255"/>
                  <a:pt x="425038" y="735028"/>
                  <a:pt x="425038" y="726466"/>
                </a:cubicBezTo>
                <a:cubicBezTo>
                  <a:pt x="425038" y="718683"/>
                  <a:pt x="432043" y="711678"/>
                  <a:pt x="439826" y="711678"/>
                </a:cubicBezTo>
                <a:close/>
                <a:moveTo>
                  <a:pt x="368064" y="711678"/>
                </a:moveTo>
                <a:cubicBezTo>
                  <a:pt x="376085" y="711678"/>
                  <a:pt x="380462" y="718683"/>
                  <a:pt x="380462" y="726466"/>
                </a:cubicBezTo>
                <a:cubicBezTo>
                  <a:pt x="380462" y="735028"/>
                  <a:pt x="376085" y="741255"/>
                  <a:pt x="368064" y="741255"/>
                </a:cubicBezTo>
                <a:cubicBezTo>
                  <a:pt x="360772" y="741255"/>
                  <a:pt x="354207" y="735028"/>
                  <a:pt x="354207" y="726466"/>
                </a:cubicBezTo>
                <a:cubicBezTo>
                  <a:pt x="354207" y="718683"/>
                  <a:pt x="360772" y="711678"/>
                  <a:pt x="368064" y="711678"/>
                </a:cubicBezTo>
                <a:close/>
                <a:moveTo>
                  <a:pt x="297232" y="711678"/>
                </a:moveTo>
                <a:cubicBezTo>
                  <a:pt x="303795" y="711678"/>
                  <a:pt x="309630" y="718683"/>
                  <a:pt x="309630" y="726466"/>
                </a:cubicBezTo>
                <a:cubicBezTo>
                  <a:pt x="309630" y="735028"/>
                  <a:pt x="303795" y="741255"/>
                  <a:pt x="297232" y="741255"/>
                </a:cubicBezTo>
                <a:cubicBezTo>
                  <a:pt x="289939" y="741255"/>
                  <a:pt x="283376" y="735028"/>
                  <a:pt x="283376" y="726466"/>
                </a:cubicBezTo>
                <a:cubicBezTo>
                  <a:pt x="283376" y="718683"/>
                  <a:pt x="289939" y="711678"/>
                  <a:pt x="297232" y="711678"/>
                </a:cubicBezTo>
                <a:close/>
                <a:moveTo>
                  <a:pt x="226403" y="711678"/>
                </a:moveTo>
                <a:cubicBezTo>
                  <a:pt x="232238" y="711678"/>
                  <a:pt x="238801" y="718683"/>
                  <a:pt x="238801" y="726466"/>
                </a:cubicBezTo>
                <a:cubicBezTo>
                  <a:pt x="238801" y="735028"/>
                  <a:pt x="232238" y="741255"/>
                  <a:pt x="226403" y="741255"/>
                </a:cubicBezTo>
                <a:cubicBezTo>
                  <a:pt x="218381" y="741255"/>
                  <a:pt x="212548" y="735028"/>
                  <a:pt x="212548" y="726466"/>
                </a:cubicBezTo>
                <a:cubicBezTo>
                  <a:pt x="212548" y="718683"/>
                  <a:pt x="218381" y="711678"/>
                  <a:pt x="226403" y="711678"/>
                </a:cubicBezTo>
                <a:close/>
                <a:moveTo>
                  <a:pt x="154106" y="711678"/>
                </a:moveTo>
                <a:cubicBezTo>
                  <a:pt x="161398" y="711678"/>
                  <a:pt x="167962" y="718683"/>
                  <a:pt x="167962" y="726466"/>
                </a:cubicBezTo>
                <a:cubicBezTo>
                  <a:pt x="167962" y="735028"/>
                  <a:pt x="161398" y="741255"/>
                  <a:pt x="154106" y="741255"/>
                </a:cubicBezTo>
                <a:cubicBezTo>
                  <a:pt x="147542" y="741255"/>
                  <a:pt x="141708" y="735028"/>
                  <a:pt x="141708" y="726466"/>
                </a:cubicBezTo>
                <a:cubicBezTo>
                  <a:pt x="141708" y="718683"/>
                  <a:pt x="147542" y="711678"/>
                  <a:pt x="154106" y="711678"/>
                </a:cubicBezTo>
                <a:close/>
                <a:moveTo>
                  <a:pt x="4227498" y="640846"/>
                </a:moveTo>
                <a:cubicBezTo>
                  <a:pt x="4236060" y="640846"/>
                  <a:pt x="4242286" y="645221"/>
                  <a:pt x="4242286" y="653243"/>
                </a:cubicBezTo>
                <a:cubicBezTo>
                  <a:pt x="4242286" y="661265"/>
                  <a:pt x="4236060" y="667100"/>
                  <a:pt x="4227498" y="667100"/>
                </a:cubicBezTo>
                <a:cubicBezTo>
                  <a:pt x="4218936" y="667100"/>
                  <a:pt x="4212710" y="661265"/>
                  <a:pt x="4212710" y="653243"/>
                </a:cubicBezTo>
                <a:cubicBezTo>
                  <a:pt x="4212710" y="645221"/>
                  <a:pt x="4218936" y="640846"/>
                  <a:pt x="4227498" y="640846"/>
                </a:cubicBezTo>
                <a:close/>
                <a:moveTo>
                  <a:pt x="4153295" y="640846"/>
                </a:moveTo>
                <a:cubicBezTo>
                  <a:pt x="4161078" y="640846"/>
                  <a:pt x="4168083" y="645221"/>
                  <a:pt x="4168083" y="653243"/>
                </a:cubicBezTo>
                <a:cubicBezTo>
                  <a:pt x="4168083" y="661265"/>
                  <a:pt x="4161078" y="667100"/>
                  <a:pt x="4153295" y="667100"/>
                </a:cubicBezTo>
                <a:cubicBezTo>
                  <a:pt x="4144733" y="667100"/>
                  <a:pt x="4138507" y="661265"/>
                  <a:pt x="4138507" y="653243"/>
                </a:cubicBezTo>
                <a:cubicBezTo>
                  <a:pt x="4138507" y="645221"/>
                  <a:pt x="4144733" y="640846"/>
                  <a:pt x="4153295" y="640846"/>
                </a:cubicBezTo>
                <a:close/>
                <a:moveTo>
                  <a:pt x="4082465" y="640846"/>
                </a:moveTo>
                <a:cubicBezTo>
                  <a:pt x="4090249" y="640846"/>
                  <a:pt x="4097254" y="645221"/>
                  <a:pt x="4097254" y="653243"/>
                </a:cubicBezTo>
                <a:cubicBezTo>
                  <a:pt x="4097254" y="661265"/>
                  <a:pt x="4090249" y="667100"/>
                  <a:pt x="4082465" y="667100"/>
                </a:cubicBezTo>
                <a:cubicBezTo>
                  <a:pt x="4073903" y="667100"/>
                  <a:pt x="4067676" y="661265"/>
                  <a:pt x="4067676" y="653243"/>
                </a:cubicBezTo>
                <a:cubicBezTo>
                  <a:pt x="4067676" y="645221"/>
                  <a:pt x="4073903" y="640846"/>
                  <a:pt x="4082465" y="640846"/>
                </a:cubicBezTo>
                <a:close/>
                <a:moveTo>
                  <a:pt x="4010703" y="640846"/>
                </a:moveTo>
                <a:cubicBezTo>
                  <a:pt x="4017996" y="640846"/>
                  <a:pt x="4023100" y="645221"/>
                  <a:pt x="4023100" y="653243"/>
                </a:cubicBezTo>
                <a:cubicBezTo>
                  <a:pt x="4023100" y="661265"/>
                  <a:pt x="4017996" y="667100"/>
                  <a:pt x="4010703" y="667100"/>
                </a:cubicBezTo>
                <a:cubicBezTo>
                  <a:pt x="4002681" y="667100"/>
                  <a:pt x="3996847" y="661265"/>
                  <a:pt x="3996847" y="653243"/>
                </a:cubicBezTo>
                <a:cubicBezTo>
                  <a:pt x="3996847" y="645221"/>
                  <a:pt x="4002681" y="640846"/>
                  <a:pt x="4010703" y="640846"/>
                </a:cubicBezTo>
                <a:close/>
                <a:moveTo>
                  <a:pt x="3939871" y="640846"/>
                </a:moveTo>
                <a:cubicBezTo>
                  <a:pt x="3946434" y="640846"/>
                  <a:pt x="3952268" y="645221"/>
                  <a:pt x="3952268" y="653243"/>
                </a:cubicBezTo>
                <a:cubicBezTo>
                  <a:pt x="3952268" y="661265"/>
                  <a:pt x="3946434" y="667100"/>
                  <a:pt x="3939871" y="667100"/>
                </a:cubicBezTo>
                <a:cubicBezTo>
                  <a:pt x="3932578" y="667100"/>
                  <a:pt x="3926015" y="661265"/>
                  <a:pt x="3926015" y="653243"/>
                </a:cubicBezTo>
                <a:cubicBezTo>
                  <a:pt x="3926015" y="645221"/>
                  <a:pt x="3932578" y="640846"/>
                  <a:pt x="3939871" y="640846"/>
                </a:cubicBezTo>
                <a:close/>
                <a:moveTo>
                  <a:pt x="3869042" y="640846"/>
                </a:moveTo>
                <a:cubicBezTo>
                  <a:pt x="3875605" y="640846"/>
                  <a:pt x="3881439" y="645221"/>
                  <a:pt x="3881439" y="653243"/>
                </a:cubicBezTo>
                <a:cubicBezTo>
                  <a:pt x="3881439" y="661265"/>
                  <a:pt x="3875605" y="667100"/>
                  <a:pt x="3869042" y="667100"/>
                </a:cubicBezTo>
                <a:cubicBezTo>
                  <a:pt x="3861749" y="667100"/>
                  <a:pt x="3855186" y="661265"/>
                  <a:pt x="3855186" y="653243"/>
                </a:cubicBezTo>
                <a:cubicBezTo>
                  <a:pt x="3855186" y="645221"/>
                  <a:pt x="3861749" y="640846"/>
                  <a:pt x="3869042" y="640846"/>
                </a:cubicBezTo>
                <a:close/>
                <a:moveTo>
                  <a:pt x="3796752" y="640846"/>
                </a:moveTo>
                <a:cubicBezTo>
                  <a:pt x="3804774" y="640846"/>
                  <a:pt x="3810608" y="645221"/>
                  <a:pt x="3810608" y="653243"/>
                </a:cubicBezTo>
                <a:cubicBezTo>
                  <a:pt x="3810608" y="661265"/>
                  <a:pt x="3804774" y="667100"/>
                  <a:pt x="3796752" y="667100"/>
                </a:cubicBezTo>
                <a:cubicBezTo>
                  <a:pt x="3790918" y="667100"/>
                  <a:pt x="3784355" y="661265"/>
                  <a:pt x="3784355" y="653243"/>
                </a:cubicBezTo>
                <a:cubicBezTo>
                  <a:pt x="3784355" y="645221"/>
                  <a:pt x="3790918" y="640846"/>
                  <a:pt x="3796752" y="640846"/>
                </a:cubicBezTo>
                <a:close/>
                <a:moveTo>
                  <a:pt x="3725922" y="640846"/>
                </a:moveTo>
                <a:cubicBezTo>
                  <a:pt x="3733944" y="640846"/>
                  <a:pt x="3739778" y="645221"/>
                  <a:pt x="3739778" y="653243"/>
                </a:cubicBezTo>
                <a:cubicBezTo>
                  <a:pt x="3739778" y="661265"/>
                  <a:pt x="3733944" y="667100"/>
                  <a:pt x="3725922" y="667100"/>
                </a:cubicBezTo>
                <a:cubicBezTo>
                  <a:pt x="3719359" y="667100"/>
                  <a:pt x="3713525" y="661265"/>
                  <a:pt x="3713525" y="653243"/>
                </a:cubicBezTo>
                <a:cubicBezTo>
                  <a:pt x="3713525" y="645221"/>
                  <a:pt x="3719359" y="640846"/>
                  <a:pt x="3725922" y="640846"/>
                </a:cubicBezTo>
                <a:close/>
                <a:moveTo>
                  <a:pt x="3655091" y="640846"/>
                </a:moveTo>
                <a:cubicBezTo>
                  <a:pt x="3662384" y="640846"/>
                  <a:pt x="3668947" y="647409"/>
                  <a:pt x="3668947" y="653243"/>
                </a:cubicBezTo>
                <a:cubicBezTo>
                  <a:pt x="3668947" y="661265"/>
                  <a:pt x="3662384" y="667100"/>
                  <a:pt x="3655091" y="667100"/>
                </a:cubicBezTo>
                <a:cubicBezTo>
                  <a:pt x="3647069" y="667100"/>
                  <a:pt x="3642694" y="661265"/>
                  <a:pt x="3642694" y="653243"/>
                </a:cubicBezTo>
                <a:cubicBezTo>
                  <a:pt x="3642694" y="647409"/>
                  <a:pt x="3647069" y="640846"/>
                  <a:pt x="3655091" y="640846"/>
                </a:cubicBezTo>
                <a:close/>
                <a:moveTo>
                  <a:pt x="3583280" y="640846"/>
                </a:moveTo>
                <a:cubicBezTo>
                  <a:pt x="3591064" y="640846"/>
                  <a:pt x="3598069" y="647409"/>
                  <a:pt x="3598069" y="653243"/>
                </a:cubicBezTo>
                <a:cubicBezTo>
                  <a:pt x="3598069" y="661265"/>
                  <a:pt x="3591064" y="667100"/>
                  <a:pt x="3583280" y="667100"/>
                </a:cubicBezTo>
                <a:cubicBezTo>
                  <a:pt x="3574718" y="667100"/>
                  <a:pt x="3568491" y="661265"/>
                  <a:pt x="3568491" y="653243"/>
                </a:cubicBezTo>
                <a:cubicBezTo>
                  <a:pt x="3568491" y="647409"/>
                  <a:pt x="3574718" y="640846"/>
                  <a:pt x="3583280" y="640846"/>
                </a:cubicBezTo>
                <a:close/>
                <a:moveTo>
                  <a:pt x="3512449" y="640846"/>
                </a:moveTo>
                <a:cubicBezTo>
                  <a:pt x="3520232" y="640846"/>
                  <a:pt x="3527237" y="647409"/>
                  <a:pt x="3527237" y="653243"/>
                </a:cubicBezTo>
                <a:cubicBezTo>
                  <a:pt x="3527237" y="661265"/>
                  <a:pt x="3520232" y="667100"/>
                  <a:pt x="3512449" y="667100"/>
                </a:cubicBezTo>
                <a:cubicBezTo>
                  <a:pt x="3503887" y="667100"/>
                  <a:pt x="3497661" y="661265"/>
                  <a:pt x="3497661" y="653243"/>
                </a:cubicBezTo>
                <a:cubicBezTo>
                  <a:pt x="3497661" y="647409"/>
                  <a:pt x="3503887" y="640846"/>
                  <a:pt x="3512449" y="640846"/>
                </a:cubicBezTo>
                <a:close/>
                <a:moveTo>
                  <a:pt x="3441619" y="640846"/>
                </a:moveTo>
                <a:cubicBezTo>
                  <a:pt x="3450181" y="640846"/>
                  <a:pt x="3456408" y="647409"/>
                  <a:pt x="3456408" y="653243"/>
                </a:cubicBezTo>
                <a:cubicBezTo>
                  <a:pt x="3456408" y="661265"/>
                  <a:pt x="3450181" y="667100"/>
                  <a:pt x="3441619" y="667100"/>
                </a:cubicBezTo>
                <a:cubicBezTo>
                  <a:pt x="3433835" y="667100"/>
                  <a:pt x="3426830" y="661265"/>
                  <a:pt x="3426830" y="653243"/>
                </a:cubicBezTo>
                <a:cubicBezTo>
                  <a:pt x="3426830" y="647409"/>
                  <a:pt x="3433835" y="640846"/>
                  <a:pt x="3441619" y="640846"/>
                </a:cubicBezTo>
                <a:close/>
                <a:moveTo>
                  <a:pt x="3369857" y="640846"/>
                </a:moveTo>
                <a:cubicBezTo>
                  <a:pt x="3377879" y="640846"/>
                  <a:pt x="3382254" y="647409"/>
                  <a:pt x="3382254" y="653243"/>
                </a:cubicBezTo>
                <a:cubicBezTo>
                  <a:pt x="3382254" y="661265"/>
                  <a:pt x="3377879" y="667100"/>
                  <a:pt x="3369857" y="667100"/>
                </a:cubicBezTo>
                <a:cubicBezTo>
                  <a:pt x="3362564" y="667100"/>
                  <a:pt x="3356001" y="661265"/>
                  <a:pt x="3356001" y="653243"/>
                </a:cubicBezTo>
                <a:cubicBezTo>
                  <a:pt x="3356001" y="647409"/>
                  <a:pt x="3362564" y="640846"/>
                  <a:pt x="3369857" y="640846"/>
                </a:cubicBezTo>
                <a:close/>
                <a:moveTo>
                  <a:pt x="3299091" y="640846"/>
                </a:moveTo>
                <a:cubicBezTo>
                  <a:pt x="3305653" y="640846"/>
                  <a:pt x="3311488" y="647409"/>
                  <a:pt x="3311488" y="653243"/>
                </a:cubicBezTo>
                <a:cubicBezTo>
                  <a:pt x="3311488" y="661265"/>
                  <a:pt x="3305653" y="667100"/>
                  <a:pt x="3299091" y="667100"/>
                </a:cubicBezTo>
                <a:cubicBezTo>
                  <a:pt x="3291796" y="667100"/>
                  <a:pt x="3285237" y="661265"/>
                  <a:pt x="3285237" y="653243"/>
                </a:cubicBezTo>
                <a:cubicBezTo>
                  <a:pt x="3285237" y="647409"/>
                  <a:pt x="3291796" y="640846"/>
                  <a:pt x="3299091" y="640846"/>
                </a:cubicBezTo>
                <a:close/>
                <a:moveTo>
                  <a:pt x="3228258" y="640846"/>
                </a:moveTo>
                <a:cubicBezTo>
                  <a:pt x="3234823" y="640846"/>
                  <a:pt x="3240658" y="647409"/>
                  <a:pt x="3240658" y="653243"/>
                </a:cubicBezTo>
                <a:cubicBezTo>
                  <a:pt x="3240658" y="661265"/>
                  <a:pt x="3234823" y="667100"/>
                  <a:pt x="3228258" y="667100"/>
                </a:cubicBezTo>
                <a:cubicBezTo>
                  <a:pt x="3220236" y="667100"/>
                  <a:pt x="3214403" y="661265"/>
                  <a:pt x="3214403" y="653243"/>
                </a:cubicBezTo>
                <a:cubicBezTo>
                  <a:pt x="3214403" y="647409"/>
                  <a:pt x="3220236" y="640846"/>
                  <a:pt x="3228258" y="640846"/>
                </a:cubicBezTo>
                <a:close/>
                <a:moveTo>
                  <a:pt x="3152597" y="640846"/>
                </a:moveTo>
                <a:cubicBezTo>
                  <a:pt x="3159891" y="640846"/>
                  <a:pt x="3166454" y="647409"/>
                  <a:pt x="3166454" y="653243"/>
                </a:cubicBezTo>
                <a:cubicBezTo>
                  <a:pt x="3166454" y="661265"/>
                  <a:pt x="3159891" y="667100"/>
                  <a:pt x="3152597" y="667100"/>
                </a:cubicBezTo>
                <a:cubicBezTo>
                  <a:pt x="3146035" y="667100"/>
                  <a:pt x="3140200" y="661265"/>
                  <a:pt x="3140200" y="653243"/>
                </a:cubicBezTo>
                <a:cubicBezTo>
                  <a:pt x="3140200" y="647409"/>
                  <a:pt x="3146035" y="640846"/>
                  <a:pt x="3152597" y="640846"/>
                </a:cubicBezTo>
                <a:close/>
                <a:moveTo>
                  <a:pt x="3081767" y="640846"/>
                </a:moveTo>
                <a:cubicBezTo>
                  <a:pt x="3089058" y="640846"/>
                  <a:pt x="3095620" y="647409"/>
                  <a:pt x="3095620" y="653243"/>
                </a:cubicBezTo>
                <a:cubicBezTo>
                  <a:pt x="3095620" y="661265"/>
                  <a:pt x="3089058" y="667100"/>
                  <a:pt x="3081767" y="667100"/>
                </a:cubicBezTo>
                <a:cubicBezTo>
                  <a:pt x="3073743" y="667100"/>
                  <a:pt x="3069366" y="661265"/>
                  <a:pt x="3069366" y="653243"/>
                </a:cubicBezTo>
                <a:cubicBezTo>
                  <a:pt x="3069366" y="647409"/>
                  <a:pt x="3073743" y="640846"/>
                  <a:pt x="3081767" y="640846"/>
                </a:cubicBezTo>
                <a:close/>
                <a:moveTo>
                  <a:pt x="3013710" y="640846"/>
                </a:moveTo>
                <a:cubicBezTo>
                  <a:pt x="3021299" y="640846"/>
                  <a:pt x="3028129" y="647409"/>
                  <a:pt x="3028129" y="653243"/>
                </a:cubicBezTo>
                <a:cubicBezTo>
                  <a:pt x="3028129" y="661265"/>
                  <a:pt x="3021299" y="667100"/>
                  <a:pt x="3013710" y="667100"/>
                </a:cubicBezTo>
                <a:cubicBezTo>
                  <a:pt x="3005363" y="667100"/>
                  <a:pt x="2998534" y="661265"/>
                  <a:pt x="2998534" y="653243"/>
                </a:cubicBezTo>
                <a:cubicBezTo>
                  <a:pt x="2998534" y="647409"/>
                  <a:pt x="3005363" y="640846"/>
                  <a:pt x="3013710" y="640846"/>
                </a:cubicBezTo>
                <a:close/>
                <a:moveTo>
                  <a:pt x="2942488" y="640846"/>
                </a:moveTo>
                <a:cubicBezTo>
                  <a:pt x="2951049" y="640846"/>
                  <a:pt x="2957280" y="647409"/>
                  <a:pt x="2957280" y="653243"/>
                </a:cubicBezTo>
                <a:cubicBezTo>
                  <a:pt x="2957280" y="661265"/>
                  <a:pt x="2951049" y="667100"/>
                  <a:pt x="2942488" y="667100"/>
                </a:cubicBezTo>
                <a:cubicBezTo>
                  <a:pt x="2934708" y="667100"/>
                  <a:pt x="2927703" y="661265"/>
                  <a:pt x="2927703" y="653243"/>
                </a:cubicBezTo>
                <a:cubicBezTo>
                  <a:pt x="2927703" y="647409"/>
                  <a:pt x="2934708" y="640846"/>
                  <a:pt x="2942488" y="640846"/>
                </a:cubicBezTo>
                <a:close/>
                <a:moveTo>
                  <a:pt x="2868288" y="640846"/>
                </a:moveTo>
                <a:cubicBezTo>
                  <a:pt x="2876853" y="640846"/>
                  <a:pt x="2883082" y="647409"/>
                  <a:pt x="2883082" y="653243"/>
                </a:cubicBezTo>
                <a:cubicBezTo>
                  <a:pt x="2883082" y="661265"/>
                  <a:pt x="2876853" y="667100"/>
                  <a:pt x="2868288" y="667100"/>
                </a:cubicBezTo>
                <a:cubicBezTo>
                  <a:pt x="2860506" y="667100"/>
                  <a:pt x="2853498" y="661265"/>
                  <a:pt x="2853498" y="653243"/>
                </a:cubicBezTo>
                <a:cubicBezTo>
                  <a:pt x="2853498" y="647409"/>
                  <a:pt x="2860506" y="640846"/>
                  <a:pt x="2868288" y="640846"/>
                </a:cubicBezTo>
                <a:close/>
                <a:moveTo>
                  <a:pt x="2796532" y="640846"/>
                </a:moveTo>
                <a:cubicBezTo>
                  <a:pt x="2804550" y="640846"/>
                  <a:pt x="2808926" y="647409"/>
                  <a:pt x="2808926" y="653243"/>
                </a:cubicBezTo>
                <a:cubicBezTo>
                  <a:pt x="2808926" y="661265"/>
                  <a:pt x="2804550" y="667100"/>
                  <a:pt x="2796532" y="667100"/>
                </a:cubicBezTo>
                <a:cubicBezTo>
                  <a:pt x="2789237" y="667100"/>
                  <a:pt x="2782673" y="661265"/>
                  <a:pt x="2782673" y="653243"/>
                </a:cubicBezTo>
                <a:cubicBezTo>
                  <a:pt x="2782673" y="647409"/>
                  <a:pt x="2789237" y="640846"/>
                  <a:pt x="2796532" y="640846"/>
                </a:cubicBezTo>
                <a:close/>
                <a:moveTo>
                  <a:pt x="2725692" y="640846"/>
                </a:moveTo>
                <a:cubicBezTo>
                  <a:pt x="2731527" y="640846"/>
                  <a:pt x="2738097" y="647409"/>
                  <a:pt x="2738097" y="653243"/>
                </a:cubicBezTo>
                <a:cubicBezTo>
                  <a:pt x="2738097" y="661265"/>
                  <a:pt x="2731527" y="667100"/>
                  <a:pt x="2725692" y="667100"/>
                </a:cubicBezTo>
                <a:cubicBezTo>
                  <a:pt x="2717681" y="667100"/>
                  <a:pt x="2711843" y="661265"/>
                  <a:pt x="2711843" y="653243"/>
                </a:cubicBezTo>
                <a:cubicBezTo>
                  <a:pt x="2711843" y="647409"/>
                  <a:pt x="2717681" y="640846"/>
                  <a:pt x="2725692" y="640846"/>
                </a:cubicBezTo>
                <a:close/>
                <a:moveTo>
                  <a:pt x="2654867" y="640846"/>
                </a:moveTo>
                <a:cubicBezTo>
                  <a:pt x="2660705" y="640846"/>
                  <a:pt x="2667266" y="647409"/>
                  <a:pt x="2667266" y="653243"/>
                </a:cubicBezTo>
                <a:cubicBezTo>
                  <a:pt x="2667266" y="661265"/>
                  <a:pt x="2660705" y="667100"/>
                  <a:pt x="2654867" y="667100"/>
                </a:cubicBezTo>
                <a:cubicBezTo>
                  <a:pt x="2646847" y="667100"/>
                  <a:pt x="2641013" y="661265"/>
                  <a:pt x="2641013" y="653243"/>
                </a:cubicBezTo>
                <a:cubicBezTo>
                  <a:pt x="2641013" y="647409"/>
                  <a:pt x="2646847" y="640846"/>
                  <a:pt x="2654867" y="640846"/>
                </a:cubicBezTo>
                <a:close/>
                <a:moveTo>
                  <a:pt x="2582577" y="640846"/>
                </a:moveTo>
                <a:cubicBezTo>
                  <a:pt x="2589870" y="640846"/>
                  <a:pt x="2596432" y="647409"/>
                  <a:pt x="2596432" y="654702"/>
                </a:cubicBezTo>
                <a:cubicBezTo>
                  <a:pt x="2596432" y="661265"/>
                  <a:pt x="2589870" y="667100"/>
                  <a:pt x="2582577" y="667100"/>
                </a:cubicBezTo>
                <a:cubicBezTo>
                  <a:pt x="2576016" y="667100"/>
                  <a:pt x="2570181" y="661265"/>
                  <a:pt x="2570181" y="654702"/>
                </a:cubicBezTo>
                <a:cubicBezTo>
                  <a:pt x="2570181" y="647409"/>
                  <a:pt x="2576016" y="640846"/>
                  <a:pt x="2582577" y="640846"/>
                </a:cubicBezTo>
                <a:close/>
                <a:moveTo>
                  <a:pt x="1728254" y="640846"/>
                </a:moveTo>
                <a:cubicBezTo>
                  <a:pt x="1736820" y="640846"/>
                  <a:pt x="1743044" y="647409"/>
                  <a:pt x="1743044" y="654702"/>
                </a:cubicBezTo>
                <a:cubicBezTo>
                  <a:pt x="1743044" y="661265"/>
                  <a:pt x="1736820" y="667100"/>
                  <a:pt x="1728254" y="667100"/>
                </a:cubicBezTo>
                <a:cubicBezTo>
                  <a:pt x="1719691" y="667100"/>
                  <a:pt x="1713464" y="661265"/>
                  <a:pt x="1713464" y="654702"/>
                </a:cubicBezTo>
                <a:cubicBezTo>
                  <a:pt x="1713464" y="647409"/>
                  <a:pt x="1719691" y="640846"/>
                  <a:pt x="1728254" y="640846"/>
                </a:cubicBezTo>
                <a:close/>
                <a:moveTo>
                  <a:pt x="1657423" y="640846"/>
                </a:moveTo>
                <a:cubicBezTo>
                  <a:pt x="1665208" y="640846"/>
                  <a:pt x="1672215" y="647409"/>
                  <a:pt x="1672215" y="654702"/>
                </a:cubicBezTo>
                <a:cubicBezTo>
                  <a:pt x="1672215" y="661265"/>
                  <a:pt x="1665208" y="667100"/>
                  <a:pt x="1657423" y="667100"/>
                </a:cubicBezTo>
                <a:cubicBezTo>
                  <a:pt x="1648867" y="667100"/>
                  <a:pt x="1642644" y="661265"/>
                  <a:pt x="1642644" y="654702"/>
                </a:cubicBezTo>
                <a:cubicBezTo>
                  <a:pt x="1642644" y="647409"/>
                  <a:pt x="1648867" y="640846"/>
                  <a:pt x="1657423" y="640846"/>
                </a:cubicBezTo>
                <a:close/>
                <a:moveTo>
                  <a:pt x="1582290" y="640846"/>
                </a:moveTo>
                <a:cubicBezTo>
                  <a:pt x="1589584" y="640846"/>
                  <a:pt x="1594694" y="647409"/>
                  <a:pt x="1594694" y="654702"/>
                </a:cubicBezTo>
                <a:cubicBezTo>
                  <a:pt x="1594694" y="661265"/>
                  <a:pt x="1589584" y="667100"/>
                  <a:pt x="1582290" y="667100"/>
                </a:cubicBezTo>
                <a:cubicBezTo>
                  <a:pt x="1574268" y="667100"/>
                  <a:pt x="1568435" y="661265"/>
                  <a:pt x="1568435" y="654702"/>
                </a:cubicBezTo>
                <a:cubicBezTo>
                  <a:pt x="1568435" y="647409"/>
                  <a:pt x="1574268" y="640846"/>
                  <a:pt x="1582290" y="640846"/>
                </a:cubicBezTo>
                <a:close/>
                <a:moveTo>
                  <a:pt x="1512190" y="640846"/>
                </a:moveTo>
                <a:cubicBezTo>
                  <a:pt x="1518025" y="640846"/>
                  <a:pt x="1523859" y="647409"/>
                  <a:pt x="1523859" y="654702"/>
                </a:cubicBezTo>
                <a:cubicBezTo>
                  <a:pt x="1523859" y="661265"/>
                  <a:pt x="1518025" y="667100"/>
                  <a:pt x="1512190" y="667100"/>
                </a:cubicBezTo>
                <a:cubicBezTo>
                  <a:pt x="1504169" y="667100"/>
                  <a:pt x="1497604" y="662724"/>
                  <a:pt x="1497604" y="654702"/>
                </a:cubicBezTo>
                <a:cubicBezTo>
                  <a:pt x="1497604" y="647409"/>
                  <a:pt x="1504169" y="640846"/>
                  <a:pt x="1512190" y="640846"/>
                </a:cubicBezTo>
                <a:close/>
                <a:moveTo>
                  <a:pt x="1440623" y="640846"/>
                </a:moveTo>
                <a:cubicBezTo>
                  <a:pt x="1447182" y="640846"/>
                  <a:pt x="1453017" y="647409"/>
                  <a:pt x="1453017" y="654702"/>
                </a:cubicBezTo>
                <a:cubicBezTo>
                  <a:pt x="1453017" y="662724"/>
                  <a:pt x="1447182" y="667100"/>
                  <a:pt x="1440623" y="667100"/>
                </a:cubicBezTo>
                <a:cubicBezTo>
                  <a:pt x="1433331" y="667100"/>
                  <a:pt x="1426767" y="662724"/>
                  <a:pt x="1426767" y="654702"/>
                </a:cubicBezTo>
                <a:cubicBezTo>
                  <a:pt x="1426767" y="647409"/>
                  <a:pt x="1433331" y="640846"/>
                  <a:pt x="1440623" y="640846"/>
                </a:cubicBezTo>
                <a:close/>
                <a:moveTo>
                  <a:pt x="1368339" y="640846"/>
                </a:moveTo>
                <a:cubicBezTo>
                  <a:pt x="1376363" y="640846"/>
                  <a:pt x="1382194" y="647409"/>
                  <a:pt x="1382194" y="654702"/>
                </a:cubicBezTo>
                <a:cubicBezTo>
                  <a:pt x="1382194" y="662724"/>
                  <a:pt x="1376363" y="667100"/>
                  <a:pt x="1368339" y="667100"/>
                </a:cubicBezTo>
                <a:cubicBezTo>
                  <a:pt x="1362505" y="667100"/>
                  <a:pt x="1355943" y="662724"/>
                  <a:pt x="1355943" y="654702"/>
                </a:cubicBezTo>
                <a:cubicBezTo>
                  <a:pt x="1355943" y="647409"/>
                  <a:pt x="1362505" y="640846"/>
                  <a:pt x="1368339" y="640846"/>
                </a:cubicBezTo>
                <a:close/>
                <a:moveTo>
                  <a:pt x="1297512" y="640846"/>
                </a:moveTo>
                <a:cubicBezTo>
                  <a:pt x="1305535" y="640846"/>
                  <a:pt x="1311369" y="647409"/>
                  <a:pt x="1311369" y="654702"/>
                </a:cubicBezTo>
                <a:cubicBezTo>
                  <a:pt x="1311369" y="662724"/>
                  <a:pt x="1305535" y="667100"/>
                  <a:pt x="1297512" y="667100"/>
                </a:cubicBezTo>
                <a:cubicBezTo>
                  <a:pt x="1291678" y="667100"/>
                  <a:pt x="1285116" y="662724"/>
                  <a:pt x="1285116" y="654702"/>
                </a:cubicBezTo>
                <a:cubicBezTo>
                  <a:pt x="1285116" y="647409"/>
                  <a:pt x="1291678" y="640846"/>
                  <a:pt x="1297512" y="640846"/>
                </a:cubicBezTo>
                <a:close/>
                <a:moveTo>
                  <a:pt x="1226680" y="640846"/>
                </a:moveTo>
                <a:cubicBezTo>
                  <a:pt x="1233973" y="640846"/>
                  <a:pt x="1240537" y="647409"/>
                  <a:pt x="1240537" y="654702"/>
                </a:cubicBezTo>
                <a:cubicBezTo>
                  <a:pt x="1240537" y="662724"/>
                  <a:pt x="1233973" y="667100"/>
                  <a:pt x="1226680" y="667100"/>
                </a:cubicBezTo>
                <a:cubicBezTo>
                  <a:pt x="1218667" y="667100"/>
                  <a:pt x="1214291" y="662724"/>
                  <a:pt x="1214291" y="654702"/>
                </a:cubicBezTo>
                <a:cubicBezTo>
                  <a:pt x="1214291" y="647409"/>
                  <a:pt x="1218667" y="640846"/>
                  <a:pt x="1226680" y="640846"/>
                </a:cubicBezTo>
                <a:close/>
                <a:moveTo>
                  <a:pt x="1154878" y="640846"/>
                </a:moveTo>
                <a:cubicBezTo>
                  <a:pt x="1162660" y="640846"/>
                  <a:pt x="1169666" y="647409"/>
                  <a:pt x="1169666" y="654702"/>
                </a:cubicBezTo>
                <a:cubicBezTo>
                  <a:pt x="1169666" y="662724"/>
                  <a:pt x="1162660" y="667100"/>
                  <a:pt x="1154878" y="667100"/>
                </a:cubicBezTo>
                <a:cubicBezTo>
                  <a:pt x="1146318" y="667100"/>
                  <a:pt x="1140088" y="662724"/>
                  <a:pt x="1140088" y="654702"/>
                </a:cubicBezTo>
                <a:cubicBezTo>
                  <a:pt x="1140088" y="647409"/>
                  <a:pt x="1146318" y="640846"/>
                  <a:pt x="1154878" y="640846"/>
                </a:cubicBezTo>
                <a:close/>
                <a:moveTo>
                  <a:pt x="1084051" y="640846"/>
                </a:moveTo>
                <a:cubicBezTo>
                  <a:pt x="1091834" y="640846"/>
                  <a:pt x="1098838" y="647409"/>
                  <a:pt x="1098838" y="654702"/>
                </a:cubicBezTo>
                <a:cubicBezTo>
                  <a:pt x="1098838" y="662724"/>
                  <a:pt x="1091834" y="667100"/>
                  <a:pt x="1084051" y="667100"/>
                </a:cubicBezTo>
                <a:cubicBezTo>
                  <a:pt x="1075486" y="667100"/>
                  <a:pt x="1069261" y="662724"/>
                  <a:pt x="1069261" y="654702"/>
                </a:cubicBezTo>
                <a:cubicBezTo>
                  <a:pt x="1069261" y="647409"/>
                  <a:pt x="1075486" y="640846"/>
                  <a:pt x="1084051" y="640846"/>
                </a:cubicBezTo>
                <a:close/>
                <a:moveTo>
                  <a:pt x="1013010" y="640846"/>
                </a:moveTo>
                <a:cubicBezTo>
                  <a:pt x="1020306" y="640846"/>
                  <a:pt x="1024682" y="647409"/>
                  <a:pt x="1024682" y="654702"/>
                </a:cubicBezTo>
                <a:cubicBezTo>
                  <a:pt x="1024682" y="662724"/>
                  <a:pt x="1020306" y="667100"/>
                  <a:pt x="1013010" y="667100"/>
                </a:cubicBezTo>
                <a:cubicBezTo>
                  <a:pt x="1004989" y="667100"/>
                  <a:pt x="998429" y="662724"/>
                  <a:pt x="998429" y="654702"/>
                </a:cubicBezTo>
                <a:cubicBezTo>
                  <a:pt x="998429" y="647409"/>
                  <a:pt x="1004989" y="640846"/>
                  <a:pt x="1013010" y="640846"/>
                </a:cubicBezTo>
                <a:close/>
                <a:moveTo>
                  <a:pt x="941457" y="640846"/>
                </a:moveTo>
                <a:cubicBezTo>
                  <a:pt x="948018" y="640846"/>
                  <a:pt x="953852" y="647409"/>
                  <a:pt x="953852" y="654702"/>
                </a:cubicBezTo>
                <a:cubicBezTo>
                  <a:pt x="953852" y="662724"/>
                  <a:pt x="948018" y="667100"/>
                  <a:pt x="941457" y="667100"/>
                </a:cubicBezTo>
                <a:cubicBezTo>
                  <a:pt x="934166" y="667100"/>
                  <a:pt x="927599" y="662724"/>
                  <a:pt x="927599" y="654702"/>
                </a:cubicBezTo>
                <a:cubicBezTo>
                  <a:pt x="927599" y="647409"/>
                  <a:pt x="934166" y="640846"/>
                  <a:pt x="941457" y="640846"/>
                </a:cubicBezTo>
                <a:close/>
                <a:moveTo>
                  <a:pt x="870622" y="640846"/>
                </a:moveTo>
                <a:cubicBezTo>
                  <a:pt x="877190" y="640846"/>
                  <a:pt x="883024" y="647409"/>
                  <a:pt x="883024" y="654702"/>
                </a:cubicBezTo>
                <a:cubicBezTo>
                  <a:pt x="883024" y="662724"/>
                  <a:pt x="877190" y="667100"/>
                  <a:pt x="870622" y="667100"/>
                </a:cubicBezTo>
                <a:cubicBezTo>
                  <a:pt x="863332" y="667100"/>
                  <a:pt x="856770" y="662724"/>
                  <a:pt x="856770" y="654702"/>
                </a:cubicBezTo>
                <a:cubicBezTo>
                  <a:pt x="856770" y="647409"/>
                  <a:pt x="863332" y="640846"/>
                  <a:pt x="870622" y="640846"/>
                </a:cubicBezTo>
                <a:close/>
                <a:moveTo>
                  <a:pt x="798337" y="640846"/>
                </a:moveTo>
                <a:cubicBezTo>
                  <a:pt x="806358" y="640846"/>
                  <a:pt x="812191" y="647851"/>
                  <a:pt x="812191" y="655635"/>
                </a:cubicBezTo>
                <a:cubicBezTo>
                  <a:pt x="812191" y="664197"/>
                  <a:pt x="806358" y="670424"/>
                  <a:pt x="798337" y="670424"/>
                </a:cubicBezTo>
                <a:cubicBezTo>
                  <a:pt x="792503" y="670424"/>
                  <a:pt x="785937" y="664197"/>
                  <a:pt x="785937" y="655635"/>
                </a:cubicBezTo>
                <a:cubicBezTo>
                  <a:pt x="785937" y="647851"/>
                  <a:pt x="792503" y="640846"/>
                  <a:pt x="798337" y="640846"/>
                </a:cubicBezTo>
                <a:close/>
                <a:moveTo>
                  <a:pt x="724134" y="640846"/>
                </a:moveTo>
                <a:cubicBezTo>
                  <a:pt x="731428" y="640846"/>
                  <a:pt x="737989" y="647851"/>
                  <a:pt x="737989" y="655635"/>
                </a:cubicBezTo>
                <a:cubicBezTo>
                  <a:pt x="737989" y="664197"/>
                  <a:pt x="731428" y="670424"/>
                  <a:pt x="724134" y="670424"/>
                </a:cubicBezTo>
                <a:cubicBezTo>
                  <a:pt x="717567" y="670424"/>
                  <a:pt x="711735" y="664197"/>
                  <a:pt x="711735" y="655635"/>
                </a:cubicBezTo>
                <a:cubicBezTo>
                  <a:pt x="711735" y="647851"/>
                  <a:pt x="717567" y="640846"/>
                  <a:pt x="724134" y="640846"/>
                </a:cubicBezTo>
                <a:close/>
                <a:moveTo>
                  <a:pt x="653301" y="640846"/>
                </a:moveTo>
                <a:cubicBezTo>
                  <a:pt x="660594" y="640846"/>
                  <a:pt x="667160" y="647851"/>
                  <a:pt x="667160" y="655635"/>
                </a:cubicBezTo>
                <a:cubicBezTo>
                  <a:pt x="667160" y="664197"/>
                  <a:pt x="660594" y="670424"/>
                  <a:pt x="653301" y="670424"/>
                </a:cubicBezTo>
                <a:cubicBezTo>
                  <a:pt x="645283" y="670424"/>
                  <a:pt x="640907" y="664197"/>
                  <a:pt x="640907" y="655635"/>
                </a:cubicBezTo>
                <a:cubicBezTo>
                  <a:pt x="640907" y="647851"/>
                  <a:pt x="645283" y="640846"/>
                  <a:pt x="653301" y="640846"/>
                </a:cubicBezTo>
                <a:close/>
                <a:moveTo>
                  <a:pt x="584864" y="640846"/>
                </a:moveTo>
                <a:cubicBezTo>
                  <a:pt x="592646" y="640846"/>
                  <a:pt x="599651" y="647851"/>
                  <a:pt x="599651" y="655635"/>
                </a:cubicBezTo>
                <a:cubicBezTo>
                  <a:pt x="599651" y="664197"/>
                  <a:pt x="592646" y="670424"/>
                  <a:pt x="584864" y="670424"/>
                </a:cubicBezTo>
                <a:cubicBezTo>
                  <a:pt x="576304" y="670424"/>
                  <a:pt x="570075" y="664197"/>
                  <a:pt x="570075" y="655635"/>
                </a:cubicBezTo>
                <a:cubicBezTo>
                  <a:pt x="570075" y="647851"/>
                  <a:pt x="576304" y="640846"/>
                  <a:pt x="584864" y="640846"/>
                </a:cubicBezTo>
                <a:close/>
                <a:moveTo>
                  <a:pt x="513663" y="640846"/>
                </a:moveTo>
                <a:cubicBezTo>
                  <a:pt x="522010" y="640846"/>
                  <a:pt x="528843" y="647851"/>
                  <a:pt x="528843" y="655635"/>
                </a:cubicBezTo>
                <a:cubicBezTo>
                  <a:pt x="528843" y="664197"/>
                  <a:pt x="522010" y="670424"/>
                  <a:pt x="513663" y="670424"/>
                </a:cubicBezTo>
                <a:cubicBezTo>
                  <a:pt x="506076" y="670424"/>
                  <a:pt x="499246" y="664197"/>
                  <a:pt x="499246" y="655635"/>
                </a:cubicBezTo>
                <a:cubicBezTo>
                  <a:pt x="499246" y="647851"/>
                  <a:pt x="506076" y="640846"/>
                  <a:pt x="513663" y="640846"/>
                </a:cubicBezTo>
                <a:close/>
                <a:moveTo>
                  <a:pt x="439832" y="640846"/>
                </a:moveTo>
                <a:cubicBezTo>
                  <a:pt x="448391" y="640846"/>
                  <a:pt x="454622" y="647851"/>
                  <a:pt x="454622" y="655635"/>
                </a:cubicBezTo>
                <a:cubicBezTo>
                  <a:pt x="454622" y="664197"/>
                  <a:pt x="448391" y="670424"/>
                  <a:pt x="439832" y="670424"/>
                </a:cubicBezTo>
                <a:cubicBezTo>
                  <a:pt x="432049" y="670424"/>
                  <a:pt x="425044" y="664197"/>
                  <a:pt x="425044" y="655635"/>
                </a:cubicBezTo>
                <a:cubicBezTo>
                  <a:pt x="425044" y="647851"/>
                  <a:pt x="432049" y="640846"/>
                  <a:pt x="439832" y="640846"/>
                </a:cubicBezTo>
                <a:close/>
                <a:moveTo>
                  <a:pt x="368070" y="640846"/>
                </a:moveTo>
                <a:cubicBezTo>
                  <a:pt x="376088" y="640846"/>
                  <a:pt x="380465" y="647851"/>
                  <a:pt x="380465" y="655635"/>
                </a:cubicBezTo>
                <a:cubicBezTo>
                  <a:pt x="380465" y="664197"/>
                  <a:pt x="376088" y="670424"/>
                  <a:pt x="368070" y="670424"/>
                </a:cubicBezTo>
                <a:cubicBezTo>
                  <a:pt x="360777" y="670424"/>
                  <a:pt x="354211" y="664197"/>
                  <a:pt x="354211" y="655635"/>
                </a:cubicBezTo>
                <a:cubicBezTo>
                  <a:pt x="354211" y="647851"/>
                  <a:pt x="360777" y="640846"/>
                  <a:pt x="368070" y="640846"/>
                </a:cubicBezTo>
                <a:close/>
                <a:moveTo>
                  <a:pt x="297235" y="640846"/>
                </a:moveTo>
                <a:cubicBezTo>
                  <a:pt x="303798" y="640846"/>
                  <a:pt x="309631" y="647851"/>
                  <a:pt x="309631" y="655635"/>
                </a:cubicBezTo>
                <a:cubicBezTo>
                  <a:pt x="309631" y="664197"/>
                  <a:pt x="303798" y="670424"/>
                  <a:pt x="297235" y="670424"/>
                </a:cubicBezTo>
                <a:cubicBezTo>
                  <a:pt x="289944" y="670424"/>
                  <a:pt x="283379" y="664197"/>
                  <a:pt x="283379" y="655635"/>
                </a:cubicBezTo>
                <a:cubicBezTo>
                  <a:pt x="283379" y="647851"/>
                  <a:pt x="289944" y="640846"/>
                  <a:pt x="297235" y="640846"/>
                </a:cubicBezTo>
                <a:close/>
                <a:moveTo>
                  <a:pt x="4082465" y="570017"/>
                </a:moveTo>
                <a:cubicBezTo>
                  <a:pt x="4090249" y="570017"/>
                  <a:pt x="4097254" y="576244"/>
                  <a:pt x="4097254" y="584805"/>
                </a:cubicBezTo>
                <a:cubicBezTo>
                  <a:pt x="4097254" y="593367"/>
                  <a:pt x="4090249" y="599594"/>
                  <a:pt x="4082465" y="599594"/>
                </a:cubicBezTo>
                <a:cubicBezTo>
                  <a:pt x="4073903" y="599594"/>
                  <a:pt x="4067676" y="593367"/>
                  <a:pt x="4067676" y="584805"/>
                </a:cubicBezTo>
                <a:cubicBezTo>
                  <a:pt x="4067676" y="576244"/>
                  <a:pt x="4073903" y="570017"/>
                  <a:pt x="4082465" y="570017"/>
                </a:cubicBezTo>
                <a:close/>
                <a:moveTo>
                  <a:pt x="4010703" y="570017"/>
                </a:moveTo>
                <a:cubicBezTo>
                  <a:pt x="4017996" y="570017"/>
                  <a:pt x="4023100" y="576244"/>
                  <a:pt x="4023100" y="584805"/>
                </a:cubicBezTo>
                <a:cubicBezTo>
                  <a:pt x="4023100" y="593367"/>
                  <a:pt x="4017996" y="599594"/>
                  <a:pt x="4010703" y="599594"/>
                </a:cubicBezTo>
                <a:cubicBezTo>
                  <a:pt x="4002681" y="599594"/>
                  <a:pt x="3996847" y="593367"/>
                  <a:pt x="3996847" y="584805"/>
                </a:cubicBezTo>
                <a:cubicBezTo>
                  <a:pt x="3996847" y="576244"/>
                  <a:pt x="4002681" y="570017"/>
                  <a:pt x="4010703" y="570017"/>
                </a:cubicBezTo>
                <a:close/>
                <a:moveTo>
                  <a:pt x="3939871" y="570017"/>
                </a:moveTo>
                <a:cubicBezTo>
                  <a:pt x="3946434" y="570017"/>
                  <a:pt x="3952268" y="576244"/>
                  <a:pt x="3952268" y="584805"/>
                </a:cubicBezTo>
                <a:cubicBezTo>
                  <a:pt x="3952268" y="593367"/>
                  <a:pt x="3946434" y="599594"/>
                  <a:pt x="3939871" y="599594"/>
                </a:cubicBezTo>
                <a:cubicBezTo>
                  <a:pt x="3932578" y="599594"/>
                  <a:pt x="3926015" y="593367"/>
                  <a:pt x="3926015" y="584805"/>
                </a:cubicBezTo>
                <a:cubicBezTo>
                  <a:pt x="3926015" y="576244"/>
                  <a:pt x="3932578" y="570017"/>
                  <a:pt x="3939871" y="570017"/>
                </a:cubicBezTo>
                <a:close/>
                <a:moveTo>
                  <a:pt x="3869042" y="570017"/>
                </a:moveTo>
                <a:cubicBezTo>
                  <a:pt x="3875605" y="570017"/>
                  <a:pt x="3881439" y="576244"/>
                  <a:pt x="3881439" y="584805"/>
                </a:cubicBezTo>
                <a:cubicBezTo>
                  <a:pt x="3881439" y="593367"/>
                  <a:pt x="3875605" y="599594"/>
                  <a:pt x="3869042" y="599594"/>
                </a:cubicBezTo>
                <a:cubicBezTo>
                  <a:pt x="3861749" y="599594"/>
                  <a:pt x="3855186" y="593367"/>
                  <a:pt x="3855186" y="584805"/>
                </a:cubicBezTo>
                <a:cubicBezTo>
                  <a:pt x="3855186" y="576244"/>
                  <a:pt x="3861749" y="570017"/>
                  <a:pt x="3869042" y="570017"/>
                </a:cubicBezTo>
                <a:close/>
                <a:moveTo>
                  <a:pt x="3796752" y="570017"/>
                </a:moveTo>
                <a:cubicBezTo>
                  <a:pt x="3804774" y="570017"/>
                  <a:pt x="3810608" y="576244"/>
                  <a:pt x="3810608" y="584805"/>
                </a:cubicBezTo>
                <a:cubicBezTo>
                  <a:pt x="3810608" y="593367"/>
                  <a:pt x="3804774" y="599594"/>
                  <a:pt x="3796752" y="599594"/>
                </a:cubicBezTo>
                <a:cubicBezTo>
                  <a:pt x="3790918" y="599594"/>
                  <a:pt x="3784355" y="593367"/>
                  <a:pt x="3784355" y="584805"/>
                </a:cubicBezTo>
                <a:cubicBezTo>
                  <a:pt x="3784355" y="576244"/>
                  <a:pt x="3790918" y="570017"/>
                  <a:pt x="3796752" y="570017"/>
                </a:cubicBezTo>
                <a:close/>
                <a:moveTo>
                  <a:pt x="3725922" y="570017"/>
                </a:moveTo>
                <a:cubicBezTo>
                  <a:pt x="3733944" y="570017"/>
                  <a:pt x="3739778" y="576244"/>
                  <a:pt x="3739778" y="584805"/>
                </a:cubicBezTo>
                <a:cubicBezTo>
                  <a:pt x="3739778" y="593367"/>
                  <a:pt x="3733944" y="599594"/>
                  <a:pt x="3725922" y="599594"/>
                </a:cubicBezTo>
                <a:cubicBezTo>
                  <a:pt x="3719359" y="599594"/>
                  <a:pt x="3713525" y="593367"/>
                  <a:pt x="3713525" y="584805"/>
                </a:cubicBezTo>
                <a:cubicBezTo>
                  <a:pt x="3713525" y="576244"/>
                  <a:pt x="3719359" y="570017"/>
                  <a:pt x="3725922" y="570017"/>
                </a:cubicBezTo>
                <a:close/>
                <a:moveTo>
                  <a:pt x="3655091" y="570017"/>
                </a:moveTo>
                <a:cubicBezTo>
                  <a:pt x="3662384" y="570017"/>
                  <a:pt x="3668947" y="574392"/>
                  <a:pt x="3668947" y="582414"/>
                </a:cubicBezTo>
                <a:cubicBezTo>
                  <a:pt x="3668947" y="590436"/>
                  <a:pt x="3662384" y="596271"/>
                  <a:pt x="3655091" y="596271"/>
                </a:cubicBezTo>
                <a:cubicBezTo>
                  <a:pt x="3647069" y="596271"/>
                  <a:pt x="3642694" y="590436"/>
                  <a:pt x="3642694" y="582414"/>
                </a:cubicBezTo>
                <a:cubicBezTo>
                  <a:pt x="3642694" y="574392"/>
                  <a:pt x="3647069" y="570017"/>
                  <a:pt x="3655091" y="570017"/>
                </a:cubicBezTo>
                <a:close/>
                <a:moveTo>
                  <a:pt x="3583280" y="570017"/>
                </a:moveTo>
                <a:cubicBezTo>
                  <a:pt x="3591064" y="570017"/>
                  <a:pt x="3598069" y="574392"/>
                  <a:pt x="3598069" y="582414"/>
                </a:cubicBezTo>
                <a:cubicBezTo>
                  <a:pt x="3598069" y="590436"/>
                  <a:pt x="3591064" y="596271"/>
                  <a:pt x="3583280" y="596271"/>
                </a:cubicBezTo>
                <a:cubicBezTo>
                  <a:pt x="3574718" y="596271"/>
                  <a:pt x="3568491" y="590436"/>
                  <a:pt x="3568491" y="582414"/>
                </a:cubicBezTo>
                <a:cubicBezTo>
                  <a:pt x="3568491" y="574392"/>
                  <a:pt x="3574718" y="570017"/>
                  <a:pt x="3583280" y="570017"/>
                </a:cubicBezTo>
                <a:close/>
                <a:moveTo>
                  <a:pt x="3512449" y="570017"/>
                </a:moveTo>
                <a:cubicBezTo>
                  <a:pt x="3520232" y="570017"/>
                  <a:pt x="3527237" y="574392"/>
                  <a:pt x="3527237" y="582414"/>
                </a:cubicBezTo>
                <a:cubicBezTo>
                  <a:pt x="3527237" y="590436"/>
                  <a:pt x="3520232" y="596271"/>
                  <a:pt x="3512449" y="596271"/>
                </a:cubicBezTo>
                <a:cubicBezTo>
                  <a:pt x="3503887" y="596271"/>
                  <a:pt x="3497661" y="590436"/>
                  <a:pt x="3497661" y="582414"/>
                </a:cubicBezTo>
                <a:cubicBezTo>
                  <a:pt x="3497661" y="574392"/>
                  <a:pt x="3503887" y="570017"/>
                  <a:pt x="3512449" y="570017"/>
                </a:cubicBezTo>
                <a:close/>
                <a:moveTo>
                  <a:pt x="3441619" y="570017"/>
                </a:moveTo>
                <a:cubicBezTo>
                  <a:pt x="3450181" y="570017"/>
                  <a:pt x="3456408" y="574392"/>
                  <a:pt x="3456408" y="582414"/>
                </a:cubicBezTo>
                <a:cubicBezTo>
                  <a:pt x="3456408" y="590436"/>
                  <a:pt x="3450181" y="596271"/>
                  <a:pt x="3441619" y="596271"/>
                </a:cubicBezTo>
                <a:cubicBezTo>
                  <a:pt x="3433835" y="596271"/>
                  <a:pt x="3426830" y="590436"/>
                  <a:pt x="3426830" y="582414"/>
                </a:cubicBezTo>
                <a:cubicBezTo>
                  <a:pt x="3426830" y="574392"/>
                  <a:pt x="3433835" y="570017"/>
                  <a:pt x="3441619" y="570017"/>
                </a:cubicBezTo>
                <a:close/>
                <a:moveTo>
                  <a:pt x="3369857" y="570017"/>
                </a:moveTo>
                <a:cubicBezTo>
                  <a:pt x="3377879" y="570017"/>
                  <a:pt x="3382254" y="574392"/>
                  <a:pt x="3382254" y="582414"/>
                </a:cubicBezTo>
                <a:cubicBezTo>
                  <a:pt x="3382254" y="590436"/>
                  <a:pt x="3377879" y="596271"/>
                  <a:pt x="3369857" y="596271"/>
                </a:cubicBezTo>
                <a:cubicBezTo>
                  <a:pt x="3362564" y="596271"/>
                  <a:pt x="3356001" y="590436"/>
                  <a:pt x="3356001" y="582414"/>
                </a:cubicBezTo>
                <a:cubicBezTo>
                  <a:pt x="3356001" y="574392"/>
                  <a:pt x="3362564" y="570017"/>
                  <a:pt x="3369857" y="570017"/>
                </a:cubicBezTo>
                <a:close/>
                <a:moveTo>
                  <a:pt x="3299091" y="570017"/>
                </a:moveTo>
                <a:cubicBezTo>
                  <a:pt x="3305656" y="570017"/>
                  <a:pt x="3311491" y="574392"/>
                  <a:pt x="3311491" y="582414"/>
                </a:cubicBezTo>
                <a:cubicBezTo>
                  <a:pt x="3311491" y="590436"/>
                  <a:pt x="3305656" y="596271"/>
                  <a:pt x="3299091" y="596271"/>
                </a:cubicBezTo>
                <a:cubicBezTo>
                  <a:pt x="3291802" y="596271"/>
                  <a:pt x="3285240" y="590436"/>
                  <a:pt x="3285240" y="582414"/>
                </a:cubicBezTo>
                <a:cubicBezTo>
                  <a:pt x="3285240" y="574392"/>
                  <a:pt x="3291802" y="570017"/>
                  <a:pt x="3299091" y="570017"/>
                </a:cubicBezTo>
                <a:close/>
                <a:moveTo>
                  <a:pt x="3226803" y="570017"/>
                </a:moveTo>
                <a:cubicBezTo>
                  <a:pt x="3234823" y="570017"/>
                  <a:pt x="3240660" y="574392"/>
                  <a:pt x="3240660" y="582414"/>
                </a:cubicBezTo>
                <a:cubicBezTo>
                  <a:pt x="3240660" y="590436"/>
                  <a:pt x="3234823" y="596271"/>
                  <a:pt x="3226803" y="596271"/>
                </a:cubicBezTo>
                <a:cubicBezTo>
                  <a:pt x="3220242" y="596271"/>
                  <a:pt x="3214406" y="590436"/>
                  <a:pt x="3214406" y="582414"/>
                </a:cubicBezTo>
                <a:cubicBezTo>
                  <a:pt x="3214406" y="574392"/>
                  <a:pt x="3220242" y="570017"/>
                  <a:pt x="3226803" y="570017"/>
                </a:cubicBezTo>
                <a:close/>
                <a:moveTo>
                  <a:pt x="3152600" y="570017"/>
                </a:moveTo>
                <a:cubicBezTo>
                  <a:pt x="3159892" y="570017"/>
                  <a:pt x="3166454" y="574392"/>
                  <a:pt x="3166454" y="582414"/>
                </a:cubicBezTo>
                <a:cubicBezTo>
                  <a:pt x="3166454" y="590436"/>
                  <a:pt x="3159892" y="596271"/>
                  <a:pt x="3152600" y="596271"/>
                </a:cubicBezTo>
                <a:cubicBezTo>
                  <a:pt x="3146037" y="596271"/>
                  <a:pt x="3140203" y="590436"/>
                  <a:pt x="3140203" y="582414"/>
                </a:cubicBezTo>
                <a:cubicBezTo>
                  <a:pt x="3140203" y="574392"/>
                  <a:pt x="3146037" y="570017"/>
                  <a:pt x="3152600" y="570017"/>
                </a:cubicBezTo>
                <a:close/>
                <a:moveTo>
                  <a:pt x="3081770" y="570017"/>
                </a:moveTo>
                <a:cubicBezTo>
                  <a:pt x="3089064" y="570017"/>
                  <a:pt x="3095622" y="575851"/>
                  <a:pt x="3095622" y="582414"/>
                </a:cubicBezTo>
                <a:cubicBezTo>
                  <a:pt x="3095622" y="590436"/>
                  <a:pt x="3089064" y="596271"/>
                  <a:pt x="3081770" y="596271"/>
                </a:cubicBezTo>
                <a:cubicBezTo>
                  <a:pt x="3073746" y="596271"/>
                  <a:pt x="3069369" y="590436"/>
                  <a:pt x="3069369" y="582414"/>
                </a:cubicBezTo>
                <a:cubicBezTo>
                  <a:pt x="3069369" y="575851"/>
                  <a:pt x="3073746" y="570017"/>
                  <a:pt x="3081770" y="570017"/>
                </a:cubicBezTo>
                <a:close/>
                <a:moveTo>
                  <a:pt x="3013712" y="570017"/>
                </a:moveTo>
                <a:cubicBezTo>
                  <a:pt x="3021305" y="570017"/>
                  <a:pt x="3028132" y="575851"/>
                  <a:pt x="3028132" y="582414"/>
                </a:cubicBezTo>
                <a:cubicBezTo>
                  <a:pt x="3028132" y="590436"/>
                  <a:pt x="3021305" y="596271"/>
                  <a:pt x="3013712" y="596271"/>
                </a:cubicBezTo>
                <a:cubicBezTo>
                  <a:pt x="3005366" y="596271"/>
                  <a:pt x="2998537" y="590436"/>
                  <a:pt x="2998537" y="582414"/>
                </a:cubicBezTo>
                <a:cubicBezTo>
                  <a:pt x="2998537" y="575851"/>
                  <a:pt x="3005366" y="570017"/>
                  <a:pt x="3013712" y="570017"/>
                </a:cubicBezTo>
                <a:close/>
                <a:moveTo>
                  <a:pt x="2942491" y="570017"/>
                </a:moveTo>
                <a:cubicBezTo>
                  <a:pt x="2951049" y="570017"/>
                  <a:pt x="2957285" y="575851"/>
                  <a:pt x="2957285" y="582414"/>
                </a:cubicBezTo>
                <a:cubicBezTo>
                  <a:pt x="2957285" y="590436"/>
                  <a:pt x="2951049" y="596271"/>
                  <a:pt x="2942491" y="596271"/>
                </a:cubicBezTo>
                <a:cubicBezTo>
                  <a:pt x="2934710" y="596271"/>
                  <a:pt x="2927705" y="590436"/>
                  <a:pt x="2927705" y="582414"/>
                </a:cubicBezTo>
                <a:cubicBezTo>
                  <a:pt x="2927705" y="575851"/>
                  <a:pt x="2934710" y="570017"/>
                  <a:pt x="2942491" y="570017"/>
                </a:cubicBezTo>
                <a:close/>
                <a:moveTo>
                  <a:pt x="2868288" y="570017"/>
                </a:moveTo>
                <a:cubicBezTo>
                  <a:pt x="2876856" y="570017"/>
                  <a:pt x="2883082" y="575851"/>
                  <a:pt x="2883082" y="582414"/>
                </a:cubicBezTo>
                <a:cubicBezTo>
                  <a:pt x="2883082" y="590436"/>
                  <a:pt x="2876856" y="596271"/>
                  <a:pt x="2868288" y="596271"/>
                </a:cubicBezTo>
                <a:cubicBezTo>
                  <a:pt x="2860506" y="596271"/>
                  <a:pt x="2853502" y="590436"/>
                  <a:pt x="2853502" y="582414"/>
                </a:cubicBezTo>
                <a:cubicBezTo>
                  <a:pt x="2853502" y="575851"/>
                  <a:pt x="2860506" y="570017"/>
                  <a:pt x="2868288" y="570017"/>
                </a:cubicBezTo>
                <a:close/>
                <a:moveTo>
                  <a:pt x="2796532" y="570017"/>
                </a:moveTo>
                <a:cubicBezTo>
                  <a:pt x="2804552" y="570017"/>
                  <a:pt x="2808931" y="575851"/>
                  <a:pt x="2808931" y="582414"/>
                </a:cubicBezTo>
                <a:cubicBezTo>
                  <a:pt x="2808931" y="590436"/>
                  <a:pt x="2804552" y="596271"/>
                  <a:pt x="2796532" y="596271"/>
                </a:cubicBezTo>
                <a:cubicBezTo>
                  <a:pt x="2789240" y="596271"/>
                  <a:pt x="2782675" y="590436"/>
                  <a:pt x="2782675" y="582414"/>
                </a:cubicBezTo>
                <a:cubicBezTo>
                  <a:pt x="2782675" y="575851"/>
                  <a:pt x="2789240" y="570017"/>
                  <a:pt x="2796532" y="570017"/>
                </a:cubicBezTo>
                <a:close/>
                <a:moveTo>
                  <a:pt x="2725695" y="570017"/>
                </a:moveTo>
                <a:cubicBezTo>
                  <a:pt x="2731529" y="570017"/>
                  <a:pt x="2738097" y="575851"/>
                  <a:pt x="2738097" y="582414"/>
                </a:cubicBezTo>
                <a:cubicBezTo>
                  <a:pt x="2738097" y="590436"/>
                  <a:pt x="2731529" y="596271"/>
                  <a:pt x="2725695" y="596271"/>
                </a:cubicBezTo>
                <a:cubicBezTo>
                  <a:pt x="2717681" y="596271"/>
                  <a:pt x="2711843" y="590436"/>
                  <a:pt x="2711843" y="582414"/>
                </a:cubicBezTo>
                <a:cubicBezTo>
                  <a:pt x="2711843" y="575851"/>
                  <a:pt x="2717681" y="570017"/>
                  <a:pt x="2725695" y="570017"/>
                </a:cubicBezTo>
                <a:close/>
                <a:moveTo>
                  <a:pt x="2654867" y="570017"/>
                </a:moveTo>
                <a:cubicBezTo>
                  <a:pt x="2660705" y="570017"/>
                  <a:pt x="2667266" y="575851"/>
                  <a:pt x="2667266" y="582414"/>
                </a:cubicBezTo>
                <a:cubicBezTo>
                  <a:pt x="2667266" y="590436"/>
                  <a:pt x="2660705" y="596271"/>
                  <a:pt x="2654867" y="596271"/>
                </a:cubicBezTo>
                <a:cubicBezTo>
                  <a:pt x="2646847" y="596271"/>
                  <a:pt x="2641013" y="590436"/>
                  <a:pt x="2641013" y="582414"/>
                </a:cubicBezTo>
                <a:cubicBezTo>
                  <a:pt x="2641013" y="575851"/>
                  <a:pt x="2646847" y="570017"/>
                  <a:pt x="2654867" y="570017"/>
                </a:cubicBezTo>
                <a:close/>
                <a:moveTo>
                  <a:pt x="2582580" y="570017"/>
                </a:moveTo>
                <a:cubicBezTo>
                  <a:pt x="2589873" y="570017"/>
                  <a:pt x="2596435" y="575851"/>
                  <a:pt x="2596435" y="582414"/>
                </a:cubicBezTo>
                <a:cubicBezTo>
                  <a:pt x="2596435" y="590436"/>
                  <a:pt x="2589873" y="596271"/>
                  <a:pt x="2582580" y="596271"/>
                </a:cubicBezTo>
                <a:cubicBezTo>
                  <a:pt x="2576018" y="596271"/>
                  <a:pt x="2570184" y="590436"/>
                  <a:pt x="2570184" y="582414"/>
                </a:cubicBezTo>
                <a:cubicBezTo>
                  <a:pt x="2570184" y="575851"/>
                  <a:pt x="2576018" y="570017"/>
                  <a:pt x="2582580" y="570017"/>
                </a:cubicBezTo>
                <a:close/>
                <a:moveTo>
                  <a:pt x="2511026" y="570017"/>
                </a:moveTo>
                <a:cubicBezTo>
                  <a:pt x="2519047" y="570017"/>
                  <a:pt x="2525610" y="575851"/>
                  <a:pt x="2525610" y="582414"/>
                </a:cubicBezTo>
                <a:cubicBezTo>
                  <a:pt x="2525610" y="590436"/>
                  <a:pt x="2519047" y="596271"/>
                  <a:pt x="2511026" y="596271"/>
                </a:cubicBezTo>
                <a:cubicBezTo>
                  <a:pt x="2505193" y="596271"/>
                  <a:pt x="2499358" y="590436"/>
                  <a:pt x="2499358" y="582414"/>
                </a:cubicBezTo>
                <a:cubicBezTo>
                  <a:pt x="2499358" y="575851"/>
                  <a:pt x="2505193" y="570017"/>
                  <a:pt x="2511026" y="570017"/>
                </a:cubicBezTo>
                <a:close/>
                <a:moveTo>
                  <a:pt x="2440921" y="570017"/>
                </a:moveTo>
                <a:cubicBezTo>
                  <a:pt x="2448943" y="570017"/>
                  <a:pt x="2454778" y="575851"/>
                  <a:pt x="2454778" y="582414"/>
                </a:cubicBezTo>
                <a:cubicBezTo>
                  <a:pt x="2454778" y="590436"/>
                  <a:pt x="2448943" y="596271"/>
                  <a:pt x="2440921" y="596271"/>
                </a:cubicBezTo>
                <a:cubicBezTo>
                  <a:pt x="2433632" y="596271"/>
                  <a:pt x="2428525" y="590436"/>
                  <a:pt x="2428525" y="582414"/>
                </a:cubicBezTo>
                <a:cubicBezTo>
                  <a:pt x="2428525" y="575851"/>
                  <a:pt x="2433632" y="570017"/>
                  <a:pt x="2440921" y="570017"/>
                </a:cubicBezTo>
                <a:close/>
                <a:moveTo>
                  <a:pt x="2369108" y="570017"/>
                </a:moveTo>
                <a:cubicBezTo>
                  <a:pt x="2377669" y="570017"/>
                  <a:pt x="2383896" y="575851"/>
                  <a:pt x="2383896" y="582414"/>
                </a:cubicBezTo>
                <a:cubicBezTo>
                  <a:pt x="2383896" y="590436"/>
                  <a:pt x="2377669" y="596271"/>
                  <a:pt x="2369108" y="596271"/>
                </a:cubicBezTo>
                <a:cubicBezTo>
                  <a:pt x="2361324" y="596271"/>
                  <a:pt x="2354319" y="590436"/>
                  <a:pt x="2354319" y="582414"/>
                </a:cubicBezTo>
                <a:cubicBezTo>
                  <a:pt x="2354319" y="575851"/>
                  <a:pt x="2361324" y="570017"/>
                  <a:pt x="2369108" y="570017"/>
                </a:cubicBezTo>
                <a:close/>
                <a:moveTo>
                  <a:pt x="2298275" y="570017"/>
                </a:moveTo>
                <a:cubicBezTo>
                  <a:pt x="2306839" y="570017"/>
                  <a:pt x="2313064" y="575851"/>
                  <a:pt x="2313064" y="582414"/>
                </a:cubicBezTo>
                <a:cubicBezTo>
                  <a:pt x="2313064" y="590436"/>
                  <a:pt x="2306839" y="596271"/>
                  <a:pt x="2298275" y="596271"/>
                </a:cubicBezTo>
                <a:cubicBezTo>
                  <a:pt x="2290494" y="596271"/>
                  <a:pt x="2283487" y="590436"/>
                  <a:pt x="2283487" y="582414"/>
                </a:cubicBezTo>
                <a:cubicBezTo>
                  <a:pt x="2283487" y="575851"/>
                  <a:pt x="2290494" y="570017"/>
                  <a:pt x="2298275" y="570017"/>
                </a:cubicBezTo>
                <a:close/>
                <a:moveTo>
                  <a:pt x="2226512" y="570017"/>
                </a:moveTo>
                <a:cubicBezTo>
                  <a:pt x="2234534" y="570017"/>
                  <a:pt x="2238911" y="575851"/>
                  <a:pt x="2238911" y="582414"/>
                </a:cubicBezTo>
                <a:cubicBezTo>
                  <a:pt x="2238911" y="590436"/>
                  <a:pt x="2234534" y="596271"/>
                  <a:pt x="2226512" y="596271"/>
                </a:cubicBezTo>
                <a:cubicBezTo>
                  <a:pt x="2218490" y="596271"/>
                  <a:pt x="2212655" y="590436"/>
                  <a:pt x="2212655" y="582414"/>
                </a:cubicBezTo>
                <a:cubicBezTo>
                  <a:pt x="2212655" y="575851"/>
                  <a:pt x="2218490" y="570017"/>
                  <a:pt x="2226512" y="570017"/>
                </a:cubicBezTo>
                <a:close/>
                <a:moveTo>
                  <a:pt x="2155680" y="570017"/>
                </a:moveTo>
                <a:cubicBezTo>
                  <a:pt x="2161514" y="570017"/>
                  <a:pt x="2168079" y="575851"/>
                  <a:pt x="2168079" y="582414"/>
                </a:cubicBezTo>
                <a:cubicBezTo>
                  <a:pt x="2168079" y="590436"/>
                  <a:pt x="2161514" y="596271"/>
                  <a:pt x="2155680" y="596271"/>
                </a:cubicBezTo>
                <a:cubicBezTo>
                  <a:pt x="2147658" y="596271"/>
                  <a:pt x="2141823" y="590436"/>
                  <a:pt x="2141823" y="582414"/>
                </a:cubicBezTo>
                <a:cubicBezTo>
                  <a:pt x="2141823" y="575851"/>
                  <a:pt x="2147658" y="570017"/>
                  <a:pt x="2155680" y="570017"/>
                </a:cubicBezTo>
                <a:close/>
                <a:moveTo>
                  <a:pt x="2084846" y="570017"/>
                </a:moveTo>
                <a:cubicBezTo>
                  <a:pt x="2090680" y="570017"/>
                  <a:pt x="2097246" y="575851"/>
                  <a:pt x="2097246" y="582414"/>
                </a:cubicBezTo>
                <a:cubicBezTo>
                  <a:pt x="2097246" y="590436"/>
                  <a:pt x="2090680" y="596271"/>
                  <a:pt x="2084846" y="596271"/>
                </a:cubicBezTo>
                <a:cubicBezTo>
                  <a:pt x="2076824" y="596271"/>
                  <a:pt x="2070989" y="590436"/>
                  <a:pt x="2070989" y="582414"/>
                </a:cubicBezTo>
                <a:cubicBezTo>
                  <a:pt x="2070989" y="575851"/>
                  <a:pt x="2076824" y="570017"/>
                  <a:pt x="2084846" y="570017"/>
                </a:cubicBezTo>
                <a:close/>
                <a:moveTo>
                  <a:pt x="2011831" y="570017"/>
                </a:moveTo>
                <a:cubicBezTo>
                  <a:pt x="2019854" y="570017"/>
                  <a:pt x="2026416" y="575851"/>
                  <a:pt x="2026416" y="582414"/>
                </a:cubicBezTo>
                <a:cubicBezTo>
                  <a:pt x="2026416" y="590436"/>
                  <a:pt x="2019854" y="596271"/>
                  <a:pt x="2011831" y="596271"/>
                </a:cubicBezTo>
                <a:cubicBezTo>
                  <a:pt x="2005997" y="596271"/>
                  <a:pt x="2000163" y="590436"/>
                  <a:pt x="2000163" y="582414"/>
                </a:cubicBezTo>
                <a:cubicBezTo>
                  <a:pt x="2000163" y="575851"/>
                  <a:pt x="2005997" y="570017"/>
                  <a:pt x="2011831" y="570017"/>
                </a:cubicBezTo>
                <a:close/>
                <a:moveTo>
                  <a:pt x="1938359" y="570017"/>
                </a:moveTo>
                <a:cubicBezTo>
                  <a:pt x="1946379" y="570017"/>
                  <a:pt x="1952216" y="575851"/>
                  <a:pt x="1952216" y="583873"/>
                </a:cubicBezTo>
                <a:cubicBezTo>
                  <a:pt x="1952216" y="590436"/>
                  <a:pt x="1946379" y="596271"/>
                  <a:pt x="1938359" y="596271"/>
                </a:cubicBezTo>
                <a:cubicBezTo>
                  <a:pt x="1932525" y="596271"/>
                  <a:pt x="1925962" y="590436"/>
                  <a:pt x="1925962" y="583873"/>
                </a:cubicBezTo>
                <a:cubicBezTo>
                  <a:pt x="1925962" y="575851"/>
                  <a:pt x="1932525" y="570017"/>
                  <a:pt x="1938359" y="570017"/>
                </a:cubicBezTo>
                <a:close/>
                <a:moveTo>
                  <a:pt x="1867522" y="570017"/>
                </a:moveTo>
                <a:cubicBezTo>
                  <a:pt x="1875545" y="570017"/>
                  <a:pt x="1881382" y="575851"/>
                  <a:pt x="1881382" y="583873"/>
                </a:cubicBezTo>
                <a:cubicBezTo>
                  <a:pt x="1881382" y="590436"/>
                  <a:pt x="1875545" y="596271"/>
                  <a:pt x="1867522" y="596271"/>
                </a:cubicBezTo>
                <a:cubicBezTo>
                  <a:pt x="1860229" y="596271"/>
                  <a:pt x="1855124" y="590436"/>
                  <a:pt x="1855124" y="583873"/>
                </a:cubicBezTo>
                <a:cubicBezTo>
                  <a:pt x="1855124" y="575851"/>
                  <a:pt x="1860229" y="570017"/>
                  <a:pt x="1867522" y="570017"/>
                </a:cubicBezTo>
                <a:close/>
                <a:moveTo>
                  <a:pt x="1799082" y="570017"/>
                </a:moveTo>
                <a:cubicBezTo>
                  <a:pt x="1807643" y="570017"/>
                  <a:pt x="1813871" y="575851"/>
                  <a:pt x="1813871" y="583873"/>
                </a:cubicBezTo>
                <a:cubicBezTo>
                  <a:pt x="1813871" y="590436"/>
                  <a:pt x="1807643" y="596271"/>
                  <a:pt x="1799082" y="596271"/>
                </a:cubicBezTo>
                <a:cubicBezTo>
                  <a:pt x="1790521" y="596271"/>
                  <a:pt x="1784295" y="590436"/>
                  <a:pt x="1784295" y="583873"/>
                </a:cubicBezTo>
                <a:cubicBezTo>
                  <a:pt x="1784295" y="575851"/>
                  <a:pt x="1790521" y="570017"/>
                  <a:pt x="1799082" y="570017"/>
                </a:cubicBezTo>
                <a:close/>
                <a:moveTo>
                  <a:pt x="1728257" y="570017"/>
                </a:moveTo>
                <a:cubicBezTo>
                  <a:pt x="1736820" y="570017"/>
                  <a:pt x="1743046" y="575851"/>
                  <a:pt x="1743046" y="583873"/>
                </a:cubicBezTo>
                <a:cubicBezTo>
                  <a:pt x="1743046" y="590436"/>
                  <a:pt x="1736820" y="596271"/>
                  <a:pt x="1728257" y="596271"/>
                </a:cubicBezTo>
                <a:cubicBezTo>
                  <a:pt x="1719694" y="596271"/>
                  <a:pt x="1713467" y="590436"/>
                  <a:pt x="1713467" y="583873"/>
                </a:cubicBezTo>
                <a:cubicBezTo>
                  <a:pt x="1713467" y="575851"/>
                  <a:pt x="1719694" y="570017"/>
                  <a:pt x="1728257" y="570017"/>
                </a:cubicBezTo>
                <a:close/>
                <a:moveTo>
                  <a:pt x="1657426" y="570017"/>
                </a:moveTo>
                <a:cubicBezTo>
                  <a:pt x="1665210" y="570017"/>
                  <a:pt x="1672218" y="575851"/>
                  <a:pt x="1672218" y="583873"/>
                </a:cubicBezTo>
                <a:cubicBezTo>
                  <a:pt x="1672218" y="590436"/>
                  <a:pt x="1665210" y="596271"/>
                  <a:pt x="1657426" y="596271"/>
                </a:cubicBezTo>
                <a:cubicBezTo>
                  <a:pt x="1648867" y="596271"/>
                  <a:pt x="1642647" y="590436"/>
                  <a:pt x="1642647" y="583873"/>
                </a:cubicBezTo>
                <a:cubicBezTo>
                  <a:pt x="1642647" y="575851"/>
                  <a:pt x="1648867" y="570017"/>
                  <a:pt x="1657426" y="570017"/>
                </a:cubicBezTo>
                <a:close/>
                <a:moveTo>
                  <a:pt x="1582294" y="570017"/>
                </a:moveTo>
                <a:cubicBezTo>
                  <a:pt x="1589587" y="570017"/>
                  <a:pt x="1594694" y="575851"/>
                  <a:pt x="1594694" y="583873"/>
                </a:cubicBezTo>
                <a:cubicBezTo>
                  <a:pt x="1594694" y="590436"/>
                  <a:pt x="1589587" y="596271"/>
                  <a:pt x="1582294" y="596271"/>
                </a:cubicBezTo>
                <a:cubicBezTo>
                  <a:pt x="1574271" y="596271"/>
                  <a:pt x="1568438" y="590436"/>
                  <a:pt x="1568438" y="583873"/>
                </a:cubicBezTo>
                <a:cubicBezTo>
                  <a:pt x="1568438" y="575851"/>
                  <a:pt x="1574271" y="570017"/>
                  <a:pt x="1582294" y="570017"/>
                </a:cubicBezTo>
                <a:close/>
                <a:moveTo>
                  <a:pt x="1512190" y="570017"/>
                </a:moveTo>
                <a:cubicBezTo>
                  <a:pt x="1518025" y="570017"/>
                  <a:pt x="1523859" y="575851"/>
                  <a:pt x="1523859" y="583873"/>
                </a:cubicBezTo>
                <a:cubicBezTo>
                  <a:pt x="1523859" y="590436"/>
                  <a:pt x="1518025" y="596271"/>
                  <a:pt x="1512190" y="596271"/>
                </a:cubicBezTo>
                <a:cubicBezTo>
                  <a:pt x="1504169" y="596271"/>
                  <a:pt x="1497607" y="590436"/>
                  <a:pt x="1497607" y="583873"/>
                </a:cubicBezTo>
                <a:cubicBezTo>
                  <a:pt x="1497607" y="575851"/>
                  <a:pt x="1504169" y="570017"/>
                  <a:pt x="1512190" y="570017"/>
                </a:cubicBezTo>
                <a:close/>
                <a:moveTo>
                  <a:pt x="1440623" y="570017"/>
                </a:moveTo>
                <a:cubicBezTo>
                  <a:pt x="1447188" y="570017"/>
                  <a:pt x="1453020" y="575851"/>
                  <a:pt x="1453020" y="583873"/>
                </a:cubicBezTo>
                <a:cubicBezTo>
                  <a:pt x="1453020" y="590436"/>
                  <a:pt x="1447188" y="596271"/>
                  <a:pt x="1440623" y="596271"/>
                </a:cubicBezTo>
                <a:cubicBezTo>
                  <a:pt x="1433333" y="596271"/>
                  <a:pt x="1426771" y="590436"/>
                  <a:pt x="1426771" y="583873"/>
                </a:cubicBezTo>
                <a:cubicBezTo>
                  <a:pt x="1426771" y="575851"/>
                  <a:pt x="1433333" y="570017"/>
                  <a:pt x="1440623" y="570017"/>
                </a:cubicBezTo>
                <a:close/>
                <a:moveTo>
                  <a:pt x="1368341" y="570017"/>
                </a:moveTo>
                <a:cubicBezTo>
                  <a:pt x="1376363" y="570017"/>
                  <a:pt x="1382194" y="575851"/>
                  <a:pt x="1382194" y="583873"/>
                </a:cubicBezTo>
                <a:cubicBezTo>
                  <a:pt x="1382194" y="590436"/>
                  <a:pt x="1376363" y="596271"/>
                  <a:pt x="1368341" y="596271"/>
                </a:cubicBezTo>
                <a:cubicBezTo>
                  <a:pt x="1362508" y="596271"/>
                  <a:pt x="1355945" y="590436"/>
                  <a:pt x="1355945" y="583873"/>
                </a:cubicBezTo>
                <a:cubicBezTo>
                  <a:pt x="1355945" y="575851"/>
                  <a:pt x="1362508" y="570017"/>
                  <a:pt x="1368341" y="570017"/>
                </a:cubicBezTo>
                <a:close/>
                <a:moveTo>
                  <a:pt x="1297515" y="570017"/>
                </a:moveTo>
                <a:cubicBezTo>
                  <a:pt x="1305535" y="570017"/>
                  <a:pt x="1311369" y="575851"/>
                  <a:pt x="1311369" y="583873"/>
                </a:cubicBezTo>
                <a:cubicBezTo>
                  <a:pt x="1311369" y="590436"/>
                  <a:pt x="1305535" y="596271"/>
                  <a:pt x="1297515" y="596271"/>
                </a:cubicBezTo>
                <a:cubicBezTo>
                  <a:pt x="1291680" y="596271"/>
                  <a:pt x="1285116" y="590436"/>
                  <a:pt x="1285116" y="583873"/>
                </a:cubicBezTo>
                <a:cubicBezTo>
                  <a:pt x="1285116" y="575851"/>
                  <a:pt x="1289492" y="570017"/>
                  <a:pt x="1297515" y="570017"/>
                </a:cubicBezTo>
                <a:close/>
                <a:moveTo>
                  <a:pt x="1226680" y="570017"/>
                </a:moveTo>
                <a:cubicBezTo>
                  <a:pt x="1233973" y="570017"/>
                  <a:pt x="1240537" y="575851"/>
                  <a:pt x="1240537" y="583873"/>
                </a:cubicBezTo>
                <a:cubicBezTo>
                  <a:pt x="1240537" y="590436"/>
                  <a:pt x="1233973" y="596271"/>
                  <a:pt x="1226680" y="596271"/>
                </a:cubicBezTo>
                <a:cubicBezTo>
                  <a:pt x="1218671" y="596271"/>
                  <a:pt x="1214296" y="590436"/>
                  <a:pt x="1214296" y="583873"/>
                </a:cubicBezTo>
                <a:cubicBezTo>
                  <a:pt x="1214296" y="575851"/>
                  <a:pt x="1218671" y="570017"/>
                  <a:pt x="1226680" y="570017"/>
                </a:cubicBezTo>
                <a:close/>
                <a:moveTo>
                  <a:pt x="1154879" y="570017"/>
                </a:moveTo>
                <a:cubicBezTo>
                  <a:pt x="1162662" y="570017"/>
                  <a:pt x="1169669" y="575851"/>
                  <a:pt x="1169669" y="583873"/>
                </a:cubicBezTo>
                <a:cubicBezTo>
                  <a:pt x="1169669" y="590436"/>
                  <a:pt x="1162662" y="596271"/>
                  <a:pt x="1154879" y="596271"/>
                </a:cubicBezTo>
                <a:cubicBezTo>
                  <a:pt x="1146319" y="596271"/>
                  <a:pt x="1140090" y="590436"/>
                  <a:pt x="1140090" y="583873"/>
                </a:cubicBezTo>
                <a:cubicBezTo>
                  <a:pt x="1140090" y="575851"/>
                  <a:pt x="1146319" y="570017"/>
                  <a:pt x="1154879" y="570017"/>
                </a:cubicBezTo>
                <a:close/>
                <a:moveTo>
                  <a:pt x="1084053" y="570017"/>
                </a:moveTo>
                <a:cubicBezTo>
                  <a:pt x="1091836" y="570017"/>
                  <a:pt x="1098840" y="575851"/>
                  <a:pt x="1098840" y="583873"/>
                </a:cubicBezTo>
                <a:cubicBezTo>
                  <a:pt x="1098840" y="590436"/>
                  <a:pt x="1091836" y="596271"/>
                  <a:pt x="1084053" y="596271"/>
                </a:cubicBezTo>
                <a:cubicBezTo>
                  <a:pt x="1075487" y="596271"/>
                  <a:pt x="1069263" y="590436"/>
                  <a:pt x="1069263" y="583873"/>
                </a:cubicBezTo>
                <a:cubicBezTo>
                  <a:pt x="1069263" y="575851"/>
                  <a:pt x="1075487" y="570017"/>
                  <a:pt x="1084053" y="570017"/>
                </a:cubicBezTo>
                <a:close/>
                <a:moveTo>
                  <a:pt x="1013010" y="570017"/>
                </a:moveTo>
                <a:cubicBezTo>
                  <a:pt x="1020306" y="570017"/>
                  <a:pt x="1024682" y="575851"/>
                  <a:pt x="1024682" y="583873"/>
                </a:cubicBezTo>
                <a:cubicBezTo>
                  <a:pt x="1024682" y="590436"/>
                  <a:pt x="1020306" y="596271"/>
                  <a:pt x="1013010" y="596271"/>
                </a:cubicBezTo>
                <a:cubicBezTo>
                  <a:pt x="1004991" y="596271"/>
                  <a:pt x="998433" y="590436"/>
                  <a:pt x="998433" y="583873"/>
                </a:cubicBezTo>
                <a:cubicBezTo>
                  <a:pt x="998433" y="575851"/>
                  <a:pt x="1004991" y="570017"/>
                  <a:pt x="1013010" y="570017"/>
                </a:cubicBezTo>
                <a:close/>
                <a:moveTo>
                  <a:pt x="941458" y="570017"/>
                </a:moveTo>
                <a:cubicBezTo>
                  <a:pt x="948019" y="570017"/>
                  <a:pt x="953857" y="575851"/>
                  <a:pt x="953857" y="583873"/>
                </a:cubicBezTo>
                <a:cubicBezTo>
                  <a:pt x="953857" y="590436"/>
                  <a:pt x="948019" y="596271"/>
                  <a:pt x="941458" y="596271"/>
                </a:cubicBezTo>
                <a:cubicBezTo>
                  <a:pt x="934166" y="596271"/>
                  <a:pt x="927601" y="590436"/>
                  <a:pt x="927601" y="583873"/>
                </a:cubicBezTo>
                <a:cubicBezTo>
                  <a:pt x="927601" y="575851"/>
                  <a:pt x="934166" y="570017"/>
                  <a:pt x="941458" y="570017"/>
                </a:cubicBezTo>
                <a:close/>
                <a:moveTo>
                  <a:pt x="870626" y="570017"/>
                </a:moveTo>
                <a:cubicBezTo>
                  <a:pt x="877192" y="570017"/>
                  <a:pt x="883027" y="575851"/>
                  <a:pt x="883027" y="583873"/>
                </a:cubicBezTo>
                <a:cubicBezTo>
                  <a:pt x="883027" y="590436"/>
                  <a:pt x="877192" y="596271"/>
                  <a:pt x="870626" y="596271"/>
                </a:cubicBezTo>
                <a:cubicBezTo>
                  <a:pt x="863333" y="596271"/>
                  <a:pt x="856772" y="591895"/>
                  <a:pt x="856772" y="583873"/>
                </a:cubicBezTo>
                <a:cubicBezTo>
                  <a:pt x="856772" y="575851"/>
                  <a:pt x="863333" y="570017"/>
                  <a:pt x="870626" y="570017"/>
                </a:cubicBezTo>
                <a:close/>
                <a:moveTo>
                  <a:pt x="798340" y="570017"/>
                </a:moveTo>
                <a:cubicBezTo>
                  <a:pt x="806360" y="570017"/>
                  <a:pt x="812193" y="575851"/>
                  <a:pt x="812193" y="583873"/>
                </a:cubicBezTo>
                <a:cubicBezTo>
                  <a:pt x="812193" y="591895"/>
                  <a:pt x="806360" y="596271"/>
                  <a:pt x="798340" y="596271"/>
                </a:cubicBezTo>
                <a:cubicBezTo>
                  <a:pt x="792504" y="596271"/>
                  <a:pt x="785941" y="591895"/>
                  <a:pt x="785941" y="583873"/>
                </a:cubicBezTo>
                <a:cubicBezTo>
                  <a:pt x="785941" y="575851"/>
                  <a:pt x="792504" y="570017"/>
                  <a:pt x="798340" y="570017"/>
                </a:cubicBezTo>
                <a:close/>
                <a:moveTo>
                  <a:pt x="724135" y="570017"/>
                </a:moveTo>
                <a:cubicBezTo>
                  <a:pt x="731429" y="570017"/>
                  <a:pt x="737991" y="575851"/>
                  <a:pt x="737991" y="583873"/>
                </a:cubicBezTo>
                <a:cubicBezTo>
                  <a:pt x="737991" y="591895"/>
                  <a:pt x="731429" y="596271"/>
                  <a:pt x="724135" y="596271"/>
                </a:cubicBezTo>
                <a:cubicBezTo>
                  <a:pt x="717571" y="596271"/>
                  <a:pt x="711737" y="591895"/>
                  <a:pt x="711737" y="583873"/>
                </a:cubicBezTo>
                <a:cubicBezTo>
                  <a:pt x="711737" y="575851"/>
                  <a:pt x="717571" y="570017"/>
                  <a:pt x="724135" y="570017"/>
                </a:cubicBezTo>
                <a:close/>
                <a:moveTo>
                  <a:pt x="653306" y="570017"/>
                </a:moveTo>
                <a:cubicBezTo>
                  <a:pt x="660598" y="570017"/>
                  <a:pt x="667161" y="575851"/>
                  <a:pt x="667161" y="583873"/>
                </a:cubicBezTo>
                <a:cubicBezTo>
                  <a:pt x="667161" y="591895"/>
                  <a:pt x="660598" y="596271"/>
                  <a:pt x="653306" y="596271"/>
                </a:cubicBezTo>
                <a:cubicBezTo>
                  <a:pt x="645286" y="596271"/>
                  <a:pt x="640910" y="591895"/>
                  <a:pt x="640910" y="583873"/>
                </a:cubicBezTo>
                <a:cubicBezTo>
                  <a:pt x="640910" y="575851"/>
                  <a:pt x="645286" y="570017"/>
                  <a:pt x="653306" y="570017"/>
                </a:cubicBezTo>
                <a:close/>
                <a:moveTo>
                  <a:pt x="584865" y="570017"/>
                </a:moveTo>
                <a:cubicBezTo>
                  <a:pt x="592648" y="570017"/>
                  <a:pt x="599654" y="575851"/>
                  <a:pt x="599654" y="583873"/>
                </a:cubicBezTo>
                <a:cubicBezTo>
                  <a:pt x="599654" y="591895"/>
                  <a:pt x="592648" y="596271"/>
                  <a:pt x="584865" y="596271"/>
                </a:cubicBezTo>
                <a:cubicBezTo>
                  <a:pt x="576307" y="596271"/>
                  <a:pt x="570076" y="591895"/>
                  <a:pt x="570076" y="583873"/>
                </a:cubicBezTo>
                <a:cubicBezTo>
                  <a:pt x="570076" y="575851"/>
                  <a:pt x="576307" y="570017"/>
                  <a:pt x="584865" y="570017"/>
                </a:cubicBezTo>
                <a:close/>
                <a:moveTo>
                  <a:pt x="513668" y="570017"/>
                </a:moveTo>
                <a:cubicBezTo>
                  <a:pt x="522015" y="570017"/>
                  <a:pt x="528846" y="575851"/>
                  <a:pt x="528846" y="583873"/>
                </a:cubicBezTo>
                <a:cubicBezTo>
                  <a:pt x="528846" y="591895"/>
                  <a:pt x="522015" y="596271"/>
                  <a:pt x="513668" y="596271"/>
                </a:cubicBezTo>
                <a:cubicBezTo>
                  <a:pt x="506076" y="596271"/>
                  <a:pt x="499248" y="591895"/>
                  <a:pt x="499248" y="583873"/>
                </a:cubicBezTo>
                <a:cubicBezTo>
                  <a:pt x="499248" y="575851"/>
                  <a:pt x="506076" y="570017"/>
                  <a:pt x="513668" y="570017"/>
                </a:cubicBezTo>
                <a:close/>
                <a:moveTo>
                  <a:pt x="439833" y="570017"/>
                </a:moveTo>
                <a:cubicBezTo>
                  <a:pt x="448394" y="570017"/>
                  <a:pt x="454623" y="575851"/>
                  <a:pt x="454623" y="583873"/>
                </a:cubicBezTo>
                <a:cubicBezTo>
                  <a:pt x="454623" y="591895"/>
                  <a:pt x="448394" y="596271"/>
                  <a:pt x="439833" y="596271"/>
                </a:cubicBezTo>
                <a:cubicBezTo>
                  <a:pt x="432049" y="596271"/>
                  <a:pt x="425044" y="591895"/>
                  <a:pt x="425044" y="583873"/>
                </a:cubicBezTo>
                <a:cubicBezTo>
                  <a:pt x="425044" y="575851"/>
                  <a:pt x="432049" y="570017"/>
                  <a:pt x="439833" y="570017"/>
                </a:cubicBezTo>
                <a:close/>
                <a:moveTo>
                  <a:pt x="368072" y="570017"/>
                </a:moveTo>
                <a:cubicBezTo>
                  <a:pt x="376089" y="570017"/>
                  <a:pt x="380467" y="575851"/>
                  <a:pt x="380467" y="583873"/>
                </a:cubicBezTo>
                <a:cubicBezTo>
                  <a:pt x="380467" y="591895"/>
                  <a:pt x="376089" y="596271"/>
                  <a:pt x="368072" y="596271"/>
                </a:cubicBezTo>
                <a:cubicBezTo>
                  <a:pt x="360778" y="596271"/>
                  <a:pt x="354211" y="591895"/>
                  <a:pt x="354211" y="583873"/>
                </a:cubicBezTo>
                <a:cubicBezTo>
                  <a:pt x="354211" y="575851"/>
                  <a:pt x="360778" y="570017"/>
                  <a:pt x="368072" y="570017"/>
                </a:cubicBezTo>
                <a:close/>
                <a:moveTo>
                  <a:pt x="3081772" y="499186"/>
                </a:moveTo>
                <a:cubicBezTo>
                  <a:pt x="3089064" y="499186"/>
                  <a:pt x="3095622" y="503561"/>
                  <a:pt x="3095622" y="511583"/>
                </a:cubicBezTo>
                <a:cubicBezTo>
                  <a:pt x="3095622" y="518876"/>
                  <a:pt x="3089064" y="525440"/>
                  <a:pt x="3081772" y="525440"/>
                </a:cubicBezTo>
                <a:cubicBezTo>
                  <a:pt x="3073748" y="525440"/>
                  <a:pt x="3069372" y="518876"/>
                  <a:pt x="3069372" y="511583"/>
                </a:cubicBezTo>
                <a:cubicBezTo>
                  <a:pt x="3069372" y="503561"/>
                  <a:pt x="3073748" y="499186"/>
                  <a:pt x="3081772" y="499186"/>
                </a:cubicBezTo>
                <a:close/>
                <a:moveTo>
                  <a:pt x="3013712" y="499186"/>
                </a:moveTo>
                <a:cubicBezTo>
                  <a:pt x="3021305" y="499186"/>
                  <a:pt x="3028135" y="503561"/>
                  <a:pt x="3028135" y="511583"/>
                </a:cubicBezTo>
                <a:cubicBezTo>
                  <a:pt x="3028135" y="518876"/>
                  <a:pt x="3021305" y="525440"/>
                  <a:pt x="3013712" y="525440"/>
                </a:cubicBezTo>
                <a:cubicBezTo>
                  <a:pt x="3005368" y="525440"/>
                  <a:pt x="2998539" y="518876"/>
                  <a:pt x="2998539" y="511583"/>
                </a:cubicBezTo>
                <a:cubicBezTo>
                  <a:pt x="2998539" y="503561"/>
                  <a:pt x="3005368" y="499186"/>
                  <a:pt x="3013712" y="499186"/>
                </a:cubicBezTo>
                <a:close/>
                <a:moveTo>
                  <a:pt x="2942491" y="499186"/>
                </a:moveTo>
                <a:cubicBezTo>
                  <a:pt x="2951052" y="499186"/>
                  <a:pt x="2957285" y="503561"/>
                  <a:pt x="2957285" y="511583"/>
                </a:cubicBezTo>
                <a:cubicBezTo>
                  <a:pt x="2957285" y="518876"/>
                  <a:pt x="2951052" y="525440"/>
                  <a:pt x="2942491" y="525440"/>
                </a:cubicBezTo>
                <a:cubicBezTo>
                  <a:pt x="2934710" y="525440"/>
                  <a:pt x="2927705" y="518876"/>
                  <a:pt x="2927705" y="511583"/>
                </a:cubicBezTo>
                <a:cubicBezTo>
                  <a:pt x="2927705" y="503561"/>
                  <a:pt x="2934710" y="499186"/>
                  <a:pt x="2942491" y="499186"/>
                </a:cubicBezTo>
                <a:close/>
                <a:moveTo>
                  <a:pt x="2868291" y="499186"/>
                </a:moveTo>
                <a:cubicBezTo>
                  <a:pt x="2876856" y="499186"/>
                  <a:pt x="2883082" y="503561"/>
                  <a:pt x="2883082" y="511583"/>
                </a:cubicBezTo>
                <a:cubicBezTo>
                  <a:pt x="2883082" y="518876"/>
                  <a:pt x="2876856" y="525440"/>
                  <a:pt x="2868291" y="525440"/>
                </a:cubicBezTo>
                <a:cubicBezTo>
                  <a:pt x="2860509" y="525440"/>
                  <a:pt x="2853502" y="518876"/>
                  <a:pt x="2853502" y="511583"/>
                </a:cubicBezTo>
                <a:cubicBezTo>
                  <a:pt x="2853502" y="503561"/>
                  <a:pt x="2860509" y="499186"/>
                  <a:pt x="2868291" y="499186"/>
                </a:cubicBezTo>
                <a:close/>
                <a:moveTo>
                  <a:pt x="2796533" y="499186"/>
                </a:moveTo>
                <a:cubicBezTo>
                  <a:pt x="2804555" y="499186"/>
                  <a:pt x="2808931" y="503561"/>
                  <a:pt x="2808931" y="511583"/>
                </a:cubicBezTo>
                <a:cubicBezTo>
                  <a:pt x="2808931" y="518876"/>
                  <a:pt x="2804555" y="525440"/>
                  <a:pt x="2796533" y="525440"/>
                </a:cubicBezTo>
                <a:cubicBezTo>
                  <a:pt x="2789240" y="525440"/>
                  <a:pt x="2782678" y="518876"/>
                  <a:pt x="2782678" y="511583"/>
                </a:cubicBezTo>
                <a:cubicBezTo>
                  <a:pt x="2782678" y="503561"/>
                  <a:pt x="2789240" y="499186"/>
                  <a:pt x="2796533" y="499186"/>
                </a:cubicBezTo>
                <a:close/>
                <a:moveTo>
                  <a:pt x="2725695" y="499186"/>
                </a:moveTo>
                <a:cubicBezTo>
                  <a:pt x="2731532" y="499186"/>
                  <a:pt x="2738097" y="503561"/>
                  <a:pt x="2738097" y="511583"/>
                </a:cubicBezTo>
                <a:cubicBezTo>
                  <a:pt x="2738097" y="518876"/>
                  <a:pt x="2731532" y="525440"/>
                  <a:pt x="2725695" y="525440"/>
                </a:cubicBezTo>
                <a:cubicBezTo>
                  <a:pt x="2717681" y="525440"/>
                  <a:pt x="2711846" y="518876"/>
                  <a:pt x="2711846" y="511583"/>
                </a:cubicBezTo>
                <a:cubicBezTo>
                  <a:pt x="2711846" y="503561"/>
                  <a:pt x="2717681" y="499186"/>
                  <a:pt x="2725695" y="499186"/>
                </a:cubicBezTo>
                <a:close/>
                <a:moveTo>
                  <a:pt x="2654870" y="499186"/>
                </a:moveTo>
                <a:cubicBezTo>
                  <a:pt x="2660705" y="499186"/>
                  <a:pt x="2667266" y="503561"/>
                  <a:pt x="2667266" y="511583"/>
                </a:cubicBezTo>
                <a:cubicBezTo>
                  <a:pt x="2667266" y="518876"/>
                  <a:pt x="2660705" y="525440"/>
                  <a:pt x="2654870" y="525440"/>
                </a:cubicBezTo>
                <a:cubicBezTo>
                  <a:pt x="2646847" y="525440"/>
                  <a:pt x="2641013" y="518876"/>
                  <a:pt x="2641013" y="511583"/>
                </a:cubicBezTo>
                <a:cubicBezTo>
                  <a:pt x="2641013" y="503561"/>
                  <a:pt x="2646847" y="499186"/>
                  <a:pt x="2654870" y="499186"/>
                </a:cubicBezTo>
                <a:close/>
                <a:moveTo>
                  <a:pt x="2582580" y="499186"/>
                </a:moveTo>
                <a:cubicBezTo>
                  <a:pt x="2589873" y="499186"/>
                  <a:pt x="2596435" y="503561"/>
                  <a:pt x="2596435" y="511583"/>
                </a:cubicBezTo>
                <a:cubicBezTo>
                  <a:pt x="2596435" y="518876"/>
                  <a:pt x="2589873" y="525440"/>
                  <a:pt x="2582580" y="525440"/>
                </a:cubicBezTo>
                <a:cubicBezTo>
                  <a:pt x="2576018" y="525440"/>
                  <a:pt x="2570184" y="518876"/>
                  <a:pt x="2570184" y="511583"/>
                </a:cubicBezTo>
                <a:cubicBezTo>
                  <a:pt x="2570184" y="503561"/>
                  <a:pt x="2576018" y="499186"/>
                  <a:pt x="2582580" y="499186"/>
                </a:cubicBezTo>
                <a:close/>
                <a:moveTo>
                  <a:pt x="2511026" y="499186"/>
                </a:moveTo>
                <a:cubicBezTo>
                  <a:pt x="2519047" y="499186"/>
                  <a:pt x="2525610" y="503561"/>
                  <a:pt x="2525610" y="511583"/>
                </a:cubicBezTo>
                <a:cubicBezTo>
                  <a:pt x="2525610" y="518876"/>
                  <a:pt x="2519047" y="525440"/>
                  <a:pt x="2511026" y="525440"/>
                </a:cubicBezTo>
                <a:cubicBezTo>
                  <a:pt x="2505194" y="525440"/>
                  <a:pt x="2499361" y="518876"/>
                  <a:pt x="2499361" y="511583"/>
                </a:cubicBezTo>
                <a:cubicBezTo>
                  <a:pt x="2499361" y="503561"/>
                  <a:pt x="2503735" y="499186"/>
                  <a:pt x="2511026" y="499186"/>
                </a:cubicBezTo>
                <a:close/>
                <a:moveTo>
                  <a:pt x="2440924" y="499186"/>
                </a:moveTo>
                <a:cubicBezTo>
                  <a:pt x="2448944" y="499186"/>
                  <a:pt x="2454781" y="505020"/>
                  <a:pt x="2454781" y="511583"/>
                </a:cubicBezTo>
                <a:cubicBezTo>
                  <a:pt x="2454781" y="518876"/>
                  <a:pt x="2448944" y="525440"/>
                  <a:pt x="2440924" y="525440"/>
                </a:cubicBezTo>
                <a:cubicBezTo>
                  <a:pt x="2433632" y="525440"/>
                  <a:pt x="2428527" y="518876"/>
                  <a:pt x="2428527" y="511583"/>
                </a:cubicBezTo>
                <a:cubicBezTo>
                  <a:pt x="2428527" y="505020"/>
                  <a:pt x="2433632" y="499186"/>
                  <a:pt x="2440924" y="499186"/>
                </a:cubicBezTo>
                <a:close/>
                <a:moveTo>
                  <a:pt x="2369108" y="499186"/>
                </a:moveTo>
                <a:cubicBezTo>
                  <a:pt x="2377672" y="499186"/>
                  <a:pt x="2383898" y="505020"/>
                  <a:pt x="2383898" y="511583"/>
                </a:cubicBezTo>
                <a:cubicBezTo>
                  <a:pt x="2383898" y="518876"/>
                  <a:pt x="2377672" y="525440"/>
                  <a:pt x="2369108" y="525440"/>
                </a:cubicBezTo>
                <a:cubicBezTo>
                  <a:pt x="2361327" y="525440"/>
                  <a:pt x="2354319" y="518876"/>
                  <a:pt x="2354319" y="511583"/>
                </a:cubicBezTo>
                <a:cubicBezTo>
                  <a:pt x="2354319" y="505020"/>
                  <a:pt x="2361327" y="499186"/>
                  <a:pt x="2369108" y="499186"/>
                </a:cubicBezTo>
                <a:close/>
                <a:moveTo>
                  <a:pt x="2298278" y="499186"/>
                </a:moveTo>
                <a:cubicBezTo>
                  <a:pt x="2306839" y="499186"/>
                  <a:pt x="2313066" y="505020"/>
                  <a:pt x="2313066" y="511583"/>
                </a:cubicBezTo>
                <a:cubicBezTo>
                  <a:pt x="2313066" y="518876"/>
                  <a:pt x="2306839" y="525440"/>
                  <a:pt x="2298278" y="525440"/>
                </a:cubicBezTo>
                <a:cubicBezTo>
                  <a:pt x="2290494" y="525440"/>
                  <a:pt x="2283488" y="518876"/>
                  <a:pt x="2283488" y="511583"/>
                </a:cubicBezTo>
                <a:cubicBezTo>
                  <a:pt x="2283488" y="505020"/>
                  <a:pt x="2290494" y="499186"/>
                  <a:pt x="2298278" y="499186"/>
                </a:cubicBezTo>
                <a:close/>
                <a:moveTo>
                  <a:pt x="2226514" y="499186"/>
                </a:moveTo>
                <a:cubicBezTo>
                  <a:pt x="2234534" y="499186"/>
                  <a:pt x="2238914" y="505020"/>
                  <a:pt x="2238914" y="511583"/>
                </a:cubicBezTo>
                <a:cubicBezTo>
                  <a:pt x="2238914" y="518876"/>
                  <a:pt x="2234534" y="525440"/>
                  <a:pt x="2226514" y="525440"/>
                </a:cubicBezTo>
                <a:cubicBezTo>
                  <a:pt x="2218492" y="525440"/>
                  <a:pt x="2212655" y="518876"/>
                  <a:pt x="2212655" y="511583"/>
                </a:cubicBezTo>
                <a:cubicBezTo>
                  <a:pt x="2212655" y="505020"/>
                  <a:pt x="2218492" y="499186"/>
                  <a:pt x="2226514" y="499186"/>
                </a:cubicBezTo>
                <a:close/>
                <a:moveTo>
                  <a:pt x="2155680" y="499186"/>
                </a:moveTo>
                <a:cubicBezTo>
                  <a:pt x="2161514" y="499186"/>
                  <a:pt x="2168079" y="505020"/>
                  <a:pt x="2168079" y="511583"/>
                </a:cubicBezTo>
                <a:cubicBezTo>
                  <a:pt x="2168079" y="518876"/>
                  <a:pt x="2161514" y="525440"/>
                  <a:pt x="2155680" y="525440"/>
                </a:cubicBezTo>
                <a:cubicBezTo>
                  <a:pt x="2147658" y="525440"/>
                  <a:pt x="2141823" y="518876"/>
                  <a:pt x="2141823" y="511583"/>
                </a:cubicBezTo>
                <a:cubicBezTo>
                  <a:pt x="2141823" y="505020"/>
                  <a:pt x="2147658" y="499186"/>
                  <a:pt x="2155680" y="499186"/>
                </a:cubicBezTo>
                <a:close/>
                <a:moveTo>
                  <a:pt x="2084846" y="499186"/>
                </a:moveTo>
                <a:cubicBezTo>
                  <a:pt x="2090680" y="499186"/>
                  <a:pt x="2097246" y="505020"/>
                  <a:pt x="2097246" y="511583"/>
                </a:cubicBezTo>
                <a:cubicBezTo>
                  <a:pt x="2097246" y="518876"/>
                  <a:pt x="2090680" y="525440"/>
                  <a:pt x="2084846" y="525440"/>
                </a:cubicBezTo>
                <a:cubicBezTo>
                  <a:pt x="2076824" y="525440"/>
                  <a:pt x="2070991" y="518876"/>
                  <a:pt x="2070991" y="511583"/>
                </a:cubicBezTo>
                <a:cubicBezTo>
                  <a:pt x="2070991" y="505020"/>
                  <a:pt x="2076824" y="499186"/>
                  <a:pt x="2084846" y="499186"/>
                </a:cubicBezTo>
                <a:close/>
                <a:moveTo>
                  <a:pt x="2011831" y="499186"/>
                </a:moveTo>
                <a:cubicBezTo>
                  <a:pt x="2019855" y="499186"/>
                  <a:pt x="2026416" y="505020"/>
                  <a:pt x="2026416" y="511583"/>
                </a:cubicBezTo>
                <a:cubicBezTo>
                  <a:pt x="2026416" y="518876"/>
                  <a:pt x="2019855" y="525440"/>
                  <a:pt x="2011831" y="525440"/>
                </a:cubicBezTo>
                <a:cubicBezTo>
                  <a:pt x="2005998" y="525440"/>
                  <a:pt x="2000165" y="518876"/>
                  <a:pt x="2000165" y="511583"/>
                </a:cubicBezTo>
                <a:cubicBezTo>
                  <a:pt x="2000165" y="505020"/>
                  <a:pt x="2005998" y="499186"/>
                  <a:pt x="2011831" y="499186"/>
                </a:cubicBezTo>
                <a:close/>
                <a:moveTo>
                  <a:pt x="1938362" y="499186"/>
                </a:moveTo>
                <a:cubicBezTo>
                  <a:pt x="1946382" y="499186"/>
                  <a:pt x="1952216" y="505020"/>
                  <a:pt x="1952216" y="511583"/>
                </a:cubicBezTo>
                <a:cubicBezTo>
                  <a:pt x="1952216" y="518876"/>
                  <a:pt x="1946382" y="525440"/>
                  <a:pt x="1938362" y="525440"/>
                </a:cubicBezTo>
                <a:cubicBezTo>
                  <a:pt x="1932525" y="525440"/>
                  <a:pt x="1925965" y="518876"/>
                  <a:pt x="1925965" y="511583"/>
                </a:cubicBezTo>
                <a:cubicBezTo>
                  <a:pt x="1925965" y="505020"/>
                  <a:pt x="1932525" y="499186"/>
                  <a:pt x="1938362" y="499186"/>
                </a:cubicBezTo>
                <a:close/>
                <a:moveTo>
                  <a:pt x="1867525" y="499186"/>
                </a:moveTo>
                <a:cubicBezTo>
                  <a:pt x="1875547" y="499186"/>
                  <a:pt x="1881384" y="505020"/>
                  <a:pt x="1881384" y="511583"/>
                </a:cubicBezTo>
                <a:cubicBezTo>
                  <a:pt x="1881384" y="518876"/>
                  <a:pt x="1875547" y="525440"/>
                  <a:pt x="1867525" y="525440"/>
                </a:cubicBezTo>
                <a:cubicBezTo>
                  <a:pt x="1860232" y="525440"/>
                  <a:pt x="1855126" y="518876"/>
                  <a:pt x="1855126" y="511583"/>
                </a:cubicBezTo>
                <a:cubicBezTo>
                  <a:pt x="1855126" y="505020"/>
                  <a:pt x="1860232" y="499186"/>
                  <a:pt x="1867525" y="499186"/>
                </a:cubicBezTo>
                <a:close/>
                <a:moveTo>
                  <a:pt x="1799085" y="499186"/>
                </a:moveTo>
                <a:cubicBezTo>
                  <a:pt x="1807644" y="499186"/>
                  <a:pt x="1813871" y="505020"/>
                  <a:pt x="1813871" y="511583"/>
                </a:cubicBezTo>
                <a:cubicBezTo>
                  <a:pt x="1813871" y="518876"/>
                  <a:pt x="1807644" y="525440"/>
                  <a:pt x="1799085" y="525440"/>
                </a:cubicBezTo>
                <a:cubicBezTo>
                  <a:pt x="1790521" y="525440"/>
                  <a:pt x="1784295" y="518876"/>
                  <a:pt x="1784295" y="511583"/>
                </a:cubicBezTo>
                <a:cubicBezTo>
                  <a:pt x="1784295" y="505020"/>
                  <a:pt x="1790521" y="499186"/>
                  <a:pt x="1799085" y="499186"/>
                </a:cubicBezTo>
                <a:close/>
                <a:moveTo>
                  <a:pt x="1728257" y="499186"/>
                </a:moveTo>
                <a:cubicBezTo>
                  <a:pt x="1736822" y="499186"/>
                  <a:pt x="1743046" y="505020"/>
                  <a:pt x="1743046" y="511583"/>
                </a:cubicBezTo>
                <a:cubicBezTo>
                  <a:pt x="1743046" y="518876"/>
                  <a:pt x="1736822" y="525440"/>
                  <a:pt x="1728257" y="525440"/>
                </a:cubicBezTo>
                <a:cubicBezTo>
                  <a:pt x="1719694" y="525440"/>
                  <a:pt x="1713469" y="518876"/>
                  <a:pt x="1713469" y="511583"/>
                </a:cubicBezTo>
                <a:cubicBezTo>
                  <a:pt x="1713469" y="505020"/>
                  <a:pt x="1719694" y="499186"/>
                  <a:pt x="1728257" y="499186"/>
                </a:cubicBezTo>
                <a:close/>
                <a:moveTo>
                  <a:pt x="1657426" y="499186"/>
                </a:moveTo>
                <a:cubicBezTo>
                  <a:pt x="1665210" y="499186"/>
                  <a:pt x="1672218" y="505020"/>
                  <a:pt x="1672218" y="511583"/>
                </a:cubicBezTo>
                <a:cubicBezTo>
                  <a:pt x="1672218" y="518876"/>
                  <a:pt x="1665210" y="525440"/>
                  <a:pt x="1657426" y="525440"/>
                </a:cubicBezTo>
                <a:cubicBezTo>
                  <a:pt x="1648867" y="525440"/>
                  <a:pt x="1642647" y="518876"/>
                  <a:pt x="1642647" y="511583"/>
                </a:cubicBezTo>
                <a:cubicBezTo>
                  <a:pt x="1642647" y="505020"/>
                  <a:pt x="1648867" y="499186"/>
                  <a:pt x="1657426" y="499186"/>
                </a:cubicBezTo>
                <a:close/>
                <a:moveTo>
                  <a:pt x="1582294" y="499186"/>
                </a:moveTo>
                <a:cubicBezTo>
                  <a:pt x="1589590" y="499186"/>
                  <a:pt x="1594694" y="505020"/>
                  <a:pt x="1594694" y="511583"/>
                </a:cubicBezTo>
                <a:cubicBezTo>
                  <a:pt x="1594694" y="518876"/>
                  <a:pt x="1589590" y="525440"/>
                  <a:pt x="1582294" y="525440"/>
                </a:cubicBezTo>
                <a:cubicBezTo>
                  <a:pt x="1574271" y="525440"/>
                  <a:pt x="1568438" y="518876"/>
                  <a:pt x="1568438" y="511583"/>
                </a:cubicBezTo>
                <a:cubicBezTo>
                  <a:pt x="1568438" y="505020"/>
                  <a:pt x="1574271" y="499186"/>
                  <a:pt x="1582294" y="499186"/>
                </a:cubicBezTo>
                <a:close/>
                <a:moveTo>
                  <a:pt x="1512192" y="499186"/>
                </a:moveTo>
                <a:cubicBezTo>
                  <a:pt x="1518025" y="499186"/>
                  <a:pt x="1523862" y="505020"/>
                  <a:pt x="1523862" y="511583"/>
                </a:cubicBezTo>
                <a:cubicBezTo>
                  <a:pt x="1523862" y="518876"/>
                  <a:pt x="1518025" y="525440"/>
                  <a:pt x="1512192" y="525440"/>
                </a:cubicBezTo>
                <a:cubicBezTo>
                  <a:pt x="1504169" y="525440"/>
                  <a:pt x="1497607" y="518876"/>
                  <a:pt x="1497607" y="511583"/>
                </a:cubicBezTo>
                <a:cubicBezTo>
                  <a:pt x="1497607" y="505020"/>
                  <a:pt x="1504169" y="499186"/>
                  <a:pt x="1512192" y="499186"/>
                </a:cubicBezTo>
                <a:close/>
                <a:moveTo>
                  <a:pt x="1440623" y="499186"/>
                </a:moveTo>
                <a:cubicBezTo>
                  <a:pt x="1447188" y="499186"/>
                  <a:pt x="1453023" y="505020"/>
                  <a:pt x="1453023" y="511583"/>
                </a:cubicBezTo>
                <a:cubicBezTo>
                  <a:pt x="1453023" y="518876"/>
                  <a:pt x="1447188" y="525440"/>
                  <a:pt x="1440623" y="525440"/>
                </a:cubicBezTo>
                <a:cubicBezTo>
                  <a:pt x="1433333" y="525440"/>
                  <a:pt x="1426771" y="518876"/>
                  <a:pt x="1426771" y="511583"/>
                </a:cubicBezTo>
                <a:cubicBezTo>
                  <a:pt x="1426771" y="505020"/>
                  <a:pt x="1433333" y="499186"/>
                  <a:pt x="1440623" y="499186"/>
                </a:cubicBezTo>
                <a:close/>
                <a:moveTo>
                  <a:pt x="1368341" y="499186"/>
                </a:moveTo>
                <a:cubicBezTo>
                  <a:pt x="1376363" y="499186"/>
                  <a:pt x="1382196" y="505020"/>
                  <a:pt x="1382196" y="511583"/>
                </a:cubicBezTo>
                <a:cubicBezTo>
                  <a:pt x="1382196" y="518876"/>
                  <a:pt x="1376363" y="525440"/>
                  <a:pt x="1368341" y="525440"/>
                </a:cubicBezTo>
                <a:cubicBezTo>
                  <a:pt x="1362508" y="525440"/>
                  <a:pt x="1355948" y="518876"/>
                  <a:pt x="1355948" y="511583"/>
                </a:cubicBezTo>
                <a:cubicBezTo>
                  <a:pt x="1355948" y="505020"/>
                  <a:pt x="1362508" y="499186"/>
                  <a:pt x="1368341" y="499186"/>
                </a:cubicBezTo>
                <a:close/>
                <a:moveTo>
                  <a:pt x="1297515" y="499186"/>
                </a:moveTo>
                <a:cubicBezTo>
                  <a:pt x="1305538" y="499186"/>
                  <a:pt x="1311369" y="505020"/>
                  <a:pt x="1311369" y="513042"/>
                </a:cubicBezTo>
                <a:cubicBezTo>
                  <a:pt x="1311369" y="518876"/>
                  <a:pt x="1305538" y="525440"/>
                  <a:pt x="1297515" y="525440"/>
                </a:cubicBezTo>
                <a:cubicBezTo>
                  <a:pt x="1289492" y="525440"/>
                  <a:pt x="1285118" y="518876"/>
                  <a:pt x="1285118" y="513042"/>
                </a:cubicBezTo>
                <a:cubicBezTo>
                  <a:pt x="1285118" y="505020"/>
                  <a:pt x="1289492" y="499186"/>
                  <a:pt x="1297515" y="499186"/>
                </a:cubicBezTo>
                <a:close/>
                <a:moveTo>
                  <a:pt x="1225700" y="499186"/>
                </a:moveTo>
                <a:cubicBezTo>
                  <a:pt x="1233484" y="499186"/>
                  <a:pt x="1240491" y="505020"/>
                  <a:pt x="1240491" y="513042"/>
                </a:cubicBezTo>
                <a:cubicBezTo>
                  <a:pt x="1240491" y="518876"/>
                  <a:pt x="1233484" y="525440"/>
                  <a:pt x="1225700" y="525440"/>
                </a:cubicBezTo>
                <a:cubicBezTo>
                  <a:pt x="1217156" y="525440"/>
                  <a:pt x="1210925" y="518876"/>
                  <a:pt x="1210925" y="513042"/>
                </a:cubicBezTo>
                <a:cubicBezTo>
                  <a:pt x="1210925" y="505020"/>
                  <a:pt x="1217156" y="499186"/>
                  <a:pt x="1225700" y="499186"/>
                </a:cubicBezTo>
                <a:close/>
                <a:moveTo>
                  <a:pt x="1154881" y="499186"/>
                </a:moveTo>
                <a:cubicBezTo>
                  <a:pt x="1162665" y="499186"/>
                  <a:pt x="1169669" y="505020"/>
                  <a:pt x="1169669" y="513042"/>
                </a:cubicBezTo>
                <a:cubicBezTo>
                  <a:pt x="1169669" y="518876"/>
                  <a:pt x="1162665" y="525440"/>
                  <a:pt x="1154881" y="525440"/>
                </a:cubicBezTo>
                <a:cubicBezTo>
                  <a:pt x="1146323" y="525440"/>
                  <a:pt x="1140095" y="518876"/>
                  <a:pt x="1140095" y="513042"/>
                </a:cubicBezTo>
                <a:cubicBezTo>
                  <a:pt x="1140095" y="505020"/>
                  <a:pt x="1146323" y="499186"/>
                  <a:pt x="1154881" y="499186"/>
                </a:cubicBezTo>
                <a:close/>
                <a:moveTo>
                  <a:pt x="1084053" y="499186"/>
                </a:moveTo>
                <a:cubicBezTo>
                  <a:pt x="1091836" y="499186"/>
                  <a:pt x="1098842" y="505020"/>
                  <a:pt x="1098842" y="513042"/>
                </a:cubicBezTo>
                <a:cubicBezTo>
                  <a:pt x="1098842" y="518876"/>
                  <a:pt x="1091836" y="525440"/>
                  <a:pt x="1084053" y="525440"/>
                </a:cubicBezTo>
                <a:cubicBezTo>
                  <a:pt x="1075492" y="525440"/>
                  <a:pt x="1069267" y="518876"/>
                  <a:pt x="1069267" y="513042"/>
                </a:cubicBezTo>
                <a:cubicBezTo>
                  <a:pt x="1069267" y="505020"/>
                  <a:pt x="1075492" y="499186"/>
                  <a:pt x="1084053" y="499186"/>
                </a:cubicBezTo>
                <a:close/>
                <a:moveTo>
                  <a:pt x="1013012" y="499186"/>
                </a:moveTo>
                <a:cubicBezTo>
                  <a:pt x="1020310" y="499186"/>
                  <a:pt x="1024685" y="505020"/>
                  <a:pt x="1024685" y="513042"/>
                </a:cubicBezTo>
                <a:cubicBezTo>
                  <a:pt x="1024685" y="518876"/>
                  <a:pt x="1020310" y="525440"/>
                  <a:pt x="1013012" y="525440"/>
                </a:cubicBezTo>
                <a:cubicBezTo>
                  <a:pt x="1004998" y="525440"/>
                  <a:pt x="998433" y="518876"/>
                  <a:pt x="998433" y="513042"/>
                </a:cubicBezTo>
                <a:cubicBezTo>
                  <a:pt x="998433" y="505020"/>
                  <a:pt x="1004998" y="499186"/>
                  <a:pt x="1013012" y="499186"/>
                </a:cubicBezTo>
                <a:close/>
                <a:moveTo>
                  <a:pt x="941461" y="499186"/>
                </a:moveTo>
                <a:cubicBezTo>
                  <a:pt x="948026" y="499186"/>
                  <a:pt x="953861" y="505020"/>
                  <a:pt x="953861" y="513042"/>
                </a:cubicBezTo>
                <a:cubicBezTo>
                  <a:pt x="953861" y="518876"/>
                  <a:pt x="948026" y="525440"/>
                  <a:pt x="941461" y="525440"/>
                </a:cubicBezTo>
                <a:cubicBezTo>
                  <a:pt x="934167" y="525440"/>
                  <a:pt x="927607" y="518876"/>
                  <a:pt x="927607" y="513042"/>
                </a:cubicBezTo>
                <a:cubicBezTo>
                  <a:pt x="927607" y="505020"/>
                  <a:pt x="934167" y="499186"/>
                  <a:pt x="941461" y="499186"/>
                </a:cubicBezTo>
                <a:close/>
                <a:moveTo>
                  <a:pt x="870626" y="499186"/>
                </a:moveTo>
                <a:cubicBezTo>
                  <a:pt x="877192" y="499186"/>
                  <a:pt x="883027" y="505020"/>
                  <a:pt x="883027" y="513042"/>
                </a:cubicBezTo>
                <a:cubicBezTo>
                  <a:pt x="883027" y="518876"/>
                  <a:pt x="877192" y="525440"/>
                  <a:pt x="870626" y="525440"/>
                </a:cubicBezTo>
                <a:cubicBezTo>
                  <a:pt x="863340" y="525440"/>
                  <a:pt x="856774" y="518876"/>
                  <a:pt x="856774" y="513042"/>
                </a:cubicBezTo>
                <a:cubicBezTo>
                  <a:pt x="856774" y="505020"/>
                  <a:pt x="863340" y="499186"/>
                  <a:pt x="870626" y="499186"/>
                </a:cubicBezTo>
                <a:close/>
                <a:moveTo>
                  <a:pt x="798340" y="499186"/>
                </a:moveTo>
                <a:cubicBezTo>
                  <a:pt x="806362" y="499186"/>
                  <a:pt x="812196" y="505020"/>
                  <a:pt x="812196" y="513042"/>
                </a:cubicBezTo>
                <a:cubicBezTo>
                  <a:pt x="812196" y="518876"/>
                  <a:pt x="806362" y="525440"/>
                  <a:pt x="798340" y="525440"/>
                </a:cubicBezTo>
                <a:cubicBezTo>
                  <a:pt x="792508" y="525440"/>
                  <a:pt x="785941" y="518876"/>
                  <a:pt x="785941" y="513042"/>
                </a:cubicBezTo>
                <a:cubicBezTo>
                  <a:pt x="785941" y="505020"/>
                  <a:pt x="792508" y="499186"/>
                  <a:pt x="798340" y="499186"/>
                </a:cubicBezTo>
                <a:close/>
                <a:moveTo>
                  <a:pt x="724135" y="499186"/>
                </a:moveTo>
                <a:cubicBezTo>
                  <a:pt x="731429" y="499186"/>
                  <a:pt x="737991" y="505020"/>
                  <a:pt x="737991" y="513042"/>
                </a:cubicBezTo>
                <a:cubicBezTo>
                  <a:pt x="737991" y="518876"/>
                  <a:pt x="731429" y="525440"/>
                  <a:pt x="724135" y="525440"/>
                </a:cubicBezTo>
                <a:cubicBezTo>
                  <a:pt x="717574" y="525440"/>
                  <a:pt x="711744" y="518876"/>
                  <a:pt x="711744" y="513042"/>
                </a:cubicBezTo>
                <a:cubicBezTo>
                  <a:pt x="711744" y="505020"/>
                  <a:pt x="717574" y="499186"/>
                  <a:pt x="724135" y="499186"/>
                </a:cubicBezTo>
                <a:close/>
                <a:moveTo>
                  <a:pt x="653306" y="499186"/>
                </a:moveTo>
                <a:cubicBezTo>
                  <a:pt x="660598" y="499186"/>
                  <a:pt x="667164" y="505020"/>
                  <a:pt x="667164" y="513042"/>
                </a:cubicBezTo>
                <a:cubicBezTo>
                  <a:pt x="667164" y="518876"/>
                  <a:pt x="660598" y="525440"/>
                  <a:pt x="653306" y="525440"/>
                </a:cubicBezTo>
                <a:cubicBezTo>
                  <a:pt x="645287" y="525440"/>
                  <a:pt x="640910" y="518876"/>
                  <a:pt x="640910" y="513042"/>
                </a:cubicBezTo>
                <a:cubicBezTo>
                  <a:pt x="640910" y="505020"/>
                  <a:pt x="645287" y="499186"/>
                  <a:pt x="653306" y="499186"/>
                </a:cubicBezTo>
                <a:close/>
                <a:moveTo>
                  <a:pt x="584869" y="499186"/>
                </a:moveTo>
                <a:cubicBezTo>
                  <a:pt x="592652" y="499186"/>
                  <a:pt x="599654" y="505020"/>
                  <a:pt x="599654" y="513042"/>
                </a:cubicBezTo>
                <a:cubicBezTo>
                  <a:pt x="599654" y="518876"/>
                  <a:pt x="592652" y="525440"/>
                  <a:pt x="584869" y="525440"/>
                </a:cubicBezTo>
                <a:cubicBezTo>
                  <a:pt x="576309" y="525440"/>
                  <a:pt x="570076" y="518876"/>
                  <a:pt x="570076" y="513042"/>
                </a:cubicBezTo>
                <a:cubicBezTo>
                  <a:pt x="570076" y="505020"/>
                  <a:pt x="576309" y="499186"/>
                  <a:pt x="584869" y="499186"/>
                </a:cubicBezTo>
                <a:close/>
                <a:moveTo>
                  <a:pt x="513670" y="499186"/>
                </a:moveTo>
                <a:cubicBezTo>
                  <a:pt x="522020" y="499186"/>
                  <a:pt x="528846" y="505020"/>
                  <a:pt x="528846" y="513042"/>
                </a:cubicBezTo>
                <a:cubicBezTo>
                  <a:pt x="528846" y="518876"/>
                  <a:pt x="522020" y="525440"/>
                  <a:pt x="513670" y="525440"/>
                </a:cubicBezTo>
                <a:cubicBezTo>
                  <a:pt x="506076" y="525440"/>
                  <a:pt x="499248" y="518876"/>
                  <a:pt x="499248" y="513042"/>
                </a:cubicBezTo>
                <a:cubicBezTo>
                  <a:pt x="499248" y="505020"/>
                  <a:pt x="506076" y="499186"/>
                  <a:pt x="513670" y="499186"/>
                </a:cubicBezTo>
                <a:close/>
                <a:moveTo>
                  <a:pt x="3939871" y="495814"/>
                </a:moveTo>
                <a:cubicBezTo>
                  <a:pt x="3946434" y="495814"/>
                  <a:pt x="3952268" y="502041"/>
                  <a:pt x="3952268" y="510602"/>
                </a:cubicBezTo>
                <a:cubicBezTo>
                  <a:pt x="3952268" y="518386"/>
                  <a:pt x="3946434" y="525391"/>
                  <a:pt x="3939871" y="525391"/>
                </a:cubicBezTo>
                <a:cubicBezTo>
                  <a:pt x="3932578" y="525391"/>
                  <a:pt x="3926015" y="518386"/>
                  <a:pt x="3926015" y="510602"/>
                </a:cubicBezTo>
                <a:cubicBezTo>
                  <a:pt x="3926015" y="502041"/>
                  <a:pt x="3932578" y="495814"/>
                  <a:pt x="3939871" y="495814"/>
                </a:cubicBezTo>
                <a:close/>
                <a:moveTo>
                  <a:pt x="3869042" y="495814"/>
                </a:moveTo>
                <a:cubicBezTo>
                  <a:pt x="3875605" y="495814"/>
                  <a:pt x="3881439" y="502041"/>
                  <a:pt x="3881439" y="510602"/>
                </a:cubicBezTo>
                <a:cubicBezTo>
                  <a:pt x="3881439" y="518386"/>
                  <a:pt x="3875605" y="525391"/>
                  <a:pt x="3869042" y="525391"/>
                </a:cubicBezTo>
                <a:cubicBezTo>
                  <a:pt x="3861749" y="525391"/>
                  <a:pt x="3855186" y="518386"/>
                  <a:pt x="3855186" y="510602"/>
                </a:cubicBezTo>
                <a:cubicBezTo>
                  <a:pt x="3855186" y="502041"/>
                  <a:pt x="3861749" y="495814"/>
                  <a:pt x="3869042" y="495814"/>
                </a:cubicBezTo>
                <a:close/>
                <a:moveTo>
                  <a:pt x="3796752" y="495814"/>
                </a:moveTo>
                <a:cubicBezTo>
                  <a:pt x="3804774" y="495814"/>
                  <a:pt x="3810608" y="502041"/>
                  <a:pt x="3810608" y="510602"/>
                </a:cubicBezTo>
                <a:cubicBezTo>
                  <a:pt x="3810608" y="518386"/>
                  <a:pt x="3804774" y="525391"/>
                  <a:pt x="3796752" y="525391"/>
                </a:cubicBezTo>
                <a:cubicBezTo>
                  <a:pt x="3790918" y="525391"/>
                  <a:pt x="3784355" y="518386"/>
                  <a:pt x="3784355" y="510602"/>
                </a:cubicBezTo>
                <a:cubicBezTo>
                  <a:pt x="3784355" y="502041"/>
                  <a:pt x="3790918" y="495814"/>
                  <a:pt x="3796752" y="495814"/>
                </a:cubicBezTo>
                <a:close/>
                <a:moveTo>
                  <a:pt x="3725922" y="495814"/>
                </a:moveTo>
                <a:cubicBezTo>
                  <a:pt x="3733944" y="495814"/>
                  <a:pt x="3739778" y="502041"/>
                  <a:pt x="3739778" y="510602"/>
                </a:cubicBezTo>
                <a:cubicBezTo>
                  <a:pt x="3739778" y="518386"/>
                  <a:pt x="3733944" y="525391"/>
                  <a:pt x="3725922" y="525391"/>
                </a:cubicBezTo>
                <a:cubicBezTo>
                  <a:pt x="3719359" y="525391"/>
                  <a:pt x="3713525" y="518386"/>
                  <a:pt x="3713525" y="510602"/>
                </a:cubicBezTo>
                <a:cubicBezTo>
                  <a:pt x="3713525" y="502041"/>
                  <a:pt x="3719359" y="495814"/>
                  <a:pt x="3725922" y="495814"/>
                </a:cubicBezTo>
                <a:close/>
                <a:moveTo>
                  <a:pt x="3655091" y="495814"/>
                </a:moveTo>
                <a:cubicBezTo>
                  <a:pt x="3662384" y="495814"/>
                  <a:pt x="3668947" y="502041"/>
                  <a:pt x="3668947" y="510602"/>
                </a:cubicBezTo>
                <a:cubicBezTo>
                  <a:pt x="3668947" y="518386"/>
                  <a:pt x="3662384" y="525391"/>
                  <a:pt x="3655091" y="525391"/>
                </a:cubicBezTo>
                <a:cubicBezTo>
                  <a:pt x="3647069" y="525391"/>
                  <a:pt x="3642694" y="518386"/>
                  <a:pt x="3642694" y="510602"/>
                </a:cubicBezTo>
                <a:cubicBezTo>
                  <a:pt x="3642694" y="502041"/>
                  <a:pt x="3647069" y="495814"/>
                  <a:pt x="3655091" y="495814"/>
                </a:cubicBezTo>
                <a:close/>
                <a:moveTo>
                  <a:pt x="3583280" y="495814"/>
                </a:moveTo>
                <a:cubicBezTo>
                  <a:pt x="3591064" y="495814"/>
                  <a:pt x="3598069" y="502041"/>
                  <a:pt x="3598069" y="510602"/>
                </a:cubicBezTo>
                <a:cubicBezTo>
                  <a:pt x="3598069" y="518386"/>
                  <a:pt x="3591064" y="525391"/>
                  <a:pt x="3583280" y="525391"/>
                </a:cubicBezTo>
                <a:cubicBezTo>
                  <a:pt x="3574718" y="525391"/>
                  <a:pt x="3568491" y="518386"/>
                  <a:pt x="3568491" y="510602"/>
                </a:cubicBezTo>
                <a:cubicBezTo>
                  <a:pt x="3568491" y="502041"/>
                  <a:pt x="3574718" y="495814"/>
                  <a:pt x="3583280" y="495814"/>
                </a:cubicBezTo>
                <a:close/>
                <a:moveTo>
                  <a:pt x="3512449" y="495814"/>
                </a:moveTo>
                <a:cubicBezTo>
                  <a:pt x="3520232" y="495814"/>
                  <a:pt x="3527237" y="502041"/>
                  <a:pt x="3527237" y="510602"/>
                </a:cubicBezTo>
                <a:cubicBezTo>
                  <a:pt x="3527237" y="518386"/>
                  <a:pt x="3520232" y="525391"/>
                  <a:pt x="3512449" y="525391"/>
                </a:cubicBezTo>
                <a:cubicBezTo>
                  <a:pt x="3503887" y="525391"/>
                  <a:pt x="3497661" y="518386"/>
                  <a:pt x="3497661" y="510602"/>
                </a:cubicBezTo>
                <a:cubicBezTo>
                  <a:pt x="3497661" y="502041"/>
                  <a:pt x="3503887" y="495814"/>
                  <a:pt x="3512449" y="495814"/>
                </a:cubicBezTo>
                <a:close/>
                <a:moveTo>
                  <a:pt x="3440686" y="495814"/>
                </a:moveTo>
                <a:cubicBezTo>
                  <a:pt x="3448708" y="495814"/>
                  <a:pt x="3453083" y="502041"/>
                  <a:pt x="3453083" y="510602"/>
                </a:cubicBezTo>
                <a:cubicBezTo>
                  <a:pt x="3453083" y="518386"/>
                  <a:pt x="3448708" y="525391"/>
                  <a:pt x="3440686" y="525391"/>
                </a:cubicBezTo>
                <a:cubicBezTo>
                  <a:pt x="3433393" y="525391"/>
                  <a:pt x="3426830" y="518386"/>
                  <a:pt x="3426830" y="510602"/>
                </a:cubicBezTo>
                <a:cubicBezTo>
                  <a:pt x="3426830" y="502041"/>
                  <a:pt x="3433393" y="495814"/>
                  <a:pt x="3440686" y="495814"/>
                </a:cubicBezTo>
                <a:close/>
                <a:moveTo>
                  <a:pt x="3369857" y="495814"/>
                </a:moveTo>
                <a:cubicBezTo>
                  <a:pt x="3376420" y="495814"/>
                  <a:pt x="3382254" y="502041"/>
                  <a:pt x="3382254" y="510602"/>
                </a:cubicBezTo>
                <a:cubicBezTo>
                  <a:pt x="3382254" y="518386"/>
                  <a:pt x="3376420" y="525391"/>
                  <a:pt x="3369857" y="525391"/>
                </a:cubicBezTo>
                <a:cubicBezTo>
                  <a:pt x="3362564" y="525391"/>
                  <a:pt x="3356001" y="518386"/>
                  <a:pt x="3356001" y="510602"/>
                </a:cubicBezTo>
                <a:cubicBezTo>
                  <a:pt x="3356001" y="502041"/>
                  <a:pt x="3362564" y="495814"/>
                  <a:pt x="3369857" y="495814"/>
                </a:cubicBezTo>
                <a:close/>
                <a:moveTo>
                  <a:pt x="3299094" y="495814"/>
                </a:moveTo>
                <a:cubicBezTo>
                  <a:pt x="3305656" y="495814"/>
                  <a:pt x="3311491" y="502041"/>
                  <a:pt x="3311491" y="510602"/>
                </a:cubicBezTo>
                <a:cubicBezTo>
                  <a:pt x="3311491" y="518386"/>
                  <a:pt x="3305656" y="525391"/>
                  <a:pt x="3299094" y="525391"/>
                </a:cubicBezTo>
                <a:cubicBezTo>
                  <a:pt x="3291802" y="525391"/>
                  <a:pt x="3285240" y="518386"/>
                  <a:pt x="3285240" y="510602"/>
                </a:cubicBezTo>
                <a:cubicBezTo>
                  <a:pt x="3285240" y="502041"/>
                  <a:pt x="3291802" y="495814"/>
                  <a:pt x="3299094" y="495814"/>
                </a:cubicBezTo>
                <a:close/>
                <a:moveTo>
                  <a:pt x="3226805" y="495814"/>
                </a:moveTo>
                <a:cubicBezTo>
                  <a:pt x="3234825" y="495814"/>
                  <a:pt x="3240660" y="502041"/>
                  <a:pt x="3240660" y="510602"/>
                </a:cubicBezTo>
                <a:cubicBezTo>
                  <a:pt x="3240660" y="518386"/>
                  <a:pt x="3234825" y="525391"/>
                  <a:pt x="3226805" y="525391"/>
                </a:cubicBezTo>
                <a:cubicBezTo>
                  <a:pt x="3220242" y="525391"/>
                  <a:pt x="3214406" y="518386"/>
                  <a:pt x="3214406" y="510602"/>
                </a:cubicBezTo>
                <a:cubicBezTo>
                  <a:pt x="3214406" y="502041"/>
                  <a:pt x="3220242" y="495814"/>
                  <a:pt x="3226805" y="495814"/>
                </a:cubicBezTo>
                <a:close/>
                <a:moveTo>
                  <a:pt x="3152602" y="495814"/>
                </a:moveTo>
                <a:cubicBezTo>
                  <a:pt x="3159895" y="495814"/>
                  <a:pt x="3166454" y="502041"/>
                  <a:pt x="3166454" y="510602"/>
                </a:cubicBezTo>
                <a:cubicBezTo>
                  <a:pt x="3166454" y="518386"/>
                  <a:pt x="3159895" y="525391"/>
                  <a:pt x="3152602" y="525391"/>
                </a:cubicBezTo>
                <a:cubicBezTo>
                  <a:pt x="3146038" y="525391"/>
                  <a:pt x="3140203" y="518386"/>
                  <a:pt x="3140203" y="510602"/>
                </a:cubicBezTo>
                <a:cubicBezTo>
                  <a:pt x="3140203" y="502041"/>
                  <a:pt x="3146038" y="495814"/>
                  <a:pt x="3152602" y="495814"/>
                </a:cubicBezTo>
                <a:close/>
                <a:moveTo>
                  <a:pt x="2439944" y="428356"/>
                </a:moveTo>
                <a:cubicBezTo>
                  <a:pt x="2448502" y="428356"/>
                  <a:pt x="2454729" y="432731"/>
                  <a:pt x="2454729" y="440753"/>
                </a:cubicBezTo>
                <a:cubicBezTo>
                  <a:pt x="2454729" y="448046"/>
                  <a:pt x="2448502" y="454610"/>
                  <a:pt x="2439944" y="454610"/>
                </a:cubicBezTo>
                <a:cubicBezTo>
                  <a:pt x="2432159" y="454610"/>
                  <a:pt x="2425156" y="448046"/>
                  <a:pt x="2425156" y="440753"/>
                </a:cubicBezTo>
                <a:cubicBezTo>
                  <a:pt x="2425156" y="432731"/>
                  <a:pt x="2432159" y="428356"/>
                  <a:pt x="2439944" y="428356"/>
                </a:cubicBezTo>
                <a:close/>
                <a:moveTo>
                  <a:pt x="2369110" y="428356"/>
                </a:moveTo>
                <a:cubicBezTo>
                  <a:pt x="2377672" y="428356"/>
                  <a:pt x="2383898" y="432731"/>
                  <a:pt x="2383898" y="440753"/>
                </a:cubicBezTo>
                <a:cubicBezTo>
                  <a:pt x="2383898" y="448046"/>
                  <a:pt x="2377672" y="454610"/>
                  <a:pt x="2369110" y="454610"/>
                </a:cubicBezTo>
                <a:cubicBezTo>
                  <a:pt x="2361327" y="454610"/>
                  <a:pt x="2354319" y="448046"/>
                  <a:pt x="2354319" y="440753"/>
                </a:cubicBezTo>
                <a:cubicBezTo>
                  <a:pt x="2354319" y="432731"/>
                  <a:pt x="2361327" y="428356"/>
                  <a:pt x="2369110" y="428356"/>
                </a:cubicBezTo>
                <a:close/>
                <a:moveTo>
                  <a:pt x="2298278" y="428356"/>
                </a:moveTo>
                <a:cubicBezTo>
                  <a:pt x="2306842" y="428356"/>
                  <a:pt x="2313066" y="432731"/>
                  <a:pt x="2313066" y="440753"/>
                </a:cubicBezTo>
                <a:cubicBezTo>
                  <a:pt x="2313066" y="448046"/>
                  <a:pt x="2306842" y="454610"/>
                  <a:pt x="2298278" y="454610"/>
                </a:cubicBezTo>
                <a:cubicBezTo>
                  <a:pt x="2290494" y="454610"/>
                  <a:pt x="2283490" y="448046"/>
                  <a:pt x="2283490" y="440753"/>
                </a:cubicBezTo>
                <a:cubicBezTo>
                  <a:pt x="2283490" y="432731"/>
                  <a:pt x="2290494" y="428356"/>
                  <a:pt x="2298278" y="428356"/>
                </a:cubicBezTo>
                <a:close/>
                <a:moveTo>
                  <a:pt x="2226514" y="428356"/>
                </a:moveTo>
                <a:cubicBezTo>
                  <a:pt x="2234537" y="428356"/>
                  <a:pt x="2238914" y="432731"/>
                  <a:pt x="2238914" y="440753"/>
                </a:cubicBezTo>
                <a:cubicBezTo>
                  <a:pt x="2238914" y="448046"/>
                  <a:pt x="2234537" y="454610"/>
                  <a:pt x="2226514" y="454610"/>
                </a:cubicBezTo>
                <a:cubicBezTo>
                  <a:pt x="2218492" y="454610"/>
                  <a:pt x="2212656" y="448046"/>
                  <a:pt x="2212656" y="440753"/>
                </a:cubicBezTo>
                <a:cubicBezTo>
                  <a:pt x="2212656" y="432731"/>
                  <a:pt x="2218492" y="428356"/>
                  <a:pt x="2226514" y="428356"/>
                </a:cubicBezTo>
                <a:close/>
                <a:moveTo>
                  <a:pt x="2155682" y="428356"/>
                </a:moveTo>
                <a:cubicBezTo>
                  <a:pt x="2161517" y="428356"/>
                  <a:pt x="2168079" y="432731"/>
                  <a:pt x="2168079" y="440753"/>
                </a:cubicBezTo>
                <a:cubicBezTo>
                  <a:pt x="2168079" y="448046"/>
                  <a:pt x="2161517" y="454610"/>
                  <a:pt x="2155682" y="454610"/>
                </a:cubicBezTo>
                <a:cubicBezTo>
                  <a:pt x="2147658" y="454610"/>
                  <a:pt x="2141825" y="448046"/>
                  <a:pt x="2141825" y="440753"/>
                </a:cubicBezTo>
                <a:cubicBezTo>
                  <a:pt x="2141825" y="432731"/>
                  <a:pt x="2147658" y="428356"/>
                  <a:pt x="2155682" y="428356"/>
                </a:cubicBezTo>
                <a:close/>
                <a:moveTo>
                  <a:pt x="2084846" y="428356"/>
                </a:moveTo>
                <a:cubicBezTo>
                  <a:pt x="2090682" y="428356"/>
                  <a:pt x="2097246" y="432731"/>
                  <a:pt x="2097246" y="440753"/>
                </a:cubicBezTo>
                <a:cubicBezTo>
                  <a:pt x="2097246" y="448046"/>
                  <a:pt x="2090682" y="454610"/>
                  <a:pt x="2084846" y="454610"/>
                </a:cubicBezTo>
                <a:cubicBezTo>
                  <a:pt x="2076827" y="454610"/>
                  <a:pt x="2070991" y="448046"/>
                  <a:pt x="2070991" y="440753"/>
                </a:cubicBezTo>
                <a:cubicBezTo>
                  <a:pt x="2070991" y="432731"/>
                  <a:pt x="2076827" y="428356"/>
                  <a:pt x="2084846" y="428356"/>
                </a:cubicBezTo>
                <a:close/>
                <a:moveTo>
                  <a:pt x="2011832" y="428356"/>
                </a:moveTo>
                <a:cubicBezTo>
                  <a:pt x="2019855" y="428356"/>
                  <a:pt x="2026418" y="432731"/>
                  <a:pt x="2026418" y="440753"/>
                </a:cubicBezTo>
                <a:cubicBezTo>
                  <a:pt x="2026418" y="448046"/>
                  <a:pt x="2019855" y="454610"/>
                  <a:pt x="2011832" y="454610"/>
                </a:cubicBezTo>
                <a:cubicBezTo>
                  <a:pt x="2005999" y="454610"/>
                  <a:pt x="2000165" y="448046"/>
                  <a:pt x="2000165" y="440753"/>
                </a:cubicBezTo>
                <a:cubicBezTo>
                  <a:pt x="2000165" y="432731"/>
                  <a:pt x="2005999" y="428356"/>
                  <a:pt x="2011832" y="428356"/>
                </a:cubicBezTo>
                <a:close/>
                <a:moveTo>
                  <a:pt x="1938362" y="428356"/>
                </a:moveTo>
                <a:cubicBezTo>
                  <a:pt x="1946382" y="428356"/>
                  <a:pt x="1952216" y="432731"/>
                  <a:pt x="1952216" y="440753"/>
                </a:cubicBezTo>
                <a:cubicBezTo>
                  <a:pt x="1952216" y="448046"/>
                  <a:pt x="1946382" y="454610"/>
                  <a:pt x="1938362" y="454610"/>
                </a:cubicBezTo>
                <a:cubicBezTo>
                  <a:pt x="1932525" y="454610"/>
                  <a:pt x="1925965" y="448046"/>
                  <a:pt x="1925965" y="440753"/>
                </a:cubicBezTo>
                <a:cubicBezTo>
                  <a:pt x="1925965" y="432731"/>
                  <a:pt x="1932525" y="428356"/>
                  <a:pt x="1938362" y="428356"/>
                </a:cubicBezTo>
                <a:close/>
                <a:moveTo>
                  <a:pt x="1867525" y="428356"/>
                </a:moveTo>
                <a:cubicBezTo>
                  <a:pt x="1875547" y="428356"/>
                  <a:pt x="1881384" y="432731"/>
                  <a:pt x="1881384" y="440753"/>
                </a:cubicBezTo>
                <a:cubicBezTo>
                  <a:pt x="1881384" y="448046"/>
                  <a:pt x="1875547" y="454610"/>
                  <a:pt x="1867525" y="454610"/>
                </a:cubicBezTo>
                <a:cubicBezTo>
                  <a:pt x="1860232" y="454610"/>
                  <a:pt x="1855126" y="448046"/>
                  <a:pt x="1855126" y="440753"/>
                </a:cubicBezTo>
                <a:cubicBezTo>
                  <a:pt x="1855126" y="432731"/>
                  <a:pt x="1860232" y="428356"/>
                  <a:pt x="1867525" y="428356"/>
                </a:cubicBezTo>
                <a:close/>
                <a:moveTo>
                  <a:pt x="1799085" y="428356"/>
                </a:moveTo>
                <a:cubicBezTo>
                  <a:pt x="1807644" y="428356"/>
                  <a:pt x="1813873" y="434190"/>
                  <a:pt x="1813873" y="440753"/>
                </a:cubicBezTo>
                <a:cubicBezTo>
                  <a:pt x="1813873" y="448046"/>
                  <a:pt x="1807644" y="454610"/>
                  <a:pt x="1799085" y="454610"/>
                </a:cubicBezTo>
                <a:cubicBezTo>
                  <a:pt x="1790521" y="454610"/>
                  <a:pt x="1784298" y="448046"/>
                  <a:pt x="1784298" y="440753"/>
                </a:cubicBezTo>
                <a:cubicBezTo>
                  <a:pt x="1784298" y="434190"/>
                  <a:pt x="1790521" y="428356"/>
                  <a:pt x="1799085" y="428356"/>
                </a:cubicBezTo>
                <a:close/>
                <a:moveTo>
                  <a:pt x="1728260" y="428356"/>
                </a:moveTo>
                <a:cubicBezTo>
                  <a:pt x="1736822" y="428356"/>
                  <a:pt x="1743046" y="434190"/>
                  <a:pt x="1743046" y="440753"/>
                </a:cubicBezTo>
                <a:cubicBezTo>
                  <a:pt x="1743046" y="448046"/>
                  <a:pt x="1736822" y="454610"/>
                  <a:pt x="1728260" y="454610"/>
                </a:cubicBezTo>
                <a:cubicBezTo>
                  <a:pt x="1719694" y="454610"/>
                  <a:pt x="1713469" y="448046"/>
                  <a:pt x="1713469" y="440753"/>
                </a:cubicBezTo>
                <a:cubicBezTo>
                  <a:pt x="1713469" y="434190"/>
                  <a:pt x="1719694" y="428356"/>
                  <a:pt x="1728260" y="428356"/>
                </a:cubicBezTo>
                <a:close/>
                <a:moveTo>
                  <a:pt x="1657426" y="428356"/>
                </a:moveTo>
                <a:cubicBezTo>
                  <a:pt x="1665212" y="428356"/>
                  <a:pt x="1672218" y="434190"/>
                  <a:pt x="1672218" y="440753"/>
                </a:cubicBezTo>
                <a:cubicBezTo>
                  <a:pt x="1672218" y="448046"/>
                  <a:pt x="1665212" y="454610"/>
                  <a:pt x="1657426" y="454610"/>
                </a:cubicBezTo>
                <a:cubicBezTo>
                  <a:pt x="1648870" y="454610"/>
                  <a:pt x="1642647" y="448046"/>
                  <a:pt x="1642647" y="440753"/>
                </a:cubicBezTo>
                <a:cubicBezTo>
                  <a:pt x="1642647" y="434190"/>
                  <a:pt x="1648870" y="428356"/>
                  <a:pt x="1657426" y="428356"/>
                </a:cubicBezTo>
                <a:close/>
                <a:moveTo>
                  <a:pt x="1582294" y="428356"/>
                </a:moveTo>
                <a:cubicBezTo>
                  <a:pt x="1589590" y="428356"/>
                  <a:pt x="1594697" y="434190"/>
                  <a:pt x="1594697" y="440753"/>
                </a:cubicBezTo>
                <a:cubicBezTo>
                  <a:pt x="1594697" y="448046"/>
                  <a:pt x="1589590" y="454610"/>
                  <a:pt x="1582294" y="454610"/>
                </a:cubicBezTo>
                <a:cubicBezTo>
                  <a:pt x="1574274" y="454610"/>
                  <a:pt x="1568438" y="448046"/>
                  <a:pt x="1568438" y="440753"/>
                </a:cubicBezTo>
                <a:cubicBezTo>
                  <a:pt x="1568438" y="434190"/>
                  <a:pt x="1574274" y="428356"/>
                  <a:pt x="1582294" y="428356"/>
                </a:cubicBezTo>
                <a:close/>
                <a:moveTo>
                  <a:pt x="1512195" y="428356"/>
                </a:moveTo>
                <a:cubicBezTo>
                  <a:pt x="1518027" y="428356"/>
                  <a:pt x="1523862" y="434190"/>
                  <a:pt x="1523862" y="440753"/>
                </a:cubicBezTo>
                <a:cubicBezTo>
                  <a:pt x="1523862" y="448046"/>
                  <a:pt x="1518027" y="454610"/>
                  <a:pt x="1512195" y="454610"/>
                </a:cubicBezTo>
                <a:cubicBezTo>
                  <a:pt x="1504171" y="454610"/>
                  <a:pt x="1497610" y="448046"/>
                  <a:pt x="1497610" y="440753"/>
                </a:cubicBezTo>
                <a:cubicBezTo>
                  <a:pt x="1497610" y="434190"/>
                  <a:pt x="1504171" y="428356"/>
                  <a:pt x="1512195" y="428356"/>
                </a:cubicBezTo>
                <a:close/>
                <a:moveTo>
                  <a:pt x="1439171" y="428356"/>
                </a:moveTo>
                <a:cubicBezTo>
                  <a:pt x="1447188" y="428356"/>
                  <a:pt x="1453023" y="434190"/>
                  <a:pt x="1453023" y="440753"/>
                </a:cubicBezTo>
                <a:cubicBezTo>
                  <a:pt x="1453023" y="448046"/>
                  <a:pt x="1447188" y="454610"/>
                  <a:pt x="1439171" y="454610"/>
                </a:cubicBezTo>
                <a:cubicBezTo>
                  <a:pt x="1433336" y="454610"/>
                  <a:pt x="1426771" y="448046"/>
                  <a:pt x="1426771" y="440753"/>
                </a:cubicBezTo>
                <a:cubicBezTo>
                  <a:pt x="1426771" y="434190"/>
                  <a:pt x="1433336" y="428356"/>
                  <a:pt x="1439171" y="428356"/>
                </a:cubicBezTo>
                <a:close/>
                <a:moveTo>
                  <a:pt x="1368344" y="428356"/>
                </a:moveTo>
                <a:cubicBezTo>
                  <a:pt x="1376365" y="428356"/>
                  <a:pt x="1382196" y="434190"/>
                  <a:pt x="1382196" y="440753"/>
                </a:cubicBezTo>
                <a:cubicBezTo>
                  <a:pt x="1382196" y="448046"/>
                  <a:pt x="1376365" y="454610"/>
                  <a:pt x="1368344" y="454610"/>
                </a:cubicBezTo>
                <a:cubicBezTo>
                  <a:pt x="1362508" y="454610"/>
                  <a:pt x="1355948" y="448046"/>
                  <a:pt x="1355948" y="440753"/>
                </a:cubicBezTo>
                <a:cubicBezTo>
                  <a:pt x="1355948" y="434190"/>
                  <a:pt x="1362508" y="428356"/>
                  <a:pt x="1368344" y="428356"/>
                </a:cubicBezTo>
                <a:close/>
                <a:moveTo>
                  <a:pt x="1297515" y="428356"/>
                </a:moveTo>
                <a:cubicBezTo>
                  <a:pt x="1305538" y="428356"/>
                  <a:pt x="1311372" y="434190"/>
                  <a:pt x="1311372" y="440753"/>
                </a:cubicBezTo>
                <a:cubicBezTo>
                  <a:pt x="1311372" y="448046"/>
                  <a:pt x="1305538" y="454610"/>
                  <a:pt x="1297515" y="454610"/>
                </a:cubicBezTo>
                <a:cubicBezTo>
                  <a:pt x="1289495" y="454610"/>
                  <a:pt x="1285118" y="448046"/>
                  <a:pt x="1285118" y="440753"/>
                </a:cubicBezTo>
                <a:cubicBezTo>
                  <a:pt x="1285118" y="434190"/>
                  <a:pt x="1289495" y="428356"/>
                  <a:pt x="1297515" y="428356"/>
                </a:cubicBezTo>
                <a:close/>
                <a:moveTo>
                  <a:pt x="1225703" y="428356"/>
                </a:moveTo>
                <a:cubicBezTo>
                  <a:pt x="1233487" y="428356"/>
                  <a:pt x="1240491" y="434190"/>
                  <a:pt x="1240491" y="440753"/>
                </a:cubicBezTo>
                <a:cubicBezTo>
                  <a:pt x="1240491" y="448046"/>
                  <a:pt x="1233487" y="454610"/>
                  <a:pt x="1225703" y="454610"/>
                </a:cubicBezTo>
                <a:cubicBezTo>
                  <a:pt x="1217156" y="454610"/>
                  <a:pt x="1210925" y="448046"/>
                  <a:pt x="1210925" y="440753"/>
                </a:cubicBezTo>
                <a:cubicBezTo>
                  <a:pt x="1210925" y="434190"/>
                  <a:pt x="1217156" y="428356"/>
                  <a:pt x="1225703" y="428356"/>
                </a:cubicBezTo>
                <a:close/>
                <a:moveTo>
                  <a:pt x="1154886" y="428356"/>
                </a:moveTo>
                <a:cubicBezTo>
                  <a:pt x="1162673" y="428356"/>
                  <a:pt x="1169676" y="434190"/>
                  <a:pt x="1169676" y="440753"/>
                </a:cubicBezTo>
                <a:cubicBezTo>
                  <a:pt x="1169676" y="448046"/>
                  <a:pt x="1162673" y="454610"/>
                  <a:pt x="1154886" y="454610"/>
                </a:cubicBezTo>
                <a:cubicBezTo>
                  <a:pt x="1146323" y="454610"/>
                  <a:pt x="1140096" y="448046"/>
                  <a:pt x="1140096" y="440753"/>
                </a:cubicBezTo>
                <a:cubicBezTo>
                  <a:pt x="1140096" y="434190"/>
                  <a:pt x="1146323" y="428356"/>
                  <a:pt x="1154886" y="428356"/>
                </a:cubicBezTo>
                <a:close/>
                <a:moveTo>
                  <a:pt x="1084056" y="428356"/>
                </a:moveTo>
                <a:cubicBezTo>
                  <a:pt x="1091840" y="428356"/>
                  <a:pt x="1098844" y="434190"/>
                  <a:pt x="1098844" y="440753"/>
                </a:cubicBezTo>
                <a:cubicBezTo>
                  <a:pt x="1098844" y="448046"/>
                  <a:pt x="1091840" y="454610"/>
                  <a:pt x="1084056" y="454610"/>
                </a:cubicBezTo>
                <a:cubicBezTo>
                  <a:pt x="1075492" y="454610"/>
                  <a:pt x="1069267" y="448046"/>
                  <a:pt x="1069267" y="440753"/>
                </a:cubicBezTo>
                <a:cubicBezTo>
                  <a:pt x="1069267" y="434190"/>
                  <a:pt x="1075492" y="428356"/>
                  <a:pt x="1084056" y="428356"/>
                </a:cubicBezTo>
                <a:close/>
                <a:moveTo>
                  <a:pt x="1013015" y="428356"/>
                </a:moveTo>
                <a:cubicBezTo>
                  <a:pt x="1020312" y="428356"/>
                  <a:pt x="1024685" y="434190"/>
                  <a:pt x="1024685" y="440753"/>
                </a:cubicBezTo>
                <a:cubicBezTo>
                  <a:pt x="1024685" y="448046"/>
                  <a:pt x="1020312" y="454610"/>
                  <a:pt x="1013015" y="454610"/>
                </a:cubicBezTo>
                <a:cubicBezTo>
                  <a:pt x="1004998" y="454610"/>
                  <a:pt x="998434" y="448046"/>
                  <a:pt x="998434" y="440753"/>
                </a:cubicBezTo>
                <a:cubicBezTo>
                  <a:pt x="998434" y="434190"/>
                  <a:pt x="1004998" y="428356"/>
                  <a:pt x="1013015" y="428356"/>
                </a:cubicBezTo>
                <a:close/>
                <a:moveTo>
                  <a:pt x="941465" y="428356"/>
                </a:moveTo>
                <a:cubicBezTo>
                  <a:pt x="948030" y="428356"/>
                  <a:pt x="953864" y="434190"/>
                  <a:pt x="953864" y="440753"/>
                </a:cubicBezTo>
                <a:cubicBezTo>
                  <a:pt x="953864" y="448046"/>
                  <a:pt x="948030" y="454610"/>
                  <a:pt x="941465" y="454610"/>
                </a:cubicBezTo>
                <a:cubicBezTo>
                  <a:pt x="934168" y="454610"/>
                  <a:pt x="927611" y="448046"/>
                  <a:pt x="927611" y="440753"/>
                </a:cubicBezTo>
                <a:cubicBezTo>
                  <a:pt x="927611" y="434190"/>
                  <a:pt x="934168" y="428356"/>
                  <a:pt x="941465" y="428356"/>
                </a:cubicBezTo>
                <a:close/>
                <a:moveTo>
                  <a:pt x="870633" y="428356"/>
                </a:moveTo>
                <a:cubicBezTo>
                  <a:pt x="877194" y="428356"/>
                  <a:pt x="883030" y="434190"/>
                  <a:pt x="883030" y="440753"/>
                </a:cubicBezTo>
                <a:cubicBezTo>
                  <a:pt x="883030" y="448046"/>
                  <a:pt x="877194" y="454610"/>
                  <a:pt x="870633" y="454610"/>
                </a:cubicBezTo>
                <a:cubicBezTo>
                  <a:pt x="863341" y="454610"/>
                  <a:pt x="856774" y="448046"/>
                  <a:pt x="856774" y="440753"/>
                </a:cubicBezTo>
                <a:cubicBezTo>
                  <a:pt x="856774" y="434190"/>
                  <a:pt x="863341" y="428356"/>
                  <a:pt x="870633" y="428356"/>
                </a:cubicBezTo>
                <a:close/>
                <a:moveTo>
                  <a:pt x="798344" y="428356"/>
                </a:moveTo>
                <a:cubicBezTo>
                  <a:pt x="806370" y="428356"/>
                  <a:pt x="812196" y="434190"/>
                  <a:pt x="812196" y="440753"/>
                </a:cubicBezTo>
                <a:cubicBezTo>
                  <a:pt x="812196" y="448046"/>
                  <a:pt x="806370" y="454610"/>
                  <a:pt x="798344" y="454610"/>
                </a:cubicBezTo>
                <a:cubicBezTo>
                  <a:pt x="792510" y="454610"/>
                  <a:pt x="785947" y="448046"/>
                  <a:pt x="785947" y="440753"/>
                </a:cubicBezTo>
                <a:cubicBezTo>
                  <a:pt x="785947" y="434190"/>
                  <a:pt x="792510" y="428356"/>
                  <a:pt x="798344" y="428356"/>
                </a:cubicBezTo>
                <a:close/>
                <a:moveTo>
                  <a:pt x="724138" y="428356"/>
                </a:moveTo>
                <a:cubicBezTo>
                  <a:pt x="731434" y="428356"/>
                  <a:pt x="738002" y="434190"/>
                  <a:pt x="738002" y="442212"/>
                </a:cubicBezTo>
                <a:cubicBezTo>
                  <a:pt x="738002" y="448046"/>
                  <a:pt x="731434" y="454610"/>
                  <a:pt x="724138" y="454610"/>
                </a:cubicBezTo>
                <a:cubicBezTo>
                  <a:pt x="717578" y="454610"/>
                  <a:pt x="711747" y="448046"/>
                  <a:pt x="711747" y="442212"/>
                </a:cubicBezTo>
                <a:cubicBezTo>
                  <a:pt x="711747" y="434190"/>
                  <a:pt x="717578" y="428356"/>
                  <a:pt x="724138" y="428356"/>
                </a:cubicBezTo>
                <a:close/>
                <a:moveTo>
                  <a:pt x="653312" y="428356"/>
                </a:moveTo>
                <a:cubicBezTo>
                  <a:pt x="660604" y="428356"/>
                  <a:pt x="667165" y="434190"/>
                  <a:pt x="667165" y="442212"/>
                </a:cubicBezTo>
                <a:cubicBezTo>
                  <a:pt x="667165" y="448046"/>
                  <a:pt x="660604" y="454610"/>
                  <a:pt x="653312" y="454610"/>
                </a:cubicBezTo>
                <a:cubicBezTo>
                  <a:pt x="645288" y="454610"/>
                  <a:pt x="640912" y="448046"/>
                  <a:pt x="640912" y="442212"/>
                </a:cubicBezTo>
                <a:cubicBezTo>
                  <a:pt x="640912" y="434190"/>
                  <a:pt x="645288" y="428356"/>
                  <a:pt x="653312" y="428356"/>
                </a:cubicBezTo>
                <a:close/>
                <a:moveTo>
                  <a:pt x="3796752" y="424982"/>
                </a:moveTo>
                <a:cubicBezTo>
                  <a:pt x="3804774" y="424982"/>
                  <a:pt x="3810608" y="431209"/>
                  <a:pt x="3810608" y="439771"/>
                </a:cubicBezTo>
                <a:cubicBezTo>
                  <a:pt x="3810608" y="447555"/>
                  <a:pt x="3804774" y="454560"/>
                  <a:pt x="3796752" y="454560"/>
                </a:cubicBezTo>
                <a:cubicBezTo>
                  <a:pt x="3790918" y="454560"/>
                  <a:pt x="3784355" y="447555"/>
                  <a:pt x="3784355" y="439771"/>
                </a:cubicBezTo>
                <a:cubicBezTo>
                  <a:pt x="3784355" y="431209"/>
                  <a:pt x="3790918" y="424982"/>
                  <a:pt x="3796752" y="424982"/>
                </a:cubicBezTo>
                <a:close/>
                <a:moveTo>
                  <a:pt x="3725922" y="424982"/>
                </a:moveTo>
                <a:cubicBezTo>
                  <a:pt x="3733944" y="424982"/>
                  <a:pt x="3739778" y="431209"/>
                  <a:pt x="3739778" y="439771"/>
                </a:cubicBezTo>
                <a:cubicBezTo>
                  <a:pt x="3739778" y="447555"/>
                  <a:pt x="3733944" y="454560"/>
                  <a:pt x="3725922" y="454560"/>
                </a:cubicBezTo>
                <a:cubicBezTo>
                  <a:pt x="3719359" y="454560"/>
                  <a:pt x="3713525" y="447555"/>
                  <a:pt x="3713525" y="439771"/>
                </a:cubicBezTo>
                <a:cubicBezTo>
                  <a:pt x="3713525" y="431209"/>
                  <a:pt x="3717900" y="424982"/>
                  <a:pt x="3725922" y="424982"/>
                </a:cubicBezTo>
                <a:close/>
                <a:moveTo>
                  <a:pt x="3655091" y="424982"/>
                </a:moveTo>
                <a:cubicBezTo>
                  <a:pt x="3662384" y="424982"/>
                  <a:pt x="3668947" y="431209"/>
                  <a:pt x="3668947" y="439771"/>
                </a:cubicBezTo>
                <a:cubicBezTo>
                  <a:pt x="3668947" y="447555"/>
                  <a:pt x="3662384" y="454560"/>
                  <a:pt x="3655091" y="454560"/>
                </a:cubicBezTo>
                <a:cubicBezTo>
                  <a:pt x="3647069" y="454560"/>
                  <a:pt x="3642694" y="447555"/>
                  <a:pt x="3642694" y="439771"/>
                </a:cubicBezTo>
                <a:cubicBezTo>
                  <a:pt x="3642694" y="431209"/>
                  <a:pt x="3647069" y="424982"/>
                  <a:pt x="3655091" y="424982"/>
                </a:cubicBezTo>
                <a:close/>
                <a:moveTo>
                  <a:pt x="3583280" y="424982"/>
                </a:moveTo>
                <a:cubicBezTo>
                  <a:pt x="3591064" y="424982"/>
                  <a:pt x="3598069" y="431209"/>
                  <a:pt x="3598069" y="439771"/>
                </a:cubicBezTo>
                <a:cubicBezTo>
                  <a:pt x="3598069" y="447555"/>
                  <a:pt x="3591064" y="454560"/>
                  <a:pt x="3583280" y="454560"/>
                </a:cubicBezTo>
                <a:cubicBezTo>
                  <a:pt x="3574718" y="454560"/>
                  <a:pt x="3568491" y="447555"/>
                  <a:pt x="3568491" y="439771"/>
                </a:cubicBezTo>
                <a:cubicBezTo>
                  <a:pt x="3568491" y="431209"/>
                  <a:pt x="3574718" y="424982"/>
                  <a:pt x="3583280" y="424982"/>
                </a:cubicBezTo>
                <a:close/>
                <a:moveTo>
                  <a:pt x="3512449" y="424982"/>
                </a:moveTo>
                <a:cubicBezTo>
                  <a:pt x="3520232" y="424982"/>
                  <a:pt x="3527237" y="431209"/>
                  <a:pt x="3527237" y="439771"/>
                </a:cubicBezTo>
                <a:cubicBezTo>
                  <a:pt x="3527237" y="447555"/>
                  <a:pt x="3520232" y="454560"/>
                  <a:pt x="3512449" y="454560"/>
                </a:cubicBezTo>
                <a:cubicBezTo>
                  <a:pt x="3503887" y="454560"/>
                  <a:pt x="3497661" y="447555"/>
                  <a:pt x="3497661" y="439771"/>
                </a:cubicBezTo>
                <a:cubicBezTo>
                  <a:pt x="3497661" y="431209"/>
                  <a:pt x="3503887" y="424982"/>
                  <a:pt x="3512449" y="424982"/>
                </a:cubicBezTo>
                <a:close/>
                <a:moveTo>
                  <a:pt x="3440686" y="424982"/>
                </a:moveTo>
                <a:cubicBezTo>
                  <a:pt x="3448708" y="424982"/>
                  <a:pt x="3453083" y="431209"/>
                  <a:pt x="3453083" y="439771"/>
                </a:cubicBezTo>
                <a:cubicBezTo>
                  <a:pt x="3453083" y="447555"/>
                  <a:pt x="3448708" y="454560"/>
                  <a:pt x="3440686" y="454560"/>
                </a:cubicBezTo>
                <a:cubicBezTo>
                  <a:pt x="3433393" y="454560"/>
                  <a:pt x="3426830" y="447555"/>
                  <a:pt x="3426830" y="439771"/>
                </a:cubicBezTo>
                <a:cubicBezTo>
                  <a:pt x="3426830" y="431209"/>
                  <a:pt x="3433393" y="424982"/>
                  <a:pt x="3440686" y="424982"/>
                </a:cubicBezTo>
                <a:close/>
                <a:moveTo>
                  <a:pt x="3369857" y="424982"/>
                </a:moveTo>
                <a:cubicBezTo>
                  <a:pt x="3376420" y="424982"/>
                  <a:pt x="3382254" y="431209"/>
                  <a:pt x="3382254" y="439771"/>
                </a:cubicBezTo>
                <a:cubicBezTo>
                  <a:pt x="3382254" y="447555"/>
                  <a:pt x="3376420" y="454560"/>
                  <a:pt x="3369857" y="454560"/>
                </a:cubicBezTo>
                <a:cubicBezTo>
                  <a:pt x="3362564" y="454560"/>
                  <a:pt x="3356001" y="447555"/>
                  <a:pt x="3356001" y="439771"/>
                </a:cubicBezTo>
                <a:cubicBezTo>
                  <a:pt x="3356001" y="431209"/>
                  <a:pt x="3362564" y="424982"/>
                  <a:pt x="3369857" y="424982"/>
                </a:cubicBezTo>
                <a:close/>
                <a:moveTo>
                  <a:pt x="3299097" y="424982"/>
                </a:moveTo>
                <a:cubicBezTo>
                  <a:pt x="3305656" y="424982"/>
                  <a:pt x="3311491" y="431209"/>
                  <a:pt x="3311491" y="439771"/>
                </a:cubicBezTo>
                <a:cubicBezTo>
                  <a:pt x="3311491" y="447555"/>
                  <a:pt x="3305656" y="454560"/>
                  <a:pt x="3299097" y="454560"/>
                </a:cubicBezTo>
                <a:cubicBezTo>
                  <a:pt x="3291802" y="454560"/>
                  <a:pt x="3285240" y="447555"/>
                  <a:pt x="3285240" y="439771"/>
                </a:cubicBezTo>
                <a:cubicBezTo>
                  <a:pt x="3285240" y="431209"/>
                  <a:pt x="3291802" y="424982"/>
                  <a:pt x="3299097" y="424982"/>
                </a:cubicBezTo>
                <a:close/>
                <a:moveTo>
                  <a:pt x="3226805" y="424982"/>
                </a:moveTo>
                <a:cubicBezTo>
                  <a:pt x="3234825" y="424982"/>
                  <a:pt x="3240664" y="431209"/>
                  <a:pt x="3240664" y="439771"/>
                </a:cubicBezTo>
                <a:cubicBezTo>
                  <a:pt x="3240664" y="447555"/>
                  <a:pt x="3234825" y="454560"/>
                  <a:pt x="3226805" y="454560"/>
                </a:cubicBezTo>
                <a:cubicBezTo>
                  <a:pt x="3220242" y="454560"/>
                  <a:pt x="3214406" y="447555"/>
                  <a:pt x="3214406" y="439771"/>
                </a:cubicBezTo>
                <a:cubicBezTo>
                  <a:pt x="3214406" y="431209"/>
                  <a:pt x="3220242" y="424982"/>
                  <a:pt x="3226805" y="424982"/>
                </a:cubicBezTo>
                <a:close/>
                <a:moveTo>
                  <a:pt x="3152602" y="424982"/>
                </a:moveTo>
                <a:cubicBezTo>
                  <a:pt x="3159895" y="424982"/>
                  <a:pt x="3166460" y="431209"/>
                  <a:pt x="3166460" y="439771"/>
                </a:cubicBezTo>
                <a:cubicBezTo>
                  <a:pt x="3166460" y="447555"/>
                  <a:pt x="3159895" y="454560"/>
                  <a:pt x="3152602" y="454560"/>
                </a:cubicBezTo>
                <a:cubicBezTo>
                  <a:pt x="3146038" y="454560"/>
                  <a:pt x="3140203" y="447555"/>
                  <a:pt x="3140203" y="439771"/>
                </a:cubicBezTo>
                <a:cubicBezTo>
                  <a:pt x="3140203" y="431209"/>
                  <a:pt x="3146038" y="424982"/>
                  <a:pt x="3152602" y="424982"/>
                </a:cubicBezTo>
                <a:close/>
                <a:moveTo>
                  <a:pt x="3081772" y="424982"/>
                </a:moveTo>
                <a:cubicBezTo>
                  <a:pt x="3089064" y="424982"/>
                  <a:pt x="3095624" y="431209"/>
                  <a:pt x="3095624" y="439771"/>
                </a:cubicBezTo>
                <a:cubicBezTo>
                  <a:pt x="3095624" y="447555"/>
                  <a:pt x="3089064" y="454560"/>
                  <a:pt x="3081772" y="454560"/>
                </a:cubicBezTo>
                <a:cubicBezTo>
                  <a:pt x="3073748" y="454560"/>
                  <a:pt x="3069372" y="447555"/>
                  <a:pt x="3069372" y="439771"/>
                </a:cubicBezTo>
                <a:cubicBezTo>
                  <a:pt x="3069372" y="431209"/>
                  <a:pt x="3073748" y="424982"/>
                  <a:pt x="3081772" y="424982"/>
                </a:cubicBezTo>
                <a:close/>
                <a:moveTo>
                  <a:pt x="3013715" y="424982"/>
                </a:moveTo>
                <a:cubicBezTo>
                  <a:pt x="3021305" y="424982"/>
                  <a:pt x="3028135" y="431209"/>
                  <a:pt x="3028135" y="439771"/>
                </a:cubicBezTo>
                <a:cubicBezTo>
                  <a:pt x="3028135" y="447555"/>
                  <a:pt x="3021305" y="454560"/>
                  <a:pt x="3013715" y="454560"/>
                </a:cubicBezTo>
                <a:cubicBezTo>
                  <a:pt x="3005368" y="454560"/>
                  <a:pt x="2998539" y="447555"/>
                  <a:pt x="2998539" y="439771"/>
                </a:cubicBezTo>
                <a:cubicBezTo>
                  <a:pt x="2998539" y="431209"/>
                  <a:pt x="3005368" y="424982"/>
                  <a:pt x="3013715" y="424982"/>
                </a:cubicBezTo>
                <a:close/>
                <a:moveTo>
                  <a:pt x="2942491" y="424982"/>
                </a:moveTo>
                <a:cubicBezTo>
                  <a:pt x="2951052" y="424982"/>
                  <a:pt x="2957286" y="431209"/>
                  <a:pt x="2957286" y="439771"/>
                </a:cubicBezTo>
                <a:cubicBezTo>
                  <a:pt x="2957286" y="447555"/>
                  <a:pt x="2951052" y="454560"/>
                  <a:pt x="2942491" y="454560"/>
                </a:cubicBezTo>
                <a:cubicBezTo>
                  <a:pt x="2934710" y="454560"/>
                  <a:pt x="2927708" y="447555"/>
                  <a:pt x="2927708" y="439771"/>
                </a:cubicBezTo>
                <a:cubicBezTo>
                  <a:pt x="2927708" y="431209"/>
                  <a:pt x="2934710" y="424982"/>
                  <a:pt x="2942491" y="424982"/>
                </a:cubicBezTo>
                <a:close/>
                <a:moveTo>
                  <a:pt x="2868291" y="424982"/>
                </a:moveTo>
                <a:cubicBezTo>
                  <a:pt x="2876858" y="424982"/>
                  <a:pt x="2883085" y="431209"/>
                  <a:pt x="2883085" y="439771"/>
                </a:cubicBezTo>
                <a:cubicBezTo>
                  <a:pt x="2883085" y="447555"/>
                  <a:pt x="2876858" y="454560"/>
                  <a:pt x="2868291" y="454560"/>
                </a:cubicBezTo>
                <a:cubicBezTo>
                  <a:pt x="2860509" y="454560"/>
                  <a:pt x="2853504" y="447555"/>
                  <a:pt x="2853504" y="439771"/>
                </a:cubicBezTo>
                <a:cubicBezTo>
                  <a:pt x="2853504" y="431209"/>
                  <a:pt x="2860509" y="424982"/>
                  <a:pt x="2868291" y="424982"/>
                </a:cubicBezTo>
                <a:close/>
                <a:moveTo>
                  <a:pt x="2796533" y="424982"/>
                </a:moveTo>
                <a:cubicBezTo>
                  <a:pt x="2804555" y="424982"/>
                  <a:pt x="2808932" y="431209"/>
                  <a:pt x="2808932" y="439771"/>
                </a:cubicBezTo>
                <a:cubicBezTo>
                  <a:pt x="2808932" y="447555"/>
                  <a:pt x="2804555" y="454560"/>
                  <a:pt x="2796533" y="454560"/>
                </a:cubicBezTo>
                <a:cubicBezTo>
                  <a:pt x="2789240" y="454560"/>
                  <a:pt x="2782678" y="447555"/>
                  <a:pt x="2782678" y="439771"/>
                </a:cubicBezTo>
                <a:cubicBezTo>
                  <a:pt x="2782678" y="431209"/>
                  <a:pt x="2789240" y="424982"/>
                  <a:pt x="2796533" y="424982"/>
                </a:cubicBezTo>
                <a:close/>
                <a:moveTo>
                  <a:pt x="2725695" y="424982"/>
                </a:moveTo>
                <a:cubicBezTo>
                  <a:pt x="2731532" y="424982"/>
                  <a:pt x="2738097" y="431209"/>
                  <a:pt x="2738097" y="439771"/>
                </a:cubicBezTo>
                <a:cubicBezTo>
                  <a:pt x="2738097" y="447555"/>
                  <a:pt x="2731532" y="454560"/>
                  <a:pt x="2725695" y="454560"/>
                </a:cubicBezTo>
                <a:cubicBezTo>
                  <a:pt x="2717681" y="454560"/>
                  <a:pt x="2711846" y="447555"/>
                  <a:pt x="2711846" y="439771"/>
                </a:cubicBezTo>
                <a:cubicBezTo>
                  <a:pt x="2711846" y="431209"/>
                  <a:pt x="2717681" y="424982"/>
                  <a:pt x="2725695" y="424982"/>
                </a:cubicBezTo>
                <a:close/>
                <a:moveTo>
                  <a:pt x="2654870" y="424982"/>
                </a:moveTo>
                <a:cubicBezTo>
                  <a:pt x="2660705" y="424982"/>
                  <a:pt x="2667270" y="431209"/>
                  <a:pt x="2667270" y="439771"/>
                </a:cubicBezTo>
                <a:cubicBezTo>
                  <a:pt x="2667270" y="447555"/>
                  <a:pt x="2660705" y="454560"/>
                  <a:pt x="2654870" y="454560"/>
                </a:cubicBezTo>
                <a:cubicBezTo>
                  <a:pt x="2646850" y="454560"/>
                  <a:pt x="2641018" y="447555"/>
                  <a:pt x="2641018" y="439771"/>
                </a:cubicBezTo>
                <a:cubicBezTo>
                  <a:pt x="2641018" y="431209"/>
                  <a:pt x="2646850" y="424982"/>
                  <a:pt x="2654870" y="424982"/>
                </a:cubicBezTo>
                <a:close/>
                <a:moveTo>
                  <a:pt x="2582580" y="424982"/>
                </a:moveTo>
                <a:cubicBezTo>
                  <a:pt x="2589875" y="424982"/>
                  <a:pt x="2596437" y="431209"/>
                  <a:pt x="2596437" y="439771"/>
                </a:cubicBezTo>
                <a:cubicBezTo>
                  <a:pt x="2596437" y="447555"/>
                  <a:pt x="2589875" y="454560"/>
                  <a:pt x="2582580" y="454560"/>
                </a:cubicBezTo>
                <a:cubicBezTo>
                  <a:pt x="2576019" y="454560"/>
                  <a:pt x="2570184" y="447555"/>
                  <a:pt x="2570184" y="439771"/>
                </a:cubicBezTo>
                <a:cubicBezTo>
                  <a:pt x="2570184" y="431209"/>
                  <a:pt x="2576019" y="424982"/>
                  <a:pt x="2582580" y="424982"/>
                </a:cubicBezTo>
                <a:close/>
                <a:moveTo>
                  <a:pt x="2511026" y="424982"/>
                </a:moveTo>
                <a:cubicBezTo>
                  <a:pt x="2519047" y="424982"/>
                  <a:pt x="2525610" y="431209"/>
                  <a:pt x="2525610" y="439771"/>
                </a:cubicBezTo>
                <a:cubicBezTo>
                  <a:pt x="2525610" y="447555"/>
                  <a:pt x="2519047" y="454560"/>
                  <a:pt x="2511026" y="454560"/>
                </a:cubicBezTo>
                <a:cubicBezTo>
                  <a:pt x="2503735" y="454560"/>
                  <a:pt x="2499361" y="447555"/>
                  <a:pt x="2499361" y="439771"/>
                </a:cubicBezTo>
                <a:cubicBezTo>
                  <a:pt x="2499361" y="431209"/>
                  <a:pt x="2503735" y="424982"/>
                  <a:pt x="2511026" y="424982"/>
                </a:cubicBezTo>
                <a:close/>
                <a:moveTo>
                  <a:pt x="1799085" y="357525"/>
                </a:moveTo>
                <a:cubicBezTo>
                  <a:pt x="1807647" y="357525"/>
                  <a:pt x="1813873" y="361900"/>
                  <a:pt x="1813873" y="369922"/>
                </a:cubicBezTo>
                <a:cubicBezTo>
                  <a:pt x="1813873" y="377215"/>
                  <a:pt x="1807647" y="383779"/>
                  <a:pt x="1799085" y="383779"/>
                </a:cubicBezTo>
                <a:cubicBezTo>
                  <a:pt x="1790525" y="383779"/>
                  <a:pt x="1784300" y="377215"/>
                  <a:pt x="1784300" y="369922"/>
                </a:cubicBezTo>
                <a:cubicBezTo>
                  <a:pt x="1784300" y="361900"/>
                  <a:pt x="1790525" y="357525"/>
                  <a:pt x="1799085" y="357525"/>
                </a:cubicBezTo>
                <a:close/>
                <a:moveTo>
                  <a:pt x="1728262" y="357525"/>
                </a:moveTo>
                <a:cubicBezTo>
                  <a:pt x="1736825" y="357525"/>
                  <a:pt x="1743049" y="361900"/>
                  <a:pt x="1743049" y="369922"/>
                </a:cubicBezTo>
                <a:cubicBezTo>
                  <a:pt x="1743049" y="377215"/>
                  <a:pt x="1736825" y="383779"/>
                  <a:pt x="1728262" y="383779"/>
                </a:cubicBezTo>
                <a:cubicBezTo>
                  <a:pt x="1719697" y="383779"/>
                  <a:pt x="1713470" y="377215"/>
                  <a:pt x="1713470" y="369922"/>
                </a:cubicBezTo>
                <a:cubicBezTo>
                  <a:pt x="1713470" y="361900"/>
                  <a:pt x="1719697" y="357525"/>
                  <a:pt x="1728262" y="357525"/>
                </a:cubicBezTo>
                <a:close/>
                <a:moveTo>
                  <a:pt x="1657429" y="357525"/>
                </a:moveTo>
                <a:cubicBezTo>
                  <a:pt x="1665215" y="357525"/>
                  <a:pt x="1672220" y="361900"/>
                  <a:pt x="1672220" y="369922"/>
                </a:cubicBezTo>
                <a:cubicBezTo>
                  <a:pt x="1672220" y="377215"/>
                  <a:pt x="1665215" y="383779"/>
                  <a:pt x="1657429" y="383779"/>
                </a:cubicBezTo>
                <a:cubicBezTo>
                  <a:pt x="1648870" y="383779"/>
                  <a:pt x="1642650" y="377215"/>
                  <a:pt x="1642650" y="369922"/>
                </a:cubicBezTo>
                <a:cubicBezTo>
                  <a:pt x="1642650" y="361900"/>
                  <a:pt x="1648870" y="357525"/>
                  <a:pt x="1657429" y="357525"/>
                </a:cubicBezTo>
                <a:close/>
                <a:moveTo>
                  <a:pt x="1582296" y="357525"/>
                </a:moveTo>
                <a:cubicBezTo>
                  <a:pt x="1589593" y="357525"/>
                  <a:pt x="1594704" y="361900"/>
                  <a:pt x="1594704" y="369922"/>
                </a:cubicBezTo>
                <a:cubicBezTo>
                  <a:pt x="1594704" y="377215"/>
                  <a:pt x="1589593" y="383779"/>
                  <a:pt x="1582296" y="383779"/>
                </a:cubicBezTo>
                <a:cubicBezTo>
                  <a:pt x="1574274" y="383779"/>
                  <a:pt x="1568441" y="377215"/>
                  <a:pt x="1568441" y="369922"/>
                </a:cubicBezTo>
                <a:cubicBezTo>
                  <a:pt x="1568441" y="361900"/>
                  <a:pt x="1574274" y="357525"/>
                  <a:pt x="1582296" y="357525"/>
                </a:cubicBezTo>
                <a:close/>
                <a:moveTo>
                  <a:pt x="1512195" y="357525"/>
                </a:moveTo>
                <a:cubicBezTo>
                  <a:pt x="1518030" y="357525"/>
                  <a:pt x="1523863" y="361900"/>
                  <a:pt x="1523863" y="369922"/>
                </a:cubicBezTo>
                <a:cubicBezTo>
                  <a:pt x="1523863" y="377215"/>
                  <a:pt x="1518030" y="383779"/>
                  <a:pt x="1512195" y="383779"/>
                </a:cubicBezTo>
                <a:cubicBezTo>
                  <a:pt x="1504171" y="383779"/>
                  <a:pt x="1497612" y="377215"/>
                  <a:pt x="1497612" y="369922"/>
                </a:cubicBezTo>
                <a:cubicBezTo>
                  <a:pt x="1497612" y="361900"/>
                  <a:pt x="1504171" y="357525"/>
                  <a:pt x="1512195" y="357525"/>
                </a:cubicBezTo>
                <a:close/>
                <a:moveTo>
                  <a:pt x="1439171" y="357525"/>
                </a:moveTo>
                <a:cubicBezTo>
                  <a:pt x="1447188" y="357525"/>
                  <a:pt x="1453023" y="361900"/>
                  <a:pt x="1453023" y="369922"/>
                </a:cubicBezTo>
                <a:cubicBezTo>
                  <a:pt x="1453023" y="377215"/>
                  <a:pt x="1447188" y="383779"/>
                  <a:pt x="1439171" y="383779"/>
                </a:cubicBezTo>
                <a:cubicBezTo>
                  <a:pt x="1433336" y="383779"/>
                  <a:pt x="1426774" y="377215"/>
                  <a:pt x="1426774" y="369922"/>
                </a:cubicBezTo>
                <a:cubicBezTo>
                  <a:pt x="1426774" y="361900"/>
                  <a:pt x="1433336" y="357525"/>
                  <a:pt x="1439171" y="357525"/>
                </a:cubicBezTo>
                <a:close/>
                <a:moveTo>
                  <a:pt x="1368347" y="357525"/>
                </a:moveTo>
                <a:cubicBezTo>
                  <a:pt x="1376368" y="357525"/>
                  <a:pt x="1382199" y="361900"/>
                  <a:pt x="1382199" y="369922"/>
                </a:cubicBezTo>
                <a:cubicBezTo>
                  <a:pt x="1382199" y="377215"/>
                  <a:pt x="1376368" y="383779"/>
                  <a:pt x="1368347" y="383779"/>
                </a:cubicBezTo>
                <a:cubicBezTo>
                  <a:pt x="1362508" y="383779"/>
                  <a:pt x="1355949" y="377215"/>
                  <a:pt x="1355949" y="369922"/>
                </a:cubicBezTo>
                <a:cubicBezTo>
                  <a:pt x="1355949" y="361900"/>
                  <a:pt x="1362508" y="357525"/>
                  <a:pt x="1368347" y="357525"/>
                </a:cubicBezTo>
                <a:close/>
                <a:moveTo>
                  <a:pt x="1297518" y="357525"/>
                </a:moveTo>
                <a:cubicBezTo>
                  <a:pt x="1305540" y="357525"/>
                  <a:pt x="1311374" y="361900"/>
                  <a:pt x="1311374" y="369922"/>
                </a:cubicBezTo>
                <a:cubicBezTo>
                  <a:pt x="1311374" y="377215"/>
                  <a:pt x="1305540" y="383779"/>
                  <a:pt x="1297518" y="383779"/>
                </a:cubicBezTo>
                <a:cubicBezTo>
                  <a:pt x="1289495" y="383779"/>
                  <a:pt x="1285121" y="377215"/>
                  <a:pt x="1285121" y="369922"/>
                </a:cubicBezTo>
                <a:cubicBezTo>
                  <a:pt x="1285121" y="361900"/>
                  <a:pt x="1289495" y="357525"/>
                  <a:pt x="1297518" y="357525"/>
                </a:cubicBezTo>
                <a:close/>
                <a:moveTo>
                  <a:pt x="1225703" y="357525"/>
                </a:moveTo>
                <a:cubicBezTo>
                  <a:pt x="1233487" y="357525"/>
                  <a:pt x="1240493" y="363359"/>
                  <a:pt x="1240493" y="369922"/>
                </a:cubicBezTo>
                <a:cubicBezTo>
                  <a:pt x="1240493" y="377215"/>
                  <a:pt x="1233487" y="383779"/>
                  <a:pt x="1225703" y="383779"/>
                </a:cubicBezTo>
                <a:cubicBezTo>
                  <a:pt x="1217156" y="383779"/>
                  <a:pt x="1210926" y="377215"/>
                  <a:pt x="1210926" y="369922"/>
                </a:cubicBezTo>
                <a:cubicBezTo>
                  <a:pt x="1210926" y="363359"/>
                  <a:pt x="1217156" y="357525"/>
                  <a:pt x="1225703" y="357525"/>
                </a:cubicBezTo>
                <a:close/>
                <a:moveTo>
                  <a:pt x="1154890" y="357525"/>
                </a:moveTo>
                <a:cubicBezTo>
                  <a:pt x="1162673" y="357525"/>
                  <a:pt x="1169676" y="363359"/>
                  <a:pt x="1169676" y="369922"/>
                </a:cubicBezTo>
                <a:cubicBezTo>
                  <a:pt x="1169676" y="377215"/>
                  <a:pt x="1162673" y="383779"/>
                  <a:pt x="1154890" y="383779"/>
                </a:cubicBezTo>
                <a:cubicBezTo>
                  <a:pt x="1146325" y="383779"/>
                  <a:pt x="1140096" y="377215"/>
                  <a:pt x="1140096" y="369922"/>
                </a:cubicBezTo>
                <a:cubicBezTo>
                  <a:pt x="1140096" y="363359"/>
                  <a:pt x="1146325" y="357525"/>
                  <a:pt x="1154890" y="357525"/>
                </a:cubicBezTo>
                <a:close/>
                <a:moveTo>
                  <a:pt x="1084059" y="357525"/>
                </a:moveTo>
                <a:cubicBezTo>
                  <a:pt x="1091842" y="357525"/>
                  <a:pt x="1098844" y="363359"/>
                  <a:pt x="1098844" y="369922"/>
                </a:cubicBezTo>
                <a:cubicBezTo>
                  <a:pt x="1098844" y="377215"/>
                  <a:pt x="1091842" y="383779"/>
                  <a:pt x="1084059" y="383779"/>
                </a:cubicBezTo>
                <a:cubicBezTo>
                  <a:pt x="1075492" y="383779"/>
                  <a:pt x="1069268" y="377215"/>
                  <a:pt x="1069268" y="369922"/>
                </a:cubicBezTo>
                <a:cubicBezTo>
                  <a:pt x="1069268" y="363359"/>
                  <a:pt x="1075492" y="357525"/>
                  <a:pt x="1084059" y="357525"/>
                </a:cubicBezTo>
                <a:close/>
                <a:moveTo>
                  <a:pt x="1013015" y="357525"/>
                </a:moveTo>
                <a:cubicBezTo>
                  <a:pt x="1020312" y="357525"/>
                  <a:pt x="1024685" y="363359"/>
                  <a:pt x="1024685" y="369922"/>
                </a:cubicBezTo>
                <a:cubicBezTo>
                  <a:pt x="1024685" y="377215"/>
                  <a:pt x="1020312" y="383779"/>
                  <a:pt x="1013015" y="383779"/>
                </a:cubicBezTo>
                <a:cubicBezTo>
                  <a:pt x="1005003" y="383779"/>
                  <a:pt x="998434" y="377215"/>
                  <a:pt x="998434" y="369922"/>
                </a:cubicBezTo>
                <a:cubicBezTo>
                  <a:pt x="998434" y="363359"/>
                  <a:pt x="1005003" y="357525"/>
                  <a:pt x="1013015" y="357525"/>
                </a:cubicBezTo>
                <a:close/>
                <a:moveTo>
                  <a:pt x="941465" y="357525"/>
                </a:moveTo>
                <a:cubicBezTo>
                  <a:pt x="948030" y="357525"/>
                  <a:pt x="953864" y="363359"/>
                  <a:pt x="953864" y="369922"/>
                </a:cubicBezTo>
                <a:cubicBezTo>
                  <a:pt x="953864" y="377215"/>
                  <a:pt x="948030" y="383779"/>
                  <a:pt x="941465" y="383779"/>
                </a:cubicBezTo>
                <a:cubicBezTo>
                  <a:pt x="934173" y="383779"/>
                  <a:pt x="927611" y="377215"/>
                  <a:pt x="927611" y="369922"/>
                </a:cubicBezTo>
                <a:cubicBezTo>
                  <a:pt x="927611" y="363359"/>
                  <a:pt x="934173" y="357525"/>
                  <a:pt x="941465" y="357525"/>
                </a:cubicBezTo>
                <a:close/>
                <a:moveTo>
                  <a:pt x="870633" y="357525"/>
                </a:moveTo>
                <a:cubicBezTo>
                  <a:pt x="877194" y="357525"/>
                  <a:pt x="883034" y="363359"/>
                  <a:pt x="883034" y="369922"/>
                </a:cubicBezTo>
                <a:cubicBezTo>
                  <a:pt x="883034" y="377215"/>
                  <a:pt x="877194" y="383779"/>
                  <a:pt x="870633" y="383779"/>
                </a:cubicBezTo>
                <a:cubicBezTo>
                  <a:pt x="863344" y="383779"/>
                  <a:pt x="856777" y="377215"/>
                  <a:pt x="856777" y="369922"/>
                </a:cubicBezTo>
                <a:cubicBezTo>
                  <a:pt x="856777" y="363359"/>
                  <a:pt x="863344" y="357525"/>
                  <a:pt x="870633" y="357525"/>
                </a:cubicBezTo>
                <a:close/>
                <a:moveTo>
                  <a:pt x="798346" y="357525"/>
                </a:moveTo>
                <a:cubicBezTo>
                  <a:pt x="806370" y="357525"/>
                  <a:pt x="812203" y="363359"/>
                  <a:pt x="812203" y="369922"/>
                </a:cubicBezTo>
                <a:cubicBezTo>
                  <a:pt x="812203" y="377215"/>
                  <a:pt x="806370" y="383779"/>
                  <a:pt x="798346" y="383779"/>
                </a:cubicBezTo>
                <a:cubicBezTo>
                  <a:pt x="792510" y="383779"/>
                  <a:pt x="785947" y="377215"/>
                  <a:pt x="785947" y="369922"/>
                </a:cubicBezTo>
                <a:cubicBezTo>
                  <a:pt x="785947" y="363359"/>
                  <a:pt x="792510" y="357525"/>
                  <a:pt x="798346" y="357525"/>
                </a:cubicBezTo>
                <a:close/>
                <a:moveTo>
                  <a:pt x="3654110" y="354153"/>
                </a:moveTo>
                <a:cubicBezTo>
                  <a:pt x="3661893" y="354153"/>
                  <a:pt x="3668898" y="360716"/>
                  <a:pt x="3668898" y="368738"/>
                </a:cubicBezTo>
                <a:cubicBezTo>
                  <a:pt x="3668898" y="376031"/>
                  <a:pt x="3661893" y="380407"/>
                  <a:pt x="3654110" y="380407"/>
                </a:cubicBezTo>
                <a:cubicBezTo>
                  <a:pt x="3645548" y="380407"/>
                  <a:pt x="3639322" y="376031"/>
                  <a:pt x="3639322" y="368738"/>
                </a:cubicBezTo>
                <a:cubicBezTo>
                  <a:pt x="3639322" y="360716"/>
                  <a:pt x="3645548" y="354153"/>
                  <a:pt x="3654110" y="354153"/>
                </a:cubicBezTo>
                <a:close/>
                <a:moveTo>
                  <a:pt x="3583280" y="354153"/>
                </a:moveTo>
                <a:cubicBezTo>
                  <a:pt x="3591064" y="354153"/>
                  <a:pt x="3598069" y="360716"/>
                  <a:pt x="3598069" y="368738"/>
                </a:cubicBezTo>
                <a:cubicBezTo>
                  <a:pt x="3598069" y="376031"/>
                  <a:pt x="3591064" y="380407"/>
                  <a:pt x="3583280" y="380407"/>
                </a:cubicBezTo>
                <a:cubicBezTo>
                  <a:pt x="3574718" y="380407"/>
                  <a:pt x="3568491" y="376031"/>
                  <a:pt x="3568491" y="368738"/>
                </a:cubicBezTo>
                <a:cubicBezTo>
                  <a:pt x="3568491" y="360716"/>
                  <a:pt x="3574718" y="354153"/>
                  <a:pt x="3583280" y="354153"/>
                </a:cubicBezTo>
                <a:close/>
                <a:moveTo>
                  <a:pt x="3512449" y="354153"/>
                </a:moveTo>
                <a:cubicBezTo>
                  <a:pt x="3520232" y="354153"/>
                  <a:pt x="3527237" y="360983"/>
                  <a:pt x="3527237" y="369330"/>
                </a:cubicBezTo>
                <a:cubicBezTo>
                  <a:pt x="3527237" y="376919"/>
                  <a:pt x="3520232" y="383749"/>
                  <a:pt x="3512449" y="383749"/>
                </a:cubicBezTo>
                <a:cubicBezTo>
                  <a:pt x="3503887" y="383749"/>
                  <a:pt x="3497661" y="376919"/>
                  <a:pt x="3497661" y="369330"/>
                </a:cubicBezTo>
                <a:cubicBezTo>
                  <a:pt x="3497661" y="360983"/>
                  <a:pt x="3503887" y="354153"/>
                  <a:pt x="3512449" y="354153"/>
                </a:cubicBezTo>
                <a:close/>
                <a:moveTo>
                  <a:pt x="3440686" y="354153"/>
                </a:moveTo>
                <a:cubicBezTo>
                  <a:pt x="3448708" y="354153"/>
                  <a:pt x="3453083" y="360983"/>
                  <a:pt x="3453083" y="369330"/>
                </a:cubicBezTo>
                <a:cubicBezTo>
                  <a:pt x="3453083" y="376919"/>
                  <a:pt x="3448708" y="383749"/>
                  <a:pt x="3440686" y="383749"/>
                </a:cubicBezTo>
                <a:cubicBezTo>
                  <a:pt x="3433393" y="383749"/>
                  <a:pt x="3426830" y="376919"/>
                  <a:pt x="3426830" y="369330"/>
                </a:cubicBezTo>
                <a:cubicBezTo>
                  <a:pt x="3426830" y="360983"/>
                  <a:pt x="3433393" y="354153"/>
                  <a:pt x="3440686" y="354153"/>
                </a:cubicBezTo>
                <a:close/>
                <a:moveTo>
                  <a:pt x="3369857" y="354153"/>
                </a:moveTo>
                <a:cubicBezTo>
                  <a:pt x="3376420" y="354153"/>
                  <a:pt x="3382254" y="360983"/>
                  <a:pt x="3382254" y="369330"/>
                </a:cubicBezTo>
                <a:cubicBezTo>
                  <a:pt x="3382254" y="376919"/>
                  <a:pt x="3376420" y="383749"/>
                  <a:pt x="3369857" y="383749"/>
                </a:cubicBezTo>
                <a:cubicBezTo>
                  <a:pt x="3362564" y="383749"/>
                  <a:pt x="3356001" y="376919"/>
                  <a:pt x="3356001" y="369330"/>
                </a:cubicBezTo>
                <a:cubicBezTo>
                  <a:pt x="3356001" y="360983"/>
                  <a:pt x="3362564" y="354153"/>
                  <a:pt x="3369857" y="354153"/>
                </a:cubicBezTo>
                <a:close/>
                <a:moveTo>
                  <a:pt x="3299097" y="354153"/>
                </a:moveTo>
                <a:cubicBezTo>
                  <a:pt x="3305662" y="354153"/>
                  <a:pt x="3311496" y="360983"/>
                  <a:pt x="3311496" y="369330"/>
                </a:cubicBezTo>
                <a:cubicBezTo>
                  <a:pt x="3311496" y="376919"/>
                  <a:pt x="3305662" y="383749"/>
                  <a:pt x="3299097" y="383749"/>
                </a:cubicBezTo>
                <a:cubicBezTo>
                  <a:pt x="3291804" y="383749"/>
                  <a:pt x="3285242" y="376919"/>
                  <a:pt x="3285242" y="369330"/>
                </a:cubicBezTo>
                <a:cubicBezTo>
                  <a:pt x="3285242" y="360983"/>
                  <a:pt x="3291804" y="354153"/>
                  <a:pt x="3299097" y="354153"/>
                </a:cubicBezTo>
                <a:close/>
                <a:moveTo>
                  <a:pt x="3226808" y="354153"/>
                </a:moveTo>
                <a:cubicBezTo>
                  <a:pt x="3234828" y="354153"/>
                  <a:pt x="3240664" y="360983"/>
                  <a:pt x="3240664" y="369330"/>
                </a:cubicBezTo>
                <a:cubicBezTo>
                  <a:pt x="3240664" y="376919"/>
                  <a:pt x="3234828" y="383749"/>
                  <a:pt x="3226808" y="383749"/>
                </a:cubicBezTo>
                <a:cubicBezTo>
                  <a:pt x="3220245" y="383749"/>
                  <a:pt x="3214410" y="376919"/>
                  <a:pt x="3214410" y="369330"/>
                </a:cubicBezTo>
                <a:cubicBezTo>
                  <a:pt x="3214410" y="360983"/>
                  <a:pt x="3220245" y="354153"/>
                  <a:pt x="3226808" y="354153"/>
                </a:cubicBezTo>
                <a:close/>
                <a:moveTo>
                  <a:pt x="3152605" y="354153"/>
                </a:moveTo>
                <a:cubicBezTo>
                  <a:pt x="3159898" y="354153"/>
                  <a:pt x="3166462" y="360983"/>
                  <a:pt x="3166462" y="369330"/>
                </a:cubicBezTo>
                <a:cubicBezTo>
                  <a:pt x="3166462" y="376919"/>
                  <a:pt x="3159898" y="383749"/>
                  <a:pt x="3152605" y="383749"/>
                </a:cubicBezTo>
                <a:cubicBezTo>
                  <a:pt x="3146040" y="383749"/>
                  <a:pt x="3140206" y="376919"/>
                  <a:pt x="3140206" y="369330"/>
                </a:cubicBezTo>
                <a:cubicBezTo>
                  <a:pt x="3140206" y="360983"/>
                  <a:pt x="3146040" y="354153"/>
                  <a:pt x="3152605" y="354153"/>
                </a:cubicBezTo>
                <a:close/>
                <a:moveTo>
                  <a:pt x="3081774" y="354153"/>
                </a:moveTo>
                <a:cubicBezTo>
                  <a:pt x="3089066" y="354153"/>
                  <a:pt x="3095627" y="360983"/>
                  <a:pt x="3095627" y="369330"/>
                </a:cubicBezTo>
                <a:cubicBezTo>
                  <a:pt x="3095627" y="376919"/>
                  <a:pt x="3089066" y="383749"/>
                  <a:pt x="3081774" y="383749"/>
                </a:cubicBezTo>
                <a:cubicBezTo>
                  <a:pt x="3073750" y="383749"/>
                  <a:pt x="3069375" y="376919"/>
                  <a:pt x="3069375" y="369330"/>
                </a:cubicBezTo>
                <a:cubicBezTo>
                  <a:pt x="3069375" y="360983"/>
                  <a:pt x="3073750" y="354153"/>
                  <a:pt x="3081774" y="354153"/>
                </a:cubicBezTo>
                <a:close/>
                <a:moveTo>
                  <a:pt x="3013715" y="354153"/>
                </a:moveTo>
                <a:cubicBezTo>
                  <a:pt x="3021307" y="354153"/>
                  <a:pt x="3028135" y="360983"/>
                  <a:pt x="3028135" y="369330"/>
                </a:cubicBezTo>
                <a:cubicBezTo>
                  <a:pt x="3028135" y="376919"/>
                  <a:pt x="3021307" y="383749"/>
                  <a:pt x="3013715" y="383749"/>
                </a:cubicBezTo>
                <a:cubicBezTo>
                  <a:pt x="3005368" y="383749"/>
                  <a:pt x="2998539" y="376919"/>
                  <a:pt x="2998539" y="369330"/>
                </a:cubicBezTo>
                <a:cubicBezTo>
                  <a:pt x="2998539" y="360983"/>
                  <a:pt x="3005368" y="354153"/>
                  <a:pt x="3013715" y="354153"/>
                </a:cubicBezTo>
                <a:close/>
                <a:moveTo>
                  <a:pt x="2942494" y="354153"/>
                </a:moveTo>
                <a:cubicBezTo>
                  <a:pt x="2951055" y="354153"/>
                  <a:pt x="2957288" y="360983"/>
                  <a:pt x="2957288" y="369330"/>
                </a:cubicBezTo>
                <a:cubicBezTo>
                  <a:pt x="2957288" y="376919"/>
                  <a:pt x="2951055" y="383749"/>
                  <a:pt x="2942494" y="383749"/>
                </a:cubicBezTo>
                <a:cubicBezTo>
                  <a:pt x="2934713" y="383749"/>
                  <a:pt x="2927708" y="376919"/>
                  <a:pt x="2927708" y="369330"/>
                </a:cubicBezTo>
                <a:cubicBezTo>
                  <a:pt x="2927708" y="360983"/>
                  <a:pt x="2934713" y="354153"/>
                  <a:pt x="2942494" y="354153"/>
                </a:cubicBezTo>
                <a:close/>
                <a:moveTo>
                  <a:pt x="2868293" y="354153"/>
                </a:moveTo>
                <a:cubicBezTo>
                  <a:pt x="2876858" y="354153"/>
                  <a:pt x="2883085" y="360983"/>
                  <a:pt x="2883085" y="369330"/>
                </a:cubicBezTo>
                <a:cubicBezTo>
                  <a:pt x="2883085" y="376919"/>
                  <a:pt x="2876858" y="383749"/>
                  <a:pt x="2868293" y="383749"/>
                </a:cubicBezTo>
                <a:cubicBezTo>
                  <a:pt x="2860512" y="383749"/>
                  <a:pt x="2853504" y="376919"/>
                  <a:pt x="2853504" y="369330"/>
                </a:cubicBezTo>
                <a:cubicBezTo>
                  <a:pt x="2853504" y="360983"/>
                  <a:pt x="2860512" y="354153"/>
                  <a:pt x="2868293" y="354153"/>
                </a:cubicBezTo>
                <a:close/>
                <a:moveTo>
                  <a:pt x="2796535" y="354153"/>
                </a:moveTo>
                <a:cubicBezTo>
                  <a:pt x="2804558" y="354153"/>
                  <a:pt x="2808932" y="360983"/>
                  <a:pt x="2808932" y="369330"/>
                </a:cubicBezTo>
                <a:cubicBezTo>
                  <a:pt x="2808932" y="376919"/>
                  <a:pt x="2804558" y="383749"/>
                  <a:pt x="2796535" y="383749"/>
                </a:cubicBezTo>
                <a:cubicBezTo>
                  <a:pt x="2789243" y="383749"/>
                  <a:pt x="2782678" y="376919"/>
                  <a:pt x="2782678" y="369330"/>
                </a:cubicBezTo>
                <a:cubicBezTo>
                  <a:pt x="2782678" y="360983"/>
                  <a:pt x="2789243" y="354153"/>
                  <a:pt x="2796535" y="354153"/>
                </a:cubicBezTo>
                <a:close/>
                <a:moveTo>
                  <a:pt x="2725695" y="354153"/>
                </a:moveTo>
                <a:cubicBezTo>
                  <a:pt x="2731532" y="354153"/>
                  <a:pt x="2738100" y="360983"/>
                  <a:pt x="2738100" y="369330"/>
                </a:cubicBezTo>
                <a:cubicBezTo>
                  <a:pt x="2738100" y="376919"/>
                  <a:pt x="2731532" y="383749"/>
                  <a:pt x="2725695" y="383749"/>
                </a:cubicBezTo>
                <a:cubicBezTo>
                  <a:pt x="2717681" y="383749"/>
                  <a:pt x="2711846" y="376919"/>
                  <a:pt x="2711846" y="369330"/>
                </a:cubicBezTo>
                <a:cubicBezTo>
                  <a:pt x="2711846" y="360983"/>
                  <a:pt x="2717681" y="354153"/>
                  <a:pt x="2725695" y="354153"/>
                </a:cubicBezTo>
                <a:close/>
                <a:moveTo>
                  <a:pt x="2653415" y="354153"/>
                </a:moveTo>
                <a:cubicBezTo>
                  <a:pt x="2660705" y="354153"/>
                  <a:pt x="2667270" y="360983"/>
                  <a:pt x="2667270" y="369330"/>
                </a:cubicBezTo>
                <a:cubicBezTo>
                  <a:pt x="2667270" y="376919"/>
                  <a:pt x="2660705" y="383749"/>
                  <a:pt x="2653415" y="383749"/>
                </a:cubicBezTo>
                <a:cubicBezTo>
                  <a:pt x="2646857" y="383749"/>
                  <a:pt x="2641021" y="376919"/>
                  <a:pt x="2641021" y="369330"/>
                </a:cubicBezTo>
                <a:cubicBezTo>
                  <a:pt x="2641021" y="360983"/>
                  <a:pt x="2646857" y="354153"/>
                  <a:pt x="2653415" y="354153"/>
                </a:cubicBezTo>
                <a:close/>
                <a:moveTo>
                  <a:pt x="2582583" y="354153"/>
                </a:moveTo>
                <a:cubicBezTo>
                  <a:pt x="2589875" y="354153"/>
                  <a:pt x="2596439" y="360983"/>
                  <a:pt x="2596439" y="369330"/>
                </a:cubicBezTo>
                <a:cubicBezTo>
                  <a:pt x="2596439" y="376919"/>
                  <a:pt x="2589875" y="383749"/>
                  <a:pt x="2582583" y="383749"/>
                </a:cubicBezTo>
                <a:cubicBezTo>
                  <a:pt x="2576019" y="383749"/>
                  <a:pt x="2570184" y="376919"/>
                  <a:pt x="2570184" y="369330"/>
                </a:cubicBezTo>
                <a:cubicBezTo>
                  <a:pt x="2570184" y="360983"/>
                  <a:pt x="2576019" y="354153"/>
                  <a:pt x="2582583" y="354153"/>
                </a:cubicBezTo>
                <a:close/>
                <a:moveTo>
                  <a:pt x="2511029" y="354153"/>
                </a:moveTo>
                <a:cubicBezTo>
                  <a:pt x="2519050" y="354153"/>
                  <a:pt x="2525613" y="360983"/>
                  <a:pt x="2525613" y="369330"/>
                </a:cubicBezTo>
                <a:cubicBezTo>
                  <a:pt x="2525613" y="376919"/>
                  <a:pt x="2519050" y="383749"/>
                  <a:pt x="2511029" y="383749"/>
                </a:cubicBezTo>
                <a:cubicBezTo>
                  <a:pt x="2503737" y="383749"/>
                  <a:pt x="2499361" y="376919"/>
                  <a:pt x="2499361" y="369330"/>
                </a:cubicBezTo>
                <a:cubicBezTo>
                  <a:pt x="2499361" y="360983"/>
                  <a:pt x="2503737" y="354153"/>
                  <a:pt x="2511029" y="354153"/>
                </a:cubicBezTo>
                <a:close/>
                <a:moveTo>
                  <a:pt x="2439946" y="354153"/>
                </a:moveTo>
                <a:cubicBezTo>
                  <a:pt x="2448505" y="354153"/>
                  <a:pt x="2454732" y="360983"/>
                  <a:pt x="2454732" y="369330"/>
                </a:cubicBezTo>
                <a:cubicBezTo>
                  <a:pt x="2454732" y="376919"/>
                  <a:pt x="2448505" y="383749"/>
                  <a:pt x="2439946" y="383749"/>
                </a:cubicBezTo>
                <a:cubicBezTo>
                  <a:pt x="2432160" y="383749"/>
                  <a:pt x="2425156" y="376919"/>
                  <a:pt x="2425156" y="369330"/>
                </a:cubicBezTo>
                <a:cubicBezTo>
                  <a:pt x="2425156" y="360983"/>
                  <a:pt x="2432160" y="354153"/>
                  <a:pt x="2439946" y="354153"/>
                </a:cubicBezTo>
                <a:close/>
                <a:moveTo>
                  <a:pt x="2369110" y="354153"/>
                </a:moveTo>
                <a:cubicBezTo>
                  <a:pt x="2377672" y="354153"/>
                  <a:pt x="2383899" y="360983"/>
                  <a:pt x="2383899" y="369330"/>
                </a:cubicBezTo>
                <a:cubicBezTo>
                  <a:pt x="2383899" y="376919"/>
                  <a:pt x="2377672" y="383749"/>
                  <a:pt x="2369110" y="383749"/>
                </a:cubicBezTo>
                <a:cubicBezTo>
                  <a:pt x="2361327" y="383749"/>
                  <a:pt x="2354319" y="376919"/>
                  <a:pt x="2354319" y="369330"/>
                </a:cubicBezTo>
                <a:cubicBezTo>
                  <a:pt x="2354319" y="360983"/>
                  <a:pt x="2361327" y="354153"/>
                  <a:pt x="2369110" y="354153"/>
                </a:cubicBezTo>
                <a:close/>
                <a:moveTo>
                  <a:pt x="2298280" y="354153"/>
                </a:moveTo>
                <a:cubicBezTo>
                  <a:pt x="2306842" y="354153"/>
                  <a:pt x="2313068" y="360983"/>
                  <a:pt x="2313068" y="369330"/>
                </a:cubicBezTo>
                <a:cubicBezTo>
                  <a:pt x="2313068" y="376919"/>
                  <a:pt x="2306842" y="383749"/>
                  <a:pt x="2298280" y="383749"/>
                </a:cubicBezTo>
                <a:cubicBezTo>
                  <a:pt x="2290497" y="383749"/>
                  <a:pt x="2283490" y="376919"/>
                  <a:pt x="2283490" y="369330"/>
                </a:cubicBezTo>
                <a:cubicBezTo>
                  <a:pt x="2283490" y="360983"/>
                  <a:pt x="2290497" y="354153"/>
                  <a:pt x="2298280" y="354153"/>
                </a:cubicBezTo>
                <a:close/>
                <a:moveTo>
                  <a:pt x="2226517" y="354153"/>
                </a:moveTo>
                <a:cubicBezTo>
                  <a:pt x="2234538" y="354153"/>
                  <a:pt x="2238914" y="360983"/>
                  <a:pt x="2238914" y="369330"/>
                </a:cubicBezTo>
                <a:cubicBezTo>
                  <a:pt x="2238914" y="376919"/>
                  <a:pt x="2234538" y="383749"/>
                  <a:pt x="2226517" y="383749"/>
                </a:cubicBezTo>
                <a:cubicBezTo>
                  <a:pt x="2218495" y="383749"/>
                  <a:pt x="2212658" y="376919"/>
                  <a:pt x="2212658" y="369330"/>
                </a:cubicBezTo>
                <a:cubicBezTo>
                  <a:pt x="2212658" y="360983"/>
                  <a:pt x="2218495" y="354153"/>
                  <a:pt x="2226517" y="354153"/>
                </a:cubicBezTo>
                <a:close/>
                <a:moveTo>
                  <a:pt x="2155683" y="354153"/>
                </a:moveTo>
                <a:cubicBezTo>
                  <a:pt x="2161519" y="354153"/>
                  <a:pt x="2168081" y="360983"/>
                  <a:pt x="2168081" y="369330"/>
                </a:cubicBezTo>
                <a:cubicBezTo>
                  <a:pt x="2168081" y="376919"/>
                  <a:pt x="2161519" y="383749"/>
                  <a:pt x="2155683" y="383749"/>
                </a:cubicBezTo>
                <a:cubicBezTo>
                  <a:pt x="2147663" y="383749"/>
                  <a:pt x="2141827" y="376919"/>
                  <a:pt x="2141827" y="369330"/>
                </a:cubicBezTo>
                <a:cubicBezTo>
                  <a:pt x="2141827" y="360983"/>
                  <a:pt x="2147663" y="354153"/>
                  <a:pt x="2155683" y="354153"/>
                </a:cubicBezTo>
                <a:close/>
                <a:moveTo>
                  <a:pt x="2084849" y="354153"/>
                </a:moveTo>
                <a:cubicBezTo>
                  <a:pt x="2090683" y="354153"/>
                  <a:pt x="2097248" y="360983"/>
                  <a:pt x="2097248" y="369330"/>
                </a:cubicBezTo>
                <a:cubicBezTo>
                  <a:pt x="2097248" y="376919"/>
                  <a:pt x="2090683" y="383749"/>
                  <a:pt x="2084849" y="383749"/>
                </a:cubicBezTo>
                <a:cubicBezTo>
                  <a:pt x="2076828" y="383749"/>
                  <a:pt x="2070994" y="376919"/>
                  <a:pt x="2070994" y="369330"/>
                </a:cubicBezTo>
                <a:cubicBezTo>
                  <a:pt x="2070994" y="360983"/>
                  <a:pt x="2076828" y="354153"/>
                  <a:pt x="2084849" y="354153"/>
                </a:cubicBezTo>
                <a:close/>
                <a:moveTo>
                  <a:pt x="2011835" y="354153"/>
                </a:moveTo>
                <a:cubicBezTo>
                  <a:pt x="2019855" y="354153"/>
                  <a:pt x="2026421" y="360983"/>
                  <a:pt x="2026421" y="369330"/>
                </a:cubicBezTo>
                <a:cubicBezTo>
                  <a:pt x="2026421" y="376919"/>
                  <a:pt x="2019855" y="383749"/>
                  <a:pt x="2011835" y="383749"/>
                </a:cubicBezTo>
                <a:cubicBezTo>
                  <a:pt x="2006000" y="383749"/>
                  <a:pt x="2000166" y="376919"/>
                  <a:pt x="2000166" y="369330"/>
                </a:cubicBezTo>
                <a:cubicBezTo>
                  <a:pt x="2000166" y="360983"/>
                  <a:pt x="2006000" y="354153"/>
                  <a:pt x="2011835" y="354153"/>
                </a:cubicBezTo>
                <a:close/>
                <a:moveTo>
                  <a:pt x="1938362" y="354153"/>
                </a:moveTo>
                <a:cubicBezTo>
                  <a:pt x="1946385" y="354153"/>
                  <a:pt x="1952222" y="360983"/>
                  <a:pt x="1952222" y="369330"/>
                </a:cubicBezTo>
                <a:cubicBezTo>
                  <a:pt x="1952222" y="376919"/>
                  <a:pt x="1946385" y="383749"/>
                  <a:pt x="1938362" y="383749"/>
                </a:cubicBezTo>
                <a:cubicBezTo>
                  <a:pt x="1932528" y="383749"/>
                  <a:pt x="1925968" y="376919"/>
                  <a:pt x="1925968" y="369330"/>
                </a:cubicBezTo>
                <a:cubicBezTo>
                  <a:pt x="1925968" y="360983"/>
                  <a:pt x="1932528" y="354153"/>
                  <a:pt x="1938362" y="354153"/>
                </a:cubicBezTo>
                <a:close/>
                <a:moveTo>
                  <a:pt x="1867527" y="354153"/>
                </a:moveTo>
                <a:cubicBezTo>
                  <a:pt x="1875550" y="354153"/>
                  <a:pt x="1881384" y="360983"/>
                  <a:pt x="1881384" y="369330"/>
                </a:cubicBezTo>
                <a:cubicBezTo>
                  <a:pt x="1881384" y="376919"/>
                  <a:pt x="1875550" y="383749"/>
                  <a:pt x="1867527" y="383749"/>
                </a:cubicBezTo>
                <a:cubicBezTo>
                  <a:pt x="1860235" y="383749"/>
                  <a:pt x="1855129" y="376919"/>
                  <a:pt x="1855129" y="369330"/>
                </a:cubicBezTo>
                <a:cubicBezTo>
                  <a:pt x="1855129" y="360983"/>
                  <a:pt x="1860235" y="354153"/>
                  <a:pt x="1867527" y="354153"/>
                </a:cubicBezTo>
                <a:close/>
                <a:moveTo>
                  <a:pt x="1225708" y="284879"/>
                </a:moveTo>
                <a:cubicBezTo>
                  <a:pt x="1233489" y="283322"/>
                  <a:pt x="1240493" y="290327"/>
                  <a:pt x="1240493" y="298111"/>
                </a:cubicBezTo>
                <a:cubicBezTo>
                  <a:pt x="1240493" y="306673"/>
                  <a:pt x="1233489" y="312900"/>
                  <a:pt x="1225708" y="312900"/>
                </a:cubicBezTo>
                <a:cubicBezTo>
                  <a:pt x="1217159" y="312900"/>
                  <a:pt x="1210931" y="306673"/>
                  <a:pt x="1210931" y="298111"/>
                </a:cubicBezTo>
                <a:cubicBezTo>
                  <a:pt x="1210931" y="290327"/>
                  <a:pt x="1217159" y="284879"/>
                  <a:pt x="1225708" y="284879"/>
                </a:cubicBezTo>
                <a:close/>
                <a:moveTo>
                  <a:pt x="3440686" y="283322"/>
                </a:moveTo>
                <a:cubicBezTo>
                  <a:pt x="3448708" y="283322"/>
                  <a:pt x="3453083" y="289885"/>
                  <a:pt x="3453083" y="297178"/>
                </a:cubicBezTo>
                <a:cubicBezTo>
                  <a:pt x="3453083" y="305200"/>
                  <a:pt x="3448708" y="309576"/>
                  <a:pt x="3440686" y="309576"/>
                </a:cubicBezTo>
                <a:cubicBezTo>
                  <a:pt x="3433393" y="309576"/>
                  <a:pt x="3426830" y="305200"/>
                  <a:pt x="3426830" y="297178"/>
                </a:cubicBezTo>
                <a:cubicBezTo>
                  <a:pt x="3426830" y="289885"/>
                  <a:pt x="3433393" y="283322"/>
                  <a:pt x="3440686" y="283322"/>
                </a:cubicBezTo>
                <a:close/>
                <a:moveTo>
                  <a:pt x="3369857" y="283322"/>
                </a:moveTo>
                <a:cubicBezTo>
                  <a:pt x="3376420" y="283322"/>
                  <a:pt x="3382254" y="289885"/>
                  <a:pt x="3382254" y="297178"/>
                </a:cubicBezTo>
                <a:cubicBezTo>
                  <a:pt x="3382254" y="305200"/>
                  <a:pt x="3376420" y="309576"/>
                  <a:pt x="3369857" y="309576"/>
                </a:cubicBezTo>
                <a:cubicBezTo>
                  <a:pt x="3362564" y="309576"/>
                  <a:pt x="3356001" y="305200"/>
                  <a:pt x="3356001" y="297178"/>
                </a:cubicBezTo>
                <a:cubicBezTo>
                  <a:pt x="3356001" y="289885"/>
                  <a:pt x="3362564" y="283322"/>
                  <a:pt x="3369857" y="283322"/>
                </a:cubicBezTo>
                <a:close/>
                <a:moveTo>
                  <a:pt x="3299100" y="283322"/>
                </a:moveTo>
                <a:cubicBezTo>
                  <a:pt x="3305662" y="283322"/>
                  <a:pt x="3311496" y="289885"/>
                  <a:pt x="3311496" y="297178"/>
                </a:cubicBezTo>
                <a:cubicBezTo>
                  <a:pt x="3311496" y="305200"/>
                  <a:pt x="3305662" y="309576"/>
                  <a:pt x="3299100" y="309576"/>
                </a:cubicBezTo>
                <a:cubicBezTo>
                  <a:pt x="3291804" y="309576"/>
                  <a:pt x="3285242" y="305200"/>
                  <a:pt x="3285242" y="297178"/>
                </a:cubicBezTo>
                <a:cubicBezTo>
                  <a:pt x="3285242" y="289885"/>
                  <a:pt x="3291804" y="283322"/>
                  <a:pt x="3299100" y="283322"/>
                </a:cubicBezTo>
                <a:close/>
                <a:moveTo>
                  <a:pt x="3226808" y="283322"/>
                </a:moveTo>
                <a:cubicBezTo>
                  <a:pt x="3234828" y="283322"/>
                  <a:pt x="3240664" y="289885"/>
                  <a:pt x="3240664" y="297178"/>
                </a:cubicBezTo>
                <a:cubicBezTo>
                  <a:pt x="3240664" y="305200"/>
                  <a:pt x="3234828" y="309576"/>
                  <a:pt x="3226808" y="309576"/>
                </a:cubicBezTo>
                <a:cubicBezTo>
                  <a:pt x="3220245" y="309576"/>
                  <a:pt x="3214410" y="305200"/>
                  <a:pt x="3214410" y="297178"/>
                </a:cubicBezTo>
                <a:cubicBezTo>
                  <a:pt x="3214410" y="289885"/>
                  <a:pt x="3220245" y="283322"/>
                  <a:pt x="3226808" y="283322"/>
                </a:cubicBezTo>
                <a:close/>
                <a:moveTo>
                  <a:pt x="3152605" y="283322"/>
                </a:moveTo>
                <a:cubicBezTo>
                  <a:pt x="3159898" y="283322"/>
                  <a:pt x="3166462" y="289885"/>
                  <a:pt x="3166462" y="297178"/>
                </a:cubicBezTo>
                <a:cubicBezTo>
                  <a:pt x="3166462" y="305200"/>
                  <a:pt x="3159898" y="309576"/>
                  <a:pt x="3152605" y="309576"/>
                </a:cubicBezTo>
                <a:cubicBezTo>
                  <a:pt x="3146041" y="309576"/>
                  <a:pt x="3140209" y="305200"/>
                  <a:pt x="3140209" y="297178"/>
                </a:cubicBezTo>
                <a:cubicBezTo>
                  <a:pt x="3140209" y="289885"/>
                  <a:pt x="3146041" y="283322"/>
                  <a:pt x="3152605" y="283322"/>
                </a:cubicBezTo>
                <a:close/>
                <a:moveTo>
                  <a:pt x="3081774" y="283322"/>
                </a:moveTo>
                <a:cubicBezTo>
                  <a:pt x="3089066" y="283322"/>
                  <a:pt x="3095628" y="289885"/>
                  <a:pt x="3095628" y="297178"/>
                </a:cubicBezTo>
                <a:cubicBezTo>
                  <a:pt x="3095628" y="305200"/>
                  <a:pt x="3089066" y="309576"/>
                  <a:pt x="3081774" y="309576"/>
                </a:cubicBezTo>
                <a:cubicBezTo>
                  <a:pt x="3073750" y="309576"/>
                  <a:pt x="3069375" y="305200"/>
                  <a:pt x="3069375" y="297178"/>
                </a:cubicBezTo>
                <a:cubicBezTo>
                  <a:pt x="3069375" y="289885"/>
                  <a:pt x="3073750" y="283322"/>
                  <a:pt x="3081774" y="283322"/>
                </a:cubicBezTo>
                <a:close/>
                <a:moveTo>
                  <a:pt x="3013717" y="283322"/>
                </a:moveTo>
                <a:cubicBezTo>
                  <a:pt x="3021307" y="283322"/>
                  <a:pt x="3028135" y="289885"/>
                  <a:pt x="3028135" y="297178"/>
                </a:cubicBezTo>
                <a:cubicBezTo>
                  <a:pt x="3028135" y="305200"/>
                  <a:pt x="3021307" y="309576"/>
                  <a:pt x="3013717" y="309576"/>
                </a:cubicBezTo>
                <a:cubicBezTo>
                  <a:pt x="3005371" y="309576"/>
                  <a:pt x="2998539" y="305200"/>
                  <a:pt x="2998539" y="297178"/>
                </a:cubicBezTo>
                <a:cubicBezTo>
                  <a:pt x="2998539" y="289885"/>
                  <a:pt x="3005371" y="283322"/>
                  <a:pt x="3013717" y="283322"/>
                </a:cubicBezTo>
                <a:close/>
                <a:moveTo>
                  <a:pt x="2942494" y="283322"/>
                </a:moveTo>
                <a:cubicBezTo>
                  <a:pt x="2951055" y="283322"/>
                  <a:pt x="2957288" y="290327"/>
                  <a:pt x="2957288" y="298111"/>
                </a:cubicBezTo>
                <a:cubicBezTo>
                  <a:pt x="2957288" y="306673"/>
                  <a:pt x="2951055" y="312900"/>
                  <a:pt x="2942494" y="312900"/>
                </a:cubicBezTo>
                <a:cubicBezTo>
                  <a:pt x="2934713" y="312900"/>
                  <a:pt x="2927711" y="306673"/>
                  <a:pt x="2927711" y="298111"/>
                </a:cubicBezTo>
                <a:cubicBezTo>
                  <a:pt x="2927711" y="290327"/>
                  <a:pt x="2934713" y="283322"/>
                  <a:pt x="2942494" y="283322"/>
                </a:cubicBezTo>
                <a:close/>
                <a:moveTo>
                  <a:pt x="2868293" y="283322"/>
                </a:moveTo>
                <a:cubicBezTo>
                  <a:pt x="2876858" y="283322"/>
                  <a:pt x="2883087" y="290327"/>
                  <a:pt x="2883087" y="298111"/>
                </a:cubicBezTo>
                <a:cubicBezTo>
                  <a:pt x="2883087" y="306673"/>
                  <a:pt x="2876858" y="312900"/>
                  <a:pt x="2868293" y="312900"/>
                </a:cubicBezTo>
                <a:cubicBezTo>
                  <a:pt x="2860512" y="312900"/>
                  <a:pt x="2853507" y="306673"/>
                  <a:pt x="2853507" y="298111"/>
                </a:cubicBezTo>
                <a:cubicBezTo>
                  <a:pt x="2853507" y="290327"/>
                  <a:pt x="2860512" y="283322"/>
                  <a:pt x="2868293" y="283322"/>
                </a:cubicBezTo>
                <a:close/>
                <a:moveTo>
                  <a:pt x="2796535" y="283322"/>
                </a:moveTo>
                <a:cubicBezTo>
                  <a:pt x="2804558" y="283322"/>
                  <a:pt x="2808934" y="290327"/>
                  <a:pt x="2808934" y="298111"/>
                </a:cubicBezTo>
                <a:cubicBezTo>
                  <a:pt x="2808934" y="306673"/>
                  <a:pt x="2804558" y="312900"/>
                  <a:pt x="2796535" y="312900"/>
                </a:cubicBezTo>
                <a:cubicBezTo>
                  <a:pt x="2789243" y="312900"/>
                  <a:pt x="2782678" y="306673"/>
                  <a:pt x="2782678" y="298111"/>
                </a:cubicBezTo>
                <a:cubicBezTo>
                  <a:pt x="2782678" y="290327"/>
                  <a:pt x="2789243" y="283322"/>
                  <a:pt x="2796535" y="283322"/>
                </a:cubicBezTo>
                <a:close/>
                <a:moveTo>
                  <a:pt x="2725698" y="283322"/>
                </a:moveTo>
                <a:cubicBezTo>
                  <a:pt x="2731532" y="283322"/>
                  <a:pt x="2738100" y="290327"/>
                  <a:pt x="2738100" y="298111"/>
                </a:cubicBezTo>
                <a:cubicBezTo>
                  <a:pt x="2738100" y="306673"/>
                  <a:pt x="2731532" y="312900"/>
                  <a:pt x="2725698" y="312900"/>
                </a:cubicBezTo>
                <a:cubicBezTo>
                  <a:pt x="2717681" y="312900"/>
                  <a:pt x="2711846" y="306673"/>
                  <a:pt x="2711846" y="298111"/>
                </a:cubicBezTo>
                <a:cubicBezTo>
                  <a:pt x="2711846" y="290327"/>
                  <a:pt x="2717681" y="283322"/>
                  <a:pt x="2725698" y="283322"/>
                </a:cubicBezTo>
                <a:close/>
                <a:moveTo>
                  <a:pt x="2653415" y="283322"/>
                </a:moveTo>
                <a:cubicBezTo>
                  <a:pt x="2660705" y="283322"/>
                  <a:pt x="2667270" y="290327"/>
                  <a:pt x="2667270" y="298111"/>
                </a:cubicBezTo>
                <a:cubicBezTo>
                  <a:pt x="2667270" y="306673"/>
                  <a:pt x="2660705" y="312900"/>
                  <a:pt x="2653415" y="312900"/>
                </a:cubicBezTo>
                <a:cubicBezTo>
                  <a:pt x="2646857" y="312900"/>
                  <a:pt x="2641021" y="306673"/>
                  <a:pt x="2641021" y="298111"/>
                </a:cubicBezTo>
                <a:cubicBezTo>
                  <a:pt x="2641021" y="290327"/>
                  <a:pt x="2646857" y="283322"/>
                  <a:pt x="2653415" y="283322"/>
                </a:cubicBezTo>
                <a:close/>
                <a:moveTo>
                  <a:pt x="2582583" y="283322"/>
                </a:moveTo>
                <a:cubicBezTo>
                  <a:pt x="2589875" y="283322"/>
                  <a:pt x="2596439" y="290327"/>
                  <a:pt x="2596439" y="298111"/>
                </a:cubicBezTo>
                <a:cubicBezTo>
                  <a:pt x="2596439" y="306673"/>
                  <a:pt x="2589875" y="312900"/>
                  <a:pt x="2582583" y="312900"/>
                </a:cubicBezTo>
                <a:cubicBezTo>
                  <a:pt x="2576019" y="312900"/>
                  <a:pt x="2570189" y="306673"/>
                  <a:pt x="2570189" y="298111"/>
                </a:cubicBezTo>
                <a:cubicBezTo>
                  <a:pt x="2570189" y="290327"/>
                  <a:pt x="2576019" y="283322"/>
                  <a:pt x="2582583" y="283322"/>
                </a:cubicBezTo>
                <a:close/>
                <a:moveTo>
                  <a:pt x="2511029" y="283322"/>
                </a:moveTo>
                <a:cubicBezTo>
                  <a:pt x="2519050" y="283322"/>
                  <a:pt x="2525613" y="290327"/>
                  <a:pt x="2525613" y="298111"/>
                </a:cubicBezTo>
                <a:cubicBezTo>
                  <a:pt x="2525613" y="306673"/>
                  <a:pt x="2519050" y="312900"/>
                  <a:pt x="2511029" y="312900"/>
                </a:cubicBezTo>
                <a:cubicBezTo>
                  <a:pt x="2503740" y="312900"/>
                  <a:pt x="2499361" y="306673"/>
                  <a:pt x="2499361" y="298111"/>
                </a:cubicBezTo>
                <a:cubicBezTo>
                  <a:pt x="2499361" y="290327"/>
                  <a:pt x="2503740" y="283322"/>
                  <a:pt x="2511029" y="283322"/>
                </a:cubicBezTo>
                <a:close/>
                <a:moveTo>
                  <a:pt x="2439946" y="283322"/>
                </a:moveTo>
                <a:cubicBezTo>
                  <a:pt x="2448505" y="283322"/>
                  <a:pt x="2454732" y="290327"/>
                  <a:pt x="2454732" y="298111"/>
                </a:cubicBezTo>
                <a:cubicBezTo>
                  <a:pt x="2454732" y="306673"/>
                  <a:pt x="2448505" y="312900"/>
                  <a:pt x="2439946" y="312900"/>
                </a:cubicBezTo>
                <a:cubicBezTo>
                  <a:pt x="2432160" y="312900"/>
                  <a:pt x="2425156" y="306673"/>
                  <a:pt x="2425156" y="298111"/>
                </a:cubicBezTo>
                <a:cubicBezTo>
                  <a:pt x="2425156" y="290327"/>
                  <a:pt x="2432160" y="283322"/>
                  <a:pt x="2439946" y="283322"/>
                </a:cubicBezTo>
                <a:close/>
                <a:moveTo>
                  <a:pt x="2369110" y="283322"/>
                </a:moveTo>
                <a:cubicBezTo>
                  <a:pt x="2377672" y="283322"/>
                  <a:pt x="2383899" y="290327"/>
                  <a:pt x="2383899" y="298111"/>
                </a:cubicBezTo>
                <a:cubicBezTo>
                  <a:pt x="2383899" y="306673"/>
                  <a:pt x="2377672" y="312900"/>
                  <a:pt x="2369110" y="312900"/>
                </a:cubicBezTo>
                <a:cubicBezTo>
                  <a:pt x="2361327" y="312900"/>
                  <a:pt x="2354319" y="306673"/>
                  <a:pt x="2354319" y="298111"/>
                </a:cubicBezTo>
                <a:cubicBezTo>
                  <a:pt x="2354319" y="290327"/>
                  <a:pt x="2361327" y="283322"/>
                  <a:pt x="2369110" y="283322"/>
                </a:cubicBezTo>
                <a:close/>
                <a:moveTo>
                  <a:pt x="2298280" y="283322"/>
                </a:moveTo>
                <a:cubicBezTo>
                  <a:pt x="2306842" y="283322"/>
                  <a:pt x="2313068" y="290327"/>
                  <a:pt x="2313068" y="298111"/>
                </a:cubicBezTo>
                <a:cubicBezTo>
                  <a:pt x="2313068" y="306673"/>
                  <a:pt x="2306842" y="312900"/>
                  <a:pt x="2298280" y="312900"/>
                </a:cubicBezTo>
                <a:cubicBezTo>
                  <a:pt x="2290497" y="312900"/>
                  <a:pt x="2283490" y="306673"/>
                  <a:pt x="2283490" y="298111"/>
                </a:cubicBezTo>
                <a:cubicBezTo>
                  <a:pt x="2283490" y="290327"/>
                  <a:pt x="2290497" y="283322"/>
                  <a:pt x="2298280" y="283322"/>
                </a:cubicBezTo>
                <a:close/>
                <a:moveTo>
                  <a:pt x="2226517" y="283322"/>
                </a:moveTo>
                <a:cubicBezTo>
                  <a:pt x="2234538" y="283322"/>
                  <a:pt x="2238914" y="290327"/>
                  <a:pt x="2238914" y="298111"/>
                </a:cubicBezTo>
                <a:cubicBezTo>
                  <a:pt x="2238914" y="306673"/>
                  <a:pt x="2234538" y="312900"/>
                  <a:pt x="2226517" y="312900"/>
                </a:cubicBezTo>
                <a:cubicBezTo>
                  <a:pt x="2218495" y="312900"/>
                  <a:pt x="2212658" y="306673"/>
                  <a:pt x="2212658" y="298111"/>
                </a:cubicBezTo>
                <a:cubicBezTo>
                  <a:pt x="2212658" y="290327"/>
                  <a:pt x="2218495" y="283322"/>
                  <a:pt x="2226517" y="283322"/>
                </a:cubicBezTo>
                <a:close/>
                <a:moveTo>
                  <a:pt x="2155683" y="283322"/>
                </a:moveTo>
                <a:cubicBezTo>
                  <a:pt x="2161519" y="283322"/>
                  <a:pt x="2168081" y="290327"/>
                  <a:pt x="2168081" y="298111"/>
                </a:cubicBezTo>
                <a:cubicBezTo>
                  <a:pt x="2168081" y="306673"/>
                  <a:pt x="2161519" y="312900"/>
                  <a:pt x="2155683" y="312900"/>
                </a:cubicBezTo>
                <a:cubicBezTo>
                  <a:pt x="2147663" y="312900"/>
                  <a:pt x="2141827" y="306673"/>
                  <a:pt x="2141827" y="298111"/>
                </a:cubicBezTo>
                <a:cubicBezTo>
                  <a:pt x="2141827" y="290327"/>
                  <a:pt x="2147663" y="283322"/>
                  <a:pt x="2155683" y="283322"/>
                </a:cubicBezTo>
                <a:close/>
                <a:moveTo>
                  <a:pt x="2084849" y="283322"/>
                </a:moveTo>
                <a:cubicBezTo>
                  <a:pt x="2090685" y="283322"/>
                  <a:pt x="2097248" y="290327"/>
                  <a:pt x="2097248" y="298111"/>
                </a:cubicBezTo>
                <a:cubicBezTo>
                  <a:pt x="2097248" y="306673"/>
                  <a:pt x="2090685" y="312900"/>
                  <a:pt x="2084849" y="312900"/>
                </a:cubicBezTo>
                <a:cubicBezTo>
                  <a:pt x="2076828" y="312900"/>
                  <a:pt x="2070994" y="306673"/>
                  <a:pt x="2070994" y="298111"/>
                </a:cubicBezTo>
                <a:cubicBezTo>
                  <a:pt x="2070994" y="290327"/>
                  <a:pt x="2076828" y="283322"/>
                  <a:pt x="2084849" y="283322"/>
                </a:cubicBezTo>
                <a:close/>
                <a:moveTo>
                  <a:pt x="2011835" y="283322"/>
                </a:moveTo>
                <a:cubicBezTo>
                  <a:pt x="2019855" y="283322"/>
                  <a:pt x="2026421" y="290327"/>
                  <a:pt x="2026421" y="298111"/>
                </a:cubicBezTo>
                <a:cubicBezTo>
                  <a:pt x="2026421" y="306673"/>
                  <a:pt x="2019855" y="312900"/>
                  <a:pt x="2011835" y="312900"/>
                </a:cubicBezTo>
                <a:cubicBezTo>
                  <a:pt x="2006002" y="312900"/>
                  <a:pt x="2000168" y="306673"/>
                  <a:pt x="2000168" y="298111"/>
                </a:cubicBezTo>
                <a:cubicBezTo>
                  <a:pt x="2000168" y="290327"/>
                  <a:pt x="2006002" y="283322"/>
                  <a:pt x="2011835" y="283322"/>
                </a:cubicBezTo>
                <a:close/>
                <a:moveTo>
                  <a:pt x="1938362" y="283322"/>
                </a:moveTo>
                <a:cubicBezTo>
                  <a:pt x="1946385" y="283322"/>
                  <a:pt x="1952222" y="290327"/>
                  <a:pt x="1952222" y="298111"/>
                </a:cubicBezTo>
                <a:cubicBezTo>
                  <a:pt x="1952222" y="306673"/>
                  <a:pt x="1946385" y="312900"/>
                  <a:pt x="1938362" y="312900"/>
                </a:cubicBezTo>
                <a:cubicBezTo>
                  <a:pt x="1932531" y="312900"/>
                  <a:pt x="1925968" y="306673"/>
                  <a:pt x="1925968" y="298111"/>
                </a:cubicBezTo>
                <a:cubicBezTo>
                  <a:pt x="1925968" y="290327"/>
                  <a:pt x="1932531" y="283322"/>
                  <a:pt x="1938362" y="283322"/>
                </a:cubicBezTo>
                <a:close/>
                <a:moveTo>
                  <a:pt x="1867527" y="283322"/>
                </a:moveTo>
                <a:cubicBezTo>
                  <a:pt x="1875550" y="283322"/>
                  <a:pt x="1881384" y="290327"/>
                  <a:pt x="1881384" y="298111"/>
                </a:cubicBezTo>
                <a:cubicBezTo>
                  <a:pt x="1881384" y="306673"/>
                  <a:pt x="1875550" y="312900"/>
                  <a:pt x="1867527" y="312900"/>
                </a:cubicBezTo>
                <a:cubicBezTo>
                  <a:pt x="1860235" y="312900"/>
                  <a:pt x="1855129" y="306673"/>
                  <a:pt x="1855129" y="298111"/>
                </a:cubicBezTo>
                <a:cubicBezTo>
                  <a:pt x="1855129" y="290327"/>
                  <a:pt x="1860235" y="283322"/>
                  <a:pt x="1867527" y="283322"/>
                </a:cubicBezTo>
                <a:close/>
                <a:moveTo>
                  <a:pt x="1799085" y="283322"/>
                </a:moveTo>
                <a:cubicBezTo>
                  <a:pt x="1807647" y="283322"/>
                  <a:pt x="1813876" y="290327"/>
                  <a:pt x="1813876" y="298111"/>
                </a:cubicBezTo>
                <a:cubicBezTo>
                  <a:pt x="1813876" y="306673"/>
                  <a:pt x="1807647" y="312900"/>
                  <a:pt x="1799085" y="312900"/>
                </a:cubicBezTo>
                <a:cubicBezTo>
                  <a:pt x="1790525" y="312900"/>
                  <a:pt x="1784300" y="306673"/>
                  <a:pt x="1784300" y="298111"/>
                </a:cubicBezTo>
                <a:cubicBezTo>
                  <a:pt x="1784300" y="290327"/>
                  <a:pt x="1790525" y="283322"/>
                  <a:pt x="1799085" y="283322"/>
                </a:cubicBezTo>
                <a:close/>
                <a:moveTo>
                  <a:pt x="1728262" y="283322"/>
                </a:moveTo>
                <a:cubicBezTo>
                  <a:pt x="1736825" y="283322"/>
                  <a:pt x="1743052" y="290327"/>
                  <a:pt x="1743052" y="298111"/>
                </a:cubicBezTo>
                <a:cubicBezTo>
                  <a:pt x="1743052" y="306673"/>
                  <a:pt x="1736825" y="312900"/>
                  <a:pt x="1728262" y="312900"/>
                </a:cubicBezTo>
                <a:cubicBezTo>
                  <a:pt x="1719697" y="312900"/>
                  <a:pt x="1713472" y="306673"/>
                  <a:pt x="1713472" y="298111"/>
                </a:cubicBezTo>
                <a:cubicBezTo>
                  <a:pt x="1713472" y="290327"/>
                  <a:pt x="1719697" y="283322"/>
                  <a:pt x="1728262" y="283322"/>
                </a:cubicBezTo>
                <a:close/>
                <a:moveTo>
                  <a:pt x="1656498" y="283322"/>
                </a:moveTo>
                <a:cubicBezTo>
                  <a:pt x="1663792" y="283322"/>
                  <a:pt x="1668897" y="290327"/>
                  <a:pt x="1668897" y="298111"/>
                </a:cubicBezTo>
                <a:cubicBezTo>
                  <a:pt x="1668897" y="306673"/>
                  <a:pt x="1663792" y="312900"/>
                  <a:pt x="1656498" y="312900"/>
                </a:cubicBezTo>
                <a:cubicBezTo>
                  <a:pt x="1648481" y="312900"/>
                  <a:pt x="1642650" y="306673"/>
                  <a:pt x="1642650" y="298111"/>
                </a:cubicBezTo>
                <a:cubicBezTo>
                  <a:pt x="1642650" y="290327"/>
                  <a:pt x="1648481" y="283322"/>
                  <a:pt x="1656498" y="283322"/>
                </a:cubicBezTo>
                <a:close/>
                <a:moveTo>
                  <a:pt x="1582299" y="283322"/>
                </a:moveTo>
                <a:cubicBezTo>
                  <a:pt x="1588131" y="283322"/>
                  <a:pt x="1594704" y="290327"/>
                  <a:pt x="1594704" y="298111"/>
                </a:cubicBezTo>
                <a:cubicBezTo>
                  <a:pt x="1594704" y="306673"/>
                  <a:pt x="1588131" y="312900"/>
                  <a:pt x="1582299" y="312900"/>
                </a:cubicBezTo>
                <a:cubicBezTo>
                  <a:pt x="1574277" y="312900"/>
                  <a:pt x="1568441" y="306673"/>
                  <a:pt x="1568441" y="298111"/>
                </a:cubicBezTo>
                <a:cubicBezTo>
                  <a:pt x="1568441" y="290327"/>
                  <a:pt x="1574277" y="283322"/>
                  <a:pt x="1582299" y="283322"/>
                </a:cubicBezTo>
                <a:close/>
                <a:moveTo>
                  <a:pt x="1512198" y="283322"/>
                </a:moveTo>
                <a:cubicBezTo>
                  <a:pt x="1518032" y="283322"/>
                  <a:pt x="1523865" y="290327"/>
                  <a:pt x="1523865" y="298111"/>
                </a:cubicBezTo>
                <a:cubicBezTo>
                  <a:pt x="1523865" y="306673"/>
                  <a:pt x="1518032" y="312900"/>
                  <a:pt x="1512198" y="312900"/>
                </a:cubicBezTo>
                <a:cubicBezTo>
                  <a:pt x="1504174" y="312900"/>
                  <a:pt x="1497612" y="306673"/>
                  <a:pt x="1497612" y="298111"/>
                </a:cubicBezTo>
                <a:cubicBezTo>
                  <a:pt x="1497612" y="290327"/>
                  <a:pt x="1504174" y="283322"/>
                  <a:pt x="1512198" y="283322"/>
                </a:cubicBezTo>
                <a:close/>
                <a:moveTo>
                  <a:pt x="1439173" y="283322"/>
                </a:moveTo>
                <a:cubicBezTo>
                  <a:pt x="1447191" y="283322"/>
                  <a:pt x="1453026" y="290327"/>
                  <a:pt x="1453026" y="298111"/>
                </a:cubicBezTo>
                <a:cubicBezTo>
                  <a:pt x="1453026" y="306673"/>
                  <a:pt x="1447191" y="312900"/>
                  <a:pt x="1439173" y="312900"/>
                </a:cubicBezTo>
                <a:cubicBezTo>
                  <a:pt x="1433336" y="312900"/>
                  <a:pt x="1426777" y="306673"/>
                  <a:pt x="1426777" y="298111"/>
                </a:cubicBezTo>
                <a:cubicBezTo>
                  <a:pt x="1426777" y="290327"/>
                  <a:pt x="1433336" y="283322"/>
                  <a:pt x="1439173" y="283322"/>
                </a:cubicBezTo>
                <a:close/>
                <a:moveTo>
                  <a:pt x="1368347" y="283322"/>
                </a:moveTo>
                <a:cubicBezTo>
                  <a:pt x="1376368" y="283322"/>
                  <a:pt x="1382200" y="290327"/>
                  <a:pt x="1382200" y="298111"/>
                </a:cubicBezTo>
                <a:cubicBezTo>
                  <a:pt x="1382200" y="306673"/>
                  <a:pt x="1376368" y="312900"/>
                  <a:pt x="1368347" y="312900"/>
                </a:cubicBezTo>
                <a:cubicBezTo>
                  <a:pt x="1362513" y="312900"/>
                  <a:pt x="1355949" y="306673"/>
                  <a:pt x="1355949" y="298111"/>
                </a:cubicBezTo>
                <a:cubicBezTo>
                  <a:pt x="1355949" y="290327"/>
                  <a:pt x="1362513" y="283322"/>
                  <a:pt x="1368347" y="283322"/>
                </a:cubicBezTo>
                <a:close/>
                <a:moveTo>
                  <a:pt x="1297518" y="283322"/>
                </a:moveTo>
                <a:cubicBezTo>
                  <a:pt x="1305540" y="283322"/>
                  <a:pt x="1311374" y="290327"/>
                  <a:pt x="1311374" y="298111"/>
                </a:cubicBezTo>
                <a:cubicBezTo>
                  <a:pt x="1311374" y="306673"/>
                  <a:pt x="1305540" y="312900"/>
                  <a:pt x="1297518" y="312900"/>
                </a:cubicBezTo>
                <a:cubicBezTo>
                  <a:pt x="1289498" y="312900"/>
                  <a:pt x="1285121" y="306673"/>
                  <a:pt x="1285121" y="298111"/>
                </a:cubicBezTo>
                <a:cubicBezTo>
                  <a:pt x="1285121" y="290327"/>
                  <a:pt x="1289498" y="283322"/>
                  <a:pt x="1297518" y="283322"/>
                </a:cubicBezTo>
                <a:close/>
                <a:moveTo>
                  <a:pt x="1154890" y="283322"/>
                </a:moveTo>
                <a:cubicBezTo>
                  <a:pt x="1162674" y="283322"/>
                  <a:pt x="1169683" y="288427"/>
                  <a:pt x="1169683" y="295719"/>
                </a:cubicBezTo>
                <a:cubicBezTo>
                  <a:pt x="1169683" y="303741"/>
                  <a:pt x="1162674" y="309576"/>
                  <a:pt x="1154890" y="309576"/>
                </a:cubicBezTo>
                <a:cubicBezTo>
                  <a:pt x="1146329" y="309576"/>
                  <a:pt x="1140101" y="303741"/>
                  <a:pt x="1140101" y="295719"/>
                </a:cubicBezTo>
                <a:cubicBezTo>
                  <a:pt x="1140101" y="288427"/>
                  <a:pt x="1146329" y="283322"/>
                  <a:pt x="1154890" y="283322"/>
                </a:cubicBezTo>
                <a:close/>
                <a:moveTo>
                  <a:pt x="1084059" y="283322"/>
                </a:moveTo>
                <a:cubicBezTo>
                  <a:pt x="1091842" y="283322"/>
                  <a:pt x="1098847" y="288427"/>
                  <a:pt x="1098847" y="295719"/>
                </a:cubicBezTo>
                <a:cubicBezTo>
                  <a:pt x="1098847" y="303741"/>
                  <a:pt x="1091842" y="309576"/>
                  <a:pt x="1084059" y="309576"/>
                </a:cubicBezTo>
                <a:cubicBezTo>
                  <a:pt x="1075503" y="309576"/>
                  <a:pt x="1069272" y="303741"/>
                  <a:pt x="1069272" y="295719"/>
                </a:cubicBezTo>
                <a:cubicBezTo>
                  <a:pt x="1069272" y="288427"/>
                  <a:pt x="1075503" y="283322"/>
                  <a:pt x="1084059" y="283322"/>
                </a:cubicBezTo>
                <a:close/>
                <a:moveTo>
                  <a:pt x="1013024" y="283322"/>
                </a:moveTo>
                <a:cubicBezTo>
                  <a:pt x="1020314" y="283322"/>
                  <a:pt x="1024691" y="288427"/>
                  <a:pt x="1024691" y="295719"/>
                </a:cubicBezTo>
                <a:cubicBezTo>
                  <a:pt x="1024691" y="303741"/>
                  <a:pt x="1020314" y="309576"/>
                  <a:pt x="1013024" y="309576"/>
                </a:cubicBezTo>
                <a:cubicBezTo>
                  <a:pt x="1005003" y="309576"/>
                  <a:pt x="998442" y="303741"/>
                  <a:pt x="998442" y="295719"/>
                </a:cubicBezTo>
                <a:cubicBezTo>
                  <a:pt x="998442" y="288427"/>
                  <a:pt x="1005003" y="283322"/>
                  <a:pt x="1013024" y="283322"/>
                </a:cubicBezTo>
                <a:close/>
                <a:moveTo>
                  <a:pt x="941467" y="283322"/>
                </a:moveTo>
                <a:cubicBezTo>
                  <a:pt x="948032" y="283322"/>
                  <a:pt x="953869" y="288427"/>
                  <a:pt x="953869" y="295719"/>
                </a:cubicBezTo>
                <a:cubicBezTo>
                  <a:pt x="953869" y="303741"/>
                  <a:pt x="948032" y="309576"/>
                  <a:pt x="941467" y="309576"/>
                </a:cubicBezTo>
                <a:cubicBezTo>
                  <a:pt x="934173" y="309576"/>
                  <a:pt x="927612" y="303741"/>
                  <a:pt x="927612" y="295719"/>
                </a:cubicBezTo>
                <a:cubicBezTo>
                  <a:pt x="927612" y="288427"/>
                  <a:pt x="934173" y="283322"/>
                  <a:pt x="941467" y="283322"/>
                </a:cubicBezTo>
                <a:close/>
                <a:moveTo>
                  <a:pt x="3299102" y="212492"/>
                </a:moveTo>
                <a:cubicBezTo>
                  <a:pt x="3305664" y="212492"/>
                  <a:pt x="3311499" y="219055"/>
                  <a:pt x="3311499" y="226348"/>
                </a:cubicBezTo>
                <a:cubicBezTo>
                  <a:pt x="3311499" y="232911"/>
                  <a:pt x="3305664" y="238746"/>
                  <a:pt x="3299102" y="238746"/>
                </a:cubicBezTo>
                <a:cubicBezTo>
                  <a:pt x="3291807" y="238746"/>
                  <a:pt x="3285245" y="232911"/>
                  <a:pt x="3285245" y="226348"/>
                </a:cubicBezTo>
                <a:cubicBezTo>
                  <a:pt x="3285245" y="219055"/>
                  <a:pt x="3291807" y="212492"/>
                  <a:pt x="3299102" y="212492"/>
                </a:cubicBezTo>
                <a:close/>
                <a:moveTo>
                  <a:pt x="3226811" y="212492"/>
                </a:moveTo>
                <a:cubicBezTo>
                  <a:pt x="3234831" y="212492"/>
                  <a:pt x="3240667" y="219055"/>
                  <a:pt x="3240667" y="226348"/>
                </a:cubicBezTo>
                <a:cubicBezTo>
                  <a:pt x="3240667" y="232911"/>
                  <a:pt x="3234831" y="238746"/>
                  <a:pt x="3226811" y="238746"/>
                </a:cubicBezTo>
                <a:cubicBezTo>
                  <a:pt x="3220250" y="238746"/>
                  <a:pt x="3214412" y="232911"/>
                  <a:pt x="3214412" y="226348"/>
                </a:cubicBezTo>
                <a:cubicBezTo>
                  <a:pt x="3214412" y="219055"/>
                  <a:pt x="3220250" y="212492"/>
                  <a:pt x="3226811" y="212492"/>
                </a:cubicBezTo>
                <a:close/>
                <a:moveTo>
                  <a:pt x="3152608" y="212492"/>
                </a:moveTo>
                <a:cubicBezTo>
                  <a:pt x="3159900" y="212492"/>
                  <a:pt x="3166462" y="219055"/>
                  <a:pt x="3166462" y="226348"/>
                </a:cubicBezTo>
                <a:cubicBezTo>
                  <a:pt x="3166462" y="232911"/>
                  <a:pt x="3159900" y="238746"/>
                  <a:pt x="3152608" y="238746"/>
                </a:cubicBezTo>
                <a:cubicBezTo>
                  <a:pt x="3146043" y="238746"/>
                  <a:pt x="3140211" y="232911"/>
                  <a:pt x="3140211" y="226348"/>
                </a:cubicBezTo>
                <a:cubicBezTo>
                  <a:pt x="3140211" y="219055"/>
                  <a:pt x="3146043" y="212492"/>
                  <a:pt x="3152608" y="212492"/>
                </a:cubicBezTo>
                <a:close/>
                <a:moveTo>
                  <a:pt x="3081775" y="212492"/>
                </a:moveTo>
                <a:cubicBezTo>
                  <a:pt x="3089069" y="212492"/>
                  <a:pt x="3095628" y="219055"/>
                  <a:pt x="3095628" y="226348"/>
                </a:cubicBezTo>
                <a:cubicBezTo>
                  <a:pt x="3095628" y="232911"/>
                  <a:pt x="3089069" y="238746"/>
                  <a:pt x="3081775" y="238746"/>
                </a:cubicBezTo>
                <a:cubicBezTo>
                  <a:pt x="3073753" y="238746"/>
                  <a:pt x="3069375" y="232911"/>
                  <a:pt x="3069375" y="226348"/>
                </a:cubicBezTo>
                <a:cubicBezTo>
                  <a:pt x="3069375" y="219055"/>
                  <a:pt x="3073753" y="212492"/>
                  <a:pt x="3081775" y="212492"/>
                </a:cubicBezTo>
                <a:close/>
                <a:moveTo>
                  <a:pt x="3013720" y="212492"/>
                </a:moveTo>
                <a:cubicBezTo>
                  <a:pt x="3021310" y="212492"/>
                  <a:pt x="3028140" y="219055"/>
                  <a:pt x="3028140" y="226348"/>
                </a:cubicBezTo>
                <a:cubicBezTo>
                  <a:pt x="3028140" y="232911"/>
                  <a:pt x="3021310" y="238746"/>
                  <a:pt x="3013720" y="238746"/>
                </a:cubicBezTo>
                <a:cubicBezTo>
                  <a:pt x="3005373" y="238746"/>
                  <a:pt x="2998542" y="234370"/>
                  <a:pt x="2998542" y="226348"/>
                </a:cubicBezTo>
                <a:cubicBezTo>
                  <a:pt x="2998542" y="219055"/>
                  <a:pt x="3005373" y="212492"/>
                  <a:pt x="3013720" y="212492"/>
                </a:cubicBezTo>
                <a:close/>
                <a:moveTo>
                  <a:pt x="2942497" y="212492"/>
                </a:moveTo>
                <a:cubicBezTo>
                  <a:pt x="2951061" y="212492"/>
                  <a:pt x="2957293" y="219055"/>
                  <a:pt x="2957293" y="226348"/>
                </a:cubicBezTo>
                <a:cubicBezTo>
                  <a:pt x="2957293" y="234370"/>
                  <a:pt x="2951061" y="238746"/>
                  <a:pt x="2942497" y="238746"/>
                </a:cubicBezTo>
                <a:cubicBezTo>
                  <a:pt x="2934719" y="238746"/>
                  <a:pt x="2927716" y="234370"/>
                  <a:pt x="2927716" y="226348"/>
                </a:cubicBezTo>
                <a:cubicBezTo>
                  <a:pt x="2927716" y="219055"/>
                  <a:pt x="2934719" y="212492"/>
                  <a:pt x="2942497" y="212492"/>
                </a:cubicBezTo>
                <a:close/>
                <a:moveTo>
                  <a:pt x="2867363" y="212492"/>
                </a:moveTo>
                <a:cubicBezTo>
                  <a:pt x="2875389" y="212492"/>
                  <a:pt x="2879765" y="219055"/>
                  <a:pt x="2879765" y="226348"/>
                </a:cubicBezTo>
                <a:cubicBezTo>
                  <a:pt x="2879765" y="234370"/>
                  <a:pt x="2875389" y="238746"/>
                  <a:pt x="2867363" y="238746"/>
                </a:cubicBezTo>
                <a:cubicBezTo>
                  <a:pt x="2860073" y="238746"/>
                  <a:pt x="2853510" y="234370"/>
                  <a:pt x="2853510" y="226348"/>
                </a:cubicBezTo>
                <a:cubicBezTo>
                  <a:pt x="2853510" y="219055"/>
                  <a:pt x="2860073" y="212492"/>
                  <a:pt x="2867363" y="212492"/>
                </a:cubicBezTo>
                <a:close/>
                <a:moveTo>
                  <a:pt x="2796538" y="212492"/>
                </a:moveTo>
                <a:cubicBezTo>
                  <a:pt x="2803103" y="212492"/>
                  <a:pt x="2808934" y="219055"/>
                  <a:pt x="2808934" y="226348"/>
                </a:cubicBezTo>
                <a:cubicBezTo>
                  <a:pt x="2808934" y="234370"/>
                  <a:pt x="2803103" y="238746"/>
                  <a:pt x="2796538" y="238746"/>
                </a:cubicBezTo>
                <a:cubicBezTo>
                  <a:pt x="2789246" y="238746"/>
                  <a:pt x="2782680" y="234370"/>
                  <a:pt x="2782680" y="226348"/>
                </a:cubicBezTo>
                <a:cubicBezTo>
                  <a:pt x="2782680" y="219055"/>
                  <a:pt x="2789246" y="212492"/>
                  <a:pt x="2796538" y="212492"/>
                </a:cubicBezTo>
                <a:close/>
                <a:moveTo>
                  <a:pt x="2725698" y="212492"/>
                </a:moveTo>
                <a:cubicBezTo>
                  <a:pt x="2731538" y="212492"/>
                  <a:pt x="2738102" y="219055"/>
                  <a:pt x="2738102" y="226348"/>
                </a:cubicBezTo>
                <a:cubicBezTo>
                  <a:pt x="2738102" y="234370"/>
                  <a:pt x="2731538" y="238746"/>
                  <a:pt x="2725698" y="238746"/>
                </a:cubicBezTo>
                <a:cubicBezTo>
                  <a:pt x="2717686" y="238746"/>
                  <a:pt x="2711852" y="234370"/>
                  <a:pt x="2711852" y="226348"/>
                </a:cubicBezTo>
                <a:cubicBezTo>
                  <a:pt x="2711852" y="219055"/>
                  <a:pt x="2717686" y="212492"/>
                  <a:pt x="2725698" y="212492"/>
                </a:cubicBezTo>
                <a:close/>
                <a:moveTo>
                  <a:pt x="2653420" y="212492"/>
                </a:moveTo>
                <a:cubicBezTo>
                  <a:pt x="2660711" y="212492"/>
                  <a:pt x="2667273" y="219055"/>
                  <a:pt x="2667273" y="226348"/>
                </a:cubicBezTo>
                <a:cubicBezTo>
                  <a:pt x="2667273" y="234370"/>
                  <a:pt x="2660711" y="238746"/>
                  <a:pt x="2653420" y="238746"/>
                </a:cubicBezTo>
                <a:cubicBezTo>
                  <a:pt x="2646857" y="238746"/>
                  <a:pt x="2641021" y="234370"/>
                  <a:pt x="2641021" y="226348"/>
                </a:cubicBezTo>
                <a:cubicBezTo>
                  <a:pt x="2641021" y="219055"/>
                  <a:pt x="2646857" y="212492"/>
                  <a:pt x="2653420" y="212492"/>
                </a:cubicBezTo>
                <a:close/>
                <a:moveTo>
                  <a:pt x="2582586" y="212492"/>
                </a:moveTo>
                <a:cubicBezTo>
                  <a:pt x="2589878" y="212492"/>
                  <a:pt x="2596439" y="219055"/>
                  <a:pt x="2596439" y="226348"/>
                </a:cubicBezTo>
                <a:cubicBezTo>
                  <a:pt x="2596439" y="234370"/>
                  <a:pt x="2589878" y="238746"/>
                  <a:pt x="2582586" y="238746"/>
                </a:cubicBezTo>
                <a:cubicBezTo>
                  <a:pt x="2576024" y="238746"/>
                  <a:pt x="2570189" y="234370"/>
                  <a:pt x="2570189" y="226348"/>
                </a:cubicBezTo>
                <a:cubicBezTo>
                  <a:pt x="2570189" y="219055"/>
                  <a:pt x="2576024" y="212492"/>
                  <a:pt x="2582586" y="212492"/>
                </a:cubicBezTo>
                <a:close/>
                <a:moveTo>
                  <a:pt x="2511029" y="212492"/>
                </a:moveTo>
                <a:cubicBezTo>
                  <a:pt x="2519052" y="212492"/>
                  <a:pt x="2525616" y="219055"/>
                  <a:pt x="2525616" y="226348"/>
                </a:cubicBezTo>
                <a:cubicBezTo>
                  <a:pt x="2525616" y="234370"/>
                  <a:pt x="2519052" y="238746"/>
                  <a:pt x="2511029" y="238746"/>
                </a:cubicBezTo>
                <a:cubicBezTo>
                  <a:pt x="2503740" y="238746"/>
                  <a:pt x="2499364" y="234370"/>
                  <a:pt x="2499364" y="226348"/>
                </a:cubicBezTo>
                <a:cubicBezTo>
                  <a:pt x="2499364" y="219055"/>
                  <a:pt x="2503740" y="212492"/>
                  <a:pt x="2511029" y="212492"/>
                </a:cubicBezTo>
                <a:close/>
                <a:moveTo>
                  <a:pt x="2439946" y="212492"/>
                </a:moveTo>
                <a:cubicBezTo>
                  <a:pt x="2448505" y="212492"/>
                  <a:pt x="2454732" y="219055"/>
                  <a:pt x="2454732" y="226348"/>
                </a:cubicBezTo>
                <a:cubicBezTo>
                  <a:pt x="2454732" y="234370"/>
                  <a:pt x="2448505" y="238746"/>
                  <a:pt x="2439946" y="238746"/>
                </a:cubicBezTo>
                <a:cubicBezTo>
                  <a:pt x="2432163" y="238746"/>
                  <a:pt x="2425156" y="234370"/>
                  <a:pt x="2425156" y="226348"/>
                </a:cubicBezTo>
                <a:cubicBezTo>
                  <a:pt x="2425156" y="219055"/>
                  <a:pt x="2432163" y="212492"/>
                  <a:pt x="2439946" y="212492"/>
                </a:cubicBezTo>
                <a:close/>
                <a:moveTo>
                  <a:pt x="2369110" y="212492"/>
                </a:moveTo>
                <a:cubicBezTo>
                  <a:pt x="2377672" y="212492"/>
                  <a:pt x="2383900" y="219055"/>
                  <a:pt x="2383900" y="226348"/>
                </a:cubicBezTo>
                <a:cubicBezTo>
                  <a:pt x="2383900" y="234370"/>
                  <a:pt x="2377672" y="238746"/>
                  <a:pt x="2369110" y="238746"/>
                </a:cubicBezTo>
                <a:cubicBezTo>
                  <a:pt x="2361329" y="238746"/>
                  <a:pt x="2354323" y="234370"/>
                  <a:pt x="2354323" y="226348"/>
                </a:cubicBezTo>
                <a:cubicBezTo>
                  <a:pt x="2354323" y="219055"/>
                  <a:pt x="2361329" y="212492"/>
                  <a:pt x="2369110" y="212492"/>
                </a:cubicBezTo>
                <a:close/>
                <a:moveTo>
                  <a:pt x="2298283" y="212492"/>
                </a:moveTo>
                <a:cubicBezTo>
                  <a:pt x="2306842" y="212492"/>
                  <a:pt x="2313070" y="219497"/>
                  <a:pt x="2313070" y="227280"/>
                </a:cubicBezTo>
                <a:cubicBezTo>
                  <a:pt x="2313070" y="235842"/>
                  <a:pt x="2306842" y="242069"/>
                  <a:pt x="2298283" y="242069"/>
                </a:cubicBezTo>
                <a:cubicBezTo>
                  <a:pt x="2290497" y="242069"/>
                  <a:pt x="2283493" y="235842"/>
                  <a:pt x="2283493" y="227280"/>
                </a:cubicBezTo>
                <a:cubicBezTo>
                  <a:pt x="2283493" y="219497"/>
                  <a:pt x="2290497" y="212492"/>
                  <a:pt x="2298283" y="212492"/>
                </a:cubicBezTo>
                <a:close/>
                <a:moveTo>
                  <a:pt x="2226517" y="212492"/>
                </a:moveTo>
                <a:cubicBezTo>
                  <a:pt x="2234540" y="212492"/>
                  <a:pt x="2238916" y="219497"/>
                  <a:pt x="2238916" y="227280"/>
                </a:cubicBezTo>
                <a:cubicBezTo>
                  <a:pt x="2238916" y="235842"/>
                  <a:pt x="2234540" y="242069"/>
                  <a:pt x="2226517" y="242069"/>
                </a:cubicBezTo>
                <a:cubicBezTo>
                  <a:pt x="2218495" y="242069"/>
                  <a:pt x="2212659" y="235842"/>
                  <a:pt x="2212659" y="227280"/>
                </a:cubicBezTo>
                <a:cubicBezTo>
                  <a:pt x="2212659" y="219497"/>
                  <a:pt x="2218495" y="212492"/>
                  <a:pt x="2226517" y="212492"/>
                </a:cubicBezTo>
                <a:close/>
                <a:moveTo>
                  <a:pt x="2155683" y="212492"/>
                </a:moveTo>
                <a:cubicBezTo>
                  <a:pt x="2161519" y="212492"/>
                  <a:pt x="2168081" y="219497"/>
                  <a:pt x="2168081" y="227280"/>
                </a:cubicBezTo>
                <a:cubicBezTo>
                  <a:pt x="2168081" y="235842"/>
                  <a:pt x="2161519" y="242069"/>
                  <a:pt x="2155683" y="242069"/>
                </a:cubicBezTo>
                <a:cubicBezTo>
                  <a:pt x="2147663" y="242069"/>
                  <a:pt x="2141827" y="235842"/>
                  <a:pt x="2141827" y="227280"/>
                </a:cubicBezTo>
                <a:cubicBezTo>
                  <a:pt x="2141827" y="219497"/>
                  <a:pt x="2147663" y="212492"/>
                  <a:pt x="2155683" y="212492"/>
                </a:cubicBezTo>
                <a:close/>
                <a:moveTo>
                  <a:pt x="2084851" y="212492"/>
                </a:moveTo>
                <a:cubicBezTo>
                  <a:pt x="2090686" y="212492"/>
                  <a:pt x="2097249" y="219497"/>
                  <a:pt x="2097249" y="227280"/>
                </a:cubicBezTo>
                <a:cubicBezTo>
                  <a:pt x="2097249" y="235842"/>
                  <a:pt x="2090686" y="242069"/>
                  <a:pt x="2084851" y="242069"/>
                </a:cubicBezTo>
                <a:cubicBezTo>
                  <a:pt x="2076829" y="242069"/>
                  <a:pt x="2070995" y="235842"/>
                  <a:pt x="2070995" y="227280"/>
                </a:cubicBezTo>
                <a:cubicBezTo>
                  <a:pt x="2070995" y="219497"/>
                  <a:pt x="2076829" y="212492"/>
                  <a:pt x="2084851" y="212492"/>
                </a:cubicBezTo>
                <a:close/>
                <a:moveTo>
                  <a:pt x="2011835" y="212492"/>
                </a:moveTo>
                <a:cubicBezTo>
                  <a:pt x="2019855" y="212492"/>
                  <a:pt x="2026421" y="219497"/>
                  <a:pt x="2026421" y="227280"/>
                </a:cubicBezTo>
                <a:cubicBezTo>
                  <a:pt x="2026421" y="235842"/>
                  <a:pt x="2019855" y="242069"/>
                  <a:pt x="2011835" y="242069"/>
                </a:cubicBezTo>
                <a:cubicBezTo>
                  <a:pt x="2006003" y="242069"/>
                  <a:pt x="2000168" y="235842"/>
                  <a:pt x="2000168" y="227280"/>
                </a:cubicBezTo>
                <a:cubicBezTo>
                  <a:pt x="2000168" y="219497"/>
                  <a:pt x="2006003" y="212492"/>
                  <a:pt x="2011835" y="212492"/>
                </a:cubicBezTo>
                <a:close/>
                <a:moveTo>
                  <a:pt x="1938362" y="212492"/>
                </a:moveTo>
                <a:cubicBezTo>
                  <a:pt x="1946388" y="212492"/>
                  <a:pt x="1952222" y="219497"/>
                  <a:pt x="1952222" y="227280"/>
                </a:cubicBezTo>
                <a:cubicBezTo>
                  <a:pt x="1952222" y="235842"/>
                  <a:pt x="1946388" y="242069"/>
                  <a:pt x="1938362" y="242069"/>
                </a:cubicBezTo>
                <a:cubicBezTo>
                  <a:pt x="1932531" y="242069"/>
                  <a:pt x="1925971" y="235842"/>
                  <a:pt x="1925971" y="227280"/>
                </a:cubicBezTo>
                <a:cubicBezTo>
                  <a:pt x="1925971" y="219497"/>
                  <a:pt x="1931072" y="212492"/>
                  <a:pt x="1938362" y="212492"/>
                </a:cubicBezTo>
                <a:close/>
                <a:moveTo>
                  <a:pt x="1867530" y="212492"/>
                </a:moveTo>
                <a:cubicBezTo>
                  <a:pt x="1875550" y="212492"/>
                  <a:pt x="1881387" y="219497"/>
                  <a:pt x="1881387" y="227280"/>
                </a:cubicBezTo>
                <a:cubicBezTo>
                  <a:pt x="1881387" y="235842"/>
                  <a:pt x="1875550" y="242069"/>
                  <a:pt x="1867530" y="242069"/>
                </a:cubicBezTo>
                <a:cubicBezTo>
                  <a:pt x="1860238" y="242069"/>
                  <a:pt x="1855129" y="235842"/>
                  <a:pt x="1855129" y="227280"/>
                </a:cubicBezTo>
                <a:cubicBezTo>
                  <a:pt x="1855129" y="219497"/>
                  <a:pt x="1860238" y="212492"/>
                  <a:pt x="1867530" y="212492"/>
                </a:cubicBezTo>
                <a:close/>
                <a:moveTo>
                  <a:pt x="1799087" y="212492"/>
                </a:moveTo>
                <a:cubicBezTo>
                  <a:pt x="1807649" y="212492"/>
                  <a:pt x="1813879" y="219497"/>
                  <a:pt x="1813879" y="227280"/>
                </a:cubicBezTo>
                <a:cubicBezTo>
                  <a:pt x="1813879" y="235842"/>
                  <a:pt x="1807649" y="242069"/>
                  <a:pt x="1799087" y="242069"/>
                </a:cubicBezTo>
                <a:cubicBezTo>
                  <a:pt x="1790527" y="242069"/>
                  <a:pt x="1784303" y="235842"/>
                  <a:pt x="1784303" y="227280"/>
                </a:cubicBezTo>
                <a:cubicBezTo>
                  <a:pt x="1784303" y="219497"/>
                  <a:pt x="1790527" y="212492"/>
                  <a:pt x="1799087" y="212492"/>
                </a:cubicBezTo>
                <a:close/>
                <a:moveTo>
                  <a:pt x="1728262" y="212492"/>
                </a:moveTo>
                <a:cubicBezTo>
                  <a:pt x="1736828" y="212492"/>
                  <a:pt x="1743052" y="219497"/>
                  <a:pt x="1743052" y="227280"/>
                </a:cubicBezTo>
                <a:cubicBezTo>
                  <a:pt x="1743052" y="235842"/>
                  <a:pt x="1736828" y="242069"/>
                  <a:pt x="1728262" y="242069"/>
                </a:cubicBezTo>
                <a:cubicBezTo>
                  <a:pt x="1719700" y="242069"/>
                  <a:pt x="1713472" y="235842"/>
                  <a:pt x="1713472" y="227280"/>
                </a:cubicBezTo>
                <a:cubicBezTo>
                  <a:pt x="1713472" y="219497"/>
                  <a:pt x="1719700" y="212492"/>
                  <a:pt x="1728262" y="212492"/>
                </a:cubicBezTo>
                <a:close/>
                <a:moveTo>
                  <a:pt x="1656498" y="212492"/>
                </a:moveTo>
                <a:cubicBezTo>
                  <a:pt x="1663792" y="212492"/>
                  <a:pt x="1668900" y="219497"/>
                  <a:pt x="1668900" y="227280"/>
                </a:cubicBezTo>
                <a:cubicBezTo>
                  <a:pt x="1668900" y="235842"/>
                  <a:pt x="1663792" y="242069"/>
                  <a:pt x="1656498" y="242069"/>
                </a:cubicBezTo>
                <a:cubicBezTo>
                  <a:pt x="1648481" y="242069"/>
                  <a:pt x="1642655" y="235842"/>
                  <a:pt x="1642655" y="227280"/>
                </a:cubicBezTo>
                <a:cubicBezTo>
                  <a:pt x="1642655" y="219497"/>
                  <a:pt x="1648481" y="212492"/>
                  <a:pt x="1656498" y="212492"/>
                </a:cubicBezTo>
                <a:close/>
                <a:moveTo>
                  <a:pt x="1582299" y="212492"/>
                </a:moveTo>
                <a:cubicBezTo>
                  <a:pt x="1588134" y="212492"/>
                  <a:pt x="1594704" y="219497"/>
                  <a:pt x="1594704" y="227280"/>
                </a:cubicBezTo>
                <a:cubicBezTo>
                  <a:pt x="1594704" y="235842"/>
                  <a:pt x="1588134" y="242069"/>
                  <a:pt x="1582299" y="242069"/>
                </a:cubicBezTo>
                <a:cubicBezTo>
                  <a:pt x="1574277" y="242069"/>
                  <a:pt x="1568441" y="235842"/>
                  <a:pt x="1568441" y="227280"/>
                </a:cubicBezTo>
                <a:cubicBezTo>
                  <a:pt x="1568441" y="219497"/>
                  <a:pt x="1574277" y="212492"/>
                  <a:pt x="1582299" y="212492"/>
                </a:cubicBezTo>
                <a:close/>
                <a:moveTo>
                  <a:pt x="1512198" y="212492"/>
                </a:moveTo>
                <a:cubicBezTo>
                  <a:pt x="1518035" y="212492"/>
                  <a:pt x="1523867" y="219497"/>
                  <a:pt x="1523867" y="227280"/>
                </a:cubicBezTo>
                <a:cubicBezTo>
                  <a:pt x="1523867" y="235842"/>
                  <a:pt x="1518035" y="242069"/>
                  <a:pt x="1512198" y="242069"/>
                </a:cubicBezTo>
                <a:cubicBezTo>
                  <a:pt x="1504174" y="242069"/>
                  <a:pt x="1497612" y="235842"/>
                  <a:pt x="1497612" y="227280"/>
                </a:cubicBezTo>
                <a:cubicBezTo>
                  <a:pt x="1497612" y="219497"/>
                  <a:pt x="1504174" y="212492"/>
                  <a:pt x="1512198" y="212492"/>
                </a:cubicBezTo>
                <a:close/>
                <a:moveTo>
                  <a:pt x="1439173" y="212492"/>
                </a:moveTo>
                <a:cubicBezTo>
                  <a:pt x="1447191" y="212492"/>
                  <a:pt x="1453026" y="219497"/>
                  <a:pt x="1453026" y="227280"/>
                </a:cubicBezTo>
                <a:cubicBezTo>
                  <a:pt x="1453026" y="235842"/>
                  <a:pt x="1447191" y="242069"/>
                  <a:pt x="1439173" y="242069"/>
                </a:cubicBezTo>
                <a:cubicBezTo>
                  <a:pt x="1433339" y="242069"/>
                  <a:pt x="1426777" y="235842"/>
                  <a:pt x="1426777" y="227280"/>
                </a:cubicBezTo>
                <a:cubicBezTo>
                  <a:pt x="1426777" y="219497"/>
                  <a:pt x="1433339" y="212492"/>
                  <a:pt x="1439173" y="212492"/>
                </a:cubicBezTo>
                <a:close/>
                <a:moveTo>
                  <a:pt x="1368349" y="212492"/>
                </a:moveTo>
                <a:cubicBezTo>
                  <a:pt x="1376368" y="212492"/>
                  <a:pt x="1382203" y="219497"/>
                  <a:pt x="1382203" y="227280"/>
                </a:cubicBezTo>
                <a:cubicBezTo>
                  <a:pt x="1382203" y="235842"/>
                  <a:pt x="1376368" y="242069"/>
                  <a:pt x="1368349" y="242069"/>
                </a:cubicBezTo>
                <a:cubicBezTo>
                  <a:pt x="1362513" y="242069"/>
                  <a:pt x="1355950" y="235842"/>
                  <a:pt x="1355950" y="227280"/>
                </a:cubicBezTo>
                <a:cubicBezTo>
                  <a:pt x="1355950" y="219497"/>
                  <a:pt x="1362513" y="212492"/>
                  <a:pt x="1368349" y="212492"/>
                </a:cubicBezTo>
                <a:close/>
                <a:moveTo>
                  <a:pt x="1297520" y="212492"/>
                </a:moveTo>
                <a:cubicBezTo>
                  <a:pt x="1305540" y="212492"/>
                  <a:pt x="1311374" y="219497"/>
                  <a:pt x="1311374" y="227280"/>
                </a:cubicBezTo>
                <a:cubicBezTo>
                  <a:pt x="1311374" y="235842"/>
                  <a:pt x="1305540" y="242069"/>
                  <a:pt x="1297520" y="242069"/>
                </a:cubicBezTo>
                <a:cubicBezTo>
                  <a:pt x="1289498" y="242069"/>
                  <a:pt x="1285121" y="235842"/>
                  <a:pt x="1285121" y="227280"/>
                </a:cubicBezTo>
                <a:cubicBezTo>
                  <a:pt x="1285121" y="219497"/>
                  <a:pt x="1289498" y="212492"/>
                  <a:pt x="1297520" y="212492"/>
                </a:cubicBezTo>
                <a:close/>
                <a:moveTo>
                  <a:pt x="1225708" y="212492"/>
                </a:moveTo>
                <a:cubicBezTo>
                  <a:pt x="1233489" y="212492"/>
                  <a:pt x="1240496" y="219497"/>
                  <a:pt x="1240496" y="227280"/>
                </a:cubicBezTo>
                <a:cubicBezTo>
                  <a:pt x="1240496" y="235842"/>
                  <a:pt x="1233489" y="242069"/>
                  <a:pt x="1225708" y="242069"/>
                </a:cubicBezTo>
                <a:cubicBezTo>
                  <a:pt x="1217159" y="242069"/>
                  <a:pt x="1210934" y="235842"/>
                  <a:pt x="1210934" y="227280"/>
                </a:cubicBezTo>
                <a:cubicBezTo>
                  <a:pt x="1210934" y="219497"/>
                  <a:pt x="1217159" y="212492"/>
                  <a:pt x="1225708" y="212492"/>
                </a:cubicBezTo>
                <a:close/>
                <a:moveTo>
                  <a:pt x="1154891" y="212492"/>
                </a:moveTo>
                <a:cubicBezTo>
                  <a:pt x="1162674" y="212492"/>
                  <a:pt x="1169683" y="219497"/>
                  <a:pt x="1169683" y="227280"/>
                </a:cubicBezTo>
                <a:cubicBezTo>
                  <a:pt x="1169683" y="235842"/>
                  <a:pt x="1162674" y="242069"/>
                  <a:pt x="1154891" y="242069"/>
                </a:cubicBezTo>
                <a:cubicBezTo>
                  <a:pt x="1146329" y="242069"/>
                  <a:pt x="1140105" y="235842"/>
                  <a:pt x="1140105" y="227280"/>
                </a:cubicBezTo>
                <a:cubicBezTo>
                  <a:pt x="1140105" y="219497"/>
                  <a:pt x="1146329" y="212492"/>
                  <a:pt x="1154891" y="212492"/>
                </a:cubicBezTo>
                <a:close/>
                <a:moveTo>
                  <a:pt x="1084063" y="212492"/>
                </a:moveTo>
                <a:cubicBezTo>
                  <a:pt x="1091842" y="212492"/>
                  <a:pt x="1098847" y="219497"/>
                  <a:pt x="1098847" y="227280"/>
                </a:cubicBezTo>
                <a:cubicBezTo>
                  <a:pt x="1098847" y="235842"/>
                  <a:pt x="1091842" y="242069"/>
                  <a:pt x="1084063" y="242069"/>
                </a:cubicBezTo>
                <a:cubicBezTo>
                  <a:pt x="1075503" y="242069"/>
                  <a:pt x="1069276" y="235842"/>
                  <a:pt x="1069276" y="227280"/>
                </a:cubicBezTo>
                <a:cubicBezTo>
                  <a:pt x="1069276" y="219497"/>
                  <a:pt x="1075503" y="212492"/>
                  <a:pt x="1084063" y="212492"/>
                </a:cubicBezTo>
                <a:close/>
                <a:moveTo>
                  <a:pt x="3013723" y="141661"/>
                </a:moveTo>
                <a:cubicBezTo>
                  <a:pt x="3021310" y="141661"/>
                  <a:pt x="3028140" y="148224"/>
                  <a:pt x="3028140" y="155517"/>
                </a:cubicBezTo>
                <a:cubicBezTo>
                  <a:pt x="3028140" y="162080"/>
                  <a:pt x="3021310" y="167915"/>
                  <a:pt x="3013723" y="167915"/>
                </a:cubicBezTo>
                <a:cubicBezTo>
                  <a:pt x="3005376" y="167915"/>
                  <a:pt x="2998545" y="162080"/>
                  <a:pt x="2998545" y="155517"/>
                </a:cubicBezTo>
                <a:cubicBezTo>
                  <a:pt x="2998545" y="148224"/>
                  <a:pt x="3005376" y="141661"/>
                  <a:pt x="3013723" y="141661"/>
                </a:cubicBezTo>
                <a:close/>
                <a:moveTo>
                  <a:pt x="2942497" y="141661"/>
                </a:moveTo>
                <a:cubicBezTo>
                  <a:pt x="2951061" y="141661"/>
                  <a:pt x="2957293" y="148224"/>
                  <a:pt x="2957293" y="155517"/>
                </a:cubicBezTo>
                <a:cubicBezTo>
                  <a:pt x="2957293" y="162080"/>
                  <a:pt x="2951061" y="167915"/>
                  <a:pt x="2942497" y="167915"/>
                </a:cubicBezTo>
                <a:cubicBezTo>
                  <a:pt x="2934719" y="167915"/>
                  <a:pt x="2927716" y="162080"/>
                  <a:pt x="2927716" y="155517"/>
                </a:cubicBezTo>
                <a:cubicBezTo>
                  <a:pt x="2927716" y="148224"/>
                  <a:pt x="2934719" y="141661"/>
                  <a:pt x="2942497" y="141661"/>
                </a:cubicBezTo>
                <a:close/>
                <a:moveTo>
                  <a:pt x="2867363" y="141661"/>
                </a:moveTo>
                <a:cubicBezTo>
                  <a:pt x="2875389" y="141661"/>
                  <a:pt x="2879765" y="148224"/>
                  <a:pt x="2879765" y="155517"/>
                </a:cubicBezTo>
                <a:cubicBezTo>
                  <a:pt x="2879765" y="162080"/>
                  <a:pt x="2875389" y="167915"/>
                  <a:pt x="2867363" y="167915"/>
                </a:cubicBezTo>
                <a:cubicBezTo>
                  <a:pt x="2860073" y="167915"/>
                  <a:pt x="2853510" y="162080"/>
                  <a:pt x="2853510" y="155517"/>
                </a:cubicBezTo>
                <a:cubicBezTo>
                  <a:pt x="2853510" y="148224"/>
                  <a:pt x="2860073" y="141661"/>
                  <a:pt x="2867363" y="141661"/>
                </a:cubicBezTo>
                <a:close/>
                <a:moveTo>
                  <a:pt x="2796538" y="141661"/>
                </a:moveTo>
                <a:cubicBezTo>
                  <a:pt x="2803103" y="141661"/>
                  <a:pt x="2808940" y="148224"/>
                  <a:pt x="2808940" y="155517"/>
                </a:cubicBezTo>
                <a:cubicBezTo>
                  <a:pt x="2808940" y="162080"/>
                  <a:pt x="2803103" y="167915"/>
                  <a:pt x="2796538" y="167915"/>
                </a:cubicBezTo>
                <a:cubicBezTo>
                  <a:pt x="2789246" y="167915"/>
                  <a:pt x="2782683" y="162080"/>
                  <a:pt x="2782683" y="155517"/>
                </a:cubicBezTo>
                <a:cubicBezTo>
                  <a:pt x="2782683" y="148224"/>
                  <a:pt x="2789246" y="141661"/>
                  <a:pt x="2796538" y="141661"/>
                </a:cubicBezTo>
                <a:close/>
                <a:moveTo>
                  <a:pt x="2725703" y="141661"/>
                </a:moveTo>
                <a:cubicBezTo>
                  <a:pt x="2731538" y="141661"/>
                  <a:pt x="2738105" y="148224"/>
                  <a:pt x="2738105" y="155517"/>
                </a:cubicBezTo>
                <a:cubicBezTo>
                  <a:pt x="2738105" y="162080"/>
                  <a:pt x="2731538" y="167915"/>
                  <a:pt x="2725703" y="167915"/>
                </a:cubicBezTo>
                <a:cubicBezTo>
                  <a:pt x="2717686" y="167915"/>
                  <a:pt x="2711852" y="162080"/>
                  <a:pt x="2711852" y="155517"/>
                </a:cubicBezTo>
                <a:cubicBezTo>
                  <a:pt x="2711852" y="148224"/>
                  <a:pt x="2717686" y="141661"/>
                  <a:pt x="2725703" y="141661"/>
                </a:cubicBezTo>
                <a:close/>
                <a:moveTo>
                  <a:pt x="2653420" y="141661"/>
                </a:moveTo>
                <a:cubicBezTo>
                  <a:pt x="2660711" y="141661"/>
                  <a:pt x="2667273" y="148224"/>
                  <a:pt x="2667273" y="155517"/>
                </a:cubicBezTo>
                <a:cubicBezTo>
                  <a:pt x="2667273" y="162080"/>
                  <a:pt x="2660711" y="167915"/>
                  <a:pt x="2653420" y="167915"/>
                </a:cubicBezTo>
                <a:cubicBezTo>
                  <a:pt x="2646857" y="167915"/>
                  <a:pt x="2641021" y="162080"/>
                  <a:pt x="2641021" y="155517"/>
                </a:cubicBezTo>
                <a:cubicBezTo>
                  <a:pt x="2641021" y="148224"/>
                  <a:pt x="2646857" y="141661"/>
                  <a:pt x="2653420" y="141661"/>
                </a:cubicBezTo>
                <a:close/>
                <a:moveTo>
                  <a:pt x="2582586" y="141661"/>
                </a:moveTo>
                <a:cubicBezTo>
                  <a:pt x="2589878" y="141661"/>
                  <a:pt x="2596442" y="148224"/>
                  <a:pt x="2596442" y="155517"/>
                </a:cubicBezTo>
                <a:cubicBezTo>
                  <a:pt x="2596442" y="162080"/>
                  <a:pt x="2589878" y="167915"/>
                  <a:pt x="2582586" y="167915"/>
                </a:cubicBezTo>
                <a:cubicBezTo>
                  <a:pt x="2576024" y="167915"/>
                  <a:pt x="2570189" y="162080"/>
                  <a:pt x="2570189" y="155517"/>
                </a:cubicBezTo>
                <a:cubicBezTo>
                  <a:pt x="2570189" y="148224"/>
                  <a:pt x="2576024" y="141661"/>
                  <a:pt x="2582586" y="141661"/>
                </a:cubicBezTo>
                <a:close/>
                <a:moveTo>
                  <a:pt x="2511034" y="141661"/>
                </a:moveTo>
                <a:cubicBezTo>
                  <a:pt x="2519052" y="141661"/>
                  <a:pt x="2525616" y="148224"/>
                  <a:pt x="2525616" y="155517"/>
                </a:cubicBezTo>
                <a:cubicBezTo>
                  <a:pt x="2525616" y="162080"/>
                  <a:pt x="2519052" y="167915"/>
                  <a:pt x="2511034" y="167915"/>
                </a:cubicBezTo>
                <a:cubicBezTo>
                  <a:pt x="2503743" y="167915"/>
                  <a:pt x="2499364" y="162080"/>
                  <a:pt x="2499364" y="155517"/>
                </a:cubicBezTo>
                <a:cubicBezTo>
                  <a:pt x="2499364" y="148224"/>
                  <a:pt x="2503743" y="141661"/>
                  <a:pt x="2511034" y="141661"/>
                </a:cubicBezTo>
                <a:close/>
                <a:moveTo>
                  <a:pt x="2439946" y="141661"/>
                </a:moveTo>
                <a:cubicBezTo>
                  <a:pt x="2448505" y="141661"/>
                  <a:pt x="2454734" y="148224"/>
                  <a:pt x="2454734" y="155517"/>
                </a:cubicBezTo>
                <a:cubicBezTo>
                  <a:pt x="2454734" y="162080"/>
                  <a:pt x="2448505" y="167915"/>
                  <a:pt x="2439946" y="167915"/>
                </a:cubicBezTo>
                <a:cubicBezTo>
                  <a:pt x="2432165" y="167915"/>
                  <a:pt x="2425159" y="162080"/>
                  <a:pt x="2425159" y="155517"/>
                </a:cubicBezTo>
                <a:cubicBezTo>
                  <a:pt x="2425159" y="148224"/>
                  <a:pt x="2432165" y="141661"/>
                  <a:pt x="2439946" y="141661"/>
                </a:cubicBezTo>
                <a:close/>
                <a:moveTo>
                  <a:pt x="2369114" y="141661"/>
                </a:moveTo>
                <a:cubicBezTo>
                  <a:pt x="2377674" y="141661"/>
                  <a:pt x="2383900" y="148224"/>
                  <a:pt x="2383900" y="155517"/>
                </a:cubicBezTo>
                <a:cubicBezTo>
                  <a:pt x="2383900" y="162080"/>
                  <a:pt x="2377674" y="167915"/>
                  <a:pt x="2369114" y="167915"/>
                </a:cubicBezTo>
                <a:cubicBezTo>
                  <a:pt x="2361331" y="167915"/>
                  <a:pt x="2354323" y="163539"/>
                  <a:pt x="2354323" y="155517"/>
                </a:cubicBezTo>
                <a:cubicBezTo>
                  <a:pt x="2354323" y="148224"/>
                  <a:pt x="2361331" y="141661"/>
                  <a:pt x="2369114" y="141661"/>
                </a:cubicBezTo>
                <a:close/>
                <a:moveTo>
                  <a:pt x="2298283" y="141661"/>
                </a:moveTo>
                <a:cubicBezTo>
                  <a:pt x="2306842" y="141661"/>
                  <a:pt x="2313070" y="148224"/>
                  <a:pt x="2313070" y="155517"/>
                </a:cubicBezTo>
                <a:cubicBezTo>
                  <a:pt x="2313070" y="163539"/>
                  <a:pt x="2306842" y="167915"/>
                  <a:pt x="2298283" y="167915"/>
                </a:cubicBezTo>
                <a:cubicBezTo>
                  <a:pt x="2290497" y="167915"/>
                  <a:pt x="2283493" y="163539"/>
                  <a:pt x="2283493" y="155517"/>
                </a:cubicBezTo>
                <a:cubicBezTo>
                  <a:pt x="2283493" y="148224"/>
                  <a:pt x="2290497" y="141661"/>
                  <a:pt x="2298283" y="141661"/>
                </a:cubicBezTo>
                <a:close/>
                <a:moveTo>
                  <a:pt x="2226517" y="141661"/>
                </a:moveTo>
                <a:cubicBezTo>
                  <a:pt x="2234542" y="141661"/>
                  <a:pt x="2238916" y="148224"/>
                  <a:pt x="2238916" y="155517"/>
                </a:cubicBezTo>
                <a:cubicBezTo>
                  <a:pt x="2238916" y="163539"/>
                  <a:pt x="2234542" y="167915"/>
                  <a:pt x="2226517" y="167915"/>
                </a:cubicBezTo>
                <a:cubicBezTo>
                  <a:pt x="2218495" y="167915"/>
                  <a:pt x="2212659" y="163539"/>
                  <a:pt x="2212659" y="155517"/>
                </a:cubicBezTo>
                <a:cubicBezTo>
                  <a:pt x="2212659" y="148224"/>
                  <a:pt x="2218495" y="141661"/>
                  <a:pt x="2226517" y="141661"/>
                </a:cubicBezTo>
                <a:close/>
                <a:moveTo>
                  <a:pt x="2155683" y="141661"/>
                </a:moveTo>
                <a:cubicBezTo>
                  <a:pt x="2161520" y="141661"/>
                  <a:pt x="2168084" y="148224"/>
                  <a:pt x="2168084" y="155517"/>
                </a:cubicBezTo>
                <a:cubicBezTo>
                  <a:pt x="2168084" y="163539"/>
                  <a:pt x="2161520" y="167915"/>
                  <a:pt x="2155683" y="167915"/>
                </a:cubicBezTo>
                <a:cubicBezTo>
                  <a:pt x="2147663" y="167915"/>
                  <a:pt x="2141827" y="163539"/>
                  <a:pt x="2141827" y="155517"/>
                </a:cubicBezTo>
                <a:cubicBezTo>
                  <a:pt x="2141827" y="148224"/>
                  <a:pt x="2147663" y="141661"/>
                  <a:pt x="2155683" y="141661"/>
                </a:cubicBezTo>
                <a:close/>
                <a:moveTo>
                  <a:pt x="2084851" y="141661"/>
                </a:moveTo>
                <a:cubicBezTo>
                  <a:pt x="2090686" y="141661"/>
                  <a:pt x="2097249" y="148224"/>
                  <a:pt x="2097249" y="155517"/>
                </a:cubicBezTo>
                <a:cubicBezTo>
                  <a:pt x="2097249" y="163539"/>
                  <a:pt x="2090686" y="167915"/>
                  <a:pt x="2084851" y="167915"/>
                </a:cubicBezTo>
                <a:cubicBezTo>
                  <a:pt x="2076829" y="167915"/>
                  <a:pt x="2070995" y="163539"/>
                  <a:pt x="2070995" y="155517"/>
                </a:cubicBezTo>
                <a:cubicBezTo>
                  <a:pt x="2070995" y="148224"/>
                  <a:pt x="2076829" y="141661"/>
                  <a:pt x="2084851" y="141661"/>
                </a:cubicBezTo>
                <a:close/>
                <a:moveTo>
                  <a:pt x="2011835" y="141661"/>
                </a:moveTo>
                <a:cubicBezTo>
                  <a:pt x="2019855" y="141661"/>
                  <a:pt x="2026421" y="148224"/>
                  <a:pt x="2026421" y="155517"/>
                </a:cubicBezTo>
                <a:cubicBezTo>
                  <a:pt x="2026421" y="163539"/>
                  <a:pt x="2019855" y="167915"/>
                  <a:pt x="2011835" y="167915"/>
                </a:cubicBezTo>
                <a:cubicBezTo>
                  <a:pt x="2006003" y="167915"/>
                  <a:pt x="2000168" y="163539"/>
                  <a:pt x="2000168" y="155517"/>
                </a:cubicBezTo>
                <a:cubicBezTo>
                  <a:pt x="2000168" y="148224"/>
                  <a:pt x="2006003" y="141661"/>
                  <a:pt x="2011835" y="141661"/>
                </a:cubicBezTo>
                <a:close/>
                <a:moveTo>
                  <a:pt x="1938365" y="141661"/>
                </a:moveTo>
                <a:cubicBezTo>
                  <a:pt x="1946388" y="141661"/>
                  <a:pt x="1952222" y="148224"/>
                  <a:pt x="1952222" y="155517"/>
                </a:cubicBezTo>
                <a:cubicBezTo>
                  <a:pt x="1952222" y="163539"/>
                  <a:pt x="1946388" y="167915"/>
                  <a:pt x="1938365" y="167915"/>
                </a:cubicBezTo>
                <a:cubicBezTo>
                  <a:pt x="1931072" y="167915"/>
                  <a:pt x="1925971" y="163539"/>
                  <a:pt x="1925971" y="155517"/>
                </a:cubicBezTo>
                <a:cubicBezTo>
                  <a:pt x="1925971" y="148224"/>
                  <a:pt x="1931072" y="141661"/>
                  <a:pt x="1938365" y="141661"/>
                </a:cubicBezTo>
                <a:close/>
                <a:moveTo>
                  <a:pt x="1869922" y="141661"/>
                </a:moveTo>
                <a:cubicBezTo>
                  <a:pt x="1878483" y="141661"/>
                  <a:pt x="1884712" y="148224"/>
                  <a:pt x="1884712" y="155517"/>
                </a:cubicBezTo>
                <a:cubicBezTo>
                  <a:pt x="1884712" y="163539"/>
                  <a:pt x="1878483" y="167915"/>
                  <a:pt x="1869922" y="167915"/>
                </a:cubicBezTo>
                <a:cubicBezTo>
                  <a:pt x="1862138" y="167915"/>
                  <a:pt x="1855131" y="163539"/>
                  <a:pt x="1855131" y="155517"/>
                </a:cubicBezTo>
                <a:cubicBezTo>
                  <a:pt x="1855131" y="148224"/>
                  <a:pt x="1862138" y="141661"/>
                  <a:pt x="1869922" y="141661"/>
                </a:cubicBezTo>
                <a:close/>
                <a:moveTo>
                  <a:pt x="1799087" y="141661"/>
                </a:moveTo>
                <a:cubicBezTo>
                  <a:pt x="1807649" y="141661"/>
                  <a:pt x="1813879" y="148224"/>
                  <a:pt x="1813879" y="155517"/>
                </a:cubicBezTo>
                <a:cubicBezTo>
                  <a:pt x="1813879" y="163539"/>
                  <a:pt x="1807649" y="167915"/>
                  <a:pt x="1799087" y="167915"/>
                </a:cubicBezTo>
                <a:cubicBezTo>
                  <a:pt x="1790527" y="167915"/>
                  <a:pt x="1784303" y="163539"/>
                  <a:pt x="1784303" y="155517"/>
                </a:cubicBezTo>
                <a:cubicBezTo>
                  <a:pt x="1784303" y="148224"/>
                  <a:pt x="1790527" y="141661"/>
                  <a:pt x="1799087" y="141661"/>
                </a:cubicBezTo>
                <a:close/>
                <a:moveTo>
                  <a:pt x="1728262" y="141661"/>
                </a:moveTo>
                <a:cubicBezTo>
                  <a:pt x="1736828" y="141661"/>
                  <a:pt x="1743052" y="148224"/>
                  <a:pt x="1743052" y="155517"/>
                </a:cubicBezTo>
                <a:cubicBezTo>
                  <a:pt x="1743052" y="163539"/>
                  <a:pt x="1736828" y="167915"/>
                  <a:pt x="1728262" y="167915"/>
                </a:cubicBezTo>
                <a:cubicBezTo>
                  <a:pt x="1719700" y="167915"/>
                  <a:pt x="1713474" y="163539"/>
                  <a:pt x="1713474" y="155517"/>
                </a:cubicBezTo>
                <a:cubicBezTo>
                  <a:pt x="1713474" y="148224"/>
                  <a:pt x="1719700" y="141661"/>
                  <a:pt x="1728262" y="141661"/>
                </a:cubicBezTo>
                <a:close/>
                <a:moveTo>
                  <a:pt x="1656501" y="141661"/>
                </a:moveTo>
                <a:cubicBezTo>
                  <a:pt x="1663792" y="141661"/>
                  <a:pt x="1668900" y="148666"/>
                  <a:pt x="1668900" y="156450"/>
                </a:cubicBezTo>
                <a:cubicBezTo>
                  <a:pt x="1668900" y="165012"/>
                  <a:pt x="1663792" y="171239"/>
                  <a:pt x="1656501" y="171239"/>
                </a:cubicBezTo>
                <a:cubicBezTo>
                  <a:pt x="1648481" y="171239"/>
                  <a:pt x="1642655" y="165012"/>
                  <a:pt x="1642655" y="156450"/>
                </a:cubicBezTo>
                <a:cubicBezTo>
                  <a:pt x="1642655" y="148666"/>
                  <a:pt x="1648481" y="141661"/>
                  <a:pt x="1656501" y="141661"/>
                </a:cubicBezTo>
                <a:close/>
                <a:moveTo>
                  <a:pt x="1582299" y="141661"/>
                </a:moveTo>
                <a:cubicBezTo>
                  <a:pt x="1588134" y="141661"/>
                  <a:pt x="1594704" y="148666"/>
                  <a:pt x="1594704" y="156450"/>
                </a:cubicBezTo>
                <a:cubicBezTo>
                  <a:pt x="1594704" y="165012"/>
                  <a:pt x="1588134" y="171239"/>
                  <a:pt x="1582299" y="171239"/>
                </a:cubicBezTo>
                <a:cubicBezTo>
                  <a:pt x="1574277" y="171239"/>
                  <a:pt x="1568444" y="165012"/>
                  <a:pt x="1568444" y="156450"/>
                </a:cubicBezTo>
                <a:cubicBezTo>
                  <a:pt x="1568444" y="148666"/>
                  <a:pt x="1574277" y="141661"/>
                  <a:pt x="1582299" y="141661"/>
                </a:cubicBezTo>
                <a:close/>
                <a:moveTo>
                  <a:pt x="1512199" y="141661"/>
                </a:moveTo>
                <a:cubicBezTo>
                  <a:pt x="1518035" y="141661"/>
                  <a:pt x="1523867" y="148666"/>
                  <a:pt x="1523867" y="156450"/>
                </a:cubicBezTo>
                <a:cubicBezTo>
                  <a:pt x="1523867" y="165012"/>
                  <a:pt x="1518035" y="171239"/>
                  <a:pt x="1512199" y="171239"/>
                </a:cubicBezTo>
                <a:cubicBezTo>
                  <a:pt x="1504174" y="171239"/>
                  <a:pt x="1497612" y="165012"/>
                  <a:pt x="1497612" y="156450"/>
                </a:cubicBezTo>
                <a:cubicBezTo>
                  <a:pt x="1497612" y="148666"/>
                  <a:pt x="1504174" y="141661"/>
                  <a:pt x="1512199" y="141661"/>
                </a:cubicBezTo>
                <a:close/>
                <a:moveTo>
                  <a:pt x="1439173" y="141661"/>
                </a:moveTo>
                <a:cubicBezTo>
                  <a:pt x="1447191" y="141661"/>
                  <a:pt x="1453026" y="148666"/>
                  <a:pt x="1453026" y="156450"/>
                </a:cubicBezTo>
                <a:cubicBezTo>
                  <a:pt x="1453026" y="165012"/>
                  <a:pt x="1447191" y="171239"/>
                  <a:pt x="1439173" y="171239"/>
                </a:cubicBezTo>
                <a:cubicBezTo>
                  <a:pt x="1433339" y="171239"/>
                  <a:pt x="1426777" y="165012"/>
                  <a:pt x="1426777" y="156450"/>
                </a:cubicBezTo>
                <a:cubicBezTo>
                  <a:pt x="1426777" y="148666"/>
                  <a:pt x="1433339" y="141661"/>
                  <a:pt x="1439173" y="141661"/>
                </a:cubicBezTo>
                <a:close/>
                <a:moveTo>
                  <a:pt x="1368349" y="141661"/>
                </a:moveTo>
                <a:cubicBezTo>
                  <a:pt x="1376368" y="141661"/>
                  <a:pt x="1382203" y="148666"/>
                  <a:pt x="1382203" y="156450"/>
                </a:cubicBezTo>
                <a:cubicBezTo>
                  <a:pt x="1382203" y="165012"/>
                  <a:pt x="1376368" y="171239"/>
                  <a:pt x="1368349" y="171239"/>
                </a:cubicBezTo>
                <a:cubicBezTo>
                  <a:pt x="1362516" y="171239"/>
                  <a:pt x="1355953" y="165012"/>
                  <a:pt x="1355953" y="156450"/>
                </a:cubicBezTo>
                <a:cubicBezTo>
                  <a:pt x="1355953" y="148666"/>
                  <a:pt x="1362516" y="141661"/>
                  <a:pt x="1368349" y="141661"/>
                </a:cubicBezTo>
                <a:close/>
                <a:moveTo>
                  <a:pt x="1297520" y="141661"/>
                </a:moveTo>
                <a:cubicBezTo>
                  <a:pt x="1305540" y="141661"/>
                  <a:pt x="1311374" y="148666"/>
                  <a:pt x="1311374" y="156450"/>
                </a:cubicBezTo>
                <a:cubicBezTo>
                  <a:pt x="1311374" y="165012"/>
                  <a:pt x="1305540" y="171239"/>
                  <a:pt x="1297520" y="171239"/>
                </a:cubicBezTo>
                <a:cubicBezTo>
                  <a:pt x="1289498" y="171239"/>
                  <a:pt x="1285121" y="165012"/>
                  <a:pt x="1285121" y="156450"/>
                </a:cubicBezTo>
                <a:cubicBezTo>
                  <a:pt x="1285121" y="148666"/>
                  <a:pt x="1289498" y="141661"/>
                  <a:pt x="1297520" y="141661"/>
                </a:cubicBezTo>
                <a:close/>
                <a:moveTo>
                  <a:pt x="2796538" y="70831"/>
                </a:moveTo>
                <a:cubicBezTo>
                  <a:pt x="2803103" y="70831"/>
                  <a:pt x="2808940" y="76665"/>
                  <a:pt x="2808940" y="84687"/>
                </a:cubicBezTo>
                <a:cubicBezTo>
                  <a:pt x="2808940" y="90521"/>
                  <a:pt x="2803103" y="97085"/>
                  <a:pt x="2796538" y="97085"/>
                </a:cubicBezTo>
                <a:cubicBezTo>
                  <a:pt x="2789246" y="97085"/>
                  <a:pt x="2782683" y="90521"/>
                  <a:pt x="2782683" y="84687"/>
                </a:cubicBezTo>
                <a:cubicBezTo>
                  <a:pt x="2782683" y="76665"/>
                  <a:pt x="2789246" y="70831"/>
                  <a:pt x="2796538" y="70831"/>
                </a:cubicBezTo>
                <a:close/>
                <a:moveTo>
                  <a:pt x="2725703" y="70831"/>
                </a:moveTo>
                <a:cubicBezTo>
                  <a:pt x="2731538" y="70831"/>
                  <a:pt x="2738105" y="76665"/>
                  <a:pt x="2738105" y="84687"/>
                </a:cubicBezTo>
                <a:cubicBezTo>
                  <a:pt x="2738105" y="90521"/>
                  <a:pt x="2731538" y="97085"/>
                  <a:pt x="2725703" y="97085"/>
                </a:cubicBezTo>
                <a:cubicBezTo>
                  <a:pt x="2717686" y="97085"/>
                  <a:pt x="2711852" y="90521"/>
                  <a:pt x="2711852" y="84687"/>
                </a:cubicBezTo>
                <a:cubicBezTo>
                  <a:pt x="2711852" y="76665"/>
                  <a:pt x="2717686" y="70831"/>
                  <a:pt x="2725703" y="70831"/>
                </a:cubicBezTo>
                <a:close/>
                <a:moveTo>
                  <a:pt x="2653420" y="70831"/>
                </a:moveTo>
                <a:cubicBezTo>
                  <a:pt x="2660711" y="70831"/>
                  <a:pt x="2667273" y="76665"/>
                  <a:pt x="2667273" y="84687"/>
                </a:cubicBezTo>
                <a:cubicBezTo>
                  <a:pt x="2667273" y="90521"/>
                  <a:pt x="2660711" y="97085"/>
                  <a:pt x="2653420" y="97085"/>
                </a:cubicBezTo>
                <a:cubicBezTo>
                  <a:pt x="2646857" y="97085"/>
                  <a:pt x="2641021" y="90521"/>
                  <a:pt x="2641021" y="84687"/>
                </a:cubicBezTo>
                <a:cubicBezTo>
                  <a:pt x="2641021" y="76665"/>
                  <a:pt x="2646857" y="70831"/>
                  <a:pt x="2653420" y="70831"/>
                </a:cubicBezTo>
                <a:close/>
                <a:moveTo>
                  <a:pt x="2582586" y="70831"/>
                </a:moveTo>
                <a:cubicBezTo>
                  <a:pt x="2589878" y="70831"/>
                  <a:pt x="2596442" y="76665"/>
                  <a:pt x="2596442" y="84687"/>
                </a:cubicBezTo>
                <a:cubicBezTo>
                  <a:pt x="2596442" y="90521"/>
                  <a:pt x="2589878" y="97085"/>
                  <a:pt x="2582586" y="97085"/>
                </a:cubicBezTo>
                <a:cubicBezTo>
                  <a:pt x="2576024" y="97085"/>
                  <a:pt x="2570189" y="90521"/>
                  <a:pt x="2570189" y="84687"/>
                </a:cubicBezTo>
                <a:cubicBezTo>
                  <a:pt x="2570189" y="76665"/>
                  <a:pt x="2576024" y="70831"/>
                  <a:pt x="2582586" y="70831"/>
                </a:cubicBezTo>
                <a:close/>
                <a:moveTo>
                  <a:pt x="2511034" y="70831"/>
                </a:moveTo>
                <a:cubicBezTo>
                  <a:pt x="2519052" y="70831"/>
                  <a:pt x="2525616" y="76665"/>
                  <a:pt x="2525616" y="84687"/>
                </a:cubicBezTo>
                <a:cubicBezTo>
                  <a:pt x="2525616" y="90521"/>
                  <a:pt x="2519052" y="97085"/>
                  <a:pt x="2511034" y="97085"/>
                </a:cubicBezTo>
                <a:cubicBezTo>
                  <a:pt x="2503743" y="97085"/>
                  <a:pt x="2499364" y="90521"/>
                  <a:pt x="2499364" y="84687"/>
                </a:cubicBezTo>
                <a:cubicBezTo>
                  <a:pt x="2499364" y="76665"/>
                  <a:pt x="2503743" y="70831"/>
                  <a:pt x="2511034" y="70831"/>
                </a:cubicBezTo>
                <a:close/>
                <a:moveTo>
                  <a:pt x="2439946" y="70831"/>
                </a:moveTo>
                <a:cubicBezTo>
                  <a:pt x="2448505" y="70831"/>
                  <a:pt x="2454737" y="76665"/>
                  <a:pt x="2454737" y="84687"/>
                </a:cubicBezTo>
                <a:cubicBezTo>
                  <a:pt x="2454737" y="90521"/>
                  <a:pt x="2448505" y="97085"/>
                  <a:pt x="2439946" y="97085"/>
                </a:cubicBezTo>
                <a:cubicBezTo>
                  <a:pt x="2432165" y="97085"/>
                  <a:pt x="2425159" y="90521"/>
                  <a:pt x="2425159" y="84687"/>
                </a:cubicBezTo>
                <a:cubicBezTo>
                  <a:pt x="2425159" y="76665"/>
                  <a:pt x="2432165" y="70831"/>
                  <a:pt x="2439946" y="70831"/>
                </a:cubicBezTo>
                <a:close/>
                <a:moveTo>
                  <a:pt x="2369114" y="70831"/>
                </a:moveTo>
                <a:cubicBezTo>
                  <a:pt x="2377674" y="70831"/>
                  <a:pt x="2383900" y="76665"/>
                  <a:pt x="2383900" y="84687"/>
                </a:cubicBezTo>
                <a:cubicBezTo>
                  <a:pt x="2383900" y="90521"/>
                  <a:pt x="2377674" y="97085"/>
                  <a:pt x="2369114" y="97085"/>
                </a:cubicBezTo>
                <a:cubicBezTo>
                  <a:pt x="2361331" y="97085"/>
                  <a:pt x="2354323" y="90521"/>
                  <a:pt x="2354323" y="84687"/>
                </a:cubicBezTo>
                <a:cubicBezTo>
                  <a:pt x="2354323" y="76665"/>
                  <a:pt x="2361331" y="70831"/>
                  <a:pt x="2369114" y="70831"/>
                </a:cubicBezTo>
                <a:close/>
                <a:moveTo>
                  <a:pt x="2298283" y="70831"/>
                </a:moveTo>
                <a:cubicBezTo>
                  <a:pt x="2306842" y="70831"/>
                  <a:pt x="2313070" y="76665"/>
                  <a:pt x="2313070" y="84687"/>
                </a:cubicBezTo>
                <a:cubicBezTo>
                  <a:pt x="2313070" y="90521"/>
                  <a:pt x="2306842" y="97085"/>
                  <a:pt x="2298283" y="97085"/>
                </a:cubicBezTo>
                <a:cubicBezTo>
                  <a:pt x="2290497" y="97085"/>
                  <a:pt x="2283493" y="90521"/>
                  <a:pt x="2283493" y="84687"/>
                </a:cubicBezTo>
                <a:cubicBezTo>
                  <a:pt x="2283493" y="76665"/>
                  <a:pt x="2290497" y="70831"/>
                  <a:pt x="2298283" y="70831"/>
                </a:cubicBezTo>
                <a:close/>
                <a:moveTo>
                  <a:pt x="2226517" y="70831"/>
                </a:moveTo>
                <a:cubicBezTo>
                  <a:pt x="2234542" y="70831"/>
                  <a:pt x="2238916" y="76665"/>
                  <a:pt x="2238916" y="84687"/>
                </a:cubicBezTo>
                <a:cubicBezTo>
                  <a:pt x="2238916" y="90521"/>
                  <a:pt x="2234542" y="97085"/>
                  <a:pt x="2226517" y="97085"/>
                </a:cubicBezTo>
                <a:cubicBezTo>
                  <a:pt x="2218495" y="97085"/>
                  <a:pt x="2212659" y="90521"/>
                  <a:pt x="2212659" y="84687"/>
                </a:cubicBezTo>
                <a:cubicBezTo>
                  <a:pt x="2212659" y="76665"/>
                  <a:pt x="2218495" y="70831"/>
                  <a:pt x="2226517" y="70831"/>
                </a:cubicBezTo>
                <a:close/>
                <a:moveTo>
                  <a:pt x="2155683" y="70831"/>
                </a:moveTo>
                <a:cubicBezTo>
                  <a:pt x="2161520" y="70831"/>
                  <a:pt x="2168084" y="76665"/>
                  <a:pt x="2168084" y="84687"/>
                </a:cubicBezTo>
                <a:cubicBezTo>
                  <a:pt x="2168084" y="90521"/>
                  <a:pt x="2161520" y="97085"/>
                  <a:pt x="2155683" y="97085"/>
                </a:cubicBezTo>
                <a:cubicBezTo>
                  <a:pt x="2147663" y="97085"/>
                  <a:pt x="2141827" y="90521"/>
                  <a:pt x="2141827" y="84687"/>
                </a:cubicBezTo>
                <a:cubicBezTo>
                  <a:pt x="2141827" y="76665"/>
                  <a:pt x="2147663" y="70831"/>
                  <a:pt x="2155683" y="70831"/>
                </a:cubicBezTo>
                <a:close/>
                <a:moveTo>
                  <a:pt x="2083393" y="70831"/>
                </a:moveTo>
                <a:cubicBezTo>
                  <a:pt x="2090686" y="70831"/>
                  <a:pt x="2097249" y="76665"/>
                  <a:pt x="2097249" y="84687"/>
                </a:cubicBezTo>
                <a:cubicBezTo>
                  <a:pt x="2097249" y="90521"/>
                  <a:pt x="2090686" y="97085"/>
                  <a:pt x="2083393" y="97085"/>
                </a:cubicBezTo>
                <a:cubicBezTo>
                  <a:pt x="2076829" y="97085"/>
                  <a:pt x="2070995" y="90521"/>
                  <a:pt x="2070995" y="84687"/>
                </a:cubicBezTo>
                <a:cubicBezTo>
                  <a:pt x="2070995" y="76665"/>
                  <a:pt x="2076829" y="70831"/>
                  <a:pt x="2083393" y="70831"/>
                </a:cubicBezTo>
                <a:close/>
                <a:moveTo>
                  <a:pt x="2011835" y="70831"/>
                </a:moveTo>
                <a:cubicBezTo>
                  <a:pt x="2019855" y="70831"/>
                  <a:pt x="2026421" y="76665"/>
                  <a:pt x="2026421" y="84687"/>
                </a:cubicBezTo>
                <a:cubicBezTo>
                  <a:pt x="2026421" y="90521"/>
                  <a:pt x="2019855" y="97085"/>
                  <a:pt x="2011835" y="97085"/>
                </a:cubicBezTo>
                <a:cubicBezTo>
                  <a:pt x="2006003" y="97085"/>
                  <a:pt x="2000168" y="90521"/>
                  <a:pt x="2000168" y="84687"/>
                </a:cubicBezTo>
                <a:cubicBezTo>
                  <a:pt x="2000168" y="76665"/>
                  <a:pt x="2006003" y="70831"/>
                  <a:pt x="2011835" y="70831"/>
                </a:cubicBezTo>
                <a:close/>
                <a:moveTo>
                  <a:pt x="1938365" y="70831"/>
                </a:moveTo>
                <a:cubicBezTo>
                  <a:pt x="1946388" y="70831"/>
                  <a:pt x="1952222" y="76665"/>
                  <a:pt x="1952222" y="84687"/>
                </a:cubicBezTo>
                <a:cubicBezTo>
                  <a:pt x="1952222" y="90521"/>
                  <a:pt x="1946388" y="97085"/>
                  <a:pt x="1938365" y="97085"/>
                </a:cubicBezTo>
                <a:cubicBezTo>
                  <a:pt x="1931072" y="97085"/>
                  <a:pt x="1925971" y="90521"/>
                  <a:pt x="1925971" y="84687"/>
                </a:cubicBezTo>
                <a:cubicBezTo>
                  <a:pt x="1925971" y="76665"/>
                  <a:pt x="1931072" y="70831"/>
                  <a:pt x="1938365" y="70831"/>
                </a:cubicBezTo>
                <a:close/>
                <a:moveTo>
                  <a:pt x="1869922" y="70831"/>
                </a:moveTo>
                <a:cubicBezTo>
                  <a:pt x="1878483" y="70831"/>
                  <a:pt x="1884712" y="76665"/>
                  <a:pt x="1884712" y="84687"/>
                </a:cubicBezTo>
                <a:cubicBezTo>
                  <a:pt x="1884712" y="90521"/>
                  <a:pt x="1878483" y="97085"/>
                  <a:pt x="1869922" y="97085"/>
                </a:cubicBezTo>
                <a:cubicBezTo>
                  <a:pt x="1862138" y="97085"/>
                  <a:pt x="1855131" y="90521"/>
                  <a:pt x="1855131" y="84687"/>
                </a:cubicBezTo>
                <a:cubicBezTo>
                  <a:pt x="1855131" y="76665"/>
                  <a:pt x="1862138" y="70831"/>
                  <a:pt x="1869922" y="70831"/>
                </a:cubicBezTo>
                <a:close/>
                <a:moveTo>
                  <a:pt x="1799087" y="70831"/>
                </a:moveTo>
                <a:cubicBezTo>
                  <a:pt x="1807649" y="70831"/>
                  <a:pt x="1813879" y="76665"/>
                  <a:pt x="1813879" y="84687"/>
                </a:cubicBezTo>
                <a:cubicBezTo>
                  <a:pt x="1813879" y="90521"/>
                  <a:pt x="1807649" y="97085"/>
                  <a:pt x="1799087" y="97085"/>
                </a:cubicBezTo>
                <a:cubicBezTo>
                  <a:pt x="1790527" y="97085"/>
                  <a:pt x="1784303" y="92709"/>
                  <a:pt x="1784303" y="84687"/>
                </a:cubicBezTo>
                <a:cubicBezTo>
                  <a:pt x="1784303" y="76665"/>
                  <a:pt x="1790527" y="70831"/>
                  <a:pt x="1799087" y="70831"/>
                </a:cubicBezTo>
                <a:close/>
                <a:moveTo>
                  <a:pt x="1728262" y="70831"/>
                </a:moveTo>
                <a:cubicBezTo>
                  <a:pt x="1736828" y="70831"/>
                  <a:pt x="1743052" y="76665"/>
                  <a:pt x="1743052" y="84687"/>
                </a:cubicBezTo>
                <a:cubicBezTo>
                  <a:pt x="1743052" y="92709"/>
                  <a:pt x="1736828" y="97085"/>
                  <a:pt x="1728262" y="97085"/>
                </a:cubicBezTo>
                <a:cubicBezTo>
                  <a:pt x="1719700" y="97085"/>
                  <a:pt x="1713474" y="92709"/>
                  <a:pt x="1713474" y="84687"/>
                </a:cubicBezTo>
                <a:cubicBezTo>
                  <a:pt x="1713474" y="76665"/>
                  <a:pt x="1719700" y="70831"/>
                  <a:pt x="1728262" y="70831"/>
                </a:cubicBezTo>
                <a:close/>
                <a:moveTo>
                  <a:pt x="1656501" y="70831"/>
                </a:moveTo>
                <a:cubicBezTo>
                  <a:pt x="1663792" y="70831"/>
                  <a:pt x="1668900" y="76665"/>
                  <a:pt x="1668900" y="84687"/>
                </a:cubicBezTo>
                <a:cubicBezTo>
                  <a:pt x="1668900" y="92709"/>
                  <a:pt x="1663792" y="97085"/>
                  <a:pt x="1656501" y="97085"/>
                </a:cubicBezTo>
                <a:cubicBezTo>
                  <a:pt x="1648481" y="97085"/>
                  <a:pt x="1642655" y="92709"/>
                  <a:pt x="1642655" y="84687"/>
                </a:cubicBezTo>
                <a:cubicBezTo>
                  <a:pt x="1642655" y="76665"/>
                  <a:pt x="1648481" y="70831"/>
                  <a:pt x="1656501" y="70831"/>
                </a:cubicBezTo>
                <a:close/>
                <a:moveTo>
                  <a:pt x="1582299" y="70831"/>
                </a:moveTo>
                <a:cubicBezTo>
                  <a:pt x="1588134" y="70831"/>
                  <a:pt x="1594704" y="76665"/>
                  <a:pt x="1594704" y="84687"/>
                </a:cubicBezTo>
                <a:cubicBezTo>
                  <a:pt x="1594704" y="92709"/>
                  <a:pt x="1588134" y="97085"/>
                  <a:pt x="1582299" y="97085"/>
                </a:cubicBezTo>
                <a:cubicBezTo>
                  <a:pt x="1574277" y="97085"/>
                  <a:pt x="1568444" y="92709"/>
                  <a:pt x="1568444" y="84687"/>
                </a:cubicBezTo>
                <a:cubicBezTo>
                  <a:pt x="1568444" y="76665"/>
                  <a:pt x="1574277" y="70831"/>
                  <a:pt x="1582299" y="70831"/>
                </a:cubicBezTo>
                <a:close/>
                <a:moveTo>
                  <a:pt x="2796538" y="0"/>
                </a:moveTo>
                <a:cubicBezTo>
                  <a:pt x="2803103" y="0"/>
                  <a:pt x="2808940" y="5834"/>
                  <a:pt x="2808940" y="12397"/>
                </a:cubicBezTo>
                <a:cubicBezTo>
                  <a:pt x="2808940" y="19690"/>
                  <a:pt x="2803103" y="26254"/>
                  <a:pt x="2796538" y="26254"/>
                </a:cubicBezTo>
                <a:cubicBezTo>
                  <a:pt x="2789246" y="26254"/>
                  <a:pt x="2782683" y="19690"/>
                  <a:pt x="2782683" y="12397"/>
                </a:cubicBezTo>
                <a:cubicBezTo>
                  <a:pt x="2782683" y="5834"/>
                  <a:pt x="2789246" y="0"/>
                  <a:pt x="2796538" y="0"/>
                </a:cubicBezTo>
                <a:close/>
                <a:moveTo>
                  <a:pt x="2725703" y="0"/>
                </a:moveTo>
                <a:cubicBezTo>
                  <a:pt x="2731538" y="0"/>
                  <a:pt x="2738105" y="5834"/>
                  <a:pt x="2738105" y="12397"/>
                </a:cubicBezTo>
                <a:cubicBezTo>
                  <a:pt x="2738105" y="19690"/>
                  <a:pt x="2731538" y="26254"/>
                  <a:pt x="2725703" y="26254"/>
                </a:cubicBezTo>
                <a:cubicBezTo>
                  <a:pt x="2717686" y="26254"/>
                  <a:pt x="2711852" y="19690"/>
                  <a:pt x="2711852" y="12397"/>
                </a:cubicBezTo>
                <a:cubicBezTo>
                  <a:pt x="2711852" y="5834"/>
                  <a:pt x="2717686" y="0"/>
                  <a:pt x="2725703" y="0"/>
                </a:cubicBezTo>
                <a:close/>
                <a:moveTo>
                  <a:pt x="2653420" y="0"/>
                </a:moveTo>
                <a:cubicBezTo>
                  <a:pt x="2660711" y="0"/>
                  <a:pt x="2667273" y="5834"/>
                  <a:pt x="2667273" y="12397"/>
                </a:cubicBezTo>
                <a:cubicBezTo>
                  <a:pt x="2667273" y="19690"/>
                  <a:pt x="2660711" y="26254"/>
                  <a:pt x="2653420" y="26254"/>
                </a:cubicBezTo>
                <a:cubicBezTo>
                  <a:pt x="2646857" y="26254"/>
                  <a:pt x="2641021" y="19690"/>
                  <a:pt x="2641021" y="12397"/>
                </a:cubicBezTo>
                <a:cubicBezTo>
                  <a:pt x="2641021" y="5834"/>
                  <a:pt x="2646857" y="0"/>
                  <a:pt x="2653420" y="0"/>
                </a:cubicBezTo>
                <a:close/>
                <a:moveTo>
                  <a:pt x="2582586" y="0"/>
                </a:moveTo>
                <a:cubicBezTo>
                  <a:pt x="2589878" y="0"/>
                  <a:pt x="2596442" y="5834"/>
                  <a:pt x="2596442" y="12397"/>
                </a:cubicBezTo>
                <a:cubicBezTo>
                  <a:pt x="2596442" y="19690"/>
                  <a:pt x="2589878" y="26254"/>
                  <a:pt x="2582586" y="26254"/>
                </a:cubicBezTo>
                <a:cubicBezTo>
                  <a:pt x="2576024" y="26254"/>
                  <a:pt x="2570189" y="19690"/>
                  <a:pt x="2570189" y="12397"/>
                </a:cubicBezTo>
                <a:cubicBezTo>
                  <a:pt x="2570189" y="5834"/>
                  <a:pt x="2576024" y="0"/>
                  <a:pt x="2582586" y="0"/>
                </a:cubicBezTo>
                <a:close/>
                <a:moveTo>
                  <a:pt x="2511034" y="0"/>
                </a:moveTo>
                <a:cubicBezTo>
                  <a:pt x="2519052" y="0"/>
                  <a:pt x="2525616" y="5834"/>
                  <a:pt x="2525616" y="12397"/>
                </a:cubicBezTo>
                <a:cubicBezTo>
                  <a:pt x="2525616" y="19690"/>
                  <a:pt x="2519052" y="26254"/>
                  <a:pt x="2511034" y="26254"/>
                </a:cubicBezTo>
                <a:cubicBezTo>
                  <a:pt x="2503743" y="26254"/>
                  <a:pt x="2499364" y="19690"/>
                  <a:pt x="2499364" y="12397"/>
                </a:cubicBezTo>
                <a:cubicBezTo>
                  <a:pt x="2499364" y="5834"/>
                  <a:pt x="2503743" y="0"/>
                  <a:pt x="2511034" y="0"/>
                </a:cubicBezTo>
                <a:close/>
                <a:moveTo>
                  <a:pt x="2439946" y="0"/>
                </a:moveTo>
                <a:cubicBezTo>
                  <a:pt x="2448505" y="0"/>
                  <a:pt x="2454737" y="5834"/>
                  <a:pt x="2454737" y="12397"/>
                </a:cubicBezTo>
                <a:cubicBezTo>
                  <a:pt x="2454737" y="19690"/>
                  <a:pt x="2448505" y="26254"/>
                  <a:pt x="2439946" y="26254"/>
                </a:cubicBezTo>
                <a:cubicBezTo>
                  <a:pt x="2432165" y="26254"/>
                  <a:pt x="2425159" y="19690"/>
                  <a:pt x="2425159" y="12397"/>
                </a:cubicBezTo>
                <a:cubicBezTo>
                  <a:pt x="2425159" y="5834"/>
                  <a:pt x="2432165" y="0"/>
                  <a:pt x="2439946" y="0"/>
                </a:cubicBezTo>
                <a:close/>
                <a:moveTo>
                  <a:pt x="2369114" y="0"/>
                </a:moveTo>
                <a:cubicBezTo>
                  <a:pt x="2377674" y="0"/>
                  <a:pt x="2383900" y="5834"/>
                  <a:pt x="2383900" y="12397"/>
                </a:cubicBezTo>
                <a:cubicBezTo>
                  <a:pt x="2383900" y="19690"/>
                  <a:pt x="2377674" y="26254"/>
                  <a:pt x="2369114" y="26254"/>
                </a:cubicBezTo>
                <a:cubicBezTo>
                  <a:pt x="2361331" y="26254"/>
                  <a:pt x="2354323" y="19690"/>
                  <a:pt x="2354323" y="12397"/>
                </a:cubicBezTo>
                <a:cubicBezTo>
                  <a:pt x="2354323" y="5834"/>
                  <a:pt x="2361331" y="0"/>
                  <a:pt x="2369114" y="0"/>
                </a:cubicBezTo>
                <a:close/>
                <a:moveTo>
                  <a:pt x="2298283" y="0"/>
                </a:moveTo>
                <a:cubicBezTo>
                  <a:pt x="2306842" y="0"/>
                  <a:pt x="2313070" y="5834"/>
                  <a:pt x="2313070" y="12397"/>
                </a:cubicBezTo>
                <a:cubicBezTo>
                  <a:pt x="2313070" y="19690"/>
                  <a:pt x="2306842" y="26254"/>
                  <a:pt x="2298283" y="26254"/>
                </a:cubicBezTo>
                <a:cubicBezTo>
                  <a:pt x="2290497" y="26254"/>
                  <a:pt x="2283493" y="19690"/>
                  <a:pt x="2283493" y="12397"/>
                </a:cubicBezTo>
                <a:cubicBezTo>
                  <a:pt x="2283493" y="5834"/>
                  <a:pt x="2290497" y="0"/>
                  <a:pt x="2298283" y="0"/>
                </a:cubicBezTo>
                <a:close/>
                <a:moveTo>
                  <a:pt x="2226517" y="0"/>
                </a:moveTo>
                <a:cubicBezTo>
                  <a:pt x="2234542" y="0"/>
                  <a:pt x="2238916" y="5834"/>
                  <a:pt x="2238916" y="13856"/>
                </a:cubicBezTo>
                <a:cubicBezTo>
                  <a:pt x="2238916" y="19690"/>
                  <a:pt x="2234542" y="26254"/>
                  <a:pt x="2226517" y="26254"/>
                </a:cubicBezTo>
                <a:cubicBezTo>
                  <a:pt x="2218495" y="26254"/>
                  <a:pt x="2212659" y="19690"/>
                  <a:pt x="2212659" y="13856"/>
                </a:cubicBezTo>
                <a:cubicBezTo>
                  <a:pt x="2212659" y="5834"/>
                  <a:pt x="2218495" y="0"/>
                  <a:pt x="2226517" y="0"/>
                </a:cubicBezTo>
                <a:close/>
                <a:moveTo>
                  <a:pt x="2155683" y="0"/>
                </a:moveTo>
                <a:cubicBezTo>
                  <a:pt x="2161520" y="0"/>
                  <a:pt x="2168084" y="5834"/>
                  <a:pt x="2168084" y="13856"/>
                </a:cubicBezTo>
                <a:cubicBezTo>
                  <a:pt x="2168084" y="19690"/>
                  <a:pt x="2161520" y="26254"/>
                  <a:pt x="2155683" y="26254"/>
                </a:cubicBezTo>
                <a:cubicBezTo>
                  <a:pt x="2147663" y="26254"/>
                  <a:pt x="2141827" y="19690"/>
                  <a:pt x="2141827" y="13856"/>
                </a:cubicBezTo>
                <a:cubicBezTo>
                  <a:pt x="2141827" y="5834"/>
                  <a:pt x="2147663" y="0"/>
                  <a:pt x="2155683" y="0"/>
                </a:cubicBezTo>
                <a:close/>
                <a:moveTo>
                  <a:pt x="2083393" y="0"/>
                </a:moveTo>
                <a:cubicBezTo>
                  <a:pt x="2090686" y="0"/>
                  <a:pt x="2097249" y="5834"/>
                  <a:pt x="2097249" y="13856"/>
                </a:cubicBezTo>
                <a:cubicBezTo>
                  <a:pt x="2097249" y="19690"/>
                  <a:pt x="2090686" y="26254"/>
                  <a:pt x="2083393" y="26254"/>
                </a:cubicBezTo>
                <a:cubicBezTo>
                  <a:pt x="2076829" y="26254"/>
                  <a:pt x="2070995" y="19690"/>
                  <a:pt x="2070995" y="13856"/>
                </a:cubicBezTo>
                <a:cubicBezTo>
                  <a:pt x="2070995" y="5834"/>
                  <a:pt x="2076829" y="0"/>
                  <a:pt x="2083393" y="0"/>
                </a:cubicBezTo>
                <a:close/>
                <a:moveTo>
                  <a:pt x="2011835" y="0"/>
                </a:moveTo>
                <a:cubicBezTo>
                  <a:pt x="2019855" y="0"/>
                  <a:pt x="2026421" y="5834"/>
                  <a:pt x="2026421" y="13856"/>
                </a:cubicBezTo>
                <a:cubicBezTo>
                  <a:pt x="2026421" y="19690"/>
                  <a:pt x="2019855" y="26254"/>
                  <a:pt x="2011835" y="26254"/>
                </a:cubicBezTo>
                <a:cubicBezTo>
                  <a:pt x="2006003" y="26254"/>
                  <a:pt x="2000168" y="19690"/>
                  <a:pt x="2000168" y="13856"/>
                </a:cubicBezTo>
                <a:cubicBezTo>
                  <a:pt x="2000168" y="5834"/>
                  <a:pt x="2006003" y="0"/>
                  <a:pt x="2011835" y="0"/>
                </a:cubicBezTo>
                <a:close/>
                <a:moveTo>
                  <a:pt x="1938365" y="0"/>
                </a:moveTo>
                <a:cubicBezTo>
                  <a:pt x="1946388" y="0"/>
                  <a:pt x="1952222" y="5834"/>
                  <a:pt x="1952222" y="13856"/>
                </a:cubicBezTo>
                <a:cubicBezTo>
                  <a:pt x="1952222" y="19690"/>
                  <a:pt x="1946388" y="26254"/>
                  <a:pt x="1938365" y="26254"/>
                </a:cubicBezTo>
                <a:cubicBezTo>
                  <a:pt x="1931072" y="26254"/>
                  <a:pt x="1925971" y="19690"/>
                  <a:pt x="1925971" y="13856"/>
                </a:cubicBezTo>
                <a:cubicBezTo>
                  <a:pt x="1925971" y="5834"/>
                  <a:pt x="1931072" y="0"/>
                  <a:pt x="1938365" y="0"/>
                </a:cubicBezTo>
                <a:close/>
                <a:moveTo>
                  <a:pt x="1869922" y="0"/>
                </a:moveTo>
                <a:cubicBezTo>
                  <a:pt x="1878483" y="0"/>
                  <a:pt x="1884712" y="5834"/>
                  <a:pt x="1884712" y="13856"/>
                </a:cubicBezTo>
                <a:cubicBezTo>
                  <a:pt x="1884712" y="19690"/>
                  <a:pt x="1878483" y="26254"/>
                  <a:pt x="1869922" y="26254"/>
                </a:cubicBezTo>
                <a:cubicBezTo>
                  <a:pt x="1862138" y="26254"/>
                  <a:pt x="1855131" y="19690"/>
                  <a:pt x="1855131" y="13856"/>
                </a:cubicBezTo>
                <a:cubicBezTo>
                  <a:pt x="1855131" y="5834"/>
                  <a:pt x="1862138" y="0"/>
                  <a:pt x="1869922" y="0"/>
                </a:cubicBezTo>
                <a:close/>
                <a:moveTo>
                  <a:pt x="1799087" y="0"/>
                </a:moveTo>
                <a:cubicBezTo>
                  <a:pt x="1807649" y="0"/>
                  <a:pt x="1813879" y="5834"/>
                  <a:pt x="1813879" y="13856"/>
                </a:cubicBezTo>
                <a:cubicBezTo>
                  <a:pt x="1813879" y="19690"/>
                  <a:pt x="1807649" y="26254"/>
                  <a:pt x="1799087" y="26254"/>
                </a:cubicBezTo>
                <a:cubicBezTo>
                  <a:pt x="1790527" y="26254"/>
                  <a:pt x="1784303" y="19690"/>
                  <a:pt x="1784303" y="13856"/>
                </a:cubicBezTo>
                <a:cubicBezTo>
                  <a:pt x="1784303" y="5834"/>
                  <a:pt x="1790527" y="0"/>
                  <a:pt x="1799087" y="0"/>
                </a:cubicBezTo>
                <a:close/>
                <a:moveTo>
                  <a:pt x="1728262" y="0"/>
                </a:moveTo>
                <a:cubicBezTo>
                  <a:pt x="1736828" y="0"/>
                  <a:pt x="1743052" y="5834"/>
                  <a:pt x="1743052" y="13856"/>
                </a:cubicBezTo>
                <a:cubicBezTo>
                  <a:pt x="1743052" y="19690"/>
                  <a:pt x="1736828" y="26254"/>
                  <a:pt x="1728262" y="26254"/>
                </a:cubicBezTo>
                <a:cubicBezTo>
                  <a:pt x="1719700" y="26254"/>
                  <a:pt x="1713474" y="19690"/>
                  <a:pt x="1713474" y="13856"/>
                </a:cubicBezTo>
                <a:cubicBezTo>
                  <a:pt x="1713474" y="5834"/>
                  <a:pt x="1719700" y="0"/>
                  <a:pt x="1728262" y="0"/>
                </a:cubicBezTo>
                <a:close/>
                <a:moveTo>
                  <a:pt x="1656501" y="0"/>
                </a:moveTo>
                <a:cubicBezTo>
                  <a:pt x="1663792" y="0"/>
                  <a:pt x="1668900" y="5834"/>
                  <a:pt x="1668900" y="13856"/>
                </a:cubicBezTo>
                <a:cubicBezTo>
                  <a:pt x="1668900" y="19690"/>
                  <a:pt x="1663792" y="26254"/>
                  <a:pt x="1656501" y="26254"/>
                </a:cubicBezTo>
                <a:cubicBezTo>
                  <a:pt x="1648481" y="26254"/>
                  <a:pt x="1642655" y="19690"/>
                  <a:pt x="1642655" y="13856"/>
                </a:cubicBezTo>
                <a:cubicBezTo>
                  <a:pt x="1642655" y="5834"/>
                  <a:pt x="1648481" y="0"/>
                  <a:pt x="1656501" y="0"/>
                </a:cubicBezTo>
                <a:close/>
                <a:moveTo>
                  <a:pt x="1582299" y="0"/>
                </a:moveTo>
                <a:cubicBezTo>
                  <a:pt x="1588134" y="0"/>
                  <a:pt x="1594704" y="5834"/>
                  <a:pt x="1594704" y="13856"/>
                </a:cubicBezTo>
                <a:cubicBezTo>
                  <a:pt x="1594704" y="19690"/>
                  <a:pt x="1588134" y="26254"/>
                  <a:pt x="1582299" y="26254"/>
                </a:cubicBezTo>
                <a:cubicBezTo>
                  <a:pt x="1574277" y="26254"/>
                  <a:pt x="1568444" y="19690"/>
                  <a:pt x="1568444" y="13856"/>
                </a:cubicBezTo>
                <a:cubicBezTo>
                  <a:pt x="1568444" y="5834"/>
                  <a:pt x="1574277" y="0"/>
                  <a:pt x="1582299" y="0"/>
                </a:cubicBezTo>
                <a:close/>
              </a:path>
            </a:pathLst>
          </a:custGeom>
          <a:solidFill>
            <a:srgbClr val="252A57"/>
          </a:solidFill>
          <a:ln>
            <a:noFill/>
          </a:ln>
          <a:effectLst/>
        </p:spPr>
        <p:txBody>
          <a:bodyPr wrap="square" anchor="ctr">
            <a:noAutofit/>
          </a:bodyPr>
          <a:lstStyle/>
          <a:p>
            <a:endParaRPr lang="en-US" sz="3266" dirty="0">
              <a:latin typeface="Nunito Sans ExtraLight" pitchFamily="2" charset="77"/>
            </a:endParaRPr>
          </a:p>
        </p:txBody>
      </p:sp>
      <p:sp>
        <p:nvSpPr>
          <p:cNvPr id="28" name="Freeform 1">
            <a:extLst>
              <a:ext uri="{FF2B5EF4-FFF2-40B4-BE49-F238E27FC236}">
                <a16:creationId xmlns:a16="http://schemas.microsoft.com/office/drawing/2014/main" id="{98E15375-4ECE-F344-B769-8B44CAFC6B92}"/>
              </a:ext>
            </a:extLst>
          </p:cNvPr>
          <p:cNvSpPr>
            <a:spLocks noChangeArrowheads="1"/>
          </p:cNvSpPr>
          <p:nvPr/>
        </p:nvSpPr>
        <p:spPr bwMode="auto">
          <a:xfrm rot="10800000">
            <a:off x="10786020" y="1491739"/>
            <a:ext cx="2209933" cy="5473002"/>
          </a:xfrm>
          <a:custGeom>
            <a:avLst/>
            <a:gdLst>
              <a:gd name="T0" fmla="*/ 0 w 4138"/>
              <a:gd name="T1" fmla="*/ 10223 h 10245"/>
              <a:gd name="T2" fmla="*/ 0 w 4138"/>
              <a:gd name="T3" fmla="*/ 10223 h 10245"/>
              <a:gd name="T4" fmla="*/ 1549 w 4138"/>
              <a:gd name="T5" fmla="*/ 8731 h 10245"/>
              <a:gd name="T6" fmla="*/ 1549 w 4138"/>
              <a:gd name="T7" fmla="*/ 8731 h 10245"/>
              <a:gd name="T8" fmla="*/ 2011 w 4138"/>
              <a:gd name="T9" fmla="*/ 6622 h 10245"/>
              <a:gd name="T10" fmla="*/ 2011 w 4138"/>
              <a:gd name="T11" fmla="*/ 6622 h 10245"/>
              <a:gd name="T12" fmla="*/ 2941 w 4138"/>
              <a:gd name="T13" fmla="*/ 3654 h 10245"/>
              <a:gd name="T14" fmla="*/ 2941 w 4138"/>
              <a:gd name="T15" fmla="*/ 3654 h 10245"/>
              <a:gd name="T16" fmla="*/ 2247 w 4138"/>
              <a:gd name="T17" fmla="*/ 159 h 10245"/>
              <a:gd name="T18" fmla="*/ 2247 w 4138"/>
              <a:gd name="T19" fmla="*/ 159 h 10245"/>
              <a:gd name="T20" fmla="*/ 2107 w 4138"/>
              <a:gd name="T21" fmla="*/ 2 h 10245"/>
              <a:gd name="T22" fmla="*/ 2133 w 4138"/>
              <a:gd name="T23" fmla="*/ 0 h 10245"/>
              <a:gd name="T24" fmla="*/ 2120 w 4138"/>
              <a:gd name="T25" fmla="*/ 0 h 10245"/>
              <a:gd name="T26" fmla="*/ 2133 w 4138"/>
              <a:gd name="T27" fmla="*/ 0 h 10245"/>
              <a:gd name="T28" fmla="*/ 2133 w 4138"/>
              <a:gd name="T29" fmla="*/ 0 h 10245"/>
              <a:gd name="T30" fmla="*/ 2266 w 4138"/>
              <a:gd name="T31" fmla="*/ 140 h 10245"/>
              <a:gd name="T32" fmla="*/ 2266 w 4138"/>
              <a:gd name="T33" fmla="*/ 140 h 10245"/>
              <a:gd name="T34" fmla="*/ 2962 w 4138"/>
              <a:gd name="T35" fmla="*/ 3669 h 10245"/>
              <a:gd name="T36" fmla="*/ 2962 w 4138"/>
              <a:gd name="T37" fmla="*/ 3669 h 10245"/>
              <a:gd name="T38" fmla="*/ 2036 w 4138"/>
              <a:gd name="T39" fmla="*/ 6625 h 10245"/>
              <a:gd name="T40" fmla="*/ 2036 w 4138"/>
              <a:gd name="T41" fmla="*/ 6625 h 10245"/>
              <a:gd name="T42" fmla="*/ 1573 w 4138"/>
              <a:gd name="T43" fmla="*/ 8743 h 10245"/>
              <a:gd name="T44" fmla="*/ 1573 w 4138"/>
              <a:gd name="T45" fmla="*/ 8743 h 10245"/>
              <a:gd name="T46" fmla="*/ 13 w 4138"/>
              <a:gd name="T47" fmla="*/ 10244 h 10245"/>
              <a:gd name="T48" fmla="*/ 0 w 4138"/>
              <a:gd name="T49" fmla="*/ 10223 h 102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4138" h="10245">
                <a:moveTo>
                  <a:pt x="0" y="10223"/>
                </a:moveTo>
                <a:lnTo>
                  <a:pt x="0" y="10223"/>
                </a:lnTo>
                <a:cubicBezTo>
                  <a:pt x="13" y="10217"/>
                  <a:pt x="1109" y="9592"/>
                  <a:pt x="1549" y="8731"/>
                </a:cubicBezTo>
                <a:lnTo>
                  <a:pt x="1549" y="8731"/>
                </a:lnTo>
                <a:cubicBezTo>
                  <a:pt x="1966" y="7914"/>
                  <a:pt x="1988" y="7287"/>
                  <a:pt x="2011" y="6622"/>
                </a:cubicBezTo>
                <a:lnTo>
                  <a:pt x="2011" y="6622"/>
                </a:lnTo>
                <a:cubicBezTo>
                  <a:pt x="2038" y="5791"/>
                  <a:pt x="2067" y="4928"/>
                  <a:pt x="2941" y="3654"/>
                </a:cubicBezTo>
                <a:lnTo>
                  <a:pt x="2941" y="3654"/>
                </a:lnTo>
                <a:cubicBezTo>
                  <a:pt x="4103" y="1962"/>
                  <a:pt x="2706" y="606"/>
                  <a:pt x="2247" y="159"/>
                </a:cubicBezTo>
                <a:lnTo>
                  <a:pt x="2247" y="159"/>
                </a:lnTo>
                <a:cubicBezTo>
                  <a:pt x="2145" y="60"/>
                  <a:pt x="2109" y="24"/>
                  <a:pt x="2107" y="2"/>
                </a:cubicBezTo>
                <a:lnTo>
                  <a:pt x="2133" y="0"/>
                </a:lnTo>
                <a:lnTo>
                  <a:pt x="2120" y="0"/>
                </a:lnTo>
                <a:lnTo>
                  <a:pt x="2133" y="0"/>
                </a:lnTo>
                <a:lnTo>
                  <a:pt x="2133" y="0"/>
                </a:lnTo>
                <a:cubicBezTo>
                  <a:pt x="2135" y="15"/>
                  <a:pt x="2198" y="77"/>
                  <a:pt x="2266" y="140"/>
                </a:cubicBezTo>
                <a:lnTo>
                  <a:pt x="2266" y="140"/>
                </a:lnTo>
                <a:cubicBezTo>
                  <a:pt x="2730" y="591"/>
                  <a:pt x="4137" y="1958"/>
                  <a:pt x="2962" y="3669"/>
                </a:cubicBezTo>
                <a:lnTo>
                  <a:pt x="2962" y="3669"/>
                </a:lnTo>
                <a:cubicBezTo>
                  <a:pt x="2092" y="4936"/>
                  <a:pt x="2063" y="5795"/>
                  <a:pt x="2036" y="6625"/>
                </a:cubicBezTo>
                <a:lnTo>
                  <a:pt x="2036" y="6625"/>
                </a:lnTo>
                <a:cubicBezTo>
                  <a:pt x="2013" y="7291"/>
                  <a:pt x="1992" y="7920"/>
                  <a:pt x="1573" y="8743"/>
                </a:cubicBezTo>
                <a:lnTo>
                  <a:pt x="1573" y="8743"/>
                </a:lnTo>
                <a:cubicBezTo>
                  <a:pt x="1128" y="9611"/>
                  <a:pt x="26" y="10238"/>
                  <a:pt x="13" y="10244"/>
                </a:cubicBezTo>
                <a:lnTo>
                  <a:pt x="0" y="10223"/>
                </a:lnTo>
              </a:path>
            </a:pathLst>
          </a:custGeom>
          <a:gradFill>
            <a:gsLst>
              <a:gs pos="0">
                <a:schemeClr val="accent1"/>
              </a:gs>
              <a:gs pos="50000">
                <a:schemeClr val="accent2"/>
              </a:gs>
              <a:gs pos="99000">
                <a:schemeClr val="accent3"/>
              </a:gs>
            </a:gsLst>
            <a:lin ang="5400000" scaled="0"/>
          </a:gradFill>
          <a:ln>
            <a:noFill/>
          </a:ln>
          <a:effectLst/>
        </p:spPr>
        <p:txBody>
          <a:bodyPr wrap="none" anchor="ctr"/>
          <a:lstStyle/>
          <a:p>
            <a:endParaRPr lang="en-US" sz="3266" dirty="0">
              <a:latin typeface="Nunito Sans ExtraLight" pitchFamily="2" charset="77"/>
            </a:endParaRPr>
          </a:p>
        </p:txBody>
      </p:sp>
      <p:sp>
        <p:nvSpPr>
          <p:cNvPr id="54" name="Subtitle 2">
            <a:extLst>
              <a:ext uri="{FF2B5EF4-FFF2-40B4-BE49-F238E27FC236}">
                <a16:creationId xmlns:a16="http://schemas.microsoft.com/office/drawing/2014/main" id="{B24F8276-441C-0942-A367-68F611720ABF}"/>
              </a:ext>
            </a:extLst>
          </p:cNvPr>
          <p:cNvSpPr txBox="1">
            <a:spLocks/>
          </p:cNvSpPr>
          <p:nvPr/>
        </p:nvSpPr>
        <p:spPr>
          <a:xfrm>
            <a:off x="9389130" y="4754851"/>
            <a:ext cx="2040871" cy="1055545"/>
          </a:xfrm>
          <a:prstGeom prst="rect">
            <a:avLst/>
          </a:prstGeom>
        </p:spPr>
        <p:txBody>
          <a:bodyPr vert="horz" wrap="square" lIns="45720" tIns="22860" rIns="45720" bIns="22860" rtlCol="0" anchor="t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>
              <a:lnSpc>
                <a:spcPts val="2000"/>
              </a:lnSpc>
              <a:spcBef>
                <a:spcPts val="600"/>
              </a:spcBef>
            </a:pPr>
            <a:r>
              <a:rPr lang="ru-RU" sz="1400" dirty="0">
                <a:solidFill>
                  <a:schemeClr val="tx1"/>
                </a:solidFill>
                <a:latin typeface="Fira Sans Light" panose="020B0403050000020004" pitchFamily="34" charset="0"/>
                <a:ea typeface="Fira Sans Light" panose="020B0403050000020004" pitchFamily="34" charset="0"/>
                <a:cs typeface="Noto Sans Light" panose="020B0402040504020204" pitchFamily="34" charset="0"/>
              </a:rPr>
              <a:t>Крупнейший образовательный, научный, культурный, просветительский</a:t>
            </a:r>
            <a:r>
              <a:rPr lang="en-US" sz="1400" dirty="0">
                <a:solidFill>
                  <a:schemeClr val="tx1"/>
                </a:solidFill>
                <a:latin typeface="Fira Sans Light" panose="020B0403050000020004" pitchFamily="34" charset="0"/>
                <a:ea typeface="Fira Sans Light" panose="020B0403050000020004" pitchFamily="34" charset="0"/>
                <a:cs typeface="Noto Sans Light" panose="020B0402040504020204" pitchFamily="34" charset="0"/>
              </a:rPr>
              <a:t>.</a:t>
            </a:r>
          </a:p>
        </p:txBody>
      </p:sp>
      <p:grpSp>
        <p:nvGrpSpPr>
          <p:cNvPr id="2" name="Группа 1">
            <a:extLst>
              <a:ext uri="{FF2B5EF4-FFF2-40B4-BE49-F238E27FC236}">
                <a16:creationId xmlns:a16="http://schemas.microsoft.com/office/drawing/2014/main" id="{81519665-A7F5-2B15-A96A-BE256AF8DDEB}"/>
              </a:ext>
            </a:extLst>
          </p:cNvPr>
          <p:cNvGrpSpPr/>
          <p:nvPr/>
        </p:nvGrpSpPr>
        <p:grpSpPr>
          <a:xfrm>
            <a:off x="-79744" y="-510096"/>
            <a:ext cx="12339083" cy="2044088"/>
            <a:chOff x="-79744" y="-510096"/>
            <a:chExt cx="12339083" cy="2044088"/>
          </a:xfrm>
        </p:grpSpPr>
        <p:sp>
          <p:nvSpPr>
            <p:cNvPr id="4" name="Прямоугольник 3">
              <a:extLst>
                <a:ext uri="{FF2B5EF4-FFF2-40B4-BE49-F238E27FC236}">
                  <a16:creationId xmlns:a16="http://schemas.microsoft.com/office/drawing/2014/main" id="{B3B09A1B-9B71-741C-1B0B-88A4BFD0D463}"/>
                </a:ext>
              </a:extLst>
            </p:cNvPr>
            <p:cNvSpPr/>
            <p:nvPr/>
          </p:nvSpPr>
          <p:spPr>
            <a:xfrm>
              <a:off x="-79744" y="-48986"/>
              <a:ext cx="12339083" cy="962041"/>
            </a:xfrm>
            <a:prstGeom prst="rect">
              <a:avLst/>
            </a:prstGeom>
            <a:solidFill>
              <a:srgbClr val="252A57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 dirty="0"/>
            </a:p>
          </p:txBody>
        </p:sp>
        <p:pic>
          <p:nvPicPr>
            <p:cNvPr id="5" name="Рисунок 4">
              <a:extLst>
                <a:ext uri="{FF2B5EF4-FFF2-40B4-BE49-F238E27FC236}">
                  <a16:creationId xmlns:a16="http://schemas.microsoft.com/office/drawing/2014/main" id="{3CB75098-0770-34D5-E964-BFC433DDED40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"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rcRect l="26242"/>
            <a:stretch/>
          </p:blipFill>
          <p:spPr>
            <a:xfrm>
              <a:off x="9677400" y="-510096"/>
              <a:ext cx="2581939" cy="1969066"/>
            </a:xfrm>
            <a:prstGeom prst="rect">
              <a:avLst/>
            </a:prstGeom>
          </p:spPr>
        </p:pic>
        <p:grpSp>
          <p:nvGrpSpPr>
            <p:cNvPr id="6" name="Группа 5">
              <a:extLst>
                <a:ext uri="{FF2B5EF4-FFF2-40B4-BE49-F238E27FC236}">
                  <a16:creationId xmlns:a16="http://schemas.microsoft.com/office/drawing/2014/main" id="{E3E13742-9067-4833-DB51-72D2488C5320}"/>
                </a:ext>
              </a:extLst>
            </p:cNvPr>
            <p:cNvGrpSpPr/>
            <p:nvPr/>
          </p:nvGrpSpPr>
          <p:grpSpPr>
            <a:xfrm>
              <a:off x="521908" y="-19037"/>
              <a:ext cx="9658873" cy="1553029"/>
              <a:chOff x="521908" y="-19037"/>
              <a:chExt cx="9658873" cy="1553029"/>
            </a:xfrm>
          </p:grpSpPr>
          <p:sp>
            <p:nvSpPr>
              <p:cNvPr id="7" name="Номер слайда 2">
                <a:extLst>
                  <a:ext uri="{FF2B5EF4-FFF2-40B4-BE49-F238E27FC236}">
                    <a16:creationId xmlns:a16="http://schemas.microsoft.com/office/drawing/2014/main" id="{3DD6068A-4E15-7701-75C8-793A82F52D19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521908" y="-19037"/>
                <a:ext cx="3478911" cy="276999"/>
              </a:xfrm>
              <a:prstGeom prst="rect">
                <a:avLst/>
              </a:prstGeom>
            </p:spPr>
            <p:txBody>
              <a:bodyPr/>
              <a:lstStyle>
                <a:defPPr>
                  <a:defRPr lang="ru-RU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fld id="{B6F15528-21DE-4FAA-801E-634DDDAF4B2B}" type="slidenum">
                  <a:rPr lang="ru-RU" sz="5400" b="1" smtClean="0">
                    <a:solidFill>
                      <a:schemeClr val="bg1">
                        <a:lumMod val="65000"/>
                      </a:schemeClr>
                    </a:solidFill>
                    <a:latin typeface="Commissioner ExtraBold" pitchFamily="2" charset="0"/>
                    <a:cs typeface="Arial" panose="020B0604020202020204" pitchFamily="34" charset="0"/>
                  </a:rPr>
                  <a:pPr/>
                  <a:t>19</a:t>
                </a:fld>
                <a:endParaRPr lang="ru-RU" sz="5400" b="1" dirty="0">
                  <a:solidFill>
                    <a:schemeClr val="bg1">
                      <a:lumMod val="65000"/>
                    </a:schemeClr>
                  </a:solidFill>
                  <a:latin typeface="Commissioner ExtraBold" pitchFamily="2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" name="Заголовок 1">
                <a:extLst>
                  <a:ext uri="{FF2B5EF4-FFF2-40B4-BE49-F238E27FC236}">
                    <a16:creationId xmlns:a16="http://schemas.microsoft.com/office/drawing/2014/main" id="{E90CD720-3141-EFD4-BC3F-4D6D060C636C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521908" y="446428"/>
                <a:ext cx="9658873" cy="1087564"/>
              </a:xfrm>
              <a:prstGeom prst="rect">
                <a:avLst/>
              </a:prstGeom>
              <a:effectLst>
                <a:outerShdw sx="1000" sy="1000" algn="ctr" rotWithShape="0">
                  <a:schemeClr val="bg1"/>
                </a:outerShdw>
              </a:effectLst>
            </p:spPr>
            <p:txBody>
              <a:bodyPr vert="horz" lIns="91440" tIns="45720" rIns="91440" bIns="45720" rtlCol="0" anchor="t">
                <a:noAutofit/>
              </a:bodyPr>
              <a:lstStyle>
                <a:lvl1pPr algn="l" defTabSz="914400" rtl="0" eaLnBrk="1" latinLnBrk="0" hangingPunct="1">
                  <a:lnSpc>
                    <a:spcPct val="90000"/>
                  </a:lnSpc>
                  <a:spcBef>
                    <a:spcPct val="0"/>
                  </a:spcBef>
                  <a:buNone/>
                  <a:defRPr sz="4400" kern="1200">
                    <a:solidFill>
                      <a:schemeClr val="tx1"/>
                    </a:solidFill>
                    <a:latin typeface="+mj-lt"/>
                    <a:ea typeface="+mj-ea"/>
                    <a:cs typeface="+mj-cs"/>
                  </a:defRPr>
                </a:lvl1pPr>
              </a:lstStyle>
              <a:p>
                <a:r>
                  <a:rPr lang="ru-RU" sz="2000" dirty="0">
                    <a:solidFill>
                      <a:schemeClr val="bg1"/>
                    </a:solidFill>
                    <a:latin typeface="Commissioner ExtraBold" pitchFamily="2" charset="0"/>
                  </a:rPr>
                  <a:t>ЗАГОЛОВОК ВЕКА</a:t>
                </a: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43880992"/>
      </p:ext>
    </p:extLst>
  </p:cSld>
  <p:clrMapOvr>
    <a:masterClrMapping/>
  </p:clrMapOvr>
  <p:transition spd="med"/>
  <p:timing>
    <p:tnLst>
      <p:par>
        <p:cTn id="1" dur="indefinite" restart="never" nodeType="tmRoot">
          <p:childTnLst>
            <p:seq concurrent="1" nextAc="seek">
              <p:cTn id="2" dur="0" nodeType="mainSeq"/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Рисунок 4">
            <a:extLst>
              <a:ext uri="{FF2B5EF4-FFF2-40B4-BE49-F238E27FC236}">
                <a16:creationId xmlns:a16="http://schemas.microsoft.com/office/drawing/2014/main" id="{8C9AD43D-5B9C-984E-B7FA-287EC1E8285F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07576" y="-48986"/>
            <a:ext cx="9812510" cy="6906985"/>
          </a:xfrm>
          <a:prstGeom prst="rect">
            <a:avLst/>
          </a:prstGeom>
        </p:spPr>
      </p:pic>
      <p:sp>
        <p:nvSpPr>
          <p:cNvPr id="3" name="Подзаголовок 2">
            <a:extLst>
              <a:ext uri="{FF2B5EF4-FFF2-40B4-BE49-F238E27FC236}">
                <a16:creationId xmlns:a16="http://schemas.microsoft.com/office/drawing/2014/main" id="{9047DD76-F20F-C74F-A4CD-AD155644BA8F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567083" y="5505774"/>
            <a:ext cx="1914975" cy="1069512"/>
          </a:xfrm>
        </p:spPr>
        <p:txBody>
          <a:bodyPr>
            <a:normAutofit fontScale="92500"/>
          </a:bodyPr>
          <a:lstStyle/>
          <a:p>
            <a:pPr algn="l">
              <a:lnSpc>
                <a:spcPct val="100000"/>
              </a:lnSpc>
            </a:pPr>
            <a:r>
              <a:rPr lang="ru-RU" b="1" dirty="0">
                <a:solidFill>
                  <a:schemeClr val="bg1"/>
                </a:solidFill>
                <a:latin typeface="Fira Sans Condensed" panose="020B0503050000020004" pitchFamily="34" charset="0"/>
                <a:ea typeface="Fira Sans Light" panose="020B0403050000020004" pitchFamily="34" charset="0"/>
              </a:rPr>
              <a:t>РЕКТОР ФЕДОРОВ А</a:t>
            </a:r>
            <a:r>
              <a:rPr lang="en-US" b="1" dirty="0">
                <a:solidFill>
                  <a:schemeClr val="bg1"/>
                </a:solidFill>
                <a:latin typeface="Fira Sans Condensed" panose="020B0503050000020004" pitchFamily="34" charset="0"/>
                <a:ea typeface="Fira Sans Light" panose="020B0403050000020004" pitchFamily="34" charset="0"/>
              </a:rPr>
              <a:t>. </a:t>
            </a:r>
            <a:r>
              <a:rPr lang="ru-RU" b="1" dirty="0">
                <a:solidFill>
                  <a:schemeClr val="bg1"/>
                </a:solidFill>
                <a:latin typeface="Fira Sans Condensed" panose="020B0503050000020004" pitchFamily="34" charset="0"/>
                <a:ea typeface="Fira Sans Light" panose="020B0403050000020004" pitchFamily="34" charset="0"/>
              </a:rPr>
              <a:t>А</a:t>
            </a:r>
            <a:r>
              <a:rPr lang="en-US" b="1" dirty="0">
                <a:solidFill>
                  <a:schemeClr val="bg1"/>
                </a:solidFill>
                <a:latin typeface="Fira Sans Condensed" panose="020B0503050000020004" pitchFamily="34" charset="0"/>
                <a:ea typeface="Fira Sans Light" panose="020B0403050000020004" pitchFamily="34" charset="0"/>
              </a:rPr>
              <a:t>.</a:t>
            </a:r>
            <a:endParaRPr lang="ru-RU" b="1" dirty="0">
              <a:solidFill>
                <a:schemeClr val="bg1"/>
              </a:solidFill>
              <a:latin typeface="Fira Sans Condensed" panose="020B0503050000020004" pitchFamily="34" charset="0"/>
              <a:ea typeface="Fira Sans Light" panose="020B0403050000020004" pitchFamily="34" charset="0"/>
            </a:endParaRPr>
          </a:p>
        </p:txBody>
      </p:sp>
      <p:sp>
        <p:nvSpPr>
          <p:cNvPr id="6" name="Прямоугольник 5">
            <a:extLst>
              <a:ext uri="{FF2B5EF4-FFF2-40B4-BE49-F238E27FC236}">
                <a16:creationId xmlns:a16="http://schemas.microsoft.com/office/drawing/2014/main" id="{74CCD85D-43BA-E84B-81A8-95703F954E7D}"/>
              </a:ext>
            </a:extLst>
          </p:cNvPr>
          <p:cNvSpPr/>
          <p:nvPr/>
        </p:nvSpPr>
        <p:spPr>
          <a:xfrm>
            <a:off x="5792767" y="-48986"/>
            <a:ext cx="6555518" cy="6955971"/>
          </a:xfrm>
          <a:prstGeom prst="rect">
            <a:avLst/>
          </a:prstGeom>
          <a:solidFill>
            <a:srgbClr val="252A57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 dirty="0"/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51F887A1-8C96-7241-BC1D-1EE3D181D4F9}"/>
              </a:ext>
            </a:extLst>
          </p:cNvPr>
          <p:cNvSpPr txBox="1"/>
          <p:nvPr/>
        </p:nvSpPr>
        <p:spPr>
          <a:xfrm>
            <a:off x="2968534" y="4785751"/>
            <a:ext cx="6146074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endParaRPr lang="ru-RU" dirty="0"/>
          </a:p>
        </p:txBody>
      </p:sp>
      <p:sp>
        <p:nvSpPr>
          <p:cNvPr id="26" name="Прямоугольник 25">
            <a:extLst>
              <a:ext uri="{FF2B5EF4-FFF2-40B4-BE49-F238E27FC236}">
                <a16:creationId xmlns:a16="http://schemas.microsoft.com/office/drawing/2014/main" id="{71B578ED-7291-D24A-BBE9-D343DDDFEC0E}"/>
              </a:ext>
            </a:extLst>
          </p:cNvPr>
          <p:cNvSpPr/>
          <p:nvPr/>
        </p:nvSpPr>
        <p:spPr>
          <a:xfrm>
            <a:off x="9114608" y="-48986"/>
            <a:ext cx="3346433" cy="6966251"/>
          </a:xfrm>
          <a:prstGeom prst="rect">
            <a:avLst/>
          </a:prstGeom>
          <a:pattFill prst="wdDnDiag">
            <a:fgClr>
              <a:schemeClr val="bg1"/>
            </a:fgClr>
            <a:bgClr>
              <a:srgbClr val="252A5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 dirty="0"/>
          </a:p>
        </p:txBody>
      </p:sp>
      <p:pic>
        <p:nvPicPr>
          <p:cNvPr id="1028" name="Picture 4" descr="БФУ имени Канта хочет построить на улице Невского новый кампус с  «коммерческой улицей»">
            <a:extLst>
              <a:ext uri="{FF2B5EF4-FFF2-40B4-BE49-F238E27FC236}">
                <a16:creationId xmlns:a16="http://schemas.microsoft.com/office/drawing/2014/main" id="{18672F8A-9271-1641-B2C2-04EBD05BEC0D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3">
            <a:duotone>
              <a:prstClr val="black"/>
              <a:schemeClr val="accent6">
                <a:tint val="45000"/>
                <a:satMod val="400000"/>
              </a:schemeClr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4531" r="16092"/>
          <a:stretch/>
        </p:blipFill>
        <p:spPr bwMode="auto">
          <a:xfrm>
            <a:off x="6387892" y="590879"/>
            <a:ext cx="6073149" cy="567624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8" name="Номер слайда 27">
            <a:extLst>
              <a:ext uri="{FF2B5EF4-FFF2-40B4-BE49-F238E27FC236}">
                <a16:creationId xmlns:a16="http://schemas.microsoft.com/office/drawing/2014/main" id="{B2FD8F11-0EAC-8D49-9548-909ABE889AF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FA1840A-82AF-1F42-846C-D021E6C274B8}" type="slidenum">
              <a:rPr lang="ru-RU" smtClean="0"/>
              <a:t>2</a:t>
            </a:fld>
            <a:endParaRPr lang="ru-RU"/>
          </a:p>
        </p:txBody>
      </p:sp>
      <p:sp>
        <p:nvSpPr>
          <p:cNvPr id="15" name="Заголовок 1">
            <a:extLst>
              <a:ext uri="{FF2B5EF4-FFF2-40B4-BE49-F238E27FC236}">
                <a16:creationId xmlns:a16="http://schemas.microsoft.com/office/drawing/2014/main" id="{57911251-C69A-1F45-A824-BA17423FE430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528615" y="2072249"/>
            <a:ext cx="4443508" cy="2387600"/>
          </a:xfrm>
          <a:effectLst>
            <a:outerShdw dist="137687" dir="840094" algn="ctr" rotWithShape="0">
              <a:srgbClr val="252A57"/>
            </a:outerShdw>
          </a:effectLst>
        </p:spPr>
        <p:txBody>
          <a:bodyPr anchor="ctr">
            <a:noAutofit/>
          </a:bodyPr>
          <a:lstStyle/>
          <a:p>
            <a:pPr algn="l"/>
            <a:r>
              <a:rPr lang="ru-RU" sz="4800" dirty="0">
                <a:solidFill>
                  <a:schemeClr val="bg1"/>
                </a:solidFill>
                <a:latin typeface="Commissioner ExtraBold" pitchFamily="2" charset="0"/>
              </a:rPr>
              <a:t>ПОДНИМИТЕ </a:t>
            </a:r>
            <a:br>
              <a:rPr lang="ru-RU" sz="4800" dirty="0">
                <a:solidFill>
                  <a:schemeClr val="bg1"/>
                </a:solidFill>
                <a:latin typeface="Commissioner ExtraBold" pitchFamily="2" charset="0"/>
              </a:rPr>
            </a:br>
            <a:r>
              <a:rPr lang="ru-RU" sz="4800" dirty="0">
                <a:solidFill>
                  <a:schemeClr val="bg1"/>
                </a:solidFill>
                <a:latin typeface="Commissioner ExtraBold" pitchFamily="2" charset="0"/>
              </a:rPr>
              <a:t>МНЕ </a:t>
            </a:r>
            <a:br>
              <a:rPr lang="ru-RU" sz="4800" dirty="0">
                <a:solidFill>
                  <a:schemeClr val="bg1"/>
                </a:solidFill>
                <a:latin typeface="Commissioner ExtraBold" pitchFamily="2" charset="0"/>
              </a:rPr>
            </a:br>
            <a:r>
              <a:rPr lang="ru-RU" sz="4800" dirty="0">
                <a:solidFill>
                  <a:schemeClr val="bg1"/>
                </a:solidFill>
                <a:latin typeface="Commissioner ExtraBold" pitchFamily="2" charset="0"/>
              </a:rPr>
              <a:t>ВЕКИ</a:t>
            </a:r>
          </a:p>
        </p:txBody>
      </p:sp>
      <p:pic>
        <p:nvPicPr>
          <p:cNvPr id="2" name="Рисунок 1">
            <a:extLst>
              <a:ext uri="{FF2B5EF4-FFF2-40B4-BE49-F238E27FC236}">
                <a16:creationId xmlns:a16="http://schemas.microsoft.com/office/drawing/2014/main" id="{99BA2DA6-EAAF-34D8-13EC-CFB6C26065D8}"/>
              </a:ext>
            </a:extLst>
          </p:cNvPr>
          <p:cNvPicPr>
            <a:picLocks noChangeAspect="1"/>
          </p:cNvPicPr>
          <p:nvPr/>
        </p:nvPicPr>
        <p:blipFill rotWithShape="1">
          <a:blip r:embed="rId4">
            <a:extLst>
              <a:ext uri="{96DAC541-7B7A-43D3-8B79-37D633B846F1}">
                <asvg:svgBlip xmlns:asvg="http://schemas.microsoft.com/office/drawing/2016/SVG/main" r:embed="rId5"/>
              </a:ext>
            </a:extLst>
          </a:blip>
          <a:srcRect l="27803"/>
          <a:stretch/>
        </p:blipFill>
        <p:spPr>
          <a:xfrm>
            <a:off x="657398" y="-505849"/>
            <a:ext cx="4077890" cy="317714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603731280"/>
      </p:ext>
    </p:extLst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" name="Freeform 1">
            <a:extLst>
              <a:ext uri="{FF2B5EF4-FFF2-40B4-BE49-F238E27FC236}">
                <a16:creationId xmlns:a16="http://schemas.microsoft.com/office/drawing/2014/main" id="{3CA37DC6-DB7C-E846-9E9A-6137F352C6FA}"/>
              </a:ext>
            </a:extLst>
          </p:cNvPr>
          <p:cNvSpPr>
            <a:spLocks noChangeArrowheads="1"/>
          </p:cNvSpPr>
          <p:nvPr/>
        </p:nvSpPr>
        <p:spPr bwMode="auto">
          <a:xfrm rot="1754459">
            <a:off x="-1224509" y="-476369"/>
            <a:ext cx="2209933" cy="5473002"/>
          </a:xfrm>
          <a:custGeom>
            <a:avLst/>
            <a:gdLst>
              <a:gd name="T0" fmla="*/ 0 w 4138"/>
              <a:gd name="T1" fmla="*/ 10223 h 10245"/>
              <a:gd name="T2" fmla="*/ 0 w 4138"/>
              <a:gd name="T3" fmla="*/ 10223 h 10245"/>
              <a:gd name="T4" fmla="*/ 1549 w 4138"/>
              <a:gd name="T5" fmla="*/ 8731 h 10245"/>
              <a:gd name="T6" fmla="*/ 1549 w 4138"/>
              <a:gd name="T7" fmla="*/ 8731 h 10245"/>
              <a:gd name="T8" fmla="*/ 2011 w 4138"/>
              <a:gd name="T9" fmla="*/ 6622 h 10245"/>
              <a:gd name="T10" fmla="*/ 2011 w 4138"/>
              <a:gd name="T11" fmla="*/ 6622 h 10245"/>
              <a:gd name="T12" fmla="*/ 2941 w 4138"/>
              <a:gd name="T13" fmla="*/ 3654 h 10245"/>
              <a:gd name="T14" fmla="*/ 2941 w 4138"/>
              <a:gd name="T15" fmla="*/ 3654 h 10245"/>
              <a:gd name="T16" fmla="*/ 2247 w 4138"/>
              <a:gd name="T17" fmla="*/ 159 h 10245"/>
              <a:gd name="T18" fmla="*/ 2247 w 4138"/>
              <a:gd name="T19" fmla="*/ 159 h 10245"/>
              <a:gd name="T20" fmla="*/ 2107 w 4138"/>
              <a:gd name="T21" fmla="*/ 2 h 10245"/>
              <a:gd name="T22" fmla="*/ 2133 w 4138"/>
              <a:gd name="T23" fmla="*/ 0 h 10245"/>
              <a:gd name="T24" fmla="*/ 2120 w 4138"/>
              <a:gd name="T25" fmla="*/ 0 h 10245"/>
              <a:gd name="T26" fmla="*/ 2133 w 4138"/>
              <a:gd name="T27" fmla="*/ 0 h 10245"/>
              <a:gd name="T28" fmla="*/ 2133 w 4138"/>
              <a:gd name="T29" fmla="*/ 0 h 10245"/>
              <a:gd name="T30" fmla="*/ 2266 w 4138"/>
              <a:gd name="T31" fmla="*/ 140 h 10245"/>
              <a:gd name="T32" fmla="*/ 2266 w 4138"/>
              <a:gd name="T33" fmla="*/ 140 h 10245"/>
              <a:gd name="T34" fmla="*/ 2962 w 4138"/>
              <a:gd name="T35" fmla="*/ 3669 h 10245"/>
              <a:gd name="T36" fmla="*/ 2962 w 4138"/>
              <a:gd name="T37" fmla="*/ 3669 h 10245"/>
              <a:gd name="T38" fmla="*/ 2036 w 4138"/>
              <a:gd name="T39" fmla="*/ 6625 h 10245"/>
              <a:gd name="T40" fmla="*/ 2036 w 4138"/>
              <a:gd name="T41" fmla="*/ 6625 h 10245"/>
              <a:gd name="T42" fmla="*/ 1573 w 4138"/>
              <a:gd name="T43" fmla="*/ 8743 h 10245"/>
              <a:gd name="T44" fmla="*/ 1573 w 4138"/>
              <a:gd name="T45" fmla="*/ 8743 h 10245"/>
              <a:gd name="T46" fmla="*/ 13 w 4138"/>
              <a:gd name="T47" fmla="*/ 10244 h 10245"/>
              <a:gd name="T48" fmla="*/ 0 w 4138"/>
              <a:gd name="T49" fmla="*/ 10223 h 102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4138" h="10245">
                <a:moveTo>
                  <a:pt x="0" y="10223"/>
                </a:moveTo>
                <a:lnTo>
                  <a:pt x="0" y="10223"/>
                </a:lnTo>
                <a:cubicBezTo>
                  <a:pt x="13" y="10217"/>
                  <a:pt x="1109" y="9592"/>
                  <a:pt x="1549" y="8731"/>
                </a:cubicBezTo>
                <a:lnTo>
                  <a:pt x="1549" y="8731"/>
                </a:lnTo>
                <a:cubicBezTo>
                  <a:pt x="1966" y="7914"/>
                  <a:pt x="1988" y="7287"/>
                  <a:pt x="2011" y="6622"/>
                </a:cubicBezTo>
                <a:lnTo>
                  <a:pt x="2011" y="6622"/>
                </a:lnTo>
                <a:cubicBezTo>
                  <a:pt x="2038" y="5791"/>
                  <a:pt x="2067" y="4928"/>
                  <a:pt x="2941" y="3654"/>
                </a:cubicBezTo>
                <a:lnTo>
                  <a:pt x="2941" y="3654"/>
                </a:lnTo>
                <a:cubicBezTo>
                  <a:pt x="4103" y="1962"/>
                  <a:pt x="2706" y="606"/>
                  <a:pt x="2247" y="159"/>
                </a:cubicBezTo>
                <a:lnTo>
                  <a:pt x="2247" y="159"/>
                </a:lnTo>
                <a:cubicBezTo>
                  <a:pt x="2145" y="60"/>
                  <a:pt x="2109" y="24"/>
                  <a:pt x="2107" y="2"/>
                </a:cubicBezTo>
                <a:lnTo>
                  <a:pt x="2133" y="0"/>
                </a:lnTo>
                <a:lnTo>
                  <a:pt x="2120" y="0"/>
                </a:lnTo>
                <a:lnTo>
                  <a:pt x="2133" y="0"/>
                </a:lnTo>
                <a:lnTo>
                  <a:pt x="2133" y="0"/>
                </a:lnTo>
                <a:cubicBezTo>
                  <a:pt x="2135" y="15"/>
                  <a:pt x="2198" y="77"/>
                  <a:pt x="2266" y="140"/>
                </a:cubicBezTo>
                <a:lnTo>
                  <a:pt x="2266" y="140"/>
                </a:lnTo>
                <a:cubicBezTo>
                  <a:pt x="2730" y="591"/>
                  <a:pt x="4137" y="1958"/>
                  <a:pt x="2962" y="3669"/>
                </a:cubicBezTo>
                <a:lnTo>
                  <a:pt x="2962" y="3669"/>
                </a:lnTo>
                <a:cubicBezTo>
                  <a:pt x="2092" y="4936"/>
                  <a:pt x="2063" y="5795"/>
                  <a:pt x="2036" y="6625"/>
                </a:cubicBezTo>
                <a:lnTo>
                  <a:pt x="2036" y="6625"/>
                </a:lnTo>
                <a:cubicBezTo>
                  <a:pt x="2013" y="7291"/>
                  <a:pt x="1992" y="7920"/>
                  <a:pt x="1573" y="8743"/>
                </a:cubicBezTo>
                <a:lnTo>
                  <a:pt x="1573" y="8743"/>
                </a:lnTo>
                <a:cubicBezTo>
                  <a:pt x="1128" y="9611"/>
                  <a:pt x="26" y="10238"/>
                  <a:pt x="13" y="10244"/>
                </a:cubicBezTo>
                <a:lnTo>
                  <a:pt x="0" y="10223"/>
                </a:lnTo>
              </a:path>
            </a:pathLst>
          </a:custGeom>
          <a:gradFill>
            <a:gsLst>
              <a:gs pos="0">
                <a:schemeClr val="accent1"/>
              </a:gs>
              <a:gs pos="50000">
                <a:schemeClr val="accent2"/>
              </a:gs>
              <a:gs pos="99000">
                <a:schemeClr val="accent3"/>
              </a:gs>
            </a:gsLst>
            <a:lin ang="5400000" scaled="0"/>
          </a:gradFill>
          <a:ln>
            <a:noFill/>
          </a:ln>
          <a:effectLst/>
        </p:spPr>
        <p:txBody>
          <a:bodyPr wrap="none" anchor="ctr"/>
          <a:lstStyle/>
          <a:p>
            <a:endParaRPr lang="en-US" sz="3266" dirty="0">
              <a:latin typeface="Nunito Sans ExtraLight" pitchFamily="2" charset="77"/>
            </a:endParaRPr>
          </a:p>
        </p:txBody>
      </p:sp>
      <p:sp>
        <p:nvSpPr>
          <p:cNvPr id="44" name="Freeform 43">
            <a:extLst>
              <a:ext uri="{FF2B5EF4-FFF2-40B4-BE49-F238E27FC236}">
                <a16:creationId xmlns:a16="http://schemas.microsoft.com/office/drawing/2014/main" id="{1C117CAA-8028-A549-94DF-E69B0CCF45AE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-2830118" y="1888657"/>
            <a:ext cx="6175803" cy="1832361"/>
          </a:xfrm>
          <a:custGeom>
            <a:avLst/>
            <a:gdLst>
              <a:gd name="connsiteX0" fmla="*/ 8010930 w 8023328"/>
              <a:gd name="connsiteY0" fmla="*/ 2354267 h 2380521"/>
              <a:gd name="connsiteX1" fmla="*/ 8023328 w 8023328"/>
              <a:gd name="connsiteY1" fmla="*/ 2366665 h 2380521"/>
              <a:gd name="connsiteX2" fmla="*/ 8010930 w 8023328"/>
              <a:gd name="connsiteY2" fmla="*/ 2380521 h 2380521"/>
              <a:gd name="connsiteX3" fmla="*/ 7997074 w 8023328"/>
              <a:gd name="connsiteY3" fmla="*/ 2366665 h 2380521"/>
              <a:gd name="connsiteX4" fmla="*/ 8010930 w 8023328"/>
              <a:gd name="connsiteY4" fmla="*/ 2354267 h 2380521"/>
              <a:gd name="connsiteX5" fmla="*/ 7940099 w 8023328"/>
              <a:gd name="connsiteY5" fmla="*/ 2354267 h 2380521"/>
              <a:gd name="connsiteX6" fmla="*/ 7952497 w 8023328"/>
              <a:gd name="connsiteY6" fmla="*/ 2366665 h 2380521"/>
              <a:gd name="connsiteX7" fmla="*/ 7940099 w 8023328"/>
              <a:gd name="connsiteY7" fmla="*/ 2380521 h 2380521"/>
              <a:gd name="connsiteX8" fmla="*/ 7926243 w 8023328"/>
              <a:gd name="connsiteY8" fmla="*/ 2366665 h 2380521"/>
              <a:gd name="connsiteX9" fmla="*/ 7940099 w 8023328"/>
              <a:gd name="connsiteY9" fmla="*/ 2354267 h 2380521"/>
              <a:gd name="connsiteX10" fmla="*/ 7869269 w 8023328"/>
              <a:gd name="connsiteY10" fmla="*/ 2354267 h 2380521"/>
              <a:gd name="connsiteX11" fmla="*/ 7881667 w 8023328"/>
              <a:gd name="connsiteY11" fmla="*/ 2366665 h 2380521"/>
              <a:gd name="connsiteX12" fmla="*/ 7869269 w 8023328"/>
              <a:gd name="connsiteY12" fmla="*/ 2380521 h 2380521"/>
              <a:gd name="connsiteX13" fmla="*/ 7855413 w 8023328"/>
              <a:gd name="connsiteY13" fmla="*/ 2366665 h 2380521"/>
              <a:gd name="connsiteX14" fmla="*/ 7869269 w 8023328"/>
              <a:gd name="connsiteY14" fmla="*/ 2354267 h 2380521"/>
              <a:gd name="connsiteX15" fmla="*/ 7796980 w 8023328"/>
              <a:gd name="connsiteY15" fmla="*/ 2354267 h 2380521"/>
              <a:gd name="connsiteX16" fmla="*/ 7810836 w 8023328"/>
              <a:gd name="connsiteY16" fmla="*/ 2366665 h 2380521"/>
              <a:gd name="connsiteX17" fmla="*/ 7796980 w 8023328"/>
              <a:gd name="connsiteY17" fmla="*/ 2380521 h 2380521"/>
              <a:gd name="connsiteX18" fmla="*/ 7784582 w 8023328"/>
              <a:gd name="connsiteY18" fmla="*/ 2366665 h 2380521"/>
              <a:gd name="connsiteX19" fmla="*/ 7796980 w 8023328"/>
              <a:gd name="connsiteY19" fmla="*/ 2354267 h 2380521"/>
              <a:gd name="connsiteX20" fmla="*/ 8010930 w 8023328"/>
              <a:gd name="connsiteY20" fmla="*/ 2283438 h 2380521"/>
              <a:gd name="connsiteX21" fmla="*/ 8023328 w 8023328"/>
              <a:gd name="connsiteY21" fmla="*/ 2295835 h 2380521"/>
              <a:gd name="connsiteX22" fmla="*/ 8010930 w 8023328"/>
              <a:gd name="connsiteY22" fmla="*/ 2309691 h 2380521"/>
              <a:gd name="connsiteX23" fmla="*/ 7997074 w 8023328"/>
              <a:gd name="connsiteY23" fmla="*/ 2295835 h 2380521"/>
              <a:gd name="connsiteX24" fmla="*/ 8010930 w 8023328"/>
              <a:gd name="connsiteY24" fmla="*/ 2283438 h 2380521"/>
              <a:gd name="connsiteX25" fmla="*/ 7940099 w 8023328"/>
              <a:gd name="connsiteY25" fmla="*/ 2283438 h 2380521"/>
              <a:gd name="connsiteX26" fmla="*/ 7952497 w 8023328"/>
              <a:gd name="connsiteY26" fmla="*/ 2295835 h 2380521"/>
              <a:gd name="connsiteX27" fmla="*/ 7940099 w 8023328"/>
              <a:gd name="connsiteY27" fmla="*/ 2309691 h 2380521"/>
              <a:gd name="connsiteX28" fmla="*/ 7926243 w 8023328"/>
              <a:gd name="connsiteY28" fmla="*/ 2295835 h 2380521"/>
              <a:gd name="connsiteX29" fmla="*/ 7940099 w 8023328"/>
              <a:gd name="connsiteY29" fmla="*/ 2283438 h 2380521"/>
              <a:gd name="connsiteX30" fmla="*/ 7869269 w 8023328"/>
              <a:gd name="connsiteY30" fmla="*/ 2283438 h 2380521"/>
              <a:gd name="connsiteX31" fmla="*/ 7881667 w 8023328"/>
              <a:gd name="connsiteY31" fmla="*/ 2295835 h 2380521"/>
              <a:gd name="connsiteX32" fmla="*/ 7869269 w 8023328"/>
              <a:gd name="connsiteY32" fmla="*/ 2309691 h 2380521"/>
              <a:gd name="connsiteX33" fmla="*/ 7855413 w 8023328"/>
              <a:gd name="connsiteY33" fmla="*/ 2295835 h 2380521"/>
              <a:gd name="connsiteX34" fmla="*/ 7869269 w 8023328"/>
              <a:gd name="connsiteY34" fmla="*/ 2283438 h 2380521"/>
              <a:gd name="connsiteX35" fmla="*/ 7796980 w 8023328"/>
              <a:gd name="connsiteY35" fmla="*/ 2283438 h 2380521"/>
              <a:gd name="connsiteX36" fmla="*/ 7810836 w 8023328"/>
              <a:gd name="connsiteY36" fmla="*/ 2295835 h 2380521"/>
              <a:gd name="connsiteX37" fmla="*/ 7796980 w 8023328"/>
              <a:gd name="connsiteY37" fmla="*/ 2309691 h 2380521"/>
              <a:gd name="connsiteX38" fmla="*/ 7784582 w 8023328"/>
              <a:gd name="connsiteY38" fmla="*/ 2295835 h 2380521"/>
              <a:gd name="connsiteX39" fmla="*/ 7796980 w 8023328"/>
              <a:gd name="connsiteY39" fmla="*/ 2283438 h 2380521"/>
              <a:gd name="connsiteX40" fmla="*/ 7726151 w 8023328"/>
              <a:gd name="connsiteY40" fmla="*/ 2283438 h 2380521"/>
              <a:gd name="connsiteX41" fmla="*/ 7740007 w 8023328"/>
              <a:gd name="connsiteY41" fmla="*/ 2295835 h 2380521"/>
              <a:gd name="connsiteX42" fmla="*/ 7726151 w 8023328"/>
              <a:gd name="connsiteY42" fmla="*/ 2309691 h 2380521"/>
              <a:gd name="connsiteX43" fmla="*/ 7713753 w 8023328"/>
              <a:gd name="connsiteY43" fmla="*/ 2295835 h 2380521"/>
              <a:gd name="connsiteX44" fmla="*/ 7726151 w 8023328"/>
              <a:gd name="connsiteY44" fmla="*/ 2283438 h 2380521"/>
              <a:gd name="connsiteX45" fmla="*/ 7940099 w 8023328"/>
              <a:gd name="connsiteY45" fmla="*/ 2209234 h 2380521"/>
              <a:gd name="connsiteX46" fmla="*/ 7952497 w 8023328"/>
              <a:gd name="connsiteY46" fmla="*/ 2224022 h 2380521"/>
              <a:gd name="connsiteX47" fmla="*/ 7940099 w 8023328"/>
              <a:gd name="connsiteY47" fmla="*/ 2238810 h 2380521"/>
              <a:gd name="connsiteX48" fmla="*/ 7926243 w 8023328"/>
              <a:gd name="connsiteY48" fmla="*/ 2224022 h 2380521"/>
              <a:gd name="connsiteX49" fmla="*/ 7940099 w 8023328"/>
              <a:gd name="connsiteY49" fmla="*/ 2209234 h 2380521"/>
              <a:gd name="connsiteX50" fmla="*/ 7867811 w 8023328"/>
              <a:gd name="connsiteY50" fmla="*/ 2209234 h 2380521"/>
              <a:gd name="connsiteX51" fmla="*/ 7881667 w 8023328"/>
              <a:gd name="connsiteY51" fmla="*/ 2224022 h 2380521"/>
              <a:gd name="connsiteX52" fmla="*/ 7867811 w 8023328"/>
              <a:gd name="connsiteY52" fmla="*/ 2238810 h 2380521"/>
              <a:gd name="connsiteX53" fmla="*/ 7855413 w 8023328"/>
              <a:gd name="connsiteY53" fmla="*/ 2224022 h 2380521"/>
              <a:gd name="connsiteX54" fmla="*/ 7867811 w 8023328"/>
              <a:gd name="connsiteY54" fmla="*/ 2209234 h 2380521"/>
              <a:gd name="connsiteX55" fmla="*/ 7796980 w 8023328"/>
              <a:gd name="connsiteY55" fmla="*/ 2209234 h 2380521"/>
              <a:gd name="connsiteX56" fmla="*/ 7810836 w 8023328"/>
              <a:gd name="connsiteY56" fmla="*/ 2224022 h 2380521"/>
              <a:gd name="connsiteX57" fmla="*/ 7796980 w 8023328"/>
              <a:gd name="connsiteY57" fmla="*/ 2238810 h 2380521"/>
              <a:gd name="connsiteX58" fmla="*/ 7784582 w 8023328"/>
              <a:gd name="connsiteY58" fmla="*/ 2224022 h 2380521"/>
              <a:gd name="connsiteX59" fmla="*/ 7796980 w 8023328"/>
              <a:gd name="connsiteY59" fmla="*/ 2209234 h 2380521"/>
              <a:gd name="connsiteX60" fmla="*/ 7726151 w 8023328"/>
              <a:gd name="connsiteY60" fmla="*/ 2209234 h 2380521"/>
              <a:gd name="connsiteX61" fmla="*/ 7740007 w 8023328"/>
              <a:gd name="connsiteY61" fmla="*/ 2224022 h 2380521"/>
              <a:gd name="connsiteX62" fmla="*/ 7726151 w 8023328"/>
              <a:gd name="connsiteY62" fmla="*/ 2238810 h 2380521"/>
              <a:gd name="connsiteX63" fmla="*/ 7713753 w 8023328"/>
              <a:gd name="connsiteY63" fmla="*/ 2224022 h 2380521"/>
              <a:gd name="connsiteX64" fmla="*/ 7726151 w 8023328"/>
              <a:gd name="connsiteY64" fmla="*/ 2209234 h 2380521"/>
              <a:gd name="connsiteX65" fmla="*/ 7940099 w 8023328"/>
              <a:gd name="connsiteY65" fmla="*/ 2138403 h 2380521"/>
              <a:gd name="connsiteX66" fmla="*/ 7952497 w 8023328"/>
              <a:gd name="connsiteY66" fmla="*/ 2153192 h 2380521"/>
              <a:gd name="connsiteX67" fmla="*/ 7940099 w 8023328"/>
              <a:gd name="connsiteY67" fmla="*/ 2167981 h 2380521"/>
              <a:gd name="connsiteX68" fmla="*/ 7926243 w 8023328"/>
              <a:gd name="connsiteY68" fmla="*/ 2153192 h 2380521"/>
              <a:gd name="connsiteX69" fmla="*/ 7940099 w 8023328"/>
              <a:gd name="connsiteY69" fmla="*/ 2138403 h 2380521"/>
              <a:gd name="connsiteX70" fmla="*/ 7867811 w 8023328"/>
              <a:gd name="connsiteY70" fmla="*/ 2138403 h 2380521"/>
              <a:gd name="connsiteX71" fmla="*/ 7881667 w 8023328"/>
              <a:gd name="connsiteY71" fmla="*/ 2153192 h 2380521"/>
              <a:gd name="connsiteX72" fmla="*/ 7867811 w 8023328"/>
              <a:gd name="connsiteY72" fmla="*/ 2167981 h 2380521"/>
              <a:gd name="connsiteX73" fmla="*/ 7855413 w 8023328"/>
              <a:gd name="connsiteY73" fmla="*/ 2153192 h 2380521"/>
              <a:gd name="connsiteX74" fmla="*/ 7867811 w 8023328"/>
              <a:gd name="connsiteY74" fmla="*/ 2138403 h 2380521"/>
              <a:gd name="connsiteX75" fmla="*/ 7796980 w 8023328"/>
              <a:gd name="connsiteY75" fmla="*/ 2138403 h 2380521"/>
              <a:gd name="connsiteX76" fmla="*/ 7810836 w 8023328"/>
              <a:gd name="connsiteY76" fmla="*/ 2153192 h 2380521"/>
              <a:gd name="connsiteX77" fmla="*/ 7796980 w 8023328"/>
              <a:gd name="connsiteY77" fmla="*/ 2167981 h 2380521"/>
              <a:gd name="connsiteX78" fmla="*/ 7784582 w 8023328"/>
              <a:gd name="connsiteY78" fmla="*/ 2153192 h 2380521"/>
              <a:gd name="connsiteX79" fmla="*/ 7796980 w 8023328"/>
              <a:gd name="connsiteY79" fmla="*/ 2138403 h 2380521"/>
              <a:gd name="connsiteX80" fmla="*/ 7726151 w 8023328"/>
              <a:gd name="connsiteY80" fmla="*/ 2138403 h 2380521"/>
              <a:gd name="connsiteX81" fmla="*/ 7740007 w 8023328"/>
              <a:gd name="connsiteY81" fmla="*/ 2153192 h 2380521"/>
              <a:gd name="connsiteX82" fmla="*/ 7726151 w 8023328"/>
              <a:gd name="connsiteY82" fmla="*/ 2167981 h 2380521"/>
              <a:gd name="connsiteX83" fmla="*/ 7713753 w 8023328"/>
              <a:gd name="connsiteY83" fmla="*/ 2153192 h 2380521"/>
              <a:gd name="connsiteX84" fmla="*/ 7726151 w 8023328"/>
              <a:gd name="connsiteY84" fmla="*/ 2138403 h 2380521"/>
              <a:gd name="connsiteX85" fmla="*/ 7654337 w 8023328"/>
              <a:gd name="connsiteY85" fmla="*/ 2138403 h 2380521"/>
              <a:gd name="connsiteX86" fmla="*/ 7669126 w 8023328"/>
              <a:gd name="connsiteY86" fmla="*/ 2153192 h 2380521"/>
              <a:gd name="connsiteX87" fmla="*/ 7654337 w 8023328"/>
              <a:gd name="connsiteY87" fmla="*/ 2167981 h 2380521"/>
              <a:gd name="connsiteX88" fmla="*/ 7639549 w 8023328"/>
              <a:gd name="connsiteY88" fmla="*/ 2153192 h 2380521"/>
              <a:gd name="connsiteX89" fmla="*/ 7654337 w 8023328"/>
              <a:gd name="connsiteY89" fmla="*/ 2138403 h 2380521"/>
              <a:gd name="connsiteX90" fmla="*/ 7867811 w 8023328"/>
              <a:gd name="connsiteY90" fmla="*/ 2067574 h 2380521"/>
              <a:gd name="connsiteX91" fmla="*/ 7881667 w 8023328"/>
              <a:gd name="connsiteY91" fmla="*/ 2082362 h 2380521"/>
              <a:gd name="connsiteX92" fmla="*/ 7867811 w 8023328"/>
              <a:gd name="connsiteY92" fmla="*/ 2097150 h 2380521"/>
              <a:gd name="connsiteX93" fmla="*/ 7855413 w 8023328"/>
              <a:gd name="connsiteY93" fmla="*/ 2082362 h 2380521"/>
              <a:gd name="connsiteX94" fmla="*/ 7867811 w 8023328"/>
              <a:gd name="connsiteY94" fmla="*/ 2067574 h 2380521"/>
              <a:gd name="connsiteX95" fmla="*/ 7796980 w 8023328"/>
              <a:gd name="connsiteY95" fmla="*/ 2067574 h 2380521"/>
              <a:gd name="connsiteX96" fmla="*/ 7810836 w 8023328"/>
              <a:gd name="connsiteY96" fmla="*/ 2082362 h 2380521"/>
              <a:gd name="connsiteX97" fmla="*/ 7796980 w 8023328"/>
              <a:gd name="connsiteY97" fmla="*/ 2097150 h 2380521"/>
              <a:gd name="connsiteX98" fmla="*/ 7784582 w 8023328"/>
              <a:gd name="connsiteY98" fmla="*/ 2082362 h 2380521"/>
              <a:gd name="connsiteX99" fmla="*/ 7796980 w 8023328"/>
              <a:gd name="connsiteY99" fmla="*/ 2067574 h 2380521"/>
              <a:gd name="connsiteX100" fmla="*/ 7726151 w 8023328"/>
              <a:gd name="connsiteY100" fmla="*/ 2067574 h 2380521"/>
              <a:gd name="connsiteX101" fmla="*/ 7740007 w 8023328"/>
              <a:gd name="connsiteY101" fmla="*/ 2082362 h 2380521"/>
              <a:gd name="connsiteX102" fmla="*/ 7726151 w 8023328"/>
              <a:gd name="connsiteY102" fmla="*/ 2097150 h 2380521"/>
              <a:gd name="connsiteX103" fmla="*/ 7713753 w 8023328"/>
              <a:gd name="connsiteY103" fmla="*/ 2082362 h 2380521"/>
              <a:gd name="connsiteX104" fmla="*/ 7726151 w 8023328"/>
              <a:gd name="connsiteY104" fmla="*/ 2067574 h 2380521"/>
              <a:gd name="connsiteX105" fmla="*/ 7654337 w 8023328"/>
              <a:gd name="connsiteY105" fmla="*/ 2067574 h 2380521"/>
              <a:gd name="connsiteX106" fmla="*/ 7669126 w 8023328"/>
              <a:gd name="connsiteY106" fmla="*/ 2082362 h 2380521"/>
              <a:gd name="connsiteX107" fmla="*/ 7654337 w 8023328"/>
              <a:gd name="connsiteY107" fmla="*/ 2097150 h 2380521"/>
              <a:gd name="connsiteX108" fmla="*/ 7639549 w 8023328"/>
              <a:gd name="connsiteY108" fmla="*/ 2082362 h 2380521"/>
              <a:gd name="connsiteX109" fmla="*/ 7654337 w 8023328"/>
              <a:gd name="connsiteY109" fmla="*/ 2067574 h 2380521"/>
              <a:gd name="connsiteX110" fmla="*/ 7583507 w 8023328"/>
              <a:gd name="connsiteY110" fmla="*/ 2067574 h 2380521"/>
              <a:gd name="connsiteX111" fmla="*/ 7598297 w 8023328"/>
              <a:gd name="connsiteY111" fmla="*/ 2082362 h 2380521"/>
              <a:gd name="connsiteX112" fmla="*/ 7583507 w 8023328"/>
              <a:gd name="connsiteY112" fmla="*/ 2097150 h 2380521"/>
              <a:gd name="connsiteX113" fmla="*/ 7568718 w 8023328"/>
              <a:gd name="connsiteY113" fmla="*/ 2082362 h 2380521"/>
              <a:gd name="connsiteX114" fmla="*/ 7583507 w 8023328"/>
              <a:gd name="connsiteY114" fmla="*/ 2067574 h 2380521"/>
              <a:gd name="connsiteX115" fmla="*/ 7867811 w 8023328"/>
              <a:gd name="connsiteY115" fmla="*/ 1996742 h 2380521"/>
              <a:gd name="connsiteX116" fmla="*/ 7881667 w 8023328"/>
              <a:gd name="connsiteY116" fmla="*/ 2010598 h 2380521"/>
              <a:gd name="connsiteX117" fmla="*/ 7867811 w 8023328"/>
              <a:gd name="connsiteY117" fmla="*/ 2022995 h 2380521"/>
              <a:gd name="connsiteX118" fmla="*/ 7855413 w 8023328"/>
              <a:gd name="connsiteY118" fmla="*/ 2010598 h 2380521"/>
              <a:gd name="connsiteX119" fmla="*/ 7867811 w 8023328"/>
              <a:gd name="connsiteY119" fmla="*/ 1996742 h 2380521"/>
              <a:gd name="connsiteX120" fmla="*/ 7796980 w 8023328"/>
              <a:gd name="connsiteY120" fmla="*/ 1996742 h 2380521"/>
              <a:gd name="connsiteX121" fmla="*/ 7810836 w 8023328"/>
              <a:gd name="connsiteY121" fmla="*/ 2010598 h 2380521"/>
              <a:gd name="connsiteX122" fmla="*/ 7796980 w 8023328"/>
              <a:gd name="connsiteY122" fmla="*/ 2022995 h 2380521"/>
              <a:gd name="connsiteX123" fmla="*/ 7784582 w 8023328"/>
              <a:gd name="connsiteY123" fmla="*/ 2010598 h 2380521"/>
              <a:gd name="connsiteX124" fmla="*/ 7796980 w 8023328"/>
              <a:gd name="connsiteY124" fmla="*/ 1996742 h 2380521"/>
              <a:gd name="connsiteX125" fmla="*/ 7726151 w 8023328"/>
              <a:gd name="connsiteY125" fmla="*/ 1996742 h 2380521"/>
              <a:gd name="connsiteX126" fmla="*/ 7740007 w 8023328"/>
              <a:gd name="connsiteY126" fmla="*/ 2010598 h 2380521"/>
              <a:gd name="connsiteX127" fmla="*/ 7726151 w 8023328"/>
              <a:gd name="connsiteY127" fmla="*/ 2022995 h 2380521"/>
              <a:gd name="connsiteX128" fmla="*/ 7713753 w 8023328"/>
              <a:gd name="connsiteY128" fmla="*/ 2010598 h 2380521"/>
              <a:gd name="connsiteX129" fmla="*/ 7726151 w 8023328"/>
              <a:gd name="connsiteY129" fmla="*/ 1996742 h 2380521"/>
              <a:gd name="connsiteX130" fmla="*/ 7654337 w 8023328"/>
              <a:gd name="connsiteY130" fmla="*/ 1996742 h 2380521"/>
              <a:gd name="connsiteX131" fmla="*/ 7669126 w 8023328"/>
              <a:gd name="connsiteY131" fmla="*/ 2010598 h 2380521"/>
              <a:gd name="connsiteX132" fmla="*/ 7654337 w 8023328"/>
              <a:gd name="connsiteY132" fmla="*/ 2022995 h 2380521"/>
              <a:gd name="connsiteX133" fmla="*/ 7639549 w 8023328"/>
              <a:gd name="connsiteY133" fmla="*/ 2010598 h 2380521"/>
              <a:gd name="connsiteX134" fmla="*/ 7654337 w 8023328"/>
              <a:gd name="connsiteY134" fmla="*/ 1996742 h 2380521"/>
              <a:gd name="connsiteX135" fmla="*/ 7583507 w 8023328"/>
              <a:gd name="connsiteY135" fmla="*/ 1996742 h 2380521"/>
              <a:gd name="connsiteX136" fmla="*/ 7598297 w 8023328"/>
              <a:gd name="connsiteY136" fmla="*/ 2010598 h 2380521"/>
              <a:gd name="connsiteX137" fmla="*/ 7583507 w 8023328"/>
              <a:gd name="connsiteY137" fmla="*/ 2022995 h 2380521"/>
              <a:gd name="connsiteX138" fmla="*/ 7568718 w 8023328"/>
              <a:gd name="connsiteY138" fmla="*/ 2010598 h 2380521"/>
              <a:gd name="connsiteX139" fmla="*/ 7583507 w 8023328"/>
              <a:gd name="connsiteY139" fmla="*/ 1996742 h 2380521"/>
              <a:gd name="connsiteX140" fmla="*/ 7512677 w 8023328"/>
              <a:gd name="connsiteY140" fmla="*/ 1996742 h 2380521"/>
              <a:gd name="connsiteX141" fmla="*/ 7527466 w 8023328"/>
              <a:gd name="connsiteY141" fmla="*/ 2010598 h 2380521"/>
              <a:gd name="connsiteX142" fmla="*/ 7512677 w 8023328"/>
              <a:gd name="connsiteY142" fmla="*/ 2022995 h 2380521"/>
              <a:gd name="connsiteX143" fmla="*/ 7497889 w 8023328"/>
              <a:gd name="connsiteY143" fmla="*/ 2010598 h 2380521"/>
              <a:gd name="connsiteX144" fmla="*/ 7512677 w 8023328"/>
              <a:gd name="connsiteY144" fmla="*/ 1996742 h 2380521"/>
              <a:gd name="connsiteX145" fmla="*/ 7796980 w 8023328"/>
              <a:gd name="connsiteY145" fmla="*/ 1925913 h 2380521"/>
              <a:gd name="connsiteX146" fmla="*/ 7810836 w 8023328"/>
              <a:gd name="connsiteY146" fmla="*/ 1939769 h 2380521"/>
              <a:gd name="connsiteX147" fmla="*/ 7796980 w 8023328"/>
              <a:gd name="connsiteY147" fmla="*/ 1952166 h 2380521"/>
              <a:gd name="connsiteX148" fmla="*/ 7784582 w 8023328"/>
              <a:gd name="connsiteY148" fmla="*/ 1939769 h 2380521"/>
              <a:gd name="connsiteX149" fmla="*/ 7796980 w 8023328"/>
              <a:gd name="connsiteY149" fmla="*/ 1925913 h 2380521"/>
              <a:gd name="connsiteX150" fmla="*/ 7726151 w 8023328"/>
              <a:gd name="connsiteY150" fmla="*/ 1925913 h 2380521"/>
              <a:gd name="connsiteX151" fmla="*/ 7740007 w 8023328"/>
              <a:gd name="connsiteY151" fmla="*/ 1939769 h 2380521"/>
              <a:gd name="connsiteX152" fmla="*/ 7726151 w 8023328"/>
              <a:gd name="connsiteY152" fmla="*/ 1952166 h 2380521"/>
              <a:gd name="connsiteX153" fmla="*/ 7713753 w 8023328"/>
              <a:gd name="connsiteY153" fmla="*/ 1939769 h 2380521"/>
              <a:gd name="connsiteX154" fmla="*/ 7726151 w 8023328"/>
              <a:gd name="connsiteY154" fmla="*/ 1925913 h 2380521"/>
              <a:gd name="connsiteX155" fmla="*/ 7654337 w 8023328"/>
              <a:gd name="connsiteY155" fmla="*/ 1925913 h 2380521"/>
              <a:gd name="connsiteX156" fmla="*/ 7669126 w 8023328"/>
              <a:gd name="connsiteY156" fmla="*/ 1939769 h 2380521"/>
              <a:gd name="connsiteX157" fmla="*/ 7654337 w 8023328"/>
              <a:gd name="connsiteY157" fmla="*/ 1952166 h 2380521"/>
              <a:gd name="connsiteX158" fmla="*/ 7639549 w 8023328"/>
              <a:gd name="connsiteY158" fmla="*/ 1939769 h 2380521"/>
              <a:gd name="connsiteX159" fmla="*/ 7654337 w 8023328"/>
              <a:gd name="connsiteY159" fmla="*/ 1925913 h 2380521"/>
              <a:gd name="connsiteX160" fmla="*/ 7583507 w 8023328"/>
              <a:gd name="connsiteY160" fmla="*/ 1925913 h 2380521"/>
              <a:gd name="connsiteX161" fmla="*/ 7598297 w 8023328"/>
              <a:gd name="connsiteY161" fmla="*/ 1939769 h 2380521"/>
              <a:gd name="connsiteX162" fmla="*/ 7583507 w 8023328"/>
              <a:gd name="connsiteY162" fmla="*/ 1952166 h 2380521"/>
              <a:gd name="connsiteX163" fmla="*/ 7568718 w 8023328"/>
              <a:gd name="connsiteY163" fmla="*/ 1939769 h 2380521"/>
              <a:gd name="connsiteX164" fmla="*/ 7583507 w 8023328"/>
              <a:gd name="connsiteY164" fmla="*/ 1925913 h 2380521"/>
              <a:gd name="connsiteX165" fmla="*/ 7512677 w 8023328"/>
              <a:gd name="connsiteY165" fmla="*/ 1925913 h 2380521"/>
              <a:gd name="connsiteX166" fmla="*/ 7527466 w 8023328"/>
              <a:gd name="connsiteY166" fmla="*/ 1939769 h 2380521"/>
              <a:gd name="connsiteX167" fmla="*/ 7512677 w 8023328"/>
              <a:gd name="connsiteY167" fmla="*/ 1952166 h 2380521"/>
              <a:gd name="connsiteX168" fmla="*/ 7497889 w 8023328"/>
              <a:gd name="connsiteY168" fmla="*/ 1939769 h 2380521"/>
              <a:gd name="connsiteX169" fmla="*/ 7512677 w 8023328"/>
              <a:gd name="connsiteY169" fmla="*/ 1925913 h 2380521"/>
              <a:gd name="connsiteX170" fmla="*/ 7440913 w 8023328"/>
              <a:gd name="connsiteY170" fmla="*/ 1925913 h 2380521"/>
              <a:gd name="connsiteX171" fmla="*/ 7453310 w 8023328"/>
              <a:gd name="connsiteY171" fmla="*/ 1939769 h 2380521"/>
              <a:gd name="connsiteX172" fmla="*/ 7440913 w 8023328"/>
              <a:gd name="connsiteY172" fmla="*/ 1952166 h 2380521"/>
              <a:gd name="connsiteX173" fmla="*/ 7427057 w 8023328"/>
              <a:gd name="connsiteY173" fmla="*/ 1939769 h 2380521"/>
              <a:gd name="connsiteX174" fmla="*/ 7440913 w 8023328"/>
              <a:gd name="connsiteY174" fmla="*/ 1925913 h 2380521"/>
              <a:gd name="connsiteX175" fmla="*/ 7726151 w 8023328"/>
              <a:gd name="connsiteY175" fmla="*/ 1855081 h 2380521"/>
              <a:gd name="connsiteX176" fmla="*/ 7740007 w 8023328"/>
              <a:gd name="connsiteY176" fmla="*/ 1868937 h 2380521"/>
              <a:gd name="connsiteX177" fmla="*/ 7726151 w 8023328"/>
              <a:gd name="connsiteY177" fmla="*/ 1881334 h 2380521"/>
              <a:gd name="connsiteX178" fmla="*/ 7713753 w 8023328"/>
              <a:gd name="connsiteY178" fmla="*/ 1868937 h 2380521"/>
              <a:gd name="connsiteX179" fmla="*/ 7726151 w 8023328"/>
              <a:gd name="connsiteY179" fmla="*/ 1855081 h 2380521"/>
              <a:gd name="connsiteX180" fmla="*/ 7654337 w 8023328"/>
              <a:gd name="connsiteY180" fmla="*/ 1855081 h 2380521"/>
              <a:gd name="connsiteX181" fmla="*/ 7669126 w 8023328"/>
              <a:gd name="connsiteY181" fmla="*/ 1868937 h 2380521"/>
              <a:gd name="connsiteX182" fmla="*/ 7654337 w 8023328"/>
              <a:gd name="connsiteY182" fmla="*/ 1881334 h 2380521"/>
              <a:gd name="connsiteX183" fmla="*/ 7639549 w 8023328"/>
              <a:gd name="connsiteY183" fmla="*/ 1868937 h 2380521"/>
              <a:gd name="connsiteX184" fmla="*/ 7654337 w 8023328"/>
              <a:gd name="connsiteY184" fmla="*/ 1855081 h 2380521"/>
              <a:gd name="connsiteX185" fmla="*/ 7583507 w 8023328"/>
              <a:gd name="connsiteY185" fmla="*/ 1855081 h 2380521"/>
              <a:gd name="connsiteX186" fmla="*/ 7598297 w 8023328"/>
              <a:gd name="connsiteY186" fmla="*/ 1868937 h 2380521"/>
              <a:gd name="connsiteX187" fmla="*/ 7583507 w 8023328"/>
              <a:gd name="connsiteY187" fmla="*/ 1881334 h 2380521"/>
              <a:gd name="connsiteX188" fmla="*/ 7568718 w 8023328"/>
              <a:gd name="connsiteY188" fmla="*/ 1868937 h 2380521"/>
              <a:gd name="connsiteX189" fmla="*/ 7583507 w 8023328"/>
              <a:gd name="connsiteY189" fmla="*/ 1855081 h 2380521"/>
              <a:gd name="connsiteX190" fmla="*/ 7512677 w 8023328"/>
              <a:gd name="connsiteY190" fmla="*/ 1855081 h 2380521"/>
              <a:gd name="connsiteX191" fmla="*/ 7527466 w 8023328"/>
              <a:gd name="connsiteY191" fmla="*/ 1868937 h 2380521"/>
              <a:gd name="connsiteX192" fmla="*/ 7512677 w 8023328"/>
              <a:gd name="connsiteY192" fmla="*/ 1881334 h 2380521"/>
              <a:gd name="connsiteX193" fmla="*/ 7497889 w 8023328"/>
              <a:gd name="connsiteY193" fmla="*/ 1868937 h 2380521"/>
              <a:gd name="connsiteX194" fmla="*/ 7512677 w 8023328"/>
              <a:gd name="connsiteY194" fmla="*/ 1855081 h 2380521"/>
              <a:gd name="connsiteX195" fmla="*/ 7440913 w 8023328"/>
              <a:gd name="connsiteY195" fmla="*/ 1855081 h 2380521"/>
              <a:gd name="connsiteX196" fmla="*/ 7453310 w 8023328"/>
              <a:gd name="connsiteY196" fmla="*/ 1868937 h 2380521"/>
              <a:gd name="connsiteX197" fmla="*/ 7440913 w 8023328"/>
              <a:gd name="connsiteY197" fmla="*/ 1881334 h 2380521"/>
              <a:gd name="connsiteX198" fmla="*/ 7427057 w 8023328"/>
              <a:gd name="connsiteY198" fmla="*/ 1868937 h 2380521"/>
              <a:gd name="connsiteX199" fmla="*/ 7440913 w 8023328"/>
              <a:gd name="connsiteY199" fmla="*/ 1855081 h 2380521"/>
              <a:gd name="connsiteX200" fmla="*/ 7654337 w 8023328"/>
              <a:gd name="connsiteY200" fmla="*/ 1780878 h 2380521"/>
              <a:gd name="connsiteX201" fmla="*/ 7669126 w 8023328"/>
              <a:gd name="connsiteY201" fmla="*/ 1793275 h 2380521"/>
              <a:gd name="connsiteX202" fmla="*/ 7654337 w 8023328"/>
              <a:gd name="connsiteY202" fmla="*/ 1807131 h 2380521"/>
              <a:gd name="connsiteX203" fmla="*/ 7639549 w 8023328"/>
              <a:gd name="connsiteY203" fmla="*/ 1793275 h 2380521"/>
              <a:gd name="connsiteX204" fmla="*/ 7654337 w 8023328"/>
              <a:gd name="connsiteY204" fmla="*/ 1780878 h 2380521"/>
              <a:gd name="connsiteX205" fmla="*/ 7583507 w 8023328"/>
              <a:gd name="connsiteY205" fmla="*/ 1780878 h 2380521"/>
              <a:gd name="connsiteX206" fmla="*/ 7598297 w 8023328"/>
              <a:gd name="connsiteY206" fmla="*/ 1793275 h 2380521"/>
              <a:gd name="connsiteX207" fmla="*/ 7583507 w 8023328"/>
              <a:gd name="connsiteY207" fmla="*/ 1807131 h 2380521"/>
              <a:gd name="connsiteX208" fmla="*/ 7568718 w 8023328"/>
              <a:gd name="connsiteY208" fmla="*/ 1793275 h 2380521"/>
              <a:gd name="connsiteX209" fmla="*/ 7583507 w 8023328"/>
              <a:gd name="connsiteY209" fmla="*/ 1780878 h 2380521"/>
              <a:gd name="connsiteX210" fmla="*/ 7511745 w 8023328"/>
              <a:gd name="connsiteY210" fmla="*/ 1780878 h 2380521"/>
              <a:gd name="connsiteX211" fmla="*/ 7524143 w 8023328"/>
              <a:gd name="connsiteY211" fmla="*/ 1793275 h 2380521"/>
              <a:gd name="connsiteX212" fmla="*/ 7511745 w 8023328"/>
              <a:gd name="connsiteY212" fmla="*/ 1807131 h 2380521"/>
              <a:gd name="connsiteX213" fmla="*/ 7497889 w 8023328"/>
              <a:gd name="connsiteY213" fmla="*/ 1793275 h 2380521"/>
              <a:gd name="connsiteX214" fmla="*/ 7511745 w 8023328"/>
              <a:gd name="connsiteY214" fmla="*/ 1780878 h 2380521"/>
              <a:gd name="connsiteX215" fmla="*/ 7440913 w 8023328"/>
              <a:gd name="connsiteY215" fmla="*/ 1780878 h 2380521"/>
              <a:gd name="connsiteX216" fmla="*/ 7453310 w 8023328"/>
              <a:gd name="connsiteY216" fmla="*/ 1793275 h 2380521"/>
              <a:gd name="connsiteX217" fmla="*/ 7440913 w 8023328"/>
              <a:gd name="connsiteY217" fmla="*/ 1807131 h 2380521"/>
              <a:gd name="connsiteX218" fmla="*/ 7427057 w 8023328"/>
              <a:gd name="connsiteY218" fmla="*/ 1793275 h 2380521"/>
              <a:gd name="connsiteX219" fmla="*/ 7440913 w 8023328"/>
              <a:gd name="connsiteY219" fmla="*/ 1780878 h 2380521"/>
              <a:gd name="connsiteX220" fmla="*/ 7370084 w 8023328"/>
              <a:gd name="connsiteY220" fmla="*/ 1780878 h 2380521"/>
              <a:gd name="connsiteX221" fmla="*/ 7382481 w 8023328"/>
              <a:gd name="connsiteY221" fmla="*/ 1793275 h 2380521"/>
              <a:gd name="connsiteX222" fmla="*/ 7370084 w 8023328"/>
              <a:gd name="connsiteY222" fmla="*/ 1807131 h 2380521"/>
              <a:gd name="connsiteX223" fmla="*/ 7356228 w 8023328"/>
              <a:gd name="connsiteY223" fmla="*/ 1793275 h 2380521"/>
              <a:gd name="connsiteX224" fmla="*/ 7370084 w 8023328"/>
              <a:gd name="connsiteY224" fmla="*/ 1780878 h 2380521"/>
              <a:gd name="connsiteX225" fmla="*/ 7294422 w 8023328"/>
              <a:gd name="connsiteY225" fmla="*/ 1780878 h 2380521"/>
              <a:gd name="connsiteX226" fmla="*/ 7308278 w 8023328"/>
              <a:gd name="connsiteY226" fmla="*/ 1793275 h 2380521"/>
              <a:gd name="connsiteX227" fmla="*/ 7294422 w 8023328"/>
              <a:gd name="connsiteY227" fmla="*/ 1807131 h 2380521"/>
              <a:gd name="connsiteX228" fmla="*/ 7282025 w 8023328"/>
              <a:gd name="connsiteY228" fmla="*/ 1793275 h 2380521"/>
              <a:gd name="connsiteX229" fmla="*/ 7294422 w 8023328"/>
              <a:gd name="connsiteY229" fmla="*/ 1780878 h 2380521"/>
              <a:gd name="connsiteX230" fmla="*/ 7654337 w 8023328"/>
              <a:gd name="connsiteY230" fmla="*/ 1710049 h 2380521"/>
              <a:gd name="connsiteX231" fmla="*/ 7669126 w 8023328"/>
              <a:gd name="connsiteY231" fmla="*/ 1722446 h 2380521"/>
              <a:gd name="connsiteX232" fmla="*/ 7654337 w 8023328"/>
              <a:gd name="connsiteY232" fmla="*/ 1736302 h 2380521"/>
              <a:gd name="connsiteX233" fmla="*/ 7639549 w 8023328"/>
              <a:gd name="connsiteY233" fmla="*/ 1722446 h 2380521"/>
              <a:gd name="connsiteX234" fmla="*/ 7654337 w 8023328"/>
              <a:gd name="connsiteY234" fmla="*/ 1710049 h 2380521"/>
              <a:gd name="connsiteX235" fmla="*/ 7583507 w 8023328"/>
              <a:gd name="connsiteY235" fmla="*/ 1710049 h 2380521"/>
              <a:gd name="connsiteX236" fmla="*/ 7598297 w 8023328"/>
              <a:gd name="connsiteY236" fmla="*/ 1722446 h 2380521"/>
              <a:gd name="connsiteX237" fmla="*/ 7583507 w 8023328"/>
              <a:gd name="connsiteY237" fmla="*/ 1736302 h 2380521"/>
              <a:gd name="connsiteX238" fmla="*/ 7568718 w 8023328"/>
              <a:gd name="connsiteY238" fmla="*/ 1722446 h 2380521"/>
              <a:gd name="connsiteX239" fmla="*/ 7583507 w 8023328"/>
              <a:gd name="connsiteY239" fmla="*/ 1710049 h 2380521"/>
              <a:gd name="connsiteX240" fmla="*/ 7511745 w 8023328"/>
              <a:gd name="connsiteY240" fmla="*/ 1710049 h 2380521"/>
              <a:gd name="connsiteX241" fmla="*/ 7524143 w 8023328"/>
              <a:gd name="connsiteY241" fmla="*/ 1722446 h 2380521"/>
              <a:gd name="connsiteX242" fmla="*/ 7511745 w 8023328"/>
              <a:gd name="connsiteY242" fmla="*/ 1736302 h 2380521"/>
              <a:gd name="connsiteX243" fmla="*/ 7497889 w 8023328"/>
              <a:gd name="connsiteY243" fmla="*/ 1722446 h 2380521"/>
              <a:gd name="connsiteX244" fmla="*/ 7511745 w 8023328"/>
              <a:gd name="connsiteY244" fmla="*/ 1710049 h 2380521"/>
              <a:gd name="connsiteX245" fmla="*/ 7440913 w 8023328"/>
              <a:gd name="connsiteY245" fmla="*/ 1710049 h 2380521"/>
              <a:gd name="connsiteX246" fmla="*/ 7453310 w 8023328"/>
              <a:gd name="connsiteY246" fmla="*/ 1722446 h 2380521"/>
              <a:gd name="connsiteX247" fmla="*/ 7440913 w 8023328"/>
              <a:gd name="connsiteY247" fmla="*/ 1736302 h 2380521"/>
              <a:gd name="connsiteX248" fmla="*/ 7427057 w 8023328"/>
              <a:gd name="connsiteY248" fmla="*/ 1722446 h 2380521"/>
              <a:gd name="connsiteX249" fmla="*/ 7440913 w 8023328"/>
              <a:gd name="connsiteY249" fmla="*/ 1710049 h 2380521"/>
              <a:gd name="connsiteX250" fmla="*/ 7370084 w 8023328"/>
              <a:gd name="connsiteY250" fmla="*/ 1710049 h 2380521"/>
              <a:gd name="connsiteX251" fmla="*/ 7382481 w 8023328"/>
              <a:gd name="connsiteY251" fmla="*/ 1722446 h 2380521"/>
              <a:gd name="connsiteX252" fmla="*/ 7370084 w 8023328"/>
              <a:gd name="connsiteY252" fmla="*/ 1736302 h 2380521"/>
              <a:gd name="connsiteX253" fmla="*/ 7356228 w 8023328"/>
              <a:gd name="connsiteY253" fmla="*/ 1722446 h 2380521"/>
              <a:gd name="connsiteX254" fmla="*/ 7370084 w 8023328"/>
              <a:gd name="connsiteY254" fmla="*/ 1710049 h 2380521"/>
              <a:gd name="connsiteX255" fmla="*/ 7294422 w 8023328"/>
              <a:gd name="connsiteY255" fmla="*/ 1710049 h 2380521"/>
              <a:gd name="connsiteX256" fmla="*/ 7308278 w 8023328"/>
              <a:gd name="connsiteY256" fmla="*/ 1722446 h 2380521"/>
              <a:gd name="connsiteX257" fmla="*/ 7294422 w 8023328"/>
              <a:gd name="connsiteY257" fmla="*/ 1736302 h 2380521"/>
              <a:gd name="connsiteX258" fmla="*/ 7282025 w 8023328"/>
              <a:gd name="connsiteY258" fmla="*/ 1722446 h 2380521"/>
              <a:gd name="connsiteX259" fmla="*/ 7294422 w 8023328"/>
              <a:gd name="connsiteY259" fmla="*/ 1710049 h 2380521"/>
              <a:gd name="connsiteX260" fmla="*/ 7223591 w 8023328"/>
              <a:gd name="connsiteY260" fmla="*/ 1710049 h 2380521"/>
              <a:gd name="connsiteX261" fmla="*/ 7237447 w 8023328"/>
              <a:gd name="connsiteY261" fmla="*/ 1722446 h 2380521"/>
              <a:gd name="connsiteX262" fmla="*/ 7223591 w 8023328"/>
              <a:gd name="connsiteY262" fmla="*/ 1736302 h 2380521"/>
              <a:gd name="connsiteX263" fmla="*/ 7211194 w 8023328"/>
              <a:gd name="connsiteY263" fmla="*/ 1722446 h 2380521"/>
              <a:gd name="connsiteX264" fmla="*/ 7223591 w 8023328"/>
              <a:gd name="connsiteY264" fmla="*/ 1710049 h 2380521"/>
              <a:gd name="connsiteX265" fmla="*/ 7583507 w 8023328"/>
              <a:gd name="connsiteY265" fmla="*/ 1639217 h 2380521"/>
              <a:gd name="connsiteX266" fmla="*/ 7598297 w 8023328"/>
              <a:gd name="connsiteY266" fmla="*/ 1651614 h 2380521"/>
              <a:gd name="connsiteX267" fmla="*/ 7583507 w 8023328"/>
              <a:gd name="connsiteY267" fmla="*/ 1665470 h 2380521"/>
              <a:gd name="connsiteX268" fmla="*/ 7568718 w 8023328"/>
              <a:gd name="connsiteY268" fmla="*/ 1651614 h 2380521"/>
              <a:gd name="connsiteX269" fmla="*/ 7583507 w 8023328"/>
              <a:gd name="connsiteY269" fmla="*/ 1639217 h 2380521"/>
              <a:gd name="connsiteX270" fmla="*/ 7511745 w 8023328"/>
              <a:gd name="connsiteY270" fmla="*/ 1639217 h 2380521"/>
              <a:gd name="connsiteX271" fmla="*/ 7524143 w 8023328"/>
              <a:gd name="connsiteY271" fmla="*/ 1651614 h 2380521"/>
              <a:gd name="connsiteX272" fmla="*/ 7511745 w 8023328"/>
              <a:gd name="connsiteY272" fmla="*/ 1665470 h 2380521"/>
              <a:gd name="connsiteX273" fmla="*/ 7497889 w 8023328"/>
              <a:gd name="connsiteY273" fmla="*/ 1651614 h 2380521"/>
              <a:gd name="connsiteX274" fmla="*/ 7511745 w 8023328"/>
              <a:gd name="connsiteY274" fmla="*/ 1639217 h 2380521"/>
              <a:gd name="connsiteX275" fmla="*/ 7440913 w 8023328"/>
              <a:gd name="connsiteY275" fmla="*/ 1639217 h 2380521"/>
              <a:gd name="connsiteX276" fmla="*/ 7453310 w 8023328"/>
              <a:gd name="connsiteY276" fmla="*/ 1651614 h 2380521"/>
              <a:gd name="connsiteX277" fmla="*/ 7440913 w 8023328"/>
              <a:gd name="connsiteY277" fmla="*/ 1665470 h 2380521"/>
              <a:gd name="connsiteX278" fmla="*/ 7427057 w 8023328"/>
              <a:gd name="connsiteY278" fmla="*/ 1651614 h 2380521"/>
              <a:gd name="connsiteX279" fmla="*/ 7440913 w 8023328"/>
              <a:gd name="connsiteY279" fmla="*/ 1639217 h 2380521"/>
              <a:gd name="connsiteX280" fmla="*/ 7370084 w 8023328"/>
              <a:gd name="connsiteY280" fmla="*/ 1639217 h 2380521"/>
              <a:gd name="connsiteX281" fmla="*/ 7382481 w 8023328"/>
              <a:gd name="connsiteY281" fmla="*/ 1651614 h 2380521"/>
              <a:gd name="connsiteX282" fmla="*/ 7370084 w 8023328"/>
              <a:gd name="connsiteY282" fmla="*/ 1665470 h 2380521"/>
              <a:gd name="connsiteX283" fmla="*/ 7356228 w 8023328"/>
              <a:gd name="connsiteY283" fmla="*/ 1651614 h 2380521"/>
              <a:gd name="connsiteX284" fmla="*/ 7370084 w 8023328"/>
              <a:gd name="connsiteY284" fmla="*/ 1639217 h 2380521"/>
              <a:gd name="connsiteX285" fmla="*/ 7294422 w 8023328"/>
              <a:gd name="connsiteY285" fmla="*/ 1639217 h 2380521"/>
              <a:gd name="connsiteX286" fmla="*/ 7308278 w 8023328"/>
              <a:gd name="connsiteY286" fmla="*/ 1651614 h 2380521"/>
              <a:gd name="connsiteX287" fmla="*/ 7294422 w 8023328"/>
              <a:gd name="connsiteY287" fmla="*/ 1665470 h 2380521"/>
              <a:gd name="connsiteX288" fmla="*/ 7282025 w 8023328"/>
              <a:gd name="connsiteY288" fmla="*/ 1651614 h 2380521"/>
              <a:gd name="connsiteX289" fmla="*/ 7294422 w 8023328"/>
              <a:gd name="connsiteY289" fmla="*/ 1639217 h 2380521"/>
              <a:gd name="connsiteX290" fmla="*/ 7223591 w 8023328"/>
              <a:gd name="connsiteY290" fmla="*/ 1639217 h 2380521"/>
              <a:gd name="connsiteX291" fmla="*/ 7237447 w 8023328"/>
              <a:gd name="connsiteY291" fmla="*/ 1651614 h 2380521"/>
              <a:gd name="connsiteX292" fmla="*/ 7223591 w 8023328"/>
              <a:gd name="connsiteY292" fmla="*/ 1665470 h 2380521"/>
              <a:gd name="connsiteX293" fmla="*/ 7211194 w 8023328"/>
              <a:gd name="connsiteY293" fmla="*/ 1651614 h 2380521"/>
              <a:gd name="connsiteX294" fmla="*/ 7223591 w 8023328"/>
              <a:gd name="connsiteY294" fmla="*/ 1639217 h 2380521"/>
              <a:gd name="connsiteX295" fmla="*/ 7152761 w 8023328"/>
              <a:gd name="connsiteY295" fmla="*/ 1639217 h 2380521"/>
              <a:gd name="connsiteX296" fmla="*/ 7166617 w 8023328"/>
              <a:gd name="connsiteY296" fmla="*/ 1651614 h 2380521"/>
              <a:gd name="connsiteX297" fmla="*/ 7152761 w 8023328"/>
              <a:gd name="connsiteY297" fmla="*/ 1665470 h 2380521"/>
              <a:gd name="connsiteX298" fmla="*/ 7140364 w 8023328"/>
              <a:gd name="connsiteY298" fmla="*/ 1651614 h 2380521"/>
              <a:gd name="connsiteX299" fmla="*/ 7152761 w 8023328"/>
              <a:gd name="connsiteY299" fmla="*/ 1639217 h 2380521"/>
              <a:gd name="connsiteX300" fmla="*/ 7511745 w 8023328"/>
              <a:gd name="connsiteY300" fmla="*/ 1568388 h 2380521"/>
              <a:gd name="connsiteX301" fmla="*/ 7524143 w 8023328"/>
              <a:gd name="connsiteY301" fmla="*/ 1583176 h 2380521"/>
              <a:gd name="connsiteX302" fmla="*/ 7511745 w 8023328"/>
              <a:gd name="connsiteY302" fmla="*/ 1597964 h 2380521"/>
              <a:gd name="connsiteX303" fmla="*/ 7497889 w 8023328"/>
              <a:gd name="connsiteY303" fmla="*/ 1583176 h 2380521"/>
              <a:gd name="connsiteX304" fmla="*/ 7511745 w 8023328"/>
              <a:gd name="connsiteY304" fmla="*/ 1568388 h 2380521"/>
              <a:gd name="connsiteX305" fmla="*/ 7440913 w 8023328"/>
              <a:gd name="connsiteY305" fmla="*/ 1568388 h 2380521"/>
              <a:gd name="connsiteX306" fmla="*/ 7453310 w 8023328"/>
              <a:gd name="connsiteY306" fmla="*/ 1583176 h 2380521"/>
              <a:gd name="connsiteX307" fmla="*/ 7440913 w 8023328"/>
              <a:gd name="connsiteY307" fmla="*/ 1597964 h 2380521"/>
              <a:gd name="connsiteX308" fmla="*/ 7427057 w 8023328"/>
              <a:gd name="connsiteY308" fmla="*/ 1583176 h 2380521"/>
              <a:gd name="connsiteX309" fmla="*/ 7440913 w 8023328"/>
              <a:gd name="connsiteY309" fmla="*/ 1568388 h 2380521"/>
              <a:gd name="connsiteX310" fmla="*/ 7370084 w 8023328"/>
              <a:gd name="connsiteY310" fmla="*/ 1568388 h 2380521"/>
              <a:gd name="connsiteX311" fmla="*/ 7382481 w 8023328"/>
              <a:gd name="connsiteY311" fmla="*/ 1583176 h 2380521"/>
              <a:gd name="connsiteX312" fmla="*/ 7370084 w 8023328"/>
              <a:gd name="connsiteY312" fmla="*/ 1597964 h 2380521"/>
              <a:gd name="connsiteX313" fmla="*/ 7356228 w 8023328"/>
              <a:gd name="connsiteY313" fmla="*/ 1583176 h 2380521"/>
              <a:gd name="connsiteX314" fmla="*/ 7370084 w 8023328"/>
              <a:gd name="connsiteY314" fmla="*/ 1568388 h 2380521"/>
              <a:gd name="connsiteX315" fmla="*/ 7294422 w 8023328"/>
              <a:gd name="connsiteY315" fmla="*/ 1568388 h 2380521"/>
              <a:gd name="connsiteX316" fmla="*/ 7308278 w 8023328"/>
              <a:gd name="connsiteY316" fmla="*/ 1583176 h 2380521"/>
              <a:gd name="connsiteX317" fmla="*/ 7294422 w 8023328"/>
              <a:gd name="connsiteY317" fmla="*/ 1597964 h 2380521"/>
              <a:gd name="connsiteX318" fmla="*/ 7282025 w 8023328"/>
              <a:gd name="connsiteY318" fmla="*/ 1583176 h 2380521"/>
              <a:gd name="connsiteX319" fmla="*/ 7294422 w 8023328"/>
              <a:gd name="connsiteY319" fmla="*/ 1568388 h 2380521"/>
              <a:gd name="connsiteX320" fmla="*/ 7223591 w 8023328"/>
              <a:gd name="connsiteY320" fmla="*/ 1568388 h 2380521"/>
              <a:gd name="connsiteX321" fmla="*/ 7237447 w 8023328"/>
              <a:gd name="connsiteY321" fmla="*/ 1583176 h 2380521"/>
              <a:gd name="connsiteX322" fmla="*/ 7223591 w 8023328"/>
              <a:gd name="connsiteY322" fmla="*/ 1597964 h 2380521"/>
              <a:gd name="connsiteX323" fmla="*/ 7211194 w 8023328"/>
              <a:gd name="connsiteY323" fmla="*/ 1583176 h 2380521"/>
              <a:gd name="connsiteX324" fmla="*/ 7223591 w 8023328"/>
              <a:gd name="connsiteY324" fmla="*/ 1568388 h 2380521"/>
              <a:gd name="connsiteX325" fmla="*/ 7152761 w 8023328"/>
              <a:gd name="connsiteY325" fmla="*/ 1568388 h 2380521"/>
              <a:gd name="connsiteX326" fmla="*/ 7166617 w 8023328"/>
              <a:gd name="connsiteY326" fmla="*/ 1580785 h 2380521"/>
              <a:gd name="connsiteX327" fmla="*/ 7152761 w 8023328"/>
              <a:gd name="connsiteY327" fmla="*/ 1594641 h 2380521"/>
              <a:gd name="connsiteX328" fmla="*/ 7140364 w 8023328"/>
              <a:gd name="connsiteY328" fmla="*/ 1580785 h 2380521"/>
              <a:gd name="connsiteX329" fmla="*/ 7152761 w 8023328"/>
              <a:gd name="connsiteY329" fmla="*/ 1568388 h 2380521"/>
              <a:gd name="connsiteX330" fmla="*/ 7084322 w 8023328"/>
              <a:gd name="connsiteY330" fmla="*/ 1568388 h 2380521"/>
              <a:gd name="connsiteX331" fmla="*/ 7099111 w 8023328"/>
              <a:gd name="connsiteY331" fmla="*/ 1580785 h 2380521"/>
              <a:gd name="connsiteX332" fmla="*/ 7084322 w 8023328"/>
              <a:gd name="connsiteY332" fmla="*/ 1594641 h 2380521"/>
              <a:gd name="connsiteX333" fmla="*/ 7069533 w 8023328"/>
              <a:gd name="connsiteY333" fmla="*/ 1580785 h 2380521"/>
              <a:gd name="connsiteX334" fmla="*/ 7084322 w 8023328"/>
              <a:gd name="connsiteY334" fmla="*/ 1568388 h 2380521"/>
              <a:gd name="connsiteX335" fmla="*/ 7440913 w 8023328"/>
              <a:gd name="connsiteY335" fmla="*/ 1494185 h 2380521"/>
              <a:gd name="connsiteX336" fmla="*/ 7453310 w 8023328"/>
              <a:gd name="connsiteY336" fmla="*/ 1508973 h 2380521"/>
              <a:gd name="connsiteX337" fmla="*/ 7440913 w 8023328"/>
              <a:gd name="connsiteY337" fmla="*/ 1523761 h 2380521"/>
              <a:gd name="connsiteX338" fmla="*/ 7427057 w 8023328"/>
              <a:gd name="connsiteY338" fmla="*/ 1508973 h 2380521"/>
              <a:gd name="connsiteX339" fmla="*/ 7440913 w 8023328"/>
              <a:gd name="connsiteY339" fmla="*/ 1494185 h 2380521"/>
              <a:gd name="connsiteX340" fmla="*/ 7370084 w 8023328"/>
              <a:gd name="connsiteY340" fmla="*/ 1494185 h 2380521"/>
              <a:gd name="connsiteX341" fmla="*/ 7382481 w 8023328"/>
              <a:gd name="connsiteY341" fmla="*/ 1508973 h 2380521"/>
              <a:gd name="connsiteX342" fmla="*/ 7370084 w 8023328"/>
              <a:gd name="connsiteY342" fmla="*/ 1523761 h 2380521"/>
              <a:gd name="connsiteX343" fmla="*/ 7356228 w 8023328"/>
              <a:gd name="connsiteY343" fmla="*/ 1508973 h 2380521"/>
              <a:gd name="connsiteX344" fmla="*/ 7370084 w 8023328"/>
              <a:gd name="connsiteY344" fmla="*/ 1494185 h 2380521"/>
              <a:gd name="connsiteX345" fmla="*/ 7294422 w 8023328"/>
              <a:gd name="connsiteY345" fmla="*/ 1494185 h 2380521"/>
              <a:gd name="connsiteX346" fmla="*/ 7308278 w 8023328"/>
              <a:gd name="connsiteY346" fmla="*/ 1508973 h 2380521"/>
              <a:gd name="connsiteX347" fmla="*/ 7294422 w 8023328"/>
              <a:gd name="connsiteY347" fmla="*/ 1523761 h 2380521"/>
              <a:gd name="connsiteX348" fmla="*/ 7282025 w 8023328"/>
              <a:gd name="connsiteY348" fmla="*/ 1508973 h 2380521"/>
              <a:gd name="connsiteX349" fmla="*/ 7294422 w 8023328"/>
              <a:gd name="connsiteY349" fmla="*/ 1494185 h 2380521"/>
              <a:gd name="connsiteX350" fmla="*/ 7223591 w 8023328"/>
              <a:gd name="connsiteY350" fmla="*/ 1494185 h 2380521"/>
              <a:gd name="connsiteX351" fmla="*/ 7237447 w 8023328"/>
              <a:gd name="connsiteY351" fmla="*/ 1508973 h 2380521"/>
              <a:gd name="connsiteX352" fmla="*/ 7223591 w 8023328"/>
              <a:gd name="connsiteY352" fmla="*/ 1523761 h 2380521"/>
              <a:gd name="connsiteX353" fmla="*/ 7211194 w 8023328"/>
              <a:gd name="connsiteY353" fmla="*/ 1508973 h 2380521"/>
              <a:gd name="connsiteX354" fmla="*/ 7223591 w 8023328"/>
              <a:gd name="connsiteY354" fmla="*/ 1494185 h 2380521"/>
              <a:gd name="connsiteX355" fmla="*/ 7152761 w 8023328"/>
              <a:gd name="connsiteY355" fmla="*/ 1494185 h 2380521"/>
              <a:gd name="connsiteX356" fmla="*/ 7166617 w 8023328"/>
              <a:gd name="connsiteY356" fmla="*/ 1508973 h 2380521"/>
              <a:gd name="connsiteX357" fmla="*/ 7152761 w 8023328"/>
              <a:gd name="connsiteY357" fmla="*/ 1523761 h 2380521"/>
              <a:gd name="connsiteX358" fmla="*/ 7140364 w 8023328"/>
              <a:gd name="connsiteY358" fmla="*/ 1508973 h 2380521"/>
              <a:gd name="connsiteX359" fmla="*/ 7152761 w 8023328"/>
              <a:gd name="connsiteY359" fmla="*/ 1494185 h 2380521"/>
              <a:gd name="connsiteX360" fmla="*/ 7084322 w 8023328"/>
              <a:gd name="connsiteY360" fmla="*/ 1494185 h 2380521"/>
              <a:gd name="connsiteX361" fmla="*/ 7099111 w 8023328"/>
              <a:gd name="connsiteY361" fmla="*/ 1508973 h 2380521"/>
              <a:gd name="connsiteX362" fmla="*/ 7084322 w 8023328"/>
              <a:gd name="connsiteY362" fmla="*/ 1523761 h 2380521"/>
              <a:gd name="connsiteX363" fmla="*/ 7069533 w 8023328"/>
              <a:gd name="connsiteY363" fmla="*/ 1508973 h 2380521"/>
              <a:gd name="connsiteX364" fmla="*/ 7084322 w 8023328"/>
              <a:gd name="connsiteY364" fmla="*/ 1494185 h 2380521"/>
              <a:gd name="connsiteX365" fmla="*/ 7013492 w 8023328"/>
              <a:gd name="connsiteY365" fmla="*/ 1494185 h 2380521"/>
              <a:gd name="connsiteX366" fmla="*/ 7028280 w 8023328"/>
              <a:gd name="connsiteY366" fmla="*/ 1508973 h 2380521"/>
              <a:gd name="connsiteX367" fmla="*/ 7013492 w 8023328"/>
              <a:gd name="connsiteY367" fmla="*/ 1523761 h 2380521"/>
              <a:gd name="connsiteX368" fmla="*/ 6998704 w 8023328"/>
              <a:gd name="connsiteY368" fmla="*/ 1508973 h 2380521"/>
              <a:gd name="connsiteX369" fmla="*/ 7013492 w 8023328"/>
              <a:gd name="connsiteY369" fmla="*/ 1494185 h 2380521"/>
              <a:gd name="connsiteX370" fmla="*/ 6939085 w 8023328"/>
              <a:gd name="connsiteY370" fmla="*/ 1494185 h 2380521"/>
              <a:gd name="connsiteX371" fmla="*/ 6950753 w 8023328"/>
              <a:gd name="connsiteY371" fmla="*/ 1508973 h 2380521"/>
              <a:gd name="connsiteX372" fmla="*/ 6939085 w 8023328"/>
              <a:gd name="connsiteY372" fmla="*/ 1523761 h 2380521"/>
              <a:gd name="connsiteX373" fmla="*/ 6924500 w 8023328"/>
              <a:gd name="connsiteY373" fmla="*/ 1508973 h 2380521"/>
              <a:gd name="connsiteX374" fmla="*/ 6939085 w 8023328"/>
              <a:gd name="connsiteY374" fmla="*/ 1494185 h 2380521"/>
              <a:gd name="connsiteX375" fmla="*/ 83229 w 8023328"/>
              <a:gd name="connsiteY375" fmla="*/ 1426727 h 2380521"/>
              <a:gd name="connsiteX376" fmla="*/ 97085 w 8023328"/>
              <a:gd name="connsiteY376" fmla="*/ 1439124 h 2380521"/>
              <a:gd name="connsiteX377" fmla="*/ 83229 w 8023328"/>
              <a:gd name="connsiteY377" fmla="*/ 1452980 h 2380521"/>
              <a:gd name="connsiteX378" fmla="*/ 70831 w 8023328"/>
              <a:gd name="connsiteY378" fmla="*/ 1439124 h 2380521"/>
              <a:gd name="connsiteX379" fmla="*/ 83229 w 8023328"/>
              <a:gd name="connsiteY379" fmla="*/ 1426727 h 2380521"/>
              <a:gd name="connsiteX380" fmla="*/ 11993 w 8023328"/>
              <a:gd name="connsiteY380" fmla="*/ 1426727 h 2380521"/>
              <a:gd name="connsiteX381" fmla="*/ 26234 w 8023328"/>
              <a:gd name="connsiteY381" fmla="*/ 1439124 h 2380521"/>
              <a:gd name="connsiteX382" fmla="*/ 11993 w 8023328"/>
              <a:gd name="connsiteY382" fmla="*/ 1452980 h 2380521"/>
              <a:gd name="connsiteX383" fmla="*/ 0 w 8023328"/>
              <a:gd name="connsiteY383" fmla="*/ 1439124 h 2380521"/>
              <a:gd name="connsiteX384" fmla="*/ 11993 w 8023328"/>
              <a:gd name="connsiteY384" fmla="*/ 1426727 h 2380521"/>
              <a:gd name="connsiteX385" fmla="*/ 7370084 w 8023328"/>
              <a:gd name="connsiteY385" fmla="*/ 1423353 h 2380521"/>
              <a:gd name="connsiteX386" fmla="*/ 7382481 w 8023328"/>
              <a:gd name="connsiteY386" fmla="*/ 1438142 h 2380521"/>
              <a:gd name="connsiteX387" fmla="*/ 7370084 w 8023328"/>
              <a:gd name="connsiteY387" fmla="*/ 1452931 h 2380521"/>
              <a:gd name="connsiteX388" fmla="*/ 7356228 w 8023328"/>
              <a:gd name="connsiteY388" fmla="*/ 1438142 h 2380521"/>
              <a:gd name="connsiteX389" fmla="*/ 7370084 w 8023328"/>
              <a:gd name="connsiteY389" fmla="*/ 1423353 h 2380521"/>
              <a:gd name="connsiteX390" fmla="*/ 7294422 w 8023328"/>
              <a:gd name="connsiteY390" fmla="*/ 1423353 h 2380521"/>
              <a:gd name="connsiteX391" fmla="*/ 7308278 w 8023328"/>
              <a:gd name="connsiteY391" fmla="*/ 1438142 h 2380521"/>
              <a:gd name="connsiteX392" fmla="*/ 7294422 w 8023328"/>
              <a:gd name="connsiteY392" fmla="*/ 1452931 h 2380521"/>
              <a:gd name="connsiteX393" fmla="*/ 7282025 w 8023328"/>
              <a:gd name="connsiteY393" fmla="*/ 1438142 h 2380521"/>
              <a:gd name="connsiteX394" fmla="*/ 7294422 w 8023328"/>
              <a:gd name="connsiteY394" fmla="*/ 1423353 h 2380521"/>
              <a:gd name="connsiteX395" fmla="*/ 7223591 w 8023328"/>
              <a:gd name="connsiteY395" fmla="*/ 1423353 h 2380521"/>
              <a:gd name="connsiteX396" fmla="*/ 7237447 w 8023328"/>
              <a:gd name="connsiteY396" fmla="*/ 1438142 h 2380521"/>
              <a:gd name="connsiteX397" fmla="*/ 7223591 w 8023328"/>
              <a:gd name="connsiteY397" fmla="*/ 1452931 h 2380521"/>
              <a:gd name="connsiteX398" fmla="*/ 7211194 w 8023328"/>
              <a:gd name="connsiteY398" fmla="*/ 1438142 h 2380521"/>
              <a:gd name="connsiteX399" fmla="*/ 7223591 w 8023328"/>
              <a:gd name="connsiteY399" fmla="*/ 1423353 h 2380521"/>
              <a:gd name="connsiteX400" fmla="*/ 7155152 w 8023328"/>
              <a:gd name="connsiteY400" fmla="*/ 1423353 h 2380521"/>
              <a:gd name="connsiteX401" fmla="*/ 7169940 w 8023328"/>
              <a:gd name="connsiteY401" fmla="*/ 1438142 h 2380521"/>
              <a:gd name="connsiteX402" fmla="*/ 7155152 w 8023328"/>
              <a:gd name="connsiteY402" fmla="*/ 1452931 h 2380521"/>
              <a:gd name="connsiteX403" fmla="*/ 7141920 w 8023328"/>
              <a:gd name="connsiteY403" fmla="*/ 1438142 h 2380521"/>
              <a:gd name="connsiteX404" fmla="*/ 7155152 w 8023328"/>
              <a:gd name="connsiteY404" fmla="*/ 1423353 h 2380521"/>
              <a:gd name="connsiteX405" fmla="*/ 7084322 w 8023328"/>
              <a:gd name="connsiteY405" fmla="*/ 1423353 h 2380521"/>
              <a:gd name="connsiteX406" fmla="*/ 7099111 w 8023328"/>
              <a:gd name="connsiteY406" fmla="*/ 1438142 h 2380521"/>
              <a:gd name="connsiteX407" fmla="*/ 7084322 w 8023328"/>
              <a:gd name="connsiteY407" fmla="*/ 1452931 h 2380521"/>
              <a:gd name="connsiteX408" fmla="*/ 7069533 w 8023328"/>
              <a:gd name="connsiteY408" fmla="*/ 1438142 h 2380521"/>
              <a:gd name="connsiteX409" fmla="*/ 7084322 w 8023328"/>
              <a:gd name="connsiteY409" fmla="*/ 1423353 h 2380521"/>
              <a:gd name="connsiteX410" fmla="*/ 7013492 w 8023328"/>
              <a:gd name="connsiteY410" fmla="*/ 1423353 h 2380521"/>
              <a:gd name="connsiteX411" fmla="*/ 7028280 w 8023328"/>
              <a:gd name="connsiteY411" fmla="*/ 1438142 h 2380521"/>
              <a:gd name="connsiteX412" fmla="*/ 7013492 w 8023328"/>
              <a:gd name="connsiteY412" fmla="*/ 1452931 h 2380521"/>
              <a:gd name="connsiteX413" fmla="*/ 6998704 w 8023328"/>
              <a:gd name="connsiteY413" fmla="*/ 1438142 h 2380521"/>
              <a:gd name="connsiteX414" fmla="*/ 7013492 w 8023328"/>
              <a:gd name="connsiteY414" fmla="*/ 1423353 h 2380521"/>
              <a:gd name="connsiteX415" fmla="*/ 6939085 w 8023328"/>
              <a:gd name="connsiteY415" fmla="*/ 1423353 h 2380521"/>
              <a:gd name="connsiteX416" fmla="*/ 6950753 w 8023328"/>
              <a:gd name="connsiteY416" fmla="*/ 1438142 h 2380521"/>
              <a:gd name="connsiteX417" fmla="*/ 6939085 w 8023328"/>
              <a:gd name="connsiteY417" fmla="*/ 1452931 h 2380521"/>
              <a:gd name="connsiteX418" fmla="*/ 6924500 w 8023328"/>
              <a:gd name="connsiteY418" fmla="*/ 1438142 h 2380521"/>
              <a:gd name="connsiteX419" fmla="*/ 6939085 w 8023328"/>
              <a:gd name="connsiteY419" fmla="*/ 1423353 h 2380521"/>
              <a:gd name="connsiteX420" fmla="*/ 6867525 w 8023328"/>
              <a:gd name="connsiteY420" fmla="*/ 1423353 h 2380521"/>
              <a:gd name="connsiteX421" fmla="*/ 6879922 w 8023328"/>
              <a:gd name="connsiteY421" fmla="*/ 1438142 h 2380521"/>
              <a:gd name="connsiteX422" fmla="*/ 6867525 w 8023328"/>
              <a:gd name="connsiteY422" fmla="*/ 1452931 h 2380521"/>
              <a:gd name="connsiteX423" fmla="*/ 6853669 w 8023328"/>
              <a:gd name="connsiteY423" fmla="*/ 1438142 h 2380521"/>
              <a:gd name="connsiteX424" fmla="*/ 6867525 w 8023328"/>
              <a:gd name="connsiteY424" fmla="*/ 1423353 h 2380521"/>
              <a:gd name="connsiteX425" fmla="*/ 6796696 w 8023328"/>
              <a:gd name="connsiteY425" fmla="*/ 1423353 h 2380521"/>
              <a:gd name="connsiteX426" fmla="*/ 6809093 w 8023328"/>
              <a:gd name="connsiteY426" fmla="*/ 1438142 h 2380521"/>
              <a:gd name="connsiteX427" fmla="*/ 6796696 w 8023328"/>
              <a:gd name="connsiteY427" fmla="*/ 1452931 h 2380521"/>
              <a:gd name="connsiteX428" fmla="*/ 6782840 w 8023328"/>
              <a:gd name="connsiteY428" fmla="*/ 1438142 h 2380521"/>
              <a:gd name="connsiteX429" fmla="*/ 6796696 w 8023328"/>
              <a:gd name="connsiteY429" fmla="*/ 1423353 h 2380521"/>
              <a:gd name="connsiteX430" fmla="*/ 155518 w 8023328"/>
              <a:gd name="connsiteY430" fmla="*/ 1355896 h 2380521"/>
              <a:gd name="connsiteX431" fmla="*/ 167916 w 8023328"/>
              <a:gd name="connsiteY431" fmla="*/ 1368293 h 2380521"/>
              <a:gd name="connsiteX432" fmla="*/ 155518 w 8023328"/>
              <a:gd name="connsiteY432" fmla="*/ 1382149 h 2380521"/>
              <a:gd name="connsiteX433" fmla="*/ 141662 w 8023328"/>
              <a:gd name="connsiteY433" fmla="*/ 1368293 h 2380521"/>
              <a:gd name="connsiteX434" fmla="*/ 155518 w 8023328"/>
              <a:gd name="connsiteY434" fmla="*/ 1355896 h 2380521"/>
              <a:gd name="connsiteX435" fmla="*/ 83230 w 8023328"/>
              <a:gd name="connsiteY435" fmla="*/ 1355896 h 2380521"/>
              <a:gd name="connsiteX436" fmla="*/ 97086 w 8023328"/>
              <a:gd name="connsiteY436" fmla="*/ 1368293 h 2380521"/>
              <a:gd name="connsiteX437" fmla="*/ 83230 w 8023328"/>
              <a:gd name="connsiteY437" fmla="*/ 1382149 h 2380521"/>
              <a:gd name="connsiteX438" fmla="*/ 70832 w 8023328"/>
              <a:gd name="connsiteY438" fmla="*/ 1368293 h 2380521"/>
              <a:gd name="connsiteX439" fmla="*/ 83230 w 8023328"/>
              <a:gd name="connsiteY439" fmla="*/ 1355896 h 2380521"/>
              <a:gd name="connsiteX440" fmla="*/ 11994 w 8023328"/>
              <a:gd name="connsiteY440" fmla="*/ 1355896 h 2380521"/>
              <a:gd name="connsiteX441" fmla="*/ 26235 w 8023328"/>
              <a:gd name="connsiteY441" fmla="*/ 1368293 h 2380521"/>
              <a:gd name="connsiteX442" fmla="*/ 11994 w 8023328"/>
              <a:gd name="connsiteY442" fmla="*/ 1382149 h 2380521"/>
              <a:gd name="connsiteX443" fmla="*/ 2 w 8023328"/>
              <a:gd name="connsiteY443" fmla="*/ 1368293 h 2380521"/>
              <a:gd name="connsiteX444" fmla="*/ 11994 w 8023328"/>
              <a:gd name="connsiteY444" fmla="*/ 1355896 h 2380521"/>
              <a:gd name="connsiteX445" fmla="*/ 7294422 w 8023328"/>
              <a:gd name="connsiteY445" fmla="*/ 1352524 h 2380521"/>
              <a:gd name="connsiteX446" fmla="*/ 7308278 w 8023328"/>
              <a:gd name="connsiteY446" fmla="*/ 1367109 h 2380521"/>
              <a:gd name="connsiteX447" fmla="*/ 7294422 w 8023328"/>
              <a:gd name="connsiteY447" fmla="*/ 1378777 h 2380521"/>
              <a:gd name="connsiteX448" fmla="*/ 7282025 w 8023328"/>
              <a:gd name="connsiteY448" fmla="*/ 1367109 h 2380521"/>
              <a:gd name="connsiteX449" fmla="*/ 7294422 w 8023328"/>
              <a:gd name="connsiteY449" fmla="*/ 1352524 h 2380521"/>
              <a:gd name="connsiteX450" fmla="*/ 7223591 w 8023328"/>
              <a:gd name="connsiteY450" fmla="*/ 1352524 h 2380521"/>
              <a:gd name="connsiteX451" fmla="*/ 7237447 w 8023328"/>
              <a:gd name="connsiteY451" fmla="*/ 1367109 h 2380521"/>
              <a:gd name="connsiteX452" fmla="*/ 7223591 w 8023328"/>
              <a:gd name="connsiteY452" fmla="*/ 1378777 h 2380521"/>
              <a:gd name="connsiteX453" fmla="*/ 7211194 w 8023328"/>
              <a:gd name="connsiteY453" fmla="*/ 1367109 h 2380521"/>
              <a:gd name="connsiteX454" fmla="*/ 7223591 w 8023328"/>
              <a:gd name="connsiteY454" fmla="*/ 1352524 h 2380521"/>
              <a:gd name="connsiteX455" fmla="*/ 7155152 w 8023328"/>
              <a:gd name="connsiteY455" fmla="*/ 1352524 h 2380521"/>
              <a:gd name="connsiteX456" fmla="*/ 7169940 w 8023328"/>
              <a:gd name="connsiteY456" fmla="*/ 1367109 h 2380521"/>
              <a:gd name="connsiteX457" fmla="*/ 7155152 w 8023328"/>
              <a:gd name="connsiteY457" fmla="*/ 1378777 h 2380521"/>
              <a:gd name="connsiteX458" fmla="*/ 7140364 w 8023328"/>
              <a:gd name="connsiteY458" fmla="*/ 1367109 h 2380521"/>
              <a:gd name="connsiteX459" fmla="*/ 7155152 w 8023328"/>
              <a:gd name="connsiteY459" fmla="*/ 1352524 h 2380521"/>
              <a:gd name="connsiteX460" fmla="*/ 7084322 w 8023328"/>
              <a:gd name="connsiteY460" fmla="*/ 1352524 h 2380521"/>
              <a:gd name="connsiteX461" fmla="*/ 7099111 w 8023328"/>
              <a:gd name="connsiteY461" fmla="*/ 1367109 h 2380521"/>
              <a:gd name="connsiteX462" fmla="*/ 7084322 w 8023328"/>
              <a:gd name="connsiteY462" fmla="*/ 1378777 h 2380521"/>
              <a:gd name="connsiteX463" fmla="*/ 7069533 w 8023328"/>
              <a:gd name="connsiteY463" fmla="*/ 1367109 h 2380521"/>
              <a:gd name="connsiteX464" fmla="*/ 7084322 w 8023328"/>
              <a:gd name="connsiteY464" fmla="*/ 1352524 h 2380521"/>
              <a:gd name="connsiteX465" fmla="*/ 7013492 w 8023328"/>
              <a:gd name="connsiteY465" fmla="*/ 1352524 h 2380521"/>
              <a:gd name="connsiteX466" fmla="*/ 7028280 w 8023328"/>
              <a:gd name="connsiteY466" fmla="*/ 1367109 h 2380521"/>
              <a:gd name="connsiteX467" fmla="*/ 7013492 w 8023328"/>
              <a:gd name="connsiteY467" fmla="*/ 1378777 h 2380521"/>
              <a:gd name="connsiteX468" fmla="*/ 6998704 w 8023328"/>
              <a:gd name="connsiteY468" fmla="*/ 1367109 h 2380521"/>
              <a:gd name="connsiteX469" fmla="*/ 7013492 w 8023328"/>
              <a:gd name="connsiteY469" fmla="*/ 1352524 h 2380521"/>
              <a:gd name="connsiteX470" fmla="*/ 6939085 w 8023328"/>
              <a:gd name="connsiteY470" fmla="*/ 1352524 h 2380521"/>
              <a:gd name="connsiteX471" fmla="*/ 6950753 w 8023328"/>
              <a:gd name="connsiteY471" fmla="*/ 1367701 h 2380521"/>
              <a:gd name="connsiteX472" fmla="*/ 6939085 w 8023328"/>
              <a:gd name="connsiteY472" fmla="*/ 1382120 h 2380521"/>
              <a:gd name="connsiteX473" fmla="*/ 6924500 w 8023328"/>
              <a:gd name="connsiteY473" fmla="*/ 1367701 h 2380521"/>
              <a:gd name="connsiteX474" fmla="*/ 6939085 w 8023328"/>
              <a:gd name="connsiteY474" fmla="*/ 1352524 h 2380521"/>
              <a:gd name="connsiteX475" fmla="*/ 6867525 w 8023328"/>
              <a:gd name="connsiteY475" fmla="*/ 1352524 h 2380521"/>
              <a:gd name="connsiteX476" fmla="*/ 6879922 w 8023328"/>
              <a:gd name="connsiteY476" fmla="*/ 1367701 h 2380521"/>
              <a:gd name="connsiteX477" fmla="*/ 6867525 w 8023328"/>
              <a:gd name="connsiteY477" fmla="*/ 1382120 h 2380521"/>
              <a:gd name="connsiteX478" fmla="*/ 6853669 w 8023328"/>
              <a:gd name="connsiteY478" fmla="*/ 1367701 h 2380521"/>
              <a:gd name="connsiteX479" fmla="*/ 6867525 w 8023328"/>
              <a:gd name="connsiteY479" fmla="*/ 1352524 h 2380521"/>
              <a:gd name="connsiteX480" fmla="*/ 6796696 w 8023328"/>
              <a:gd name="connsiteY480" fmla="*/ 1352524 h 2380521"/>
              <a:gd name="connsiteX481" fmla="*/ 6809093 w 8023328"/>
              <a:gd name="connsiteY481" fmla="*/ 1367701 h 2380521"/>
              <a:gd name="connsiteX482" fmla="*/ 6796696 w 8023328"/>
              <a:gd name="connsiteY482" fmla="*/ 1382120 h 2380521"/>
              <a:gd name="connsiteX483" fmla="*/ 6782840 w 8023328"/>
              <a:gd name="connsiteY483" fmla="*/ 1367701 h 2380521"/>
              <a:gd name="connsiteX484" fmla="*/ 6796696 w 8023328"/>
              <a:gd name="connsiteY484" fmla="*/ 1352524 h 2380521"/>
              <a:gd name="connsiteX485" fmla="*/ 6724405 w 8023328"/>
              <a:gd name="connsiteY485" fmla="*/ 1352524 h 2380521"/>
              <a:gd name="connsiteX486" fmla="*/ 6738261 w 8023328"/>
              <a:gd name="connsiteY486" fmla="*/ 1367701 h 2380521"/>
              <a:gd name="connsiteX487" fmla="*/ 6724405 w 8023328"/>
              <a:gd name="connsiteY487" fmla="*/ 1382120 h 2380521"/>
              <a:gd name="connsiteX488" fmla="*/ 6712008 w 8023328"/>
              <a:gd name="connsiteY488" fmla="*/ 1367701 h 2380521"/>
              <a:gd name="connsiteX489" fmla="*/ 6724405 w 8023328"/>
              <a:gd name="connsiteY489" fmla="*/ 1352524 h 2380521"/>
              <a:gd name="connsiteX490" fmla="*/ 6653576 w 8023328"/>
              <a:gd name="connsiteY490" fmla="*/ 1352524 h 2380521"/>
              <a:gd name="connsiteX491" fmla="*/ 6667432 w 8023328"/>
              <a:gd name="connsiteY491" fmla="*/ 1367701 h 2380521"/>
              <a:gd name="connsiteX492" fmla="*/ 6653576 w 8023328"/>
              <a:gd name="connsiteY492" fmla="*/ 1382120 h 2380521"/>
              <a:gd name="connsiteX493" fmla="*/ 6641179 w 8023328"/>
              <a:gd name="connsiteY493" fmla="*/ 1367701 h 2380521"/>
              <a:gd name="connsiteX494" fmla="*/ 6653576 w 8023328"/>
              <a:gd name="connsiteY494" fmla="*/ 1352524 h 2380521"/>
              <a:gd name="connsiteX495" fmla="*/ 7223591 w 8023328"/>
              <a:gd name="connsiteY495" fmla="*/ 1281693 h 2380521"/>
              <a:gd name="connsiteX496" fmla="*/ 7237447 w 8023328"/>
              <a:gd name="connsiteY496" fmla="*/ 1295549 h 2380521"/>
              <a:gd name="connsiteX497" fmla="*/ 7223591 w 8023328"/>
              <a:gd name="connsiteY497" fmla="*/ 1307946 h 2380521"/>
              <a:gd name="connsiteX498" fmla="*/ 7211194 w 8023328"/>
              <a:gd name="connsiteY498" fmla="*/ 1295549 h 2380521"/>
              <a:gd name="connsiteX499" fmla="*/ 7223591 w 8023328"/>
              <a:gd name="connsiteY499" fmla="*/ 1281693 h 2380521"/>
              <a:gd name="connsiteX500" fmla="*/ 7155152 w 8023328"/>
              <a:gd name="connsiteY500" fmla="*/ 1281693 h 2380521"/>
              <a:gd name="connsiteX501" fmla="*/ 7169940 w 8023328"/>
              <a:gd name="connsiteY501" fmla="*/ 1295549 h 2380521"/>
              <a:gd name="connsiteX502" fmla="*/ 7155152 w 8023328"/>
              <a:gd name="connsiteY502" fmla="*/ 1307946 h 2380521"/>
              <a:gd name="connsiteX503" fmla="*/ 7140364 w 8023328"/>
              <a:gd name="connsiteY503" fmla="*/ 1295549 h 2380521"/>
              <a:gd name="connsiteX504" fmla="*/ 7155152 w 8023328"/>
              <a:gd name="connsiteY504" fmla="*/ 1281693 h 2380521"/>
              <a:gd name="connsiteX505" fmla="*/ 7084322 w 8023328"/>
              <a:gd name="connsiteY505" fmla="*/ 1281693 h 2380521"/>
              <a:gd name="connsiteX506" fmla="*/ 7099111 w 8023328"/>
              <a:gd name="connsiteY506" fmla="*/ 1295549 h 2380521"/>
              <a:gd name="connsiteX507" fmla="*/ 7084322 w 8023328"/>
              <a:gd name="connsiteY507" fmla="*/ 1307946 h 2380521"/>
              <a:gd name="connsiteX508" fmla="*/ 7069533 w 8023328"/>
              <a:gd name="connsiteY508" fmla="*/ 1295549 h 2380521"/>
              <a:gd name="connsiteX509" fmla="*/ 7084322 w 8023328"/>
              <a:gd name="connsiteY509" fmla="*/ 1281693 h 2380521"/>
              <a:gd name="connsiteX510" fmla="*/ 7013492 w 8023328"/>
              <a:gd name="connsiteY510" fmla="*/ 1281693 h 2380521"/>
              <a:gd name="connsiteX511" fmla="*/ 7028280 w 8023328"/>
              <a:gd name="connsiteY511" fmla="*/ 1295549 h 2380521"/>
              <a:gd name="connsiteX512" fmla="*/ 7013492 w 8023328"/>
              <a:gd name="connsiteY512" fmla="*/ 1307946 h 2380521"/>
              <a:gd name="connsiteX513" fmla="*/ 6998704 w 8023328"/>
              <a:gd name="connsiteY513" fmla="*/ 1295549 h 2380521"/>
              <a:gd name="connsiteX514" fmla="*/ 7013492 w 8023328"/>
              <a:gd name="connsiteY514" fmla="*/ 1281693 h 2380521"/>
              <a:gd name="connsiteX515" fmla="*/ 6939085 w 8023328"/>
              <a:gd name="connsiteY515" fmla="*/ 1281693 h 2380521"/>
              <a:gd name="connsiteX516" fmla="*/ 6950753 w 8023328"/>
              <a:gd name="connsiteY516" fmla="*/ 1295549 h 2380521"/>
              <a:gd name="connsiteX517" fmla="*/ 6939085 w 8023328"/>
              <a:gd name="connsiteY517" fmla="*/ 1307946 h 2380521"/>
              <a:gd name="connsiteX518" fmla="*/ 6924500 w 8023328"/>
              <a:gd name="connsiteY518" fmla="*/ 1295549 h 2380521"/>
              <a:gd name="connsiteX519" fmla="*/ 6939085 w 8023328"/>
              <a:gd name="connsiteY519" fmla="*/ 1281693 h 2380521"/>
              <a:gd name="connsiteX520" fmla="*/ 6867525 w 8023328"/>
              <a:gd name="connsiteY520" fmla="*/ 1281693 h 2380521"/>
              <a:gd name="connsiteX521" fmla="*/ 6879922 w 8023328"/>
              <a:gd name="connsiteY521" fmla="*/ 1295549 h 2380521"/>
              <a:gd name="connsiteX522" fmla="*/ 6867525 w 8023328"/>
              <a:gd name="connsiteY522" fmla="*/ 1307946 h 2380521"/>
              <a:gd name="connsiteX523" fmla="*/ 6853669 w 8023328"/>
              <a:gd name="connsiteY523" fmla="*/ 1295549 h 2380521"/>
              <a:gd name="connsiteX524" fmla="*/ 6867525 w 8023328"/>
              <a:gd name="connsiteY524" fmla="*/ 1281693 h 2380521"/>
              <a:gd name="connsiteX525" fmla="*/ 6796696 w 8023328"/>
              <a:gd name="connsiteY525" fmla="*/ 1281693 h 2380521"/>
              <a:gd name="connsiteX526" fmla="*/ 6809093 w 8023328"/>
              <a:gd name="connsiteY526" fmla="*/ 1295549 h 2380521"/>
              <a:gd name="connsiteX527" fmla="*/ 6796696 w 8023328"/>
              <a:gd name="connsiteY527" fmla="*/ 1307946 h 2380521"/>
              <a:gd name="connsiteX528" fmla="*/ 6782840 w 8023328"/>
              <a:gd name="connsiteY528" fmla="*/ 1295549 h 2380521"/>
              <a:gd name="connsiteX529" fmla="*/ 6796696 w 8023328"/>
              <a:gd name="connsiteY529" fmla="*/ 1281693 h 2380521"/>
              <a:gd name="connsiteX530" fmla="*/ 6724405 w 8023328"/>
              <a:gd name="connsiteY530" fmla="*/ 1281693 h 2380521"/>
              <a:gd name="connsiteX531" fmla="*/ 6738261 w 8023328"/>
              <a:gd name="connsiteY531" fmla="*/ 1295549 h 2380521"/>
              <a:gd name="connsiteX532" fmla="*/ 6724405 w 8023328"/>
              <a:gd name="connsiteY532" fmla="*/ 1307946 h 2380521"/>
              <a:gd name="connsiteX533" fmla="*/ 6712008 w 8023328"/>
              <a:gd name="connsiteY533" fmla="*/ 1295549 h 2380521"/>
              <a:gd name="connsiteX534" fmla="*/ 6724405 w 8023328"/>
              <a:gd name="connsiteY534" fmla="*/ 1281693 h 2380521"/>
              <a:gd name="connsiteX535" fmla="*/ 6653576 w 8023328"/>
              <a:gd name="connsiteY535" fmla="*/ 1281693 h 2380521"/>
              <a:gd name="connsiteX536" fmla="*/ 6667432 w 8023328"/>
              <a:gd name="connsiteY536" fmla="*/ 1295549 h 2380521"/>
              <a:gd name="connsiteX537" fmla="*/ 6653576 w 8023328"/>
              <a:gd name="connsiteY537" fmla="*/ 1307946 h 2380521"/>
              <a:gd name="connsiteX538" fmla="*/ 6641179 w 8023328"/>
              <a:gd name="connsiteY538" fmla="*/ 1295549 h 2380521"/>
              <a:gd name="connsiteX539" fmla="*/ 6653576 w 8023328"/>
              <a:gd name="connsiteY539" fmla="*/ 1281693 h 2380521"/>
              <a:gd name="connsiteX540" fmla="*/ 6582745 w 8023328"/>
              <a:gd name="connsiteY540" fmla="*/ 1281693 h 2380521"/>
              <a:gd name="connsiteX541" fmla="*/ 6596601 w 8023328"/>
              <a:gd name="connsiteY541" fmla="*/ 1295549 h 2380521"/>
              <a:gd name="connsiteX542" fmla="*/ 6582745 w 8023328"/>
              <a:gd name="connsiteY542" fmla="*/ 1307946 h 2380521"/>
              <a:gd name="connsiteX543" fmla="*/ 6570348 w 8023328"/>
              <a:gd name="connsiteY543" fmla="*/ 1295549 h 2380521"/>
              <a:gd name="connsiteX544" fmla="*/ 6582745 w 8023328"/>
              <a:gd name="connsiteY544" fmla="*/ 1281693 h 2380521"/>
              <a:gd name="connsiteX545" fmla="*/ 6510933 w 8023328"/>
              <a:gd name="connsiteY545" fmla="*/ 1281693 h 2380521"/>
              <a:gd name="connsiteX546" fmla="*/ 6525722 w 8023328"/>
              <a:gd name="connsiteY546" fmla="*/ 1295549 h 2380521"/>
              <a:gd name="connsiteX547" fmla="*/ 6510933 w 8023328"/>
              <a:gd name="connsiteY547" fmla="*/ 1307946 h 2380521"/>
              <a:gd name="connsiteX548" fmla="*/ 6496144 w 8023328"/>
              <a:gd name="connsiteY548" fmla="*/ 1295549 h 2380521"/>
              <a:gd name="connsiteX549" fmla="*/ 6510933 w 8023328"/>
              <a:gd name="connsiteY549" fmla="*/ 1281693 h 2380521"/>
              <a:gd name="connsiteX550" fmla="*/ 6440492 w 8023328"/>
              <a:gd name="connsiteY550" fmla="*/ 1281693 h 2380521"/>
              <a:gd name="connsiteX551" fmla="*/ 6454911 w 8023328"/>
              <a:gd name="connsiteY551" fmla="*/ 1295549 h 2380521"/>
              <a:gd name="connsiteX552" fmla="*/ 6440492 w 8023328"/>
              <a:gd name="connsiteY552" fmla="*/ 1307946 h 2380521"/>
              <a:gd name="connsiteX553" fmla="*/ 6425315 w 8023328"/>
              <a:gd name="connsiteY553" fmla="*/ 1295549 h 2380521"/>
              <a:gd name="connsiteX554" fmla="*/ 6440492 w 8023328"/>
              <a:gd name="connsiteY554" fmla="*/ 1281693 h 2380521"/>
              <a:gd name="connsiteX555" fmla="*/ 6369273 w 8023328"/>
              <a:gd name="connsiteY555" fmla="*/ 1281693 h 2380521"/>
              <a:gd name="connsiteX556" fmla="*/ 6384062 w 8023328"/>
              <a:gd name="connsiteY556" fmla="*/ 1296482 h 2380521"/>
              <a:gd name="connsiteX557" fmla="*/ 6369273 w 8023328"/>
              <a:gd name="connsiteY557" fmla="*/ 1311271 h 2380521"/>
              <a:gd name="connsiteX558" fmla="*/ 6354484 w 8023328"/>
              <a:gd name="connsiteY558" fmla="*/ 1296482 h 2380521"/>
              <a:gd name="connsiteX559" fmla="*/ 6369273 w 8023328"/>
              <a:gd name="connsiteY559" fmla="*/ 1281693 h 2380521"/>
              <a:gd name="connsiteX560" fmla="*/ 5799257 w 8023328"/>
              <a:gd name="connsiteY560" fmla="*/ 1281693 h 2380521"/>
              <a:gd name="connsiteX561" fmla="*/ 5814045 w 8023328"/>
              <a:gd name="connsiteY561" fmla="*/ 1296482 h 2380521"/>
              <a:gd name="connsiteX562" fmla="*/ 5799257 w 8023328"/>
              <a:gd name="connsiteY562" fmla="*/ 1311271 h 2380521"/>
              <a:gd name="connsiteX563" fmla="*/ 5784469 w 8023328"/>
              <a:gd name="connsiteY563" fmla="*/ 1296482 h 2380521"/>
              <a:gd name="connsiteX564" fmla="*/ 5799257 w 8023328"/>
              <a:gd name="connsiteY564" fmla="*/ 1281693 h 2380521"/>
              <a:gd name="connsiteX565" fmla="*/ 5724122 w 8023328"/>
              <a:gd name="connsiteY565" fmla="*/ 1281693 h 2380521"/>
              <a:gd name="connsiteX566" fmla="*/ 5736519 w 8023328"/>
              <a:gd name="connsiteY566" fmla="*/ 1296482 h 2380521"/>
              <a:gd name="connsiteX567" fmla="*/ 5724122 w 8023328"/>
              <a:gd name="connsiteY567" fmla="*/ 1311271 h 2380521"/>
              <a:gd name="connsiteX568" fmla="*/ 5710266 w 8023328"/>
              <a:gd name="connsiteY568" fmla="*/ 1296482 h 2380521"/>
              <a:gd name="connsiteX569" fmla="*/ 5724122 w 8023328"/>
              <a:gd name="connsiteY569" fmla="*/ 1281693 h 2380521"/>
              <a:gd name="connsiteX570" fmla="*/ 5653291 w 8023328"/>
              <a:gd name="connsiteY570" fmla="*/ 1281693 h 2380521"/>
              <a:gd name="connsiteX571" fmla="*/ 5665688 w 8023328"/>
              <a:gd name="connsiteY571" fmla="*/ 1296482 h 2380521"/>
              <a:gd name="connsiteX572" fmla="*/ 5653291 w 8023328"/>
              <a:gd name="connsiteY572" fmla="*/ 1311271 h 2380521"/>
              <a:gd name="connsiteX573" fmla="*/ 5639435 w 8023328"/>
              <a:gd name="connsiteY573" fmla="*/ 1296482 h 2380521"/>
              <a:gd name="connsiteX574" fmla="*/ 5653291 w 8023328"/>
              <a:gd name="connsiteY574" fmla="*/ 1281693 h 2380521"/>
              <a:gd name="connsiteX575" fmla="*/ 5582461 w 8023328"/>
              <a:gd name="connsiteY575" fmla="*/ 1281693 h 2380521"/>
              <a:gd name="connsiteX576" fmla="*/ 5594858 w 8023328"/>
              <a:gd name="connsiteY576" fmla="*/ 1296482 h 2380521"/>
              <a:gd name="connsiteX577" fmla="*/ 5582461 w 8023328"/>
              <a:gd name="connsiteY577" fmla="*/ 1311271 h 2380521"/>
              <a:gd name="connsiteX578" fmla="*/ 5568605 w 8023328"/>
              <a:gd name="connsiteY578" fmla="*/ 1296482 h 2380521"/>
              <a:gd name="connsiteX579" fmla="*/ 5582461 w 8023328"/>
              <a:gd name="connsiteY579" fmla="*/ 1281693 h 2380521"/>
              <a:gd name="connsiteX580" fmla="*/ 5510171 w 8023328"/>
              <a:gd name="connsiteY580" fmla="*/ 1281693 h 2380521"/>
              <a:gd name="connsiteX581" fmla="*/ 5524027 w 8023328"/>
              <a:gd name="connsiteY581" fmla="*/ 1296482 h 2380521"/>
              <a:gd name="connsiteX582" fmla="*/ 5510171 w 8023328"/>
              <a:gd name="connsiteY582" fmla="*/ 1311271 h 2380521"/>
              <a:gd name="connsiteX583" fmla="*/ 5497774 w 8023328"/>
              <a:gd name="connsiteY583" fmla="*/ 1296482 h 2380521"/>
              <a:gd name="connsiteX584" fmla="*/ 5510171 w 8023328"/>
              <a:gd name="connsiteY584" fmla="*/ 1281693 h 2380521"/>
              <a:gd name="connsiteX585" fmla="*/ 5438937 w 8023328"/>
              <a:gd name="connsiteY585" fmla="*/ 1281693 h 2380521"/>
              <a:gd name="connsiteX586" fmla="*/ 5453178 w 8023328"/>
              <a:gd name="connsiteY586" fmla="*/ 1296482 h 2380521"/>
              <a:gd name="connsiteX587" fmla="*/ 5438937 w 8023328"/>
              <a:gd name="connsiteY587" fmla="*/ 1311271 h 2380521"/>
              <a:gd name="connsiteX588" fmla="*/ 5426945 w 8023328"/>
              <a:gd name="connsiteY588" fmla="*/ 1296482 h 2380521"/>
              <a:gd name="connsiteX589" fmla="*/ 5438937 w 8023328"/>
              <a:gd name="connsiteY589" fmla="*/ 1281693 h 2380521"/>
              <a:gd name="connsiteX590" fmla="*/ 5368510 w 8023328"/>
              <a:gd name="connsiteY590" fmla="*/ 1281693 h 2380521"/>
              <a:gd name="connsiteX591" fmla="*/ 5382366 w 8023328"/>
              <a:gd name="connsiteY591" fmla="*/ 1296482 h 2380521"/>
              <a:gd name="connsiteX592" fmla="*/ 5368510 w 8023328"/>
              <a:gd name="connsiteY592" fmla="*/ 1311271 h 2380521"/>
              <a:gd name="connsiteX593" fmla="*/ 5356113 w 8023328"/>
              <a:gd name="connsiteY593" fmla="*/ 1296482 h 2380521"/>
              <a:gd name="connsiteX594" fmla="*/ 5368510 w 8023328"/>
              <a:gd name="connsiteY594" fmla="*/ 1281693 h 2380521"/>
              <a:gd name="connsiteX595" fmla="*/ 5296699 w 8023328"/>
              <a:gd name="connsiteY595" fmla="*/ 1281693 h 2380521"/>
              <a:gd name="connsiteX596" fmla="*/ 5311488 w 8023328"/>
              <a:gd name="connsiteY596" fmla="*/ 1296482 h 2380521"/>
              <a:gd name="connsiteX597" fmla="*/ 5296699 w 8023328"/>
              <a:gd name="connsiteY597" fmla="*/ 1311271 h 2380521"/>
              <a:gd name="connsiteX598" fmla="*/ 5281910 w 8023328"/>
              <a:gd name="connsiteY598" fmla="*/ 1296482 h 2380521"/>
              <a:gd name="connsiteX599" fmla="*/ 5296699 w 8023328"/>
              <a:gd name="connsiteY599" fmla="*/ 1281693 h 2380521"/>
              <a:gd name="connsiteX600" fmla="*/ 5225869 w 8023328"/>
              <a:gd name="connsiteY600" fmla="*/ 1281693 h 2380521"/>
              <a:gd name="connsiteX601" fmla="*/ 5240657 w 8023328"/>
              <a:gd name="connsiteY601" fmla="*/ 1296482 h 2380521"/>
              <a:gd name="connsiteX602" fmla="*/ 5225869 w 8023328"/>
              <a:gd name="connsiteY602" fmla="*/ 1311271 h 2380521"/>
              <a:gd name="connsiteX603" fmla="*/ 5211081 w 8023328"/>
              <a:gd name="connsiteY603" fmla="*/ 1296482 h 2380521"/>
              <a:gd name="connsiteX604" fmla="*/ 5225869 w 8023328"/>
              <a:gd name="connsiteY604" fmla="*/ 1281693 h 2380521"/>
              <a:gd name="connsiteX605" fmla="*/ 5154105 w 8023328"/>
              <a:gd name="connsiteY605" fmla="*/ 1281693 h 2380521"/>
              <a:gd name="connsiteX606" fmla="*/ 5166502 w 8023328"/>
              <a:gd name="connsiteY606" fmla="*/ 1296482 h 2380521"/>
              <a:gd name="connsiteX607" fmla="*/ 5154105 w 8023328"/>
              <a:gd name="connsiteY607" fmla="*/ 1311271 h 2380521"/>
              <a:gd name="connsiteX608" fmla="*/ 5140249 w 8023328"/>
              <a:gd name="connsiteY608" fmla="*/ 1296482 h 2380521"/>
              <a:gd name="connsiteX609" fmla="*/ 5154105 w 8023328"/>
              <a:gd name="connsiteY609" fmla="*/ 1281693 h 2380521"/>
              <a:gd name="connsiteX610" fmla="*/ 5083276 w 8023328"/>
              <a:gd name="connsiteY610" fmla="*/ 1281693 h 2380521"/>
              <a:gd name="connsiteX611" fmla="*/ 5095673 w 8023328"/>
              <a:gd name="connsiteY611" fmla="*/ 1296482 h 2380521"/>
              <a:gd name="connsiteX612" fmla="*/ 5083276 w 8023328"/>
              <a:gd name="connsiteY612" fmla="*/ 1311271 h 2380521"/>
              <a:gd name="connsiteX613" fmla="*/ 5069420 w 8023328"/>
              <a:gd name="connsiteY613" fmla="*/ 1296482 h 2380521"/>
              <a:gd name="connsiteX614" fmla="*/ 5083276 w 8023328"/>
              <a:gd name="connsiteY614" fmla="*/ 1281693 h 2380521"/>
              <a:gd name="connsiteX615" fmla="*/ 5012445 w 8023328"/>
              <a:gd name="connsiteY615" fmla="*/ 1281693 h 2380521"/>
              <a:gd name="connsiteX616" fmla="*/ 5024842 w 8023328"/>
              <a:gd name="connsiteY616" fmla="*/ 1296482 h 2380521"/>
              <a:gd name="connsiteX617" fmla="*/ 5012445 w 8023328"/>
              <a:gd name="connsiteY617" fmla="*/ 1311271 h 2380521"/>
              <a:gd name="connsiteX618" fmla="*/ 4998589 w 8023328"/>
              <a:gd name="connsiteY618" fmla="*/ 1296482 h 2380521"/>
              <a:gd name="connsiteX619" fmla="*/ 5012445 w 8023328"/>
              <a:gd name="connsiteY619" fmla="*/ 1281693 h 2380521"/>
              <a:gd name="connsiteX620" fmla="*/ 4940157 w 8023328"/>
              <a:gd name="connsiteY620" fmla="*/ 1281693 h 2380521"/>
              <a:gd name="connsiteX621" fmla="*/ 4954013 w 8023328"/>
              <a:gd name="connsiteY621" fmla="*/ 1296482 h 2380521"/>
              <a:gd name="connsiteX622" fmla="*/ 4940157 w 8023328"/>
              <a:gd name="connsiteY622" fmla="*/ 1311271 h 2380521"/>
              <a:gd name="connsiteX623" fmla="*/ 4927760 w 8023328"/>
              <a:gd name="connsiteY623" fmla="*/ 1296482 h 2380521"/>
              <a:gd name="connsiteX624" fmla="*/ 4940157 w 8023328"/>
              <a:gd name="connsiteY624" fmla="*/ 1281693 h 2380521"/>
              <a:gd name="connsiteX625" fmla="*/ 4865953 w 8023328"/>
              <a:gd name="connsiteY625" fmla="*/ 1281693 h 2380521"/>
              <a:gd name="connsiteX626" fmla="*/ 4879809 w 8023328"/>
              <a:gd name="connsiteY626" fmla="*/ 1296482 h 2380521"/>
              <a:gd name="connsiteX627" fmla="*/ 4865953 w 8023328"/>
              <a:gd name="connsiteY627" fmla="*/ 1311271 h 2380521"/>
              <a:gd name="connsiteX628" fmla="*/ 4853556 w 8023328"/>
              <a:gd name="connsiteY628" fmla="*/ 1296482 h 2380521"/>
              <a:gd name="connsiteX629" fmla="*/ 4865953 w 8023328"/>
              <a:gd name="connsiteY629" fmla="*/ 1281693 h 2380521"/>
              <a:gd name="connsiteX630" fmla="*/ 4795122 w 8023328"/>
              <a:gd name="connsiteY630" fmla="*/ 1281693 h 2380521"/>
              <a:gd name="connsiteX631" fmla="*/ 4808978 w 8023328"/>
              <a:gd name="connsiteY631" fmla="*/ 1296482 h 2380521"/>
              <a:gd name="connsiteX632" fmla="*/ 4795122 w 8023328"/>
              <a:gd name="connsiteY632" fmla="*/ 1311271 h 2380521"/>
              <a:gd name="connsiteX633" fmla="*/ 4782725 w 8023328"/>
              <a:gd name="connsiteY633" fmla="*/ 1296482 h 2380521"/>
              <a:gd name="connsiteX634" fmla="*/ 4795122 w 8023328"/>
              <a:gd name="connsiteY634" fmla="*/ 1281693 h 2380521"/>
              <a:gd name="connsiteX635" fmla="*/ 4726684 w 8023328"/>
              <a:gd name="connsiteY635" fmla="*/ 1281693 h 2380521"/>
              <a:gd name="connsiteX636" fmla="*/ 4741472 w 8023328"/>
              <a:gd name="connsiteY636" fmla="*/ 1296482 h 2380521"/>
              <a:gd name="connsiteX637" fmla="*/ 4726684 w 8023328"/>
              <a:gd name="connsiteY637" fmla="*/ 1311271 h 2380521"/>
              <a:gd name="connsiteX638" fmla="*/ 4711896 w 8023328"/>
              <a:gd name="connsiteY638" fmla="*/ 1296482 h 2380521"/>
              <a:gd name="connsiteX639" fmla="*/ 4726684 w 8023328"/>
              <a:gd name="connsiteY639" fmla="*/ 1281693 h 2380521"/>
              <a:gd name="connsiteX640" fmla="*/ 4655853 w 8023328"/>
              <a:gd name="connsiteY640" fmla="*/ 1281693 h 2380521"/>
              <a:gd name="connsiteX641" fmla="*/ 4670642 w 8023328"/>
              <a:gd name="connsiteY641" fmla="*/ 1294090 h 2380521"/>
              <a:gd name="connsiteX642" fmla="*/ 4655853 w 8023328"/>
              <a:gd name="connsiteY642" fmla="*/ 1307946 h 2380521"/>
              <a:gd name="connsiteX643" fmla="*/ 4641064 w 8023328"/>
              <a:gd name="connsiteY643" fmla="*/ 1294090 h 2380521"/>
              <a:gd name="connsiteX644" fmla="*/ 4655853 w 8023328"/>
              <a:gd name="connsiteY644" fmla="*/ 1281693 h 2380521"/>
              <a:gd name="connsiteX645" fmla="*/ 4585023 w 8023328"/>
              <a:gd name="connsiteY645" fmla="*/ 1281693 h 2380521"/>
              <a:gd name="connsiteX646" fmla="*/ 4599811 w 8023328"/>
              <a:gd name="connsiteY646" fmla="*/ 1294090 h 2380521"/>
              <a:gd name="connsiteX647" fmla="*/ 4585023 w 8023328"/>
              <a:gd name="connsiteY647" fmla="*/ 1307946 h 2380521"/>
              <a:gd name="connsiteX648" fmla="*/ 4570235 w 8023328"/>
              <a:gd name="connsiteY648" fmla="*/ 1294090 h 2380521"/>
              <a:gd name="connsiteX649" fmla="*/ 4585023 w 8023328"/>
              <a:gd name="connsiteY649" fmla="*/ 1281693 h 2380521"/>
              <a:gd name="connsiteX650" fmla="*/ 226355 w 8023328"/>
              <a:gd name="connsiteY650" fmla="*/ 1281693 h 2380521"/>
              <a:gd name="connsiteX651" fmla="*/ 238753 w 8023328"/>
              <a:gd name="connsiteY651" fmla="*/ 1296871 h 2380521"/>
              <a:gd name="connsiteX652" fmla="*/ 226355 w 8023328"/>
              <a:gd name="connsiteY652" fmla="*/ 1311291 h 2380521"/>
              <a:gd name="connsiteX653" fmla="*/ 212499 w 8023328"/>
              <a:gd name="connsiteY653" fmla="*/ 1296871 h 2380521"/>
              <a:gd name="connsiteX654" fmla="*/ 226355 w 8023328"/>
              <a:gd name="connsiteY654" fmla="*/ 1281693 h 2380521"/>
              <a:gd name="connsiteX655" fmla="*/ 155522 w 8023328"/>
              <a:gd name="connsiteY655" fmla="*/ 1281693 h 2380521"/>
              <a:gd name="connsiteX656" fmla="*/ 167919 w 8023328"/>
              <a:gd name="connsiteY656" fmla="*/ 1296871 h 2380521"/>
              <a:gd name="connsiteX657" fmla="*/ 155522 w 8023328"/>
              <a:gd name="connsiteY657" fmla="*/ 1311291 h 2380521"/>
              <a:gd name="connsiteX658" fmla="*/ 141666 w 8023328"/>
              <a:gd name="connsiteY658" fmla="*/ 1296871 h 2380521"/>
              <a:gd name="connsiteX659" fmla="*/ 155522 w 8023328"/>
              <a:gd name="connsiteY659" fmla="*/ 1281693 h 2380521"/>
              <a:gd name="connsiteX660" fmla="*/ 83234 w 8023328"/>
              <a:gd name="connsiteY660" fmla="*/ 1281693 h 2380521"/>
              <a:gd name="connsiteX661" fmla="*/ 97090 w 8023328"/>
              <a:gd name="connsiteY661" fmla="*/ 1296871 h 2380521"/>
              <a:gd name="connsiteX662" fmla="*/ 83234 w 8023328"/>
              <a:gd name="connsiteY662" fmla="*/ 1311291 h 2380521"/>
              <a:gd name="connsiteX663" fmla="*/ 70836 w 8023328"/>
              <a:gd name="connsiteY663" fmla="*/ 1296871 h 2380521"/>
              <a:gd name="connsiteX664" fmla="*/ 83234 w 8023328"/>
              <a:gd name="connsiteY664" fmla="*/ 1281693 h 2380521"/>
              <a:gd name="connsiteX665" fmla="*/ 11998 w 8023328"/>
              <a:gd name="connsiteY665" fmla="*/ 1281693 h 2380521"/>
              <a:gd name="connsiteX666" fmla="*/ 26239 w 8023328"/>
              <a:gd name="connsiteY666" fmla="*/ 1296871 h 2380521"/>
              <a:gd name="connsiteX667" fmla="*/ 11998 w 8023328"/>
              <a:gd name="connsiteY667" fmla="*/ 1311291 h 2380521"/>
              <a:gd name="connsiteX668" fmla="*/ 5 w 8023328"/>
              <a:gd name="connsiteY668" fmla="*/ 1296871 h 2380521"/>
              <a:gd name="connsiteX669" fmla="*/ 11998 w 8023328"/>
              <a:gd name="connsiteY669" fmla="*/ 1281693 h 2380521"/>
              <a:gd name="connsiteX670" fmla="*/ 7084322 w 8023328"/>
              <a:gd name="connsiteY670" fmla="*/ 1210863 h 2380521"/>
              <a:gd name="connsiteX671" fmla="*/ 7099111 w 8023328"/>
              <a:gd name="connsiteY671" fmla="*/ 1224719 h 2380521"/>
              <a:gd name="connsiteX672" fmla="*/ 7084322 w 8023328"/>
              <a:gd name="connsiteY672" fmla="*/ 1237116 h 2380521"/>
              <a:gd name="connsiteX673" fmla="*/ 7069533 w 8023328"/>
              <a:gd name="connsiteY673" fmla="*/ 1224719 h 2380521"/>
              <a:gd name="connsiteX674" fmla="*/ 7084322 w 8023328"/>
              <a:gd name="connsiteY674" fmla="*/ 1210863 h 2380521"/>
              <a:gd name="connsiteX675" fmla="*/ 7013492 w 8023328"/>
              <a:gd name="connsiteY675" fmla="*/ 1210863 h 2380521"/>
              <a:gd name="connsiteX676" fmla="*/ 7028280 w 8023328"/>
              <a:gd name="connsiteY676" fmla="*/ 1224719 h 2380521"/>
              <a:gd name="connsiteX677" fmla="*/ 7013492 w 8023328"/>
              <a:gd name="connsiteY677" fmla="*/ 1237116 h 2380521"/>
              <a:gd name="connsiteX678" fmla="*/ 6998704 w 8023328"/>
              <a:gd name="connsiteY678" fmla="*/ 1224719 h 2380521"/>
              <a:gd name="connsiteX679" fmla="*/ 7013492 w 8023328"/>
              <a:gd name="connsiteY679" fmla="*/ 1210863 h 2380521"/>
              <a:gd name="connsiteX680" fmla="*/ 6939085 w 8023328"/>
              <a:gd name="connsiteY680" fmla="*/ 1210863 h 2380521"/>
              <a:gd name="connsiteX681" fmla="*/ 6950753 w 8023328"/>
              <a:gd name="connsiteY681" fmla="*/ 1224719 h 2380521"/>
              <a:gd name="connsiteX682" fmla="*/ 6939085 w 8023328"/>
              <a:gd name="connsiteY682" fmla="*/ 1237116 h 2380521"/>
              <a:gd name="connsiteX683" fmla="*/ 6924500 w 8023328"/>
              <a:gd name="connsiteY683" fmla="*/ 1224719 h 2380521"/>
              <a:gd name="connsiteX684" fmla="*/ 6939085 w 8023328"/>
              <a:gd name="connsiteY684" fmla="*/ 1210863 h 2380521"/>
              <a:gd name="connsiteX685" fmla="*/ 6867525 w 8023328"/>
              <a:gd name="connsiteY685" fmla="*/ 1210863 h 2380521"/>
              <a:gd name="connsiteX686" fmla="*/ 6879922 w 8023328"/>
              <a:gd name="connsiteY686" fmla="*/ 1224719 h 2380521"/>
              <a:gd name="connsiteX687" fmla="*/ 6867525 w 8023328"/>
              <a:gd name="connsiteY687" fmla="*/ 1237116 h 2380521"/>
              <a:gd name="connsiteX688" fmla="*/ 6853669 w 8023328"/>
              <a:gd name="connsiteY688" fmla="*/ 1224719 h 2380521"/>
              <a:gd name="connsiteX689" fmla="*/ 6867525 w 8023328"/>
              <a:gd name="connsiteY689" fmla="*/ 1210863 h 2380521"/>
              <a:gd name="connsiteX690" fmla="*/ 6796696 w 8023328"/>
              <a:gd name="connsiteY690" fmla="*/ 1210863 h 2380521"/>
              <a:gd name="connsiteX691" fmla="*/ 6809093 w 8023328"/>
              <a:gd name="connsiteY691" fmla="*/ 1224719 h 2380521"/>
              <a:gd name="connsiteX692" fmla="*/ 6796696 w 8023328"/>
              <a:gd name="connsiteY692" fmla="*/ 1237116 h 2380521"/>
              <a:gd name="connsiteX693" fmla="*/ 6782840 w 8023328"/>
              <a:gd name="connsiteY693" fmla="*/ 1224719 h 2380521"/>
              <a:gd name="connsiteX694" fmla="*/ 6796696 w 8023328"/>
              <a:gd name="connsiteY694" fmla="*/ 1210863 h 2380521"/>
              <a:gd name="connsiteX695" fmla="*/ 6724405 w 8023328"/>
              <a:gd name="connsiteY695" fmla="*/ 1210863 h 2380521"/>
              <a:gd name="connsiteX696" fmla="*/ 6738261 w 8023328"/>
              <a:gd name="connsiteY696" fmla="*/ 1224719 h 2380521"/>
              <a:gd name="connsiteX697" fmla="*/ 6724405 w 8023328"/>
              <a:gd name="connsiteY697" fmla="*/ 1237116 h 2380521"/>
              <a:gd name="connsiteX698" fmla="*/ 6712008 w 8023328"/>
              <a:gd name="connsiteY698" fmla="*/ 1224719 h 2380521"/>
              <a:gd name="connsiteX699" fmla="*/ 6724405 w 8023328"/>
              <a:gd name="connsiteY699" fmla="*/ 1210863 h 2380521"/>
              <a:gd name="connsiteX700" fmla="*/ 6653576 w 8023328"/>
              <a:gd name="connsiteY700" fmla="*/ 1210863 h 2380521"/>
              <a:gd name="connsiteX701" fmla="*/ 6667432 w 8023328"/>
              <a:gd name="connsiteY701" fmla="*/ 1224719 h 2380521"/>
              <a:gd name="connsiteX702" fmla="*/ 6653576 w 8023328"/>
              <a:gd name="connsiteY702" fmla="*/ 1237116 h 2380521"/>
              <a:gd name="connsiteX703" fmla="*/ 6641179 w 8023328"/>
              <a:gd name="connsiteY703" fmla="*/ 1224719 h 2380521"/>
              <a:gd name="connsiteX704" fmla="*/ 6653576 w 8023328"/>
              <a:gd name="connsiteY704" fmla="*/ 1210863 h 2380521"/>
              <a:gd name="connsiteX705" fmla="*/ 6582745 w 8023328"/>
              <a:gd name="connsiteY705" fmla="*/ 1210863 h 2380521"/>
              <a:gd name="connsiteX706" fmla="*/ 6596601 w 8023328"/>
              <a:gd name="connsiteY706" fmla="*/ 1224719 h 2380521"/>
              <a:gd name="connsiteX707" fmla="*/ 6582745 w 8023328"/>
              <a:gd name="connsiteY707" fmla="*/ 1237116 h 2380521"/>
              <a:gd name="connsiteX708" fmla="*/ 6570348 w 8023328"/>
              <a:gd name="connsiteY708" fmla="*/ 1224719 h 2380521"/>
              <a:gd name="connsiteX709" fmla="*/ 6582745 w 8023328"/>
              <a:gd name="connsiteY709" fmla="*/ 1210863 h 2380521"/>
              <a:gd name="connsiteX710" fmla="*/ 6510933 w 8023328"/>
              <a:gd name="connsiteY710" fmla="*/ 1210863 h 2380521"/>
              <a:gd name="connsiteX711" fmla="*/ 6525722 w 8023328"/>
              <a:gd name="connsiteY711" fmla="*/ 1224719 h 2380521"/>
              <a:gd name="connsiteX712" fmla="*/ 6510933 w 8023328"/>
              <a:gd name="connsiteY712" fmla="*/ 1237116 h 2380521"/>
              <a:gd name="connsiteX713" fmla="*/ 6496144 w 8023328"/>
              <a:gd name="connsiteY713" fmla="*/ 1224719 h 2380521"/>
              <a:gd name="connsiteX714" fmla="*/ 6510933 w 8023328"/>
              <a:gd name="connsiteY714" fmla="*/ 1210863 h 2380521"/>
              <a:gd name="connsiteX715" fmla="*/ 6440492 w 8023328"/>
              <a:gd name="connsiteY715" fmla="*/ 1210863 h 2380521"/>
              <a:gd name="connsiteX716" fmla="*/ 6454911 w 8023328"/>
              <a:gd name="connsiteY716" fmla="*/ 1224719 h 2380521"/>
              <a:gd name="connsiteX717" fmla="*/ 6440492 w 8023328"/>
              <a:gd name="connsiteY717" fmla="*/ 1237116 h 2380521"/>
              <a:gd name="connsiteX718" fmla="*/ 6425315 w 8023328"/>
              <a:gd name="connsiteY718" fmla="*/ 1224719 h 2380521"/>
              <a:gd name="connsiteX719" fmla="*/ 6440492 w 8023328"/>
              <a:gd name="connsiteY719" fmla="*/ 1210863 h 2380521"/>
              <a:gd name="connsiteX720" fmla="*/ 6368340 w 8023328"/>
              <a:gd name="connsiteY720" fmla="*/ 1210863 h 2380521"/>
              <a:gd name="connsiteX721" fmla="*/ 6380737 w 8023328"/>
              <a:gd name="connsiteY721" fmla="*/ 1224719 h 2380521"/>
              <a:gd name="connsiteX722" fmla="*/ 6368340 w 8023328"/>
              <a:gd name="connsiteY722" fmla="*/ 1237116 h 2380521"/>
              <a:gd name="connsiteX723" fmla="*/ 6354484 w 8023328"/>
              <a:gd name="connsiteY723" fmla="*/ 1224719 h 2380521"/>
              <a:gd name="connsiteX724" fmla="*/ 6368340 w 8023328"/>
              <a:gd name="connsiteY724" fmla="*/ 1210863 h 2380521"/>
              <a:gd name="connsiteX725" fmla="*/ 6297511 w 8023328"/>
              <a:gd name="connsiteY725" fmla="*/ 1210863 h 2380521"/>
              <a:gd name="connsiteX726" fmla="*/ 6309908 w 8023328"/>
              <a:gd name="connsiteY726" fmla="*/ 1224719 h 2380521"/>
              <a:gd name="connsiteX727" fmla="*/ 6297511 w 8023328"/>
              <a:gd name="connsiteY727" fmla="*/ 1237116 h 2380521"/>
              <a:gd name="connsiteX728" fmla="*/ 6283655 w 8023328"/>
              <a:gd name="connsiteY728" fmla="*/ 1224719 h 2380521"/>
              <a:gd name="connsiteX729" fmla="*/ 6297511 w 8023328"/>
              <a:gd name="connsiteY729" fmla="*/ 1210863 h 2380521"/>
              <a:gd name="connsiteX730" fmla="*/ 6226679 w 8023328"/>
              <a:gd name="connsiteY730" fmla="*/ 1210863 h 2380521"/>
              <a:gd name="connsiteX731" fmla="*/ 6239076 w 8023328"/>
              <a:gd name="connsiteY731" fmla="*/ 1224719 h 2380521"/>
              <a:gd name="connsiteX732" fmla="*/ 6226679 w 8023328"/>
              <a:gd name="connsiteY732" fmla="*/ 1237116 h 2380521"/>
              <a:gd name="connsiteX733" fmla="*/ 6212823 w 8023328"/>
              <a:gd name="connsiteY733" fmla="*/ 1224719 h 2380521"/>
              <a:gd name="connsiteX734" fmla="*/ 6226679 w 8023328"/>
              <a:gd name="connsiteY734" fmla="*/ 1210863 h 2380521"/>
              <a:gd name="connsiteX735" fmla="*/ 6154391 w 8023328"/>
              <a:gd name="connsiteY735" fmla="*/ 1210863 h 2380521"/>
              <a:gd name="connsiteX736" fmla="*/ 6168247 w 8023328"/>
              <a:gd name="connsiteY736" fmla="*/ 1224719 h 2380521"/>
              <a:gd name="connsiteX737" fmla="*/ 6154391 w 8023328"/>
              <a:gd name="connsiteY737" fmla="*/ 1237116 h 2380521"/>
              <a:gd name="connsiteX738" fmla="*/ 6141994 w 8023328"/>
              <a:gd name="connsiteY738" fmla="*/ 1224719 h 2380521"/>
              <a:gd name="connsiteX739" fmla="*/ 6154391 w 8023328"/>
              <a:gd name="connsiteY739" fmla="*/ 1210863 h 2380521"/>
              <a:gd name="connsiteX740" fmla="*/ 6083559 w 8023328"/>
              <a:gd name="connsiteY740" fmla="*/ 1210863 h 2380521"/>
              <a:gd name="connsiteX741" fmla="*/ 6097415 w 8023328"/>
              <a:gd name="connsiteY741" fmla="*/ 1224719 h 2380521"/>
              <a:gd name="connsiteX742" fmla="*/ 6083559 w 8023328"/>
              <a:gd name="connsiteY742" fmla="*/ 1237116 h 2380521"/>
              <a:gd name="connsiteX743" fmla="*/ 6071162 w 8023328"/>
              <a:gd name="connsiteY743" fmla="*/ 1224719 h 2380521"/>
              <a:gd name="connsiteX744" fmla="*/ 6083559 w 8023328"/>
              <a:gd name="connsiteY744" fmla="*/ 1210863 h 2380521"/>
              <a:gd name="connsiteX745" fmla="*/ 6009356 w 8023328"/>
              <a:gd name="connsiteY745" fmla="*/ 1210863 h 2380521"/>
              <a:gd name="connsiteX746" fmla="*/ 6023212 w 8023328"/>
              <a:gd name="connsiteY746" fmla="*/ 1224719 h 2380521"/>
              <a:gd name="connsiteX747" fmla="*/ 6009356 w 8023328"/>
              <a:gd name="connsiteY747" fmla="*/ 1237116 h 2380521"/>
              <a:gd name="connsiteX748" fmla="*/ 5996959 w 8023328"/>
              <a:gd name="connsiteY748" fmla="*/ 1224719 h 2380521"/>
              <a:gd name="connsiteX749" fmla="*/ 6009356 w 8023328"/>
              <a:gd name="connsiteY749" fmla="*/ 1210863 h 2380521"/>
              <a:gd name="connsiteX750" fmla="*/ 5940548 w 8023328"/>
              <a:gd name="connsiteY750" fmla="*/ 1210863 h 2380521"/>
              <a:gd name="connsiteX751" fmla="*/ 5955726 w 8023328"/>
              <a:gd name="connsiteY751" fmla="*/ 1224719 h 2380521"/>
              <a:gd name="connsiteX752" fmla="*/ 5940548 w 8023328"/>
              <a:gd name="connsiteY752" fmla="*/ 1237116 h 2380521"/>
              <a:gd name="connsiteX753" fmla="*/ 5926130 w 8023328"/>
              <a:gd name="connsiteY753" fmla="*/ 1224719 h 2380521"/>
              <a:gd name="connsiteX754" fmla="*/ 5940548 w 8023328"/>
              <a:gd name="connsiteY754" fmla="*/ 1210863 h 2380521"/>
              <a:gd name="connsiteX755" fmla="*/ 5870088 w 8023328"/>
              <a:gd name="connsiteY755" fmla="*/ 1210863 h 2380521"/>
              <a:gd name="connsiteX756" fmla="*/ 5884877 w 8023328"/>
              <a:gd name="connsiteY756" fmla="*/ 1224719 h 2380521"/>
              <a:gd name="connsiteX757" fmla="*/ 5870088 w 8023328"/>
              <a:gd name="connsiteY757" fmla="*/ 1237116 h 2380521"/>
              <a:gd name="connsiteX758" fmla="*/ 5855299 w 8023328"/>
              <a:gd name="connsiteY758" fmla="*/ 1224719 h 2380521"/>
              <a:gd name="connsiteX759" fmla="*/ 5870088 w 8023328"/>
              <a:gd name="connsiteY759" fmla="*/ 1210863 h 2380521"/>
              <a:gd name="connsiteX760" fmla="*/ 5799257 w 8023328"/>
              <a:gd name="connsiteY760" fmla="*/ 1210863 h 2380521"/>
              <a:gd name="connsiteX761" fmla="*/ 5814045 w 8023328"/>
              <a:gd name="connsiteY761" fmla="*/ 1224719 h 2380521"/>
              <a:gd name="connsiteX762" fmla="*/ 5799257 w 8023328"/>
              <a:gd name="connsiteY762" fmla="*/ 1237116 h 2380521"/>
              <a:gd name="connsiteX763" fmla="*/ 5784469 w 8023328"/>
              <a:gd name="connsiteY763" fmla="*/ 1224719 h 2380521"/>
              <a:gd name="connsiteX764" fmla="*/ 5799257 w 8023328"/>
              <a:gd name="connsiteY764" fmla="*/ 1210863 h 2380521"/>
              <a:gd name="connsiteX765" fmla="*/ 5724122 w 8023328"/>
              <a:gd name="connsiteY765" fmla="*/ 1210863 h 2380521"/>
              <a:gd name="connsiteX766" fmla="*/ 5736519 w 8023328"/>
              <a:gd name="connsiteY766" fmla="*/ 1225651 h 2380521"/>
              <a:gd name="connsiteX767" fmla="*/ 5724122 w 8023328"/>
              <a:gd name="connsiteY767" fmla="*/ 1240439 h 2380521"/>
              <a:gd name="connsiteX768" fmla="*/ 5710266 w 8023328"/>
              <a:gd name="connsiteY768" fmla="*/ 1225651 h 2380521"/>
              <a:gd name="connsiteX769" fmla="*/ 5724122 w 8023328"/>
              <a:gd name="connsiteY769" fmla="*/ 1210863 h 2380521"/>
              <a:gd name="connsiteX770" fmla="*/ 5653291 w 8023328"/>
              <a:gd name="connsiteY770" fmla="*/ 1210863 h 2380521"/>
              <a:gd name="connsiteX771" fmla="*/ 5665688 w 8023328"/>
              <a:gd name="connsiteY771" fmla="*/ 1225651 h 2380521"/>
              <a:gd name="connsiteX772" fmla="*/ 5653291 w 8023328"/>
              <a:gd name="connsiteY772" fmla="*/ 1240439 h 2380521"/>
              <a:gd name="connsiteX773" fmla="*/ 5639435 w 8023328"/>
              <a:gd name="connsiteY773" fmla="*/ 1225651 h 2380521"/>
              <a:gd name="connsiteX774" fmla="*/ 5653291 w 8023328"/>
              <a:gd name="connsiteY774" fmla="*/ 1210863 h 2380521"/>
              <a:gd name="connsiteX775" fmla="*/ 5582461 w 8023328"/>
              <a:gd name="connsiteY775" fmla="*/ 1210863 h 2380521"/>
              <a:gd name="connsiteX776" fmla="*/ 5594858 w 8023328"/>
              <a:gd name="connsiteY776" fmla="*/ 1225651 h 2380521"/>
              <a:gd name="connsiteX777" fmla="*/ 5582461 w 8023328"/>
              <a:gd name="connsiteY777" fmla="*/ 1240439 h 2380521"/>
              <a:gd name="connsiteX778" fmla="*/ 5568605 w 8023328"/>
              <a:gd name="connsiteY778" fmla="*/ 1225651 h 2380521"/>
              <a:gd name="connsiteX779" fmla="*/ 5582461 w 8023328"/>
              <a:gd name="connsiteY779" fmla="*/ 1210863 h 2380521"/>
              <a:gd name="connsiteX780" fmla="*/ 5510171 w 8023328"/>
              <a:gd name="connsiteY780" fmla="*/ 1210863 h 2380521"/>
              <a:gd name="connsiteX781" fmla="*/ 5524027 w 8023328"/>
              <a:gd name="connsiteY781" fmla="*/ 1225651 h 2380521"/>
              <a:gd name="connsiteX782" fmla="*/ 5510171 w 8023328"/>
              <a:gd name="connsiteY782" fmla="*/ 1240439 h 2380521"/>
              <a:gd name="connsiteX783" fmla="*/ 5497774 w 8023328"/>
              <a:gd name="connsiteY783" fmla="*/ 1225651 h 2380521"/>
              <a:gd name="connsiteX784" fmla="*/ 5510171 w 8023328"/>
              <a:gd name="connsiteY784" fmla="*/ 1210863 h 2380521"/>
              <a:gd name="connsiteX785" fmla="*/ 5438937 w 8023328"/>
              <a:gd name="connsiteY785" fmla="*/ 1210863 h 2380521"/>
              <a:gd name="connsiteX786" fmla="*/ 5453178 w 8023328"/>
              <a:gd name="connsiteY786" fmla="*/ 1225651 h 2380521"/>
              <a:gd name="connsiteX787" fmla="*/ 5438937 w 8023328"/>
              <a:gd name="connsiteY787" fmla="*/ 1240439 h 2380521"/>
              <a:gd name="connsiteX788" fmla="*/ 5426945 w 8023328"/>
              <a:gd name="connsiteY788" fmla="*/ 1225651 h 2380521"/>
              <a:gd name="connsiteX789" fmla="*/ 5438937 w 8023328"/>
              <a:gd name="connsiteY789" fmla="*/ 1210863 h 2380521"/>
              <a:gd name="connsiteX790" fmla="*/ 5367530 w 8023328"/>
              <a:gd name="connsiteY790" fmla="*/ 1210863 h 2380521"/>
              <a:gd name="connsiteX791" fmla="*/ 5382318 w 8023328"/>
              <a:gd name="connsiteY791" fmla="*/ 1225651 h 2380521"/>
              <a:gd name="connsiteX792" fmla="*/ 5367530 w 8023328"/>
              <a:gd name="connsiteY792" fmla="*/ 1240439 h 2380521"/>
              <a:gd name="connsiteX793" fmla="*/ 5352742 w 8023328"/>
              <a:gd name="connsiteY793" fmla="*/ 1225651 h 2380521"/>
              <a:gd name="connsiteX794" fmla="*/ 5367530 w 8023328"/>
              <a:gd name="connsiteY794" fmla="*/ 1210863 h 2380521"/>
              <a:gd name="connsiteX795" fmla="*/ 5296699 w 8023328"/>
              <a:gd name="connsiteY795" fmla="*/ 1210863 h 2380521"/>
              <a:gd name="connsiteX796" fmla="*/ 5311488 w 8023328"/>
              <a:gd name="connsiteY796" fmla="*/ 1225651 h 2380521"/>
              <a:gd name="connsiteX797" fmla="*/ 5296699 w 8023328"/>
              <a:gd name="connsiteY797" fmla="*/ 1240439 h 2380521"/>
              <a:gd name="connsiteX798" fmla="*/ 5281910 w 8023328"/>
              <a:gd name="connsiteY798" fmla="*/ 1225651 h 2380521"/>
              <a:gd name="connsiteX799" fmla="*/ 5296699 w 8023328"/>
              <a:gd name="connsiteY799" fmla="*/ 1210863 h 2380521"/>
              <a:gd name="connsiteX800" fmla="*/ 5225869 w 8023328"/>
              <a:gd name="connsiteY800" fmla="*/ 1210863 h 2380521"/>
              <a:gd name="connsiteX801" fmla="*/ 5240657 w 8023328"/>
              <a:gd name="connsiteY801" fmla="*/ 1225651 h 2380521"/>
              <a:gd name="connsiteX802" fmla="*/ 5225869 w 8023328"/>
              <a:gd name="connsiteY802" fmla="*/ 1240439 h 2380521"/>
              <a:gd name="connsiteX803" fmla="*/ 5211081 w 8023328"/>
              <a:gd name="connsiteY803" fmla="*/ 1225651 h 2380521"/>
              <a:gd name="connsiteX804" fmla="*/ 5225869 w 8023328"/>
              <a:gd name="connsiteY804" fmla="*/ 1210863 h 2380521"/>
              <a:gd name="connsiteX805" fmla="*/ 5154105 w 8023328"/>
              <a:gd name="connsiteY805" fmla="*/ 1210863 h 2380521"/>
              <a:gd name="connsiteX806" fmla="*/ 5166502 w 8023328"/>
              <a:gd name="connsiteY806" fmla="*/ 1225651 h 2380521"/>
              <a:gd name="connsiteX807" fmla="*/ 5154105 w 8023328"/>
              <a:gd name="connsiteY807" fmla="*/ 1240439 h 2380521"/>
              <a:gd name="connsiteX808" fmla="*/ 5140249 w 8023328"/>
              <a:gd name="connsiteY808" fmla="*/ 1225651 h 2380521"/>
              <a:gd name="connsiteX809" fmla="*/ 5154105 w 8023328"/>
              <a:gd name="connsiteY809" fmla="*/ 1210863 h 2380521"/>
              <a:gd name="connsiteX810" fmla="*/ 5083276 w 8023328"/>
              <a:gd name="connsiteY810" fmla="*/ 1210863 h 2380521"/>
              <a:gd name="connsiteX811" fmla="*/ 5095673 w 8023328"/>
              <a:gd name="connsiteY811" fmla="*/ 1225651 h 2380521"/>
              <a:gd name="connsiteX812" fmla="*/ 5083276 w 8023328"/>
              <a:gd name="connsiteY812" fmla="*/ 1240439 h 2380521"/>
              <a:gd name="connsiteX813" fmla="*/ 5069420 w 8023328"/>
              <a:gd name="connsiteY813" fmla="*/ 1225651 h 2380521"/>
              <a:gd name="connsiteX814" fmla="*/ 5083276 w 8023328"/>
              <a:gd name="connsiteY814" fmla="*/ 1210863 h 2380521"/>
              <a:gd name="connsiteX815" fmla="*/ 5012445 w 8023328"/>
              <a:gd name="connsiteY815" fmla="*/ 1210863 h 2380521"/>
              <a:gd name="connsiteX816" fmla="*/ 5024842 w 8023328"/>
              <a:gd name="connsiteY816" fmla="*/ 1225651 h 2380521"/>
              <a:gd name="connsiteX817" fmla="*/ 5012445 w 8023328"/>
              <a:gd name="connsiteY817" fmla="*/ 1240439 h 2380521"/>
              <a:gd name="connsiteX818" fmla="*/ 4998589 w 8023328"/>
              <a:gd name="connsiteY818" fmla="*/ 1225651 h 2380521"/>
              <a:gd name="connsiteX819" fmla="*/ 5012445 w 8023328"/>
              <a:gd name="connsiteY819" fmla="*/ 1210863 h 2380521"/>
              <a:gd name="connsiteX820" fmla="*/ 4940157 w 8023328"/>
              <a:gd name="connsiteY820" fmla="*/ 1210863 h 2380521"/>
              <a:gd name="connsiteX821" fmla="*/ 4954013 w 8023328"/>
              <a:gd name="connsiteY821" fmla="*/ 1225651 h 2380521"/>
              <a:gd name="connsiteX822" fmla="*/ 4940157 w 8023328"/>
              <a:gd name="connsiteY822" fmla="*/ 1240439 h 2380521"/>
              <a:gd name="connsiteX823" fmla="*/ 4927760 w 8023328"/>
              <a:gd name="connsiteY823" fmla="*/ 1225651 h 2380521"/>
              <a:gd name="connsiteX824" fmla="*/ 4940157 w 8023328"/>
              <a:gd name="connsiteY824" fmla="*/ 1210863 h 2380521"/>
              <a:gd name="connsiteX825" fmla="*/ 4865953 w 8023328"/>
              <a:gd name="connsiteY825" fmla="*/ 1210863 h 2380521"/>
              <a:gd name="connsiteX826" fmla="*/ 4879809 w 8023328"/>
              <a:gd name="connsiteY826" fmla="*/ 1225651 h 2380521"/>
              <a:gd name="connsiteX827" fmla="*/ 4865953 w 8023328"/>
              <a:gd name="connsiteY827" fmla="*/ 1240439 h 2380521"/>
              <a:gd name="connsiteX828" fmla="*/ 4853556 w 8023328"/>
              <a:gd name="connsiteY828" fmla="*/ 1225651 h 2380521"/>
              <a:gd name="connsiteX829" fmla="*/ 4865953 w 8023328"/>
              <a:gd name="connsiteY829" fmla="*/ 1210863 h 2380521"/>
              <a:gd name="connsiteX830" fmla="*/ 4795122 w 8023328"/>
              <a:gd name="connsiteY830" fmla="*/ 1210863 h 2380521"/>
              <a:gd name="connsiteX831" fmla="*/ 4808978 w 8023328"/>
              <a:gd name="connsiteY831" fmla="*/ 1225651 h 2380521"/>
              <a:gd name="connsiteX832" fmla="*/ 4795122 w 8023328"/>
              <a:gd name="connsiteY832" fmla="*/ 1240439 h 2380521"/>
              <a:gd name="connsiteX833" fmla="*/ 4782725 w 8023328"/>
              <a:gd name="connsiteY833" fmla="*/ 1225651 h 2380521"/>
              <a:gd name="connsiteX834" fmla="*/ 4795122 w 8023328"/>
              <a:gd name="connsiteY834" fmla="*/ 1210863 h 2380521"/>
              <a:gd name="connsiteX835" fmla="*/ 4726684 w 8023328"/>
              <a:gd name="connsiteY835" fmla="*/ 1210863 h 2380521"/>
              <a:gd name="connsiteX836" fmla="*/ 4741472 w 8023328"/>
              <a:gd name="connsiteY836" fmla="*/ 1225651 h 2380521"/>
              <a:gd name="connsiteX837" fmla="*/ 4726684 w 8023328"/>
              <a:gd name="connsiteY837" fmla="*/ 1240439 h 2380521"/>
              <a:gd name="connsiteX838" fmla="*/ 4711896 w 8023328"/>
              <a:gd name="connsiteY838" fmla="*/ 1225651 h 2380521"/>
              <a:gd name="connsiteX839" fmla="*/ 4726684 w 8023328"/>
              <a:gd name="connsiteY839" fmla="*/ 1210863 h 2380521"/>
              <a:gd name="connsiteX840" fmla="*/ 4655853 w 8023328"/>
              <a:gd name="connsiteY840" fmla="*/ 1210863 h 2380521"/>
              <a:gd name="connsiteX841" fmla="*/ 4670642 w 8023328"/>
              <a:gd name="connsiteY841" fmla="*/ 1225651 h 2380521"/>
              <a:gd name="connsiteX842" fmla="*/ 4655853 w 8023328"/>
              <a:gd name="connsiteY842" fmla="*/ 1240439 h 2380521"/>
              <a:gd name="connsiteX843" fmla="*/ 4641064 w 8023328"/>
              <a:gd name="connsiteY843" fmla="*/ 1225651 h 2380521"/>
              <a:gd name="connsiteX844" fmla="*/ 4655853 w 8023328"/>
              <a:gd name="connsiteY844" fmla="*/ 1210863 h 2380521"/>
              <a:gd name="connsiteX845" fmla="*/ 4585023 w 8023328"/>
              <a:gd name="connsiteY845" fmla="*/ 1210863 h 2380521"/>
              <a:gd name="connsiteX846" fmla="*/ 4599811 w 8023328"/>
              <a:gd name="connsiteY846" fmla="*/ 1225651 h 2380521"/>
              <a:gd name="connsiteX847" fmla="*/ 4585023 w 8023328"/>
              <a:gd name="connsiteY847" fmla="*/ 1240439 h 2380521"/>
              <a:gd name="connsiteX848" fmla="*/ 4570235 w 8023328"/>
              <a:gd name="connsiteY848" fmla="*/ 1225651 h 2380521"/>
              <a:gd name="connsiteX849" fmla="*/ 4585023 w 8023328"/>
              <a:gd name="connsiteY849" fmla="*/ 1210863 h 2380521"/>
              <a:gd name="connsiteX850" fmla="*/ 4513260 w 8023328"/>
              <a:gd name="connsiteY850" fmla="*/ 1210863 h 2380521"/>
              <a:gd name="connsiteX851" fmla="*/ 4525657 w 8023328"/>
              <a:gd name="connsiteY851" fmla="*/ 1225651 h 2380521"/>
              <a:gd name="connsiteX852" fmla="*/ 4513260 w 8023328"/>
              <a:gd name="connsiteY852" fmla="*/ 1240439 h 2380521"/>
              <a:gd name="connsiteX853" fmla="*/ 4499404 w 8023328"/>
              <a:gd name="connsiteY853" fmla="*/ 1225651 h 2380521"/>
              <a:gd name="connsiteX854" fmla="*/ 4513260 w 8023328"/>
              <a:gd name="connsiteY854" fmla="*/ 1210863 h 2380521"/>
              <a:gd name="connsiteX855" fmla="*/ 4439056 w 8023328"/>
              <a:gd name="connsiteY855" fmla="*/ 1210863 h 2380521"/>
              <a:gd name="connsiteX856" fmla="*/ 4451453 w 8023328"/>
              <a:gd name="connsiteY856" fmla="*/ 1225651 h 2380521"/>
              <a:gd name="connsiteX857" fmla="*/ 4439056 w 8023328"/>
              <a:gd name="connsiteY857" fmla="*/ 1240439 h 2380521"/>
              <a:gd name="connsiteX858" fmla="*/ 4425200 w 8023328"/>
              <a:gd name="connsiteY858" fmla="*/ 1225651 h 2380521"/>
              <a:gd name="connsiteX859" fmla="*/ 4439056 w 8023328"/>
              <a:gd name="connsiteY859" fmla="*/ 1210863 h 2380521"/>
              <a:gd name="connsiteX860" fmla="*/ 4366768 w 8023328"/>
              <a:gd name="connsiteY860" fmla="*/ 1210863 h 2380521"/>
              <a:gd name="connsiteX861" fmla="*/ 4380624 w 8023328"/>
              <a:gd name="connsiteY861" fmla="*/ 1225651 h 2380521"/>
              <a:gd name="connsiteX862" fmla="*/ 4366768 w 8023328"/>
              <a:gd name="connsiteY862" fmla="*/ 1240439 h 2380521"/>
              <a:gd name="connsiteX863" fmla="*/ 4354371 w 8023328"/>
              <a:gd name="connsiteY863" fmla="*/ 1225651 h 2380521"/>
              <a:gd name="connsiteX864" fmla="*/ 4366768 w 8023328"/>
              <a:gd name="connsiteY864" fmla="*/ 1210863 h 2380521"/>
              <a:gd name="connsiteX865" fmla="*/ 4295937 w 8023328"/>
              <a:gd name="connsiteY865" fmla="*/ 1210863 h 2380521"/>
              <a:gd name="connsiteX866" fmla="*/ 4309793 w 8023328"/>
              <a:gd name="connsiteY866" fmla="*/ 1225651 h 2380521"/>
              <a:gd name="connsiteX867" fmla="*/ 4295937 w 8023328"/>
              <a:gd name="connsiteY867" fmla="*/ 1240439 h 2380521"/>
              <a:gd name="connsiteX868" fmla="*/ 4283540 w 8023328"/>
              <a:gd name="connsiteY868" fmla="*/ 1225651 h 2380521"/>
              <a:gd name="connsiteX869" fmla="*/ 4295937 w 8023328"/>
              <a:gd name="connsiteY869" fmla="*/ 1210863 h 2380521"/>
              <a:gd name="connsiteX870" fmla="*/ 368953 w 8023328"/>
              <a:gd name="connsiteY870" fmla="*/ 1210863 h 2380521"/>
              <a:gd name="connsiteX871" fmla="*/ 383742 w 8023328"/>
              <a:gd name="connsiteY871" fmla="*/ 1225651 h 2380521"/>
              <a:gd name="connsiteX872" fmla="*/ 368953 w 8023328"/>
              <a:gd name="connsiteY872" fmla="*/ 1240439 h 2380521"/>
              <a:gd name="connsiteX873" fmla="*/ 354165 w 8023328"/>
              <a:gd name="connsiteY873" fmla="*/ 1225651 h 2380521"/>
              <a:gd name="connsiteX874" fmla="*/ 368953 w 8023328"/>
              <a:gd name="connsiteY874" fmla="*/ 1210863 h 2380521"/>
              <a:gd name="connsiteX875" fmla="*/ 297189 w 8023328"/>
              <a:gd name="connsiteY875" fmla="*/ 1210863 h 2380521"/>
              <a:gd name="connsiteX876" fmla="*/ 309586 w 8023328"/>
              <a:gd name="connsiteY876" fmla="*/ 1225651 h 2380521"/>
              <a:gd name="connsiteX877" fmla="*/ 297189 w 8023328"/>
              <a:gd name="connsiteY877" fmla="*/ 1240439 h 2380521"/>
              <a:gd name="connsiteX878" fmla="*/ 283334 w 8023328"/>
              <a:gd name="connsiteY878" fmla="*/ 1225651 h 2380521"/>
              <a:gd name="connsiteX879" fmla="*/ 297189 w 8023328"/>
              <a:gd name="connsiteY879" fmla="*/ 1210863 h 2380521"/>
              <a:gd name="connsiteX880" fmla="*/ 226361 w 8023328"/>
              <a:gd name="connsiteY880" fmla="*/ 1210863 h 2380521"/>
              <a:gd name="connsiteX881" fmla="*/ 238759 w 8023328"/>
              <a:gd name="connsiteY881" fmla="*/ 1225651 h 2380521"/>
              <a:gd name="connsiteX882" fmla="*/ 226361 w 8023328"/>
              <a:gd name="connsiteY882" fmla="*/ 1240439 h 2380521"/>
              <a:gd name="connsiteX883" fmla="*/ 212504 w 8023328"/>
              <a:gd name="connsiteY883" fmla="*/ 1225651 h 2380521"/>
              <a:gd name="connsiteX884" fmla="*/ 226361 w 8023328"/>
              <a:gd name="connsiteY884" fmla="*/ 1210863 h 2380521"/>
              <a:gd name="connsiteX885" fmla="*/ 155527 w 8023328"/>
              <a:gd name="connsiteY885" fmla="*/ 1210863 h 2380521"/>
              <a:gd name="connsiteX886" fmla="*/ 167924 w 8023328"/>
              <a:gd name="connsiteY886" fmla="*/ 1225651 h 2380521"/>
              <a:gd name="connsiteX887" fmla="*/ 155527 w 8023328"/>
              <a:gd name="connsiteY887" fmla="*/ 1240439 h 2380521"/>
              <a:gd name="connsiteX888" fmla="*/ 141671 w 8023328"/>
              <a:gd name="connsiteY888" fmla="*/ 1225651 h 2380521"/>
              <a:gd name="connsiteX889" fmla="*/ 155527 w 8023328"/>
              <a:gd name="connsiteY889" fmla="*/ 1210863 h 2380521"/>
              <a:gd name="connsiteX890" fmla="*/ 83239 w 8023328"/>
              <a:gd name="connsiteY890" fmla="*/ 1210863 h 2380521"/>
              <a:gd name="connsiteX891" fmla="*/ 97095 w 8023328"/>
              <a:gd name="connsiteY891" fmla="*/ 1225651 h 2380521"/>
              <a:gd name="connsiteX892" fmla="*/ 83239 w 8023328"/>
              <a:gd name="connsiteY892" fmla="*/ 1240439 h 2380521"/>
              <a:gd name="connsiteX893" fmla="*/ 70841 w 8023328"/>
              <a:gd name="connsiteY893" fmla="*/ 1225651 h 2380521"/>
              <a:gd name="connsiteX894" fmla="*/ 83239 w 8023328"/>
              <a:gd name="connsiteY894" fmla="*/ 1210863 h 2380521"/>
              <a:gd name="connsiteX895" fmla="*/ 12003 w 8023328"/>
              <a:gd name="connsiteY895" fmla="*/ 1210863 h 2380521"/>
              <a:gd name="connsiteX896" fmla="*/ 26244 w 8023328"/>
              <a:gd name="connsiteY896" fmla="*/ 1225651 h 2380521"/>
              <a:gd name="connsiteX897" fmla="*/ 12003 w 8023328"/>
              <a:gd name="connsiteY897" fmla="*/ 1240439 h 2380521"/>
              <a:gd name="connsiteX898" fmla="*/ 10 w 8023328"/>
              <a:gd name="connsiteY898" fmla="*/ 1225651 h 2380521"/>
              <a:gd name="connsiteX899" fmla="*/ 12003 w 8023328"/>
              <a:gd name="connsiteY899" fmla="*/ 1210863 h 2380521"/>
              <a:gd name="connsiteX900" fmla="*/ 7013492 w 8023328"/>
              <a:gd name="connsiteY900" fmla="*/ 1140032 h 2380521"/>
              <a:gd name="connsiteX901" fmla="*/ 7028280 w 8023328"/>
              <a:gd name="connsiteY901" fmla="*/ 1152429 h 2380521"/>
              <a:gd name="connsiteX902" fmla="*/ 7013492 w 8023328"/>
              <a:gd name="connsiteY902" fmla="*/ 1166286 h 2380521"/>
              <a:gd name="connsiteX903" fmla="*/ 6998704 w 8023328"/>
              <a:gd name="connsiteY903" fmla="*/ 1152429 h 2380521"/>
              <a:gd name="connsiteX904" fmla="*/ 7013492 w 8023328"/>
              <a:gd name="connsiteY904" fmla="*/ 1140032 h 2380521"/>
              <a:gd name="connsiteX905" fmla="*/ 6939085 w 8023328"/>
              <a:gd name="connsiteY905" fmla="*/ 1140032 h 2380521"/>
              <a:gd name="connsiteX906" fmla="*/ 6950753 w 8023328"/>
              <a:gd name="connsiteY906" fmla="*/ 1152429 h 2380521"/>
              <a:gd name="connsiteX907" fmla="*/ 6939085 w 8023328"/>
              <a:gd name="connsiteY907" fmla="*/ 1166286 h 2380521"/>
              <a:gd name="connsiteX908" fmla="*/ 6924500 w 8023328"/>
              <a:gd name="connsiteY908" fmla="*/ 1152429 h 2380521"/>
              <a:gd name="connsiteX909" fmla="*/ 6939085 w 8023328"/>
              <a:gd name="connsiteY909" fmla="*/ 1140032 h 2380521"/>
              <a:gd name="connsiteX910" fmla="*/ 6867525 w 8023328"/>
              <a:gd name="connsiteY910" fmla="*/ 1140032 h 2380521"/>
              <a:gd name="connsiteX911" fmla="*/ 6879922 w 8023328"/>
              <a:gd name="connsiteY911" fmla="*/ 1153888 h 2380521"/>
              <a:gd name="connsiteX912" fmla="*/ 6867525 w 8023328"/>
              <a:gd name="connsiteY912" fmla="*/ 1166286 h 2380521"/>
              <a:gd name="connsiteX913" fmla="*/ 6853669 w 8023328"/>
              <a:gd name="connsiteY913" fmla="*/ 1153888 h 2380521"/>
              <a:gd name="connsiteX914" fmla="*/ 6867525 w 8023328"/>
              <a:gd name="connsiteY914" fmla="*/ 1140032 h 2380521"/>
              <a:gd name="connsiteX915" fmla="*/ 6796696 w 8023328"/>
              <a:gd name="connsiteY915" fmla="*/ 1140032 h 2380521"/>
              <a:gd name="connsiteX916" fmla="*/ 6809093 w 8023328"/>
              <a:gd name="connsiteY916" fmla="*/ 1153888 h 2380521"/>
              <a:gd name="connsiteX917" fmla="*/ 6796696 w 8023328"/>
              <a:gd name="connsiteY917" fmla="*/ 1166286 h 2380521"/>
              <a:gd name="connsiteX918" fmla="*/ 6782840 w 8023328"/>
              <a:gd name="connsiteY918" fmla="*/ 1153888 h 2380521"/>
              <a:gd name="connsiteX919" fmla="*/ 6796696 w 8023328"/>
              <a:gd name="connsiteY919" fmla="*/ 1140032 h 2380521"/>
              <a:gd name="connsiteX920" fmla="*/ 6724405 w 8023328"/>
              <a:gd name="connsiteY920" fmla="*/ 1140032 h 2380521"/>
              <a:gd name="connsiteX921" fmla="*/ 6738261 w 8023328"/>
              <a:gd name="connsiteY921" fmla="*/ 1153888 h 2380521"/>
              <a:gd name="connsiteX922" fmla="*/ 6724405 w 8023328"/>
              <a:gd name="connsiteY922" fmla="*/ 1166286 h 2380521"/>
              <a:gd name="connsiteX923" fmla="*/ 6712008 w 8023328"/>
              <a:gd name="connsiteY923" fmla="*/ 1153888 h 2380521"/>
              <a:gd name="connsiteX924" fmla="*/ 6724405 w 8023328"/>
              <a:gd name="connsiteY924" fmla="*/ 1140032 h 2380521"/>
              <a:gd name="connsiteX925" fmla="*/ 6653576 w 8023328"/>
              <a:gd name="connsiteY925" fmla="*/ 1140032 h 2380521"/>
              <a:gd name="connsiteX926" fmla="*/ 6667432 w 8023328"/>
              <a:gd name="connsiteY926" fmla="*/ 1153888 h 2380521"/>
              <a:gd name="connsiteX927" fmla="*/ 6653576 w 8023328"/>
              <a:gd name="connsiteY927" fmla="*/ 1166286 h 2380521"/>
              <a:gd name="connsiteX928" fmla="*/ 6641179 w 8023328"/>
              <a:gd name="connsiteY928" fmla="*/ 1153888 h 2380521"/>
              <a:gd name="connsiteX929" fmla="*/ 6653576 w 8023328"/>
              <a:gd name="connsiteY929" fmla="*/ 1140032 h 2380521"/>
              <a:gd name="connsiteX930" fmla="*/ 6581764 w 8023328"/>
              <a:gd name="connsiteY930" fmla="*/ 1140032 h 2380521"/>
              <a:gd name="connsiteX931" fmla="*/ 6596552 w 8023328"/>
              <a:gd name="connsiteY931" fmla="*/ 1153888 h 2380521"/>
              <a:gd name="connsiteX932" fmla="*/ 6581764 w 8023328"/>
              <a:gd name="connsiteY932" fmla="*/ 1166286 h 2380521"/>
              <a:gd name="connsiteX933" fmla="*/ 6566976 w 8023328"/>
              <a:gd name="connsiteY933" fmla="*/ 1153888 h 2380521"/>
              <a:gd name="connsiteX934" fmla="*/ 6581764 w 8023328"/>
              <a:gd name="connsiteY934" fmla="*/ 1140032 h 2380521"/>
              <a:gd name="connsiteX935" fmla="*/ 6510933 w 8023328"/>
              <a:gd name="connsiteY935" fmla="*/ 1140032 h 2380521"/>
              <a:gd name="connsiteX936" fmla="*/ 6525722 w 8023328"/>
              <a:gd name="connsiteY936" fmla="*/ 1153888 h 2380521"/>
              <a:gd name="connsiteX937" fmla="*/ 6510933 w 8023328"/>
              <a:gd name="connsiteY937" fmla="*/ 1166286 h 2380521"/>
              <a:gd name="connsiteX938" fmla="*/ 6496144 w 8023328"/>
              <a:gd name="connsiteY938" fmla="*/ 1153888 h 2380521"/>
              <a:gd name="connsiteX939" fmla="*/ 6510933 w 8023328"/>
              <a:gd name="connsiteY939" fmla="*/ 1140032 h 2380521"/>
              <a:gd name="connsiteX940" fmla="*/ 6440492 w 8023328"/>
              <a:gd name="connsiteY940" fmla="*/ 1140032 h 2380521"/>
              <a:gd name="connsiteX941" fmla="*/ 6454911 w 8023328"/>
              <a:gd name="connsiteY941" fmla="*/ 1153888 h 2380521"/>
              <a:gd name="connsiteX942" fmla="*/ 6440492 w 8023328"/>
              <a:gd name="connsiteY942" fmla="*/ 1166286 h 2380521"/>
              <a:gd name="connsiteX943" fmla="*/ 6425315 w 8023328"/>
              <a:gd name="connsiteY943" fmla="*/ 1153888 h 2380521"/>
              <a:gd name="connsiteX944" fmla="*/ 6440492 w 8023328"/>
              <a:gd name="connsiteY944" fmla="*/ 1140032 h 2380521"/>
              <a:gd name="connsiteX945" fmla="*/ 6368340 w 8023328"/>
              <a:gd name="connsiteY945" fmla="*/ 1140032 h 2380521"/>
              <a:gd name="connsiteX946" fmla="*/ 6380737 w 8023328"/>
              <a:gd name="connsiteY946" fmla="*/ 1153888 h 2380521"/>
              <a:gd name="connsiteX947" fmla="*/ 6368340 w 8023328"/>
              <a:gd name="connsiteY947" fmla="*/ 1166286 h 2380521"/>
              <a:gd name="connsiteX948" fmla="*/ 6354484 w 8023328"/>
              <a:gd name="connsiteY948" fmla="*/ 1153888 h 2380521"/>
              <a:gd name="connsiteX949" fmla="*/ 6368340 w 8023328"/>
              <a:gd name="connsiteY949" fmla="*/ 1140032 h 2380521"/>
              <a:gd name="connsiteX950" fmla="*/ 6297511 w 8023328"/>
              <a:gd name="connsiteY950" fmla="*/ 1140032 h 2380521"/>
              <a:gd name="connsiteX951" fmla="*/ 6309908 w 8023328"/>
              <a:gd name="connsiteY951" fmla="*/ 1153888 h 2380521"/>
              <a:gd name="connsiteX952" fmla="*/ 6297511 w 8023328"/>
              <a:gd name="connsiteY952" fmla="*/ 1166286 h 2380521"/>
              <a:gd name="connsiteX953" fmla="*/ 6283655 w 8023328"/>
              <a:gd name="connsiteY953" fmla="*/ 1153888 h 2380521"/>
              <a:gd name="connsiteX954" fmla="*/ 6297511 w 8023328"/>
              <a:gd name="connsiteY954" fmla="*/ 1140032 h 2380521"/>
              <a:gd name="connsiteX955" fmla="*/ 6226679 w 8023328"/>
              <a:gd name="connsiteY955" fmla="*/ 1140032 h 2380521"/>
              <a:gd name="connsiteX956" fmla="*/ 6239076 w 8023328"/>
              <a:gd name="connsiteY956" fmla="*/ 1153888 h 2380521"/>
              <a:gd name="connsiteX957" fmla="*/ 6226679 w 8023328"/>
              <a:gd name="connsiteY957" fmla="*/ 1166286 h 2380521"/>
              <a:gd name="connsiteX958" fmla="*/ 6212823 w 8023328"/>
              <a:gd name="connsiteY958" fmla="*/ 1153888 h 2380521"/>
              <a:gd name="connsiteX959" fmla="*/ 6226679 w 8023328"/>
              <a:gd name="connsiteY959" fmla="*/ 1140032 h 2380521"/>
              <a:gd name="connsiteX960" fmla="*/ 6154391 w 8023328"/>
              <a:gd name="connsiteY960" fmla="*/ 1140032 h 2380521"/>
              <a:gd name="connsiteX961" fmla="*/ 6168247 w 8023328"/>
              <a:gd name="connsiteY961" fmla="*/ 1153888 h 2380521"/>
              <a:gd name="connsiteX962" fmla="*/ 6154391 w 8023328"/>
              <a:gd name="connsiteY962" fmla="*/ 1166286 h 2380521"/>
              <a:gd name="connsiteX963" fmla="*/ 6141994 w 8023328"/>
              <a:gd name="connsiteY963" fmla="*/ 1153888 h 2380521"/>
              <a:gd name="connsiteX964" fmla="*/ 6154391 w 8023328"/>
              <a:gd name="connsiteY964" fmla="*/ 1140032 h 2380521"/>
              <a:gd name="connsiteX965" fmla="*/ 6083559 w 8023328"/>
              <a:gd name="connsiteY965" fmla="*/ 1140032 h 2380521"/>
              <a:gd name="connsiteX966" fmla="*/ 6097415 w 8023328"/>
              <a:gd name="connsiteY966" fmla="*/ 1153888 h 2380521"/>
              <a:gd name="connsiteX967" fmla="*/ 6083559 w 8023328"/>
              <a:gd name="connsiteY967" fmla="*/ 1166286 h 2380521"/>
              <a:gd name="connsiteX968" fmla="*/ 6071162 w 8023328"/>
              <a:gd name="connsiteY968" fmla="*/ 1153888 h 2380521"/>
              <a:gd name="connsiteX969" fmla="*/ 6083559 w 8023328"/>
              <a:gd name="connsiteY969" fmla="*/ 1140032 h 2380521"/>
              <a:gd name="connsiteX970" fmla="*/ 6009356 w 8023328"/>
              <a:gd name="connsiteY970" fmla="*/ 1140032 h 2380521"/>
              <a:gd name="connsiteX971" fmla="*/ 6023212 w 8023328"/>
              <a:gd name="connsiteY971" fmla="*/ 1153888 h 2380521"/>
              <a:gd name="connsiteX972" fmla="*/ 6009356 w 8023328"/>
              <a:gd name="connsiteY972" fmla="*/ 1166286 h 2380521"/>
              <a:gd name="connsiteX973" fmla="*/ 5996959 w 8023328"/>
              <a:gd name="connsiteY973" fmla="*/ 1153888 h 2380521"/>
              <a:gd name="connsiteX974" fmla="*/ 6009356 w 8023328"/>
              <a:gd name="connsiteY974" fmla="*/ 1140032 h 2380521"/>
              <a:gd name="connsiteX975" fmla="*/ 5940548 w 8023328"/>
              <a:gd name="connsiteY975" fmla="*/ 1140032 h 2380521"/>
              <a:gd name="connsiteX976" fmla="*/ 5955726 w 8023328"/>
              <a:gd name="connsiteY976" fmla="*/ 1153888 h 2380521"/>
              <a:gd name="connsiteX977" fmla="*/ 5940548 w 8023328"/>
              <a:gd name="connsiteY977" fmla="*/ 1166286 h 2380521"/>
              <a:gd name="connsiteX978" fmla="*/ 5926130 w 8023328"/>
              <a:gd name="connsiteY978" fmla="*/ 1153888 h 2380521"/>
              <a:gd name="connsiteX979" fmla="*/ 5940548 w 8023328"/>
              <a:gd name="connsiteY979" fmla="*/ 1140032 h 2380521"/>
              <a:gd name="connsiteX980" fmla="*/ 5870088 w 8023328"/>
              <a:gd name="connsiteY980" fmla="*/ 1140032 h 2380521"/>
              <a:gd name="connsiteX981" fmla="*/ 5884877 w 8023328"/>
              <a:gd name="connsiteY981" fmla="*/ 1153888 h 2380521"/>
              <a:gd name="connsiteX982" fmla="*/ 5870088 w 8023328"/>
              <a:gd name="connsiteY982" fmla="*/ 1166286 h 2380521"/>
              <a:gd name="connsiteX983" fmla="*/ 5855299 w 8023328"/>
              <a:gd name="connsiteY983" fmla="*/ 1153888 h 2380521"/>
              <a:gd name="connsiteX984" fmla="*/ 5870088 w 8023328"/>
              <a:gd name="connsiteY984" fmla="*/ 1140032 h 2380521"/>
              <a:gd name="connsiteX985" fmla="*/ 5799257 w 8023328"/>
              <a:gd name="connsiteY985" fmla="*/ 1140032 h 2380521"/>
              <a:gd name="connsiteX986" fmla="*/ 5814045 w 8023328"/>
              <a:gd name="connsiteY986" fmla="*/ 1153888 h 2380521"/>
              <a:gd name="connsiteX987" fmla="*/ 5799257 w 8023328"/>
              <a:gd name="connsiteY987" fmla="*/ 1166286 h 2380521"/>
              <a:gd name="connsiteX988" fmla="*/ 5784469 w 8023328"/>
              <a:gd name="connsiteY988" fmla="*/ 1153888 h 2380521"/>
              <a:gd name="connsiteX989" fmla="*/ 5799257 w 8023328"/>
              <a:gd name="connsiteY989" fmla="*/ 1140032 h 2380521"/>
              <a:gd name="connsiteX990" fmla="*/ 5724122 w 8023328"/>
              <a:gd name="connsiteY990" fmla="*/ 1140032 h 2380521"/>
              <a:gd name="connsiteX991" fmla="*/ 5736519 w 8023328"/>
              <a:gd name="connsiteY991" fmla="*/ 1153888 h 2380521"/>
              <a:gd name="connsiteX992" fmla="*/ 5724122 w 8023328"/>
              <a:gd name="connsiteY992" fmla="*/ 1166286 h 2380521"/>
              <a:gd name="connsiteX993" fmla="*/ 5710266 w 8023328"/>
              <a:gd name="connsiteY993" fmla="*/ 1153888 h 2380521"/>
              <a:gd name="connsiteX994" fmla="*/ 5724122 w 8023328"/>
              <a:gd name="connsiteY994" fmla="*/ 1140032 h 2380521"/>
              <a:gd name="connsiteX995" fmla="*/ 5653291 w 8023328"/>
              <a:gd name="connsiteY995" fmla="*/ 1140032 h 2380521"/>
              <a:gd name="connsiteX996" fmla="*/ 5665688 w 8023328"/>
              <a:gd name="connsiteY996" fmla="*/ 1153888 h 2380521"/>
              <a:gd name="connsiteX997" fmla="*/ 5653291 w 8023328"/>
              <a:gd name="connsiteY997" fmla="*/ 1166286 h 2380521"/>
              <a:gd name="connsiteX998" fmla="*/ 5639435 w 8023328"/>
              <a:gd name="connsiteY998" fmla="*/ 1153888 h 2380521"/>
              <a:gd name="connsiteX999" fmla="*/ 5653291 w 8023328"/>
              <a:gd name="connsiteY999" fmla="*/ 1140032 h 2380521"/>
              <a:gd name="connsiteX1000" fmla="*/ 5581002 w 8023328"/>
              <a:gd name="connsiteY1000" fmla="*/ 1140032 h 2380521"/>
              <a:gd name="connsiteX1001" fmla="*/ 5594858 w 8023328"/>
              <a:gd name="connsiteY1001" fmla="*/ 1153888 h 2380521"/>
              <a:gd name="connsiteX1002" fmla="*/ 5581002 w 8023328"/>
              <a:gd name="connsiteY1002" fmla="*/ 1166286 h 2380521"/>
              <a:gd name="connsiteX1003" fmla="*/ 5568605 w 8023328"/>
              <a:gd name="connsiteY1003" fmla="*/ 1153888 h 2380521"/>
              <a:gd name="connsiteX1004" fmla="*/ 5581002 w 8023328"/>
              <a:gd name="connsiteY1004" fmla="*/ 1140032 h 2380521"/>
              <a:gd name="connsiteX1005" fmla="*/ 5510171 w 8023328"/>
              <a:gd name="connsiteY1005" fmla="*/ 1140032 h 2380521"/>
              <a:gd name="connsiteX1006" fmla="*/ 5524027 w 8023328"/>
              <a:gd name="connsiteY1006" fmla="*/ 1153888 h 2380521"/>
              <a:gd name="connsiteX1007" fmla="*/ 5510171 w 8023328"/>
              <a:gd name="connsiteY1007" fmla="*/ 1166286 h 2380521"/>
              <a:gd name="connsiteX1008" fmla="*/ 5497774 w 8023328"/>
              <a:gd name="connsiteY1008" fmla="*/ 1153888 h 2380521"/>
              <a:gd name="connsiteX1009" fmla="*/ 5510171 w 8023328"/>
              <a:gd name="connsiteY1009" fmla="*/ 1140032 h 2380521"/>
              <a:gd name="connsiteX1010" fmla="*/ 5438937 w 8023328"/>
              <a:gd name="connsiteY1010" fmla="*/ 1140032 h 2380521"/>
              <a:gd name="connsiteX1011" fmla="*/ 5453178 w 8023328"/>
              <a:gd name="connsiteY1011" fmla="*/ 1153888 h 2380521"/>
              <a:gd name="connsiteX1012" fmla="*/ 5438937 w 8023328"/>
              <a:gd name="connsiteY1012" fmla="*/ 1166286 h 2380521"/>
              <a:gd name="connsiteX1013" fmla="*/ 5426945 w 8023328"/>
              <a:gd name="connsiteY1013" fmla="*/ 1153888 h 2380521"/>
              <a:gd name="connsiteX1014" fmla="*/ 5438937 w 8023328"/>
              <a:gd name="connsiteY1014" fmla="*/ 1140032 h 2380521"/>
              <a:gd name="connsiteX1015" fmla="*/ 5367530 w 8023328"/>
              <a:gd name="connsiteY1015" fmla="*/ 1140032 h 2380521"/>
              <a:gd name="connsiteX1016" fmla="*/ 5382318 w 8023328"/>
              <a:gd name="connsiteY1016" fmla="*/ 1153888 h 2380521"/>
              <a:gd name="connsiteX1017" fmla="*/ 5367530 w 8023328"/>
              <a:gd name="connsiteY1017" fmla="*/ 1166286 h 2380521"/>
              <a:gd name="connsiteX1018" fmla="*/ 5352742 w 8023328"/>
              <a:gd name="connsiteY1018" fmla="*/ 1153888 h 2380521"/>
              <a:gd name="connsiteX1019" fmla="*/ 5367530 w 8023328"/>
              <a:gd name="connsiteY1019" fmla="*/ 1140032 h 2380521"/>
              <a:gd name="connsiteX1020" fmla="*/ 5296699 w 8023328"/>
              <a:gd name="connsiteY1020" fmla="*/ 1140032 h 2380521"/>
              <a:gd name="connsiteX1021" fmla="*/ 5311488 w 8023328"/>
              <a:gd name="connsiteY1021" fmla="*/ 1153888 h 2380521"/>
              <a:gd name="connsiteX1022" fmla="*/ 5296699 w 8023328"/>
              <a:gd name="connsiteY1022" fmla="*/ 1166286 h 2380521"/>
              <a:gd name="connsiteX1023" fmla="*/ 5281910 w 8023328"/>
              <a:gd name="connsiteY1023" fmla="*/ 1153888 h 2380521"/>
              <a:gd name="connsiteX1024" fmla="*/ 5296699 w 8023328"/>
              <a:gd name="connsiteY1024" fmla="*/ 1140032 h 2380521"/>
              <a:gd name="connsiteX1025" fmla="*/ 5225869 w 8023328"/>
              <a:gd name="connsiteY1025" fmla="*/ 1140032 h 2380521"/>
              <a:gd name="connsiteX1026" fmla="*/ 5240657 w 8023328"/>
              <a:gd name="connsiteY1026" fmla="*/ 1153888 h 2380521"/>
              <a:gd name="connsiteX1027" fmla="*/ 5225869 w 8023328"/>
              <a:gd name="connsiteY1027" fmla="*/ 1166286 h 2380521"/>
              <a:gd name="connsiteX1028" fmla="*/ 5211081 w 8023328"/>
              <a:gd name="connsiteY1028" fmla="*/ 1153888 h 2380521"/>
              <a:gd name="connsiteX1029" fmla="*/ 5225869 w 8023328"/>
              <a:gd name="connsiteY1029" fmla="*/ 1140032 h 2380521"/>
              <a:gd name="connsiteX1030" fmla="*/ 5154105 w 8023328"/>
              <a:gd name="connsiteY1030" fmla="*/ 1140032 h 2380521"/>
              <a:gd name="connsiteX1031" fmla="*/ 5166502 w 8023328"/>
              <a:gd name="connsiteY1031" fmla="*/ 1154821 h 2380521"/>
              <a:gd name="connsiteX1032" fmla="*/ 5154105 w 8023328"/>
              <a:gd name="connsiteY1032" fmla="*/ 1169610 h 2380521"/>
              <a:gd name="connsiteX1033" fmla="*/ 5140249 w 8023328"/>
              <a:gd name="connsiteY1033" fmla="*/ 1154821 h 2380521"/>
              <a:gd name="connsiteX1034" fmla="*/ 5154105 w 8023328"/>
              <a:gd name="connsiteY1034" fmla="*/ 1140032 h 2380521"/>
              <a:gd name="connsiteX1035" fmla="*/ 5083276 w 8023328"/>
              <a:gd name="connsiteY1035" fmla="*/ 1140032 h 2380521"/>
              <a:gd name="connsiteX1036" fmla="*/ 5095673 w 8023328"/>
              <a:gd name="connsiteY1036" fmla="*/ 1154821 h 2380521"/>
              <a:gd name="connsiteX1037" fmla="*/ 5083276 w 8023328"/>
              <a:gd name="connsiteY1037" fmla="*/ 1169610 h 2380521"/>
              <a:gd name="connsiteX1038" fmla="*/ 5069420 w 8023328"/>
              <a:gd name="connsiteY1038" fmla="*/ 1154821 h 2380521"/>
              <a:gd name="connsiteX1039" fmla="*/ 5083276 w 8023328"/>
              <a:gd name="connsiteY1039" fmla="*/ 1140032 h 2380521"/>
              <a:gd name="connsiteX1040" fmla="*/ 5012445 w 8023328"/>
              <a:gd name="connsiteY1040" fmla="*/ 1140032 h 2380521"/>
              <a:gd name="connsiteX1041" fmla="*/ 5024842 w 8023328"/>
              <a:gd name="connsiteY1041" fmla="*/ 1154821 h 2380521"/>
              <a:gd name="connsiteX1042" fmla="*/ 5012445 w 8023328"/>
              <a:gd name="connsiteY1042" fmla="*/ 1169610 h 2380521"/>
              <a:gd name="connsiteX1043" fmla="*/ 4998589 w 8023328"/>
              <a:gd name="connsiteY1043" fmla="*/ 1154821 h 2380521"/>
              <a:gd name="connsiteX1044" fmla="*/ 5012445 w 8023328"/>
              <a:gd name="connsiteY1044" fmla="*/ 1140032 h 2380521"/>
              <a:gd name="connsiteX1045" fmla="*/ 4940157 w 8023328"/>
              <a:gd name="connsiteY1045" fmla="*/ 1140032 h 2380521"/>
              <a:gd name="connsiteX1046" fmla="*/ 4954013 w 8023328"/>
              <a:gd name="connsiteY1046" fmla="*/ 1154821 h 2380521"/>
              <a:gd name="connsiteX1047" fmla="*/ 4940157 w 8023328"/>
              <a:gd name="connsiteY1047" fmla="*/ 1169610 h 2380521"/>
              <a:gd name="connsiteX1048" fmla="*/ 4927760 w 8023328"/>
              <a:gd name="connsiteY1048" fmla="*/ 1154821 h 2380521"/>
              <a:gd name="connsiteX1049" fmla="*/ 4940157 w 8023328"/>
              <a:gd name="connsiteY1049" fmla="*/ 1140032 h 2380521"/>
              <a:gd name="connsiteX1050" fmla="*/ 4865953 w 8023328"/>
              <a:gd name="connsiteY1050" fmla="*/ 1140032 h 2380521"/>
              <a:gd name="connsiteX1051" fmla="*/ 4879809 w 8023328"/>
              <a:gd name="connsiteY1051" fmla="*/ 1154821 h 2380521"/>
              <a:gd name="connsiteX1052" fmla="*/ 4865953 w 8023328"/>
              <a:gd name="connsiteY1052" fmla="*/ 1169610 h 2380521"/>
              <a:gd name="connsiteX1053" fmla="*/ 4853556 w 8023328"/>
              <a:gd name="connsiteY1053" fmla="*/ 1154821 h 2380521"/>
              <a:gd name="connsiteX1054" fmla="*/ 4865953 w 8023328"/>
              <a:gd name="connsiteY1054" fmla="*/ 1140032 h 2380521"/>
              <a:gd name="connsiteX1055" fmla="*/ 4795122 w 8023328"/>
              <a:gd name="connsiteY1055" fmla="*/ 1140032 h 2380521"/>
              <a:gd name="connsiteX1056" fmla="*/ 4808978 w 8023328"/>
              <a:gd name="connsiteY1056" fmla="*/ 1154821 h 2380521"/>
              <a:gd name="connsiteX1057" fmla="*/ 4795122 w 8023328"/>
              <a:gd name="connsiteY1057" fmla="*/ 1169610 h 2380521"/>
              <a:gd name="connsiteX1058" fmla="*/ 4782725 w 8023328"/>
              <a:gd name="connsiteY1058" fmla="*/ 1154821 h 2380521"/>
              <a:gd name="connsiteX1059" fmla="*/ 4795122 w 8023328"/>
              <a:gd name="connsiteY1059" fmla="*/ 1140032 h 2380521"/>
              <a:gd name="connsiteX1060" fmla="*/ 4726684 w 8023328"/>
              <a:gd name="connsiteY1060" fmla="*/ 1140032 h 2380521"/>
              <a:gd name="connsiteX1061" fmla="*/ 4741472 w 8023328"/>
              <a:gd name="connsiteY1061" fmla="*/ 1154821 h 2380521"/>
              <a:gd name="connsiteX1062" fmla="*/ 4726684 w 8023328"/>
              <a:gd name="connsiteY1062" fmla="*/ 1169610 h 2380521"/>
              <a:gd name="connsiteX1063" fmla="*/ 4711896 w 8023328"/>
              <a:gd name="connsiteY1063" fmla="*/ 1154821 h 2380521"/>
              <a:gd name="connsiteX1064" fmla="*/ 4726684 w 8023328"/>
              <a:gd name="connsiteY1064" fmla="*/ 1140032 h 2380521"/>
              <a:gd name="connsiteX1065" fmla="*/ 4655853 w 8023328"/>
              <a:gd name="connsiteY1065" fmla="*/ 1140032 h 2380521"/>
              <a:gd name="connsiteX1066" fmla="*/ 4670642 w 8023328"/>
              <a:gd name="connsiteY1066" fmla="*/ 1154821 h 2380521"/>
              <a:gd name="connsiteX1067" fmla="*/ 4655853 w 8023328"/>
              <a:gd name="connsiteY1067" fmla="*/ 1169610 h 2380521"/>
              <a:gd name="connsiteX1068" fmla="*/ 4641064 w 8023328"/>
              <a:gd name="connsiteY1068" fmla="*/ 1154821 h 2380521"/>
              <a:gd name="connsiteX1069" fmla="*/ 4655853 w 8023328"/>
              <a:gd name="connsiteY1069" fmla="*/ 1140032 h 2380521"/>
              <a:gd name="connsiteX1070" fmla="*/ 4585023 w 8023328"/>
              <a:gd name="connsiteY1070" fmla="*/ 1140032 h 2380521"/>
              <a:gd name="connsiteX1071" fmla="*/ 4599811 w 8023328"/>
              <a:gd name="connsiteY1071" fmla="*/ 1154821 h 2380521"/>
              <a:gd name="connsiteX1072" fmla="*/ 4585023 w 8023328"/>
              <a:gd name="connsiteY1072" fmla="*/ 1169610 h 2380521"/>
              <a:gd name="connsiteX1073" fmla="*/ 4570235 w 8023328"/>
              <a:gd name="connsiteY1073" fmla="*/ 1154821 h 2380521"/>
              <a:gd name="connsiteX1074" fmla="*/ 4585023 w 8023328"/>
              <a:gd name="connsiteY1074" fmla="*/ 1140032 h 2380521"/>
              <a:gd name="connsiteX1075" fmla="*/ 4513260 w 8023328"/>
              <a:gd name="connsiteY1075" fmla="*/ 1140032 h 2380521"/>
              <a:gd name="connsiteX1076" fmla="*/ 4525657 w 8023328"/>
              <a:gd name="connsiteY1076" fmla="*/ 1154821 h 2380521"/>
              <a:gd name="connsiteX1077" fmla="*/ 4513260 w 8023328"/>
              <a:gd name="connsiteY1077" fmla="*/ 1169610 h 2380521"/>
              <a:gd name="connsiteX1078" fmla="*/ 4499404 w 8023328"/>
              <a:gd name="connsiteY1078" fmla="*/ 1154821 h 2380521"/>
              <a:gd name="connsiteX1079" fmla="*/ 4513260 w 8023328"/>
              <a:gd name="connsiteY1079" fmla="*/ 1140032 h 2380521"/>
              <a:gd name="connsiteX1080" fmla="*/ 4439056 w 8023328"/>
              <a:gd name="connsiteY1080" fmla="*/ 1140032 h 2380521"/>
              <a:gd name="connsiteX1081" fmla="*/ 4451453 w 8023328"/>
              <a:gd name="connsiteY1081" fmla="*/ 1154821 h 2380521"/>
              <a:gd name="connsiteX1082" fmla="*/ 4439056 w 8023328"/>
              <a:gd name="connsiteY1082" fmla="*/ 1169610 h 2380521"/>
              <a:gd name="connsiteX1083" fmla="*/ 4425200 w 8023328"/>
              <a:gd name="connsiteY1083" fmla="*/ 1154821 h 2380521"/>
              <a:gd name="connsiteX1084" fmla="*/ 4439056 w 8023328"/>
              <a:gd name="connsiteY1084" fmla="*/ 1140032 h 2380521"/>
              <a:gd name="connsiteX1085" fmla="*/ 4366768 w 8023328"/>
              <a:gd name="connsiteY1085" fmla="*/ 1140032 h 2380521"/>
              <a:gd name="connsiteX1086" fmla="*/ 4380624 w 8023328"/>
              <a:gd name="connsiteY1086" fmla="*/ 1154821 h 2380521"/>
              <a:gd name="connsiteX1087" fmla="*/ 4366768 w 8023328"/>
              <a:gd name="connsiteY1087" fmla="*/ 1169610 h 2380521"/>
              <a:gd name="connsiteX1088" fmla="*/ 4354371 w 8023328"/>
              <a:gd name="connsiteY1088" fmla="*/ 1154821 h 2380521"/>
              <a:gd name="connsiteX1089" fmla="*/ 4366768 w 8023328"/>
              <a:gd name="connsiteY1089" fmla="*/ 1140032 h 2380521"/>
              <a:gd name="connsiteX1090" fmla="*/ 4295937 w 8023328"/>
              <a:gd name="connsiteY1090" fmla="*/ 1140032 h 2380521"/>
              <a:gd name="connsiteX1091" fmla="*/ 4309793 w 8023328"/>
              <a:gd name="connsiteY1091" fmla="*/ 1154821 h 2380521"/>
              <a:gd name="connsiteX1092" fmla="*/ 4295937 w 8023328"/>
              <a:gd name="connsiteY1092" fmla="*/ 1169610 h 2380521"/>
              <a:gd name="connsiteX1093" fmla="*/ 4283540 w 8023328"/>
              <a:gd name="connsiteY1093" fmla="*/ 1154821 h 2380521"/>
              <a:gd name="connsiteX1094" fmla="*/ 4295937 w 8023328"/>
              <a:gd name="connsiteY1094" fmla="*/ 1140032 h 2380521"/>
              <a:gd name="connsiteX1095" fmla="*/ 4225107 w 8023328"/>
              <a:gd name="connsiteY1095" fmla="*/ 1140032 h 2380521"/>
              <a:gd name="connsiteX1096" fmla="*/ 4238963 w 8023328"/>
              <a:gd name="connsiteY1096" fmla="*/ 1154821 h 2380521"/>
              <a:gd name="connsiteX1097" fmla="*/ 4225107 w 8023328"/>
              <a:gd name="connsiteY1097" fmla="*/ 1169610 h 2380521"/>
              <a:gd name="connsiteX1098" fmla="*/ 4212710 w 8023328"/>
              <a:gd name="connsiteY1098" fmla="*/ 1154821 h 2380521"/>
              <a:gd name="connsiteX1099" fmla="*/ 4225107 w 8023328"/>
              <a:gd name="connsiteY1099" fmla="*/ 1140032 h 2380521"/>
              <a:gd name="connsiteX1100" fmla="*/ 4153295 w 8023328"/>
              <a:gd name="connsiteY1100" fmla="*/ 1140032 h 2380521"/>
              <a:gd name="connsiteX1101" fmla="*/ 4168083 w 8023328"/>
              <a:gd name="connsiteY1101" fmla="*/ 1154821 h 2380521"/>
              <a:gd name="connsiteX1102" fmla="*/ 4153295 w 8023328"/>
              <a:gd name="connsiteY1102" fmla="*/ 1169610 h 2380521"/>
              <a:gd name="connsiteX1103" fmla="*/ 4138507 w 8023328"/>
              <a:gd name="connsiteY1103" fmla="*/ 1154821 h 2380521"/>
              <a:gd name="connsiteX1104" fmla="*/ 4153295 w 8023328"/>
              <a:gd name="connsiteY1104" fmla="*/ 1140032 h 2380521"/>
              <a:gd name="connsiteX1105" fmla="*/ 4082465 w 8023328"/>
              <a:gd name="connsiteY1105" fmla="*/ 1140032 h 2380521"/>
              <a:gd name="connsiteX1106" fmla="*/ 4097254 w 8023328"/>
              <a:gd name="connsiteY1106" fmla="*/ 1154821 h 2380521"/>
              <a:gd name="connsiteX1107" fmla="*/ 4082465 w 8023328"/>
              <a:gd name="connsiteY1107" fmla="*/ 1169610 h 2380521"/>
              <a:gd name="connsiteX1108" fmla="*/ 4067676 w 8023328"/>
              <a:gd name="connsiteY1108" fmla="*/ 1154821 h 2380521"/>
              <a:gd name="connsiteX1109" fmla="*/ 4082465 w 8023328"/>
              <a:gd name="connsiteY1109" fmla="*/ 1140032 h 2380521"/>
              <a:gd name="connsiteX1110" fmla="*/ 439789 w 8023328"/>
              <a:gd name="connsiteY1110" fmla="*/ 1140032 h 2380521"/>
              <a:gd name="connsiteX1111" fmla="*/ 454579 w 8023328"/>
              <a:gd name="connsiteY1111" fmla="*/ 1153888 h 2380521"/>
              <a:gd name="connsiteX1112" fmla="*/ 439789 w 8023328"/>
              <a:gd name="connsiteY1112" fmla="*/ 1166286 h 2380521"/>
              <a:gd name="connsiteX1113" fmla="*/ 425001 w 8023328"/>
              <a:gd name="connsiteY1113" fmla="*/ 1153888 h 2380521"/>
              <a:gd name="connsiteX1114" fmla="*/ 439789 w 8023328"/>
              <a:gd name="connsiteY1114" fmla="*/ 1140032 h 2380521"/>
              <a:gd name="connsiteX1115" fmla="*/ 368960 w 8023328"/>
              <a:gd name="connsiteY1115" fmla="*/ 1140032 h 2380521"/>
              <a:gd name="connsiteX1116" fmla="*/ 383747 w 8023328"/>
              <a:gd name="connsiteY1116" fmla="*/ 1153888 h 2380521"/>
              <a:gd name="connsiteX1117" fmla="*/ 368960 w 8023328"/>
              <a:gd name="connsiteY1117" fmla="*/ 1166286 h 2380521"/>
              <a:gd name="connsiteX1118" fmla="*/ 354172 w 8023328"/>
              <a:gd name="connsiteY1118" fmla="*/ 1153888 h 2380521"/>
              <a:gd name="connsiteX1119" fmla="*/ 368960 w 8023328"/>
              <a:gd name="connsiteY1119" fmla="*/ 1140032 h 2380521"/>
              <a:gd name="connsiteX1120" fmla="*/ 297194 w 8023328"/>
              <a:gd name="connsiteY1120" fmla="*/ 1140032 h 2380521"/>
              <a:gd name="connsiteX1121" fmla="*/ 309592 w 8023328"/>
              <a:gd name="connsiteY1121" fmla="*/ 1153888 h 2380521"/>
              <a:gd name="connsiteX1122" fmla="*/ 297194 w 8023328"/>
              <a:gd name="connsiteY1122" fmla="*/ 1166286 h 2380521"/>
              <a:gd name="connsiteX1123" fmla="*/ 283339 w 8023328"/>
              <a:gd name="connsiteY1123" fmla="*/ 1153888 h 2380521"/>
              <a:gd name="connsiteX1124" fmla="*/ 297194 w 8023328"/>
              <a:gd name="connsiteY1124" fmla="*/ 1140032 h 2380521"/>
              <a:gd name="connsiteX1125" fmla="*/ 226366 w 8023328"/>
              <a:gd name="connsiteY1125" fmla="*/ 1140032 h 2380521"/>
              <a:gd name="connsiteX1126" fmla="*/ 238764 w 8023328"/>
              <a:gd name="connsiteY1126" fmla="*/ 1153888 h 2380521"/>
              <a:gd name="connsiteX1127" fmla="*/ 226366 w 8023328"/>
              <a:gd name="connsiteY1127" fmla="*/ 1166286 h 2380521"/>
              <a:gd name="connsiteX1128" fmla="*/ 212510 w 8023328"/>
              <a:gd name="connsiteY1128" fmla="*/ 1153888 h 2380521"/>
              <a:gd name="connsiteX1129" fmla="*/ 226366 w 8023328"/>
              <a:gd name="connsiteY1129" fmla="*/ 1140032 h 2380521"/>
              <a:gd name="connsiteX1130" fmla="*/ 155532 w 8023328"/>
              <a:gd name="connsiteY1130" fmla="*/ 1140032 h 2380521"/>
              <a:gd name="connsiteX1131" fmla="*/ 167930 w 8023328"/>
              <a:gd name="connsiteY1131" fmla="*/ 1153888 h 2380521"/>
              <a:gd name="connsiteX1132" fmla="*/ 155532 w 8023328"/>
              <a:gd name="connsiteY1132" fmla="*/ 1166286 h 2380521"/>
              <a:gd name="connsiteX1133" fmla="*/ 141676 w 8023328"/>
              <a:gd name="connsiteY1133" fmla="*/ 1153888 h 2380521"/>
              <a:gd name="connsiteX1134" fmla="*/ 155532 w 8023328"/>
              <a:gd name="connsiteY1134" fmla="*/ 1140032 h 2380521"/>
              <a:gd name="connsiteX1135" fmla="*/ 83244 w 8023328"/>
              <a:gd name="connsiteY1135" fmla="*/ 1140032 h 2380521"/>
              <a:gd name="connsiteX1136" fmla="*/ 97100 w 8023328"/>
              <a:gd name="connsiteY1136" fmla="*/ 1153888 h 2380521"/>
              <a:gd name="connsiteX1137" fmla="*/ 83244 w 8023328"/>
              <a:gd name="connsiteY1137" fmla="*/ 1166286 h 2380521"/>
              <a:gd name="connsiteX1138" fmla="*/ 70846 w 8023328"/>
              <a:gd name="connsiteY1138" fmla="*/ 1153888 h 2380521"/>
              <a:gd name="connsiteX1139" fmla="*/ 83244 w 8023328"/>
              <a:gd name="connsiteY1139" fmla="*/ 1140032 h 2380521"/>
              <a:gd name="connsiteX1140" fmla="*/ 12008 w 8023328"/>
              <a:gd name="connsiteY1140" fmla="*/ 1140032 h 2380521"/>
              <a:gd name="connsiteX1141" fmla="*/ 26249 w 8023328"/>
              <a:gd name="connsiteY1141" fmla="*/ 1153888 h 2380521"/>
              <a:gd name="connsiteX1142" fmla="*/ 12008 w 8023328"/>
              <a:gd name="connsiteY1142" fmla="*/ 1166286 h 2380521"/>
              <a:gd name="connsiteX1143" fmla="*/ 16 w 8023328"/>
              <a:gd name="connsiteY1143" fmla="*/ 1153888 h 2380521"/>
              <a:gd name="connsiteX1144" fmla="*/ 12008 w 8023328"/>
              <a:gd name="connsiteY1144" fmla="*/ 1140032 h 2380521"/>
              <a:gd name="connsiteX1145" fmla="*/ 6867525 w 8023328"/>
              <a:gd name="connsiteY1145" fmla="*/ 1069203 h 2380521"/>
              <a:gd name="connsiteX1146" fmla="*/ 6879922 w 8023328"/>
              <a:gd name="connsiteY1146" fmla="*/ 1081600 h 2380521"/>
              <a:gd name="connsiteX1147" fmla="*/ 6867525 w 8023328"/>
              <a:gd name="connsiteY1147" fmla="*/ 1095457 h 2380521"/>
              <a:gd name="connsiteX1148" fmla="*/ 6853669 w 8023328"/>
              <a:gd name="connsiteY1148" fmla="*/ 1081600 h 2380521"/>
              <a:gd name="connsiteX1149" fmla="*/ 6867525 w 8023328"/>
              <a:gd name="connsiteY1149" fmla="*/ 1069203 h 2380521"/>
              <a:gd name="connsiteX1150" fmla="*/ 6795237 w 8023328"/>
              <a:gd name="connsiteY1150" fmla="*/ 1069203 h 2380521"/>
              <a:gd name="connsiteX1151" fmla="*/ 6809093 w 8023328"/>
              <a:gd name="connsiteY1151" fmla="*/ 1081600 h 2380521"/>
              <a:gd name="connsiteX1152" fmla="*/ 6796696 w 8023328"/>
              <a:gd name="connsiteY1152" fmla="*/ 1095457 h 2380521"/>
              <a:gd name="connsiteX1153" fmla="*/ 6782840 w 8023328"/>
              <a:gd name="connsiteY1153" fmla="*/ 1081600 h 2380521"/>
              <a:gd name="connsiteX1154" fmla="*/ 6795237 w 8023328"/>
              <a:gd name="connsiteY1154" fmla="*/ 1069203 h 2380521"/>
              <a:gd name="connsiteX1155" fmla="*/ 6724405 w 8023328"/>
              <a:gd name="connsiteY1155" fmla="*/ 1069203 h 2380521"/>
              <a:gd name="connsiteX1156" fmla="*/ 6738261 w 8023328"/>
              <a:gd name="connsiteY1156" fmla="*/ 1081600 h 2380521"/>
              <a:gd name="connsiteX1157" fmla="*/ 6724405 w 8023328"/>
              <a:gd name="connsiteY1157" fmla="*/ 1095457 h 2380521"/>
              <a:gd name="connsiteX1158" fmla="*/ 6712008 w 8023328"/>
              <a:gd name="connsiteY1158" fmla="*/ 1081600 h 2380521"/>
              <a:gd name="connsiteX1159" fmla="*/ 6724405 w 8023328"/>
              <a:gd name="connsiteY1159" fmla="*/ 1069203 h 2380521"/>
              <a:gd name="connsiteX1160" fmla="*/ 6653576 w 8023328"/>
              <a:gd name="connsiteY1160" fmla="*/ 1069203 h 2380521"/>
              <a:gd name="connsiteX1161" fmla="*/ 6667432 w 8023328"/>
              <a:gd name="connsiteY1161" fmla="*/ 1081600 h 2380521"/>
              <a:gd name="connsiteX1162" fmla="*/ 6653576 w 8023328"/>
              <a:gd name="connsiteY1162" fmla="*/ 1095457 h 2380521"/>
              <a:gd name="connsiteX1163" fmla="*/ 6641179 w 8023328"/>
              <a:gd name="connsiteY1163" fmla="*/ 1081600 h 2380521"/>
              <a:gd name="connsiteX1164" fmla="*/ 6653576 w 8023328"/>
              <a:gd name="connsiteY1164" fmla="*/ 1069203 h 2380521"/>
              <a:gd name="connsiteX1165" fmla="*/ 6581764 w 8023328"/>
              <a:gd name="connsiteY1165" fmla="*/ 1069203 h 2380521"/>
              <a:gd name="connsiteX1166" fmla="*/ 6596552 w 8023328"/>
              <a:gd name="connsiteY1166" fmla="*/ 1081600 h 2380521"/>
              <a:gd name="connsiteX1167" fmla="*/ 6581764 w 8023328"/>
              <a:gd name="connsiteY1167" fmla="*/ 1095457 h 2380521"/>
              <a:gd name="connsiteX1168" fmla="*/ 6566976 w 8023328"/>
              <a:gd name="connsiteY1168" fmla="*/ 1081600 h 2380521"/>
              <a:gd name="connsiteX1169" fmla="*/ 6581764 w 8023328"/>
              <a:gd name="connsiteY1169" fmla="*/ 1069203 h 2380521"/>
              <a:gd name="connsiteX1170" fmla="*/ 6510933 w 8023328"/>
              <a:gd name="connsiteY1170" fmla="*/ 1069203 h 2380521"/>
              <a:gd name="connsiteX1171" fmla="*/ 6525722 w 8023328"/>
              <a:gd name="connsiteY1171" fmla="*/ 1081600 h 2380521"/>
              <a:gd name="connsiteX1172" fmla="*/ 6510933 w 8023328"/>
              <a:gd name="connsiteY1172" fmla="*/ 1095457 h 2380521"/>
              <a:gd name="connsiteX1173" fmla="*/ 6496144 w 8023328"/>
              <a:gd name="connsiteY1173" fmla="*/ 1081600 h 2380521"/>
              <a:gd name="connsiteX1174" fmla="*/ 6510933 w 8023328"/>
              <a:gd name="connsiteY1174" fmla="*/ 1069203 h 2380521"/>
              <a:gd name="connsiteX1175" fmla="*/ 6440492 w 8023328"/>
              <a:gd name="connsiteY1175" fmla="*/ 1069203 h 2380521"/>
              <a:gd name="connsiteX1176" fmla="*/ 6454911 w 8023328"/>
              <a:gd name="connsiteY1176" fmla="*/ 1081600 h 2380521"/>
              <a:gd name="connsiteX1177" fmla="*/ 6440492 w 8023328"/>
              <a:gd name="connsiteY1177" fmla="*/ 1095457 h 2380521"/>
              <a:gd name="connsiteX1178" fmla="*/ 6425315 w 8023328"/>
              <a:gd name="connsiteY1178" fmla="*/ 1081600 h 2380521"/>
              <a:gd name="connsiteX1179" fmla="*/ 6440492 w 8023328"/>
              <a:gd name="connsiteY1179" fmla="*/ 1069203 h 2380521"/>
              <a:gd name="connsiteX1180" fmla="*/ 6368340 w 8023328"/>
              <a:gd name="connsiteY1180" fmla="*/ 1069203 h 2380521"/>
              <a:gd name="connsiteX1181" fmla="*/ 6380737 w 8023328"/>
              <a:gd name="connsiteY1181" fmla="*/ 1081600 h 2380521"/>
              <a:gd name="connsiteX1182" fmla="*/ 6368340 w 8023328"/>
              <a:gd name="connsiteY1182" fmla="*/ 1095457 h 2380521"/>
              <a:gd name="connsiteX1183" fmla="*/ 6354484 w 8023328"/>
              <a:gd name="connsiteY1183" fmla="*/ 1081600 h 2380521"/>
              <a:gd name="connsiteX1184" fmla="*/ 6368340 w 8023328"/>
              <a:gd name="connsiteY1184" fmla="*/ 1069203 h 2380521"/>
              <a:gd name="connsiteX1185" fmla="*/ 6297511 w 8023328"/>
              <a:gd name="connsiteY1185" fmla="*/ 1069203 h 2380521"/>
              <a:gd name="connsiteX1186" fmla="*/ 6309908 w 8023328"/>
              <a:gd name="connsiteY1186" fmla="*/ 1081600 h 2380521"/>
              <a:gd name="connsiteX1187" fmla="*/ 6297511 w 8023328"/>
              <a:gd name="connsiteY1187" fmla="*/ 1095457 h 2380521"/>
              <a:gd name="connsiteX1188" fmla="*/ 6283655 w 8023328"/>
              <a:gd name="connsiteY1188" fmla="*/ 1081600 h 2380521"/>
              <a:gd name="connsiteX1189" fmla="*/ 6297511 w 8023328"/>
              <a:gd name="connsiteY1189" fmla="*/ 1069203 h 2380521"/>
              <a:gd name="connsiteX1190" fmla="*/ 6226679 w 8023328"/>
              <a:gd name="connsiteY1190" fmla="*/ 1069203 h 2380521"/>
              <a:gd name="connsiteX1191" fmla="*/ 6239076 w 8023328"/>
              <a:gd name="connsiteY1191" fmla="*/ 1081600 h 2380521"/>
              <a:gd name="connsiteX1192" fmla="*/ 6226679 w 8023328"/>
              <a:gd name="connsiteY1192" fmla="*/ 1095457 h 2380521"/>
              <a:gd name="connsiteX1193" fmla="*/ 6212823 w 8023328"/>
              <a:gd name="connsiteY1193" fmla="*/ 1083059 h 2380521"/>
              <a:gd name="connsiteX1194" fmla="*/ 6226679 w 8023328"/>
              <a:gd name="connsiteY1194" fmla="*/ 1069203 h 2380521"/>
              <a:gd name="connsiteX1195" fmla="*/ 6154391 w 8023328"/>
              <a:gd name="connsiteY1195" fmla="*/ 1069203 h 2380521"/>
              <a:gd name="connsiteX1196" fmla="*/ 6168247 w 8023328"/>
              <a:gd name="connsiteY1196" fmla="*/ 1083059 h 2380521"/>
              <a:gd name="connsiteX1197" fmla="*/ 6154391 w 8023328"/>
              <a:gd name="connsiteY1197" fmla="*/ 1095457 h 2380521"/>
              <a:gd name="connsiteX1198" fmla="*/ 6141994 w 8023328"/>
              <a:gd name="connsiteY1198" fmla="*/ 1083059 h 2380521"/>
              <a:gd name="connsiteX1199" fmla="*/ 6154391 w 8023328"/>
              <a:gd name="connsiteY1199" fmla="*/ 1069203 h 2380521"/>
              <a:gd name="connsiteX1200" fmla="*/ 6083559 w 8023328"/>
              <a:gd name="connsiteY1200" fmla="*/ 1069203 h 2380521"/>
              <a:gd name="connsiteX1201" fmla="*/ 6097415 w 8023328"/>
              <a:gd name="connsiteY1201" fmla="*/ 1083059 h 2380521"/>
              <a:gd name="connsiteX1202" fmla="*/ 6083559 w 8023328"/>
              <a:gd name="connsiteY1202" fmla="*/ 1095457 h 2380521"/>
              <a:gd name="connsiteX1203" fmla="*/ 6071162 w 8023328"/>
              <a:gd name="connsiteY1203" fmla="*/ 1083059 h 2380521"/>
              <a:gd name="connsiteX1204" fmla="*/ 6083559 w 8023328"/>
              <a:gd name="connsiteY1204" fmla="*/ 1069203 h 2380521"/>
              <a:gd name="connsiteX1205" fmla="*/ 6009356 w 8023328"/>
              <a:gd name="connsiteY1205" fmla="*/ 1069203 h 2380521"/>
              <a:gd name="connsiteX1206" fmla="*/ 6023212 w 8023328"/>
              <a:gd name="connsiteY1206" fmla="*/ 1083059 h 2380521"/>
              <a:gd name="connsiteX1207" fmla="*/ 6009356 w 8023328"/>
              <a:gd name="connsiteY1207" fmla="*/ 1095457 h 2380521"/>
              <a:gd name="connsiteX1208" fmla="*/ 5996959 w 8023328"/>
              <a:gd name="connsiteY1208" fmla="*/ 1083059 h 2380521"/>
              <a:gd name="connsiteX1209" fmla="*/ 6009356 w 8023328"/>
              <a:gd name="connsiteY1209" fmla="*/ 1069203 h 2380521"/>
              <a:gd name="connsiteX1210" fmla="*/ 5940548 w 8023328"/>
              <a:gd name="connsiteY1210" fmla="*/ 1069203 h 2380521"/>
              <a:gd name="connsiteX1211" fmla="*/ 5955726 w 8023328"/>
              <a:gd name="connsiteY1211" fmla="*/ 1083059 h 2380521"/>
              <a:gd name="connsiteX1212" fmla="*/ 5940548 w 8023328"/>
              <a:gd name="connsiteY1212" fmla="*/ 1095457 h 2380521"/>
              <a:gd name="connsiteX1213" fmla="*/ 5926130 w 8023328"/>
              <a:gd name="connsiteY1213" fmla="*/ 1083059 h 2380521"/>
              <a:gd name="connsiteX1214" fmla="*/ 5940548 w 8023328"/>
              <a:gd name="connsiteY1214" fmla="*/ 1069203 h 2380521"/>
              <a:gd name="connsiteX1215" fmla="*/ 5870088 w 8023328"/>
              <a:gd name="connsiteY1215" fmla="*/ 1069203 h 2380521"/>
              <a:gd name="connsiteX1216" fmla="*/ 5884877 w 8023328"/>
              <a:gd name="connsiteY1216" fmla="*/ 1083059 h 2380521"/>
              <a:gd name="connsiteX1217" fmla="*/ 5870088 w 8023328"/>
              <a:gd name="connsiteY1217" fmla="*/ 1095457 h 2380521"/>
              <a:gd name="connsiteX1218" fmla="*/ 5855299 w 8023328"/>
              <a:gd name="connsiteY1218" fmla="*/ 1083059 h 2380521"/>
              <a:gd name="connsiteX1219" fmla="*/ 5870088 w 8023328"/>
              <a:gd name="connsiteY1219" fmla="*/ 1069203 h 2380521"/>
              <a:gd name="connsiteX1220" fmla="*/ 5799257 w 8023328"/>
              <a:gd name="connsiteY1220" fmla="*/ 1069203 h 2380521"/>
              <a:gd name="connsiteX1221" fmla="*/ 5814045 w 8023328"/>
              <a:gd name="connsiteY1221" fmla="*/ 1083059 h 2380521"/>
              <a:gd name="connsiteX1222" fmla="*/ 5799257 w 8023328"/>
              <a:gd name="connsiteY1222" fmla="*/ 1095457 h 2380521"/>
              <a:gd name="connsiteX1223" fmla="*/ 5784469 w 8023328"/>
              <a:gd name="connsiteY1223" fmla="*/ 1083059 h 2380521"/>
              <a:gd name="connsiteX1224" fmla="*/ 5799257 w 8023328"/>
              <a:gd name="connsiteY1224" fmla="*/ 1069203 h 2380521"/>
              <a:gd name="connsiteX1225" fmla="*/ 5724122 w 8023328"/>
              <a:gd name="connsiteY1225" fmla="*/ 1069203 h 2380521"/>
              <a:gd name="connsiteX1226" fmla="*/ 5736519 w 8023328"/>
              <a:gd name="connsiteY1226" fmla="*/ 1083059 h 2380521"/>
              <a:gd name="connsiteX1227" fmla="*/ 5724122 w 8023328"/>
              <a:gd name="connsiteY1227" fmla="*/ 1095457 h 2380521"/>
              <a:gd name="connsiteX1228" fmla="*/ 5710266 w 8023328"/>
              <a:gd name="connsiteY1228" fmla="*/ 1083059 h 2380521"/>
              <a:gd name="connsiteX1229" fmla="*/ 5724122 w 8023328"/>
              <a:gd name="connsiteY1229" fmla="*/ 1069203 h 2380521"/>
              <a:gd name="connsiteX1230" fmla="*/ 5653291 w 8023328"/>
              <a:gd name="connsiteY1230" fmla="*/ 1069203 h 2380521"/>
              <a:gd name="connsiteX1231" fmla="*/ 5665688 w 8023328"/>
              <a:gd name="connsiteY1231" fmla="*/ 1083059 h 2380521"/>
              <a:gd name="connsiteX1232" fmla="*/ 5653291 w 8023328"/>
              <a:gd name="connsiteY1232" fmla="*/ 1095457 h 2380521"/>
              <a:gd name="connsiteX1233" fmla="*/ 5639435 w 8023328"/>
              <a:gd name="connsiteY1233" fmla="*/ 1083059 h 2380521"/>
              <a:gd name="connsiteX1234" fmla="*/ 5653291 w 8023328"/>
              <a:gd name="connsiteY1234" fmla="*/ 1069203 h 2380521"/>
              <a:gd name="connsiteX1235" fmla="*/ 5581002 w 8023328"/>
              <a:gd name="connsiteY1235" fmla="*/ 1069203 h 2380521"/>
              <a:gd name="connsiteX1236" fmla="*/ 5594858 w 8023328"/>
              <a:gd name="connsiteY1236" fmla="*/ 1083059 h 2380521"/>
              <a:gd name="connsiteX1237" fmla="*/ 5581002 w 8023328"/>
              <a:gd name="connsiteY1237" fmla="*/ 1095457 h 2380521"/>
              <a:gd name="connsiteX1238" fmla="*/ 5568605 w 8023328"/>
              <a:gd name="connsiteY1238" fmla="*/ 1083059 h 2380521"/>
              <a:gd name="connsiteX1239" fmla="*/ 5581002 w 8023328"/>
              <a:gd name="connsiteY1239" fmla="*/ 1069203 h 2380521"/>
              <a:gd name="connsiteX1240" fmla="*/ 5510171 w 8023328"/>
              <a:gd name="connsiteY1240" fmla="*/ 1069203 h 2380521"/>
              <a:gd name="connsiteX1241" fmla="*/ 5524027 w 8023328"/>
              <a:gd name="connsiteY1241" fmla="*/ 1083059 h 2380521"/>
              <a:gd name="connsiteX1242" fmla="*/ 5510171 w 8023328"/>
              <a:gd name="connsiteY1242" fmla="*/ 1095457 h 2380521"/>
              <a:gd name="connsiteX1243" fmla="*/ 5497774 w 8023328"/>
              <a:gd name="connsiteY1243" fmla="*/ 1083059 h 2380521"/>
              <a:gd name="connsiteX1244" fmla="*/ 5510171 w 8023328"/>
              <a:gd name="connsiteY1244" fmla="*/ 1069203 h 2380521"/>
              <a:gd name="connsiteX1245" fmla="*/ 5438937 w 8023328"/>
              <a:gd name="connsiteY1245" fmla="*/ 1069203 h 2380521"/>
              <a:gd name="connsiteX1246" fmla="*/ 5453178 w 8023328"/>
              <a:gd name="connsiteY1246" fmla="*/ 1083059 h 2380521"/>
              <a:gd name="connsiteX1247" fmla="*/ 5438937 w 8023328"/>
              <a:gd name="connsiteY1247" fmla="*/ 1095457 h 2380521"/>
              <a:gd name="connsiteX1248" fmla="*/ 5426945 w 8023328"/>
              <a:gd name="connsiteY1248" fmla="*/ 1083059 h 2380521"/>
              <a:gd name="connsiteX1249" fmla="*/ 5438937 w 8023328"/>
              <a:gd name="connsiteY1249" fmla="*/ 1069203 h 2380521"/>
              <a:gd name="connsiteX1250" fmla="*/ 5367530 w 8023328"/>
              <a:gd name="connsiteY1250" fmla="*/ 1069203 h 2380521"/>
              <a:gd name="connsiteX1251" fmla="*/ 5382318 w 8023328"/>
              <a:gd name="connsiteY1251" fmla="*/ 1083059 h 2380521"/>
              <a:gd name="connsiteX1252" fmla="*/ 5367530 w 8023328"/>
              <a:gd name="connsiteY1252" fmla="*/ 1095457 h 2380521"/>
              <a:gd name="connsiteX1253" fmla="*/ 5352742 w 8023328"/>
              <a:gd name="connsiteY1253" fmla="*/ 1083059 h 2380521"/>
              <a:gd name="connsiteX1254" fmla="*/ 5367530 w 8023328"/>
              <a:gd name="connsiteY1254" fmla="*/ 1069203 h 2380521"/>
              <a:gd name="connsiteX1255" fmla="*/ 5296699 w 8023328"/>
              <a:gd name="connsiteY1255" fmla="*/ 1069203 h 2380521"/>
              <a:gd name="connsiteX1256" fmla="*/ 5311488 w 8023328"/>
              <a:gd name="connsiteY1256" fmla="*/ 1083059 h 2380521"/>
              <a:gd name="connsiteX1257" fmla="*/ 5296699 w 8023328"/>
              <a:gd name="connsiteY1257" fmla="*/ 1095457 h 2380521"/>
              <a:gd name="connsiteX1258" fmla="*/ 5281910 w 8023328"/>
              <a:gd name="connsiteY1258" fmla="*/ 1083059 h 2380521"/>
              <a:gd name="connsiteX1259" fmla="*/ 5296699 w 8023328"/>
              <a:gd name="connsiteY1259" fmla="*/ 1069203 h 2380521"/>
              <a:gd name="connsiteX1260" fmla="*/ 5225869 w 8023328"/>
              <a:gd name="connsiteY1260" fmla="*/ 1069203 h 2380521"/>
              <a:gd name="connsiteX1261" fmla="*/ 5240657 w 8023328"/>
              <a:gd name="connsiteY1261" fmla="*/ 1083059 h 2380521"/>
              <a:gd name="connsiteX1262" fmla="*/ 5225869 w 8023328"/>
              <a:gd name="connsiteY1262" fmla="*/ 1095457 h 2380521"/>
              <a:gd name="connsiteX1263" fmla="*/ 5211081 w 8023328"/>
              <a:gd name="connsiteY1263" fmla="*/ 1083059 h 2380521"/>
              <a:gd name="connsiteX1264" fmla="*/ 5225869 w 8023328"/>
              <a:gd name="connsiteY1264" fmla="*/ 1069203 h 2380521"/>
              <a:gd name="connsiteX1265" fmla="*/ 5154105 w 8023328"/>
              <a:gd name="connsiteY1265" fmla="*/ 1069203 h 2380521"/>
              <a:gd name="connsiteX1266" fmla="*/ 5166502 w 8023328"/>
              <a:gd name="connsiteY1266" fmla="*/ 1083059 h 2380521"/>
              <a:gd name="connsiteX1267" fmla="*/ 5154105 w 8023328"/>
              <a:gd name="connsiteY1267" fmla="*/ 1095457 h 2380521"/>
              <a:gd name="connsiteX1268" fmla="*/ 5140249 w 8023328"/>
              <a:gd name="connsiteY1268" fmla="*/ 1083059 h 2380521"/>
              <a:gd name="connsiteX1269" fmla="*/ 5154105 w 8023328"/>
              <a:gd name="connsiteY1269" fmla="*/ 1069203 h 2380521"/>
              <a:gd name="connsiteX1270" fmla="*/ 5083276 w 8023328"/>
              <a:gd name="connsiteY1270" fmla="*/ 1069203 h 2380521"/>
              <a:gd name="connsiteX1271" fmla="*/ 5095673 w 8023328"/>
              <a:gd name="connsiteY1271" fmla="*/ 1083059 h 2380521"/>
              <a:gd name="connsiteX1272" fmla="*/ 5083276 w 8023328"/>
              <a:gd name="connsiteY1272" fmla="*/ 1095457 h 2380521"/>
              <a:gd name="connsiteX1273" fmla="*/ 5069420 w 8023328"/>
              <a:gd name="connsiteY1273" fmla="*/ 1083059 h 2380521"/>
              <a:gd name="connsiteX1274" fmla="*/ 5083276 w 8023328"/>
              <a:gd name="connsiteY1274" fmla="*/ 1069203 h 2380521"/>
              <a:gd name="connsiteX1275" fmla="*/ 5012445 w 8023328"/>
              <a:gd name="connsiteY1275" fmla="*/ 1069203 h 2380521"/>
              <a:gd name="connsiteX1276" fmla="*/ 5024842 w 8023328"/>
              <a:gd name="connsiteY1276" fmla="*/ 1083059 h 2380521"/>
              <a:gd name="connsiteX1277" fmla="*/ 5012445 w 8023328"/>
              <a:gd name="connsiteY1277" fmla="*/ 1095457 h 2380521"/>
              <a:gd name="connsiteX1278" fmla="*/ 4998589 w 8023328"/>
              <a:gd name="connsiteY1278" fmla="*/ 1083059 h 2380521"/>
              <a:gd name="connsiteX1279" fmla="*/ 5012445 w 8023328"/>
              <a:gd name="connsiteY1279" fmla="*/ 1069203 h 2380521"/>
              <a:gd name="connsiteX1280" fmla="*/ 4940157 w 8023328"/>
              <a:gd name="connsiteY1280" fmla="*/ 1069203 h 2380521"/>
              <a:gd name="connsiteX1281" fmla="*/ 4954013 w 8023328"/>
              <a:gd name="connsiteY1281" fmla="*/ 1083059 h 2380521"/>
              <a:gd name="connsiteX1282" fmla="*/ 4940157 w 8023328"/>
              <a:gd name="connsiteY1282" fmla="*/ 1095457 h 2380521"/>
              <a:gd name="connsiteX1283" fmla="*/ 4927760 w 8023328"/>
              <a:gd name="connsiteY1283" fmla="*/ 1083059 h 2380521"/>
              <a:gd name="connsiteX1284" fmla="*/ 4940157 w 8023328"/>
              <a:gd name="connsiteY1284" fmla="*/ 1069203 h 2380521"/>
              <a:gd name="connsiteX1285" fmla="*/ 4865953 w 8023328"/>
              <a:gd name="connsiteY1285" fmla="*/ 1069203 h 2380521"/>
              <a:gd name="connsiteX1286" fmla="*/ 4879809 w 8023328"/>
              <a:gd name="connsiteY1286" fmla="*/ 1083059 h 2380521"/>
              <a:gd name="connsiteX1287" fmla="*/ 4865953 w 8023328"/>
              <a:gd name="connsiteY1287" fmla="*/ 1095457 h 2380521"/>
              <a:gd name="connsiteX1288" fmla="*/ 4853556 w 8023328"/>
              <a:gd name="connsiteY1288" fmla="*/ 1083059 h 2380521"/>
              <a:gd name="connsiteX1289" fmla="*/ 4865953 w 8023328"/>
              <a:gd name="connsiteY1289" fmla="*/ 1069203 h 2380521"/>
              <a:gd name="connsiteX1290" fmla="*/ 4795122 w 8023328"/>
              <a:gd name="connsiteY1290" fmla="*/ 1069203 h 2380521"/>
              <a:gd name="connsiteX1291" fmla="*/ 4808978 w 8023328"/>
              <a:gd name="connsiteY1291" fmla="*/ 1083059 h 2380521"/>
              <a:gd name="connsiteX1292" fmla="*/ 4795122 w 8023328"/>
              <a:gd name="connsiteY1292" fmla="*/ 1095457 h 2380521"/>
              <a:gd name="connsiteX1293" fmla="*/ 4782725 w 8023328"/>
              <a:gd name="connsiteY1293" fmla="*/ 1083059 h 2380521"/>
              <a:gd name="connsiteX1294" fmla="*/ 4795122 w 8023328"/>
              <a:gd name="connsiteY1294" fmla="*/ 1069203 h 2380521"/>
              <a:gd name="connsiteX1295" fmla="*/ 4726684 w 8023328"/>
              <a:gd name="connsiteY1295" fmla="*/ 1069203 h 2380521"/>
              <a:gd name="connsiteX1296" fmla="*/ 4741472 w 8023328"/>
              <a:gd name="connsiteY1296" fmla="*/ 1083059 h 2380521"/>
              <a:gd name="connsiteX1297" fmla="*/ 4726684 w 8023328"/>
              <a:gd name="connsiteY1297" fmla="*/ 1095457 h 2380521"/>
              <a:gd name="connsiteX1298" fmla="*/ 4711896 w 8023328"/>
              <a:gd name="connsiteY1298" fmla="*/ 1083059 h 2380521"/>
              <a:gd name="connsiteX1299" fmla="*/ 4726684 w 8023328"/>
              <a:gd name="connsiteY1299" fmla="*/ 1069203 h 2380521"/>
              <a:gd name="connsiteX1300" fmla="*/ 4655853 w 8023328"/>
              <a:gd name="connsiteY1300" fmla="*/ 1069203 h 2380521"/>
              <a:gd name="connsiteX1301" fmla="*/ 4670642 w 8023328"/>
              <a:gd name="connsiteY1301" fmla="*/ 1083059 h 2380521"/>
              <a:gd name="connsiteX1302" fmla="*/ 4655853 w 8023328"/>
              <a:gd name="connsiteY1302" fmla="*/ 1095457 h 2380521"/>
              <a:gd name="connsiteX1303" fmla="*/ 4641064 w 8023328"/>
              <a:gd name="connsiteY1303" fmla="*/ 1083059 h 2380521"/>
              <a:gd name="connsiteX1304" fmla="*/ 4655853 w 8023328"/>
              <a:gd name="connsiteY1304" fmla="*/ 1069203 h 2380521"/>
              <a:gd name="connsiteX1305" fmla="*/ 4585023 w 8023328"/>
              <a:gd name="connsiteY1305" fmla="*/ 1069203 h 2380521"/>
              <a:gd name="connsiteX1306" fmla="*/ 4599811 w 8023328"/>
              <a:gd name="connsiteY1306" fmla="*/ 1083059 h 2380521"/>
              <a:gd name="connsiteX1307" fmla="*/ 4585023 w 8023328"/>
              <a:gd name="connsiteY1307" fmla="*/ 1095457 h 2380521"/>
              <a:gd name="connsiteX1308" fmla="*/ 4570235 w 8023328"/>
              <a:gd name="connsiteY1308" fmla="*/ 1083059 h 2380521"/>
              <a:gd name="connsiteX1309" fmla="*/ 4585023 w 8023328"/>
              <a:gd name="connsiteY1309" fmla="*/ 1069203 h 2380521"/>
              <a:gd name="connsiteX1310" fmla="*/ 4513260 w 8023328"/>
              <a:gd name="connsiteY1310" fmla="*/ 1069203 h 2380521"/>
              <a:gd name="connsiteX1311" fmla="*/ 4525657 w 8023328"/>
              <a:gd name="connsiteY1311" fmla="*/ 1083991 h 2380521"/>
              <a:gd name="connsiteX1312" fmla="*/ 4513260 w 8023328"/>
              <a:gd name="connsiteY1312" fmla="*/ 1098780 h 2380521"/>
              <a:gd name="connsiteX1313" fmla="*/ 4499404 w 8023328"/>
              <a:gd name="connsiteY1313" fmla="*/ 1083991 h 2380521"/>
              <a:gd name="connsiteX1314" fmla="*/ 4513260 w 8023328"/>
              <a:gd name="connsiteY1314" fmla="*/ 1069203 h 2380521"/>
              <a:gd name="connsiteX1315" fmla="*/ 4439056 w 8023328"/>
              <a:gd name="connsiteY1315" fmla="*/ 1069203 h 2380521"/>
              <a:gd name="connsiteX1316" fmla="*/ 4451453 w 8023328"/>
              <a:gd name="connsiteY1316" fmla="*/ 1083991 h 2380521"/>
              <a:gd name="connsiteX1317" fmla="*/ 4439056 w 8023328"/>
              <a:gd name="connsiteY1317" fmla="*/ 1098780 h 2380521"/>
              <a:gd name="connsiteX1318" fmla="*/ 4425200 w 8023328"/>
              <a:gd name="connsiteY1318" fmla="*/ 1083991 h 2380521"/>
              <a:gd name="connsiteX1319" fmla="*/ 4439056 w 8023328"/>
              <a:gd name="connsiteY1319" fmla="*/ 1069203 h 2380521"/>
              <a:gd name="connsiteX1320" fmla="*/ 4366768 w 8023328"/>
              <a:gd name="connsiteY1320" fmla="*/ 1069203 h 2380521"/>
              <a:gd name="connsiteX1321" fmla="*/ 4380624 w 8023328"/>
              <a:gd name="connsiteY1321" fmla="*/ 1083991 h 2380521"/>
              <a:gd name="connsiteX1322" fmla="*/ 4366768 w 8023328"/>
              <a:gd name="connsiteY1322" fmla="*/ 1098780 h 2380521"/>
              <a:gd name="connsiteX1323" fmla="*/ 4354371 w 8023328"/>
              <a:gd name="connsiteY1323" fmla="*/ 1083991 h 2380521"/>
              <a:gd name="connsiteX1324" fmla="*/ 4366768 w 8023328"/>
              <a:gd name="connsiteY1324" fmla="*/ 1069203 h 2380521"/>
              <a:gd name="connsiteX1325" fmla="*/ 4295937 w 8023328"/>
              <a:gd name="connsiteY1325" fmla="*/ 1069203 h 2380521"/>
              <a:gd name="connsiteX1326" fmla="*/ 4309793 w 8023328"/>
              <a:gd name="connsiteY1326" fmla="*/ 1083991 h 2380521"/>
              <a:gd name="connsiteX1327" fmla="*/ 4295937 w 8023328"/>
              <a:gd name="connsiteY1327" fmla="*/ 1098780 h 2380521"/>
              <a:gd name="connsiteX1328" fmla="*/ 4283540 w 8023328"/>
              <a:gd name="connsiteY1328" fmla="*/ 1083991 h 2380521"/>
              <a:gd name="connsiteX1329" fmla="*/ 4295937 w 8023328"/>
              <a:gd name="connsiteY1329" fmla="*/ 1069203 h 2380521"/>
              <a:gd name="connsiteX1330" fmla="*/ 4225107 w 8023328"/>
              <a:gd name="connsiteY1330" fmla="*/ 1069203 h 2380521"/>
              <a:gd name="connsiteX1331" fmla="*/ 4238963 w 8023328"/>
              <a:gd name="connsiteY1331" fmla="*/ 1083991 h 2380521"/>
              <a:gd name="connsiteX1332" fmla="*/ 4225107 w 8023328"/>
              <a:gd name="connsiteY1332" fmla="*/ 1098780 h 2380521"/>
              <a:gd name="connsiteX1333" fmla="*/ 4212710 w 8023328"/>
              <a:gd name="connsiteY1333" fmla="*/ 1083991 h 2380521"/>
              <a:gd name="connsiteX1334" fmla="*/ 4225107 w 8023328"/>
              <a:gd name="connsiteY1334" fmla="*/ 1069203 h 2380521"/>
              <a:gd name="connsiteX1335" fmla="*/ 4153295 w 8023328"/>
              <a:gd name="connsiteY1335" fmla="*/ 1069203 h 2380521"/>
              <a:gd name="connsiteX1336" fmla="*/ 4168083 w 8023328"/>
              <a:gd name="connsiteY1336" fmla="*/ 1083991 h 2380521"/>
              <a:gd name="connsiteX1337" fmla="*/ 4153295 w 8023328"/>
              <a:gd name="connsiteY1337" fmla="*/ 1098780 h 2380521"/>
              <a:gd name="connsiteX1338" fmla="*/ 4138507 w 8023328"/>
              <a:gd name="connsiteY1338" fmla="*/ 1083991 h 2380521"/>
              <a:gd name="connsiteX1339" fmla="*/ 4153295 w 8023328"/>
              <a:gd name="connsiteY1339" fmla="*/ 1069203 h 2380521"/>
              <a:gd name="connsiteX1340" fmla="*/ 4082465 w 8023328"/>
              <a:gd name="connsiteY1340" fmla="*/ 1069203 h 2380521"/>
              <a:gd name="connsiteX1341" fmla="*/ 4097254 w 8023328"/>
              <a:gd name="connsiteY1341" fmla="*/ 1083991 h 2380521"/>
              <a:gd name="connsiteX1342" fmla="*/ 4082465 w 8023328"/>
              <a:gd name="connsiteY1342" fmla="*/ 1098780 h 2380521"/>
              <a:gd name="connsiteX1343" fmla="*/ 4067676 w 8023328"/>
              <a:gd name="connsiteY1343" fmla="*/ 1083991 h 2380521"/>
              <a:gd name="connsiteX1344" fmla="*/ 4082465 w 8023328"/>
              <a:gd name="connsiteY1344" fmla="*/ 1069203 h 2380521"/>
              <a:gd name="connsiteX1345" fmla="*/ 4011635 w 8023328"/>
              <a:gd name="connsiteY1345" fmla="*/ 1069203 h 2380521"/>
              <a:gd name="connsiteX1346" fmla="*/ 4026423 w 8023328"/>
              <a:gd name="connsiteY1346" fmla="*/ 1083991 h 2380521"/>
              <a:gd name="connsiteX1347" fmla="*/ 4011635 w 8023328"/>
              <a:gd name="connsiteY1347" fmla="*/ 1098780 h 2380521"/>
              <a:gd name="connsiteX1348" fmla="*/ 3996847 w 8023328"/>
              <a:gd name="connsiteY1348" fmla="*/ 1083991 h 2380521"/>
              <a:gd name="connsiteX1349" fmla="*/ 4011635 w 8023328"/>
              <a:gd name="connsiteY1349" fmla="*/ 1069203 h 2380521"/>
              <a:gd name="connsiteX1350" fmla="*/ 3939871 w 8023328"/>
              <a:gd name="connsiteY1350" fmla="*/ 1069203 h 2380521"/>
              <a:gd name="connsiteX1351" fmla="*/ 3952268 w 8023328"/>
              <a:gd name="connsiteY1351" fmla="*/ 1083991 h 2380521"/>
              <a:gd name="connsiteX1352" fmla="*/ 3939871 w 8023328"/>
              <a:gd name="connsiteY1352" fmla="*/ 1098780 h 2380521"/>
              <a:gd name="connsiteX1353" fmla="*/ 3926015 w 8023328"/>
              <a:gd name="connsiteY1353" fmla="*/ 1083991 h 2380521"/>
              <a:gd name="connsiteX1354" fmla="*/ 3939871 w 8023328"/>
              <a:gd name="connsiteY1354" fmla="*/ 1069203 h 2380521"/>
              <a:gd name="connsiteX1355" fmla="*/ 582439 w 8023328"/>
              <a:gd name="connsiteY1355" fmla="*/ 1069203 h 2380521"/>
              <a:gd name="connsiteX1356" fmla="*/ 596295 w 8023328"/>
              <a:gd name="connsiteY1356" fmla="*/ 1083059 h 2380521"/>
              <a:gd name="connsiteX1357" fmla="*/ 582439 w 8023328"/>
              <a:gd name="connsiteY1357" fmla="*/ 1095457 h 2380521"/>
              <a:gd name="connsiteX1358" fmla="*/ 570041 w 8023328"/>
              <a:gd name="connsiteY1358" fmla="*/ 1083059 h 2380521"/>
              <a:gd name="connsiteX1359" fmla="*/ 582439 w 8023328"/>
              <a:gd name="connsiteY1359" fmla="*/ 1069203 h 2380521"/>
              <a:gd name="connsiteX1360" fmla="*/ 513628 w 8023328"/>
              <a:gd name="connsiteY1360" fmla="*/ 1069203 h 2380521"/>
              <a:gd name="connsiteX1361" fmla="*/ 528807 w 8023328"/>
              <a:gd name="connsiteY1361" fmla="*/ 1083059 h 2380521"/>
              <a:gd name="connsiteX1362" fmla="*/ 513628 w 8023328"/>
              <a:gd name="connsiteY1362" fmla="*/ 1095457 h 2380521"/>
              <a:gd name="connsiteX1363" fmla="*/ 499209 w 8023328"/>
              <a:gd name="connsiteY1363" fmla="*/ 1083059 h 2380521"/>
              <a:gd name="connsiteX1364" fmla="*/ 513628 w 8023328"/>
              <a:gd name="connsiteY1364" fmla="*/ 1069203 h 2380521"/>
              <a:gd name="connsiteX1365" fmla="*/ 439795 w 8023328"/>
              <a:gd name="connsiteY1365" fmla="*/ 1069203 h 2380521"/>
              <a:gd name="connsiteX1366" fmla="*/ 454585 w 8023328"/>
              <a:gd name="connsiteY1366" fmla="*/ 1083059 h 2380521"/>
              <a:gd name="connsiteX1367" fmla="*/ 439795 w 8023328"/>
              <a:gd name="connsiteY1367" fmla="*/ 1095457 h 2380521"/>
              <a:gd name="connsiteX1368" fmla="*/ 425007 w 8023328"/>
              <a:gd name="connsiteY1368" fmla="*/ 1083059 h 2380521"/>
              <a:gd name="connsiteX1369" fmla="*/ 439795 w 8023328"/>
              <a:gd name="connsiteY1369" fmla="*/ 1069203 h 2380521"/>
              <a:gd name="connsiteX1370" fmla="*/ 368965 w 8023328"/>
              <a:gd name="connsiteY1370" fmla="*/ 1069203 h 2380521"/>
              <a:gd name="connsiteX1371" fmla="*/ 383754 w 8023328"/>
              <a:gd name="connsiteY1371" fmla="*/ 1083059 h 2380521"/>
              <a:gd name="connsiteX1372" fmla="*/ 368965 w 8023328"/>
              <a:gd name="connsiteY1372" fmla="*/ 1095457 h 2380521"/>
              <a:gd name="connsiteX1373" fmla="*/ 354177 w 8023328"/>
              <a:gd name="connsiteY1373" fmla="*/ 1083059 h 2380521"/>
              <a:gd name="connsiteX1374" fmla="*/ 368965 w 8023328"/>
              <a:gd name="connsiteY1374" fmla="*/ 1069203 h 2380521"/>
              <a:gd name="connsiteX1375" fmla="*/ 297201 w 8023328"/>
              <a:gd name="connsiteY1375" fmla="*/ 1069203 h 2380521"/>
              <a:gd name="connsiteX1376" fmla="*/ 309599 w 8023328"/>
              <a:gd name="connsiteY1376" fmla="*/ 1083059 h 2380521"/>
              <a:gd name="connsiteX1377" fmla="*/ 297201 w 8023328"/>
              <a:gd name="connsiteY1377" fmla="*/ 1095457 h 2380521"/>
              <a:gd name="connsiteX1378" fmla="*/ 283346 w 8023328"/>
              <a:gd name="connsiteY1378" fmla="*/ 1083059 h 2380521"/>
              <a:gd name="connsiteX1379" fmla="*/ 297201 w 8023328"/>
              <a:gd name="connsiteY1379" fmla="*/ 1069203 h 2380521"/>
              <a:gd name="connsiteX1380" fmla="*/ 226372 w 8023328"/>
              <a:gd name="connsiteY1380" fmla="*/ 1069203 h 2380521"/>
              <a:gd name="connsiteX1381" fmla="*/ 238771 w 8023328"/>
              <a:gd name="connsiteY1381" fmla="*/ 1083059 h 2380521"/>
              <a:gd name="connsiteX1382" fmla="*/ 226372 w 8023328"/>
              <a:gd name="connsiteY1382" fmla="*/ 1095457 h 2380521"/>
              <a:gd name="connsiteX1383" fmla="*/ 212516 w 8023328"/>
              <a:gd name="connsiteY1383" fmla="*/ 1083059 h 2380521"/>
              <a:gd name="connsiteX1384" fmla="*/ 226372 w 8023328"/>
              <a:gd name="connsiteY1384" fmla="*/ 1069203 h 2380521"/>
              <a:gd name="connsiteX1385" fmla="*/ 154079 w 8023328"/>
              <a:gd name="connsiteY1385" fmla="*/ 1069203 h 2380521"/>
              <a:gd name="connsiteX1386" fmla="*/ 167935 w 8023328"/>
              <a:gd name="connsiteY1386" fmla="*/ 1083059 h 2380521"/>
              <a:gd name="connsiteX1387" fmla="*/ 154079 w 8023328"/>
              <a:gd name="connsiteY1387" fmla="*/ 1095457 h 2380521"/>
              <a:gd name="connsiteX1388" fmla="*/ 141682 w 8023328"/>
              <a:gd name="connsiteY1388" fmla="*/ 1083059 h 2380521"/>
              <a:gd name="connsiteX1389" fmla="*/ 154079 w 8023328"/>
              <a:gd name="connsiteY1389" fmla="*/ 1069203 h 2380521"/>
              <a:gd name="connsiteX1390" fmla="*/ 83249 w 8023328"/>
              <a:gd name="connsiteY1390" fmla="*/ 1069203 h 2380521"/>
              <a:gd name="connsiteX1391" fmla="*/ 97105 w 8023328"/>
              <a:gd name="connsiteY1391" fmla="*/ 1083059 h 2380521"/>
              <a:gd name="connsiteX1392" fmla="*/ 83249 w 8023328"/>
              <a:gd name="connsiteY1392" fmla="*/ 1095457 h 2380521"/>
              <a:gd name="connsiteX1393" fmla="*/ 70852 w 8023328"/>
              <a:gd name="connsiteY1393" fmla="*/ 1083059 h 2380521"/>
              <a:gd name="connsiteX1394" fmla="*/ 83249 w 8023328"/>
              <a:gd name="connsiteY1394" fmla="*/ 1069203 h 2380521"/>
              <a:gd name="connsiteX1395" fmla="*/ 12014 w 8023328"/>
              <a:gd name="connsiteY1395" fmla="*/ 1069203 h 2380521"/>
              <a:gd name="connsiteX1396" fmla="*/ 26255 w 8023328"/>
              <a:gd name="connsiteY1396" fmla="*/ 1083059 h 2380521"/>
              <a:gd name="connsiteX1397" fmla="*/ 12014 w 8023328"/>
              <a:gd name="connsiteY1397" fmla="*/ 1095457 h 2380521"/>
              <a:gd name="connsiteX1398" fmla="*/ 21 w 8023328"/>
              <a:gd name="connsiteY1398" fmla="*/ 1083059 h 2380521"/>
              <a:gd name="connsiteX1399" fmla="*/ 12014 w 8023328"/>
              <a:gd name="connsiteY1399" fmla="*/ 1069203 h 2380521"/>
              <a:gd name="connsiteX1400" fmla="*/ 6724405 w 8023328"/>
              <a:gd name="connsiteY1400" fmla="*/ 998371 h 2380521"/>
              <a:gd name="connsiteX1401" fmla="*/ 6738261 w 8023328"/>
              <a:gd name="connsiteY1401" fmla="*/ 1010768 h 2380521"/>
              <a:gd name="connsiteX1402" fmla="*/ 6724405 w 8023328"/>
              <a:gd name="connsiteY1402" fmla="*/ 1024625 h 2380521"/>
              <a:gd name="connsiteX1403" fmla="*/ 6712008 w 8023328"/>
              <a:gd name="connsiteY1403" fmla="*/ 1010768 h 2380521"/>
              <a:gd name="connsiteX1404" fmla="*/ 6724405 w 8023328"/>
              <a:gd name="connsiteY1404" fmla="*/ 998371 h 2380521"/>
              <a:gd name="connsiteX1405" fmla="*/ 6653576 w 8023328"/>
              <a:gd name="connsiteY1405" fmla="*/ 998371 h 2380521"/>
              <a:gd name="connsiteX1406" fmla="*/ 6667432 w 8023328"/>
              <a:gd name="connsiteY1406" fmla="*/ 1010768 h 2380521"/>
              <a:gd name="connsiteX1407" fmla="*/ 6653576 w 8023328"/>
              <a:gd name="connsiteY1407" fmla="*/ 1024625 h 2380521"/>
              <a:gd name="connsiteX1408" fmla="*/ 6641179 w 8023328"/>
              <a:gd name="connsiteY1408" fmla="*/ 1010768 h 2380521"/>
              <a:gd name="connsiteX1409" fmla="*/ 6653576 w 8023328"/>
              <a:gd name="connsiteY1409" fmla="*/ 998371 h 2380521"/>
              <a:gd name="connsiteX1410" fmla="*/ 6581764 w 8023328"/>
              <a:gd name="connsiteY1410" fmla="*/ 998371 h 2380521"/>
              <a:gd name="connsiteX1411" fmla="*/ 6596552 w 8023328"/>
              <a:gd name="connsiteY1411" fmla="*/ 1010768 h 2380521"/>
              <a:gd name="connsiteX1412" fmla="*/ 6581764 w 8023328"/>
              <a:gd name="connsiteY1412" fmla="*/ 1024625 h 2380521"/>
              <a:gd name="connsiteX1413" fmla="*/ 6566976 w 8023328"/>
              <a:gd name="connsiteY1413" fmla="*/ 1010768 h 2380521"/>
              <a:gd name="connsiteX1414" fmla="*/ 6581764 w 8023328"/>
              <a:gd name="connsiteY1414" fmla="*/ 998371 h 2380521"/>
              <a:gd name="connsiteX1415" fmla="*/ 6510933 w 8023328"/>
              <a:gd name="connsiteY1415" fmla="*/ 998371 h 2380521"/>
              <a:gd name="connsiteX1416" fmla="*/ 6525722 w 8023328"/>
              <a:gd name="connsiteY1416" fmla="*/ 1010768 h 2380521"/>
              <a:gd name="connsiteX1417" fmla="*/ 6510933 w 8023328"/>
              <a:gd name="connsiteY1417" fmla="*/ 1024625 h 2380521"/>
              <a:gd name="connsiteX1418" fmla="*/ 6496144 w 8023328"/>
              <a:gd name="connsiteY1418" fmla="*/ 1010768 h 2380521"/>
              <a:gd name="connsiteX1419" fmla="*/ 6510933 w 8023328"/>
              <a:gd name="connsiteY1419" fmla="*/ 998371 h 2380521"/>
              <a:gd name="connsiteX1420" fmla="*/ 6440492 w 8023328"/>
              <a:gd name="connsiteY1420" fmla="*/ 998371 h 2380521"/>
              <a:gd name="connsiteX1421" fmla="*/ 6454911 w 8023328"/>
              <a:gd name="connsiteY1421" fmla="*/ 1010768 h 2380521"/>
              <a:gd name="connsiteX1422" fmla="*/ 6440492 w 8023328"/>
              <a:gd name="connsiteY1422" fmla="*/ 1024625 h 2380521"/>
              <a:gd name="connsiteX1423" fmla="*/ 6425315 w 8023328"/>
              <a:gd name="connsiteY1423" fmla="*/ 1010768 h 2380521"/>
              <a:gd name="connsiteX1424" fmla="*/ 6440492 w 8023328"/>
              <a:gd name="connsiteY1424" fmla="*/ 998371 h 2380521"/>
              <a:gd name="connsiteX1425" fmla="*/ 6368340 w 8023328"/>
              <a:gd name="connsiteY1425" fmla="*/ 998371 h 2380521"/>
              <a:gd name="connsiteX1426" fmla="*/ 6380737 w 8023328"/>
              <a:gd name="connsiteY1426" fmla="*/ 1010768 h 2380521"/>
              <a:gd name="connsiteX1427" fmla="*/ 6368340 w 8023328"/>
              <a:gd name="connsiteY1427" fmla="*/ 1024625 h 2380521"/>
              <a:gd name="connsiteX1428" fmla="*/ 6354484 w 8023328"/>
              <a:gd name="connsiteY1428" fmla="*/ 1010768 h 2380521"/>
              <a:gd name="connsiteX1429" fmla="*/ 6368340 w 8023328"/>
              <a:gd name="connsiteY1429" fmla="*/ 998371 h 2380521"/>
              <a:gd name="connsiteX1430" fmla="*/ 6297511 w 8023328"/>
              <a:gd name="connsiteY1430" fmla="*/ 998371 h 2380521"/>
              <a:gd name="connsiteX1431" fmla="*/ 6309908 w 8023328"/>
              <a:gd name="connsiteY1431" fmla="*/ 1010768 h 2380521"/>
              <a:gd name="connsiteX1432" fmla="*/ 6297511 w 8023328"/>
              <a:gd name="connsiteY1432" fmla="*/ 1024625 h 2380521"/>
              <a:gd name="connsiteX1433" fmla="*/ 6283655 w 8023328"/>
              <a:gd name="connsiteY1433" fmla="*/ 1010768 h 2380521"/>
              <a:gd name="connsiteX1434" fmla="*/ 6297511 w 8023328"/>
              <a:gd name="connsiteY1434" fmla="*/ 998371 h 2380521"/>
              <a:gd name="connsiteX1435" fmla="*/ 6226679 w 8023328"/>
              <a:gd name="connsiteY1435" fmla="*/ 998371 h 2380521"/>
              <a:gd name="connsiteX1436" fmla="*/ 6239076 w 8023328"/>
              <a:gd name="connsiteY1436" fmla="*/ 1010768 h 2380521"/>
              <a:gd name="connsiteX1437" fmla="*/ 6226679 w 8023328"/>
              <a:gd name="connsiteY1437" fmla="*/ 1024625 h 2380521"/>
              <a:gd name="connsiteX1438" fmla="*/ 6212823 w 8023328"/>
              <a:gd name="connsiteY1438" fmla="*/ 1010768 h 2380521"/>
              <a:gd name="connsiteX1439" fmla="*/ 6226679 w 8023328"/>
              <a:gd name="connsiteY1439" fmla="*/ 998371 h 2380521"/>
              <a:gd name="connsiteX1440" fmla="*/ 6154391 w 8023328"/>
              <a:gd name="connsiteY1440" fmla="*/ 998371 h 2380521"/>
              <a:gd name="connsiteX1441" fmla="*/ 6168247 w 8023328"/>
              <a:gd name="connsiteY1441" fmla="*/ 1010768 h 2380521"/>
              <a:gd name="connsiteX1442" fmla="*/ 6154391 w 8023328"/>
              <a:gd name="connsiteY1442" fmla="*/ 1024625 h 2380521"/>
              <a:gd name="connsiteX1443" fmla="*/ 6141994 w 8023328"/>
              <a:gd name="connsiteY1443" fmla="*/ 1010768 h 2380521"/>
              <a:gd name="connsiteX1444" fmla="*/ 6154391 w 8023328"/>
              <a:gd name="connsiteY1444" fmla="*/ 998371 h 2380521"/>
              <a:gd name="connsiteX1445" fmla="*/ 6083559 w 8023328"/>
              <a:gd name="connsiteY1445" fmla="*/ 998371 h 2380521"/>
              <a:gd name="connsiteX1446" fmla="*/ 6097415 w 8023328"/>
              <a:gd name="connsiteY1446" fmla="*/ 1010768 h 2380521"/>
              <a:gd name="connsiteX1447" fmla="*/ 6083559 w 8023328"/>
              <a:gd name="connsiteY1447" fmla="*/ 1024625 h 2380521"/>
              <a:gd name="connsiteX1448" fmla="*/ 6071162 w 8023328"/>
              <a:gd name="connsiteY1448" fmla="*/ 1010768 h 2380521"/>
              <a:gd name="connsiteX1449" fmla="*/ 6083559 w 8023328"/>
              <a:gd name="connsiteY1449" fmla="*/ 998371 h 2380521"/>
              <a:gd name="connsiteX1450" fmla="*/ 6009356 w 8023328"/>
              <a:gd name="connsiteY1450" fmla="*/ 998371 h 2380521"/>
              <a:gd name="connsiteX1451" fmla="*/ 6023212 w 8023328"/>
              <a:gd name="connsiteY1451" fmla="*/ 1010768 h 2380521"/>
              <a:gd name="connsiteX1452" fmla="*/ 6009356 w 8023328"/>
              <a:gd name="connsiteY1452" fmla="*/ 1024625 h 2380521"/>
              <a:gd name="connsiteX1453" fmla="*/ 5996959 w 8023328"/>
              <a:gd name="connsiteY1453" fmla="*/ 1010768 h 2380521"/>
              <a:gd name="connsiteX1454" fmla="*/ 6009356 w 8023328"/>
              <a:gd name="connsiteY1454" fmla="*/ 998371 h 2380521"/>
              <a:gd name="connsiteX1455" fmla="*/ 5940548 w 8023328"/>
              <a:gd name="connsiteY1455" fmla="*/ 998371 h 2380521"/>
              <a:gd name="connsiteX1456" fmla="*/ 5955726 w 8023328"/>
              <a:gd name="connsiteY1456" fmla="*/ 1010768 h 2380521"/>
              <a:gd name="connsiteX1457" fmla="*/ 5940548 w 8023328"/>
              <a:gd name="connsiteY1457" fmla="*/ 1024625 h 2380521"/>
              <a:gd name="connsiteX1458" fmla="*/ 5926130 w 8023328"/>
              <a:gd name="connsiteY1458" fmla="*/ 1010768 h 2380521"/>
              <a:gd name="connsiteX1459" fmla="*/ 5940548 w 8023328"/>
              <a:gd name="connsiteY1459" fmla="*/ 998371 h 2380521"/>
              <a:gd name="connsiteX1460" fmla="*/ 5870088 w 8023328"/>
              <a:gd name="connsiteY1460" fmla="*/ 998371 h 2380521"/>
              <a:gd name="connsiteX1461" fmla="*/ 5884877 w 8023328"/>
              <a:gd name="connsiteY1461" fmla="*/ 1010768 h 2380521"/>
              <a:gd name="connsiteX1462" fmla="*/ 5870088 w 8023328"/>
              <a:gd name="connsiteY1462" fmla="*/ 1024625 h 2380521"/>
              <a:gd name="connsiteX1463" fmla="*/ 5855299 w 8023328"/>
              <a:gd name="connsiteY1463" fmla="*/ 1010768 h 2380521"/>
              <a:gd name="connsiteX1464" fmla="*/ 5870088 w 8023328"/>
              <a:gd name="connsiteY1464" fmla="*/ 998371 h 2380521"/>
              <a:gd name="connsiteX1465" fmla="*/ 5799257 w 8023328"/>
              <a:gd name="connsiteY1465" fmla="*/ 998371 h 2380521"/>
              <a:gd name="connsiteX1466" fmla="*/ 5814045 w 8023328"/>
              <a:gd name="connsiteY1466" fmla="*/ 1010768 h 2380521"/>
              <a:gd name="connsiteX1467" fmla="*/ 5799257 w 8023328"/>
              <a:gd name="connsiteY1467" fmla="*/ 1024625 h 2380521"/>
              <a:gd name="connsiteX1468" fmla="*/ 5784469 w 8023328"/>
              <a:gd name="connsiteY1468" fmla="*/ 1010768 h 2380521"/>
              <a:gd name="connsiteX1469" fmla="*/ 5799257 w 8023328"/>
              <a:gd name="connsiteY1469" fmla="*/ 998371 h 2380521"/>
              <a:gd name="connsiteX1470" fmla="*/ 5724122 w 8023328"/>
              <a:gd name="connsiteY1470" fmla="*/ 998371 h 2380521"/>
              <a:gd name="connsiteX1471" fmla="*/ 5736519 w 8023328"/>
              <a:gd name="connsiteY1471" fmla="*/ 1010768 h 2380521"/>
              <a:gd name="connsiteX1472" fmla="*/ 5724122 w 8023328"/>
              <a:gd name="connsiteY1472" fmla="*/ 1024625 h 2380521"/>
              <a:gd name="connsiteX1473" fmla="*/ 5710266 w 8023328"/>
              <a:gd name="connsiteY1473" fmla="*/ 1010768 h 2380521"/>
              <a:gd name="connsiteX1474" fmla="*/ 5724122 w 8023328"/>
              <a:gd name="connsiteY1474" fmla="*/ 998371 h 2380521"/>
              <a:gd name="connsiteX1475" fmla="*/ 5653291 w 8023328"/>
              <a:gd name="connsiteY1475" fmla="*/ 998371 h 2380521"/>
              <a:gd name="connsiteX1476" fmla="*/ 5665688 w 8023328"/>
              <a:gd name="connsiteY1476" fmla="*/ 1012227 h 2380521"/>
              <a:gd name="connsiteX1477" fmla="*/ 5653291 w 8023328"/>
              <a:gd name="connsiteY1477" fmla="*/ 1024625 h 2380521"/>
              <a:gd name="connsiteX1478" fmla="*/ 5639435 w 8023328"/>
              <a:gd name="connsiteY1478" fmla="*/ 1012227 h 2380521"/>
              <a:gd name="connsiteX1479" fmla="*/ 5653291 w 8023328"/>
              <a:gd name="connsiteY1479" fmla="*/ 998371 h 2380521"/>
              <a:gd name="connsiteX1480" fmla="*/ 5581002 w 8023328"/>
              <a:gd name="connsiteY1480" fmla="*/ 998371 h 2380521"/>
              <a:gd name="connsiteX1481" fmla="*/ 5594858 w 8023328"/>
              <a:gd name="connsiteY1481" fmla="*/ 1012227 h 2380521"/>
              <a:gd name="connsiteX1482" fmla="*/ 5581002 w 8023328"/>
              <a:gd name="connsiteY1482" fmla="*/ 1024625 h 2380521"/>
              <a:gd name="connsiteX1483" fmla="*/ 5568605 w 8023328"/>
              <a:gd name="connsiteY1483" fmla="*/ 1012227 h 2380521"/>
              <a:gd name="connsiteX1484" fmla="*/ 5581002 w 8023328"/>
              <a:gd name="connsiteY1484" fmla="*/ 998371 h 2380521"/>
              <a:gd name="connsiteX1485" fmla="*/ 5510171 w 8023328"/>
              <a:gd name="connsiteY1485" fmla="*/ 998371 h 2380521"/>
              <a:gd name="connsiteX1486" fmla="*/ 5524027 w 8023328"/>
              <a:gd name="connsiteY1486" fmla="*/ 1012227 h 2380521"/>
              <a:gd name="connsiteX1487" fmla="*/ 5510171 w 8023328"/>
              <a:gd name="connsiteY1487" fmla="*/ 1024625 h 2380521"/>
              <a:gd name="connsiteX1488" fmla="*/ 5497774 w 8023328"/>
              <a:gd name="connsiteY1488" fmla="*/ 1012227 h 2380521"/>
              <a:gd name="connsiteX1489" fmla="*/ 5510171 w 8023328"/>
              <a:gd name="connsiteY1489" fmla="*/ 998371 h 2380521"/>
              <a:gd name="connsiteX1490" fmla="*/ 5438937 w 8023328"/>
              <a:gd name="connsiteY1490" fmla="*/ 998371 h 2380521"/>
              <a:gd name="connsiteX1491" fmla="*/ 5453178 w 8023328"/>
              <a:gd name="connsiteY1491" fmla="*/ 1012227 h 2380521"/>
              <a:gd name="connsiteX1492" fmla="*/ 5438937 w 8023328"/>
              <a:gd name="connsiteY1492" fmla="*/ 1024625 h 2380521"/>
              <a:gd name="connsiteX1493" fmla="*/ 5426945 w 8023328"/>
              <a:gd name="connsiteY1493" fmla="*/ 1012227 h 2380521"/>
              <a:gd name="connsiteX1494" fmla="*/ 5438937 w 8023328"/>
              <a:gd name="connsiteY1494" fmla="*/ 998371 h 2380521"/>
              <a:gd name="connsiteX1495" fmla="*/ 5367530 w 8023328"/>
              <a:gd name="connsiteY1495" fmla="*/ 998371 h 2380521"/>
              <a:gd name="connsiteX1496" fmla="*/ 5382318 w 8023328"/>
              <a:gd name="connsiteY1496" fmla="*/ 1012227 h 2380521"/>
              <a:gd name="connsiteX1497" fmla="*/ 5367530 w 8023328"/>
              <a:gd name="connsiteY1497" fmla="*/ 1024625 h 2380521"/>
              <a:gd name="connsiteX1498" fmla="*/ 5352742 w 8023328"/>
              <a:gd name="connsiteY1498" fmla="*/ 1012227 h 2380521"/>
              <a:gd name="connsiteX1499" fmla="*/ 5367530 w 8023328"/>
              <a:gd name="connsiteY1499" fmla="*/ 998371 h 2380521"/>
              <a:gd name="connsiteX1500" fmla="*/ 5296699 w 8023328"/>
              <a:gd name="connsiteY1500" fmla="*/ 998371 h 2380521"/>
              <a:gd name="connsiteX1501" fmla="*/ 5311488 w 8023328"/>
              <a:gd name="connsiteY1501" fmla="*/ 1012227 h 2380521"/>
              <a:gd name="connsiteX1502" fmla="*/ 5296699 w 8023328"/>
              <a:gd name="connsiteY1502" fmla="*/ 1024625 h 2380521"/>
              <a:gd name="connsiteX1503" fmla="*/ 5281910 w 8023328"/>
              <a:gd name="connsiteY1503" fmla="*/ 1012227 h 2380521"/>
              <a:gd name="connsiteX1504" fmla="*/ 5296699 w 8023328"/>
              <a:gd name="connsiteY1504" fmla="*/ 998371 h 2380521"/>
              <a:gd name="connsiteX1505" fmla="*/ 5225869 w 8023328"/>
              <a:gd name="connsiteY1505" fmla="*/ 998371 h 2380521"/>
              <a:gd name="connsiteX1506" fmla="*/ 5240657 w 8023328"/>
              <a:gd name="connsiteY1506" fmla="*/ 1012227 h 2380521"/>
              <a:gd name="connsiteX1507" fmla="*/ 5225869 w 8023328"/>
              <a:gd name="connsiteY1507" fmla="*/ 1024625 h 2380521"/>
              <a:gd name="connsiteX1508" fmla="*/ 5211081 w 8023328"/>
              <a:gd name="connsiteY1508" fmla="*/ 1012227 h 2380521"/>
              <a:gd name="connsiteX1509" fmla="*/ 5225869 w 8023328"/>
              <a:gd name="connsiteY1509" fmla="*/ 998371 h 2380521"/>
              <a:gd name="connsiteX1510" fmla="*/ 5154105 w 8023328"/>
              <a:gd name="connsiteY1510" fmla="*/ 998371 h 2380521"/>
              <a:gd name="connsiteX1511" fmla="*/ 5166502 w 8023328"/>
              <a:gd name="connsiteY1511" fmla="*/ 1012227 h 2380521"/>
              <a:gd name="connsiteX1512" fmla="*/ 5154105 w 8023328"/>
              <a:gd name="connsiteY1512" fmla="*/ 1024625 h 2380521"/>
              <a:gd name="connsiteX1513" fmla="*/ 5140249 w 8023328"/>
              <a:gd name="connsiteY1513" fmla="*/ 1012227 h 2380521"/>
              <a:gd name="connsiteX1514" fmla="*/ 5154105 w 8023328"/>
              <a:gd name="connsiteY1514" fmla="*/ 998371 h 2380521"/>
              <a:gd name="connsiteX1515" fmla="*/ 5083276 w 8023328"/>
              <a:gd name="connsiteY1515" fmla="*/ 998371 h 2380521"/>
              <a:gd name="connsiteX1516" fmla="*/ 5095673 w 8023328"/>
              <a:gd name="connsiteY1516" fmla="*/ 1012227 h 2380521"/>
              <a:gd name="connsiteX1517" fmla="*/ 5083276 w 8023328"/>
              <a:gd name="connsiteY1517" fmla="*/ 1024625 h 2380521"/>
              <a:gd name="connsiteX1518" fmla="*/ 5069420 w 8023328"/>
              <a:gd name="connsiteY1518" fmla="*/ 1012227 h 2380521"/>
              <a:gd name="connsiteX1519" fmla="*/ 5083276 w 8023328"/>
              <a:gd name="connsiteY1519" fmla="*/ 998371 h 2380521"/>
              <a:gd name="connsiteX1520" fmla="*/ 5012445 w 8023328"/>
              <a:gd name="connsiteY1520" fmla="*/ 998371 h 2380521"/>
              <a:gd name="connsiteX1521" fmla="*/ 5024842 w 8023328"/>
              <a:gd name="connsiteY1521" fmla="*/ 1012227 h 2380521"/>
              <a:gd name="connsiteX1522" fmla="*/ 5012445 w 8023328"/>
              <a:gd name="connsiteY1522" fmla="*/ 1024625 h 2380521"/>
              <a:gd name="connsiteX1523" fmla="*/ 4998589 w 8023328"/>
              <a:gd name="connsiteY1523" fmla="*/ 1012227 h 2380521"/>
              <a:gd name="connsiteX1524" fmla="*/ 5012445 w 8023328"/>
              <a:gd name="connsiteY1524" fmla="*/ 998371 h 2380521"/>
              <a:gd name="connsiteX1525" fmla="*/ 4940157 w 8023328"/>
              <a:gd name="connsiteY1525" fmla="*/ 998371 h 2380521"/>
              <a:gd name="connsiteX1526" fmla="*/ 4954013 w 8023328"/>
              <a:gd name="connsiteY1526" fmla="*/ 1012227 h 2380521"/>
              <a:gd name="connsiteX1527" fmla="*/ 4940157 w 8023328"/>
              <a:gd name="connsiteY1527" fmla="*/ 1024625 h 2380521"/>
              <a:gd name="connsiteX1528" fmla="*/ 4927760 w 8023328"/>
              <a:gd name="connsiteY1528" fmla="*/ 1012227 h 2380521"/>
              <a:gd name="connsiteX1529" fmla="*/ 4940157 w 8023328"/>
              <a:gd name="connsiteY1529" fmla="*/ 998371 h 2380521"/>
              <a:gd name="connsiteX1530" fmla="*/ 4865953 w 8023328"/>
              <a:gd name="connsiteY1530" fmla="*/ 998371 h 2380521"/>
              <a:gd name="connsiteX1531" fmla="*/ 4879809 w 8023328"/>
              <a:gd name="connsiteY1531" fmla="*/ 1012227 h 2380521"/>
              <a:gd name="connsiteX1532" fmla="*/ 4865953 w 8023328"/>
              <a:gd name="connsiteY1532" fmla="*/ 1024625 h 2380521"/>
              <a:gd name="connsiteX1533" fmla="*/ 4853556 w 8023328"/>
              <a:gd name="connsiteY1533" fmla="*/ 1012227 h 2380521"/>
              <a:gd name="connsiteX1534" fmla="*/ 4865953 w 8023328"/>
              <a:gd name="connsiteY1534" fmla="*/ 998371 h 2380521"/>
              <a:gd name="connsiteX1535" fmla="*/ 4797514 w 8023328"/>
              <a:gd name="connsiteY1535" fmla="*/ 998371 h 2380521"/>
              <a:gd name="connsiteX1536" fmla="*/ 4812303 w 8023328"/>
              <a:gd name="connsiteY1536" fmla="*/ 1012227 h 2380521"/>
              <a:gd name="connsiteX1537" fmla="*/ 4797514 w 8023328"/>
              <a:gd name="connsiteY1537" fmla="*/ 1024625 h 2380521"/>
              <a:gd name="connsiteX1538" fmla="*/ 4782725 w 8023328"/>
              <a:gd name="connsiteY1538" fmla="*/ 1012227 h 2380521"/>
              <a:gd name="connsiteX1539" fmla="*/ 4797514 w 8023328"/>
              <a:gd name="connsiteY1539" fmla="*/ 998371 h 2380521"/>
              <a:gd name="connsiteX1540" fmla="*/ 4726684 w 8023328"/>
              <a:gd name="connsiteY1540" fmla="*/ 998371 h 2380521"/>
              <a:gd name="connsiteX1541" fmla="*/ 4741472 w 8023328"/>
              <a:gd name="connsiteY1541" fmla="*/ 1012227 h 2380521"/>
              <a:gd name="connsiteX1542" fmla="*/ 4726684 w 8023328"/>
              <a:gd name="connsiteY1542" fmla="*/ 1024625 h 2380521"/>
              <a:gd name="connsiteX1543" fmla="*/ 4711896 w 8023328"/>
              <a:gd name="connsiteY1543" fmla="*/ 1012227 h 2380521"/>
              <a:gd name="connsiteX1544" fmla="*/ 4726684 w 8023328"/>
              <a:gd name="connsiteY1544" fmla="*/ 998371 h 2380521"/>
              <a:gd name="connsiteX1545" fmla="*/ 4655853 w 8023328"/>
              <a:gd name="connsiteY1545" fmla="*/ 998371 h 2380521"/>
              <a:gd name="connsiteX1546" fmla="*/ 4670642 w 8023328"/>
              <a:gd name="connsiteY1546" fmla="*/ 1012227 h 2380521"/>
              <a:gd name="connsiteX1547" fmla="*/ 4655853 w 8023328"/>
              <a:gd name="connsiteY1547" fmla="*/ 1024625 h 2380521"/>
              <a:gd name="connsiteX1548" fmla="*/ 4641064 w 8023328"/>
              <a:gd name="connsiteY1548" fmla="*/ 1012227 h 2380521"/>
              <a:gd name="connsiteX1549" fmla="*/ 4655853 w 8023328"/>
              <a:gd name="connsiteY1549" fmla="*/ 998371 h 2380521"/>
              <a:gd name="connsiteX1550" fmla="*/ 4584091 w 8023328"/>
              <a:gd name="connsiteY1550" fmla="*/ 998371 h 2380521"/>
              <a:gd name="connsiteX1551" fmla="*/ 4596488 w 8023328"/>
              <a:gd name="connsiteY1551" fmla="*/ 1012227 h 2380521"/>
              <a:gd name="connsiteX1552" fmla="*/ 4584091 w 8023328"/>
              <a:gd name="connsiteY1552" fmla="*/ 1024625 h 2380521"/>
              <a:gd name="connsiteX1553" fmla="*/ 4570235 w 8023328"/>
              <a:gd name="connsiteY1553" fmla="*/ 1012227 h 2380521"/>
              <a:gd name="connsiteX1554" fmla="*/ 4584091 w 8023328"/>
              <a:gd name="connsiteY1554" fmla="*/ 998371 h 2380521"/>
              <a:gd name="connsiteX1555" fmla="*/ 4513260 w 8023328"/>
              <a:gd name="connsiteY1555" fmla="*/ 998371 h 2380521"/>
              <a:gd name="connsiteX1556" fmla="*/ 4525657 w 8023328"/>
              <a:gd name="connsiteY1556" fmla="*/ 1012227 h 2380521"/>
              <a:gd name="connsiteX1557" fmla="*/ 4513260 w 8023328"/>
              <a:gd name="connsiteY1557" fmla="*/ 1024625 h 2380521"/>
              <a:gd name="connsiteX1558" fmla="*/ 4499404 w 8023328"/>
              <a:gd name="connsiteY1558" fmla="*/ 1012227 h 2380521"/>
              <a:gd name="connsiteX1559" fmla="*/ 4513260 w 8023328"/>
              <a:gd name="connsiteY1559" fmla="*/ 998371 h 2380521"/>
              <a:gd name="connsiteX1560" fmla="*/ 4439056 w 8023328"/>
              <a:gd name="connsiteY1560" fmla="*/ 998371 h 2380521"/>
              <a:gd name="connsiteX1561" fmla="*/ 4451453 w 8023328"/>
              <a:gd name="connsiteY1561" fmla="*/ 1012227 h 2380521"/>
              <a:gd name="connsiteX1562" fmla="*/ 4439056 w 8023328"/>
              <a:gd name="connsiteY1562" fmla="*/ 1024625 h 2380521"/>
              <a:gd name="connsiteX1563" fmla="*/ 4425200 w 8023328"/>
              <a:gd name="connsiteY1563" fmla="*/ 1012227 h 2380521"/>
              <a:gd name="connsiteX1564" fmla="*/ 4439056 w 8023328"/>
              <a:gd name="connsiteY1564" fmla="*/ 998371 h 2380521"/>
              <a:gd name="connsiteX1565" fmla="*/ 4366768 w 8023328"/>
              <a:gd name="connsiteY1565" fmla="*/ 998371 h 2380521"/>
              <a:gd name="connsiteX1566" fmla="*/ 4380624 w 8023328"/>
              <a:gd name="connsiteY1566" fmla="*/ 1012227 h 2380521"/>
              <a:gd name="connsiteX1567" fmla="*/ 4366768 w 8023328"/>
              <a:gd name="connsiteY1567" fmla="*/ 1024625 h 2380521"/>
              <a:gd name="connsiteX1568" fmla="*/ 4354371 w 8023328"/>
              <a:gd name="connsiteY1568" fmla="*/ 1012227 h 2380521"/>
              <a:gd name="connsiteX1569" fmla="*/ 4366768 w 8023328"/>
              <a:gd name="connsiteY1569" fmla="*/ 998371 h 2380521"/>
              <a:gd name="connsiteX1570" fmla="*/ 4295937 w 8023328"/>
              <a:gd name="connsiteY1570" fmla="*/ 998371 h 2380521"/>
              <a:gd name="connsiteX1571" fmla="*/ 4309793 w 8023328"/>
              <a:gd name="connsiteY1571" fmla="*/ 1012227 h 2380521"/>
              <a:gd name="connsiteX1572" fmla="*/ 4295937 w 8023328"/>
              <a:gd name="connsiteY1572" fmla="*/ 1024625 h 2380521"/>
              <a:gd name="connsiteX1573" fmla="*/ 4283540 w 8023328"/>
              <a:gd name="connsiteY1573" fmla="*/ 1012227 h 2380521"/>
              <a:gd name="connsiteX1574" fmla="*/ 4295937 w 8023328"/>
              <a:gd name="connsiteY1574" fmla="*/ 998371 h 2380521"/>
              <a:gd name="connsiteX1575" fmla="*/ 4225107 w 8023328"/>
              <a:gd name="connsiteY1575" fmla="*/ 998371 h 2380521"/>
              <a:gd name="connsiteX1576" fmla="*/ 4238963 w 8023328"/>
              <a:gd name="connsiteY1576" fmla="*/ 1012227 h 2380521"/>
              <a:gd name="connsiteX1577" fmla="*/ 4225107 w 8023328"/>
              <a:gd name="connsiteY1577" fmla="*/ 1024625 h 2380521"/>
              <a:gd name="connsiteX1578" fmla="*/ 4212710 w 8023328"/>
              <a:gd name="connsiteY1578" fmla="*/ 1012227 h 2380521"/>
              <a:gd name="connsiteX1579" fmla="*/ 4225107 w 8023328"/>
              <a:gd name="connsiteY1579" fmla="*/ 998371 h 2380521"/>
              <a:gd name="connsiteX1580" fmla="*/ 4153295 w 8023328"/>
              <a:gd name="connsiteY1580" fmla="*/ 998371 h 2380521"/>
              <a:gd name="connsiteX1581" fmla="*/ 4168083 w 8023328"/>
              <a:gd name="connsiteY1581" fmla="*/ 1012227 h 2380521"/>
              <a:gd name="connsiteX1582" fmla="*/ 4153295 w 8023328"/>
              <a:gd name="connsiteY1582" fmla="*/ 1024625 h 2380521"/>
              <a:gd name="connsiteX1583" fmla="*/ 4138507 w 8023328"/>
              <a:gd name="connsiteY1583" fmla="*/ 1012227 h 2380521"/>
              <a:gd name="connsiteX1584" fmla="*/ 4153295 w 8023328"/>
              <a:gd name="connsiteY1584" fmla="*/ 998371 h 2380521"/>
              <a:gd name="connsiteX1585" fmla="*/ 4082465 w 8023328"/>
              <a:gd name="connsiteY1585" fmla="*/ 998371 h 2380521"/>
              <a:gd name="connsiteX1586" fmla="*/ 4097254 w 8023328"/>
              <a:gd name="connsiteY1586" fmla="*/ 1012227 h 2380521"/>
              <a:gd name="connsiteX1587" fmla="*/ 4082465 w 8023328"/>
              <a:gd name="connsiteY1587" fmla="*/ 1024625 h 2380521"/>
              <a:gd name="connsiteX1588" fmla="*/ 4067676 w 8023328"/>
              <a:gd name="connsiteY1588" fmla="*/ 1012227 h 2380521"/>
              <a:gd name="connsiteX1589" fmla="*/ 4082465 w 8023328"/>
              <a:gd name="connsiteY1589" fmla="*/ 998371 h 2380521"/>
              <a:gd name="connsiteX1590" fmla="*/ 4011635 w 8023328"/>
              <a:gd name="connsiteY1590" fmla="*/ 998371 h 2380521"/>
              <a:gd name="connsiteX1591" fmla="*/ 4026423 w 8023328"/>
              <a:gd name="connsiteY1591" fmla="*/ 1012227 h 2380521"/>
              <a:gd name="connsiteX1592" fmla="*/ 4011635 w 8023328"/>
              <a:gd name="connsiteY1592" fmla="*/ 1024625 h 2380521"/>
              <a:gd name="connsiteX1593" fmla="*/ 3996847 w 8023328"/>
              <a:gd name="connsiteY1593" fmla="*/ 1012227 h 2380521"/>
              <a:gd name="connsiteX1594" fmla="*/ 4011635 w 8023328"/>
              <a:gd name="connsiteY1594" fmla="*/ 998371 h 2380521"/>
              <a:gd name="connsiteX1595" fmla="*/ 3939871 w 8023328"/>
              <a:gd name="connsiteY1595" fmla="*/ 998371 h 2380521"/>
              <a:gd name="connsiteX1596" fmla="*/ 3952268 w 8023328"/>
              <a:gd name="connsiteY1596" fmla="*/ 1012227 h 2380521"/>
              <a:gd name="connsiteX1597" fmla="*/ 3939871 w 8023328"/>
              <a:gd name="connsiteY1597" fmla="*/ 1024625 h 2380521"/>
              <a:gd name="connsiteX1598" fmla="*/ 3926015 w 8023328"/>
              <a:gd name="connsiteY1598" fmla="*/ 1012227 h 2380521"/>
              <a:gd name="connsiteX1599" fmla="*/ 3939871 w 8023328"/>
              <a:gd name="connsiteY1599" fmla="*/ 998371 h 2380521"/>
              <a:gd name="connsiteX1600" fmla="*/ 3869042 w 8023328"/>
              <a:gd name="connsiteY1600" fmla="*/ 998371 h 2380521"/>
              <a:gd name="connsiteX1601" fmla="*/ 3881439 w 8023328"/>
              <a:gd name="connsiteY1601" fmla="*/ 1013160 h 2380521"/>
              <a:gd name="connsiteX1602" fmla="*/ 3869042 w 8023328"/>
              <a:gd name="connsiteY1602" fmla="*/ 1027949 h 2380521"/>
              <a:gd name="connsiteX1603" fmla="*/ 3855186 w 8023328"/>
              <a:gd name="connsiteY1603" fmla="*/ 1013160 h 2380521"/>
              <a:gd name="connsiteX1604" fmla="*/ 3869042 w 8023328"/>
              <a:gd name="connsiteY1604" fmla="*/ 998371 h 2380521"/>
              <a:gd name="connsiteX1605" fmla="*/ 3798211 w 8023328"/>
              <a:gd name="connsiteY1605" fmla="*/ 998371 h 2380521"/>
              <a:gd name="connsiteX1606" fmla="*/ 3810608 w 8023328"/>
              <a:gd name="connsiteY1606" fmla="*/ 1013160 h 2380521"/>
              <a:gd name="connsiteX1607" fmla="*/ 3798211 w 8023328"/>
              <a:gd name="connsiteY1607" fmla="*/ 1027949 h 2380521"/>
              <a:gd name="connsiteX1608" fmla="*/ 3784355 w 8023328"/>
              <a:gd name="connsiteY1608" fmla="*/ 1013160 h 2380521"/>
              <a:gd name="connsiteX1609" fmla="*/ 3798211 w 8023328"/>
              <a:gd name="connsiteY1609" fmla="*/ 998371 h 2380521"/>
              <a:gd name="connsiteX1610" fmla="*/ 3725922 w 8023328"/>
              <a:gd name="connsiteY1610" fmla="*/ 998371 h 2380521"/>
              <a:gd name="connsiteX1611" fmla="*/ 3739778 w 8023328"/>
              <a:gd name="connsiteY1611" fmla="*/ 1013160 h 2380521"/>
              <a:gd name="connsiteX1612" fmla="*/ 3725922 w 8023328"/>
              <a:gd name="connsiteY1612" fmla="*/ 1027949 h 2380521"/>
              <a:gd name="connsiteX1613" fmla="*/ 3713525 w 8023328"/>
              <a:gd name="connsiteY1613" fmla="*/ 1013160 h 2380521"/>
              <a:gd name="connsiteX1614" fmla="*/ 3725922 w 8023328"/>
              <a:gd name="connsiteY1614" fmla="*/ 998371 h 2380521"/>
              <a:gd name="connsiteX1615" fmla="*/ 724105 w 8023328"/>
              <a:gd name="connsiteY1615" fmla="*/ 998371 h 2380521"/>
              <a:gd name="connsiteX1616" fmla="*/ 737962 w 8023328"/>
              <a:gd name="connsiteY1616" fmla="*/ 1010768 h 2380521"/>
              <a:gd name="connsiteX1617" fmla="*/ 724105 w 8023328"/>
              <a:gd name="connsiteY1617" fmla="*/ 1024625 h 2380521"/>
              <a:gd name="connsiteX1618" fmla="*/ 711707 w 8023328"/>
              <a:gd name="connsiteY1618" fmla="*/ 1010768 h 2380521"/>
              <a:gd name="connsiteX1619" fmla="*/ 724105 w 8023328"/>
              <a:gd name="connsiteY1619" fmla="*/ 998371 h 2380521"/>
              <a:gd name="connsiteX1620" fmla="*/ 653274 w 8023328"/>
              <a:gd name="connsiteY1620" fmla="*/ 998371 h 2380521"/>
              <a:gd name="connsiteX1621" fmla="*/ 667129 w 8023328"/>
              <a:gd name="connsiteY1621" fmla="*/ 1010768 h 2380521"/>
              <a:gd name="connsiteX1622" fmla="*/ 653274 w 8023328"/>
              <a:gd name="connsiteY1622" fmla="*/ 1024625 h 2380521"/>
              <a:gd name="connsiteX1623" fmla="*/ 640877 w 8023328"/>
              <a:gd name="connsiteY1623" fmla="*/ 1010768 h 2380521"/>
              <a:gd name="connsiteX1624" fmla="*/ 653274 w 8023328"/>
              <a:gd name="connsiteY1624" fmla="*/ 998371 h 2380521"/>
              <a:gd name="connsiteX1625" fmla="*/ 582446 w 8023328"/>
              <a:gd name="connsiteY1625" fmla="*/ 998371 h 2380521"/>
              <a:gd name="connsiteX1626" fmla="*/ 596301 w 8023328"/>
              <a:gd name="connsiteY1626" fmla="*/ 1010768 h 2380521"/>
              <a:gd name="connsiteX1627" fmla="*/ 582446 w 8023328"/>
              <a:gd name="connsiteY1627" fmla="*/ 1024625 h 2380521"/>
              <a:gd name="connsiteX1628" fmla="*/ 570047 w 8023328"/>
              <a:gd name="connsiteY1628" fmla="*/ 1010768 h 2380521"/>
              <a:gd name="connsiteX1629" fmla="*/ 582446 w 8023328"/>
              <a:gd name="connsiteY1629" fmla="*/ 998371 h 2380521"/>
              <a:gd name="connsiteX1630" fmla="*/ 513636 w 8023328"/>
              <a:gd name="connsiteY1630" fmla="*/ 998371 h 2380521"/>
              <a:gd name="connsiteX1631" fmla="*/ 528813 w 8023328"/>
              <a:gd name="connsiteY1631" fmla="*/ 1010768 h 2380521"/>
              <a:gd name="connsiteX1632" fmla="*/ 513636 w 8023328"/>
              <a:gd name="connsiteY1632" fmla="*/ 1024625 h 2380521"/>
              <a:gd name="connsiteX1633" fmla="*/ 499216 w 8023328"/>
              <a:gd name="connsiteY1633" fmla="*/ 1010768 h 2380521"/>
              <a:gd name="connsiteX1634" fmla="*/ 513636 w 8023328"/>
              <a:gd name="connsiteY1634" fmla="*/ 998371 h 2380521"/>
              <a:gd name="connsiteX1635" fmla="*/ 439802 w 8023328"/>
              <a:gd name="connsiteY1635" fmla="*/ 998371 h 2380521"/>
              <a:gd name="connsiteX1636" fmla="*/ 454592 w 8023328"/>
              <a:gd name="connsiteY1636" fmla="*/ 1010768 h 2380521"/>
              <a:gd name="connsiteX1637" fmla="*/ 439802 w 8023328"/>
              <a:gd name="connsiteY1637" fmla="*/ 1024625 h 2380521"/>
              <a:gd name="connsiteX1638" fmla="*/ 425014 w 8023328"/>
              <a:gd name="connsiteY1638" fmla="*/ 1010768 h 2380521"/>
              <a:gd name="connsiteX1639" fmla="*/ 439802 w 8023328"/>
              <a:gd name="connsiteY1639" fmla="*/ 998371 h 2380521"/>
              <a:gd name="connsiteX1640" fmla="*/ 368040 w 8023328"/>
              <a:gd name="connsiteY1640" fmla="*/ 998371 h 2380521"/>
              <a:gd name="connsiteX1641" fmla="*/ 380438 w 8023328"/>
              <a:gd name="connsiteY1641" fmla="*/ 1012227 h 2380521"/>
              <a:gd name="connsiteX1642" fmla="*/ 368040 w 8023328"/>
              <a:gd name="connsiteY1642" fmla="*/ 1024625 h 2380521"/>
              <a:gd name="connsiteX1643" fmla="*/ 354183 w 8023328"/>
              <a:gd name="connsiteY1643" fmla="*/ 1012227 h 2380521"/>
              <a:gd name="connsiteX1644" fmla="*/ 368040 w 8023328"/>
              <a:gd name="connsiteY1644" fmla="*/ 998371 h 2380521"/>
              <a:gd name="connsiteX1645" fmla="*/ 297208 w 8023328"/>
              <a:gd name="connsiteY1645" fmla="*/ 998371 h 2380521"/>
              <a:gd name="connsiteX1646" fmla="*/ 309606 w 8023328"/>
              <a:gd name="connsiteY1646" fmla="*/ 1012227 h 2380521"/>
              <a:gd name="connsiteX1647" fmla="*/ 297208 w 8023328"/>
              <a:gd name="connsiteY1647" fmla="*/ 1024625 h 2380521"/>
              <a:gd name="connsiteX1648" fmla="*/ 283352 w 8023328"/>
              <a:gd name="connsiteY1648" fmla="*/ 1012227 h 2380521"/>
              <a:gd name="connsiteX1649" fmla="*/ 297208 w 8023328"/>
              <a:gd name="connsiteY1649" fmla="*/ 998371 h 2380521"/>
              <a:gd name="connsiteX1650" fmla="*/ 226379 w 8023328"/>
              <a:gd name="connsiteY1650" fmla="*/ 998371 h 2380521"/>
              <a:gd name="connsiteX1651" fmla="*/ 238778 w 8023328"/>
              <a:gd name="connsiteY1651" fmla="*/ 1012227 h 2380521"/>
              <a:gd name="connsiteX1652" fmla="*/ 226379 w 8023328"/>
              <a:gd name="connsiteY1652" fmla="*/ 1024625 h 2380521"/>
              <a:gd name="connsiteX1653" fmla="*/ 212523 w 8023328"/>
              <a:gd name="connsiteY1653" fmla="*/ 1012227 h 2380521"/>
              <a:gd name="connsiteX1654" fmla="*/ 226379 w 8023328"/>
              <a:gd name="connsiteY1654" fmla="*/ 998371 h 2380521"/>
              <a:gd name="connsiteX1655" fmla="*/ 154085 w 8023328"/>
              <a:gd name="connsiteY1655" fmla="*/ 998371 h 2380521"/>
              <a:gd name="connsiteX1656" fmla="*/ 167941 w 8023328"/>
              <a:gd name="connsiteY1656" fmla="*/ 1012227 h 2380521"/>
              <a:gd name="connsiteX1657" fmla="*/ 154085 w 8023328"/>
              <a:gd name="connsiteY1657" fmla="*/ 1024625 h 2380521"/>
              <a:gd name="connsiteX1658" fmla="*/ 141687 w 8023328"/>
              <a:gd name="connsiteY1658" fmla="*/ 1012227 h 2380521"/>
              <a:gd name="connsiteX1659" fmla="*/ 154085 w 8023328"/>
              <a:gd name="connsiteY1659" fmla="*/ 998371 h 2380521"/>
              <a:gd name="connsiteX1660" fmla="*/ 83255 w 8023328"/>
              <a:gd name="connsiteY1660" fmla="*/ 998371 h 2380521"/>
              <a:gd name="connsiteX1661" fmla="*/ 97111 w 8023328"/>
              <a:gd name="connsiteY1661" fmla="*/ 1012227 h 2380521"/>
              <a:gd name="connsiteX1662" fmla="*/ 83255 w 8023328"/>
              <a:gd name="connsiteY1662" fmla="*/ 1024625 h 2380521"/>
              <a:gd name="connsiteX1663" fmla="*/ 70858 w 8023328"/>
              <a:gd name="connsiteY1663" fmla="*/ 1012227 h 2380521"/>
              <a:gd name="connsiteX1664" fmla="*/ 83255 w 8023328"/>
              <a:gd name="connsiteY1664" fmla="*/ 998371 h 2380521"/>
              <a:gd name="connsiteX1665" fmla="*/ 12019 w 8023328"/>
              <a:gd name="connsiteY1665" fmla="*/ 998371 h 2380521"/>
              <a:gd name="connsiteX1666" fmla="*/ 26260 w 8023328"/>
              <a:gd name="connsiteY1666" fmla="*/ 1012227 h 2380521"/>
              <a:gd name="connsiteX1667" fmla="*/ 12019 w 8023328"/>
              <a:gd name="connsiteY1667" fmla="*/ 1024625 h 2380521"/>
              <a:gd name="connsiteX1668" fmla="*/ 27 w 8023328"/>
              <a:gd name="connsiteY1668" fmla="*/ 1012227 h 2380521"/>
              <a:gd name="connsiteX1669" fmla="*/ 12019 w 8023328"/>
              <a:gd name="connsiteY1669" fmla="*/ 998371 h 2380521"/>
              <a:gd name="connsiteX1670" fmla="*/ 870603 w 8023328"/>
              <a:gd name="connsiteY1670" fmla="*/ 927542 h 2380521"/>
              <a:gd name="connsiteX1671" fmla="*/ 883001 w 8023328"/>
              <a:gd name="connsiteY1671" fmla="*/ 939939 h 2380521"/>
              <a:gd name="connsiteX1672" fmla="*/ 870603 w 8023328"/>
              <a:gd name="connsiteY1672" fmla="*/ 953796 h 2380521"/>
              <a:gd name="connsiteX1673" fmla="*/ 856747 w 8023328"/>
              <a:gd name="connsiteY1673" fmla="*/ 939939 h 2380521"/>
              <a:gd name="connsiteX1674" fmla="*/ 870603 w 8023328"/>
              <a:gd name="connsiteY1674" fmla="*/ 927542 h 2380521"/>
              <a:gd name="connsiteX1675" fmla="*/ 799773 w 8023328"/>
              <a:gd name="connsiteY1675" fmla="*/ 927542 h 2380521"/>
              <a:gd name="connsiteX1676" fmla="*/ 812171 w 8023328"/>
              <a:gd name="connsiteY1676" fmla="*/ 939939 h 2380521"/>
              <a:gd name="connsiteX1677" fmla="*/ 799773 w 8023328"/>
              <a:gd name="connsiteY1677" fmla="*/ 953796 h 2380521"/>
              <a:gd name="connsiteX1678" fmla="*/ 785917 w 8023328"/>
              <a:gd name="connsiteY1678" fmla="*/ 939939 h 2380521"/>
              <a:gd name="connsiteX1679" fmla="*/ 799773 w 8023328"/>
              <a:gd name="connsiteY1679" fmla="*/ 927542 h 2380521"/>
              <a:gd name="connsiteX1680" fmla="*/ 724112 w 8023328"/>
              <a:gd name="connsiteY1680" fmla="*/ 927542 h 2380521"/>
              <a:gd name="connsiteX1681" fmla="*/ 737968 w 8023328"/>
              <a:gd name="connsiteY1681" fmla="*/ 939939 h 2380521"/>
              <a:gd name="connsiteX1682" fmla="*/ 724112 w 8023328"/>
              <a:gd name="connsiteY1682" fmla="*/ 953796 h 2380521"/>
              <a:gd name="connsiteX1683" fmla="*/ 711714 w 8023328"/>
              <a:gd name="connsiteY1683" fmla="*/ 939939 h 2380521"/>
              <a:gd name="connsiteX1684" fmla="*/ 724112 w 8023328"/>
              <a:gd name="connsiteY1684" fmla="*/ 927542 h 2380521"/>
              <a:gd name="connsiteX1685" fmla="*/ 653281 w 8023328"/>
              <a:gd name="connsiteY1685" fmla="*/ 927542 h 2380521"/>
              <a:gd name="connsiteX1686" fmla="*/ 667137 w 8023328"/>
              <a:gd name="connsiteY1686" fmla="*/ 939939 h 2380521"/>
              <a:gd name="connsiteX1687" fmla="*/ 653281 w 8023328"/>
              <a:gd name="connsiteY1687" fmla="*/ 953796 h 2380521"/>
              <a:gd name="connsiteX1688" fmla="*/ 640884 w 8023328"/>
              <a:gd name="connsiteY1688" fmla="*/ 939939 h 2380521"/>
              <a:gd name="connsiteX1689" fmla="*/ 653281 w 8023328"/>
              <a:gd name="connsiteY1689" fmla="*/ 927542 h 2380521"/>
              <a:gd name="connsiteX1690" fmla="*/ 582453 w 8023328"/>
              <a:gd name="connsiteY1690" fmla="*/ 927542 h 2380521"/>
              <a:gd name="connsiteX1691" fmla="*/ 596309 w 8023328"/>
              <a:gd name="connsiteY1691" fmla="*/ 939939 h 2380521"/>
              <a:gd name="connsiteX1692" fmla="*/ 582453 w 8023328"/>
              <a:gd name="connsiteY1692" fmla="*/ 953796 h 2380521"/>
              <a:gd name="connsiteX1693" fmla="*/ 570054 w 8023328"/>
              <a:gd name="connsiteY1693" fmla="*/ 939939 h 2380521"/>
              <a:gd name="connsiteX1694" fmla="*/ 582453 w 8023328"/>
              <a:gd name="connsiteY1694" fmla="*/ 927542 h 2380521"/>
              <a:gd name="connsiteX1695" fmla="*/ 513642 w 8023328"/>
              <a:gd name="connsiteY1695" fmla="*/ 927542 h 2380521"/>
              <a:gd name="connsiteX1696" fmla="*/ 528820 w 8023328"/>
              <a:gd name="connsiteY1696" fmla="*/ 939939 h 2380521"/>
              <a:gd name="connsiteX1697" fmla="*/ 513642 w 8023328"/>
              <a:gd name="connsiteY1697" fmla="*/ 953796 h 2380521"/>
              <a:gd name="connsiteX1698" fmla="*/ 499223 w 8023328"/>
              <a:gd name="connsiteY1698" fmla="*/ 939939 h 2380521"/>
              <a:gd name="connsiteX1699" fmla="*/ 513642 w 8023328"/>
              <a:gd name="connsiteY1699" fmla="*/ 927542 h 2380521"/>
              <a:gd name="connsiteX1700" fmla="*/ 439809 w 8023328"/>
              <a:gd name="connsiteY1700" fmla="*/ 927542 h 2380521"/>
              <a:gd name="connsiteX1701" fmla="*/ 454599 w 8023328"/>
              <a:gd name="connsiteY1701" fmla="*/ 939939 h 2380521"/>
              <a:gd name="connsiteX1702" fmla="*/ 439809 w 8023328"/>
              <a:gd name="connsiteY1702" fmla="*/ 953796 h 2380521"/>
              <a:gd name="connsiteX1703" fmla="*/ 425021 w 8023328"/>
              <a:gd name="connsiteY1703" fmla="*/ 939939 h 2380521"/>
              <a:gd name="connsiteX1704" fmla="*/ 439809 w 8023328"/>
              <a:gd name="connsiteY1704" fmla="*/ 927542 h 2380521"/>
              <a:gd name="connsiteX1705" fmla="*/ 368046 w 8023328"/>
              <a:gd name="connsiteY1705" fmla="*/ 927542 h 2380521"/>
              <a:gd name="connsiteX1706" fmla="*/ 380444 w 8023328"/>
              <a:gd name="connsiteY1706" fmla="*/ 939939 h 2380521"/>
              <a:gd name="connsiteX1707" fmla="*/ 368046 w 8023328"/>
              <a:gd name="connsiteY1707" fmla="*/ 953796 h 2380521"/>
              <a:gd name="connsiteX1708" fmla="*/ 354191 w 8023328"/>
              <a:gd name="connsiteY1708" fmla="*/ 939939 h 2380521"/>
              <a:gd name="connsiteX1709" fmla="*/ 368046 w 8023328"/>
              <a:gd name="connsiteY1709" fmla="*/ 927542 h 2380521"/>
              <a:gd name="connsiteX1710" fmla="*/ 297214 w 8023328"/>
              <a:gd name="connsiteY1710" fmla="*/ 927542 h 2380521"/>
              <a:gd name="connsiteX1711" fmla="*/ 309612 w 8023328"/>
              <a:gd name="connsiteY1711" fmla="*/ 939939 h 2380521"/>
              <a:gd name="connsiteX1712" fmla="*/ 297214 w 8023328"/>
              <a:gd name="connsiteY1712" fmla="*/ 953796 h 2380521"/>
              <a:gd name="connsiteX1713" fmla="*/ 283359 w 8023328"/>
              <a:gd name="connsiteY1713" fmla="*/ 939939 h 2380521"/>
              <a:gd name="connsiteX1714" fmla="*/ 297214 w 8023328"/>
              <a:gd name="connsiteY1714" fmla="*/ 927542 h 2380521"/>
              <a:gd name="connsiteX1715" fmla="*/ 226386 w 8023328"/>
              <a:gd name="connsiteY1715" fmla="*/ 927542 h 2380521"/>
              <a:gd name="connsiteX1716" fmla="*/ 238784 w 8023328"/>
              <a:gd name="connsiteY1716" fmla="*/ 939939 h 2380521"/>
              <a:gd name="connsiteX1717" fmla="*/ 226386 w 8023328"/>
              <a:gd name="connsiteY1717" fmla="*/ 953796 h 2380521"/>
              <a:gd name="connsiteX1718" fmla="*/ 212530 w 8023328"/>
              <a:gd name="connsiteY1718" fmla="*/ 939939 h 2380521"/>
              <a:gd name="connsiteX1719" fmla="*/ 226386 w 8023328"/>
              <a:gd name="connsiteY1719" fmla="*/ 927542 h 2380521"/>
              <a:gd name="connsiteX1720" fmla="*/ 154091 w 8023328"/>
              <a:gd name="connsiteY1720" fmla="*/ 927542 h 2380521"/>
              <a:gd name="connsiteX1721" fmla="*/ 167947 w 8023328"/>
              <a:gd name="connsiteY1721" fmla="*/ 939939 h 2380521"/>
              <a:gd name="connsiteX1722" fmla="*/ 154091 w 8023328"/>
              <a:gd name="connsiteY1722" fmla="*/ 953796 h 2380521"/>
              <a:gd name="connsiteX1723" fmla="*/ 141693 w 8023328"/>
              <a:gd name="connsiteY1723" fmla="*/ 939939 h 2380521"/>
              <a:gd name="connsiteX1724" fmla="*/ 154091 w 8023328"/>
              <a:gd name="connsiteY1724" fmla="*/ 927542 h 2380521"/>
              <a:gd name="connsiteX1725" fmla="*/ 83261 w 8023328"/>
              <a:gd name="connsiteY1725" fmla="*/ 927542 h 2380521"/>
              <a:gd name="connsiteX1726" fmla="*/ 97117 w 8023328"/>
              <a:gd name="connsiteY1726" fmla="*/ 939939 h 2380521"/>
              <a:gd name="connsiteX1727" fmla="*/ 83261 w 8023328"/>
              <a:gd name="connsiteY1727" fmla="*/ 953796 h 2380521"/>
              <a:gd name="connsiteX1728" fmla="*/ 70864 w 8023328"/>
              <a:gd name="connsiteY1728" fmla="*/ 939939 h 2380521"/>
              <a:gd name="connsiteX1729" fmla="*/ 83261 w 8023328"/>
              <a:gd name="connsiteY1729" fmla="*/ 927542 h 2380521"/>
              <a:gd name="connsiteX1730" fmla="*/ 12025 w 8023328"/>
              <a:gd name="connsiteY1730" fmla="*/ 927542 h 2380521"/>
              <a:gd name="connsiteX1731" fmla="*/ 26266 w 8023328"/>
              <a:gd name="connsiteY1731" fmla="*/ 939939 h 2380521"/>
              <a:gd name="connsiteX1732" fmla="*/ 12025 w 8023328"/>
              <a:gd name="connsiteY1732" fmla="*/ 953796 h 2380521"/>
              <a:gd name="connsiteX1733" fmla="*/ 33 w 8023328"/>
              <a:gd name="connsiteY1733" fmla="*/ 939939 h 2380521"/>
              <a:gd name="connsiteX1734" fmla="*/ 12025 w 8023328"/>
              <a:gd name="connsiteY1734" fmla="*/ 927542 h 2380521"/>
              <a:gd name="connsiteX1735" fmla="*/ 6581764 w 8023328"/>
              <a:gd name="connsiteY1735" fmla="*/ 924168 h 2380521"/>
              <a:gd name="connsiteX1736" fmla="*/ 6596552 w 8023328"/>
              <a:gd name="connsiteY1736" fmla="*/ 936565 h 2380521"/>
              <a:gd name="connsiteX1737" fmla="*/ 6581764 w 8023328"/>
              <a:gd name="connsiteY1737" fmla="*/ 950422 h 2380521"/>
              <a:gd name="connsiteX1738" fmla="*/ 6566976 w 8023328"/>
              <a:gd name="connsiteY1738" fmla="*/ 936565 h 2380521"/>
              <a:gd name="connsiteX1739" fmla="*/ 6581764 w 8023328"/>
              <a:gd name="connsiteY1739" fmla="*/ 924168 h 2380521"/>
              <a:gd name="connsiteX1740" fmla="*/ 6510933 w 8023328"/>
              <a:gd name="connsiteY1740" fmla="*/ 924168 h 2380521"/>
              <a:gd name="connsiteX1741" fmla="*/ 6525722 w 8023328"/>
              <a:gd name="connsiteY1741" fmla="*/ 936565 h 2380521"/>
              <a:gd name="connsiteX1742" fmla="*/ 6510933 w 8023328"/>
              <a:gd name="connsiteY1742" fmla="*/ 950422 h 2380521"/>
              <a:gd name="connsiteX1743" fmla="*/ 6496144 w 8023328"/>
              <a:gd name="connsiteY1743" fmla="*/ 936565 h 2380521"/>
              <a:gd name="connsiteX1744" fmla="*/ 6510933 w 8023328"/>
              <a:gd name="connsiteY1744" fmla="*/ 924168 h 2380521"/>
              <a:gd name="connsiteX1745" fmla="*/ 6440492 w 8023328"/>
              <a:gd name="connsiteY1745" fmla="*/ 924168 h 2380521"/>
              <a:gd name="connsiteX1746" fmla="*/ 6454911 w 8023328"/>
              <a:gd name="connsiteY1746" fmla="*/ 936565 h 2380521"/>
              <a:gd name="connsiteX1747" fmla="*/ 6440492 w 8023328"/>
              <a:gd name="connsiteY1747" fmla="*/ 950422 h 2380521"/>
              <a:gd name="connsiteX1748" fmla="*/ 6425315 w 8023328"/>
              <a:gd name="connsiteY1748" fmla="*/ 936565 h 2380521"/>
              <a:gd name="connsiteX1749" fmla="*/ 6440492 w 8023328"/>
              <a:gd name="connsiteY1749" fmla="*/ 924168 h 2380521"/>
              <a:gd name="connsiteX1750" fmla="*/ 6368340 w 8023328"/>
              <a:gd name="connsiteY1750" fmla="*/ 924168 h 2380521"/>
              <a:gd name="connsiteX1751" fmla="*/ 6380737 w 8023328"/>
              <a:gd name="connsiteY1751" fmla="*/ 936565 h 2380521"/>
              <a:gd name="connsiteX1752" fmla="*/ 6368340 w 8023328"/>
              <a:gd name="connsiteY1752" fmla="*/ 950422 h 2380521"/>
              <a:gd name="connsiteX1753" fmla="*/ 6354484 w 8023328"/>
              <a:gd name="connsiteY1753" fmla="*/ 936565 h 2380521"/>
              <a:gd name="connsiteX1754" fmla="*/ 6368340 w 8023328"/>
              <a:gd name="connsiteY1754" fmla="*/ 924168 h 2380521"/>
              <a:gd name="connsiteX1755" fmla="*/ 6297511 w 8023328"/>
              <a:gd name="connsiteY1755" fmla="*/ 924168 h 2380521"/>
              <a:gd name="connsiteX1756" fmla="*/ 6309908 w 8023328"/>
              <a:gd name="connsiteY1756" fmla="*/ 936565 h 2380521"/>
              <a:gd name="connsiteX1757" fmla="*/ 6297511 w 8023328"/>
              <a:gd name="connsiteY1757" fmla="*/ 950422 h 2380521"/>
              <a:gd name="connsiteX1758" fmla="*/ 6283655 w 8023328"/>
              <a:gd name="connsiteY1758" fmla="*/ 936565 h 2380521"/>
              <a:gd name="connsiteX1759" fmla="*/ 6297511 w 8023328"/>
              <a:gd name="connsiteY1759" fmla="*/ 924168 h 2380521"/>
              <a:gd name="connsiteX1760" fmla="*/ 6226679 w 8023328"/>
              <a:gd name="connsiteY1760" fmla="*/ 924168 h 2380521"/>
              <a:gd name="connsiteX1761" fmla="*/ 6239076 w 8023328"/>
              <a:gd name="connsiteY1761" fmla="*/ 936565 h 2380521"/>
              <a:gd name="connsiteX1762" fmla="*/ 6226679 w 8023328"/>
              <a:gd name="connsiteY1762" fmla="*/ 950422 h 2380521"/>
              <a:gd name="connsiteX1763" fmla="*/ 6212823 w 8023328"/>
              <a:gd name="connsiteY1763" fmla="*/ 936565 h 2380521"/>
              <a:gd name="connsiteX1764" fmla="*/ 6226679 w 8023328"/>
              <a:gd name="connsiteY1764" fmla="*/ 924168 h 2380521"/>
              <a:gd name="connsiteX1765" fmla="*/ 6154391 w 8023328"/>
              <a:gd name="connsiteY1765" fmla="*/ 924168 h 2380521"/>
              <a:gd name="connsiteX1766" fmla="*/ 6168247 w 8023328"/>
              <a:gd name="connsiteY1766" fmla="*/ 936565 h 2380521"/>
              <a:gd name="connsiteX1767" fmla="*/ 6154391 w 8023328"/>
              <a:gd name="connsiteY1767" fmla="*/ 950422 h 2380521"/>
              <a:gd name="connsiteX1768" fmla="*/ 6141994 w 8023328"/>
              <a:gd name="connsiteY1768" fmla="*/ 936565 h 2380521"/>
              <a:gd name="connsiteX1769" fmla="*/ 6154391 w 8023328"/>
              <a:gd name="connsiteY1769" fmla="*/ 924168 h 2380521"/>
              <a:gd name="connsiteX1770" fmla="*/ 6083559 w 8023328"/>
              <a:gd name="connsiteY1770" fmla="*/ 924168 h 2380521"/>
              <a:gd name="connsiteX1771" fmla="*/ 6097415 w 8023328"/>
              <a:gd name="connsiteY1771" fmla="*/ 936565 h 2380521"/>
              <a:gd name="connsiteX1772" fmla="*/ 6083559 w 8023328"/>
              <a:gd name="connsiteY1772" fmla="*/ 950422 h 2380521"/>
              <a:gd name="connsiteX1773" fmla="*/ 6071162 w 8023328"/>
              <a:gd name="connsiteY1773" fmla="*/ 936565 h 2380521"/>
              <a:gd name="connsiteX1774" fmla="*/ 6083559 w 8023328"/>
              <a:gd name="connsiteY1774" fmla="*/ 924168 h 2380521"/>
              <a:gd name="connsiteX1775" fmla="*/ 6011748 w 8023328"/>
              <a:gd name="connsiteY1775" fmla="*/ 924168 h 2380521"/>
              <a:gd name="connsiteX1776" fmla="*/ 6026537 w 8023328"/>
              <a:gd name="connsiteY1776" fmla="*/ 936565 h 2380521"/>
              <a:gd name="connsiteX1777" fmla="*/ 6011748 w 8023328"/>
              <a:gd name="connsiteY1777" fmla="*/ 950422 h 2380521"/>
              <a:gd name="connsiteX1778" fmla="*/ 5996959 w 8023328"/>
              <a:gd name="connsiteY1778" fmla="*/ 936565 h 2380521"/>
              <a:gd name="connsiteX1779" fmla="*/ 6011748 w 8023328"/>
              <a:gd name="connsiteY1779" fmla="*/ 924168 h 2380521"/>
              <a:gd name="connsiteX1780" fmla="*/ 5940548 w 8023328"/>
              <a:gd name="connsiteY1780" fmla="*/ 924168 h 2380521"/>
              <a:gd name="connsiteX1781" fmla="*/ 5955726 w 8023328"/>
              <a:gd name="connsiteY1781" fmla="*/ 936565 h 2380521"/>
              <a:gd name="connsiteX1782" fmla="*/ 5940548 w 8023328"/>
              <a:gd name="connsiteY1782" fmla="*/ 950422 h 2380521"/>
              <a:gd name="connsiteX1783" fmla="*/ 5926130 w 8023328"/>
              <a:gd name="connsiteY1783" fmla="*/ 936565 h 2380521"/>
              <a:gd name="connsiteX1784" fmla="*/ 5940548 w 8023328"/>
              <a:gd name="connsiteY1784" fmla="*/ 924168 h 2380521"/>
              <a:gd name="connsiteX1785" fmla="*/ 5870088 w 8023328"/>
              <a:gd name="connsiteY1785" fmla="*/ 924168 h 2380521"/>
              <a:gd name="connsiteX1786" fmla="*/ 5884877 w 8023328"/>
              <a:gd name="connsiteY1786" fmla="*/ 936565 h 2380521"/>
              <a:gd name="connsiteX1787" fmla="*/ 5870088 w 8023328"/>
              <a:gd name="connsiteY1787" fmla="*/ 950422 h 2380521"/>
              <a:gd name="connsiteX1788" fmla="*/ 5855299 w 8023328"/>
              <a:gd name="connsiteY1788" fmla="*/ 936565 h 2380521"/>
              <a:gd name="connsiteX1789" fmla="*/ 5870088 w 8023328"/>
              <a:gd name="connsiteY1789" fmla="*/ 924168 h 2380521"/>
              <a:gd name="connsiteX1790" fmla="*/ 5798325 w 8023328"/>
              <a:gd name="connsiteY1790" fmla="*/ 924168 h 2380521"/>
              <a:gd name="connsiteX1791" fmla="*/ 5810722 w 8023328"/>
              <a:gd name="connsiteY1791" fmla="*/ 936565 h 2380521"/>
              <a:gd name="connsiteX1792" fmla="*/ 5798325 w 8023328"/>
              <a:gd name="connsiteY1792" fmla="*/ 950422 h 2380521"/>
              <a:gd name="connsiteX1793" fmla="*/ 5784469 w 8023328"/>
              <a:gd name="connsiteY1793" fmla="*/ 936565 h 2380521"/>
              <a:gd name="connsiteX1794" fmla="*/ 5798325 w 8023328"/>
              <a:gd name="connsiteY1794" fmla="*/ 924168 h 2380521"/>
              <a:gd name="connsiteX1795" fmla="*/ 5724122 w 8023328"/>
              <a:gd name="connsiteY1795" fmla="*/ 924168 h 2380521"/>
              <a:gd name="connsiteX1796" fmla="*/ 5736519 w 8023328"/>
              <a:gd name="connsiteY1796" fmla="*/ 936565 h 2380521"/>
              <a:gd name="connsiteX1797" fmla="*/ 5724122 w 8023328"/>
              <a:gd name="connsiteY1797" fmla="*/ 950422 h 2380521"/>
              <a:gd name="connsiteX1798" fmla="*/ 5710266 w 8023328"/>
              <a:gd name="connsiteY1798" fmla="*/ 936565 h 2380521"/>
              <a:gd name="connsiteX1799" fmla="*/ 5724122 w 8023328"/>
              <a:gd name="connsiteY1799" fmla="*/ 924168 h 2380521"/>
              <a:gd name="connsiteX1800" fmla="*/ 5653291 w 8023328"/>
              <a:gd name="connsiteY1800" fmla="*/ 924168 h 2380521"/>
              <a:gd name="connsiteX1801" fmla="*/ 5665688 w 8023328"/>
              <a:gd name="connsiteY1801" fmla="*/ 936565 h 2380521"/>
              <a:gd name="connsiteX1802" fmla="*/ 5653291 w 8023328"/>
              <a:gd name="connsiteY1802" fmla="*/ 950422 h 2380521"/>
              <a:gd name="connsiteX1803" fmla="*/ 5639435 w 8023328"/>
              <a:gd name="connsiteY1803" fmla="*/ 936565 h 2380521"/>
              <a:gd name="connsiteX1804" fmla="*/ 5653291 w 8023328"/>
              <a:gd name="connsiteY1804" fmla="*/ 924168 h 2380521"/>
              <a:gd name="connsiteX1805" fmla="*/ 5581002 w 8023328"/>
              <a:gd name="connsiteY1805" fmla="*/ 924168 h 2380521"/>
              <a:gd name="connsiteX1806" fmla="*/ 5594858 w 8023328"/>
              <a:gd name="connsiteY1806" fmla="*/ 936565 h 2380521"/>
              <a:gd name="connsiteX1807" fmla="*/ 5581002 w 8023328"/>
              <a:gd name="connsiteY1807" fmla="*/ 950422 h 2380521"/>
              <a:gd name="connsiteX1808" fmla="*/ 5568605 w 8023328"/>
              <a:gd name="connsiteY1808" fmla="*/ 936565 h 2380521"/>
              <a:gd name="connsiteX1809" fmla="*/ 5581002 w 8023328"/>
              <a:gd name="connsiteY1809" fmla="*/ 924168 h 2380521"/>
              <a:gd name="connsiteX1810" fmla="*/ 5510171 w 8023328"/>
              <a:gd name="connsiteY1810" fmla="*/ 924168 h 2380521"/>
              <a:gd name="connsiteX1811" fmla="*/ 5524027 w 8023328"/>
              <a:gd name="connsiteY1811" fmla="*/ 936565 h 2380521"/>
              <a:gd name="connsiteX1812" fmla="*/ 5510171 w 8023328"/>
              <a:gd name="connsiteY1812" fmla="*/ 950422 h 2380521"/>
              <a:gd name="connsiteX1813" fmla="*/ 5497774 w 8023328"/>
              <a:gd name="connsiteY1813" fmla="*/ 936565 h 2380521"/>
              <a:gd name="connsiteX1814" fmla="*/ 5510171 w 8023328"/>
              <a:gd name="connsiteY1814" fmla="*/ 924168 h 2380521"/>
              <a:gd name="connsiteX1815" fmla="*/ 5438937 w 8023328"/>
              <a:gd name="connsiteY1815" fmla="*/ 924168 h 2380521"/>
              <a:gd name="connsiteX1816" fmla="*/ 5453178 w 8023328"/>
              <a:gd name="connsiteY1816" fmla="*/ 936565 h 2380521"/>
              <a:gd name="connsiteX1817" fmla="*/ 5438937 w 8023328"/>
              <a:gd name="connsiteY1817" fmla="*/ 950422 h 2380521"/>
              <a:gd name="connsiteX1818" fmla="*/ 5426945 w 8023328"/>
              <a:gd name="connsiteY1818" fmla="*/ 936565 h 2380521"/>
              <a:gd name="connsiteX1819" fmla="*/ 5438937 w 8023328"/>
              <a:gd name="connsiteY1819" fmla="*/ 924168 h 2380521"/>
              <a:gd name="connsiteX1820" fmla="*/ 5367530 w 8023328"/>
              <a:gd name="connsiteY1820" fmla="*/ 924168 h 2380521"/>
              <a:gd name="connsiteX1821" fmla="*/ 5382318 w 8023328"/>
              <a:gd name="connsiteY1821" fmla="*/ 936565 h 2380521"/>
              <a:gd name="connsiteX1822" fmla="*/ 5367530 w 8023328"/>
              <a:gd name="connsiteY1822" fmla="*/ 950422 h 2380521"/>
              <a:gd name="connsiteX1823" fmla="*/ 5352742 w 8023328"/>
              <a:gd name="connsiteY1823" fmla="*/ 936565 h 2380521"/>
              <a:gd name="connsiteX1824" fmla="*/ 5367530 w 8023328"/>
              <a:gd name="connsiteY1824" fmla="*/ 924168 h 2380521"/>
              <a:gd name="connsiteX1825" fmla="*/ 5296699 w 8023328"/>
              <a:gd name="connsiteY1825" fmla="*/ 924168 h 2380521"/>
              <a:gd name="connsiteX1826" fmla="*/ 5311488 w 8023328"/>
              <a:gd name="connsiteY1826" fmla="*/ 936565 h 2380521"/>
              <a:gd name="connsiteX1827" fmla="*/ 5296699 w 8023328"/>
              <a:gd name="connsiteY1827" fmla="*/ 950422 h 2380521"/>
              <a:gd name="connsiteX1828" fmla="*/ 5281910 w 8023328"/>
              <a:gd name="connsiteY1828" fmla="*/ 936565 h 2380521"/>
              <a:gd name="connsiteX1829" fmla="*/ 5296699 w 8023328"/>
              <a:gd name="connsiteY1829" fmla="*/ 924168 h 2380521"/>
              <a:gd name="connsiteX1830" fmla="*/ 5225869 w 8023328"/>
              <a:gd name="connsiteY1830" fmla="*/ 924168 h 2380521"/>
              <a:gd name="connsiteX1831" fmla="*/ 5240657 w 8023328"/>
              <a:gd name="connsiteY1831" fmla="*/ 936565 h 2380521"/>
              <a:gd name="connsiteX1832" fmla="*/ 5225869 w 8023328"/>
              <a:gd name="connsiteY1832" fmla="*/ 950422 h 2380521"/>
              <a:gd name="connsiteX1833" fmla="*/ 5211081 w 8023328"/>
              <a:gd name="connsiteY1833" fmla="*/ 936565 h 2380521"/>
              <a:gd name="connsiteX1834" fmla="*/ 5225869 w 8023328"/>
              <a:gd name="connsiteY1834" fmla="*/ 924168 h 2380521"/>
              <a:gd name="connsiteX1835" fmla="*/ 5154105 w 8023328"/>
              <a:gd name="connsiteY1835" fmla="*/ 924168 h 2380521"/>
              <a:gd name="connsiteX1836" fmla="*/ 5166502 w 8023328"/>
              <a:gd name="connsiteY1836" fmla="*/ 936565 h 2380521"/>
              <a:gd name="connsiteX1837" fmla="*/ 5154105 w 8023328"/>
              <a:gd name="connsiteY1837" fmla="*/ 950422 h 2380521"/>
              <a:gd name="connsiteX1838" fmla="*/ 5140249 w 8023328"/>
              <a:gd name="connsiteY1838" fmla="*/ 936565 h 2380521"/>
              <a:gd name="connsiteX1839" fmla="*/ 5154105 w 8023328"/>
              <a:gd name="connsiteY1839" fmla="*/ 924168 h 2380521"/>
              <a:gd name="connsiteX1840" fmla="*/ 5083276 w 8023328"/>
              <a:gd name="connsiteY1840" fmla="*/ 924168 h 2380521"/>
              <a:gd name="connsiteX1841" fmla="*/ 5095673 w 8023328"/>
              <a:gd name="connsiteY1841" fmla="*/ 936565 h 2380521"/>
              <a:gd name="connsiteX1842" fmla="*/ 5083276 w 8023328"/>
              <a:gd name="connsiteY1842" fmla="*/ 950422 h 2380521"/>
              <a:gd name="connsiteX1843" fmla="*/ 5069420 w 8023328"/>
              <a:gd name="connsiteY1843" fmla="*/ 936565 h 2380521"/>
              <a:gd name="connsiteX1844" fmla="*/ 5083276 w 8023328"/>
              <a:gd name="connsiteY1844" fmla="*/ 924168 h 2380521"/>
              <a:gd name="connsiteX1845" fmla="*/ 5012445 w 8023328"/>
              <a:gd name="connsiteY1845" fmla="*/ 924168 h 2380521"/>
              <a:gd name="connsiteX1846" fmla="*/ 5024842 w 8023328"/>
              <a:gd name="connsiteY1846" fmla="*/ 936565 h 2380521"/>
              <a:gd name="connsiteX1847" fmla="*/ 5012445 w 8023328"/>
              <a:gd name="connsiteY1847" fmla="*/ 950422 h 2380521"/>
              <a:gd name="connsiteX1848" fmla="*/ 4998589 w 8023328"/>
              <a:gd name="connsiteY1848" fmla="*/ 938024 h 2380521"/>
              <a:gd name="connsiteX1849" fmla="*/ 5012445 w 8023328"/>
              <a:gd name="connsiteY1849" fmla="*/ 924168 h 2380521"/>
              <a:gd name="connsiteX1850" fmla="*/ 4940157 w 8023328"/>
              <a:gd name="connsiteY1850" fmla="*/ 924168 h 2380521"/>
              <a:gd name="connsiteX1851" fmla="*/ 4954013 w 8023328"/>
              <a:gd name="connsiteY1851" fmla="*/ 938024 h 2380521"/>
              <a:gd name="connsiteX1852" fmla="*/ 4940157 w 8023328"/>
              <a:gd name="connsiteY1852" fmla="*/ 950422 h 2380521"/>
              <a:gd name="connsiteX1853" fmla="*/ 4927760 w 8023328"/>
              <a:gd name="connsiteY1853" fmla="*/ 938024 h 2380521"/>
              <a:gd name="connsiteX1854" fmla="*/ 4940157 w 8023328"/>
              <a:gd name="connsiteY1854" fmla="*/ 924168 h 2380521"/>
              <a:gd name="connsiteX1855" fmla="*/ 4865953 w 8023328"/>
              <a:gd name="connsiteY1855" fmla="*/ 924168 h 2380521"/>
              <a:gd name="connsiteX1856" fmla="*/ 4879809 w 8023328"/>
              <a:gd name="connsiteY1856" fmla="*/ 938024 h 2380521"/>
              <a:gd name="connsiteX1857" fmla="*/ 4865953 w 8023328"/>
              <a:gd name="connsiteY1857" fmla="*/ 950422 h 2380521"/>
              <a:gd name="connsiteX1858" fmla="*/ 4853556 w 8023328"/>
              <a:gd name="connsiteY1858" fmla="*/ 938024 h 2380521"/>
              <a:gd name="connsiteX1859" fmla="*/ 4865953 w 8023328"/>
              <a:gd name="connsiteY1859" fmla="*/ 924168 h 2380521"/>
              <a:gd name="connsiteX1860" fmla="*/ 4797514 w 8023328"/>
              <a:gd name="connsiteY1860" fmla="*/ 924168 h 2380521"/>
              <a:gd name="connsiteX1861" fmla="*/ 4812303 w 8023328"/>
              <a:gd name="connsiteY1861" fmla="*/ 938024 h 2380521"/>
              <a:gd name="connsiteX1862" fmla="*/ 4797514 w 8023328"/>
              <a:gd name="connsiteY1862" fmla="*/ 950422 h 2380521"/>
              <a:gd name="connsiteX1863" fmla="*/ 4782725 w 8023328"/>
              <a:gd name="connsiteY1863" fmla="*/ 938024 h 2380521"/>
              <a:gd name="connsiteX1864" fmla="*/ 4797514 w 8023328"/>
              <a:gd name="connsiteY1864" fmla="*/ 924168 h 2380521"/>
              <a:gd name="connsiteX1865" fmla="*/ 4726684 w 8023328"/>
              <a:gd name="connsiteY1865" fmla="*/ 924168 h 2380521"/>
              <a:gd name="connsiteX1866" fmla="*/ 4741472 w 8023328"/>
              <a:gd name="connsiteY1866" fmla="*/ 938024 h 2380521"/>
              <a:gd name="connsiteX1867" fmla="*/ 4726684 w 8023328"/>
              <a:gd name="connsiteY1867" fmla="*/ 950422 h 2380521"/>
              <a:gd name="connsiteX1868" fmla="*/ 4711896 w 8023328"/>
              <a:gd name="connsiteY1868" fmla="*/ 938024 h 2380521"/>
              <a:gd name="connsiteX1869" fmla="*/ 4726684 w 8023328"/>
              <a:gd name="connsiteY1869" fmla="*/ 924168 h 2380521"/>
              <a:gd name="connsiteX1870" fmla="*/ 4655853 w 8023328"/>
              <a:gd name="connsiteY1870" fmla="*/ 924168 h 2380521"/>
              <a:gd name="connsiteX1871" fmla="*/ 4670642 w 8023328"/>
              <a:gd name="connsiteY1871" fmla="*/ 938024 h 2380521"/>
              <a:gd name="connsiteX1872" fmla="*/ 4655853 w 8023328"/>
              <a:gd name="connsiteY1872" fmla="*/ 950422 h 2380521"/>
              <a:gd name="connsiteX1873" fmla="*/ 4641064 w 8023328"/>
              <a:gd name="connsiteY1873" fmla="*/ 938024 h 2380521"/>
              <a:gd name="connsiteX1874" fmla="*/ 4655853 w 8023328"/>
              <a:gd name="connsiteY1874" fmla="*/ 924168 h 2380521"/>
              <a:gd name="connsiteX1875" fmla="*/ 4584091 w 8023328"/>
              <a:gd name="connsiteY1875" fmla="*/ 924168 h 2380521"/>
              <a:gd name="connsiteX1876" fmla="*/ 4596488 w 8023328"/>
              <a:gd name="connsiteY1876" fmla="*/ 938024 h 2380521"/>
              <a:gd name="connsiteX1877" fmla="*/ 4584091 w 8023328"/>
              <a:gd name="connsiteY1877" fmla="*/ 950422 h 2380521"/>
              <a:gd name="connsiteX1878" fmla="*/ 4570235 w 8023328"/>
              <a:gd name="connsiteY1878" fmla="*/ 938024 h 2380521"/>
              <a:gd name="connsiteX1879" fmla="*/ 4584091 w 8023328"/>
              <a:gd name="connsiteY1879" fmla="*/ 924168 h 2380521"/>
              <a:gd name="connsiteX1880" fmla="*/ 4513260 w 8023328"/>
              <a:gd name="connsiteY1880" fmla="*/ 924168 h 2380521"/>
              <a:gd name="connsiteX1881" fmla="*/ 4525657 w 8023328"/>
              <a:gd name="connsiteY1881" fmla="*/ 938024 h 2380521"/>
              <a:gd name="connsiteX1882" fmla="*/ 4513260 w 8023328"/>
              <a:gd name="connsiteY1882" fmla="*/ 950422 h 2380521"/>
              <a:gd name="connsiteX1883" fmla="*/ 4499404 w 8023328"/>
              <a:gd name="connsiteY1883" fmla="*/ 938024 h 2380521"/>
              <a:gd name="connsiteX1884" fmla="*/ 4513260 w 8023328"/>
              <a:gd name="connsiteY1884" fmla="*/ 924168 h 2380521"/>
              <a:gd name="connsiteX1885" fmla="*/ 4439056 w 8023328"/>
              <a:gd name="connsiteY1885" fmla="*/ 924168 h 2380521"/>
              <a:gd name="connsiteX1886" fmla="*/ 4451453 w 8023328"/>
              <a:gd name="connsiteY1886" fmla="*/ 938024 h 2380521"/>
              <a:gd name="connsiteX1887" fmla="*/ 4439056 w 8023328"/>
              <a:gd name="connsiteY1887" fmla="*/ 950422 h 2380521"/>
              <a:gd name="connsiteX1888" fmla="*/ 4425200 w 8023328"/>
              <a:gd name="connsiteY1888" fmla="*/ 938024 h 2380521"/>
              <a:gd name="connsiteX1889" fmla="*/ 4439056 w 8023328"/>
              <a:gd name="connsiteY1889" fmla="*/ 924168 h 2380521"/>
              <a:gd name="connsiteX1890" fmla="*/ 4366768 w 8023328"/>
              <a:gd name="connsiteY1890" fmla="*/ 924168 h 2380521"/>
              <a:gd name="connsiteX1891" fmla="*/ 4380624 w 8023328"/>
              <a:gd name="connsiteY1891" fmla="*/ 938024 h 2380521"/>
              <a:gd name="connsiteX1892" fmla="*/ 4366768 w 8023328"/>
              <a:gd name="connsiteY1892" fmla="*/ 950422 h 2380521"/>
              <a:gd name="connsiteX1893" fmla="*/ 4354371 w 8023328"/>
              <a:gd name="connsiteY1893" fmla="*/ 938024 h 2380521"/>
              <a:gd name="connsiteX1894" fmla="*/ 4366768 w 8023328"/>
              <a:gd name="connsiteY1894" fmla="*/ 924168 h 2380521"/>
              <a:gd name="connsiteX1895" fmla="*/ 4295937 w 8023328"/>
              <a:gd name="connsiteY1895" fmla="*/ 924168 h 2380521"/>
              <a:gd name="connsiteX1896" fmla="*/ 4309793 w 8023328"/>
              <a:gd name="connsiteY1896" fmla="*/ 938024 h 2380521"/>
              <a:gd name="connsiteX1897" fmla="*/ 4295937 w 8023328"/>
              <a:gd name="connsiteY1897" fmla="*/ 950422 h 2380521"/>
              <a:gd name="connsiteX1898" fmla="*/ 4283540 w 8023328"/>
              <a:gd name="connsiteY1898" fmla="*/ 938024 h 2380521"/>
              <a:gd name="connsiteX1899" fmla="*/ 4295937 w 8023328"/>
              <a:gd name="connsiteY1899" fmla="*/ 924168 h 2380521"/>
              <a:gd name="connsiteX1900" fmla="*/ 4225107 w 8023328"/>
              <a:gd name="connsiteY1900" fmla="*/ 924168 h 2380521"/>
              <a:gd name="connsiteX1901" fmla="*/ 4238963 w 8023328"/>
              <a:gd name="connsiteY1901" fmla="*/ 938024 h 2380521"/>
              <a:gd name="connsiteX1902" fmla="*/ 4225107 w 8023328"/>
              <a:gd name="connsiteY1902" fmla="*/ 950422 h 2380521"/>
              <a:gd name="connsiteX1903" fmla="*/ 4212710 w 8023328"/>
              <a:gd name="connsiteY1903" fmla="*/ 938024 h 2380521"/>
              <a:gd name="connsiteX1904" fmla="*/ 4225107 w 8023328"/>
              <a:gd name="connsiteY1904" fmla="*/ 924168 h 2380521"/>
              <a:gd name="connsiteX1905" fmla="*/ 4153295 w 8023328"/>
              <a:gd name="connsiteY1905" fmla="*/ 924168 h 2380521"/>
              <a:gd name="connsiteX1906" fmla="*/ 4168083 w 8023328"/>
              <a:gd name="connsiteY1906" fmla="*/ 938024 h 2380521"/>
              <a:gd name="connsiteX1907" fmla="*/ 4153295 w 8023328"/>
              <a:gd name="connsiteY1907" fmla="*/ 950422 h 2380521"/>
              <a:gd name="connsiteX1908" fmla="*/ 4138507 w 8023328"/>
              <a:gd name="connsiteY1908" fmla="*/ 938024 h 2380521"/>
              <a:gd name="connsiteX1909" fmla="*/ 4153295 w 8023328"/>
              <a:gd name="connsiteY1909" fmla="*/ 924168 h 2380521"/>
              <a:gd name="connsiteX1910" fmla="*/ 4082465 w 8023328"/>
              <a:gd name="connsiteY1910" fmla="*/ 924168 h 2380521"/>
              <a:gd name="connsiteX1911" fmla="*/ 4097254 w 8023328"/>
              <a:gd name="connsiteY1911" fmla="*/ 938024 h 2380521"/>
              <a:gd name="connsiteX1912" fmla="*/ 4082465 w 8023328"/>
              <a:gd name="connsiteY1912" fmla="*/ 950422 h 2380521"/>
              <a:gd name="connsiteX1913" fmla="*/ 4067676 w 8023328"/>
              <a:gd name="connsiteY1913" fmla="*/ 938024 h 2380521"/>
              <a:gd name="connsiteX1914" fmla="*/ 4082465 w 8023328"/>
              <a:gd name="connsiteY1914" fmla="*/ 924168 h 2380521"/>
              <a:gd name="connsiteX1915" fmla="*/ 4011635 w 8023328"/>
              <a:gd name="connsiteY1915" fmla="*/ 924168 h 2380521"/>
              <a:gd name="connsiteX1916" fmla="*/ 4026423 w 8023328"/>
              <a:gd name="connsiteY1916" fmla="*/ 938024 h 2380521"/>
              <a:gd name="connsiteX1917" fmla="*/ 4011635 w 8023328"/>
              <a:gd name="connsiteY1917" fmla="*/ 950422 h 2380521"/>
              <a:gd name="connsiteX1918" fmla="*/ 3996847 w 8023328"/>
              <a:gd name="connsiteY1918" fmla="*/ 938024 h 2380521"/>
              <a:gd name="connsiteX1919" fmla="*/ 4011635 w 8023328"/>
              <a:gd name="connsiteY1919" fmla="*/ 924168 h 2380521"/>
              <a:gd name="connsiteX1920" fmla="*/ 3939871 w 8023328"/>
              <a:gd name="connsiteY1920" fmla="*/ 924168 h 2380521"/>
              <a:gd name="connsiteX1921" fmla="*/ 3952268 w 8023328"/>
              <a:gd name="connsiteY1921" fmla="*/ 938024 h 2380521"/>
              <a:gd name="connsiteX1922" fmla="*/ 3939871 w 8023328"/>
              <a:gd name="connsiteY1922" fmla="*/ 950422 h 2380521"/>
              <a:gd name="connsiteX1923" fmla="*/ 3926015 w 8023328"/>
              <a:gd name="connsiteY1923" fmla="*/ 938024 h 2380521"/>
              <a:gd name="connsiteX1924" fmla="*/ 3939871 w 8023328"/>
              <a:gd name="connsiteY1924" fmla="*/ 924168 h 2380521"/>
              <a:gd name="connsiteX1925" fmla="*/ 3869042 w 8023328"/>
              <a:gd name="connsiteY1925" fmla="*/ 924168 h 2380521"/>
              <a:gd name="connsiteX1926" fmla="*/ 3881439 w 8023328"/>
              <a:gd name="connsiteY1926" fmla="*/ 938024 h 2380521"/>
              <a:gd name="connsiteX1927" fmla="*/ 3869042 w 8023328"/>
              <a:gd name="connsiteY1927" fmla="*/ 950422 h 2380521"/>
              <a:gd name="connsiteX1928" fmla="*/ 3855186 w 8023328"/>
              <a:gd name="connsiteY1928" fmla="*/ 938024 h 2380521"/>
              <a:gd name="connsiteX1929" fmla="*/ 3869042 w 8023328"/>
              <a:gd name="connsiteY1929" fmla="*/ 924168 h 2380521"/>
              <a:gd name="connsiteX1930" fmla="*/ 3798211 w 8023328"/>
              <a:gd name="connsiteY1930" fmla="*/ 924168 h 2380521"/>
              <a:gd name="connsiteX1931" fmla="*/ 3810608 w 8023328"/>
              <a:gd name="connsiteY1931" fmla="*/ 938024 h 2380521"/>
              <a:gd name="connsiteX1932" fmla="*/ 3798211 w 8023328"/>
              <a:gd name="connsiteY1932" fmla="*/ 950422 h 2380521"/>
              <a:gd name="connsiteX1933" fmla="*/ 3784355 w 8023328"/>
              <a:gd name="connsiteY1933" fmla="*/ 938024 h 2380521"/>
              <a:gd name="connsiteX1934" fmla="*/ 3798211 w 8023328"/>
              <a:gd name="connsiteY1934" fmla="*/ 924168 h 2380521"/>
              <a:gd name="connsiteX1935" fmla="*/ 3725922 w 8023328"/>
              <a:gd name="connsiteY1935" fmla="*/ 924168 h 2380521"/>
              <a:gd name="connsiteX1936" fmla="*/ 3739778 w 8023328"/>
              <a:gd name="connsiteY1936" fmla="*/ 938024 h 2380521"/>
              <a:gd name="connsiteX1937" fmla="*/ 3725922 w 8023328"/>
              <a:gd name="connsiteY1937" fmla="*/ 950422 h 2380521"/>
              <a:gd name="connsiteX1938" fmla="*/ 3713525 w 8023328"/>
              <a:gd name="connsiteY1938" fmla="*/ 938024 h 2380521"/>
              <a:gd name="connsiteX1939" fmla="*/ 3725922 w 8023328"/>
              <a:gd name="connsiteY1939" fmla="*/ 924168 h 2380521"/>
              <a:gd name="connsiteX1940" fmla="*/ 3655091 w 8023328"/>
              <a:gd name="connsiteY1940" fmla="*/ 924168 h 2380521"/>
              <a:gd name="connsiteX1941" fmla="*/ 3668947 w 8023328"/>
              <a:gd name="connsiteY1941" fmla="*/ 938024 h 2380521"/>
              <a:gd name="connsiteX1942" fmla="*/ 3655091 w 8023328"/>
              <a:gd name="connsiteY1942" fmla="*/ 950422 h 2380521"/>
              <a:gd name="connsiteX1943" fmla="*/ 3642694 w 8023328"/>
              <a:gd name="connsiteY1943" fmla="*/ 938024 h 2380521"/>
              <a:gd name="connsiteX1944" fmla="*/ 3655091 w 8023328"/>
              <a:gd name="connsiteY1944" fmla="*/ 924168 h 2380521"/>
              <a:gd name="connsiteX1945" fmla="*/ 3583280 w 8023328"/>
              <a:gd name="connsiteY1945" fmla="*/ 924168 h 2380521"/>
              <a:gd name="connsiteX1946" fmla="*/ 3598069 w 8023328"/>
              <a:gd name="connsiteY1946" fmla="*/ 938024 h 2380521"/>
              <a:gd name="connsiteX1947" fmla="*/ 3583280 w 8023328"/>
              <a:gd name="connsiteY1947" fmla="*/ 950422 h 2380521"/>
              <a:gd name="connsiteX1948" fmla="*/ 3568491 w 8023328"/>
              <a:gd name="connsiteY1948" fmla="*/ 938024 h 2380521"/>
              <a:gd name="connsiteX1949" fmla="*/ 3583280 w 8023328"/>
              <a:gd name="connsiteY1949" fmla="*/ 924168 h 2380521"/>
              <a:gd name="connsiteX1950" fmla="*/ 941441 w 8023328"/>
              <a:gd name="connsiteY1950" fmla="*/ 856710 h 2380521"/>
              <a:gd name="connsiteX1951" fmla="*/ 953839 w 8023328"/>
              <a:gd name="connsiteY1951" fmla="*/ 869107 h 2380521"/>
              <a:gd name="connsiteX1952" fmla="*/ 941441 w 8023328"/>
              <a:gd name="connsiteY1952" fmla="*/ 882964 h 2380521"/>
              <a:gd name="connsiteX1953" fmla="*/ 927585 w 8023328"/>
              <a:gd name="connsiteY1953" fmla="*/ 869107 h 2380521"/>
              <a:gd name="connsiteX1954" fmla="*/ 941441 w 8023328"/>
              <a:gd name="connsiteY1954" fmla="*/ 856710 h 2380521"/>
              <a:gd name="connsiteX1955" fmla="*/ 870610 w 8023328"/>
              <a:gd name="connsiteY1955" fmla="*/ 856710 h 2380521"/>
              <a:gd name="connsiteX1956" fmla="*/ 883008 w 8023328"/>
              <a:gd name="connsiteY1956" fmla="*/ 869107 h 2380521"/>
              <a:gd name="connsiteX1957" fmla="*/ 870610 w 8023328"/>
              <a:gd name="connsiteY1957" fmla="*/ 882964 h 2380521"/>
              <a:gd name="connsiteX1958" fmla="*/ 856754 w 8023328"/>
              <a:gd name="connsiteY1958" fmla="*/ 869107 h 2380521"/>
              <a:gd name="connsiteX1959" fmla="*/ 870610 w 8023328"/>
              <a:gd name="connsiteY1959" fmla="*/ 856710 h 2380521"/>
              <a:gd name="connsiteX1960" fmla="*/ 799780 w 8023328"/>
              <a:gd name="connsiteY1960" fmla="*/ 856710 h 2380521"/>
              <a:gd name="connsiteX1961" fmla="*/ 812178 w 8023328"/>
              <a:gd name="connsiteY1961" fmla="*/ 869107 h 2380521"/>
              <a:gd name="connsiteX1962" fmla="*/ 799780 w 8023328"/>
              <a:gd name="connsiteY1962" fmla="*/ 882964 h 2380521"/>
              <a:gd name="connsiteX1963" fmla="*/ 785924 w 8023328"/>
              <a:gd name="connsiteY1963" fmla="*/ 869107 h 2380521"/>
              <a:gd name="connsiteX1964" fmla="*/ 799780 w 8023328"/>
              <a:gd name="connsiteY1964" fmla="*/ 856710 h 2380521"/>
              <a:gd name="connsiteX1965" fmla="*/ 724119 w 8023328"/>
              <a:gd name="connsiteY1965" fmla="*/ 856710 h 2380521"/>
              <a:gd name="connsiteX1966" fmla="*/ 737976 w 8023328"/>
              <a:gd name="connsiteY1966" fmla="*/ 869107 h 2380521"/>
              <a:gd name="connsiteX1967" fmla="*/ 724119 w 8023328"/>
              <a:gd name="connsiteY1967" fmla="*/ 882964 h 2380521"/>
              <a:gd name="connsiteX1968" fmla="*/ 711721 w 8023328"/>
              <a:gd name="connsiteY1968" fmla="*/ 869107 h 2380521"/>
              <a:gd name="connsiteX1969" fmla="*/ 724119 w 8023328"/>
              <a:gd name="connsiteY1969" fmla="*/ 856710 h 2380521"/>
              <a:gd name="connsiteX1970" fmla="*/ 653288 w 8023328"/>
              <a:gd name="connsiteY1970" fmla="*/ 856710 h 2380521"/>
              <a:gd name="connsiteX1971" fmla="*/ 667144 w 8023328"/>
              <a:gd name="connsiteY1971" fmla="*/ 869107 h 2380521"/>
              <a:gd name="connsiteX1972" fmla="*/ 653288 w 8023328"/>
              <a:gd name="connsiteY1972" fmla="*/ 882964 h 2380521"/>
              <a:gd name="connsiteX1973" fmla="*/ 640891 w 8023328"/>
              <a:gd name="connsiteY1973" fmla="*/ 869107 h 2380521"/>
              <a:gd name="connsiteX1974" fmla="*/ 653288 w 8023328"/>
              <a:gd name="connsiteY1974" fmla="*/ 856710 h 2380521"/>
              <a:gd name="connsiteX1975" fmla="*/ 584851 w 8023328"/>
              <a:gd name="connsiteY1975" fmla="*/ 856710 h 2380521"/>
              <a:gd name="connsiteX1976" fmla="*/ 599638 w 8023328"/>
              <a:gd name="connsiteY1976" fmla="*/ 869107 h 2380521"/>
              <a:gd name="connsiteX1977" fmla="*/ 584851 w 8023328"/>
              <a:gd name="connsiteY1977" fmla="*/ 882964 h 2380521"/>
              <a:gd name="connsiteX1978" fmla="*/ 570061 w 8023328"/>
              <a:gd name="connsiteY1978" fmla="*/ 869107 h 2380521"/>
              <a:gd name="connsiteX1979" fmla="*/ 584851 w 8023328"/>
              <a:gd name="connsiteY1979" fmla="*/ 856710 h 2380521"/>
              <a:gd name="connsiteX1980" fmla="*/ 513649 w 8023328"/>
              <a:gd name="connsiteY1980" fmla="*/ 856710 h 2380521"/>
              <a:gd name="connsiteX1981" fmla="*/ 528826 w 8023328"/>
              <a:gd name="connsiteY1981" fmla="*/ 869107 h 2380521"/>
              <a:gd name="connsiteX1982" fmla="*/ 513649 w 8023328"/>
              <a:gd name="connsiteY1982" fmla="*/ 882964 h 2380521"/>
              <a:gd name="connsiteX1983" fmla="*/ 499230 w 8023328"/>
              <a:gd name="connsiteY1983" fmla="*/ 869107 h 2380521"/>
              <a:gd name="connsiteX1984" fmla="*/ 513649 w 8023328"/>
              <a:gd name="connsiteY1984" fmla="*/ 856710 h 2380521"/>
              <a:gd name="connsiteX1985" fmla="*/ 439816 w 8023328"/>
              <a:gd name="connsiteY1985" fmla="*/ 856710 h 2380521"/>
              <a:gd name="connsiteX1986" fmla="*/ 454606 w 8023328"/>
              <a:gd name="connsiteY1986" fmla="*/ 869107 h 2380521"/>
              <a:gd name="connsiteX1987" fmla="*/ 439816 w 8023328"/>
              <a:gd name="connsiteY1987" fmla="*/ 882964 h 2380521"/>
              <a:gd name="connsiteX1988" fmla="*/ 425028 w 8023328"/>
              <a:gd name="connsiteY1988" fmla="*/ 869107 h 2380521"/>
              <a:gd name="connsiteX1989" fmla="*/ 439816 w 8023328"/>
              <a:gd name="connsiteY1989" fmla="*/ 856710 h 2380521"/>
              <a:gd name="connsiteX1990" fmla="*/ 368053 w 8023328"/>
              <a:gd name="connsiteY1990" fmla="*/ 856710 h 2380521"/>
              <a:gd name="connsiteX1991" fmla="*/ 380451 w 8023328"/>
              <a:gd name="connsiteY1991" fmla="*/ 869107 h 2380521"/>
              <a:gd name="connsiteX1992" fmla="*/ 368053 w 8023328"/>
              <a:gd name="connsiteY1992" fmla="*/ 882964 h 2380521"/>
              <a:gd name="connsiteX1993" fmla="*/ 354198 w 8023328"/>
              <a:gd name="connsiteY1993" fmla="*/ 869107 h 2380521"/>
              <a:gd name="connsiteX1994" fmla="*/ 368053 w 8023328"/>
              <a:gd name="connsiteY1994" fmla="*/ 856710 h 2380521"/>
              <a:gd name="connsiteX1995" fmla="*/ 297222 w 8023328"/>
              <a:gd name="connsiteY1995" fmla="*/ 856710 h 2380521"/>
              <a:gd name="connsiteX1996" fmla="*/ 309618 w 8023328"/>
              <a:gd name="connsiteY1996" fmla="*/ 869107 h 2380521"/>
              <a:gd name="connsiteX1997" fmla="*/ 297222 w 8023328"/>
              <a:gd name="connsiteY1997" fmla="*/ 882964 h 2380521"/>
              <a:gd name="connsiteX1998" fmla="*/ 283366 w 8023328"/>
              <a:gd name="connsiteY1998" fmla="*/ 869107 h 2380521"/>
              <a:gd name="connsiteX1999" fmla="*/ 297222 w 8023328"/>
              <a:gd name="connsiteY1999" fmla="*/ 856710 h 2380521"/>
              <a:gd name="connsiteX2000" fmla="*/ 226393 w 8023328"/>
              <a:gd name="connsiteY2000" fmla="*/ 856710 h 2380521"/>
              <a:gd name="connsiteX2001" fmla="*/ 238791 w 8023328"/>
              <a:gd name="connsiteY2001" fmla="*/ 869107 h 2380521"/>
              <a:gd name="connsiteX2002" fmla="*/ 226393 w 8023328"/>
              <a:gd name="connsiteY2002" fmla="*/ 882964 h 2380521"/>
              <a:gd name="connsiteX2003" fmla="*/ 212537 w 8023328"/>
              <a:gd name="connsiteY2003" fmla="*/ 869107 h 2380521"/>
              <a:gd name="connsiteX2004" fmla="*/ 226393 w 8023328"/>
              <a:gd name="connsiteY2004" fmla="*/ 856710 h 2380521"/>
              <a:gd name="connsiteX2005" fmla="*/ 154097 w 8023328"/>
              <a:gd name="connsiteY2005" fmla="*/ 856710 h 2380521"/>
              <a:gd name="connsiteX2006" fmla="*/ 167953 w 8023328"/>
              <a:gd name="connsiteY2006" fmla="*/ 869107 h 2380521"/>
              <a:gd name="connsiteX2007" fmla="*/ 154097 w 8023328"/>
              <a:gd name="connsiteY2007" fmla="*/ 882964 h 2380521"/>
              <a:gd name="connsiteX2008" fmla="*/ 141699 w 8023328"/>
              <a:gd name="connsiteY2008" fmla="*/ 869107 h 2380521"/>
              <a:gd name="connsiteX2009" fmla="*/ 154097 w 8023328"/>
              <a:gd name="connsiteY2009" fmla="*/ 856710 h 2380521"/>
              <a:gd name="connsiteX2010" fmla="*/ 83267 w 8023328"/>
              <a:gd name="connsiteY2010" fmla="*/ 856710 h 2380521"/>
              <a:gd name="connsiteX2011" fmla="*/ 97123 w 8023328"/>
              <a:gd name="connsiteY2011" fmla="*/ 869107 h 2380521"/>
              <a:gd name="connsiteX2012" fmla="*/ 83267 w 8023328"/>
              <a:gd name="connsiteY2012" fmla="*/ 882964 h 2380521"/>
              <a:gd name="connsiteX2013" fmla="*/ 70870 w 8023328"/>
              <a:gd name="connsiteY2013" fmla="*/ 869107 h 2380521"/>
              <a:gd name="connsiteX2014" fmla="*/ 83267 w 8023328"/>
              <a:gd name="connsiteY2014" fmla="*/ 856710 h 2380521"/>
              <a:gd name="connsiteX2015" fmla="*/ 12032 w 8023328"/>
              <a:gd name="connsiteY2015" fmla="*/ 856710 h 2380521"/>
              <a:gd name="connsiteX2016" fmla="*/ 26273 w 8023328"/>
              <a:gd name="connsiteY2016" fmla="*/ 869107 h 2380521"/>
              <a:gd name="connsiteX2017" fmla="*/ 12032 w 8023328"/>
              <a:gd name="connsiteY2017" fmla="*/ 882964 h 2380521"/>
              <a:gd name="connsiteX2018" fmla="*/ 39 w 8023328"/>
              <a:gd name="connsiteY2018" fmla="*/ 869107 h 2380521"/>
              <a:gd name="connsiteX2019" fmla="*/ 12032 w 8023328"/>
              <a:gd name="connsiteY2019" fmla="*/ 856710 h 2380521"/>
              <a:gd name="connsiteX2020" fmla="*/ 6368340 w 8023328"/>
              <a:gd name="connsiteY2020" fmla="*/ 853339 h 2380521"/>
              <a:gd name="connsiteX2021" fmla="*/ 6380737 w 8023328"/>
              <a:gd name="connsiteY2021" fmla="*/ 867757 h 2380521"/>
              <a:gd name="connsiteX2022" fmla="*/ 6368340 w 8023328"/>
              <a:gd name="connsiteY2022" fmla="*/ 882935 h 2380521"/>
              <a:gd name="connsiteX2023" fmla="*/ 6354484 w 8023328"/>
              <a:gd name="connsiteY2023" fmla="*/ 867757 h 2380521"/>
              <a:gd name="connsiteX2024" fmla="*/ 6368340 w 8023328"/>
              <a:gd name="connsiteY2024" fmla="*/ 853339 h 2380521"/>
              <a:gd name="connsiteX2025" fmla="*/ 6297511 w 8023328"/>
              <a:gd name="connsiteY2025" fmla="*/ 853339 h 2380521"/>
              <a:gd name="connsiteX2026" fmla="*/ 6309908 w 8023328"/>
              <a:gd name="connsiteY2026" fmla="*/ 867757 h 2380521"/>
              <a:gd name="connsiteX2027" fmla="*/ 6297511 w 8023328"/>
              <a:gd name="connsiteY2027" fmla="*/ 882935 h 2380521"/>
              <a:gd name="connsiteX2028" fmla="*/ 6283655 w 8023328"/>
              <a:gd name="connsiteY2028" fmla="*/ 867757 h 2380521"/>
              <a:gd name="connsiteX2029" fmla="*/ 6297511 w 8023328"/>
              <a:gd name="connsiteY2029" fmla="*/ 853339 h 2380521"/>
              <a:gd name="connsiteX2030" fmla="*/ 6226679 w 8023328"/>
              <a:gd name="connsiteY2030" fmla="*/ 853339 h 2380521"/>
              <a:gd name="connsiteX2031" fmla="*/ 6239076 w 8023328"/>
              <a:gd name="connsiteY2031" fmla="*/ 867757 h 2380521"/>
              <a:gd name="connsiteX2032" fmla="*/ 6226679 w 8023328"/>
              <a:gd name="connsiteY2032" fmla="*/ 882935 h 2380521"/>
              <a:gd name="connsiteX2033" fmla="*/ 6212823 w 8023328"/>
              <a:gd name="connsiteY2033" fmla="*/ 867757 h 2380521"/>
              <a:gd name="connsiteX2034" fmla="*/ 6226679 w 8023328"/>
              <a:gd name="connsiteY2034" fmla="*/ 853339 h 2380521"/>
              <a:gd name="connsiteX2035" fmla="*/ 6154391 w 8023328"/>
              <a:gd name="connsiteY2035" fmla="*/ 853339 h 2380521"/>
              <a:gd name="connsiteX2036" fmla="*/ 6168247 w 8023328"/>
              <a:gd name="connsiteY2036" fmla="*/ 865007 h 2380521"/>
              <a:gd name="connsiteX2037" fmla="*/ 6154391 w 8023328"/>
              <a:gd name="connsiteY2037" fmla="*/ 879593 h 2380521"/>
              <a:gd name="connsiteX2038" fmla="*/ 6141994 w 8023328"/>
              <a:gd name="connsiteY2038" fmla="*/ 865007 h 2380521"/>
              <a:gd name="connsiteX2039" fmla="*/ 6154391 w 8023328"/>
              <a:gd name="connsiteY2039" fmla="*/ 853339 h 2380521"/>
              <a:gd name="connsiteX2040" fmla="*/ 6083559 w 8023328"/>
              <a:gd name="connsiteY2040" fmla="*/ 853339 h 2380521"/>
              <a:gd name="connsiteX2041" fmla="*/ 6097415 w 8023328"/>
              <a:gd name="connsiteY2041" fmla="*/ 865007 h 2380521"/>
              <a:gd name="connsiteX2042" fmla="*/ 6083559 w 8023328"/>
              <a:gd name="connsiteY2042" fmla="*/ 879593 h 2380521"/>
              <a:gd name="connsiteX2043" fmla="*/ 6071162 w 8023328"/>
              <a:gd name="connsiteY2043" fmla="*/ 865007 h 2380521"/>
              <a:gd name="connsiteX2044" fmla="*/ 6083559 w 8023328"/>
              <a:gd name="connsiteY2044" fmla="*/ 853339 h 2380521"/>
              <a:gd name="connsiteX2045" fmla="*/ 6011748 w 8023328"/>
              <a:gd name="connsiteY2045" fmla="*/ 853339 h 2380521"/>
              <a:gd name="connsiteX2046" fmla="*/ 6026537 w 8023328"/>
              <a:gd name="connsiteY2046" fmla="*/ 865007 h 2380521"/>
              <a:gd name="connsiteX2047" fmla="*/ 6011748 w 8023328"/>
              <a:gd name="connsiteY2047" fmla="*/ 879593 h 2380521"/>
              <a:gd name="connsiteX2048" fmla="*/ 5996959 w 8023328"/>
              <a:gd name="connsiteY2048" fmla="*/ 865007 h 2380521"/>
              <a:gd name="connsiteX2049" fmla="*/ 6011748 w 8023328"/>
              <a:gd name="connsiteY2049" fmla="*/ 853339 h 2380521"/>
              <a:gd name="connsiteX2050" fmla="*/ 5940548 w 8023328"/>
              <a:gd name="connsiteY2050" fmla="*/ 853339 h 2380521"/>
              <a:gd name="connsiteX2051" fmla="*/ 5955726 w 8023328"/>
              <a:gd name="connsiteY2051" fmla="*/ 865007 h 2380521"/>
              <a:gd name="connsiteX2052" fmla="*/ 5940548 w 8023328"/>
              <a:gd name="connsiteY2052" fmla="*/ 879593 h 2380521"/>
              <a:gd name="connsiteX2053" fmla="*/ 5926130 w 8023328"/>
              <a:gd name="connsiteY2053" fmla="*/ 865007 h 2380521"/>
              <a:gd name="connsiteX2054" fmla="*/ 5940548 w 8023328"/>
              <a:gd name="connsiteY2054" fmla="*/ 853339 h 2380521"/>
              <a:gd name="connsiteX2055" fmla="*/ 5870088 w 8023328"/>
              <a:gd name="connsiteY2055" fmla="*/ 853339 h 2380521"/>
              <a:gd name="connsiteX2056" fmla="*/ 5884877 w 8023328"/>
              <a:gd name="connsiteY2056" fmla="*/ 865007 h 2380521"/>
              <a:gd name="connsiteX2057" fmla="*/ 5870088 w 8023328"/>
              <a:gd name="connsiteY2057" fmla="*/ 879593 h 2380521"/>
              <a:gd name="connsiteX2058" fmla="*/ 5855299 w 8023328"/>
              <a:gd name="connsiteY2058" fmla="*/ 865007 h 2380521"/>
              <a:gd name="connsiteX2059" fmla="*/ 5870088 w 8023328"/>
              <a:gd name="connsiteY2059" fmla="*/ 853339 h 2380521"/>
              <a:gd name="connsiteX2060" fmla="*/ 5798325 w 8023328"/>
              <a:gd name="connsiteY2060" fmla="*/ 853339 h 2380521"/>
              <a:gd name="connsiteX2061" fmla="*/ 5810722 w 8023328"/>
              <a:gd name="connsiteY2061" fmla="*/ 865007 h 2380521"/>
              <a:gd name="connsiteX2062" fmla="*/ 5798325 w 8023328"/>
              <a:gd name="connsiteY2062" fmla="*/ 879593 h 2380521"/>
              <a:gd name="connsiteX2063" fmla="*/ 5784469 w 8023328"/>
              <a:gd name="connsiteY2063" fmla="*/ 865007 h 2380521"/>
              <a:gd name="connsiteX2064" fmla="*/ 5798325 w 8023328"/>
              <a:gd name="connsiteY2064" fmla="*/ 853339 h 2380521"/>
              <a:gd name="connsiteX2065" fmla="*/ 5724122 w 8023328"/>
              <a:gd name="connsiteY2065" fmla="*/ 853339 h 2380521"/>
              <a:gd name="connsiteX2066" fmla="*/ 5736519 w 8023328"/>
              <a:gd name="connsiteY2066" fmla="*/ 865007 h 2380521"/>
              <a:gd name="connsiteX2067" fmla="*/ 5724122 w 8023328"/>
              <a:gd name="connsiteY2067" fmla="*/ 879593 h 2380521"/>
              <a:gd name="connsiteX2068" fmla="*/ 5710266 w 8023328"/>
              <a:gd name="connsiteY2068" fmla="*/ 865007 h 2380521"/>
              <a:gd name="connsiteX2069" fmla="*/ 5724122 w 8023328"/>
              <a:gd name="connsiteY2069" fmla="*/ 853339 h 2380521"/>
              <a:gd name="connsiteX2070" fmla="*/ 5653291 w 8023328"/>
              <a:gd name="connsiteY2070" fmla="*/ 853339 h 2380521"/>
              <a:gd name="connsiteX2071" fmla="*/ 5665688 w 8023328"/>
              <a:gd name="connsiteY2071" fmla="*/ 865007 h 2380521"/>
              <a:gd name="connsiteX2072" fmla="*/ 5653291 w 8023328"/>
              <a:gd name="connsiteY2072" fmla="*/ 879593 h 2380521"/>
              <a:gd name="connsiteX2073" fmla="*/ 5639435 w 8023328"/>
              <a:gd name="connsiteY2073" fmla="*/ 865007 h 2380521"/>
              <a:gd name="connsiteX2074" fmla="*/ 5653291 w 8023328"/>
              <a:gd name="connsiteY2074" fmla="*/ 853339 h 2380521"/>
              <a:gd name="connsiteX2075" fmla="*/ 5581002 w 8023328"/>
              <a:gd name="connsiteY2075" fmla="*/ 853339 h 2380521"/>
              <a:gd name="connsiteX2076" fmla="*/ 5594858 w 8023328"/>
              <a:gd name="connsiteY2076" fmla="*/ 865007 h 2380521"/>
              <a:gd name="connsiteX2077" fmla="*/ 5581002 w 8023328"/>
              <a:gd name="connsiteY2077" fmla="*/ 879593 h 2380521"/>
              <a:gd name="connsiteX2078" fmla="*/ 5568605 w 8023328"/>
              <a:gd name="connsiteY2078" fmla="*/ 865007 h 2380521"/>
              <a:gd name="connsiteX2079" fmla="*/ 5581002 w 8023328"/>
              <a:gd name="connsiteY2079" fmla="*/ 853339 h 2380521"/>
              <a:gd name="connsiteX2080" fmla="*/ 5510171 w 8023328"/>
              <a:gd name="connsiteY2080" fmla="*/ 853339 h 2380521"/>
              <a:gd name="connsiteX2081" fmla="*/ 5524027 w 8023328"/>
              <a:gd name="connsiteY2081" fmla="*/ 865007 h 2380521"/>
              <a:gd name="connsiteX2082" fmla="*/ 5510171 w 8023328"/>
              <a:gd name="connsiteY2082" fmla="*/ 879593 h 2380521"/>
              <a:gd name="connsiteX2083" fmla="*/ 5497774 w 8023328"/>
              <a:gd name="connsiteY2083" fmla="*/ 865007 h 2380521"/>
              <a:gd name="connsiteX2084" fmla="*/ 5510171 w 8023328"/>
              <a:gd name="connsiteY2084" fmla="*/ 853339 h 2380521"/>
              <a:gd name="connsiteX2085" fmla="*/ 5438937 w 8023328"/>
              <a:gd name="connsiteY2085" fmla="*/ 853339 h 2380521"/>
              <a:gd name="connsiteX2086" fmla="*/ 5453178 w 8023328"/>
              <a:gd name="connsiteY2086" fmla="*/ 865007 h 2380521"/>
              <a:gd name="connsiteX2087" fmla="*/ 5438937 w 8023328"/>
              <a:gd name="connsiteY2087" fmla="*/ 879593 h 2380521"/>
              <a:gd name="connsiteX2088" fmla="*/ 5426945 w 8023328"/>
              <a:gd name="connsiteY2088" fmla="*/ 865007 h 2380521"/>
              <a:gd name="connsiteX2089" fmla="*/ 5438937 w 8023328"/>
              <a:gd name="connsiteY2089" fmla="*/ 853339 h 2380521"/>
              <a:gd name="connsiteX2090" fmla="*/ 5367530 w 8023328"/>
              <a:gd name="connsiteY2090" fmla="*/ 853339 h 2380521"/>
              <a:gd name="connsiteX2091" fmla="*/ 5382318 w 8023328"/>
              <a:gd name="connsiteY2091" fmla="*/ 865007 h 2380521"/>
              <a:gd name="connsiteX2092" fmla="*/ 5367530 w 8023328"/>
              <a:gd name="connsiteY2092" fmla="*/ 879593 h 2380521"/>
              <a:gd name="connsiteX2093" fmla="*/ 5352742 w 8023328"/>
              <a:gd name="connsiteY2093" fmla="*/ 865007 h 2380521"/>
              <a:gd name="connsiteX2094" fmla="*/ 5367530 w 8023328"/>
              <a:gd name="connsiteY2094" fmla="*/ 853339 h 2380521"/>
              <a:gd name="connsiteX2095" fmla="*/ 5296699 w 8023328"/>
              <a:gd name="connsiteY2095" fmla="*/ 853339 h 2380521"/>
              <a:gd name="connsiteX2096" fmla="*/ 5311488 w 8023328"/>
              <a:gd name="connsiteY2096" fmla="*/ 865007 h 2380521"/>
              <a:gd name="connsiteX2097" fmla="*/ 5296699 w 8023328"/>
              <a:gd name="connsiteY2097" fmla="*/ 879593 h 2380521"/>
              <a:gd name="connsiteX2098" fmla="*/ 5281910 w 8023328"/>
              <a:gd name="connsiteY2098" fmla="*/ 865007 h 2380521"/>
              <a:gd name="connsiteX2099" fmla="*/ 5296699 w 8023328"/>
              <a:gd name="connsiteY2099" fmla="*/ 853339 h 2380521"/>
              <a:gd name="connsiteX2100" fmla="*/ 5225869 w 8023328"/>
              <a:gd name="connsiteY2100" fmla="*/ 853339 h 2380521"/>
              <a:gd name="connsiteX2101" fmla="*/ 5240657 w 8023328"/>
              <a:gd name="connsiteY2101" fmla="*/ 865007 h 2380521"/>
              <a:gd name="connsiteX2102" fmla="*/ 5225869 w 8023328"/>
              <a:gd name="connsiteY2102" fmla="*/ 879593 h 2380521"/>
              <a:gd name="connsiteX2103" fmla="*/ 5211081 w 8023328"/>
              <a:gd name="connsiteY2103" fmla="*/ 865007 h 2380521"/>
              <a:gd name="connsiteX2104" fmla="*/ 5225869 w 8023328"/>
              <a:gd name="connsiteY2104" fmla="*/ 853339 h 2380521"/>
              <a:gd name="connsiteX2105" fmla="*/ 5154105 w 8023328"/>
              <a:gd name="connsiteY2105" fmla="*/ 853339 h 2380521"/>
              <a:gd name="connsiteX2106" fmla="*/ 5166502 w 8023328"/>
              <a:gd name="connsiteY2106" fmla="*/ 865007 h 2380521"/>
              <a:gd name="connsiteX2107" fmla="*/ 5154105 w 8023328"/>
              <a:gd name="connsiteY2107" fmla="*/ 879593 h 2380521"/>
              <a:gd name="connsiteX2108" fmla="*/ 5140249 w 8023328"/>
              <a:gd name="connsiteY2108" fmla="*/ 865007 h 2380521"/>
              <a:gd name="connsiteX2109" fmla="*/ 5154105 w 8023328"/>
              <a:gd name="connsiteY2109" fmla="*/ 853339 h 2380521"/>
              <a:gd name="connsiteX2110" fmla="*/ 5083276 w 8023328"/>
              <a:gd name="connsiteY2110" fmla="*/ 853339 h 2380521"/>
              <a:gd name="connsiteX2111" fmla="*/ 5095673 w 8023328"/>
              <a:gd name="connsiteY2111" fmla="*/ 865007 h 2380521"/>
              <a:gd name="connsiteX2112" fmla="*/ 5083276 w 8023328"/>
              <a:gd name="connsiteY2112" fmla="*/ 879593 h 2380521"/>
              <a:gd name="connsiteX2113" fmla="*/ 5069420 w 8023328"/>
              <a:gd name="connsiteY2113" fmla="*/ 865007 h 2380521"/>
              <a:gd name="connsiteX2114" fmla="*/ 5083276 w 8023328"/>
              <a:gd name="connsiteY2114" fmla="*/ 853339 h 2380521"/>
              <a:gd name="connsiteX2115" fmla="*/ 5012445 w 8023328"/>
              <a:gd name="connsiteY2115" fmla="*/ 853339 h 2380521"/>
              <a:gd name="connsiteX2116" fmla="*/ 5024842 w 8023328"/>
              <a:gd name="connsiteY2116" fmla="*/ 865007 h 2380521"/>
              <a:gd name="connsiteX2117" fmla="*/ 5012445 w 8023328"/>
              <a:gd name="connsiteY2117" fmla="*/ 879593 h 2380521"/>
              <a:gd name="connsiteX2118" fmla="*/ 4998589 w 8023328"/>
              <a:gd name="connsiteY2118" fmla="*/ 865007 h 2380521"/>
              <a:gd name="connsiteX2119" fmla="*/ 5012445 w 8023328"/>
              <a:gd name="connsiteY2119" fmla="*/ 853339 h 2380521"/>
              <a:gd name="connsiteX2120" fmla="*/ 4940157 w 8023328"/>
              <a:gd name="connsiteY2120" fmla="*/ 853339 h 2380521"/>
              <a:gd name="connsiteX2121" fmla="*/ 4954013 w 8023328"/>
              <a:gd name="connsiteY2121" fmla="*/ 865007 h 2380521"/>
              <a:gd name="connsiteX2122" fmla="*/ 4940157 w 8023328"/>
              <a:gd name="connsiteY2122" fmla="*/ 879593 h 2380521"/>
              <a:gd name="connsiteX2123" fmla="*/ 4927760 w 8023328"/>
              <a:gd name="connsiteY2123" fmla="*/ 865007 h 2380521"/>
              <a:gd name="connsiteX2124" fmla="*/ 4940157 w 8023328"/>
              <a:gd name="connsiteY2124" fmla="*/ 853339 h 2380521"/>
              <a:gd name="connsiteX2125" fmla="*/ 4865953 w 8023328"/>
              <a:gd name="connsiteY2125" fmla="*/ 853339 h 2380521"/>
              <a:gd name="connsiteX2126" fmla="*/ 4879809 w 8023328"/>
              <a:gd name="connsiteY2126" fmla="*/ 865007 h 2380521"/>
              <a:gd name="connsiteX2127" fmla="*/ 4865953 w 8023328"/>
              <a:gd name="connsiteY2127" fmla="*/ 879593 h 2380521"/>
              <a:gd name="connsiteX2128" fmla="*/ 4853556 w 8023328"/>
              <a:gd name="connsiteY2128" fmla="*/ 865007 h 2380521"/>
              <a:gd name="connsiteX2129" fmla="*/ 4865953 w 8023328"/>
              <a:gd name="connsiteY2129" fmla="*/ 853339 h 2380521"/>
              <a:gd name="connsiteX2130" fmla="*/ 4797514 w 8023328"/>
              <a:gd name="connsiteY2130" fmla="*/ 853339 h 2380521"/>
              <a:gd name="connsiteX2131" fmla="*/ 4812303 w 8023328"/>
              <a:gd name="connsiteY2131" fmla="*/ 865007 h 2380521"/>
              <a:gd name="connsiteX2132" fmla="*/ 4797514 w 8023328"/>
              <a:gd name="connsiteY2132" fmla="*/ 879593 h 2380521"/>
              <a:gd name="connsiteX2133" fmla="*/ 4782725 w 8023328"/>
              <a:gd name="connsiteY2133" fmla="*/ 865007 h 2380521"/>
              <a:gd name="connsiteX2134" fmla="*/ 4797514 w 8023328"/>
              <a:gd name="connsiteY2134" fmla="*/ 853339 h 2380521"/>
              <a:gd name="connsiteX2135" fmla="*/ 4726684 w 8023328"/>
              <a:gd name="connsiteY2135" fmla="*/ 853339 h 2380521"/>
              <a:gd name="connsiteX2136" fmla="*/ 4741472 w 8023328"/>
              <a:gd name="connsiteY2136" fmla="*/ 865007 h 2380521"/>
              <a:gd name="connsiteX2137" fmla="*/ 4726684 w 8023328"/>
              <a:gd name="connsiteY2137" fmla="*/ 879593 h 2380521"/>
              <a:gd name="connsiteX2138" fmla="*/ 4711896 w 8023328"/>
              <a:gd name="connsiteY2138" fmla="*/ 865007 h 2380521"/>
              <a:gd name="connsiteX2139" fmla="*/ 4726684 w 8023328"/>
              <a:gd name="connsiteY2139" fmla="*/ 853339 h 2380521"/>
              <a:gd name="connsiteX2140" fmla="*/ 4655853 w 8023328"/>
              <a:gd name="connsiteY2140" fmla="*/ 853339 h 2380521"/>
              <a:gd name="connsiteX2141" fmla="*/ 4670642 w 8023328"/>
              <a:gd name="connsiteY2141" fmla="*/ 865007 h 2380521"/>
              <a:gd name="connsiteX2142" fmla="*/ 4655853 w 8023328"/>
              <a:gd name="connsiteY2142" fmla="*/ 879593 h 2380521"/>
              <a:gd name="connsiteX2143" fmla="*/ 4641064 w 8023328"/>
              <a:gd name="connsiteY2143" fmla="*/ 865007 h 2380521"/>
              <a:gd name="connsiteX2144" fmla="*/ 4655853 w 8023328"/>
              <a:gd name="connsiteY2144" fmla="*/ 853339 h 2380521"/>
              <a:gd name="connsiteX2145" fmla="*/ 4584091 w 8023328"/>
              <a:gd name="connsiteY2145" fmla="*/ 853339 h 2380521"/>
              <a:gd name="connsiteX2146" fmla="*/ 4596488 w 8023328"/>
              <a:gd name="connsiteY2146" fmla="*/ 865007 h 2380521"/>
              <a:gd name="connsiteX2147" fmla="*/ 4584091 w 8023328"/>
              <a:gd name="connsiteY2147" fmla="*/ 879593 h 2380521"/>
              <a:gd name="connsiteX2148" fmla="*/ 4570235 w 8023328"/>
              <a:gd name="connsiteY2148" fmla="*/ 865007 h 2380521"/>
              <a:gd name="connsiteX2149" fmla="*/ 4584091 w 8023328"/>
              <a:gd name="connsiteY2149" fmla="*/ 853339 h 2380521"/>
              <a:gd name="connsiteX2150" fmla="*/ 4513260 w 8023328"/>
              <a:gd name="connsiteY2150" fmla="*/ 853339 h 2380521"/>
              <a:gd name="connsiteX2151" fmla="*/ 4525657 w 8023328"/>
              <a:gd name="connsiteY2151" fmla="*/ 865007 h 2380521"/>
              <a:gd name="connsiteX2152" fmla="*/ 4513260 w 8023328"/>
              <a:gd name="connsiteY2152" fmla="*/ 879593 h 2380521"/>
              <a:gd name="connsiteX2153" fmla="*/ 4499404 w 8023328"/>
              <a:gd name="connsiteY2153" fmla="*/ 865007 h 2380521"/>
              <a:gd name="connsiteX2154" fmla="*/ 4513260 w 8023328"/>
              <a:gd name="connsiteY2154" fmla="*/ 853339 h 2380521"/>
              <a:gd name="connsiteX2155" fmla="*/ 4439056 w 8023328"/>
              <a:gd name="connsiteY2155" fmla="*/ 853339 h 2380521"/>
              <a:gd name="connsiteX2156" fmla="*/ 4451453 w 8023328"/>
              <a:gd name="connsiteY2156" fmla="*/ 865007 h 2380521"/>
              <a:gd name="connsiteX2157" fmla="*/ 4439056 w 8023328"/>
              <a:gd name="connsiteY2157" fmla="*/ 879593 h 2380521"/>
              <a:gd name="connsiteX2158" fmla="*/ 4425200 w 8023328"/>
              <a:gd name="connsiteY2158" fmla="*/ 865007 h 2380521"/>
              <a:gd name="connsiteX2159" fmla="*/ 4439056 w 8023328"/>
              <a:gd name="connsiteY2159" fmla="*/ 853339 h 2380521"/>
              <a:gd name="connsiteX2160" fmla="*/ 4366768 w 8023328"/>
              <a:gd name="connsiteY2160" fmla="*/ 853339 h 2380521"/>
              <a:gd name="connsiteX2161" fmla="*/ 4380624 w 8023328"/>
              <a:gd name="connsiteY2161" fmla="*/ 865007 h 2380521"/>
              <a:gd name="connsiteX2162" fmla="*/ 4366768 w 8023328"/>
              <a:gd name="connsiteY2162" fmla="*/ 879593 h 2380521"/>
              <a:gd name="connsiteX2163" fmla="*/ 4354371 w 8023328"/>
              <a:gd name="connsiteY2163" fmla="*/ 867195 h 2380521"/>
              <a:gd name="connsiteX2164" fmla="*/ 4366768 w 8023328"/>
              <a:gd name="connsiteY2164" fmla="*/ 853339 h 2380521"/>
              <a:gd name="connsiteX2165" fmla="*/ 4295937 w 8023328"/>
              <a:gd name="connsiteY2165" fmla="*/ 853339 h 2380521"/>
              <a:gd name="connsiteX2166" fmla="*/ 4309793 w 8023328"/>
              <a:gd name="connsiteY2166" fmla="*/ 867195 h 2380521"/>
              <a:gd name="connsiteX2167" fmla="*/ 4295937 w 8023328"/>
              <a:gd name="connsiteY2167" fmla="*/ 879593 h 2380521"/>
              <a:gd name="connsiteX2168" fmla="*/ 4283540 w 8023328"/>
              <a:gd name="connsiteY2168" fmla="*/ 867195 h 2380521"/>
              <a:gd name="connsiteX2169" fmla="*/ 4295937 w 8023328"/>
              <a:gd name="connsiteY2169" fmla="*/ 853339 h 2380521"/>
              <a:gd name="connsiteX2170" fmla="*/ 4225107 w 8023328"/>
              <a:gd name="connsiteY2170" fmla="*/ 853339 h 2380521"/>
              <a:gd name="connsiteX2171" fmla="*/ 4238963 w 8023328"/>
              <a:gd name="connsiteY2171" fmla="*/ 867195 h 2380521"/>
              <a:gd name="connsiteX2172" fmla="*/ 4225107 w 8023328"/>
              <a:gd name="connsiteY2172" fmla="*/ 879593 h 2380521"/>
              <a:gd name="connsiteX2173" fmla="*/ 4212710 w 8023328"/>
              <a:gd name="connsiteY2173" fmla="*/ 867195 h 2380521"/>
              <a:gd name="connsiteX2174" fmla="*/ 4225107 w 8023328"/>
              <a:gd name="connsiteY2174" fmla="*/ 853339 h 2380521"/>
              <a:gd name="connsiteX2175" fmla="*/ 4153295 w 8023328"/>
              <a:gd name="connsiteY2175" fmla="*/ 853339 h 2380521"/>
              <a:gd name="connsiteX2176" fmla="*/ 4168083 w 8023328"/>
              <a:gd name="connsiteY2176" fmla="*/ 867195 h 2380521"/>
              <a:gd name="connsiteX2177" fmla="*/ 4153295 w 8023328"/>
              <a:gd name="connsiteY2177" fmla="*/ 879593 h 2380521"/>
              <a:gd name="connsiteX2178" fmla="*/ 4138507 w 8023328"/>
              <a:gd name="connsiteY2178" fmla="*/ 867195 h 2380521"/>
              <a:gd name="connsiteX2179" fmla="*/ 4153295 w 8023328"/>
              <a:gd name="connsiteY2179" fmla="*/ 853339 h 2380521"/>
              <a:gd name="connsiteX2180" fmla="*/ 4082465 w 8023328"/>
              <a:gd name="connsiteY2180" fmla="*/ 853339 h 2380521"/>
              <a:gd name="connsiteX2181" fmla="*/ 4097254 w 8023328"/>
              <a:gd name="connsiteY2181" fmla="*/ 867195 h 2380521"/>
              <a:gd name="connsiteX2182" fmla="*/ 4082465 w 8023328"/>
              <a:gd name="connsiteY2182" fmla="*/ 879593 h 2380521"/>
              <a:gd name="connsiteX2183" fmla="*/ 4067676 w 8023328"/>
              <a:gd name="connsiteY2183" fmla="*/ 867195 h 2380521"/>
              <a:gd name="connsiteX2184" fmla="*/ 4082465 w 8023328"/>
              <a:gd name="connsiteY2184" fmla="*/ 853339 h 2380521"/>
              <a:gd name="connsiteX2185" fmla="*/ 4011635 w 8023328"/>
              <a:gd name="connsiteY2185" fmla="*/ 853339 h 2380521"/>
              <a:gd name="connsiteX2186" fmla="*/ 4026423 w 8023328"/>
              <a:gd name="connsiteY2186" fmla="*/ 867195 h 2380521"/>
              <a:gd name="connsiteX2187" fmla="*/ 4011635 w 8023328"/>
              <a:gd name="connsiteY2187" fmla="*/ 879593 h 2380521"/>
              <a:gd name="connsiteX2188" fmla="*/ 3996847 w 8023328"/>
              <a:gd name="connsiteY2188" fmla="*/ 867195 h 2380521"/>
              <a:gd name="connsiteX2189" fmla="*/ 4011635 w 8023328"/>
              <a:gd name="connsiteY2189" fmla="*/ 853339 h 2380521"/>
              <a:gd name="connsiteX2190" fmla="*/ 3939871 w 8023328"/>
              <a:gd name="connsiteY2190" fmla="*/ 853339 h 2380521"/>
              <a:gd name="connsiteX2191" fmla="*/ 3952268 w 8023328"/>
              <a:gd name="connsiteY2191" fmla="*/ 867195 h 2380521"/>
              <a:gd name="connsiteX2192" fmla="*/ 3939871 w 8023328"/>
              <a:gd name="connsiteY2192" fmla="*/ 879593 h 2380521"/>
              <a:gd name="connsiteX2193" fmla="*/ 3926015 w 8023328"/>
              <a:gd name="connsiteY2193" fmla="*/ 867195 h 2380521"/>
              <a:gd name="connsiteX2194" fmla="*/ 3939871 w 8023328"/>
              <a:gd name="connsiteY2194" fmla="*/ 853339 h 2380521"/>
              <a:gd name="connsiteX2195" fmla="*/ 3869042 w 8023328"/>
              <a:gd name="connsiteY2195" fmla="*/ 853339 h 2380521"/>
              <a:gd name="connsiteX2196" fmla="*/ 3881439 w 8023328"/>
              <a:gd name="connsiteY2196" fmla="*/ 867195 h 2380521"/>
              <a:gd name="connsiteX2197" fmla="*/ 3869042 w 8023328"/>
              <a:gd name="connsiteY2197" fmla="*/ 879593 h 2380521"/>
              <a:gd name="connsiteX2198" fmla="*/ 3855186 w 8023328"/>
              <a:gd name="connsiteY2198" fmla="*/ 867195 h 2380521"/>
              <a:gd name="connsiteX2199" fmla="*/ 3869042 w 8023328"/>
              <a:gd name="connsiteY2199" fmla="*/ 853339 h 2380521"/>
              <a:gd name="connsiteX2200" fmla="*/ 3796752 w 8023328"/>
              <a:gd name="connsiteY2200" fmla="*/ 853339 h 2380521"/>
              <a:gd name="connsiteX2201" fmla="*/ 3810608 w 8023328"/>
              <a:gd name="connsiteY2201" fmla="*/ 867195 h 2380521"/>
              <a:gd name="connsiteX2202" fmla="*/ 3796752 w 8023328"/>
              <a:gd name="connsiteY2202" fmla="*/ 879593 h 2380521"/>
              <a:gd name="connsiteX2203" fmla="*/ 3784355 w 8023328"/>
              <a:gd name="connsiteY2203" fmla="*/ 867195 h 2380521"/>
              <a:gd name="connsiteX2204" fmla="*/ 3796752 w 8023328"/>
              <a:gd name="connsiteY2204" fmla="*/ 853339 h 2380521"/>
              <a:gd name="connsiteX2205" fmla="*/ 3725922 w 8023328"/>
              <a:gd name="connsiteY2205" fmla="*/ 853339 h 2380521"/>
              <a:gd name="connsiteX2206" fmla="*/ 3739778 w 8023328"/>
              <a:gd name="connsiteY2206" fmla="*/ 867195 h 2380521"/>
              <a:gd name="connsiteX2207" fmla="*/ 3725922 w 8023328"/>
              <a:gd name="connsiteY2207" fmla="*/ 879593 h 2380521"/>
              <a:gd name="connsiteX2208" fmla="*/ 3713525 w 8023328"/>
              <a:gd name="connsiteY2208" fmla="*/ 867195 h 2380521"/>
              <a:gd name="connsiteX2209" fmla="*/ 3725922 w 8023328"/>
              <a:gd name="connsiteY2209" fmla="*/ 853339 h 2380521"/>
              <a:gd name="connsiteX2210" fmla="*/ 3655091 w 8023328"/>
              <a:gd name="connsiteY2210" fmla="*/ 853339 h 2380521"/>
              <a:gd name="connsiteX2211" fmla="*/ 3668947 w 8023328"/>
              <a:gd name="connsiteY2211" fmla="*/ 867195 h 2380521"/>
              <a:gd name="connsiteX2212" fmla="*/ 3655091 w 8023328"/>
              <a:gd name="connsiteY2212" fmla="*/ 879593 h 2380521"/>
              <a:gd name="connsiteX2213" fmla="*/ 3642694 w 8023328"/>
              <a:gd name="connsiteY2213" fmla="*/ 867195 h 2380521"/>
              <a:gd name="connsiteX2214" fmla="*/ 3655091 w 8023328"/>
              <a:gd name="connsiteY2214" fmla="*/ 853339 h 2380521"/>
              <a:gd name="connsiteX2215" fmla="*/ 3583280 w 8023328"/>
              <a:gd name="connsiteY2215" fmla="*/ 853339 h 2380521"/>
              <a:gd name="connsiteX2216" fmla="*/ 3598069 w 8023328"/>
              <a:gd name="connsiteY2216" fmla="*/ 867195 h 2380521"/>
              <a:gd name="connsiteX2217" fmla="*/ 3583280 w 8023328"/>
              <a:gd name="connsiteY2217" fmla="*/ 879593 h 2380521"/>
              <a:gd name="connsiteX2218" fmla="*/ 3568491 w 8023328"/>
              <a:gd name="connsiteY2218" fmla="*/ 867195 h 2380521"/>
              <a:gd name="connsiteX2219" fmla="*/ 3583280 w 8023328"/>
              <a:gd name="connsiteY2219" fmla="*/ 853339 h 2380521"/>
              <a:gd name="connsiteX2220" fmla="*/ 3512449 w 8023328"/>
              <a:gd name="connsiteY2220" fmla="*/ 853339 h 2380521"/>
              <a:gd name="connsiteX2221" fmla="*/ 3527237 w 8023328"/>
              <a:gd name="connsiteY2221" fmla="*/ 867195 h 2380521"/>
              <a:gd name="connsiteX2222" fmla="*/ 3512449 w 8023328"/>
              <a:gd name="connsiteY2222" fmla="*/ 879593 h 2380521"/>
              <a:gd name="connsiteX2223" fmla="*/ 3497661 w 8023328"/>
              <a:gd name="connsiteY2223" fmla="*/ 867195 h 2380521"/>
              <a:gd name="connsiteX2224" fmla="*/ 3512449 w 8023328"/>
              <a:gd name="connsiteY2224" fmla="*/ 853339 h 2380521"/>
              <a:gd name="connsiteX2225" fmla="*/ 3441619 w 8023328"/>
              <a:gd name="connsiteY2225" fmla="*/ 853339 h 2380521"/>
              <a:gd name="connsiteX2226" fmla="*/ 3456408 w 8023328"/>
              <a:gd name="connsiteY2226" fmla="*/ 867195 h 2380521"/>
              <a:gd name="connsiteX2227" fmla="*/ 3441619 w 8023328"/>
              <a:gd name="connsiteY2227" fmla="*/ 879593 h 2380521"/>
              <a:gd name="connsiteX2228" fmla="*/ 3426830 w 8023328"/>
              <a:gd name="connsiteY2228" fmla="*/ 867195 h 2380521"/>
              <a:gd name="connsiteX2229" fmla="*/ 3441619 w 8023328"/>
              <a:gd name="connsiteY2229" fmla="*/ 853339 h 2380521"/>
              <a:gd name="connsiteX2230" fmla="*/ 3369857 w 8023328"/>
              <a:gd name="connsiteY2230" fmla="*/ 853339 h 2380521"/>
              <a:gd name="connsiteX2231" fmla="*/ 3382254 w 8023328"/>
              <a:gd name="connsiteY2231" fmla="*/ 867195 h 2380521"/>
              <a:gd name="connsiteX2232" fmla="*/ 3369857 w 8023328"/>
              <a:gd name="connsiteY2232" fmla="*/ 879593 h 2380521"/>
              <a:gd name="connsiteX2233" fmla="*/ 3356001 w 8023328"/>
              <a:gd name="connsiteY2233" fmla="*/ 867195 h 2380521"/>
              <a:gd name="connsiteX2234" fmla="*/ 3369857 w 8023328"/>
              <a:gd name="connsiteY2234" fmla="*/ 853339 h 2380521"/>
              <a:gd name="connsiteX2235" fmla="*/ 1013589 w 8023328"/>
              <a:gd name="connsiteY2235" fmla="*/ 853339 h 2380521"/>
              <a:gd name="connsiteX2236" fmla="*/ 1028011 w 8023328"/>
              <a:gd name="connsiteY2236" fmla="*/ 868127 h 2380521"/>
              <a:gd name="connsiteX2237" fmla="*/ 1013589 w 8023328"/>
              <a:gd name="connsiteY2237" fmla="*/ 882916 h 2380521"/>
              <a:gd name="connsiteX2238" fmla="*/ 998413 w 8023328"/>
              <a:gd name="connsiteY2238" fmla="*/ 868127 h 2380521"/>
              <a:gd name="connsiteX2239" fmla="*/ 1013589 w 8023328"/>
              <a:gd name="connsiteY2239" fmla="*/ 853339 h 2380521"/>
              <a:gd name="connsiteX2240" fmla="*/ 368059 w 8023328"/>
              <a:gd name="connsiteY2240" fmla="*/ 785881 h 2380521"/>
              <a:gd name="connsiteX2241" fmla="*/ 380456 w 8023328"/>
              <a:gd name="connsiteY2241" fmla="*/ 797549 h 2380521"/>
              <a:gd name="connsiteX2242" fmla="*/ 368059 w 8023328"/>
              <a:gd name="connsiteY2242" fmla="*/ 812135 h 2380521"/>
              <a:gd name="connsiteX2243" fmla="*/ 354203 w 8023328"/>
              <a:gd name="connsiteY2243" fmla="*/ 797549 h 2380521"/>
              <a:gd name="connsiteX2244" fmla="*/ 368059 w 8023328"/>
              <a:gd name="connsiteY2244" fmla="*/ 785881 h 2380521"/>
              <a:gd name="connsiteX2245" fmla="*/ 297226 w 8023328"/>
              <a:gd name="connsiteY2245" fmla="*/ 785881 h 2380521"/>
              <a:gd name="connsiteX2246" fmla="*/ 309624 w 8023328"/>
              <a:gd name="connsiteY2246" fmla="*/ 797549 h 2380521"/>
              <a:gd name="connsiteX2247" fmla="*/ 297226 w 8023328"/>
              <a:gd name="connsiteY2247" fmla="*/ 812135 h 2380521"/>
              <a:gd name="connsiteX2248" fmla="*/ 283371 w 8023328"/>
              <a:gd name="connsiteY2248" fmla="*/ 797549 h 2380521"/>
              <a:gd name="connsiteX2249" fmla="*/ 297226 w 8023328"/>
              <a:gd name="connsiteY2249" fmla="*/ 785881 h 2380521"/>
              <a:gd name="connsiteX2250" fmla="*/ 226398 w 8023328"/>
              <a:gd name="connsiteY2250" fmla="*/ 785881 h 2380521"/>
              <a:gd name="connsiteX2251" fmla="*/ 238797 w 8023328"/>
              <a:gd name="connsiteY2251" fmla="*/ 797549 h 2380521"/>
              <a:gd name="connsiteX2252" fmla="*/ 226398 w 8023328"/>
              <a:gd name="connsiteY2252" fmla="*/ 812135 h 2380521"/>
              <a:gd name="connsiteX2253" fmla="*/ 212542 w 8023328"/>
              <a:gd name="connsiteY2253" fmla="*/ 797549 h 2380521"/>
              <a:gd name="connsiteX2254" fmla="*/ 226398 w 8023328"/>
              <a:gd name="connsiteY2254" fmla="*/ 785881 h 2380521"/>
              <a:gd name="connsiteX2255" fmla="*/ 154101 w 8023328"/>
              <a:gd name="connsiteY2255" fmla="*/ 785881 h 2380521"/>
              <a:gd name="connsiteX2256" fmla="*/ 167957 w 8023328"/>
              <a:gd name="connsiteY2256" fmla="*/ 797549 h 2380521"/>
              <a:gd name="connsiteX2257" fmla="*/ 154101 w 8023328"/>
              <a:gd name="connsiteY2257" fmla="*/ 812135 h 2380521"/>
              <a:gd name="connsiteX2258" fmla="*/ 141704 w 8023328"/>
              <a:gd name="connsiteY2258" fmla="*/ 797549 h 2380521"/>
              <a:gd name="connsiteX2259" fmla="*/ 154101 w 8023328"/>
              <a:gd name="connsiteY2259" fmla="*/ 785881 h 2380521"/>
              <a:gd name="connsiteX2260" fmla="*/ 83272 w 8023328"/>
              <a:gd name="connsiteY2260" fmla="*/ 785881 h 2380521"/>
              <a:gd name="connsiteX2261" fmla="*/ 97128 w 8023328"/>
              <a:gd name="connsiteY2261" fmla="*/ 797549 h 2380521"/>
              <a:gd name="connsiteX2262" fmla="*/ 83272 w 8023328"/>
              <a:gd name="connsiteY2262" fmla="*/ 812135 h 2380521"/>
              <a:gd name="connsiteX2263" fmla="*/ 70874 w 8023328"/>
              <a:gd name="connsiteY2263" fmla="*/ 797549 h 2380521"/>
              <a:gd name="connsiteX2264" fmla="*/ 83272 w 8023328"/>
              <a:gd name="connsiteY2264" fmla="*/ 785881 h 2380521"/>
              <a:gd name="connsiteX2265" fmla="*/ 12036 w 8023328"/>
              <a:gd name="connsiteY2265" fmla="*/ 785881 h 2380521"/>
              <a:gd name="connsiteX2266" fmla="*/ 26277 w 8023328"/>
              <a:gd name="connsiteY2266" fmla="*/ 797549 h 2380521"/>
              <a:gd name="connsiteX2267" fmla="*/ 12036 w 8023328"/>
              <a:gd name="connsiteY2267" fmla="*/ 812135 h 2380521"/>
              <a:gd name="connsiteX2268" fmla="*/ 44 w 8023328"/>
              <a:gd name="connsiteY2268" fmla="*/ 797549 h 2380521"/>
              <a:gd name="connsiteX2269" fmla="*/ 12036 w 8023328"/>
              <a:gd name="connsiteY2269" fmla="*/ 785881 h 2380521"/>
              <a:gd name="connsiteX2270" fmla="*/ 4726684 w 8023328"/>
              <a:gd name="connsiteY2270" fmla="*/ 782507 h 2380521"/>
              <a:gd name="connsiteX2271" fmla="*/ 4741472 w 8023328"/>
              <a:gd name="connsiteY2271" fmla="*/ 794904 h 2380521"/>
              <a:gd name="connsiteX2272" fmla="*/ 4726684 w 8023328"/>
              <a:gd name="connsiteY2272" fmla="*/ 808761 h 2380521"/>
              <a:gd name="connsiteX2273" fmla="*/ 4711896 w 8023328"/>
              <a:gd name="connsiteY2273" fmla="*/ 794904 h 2380521"/>
              <a:gd name="connsiteX2274" fmla="*/ 4726684 w 8023328"/>
              <a:gd name="connsiteY2274" fmla="*/ 782507 h 2380521"/>
              <a:gd name="connsiteX2275" fmla="*/ 4655853 w 8023328"/>
              <a:gd name="connsiteY2275" fmla="*/ 782507 h 2380521"/>
              <a:gd name="connsiteX2276" fmla="*/ 4670642 w 8023328"/>
              <a:gd name="connsiteY2276" fmla="*/ 794904 h 2380521"/>
              <a:gd name="connsiteX2277" fmla="*/ 4655853 w 8023328"/>
              <a:gd name="connsiteY2277" fmla="*/ 808761 h 2380521"/>
              <a:gd name="connsiteX2278" fmla="*/ 4641064 w 8023328"/>
              <a:gd name="connsiteY2278" fmla="*/ 794904 h 2380521"/>
              <a:gd name="connsiteX2279" fmla="*/ 4655853 w 8023328"/>
              <a:gd name="connsiteY2279" fmla="*/ 782507 h 2380521"/>
              <a:gd name="connsiteX2280" fmla="*/ 4584091 w 8023328"/>
              <a:gd name="connsiteY2280" fmla="*/ 782507 h 2380521"/>
              <a:gd name="connsiteX2281" fmla="*/ 4596488 w 8023328"/>
              <a:gd name="connsiteY2281" fmla="*/ 794904 h 2380521"/>
              <a:gd name="connsiteX2282" fmla="*/ 4584091 w 8023328"/>
              <a:gd name="connsiteY2282" fmla="*/ 808761 h 2380521"/>
              <a:gd name="connsiteX2283" fmla="*/ 4570235 w 8023328"/>
              <a:gd name="connsiteY2283" fmla="*/ 794904 h 2380521"/>
              <a:gd name="connsiteX2284" fmla="*/ 4584091 w 8023328"/>
              <a:gd name="connsiteY2284" fmla="*/ 782507 h 2380521"/>
              <a:gd name="connsiteX2285" fmla="*/ 4513260 w 8023328"/>
              <a:gd name="connsiteY2285" fmla="*/ 782507 h 2380521"/>
              <a:gd name="connsiteX2286" fmla="*/ 4525657 w 8023328"/>
              <a:gd name="connsiteY2286" fmla="*/ 794904 h 2380521"/>
              <a:gd name="connsiteX2287" fmla="*/ 4513260 w 8023328"/>
              <a:gd name="connsiteY2287" fmla="*/ 808761 h 2380521"/>
              <a:gd name="connsiteX2288" fmla="*/ 4499404 w 8023328"/>
              <a:gd name="connsiteY2288" fmla="*/ 794904 h 2380521"/>
              <a:gd name="connsiteX2289" fmla="*/ 4513260 w 8023328"/>
              <a:gd name="connsiteY2289" fmla="*/ 782507 h 2380521"/>
              <a:gd name="connsiteX2290" fmla="*/ 4439056 w 8023328"/>
              <a:gd name="connsiteY2290" fmla="*/ 782507 h 2380521"/>
              <a:gd name="connsiteX2291" fmla="*/ 4451453 w 8023328"/>
              <a:gd name="connsiteY2291" fmla="*/ 794904 h 2380521"/>
              <a:gd name="connsiteX2292" fmla="*/ 4439056 w 8023328"/>
              <a:gd name="connsiteY2292" fmla="*/ 808761 h 2380521"/>
              <a:gd name="connsiteX2293" fmla="*/ 4425200 w 8023328"/>
              <a:gd name="connsiteY2293" fmla="*/ 794904 h 2380521"/>
              <a:gd name="connsiteX2294" fmla="*/ 4439056 w 8023328"/>
              <a:gd name="connsiteY2294" fmla="*/ 782507 h 2380521"/>
              <a:gd name="connsiteX2295" fmla="*/ 4366768 w 8023328"/>
              <a:gd name="connsiteY2295" fmla="*/ 782507 h 2380521"/>
              <a:gd name="connsiteX2296" fmla="*/ 4380624 w 8023328"/>
              <a:gd name="connsiteY2296" fmla="*/ 794904 h 2380521"/>
              <a:gd name="connsiteX2297" fmla="*/ 4366768 w 8023328"/>
              <a:gd name="connsiteY2297" fmla="*/ 808761 h 2380521"/>
              <a:gd name="connsiteX2298" fmla="*/ 4354371 w 8023328"/>
              <a:gd name="connsiteY2298" fmla="*/ 794904 h 2380521"/>
              <a:gd name="connsiteX2299" fmla="*/ 4366768 w 8023328"/>
              <a:gd name="connsiteY2299" fmla="*/ 782507 h 2380521"/>
              <a:gd name="connsiteX2300" fmla="*/ 4295937 w 8023328"/>
              <a:gd name="connsiteY2300" fmla="*/ 782507 h 2380521"/>
              <a:gd name="connsiteX2301" fmla="*/ 4309793 w 8023328"/>
              <a:gd name="connsiteY2301" fmla="*/ 794904 h 2380521"/>
              <a:gd name="connsiteX2302" fmla="*/ 4295937 w 8023328"/>
              <a:gd name="connsiteY2302" fmla="*/ 808761 h 2380521"/>
              <a:gd name="connsiteX2303" fmla="*/ 4283540 w 8023328"/>
              <a:gd name="connsiteY2303" fmla="*/ 794904 h 2380521"/>
              <a:gd name="connsiteX2304" fmla="*/ 4295937 w 8023328"/>
              <a:gd name="connsiteY2304" fmla="*/ 782507 h 2380521"/>
              <a:gd name="connsiteX2305" fmla="*/ 4225107 w 8023328"/>
              <a:gd name="connsiteY2305" fmla="*/ 782507 h 2380521"/>
              <a:gd name="connsiteX2306" fmla="*/ 4238963 w 8023328"/>
              <a:gd name="connsiteY2306" fmla="*/ 794904 h 2380521"/>
              <a:gd name="connsiteX2307" fmla="*/ 4225107 w 8023328"/>
              <a:gd name="connsiteY2307" fmla="*/ 808761 h 2380521"/>
              <a:gd name="connsiteX2308" fmla="*/ 4212710 w 8023328"/>
              <a:gd name="connsiteY2308" fmla="*/ 794904 h 2380521"/>
              <a:gd name="connsiteX2309" fmla="*/ 4225107 w 8023328"/>
              <a:gd name="connsiteY2309" fmla="*/ 782507 h 2380521"/>
              <a:gd name="connsiteX2310" fmla="*/ 4153295 w 8023328"/>
              <a:gd name="connsiteY2310" fmla="*/ 782507 h 2380521"/>
              <a:gd name="connsiteX2311" fmla="*/ 4168083 w 8023328"/>
              <a:gd name="connsiteY2311" fmla="*/ 794904 h 2380521"/>
              <a:gd name="connsiteX2312" fmla="*/ 4153295 w 8023328"/>
              <a:gd name="connsiteY2312" fmla="*/ 808761 h 2380521"/>
              <a:gd name="connsiteX2313" fmla="*/ 4138507 w 8023328"/>
              <a:gd name="connsiteY2313" fmla="*/ 794904 h 2380521"/>
              <a:gd name="connsiteX2314" fmla="*/ 4153295 w 8023328"/>
              <a:gd name="connsiteY2314" fmla="*/ 782507 h 2380521"/>
              <a:gd name="connsiteX2315" fmla="*/ 4082465 w 8023328"/>
              <a:gd name="connsiteY2315" fmla="*/ 782507 h 2380521"/>
              <a:gd name="connsiteX2316" fmla="*/ 4097254 w 8023328"/>
              <a:gd name="connsiteY2316" fmla="*/ 794904 h 2380521"/>
              <a:gd name="connsiteX2317" fmla="*/ 4082465 w 8023328"/>
              <a:gd name="connsiteY2317" fmla="*/ 808761 h 2380521"/>
              <a:gd name="connsiteX2318" fmla="*/ 4067676 w 8023328"/>
              <a:gd name="connsiteY2318" fmla="*/ 794904 h 2380521"/>
              <a:gd name="connsiteX2319" fmla="*/ 4082465 w 8023328"/>
              <a:gd name="connsiteY2319" fmla="*/ 782507 h 2380521"/>
              <a:gd name="connsiteX2320" fmla="*/ 4010703 w 8023328"/>
              <a:gd name="connsiteY2320" fmla="*/ 782507 h 2380521"/>
              <a:gd name="connsiteX2321" fmla="*/ 4023100 w 8023328"/>
              <a:gd name="connsiteY2321" fmla="*/ 794904 h 2380521"/>
              <a:gd name="connsiteX2322" fmla="*/ 4010703 w 8023328"/>
              <a:gd name="connsiteY2322" fmla="*/ 808761 h 2380521"/>
              <a:gd name="connsiteX2323" fmla="*/ 3996847 w 8023328"/>
              <a:gd name="connsiteY2323" fmla="*/ 794904 h 2380521"/>
              <a:gd name="connsiteX2324" fmla="*/ 4010703 w 8023328"/>
              <a:gd name="connsiteY2324" fmla="*/ 782507 h 2380521"/>
              <a:gd name="connsiteX2325" fmla="*/ 3939871 w 8023328"/>
              <a:gd name="connsiteY2325" fmla="*/ 782507 h 2380521"/>
              <a:gd name="connsiteX2326" fmla="*/ 3952268 w 8023328"/>
              <a:gd name="connsiteY2326" fmla="*/ 794904 h 2380521"/>
              <a:gd name="connsiteX2327" fmla="*/ 3939871 w 8023328"/>
              <a:gd name="connsiteY2327" fmla="*/ 808761 h 2380521"/>
              <a:gd name="connsiteX2328" fmla="*/ 3926015 w 8023328"/>
              <a:gd name="connsiteY2328" fmla="*/ 794904 h 2380521"/>
              <a:gd name="connsiteX2329" fmla="*/ 3939871 w 8023328"/>
              <a:gd name="connsiteY2329" fmla="*/ 782507 h 2380521"/>
              <a:gd name="connsiteX2330" fmla="*/ 3869042 w 8023328"/>
              <a:gd name="connsiteY2330" fmla="*/ 782507 h 2380521"/>
              <a:gd name="connsiteX2331" fmla="*/ 3881439 w 8023328"/>
              <a:gd name="connsiteY2331" fmla="*/ 794904 h 2380521"/>
              <a:gd name="connsiteX2332" fmla="*/ 3869042 w 8023328"/>
              <a:gd name="connsiteY2332" fmla="*/ 808761 h 2380521"/>
              <a:gd name="connsiteX2333" fmla="*/ 3855186 w 8023328"/>
              <a:gd name="connsiteY2333" fmla="*/ 794904 h 2380521"/>
              <a:gd name="connsiteX2334" fmla="*/ 3869042 w 8023328"/>
              <a:gd name="connsiteY2334" fmla="*/ 782507 h 2380521"/>
              <a:gd name="connsiteX2335" fmla="*/ 3796752 w 8023328"/>
              <a:gd name="connsiteY2335" fmla="*/ 782507 h 2380521"/>
              <a:gd name="connsiteX2336" fmla="*/ 3810608 w 8023328"/>
              <a:gd name="connsiteY2336" fmla="*/ 796363 h 2380521"/>
              <a:gd name="connsiteX2337" fmla="*/ 3796752 w 8023328"/>
              <a:gd name="connsiteY2337" fmla="*/ 808761 h 2380521"/>
              <a:gd name="connsiteX2338" fmla="*/ 3784355 w 8023328"/>
              <a:gd name="connsiteY2338" fmla="*/ 796363 h 2380521"/>
              <a:gd name="connsiteX2339" fmla="*/ 3796752 w 8023328"/>
              <a:gd name="connsiteY2339" fmla="*/ 782507 h 2380521"/>
              <a:gd name="connsiteX2340" fmla="*/ 3725922 w 8023328"/>
              <a:gd name="connsiteY2340" fmla="*/ 782507 h 2380521"/>
              <a:gd name="connsiteX2341" fmla="*/ 3739778 w 8023328"/>
              <a:gd name="connsiteY2341" fmla="*/ 796363 h 2380521"/>
              <a:gd name="connsiteX2342" fmla="*/ 3725922 w 8023328"/>
              <a:gd name="connsiteY2342" fmla="*/ 808761 h 2380521"/>
              <a:gd name="connsiteX2343" fmla="*/ 3713525 w 8023328"/>
              <a:gd name="connsiteY2343" fmla="*/ 796363 h 2380521"/>
              <a:gd name="connsiteX2344" fmla="*/ 3725922 w 8023328"/>
              <a:gd name="connsiteY2344" fmla="*/ 782507 h 2380521"/>
              <a:gd name="connsiteX2345" fmla="*/ 3655091 w 8023328"/>
              <a:gd name="connsiteY2345" fmla="*/ 782507 h 2380521"/>
              <a:gd name="connsiteX2346" fmla="*/ 3668947 w 8023328"/>
              <a:gd name="connsiteY2346" fmla="*/ 796363 h 2380521"/>
              <a:gd name="connsiteX2347" fmla="*/ 3655091 w 8023328"/>
              <a:gd name="connsiteY2347" fmla="*/ 808761 h 2380521"/>
              <a:gd name="connsiteX2348" fmla="*/ 3642694 w 8023328"/>
              <a:gd name="connsiteY2348" fmla="*/ 796363 h 2380521"/>
              <a:gd name="connsiteX2349" fmla="*/ 3655091 w 8023328"/>
              <a:gd name="connsiteY2349" fmla="*/ 782507 h 2380521"/>
              <a:gd name="connsiteX2350" fmla="*/ 3583280 w 8023328"/>
              <a:gd name="connsiteY2350" fmla="*/ 782507 h 2380521"/>
              <a:gd name="connsiteX2351" fmla="*/ 3598069 w 8023328"/>
              <a:gd name="connsiteY2351" fmla="*/ 796363 h 2380521"/>
              <a:gd name="connsiteX2352" fmla="*/ 3583280 w 8023328"/>
              <a:gd name="connsiteY2352" fmla="*/ 808761 h 2380521"/>
              <a:gd name="connsiteX2353" fmla="*/ 3568491 w 8023328"/>
              <a:gd name="connsiteY2353" fmla="*/ 796363 h 2380521"/>
              <a:gd name="connsiteX2354" fmla="*/ 3583280 w 8023328"/>
              <a:gd name="connsiteY2354" fmla="*/ 782507 h 2380521"/>
              <a:gd name="connsiteX2355" fmla="*/ 3512449 w 8023328"/>
              <a:gd name="connsiteY2355" fmla="*/ 782507 h 2380521"/>
              <a:gd name="connsiteX2356" fmla="*/ 3527237 w 8023328"/>
              <a:gd name="connsiteY2356" fmla="*/ 796363 h 2380521"/>
              <a:gd name="connsiteX2357" fmla="*/ 3512449 w 8023328"/>
              <a:gd name="connsiteY2357" fmla="*/ 808761 h 2380521"/>
              <a:gd name="connsiteX2358" fmla="*/ 3497661 w 8023328"/>
              <a:gd name="connsiteY2358" fmla="*/ 796363 h 2380521"/>
              <a:gd name="connsiteX2359" fmla="*/ 3512449 w 8023328"/>
              <a:gd name="connsiteY2359" fmla="*/ 782507 h 2380521"/>
              <a:gd name="connsiteX2360" fmla="*/ 3441619 w 8023328"/>
              <a:gd name="connsiteY2360" fmla="*/ 782507 h 2380521"/>
              <a:gd name="connsiteX2361" fmla="*/ 3456408 w 8023328"/>
              <a:gd name="connsiteY2361" fmla="*/ 796363 h 2380521"/>
              <a:gd name="connsiteX2362" fmla="*/ 3441619 w 8023328"/>
              <a:gd name="connsiteY2362" fmla="*/ 808761 h 2380521"/>
              <a:gd name="connsiteX2363" fmla="*/ 3426830 w 8023328"/>
              <a:gd name="connsiteY2363" fmla="*/ 796363 h 2380521"/>
              <a:gd name="connsiteX2364" fmla="*/ 3441619 w 8023328"/>
              <a:gd name="connsiteY2364" fmla="*/ 782507 h 2380521"/>
              <a:gd name="connsiteX2365" fmla="*/ 3369857 w 8023328"/>
              <a:gd name="connsiteY2365" fmla="*/ 782507 h 2380521"/>
              <a:gd name="connsiteX2366" fmla="*/ 3382254 w 8023328"/>
              <a:gd name="connsiteY2366" fmla="*/ 796363 h 2380521"/>
              <a:gd name="connsiteX2367" fmla="*/ 3369857 w 8023328"/>
              <a:gd name="connsiteY2367" fmla="*/ 808761 h 2380521"/>
              <a:gd name="connsiteX2368" fmla="*/ 3356001 w 8023328"/>
              <a:gd name="connsiteY2368" fmla="*/ 796363 h 2380521"/>
              <a:gd name="connsiteX2369" fmla="*/ 3369857 w 8023328"/>
              <a:gd name="connsiteY2369" fmla="*/ 782507 h 2380521"/>
              <a:gd name="connsiteX2370" fmla="*/ 3299083 w 8023328"/>
              <a:gd name="connsiteY2370" fmla="*/ 782507 h 2380521"/>
              <a:gd name="connsiteX2371" fmla="*/ 3311480 w 8023328"/>
              <a:gd name="connsiteY2371" fmla="*/ 796363 h 2380521"/>
              <a:gd name="connsiteX2372" fmla="*/ 3299083 w 8023328"/>
              <a:gd name="connsiteY2372" fmla="*/ 808761 h 2380521"/>
              <a:gd name="connsiteX2373" fmla="*/ 3285229 w 8023328"/>
              <a:gd name="connsiteY2373" fmla="*/ 796363 h 2380521"/>
              <a:gd name="connsiteX2374" fmla="*/ 3299083 w 8023328"/>
              <a:gd name="connsiteY2374" fmla="*/ 782507 h 2380521"/>
              <a:gd name="connsiteX2375" fmla="*/ 3228250 w 8023328"/>
              <a:gd name="connsiteY2375" fmla="*/ 782507 h 2380521"/>
              <a:gd name="connsiteX2376" fmla="*/ 3240649 w 8023328"/>
              <a:gd name="connsiteY2376" fmla="*/ 796363 h 2380521"/>
              <a:gd name="connsiteX2377" fmla="*/ 3228250 w 8023328"/>
              <a:gd name="connsiteY2377" fmla="*/ 808761 h 2380521"/>
              <a:gd name="connsiteX2378" fmla="*/ 3214395 w 8023328"/>
              <a:gd name="connsiteY2378" fmla="*/ 796363 h 2380521"/>
              <a:gd name="connsiteX2379" fmla="*/ 3228250 w 8023328"/>
              <a:gd name="connsiteY2379" fmla="*/ 782507 h 2380521"/>
              <a:gd name="connsiteX2380" fmla="*/ 3152591 w 8023328"/>
              <a:gd name="connsiteY2380" fmla="*/ 782507 h 2380521"/>
              <a:gd name="connsiteX2381" fmla="*/ 3166447 w 8023328"/>
              <a:gd name="connsiteY2381" fmla="*/ 796363 h 2380521"/>
              <a:gd name="connsiteX2382" fmla="*/ 3152591 w 8023328"/>
              <a:gd name="connsiteY2382" fmla="*/ 808761 h 2380521"/>
              <a:gd name="connsiteX2383" fmla="*/ 3140193 w 8023328"/>
              <a:gd name="connsiteY2383" fmla="*/ 796363 h 2380521"/>
              <a:gd name="connsiteX2384" fmla="*/ 3152591 w 8023328"/>
              <a:gd name="connsiteY2384" fmla="*/ 782507 h 2380521"/>
              <a:gd name="connsiteX2385" fmla="*/ 1226672 w 8023328"/>
              <a:gd name="connsiteY2385" fmla="*/ 782507 h 2380521"/>
              <a:gd name="connsiteX2386" fmla="*/ 1240529 w 8023328"/>
              <a:gd name="connsiteY2386" fmla="*/ 796926 h 2380521"/>
              <a:gd name="connsiteX2387" fmla="*/ 1226672 w 8023328"/>
              <a:gd name="connsiteY2387" fmla="*/ 812105 h 2380521"/>
              <a:gd name="connsiteX2388" fmla="*/ 1214283 w 8023328"/>
              <a:gd name="connsiteY2388" fmla="*/ 796926 h 2380521"/>
              <a:gd name="connsiteX2389" fmla="*/ 1226672 w 8023328"/>
              <a:gd name="connsiteY2389" fmla="*/ 782507 h 2380521"/>
              <a:gd name="connsiteX2390" fmla="*/ 1154869 w 8023328"/>
              <a:gd name="connsiteY2390" fmla="*/ 782507 h 2380521"/>
              <a:gd name="connsiteX2391" fmla="*/ 1169658 w 8023328"/>
              <a:gd name="connsiteY2391" fmla="*/ 796926 h 2380521"/>
              <a:gd name="connsiteX2392" fmla="*/ 1154869 w 8023328"/>
              <a:gd name="connsiteY2392" fmla="*/ 812105 h 2380521"/>
              <a:gd name="connsiteX2393" fmla="*/ 1140080 w 8023328"/>
              <a:gd name="connsiteY2393" fmla="*/ 796926 h 2380521"/>
              <a:gd name="connsiteX2394" fmla="*/ 1154869 w 8023328"/>
              <a:gd name="connsiteY2394" fmla="*/ 782507 h 2380521"/>
              <a:gd name="connsiteX2395" fmla="*/ 1084040 w 8023328"/>
              <a:gd name="connsiteY2395" fmla="*/ 782507 h 2380521"/>
              <a:gd name="connsiteX2396" fmla="*/ 1098826 w 8023328"/>
              <a:gd name="connsiteY2396" fmla="*/ 796926 h 2380521"/>
              <a:gd name="connsiteX2397" fmla="*/ 1084040 w 8023328"/>
              <a:gd name="connsiteY2397" fmla="*/ 812105 h 2380521"/>
              <a:gd name="connsiteX2398" fmla="*/ 1069250 w 8023328"/>
              <a:gd name="connsiteY2398" fmla="*/ 796926 h 2380521"/>
              <a:gd name="connsiteX2399" fmla="*/ 1084040 w 8023328"/>
              <a:gd name="connsiteY2399" fmla="*/ 782507 h 2380521"/>
              <a:gd name="connsiteX2400" fmla="*/ 1013594 w 8023328"/>
              <a:gd name="connsiteY2400" fmla="*/ 782507 h 2380521"/>
              <a:gd name="connsiteX2401" fmla="*/ 1028015 w 8023328"/>
              <a:gd name="connsiteY2401" fmla="*/ 796926 h 2380521"/>
              <a:gd name="connsiteX2402" fmla="*/ 1013594 w 8023328"/>
              <a:gd name="connsiteY2402" fmla="*/ 812105 h 2380521"/>
              <a:gd name="connsiteX2403" fmla="*/ 998417 w 8023328"/>
              <a:gd name="connsiteY2403" fmla="*/ 796926 h 2380521"/>
              <a:gd name="connsiteX2404" fmla="*/ 1013594 w 8023328"/>
              <a:gd name="connsiteY2404" fmla="*/ 782507 h 2380521"/>
              <a:gd name="connsiteX2405" fmla="*/ 941447 w 8023328"/>
              <a:gd name="connsiteY2405" fmla="*/ 782507 h 2380521"/>
              <a:gd name="connsiteX2406" fmla="*/ 953844 w 8023328"/>
              <a:gd name="connsiteY2406" fmla="*/ 796926 h 2380521"/>
              <a:gd name="connsiteX2407" fmla="*/ 941447 w 8023328"/>
              <a:gd name="connsiteY2407" fmla="*/ 812105 h 2380521"/>
              <a:gd name="connsiteX2408" fmla="*/ 927591 w 8023328"/>
              <a:gd name="connsiteY2408" fmla="*/ 796926 h 2380521"/>
              <a:gd name="connsiteX2409" fmla="*/ 941447 w 8023328"/>
              <a:gd name="connsiteY2409" fmla="*/ 782507 h 2380521"/>
              <a:gd name="connsiteX2410" fmla="*/ 870615 w 8023328"/>
              <a:gd name="connsiteY2410" fmla="*/ 782507 h 2380521"/>
              <a:gd name="connsiteX2411" fmla="*/ 883013 w 8023328"/>
              <a:gd name="connsiteY2411" fmla="*/ 796926 h 2380521"/>
              <a:gd name="connsiteX2412" fmla="*/ 870615 w 8023328"/>
              <a:gd name="connsiteY2412" fmla="*/ 812105 h 2380521"/>
              <a:gd name="connsiteX2413" fmla="*/ 856759 w 8023328"/>
              <a:gd name="connsiteY2413" fmla="*/ 796926 h 2380521"/>
              <a:gd name="connsiteX2414" fmla="*/ 870615 w 8023328"/>
              <a:gd name="connsiteY2414" fmla="*/ 782507 h 2380521"/>
              <a:gd name="connsiteX2415" fmla="*/ 799784 w 8023328"/>
              <a:gd name="connsiteY2415" fmla="*/ 782507 h 2380521"/>
              <a:gd name="connsiteX2416" fmla="*/ 812183 w 8023328"/>
              <a:gd name="connsiteY2416" fmla="*/ 796926 h 2380521"/>
              <a:gd name="connsiteX2417" fmla="*/ 799784 w 8023328"/>
              <a:gd name="connsiteY2417" fmla="*/ 812105 h 2380521"/>
              <a:gd name="connsiteX2418" fmla="*/ 785929 w 8023328"/>
              <a:gd name="connsiteY2418" fmla="*/ 796926 h 2380521"/>
              <a:gd name="connsiteX2419" fmla="*/ 799784 w 8023328"/>
              <a:gd name="connsiteY2419" fmla="*/ 782507 h 2380521"/>
              <a:gd name="connsiteX2420" fmla="*/ 724123 w 8023328"/>
              <a:gd name="connsiteY2420" fmla="*/ 782507 h 2380521"/>
              <a:gd name="connsiteX2421" fmla="*/ 737981 w 8023328"/>
              <a:gd name="connsiteY2421" fmla="*/ 796926 h 2380521"/>
              <a:gd name="connsiteX2422" fmla="*/ 724123 w 8023328"/>
              <a:gd name="connsiteY2422" fmla="*/ 812105 h 2380521"/>
              <a:gd name="connsiteX2423" fmla="*/ 711726 w 8023328"/>
              <a:gd name="connsiteY2423" fmla="*/ 796926 h 2380521"/>
              <a:gd name="connsiteX2424" fmla="*/ 724123 w 8023328"/>
              <a:gd name="connsiteY2424" fmla="*/ 782507 h 2380521"/>
              <a:gd name="connsiteX2425" fmla="*/ 653293 w 8023328"/>
              <a:gd name="connsiteY2425" fmla="*/ 782507 h 2380521"/>
              <a:gd name="connsiteX2426" fmla="*/ 667149 w 8023328"/>
              <a:gd name="connsiteY2426" fmla="*/ 796926 h 2380521"/>
              <a:gd name="connsiteX2427" fmla="*/ 653293 w 8023328"/>
              <a:gd name="connsiteY2427" fmla="*/ 812105 h 2380521"/>
              <a:gd name="connsiteX2428" fmla="*/ 640896 w 8023328"/>
              <a:gd name="connsiteY2428" fmla="*/ 796926 h 2380521"/>
              <a:gd name="connsiteX2429" fmla="*/ 653293 w 8023328"/>
              <a:gd name="connsiteY2429" fmla="*/ 782507 h 2380521"/>
              <a:gd name="connsiteX2430" fmla="*/ 584855 w 8023328"/>
              <a:gd name="connsiteY2430" fmla="*/ 782507 h 2380521"/>
              <a:gd name="connsiteX2431" fmla="*/ 599643 w 8023328"/>
              <a:gd name="connsiteY2431" fmla="*/ 796926 h 2380521"/>
              <a:gd name="connsiteX2432" fmla="*/ 584855 w 8023328"/>
              <a:gd name="connsiteY2432" fmla="*/ 812105 h 2380521"/>
              <a:gd name="connsiteX2433" fmla="*/ 570066 w 8023328"/>
              <a:gd name="connsiteY2433" fmla="*/ 796926 h 2380521"/>
              <a:gd name="connsiteX2434" fmla="*/ 584855 w 8023328"/>
              <a:gd name="connsiteY2434" fmla="*/ 782507 h 2380521"/>
              <a:gd name="connsiteX2435" fmla="*/ 513654 w 8023328"/>
              <a:gd name="connsiteY2435" fmla="*/ 782507 h 2380521"/>
              <a:gd name="connsiteX2436" fmla="*/ 528831 w 8023328"/>
              <a:gd name="connsiteY2436" fmla="*/ 796926 h 2380521"/>
              <a:gd name="connsiteX2437" fmla="*/ 513654 w 8023328"/>
              <a:gd name="connsiteY2437" fmla="*/ 812105 h 2380521"/>
              <a:gd name="connsiteX2438" fmla="*/ 499235 w 8023328"/>
              <a:gd name="connsiteY2438" fmla="*/ 796926 h 2380521"/>
              <a:gd name="connsiteX2439" fmla="*/ 513654 w 8023328"/>
              <a:gd name="connsiteY2439" fmla="*/ 782507 h 2380521"/>
              <a:gd name="connsiteX2440" fmla="*/ 439821 w 8023328"/>
              <a:gd name="connsiteY2440" fmla="*/ 782507 h 2380521"/>
              <a:gd name="connsiteX2441" fmla="*/ 454611 w 8023328"/>
              <a:gd name="connsiteY2441" fmla="*/ 796926 h 2380521"/>
              <a:gd name="connsiteX2442" fmla="*/ 439821 w 8023328"/>
              <a:gd name="connsiteY2442" fmla="*/ 812105 h 2380521"/>
              <a:gd name="connsiteX2443" fmla="*/ 425033 w 8023328"/>
              <a:gd name="connsiteY2443" fmla="*/ 796926 h 2380521"/>
              <a:gd name="connsiteX2444" fmla="*/ 439821 w 8023328"/>
              <a:gd name="connsiteY2444" fmla="*/ 782507 h 2380521"/>
              <a:gd name="connsiteX2445" fmla="*/ 4439056 w 8023328"/>
              <a:gd name="connsiteY2445" fmla="*/ 711678 h 2380521"/>
              <a:gd name="connsiteX2446" fmla="*/ 4451453 w 8023328"/>
              <a:gd name="connsiteY2446" fmla="*/ 724075 h 2380521"/>
              <a:gd name="connsiteX2447" fmla="*/ 4439056 w 8023328"/>
              <a:gd name="connsiteY2447" fmla="*/ 737932 h 2380521"/>
              <a:gd name="connsiteX2448" fmla="*/ 4425200 w 8023328"/>
              <a:gd name="connsiteY2448" fmla="*/ 724075 h 2380521"/>
              <a:gd name="connsiteX2449" fmla="*/ 4439056 w 8023328"/>
              <a:gd name="connsiteY2449" fmla="*/ 711678 h 2380521"/>
              <a:gd name="connsiteX2450" fmla="*/ 4366768 w 8023328"/>
              <a:gd name="connsiteY2450" fmla="*/ 711678 h 2380521"/>
              <a:gd name="connsiteX2451" fmla="*/ 4380624 w 8023328"/>
              <a:gd name="connsiteY2451" fmla="*/ 724075 h 2380521"/>
              <a:gd name="connsiteX2452" fmla="*/ 4366768 w 8023328"/>
              <a:gd name="connsiteY2452" fmla="*/ 737932 h 2380521"/>
              <a:gd name="connsiteX2453" fmla="*/ 4354371 w 8023328"/>
              <a:gd name="connsiteY2453" fmla="*/ 724075 h 2380521"/>
              <a:gd name="connsiteX2454" fmla="*/ 4366768 w 8023328"/>
              <a:gd name="connsiteY2454" fmla="*/ 711678 h 2380521"/>
              <a:gd name="connsiteX2455" fmla="*/ 4295937 w 8023328"/>
              <a:gd name="connsiteY2455" fmla="*/ 711678 h 2380521"/>
              <a:gd name="connsiteX2456" fmla="*/ 4309793 w 8023328"/>
              <a:gd name="connsiteY2456" fmla="*/ 724075 h 2380521"/>
              <a:gd name="connsiteX2457" fmla="*/ 4295937 w 8023328"/>
              <a:gd name="connsiteY2457" fmla="*/ 737932 h 2380521"/>
              <a:gd name="connsiteX2458" fmla="*/ 4283540 w 8023328"/>
              <a:gd name="connsiteY2458" fmla="*/ 724075 h 2380521"/>
              <a:gd name="connsiteX2459" fmla="*/ 4295937 w 8023328"/>
              <a:gd name="connsiteY2459" fmla="*/ 711678 h 2380521"/>
              <a:gd name="connsiteX2460" fmla="*/ 4225107 w 8023328"/>
              <a:gd name="connsiteY2460" fmla="*/ 711678 h 2380521"/>
              <a:gd name="connsiteX2461" fmla="*/ 4238963 w 8023328"/>
              <a:gd name="connsiteY2461" fmla="*/ 724075 h 2380521"/>
              <a:gd name="connsiteX2462" fmla="*/ 4225107 w 8023328"/>
              <a:gd name="connsiteY2462" fmla="*/ 737932 h 2380521"/>
              <a:gd name="connsiteX2463" fmla="*/ 4212710 w 8023328"/>
              <a:gd name="connsiteY2463" fmla="*/ 724075 h 2380521"/>
              <a:gd name="connsiteX2464" fmla="*/ 4225107 w 8023328"/>
              <a:gd name="connsiteY2464" fmla="*/ 711678 h 2380521"/>
              <a:gd name="connsiteX2465" fmla="*/ 4153295 w 8023328"/>
              <a:gd name="connsiteY2465" fmla="*/ 711678 h 2380521"/>
              <a:gd name="connsiteX2466" fmla="*/ 4168083 w 8023328"/>
              <a:gd name="connsiteY2466" fmla="*/ 724075 h 2380521"/>
              <a:gd name="connsiteX2467" fmla="*/ 4153295 w 8023328"/>
              <a:gd name="connsiteY2467" fmla="*/ 737932 h 2380521"/>
              <a:gd name="connsiteX2468" fmla="*/ 4138507 w 8023328"/>
              <a:gd name="connsiteY2468" fmla="*/ 724075 h 2380521"/>
              <a:gd name="connsiteX2469" fmla="*/ 4153295 w 8023328"/>
              <a:gd name="connsiteY2469" fmla="*/ 711678 h 2380521"/>
              <a:gd name="connsiteX2470" fmla="*/ 4082465 w 8023328"/>
              <a:gd name="connsiteY2470" fmla="*/ 711678 h 2380521"/>
              <a:gd name="connsiteX2471" fmla="*/ 4097254 w 8023328"/>
              <a:gd name="connsiteY2471" fmla="*/ 724075 h 2380521"/>
              <a:gd name="connsiteX2472" fmla="*/ 4082465 w 8023328"/>
              <a:gd name="connsiteY2472" fmla="*/ 737932 h 2380521"/>
              <a:gd name="connsiteX2473" fmla="*/ 4067676 w 8023328"/>
              <a:gd name="connsiteY2473" fmla="*/ 724075 h 2380521"/>
              <a:gd name="connsiteX2474" fmla="*/ 4082465 w 8023328"/>
              <a:gd name="connsiteY2474" fmla="*/ 711678 h 2380521"/>
              <a:gd name="connsiteX2475" fmla="*/ 4010703 w 8023328"/>
              <a:gd name="connsiteY2475" fmla="*/ 711678 h 2380521"/>
              <a:gd name="connsiteX2476" fmla="*/ 4023100 w 8023328"/>
              <a:gd name="connsiteY2476" fmla="*/ 724075 h 2380521"/>
              <a:gd name="connsiteX2477" fmla="*/ 4010703 w 8023328"/>
              <a:gd name="connsiteY2477" fmla="*/ 737932 h 2380521"/>
              <a:gd name="connsiteX2478" fmla="*/ 3996847 w 8023328"/>
              <a:gd name="connsiteY2478" fmla="*/ 724075 h 2380521"/>
              <a:gd name="connsiteX2479" fmla="*/ 4010703 w 8023328"/>
              <a:gd name="connsiteY2479" fmla="*/ 711678 h 2380521"/>
              <a:gd name="connsiteX2480" fmla="*/ 3939871 w 8023328"/>
              <a:gd name="connsiteY2480" fmla="*/ 711678 h 2380521"/>
              <a:gd name="connsiteX2481" fmla="*/ 3952268 w 8023328"/>
              <a:gd name="connsiteY2481" fmla="*/ 724075 h 2380521"/>
              <a:gd name="connsiteX2482" fmla="*/ 3939871 w 8023328"/>
              <a:gd name="connsiteY2482" fmla="*/ 737932 h 2380521"/>
              <a:gd name="connsiteX2483" fmla="*/ 3926015 w 8023328"/>
              <a:gd name="connsiteY2483" fmla="*/ 724075 h 2380521"/>
              <a:gd name="connsiteX2484" fmla="*/ 3939871 w 8023328"/>
              <a:gd name="connsiteY2484" fmla="*/ 711678 h 2380521"/>
              <a:gd name="connsiteX2485" fmla="*/ 3869042 w 8023328"/>
              <a:gd name="connsiteY2485" fmla="*/ 711678 h 2380521"/>
              <a:gd name="connsiteX2486" fmla="*/ 3881439 w 8023328"/>
              <a:gd name="connsiteY2486" fmla="*/ 724075 h 2380521"/>
              <a:gd name="connsiteX2487" fmla="*/ 3869042 w 8023328"/>
              <a:gd name="connsiteY2487" fmla="*/ 737932 h 2380521"/>
              <a:gd name="connsiteX2488" fmla="*/ 3855186 w 8023328"/>
              <a:gd name="connsiteY2488" fmla="*/ 724075 h 2380521"/>
              <a:gd name="connsiteX2489" fmla="*/ 3869042 w 8023328"/>
              <a:gd name="connsiteY2489" fmla="*/ 711678 h 2380521"/>
              <a:gd name="connsiteX2490" fmla="*/ 3796752 w 8023328"/>
              <a:gd name="connsiteY2490" fmla="*/ 711678 h 2380521"/>
              <a:gd name="connsiteX2491" fmla="*/ 3810608 w 8023328"/>
              <a:gd name="connsiteY2491" fmla="*/ 724075 h 2380521"/>
              <a:gd name="connsiteX2492" fmla="*/ 3796752 w 8023328"/>
              <a:gd name="connsiteY2492" fmla="*/ 737932 h 2380521"/>
              <a:gd name="connsiteX2493" fmla="*/ 3784355 w 8023328"/>
              <a:gd name="connsiteY2493" fmla="*/ 724075 h 2380521"/>
              <a:gd name="connsiteX2494" fmla="*/ 3796752 w 8023328"/>
              <a:gd name="connsiteY2494" fmla="*/ 711678 h 2380521"/>
              <a:gd name="connsiteX2495" fmla="*/ 3725922 w 8023328"/>
              <a:gd name="connsiteY2495" fmla="*/ 711678 h 2380521"/>
              <a:gd name="connsiteX2496" fmla="*/ 3739778 w 8023328"/>
              <a:gd name="connsiteY2496" fmla="*/ 724075 h 2380521"/>
              <a:gd name="connsiteX2497" fmla="*/ 3725922 w 8023328"/>
              <a:gd name="connsiteY2497" fmla="*/ 737932 h 2380521"/>
              <a:gd name="connsiteX2498" fmla="*/ 3713525 w 8023328"/>
              <a:gd name="connsiteY2498" fmla="*/ 724075 h 2380521"/>
              <a:gd name="connsiteX2499" fmla="*/ 3725922 w 8023328"/>
              <a:gd name="connsiteY2499" fmla="*/ 711678 h 2380521"/>
              <a:gd name="connsiteX2500" fmla="*/ 3655091 w 8023328"/>
              <a:gd name="connsiteY2500" fmla="*/ 711678 h 2380521"/>
              <a:gd name="connsiteX2501" fmla="*/ 3668947 w 8023328"/>
              <a:gd name="connsiteY2501" fmla="*/ 724075 h 2380521"/>
              <a:gd name="connsiteX2502" fmla="*/ 3655091 w 8023328"/>
              <a:gd name="connsiteY2502" fmla="*/ 737932 h 2380521"/>
              <a:gd name="connsiteX2503" fmla="*/ 3642694 w 8023328"/>
              <a:gd name="connsiteY2503" fmla="*/ 724075 h 2380521"/>
              <a:gd name="connsiteX2504" fmla="*/ 3655091 w 8023328"/>
              <a:gd name="connsiteY2504" fmla="*/ 711678 h 2380521"/>
              <a:gd name="connsiteX2505" fmla="*/ 3583280 w 8023328"/>
              <a:gd name="connsiteY2505" fmla="*/ 711678 h 2380521"/>
              <a:gd name="connsiteX2506" fmla="*/ 3598069 w 8023328"/>
              <a:gd name="connsiteY2506" fmla="*/ 724075 h 2380521"/>
              <a:gd name="connsiteX2507" fmla="*/ 3583280 w 8023328"/>
              <a:gd name="connsiteY2507" fmla="*/ 737932 h 2380521"/>
              <a:gd name="connsiteX2508" fmla="*/ 3568491 w 8023328"/>
              <a:gd name="connsiteY2508" fmla="*/ 724075 h 2380521"/>
              <a:gd name="connsiteX2509" fmla="*/ 3583280 w 8023328"/>
              <a:gd name="connsiteY2509" fmla="*/ 711678 h 2380521"/>
              <a:gd name="connsiteX2510" fmla="*/ 3512449 w 8023328"/>
              <a:gd name="connsiteY2510" fmla="*/ 711678 h 2380521"/>
              <a:gd name="connsiteX2511" fmla="*/ 3527237 w 8023328"/>
              <a:gd name="connsiteY2511" fmla="*/ 724075 h 2380521"/>
              <a:gd name="connsiteX2512" fmla="*/ 3512449 w 8023328"/>
              <a:gd name="connsiteY2512" fmla="*/ 737932 h 2380521"/>
              <a:gd name="connsiteX2513" fmla="*/ 3497661 w 8023328"/>
              <a:gd name="connsiteY2513" fmla="*/ 724075 h 2380521"/>
              <a:gd name="connsiteX2514" fmla="*/ 3512449 w 8023328"/>
              <a:gd name="connsiteY2514" fmla="*/ 711678 h 2380521"/>
              <a:gd name="connsiteX2515" fmla="*/ 3441619 w 8023328"/>
              <a:gd name="connsiteY2515" fmla="*/ 711678 h 2380521"/>
              <a:gd name="connsiteX2516" fmla="*/ 3456408 w 8023328"/>
              <a:gd name="connsiteY2516" fmla="*/ 724075 h 2380521"/>
              <a:gd name="connsiteX2517" fmla="*/ 3441619 w 8023328"/>
              <a:gd name="connsiteY2517" fmla="*/ 737932 h 2380521"/>
              <a:gd name="connsiteX2518" fmla="*/ 3426830 w 8023328"/>
              <a:gd name="connsiteY2518" fmla="*/ 724075 h 2380521"/>
              <a:gd name="connsiteX2519" fmla="*/ 3441619 w 8023328"/>
              <a:gd name="connsiteY2519" fmla="*/ 711678 h 2380521"/>
              <a:gd name="connsiteX2520" fmla="*/ 3369857 w 8023328"/>
              <a:gd name="connsiteY2520" fmla="*/ 711678 h 2380521"/>
              <a:gd name="connsiteX2521" fmla="*/ 3382254 w 8023328"/>
              <a:gd name="connsiteY2521" fmla="*/ 724075 h 2380521"/>
              <a:gd name="connsiteX2522" fmla="*/ 3369857 w 8023328"/>
              <a:gd name="connsiteY2522" fmla="*/ 737932 h 2380521"/>
              <a:gd name="connsiteX2523" fmla="*/ 3356001 w 8023328"/>
              <a:gd name="connsiteY2523" fmla="*/ 724075 h 2380521"/>
              <a:gd name="connsiteX2524" fmla="*/ 3369857 w 8023328"/>
              <a:gd name="connsiteY2524" fmla="*/ 711678 h 2380521"/>
              <a:gd name="connsiteX2525" fmla="*/ 3299086 w 8023328"/>
              <a:gd name="connsiteY2525" fmla="*/ 711678 h 2380521"/>
              <a:gd name="connsiteX2526" fmla="*/ 3311485 w 8023328"/>
              <a:gd name="connsiteY2526" fmla="*/ 724075 h 2380521"/>
              <a:gd name="connsiteX2527" fmla="*/ 3299086 w 8023328"/>
              <a:gd name="connsiteY2527" fmla="*/ 737932 h 2380521"/>
              <a:gd name="connsiteX2528" fmla="*/ 3285234 w 8023328"/>
              <a:gd name="connsiteY2528" fmla="*/ 724075 h 2380521"/>
              <a:gd name="connsiteX2529" fmla="*/ 3299086 w 8023328"/>
              <a:gd name="connsiteY2529" fmla="*/ 711678 h 2380521"/>
              <a:gd name="connsiteX2530" fmla="*/ 3228255 w 8023328"/>
              <a:gd name="connsiteY2530" fmla="*/ 711678 h 2380521"/>
              <a:gd name="connsiteX2531" fmla="*/ 3240654 w 8023328"/>
              <a:gd name="connsiteY2531" fmla="*/ 724075 h 2380521"/>
              <a:gd name="connsiteX2532" fmla="*/ 3228255 w 8023328"/>
              <a:gd name="connsiteY2532" fmla="*/ 737932 h 2380521"/>
              <a:gd name="connsiteX2533" fmla="*/ 3214398 w 8023328"/>
              <a:gd name="connsiteY2533" fmla="*/ 724075 h 2380521"/>
              <a:gd name="connsiteX2534" fmla="*/ 3228255 w 8023328"/>
              <a:gd name="connsiteY2534" fmla="*/ 711678 h 2380521"/>
              <a:gd name="connsiteX2535" fmla="*/ 3152594 w 8023328"/>
              <a:gd name="connsiteY2535" fmla="*/ 711678 h 2380521"/>
              <a:gd name="connsiteX2536" fmla="*/ 3166451 w 8023328"/>
              <a:gd name="connsiteY2536" fmla="*/ 724075 h 2380521"/>
              <a:gd name="connsiteX2537" fmla="*/ 3152594 w 8023328"/>
              <a:gd name="connsiteY2537" fmla="*/ 737932 h 2380521"/>
              <a:gd name="connsiteX2538" fmla="*/ 3140198 w 8023328"/>
              <a:gd name="connsiteY2538" fmla="*/ 725534 h 2380521"/>
              <a:gd name="connsiteX2539" fmla="*/ 3152594 w 8023328"/>
              <a:gd name="connsiteY2539" fmla="*/ 711678 h 2380521"/>
              <a:gd name="connsiteX2540" fmla="*/ 3081763 w 8023328"/>
              <a:gd name="connsiteY2540" fmla="*/ 711678 h 2380521"/>
              <a:gd name="connsiteX2541" fmla="*/ 3095617 w 8023328"/>
              <a:gd name="connsiteY2541" fmla="*/ 725534 h 2380521"/>
              <a:gd name="connsiteX2542" fmla="*/ 3081763 w 8023328"/>
              <a:gd name="connsiteY2542" fmla="*/ 737932 h 2380521"/>
              <a:gd name="connsiteX2543" fmla="*/ 3069364 w 8023328"/>
              <a:gd name="connsiteY2543" fmla="*/ 725534 h 2380521"/>
              <a:gd name="connsiteX2544" fmla="*/ 3081763 w 8023328"/>
              <a:gd name="connsiteY2544" fmla="*/ 711678 h 2380521"/>
              <a:gd name="connsiteX2545" fmla="*/ 3013707 w 8023328"/>
              <a:gd name="connsiteY2545" fmla="*/ 711678 h 2380521"/>
              <a:gd name="connsiteX2546" fmla="*/ 3028128 w 8023328"/>
              <a:gd name="connsiteY2546" fmla="*/ 725534 h 2380521"/>
              <a:gd name="connsiteX2547" fmla="*/ 3013707 w 8023328"/>
              <a:gd name="connsiteY2547" fmla="*/ 737932 h 2380521"/>
              <a:gd name="connsiteX2548" fmla="*/ 2998531 w 8023328"/>
              <a:gd name="connsiteY2548" fmla="*/ 725534 h 2380521"/>
              <a:gd name="connsiteX2549" fmla="*/ 3013707 w 8023328"/>
              <a:gd name="connsiteY2549" fmla="*/ 711678 h 2380521"/>
              <a:gd name="connsiteX2550" fmla="*/ 2942485 w 8023328"/>
              <a:gd name="connsiteY2550" fmla="*/ 711678 h 2380521"/>
              <a:gd name="connsiteX2551" fmla="*/ 2957280 w 8023328"/>
              <a:gd name="connsiteY2551" fmla="*/ 725534 h 2380521"/>
              <a:gd name="connsiteX2552" fmla="*/ 2942485 w 8023328"/>
              <a:gd name="connsiteY2552" fmla="*/ 737932 h 2380521"/>
              <a:gd name="connsiteX2553" fmla="*/ 2927700 w 8023328"/>
              <a:gd name="connsiteY2553" fmla="*/ 725534 h 2380521"/>
              <a:gd name="connsiteX2554" fmla="*/ 2942485 w 8023328"/>
              <a:gd name="connsiteY2554" fmla="*/ 711678 h 2380521"/>
              <a:gd name="connsiteX2555" fmla="*/ 1440620 w 8023328"/>
              <a:gd name="connsiteY2555" fmla="*/ 711678 h 2380521"/>
              <a:gd name="connsiteX2556" fmla="*/ 1453017 w 8023328"/>
              <a:gd name="connsiteY2556" fmla="*/ 726466 h 2380521"/>
              <a:gd name="connsiteX2557" fmla="*/ 1440620 w 8023328"/>
              <a:gd name="connsiteY2557" fmla="*/ 741255 h 2380521"/>
              <a:gd name="connsiteX2558" fmla="*/ 1426765 w 8023328"/>
              <a:gd name="connsiteY2558" fmla="*/ 726466 h 2380521"/>
              <a:gd name="connsiteX2559" fmla="*/ 1440620 w 8023328"/>
              <a:gd name="connsiteY2559" fmla="*/ 711678 h 2380521"/>
              <a:gd name="connsiteX2560" fmla="*/ 1368338 w 8023328"/>
              <a:gd name="connsiteY2560" fmla="*/ 711678 h 2380521"/>
              <a:gd name="connsiteX2561" fmla="*/ 1382190 w 8023328"/>
              <a:gd name="connsiteY2561" fmla="*/ 726466 h 2380521"/>
              <a:gd name="connsiteX2562" fmla="*/ 1368338 w 8023328"/>
              <a:gd name="connsiteY2562" fmla="*/ 741255 h 2380521"/>
              <a:gd name="connsiteX2563" fmla="*/ 1355939 w 8023328"/>
              <a:gd name="connsiteY2563" fmla="*/ 726466 h 2380521"/>
              <a:gd name="connsiteX2564" fmla="*/ 1368338 w 8023328"/>
              <a:gd name="connsiteY2564" fmla="*/ 711678 h 2380521"/>
              <a:gd name="connsiteX2565" fmla="*/ 1297509 w 8023328"/>
              <a:gd name="connsiteY2565" fmla="*/ 711678 h 2380521"/>
              <a:gd name="connsiteX2566" fmla="*/ 1311366 w 8023328"/>
              <a:gd name="connsiteY2566" fmla="*/ 726466 h 2380521"/>
              <a:gd name="connsiteX2567" fmla="*/ 1297509 w 8023328"/>
              <a:gd name="connsiteY2567" fmla="*/ 741255 h 2380521"/>
              <a:gd name="connsiteX2568" fmla="*/ 1285113 w 8023328"/>
              <a:gd name="connsiteY2568" fmla="*/ 726466 h 2380521"/>
              <a:gd name="connsiteX2569" fmla="*/ 1297509 w 8023328"/>
              <a:gd name="connsiteY2569" fmla="*/ 711678 h 2380521"/>
              <a:gd name="connsiteX2570" fmla="*/ 1226678 w 8023328"/>
              <a:gd name="connsiteY2570" fmla="*/ 711678 h 2380521"/>
              <a:gd name="connsiteX2571" fmla="*/ 1240535 w 8023328"/>
              <a:gd name="connsiteY2571" fmla="*/ 726466 h 2380521"/>
              <a:gd name="connsiteX2572" fmla="*/ 1226678 w 8023328"/>
              <a:gd name="connsiteY2572" fmla="*/ 741255 h 2380521"/>
              <a:gd name="connsiteX2573" fmla="*/ 1214288 w 8023328"/>
              <a:gd name="connsiteY2573" fmla="*/ 726466 h 2380521"/>
              <a:gd name="connsiteX2574" fmla="*/ 1226678 w 8023328"/>
              <a:gd name="connsiteY2574" fmla="*/ 711678 h 2380521"/>
              <a:gd name="connsiteX2575" fmla="*/ 1154874 w 8023328"/>
              <a:gd name="connsiteY2575" fmla="*/ 711678 h 2380521"/>
              <a:gd name="connsiteX2576" fmla="*/ 1169663 w 8023328"/>
              <a:gd name="connsiteY2576" fmla="*/ 726466 h 2380521"/>
              <a:gd name="connsiteX2577" fmla="*/ 1154874 w 8023328"/>
              <a:gd name="connsiteY2577" fmla="*/ 741255 h 2380521"/>
              <a:gd name="connsiteX2578" fmla="*/ 1140086 w 8023328"/>
              <a:gd name="connsiteY2578" fmla="*/ 726466 h 2380521"/>
              <a:gd name="connsiteX2579" fmla="*/ 1154874 w 8023328"/>
              <a:gd name="connsiteY2579" fmla="*/ 711678 h 2380521"/>
              <a:gd name="connsiteX2580" fmla="*/ 1084045 w 8023328"/>
              <a:gd name="connsiteY2580" fmla="*/ 711678 h 2380521"/>
              <a:gd name="connsiteX2581" fmla="*/ 1098833 w 8023328"/>
              <a:gd name="connsiteY2581" fmla="*/ 726466 h 2380521"/>
              <a:gd name="connsiteX2582" fmla="*/ 1084045 w 8023328"/>
              <a:gd name="connsiteY2582" fmla="*/ 741255 h 2380521"/>
              <a:gd name="connsiteX2583" fmla="*/ 1069255 w 8023328"/>
              <a:gd name="connsiteY2583" fmla="*/ 726466 h 2380521"/>
              <a:gd name="connsiteX2584" fmla="*/ 1084045 w 8023328"/>
              <a:gd name="connsiteY2584" fmla="*/ 711678 h 2380521"/>
              <a:gd name="connsiteX2585" fmla="*/ 1013599 w 8023328"/>
              <a:gd name="connsiteY2585" fmla="*/ 711678 h 2380521"/>
              <a:gd name="connsiteX2586" fmla="*/ 1028021 w 8023328"/>
              <a:gd name="connsiteY2586" fmla="*/ 726466 h 2380521"/>
              <a:gd name="connsiteX2587" fmla="*/ 1013599 w 8023328"/>
              <a:gd name="connsiteY2587" fmla="*/ 741255 h 2380521"/>
              <a:gd name="connsiteX2588" fmla="*/ 998423 w 8023328"/>
              <a:gd name="connsiteY2588" fmla="*/ 726466 h 2380521"/>
              <a:gd name="connsiteX2589" fmla="*/ 1013599 w 8023328"/>
              <a:gd name="connsiteY2589" fmla="*/ 711678 h 2380521"/>
              <a:gd name="connsiteX2590" fmla="*/ 941452 w 8023328"/>
              <a:gd name="connsiteY2590" fmla="*/ 711678 h 2380521"/>
              <a:gd name="connsiteX2591" fmla="*/ 953848 w 8023328"/>
              <a:gd name="connsiteY2591" fmla="*/ 726466 h 2380521"/>
              <a:gd name="connsiteX2592" fmla="*/ 941452 w 8023328"/>
              <a:gd name="connsiteY2592" fmla="*/ 741255 h 2380521"/>
              <a:gd name="connsiteX2593" fmla="*/ 927596 w 8023328"/>
              <a:gd name="connsiteY2593" fmla="*/ 726466 h 2380521"/>
              <a:gd name="connsiteX2594" fmla="*/ 941452 w 8023328"/>
              <a:gd name="connsiteY2594" fmla="*/ 711678 h 2380521"/>
              <a:gd name="connsiteX2595" fmla="*/ 870620 w 8023328"/>
              <a:gd name="connsiteY2595" fmla="*/ 711678 h 2380521"/>
              <a:gd name="connsiteX2596" fmla="*/ 883018 w 8023328"/>
              <a:gd name="connsiteY2596" fmla="*/ 726466 h 2380521"/>
              <a:gd name="connsiteX2597" fmla="*/ 870620 w 8023328"/>
              <a:gd name="connsiteY2597" fmla="*/ 741255 h 2380521"/>
              <a:gd name="connsiteX2598" fmla="*/ 856764 w 8023328"/>
              <a:gd name="connsiteY2598" fmla="*/ 726466 h 2380521"/>
              <a:gd name="connsiteX2599" fmla="*/ 870620 w 8023328"/>
              <a:gd name="connsiteY2599" fmla="*/ 711678 h 2380521"/>
              <a:gd name="connsiteX2600" fmla="*/ 798331 w 8023328"/>
              <a:gd name="connsiteY2600" fmla="*/ 711678 h 2380521"/>
              <a:gd name="connsiteX2601" fmla="*/ 812189 w 8023328"/>
              <a:gd name="connsiteY2601" fmla="*/ 726466 h 2380521"/>
              <a:gd name="connsiteX2602" fmla="*/ 798331 w 8023328"/>
              <a:gd name="connsiteY2602" fmla="*/ 741255 h 2380521"/>
              <a:gd name="connsiteX2603" fmla="*/ 785934 w 8023328"/>
              <a:gd name="connsiteY2603" fmla="*/ 726466 h 2380521"/>
              <a:gd name="connsiteX2604" fmla="*/ 798331 w 8023328"/>
              <a:gd name="connsiteY2604" fmla="*/ 711678 h 2380521"/>
              <a:gd name="connsiteX2605" fmla="*/ 724129 w 8023328"/>
              <a:gd name="connsiteY2605" fmla="*/ 711678 h 2380521"/>
              <a:gd name="connsiteX2606" fmla="*/ 737986 w 8023328"/>
              <a:gd name="connsiteY2606" fmla="*/ 726466 h 2380521"/>
              <a:gd name="connsiteX2607" fmla="*/ 724129 w 8023328"/>
              <a:gd name="connsiteY2607" fmla="*/ 741255 h 2380521"/>
              <a:gd name="connsiteX2608" fmla="*/ 711732 w 8023328"/>
              <a:gd name="connsiteY2608" fmla="*/ 726466 h 2380521"/>
              <a:gd name="connsiteX2609" fmla="*/ 724129 w 8023328"/>
              <a:gd name="connsiteY2609" fmla="*/ 711678 h 2380521"/>
              <a:gd name="connsiteX2610" fmla="*/ 653298 w 8023328"/>
              <a:gd name="connsiteY2610" fmla="*/ 711678 h 2380521"/>
              <a:gd name="connsiteX2611" fmla="*/ 667154 w 8023328"/>
              <a:gd name="connsiteY2611" fmla="*/ 726466 h 2380521"/>
              <a:gd name="connsiteX2612" fmla="*/ 653298 w 8023328"/>
              <a:gd name="connsiteY2612" fmla="*/ 741255 h 2380521"/>
              <a:gd name="connsiteX2613" fmla="*/ 640901 w 8023328"/>
              <a:gd name="connsiteY2613" fmla="*/ 726466 h 2380521"/>
              <a:gd name="connsiteX2614" fmla="*/ 653298 w 8023328"/>
              <a:gd name="connsiteY2614" fmla="*/ 711678 h 2380521"/>
              <a:gd name="connsiteX2615" fmla="*/ 584861 w 8023328"/>
              <a:gd name="connsiteY2615" fmla="*/ 711678 h 2380521"/>
              <a:gd name="connsiteX2616" fmla="*/ 599648 w 8023328"/>
              <a:gd name="connsiteY2616" fmla="*/ 726466 h 2380521"/>
              <a:gd name="connsiteX2617" fmla="*/ 584861 w 8023328"/>
              <a:gd name="connsiteY2617" fmla="*/ 741255 h 2380521"/>
              <a:gd name="connsiteX2618" fmla="*/ 570071 w 8023328"/>
              <a:gd name="connsiteY2618" fmla="*/ 726466 h 2380521"/>
              <a:gd name="connsiteX2619" fmla="*/ 584861 w 8023328"/>
              <a:gd name="connsiteY2619" fmla="*/ 711678 h 2380521"/>
              <a:gd name="connsiteX2620" fmla="*/ 513660 w 8023328"/>
              <a:gd name="connsiteY2620" fmla="*/ 711678 h 2380521"/>
              <a:gd name="connsiteX2621" fmla="*/ 528837 w 8023328"/>
              <a:gd name="connsiteY2621" fmla="*/ 726466 h 2380521"/>
              <a:gd name="connsiteX2622" fmla="*/ 513660 w 8023328"/>
              <a:gd name="connsiteY2622" fmla="*/ 741255 h 2380521"/>
              <a:gd name="connsiteX2623" fmla="*/ 499241 w 8023328"/>
              <a:gd name="connsiteY2623" fmla="*/ 726466 h 2380521"/>
              <a:gd name="connsiteX2624" fmla="*/ 513660 w 8023328"/>
              <a:gd name="connsiteY2624" fmla="*/ 711678 h 2380521"/>
              <a:gd name="connsiteX2625" fmla="*/ 439826 w 8023328"/>
              <a:gd name="connsiteY2625" fmla="*/ 711678 h 2380521"/>
              <a:gd name="connsiteX2626" fmla="*/ 454616 w 8023328"/>
              <a:gd name="connsiteY2626" fmla="*/ 726466 h 2380521"/>
              <a:gd name="connsiteX2627" fmla="*/ 439826 w 8023328"/>
              <a:gd name="connsiteY2627" fmla="*/ 741255 h 2380521"/>
              <a:gd name="connsiteX2628" fmla="*/ 425038 w 8023328"/>
              <a:gd name="connsiteY2628" fmla="*/ 726466 h 2380521"/>
              <a:gd name="connsiteX2629" fmla="*/ 439826 w 8023328"/>
              <a:gd name="connsiteY2629" fmla="*/ 711678 h 2380521"/>
              <a:gd name="connsiteX2630" fmla="*/ 368064 w 8023328"/>
              <a:gd name="connsiteY2630" fmla="*/ 711678 h 2380521"/>
              <a:gd name="connsiteX2631" fmla="*/ 380462 w 8023328"/>
              <a:gd name="connsiteY2631" fmla="*/ 726466 h 2380521"/>
              <a:gd name="connsiteX2632" fmla="*/ 368064 w 8023328"/>
              <a:gd name="connsiteY2632" fmla="*/ 741255 h 2380521"/>
              <a:gd name="connsiteX2633" fmla="*/ 354207 w 8023328"/>
              <a:gd name="connsiteY2633" fmla="*/ 726466 h 2380521"/>
              <a:gd name="connsiteX2634" fmla="*/ 368064 w 8023328"/>
              <a:gd name="connsiteY2634" fmla="*/ 711678 h 2380521"/>
              <a:gd name="connsiteX2635" fmla="*/ 297232 w 8023328"/>
              <a:gd name="connsiteY2635" fmla="*/ 711678 h 2380521"/>
              <a:gd name="connsiteX2636" fmla="*/ 309630 w 8023328"/>
              <a:gd name="connsiteY2636" fmla="*/ 726466 h 2380521"/>
              <a:gd name="connsiteX2637" fmla="*/ 297232 w 8023328"/>
              <a:gd name="connsiteY2637" fmla="*/ 741255 h 2380521"/>
              <a:gd name="connsiteX2638" fmla="*/ 283376 w 8023328"/>
              <a:gd name="connsiteY2638" fmla="*/ 726466 h 2380521"/>
              <a:gd name="connsiteX2639" fmla="*/ 297232 w 8023328"/>
              <a:gd name="connsiteY2639" fmla="*/ 711678 h 2380521"/>
              <a:gd name="connsiteX2640" fmla="*/ 226403 w 8023328"/>
              <a:gd name="connsiteY2640" fmla="*/ 711678 h 2380521"/>
              <a:gd name="connsiteX2641" fmla="*/ 238801 w 8023328"/>
              <a:gd name="connsiteY2641" fmla="*/ 726466 h 2380521"/>
              <a:gd name="connsiteX2642" fmla="*/ 226403 w 8023328"/>
              <a:gd name="connsiteY2642" fmla="*/ 741255 h 2380521"/>
              <a:gd name="connsiteX2643" fmla="*/ 212548 w 8023328"/>
              <a:gd name="connsiteY2643" fmla="*/ 726466 h 2380521"/>
              <a:gd name="connsiteX2644" fmla="*/ 226403 w 8023328"/>
              <a:gd name="connsiteY2644" fmla="*/ 711678 h 2380521"/>
              <a:gd name="connsiteX2645" fmla="*/ 154106 w 8023328"/>
              <a:gd name="connsiteY2645" fmla="*/ 711678 h 2380521"/>
              <a:gd name="connsiteX2646" fmla="*/ 167962 w 8023328"/>
              <a:gd name="connsiteY2646" fmla="*/ 726466 h 2380521"/>
              <a:gd name="connsiteX2647" fmla="*/ 154106 w 8023328"/>
              <a:gd name="connsiteY2647" fmla="*/ 741255 h 2380521"/>
              <a:gd name="connsiteX2648" fmla="*/ 141708 w 8023328"/>
              <a:gd name="connsiteY2648" fmla="*/ 726466 h 2380521"/>
              <a:gd name="connsiteX2649" fmla="*/ 154106 w 8023328"/>
              <a:gd name="connsiteY2649" fmla="*/ 711678 h 2380521"/>
              <a:gd name="connsiteX2650" fmla="*/ 4227498 w 8023328"/>
              <a:gd name="connsiteY2650" fmla="*/ 640846 h 2380521"/>
              <a:gd name="connsiteX2651" fmla="*/ 4242286 w 8023328"/>
              <a:gd name="connsiteY2651" fmla="*/ 653243 h 2380521"/>
              <a:gd name="connsiteX2652" fmla="*/ 4227498 w 8023328"/>
              <a:gd name="connsiteY2652" fmla="*/ 667100 h 2380521"/>
              <a:gd name="connsiteX2653" fmla="*/ 4212710 w 8023328"/>
              <a:gd name="connsiteY2653" fmla="*/ 653243 h 2380521"/>
              <a:gd name="connsiteX2654" fmla="*/ 4227498 w 8023328"/>
              <a:gd name="connsiteY2654" fmla="*/ 640846 h 2380521"/>
              <a:gd name="connsiteX2655" fmla="*/ 4153295 w 8023328"/>
              <a:gd name="connsiteY2655" fmla="*/ 640846 h 2380521"/>
              <a:gd name="connsiteX2656" fmla="*/ 4168083 w 8023328"/>
              <a:gd name="connsiteY2656" fmla="*/ 653243 h 2380521"/>
              <a:gd name="connsiteX2657" fmla="*/ 4153295 w 8023328"/>
              <a:gd name="connsiteY2657" fmla="*/ 667100 h 2380521"/>
              <a:gd name="connsiteX2658" fmla="*/ 4138507 w 8023328"/>
              <a:gd name="connsiteY2658" fmla="*/ 653243 h 2380521"/>
              <a:gd name="connsiteX2659" fmla="*/ 4153295 w 8023328"/>
              <a:gd name="connsiteY2659" fmla="*/ 640846 h 2380521"/>
              <a:gd name="connsiteX2660" fmla="*/ 4082465 w 8023328"/>
              <a:gd name="connsiteY2660" fmla="*/ 640846 h 2380521"/>
              <a:gd name="connsiteX2661" fmla="*/ 4097254 w 8023328"/>
              <a:gd name="connsiteY2661" fmla="*/ 653243 h 2380521"/>
              <a:gd name="connsiteX2662" fmla="*/ 4082465 w 8023328"/>
              <a:gd name="connsiteY2662" fmla="*/ 667100 h 2380521"/>
              <a:gd name="connsiteX2663" fmla="*/ 4067676 w 8023328"/>
              <a:gd name="connsiteY2663" fmla="*/ 653243 h 2380521"/>
              <a:gd name="connsiteX2664" fmla="*/ 4082465 w 8023328"/>
              <a:gd name="connsiteY2664" fmla="*/ 640846 h 2380521"/>
              <a:gd name="connsiteX2665" fmla="*/ 4010703 w 8023328"/>
              <a:gd name="connsiteY2665" fmla="*/ 640846 h 2380521"/>
              <a:gd name="connsiteX2666" fmla="*/ 4023100 w 8023328"/>
              <a:gd name="connsiteY2666" fmla="*/ 653243 h 2380521"/>
              <a:gd name="connsiteX2667" fmla="*/ 4010703 w 8023328"/>
              <a:gd name="connsiteY2667" fmla="*/ 667100 h 2380521"/>
              <a:gd name="connsiteX2668" fmla="*/ 3996847 w 8023328"/>
              <a:gd name="connsiteY2668" fmla="*/ 653243 h 2380521"/>
              <a:gd name="connsiteX2669" fmla="*/ 4010703 w 8023328"/>
              <a:gd name="connsiteY2669" fmla="*/ 640846 h 2380521"/>
              <a:gd name="connsiteX2670" fmla="*/ 3939871 w 8023328"/>
              <a:gd name="connsiteY2670" fmla="*/ 640846 h 2380521"/>
              <a:gd name="connsiteX2671" fmla="*/ 3952268 w 8023328"/>
              <a:gd name="connsiteY2671" fmla="*/ 653243 h 2380521"/>
              <a:gd name="connsiteX2672" fmla="*/ 3939871 w 8023328"/>
              <a:gd name="connsiteY2672" fmla="*/ 667100 h 2380521"/>
              <a:gd name="connsiteX2673" fmla="*/ 3926015 w 8023328"/>
              <a:gd name="connsiteY2673" fmla="*/ 653243 h 2380521"/>
              <a:gd name="connsiteX2674" fmla="*/ 3939871 w 8023328"/>
              <a:gd name="connsiteY2674" fmla="*/ 640846 h 2380521"/>
              <a:gd name="connsiteX2675" fmla="*/ 3869042 w 8023328"/>
              <a:gd name="connsiteY2675" fmla="*/ 640846 h 2380521"/>
              <a:gd name="connsiteX2676" fmla="*/ 3881439 w 8023328"/>
              <a:gd name="connsiteY2676" fmla="*/ 653243 h 2380521"/>
              <a:gd name="connsiteX2677" fmla="*/ 3869042 w 8023328"/>
              <a:gd name="connsiteY2677" fmla="*/ 667100 h 2380521"/>
              <a:gd name="connsiteX2678" fmla="*/ 3855186 w 8023328"/>
              <a:gd name="connsiteY2678" fmla="*/ 653243 h 2380521"/>
              <a:gd name="connsiteX2679" fmla="*/ 3869042 w 8023328"/>
              <a:gd name="connsiteY2679" fmla="*/ 640846 h 2380521"/>
              <a:gd name="connsiteX2680" fmla="*/ 3796752 w 8023328"/>
              <a:gd name="connsiteY2680" fmla="*/ 640846 h 2380521"/>
              <a:gd name="connsiteX2681" fmla="*/ 3810608 w 8023328"/>
              <a:gd name="connsiteY2681" fmla="*/ 653243 h 2380521"/>
              <a:gd name="connsiteX2682" fmla="*/ 3796752 w 8023328"/>
              <a:gd name="connsiteY2682" fmla="*/ 667100 h 2380521"/>
              <a:gd name="connsiteX2683" fmla="*/ 3784355 w 8023328"/>
              <a:gd name="connsiteY2683" fmla="*/ 653243 h 2380521"/>
              <a:gd name="connsiteX2684" fmla="*/ 3796752 w 8023328"/>
              <a:gd name="connsiteY2684" fmla="*/ 640846 h 2380521"/>
              <a:gd name="connsiteX2685" fmla="*/ 3725922 w 8023328"/>
              <a:gd name="connsiteY2685" fmla="*/ 640846 h 2380521"/>
              <a:gd name="connsiteX2686" fmla="*/ 3739778 w 8023328"/>
              <a:gd name="connsiteY2686" fmla="*/ 653243 h 2380521"/>
              <a:gd name="connsiteX2687" fmla="*/ 3725922 w 8023328"/>
              <a:gd name="connsiteY2687" fmla="*/ 667100 h 2380521"/>
              <a:gd name="connsiteX2688" fmla="*/ 3713525 w 8023328"/>
              <a:gd name="connsiteY2688" fmla="*/ 653243 h 2380521"/>
              <a:gd name="connsiteX2689" fmla="*/ 3725922 w 8023328"/>
              <a:gd name="connsiteY2689" fmla="*/ 640846 h 2380521"/>
              <a:gd name="connsiteX2690" fmla="*/ 3655091 w 8023328"/>
              <a:gd name="connsiteY2690" fmla="*/ 640846 h 2380521"/>
              <a:gd name="connsiteX2691" fmla="*/ 3668947 w 8023328"/>
              <a:gd name="connsiteY2691" fmla="*/ 653243 h 2380521"/>
              <a:gd name="connsiteX2692" fmla="*/ 3655091 w 8023328"/>
              <a:gd name="connsiteY2692" fmla="*/ 667100 h 2380521"/>
              <a:gd name="connsiteX2693" fmla="*/ 3642694 w 8023328"/>
              <a:gd name="connsiteY2693" fmla="*/ 653243 h 2380521"/>
              <a:gd name="connsiteX2694" fmla="*/ 3655091 w 8023328"/>
              <a:gd name="connsiteY2694" fmla="*/ 640846 h 2380521"/>
              <a:gd name="connsiteX2695" fmla="*/ 3583280 w 8023328"/>
              <a:gd name="connsiteY2695" fmla="*/ 640846 h 2380521"/>
              <a:gd name="connsiteX2696" fmla="*/ 3598069 w 8023328"/>
              <a:gd name="connsiteY2696" fmla="*/ 653243 h 2380521"/>
              <a:gd name="connsiteX2697" fmla="*/ 3583280 w 8023328"/>
              <a:gd name="connsiteY2697" fmla="*/ 667100 h 2380521"/>
              <a:gd name="connsiteX2698" fmla="*/ 3568491 w 8023328"/>
              <a:gd name="connsiteY2698" fmla="*/ 653243 h 2380521"/>
              <a:gd name="connsiteX2699" fmla="*/ 3583280 w 8023328"/>
              <a:gd name="connsiteY2699" fmla="*/ 640846 h 2380521"/>
              <a:gd name="connsiteX2700" fmla="*/ 3512449 w 8023328"/>
              <a:gd name="connsiteY2700" fmla="*/ 640846 h 2380521"/>
              <a:gd name="connsiteX2701" fmla="*/ 3527237 w 8023328"/>
              <a:gd name="connsiteY2701" fmla="*/ 653243 h 2380521"/>
              <a:gd name="connsiteX2702" fmla="*/ 3512449 w 8023328"/>
              <a:gd name="connsiteY2702" fmla="*/ 667100 h 2380521"/>
              <a:gd name="connsiteX2703" fmla="*/ 3497661 w 8023328"/>
              <a:gd name="connsiteY2703" fmla="*/ 653243 h 2380521"/>
              <a:gd name="connsiteX2704" fmla="*/ 3512449 w 8023328"/>
              <a:gd name="connsiteY2704" fmla="*/ 640846 h 2380521"/>
              <a:gd name="connsiteX2705" fmla="*/ 3441619 w 8023328"/>
              <a:gd name="connsiteY2705" fmla="*/ 640846 h 2380521"/>
              <a:gd name="connsiteX2706" fmla="*/ 3456408 w 8023328"/>
              <a:gd name="connsiteY2706" fmla="*/ 653243 h 2380521"/>
              <a:gd name="connsiteX2707" fmla="*/ 3441619 w 8023328"/>
              <a:gd name="connsiteY2707" fmla="*/ 667100 h 2380521"/>
              <a:gd name="connsiteX2708" fmla="*/ 3426830 w 8023328"/>
              <a:gd name="connsiteY2708" fmla="*/ 653243 h 2380521"/>
              <a:gd name="connsiteX2709" fmla="*/ 3441619 w 8023328"/>
              <a:gd name="connsiteY2709" fmla="*/ 640846 h 2380521"/>
              <a:gd name="connsiteX2710" fmla="*/ 3369857 w 8023328"/>
              <a:gd name="connsiteY2710" fmla="*/ 640846 h 2380521"/>
              <a:gd name="connsiteX2711" fmla="*/ 3382254 w 8023328"/>
              <a:gd name="connsiteY2711" fmla="*/ 653243 h 2380521"/>
              <a:gd name="connsiteX2712" fmla="*/ 3369857 w 8023328"/>
              <a:gd name="connsiteY2712" fmla="*/ 667100 h 2380521"/>
              <a:gd name="connsiteX2713" fmla="*/ 3356001 w 8023328"/>
              <a:gd name="connsiteY2713" fmla="*/ 653243 h 2380521"/>
              <a:gd name="connsiteX2714" fmla="*/ 3369857 w 8023328"/>
              <a:gd name="connsiteY2714" fmla="*/ 640846 h 2380521"/>
              <a:gd name="connsiteX2715" fmla="*/ 3299091 w 8023328"/>
              <a:gd name="connsiteY2715" fmla="*/ 640846 h 2380521"/>
              <a:gd name="connsiteX2716" fmla="*/ 3311488 w 8023328"/>
              <a:gd name="connsiteY2716" fmla="*/ 653243 h 2380521"/>
              <a:gd name="connsiteX2717" fmla="*/ 3299091 w 8023328"/>
              <a:gd name="connsiteY2717" fmla="*/ 667100 h 2380521"/>
              <a:gd name="connsiteX2718" fmla="*/ 3285237 w 8023328"/>
              <a:gd name="connsiteY2718" fmla="*/ 653243 h 2380521"/>
              <a:gd name="connsiteX2719" fmla="*/ 3299091 w 8023328"/>
              <a:gd name="connsiteY2719" fmla="*/ 640846 h 2380521"/>
              <a:gd name="connsiteX2720" fmla="*/ 3228258 w 8023328"/>
              <a:gd name="connsiteY2720" fmla="*/ 640846 h 2380521"/>
              <a:gd name="connsiteX2721" fmla="*/ 3240658 w 8023328"/>
              <a:gd name="connsiteY2721" fmla="*/ 653243 h 2380521"/>
              <a:gd name="connsiteX2722" fmla="*/ 3228258 w 8023328"/>
              <a:gd name="connsiteY2722" fmla="*/ 667100 h 2380521"/>
              <a:gd name="connsiteX2723" fmla="*/ 3214403 w 8023328"/>
              <a:gd name="connsiteY2723" fmla="*/ 653243 h 2380521"/>
              <a:gd name="connsiteX2724" fmla="*/ 3228258 w 8023328"/>
              <a:gd name="connsiteY2724" fmla="*/ 640846 h 2380521"/>
              <a:gd name="connsiteX2725" fmla="*/ 3152597 w 8023328"/>
              <a:gd name="connsiteY2725" fmla="*/ 640846 h 2380521"/>
              <a:gd name="connsiteX2726" fmla="*/ 3166454 w 8023328"/>
              <a:gd name="connsiteY2726" fmla="*/ 653243 h 2380521"/>
              <a:gd name="connsiteX2727" fmla="*/ 3152597 w 8023328"/>
              <a:gd name="connsiteY2727" fmla="*/ 667100 h 2380521"/>
              <a:gd name="connsiteX2728" fmla="*/ 3140200 w 8023328"/>
              <a:gd name="connsiteY2728" fmla="*/ 653243 h 2380521"/>
              <a:gd name="connsiteX2729" fmla="*/ 3152597 w 8023328"/>
              <a:gd name="connsiteY2729" fmla="*/ 640846 h 2380521"/>
              <a:gd name="connsiteX2730" fmla="*/ 3081767 w 8023328"/>
              <a:gd name="connsiteY2730" fmla="*/ 640846 h 2380521"/>
              <a:gd name="connsiteX2731" fmla="*/ 3095620 w 8023328"/>
              <a:gd name="connsiteY2731" fmla="*/ 653243 h 2380521"/>
              <a:gd name="connsiteX2732" fmla="*/ 3081767 w 8023328"/>
              <a:gd name="connsiteY2732" fmla="*/ 667100 h 2380521"/>
              <a:gd name="connsiteX2733" fmla="*/ 3069366 w 8023328"/>
              <a:gd name="connsiteY2733" fmla="*/ 653243 h 2380521"/>
              <a:gd name="connsiteX2734" fmla="*/ 3081767 w 8023328"/>
              <a:gd name="connsiteY2734" fmla="*/ 640846 h 2380521"/>
              <a:gd name="connsiteX2735" fmla="*/ 3013710 w 8023328"/>
              <a:gd name="connsiteY2735" fmla="*/ 640846 h 2380521"/>
              <a:gd name="connsiteX2736" fmla="*/ 3028129 w 8023328"/>
              <a:gd name="connsiteY2736" fmla="*/ 653243 h 2380521"/>
              <a:gd name="connsiteX2737" fmla="*/ 3013710 w 8023328"/>
              <a:gd name="connsiteY2737" fmla="*/ 667100 h 2380521"/>
              <a:gd name="connsiteX2738" fmla="*/ 2998534 w 8023328"/>
              <a:gd name="connsiteY2738" fmla="*/ 653243 h 2380521"/>
              <a:gd name="connsiteX2739" fmla="*/ 3013710 w 8023328"/>
              <a:gd name="connsiteY2739" fmla="*/ 640846 h 2380521"/>
              <a:gd name="connsiteX2740" fmla="*/ 2942488 w 8023328"/>
              <a:gd name="connsiteY2740" fmla="*/ 640846 h 2380521"/>
              <a:gd name="connsiteX2741" fmla="*/ 2957280 w 8023328"/>
              <a:gd name="connsiteY2741" fmla="*/ 653243 h 2380521"/>
              <a:gd name="connsiteX2742" fmla="*/ 2942488 w 8023328"/>
              <a:gd name="connsiteY2742" fmla="*/ 667100 h 2380521"/>
              <a:gd name="connsiteX2743" fmla="*/ 2927703 w 8023328"/>
              <a:gd name="connsiteY2743" fmla="*/ 653243 h 2380521"/>
              <a:gd name="connsiteX2744" fmla="*/ 2942488 w 8023328"/>
              <a:gd name="connsiteY2744" fmla="*/ 640846 h 2380521"/>
              <a:gd name="connsiteX2745" fmla="*/ 2868288 w 8023328"/>
              <a:gd name="connsiteY2745" fmla="*/ 640846 h 2380521"/>
              <a:gd name="connsiteX2746" fmla="*/ 2883082 w 8023328"/>
              <a:gd name="connsiteY2746" fmla="*/ 653243 h 2380521"/>
              <a:gd name="connsiteX2747" fmla="*/ 2868288 w 8023328"/>
              <a:gd name="connsiteY2747" fmla="*/ 667100 h 2380521"/>
              <a:gd name="connsiteX2748" fmla="*/ 2853498 w 8023328"/>
              <a:gd name="connsiteY2748" fmla="*/ 653243 h 2380521"/>
              <a:gd name="connsiteX2749" fmla="*/ 2868288 w 8023328"/>
              <a:gd name="connsiteY2749" fmla="*/ 640846 h 2380521"/>
              <a:gd name="connsiteX2750" fmla="*/ 2796532 w 8023328"/>
              <a:gd name="connsiteY2750" fmla="*/ 640846 h 2380521"/>
              <a:gd name="connsiteX2751" fmla="*/ 2808926 w 8023328"/>
              <a:gd name="connsiteY2751" fmla="*/ 653243 h 2380521"/>
              <a:gd name="connsiteX2752" fmla="*/ 2796532 w 8023328"/>
              <a:gd name="connsiteY2752" fmla="*/ 667100 h 2380521"/>
              <a:gd name="connsiteX2753" fmla="*/ 2782673 w 8023328"/>
              <a:gd name="connsiteY2753" fmla="*/ 653243 h 2380521"/>
              <a:gd name="connsiteX2754" fmla="*/ 2796532 w 8023328"/>
              <a:gd name="connsiteY2754" fmla="*/ 640846 h 2380521"/>
              <a:gd name="connsiteX2755" fmla="*/ 2725692 w 8023328"/>
              <a:gd name="connsiteY2755" fmla="*/ 640846 h 2380521"/>
              <a:gd name="connsiteX2756" fmla="*/ 2738097 w 8023328"/>
              <a:gd name="connsiteY2756" fmla="*/ 653243 h 2380521"/>
              <a:gd name="connsiteX2757" fmla="*/ 2725692 w 8023328"/>
              <a:gd name="connsiteY2757" fmla="*/ 667100 h 2380521"/>
              <a:gd name="connsiteX2758" fmla="*/ 2711843 w 8023328"/>
              <a:gd name="connsiteY2758" fmla="*/ 653243 h 2380521"/>
              <a:gd name="connsiteX2759" fmla="*/ 2725692 w 8023328"/>
              <a:gd name="connsiteY2759" fmla="*/ 640846 h 2380521"/>
              <a:gd name="connsiteX2760" fmla="*/ 2654867 w 8023328"/>
              <a:gd name="connsiteY2760" fmla="*/ 640846 h 2380521"/>
              <a:gd name="connsiteX2761" fmla="*/ 2667266 w 8023328"/>
              <a:gd name="connsiteY2761" fmla="*/ 653243 h 2380521"/>
              <a:gd name="connsiteX2762" fmla="*/ 2654867 w 8023328"/>
              <a:gd name="connsiteY2762" fmla="*/ 667100 h 2380521"/>
              <a:gd name="connsiteX2763" fmla="*/ 2641013 w 8023328"/>
              <a:gd name="connsiteY2763" fmla="*/ 653243 h 2380521"/>
              <a:gd name="connsiteX2764" fmla="*/ 2654867 w 8023328"/>
              <a:gd name="connsiteY2764" fmla="*/ 640846 h 2380521"/>
              <a:gd name="connsiteX2765" fmla="*/ 2582577 w 8023328"/>
              <a:gd name="connsiteY2765" fmla="*/ 640846 h 2380521"/>
              <a:gd name="connsiteX2766" fmla="*/ 2596432 w 8023328"/>
              <a:gd name="connsiteY2766" fmla="*/ 654702 h 2380521"/>
              <a:gd name="connsiteX2767" fmla="*/ 2582577 w 8023328"/>
              <a:gd name="connsiteY2767" fmla="*/ 667100 h 2380521"/>
              <a:gd name="connsiteX2768" fmla="*/ 2570181 w 8023328"/>
              <a:gd name="connsiteY2768" fmla="*/ 654702 h 2380521"/>
              <a:gd name="connsiteX2769" fmla="*/ 2582577 w 8023328"/>
              <a:gd name="connsiteY2769" fmla="*/ 640846 h 2380521"/>
              <a:gd name="connsiteX2770" fmla="*/ 1728254 w 8023328"/>
              <a:gd name="connsiteY2770" fmla="*/ 640846 h 2380521"/>
              <a:gd name="connsiteX2771" fmla="*/ 1743044 w 8023328"/>
              <a:gd name="connsiteY2771" fmla="*/ 654702 h 2380521"/>
              <a:gd name="connsiteX2772" fmla="*/ 1728254 w 8023328"/>
              <a:gd name="connsiteY2772" fmla="*/ 667100 h 2380521"/>
              <a:gd name="connsiteX2773" fmla="*/ 1713464 w 8023328"/>
              <a:gd name="connsiteY2773" fmla="*/ 654702 h 2380521"/>
              <a:gd name="connsiteX2774" fmla="*/ 1728254 w 8023328"/>
              <a:gd name="connsiteY2774" fmla="*/ 640846 h 2380521"/>
              <a:gd name="connsiteX2775" fmla="*/ 1657423 w 8023328"/>
              <a:gd name="connsiteY2775" fmla="*/ 640846 h 2380521"/>
              <a:gd name="connsiteX2776" fmla="*/ 1672215 w 8023328"/>
              <a:gd name="connsiteY2776" fmla="*/ 654702 h 2380521"/>
              <a:gd name="connsiteX2777" fmla="*/ 1657423 w 8023328"/>
              <a:gd name="connsiteY2777" fmla="*/ 667100 h 2380521"/>
              <a:gd name="connsiteX2778" fmla="*/ 1642644 w 8023328"/>
              <a:gd name="connsiteY2778" fmla="*/ 654702 h 2380521"/>
              <a:gd name="connsiteX2779" fmla="*/ 1657423 w 8023328"/>
              <a:gd name="connsiteY2779" fmla="*/ 640846 h 2380521"/>
              <a:gd name="connsiteX2780" fmla="*/ 1582290 w 8023328"/>
              <a:gd name="connsiteY2780" fmla="*/ 640846 h 2380521"/>
              <a:gd name="connsiteX2781" fmla="*/ 1594694 w 8023328"/>
              <a:gd name="connsiteY2781" fmla="*/ 654702 h 2380521"/>
              <a:gd name="connsiteX2782" fmla="*/ 1582290 w 8023328"/>
              <a:gd name="connsiteY2782" fmla="*/ 667100 h 2380521"/>
              <a:gd name="connsiteX2783" fmla="*/ 1568435 w 8023328"/>
              <a:gd name="connsiteY2783" fmla="*/ 654702 h 2380521"/>
              <a:gd name="connsiteX2784" fmla="*/ 1582290 w 8023328"/>
              <a:gd name="connsiteY2784" fmla="*/ 640846 h 2380521"/>
              <a:gd name="connsiteX2785" fmla="*/ 1512190 w 8023328"/>
              <a:gd name="connsiteY2785" fmla="*/ 640846 h 2380521"/>
              <a:gd name="connsiteX2786" fmla="*/ 1523859 w 8023328"/>
              <a:gd name="connsiteY2786" fmla="*/ 654702 h 2380521"/>
              <a:gd name="connsiteX2787" fmla="*/ 1512190 w 8023328"/>
              <a:gd name="connsiteY2787" fmla="*/ 667100 h 2380521"/>
              <a:gd name="connsiteX2788" fmla="*/ 1497604 w 8023328"/>
              <a:gd name="connsiteY2788" fmla="*/ 654702 h 2380521"/>
              <a:gd name="connsiteX2789" fmla="*/ 1512190 w 8023328"/>
              <a:gd name="connsiteY2789" fmla="*/ 640846 h 2380521"/>
              <a:gd name="connsiteX2790" fmla="*/ 1440623 w 8023328"/>
              <a:gd name="connsiteY2790" fmla="*/ 640846 h 2380521"/>
              <a:gd name="connsiteX2791" fmla="*/ 1453017 w 8023328"/>
              <a:gd name="connsiteY2791" fmla="*/ 654702 h 2380521"/>
              <a:gd name="connsiteX2792" fmla="*/ 1440623 w 8023328"/>
              <a:gd name="connsiteY2792" fmla="*/ 667100 h 2380521"/>
              <a:gd name="connsiteX2793" fmla="*/ 1426767 w 8023328"/>
              <a:gd name="connsiteY2793" fmla="*/ 654702 h 2380521"/>
              <a:gd name="connsiteX2794" fmla="*/ 1440623 w 8023328"/>
              <a:gd name="connsiteY2794" fmla="*/ 640846 h 2380521"/>
              <a:gd name="connsiteX2795" fmla="*/ 1368339 w 8023328"/>
              <a:gd name="connsiteY2795" fmla="*/ 640846 h 2380521"/>
              <a:gd name="connsiteX2796" fmla="*/ 1382194 w 8023328"/>
              <a:gd name="connsiteY2796" fmla="*/ 654702 h 2380521"/>
              <a:gd name="connsiteX2797" fmla="*/ 1368339 w 8023328"/>
              <a:gd name="connsiteY2797" fmla="*/ 667100 h 2380521"/>
              <a:gd name="connsiteX2798" fmla="*/ 1355943 w 8023328"/>
              <a:gd name="connsiteY2798" fmla="*/ 654702 h 2380521"/>
              <a:gd name="connsiteX2799" fmla="*/ 1368339 w 8023328"/>
              <a:gd name="connsiteY2799" fmla="*/ 640846 h 2380521"/>
              <a:gd name="connsiteX2800" fmla="*/ 1297512 w 8023328"/>
              <a:gd name="connsiteY2800" fmla="*/ 640846 h 2380521"/>
              <a:gd name="connsiteX2801" fmla="*/ 1311369 w 8023328"/>
              <a:gd name="connsiteY2801" fmla="*/ 654702 h 2380521"/>
              <a:gd name="connsiteX2802" fmla="*/ 1297512 w 8023328"/>
              <a:gd name="connsiteY2802" fmla="*/ 667100 h 2380521"/>
              <a:gd name="connsiteX2803" fmla="*/ 1285116 w 8023328"/>
              <a:gd name="connsiteY2803" fmla="*/ 654702 h 2380521"/>
              <a:gd name="connsiteX2804" fmla="*/ 1297512 w 8023328"/>
              <a:gd name="connsiteY2804" fmla="*/ 640846 h 2380521"/>
              <a:gd name="connsiteX2805" fmla="*/ 1226680 w 8023328"/>
              <a:gd name="connsiteY2805" fmla="*/ 640846 h 2380521"/>
              <a:gd name="connsiteX2806" fmla="*/ 1240537 w 8023328"/>
              <a:gd name="connsiteY2806" fmla="*/ 654702 h 2380521"/>
              <a:gd name="connsiteX2807" fmla="*/ 1226680 w 8023328"/>
              <a:gd name="connsiteY2807" fmla="*/ 667100 h 2380521"/>
              <a:gd name="connsiteX2808" fmla="*/ 1214291 w 8023328"/>
              <a:gd name="connsiteY2808" fmla="*/ 654702 h 2380521"/>
              <a:gd name="connsiteX2809" fmla="*/ 1226680 w 8023328"/>
              <a:gd name="connsiteY2809" fmla="*/ 640846 h 2380521"/>
              <a:gd name="connsiteX2810" fmla="*/ 1154878 w 8023328"/>
              <a:gd name="connsiteY2810" fmla="*/ 640846 h 2380521"/>
              <a:gd name="connsiteX2811" fmla="*/ 1169666 w 8023328"/>
              <a:gd name="connsiteY2811" fmla="*/ 654702 h 2380521"/>
              <a:gd name="connsiteX2812" fmla="*/ 1154878 w 8023328"/>
              <a:gd name="connsiteY2812" fmla="*/ 667100 h 2380521"/>
              <a:gd name="connsiteX2813" fmla="*/ 1140088 w 8023328"/>
              <a:gd name="connsiteY2813" fmla="*/ 654702 h 2380521"/>
              <a:gd name="connsiteX2814" fmla="*/ 1154878 w 8023328"/>
              <a:gd name="connsiteY2814" fmla="*/ 640846 h 2380521"/>
              <a:gd name="connsiteX2815" fmla="*/ 1084051 w 8023328"/>
              <a:gd name="connsiteY2815" fmla="*/ 640846 h 2380521"/>
              <a:gd name="connsiteX2816" fmla="*/ 1098838 w 8023328"/>
              <a:gd name="connsiteY2816" fmla="*/ 654702 h 2380521"/>
              <a:gd name="connsiteX2817" fmla="*/ 1084051 w 8023328"/>
              <a:gd name="connsiteY2817" fmla="*/ 667100 h 2380521"/>
              <a:gd name="connsiteX2818" fmla="*/ 1069261 w 8023328"/>
              <a:gd name="connsiteY2818" fmla="*/ 654702 h 2380521"/>
              <a:gd name="connsiteX2819" fmla="*/ 1084051 w 8023328"/>
              <a:gd name="connsiteY2819" fmla="*/ 640846 h 2380521"/>
              <a:gd name="connsiteX2820" fmla="*/ 1013010 w 8023328"/>
              <a:gd name="connsiteY2820" fmla="*/ 640846 h 2380521"/>
              <a:gd name="connsiteX2821" fmla="*/ 1024682 w 8023328"/>
              <a:gd name="connsiteY2821" fmla="*/ 654702 h 2380521"/>
              <a:gd name="connsiteX2822" fmla="*/ 1013010 w 8023328"/>
              <a:gd name="connsiteY2822" fmla="*/ 667100 h 2380521"/>
              <a:gd name="connsiteX2823" fmla="*/ 998429 w 8023328"/>
              <a:gd name="connsiteY2823" fmla="*/ 654702 h 2380521"/>
              <a:gd name="connsiteX2824" fmla="*/ 1013010 w 8023328"/>
              <a:gd name="connsiteY2824" fmla="*/ 640846 h 2380521"/>
              <a:gd name="connsiteX2825" fmla="*/ 941457 w 8023328"/>
              <a:gd name="connsiteY2825" fmla="*/ 640846 h 2380521"/>
              <a:gd name="connsiteX2826" fmla="*/ 953852 w 8023328"/>
              <a:gd name="connsiteY2826" fmla="*/ 654702 h 2380521"/>
              <a:gd name="connsiteX2827" fmla="*/ 941457 w 8023328"/>
              <a:gd name="connsiteY2827" fmla="*/ 667100 h 2380521"/>
              <a:gd name="connsiteX2828" fmla="*/ 927599 w 8023328"/>
              <a:gd name="connsiteY2828" fmla="*/ 654702 h 2380521"/>
              <a:gd name="connsiteX2829" fmla="*/ 941457 w 8023328"/>
              <a:gd name="connsiteY2829" fmla="*/ 640846 h 2380521"/>
              <a:gd name="connsiteX2830" fmla="*/ 870622 w 8023328"/>
              <a:gd name="connsiteY2830" fmla="*/ 640846 h 2380521"/>
              <a:gd name="connsiteX2831" fmla="*/ 883024 w 8023328"/>
              <a:gd name="connsiteY2831" fmla="*/ 654702 h 2380521"/>
              <a:gd name="connsiteX2832" fmla="*/ 870622 w 8023328"/>
              <a:gd name="connsiteY2832" fmla="*/ 667100 h 2380521"/>
              <a:gd name="connsiteX2833" fmla="*/ 856770 w 8023328"/>
              <a:gd name="connsiteY2833" fmla="*/ 654702 h 2380521"/>
              <a:gd name="connsiteX2834" fmla="*/ 870622 w 8023328"/>
              <a:gd name="connsiteY2834" fmla="*/ 640846 h 2380521"/>
              <a:gd name="connsiteX2835" fmla="*/ 798337 w 8023328"/>
              <a:gd name="connsiteY2835" fmla="*/ 640846 h 2380521"/>
              <a:gd name="connsiteX2836" fmla="*/ 812191 w 8023328"/>
              <a:gd name="connsiteY2836" fmla="*/ 655635 h 2380521"/>
              <a:gd name="connsiteX2837" fmla="*/ 798337 w 8023328"/>
              <a:gd name="connsiteY2837" fmla="*/ 670424 h 2380521"/>
              <a:gd name="connsiteX2838" fmla="*/ 785937 w 8023328"/>
              <a:gd name="connsiteY2838" fmla="*/ 655635 h 2380521"/>
              <a:gd name="connsiteX2839" fmla="*/ 798337 w 8023328"/>
              <a:gd name="connsiteY2839" fmla="*/ 640846 h 2380521"/>
              <a:gd name="connsiteX2840" fmla="*/ 724134 w 8023328"/>
              <a:gd name="connsiteY2840" fmla="*/ 640846 h 2380521"/>
              <a:gd name="connsiteX2841" fmla="*/ 737989 w 8023328"/>
              <a:gd name="connsiteY2841" fmla="*/ 655635 h 2380521"/>
              <a:gd name="connsiteX2842" fmla="*/ 724134 w 8023328"/>
              <a:gd name="connsiteY2842" fmla="*/ 670424 h 2380521"/>
              <a:gd name="connsiteX2843" fmla="*/ 711735 w 8023328"/>
              <a:gd name="connsiteY2843" fmla="*/ 655635 h 2380521"/>
              <a:gd name="connsiteX2844" fmla="*/ 724134 w 8023328"/>
              <a:gd name="connsiteY2844" fmla="*/ 640846 h 2380521"/>
              <a:gd name="connsiteX2845" fmla="*/ 653301 w 8023328"/>
              <a:gd name="connsiteY2845" fmla="*/ 640846 h 2380521"/>
              <a:gd name="connsiteX2846" fmla="*/ 667160 w 8023328"/>
              <a:gd name="connsiteY2846" fmla="*/ 655635 h 2380521"/>
              <a:gd name="connsiteX2847" fmla="*/ 653301 w 8023328"/>
              <a:gd name="connsiteY2847" fmla="*/ 670424 h 2380521"/>
              <a:gd name="connsiteX2848" fmla="*/ 640907 w 8023328"/>
              <a:gd name="connsiteY2848" fmla="*/ 655635 h 2380521"/>
              <a:gd name="connsiteX2849" fmla="*/ 653301 w 8023328"/>
              <a:gd name="connsiteY2849" fmla="*/ 640846 h 2380521"/>
              <a:gd name="connsiteX2850" fmla="*/ 584864 w 8023328"/>
              <a:gd name="connsiteY2850" fmla="*/ 640846 h 2380521"/>
              <a:gd name="connsiteX2851" fmla="*/ 599651 w 8023328"/>
              <a:gd name="connsiteY2851" fmla="*/ 655635 h 2380521"/>
              <a:gd name="connsiteX2852" fmla="*/ 584864 w 8023328"/>
              <a:gd name="connsiteY2852" fmla="*/ 670424 h 2380521"/>
              <a:gd name="connsiteX2853" fmla="*/ 570075 w 8023328"/>
              <a:gd name="connsiteY2853" fmla="*/ 655635 h 2380521"/>
              <a:gd name="connsiteX2854" fmla="*/ 584864 w 8023328"/>
              <a:gd name="connsiteY2854" fmla="*/ 640846 h 2380521"/>
              <a:gd name="connsiteX2855" fmla="*/ 513663 w 8023328"/>
              <a:gd name="connsiteY2855" fmla="*/ 640846 h 2380521"/>
              <a:gd name="connsiteX2856" fmla="*/ 528843 w 8023328"/>
              <a:gd name="connsiteY2856" fmla="*/ 655635 h 2380521"/>
              <a:gd name="connsiteX2857" fmla="*/ 513663 w 8023328"/>
              <a:gd name="connsiteY2857" fmla="*/ 670424 h 2380521"/>
              <a:gd name="connsiteX2858" fmla="*/ 499246 w 8023328"/>
              <a:gd name="connsiteY2858" fmla="*/ 655635 h 2380521"/>
              <a:gd name="connsiteX2859" fmla="*/ 513663 w 8023328"/>
              <a:gd name="connsiteY2859" fmla="*/ 640846 h 2380521"/>
              <a:gd name="connsiteX2860" fmla="*/ 439832 w 8023328"/>
              <a:gd name="connsiteY2860" fmla="*/ 640846 h 2380521"/>
              <a:gd name="connsiteX2861" fmla="*/ 454622 w 8023328"/>
              <a:gd name="connsiteY2861" fmla="*/ 655635 h 2380521"/>
              <a:gd name="connsiteX2862" fmla="*/ 439832 w 8023328"/>
              <a:gd name="connsiteY2862" fmla="*/ 670424 h 2380521"/>
              <a:gd name="connsiteX2863" fmla="*/ 425044 w 8023328"/>
              <a:gd name="connsiteY2863" fmla="*/ 655635 h 2380521"/>
              <a:gd name="connsiteX2864" fmla="*/ 439832 w 8023328"/>
              <a:gd name="connsiteY2864" fmla="*/ 640846 h 2380521"/>
              <a:gd name="connsiteX2865" fmla="*/ 368070 w 8023328"/>
              <a:gd name="connsiteY2865" fmla="*/ 640846 h 2380521"/>
              <a:gd name="connsiteX2866" fmla="*/ 380465 w 8023328"/>
              <a:gd name="connsiteY2866" fmla="*/ 655635 h 2380521"/>
              <a:gd name="connsiteX2867" fmla="*/ 368070 w 8023328"/>
              <a:gd name="connsiteY2867" fmla="*/ 670424 h 2380521"/>
              <a:gd name="connsiteX2868" fmla="*/ 354211 w 8023328"/>
              <a:gd name="connsiteY2868" fmla="*/ 655635 h 2380521"/>
              <a:gd name="connsiteX2869" fmla="*/ 368070 w 8023328"/>
              <a:gd name="connsiteY2869" fmla="*/ 640846 h 2380521"/>
              <a:gd name="connsiteX2870" fmla="*/ 297235 w 8023328"/>
              <a:gd name="connsiteY2870" fmla="*/ 640846 h 2380521"/>
              <a:gd name="connsiteX2871" fmla="*/ 309631 w 8023328"/>
              <a:gd name="connsiteY2871" fmla="*/ 655635 h 2380521"/>
              <a:gd name="connsiteX2872" fmla="*/ 297235 w 8023328"/>
              <a:gd name="connsiteY2872" fmla="*/ 670424 h 2380521"/>
              <a:gd name="connsiteX2873" fmla="*/ 283379 w 8023328"/>
              <a:gd name="connsiteY2873" fmla="*/ 655635 h 2380521"/>
              <a:gd name="connsiteX2874" fmla="*/ 297235 w 8023328"/>
              <a:gd name="connsiteY2874" fmla="*/ 640846 h 2380521"/>
              <a:gd name="connsiteX2875" fmla="*/ 4082465 w 8023328"/>
              <a:gd name="connsiteY2875" fmla="*/ 570017 h 2380521"/>
              <a:gd name="connsiteX2876" fmla="*/ 4097254 w 8023328"/>
              <a:gd name="connsiteY2876" fmla="*/ 584805 h 2380521"/>
              <a:gd name="connsiteX2877" fmla="*/ 4082465 w 8023328"/>
              <a:gd name="connsiteY2877" fmla="*/ 599594 h 2380521"/>
              <a:gd name="connsiteX2878" fmla="*/ 4067676 w 8023328"/>
              <a:gd name="connsiteY2878" fmla="*/ 584805 h 2380521"/>
              <a:gd name="connsiteX2879" fmla="*/ 4082465 w 8023328"/>
              <a:gd name="connsiteY2879" fmla="*/ 570017 h 2380521"/>
              <a:gd name="connsiteX2880" fmla="*/ 4010703 w 8023328"/>
              <a:gd name="connsiteY2880" fmla="*/ 570017 h 2380521"/>
              <a:gd name="connsiteX2881" fmla="*/ 4023100 w 8023328"/>
              <a:gd name="connsiteY2881" fmla="*/ 584805 h 2380521"/>
              <a:gd name="connsiteX2882" fmla="*/ 4010703 w 8023328"/>
              <a:gd name="connsiteY2882" fmla="*/ 599594 h 2380521"/>
              <a:gd name="connsiteX2883" fmla="*/ 3996847 w 8023328"/>
              <a:gd name="connsiteY2883" fmla="*/ 584805 h 2380521"/>
              <a:gd name="connsiteX2884" fmla="*/ 4010703 w 8023328"/>
              <a:gd name="connsiteY2884" fmla="*/ 570017 h 2380521"/>
              <a:gd name="connsiteX2885" fmla="*/ 3939871 w 8023328"/>
              <a:gd name="connsiteY2885" fmla="*/ 570017 h 2380521"/>
              <a:gd name="connsiteX2886" fmla="*/ 3952268 w 8023328"/>
              <a:gd name="connsiteY2886" fmla="*/ 584805 h 2380521"/>
              <a:gd name="connsiteX2887" fmla="*/ 3939871 w 8023328"/>
              <a:gd name="connsiteY2887" fmla="*/ 599594 h 2380521"/>
              <a:gd name="connsiteX2888" fmla="*/ 3926015 w 8023328"/>
              <a:gd name="connsiteY2888" fmla="*/ 584805 h 2380521"/>
              <a:gd name="connsiteX2889" fmla="*/ 3939871 w 8023328"/>
              <a:gd name="connsiteY2889" fmla="*/ 570017 h 2380521"/>
              <a:gd name="connsiteX2890" fmla="*/ 3869042 w 8023328"/>
              <a:gd name="connsiteY2890" fmla="*/ 570017 h 2380521"/>
              <a:gd name="connsiteX2891" fmla="*/ 3881439 w 8023328"/>
              <a:gd name="connsiteY2891" fmla="*/ 584805 h 2380521"/>
              <a:gd name="connsiteX2892" fmla="*/ 3869042 w 8023328"/>
              <a:gd name="connsiteY2892" fmla="*/ 599594 h 2380521"/>
              <a:gd name="connsiteX2893" fmla="*/ 3855186 w 8023328"/>
              <a:gd name="connsiteY2893" fmla="*/ 584805 h 2380521"/>
              <a:gd name="connsiteX2894" fmla="*/ 3869042 w 8023328"/>
              <a:gd name="connsiteY2894" fmla="*/ 570017 h 2380521"/>
              <a:gd name="connsiteX2895" fmla="*/ 3796752 w 8023328"/>
              <a:gd name="connsiteY2895" fmla="*/ 570017 h 2380521"/>
              <a:gd name="connsiteX2896" fmla="*/ 3810608 w 8023328"/>
              <a:gd name="connsiteY2896" fmla="*/ 584805 h 2380521"/>
              <a:gd name="connsiteX2897" fmla="*/ 3796752 w 8023328"/>
              <a:gd name="connsiteY2897" fmla="*/ 599594 h 2380521"/>
              <a:gd name="connsiteX2898" fmla="*/ 3784355 w 8023328"/>
              <a:gd name="connsiteY2898" fmla="*/ 584805 h 2380521"/>
              <a:gd name="connsiteX2899" fmla="*/ 3796752 w 8023328"/>
              <a:gd name="connsiteY2899" fmla="*/ 570017 h 2380521"/>
              <a:gd name="connsiteX2900" fmla="*/ 3725922 w 8023328"/>
              <a:gd name="connsiteY2900" fmla="*/ 570017 h 2380521"/>
              <a:gd name="connsiteX2901" fmla="*/ 3739778 w 8023328"/>
              <a:gd name="connsiteY2901" fmla="*/ 584805 h 2380521"/>
              <a:gd name="connsiteX2902" fmla="*/ 3725922 w 8023328"/>
              <a:gd name="connsiteY2902" fmla="*/ 599594 h 2380521"/>
              <a:gd name="connsiteX2903" fmla="*/ 3713525 w 8023328"/>
              <a:gd name="connsiteY2903" fmla="*/ 584805 h 2380521"/>
              <a:gd name="connsiteX2904" fmla="*/ 3725922 w 8023328"/>
              <a:gd name="connsiteY2904" fmla="*/ 570017 h 2380521"/>
              <a:gd name="connsiteX2905" fmla="*/ 3655091 w 8023328"/>
              <a:gd name="connsiteY2905" fmla="*/ 570017 h 2380521"/>
              <a:gd name="connsiteX2906" fmla="*/ 3668947 w 8023328"/>
              <a:gd name="connsiteY2906" fmla="*/ 582414 h 2380521"/>
              <a:gd name="connsiteX2907" fmla="*/ 3655091 w 8023328"/>
              <a:gd name="connsiteY2907" fmla="*/ 596271 h 2380521"/>
              <a:gd name="connsiteX2908" fmla="*/ 3642694 w 8023328"/>
              <a:gd name="connsiteY2908" fmla="*/ 582414 h 2380521"/>
              <a:gd name="connsiteX2909" fmla="*/ 3655091 w 8023328"/>
              <a:gd name="connsiteY2909" fmla="*/ 570017 h 2380521"/>
              <a:gd name="connsiteX2910" fmla="*/ 3583280 w 8023328"/>
              <a:gd name="connsiteY2910" fmla="*/ 570017 h 2380521"/>
              <a:gd name="connsiteX2911" fmla="*/ 3598069 w 8023328"/>
              <a:gd name="connsiteY2911" fmla="*/ 582414 h 2380521"/>
              <a:gd name="connsiteX2912" fmla="*/ 3583280 w 8023328"/>
              <a:gd name="connsiteY2912" fmla="*/ 596271 h 2380521"/>
              <a:gd name="connsiteX2913" fmla="*/ 3568491 w 8023328"/>
              <a:gd name="connsiteY2913" fmla="*/ 582414 h 2380521"/>
              <a:gd name="connsiteX2914" fmla="*/ 3583280 w 8023328"/>
              <a:gd name="connsiteY2914" fmla="*/ 570017 h 2380521"/>
              <a:gd name="connsiteX2915" fmla="*/ 3512449 w 8023328"/>
              <a:gd name="connsiteY2915" fmla="*/ 570017 h 2380521"/>
              <a:gd name="connsiteX2916" fmla="*/ 3527237 w 8023328"/>
              <a:gd name="connsiteY2916" fmla="*/ 582414 h 2380521"/>
              <a:gd name="connsiteX2917" fmla="*/ 3512449 w 8023328"/>
              <a:gd name="connsiteY2917" fmla="*/ 596271 h 2380521"/>
              <a:gd name="connsiteX2918" fmla="*/ 3497661 w 8023328"/>
              <a:gd name="connsiteY2918" fmla="*/ 582414 h 2380521"/>
              <a:gd name="connsiteX2919" fmla="*/ 3512449 w 8023328"/>
              <a:gd name="connsiteY2919" fmla="*/ 570017 h 2380521"/>
              <a:gd name="connsiteX2920" fmla="*/ 3441619 w 8023328"/>
              <a:gd name="connsiteY2920" fmla="*/ 570017 h 2380521"/>
              <a:gd name="connsiteX2921" fmla="*/ 3456408 w 8023328"/>
              <a:gd name="connsiteY2921" fmla="*/ 582414 h 2380521"/>
              <a:gd name="connsiteX2922" fmla="*/ 3441619 w 8023328"/>
              <a:gd name="connsiteY2922" fmla="*/ 596271 h 2380521"/>
              <a:gd name="connsiteX2923" fmla="*/ 3426830 w 8023328"/>
              <a:gd name="connsiteY2923" fmla="*/ 582414 h 2380521"/>
              <a:gd name="connsiteX2924" fmla="*/ 3441619 w 8023328"/>
              <a:gd name="connsiteY2924" fmla="*/ 570017 h 2380521"/>
              <a:gd name="connsiteX2925" fmla="*/ 3369857 w 8023328"/>
              <a:gd name="connsiteY2925" fmla="*/ 570017 h 2380521"/>
              <a:gd name="connsiteX2926" fmla="*/ 3382254 w 8023328"/>
              <a:gd name="connsiteY2926" fmla="*/ 582414 h 2380521"/>
              <a:gd name="connsiteX2927" fmla="*/ 3369857 w 8023328"/>
              <a:gd name="connsiteY2927" fmla="*/ 596271 h 2380521"/>
              <a:gd name="connsiteX2928" fmla="*/ 3356001 w 8023328"/>
              <a:gd name="connsiteY2928" fmla="*/ 582414 h 2380521"/>
              <a:gd name="connsiteX2929" fmla="*/ 3369857 w 8023328"/>
              <a:gd name="connsiteY2929" fmla="*/ 570017 h 2380521"/>
              <a:gd name="connsiteX2930" fmla="*/ 3299091 w 8023328"/>
              <a:gd name="connsiteY2930" fmla="*/ 570017 h 2380521"/>
              <a:gd name="connsiteX2931" fmla="*/ 3311491 w 8023328"/>
              <a:gd name="connsiteY2931" fmla="*/ 582414 h 2380521"/>
              <a:gd name="connsiteX2932" fmla="*/ 3299091 w 8023328"/>
              <a:gd name="connsiteY2932" fmla="*/ 596271 h 2380521"/>
              <a:gd name="connsiteX2933" fmla="*/ 3285240 w 8023328"/>
              <a:gd name="connsiteY2933" fmla="*/ 582414 h 2380521"/>
              <a:gd name="connsiteX2934" fmla="*/ 3299091 w 8023328"/>
              <a:gd name="connsiteY2934" fmla="*/ 570017 h 2380521"/>
              <a:gd name="connsiteX2935" fmla="*/ 3226803 w 8023328"/>
              <a:gd name="connsiteY2935" fmla="*/ 570017 h 2380521"/>
              <a:gd name="connsiteX2936" fmla="*/ 3240660 w 8023328"/>
              <a:gd name="connsiteY2936" fmla="*/ 582414 h 2380521"/>
              <a:gd name="connsiteX2937" fmla="*/ 3226803 w 8023328"/>
              <a:gd name="connsiteY2937" fmla="*/ 596271 h 2380521"/>
              <a:gd name="connsiteX2938" fmla="*/ 3214406 w 8023328"/>
              <a:gd name="connsiteY2938" fmla="*/ 582414 h 2380521"/>
              <a:gd name="connsiteX2939" fmla="*/ 3226803 w 8023328"/>
              <a:gd name="connsiteY2939" fmla="*/ 570017 h 2380521"/>
              <a:gd name="connsiteX2940" fmla="*/ 3152600 w 8023328"/>
              <a:gd name="connsiteY2940" fmla="*/ 570017 h 2380521"/>
              <a:gd name="connsiteX2941" fmla="*/ 3166454 w 8023328"/>
              <a:gd name="connsiteY2941" fmla="*/ 582414 h 2380521"/>
              <a:gd name="connsiteX2942" fmla="*/ 3152600 w 8023328"/>
              <a:gd name="connsiteY2942" fmla="*/ 596271 h 2380521"/>
              <a:gd name="connsiteX2943" fmla="*/ 3140203 w 8023328"/>
              <a:gd name="connsiteY2943" fmla="*/ 582414 h 2380521"/>
              <a:gd name="connsiteX2944" fmla="*/ 3152600 w 8023328"/>
              <a:gd name="connsiteY2944" fmla="*/ 570017 h 2380521"/>
              <a:gd name="connsiteX2945" fmla="*/ 3081770 w 8023328"/>
              <a:gd name="connsiteY2945" fmla="*/ 570017 h 2380521"/>
              <a:gd name="connsiteX2946" fmla="*/ 3095622 w 8023328"/>
              <a:gd name="connsiteY2946" fmla="*/ 582414 h 2380521"/>
              <a:gd name="connsiteX2947" fmla="*/ 3081770 w 8023328"/>
              <a:gd name="connsiteY2947" fmla="*/ 596271 h 2380521"/>
              <a:gd name="connsiteX2948" fmla="*/ 3069369 w 8023328"/>
              <a:gd name="connsiteY2948" fmla="*/ 582414 h 2380521"/>
              <a:gd name="connsiteX2949" fmla="*/ 3081770 w 8023328"/>
              <a:gd name="connsiteY2949" fmla="*/ 570017 h 2380521"/>
              <a:gd name="connsiteX2950" fmla="*/ 3013712 w 8023328"/>
              <a:gd name="connsiteY2950" fmla="*/ 570017 h 2380521"/>
              <a:gd name="connsiteX2951" fmla="*/ 3028132 w 8023328"/>
              <a:gd name="connsiteY2951" fmla="*/ 582414 h 2380521"/>
              <a:gd name="connsiteX2952" fmla="*/ 3013712 w 8023328"/>
              <a:gd name="connsiteY2952" fmla="*/ 596271 h 2380521"/>
              <a:gd name="connsiteX2953" fmla="*/ 2998537 w 8023328"/>
              <a:gd name="connsiteY2953" fmla="*/ 582414 h 2380521"/>
              <a:gd name="connsiteX2954" fmla="*/ 3013712 w 8023328"/>
              <a:gd name="connsiteY2954" fmla="*/ 570017 h 2380521"/>
              <a:gd name="connsiteX2955" fmla="*/ 2942491 w 8023328"/>
              <a:gd name="connsiteY2955" fmla="*/ 570017 h 2380521"/>
              <a:gd name="connsiteX2956" fmla="*/ 2957285 w 8023328"/>
              <a:gd name="connsiteY2956" fmla="*/ 582414 h 2380521"/>
              <a:gd name="connsiteX2957" fmla="*/ 2942491 w 8023328"/>
              <a:gd name="connsiteY2957" fmla="*/ 596271 h 2380521"/>
              <a:gd name="connsiteX2958" fmla="*/ 2927705 w 8023328"/>
              <a:gd name="connsiteY2958" fmla="*/ 582414 h 2380521"/>
              <a:gd name="connsiteX2959" fmla="*/ 2942491 w 8023328"/>
              <a:gd name="connsiteY2959" fmla="*/ 570017 h 2380521"/>
              <a:gd name="connsiteX2960" fmla="*/ 2868288 w 8023328"/>
              <a:gd name="connsiteY2960" fmla="*/ 570017 h 2380521"/>
              <a:gd name="connsiteX2961" fmla="*/ 2883082 w 8023328"/>
              <a:gd name="connsiteY2961" fmla="*/ 582414 h 2380521"/>
              <a:gd name="connsiteX2962" fmla="*/ 2868288 w 8023328"/>
              <a:gd name="connsiteY2962" fmla="*/ 596271 h 2380521"/>
              <a:gd name="connsiteX2963" fmla="*/ 2853502 w 8023328"/>
              <a:gd name="connsiteY2963" fmla="*/ 582414 h 2380521"/>
              <a:gd name="connsiteX2964" fmla="*/ 2868288 w 8023328"/>
              <a:gd name="connsiteY2964" fmla="*/ 570017 h 2380521"/>
              <a:gd name="connsiteX2965" fmla="*/ 2796532 w 8023328"/>
              <a:gd name="connsiteY2965" fmla="*/ 570017 h 2380521"/>
              <a:gd name="connsiteX2966" fmla="*/ 2808931 w 8023328"/>
              <a:gd name="connsiteY2966" fmla="*/ 582414 h 2380521"/>
              <a:gd name="connsiteX2967" fmla="*/ 2796532 w 8023328"/>
              <a:gd name="connsiteY2967" fmla="*/ 596271 h 2380521"/>
              <a:gd name="connsiteX2968" fmla="*/ 2782675 w 8023328"/>
              <a:gd name="connsiteY2968" fmla="*/ 582414 h 2380521"/>
              <a:gd name="connsiteX2969" fmla="*/ 2796532 w 8023328"/>
              <a:gd name="connsiteY2969" fmla="*/ 570017 h 2380521"/>
              <a:gd name="connsiteX2970" fmla="*/ 2725695 w 8023328"/>
              <a:gd name="connsiteY2970" fmla="*/ 570017 h 2380521"/>
              <a:gd name="connsiteX2971" fmla="*/ 2738097 w 8023328"/>
              <a:gd name="connsiteY2971" fmla="*/ 582414 h 2380521"/>
              <a:gd name="connsiteX2972" fmla="*/ 2725695 w 8023328"/>
              <a:gd name="connsiteY2972" fmla="*/ 596271 h 2380521"/>
              <a:gd name="connsiteX2973" fmla="*/ 2711843 w 8023328"/>
              <a:gd name="connsiteY2973" fmla="*/ 582414 h 2380521"/>
              <a:gd name="connsiteX2974" fmla="*/ 2725695 w 8023328"/>
              <a:gd name="connsiteY2974" fmla="*/ 570017 h 2380521"/>
              <a:gd name="connsiteX2975" fmla="*/ 2654867 w 8023328"/>
              <a:gd name="connsiteY2975" fmla="*/ 570017 h 2380521"/>
              <a:gd name="connsiteX2976" fmla="*/ 2667266 w 8023328"/>
              <a:gd name="connsiteY2976" fmla="*/ 582414 h 2380521"/>
              <a:gd name="connsiteX2977" fmla="*/ 2654867 w 8023328"/>
              <a:gd name="connsiteY2977" fmla="*/ 596271 h 2380521"/>
              <a:gd name="connsiteX2978" fmla="*/ 2641013 w 8023328"/>
              <a:gd name="connsiteY2978" fmla="*/ 582414 h 2380521"/>
              <a:gd name="connsiteX2979" fmla="*/ 2654867 w 8023328"/>
              <a:gd name="connsiteY2979" fmla="*/ 570017 h 2380521"/>
              <a:gd name="connsiteX2980" fmla="*/ 2582580 w 8023328"/>
              <a:gd name="connsiteY2980" fmla="*/ 570017 h 2380521"/>
              <a:gd name="connsiteX2981" fmla="*/ 2596435 w 8023328"/>
              <a:gd name="connsiteY2981" fmla="*/ 582414 h 2380521"/>
              <a:gd name="connsiteX2982" fmla="*/ 2582580 w 8023328"/>
              <a:gd name="connsiteY2982" fmla="*/ 596271 h 2380521"/>
              <a:gd name="connsiteX2983" fmla="*/ 2570184 w 8023328"/>
              <a:gd name="connsiteY2983" fmla="*/ 582414 h 2380521"/>
              <a:gd name="connsiteX2984" fmla="*/ 2582580 w 8023328"/>
              <a:gd name="connsiteY2984" fmla="*/ 570017 h 2380521"/>
              <a:gd name="connsiteX2985" fmla="*/ 2511026 w 8023328"/>
              <a:gd name="connsiteY2985" fmla="*/ 570017 h 2380521"/>
              <a:gd name="connsiteX2986" fmla="*/ 2525610 w 8023328"/>
              <a:gd name="connsiteY2986" fmla="*/ 582414 h 2380521"/>
              <a:gd name="connsiteX2987" fmla="*/ 2511026 w 8023328"/>
              <a:gd name="connsiteY2987" fmla="*/ 596271 h 2380521"/>
              <a:gd name="connsiteX2988" fmla="*/ 2499358 w 8023328"/>
              <a:gd name="connsiteY2988" fmla="*/ 582414 h 2380521"/>
              <a:gd name="connsiteX2989" fmla="*/ 2511026 w 8023328"/>
              <a:gd name="connsiteY2989" fmla="*/ 570017 h 2380521"/>
              <a:gd name="connsiteX2990" fmla="*/ 2440921 w 8023328"/>
              <a:gd name="connsiteY2990" fmla="*/ 570017 h 2380521"/>
              <a:gd name="connsiteX2991" fmla="*/ 2454778 w 8023328"/>
              <a:gd name="connsiteY2991" fmla="*/ 582414 h 2380521"/>
              <a:gd name="connsiteX2992" fmla="*/ 2440921 w 8023328"/>
              <a:gd name="connsiteY2992" fmla="*/ 596271 h 2380521"/>
              <a:gd name="connsiteX2993" fmla="*/ 2428525 w 8023328"/>
              <a:gd name="connsiteY2993" fmla="*/ 582414 h 2380521"/>
              <a:gd name="connsiteX2994" fmla="*/ 2440921 w 8023328"/>
              <a:gd name="connsiteY2994" fmla="*/ 570017 h 2380521"/>
              <a:gd name="connsiteX2995" fmla="*/ 2369108 w 8023328"/>
              <a:gd name="connsiteY2995" fmla="*/ 570017 h 2380521"/>
              <a:gd name="connsiteX2996" fmla="*/ 2383896 w 8023328"/>
              <a:gd name="connsiteY2996" fmla="*/ 582414 h 2380521"/>
              <a:gd name="connsiteX2997" fmla="*/ 2369108 w 8023328"/>
              <a:gd name="connsiteY2997" fmla="*/ 596271 h 2380521"/>
              <a:gd name="connsiteX2998" fmla="*/ 2354319 w 8023328"/>
              <a:gd name="connsiteY2998" fmla="*/ 582414 h 2380521"/>
              <a:gd name="connsiteX2999" fmla="*/ 2369108 w 8023328"/>
              <a:gd name="connsiteY2999" fmla="*/ 570017 h 2380521"/>
              <a:gd name="connsiteX3000" fmla="*/ 2298275 w 8023328"/>
              <a:gd name="connsiteY3000" fmla="*/ 570017 h 2380521"/>
              <a:gd name="connsiteX3001" fmla="*/ 2313064 w 8023328"/>
              <a:gd name="connsiteY3001" fmla="*/ 582414 h 2380521"/>
              <a:gd name="connsiteX3002" fmla="*/ 2298275 w 8023328"/>
              <a:gd name="connsiteY3002" fmla="*/ 596271 h 2380521"/>
              <a:gd name="connsiteX3003" fmla="*/ 2283487 w 8023328"/>
              <a:gd name="connsiteY3003" fmla="*/ 582414 h 2380521"/>
              <a:gd name="connsiteX3004" fmla="*/ 2298275 w 8023328"/>
              <a:gd name="connsiteY3004" fmla="*/ 570017 h 2380521"/>
              <a:gd name="connsiteX3005" fmla="*/ 2226512 w 8023328"/>
              <a:gd name="connsiteY3005" fmla="*/ 570017 h 2380521"/>
              <a:gd name="connsiteX3006" fmla="*/ 2238911 w 8023328"/>
              <a:gd name="connsiteY3006" fmla="*/ 582414 h 2380521"/>
              <a:gd name="connsiteX3007" fmla="*/ 2226512 w 8023328"/>
              <a:gd name="connsiteY3007" fmla="*/ 596271 h 2380521"/>
              <a:gd name="connsiteX3008" fmla="*/ 2212655 w 8023328"/>
              <a:gd name="connsiteY3008" fmla="*/ 582414 h 2380521"/>
              <a:gd name="connsiteX3009" fmla="*/ 2226512 w 8023328"/>
              <a:gd name="connsiteY3009" fmla="*/ 570017 h 2380521"/>
              <a:gd name="connsiteX3010" fmla="*/ 2155680 w 8023328"/>
              <a:gd name="connsiteY3010" fmla="*/ 570017 h 2380521"/>
              <a:gd name="connsiteX3011" fmla="*/ 2168079 w 8023328"/>
              <a:gd name="connsiteY3011" fmla="*/ 582414 h 2380521"/>
              <a:gd name="connsiteX3012" fmla="*/ 2155680 w 8023328"/>
              <a:gd name="connsiteY3012" fmla="*/ 596271 h 2380521"/>
              <a:gd name="connsiteX3013" fmla="*/ 2141823 w 8023328"/>
              <a:gd name="connsiteY3013" fmla="*/ 582414 h 2380521"/>
              <a:gd name="connsiteX3014" fmla="*/ 2155680 w 8023328"/>
              <a:gd name="connsiteY3014" fmla="*/ 570017 h 2380521"/>
              <a:gd name="connsiteX3015" fmla="*/ 2084846 w 8023328"/>
              <a:gd name="connsiteY3015" fmla="*/ 570017 h 2380521"/>
              <a:gd name="connsiteX3016" fmla="*/ 2097246 w 8023328"/>
              <a:gd name="connsiteY3016" fmla="*/ 582414 h 2380521"/>
              <a:gd name="connsiteX3017" fmla="*/ 2084846 w 8023328"/>
              <a:gd name="connsiteY3017" fmla="*/ 596271 h 2380521"/>
              <a:gd name="connsiteX3018" fmla="*/ 2070989 w 8023328"/>
              <a:gd name="connsiteY3018" fmla="*/ 582414 h 2380521"/>
              <a:gd name="connsiteX3019" fmla="*/ 2084846 w 8023328"/>
              <a:gd name="connsiteY3019" fmla="*/ 570017 h 2380521"/>
              <a:gd name="connsiteX3020" fmla="*/ 2011831 w 8023328"/>
              <a:gd name="connsiteY3020" fmla="*/ 570017 h 2380521"/>
              <a:gd name="connsiteX3021" fmla="*/ 2026416 w 8023328"/>
              <a:gd name="connsiteY3021" fmla="*/ 582414 h 2380521"/>
              <a:gd name="connsiteX3022" fmla="*/ 2011831 w 8023328"/>
              <a:gd name="connsiteY3022" fmla="*/ 596271 h 2380521"/>
              <a:gd name="connsiteX3023" fmla="*/ 2000163 w 8023328"/>
              <a:gd name="connsiteY3023" fmla="*/ 582414 h 2380521"/>
              <a:gd name="connsiteX3024" fmla="*/ 2011831 w 8023328"/>
              <a:gd name="connsiteY3024" fmla="*/ 570017 h 2380521"/>
              <a:gd name="connsiteX3025" fmla="*/ 1938359 w 8023328"/>
              <a:gd name="connsiteY3025" fmla="*/ 570017 h 2380521"/>
              <a:gd name="connsiteX3026" fmla="*/ 1952216 w 8023328"/>
              <a:gd name="connsiteY3026" fmla="*/ 583873 h 2380521"/>
              <a:gd name="connsiteX3027" fmla="*/ 1938359 w 8023328"/>
              <a:gd name="connsiteY3027" fmla="*/ 596271 h 2380521"/>
              <a:gd name="connsiteX3028" fmla="*/ 1925962 w 8023328"/>
              <a:gd name="connsiteY3028" fmla="*/ 583873 h 2380521"/>
              <a:gd name="connsiteX3029" fmla="*/ 1938359 w 8023328"/>
              <a:gd name="connsiteY3029" fmla="*/ 570017 h 2380521"/>
              <a:gd name="connsiteX3030" fmla="*/ 1867522 w 8023328"/>
              <a:gd name="connsiteY3030" fmla="*/ 570017 h 2380521"/>
              <a:gd name="connsiteX3031" fmla="*/ 1881382 w 8023328"/>
              <a:gd name="connsiteY3031" fmla="*/ 583873 h 2380521"/>
              <a:gd name="connsiteX3032" fmla="*/ 1867522 w 8023328"/>
              <a:gd name="connsiteY3032" fmla="*/ 596271 h 2380521"/>
              <a:gd name="connsiteX3033" fmla="*/ 1855124 w 8023328"/>
              <a:gd name="connsiteY3033" fmla="*/ 583873 h 2380521"/>
              <a:gd name="connsiteX3034" fmla="*/ 1867522 w 8023328"/>
              <a:gd name="connsiteY3034" fmla="*/ 570017 h 2380521"/>
              <a:gd name="connsiteX3035" fmla="*/ 1799082 w 8023328"/>
              <a:gd name="connsiteY3035" fmla="*/ 570017 h 2380521"/>
              <a:gd name="connsiteX3036" fmla="*/ 1813871 w 8023328"/>
              <a:gd name="connsiteY3036" fmla="*/ 583873 h 2380521"/>
              <a:gd name="connsiteX3037" fmla="*/ 1799082 w 8023328"/>
              <a:gd name="connsiteY3037" fmla="*/ 596271 h 2380521"/>
              <a:gd name="connsiteX3038" fmla="*/ 1784295 w 8023328"/>
              <a:gd name="connsiteY3038" fmla="*/ 583873 h 2380521"/>
              <a:gd name="connsiteX3039" fmla="*/ 1799082 w 8023328"/>
              <a:gd name="connsiteY3039" fmla="*/ 570017 h 2380521"/>
              <a:gd name="connsiteX3040" fmla="*/ 1728257 w 8023328"/>
              <a:gd name="connsiteY3040" fmla="*/ 570017 h 2380521"/>
              <a:gd name="connsiteX3041" fmla="*/ 1743046 w 8023328"/>
              <a:gd name="connsiteY3041" fmla="*/ 583873 h 2380521"/>
              <a:gd name="connsiteX3042" fmla="*/ 1728257 w 8023328"/>
              <a:gd name="connsiteY3042" fmla="*/ 596271 h 2380521"/>
              <a:gd name="connsiteX3043" fmla="*/ 1713467 w 8023328"/>
              <a:gd name="connsiteY3043" fmla="*/ 583873 h 2380521"/>
              <a:gd name="connsiteX3044" fmla="*/ 1728257 w 8023328"/>
              <a:gd name="connsiteY3044" fmla="*/ 570017 h 2380521"/>
              <a:gd name="connsiteX3045" fmla="*/ 1657426 w 8023328"/>
              <a:gd name="connsiteY3045" fmla="*/ 570017 h 2380521"/>
              <a:gd name="connsiteX3046" fmla="*/ 1672218 w 8023328"/>
              <a:gd name="connsiteY3046" fmla="*/ 583873 h 2380521"/>
              <a:gd name="connsiteX3047" fmla="*/ 1657426 w 8023328"/>
              <a:gd name="connsiteY3047" fmla="*/ 596271 h 2380521"/>
              <a:gd name="connsiteX3048" fmla="*/ 1642647 w 8023328"/>
              <a:gd name="connsiteY3048" fmla="*/ 583873 h 2380521"/>
              <a:gd name="connsiteX3049" fmla="*/ 1657426 w 8023328"/>
              <a:gd name="connsiteY3049" fmla="*/ 570017 h 2380521"/>
              <a:gd name="connsiteX3050" fmla="*/ 1582294 w 8023328"/>
              <a:gd name="connsiteY3050" fmla="*/ 570017 h 2380521"/>
              <a:gd name="connsiteX3051" fmla="*/ 1594694 w 8023328"/>
              <a:gd name="connsiteY3051" fmla="*/ 583873 h 2380521"/>
              <a:gd name="connsiteX3052" fmla="*/ 1582294 w 8023328"/>
              <a:gd name="connsiteY3052" fmla="*/ 596271 h 2380521"/>
              <a:gd name="connsiteX3053" fmla="*/ 1568438 w 8023328"/>
              <a:gd name="connsiteY3053" fmla="*/ 583873 h 2380521"/>
              <a:gd name="connsiteX3054" fmla="*/ 1582294 w 8023328"/>
              <a:gd name="connsiteY3054" fmla="*/ 570017 h 2380521"/>
              <a:gd name="connsiteX3055" fmla="*/ 1512190 w 8023328"/>
              <a:gd name="connsiteY3055" fmla="*/ 570017 h 2380521"/>
              <a:gd name="connsiteX3056" fmla="*/ 1523859 w 8023328"/>
              <a:gd name="connsiteY3056" fmla="*/ 583873 h 2380521"/>
              <a:gd name="connsiteX3057" fmla="*/ 1512190 w 8023328"/>
              <a:gd name="connsiteY3057" fmla="*/ 596271 h 2380521"/>
              <a:gd name="connsiteX3058" fmla="*/ 1497607 w 8023328"/>
              <a:gd name="connsiteY3058" fmla="*/ 583873 h 2380521"/>
              <a:gd name="connsiteX3059" fmla="*/ 1512190 w 8023328"/>
              <a:gd name="connsiteY3059" fmla="*/ 570017 h 2380521"/>
              <a:gd name="connsiteX3060" fmla="*/ 1440623 w 8023328"/>
              <a:gd name="connsiteY3060" fmla="*/ 570017 h 2380521"/>
              <a:gd name="connsiteX3061" fmla="*/ 1453020 w 8023328"/>
              <a:gd name="connsiteY3061" fmla="*/ 583873 h 2380521"/>
              <a:gd name="connsiteX3062" fmla="*/ 1440623 w 8023328"/>
              <a:gd name="connsiteY3062" fmla="*/ 596271 h 2380521"/>
              <a:gd name="connsiteX3063" fmla="*/ 1426771 w 8023328"/>
              <a:gd name="connsiteY3063" fmla="*/ 583873 h 2380521"/>
              <a:gd name="connsiteX3064" fmla="*/ 1440623 w 8023328"/>
              <a:gd name="connsiteY3064" fmla="*/ 570017 h 2380521"/>
              <a:gd name="connsiteX3065" fmla="*/ 1368341 w 8023328"/>
              <a:gd name="connsiteY3065" fmla="*/ 570017 h 2380521"/>
              <a:gd name="connsiteX3066" fmla="*/ 1382194 w 8023328"/>
              <a:gd name="connsiteY3066" fmla="*/ 583873 h 2380521"/>
              <a:gd name="connsiteX3067" fmla="*/ 1368341 w 8023328"/>
              <a:gd name="connsiteY3067" fmla="*/ 596271 h 2380521"/>
              <a:gd name="connsiteX3068" fmla="*/ 1355945 w 8023328"/>
              <a:gd name="connsiteY3068" fmla="*/ 583873 h 2380521"/>
              <a:gd name="connsiteX3069" fmla="*/ 1368341 w 8023328"/>
              <a:gd name="connsiteY3069" fmla="*/ 570017 h 2380521"/>
              <a:gd name="connsiteX3070" fmla="*/ 1297515 w 8023328"/>
              <a:gd name="connsiteY3070" fmla="*/ 570017 h 2380521"/>
              <a:gd name="connsiteX3071" fmla="*/ 1311369 w 8023328"/>
              <a:gd name="connsiteY3071" fmla="*/ 583873 h 2380521"/>
              <a:gd name="connsiteX3072" fmla="*/ 1297515 w 8023328"/>
              <a:gd name="connsiteY3072" fmla="*/ 596271 h 2380521"/>
              <a:gd name="connsiteX3073" fmla="*/ 1285116 w 8023328"/>
              <a:gd name="connsiteY3073" fmla="*/ 583873 h 2380521"/>
              <a:gd name="connsiteX3074" fmla="*/ 1297515 w 8023328"/>
              <a:gd name="connsiteY3074" fmla="*/ 570017 h 2380521"/>
              <a:gd name="connsiteX3075" fmla="*/ 1226680 w 8023328"/>
              <a:gd name="connsiteY3075" fmla="*/ 570017 h 2380521"/>
              <a:gd name="connsiteX3076" fmla="*/ 1240537 w 8023328"/>
              <a:gd name="connsiteY3076" fmla="*/ 583873 h 2380521"/>
              <a:gd name="connsiteX3077" fmla="*/ 1226680 w 8023328"/>
              <a:gd name="connsiteY3077" fmla="*/ 596271 h 2380521"/>
              <a:gd name="connsiteX3078" fmla="*/ 1214296 w 8023328"/>
              <a:gd name="connsiteY3078" fmla="*/ 583873 h 2380521"/>
              <a:gd name="connsiteX3079" fmla="*/ 1226680 w 8023328"/>
              <a:gd name="connsiteY3079" fmla="*/ 570017 h 2380521"/>
              <a:gd name="connsiteX3080" fmla="*/ 1154879 w 8023328"/>
              <a:gd name="connsiteY3080" fmla="*/ 570017 h 2380521"/>
              <a:gd name="connsiteX3081" fmla="*/ 1169669 w 8023328"/>
              <a:gd name="connsiteY3081" fmla="*/ 583873 h 2380521"/>
              <a:gd name="connsiteX3082" fmla="*/ 1154879 w 8023328"/>
              <a:gd name="connsiteY3082" fmla="*/ 596271 h 2380521"/>
              <a:gd name="connsiteX3083" fmla="*/ 1140090 w 8023328"/>
              <a:gd name="connsiteY3083" fmla="*/ 583873 h 2380521"/>
              <a:gd name="connsiteX3084" fmla="*/ 1154879 w 8023328"/>
              <a:gd name="connsiteY3084" fmla="*/ 570017 h 2380521"/>
              <a:gd name="connsiteX3085" fmla="*/ 1084053 w 8023328"/>
              <a:gd name="connsiteY3085" fmla="*/ 570017 h 2380521"/>
              <a:gd name="connsiteX3086" fmla="*/ 1098840 w 8023328"/>
              <a:gd name="connsiteY3086" fmla="*/ 583873 h 2380521"/>
              <a:gd name="connsiteX3087" fmla="*/ 1084053 w 8023328"/>
              <a:gd name="connsiteY3087" fmla="*/ 596271 h 2380521"/>
              <a:gd name="connsiteX3088" fmla="*/ 1069263 w 8023328"/>
              <a:gd name="connsiteY3088" fmla="*/ 583873 h 2380521"/>
              <a:gd name="connsiteX3089" fmla="*/ 1084053 w 8023328"/>
              <a:gd name="connsiteY3089" fmla="*/ 570017 h 2380521"/>
              <a:gd name="connsiteX3090" fmla="*/ 1013010 w 8023328"/>
              <a:gd name="connsiteY3090" fmla="*/ 570017 h 2380521"/>
              <a:gd name="connsiteX3091" fmla="*/ 1024682 w 8023328"/>
              <a:gd name="connsiteY3091" fmla="*/ 583873 h 2380521"/>
              <a:gd name="connsiteX3092" fmla="*/ 1013010 w 8023328"/>
              <a:gd name="connsiteY3092" fmla="*/ 596271 h 2380521"/>
              <a:gd name="connsiteX3093" fmla="*/ 998433 w 8023328"/>
              <a:gd name="connsiteY3093" fmla="*/ 583873 h 2380521"/>
              <a:gd name="connsiteX3094" fmla="*/ 1013010 w 8023328"/>
              <a:gd name="connsiteY3094" fmla="*/ 570017 h 2380521"/>
              <a:gd name="connsiteX3095" fmla="*/ 941458 w 8023328"/>
              <a:gd name="connsiteY3095" fmla="*/ 570017 h 2380521"/>
              <a:gd name="connsiteX3096" fmla="*/ 953857 w 8023328"/>
              <a:gd name="connsiteY3096" fmla="*/ 583873 h 2380521"/>
              <a:gd name="connsiteX3097" fmla="*/ 941458 w 8023328"/>
              <a:gd name="connsiteY3097" fmla="*/ 596271 h 2380521"/>
              <a:gd name="connsiteX3098" fmla="*/ 927601 w 8023328"/>
              <a:gd name="connsiteY3098" fmla="*/ 583873 h 2380521"/>
              <a:gd name="connsiteX3099" fmla="*/ 941458 w 8023328"/>
              <a:gd name="connsiteY3099" fmla="*/ 570017 h 2380521"/>
              <a:gd name="connsiteX3100" fmla="*/ 870626 w 8023328"/>
              <a:gd name="connsiteY3100" fmla="*/ 570017 h 2380521"/>
              <a:gd name="connsiteX3101" fmla="*/ 883027 w 8023328"/>
              <a:gd name="connsiteY3101" fmla="*/ 583873 h 2380521"/>
              <a:gd name="connsiteX3102" fmla="*/ 870626 w 8023328"/>
              <a:gd name="connsiteY3102" fmla="*/ 596271 h 2380521"/>
              <a:gd name="connsiteX3103" fmla="*/ 856772 w 8023328"/>
              <a:gd name="connsiteY3103" fmla="*/ 583873 h 2380521"/>
              <a:gd name="connsiteX3104" fmla="*/ 870626 w 8023328"/>
              <a:gd name="connsiteY3104" fmla="*/ 570017 h 2380521"/>
              <a:gd name="connsiteX3105" fmla="*/ 798340 w 8023328"/>
              <a:gd name="connsiteY3105" fmla="*/ 570017 h 2380521"/>
              <a:gd name="connsiteX3106" fmla="*/ 812193 w 8023328"/>
              <a:gd name="connsiteY3106" fmla="*/ 583873 h 2380521"/>
              <a:gd name="connsiteX3107" fmla="*/ 798340 w 8023328"/>
              <a:gd name="connsiteY3107" fmla="*/ 596271 h 2380521"/>
              <a:gd name="connsiteX3108" fmla="*/ 785941 w 8023328"/>
              <a:gd name="connsiteY3108" fmla="*/ 583873 h 2380521"/>
              <a:gd name="connsiteX3109" fmla="*/ 798340 w 8023328"/>
              <a:gd name="connsiteY3109" fmla="*/ 570017 h 2380521"/>
              <a:gd name="connsiteX3110" fmla="*/ 724135 w 8023328"/>
              <a:gd name="connsiteY3110" fmla="*/ 570017 h 2380521"/>
              <a:gd name="connsiteX3111" fmla="*/ 737991 w 8023328"/>
              <a:gd name="connsiteY3111" fmla="*/ 583873 h 2380521"/>
              <a:gd name="connsiteX3112" fmla="*/ 724135 w 8023328"/>
              <a:gd name="connsiteY3112" fmla="*/ 596271 h 2380521"/>
              <a:gd name="connsiteX3113" fmla="*/ 711737 w 8023328"/>
              <a:gd name="connsiteY3113" fmla="*/ 583873 h 2380521"/>
              <a:gd name="connsiteX3114" fmla="*/ 724135 w 8023328"/>
              <a:gd name="connsiteY3114" fmla="*/ 570017 h 2380521"/>
              <a:gd name="connsiteX3115" fmla="*/ 653306 w 8023328"/>
              <a:gd name="connsiteY3115" fmla="*/ 570017 h 2380521"/>
              <a:gd name="connsiteX3116" fmla="*/ 667161 w 8023328"/>
              <a:gd name="connsiteY3116" fmla="*/ 583873 h 2380521"/>
              <a:gd name="connsiteX3117" fmla="*/ 653306 w 8023328"/>
              <a:gd name="connsiteY3117" fmla="*/ 596271 h 2380521"/>
              <a:gd name="connsiteX3118" fmla="*/ 640910 w 8023328"/>
              <a:gd name="connsiteY3118" fmla="*/ 583873 h 2380521"/>
              <a:gd name="connsiteX3119" fmla="*/ 653306 w 8023328"/>
              <a:gd name="connsiteY3119" fmla="*/ 570017 h 2380521"/>
              <a:gd name="connsiteX3120" fmla="*/ 584865 w 8023328"/>
              <a:gd name="connsiteY3120" fmla="*/ 570017 h 2380521"/>
              <a:gd name="connsiteX3121" fmla="*/ 599654 w 8023328"/>
              <a:gd name="connsiteY3121" fmla="*/ 583873 h 2380521"/>
              <a:gd name="connsiteX3122" fmla="*/ 584865 w 8023328"/>
              <a:gd name="connsiteY3122" fmla="*/ 596271 h 2380521"/>
              <a:gd name="connsiteX3123" fmla="*/ 570076 w 8023328"/>
              <a:gd name="connsiteY3123" fmla="*/ 583873 h 2380521"/>
              <a:gd name="connsiteX3124" fmla="*/ 584865 w 8023328"/>
              <a:gd name="connsiteY3124" fmla="*/ 570017 h 2380521"/>
              <a:gd name="connsiteX3125" fmla="*/ 513668 w 8023328"/>
              <a:gd name="connsiteY3125" fmla="*/ 570017 h 2380521"/>
              <a:gd name="connsiteX3126" fmla="*/ 528846 w 8023328"/>
              <a:gd name="connsiteY3126" fmla="*/ 583873 h 2380521"/>
              <a:gd name="connsiteX3127" fmla="*/ 513668 w 8023328"/>
              <a:gd name="connsiteY3127" fmla="*/ 596271 h 2380521"/>
              <a:gd name="connsiteX3128" fmla="*/ 499248 w 8023328"/>
              <a:gd name="connsiteY3128" fmla="*/ 583873 h 2380521"/>
              <a:gd name="connsiteX3129" fmla="*/ 513668 w 8023328"/>
              <a:gd name="connsiteY3129" fmla="*/ 570017 h 2380521"/>
              <a:gd name="connsiteX3130" fmla="*/ 439833 w 8023328"/>
              <a:gd name="connsiteY3130" fmla="*/ 570017 h 2380521"/>
              <a:gd name="connsiteX3131" fmla="*/ 454623 w 8023328"/>
              <a:gd name="connsiteY3131" fmla="*/ 583873 h 2380521"/>
              <a:gd name="connsiteX3132" fmla="*/ 439833 w 8023328"/>
              <a:gd name="connsiteY3132" fmla="*/ 596271 h 2380521"/>
              <a:gd name="connsiteX3133" fmla="*/ 425044 w 8023328"/>
              <a:gd name="connsiteY3133" fmla="*/ 583873 h 2380521"/>
              <a:gd name="connsiteX3134" fmla="*/ 439833 w 8023328"/>
              <a:gd name="connsiteY3134" fmla="*/ 570017 h 2380521"/>
              <a:gd name="connsiteX3135" fmla="*/ 368072 w 8023328"/>
              <a:gd name="connsiteY3135" fmla="*/ 570017 h 2380521"/>
              <a:gd name="connsiteX3136" fmla="*/ 380467 w 8023328"/>
              <a:gd name="connsiteY3136" fmla="*/ 583873 h 2380521"/>
              <a:gd name="connsiteX3137" fmla="*/ 368072 w 8023328"/>
              <a:gd name="connsiteY3137" fmla="*/ 596271 h 2380521"/>
              <a:gd name="connsiteX3138" fmla="*/ 354211 w 8023328"/>
              <a:gd name="connsiteY3138" fmla="*/ 583873 h 2380521"/>
              <a:gd name="connsiteX3139" fmla="*/ 368072 w 8023328"/>
              <a:gd name="connsiteY3139" fmla="*/ 570017 h 2380521"/>
              <a:gd name="connsiteX3140" fmla="*/ 3081772 w 8023328"/>
              <a:gd name="connsiteY3140" fmla="*/ 499186 h 2380521"/>
              <a:gd name="connsiteX3141" fmla="*/ 3095622 w 8023328"/>
              <a:gd name="connsiteY3141" fmla="*/ 511583 h 2380521"/>
              <a:gd name="connsiteX3142" fmla="*/ 3081772 w 8023328"/>
              <a:gd name="connsiteY3142" fmla="*/ 525440 h 2380521"/>
              <a:gd name="connsiteX3143" fmla="*/ 3069372 w 8023328"/>
              <a:gd name="connsiteY3143" fmla="*/ 511583 h 2380521"/>
              <a:gd name="connsiteX3144" fmla="*/ 3081772 w 8023328"/>
              <a:gd name="connsiteY3144" fmla="*/ 499186 h 2380521"/>
              <a:gd name="connsiteX3145" fmla="*/ 3013712 w 8023328"/>
              <a:gd name="connsiteY3145" fmla="*/ 499186 h 2380521"/>
              <a:gd name="connsiteX3146" fmla="*/ 3028135 w 8023328"/>
              <a:gd name="connsiteY3146" fmla="*/ 511583 h 2380521"/>
              <a:gd name="connsiteX3147" fmla="*/ 3013712 w 8023328"/>
              <a:gd name="connsiteY3147" fmla="*/ 525440 h 2380521"/>
              <a:gd name="connsiteX3148" fmla="*/ 2998539 w 8023328"/>
              <a:gd name="connsiteY3148" fmla="*/ 511583 h 2380521"/>
              <a:gd name="connsiteX3149" fmla="*/ 3013712 w 8023328"/>
              <a:gd name="connsiteY3149" fmla="*/ 499186 h 2380521"/>
              <a:gd name="connsiteX3150" fmla="*/ 2942491 w 8023328"/>
              <a:gd name="connsiteY3150" fmla="*/ 499186 h 2380521"/>
              <a:gd name="connsiteX3151" fmla="*/ 2957285 w 8023328"/>
              <a:gd name="connsiteY3151" fmla="*/ 511583 h 2380521"/>
              <a:gd name="connsiteX3152" fmla="*/ 2942491 w 8023328"/>
              <a:gd name="connsiteY3152" fmla="*/ 525440 h 2380521"/>
              <a:gd name="connsiteX3153" fmla="*/ 2927705 w 8023328"/>
              <a:gd name="connsiteY3153" fmla="*/ 511583 h 2380521"/>
              <a:gd name="connsiteX3154" fmla="*/ 2942491 w 8023328"/>
              <a:gd name="connsiteY3154" fmla="*/ 499186 h 2380521"/>
              <a:gd name="connsiteX3155" fmla="*/ 2868291 w 8023328"/>
              <a:gd name="connsiteY3155" fmla="*/ 499186 h 2380521"/>
              <a:gd name="connsiteX3156" fmla="*/ 2883082 w 8023328"/>
              <a:gd name="connsiteY3156" fmla="*/ 511583 h 2380521"/>
              <a:gd name="connsiteX3157" fmla="*/ 2868291 w 8023328"/>
              <a:gd name="connsiteY3157" fmla="*/ 525440 h 2380521"/>
              <a:gd name="connsiteX3158" fmla="*/ 2853502 w 8023328"/>
              <a:gd name="connsiteY3158" fmla="*/ 511583 h 2380521"/>
              <a:gd name="connsiteX3159" fmla="*/ 2868291 w 8023328"/>
              <a:gd name="connsiteY3159" fmla="*/ 499186 h 2380521"/>
              <a:gd name="connsiteX3160" fmla="*/ 2796533 w 8023328"/>
              <a:gd name="connsiteY3160" fmla="*/ 499186 h 2380521"/>
              <a:gd name="connsiteX3161" fmla="*/ 2808931 w 8023328"/>
              <a:gd name="connsiteY3161" fmla="*/ 511583 h 2380521"/>
              <a:gd name="connsiteX3162" fmla="*/ 2796533 w 8023328"/>
              <a:gd name="connsiteY3162" fmla="*/ 525440 h 2380521"/>
              <a:gd name="connsiteX3163" fmla="*/ 2782678 w 8023328"/>
              <a:gd name="connsiteY3163" fmla="*/ 511583 h 2380521"/>
              <a:gd name="connsiteX3164" fmla="*/ 2796533 w 8023328"/>
              <a:gd name="connsiteY3164" fmla="*/ 499186 h 2380521"/>
              <a:gd name="connsiteX3165" fmla="*/ 2725695 w 8023328"/>
              <a:gd name="connsiteY3165" fmla="*/ 499186 h 2380521"/>
              <a:gd name="connsiteX3166" fmla="*/ 2738097 w 8023328"/>
              <a:gd name="connsiteY3166" fmla="*/ 511583 h 2380521"/>
              <a:gd name="connsiteX3167" fmla="*/ 2725695 w 8023328"/>
              <a:gd name="connsiteY3167" fmla="*/ 525440 h 2380521"/>
              <a:gd name="connsiteX3168" fmla="*/ 2711846 w 8023328"/>
              <a:gd name="connsiteY3168" fmla="*/ 511583 h 2380521"/>
              <a:gd name="connsiteX3169" fmla="*/ 2725695 w 8023328"/>
              <a:gd name="connsiteY3169" fmla="*/ 499186 h 2380521"/>
              <a:gd name="connsiteX3170" fmla="*/ 2654870 w 8023328"/>
              <a:gd name="connsiteY3170" fmla="*/ 499186 h 2380521"/>
              <a:gd name="connsiteX3171" fmla="*/ 2667266 w 8023328"/>
              <a:gd name="connsiteY3171" fmla="*/ 511583 h 2380521"/>
              <a:gd name="connsiteX3172" fmla="*/ 2654870 w 8023328"/>
              <a:gd name="connsiteY3172" fmla="*/ 525440 h 2380521"/>
              <a:gd name="connsiteX3173" fmla="*/ 2641013 w 8023328"/>
              <a:gd name="connsiteY3173" fmla="*/ 511583 h 2380521"/>
              <a:gd name="connsiteX3174" fmla="*/ 2654870 w 8023328"/>
              <a:gd name="connsiteY3174" fmla="*/ 499186 h 2380521"/>
              <a:gd name="connsiteX3175" fmla="*/ 2582580 w 8023328"/>
              <a:gd name="connsiteY3175" fmla="*/ 499186 h 2380521"/>
              <a:gd name="connsiteX3176" fmla="*/ 2596435 w 8023328"/>
              <a:gd name="connsiteY3176" fmla="*/ 511583 h 2380521"/>
              <a:gd name="connsiteX3177" fmla="*/ 2582580 w 8023328"/>
              <a:gd name="connsiteY3177" fmla="*/ 525440 h 2380521"/>
              <a:gd name="connsiteX3178" fmla="*/ 2570184 w 8023328"/>
              <a:gd name="connsiteY3178" fmla="*/ 511583 h 2380521"/>
              <a:gd name="connsiteX3179" fmla="*/ 2582580 w 8023328"/>
              <a:gd name="connsiteY3179" fmla="*/ 499186 h 2380521"/>
              <a:gd name="connsiteX3180" fmla="*/ 2511026 w 8023328"/>
              <a:gd name="connsiteY3180" fmla="*/ 499186 h 2380521"/>
              <a:gd name="connsiteX3181" fmla="*/ 2525610 w 8023328"/>
              <a:gd name="connsiteY3181" fmla="*/ 511583 h 2380521"/>
              <a:gd name="connsiteX3182" fmla="*/ 2511026 w 8023328"/>
              <a:gd name="connsiteY3182" fmla="*/ 525440 h 2380521"/>
              <a:gd name="connsiteX3183" fmla="*/ 2499361 w 8023328"/>
              <a:gd name="connsiteY3183" fmla="*/ 511583 h 2380521"/>
              <a:gd name="connsiteX3184" fmla="*/ 2511026 w 8023328"/>
              <a:gd name="connsiteY3184" fmla="*/ 499186 h 2380521"/>
              <a:gd name="connsiteX3185" fmla="*/ 2440924 w 8023328"/>
              <a:gd name="connsiteY3185" fmla="*/ 499186 h 2380521"/>
              <a:gd name="connsiteX3186" fmla="*/ 2454781 w 8023328"/>
              <a:gd name="connsiteY3186" fmla="*/ 511583 h 2380521"/>
              <a:gd name="connsiteX3187" fmla="*/ 2440924 w 8023328"/>
              <a:gd name="connsiteY3187" fmla="*/ 525440 h 2380521"/>
              <a:gd name="connsiteX3188" fmla="*/ 2428527 w 8023328"/>
              <a:gd name="connsiteY3188" fmla="*/ 511583 h 2380521"/>
              <a:gd name="connsiteX3189" fmla="*/ 2440924 w 8023328"/>
              <a:gd name="connsiteY3189" fmla="*/ 499186 h 2380521"/>
              <a:gd name="connsiteX3190" fmla="*/ 2369108 w 8023328"/>
              <a:gd name="connsiteY3190" fmla="*/ 499186 h 2380521"/>
              <a:gd name="connsiteX3191" fmla="*/ 2383898 w 8023328"/>
              <a:gd name="connsiteY3191" fmla="*/ 511583 h 2380521"/>
              <a:gd name="connsiteX3192" fmla="*/ 2369108 w 8023328"/>
              <a:gd name="connsiteY3192" fmla="*/ 525440 h 2380521"/>
              <a:gd name="connsiteX3193" fmla="*/ 2354319 w 8023328"/>
              <a:gd name="connsiteY3193" fmla="*/ 511583 h 2380521"/>
              <a:gd name="connsiteX3194" fmla="*/ 2369108 w 8023328"/>
              <a:gd name="connsiteY3194" fmla="*/ 499186 h 2380521"/>
              <a:gd name="connsiteX3195" fmla="*/ 2298278 w 8023328"/>
              <a:gd name="connsiteY3195" fmla="*/ 499186 h 2380521"/>
              <a:gd name="connsiteX3196" fmla="*/ 2313066 w 8023328"/>
              <a:gd name="connsiteY3196" fmla="*/ 511583 h 2380521"/>
              <a:gd name="connsiteX3197" fmla="*/ 2298278 w 8023328"/>
              <a:gd name="connsiteY3197" fmla="*/ 525440 h 2380521"/>
              <a:gd name="connsiteX3198" fmla="*/ 2283488 w 8023328"/>
              <a:gd name="connsiteY3198" fmla="*/ 511583 h 2380521"/>
              <a:gd name="connsiteX3199" fmla="*/ 2298278 w 8023328"/>
              <a:gd name="connsiteY3199" fmla="*/ 499186 h 2380521"/>
              <a:gd name="connsiteX3200" fmla="*/ 2226514 w 8023328"/>
              <a:gd name="connsiteY3200" fmla="*/ 499186 h 2380521"/>
              <a:gd name="connsiteX3201" fmla="*/ 2238914 w 8023328"/>
              <a:gd name="connsiteY3201" fmla="*/ 511583 h 2380521"/>
              <a:gd name="connsiteX3202" fmla="*/ 2226514 w 8023328"/>
              <a:gd name="connsiteY3202" fmla="*/ 525440 h 2380521"/>
              <a:gd name="connsiteX3203" fmla="*/ 2212655 w 8023328"/>
              <a:gd name="connsiteY3203" fmla="*/ 511583 h 2380521"/>
              <a:gd name="connsiteX3204" fmla="*/ 2226514 w 8023328"/>
              <a:gd name="connsiteY3204" fmla="*/ 499186 h 2380521"/>
              <a:gd name="connsiteX3205" fmla="*/ 2155680 w 8023328"/>
              <a:gd name="connsiteY3205" fmla="*/ 499186 h 2380521"/>
              <a:gd name="connsiteX3206" fmla="*/ 2168079 w 8023328"/>
              <a:gd name="connsiteY3206" fmla="*/ 511583 h 2380521"/>
              <a:gd name="connsiteX3207" fmla="*/ 2155680 w 8023328"/>
              <a:gd name="connsiteY3207" fmla="*/ 525440 h 2380521"/>
              <a:gd name="connsiteX3208" fmla="*/ 2141823 w 8023328"/>
              <a:gd name="connsiteY3208" fmla="*/ 511583 h 2380521"/>
              <a:gd name="connsiteX3209" fmla="*/ 2155680 w 8023328"/>
              <a:gd name="connsiteY3209" fmla="*/ 499186 h 2380521"/>
              <a:gd name="connsiteX3210" fmla="*/ 2084846 w 8023328"/>
              <a:gd name="connsiteY3210" fmla="*/ 499186 h 2380521"/>
              <a:gd name="connsiteX3211" fmla="*/ 2097246 w 8023328"/>
              <a:gd name="connsiteY3211" fmla="*/ 511583 h 2380521"/>
              <a:gd name="connsiteX3212" fmla="*/ 2084846 w 8023328"/>
              <a:gd name="connsiteY3212" fmla="*/ 525440 h 2380521"/>
              <a:gd name="connsiteX3213" fmla="*/ 2070991 w 8023328"/>
              <a:gd name="connsiteY3213" fmla="*/ 511583 h 2380521"/>
              <a:gd name="connsiteX3214" fmla="*/ 2084846 w 8023328"/>
              <a:gd name="connsiteY3214" fmla="*/ 499186 h 2380521"/>
              <a:gd name="connsiteX3215" fmla="*/ 2011831 w 8023328"/>
              <a:gd name="connsiteY3215" fmla="*/ 499186 h 2380521"/>
              <a:gd name="connsiteX3216" fmla="*/ 2026416 w 8023328"/>
              <a:gd name="connsiteY3216" fmla="*/ 511583 h 2380521"/>
              <a:gd name="connsiteX3217" fmla="*/ 2011831 w 8023328"/>
              <a:gd name="connsiteY3217" fmla="*/ 525440 h 2380521"/>
              <a:gd name="connsiteX3218" fmla="*/ 2000165 w 8023328"/>
              <a:gd name="connsiteY3218" fmla="*/ 511583 h 2380521"/>
              <a:gd name="connsiteX3219" fmla="*/ 2011831 w 8023328"/>
              <a:gd name="connsiteY3219" fmla="*/ 499186 h 2380521"/>
              <a:gd name="connsiteX3220" fmla="*/ 1938362 w 8023328"/>
              <a:gd name="connsiteY3220" fmla="*/ 499186 h 2380521"/>
              <a:gd name="connsiteX3221" fmla="*/ 1952216 w 8023328"/>
              <a:gd name="connsiteY3221" fmla="*/ 511583 h 2380521"/>
              <a:gd name="connsiteX3222" fmla="*/ 1938362 w 8023328"/>
              <a:gd name="connsiteY3222" fmla="*/ 525440 h 2380521"/>
              <a:gd name="connsiteX3223" fmla="*/ 1925965 w 8023328"/>
              <a:gd name="connsiteY3223" fmla="*/ 511583 h 2380521"/>
              <a:gd name="connsiteX3224" fmla="*/ 1938362 w 8023328"/>
              <a:gd name="connsiteY3224" fmla="*/ 499186 h 2380521"/>
              <a:gd name="connsiteX3225" fmla="*/ 1867525 w 8023328"/>
              <a:gd name="connsiteY3225" fmla="*/ 499186 h 2380521"/>
              <a:gd name="connsiteX3226" fmla="*/ 1881384 w 8023328"/>
              <a:gd name="connsiteY3226" fmla="*/ 511583 h 2380521"/>
              <a:gd name="connsiteX3227" fmla="*/ 1867525 w 8023328"/>
              <a:gd name="connsiteY3227" fmla="*/ 525440 h 2380521"/>
              <a:gd name="connsiteX3228" fmla="*/ 1855126 w 8023328"/>
              <a:gd name="connsiteY3228" fmla="*/ 511583 h 2380521"/>
              <a:gd name="connsiteX3229" fmla="*/ 1867525 w 8023328"/>
              <a:gd name="connsiteY3229" fmla="*/ 499186 h 2380521"/>
              <a:gd name="connsiteX3230" fmla="*/ 1799085 w 8023328"/>
              <a:gd name="connsiteY3230" fmla="*/ 499186 h 2380521"/>
              <a:gd name="connsiteX3231" fmla="*/ 1813871 w 8023328"/>
              <a:gd name="connsiteY3231" fmla="*/ 511583 h 2380521"/>
              <a:gd name="connsiteX3232" fmla="*/ 1799085 w 8023328"/>
              <a:gd name="connsiteY3232" fmla="*/ 525440 h 2380521"/>
              <a:gd name="connsiteX3233" fmla="*/ 1784295 w 8023328"/>
              <a:gd name="connsiteY3233" fmla="*/ 511583 h 2380521"/>
              <a:gd name="connsiteX3234" fmla="*/ 1799085 w 8023328"/>
              <a:gd name="connsiteY3234" fmla="*/ 499186 h 2380521"/>
              <a:gd name="connsiteX3235" fmla="*/ 1728257 w 8023328"/>
              <a:gd name="connsiteY3235" fmla="*/ 499186 h 2380521"/>
              <a:gd name="connsiteX3236" fmla="*/ 1743046 w 8023328"/>
              <a:gd name="connsiteY3236" fmla="*/ 511583 h 2380521"/>
              <a:gd name="connsiteX3237" fmla="*/ 1728257 w 8023328"/>
              <a:gd name="connsiteY3237" fmla="*/ 525440 h 2380521"/>
              <a:gd name="connsiteX3238" fmla="*/ 1713469 w 8023328"/>
              <a:gd name="connsiteY3238" fmla="*/ 511583 h 2380521"/>
              <a:gd name="connsiteX3239" fmla="*/ 1728257 w 8023328"/>
              <a:gd name="connsiteY3239" fmla="*/ 499186 h 2380521"/>
              <a:gd name="connsiteX3240" fmla="*/ 1657426 w 8023328"/>
              <a:gd name="connsiteY3240" fmla="*/ 499186 h 2380521"/>
              <a:gd name="connsiteX3241" fmla="*/ 1672218 w 8023328"/>
              <a:gd name="connsiteY3241" fmla="*/ 511583 h 2380521"/>
              <a:gd name="connsiteX3242" fmla="*/ 1657426 w 8023328"/>
              <a:gd name="connsiteY3242" fmla="*/ 525440 h 2380521"/>
              <a:gd name="connsiteX3243" fmla="*/ 1642647 w 8023328"/>
              <a:gd name="connsiteY3243" fmla="*/ 511583 h 2380521"/>
              <a:gd name="connsiteX3244" fmla="*/ 1657426 w 8023328"/>
              <a:gd name="connsiteY3244" fmla="*/ 499186 h 2380521"/>
              <a:gd name="connsiteX3245" fmla="*/ 1582294 w 8023328"/>
              <a:gd name="connsiteY3245" fmla="*/ 499186 h 2380521"/>
              <a:gd name="connsiteX3246" fmla="*/ 1594694 w 8023328"/>
              <a:gd name="connsiteY3246" fmla="*/ 511583 h 2380521"/>
              <a:gd name="connsiteX3247" fmla="*/ 1582294 w 8023328"/>
              <a:gd name="connsiteY3247" fmla="*/ 525440 h 2380521"/>
              <a:gd name="connsiteX3248" fmla="*/ 1568438 w 8023328"/>
              <a:gd name="connsiteY3248" fmla="*/ 511583 h 2380521"/>
              <a:gd name="connsiteX3249" fmla="*/ 1582294 w 8023328"/>
              <a:gd name="connsiteY3249" fmla="*/ 499186 h 2380521"/>
              <a:gd name="connsiteX3250" fmla="*/ 1512192 w 8023328"/>
              <a:gd name="connsiteY3250" fmla="*/ 499186 h 2380521"/>
              <a:gd name="connsiteX3251" fmla="*/ 1523862 w 8023328"/>
              <a:gd name="connsiteY3251" fmla="*/ 511583 h 2380521"/>
              <a:gd name="connsiteX3252" fmla="*/ 1512192 w 8023328"/>
              <a:gd name="connsiteY3252" fmla="*/ 525440 h 2380521"/>
              <a:gd name="connsiteX3253" fmla="*/ 1497607 w 8023328"/>
              <a:gd name="connsiteY3253" fmla="*/ 511583 h 2380521"/>
              <a:gd name="connsiteX3254" fmla="*/ 1512192 w 8023328"/>
              <a:gd name="connsiteY3254" fmla="*/ 499186 h 2380521"/>
              <a:gd name="connsiteX3255" fmla="*/ 1440623 w 8023328"/>
              <a:gd name="connsiteY3255" fmla="*/ 499186 h 2380521"/>
              <a:gd name="connsiteX3256" fmla="*/ 1453023 w 8023328"/>
              <a:gd name="connsiteY3256" fmla="*/ 511583 h 2380521"/>
              <a:gd name="connsiteX3257" fmla="*/ 1440623 w 8023328"/>
              <a:gd name="connsiteY3257" fmla="*/ 525440 h 2380521"/>
              <a:gd name="connsiteX3258" fmla="*/ 1426771 w 8023328"/>
              <a:gd name="connsiteY3258" fmla="*/ 511583 h 2380521"/>
              <a:gd name="connsiteX3259" fmla="*/ 1440623 w 8023328"/>
              <a:gd name="connsiteY3259" fmla="*/ 499186 h 2380521"/>
              <a:gd name="connsiteX3260" fmla="*/ 1368341 w 8023328"/>
              <a:gd name="connsiteY3260" fmla="*/ 499186 h 2380521"/>
              <a:gd name="connsiteX3261" fmla="*/ 1382196 w 8023328"/>
              <a:gd name="connsiteY3261" fmla="*/ 511583 h 2380521"/>
              <a:gd name="connsiteX3262" fmla="*/ 1368341 w 8023328"/>
              <a:gd name="connsiteY3262" fmla="*/ 525440 h 2380521"/>
              <a:gd name="connsiteX3263" fmla="*/ 1355948 w 8023328"/>
              <a:gd name="connsiteY3263" fmla="*/ 511583 h 2380521"/>
              <a:gd name="connsiteX3264" fmla="*/ 1368341 w 8023328"/>
              <a:gd name="connsiteY3264" fmla="*/ 499186 h 2380521"/>
              <a:gd name="connsiteX3265" fmla="*/ 1297515 w 8023328"/>
              <a:gd name="connsiteY3265" fmla="*/ 499186 h 2380521"/>
              <a:gd name="connsiteX3266" fmla="*/ 1311369 w 8023328"/>
              <a:gd name="connsiteY3266" fmla="*/ 513042 h 2380521"/>
              <a:gd name="connsiteX3267" fmla="*/ 1297515 w 8023328"/>
              <a:gd name="connsiteY3267" fmla="*/ 525440 h 2380521"/>
              <a:gd name="connsiteX3268" fmla="*/ 1285118 w 8023328"/>
              <a:gd name="connsiteY3268" fmla="*/ 513042 h 2380521"/>
              <a:gd name="connsiteX3269" fmla="*/ 1297515 w 8023328"/>
              <a:gd name="connsiteY3269" fmla="*/ 499186 h 2380521"/>
              <a:gd name="connsiteX3270" fmla="*/ 1225700 w 8023328"/>
              <a:gd name="connsiteY3270" fmla="*/ 499186 h 2380521"/>
              <a:gd name="connsiteX3271" fmla="*/ 1240491 w 8023328"/>
              <a:gd name="connsiteY3271" fmla="*/ 513042 h 2380521"/>
              <a:gd name="connsiteX3272" fmla="*/ 1225700 w 8023328"/>
              <a:gd name="connsiteY3272" fmla="*/ 525440 h 2380521"/>
              <a:gd name="connsiteX3273" fmla="*/ 1210925 w 8023328"/>
              <a:gd name="connsiteY3273" fmla="*/ 513042 h 2380521"/>
              <a:gd name="connsiteX3274" fmla="*/ 1225700 w 8023328"/>
              <a:gd name="connsiteY3274" fmla="*/ 499186 h 2380521"/>
              <a:gd name="connsiteX3275" fmla="*/ 1154881 w 8023328"/>
              <a:gd name="connsiteY3275" fmla="*/ 499186 h 2380521"/>
              <a:gd name="connsiteX3276" fmla="*/ 1169669 w 8023328"/>
              <a:gd name="connsiteY3276" fmla="*/ 513042 h 2380521"/>
              <a:gd name="connsiteX3277" fmla="*/ 1154881 w 8023328"/>
              <a:gd name="connsiteY3277" fmla="*/ 525440 h 2380521"/>
              <a:gd name="connsiteX3278" fmla="*/ 1140095 w 8023328"/>
              <a:gd name="connsiteY3278" fmla="*/ 513042 h 2380521"/>
              <a:gd name="connsiteX3279" fmla="*/ 1154881 w 8023328"/>
              <a:gd name="connsiteY3279" fmla="*/ 499186 h 2380521"/>
              <a:gd name="connsiteX3280" fmla="*/ 1084053 w 8023328"/>
              <a:gd name="connsiteY3280" fmla="*/ 499186 h 2380521"/>
              <a:gd name="connsiteX3281" fmla="*/ 1098842 w 8023328"/>
              <a:gd name="connsiteY3281" fmla="*/ 513042 h 2380521"/>
              <a:gd name="connsiteX3282" fmla="*/ 1084053 w 8023328"/>
              <a:gd name="connsiteY3282" fmla="*/ 525440 h 2380521"/>
              <a:gd name="connsiteX3283" fmla="*/ 1069267 w 8023328"/>
              <a:gd name="connsiteY3283" fmla="*/ 513042 h 2380521"/>
              <a:gd name="connsiteX3284" fmla="*/ 1084053 w 8023328"/>
              <a:gd name="connsiteY3284" fmla="*/ 499186 h 2380521"/>
              <a:gd name="connsiteX3285" fmla="*/ 1013012 w 8023328"/>
              <a:gd name="connsiteY3285" fmla="*/ 499186 h 2380521"/>
              <a:gd name="connsiteX3286" fmla="*/ 1024685 w 8023328"/>
              <a:gd name="connsiteY3286" fmla="*/ 513042 h 2380521"/>
              <a:gd name="connsiteX3287" fmla="*/ 1013012 w 8023328"/>
              <a:gd name="connsiteY3287" fmla="*/ 525440 h 2380521"/>
              <a:gd name="connsiteX3288" fmla="*/ 998433 w 8023328"/>
              <a:gd name="connsiteY3288" fmla="*/ 513042 h 2380521"/>
              <a:gd name="connsiteX3289" fmla="*/ 1013012 w 8023328"/>
              <a:gd name="connsiteY3289" fmla="*/ 499186 h 2380521"/>
              <a:gd name="connsiteX3290" fmla="*/ 941461 w 8023328"/>
              <a:gd name="connsiteY3290" fmla="*/ 499186 h 2380521"/>
              <a:gd name="connsiteX3291" fmla="*/ 953861 w 8023328"/>
              <a:gd name="connsiteY3291" fmla="*/ 513042 h 2380521"/>
              <a:gd name="connsiteX3292" fmla="*/ 941461 w 8023328"/>
              <a:gd name="connsiteY3292" fmla="*/ 525440 h 2380521"/>
              <a:gd name="connsiteX3293" fmla="*/ 927607 w 8023328"/>
              <a:gd name="connsiteY3293" fmla="*/ 513042 h 2380521"/>
              <a:gd name="connsiteX3294" fmla="*/ 941461 w 8023328"/>
              <a:gd name="connsiteY3294" fmla="*/ 499186 h 2380521"/>
              <a:gd name="connsiteX3295" fmla="*/ 870626 w 8023328"/>
              <a:gd name="connsiteY3295" fmla="*/ 499186 h 2380521"/>
              <a:gd name="connsiteX3296" fmla="*/ 883027 w 8023328"/>
              <a:gd name="connsiteY3296" fmla="*/ 513042 h 2380521"/>
              <a:gd name="connsiteX3297" fmla="*/ 870626 w 8023328"/>
              <a:gd name="connsiteY3297" fmla="*/ 525440 h 2380521"/>
              <a:gd name="connsiteX3298" fmla="*/ 856774 w 8023328"/>
              <a:gd name="connsiteY3298" fmla="*/ 513042 h 2380521"/>
              <a:gd name="connsiteX3299" fmla="*/ 870626 w 8023328"/>
              <a:gd name="connsiteY3299" fmla="*/ 499186 h 2380521"/>
              <a:gd name="connsiteX3300" fmla="*/ 798340 w 8023328"/>
              <a:gd name="connsiteY3300" fmla="*/ 499186 h 2380521"/>
              <a:gd name="connsiteX3301" fmla="*/ 812196 w 8023328"/>
              <a:gd name="connsiteY3301" fmla="*/ 513042 h 2380521"/>
              <a:gd name="connsiteX3302" fmla="*/ 798340 w 8023328"/>
              <a:gd name="connsiteY3302" fmla="*/ 525440 h 2380521"/>
              <a:gd name="connsiteX3303" fmla="*/ 785941 w 8023328"/>
              <a:gd name="connsiteY3303" fmla="*/ 513042 h 2380521"/>
              <a:gd name="connsiteX3304" fmla="*/ 798340 w 8023328"/>
              <a:gd name="connsiteY3304" fmla="*/ 499186 h 2380521"/>
              <a:gd name="connsiteX3305" fmla="*/ 724135 w 8023328"/>
              <a:gd name="connsiteY3305" fmla="*/ 499186 h 2380521"/>
              <a:gd name="connsiteX3306" fmla="*/ 737991 w 8023328"/>
              <a:gd name="connsiteY3306" fmla="*/ 513042 h 2380521"/>
              <a:gd name="connsiteX3307" fmla="*/ 724135 w 8023328"/>
              <a:gd name="connsiteY3307" fmla="*/ 525440 h 2380521"/>
              <a:gd name="connsiteX3308" fmla="*/ 711744 w 8023328"/>
              <a:gd name="connsiteY3308" fmla="*/ 513042 h 2380521"/>
              <a:gd name="connsiteX3309" fmla="*/ 724135 w 8023328"/>
              <a:gd name="connsiteY3309" fmla="*/ 499186 h 2380521"/>
              <a:gd name="connsiteX3310" fmla="*/ 653306 w 8023328"/>
              <a:gd name="connsiteY3310" fmla="*/ 499186 h 2380521"/>
              <a:gd name="connsiteX3311" fmla="*/ 667164 w 8023328"/>
              <a:gd name="connsiteY3311" fmla="*/ 513042 h 2380521"/>
              <a:gd name="connsiteX3312" fmla="*/ 653306 w 8023328"/>
              <a:gd name="connsiteY3312" fmla="*/ 525440 h 2380521"/>
              <a:gd name="connsiteX3313" fmla="*/ 640910 w 8023328"/>
              <a:gd name="connsiteY3313" fmla="*/ 513042 h 2380521"/>
              <a:gd name="connsiteX3314" fmla="*/ 653306 w 8023328"/>
              <a:gd name="connsiteY3314" fmla="*/ 499186 h 2380521"/>
              <a:gd name="connsiteX3315" fmla="*/ 584869 w 8023328"/>
              <a:gd name="connsiteY3315" fmla="*/ 499186 h 2380521"/>
              <a:gd name="connsiteX3316" fmla="*/ 599654 w 8023328"/>
              <a:gd name="connsiteY3316" fmla="*/ 513042 h 2380521"/>
              <a:gd name="connsiteX3317" fmla="*/ 584869 w 8023328"/>
              <a:gd name="connsiteY3317" fmla="*/ 525440 h 2380521"/>
              <a:gd name="connsiteX3318" fmla="*/ 570076 w 8023328"/>
              <a:gd name="connsiteY3318" fmla="*/ 513042 h 2380521"/>
              <a:gd name="connsiteX3319" fmla="*/ 584869 w 8023328"/>
              <a:gd name="connsiteY3319" fmla="*/ 499186 h 2380521"/>
              <a:gd name="connsiteX3320" fmla="*/ 513670 w 8023328"/>
              <a:gd name="connsiteY3320" fmla="*/ 499186 h 2380521"/>
              <a:gd name="connsiteX3321" fmla="*/ 528846 w 8023328"/>
              <a:gd name="connsiteY3321" fmla="*/ 513042 h 2380521"/>
              <a:gd name="connsiteX3322" fmla="*/ 513670 w 8023328"/>
              <a:gd name="connsiteY3322" fmla="*/ 525440 h 2380521"/>
              <a:gd name="connsiteX3323" fmla="*/ 499248 w 8023328"/>
              <a:gd name="connsiteY3323" fmla="*/ 513042 h 2380521"/>
              <a:gd name="connsiteX3324" fmla="*/ 513670 w 8023328"/>
              <a:gd name="connsiteY3324" fmla="*/ 499186 h 2380521"/>
              <a:gd name="connsiteX3325" fmla="*/ 3939871 w 8023328"/>
              <a:gd name="connsiteY3325" fmla="*/ 495814 h 2380521"/>
              <a:gd name="connsiteX3326" fmla="*/ 3952268 w 8023328"/>
              <a:gd name="connsiteY3326" fmla="*/ 510602 h 2380521"/>
              <a:gd name="connsiteX3327" fmla="*/ 3939871 w 8023328"/>
              <a:gd name="connsiteY3327" fmla="*/ 525391 h 2380521"/>
              <a:gd name="connsiteX3328" fmla="*/ 3926015 w 8023328"/>
              <a:gd name="connsiteY3328" fmla="*/ 510602 h 2380521"/>
              <a:gd name="connsiteX3329" fmla="*/ 3939871 w 8023328"/>
              <a:gd name="connsiteY3329" fmla="*/ 495814 h 2380521"/>
              <a:gd name="connsiteX3330" fmla="*/ 3869042 w 8023328"/>
              <a:gd name="connsiteY3330" fmla="*/ 495814 h 2380521"/>
              <a:gd name="connsiteX3331" fmla="*/ 3881439 w 8023328"/>
              <a:gd name="connsiteY3331" fmla="*/ 510602 h 2380521"/>
              <a:gd name="connsiteX3332" fmla="*/ 3869042 w 8023328"/>
              <a:gd name="connsiteY3332" fmla="*/ 525391 h 2380521"/>
              <a:gd name="connsiteX3333" fmla="*/ 3855186 w 8023328"/>
              <a:gd name="connsiteY3333" fmla="*/ 510602 h 2380521"/>
              <a:gd name="connsiteX3334" fmla="*/ 3869042 w 8023328"/>
              <a:gd name="connsiteY3334" fmla="*/ 495814 h 2380521"/>
              <a:gd name="connsiteX3335" fmla="*/ 3796752 w 8023328"/>
              <a:gd name="connsiteY3335" fmla="*/ 495814 h 2380521"/>
              <a:gd name="connsiteX3336" fmla="*/ 3810608 w 8023328"/>
              <a:gd name="connsiteY3336" fmla="*/ 510602 h 2380521"/>
              <a:gd name="connsiteX3337" fmla="*/ 3796752 w 8023328"/>
              <a:gd name="connsiteY3337" fmla="*/ 525391 h 2380521"/>
              <a:gd name="connsiteX3338" fmla="*/ 3784355 w 8023328"/>
              <a:gd name="connsiteY3338" fmla="*/ 510602 h 2380521"/>
              <a:gd name="connsiteX3339" fmla="*/ 3796752 w 8023328"/>
              <a:gd name="connsiteY3339" fmla="*/ 495814 h 2380521"/>
              <a:gd name="connsiteX3340" fmla="*/ 3725922 w 8023328"/>
              <a:gd name="connsiteY3340" fmla="*/ 495814 h 2380521"/>
              <a:gd name="connsiteX3341" fmla="*/ 3739778 w 8023328"/>
              <a:gd name="connsiteY3341" fmla="*/ 510602 h 2380521"/>
              <a:gd name="connsiteX3342" fmla="*/ 3725922 w 8023328"/>
              <a:gd name="connsiteY3342" fmla="*/ 525391 h 2380521"/>
              <a:gd name="connsiteX3343" fmla="*/ 3713525 w 8023328"/>
              <a:gd name="connsiteY3343" fmla="*/ 510602 h 2380521"/>
              <a:gd name="connsiteX3344" fmla="*/ 3725922 w 8023328"/>
              <a:gd name="connsiteY3344" fmla="*/ 495814 h 2380521"/>
              <a:gd name="connsiteX3345" fmla="*/ 3655091 w 8023328"/>
              <a:gd name="connsiteY3345" fmla="*/ 495814 h 2380521"/>
              <a:gd name="connsiteX3346" fmla="*/ 3668947 w 8023328"/>
              <a:gd name="connsiteY3346" fmla="*/ 510602 h 2380521"/>
              <a:gd name="connsiteX3347" fmla="*/ 3655091 w 8023328"/>
              <a:gd name="connsiteY3347" fmla="*/ 525391 h 2380521"/>
              <a:gd name="connsiteX3348" fmla="*/ 3642694 w 8023328"/>
              <a:gd name="connsiteY3348" fmla="*/ 510602 h 2380521"/>
              <a:gd name="connsiteX3349" fmla="*/ 3655091 w 8023328"/>
              <a:gd name="connsiteY3349" fmla="*/ 495814 h 2380521"/>
              <a:gd name="connsiteX3350" fmla="*/ 3583280 w 8023328"/>
              <a:gd name="connsiteY3350" fmla="*/ 495814 h 2380521"/>
              <a:gd name="connsiteX3351" fmla="*/ 3598069 w 8023328"/>
              <a:gd name="connsiteY3351" fmla="*/ 510602 h 2380521"/>
              <a:gd name="connsiteX3352" fmla="*/ 3583280 w 8023328"/>
              <a:gd name="connsiteY3352" fmla="*/ 525391 h 2380521"/>
              <a:gd name="connsiteX3353" fmla="*/ 3568491 w 8023328"/>
              <a:gd name="connsiteY3353" fmla="*/ 510602 h 2380521"/>
              <a:gd name="connsiteX3354" fmla="*/ 3583280 w 8023328"/>
              <a:gd name="connsiteY3354" fmla="*/ 495814 h 2380521"/>
              <a:gd name="connsiteX3355" fmla="*/ 3512449 w 8023328"/>
              <a:gd name="connsiteY3355" fmla="*/ 495814 h 2380521"/>
              <a:gd name="connsiteX3356" fmla="*/ 3527237 w 8023328"/>
              <a:gd name="connsiteY3356" fmla="*/ 510602 h 2380521"/>
              <a:gd name="connsiteX3357" fmla="*/ 3512449 w 8023328"/>
              <a:gd name="connsiteY3357" fmla="*/ 525391 h 2380521"/>
              <a:gd name="connsiteX3358" fmla="*/ 3497661 w 8023328"/>
              <a:gd name="connsiteY3358" fmla="*/ 510602 h 2380521"/>
              <a:gd name="connsiteX3359" fmla="*/ 3512449 w 8023328"/>
              <a:gd name="connsiteY3359" fmla="*/ 495814 h 2380521"/>
              <a:gd name="connsiteX3360" fmla="*/ 3440686 w 8023328"/>
              <a:gd name="connsiteY3360" fmla="*/ 495814 h 2380521"/>
              <a:gd name="connsiteX3361" fmla="*/ 3453083 w 8023328"/>
              <a:gd name="connsiteY3361" fmla="*/ 510602 h 2380521"/>
              <a:gd name="connsiteX3362" fmla="*/ 3440686 w 8023328"/>
              <a:gd name="connsiteY3362" fmla="*/ 525391 h 2380521"/>
              <a:gd name="connsiteX3363" fmla="*/ 3426830 w 8023328"/>
              <a:gd name="connsiteY3363" fmla="*/ 510602 h 2380521"/>
              <a:gd name="connsiteX3364" fmla="*/ 3440686 w 8023328"/>
              <a:gd name="connsiteY3364" fmla="*/ 495814 h 2380521"/>
              <a:gd name="connsiteX3365" fmla="*/ 3369857 w 8023328"/>
              <a:gd name="connsiteY3365" fmla="*/ 495814 h 2380521"/>
              <a:gd name="connsiteX3366" fmla="*/ 3382254 w 8023328"/>
              <a:gd name="connsiteY3366" fmla="*/ 510602 h 2380521"/>
              <a:gd name="connsiteX3367" fmla="*/ 3369857 w 8023328"/>
              <a:gd name="connsiteY3367" fmla="*/ 525391 h 2380521"/>
              <a:gd name="connsiteX3368" fmla="*/ 3356001 w 8023328"/>
              <a:gd name="connsiteY3368" fmla="*/ 510602 h 2380521"/>
              <a:gd name="connsiteX3369" fmla="*/ 3369857 w 8023328"/>
              <a:gd name="connsiteY3369" fmla="*/ 495814 h 2380521"/>
              <a:gd name="connsiteX3370" fmla="*/ 3299094 w 8023328"/>
              <a:gd name="connsiteY3370" fmla="*/ 495814 h 2380521"/>
              <a:gd name="connsiteX3371" fmla="*/ 3311491 w 8023328"/>
              <a:gd name="connsiteY3371" fmla="*/ 510602 h 2380521"/>
              <a:gd name="connsiteX3372" fmla="*/ 3299094 w 8023328"/>
              <a:gd name="connsiteY3372" fmla="*/ 525391 h 2380521"/>
              <a:gd name="connsiteX3373" fmla="*/ 3285240 w 8023328"/>
              <a:gd name="connsiteY3373" fmla="*/ 510602 h 2380521"/>
              <a:gd name="connsiteX3374" fmla="*/ 3299094 w 8023328"/>
              <a:gd name="connsiteY3374" fmla="*/ 495814 h 2380521"/>
              <a:gd name="connsiteX3375" fmla="*/ 3226805 w 8023328"/>
              <a:gd name="connsiteY3375" fmla="*/ 495814 h 2380521"/>
              <a:gd name="connsiteX3376" fmla="*/ 3240660 w 8023328"/>
              <a:gd name="connsiteY3376" fmla="*/ 510602 h 2380521"/>
              <a:gd name="connsiteX3377" fmla="*/ 3226805 w 8023328"/>
              <a:gd name="connsiteY3377" fmla="*/ 525391 h 2380521"/>
              <a:gd name="connsiteX3378" fmla="*/ 3214406 w 8023328"/>
              <a:gd name="connsiteY3378" fmla="*/ 510602 h 2380521"/>
              <a:gd name="connsiteX3379" fmla="*/ 3226805 w 8023328"/>
              <a:gd name="connsiteY3379" fmla="*/ 495814 h 2380521"/>
              <a:gd name="connsiteX3380" fmla="*/ 3152602 w 8023328"/>
              <a:gd name="connsiteY3380" fmla="*/ 495814 h 2380521"/>
              <a:gd name="connsiteX3381" fmla="*/ 3166454 w 8023328"/>
              <a:gd name="connsiteY3381" fmla="*/ 510602 h 2380521"/>
              <a:gd name="connsiteX3382" fmla="*/ 3152602 w 8023328"/>
              <a:gd name="connsiteY3382" fmla="*/ 525391 h 2380521"/>
              <a:gd name="connsiteX3383" fmla="*/ 3140203 w 8023328"/>
              <a:gd name="connsiteY3383" fmla="*/ 510602 h 2380521"/>
              <a:gd name="connsiteX3384" fmla="*/ 3152602 w 8023328"/>
              <a:gd name="connsiteY3384" fmla="*/ 495814 h 2380521"/>
              <a:gd name="connsiteX3385" fmla="*/ 2439944 w 8023328"/>
              <a:gd name="connsiteY3385" fmla="*/ 428356 h 2380521"/>
              <a:gd name="connsiteX3386" fmla="*/ 2454729 w 8023328"/>
              <a:gd name="connsiteY3386" fmla="*/ 440753 h 2380521"/>
              <a:gd name="connsiteX3387" fmla="*/ 2439944 w 8023328"/>
              <a:gd name="connsiteY3387" fmla="*/ 454610 h 2380521"/>
              <a:gd name="connsiteX3388" fmla="*/ 2425156 w 8023328"/>
              <a:gd name="connsiteY3388" fmla="*/ 440753 h 2380521"/>
              <a:gd name="connsiteX3389" fmla="*/ 2439944 w 8023328"/>
              <a:gd name="connsiteY3389" fmla="*/ 428356 h 2380521"/>
              <a:gd name="connsiteX3390" fmla="*/ 2369110 w 8023328"/>
              <a:gd name="connsiteY3390" fmla="*/ 428356 h 2380521"/>
              <a:gd name="connsiteX3391" fmla="*/ 2383898 w 8023328"/>
              <a:gd name="connsiteY3391" fmla="*/ 440753 h 2380521"/>
              <a:gd name="connsiteX3392" fmla="*/ 2369110 w 8023328"/>
              <a:gd name="connsiteY3392" fmla="*/ 454610 h 2380521"/>
              <a:gd name="connsiteX3393" fmla="*/ 2354319 w 8023328"/>
              <a:gd name="connsiteY3393" fmla="*/ 440753 h 2380521"/>
              <a:gd name="connsiteX3394" fmla="*/ 2369110 w 8023328"/>
              <a:gd name="connsiteY3394" fmla="*/ 428356 h 2380521"/>
              <a:gd name="connsiteX3395" fmla="*/ 2298278 w 8023328"/>
              <a:gd name="connsiteY3395" fmla="*/ 428356 h 2380521"/>
              <a:gd name="connsiteX3396" fmla="*/ 2313066 w 8023328"/>
              <a:gd name="connsiteY3396" fmla="*/ 440753 h 2380521"/>
              <a:gd name="connsiteX3397" fmla="*/ 2298278 w 8023328"/>
              <a:gd name="connsiteY3397" fmla="*/ 454610 h 2380521"/>
              <a:gd name="connsiteX3398" fmla="*/ 2283490 w 8023328"/>
              <a:gd name="connsiteY3398" fmla="*/ 440753 h 2380521"/>
              <a:gd name="connsiteX3399" fmla="*/ 2298278 w 8023328"/>
              <a:gd name="connsiteY3399" fmla="*/ 428356 h 2380521"/>
              <a:gd name="connsiteX3400" fmla="*/ 2226514 w 8023328"/>
              <a:gd name="connsiteY3400" fmla="*/ 428356 h 2380521"/>
              <a:gd name="connsiteX3401" fmla="*/ 2238914 w 8023328"/>
              <a:gd name="connsiteY3401" fmla="*/ 440753 h 2380521"/>
              <a:gd name="connsiteX3402" fmla="*/ 2226514 w 8023328"/>
              <a:gd name="connsiteY3402" fmla="*/ 454610 h 2380521"/>
              <a:gd name="connsiteX3403" fmla="*/ 2212656 w 8023328"/>
              <a:gd name="connsiteY3403" fmla="*/ 440753 h 2380521"/>
              <a:gd name="connsiteX3404" fmla="*/ 2226514 w 8023328"/>
              <a:gd name="connsiteY3404" fmla="*/ 428356 h 2380521"/>
              <a:gd name="connsiteX3405" fmla="*/ 2155682 w 8023328"/>
              <a:gd name="connsiteY3405" fmla="*/ 428356 h 2380521"/>
              <a:gd name="connsiteX3406" fmla="*/ 2168079 w 8023328"/>
              <a:gd name="connsiteY3406" fmla="*/ 440753 h 2380521"/>
              <a:gd name="connsiteX3407" fmla="*/ 2155682 w 8023328"/>
              <a:gd name="connsiteY3407" fmla="*/ 454610 h 2380521"/>
              <a:gd name="connsiteX3408" fmla="*/ 2141825 w 8023328"/>
              <a:gd name="connsiteY3408" fmla="*/ 440753 h 2380521"/>
              <a:gd name="connsiteX3409" fmla="*/ 2155682 w 8023328"/>
              <a:gd name="connsiteY3409" fmla="*/ 428356 h 2380521"/>
              <a:gd name="connsiteX3410" fmla="*/ 2084846 w 8023328"/>
              <a:gd name="connsiteY3410" fmla="*/ 428356 h 2380521"/>
              <a:gd name="connsiteX3411" fmla="*/ 2097246 w 8023328"/>
              <a:gd name="connsiteY3411" fmla="*/ 440753 h 2380521"/>
              <a:gd name="connsiteX3412" fmla="*/ 2084846 w 8023328"/>
              <a:gd name="connsiteY3412" fmla="*/ 454610 h 2380521"/>
              <a:gd name="connsiteX3413" fmla="*/ 2070991 w 8023328"/>
              <a:gd name="connsiteY3413" fmla="*/ 440753 h 2380521"/>
              <a:gd name="connsiteX3414" fmla="*/ 2084846 w 8023328"/>
              <a:gd name="connsiteY3414" fmla="*/ 428356 h 2380521"/>
              <a:gd name="connsiteX3415" fmla="*/ 2011832 w 8023328"/>
              <a:gd name="connsiteY3415" fmla="*/ 428356 h 2380521"/>
              <a:gd name="connsiteX3416" fmla="*/ 2026418 w 8023328"/>
              <a:gd name="connsiteY3416" fmla="*/ 440753 h 2380521"/>
              <a:gd name="connsiteX3417" fmla="*/ 2011832 w 8023328"/>
              <a:gd name="connsiteY3417" fmla="*/ 454610 h 2380521"/>
              <a:gd name="connsiteX3418" fmla="*/ 2000165 w 8023328"/>
              <a:gd name="connsiteY3418" fmla="*/ 440753 h 2380521"/>
              <a:gd name="connsiteX3419" fmla="*/ 2011832 w 8023328"/>
              <a:gd name="connsiteY3419" fmla="*/ 428356 h 2380521"/>
              <a:gd name="connsiteX3420" fmla="*/ 1938362 w 8023328"/>
              <a:gd name="connsiteY3420" fmla="*/ 428356 h 2380521"/>
              <a:gd name="connsiteX3421" fmla="*/ 1952216 w 8023328"/>
              <a:gd name="connsiteY3421" fmla="*/ 440753 h 2380521"/>
              <a:gd name="connsiteX3422" fmla="*/ 1938362 w 8023328"/>
              <a:gd name="connsiteY3422" fmla="*/ 454610 h 2380521"/>
              <a:gd name="connsiteX3423" fmla="*/ 1925965 w 8023328"/>
              <a:gd name="connsiteY3423" fmla="*/ 440753 h 2380521"/>
              <a:gd name="connsiteX3424" fmla="*/ 1938362 w 8023328"/>
              <a:gd name="connsiteY3424" fmla="*/ 428356 h 2380521"/>
              <a:gd name="connsiteX3425" fmla="*/ 1867525 w 8023328"/>
              <a:gd name="connsiteY3425" fmla="*/ 428356 h 2380521"/>
              <a:gd name="connsiteX3426" fmla="*/ 1881384 w 8023328"/>
              <a:gd name="connsiteY3426" fmla="*/ 440753 h 2380521"/>
              <a:gd name="connsiteX3427" fmla="*/ 1867525 w 8023328"/>
              <a:gd name="connsiteY3427" fmla="*/ 454610 h 2380521"/>
              <a:gd name="connsiteX3428" fmla="*/ 1855126 w 8023328"/>
              <a:gd name="connsiteY3428" fmla="*/ 440753 h 2380521"/>
              <a:gd name="connsiteX3429" fmla="*/ 1867525 w 8023328"/>
              <a:gd name="connsiteY3429" fmla="*/ 428356 h 2380521"/>
              <a:gd name="connsiteX3430" fmla="*/ 1799085 w 8023328"/>
              <a:gd name="connsiteY3430" fmla="*/ 428356 h 2380521"/>
              <a:gd name="connsiteX3431" fmla="*/ 1813873 w 8023328"/>
              <a:gd name="connsiteY3431" fmla="*/ 440753 h 2380521"/>
              <a:gd name="connsiteX3432" fmla="*/ 1799085 w 8023328"/>
              <a:gd name="connsiteY3432" fmla="*/ 454610 h 2380521"/>
              <a:gd name="connsiteX3433" fmla="*/ 1784298 w 8023328"/>
              <a:gd name="connsiteY3433" fmla="*/ 440753 h 2380521"/>
              <a:gd name="connsiteX3434" fmla="*/ 1799085 w 8023328"/>
              <a:gd name="connsiteY3434" fmla="*/ 428356 h 2380521"/>
              <a:gd name="connsiteX3435" fmla="*/ 1728260 w 8023328"/>
              <a:gd name="connsiteY3435" fmla="*/ 428356 h 2380521"/>
              <a:gd name="connsiteX3436" fmla="*/ 1743046 w 8023328"/>
              <a:gd name="connsiteY3436" fmla="*/ 440753 h 2380521"/>
              <a:gd name="connsiteX3437" fmla="*/ 1728260 w 8023328"/>
              <a:gd name="connsiteY3437" fmla="*/ 454610 h 2380521"/>
              <a:gd name="connsiteX3438" fmla="*/ 1713469 w 8023328"/>
              <a:gd name="connsiteY3438" fmla="*/ 440753 h 2380521"/>
              <a:gd name="connsiteX3439" fmla="*/ 1728260 w 8023328"/>
              <a:gd name="connsiteY3439" fmla="*/ 428356 h 2380521"/>
              <a:gd name="connsiteX3440" fmla="*/ 1657426 w 8023328"/>
              <a:gd name="connsiteY3440" fmla="*/ 428356 h 2380521"/>
              <a:gd name="connsiteX3441" fmla="*/ 1672218 w 8023328"/>
              <a:gd name="connsiteY3441" fmla="*/ 440753 h 2380521"/>
              <a:gd name="connsiteX3442" fmla="*/ 1657426 w 8023328"/>
              <a:gd name="connsiteY3442" fmla="*/ 454610 h 2380521"/>
              <a:gd name="connsiteX3443" fmla="*/ 1642647 w 8023328"/>
              <a:gd name="connsiteY3443" fmla="*/ 440753 h 2380521"/>
              <a:gd name="connsiteX3444" fmla="*/ 1657426 w 8023328"/>
              <a:gd name="connsiteY3444" fmla="*/ 428356 h 2380521"/>
              <a:gd name="connsiteX3445" fmla="*/ 1582294 w 8023328"/>
              <a:gd name="connsiteY3445" fmla="*/ 428356 h 2380521"/>
              <a:gd name="connsiteX3446" fmla="*/ 1594697 w 8023328"/>
              <a:gd name="connsiteY3446" fmla="*/ 440753 h 2380521"/>
              <a:gd name="connsiteX3447" fmla="*/ 1582294 w 8023328"/>
              <a:gd name="connsiteY3447" fmla="*/ 454610 h 2380521"/>
              <a:gd name="connsiteX3448" fmla="*/ 1568438 w 8023328"/>
              <a:gd name="connsiteY3448" fmla="*/ 440753 h 2380521"/>
              <a:gd name="connsiteX3449" fmla="*/ 1582294 w 8023328"/>
              <a:gd name="connsiteY3449" fmla="*/ 428356 h 2380521"/>
              <a:gd name="connsiteX3450" fmla="*/ 1512195 w 8023328"/>
              <a:gd name="connsiteY3450" fmla="*/ 428356 h 2380521"/>
              <a:gd name="connsiteX3451" fmla="*/ 1523862 w 8023328"/>
              <a:gd name="connsiteY3451" fmla="*/ 440753 h 2380521"/>
              <a:gd name="connsiteX3452" fmla="*/ 1512195 w 8023328"/>
              <a:gd name="connsiteY3452" fmla="*/ 454610 h 2380521"/>
              <a:gd name="connsiteX3453" fmla="*/ 1497610 w 8023328"/>
              <a:gd name="connsiteY3453" fmla="*/ 440753 h 2380521"/>
              <a:gd name="connsiteX3454" fmla="*/ 1512195 w 8023328"/>
              <a:gd name="connsiteY3454" fmla="*/ 428356 h 2380521"/>
              <a:gd name="connsiteX3455" fmla="*/ 1439171 w 8023328"/>
              <a:gd name="connsiteY3455" fmla="*/ 428356 h 2380521"/>
              <a:gd name="connsiteX3456" fmla="*/ 1453023 w 8023328"/>
              <a:gd name="connsiteY3456" fmla="*/ 440753 h 2380521"/>
              <a:gd name="connsiteX3457" fmla="*/ 1439171 w 8023328"/>
              <a:gd name="connsiteY3457" fmla="*/ 454610 h 2380521"/>
              <a:gd name="connsiteX3458" fmla="*/ 1426771 w 8023328"/>
              <a:gd name="connsiteY3458" fmla="*/ 440753 h 2380521"/>
              <a:gd name="connsiteX3459" fmla="*/ 1439171 w 8023328"/>
              <a:gd name="connsiteY3459" fmla="*/ 428356 h 2380521"/>
              <a:gd name="connsiteX3460" fmla="*/ 1368344 w 8023328"/>
              <a:gd name="connsiteY3460" fmla="*/ 428356 h 2380521"/>
              <a:gd name="connsiteX3461" fmla="*/ 1382196 w 8023328"/>
              <a:gd name="connsiteY3461" fmla="*/ 440753 h 2380521"/>
              <a:gd name="connsiteX3462" fmla="*/ 1368344 w 8023328"/>
              <a:gd name="connsiteY3462" fmla="*/ 454610 h 2380521"/>
              <a:gd name="connsiteX3463" fmla="*/ 1355948 w 8023328"/>
              <a:gd name="connsiteY3463" fmla="*/ 440753 h 2380521"/>
              <a:gd name="connsiteX3464" fmla="*/ 1368344 w 8023328"/>
              <a:gd name="connsiteY3464" fmla="*/ 428356 h 2380521"/>
              <a:gd name="connsiteX3465" fmla="*/ 1297515 w 8023328"/>
              <a:gd name="connsiteY3465" fmla="*/ 428356 h 2380521"/>
              <a:gd name="connsiteX3466" fmla="*/ 1311372 w 8023328"/>
              <a:gd name="connsiteY3466" fmla="*/ 440753 h 2380521"/>
              <a:gd name="connsiteX3467" fmla="*/ 1297515 w 8023328"/>
              <a:gd name="connsiteY3467" fmla="*/ 454610 h 2380521"/>
              <a:gd name="connsiteX3468" fmla="*/ 1285118 w 8023328"/>
              <a:gd name="connsiteY3468" fmla="*/ 440753 h 2380521"/>
              <a:gd name="connsiteX3469" fmla="*/ 1297515 w 8023328"/>
              <a:gd name="connsiteY3469" fmla="*/ 428356 h 2380521"/>
              <a:gd name="connsiteX3470" fmla="*/ 1225703 w 8023328"/>
              <a:gd name="connsiteY3470" fmla="*/ 428356 h 2380521"/>
              <a:gd name="connsiteX3471" fmla="*/ 1240491 w 8023328"/>
              <a:gd name="connsiteY3471" fmla="*/ 440753 h 2380521"/>
              <a:gd name="connsiteX3472" fmla="*/ 1225703 w 8023328"/>
              <a:gd name="connsiteY3472" fmla="*/ 454610 h 2380521"/>
              <a:gd name="connsiteX3473" fmla="*/ 1210925 w 8023328"/>
              <a:gd name="connsiteY3473" fmla="*/ 440753 h 2380521"/>
              <a:gd name="connsiteX3474" fmla="*/ 1225703 w 8023328"/>
              <a:gd name="connsiteY3474" fmla="*/ 428356 h 2380521"/>
              <a:gd name="connsiteX3475" fmla="*/ 1154886 w 8023328"/>
              <a:gd name="connsiteY3475" fmla="*/ 428356 h 2380521"/>
              <a:gd name="connsiteX3476" fmla="*/ 1169676 w 8023328"/>
              <a:gd name="connsiteY3476" fmla="*/ 440753 h 2380521"/>
              <a:gd name="connsiteX3477" fmla="*/ 1154886 w 8023328"/>
              <a:gd name="connsiteY3477" fmla="*/ 454610 h 2380521"/>
              <a:gd name="connsiteX3478" fmla="*/ 1140096 w 8023328"/>
              <a:gd name="connsiteY3478" fmla="*/ 440753 h 2380521"/>
              <a:gd name="connsiteX3479" fmla="*/ 1154886 w 8023328"/>
              <a:gd name="connsiteY3479" fmla="*/ 428356 h 2380521"/>
              <a:gd name="connsiteX3480" fmla="*/ 1084056 w 8023328"/>
              <a:gd name="connsiteY3480" fmla="*/ 428356 h 2380521"/>
              <a:gd name="connsiteX3481" fmla="*/ 1098844 w 8023328"/>
              <a:gd name="connsiteY3481" fmla="*/ 440753 h 2380521"/>
              <a:gd name="connsiteX3482" fmla="*/ 1084056 w 8023328"/>
              <a:gd name="connsiteY3482" fmla="*/ 454610 h 2380521"/>
              <a:gd name="connsiteX3483" fmla="*/ 1069267 w 8023328"/>
              <a:gd name="connsiteY3483" fmla="*/ 440753 h 2380521"/>
              <a:gd name="connsiteX3484" fmla="*/ 1084056 w 8023328"/>
              <a:gd name="connsiteY3484" fmla="*/ 428356 h 2380521"/>
              <a:gd name="connsiteX3485" fmla="*/ 1013015 w 8023328"/>
              <a:gd name="connsiteY3485" fmla="*/ 428356 h 2380521"/>
              <a:gd name="connsiteX3486" fmla="*/ 1024685 w 8023328"/>
              <a:gd name="connsiteY3486" fmla="*/ 440753 h 2380521"/>
              <a:gd name="connsiteX3487" fmla="*/ 1013015 w 8023328"/>
              <a:gd name="connsiteY3487" fmla="*/ 454610 h 2380521"/>
              <a:gd name="connsiteX3488" fmla="*/ 998434 w 8023328"/>
              <a:gd name="connsiteY3488" fmla="*/ 440753 h 2380521"/>
              <a:gd name="connsiteX3489" fmla="*/ 1013015 w 8023328"/>
              <a:gd name="connsiteY3489" fmla="*/ 428356 h 2380521"/>
              <a:gd name="connsiteX3490" fmla="*/ 941465 w 8023328"/>
              <a:gd name="connsiteY3490" fmla="*/ 428356 h 2380521"/>
              <a:gd name="connsiteX3491" fmla="*/ 953864 w 8023328"/>
              <a:gd name="connsiteY3491" fmla="*/ 440753 h 2380521"/>
              <a:gd name="connsiteX3492" fmla="*/ 941465 w 8023328"/>
              <a:gd name="connsiteY3492" fmla="*/ 454610 h 2380521"/>
              <a:gd name="connsiteX3493" fmla="*/ 927611 w 8023328"/>
              <a:gd name="connsiteY3493" fmla="*/ 440753 h 2380521"/>
              <a:gd name="connsiteX3494" fmla="*/ 941465 w 8023328"/>
              <a:gd name="connsiteY3494" fmla="*/ 428356 h 2380521"/>
              <a:gd name="connsiteX3495" fmla="*/ 870633 w 8023328"/>
              <a:gd name="connsiteY3495" fmla="*/ 428356 h 2380521"/>
              <a:gd name="connsiteX3496" fmla="*/ 883030 w 8023328"/>
              <a:gd name="connsiteY3496" fmla="*/ 440753 h 2380521"/>
              <a:gd name="connsiteX3497" fmla="*/ 870633 w 8023328"/>
              <a:gd name="connsiteY3497" fmla="*/ 454610 h 2380521"/>
              <a:gd name="connsiteX3498" fmla="*/ 856774 w 8023328"/>
              <a:gd name="connsiteY3498" fmla="*/ 440753 h 2380521"/>
              <a:gd name="connsiteX3499" fmla="*/ 870633 w 8023328"/>
              <a:gd name="connsiteY3499" fmla="*/ 428356 h 2380521"/>
              <a:gd name="connsiteX3500" fmla="*/ 798344 w 8023328"/>
              <a:gd name="connsiteY3500" fmla="*/ 428356 h 2380521"/>
              <a:gd name="connsiteX3501" fmla="*/ 812196 w 8023328"/>
              <a:gd name="connsiteY3501" fmla="*/ 440753 h 2380521"/>
              <a:gd name="connsiteX3502" fmla="*/ 798344 w 8023328"/>
              <a:gd name="connsiteY3502" fmla="*/ 454610 h 2380521"/>
              <a:gd name="connsiteX3503" fmla="*/ 785947 w 8023328"/>
              <a:gd name="connsiteY3503" fmla="*/ 440753 h 2380521"/>
              <a:gd name="connsiteX3504" fmla="*/ 798344 w 8023328"/>
              <a:gd name="connsiteY3504" fmla="*/ 428356 h 2380521"/>
              <a:gd name="connsiteX3505" fmla="*/ 724138 w 8023328"/>
              <a:gd name="connsiteY3505" fmla="*/ 428356 h 2380521"/>
              <a:gd name="connsiteX3506" fmla="*/ 738002 w 8023328"/>
              <a:gd name="connsiteY3506" fmla="*/ 442212 h 2380521"/>
              <a:gd name="connsiteX3507" fmla="*/ 724138 w 8023328"/>
              <a:gd name="connsiteY3507" fmla="*/ 454610 h 2380521"/>
              <a:gd name="connsiteX3508" fmla="*/ 711747 w 8023328"/>
              <a:gd name="connsiteY3508" fmla="*/ 442212 h 2380521"/>
              <a:gd name="connsiteX3509" fmla="*/ 724138 w 8023328"/>
              <a:gd name="connsiteY3509" fmla="*/ 428356 h 2380521"/>
              <a:gd name="connsiteX3510" fmla="*/ 653312 w 8023328"/>
              <a:gd name="connsiteY3510" fmla="*/ 428356 h 2380521"/>
              <a:gd name="connsiteX3511" fmla="*/ 667165 w 8023328"/>
              <a:gd name="connsiteY3511" fmla="*/ 442212 h 2380521"/>
              <a:gd name="connsiteX3512" fmla="*/ 653312 w 8023328"/>
              <a:gd name="connsiteY3512" fmla="*/ 454610 h 2380521"/>
              <a:gd name="connsiteX3513" fmla="*/ 640912 w 8023328"/>
              <a:gd name="connsiteY3513" fmla="*/ 442212 h 2380521"/>
              <a:gd name="connsiteX3514" fmla="*/ 653312 w 8023328"/>
              <a:gd name="connsiteY3514" fmla="*/ 428356 h 2380521"/>
              <a:gd name="connsiteX3515" fmla="*/ 3796752 w 8023328"/>
              <a:gd name="connsiteY3515" fmla="*/ 424982 h 2380521"/>
              <a:gd name="connsiteX3516" fmla="*/ 3810608 w 8023328"/>
              <a:gd name="connsiteY3516" fmla="*/ 439771 h 2380521"/>
              <a:gd name="connsiteX3517" fmla="*/ 3796752 w 8023328"/>
              <a:gd name="connsiteY3517" fmla="*/ 454560 h 2380521"/>
              <a:gd name="connsiteX3518" fmla="*/ 3784355 w 8023328"/>
              <a:gd name="connsiteY3518" fmla="*/ 439771 h 2380521"/>
              <a:gd name="connsiteX3519" fmla="*/ 3796752 w 8023328"/>
              <a:gd name="connsiteY3519" fmla="*/ 424982 h 2380521"/>
              <a:gd name="connsiteX3520" fmla="*/ 3725922 w 8023328"/>
              <a:gd name="connsiteY3520" fmla="*/ 424982 h 2380521"/>
              <a:gd name="connsiteX3521" fmla="*/ 3739778 w 8023328"/>
              <a:gd name="connsiteY3521" fmla="*/ 439771 h 2380521"/>
              <a:gd name="connsiteX3522" fmla="*/ 3725922 w 8023328"/>
              <a:gd name="connsiteY3522" fmla="*/ 454560 h 2380521"/>
              <a:gd name="connsiteX3523" fmla="*/ 3713525 w 8023328"/>
              <a:gd name="connsiteY3523" fmla="*/ 439771 h 2380521"/>
              <a:gd name="connsiteX3524" fmla="*/ 3725922 w 8023328"/>
              <a:gd name="connsiteY3524" fmla="*/ 424982 h 2380521"/>
              <a:gd name="connsiteX3525" fmla="*/ 3655091 w 8023328"/>
              <a:gd name="connsiteY3525" fmla="*/ 424982 h 2380521"/>
              <a:gd name="connsiteX3526" fmla="*/ 3668947 w 8023328"/>
              <a:gd name="connsiteY3526" fmla="*/ 439771 h 2380521"/>
              <a:gd name="connsiteX3527" fmla="*/ 3655091 w 8023328"/>
              <a:gd name="connsiteY3527" fmla="*/ 454560 h 2380521"/>
              <a:gd name="connsiteX3528" fmla="*/ 3642694 w 8023328"/>
              <a:gd name="connsiteY3528" fmla="*/ 439771 h 2380521"/>
              <a:gd name="connsiteX3529" fmla="*/ 3655091 w 8023328"/>
              <a:gd name="connsiteY3529" fmla="*/ 424982 h 2380521"/>
              <a:gd name="connsiteX3530" fmla="*/ 3583280 w 8023328"/>
              <a:gd name="connsiteY3530" fmla="*/ 424982 h 2380521"/>
              <a:gd name="connsiteX3531" fmla="*/ 3598069 w 8023328"/>
              <a:gd name="connsiteY3531" fmla="*/ 439771 h 2380521"/>
              <a:gd name="connsiteX3532" fmla="*/ 3583280 w 8023328"/>
              <a:gd name="connsiteY3532" fmla="*/ 454560 h 2380521"/>
              <a:gd name="connsiteX3533" fmla="*/ 3568491 w 8023328"/>
              <a:gd name="connsiteY3533" fmla="*/ 439771 h 2380521"/>
              <a:gd name="connsiteX3534" fmla="*/ 3583280 w 8023328"/>
              <a:gd name="connsiteY3534" fmla="*/ 424982 h 2380521"/>
              <a:gd name="connsiteX3535" fmla="*/ 3512449 w 8023328"/>
              <a:gd name="connsiteY3535" fmla="*/ 424982 h 2380521"/>
              <a:gd name="connsiteX3536" fmla="*/ 3527237 w 8023328"/>
              <a:gd name="connsiteY3536" fmla="*/ 439771 h 2380521"/>
              <a:gd name="connsiteX3537" fmla="*/ 3512449 w 8023328"/>
              <a:gd name="connsiteY3537" fmla="*/ 454560 h 2380521"/>
              <a:gd name="connsiteX3538" fmla="*/ 3497661 w 8023328"/>
              <a:gd name="connsiteY3538" fmla="*/ 439771 h 2380521"/>
              <a:gd name="connsiteX3539" fmla="*/ 3512449 w 8023328"/>
              <a:gd name="connsiteY3539" fmla="*/ 424982 h 2380521"/>
              <a:gd name="connsiteX3540" fmla="*/ 3440686 w 8023328"/>
              <a:gd name="connsiteY3540" fmla="*/ 424982 h 2380521"/>
              <a:gd name="connsiteX3541" fmla="*/ 3453083 w 8023328"/>
              <a:gd name="connsiteY3541" fmla="*/ 439771 h 2380521"/>
              <a:gd name="connsiteX3542" fmla="*/ 3440686 w 8023328"/>
              <a:gd name="connsiteY3542" fmla="*/ 454560 h 2380521"/>
              <a:gd name="connsiteX3543" fmla="*/ 3426830 w 8023328"/>
              <a:gd name="connsiteY3543" fmla="*/ 439771 h 2380521"/>
              <a:gd name="connsiteX3544" fmla="*/ 3440686 w 8023328"/>
              <a:gd name="connsiteY3544" fmla="*/ 424982 h 2380521"/>
              <a:gd name="connsiteX3545" fmla="*/ 3369857 w 8023328"/>
              <a:gd name="connsiteY3545" fmla="*/ 424982 h 2380521"/>
              <a:gd name="connsiteX3546" fmla="*/ 3382254 w 8023328"/>
              <a:gd name="connsiteY3546" fmla="*/ 439771 h 2380521"/>
              <a:gd name="connsiteX3547" fmla="*/ 3369857 w 8023328"/>
              <a:gd name="connsiteY3547" fmla="*/ 454560 h 2380521"/>
              <a:gd name="connsiteX3548" fmla="*/ 3356001 w 8023328"/>
              <a:gd name="connsiteY3548" fmla="*/ 439771 h 2380521"/>
              <a:gd name="connsiteX3549" fmla="*/ 3369857 w 8023328"/>
              <a:gd name="connsiteY3549" fmla="*/ 424982 h 2380521"/>
              <a:gd name="connsiteX3550" fmla="*/ 3299097 w 8023328"/>
              <a:gd name="connsiteY3550" fmla="*/ 424982 h 2380521"/>
              <a:gd name="connsiteX3551" fmla="*/ 3311491 w 8023328"/>
              <a:gd name="connsiteY3551" fmla="*/ 439771 h 2380521"/>
              <a:gd name="connsiteX3552" fmla="*/ 3299097 w 8023328"/>
              <a:gd name="connsiteY3552" fmla="*/ 454560 h 2380521"/>
              <a:gd name="connsiteX3553" fmla="*/ 3285240 w 8023328"/>
              <a:gd name="connsiteY3553" fmla="*/ 439771 h 2380521"/>
              <a:gd name="connsiteX3554" fmla="*/ 3299097 w 8023328"/>
              <a:gd name="connsiteY3554" fmla="*/ 424982 h 2380521"/>
              <a:gd name="connsiteX3555" fmla="*/ 3226805 w 8023328"/>
              <a:gd name="connsiteY3555" fmla="*/ 424982 h 2380521"/>
              <a:gd name="connsiteX3556" fmla="*/ 3240664 w 8023328"/>
              <a:gd name="connsiteY3556" fmla="*/ 439771 h 2380521"/>
              <a:gd name="connsiteX3557" fmla="*/ 3226805 w 8023328"/>
              <a:gd name="connsiteY3557" fmla="*/ 454560 h 2380521"/>
              <a:gd name="connsiteX3558" fmla="*/ 3214406 w 8023328"/>
              <a:gd name="connsiteY3558" fmla="*/ 439771 h 2380521"/>
              <a:gd name="connsiteX3559" fmla="*/ 3226805 w 8023328"/>
              <a:gd name="connsiteY3559" fmla="*/ 424982 h 2380521"/>
              <a:gd name="connsiteX3560" fmla="*/ 3152602 w 8023328"/>
              <a:gd name="connsiteY3560" fmla="*/ 424982 h 2380521"/>
              <a:gd name="connsiteX3561" fmla="*/ 3166460 w 8023328"/>
              <a:gd name="connsiteY3561" fmla="*/ 439771 h 2380521"/>
              <a:gd name="connsiteX3562" fmla="*/ 3152602 w 8023328"/>
              <a:gd name="connsiteY3562" fmla="*/ 454560 h 2380521"/>
              <a:gd name="connsiteX3563" fmla="*/ 3140203 w 8023328"/>
              <a:gd name="connsiteY3563" fmla="*/ 439771 h 2380521"/>
              <a:gd name="connsiteX3564" fmla="*/ 3152602 w 8023328"/>
              <a:gd name="connsiteY3564" fmla="*/ 424982 h 2380521"/>
              <a:gd name="connsiteX3565" fmla="*/ 3081772 w 8023328"/>
              <a:gd name="connsiteY3565" fmla="*/ 424982 h 2380521"/>
              <a:gd name="connsiteX3566" fmla="*/ 3095624 w 8023328"/>
              <a:gd name="connsiteY3566" fmla="*/ 439771 h 2380521"/>
              <a:gd name="connsiteX3567" fmla="*/ 3081772 w 8023328"/>
              <a:gd name="connsiteY3567" fmla="*/ 454560 h 2380521"/>
              <a:gd name="connsiteX3568" fmla="*/ 3069372 w 8023328"/>
              <a:gd name="connsiteY3568" fmla="*/ 439771 h 2380521"/>
              <a:gd name="connsiteX3569" fmla="*/ 3081772 w 8023328"/>
              <a:gd name="connsiteY3569" fmla="*/ 424982 h 2380521"/>
              <a:gd name="connsiteX3570" fmla="*/ 3013715 w 8023328"/>
              <a:gd name="connsiteY3570" fmla="*/ 424982 h 2380521"/>
              <a:gd name="connsiteX3571" fmla="*/ 3028135 w 8023328"/>
              <a:gd name="connsiteY3571" fmla="*/ 439771 h 2380521"/>
              <a:gd name="connsiteX3572" fmla="*/ 3013715 w 8023328"/>
              <a:gd name="connsiteY3572" fmla="*/ 454560 h 2380521"/>
              <a:gd name="connsiteX3573" fmla="*/ 2998539 w 8023328"/>
              <a:gd name="connsiteY3573" fmla="*/ 439771 h 2380521"/>
              <a:gd name="connsiteX3574" fmla="*/ 3013715 w 8023328"/>
              <a:gd name="connsiteY3574" fmla="*/ 424982 h 2380521"/>
              <a:gd name="connsiteX3575" fmla="*/ 2942491 w 8023328"/>
              <a:gd name="connsiteY3575" fmla="*/ 424982 h 2380521"/>
              <a:gd name="connsiteX3576" fmla="*/ 2957286 w 8023328"/>
              <a:gd name="connsiteY3576" fmla="*/ 439771 h 2380521"/>
              <a:gd name="connsiteX3577" fmla="*/ 2942491 w 8023328"/>
              <a:gd name="connsiteY3577" fmla="*/ 454560 h 2380521"/>
              <a:gd name="connsiteX3578" fmla="*/ 2927708 w 8023328"/>
              <a:gd name="connsiteY3578" fmla="*/ 439771 h 2380521"/>
              <a:gd name="connsiteX3579" fmla="*/ 2942491 w 8023328"/>
              <a:gd name="connsiteY3579" fmla="*/ 424982 h 2380521"/>
              <a:gd name="connsiteX3580" fmla="*/ 2868291 w 8023328"/>
              <a:gd name="connsiteY3580" fmla="*/ 424982 h 2380521"/>
              <a:gd name="connsiteX3581" fmla="*/ 2883085 w 8023328"/>
              <a:gd name="connsiteY3581" fmla="*/ 439771 h 2380521"/>
              <a:gd name="connsiteX3582" fmla="*/ 2868291 w 8023328"/>
              <a:gd name="connsiteY3582" fmla="*/ 454560 h 2380521"/>
              <a:gd name="connsiteX3583" fmla="*/ 2853504 w 8023328"/>
              <a:gd name="connsiteY3583" fmla="*/ 439771 h 2380521"/>
              <a:gd name="connsiteX3584" fmla="*/ 2868291 w 8023328"/>
              <a:gd name="connsiteY3584" fmla="*/ 424982 h 2380521"/>
              <a:gd name="connsiteX3585" fmla="*/ 2796533 w 8023328"/>
              <a:gd name="connsiteY3585" fmla="*/ 424982 h 2380521"/>
              <a:gd name="connsiteX3586" fmla="*/ 2808932 w 8023328"/>
              <a:gd name="connsiteY3586" fmla="*/ 439771 h 2380521"/>
              <a:gd name="connsiteX3587" fmla="*/ 2796533 w 8023328"/>
              <a:gd name="connsiteY3587" fmla="*/ 454560 h 2380521"/>
              <a:gd name="connsiteX3588" fmla="*/ 2782678 w 8023328"/>
              <a:gd name="connsiteY3588" fmla="*/ 439771 h 2380521"/>
              <a:gd name="connsiteX3589" fmla="*/ 2796533 w 8023328"/>
              <a:gd name="connsiteY3589" fmla="*/ 424982 h 2380521"/>
              <a:gd name="connsiteX3590" fmla="*/ 2725695 w 8023328"/>
              <a:gd name="connsiteY3590" fmla="*/ 424982 h 2380521"/>
              <a:gd name="connsiteX3591" fmla="*/ 2738097 w 8023328"/>
              <a:gd name="connsiteY3591" fmla="*/ 439771 h 2380521"/>
              <a:gd name="connsiteX3592" fmla="*/ 2725695 w 8023328"/>
              <a:gd name="connsiteY3592" fmla="*/ 454560 h 2380521"/>
              <a:gd name="connsiteX3593" fmla="*/ 2711846 w 8023328"/>
              <a:gd name="connsiteY3593" fmla="*/ 439771 h 2380521"/>
              <a:gd name="connsiteX3594" fmla="*/ 2725695 w 8023328"/>
              <a:gd name="connsiteY3594" fmla="*/ 424982 h 2380521"/>
              <a:gd name="connsiteX3595" fmla="*/ 2654870 w 8023328"/>
              <a:gd name="connsiteY3595" fmla="*/ 424982 h 2380521"/>
              <a:gd name="connsiteX3596" fmla="*/ 2667270 w 8023328"/>
              <a:gd name="connsiteY3596" fmla="*/ 439771 h 2380521"/>
              <a:gd name="connsiteX3597" fmla="*/ 2654870 w 8023328"/>
              <a:gd name="connsiteY3597" fmla="*/ 454560 h 2380521"/>
              <a:gd name="connsiteX3598" fmla="*/ 2641018 w 8023328"/>
              <a:gd name="connsiteY3598" fmla="*/ 439771 h 2380521"/>
              <a:gd name="connsiteX3599" fmla="*/ 2654870 w 8023328"/>
              <a:gd name="connsiteY3599" fmla="*/ 424982 h 2380521"/>
              <a:gd name="connsiteX3600" fmla="*/ 2582580 w 8023328"/>
              <a:gd name="connsiteY3600" fmla="*/ 424982 h 2380521"/>
              <a:gd name="connsiteX3601" fmla="*/ 2596437 w 8023328"/>
              <a:gd name="connsiteY3601" fmla="*/ 439771 h 2380521"/>
              <a:gd name="connsiteX3602" fmla="*/ 2582580 w 8023328"/>
              <a:gd name="connsiteY3602" fmla="*/ 454560 h 2380521"/>
              <a:gd name="connsiteX3603" fmla="*/ 2570184 w 8023328"/>
              <a:gd name="connsiteY3603" fmla="*/ 439771 h 2380521"/>
              <a:gd name="connsiteX3604" fmla="*/ 2582580 w 8023328"/>
              <a:gd name="connsiteY3604" fmla="*/ 424982 h 2380521"/>
              <a:gd name="connsiteX3605" fmla="*/ 2511026 w 8023328"/>
              <a:gd name="connsiteY3605" fmla="*/ 424982 h 2380521"/>
              <a:gd name="connsiteX3606" fmla="*/ 2525610 w 8023328"/>
              <a:gd name="connsiteY3606" fmla="*/ 439771 h 2380521"/>
              <a:gd name="connsiteX3607" fmla="*/ 2511026 w 8023328"/>
              <a:gd name="connsiteY3607" fmla="*/ 454560 h 2380521"/>
              <a:gd name="connsiteX3608" fmla="*/ 2499361 w 8023328"/>
              <a:gd name="connsiteY3608" fmla="*/ 439771 h 2380521"/>
              <a:gd name="connsiteX3609" fmla="*/ 2511026 w 8023328"/>
              <a:gd name="connsiteY3609" fmla="*/ 424982 h 2380521"/>
              <a:gd name="connsiteX3610" fmla="*/ 1799085 w 8023328"/>
              <a:gd name="connsiteY3610" fmla="*/ 357525 h 2380521"/>
              <a:gd name="connsiteX3611" fmla="*/ 1813873 w 8023328"/>
              <a:gd name="connsiteY3611" fmla="*/ 369922 h 2380521"/>
              <a:gd name="connsiteX3612" fmla="*/ 1799085 w 8023328"/>
              <a:gd name="connsiteY3612" fmla="*/ 383779 h 2380521"/>
              <a:gd name="connsiteX3613" fmla="*/ 1784300 w 8023328"/>
              <a:gd name="connsiteY3613" fmla="*/ 369922 h 2380521"/>
              <a:gd name="connsiteX3614" fmla="*/ 1799085 w 8023328"/>
              <a:gd name="connsiteY3614" fmla="*/ 357525 h 2380521"/>
              <a:gd name="connsiteX3615" fmla="*/ 1728262 w 8023328"/>
              <a:gd name="connsiteY3615" fmla="*/ 357525 h 2380521"/>
              <a:gd name="connsiteX3616" fmla="*/ 1743049 w 8023328"/>
              <a:gd name="connsiteY3616" fmla="*/ 369922 h 2380521"/>
              <a:gd name="connsiteX3617" fmla="*/ 1728262 w 8023328"/>
              <a:gd name="connsiteY3617" fmla="*/ 383779 h 2380521"/>
              <a:gd name="connsiteX3618" fmla="*/ 1713470 w 8023328"/>
              <a:gd name="connsiteY3618" fmla="*/ 369922 h 2380521"/>
              <a:gd name="connsiteX3619" fmla="*/ 1728262 w 8023328"/>
              <a:gd name="connsiteY3619" fmla="*/ 357525 h 2380521"/>
              <a:gd name="connsiteX3620" fmla="*/ 1657429 w 8023328"/>
              <a:gd name="connsiteY3620" fmla="*/ 357525 h 2380521"/>
              <a:gd name="connsiteX3621" fmla="*/ 1672220 w 8023328"/>
              <a:gd name="connsiteY3621" fmla="*/ 369922 h 2380521"/>
              <a:gd name="connsiteX3622" fmla="*/ 1657429 w 8023328"/>
              <a:gd name="connsiteY3622" fmla="*/ 383779 h 2380521"/>
              <a:gd name="connsiteX3623" fmla="*/ 1642650 w 8023328"/>
              <a:gd name="connsiteY3623" fmla="*/ 369922 h 2380521"/>
              <a:gd name="connsiteX3624" fmla="*/ 1657429 w 8023328"/>
              <a:gd name="connsiteY3624" fmla="*/ 357525 h 2380521"/>
              <a:gd name="connsiteX3625" fmla="*/ 1582296 w 8023328"/>
              <a:gd name="connsiteY3625" fmla="*/ 357525 h 2380521"/>
              <a:gd name="connsiteX3626" fmla="*/ 1594704 w 8023328"/>
              <a:gd name="connsiteY3626" fmla="*/ 369922 h 2380521"/>
              <a:gd name="connsiteX3627" fmla="*/ 1582296 w 8023328"/>
              <a:gd name="connsiteY3627" fmla="*/ 383779 h 2380521"/>
              <a:gd name="connsiteX3628" fmla="*/ 1568441 w 8023328"/>
              <a:gd name="connsiteY3628" fmla="*/ 369922 h 2380521"/>
              <a:gd name="connsiteX3629" fmla="*/ 1582296 w 8023328"/>
              <a:gd name="connsiteY3629" fmla="*/ 357525 h 2380521"/>
              <a:gd name="connsiteX3630" fmla="*/ 1512195 w 8023328"/>
              <a:gd name="connsiteY3630" fmla="*/ 357525 h 2380521"/>
              <a:gd name="connsiteX3631" fmla="*/ 1523863 w 8023328"/>
              <a:gd name="connsiteY3631" fmla="*/ 369922 h 2380521"/>
              <a:gd name="connsiteX3632" fmla="*/ 1512195 w 8023328"/>
              <a:gd name="connsiteY3632" fmla="*/ 383779 h 2380521"/>
              <a:gd name="connsiteX3633" fmla="*/ 1497612 w 8023328"/>
              <a:gd name="connsiteY3633" fmla="*/ 369922 h 2380521"/>
              <a:gd name="connsiteX3634" fmla="*/ 1512195 w 8023328"/>
              <a:gd name="connsiteY3634" fmla="*/ 357525 h 2380521"/>
              <a:gd name="connsiteX3635" fmla="*/ 1439171 w 8023328"/>
              <a:gd name="connsiteY3635" fmla="*/ 357525 h 2380521"/>
              <a:gd name="connsiteX3636" fmla="*/ 1453023 w 8023328"/>
              <a:gd name="connsiteY3636" fmla="*/ 369922 h 2380521"/>
              <a:gd name="connsiteX3637" fmla="*/ 1439171 w 8023328"/>
              <a:gd name="connsiteY3637" fmla="*/ 383779 h 2380521"/>
              <a:gd name="connsiteX3638" fmla="*/ 1426774 w 8023328"/>
              <a:gd name="connsiteY3638" fmla="*/ 369922 h 2380521"/>
              <a:gd name="connsiteX3639" fmla="*/ 1439171 w 8023328"/>
              <a:gd name="connsiteY3639" fmla="*/ 357525 h 2380521"/>
              <a:gd name="connsiteX3640" fmla="*/ 1368347 w 8023328"/>
              <a:gd name="connsiteY3640" fmla="*/ 357525 h 2380521"/>
              <a:gd name="connsiteX3641" fmla="*/ 1382199 w 8023328"/>
              <a:gd name="connsiteY3641" fmla="*/ 369922 h 2380521"/>
              <a:gd name="connsiteX3642" fmla="*/ 1368347 w 8023328"/>
              <a:gd name="connsiteY3642" fmla="*/ 383779 h 2380521"/>
              <a:gd name="connsiteX3643" fmla="*/ 1355949 w 8023328"/>
              <a:gd name="connsiteY3643" fmla="*/ 369922 h 2380521"/>
              <a:gd name="connsiteX3644" fmla="*/ 1368347 w 8023328"/>
              <a:gd name="connsiteY3644" fmla="*/ 357525 h 2380521"/>
              <a:gd name="connsiteX3645" fmla="*/ 1297518 w 8023328"/>
              <a:gd name="connsiteY3645" fmla="*/ 357525 h 2380521"/>
              <a:gd name="connsiteX3646" fmla="*/ 1311374 w 8023328"/>
              <a:gd name="connsiteY3646" fmla="*/ 369922 h 2380521"/>
              <a:gd name="connsiteX3647" fmla="*/ 1297518 w 8023328"/>
              <a:gd name="connsiteY3647" fmla="*/ 383779 h 2380521"/>
              <a:gd name="connsiteX3648" fmla="*/ 1285121 w 8023328"/>
              <a:gd name="connsiteY3648" fmla="*/ 369922 h 2380521"/>
              <a:gd name="connsiteX3649" fmla="*/ 1297518 w 8023328"/>
              <a:gd name="connsiteY3649" fmla="*/ 357525 h 2380521"/>
              <a:gd name="connsiteX3650" fmla="*/ 1225703 w 8023328"/>
              <a:gd name="connsiteY3650" fmla="*/ 357525 h 2380521"/>
              <a:gd name="connsiteX3651" fmla="*/ 1240493 w 8023328"/>
              <a:gd name="connsiteY3651" fmla="*/ 369922 h 2380521"/>
              <a:gd name="connsiteX3652" fmla="*/ 1225703 w 8023328"/>
              <a:gd name="connsiteY3652" fmla="*/ 383779 h 2380521"/>
              <a:gd name="connsiteX3653" fmla="*/ 1210926 w 8023328"/>
              <a:gd name="connsiteY3653" fmla="*/ 369922 h 2380521"/>
              <a:gd name="connsiteX3654" fmla="*/ 1225703 w 8023328"/>
              <a:gd name="connsiteY3654" fmla="*/ 357525 h 2380521"/>
              <a:gd name="connsiteX3655" fmla="*/ 1154890 w 8023328"/>
              <a:gd name="connsiteY3655" fmla="*/ 357525 h 2380521"/>
              <a:gd name="connsiteX3656" fmla="*/ 1169676 w 8023328"/>
              <a:gd name="connsiteY3656" fmla="*/ 369922 h 2380521"/>
              <a:gd name="connsiteX3657" fmla="*/ 1154890 w 8023328"/>
              <a:gd name="connsiteY3657" fmla="*/ 383779 h 2380521"/>
              <a:gd name="connsiteX3658" fmla="*/ 1140096 w 8023328"/>
              <a:gd name="connsiteY3658" fmla="*/ 369922 h 2380521"/>
              <a:gd name="connsiteX3659" fmla="*/ 1154890 w 8023328"/>
              <a:gd name="connsiteY3659" fmla="*/ 357525 h 2380521"/>
              <a:gd name="connsiteX3660" fmla="*/ 1084059 w 8023328"/>
              <a:gd name="connsiteY3660" fmla="*/ 357525 h 2380521"/>
              <a:gd name="connsiteX3661" fmla="*/ 1098844 w 8023328"/>
              <a:gd name="connsiteY3661" fmla="*/ 369922 h 2380521"/>
              <a:gd name="connsiteX3662" fmla="*/ 1084059 w 8023328"/>
              <a:gd name="connsiteY3662" fmla="*/ 383779 h 2380521"/>
              <a:gd name="connsiteX3663" fmla="*/ 1069268 w 8023328"/>
              <a:gd name="connsiteY3663" fmla="*/ 369922 h 2380521"/>
              <a:gd name="connsiteX3664" fmla="*/ 1084059 w 8023328"/>
              <a:gd name="connsiteY3664" fmla="*/ 357525 h 2380521"/>
              <a:gd name="connsiteX3665" fmla="*/ 1013015 w 8023328"/>
              <a:gd name="connsiteY3665" fmla="*/ 357525 h 2380521"/>
              <a:gd name="connsiteX3666" fmla="*/ 1024685 w 8023328"/>
              <a:gd name="connsiteY3666" fmla="*/ 369922 h 2380521"/>
              <a:gd name="connsiteX3667" fmla="*/ 1013015 w 8023328"/>
              <a:gd name="connsiteY3667" fmla="*/ 383779 h 2380521"/>
              <a:gd name="connsiteX3668" fmla="*/ 998434 w 8023328"/>
              <a:gd name="connsiteY3668" fmla="*/ 369922 h 2380521"/>
              <a:gd name="connsiteX3669" fmla="*/ 1013015 w 8023328"/>
              <a:gd name="connsiteY3669" fmla="*/ 357525 h 2380521"/>
              <a:gd name="connsiteX3670" fmla="*/ 941465 w 8023328"/>
              <a:gd name="connsiteY3670" fmla="*/ 357525 h 2380521"/>
              <a:gd name="connsiteX3671" fmla="*/ 953864 w 8023328"/>
              <a:gd name="connsiteY3671" fmla="*/ 369922 h 2380521"/>
              <a:gd name="connsiteX3672" fmla="*/ 941465 w 8023328"/>
              <a:gd name="connsiteY3672" fmla="*/ 383779 h 2380521"/>
              <a:gd name="connsiteX3673" fmla="*/ 927611 w 8023328"/>
              <a:gd name="connsiteY3673" fmla="*/ 369922 h 2380521"/>
              <a:gd name="connsiteX3674" fmla="*/ 941465 w 8023328"/>
              <a:gd name="connsiteY3674" fmla="*/ 357525 h 2380521"/>
              <a:gd name="connsiteX3675" fmla="*/ 870633 w 8023328"/>
              <a:gd name="connsiteY3675" fmla="*/ 357525 h 2380521"/>
              <a:gd name="connsiteX3676" fmla="*/ 883034 w 8023328"/>
              <a:gd name="connsiteY3676" fmla="*/ 369922 h 2380521"/>
              <a:gd name="connsiteX3677" fmla="*/ 870633 w 8023328"/>
              <a:gd name="connsiteY3677" fmla="*/ 383779 h 2380521"/>
              <a:gd name="connsiteX3678" fmla="*/ 856777 w 8023328"/>
              <a:gd name="connsiteY3678" fmla="*/ 369922 h 2380521"/>
              <a:gd name="connsiteX3679" fmla="*/ 870633 w 8023328"/>
              <a:gd name="connsiteY3679" fmla="*/ 357525 h 2380521"/>
              <a:gd name="connsiteX3680" fmla="*/ 798346 w 8023328"/>
              <a:gd name="connsiteY3680" fmla="*/ 357525 h 2380521"/>
              <a:gd name="connsiteX3681" fmla="*/ 812203 w 8023328"/>
              <a:gd name="connsiteY3681" fmla="*/ 369922 h 2380521"/>
              <a:gd name="connsiteX3682" fmla="*/ 798346 w 8023328"/>
              <a:gd name="connsiteY3682" fmla="*/ 383779 h 2380521"/>
              <a:gd name="connsiteX3683" fmla="*/ 785947 w 8023328"/>
              <a:gd name="connsiteY3683" fmla="*/ 369922 h 2380521"/>
              <a:gd name="connsiteX3684" fmla="*/ 798346 w 8023328"/>
              <a:gd name="connsiteY3684" fmla="*/ 357525 h 2380521"/>
              <a:gd name="connsiteX3685" fmla="*/ 3654110 w 8023328"/>
              <a:gd name="connsiteY3685" fmla="*/ 354153 h 2380521"/>
              <a:gd name="connsiteX3686" fmla="*/ 3668898 w 8023328"/>
              <a:gd name="connsiteY3686" fmla="*/ 368738 h 2380521"/>
              <a:gd name="connsiteX3687" fmla="*/ 3654110 w 8023328"/>
              <a:gd name="connsiteY3687" fmla="*/ 380407 h 2380521"/>
              <a:gd name="connsiteX3688" fmla="*/ 3639322 w 8023328"/>
              <a:gd name="connsiteY3688" fmla="*/ 368738 h 2380521"/>
              <a:gd name="connsiteX3689" fmla="*/ 3654110 w 8023328"/>
              <a:gd name="connsiteY3689" fmla="*/ 354153 h 2380521"/>
              <a:gd name="connsiteX3690" fmla="*/ 3583280 w 8023328"/>
              <a:gd name="connsiteY3690" fmla="*/ 354153 h 2380521"/>
              <a:gd name="connsiteX3691" fmla="*/ 3598069 w 8023328"/>
              <a:gd name="connsiteY3691" fmla="*/ 368738 h 2380521"/>
              <a:gd name="connsiteX3692" fmla="*/ 3583280 w 8023328"/>
              <a:gd name="connsiteY3692" fmla="*/ 380407 h 2380521"/>
              <a:gd name="connsiteX3693" fmla="*/ 3568491 w 8023328"/>
              <a:gd name="connsiteY3693" fmla="*/ 368738 h 2380521"/>
              <a:gd name="connsiteX3694" fmla="*/ 3583280 w 8023328"/>
              <a:gd name="connsiteY3694" fmla="*/ 354153 h 2380521"/>
              <a:gd name="connsiteX3695" fmla="*/ 3512449 w 8023328"/>
              <a:gd name="connsiteY3695" fmla="*/ 354153 h 2380521"/>
              <a:gd name="connsiteX3696" fmla="*/ 3527237 w 8023328"/>
              <a:gd name="connsiteY3696" fmla="*/ 369330 h 2380521"/>
              <a:gd name="connsiteX3697" fmla="*/ 3512449 w 8023328"/>
              <a:gd name="connsiteY3697" fmla="*/ 383749 h 2380521"/>
              <a:gd name="connsiteX3698" fmla="*/ 3497661 w 8023328"/>
              <a:gd name="connsiteY3698" fmla="*/ 369330 h 2380521"/>
              <a:gd name="connsiteX3699" fmla="*/ 3512449 w 8023328"/>
              <a:gd name="connsiteY3699" fmla="*/ 354153 h 2380521"/>
              <a:gd name="connsiteX3700" fmla="*/ 3440686 w 8023328"/>
              <a:gd name="connsiteY3700" fmla="*/ 354153 h 2380521"/>
              <a:gd name="connsiteX3701" fmla="*/ 3453083 w 8023328"/>
              <a:gd name="connsiteY3701" fmla="*/ 369330 h 2380521"/>
              <a:gd name="connsiteX3702" fmla="*/ 3440686 w 8023328"/>
              <a:gd name="connsiteY3702" fmla="*/ 383749 h 2380521"/>
              <a:gd name="connsiteX3703" fmla="*/ 3426830 w 8023328"/>
              <a:gd name="connsiteY3703" fmla="*/ 369330 h 2380521"/>
              <a:gd name="connsiteX3704" fmla="*/ 3440686 w 8023328"/>
              <a:gd name="connsiteY3704" fmla="*/ 354153 h 2380521"/>
              <a:gd name="connsiteX3705" fmla="*/ 3369857 w 8023328"/>
              <a:gd name="connsiteY3705" fmla="*/ 354153 h 2380521"/>
              <a:gd name="connsiteX3706" fmla="*/ 3382254 w 8023328"/>
              <a:gd name="connsiteY3706" fmla="*/ 369330 h 2380521"/>
              <a:gd name="connsiteX3707" fmla="*/ 3369857 w 8023328"/>
              <a:gd name="connsiteY3707" fmla="*/ 383749 h 2380521"/>
              <a:gd name="connsiteX3708" fmla="*/ 3356001 w 8023328"/>
              <a:gd name="connsiteY3708" fmla="*/ 369330 h 2380521"/>
              <a:gd name="connsiteX3709" fmla="*/ 3369857 w 8023328"/>
              <a:gd name="connsiteY3709" fmla="*/ 354153 h 2380521"/>
              <a:gd name="connsiteX3710" fmla="*/ 3299097 w 8023328"/>
              <a:gd name="connsiteY3710" fmla="*/ 354153 h 2380521"/>
              <a:gd name="connsiteX3711" fmla="*/ 3311496 w 8023328"/>
              <a:gd name="connsiteY3711" fmla="*/ 369330 h 2380521"/>
              <a:gd name="connsiteX3712" fmla="*/ 3299097 w 8023328"/>
              <a:gd name="connsiteY3712" fmla="*/ 383749 h 2380521"/>
              <a:gd name="connsiteX3713" fmla="*/ 3285242 w 8023328"/>
              <a:gd name="connsiteY3713" fmla="*/ 369330 h 2380521"/>
              <a:gd name="connsiteX3714" fmla="*/ 3299097 w 8023328"/>
              <a:gd name="connsiteY3714" fmla="*/ 354153 h 2380521"/>
              <a:gd name="connsiteX3715" fmla="*/ 3226808 w 8023328"/>
              <a:gd name="connsiteY3715" fmla="*/ 354153 h 2380521"/>
              <a:gd name="connsiteX3716" fmla="*/ 3240664 w 8023328"/>
              <a:gd name="connsiteY3716" fmla="*/ 369330 h 2380521"/>
              <a:gd name="connsiteX3717" fmla="*/ 3226808 w 8023328"/>
              <a:gd name="connsiteY3717" fmla="*/ 383749 h 2380521"/>
              <a:gd name="connsiteX3718" fmla="*/ 3214410 w 8023328"/>
              <a:gd name="connsiteY3718" fmla="*/ 369330 h 2380521"/>
              <a:gd name="connsiteX3719" fmla="*/ 3226808 w 8023328"/>
              <a:gd name="connsiteY3719" fmla="*/ 354153 h 2380521"/>
              <a:gd name="connsiteX3720" fmla="*/ 3152605 w 8023328"/>
              <a:gd name="connsiteY3720" fmla="*/ 354153 h 2380521"/>
              <a:gd name="connsiteX3721" fmla="*/ 3166462 w 8023328"/>
              <a:gd name="connsiteY3721" fmla="*/ 369330 h 2380521"/>
              <a:gd name="connsiteX3722" fmla="*/ 3152605 w 8023328"/>
              <a:gd name="connsiteY3722" fmla="*/ 383749 h 2380521"/>
              <a:gd name="connsiteX3723" fmla="*/ 3140206 w 8023328"/>
              <a:gd name="connsiteY3723" fmla="*/ 369330 h 2380521"/>
              <a:gd name="connsiteX3724" fmla="*/ 3152605 w 8023328"/>
              <a:gd name="connsiteY3724" fmla="*/ 354153 h 2380521"/>
              <a:gd name="connsiteX3725" fmla="*/ 3081774 w 8023328"/>
              <a:gd name="connsiteY3725" fmla="*/ 354153 h 2380521"/>
              <a:gd name="connsiteX3726" fmla="*/ 3095627 w 8023328"/>
              <a:gd name="connsiteY3726" fmla="*/ 369330 h 2380521"/>
              <a:gd name="connsiteX3727" fmla="*/ 3081774 w 8023328"/>
              <a:gd name="connsiteY3727" fmla="*/ 383749 h 2380521"/>
              <a:gd name="connsiteX3728" fmla="*/ 3069375 w 8023328"/>
              <a:gd name="connsiteY3728" fmla="*/ 369330 h 2380521"/>
              <a:gd name="connsiteX3729" fmla="*/ 3081774 w 8023328"/>
              <a:gd name="connsiteY3729" fmla="*/ 354153 h 2380521"/>
              <a:gd name="connsiteX3730" fmla="*/ 3013715 w 8023328"/>
              <a:gd name="connsiteY3730" fmla="*/ 354153 h 2380521"/>
              <a:gd name="connsiteX3731" fmla="*/ 3028135 w 8023328"/>
              <a:gd name="connsiteY3731" fmla="*/ 369330 h 2380521"/>
              <a:gd name="connsiteX3732" fmla="*/ 3013715 w 8023328"/>
              <a:gd name="connsiteY3732" fmla="*/ 383749 h 2380521"/>
              <a:gd name="connsiteX3733" fmla="*/ 2998539 w 8023328"/>
              <a:gd name="connsiteY3733" fmla="*/ 369330 h 2380521"/>
              <a:gd name="connsiteX3734" fmla="*/ 3013715 w 8023328"/>
              <a:gd name="connsiteY3734" fmla="*/ 354153 h 2380521"/>
              <a:gd name="connsiteX3735" fmla="*/ 2942494 w 8023328"/>
              <a:gd name="connsiteY3735" fmla="*/ 354153 h 2380521"/>
              <a:gd name="connsiteX3736" fmla="*/ 2957288 w 8023328"/>
              <a:gd name="connsiteY3736" fmla="*/ 369330 h 2380521"/>
              <a:gd name="connsiteX3737" fmla="*/ 2942494 w 8023328"/>
              <a:gd name="connsiteY3737" fmla="*/ 383749 h 2380521"/>
              <a:gd name="connsiteX3738" fmla="*/ 2927708 w 8023328"/>
              <a:gd name="connsiteY3738" fmla="*/ 369330 h 2380521"/>
              <a:gd name="connsiteX3739" fmla="*/ 2942494 w 8023328"/>
              <a:gd name="connsiteY3739" fmla="*/ 354153 h 2380521"/>
              <a:gd name="connsiteX3740" fmla="*/ 2868293 w 8023328"/>
              <a:gd name="connsiteY3740" fmla="*/ 354153 h 2380521"/>
              <a:gd name="connsiteX3741" fmla="*/ 2883085 w 8023328"/>
              <a:gd name="connsiteY3741" fmla="*/ 369330 h 2380521"/>
              <a:gd name="connsiteX3742" fmla="*/ 2868293 w 8023328"/>
              <a:gd name="connsiteY3742" fmla="*/ 383749 h 2380521"/>
              <a:gd name="connsiteX3743" fmla="*/ 2853504 w 8023328"/>
              <a:gd name="connsiteY3743" fmla="*/ 369330 h 2380521"/>
              <a:gd name="connsiteX3744" fmla="*/ 2868293 w 8023328"/>
              <a:gd name="connsiteY3744" fmla="*/ 354153 h 2380521"/>
              <a:gd name="connsiteX3745" fmla="*/ 2796535 w 8023328"/>
              <a:gd name="connsiteY3745" fmla="*/ 354153 h 2380521"/>
              <a:gd name="connsiteX3746" fmla="*/ 2808932 w 8023328"/>
              <a:gd name="connsiteY3746" fmla="*/ 369330 h 2380521"/>
              <a:gd name="connsiteX3747" fmla="*/ 2796535 w 8023328"/>
              <a:gd name="connsiteY3747" fmla="*/ 383749 h 2380521"/>
              <a:gd name="connsiteX3748" fmla="*/ 2782678 w 8023328"/>
              <a:gd name="connsiteY3748" fmla="*/ 369330 h 2380521"/>
              <a:gd name="connsiteX3749" fmla="*/ 2796535 w 8023328"/>
              <a:gd name="connsiteY3749" fmla="*/ 354153 h 2380521"/>
              <a:gd name="connsiteX3750" fmla="*/ 2725695 w 8023328"/>
              <a:gd name="connsiteY3750" fmla="*/ 354153 h 2380521"/>
              <a:gd name="connsiteX3751" fmla="*/ 2738100 w 8023328"/>
              <a:gd name="connsiteY3751" fmla="*/ 369330 h 2380521"/>
              <a:gd name="connsiteX3752" fmla="*/ 2725695 w 8023328"/>
              <a:gd name="connsiteY3752" fmla="*/ 383749 h 2380521"/>
              <a:gd name="connsiteX3753" fmla="*/ 2711846 w 8023328"/>
              <a:gd name="connsiteY3753" fmla="*/ 369330 h 2380521"/>
              <a:gd name="connsiteX3754" fmla="*/ 2725695 w 8023328"/>
              <a:gd name="connsiteY3754" fmla="*/ 354153 h 2380521"/>
              <a:gd name="connsiteX3755" fmla="*/ 2653415 w 8023328"/>
              <a:gd name="connsiteY3755" fmla="*/ 354153 h 2380521"/>
              <a:gd name="connsiteX3756" fmla="*/ 2667270 w 8023328"/>
              <a:gd name="connsiteY3756" fmla="*/ 369330 h 2380521"/>
              <a:gd name="connsiteX3757" fmla="*/ 2653415 w 8023328"/>
              <a:gd name="connsiteY3757" fmla="*/ 383749 h 2380521"/>
              <a:gd name="connsiteX3758" fmla="*/ 2641021 w 8023328"/>
              <a:gd name="connsiteY3758" fmla="*/ 369330 h 2380521"/>
              <a:gd name="connsiteX3759" fmla="*/ 2653415 w 8023328"/>
              <a:gd name="connsiteY3759" fmla="*/ 354153 h 2380521"/>
              <a:gd name="connsiteX3760" fmla="*/ 2582583 w 8023328"/>
              <a:gd name="connsiteY3760" fmla="*/ 354153 h 2380521"/>
              <a:gd name="connsiteX3761" fmla="*/ 2596439 w 8023328"/>
              <a:gd name="connsiteY3761" fmla="*/ 369330 h 2380521"/>
              <a:gd name="connsiteX3762" fmla="*/ 2582583 w 8023328"/>
              <a:gd name="connsiteY3762" fmla="*/ 383749 h 2380521"/>
              <a:gd name="connsiteX3763" fmla="*/ 2570184 w 8023328"/>
              <a:gd name="connsiteY3763" fmla="*/ 369330 h 2380521"/>
              <a:gd name="connsiteX3764" fmla="*/ 2582583 w 8023328"/>
              <a:gd name="connsiteY3764" fmla="*/ 354153 h 2380521"/>
              <a:gd name="connsiteX3765" fmla="*/ 2511029 w 8023328"/>
              <a:gd name="connsiteY3765" fmla="*/ 354153 h 2380521"/>
              <a:gd name="connsiteX3766" fmla="*/ 2525613 w 8023328"/>
              <a:gd name="connsiteY3766" fmla="*/ 369330 h 2380521"/>
              <a:gd name="connsiteX3767" fmla="*/ 2511029 w 8023328"/>
              <a:gd name="connsiteY3767" fmla="*/ 383749 h 2380521"/>
              <a:gd name="connsiteX3768" fmla="*/ 2499361 w 8023328"/>
              <a:gd name="connsiteY3768" fmla="*/ 369330 h 2380521"/>
              <a:gd name="connsiteX3769" fmla="*/ 2511029 w 8023328"/>
              <a:gd name="connsiteY3769" fmla="*/ 354153 h 2380521"/>
              <a:gd name="connsiteX3770" fmla="*/ 2439946 w 8023328"/>
              <a:gd name="connsiteY3770" fmla="*/ 354153 h 2380521"/>
              <a:gd name="connsiteX3771" fmla="*/ 2454732 w 8023328"/>
              <a:gd name="connsiteY3771" fmla="*/ 369330 h 2380521"/>
              <a:gd name="connsiteX3772" fmla="*/ 2439946 w 8023328"/>
              <a:gd name="connsiteY3772" fmla="*/ 383749 h 2380521"/>
              <a:gd name="connsiteX3773" fmla="*/ 2425156 w 8023328"/>
              <a:gd name="connsiteY3773" fmla="*/ 369330 h 2380521"/>
              <a:gd name="connsiteX3774" fmla="*/ 2439946 w 8023328"/>
              <a:gd name="connsiteY3774" fmla="*/ 354153 h 2380521"/>
              <a:gd name="connsiteX3775" fmla="*/ 2369110 w 8023328"/>
              <a:gd name="connsiteY3775" fmla="*/ 354153 h 2380521"/>
              <a:gd name="connsiteX3776" fmla="*/ 2383899 w 8023328"/>
              <a:gd name="connsiteY3776" fmla="*/ 369330 h 2380521"/>
              <a:gd name="connsiteX3777" fmla="*/ 2369110 w 8023328"/>
              <a:gd name="connsiteY3777" fmla="*/ 383749 h 2380521"/>
              <a:gd name="connsiteX3778" fmla="*/ 2354319 w 8023328"/>
              <a:gd name="connsiteY3778" fmla="*/ 369330 h 2380521"/>
              <a:gd name="connsiteX3779" fmla="*/ 2369110 w 8023328"/>
              <a:gd name="connsiteY3779" fmla="*/ 354153 h 2380521"/>
              <a:gd name="connsiteX3780" fmla="*/ 2298280 w 8023328"/>
              <a:gd name="connsiteY3780" fmla="*/ 354153 h 2380521"/>
              <a:gd name="connsiteX3781" fmla="*/ 2313068 w 8023328"/>
              <a:gd name="connsiteY3781" fmla="*/ 369330 h 2380521"/>
              <a:gd name="connsiteX3782" fmla="*/ 2298280 w 8023328"/>
              <a:gd name="connsiteY3782" fmla="*/ 383749 h 2380521"/>
              <a:gd name="connsiteX3783" fmla="*/ 2283490 w 8023328"/>
              <a:gd name="connsiteY3783" fmla="*/ 369330 h 2380521"/>
              <a:gd name="connsiteX3784" fmla="*/ 2298280 w 8023328"/>
              <a:gd name="connsiteY3784" fmla="*/ 354153 h 2380521"/>
              <a:gd name="connsiteX3785" fmla="*/ 2226517 w 8023328"/>
              <a:gd name="connsiteY3785" fmla="*/ 354153 h 2380521"/>
              <a:gd name="connsiteX3786" fmla="*/ 2238914 w 8023328"/>
              <a:gd name="connsiteY3786" fmla="*/ 369330 h 2380521"/>
              <a:gd name="connsiteX3787" fmla="*/ 2226517 w 8023328"/>
              <a:gd name="connsiteY3787" fmla="*/ 383749 h 2380521"/>
              <a:gd name="connsiteX3788" fmla="*/ 2212658 w 8023328"/>
              <a:gd name="connsiteY3788" fmla="*/ 369330 h 2380521"/>
              <a:gd name="connsiteX3789" fmla="*/ 2226517 w 8023328"/>
              <a:gd name="connsiteY3789" fmla="*/ 354153 h 2380521"/>
              <a:gd name="connsiteX3790" fmla="*/ 2155683 w 8023328"/>
              <a:gd name="connsiteY3790" fmla="*/ 354153 h 2380521"/>
              <a:gd name="connsiteX3791" fmla="*/ 2168081 w 8023328"/>
              <a:gd name="connsiteY3791" fmla="*/ 369330 h 2380521"/>
              <a:gd name="connsiteX3792" fmla="*/ 2155683 w 8023328"/>
              <a:gd name="connsiteY3792" fmla="*/ 383749 h 2380521"/>
              <a:gd name="connsiteX3793" fmla="*/ 2141827 w 8023328"/>
              <a:gd name="connsiteY3793" fmla="*/ 369330 h 2380521"/>
              <a:gd name="connsiteX3794" fmla="*/ 2155683 w 8023328"/>
              <a:gd name="connsiteY3794" fmla="*/ 354153 h 2380521"/>
              <a:gd name="connsiteX3795" fmla="*/ 2084849 w 8023328"/>
              <a:gd name="connsiteY3795" fmla="*/ 354153 h 2380521"/>
              <a:gd name="connsiteX3796" fmla="*/ 2097248 w 8023328"/>
              <a:gd name="connsiteY3796" fmla="*/ 369330 h 2380521"/>
              <a:gd name="connsiteX3797" fmla="*/ 2084849 w 8023328"/>
              <a:gd name="connsiteY3797" fmla="*/ 383749 h 2380521"/>
              <a:gd name="connsiteX3798" fmla="*/ 2070994 w 8023328"/>
              <a:gd name="connsiteY3798" fmla="*/ 369330 h 2380521"/>
              <a:gd name="connsiteX3799" fmla="*/ 2084849 w 8023328"/>
              <a:gd name="connsiteY3799" fmla="*/ 354153 h 2380521"/>
              <a:gd name="connsiteX3800" fmla="*/ 2011835 w 8023328"/>
              <a:gd name="connsiteY3800" fmla="*/ 354153 h 2380521"/>
              <a:gd name="connsiteX3801" fmla="*/ 2026421 w 8023328"/>
              <a:gd name="connsiteY3801" fmla="*/ 369330 h 2380521"/>
              <a:gd name="connsiteX3802" fmla="*/ 2011835 w 8023328"/>
              <a:gd name="connsiteY3802" fmla="*/ 383749 h 2380521"/>
              <a:gd name="connsiteX3803" fmla="*/ 2000166 w 8023328"/>
              <a:gd name="connsiteY3803" fmla="*/ 369330 h 2380521"/>
              <a:gd name="connsiteX3804" fmla="*/ 2011835 w 8023328"/>
              <a:gd name="connsiteY3804" fmla="*/ 354153 h 2380521"/>
              <a:gd name="connsiteX3805" fmla="*/ 1938362 w 8023328"/>
              <a:gd name="connsiteY3805" fmla="*/ 354153 h 2380521"/>
              <a:gd name="connsiteX3806" fmla="*/ 1952222 w 8023328"/>
              <a:gd name="connsiteY3806" fmla="*/ 369330 h 2380521"/>
              <a:gd name="connsiteX3807" fmla="*/ 1938362 w 8023328"/>
              <a:gd name="connsiteY3807" fmla="*/ 383749 h 2380521"/>
              <a:gd name="connsiteX3808" fmla="*/ 1925968 w 8023328"/>
              <a:gd name="connsiteY3808" fmla="*/ 369330 h 2380521"/>
              <a:gd name="connsiteX3809" fmla="*/ 1938362 w 8023328"/>
              <a:gd name="connsiteY3809" fmla="*/ 354153 h 2380521"/>
              <a:gd name="connsiteX3810" fmla="*/ 1867527 w 8023328"/>
              <a:gd name="connsiteY3810" fmla="*/ 354153 h 2380521"/>
              <a:gd name="connsiteX3811" fmla="*/ 1881384 w 8023328"/>
              <a:gd name="connsiteY3811" fmla="*/ 369330 h 2380521"/>
              <a:gd name="connsiteX3812" fmla="*/ 1867527 w 8023328"/>
              <a:gd name="connsiteY3812" fmla="*/ 383749 h 2380521"/>
              <a:gd name="connsiteX3813" fmla="*/ 1855129 w 8023328"/>
              <a:gd name="connsiteY3813" fmla="*/ 369330 h 2380521"/>
              <a:gd name="connsiteX3814" fmla="*/ 1867527 w 8023328"/>
              <a:gd name="connsiteY3814" fmla="*/ 354153 h 2380521"/>
              <a:gd name="connsiteX3815" fmla="*/ 1225708 w 8023328"/>
              <a:gd name="connsiteY3815" fmla="*/ 284879 h 2380521"/>
              <a:gd name="connsiteX3816" fmla="*/ 1240493 w 8023328"/>
              <a:gd name="connsiteY3816" fmla="*/ 298111 h 2380521"/>
              <a:gd name="connsiteX3817" fmla="*/ 1225708 w 8023328"/>
              <a:gd name="connsiteY3817" fmla="*/ 312900 h 2380521"/>
              <a:gd name="connsiteX3818" fmla="*/ 1210931 w 8023328"/>
              <a:gd name="connsiteY3818" fmla="*/ 298111 h 2380521"/>
              <a:gd name="connsiteX3819" fmla="*/ 1225708 w 8023328"/>
              <a:gd name="connsiteY3819" fmla="*/ 284879 h 2380521"/>
              <a:gd name="connsiteX3820" fmla="*/ 3440686 w 8023328"/>
              <a:gd name="connsiteY3820" fmla="*/ 283322 h 2380521"/>
              <a:gd name="connsiteX3821" fmla="*/ 3453083 w 8023328"/>
              <a:gd name="connsiteY3821" fmla="*/ 297178 h 2380521"/>
              <a:gd name="connsiteX3822" fmla="*/ 3440686 w 8023328"/>
              <a:gd name="connsiteY3822" fmla="*/ 309576 h 2380521"/>
              <a:gd name="connsiteX3823" fmla="*/ 3426830 w 8023328"/>
              <a:gd name="connsiteY3823" fmla="*/ 297178 h 2380521"/>
              <a:gd name="connsiteX3824" fmla="*/ 3440686 w 8023328"/>
              <a:gd name="connsiteY3824" fmla="*/ 283322 h 2380521"/>
              <a:gd name="connsiteX3825" fmla="*/ 3369857 w 8023328"/>
              <a:gd name="connsiteY3825" fmla="*/ 283322 h 2380521"/>
              <a:gd name="connsiteX3826" fmla="*/ 3382254 w 8023328"/>
              <a:gd name="connsiteY3826" fmla="*/ 297178 h 2380521"/>
              <a:gd name="connsiteX3827" fmla="*/ 3369857 w 8023328"/>
              <a:gd name="connsiteY3827" fmla="*/ 309576 h 2380521"/>
              <a:gd name="connsiteX3828" fmla="*/ 3356001 w 8023328"/>
              <a:gd name="connsiteY3828" fmla="*/ 297178 h 2380521"/>
              <a:gd name="connsiteX3829" fmla="*/ 3369857 w 8023328"/>
              <a:gd name="connsiteY3829" fmla="*/ 283322 h 2380521"/>
              <a:gd name="connsiteX3830" fmla="*/ 3299100 w 8023328"/>
              <a:gd name="connsiteY3830" fmla="*/ 283322 h 2380521"/>
              <a:gd name="connsiteX3831" fmla="*/ 3311496 w 8023328"/>
              <a:gd name="connsiteY3831" fmla="*/ 297178 h 2380521"/>
              <a:gd name="connsiteX3832" fmla="*/ 3299100 w 8023328"/>
              <a:gd name="connsiteY3832" fmla="*/ 309576 h 2380521"/>
              <a:gd name="connsiteX3833" fmla="*/ 3285242 w 8023328"/>
              <a:gd name="connsiteY3833" fmla="*/ 297178 h 2380521"/>
              <a:gd name="connsiteX3834" fmla="*/ 3299100 w 8023328"/>
              <a:gd name="connsiteY3834" fmla="*/ 283322 h 2380521"/>
              <a:gd name="connsiteX3835" fmla="*/ 3226808 w 8023328"/>
              <a:gd name="connsiteY3835" fmla="*/ 283322 h 2380521"/>
              <a:gd name="connsiteX3836" fmla="*/ 3240664 w 8023328"/>
              <a:gd name="connsiteY3836" fmla="*/ 297178 h 2380521"/>
              <a:gd name="connsiteX3837" fmla="*/ 3226808 w 8023328"/>
              <a:gd name="connsiteY3837" fmla="*/ 309576 h 2380521"/>
              <a:gd name="connsiteX3838" fmla="*/ 3214410 w 8023328"/>
              <a:gd name="connsiteY3838" fmla="*/ 297178 h 2380521"/>
              <a:gd name="connsiteX3839" fmla="*/ 3226808 w 8023328"/>
              <a:gd name="connsiteY3839" fmla="*/ 283322 h 2380521"/>
              <a:gd name="connsiteX3840" fmla="*/ 3152605 w 8023328"/>
              <a:gd name="connsiteY3840" fmla="*/ 283322 h 2380521"/>
              <a:gd name="connsiteX3841" fmla="*/ 3166462 w 8023328"/>
              <a:gd name="connsiteY3841" fmla="*/ 297178 h 2380521"/>
              <a:gd name="connsiteX3842" fmla="*/ 3152605 w 8023328"/>
              <a:gd name="connsiteY3842" fmla="*/ 309576 h 2380521"/>
              <a:gd name="connsiteX3843" fmla="*/ 3140209 w 8023328"/>
              <a:gd name="connsiteY3843" fmla="*/ 297178 h 2380521"/>
              <a:gd name="connsiteX3844" fmla="*/ 3152605 w 8023328"/>
              <a:gd name="connsiteY3844" fmla="*/ 283322 h 2380521"/>
              <a:gd name="connsiteX3845" fmla="*/ 3081774 w 8023328"/>
              <a:gd name="connsiteY3845" fmla="*/ 283322 h 2380521"/>
              <a:gd name="connsiteX3846" fmla="*/ 3095628 w 8023328"/>
              <a:gd name="connsiteY3846" fmla="*/ 297178 h 2380521"/>
              <a:gd name="connsiteX3847" fmla="*/ 3081774 w 8023328"/>
              <a:gd name="connsiteY3847" fmla="*/ 309576 h 2380521"/>
              <a:gd name="connsiteX3848" fmla="*/ 3069375 w 8023328"/>
              <a:gd name="connsiteY3848" fmla="*/ 297178 h 2380521"/>
              <a:gd name="connsiteX3849" fmla="*/ 3081774 w 8023328"/>
              <a:gd name="connsiteY3849" fmla="*/ 283322 h 2380521"/>
              <a:gd name="connsiteX3850" fmla="*/ 3013717 w 8023328"/>
              <a:gd name="connsiteY3850" fmla="*/ 283322 h 2380521"/>
              <a:gd name="connsiteX3851" fmla="*/ 3028135 w 8023328"/>
              <a:gd name="connsiteY3851" fmla="*/ 297178 h 2380521"/>
              <a:gd name="connsiteX3852" fmla="*/ 3013717 w 8023328"/>
              <a:gd name="connsiteY3852" fmla="*/ 309576 h 2380521"/>
              <a:gd name="connsiteX3853" fmla="*/ 2998539 w 8023328"/>
              <a:gd name="connsiteY3853" fmla="*/ 297178 h 2380521"/>
              <a:gd name="connsiteX3854" fmla="*/ 3013717 w 8023328"/>
              <a:gd name="connsiteY3854" fmla="*/ 283322 h 2380521"/>
              <a:gd name="connsiteX3855" fmla="*/ 2942494 w 8023328"/>
              <a:gd name="connsiteY3855" fmla="*/ 283322 h 2380521"/>
              <a:gd name="connsiteX3856" fmla="*/ 2957288 w 8023328"/>
              <a:gd name="connsiteY3856" fmla="*/ 298111 h 2380521"/>
              <a:gd name="connsiteX3857" fmla="*/ 2942494 w 8023328"/>
              <a:gd name="connsiteY3857" fmla="*/ 312900 h 2380521"/>
              <a:gd name="connsiteX3858" fmla="*/ 2927711 w 8023328"/>
              <a:gd name="connsiteY3858" fmla="*/ 298111 h 2380521"/>
              <a:gd name="connsiteX3859" fmla="*/ 2942494 w 8023328"/>
              <a:gd name="connsiteY3859" fmla="*/ 283322 h 2380521"/>
              <a:gd name="connsiteX3860" fmla="*/ 2868293 w 8023328"/>
              <a:gd name="connsiteY3860" fmla="*/ 283322 h 2380521"/>
              <a:gd name="connsiteX3861" fmla="*/ 2883087 w 8023328"/>
              <a:gd name="connsiteY3861" fmla="*/ 298111 h 2380521"/>
              <a:gd name="connsiteX3862" fmla="*/ 2868293 w 8023328"/>
              <a:gd name="connsiteY3862" fmla="*/ 312900 h 2380521"/>
              <a:gd name="connsiteX3863" fmla="*/ 2853507 w 8023328"/>
              <a:gd name="connsiteY3863" fmla="*/ 298111 h 2380521"/>
              <a:gd name="connsiteX3864" fmla="*/ 2868293 w 8023328"/>
              <a:gd name="connsiteY3864" fmla="*/ 283322 h 2380521"/>
              <a:gd name="connsiteX3865" fmla="*/ 2796535 w 8023328"/>
              <a:gd name="connsiteY3865" fmla="*/ 283322 h 2380521"/>
              <a:gd name="connsiteX3866" fmla="*/ 2808934 w 8023328"/>
              <a:gd name="connsiteY3866" fmla="*/ 298111 h 2380521"/>
              <a:gd name="connsiteX3867" fmla="*/ 2796535 w 8023328"/>
              <a:gd name="connsiteY3867" fmla="*/ 312900 h 2380521"/>
              <a:gd name="connsiteX3868" fmla="*/ 2782678 w 8023328"/>
              <a:gd name="connsiteY3868" fmla="*/ 298111 h 2380521"/>
              <a:gd name="connsiteX3869" fmla="*/ 2796535 w 8023328"/>
              <a:gd name="connsiteY3869" fmla="*/ 283322 h 2380521"/>
              <a:gd name="connsiteX3870" fmla="*/ 2725698 w 8023328"/>
              <a:gd name="connsiteY3870" fmla="*/ 283322 h 2380521"/>
              <a:gd name="connsiteX3871" fmla="*/ 2738100 w 8023328"/>
              <a:gd name="connsiteY3871" fmla="*/ 298111 h 2380521"/>
              <a:gd name="connsiteX3872" fmla="*/ 2725698 w 8023328"/>
              <a:gd name="connsiteY3872" fmla="*/ 312900 h 2380521"/>
              <a:gd name="connsiteX3873" fmla="*/ 2711846 w 8023328"/>
              <a:gd name="connsiteY3873" fmla="*/ 298111 h 2380521"/>
              <a:gd name="connsiteX3874" fmla="*/ 2725698 w 8023328"/>
              <a:gd name="connsiteY3874" fmla="*/ 283322 h 2380521"/>
              <a:gd name="connsiteX3875" fmla="*/ 2653415 w 8023328"/>
              <a:gd name="connsiteY3875" fmla="*/ 283322 h 2380521"/>
              <a:gd name="connsiteX3876" fmla="*/ 2667270 w 8023328"/>
              <a:gd name="connsiteY3876" fmla="*/ 298111 h 2380521"/>
              <a:gd name="connsiteX3877" fmla="*/ 2653415 w 8023328"/>
              <a:gd name="connsiteY3877" fmla="*/ 312900 h 2380521"/>
              <a:gd name="connsiteX3878" fmla="*/ 2641021 w 8023328"/>
              <a:gd name="connsiteY3878" fmla="*/ 298111 h 2380521"/>
              <a:gd name="connsiteX3879" fmla="*/ 2653415 w 8023328"/>
              <a:gd name="connsiteY3879" fmla="*/ 283322 h 2380521"/>
              <a:gd name="connsiteX3880" fmla="*/ 2582583 w 8023328"/>
              <a:gd name="connsiteY3880" fmla="*/ 283322 h 2380521"/>
              <a:gd name="connsiteX3881" fmla="*/ 2596439 w 8023328"/>
              <a:gd name="connsiteY3881" fmla="*/ 298111 h 2380521"/>
              <a:gd name="connsiteX3882" fmla="*/ 2582583 w 8023328"/>
              <a:gd name="connsiteY3882" fmla="*/ 312900 h 2380521"/>
              <a:gd name="connsiteX3883" fmla="*/ 2570189 w 8023328"/>
              <a:gd name="connsiteY3883" fmla="*/ 298111 h 2380521"/>
              <a:gd name="connsiteX3884" fmla="*/ 2582583 w 8023328"/>
              <a:gd name="connsiteY3884" fmla="*/ 283322 h 2380521"/>
              <a:gd name="connsiteX3885" fmla="*/ 2511029 w 8023328"/>
              <a:gd name="connsiteY3885" fmla="*/ 283322 h 2380521"/>
              <a:gd name="connsiteX3886" fmla="*/ 2525613 w 8023328"/>
              <a:gd name="connsiteY3886" fmla="*/ 298111 h 2380521"/>
              <a:gd name="connsiteX3887" fmla="*/ 2511029 w 8023328"/>
              <a:gd name="connsiteY3887" fmla="*/ 312900 h 2380521"/>
              <a:gd name="connsiteX3888" fmla="*/ 2499361 w 8023328"/>
              <a:gd name="connsiteY3888" fmla="*/ 298111 h 2380521"/>
              <a:gd name="connsiteX3889" fmla="*/ 2511029 w 8023328"/>
              <a:gd name="connsiteY3889" fmla="*/ 283322 h 2380521"/>
              <a:gd name="connsiteX3890" fmla="*/ 2439946 w 8023328"/>
              <a:gd name="connsiteY3890" fmla="*/ 283322 h 2380521"/>
              <a:gd name="connsiteX3891" fmla="*/ 2454732 w 8023328"/>
              <a:gd name="connsiteY3891" fmla="*/ 298111 h 2380521"/>
              <a:gd name="connsiteX3892" fmla="*/ 2439946 w 8023328"/>
              <a:gd name="connsiteY3892" fmla="*/ 312900 h 2380521"/>
              <a:gd name="connsiteX3893" fmla="*/ 2425156 w 8023328"/>
              <a:gd name="connsiteY3893" fmla="*/ 298111 h 2380521"/>
              <a:gd name="connsiteX3894" fmla="*/ 2439946 w 8023328"/>
              <a:gd name="connsiteY3894" fmla="*/ 283322 h 2380521"/>
              <a:gd name="connsiteX3895" fmla="*/ 2369110 w 8023328"/>
              <a:gd name="connsiteY3895" fmla="*/ 283322 h 2380521"/>
              <a:gd name="connsiteX3896" fmla="*/ 2383899 w 8023328"/>
              <a:gd name="connsiteY3896" fmla="*/ 298111 h 2380521"/>
              <a:gd name="connsiteX3897" fmla="*/ 2369110 w 8023328"/>
              <a:gd name="connsiteY3897" fmla="*/ 312900 h 2380521"/>
              <a:gd name="connsiteX3898" fmla="*/ 2354319 w 8023328"/>
              <a:gd name="connsiteY3898" fmla="*/ 298111 h 2380521"/>
              <a:gd name="connsiteX3899" fmla="*/ 2369110 w 8023328"/>
              <a:gd name="connsiteY3899" fmla="*/ 283322 h 2380521"/>
              <a:gd name="connsiteX3900" fmla="*/ 2298280 w 8023328"/>
              <a:gd name="connsiteY3900" fmla="*/ 283322 h 2380521"/>
              <a:gd name="connsiteX3901" fmla="*/ 2313068 w 8023328"/>
              <a:gd name="connsiteY3901" fmla="*/ 298111 h 2380521"/>
              <a:gd name="connsiteX3902" fmla="*/ 2298280 w 8023328"/>
              <a:gd name="connsiteY3902" fmla="*/ 312900 h 2380521"/>
              <a:gd name="connsiteX3903" fmla="*/ 2283490 w 8023328"/>
              <a:gd name="connsiteY3903" fmla="*/ 298111 h 2380521"/>
              <a:gd name="connsiteX3904" fmla="*/ 2298280 w 8023328"/>
              <a:gd name="connsiteY3904" fmla="*/ 283322 h 2380521"/>
              <a:gd name="connsiteX3905" fmla="*/ 2226517 w 8023328"/>
              <a:gd name="connsiteY3905" fmla="*/ 283322 h 2380521"/>
              <a:gd name="connsiteX3906" fmla="*/ 2238914 w 8023328"/>
              <a:gd name="connsiteY3906" fmla="*/ 298111 h 2380521"/>
              <a:gd name="connsiteX3907" fmla="*/ 2226517 w 8023328"/>
              <a:gd name="connsiteY3907" fmla="*/ 312900 h 2380521"/>
              <a:gd name="connsiteX3908" fmla="*/ 2212658 w 8023328"/>
              <a:gd name="connsiteY3908" fmla="*/ 298111 h 2380521"/>
              <a:gd name="connsiteX3909" fmla="*/ 2226517 w 8023328"/>
              <a:gd name="connsiteY3909" fmla="*/ 283322 h 2380521"/>
              <a:gd name="connsiteX3910" fmla="*/ 2155683 w 8023328"/>
              <a:gd name="connsiteY3910" fmla="*/ 283322 h 2380521"/>
              <a:gd name="connsiteX3911" fmla="*/ 2168081 w 8023328"/>
              <a:gd name="connsiteY3911" fmla="*/ 298111 h 2380521"/>
              <a:gd name="connsiteX3912" fmla="*/ 2155683 w 8023328"/>
              <a:gd name="connsiteY3912" fmla="*/ 312900 h 2380521"/>
              <a:gd name="connsiteX3913" fmla="*/ 2141827 w 8023328"/>
              <a:gd name="connsiteY3913" fmla="*/ 298111 h 2380521"/>
              <a:gd name="connsiteX3914" fmla="*/ 2155683 w 8023328"/>
              <a:gd name="connsiteY3914" fmla="*/ 283322 h 2380521"/>
              <a:gd name="connsiteX3915" fmla="*/ 2084849 w 8023328"/>
              <a:gd name="connsiteY3915" fmla="*/ 283322 h 2380521"/>
              <a:gd name="connsiteX3916" fmla="*/ 2097248 w 8023328"/>
              <a:gd name="connsiteY3916" fmla="*/ 298111 h 2380521"/>
              <a:gd name="connsiteX3917" fmla="*/ 2084849 w 8023328"/>
              <a:gd name="connsiteY3917" fmla="*/ 312900 h 2380521"/>
              <a:gd name="connsiteX3918" fmla="*/ 2070994 w 8023328"/>
              <a:gd name="connsiteY3918" fmla="*/ 298111 h 2380521"/>
              <a:gd name="connsiteX3919" fmla="*/ 2084849 w 8023328"/>
              <a:gd name="connsiteY3919" fmla="*/ 283322 h 2380521"/>
              <a:gd name="connsiteX3920" fmla="*/ 2011835 w 8023328"/>
              <a:gd name="connsiteY3920" fmla="*/ 283322 h 2380521"/>
              <a:gd name="connsiteX3921" fmla="*/ 2026421 w 8023328"/>
              <a:gd name="connsiteY3921" fmla="*/ 298111 h 2380521"/>
              <a:gd name="connsiteX3922" fmla="*/ 2011835 w 8023328"/>
              <a:gd name="connsiteY3922" fmla="*/ 312900 h 2380521"/>
              <a:gd name="connsiteX3923" fmla="*/ 2000168 w 8023328"/>
              <a:gd name="connsiteY3923" fmla="*/ 298111 h 2380521"/>
              <a:gd name="connsiteX3924" fmla="*/ 2011835 w 8023328"/>
              <a:gd name="connsiteY3924" fmla="*/ 283322 h 2380521"/>
              <a:gd name="connsiteX3925" fmla="*/ 1938362 w 8023328"/>
              <a:gd name="connsiteY3925" fmla="*/ 283322 h 2380521"/>
              <a:gd name="connsiteX3926" fmla="*/ 1952222 w 8023328"/>
              <a:gd name="connsiteY3926" fmla="*/ 298111 h 2380521"/>
              <a:gd name="connsiteX3927" fmla="*/ 1938362 w 8023328"/>
              <a:gd name="connsiteY3927" fmla="*/ 312900 h 2380521"/>
              <a:gd name="connsiteX3928" fmla="*/ 1925968 w 8023328"/>
              <a:gd name="connsiteY3928" fmla="*/ 298111 h 2380521"/>
              <a:gd name="connsiteX3929" fmla="*/ 1938362 w 8023328"/>
              <a:gd name="connsiteY3929" fmla="*/ 283322 h 2380521"/>
              <a:gd name="connsiteX3930" fmla="*/ 1867527 w 8023328"/>
              <a:gd name="connsiteY3930" fmla="*/ 283322 h 2380521"/>
              <a:gd name="connsiteX3931" fmla="*/ 1881384 w 8023328"/>
              <a:gd name="connsiteY3931" fmla="*/ 298111 h 2380521"/>
              <a:gd name="connsiteX3932" fmla="*/ 1867527 w 8023328"/>
              <a:gd name="connsiteY3932" fmla="*/ 312900 h 2380521"/>
              <a:gd name="connsiteX3933" fmla="*/ 1855129 w 8023328"/>
              <a:gd name="connsiteY3933" fmla="*/ 298111 h 2380521"/>
              <a:gd name="connsiteX3934" fmla="*/ 1867527 w 8023328"/>
              <a:gd name="connsiteY3934" fmla="*/ 283322 h 2380521"/>
              <a:gd name="connsiteX3935" fmla="*/ 1799085 w 8023328"/>
              <a:gd name="connsiteY3935" fmla="*/ 283322 h 2380521"/>
              <a:gd name="connsiteX3936" fmla="*/ 1813876 w 8023328"/>
              <a:gd name="connsiteY3936" fmla="*/ 298111 h 2380521"/>
              <a:gd name="connsiteX3937" fmla="*/ 1799085 w 8023328"/>
              <a:gd name="connsiteY3937" fmla="*/ 312900 h 2380521"/>
              <a:gd name="connsiteX3938" fmla="*/ 1784300 w 8023328"/>
              <a:gd name="connsiteY3938" fmla="*/ 298111 h 2380521"/>
              <a:gd name="connsiteX3939" fmla="*/ 1799085 w 8023328"/>
              <a:gd name="connsiteY3939" fmla="*/ 283322 h 2380521"/>
              <a:gd name="connsiteX3940" fmla="*/ 1728262 w 8023328"/>
              <a:gd name="connsiteY3940" fmla="*/ 283322 h 2380521"/>
              <a:gd name="connsiteX3941" fmla="*/ 1743052 w 8023328"/>
              <a:gd name="connsiteY3941" fmla="*/ 298111 h 2380521"/>
              <a:gd name="connsiteX3942" fmla="*/ 1728262 w 8023328"/>
              <a:gd name="connsiteY3942" fmla="*/ 312900 h 2380521"/>
              <a:gd name="connsiteX3943" fmla="*/ 1713472 w 8023328"/>
              <a:gd name="connsiteY3943" fmla="*/ 298111 h 2380521"/>
              <a:gd name="connsiteX3944" fmla="*/ 1728262 w 8023328"/>
              <a:gd name="connsiteY3944" fmla="*/ 283322 h 2380521"/>
              <a:gd name="connsiteX3945" fmla="*/ 1656498 w 8023328"/>
              <a:gd name="connsiteY3945" fmla="*/ 283322 h 2380521"/>
              <a:gd name="connsiteX3946" fmla="*/ 1668897 w 8023328"/>
              <a:gd name="connsiteY3946" fmla="*/ 298111 h 2380521"/>
              <a:gd name="connsiteX3947" fmla="*/ 1656498 w 8023328"/>
              <a:gd name="connsiteY3947" fmla="*/ 312900 h 2380521"/>
              <a:gd name="connsiteX3948" fmla="*/ 1642650 w 8023328"/>
              <a:gd name="connsiteY3948" fmla="*/ 298111 h 2380521"/>
              <a:gd name="connsiteX3949" fmla="*/ 1656498 w 8023328"/>
              <a:gd name="connsiteY3949" fmla="*/ 283322 h 2380521"/>
              <a:gd name="connsiteX3950" fmla="*/ 1582299 w 8023328"/>
              <a:gd name="connsiteY3950" fmla="*/ 283322 h 2380521"/>
              <a:gd name="connsiteX3951" fmla="*/ 1594704 w 8023328"/>
              <a:gd name="connsiteY3951" fmla="*/ 298111 h 2380521"/>
              <a:gd name="connsiteX3952" fmla="*/ 1582299 w 8023328"/>
              <a:gd name="connsiteY3952" fmla="*/ 312900 h 2380521"/>
              <a:gd name="connsiteX3953" fmla="*/ 1568441 w 8023328"/>
              <a:gd name="connsiteY3953" fmla="*/ 298111 h 2380521"/>
              <a:gd name="connsiteX3954" fmla="*/ 1582299 w 8023328"/>
              <a:gd name="connsiteY3954" fmla="*/ 283322 h 2380521"/>
              <a:gd name="connsiteX3955" fmla="*/ 1512198 w 8023328"/>
              <a:gd name="connsiteY3955" fmla="*/ 283322 h 2380521"/>
              <a:gd name="connsiteX3956" fmla="*/ 1523865 w 8023328"/>
              <a:gd name="connsiteY3956" fmla="*/ 298111 h 2380521"/>
              <a:gd name="connsiteX3957" fmla="*/ 1512198 w 8023328"/>
              <a:gd name="connsiteY3957" fmla="*/ 312900 h 2380521"/>
              <a:gd name="connsiteX3958" fmla="*/ 1497612 w 8023328"/>
              <a:gd name="connsiteY3958" fmla="*/ 298111 h 2380521"/>
              <a:gd name="connsiteX3959" fmla="*/ 1512198 w 8023328"/>
              <a:gd name="connsiteY3959" fmla="*/ 283322 h 2380521"/>
              <a:gd name="connsiteX3960" fmla="*/ 1439173 w 8023328"/>
              <a:gd name="connsiteY3960" fmla="*/ 283322 h 2380521"/>
              <a:gd name="connsiteX3961" fmla="*/ 1453026 w 8023328"/>
              <a:gd name="connsiteY3961" fmla="*/ 298111 h 2380521"/>
              <a:gd name="connsiteX3962" fmla="*/ 1439173 w 8023328"/>
              <a:gd name="connsiteY3962" fmla="*/ 312900 h 2380521"/>
              <a:gd name="connsiteX3963" fmla="*/ 1426777 w 8023328"/>
              <a:gd name="connsiteY3963" fmla="*/ 298111 h 2380521"/>
              <a:gd name="connsiteX3964" fmla="*/ 1439173 w 8023328"/>
              <a:gd name="connsiteY3964" fmla="*/ 283322 h 2380521"/>
              <a:gd name="connsiteX3965" fmla="*/ 1368347 w 8023328"/>
              <a:gd name="connsiteY3965" fmla="*/ 283322 h 2380521"/>
              <a:gd name="connsiteX3966" fmla="*/ 1382200 w 8023328"/>
              <a:gd name="connsiteY3966" fmla="*/ 298111 h 2380521"/>
              <a:gd name="connsiteX3967" fmla="*/ 1368347 w 8023328"/>
              <a:gd name="connsiteY3967" fmla="*/ 312900 h 2380521"/>
              <a:gd name="connsiteX3968" fmla="*/ 1355949 w 8023328"/>
              <a:gd name="connsiteY3968" fmla="*/ 298111 h 2380521"/>
              <a:gd name="connsiteX3969" fmla="*/ 1368347 w 8023328"/>
              <a:gd name="connsiteY3969" fmla="*/ 283322 h 2380521"/>
              <a:gd name="connsiteX3970" fmla="*/ 1297518 w 8023328"/>
              <a:gd name="connsiteY3970" fmla="*/ 283322 h 2380521"/>
              <a:gd name="connsiteX3971" fmla="*/ 1311374 w 8023328"/>
              <a:gd name="connsiteY3971" fmla="*/ 298111 h 2380521"/>
              <a:gd name="connsiteX3972" fmla="*/ 1297518 w 8023328"/>
              <a:gd name="connsiteY3972" fmla="*/ 312900 h 2380521"/>
              <a:gd name="connsiteX3973" fmla="*/ 1285121 w 8023328"/>
              <a:gd name="connsiteY3973" fmla="*/ 298111 h 2380521"/>
              <a:gd name="connsiteX3974" fmla="*/ 1297518 w 8023328"/>
              <a:gd name="connsiteY3974" fmla="*/ 283322 h 2380521"/>
              <a:gd name="connsiteX3975" fmla="*/ 1154890 w 8023328"/>
              <a:gd name="connsiteY3975" fmla="*/ 283322 h 2380521"/>
              <a:gd name="connsiteX3976" fmla="*/ 1169683 w 8023328"/>
              <a:gd name="connsiteY3976" fmla="*/ 295719 h 2380521"/>
              <a:gd name="connsiteX3977" fmla="*/ 1154890 w 8023328"/>
              <a:gd name="connsiteY3977" fmla="*/ 309576 h 2380521"/>
              <a:gd name="connsiteX3978" fmla="*/ 1140101 w 8023328"/>
              <a:gd name="connsiteY3978" fmla="*/ 295719 h 2380521"/>
              <a:gd name="connsiteX3979" fmla="*/ 1154890 w 8023328"/>
              <a:gd name="connsiteY3979" fmla="*/ 283322 h 2380521"/>
              <a:gd name="connsiteX3980" fmla="*/ 1084059 w 8023328"/>
              <a:gd name="connsiteY3980" fmla="*/ 283322 h 2380521"/>
              <a:gd name="connsiteX3981" fmla="*/ 1098847 w 8023328"/>
              <a:gd name="connsiteY3981" fmla="*/ 295719 h 2380521"/>
              <a:gd name="connsiteX3982" fmla="*/ 1084059 w 8023328"/>
              <a:gd name="connsiteY3982" fmla="*/ 309576 h 2380521"/>
              <a:gd name="connsiteX3983" fmla="*/ 1069272 w 8023328"/>
              <a:gd name="connsiteY3983" fmla="*/ 295719 h 2380521"/>
              <a:gd name="connsiteX3984" fmla="*/ 1084059 w 8023328"/>
              <a:gd name="connsiteY3984" fmla="*/ 283322 h 2380521"/>
              <a:gd name="connsiteX3985" fmla="*/ 1013024 w 8023328"/>
              <a:gd name="connsiteY3985" fmla="*/ 283322 h 2380521"/>
              <a:gd name="connsiteX3986" fmla="*/ 1024691 w 8023328"/>
              <a:gd name="connsiteY3986" fmla="*/ 295719 h 2380521"/>
              <a:gd name="connsiteX3987" fmla="*/ 1013024 w 8023328"/>
              <a:gd name="connsiteY3987" fmla="*/ 309576 h 2380521"/>
              <a:gd name="connsiteX3988" fmla="*/ 998442 w 8023328"/>
              <a:gd name="connsiteY3988" fmla="*/ 295719 h 2380521"/>
              <a:gd name="connsiteX3989" fmla="*/ 1013024 w 8023328"/>
              <a:gd name="connsiteY3989" fmla="*/ 283322 h 2380521"/>
              <a:gd name="connsiteX3990" fmla="*/ 941467 w 8023328"/>
              <a:gd name="connsiteY3990" fmla="*/ 283322 h 2380521"/>
              <a:gd name="connsiteX3991" fmla="*/ 953869 w 8023328"/>
              <a:gd name="connsiteY3991" fmla="*/ 295719 h 2380521"/>
              <a:gd name="connsiteX3992" fmla="*/ 941467 w 8023328"/>
              <a:gd name="connsiteY3992" fmla="*/ 309576 h 2380521"/>
              <a:gd name="connsiteX3993" fmla="*/ 927612 w 8023328"/>
              <a:gd name="connsiteY3993" fmla="*/ 295719 h 2380521"/>
              <a:gd name="connsiteX3994" fmla="*/ 941467 w 8023328"/>
              <a:gd name="connsiteY3994" fmla="*/ 283322 h 2380521"/>
              <a:gd name="connsiteX3995" fmla="*/ 3299102 w 8023328"/>
              <a:gd name="connsiteY3995" fmla="*/ 212492 h 2380521"/>
              <a:gd name="connsiteX3996" fmla="*/ 3311499 w 8023328"/>
              <a:gd name="connsiteY3996" fmla="*/ 226348 h 2380521"/>
              <a:gd name="connsiteX3997" fmla="*/ 3299102 w 8023328"/>
              <a:gd name="connsiteY3997" fmla="*/ 238746 h 2380521"/>
              <a:gd name="connsiteX3998" fmla="*/ 3285245 w 8023328"/>
              <a:gd name="connsiteY3998" fmla="*/ 226348 h 2380521"/>
              <a:gd name="connsiteX3999" fmla="*/ 3299102 w 8023328"/>
              <a:gd name="connsiteY3999" fmla="*/ 212492 h 2380521"/>
              <a:gd name="connsiteX4000" fmla="*/ 3226811 w 8023328"/>
              <a:gd name="connsiteY4000" fmla="*/ 212492 h 2380521"/>
              <a:gd name="connsiteX4001" fmla="*/ 3240667 w 8023328"/>
              <a:gd name="connsiteY4001" fmla="*/ 226348 h 2380521"/>
              <a:gd name="connsiteX4002" fmla="*/ 3226811 w 8023328"/>
              <a:gd name="connsiteY4002" fmla="*/ 238746 h 2380521"/>
              <a:gd name="connsiteX4003" fmla="*/ 3214412 w 8023328"/>
              <a:gd name="connsiteY4003" fmla="*/ 226348 h 2380521"/>
              <a:gd name="connsiteX4004" fmla="*/ 3226811 w 8023328"/>
              <a:gd name="connsiteY4004" fmla="*/ 212492 h 2380521"/>
              <a:gd name="connsiteX4005" fmla="*/ 3152608 w 8023328"/>
              <a:gd name="connsiteY4005" fmla="*/ 212492 h 2380521"/>
              <a:gd name="connsiteX4006" fmla="*/ 3166462 w 8023328"/>
              <a:gd name="connsiteY4006" fmla="*/ 226348 h 2380521"/>
              <a:gd name="connsiteX4007" fmla="*/ 3152608 w 8023328"/>
              <a:gd name="connsiteY4007" fmla="*/ 238746 h 2380521"/>
              <a:gd name="connsiteX4008" fmla="*/ 3140211 w 8023328"/>
              <a:gd name="connsiteY4008" fmla="*/ 226348 h 2380521"/>
              <a:gd name="connsiteX4009" fmla="*/ 3152608 w 8023328"/>
              <a:gd name="connsiteY4009" fmla="*/ 212492 h 2380521"/>
              <a:gd name="connsiteX4010" fmla="*/ 3081775 w 8023328"/>
              <a:gd name="connsiteY4010" fmla="*/ 212492 h 2380521"/>
              <a:gd name="connsiteX4011" fmla="*/ 3095628 w 8023328"/>
              <a:gd name="connsiteY4011" fmla="*/ 226348 h 2380521"/>
              <a:gd name="connsiteX4012" fmla="*/ 3081775 w 8023328"/>
              <a:gd name="connsiteY4012" fmla="*/ 238746 h 2380521"/>
              <a:gd name="connsiteX4013" fmla="*/ 3069375 w 8023328"/>
              <a:gd name="connsiteY4013" fmla="*/ 226348 h 2380521"/>
              <a:gd name="connsiteX4014" fmla="*/ 3081775 w 8023328"/>
              <a:gd name="connsiteY4014" fmla="*/ 212492 h 2380521"/>
              <a:gd name="connsiteX4015" fmla="*/ 3013720 w 8023328"/>
              <a:gd name="connsiteY4015" fmla="*/ 212492 h 2380521"/>
              <a:gd name="connsiteX4016" fmla="*/ 3028140 w 8023328"/>
              <a:gd name="connsiteY4016" fmla="*/ 226348 h 2380521"/>
              <a:gd name="connsiteX4017" fmla="*/ 3013720 w 8023328"/>
              <a:gd name="connsiteY4017" fmla="*/ 238746 h 2380521"/>
              <a:gd name="connsiteX4018" fmla="*/ 2998542 w 8023328"/>
              <a:gd name="connsiteY4018" fmla="*/ 226348 h 2380521"/>
              <a:gd name="connsiteX4019" fmla="*/ 3013720 w 8023328"/>
              <a:gd name="connsiteY4019" fmla="*/ 212492 h 2380521"/>
              <a:gd name="connsiteX4020" fmla="*/ 2942497 w 8023328"/>
              <a:gd name="connsiteY4020" fmla="*/ 212492 h 2380521"/>
              <a:gd name="connsiteX4021" fmla="*/ 2957293 w 8023328"/>
              <a:gd name="connsiteY4021" fmla="*/ 226348 h 2380521"/>
              <a:gd name="connsiteX4022" fmla="*/ 2942497 w 8023328"/>
              <a:gd name="connsiteY4022" fmla="*/ 238746 h 2380521"/>
              <a:gd name="connsiteX4023" fmla="*/ 2927716 w 8023328"/>
              <a:gd name="connsiteY4023" fmla="*/ 226348 h 2380521"/>
              <a:gd name="connsiteX4024" fmla="*/ 2942497 w 8023328"/>
              <a:gd name="connsiteY4024" fmla="*/ 212492 h 2380521"/>
              <a:gd name="connsiteX4025" fmla="*/ 2867363 w 8023328"/>
              <a:gd name="connsiteY4025" fmla="*/ 212492 h 2380521"/>
              <a:gd name="connsiteX4026" fmla="*/ 2879765 w 8023328"/>
              <a:gd name="connsiteY4026" fmla="*/ 226348 h 2380521"/>
              <a:gd name="connsiteX4027" fmla="*/ 2867363 w 8023328"/>
              <a:gd name="connsiteY4027" fmla="*/ 238746 h 2380521"/>
              <a:gd name="connsiteX4028" fmla="*/ 2853510 w 8023328"/>
              <a:gd name="connsiteY4028" fmla="*/ 226348 h 2380521"/>
              <a:gd name="connsiteX4029" fmla="*/ 2867363 w 8023328"/>
              <a:gd name="connsiteY4029" fmla="*/ 212492 h 2380521"/>
              <a:gd name="connsiteX4030" fmla="*/ 2796538 w 8023328"/>
              <a:gd name="connsiteY4030" fmla="*/ 212492 h 2380521"/>
              <a:gd name="connsiteX4031" fmla="*/ 2808934 w 8023328"/>
              <a:gd name="connsiteY4031" fmla="*/ 226348 h 2380521"/>
              <a:gd name="connsiteX4032" fmla="*/ 2796538 w 8023328"/>
              <a:gd name="connsiteY4032" fmla="*/ 238746 h 2380521"/>
              <a:gd name="connsiteX4033" fmla="*/ 2782680 w 8023328"/>
              <a:gd name="connsiteY4033" fmla="*/ 226348 h 2380521"/>
              <a:gd name="connsiteX4034" fmla="*/ 2796538 w 8023328"/>
              <a:gd name="connsiteY4034" fmla="*/ 212492 h 2380521"/>
              <a:gd name="connsiteX4035" fmla="*/ 2725698 w 8023328"/>
              <a:gd name="connsiteY4035" fmla="*/ 212492 h 2380521"/>
              <a:gd name="connsiteX4036" fmla="*/ 2738102 w 8023328"/>
              <a:gd name="connsiteY4036" fmla="*/ 226348 h 2380521"/>
              <a:gd name="connsiteX4037" fmla="*/ 2725698 w 8023328"/>
              <a:gd name="connsiteY4037" fmla="*/ 238746 h 2380521"/>
              <a:gd name="connsiteX4038" fmla="*/ 2711852 w 8023328"/>
              <a:gd name="connsiteY4038" fmla="*/ 226348 h 2380521"/>
              <a:gd name="connsiteX4039" fmla="*/ 2725698 w 8023328"/>
              <a:gd name="connsiteY4039" fmla="*/ 212492 h 2380521"/>
              <a:gd name="connsiteX4040" fmla="*/ 2653420 w 8023328"/>
              <a:gd name="connsiteY4040" fmla="*/ 212492 h 2380521"/>
              <a:gd name="connsiteX4041" fmla="*/ 2667273 w 8023328"/>
              <a:gd name="connsiteY4041" fmla="*/ 226348 h 2380521"/>
              <a:gd name="connsiteX4042" fmla="*/ 2653420 w 8023328"/>
              <a:gd name="connsiteY4042" fmla="*/ 238746 h 2380521"/>
              <a:gd name="connsiteX4043" fmla="*/ 2641021 w 8023328"/>
              <a:gd name="connsiteY4043" fmla="*/ 226348 h 2380521"/>
              <a:gd name="connsiteX4044" fmla="*/ 2653420 w 8023328"/>
              <a:gd name="connsiteY4044" fmla="*/ 212492 h 2380521"/>
              <a:gd name="connsiteX4045" fmla="*/ 2582586 w 8023328"/>
              <a:gd name="connsiteY4045" fmla="*/ 212492 h 2380521"/>
              <a:gd name="connsiteX4046" fmla="*/ 2596439 w 8023328"/>
              <a:gd name="connsiteY4046" fmla="*/ 226348 h 2380521"/>
              <a:gd name="connsiteX4047" fmla="*/ 2582586 w 8023328"/>
              <a:gd name="connsiteY4047" fmla="*/ 238746 h 2380521"/>
              <a:gd name="connsiteX4048" fmla="*/ 2570189 w 8023328"/>
              <a:gd name="connsiteY4048" fmla="*/ 226348 h 2380521"/>
              <a:gd name="connsiteX4049" fmla="*/ 2582586 w 8023328"/>
              <a:gd name="connsiteY4049" fmla="*/ 212492 h 2380521"/>
              <a:gd name="connsiteX4050" fmla="*/ 2511029 w 8023328"/>
              <a:gd name="connsiteY4050" fmla="*/ 212492 h 2380521"/>
              <a:gd name="connsiteX4051" fmla="*/ 2525616 w 8023328"/>
              <a:gd name="connsiteY4051" fmla="*/ 226348 h 2380521"/>
              <a:gd name="connsiteX4052" fmla="*/ 2511029 w 8023328"/>
              <a:gd name="connsiteY4052" fmla="*/ 238746 h 2380521"/>
              <a:gd name="connsiteX4053" fmla="*/ 2499364 w 8023328"/>
              <a:gd name="connsiteY4053" fmla="*/ 226348 h 2380521"/>
              <a:gd name="connsiteX4054" fmla="*/ 2511029 w 8023328"/>
              <a:gd name="connsiteY4054" fmla="*/ 212492 h 2380521"/>
              <a:gd name="connsiteX4055" fmla="*/ 2439946 w 8023328"/>
              <a:gd name="connsiteY4055" fmla="*/ 212492 h 2380521"/>
              <a:gd name="connsiteX4056" fmla="*/ 2454732 w 8023328"/>
              <a:gd name="connsiteY4056" fmla="*/ 226348 h 2380521"/>
              <a:gd name="connsiteX4057" fmla="*/ 2439946 w 8023328"/>
              <a:gd name="connsiteY4057" fmla="*/ 238746 h 2380521"/>
              <a:gd name="connsiteX4058" fmla="*/ 2425156 w 8023328"/>
              <a:gd name="connsiteY4058" fmla="*/ 226348 h 2380521"/>
              <a:gd name="connsiteX4059" fmla="*/ 2439946 w 8023328"/>
              <a:gd name="connsiteY4059" fmla="*/ 212492 h 2380521"/>
              <a:gd name="connsiteX4060" fmla="*/ 2369110 w 8023328"/>
              <a:gd name="connsiteY4060" fmla="*/ 212492 h 2380521"/>
              <a:gd name="connsiteX4061" fmla="*/ 2383900 w 8023328"/>
              <a:gd name="connsiteY4061" fmla="*/ 226348 h 2380521"/>
              <a:gd name="connsiteX4062" fmla="*/ 2369110 w 8023328"/>
              <a:gd name="connsiteY4062" fmla="*/ 238746 h 2380521"/>
              <a:gd name="connsiteX4063" fmla="*/ 2354323 w 8023328"/>
              <a:gd name="connsiteY4063" fmla="*/ 226348 h 2380521"/>
              <a:gd name="connsiteX4064" fmla="*/ 2369110 w 8023328"/>
              <a:gd name="connsiteY4064" fmla="*/ 212492 h 2380521"/>
              <a:gd name="connsiteX4065" fmla="*/ 2298283 w 8023328"/>
              <a:gd name="connsiteY4065" fmla="*/ 212492 h 2380521"/>
              <a:gd name="connsiteX4066" fmla="*/ 2313070 w 8023328"/>
              <a:gd name="connsiteY4066" fmla="*/ 227280 h 2380521"/>
              <a:gd name="connsiteX4067" fmla="*/ 2298283 w 8023328"/>
              <a:gd name="connsiteY4067" fmla="*/ 242069 h 2380521"/>
              <a:gd name="connsiteX4068" fmla="*/ 2283493 w 8023328"/>
              <a:gd name="connsiteY4068" fmla="*/ 227280 h 2380521"/>
              <a:gd name="connsiteX4069" fmla="*/ 2298283 w 8023328"/>
              <a:gd name="connsiteY4069" fmla="*/ 212492 h 2380521"/>
              <a:gd name="connsiteX4070" fmla="*/ 2226517 w 8023328"/>
              <a:gd name="connsiteY4070" fmla="*/ 212492 h 2380521"/>
              <a:gd name="connsiteX4071" fmla="*/ 2238916 w 8023328"/>
              <a:gd name="connsiteY4071" fmla="*/ 227280 h 2380521"/>
              <a:gd name="connsiteX4072" fmla="*/ 2226517 w 8023328"/>
              <a:gd name="connsiteY4072" fmla="*/ 242069 h 2380521"/>
              <a:gd name="connsiteX4073" fmla="*/ 2212659 w 8023328"/>
              <a:gd name="connsiteY4073" fmla="*/ 227280 h 2380521"/>
              <a:gd name="connsiteX4074" fmla="*/ 2226517 w 8023328"/>
              <a:gd name="connsiteY4074" fmla="*/ 212492 h 2380521"/>
              <a:gd name="connsiteX4075" fmla="*/ 2155683 w 8023328"/>
              <a:gd name="connsiteY4075" fmla="*/ 212492 h 2380521"/>
              <a:gd name="connsiteX4076" fmla="*/ 2168081 w 8023328"/>
              <a:gd name="connsiteY4076" fmla="*/ 227280 h 2380521"/>
              <a:gd name="connsiteX4077" fmla="*/ 2155683 w 8023328"/>
              <a:gd name="connsiteY4077" fmla="*/ 242069 h 2380521"/>
              <a:gd name="connsiteX4078" fmla="*/ 2141827 w 8023328"/>
              <a:gd name="connsiteY4078" fmla="*/ 227280 h 2380521"/>
              <a:gd name="connsiteX4079" fmla="*/ 2155683 w 8023328"/>
              <a:gd name="connsiteY4079" fmla="*/ 212492 h 2380521"/>
              <a:gd name="connsiteX4080" fmla="*/ 2084851 w 8023328"/>
              <a:gd name="connsiteY4080" fmla="*/ 212492 h 2380521"/>
              <a:gd name="connsiteX4081" fmla="*/ 2097249 w 8023328"/>
              <a:gd name="connsiteY4081" fmla="*/ 227280 h 2380521"/>
              <a:gd name="connsiteX4082" fmla="*/ 2084851 w 8023328"/>
              <a:gd name="connsiteY4082" fmla="*/ 242069 h 2380521"/>
              <a:gd name="connsiteX4083" fmla="*/ 2070995 w 8023328"/>
              <a:gd name="connsiteY4083" fmla="*/ 227280 h 2380521"/>
              <a:gd name="connsiteX4084" fmla="*/ 2084851 w 8023328"/>
              <a:gd name="connsiteY4084" fmla="*/ 212492 h 2380521"/>
              <a:gd name="connsiteX4085" fmla="*/ 2011835 w 8023328"/>
              <a:gd name="connsiteY4085" fmla="*/ 212492 h 2380521"/>
              <a:gd name="connsiteX4086" fmla="*/ 2026421 w 8023328"/>
              <a:gd name="connsiteY4086" fmla="*/ 227280 h 2380521"/>
              <a:gd name="connsiteX4087" fmla="*/ 2011835 w 8023328"/>
              <a:gd name="connsiteY4087" fmla="*/ 242069 h 2380521"/>
              <a:gd name="connsiteX4088" fmla="*/ 2000168 w 8023328"/>
              <a:gd name="connsiteY4088" fmla="*/ 227280 h 2380521"/>
              <a:gd name="connsiteX4089" fmla="*/ 2011835 w 8023328"/>
              <a:gd name="connsiteY4089" fmla="*/ 212492 h 2380521"/>
              <a:gd name="connsiteX4090" fmla="*/ 1938362 w 8023328"/>
              <a:gd name="connsiteY4090" fmla="*/ 212492 h 2380521"/>
              <a:gd name="connsiteX4091" fmla="*/ 1952222 w 8023328"/>
              <a:gd name="connsiteY4091" fmla="*/ 227280 h 2380521"/>
              <a:gd name="connsiteX4092" fmla="*/ 1938362 w 8023328"/>
              <a:gd name="connsiteY4092" fmla="*/ 242069 h 2380521"/>
              <a:gd name="connsiteX4093" fmla="*/ 1925971 w 8023328"/>
              <a:gd name="connsiteY4093" fmla="*/ 227280 h 2380521"/>
              <a:gd name="connsiteX4094" fmla="*/ 1938362 w 8023328"/>
              <a:gd name="connsiteY4094" fmla="*/ 212492 h 2380521"/>
              <a:gd name="connsiteX4095" fmla="*/ 1867530 w 8023328"/>
              <a:gd name="connsiteY4095" fmla="*/ 212492 h 2380521"/>
              <a:gd name="connsiteX4096" fmla="*/ 1881387 w 8023328"/>
              <a:gd name="connsiteY4096" fmla="*/ 227280 h 2380521"/>
              <a:gd name="connsiteX4097" fmla="*/ 1867530 w 8023328"/>
              <a:gd name="connsiteY4097" fmla="*/ 242069 h 2380521"/>
              <a:gd name="connsiteX4098" fmla="*/ 1855129 w 8023328"/>
              <a:gd name="connsiteY4098" fmla="*/ 227280 h 2380521"/>
              <a:gd name="connsiteX4099" fmla="*/ 1867530 w 8023328"/>
              <a:gd name="connsiteY4099" fmla="*/ 212492 h 2380521"/>
              <a:gd name="connsiteX4100" fmla="*/ 1799087 w 8023328"/>
              <a:gd name="connsiteY4100" fmla="*/ 212492 h 2380521"/>
              <a:gd name="connsiteX4101" fmla="*/ 1813879 w 8023328"/>
              <a:gd name="connsiteY4101" fmla="*/ 227280 h 2380521"/>
              <a:gd name="connsiteX4102" fmla="*/ 1799087 w 8023328"/>
              <a:gd name="connsiteY4102" fmla="*/ 242069 h 2380521"/>
              <a:gd name="connsiteX4103" fmla="*/ 1784303 w 8023328"/>
              <a:gd name="connsiteY4103" fmla="*/ 227280 h 2380521"/>
              <a:gd name="connsiteX4104" fmla="*/ 1799087 w 8023328"/>
              <a:gd name="connsiteY4104" fmla="*/ 212492 h 2380521"/>
              <a:gd name="connsiteX4105" fmla="*/ 1728262 w 8023328"/>
              <a:gd name="connsiteY4105" fmla="*/ 212492 h 2380521"/>
              <a:gd name="connsiteX4106" fmla="*/ 1743052 w 8023328"/>
              <a:gd name="connsiteY4106" fmla="*/ 227280 h 2380521"/>
              <a:gd name="connsiteX4107" fmla="*/ 1728262 w 8023328"/>
              <a:gd name="connsiteY4107" fmla="*/ 242069 h 2380521"/>
              <a:gd name="connsiteX4108" fmla="*/ 1713472 w 8023328"/>
              <a:gd name="connsiteY4108" fmla="*/ 227280 h 2380521"/>
              <a:gd name="connsiteX4109" fmla="*/ 1728262 w 8023328"/>
              <a:gd name="connsiteY4109" fmla="*/ 212492 h 2380521"/>
              <a:gd name="connsiteX4110" fmla="*/ 1656498 w 8023328"/>
              <a:gd name="connsiteY4110" fmla="*/ 212492 h 2380521"/>
              <a:gd name="connsiteX4111" fmla="*/ 1668900 w 8023328"/>
              <a:gd name="connsiteY4111" fmla="*/ 227280 h 2380521"/>
              <a:gd name="connsiteX4112" fmla="*/ 1656498 w 8023328"/>
              <a:gd name="connsiteY4112" fmla="*/ 242069 h 2380521"/>
              <a:gd name="connsiteX4113" fmla="*/ 1642655 w 8023328"/>
              <a:gd name="connsiteY4113" fmla="*/ 227280 h 2380521"/>
              <a:gd name="connsiteX4114" fmla="*/ 1656498 w 8023328"/>
              <a:gd name="connsiteY4114" fmla="*/ 212492 h 2380521"/>
              <a:gd name="connsiteX4115" fmla="*/ 1582299 w 8023328"/>
              <a:gd name="connsiteY4115" fmla="*/ 212492 h 2380521"/>
              <a:gd name="connsiteX4116" fmla="*/ 1594704 w 8023328"/>
              <a:gd name="connsiteY4116" fmla="*/ 227280 h 2380521"/>
              <a:gd name="connsiteX4117" fmla="*/ 1582299 w 8023328"/>
              <a:gd name="connsiteY4117" fmla="*/ 242069 h 2380521"/>
              <a:gd name="connsiteX4118" fmla="*/ 1568441 w 8023328"/>
              <a:gd name="connsiteY4118" fmla="*/ 227280 h 2380521"/>
              <a:gd name="connsiteX4119" fmla="*/ 1582299 w 8023328"/>
              <a:gd name="connsiteY4119" fmla="*/ 212492 h 2380521"/>
              <a:gd name="connsiteX4120" fmla="*/ 1512198 w 8023328"/>
              <a:gd name="connsiteY4120" fmla="*/ 212492 h 2380521"/>
              <a:gd name="connsiteX4121" fmla="*/ 1523867 w 8023328"/>
              <a:gd name="connsiteY4121" fmla="*/ 227280 h 2380521"/>
              <a:gd name="connsiteX4122" fmla="*/ 1512198 w 8023328"/>
              <a:gd name="connsiteY4122" fmla="*/ 242069 h 2380521"/>
              <a:gd name="connsiteX4123" fmla="*/ 1497612 w 8023328"/>
              <a:gd name="connsiteY4123" fmla="*/ 227280 h 2380521"/>
              <a:gd name="connsiteX4124" fmla="*/ 1512198 w 8023328"/>
              <a:gd name="connsiteY4124" fmla="*/ 212492 h 2380521"/>
              <a:gd name="connsiteX4125" fmla="*/ 1439173 w 8023328"/>
              <a:gd name="connsiteY4125" fmla="*/ 212492 h 2380521"/>
              <a:gd name="connsiteX4126" fmla="*/ 1453026 w 8023328"/>
              <a:gd name="connsiteY4126" fmla="*/ 227280 h 2380521"/>
              <a:gd name="connsiteX4127" fmla="*/ 1439173 w 8023328"/>
              <a:gd name="connsiteY4127" fmla="*/ 242069 h 2380521"/>
              <a:gd name="connsiteX4128" fmla="*/ 1426777 w 8023328"/>
              <a:gd name="connsiteY4128" fmla="*/ 227280 h 2380521"/>
              <a:gd name="connsiteX4129" fmla="*/ 1439173 w 8023328"/>
              <a:gd name="connsiteY4129" fmla="*/ 212492 h 2380521"/>
              <a:gd name="connsiteX4130" fmla="*/ 1368349 w 8023328"/>
              <a:gd name="connsiteY4130" fmla="*/ 212492 h 2380521"/>
              <a:gd name="connsiteX4131" fmla="*/ 1382203 w 8023328"/>
              <a:gd name="connsiteY4131" fmla="*/ 227280 h 2380521"/>
              <a:gd name="connsiteX4132" fmla="*/ 1368349 w 8023328"/>
              <a:gd name="connsiteY4132" fmla="*/ 242069 h 2380521"/>
              <a:gd name="connsiteX4133" fmla="*/ 1355950 w 8023328"/>
              <a:gd name="connsiteY4133" fmla="*/ 227280 h 2380521"/>
              <a:gd name="connsiteX4134" fmla="*/ 1368349 w 8023328"/>
              <a:gd name="connsiteY4134" fmla="*/ 212492 h 2380521"/>
              <a:gd name="connsiteX4135" fmla="*/ 1297520 w 8023328"/>
              <a:gd name="connsiteY4135" fmla="*/ 212492 h 2380521"/>
              <a:gd name="connsiteX4136" fmla="*/ 1311374 w 8023328"/>
              <a:gd name="connsiteY4136" fmla="*/ 227280 h 2380521"/>
              <a:gd name="connsiteX4137" fmla="*/ 1297520 w 8023328"/>
              <a:gd name="connsiteY4137" fmla="*/ 242069 h 2380521"/>
              <a:gd name="connsiteX4138" fmla="*/ 1285121 w 8023328"/>
              <a:gd name="connsiteY4138" fmla="*/ 227280 h 2380521"/>
              <a:gd name="connsiteX4139" fmla="*/ 1297520 w 8023328"/>
              <a:gd name="connsiteY4139" fmla="*/ 212492 h 2380521"/>
              <a:gd name="connsiteX4140" fmla="*/ 1225708 w 8023328"/>
              <a:gd name="connsiteY4140" fmla="*/ 212492 h 2380521"/>
              <a:gd name="connsiteX4141" fmla="*/ 1240496 w 8023328"/>
              <a:gd name="connsiteY4141" fmla="*/ 227280 h 2380521"/>
              <a:gd name="connsiteX4142" fmla="*/ 1225708 w 8023328"/>
              <a:gd name="connsiteY4142" fmla="*/ 242069 h 2380521"/>
              <a:gd name="connsiteX4143" fmla="*/ 1210934 w 8023328"/>
              <a:gd name="connsiteY4143" fmla="*/ 227280 h 2380521"/>
              <a:gd name="connsiteX4144" fmla="*/ 1225708 w 8023328"/>
              <a:gd name="connsiteY4144" fmla="*/ 212492 h 2380521"/>
              <a:gd name="connsiteX4145" fmla="*/ 1154891 w 8023328"/>
              <a:gd name="connsiteY4145" fmla="*/ 212492 h 2380521"/>
              <a:gd name="connsiteX4146" fmla="*/ 1169683 w 8023328"/>
              <a:gd name="connsiteY4146" fmla="*/ 227280 h 2380521"/>
              <a:gd name="connsiteX4147" fmla="*/ 1154891 w 8023328"/>
              <a:gd name="connsiteY4147" fmla="*/ 242069 h 2380521"/>
              <a:gd name="connsiteX4148" fmla="*/ 1140105 w 8023328"/>
              <a:gd name="connsiteY4148" fmla="*/ 227280 h 2380521"/>
              <a:gd name="connsiteX4149" fmla="*/ 1154891 w 8023328"/>
              <a:gd name="connsiteY4149" fmla="*/ 212492 h 2380521"/>
              <a:gd name="connsiteX4150" fmla="*/ 1084063 w 8023328"/>
              <a:gd name="connsiteY4150" fmla="*/ 212492 h 2380521"/>
              <a:gd name="connsiteX4151" fmla="*/ 1098847 w 8023328"/>
              <a:gd name="connsiteY4151" fmla="*/ 227280 h 2380521"/>
              <a:gd name="connsiteX4152" fmla="*/ 1084063 w 8023328"/>
              <a:gd name="connsiteY4152" fmla="*/ 242069 h 2380521"/>
              <a:gd name="connsiteX4153" fmla="*/ 1069276 w 8023328"/>
              <a:gd name="connsiteY4153" fmla="*/ 227280 h 2380521"/>
              <a:gd name="connsiteX4154" fmla="*/ 1084063 w 8023328"/>
              <a:gd name="connsiteY4154" fmla="*/ 212492 h 2380521"/>
              <a:gd name="connsiteX4155" fmla="*/ 3013723 w 8023328"/>
              <a:gd name="connsiteY4155" fmla="*/ 141661 h 2380521"/>
              <a:gd name="connsiteX4156" fmla="*/ 3028140 w 8023328"/>
              <a:gd name="connsiteY4156" fmla="*/ 155517 h 2380521"/>
              <a:gd name="connsiteX4157" fmla="*/ 3013723 w 8023328"/>
              <a:gd name="connsiteY4157" fmla="*/ 167915 h 2380521"/>
              <a:gd name="connsiteX4158" fmla="*/ 2998545 w 8023328"/>
              <a:gd name="connsiteY4158" fmla="*/ 155517 h 2380521"/>
              <a:gd name="connsiteX4159" fmla="*/ 3013723 w 8023328"/>
              <a:gd name="connsiteY4159" fmla="*/ 141661 h 2380521"/>
              <a:gd name="connsiteX4160" fmla="*/ 2942497 w 8023328"/>
              <a:gd name="connsiteY4160" fmla="*/ 141661 h 2380521"/>
              <a:gd name="connsiteX4161" fmla="*/ 2957293 w 8023328"/>
              <a:gd name="connsiteY4161" fmla="*/ 155517 h 2380521"/>
              <a:gd name="connsiteX4162" fmla="*/ 2942497 w 8023328"/>
              <a:gd name="connsiteY4162" fmla="*/ 167915 h 2380521"/>
              <a:gd name="connsiteX4163" fmla="*/ 2927716 w 8023328"/>
              <a:gd name="connsiteY4163" fmla="*/ 155517 h 2380521"/>
              <a:gd name="connsiteX4164" fmla="*/ 2942497 w 8023328"/>
              <a:gd name="connsiteY4164" fmla="*/ 141661 h 2380521"/>
              <a:gd name="connsiteX4165" fmla="*/ 2867363 w 8023328"/>
              <a:gd name="connsiteY4165" fmla="*/ 141661 h 2380521"/>
              <a:gd name="connsiteX4166" fmla="*/ 2879765 w 8023328"/>
              <a:gd name="connsiteY4166" fmla="*/ 155517 h 2380521"/>
              <a:gd name="connsiteX4167" fmla="*/ 2867363 w 8023328"/>
              <a:gd name="connsiteY4167" fmla="*/ 167915 h 2380521"/>
              <a:gd name="connsiteX4168" fmla="*/ 2853510 w 8023328"/>
              <a:gd name="connsiteY4168" fmla="*/ 155517 h 2380521"/>
              <a:gd name="connsiteX4169" fmla="*/ 2867363 w 8023328"/>
              <a:gd name="connsiteY4169" fmla="*/ 141661 h 2380521"/>
              <a:gd name="connsiteX4170" fmla="*/ 2796538 w 8023328"/>
              <a:gd name="connsiteY4170" fmla="*/ 141661 h 2380521"/>
              <a:gd name="connsiteX4171" fmla="*/ 2808940 w 8023328"/>
              <a:gd name="connsiteY4171" fmla="*/ 155517 h 2380521"/>
              <a:gd name="connsiteX4172" fmla="*/ 2796538 w 8023328"/>
              <a:gd name="connsiteY4172" fmla="*/ 167915 h 2380521"/>
              <a:gd name="connsiteX4173" fmla="*/ 2782683 w 8023328"/>
              <a:gd name="connsiteY4173" fmla="*/ 155517 h 2380521"/>
              <a:gd name="connsiteX4174" fmla="*/ 2796538 w 8023328"/>
              <a:gd name="connsiteY4174" fmla="*/ 141661 h 2380521"/>
              <a:gd name="connsiteX4175" fmla="*/ 2725703 w 8023328"/>
              <a:gd name="connsiteY4175" fmla="*/ 141661 h 2380521"/>
              <a:gd name="connsiteX4176" fmla="*/ 2738105 w 8023328"/>
              <a:gd name="connsiteY4176" fmla="*/ 155517 h 2380521"/>
              <a:gd name="connsiteX4177" fmla="*/ 2725703 w 8023328"/>
              <a:gd name="connsiteY4177" fmla="*/ 167915 h 2380521"/>
              <a:gd name="connsiteX4178" fmla="*/ 2711852 w 8023328"/>
              <a:gd name="connsiteY4178" fmla="*/ 155517 h 2380521"/>
              <a:gd name="connsiteX4179" fmla="*/ 2725703 w 8023328"/>
              <a:gd name="connsiteY4179" fmla="*/ 141661 h 2380521"/>
              <a:gd name="connsiteX4180" fmla="*/ 2653420 w 8023328"/>
              <a:gd name="connsiteY4180" fmla="*/ 141661 h 2380521"/>
              <a:gd name="connsiteX4181" fmla="*/ 2667273 w 8023328"/>
              <a:gd name="connsiteY4181" fmla="*/ 155517 h 2380521"/>
              <a:gd name="connsiteX4182" fmla="*/ 2653420 w 8023328"/>
              <a:gd name="connsiteY4182" fmla="*/ 167915 h 2380521"/>
              <a:gd name="connsiteX4183" fmla="*/ 2641021 w 8023328"/>
              <a:gd name="connsiteY4183" fmla="*/ 155517 h 2380521"/>
              <a:gd name="connsiteX4184" fmla="*/ 2653420 w 8023328"/>
              <a:gd name="connsiteY4184" fmla="*/ 141661 h 2380521"/>
              <a:gd name="connsiteX4185" fmla="*/ 2582586 w 8023328"/>
              <a:gd name="connsiteY4185" fmla="*/ 141661 h 2380521"/>
              <a:gd name="connsiteX4186" fmla="*/ 2596442 w 8023328"/>
              <a:gd name="connsiteY4186" fmla="*/ 155517 h 2380521"/>
              <a:gd name="connsiteX4187" fmla="*/ 2582586 w 8023328"/>
              <a:gd name="connsiteY4187" fmla="*/ 167915 h 2380521"/>
              <a:gd name="connsiteX4188" fmla="*/ 2570189 w 8023328"/>
              <a:gd name="connsiteY4188" fmla="*/ 155517 h 2380521"/>
              <a:gd name="connsiteX4189" fmla="*/ 2582586 w 8023328"/>
              <a:gd name="connsiteY4189" fmla="*/ 141661 h 2380521"/>
              <a:gd name="connsiteX4190" fmla="*/ 2511034 w 8023328"/>
              <a:gd name="connsiteY4190" fmla="*/ 141661 h 2380521"/>
              <a:gd name="connsiteX4191" fmla="*/ 2525616 w 8023328"/>
              <a:gd name="connsiteY4191" fmla="*/ 155517 h 2380521"/>
              <a:gd name="connsiteX4192" fmla="*/ 2511034 w 8023328"/>
              <a:gd name="connsiteY4192" fmla="*/ 167915 h 2380521"/>
              <a:gd name="connsiteX4193" fmla="*/ 2499364 w 8023328"/>
              <a:gd name="connsiteY4193" fmla="*/ 155517 h 2380521"/>
              <a:gd name="connsiteX4194" fmla="*/ 2511034 w 8023328"/>
              <a:gd name="connsiteY4194" fmla="*/ 141661 h 2380521"/>
              <a:gd name="connsiteX4195" fmla="*/ 2439946 w 8023328"/>
              <a:gd name="connsiteY4195" fmla="*/ 141661 h 2380521"/>
              <a:gd name="connsiteX4196" fmla="*/ 2454734 w 8023328"/>
              <a:gd name="connsiteY4196" fmla="*/ 155517 h 2380521"/>
              <a:gd name="connsiteX4197" fmla="*/ 2439946 w 8023328"/>
              <a:gd name="connsiteY4197" fmla="*/ 167915 h 2380521"/>
              <a:gd name="connsiteX4198" fmla="*/ 2425159 w 8023328"/>
              <a:gd name="connsiteY4198" fmla="*/ 155517 h 2380521"/>
              <a:gd name="connsiteX4199" fmla="*/ 2439946 w 8023328"/>
              <a:gd name="connsiteY4199" fmla="*/ 141661 h 2380521"/>
              <a:gd name="connsiteX4200" fmla="*/ 2369114 w 8023328"/>
              <a:gd name="connsiteY4200" fmla="*/ 141661 h 2380521"/>
              <a:gd name="connsiteX4201" fmla="*/ 2383900 w 8023328"/>
              <a:gd name="connsiteY4201" fmla="*/ 155517 h 2380521"/>
              <a:gd name="connsiteX4202" fmla="*/ 2369114 w 8023328"/>
              <a:gd name="connsiteY4202" fmla="*/ 167915 h 2380521"/>
              <a:gd name="connsiteX4203" fmla="*/ 2354323 w 8023328"/>
              <a:gd name="connsiteY4203" fmla="*/ 155517 h 2380521"/>
              <a:gd name="connsiteX4204" fmla="*/ 2369114 w 8023328"/>
              <a:gd name="connsiteY4204" fmla="*/ 141661 h 2380521"/>
              <a:gd name="connsiteX4205" fmla="*/ 2298283 w 8023328"/>
              <a:gd name="connsiteY4205" fmla="*/ 141661 h 2380521"/>
              <a:gd name="connsiteX4206" fmla="*/ 2313070 w 8023328"/>
              <a:gd name="connsiteY4206" fmla="*/ 155517 h 2380521"/>
              <a:gd name="connsiteX4207" fmla="*/ 2298283 w 8023328"/>
              <a:gd name="connsiteY4207" fmla="*/ 167915 h 2380521"/>
              <a:gd name="connsiteX4208" fmla="*/ 2283493 w 8023328"/>
              <a:gd name="connsiteY4208" fmla="*/ 155517 h 2380521"/>
              <a:gd name="connsiteX4209" fmla="*/ 2298283 w 8023328"/>
              <a:gd name="connsiteY4209" fmla="*/ 141661 h 2380521"/>
              <a:gd name="connsiteX4210" fmla="*/ 2226517 w 8023328"/>
              <a:gd name="connsiteY4210" fmla="*/ 141661 h 2380521"/>
              <a:gd name="connsiteX4211" fmla="*/ 2238916 w 8023328"/>
              <a:gd name="connsiteY4211" fmla="*/ 155517 h 2380521"/>
              <a:gd name="connsiteX4212" fmla="*/ 2226517 w 8023328"/>
              <a:gd name="connsiteY4212" fmla="*/ 167915 h 2380521"/>
              <a:gd name="connsiteX4213" fmla="*/ 2212659 w 8023328"/>
              <a:gd name="connsiteY4213" fmla="*/ 155517 h 2380521"/>
              <a:gd name="connsiteX4214" fmla="*/ 2226517 w 8023328"/>
              <a:gd name="connsiteY4214" fmla="*/ 141661 h 2380521"/>
              <a:gd name="connsiteX4215" fmla="*/ 2155683 w 8023328"/>
              <a:gd name="connsiteY4215" fmla="*/ 141661 h 2380521"/>
              <a:gd name="connsiteX4216" fmla="*/ 2168084 w 8023328"/>
              <a:gd name="connsiteY4216" fmla="*/ 155517 h 2380521"/>
              <a:gd name="connsiteX4217" fmla="*/ 2155683 w 8023328"/>
              <a:gd name="connsiteY4217" fmla="*/ 167915 h 2380521"/>
              <a:gd name="connsiteX4218" fmla="*/ 2141827 w 8023328"/>
              <a:gd name="connsiteY4218" fmla="*/ 155517 h 2380521"/>
              <a:gd name="connsiteX4219" fmla="*/ 2155683 w 8023328"/>
              <a:gd name="connsiteY4219" fmla="*/ 141661 h 2380521"/>
              <a:gd name="connsiteX4220" fmla="*/ 2084851 w 8023328"/>
              <a:gd name="connsiteY4220" fmla="*/ 141661 h 2380521"/>
              <a:gd name="connsiteX4221" fmla="*/ 2097249 w 8023328"/>
              <a:gd name="connsiteY4221" fmla="*/ 155517 h 2380521"/>
              <a:gd name="connsiteX4222" fmla="*/ 2084851 w 8023328"/>
              <a:gd name="connsiteY4222" fmla="*/ 167915 h 2380521"/>
              <a:gd name="connsiteX4223" fmla="*/ 2070995 w 8023328"/>
              <a:gd name="connsiteY4223" fmla="*/ 155517 h 2380521"/>
              <a:gd name="connsiteX4224" fmla="*/ 2084851 w 8023328"/>
              <a:gd name="connsiteY4224" fmla="*/ 141661 h 2380521"/>
              <a:gd name="connsiteX4225" fmla="*/ 2011835 w 8023328"/>
              <a:gd name="connsiteY4225" fmla="*/ 141661 h 2380521"/>
              <a:gd name="connsiteX4226" fmla="*/ 2026421 w 8023328"/>
              <a:gd name="connsiteY4226" fmla="*/ 155517 h 2380521"/>
              <a:gd name="connsiteX4227" fmla="*/ 2011835 w 8023328"/>
              <a:gd name="connsiteY4227" fmla="*/ 167915 h 2380521"/>
              <a:gd name="connsiteX4228" fmla="*/ 2000168 w 8023328"/>
              <a:gd name="connsiteY4228" fmla="*/ 155517 h 2380521"/>
              <a:gd name="connsiteX4229" fmla="*/ 2011835 w 8023328"/>
              <a:gd name="connsiteY4229" fmla="*/ 141661 h 2380521"/>
              <a:gd name="connsiteX4230" fmla="*/ 1938365 w 8023328"/>
              <a:gd name="connsiteY4230" fmla="*/ 141661 h 2380521"/>
              <a:gd name="connsiteX4231" fmla="*/ 1952222 w 8023328"/>
              <a:gd name="connsiteY4231" fmla="*/ 155517 h 2380521"/>
              <a:gd name="connsiteX4232" fmla="*/ 1938365 w 8023328"/>
              <a:gd name="connsiteY4232" fmla="*/ 167915 h 2380521"/>
              <a:gd name="connsiteX4233" fmla="*/ 1925971 w 8023328"/>
              <a:gd name="connsiteY4233" fmla="*/ 155517 h 2380521"/>
              <a:gd name="connsiteX4234" fmla="*/ 1938365 w 8023328"/>
              <a:gd name="connsiteY4234" fmla="*/ 141661 h 2380521"/>
              <a:gd name="connsiteX4235" fmla="*/ 1869922 w 8023328"/>
              <a:gd name="connsiteY4235" fmla="*/ 141661 h 2380521"/>
              <a:gd name="connsiteX4236" fmla="*/ 1884712 w 8023328"/>
              <a:gd name="connsiteY4236" fmla="*/ 155517 h 2380521"/>
              <a:gd name="connsiteX4237" fmla="*/ 1869922 w 8023328"/>
              <a:gd name="connsiteY4237" fmla="*/ 167915 h 2380521"/>
              <a:gd name="connsiteX4238" fmla="*/ 1855131 w 8023328"/>
              <a:gd name="connsiteY4238" fmla="*/ 155517 h 2380521"/>
              <a:gd name="connsiteX4239" fmla="*/ 1869922 w 8023328"/>
              <a:gd name="connsiteY4239" fmla="*/ 141661 h 2380521"/>
              <a:gd name="connsiteX4240" fmla="*/ 1799087 w 8023328"/>
              <a:gd name="connsiteY4240" fmla="*/ 141661 h 2380521"/>
              <a:gd name="connsiteX4241" fmla="*/ 1813879 w 8023328"/>
              <a:gd name="connsiteY4241" fmla="*/ 155517 h 2380521"/>
              <a:gd name="connsiteX4242" fmla="*/ 1799087 w 8023328"/>
              <a:gd name="connsiteY4242" fmla="*/ 167915 h 2380521"/>
              <a:gd name="connsiteX4243" fmla="*/ 1784303 w 8023328"/>
              <a:gd name="connsiteY4243" fmla="*/ 155517 h 2380521"/>
              <a:gd name="connsiteX4244" fmla="*/ 1799087 w 8023328"/>
              <a:gd name="connsiteY4244" fmla="*/ 141661 h 2380521"/>
              <a:gd name="connsiteX4245" fmla="*/ 1728262 w 8023328"/>
              <a:gd name="connsiteY4245" fmla="*/ 141661 h 2380521"/>
              <a:gd name="connsiteX4246" fmla="*/ 1743052 w 8023328"/>
              <a:gd name="connsiteY4246" fmla="*/ 155517 h 2380521"/>
              <a:gd name="connsiteX4247" fmla="*/ 1728262 w 8023328"/>
              <a:gd name="connsiteY4247" fmla="*/ 167915 h 2380521"/>
              <a:gd name="connsiteX4248" fmla="*/ 1713474 w 8023328"/>
              <a:gd name="connsiteY4248" fmla="*/ 155517 h 2380521"/>
              <a:gd name="connsiteX4249" fmla="*/ 1728262 w 8023328"/>
              <a:gd name="connsiteY4249" fmla="*/ 141661 h 2380521"/>
              <a:gd name="connsiteX4250" fmla="*/ 1656501 w 8023328"/>
              <a:gd name="connsiteY4250" fmla="*/ 141661 h 2380521"/>
              <a:gd name="connsiteX4251" fmla="*/ 1668900 w 8023328"/>
              <a:gd name="connsiteY4251" fmla="*/ 156450 h 2380521"/>
              <a:gd name="connsiteX4252" fmla="*/ 1656501 w 8023328"/>
              <a:gd name="connsiteY4252" fmla="*/ 171239 h 2380521"/>
              <a:gd name="connsiteX4253" fmla="*/ 1642655 w 8023328"/>
              <a:gd name="connsiteY4253" fmla="*/ 156450 h 2380521"/>
              <a:gd name="connsiteX4254" fmla="*/ 1656501 w 8023328"/>
              <a:gd name="connsiteY4254" fmla="*/ 141661 h 2380521"/>
              <a:gd name="connsiteX4255" fmla="*/ 1582299 w 8023328"/>
              <a:gd name="connsiteY4255" fmla="*/ 141661 h 2380521"/>
              <a:gd name="connsiteX4256" fmla="*/ 1594704 w 8023328"/>
              <a:gd name="connsiteY4256" fmla="*/ 156450 h 2380521"/>
              <a:gd name="connsiteX4257" fmla="*/ 1582299 w 8023328"/>
              <a:gd name="connsiteY4257" fmla="*/ 171239 h 2380521"/>
              <a:gd name="connsiteX4258" fmla="*/ 1568444 w 8023328"/>
              <a:gd name="connsiteY4258" fmla="*/ 156450 h 2380521"/>
              <a:gd name="connsiteX4259" fmla="*/ 1582299 w 8023328"/>
              <a:gd name="connsiteY4259" fmla="*/ 141661 h 2380521"/>
              <a:gd name="connsiteX4260" fmla="*/ 1512199 w 8023328"/>
              <a:gd name="connsiteY4260" fmla="*/ 141661 h 2380521"/>
              <a:gd name="connsiteX4261" fmla="*/ 1523867 w 8023328"/>
              <a:gd name="connsiteY4261" fmla="*/ 156450 h 2380521"/>
              <a:gd name="connsiteX4262" fmla="*/ 1512199 w 8023328"/>
              <a:gd name="connsiteY4262" fmla="*/ 171239 h 2380521"/>
              <a:gd name="connsiteX4263" fmla="*/ 1497612 w 8023328"/>
              <a:gd name="connsiteY4263" fmla="*/ 156450 h 2380521"/>
              <a:gd name="connsiteX4264" fmla="*/ 1512199 w 8023328"/>
              <a:gd name="connsiteY4264" fmla="*/ 141661 h 2380521"/>
              <a:gd name="connsiteX4265" fmla="*/ 1439173 w 8023328"/>
              <a:gd name="connsiteY4265" fmla="*/ 141661 h 2380521"/>
              <a:gd name="connsiteX4266" fmla="*/ 1453026 w 8023328"/>
              <a:gd name="connsiteY4266" fmla="*/ 156450 h 2380521"/>
              <a:gd name="connsiteX4267" fmla="*/ 1439173 w 8023328"/>
              <a:gd name="connsiteY4267" fmla="*/ 171239 h 2380521"/>
              <a:gd name="connsiteX4268" fmla="*/ 1426777 w 8023328"/>
              <a:gd name="connsiteY4268" fmla="*/ 156450 h 2380521"/>
              <a:gd name="connsiteX4269" fmla="*/ 1439173 w 8023328"/>
              <a:gd name="connsiteY4269" fmla="*/ 141661 h 2380521"/>
              <a:gd name="connsiteX4270" fmla="*/ 1368349 w 8023328"/>
              <a:gd name="connsiteY4270" fmla="*/ 141661 h 2380521"/>
              <a:gd name="connsiteX4271" fmla="*/ 1382203 w 8023328"/>
              <a:gd name="connsiteY4271" fmla="*/ 156450 h 2380521"/>
              <a:gd name="connsiteX4272" fmla="*/ 1368349 w 8023328"/>
              <a:gd name="connsiteY4272" fmla="*/ 171239 h 2380521"/>
              <a:gd name="connsiteX4273" fmla="*/ 1355953 w 8023328"/>
              <a:gd name="connsiteY4273" fmla="*/ 156450 h 2380521"/>
              <a:gd name="connsiteX4274" fmla="*/ 1368349 w 8023328"/>
              <a:gd name="connsiteY4274" fmla="*/ 141661 h 2380521"/>
              <a:gd name="connsiteX4275" fmla="*/ 1297520 w 8023328"/>
              <a:gd name="connsiteY4275" fmla="*/ 141661 h 2380521"/>
              <a:gd name="connsiteX4276" fmla="*/ 1311374 w 8023328"/>
              <a:gd name="connsiteY4276" fmla="*/ 156450 h 2380521"/>
              <a:gd name="connsiteX4277" fmla="*/ 1297520 w 8023328"/>
              <a:gd name="connsiteY4277" fmla="*/ 171239 h 2380521"/>
              <a:gd name="connsiteX4278" fmla="*/ 1285121 w 8023328"/>
              <a:gd name="connsiteY4278" fmla="*/ 156450 h 2380521"/>
              <a:gd name="connsiteX4279" fmla="*/ 1297520 w 8023328"/>
              <a:gd name="connsiteY4279" fmla="*/ 141661 h 2380521"/>
              <a:gd name="connsiteX4280" fmla="*/ 2796538 w 8023328"/>
              <a:gd name="connsiteY4280" fmla="*/ 70831 h 2380521"/>
              <a:gd name="connsiteX4281" fmla="*/ 2808940 w 8023328"/>
              <a:gd name="connsiteY4281" fmla="*/ 84687 h 2380521"/>
              <a:gd name="connsiteX4282" fmla="*/ 2796538 w 8023328"/>
              <a:gd name="connsiteY4282" fmla="*/ 97085 h 2380521"/>
              <a:gd name="connsiteX4283" fmla="*/ 2782683 w 8023328"/>
              <a:gd name="connsiteY4283" fmla="*/ 84687 h 2380521"/>
              <a:gd name="connsiteX4284" fmla="*/ 2796538 w 8023328"/>
              <a:gd name="connsiteY4284" fmla="*/ 70831 h 2380521"/>
              <a:gd name="connsiteX4285" fmla="*/ 2725703 w 8023328"/>
              <a:gd name="connsiteY4285" fmla="*/ 70831 h 2380521"/>
              <a:gd name="connsiteX4286" fmla="*/ 2738105 w 8023328"/>
              <a:gd name="connsiteY4286" fmla="*/ 84687 h 2380521"/>
              <a:gd name="connsiteX4287" fmla="*/ 2725703 w 8023328"/>
              <a:gd name="connsiteY4287" fmla="*/ 97085 h 2380521"/>
              <a:gd name="connsiteX4288" fmla="*/ 2711852 w 8023328"/>
              <a:gd name="connsiteY4288" fmla="*/ 84687 h 2380521"/>
              <a:gd name="connsiteX4289" fmla="*/ 2725703 w 8023328"/>
              <a:gd name="connsiteY4289" fmla="*/ 70831 h 2380521"/>
              <a:gd name="connsiteX4290" fmla="*/ 2653420 w 8023328"/>
              <a:gd name="connsiteY4290" fmla="*/ 70831 h 2380521"/>
              <a:gd name="connsiteX4291" fmla="*/ 2667273 w 8023328"/>
              <a:gd name="connsiteY4291" fmla="*/ 84687 h 2380521"/>
              <a:gd name="connsiteX4292" fmla="*/ 2653420 w 8023328"/>
              <a:gd name="connsiteY4292" fmla="*/ 97085 h 2380521"/>
              <a:gd name="connsiteX4293" fmla="*/ 2641021 w 8023328"/>
              <a:gd name="connsiteY4293" fmla="*/ 84687 h 2380521"/>
              <a:gd name="connsiteX4294" fmla="*/ 2653420 w 8023328"/>
              <a:gd name="connsiteY4294" fmla="*/ 70831 h 2380521"/>
              <a:gd name="connsiteX4295" fmla="*/ 2582586 w 8023328"/>
              <a:gd name="connsiteY4295" fmla="*/ 70831 h 2380521"/>
              <a:gd name="connsiteX4296" fmla="*/ 2596442 w 8023328"/>
              <a:gd name="connsiteY4296" fmla="*/ 84687 h 2380521"/>
              <a:gd name="connsiteX4297" fmla="*/ 2582586 w 8023328"/>
              <a:gd name="connsiteY4297" fmla="*/ 97085 h 2380521"/>
              <a:gd name="connsiteX4298" fmla="*/ 2570189 w 8023328"/>
              <a:gd name="connsiteY4298" fmla="*/ 84687 h 2380521"/>
              <a:gd name="connsiteX4299" fmla="*/ 2582586 w 8023328"/>
              <a:gd name="connsiteY4299" fmla="*/ 70831 h 2380521"/>
              <a:gd name="connsiteX4300" fmla="*/ 2511034 w 8023328"/>
              <a:gd name="connsiteY4300" fmla="*/ 70831 h 2380521"/>
              <a:gd name="connsiteX4301" fmla="*/ 2525616 w 8023328"/>
              <a:gd name="connsiteY4301" fmla="*/ 84687 h 2380521"/>
              <a:gd name="connsiteX4302" fmla="*/ 2511034 w 8023328"/>
              <a:gd name="connsiteY4302" fmla="*/ 97085 h 2380521"/>
              <a:gd name="connsiteX4303" fmla="*/ 2499364 w 8023328"/>
              <a:gd name="connsiteY4303" fmla="*/ 84687 h 2380521"/>
              <a:gd name="connsiteX4304" fmla="*/ 2511034 w 8023328"/>
              <a:gd name="connsiteY4304" fmla="*/ 70831 h 2380521"/>
              <a:gd name="connsiteX4305" fmla="*/ 2439946 w 8023328"/>
              <a:gd name="connsiteY4305" fmla="*/ 70831 h 2380521"/>
              <a:gd name="connsiteX4306" fmla="*/ 2454737 w 8023328"/>
              <a:gd name="connsiteY4306" fmla="*/ 84687 h 2380521"/>
              <a:gd name="connsiteX4307" fmla="*/ 2439946 w 8023328"/>
              <a:gd name="connsiteY4307" fmla="*/ 97085 h 2380521"/>
              <a:gd name="connsiteX4308" fmla="*/ 2425159 w 8023328"/>
              <a:gd name="connsiteY4308" fmla="*/ 84687 h 2380521"/>
              <a:gd name="connsiteX4309" fmla="*/ 2439946 w 8023328"/>
              <a:gd name="connsiteY4309" fmla="*/ 70831 h 2380521"/>
              <a:gd name="connsiteX4310" fmla="*/ 2369114 w 8023328"/>
              <a:gd name="connsiteY4310" fmla="*/ 70831 h 2380521"/>
              <a:gd name="connsiteX4311" fmla="*/ 2383900 w 8023328"/>
              <a:gd name="connsiteY4311" fmla="*/ 84687 h 2380521"/>
              <a:gd name="connsiteX4312" fmla="*/ 2369114 w 8023328"/>
              <a:gd name="connsiteY4312" fmla="*/ 97085 h 2380521"/>
              <a:gd name="connsiteX4313" fmla="*/ 2354323 w 8023328"/>
              <a:gd name="connsiteY4313" fmla="*/ 84687 h 2380521"/>
              <a:gd name="connsiteX4314" fmla="*/ 2369114 w 8023328"/>
              <a:gd name="connsiteY4314" fmla="*/ 70831 h 2380521"/>
              <a:gd name="connsiteX4315" fmla="*/ 2298283 w 8023328"/>
              <a:gd name="connsiteY4315" fmla="*/ 70831 h 2380521"/>
              <a:gd name="connsiteX4316" fmla="*/ 2313070 w 8023328"/>
              <a:gd name="connsiteY4316" fmla="*/ 84687 h 2380521"/>
              <a:gd name="connsiteX4317" fmla="*/ 2298283 w 8023328"/>
              <a:gd name="connsiteY4317" fmla="*/ 97085 h 2380521"/>
              <a:gd name="connsiteX4318" fmla="*/ 2283493 w 8023328"/>
              <a:gd name="connsiteY4318" fmla="*/ 84687 h 2380521"/>
              <a:gd name="connsiteX4319" fmla="*/ 2298283 w 8023328"/>
              <a:gd name="connsiteY4319" fmla="*/ 70831 h 2380521"/>
              <a:gd name="connsiteX4320" fmla="*/ 2226517 w 8023328"/>
              <a:gd name="connsiteY4320" fmla="*/ 70831 h 2380521"/>
              <a:gd name="connsiteX4321" fmla="*/ 2238916 w 8023328"/>
              <a:gd name="connsiteY4321" fmla="*/ 84687 h 2380521"/>
              <a:gd name="connsiteX4322" fmla="*/ 2226517 w 8023328"/>
              <a:gd name="connsiteY4322" fmla="*/ 97085 h 2380521"/>
              <a:gd name="connsiteX4323" fmla="*/ 2212659 w 8023328"/>
              <a:gd name="connsiteY4323" fmla="*/ 84687 h 2380521"/>
              <a:gd name="connsiteX4324" fmla="*/ 2226517 w 8023328"/>
              <a:gd name="connsiteY4324" fmla="*/ 70831 h 2380521"/>
              <a:gd name="connsiteX4325" fmla="*/ 2155683 w 8023328"/>
              <a:gd name="connsiteY4325" fmla="*/ 70831 h 2380521"/>
              <a:gd name="connsiteX4326" fmla="*/ 2168084 w 8023328"/>
              <a:gd name="connsiteY4326" fmla="*/ 84687 h 2380521"/>
              <a:gd name="connsiteX4327" fmla="*/ 2155683 w 8023328"/>
              <a:gd name="connsiteY4327" fmla="*/ 97085 h 2380521"/>
              <a:gd name="connsiteX4328" fmla="*/ 2141827 w 8023328"/>
              <a:gd name="connsiteY4328" fmla="*/ 84687 h 2380521"/>
              <a:gd name="connsiteX4329" fmla="*/ 2155683 w 8023328"/>
              <a:gd name="connsiteY4329" fmla="*/ 70831 h 2380521"/>
              <a:gd name="connsiteX4330" fmla="*/ 2083393 w 8023328"/>
              <a:gd name="connsiteY4330" fmla="*/ 70831 h 2380521"/>
              <a:gd name="connsiteX4331" fmla="*/ 2097249 w 8023328"/>
              <a:gd name="connsiteY4331" fmla="*/ 84687 h 2380521"/>
              <a:gd name="connsiteX4332" fmla="*/ 2083393 w 8023328"/>
              <a:gd name="connsiteY4332" fmla="*/ 97085 h 2380521"/>
              <a:gd name="connsiteX4333" fmla="*/ 2070995 w 8023328"/>
              <a:gd name="connsiteY4333" fmla="*/ 84687 h 2380521"/>
              <a:gd name="connsiteX4334" fmla="*/ 2083393 w 8023328"/>
              <a:gd name="connsiteY4334" fmla="*/ 70831 h 2380521"/>
              <a:gd name="connsiteX4335" fmla="*/ 2011835 w 8023328"/>
              <a:gd name="connsiteY4335" fmla="*/ 70831 h 2380521"/>
              <a:gd name="connsiteX4336" fmla="*/ 2026421 w 8023328"/>
              <a:gd name="connsiteY4336" fmla="*/ 84687 h 2380521"/>
              <a:gd name="connsiteX4337" fmla="*/ 2011835 w 8023328"/>
              <a:gd name="connsiteY4337" fmla="*/ 97085 h 2380521"/>
              <a:gd name="connsiteX4338" fmla="*/ 2000168 w 8023328"/>
              <a:gd name="connsiteY4338" fmla="*/ 84687 h 2380521"/>
              <a:gd name="connsiteX4339" fmla="*/ 2011835 w 8023328"/>
              <a:gd name="connsiteY4339" fmla="*/ 70831 h 2380521"/>
              <a:gd name="connsiteX4340" fmla="*/ 1938365 w 8023328"/>
              <a:gd name="connsiteY4340" fmla="*/ 70831 h 2380521"/>
              <a:gd name="connsiteX4341" fmla="*/ 1952222 w 8023328"/>
              <a:gd name="connsiteY4341" fmla="*/ 84687 h 2380521"/>
              <a:gd name="connsiteX4342" fmla="*/ 1938365 w 8023328"/>
              <a:gd name="connsiteY4342" fmla="*/ 97085 h 2380521"/>
              <a:gd name="connsiteX4343" fmla="*/ 1925971 w 8023328"/>
              <a:gd name="connsiteY4343" fmla="*/ 84687 h 2380521"/>
              <a:gd name="connsiteX4344" fmla="*/ 1938365 w 8023328"/>
              <a:gd name="connsiteY4344" fmla="*/ 70831 h 2380521"/>
              <a:gd name="connsiteX4345" fmla="*/ 1869922 w 8023328"/>
              <a:gd name="connsiteY4345" fmla="*/ 70831 h 2380521"/>
              <a:gd name="connsiteX4346" fmla="*/ 1884712 w 8023328"/>
              <a:gd name="connsiteY4346" fmla="*/ 84687 h 2380521"/>
              <a:gd name="connsiteX4347" fmla="*/ 1869922 w 8023328"/>
              <a:gd name="connsiteY4347" fmla="*/ 97085 h 2380521"/>
              <a:gd name="connsiteX4348" fmla="*/ 1855131 w 8023328"/>
              <a:gd name="connsiteY4348" fmla="*/ 84687 h 2380521"/>
              <a:gd name="connsiteX4349" fmla="*/ 1869922 w 8023328"/>
              <a:gd name="connsiteY4349" fmla="*/ 70831 h 2380521"/>
              <a:gd name="connsiteX4350" fmla="*/ 1799087 w 8023328"/>
              <a:gd name="connsiteY4350" fmla="*/ 70831 h 2380521"/>
              <a:gd name="connsiteX4351" fmla="*/ 1813879 w 8023328"/>
              <a:gd name="connsiteY4351" fmla="*/ 84687 h 2380521"/>
              <a:gd name="connsiteX4352" fmla="*/ 1799087 w 8023328"/>
              <a:gd name="connsiteY4352" fmla="*/ 97085 h 2380521"/>
              <a:gd name="connsiteX4353" fmla="*/ 1784303 w 8023328"/>
              <a:gd name="connsiteY4353" fmla="*/ 84687 h 2380521"/>
              <a:gd name="connsiteX4354" fmla="*/ 1799087 w 8023328"/>
              <a:gd name="connsiteY4354" fmla="*/ 70831 h 2380521"/>
              <a:gd name="connsiteX4355" fmla="*/ 1728262 w 8023328"/>
              <a:gd name="connsiteY4355" fmla="*/ 70831 h 2380521"/>
              <a:gd name="connsiteX4356" fmla="*/ 1743052 w 8023328"/>
              <a:gd name="connsiteY4356" fmla="*/ 84687 h 2380521"/>
              <a:gd name="connsiteX4357" fmla="*/ 1728262 w 8023328"/>
              <a:gd name="connsiteY4357" fmla="*/ 97085 h 2380521"/>
              <a:gd name="connsiteX4358" fmla="*/ 1713474 w 8023328"/>
              <a:gd name="connsiteY4358" fmla="*/ 84687 h 2380521"/>
              <a:gd name="connsiteX4359" fmla="*/ 1728262 w 8023328"/>
              <a:gd name="connsiteY4359" fmla="*/ 70831 h 2380521"/>
              <a:gd name="connsiteX4360" fmla="*/ 1656501 w 8023328"/>
              <a:gd name="connsiteY4360" fmla="*/ 70831 h 2380521"/>
              <a:gd name="connsiteX4361" fmla="*/ 1668900 w 8023328"/>
              <a:gd name="connsiteY4361" fmla="*/ 84687 h 2380521"/>
              <a:gd name="connsiteX4362" fmla="*/ 1656501 w 8023328"/>
              <a:gd name="connsiteY4362" fmla="*/ 97085 h 2380521"/>
              <a:gd name="connsiteX4363" fmla="*/ 1642655 w 8023328"/>
              <a:gd name="connsiteY4363" fmla="*/ 84687 h 2380521"/>
              <a:gd name="connsiteX4364" fmla="*/ 1656501 w 8023328"/>
              <a:gd name="connsiteY4364" fmla="*/ 70831 h 2380521"/>
              <a:gd name="connsiteX4365" fmla="*/ 1582299 w 8023328"/>
              <a:gd name="connsiteY4365" fmla="*/ 70831 h 2380521"/>
              <a:gd name="connsiteX4366" fmla="*/ 1594704 w 8023328"/>
              <a:gd name="connsiteY4366" fmla="*/ 84687 h 2380521"/>
              <a:gd name="connsiteX4367" fmla="*/ 1582299 w 8023328"/>
              <a:gd name="connsiteY4367" fmla="*/ 97085 h 2380521"/>
              <a:gd name="connsiteX4368" fmla="*/ 1568444 w 8023328"/>
              <a:gd name="connsiteY4368" fmla="*/ 84687 h 2380521"/>
              <a:gd name="connsiteX4369" fmla="*/ 1582299 w 8023328"/>
              <a:gd name="connsiteY4369" fmla="*/ 70831 h 2380521"/>
              <a:gd name="connsiteX4370" fmla="*/ 2796538 w 8023328"/>
              <a:gd name="connsiteY4370" fmla="*/ 0 h 2380521"/>
              <a:gd name="connsiteX4371" fmla="*/ 2808940 w 8023328"/>
              <a:gd name="connsiteY4371" fmla="*/ 12397 h 2380521"/>
              <a:gd name="connsiteX4372" fmla="*/ 2796538 w 8023328"/>
              <a:gd name="connsiteY4372" fmla="*/ 26254 h 2380521"/>
              <a:gd name="connsiteX4373" fmla="*/ 2782683 w 8023328"/>
              <a:gd name="connsiteY4373" fmla="*/ 12397 h 2380521"/>
              <a:gd name="connsiteX4374" fmla="*/ 2796538 w 8023328"/>
              <a:gd name="connsiteY4374" fmla="*/ 0 h 2380521"/>
              <a:gd name="connsiteX4375" fmla="*/ 2725703 w 8023328"/>
              <a:gd name="connsiteY4375" fmla="*/ 0 h 2380521"/>
              <a:gd name="connsiteX4376" fmla="*/ 2738105 w 8023328"/>
              <a:gd name="connsiteY4376" fmla="*/ 12397 h 2380521"/>
              <a:gd name="connsiteX4377" fmla="*/ 2725703 w 8023328"/>
              <a:gd name="connsiteY4377" fmla="*/ 26254 h 2380521"/>
              <a:gd name="connsiteX4378" fmla="*/ 2711852 w 8023328"/>
              <a:gd name="connsiteY4378" fmla="*/ 12397 h 2380521"/>
              <a:gd name="connsiteX4379" fmla="*/ 2725703 w 8023328"/>
              <a:gd name="connsiteY4379" fmla="*/ 0 h 2380521"/>
              <a:gd name="connsiteX4380" fmla="*/ 2653420 w 8023328"/>
              <a:gd name="connsiteY4380" fmla="*/ 0 h 2380521"/>
              <a:gd name="connsiteX4381" fmla="*/ 2667273 w 8023328"/>
              <a:gd name="connsiteY4381" fmla="*/ 12397 h 2380521"/>
              <a:gd name="connsiteX4382" fmla="*/ 2653420 w 8023328"/>
              <a:gd name="connsiteY4382" fmla="*/ 26254 h 2380521"/>
              <a:gd name="connsiteX4383" fmla="*/ 2641021 w 8023328"/>
              <a:gd name="connsiteY4383" fmla="*/ 12397 h 2380521"/>
              <a:gd name="connsiteX4384" fmla="*/ 2653420 w 8023328"/>
              <a:gd name="connsiteY4384" fmla="*/ 0 h 2380521"/>
              <a:gd name="connsiteX4385" fmla="*/ 2582586 w 8023328"/>
              <a:gd name="connsiteY4385" fmla="*/ 0 h 2380521"/>
              <a:gd name="connsiteX4386" fmla="*/ 2596442 w 8023328"/>
              <a:gd name="connsiteY4386" fmla="*/ 12397 h 2380521"/>
              <a:gd name="connsiteX4387" fmla="*/ 2582586 w 8023328"/>
              <a:gd name="connsiteY4387" fmla="*/ 26254 h 2380521"/>
              <a:gd name="connsiteX4388" fmla="*/ 2570189 w 8023328"/>
              <a:gd name="connsiteY4388" fmla="*/ 12397 h 2380521"/>
              <a:gd name="connsiteX4389" fmla="*/ 2582586 w 8023328"/>
              <a:gd name="connsiteY4389" fmla="*/ 0 h 2380521"/>
              <a:gd name="connsiteX4390" fmla="*/ 2511034 w 8023328"/>
              <a:gd name="connsiteY4390" fmla="*/ 0 h 2380521"/>
              <a:gd name="connsiteX4391" fmla="*/ 2525616 w 8023328"/>
              <a:gd name="connsiteY4391" fmla="*/ 12397 h 2380521"/>
              <a:gd name="connsiteX4392" fmla="*/ 2511034 w 8023328"/>
              <a:gd name="connsiteY4392" fmla="*/ 26254 h 2380521"/>
              <a:gd name="connsiteX4393" fmla="*/ 2499364 w 8023328"/>
              <a:gd name="connsiteY4393" fmla="*/ 12397 h 2380521"/>
              <a:gd name="connsiteX4394" fmla="*/ 2511034 w 8023328"/>
              <a:gd name="connsiteY4394" fmla="*/ 0 h 2380521"/>
              <a:gd name="connsiteX4395" fmla="*/ 2439946 w 8023328"/>
              <a:gd name="connsiteY4395" fmla="*/ 0 h 2380521"/>
              <a:gd name="connsiteX4396" fmla="*/ 2454737 w 8023328"/>
              <a:gd name="connsiteY4396" fmla="*/ 12397 h 2380521"/>
              <a:gd name="connsiteX4397" fmla="*/ 2439946 w 8023328"/>
              <a:gd name="connsiteY4397" fmla="*/ 26254 h 2380521"/>
              <a:gd name="connsiteX4398" fmla="*/ 2425159 w 8023328"/>
              <a:gd name="connsiteY4398" fmla="*/ 12397 h 2380521"/>
              <a:gd name="connsiteX4399" fmla="*/ 2439946 w 8023328"/>
              <a:gd name="connsiteY4399" fmla="*/ 0 h 2380521"/>
              <a:gd name="connsiteX4400" fmla="*/ 2369114 w 8023328"/>
              <a:gd name="connsiteY4400" fmla="*/ 0 h 2380521"/>
              <a:gd name="connsiteX4401" fmla="*/ 2383900 w 8023328"/>
              <a:gd name="connsiteY4401" fmla="*/ 12397 h 2380521"/>
              <a:gd name="connsiteX4402" fmla="*/ 2369114 w 8023328"/>
              <a:gd name="connsiteY4402" fmla="*/ 26254 h 2380521"/>
              <a:gd name="connsiteX4403" fmla="*/ 2354323 w 8023328"/>
              <a:gd name="connsiteY4403" fmla="*/ 12397 h 2380521"/>
              <a:gd name="connsiteX4404" fmla="*/ 2369114 w 8023328"/>
              <a:gd name="connsiteY4404" fmla="*/ 0 h 2380521"/>
              <a:gd name="connsiteX4405" fmla="*/ 2298283 w 8023328"/>
              <a:gd name="connsiteY4405" fmla="*/ 0 h 2380521"/>
              <a:gd name="connsiteX4406" fmla="*/ 2313070 w 8023328"/>
              <a:gd name="connsiteY4406" fmla="*/ 12397 h 2380521"/>
              <a:gd name="connsiteX4407" fmla="*/ 2298283 w 8023328"/>
              <a:gd name="connsiteY4407" fmla="*/ 26254 h 2380521"/>
              <a:gd name="connsiteX4408" fmla="*/ 2283493 w 8023328"/>
              <a:gd name="connsiteY4408" fmla="*/ 12397 h 2380521"/>
              <a:gd name="connsiteX4409" fmla="*/ 2298283 w 8023328"/>
              <a:gd name="connsiteY4409" fmla="*/ 0 h 2380521"/>
              <a:gd name="connsiteX4410" fmla="*/ 2226517 w 8023328"/>
              <a:gd name="connsiteY4410" fmla="*/ 0 h 2380521"/>
              <a:gd name="connsiteX4411" fmla="*/ 2238916 w 8023328"/>
              <a:gd name="connsiteY4411" fmla="*/ 13856 h 2380521"/>
              <a:gd name="connsiteX4412" fmla="*/ 2226517 w 8023328"/>
              <a:gd name="connsiteY4412" fmla="*/ 26254 h 2380521"/>
              <a:gd name="connsiteX4413" fmla="*/ 2212659 w 8023328"/>
              <a:gd name="connsiteY4413" fmla="*/ 13856 h 2380521"/>
              <a:gd name="connsiteX4414" fmla="*/ 2226517 w 8023328"/>
              <a:gd name="connsiteY4414" fmla="*/ 0 h 2380521"/>
              <a:gd name="connsiteX4415" fmla="*/ 2155683 w 8023328"/>
              <a:gd name="connsiteY4415" fmla="*/ 0 h 2380521"/>
              <a:gd name="connsiteX4416" fmla="*/ 2168084 w 8023328"/>
              <a:gd name="connsiteY4416" fmla="*/ 13856 h 2380521"/>
              <a:gd name="connsiteX4417" fmla="*/ 2155683 w 8023328"/>
              <a:gd name="connsiteY4417" fmla="*/ 26254 h 2380521"/>
              <a:gd name="connsiteX4418" fmla="*/ 2141827 w 8023328"/>
              <a:gd name="connsiteY4418" fmla="*/ 13856 h 2380521"/>
              <a:gd name="connsiteX4419" fmla="*/ 2155683 w 8023328"/>
              <a:gd name="connsiteY4419" fmla="*/ 0 h 2380521"/>
              <a:gd name="connsiteX4420" fmla="*/ 2083393 w 8023328"/>
              <a:gd name="connsiteY4420" fmla="*/ 0 h 2380521"/>
              <a:gd name="connsiteX4421" fmla="*/ 2097249 w 8023328"/>
              <a:gd name="connsiteY4421" fmla="*/ 13856 h 2380521"/>
              <a:gd name="connsiteX4422" fmla="*/ 2083393 w 8023328"/>
              <a:gd name="connsiteY4422" fmla="*/ 26254 h 2380521"/>
              <a:gd name="connsiteX4423" fmla="*/ 2070995 w 8023328"/>
              <a:gd name="connsiteY4423" fmla="*/ 13856 h 2380521"/>
              <a:gd name="connsiteX4424" fmla="*/ 2083393 w 8023328"/>
              <a:gd name="connsiteY4424" fmla="*/ 0 h 2380521"/>
              <a:gd name="connsiteX4425" fmla="*/ 2011835 w 8023328"/>
              <a:gd name="connsiteY4425" fmla="*/ 0 h 2380521"/>
              <a:gd name="connsiteX4426" fmla="*/ 2026421 w 8023328"/>
              <a:gd name="connsiteY4426" fmla="*/ 13856 h 2380521"/>
              <a:gd name="connsiteX4427" fmla="*/ 2011835 w 8023328"/>
              <a:gd name="connsiteY4427" fmla="*/ 26254 h 2380521"/>
              <a:gd name="connsiteX4428" fmla="*/ 2000168 w 8023328"/>
              <a:gd name="connsiteY4428" fmla="*/ 13856 h 2380521"/>
              <a:gd name="connsiteX4429" fmla="*/ 2011835 w 8023328"/>
              <a:gd name="connsiteY4429" fmla="*/ 0 h 2380521"/>
              <a:gd name="connsiteX4430" fmla="*/ 1938365 w 8023328"/>
              <a:gd name="connsiteY4430" fmla="*/ 0 h 2380521"/>
              <a:gd name="connsiteX4431" fmla="*/ 1952222 w 8023328"/>
              <a:gd name="connsiteY4431" fmla="*/ 13856 h 2380521"/>
              <a:gd name="connsiteX4432" fmla="*/ 1938365 w 8023328"/>
              <a:gd name="connsiteY4432" fmla="*/ 26254 h 2380521"/>
              <a:gd name="connsiteX4433" fmla="*/ 1925971 w 8023328"/>
              <a:gd name="connsiteY4433" fmla="*/ 13856 h 2380521"/>
              <a:gd name="connsiteX4434" fmla="*/ 1938365 w 8023328"/>
              <a:gd name="connsiteY4434" fmla="*/ 0 h 2380521"/>
              <a:gd name="connsiteX4435" fmla="*/ 1869922 w 8023328"/>
              <a:gd name="connsiteY4435" fmla="*/ 0 h 2380521"/>
              <a:gd name="connsiteX4436" fmla="*/ 1884712 w 8023328"/>
              <a:gd name="connsiteY4436" fmla="*/ 13856 h 2380521"/>
              <a:gd name="connsiteX4437" fmla="*/ 1869922 w 8023328"/>
              <a:gd name="connsiteY4437" fmla="*/ 26254 h 2380521"/>
              <a:gd name="connsiteX4438" fmla="*/ 1855131 w 8023328"/>
              <a:gd name="connsiteY4438" fmla="*/ 13856 h 2380521"/>
              <a:gd name="connsiteX4439" fmla="*/ 1869922 w 8023328"/>
              <a:gd name="connsiteY4439" fmla="*/ 0 h 2380521"/>
              <a:gd name="connsiteX4440" fmla="*/ 1799087 w 8023328"/>
              <a:gd name="connsiteY4440" fmla="*/ 0 h 2380521"/>
              <a:gd name="connsiteX4441" fmla="*/ 1813879 w 8023328"/>
              <a:gd name="connsiteY4441" fmla="*/ 13856 h 2380521"/>
              <a:gd name="connsiteX4442" fmla="*/ 1799087 w 8023328"/>
              <a:gd name="connsiteY4442" fmla="*/ 26254 h 2380521"/>
              <a:gd name="connsiteX4443" fmla="*/ 1784303 w 8023328"/>
              <a:gd name="connsiteY4443" fmla="*/ 13856 h 2380521"/>
              <a:gd name="connsiteX4444" fmla="*/ 1799087 w 8023328"/>
              <a:gd name="connsiteY4444" fmla="*/ 0 h 2380521"/>
              <a:gd name="connsiteX4445" fmla="*/ 1728262 w 8023328"/>
              <a:gd name="connsiteY4445" fmla="*/ 0 h 2380521"/>
              <a:gd name="connsiteX4446" fmla="*/ 1743052 w 8023328"/>
              <a:gd name="connsiteY4446" fmla="*/ 13856 h 2380521"/>
              <a:gd name="connsiteX4447" fmla="*/ 1728262 w 8023328"/>
              <a:gd name="connsiteY4447" fmla="*/ 26254 h 2380521"/>
              <a:gd name="connsiteX4448" fmla="*/ 1713474 w 8023328"/>
              <a:gd name="connsiteY4448" fmla="*/ 13856 h 2380521"/>
              <a:gd name="connsiteX4449" fmla="*/ 1728262 w 8023328"/>
              <a:gd name="connsiteY4449" fmla="*/ 0 h 2380521"/>
              <a:gd name="connsiteX4450" fmla="*/ 1656501 w 8023328"/>
              <a:gd name="connsiteY4450" fmla="*/ 0 h 2380521"/>
              <a:gd name="connsiteX4451" fmla="*/ 1668900 w 8023328"/>
              <a:gd name="connsiteY4451" fmla="*/ 13856 h 2380521"/>
              <a:gd name="connsiteX4452" fmla="*/ 1656501 w 8023328"/>
              <a:gd name="connsiteY4452" fmla="*/ 26254 h 2380521"/>
              <a:gd name="connsiteX4453" fmla="*/ 1642655 w 8023328"/>
              <a:gd name="connsiteY4453" fmla="*/ 13856 h 2380521"/>
              <a:gd name="connsiteX4454" fmla="*/ 1656501 w 8023328"/>
              <a:gd name="connsiteY4454" fmla="*/ 0 h 2380521"/>
              <a:gd name="connsiteX4455" fmla="*/ 1582299 w 8023328"/>
              <a:gd name="connsiteY4455" fmla="*/ 0 h 2380521"/>
              <a:gd name="connsiteX4456" fmla="*/ 1594704 w 8023328"/>
              <a:gd name="connsiteY4456" fmla="*/ 13856 h 2380521"/>
              <a:gd name="connsiteX4457" fmla="*/ 1582299 w 8023328"/>
              <a:gd name="connsiteY4457" fmla="*/ 26254 h 2380521"/>
              <a:gd name="connsiteX4458" fmla="*/ 1568444 w 8023328"/>
              <a:gd name="connsiteY4458" fmla="*/ 13856 h 2380521"/>
              <a:gd name="connsiteX4459" fmla="*/ 1582299 w 8023328"/>
              <a:gd name="connsiteY4459" fmla="*/ 0 h 23805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</a:cxnLst>
            <a:rect l="l" t="t" r="r" b="b"/>
            <a:pathLst>
              <a:path w="8023328" h="2380521">
                <a:moveTo>
                  <a:pt x="8010930" y="2354267"/>
                </a:moveTo>
                <a:cubicBezTo>
                  <a:pt x="8018223" y="2354267"/>
                  <a:pt x="8023328" y="2360101"/>
                  <a:pt x="8023328" y="2366665"/>
                </a:cubicBezTo>
                <a:cubicBezTo>
                  <a:pt x="8023328" y="2373958"/>
                  <a:pt x="8018223" y="2380521"/>
                  <a:pt x="8010930" y="2380521"/>
                </a:cubicBezTo>
                <a:cubicBezTo>
                  <a:pt x="8002908" y="2380521"/>
                  <a:pt x="7997074" y="2373958"/>
                  <a:pt x="7997074" y="2366665"/>
                </a:cubicBezTo>
                <a:cubicBezTo>
                  <a:pt x="7997074" y="2360101"/>
                  <a:pt x="8002908" y="2354267"/>
                  <a:pt x="8010930" y="2354267"/>
                </a:cubicBezTo>
                <a:close/>
                <a:moveTo>
                  <a:pt x="7940099" y="2354267"/>
                </a:moveTo>
                <a:cubicBezTo>
                  <a:pt x="7945933" y="2354267"/>
                  <a:pt x="7952497" y="2360101"/>
                  <a:pt x="7952497" y="2366665"/>
                </a:cubicBezTo>
                <a:cubicBezTo>
                  <a:pt x="7952497" y="2373958"/>
                  <a:pt x="7945933" y="2380521"/>
                  <a:pt x="7940099" y="2380521"/>
                </a:cubicBezTo>
                <a:cubicBezTo>
                  <a:pt x="7932077" y="2380521"/>
                  <a:pt x="7926243" y="2373958"/>
                  <a:pt x="7926243" y="2366665"/>
                </a:cubicBezTo>
                <a:cubicBezTo>
                  <a:pt x="7926243" y="2360101"/>
                  <a:pt x="7932077" y="2354267"/>
                  <a:pt x="7940099" y="2354267"/>
                </a:cubicBezTo>
                <a:close/>
                <a:moveTo>
                  <a:pt x="7869269" y="2354267"/>
                </a:moveTo>
                <a:cubicBezTo>
                  <a:pt x="7875833" y="2354267"/>
                  <a:pt x="7881667" y="2360101"/>
                  <a:pt x="7881667" y="2366665"/>
                </a:cubicBezTo>
                <a:cubicBezTo>
                  <a:pt x="7881667" y="2373958"/>
                  <a:pt x="7875833" y="2380521"/>
                  <a:pt x="7869269" y="2380521"/>
                </a:cubicBezTo>
                <a:cubicBezTo>
                  <a:pt x="7861976" y="2380521"/>
                  <a:pt x="7855413" y="2373958"/>
                  <a:pt x="7855413" y="2366665"/>
                </a:cubicBezTo>
                <a:cubicBezTo>
                  <a:pt x="7855413" y="2360101"/>
                  <a:pt x="7861976" y="2354267"/>
                  <a:pt x="7869269" y="2354267"/>
                </a:cubicBezTo>
                <a:close/>
                <a:moveTo>
                  <a:pt x="7796980" y="2354267"/>
                </a:moveTo>
                <a:cubicBezTo>
                  <a:pt x="7805002" y="2354267"/>
                  <a:pt x="7810836" y="2360101"/>
                  <a:pt x="7810836" y="2366665"/>
                </a:cubicBezTo>
                <a:cubicBezTo>
                  <a:pt x="7810836" y="2373958"/>
                  <a:pt x="7805002" y="2380521"/>
                  <a:pt x="7796980" y="2380521"/>
                </a:cubicBezTo>
                <a:cubicBezTo>
                  <a:pt x="7791145" y="2380521"/>
                  <a:pt x="7784582" y="2373958"/>
                  <a:pt x="7784582" y="2366665"/>
                </a:cubicBezTo>
                <a:cubicBezTo>
                  <a:pt x="7784582" y="2360101"/>
                  <a:pt x="7791145" y="2354267"/>
                  <a:pt x="7796980" y="2354267"/>
                </a:cubicBezTo>
                <a:close/>
                <a:moveTo>
                  <a:pt x="8010930" y="2283438"/>
                </a:moveTo>
                <a:cubicBezTo>
                  <a:pt x="8018223" y="2283438"/>
                  <a:pt x="8023328" y="2288543"/>
                  <a:pt x="8023328" y="2295835"/>
                </a:cubicBezTo>
                <a:cubicBezTo>
                  <a:pt x="8023328" y="2303857"/>
                  <a:pt x="8018223" y="2309691"/>
                  <a:pt x="8010930" y="2309691"/>
                </a:cubicBezTo>
                <a:cubicBezTo>
                  <a:pt x="8002908" y="2309691"/>
                  <a:pt x="7997074" y="2303857"/>
                  <a:pt x="7997074" y="2295835"/>
                </a:cubicBezTo>
                <a:cubicBezTo>
                  <a:pt x="7997074" y="2288543"/>
                  <a:pt x="8002908" y="2283438"/>
                  <a:pt x="8010930" y="2283438"/>
                </a:cubicBezTo>
                <a:close/>
                <a:moveTo>
                  <a:pt x="7940099" y="2283438"/>
                </a:moveTo>
                <a:cubicBezTo>
                  <a:pt x="7945933" y="2283438"/>
                  <a:pt x="7952497" y="2288543"/>
                  <a:pt x="7952497" y="2295835"/>
                </a:cubicBezTo>
                <a:cubicBezTo>
                  <a:pt x="7952497" y="2303857"/>
                  <a:pt x="7945933" y="2309691"/>
                  <a:pt x="7940099" y="2309691"/>
                </a:cubicBezTo>
                <a:cubicBezTo>
                  <a:pt x="7932077" y="2309691"/>
                  <a:pt x="7926243" y="2303857"/>
                  <a:pt x="7926243" y="2295835"/>
                </a:cubicBezTo>
                <a:cubicBezTo>
                  <a:pt x="7926243" y="2288543"/>
                  <a:pt x="7932077" y="2283438"/>
                  <a:pt x="7940099" y="2283438"/>
                </a:cubicBezTo>
                <a:close/>
                <a:moveTo>
                  <a:pt x="7869269" y="2283438"/>
                </a:moveTo>
                <a:cubicBezTo>
                  <a:pt x="7875833" y="2283438"/>
                  <a:pt x="7881667" y="2288543"/>
                  <a:pt x="7881667" y="2295835"/>
                </a:cubicBezTo>
                <a:cubicBezTo>
                  <a:pt x="7881667" y="2303857"/>
                  <a:pt x="7875833" y="2309691"/>
                  <a:pt x="7869269" y="2309691"/>
                </a:cubicBezTo>
                <a:cubicBezTo>
                  <a:pt x="7861976" y="2309691"/>
                  <a:pt x="7855413" y="2303857"/>
                  <a:pt x="7855413" y="2295835"/>
                </a:cubicBezTo>
                <a:cubicBezTo>
                  <a:pt x="7855413" y="2288543"/>
                  <a:pt x="7861976" y="2283438"/>
                  <a:pt x="7869269" y="2283438"/>
                </a:cubicBezTo>
                <a:close/>
                <a:moveTo>
                  <a:pt x="7796980" y="2283438"/>
                </a:moveTo>
                <a:cubicBezTo>
                  <a:pt x="7805002" y="2283438"/>
                  <a:pt x="7810836" y="2288543"/>
                  <a:pt x="7810836" y="2295835"/>
                </a:cubicBezTo>
                <a:cubicBezTo>
                  <a:pt x="7810836" y="2303857"/>
                  <a:pt x="7805002" y="2309691"/>
                  <a:pt x="7796980" y="2309691"/>
                </a:cubicBezTo>
                <a:cubicBezTo>
                  <a:pt x="7791145" y="2309691"/>
                  <a:pt x="7784582" y="2303857"/>
                  <a:pt x="7784582" y="2295835"/>
                </a:cubicBezTo>
                <a:cubicBezTo>
                  <a:pt x="7784582" y="2288543"/>
                  <a:pt x="7791145" y="2283438"/>
                  <a:pt x="7796980" y="2283438"/>
                </a:cubicBezTo>
                <a:close/>
                <a:moveTo>
                  <a:pt x="7726151" y="2283438"/>
                </a:moveTo>
                <a:cubicBezTo>
                  <a:pt x="7734173" y="2283438"/>
                  <a:pt x="7740007" y="2288543"/>
                  <a:pt x="7740007" y="2295835"/>
                </a:cubicBezTo>
                <a:cubicBezTo>
                  <a:pt x="7740007" y="2303857"/>
                  <a:pt x="7734173" y="2309691"/>
                  <a:pt x="7726151" y="2309691"/>
                </a:cubicBezTo>
                <a:cubicBezTo>
                  <a:pt x="7718858" y="2309691"/>
                  <a:pt x="7713753" y="2303857"/>
                  <a:pt x="7713753" y="2295835"/>
                </a:cubicBezTo>
                <a:cubicBezTo>
                  <a:pt x="7713753" y="2288543"/>
                  <a:pt x="7718858" y="2283438"/>
                  <a:pt x="7726151" y="2283438"/>
                </a:cubicBezTo>
                <a:close/>
                <a:moveTo>
                  <a:pt x="7940099" y="2209234"/>
                </a:moveTo>
                <a:cubicBezTo>
                  <a:pt x="7945933" y="2209234"/>
                  <a:pt x="7952497" y="2216239"/>
                  <a:pt x="7952497" y="2224022"/>
                </a:cubicBezTo>
                <a:cubicBezTo>
                  <a:pt x="7952497" y="2232584"/>
                  <a:pt x="7945933" y="2238810"/>
                  <a:pt x="7940099" y="2238810"/>
                </a:cubicBezTo>
                <a:cubicBezTo>
                  <a:pt x="7932077" y="2238810"/>
                  <a:pt x="7926243" y="2232584"/>
                  <a:pt x="7926243" y="2224022"/>
                </a:cubicBezTo>
                <a:cubicBezTo>
                  <a:pt x="7926243" y="2216239"/>
                  <a:pt x="7932077" y="2209234"/>
                  <a:pt x="7940099" y="2209234"/>
                </a:cubicBezTo>
                <a:close/>
                <a:moveTo>
                  <a:pt x="7867811" y="2209234"/>
                </a:moveTo>
                <a:cubicBezTo>
                  <a:pt x="7875833" y="2209234"/>
                  <a:pt x="7881667" y="2216239"/>
                  <a:pt x="7881667" y="2224022"/>
                </a:cubicBezTo>
                <a:cubicBezTo>
                  <a:pt x="7881667" y="2232584"/>
                  <a:pt x="7875833" y="2238810"/>
                  <a:pt x="7867811" y="2238810"/>
                </a:cubicBezTo>
                <a:cubicBezTo>
                  <a:pt x="7861976" y="2238810"/>
                  <a:pt x="7855413" y="2232584"/>
                  <a:pt x="7855413" y="2224022"/>
                </a:cubicBezTo>
                <a:cubicBezTo>
                  <a:pt x="7855413" y="2216239"/>
                  <a:pt x="7861976" y="2209234"/>
                  <a:pt x="7867811" y="2209234"/>
                </a:cubicBezTo>
                <a:close/>
                <a:moveTo>
                  <a:pt x="7796980" y="2209234"/>
                </a:moveTo>
                <a:cubicBezTo>
                  <a:pt x="7805002" y="2209234"/>
                  <a:pt x="7810836" y="2216239"/>
                  <a:pt x="7810836" y="2224022"/>
                </a:cubicBezTo>
                <a:cubicBezTo>
                  <a:pt x="7810836" y="2232584"/>
                  <a:pt x="7805002" y="2238810"/>
                  <a:pt x="7796980" y="2238810"/>
                </a:cubicBezTo>
                <a:cubicBezTo>
                  <a:pt x="7791145" y="2238810"/>
                  <a:pt x="7784582" y="2232584"/>
                  <a:pt x="7784582" y="2224022"/>
                </a:cubicBezTo>
                <a:cubicBezTo>
                  <a:pt x="7784582" y="2216239"/>
                  <a:pt x="7791145" y="2209234"/>
                  <a:pt x="7796980" y="2209234"/>
                </a:cubicBezTo>
                <a:close/>
                <a:moveTo>
                  <a:pt x="7726151" y="2209234"/>
                </a:moveTo>
                <a:cubicBezTo>
                  <a:pt x="7734173" y="2209234"/>
                  <a:pt x="7740007" y="2216239"/>
                  <a:pt x="7740007" y="2224022"/>
                </a:cubicBezTo>
                <a:cubicBezTo>
                  <a:pt x="7740007" y="2232584"/>
                  <a:pt x="7734173" y="2238810"/>
                  <a:pt x="7726151" y="2238810"/>
                </a:cubicBezTo>
                <a:cubicBezTo>
                  <a:pt x="7718858" y="2238810"/>
                  <a:pt x="7713753" y="2232584"/>
                  <a:pt x="7713753" y="2224022"/>
                </a:cubicBezTo>
                <a:cubicBezTo>
                  <a:pt x="7713753" y="2216239"/>
                  <a:pt x="7718858" y="2209234"/>
                  <a:pt x="7726151" y="2209234"/>
                </a:cubicBezTo>
                <a:close/>
                <a:moveTo>
                  <a:pt x="7940099" y="2138403"/>
                </a:moveTo>
                <a:cubicBezTo>
                  <a:pt x="7945933" y="2138403"/>
                  <a:pt x="7952497" y="2145408"/>
                  <a:pt x="7952497" y="2153192"/>
                </a:cubicBezTo>
                <a:cubicBezTo>
                  <a:pt x="7952497" y="2161754"/>
                  <a:pt x="7945933" y="2167981"/>
                  <a:pt x="7940099" y="2167981"/>
                </a:cubicBezTo>
                <a:cubicBezTo>
                  <a:pt x="7932077" y="2167981"/>
                  <a:pt x="7926243" y="2161754"/>
                  <a:pt x="7926243" y="2153192"/>
                </a:cubicBezTo>
                <a:cubicBezTo>
                  <a:pt x="7926243" y="2145408"/>
                  <a:pt x="7932077" y="2138403"/>
                  <a:pt x="7940099" y="2138403"/>
                </a:cubicBezTo>
                <a:close/>
                <a:moveTo>
                  <a:pt x="7867811" y="2138403"/>
                </a:moveTo>
                <a:cubicBezTo>
                  <a:pt x="7875833" y="2138403"/>
                  <a:pt x="7881667" y="2145408"/>
                  <a:pt x="7881667" y="2153192"/>
                </a:cubicBezTo>
                <a:cubicBezTo>
                  <a:pt x="7881667" y="2161754"/>
                  <a:pt x="7875833" y="2167981"/>
                  <a:pt x="7867811" y="2167981"/>
                </a:cubicBezTo>
                <a:cubicBezTo>
                  <a:pt x="7861976" y="2167981"/>
                  <a:pt x="7855413" y="2161754"/>
                  <a:pt x="7855413" y="2153192"/>
                </a:cubicBezTo>
                <a:cubicBezTo>
                  <a:pt x="7855413" y="2145408"/>
                  <a:pt x="7861976" y="2138403"/>
                  <a:pt x="7867811" y="2138403"/>
                </a:cubicBezTo>
                <a:close/>
                <a:moveTo>
                  <a:pt x="7796980" y="2138403"/>
                </a:moveTo>
                <a:cubicBezTo>
                  <a:pt x="7805002" y="2138403"/>
                  <a:pt x="7810836" y="2145408"/>
                  <a:pt x="7810836" y="2153192"/>
                </a:cubicBezTo>
                <a:cubicBezTo>
                  <a:pt x="7810836" y="2161754"/>
                  <a:pt x="7805002" y="2167981"/>
                  <a:pt x="7796980" y="2167981"/>
                </a:cubicBezTo>
                <a:cubicBezTo>
                  <a:pt x="7791145" y="2167981"/>
                  <a:pt x="7784582" y="2161754"/>
                  <a:pt x="7784582" y="2153192"/>
                </a:cubicBezTo>
                <a:cubicBezTo>
                  <a:pt x="7784582" y="2145408"/>
                  <a:pt x="7791145" y="2138403"/>
                  <a:pt x="7796980" y="2138403"/>
                </a:cubicBezTo>
                <a:close/>
                <a:moveTo>
                  <a:pt x="7726151" y="2138403"/>
                </a:moveTo>
                <a:cubicBezTo>
                  <a:pt x="7734173" y="2138403"/>
                  <a:pt x="7740007" y="2145408"/>
                  <a:pt x="7740007" y="2153192"/>
                </a:cubicBezTo>
                <a:cubicBezTo>
                  <a:pt x="7740007" y="2161754"/>
                  <a:pt x="7734173" y="2167981"/>
                  <a:pt x="7726151" y="2167981"/>
                </a:cubicBezTo>
                <a:cubicBezTo>
                  <a:pt x="7718858" y="2167981"/>
                  <a:pt x="7713753" y="2161754"/>
                  <a:pt x="7713753" y="2153192"/>
                </a:cubicBezTo>
                <a:cubicBezTo>
                  <a:pt x="7713753" y="2145408"/>
                  <a:pt x="7718858" y="2138403"/>
                  <a:pt x="7726151" y="2138403"/>
                </a:cubicBezTo>
                <a:close/>
                <a:moveTo>
                  <a:pt x="7654337" y="2138403"/>
                </a:moveTo>
                <a:cubicBezTo>
                  <a:pt x="7662899" y="2138403"/>
                  <a:pt x="7669126" y="2145408"/>
                  <a:pt x="7669126" y="2153192"/>
                </a:cubicBezTo>
                <a:cubicBezTo>
                  <a:pt x="7669126" y="2161754"/>
                  <a:pt x="7662899" y="2167981"/>
                  <a:pt x="7654337" y="2167981"/>
                </a:cubicBezTo>
                <a:cubicBezTo>
                  <a:pt x="7645776" y="2167981"/>
                  <a:pt x="7639549" y="2161754"/>
                  <a:pt x="7639549" y="2153192"/>
                </a:cubicBezTo>
                <a:cubicBezTo>
                  <a:pt x="7639549" y="2145408"/>
                  <a:pt x="7645776" y="2138403"/>
                  <a:pt x="7654337" y="2138403"/>
                </a:cubicBezTo>
                <a:close/>
                <a:moveTo>
                  <a:pt x="7867811" y="2067574"/>
                </a:moveTo>
                <a:cubicBezTo>
                  <a:pt x="7875833" y="2067574"/>
                  <a:pt x="7881667" y="2073800"/>
                  <a:pt x="7881667" y="2082362"/>
                </a:cubicBezTo>
                <a:cubicBezTo>
                  <a:pt x="7881667" y="2090924"/>
                  <a:pt x="7875833" y="2097150"/>
                  <a:pt x="7867811" y="2097150"/>
                </a:cubicBezTo>
                <a:cubicBezTo>
                  <a:pt x="7861976" y="2097150"/>
                  <a:pt x="7855413" y="2090924"/>
                  <a:pt x="7855413" y="2082362"/>
                </a:cubicBezTo>
                <a:cubicBezTo>
                  <a:pt x="7855413" y="2073800"/>
                  <a:pt x="7861976" y="2067574"/>
                  <a:pt x="7867811" y="2067574"/>
                </a:cubicBezTo>
                <a:close/>
                <a:moveTo>
                  <a:pt x="7796980" y="2067574"/>
                </a:moveTo>
                <a:cubicBezTo>
                  <a:pt x="7805002" y="2067574"/>
                  <a:pt x="7810836" y="2073800"/>
                  <a:pt x="7810836" y="2082362"/>
                </a:cubicBezTo>
                <a:cubicBezTo>
                  <a:pt x="7810836" y="2090924"/>
                  <a:pt x="7805002" y="2097150"/>
                  <a:pt x="7796980" y="2097150"/>
                </a:cubicBezTo>
                <a:cubicBezTo>
                  <a:pt x="7791145" y="2097150"/>
                  <a:pt x="7784582" y="2090924"/>
                  <a:pt x="7784582" y="2082362"/>
                </a:cubicBezTo>
                <a:cubicBezTo>
                  <a:pt x="7784582" y="2073800"/>
                  <a:pt x="7791145" y="2067574"/>
                  <a:pt x="7796980" y="2067574"/>
                </a:cubicBezTo>
                <a:close/>
                <a:moveTo>
                  <a:pt x="7726151" y="2067574"/>
                </a:moveTo>
                <a:cubicBezTo>
                  <a:pt x="7734173" y="2067574"/>
                  <a:pt x="7740007" y="2073800"/>
                  <a:pt x="7740007" y="2082362"/>
                </a:cubicBezTo>
                <a:cubicBezTo>
                  <a:pt x="7740007" y="2090924"/>
                  <a:pt x="7734173" y="2097150"/>
                  <a:pt x="7726151" y="2097150"/>
                </a:cubicBezTo>
                <a:cubicBezTo>
                  <a:pt x="7718858" y="2097150"/>
                  <a:pt x="7713753" y="2090924"/>
                  <a:pt x="7713753" y="2082362"/>
                </a:cubicBezTo>
                <a:cubicBezTo>
                  <a:pt x="7713753" y="2073800"/>
                  <a:pt x="7718858" y="2067574"/>
                  <a:pt x="7726151" y="2067574"/>
                </a:cubicBezTo>
                <a:close/>
                <a:moveTo>
                  <a:pt x="7654337" y="2067574"/>
                </a:moveTo>
                <a:cubicBezTo>
                  <a:pt x="7662899" y="2067574"/>
                  <a:pt x="7669126" y="2073800"/>
                  <a:pt x="7669126" y="2082362"/>
                </a:cubicBezTo>
                <a:cubicBezTo>
                  <a:pt x="7669126" y="2090924"/>
                  <a:pt x="7662899" y="2097150"/>
                  <a:pt x="7654337" y="2097150"/>
                </a:cubicBezTo>
                <a:cubicBezTo>
                  <a:pt x="7645776" y="2097150"/>
                  <a:pt x="7639549" y="2090924"/>
                  <a:pt x="7639549" y="2082362"/>
                </a:cubicBezTo>
                <a:cubicBezTo>
                  <a:pt x="7639549" y="2073800"/>
                  <a:pt x="7645776" y="2067574"/>
                  <a:pt x="7654337" y="2067574"/>
                </a:cubicBezTo>
                <a:close/>
                <a:moveTo>
                  <a:pt x="7583507" y="2067574"/>
                </a:moveTo>
                <a:cubicBezTo>
                  <a:pt x="7591291" y="2067574"/>
                  <a:pt x="7598297" y="2073800"/>
                  <a:pt x="7598297" y="2082362"/>
                </a:cubicBezTo>
                <a:cubicBezTo>
                  <a:pt x="7598297" y="2090924"/>
                  <a:pt x="7591291" y="2097150"/>
                  <a:pt x="7583507" y="2097150"/>
                </a:cubicBezTo>
                <a:cubicBezTo>
                  <a:pt x="7574945" y="2097150"/>
                  <a:pt x="7568718" y="2090924"/>
                  <a:pt x="7568718" y="2082362"/>
                </a:cubicBezTo>
                <a:cubicBezTo>
                  <a:pt x="7568718" y="2073800"/>
                  <a:pt x="7574945" y="2067574"/>
                  <a:pt x="7583507" y="2067574"/>
                </a:cubicBezTo>
                <a:close/>
                <a:moveTo>
                  <a:pt x="7867811" y="1996742"/>
                </a:moveTo>
                <a:cubicBezTo>
                  <a:pt x="7875833" y="1996742"/>
                  <a:pt x="7881667" y="2002576"/>
                  <a:pt x="7881667" y="2010598"/>
                </a:cubicBezTo>
                <a:cubicBezTo>
                  <a:pt x="7881667" y="2017891"/>
                  <a:pt x="7875833" y="2022995"/>
                  <a:pt x="7867811" y="2022995"/>
                </a:cubicBezTo>
                <a:cubicBezTo>
                  <a:pt x="7861976" y="2022995"/>
                  <a:pt x="7855413" y="2017891"/>
                  <a:pt x="7855413" y="2010598"/>
                </a:cubicBezTo>
                <a:cubicBezTo>
                  <a:pt x="7855413" y="2002576"/>
                  <a:pt x="7861976" y="1996742"/>
                  <a:pt x="7867811" y="1996742"/>
                </a:cubicBezTo>
                <a:close/>
                <a:moveTo>
                  <a:pt x="7796980" y="1996742"/>
                </a:moveTo>
                <a:cubicBezTo>
                  <a:pt x="7805002" y="1996742"/>
                  <a:pt x="7810836" y="2002576"/>
                  <a:pt x="7810836" y="2010598"/>
                </a:cubicBezTo>
                <a:cubicBezTo>
                  <a:pt x="7810836" y="2017891"/>
                  <a:pt x="7805002" y="2022995"/>
                  <a:pt x="7796980" y="2022995"/>
                </a:cubicBezTo>
                <a:cubicBezTo>
                  <a:pt x="7791145" y="2022995"/>
                  <a:pt x="7784582" y="2017891"/>
                  <a:pt x="7784582" y="2010598"/>
                </a:cubicBezTo>
                <a:cubicBezTo>
                  <a:pt x="7784582" y="2002576"/>
                  <a:pt x="7791145" y="1996742"/>
                  <a:pt x="7796980" y="1996742"/>
                </a:cubicBezTo>
                <a:close/>
                <a:moveTo>
                  <a:pt x="7726151" y="1996742"/>
                </a:moveTo>
                <a:cubicBezTo>
                  <a:pt x="7734173" y="1996742"/>
                  <a:pt x="7740007" y="2002576"/>
                  <a:pt x="7740007" y="2010598"/>
                </a:cubicBezTo>
                <a:cubicBezTo>
                  <a:pt x="7740007" y="2017891"/>
                  <a:pt x="7734173" y="2022995"/>
                  <a:pt x="7726151" y="2022995"/>
                </a:cubicBezTo>
                <a:cubicBezTo>
                  <a:pt x="7718858" y="2022995"/>
                  <a:pt x="7713753" y="2017891"/>
                  <a:pt x="7713753" y="2010598"/>
                </a:cubicBezTo>
                <a:cubicBezTo>
                  <a:pt x="7713753" y="2002576"/>
                  <a:pt x="7718858" y="1996742"/>
                  <a:pt x="7726151" y="1996742"/>
                </a:cubicBezTo>
                <a:close/>
                <a:moveTo>
                  <a:pt x="7654337" y="1996742"/>
                </a:moveTo>
                <a:cubicBezTo>
                  <a:pt x="7662899" y="1996742"/>
                  <a:pt x="7669126" y="2002576"/>
                  <a:pt x="7669126" y="2010598"/>
                </a:cubicBezTo>
                <a:cubicBezTo>
                  <a:pt x="7669126" y="2017891"/>
                  <a:pt x="7662899" y="2022995"/>
                  <a:pt x="7654337" y="2022995"/>
                </a:cubicBezTo>
                <a:cubicBezTo>
                  <a:pt x="7645776" y="2022995"/>
                  <a:pt x="7639549" y="2017891"/>
                  <a:pt x="7639549" y="2010598"/>
                </a:cubicBezTo>
                <a:cubicBezTo>
                  <a:pt x="7639549" y="2002576"/>
                  <a:pt x="7645776" y="1996742"/>
                  <a:pt x="7654337" y="1996742"/>
                </a:cubicBezTo>
                <a:close/>
                <a:moveTo>
                  <a:pt x="7583507" y="1996742"/>
                </a:moveTo>
                <a:cubicBezTo>
                  <a:pt x="7591291" y="1996742"/>
                  <a:pt x="7598297" y="2002576"/>
                  <a:pt x="7598297" y="2010598"/>
                </a:cubicBezTo>
                <a:cubicBezTo>
                  <a:pt x="7598297" y="2017891"/>
                  <a:pt x="7591291" y="2022995"/>
                  <a:pt x="7583507" y="2022995"/>
                </a:cubicBezTo>
                <a:cubicBezTo>
                  <a:pt x="7574945" y="2022995"/>
                  <a:pt x="7568718" y="2017891"/>
                  <a:pt x="7568718" y="2010598"/>
                </a:cubicBezTo>
                <a:cubicBezTo>
                  <a:pt x="7568718" y="2002576"/>
                  <a:pt x="7574945" y="1996742"/>
                  <a:pt x="7583507" y="1996742"/>
                </a:cubicBezTo>
                <a:close/>
                <a:moveTo>
                  <a:pt x="7512677" y="1996742"/>
                </a:moveTo>
                <a:cubicBezTo>
                  <a:pt x="7520461" y="1996742"/>
                  <a:pt x="7527466" y="2002576"/>
                  <a:pt x="7527466" y="2010598"/>
                </a:cubicBezTo>
                <a:cubicBezTo>
                  <a:pt x="7527466" y="2017891"/>
                  <a:pt x="7520461" y="2022995"/>
                  <a:pt x="7512677" y="2022995"/>
                </a:cubicBezTo>
                <a:cubicBezTo>
                  <a:pt x="7504115" y="2022995"/>
                  <a:pt x="7497889" y="2017891"/>
                  <a:pt x="7497889" y="2010598"/>
                </a:cubicBezTo>
                <a:cubicBezTo>
                  <a:pt x="7497889" y="2002576"/>
                  <a:pt x="7504115" y="1996742"/>
                  <a:pt x="7512677" y="1996742"/>
                </a:cubicBezTo>
                <a:close/>
                <a:moveTo>
                  <a:pt x="7796980" y="1925913"/>
                </a:moveTo>
                <a:cubicBezTo>
                  <a:pt x="7805002" y="1925913"/>
                  <a:pt x="7810836" y="1931747"/>
                  <a:pt x="7810836" y="1939769"/>
                </a:cubicBezTo>
                <a:cubicBezTo>
                  <a:pt x="7810836" y="1945603"/>
                  <a:pt x="7805002" y="1952166"/>
                  <a:pt x="7796980" y="1952166"/>
                </a:cubicBezTo>
                <a:cubicBezTo>
                  <a:pt x="7791145" y="1952166"/>
                  <a:pt x="7784582" y="1945603"/>
                  <a:pt x="7784582" y="1939769"/>
                </a:cubicBezTo>
                <a:cubicBezTo>
                  <a:pt x="7784582" y="1931747"/>
                  <a:pt x="7791145" y="1925913"/>
                  <a:pt x="7796980" y="1925913"/>
                </a:cubicBezTo>
                <a:close/>
                <a:moveTo>
                  <a:pt x="7726151" y="1925913"/>
                </a:moveTo>
                <a:cubicBezTo>
                  <a:pt x="7734173" y="1925913"/>
                  <a:pt x="7740007" y="1931747"/>
                  <a:pt x="7740007" y="1939769"/>
                </a:cubicBezTo>
                <a:cubicBezTo>
                  <a:pt x="7740007" y="1945603"/>
                  <a:pt x="7734173" y="1952166"/>
                  <a:pt x="7726151" y="1952166"/>
                </a:cubicBezTo>
                <a:cubicBezTo>
                  <a:pt x="7718858" y="1952166"/>
                  <a:pt x="7713753" y="1945603"/>
                  <a:pt x="7713753" y="1939769"/>
                </a:cubicBezTo>
                <a:cubicBezTo>
                  <a:pt x="7713753" y="1931747"/>
                  <a:pt x="7718858" y="1925913"/>
                  <a:pt x="7726151" y="1925913"/>
                </a:cubicBezTo>
                <a:close/>
                <a:moveTo>
                  <a:pt x="7654337" y="1925913"/>
                </a:moveTo>
                <a:cubicBezTo>
                  <a:pt x="7662899" y="1925913"/>
                  <a:pt x="7669126" y="1931747"/>
                  <a:pt x="7669126" y="1939769"/>
                </a:cubicBezTo>
                <a:cubicBezTo>
                  <a:pt x="7669126" y="1945603"/>
                  <a:pt x="7662899" y="1952166"/>
                  <a:pt x="7654337" y="1952166"/>
                </a:cubicBezTo>
                <a:cubicBezTo>
                  <a:pt x="7645776" y="1952166"/>
                  <a:pt x="7639549" y="1945603"/>
                  <a:pt x="7639549" y="1939769"/>
                </a:cubicBezTo>
                <a:cubicBezTo>
                  <a:pt x="7639549" y="1931747"/>
                  <a:pt x="7645776" y="1925913"/>
                  <a:pt x="7654337" y="1925913"/>
                </a:cubicBezTo>
                <a:close/>
                <a:moveTo>
                  <a:pt x="7583507" y="1925913"/>
                </a:moveTo>
                <a:cubicBezTo>
                  <a:pt x="7591291" y="1925913"/>
                  <a:pt x="7598297" y="1931747"/>
                  <a:pt x="7598297" y="1939769"/>
                </a:cubicBezTo>
                <a:cubicBezTo>
                  <a:pt x="7598297" y="1945603"/>
                  <a:pt x="7591291" y="1952166"/>
                  <a:pt x="7583507" y="1952166"/>
                </a:cubicBezTo>
                <a:cubicBezTo>
                  <a:pt x="7574945" y="1952166"/>
                  <a:pt x="7568718" y="1945603"/>
                  <a:pt x="7568718" y="1939769"/>
                </a:cubicBezTo>
                <a:cubicBezTo>
                  <a:pt x="7568718" y="1931747"/>
                  <a:pt x="7574945" y="1925913"/>
                  <a:pt x="7583507" y="1925913"/>
                </a:cubicBezTo>
                <a:close/>
                <a:moveTo>
                  <a:pt x="7512677" y="1925913"/>
                </a:moveTo>
                <a:cubicBezTo>
                  <a:pt x="7520461" y="1925913"/>
                  <a:pt x="7527466" y="1931747"/>
                  <a:pt x="7527466" y="1939769"/>
                </a:cubicBezTo>
                <a:cubicBezTo>
                  <a:pt x="7527466" y="1945603"/>
                  <a:pt x="7520461" y="1952166"/>
                  <a:pt x="7512677" y="1952166"/>
                </a:cubicBezTo>
                <a:cubicBezTo>
                  <a:pt x="7504115" y="1952166"/>
                  <a:pt x="7497889" y="1945603"/>
                  <a:pt x="7497889" y="1939769"/>
                </a:cubicBezTo>
                <a:cubicBezTo>
                  <a:pt x="7497889" y="1931747"/>
                  <a:pt x="7504115" y="1925913"/>
                  <a:pt x="7512677" y="1925913"/>
                </a:cubicBezTo>
                <a:close/>
                <a:moveTo>
                  <a:pt x="7440913" y="1925913"/>
                </a:moveTo>
                <a:cubicBezTo>
                  <a:pt x="7448206" y="1925913"/>
                  <a:pt x="7453310" y="1931747"/>
                  <a:pt x="7453310" y="1939769"/>
                </a:cubicBezTo>
                <a:cubicBezTo>
                  <a:pt x="7453310" y="1945603"/>
                  <a:pt x="7448206" y="1952166"/>
                  <a:pt x="7440913" y="1952166"/>
                </a:cubicBezTo>
                <a:cubicBezTo>
                  <a:pt x="7432891" y="1952166"/>
                  <a:pt x="7427057" y="1945603"/>
                  <a:pt x="7427057" y="1939769"/>
                </a:cubicBezTo>
                <a:cubicBezTo>
                  <a:pt x="7427057" y="1931747"/>
                  <a:pt x="7432891" y="1925913"/>
                  <a:pt x="7440913" y="1925913"/>
                </a:cubicBezTo>
                <a:close/>
                <a:moveTo>
                  <a:pt x="7726151" y="1855081"/>
                </a:moveTo>
                <a:cubicBezTo>
                  <a:pt x="7734173" y="1855081"/>
                  <a:pt x="7740007" y="1860915"/>
                  <a:pt x="7740007" y="1868937"/>
                </a:cubicBezTo>
                <a:cubicBezTo>
                  <a:pt x="7740007" y="1874771"/>
                  <a:pt x="7734173" y="1881334"/>
                  <a:pt x="7726151" y="1881334"/>
                </a:cubicBezTo>
                <a:cubicBezTo>
                  <a:pt x="7718858" y="1881334"/>
                  <a:pt x="7713753" y="1874771"/>
                  <a:pt x="7713753" y="1868937"/>
                </a:cubicBezTo>
                <a:cubicBezTo>
                  <a:pt x="7713753" y="1860915"/>
                  <a:pt x="7718858" y="1855081"/>
                  <a:pt x="7726151" y="1855081"/>
                </a:cubicBezTo>
                <a:close/>
                <a:moveTo>
                  <a:pt x="7654337" y="1855081"/>
                </a:moveTo>
                <a:cubicBezTo>
                  <a:pt x="7662899" y="1855081"/>
                  <a:pt x="7669126" y="1860915"/>
                  <a:pt x="7669126" y="1868937"/>
                </a:cubicBezTo>
                <a:cubicBezTo>
                  <a:pt x="7669126" y="1874771"/>
                  <a:pt x="7662899" y="1881334"/>
                  <a:pt x="7654337" y="1881334"/>
                </a:cubicBezTo>
                <a:cubicBezTo>
                  <a:pt x="7645776" y="1881334"/>
                  <a:pt x="7639549" y="1874771"/>
                  <a:pt x="7639549" y="1868937"/>
                </a:cubicBezTo>
                <a:cubicBezTo>
                  <a:pt x="7639549" y="1860915"/>
                  <a:pt x="7645776" y="1855081"/>
                  <a:pt x="7654337" y="1855081"/>
                </a:cubicBezTo>
                <a:close/>
                <a:moveTo>
                  <a:pt x="7583507" y="1855081"/>
                </a:moveTo>
                <a:cubicBezTo>
                  <a:pt x="7591291" y="1855081"/>
                  <a:pt x="7598297" y="1860915"/>
                  <a:pt x="7598297" y="1868937"/>
                </a:cubicBezTo>
                <a:cubicBezTo>
                  <a:pt x="7598297" y="1874771"/>
                  <a:pt x="7591291" y="1881334"/>
                  <a:pt x="7583507" y="1881334"/>
                </a:cubicBezTo>
                <a:cubicBezTo>
                  <a:pt x="7574945" y="1881334"/>
                  <a:pt x="7568718" y="1874771"/>
                  <a:pt x="7568718" y="1868937"/>
                </a:cubicBezTo>
                <a:cubicBezTo>
                  <a:pt x="7568718" y="1860915"/>
                  <a:pt x="7574945" y="1855081"/>
                  <a:pt x="7583507" y="1855081"/>
                </a:cubicBezTo>
                <a:close/>
                <a:moveTo>
                  <a:pt x="7512677" y="1855081"/>
                </a:moveTo>
                <a:cubicBezTo>
                  <a:pt x="7520461" y="1855081"/>
                  <a:pt x="7527466" y="1860915"/>
                  <a:pt x="7527466" y="1868937"/>
                </a:cubicBezTo>
                <a:cubicBezTo>
                  <a:pt x="7527466" y="1874771"/>
                  <a:pt x="7520461" y="1881334"/>
                  <a:pt x="7512677" y="1881334"/>
                </a:cubicBezTo>
                <a:cubicBezTo>
                  <a:pt x="7504115" y="1881334"/>
                  <a:pt x="7497889" y="1874771"/>
                  <a:pt x="7497889" y="1868937"/>
                </a:cubicBezTo>
                <a:cubicBezTo>
                  <a:pt x="7497889" y="1860915"/>
                  <a:pt x="7504115" y="1855081"/>
                  <a:pt x="7512677" y="1855081"/>
                </a:cubicBezTo>
                <a:close/>
                <a:moveTo>
                  <a:pt x="7440913" y="1855081"/>
                </a:moveTo>
                <a:cubicBezTo>
                  <a:pt x="7446747" y="1855081"/>
                  <a:pt x="7453310" y="1860915"/>
                  <a:pt x="7453310" y="1868937"/>
                </a:cubicBezTo>
                <a:cubicBezTo>
                  <a:pt x="7453310" y="1874771"/>
                  <a:pt x="7446747" y="1881334"/>
                  <a:pt x="7440913" y="1881334"/>
                </a:cubicBezTo>
                <a:cubicBezTo>
                  <a:pt x="7432891" y="1881334"/>
                  <a:pt x="7427057" y="1874771"/>
                  <a:pt x="7427057" y="1868937"/>
                </a:cubicBezTo>
                <a:cubicBezTo>
                  <a:pt x="7427057" y="1860915"/>
                  <a:pt x="7432891" y="1855081"/>
                  <a:pt x="7440913" y="1855081"/>
                </a:cubicBezTo>
                <a:close/>
                <a:moveTo>
                  <a:pt x="7654337" y="1780878"/>
                </a:moveTo>
                <a:cubicBezTo>
                  <a:pt x="7662899" y="1780878"/>
                  <a:pt x="7669126" y="1787441"/>
                  <a:pt x="7669126" y="1793275"/>
                </a:cubicBezTo>
                <a:cubicBezTo>
                  <a:pt x="7669126" y="1801297"/>
                  <a:pt x="7662899" y="1807131"/>
                  <a:pt x="7654337" y="1807131"/>
                </a:cubicBezTo>
                <a:cubicBezTo>
                  <a:pt x="7645776" y="1807131"/>
                  <a:pt x="7639549" y="1801297"/>
                  <a:pt x="7639549" y="1793275"/>
                </a:cubicBezTo>
                <a:cubicBezTo>
                  <a:pt x="7639549" y="1787441"/>
                  <a:pt x="7645776" y="1780878"/>
                  <a:pt x="7654337" y="1780878"/>
                </a:cubicBezTo>
                <a:close/>
                <a:moveTo>
                  <a:pt x="7583507" y="1780878"/>
                </a:moveTo>
                <a:cubicBezTo>
                  <a:pt x="7591291" y="1780878"/>
                  <a:pt x="7598297" y="1787441"/>
                  <a:pt x="7598297" y="1793275"/>
                </a:cubicBezTo>
                <a:cubicBezTo>
                  <a:pt x="7598297" y="1801297"/>
                  <a:pt x="7591291" y="1807131"/>
                  <a:pt x="7583507" y="1807131"/>
                </a:cubicBezTo>
                <a:cubicBezTo>
                  <a:pt x="7574945" y="1807131"/>
                  <a:pt x="7568718" y="1801297"/>
                  <a:pt x="7568718" y="1793275"/>
                </a:cubicBezTo>
                <a:cubicBezTo>
                  <a:pt x="7568718" y="1787441"/>
                  <a:pt x="7574945" y="1780878"/>
                  <a:pt x="7583507" y="1780878"/>
                </a:cubicBezTo>
                <a:close/>
                <a:moveTo>
                  <a:pt x="7511745" y="1780878"/>
                </a:moveTo>
                <a:cubicBezTo>
                  <a:pt x="7519038" y="1780878"/>
                  <a:pt x="7524143" y="1787441"/>
                  <a:pt x="7524143" y="1793275"/>
                </a:cubicBezTo>
                <a:cubicBezTo>
                  <a:pt x="7524143" y="1801297"/>
                  <a:pt x="7519038" y="1807131"/>
                  <a:pt x="7511745" y="1807131"/>
                </a:cubicBezTo>
                <a:cubicBezTo>
                  <a:pt x="7503723" y="1807131"/>
                  <a:pt x="7497889" y="1801297"/>
                  <a:pt x="7497889" y="1793275"/>
                </a:cubicBezTo>
                <a:cubicBezTo>
                  <a:pt x="7497889" y="1787441"/>
                  <a:pt x="7503723" y="1780878"/>
                  <a:pt x="7511745" y="1780878"/>
                </a:cubicBezTo>
                <a:close/>
                <a:moveTo>
                  <a:pt x="7440913" y="1780878"/>
                </a:moveTo>
                <a:cubicBezTo>
                  <a:pt x="7446747" y="1780878"/>
                  <a:pt x="7453310" y="1787441"/>
                  <a:pt x="7453310" y="1793275"/>
                </a:cubicBezTo>
                <a:cubicBezTo>
                  <a:pt x="7453310" y="1801297"/>
                  <a:pt x="7446747" y="1807131"/>
                  <a:pt x="7440913" y="1807131"/>
                </a:cubicBezTo>
                <a:cubicBezTo>
                  <a:pt x="7432891" y="1807131"/>
                  <a:pt x="7427057" y="1801297"/>
                  <a:pt x="7427057" y="1793275"/>
                </a:cubicBezTo>
                <a:cubicBezTo>
                  <a:pt x="7427057" y="1787441"/>
                  <a:pt x="7432891" y="1780878"/>
                  <a:pt x="7440913" y="1780878"/>
                </a:cubicBezTo>
                <a:close/>
                <a:moveTo>
                  <a:pt x="7370084" y="1780878"/>
                </a:moveTo>
                <a:cubicBezTo>
                  <a:pt x="7376647" y="1780878"/>
                  <a:pt x="7382481" y="1787441"/>
                  <a:pt x="7382481" y="1793275"/>
                </a:cubicBezTo>
                <a:cubicBezTo>
                  <a:pt x="7382481" y="1801297"/>
                  <a:pt x="7376647" y="1807131"/>
                  <a:pt x="7370084" y="1807131"/>
                </a:cubicBezTo>
                <a:cubicBezTo>
                  <a:pt x="7362791" y="1807131"/>
                  <a:pt x="7356228" y="1801297"/>
                  <a:pt x="7356228" y="1793275"/>
                </a:cubicBezTo>
                <a:cubicBezTo>
                  <a:pt x="7356228" y="1787441"/>
                  <a:pt x="7362791" y="1780878"/>
                  <a:pt x="7370084" y="1780878"/>
                </a:cubicBezTo>
                <a:close/>
                <a:moveTo>
                  <a:pt x="7294422" y="1780878"/>
                </a:moveTo>
                <a:cubicBezTo>
                  <a:pt x="7302444" y="1780878"/>
                  <a:pt x="7308278" y="1787441"/>
                  <a:pt x="7308278" y="1793275"/>
                </a:cubicBezTo>
                <a:cubicBezTo>
                  <a:pt x="7308278" y="1801297"/>
                  <a:pt x="7302444" y="1807131"/>
                  <a:pt x="7294422" y="1807131"/>
                </a:cubicBezTo>
                <a:cubicBezTo>
                  <a:pt x="7288588" y="1807131"/>
                  <a:pt x="7282025" y="1801297"/>
                  <a:pt x="7282025" y="1793275"/>
                </a:cubicBezTo>
                <a:cubicBezTo>
                  <a:pt x="7282025" y="1787441"/>
                  <a:pt x="7288588" y="1780878"/>
                  <a:pt x="7294422" y="1780878"/>
                </a:cubicBezTo>
                <a:close/>
                <a:moveTo>
                  <a:pt x="7654337" y="1710049"/>
                </a:moveTo>
                <a:cubicBezTo>
                  <a:pt x="7662899" y="1710049"/>
                  <a:pt x="7669126" y="1716612"/>
                  <a:pt x="7669126" y="1722446"/>
                </a:cubicBezTo>
                <a:cubicBezTo>
                  <a:pt x="7669126" y="1730468"/>
                  <a:pt x="7662899" y="1736302"/>
                  <a:pt x="7654337" y="1736302"/>
                </a:cubicBezTo>
                <a:cubicBezTo>
                  <a:pt x="7645776" y="1736302"/>
                  <a:pt x="7639549" y="1730468"/>
                  <a:pt x="7639549" y="1722446"/>
                </a:cubicBezTo>
                <a:cubicBezTo>
                  <a:pt x="7639549" y="1716612"/>
                  <a:pt x="7645776" y="1710049"/>
                  <a:pt x="7654337" y="1710049"/>
                </a:cubicBezTo>
                <a:close/>
                <a:moveTo>
                  <a:pt x="7583507" y="1710049"/>
                </a:moveTo>
                <a:cubicBezTo>
                  <a:pt x="7591291" y="1710049"/>
                  <a:pt x="7598297" y="1716612"/>
                  <a:pt x="7598297" y="1722446"/>
                </a:cubicBezTo>
                <a:cubicBezTo>
                  <a:pt x="7598297" y="1730468"/>
                  <a:pt x="7591291" y="1736302"/>
                  <a:pt x="7583507" y="1736302"/>
                </a:cubicBezTo>
                <a:cubicBezTo>
                  <a:pt x="7574945" y="1736302"/>
                  <a:pt x="7568718" y="1730468"/>
                  <a:pt x="7568718" y="1722446"/>
                </a:cubicBezTo>
                <a:cubicBezTo>
                  <a:pt x="7568718" y="1716612"/>
                  <a:pt x="7574945" y="1710049"/>
                  <a:pt x="7583507" y="1710049"/>
                </a:cubicBezTo>
                <a:close/>
                <a:moveTo>
                  <a:pt x="7511745" y="1710049"/>
                </a:moveTo>
                <a:cubicBezTo>
                  <a:pt x="7519038" y="1710049"/>
                  <a:pt x="7524143" y="1716612"/>
                  <a:pt x="7524143" y="1722446"/>
                </a:cubicBezTo>
                <a:cubicBezTo>
                  <a:pt x="7524143" y="1730468"/>
                  <a:pt x="7519038" y="1736302"/>
                  <a:pt x="7511745" y="1736302"/>
                </a:cubicBezTo>
                <a:cubicBezTo>
                  <a:pt x="7503723" y="1736302"/>
                  <a:pt x="7497889" y="1730468"/>
                  <a:pt x="7497889" y="1722446"/>
                </a:cubicBezTo>
                <a:cubicBezTo>
                  <a:pt x="7497889" y="1716612"/>
                  <a:pt x="7503723" y="1710049"/>
                  <a:pt x="7511745" y="1710049"/>
                </a:cubicBezTo>
                <a:close/>
                <a:moveTo>
                  <a:pt x="7440913" y="1710049"/>
                </a:moveTo>
                <a:cubicBezTo>
                  <a:pt x="7446747" y="1710049"/>
                  <a:pt x="7453310" y="1716612"/>
                  <a:pt x="7453310" y="1722446"/>
                </a:cubicBezTo>
                <a:cubicBezTo>
                  <a:pt x="7453310" y="1730468"/>
                  <a:pt x="7446747" y="1736302"/>
                  <a:pt x="7440913" y="1736302"/>
                </a:cubicBezTo>
                <a:cubicBezTo>
                  <a:pt x="7432891" y="1736302"/>
                  <a:pt x="7427057" y="1730468"/>
                  <a:pt x="7427057" y="1722446"/>
                </a:cubicBezTo>
                <a:cubicBezTo>
                  <a:pt x="7427057" y="1716612"/>
                  <a:pt x="7432891" y="1710049"/>
                  <a:pt x="7440913" y="1710049"/>
                </a:cubicBezTo>
                <a:close/>
                <a:moveTo>
                  <a:pt x="7370084" y="1710049"/>
                </a:moveTo>
                <a:cubicBezTo>
                  <a:pt x="7376647" y="1710049"/>
                  <a:pt x="7382481" y="1716612"/>
                  <a:pt x="7382481" y="1722446"/>
                </a:cubicBezTo>
                <a:cubicBezTo>
                  <a:pt x="7382481" y="1730468"/>
                  <a:pt x="7376647" y="1736302"/>
                  <a:pt x="7370084" y="1736302"/>
                </a:cubicBezTo>
                <a:cubicBezTo>
                  <a:pt x="7362791" y="1736302"/>
                  <a:pt x="7356228" y="1730468"/>
                  <a:pt x="7356228" y="1722446"/>
                </a:cubicBezTo>
                <a:cubicBezTo>
                  <a:pt x="7356228" y="1716612"/>
                  <a:pt x="7362791" y="1710049"/>
                  <a:pt x="7370084" y="1710049"/>
                </a:cubicBezTo>
                <a:close/>
                <a:moveTo>
                  <a:pt x="7294422" y="1710049"/>
                </a:moveTo>
                <a:cubicBezTo>
                  <a:pt x="7302444" y="1710049"/>
                  <a:pt x="7308278" y="1716612"/>
                  <a:pt x="7308278" y="1722446"/>
                </a:cubicBezTo>
                <a:cubicBezTo>
                  <a:pt x="7308278" y="1730468"/>
                  <a:pt x="7302444" y="1736302"/>
                  <a:pt x="7294422" y="1736302"/>
                </a:cubicBezTo>
                <a:cubicBezTo>
                  <a:pt x="7288588" y="1736302"/>
                  <a:pt x="7282025" y="1730468"/>
                  <a:pt x="7282025" y="1722446"/>
                </a:cubicBezTo>
                <a:cubicBezTo>
                  <a:pt x="7282025" y="1716612"/>
                  <a:pt x="7288588" y="1710049"/>
                  <a:pt x="7294422" y="1710049"/>
                </a:cubicBezTo>
                <a:close/>
                <a:moveTo>
                  <a:pt x="7223591" y="1710049"/>
                </a:moveTo>
                <a:cubicBezTo>
                  <a:pt x="7231613" y="1710049"/>
                  <a:pt x="7237447" y="1716612"/>
                  <a:pt x="7237447" y="1722446"/>
                </a:cubicBezTo>
                <a:cubicBezTo>
                  <a:pt x="7237447" y="1730468"/>
                  <a:pt x="7231613" y="1736302"/>
                  <a:pt x="7223591" y="1736302"/>
                </a:cubicBezTo>
                <a:cubicBezTo>
                  <a:pt x="7217757" y="1736302"/>
                  <a:pt x="7211194" y="1730468"/>
                  <a:pt x="7211194" y="1722446"/>
                </a:cubicBezTo>
                <a:cubicBezTo>
                  <a:pt x="7211194" y="1716612"/>
                  <a:pt x="7217757" y="1710049"/>
                  <a:pt x="7223591" y="1710049"/>
                </a:cubicBezTo>
                <a:close/>
                <a:moveTo>
                  <a:pt x="7583507" y="1639217"/>
                </a:moveTo>
                <a:cubicBezTo>
                  <a:pt x="7591291" y="1639217"/>
                  <a:pt x="7598297" y="1643592"/>
                  <a:pt x="7598297" y="1651614"/>
                </a:cubicBezTo>
                <a:cubicBezTo>
                  <a:pt x="7598297" y="1659636"/>
                  <a:pt x="7591291" y="1665470"/>
                  <a:pt x="7583507" y="1665470"/>
                </a:cubicBezTo>
                <a:cubicBezTo>
                  <a:pt x="7574945" y="1665470"/>
                  <a:pt x="7568718" y="1659636"/>
                  <a:pt x="7568718" y="1651614"/>
                </a:cubicBezTo>
                <a:cubicBezTo>
                  <a:pt x="7568718" y="1643592"/>
                  <a:pt x="7574945" y="1639217"/>
                  <a:pt x="7583507" y="1639217"/>
                </a:cubicBezTo>
                <a:close/>
                <a:moveTo>
                  <a:pt x="7511745" y="1639217"/>
                </a:moveTo>
                <a:cubicBezTo>
                  <a:pt x="7519038" y="1639217"/>
                  <a:pt x="7524143" y="1643592"/>
                  <a:pt x="7524143" y="1651614"/>
                </a:cubicBezTo>
                <a:cubicBezTo>
                  <a:pt x="7524143" y="1659636"/>
                  <a:pt x="7519038" y="1665470"/>
                  <a:pt x="7511745" y="1665470"/>
                </a:cubicBezTo>
                <a:cubicBezTo>
                  <a:pt x="7503723" y="1665470"/>
                  <a:pt x="7497889" y="1659636"/>
                  <a:pt x="7497889" y="1651614"/>
                </a:cubicBezTo>
                <a:cubicBezTo>
                  <a:pt x="7497889" y="1643592"/>
                  <a:pt x="7503723" y="1639217"/>
                  <a:pt x="7511745" y="1639217"/>
                </a:cubicBezTo>
                <a:close/>
                <a:moveTo>
                  <a:pt x="7440913" y="1639217"/>
                </a:moveTo>
                <a:cubicBezTo>
                  <a:pt x="7446747" y="1639217"/>
                  <a:pt x="7453310" y="1643592"/>
                  <a:pt x="7453310" y="1651614"/>
                </a:cubicBezTo>
                <a:cubicBezTo>
                  <a:pt x="7453310" y="1659636"/>
                  <a:pt x="7446747" y="1665470"/>
                  <a:pt x="7440913" y="1665470"/>
                </a:cubicBezTo>
                <a:cubicBezTo>
                  <a:pt x="7432891" y="1665470"/>
                  <a:pt x="7427057" y="1659636"/>
                  <a:pt x="7427057" y="1651614"/>
                </a:cubicBezTo>
                <a:cubicBezTo>
                  <a:pt x="7427057" y="1643592"/>
                  <a:pt x="7432891" y="1639217"/>
                  <a:pt x="7440913" y="1639217"/>
                </a:cubicBezTo>
                <a:close/>
                <a:moveTo>
                  <a:pt x="7370084" y="1639217"/>
                </a:moveTo>
                <a:cubicBezTo>
                  <a:pt x="7376647" y="1639217"/>
                  <a:pt x="7382481" y="1643592"/>
                  <a:pt x="7382481" y="1651614"/>
                </a:cubicBezTo>
                <a:cubicBezTo>
                  <a:pt x="7382481" y="1659636"/>
                  <a:pt x="7376647" y="1665470"/>
                  <a:pt x="7370084" y="1665470"/>
                </a:cubicBezTo>
                <a:cubicBezTo>
                  <a:pt x="7362791" y="1665470"/>
                  <a:pt x="7356228" y="1659636"/>
                  <a:pt x="7356228" y="1651614"/>
                </a:cubicBezTo>
                <a:cubicBezTo>
                  <a:pt x="7356228" y="1643592"/>
                  <a:pt x="7362791" y="1639217"/>
                  <a:pt x="7370084" y="1639217"/>
                </a:cubicBezTo>
                <a:close/>
                <a:moveTo>
                  <a:pt x="7294422" y="1639217"/>
                </a:moveTo>
                <a:cubicBezTo>
                  <a:pt x="7302444" y="1639217"/>
                  <a:pt x="7308278" y="1643592"/>
                  <a:pt x="7308278" y="1651614"/>
                </a:cubicBezTo>
                <a:cubicBezTo>
                  <a:pt x="7308278" y="1659636"/>
                  <a:pt x="7302444" y="1665470"/>
                  <a:pt x="7294422" y="1665470"/>
                </a:cubicBezTo>
                <a:cubicBezTo>
                  <a:pt x="7288588" y="1665470"/>
                  <a:pt x="7282025" y="1659636"/>
                  <a:pt x="7282025" y="1651614"/>
                </a:cubicBezTo>
                <a:cubicBezTo>
                  <a:pt x="7282025" y="1643592"/>
                  <a:pt x="7288588" y="1639217"/>
                  <a:pt x="7294422" y="1639217"/>
                </a:cubicBezTo>
                <a:close/>
                <a:moveTo>
                  <a:pt x="7223591" y="1639217"/>
                </a:moveTo>
                <a:cubicBezTo>
                  <a:pt x="7231613" y="1639217"/>
                  <a:pt x="7237447" y="1643592"/>
                  <a:pt x="7237447" y="1651614"/>
                </a:cubicBezTo>
                <a:cubicBezTo>
                  <a:pt x="7237447" y="1659636"/>
                  <a:pt x="7231613" y="1665470"/>
                  <a:pt x="7223591" y="1665470"/>
                </a:cubicBezTo>
                <a:cubicBezTo>
                  <a:pt x="7217757" y="1665470"/>
                  <a:pt x="7211194" y="1659636"/>
                  <a:pt x="7211194" y="1651614"/>
                </a:cubicBezTo>
                <a:cubicBezTo>
                  <a:pt x="7211194" y="1643592"/>
                  <a:pt x="7217757" y="1639217"/>
                  <a:pt x="7223591" y="1639217"/>
                </a:cubicBezTo>
                <a:close/>
                <a:moveTo>
                  <a:pt x="7152761" y="1639217"/>
                </a:moveTo>
                <a:cubicBezTo>
                  <a:pt x="7160783" y="1639217"/>
                  <a:pt x="7166617" y="1643592"/>
                  <a:pt x="7166617" y="1651614"/>
                </a:cubicBezTo>
                <a:cubicBezTo>
                  <a:pt x="7166617" y="1659636"/>
                  <a:pt x="7160783" y="1665470"/>
                  <a:pt x="7152761" y="1665470"/>
                </a:cubicBezTo>
                <a:cubicBezTo>
                  <a:pt x="7144739" y="1665470"/>
                  <a:pt x="7140364" y="1659636"/>
                  <a:pt x="7140364" y="1651614"/>
                </a:cubicBezTo>
                <a:cubicBezTo>
                  <a:pt x="7140364" y="1643592"/>
                  <a:pt x="7144739" y="1639217"/>
                  <a:pt x="7152761" y="1639217"/>
                </a:cubicBezTo>
                <a:close/>
                <a:moveTo>
                  <a:pt x="7511745" y="1568388"/>
                </a:moveTo>
                <a:cubicBezTo>
                  <a:pt x="7519038" y="1568388"/>
                  <a:pt x="7524143" y="1574614"/>
                  <a:pt x="7524143" y="1583176"/>
                </a:cubicBezTo>
                <a:cubicBezTo>
                  <a:pt x="7524143" y="1591738"/>
                  <a:pt x="7519038" y="1597964"/>
                  <a:pt x="7511745" y="1597964"/>
                </a:cubicBezTo>
                <a:cubicBezTo>
                  <a:pt x="7503723" y="1597964"/>
                  <a:pt x="7497889" y="1591738"/>
                  <a:pt x="7497889" y="1583176"/>
                </a:cubicBezTo>
                <a:cubicBezTo>
                  <a:pt x="7497889" y="1574614"/>
                  <a:pt x="7503723" y="1568388"/>
                  <a:pt x="7511745" y="1568388"/>
                </a:cubicBezTo>
                <a:close/>
                <a:moveTo>
                  <a:pt x="7440913" y="1568388"/>
                </a:moveTo>
                <a:cubicBezTo>
                  <a:pt x="7446747" y="1568388"/>
                  <a:pt x="7453310" y="1574614"/>
                  <a:pt x="7453310" y="1583176"/>
                </a:cubicBezTo>
                <a:cubicBezTo>
                  <a:pt x="7453310" y="1591738"/>
                  <a:pt x="7446747" y="1597964"/>
                  <a:pt x="7440913" y="1597964"/>
                </a:cubicBezTo>
                <a:cubicBezTo>
                  <a:pt x="7432891" y="1597964"/>
                  <a:pt x="7427057" y="1591738"/>
                  <a:pt x="7427057" y="1583176"/>
                </a:cubicBezTo>
                <a:cubicBezTo>
                  <a:pt x="7427057" y="1574614"/>
                  <a:pt x="7432891" y="1568388"/>
                  <a:pt x="7440913" y="1568388"/>
                </a:cubicBezTo>
                <a:close/>
                <a:moveTo>
                  <a:pt x="7370084" y="1568388"/>
                </a:moveTo>
                <a:cubicBezTo>
                  <a:pt x="7376647" y="1568388"/>
                  <a:pt x="7382481" y="1574614"/>
                  <a:pt x="7382481" y="1583176"/>
                </a:cubicBezTo>
                <a:cubicBezTo>
                  <a:pt x="7382481" y="1591738"/>
                  <a:pt x="7376647" y="1597964"/>
                  <a:pt x="7370084" y="1597964"/>
                </a:cubicBezTo>
                <a:cubicBezTo>
                  <a:pt x="7362791" y="1597964"/>
                  <a:pt x="7356228" y="1591738"/>
                  <a:pt x="7356228" y="1583176"/>
                </a:cubicBezTo>
                <a:cubicBezTo>
                  <a:pt x="7356228" y="1574614"/>
                  <a:pt x="7362791" y="1568388"/>
                  <a:pt x="7370084" y="1568388"/>
                </a:cubicBezTo>
                <a:close/>
                <a:moveTo>
                  <a:pt x="7294422" y="1568388"/>
                </a:moveTo>
                <a:cubicBezTo>
                  <a:pt x="7302444" y="1568388"/>
                  <a:pt x="7308278" y="1574614"/>
                  <a:pt x="7308278" y="1583176"/>
                </a:cubicBezTo>
                <a:cubicBezTo>
                  <a:pt x="7308278" y="1591738"/>
                  <a:pt x="7302444" y="1597964"/>
                  <a:pt x="7294422" y="1597964"/>
                </a:cubicBezTo>
                <a:cubicBezTo>
                  <a:pt x="7288588" y="1597964"/>
                  <a:pt x="7282025" y="1591738"/>
                  <a:pt x="7282025" y="1583176"/>
                </a:cubicBezTo>
                <a:cubicBezTo>
                  <a:pt x="7282025" y="1574614"/>
                  <a:pt x="7288588" y="1568388"/>
                  <a:pt x="7294422" y="1568388"/>
                </a:cubicBezTo>
                <a:close/>
                <a:moveTo>
                  <a:pt x="7223591" y="1568388"/>
                </a:moveTo>
                <a:cubicBezTo>
                  <a:pt x="7231613" y="1568388"/>
                  <a:pt x="7237447" y="1574614"/>
                  <a:pt x="7237447" y="1583176"/>
                </a:cubicBezTo>
                <a:cubicBezTo>
                  <a:pt x="7237447" y="1591738"/>
                  <a:pt x="7231613" y="1597964"/>
                  <a:pt x="7223591" y="1597964"/>
                </a:cubicBezTo>
                <a:cubicBezTo>
                  <a:pt x="7217757" y="1597964"/>
                  <a:pt x="7211194" y="1591738"/>
                  <a:pt x="7211194" y="1583176"/>
                </a:cubicBezTo>
                <a:cubicBezTo>
                  <a:pt x="7211194" y="1574614"/>
                  <a:pt x="7217757" y="1568388"/>
                  <a:pt x="7223591" y="1568388"/>
                </a:cubicBezTo>
                <a:close/>
                <a:moveTo>
                  <a:pt x="7152761" y="1568388"/>
                </a:moveTo>
                <a:cubicBezTo>
                  <a:pt x="7160783" y="1568388"/>
                  <a:pt x="7166617" y="1572763"/>
                  <a:pt x="7166617" y="1580785"/>
                </a:cubicBezTo>
                <a:cubicBezTo>
                  <a:pt x="7166617" y="1588807"/>
                  <a:pt x="7160783" y="1594641"/>
                  <a:pt x="7152761" y="1594641"/>
                </a:cubicBezTo>
                <a:cubicBezTo>
                  <a:pt x="7144739" y="1594641"/>
                  <a:pt x="7140364" y="1588807"/>
                  <a:pt x="7140364" y="1580785"/>
                </a:cubicBezTo>
                <a:cubicBezTo>
                  <a:pt x="7140364" y="1572763"/>
                  <a:pt x="7144739" y="1568388"/>
                  <a:pt x="7152761" y="1568388"/>
                </a:cubicBezTo>
                <a:close/>
                <a:moveTo>
                  <a:pt x="7084322" y="1568388"/>
                </a:moveTo>
                <a:cubicBezTo>
                  <a:pt x="7092106" y="1568388"/>
                  <a:pt x="7099111" y="1572763"/>
                  <a:pt x="7099111" y="1580785"/>
                </a:cubicBezTo>
                <a:cubicBezTo>
                  <a:pt x="7099111" y="1588807"/>
                  <a:pt x="7092106" y="1594641"/>
                  <a:pt x="7084322" y="1594641"/>
                </a:cubicBezTo>
                <a:cubicBezTo>
                  <a:pt x="7075760" y="1594641"/>
                  <a:pt x="7069533" y="1588807"/>
                  <a:pt x="7069533" y="1580785"/>
                </a:cubicBezTo>
                <a:cubicBezTo>
                  <a:pt x="7069533" y="1572763"/>
                  <a:pt x="7075760" y="1568388"/>
                  <a:pt x="7084322" y="1568388"/>
                </a:cubicBezTo>
                <a:close/>
                <a:moveTo>
                  <a:pt x="7440913" y="1494185"/>
                </a:moveTo>
                <a:cubicBezTo>
                  <a:pt x="7446747" y="1494185"/>
                  <a:pt x="7453310" y="1500411"/>
                  <a:pt x="7453310" y="1508973"/>
                </a:cubicBezTo>
                <a:cubicBezTo>
                  <a:pt x="7453310" y="1516756"/>
                  <a:pt x="7446747" y="1523761"/>
                  <a:pt x="7440913" y="1523761"/>
                </a:cubicBezTo>
                <a:cubicBezTo>
                  <a:pt x="7432891" y="1523761"/>
                  <a:pt x="7427057" y="1516756"/>
                  <a:pt x="7427057" y="1508973"/>
                </a:cubicBezTo>
                <a:cubicBezTo>
                  <a:pt x="7427057" y="1500411"/>
                  <a:pt x="7432891" y="1494185"/>
                  <a:pt x="7440913" y="1494185"/>
                </a:cubicBezTo>
                <a:close/>
                <a:moveTo>
                  <a:pt x="7370084" y="1494185"/>
                </a:moveTo>
                <a:cubicBezTo>
                  <a:pt x="7376647" y="1494185"/>
                  <a:pt x="7382481" y="1500411"/>
                  <a:pt x="7382481" y="1508973"/>
                </a:cubicBezTo>
                <a:cubicBezTo>
                  <a:pt x="7382481" y="1516756"/>
                  <a:pt x="7376647" y="1523761"/>
                  <a:pt x="7370084" y="1523761"/>
                </a:cubicBezTo>
                <a:cubicBezTo>
                  <a:pt x="7362791" y="1523761"/>
                  <a:pt x="7356228" y="1516756"/>
                  <a:pt x="7356228" y="1508973"/>
                </a:cubicBezTo>
                <a:cubicBezTo>
                  <a:pt x="7356228" y="1500411"/>
                  <a:pt x="7362791" y="1494185"/>
                  <a:pt x="7370084" y="1494185"/>
                </a:cubicBezTo>
                <a:close/>
                <a:moveTo>
                  <a:pt x="7294422" y="1494185"/>
                </a:moveTo>
                <a:cubicBezTo>
                  <a:pt x="7302444" y="1494185"/>
                  <a:pt x="7308278" y="1500411"/>
                  <a:pt x="7308278" y="1508973"/>
                </a:cubicBezTo>
                <a:cubicBezTo>
                  <a:pt x="7308278" y="1516756"/>
                  <a:pt x="7302444" y="1523761"/>
                  <a:pt x="7294422" y="1523761"/>
                </a:cubicBezTo>
                <a:cubicBezTo>
                  <a:pt x="7288588" y="1523761"/>
                  <a:pt x="7282025" y="1516756"/>
                  <a:pt x="7282025" y="1508973"/>
                </a:cubicBezTo>
                <a:cubicBezTo>
                  <a:pt x="7282025" y="1500411"/>
                  <a:pt x="7288588" y="1494185"/>
                  <a:pt x="7294422" y="1494185"/>
                </a:cubicBezTo>
                <a:close/>
                <a:moveTo>
                  <a:pt x="7223591" y="1494185"/>
                </a:moveTo>
                <a:cubicBezTo>
                  <a:pt x="7231613" y="1494185"/>
                  <a:pt x="7237447" y="1500411"/>
                  <a:pt x="7237447" y="1508973"/>
                </a:cubicBezTo>
                <a:cubicBezTo>
                  <a:pt x="7237447" y="1516756"/>
                  <a:pt x="7231613" y="1523761"/>
                  <a:pt x="7223591" y="1523761"/>
                </a:cubicBezTo>
                <a:cubicBezTo>
                  <a:pt x="7217757" y="1523761"/>
                  <a:pt x="7211194" y="1516756"/>
                  <a:pt x="7211194" y="1508973"/>
                </a:cubicBezTo>
                <a:cubicBezTo>
                  <a:pt x="7211194" y="1500411"/>
                  <a:pt x="7217757" y="1494185"/>
                  <a:pt x="7223591" y="1494185"/>
                </a:cubicBezTo>
                <a:close/>
                <a:moveTo>
                  <a:pt x="7152761" y="1494185"/>
                </a:moveTo>
                <a:cubicBezTo>
                  <a:pt x="7160783" y="1494185"/>
                  <a:pt x="7166617" y="1500411"/>
                  <a:pt x="7166617" y="1508973"/>
                </a:cubicBezTo>
                <a:cubicBezTo>
                  <a:pt x="7166617" y="1516756"/>
                  <a:pt x="7160783" y="1523761"/>
                  <a:pt x="7152761" y="1523761"/>
                </a:cubicBezTo>
                <a:cubicBezTo>
                  <a:pt x="7144739" y="1523761"/>
                  <a:pt x="7140364" y="1516756"/>
                  <a:pt x="7140364" y="1508973"/>
                </a:cubicBezTo>
                <a:cubicBezTo>
                  <a:pt x="7140364" y="1500411"/>
                  <a:pt x="7144739" y="1494185"/>
                  <a:pt x="7152761" y="1494185"/>
                </a:cubicBezTo>
                <a:close/>
                <a:moveTo>
                  <a:pt x="7084322" y="1494185"/>
                </a:moveTo>
                <a:cubicBezTo>
                  <a:pt x="7092106" y="1494185"/>
                  <a:pt x="7099111" y="1500411"/>
                  <a:pt x="7099111" y="1508973"/>
                </a:cubicBezTo>
                <a:cubicBezTo>
                  <a:pt x="7099111" y="1516756"/>
                  <a:pt x="7092106" y="1523761"/>
                  <a:pt x="7084322" y="1523761"/>
                </a:cubicBezTo>
                <a:cubicBezTo>
                  <a:pt x="7075760" y="1523761"/>
                  <a:pt x="7069533" y="1516756"/>
                  <a:pt x="7069533" y="1508973"/>
                </a:cubicBezTo>
                <a:cubicBezTo>
                  <a:pt x="7069533" y="1500411"/>
                  <a:pt x="7075760" y="1494185"/>
                  <a:pt x="7084322" y="1494185"/>
                </a:cubicBezTo>
                <a:close/>
                <a:moveTo>
                  <a:pt x="7013492" y="1494185"/>
                </a:moveTo>
                <a:cubicBezTo>
                  <a:pt x="7021275" y="1494185"/>
                  <a:pt x="7028280" y="1500411"/>
                  <a:pt x="7028280" y="1508973"/>
                </a:cubicBezTo>
                <a:cubicBezTo>
                  <a:pt x="7028280" y="1516756"/>
                  <a:pt x="7021275" y="1523761"/>
                  <a:pt x="7013492" y="1523761"/>
                </a:cubicBezTo>
                <a:cubicBezTo>
                  <a:pt x="7004930" y="1523761"/>
                  <a:pt x="6998704" y="1516756"/>
                  <a:pt x="6998704" y="1508973"/>
                </a:cubicBezTo>
                <a:cubicBezTo>
                  <a:pt x="6998704" y="1500411"/>
                  <a:pt x="7004930" y="1494185"/>
                  <a:pt x="7013492" y="1494185"/>
                </a:cubicBezTo>
                <a:close/>
                <a:moveTo>
                  <a:pt x="6939085" y="1494185"/>
                </a:moveTo>
                <a:cubicBezTo>
                  <a:pt x="6946378" y="1494185"/>
                  <a:pt x="6950753" y="1500411"/>
                  <a:pt x="6950753" y="1508973"/>
                </a:cubicBezTo>
                <a:cubicBezTo>
                  <a:pt x="6950753" y="1516756"/>
                  <a:pt x="6946378" y="1523761"/>
                  <a:pt x="6939085" y="1523761"/>
                </a:cubicBezTo>
                <a:cubicBezTo>
                  <a:pt x="6931063" y="1523761"/>
                  <a:pt x="6924500" y="1516756"/>
                  <a:pt x="6924500" y="1508973"/>
                </a:cubicBezTo>
                <a:cubicBezTo>
                  <a:pt x="6924500" y="1500411"/>
                  <a:pt x="6931063" y="1494185"/>
                  <a:pt x="6939085" y="1494185"/>
                </a:cubicBezTo>
                <a:close/>
                <a:moveTo>
                  <a:pt x="83229" y="1426727"/>
                </a:moveTo>
                <a:cubicBezTo>
                  <a:pt x="90521" y="1426727"/>
                  <a:pt x="97085" y="1431102"/>
                  <a:pt x="97085" y="1439124"/>
                </a:cubicBezTo>
                <a:cubicBezTo>
                  <a:pt x="97085" y="1446417"/>
                  <a:pt x="90521" y="1452980"/>
                  <a:pt x="83229" y="1452980"/>
                </a:cubicBezTo>
                <a:cubicBezTo>
                  <a:pt x="76665" y="1452980"/>
                  <a:pt x="70831" y="1446417"/>
                  <a:pt x="70831" y="1439124"/>
                </a:cubicBezTo>
                <a:cubicBezTo>
                  <a:pt x="70831" y="1432561"/>
                  <a:pt x="76665" y="1426727"/>
                  <a:pt x="83229" y="1426727"/>
                </a:cubicBezTo>
                <a:close/>
                <a:moveTo>
                  <a:pt x="11993" y="1426727"/>
                </a:moveTo>
                <a:cubicBezTo>
                  <a:pt x="20237" y="1426727"/>
                  <a:pt x="26234" y="1432561"/>
                  <a:pt x="26234" y="1439124"/>
                </a:cubicBezTo>
                <a:cubicBezTo>
                  <a:pt x="26234" y="1446417"/>
                  <a:pt x="20237" y="1452980"/>
                  <a:pt x="11993" y="1452980"/>
                </a:cubicBezTo>
                <a:cubicBezTo>
                  <a:pt x="5996" y="1452980"/>
                  <a:pt x="0" y="1446417"/>
                  <a:pt x="0" y="1439124"/>
                </a:cubicBezTo>
                <a:cubicBezTo>
                  <a:pt x="0" y="1432561"/>
                  <a:pt x="5996" y="1426727"/>
                  <a:pt x="11993" y="1426727"/>
                </a:cubicBezTo>
                <a:close/>
                <a:moveTo>
                  <a:pt x="7370084" y="1423353"/>
                </a:moveTo>
                <a:cubicBezTo>
                  <a:pt x="7376647" y="1423353"/>
                  <a:pt x="7382481" y="1429580"/>
                  <a:pt x="7382481" y="1438142"/>
                </a:cubicBezTo>
                <a:cubicBezTo>
                  <a:pt x="7382481" y="1445926"/>
                  <a:pt x="7376647" y="1452931"/>
                  <a:pt x="7370084" y="1452931"/>
                </a:cubicBezTo>
                <a:cubicBezTo>
                  <a:pt x="7362791" y="1452931"/>
                  <a:pt x="7356228" y="1445926"/>
                  <a:pt x="7356228" y="1438142"/>
                </a:cubicBezTo>
                <a:cubicBezTo>
                  <a:pt x="7356228" y="1429580"/>
                  <a:pt x="7362791" y="1423353"/>
                  <a:pt x="7370084" y="1423353"/>
                </a:cubicBezTo>
                <a:close/>
                <a:moveTo>
                  <a:pt x="7294422" y="1423353"/>
                </a:moveTo>
                <a:cubicBezTo>
                  <a:pt x="7302444" y="1423353"/>
                  <a:pt x="7308278" y="1429580"/>
                  <a:pt x="7308278" y="1438142"/>
                </a:cubicBezTo>
                <a:cubicBezTo>
                  <a:pt x="7308278" y="1445926"/>
                  <a:pt x="7302444" y="1452931"/>
                  <a:pt x="7294422" y="1452931"/>
                </a:cubicBezTo>
                <a:cubicBezTo>
                  <a:pt x="7288588" y="1452931"/>
                  <a:pt x="7282025" y="1445926"/>
                  <a:pt x="7282025" y="1438142"/>
                </a:cubicBezTo>
                <a:cubicBezTo>
                  <a:pt x="7282025" y="1429580"/>
                  <a:pt x="7288588" y="1423353"/>
                  <a:pt x="7294422" y="1423353"/>
                </a:cubicBezTo>
                <a:close/>
                <a:moveTo>
                  <a:pt x="7223591" y="1423353"/>
                </a:moveTo>
                <a:cubicBezTo>
                  <a:pt x="7231613" y="1423353"/>
                  <a:pt x="7237447" y="1429580"/>
                  <a:pt x="7237447" y="1438142"/>
                </a:cubicBezTo>
                <a:cubicBezTo>
                  <a:pt x="7237447" y="1445926"/>
                  <a:pt x="7231613" y="1452931"/>
                  <a:pt x="7223591" y="1452931"/>
                </a:cubicBezTo>
                <a:cubicBezTo>
                  <a:pt x="7217757" y="1452931"/>
                  <a:pt x="7211194" y="1445926"/>
                  <a:pt x="7211194" y="1438142"/>
                </a:cubicBezTo>
                <a:cubicBezTo>
                  <a:pt x="7211194" y="1429580"/>
                  <a:pt x="7215569" y="1423353"/>
                  <a:pt x="7223591" y="1423353"/>
                </a:cubicBezTo>
                <a:close/>
                <a:moveTo>
                  <a:pt x="7155152" y="1423353"/>
                </a:moveTo>
                <a:cubicBezTo>
                  <a:pt x="7163714" y="1423353"/>
                  <a:pt x="7169940" y="1429580"/>
                  <a:pt x="7169940" y="1438142"/>
                </a:cubicBezTo>
                <a:cubicBezTo>
                  <a:pt x="7169940" y="1445926"/>
                  <a:pt x="7163714" y="1452931"/>
                  <a:pt x="7155152" y="1452931"/>
                </a:cubicBezTo>
                <a:cubicBezTo>
                  <a:pt x="7146590" y="1452931"/>
                  <a:pt x="7141920" y="1445926"/>
                  <a:pt x="7141920" y="1438142"/>
                </a:cubicBezTo>
                <a:cubicBezTo>
                  <a:pt x="7140364" y="1429580"/>
                  <a:pt x="7146590" y="1423353"/>
                  <a:pt x="7155152" y="1423353"/>
                </a:cubicBezTo>
                <a:close/>
                <a:moveTo>
                  <a:pt x="7084322" y="1423353"/>
                </a:moveTo>
                <a:cubicBezTo>
                  <a:pt x="7092106" y="1423353"/>
                  <a:pt x="7099111" y="1429580"/>
                  <a:pt x="7099111" y="1438142"/>
                </a:cubicBezTo>
                <a:cubicBezTo>
                  <a:pt x="7099111" y="1445926"/>
                  <a:pt x="7092106" y="1452931"/>
                  <a:pt x="7084322" y="1452931"/>
                </a:cubicBezTo>
                <a:cubicBezTo>
                  <a:pt x="7075760" y="1452931"/>
                  <a:pt x="7069533" y="1445926"/>
                  <a:pt x="7069533" y="1438142"/>
                </a:cubicBezTo>
                <a:cubicBezTo>
                  <a:pt x="7069533" y="1429580"/>
                  <a:pt x="7075760" y="1423353"/>
                  <a:pt x="7084322" y="1423353"/>
                </a:cubicBezTo>
                <a:close/>
                <a:moveTo>
                  <a:pt x="7013492" y="1423353"/>
                </a:moveTo>
                <a:cubicBezTo>
                  <a:pt x="7021275" y="1423353"/>
                  <a:pt x="7028280" y="1429580"/>
                  <a:pt x="7028280" y="1438142"/>
                </a:cubicBezTo>
                <a:cubicBezTo>
                  <a:pt x="7028280" y="1445926"/>
                  <a:pt x="7021275" y="1452931"/>
                  <a:pt x="7013492" y="1452931"/>
                </a:cubicBezTo>
                <a:cubicBezTo>
                  <a:pt x="7004930" y="1452931"/>
                  <a:pt x="6998704" y="1445926"/>
                  <a:pt x="6998704" y="1438142"/>
                </a:cubicBezTo>
                <a:cubicBezTo>
                  <a:pt x="6998704" y="1429580"/>
                  <a:pt x="7004930" y="1423353"/>
                  <a:pt x="7013492" y="1423353"/>
                </a:cubicBezTo>
                <a:close/>
                <a:moveTo>
                  <a:pt x="6939085" y="1423353"/>
                </a:moveTo>
                <a:cubicBezTo>
                  <a:pt x="6946378" y="1423353"/>
                  <a:pt x="6950753" y="1429580"/>
                  <a:pt x="6950753" y="1438142"/>
                </a:cubicBezTo>
                <a:cubicBezTo>
                  <a:pt x="6950753" y="1445926"/>
                  <a:pt x="6946378" y="1452931"/>
                  <a:pt x="6939085" y="1452931"/>
                </a:cubicBezTo>
                <a:cubicBezTo>
                  <a:pt x="6931063" y="1452931"/>
                  <a:pt x="6924500" y="1445926"/>
                  <a:pt x="6924500" y="1438142"/>
                </a:cubicBezTo>
                <a:cubicBezTo>
                  <a:pt x="6924500" y="1429580"/>
                  <a:pt x="6931063" y="1423353"/>
                  <a:pt x="6939085" y="1423353"/>
                </a:cubicBezTo>
                <a:close/>
                <a:moveTo>
                  <a:pt x="6867525" y="1423353"/>
                </a:moveTo>
                <a:cubicBezTo>
                  <a:pt x="6874088" y="1423353"/>
                  <a:pt x="6879922" y="1429580"/>
                  <a:pt x="6879922" y="1438142"/>
                </a:cubicBezTo>
                <a:cubicBezTo>
                  <a:pt x="6879922" y="1445926"/>
                  <a:pt x="6874088" y="1452931"/>
                  <a:pt x="6867525" y="1452931"/>
                </a:cubicBezTo>
                <a:cubicBezTo>
                  <a:pt x="6860232" y="1452931"/>
                  <a:pt x="6853669" y="1445926"/>
                  <a:pt x="6853669" y="1438142"/>
                </a:cubicBezTo>
                <a:cubicBezTo>
                  <a:pt x="6853669" y="1429580"/>
                  <a:pt x="6860232" y="1423353"/>
                  <a:pt x="6867525" y="1423353"/>
                </a:cubicBezTo>
                <a:close/>
                <a:moveTo>
                  <a:pt x="6796696" y="1423353"/>
                </a:moveTo>
                <a:cubicBezTo>
                  <a:pt x="6803259" y="1423353"/>
                  <a:pt x="6809093" y="1429580"/>
                  <a:pt x="6809093" y="1438142"/>
                </a:cubicBezTo>
                <a:cubicBezTo>
                  <a:pt x="6809093" y="1445926"/>
                  <a:pt x="6803259" y="1452931"/>
                  <a:pt x="6796696" y="1452931"/>
                </a:cubicBezTo>
                <a:cubicBezTo>
                  <a:pt x="6789403" y="1452931"/>
                  <a:pt x="6782840" y="1445926"/>
                  <a:pt x="6782840" y="1438142"/>
                </a:cubicBezTo>
                <a:cubicBezTo>
                  <a:pt x="6782840" y="1429580"/>
                  <a:pt x="6789403" y="1423353"/>
                  <a:pt x="6796696" y="1423353"/>
                </a:cubicBezTo>
                <a:close/>
                <a:moveTo>
                  <a:pt x="155518" y="1355896"/>
                </a:moveTo>
                <a:cubicBezTo>
                  <a:pt x="161352" y="1355896"/>
                  <a:pt x="167916" y="1360271"/>
                  <a:pt x="167916" y="1368293"/>
                </a:cubicBezTo>
                <a:cubicBezTo>
                  <a:pt x="167916" y="1375586"/>
                  <a:pt x="161352" y="1382149"/>
                  <a:pt x="155518" y="1382149"/>
                </a:cubicBezTo>
                <a:cubicBezTo>
                  <a:pt x="147496" y="1382149"/>
                  <a:pt x="141662" y="1375586"/>
                  <a:pt x="141662" y="1368293"/>
                </a:cubicBezTo>
                <a:cubicBezTo>
                  <a:pt x="141662" y="1360271"/>
                  <a:pt x="147496" y="1355896"/>
                  <a:pt x="155518" y="1355896"/>
                </a:cubicBezTo>
                <a:close/>
                <a:moveTo>
                  <a:pt x="83230" y="1355896"/>
                </a:moveTo>
                <a:cubicBezTo>
                  <a:pt x="90523" y="1355896"/>
                  <a:pt x="97086" y="1360271"/>
                  <a:pt x="97086" y="1368293"/>
                </a:cubicBezTo>
                <a:cubicBezTo>
                  <a:pt x="97086" y="1375586"/>
                  <a:pt x="90523" y="1382149"/>
                  <a:pt x="83230" y="1382149"/>
                </a:cubicBezTo>
                <a:cubicBezTo>
                  <a:pt x="76667" y="1382149"/>
                  <a:pt x="70832" y="1375586"/>
                  <a:pt x="70832" y="1368293"/>
                </a:cubicBezTo>
                <a:cubicBezTo>
                  <a:pt x="70832" y="1360271"/>
                  <a:pt x="76667" y="1355896"/>
                  <a:pt x="83230" y="1355896"/>
                </a:cubicBezTo>
                <a:close/>
                <a:moveTo>
                  <a:pt x="11994" y="1355896"/>
                </a:moveTo>
                <a:cubicBezTo>
                  <a:pt x="20239" y="1355896"/>
                  <a:pt x="26235" y="1360271"/>
                  <a:pt x="26235" y="1368293"/>
                </a:cubicBezTo>
                <a:cubicBezTo>
                  <a:pt x="26235" y="1375586"/>
                  <a:pt x="20239" y="1382149"/>
                  <a:pt x="11994" y="1382149"/>
                </a:cubicBezTo>
                <a:cubicBezTo>
                  <a:pt x="5998" y="1382149"/>
                  <a:pt x="2" y="1375586"/>
                  <a:pt x="2" y="1368293"/>
                </a:cubicBezTo>
                <a:cubicBezTo>
                  <a:pt x="2" y="1360271"/>
                  <a:pt x="5998" y="1355896"/>
                  <a:pt x="11994" y="1355896"/>
                </a:cubicBezTo>
                <a:close/>
                <a:moveTo>
                  <a:pt x="7294422" y="1352524"/>
                </a:moveTo>
                <a:cubicBezTo>
                  <a:pt x="7302444" y="1352524"/>
                  <a:pt x="7308278" y="1359087"/>
                  <a:pt x="7308278" y="1367109"/>
                </a:cubicBezTo>
                <a:cubicBezTo>
                  <a:pt x="7308278" y="1374402"/>
                  <a:pt x="7302444" y="1378777"/>
                  <a:pt x="7294422" y="1378777"/>
                </a:cubicBezTo>
                <a:cubicBezTo>
                  <a:pt x="7288588" y="1378777"/>
                  <a:pt x="7282025" y="1374402"/>
                  <a:pt x="7282025" y="1367109"/>
                </a:cubicBezTo>
                <a:cubicBezTo>
                  <a:pt x="7282025" y="1359087"/>
                  <a:pt x="7288588" y="1352524"/>
                  <a:pt x="7294422" y="1352524"/>
                </a:cubicBezTo>
                <a:close/>
                <a:moveTo>
                  <a:pt x="7223591" y="1352524"/>
                </a:moveTo>
                <a:cubicBezTo>
                  <a:pt x="7231613" y="1352524"/>
                  <a:pt x="7237447" y="1359087"/>
                  <a:pt x="7237447" y="1367109"/>
                </a:cubicBezTo>
                <a:cubicBezTo>
                  <a:pt x="7237447" y="1374402"/>
                  <a:pt x="7231613" y="1378777"/>
                  <a:pt x="7223591" y="1378777"/>
                </a:cubicBezTo>
                <a:cubicBezTo>
                  <a:pt x="7215569" y="1378777"/>
                  <a:pt x="7211194" y="1374402"/>
                  <a:pt x="7211194" y="1367109"/>
                </a:cubicBezTo>
                <a:cubicBezTo>
                  <a:pt x="7211194" y="1359087"/>
                  <a:pt x="7215569" y="1352524"/>
                  <a:pt x="7223591" y="1352524"/>
                </a:cubicBezTo>
                <a:close/>
                <a:moveTo>
                  <a:pt x="7155152" y="1352524"/>
                </a:moveTo>
                <a:cubicBezTo>
                  <a:pt x="7163714" y="1352524"/>
                  <a:pt x="7169940" y="1359087"/>
                  <a:pt x="7169940" y="1367109"/>
                </a:cubicBezTo>
                <a:cubicBezTo>
                  <a:pt x="7169940" y="1374402"/>
                  <a:pt x="7163714" y="1378777"/>
                  <a:pt x="7155152" y="1378777"/>
                </a:cubicBezTo>
                <a:cubicBezTo>
                  <a:pt x="7146590" y="1378777"/>
                  <a:pt x="7140364" y="1374402"/>
                  <a:pt x="7140364" y="1367109"/>
                </a:cubicBezTo>
                <a:cubicBezTo>
                  <a:pt x="7140364" y="1359087"/>
                  <a:pt x="7146590" y="1352524"/>
                  <a:pt x="7155152" y="1352524"/>
                </a:cubicBezTo>
                <a:close/>
                <a:moveTo>
                  <a:pt x="7084322" y="1352524"/>
                </a:moveTo>
                <a:cubicBezTo>
                  <a:pt x="7092106" y="1352524"/>
                  <a:pt x="7099111" y="1359087"/>
                  <a:pt x="7099111" y="1367109"/>
                </a:cubicBezTo>
                <a:cubicBezTo>
                  <a:pt x="7099111" y="1374402"/>
                  <a:pt x="7092106" y="1378777"/>
                  <a:pt x="7084322" y="1378777"/>
                </a:cubicBezTo>
                <a:cubicBezTo>
                  <a:pt x="7075760" y="1378777"/>
                  <a:pt x="7069533" y="1374402"/>
                  <a:pt x="7069533" y="1367109"/>
                </a:cubicBezTo>
                <a:cubicBezTo>
                  <a:pt x="7069533" y="1359087"/>
                  <a:pt x="7075760" y="1352524"/>
                  <a:pt x="7084322" y="1352524"/>
                </a:cubicBezTo>
                <a:close/>
                <a:moveTo>
                  <a:pt x="7013492" y="1352524"/>
                </a:moveTo>
                <a:cubicBezTo>
                  <a:pt x="7021275" y="1352524"/>
                  <a:pt x="7028280" y="1359087"/>
                  <a:pt x="7028280" y="1367109"/>
                </a:cubicBezTo>
                <a:cubicBezTo>
                  <a:pt x="7028280" y="1374402"/>
                  <a:pt x="7021275" y="1378777"/>
                  <a:pt x="7013492" y="1378777"/>
                </a:cubicBezTo>
                <a:cubicBezTo>
                  <a:pt x="7004930" y="1378777"/>
                  <a:pt x="6998704" y="1374402"/>
                  <a:pt x="6998704" y="1367109"/>
                </a:cubicBezTo>
                <a:cubicBezTo>
                  <a:pt x="6998704" y="1359087"/>
                  <a:pt x="7004930" y="1352524"/>
                  <a:pt x="7013492" y="1352524"/>
                </a:cubicBezTo>
                <a:close/>
                <a:moveTo>
                  <a:pt x="6939085" y="1352524"/>
                </a:moveTo>
                <a:cubicBezTo>
                  <a:pt x="6946378" y="1352524"/>
                  <a:pt x="6950753" y="1359354"/>
                  <a:pt x="6950753" y="1367701"/>
                </a:cubicBezTo>
                <a:cubicBezTo>
                  <a:pt x="6950753" y="1375290"/>
                  <a:pt x="6946378" y="1382120"/>
                  <a:pt x="6939085" y="1382120"/>
                </a:cubicBezTo>
                <a:cubicBezTo>
                  <a:pt x="6931063" y="1382120"/>
                  <a:pt x="6924500" y="1375290"/>
                  <a:pt x="6924500" y="1367701"/>
                </a:cubicBezTo>
                <a:cubicBezTo>
                  <a:pt x="6924500" y="1359354"/>
                  <a:pt x="6931063" y="1352524"/>
                  <a:pt x="6939085" y="1352524"/>
                </a:cubicBezTo>
                <a:close/>
                <a:moveTo>
                  <a:pt x="6867525" y="1352524"/>
                </a:moveTo>
                <a:cubicBezTo>
                  <a:pt x="6874088" y="1352524"/>
                  <a:pt x="6879922" y="1359354"/>
                  <a:pt x="6879922" y="1367701"/>
                </a:cubicBezTo>
                <a:cubicBezTo>
                  <a:pt x="6879922" y="1375290"/>
                  <a:pt x="6874088" y="1382120"/>
                  <a:pt x="6867525" y="1382120"/>
                </a:cubicBezTo>
                <a:cubicBezTo>
                  <a:pt x="6860232" y="1382120"/>
                  <a:pt x="6853669" y="1375290"/>
                  <a:pt x="6853669" y="1367701"/>
                </a:cubicBezTo>
                <a:cubicBezTo>
                  <a:pt x="6853669" y="1359354"/>
                  <a:pt x="6860232" y="1352524"/>
                  <a:pt x="6867525" y="1352524"/>
                </a:cubicBezTo>
                <a:close/>
                <a:moveTo>
                  <a:pt x="6796696" y="1352524"/>
                </a:moveTo>
                <a:cubicBezTo>
                  <a:pt x="6803259" y="1352524"/>
                  <a:pt x="6809093" y="1359354"/>
                  <a:pt x="6809093" y="1367701"/>
                </a:cubicBezTo>
                <a:cubicBezTo>
                  <a:pt x="6809093" y="1375290"/>
                  <a:pt x="6803259" y="1382120"/>
                  <a:pt x="6796696" y="1382120"/>
                </a:cubicBezTo>
                <a:cubicBezTo>
                  <a:pt x="6789403" y="1382120"/>
                  <a:pt x="6782840" y="1375290"/>
                  <a:pt x="6782840" y="1367701"/>
                </a:cubicBezTo>
                <a:cubicBezTo>
                  <a:pt x="6782840" y="1359354"/>
                  <a:pt x="6789403" y="1352524"/>
                  <a:pt x="6796696" y="1352524"/>
                </a:cubicBezTo>
                <a:close/>
                <a:moveTo>
                  <a:pt x="6724405" y="1352524"/>
                </a:moveTo>
                <a:cubicBezTo>
                  <a:pt x="6732427" y="1352524"/>
                  <a:pt x="6738261" y="1359354"/>
                  <a:pt x="6738261" y="1367701"/>
                </a:cubicBezTo>
                <a:cubicBezTo>
                  <a:pt x="6738261" y="1375290"/>
                  <a:pt x="6732427" y="1382120"/>
                  <a:pt x="6724405" y="1382120"/>
                </a:cubicBezTo>
                <a:cubicBezTo>
                  <a:pt x="6718571" y="1382120"/>
                  <a:pt x="6712008" y="1375290"/>
                  <a:pt x="6712008" y="1367701"/>
                </a:cubicBezTo>
                <a:cubicBezTo>
                  <a:pt x="6712008" y="1359354"/>
                  <a:pt x="6718571" y="1352524"/>
                  <a:pt x="6724405" y="1352524"/>
                </a:cubicBezTo>
                <a:close/>
                <a:moveTo>
                  <a:pt x="6653576" y="1352524"/>
                </a:moveTo>
                <a:cubicBezTo>
                  <a:pt x="6660869" y="1352524"/>
                  <a:pt x="6667432" y="1359354"/>
                  <a:pt x="6667432" y="1367701"/>
                </a:cubicBezTo>
                <a:cubicBezTo>
                  <a:pt x="6667432" y="1375290"/>
                  <a:pt x="6660869" y="1382120"/>
                  <a:pt x="6653576" y="1382120"/>
                </a:cubicBezTo>
                <a:cubicBezTo>
                  <a:pt x="6647013" y="1382120"/>
                  <a:pt x="6641179" y="1375290"/>
                  <a:pt x="6641179" y="1367701"/>
                </a:cubicBezTo>
                <a:cubicBezTo>
                  <a:pt x="6641179" y="1359354"/>
                  <a:pt x="6647013" y="1352524"/>
                  <a:pt x="6653576" y="1352524"/>
                </a:cubicBezTo>
                <a:close/>
                <a:moveTo>
                  <a:pt x="7223591" y="1281693"/>
                </a:moveTo>
                <a:cubicBezTo>
                  <a:pt x="7231613" y="1281693"/>
                  <a:pt x="7237447" y="1288256"/>
                  <a:pt x="7237447" y="1295549"/>
                </a:cubicBezTo>
                <a:cubicBezTo>
                  <a:pt x="7237447" y="1302112"/>
                  <a:pt x="7231613" y="1307946"/>
                  <a:pt x="7223591" y="1307946"/>
                </a:cubicBezTo>
                <a:cubicBezTo>
                  <a:pt x="7215569" y="1307946"/>
                  <a:pt x="7211194" y="1302112"/>
                  <a:pt x="7211194" y="1295549"/>
                </a:cubicBezTo>
                <a:cubicBezTo>
                  <a:pt x="7211194" y="1288256"/>
                  <a:pt x="7215569" y="1281693"/>
                  <a:pt x="7223591" y="1281693"/>
                </a:cubicBezTo>
                <a:close/>
                <a:moveTo>
                  <a:pt x="7155152" y="1281693"/>
                </a:moveTo>
                <a:cubicBezTo>
                  <a:pt x="7163714" y="1281693"/>
                  <a:pt x="7169940" y="1288256"/>
                  <a:pt x="7169940" y="1295549"/>
                </a:cubicBezTo>
                <a:cubicBezTo>
                  <a:pt x="7169940" y="1302112"/>
                  <a:pt x="7163714" y="1307946"/>
                  <a:pt x="7155152" y="1307946"/>
                </a:cubicBezTo>
                <a:cubicBezTo>
                  <a:pt x="7146590" y="1307946"/>
                  <a:pt x="7140364" y="1302112"/>
                  <a:pt x="7140364" y="1295549"/>
                </a:cubicBezTo>
                <a:cubicBezTo>
                  <a:pt x="7140364" y="1288256"/>
                  <a:pt x="7146590" y="1281693"/>
                  <a:pt x="7155152" y="1281693"/>
                </a:cubicBezTo>
                <a:close/>
                <a:moveTo>
                  <a:pt x="7084322" y="1281693"/>
                </a:moveTo>
                <a:cubicBezTo>
                  <a:pt x="7092106" y="1281693"/>
                  <a:pt x="7099111" y="1288256"/>
                  <a:pt x="7099111" y="1295549"/>
                </a:cubicBezTo>
                <a:cubicBezTo>
                  <a:pt x="7099111" y="1302112"/>
                  <a:pt x="7092106" y="1307946"/>
                  <a:pt x="7084322" y="1307946"/>
                </a:cubicBezTo>
                <a:cubicBezTo>
                  <a:pt x="7075760" y="1307946"/>
                  <a:pt x="7069533" y="1303571"/>
                  <a:pt x="7069533" y="1295549"/>
                </a:cubicBezTo>
                <a:cubicBezTo>
                  <a:pt x="7069533" y="1288256"/>
                  <a:pt x="7075760" y="1281693"/>
                  <a:pt x="7084322" y="1281693"/>
                </a:cubicBezTo>
                <a:close/>
                <a:moveTo>
                  <a:pt x="7013492" y="1281693"/>
                </a:moveTo>
                <a:cubicBezTo>
                  <a:pt x="7021275" y="1281693"/>
                  <a:pt x="7028280" y="1288256"/>
                  <a:pt x="7028280" y="1295549"/>
                </a:cubicBezTo>
                <a:cubicBezTo>
                  <a:pt x="7028280" y="1303571"/>
                  <a:pt x="7021275" y="1307946"/>
                  <a:pt x="7013492" y="1307946"/>
                </a:cubicBezTo>
                <a:cubicBezTo>
                  <a:pt x="7004930" y="1307946"/>
                  <a:pt x="6998704" y="1303571"/>
                  <a:pt x="6998704" y="1295549"/>
                </a:cubicBezTo>
                <a:cubicBezTo>
                  <a:pt x="6998704" y="1288256"/>
                  <a:pt x="7004930" y="1281693"/>
                  <a:pt x="7013492" y="1281693"/>
                </a:cubicBezTo>
                <a:close/>
                <a:moveTo>
                  <a:pt x="6939085" y="1281693"/>
                </a:moveTo>
                <a:cubicBezTo>
                  <a:pt x="6946378" y="1281693"/>
                  <a:pt x="6950753" y="1288256"/>
                  <a:pt x="6950753" y="1295549"/>
                </a:cubicBezTo>
                <a:cubicBezTo>
                  <a:pt x="6950753" y="1303571"/>
                  <a:pt x="6946378" y="1307946"/>
                  <a:pt x="6939085" y="1307946"/>
                </a:cubicBezTo>
                <a:cubicBezTo>
                  <a:pt x="6931063" y="1307946"/>
                  <a:pt x="6924500" y="1303571"/>
                  <a:pt x="6924500" y="1295549"/>
                </a:cubicBezTo>
                <a:cubicBezTo>
                  <a:pt x="6924500" y="1288256"/>
                  <a:pt x="6931063" y="1281693"/>
                  <a:pt x="6939085" y="1281693"/>
                </a:cubicBezTo>
                <a:close/>
                <a:moveTo>
                  <a:pt x="6867525" y="1281693"/>
                </a:moveTo>
                <a:cubicBezTo>
                  <a:pt x="6874088" y="1281693"/>
                  <a:pt x="6879922" y="1288256"/>
                  <a:pt x="6879922" y="1295549"/>
                </a:cubicBezTo>
                <a:cubicBezTo>
                  <a:pt x="6879922" y="1303571"/>
                  <a:pt x="6874088" y="1307946"/>
                  <a:pt x="6867525" y="1307946"/>
                </a:cubicBezTo>
                <a:cubicBezTo>
                  <a:pt x="6860232" y="1307946"/>
                  <a:pt x="6853669" y="1303571"/>
                  <a:pt x="6853669" y="1295549"/>
                </a:cubicBezTo>
                <a:cubicBezTo>
                  <a:pt x="6853669" y="1288256"/>
                  <a:pt x="6860232" y="1281693"/>
                  <a:pt x="6867525" y="1281693"/>
                </a:cubicBezTo>
                <a:close/>
                <a:moveTo>
                  <a:pt x="6796696" y="1281693"/>
                </a:moveTo>
                <a:cubicBezTo>
                  <a:pt x="6803259" y="1281693"/>
                  <a:pt x="6809093" y="1288256"/>
                  <a:pt x="6809093" y="1295549"/>
                </a:cubicBezTo>
                <a:cubicBezTo>
                  <a:pt x="6809093" y="1303571"/>
                  <a:pt x="6803259" y="1307946"/>
                  <a:pt x="6796696" y="1307946"/>
                </a:cubicBezTo>
                <a:cubicBezTo>
                  <a:pt x="6789403" y="1307946"/>
                  <a:pt x="6782840" y="1303571"/>
                  <a:pt x="6782840" y="1295549"/>
                </a:cubicBezTo>
                <a:cubicBezTo>
                  <a:pt x="6782840" y="1288256"/>
                  <a:pt x="6789403" y="1281693"/>
                  <a:pt x="6796696" y="1281693"/>
                </a:cubicBezTo>
                <a:close/>
                <a:moveTo>
                  <a:pt x="6724405" y="1281693"/>
                </a:moveTo>
                <a:cubicBezTo>
                  <a:pt x="6732427" y="1281693"/>
                  <a:pt x="6738261" y="1288256"/>
                  <a:pt x="6738261" y="1295549"/>
                </a:cubicBezTo>
                <a:cubicBezTo>
                  <a:pt x="6738261" y="1303571"/>
                  <a:pt x="6732427" y="1307946"/>
                  <a:pt x="6724405" y="1307946"/>
                </a:cubicBezTo>
                <a:cubicBezTo>
                  <a:pt x="6718571" y="1307946"/>
                  <a:pt x="6712008" y="1303571"/>
                  <a:pt x="6712008" y="1295549"/>
                </a:cubicBezTo>
                <a:cubicBezTo>
                  <a:pt x="6712008" y="1288256"/>
                  <a:pt x="6718571" y="1281693"/>
                  <a:pt x="6724405" y="1281693"/>
                </a:cubicBezTo>
                <a:close/>
                <a:moveTo>
                  <a:pt x="6653576" y="1281693"/>
                </a:moveTo>
                <a:cubicBezTo>
                  <a:pt x="6660869" y="1281693"/>
                  <a:pt x="6667432" y="1288256"/>
                  <a:pt x="6667432" y="1295549"/>
                </a:cubicBezTo>
                <a:cubicBezTo>
                  <a:pt x="6667432" y="1303571"/>
                  <a:pt x="6660869" y="1307946"/>
                  <a:pt x="6653576" y="1307946"/>
                </a:cubicBezTo>
                <a:cubicBezTo>
                  <a:pt x="6647013" y="1307946"/>
                  <a:pt x="6641179" y="1303571"/>
                  <a:pt x="6641179" y="1295549"/>
                </a:cubicBezTo>
                <a:cubicBezTo>
                  <a:pt x="6641179" y="1288256"/>
                  <a:pt x="6647013" y="1281693"/>
                  <a:pt x="6653576" y="1281693"/>
                </a:cubicBezTo>
                <a:close/>
                <a:moveTo>
                  <a:pt x="6582745" y="1281693"/>
                </a:moveTo>
                <a:cubicBezTo>
                  <a:pt x="6590038" y="1281693"/>
                  <a:pt x="6596601" y="1288256"/>
                  <a:pt x="6596601" y="1295549"/>
                </a:cubicBezTo>
                <a:cubicBezTo>
                  <a:pt x="6596601" y="1303571"/>
                  <a:pt x="6590038" y="1307946"/>
                  <a:pt x="6582745" y="1307946"/>
                </a:cubicBezTo>
                <a:cubicBezTo>
                  <a:pt x="6574723" y="1307946"/>
                  <a:pt x="6570348" y="1303571"/>
                  <a:pt x="6570348" y="1295549"/>
                </a:cubicBezTo>
                <a:cubicBezTo>
                  <a:pt x="6570348" y="1288256"/>
                  <a:pt x="6574723" y="1281693"/>
                  <a:pt x="6582745" y="1281693"/>
                </a:cubicBezTo>
                <a:close/>
                <a:moveTo>
                  <a:pt x="6510933" y="1281693"/>
                </a:moveTo>
                <a:cubicBezTo>
                  <a:pt x="6518717" y="1281693"/>
                  <a:pt x="6525722" y="1288256"/>
                  <a:pt x="6525722" y="1295549"/>
                </a:cubicBezTo>
                <a:cubicBezTo>
                  <a:pt x="6525722" y="1303571"/>
                  <a:pt x="6518717" y="1307946"/>
                  <a:pt x="6510933" y="1307946"/>
                </a:cubicBezTo>
                <a:cubicBezTo>
                  <a:pt x="6502371" y="1307946"/>
                  <a:pt x="6496144" y="1303571"/>
                  <a:pt x="6496144" y="1295549"/>
                </a:cubicBezTo>
                <a:cubicBezTo>
                  <a:pt x="6496144" y="1288256"/>
                  <a:pt x="6502371" y="1281693"/>
                  <a:pt x="6510933" y="1281693"/>
                </a:cubicBezTo>
                <a:close/>
                <a:moveTo>
                  <a:pt x="6440492" y="1281693"/>
                </a:moveTo>
                <a:cubicBezTo>
                  <a:pt x="6448081" y="1281693"/>
                  <a:pt x="6454911" y="1288256"/>
                  <a:pt x="6454911" y="1295549"/>
                </a:cubicBezTo>
                <a:cubicBezTo>
                  <a:pt x="6454911" y="1303571"/>
                  <a:pt x="6448081" y="1307946"/>
                  <a:pt x="6440492" y="1307946"/>
                </a:cubicBezTo>
                <a:cubicBezTo>
                  <a:pt x="6432145" y="1307946"/>
                  <a:pt x="6425315" y="1303571"/>
                  <a:pt x="6425315" y="1295549"/>
                </a:cubicBezTo>
                <a:cubicBezTo>
                  <a:pt x="6425315" y="1288256"/>
                  <a:pt x="6432145" y="1281693"/>
                  <a:pt x="6440492" y="1281693"/>
                </a:cubicBezTo>
                <a:close/>
                <a:moveTo>
                  <a:pt x="6369273" y="1281693"/>
                </a:moveTo>
                <a:cubicBezTo>
                  <a:pt x="6377835" y="1281693"/>
                  <a:pt x="6384062" y="1288698"/>
                  <a:pt x="6384062" y="1296482"/>
                </a:cubicBezTo>
                <a:cubicBezTo>
                  <a:pt x="6384062" y="1305044"/>
                  <a:pt x="6377835" y="1311271"/>
                  <a:pt x="6369273" y="1311271"/>
                </a:cubicBezTo>
                <a:cubicBezTo>
                  <a:pt x="6361489" y="1311271"/>
                  <a:pt x="6354484" y="1305044"/>
                  <a:pt x="6354484" y="1296482"/>
                </a:cubicBezTo>
                <a:cubicBezTo>
                  <a:pt x="6354484" y="1288698"/>
                  <a:pt x="6361489" y="1281693"/>
                  <a:pt x="6369273" y="1281693"/>
                </a:cubicBezTo>
                <a:close/>
                <a:moveTo>
                  <a:pt x="5799257" y="1281693"/>
                </a:moveTo>
                <a:cubicBezTo>
                  <a:pt x="5807819" y="1281693"/>
                  <a:pt x="5814045" y="1288698"/>
                  <a:pt x="5814045" y="1296482"/>
                </a:cubicBezTo>
                <a:cubicBezTo>
                  <a:pt x="5814045" y="1305044"/>
                  <a:pt x="5807819" y="1311271"/>
                  <a:pt x="5799257" y="1311271"/>
                </a:cubicBezTo>
                <a:cubicBezTo>
                  <a:pt x="5791474" y="1311271"/>
                  <a:pt x="5784469" y="1305044"/>
                  <a:pt x="5784469" y="1296482"/>
                </a:cubicBezTo>
                <a:cubicBezTo>
                  <a:pt x="5784469" y="1288698"/>
                  <a:pt x="5791474" y="1281693"/>
                  <a:pt x="5799257" y="1281693"/>
                </a:cubicBezTo>
                <a:close/>
                <a:moveTo>
                  <a:pt x="5724122" y="1281693"/>
                </a:moveTo>
                <a:cubicBezTo>
                  <a:pt x="5732144" y="1281693"/>
                  <a:pt x="5736519" y="1288698"/>
                  <a:pt x="5736519" y="1296482"/>
                </a:cubicBezTo>
                <a:cubicBezTo>
                  <a:pt x="5736519" y="1305044"/>
                  <a:pt x="5732144" y="1311271"/>
                  <a:pt x="5724122" y="1311271"/>
                </a:cubicBezTo>
                <a:cubicBezTo>
                  <a:pt x="5716100" y="1311271"/>
                  <a:pt x="5710266" y="1305044"/>
                  <a:pt x="5710266" y="1296482"/>
                </a:cubicBezTo>
                <a:cubicBezTo>
                  <a:pt x="5710266" y="1288698"/>
                  <a:pt x="5716100" y="1281693"/>
                  <a:pt x="5724122" y="1281693"/>
                </a:cubicBezTo>
                <a:close/>
                <a:moveTo>
                  <a:pt x="5653291" y="1281693"/>
                </a:moveTo>
                <a:cubicBezTo>
                  <a:pt x="5659125" y="1281693"/>
                  <a:pt x="5665688" y="1288698"/>
                  <a:pt x="5665688" y="1296482"/>
                </a:cubicBezTo>
                <a:cubicBezTo>
                  <a:pt x="5665688" y="1305044"/>
                  <a:pt x="5659125" y="1311271"/>
                  <a:pt x="5653291" y="1311271"/>
                </a:cubicBezTo>
                <a:cubicBezTo>
                  <a:pt x="5645269" y="1311271"/>
                  <a:pt x="5639435" y="1305044"/>
                  <a:pt x="5639435" y="1296482"/>
                </a:cubicBezTo>
                <a:cubicBezTo>
                  <a:pt x="5639435" y="1288698"/>
                  <a:pt x="5645269" y="1281693"/>
                  <a:pt x="5653291" y="1281693"/>
                </a:cubicBezTo>
                <a:close/>
                <a:moveTo>
                  <a:pt x="5582461" y="1281693"/>
                </a:moveTo>
                <a:cubicBezTo>
                  <a:pt x="5588295" y="1281693"/>
                  <a:pt x="5594858" y="1288698"/>
                  <a:pt x="5594858" y="1296482"/>
                </a:cubicBezTo>
                <a:cubicBezTo>
                  <a:pt x="5594858" y="1305044"/>
                  <a:pt x="5588295" y="1311271"/>
                  <a:pt x="5582461" y="1311271"/>
                </a:cubicBezTo>
                <a:cubicBezTo>
                  <a:pt x="5574439" y="1311271"/>
                  <a:pt x="5568605" y="1305044"/>
                  <a:pt x="5568605" y="1296482"/>
                </a:cubicBezTo>
                <a:cubicBezTo>
                  <a:pt x="5568605" y="1288698"/>
                  <a:pt x="5574439" y="1281693"/>
                  <a:pt x="5582461" y="1281693"/>
                </a:cubicBezTo>
                <a:close/>
                <a:moveTo>
                  <a:pt x="5510171" y="1281693"/>
                </a:moveTo>
                <a:cubicBezTo>
                  <a:pt x="5517464" y="1281693"/>
                  <a:pt x="5524027" y="1288698"/>
                  <a:pt x="5524027" y="1296482"/>
                </a:cubicBezTo>
                <a:cubicBezTo>
                  <a:pt x="5524027" y="1305044"/>
                  <a:pt x="5517464" y="1311271"/>
                  <a:pt x="5510171" y="1311271"/>
                </a:cubicBezTo>
                <a:cubicBezTo>
                  <a:pt x="5503608" y="1311271"/>
                  <a:pt x="5497774" y="1305044"/>
                  <a:pt x="5497774" y="1296482"/>
                </a:cubicBezTo>
                <a:cubicBezTo>
                  <a:pt x="5497774" y="1288698"/>
                  <a:pt x="5503608" y="1281693"/>
                  <a:pt x="5510171" y="1281693"/>
                </a:cubicBezTo>
                <a:close/>
                <a:moveTo>
                  <a:pt x="5438937" y="1281693"/>
                </a:moveTo>
                <a:cubicBezTo>
                  <a:pt x="5447182" y="1281693"/>
                  <a:pt x="5453178" y="1288698"/>
                  <a:pt x="5453178" y="1296482"/>
                </a:cubicBezTo>
                <a:cubicBezTo>
                  <a:pt x="5453178" y="1305044"/>
                  <a:pt x="5447182" y="1311271"/>
                  <a:pt x="5438937" y="1311271"/>
                </a:cubicBezTo>
                <a:cubicBezTo>
                  <a:pt x="5432941" y="1311271"/>
                  <a:pt x="5426945" y="1305044"/>
                  <a:pt x="5426945" y="1296482"/>
                </a:cubicBezTo>
                <a:cubicBezTo>
                  <a:pt x="5426945" y="1288698"/>
                  <a:pt x="5432941" y="1281693"/>
                  <a:pt x="5438937" y="1281693"/>
                </a:cubicBezTo>
                <a:close/>
                <a:moveTo>
                  <a:pt x="5368510" y="1281693"/>
                </a:moveTo>
                <a:cubicBezTo>
                  <a:pt x="5376532" y="1281693"/>
                  <a:pt x="5382366" y="1288698"/>
                  <a:pt x="5382366" y="1296482"/>
                </a:cubicBezTo>
                <a:cubicBezTo>
                  <a:pt x="5382366" y="1305044"/>
                  <a:pt x="5376532" y="1311271"/>
                  <a:pt x="5368510" y="1311271"/>
                </a:cubicBezTo>
                <a:cubicBezTo>
                  <a:pt x="5361218" y="1311271"/>
                  <a:pt x="5356113" y="1305044"/>
                  <a:pt x="5356113" y="1296482"/>
                </a:cubicBezTo>
                <a:cubicBezTo>
                  <a:pt x="5356113" y="1288698"/>
                  <a:pt x="5361218" y="1281693"/>
                  <a:pt x="5368510" y="1281693"/>
                </a:cubicBezTo>
                <a:close/>
                <a:moveTo>
                  <a:pt x="5296699" y="1281693"/>
                </a:moveTo>
                <a:cubicBezTo>
                  <a:pt x="5305261" y="1281693"/>
                  <a:pt x="5311488" y="1288698"/>
                  <a:pt x="5311488" y="1296482"/>
                </a:cubicBezTo>
                <a:cubicBezTo>
                  <a:pt x="5311488" y="1305044"/>
                  <a:pt x="5305261" y="1311271"/>
                  <a:pt x="5296699" y="1311271"/>
                </a:cubicBezTo>
                <a:cubicBezTo>
                  <a:pt x="5288915" y="1311271"/>
                  <a:pt x="5281910" y="1305044"/>
                  <a:pt x="5281910" y="1296482"/>
                </a:cubicBezTo>
                <a:cubicBezTo>
                  <a:pt x="5281910" y="1288698"/>
                  <a:pt x="5288915" y="1281693"/>
                  <a:pt x="5296699" y="1281693"/>
                </a:cubicBezTo>
                <a:close/>
                <a:moveTo>
                  <a:pt x="5225869" y="1281693"/>
                </a:moveTo>
                <a:cubicBezTo>
                  <a:pt x="5234431" y="1281693"/>
                  <a:pt x="5240657" y="1288698"/>
                  <a:pt x="5240657" y="1296482"/>
                </a:cubicBezTo>
                <a:cubicBezTo>
                  <a:pt x="5240657" y="1305044"/>
                  <a:pt x="5234431" y="1311271"/>
                  <a:pt x="5225869" y="1311271"/>
                </a:cubicBezTo>
                <a:cubicBezTo>
                  <a:pt x="5217307" y="1311271"/>
                  <a:pt x="5211081" y="1305044"/>
                  <a:pt x="5211081" y="1296482"/>
                </a:cubicBezTo>
                <a:cubicBezTo>
                  <a:pt x="5211081" y="1288698"/>
                  <a:pt x="5217307" y="1281693"/>
                  <a:pt x="5225869" y="1281693"/>
                </a:cubicBezTo>
                <a:close/>
                <a:moveTo>
                  <a:pt x="5154105" y="1281693"/>
                </a:moveTo>
                <a:cubicBezTo>
                  <a:pt x="5162127" y="1281693"/>
                  <a:pt x="5166502" y="1288698"/>
                  <a:pt x="5166502" y="1296482"/>
                </a:cubicBezTo>
                <a:cubicBezTo>
                  <a:pt x="5166502" y="1305044"/>
                  <a:pt x="5162127" y="1311271"/>
                  <a:pt x="5154105" y="1311271"/>
                </a:cubicBezTo>
                <a:cubicBezTo>
                  <a:pt x="5146083" y="1311271"/>
                  <a:pt x="5140249" y="1305044"/>
                  <a:pt x="5140249" y="1296482"/>
                </a:cubicBezTo>
                <a:cubicBezTo>
                  <a:pt x="5140249" y="1288698"/>
                  <a:pt x="5146083" y="1281693"/>
                  <a:pt x="5154105" y="1281693"/>
                </a:cubicBezTo>
                <a:close/>
                <a:moveTo>
                  <a:pt x="5083276" y="1281693"/>
                </a:moveTo>
                <a:cubicBezTo>
                  <a:pt x="5089110" y="1281693"/>
                  <a:pt x="5095673" y="1288698"/>
                  <a:pt x="5095673" y="1296482"/>
                </a:cubicBezTo>
                <a:cubicBezTo>
                  <a:pt x="5095673" y="1305044"/>
                  <a:pt x="5089110" y="1311271"/>
                  <a:pt x="5083276" y="1311271"/>
                </a:cubicBezTo>
                <a:cubicBezTo>
                  <a:pt x="5075254" y="1311271"/>
                  <a:pt x="5069420" y="1305044"/>
                  <a:pt x="5069420" y="1296482"/>
                </a:cubicBezTo>
                <a:cubicBezTo>
                  <a:pt x="5069420" y="1288698"/>
                  <a:pt x="5075254" y="1281693"/>
                  <a:pt x="5083276" y="1281693"/>
                </a:cubicBezTo>
                <a:close/>
                <a:moveTo>
                  <a:pt x="5012445" y="1281693"/>
                </a:moveTo>
                <a:cubicBezTo>
                  <a:pt x="5018279" y="1281693"/>
                  <a:pt x="5024842" y="1288698"/>
                  <a:pt x="5024842" y="1296482"/>
                </a:cubicBezTo>
                <a:cubicBezTo>
                  <a:pt x="5024842" y="1305044"/>
                  <a:pt x="5018279" y="1311271"/>
                  <a:pt x="5012445" y="1311271"/>
                </a:cubicBezTo>
                <a:cubicBezTo>
                  <a:pt x="5004423" y="1311271"/>
                  <a:pt x="4998589" y="1305044"/>
                  <a:pt x="4998589" y="1296482"/>
                </a:cubicBezTo>
                <a:cubicBezTo>
                  <a:pt x="4998589" y="1288698"/>
                  <a:pt x="5004423" y="1281693"/>
                  <a:pt x="5012445" y="1281693"/>
                </a:cubicBezTo>
                <a:close/>
                <a:moveTo>
                  <a:pt x="4940157" y="1281693"/>
                </a:moveTo>
                <a:cubicBezTo>
                  <a:pt x="4948179" y="1281693"/>
                  <a:pt x="4954013" y="1288698"/>
                  <a:pt x="4954013" y="1296482"/>
                </a:cubicBezTo>
                <a:cubicBezTo>
                  <a:pt x="4954013" y="1305044"/>
                  <a:pt x="4948179" y="1311271"/>
                  <a:pt x="4940157" y="1311271"/>
                </a:cubicBezTo>
                <a:cubicBezTo>
                  <a:pt x="4934323" y="1311271"/>
                  <a:pt x="4927760" y="1305044"/>
                  <a:pt x="4927760" y="1296482"/>
                </a:cubicBezTo>
                <a:cubicBezTo>
                  <a:pt x="4927760" y="1288698"/>
                  <a:pt x="4934323" y="1281693"/>
                  <a:pt x="4940157" y="1281693"/>
                </a:cubicBezTo>
                <a:close/>
                <a:moveTo>
                  <a:pt x="4865953" y="1281693"/>
                </a:moveTo>
                <a:cubicBezTo>
                  <a:pt x="4873975" y="1281693"/>
                  <a:pt x="4879809" y="1288698"/>
                  <a:pt x="4879809" y="1296482"/>
                </a:cubicBezTo>
                <a:cubicBezTo>
                  <a:pt x="4879809" y="1305044"/>
                  <a:pt x="4873975" y="1311271"/>
                  <a:pt x="4865953" y="1311271"/>
                </a:cubicBezTo>
                <a:cubicBezTo>
                  <a:pt x="4860119" y="1311271"/>
                  <a:pt x="4853556" y="1305044"/>
                  <a:pt x="4853556" y="1296482"/>
                </a:cubicBezTo>
                <a:cubicBezTo>
                  <a:pt x="4853556" y="1288698"/>
                  <a:pt x="4860119" y="1281693"/>
                  <a:pt x="4865953" y="1281693"/>
                </a:cubicBezTo>
                <a:close/>
                <a:moveTo>
                  <a:pt x="4795122" y="1281693"/>
                </a:moveTo>
                <a:cubicBezTo>
                  <a:pt x="4803144" y="1281693"/>
                  <a:pt x="4808978" y="1288698"/>
                  <a:pt x="4808978" y="1296482"/>
                </a:cubicBezTo>
                <a:cubicBezTo>
                  <a:pt x="4808978" y="1305044"/>
                  <a:pt x="4803144" y="1311271"/>
                  <a:pt x="4795122" y="1311271"/>
                </a:cubicBezTo>
                <a:cubicBezTo>
                  <a:pt x="4787830" y="1311271"/>
                  <a:pt x="4782725" y="1305044"/>
                  <a:pt x="4782725" y="1296482"/>
                </a:cubicBezTo>
                <a:cubicBezTo>
                  <a:pt x="4782725" y="1288698"/>
                  <a:pt x="4787830" y="1281693"/>
                  <a:pt x="4795122" y="1281693"/>
                </a:cubicBezTo>
                <a:close/>
                <a:moveTo>
                  <a:pt x="4726684" y="1281693"/>
                </a:moveTo>
                <a:cubicBezTo>
                  <a:pt x="4735246" y="1281693"/>
                  <a:pt x="4741472" y="1288698"/>
                  <a:pt x="4741472" y="1296482"/>
                </a:cubicBezTo>
                <a:cubicBezTo>
                  <a:pt x="4741472" y="1305044"/>
                  <a:pt x="4735246" y="1311271"/>
                  <a:pt x="4726684" y="1311271"/>
                </a:cubicBezTo>
                <a:cubicBezTo>
                  <a:pt x="4718122" y="1311271"/>
                  <a:pt x="4711896" y="1305044"/>
                  <a:pt x="4711896" y="1296482"/>
                </a:cubicBezTo>
                <a:cubicBezTo>
                  <a:pt x="4711896" y="1288698"/>
                  <a:pt x="4718122" y="1281693"/>
                  <a:pt x="4726684" y="1281693"/>
                </a:cubicBezTo>
                <a:close/>
                <a:moveTo>
                  <a:pt x="4655853" y="1281693"/>
                </a:moveTo>
                <a:cubicBezTo>
                  <a:pt x="4663637" y="1281693"/>
                  <a:pt x="4670642" y="1286798"/>
                  <a:pt x="4670642" y="1294090"/>
                </a:cubicBezTo>
                <a:cubicBezTo>
                  <a:pt x="4670642" y="1302112"/>
                  <a:pt x="4663637" y="1307946"/>
                  <a:pt x="4655853" y="1307946"/>
                </a:cubicBezTo>
                <a:cubicBezTo>
                  <a:pt x="4647291" y="1307946"/>
                  <a:pt x="4641064" y="1302112"/>
                  <a:pt x="4641064" y="1294090"/>
                </a:cubicBezTo>
                <a:cubicBezTo>
                  <a:pt x="4641064" y="1286798"/>
                  <a:pt x="4647291" y="1281693"/>
                  <a:pt x="4655853" y="1281693"/>
                </a:cubicBezTo>
                <a:close/>
                <a:moveTo>
                  <a:pt x="4585023" y="1281693"/>
                </a:moveTo>
                <a:cubicBezTo>
                  <a:pt x="4592806" y="1281693"/>
                  <a:pt x="4599811" y="1286798"/>
                  <a:pt x="4599811" y="1294090"/>
                </a:cubicBezTo>
                <a:cubicBezTo>
                  <a:pt x="4599811" y="1302112"/>
                  <a:pt x="4592806" y="1307946"/>
                  <a:pt x="4585023" y="1307946"/>
                </a:cubicBezTo>
                <a:cubicBezTo>
                  <a:pt x="4576461" y="1307946"/>
                  <a:pt x="4570235" y="1302112"/>
                  <a:pt x="4570235" y="1294090"/>
                </a:cubicBezTo>
                <a:cubicBezTo>
                  <a:pt x="4570235" y="1286798"/>
                  <a:pt x="4576461" y="1281693"/>
                  <a:pt x="4585023" y="1281693"/>
                </a:cubicBezTo>
                <a:close/>
                <a:moveTo>
                  <a:pt x="226355" y="1281693"/>
                </a:moveTo>
                <a:cubicBezTo>
                  <a:pt x="232189" y="1281693"/>
                  <a:pt x="238753" y="1288523"/>
                  <a:pt x="238753" y="1296871"/>
                </a:cubicBezTo>
                <a:cubicBezTo>
                  <a:pt x="238753" y="1304461"/>
                  <a:pt x="232189" y="1311291"/>
                  <a:pt x="226355" y="1311291"/>
                </a:cubicBezTo>
                <a:cubicBezTo>
                  <a:pt x="218333" y="1311291"/>
                  <a:pt x="212499" y="1304461"/>
                  <a:pt x="212499" y="1296871"/>
                </a:cubicBezTo>
                <a:cubicBezTo>
                  <a:pt x="212499" y="1288523"/>
                  <a:pt x="218333" y="1281693"/>
                  <a:pt x="226355" y="1281693"/>
                </a:cubicBezTo>
                <a:close/>
                <a:moveTo>
                  <a:pt x="155522" y="1281693"/>
                </a:moveTo>
                <a:cubicBezTo>
                  <a:pt x="161356" y="1281693"/>
                  <a:pt x="167919" y="1288523"/>
                  <a:pt x="167919" y="1296871"/>
                </a:cubicBezTo>
                <a:cubicBezTo>
                  <a:pt x="167919" y="1304461"/>
                  <a:pt x="161356" y="1311291"/>
                  <a:pt x="155522" y="1311291"/>
                </a:cubicBezTo>
                <a:cubicBezTo>
                  <a:pt x="147500" y="1311291"/>
                  <a:pt x="141666" y="1304461"/>
                  <a:pt x="141666" y="1296871"/>
                </a:cubicBezTo>
                <a:cubicBezTo>
                  <a:pt x="141666" y="1288523"/>
                  <a:pt x="147500" y="1281693"/>
                  <a:pt x="155522" y="1281693"/>
                </a:cubicBezTo>
                <a:close/>
                <a:moveTo>
                  <a:pt x="83234" y="1281693"/>
                </a:moveTo>
                <a:cubicBezTo>
                  <a:pt x="90526" y="1281693"/>
                  <a:pt x="97090" y="1288523"/>
                  <a:pt x="97090" y="1296871"/>
                </a:cubicBezTo>
                <a:cubicBezTo>
                  <a:pt x="97090" y="1304461"/>
                  <a:pt x="90526" y="1311291"/>
                  <a:pt x="83234" y="1311291"/>
                </a:cubicBezTo>
                <a:cubicBezTo>
                  <a:pt x="76670" y="1311291"/>
                  <a:pt x="70836" y="1304461"/>
                  <a:pt x="70836" y="1296871"/>
                </a:cubicBezTo>
                <a:cubicBezTo>
                  <a:pt x="70836" y="1288523"/>
                  <a:pt x="76670" y="1281693"/>
                  <a:pt x="83234" y="1281693"/>
                </a:cubicBezTo>
                <a:close/>
                <a:moveTo>
                  <a:pt x="11998" y="1281693"/>
                </a:moveTo>
                <a:cubicBezTo>
                  <a:pt x="20243" y="1281693"/>
                  <a:pt x="26239" y="1288523"/>
                  <a:pt x="26239" y="1296871"/>
                </a:cubicBezTo>
                <a:cubicBezTo>
                  <a:pt x="26239" y="1304461"/>
                  <a:pt x="20243" y="1311291"/>
                  <a:pt x="11998" y="1311291"/>
                </a:cubicBezTo>
                <a:cubicBezTo>
                  <a:pt x="6002" y="1311291"/>
                  <a:pt x="5" y="1304461"/>
                  <a:pt x="5" y="1296871"/>
                </a:cubicBezTo>
                <a:cubicBezTo>
                  <a:pt x="5" y="1288523"/>
                  <a:pt x="4503" y="1281693"/>
                  <a:pt x="11998" y="1281693"/>
                </a:cubicBezTo>
                <a:close/>
                <a:moveTo>
                  <a:pt x="7084322" y="1210863"/>
                </a:moveTo>
                <a:cubicBezTo>
                  <a:pt x="7092106" y="1210863"/>
                  <a:pt x="7099111" y="1217426"/>
                  <a:pt x="7099111" y="1224719"/>
                </a:cubicBezTo>
                <a:cubicBezTo>
                  <a:pt x="7099111" y="1231282"/>
                  <a:pt x="7092106" y="1237116"/>
                  <a:pt x="7084322" y="1237116"/>
                </a:cubicBezTo>
                <a:cubicBezTo>
                  <a:pt x="7075760" y="1237116"/>
                  <a:pt x="7069533" y="1231282"/>
                  <a:pt x="7069533" y="1224719"/>
                </a:cubicBezTo>
                <a:cubicBezTo>
                  <a:pt x="7069533" y="1217426"/>
                  <a:pt x="7075760" y="1210863"/>
                  <a:pt x="7084322" y="1210863"/>
                </a:cubicBezTo>
                <a:close/>
                <a:moveTo>
                  <a:pt x="7013492" y="1210863"/>
                </a:moveTo>
                <a:cubicBezTo>
                  <a:pt x="7021275" y="1210863"/>
                  <a:pt x="7028280" y="1217426"/>
                  <a:pt x="7028280" y="1224719"/>
                </a:cubicBezTo>
                <a:cubicBezTo>
                  <a:pt x="7028280" y="1231282"/>
                  <a:pt x="7021275" y="1237116"/>
                  <a:pt x="7013492" y="1237116"/>
                </a:cubicBezTo>
                <a:cubicBezTo>
                  <a:pt x="7004930" y="1237116"/>
                  <a:pt x="6998704" y="1231282"/>
                  <a:pt x="6998704" y="1224719"/>
                </a:cubicBezTo>
                <a:cubicBezTo>
                  <a:pt x="6998704" y="1217426"/>
                  <a:pt x="7004930" y="1210863"/>
                  <a:pt x="7013492" y="1210863"/>
                </a:cubicBezTo>
                <a:close/>
                <a:moveTo>
                  <a:pt x="6939085" y="1210863"/>
                </a:moveTo>
                <a:cubicBezTo>
                  <a:pt x="6946378" y="1210863"/>
                  <a:pt x="6950753" y="1217426"/>
                  <a:pt x="6950753" y="1224719"/>
                </a:cubicBezTo>
                <a:cubicBezTo>
                  <a:pt x="6950753" y="1231282"/>
                  <a:pt x="6946378" y="1237116"/>
                  <a:pt x="6939085" y="1237116"/>
                </a:cubicBezTo>
                <a:cubicBezTo>
                  <a:pt x="6931063" y="1237116"/>
                  <a:pt x="6924500" y="1231282"/>
                  <a:pt x="6924500" y="1224719"/>
                </a:cubicBezTo>
                <a:cubicBezTo>
                  <a:pt x="6924500" y="1217426"/>
                  <a:pt x="6931063" y="1210863"/>
                  <a:pt x="6939085" y="1210863"/>
                </a:cubicBezTo>
                <a:close/>
                <a:moveTo>
                  <a:pt x="6867525" y="1210863"/>
                </a:moveTo>
                <a:cubicBezTo>
                  <a:pt x="6874088" y="1210863"/>
                  <a:pt x="6879922" y="1217426"/>
                  <a:pt x="6879922" y="1224719"/>
                </a:cubicBezTo>
                <a:cubicBezTo>
                  <a:pt x="6879922" y="1231282"/>
                  <a:pt x="6874088" y="1237116"/>
                  <a:pt x="6867525" y="1237116"/>
                </a:cubicBezTo>
                <a:cubicBezTo>
                  <a:pt x="6860232" y="1237116"/>
                  <a:pt x="6853669" y="1231282"/>
                  <a:pt x="6853669" y="1224719"/>
                </a:cubicBezTo>
                <a:cubicBezTo>
                  <a:pt x="6853669" y="1217426"/>
                  <a:pt x="6860232" y="1210863"/>
                  <a:pt x="6867525" y="1210863"/>
                </a:cubicBezTo>
                <a:close/>
                <a:moveTo>
                  <a:pt x="6796696" y="1210863"/>
                </a:moveTo>
                <a:cubicBezTo>
                  <a:pt x="6803259" y="1210863"/>
                  <a:pt x="6809093" y="1217426"/>
                  <a:pt x="6809093" y="1224719"/>
                </a:cubicBezTo>
                <a:cubicBezTo>
                  <a:pt x="6809093" y="1231282"/>
                  <a:pt x="6803259" y="1237116"/>
                  <a:pt x="6796696" y="1237116"/>
                </a:cubicBezTo>
                <a:cubicBezTo>
                  <a:pt x="6789403" y="1237116"/>
                  <a:pt x="6782840" y="1231282"/>
                  <a:pt x="6782840" y="1224719"/>
                </a:cubicBezTo>
                <a:cubicBezTo>
                  <a:pt x="6782840" y="1217426"/>
                  <a:pt x="6789403" y="1210863"/>
                  <a:pt x="6796696" y="1210863"/>
                </a:cubicBezTo>
                <a:close/>
                <a:moveTo>
                  <a:pt x="6724405" y="1210863"/>
                </a:moveTo>
                <a:cubicBezTo>
                  <a:pt x="6732427" y="1210863"/>
                  <a:pt x="6738261" y="1217426"/>
                  <a:pt x="6738261" y="1224719"/>
                </a:cubicBezTo>
                <a:cubicBezTo>
                  <a:pt x="6738261" y="1231282"/>
                  <a:pt x="6732427" y="1237116"/>
                  <a:pt x="6724405" y="1237116"/>
                </a:cubicBezTo>
                <a:cubicBezTo>
                  <a:pt x="6718571" y="1237116"/>
                  <a:pt x="6712008" y="1231282"/>
                  <a:pt x="6712008" y="1224719"/>
                </a:cubicBezTo>
                <a:cubicBezTo>
                  <a:pt x="6712008" y="1217426"/>
                  <a:pt x="6718571" y="1210863"/>
                  <a:pt x="6724405" y="1210863"/>
                </a:cubicBezTo>
                <a:close/>
                <a:moveTo>
                  <a:pt x="6653576" y="1210863"/>
                </a:moveTo>
                <a:cubicBezTo>
                  <a:pt x="6660869" y="1210863"/>
                  <a:pt x="6667432" y="1217426"/>
                  <a:pt x="6667432" y="1224719"/>
                </a:cubicBezTo>
                <a:cubicBezTo>
                  <a:pt x="6667432" y="1231282"/>
                  <a:pt x="6660869" y="1237116"/>
                  <a:pt x="6653576" y="1237116"/>
                </a:cubicBezTo>
                <a:cubicBezTo>
                  <a:pt x="6647013" y="1237116"/>
                  <a:pt x="6641179" y="1231282"/>
                  <a:pt x="6641179" y="1224719"/>
                </a:cubicBezTo>
                <a:cubicBezTo>
                  <a:pt x="6641179" y="1217426"/>
                  <a:pt x="6647013" y="1210863"/>
                  <a:pt x="6653576" y="1210863"/>
                </a:cubicBezTo>
                <a:close/>
                <a:moveTo>
                  <a:pt x="6582745" y="1210863"/>
                </a:moveTo>
                <a:cubicBezTo>
                  <a:pt x="6590038" y="1210863"/>
                  <a:pt x="6596601" y="1217426"/>
                  <a:pt x="6596601" y="1224719"/>
                </a:cubicBezTo>
                <a:cubicBezTo>
                  <a:pt x="6596601" y="1231282"/>
                  <a:pt x="6590038" y="1237116"/>
                  <a:pt x="6582745" y="1237116"/>
                </a:cubicBezTo>
                <a:cubicBezTo>
                  <a:pt x="6574723" y="1237116"/>
                  <a:pt x="6570348" y="1231282"/>
                  <a:pt x="6570348" y="1224719"/>
                </a:cubicBezTo>
                <a:cubicBezTo>
                  <a:pt x="6570348" y="1217426"/>
                  <a:pt x="6574723" y="1210863"/>
                  <a:pt x="6582745" y="1210863"/>
                </a:cubicBezTo>
                <a:close/>
                <a:moveTo>
                  <a:pt x="6510933" y="1210863"/>
                </a:moveTo>
                <a:cubicBezTo>
                  <a:pt x="6518717" y="1210863"/>
                  <a:pt x="6525722" y="1217426"/>
                  <a:pt x="6525722" y="1224719"/>
                </a:cubicBezTo>
                <a:cubicBezTo>
                  <a:pt x="6525722" y="1231282"/>
                  <a:pt x="6518717" y="1237116"/>
                  <a:pt x="6510933" y="1237116"/>
                </a:cubicBezTo>
                <a:cubicBezTo>
                  <a:pt x="6502371" y="1237116"/>
                  <a:pt x="6496144" y="1231282"/>
                  <a:pt x="6496144" y="1224719"/>
                </a:cubicBezTo>
                <a:cubicBezTo>
                  <a:pt x="6496144" y="1217426"/>
                  <a:pt x="6502371" y="1210863"/>
                  <a:pt x="6510933" y="1210863"/>
                </a:cubicBezTo>
                <a:close/>
                <a:moveTo>
                  <a:pt x="6440492" y="1210863"/>
                </a:moveTo>
                <a:cubicBezTo>
                  <a:pt x="6448081" y="1210863"/>
                  <a:pt x="6454911" y="1217426"/>
                  <a:pt x="6454911" y="1224719"/>
                </a:cubicBezTo>
                <a:cubicBezTo>
                  <a:pt x="6454911" y="1231282"/>
                  <a:pt x="6448081" y="1237116"/>
                  <a:pt x="6440492" y="1237116"/>
                </a:cubicBezTo>
                <a:cubicBezTo>
                  <a:pt x="6432145" y="1237116"/>
                  <a:pt x="6425315" y="1232741"/>
                  <a:pt x="6425315" y="1224719"/>
                </a:cubicBezTo>
                <a:cubicBezTo>
                  <a:pt x="6425315" y="1217426"/>
                  <a:pt x="6432145" y="1210863"/>
                  <a:pt x="6440492" y="1210863"/>
                </a:cubicBezTo>
                <a:close/>
                <a:moveTo>
                  <a:pt x="6368340" y="1210863"/>
                </a:moveTo>
                <a:cubicBezTo>
                  <a:pt x="6376362" y="1210863"/>
                  <a:pt x="6380737" y="1217426"/>
                  <a:pt x="6380737" y="1224719"/>
                </a:cubicBezTo>
                <a:cubicBezTo>
                  <a:pt x="6380737" y="1232741"/>
                  <a:pt x="6376362" y="1237116"/>
                  <a:pt x="6368340" y="1237116"/>
                </a:cubicBezTo>
                <a:cubicBezTo>
                  <a:pt x="6361047" y="1237116"/>
                  <a:pt x="6354484" y="1232741"/>
                  <a:pt x="6354484" y="1224719"/>
                </a:cubicBezTo>
                <a:cubicBezTo>
                  <a:pt x="6354484" y="1217426"/>
                  <a:pt x="6361047" y="1210863"/>
                  <a:pt x="6368340" y="1210863"/>
                </a:cubicBezTo>
                <a:close/>
                <a:moveTo>
                  <a:pt x="6297511" y="1210863"/>
                </a:moveTo>
                <a:cubicBezTo>
                  <a:pt x="6304074" y="1210863"/>
                  <a:pt x="6309908" y="1217426"/>
                  <a:pt x="6309908" y="1224719"/>
                </a:cubicBezTo>
                <a:cubicBezTo>
                  <a:pt x="6309908" y="1232741"/>
                  <a:pt x="6304074" y="1237116"/>
                  <a:pt x="6297511" y="1237116"/>
                </a:cubicBezTo>
                <a:cubicBezTo>
                  <a:pt x="6290218" y="1237116"/>
                  <a:pt x="6283655" y="1232741"/>
                  <a:pt x="6283655" y="1224719"/>
                </a:cubicBezTo>
                <a:cubicBezTo>
                  <a:pt x="6283655" y="1217426"/>
                  <a:pt x="6290218" y="1210863"/>
                  <a:pt x="6297511" y="1210863"/>
                </a:cubicBezTo>
                <a:close/>
                <a:moveTo>
                  <a:pt x="6226679" y="1210863"/>
                </a:moveTo>
                <a:cubicBezTo>
                  <a:pt x="6233242" y="1210863"/>
                  <a:pt x="6239076" y="1217426"/>
                  <a:pt x="6239076" y="1224719"/>
                </a:cubicBezTo>
                <a:cubicBezTo>
                  <a:pt x="6239076" y="1232741"/>
                  <a:pt x="6233242" y="1237116"/>
                  <a:pt x="6226679" y="1237116"/>
                </a:cubicBezTo>
                <a:cubicBezTo>
                  <a:pt x="6219386" y="1237116"/>
                  <a:pt x="6212823" y="1232741"/>
                  <a:pt x="6212823" y="1224719"/>
                </a:cubicBezTo>
                <a:cubicBezTo>
                  <a:pt x="6212823" y="1217426"/>
                  <a:pt x="6219386" y="1210863"/>
                  <a:pt x="6226679" y="1210863"/>
                </a:cubicBezTo>
                <a:close/>
                <a:moveTo>
                  <a:pt x="6154391" y="1210863"/>
                </a:moveTo>
                <a:cubicBezTo>
                  <a:pt x="6161684" y="1210863"/>
                  <a:pt x="6168247" y="1217426"/>
                  <a:pt x="6168247" y="1224719"/>
                </a:cubicBezTo>
                <a:cubicBezTo>
                  <a:pt x="6168247" y="1232741"/>
                  <a:pt x="6161684" y="1237116"/>
                  <a:pt x="6154391" y="1237116"/>
                </a:cubicBezTo>
                <a:cubicBezTo>
                  <a:pt x="6147828" y="1237116"/>
                  <a:pt x="6141994" y="1232741"/>
                  <a:pt x="6141994" y="1224719"/>
                </a:cubicBezTo>
                <a:cubicBezTo>
                  <a:pt x="6141994" y="1217426"/>
                  <a:pt x="6147828" y="1210863"/>
                  <a:pt x="6154391" y="1210863"/>
                </a:cubicBezTo>
                <a:close/>
                <a:moveTo>
                  <a:pt x="6083559" y="1210863"/>
                </a:moveTo>
                <a:cubicBezTo>
                  <a:pt x="6090852" y="1210863"/>
                  <a:pt x="6097415" y="1217426"/>
                  <a:pt x="6097415" y="1224719"/>
                </a:cubicBezTo>
                <a:cubicBezTo>
                  <a:pt x="6097415" y="1232741"/>
                  <a:pt x="6090852" y="1237116"/>
                  <a:pt x="6083559" y="1237116"/>
                </a:cubicBezTo>
                <a:cubicBezTo>
                  <a:pt x="6076996" y="1237116"/>
                  <a:pt x="6071162" y="1232741"/>
                  <a:pt x="6071162" y="1224719"/>
                </a:cubicBezTo>
                <a:cubicBezTo>
                  <a:pt x="6071162" y="1217426"/>
                  <a:pt x="6076996" y="1210863"/>
                  <a:pt x="6083559" y="1210863"/>
                </a:cubicBezTo>
                <a:close/>
                <a:moveTo>
                  <a:pt x="6009356" y="1210863"/>
                </a:moveTo>
                <a:cubicBezTo>
                  <a:pt x="6016649" y="1210863"/>
                  <a:pt x="6023212" y="1217426"/>
                  <a:pt x="6023212" y="1224719"/>
                </a:cubicBezTo>
                <a:cubicBezTo>
                  <a:pt x="6023212" y="1232741"/>
                  <a:pt x="6016649" y="1237116"/>
                  <a:pt x="6009356" y="1237116"/>
                </a:cubicBezTo>
                <a:cubicBezTo>
                  <a:pt x="6001334" y="1237116"/>
                  <a:pt x="5996959" y="1232741"/>
                  <a:pt x="5996959" y="1224719"/>
                </a:cubicBezTo>
                <a:cubicBezTo>
                  <a:pt x="5996959" y="1217426"/>
                  <a:pt x="6001334" y="1210863"/>
                  <a:pt x="6009356" y="1210863"/>
                </a:cubicBezTo>
                <a:close/>
                <a:moveTo>
                  <a:pt x="5940548" y="1210863"/>
                </a:moveTo>
                <a:cubicBezTo>
                  <a:pt x="5948896" y="1210863"/>
                  <a:pt x="5955726" y="1217426"/>
                  <a:pt x="5955726" y="1224719"/>
                </a:cubicBezTo>
                <a:cubicBezTo>
                  <a:pt x="5955726" y="1232741"/>
                  <a:pt x="5948896" y="1237116"/>
                  <a:pt x="5940548" y="1237116"/>
                </a:cubicBezTo>
                <a:cubicBezTo>
                  <a:pt x="5932960" y="1237116"/>
                  <a:pt x="5926130" y="1232741"/>
                  <a:pt x="5926130" y="1224719"/>
                </a:cubicBezTo>
                <a:cubicBezTo>
                  <a:pt x="5926130" y="1217426"/>
                  <a:pt x="5932960" y="1210863"/>
                  <a:pt x="5940548" y="1210863"/>
                </a:cubicBezTo>
                <a:close/>
                <a:moveTo>
                  <a:pt x="5870088" y="1210863"/>
                </a:moveTo>
                <a:cubicBezTo>
                  <a:pt x="5878650" y="1210863"/>
                  <a:pt x="5884877" y="1217426"/>
                  <a:pt x="5884877" y="1224719"/>
                </a:cubicBezTo>
                <a:cubicBezTo>
                  <a:pt x="5884877" y="1232741"/>
                  <a:pt x="5878650" y="1237116"/>
                  <a:pt x="5870088" y="1237116"/>
                </a:cubicBezTo>
                <a:cubicBezTo>
                  <a:pt x="5862304" y="1237116"/>
                  <a:pt x="5855299" y="1232741"/>
                  <a:pt x="5855299" y="1224719"/>
                </a:cubicBezTo>
                <a:cubicBezTo>
                  <a:pt x="5855299" y="1217426"/>
                  <a:pt x="5862304" y="1210863"/>
                  <a:pt x="5870088" y="1210863"/>
                </a:cubicBezTo>
                <a:close/>
                <a:moveTo>
                  <a:pt x="5799257" y="1210863"/>
                </a:moveTo>
                <a:cubicBezTo>
                  <a:pt x="5807819" y="1210863"/>
                  <a:pt x="5814045" y="1217426"/>
                  <a:pt x="5814045" y="1224719"/>
                </a:cubicBezTo>
                <a:cubicBezTo>
                  <a:pt x="5814045" y="1232741"/>
                  <a:pt x="5807819" y="1237116"/>
                  <a:pt x="5799257" y="1237116"/>
                </a:cubicBezTo>
                <a:cubicBezTo>
                  <a:pt x="5791474" y="1237116"/>
                  <a:pt x="5784469" y="1232741"/>
                  <a:pt x="5784469" y="1224719"/>
                </a:cubicBezTo>
                <a:cubicBezTo>
                  <a:pt x="5784469" y="1217426"/>
                  <a:pt x="5791474" y="1210863"/>
                  <a:pt x="5799257" y="1210863"/>
                </a:cubicBezTo>
                <a:close/>
                <a:moveTo>
                  <a:pt x="5724122" y="1210863"/>
                </a:moveTo>
                <a:cubicBezTo>
                  <a:pt x="5732144" y="1210863"/>
                  <a:pt x="5736519" y="1217868"/>
                  <a:pt x="5736519" y="1225651"/>
                </a:cubicBezTo>
                <a:cubicBezTo>
                  <a:pt x="5736519" y="1234213"/>
                  <a:pt x="5732144" y="1240439"/>
                  <a:pt x="5724122" y="1240439"/>
                </a:cubicBezTo>
                <a:cubicBezTo>
                  <a:pt x="5716100" y="1240439"/>
                  <a:pt x="5710266" y="1234213"/>
                  <a:pt x="5710266" y="1225651"/>
                </a:cubicBezTo>
                <a:cubicBezTo>
                  <a:pt x="5710266" y="1217868"/>
                  <a:pt x="5716100" y="1210863"/>
                  <a:pt x="5724122" y="1210863"/>
                </a:cubicBezTo>
                <a:close/>
                <a:moveTo>
                  <a:pt x="5653291" y="1210863"/>
                </a:moveTo>
                <a:cubicBezTo>
                  <a:pt x="5659125" y="1210863"/>
                  <a:pt x="5665688" y="1217868"/>
                  <a:pt x="5665688" y="1225651"/>
                </a:cubicBezTo>
                <a:cubicBezTo>
                  <a:pt x="5665688" y="1234213"/>
                  <a:pt x="5659125" y="1240439"/>
                  <a:pt x="5653291" y="1240439"/>
                </a:cubicBezTo>
                <a:cubicBezTo>
                  <a:pt x="5645269" y="1240439"/>
                  <a:pt x="5639435" y="1234213"/>
                  <a:pt x="5639435" y="1225651"/>
                </a:cubicBezTo>
                <a:cubicBezTo>
                  <a:pt x="5639435" y="1217868"/>
                  <a:pt x="5645269" y="1210863"/>
                  <a:pt x="5653291" y="1210863"/>
                </a:cubicBezTo>
                <a:close/>
                <a:moveTo>
                  <a:pt x="5582461" y="1210863"/>
                </a:moveTo>
                <a:cubicBezTo>
                  <a:pt x="5588295" y="1210863"/>
                  <a:pt x="5594858" y="1217868"/>
                  <a:pt x="5594858" y="1225651"/>
                </a:cubicBezTo>
                <a:cubicBezTo>
                  <a:pt x="5594858" y="1234213"/>
                  <a:pt x="5588295" y="1240439"/>
                  <a:pt x="5582461" y="1240439"/>
                </a:cubicBezTo>
                <a:cubicBezTo>
                  <a:pt x="5574439" y="1240439"/>
                  <a:pt x="5568605" y="1234213"/>
                  <a:pt x="5568605" y="1225651"/>
                </a:cubicBezTo>
                <a:cubicBezTo>
                  <a:pt x="5568605" y="1217868"/>
                  <a:pt x="5574439" y="1210863"/>
                  <a:pt x="5582461" y="1210863"/>
                </a:cubicBezTo>
                <a:close/>
                <a:moveTo>
                  <a:pt x="5510171" y="1210863"/>
                </a:moveTo>
                <a:cubicBezTo>
                  <a:pt x="5517464" y="1210863"/>
                  <a:pt x="5524027" y="1217868"/>
                  <a:pt x="5524027" y="1225651"/>
                </a:cubicBezTo>
                <a:cubicBezTo>
                  <a:pt x="5524027" y="1234213"/>
                  <a:pt x="5517464" y="1240439"/>
                  <a:pt x="5510171" y="1240439"/>
                </a:cubicBezTo>
                <a:cubicBezTo>
                  <a:pt x="5503608" y="1240439"/>
                  <a:pt x="5497774" y="1234213"/>
                  <a:pt x="5497774" y="1225651"/>
                </a:cubicBezTo>
                <a:cubicBezTo>
                  <a:pt x="5497774" y="1217868"/>
                  <a:pt x="5503608" y="1210863"/>
                  <a:pt x="5510171" y="1210863"/>
                </a:cubicBezTo>
                <a:close/>
                <a:moveTo>
                  <a:pt x="5438937" y="1210863"/>
                </a:moveTo>
                <a:cubicBezTo>
                  <a:pt x="5447182" y="1210863"/>
                  <a:pt x="5453178" y="1217868"/>
                  <a:pt x="5453178" y="1225651"/>
                </a:cubicBezTo>
                <a:cubicBezTo>
                  <a:pt x="5453178" y="1234213"/>
                  <a:pt x="5447182" y="1240439"/>
                  <a:pt x="5438937" y="1240439"/>
                </a:cubicBezTo>
                <a:cubicBezTo>
                  <a:pt x="5431442" y="1240439"/>
                  <a:pt x="5426945" y="1234213"/>
                  <a:pt x="5426945" y="1225651"/>
                </a:cubicBezTo>
                <a:cubicBezTo>
                  <a:pt x="5426945" y="1217868"/>
                  <a:pt x="5431442" y="1210863"/>
                  <a:pt x="5438937" y="1210863"/>
                </a:cubicBezTo>
                <a:close/>
                <a:moveTo>
                  <a:pt x="5367530" y="1210863"/>
                </a:moveTo>
                <a:cubicBezTo>
                  <a:pt x="5376092" y="1210863"/>
                  <a:pt x="5382318" y="1217868"/>
                  <a:pt x="5382318" y="1225651"/>
                </a:cubicBezTo>
                <a:cubicBezTo>
                  <a:pt x="5382318" y="1234213"/>
                  <a:pt x="5376092" y="1240439"/>
                  <a:pt x="5367530" y="1240439"/>
                </a:cubicBezTo>
                <a:cubicBezTo>
                  <a:pt x="5359747" y="1240439"/>
                  <a:pt x="5352742" y="1234213"/>
                  <a:pt x="5352742" y="1225651"/>
                </a:cubicBezTo>
                <a:cubicBezTo>
                  <a:pt x="5352742" y="1217868"/>
                  <a:pt x="5359747" y="1210863"/>
                  <a:pt x="5367530" y="1210863"/>
                </a:cubicBezTo>
                <a:close/>
                <a:moveTo>
                  <a:pt x="5296699" y="1210863"/>
                </a:moveTo>
                <a:cubicBezTo>
                  <a:pt x="5305261" y="1210863"/>
                  <a:pt x="5311488" y="1217868"/>
                  <a:pt x="5311488" y="1225651"/>
                </a:cubicBezTo>
                <a:cubicBezTo>
                  <a:pt x="5311488" y="1234213"/>
                  <a:pt x="5305261" y="1240439"/>
                  <a:pt x="5296699" y="1240439"/>
                </a:cubicBezTo>
                <a:cubicBezTo>
                  <a:pt x="5288915" y="1240439"/>
                  <a:pt x="5281910" y="1234213"/>
                  <a:pt x="5281910" y="1225651"/>
                </a:cubicBezTo>
                <a:cubicBezTo>
                  <a:pt x="5281910" y="1217868"/>
                  <a:pt x="5288915" y="1210863"/>
                  <a:pt x="5296699" y="1210863"/>
                </a:cubicBezTo>
                <a:close/>
                <a:moveTo>
                  <a:pt x="5225869" y="1210863"/>
                </a:moveTo>
                <a:cubicBezTo>
                  <a:pt x="5234431" y="1210863"/>
                  <a:pt x="5240657" y="1217868"/>
                  <a:pt x="5240657" y="1225651"/>
                </a:cubicBezTo>
                <a:cubicBezTo>
                  <a:pt x="5240657" y="1234213"/>
                  <a:pt x="5234431" y="1240439"/>
                  <a:pt x="5225869" y="1240439"/>
                </a:cubicBezTo>
                <a:cubicBezTo>
                  <a:pt x="5217307" y="1240439"/>
                  <a:pt x="5211081" y="1234213"/>
                  <a:pt x="5211081" y="1225651"/>
                </a:cubicBezTo>
                <a:cubicBezTo>
                  <a:pt x="5211081" y="1217868"/>
                  <a:pt x="5217307" y="1210863"/>
                  <a:pt x="5225869" y="1210863"/>
                </a:cubicBezTo>
                <a:close/>
                <a:moveTo>
                  <a:pt x="5154105" y="1210863"/>
                </a:moveTo>
                <a:cubicBezTo>
                  <a:pt x="5162127" y="1210863"/>
                  <a:pt x="5166502" y="1217868"/>
                  <a:pt x="5166502" y="1225651"/>
                </a:cubicBezTo>
                <a:cubicBezTo>
                  <a:pt x="5166502" y="1234213"/>
                  <a:pt x="5162127" y="1240439"/>
                  <a:pt x="5154105" y="1240439"/>
                </a:cubicBezTo>
                <a:cubicBezTo>
                  <a:pt x="5146083" y="1240439"/>
                  <a:pt x="5140249" y="1234213"/>
                  <a:pt x="5140249" y="1225651"/>
                </a:cubicBezTo>
                <a:cubicBezTo>
                  <a:pt x="5140249" y="1217868"/>
                  <a:pt x="5146083" y="1210863"/>
                  <a:pt x="5154105" y="1210863"/>
                </a:cubicBezTo>
                <a:close/>
                <a:moveTo>
                  <a:pt x="5083276" y="1210863"/>
                </a:moveTo>
                <a:cubicBezTo>
                  <a:pt x="5089110" y="1210863"/>
                  <a:pt x="5095673" y="1217868"/>
                  <a:pt x="5095673" y="1225651"/>
                </a:cubicBezTo>
                <a:cubicBezTo>
                  <a:pt x="5095673" y="1234213"/>
                  <a:pt x="5089110" y="1240439"/>
                  <a:pt x="5083276" y="1240439"/>
                </a:cubicBezTo>
                <a:cubicBezTo>
                  <a:pt x="5075254" y="1240439"/>
                  <a:pt x="5069420" y="1234213"/>
                  <a:pt x="5069420" y="1225651"/>
                </a:cubicBezTo>
                <a:cubicBezTo>
                  <a:pt x="5069420" y="1217868"/>
                  <a:pt x="5075254" y="1210863"/>
                  <a:pt x="5083276" y="1210863"/>
                </a:cubicBezTo>
                <a:close/>
                <a:moveTo>
                  <a:pt x="5012445" y="1210863"/>
                </a:moveTo>
                <a:cubicBezTo>
                  <a:pt x="5018279" y="1210863"/>
                  <a:pt x="5024842" y="1217868"/>
                  <a:pt x="5024842" y="1225651"/>
                </a:cubicBezTo>
                <a:cubicBezTo>
                  <a:pt x="5024842" y="1234213"/>
                  <a:pt x="5018279" y="1240439"/>
                  <a:pt x="5012445" y="1240439"/>
                </a:cubicBezTo>
                <a:cubicBezTo>
                  <a:pt x="5004423" y="1240439"/>
                  <a:pt x="4998589" y="1234213"/>
                  <a:pt x="4998589" y="1225651"/>
                </a:cubicBezTo>
                <a:cubicBezTo>
                  <a:pt x="4998589" y="1217868"/>
                  <a:pt x="5004423" y="1210863"/>
                  <a:pt x="5012445" y="1210863"/>
                </a:cubicBezTo>
                <a:close/>
                <a:moveTo>
                  <a:pt x="4940157" y="1210863"/>
                </a:moveTo>
                <a:cubicBezTo>
                  <a:pt x="4948179" y="1210863"/>
                  <a:pt x="4954013" y="1217868"/>
                  <a:pt x="4954013" y="1225651"/>
                </a:cubicBezTo>
                <a:cubicBezTo>
                  <a:pt x="4954013" y="1234213"/>
                  <a:pt x="4948179" y="1240439"/>
                  <a:pt x="4940157" y="1240439"/>
                </a:cubicBezTo>
                <a:cubicBezTo>
                  <a:pt x="4934323" y="1240439"/>
                  <a:pt x="4927760" y="1234213"/>
                  <a:pt x="4927760" y="1225651"/>
                </a:cubicBezTo>
                <a:cubicBezTo>
                  <a:pt x="4927760" y="1217868"/>
                  <a:pt x="4934323" y="1210863"/>
                  <a:pt x="4940157" y="1210863"/>
                </a:cubicBezTo>
                <a:close/>
                <a:moveTo>
                  <a:pt x="4865953" y="1210863"/>
                </a:moveTo>
                <a:cubicBezTo>
                  <a:pt x="4873975" y="1210863"/>
                  <a:pt x="4879809" y="1217868"/>
                  <a:pt x="4879809" y="1225651"/>
                </a:cubicBezTo>
                <a:cubicBezTo>
                  <a:pt x="4879809" y="1234213"/>
                  <a:pt x="4873975" y="1240439"/>
                  <a:pt x="4865953" y="1240439"/>
                </a:cubicBezTo>
                <a:cubicBezTo>
                  <a:pt x="4860119" y="1240439"/>
                  <a:pt x="4853556" y="1234213"/>
                  <a:pt x="4853556" y="1225651"/>
                </a:cubicBezTo>
                <a:cubicBezTo>
                  <a:pt x="4853556" y="1217868"/>
                  <a:pt x="4860119" y="1210863"/>
                  <a:pt x="4865953" y="1210863"/>
                </a:cubicBezTo>
                <a:close/>
                <a:moveTo>
                  <a:pt x="4795122" y="1210863"/>
                </a:moveTo>
                <a:cubicBezTo>
                  <a:pt x="4803144" y="1210863"/>
                  <a:pt x="4808978" y="1217868"/>
                  <a:pt x="4808978" y="1225651"/>
                </a:cubicBezTo>
                <a:cubicBezTo>
                  <a:pt x="4808978" y="1234213"/>
                  <a:pt x="4803144" y="1240439"/>
                  <a:pt x="4795122" y="1240439"/>
                </a:cubicBezTo>
                <a:cubicBezTo>
                  <a:pt x="4787830" y="1240439"/>
                  <a:pt x="4782725" y="1234213"/>
                  <a:pt x="4782725" y="1225651"/>
                </a:cubicBezTo>
                <a:cubicBezTo>
                  <a:pt x="4782725" y="1217868"/>
                  <a:pt x="4787830" y="1210863"/>
                  <a:pt x="4795122" y="1210863"/>
                </a:cubicBezTo>
                <a:close/>
                <a:moveTo>
                  <a:pt x="4726684" y="1210863"/>
                </a:moveTo>
                <a:cubicBezTo>
                  <a:pt x="4735246" y="1210863"/>
                  <a:pt x="4741472" y="1217868"/>
                  <a:pt x="4741472" y="1225651"/>
                </a:cubicBezTo>
                <a:cubicBezTo>
                  <a:pt x="4741472" y="1234213"/>
                  <a:pt x="4735246" y="1240439"/>
                  <a:pt x="4726684" y="1240439"/>
                </a:cubicBezTo>
                <a:cubicBezTo>
                  <a:pt x="4718122" y="1240439"/>
                  <a:pt x="4711896" y="1234213"/>
                  <a:pt x="4711896" y="1225651"/>
                </a:cubicBezTo>
                <a:cubicBezTo>
                  <a:pt x="4711896" y="1217868"/>
                  <a:pt x="4718122" y="1210863"/>
                  <a:pt x="4726684" y="1210863"/>
                </a:cubicBezTo>
                <a:close/>
                <a:moveTo>
                  <a:pt x="4655853" y="1210863"/>
                </a:moveTo>
                <a:cubicBezTo>
                  <a:pt x="4663637" y="1210863"/>
                  <a:pt x="4670642" y="1217868"/>
                  <a:pt x="4670642" y="1225651"/>
                </a:cubicBezTo>
                <a:cubicBezTo>
                  <a:pt x="4670642" y="1234213"/>
                  <a:pt x="4663637" y="1240439"/>
                  <a:pt x="4655853" y="1240439"/>
                </a:cubicBezTo>
                <a:cubicBezTo>
                  <a:pt x="4647291" y="1240439"/>
                  <a:pt x="4641064" y="1234213"/>
                  <a:pt x="4641064" y="1225651"/>
                </a:cubicBezTo>
                <a:cubicBezTo>
                  <a:pt x="4641064" y="1217868"/>
                  <a:pt x="4647291" y="1210863"/>
                  <a:pt x="4655853" y="1210863"/>
                </a:cubicBezTo>
                <a:close/>
                <a:moveTo>
                  <a:pt x="4585023" y="1210863"/>
                </a:moveTo>
                <a:cubicBezTo>
                  <a:pt x="4592806" y="1210863"/>
                  <a:pt x="4599811" y="1217868"/>
                  <a:pt x="4599811" y="1225651"/>
                </a:cubicBezTo>
                <a:cubicBezTo>
                  <a:pt x="4599811" y="1234213"/>
                  <a:pt x="4592806" y="1240439"/>
                  <a:pt x="4585023" y="1240439"/>
                </a:cubicBezTo>
                <a:cubicBezTo>
                  <a:pt x="4576461" y="1240439"/>
                  <a:pt x="4570235" y="1234213"/>
                  <a:pt x="4570235" y="1225651"/>
                </a:cubicBezTo>
                <a:cubicBezTo>
                  <a:pt x="4570235" y="1217868"/>
                  <a:pt x="4576461" y="1210863"/>
                  <a:pt x="4585023" y="1210863"/>
                </a:cubicBezTo>
                <a:close/>
                <a:moveTo>
                  <a:pt x="4513260" y="1210863"/>
                </a:moveTo>
                <a:cubicBezTo>
                  <a:pt x="4520553" y="1210863"/>
                  <a:pt x="4525657" y="1217868"/>
                  <a:pt x="4525657" y="1225651"/>
                </a:cubicBezTo>
                <a:cubicBezTo>
                  <a:pt x="4525657" y="1234213"/>
                  <a:pt x="4520553" y="1240439"/>
                  <a:pt x="4513260" y="1240439"/>
                </a:cubicBezTo>
                <a:cubicBezTo>
                  <a:pt x="4505238" y="1240439"/>
                  <a:pt x="4499404" y="1234213"/>
                  <a:pt x="4499404" y="1225651"/>
                </a:cubicBezTo>
                <a:cubicBezTo>
                  <a:pt x="4499404" y="1217868"/>
                  <a:pt x="4505238" y="1210863"/>
                  <a:pt x="4513260" y="1210863"/>
                </a:cubicBezTo>
                <a:close/>
                <a:moveTo>
                  <a:pt x="4439056" y="1210863"/>
                </a:moveTo>
                <a:cubicBezTo>
                  <a:pt x="4445619" y="1210863"/>
                  <a:pt x="4451453" y="1217868"/>
                  <a:pt x="4451453" y="1225651"/>
                </a:cubicBezTo>
                <a:cubicBezTo>
                  <a:pt x="4451453" y="1234213"/>
                  <a:pt x="4445619" y="1240439"/>
                  <a:pt x="4439056" y="1240439"/>
                </a:cubicBezTo>
                <a:cubicBezTo>
                  <a:pt x="4431763" y="1240439"/>
                  <a:pt x="4425200" y="1234213"/>
                  <a:pt x="4425200" y="1225651"/>
                </a:cubicBezTo>
                <a:cubicBezTo>
                  <a:pt x="4425200" y="1217868"/>
                  <a:pt x="4431763" y="1210863"/>
                  <a:pt x="4439056" y="1210863"/>
                </a:cubicBezTo>
                <a:close/>
                <a:moveTo>
                  <a:pt x="4366768" y="1210863"/>
                </a:moveTo>
                <a:cubicBezTo>
                  <a:pt x="4374790" y="1210863"/>
                  <a:pt x="4380624" y="1217868"/>
                  <a:pt x="4380624" y="1225651"/>
                </a:cubicBezTo>
                <a:cubicBezTo>
                  <a:pt x="4380624" y="1234213"/>
                  <a:pt x="4374790" y="1240439"/>
                  <a:pt x="4366768" y="1240439"/>
                </a:cubicBezTo>
                <a:cubicBezTo>
                  <a:pt x="4360934" y="1240439"/>
                  <a:pt x="4354371" y="1234213"/>
                  <a:pt x="4354371" y="1225651"/>
                </a:cubicBezTo>
                <a:cubicBezTo>
                  <a:pt x="4354371" y="1217868"/>
                  <a:pt x="4360934" y="1210863"/>
                  <a:pt x="4366768" y="1210863"/>
                </a:cubicBezTo>
                <a:close/>
                <a:moveTo>
                  <a:pt x="4295937" y="1210863"/>
                </a:moveTo>
                <a:cubicBezTo>
                  <a:pt x="4303959" y="1210863"/>
                  <a:pt x="4309793" y="1217868"/>
                  <a:pt x="4309793" y="1225651"/>
                </a:cubicBezTo>
                <a:cubicBezTo>
                  <a:pt x="4309793" y="1234213"/>
                  <a:pt x="4303959" y="1240439"/>
                  <a:pt x="4295937" y="1240439"/>
                </a:cubicBezTo>
                <a:cubicBezTo>
                  <a:pt x="4290103" y="1240439"/>
                  <a:pt x="4283540" y="1234213"/>
                  <a:pt x="4283540" y="1225651"/>
                </a:cubicBezTo>
                <a:cubicBezTo>
                  <a:pt x="4283540" y="1217868"/>
                  <a:pt x="4290103" y="1210863"/>
                  <a:pt x="4295937" y="1210863"/>
                </a:cubicBezTo>
                <a:close/>
                <a:moveTo>
                  <a:pt x="368953" y="1210863"/>
                </a:moveTo>
                <a:cubicBezTo>
                  <a:pt x="377515" y="1210863"/>
                  <a:pt x="383742" y="1217868"/>
                  <a:pt x="383742" y="1225651"/>
                </a:cubicBezTo>
                <a:cubicBezTo>
                  <a:pt x="383742" y="1234213"/>
                  <a:pt x="377515" y="1240439"/>
                  <a:pt x="368953" y="1240439"/>
                </a:cubicBezTo>
                <a:cubicBezTo>
                  <a:pt x="361170" y="1240439"/>
                  <a:pt x="354165" y="1234213"/>
                  <a:pt x="354165" y="1225651"/>
                </a:cubicBezTo>
                <a:cubicBezTo>
                  <a:pt x="354165" y="1217868"/>
                  <a:pt x="361170" y="1210863"/>
                  <a:pt x="368953" y="1210863"/>
                </a:cubicBezTo>
                <a:close/>
                <a:moveTo>
                  <a:pt x="297189" y="1210863"/>
                </a:moveTo>
                <a:cubicBezTo>
                  <a:pt x="305211" y="1210863"/>
                  <a:pt x="309586" y="1217868"/>
                  <a:pt x="309586" y="1225651"/>
                </a:cubicBezTo>
                <a:cubicBezTo>
                  <a:pt x="309586" y="1234213"/>
                  <a:pt x="305211" y="1240439"/>
                  <a:pt x="297189" y="1240439"/>
                </a:cubicBezTo>
                <a:cubicBezTo>
                  <a:pt x="289897" y="1240439"/>
                  <a:pt x="283334" y="1234213"/>
                  <a:pt x="283334" y="1225651"/>
                </a:cubicBezTo>
                <a:cubicBezTo>
                  <a:pt x="283334" y="1217868"/>
                  <a:pt x="289897" y="1210863"/>
                  <a:pt x="297189" y="1210863"/>
                </a:cubicBezTo>
                <a:close/>
                <a:moveTo>
                  <a:pt x="226361" y="1210863"/>
                </a:moveTo>
                <a:cubicBezTo>
                  <a:pt x="232195" y="1210863"/>
                  <a:pt x="238759" y="1217868"/>
                  <a:pt x="238759" y="1225651"/>
                </a:cubicBezTo>
                <a:cubicBezTo>
                  <a:pt x="238759" y="1234213"/>
                  <a:pt x="232195" y="1240439"/>
                  <a:pt x="226361" y="1240439"/>
                </a:cubicBezTo>
                <a:cubicBezTo>
                  <a:pt x="218338" y="1240439"/>
                  <a:pt x="212504" y="1234213"/>
                  <a:pt x="212504" y="1225651"/>
                </a:cubicBezTo>
                <a:cubicBezTo>
                  <a:pt x="212504" y="1217868"/>
                  <a:pt x="218338" y="1210863"/>
                  <a:pt x="226361" y="1210863"/>
                </a:cubicBezTo>
                <a:close/>
                <a:moveTo>
                  <a:pt x="155527" y="1210863"/>
                </a:moveTo>
                <a:cubicBezTo>
                  <a:pt x="161361" y="1210863"/>
                  <a:pt x="167924" y="1217868"/>
                  <a:pt x="167924" y="1225651"/>
                </a:cubicBezTo>
                <a:cubicBezTo>
                  <a:pt x="167924" y="1234213"/>
                  <a:pt x="161361" y="1240439"/>
                  <a:pt x="155527" y="1240439"/>
                </a:cubicBezTo>
                <a:cubicBezTo>
                  <a:pt x="147505" y="1240439"/>
                  <a:pt x="141671" y="1234213"/>
                  <a:pt x="141671" y="1225651"/>
                </a:cubicBezTo>
                <a:cubicBezTo>
                  <a:pt x="141671" y="1217868"/>
                  <a:pt x="147505" y="1210863"/>
                  <a:pt x="155527" y="1210863"/>
                </a:cubicBezTo>
                <a:close/>
                <a:moveTo>
                  <a:pt x="83239" y="1210863"/>
                </a:moveTo>
                <a:cubicBezTo>
                  <a:pt x="90531" y="1210863"/>
                  <a:pt x="97095" y="1217868"/>
                  <a:pt x="97095" y="1225651"/>
                </a:cubicBezTo>
                <a:cubicBezTo>
                  <a:pt x="97095" y="1234213"/>
                  <a:pt x="90531" y="1240439"/>
                  <a:pt x="83239" y="1240439"/>
                </a:cubicBezTo>
                <a:cubicBezTo>
                  <a:pt x="76675" y="1240439"/>
                  <a:pt x="70841" y="1234213"/>
                  <a:pt x="70841" y="1225651"/>
                </a:cubicBezTo>
                <a:cubicBezTo>
                  <a:pt x="70841" y="1217868"/>
                  <a:pt x="76675" y="1210863"/>
                  <a:pt x="83239" y="1210863"/>
                </a:cubicBezTo>
                <a:close/>
                <a:moveTo>
                  <a:pt x="12003" y="1210863"/>
                </a:moveTo>
                <a:cubicBezTo>
                  <a:pt x="20248" y="1210863"/>
                  <a:pt x="26244" y="1217868"/>
                  <a:pt x="26244" y="1225651"/>
                </a:cubicBezTo>
                <a:cubicBezTo>
                  <a:pt x="26244" y="1234213"/>
                  <a:pt x="20248" y="1240439"/>
                  <a:pt x="12003" y="1240439"/>
                </a:cubicBezTo>
                <a:cubicBezTo>
                  <a:pt x="4508" y="1240439"/>
                  <a:pt x="10" y="1234213"/>
                  <a:pt x="10" y="1225651"/>
                </a:cubicBezTo>
                <a:cubicBezTo>
                  <a:pt x="10" y="1217868"/>
                  <a:pt x="4508" y="1210863"/>
                  <a:pt x="12003" y="1210863"/>
                </a:cubicBezTo>
                <a:close/>
                <a:moveTo>
                  <a:pt x="7013492" y="1140032"/>
                </a:moveTo>
                <a:cubicBezTo>
                  <a:pt x="7021275" y="1140032"/>
                  <a:pt x="7028280" y="1146595"/>
                  <a:pt x="7028280" y="1152429"/>
                </a:cubicBezTo>
                <a:cubicBezTo>
                  <a:pt x="7028280" y="1160451"/>
                  <a:pt x="7021275" y="1166286"/>
                  <a:pt x="7013492" y="1166286"/>
                </a:cubicBezTo>
                <a:cubicBezTo>
                  <a:pt x="7004930" y="1166286"/>
                  <a:pt x="6998704" y="1160451"/>
                  <a:pt x="6998704" y="1152429"/>
                </a:cubicBezTo>
                <a:cubicBezTo>
                  <a:pt x="6998704" y="1146595"/>
                  <a:pt x="7004930" y="1140032"/>
                  <a:pt x="7013492" y="1140032"/>
                </a:cubicBezTo>
                <a:close/>
                <a:moveTo>
                  <a:pt x="6939085" y="1140032"/>
                </a:moveTo>
                <a:cubicBezTo>
                  <a:pt x="6946378" y="1140032"/>
                  <a:pt x="6950753" y="1146595"/>
                  <a:pt x="6950753" y="1152429"/>
                </a:cubicBezTo>
                <a:cubicBezTo>
                  <a:pt x="6950753" y="1160451"/>
                  <a:pt x="6946378" y="1166286"/>
                  <a:pt x="6939085" y="1166286"/>
                </a:cubicBezTo>
                <a:cubicBezTo>
                  <a:pt x="6931063" y="1166286"/>
                  <a:pt x="6924500" y="1160451"/>
                  <a:pt x="6924500" y="1152429"/>
                </a:cubicBezTo>
                <a:cubicBezTo>
                  <a:pt x="6924500" y="1146595"/>
                  <a:pt x="6931063" y="1140032"/>
                  <a:pt x="6939085" y="1140032"/>
                </a:cubicBezTo>
                <a:close/>
                <a:moveTo>
                  <a:pt x="6867525" y="1140032"/>
                </a:moveTo>
                <a:cubicBezTo>
                  <a:pt x="6874088" y="1140032"/>
                  <a:pt x="6879922" y="1146595"/>
                  <a:pt x="6879922" y="1153888"/>
                </a:cubicBezTo>
                <a:cubicBezTo>
                  <a:pt x="6879922" y="1160451"/>
                  <a:pt x="6874088" y="1166286"/>
                  <a:pt x="6867525" y="1166286"/>
                </a:cubicBezTo>
                <a:cubicBezTo>
                  <a:pt x="6860232" y="1166286"/>
                  <a:pt x="6853669" y="1160451"/>
                  <a:pt x="6853669" y="1153888"/>
                </a:cubicBezTo>
                <a:cubicBezTo>
                  <a:pt x="6853669" y="1146595"/>
                  <a:pt x="6860232" y="1140032"/>
                  <a:pt x="6867525" y="1140032"/>
                </a:cubicBezTo>
                <a:close/>
                <a:moveTo>
                  <a:pt x="6796696" y="1140032"/>
                </a:moveTo>
                <a:cubicBezTo>
                  <a:pt x="6803259" y="1140032"/>
                  <a:pt x="6809093" y="1146595"/>
                  <a:pt x="6809093" y="1153888"/>
                </a:cubicBezTo>
                <a:cubicBezTo>
                  <a:pt x="6809093" y="1160451"/>
                  <a:pt x="6803259" y="1166286"/>
                  <a:pt x="6796696" y="1166286"/>
                </a:cubicBezTo>
                <a:cubicBezTo>
                  <a:pt x="6789403" y="1166286"/>
                  <a:pt x="6782840" y="1160451"/>
                  <a:pt x="6782840" y="1153888"/>
                </a:cubicBezTo>
                <a:cubicBezTo>
                  <a:pt x="6782840" y="1146595"/>
                  <a:pt x="6789403" y="1140032"/>
                  <a:pt x="6796696" y="1140032"/>
                </a:cubicBezTo>
                <a:close/>
                <a:moveTo>
                  <a:pt x="6724405" y="1140032"/>
                </a:moveTo>
                <a:cubicBezTo>
                  <a:pt x="6732427" y="1140032"/>
                  <a:pt x="6738261" y="1146595"/>
                  <a:pt x="6738261" y="1153888"/>
                </a:cubicBezTo>
                <a:cubicBezTo>
                  <a:pt x="6738261" y="1160451"/>
                  <a:pt x="6732427" y="1166286"/>
                  <a:pt x="6724405" y="1166286"/>
                </a:cubicBezTo>
                <a:cubicBezTo>
                  <a:pt x="6718571" y="1166286"/>
                  <a:pt x="6712008" y="1160451"/>
                  <a:pt x="6712008" y="1153888"/>
                </a:cubicBezTo>
                <a:cubicBezTo>
                  <a:pt x="6712008" y="1146595"/>
                  <a:pt x="6718571" y="1140032"/>
                  <a:pt x="6724405" y="1140032"/>
                </a:cubicBezTo>
                <a:close/>
                <a:moveTo>
                  <a:pt x="6653576" y="1140032"/>
                </a:moveTo>
                <a:cubicBezTo>
                  <a:pt x="6660869" y="1140032"/>
                  <a:pt x="6667432" y="1146595"/>
                  <a:pt x="6667432" y="1153888"/>
                </a:cubicBezTo>
                <a:cubicBezTo>
                  <a:pt x="6667432" y="1160451"/>
                  <a:pt x="6660869" y="1166286"/>
                  <a:pt x="6653576" y="1166286"/>
                </a:cubicBezTo>
                <a:cubicBezTo>
                  <a:pt x="6645554" y="1166286"/>
                  <a:pt x="6641179" y="1160451"/>
                  <a:pt x="6641179" y="1153888"/>
                </a:cubicBezTo>
                <a:cubicBezTo>
                  <a:pt x="6641179" y="1146595"/>
                  <a:pt x="6645554" y="1140032"/>
                  <a:pt x="6653576" y="1140032"/>
                </a:cubicBezTo>
                <a:close/>
                <a:moveTo>
                  <a:pt x="6581764" y="1140032"/>
                </a:moveTo>
                <a:cubicBezTo>
                  <a:pt x="6589547" y="1140032"/>
                  <a:pt x="6596552" y="1146595"/>
                  <a:pt x="6596552" y="1153888"/>
                </a:cubicBezTo>
                <a:cubicBezTo>
                  <a:pt x="6596552" y="1160451"/>
                  <a:pt x="6589547" y="1166286"/>
                  <a:pt x="6581764" y="1166286"/>
                </a:cubicBezTo>
                <a:cubicBezTo>
                  <a:pt x="6573202" y="1166286"/>
                  <a:pt x="6566976" y="1160451"/>
                  <a:pt x="6566976" y="1153888"/>
                </a:cubicBezTo>
                <a:cubicBezTo>
                  <a:pt x="6566976" y="1146595"/>
                  <a:pt x="6573202" y="1140032"/>
                  <a:pt x="6581764" y="1140032"/>
                </a:cubicBezTo>
                <a:close/>
                <a:moveTo>
                  <a:pt x="6510933" y="1140032"/>
                </a:moveTo>
                <a:cubicBezTo>
                  <a:pt x="6518717" y="1140032"/>
                  <a:pt x="6525722" y="1146595"/>
                  <a:pt x="6525722" y="1153888"/>
                </a:cubicBezTo>
                <a:cubicBezTo>
                  <a:pt x="6525722" y="1160451"/>
                  <a:pt x="6518717" y="1166286"/>
                  <a:pt x="6510933" y="1166286"/>
                </a:cubicBezTo>
                <a:cubicBezTo>
                  <a:pt x="6502371" y="1166286"/>
                  <a:pt x="6496144" y="1160451"/>
                  <a:pt x="6496144" y="1153888"/>
                </a:cubicBezTo>
                <a:cubicBezTo>
                  <a:pt x="6496144" y="1146595"/>
                  <a:pt x="6502371" y="1140032"/>
                  <a:pt x="6510933" y="1140032"/>
                </a:cubicBezTo>
                <a:close/>
                <a:moveTo>
                  <a:pt x="6440492" y="1140032"/>
                </a:moveTo>
                <a:cubicBezTo>
                  <a:pt x="6448081" y="1140032"/>
                  <a:pt x="6454911" y="1146595"/>
                  <a:pt x="6454911" y="1153888"/>
                </a:cubicBezTo>
                <a:cubicBezTo>
                  <a:pt x="6454911" y="1160451"/>
                  <a:pt x="6448081" y="1166286"/>
                  <a:pt x="6440492" y="1166286"/>
                </a:cubicBezTo>
                <a:cubicBezTo>
                  <a:pt x="6432145" y="1166286"/>
                  <a:pt x="6425315" y="1160451"/>
                  <a:pt x="6425315" y="1153888"/>
                </a:cubicBezTo>
                <a:cubicBezTo>
                  <a:pt x="6425315" y="1146595"/>
                  <a:pt x="6432145" y="1140032"/>
                  <a:pt x="6440492" y="1140032"/>
                </a:cubicBezTo>
                <a:close/>
                <a:moveTo>
                  <a:pt x="6368340" y="1140032"/>
                </a:moveTo>
                <a:cubicBezTo>
                  <a:pt x="6376362" y="1140032"/>
                  <a:pt x="6380737" y="1146595"/>
                  <a:pt x="6380737" y="1153888"/>
                </a:cubicBezTo>
                <a:cubicBezTo>
                  <a:pt x="6380737" y="1160451"/>
                  <a:pt x="6376362" y="1166286"/>
                  <a:pt x="6368340" y="1166286"/>
                </a:cubicBezTo>
                <a:cubicBezTo>
                  <a:pt x="6361047" y="1166286"/>
                  <a:pt x="6354484" y="1160451"/>
                  <a:pt x="6354484" y="1153888"/>
                </a:cubicBezTo>
                <a:cubicBezTo>
                  <a:pt x="6354484" y="1146595"/>
                  <a:pt x="6361047" y="1140032"/>
                  <a:pt x="6368340" y="1140032"/>
                </a:cubicBezTo>
                <a:close/>
                <a:moveTo>
                  <a:pt x="6297511" y="1140032"/>
                </a:moveTo>
                <a:cubicBezTo>
                  <a:pt x="6304074" y="1140032"/>
                  <a:pt x="6309908" y="1146595"/>
                  <a:pt x="6309908" y="1153888"/>
                </a:cubicBezTo>
                <a:cubicBezTo>
                  <a:pt x="6309908" y="1160451"/>
                  <a:pt x="6304074" y="1166286"/>
                  <a:pt x="6297511" y="1166286"/>
                </a:cubicBezTo>
                <a:cubicBezTo>
                  <a:pt x="6290218" y="1166286"/>
                  <a:pt x="6283655" y="1160451"/>
                  <a:pt x="6283655" y="1153888"/>
                </a:cubicBezTo>
                <a:cubicBezTo>
                  <a:pt x="6283655" y="1146595"/>
                  <a:pt x="6290218" y="1140032"/>
                  <a:pt x="6297511" y="1140032"/>
                </a:cubicBezTo>
                <a:close/>
                <a:moveTo>
                  <a:pt x="6226679" y="1140032"/>
                </a:moveTo>
                <a:cubicBezTo>
                  <a:pt x="6233242" y="1140032"/>
                  <a:pt x="6239076" y="1146595"/>
                  <a:pt x="6239076" y="1153888"/>
                </a:cubicBezTo>
                <a:cubicBezTo>
                  <a:pt x="6239076" y="1160451"/>
                  <a:pt x="6233242" y="1166286"/>
                  <a:pt x="6226679" y="1166286"/>
                </a:cubicBezTo>
                <a:cubicBezTo>
                  <a:pt x="6219386" y="1166286"/>
                  <a:pt x="6212823" y="1160451"/>
                  <a:pt x="6212823" y="1153888"/>
                </a:cubicBezTo>
                <a:cubicBezTo>
                  <a:pt x="6212823" y="1146595"/>
                  <a:pt x="6219386" y="1140032"/>
                  <a:pt x="6226679" y="1140032"/>
                </a:cubicBezTo>
                <a:close/>
                <a:moveTo>
                  <a:pt x="6154391" y="1140032"/>
                </a:moveTo>
                <a:cubicBezTo>
                  <a:pt x="6161684" y="1140032"/>
                  <a:pt x="6168247" y="1146595"/>
                  <a:pt x="6168247" y="1153888"/>
                </a:cubicBezTo>
                <a:cubicBezTo>
                  <a:pt x="6168247" y="1160451"/>
                  <a:pt x="6161684" y="1166286"/>
                  <a:pt x="6154391" y="1166286"/>
                </a:cubicBezTo>
                <a:cubicBezTo>
                  <a:pt x="6147828" y="1166286"/>
                  <a:pt x="6141994" y="1160451"/>
                  <a:pt x="6141994" y="1153888"/>
                </a:cubicBezTo>
                <a:cubicBezTo>
                  <a:pt x="6141994" y="1146595"/>
                  <a:pt x="6147828" y="1140032"/>
                  <a:pt x="6154391" y="1140032"/>
                </a:cubicBezTo>
                <a:close/>
                <a:moveTo>
                  <a:pt x="6083559" y="1140032"/>
                </a:moveTo>
                <a:cubicBezTo>
                  <a:pt x="6090852" y="1140032"/>
                  <a:pt x="6097415" y="1146595"/>
                  <a:pt x="6097415" y="1153888"/>
                </a:cubicBezTo>
                <a:cubicBezTo>
                  <a:pt x="6097415" y="1160451"/>
                  <a:pt x="6090852" y="1166286"/>
                  <a:pt x="6083559" y="1166286"/>
                </a:cubicBezTo>
                <a:cubicBezTo>
                  <a:pt x="6076996" y="1166286"/>
                  <a:pt x="6071162" y="1160451"/>
                  <a:pt x="6071162" y="1153888"/>
                </a:cubicBezTo>
                <a:cubicBezTo>
                  <a:pt x="6071162" y="1146595"/>
                  <a:pt x="6076996" y="1140032"/>
                  <a:pt x="6083559" y="1140032"/>
                </a:cubicBezTo>
                <a:close/>
                <a:moveTo>
                  <a:pt x="6009356" y="1140032"/>
                </a:moveTo>
                <a:cubicBezTo>
                  <a:pt x="6016649" y="1140032"/>
                  <a:pt x="6023212" y="1146595"/>
                  <a:pt x="6023212" y="1153888"/>
                </a:cubicBezTo>
                <a:cubicBezTo>
                  <a:pt x="6023212" y="1160451"/>
                  <a:pt x="6016649" y="1166286"/>
                  <a:pt x="6009356" y="1166286"/>
                </a:cubicBezTo>
                <a:cubicBezTo>
                  <a:pt x="6001334" y="1166286"/>
                  <a:pt x="5996959" y="1160451"/>
                  <a:pt x="5996959" y="1153888"/>
                </a:cubicBezTo>
                <a:cubicBezTo>
                  <a:pt x="5996959" y="1146595"/>
                  <a:pt x="6001334" y="1140032"/>
                  <a:pt x="6009356" y="1140032"/>
                </a:cubicBezTo>
                <a:close/>
                <a:moveTo>
                  <a:pt x="5940548" y="1140032"/>
                </a:moveTo>
                <a:cubicBezTo>
                  <a:pt x="5948896" y="1140032"/>
                  <a:pt x="5955726" y="1146595"/>
                  <a:pt x="5955726" y="1153888"/>
                </a:cubicBezTo>
                <a:cubicBezTo>
                  <a:pt x="5955726" y="1160451"/>
                  <a:pt x="5948896" y="1166286"/>
                  <a:pt x="5940548" y="1166286"/>
                </a:cubicBezTo>
                <a:cubicBezTo>
                  <a:pt x="5932960" y="1166286"/>
                  <a:pt x="5926130" y="1160451"/>
                  <a:pt x="5926130" y="1153888"/>
                </a:cubicBezTo>
                <a:cubicBezTo>
                  <a:pt x="5926130" y="1146595"/>
                  <a:pt x="5932960" y="1140032"/>
                  <a:pt x="5940548" y="1140032"/>
                </a:cubicBezTo>
                <a:close/>
                <a:moveTo>
                  <a:pt x="5870088" y="1140032"/>
                </a:moveTo>
                <a:cubicBezTo>
                  <a:pt x="5878650" y="1140032"/>
                  <a:pt x="5884877" y="1146595"/>
                  <a:pt x="5884877" y="1153888"/>
                </a:cubicBezTo>
                <a:cubicBezTo>
                  <a:pt x="5884877" y="1160451"/>
                  <a:pt x="5878650" y="1166286"/>
                  <a:pt x="5870088" y="1166286"/>
                </a:cubicBezTo>
                <a:cubicBezTo>
                  <a:pt x="5862304" y="1166286"/>
                  <a:pt x="5855299" y="1161910"/>
                  <a:pt x="5855299" y="1153888"/>
                </a:cubicBezTo>
                <a:cubicBezTo>
                  <a:pt x="5855299" y="1146595"/>
                  <a:pt x="5862304" y="1140032"/>
                  <a:pt x="5870088" y="1140032"/>
                </a:cubicBezTo>
                <a:close/>
                <a:moveTo>
                  <a:pt x="5799257" y="1140032"/>
                </a:moveTo>
                <a:cubicBezTo>
                  <a:pt x="5807819" y="1140032"/>
                  <a:pt x="5814045" y="1146595"/>
                  <a:pt x="5814045" y="1153888"/>
                </a:cubicBezTo>
                <a:cubicBezTo>
                  <a:pt x="5814045" y="1161910"/>
                  <a:pt x="5807819" y="1166286"/>
                  <a:pt x="5799257" y="1166286"/>
                </a:cubicBezTo>
                <a:cubicBezTo>
                  <a:pt x="5791474" y="1166286"/>
                  <a:pt x="5784469" y="1161910"/>
                  <a:pt x="5784469" y="1153888"/>
                </a:cubicBezTo>
                <a:cubicBezTo>
                  <a:pt x="5784469" y="1146595"/>
                  <a:pt x="5791474" y="1140032"/>
                  <a:pt x="5799257" y="1140032"/>
                </a:cubicBezTo>
                <a:close/>
                <a:moveTo>
                  <a:pt x="5724122" y="1140032"/>
                </a:moveTo>
                <a:cubicBezTo>
                  <a:pt x="5732144" y="1140032"/>
                  <a:pt x="5736519" y="1146595"/>
                  <a:pt x="5736519" y="1153888"/>
                </a:cubicBezTo>
                <a:cubicBezTo>
                  <a:pt x="5736519" y="1161910"/>
                  <a:pt x="5732144" y="1166286"/>
                  <a:pt x="5724122" y="1166286"/>
                </a:cubicBezTo>
                <a:cubicBezTo>
                  <a:pt x="5716100" y="1166286"/>
                  <a:pt x="5710266" y="1161910"/>
                  <a:pt x="5710266" y="1153888"/>
                </a:cubicBezTo>
                <a:cubicBezTo>
                  <a:pt x="5710266" y="1146595"/>
                  <a:pt x="5716100" y="1140032"/>
                  <a:pt x="5724122" y="1140032"/>
                </a:cubicBezTo>
                <a:close/>
                <a:moveTo>
                  <a:pt x="5653291" y="1140032"/>
                </a:moveTo>
                <a:cubicBezTo>
                  <a:pt x="5659125" y="1140032"/>
                  <a:pt x="5665688" y="1146595"/>
                  <a:pt x="5665688" y="1153888"/>
                </a:cubicBezTo>
                <a:cubicBezTo>
                  <a:pt x="5665688" y="1161910"/>
                  <a:pt x="5659125" y="1166286"/>
                  <a:pt x="5653291" y="1166286"/>
                </a:cubicBezTo>
                <a:cubicBezTo>
                  <a:pt x="5645269" y="1166286"/>
                  <a:pt x="5639435" y="1161910"/>
                  <a:pt x="5639435" y="1153888"/>
                </a:cubicBezTo>
                <a:cubicBezTo>
                  <a:pt x="5639435" y="1146595"/>
                  <a:pt x="5645269" y="1140032"/>
                  <a:pt x="5653291" y="1140032"/>
                </a:cubicBezTo>
                <a:close/>
                <a:moveTo>
                  <a:pt x="5581002" y="1140032"/>
                </a:moveTo>
                <a:cubicBezTo>
                  <a:pt x="5588295" y="1140032"/>
                  <a:pt x="5594858" y="1146595"/>
                  <a:pt x="5594858" y="1153888"/>
                </a:cubicBezTo>
                <a:cubicBezTo>
                  <a:pt x="5594858" y="1161910"/>
                  <a:pt x="5588295" y="1166286"/>
                  <a:pt x="5581002" y="1166286"/>
                </a:cubicBezTo>
                <a:cubicBezTo>
                  <a:pt x="5574439" y="1166286"/>
                  <a:pt x="5568605" y="1161910"/>
                  <a:pt x="5568605" y="1153888"/>
                </a:cubicBezTo>
                <a:cubicBezTo>
                  <a:pt x="5568605" y="1146595"/>
                  <a:pt x="5574439" y="1140032"/>
                  <a:pt x="5581002" y="1140032"/>
                </a:cubicBezTo>
                <a:close/>
                <a:moveTo>
                  <a:pt x="5510171" y="1140032"/>
                </a:moveTo>
                <a:cubicBezTo>
                  <a:pt x="5517464" y="1140032"/>
                  <a:pt x="5524027" y="1146595"/>
                  <a:pt x="5524027" y="1153888"/>
                </a:cubicBezTo>
                <a:cubicBezTo>
                  <a:pt x="5524027" y="1161910"/>
                  <a:pt x="5517464" y="1166286"/>
                  <a:pt x="5510171" y="1166286"/>
                </a:cubicBezTo>
                <a:cubicBezTo>
                  <a:pt x="5503608" y="1166286"/>
                  <a:pt x="5497774" y="1161910"/>
                  <a:pt x="5497774" y="1153888"/>
                </a:cubicBezTo>
                <a:cubicBezTo>
                  <a:pt x="5497774" y="1146595"/>
                  <a:pt x="5503608" y="1140032"/>
                  <a:pt x="5510171" y="1140032"/>
                </a:cubicBezTo>
                <a:close/>
                <a:moveTo>
                  <a:pt x="5438937" y="1140032"/>
                </a:moveTo>
                <a:cubicBezTo>
                  <a:pt x="5447182" y="1140032"/>
                  <a:pt x="5453178" y="1146595"/>
                  <a:pt x="5453178" y="1153888"/>
                </a:cubicBezTo>
                <a:cubicBezTo>
                  <a:pt x="5453178" y="1161910"/>
                  <a:pt x="5447182" y="1166286"/>
                  <a:pt x="5438937" y="1166286"/>
                </a:cubicBezTo>
                <a:cubicBezTo>
                  <a:pt x="5431442" y="1166286"/>
                  <a:pt x="5426945" y="1161910"/>
                  <a:pt x="5426945" y="1153888"/>
                </a:cubicBezTo>
                <a:cubicBezTo>
                  <a:pt x="5426945" y="1146595"/>
                  <a:pt x="5431442" y="1140032"/>
                  <a:pt x="5438937" y="1140032"/>
                </a:cubicBezTo>
                <a:close/>
                <a:moveTo>
                  <a:pt x="5367530" y="1140032"/>
                </a:moveTo>
                <a:cubicBezTo>
                  <a:pt x="5376092" y="1140032"/>
                  <a:pt x="5382318" y="1146595"/>
                  <a:pt x="5382318" y="1153888"/>
                </a:cubicBezTo>
                <a:cubicBezTo>
                  <a:pt x="5382318" y="1161910"/>
                  <a:pt x="5376092" y="1166286"/>
                  <a:pt x="5367530" y="1166286"/>
                </a:cubicBezTo>
                <a:cubicBezTo>
                  <a:pt x="5359747" y="1166286"/>
                  <a:pt x="5352742" y="1161910"/>
                  <a:pt x="5352742" y="1153888"/>
                </a:cubicBezTo>
                <a:cubicBezTo>
                  <a:pt x="5352742" y="1146595"/>
                  <a:pt x="5359747" y="1140032"/>
                  <a:pt x="5367530" y="1140032"/>
                </a:cubicBezTo>
                <a:close/>
                <a:moveTo>
                  <a:pt x="5296699" y="1140032"/>
                </a:moveTo>
                <a:cubicBezTo>
                  <a:pt x="5305261" y="1140032"/>
                  <a:pt x="5311488" y="1146595"/>
                  <a:pt x="5311488" y="1153888"/>
                </a:cubicBezTo>
                <a:cubicBezTo>
                  <a:pt x="5311488" y="1161910"/>
                  <a:pt x="5305261" y="1166286"/>
                  <a:pt x="5296699" y="1166286"/>
                </a:cubicBezTo>
                <a:cubicBezTo>
                  <a:pt x="5288915" y="1166286"/>
                  <a:pt x="5281910" y="1161910"/>
                  <a:pt x="5281910" y="1153888"/>
                </a:cubicBezTo>
                <a:cubicBezTo>
                  <a:pt x="5281910" y="1146595"/>
                  <a:pt x="5288915" y="1140032"/>
                  <a:pt x="5296699" y="1140032"/>
                </a:cubicBezTo>
                <a:close/>
                <a:moveTo>
                  <a:pt x="5225869" y="1140032"/>
                </a:moveTo>
                <a:cubicBezTo>
                  <a:pt x="5234431" y="1140032"/>
                  <a:pt x="5240657" y="1146595"/>
                  <a:pt x="5240657" y="1153888"/>
                </a:cubicBezTo>
                <a:cubicBezTo>
                  <a:pt x="5240657" y="1161910"/>
                  <a:pt x="5234431" y="1166286"/>
                  <a:pt x="5225869" y="1166286"/>
                </a:cubicBezTo>
                <a:cubicBezTo>
                  <a:pt x="5217307" y="1166286"/>
                  <a:pt x="5211081" y="1161910"/>
                  <a:pt x="5211081" y="1153888"/>
                </a:cubicBezTo>
                <a:cubicBezTo>
                  <a:pt x="5211081" y="1146595"/>
                  <a:pt x="5217307" y="1140032"/>
                  <a:pt x="5225869" y="1140032"/>
                </a:cubicBezTo>
                <a:close/>
                <a:moveTo>
                  <a:pt x="5154105" y="1140032"/>
                </a:moveTo>
                <a:cubicBezTo>
                  <a:pt x="5162127" y="1140032"/>
                  <a:pt x="5166502" y="1147037"/>
                  <a:pt x="5166502" y="1154821"/>
                </a:cubicBezTo>
                <a:cubicBezTo>
                  <a:pt x="5166502" y="1163383"/>
                  <a:pt x="5162127" y="1169610"/>
                  <a:pt x="5154105" y="1169610"/>
                </a:cubicBezTo>
                <a:cubicBezTo>
                  <a:pt x="5146083" y="1169610"/>
                  <a:pt x="5140249" y="1163383"/>
                  <a:pt x="5140249" y="1154821"/>
                </a:cubicBezTo>
                <a:cubicBezTo>
                  <a:pt x="5140249" y="1147037"/>
                  <a:pt x="5146083" y="1140032"/>
                  <a:pt x="5154105" y="1140032"/>
                </a:cubicBezTo>
                <a:close/>
                <a:moveTo>
                  <a:pt x="5083276" y="1140032"/>
                </a:moveTo>
                <a:cubicBezTo>
                  <a:pt x="5089110" y="1140032"/>
                  <a:pt x="5095673" y="1147037"/>
                  <a:pt x="5095673" y="1154821"/>
                </a:cubicBezTo>
                <a:cubicBezTo>
                  <a:pt x="5095673" y="1163383"/>
                  <a:pt x="5089110" y="1169610"/>
                  <a:pt x="5083276" y="1169610"/>
                </a:cubicBezTo>
                <a:cubicBezTo>
                  <a:pt x="5075254" y="1169610"/>
                  <a:pt x="5069420" y="1163383"/>
                  <a:pt x="5069420" y="1154821"/>
                </a:cubicBezTo>
                <a:cubicBezTo>
                  <a:pt x="5069420" y="1147037"/>
                  <a:pt x="5075254" y="1140032"/>
                  <a:pt x="5083276" y="1140032"/>
                </a:cubicBezTo>
                <a:close/>
                <a:moveTo>
                  <a:pt x="5012445" y="1140032"/>
                </a:moveTo>
                <a:cubicBezTo>
                  <a:pt x="5018279" y="1140032"/>
                  <a:pt x="5024842" y="1147037"/>
                  <a:pt x="5024842" y="1154821"/>
                </a:cubicBezTo>
                <a:cubicBezTo>
                  <a:pt x="5024842" y="1163383"/>
                  <a:pt x="5018279" y="1169610"/>
                  <a:pt x="5012445" y="1169610"/>
                </a:cubicBezTo>
                <a:cubicBezTo>
                  <a:pt x="5004423" y="1169610"/>
                  <a:pt x="4998589" y="1163383"/>
                  <a:pt x="4998589" y="1154821"/>
                </a:cubicBezTo>
                <a:cubicBezTo>
                  <a:pt x="4998589" y="1147037"/>
                  <a:pt x="5004423" y="1140032"/>
                  <a:pt x="5012445" y="1140032"/>
                </a:cubicBezTo>
                <a:close/>
                <a:moveTo>
                  <a:pt x="4940157" y="1140032"/>
                </a:moveTo>
                <a:cubicBezTo>
                  <a:pt x="4948179" y="1140032"/>
                  <a:pt x="4954013" y="1147037"/>
                  <a:pt x="4954013" y="1154821"/>
                </a:cubicBezTo>
                <a:cubicBezTo>
                  <a:pt x="4954013" y="1163383"/>
                  <a:pt x="4948179" y="1169610"/>
                  <a:pt x="4940157" y="1169610"/>
                </a:cubicBezTo>
                <a:cubicBezTo>
                  <a:pt x="4934323" y="1169610"/>
                  <a:pt x="4927760" y="1163383"/>
                  <a:pt x="4927760" y="1154821"/>
                </a:cubicBezTo>
                <a:cubicBezTo>
                  <a:pt x="4927760" y="1147037"/>
                  <a:pt x="4934323" y="1140032"/>
                  <a:pt x="4940157" y="1140032"/>
                </a:cubicBezTo>
                <a:close/>
                <a:moveTo>
                  <a:pt x="4865953" y="1140032"/>
                </a:moveTo>
                <a:cubicBezTo>
                  <a:pt x="4873975" y="1140032"/>
                  <a:pt x="4879809" y="1147037"/>
                  <a:pt x="4879809" y="1154821"/>
                </a:cubicBezTo>
                <a:cubicBezTo>
                  <a:pt x="4879809" y="1163383"/>
                  <a:pt x="4873975" y="1169610"/>
                  <a:pt x="4865953" y="1169610"/>
                </a:cubicBezTo>
                <a:cubicBezTo>
                  <a:pt x="4860119" y="1169610"/>
                  <a:pt x="4853556" y="1163383"/>
                  <a:pt x="4853556" y="1154821"/>
                </a:cubicBezTo>
                <a:cubicBezTo>
                  <a:pt x="4853556" y="1147037"/>
                  <a:pt x="4860119" y="1140032"/>
                  <a:pt x="4865953" y="1140032"/>
                </a:cubicBezTo>
                <a:close/>
                <a:moveTo>
                  <a:pt x="4795122" y="1140032"/>
                </a:moveTo>
                <a:cubicBezTo>
                  <a:pt x="4803144" y="1140032"/>
                  <a:pt x="4808978" y="1147037"/>
                  <a:pt x="4808978" y="1154821"/>
                </a:cubicBezTo>
                <a:cubicBezTo>
                  <a:pt x="4808978" y="1163383"/>
                  <a:pt x="4803144" y="1169610"/>
                  <a:pt x="4795122" y="1169610"/>
                </a:cubicBezTo>
                <a:cubicBezTo>
                  <a:pt x="4787830" y="1169610"/>
                  <a:pt x="4782725" y="1163383"/>
                  <a:pt x="4782725" y="1154821"/>
                </a:cubicBezTo>
                <a:cubicBezTo>
                  <a:pt x="4782725" y="1147037"/>
                  <a:pt x="4787830" y="1140032"/>
                  <a:pt x="4795122" y="1140032"/>
                </a:cubicBezTo>
                <a:close/>
                <a:moveTo>
                  <a:pt x="4726684" y="1140032"/>
                </a:moveTo>
                <a:cubicBezTo>
                  <a:pt x="4735246" y="1140032"/>
                  <a:pt x="4741472" y="1147037"/>
                  <a:pt x="4741472" y="1154821"/>
                </a:cubicBezTo>
                <a:cubicBezTo>
                  <a:pt x="4741472" y="1163383"/>
                  <a:pt x="4735246" y="1169610"/>
                  <a:pt x="4726684" y="1169610"/>
                </a:cubicBezTo>
                <a:cubicBezTo>
                  <a:pt x="4718122" y="1169610"/>
                  <a:pt x="4711896" y="1163383"/>
                  <a:pt x="4711896" y="1154821"/>
                </a:cubicBezTo>
                <a:cubicBezTo>
                  <a:pt x="4711896" y="1147037"/>
                  <a:pt x="4718122" y="1140032"/>
                  <a:pt x="4726684" y="1140032"/>
                </a:cubicBezTo>
                <a:close/>
                <a:moveTo>
                  <a:pt x="4655853" y="1140032"/>
                </a:moveTo>
                <a:cubicBezTo>
                  <a:pt x="4663637" y="1140032"/>
                  <a:pt x="4670642" y="1147037"/>
                  <a:pt x="4670642" y="1154821"/>
                </a:cubicBezTo>
                <a:cubicBezTo>
                  <a:pt x="4670642" y="1163383"/>
                  <a:pt x="4663637" y="1169610"/>
                  <a:pt x="4655853" y="1169610"/>
                </a:cubicBezTo>
                <a:cubicBezTo>
                  <a:pt x="4647291" y="1169610"/>
                  <a:pt x="4641064" y="1163383"/>
                  <a:pt x="4641064" y="1154821"/>
                </a:cubicBezTo>
                <a:cubicBezTo>
                  <a:pt x="4641064" y="1147037"/>
                  <a:pt x="4647291" y="1140032"/>
                  <a:pt x="4655853" y="1140032"/>
                </a:cubicBezTo>
                <a:close/>
                <a:moveTo>
                  <a:pt x="4585023" y="1140032"/>
                </a:moveTo>
                <a:cubicBezTo>
                  <a:pt x="4592806" y="1140032"/>
                  <a:pt x="4599811" y="1147037"/>
                  <a:pt x="4599811" y="1154821"/>
                </a:cubicBezTo>
                <a:cubicBezTo>
                  <a:pt x="4599811" y="1163383"/>
                  <a:pt x="4592806" y="1169610"/>
                  <a:pt x="4585023" y="1169610"/>
                </a:cubicBezTo>
                <a:cubicBezTo>
                  <a:pt x="4576461" y="1169610"/>
                  <a:pt x="4570235" y="1163383"/>
                  <a:pt x="4570235" y="1154821"/>
                </a:cubicBezTo>
                <a:cubicBezTo>
                  <a:pt x="4570235" y="1147037"/>
                  <a:pt x="4576461" y="1140032"/>
                  <a:pt x="4585023" y="1140032"/>
                </a:cubicBezTo>
                <a:close/>
                <a:moveTo>
                  <a:pt x="4513260" y="1140032"/>
                </a:moveTo>
                <a:cubicBezTo>
                  <a:pt x="4520553" y="1140032"/>
                  <a:pt x="4525657" y="1147037"/>
                  <a:pt x="4525657" y="1154821"/>
                </a:cubicBezTo>
                <a:cubicBezTo>
                  <a:pt x="4525657" y="1163383"/>
                  <a:pt x="4520553" y="1169610"/>
                  <a:pt x="4513260" y="1169610"/>
                </a:cubicBezTo>
                <a:cubicBezTo>
                  <a:pt x="4505238" y="1169610"/>
                  <a:pt x="4499404" y="1163383"/>
                  <a:pt x="4499404" y="1154821"/>
                </a:cubicBezTo>
                <a:cubicBezTo>
                  <a:pt x="4499404" y="1147037"/>
                  <a:pt x="4505238" y="1140032"/>
                  <a:pt x="4513260" y="1140032"/>
                </a:cubicBezTo>
                <a:close/>
                <a:moveTo>
                  <a:pt x="4439056" y="1140032"/>
                </a:moveTo>
                <a:cubicBezTo>
                  <a:pt x="4445619" y="1140032"/>
                  <a:pt x="4451453" y="1147037"/>
                  <a:pt x="4451453" y="1154821"/>
                </a:cubicBezTo>
                <a:cubicBezTo>
                  <a:pt x="4451453" y="1163383"/>
                  <a:pt x="4445619" y="1169610"/>
                  <a:pt x="4439056" y="1169610"/>
                </a:cubicBezTo>
                <a:cubicBezTo>
                  <a:pt x="4431763" y="1169610"/>
                  <a:pt x="4425200" y="1163383"/>
                  <a:pt x="4425200" y="1154821"/>
                </a:cubicBezTo>
                <a:cubicBezTo>
                  <a:pt x="4425200" y="1147037"/>
                  <a:pt x="4431763" y="1140032"/>
                  <a:pt x="4439056" y="1140032"/>
                </a:cubicBezTo>
                <a:close/>
                <a:moveTo>
                  <a:pt x="4366768" y="1140032"/>
                </a:moveTo>
                <a:cubicBezTo>
                  <a:pt x="4374790" y="1140032"/>
                  <a:pt x="4380624" y="1147037"/>
                  <a:pt x="4380624" y="1154821"/>
                </a:cubicBezTo>
                <a:cubicBezTo>
                  <a:pt x="4380624" y="1163383"/>
                  <a:pt x="4374790" y="1169610"/>
                  <a:pt x="4366768" y="1169610"/>
                </a:cubicBezTo>
                <a:cubicBezTo>
                  <a:pt x="4360934" y="1169610"/>
                  <a:pt x="4354371" y="1163383"/>
                  <a:pt x="4354371" y="1154821"/>
                </a:cubicBezTo>
                <a:cubicBezTo>
                  <a:pt x="4354371" y="1147037"/>
                  <a:pt x="4360934" y="1140032"/>
                  <a:pt x="4366768" y="1140032"/>
                </a:cubicBezTo>
                <a:close/>
                <a:moveTo>
                  <a:pt x="4295937" y="1140032"/>
                </a:moveTo>
                <a:cubicBezTo>
                  <a:pt x="4303959" y="1140032"/>
                  <a:pt x="4309793" y="1147037"/>
                  <a:pt x="4309793" y="1154821"/>
                </a:cubicBezTo>
                <a:cubicBezTo>
                  <a:pt x="4309793" y="1163383"/>
                  <a:pt x="4303959" y="1169610"/>
                  <a:pt x="4295937" y="1169610"/>
                </a:cubicBezTo>
                <a:cubicBezTo>
                  <a:pt x="4290103" y="1169610"/>
                  <a:pt x="4283540" y="1163383"/>
                  <a:pt x="4283540" y="1154821"/>
                </a:cubicBezTo>
                <a:cubicBezTo>
                  <a:pt x="4283540" y="1147037"/>
                  <a:pt x="4290103" y="1140032"/>
                  <a:pt x="4295937" y="1140032"/>
                </a:cubicBezTo>
                <a:close/>
                <a:moveTo>
                  <a:pt x="4225107" y="1140032"/>
                </a:moveTo>
                <a:cubicBezTo>
                  <a:pt x="4233129" y="1140032"/>
                  <a:pt x="4238963" y="1147037"/>
                  <a:pt x="4238963" y="1154821"/>
                </a:cubicBezTo>
                <a:cubicBezTo>
                  <a:pt x="4238963" y="1163383"/>
                  <a:pt x="4233129" y="1169610"/>
                  <a:pt x="4225107" y="1169610"/>
                </a:cubicBezTo>
                <a:cubicBezTo>
                  <a:pt x="4217085" y="1169610"/>
                  <a:pt x="4212710" y="1163383"/>
                  <a:pt x="4212710" y="1154821"/>
                </a:cubicBezTo>
                <a:cubicBezTo>
                  <a:pt x="4212710" y="1147037"/>
                  <a:pt x="4217085" y="1140032"/>
                  <a:pt x="4225107" y="1140032"/>
                </a:cubicBezTo>
                <a:close/>
                <a:moveTo>
                  <a:pt x="4153295" y="1140032"/>
                </a:moveTo>
                <a:cubicBezTo>
                  <a:pt x="4161078" y="1140032"/>
                  <a:pt x="4168083" y="1147037"/>
                  <a:pt x="4168083" y="1154821"/>
                </a:cubicBezTo>
                <a:cubicBezTo>
                  <a:pt x="4168083" y="1163383"/>
                  <a:pt x="4161078" y="1169610"/>
                  <a:pt x="4153295" y="1169610"/>
                </a:cubicBezTo>
                <a:cubicBezTo>
                  <a:pt x="4144733" y="1169610"/>
                  <a:pt x="4138507" y="1163383"/>
                  <a:pt x="4138507" y="1154821"/>
                </a:cubicBezTo>
                <a:cubicBezTo>
                  <a:pt x="4138507" y="1147037"/>
                  <a:pt x="4144733" y="1140032"/>
                  <a:pt x="4153295" y="1140032"/>
                </a:cubicBezTo>
                <a:close/>
                <a:moveTo>
                  <a:pt x="4082465" y="1140032"/>
                </a:moveTo>
                <a:cubicBezTo>
                  <a:pt x="4090249" y="1140032"/>
                  <a:pt x="4097254" y="1147037"/>
                  <a:pt x="4097254" y="1154821"/>
                </a:cubicBezTo>
                <a:cubicBezTo>
                  <a:pt x="4097254" y="1163383"/>
                  <a:pt x="4090249" y="1169610"/>
                  <a:pt x="4082465" y="1169610"/>
                </a:cubicBezTo>
                <a:cubicBezTo>
                  <a:pt x="4073903" y="1169610"/>
                  <a:pt x="4067676" y="1163383"/>
                  <a:pt x="4067676" y="1154821"/>
                </a:cubicBezTo>
                <a:cubicBezTo>
                  <a:pt x="4067676" y="1147037"/>
                  <a:pt x="4073903" y="1140032"/>
                  <a:pt x="4082465" y="1140032"/>
                </a:cubicBezTo>
                <a:close/>
                <a:moveTo>
                  <a:pt x="439789" y="1140032"/>
                </a:moveTo>
                <a:cubicBezTo>
                  <a:pt x="448351" y="1140032"/>
                  <a:pt x="454579" y="1146595"/>
                  <a:pt x="454579" y="1153888"/>
                </a:cubicBezTo>
                <a:cubicBezTo>
                  <a:pt x="454579" y="1161910"/>
                  <a:pt x="448351" y="1166286"/>
                  <a:pt x="439789" y="1166286"/>
                </a:cubicBezTo>
                <a:cubicBezTo>
                  <a:pt x="432006" y="1166286"/>
                  <a:pt x="425001" y="1161910"/>
                  <a:pt x="425001" y="1153888"/>
                </a:cubicBezTo>
                <a:cubicBezTo>
                  <a:pt x="425001" y="1146595"/>
                  <a:pt x="432006" y="1140032"/>
                  <a:pt x="439789" y="1140032"/>
                </a:cubicBezTo>
                <a:close/>
                <a:moveTo>
                  <a:pt x="368960" y="1140032"/>
                </a:moveTo>
                <a:cubicBezTo>
                  <a:pt x="377521" y="1140032"/>
                  <a:pt x="383747" y="1146595"/>
                  <a:pt x="383747" y="1153888"/>
                </a:cubicBezTo>
                <a:cubicBezTo>
                  <a:pt x="383747" y="1161910"/>
                  <a:pt x="377521" y="1166286"/>
                  <a:pt x="368960" y="1166286"/>
                </a:cubicBezTo>
                <a:cubicBezTo>
                  <a:pt x="361176" y="1166286"/>
                  <a:pt x="354172" y="1161910"/>
                  <a:pt x="354172" y="1153888"/>
                </a:cubicBezTo>
                <a:cubicBezTo>
                  <a:pt x="354172" y="1146595"/>
                  <a:pt x="361176" y="1140032"/>
                  <a:pt x="368960" y="1140032"/>
                </a:cubicBezTo>
                <a:close/>
                <a:moveTo>
                  <a:pt x="297194" y="1140032"/>
                </a:moveTo>
                <a:cubicBezTo>
                  <a:pt x="305217" y="1140032"/>
                  <a:pt x="309592" y="1146595"/>
                  <a:pt x="309592" y="1153888"/>
                </a:cubicBezTo>
                <a:cubicBezTo>
                  <a:pt x="309592" y="1161910"/>
                  <a:pt x="305217" y="1166286"/>
                  <a:pt x="297194" y="1166286"/>
                </a:cubicBezTo>
                <a:cubicBezTo>
                  <a:pt x="289902" y="1166286"/>
                  <a:pt x="283339" y="1161910"/>
                  <a:pt x="283339" y="1153888"/>
                </a:cubicBezTo>
                <a:cubicBezTo>
                  <a:pt x="283339" y="1146595"/>
                  <a:pt x="289902" y="1140032"/>
                  <a:pt x="297194" y="1140032"/>
                </a:cubicBezTo>
                <a:close/>
                <a:moveTo>
                  <a:pt x="226366" y="1140032"/>
                </a:moveTo>
                <a:cubicBezTo>
                  <a:pt x="232201" y="1140032"/>
                  <a:pt x="238764" y="1146595"/>
                  <a:pt x="238764" y="1153888"/>
                </a:cubicBezTo>
                <a:cubicBezTo>
                  <a:pt x="238764" y="1161910"/>
                  <a:pt x="232201" y="1166286"/>
                  <a:pt x="226366" y="1166286"/>
                </a:cubicBezTo>
                <a:cubicBezTo>
                  <a:pt x="218344" y="1166286"/>
                  <a:pt x="212510" y="1161910"/>
                  <a:pt x="212510" y="1153888"/>
                </a:cubicBezTo>
                <a:cubicBezTo>
                  <a:pt x="212510" y="1146595"/>
                  <a:pt x="218344" y="1140032"/>
                  <a:pt x="226366" y="1140032"/>
                </a:cubicBezTo>
                <a:close/>
                <a:moveTo>
                  <a:pt x="155532" y="1140032"/>
                </a:moveTo>
                <a:cubicBezTo>
                  <a:pt x="161366" y="1140032"/>
                  <a:pt x="167930" y="1146595"/>
                  <a:pt x="167930" y="1153888"/>
                </a:cubicBezTo>
                <a:cubicBezTo>
                  <a:pt x="167930" y="1161910"/>
                  <a:pt x="161366" y="1166286"/>
                  <a:pt x="155532" y="1166286"/>
                </a:cubicBezTo>
                <a:cubicBezTo>
                  <a:pt x="147510" y="1166286"/>
                  <a:pt x="141676" y="1161910"/>
                  <a:pt x="141676" y="1153888"/>
                </a:cubicBezTo>
                <a:cubicBezTo>
                  <a:pt x="141676" y="1146595"/>
                  <a:pt x="147510" y="1140032"/>
                  <a:pt x="155532" y="1140032"/>
                </a:cubicBezTo>
                <a:close/>
                <a:moveTo>
                  <a:pt x="83244" y="1140032"/>
                </a:moveTo>
                <a:cubicBezTo>
                  <a:pt x="90536" y="1140032"/>
                  <a:pt x="97100" y="1146595"/>
                  <a:pt x="97100" y="1153888"/>
                </a:cubicBezTo>
                <a:cubicBezTo>
                  <a:pt x="97100" y="1161910"/>
                  <a:pt x="90536" y="1166286"/>
                  <a:pt x="83244" y="1166286"/>
                </a:cubicBezTo>
                <a:cubicBezTo>
                  <a:pt x="76680" y="1166286"/>
                  <a:pt x="70846" y="1161910"/>
                  <a:pt x="70846" y="1153888"/>
                </a:cubicBezTo>
                <a:cubicBezTo>
                  <a:pt x="70846" y="1146595"/>
                  <a:pt x="76680" y="1140032"/>
                  <a:pt x="83244" y="1140032"/>
                </a:cubicBezTo>
                <a:close/>
                <a:moveTo>
                  <a:pt x="12008" y="1140032"/>
                </a:moveTo>
                <a:cubicBezTo>
                  <a:pt x="20253" y="1140032"/>
                  <a:pt x="26249" y="1146595"/>
                  <a:pt x="26249" y="1153888"/>
                </a:cubicBezTo>
                <a:cubicBezTo>
                  <a:pt x="26249" y="1161910"/>
                  <a:pt x="20253" y="1166286"/>
                  <a:pt x="12008" y="1166286"/>
                </a:cubicBezTo>
                <a:cubicBezTo>
                  <a:pt x="4513" y="1166286"/>
                  <a:pt x="16" y="1161910"/>
                  <a:pt x="16" y="1153888"/>
                </a:cubicBezTo>
                <a:cubicBezTo>
                  <a:pt x="16" y="1146595"/>
                  <a:pt x="4513" y="1140032"/>
                  <a:pt x="12008" y="1140032"/>
                </a:cubicBezTo>
                <a:close/>
                <a:moveTo>
                  <a:pt x="6867525" y="1069203"/>
                </a:moveTo>
                <a:cubicBezTo>
                  <a:pt x="6874088" y="1069203"/>
                  <a:pt x="6879922" y="1075037"/>
                  <a:pt x="6879922" y="1081600"/>
                </a:cubicBezTo>
                <a:cubicBezTo>
                  <a:pt x="6879922" y="1088893"/>
                  <a:pt x="6874088" y="1095457"/>
                  <a:pt x="6867525" y="1095457"/>
                </a:cubicBezTo>
                <a:cubicBezTo>
                  <a:pt x="6860232" y="1095457"/>
                  <a:pt x="6853669" y="1088893"/>
                  <a:pt x="6853669" y="1081600"/>
                </a:cubicBezTo>
                <a:cubicBezTo>
                  <a:pt x="6853669" y="1075037"/>
                  <a:pt x="6860232" y="1069203"/>
                  <a:pt x="6867525" y="1069203"/>
                </a:cubicBezTo>
                <a:close/>
                <a:moveTo>
                  <a:pt x="6795237" y="1069203"/>
                </a:moveTo>
                <a:cubicBezTo>
                  <a:pt x="6803259" y="1069203"/>
                  <a:pt x="6809093" y="1075037"/>
                  <a:pt x="6809093" y="1081600"/>
                </a:cubicBezTo>
                <a:cubicBezTo>
                  <a:pt x="6809093" y="1088893"/>
                  <a:pt x="6803259" y="1095457"/>
                  <a:pt x="6796696" y="1095457"/>
                </a:cubicBezTo>
                <a:cubicBezTo>
                  <a:pt x="6789403" y="1095457"/>
                  <a:pt x="6782840" y="1088893"/>
                  <a:pt x="6782840" y="1081600"/>
                </a:cubicBezTo>
                <a:cubicBezTo>
                  <a:pt x="6782840" y="1075037"/>
                  <a:pt x="6789403" y="1069203"/>
                  <a:pt x="6795237" y="1069203"/>
                </a:cubicBezTo>
                <a:close/>
                <a:moveTo>
                  <a:pt x="6724405" y="1069203"/>
                </a:moveTo>
                <a:cubicBezTo>
                  <a:pt x="6732427" y="1069203"/>
                  <a:pt x="6738261" y="1075037"/>
                  <a:pt x="6738261" y="1081600"/>
                </a:cubicBezTo>
                <a:cubicBezTo>
                  <a:pt x="6738261" y="1088893"/>
                  <a:pt x="6732427" y="1095457"/>
                  <a:pt x="6724405" y="1095457"/>
                </a:cubicBezTo>
                <a:cubicBezTo>
                  <a:pt x="6718571" y="1095457"/>
                  <a:pt x="6712008" y="1088893"/>
                  <a:pt x="6712008" y="1081600"/>
                </a:cubicBezTo>
                <a:cubicBezTo>
                  <a:pt x="6712008" y="1075037"/>
                  <a:pt x="6718571" y="1069203"/>
                  <a:pt x="6724405" y="1069203"/>
                </a:cubicBezTo>
                <a:close/>
                <a:moveTo>
                  <a:pt x="6653576" y="1069203"/>
                </a:moveTo>
                <a:cubicBezTo>
                  <a:pt x="6660869" y="1069203"/>
                  <a:pt x="6667432" y="1075037"/>
                  <a:pt x="6667432" y="1081600"/>
                </a:cubicBezTo>
                <a:cubicBezTo>
                  <a:pt x="6667432" y="1088893"/>
                  <a:pt x="6660869" y="1095457"/>
                  <a:pt x="6653576" y="1095457"/>
                </a:cubicBezTo>
                <a:cubicBezTo>
                  <a:pt x="6645554" y="1095457"/>
                  <a:pt x="6641179" y="1088893"/>
                  <a:pt x="6641179" y="1081600"/>
                </a:cubicBezTo>
                <a:cubicBezTo>
                  <a:pt x="6641179" y="1075037"/>
                  <a:pt x="6645554" y="1069203"/>
                  <a:pt x="6653576" y="1069203"/>
                </a:cubicBezTo>
                <a:close/>
                <a:moveTo>
                  <a:pt x="6581764" y="1069203"/>
                </a:moveTo>
                <a:cubicBezTo>
                  <a:pt x="6589547" y="1069203"/>
                  <a:pt x="6596552" y="1075037"/>
                  <a:pt x="6596552" y="1081600"/>
                </a:cubicBezTo>
                <a:cubicBezTo>
                  <a:pt x="6596552" y="1088893"/>
                  <a:pt x="6589547" y="1095457"/>
                  <a:pt x="6581764" y="1095457"/>
                </a:cubicBezTo>
                <a:cubicBezTo>
                  <a:pt x="6573202" y="1095457"/>
                  <a:pt x="6566976" y="1088893"/>
                  <a:pt x="6566976" y="1081600"/>
                </a:cubicBezTo>
                <a:cubicBezTo>
                  <a:pt x="6566976" y="1075037"/>
                  <a:pt x="6573202" y="1069203"/>
                  <a:pt x="6581764" y="1069203"/>
                </a:cubicBezTo>
                <a:close/>
                <a:moveTo>
                  <a:pt x="6510933" y="1069203"/>
                </a:moveTo>
                <a:cubicBezTo>
                  <a:pt x="6518717" y="1069203"/>
                  <a:pt x="6525722" y="1075037"/>
                  <a:pt x="6525722" y="1081600"/>
                </a:cubicBezTo>
                <a:cubicBezTo>
                  <a:pt x="6525722" y="1088893"/>
                  <a:pt x="6518717" y="1095457"/>
                  <a:pt x="6510933" y="1095457"/>
                </a:cubicBezTo>
                <a:cubicBezTo>
                  <a:pt x="6502371" y="1095457"/>
                  <a:pt x="6496144" y="1088893"/>
                  <a:pt x="6496144" y="1081600"/>
                </a:cubicBezTo>
                <a:cubicBezTo>
                  <a:pt x="6496144" y="1075037"/>
                  <a:pt x="6502371" y="1069203"/>
                  <a:pt x="6510933" y="1069203"/>
                </a:cubicBezTo>
                <a:close/>
                <a:moveTo>
                  <a:pt x="6440492" y="1069203"/>
                </a:moveTo>
                <a:cubicBezTo>
                  <a:pt x="6448081" y="1069203"/>
                  <a:pt x="6454911" y="1075037"/>
                  <a:pt x="6454911" y="1081600"/>
                </a:cubicBezTo>
                <a:cubicBezTo>
                  <a:pt x="6454911" y="1088893"/>
                  <a:pt x="6448081" y="1095457"/>
                  <a:pt x="6440492" y="1095457"/>
                </a:cubicBezTo>
                <a:cubicBezTo>
                  <a:pt x="6432145" y="1095457"/>
                  <a:pt x="6425315" y="1088893"/>
                  <a:pt x="6425315" y="1081600"/>
                </a:cubicBezTo>
                <a:cubicBezTo>
                  <a:pt x="6425315" y="1075037"/>
                  <a:pt x="6432145" y="1069203"/>
                  <a:pt x="6440492" y="1069203"/>
                </a:cubicBezTo>
                <a:close/>
                <a:moveTo>
                  <a:pt x="6368340" y="1069203"/>
                </a:moveTo>
                <a:cubicBezTo>
                  <a:pt x="6376362" y="1069203"/>
                  <a:pt x="6380737" y="1075037"/>
                  <a:pt x="6380737" y="1081600"/>
                </a:cubicBezTo>
                <a:cubicBezTo>
                  <a:pt x="6380737" y="1088893"/>
                  <a:pt x="6376362" y="1095457"/>
                  <a:pt x="6368340" y="1095457"/>
                </a:cubicBezTo>
                <a:cubicBezTo>
                  <a:pt x="6361047" y="1095457"/>
                  <a:pt x="6354484" y="1088893"/>
                  <a:pt x="6354484" y="1081600"/>
                </a:cubicBezTo>
                <a:cubicBezTo>
                  <a:pt x="6354484" y="1075037"/>
                  <a:pt x="6361047" y="1069203"/>
                  <a:pt x="6368340" y="1069203"/>
                </a:cubicBezTo>
                <a:close/>
                <a:moveTo>
                  <a:pt x="6297511" y="1069203"/>
                </a:moveTo>
                <a:cubicBezTo>
                  <a:pt x="6304074" y="1069203"/>
                  <a:pt x="6309908" y="1075037"/>
                  <a:pt x="6309908" y="1081600"/>
                </a:cubicBezTo>
                <a:cubicBezTo>
                  <a:pt x="6309908" y="1088893"/>
                  <a:pt x="6304074" y="1095457"/>
                  <a:pt x="6297511" y="1095457"/>
                </a:cubicBezTo>
                <a:cubicBezTo>
                  <a:pt x="6290218" y="1095457"/>
                  <a:pt x="6283655" y="1088893"/>
                  <a:pt x="6283655" y="1081600"/>
                </a:cubicBezTo>
                <a:cubicBezTo>
                  <a:pt x="6283655" y="1075037"/>
                  <a:pt x="6290218" y="1069203"/>
                  <a:pt x="6297511" y="1069203"/>
                </a:cubicBezTo>
                <a:close/>
                <a:moveTo>
                  <a:pt x="6226679" y="1069203"/>
                </a:moveTo>
                <a:cubicBezTo>
                  <a:pt x="6233242" y="1069203"/>
                  <a:pt x="6239076" y="1075037"/>
                  <a:pt x="6239076" y="1081600"/>
                </a:cubicBezTo>
                <a:cubicBezTo>
                  <a:pt x="6239076" y="1088893"/>
                  <a:pt x="6233242" y="1095457"/>
                  <a:pt x="6226679" y="1095457"/>
                </a:cubicBezTo>
                <a:cubicBezTo>
                  <a:pt x="6219386" y="1095457"/>
                  <a:pt x="6212823" y="1088893"/>
                  <a:pt x="6212823" y="1083059"/>
                </a:cubicBezTo>
                <a:cubicBezTo>
                  <a:pt x="6212823" y="1075037"/>
                  <a:pt x="6219386" y="1069203"/>
                  <a:pt x="6226679" y="1069203"/>
                </a:cubicBezTo>
                <a:close/>
                <a:moveTo>
                  <a:pt x="6154391" y="1069203"/>
                </a:moveTo>
                <a:cubicBezTo>
                  <a:pt x="6161684" y="1069203"/>
                  <a:pt x="6168247" y="1075037"/>
                  <a:pt x="6168247" y="1083059"/>
                </a:cubicBezTo>
                <a:cubicBezTo>
                  <a:pt x="6168247" y="1088893"/>
                  <a:pt x="6161684" y="1095457"/>
                  <a:pt x="6154391" y="1095457"/>
                </a:cubicBezTo>
                <a:cubicBezTo>
                  <a:pt x="6147828" y="1095457"/>
                  <a:pt x="6141994" y="1088893"/>
                  <a:pt x="6141994" y="1083059"/>
                </a:cubicBezTo>
                <a:cubicBezTo>
                  <a:pt x="6141994" y="1075037"/>
                  <a:pt x="6147828" y="1069203"/>
                  <a:pt x="6154391" y="1069203"/>
                </a:cubicBezTo>
                <a:close/>
                <a:moveTo>
                  <a:pt x="6083559" y="1069203"/>
                </a:moveTo>
                <a:cubicBezTo>
                  <a:pt x="6090852" y="1069203"/>
                  <a:pt x="6097415" y="1075037"/>
                  <a:pt x="6097415" y="1083059"/>
                </a:cubicBezTo>
                <a:cubicBezTo>
                  <a:pt x="6097415" y="1088893"/>
                  <a:pt x="6090852" y="1095457"/>
                  <a:pt x="6083559" y="1095457"/>
                </a:cubicBezTo>
                <a:cubicBezTo>
                  <a:pt x="6076996" y="1095457"/>
                  <a:pt x="6071162" y="1088893"/>
                  <a:pt x="6071162" y="1083059"/>
                </a:cubicBezTo>
                <a:cubicBezTo>
                  <a:pt x="6071162" y="1075037"/>
                  <a:pt x="6076996" y="1069203"/>
                  <a:pt x="6083559" y="1069203"/>
                </a:cubicBezTo>
                <a:close/>
                <a:moveTo>
                  <a:pt x="6009356" y="1069203"/>
                </a:moveTo>
                <a:cubicBezTo>
                  <a:pt x="6016649" y="1069203"/>
                  <a:pt x="6023212" y="1075037"/>
                  <a:pt x="6023212" y="1083059"/>
                </a:cubicBezTo>
                <a:cubicBezTo>
                  <a:pt x="6023212" y="1088893"/>
                  <a:pt x="6016649" y="1095457"/>
                  <a:pt x="6009356" y="1095457"/>
                </a:cubicBezTo>
                <a:cubicBezTo>
                  <a:pt x="6001334" y="1095457"/>
                  <a:pt x="5996959" y="1088893"/>
                  <a:pt x="5996959" y="1083059"/>
                </a:cubicBezTo>
                <a:cubicBezTo>
                  <a:pt x="5996959" y="1075037"/>
                  <a:pt x="6001334" y="1069203"/>
                  <a:pt x="6009356" y="1069203"/>
                </a:cubicBezTo>
                <a:close/>
                <a:moveTo>
                  <a:pt x="5940548" y="1069203"/>
                </a:moveTo>
                <a:cubicBezTo>
                  <a:pt x="5948896" y="1069203"/>
                  <a:pt x="5955726" y="1075037"/>
                  <a:pt x="5955726" y="1083059"/>
                </a:cubicBezTo>
                <a:cubicBezTo>
                  <a:pt x="5955726" y="1088893"/>
                  <a:pt x="5948896" y="1095457"/>
                  <a:pt x="5940548" y="1095457"/>
                </a:cubicBezTo>
                <a:cubicBezTo>
                  <a:pt x="5932960" y="1095457"/>
                  <a:pt x="5926130" y="1088893"/>
                  <a:pt x="5926130" y="1083059"/>
                </a:cubicBezTo>
                <a:cubicBezTo>
                  <a:pt x="5926130" y="1075037"/>
                  <a:pt x="5932960" y="1069203"/>
                  <a:pt x="5940548" y="1069203"/>
                </a:cubicBezTo>
                <a:close/>
                <a:moveTo>
                  <a:pt x="5870088" y="1069203"/>
                </a:moveTo>
                <a:cubicBezTo>
                  <a:pt x="5878650" y="1069203"/>
                  <a:pt x="5884877" y="1075037"/>
                  <a:pt x="5884877" y="1083059"/>
                </a:cubicBezTo>
                <a:cubicBezTo>
                  <a:pt x="5884877" y="1088893"/>
                  <a:pt x="5878650" y="1095457"/>
                  <a:pt x="5870088" y="1095457"/>
                </a:cubicBezTo>
                <a:cubicBezTo>
                  <a:pt x="5862304" y="1095457"/>
                  <a:pt x="5855299" y="1088893"/>
                  <a:pt x="5855299" y="1083059"/>
                </a:cubicBezTo>
                <a:cubicBezTo>
                  <a:pt x="5855299" y="1075037"/>
                  <a:pt x="5862304" y="1069203"/>
                  <a:pt x="5870088" y="1069203"/>
                </a:cubicBezTo>
                <a:close/>
                <a:moveTo>
                  <a:pt x="5799257" y="1069203"/>
                </a:moveTo>
                <a:cubicBezTo>
                  <a:pt x="5807819" y="1069203"/>
                  <a:pt x="5814045" y="1075037"/>
                  <a:pt x="5814045" y="1083059"/>
                </a:cubicBezTo>
                <a:cubicBezTo>
                  <a:pt x="5814045" y="1088893"/>
                  <a:pt x="5807819" y="1095457"/>
                  <a:pt x="5799257" y="1095457"/>
                </a:cubicBezTo>
                <a:cubicBezTo>
                  <a:pt x="5791474" y="1095457"/>
                  <a:pt x="5784469" y="1088893"/>
                  <a:pt x="5784469" y="1083059"/>
                </a:cubicBezTo>
                <a:cubicBezTo>
                  <a:pt x="5784469" y="1075037"/>
                  <a:pt x="5791474" y="1069203"/>
                  <a:pt x="5799257" y="1069203"/>
                </a:cubicBezTo>
                <a:close/>
                <a:moveTo>
                  <a:pt x="5724122" y="1069203"/>
                </a:moveTo>
                <a:cubicBezTo>
                  <a:pt x="5732144" y="1069203"/>
                  <a:pt x="5736519" y="1075037"/>
                  <a:pt x="5736519" y="1083059"/>
                </a:cubicBezTo>
                <a:cubicBezTo>
                  <a:pt x="5736519" y="1088893"/>
                  <a:pt x="5732144" y="1095457"/>
                  <a:pt x="5724122" y="1095457"/>
                </a:cubicBezTo>
                <a:cubicBezTo>
                  <a:pt x="5716100" y="1095457"/>
                  <a:pt x="5710266" y="1088893"/>
                  <a:pt x="5710266" y="1083059"/>
                </a:cubicBezTo>
                <a:cubicBezTo>
                  <a:pt x="5710266" y="1075037"/>
                  <a:pt x="5716100" y="1069203"/>
                  <a:pt x="5724122" y="1069203"/>
                </a:cubicBezTo>
                <a:close/>
                <a:moveTo>
                  <a:pt x="5653291" y="1069203"/>
                </a:moveTo>
                <a:cubicBezTo>
                  <a:pt x="5659125" y="1069203"/>
                  <a:pt x="5665688" y="1075037"/>
                  <a:pt x="5665688" y="1083059"/>
                </a:cubicBezTo>
                <a:cubicBezTo>
                  <a:pt x="5665688" y="1088893"/>
                  <a:pt x="5659125" y="1095457"/>
                  <a:pt x="5653291" y="1095457"/>
                </a:cubicBezTo>
                <a:cubicBezTo>
                  <a:pt x="5645269" y="1095457"/>
                  <a:pt x="5639435" y="1088893"/>
                  <a:pt x="5639435" y="1083059"/>
                </a:cubicBezTo>
                <a:cubicBezTo>
                  <a:pt x="5639435" y="1075037"/>
                  <a:pt x="5645269" y="1069203"/>
                  <a:pt x="5653291" y="1069203"/>
                </a:cubicBezTo>
                <a:close/>
                <a:moveTo>
                  <a:pt x="5581002" y="1069203"/>
                </a:moveTo>
                <a:cubicBezTo>
                  <a:pt x="5588295" y="1069203"/>
                  <a:pt x="5594858" y="1075037"/>
                  <a:pt x="5594858" y="1083059"/>
                </a:cubicBezTo>
                <a:cubicBezTo>
                  <a:pt x="5594858" y="1088893"/>
                  <a:pt x="5588295" y="1095457"/>
                  <a:pt x="5581002" y="1095457"/>
                </a:cubicBezTo>
                <a:cubicBezTo>
                  <a:pt x="5574439" y="1095457"/>
                  <a:pt x="5568605" y="1088893"/>
                  <a:pt x="5568605" y="1083059"/>
                </a:cubicBezTo>
                <a:cubicBezTo>
                  <a:pt x="5568605" y="1075037"/>
                  <a:pt x="5574439" y="1069203"/>
                  <a:pt x="5581002" y="1069203"/>
                </a:cubicBezTo>
                <a:close/>
                <a:moveTo>
                  <a:pt x="5510171" y="1069203"/>
                </a:moveTo>
                <a:cubicBezTo>
                  <a:pt x="5517464" y="1069203"/>
                  <a:pt x="5524027" y="1075037"/>
                  <a:pt x="5524027" y="1083059"/>
                </a:cubicBezTo>
                <a:cubicBezTo>
                  <a:pt x="5524027" y="1088893"/>
                  <a:pt x="5517464" y="1095457"/>
                  <a:pt x="5510171" y="1095457"/>
                </a:cubicBezTo>
                <a:cubicBezTo>
                  <a:pt x="5503608" y="1095457"/>
                  <a:pt x="5497774" y="1088893"/>
                  <a:pt x="5497774" y="1083059"/>
                </a:cubicBezTo>
                <a:cubicBezTo>
                  <a:pt x="5497774" y="1075037"/>
                  <a:pt x="5503608" y="1069203"/>
                  <a:pt x="5510171" y="1069203"/>
                </a:cubicBezTo>
                <a:close/>
                <a:moveTo>
                  <a:pt x="5438937" y="1069203"/>
                </a:moveTo>
                <a:cubicBezTo>
                  <a:pt x="5447182" y="1069203"/>
                  <a:pt x="5453178" y="1075037"/>
                  <a:pt x="5453178" y="1083059"/>
                </a:cubicBezTo>
                <a:cubicBezTo>
                  <a:pt x="5453178" y="1088893"/>
                  <a:pt x="5447182" y="1095457"/>
                  <a:pt x="5438937" y="1095457"/>
                </a:cubicBezTo>
                <a:cubicBezTo>
                  <a:pt x="5431442" y="1095457"/>
                  <a:pt x="5426945" y="1088893"/>
                  <a:pt x="5426945" y="1083059"/>
                </a:cubicBezTo>
                <a:cubicBezTo>
                  <a:pt x="5426945" y="1075037"/>
                  <a:pt x="5431442" y="1069203"/>
                  <a:pt x="5438937" y="1069203"/>
                </a:cubicBezTo>
                <a:close/>
                <a:moveTo>
                  <a:pt x="5367530" y="1069203"/>
                </a:moveTo>
                <a:cubicBezTo>
                  <a:pt x="5376092" y="1069203"/>
                  <a:pt x="5382318" y="1075037"/>
                  <a:pt x="5382318" y="1083059"/>
                </a:cubicBezTo>
                <a:cubicBezTo>
                  <a:pt x="5382318" y="1088893"/>
                  <a:pt x="5376092" y="1095457"/>
                  <a:pt x="5367530" y="1095457"/>
                </a:cubicBezTo>
                <a:cubicBezTo>
                  <a:pt x="5359747" y="1095457"/>
                  <a:pt x="5352742" y="1088893"/>
                  <a:pt x="5352742" y="1083059"/>
                </a:cubicBezTo>
                <a:cubicBezTo>
                  <a:pt x="5352742" y="1075037"/>
                  <a:pt x="5359747" y="1069203"/>
                  <a:pt x="5367530" y="1069203"/>
                </a:cubicBezTo>
                <a:close/>
                <a:moveTo>
                  <a:pt x="5296699" y="1069203"/>
                </a:moveTo>
                <a:cubicBezTo>
                  <a:pt x="5305261" y="1069203"/>
                  <a:pt x="5311488" y="1075037"/>
                  <a:pt x="5311488" y="1083059"/>
                </a:cubicBezTo>
                <a:cubicBezTo>
                  <a:pt x="5311488" y="1088893"/>
                  <a:pt x="5305261" y="1095457"/>
                  <a:pt x="5296699" y="1095457"/>
                </a:cubicBezTo>
                <a:cubicBezTo>
                  <a:pt x="5288915" y="1095457"/>
                  <a:pt x="5281910" y="1088893"/>
                  <a:pt x="5281910" y="1083059"/>
                </a:cubicBezTo>
                <a:cubicBezTo>
                  <a:pt x="5281910" y="1075037"/>
                  <a:pt x="5288915" y="1069203"/>
                  <a:pt x="5296699" y="1069203"/>
                </a:cubicBezTo>
                <a:close/>
                <a:moveTo>
                  <a:pt x="5225869" y="1069203"/>
                </a:moveTo>
                <a:cubicBezTo>
                  <a:pt x="5234431" y="1069203"/>
                  <a:pt x="5240657" y="1075037"/>
                  <a:pt x="5240657" y="1083059"/>
                </a:cubicBezTo>
                <a:cubicBezTo>
                  <a:pt x="5240657" y="1088893"/>
                  <a:pt x="5234431" y="1095457"/>
                  <a:pt x="5225869" y="1095457"/>
                </a:cubicBezTo>
                <a:cubicBezTo>
                  <a:pt x="5217307" y="1095457"/>
                  <a:pt x="5211081" y="1088893"/>
                  <a:pt x="5211081" y="1083059"/>
                </a:cubicBezTo>
                <a:cubicBezTo>
                  <a:pt x="5211081" y="1075037"/>
                  <a:pt x="5217307" y="1069203"/>
                  <a:pt x="5225869" y="1069203"/>
                </a:cubicBezTo>
                <a:close/>
                <a:moveTo>
                  <a:pt x="5154105" y="1069203"/>
                </a:moveTo>
                <a:cubicBezTo>
                  <a:pt x="5162127" y="1069203"/>
                  <a:pt x="5166502" y="1075037"/>
                  <a:pt x="5166502" y="1083059"/>
                </a:cubicBezTo>
                <a:cubicBezTo>
                  <a:pt x="5166502" y="1091081"/>
                  <a:pt x="5162127" y="1095457"/>
                  <a:pt x="5154105" y="1095457"/>
                </a:cubicBezTo>
                <a:cubicBezTo>
                  <a:pt x="5146083" y="1095457"/>
                  <a:pt x="5140249" y="1091081"/>
                  <a:pt x="5140249" y="1083059"/>
                </a:cubicBezTo>
                <a:cubicBezTo>
                  <a:pt x="5140249" y="1075037"/>
                  <a:pt x="5146083" y="1069203"/>
                  <a:pt x="5154105" y="1069203"/>
                </a:cubicBezTo>
                <a:close/>
                <a:moveTo>
                  <a:pt x="5083276" y="1069203"/>
                </a:moveTo>
                <a:cubicBezTo>
                  <a:pt x="5089110" y="1069203"/>
                  <a:pt x="5095673" y="1075037"/>
                  <a:pt x="5095673" y="1083059"/>
                </a:cubicBezTo>
                <a:cubicBezTo>
                  <a:pt x="5095673" y="1091081"/>
                  <a:pt x="5089110" y="1095457"/>
                  <a:pt x="5083276" y="1095457"/>
                </a:cubicBezTo>
                <a:cubicBezTo>
                  <a:pt x="5075254" y="1095457"/>
                  <a:pt x="5069420" y="1091081"/>
                  <a:pt x="5069420" y="1083059"/>
                </a:cubicBezTo>
                <a:cubicBezTo>
                  <a:pt x="5069420" y="1075037"/>
                  <a:pt x="5075254" y="1069203"/>
                  <a:pt x="5083276" y="1069203"/>
                </a:cubicBezTo>
                <a:close/>
                <a:moveTo>
                  <a:pt x="5012445" y="1069203"/>
                </a:moveTo>
                <a:cubicBezTo>
                  <a:pt x="5018279" y="1069203"/>
                  <a:pt x="5024842" y="1075037"/>
                  <a:pt x="5024842" y="1083059"/>
                </a:cubicBezTo>
                <a:cubicBezTo>
                  <a:pt x="5024842" y="1091081"/>
                  <a:pt x="5018279" y="1095457"/>
                  <a:pt x="5012445" y="1095457"/>
                </a:cubicBezTo>
                <a:cubicBezTo>
                  <a:pt x="5004423" y="1095457"/>
                  <a:pt x="4998589" y="1091081"/>
                  <a:pt x="4998589" y="1083059"/>
                </a:cubicBezTo>
                <a:cubicBezTo>
                  <a:pt x="4998589" y="1075037"/>
                  <a:pt x="5004423" y="1069203"/>
                  <a:pt x="5012445" y="1069203"/>
                </a:cubicBezTo>
                <a:close/>
                <a:moveTo>
                  <a:pt x="4940157" y="1069203"/>
                </a:moveTo>
                <a:cubicBezTo>
                  <a:pt x="4948179" y="1069203"/>
                  <a:pt x="4954013" y="1075037"/>
                  <a:pt x="4954013" y="1083059"/>
                </a:cubicBezTo>
                <a:cubicBezTo>
                  <a:pt x="4954013" y="1091081"/>
                  <a:pt x="4948179" y="1095457"/>
                  <a:pt x="4940157" y="1095457"/>
                </a:cubicBezTo>
                <a:cubicBezTo>
                  <a:pt x="4934323" y="1095457"/>
                  <a:pt x="4927760" y="1091081"/>
                  <a:pt x="4927760" y="1083059"/>
                </a:cubicBezTo>
                <a:cubicBezTo>
                  <a:pt x="4927760" y="1075037"/>
                  <a:pt x="4934323" y="1069203"/>
                  <a:pt x="4940157" y="1069203"/>
                </a:cubicBezTo>
                <a:close/>
                <a:moveTo>
                  <a:pt x="4865953" y="1069203"/>
                </a:moveTo>
                <a:cubicBezTo>
                  <a:pt x="4873975" y="1069203"/>
                  <a:pt x="4879809" y="1075037"/>
                  <a:pt x="4879809" y="1083059"/>
                </a:cubicBezTo>
                <a:cubicBezTo>
                  <a:pt x="4879809" y="1091081"/>
                  <a:pt x="4873975" y="1095457"/>
                  <a:pt x="4865953" y="1095457"/>
                </a:cubicBezTo>
                <a:cubicBezTo>
                  <a:pt x="4860119" y="1095457"/>
                  <a:pt x="4853556" y="1091081"/>
                  <a:pt x="4853556" y="1083059"/>
                </a:cubicBezTo>
                <a:cubicBezTo>
                  <a:pt x="4853556" y="1075037"/>
                  <a:pt x="4860119" y="1069203"/>
                  <a:pt x="4865953" y="1069203"/>
                </a:cubicBezTo>
                <a:close/>
                <a:moveTo>
                  <a:pt x="4795122" y="1069203"/>
                </a:moveTo>
                <a:cubicBezTo>
                  <a:pt x="4803144" y="1069203"/>
                  <a:pt x="4808978" y="1075037"/>
                  <a:pt x="4808978" y="1083059"/>
                </a:cubicBezTo>
                <a:cubicBezTo>
                  <a:pt x="4808978" y="1091081"/>
                  <a:pt x="4803144" y="1095457"/>
                  <a:pt x="4795122" y="1095457"/>
                </a:cubicBezTo>
                <a:cubicBezTo>
                  <a:pt x="4787830" y="1095457"/>
                  <a:pt x="4782725" y="1091081"/>
                  <a:pt x="4782725" y="1083059"/>
                </a:cubicBezTo>
                <a:cubicBezTo>
                  <a:pt x="4782725" y="1075037"/>
                  <a:pt x="4787830" y="1069203"/>
                  <a:pt x="4795122" y="1069203"/>
                </a:cubicBezTo>
                <a:close/>
                <a:moveTo>
                  <a:pt x="4726684" y="1069203"/>
                </a:moveTo>
                <a:cubicBezTo>
                  <a:pt x="4735246" y="1069203"/>
                  <a:pt x="4741472" y="1075037"/>
                  <a:pt x="4741472" y="1083059"/>
                </a:cubicBezTo>
                <a:cubicBezTo>
                  <a:pt x="4741472" y="1091081"/>
                  <a:pt x="4735246" y="1095457"/>
                  <a:pt x="4726684" y="1095457"/>
                </a:cubicBezTo>
                <a:cubicBezTo>
                  <a:pt x="4718122" y="1095457"/>
                  <a:pt x="4711896" y="1091081"/>
                  <a:pt x="4711896" y="1083059"/>
                </a:cubicBezTo>
                <a:cubicBezTo>
                  <a:pt x="4711896" y="1075037"/>
                  <a:pt x="4718122" y="1069203"/>
                  <a:pt x="4726684" y="1069203"/>
                </a:cubicBezTo>
                <a:close/>
                <a:moveTo>
                  <a:pt x="4655853" y="1069203"/>
                </a:moveTo>
                <a:cubicBezTo>
                  <a:pt x="4663637" y="1069203"/>
                  <a:pt x="4670642" y="1075037"/>
                  <a:pt x="4670642" y="1083059"/>
                </a:cubicBezTo>
                <a:cubicBezTo>
                  <a:pt x="4670642" y="1091081"/>
                  <a:pt x="4663637" y="1095457"/>
                  <a:pt x="4655853" y="1095457"/>
                </a:cubicBezTo>
                <a:cubicBezTo>
                  <a:pt x="4647291" y="1095457"/>
                  <a:pt x="4641064" y="1091081"/>
                  <a:pt x="4641064" y="1083059"/>
                </a:cubicBezTo>
                <a:cubicBezTo>
                  <a:pt x="4641064" y="1075037"/>
                  <a:pt x="4647291" y="1069203"/>
                  <a:pt x="4655853" y="1069203"/>
                </a:cubicBezTo>
                <a:close/>
                <a:moveTo>
                  <a:pt x="4585023" y="1069203"/>
                </a:moveTo>
                <a:cubicBezTo>
                  <a:pt x="4592806" y="1069203"/>
                  <a:pt x="4599811" y="1075037"/>
                  <a:pt x="4599811" y="1083059"/>
                </a:cubicBezTo>
                <a:cubicBezTo>
                  <a:pt x="4599811" y="1091081"/>
                  <a:pt x="4592806" y="1095457"/>
                  <a:pt x="4585023" y="1095457"/>
                </a:cubicBezTo>
                <a:cubicBezTo>
                  <a:pt x="4576461" y="1095457"/>
                  <a:pt x="4570235" y="1091081"/>
                  <a:pt x="4570235" y="1083059"/>
                </a:cubicBezTo>
                <a:cubicBezTo>
                  <a:pt x="4570235" y="1075037"/>
                  <a:pt x="4576461" y="1069203"/>
                  <a:pt x="4585023" y="1069203"/>
                </a:cubicBezTo>
                <a:close/>
                <a:moveTo>
                  <a:pt x="4513260" y="1069203"/>
                </a:moveTo>
                <a:cubicBezTo>
                  <a:pt x="4519094" y="1069203"/>
                  <a:pt x="4525657" y="1075430"/>
                  <a:pt x="4525657" y="1083991"/>
                </a:cubicBezTo>
                <a:cubicBezTo>
                  <a:pt x="4525657" y="1092553"/>
                  <a:pt x="4519094" y="1098780"/>
                  <a:pt x="4513260" y="1098780"/>
                </a:cubicBezTo>
                <a:cubicBezTo>
                  <a:pt x="4505238" y="1098780"/>
                  <a:pt x="4499404" y="1092553"/>
                  <a:pt x="4499404" y="1083991"/>
                </a:cubicBezTo>
                <a:cubicBezTo>
                  <a:pt x="4499404" y="1075430"/>
                  <a:pt x="4505238" y="1069203"/>
                  <a:pt x="4513260" y="1069203"/>
                </a:cubicBezTo>
                <a:close/>
                <a:moveTo>
                  <a:pt x="4439056" y="1069203"/>
                </a:moveTo>
                <a:cubicBezTo>
                  <a:pt x="4445619" y="1069203"/>
                  <a:pt x="4451453" y="1075430"/>
                  <a:pt x="4451453" y="1083991"/>
                </a:cubicBezTo>
                <a:cubicBezTo>
                  <a:pt x="4451453" y="1092553"/>
                  <a:pt x="4445619" y="1098780"/>
                  <a:pt x="4439056" y="1098780"/>
                </a:cubicBezTo>
                <a:cubicBezTo>
                  <a:pt x="4431763" y="1098780"/>
                  <a:pt x="4425200" y="1092553"/>
                  <a:pt x="4425200" y="1083991"/>
                </a:cubicBezTo>
                <a:cubicBezTo>
                  <a:pt x="4425200" y="1075430"/>
                  <a:pt x="4431763" y="1069203"/>
                  <a:pt x="4439056" y="1069203"/>
                </a:cubicBezTo>
                <a:close/>
                <a:moveTo>
                  <a:pt x="4366768" y="1069203"/>
                </a:moveTo>
                <a:cubicBezTo>
                  <a:pt x="4374790" y="1069203"/>
                  <a:pt x="4380624" y="1075430"/>
                  <a:pt x="4380624" y="1083991"/>
                </a:cubicBezTo>
                <a:cubicBezTo>
                  <a:pt x="4380624" y="1092553"/>
                  <a:pt x="4374790" y="1098780"/>
                  <a:pt x="4366768" y="1098780"/>
                </a:cubicBezTo>
                <a:cubicBezTo>
                  <a:pt x="4360934" y="1098780"/>
                  <a:pt x="4354371" y="1092553"/>
                  <a:pt x="4354371" y="1083991"/>
                </a:cubicBezTo>
                <a:cubicBezTo>
                  <a:pt x="4354371" y="1075430"/>
                  <a:pt x="4360934" y="1069203"/>
                  <a:pt x="4366768" y="1069203"/>
                </a:cubicBezTo>
                <a:close/>
                <a:moveTo>
                  <a:pt x="4295937" y="1069203"/>
                </a:moveTo>
                <a:cubicBezTo>
                  <a:pt x="4303959" y="1069203"/>
                  <a:pt x="4309793" y="1075430"/>
                  <a:pt x="4309793" y="1083991"/>
                </a:cubicBezTo>
                <a:cubicBezTo>
                  <a:pt x="4309793" y="1092553"/>
                  <a:pt x="4303959" y="1098780"/>
                  <a:pt x="4295937" y="1098780"/>
                </a:cubicBezTo>
                <a:cubicBezTo>
                  <a:pt x="4290103" y="1098780"/>
                  <a:pt x="4283540" y="1092553"/>
                  <a:pt x="4283540" y="1083991"/>
                </a:cubicBezTo>
                <a:cubicBezTo>
                  <a:pt x="4283540" y="1075430"/>
                  <a:pt x="4290103" y="1069203"/>
                  <a:pt x="4295937" y="1069203"/>
                </a:cubicBezTo>
                <a:close/>
                <a:moveTo>
                  <a:pt x="4225107" y="1069203"/>
                </a:moveTo>
                <a:cubicBezTo>
                  <a:pt x="4233129" y="1069203"/>
                  <a:pt x="4238963" y="1075430"/>
                  <a:pt x="4238963" y="1083991"/>
                </a:cubicBezTo>
                <a:cubicBezTo>
                  <a:pt x="4238963" y="1092553"/>
                  <a:pt x="4233129" y="1098780"/>
                  <a:pt x="4225107" y="1098780"/>
                </a:cubicBezTo>
                <a:cubicBezTo>
                  <a:pt x="4217085" y="1098780"/>
                  <a:pt x="4212710" y="1092553"/>
                  <a:pt x="4212710" y="1083991"/>
                </a:cubicBezTo>
                <a:cubicBezTo>
                  <a:pt x="4212710" y="1075430"/>
                  <a:pt x="4217085" y="1069203"/>
                  <a:pt x="4225107" y="1069203"/>
                </a:cubicBezTo>
                <a:close/>
                <a:moveTo>
                  <a:pt x="4153295" y="1069203"/>
                </a:moveTo>
                <a:cubicBezTo>
                  <a:pt x="4161078" y="1069203"/>
                  <a:pt x="4168083" y="1075430"/>
                  <a:pt x="4168083" y="1083991"/>
                </a:cubicBezTo>
                <a:cubicBezTo>
                  <a:pt x="4168083" y="1092553"/>
                  <a:pt x="4161078" y="1098780"/>
                  <a:pt x="4153295" y="1098780"/>
                </a:cubicBezTo>
                <a:cubicBezTo>
                  <a:pt x="4144733" y="1098780"/>
                  <a:pt x="4138507" y="1092553"/>
                  <a:pt x="4138507" y="1083991"/>
                </a:cubicBezTo>
                <a:cubicBezTo>
                  <a:pt x="4138507" y="1075430"/>
                  <a:pt x="4144733" y="1069203"/>
                  <a:pt x="4153295" y="1069203"/>
                </a:cubicBezTo>
                <a:close/>
                <a:moveTo>
                  <a:pt x="4082465" y="1069203"/>
                </a:moveTo>
                <a:cubicBezTo>
                  <a:pt x="4090249" y="1069203"/>
                  <a:pt x="4097254" y="1075430"/>
                  <a:pt x="4097254" y="1083991"/>
                </a:cubicBezTo>
                <a:cubicBezTo>
                  <a:pt x="4097254" y="1092553"/>
                  <a:pt x="4090249" y="1098780"/>
                  <a:pt x="4082465" y="1098780"/>
                </a:cubicBezTo>
                <a:cubicBezTo>
                  <a:pt x="4073903" y="1098780"/>
                  <a:pt x="4067676" y="1092553"/>
                  <a:pt x="4067676" y="1083991"/>
                </a:cubicBezTo>
                <a:cubicBezTo>
                  <a:pt x="4067676" y="1075430"/>
                  <a:pt x="4073903" y="1069203"/>
                  <a:pt x="4082465" y="1069203"/>
                </a:cubicBezTo>
                <a:close/>
                <a:moveTo>
                  <a:pt x="4011635" y="1069203"/>
                </a:moveTo>
                <a:cubicBezTo>
                  <a:pt x="4019418" y="1069203"/>
                  <a:pt x="4026423" y="1075430"/>
                  <a:pt x="4026423" y="1083991"/>
                </a:cubicBezTo>
                <a:cubicBezTo>
                  <a:pt x="4026423" y="1092553"/>
                  <a:pt x="4019418" y="1098780"/>
                  <a:pt x="4011635" y="1098780"/>
                </a:cubicBezTo>
                <a:cubicBezTo>
                  <a:pt x="4003073" y="1098780"/>
                  <a:pt x="3996847" y="1092553"/>
                  <a:pt x="3996847" y="1083991"/>
                </a:cubicBezTo>
                <a:cubicBezTo>
                  <a:pt x="3996847" y="1075430"/>
                  <a:pt x="4003073" y="1069203"/>
                  <a:pt x="4011635" y="1069203"/>
                </a:cubicBezTo>
                <a:close/>
                <a:moveTo>
                  <a:pt x="3939871" y="1069203"/>
                </a:moveTo>
                <a:cubicBezTo>
                  <a:pt x="3947893" y="1069203"/>
                  <a:pt x="3952268" y="1075430"/>
                  <a:pt x="3952268" y="1083991"/>
                </a:cubicBezTo>
                <a:cubicBezTo>
                  <a:pt x="3952268" y="1092553"/>
                  <a:pt x="3947893" y="1098780"/>
                  <a:pt x="3939871" y="1098780"/>
                </a:cubicBezTo>
                <a:cubicBezTo>
                  <a:pt x="3932578" y="1098780"/>
                  <a:pt x="3926015" y="1092553"/>
                  <a:pt x="3926015" y="1083991"/>
                </a:cubicBezTo>
                <a:cubicBezTo>
                  <a:pt x="3926015" y="1075430"/>
                  <a:pt x="3932578" y="1069203"/>
                  <a:pt x="3939871" y="1069203"/>
                </a:cubicBezTo>
                <a:close/>
                <a:moveTo>
                  <a:pt x="582439" y="1069203"/>
                </a:moveTo>
                <a:cubicBezTo>
                  <a:pt x="589732" y="1069203"/>
                  <a:pt x="596295" y="1075766"/>
                  <a:pt x="596295" y="1083059"/>
                </a:cubicBezTo>
                <a:cubicBezTo>
                  <a:pt x="596295" y="1089622"/>
                  <a:pt x="589732" y="1095457"/>
                  <a:pt x="582439" y="1095457"/>
                </a:cubicBezTo>
                <a:cubicBezTo>
                  <a:pt x="574416" y="1095457"/>
                  <a:pt x="570041" y="1089622"/>
                  <a:pt x="570041" y="1083059"/>
                </a:cubicBezTo>
                <a:cubicBezTo>
                  <a:pt x="570041" y="1075766"/>
                  <a:pt x="574416" y="1069203"/>
                  <a:pt x="582439" y="1069203"/>
                </a:cubicBezTo>
                <a:close/>
                <a:moveTo>
                  <a:pt x="513628" y="1069203"/>
                </a:moveTo>
                <a:cubicBezTo>
                  <a:pt x="521977" y="1069203"/>
                  <a:pt x="528807" y="1075766"/>
                  <a:pt x="528807" y="1083059"/>
                </a:cubicBezTo>
                <a:cubicBezTo>
                  <a:pt x="528807" y="1089622"/>
                  <a:pt x="521977" y="1095457"/>
                  <a:pt x="513628" y="1095457"/>
                </a:cubicBezTo>
                <a:cubicBezTo>
                  <a:pt x="506040" y="1095457"/>
                  <a:pt x="499209" y="1089622"/>
                  <a:pt x="499209" y="1083059"/>
                </a:cubicBezTo>
                <a:cubicBezTo>
                  <a:pt x="499209" y="1075766"/>
                  <a:pt x="506040" y="1069203"/>
                  <a:pt x="513628" y="1069203"/>
                </a:cubicBezTo>
                <a:close/>
                <a:moveTo>
                  <a:pt x="439795" y="1069203"/>
                </a:moveTo>
                <a:cubicBezTo>
                  <a:pt x="448358" y="1069203"/>
                  <a:pt x="454585" y="1075766"/>
                  <a:pt x="454585" y="1083059"/>
                </a:cubicBezTo>
                <a:cubicBezTo>
                  <a:pt x="454585" y="1089622"/>
                  <a:pt x="448358" y="1095457"/>
                  <a:pt x="439795" y="1095457"/>
                </a:cubicBezTo>
                <a:cubicBezTo>
                  <a:pt x="432012" y="1095457"/>
                  <a:pt x="425007" y="1089622"/>
                  <a:pt x="425007" y="1083059"/>
                </a:cubicBezTo>
                <a:cubicBezTo>
                  <a:pt x="425007" y="1075766"/>
                  <a:pt x="432012" y="1069203"/>
                  <a:pt x="439795" y="1069203"/>
                </a:cubicBezTo>
                <a:close/>
                <a:moveTo>
                  <a:pt x="368965" y="1069203"/>
                </a:moveTo>
                <a:cubicBezTo>
                  <a:pt x="377527" y="1069203"/>
                  <a:pt x="383754" y="1075766"/>
                  <a:pt x="383754" y="1083059"/>
                </a:cubicBezTo>
                <a:cubicBezTo>
                  <a:pt x="383754" y="1089622"/>
                  <a:pt x="377527" y="1095457"/>
                  <a:pt x="368965" y="1095457"/>
                </a:cubicBezTo>
                <a:cubicBezTo>
                  <a:pt x="361182" y="1095457"/>
                  <a:pt x="354177" y="1089622"/>
                  <a:pt x="354177" y="1083059"/>
                </a:cubicBezTo>
                <a:cubicBezTo>
                  <a:pt x="354177" y="1075766"/>
                  <a:pt x="361182" y="1069203"/>
                  <a:pt x="368965" y="1069203"/>
                </a:cubicBezTo>
                <a:close/>
                <a:moveTo>
                  <a:pt x="297201" y="1069203"/>
                </a:moveTo>
                <a:cubicBezTo>
                  <a:pt x="305223" y="1069203"/>
                  <a:pt x="309599" y="1075766"/>
                  <a:pt x="309599" y="1083059"/>
                </a:cubicBezTo>
                <a:cubicBezTo>
                  <a:pt x="309599" y="1089622"/>
                  <a:pt x="305223" y="1095457"/>
                  <a:pt x="297201" y="1095457"/>
                </a:cubicBezTo>
                <a:cubicBezTo>
                  <a:pt x="289909" y="1095457"/>
                  <a:pt x="283346" y="1089622"/>
                  <a:pt x="283346" y="1083059"/>
                </a:cubicBezTo>
                <a:cubicBezTo>
                  <a:pt x="283346" y="1075766"/>
                  <a:pt x="289909" y="1069203"/>
                  <a:pt x="297201" y="1069203"/>
                </a:cubicBezTo>
                <a:close/>
                <a:moveTo>
                  <a:pt x="226372" y="1069203"/>
                </a:moveTo>
                <a:cubicBezTo>
                  <a:pt x="232207" y="1069203"/>
                  <a:pt x="238771" y="1075766"/>
                  <a:pt x="238771" y="1083059"/>
                </a:cubicBezTo>
                <a:cubicBezTo>
                  <a:pt x="238771" y="1089622"/>
                  <a:pt x="232207" y="1095457"/>
                  <a:pt x="226372" y="1095457"/>
                </a:cubicBezTo>
                <a:cubicBezTo>
                  <a:pt x="218350" y="1095457"/>
                  <a:pt x="212516" y="1089622"/>
                  <a:pt x="212516" y="1083059"/>
                </a:cubicBezTo>
                <a:cubicBezTo>
                  <a:pt x="212516" y="1075766"/>
                  <a:pt x="218350" y="1069203"/>
                  <a:pt x="226372" y="1069203"/>
                </a:cubicBezTo>
                <a:close/>
                <a:moveTo>
                  <a:pt x="154079" y="1069203"/>
                </a:moveTo>
                <a:cubicBezTo>
                  <a:pt x="161372" y="1069203"/>
                  <a:pt x="167935" y="1075766"/>
                  <a:pt x="167935" y="1083059"/>
                </a:cubicBezTo>
                <a:cubicBezTo>
                  <a:pt x="167935" y="1089622"/>
                  <a:pt x="161372" y="1095457"/>
                  <a:pt x="154079" y="1095457"/>
                </a:cubicBezTo>
                <a:cubicBezTo>
                  <a:pt x="147516" y="1095457"/>
                  <a:pt x="141682" y="1089622"/>
                  <a:pt x="141682" y="1083059"/>
                </a:cubicBezTo>
                <a:cubicBezTo>
                  <a:pt x="141682" y="1075766"/>
                  <a:pt x="147516" y="1069203"/>
                  <a:pt x="154079" y="1069203"/>
                </a:cubicBezTo>
                <a:close/>
                <a:moveTo>
                  <a:pt x="83249" y="1069203"/>
                </a:moveTo>
                <a:cubicBezTo>
                  <a:pt x="90542" y="1069203"/>
                  <a:pt x="97105" y="1075766"/>
                  <a:pt x="97105" y="1083059"/>
                </a:cubicBezTo>
                <a:cubicBezTo>
                  <a:pt x="97105" y="1089622"/>
                  <a:pt x="90542" y="1095457"/>
                  <a:pt x="83249" y="1095457"/>
                </a:cubicBezTo>
                <a:cubicBezTo>
                  <a:pt x="76686" y="1095457"/>
                  <a:pt x="70852" y="1089622"/>
                  <a:pt x="70852" y="1083059"/>
                </a:cubicBezTo>
                <a:cubicBezTo>
                  <a:pt x="70852" y="1075766"/>
                  <a:pt x="76686" y="1069203"/>
                  <a:pt x="83249" y="1069203"/>
                </a:cubicBezTo>
                <a:close/>
                <a:moveTo>
                  <a:pt x="12014" y="1069203"/>
                </a:moveTo>
                <a:cubicBezTo>
                  <a:pt x="20258" y="1069203"/>
                  <a:pt x="26255" y="1075766"/>
                  <a:pt x="26255" y="1083059"/>
                </a:cubicBezTo>
                <a:cubicBezTo>
                  <a:pt x="26255" y="1091081"/>
                  <a:pt x="20258" y="1095457"/>
                  <a:pt x="12014" y="1095457"/>
                </a:cubicBezTo>
                <a:cubicBezTo>
                  <a:pt x="4518" y="1095457"/>
                  <a:pt x="21" y="1091081"/>
                  <a:pt x="21" y="1083059"/>
                </a:cubicBezTo>
                <a:cubicBezTo>
                  <a:pt x="21" y="1075766"/>
                  <a:pt x="4518" y="1069203"/>
                  <a:pt x="12014" y="1069203"/>
                </a:cubicBezTo>
                <a:close/>
                <a:moveTo>
                  <a:pt x="6724405" y="998371"/>
                </a:moveTo>
                <a:cubicBezTo>
                  <a:pt x="6732427" y="998371"/>
                  <a:pt x="6738261" y="1004205"/>
                  <a:pt x="6738261" y="1010768"/>
                </a:cubicBezTo>
                <a:cubicBezTo>
                  <a:pt x="6738261" y="1018061"/>
                  <a:pt x="6732427" y="1024625"/>
                  <a:pt x="6724405" y="1024625"/>
                </a:cubicBezTo>
                <a:cubicBezTo>
                  <a:pt x="6718571" y="1024625"/>
                  <a:pt x="6712008" y="1018061"/>
                  <a:pt x="6712008" y="1010768"/>
                </a:cubicBezTo>
                <a:cubicBezTo>
                  <a:pt x="6712008" y="1004205"/>
                  <a:pt x="6718571" y="998371"/>
                  <a:pt x="6724405" y="998371"/>
                </a:cubicBezTo>
                <a:close/>
                <a:moveTo>
                  <a:pt x="6653576" y="998371"/>
                </a:moveTo>
                <a:cubicBezTo>
                  <a:pt x="6660869" y="998371"/>
                  <a:pt x="6667432" y="1004205"/>
                  <a:pt x="6667432" y="1010768"/>
                </a:cubicBezTo>
                <a:cubicBezTo>
                  <a:pt x="6667432" y="1018061"/>
                  <a:pt x="6660869" y="1024625"/>
                  <a:pt x="6653576" y="1024625"/>
                </a:cubicBezTo>
                <a:cubicBezTo>
                  <a:pt x="6645554" y="1024625"/>
                  <a:pt x="6641179" y="1018061"/>
                  <a:pt x="6641179" y="1010768"/>
                </a:cubicBezTo>
                <a:cubicBezTo>
                  <a:pt x="6641179" y="1004205"/>
                  <a:pt x="6645554" y="998371"/>
                  <a:pt x="6653576" y="998371"/>
                </a:cubicBezTo>
                <a:close/>
                <a:moveTo>
                  <a:pt x="6581764" y="998371"/>
                </a:moveTo>
                <a:cubicBezTo>
                  <a:pt x="6589547" y="998371"/>
                  <a:pt x="6596552" y="1004205"/>
                  <a:pt x="6596552" y="1010768"/>
                </a:cubicBezTo>
                <a:cubicBezTo>
                  <a:pt x="6596552" y="1018061"/>
                  <a:pt x="6589547" y="1024625"/>
                  <a:pt x="6581764" y="1024625"/>
                </a:cubicBezTo>
                <a:cubicBezTo>
                  <a:pt x="6573202" y="1024625"/>
                  <a:pt x="6566976" y="1018061"/>
                  <a:pt x="6566976" y="1010768"/>
                </a:cubicBezTo>
                <a:cubicBezTo>
                  <a:pt x="6566976" y="1004205"/>
                  <a:pt x="6573202" y="998371"/>
                  <a:pt x="6581764" y="998371"/>
                </a:cubicBezTo>
                <a:close/>
                <a:moveTo>
                  <a:pt x="6510933" y="998371"/>
                </a:moveTo>
                <a:cubicBezTo>
                  <a:pt x="6518717" y="998371"/>
                  <a:pt x="6525722" y="1004205"/>
                  <a:pt x="6525722" y="1010768"/>
                </a:cubicBezTo>
                <a:cubicBezTo>
                  <a:pt x="6525722" y="1018061"/>
                  <a:pt x="6518717" y="1024625"/>
                  <a:pt x="6510933" y="1024625"/>
                </a:cubicBezTo>
                <a:cubicBezTo>
                  <a:pt x="6502371" y="1024625"/>
                  <a:pt x="6496144" y="1018061"/>
                  <a:pt x="6496144" y="1010768"/>
                </a:cubicBezTo>
                <a:cubicBezTo>
                  <a:pt x="6496144" y="1004205"/>
                  <a:pt x="6502371" y="998371"/>
                  <a:pt x="6510933" y="998371"/>
                </a:cubicBezTo>
                <a:close/>
                <a:moveTo>
                  <a:pt x="6440492" y="998371"/>
                </a:moveTo>
                <a:cubicBezTo>
                  <a:pt x="6448081" y="998371"/>
                  <a:pt x="6454911" y="1004205"/>
                  <a:pt x="6454911" y="1010768"/>
                </a:cubicBezTo>
                <a:cubicBezTo>
                  <a:pt x="6454911" y="1018061"/>
                  <a:pt x="6448081" y="1024625"/>
                  <a:pt x="6440492" y="1024625"/>
                </a:cubicBezTo>
                <a:cubicBezTo>
                  <a:pt x="6432145" y="1024625"/>
                  <a:pt x="6425315" y="1018061"/>
                  <a:pt x="6425315" y="1010768"/>
                </a:cubicBezTo>
                <a:cubicBezTo>
                  <a:pt x="6425315" y="1004205"/>
                  <a:pt x="6432145" y="998371"/>
                  <a:pt x="6440492" y="998371"/>
                </a:cubicBezTo>
                <a:close/>
                <a:moveTo>
                  <a:pt x="6368340" y="998371"/>
                </a:moveTo>
                <a:cubicBezTo>
                  <a:pt x="6376362" y="998371"/>
                  <a:pt x="6380737" y="1004205"/>
                  <a:pt x="6380737" y="1010768"/>
                </a:cubicBezTo>
                <a:cubicBezTo>
                  <a:pt x="6380737" y="1018061"/>
                  <a:pt x="6376362" y="1024625"/>
                  <a:pt x="6368340" y="1024625"/>
                </a:cubicBezTo>
                <a:cubicBezTo>
                  <a:pt x="6361047" y="1024625"/>
                  <a:pt x="6354484" y="1018061"/>
                  <a:pt x="6354484" y="1010768"/>
                </a:cubicBezTo>
                <a:cubicBezTo>
                  <a:pt x="6354484" y="1004205"/>
                  <a:pt x="6361047" y="998371"/>
                  <a:pt x="6368340" y="998371"/>
                </a:cubicBezTo>
                <a:close/>
                <a:moveTo>
                  <a:pt x="6297511" y="998371"/>
                </a:moveTo>
                <a:cubicBezTo>
                  <a:pt x="6304074" y="998371"/>
                  <a:pt x="6309908" y="1004205"/>
                  <a:pt x="6309908" y="1010768"/>
                </a:cubicBezTo>
                <a:cubicBezTo>
                  <a:pt x="6309908" y="1018061"/>
                  <a:pt x="6304074" y="1024625"/>
                  <a:pt x="6297511" y="1024625"/>
                </a:cubicBezTo>
                <a:cubicBezTo>
                  <a:pt x="6290218" y="1024625"/>
                  <a:pt x="6283655" y="1018061"/>
                  <a:pt x="6283655" y="1010768"/>
                </a:cubicBezTo>
                <a:cubicBezTo>
                  <a:pt x="6283655" y="1004205"/>
                  <a:pt x="6290218" y="998371"/>
                  <a:pt x="6297511" y="998371"/>
                </a:cubicBezTo>
                <a:close/>
                <a:moveTo>
                  <a:pt x="6226679" y="998371"/>
                </a:moveTo>
                <a:cubicBezTo>
                  <a:pt x="6233242" y="998371"/>
                  <a:pt x="6239076" y="1004205"/>
                  <a:pt x="6239076" y="1010768"/>
                </a:cubicBezTo>
                <a:cubicBezTo>
                  <a:pt x="6239076" y="1018061"/>
                  <a:pt x="6233242" y="1024625"/>
                  <a:pt x="6226679" y="1024625"/>
                </a:cubicBezTo>
                <a:cubicBezTo>
                  <a:pt x="6219386" y="1024625"/>
                  <a:pt x="6212823" y="1018061"/>
                  <a:pt x="6212823" y="1010768"/>
                </a:cubicBezTo>
                <a:cubicBezTo>
                  <a:pt x="6212823" y="1004205"/>
                  <a:pt x="6219386" y="998371"/>
                  <a:pt x="6226679" y="998371"/>
                </a:cubicBezTo>
                <a:close/>
                <a:moveTo>
                  <a:pt x="6154391" y="998371"/>
                </a:moveTo>
                <a:cubicBezTo>
                  <a:pt x="6161684" y="998371"/>
                  <a:pt x="6168247" y="1004205"/>
                  <a:pt x="6168247" y="1010768"/>
                </a:cubicBezTo>
                <a:cubicBezTo>
                  <a:pt x="6168247" y="1018061"/>
                  <a:pt x="6161684" y="1024625"/>
                  <a:pt x="6154391" y="1024625"/>
                </a:cubicBezTo>
                <a:cubicBezTo>
                  <a:pt x="6147828" y="1024625"/>
                  <a:pt x="6141994" y="1018061"/>
                  <a:pt x="6141994" y="1010768"/>
                </a:cubicBezTo>
                <a:cubicBezTo>
                  <a:pt x="6141994" y="1004205"/>
                  <a:pt x="6147828" y="998371"/>
                  <a:pt x="6154391" y="998371"/>
                </a:cubicBezTo>
                <a:close/>
                <a:moveTo>
                  <a:pt x="6083559" y="998371"/>
                </a:moveTo>
                <a:cubicBezTo>
                  <a:pt x="6090852" y="998371"/>
                  <a:pt x="6097415" y="1004205"/>
                  <a:pt x="6097415" y="1010768"/>
                </a:cubicBezTo>
                <a:cubicBezTo>
                  <a:pt x="6097415" y="1018061"/>
                  <a:pt x="6090852" y="1024625"/>
                  <a:pt x="6083559" y="1024625"/>
                </a:cubicBezTo>
                <a:cubicBezTo>
                  <a:pt x="6076996" y="1024625"/>
                  <a:pt x="6071162" y="1018061"/>
                  <a:pt x="6071162" y="1010768"/>
                </a:cubicBezTo>
                <a:cubicBezTo>
                  <a:pt x="6071162" y="1004205"/>
                  <a:pt x="6076996" y="998371"/>
                  <a:pt x="6083559" y="998371"/>
                </a:cubicBezTo>
                <a:close/>
                <a:moveTo>
                  <a:pt x="6009356" y="998371"/>
                </a:moveTo>
                <a:cubicBezTo>
                  <a:pt x="6016649" y="998371"/>
                  <a:pt x="6023212" y="1004205"/>
                  <a:pt x="6023212" y="1010768"/>
                </a:cubicBezTo>
                <a:cubicBezTo>
                  <a:pt x="6023212" y="1018061"/>
                  <a:pt x="6016649" y="1024625"/>
                  <a:pt x="6009356" y="1024625"/>
                </a:cubicBezTo>
                <a:cubicBezTo>
                  <a:pt x="6001334" y="1024625"/>
                  <a:pt x="5996959" y="1018061"/>
                  <a:pt x="5996959" y="1010768"/>
                </a:cubicBezTo>
                <a:cubicBezTo>
                  <a:pt x="5996959" y="1004205"/>
                  <a:pt x="6001334" y="998371"/>
                  <a:pt x="6009356" y="998371"/>
                </a:cubicBezTo>
                <a:close/>
                <a:moveTo>
                  <a:pt x="5940548" y="998371"/>
                </a:moveTo>
                <a:cubicBezTo>
                  <a:pt x="5948896" y="998371"/>
                  <a:pt x="5955726" y="1004205"/>
                  <a:pt x="5955726" y="1010768"/>
                </a:cubicBezTo>
                <a:cubicBezTo>
                  <a:pt x="5955726" y="1018061"/>
                  <a:pt x="5948896" y="1024625"/>
                  <a:pt x="5940548" y="1024625"/>
                </a:cubicBezTo>
                <a:cubicBezTo>
                  <a:pt x="5932960" y="1024625"/>
                  <a:pt x="5926130" y="1018061"/>
                  <a:pt x="5926130" y="1010768"/>
                </a:cubicBezTo>
                <a:cubicBezTo>
                  <a:pt x="5926130" y="1004205"/>
                  <a:pt x="5932960" y="998371"/>
                  <a:pt x="5940548" y="998371"/>
                </a:cubicBezTo>
                <a:close/>
                <a:moveTo>
                  <a:pt x="5870088" y="998371"/>
                </a:moveTo>
                <a:cubicBezTo>
                  <a:pt x="5878650" y="998371"/>
                  <a:pt x="5884877" y="1004205"/>
                  <a:pt x="5884877" y="1010768"/>
                </a:cubicBezTo>
                <a:cubicBezTo>
                  <a:pt x="5884877" y="1018061"/>
                  <a:pt x="5878650" y="1024625"/>
                  <a:pt x="5870088" y="1024625"/>
                </a:cubicBezTo>
                <a:cubicBezTo>
                  <a:pt x="5862304" y="1024625"/>
                  <a:pt x="5855299" y="1018061"/>
                  <a:pt x="5855299" y="1010768"/>
                </a:cubicBezTo>
                <a:cubicBezTo>
                  <a:pt x="5855299" y="1004205"/>
                  <a:pt x="5862304" y="998371"/>
                  <a:pt x="5870088" y="998371"/>
                </a:cubicBezTo>
                <a:close/>
                <a:moveTo>
                  <a:pt x="5799257" y="998371"/>
                </a:moveTo>
                <a:cubicBezTo>
                  <a:pt x="5807819" y="998371"/>
                  <a:pt x="5814045" y="1004205"/>
                  <a:pt x="5814045" y="1010768"/>
                </a:cubicBezTo>
                <a:cubicBezTo>
                  <a:pt x="5814045" y="1018061"/>
                  <a:pt x="5807819" y="1024625"/>
                  <a:pt x="5799257" y="1024625"/>
                </a:cubicBezTo>
                <a:cubicBezTo>
                  <a:pt x="5791474" y="1024625"/>
                  <a:pt x="5784469" y="1018061"/>
                  <a:pt x="5784469" y="1010768"/>
                </a:cubicBezTo>
                <a:cubicBezTo>
                  <a:pt x="5784469" y="1004205"/>
                  <a:pt x="5791474" y="998371"/>
                  <a:pt x="5799257" y="998371"/>
                </a:cubicBezTo>
                <a:close/>
                <a:moveTo>
                  <a:pt x="5724122" y="998371"/>
                </a:moveTo>
                <a:cubicBezTo>
                  <a:pt x="5730685" y="998371"/>
                  <a:pt x="5736519" y="1004205"/>
                  <a:pt x="5736519" y="1010768"/>
                </a:cubicBezTo>
                <a:cubicBezTo>
                  <a:pt x="5736519" y="1018061"/>
                  <a:pt x="5730685" y="1024625"/>
                  <a:pt x="5724122" y="1024625"/>
                </a:cubicBezTo>
                <a:cubicBezTo>
                  <a:pt x="5716100" y="1024625"/>
                  <a:pt x="5710266" y="1018061"/>
                  <a:pt x="5710266" y="1010768"/>
                </a:cubicBezTo>
                <a:cubicBezTo>
                  <a:pt x="5710266" y="1004205"/>
                  <a:pt x="5716100" y="998371"/>
                  <a:pt x="5724122" y="998371"/>
                </a:cubicBezTo>
                <a:close/>
                <a:moveTo>
                  <a:pt x="5653291" y="998371"/>
                </a:moveTo>
                <a:cubicBezTo>
                  <a:pt x="5659125" y="998371"/>
                  <a:pt x="5665688" y="1004205"/>
                  <a:pt x="5665688" y="1012227"/>
                </a:cubicBezTo>
                <a:cubicBezTo>
                  <a:pt x="5665688" y="1018061"/>
                  <a:pt x="5659125" y="1024625"/>
                  <a:pt x="5653291" y="1024625"/>
                </a:cubicBezTo>
                <a:cubicBezTo>
                  <a:pt x="5645269" y="1024625"/>
                  <a:pt x="5639435" y="1018061"/>
                  <a:pt x="5639435" y="1012227"/>
                </a:cubicBezTo>
                <a:cubicBezTo>
                  <a:pt x="5639435" y="1004205"/>
                  <a:pt x="5645269" y="998371"/>
                  <a:pt x="5653291" y="998371"/>
                </a:cubicBezTo>
                <a:close/>
                <a:moveTo>
                  <a:pt x="5581002" y="998371"/>
                </a:moveTo>
                <a:cubicBezTo>
                  <a:pt x="5588295" y="998371"/>
                  <a:pt x="5594858" y="1004205"/>
                  <a:pt x="5594858" y="1012227"/>
                </a:cubicBezTo>
                <a:cubicBezTo>
                  <a:pt x="5594858" y="1018061"/>
                  <a:pt x="5588295" y="1024625"/>
                  <a:pt x="5581002" y="1024625"/>
                </a:cubicBezTo>
                <a:cubicBezTo>
                  <a:pt x="5574439" y="1024625"/>
                  <a:pt x="5568605" y="1018061"/>
                  <a:pt x="5568605" y="1012227"/>
                </a:cubicBezTo>
                <a:cubicBezTo>
                  <a:pt x="5568605" y="1004205"/>
                  <a:pt x="5574439" y="998371"/>
                  <a:pt x="5581002" y="998371"/>
                </a:cubicBezTo>
                <a:close/>
                <a:moveTo>
                  <a:pt x="5510171" y="998371"/>
                </a:moveTo>
                <a:cubicBezTo>
                  <a:pt x="5517464" y="998371"/>
                  <a:pt x="5524027" y="1004205"/>
                  <a:pt x="5524027" y="1012227"/>
                </a:cubicBezTo>
                <a:cubicBezTo>
                  <a:pt x="5524027" y="1018061"/>
                  <a:pt x="5517464" y="1024625"/>
                  <a:pt x="5510171" y="1024625"/>
                </a:cubicBezTo>
                <a:cubicBezTo>
                  <a:pt x="5503608" y="1024625"/>
                  <a:pt x="5497774" y="1018061"/>
                  <a:pt x="5497774" y="1012227"/>
                </a:cubicBezTo>
                <a:cubicBezTo>
                  <a:pt x="5497774" y="1004205"/>
                  <a:pt x="5503608" y="998371"/>
                  <a:pt x="5510171" y="998371"/>
                </a:cubicBezTo>
                <a:close/>
                <a:moveTo>
                  <a:pt x="5438937" y="998371"/>
                </a:moveTo>
                <a:cubicBezTo>
                  <a:pt x="5447182" y="998371"/>
                  <a:pt x="5453178" y="1004205"/>
                  <a:pt x="5453178" y="1012227"/>
                </a:cubicBezTo>
                <a:cubicBezTo>
                  <a:pt x="5453178" y="1018061"/>
                  <a:pt x="5447182" y="1024625"/>
                  <a:pt x="5438937" y="1024625"/>
                </a:cubicBezTo>
                <a:cubicBezTo>
                  <a:pt x="5431442" y="1024625"/>
                  <a:pt x="5426945" y="1018061"/>
                  <a:pt x="5426945" y="1012227"/>
                </a:cubicBezTo>
                <a:cubicBezTo>
                  <a:pt x="5426945" y="1004205"/>
                  <a:pt x="5431442" y="998371"/>
                  <a:pt x="5438937" y="998371"/>
                </a:cubicBezTo>
                <a:close/>
                <a:moveTo>
                  <a:pt x="5367530" y="998371"/>
                </a:moveTo>
                <a:cubicBezTo>
                  <a:pt x="5376092" y="998371"/>
                  <a:pt x="5382318" y="1004205"/>
                  <a:pt x="5382318" y="1012227"/>
                </a:cubicBezTo>
                <a:cubicBezTo>
                  <a:pt x="5382318" y="1018061"/>
                  <a:pt x="5376092" y="1024625"/>
                  <a:pt x="5367530" y="1024625"/>
                </a:cubicBezTo>
                <a:cubicBezTo>
                  <a:pt x="5359747" y="1024625"/>
                  <a:pt x="5352742" y="1018061"/>
                  <a:pt x="5352742" y="1012227"/>
                </a:cubicBezTo>
                <a:cubicBezTo>
                  <a:pt x="5352742" y="1004205"/>
                  <a:pt x="5359747" y="998371"/>
                  <a:pt x="5367530" y="998371"/>
                </a:cubicBezTo>
                <a:close/>
                <a:moveTo>
                  <a:pt x="5296699" y="998371"/>
                </a:moveTo>
                <a:cubicBezTo>
                  <a:pt x="5305261" y="998371"/>
                  <a:pt x="5311488" y="1004205"/>
                  <a:pt x="5311488" y="1012227"/>
                </a:cubicBezTo>
                <a:cubicBezTo>
                  <a:pt x="5311488" y="1018061"/>
                  <a:pt x="5305261" y="1024625"/>
                  <a:pt x="5296699" y="1024625"/>
                </a:cubicBezTo>
                <a:cubicBezTo>
                  <a:pt x="5288915" y="1024625"/>
                  <a:pt x="5281910" y="1018061"/>
                  <a:pt x="5281910" y="1012227"/>
                </a:cubicBezTo>
                <a:cubicBezTo>
                  <a:pt x="5281910" y="1004205"/>
                  <a:pt x="5288915" y="998371"/>
                  <a:pt x="5296699" y="998371"/>
                </a:cubicBezTo>
                <a:close/>
                <a:moveTo>
                  <a:pt x="5225869" y="998371"/>
                </a:moveTo>
                <a:cubicBezTo>
                  <a:pt x="5234431" y="998371"/>
                  <a:pt x="5240657" y="1004205"/>
                  <a:pt x="5240657" y="1012227"/>
                </a:cubicBezTo>
                <a:cubicBezTo>
                  <a:pt x="5240657" y="1018061"/>
                  <a:pt x="5234431" y="1024625"/>
                  <a:pt x="5225869" y="1024625"/>
                </a:cubicBezTo>
                <a:cubicBezTo>
                  <a:pt x="5217307" y="1024625"/>
                  <a:pt x="5211081" y="1018061"/>
                  <a:pt x="5211081" y="1012227"/>
                </a:cubicBezTo>
                <a:cubicBezTo>
                  <a:pt x="5211081" y="1004205"/>
                  <a:pt x="5217307" y="998371"/>
                  <a:pt x="5225869" y="998371"/>
                </a:cubicBezTo>
                <a:close/>
                <a:moveTo>
                  <a:pt x="5154105" y="998371"/>
                </a:moveTo>
                <a:cubicBezTo>
                  <a:pt x="5162127" y="998371"/>
                  <a:pt x="5166502" y="1004205"/>
                  <a:pt x="5166502" y="1012227"/>
                </a:cubicBezTo>
                <a:cubicBezTo>
                  <a:pt x="5166502" y="1018061"/>
                  <a:pt x="5162127" y="1024625"/>
                  <a:pt x="5154105" y="1024625"/>
                </a:cubicBezTo>
                <a:cubicBezTo>
                  <a:pt x="5146083" y="1024625"/>
                  <a:pt x="5140249" y="1018061"/>
                  <a:pt x="5140249" y="1012227"/>
                </a:cubicBezTo>
                <a:cubicBezTo>
                  <a:pt x="5140249" y="1004205"/>
                  <a:pt x="5146083" y="998371"/>
                  <a:pt x="5154105" y="998371"/>
                </a:cubicBezTo>
                <a:close/>
                <a:moveTo>
                  <a:pt x="5083276" y="998371"/>
                </a:moveTo>
                <a:cubicBezTo>
                  <a:pt x="5089110" y="998371"/>
                  <a:pt x="5095673" y="1004205"/>
                  <a:pt x="5095673" y="1012227"/>
                </a:cubicBezTo>
                <a:cubicBezTo>
                  <a:pt x="5095673" y="1018061"/>
                  <a:pt x="5089110" y="1024625"/>
                  <a:pt x="5083276" y="1024625"/>
                </a:cubicBezTo>
                <a:cubicBezTo>
                  <a:pt x="5075254" y="1024625"/>
                  <a:pt x="5069420" y="1018061"/>
                  <a:pt x="5069420" y="1012227"/>
                </a:cubicBezTo>
                <a:cubicBezTo>
                  <a:pt x="5069420" y="1004205"/>
                  <a:pt x="5075254" y="998371"/>
                  <a:pt x="5083276" y="998371"/>
                </a:cubicBezTo>
                <a:close/>
                <a:moveTo>
                  <a:pt x="5012445" y="998371"/>
                </a:moveTo>
                <a:cubicBezTo>
                  <a:pt x="5018279" y="998371"/>
                  <a:pt x="5024842" y="1004205"/>
                  <a:pt x="5024842" y="1012227"/>
                </a:cubicBezTo>
                <a:cubicBezTo>
                  <a:pt x="5024842" y="1018061"/>
                  <a:pt x="5018279" y="1024625"/>
                  <a:pt x="5012445" y="1024625"/>
                </a:cubicBezTo>
                <a:cubicBezTo>
                  <a:pt x="5004423" y="1024625"/>
                  <a:pt x="4998589" y="1018061"/>
                  <a:pt x="4998589" y="1012227"/>
                </a:cubicBezTo>
                <a:cubicBezTo>
                  <a:pt x="4998589" y="1004205"/>
                  <a:pt x="5004423" y="998371"/>
                  <a:pt x="5012445" y="998371"/>
                </a:cubicBezTo>
                <a:close/>
                <a:moveTo>
                  <a:pt x="4940157" y="998371"/>
                </a:moveTo>
                <a:cubicBezTo>
                  <a:pt x="4948179" y="998371"/>
                  <a:pt x="4954013" y="1004205"/>
                  <a:pt x="4954013" y="1012227"/>
                </a:cubicBezTo>
                <a:cubicBezTo>
                  <a:pt x="4954013" y="1018061"/>
                  <a:pt x="4948179" y="1024625"/>
                  <a:pt x="4940157" y="1024625"/>
                </a:cubicBezTo>
                <a:cubicBezTo>
                  <a:pt x="4934323" y="1024625"/>
                  <a:pt x="4927760" y="1018061"/>
                  <a:pt x="4927760" y="1012227"/>
                </a:cubicBezTo>
                <a:cubicBezTo>
                  <a:pt x="4927760" y="1004205"/>
                  <a:pt x="4934323" y="998371"/>
                  <a:pt x="4940157" y="998371"/>
                </a:cubicBezTo>
                <a:close/>
                <a:moveTo>
                  <a:pt x="4865953" y="998371"/>
                </a:moveTo>
                <a:cubicBezTo>
                  <a:pt x="4873975" y="998371"/>
                  <a:pt x="4879809" y="1004205"/>
                  <a:pt x="4879809" y="1012227"/>
                </a:cubicBezTo>
                <a:cubicBezTo>
                  <a:pt x="4879809" y="1018061"/>
                  <a:pt x="4873975" y="1024625"/>
                  <a:pt x="4865953" y="1024625"/>
                </a:cubicBezTo>
                <a:cubicBezTo>
                  <a:pt x="4860119" y="1024625"/>
                  <a:pt x="4853556" y="1018061"/>
                  <a:pt x="4853556" y="1012227"/>
                </a:cubicBezTo>
                <a:cubicBezTo>
                  <a:pt x="4853556" y="1004205"/>
                  <a:pt x="4860119" y="998371"/>
                  <a:pt x="4865953" y="998371"/>
                </a:cubicBezTo>
                <a:close/>
                <a:moveTo>
                  <a:pt x="4797514" y="998371"/>
                </a:moveTo>
                <a:cubicBezTo>
                  <a:pt x="4806076" y="998371"/>
                  <a:pt x="4812303" y="1004205"/>
                  <a:pt x="4812303" y="1012227"/>
                </a:cubicBezTo>
                <a:cubicBezTo>
                  <a:pt x="4812303" y="1018061"/>
                  <a:pt x="4806076" y="1024625"/>
                  <a:pt x="4797514" y="1024625"/>
                </a:cubicBezTo>
                <a:cubicBezTo>
                  <a:pt x="4789730" y="1024625"/>
                  <a:pt x="4784282" y="1018061"/>
                  <a:pt x="4782725" y="1012227"/>
                </a:cubicBezTo>
                <a:cubicBezTo>
                  <a:pt x="4782725" y="1004205"/>
                  <a:pt x="4789730" y="998371"/>
                  <a:pt x="4797514" y="998371"/>
                </a:cubicBezTo>
                <a:close/>
                <a:moveTo>
                  <a:pt x="4726684" y="998371"/>
                </a:moveTo>
                <a:cubicBezTo>
                  <a:pt x="4735246" y="998371"/>
                  <a:pt x="4741472" y="1004205"/>
                  <a:pt x="4741472" y="1012227"/>
                </a:cubicBezTo>
                <a:cubicBezTo>
                  <a:pt x="4741472" y="1018061"/>
                  <a:pt x="4735246" y="1024625"/>
                  <a:pt x="4726684" y="1024625"/>
                </a:cubicBezTo>
                <a:cubicBezTo>
                  <a:pt x="4718122" y="1024625"/>
                  <a:pt x="4711896" y="1018061"/>
                  <a:pt x="4711896" y="1012227"/>
                </a:cubicBezTo>
                <a:cubicBezTo>
                  <a:pt x="4711896" y="1004205"/>
                  <a:pt x="4718122" y="998371"/>
                  <a:pt x="4726684" y="998371"/>
                </a:cubicBezTo>
                <a:close/>
                <a:moveTo>
                  <a:pt x="4655853" y="998371"/>
                </a:moveTo>
                <a:cubicBezTo>
                  <a:pt x="4663637" y="998371"/>
                  <a:pt x="4670642" y="1004205"/>
                  <a:pt x="4670642" y="1012227"/>
                </a:cubicBezTo>
                <a:cubicBezTo>
                  <a:pt x="4670642" y="1018061"/>
                  <a:pt x="4663637" y="1024625"/>
                  <a:pt x="4655853" y="1024625"/>
                </a:cubicBezTo>
                <a:cubicBezTo>
                  <a:pt x="4647291" y="1024625"/>
                  <a:pt x="4641064" y="1018061"/>
                  <a:pt x="4641064" y="1012227"/>
                </a:cubicBezTo>
                <a:cubicBezTo>
                  <a:pt x="4641064" y="1004205"/>
                  <a:pt x="4647291" y="998371"/>
                  <a:pt x="4655853" y="998371"/>
                </a:cubicBezTo>
                <a:close/>
                <a:moveTo>
                  <a:pt x="4584091" y="998371"/>
                </a:moveTo>
                <a:cubicBezTo>
                  <a:pt x="4591384" y="998371"/>
                  <a:pt x="4596488" y="1004205"/>
                  <a:pt x="4596488" y="1012227"/>
                </a:cubicBezTo>
                <a:cubicBezTo>
                  <a:pt x="4596488" y="1018061"/>
                  <a:pt x="4591384" y="1024625"/>
                  <a:pt x="4584091" y="1024625"/>
                </a:cubicBezTo>
                <a:cubicBezTo>
                  <a:pt x="4576069" y="1024625"/>
                  <a:pt x="4570235" y="1018061"/>
                  <a:pt x="4570235" y="1012227"/>
                </a:cubicBezTo>
                <a:cubicBezTo>
                  <a:pt x="4570235" y="1004205"/>
                  <a:pt x="4576069" y="998371"/>
                  <a:pt x="4584091" y="998371"/>
                </a:cubicBezTo>
                <a:close/>
                <a:moveTo>
                  <a:pt x="4513260" y="998371"/>
                </a:moveTo>
                <a:cubicBezTo>
                  <a:pt x="4519094" y="998371"/>
                  <a:pt x="4525657" y="1004205"/>
                  <a:pt x="4525657" y="1012227"/>
                </a:cubicBezTo>
                <a:cubicBezTo>
                  <a:pt x="4525657" y="1019520"/>
                  <a:pt x="4519094" y="1024625"/>
                  <a:pt x="4513260" y="1024625"/>
                </a:cubicBezTo>
                <a:cubicBezTo>
                  <a:pt x="4505238" y="1024625"/>
                  <a:pt x="4499404" y="1019520"/>
                  <a:pt x="4499404" y="1012227"/>
                </a:cubicBezTo>
                <a:cubicBezTo>
                  <a:pt x="4499404" y="1004205"/>
                  <a:pt x="4505238" y="998371"/>
                  <a:pt x="4513260" y="998371"/>
                </a:cubicBezTo>
                <a:close/>
                <a:moveTo>
                  <a:pt x="4439056" y="998371"/>
                </a:moveTo>
                <a:cubicBezTo>
                  <a:pt x="4445619" y="998371"/>
                  <a:pt x="4451453" y="1004205"/>
                  <a:pt x="4451453" y="1012227"/>
                </a:cubicBezTo>
                <a:cubicBezTo>
                  <a:pt x="4451453" y="1019520"/>
                  <a:pt x="4445619" y="1024625"/>
                  <a:pt x="4439056" y="1024625"/>
                </a:cubicBezTo>
                <a:cubicBezTo>
                  <a:pt x="4431763" y="1024625"/>
                  <a:pt x="4425200" y="1019520"/>
                  <a:pt x="4425200" y="1012227"/>
                </a:cubicBezTo>
                <a:cubicBezTo>
                  <a:pt x="4425200" y="1004205"/>
                  <a:pt x="4431763" y="998371"/>
                  <a:pt x="4439056" y="998371"/>
                </a:cubicBezTo>
                <a:close/>
                <a:moveTo>
                  <a:pt x="4366768" y="998371"/>
                </a:moveTo>
                <a:cubicBezTo>
                  <a:pt x="4374790" y="998371"/>
                  <a:pt x="4380624" y="1004205"/>
                  <a:pt x="4380624" y="1012227"/>
                </a:cubicBezTo>
                <a:cubicBezTo>
                  <a:pt x="4380624" y="1019520"/>
                  <a:pt x="4374790" y="1024625"/>
                  <a:pt x="4366768" y="1024625"/>
                </a:cubicBezTo>
                <a:cubicBezTo>
                  <a:pt x="4360934" y="1024625"/>
                  <a:pt x="4354371" y="1019520"/>
                  <a:pt x="4354371" y="1012227"/>
                </a:cubicBezTo>
                <a:cubicBezTo>
                  <a:pt x="4354371" y="1004205"/>
                  <a:pt x="4360934" y="998371"/>
                  <a:pt x="4366768" y="998371"/>
                </a:cubicBezTo>
                <a:close/>
                <a:moveTo>
                  <a:pt x="4295937" y="998371"/>
                </a:moveTo>
                <a:cubicBezTo>
                  <a:pt x="4303959" y="998371"/>
                  <a:pt x="4309793" y="1004205"/>
                  <a:pt x="4309793" y="1012227"/>
                </a:cubicBezTo>
                <a:cubicBezTo>
                  <a:pt x="4309793" y="1019520"/>
                  <a:pt x="4303959" y="1024625"/>
                  <a:pt x="4295937" y="1024625"/>
                </a:cubicBezTo>
                <a:cubicBezTo>
                  <a:pt x="4290103" y="1024625"/>
                  <a:pt x="4283540" y="1019520"/>
                  <a:pt x="4283540" y="1012227"/>
                </a:cubicBezTo>
                <a:cubicBezTo>
                  <a:pt x="4283540" y="1004205"/>
                  <a:pt x="4290103" y="998371"/>
                  <a:pt x="4295937" y="998371"/>
                </a:cubicBezTo>
                <a:close/>
                <a:moveTo>
                  <a:pt x="4225107" y="998371"/>
                </a:moveTo>
                <a:cubicBezTo>
                  <a:pt x="4233129" y="998371"/>
                  <a:pt x="4238963" y="1004205"/>
                  <a:pt x="4238963" y="1012227"/>
                </a:cubicBezTo>
                <a:cubicBezTo>
                  <a:pt x="4238963" y="1019520"/>
                  <a:pt x="4233129" y="1024625"/>
                  <a:pt x="4225107" y="1024625"/>
                </a:cubicBezTo>
                <a:cubicBezTo>
                  <a:pt x="4217085" y="1024625"/>
                  <a:pt x="4212710" y="1019520"/>
                  <a:pt x="4212710" y="1012227"/>
                </a:cubicBezTo>
                <a:cubicBezTo>
                  <a:pt x="4212710" y="1004205"/>
                  <a:pt x="4217085" y="998371"/>
                  <a:pt x="4225107" y="998371"/>
                </a:cubicBezTo>
                <a:close/>
                <a:moveTo>
                  <a:pt x="4153295" y="998371"/>
                </a:moveTo>
                <a:cubicBezTo>
                  <a:pt x="4161078" y="998371"/>
                  <a:pt x="4168083" y="1004205"/>
                  <a:pt x="4168083" y="1012227"/>
                </a:cubicBezTo>
                <a:cubicBezTo>
                  <a:pt x="4168083" y="1019520"/>
                  <a:pt x="4161078" y="1024625"/>
                  <a:pt x="4153295" y="1024625"/>
                </a:cubicBezTo>
                <a:cubicBezTo>
                  <a:pt x="4144733" y="1024625"/>
                  <a:pt x="4138507" y="1019520"/>
                  <a:pt x="4138507" y="1012227"/>
                </a:cubicBezTo>
                <a:cubicBezTo>
                  <a:pt x="4138507" y="1004205"/>
                  <a:pt x="4144733" y="998371"/>
                  <a:pt x="4153295" y="998371"/>
                </a:cubicBezTo>
                <a:close/>
                <a:moveTo>
                  <a:pt x="4082465" y="998371"/>
                </a:moveTo>
                <a:cubicBezTo>
                  <a:pt x="4090249" y="998371"/>
                  <a:pt x="4097254" y="1004205"/>
                  <a:pt x="4097254" y="1012227"/>
                </a:cubicBezTo>
                <a:cubicBezTo>
                  <a:pt x="4097254" y="1019520"/>
                  <a:pt x="4090249" y="1024625"/>
                  <a:pt x="4082465" y="1024625"/>
                </a:cubicBezTo>
                <a:cubicBezTo>
                  <a:pt x="4073903" y="1024625"/>
                  <a:pt x="4067676" y="1019520"/>
                  <a:pt x="4067676" y="1012227"/>
                </a:cubicBezTo>
                <a:cubicBezTo>
                  <a:pt x="4067676" y="1004205"/>
                  <a:pt x="4073903" y="998371"/>
                  <a:pt x="4082465" y="998371"/>
                </a:cubicBezTo>
                <a:close/>
                <a:moveTo>
                  <a:pt x="4011635" y="998371"/>
                </a:moveTo>
                <a:cubicBezTo>
                  <a:pt x="4019418" y="998371"/>
                  <a:pt x="4026423" y="1004205"/>
                  <a:pt x="4026423" y="1012227"/>
                </a:cubicBezTo>
                <a:cubicBezTo>
                  <a:pt x="4026423" y="1019520"/>
                  <a:pt x="4019418" y="1024625"/>
                  <a:pt x="4011635" y="1024625"/>
                </a:cubicBezTo>
                <a:cubicBezTo>
                  <a:pt x="4003073" y="1024625"/>
                  <a:pt x="3996847" y="1019520"/>
                  <a:pt x="3996847" y="1012227"/>
                </a:cubicBezTo>
                <a:cubicBezTo>
                  <a:pt x="3996847" y="1004205"/>
                  <a:pt x="4003073" y="998371"/>
                  <a:pt x="4011635" y="998371"/>
                </a:cubicBezTo>
                <a:close/>
                <a:moveTo>
                  <a:pt x="3939871" y="998371"/>
                </a:moveTo>
                <a:cubicBezTo>
                  <a:pt x="3947893" y="998371"/>
                  <a:pt x="3952268" y="1004205"/>
                  <a:pt x="3952268" y="1012227"/>
                </a:cubicBezTo>
                <a:cubicBezTo>
                  <a:pt x="3952268" y="1019520"/>
                  <a:pt x="3947893" y="1024625"/>
                  <a:pt x="3939871" y="1024625"/>
                </a:cubicBezTo>
                <a:cubicBezTo>
                  <a:pt x="3932578" y="1024625"/>
                  <a:pt x="3926015" y="1019520"/>
                  <a:pt x="3926015" y="1012227"/>
                </a:cubicBezTo>
                <a:cubicBezTo>
                  <a:pt x="3926015" y="1004205"/>
                  <a:pt x="3932578" y="998371"/>
                  <a:pt x="3939871" y="998371"/>
                </a:cubicBezTo>
                <a:close/>
                <a:moveTo>
                  <a:pt x="3869042" y="998371"/>
                </a:moveTo>
                <a:cubicBezTo>
                  <a:pt x="3875605" y="998371"/>
                  <a:pt x="3881439" y="1004598"/>
                  <a:pt x="3881439" y="1013160"/>
                </a:cubicBezTo>
                <a:cubicBezTo>
                  <a:pt x="3881439" y="1020944"/>
                  <a:pt x="3875605" y="1027949"/>
                  <a:pt x="3869042" y="1027949"/>
                </a:cubicBezTo>
                <a:cubicBezTo>
                  <a:pt x="3861749" y="1027949"/>
                  <a:pt x="3855186" y="1020944"/>
                  <a:pt x="3855186" y="1013160"/>
                </a:cubicBezTo>
                <a:cubicBezTo>
                  <a:pt x="3855186" y="1004598"/>
                  <a:pt x="3861749" y="998371"/>
                  <a:pt x="3869042" y="998371"/>
                </a:cubicBezTo>
                <a:close/>
                <a:moveTo>
                  <a:pt x="3798211" y="998371"/>
                </a:moveTo>
                <a:cubicBezTo>
                  <a:pt x="3804774" y="998371"/>
                  <a:pt x="3810608" y="1004598"/>
                  <a:pt x="3810608" y="1013160"/>
                </a:cubicBezTo>
                <a:cubicBezTo>
                  <a:pt x="3810608" y="1020944"/>
                  <a:pt x="3804774" y="1027949"/>
                  <a:pt x="3798211" y="1027949"/>
                </a:cubicBezTo>
                <a:cubicBezTo>
                  <a:pt x="3790918" y="1027949"/>
                  <a:pt x="3784355" y="1020944"/>
                  <a:pt x="3784355" y="1013160"/>
                </a:cubicBezTo>
                <a:cubicBezTo>
                  <a:pt x="3784355" y="1004598"/>
                  <a:pt x="3790918" y="998371"/>
                  <a:pt x="3798211" y="998371"/>
                </a:cubicBezTo>
                <a:close/>
                <a:moveTo>
                  <a:pt x="3725922" y="998371"/>
                </a:moveTo>
                <a:cubicBezTo>
                  <a:pt x="3733944" y="998371"/>
                  <a:pt x="3739778" y="1004598"/>
                  <a:pt x="3739778" y="1013160"/>
                </a:cubicBezTo>
                <a:cubicBezTo>
                  <a:pt x="3739778" y="1020944"/>
                  <a:pt x="3733944" y="1027949"/>
                  <a:pt x="3725922" y="1027949"/>
                </a:cubicBezTo>
                <a:cubicBezTo>
                  <a:pt x="3719359" y="1027949"/>
                  <a:pt x="3713525" y="1020944"/>
                  <a:pt x="3713525" y="1013160"/>
                </a:cubicBezTo>
                <a:cubicBezTo>
                  <a:pt x="3713525" y="1004598"/>
                  <a:pt x="3719359" y="998371"/>
                  <a:pt x="3725922" y="998371"/>
                </a:cubicBezTo>
                <a:close/>
                <a:moveTo>
                  <a:pt x="724105" y="998371"/>
                </a:moveTo>
                <a:cubicBezTo>
                  <a:pt x="731398" y="998371"/>
                  <a:pt x="737962" y="1004205"/>
                  <a:pt x="737962" y="1010768"/>
                </a:cubicBezTo>
                <a:cubicBezTo>
                  <a:pt x="737962" y="1018061"/>
                  <a:pt x="731398" y="1024625"/>
                  <a:pt x="724105" y="1024625"/>
                </a:cubicBezTo>
                <a:cubicBezTo>
                  <a:pt x="717541" y="1024625"/>
                  <a:pt x="711707" y="1018061"/>
                  <a:pt x="711707" y="1010768"/>
                </a:cubicBezTo>
                <a:cubicBezTo>
                  <a:pt x="711707" y="1004205"/>
                  <a:pt x="717541" y="998371"/>
                  <a:pt x="724105" y="998371"/>
                </a:cubicBezTo>
                <a:close/>
                <a:moveTo>
                  <a:pt x="653274" y="998371"/>
                </a:moveTo>
                <a:cubicBezTo>
                  <a:pt x="660567" y="998371"/>
                  <a:pt x="667129" y="1004205"/>
                  <a:pt x="667129" y="1010768"/>
                </a:cubicBezTo>
                <a:cubicBezTo>
                  <a:pt x="667129" y="1018061"/>
                  <a:pt x="660567" y="1024625"/>
                  <a:pt x="653274" y="1024625"/>
                </a:cubicBezTo>
                <a:cubicBezTo>
                  <a:pt x="646711" y="1024625"/>
                  <a:pt x="640877" y="1018061"/>
                  <a:pt x="640877" y="1010768"/>
                </a:cubicBezTo>
                <a:cubicBezTo>
                  <a:pt x="640877" y="1004205"/>
                  <a:pt x="646711" y="998371"/>
                  <a:pt x="653274" y="998371"/>
                </a:cubicBezTo>
                <a:close/>
                <a:moveTo>
                  <a:pt x="582446" y="998371"/>
                </a:moveTo>
                <a:cubicBezTo>
                  <a:pt x="589738" y="998371"/>
                  <a:pt x="596301" y="1004205"/>
                  <a:pt x="596301" y="1010768"/>
                </a:cubicBezTo>
                <a:cubicBezTo>
                  <a:pt x="596301" y="1018061"/>
                  <a:pt x="589738" y="1024625"/>
                  <a:pt x="582446" y="1024625"/>
                </a:cubicBezTo>
                <a:cubicBezTo>
                  <a:pt x="574423" y="1024625"/>
                  <a:pt x="570047" y="1018061"/>
                  <a:pt x="570047" y="1010768"/>
                </a:cubicBezTo>
                <a:cubicBezTo>
                  <a:pt x="570047" y="1004205"/>
                  <a:pt x="574423" y="998371"/>
                  <a:pt x="582446" y="998371"/>
                </a:cubicBezTo>
                <a:close/>
                <a:moveTo>
                  <a:pt x="513636" y="998371"/>
                </a:moveTo>
                <a:cubicBezTo>
                  <a:pt x="521983" y="998371"/>
                  <a:pt x="528813" y="1004205"/>
                  <a:pt x="528813" y="1010768"/>
                </a:cubicBezTo>
                <a:cubicBezTo>
                  <a:pt x="528813" y="1018061"/>
                  <a:pt x="521983" y="1024625"/>
                  <a:pt x="513636" y="1024625"/>
                </a:cubicBezTo>
                <a:cubicBezTo>
                  <a:pt x="506046" y="1024625"/>
                  <a:pt x="499216" y="1018061"/>
                  <a:pt x="499216" y="1010768"/>
                </a:cubicBezTo>
                <a:cubicBezTo>
                  <a:pt x="499216" y="1004205"/>
                  <a:pt x="506046" y="998371"/>
                  <a:pt x="513636" y="998371"/>
                </a:cubicBezTo>
                <a:close/>
                <a:moveTo>
                  <a:pt x="439802" y="998371"/>
                </a:moveTo>
                <a:cubicBezTo>
                  <a:pt x="448365" y="998371"/>
                  <a:pt x="454592" y="1004205"/>
                  <a:pt x="454592" y="1010768"/>
                </a:cubicBezTo>
                <a:cubicBezTo>
                  <a:pt x="454592" y="1018061"/>
                  <a:pt x="448365" y="1024625"/>
                  <a:pt x="439802" y="1024625"/>
                </a:cubicBezTo>
                <a:cubicBezTo>
                  <a:pt x="432019" y="1024625"/>
                  <a:pt x="425014" y="1018061"/>
                  <a:pt x="425014" y="1010768"/>
                </a:cubicBezTo>
                <a:cubicBezTo>
                  <a:pt x="425014" y="1004205"/>
                  <a:pt x="432019" y="998371"/>
                  <a:pt x="439802" y="998371"/>
                </a:cubicBezTo>
                <a:close/>
                <a:moveTo>
                  <a:pt x="368040" y="998371"/>
                </a:moveTo>
                <a:cubicBezTo>
                  <a:pt x="376061" y="998371"/>
                  <a:pt x="380438" y="1004205"/>
                  <a:pt x="380438" y="1012227"/>
                </a:cubicBezTo>
                <a:cubicBezTo>
                  <a:pt x="380438" y="1018061"/>
                  <a:pt x="376061" y="1024625"/>
                  <a:pt x="368040" y="1024625"/>
                </a:cubicBezTo>
                <a:cubicBezTo>
                  <a:pt x="360747" y="1024625"/>
                  <a:pt x="354183" y="1018061"/>
                  <a:pt x="354183" y="1012227"/>
                </a:cubicBezTo>
                <a:cubicBezTo>
                  <a:pt x="354183" y="1004205"/>
                  <a:pt x="360747" y="998371"/>
                  <a:pt x="368040" y="998371"/>
                </a:cubicBezTo>
                <a:close/>
                <a:moveTo>
                  <a:pt x="297208" y="998371"/>
                </a:moveTo>
                <a:cubicBezTo>
                  <a:pt x="303771" y="998371"/>
                  <a:pt x="309606" y="1004205"/>
                  <a:pt x="309606" y="1012227"/>
                </a:cubicBezTo>
                <a:cubicBezTo>
                  <a:pt x="309606" y="1018061"/>
                  <a:pt x="303771" y="1024625"/>
                  <a:pt x="297208" y="1024625"/>
                </a:cubicBezTo>
                <a:cubicBezTo>
                  <a:pt x="289916" y="1024625"/>
                  <a:pt x="283352" y="1018061"/>
                  <a:pt x="283352" y="1012227"/>
                </a:cubicBezTo>
                <a:cubicBezTo>
                  <a:pt x="283352" y="1004205"/>
                  <a:pt x="289916" y="998371"/>
                  <a:pt x="297208" y="998371"/>
                </a:cubicBezTo>
                <a:close/>
                <a:moveTo>
                  <a:pt x="226379" y="998371"/>
                </a:moveTo>
                <a:cubicBezTo>
                  <a:pt x="232214" y="998371"/>
                  <a:pt x="238778" y="1004205"/>
                  <a:pt x="238778" y="1012227"/>
                </a:cubicBezTo>
                <a:cubicBezTo>
                  <a:pt x="238778" y="1018061"/>
                  <a:pt x="232214" y="1024625"/>
                  <a:pt x="226379" y="1024625"/>
                </a:cubicBezTo>
                <a:cubicBezTo>
                  <a:pt x="218357" y="1024625"/>
                  <a:pt x="212523" y="1018061"/>
                  <a:pt x="212523" y="1012227"/>
                </a:cubicBezTo>
                <a:cubicBezTo>
                  <a:pt x="212523" y="1004205"/>
                  <a:pt x="218357" y="998371"/>
                  <a:pt x="226379" y="998371"/>
                </a:cubicBezTo>
                <a:close/>
                <a:moveTo>
                  <a:pt x="154085" y="998371"/>
                </a:moveTo>
                <a:cubicBezTo>
                  <a:pt x="161377" y="998371"/>
                  <a:pt x="167941" y="1004205"/>
                  <a:pt x="167941" y="1012227"/>
                </a:cubicBezTo>
                <a:cubicBezTo>
                  <a:pt x="167941" y="1018061"/>
                  <a:pt x="161377" y="1024625"/>
                  <a:pt x="154085" y="1024625"/>
                </a:cubicBezTo>
                <a:cubicBezTo>
                  <a:pt x="147521" y="1024625"/>
                  <a:pt x="141687" y="1018061"/>
                  <a:pt x="141687" y="1012227"/>
                </a:cubicBezTo>
                <a:cubicBezTo>
                  <a:pt x="141687" y="1004205"/>
                  <a:pt x="147521" y="998371"/>
                  <a:pt x="154085" y="998371"/>
                </a:cubicBezTo>
                <a:close/>
                <a:moveTo>
                  <a:pt x="83255" y="998371"/>
                </a:moveTo>
                <a:cubicBezTo>
                  <a:pt x="90548" y="998371"/>
                  <a:pt x="97111" y="1004205"/>
                  <a:pt x="97111" y="1012227"/>
                </a:cubicBezTo>
                <a:cubicBezTo>
                  <a:pt x="97111" y="1018061"/>
                  <a:pt x="90548" y="1024625"/>
                  <a:pt x="83255" y="1024625"/>
                </a:cubicBezTo>
                <a:cubicBezTo>
                  <a:pt x="76692" y="1024625"/>
                  <a:pt x="70858" y="1018061"/>
                  <a:pt x="70858" y="1012227"/>
                </a:cubicBezTo>
                <a:cubicBezTo>
                  <a:pt x="70858" y="1004205"/>
                  <a:pt x="76692" y="998371"/>
                  <a:pt x="83255" y="998371"/>
                </a:cubicBezTo>
                <a:close/>
                <a:moveTo>
                  <a:pt x="12019" y="998371"/>
                </a:moveTo>
                <a:cubicBezTo>
                  <a:pt x="20264" y="998371"/>
                  <a:pt x="26260" y="1004205"/>
                  <a:pt x="26260" y="1012227"/>
                </a:cubicBezTo>
                <a:cubicBezTo>
                  <a:pt x="26260" y="1018061"/>
                  <a:pt x="20264" y="1024625"/>
                  <a:pt x="12019" y="1024625"/>
                </a:cubicBezTo>
                <a:cubicBezTo>
                  <a:pt x="4524" y="1024625"/>
                  <a:pt x="27" y="1018061"/>
                  <a:pt x="27" y="1012227"/>
                </a:cubicBezTo>
                <a:cubicBezTo>
                  <a:pt x="27" y="1004205"/>
                  <a:pt x="4524" y="998371"/>
                  <a:pt x="12019" y="998371"/>
                </a:cubicBezTo>
                <a:close/>
                <a:moveTo>
                  <a:pt x="870603" y="927542"/>
                </a:moveTo>
                <a:cubicBezTo>
                  <a:pt x="877167" y="927542"/>
                  <a:pt x="883001" y="933376"/>
                  <a:pt x="883001" y="939939"/>
                </a:cubicBezTo>
                <a:cubicBezTo>
                  <a:pt x="883001" y="947232"/>
                  <a:pt x="877167" y="953796"/>
                  <a:pt x="870603" y="953796"/>
                </a:cubicBezTo>
                <a:cubicBezTo>
                  <a:pt x="863310" y="953796"/>
                  <a:pt x="856747" y="947232"/>
                  <a:pt x="856747" y="939939"/>
                </a:cubicBezTo>
                <a:cubicBezTo>
                  <a:pt x="856747" y="933376"/>
                  <a:pt x="863310" y="927542"/>
                  <a:pt x="870603" y="927542"/>
                </a:cubicBezTo>
                <a:close/>
                <a:moveTo>
                  <a:pt x="799773" y="927542"/>
                </a:moveTo>
                <a:cubicBezTo>
                  <a:pt x="806337" y="927542"/>
                  <a:pt x="812171" y="933376"/>
                  <a:pt x="812171" y="939939"/>
                </a:cubicBezTo>
                <a:cubicBezTo>
                  <a:pt x="812171" y="947232"/>
                  <a:pt x="806337" y="953796"/>
                  <a:pt x="799773" y="953796"/>
                </a:cubicBezTo>
                <a:cubicBezTo>
                  <a:pt x="792481" y="953796"/>
                  <a:pt x="785917" y="947232"/>
                  <a:pt x="785917" y="939939"/>
                </a:cubicBezTo>
                <a:cubicBezTo>
                  <a:pt x="785917" y="933376"/>
                  <a:pt x="792481" y="927542"/>
                  <a:pt x="799773" y="927542"/>
                </a:cubicBezTo>
                <a:close/>
                <a:moveTo>
                  <a:pt x="724112" y="927542"/>
                </a:moveTo>
                <a:cubicBezTo>
                  <a:pt x="731405" y="927542"/>
                  <a:pt x="737968" y="933376"/>
                  <a:pt x="737968" y="939939"/>
                </a:cubicBezTo>
                <a:cubicBezTo>
                  <a:pt x="737968" y="947232"/>
                  <a:pt x="731405" y="953796"/>
                  <a:pt x="724112" y="953796"/>
                </a:cubicBezTo>
                <a:cubicBezTo>
                  <a:pt x="717548" y="953796"/>
                  <a:pt x="711714" y="947232"/>
                  <a:pt x="711714" y="939939"/>
                </a:cubicBezTo>
                <a:cubicBezTo>
                  <a:pt x="711714" y="933376"/>
                  <a:pt x="717548" y="927542"/>
                  <a:pt x="724112" y="927542"/>
                </a:cubicBezTo>
                <a:close/>
                <a:moveTo>
                  <a:pt x="653281" y="927542"/>
                </a:moveTo>
                <a:cubicBezTo>
                  <a:pt x="660573" y="927542"/>
                  <a:pt x="667137" y="933376"/>
                  <a:pt x="667137" y="939939"/>
                </a:cubicBezTo>
                <a:cubicBezTo>
                  <a:pt x="667137" y="947232"/>
                  <a:pt x="660573" y="953796"/>
                  <a:pt x="653281" y="953796"/>
                </a:cubicBezTo>
                <a:cubicBezTo>
                  <a:pt x="646718" y="953796"/>
                  <a:pt x="640884" y="947232"/>
                  <a:pt x="640884" y="939939"/>
                </a:cubicBezTo>
                <a:cubicBezTo>
                  <a:pt x="640884" y="933376"/>
                  <a:pt x="645259" y="927542"/>
                  <a:pt x="653281" y="927542"/>
                </a:cubicBezTo>
                <a:close/>
                <a:moveTo>
                  <a:pt x="582453" y="927542"/>
                </a:moveTo>
                <a:cubicBezTo>
                  <a:pt x="589745" y="927542"/>
                  <a:pt x="596309" y="933376"/>
                  <a:pt x="596309" y="939939"/>
                </a:cubicBezTo>
                <a:cubicBezTo>
                  <a:pt x="596309" y="947232"/>
                  <a:pt x="589745" y="953796"/>
                  <a:pt x="582453" y="953796"/>
                </a:cubicBezTo>
                <a:cubicBezTo>
                  <a:pt x="574430" y="953796"/>
                  <a:pt x="570054" y="947232"/>
                  <a:pt x="570054" y="939939"/>
                </a:cubicBezTo>
                <a:cubicBezTo>
                  <a:pt x="570054" y="933376"/>
                  <a:pt x="574430" y="927542"/>
                  <a:pt x="582453" y="927542"/>
                </a:cubicBezTo>
                <a:close/>
                <a:moveTo>
                  <a:pt x="513642" y="927542"/>
                </a:moveTo>
                <a:cubicBezTo>
                  <a:pt x="521990" y="927542"/>
                  <a:pt x="528820" y="933376"/>
                  <a:pt x="528820" y="939939"/>
                </a:cubicBezTo>
                <a:cubicBezTo>
                  <a:pt x="528820" y="947232"/>
                  <a:pt x="521990" y="953796"/>
                  <a:pt x="513642" y="953796"/>
                </a:cubicBezTo>
                <a:cubicBezTo>
                  <a:pt x="506053" y="953796"/>
                  <a:pt x="499223" y="947232"/>
                  <a:pt x="499223" y="939939"/>
                </a:cubicBezTo>
                <a:cubicBezTo>
                  <a:pt x="499223" y="933376"/>
                  <a:pt x="506053" y="927542"/>
                  <a:pt x="513642" y="927542"/>
                </a:cubicBezTo>
                <a:close/>
                <a:moveTo>
                  <a:pt x="439809" y="927542"/>
                </a:moveTo>
                <a:cubicBezTo>
                  <a:pt x="448372" y="927542"/>
                  <a:pt x="454599" y="933376"/>
                  <a:pt x="454599" y="939939"/>
                </a:cubicBezTo>
                <a:cubicBezTo>
                  <a:pt x="454599" y="947232"/>
                  <a:pt x="448372" y="953796"/>
                  <a:pt x="439809" y="953796"/>
                </a:cubicBezTo>
                <a:cubicBezTo>
                  <a:pt x="432026" y="953796"/>
                  <a:pt x="425021" y="947232"/>
                  <a:pt x="425021" y="939939"/>
                </a:cubicBezTo>
                <a:cubicBezTo>
                  <a:pt x="425021" y="933376"/>
                  <a:pt x="432026" y="927542"/>
                  <a:pt x="439809" y="927542"/>
                </a:cubicBezTo>
                <a:close/>
                <a:moveTo>
                  <a:pt x="368046" y="927542"/>
                </a:moveTo>
                <a:cubicBezTo>
                  <a:pt x="376068" y="927542"/>
                  <a:pt x="380444" y="933376"/>
                  <a:pt x="380444" y="939939"/>
                </a:cubicBezTo>
                <a:cubicBezTo>
                  <a:pt x="380444" y="947232"/>
                  <a:pt x="376068" y="953796"/>
                  <a:pt x="368046" y="953796"/>
                </a:cubicBezTo>
                <a:cubicBezTo>
                  <a:pt x="360754" y="953796"/>
                  <a:pt x="354191" y="947232"/>
                  <a:pt x="354191" y="939939"/>
                </a:cubicBezTo>
                <a:cubicBezTo>
                  <a:pt x="354191" y="933376"/>
                  <a:pt x="360754" y="927542"/>
                  <a:pt x="368046" y="927542"/>
                </a:cubicBezTo>
                <a:close/>
                <a:moveTo>
                  <a:pt x="297214" y="927542"/>
                </a:moveTo>
                <a:cubicBezTo>
                  <a:pt x="303777" y="927542"/>
                  <a:pt x="309612" y="933376"/>
                  <a:pt x="309612" y="939939"/>
                </a:cubicBezTo>
                <a:cubicBezTo>
                  <a:pt x="309612" y="947232"/>
                  <a:pt x="303777" y="953796"/>
                  <a:pt x="297214" y="953796"/>
                </a:cubicBezTo>
                <a:cubicBezTo>
                  <a:pt x="289922" y="953796"/>
                  <a:pt x="283359" y="947232"/>
                  <a:pt x="283359" y="939939"/>
                </a:cubicBezTo>
                <a:cubicBezTo>
                  <a:pt x="283359" y="933376"/>
                  <a:pt x="289922" y="927542"/>
                  <a:pt x="297214" y="927542"/>
                </a:cubicBezTo>
                <a:close/>
                <a:moveTo>
                  <a:pt x="226386" y="927542"/>
                </a:moveTo>
                <a:cubicBezTo>
                  <a:pt x="232220" y="927542"/>
                  <a:pt x="238784" y="933376"/>
                  <a:pt x="238784" y="939939"/>
                </a:cubicBezTo>
                <a:cubicBezTo>
                  <a:pt x="238784" y="947232"/>
                  <a:pt x="232220" y="953796"/>
                  <a:pt x="226386" y="953796"/>
                </a:cubicBezTo>
                <a:cubicBezTo>
                  <a:pt x="218363" y="953796"/>
                  <a:pt x="212530" y="947232"/>
                  <a:pt x="212530" y="939939"/>
                </a:cubicBezTo>
                <a:cubicBezTo>
                  <a:pt x="212530" y="933376"/>
                  <a:pt x="218363" y="927542"/>
                  <a:pt x="226386" y="927542"/>
                </a:cubicBezTo>
                <a:close/>
                <a:moveTo>
                  <a:pt x="154091" y="927542"/>
                </a:moveTo>
                <a:cubicBezTo>
                  <a:pt x="161383" y="927542"/>
                  <a:pt x="167947" y="933376"/>
                  <a:pt x="167947" y="939939"/>
                </a:cubicBezTo>
                <a:cubicBezTo>
                  <a:pt x="167947" y="947232"/>
                  <a:pt x="161383" y="953796"/>
                  <a:pt x="154091" y="953796"/>
                </a:cubicBezTo>
                <a:cubicBezTo>
                  <a:pt x="147527" y="953796"/>
                  <a:pt x="141693" y="947232"/>
                  <a:pt x="141693" y="939939"/>
                </a:cubicBezTo>
                <a:cubicBezTo>
                  <a:pt x="141693" y="933376"/>
                  <a:pt x="147527" y="927542"/>
                  <a:pt x="154091" y="927542"/>
                </a:cubicBezTo>
                <a:close/>
                <a:moveTo>
                  <a:pt x="83261" y="927542"/>
                </a:moveTo>
                <a:cubicBezTo>
                  <a:pt x="90554" y="927542"/>
                  <a:pt x="97117" y="933376"/>
                  <a:pt x="97117" y="939939"/>
                </a:cubicBezTo>
                <a:cubicBezTo>
                  <a:pt x="97117" y="947232"/>
                  <a:pt x="90554" y="953796"/>
                  <a:pt x="83261" y="953796"/>
                </a:cubicBezTo>
                <a:cubicBezTo>
                  <a:pt x="76698" y="953796"/>
                  <a:pt x="70864" y="947232"/>
                  <a:pt x="70864" y="939939"/>
                </a:cubicBezTo>
                <a:cubicBezTo>
                  <a:pt x="70864" y="933376"/>
                  <a:pt x="76698" y="927542"/>
                  <a:pt x="83261" y="927542"/>
                </a:cubicBezTo>
                <a:close/>
                <a:moveTo>
                  <a:pt x="12025" y="927542"/>
                </a:moveTo>
                <a:cubicBezTo>
                  <a:pt x="20270" y="927542"/>
                  <a:pt x="26266" y="933376"/>
                  <a:pt x="26266" y="939939"/>
                </a:cubicBezTo>
                <a:cubicBezTo>
                  <a:pt x="26266" y="947232"/>
                  <a:pt x="20270" y="953796"/>
                  <a:pt x="12025" y="953796"/>
                </a:cubicBezTo>
                <a:cubicBezTo>
                  <a:pt x="4530" y="953796"/>
                  <a:pt x="33" y="947232"/>
                  <a:pt x="33" y="939939"/>
                </a:cubicBezTo>
                <a:cubicBezTo>
                  <a:pt x="33" y="933376"/>
                  <a:pt x="4530" y="927542"/>
                  <a:pt x="12025" y="927542"/>
                </a:cubicBezTo>
                <a:close/>
                <a:moveTo>
                  <a:pt x="6581764" y="924168"/>
                </a:moveTo>
                <a:cubicBezTo>
                  <a:pt x="6589547" y="924168"/>
                  <a:pt x="6596552" y="928543"/>
                  <a:pt x="6596552" y="936565"/>
                </a:cubicBezTo>
                <a:cubicBezTo>
                  <a:pt x="6596552" y="943858"/>
                  <a:pt x="6589547" y="950422"/>
                  <a:pt x="6581764" y="950422"/>
                </a:cubicBezTo>
                <a:cubicBezTo>
                  <a:pt x="6573202" y="950422"/>
                  <a:pt x="6566976" y="943858"/>
                  <a:pt x="6566976" y="936565"/>
                </a:cubicBezTo>
                <a:cubicBezTo>
                  <a:pt x="6566976" y="928543"/>
                  <a:pt x="6573202" y="924168"/>
                  <a:pt x="6581764" y="924168"/>
                </a:cubicBezTo>
                <a:close/>
                <a:moveTo>
                  <a:pt x="6510933" y="924168"/>
                </a:moveTo>
                <a:cubicBezTo>
                  <a:pt x="6518717" y="924168"/>
                  <a:pt x="6525722" y="928543"/>
                  <a:pt x="6525722" y="936565"/>
                </a:cubicBezTo>
                <a:cubicBezTo>
                  <a:pt x="6525722" y="943858"/>
                  <a:pt x="6518717" y="950422"/>
                  <a:pt x="6510933" y="950422"/>
                </a:cubicBezTo>
                <a:cubicBezTo>
                  <a:pt x="6502371" y="950422"/>
                  <a:pt x="6496144" y="943858"/>
                  <a:pt x="6496144" y="936565"/>
                </a:cubicBezTo>
                <a:cubicBezTo>
                  <a:pt x="6496144" y="928543"/>
                  <a:pt x="6502371" y="924168"/>
                  <a:pt x="6510933" y="924168"/>
                </a:cubicBezTo>
                <a:close/>
                <a:moveTo>
                  <a:pt x="6440492" y="924168"/>
                </a:moveTo>
                <a:cubicBezTo>
                  <a:pt x="6448081" y="924168"/>
                  <a:pt x="6454911" y="928543"/>
                  <a:pt x="6454911" y="936565"/>
                </a:cubicBezTo>
                <a:cubicBezTo>
                  <a:pt x="6454911" y="943858"/>
                  <a:pt x="6448081" y="950422"/>
                  <a:pt x="6440492" y="950422"/>
                </a:cubicBezTo>
                <a:cubicBezTo>
                  <a:pt x="6432145" y="950422"/>
                  <a:pt x="6425315" y="943858"/>
                  <a:pt x="6425315" y="936565"/>
                </a:cubicBezTo>
                <a:cubicBezTo>
                  <a:pt x="6425315" y="928543"/>
                  <a:pt x="6432145" y="924168"/>
                  <a:pt x="6440492" y="924168"/>
                </a:cubicBezTo>
                <a:close/>
                <a:moveTo>
                  <a:pt x="6368340" y="924168"/>
                </a:moveTo>
                <a:cubicBezTo>
                  <a:pt x="6376362" y="924168"/>
                  <a:pt x="6380737" y="928543"/>
                  <a:pt x="6380737" y="936565"/>
                </a:cubicBezTo>
                <a:cubicBezTo>
                  <a:pt x="6380737" y="943858"/>
                  <a:pt x="6376362" y="950422"/>
                  <a:pt x="6368340" y="950422"/>
                </a:cubicBezTo>
                <a:cubicBezTo>
                  <a:pt x="6361047" y="950422"/>
                  <a:pt x="6354484" y="943858"/>
                  <a:pt x="6354484" y="936565"/>
                </a:cubicBezTo>
                <a:cubicBezTo>
                  <a:pt x="6354484" y="928543"/>
                  <a:pt x="6361047" y="924168"/>
                  <a:pt x="6368340" y="924168"/>
                </a:cubicBezTo>
                <a:close/>
                <a:moveTo>
                  <a:pt x="6297511" y="924168"/>
                </a:moveTo>
                <a:cubicBezTo>
                  <a:pt x="6304074" y="924168"/>
                  <a:pt x="6309908" y="928543"/>
                  <a:pt x="6309908" y="936565"/>
                </a:cubicBezTo>
                <a:cubicBezTo>
                  <a:pt x="6309908" y="943858"/>
                  <a:pt x="6304074" y="950422"/>
                  <a:pt x="6297511" y="950422"/>
                </a:cubicBezTo>
                <a:cubicBezTo>
                  <a:pt x="6290218" y="950422"/>
                  <a:pt x="6283655" y="943858"/>
                  <a:pt x="6283655" y="936565"/>
                </a:cubicBezTo>
                <a:cubicBezTo>
                  <a:pt x="6283655" y="928543"/>
                  <a:pt x="6290218" y="924168"/>
                  <a:pt x="6297511" y="924168"/>
                </a:cubicBezTo>
                <a:close/>
                <a:moveTo>
                  <a:pt x="6226679" y="924168"/>
                </a:moveTo>
                <a:cubicBezTo>
                  <a:pt x="6233242" y="924168"/>
                  <a:pt x="6239076" y="928543"/>
                  <a:pt x="6239076" y="936565"/>
                </a:cubicBezTo>
                <a:cubicBezTo>
                  <a:pt x="6239076" y="943858"/>
                  <a:pt x="6233242" y="950422"/>
                  <a:pt x="6226679" y="950422"/>
                </a:cubicBezTo>
                <a:cubicBezTo>
                  <a:pt x="6219386" y="950422"/>
                  <a:pt x="6212823" y="943858"/>
                  <a:pt x="6212823" y="936565"/>
                </a:cubicBezTo>
                <a:cubicBezTo>
                  <a:pt x="6212823" y="928543"/>
                  <a:pt x="6219386" y="924168"/>
                  <a:pt x="6226679" y="924168"/>
                </a:cubicBezTo>
                <a:close/>
                <a:moveTo>
                  <a:pt x="6154391" y="924168"/>
                </a:moveTo>
                <a:cubicBezTo>
                  <a:pt x="6161684" y="924168"/>
                  <a:pt x="6168247" y="928543"/>
                  <a:pt x="6168247" y="936565"/>
                </a:cubicBezTo>
                <a:cubicBezTo>
                  <a:pt x="6168247" y="943858"/>
                  <a:pt x="6161684" y="950422"/>
                  <a:pt x="6154391" y="950422"/>
                </a:cubicBezTo>
                <a:cubicBezTo>
                  <a:pt x="6147828" y="950422"/>
                  <a:pt x="6141994" y="943858"/>
                  <a:pt x="6141994" y="936565"/>
                </a:cubicBezTo>
                <a:cubicBezTo>
                  <a:pt x="6141994" y="928543"/>
                  <a:pt x="6147828" y="924168"/>
                  <a:pt x="6154391" y="924168"/>
                </a:cubicBezTo>
                <a:close/>
                <a:moveTo>
                  <a:pt x="6083559" y="924168"/>
                </a:moveTo>
                <a:cubicBezTo>
                  <a:pt x="6090852" y="924168"/>
                  <a:pt x="6097415" y="930002"/>
                  <a:pt x="6097415" y="936565"/>
                </a:cubicBezTo>
                <a:cubicBezTo>
                  <a:pt x="6097415" y="943858"/>
                  <a:pt x="6090852" y="950422"/>
                  <a:pt x="6083559" y="950422"/>
                </a:cubicBezTo>
                <a:cubicBezTo>
                  <a:pt x="6076996" y="950422"/>
                  <a:pt x="6071162" y="943858"/>
                  <a:pt x="6071162" y="936565"/>
                </a:cubicBezTo>
                <a:cubicBezTo>
                  <a:pt x="6071162" y="930002"/>
                  <a:pt x="6076996" y="924168"/>
                  <a:pt x="6083559" y="924168"/>
                </a:cubicBezTo>
                <a:close/>
                <a:moveTo>
                  <a:pt x="6011748" y="924168"/>
                </a:moveTo>
                <a:cubicBezTo>
                  <a:pt x="6019532" y="924168"/>
                  <a:pt x="6026537" y="930002"/>
                  <a:pt x="6026537" y="936565"/>
                </a:cubicBezTo>
                <a:cubicBezTo>
                  <a:pt x="6026537" y="943858"/>
                  <a:pt x="6019532" y="950422"/>
                  <a:pt x="6011748" y="950422"/>
                </a:cubicBezTo>
                <a:cubicBezTo>
                  <a:pt x="6003186" y="950422"/>
                  <a:pt x="5998516" y="943858"/>
                  <a:pt x="5996959" y="936565"/>
                </a:cubicBezTo>
                <a:cubicBezTo>
                  <a:pt x="5996959" y="930002"/>
                  <a:pt x="6003186" y="924168"/>
                  <a:pt x="6011748" y="924168"/>
                </a:cubicBezTo>
                <a:close/>
                <a:moveTo>
                  <a:pt x="5940548" y="924168"/>
                </a:moveTo>
                <a:cubicBezTo>
                  <a:pt x="5948896" y="924168"/>
                  <a:pt x="5955726" y="930002"/>
                  <a:pt x="5955726" y="936565"/>
                </a:cubicBezTo>
                <a:cubicBezTo>
                  <a:pt x="5955726" y="943858"/>
                  <a:pt x="5948896" y="950422"/>
                  <a:pt x="5940548" y="950422"/>
                </a:cubicBezTo>
                <a:cubicBezTo>
                  <a:pt x="5932960" y="950422"/>
                  <a:pt x="5926130" y="943858"/>
                  <a:pt x="5926130" y="936565"/>
                </a:cubicBezTo>
                <a:cubicBezTo>
                  <a:pt x="5926130" y="930002"/>
                  <a:pt x="5932960" y="924168"/>
                  <a:pt x="5940548" y="924168"/>
                </a:cubicBezTo>
                <a:close/>
                <a:moveTo>
                  <a:pt x="5870088" y="924168"/>
                </a:moveTo>
                <a:cubicBezTo>
                  <a:pt x="5878650" y="924168"/>
                  <a:pt x="5884877" y="930002"/>
                  <a:pt x="5884877" y="936565"/>
                </a:cubicBezTo>
                <a:cubicBezTo>
                  <a:pt x="5884877" y="943858"/>
                  <a:pt x="5878650" y="950422"/>
                  <a:pt x="5870088" y="950422"/>
                </a:cubicBezTo>
                <a:cubicBezTo>
                  <a:pt x="5862304" y="950422"/>
                  <a:pt x="5855299" y="943858"/>
                  <a:pt x="5855299" y="936565"/>
                </a:cubicBezTo>
                <a:cubicBezTo>
                  <a:pt x="5855299" y="930002"/>
                  <a:pt x="5862304" y="924168"/>
                  <a:pt x="5870088" y="924168"/>
                </a:cubicBezTo>
                <a:close/>
                <a:moveTo>
                  <a:pt x="5798325" y="924168"/>
                </a:moveTo>
                <a:cubicBezTo>
                  <a:pt x="5806347" y="924168"/>
                  <a:pt x="5810722" y="930002"/>
                  <a:pt x="5810722" y="936565"/>
                </a:cubicBezTo>
                <a:cubicBezTo>
                  <a:pt x="5810722" y="943858"/>
                  <a:pt x="5806347" y="950422"/>
                  <a:pt x="5798325" y="950422"/>
                </a:cubicBezTo>
                <a:cubicBezTo>
                  <a:pt x="5791032" y="950422"/>
                  <a:pt x="5784469" y="943858"/>
                  <a:pt x="5784469" y="936565"/>
                </a:cubicBezTo>
                <a:cubicBezTo>
                  <a:pt x="5784469" y="930002"/>
                  <a:pt x="5791032" y="924168"/>
                  <a:pt x="5798325" y="924168"/>
                </a:cubicBezTo>
                <a:close/>
                <a:moveTo>
                  <a:pt x="5724122" y="924168"/>
                </a:moveTo>
                <a:cubicBezTo>
                  <a:pt x="5730685" y="924168"/>
                  <a:pt x="5736519" y="930002"/>
                  <a:pt x="5736519" y="936565"/>
                </a:cubicBezTo>
                <a:cubicBezTo>
                  <a:pt x="5736519" y="943858"/>
                  <a:pt x="5730685" y="950422"/>
                  <a:pt x="5724122" y="950422"/>
                </a:cubicBezTo>
                <a:cubicBezTo>
                  <a:pt x="5716100" y="950422"/>
                  <a:pt x="5710266" y="943858"/>
                  <a:pt x="5710266" y="936565"/>
                </a:cubicBezTo>
                <a:cubicBezTo>
                  <a:pt x="5710266" y="930002"/>
                  <a:pt x="5716100" y="924168"/>
                  <a:pt x="5724122" y="924168"/>
                </a:cubicBezTo>
                <a:close/>
                <a:moveTo>
                  <a:pt x="5653291" y="924168"/>
                </a:moveTo>
                <a:cubicBezTo>
                  <a:pt x="5659125" y="924168"/>
                  <a:pt x="5665688" y="930002"/>
                  <a:pt x="5665688" y="936565"/>
                </a:cubicBezTo>
                <a:cubicBezTo>
                  <a:pt x="5665688" y="943858"/>
                  <a:pt x="5659125" y="950422"/>
                  <a:pt x="5653291" y="950422"/>
                </a:cubicBezTo>
                <a:cubicBezTo>
                  <a:pt x="5645269" y="950422"/>
                  <a:pt x="5639435" y="943858"/>
                  <a:pt x="5639435" y="936565"/>
                </a:cubicBezTo>
                <a:cubicBezTo>
                  <a:pt x="5639435" y="930002"/>
                  <a:pt x="5645269" y="924168"/>
                  <a:pt x="5653291" y="924168"/>
                </a:cubicBezTo>
                <a:close/>
                <a:moveTo>
                  <a:pt x="5581002" y="924168"/>
                </a:moveTo>
                <a:cubicBezTo>
                  <a:pt x="5588295" y="924168"/>
                  <a:pt x="5594858" y="930002"/>
                  <a:pt x="5594858" y="936565"/>
                </a:cubicBezTo>
                <a:cubicBezTo>
                  <a:pt x="5594858" y="943858"/>
                  <a:pt x="5588295" y="950422"/>
                  <a:pt x="5581002" y="950422"/>
                </a:cubicBezTo>
                <a:cubicBezTo>
                  <a:pt x="5574439" y="950422"/>
                  <a:pt x="5568605" y="943858"/>
                  <a:pt x="5568605" y="936565"/>
                </a:cubicBezTo>
                <a:cubicBezTo>
                  <a:pt x="5568605" y="930002"/>
                  <a:pt x="5574439" y="924168"/>
                  <a:pt x="5581002" y="924168"/>
                </a:cubicBezTo>
                <a:close/>
                <a:moveTo>
                  <a:pt x="5510171" y="924168"/>
                </a:moveTo>
                <a:cubicBezTo>
                  <a:pt x="5517464" y="924168"/>
                  <a:pt x="5524027" y="930002"/>
                  <a:pt x="5524027" y="936565"/>
                </a:cubicBezTo>
                <a:cubicBezTo>
                  <a:pt x="5524027" y="943858"/>
                  <a:pt x="5517464" y="950422"/>
                  <a:pt x="5510171" y="950422"/>
                </a:cubicBezTo>
                <a:cubicBezTo>
                  <a:pt x="5503608" y="950422"/>
                  <a:pt x="5497774" y="943858"/>
                  <a:pt x="5497774" y="936565"/>
                </a:cubicBezTo>
                <a:cubicBezTo>
                  <a:pt x="5497774" y="930002"/>
                  <a:pt x="5503608" y="924168"/>
                  <a:pt x="5510171" y="924168"/>
                </a:cubicBezTo>
                <a:close/>
                <a:moveTo>
                  <a:pt x="5438937" y="924168"/>
                </a:moveTo>
                <a:cubicBezTo>
                  <a:pt x="5447182" y="924168"/>
                  <a:pt x="5453178" y="930002"/>
                  <a:pt x="5453178" y="936565"/>
                </a:cubicBezTo>
                <a:cubicBezTo>
                  <a:pt x="5453178" y="943858"/>
                  <a:pt x="5447182" y="950422"/>
                  <a:pt x="5438937" y="950422"/>
                </a:cubicBezTo>
                <a:cubicBezTo>
                  <a:pt x="5431442" y="950422"/>
                  <a:pt x="5426945" y="943858"/>
                  <a:pt x="5426945" y="936565"/>
                </a:cubicBezTo>
                <a:cubicBezTo>
                  <a:pt x="5426945" y="930002"/>
                  <a:pt x="5431442" y="924168"/>
                  <a:pt x="5438937" y="924168"/>
                </a:cubicBezTo>
                <a:close/>
                <a:moveTo>
                  <a:pt x="5367530" y="924168"/>
                </a:moveTo>
                <a:cubicBezTo>
                  <a:pt x="5376092" y="924168"/>
                  <a:pt x="5382318" y="930002"/>
                  <a:pt x="5382318" y="936565"/>
                </a:cubicBezTo>
                <a:cubicBezTo>
                  <a:pt x="5382318" y="943858"/>
                  <a:pt x="5376092" y="950422"/>
                  <a:pt x="5367530" y="950422"/>
                </a:cubicBezTo>
                <a:cubicBezTo>
                  <a:pt x="5359747" y="950422"/>
                  <a:pt x="5352742" y="943858"/>
                  <a:pt x="5352742" y="936565"/>
                </a:cubicBezTo>
                <a:cubicBezTo>
                  <a:pt x="5352742" y="930002"/>
                  <a:pt x="5359747" y="924168"/>
                  <a:pt x="5367530" y="924168"/>
                </a:cubicBezTo>
                <a:close/>
                <a:moveTo>
                  <a:pt x="5296699" y="924168"/>
                </a:moveTo>
                <a:cubicBezTo>
                  <a:pt x="5305261" y="924168"/>
                  <a:pt x="5311488" y="930002"/>
                  <a:pt x="5311488" y="936565"/>
                </a:cubicBezTo>
                <a:cubicBezTo>
                  <a:pt x="5311488" y="943858"/>
                  <a:pt x="5305261" y="950422"/>
                  <a:pt x="5296699" y="950422"/>
                </a:cubicBezTo>
                <a:cubicBezTo>
                  <a:pt x="5288915" y="950422"/>
                  <a:pt x="5281910" y="943858"/>
                  <a:pt x="5281910" y="936565"/>
                </a:cubicBezTo>
                <a:cubicBezTo>
                  <a:pt x="5281910" y="930002"/>
                  <a:pt x="5288915" y="924168"/>
                  <a:pt x="5296699" y="924168"/>
                </a:cubicBezTo>
                <a:close/>
                <a:moveTo>
                  <a:pt x="5225869" y="924168"/>
                </a:moveTo>
                <a:cubicBezTo>
                  <a:pt x="5234431" y="924168"/>
                  <a:pt x="5240657" y="930002"/>
                  <a:pt x="5240657" y="936565"/>
                </a:cubicBezTo>
                <a:cubicBezTo>
                  <a:pt x="5240657" y="943858"/>
                  <a:pt x="5234431" y="950422"/>
                  <a:pt x="5225869" y="950422"/>
                </a:cubicBezTo>
                <a:cubicBezTo>
                  <a:pt x="5217307" y="950422"/>
                  <a:pt x="5211081" y="943858"/>
                  <a:pt x="5211081" y="936565"/>
                </a:cubicBezTo>
                <a:cubicBezTo>
                  <a:pt x="5211081" y="930002"/>
                  <a:pt x="5217307" y="924168"/>
                  <a:pt x="5225869" y="924168"/>
                </a:cubicBezTo>
                <a:close/>
                <a:moveTo>
                  <a:pt x="5154105" y="924168"/>
                </a:moveTo>
                <a:cubicBezTo>
                  <a:pt x="5162127" y="924168"/>
                  <a:pt x="5166502" y="930002"/>
                  <a:pt x="5166502" y="936565"/>
                </a:cubicBezTo>
                <a:cubicBezTo>
                  <a:pt x="5166502" y="943858"/>
                  <a:pt x="5162127" y="950422"/>
                  <a:pt x="5154105" y="950422"/>
                </a:cubicBezTo>
                <a:cubicBezTo>
                  <a:pt x="5146083" y="950422"/>
                  <a:pt x="5140249" y="943858"/>
                  <a:pt x="5140249" y="936565"/>
                </a:cubicBezTo>
                <a:cubicBezTo>
                  <a:pt x="5140249" y="930002"/>
                  <a:pt x="5146083" y="924168"/>
                  <a:pt x="5154105" y="924168"/>
                </a:cubicBezTo>
                <a:close/>
                <a:moveTo>
                  <a:pt x="5083276" y="924168"/>
                </a:moveTo>
                <a:cubicBezTo>
                  <a:pt x="5089110" y="924168"/>
                  <a:pt x="5095673" y="930002"/>
                  <a:pt x="5095673" y="936565"/>
                </a:cubicBezTo>
                <a:cubicBezTo>
                  <a:pt x="5095673" y="943858"/>
                  <a:pt x="5089110" y="950422"/>
                  <a:pt x="5083276" y="950422"/>
                </a:cubicBezTo>
                <a:cubicBezTo>
                  <a:pt x="5075254" y="950422"/>
                  <a:pt x="5069420" y="943858"/>
                  <a:pt x="5069420" y="936565"/>
                </a:cubicBezTo>
                <a:cubicBezTo>
                  <a:pt x="5069420" y="930002"/>
                  <a:pt x="5075254" y="924168"/>
                  <a:pt x="5083276" y="924168"/>
                </a:cubicBezTo>
                <a:close/>
                <a:moveTo>
                  <a:pt x="5012445" y="924168"/>
                </a:moveTo>
                <a:cubicBezTo>
                  <a:pt x="5018279" y="924168"/>
                  <a:pt x="5024842" y="930002"/>
                  <a:pt x="5024842" y="936565"/>
                </a:cubicBezTo>
                <a:cubicBezTo>
                  <a:pt x="5024842" y="943858"/>
                  <a:pt x="5018279" y="950422"/>
                  <a:pt x="5012445" y="950422"/>
                </a:cubicBezTo>
                <a:cubicBezTo>
                  <a:pt x="5004423" y="950422"/>
                  <a:pt x="4998589" y="943858"/>
                  <a:pt x="4998589" y="938024"/>
                </a:cubicBezTo>
                <a:cubicBezTo>
                  <a:pt x="4998589" y="930002"/>
                  <a:pt x="5004423" y="924168"/>
                  <a:pt x="5012445" y="924168"/>
                </a:cubicBezTo>
                <a:close/>
                <a:moveTo>
                  <a:pt x="4940157" y="924168"/>
                </a:moveTo>
                <a:cubicBezTo>
                  <a:pt x="4948179" y="924168"/>
                  <a:pt x="4954013" y="930002"/>
                  <a:pt x="4954013" y="938024"/>
                </a:cubicBezTo>
                <a:cubicBezTo>
                  <a:pt x="4954013" y="943858"/>
                  <a:pt x="4948179" y="950422"/>
                  <a:pt x="4940157" y="950422"/>
                </a:cubicBezTo>
                <a:cubicBezTo>
                  <a:pt x="4934323" y="950422"/>
                  <a:pt x="4927760" y="943858"/>
                  <a:pt x="4927760" y="938024"/>
                </a:cubicBezTo>
                <a:cubicBezTo>
                  <a:pt x="4927760" y="930002"/>
                  <a:pt x="4934323" y="924168"/>
                  <a:pt x="4940157" y="924168"/>
                </a:cubicBezTo>
                <a:close/>
                <a:moveTo>
                  <a:pt x="4865953" y="924168"/>
                </a:moveTo>
                <a:cubicBezTo>
                  <a:pt x="4873975" y="924168"/>
                  <a:pt x="4879809" y="930002"/>
                  <a:pt x="4879809" y="938024"/>
                </a:cubicBezTo>
                <a:cubicBezTo>
                  <a:pt x="4879809" y="943858"/>
                  <a:pt x="4873975" y="950422"/>
                  <a:pt x="4865953" y="950422"/>
                </a:cubicBezTo>
                <a:cubicBezTo>
                  <a:pt x="4860119" y="950422"/>
                  <a:pt x="4853556" y="943858"/>
                  <a:pt x="4853556" y="938024"/>
                </a:cubicBezTo>
                <a:cubicBezTo>
                  <a:pt x="4853556" y="930002"/>
                  <a:pt x="4858661" y="924168"/>
                  <a:pt x="4865953" y="924168"/>
                </a:cubicBezTo>
                <a:close/>
                <a:moveTo>
                  <a:pt x="4797514" y="924168"/>
                </a:moveTo>
                <a:cubicBezTo>
                  <a:pt x="4806076" y="924168"/>
                  <a:pt x="4812303" y="930002"/>
                  <a:pt x="4812303" y="938024"/>
                </a:cubicBezTo>
                <a:cubicBezTo>
                  <a:pt x="4812303" y="943858"/>
                  <a:pt x="4806076" y="950422"/>
                  <a:pt x="4797514" y="950422"/>
                </a:cubicBezTo>
                <a:cubicBezTo>
                  <a:pt x="4789730" y="950422"/>
                  <a:pt x="4782725" y="943858"/>
                  <a:pt x="4782725" y="938024"/>
                </a:cubicBezTo>
                <a:cubicBezTo>
                  <a:pt x="4782725" y="930002"/>
                  <a:pt x="4789730" y="924168"/>
                  <a:pt x="4797514" y="924168"/>
                </a:cubicBezTo>
                <a:close/>
                <a:moveTo>
                  <a:pt x="4726684" y="924168"/>
                </a:moveTo>
                <a:cubicBezTo>
                  <a:pt x="4735246" y="924168"/>
                  <a:pt x="4741472" y="930002"/>
                  <a:pt x="4741472" y="938024"/>
                </a:cubicBezTo>
                <a:cubicBezTo>
                  <a:pt x="4741472" y="943858"/>
                  <a:pt x="4735246" y="950422"/>
                  <a:pt x="4726684" y="950422"/>
                </a:cubicBezTo>
                <a:cubicBezTo>
                  <a:pt x="4718122" y="950422"/>
                  <a:pt x="4711896" y="943858"/>
                  <a:pt x="4711896" y="938024"/>
                </a:cubicBezTo>
                <a:cubicBezTo>
                  <a:pt x="4711896" y="930002"/>
                  <a:pt x="4718122" y="924168"/>
                  <a:pt x="4726684" y="924168"/>
                </a:cubicBezTo>
                <a:close/>
                <a:moveTo>
                  <a:pt x="4655853" y="924168"/>
                </a:moveTo>
                <a:cubicBezTo>
                  <a:pt x="4663637" y="924168"/>
                  <a:pt x="4670642" y="930002"/>
                  <a:pt x="4670642" y="938024"/>
                </a:cubicBezTo>
                <a:cubicBezTo>
                  <a:pt x="4670642" y="943858"/>
                  <a:pt x="4663637" y="950422"/>
                  <a:pt x="4655853" y="950422"/>
                </a:cubicBezTo>
                <a:cubicBezTo>
                  <a:pt x="4647291" y="950422"/>
                  <a:pt x="4641064" y="943858"/>
                  <a:pt x="4641064" y="938024"/>
                </a:cubicBezTo>
                <a:cubicBezTo>
                  <a:pt x="4641064" y="930002"/>
                  <a:pt x="4647291" y="924168"/>
                  <a:pt x="4655853" y="924168"/>
                </a:cubicBezTo>
                <a:close/>
                <a:moveTo>
                  <a:pt x="4584091" y="924168"/>
                </a:moveTo>
                <a:cubicBezTo>
                  <a:pt x="4591384" y="924168"/>
                  <a:pt x="4596488" y="930002"/>
                  <a:pt x="4596488" y="938024"/>
                </a:cubicBezTo>
                <a:cubicBezTo>
                  <a:pt x="4596488" y="943858"/>
                  <a:pt x="4591384" y="950422"/>
                  <a:pt x="4584091" y="950422"/>
                </a:cubicBezTo>
                <a:cubicBezTo>
                  <a:pt x="4576069" y="950422"/>
                  <a:pt x="4570235" y="943858"/>
                  <a:pt x="4570235" y="938024"/>
                </a:cubicBezTo>
                <a:cubicBezTo>
                  <a:pt x="4570235" y="930002"/>
                  <a:pt x="4576069" y="924168"/>
                  <a:pt x="4584091" y="924168"/>
                </a:cubicBezTo>
                <a:close/>
                <a:moveTo>
                  <a:pt x="4513260" y="924168"/>
                </a:moveTo>
                <a:cubicBezTo>
                  <a:pt x="4519094" y="924168"/>
                  <a:pt x="4525657" y="930002"/>
                  <a:pt x="4525657" y="938024"/>
                </a:cubicBezTo>
                <a:cubicBezTo>
                  <a:pt x="4525657" y="943858"/>
                  <a:pt x="4519094" y="950422"/>
                  <a:pt x="4513260" y="950422"/>
                </a:cubicBezTo>
                <a:cubicBezTo>
                  <a:pt x="4505238" y="950422"/>
                  <a:pt x="4499404" y="943858"/>
                  <a:pt x="4499404" y="938024"/>
                </a:cubicBezTo>
                <a:cubicBezTo>
                  <a:pt x="4499404" y="930002"/>
                  <a:pt x="4505238" y="924168"/>
                  <a:pt x="4513260" y="924168"/>
                </a:cubicBezTo>
                <a:close/>
                <a:moveTo>
                  <a:pt x="4439056" y="924168"/>
                </a:moveTo>
                <a:cubicBezTo>
                  <a:pt x="4445619" y="924168"/>
                  <a:pt x="4451453" y="930002"/>
                  <a:pt x="4451453" y="938024"/>
                </a:cubicBezTo>
                <a:cubicBezTo>
                  <a:pt x="4451453" y="943858"/>
                  <a:pt x="4445619" y="950422"/>
                  <a:pt x="4439056" y="950422"/>
                </a:cubicBezTo>
                <a:cubicBezTo>
                  <a:pt x="4431763" y="950422"/>
                  <a:pt x="4425200" y="943858"/>
                  <a:pt x="4425200" y="938024"/>
                </a:cubicBezTo>
                <a:cubicBezTo>
                  <a:pt x="4425200" y="930002"/>
                  <a:pt x="4431763" y="924168"/>
                  <a:pt x="4439056" y="924168"/>
                </a:cubicBezTo>
                <a:close/>
                <a:moveTo>
                  <a:pt x="4366768" y="924168"/>
                </a:moveTo>
                <a:cubicBezTo>
                  <a:pt x="4374790" y="924168"/>
                  <a:pt x="4380624" y="930002"/>
                  <a:pt x="4380624" y="938024"/>
                </a:cubicBezTo>
                <a:cubicBezTo>
                  <a:pt x="4380624" y="943858"/>
                  <a:pt x="4374790" y="950422"/>
                  <a:pt x="4366768" y="950422"/>
                </a:cubicBezTo>
                <a:cubicBezTo>
                  <a:pt x="4360934" y="950422"/>
                  <a:pt x="4354371" y="943858"/>
                  <a:pt x="4354371" y="938024"/>
                </a:cubicBezTo>
                <a:cubicBezTo>
                  <a:pt x="4354371" y="930002"/>
                  <a:pt x="4360934" y="924168"/>
                  <a:pt x="4366768" y="924168"/>
                </a:cubicBezTo>
                <a:close/>
                <a:moveTo>
                  <a:pt x="4295937" y="924168"/>
                </a:moveTo>
                <a:cubicBezTo>
                  <a:pt x="4303959" y="924168"/>
                  <a:pt x="4309793" y="930002"/>
                  <a:pt x="4309793" y="938024"/>
                </a:cubicBezTo>
                <a:cubicBezTo>
                  <a:pt x="4309793" y="943858"/>
                  <a:pt x="4303959" y="950422"/>
                  <a:pt x="4295937" y="950422"/>
                </a:cubicBezTo>
                <a:cubicBezTo>
                  <a:pt x="4290103" y="950422"/>
                  <a:pt x="4283540" y="943858"/>
                  <a:pt x="4283540" y="938024"/>
                </a:cubicBezTo>
                <a:cubicBezTo>
                  <a:pt x="4283540" y="930002"/>
                  <a:pt x="4290103" y="924168"/>
                  <a:pt x="4295937" y="924168"/>
                </a:cubicBezTo>
                <a:close/>
                <a:moveTo>
                  <a:pt x="4225107" y="924168"/>
                </a:moveTo>
                <a:cubicBezTo>
                  <a:pt x="4233129" y="924168"/>
                  <a:pt x="4238963" y="930002"/>
                  <a:pt x="4238963" y="938024"/>
                </a:cubicBezTo>
                <a:cubicBezTo>
                  <a:pt x="4238963" y="943858"/>
                  <a:pt x="4233129" y="950422"/>
                  <a:pt x="4225107" y="950422"/>
                </a:cubicBezTo>
                <a:cubicBezTo>
                  <a:pt x="4217085" y="950422"/>
                  <a:pt x="4212710" y="943858"/>
                  <a:pt x="4212710" y="938024"/>
                </a:cubicBezTo>
                <a:cubicBezTo>
                  <a:pt x="4212710" y="930002"/>
                  <a:pt x="4217085" y="924168"/>
                  <a:pt x="4225107" y="924168"/>
                </a:cubicBezTo>
                <a:close/>
                <a:moveTo>
                  <a:pt x="4153295" y="924168"/>
                </a:moveTo>
                <a:cubicBezTo>
                  <a:pt x="4161078" y="924168"/>
                  <a:pt x="4168083" y="930002"/>
                  <a:pt x="4168083" y="938024"/>
                </a:cubicBezTo>
                <a:cubicBezTo>
                  <a:pt x="4168083" y="943858"/>
                  <a:pt x="4161078" y="950422"/>
                  <a:pt x="4153295" y="950422"/>
                </a:cubicBezTo>
                <a:cubicBezTo>
                  <a:pt x="4144733" y="950422"/>
                  <a:pt x="4138507" y="943858"/>
                  <a:pt x="4138507" y="938024"/>
                </a:cubicBezTo>
                <a:cubicBezTo>
                  <a:pt x="4138507" y="930002"/>
                  <a:pt x="4144733" y="924168"/>
                  <a:pt x="4153295" y="924168"/>
                </a:cubicBezTo>
                <a:close/>
                <a:moveTo>
                  <a:pt x="4082465" y="924168"/>
                </a:moveTo>
                <a:cubicBezTo>
                  <a:pt x="4090249" y="924168"/>
                  <a:pt x="4097254" y="930002"/>
                  <a:pt x="4097254" y="938024"/>
                </a:cubicBezTo>
                <a:cubicBezTo>
                  <a:pt x="4097254" y="943858"/>
                  <a:pt x="4090249" y="950422"/>
                  <a:pt x="4082465" y="950422"/>
                </a:cubicBezTo>
                <a:cubicBezTo>
                  <a:pt x="4073903" y="950422"/>
                  <a:pt x="4067676" y="943858"/>
                  <a:pt x="4067676" y="938024"/>
                </a:cubicBezTo>
                <a:cubicBezTo>
                  <a:pt x="4067676" y="930002"/>
                  <a:pt x="4073903" y="924168"/>
                  <a:pt x="4082465" y="924168"/>
                </a:cubicBezTo>
                <a:close/>
                <a:moveTo>
                  <a:pt x="4011635" y="924168"/>
                </a:moveTo>
                <a:cubicBezTo>
                  <a:pt x="4019418" y="924168"/>
                  <a:pt x="4026423" y="930002"/>
                  <a:pt x="4026423" y="938024"/>
                </a:cubicBezTo>
                <a:cubicBezTo>
                  <a:pt x="4026423" y="943858"/>
                  <a:pt x="4019418" y="950422"/>
                  <a:pt x="4011635" y="950422"/>
                </a:cubicBezTo>
                <a:cubicBezTo>
                  <a:pt x="4003073" y="950422"/>
                  <a:pt x="3996847" y="943858"/>
                  <a:pt x="3996847" y="938024"/>
                </a:cubicBezTo>
                <a:cubicBezTo>
                  <a:pt x="3996847" y="930002"/>
                  <a:pt x="4003073" y="924168"/>
                  <a:pt x="4011635" y="924168"/>
                </a:cubicBezTo>
                <a:close/>
                <a:moveTo>
                  <a:pt x="3939871" y="924168"/>
                </a:moveTo>
                <a:cubicBezTo>
                  <a:pt x="3947893" y="924168"/>
                  <a:pt x="3952268" y="930002"/>
                  <a:pt x="3952268" y="938024"/>
                </a:cubicBezTo>
                <a:cubicBezTo>
                  <a:pt x="3952268" y="945317"/>
                  <a:pt x="3947893" y="950422"/>
                  <a:pt x="3939871" y="950422"/>
                </a:cubicBezTo>
                <a:cubicBezTo>
                  <a:pt x="3932578" y="950422"/>
                  <a:pt x="3926015" y="945317"/>
                  <a:pt x="3926015" y="938024"/>
                </a:cubicBezTo>
                <a:cubicBezTo>
                  <a:pt x="3926015" y="930002"/>
                  <a:pt x="3932578" y="924168"/>
                  <a:pt x="3939871" y="924168"/>
                </a:cubicBezTo>
                <a:close/>
                <a:moveTo>
                  <a:pt x="3869042" y="924168"/>
                </a:moveTo>
                <a:cubicBezTo>
                  <a:pt x="3875605" y="924168"/>
                  <a:pt x="3881439" y="930002"/>
                  <a:pt x="3881439" y="938024"/>
                </a:cubicBezTo>
                <a:cubicBezTo>
                  <a:pt x="3881439" y="945317"/>
                  <a:pt x="3875605" y="950422"/>
                  <a:pt x="3869042" y="950422"/>
                </a:cubicBezTo>
                <a:cubicBezTo>
                  <a:pt x="3861749" y="950422"/>
                  <a:pt x="3855186" y="945317"/>
                  <a:pt x="3855186" y="938024"/>
                </a:cubicBezTo>
                <a:cubicBezTo>
                  <a:pt x="3855186" y="930002"/>
                  <a:pt x="3861749" y="924168"/>
                  <a:pt x="3869042" y="924168"/>
                </a:cubicBezTo>
                <a:close/>
                <a:moveTo>
                  <a:pt x="3798211" y="924168"/>
                </a:moveTo>
                <a:cubicBezTo>
                  <a:pt x="3804774" y="924168"/>
                  <a:pt x="3810608" y="930002"/>
                  <a:pt x="3810608" y="938024"/>
                </a:cubicBezTo>
                <a:cubicBezTo>
                  <a:pt x="3810608" y="945317"/>
                  <a:pt x="3804774" y="950422"/>
                  <a:pt x="3798211" y="950422"/>
                </a:cubicBezTo>
                <a:cubicBezTo>
                  <a:pt x="3790918" y="950422"/>
                  <a:pt x="3784355" y="945317"/>
                  <a:pt x="3784355" y="938024"/>
                </a:cubicBezTo>
                <a:cubicBezTo>
                  <a:pt x="3784355" y="930002"/>
                  <a:pt x="3790918" y="924168"/>
                  <a:pt x="3798211" y="924168"/>
                </a:cubicBezTo>
                <a:close/>
                <a:moveTo>
                  <a:pt x="3725922" y="924168"/>
                </a:moveTo>
                <a:cubicBezTo>
                  <a:pt x="3733944" y="924168"/>
                  <a:pt x="3739778" y="930002"/>
                  <a:pt x="3739778" y="938024"/>
                </a:cubicBezTo>
                <a:cubicBezTo>
                  <a:pt x="3739778" y="945317"/>
                  <a:pt x="3733944" y="950422"/>
                  <a:pt x="3725922" y="950422"/>
                </a:cubicBezTo>
                <a:cubicBezTo>
                  <a:pt x="3719359" y="950422"/>
                  <a:pt x="3713525" y="945317"/>
                  <a:pt x="3713525" y="938024"/>
                </a:cubicBezTo>
                <a:cubicBezTo>
                  <a:pt x="3713525" y="930002"/>
                  <a:pt x="3719359" y="924168"/>
                  <a:pt x="3725922" y="924168"/>
                </a:cubicBezTo>
                <a:close/>
                <a:moveTo>
                  <a:pt x="3655091" y="924168"/>
                </a:moveTo>
                <a:cubicBezTo>
                  <a:pt x="3662384" y="924168"/>
                  <a:pt x="3668947" y="930002"/>
                  <a:pt x="3668947" y="938024"/>
                </a:cubicBezTo>
                <a:cubicBezTo>
                  <a:pt x="3668947" y="945317"/>
                  <a:pt x="3662384" y="950422"/>
                  <a:pt x="3655091" y="950422"/>
                </a:cubicBezTo>
                <a:cubicBezTo>
                  <a:pt x="3647069" y="950422"/>
                  <a:pt x="3642694" y="945317"/>
                  <a:pt x="3642694" y="938024"/>
                </a:cubicBezTo>
                <a:cubicBezTo>
                  <a:pt x="3642694" y="930002"/>
                  <a:pt x="3647069" y="924168"/>
                  <a:pt x="3655091" y="924168"/>
                </a:cubicBezTo>
                <a:close/>
                <a:moveTo>
                  <a:pt x="3583280" y="924168"/>
                </a:moveTo>
                <a:cubicBezTo>
                  <a:pt x="3591064" y="924168"/>
                  <a:pt x="3598069" y="930002"/>
                  <a:pt x="3598069" y="938024"/>
                </a:cubicBezTo>
                <a:cubicBezTo>
                  <a:pt x="3598069" y="945317"/>
                  <a:pt x="3591064" y="950422"/>
                  <a:pt x="3583280" y="950422"/>
                </a:cubicBezTo>
                <a:cubicBezTo>
                  <a:pt x="3574718" y="950422"/>
                  <a:pt x="3568491" y="945317"/>
                  <a:pt x="3568491" y="938024"/>
                </a:cubicBezTo>
                <a:cubicBezTo>
                  <a:pt x="3568491" y="930002"/>
                  <a:pt x="3574718" y="924168"/>
                  <a:pt x="3583280" y="924168"/>
                </a:cubicBezTo>
                <a:close/>
                <a:moveTo>
                  <a:pt x="941441" y="856710"/>
                </a:moveTo>
                <a:cubicBezTo>
                  <a:pt x="949463" y="856710"/>
                  <a:pt x="953839" y="861085"/>
                  <a:pt x="953839" y="869107"/>
                </a:cubicBezTo>
                <a:cubicBezTo>
                  <a:pt x="953839" y="876400"/>
                  <a:pt x="949463" y="882964"/>
                  <a:pt x="941441" y="882964"/>
                </a:cubicBezTo>
                <a:cubicBezTo>
                  <a:pt x="934149" y="882964"/>
                  <a:pt x="927585" y="876400"/>
                  <a:pt x="927585" y="869107"/>
                </a:cubicBezTo>
                <a:cubicBezTo>
                  <a:pt x="927585" y="861085"/>
                  <a:pt x="934149" y="856710"/>
                  <a:pt x="941441" y="856710"/>
                </a:cubicBezTo>
                <a:close/>
                <a:moveTo>
                  <a:pt x="870610" y="856710"/>
                </a:moveTo>
                <a:cubicBezTo>
                  <a:pt x="877174" y="856710"/>
                  <a:pt x="883008" y="861085"/>
                  <a:pt x="883008" y="869107"/>
                </a:cubicBezTo>
                <a:cubicBezTo>
                  <a:pt x="883008" y="876400"/>
                  <a:pt x="877174" y="882964"/>
                  <a:pt x="870610" y="882964"/>
                </a:cubicBezTo>
                <a:cubicBezTo>
                  <a:pt x="863318" y="882964"/>
                  <a:pt x="856754" y="876400"/>
                  <a:pt x="856754" y="869107"/>
                </a:cubicBezTo>
                <a:cubicBezTo>
                  <a:pt x="856754" y="861085"/>
                  <a:pt x="863318" y="856710"/>
                  <a:pt x="870610" y="856710"/>
                </a:cubicBezTo>
                <a:close/>
                <a:moveTo>
                  <a:pt x="799780" y="856710"/>
                </a:moveTo>
                <a:cubicBezTo>
                  <a:pt x="806344" y="856710"/>
                  <a:pt x="812178" y="861085"/>
                  <a:pt x="812178" y="869107"/>
                </a:cubicBezTo>
                <a:cubicBezTo>
                  <a:pt x="812178" y="876400"/>
                  <a:pt x="806344" y="882964"/>
                  <a:pt x="799780" y="882964"/>
                </a:cubicBezTo>
                <a:cubicBezTo>
                  <a:pt x="792487" y="882964"/>
                  <a:pt x="785924" y="876400"/>
                  <a:pt x="785924" y="869107"/>
                </a:cubicBezTo>
                <a:cubicBezTo>
                  <a:pt x="785924" y="861085"/>
                  <a:pt x="792487" y="856710"/>
                  <a:pt x="799780" y="856710"/>
                </a:cubicBezTo>
                <a:close/>
                <a:moveTo>
                  <a:pt x="724119" y="856710"/>
                </a:moveTo>
                <a:cubicBezTo>
                  <a:pt x="731411" y="856710"/>
                  <a:pt x="737976" y="861085"/>
                  <a:pt x="737976" y="869107"/>
                </a:cubicBezTo>
                <a:cubicBezTo>
                  <a:pt x="737976" y="876400"/>
                  <a:pt x="731411" y="882964"/>
                  <a:pt x="724119" y="882964"/>
                </a:cubicBezTo>
                <a:cubicBezTo>
                  <a:pt x="717555" y="882964"/>
                  <a:pt x="711721" y="876400"/>
                  <a:pt x="711721" y="869107"/>
                </a:cubicBezTo>
                <a:cubicBezTo>
                  <a:pt x="711721" y="861085"/>
                  <a:pt x="717555" y="856710"/>
                  <a:pt x="724119" y="856710"/>
                </a:cubicBezTo>
                <a:close/>
                <a:moveTo>
                  <a:pt x="653288" y="856710"/>
                </a:moveTo>
                <a:cubicBezTo>
                  <a:pt x="660580" y="856710"/>
                  <a:pt x="667144" y="861085"/>
                  <a:pt x="667144" y="869107"/>
                </a:cubicBezTo>
                <a:cubicBezTo>
                  <a:pt x="667144" y="876400"/>
                  <a:pt x="660580" y="882964"/>
                  <a:pt x="653288" y="882964"/>
                </a:cubicBezTo>
                <a:cubicBezTo>
                  <a:pt x="645266" y="882964"/>
                  <a:pt x="640891" y="876400"/>
                  <a:pt x="640891" y="869107"/>
                </a:cubicBezTo>
                <a:cubicBezTo>
                  <a:pt x="640891" y="861085"/>
                  <a:pt x="645266" y="856710"/>
                  <a:pt x="653288" y="856710"/>
                </a:cubicBezTo>
                <a:close/>
                <a:moveTo>
                  <a:pt x="584851" y="856710"/>
                </a:moveTo>
                <a:cubicBezTo>
                  <a:pt x="592633" y="856710"/>
                  <a:pt x="599638" y="861085"/>
                  <a:pt x="599638" y="869107"/>
                </a:cubicBezTo>
                <a:cubicBezTo>
                  <a:pt x="599638" y="876400"/>
                  <a:pt x="592633" y="882964"/>
                  <a:pt x="584851" y="882964"/>
                </a:cubicBezTo>
                <a:cubicBezTo>
                  <a:pt x="576288" y="882964"/>
                  <a:pt x="570061" y="876400"/>
                  <a:pt x="570061" y="869107"/>
                </a:cubicBezTo>
                <a:cubicBezTo>
                  <a:pt x="570061" y="861085"/>
                  <a:pt x="576288" y="856710"/>
                  <a:pt x="584851" y="856710"/>
                </a:cubicBezTo>
                <a:close/>
                <a:moveTo>
                  <a:pt x="513649" y="856710"/>
                </a:moveTo>
                <a:cubicBezTo>
                  <a:pt x="521998" y="856710"/>
                  <a:pt x="528826" y="861085"/>
                  <a:pt x="528826" y="869107"/>
                </a:cubicBezTo>
                <a:cubicBezTo>
                  <a:pt x="528826" y="876400"/>
                  <a:pt x="521998" y="882964"/>
                  <a:pt x="513649" y="882964"/>
                </a:cubicBezTo>
                <a:cubicBezTo>
                  <a:pt x="506060" y="882964"/>
                  <a:pt x="499230" y="876400"/>
                  <a:pt x="499230" y="869107"/>
                </a:cubicBezTo>
                <a:cubicBezTo>
                  <a:pt x="499230" y="861085"/>
                  <a:pt x="506060" y="856710"/>
                  <a:pt x="513649" y="856710"/>
                </a:cubicBezTo>
                <a:close/>
                <a:moveTo>
                  <a:pt x="439816" y="856710"/>
                </a:moveTo>
                <a:cubicBezTo>
                  <a:pt x="448379" y="856710"/>
                  <a:pt x="454606" y="861085"/>
                  <a:pt x="454606" y="869107"/>
                </a:cubicBezTo>
                <a:cubicBezTo>
                  <a:pt x="454606" y="876400"/>
                  <a:pt x="448379" y="882964"/>
                  <a:pt x="439816" y="882964"/>
                </a:cubicBezTo>
                <a:cubicBezTo>
                  <a:pt x="432032" y="882964"/>
                  <a:pt x="425028" y="876400"/>
                  <a:pt x="425028" y="869107"/>
                </a:cubicBezTo>
                <a:cubicBezTo>
                  <a:pt x="425028" y="861085"/>
                  <a:pt x="432032" y="856710"/>
                  <a:pt x="439816" y="856710"/>
                </a:cubicBezTo>
                <a:close/>
                <a:moveTo>
                  <a:pt x="368053" y="856710"/>
                </a:moveTo>
                <a:cubicBezTo>
                  <a:pt x="376076" y="856710"/>
                  <a:pt x="380451" y="861085"/>
                  <a:pt x="380451" y="869107"/>
                </a:cubicBezTo>
                <a:cubicBezTo>
                  <a:pt x="380451" y="876400"/>
                  <a:pt x="376076" y="882964"/>
                  <a:pt x="368053" y="882964"/>
                </a:cubicBezTo>
                <a:cubicBezTo>
                  <a:pt x="360761" y="882964"/>
                  <a:pt x="354198" y="876400"/>
                  <a:pt x="354198" y="869107"/>
                </a:cubicBezTo>
                <a:cubicBezTo>
                  <a:pt x="354198" y="861085"/>
                  <a:pt x="360761" y="856710"/>
                  <a:pt x="368053" y="856710"/>
                </a:cubicBezTo>
                <a:close/>
                <a:moveTo>
                  <a:pt x="297222" y="856710"/>
                </a:moveTo>
                <a:cubicBezTo>
                  <a:pt x="303785" y="856710"/>
                  <a:pt x="309618" y="861085"/>
                  <a:pt x="309618" y="869107"/>
                </a:cubicBezTo>
                <a:cubicBezTo>
                  <a:pt x="309618" y="876400"/>
                  <a:pt x="303785" y="882964"/>
                  <a:pt x="297222" y="882964"/>
                </a:cubicBezTo>
                <a:cubicBezTo>
                  <a:pt x="289929" y="882964"/>
                  <a:pt x="283366" y="876400"/>
                  <a:pt x="283366" y="869107"/>
                </a:cubicBezTo>
                <a:cubicBezTo>
                  <a:pt x="283366" y="862544"/>
                  <a:pt x="289929" y="856710"/>
                  <a:pt x="297222" y="856710"/>
                </a:cubicBezTo>
                <a:close/>
                <a:moveTo>
                  <a:pt x="226393" y="856710"/>
                </a:moveTo>
                <a:cubicBezTo>
                  <a:pt x="232228" y="856710"/>
                  <a:pt x="238791" y="862544"/>
                  <a:pt x="238791" y="869107"/>
                </a:cubicBezTo>
                <a:cubicBezTo>
                  <a:pt x="238791" y="876400"/>
                  <a:pt x="232228" y="882964"/>
                  <a:pt x="226393" y="882964"/>
                </a:cubicBezTo>
                <a:cubicBezTo>
                  <a:pt x="218370" y="882964"/>
                  <a:pt x="212537" y="876400"/>
                  <a:pt x="212537" y="869107"/>
                </a:cubicBezTo>
                <a:cubicBezTo>
                  <a:pt x="212537" y="862544"/>
                  <a:pt x="218370" y="856710"/>
                  <a:pt x="226393" y="856710"/>
                </a:cubicBezTo>
                <a:close/>
                <a:moveTo>
                  <a:pt x="154097" y="856710"/>
                </a:moveTo>
                <a:cubicBezTo>
                  <a:pt x="161389" y="856710"/>
                  <a:pt x="167953" y="862544"/>
                  <a:pt x="167953" y="869107"/>
                </a:cubicBezTo>
                <a:cubicBezTo>
                  <a:pt x="167953" y="876400"/>
                  <a:pt x="161389" y="882964"/>
                  <a:pt x="154097" y="882964"/>
                </a:cubicBezTo>
                <a:cubicBezTo>
                  <a:pt x="147533" y="882964"/>
                  <a:pt x="141699" y="876400"/>
                  <a:pt x="141699" y="869107"/>
                </a:cubicBezTo>
                <a:cubicBezTo>
                  <a:pt x="141699" y="862544"/>
                  <a:pt x="147533" y="856710"/>
                  <a:pt x="154097" y="856710"/>
                </a:cubicBezTo>
                <a:close/>
                <a:moveTo>
                  <a:pt x="83267" y="856710"/>
                </a:moveTo>
                <a:cubicBezTo>
                  <a:pt x="90560" y="856710"/>
                  <a:pt x="97123" y="862544"/>
                  <a:pt x="97123" y="869107"/>
                </a:cubicBezTo>
                <a:cubicBezTo>
                  <a:pt x="97123" y="876400"/>
                  <a:pt x="90560" y="882964"/>
                  <a:pt x="83267" y="882964"/>
                </a:cubicBezTo>
                <a:cubicBezTo>
                  <a:pt x="76704" y="882964"/>
                  <a:pt x="70870" y="876400"/>
                  <a:pt x="70870" y="869107"/>
                </a:cubicBezTo>
                <a:cubicBezTo>
                  <a:pt x="70870" y="862544"/>
                  <a:pt x="76704" y="856710"/>
                  <a:pt x="83267" y="856710"/>
                </a:cubicBezTo>
                <a:close/>
                <a:moveTo>
                  <a:pt x="12032" y="856710"/>
                </a:moveTo>
                <a:cubicBezTo>
                  <a:pt x="20276" y="856710"/>
                  <a:pt x="26273" y="862544"/>
                  <a:pt x="26273" y="869107"/>
                </a:cubicBezTo>
                <a:cubicBezTo>
                  <a:pt x="26273" y="876400"/>
                  <a:pt x="20276" y="882964"/>
                  <a:pt x="12032" y="882964"/>
                </a:cubicBezTo>
                <a:cubicBezTo>
                  <a:pt x="4536" y="882964"/>
                  <a:pt x="39" y="876400"/>
                  <a:pt x="39" y="869107"/>
                </a:cubicBezTo>
                <a:cubicBezTo>
                  <a:pt x="39" y="862544"/>
                  <a:pt x="4536" y="856710"/>
                  <a:pt x="12032" y="856710"/>
                </a:cubicBezTo>
                <a:close/>
                <a:moveTo>
                  <a:pt x="6368340" y="853339"/>
                </a:moveTo>
                <a:cubicBezTo>
                  <a:pt x="6376362" y="853339"/>
                  <a:pt x="6380737" y="860169"/>
                  <a:pt x="6380737" y="867757"/>
                </a:cubicBezTo>
                <a:cubicBezTo>
                  <a:pt x="6380737" y="876105"/>
                  <a:pt x="6376362" y="882935"/>
                  <a:pt x="6368340" y="882935"/>
                </a:cubicBezTo>
                <a:cubicBezTo>
                  <a:pt x="6361047" y="882935"/>
                  <a:pt x="6354484" y="876105"/>
                  <a:pt x="6354484" y="867757"/>
                </a:cubicBezTo>
                <a:cubicBezTo>
                  <a:pt x="6354484" y="860169"/>
                  <a:pt x="6361047" y="853339"/>
                  <a:pt x="6368340" y="853339"/>
                </a:cubicBezTo>
                <a:close/>
                <a:moveTo>
                  <a:pt x="6297511" y="853339"/>
                </a:moveTo>
                <a:cubicBezTo>
                  <a:pt x="6304074" y="853339"/>
                  <a:pt x="6309908" y="860169"/>
                  <a:pt x="6309908" y="867757"/>
                </a:cubicBezTo>
                <a:cubicBezTo>
                  <a:pt x="6309908" y="876105"/>
                  <a:pt x="6304074" y="882935"/>
                  <a:pt x="6297511" y="882935"/>
                </a:cubicBezTo>
                <a:cubicBezTo>
                  <a:pt x="6290218" y="882935"/>
                  <a:pt x="6283655" y="876105"/>
                  <a:pt x="6283655" y="867757"/>
                </a:cubicBezTo>
                <a:cubicBezTo>
                  <a:pt x="6283655" y="860169"/>
                  <a:pt x="6290218" y="853339"/>
                  <a:pt x="6297511" y="853339"/>
                </a:cubicBezTo>
                <a:close/>
                <a:moveTo>
                  <a:pt x="6226679" y="853339"/>
                </a:moveTo>
                <a:cubicBezTo>
                  <a:pt x="6233242" y="853339"/>
                  <a:pt x="6239076" y="860169"/>
                  <a:pt x="6239076" y="867757"/>
                </a:cubicBezTo>
                <a:cubicBezTo>
                  <a:pt x="6239076" y="876105"/>
                  <a:pt x="6233242" y="882935"/>
                  <a:pt x="6226679" y="882935"/>
                </a:cubicBezTo>
                <a:cubicBezTo>
                  <a:pt x="6219386" y="882935"/>
                  <a:pt x="6212823" y="876105"/>
                  <a:pt x="6212823" y="867757"/>
                </a:cubicBezTo>
                <a:cubicBezTo>
                  <a:pt x="6212823" y="860169"/>
                  <a:pt x="6219386" y="855615"/>
                  <a:pt x="6226679" y="853339"/>
                </a:cubicBezTo>
                <a:close/>
                <a:moveTo>
                  <a:pt x="6154391" y="853339"/>
                </a:moveTo>
                <a:cubicBezTo>
                  <a:pt x="6161684" y="853339"/>
                  <a:pt x="6168247" y="857714"/>
                  <a:pt x="6168247" y="865007"/>
                </a:cubicBezTo>
                <a:cubicBezTo>
                  <a:pt x="6168247" y="873029"/>
                  <a:pt x="6161684" y="879593"/>
                  <a:pt x="6154391" y="879593"/>
                </a:cubicBezTo>
                <a:cubicBezTo>
                  <a:pt x="6147828" y="879593"/>
                  <a:pt x="6141994" y="873029"/>
                  <a:pt x="6141994" y="865007"/>
                </a:cubicBezTo>
                <a:cubicBezTo>
                  <a:pt x="6141994" y="857714"/>
                  <a:pt x="6147828" y="853339"/>
                  <a:pt x="6154391" y="853339"/>
                </a:cubicBezTo>
                <a:close/>
                <a:moveTo>
                  <a:pt x="6083559" y="853339"/>
                </a:moveTo>
                <a:cubicBezTo>
                  <a:pt x="6090852" y="853339"/>
                  <a:pt x="6097415" y="857714"/>
                  <a:pt x="6097415" y="865007"/>
                </a:cubicBezTo>
                <a:cubicBezTo>
                  <a:pt x="6097415" y="873029"/>
                  <a:pt x="6090852" y="879593"/>
                  <a:pt x="6083559" y="879593"/>
                </a:cubicBezTo>
                <a:cubicBezTo>
                  <a:pt x="6076996" y="879593"/>
                  <a:pt x="6071162" y="873029"/>
                  <a:pt x="6071162" y="865007"/>
                </a:cubicBezTo>
                <a:cubicBezTo>
                  <a:pt x="6071162" y="857714"/>
                  <a:pt x="6075537" y="853339"/>
                  <a:pt x="6083559" y="853339"/>
                </a:cubicBezTo>
                <a:close/>
                <a:moveTo>
                  <a:pt x="6011748" y="853339"/>
                </a:moveTo>
                <a:cubicBezTo>
                  <a:pt x="6019532" y="853339"/>
                  <a:pt x="6026537" y="857714"/>
                  <a:pt x="6026537" y="865007"/>
                </a:cubicBezTo>
                <a:cubicBezTo>
                  <a:pt x="6026537" y="873029"/>
                  <a:pt x="6019532" y="879593"/>
                  <a:pt x="6011748" y="879593"/>
                </a:cubicBezTo>
                <a:cubicBezTo>
                  <a:pt x="6003186" y="879593"/>
                  <a:pt x="5996959" y="873029"/>
                  <a:pt x="5996959" y="865007"/>
                </a:cubicBezTo>
                <a:cubicBezTo>
                  <a:pt x="5996959" y="857714"/>
                  <a:pt x="6003186" y="853339"/>
                  <a:pt x="6011748" y="853339"/>
                </a:cubicBezTo>
                <a:close/>
                <a:moveTo>
                  <a:pt x="5940548" y="853339"/>
                </a:moveTo>
                <a:cubicBezTo>
                  <a:pt x="5948896" y="853339"/>
                  <a:pt x="5955726" y="857714"/>
                  <a:pt x="5955726" y="865007"/>
                </a:cubicBezTo>
                <a:cubicBezTo>
                  <a:pt x="5955726" y="873029"/>
                  <a:pt x="5948896" y="879593"/>
                  <a:pt x="5940548" y="879593"/>
                </a:cubicBezTo>
                <a:cubicBezTo>
                  <a:pt x="5932960" y="879593"/>
                  <a:pt x="5926130" y="873029"/>
                  <a:pt x="5926130" y="865007"/>
                </a:cubicBezTo>
                <a:cubicBezTo>
                  <a:pt x="5926130" y="857714"/>
                  <a:pt x="5932960" y="853339"/>
                  <a:pt x="5940548" y="853339"/>
                </a:cubicBezTo>
                <a:close/>
                <a:moveTo>
                  <a:pt x="5870088" y="853339"/>
                </a:moveTo>
                <a:cubicBezTo>
                  <a:pt x="5878650" y="853339"/>
                  <a:pt x="5884877" y="857714"/>
                  <a:pt x="5884877" y="865007"/>
                </a:cubicBezTo>
                <a:cubicBezTo>
                  <a:pt x="5884877" y="873029"/>
                  <a:pt x="5878650" y="879593"/>
                  <a:pt x="5870088" y="879593"/>
                </a:cubicBezTo>
                <a:cubicBezTo>
                  <a:pt x="5862304" y="879593"/>
                  <a:pt x="5855299" y="873029"/>
                  <a:pt x="5855299" y="865007"/>
                </a:cubicBezTo>
                <a:cubicBezTo>
                  <a:pt x="5855299" y="857714"/>
                  <a:pt x="5862304" y="853339"/>
                  <a:pt x="5870088" y="853339"/>
                </a:cubicBezTo>
                <a:close/>
                <a:moveTo>
                  <a:pt x="5798325" y="853339"/>
                </a:moveTo>
                <a:cubicBezTo>
                  <a:pt x="5806347" y="853339"/>
                  <a:pt x="5810722" y="857714"/>
                  <a:pt x="5810722" y="865007"/>
                </a:cubicBezTo>
                <a:cubicBezTo>
                  <a:pt x="5810722" y="873029"/>
                  <a:pt x="5806347" y="879593"/>
                  <a:pt x="5798325" y="879593"/>
                </a:cubicBezTo>
                <a:cubicBezTo>
                  <a:pt x="5791032" y="879593"/>
                  <a:pt x="5784469" y="873029"/>
                  <a:pt x="5784469" y="865007"/>
                </a:cubicBezTo>
                <a:cubicBezTo>
                  <a:pt x="5784469" y="857714"/>
                  <a:pt x="5791032" y="853339"/>
                  <a:pt x="5798325" y="853339"/>
                </a:cubicBezTo>
                <a:close/>
                <a:moveTo>
                  <a:pt x="5724122" y="853339"/>
                </a:moveTo>
                <a:cubicBezTo>
                  <a:pt x="5730685" y="853339"/>
                  <a:pt x="5736519" y="857714"/>
                  <a:pt x="5736519" y="865007"/>
                </a:cubicBezTo>
                <a:cubicBezTo>
                  <a:pt x="5736519" y="873029"/>
                  <a:pt x="5730685" y="879593"/>
                  <a:pt x="5724122" y="879593"/>
                </a:cubicBezTo>
                <a:cubicBezTo>
                  <a:pt x="5716100" y="879593"/>
                  <a:pt x="5710266" y="873029"/>
                  <a:pt x="5710266" y="865007"/>
                </a:cubicBezTo>
                <a:cubicBezTo>
                  <a:pt x="5710266" y="857714"/>
                  <a:pt x="5716100" y="853339"/>
                  <a:pt x="5724122" y="853339"/>
                </a:cubicBezTo>
                <a:close/>
                <a:moveTo>
                  <a:pt x="5653291" y="853339"/>
                </a:moveTo>
                <a:cubicBezTo>
                  <a:pt x="5659125" y="853339"/>
                  <a:pt x="5665688" y="857714"/>
                  <a:pt x="5665688" y="865007"/>
                </a:cubicBezTo>
                <a:cubicBezTo>
                  <a:pt x="5665688" y="873029"/>
                  <a:pt x="5659125" y="879593"/>
                  <a:pt x="5653291" y="879593"/>
                </a:cubicBezTo>
                <a:cubicBezTo>
                  <a:pt x="5645269" y="879593"/>
                  <a:pt x="5639435" y="873029"/>
                  <a:pt x="5639435" y="865007"/>
                </a:cubicBezTo>
                <a:cubicBezTo>
                  <a:pt x="5639435" y="857714"/>
                  <a:pt x="5645269" y="853339"/>
                  <a:pt x="5653291" y="853339"/>
                </a:cubicBezTo>
                <a:close/>
                <a:moveTo>
                  <a:pt x="5581002" y="853339"/>
                </a:moveTo>
                <a:cubicBezTo>
                  <a:pt x="5588295" y="853339"/>
                  <a:pt x="5594858" y="857714"/>
                  <a:pt x="5594858" y="865007"/>
                </a:cubicBezTo>
                <a:cubicBezTo>
                  <a:pt x="5594858" y="873029"/>
                  <a:pt x="5588295" y="879593"/>
                  <a:pt x="5581002" y="879593"/>
                </a:cubicBezTo>
                <a:cubicBezTo>
                  <a:pt x="5574439" y="879593"/>
                  <a:pt x="5568605" y="873029"/>
                  <a:pt x="5568605" y="865007"/>
                </a:cubicBezTo>
                <a:cubicBezTo>
                  <a:pt x="5568605" y="859173"/>
                  <a:pt x="5574439" y="853339"/>
                  <a:pt x="5581002" y="853339"/>
                </a:cubicBezTo>
                <a:close/>
                <a:moveTo>
                  <a:pt x="5510171" y="853339"/>
                </a:moveTo>
                <a:cubicBezTo>
                  <a:pt x="5517464" y="853339"/>
                  <a:pt x="5524027" y="859173"/>
                  <a:pt x="5524027" y="865007"/>
                </a:cubicBezTo>
                <a:cubicBezTo>
                  <a:pt x="5524027" y="873029"/>
                  <a:pt x="5517464" y="879593"/>
                  <a:pt x="5510171" y="879593"/>
                </a:cubicBezTo>
                <a:cubicBezTo>
                  <a:pt x="5503608" y="879593"/>
                  <a:pt x="5497774" y="873029"/>
                  <a:pt x="5497774" y="865007"/>
                </a:cubicBezTo>
                <a:cubicBezTo>
                  <a:pt x="5497774" y="859173"/>
                  <a:pt x="5503608" y="853339"/>
                  <a:pt x="5510171" y="853339"/>
                </a:cubicBezTo>
                <a:close/>
                <a:moveTo>
                  <a:pt x="5438937" y="853339"/>
                </a:moveTo>
                <a:cubicBezTo>
                  <a:pt x="5447182" y="853339"/>
                  <a:pt x="5453178" y="859173"/>
                  <a:pt x="5453178" y="865007"/>
                </a:cubicBezTo>
                <a:cubicBezTo>
                  <a:pt x="5453178" y="873029"/>
                  <a:pt x="5447182" y="879593"/>
                  <a:pt x="5438937" y="879593"/>
                </a:cubicBezTo>
                <a:cubicBezTo>
                  <a:pt x="5431442" y="879593"/>
                  <a:pt x="5426945" y="873029"/>
                  <a:pt x="5426945" y="865007"/>
                </a:cubicBezTo>
                <a:cubicBezTo>
                  <a:pt x="5426945" y="859173"/>
                  <a:pt x="5431442" y="853339"/>
                  <a:pt x="5438937" y="853339"/>
                </a:cubicBezTo>
                <a:close/>
                <a:moveTo>
                  <a:pt x="5367530" y="853339"/>
                </a:moveTo>
                <a:cubicBezTo>
                  <a:pt x="5376092" y="853339"/>
                  <a:pt x="5382318" y="859173"/>
                  <a:pt x="5382318" y="865007"/>
                </a:cubicBezTo>
                <a:cubicBezTo>
                  <a:pt x="5382318" y="873029"/>
                  <a:pt x="5376092" y="879593"/>
                  <a:pt x="5367530" y="879593"/>
                </a:cubicBezTo>
                <a:cubicBezTo>
                  <a:pt x="5359747" y="879593"/>
                  <a:pt x="5352742" y="873029"/>
                  <a:pt x="5352742" y="865007"/>
                </a:cubicBezTo>
                <a:cubicBezTo>
                  <a:pt x="5352742" y="859173"/>
                  <a:pt x="5359747" y="853339"/>
                  <a:pt x="5367530" y="853339"/>
                </a:cubicBezTo>
                <a:close/>
                <a:moveTo>
                  <a:pt x="5296699" y="853339"/>
                </a:moveTo>
                <a:cubicBezTo>
                  <a:pt x="5305261" y="853339"/>
                  <a:pt x="5311488" y="859173"/>
                  <a:pt x="5311488" y="865007"/>
                </a:cubicBezTo>
                <a:cubicBezTo>
                  <a:pt x="5311488" y="873029"/>
                  <a:pt x="5305261" y="879593"/>
                  <a:pt x="5296699" y="879593"/>
                </a:cubicBezTo>
                <a:cubicBezTo>
                  <a:pt x="5288915" y="879593"/>
                  <a:pt x="5281910" y="873029"/>
                  <a:pt x="5281910" y="865007"/>
                </a:cubicBezTo>
                <a:cubicBezTo>
                  <a:pt x="5281910" y="859173"/>
                  <a:pt x="5288915" y="853339"/>
                  <a:pt x="5296699" y="853339"/>
                </a:cubicBezTo>
                <a:close/>
                <a:moveTo>
                  <a:pt x="5225869" y="853339"/>
                </a:moveTo>
                <a:cubicBezTo>
                  <a:pt x="5234431" y="853339"/>
                  <a:pt x="5240657" y="859173"/>
                  <a:pt x="5240657" y="865007"/>
                </a:cubicBezTo>
                <a:cubicBezTo>
                  <a:pt x="5240657" y="873029"/>
                  <a:pt x="5234431" y="879593"/>
                  <a:pt x="5225869" y="879593"/>
                </a:cubicBezTo>
                <a:cubicBezTo>
                  <a:pt x="5217307" y="879593"/>
                  <a:pt x="5211081" y="873029"/>
                  <a:pt x="5211081" y="865007"/>
                </a:cubicBezTo>
                <a:cubicBezTo>
                  <a:pt x="5211081" y="859173"/>
                  <a:pt x="5217307" y="853339"/>
                  <a:pt x="5225869" y="853339"/>
                </a:cubicBezTo>
                <a:close/>
                <a:moveTo>
                  <a:pt x="5154105" y="853339"/>
                </a:moveTo>
                <a:cubicBezTo>
                  <a:pt x="5162127" y="853339"/>
                  <a:pt x="5166502" y="859173"/>
                  <a:pt x="5166502" y="865007"/>
                </a:cubicBezTo>
                <a:cubicBezTo>
                  <a:pt x="5166502" y="873029"/>
                  <a:pt x="5162127" y="879593"/>
                  <a:pt x="5154105" y="879593"/>
                </a:cubicBezTo>
                <a:cubicBezTo>
                  <a:pt x="5146083" y="879593"/>
                  <a:pt x="5140249" y="873029"/>
                  <a:pt x="5140249" y="865007"/>
                </a:cubicBezTo>
                <a:cubicBezTo>
                  <a:pt x="5140249" y="859173"/>
                  <a:pt x="5146083" y="853339"/>
                  <a:pt x="5154105" y="853339"/>
                </a:cubicBezTo>
                <a:close/>
                <a:moveTo>
                  <a:pt x="5083276" y="853339"/>
                </a:moveTo>
                <a:cubicBezTo>
                  <a:pt x="5089110" y="853339"/>
                  <a:pt x="5095673" y="859173"/>
                  <a:pt x="5095673" y="865007"/>
                </a:cubicBezTo>
                <a:cubicBezTo>
                  <a:pt x="5095673" y="873029"/>
                  <a:pt x="5089110" y="879593"/>
                  <a:pt x="5083276" y="879593"/>
                </a:cubicBezTo>
                <a:cubicBezTo>
                  <a:pt x="5075254" y="879593"/>
                  <a:pt x="5069420" y="873029"/>
                  <a:pt x="5069420" y="865007"/>
                </a:cubicBezTo>
                <a:cubicBezTo>
                  <a:pt x="5069420" y="859173"/>
                  <a:pt x="5075254" y="853339"/>
                  <a:pt x="5083276" y="853339"/>
                </a:cubicBezTo>
                <a:close/>
                <a:moveTo>
                  <a:pt x="5012445" y="853339"/>
                </a:moveTo>
                <a:cubicBezTo>
                  <a:pt x="5018279" y="853339"/>
                  <a:pt x="5024842" y="859173"/>
                  <a:pt x="5024842" y="865007"/>
                </a:cubicBezTo>
                <a:cubicBezTo>
                  <a:pt x="5024842" y="873029"/>
                  <a:pt x="5018279" y="879593"/>
                  <a:pt x="5012445" y="879593"/>
                </a:cubicBezTo>
                <a:cubicBezTo>
                  <a:pt x="5004423" y="879593"/>
                  <a:pt x="4998589" y="873029"/>
                  <a:pt x="4998589" y="865007"/>
                </a:cubicBezTo>
                <a:cubicBezTo>
                  <a:pt x="4998589" y="859173"/>
                  <a:pt x="5004423" y="853339"/>
                  <a:pt x="5012445" y="853339"/>
                </a:cubicBezTo>
                <a:close/>
                <a:moveTo>
                  <a:pt x="4940157" y="853339"/>
                </a:moveTo>
                <a:cubicBezTo>
                  <a:pt x="4948179" y="853339"/>
                  <a:pt x="4954013" y="859173"/>
                  <a:pt x="4954013" y="865007"/>
                </a:cubicBezTo>
                <a:cubicBezTo>
                  <a:pt x="4954013" y="873029"/>
                  <a:pt x="4948179" y="879593"/>
                  <a:pt x="4940157" y="879593"/>
                </a:cubicBezTo>
                <a:cubicBezTo>
                  <a:pt x="4934323" y="879593"/>
                  <a:pt x="4927760" y="873029"/>
                  <a:pt x="4927760" y="865007"/>
                </a:cubicBezTo>
                <a:cubicBezTo>
                  <a:pt x="4927760" y="859173"/>
                  <a:pt x="4934323" y="853339"/>
                  <a:pt x="4940157" y="853339"/>
                </a:cubicBezTo>
                <a:close/>
                <a:moveTo>
                  <a:pt x="4865953" y="853339"/>
                </a:moveTo>
                <a:cubicBezTo>
                  <a:pt x="4873975" y="853339"/>
                  <a:pt x="4879809" y="859173"/>
                  <a:pt x="4879809" y="865007"/>
                </a:cubicBezTo>
                <a:cubicBezTo>
                  <a:pt x="4879809" y="873029"/>
                  <a:pt x="4873975" y="879593"/>
                  <a:pt x="4865953" y="879593"/>
                </a:cubicBezTo>
                <a:cubicBezTo>
                  <a:pt x="4858661" y="879593"/>
                  <a:pt x="4853556" y="873029"/>
                  <a:pt x="4853556" y="865007"/>
                </a:cubicBezTo>
                <a:cubicBezTo>
                  <a:pt x="4853556" y="859173"/>
                  <a:pt x="4858661" y="853339"/>
                  <a:pt x="4865953" y="853339"/>
                </a:cubicBezTo>
                <a:close/>
                <a:moveTo>
                  <a:pt x="4797514" y="853339"/>
                </a:moveTo>
                <a:cubicBezTo>
                  <a:pt x="4806076" y="853339"/>
                  <a:pt x="4812303" y="859173"/>
                  <a:pt x="4812303" y="865007"/>
                </a:cubicBezTo>
                <a:cubicBezTo>
                  <a:pt x="4812303" y="873029"/>
                  <a:pt x="4806076" y="879593"/>
                  <a:pt x="4797514" y="879593"/>
                </a:cubicBezTo>
                <a:cubicBezTo>
                  <a:pt x="4789730" y="879593"/>
                  <a:pt x="4782725" y="873029"/>
                  <a:pt x="4782725" y="865007"/>
                </a:cubicBezTo>
                <a:cubicBezTo>
                  <a:pt x="4782725" y="859173"/>
                  <a:pt x="4789730" y="853339"/>
                  <a:pt x="4797514" y="853339"/>
                </a:cubicBezTo>
                <a:close/>
                <a:moveTo>
                  <a:pt x="4726684" y="853339"/>
                </a:moveTo>
                <a:cubicBezTo>
                  <a:pt x="4735246" y="853339"/>
                  <a:pt x="4741472" y="859173"/>
                  <a:pt x="4741472" y="865007"/>
                </a:cubicBezTo>
                <a:cubicBezTo>
                  <a:pt x="4741472" y="873029"/>
                  <a:pt x="4735246" y="879593"/>
                  <a:pt x="4726684" y="879593"/>
                </a:cubicBezTo>
                <a:cubicBezTo>
                  <a:pt x="4718122" y="879593"/>
                  <a:pt x="4711896" y="873029"/>
                  <a:pt x="4711896" y="865007"/>
                </a:cubicBezTo>
                <a:cubicBezTo>
                  <a:pt x="4711896" y="859173"/>
                  <a:pt x="4718122" y="853339"/>
                  <a:pt x="4726684" y="853339"/>
                </a:cubicBezTo>
                <a:close/>
                <a:moveTo>
                  <a:pt x="4655853" y="853339"/>
                </a:moveTo>
                <a:cubicBezTo>
                  <a:pt x="4663637" y="853339"/>
                  <a:pt x="4670642" y="859173"/>
                  <a:pt x="4670642" y="865007"/>
                </a:cubicBezTo>
                <a:cubicBezTo>
                  <a:pt x="4670642" y="873029"/>
                  <a:pt x="4663637" y="879593"/>
                  <a:pt x="4655853" y="879593"/>
                </a:cubicBezTo>
                <a:cubicBezTo>
                  <a:pt x="4647291" y="879593"/>
                  <a:pt x="4641064" y="873029"/>
                  <a:pt x="4641064" y="865007"/>
                </a:cubicBezTo>
                <a:cubicBezTo>
                  <a:pt x="4641064" y="859173"/>
                  <a:pt x="4647291" y="853339"/>
                  <a:pt x="4655853" y="853339"/>
                </a:cubicBezTo>
                <a:close/>
                <a:moveTo>
                  <a:pt x="4584091" y="853339"/>
                </a:moveTo>
                <a:cubicBezTo>
                  <a:pt x="4591384" y="853339"/>
                  <a:pt x="4596488" y="859173"/>
                  <a:pt x="4596488" y="865007"/>
                </a:cubicBezTo>
                <a:cubicBezTo>
                  <a:pt x="4596488" y="873029"/>
                  <a:pt x="4591384" y="879593"/>
                  <a:pt x="4584091" y="879593"/>
                </a:cubicBezTo>
                <a:cubicBezTo>
                  <a:pt x="4576069" y="879593"/>
                  <a:pt x="4570235" y="873029"/>
                  <a:pt x="4570235" y="865007"/>
                </a:cubicBezTo>
                <a:cubicBezTo>
                  <a:pt x="4570235" y="859173"/>
                  <a:pt x="4576069" y="853339"/>
                  <a:pt x="4584091" y="853339"/>
                </a:cubicBezTo>
                <a:close/>
                <a:moveTo>
                  <a:pt x="4513260" y="853339"/>
                </a:moveTo>
                <a:cubicBezTo>
                  <a:pt x="4519094" y="853339"/>
                  <a:pt x="4525657" y="859173"/>
                  <a:pt x="4525657" y="865007"/>
                </a:cubicBezTo>
                <a:cubicBezTo>
                  <a:pt x="4525657" y="873029"/>
                  <a:pt x="4519094" y="879593"/>
                  <a:pt x="4513260" y="879593"/>
                </a:cubicBezTo>
                <a:cubicBezTo>
                  <a:pt x="4505238" y="879593"/>
                  <a:pt x="4499404" y="873029"/>
                  <a:pt x="4499404" y="865007"/>
                </a:cubicBezTo>
                <a:cubicBezTo>
                  <a:pt x="4499404" y="859173"/>
                  <a:pt x="4505238" y="853339"/>
                  <a:pt x="4513260" y="853339"/>
                </a:cubicBezTo>
                <a:close/>
                <a:moveTo>
                  <a:pt x="4439056" y="853339"/>
                </a:moveTo>
                <a:cubicBezTo>
                  <a:pt x="4445619" y="853339"/>
                  <a:pt x="4451453" y="859173"/>
                  <a:pt x="4451453" y="865007"/>
                </a:cubicBezTo>
                <a:cubicBezTo>
                  <a:pt x="4451453" y="873029"/>
                  <a:pt x="4445619" y="879593"/>
                  <a:pt x="4439056" y="879593"/>
                </a:cubicBezTo>
                <a:cubicBezTo>
                  <a:pt x="4431763" y="879593"/>
                  <a:pt x="4425200" y="873029"/>
                  <a:pt x="4425200" y="865007"/>
                </a:cubicBezTo>
                <a:cubicBezTo>
                  <a:pt x="4425200" y="859173"/>
                  <a:pt x="4431763" y="853339"/>
                  <a:pt x="4439056" y="853339"/>
                </a:cubicBezTo>
                <a:close/>
                <a:moveTo>
                  <a:pt x="4366768" y="853339"/>
                </a:moveTo>
                <a:cubicBezTo>
                  <a:pt x="4374790" y="853339"/>
                  <a:pt x="4380624" y="859173"/>
                  <a:pt x="4380624" y="865007"/>
                </a:cubicBezTo>
                <a:cubicBezTo>
                  <a:pt x="4380624" y="873029"/>
                  <a:pt x="4374790" y="879593"/>
                  <a:pt x="4366768" y="879593"/>
                </a:cubicBezTo>
                <a:cubicBezTo>
                  <a:pt x="4360934" y="879593"/>
                  <a:pt x="4354371" y="873029"/>
                  <a:pt x="4354371" y="867195"/>
                </a:cubicBezTo>
                <a:cubicBezTo>
                  <a:pt x="4354371" y="859173"/>
                  <a:pt x="4360934" y="853339"/>
                  <a:pt x="4366768" y="853339"/>
                </a:cubicBezTo>
                <a:close/>
                <a:moveTo>
                  <a:pt x="4295937" y="853339"/>
                </a:moveTo>
                <a:cubicBezTo>
                  <a:pt x="4303959" y="853339"/>
                  <a:pt x="4309793" y="859173"/>
                  <a:pt x="4309793" y="867195"/>
                </a:cubicBezTo>
                <a:cubicBezTo>
                  <a:pt x="4309793" y="873029"/>
                  <a:pt x="4303959" y="879593"/>
                  <a:pt x="4295937" y="879593"/>
                </a:cubicBezTo>
                <a:cubicBezTo>
                  <a:pt x="4290103" y="879593"/>
                  <a:pt x="4283540" y="873029"/>
                  <a:pt x="4283540" y="867195"/>
                </a:cubicBezTo>
                <a:cubicBezTo>
                  <a:pt x="4283540" y="859173"/>
                  <a:pt x="4290103" y="853339"/>
                  <a:pt x="4295937" y="853339"/>
                </a:cubicBezTo>
                <a:close/>
                <a:moveTo>
                  <a:pt x="4225107" y="853339"/>
                </a:moveTo>
                <a:cubicBezTo>
                  <a:pt x="4233129" y="853339"/>
                  <a:pt x="4238963" y="859173"/>
                  <a:pt x="4238963" y="867195"/>
                </a:cubicBezTo>
                <a:cubicBezTo>
                  <a:pt x="4238963" y="873029"/>
                  <a:pt x="4233129" y="879593"/>
                  <a:pt x="4225107" y="879593"/>
                </a:cubicBezTo>
                <a:cubicBezTo>
                  <a:pt x="4217085" y="879593"/>
                  <a:pt x="4212710" y="873029"/>
                  <a:pt x="4212710" y="867195"/>
                </a:cubicBezTo>
                <a:cubicBezTo>
                  <a:pt x="4212710" y="859173"/>
                  <a:pt x="4217085" y="853339"/>
                  <a:pt x="4225107" y="853339"/>
                </a:cubicBezTo>
                <a:close/>
                <a:moveTo>
                  <a:pt x="4153295" y="853339"/>
                </a:moveTo>
                <a:cubicBezTo>
                  <a:pt x="4161078" y="853339"/>
                  <a:pt x="4168083" y="859173"/>
                  <a:pt x="4168083" y="867195"/>
                </a:cubicBezTo>
                <a:cubicBezTo>
                  <a:pt x="4168083" y="873029"/>
                  <a:pt x="4161078" y="879593"/>
                  <a:pt x="4153295" y="879593"/>
                </a:cubicBezTo>
                <a:cubicBezTo>
                  <a:pt x="4144733" y="879593"/>
                  <a:pt x="4138507" y="873029"/>
                  <a:pt x="4138507" y="867195"/>
                </a:cubicBezTo>
                <a:cubicBezTo>
                  <a:pt x="4138507" y="859173"/>
                  <a:pt x="4144733" y="853339"/>
                  <a:pt x="4153295" y="853339"/>
                </a:cubicBezTo>
                <a:close/>
                <a:moveTo>
                  <a:pt x="4082465" y="853339"/>
                </a:moveTo>
                <a:cubicBezTo>
                  <a:pt x="4090249" y="853339"/>
                  <a:pt x="4097254" y="859173"/>
                  <a:pt x="4097254" y="867195"/>
                </a:cubicBezTo>
                <a:cubicBezTo>
                  <a:pt x="4097254" y="873029"/>
                  <a:pt x="4090249" y="879593"/>
                  <a:pt x="4082465" y="879593"/>
                </a:cubicBezTo>
                <a:cubicBezTo>
                  <a:pt x="4073903" y="879593"/>
                  <a:pt x="4067676" y="873029"/>
                  <a:pt x="4067676" y="867195"/>
                </a:cubicBezTo>
                <a:cubicBezTo>
                  <a:pt x="4067676" y="859173"/>
                  <a:pt x="4073903" y="853339"/>
                  <a:pt x="4082465" y="853339"/>
                </a:cubicBezTo>
                <a:close/>
                <a:moveTo>
                  <a:pt x="4011635" y="853339"/>
                </a:moveTo>
                <a:cubicBezTo>
                  <a:pt x="4019418" y="853339"/>
                  <a:pt x="4026423" y="859173"/>
                  <a:pt x="4026423" y="867195"/>
                </a:cubicBezTo>
                <a:cubicBezTo>
                  <a:pt x="4026423" y="873029"/>
                  <a:pt x="4019418" y="879593"/>
                  <a:pt x="4011635" y="879593"/>
                </a:cubicBezTo>
                <a:cubicBezTo>
                  <a:pt x="4003073" y="879593"/>
                  <a:pt x="3996847" y="873029"/>
                  <a:pt x="3996847" y="867195"/>
                </a:cubicBezTo>
                <a:cubicBezTo>
                  <a:pt x="3996847" y="859173"/>
                  <a:pt x="4003073" y="853339"/>
                  <a:pt x="4011635" y="853339"/>
                </a:cubicBezTo>
                <a:close/>
                <a:moveTo>
                  <a:pt x="3939871" y="853339"/>
                </a:moveTo>
                <a:cubicBezTo>
                  <a:pt x="3947893" y="853339"/>
                  <a:pt x="3952268" y="859173"/>
                  <a:pt x="3952268" y="867195"/>
                </a:cubicBezTo>
                <a:cubicBezTo>
                  <a:pt x="3952268" y="873029"/>
                  <a:pt x="3947893" y="879593"/>
                  <a:pt x="3939871" y="879593"/>
                </a:cubicBezTo>
                <a:cubicBezTo>
                  <a:pt x="3932578" y="879593"/>
                  <a:pt x="3926015" y="873029"/>
                  <a:pt x="3926015" y="867195"/>
                </a:cubicBezTo>
                <a:cubicBezTo>
                  <a:pt x="3926015" y="859173"/>
                  <a:pt x="3932578" y="853339"/>
                  <a:pt x="3939871" y="853339"/>
                </a:cubicBezTo>
                <a:close/>
                <a:moveTo>
                  <a:pt x="3869042" y="853339"/>
                </a:moveTo>
                <a:cubicBezTo>
                  <a:pt x="3875605" y="853339"/>
                  <a:pt x="3881439" y="859173"/>
                  <a:pt x="3881439" y="867195"/>
                </a:cubicBezTo>
                <a:cubicBezTo>
                  <a:pt x="3881439" y="873029"/>
                  <a:pt x="3875605" y="879593"/>
                  <a:pt x="3869042" y="879593"/>
                </a:cubicBezTo>
                <a:cubicBezTo>
                  <a:pt x="3861749" y="879593"/>
                  <a:pt x="3855186" y="873029"/>
                  <a:pt x="3855186" y="867195"/>
                </a:cubicBezTo>
                <a:cubicBezTo>
                  <a:pt x="3855186" y="859173"/>
                  <a:pt x="3861749" y="853339"/>
                  <a:pt x="3869042" y="853339"/>
                </a:cubicBezTo>
                <a:close/>
                <a:moveTo>
                  <a:pt x="3796752" y="853339"/>
                </a:moveTo>
                <a:cubicBezTo>
                  <a:pt x="3804774" y="853339"/>
                  <a:pt x="3810608" y="859173"/>
                  <a:pt x="3810608" y="867195"/>
                </a:cubicBezTo>
                <a:cubicBezTo>
                  <a:pt x="3810608" y="873029"/>
                  <a:pt x="3804774" y="879593"/>
                  <a:pt x="3796752" y="879593"/>
                </a:cubicBezTo>
                <a:cubicBezTo>
                  <a:pt x="3790918" y="879593"/>
                  <a:pt x="3784355" y="873029"/>
                  <a:pt x="3784355" y="867195"/>
                </a:cubicBezTo>
                <a:cubicBezTo>
                  <a:pt x="3784355" y="859173"/>
                  <a:pt x="3790918" y="853339"/>
                  <a:pt x="3796752" y="853339"/>
                </a:cubicBezTo>
                <a:close/>
                <a:moveTo>
                  <a:pt x="3725922" y="853339"/>
                </a:moveTo>
                <a:cubicBezTo>
                  <a:pt x="3733944" y="853339"/>
                  <a:pt x="3739778" y="859173"/>
                  <a:pt x="3739778" y="867195"/>
                </a:cubicBezTo>
                <a:cubicBezTo>
                  <a:pt x="3739778" y="873029"/>
                  <a:pt x="3733944" y="879593"/>
                  <a:pt x="3725922" y="879593"/>
                </a:cubicBezTo>
                <a:cubicBezTo>
                  <a:pt x="3719359" y="879593"/>
                  <a:pt x="3713525" y="873029"/>
                  <a:pt x="3713525" y="867195"/>
                </a:cubicBezTo>
                <a:cubicBezTo>
                  <a:pt x="3713525" y="859173"/>
                  <a:pt x="3719359" y="853339"/>
                  <a:pt x="3725922" y="853339"/>
                </a:cubicBezTo>
                <a:close/>
                <a:moveTo>
                  <a:pt x="3655091" y="853339"/>
                </a:moveTo>
                <a:cubicBezTo>
                  <a:pt x="3662384" y="853339"/>
                  <a:pt x="3668947" y="859173"/>
                  <a:pt x="3668947" y="867195"/>
                </a:cubicBezTo>
                <a:cubicBezTo>
                  <a:pt x="3668947" y="873029"/>
                  <a:pt x="3662384" y="879593"/>
                  <a:pt x="3655091" y="879593"/>
                </a:cubicBezTo>
                <a:cubicBezTo>
                  <a:pt x="3647069" y="879593"/>
                  <a:pt x="3642694" y="873029"/>
                  <a:pt x="3642694" y="867195"/>
                </a:cubicBezTo>
                <a:cubicBezTo>
                  <a:pt x="3642694" y="859173"/>
                  <a:pt x="3647069" y="853339"/>
                  <a:pt x="3655091" y="853339"/>
                </a:cubicBezTo>
                <a:close/>
                <a:moveTo>
                  <a:pt x="3583280" y="853339"/>
                </a:moveTo>
                <a:cubicBezTo>
                  <a:pt x="3591064" y="853339"/>
                  <a:pt x="3598069" y="859173"/>
                  <a:pt x="3598069" y="867195"/>
                </a:cubicBezTo>
                <a:cubicBezTo>
                  <a:pt x="3598069" y="873029"/>
                  <a:pt x="3591064" y="879593"/>
                  <a:pt x="3583280" y="879593"/>
                </a:cubicBezTo>
                <a:cubicBezTo>
                  <a:pt x="3574718" y="879593"/>
                  <a:pt x="3568491" y="873029"/>
                  <a:pt x="3568491" y="867195"/>
                </a:cubicBezTo>
                <a:cubicBezTo>
                  <a:pt x="3568491" y="859173"/>
                  <a:pt x="3574718" y="853339"/>
                  <a:pt x="3583280" y="853339"/>
                </a:cubicBezTo>
                <a:close/>
                <a:moveTo>
                  <a:pt x="3512449" y="853339"/>
                </a:moveTo>
                <a:cubicBezTo>
                  <a:pt x="3520232" y="853339"/>
                  <a:pt x="3527237" y="859173"/>
                  <a:pt x="3527237" y="867195"/>
                </a:cubicBezTo>
                <a:cubicBezTo>
                  <a:pt x="3527237" y="873029"/>
                  <a:pt x="3520232" y="879593"/>
                  <a:pt x="3512449" y="879593"/>
                </a:cubicBezTo>
                <a:cubicBezTo>
                  <a:pt x="3503887" y="879593"/>
                  <a:pt x="3497661" y="873029"/>
                  <a:pt x="3497661" y="867195"/>
                </a:cubicBezTo>
                <a:cubicBezTo>
                  <a:pt x="3497661" y="859173"/>
                  <a:pt x="3503887" y="853339"/>
                  <a:pt x="3512449" y="853339"/>
                </a:cubicBezTo>
                <a:close/>
                <a:moveTo>
                  <a:pt x="3441619" y="853339"/>
                </a:moveTo>
                <a:cubicBezTo>
                  <a:pt x="3450181" y="853339"/>
                  <a:pt x="3456408" y="859173"/>
                  <a:pt x="3456408" y="867195"/>
                </a:cubicBezTo>
                <a:cubicBezTo>
                  <a:pt x="3456408" y="873029"/>
                  <a:pt x="3450181" y="879593"/>
                  <a:pt x="3441619" y="879593"/>
                </a:cubicBezTo>
                <a:cubicBezTo>
                  <a:pt x="3433835" y="879593"/>
                  <a:pt x="3426830" y="873029"/>
                  <a:pt x="3426830" y="867195"/>
                </a:cubicBezTo>
                <a:cubicBezTo>
                  <a:pt x="3426830" y="859173"/>
                  <a:pt x="3433835" y="853339"/>
                  <a:pt x="3441619" y="853339"/>
                </a:cubicBezTo>
                <a:close/>
                <a:moveTo>
                  <a:pt x="3369857" y="853339"/>
                </a:moveTo>
                <a:cubicBezTo>
                  <a:pt x="3377879" y="853339"/>
                  <a:pt x="3382254" y="859173"/>
                  <a:pt x="3382254" y="867195"/>
                </a:cubicBezTo>
                <a:cubicBezTo>
                  <a:pt x="3382254" y="873029"/>
                  <a:pt x="3377879" y="879593"/>
                  <a:pt x="3369857" y="879593"/>
                </a:cubicBezTo>
                <a:cubicBezTo>
                  <a:pt x="3362564" y="879593"/>
                  <a:pt x="3356001" y="873029"/>
                  <a:pt x="3356001" y="867195"/>
                </a:cubicBezTo>
                <a:cubicBezTo>
                  <a:pt x="3356001" y="859173"/>
                  <a:pt x="3362564" y="853339"/>
                  <a:pt x="3369857" y="853339"/>
                </a:cubicBezTo>
                <a:close/>
                <a:moveTo>
                  <a:pt x="1013589" y="853339"/>
                </a:moveTo>
                <a:cubicBezTo>
                  <a:pt x="1021181" y="853339"/>
                  <a:pt x="1028011" y="859566"/>
                  <a:pt x="1028011" y="868127"/>
                </a:cubicBezTo>
                <a:cubicBezTo>
                  <a:pt x="1028011" y="875911"/>
                  <a:pt x="1021181" y="882916"/>
                  <a:pt x="1013589" y="882916"/>
                </a:cubicBezTo>
                <a:cubicBezTo>
                  <a:pt x="1005243" y="882916"/>
                  <a:pt x="998413" y="875911"/>
                  <a:pt x="998413" y="868127"/>
                </a:cubicBezTo>
                <a:cubicBezTo>
                  <a:pt x="998413" y="859566"/>
                  <a:pt x="1005243" y="853339"/>
                  <a:pt x="1013589" y="853339"/>
                </a:cubicBezTo>
                <a:close/>
                <a:moveTo>
                  <a:pt x="368059" y="785881"/>
                </a:moveTo>
                <a:cubicBezTo>
                  <a:pt x="376081" y="785881"/>
                  <a:pt x="380456" y="790256"/>
                  <a:pt x="380456" y="797549"/>
                </a:cubicBezTo>
                <a:cubicBezTo>
                  <a:pt x="380456" y="805571"/>
                  <a:pt x="376081" y="812135"/>
                  <a:pt x="368059" y="812135"/>
                </a:cubicBezTo>
                <a:cubicBezTo>
                  <a:pt x="360766" y="812135"/>
                  <a:pt x="354203" y="805571"/>
                  <a:pt x="354203" y="797549"/>
                </a:cubicBezTo>
                <a:cubicBezTo>
                  <a:pt x="354203" y="790256"/>
                  <a:pt x="360766" y="785881"/>
                  <a:pt x="368059" y="785881"/>
                </a:cubicBezTo>
                <a:close/>
                <a:moveTo>
                  <a:pt x="297226" y="785881"/>
                </a:moveTo>
                <a:cubicBezTo>
                  <a:pt x="303791" y="785881"/>
                  <a:pt x="309624" y="790256"/>
                  <a:pt x="309624" y="797549"/>
                </a:cubicBezTo>
                <a:cubicBezTo>
                  <a:pt x="309624" y="805571"/>
                  <a:pt x="303791" y="812135"/>
                  <a:pt x="297226" y="812135"/>
                </a:cubicBezTo>
                <a:cubicBezTo>
                  <a:pt x="289933" y="812135"/>
                  <a:pt x="283371" y="805571"/>
                  <a:pt x="283371" y="797549"/>
                </a:cubicBezTo>
                <a:cubicBezTo>
                  <a:pt x="283371" y="790256"/>
                  <a:pt x="289933" y="785881"/>
                  <a:pt x="297226" y="785881"/>
                </a:cubicBezTo>
                <a:close/>
                <a:moveTo>
                  <a:pt x="226398" y="785881"/>
                </a:moveTo>
                <a:cubicBezTo>
                  <a:pt x="232233" y="785881"/>
                  <a:pt x="238797" y="790256"/>
                  <a:pt x="238797" y="797549"/>
                </a:cubicBezTo>
                <a:cubicBezTo>
                  <a:pt x="238797" y="805571"/>
                  <a:pt x="232233" y="812135"/>
                  <a:pt x="226398" y="812135"/>
                </a:cubicBezTo>
                <a:cubicBezTo>
                  <a:pt x="218375" y="812135"/>
                  <a:pt x="212542" y="805571"/>
                  <a:pt x="212542" y="797549"/>
                </a:cubicBezTo>
                <a:cubicBezTo>
                  <a:pt x="212542" y="790256"/>
                  <a:pt x="218375" y="785881"/>
                  <a:pt x="226398" y="785881"/>
                </a:cubicBezTo>
                <a:close/>
                <a:moveTo>
                  <a:pt x="154101" y="785881"/>
                </a:moveTo>
                <a:cubicBezTo>
                  <a:pt x="161394" y="785881"/>
                  <a:pt x="167957" y="790256"/>
                  <a:pt x="167957" y="797549"/>
                </a:cubicBezTo>
                <a:cubicBezTo>
                  <a:pt x="167957" y="805571"/>
                  <a:pt x="161394" y="812135"/>
                  <a:pt x="154101" y="812135"/>
                </a:cubicBezTo>
                <a:cubicBezTo>
                  <a:pt x="147538" y="812135"/>
                  <a:pt x="141704" y="805571"/>
                  <a:pt x="141704" y="797549"/>
                </a:cubicBezTo>
                <a:cubicBezTo>
                  <a:pt x="141704" y="790256"/>
                  <a:pt x="147538" y="785881"/>
                  <a:pt x="154101" y="785881"/>
                </a:cubicBezTo>
                <a:close/>
                <a:moveTo>
                  <a:pt x="83272" y="785881"/>
                </a:moveTo>
                <a:cubicBezTo>
                  <a:pt x="90564" y="785881"/>
                  <a:pt x="97128" y="790256"/>
                  <a:pt x="97128" y="797549"/>
                </a:cubicBezTo>
                <a:cubicBezTo>
                  <a:pt x="97128" y="805571"/>
                  <a:pt x="90564" y="812135"/>
                  <a:pt x="83272" y="812135"/>
                </a:cubicBezTo>
                <a:cubicBezTo>
                  <a:pt x="76708" y="812135"/>
                  <a:pt x="70874" y="805571"/>
                  <a:pt x="70874" y="797549"/>
                </a:cubicBezTo>
                <a:cubicBezTo>
                  <a:pt x="70874" y="790256"/>
                  <a:pt x="76708" y="785881"/>
                  <a:pt x="83272" y="785881"/>
                </a:cubicBezTo>
                <a:close/>
                <a:moveTo>
                  <a:pt x="12036" y="785881"/>
                </a:moveTo>
                <a:cubicBezTo>
                  <a:pt x="20281" y="785881"/>
                  <a:pt x="26277" y="790256"/>
                  <a:pt x="26277" y="797549"/>
                </a:cubicBezTo>
                <a:cubicBezTo>
                  <a:pt x="26277" y="805571"/>
                  <a:pt x="20281" y="812135"/>
                  <a:pt x="12036" y="812135"/>
                </a:cubicBezTo>
                <a:cubicBezTo>
                  <a:pt x="4541" y="812135"/>
                  <a:pt x="44" y="805571"/>
                  <a:pt x="44" y="797549"/>
                </a:cubicBezTo>
                <a:cubicBezTo>
                  <a:pt x="44" y="790256"/>
                  <a:pt x="4541" y="785881"/>
                  <a:pt x="12036" y="785881"/>
                </a:cubicBezTo>
                <a:close/>
                <a:moveTo>
                  <a:pt x="4726684" y="782507"/>
                </a:moveTo>
                <a:cubicBezTo>
                  <a:pt x="4735246" y="782507"/>
                  <a:pt x="4741472" y="789070"/>
                  <a:pt x="4741472" y="794904"/>
                </a:cubicBezTo>
                <a:cubicBezTo>
                  <a:pt x="4741472" y="802926"/>
                  <a:pt x="4735246" y="808761"/>
                  <a:pt x="4726684" y="808761"/>
                </a:cubicBezTo>
                <a:cubicBezTo>
                  <a:pt x="4718122" y="808761"/>
                  <a:pt x="4711896" y="802926"/>
                  <a:pt x="4711896" y="794904"/>
                </a:cubicBezTo>
                <a:cubicBezTo>
                  <a:pt x="4711896" y="789070"/>
                  <a:pt x="4718122" y="782507"/>
                  <a:pt x="4726684" y="782507"/>
                </a:cubicBezTo>
                <a:close/>
                <a:moveTo>
                  <a:pt x="4655853" y="782507"/>
                </a:moveTo>
                <a:cubicBezTo>
                  <a:pt x="4663637" y="782507"/>
                  <a:pt x="4670642" y="789070"/>
                  <a:pt x="4670642" y="794904"/>
                </a:cubicBezTo>
                <a:cubicBezTo>
                  <a:pt x="4670642" y="802926"/>
                  <a:pt x="4663637" y="808761"/>
                  <a:pt x="4655853" y="808761"/>
                </a:cubicBezTo>
                <a:cubicBezTo>
                  <a:pt x="4647291" y="808761"/>
                  <a:pt x="4641064" y="802926"/>
                  <a:pt x="4641064" y="794904"/>
                </a:cubicBezTo>
                <a:cubicBezTo>
                  <a:pt x="4641064" y="789070"/>
                  <a:pt x="4647291" y="782507"/>
                  <a:pt x="4655853" y="782507"/>
                </a:cubicBezTo>
                <a:close/>
                <a:moveTo>
                  <a:pt x="4584091" y="782507"/>
                </a:moveTo>
                <a:cubicBezTo>
                  <a:pt x="4591384" y="782507"/>
                  <a:pt x="4596488" y="789070"/>
                  <a:pt x="4596488" y="794904"/>
                </a:cubicBezTo>
                <a:cubicBezTo>
                  <a:pt x="4596488" y="802926"/>
                  <a:pt x="4591384" y="808761"/>
                  <a:pt x="4584091" y="808761"/>
                </a:cubicBezTo>
                <a:cubicBezTo>
                  <a:pt x="4576069" y="808761"/>
                  <a:pt x="4570235" y="802926"/>
                  <a:pt x="4570235" y="794904"/>
                </a:cubicBezTo>
                <a:cubicBezTo>
                  <a:pt x="4570235" y="789070"/>
                  <a:pt x="4576069" y="782507"/>
                  <a:pt x="4584091" y="782507"/>
                </a:cubicBezTo>
                <a:close/>
                <a:moveTo>
                  <a:pt x="4513260" y="782507"/>
                </a:moveTo>
                <a:cubicBezTo>
                  <a:pt x="4519094" y="782507"/>
                  <a:pt x="4525657" y="789070"/>
                  <a:pt x="4525657" y="794904"/>
                </a:cubicBezTo>
                <a:cubicBezTo>
                  <a:pt x="4525657" y="802926"/>
                  <a:pt x="4519094" y="808761"/>
                  <a:pt x="4513260" y="808761"/>
                </a:cubicBezTo>
                <a:cubicBezTo>
                  <a:pt x="4505238" y="808761"/>
                  <a:pt x="4499404" y="802926"/>
                  <a:pt x="4499404" y="794904"/>
                </a:cubicBezTo>
                <a:cubicBezTo>
                  <a:pt x="4499404" y="789070"/>
                  <a:pt x="4505238" y="782507"/>
                  <a:pt x="4513260" y="782507"/>
                </a:cubicBezTo>
                <a:close/>
                <a:moveTo>
                  <a:pt x="4439056" y="782507"/>
                </a:moveTo>
                <a:cubicBezTo>
                  <a:pt x="4445619" y="782507"/>
                  <a:pt x="4451453" y="789070"/>
                  <a:pt x="4451453" y="794904"/>
                </a:cubicBezTo>
                <a:cubicBezTo>
                  <a:pt x="4451453" y="802926"/>
                  <a:pt x="4445619" y="808761"/>
                  <a:pt x="4439056" y="808761"/>
                </a:cubicBezTo>
                <a:cubicBezTo>
                  <a:pt x="4431763" y="808761"/>
                  <a:pt x="4425200" y="802926"/>
                  <a:pt x="4425200" y="794904"/>
                </a:cubicBezTo>
                <a:cubicBezTo>
                  <a:pt x="4425200" y="789070"/>
                  <a:pt x="4431763" y="782507"/>
                  <a:pt x="4439056" y="782507"/>
                </a:cubicBezTo>
                <a:close/>
                <a:moveTo>
                  <a:pt x="4366768" y="782507"/>
                </a:moveTo>
                <a:cubicBezTo>
                  <a:pt x="4374790" y="782507"/>
                  <a:pt x="4380624" y="789070"/>
                  <a:pt x="4380624" y="794904"/>
                </a:cubicBezTo>
                <a:cubicBezTo>
                  <a:pt x="4380624" y="802926"/>
                  <a:pt x="4374790" y="808761"/>
                  <a:pt x="4366768" y="808761"/>
                </a:cubicBezTo>
                <a:cubicBezTo>
                  <a:pt x="4360934" y="808761"/>
                  <a:pt x="4354371" y="802926"/>
                  <a:pt x="4354371" y="794904"/>
                </a:cubicBezTo>
                <a:cubicBezTo>
                  <a:pt x="4354371" y="789070"/>
                  <a:pt x="4360934" y="782507"/>
                  <a:pt x="4366768" y="782507"/>
                </a:cubicBezTo>
                <a:close/>
                <a:moveTo>
                  <a:pt x="4295937" y="782507"/>
                </a:moveTo>
                <a:cubicBezTo>
                  <a:pt x="4303959" y="782507"/>
                  <a:pt x="4309793" y="789070"/>
                  <a:pt x="4309793" y="794904"/>
                </a:cubicBezTo>
                <a:cubicBezTo>
                  <a:pt x="4309793" y="802926"/>
                  <a:pt x="4303959" y="808761"/>
                  <a:pt x="4295937" y="808761"/>
                </a:cubicBezTo>
                <a:cubicBezTo>
                  <a:pt x="4290103" y="808761"/>
                  <a:pt x="4283540" y="802926"/>
                  <a:pt x="4283540" y="794904"/>
                </a:cubicBezTo>
                <a:cubicBezTo>
                  <a:pt x="4283540" y="789070"/>
                  <a:pt x="4290103" y="782507"/>
                  <a:pt x="4295937" y="782507"/>
                </a:cubicBezTo>
                <a:close/>
                <a:moveTo>
                  <a:pt x="4225107" y="782507"/>
                </a:moveTo>
                <a:cubicBezTo>
                  <a:pt x="4233129" y="782507"/>
                  <a:pt x="4238963" y="789070"/>
                  <a:pt x="4238963" y="794904"/>
                </a:cubicBezTo>
                <a:cubicBezTo>
                  <a:pt x="4238963" y="802926"/>
                  <a:pt x="4233129" y="808761"/>
                  <a:pt x="4225107" y="808761"/>
                </a:cubicBezTo>
                <a:cubicBezTo>
                  <a:pt x="4217085" y="808761"/>
                  <a:pt x="4212710" y="802926"/>
                  <a:pt x="4212710" y="794904"/>
                </a:cubicBezTo>
                <a:cubicBezTo>
                  <a:pt x="4212710" y="789070"/>
                  <a:pt x="4217085" y="782507"/>
                  <a:pt x="4225107" y="782507"/>
                </a:cubicBezTo>
                <a:close/>
                <a:moveTo>
                  <a:pt x="4153295" y="782507"/>
                </a:moveTo>
                <a:cubicBezTo>
                  <a:pt x="4161078" y="782507"/>
                  <a:pt x="4168083" y="789070"/>
                  <a:pt x="4168083" y="794904"/>
                </a:cubicBezTo>
                <a:cubicBezTo>
                  <a:pt x="4168083" y="802926"/>
                  <a:pt x="4161078" y="808761"/>
                  <a:pt x="4153295" y="808761"/>
                </a:cubicBezTo>
                <a:cubicBezTo>
                  <a:pt x="4144733" y="808761"/>
                  <a:pt x="4138507" y="802926"/>
                  <a:pt x="4138507" y="794904"/>
                </a:cubicBezTo>
                <a:cubicBezTo>
                  <a:pt x="4138507" y="789070"/>
                  <a:pt x="4144733" y="782507"/>
                  <a:pt x="4153295" y="782507"/>
                </a:cubicBezTo>
                <a:close/>
                <a:moveTo>
                  <a:pt x="4082465" y="782507"/>
                </a:moveTo>
                <a:cubicBezTo>
                  <a:pt x="4090249" y="782507"/>
                  <a:pt x="4097254" y="789070"/>
                  <a:pt x="4097254" y="794904"/>
                </a:cubicBezTo>
                <a:cubicBezTo>
                  <a:pt x="4097254" y="802926"/>
                  <a:pt x="4090249" y="808761"/>
                  <a:pt x="4082465" y="808761"/>
                </a:cubicBezTo>
                <a:cubicBezTo>
                  <a:pt x="4073903" y="808761"/>
                  <a:pt x="4067676" y="802926"/>
                  <a:pt x="4067676" y="794904"/>
                </a:cubicBezTo>
                <a:cubicBezTo>
                  <a:pt x="4067676" y="789070"/>
                  <a:pt x="4073903" y="782507"/>
                  <a:pt x="4082465" y="782507"/>
                </a:cubicBezTo>
                <a:close/>
                <a:moveTo>
                  <a:pt x="4010703" y="782507"/>
                </a:moveTo>
                <a:cubicBezTo>
                  <a:pt x="4017996" y="782507"/>
                  <a:pt x="4023100" y="789070"/>
                  <a:pt x="4023100" y="794904"/>
                </a:cubicBezTo>
                <a:cubicBezTo>
                  <a:pt x="4023100" y="802926"/>
                  <a:pt x="4017996" y="808761"/>
                  <a:pt x="4010703" y="808761"/>
                </a:cubicBezTo>
                <a:cubicBezTo>
                  <a:pt x="4002681" y="808761"/>
                  <a:pt x="3996847" y="802926"/>
                  <a:pt x="3996847" y="794904"/>
                </a:cubicBezTo>
                <a:cubicBezTo>
                  <a:pt x="3996847" y="789070"/>
                  <a:pt x="4002681" y="782507"/>
                  <a:pt x="4010703" y="782507"/>
                </a:cubicBezTo>
                <a:close/>
                <a:moveTo>
                  <a:pt x="3939871" y="782507"/>
                </a:moveTo>
                <a:cubicBezTo>
                  <a:pt x="3946434" y="782507"/>
                  <a:pt x="3952268" y="789070"/>
                  <a:pt x="3952268" y="794904"/>
                </a:cubicBezTo>
                <a:cubicBezTo>
                  <a:pt x="3952268" y="802926"/>
                  <a:pt x="3946434" y="808761"/>
                  <a:pt x="3939871" y="808761"/>
                </a:cubicBezTo>
                <a:cubicBezTo>
                  <a:pt x="3932578" y="808761"/>
                  <a:pt x="3926015" y="802926"/>
                  <a:pt x="3926015" y="794904"/>
                </a:cubicBezTo>
                <a:cubicBezTo>
                  <a:pt x="3926015" y="789070"/>
                  <a:pt x="3932578" y="782507"/>
                  <a:pt x="3939871" y="782507"/>
                </a:cubicBezTo>
                <a:close/>
                <a:moveTo>
                  <a:pt x="3869042" y="782507"/>
                </a:moveTo>
                <a:cubicBezTo>
                  <a:pt x="3875605" y="782507"/>
                  <a:pt x="3881439" y="789070"/>
                  <a:pt x="3881439" y="794904"/>
                </a:cubicBezTo>
                <a:cubicBezTo>
                  <a:pt x="3881439" y="802926"/>
                  <a:pt x="3875605" y="808761"/>
                  <a:pt x="3869042" y="808761"/>
                </a:cubicBezTo>
                <a:cubicBezTo>
                  <a:pt x="3861749" y="808761"/>
                  <a:pt x="3855186" y="802926"/>
                  <a:pt x="3855186" y="794904"/>
                </a:cubicBezTo>
                <a:cubicBezTo>
                  <a:pt x="3855186" y="789070"/>
                  <a:pt x="3861749" y="782507"/>
                  <a:pt x="3869042" y="782507"/>
                </a:cubicBezTo>
                <a:close/>
                <a:moveTo>
                  <a:pt x="3796752" y="782507"/>
                </a:moveTo>
                <a:cubicBezTo>
                  <a:pt x="3804774" y="782507"/>
                  <a:pt x="3810608" y="789070"/>
                  <a:pt x="3810608" y="796363"/>
                </a:cubicBezTo>
                <a:cubicBezTo>
                  <a:pt x="3810608" y="802926"/>
                  <a:pt x="3804774" y="808761"/>
                  <a:pt x="3796752" y="808761"/>
                </a:cubicBezTo>
                <a:cubicBezTo>
                  <a:pt x="3790918" y="808761"/>
                  <a:pt x="3784355" y="802926"/>
                  <a:pt x="3784355" y="796363"/>
                </a:cubicBezTo>
                <a:cubicBezTo>
                  <a:pt x="3784355" y="789070"/>
                  <a:pt x="3790918" y="782507"/>
                  <a:pt x="3796752" y="782507"/>
                </a:cubicBezTo>
                <a:close/>
                <a:moveTo>
                  <a:pt x="3725922" y="782507"/>
                </a:moveTo>
                <a:cubicBezTo>
                  <a:pt x="3733944" y="782507"/>
                  <a:pt x="3739778" y="789070"/>
                  <a:pt x="3739778" y="796363"/>
                </a:cubicBezTo>
                <a:cubicBezTo>
                  <a:pt x="3739778" y="802926"/>
                  <a:pt x="3733944" y="808761"/>
                  <a:pt x="3725922" y="808761"/>
                </a:cubicBezTo>
                <a:cubicBezTo>
                  <a:pt x="3719359" y="808761"/>
                  <a:pt x="3713525" y="802926"/>
                  <a:pt x="3713525" y="796363"/>
                </a:cubicBezTo>
                <a:cubicBezTo>
                  <a:pt x="3713525" y="789070"/>
                  <a:pt x="3719359" y="782507"/>
                  <a:pt x="3725922" y="782507"/>
                </a:cubicBezTo>
                <a:close/>
                <a:moveTo>
                  <a:pt x="3655091" y="782507"/>
                </a:moveTo>
                <a:cubicBezTo>
                  <a:pt x="3662384" y="782507"/>
                  <a:pt x="3668947" y="789070"/>
                  <a:pt x="3668947" y="796363"/>
                </a:cubicBezTo>
                <a:cubicBezTo>
                  <a:pt x="3668947" y="802926"/>
                  <a:pt x="3662384" y="808761"/>
                  <a:pt x="3655091" y="808761"/>
                </a:cubicBezTo>
                <a:cubicBezTo>
                  <a:pt x="3647069" y="808761"/>
                  <a:pt x="3642694" y="802926"/>
                  <a:pt x="3642694" y="796363"/>
                </a:cubicBezTo>
                <a:cubicBezTo>
                  <a:pt x="3642694" y="789070"/>
                  <a:pt x="3647069" y="782507"/>
                  <a:pt x="3655091" y="782507"/>
                </a:cubicBezTo>
                <a:close/>
                <a:moveTo>
                  <a:pt x="3583280" y="782507"/>
                </a:moveTo>
                <a:cubicBezTo>
                  <a:pt x="3591064" y="782507"/>
                  <a:pt x="3598069" y="789070"/>
                  <a:pt x="3598069" y="796363"/>
                </a:cubicBezTo>
                <a:cubicBezTo>
                  <a:pt x="3598069" y="802926"/>
                  <a:pt x="3591064" y="808761"/>
                  <a:pt x="3583280" y="808761"/>
                </a:cubicBezTo>
                <a:cubicBezTo>
                  <a:pt x="3574718" y="808761"/>
                  <a:pt x="3568491" y="802926"/>
                  <a:pt x="3568491" y="796363"/>
                </a:cubicBezTo>
                <a:cubicBezTo>
                  <a:pt x="3568491" y="789070"/>
                  <a:pt x="3574718" y="782507"/>
                  <a:pt x="3583280" y="782507"/>
                </a:cubicBezTo>
                <a:close/>
                <a:moveTo>
                  <a:pt x="3512449" y="782507"/>
                </a:moveTo>
                <a:cubicBezTo>
                  <a:pt x="3520232" y="782507"/>
                  <a:pt x="3527237" y="789070"/>
                  <a:pt x="3527237" y="796363"/>
                </a:cubicBezTo>
                <a:cubicBezTo>
                  <a:pt x="3527237" y="802926"/>
                  <a:pt x="3520232" y="808761"/>
                  <a:pt x="3512449" y="808761"/>
                </a:cubicBezTo>
                <a:cubicBezTo>
                  <a:pt x="3503887" y="808761"/>
                  <a:pt x="3497661" y="802926"/>
                  <a:pt x="3497661" y="796363"/>
                </a:cubicBezTo>
                <a:cubicBezTo>
                  <a:pt x="3497661" y="789070"/>
                  <a:pt x="3503887" y="782507"/>
                  <a:pt x="3512449" y="782507"/>
                </a:cubicBezTo>
                <a:close/>
                <a:moveTo>
                  <a:pt x="3441619" y="782507"/>
                </a:moveTo>
                <a:cubicBezTo>
                  <a:pt x="3450181" y="782507"/>
                  <a:pt x="3456408" y="789070"/>
                  <a:pt x="3456408" y="796363"/>
                </a:cubicBezTo>
                <a:cubicBezTo>
                  <a:pt x="3456408" y="802926"/>
                  <a:pt x="3450181" y="808761"/>
                  <a:pt x="3441619" y="808761"/>
                </a:cubicBezTo>
                <a:cubicBezTo>
                  <a:pt x="3433835" y="808761"/>
                  <a:pt x="3426830" y="802926"/>
                  <a:pt x="3426830" y="796363"/>
                </a:cubicBezTo>
                <a:cubicBezTo>
                  <a:pt x="3426830" y="789070"/>
                  <a:pt x="3433835" y="782507"/>
                  <a:pt x="3441619" y="782507"/>
                </a:cubicBezTo>
                <a:close/>
                <a:moveTo>
                  <a:pt x="3369857" y="782507"/>
                </a:moveTo>
                <a:cubicBezTo>
                  <a:pt x="3377879" y="782507"/>
                  <a:pt x="3382254" y="789070"/>
                  <a:pt x="3382254" y="796363"/>
                </a:cubicBezTo>
                <a:cubicBezTo>
                  <a:pt x="3382254" y="802926"/>
                  <a:pt x="3377879" y="808761"/>
                  <a:pt x="3369857" y="808761"/>
                </a:cubicBezTo>
                <a:cubicBezTo>
                  <a:pt x="3362564" y="808761"/>
                  <a:pt x="3356001" y="802926"/>
                  <a:pt x="3356001" y="796363"/>
                </a:cubicBezTo>
                <a:cubicBezTo>
                  <a:pt x="3356001" y="789070"/>
                  <a:pt x="3362564" y="782507"/>
                  <a:pt x="3369857" y="782507"/>
                </a:cubicBezTo>
                <a:close/>
                <a:moveTo>
                  <a:pt x="3299083" y="782507"/>
                </a:moveTo>
                <a:cubicBezTo>
                  <a:pt x="3305645" y="782507"/>
                  <a:pt x="3311480" y="789070"/>
                  <a:pt x="3311480" y="796363"/>
                </a:cubicBezTo>
                <a:cubicBezTo>
                  <a:pt x="3311480" y="802926"/>
                  <a:pt x="3305645" y="808761"/>
                  <a:pt x="3299083" y="808761"/>
                </a:cubicBezTo>
                <a:cubicBezTo>
                  <a:pt x="3291789" y="808761"/>
                  <a:pt x="3285229" y="802926"/>
                  <a:pt x="3285229" y="796363"/>
                </a:cubicBezTo>
                <a:cubicBezTo>
                  <a:pt x="3285229" y="789070"/>
                  <a:pt x="3291789" y="782507"/>
                  <a:pt x="3299083" y="782507"/>
                </a:cubicBezTo>
                <a:close/>
                <a:moveTo>
                  <a:pt x="3228250" y="782507"/>
                </a:moveTo>
                <a:cubicBezTo>
                  <a:pt x="3234814" y="782507"/>
                  <a:pt x="3240649" y="789070"/>
                  <a:pt x="3240649" y="796363"/>
                </a:cubicBezTo>
                <a:cubicBezTo>
                  <a:pt x="3240649" y="802926"/>
                  <a:pt x="3234814" y="808761"/>
                  <a:pt x="3228250" y="808761"/>
                </a:cubicBezTo>
                <a:cubicBezTo>
                  <a:pt x="3220230" y="808761"/>
                  <a:pt x="3214395" y="802926"/>
                  <a:pt x="3214395" y="796363"/>
                </a:cubicBezTo>
                <a:cubicBezTo>
                  <a:pt x="3214395" y="789070"/>
                  <a:pt x="3220230" y="782507"/>
                  <a:pt x="3228250" y="782507"/>
                </a:cubicBezTo>
                <a:close/>
                <a:moveTo>
                  <a:pt x="3152591" y="782507"/>
                </a:moveTo>
                <a:cubicBezTo>
                  <a:pt x="3159884" y="782507"/>
                  <a:pt x="3166447" y="789070"/>
                  <a:pt x="3166447" y="796363"/>
                </a:cubicBezTo>
                <a:cubicBezTo>
                  <a:pt x="3166447" y="802926"/>
                  <a:pt x="3159884" y="808761"/>
                  <a:pt x="3152591" y="808761"/>
                </a:cubicBezTo>
                <a:cubicBezTo>
                  <a:pt x="3146027" y="808761"/>
                  <a:pt x="3140193" y="802926"/>
                  <a:pt x="3140193" y="796363"/>
                </a:cubicBezTo>
                <a:cubicBezTo>
                  <a:pt x="3140193" y="789070"/>
                  <a:pt x="3146027" y="782507"/>
                  <a:pt x="3152591" y="782507"/>
                </a:cubicBezTo>
                <a:close/>
                <a:moveTo>
                  <a:pt x="1226672" y="782507"/>
                </a:moveTo>
                <a:cubicBezTo>
                  <a:pt x="1233964" y="782507"/>
                  <a:pt x="1240529" y="789337"/>
                  <a:pt x="1240529" y="796926"/>
                </a:cubicBezTo>
                <a:cubicBezTo>
                  <a:pt x="1240529" y="805275"/>
                  <a:pt x="1233964" y="812105"/>
                  <a:pt x="1226672" y="812105"/>
                </a:cubicBezTo>
                <a:cubicBezTo>
                  <a:pt x="1218658" y="812105"/>
                  <a:pt x="1214283" y="805275"/>
                  <a:pt x="1214283" y="796926"/>
                </a:cubicBezTo>
                <a:cubicBezTo>
                  <a:pt x="1214283" y="789337"/>
                  <a:pt x="1218658" y="782507"/>
                  <a:pt x="1226672" y="782507"/>
                </a:cubicBezTo>
                <a:close/>
                <a:moveTo>
                  <a:pt x="1154869" y="782507"/>
                </a:moveTo>
                <a:cubicBezTo>
                  <a:pt x="1162652" y="782507"/>
                  <a:pt x="1169658" y="789337"/>
                  <a:pt x="1169658" y="796926"/>
                </a:cubicBezTo>
                <a:cubicBezTo>
                  <a:pt x="1169658" y="805275"/>
                  <a:pt x="1162652" y="812105"/>
                  <a:pt x="1154869" y="812105"/>
                </a:cubicBezTo>
                <a:cubicBezTo>
                  <a:pt x="1146307" y="812105"/>
                  <a:pt x="1140080" y="805275"/>
                  <a:pt x="1140080" y="796926"/>
                </a:cubicBezTo>
                <a:cubicBezTo>
                  <a:pt x="1140080" y="789337"/>
                  <a:pt x="1146307" y="782507"/>
                  <a:pt x="1154869" y="782507"/>
                </a:cubicBezTo>
                <a:close/>
                <a:moveTo>
                  <a:pt x="1084040" y="782507"/>
                </a:moveTo>
                <a:cubicBezTo>
                  <a:pt x="1091822" y="782507"/>
                  <a:pt x="1098826" y="789337"/>
                  <a:pt x="1098826" y="796926"/>
                </a:cubicBezTo>
                <a:cubicBezTo>
                  <a:pt x="1098826" y="805275"/>
                  <a:pt x="1091822" y="812105"/>
                  <a:pt x="1084040" y="812105"/>
                </a:cubicBezTo>
                <a:cubicBezTo>
                  <a:pt x="1075478" y="812105"/>
                  <a:pt x="1069250" y="805275"/>
                  <a:pt x="1069250" y="796926"/>
                </a:cubicBezTo>
                <a:cubicBezTo>
                  <a:pt x="1069250" y="789337"/>
                  <a:pt x="1075478" y="782507"/>
                  <a:pt x="1084040" y="782507"/>
                </a:cubicBezTo>
                <a:close/>
                <a:moveTo>
                  <a:pt x="1013594" y="782507"/>
                </a:moveTo>
                <a:cubicBezTo>
                  <a:pt x="1021186" y="782507"/>
                  <a:pt x="1028015" y="789337"/>
                  <a:pt x="1028015" y="796926"/>
                </a:cubicBezTo>
                <a:cubicBezTo>
                  <a:pt x="1028015" y="805275"/>
                  <a:pt x="1021186" y="812105"/>
                  <a:pt x="1013594" y="812105"/>
                </a:cubicBezTo>
                <a:cubicBezTo>
                  <a:pt x="1005249" y="812105"/>
                  <a:pt x="998417" y="805275"/>
                  <a:pt x="998417" y="796926"/>
                </a:cubicBezTo>
                <a:cubicBezTo>
                  <a:pt x="998417" y="789337"/>
                  <a:pt x="1005249" y="782507"/>
                  <a:pt x="1013594" y="782507"/>
                </a:cubicBezTo>
                <a:close/>
                <a:moveTo>
                  <a:pt x="941447" y="782507"/>
                </a:moveTo>
                <a:cubicBezTo>
                  <a:pt x="949468" y="782507"/>
                  <a:pt x="953844" y="789337"/>
                  <a:pt x="953844" y="796926"/>
                </a:cubicBezTo>
                <a:cubicBezTo>
                  <a:pt x="953844" y="805275"/>
                  <a:pt x="949468" y="812105"/>
                  <a:pt x="941447" y="812105"/>
                </a:cubicBezTo>
                <a:cubicBezTo>
                  <a:pt x="934155" y="812105"/>
                  <a:pt x="927591" y="805275"/>
                  <a:pt x="927591" y="796926"/>
                </a:cubicBezTo>
                <a:cubicBezTo>
                  <a:pt x="927591" y="789337"/>
                  <a:pt x="934155" y="782507"/>
                  <a:pt x="941447" y="782507"/>
                </a:cubicBezTo>
                <a:close/>
                <a:moveTo>
                  <a:pt x="870615" y="782507"/>
                </a:moveTo>
                <a:cubicBezTo>
                  <a:pt x="877179" y="782507"/>
                  <a:pt x="883013" y="789337"/>
                  <a:pt x="883013" y="796926"/>
                </a:cubicBezTo>
                <a:cubicBezTo>
                  <a:pt x="883013" y="805275"/>
                  <a:pt x="877179" y="812105"/>
                  <a:pt x="870615" y="812105"/>
                </a:cubicBezTo>
                <a:cubicBezTo>
                  <a:pt x="863322" y="812105"/>
                  <a:pt x="856759" y="805275"/>
                  <a:pt x="856759" y="796926"/>
                </a:cubicBezTo>
                <a:cubicBezTo>
                  <a:pt x="856759" y="789337"/>
                  <a:pt x="863322" y="782507"/>
                  <a:pt x="870615" y="782507"/>
                </a:cubicBezTo>
                <a:close/>
                <a:moveTo>
                  <a:pt x="799784" y="782507"/>
                </a:moveTo>
                <a:cubicBezTo>
                  <a:pt x="806349" y="782507"/>
                  <a:pt x="812183" y="789337"/>
                  <a:pt x="812183" y="796926"/>
                </a:cubicBezTo>
                <a:cubicBezTo>
                  <a:pt x="812183" y="805275"/>
                  <a:pt x="806349" y="812105"/>
                  <a:pt x="799784" y="812105"/>
                </a:cubicBezTo>
                <a:cubicBezTo>
                  <a:pt x="792492" y="812105"/>
                  <a:pt x="785929" y="805275"/>
                  <a:pt x="785929" y="796926"/>
                </a:cubicBezTo>
                <a:cubicBezTo>
                  <a:pt x="785929" y="789337"/>
                  <a:pt x="792492" y="782507"/>
                  <a:pt x="799784" y="782507"/>
                </a:cubicBezTo>
                <a:close/>
                <a:moveTo>
                  <a:pt x="724123" y="782507"/>
                </a:moveTo>
                <a:cubicBezTo>
                  <a:pt x="731417" y="782507"/>
                  <a:pt x="737981" y="789337"/>
                  <a:pt x="737981" y="796926"/>
                </a:cubicBezTo>
                <a:cubicBezTo>
                  <a:pt x="737981" y="805275"/>
                  <a:pt x="731417" y="812105"/>
                  <a:pt x="724123" y="812105"/>
                </a:cubicBezTo>
                <a:cubicBezTo>
                  <a:pt x="717559" y="812105"/>
                  <a:pt x="711726" y="805275"/>
                  <a:pt x="711726" y="796926"/>
                </a:cubicBezTo>
                <a:cubicBezTo>
                  <a:pt x="711726" y="789337"/>
                  <a:pt x="717559" y="782507"/>
                  <a:pt x="724123" y="782507"/>
                </a:cubicBezTo>
                <a:close/>
                <a:moveTo>
                  <a:pt x="653293" y="782507"/>
                </a:moveTo>
                <a:cubicBezTo>
                  <a:pt x="660586" y="782507"/>
                  <a:pt x="667149" y="789337"/>
                  <a:pt x="667149" y="796926"/>
                </a:cubicBezTo>
                <a:cubicBezTo>
                  <a:pt x="667149" y="805275"/>
                  <a:pt x="660586" y="812105"/>
                  <a:pt x="653293" y="812105"/>
                </a:cubicBezTo>
                <a:cubicBezTo>
                  <a:pt x="645271" y="812105"/>
                  <a:pt x="640896" y="805275"/>
                  <a:pt x="640896" y="796926"/>
                </a:cubicBezTo>
                <a:cubicBezTo>
                  <a:pt x="640896" y="789337"/>
                  <a:pt x="645271" y="782507"/>
                  <a:pt x="653293" y="782507"/>
                </a:cubicBezTo>
                <a:close/>
                <a:moveTo>
                  <a:pt x="584855" y="782507"/>
                </a:moveTo>
                <a:cubicBezTo>
                  <a:pt x="592639" y="782507"/>
                  <a:pt x="599643" y="789337"/>
                  <a:pt x="599643" y="796926"/>
                </a:cubicBezTo>
                <a:cubicBezTo>
                  <a:pt x="599643" y="805275"/>
                  <a:pt x="592639" y="812105"/>
                  <a:pt x="584855" y="812105"/>
                </a:cubicBezTo>
                <a:cubicBezTo>
                  <a:pt x="576293" y="812105"/>
                  <a:pt x="570066" y="805275"/>
                  <a:pt x="570066" y="796926"/>
                </a:cubicBezTo>
                <a:cubicBezTo>
                  <a:pt x="570066" y="789337"/>
                  <a:pt x="576293" y="782507"/>
                  <a:pt x="584855" y="782507"/>
                </a:cubicBezTo>
                <a:close/>
                <a:moveTo>
                  <a:pt x="513654" y="782507"/>
                </a:moveTo>
                <a:cubicBezTo>
                  <a:pt x="522003" y="782507"/>
                  <a:pt x="528831" y="789337"/>
                  <a:pt x="528831" y="796926"/>
                </a:cubicBezTo>
                <a:cubicBezTo>
                  <a:pt x="528831" y="805275"/>
                  <a:pt x="522003" y="812105"/>
                  <a:pt x="513654" y="812105"/>
                </a:cubicBezTo>
                <a:cubicBezTo>
                  <a:pt x="506065" y="812105"/>
                  <a:pt x="499235" y="805275"/>
                  <a:pt x="499235" y="796926"/>
                </a:cubicBezTo>
                <a:cubicBezTo>
                  <a:pt x="499235" y="789337"/>
                  <a:pt x="506065" y="782507"/>
                  <a:pt x="513654" y="782507"/>
                </a:cubicBezTo>
                <a:close/>
                <a:moveTo>
                  <a:pt x="439821" y="782507"/>
                </a:moveTo>
                <a:cubicBezTo>
                  <a:pt x="448384" y="782507"/>
                  <a:pt x="454611" y="789337"/>
                  <a:pt x="454611" y="796926"/>
                </a:cubicBezTo>
                <a:cubicBezTo>
                  <a:pt x="454611" y="805275"/>
                  <a:pt x="448384" y="812105"/>
                  <a:pt x="439821" y="812105"/>
                </a:cubicBezTo>
                <a:cubicBezTo>
                  <a:pt x="432038" y="812105"/>
                  <a:pt x="425033" y="805275"/>
                  <a:pt x="425033" y="796926"/>
                </a:cubicBezTo>
                <a:cubicBezTo>
                  <a:pt x="425033" y="789337"/>
                  <a:pt x="432038" y="782507"/>
                  <a:pt x="439821" y="782507"/>
                </a:cubicBezTo>
                <a:close/>
                <a:moveTo>
                  <a:pt x="4439056" y="711678"/>
                </a:moveTo>
                <a:cubicBezTo>
                  <a:pt x="4445619" y="711678"/>
                  <a:pt x="4451453" y="716783"/>
                  <a:pt x="4451453" y="724075"/>
                </a:cubicBezTo>
                <a:cubicBezTo>
                  <a:pt x="4451453" y="732097"/>
                  <a:pt x="4445619" y="737932"/>
                  <a:pt x="4439056" y="737932"/>
                </a:cubicBezTo>
                <a:cubicBezTo>
                  <a:pt x="4431763" y="737932"/>
                  <a:pt x="4425200" y="732097"/>
                  <a:pt x="4425200" y="724075"/>
                </a:cubicBezTo>
                <a:cubicBezTo>
                  <a:pt x="4425200" y="716783"/>
                  <a:pt x="4431763" y="711678"/>
                  <a:pt x="4439056" y="711678"/>
                </a:cubicBezTo>
                <a:close/>
                <a:moveTo>
                  <a:pt x="4366768" y="711678"/>
                </a:moveTo>
                <a:cubicBezTo>
                  <a:pt x="4374790" y="711678"/>
                  <a:pt x="4380624" y="716783"/>
                  <a:pt x="4380624" y="724075"/>
                </a:cubicBezTo>
                <a:cubicBezTo>
                  <a:pt x="4380624" y="732097"/>
                  <a:pt x="4374790" y="737932"/>
                  <a:pt x="4366768" y="737932"/>
                </a:cubicBezTo>
                <a:cubicBezTo>
                  <a:pt x="4360934" y="737932"/>
                  <a:pt x="4354371" y="732097"/>
                  <a:pt x="4354371" y="724075"/>
                </a:cubicBezTo>
                <a:cubicBezTo>
                  <a:pt x="4354371" y="716783"/>
                  <a:pt x="4360934" y="711678"/>
                  <a:pt x="4366768" y="711678"/>
                </a:cubicBezTo>
                <a:close/>
                <a:moveTo>
                  <a:pt x="4295937" y="711678"/>
                </a:moveTo>
                <a:cubicBezTo>
                  <a:pt x="4303959" y="711678"/>
                  <a:pt x="4309793" y="716783"/>
                  <a:pt x="4309793" y="724075"/>
                </a:cubicBezTo>
                <a:cubicBezTo>
                  <a:pt x="4309793" y="732097"/>
                  <a:pt x="4303959" y="737932"/>
                  <a:pt x="4295937" y="737932"/>
                </a:cubicBezTo>
                <a:cubicBezTo>
                  <a:pt x="4290103" y="737932"/>
                  <a:pt x="4283540" y="732097"/>
                  <a:pt x="4283540" y="724075"/>
                </a:cubicBezTo>
                <a:cubicBezTo>
                  <a:pt x="4283540" y="716783"/>
                  <a:pt x="4290103" y="711678"/>
                  <a:pt x="4295937" y="711678"/>
                </a:cubicBezTo>
                <a:close/>
                <a:moveTo>
                  <a:pt x="4225107" y="711678"/>
                </a:moveTo>
                <a:cubicBezTo>
                  <a:pt x="4233129" y="711678"/>
                  <a:pt x="4238963" y="718241"/>
                  <a:pt x="4238963" y="724075"/>
                </a:cubicBezTo>
                <a:cubicBezTo>
                  <a:pt x="4238963" y="732097"/>
                  <a:pt x="4233129" y="737932"/>
                  <a:pt x="4225107" y="737932"/>
                </a:cubicBezTo>
                <a:cubicBezTo>
                  <a:pt x="4217085" y="737932"/>
                  <a:pt x="4212710" y="732097"/>
                  <a:pt x="4212710" y="724075"/>
                </a:cubicBezTo>
                <a:cubicBezTo>
                  <a:pt x="4212710" y="718241"/>
                  <a:pt x="4217085" y="711678"/>
                  <a:pt x="4225107" y="711678"/>
                </a:cubicBezTo>
                <a:close/>
                <a:moveTo>
                  <a:pt x="4153295" y="711678"/>
                </a:moveTo>
                <a:cubicBezTo>
                  <a:pt x="4161078" y="711678"/>
                  <a:pt x="4168083" y="718241"/>
                  <a:pt x="4168083" y="724075"/>
                </a:cubicBezTo>
                <a:cubicBezTo>
                  <a:pt x="4168083" y="732097"/>
                  <a:pt x="4161078" y="737932"/>
                  <a:pt x="4153295" y="737932"/>
                </a:cubicBezTo>
                <a:cubicBezTo>
                  <a:pt x="4144733" y="737932"/>
                  <a:pt x="4138507" y="732097"/>
                  <a:pt x="4138507" y="724075"/>
                </a:cubicBezTo>
                <a:cubicBezTo>
                  <a:pt x="4138507" y="718241"/>
                  <a:pt x="4144733" y="711678"/>
                  <a:pt x="4153295" y="711678"/>
                </a:cubicBezTo>
                <a:close/>
                <a:moveTo>
                  <a:pt x="4082465" y="711678"/>
                </a:moveTo>
                <a:cubicBezTo>
                  <a:pt x="4090249" y="711678"/>
                  <a:pt x="4097254" y="718241"/>
                  <a:pt x="4097254" y="724075"/>
                </a:cubicBezTo>
                <a:cubicBezTo>
                  <a:pt x="4097254" y="732097"/>
                  <a:pt x="4090249" y="737932"/>
                  <a:pt x="4082465" y="737932"/>
                </a:cubicBezTo>
                <a:cubicBezTo>
                  <a:pt x="4073903" y="737932"/>
                  <a:pt x="4067676" y="732097"/>
                  <a:pt x="4067676" y="724075"/>
                </a:cubicBezTo>
                <a:cubicBezTo>
                  <a:pt x="4067676" y="718241"/>
                  <a:pt x="4073903" y="711678"/>
                  <a:pt x="4082465" y="711678"/>
                </a:cubicBezTo>
                <a:close/>
                <a:moveTo>
                  <a:pt x="4010703" y="711678"/>
                </a:moveTo>
                <a:cubicBezTo>
                  <a:pt x="4017996" y="711678"/>
                  <a:pt x="4023100" y="718241"/>
                  <a:pt x="4023100" y="724075"/>
                </a:cubicBezTo>
                <a:cubicBezTo>
                  <a:pt x="4023100" y="732097"/>
                  <a:pt x="4017996" y="737932"/>
                  <a:pt x="4010703" y="737932"/>
                </a:cubicBezTo>
                <a:cubicBezTo>
                  <a:pt x="4002681" y="737932"/>
                  <a:pt x="3996847" y="732097"/>
                  <a:pt x="3996847" y="724075"/>
                </a:cubicBezTo>
                <a:cubicBezTo>
                  <a:pt x="3996847" y="718241"/>
                  <a:pt x="4002681" y="711678"/>
                  <a:pt x="4010703" y="711678"/>
                </a:cubicBezTo>
                <a:close/>
                <a:moveTo>
                  <a:pt x="3939871" y="711678"/>
                </a:moveTo>
                <a:cubicBezTo>
                  <a:pt x="3946434" y="711678"/>
                  <a:pt x="3952268" y="718241"/>
                  <a:pt x="3952268" y="724075"/>
                </a:cubicBezTo>
                <a:cubicBezTo>
                  <a:pt x="3952268" y="732097"/>
                  <a:pt x="3946434" y="737932"/>
                  <a:pt x="3939871" y="737932"/>
                </a:cubicBezTo>
                <a:cubicBezTo>
                  <a:pt x="3932578" y="737932"/>
                  <a:pt x="3926015" y="732097"/>
                  <a:pt x="3926015" y="724075"/>
                </a:cubicBezTo>
                <a:cubicBezTo>
                  <a:pt x="3926015" y="718241"/>
                  <a:pt x="3932578" y="711678"/>
                  <a:pt x="3939871" y="711678"/>
                </a:cubicBezTo>
                <a:close/>
                <a:moveTo>
                  <a:pt x="3869042" y="711678"/>
                </a:moveTo>
                <a:cubicBezTo>
                  <a:pt x="3875605" y="711678"/>
                  <a:pt x="3881439" y="718241"/>
                  <a:pt x="3881439" y="724075"/>
                </a:cubicBezTo>
                <a:cubicBezTo>
                  <a:pt x="3881439" y="732097"/>
                  <a:pt x="3875605" y="737932"/>
                  <a:pt x="3869042" y="737932"/>
                </a:cubicBezTo>
                <a:cubicBezTo>
                  <a:pt x="3861749" y="737932"/>
                  <a:pt x="3855186" y="732097"/>
                  <a:pt x="3855186" y="724075"/>
                </a:cubicBezTo>
                <a:cubicBezTo>
                  <a:pt x="3855186" y="718241"/>
                  <a:pt x="3861749" y="711678"/>
                  <a:pt x="3869042" y="711678"/>
                </a:cubicBezTo>
                <a:close/>
                <a:moveTo>
                  <a:pt x="3796752" y="711678"/>
                </a:moveTo>
                <a:cubicBezTo>
                  <a:pt x="3804774" y="711678"/>
                  <a:pt x="3810608" y="718241"/>
                  <a:pt x="3810608" y="724075"/>
                </a:cubicBezTo>
                <a:cubicBezTo>
                  <a:pt x="3810608" y="732097"/>
                  <a:pt x="3804774" y="737932"/>
                  <a:pt x="3796752" y="737932"/>
                </a:cubicBezTo>
                <a:cubicBezTo>
                  <a:pt x="3790918" y="737932"/>
                  <a:pt x="3784355" y="732097"/>
                  <a:pt x="3784355" y="724075"/>
                </a:cubicBezTo>
                <a:cubicBezTo>
                  <a:pt x="3784355" y="718241"/>
                  <a:pt x="3790918" y="711678"/>
                  <a:pt x="3796752" y="711678"/>
                </a:cubicBezTo>
                <a:close/>
                <a:moveTo>
                  <a:pt x="3725922" y="711678"/>
                </a:moveTo>
                <a:cubicBezTo>
                  <a:pt x="3733944" y="711678"/>
                  <a:pt x="3739778" y="718241"/>
                  <a:pt x="3739778" y="724075"/>
                </a:cubicBezTo>
                <a:cubicBezTo>
                  <a:pt x="3739778" y="732097"/>
                  <a:pt x="3733944" y="737932"/>
                  <a:pt x="3725922" y="737932"/>
                </a:cubicBezTo>
                <a:cubicBezTo>
                  <a:pt x="3719359" y="737932"/>
                  <a:pt x="3713525" y="732097"/>
                  <a:pt x="3713525" y="724075"/>
                </a:cubicBezTo>
                <a:cubicBezTo>
                  <a:pt x="3713525" y="718241"/>
                  <a:pt x="3719359" y="711678"/>
                  <a:pt x="3725922" y="711678"/>
                </a:cubicBezTo>
                <a:close/>
                <a:moveTo>
                  <a:pt x="3655091" y="711678"/>
                </a:moveTo>
                <a:cubicBezTo>
                  <a:pt x="3662384" y="711678"/>
                  <a:pt x="3668947" y="718241"/>
                  <a:pt x="3668947" y="724075"/>
                </a:cubicBezTo>
                <a:cubicBezTo>
                  <a:pt x="3668947" y="732097"/>
                  <a:pt x="3662384" y="737932"/>
                  <a:pt x="3655091" y="737932"/>
                </a:cubicBezTo>
                <a:cubicBezTo>
                  <a:pt x="3647069" y="737932"/>
                  <a:pt x="3642694" y="732097"/>
                  <a:pt x="3642694" y="724075"/>
                </a:cubicBezTo>
                <a:cubicBezTo>
                  <a:pt x="3642694" y="718241"/>
                  <a:pt x="3647069" y="711678"/>
                  <a:pt x="3655091" y="711678"/>
                </a:cubicBezTo>
                <a:close/>
                <a:moveTo>
                  <a:pt x="3583280" y="711678"/>
                </a:moveTo>
                <a:cubicBezTo>
                  <a:pt x="3591064" y="711678"/>
                  <a:pt x="3598069" y="718241"/>
                  <a:pt x="3598069" y="724075"/>
                </a:cubicBezTo>
                <a:cubicBezTo>
                  <a:pt x="3598069" y="732097"/>
                  <a:pt x="3591064" y="737932"/>
                  <a:pt x="3583280" y="737932"/>
                </a:cubicBezTo>
                <a:cubicBezTo>
                  <a:pt x="3574718" y="737932"/>
                  <a:pt x="3568491" y="732097"/>
                  <a:pt x="3568491" y="724075"/>
                </a:cubicBezTo>
                <a:cubicBezTo>
                  <a:pt x="3568491" y="718241"/>
                  <a:pt x="3574718" y="711678"/>
                  <a:pt x="3583280" y="711678"/>
                </a:cubicBezTo>
                <a:close/>
                <a:moveTo>
                  <a:pt x="3512449" y="711678"/>
                </a:moveTo>
                <a:cubicBezTo>
                  <a:pt x="3520232" y="711678"/>
                  <a:pt x="3527237" y="718241"/>
                  <a:pt x="3527237" y="724075"/>
                </a:cubicBezTo>
                <a:cubicBezTo>
                  <a:pt x="3527237" y="732097"/>
                  <a:pt x="3520232" y="737932"/>
                  <a:pt x="3512449" y="737932"/>
                </a:cubicBezTo>
                <a:cubicBezTo>
                  <a:pt x="3503887" y="737932"/>
                  <a:pt x="3497661" y="732097"/>
                  <a:pt x="3497661" y="724075"/>
                </a:cubicBezTo>
                <a:cubicBezTo>
                  <a:pt x="3497661" y="718241"/>
                  <a:pt x="3503887" y="711678"/>
                  <a:pt x="3512449" y="711678"/>
                </a:cubicBezTo>
                <a:close/>
                <a:moveTo>
                  <a:pt x="3441619" y="711678"/>
                </a:moveTo>
                <a:cubicBezTo>
                  <a:pt x="3450181" y="711678"/>
                  <a:pt x="3456408" y="718241"/>
                  <a:pt x="3456408" y="724075"/>
                </a:cubicBezTo>
                <a:cubicBezTo>
                  <a:pt x="3456408" y="732097"/>
                  <a:pt x="3450181" y="737932"/>
                  <a:pt x="3441619" y="737932"/>
                </a:cubicBezTo>
                <a:cubicBezTo>
                  <a:pt x="3433835" y="737932"/>
                  <a:pt x="3426830" y="732097"/>
                  <a:pt x="3426830" y="724075"/>
                </a:cubicBezTo>
                <a:cubicBezTo>
                  <a:pt x="3426830" y="718241"/>
                  <a:pt x="3433835" y="711678"/>
                  <a:pt x="3441619" y="711678"/>
                </a:cubicBezTo>
                <a:close/>
                <a:moveTo>
                  <a:pt x="3369857" y="711678"/>
                </a:moveTo>
                <a:cubicBezTo>
                  <a:pt x="3377879" y="711678"/>
                  <a:pt x="3382254" y="718241"/>
                  <a:pt x="3382254" y="724075"/>
                </a:cubicBezTo>
                <a:cubicBezTo>
                  <a:pt x="3382254" y="732097"/>
                  <a:pt x="3377879" y="737932"/>
                  <a:pt x="3369857" y="737932"/>
                </a:cubicBezTo>
                <a:cubicBezTo>
                  <a:pt x="3362564" y="737932"/>
                  <a:pt x="3356001" y="732097"/>
                  <a:pt x="3356001" y="724075"/>
                </a:cubicBezTo>
                <a:cubicBezTo>
                  <a:pt x="3356001" y="718241"/>
                  <a:pt x="3362564" y="711678"/>
                  <a:pt x="3369857" y="711678"/>
                </a:cubicBezTo>
                <a:close/>
                <a:moveTo>
                  <a:pt x="3299086" y="711678"/>
                </a:moveTo>
                <a:cubicBezTo>
                  <a:pt x="3305651" y="711678"/>
                  <a:pt x="3311485" y="718241"/>
                  <a:pt x="3311485" y="724075"/>
                </a:cubicBezTo>
                <a:cubicBezTo>
                  <a:pt x="3311485" y="732097"/>
                  <a:pt x="3305651" y="737932"/>
                  <a:pt x="3299086" y="737932"/>
                </a:cubicBezTo>
                <a:cubicBezTo>
                  <a:pt x="3291794" y="737932"/>
                  <a:pt x="3285234" y="732097"/>
                  <a:pt x="3285234" y="724075"/>
                </a:cubicBezTo>
                <a:cubicBezTo>
                  <a:pt x="3285234" y="718241"/>
                  <a:pt x="3291794" y="711678"/>
                  <a:pt x="3299086" y="711678"/>
                </a:cubicBezTo>
                <a:close/>
                <a:moveTo>
                  <a:pt x="3228255" y="711678"/>
                </a:moveTo>
                <a:cubicBezTo>
                  <a:pt x="3234819" y="711678"/>
                  <a:pt x="3240654" y="718241"/>
                  <a:pt x="3240654" y="724075"/>
                </a:cubicBezTo>
                <a:cubicBezTo>
                  <a:pt x="3240654" y="732097"/>
                  <a:pt x="3234819" y="737932"/>
                  <a:pt x="3228255" y="737932"/>
                </a:cubicBezTo>
                <a:cubicBezTo>
                  <a:pt x="3220233" y="737932"/>
                  <a:pt x="3214398" y="732097"/>
                  <a:pt x="3214398" y="724075"/>
                </a:cubicBezTo>
                <a:cubicBezTo>
                  <a:pt x="3214398" y="718241"/>
                  <a:pt x="3220233" y="711678"/>
                  <a:pt x="3228255" y="711678"/>
                </a:cubicBezTo>
                <a:close/>
                <a:moveTo>
                  <a:pt x="3152594" y="711678"/>
                </a:moveTo>
                <a:cubicBezTo>
                  <a:pt x="3159889" y="711678"/>
                  <a:pt x="3166451" y="718241"/>
                  <a:pt x="3166451" y="724075"/>
                </a:cubicBezTo>
                <a:cubicBezTo>
                  <a:pt x="3166451" y="732097"/>
                  <a:pt x="3159889" y="737932"/>
                  <a:pt x="3152594" y="737932"/>
                </a:cubicBezTo>
                <a:cubicBezTo>
                  <a:pt x="3146031" y="737932"/>
                  <a:pt x="3140198" y="732097"/>
                  <a:pt x="3140198" y="725534"/>
                </a:cubicBezTo>
                <a:cubicBezTo>
                  <a:pt x="3140198" y="718241"/>
                  <a:pt x="3146031" y="711678"/>
                  <a:pt x="3152594" y="711678"/>
                </a:cubicBezTo>
                <a:close/>
                <a:moveTo>
                  <a:pt x="3081763" y="711678"/>
                </a:moveTo>
                <a:cubicBezTo>
                  <a:pt x="3089057" y="711678"/>
                  <a:pt x="3095617" y="718241"/>
                  <a:pt x="3095617" y="725534"/>
                </a:cubicBezTo>
                <a:cubicBezTo>
                  <a:pt x="3095617" y="732097"/>
                  <a:pt x="3089057" y="737932"/>
                  <a:pt x="3081763" y="737932"/>
                </a:cubicBezTo>
                <a:cubicBezTo>
                  <a:pt x="3073740" y="737932"/>
                  <a:pt x="3069364" y="732097"/>
                  <a:pt x="3069364" y="725534"/>
                </a:cubicBezTo>
                <a:cubicBezTo>
                  <a:pt x="3069364" y="718241"/>
                  <a:pt x="3073740" y="711678"/>
                  <a:pt x="3081763" y="711678"/>
                </a:cubicBezTo>
                <a:close/>
                <a:moveTo>
                  <a:pt x="3013707" y="711678"/>
                </a:moveTo>
                <a:cubicBezTo>
                  <a:pt x="3021299" y="711678"/>
                  <a:pt x="3028128" y="718241"/>
                  <a:pt x="3028128" y="725534"/>
                </a:cubicBezTo>
                <a:cubicBezTo>
                  <a:pt x="3028128" y="732097"/>
                  <a:pt x="3021299" y="737932"/>
                  <a:pt x="3013707" y="737932"/>
                </a:cubicBezTo>
                <a:cubicBezTo>
                  <a:pt x="3005360" y="737932"/>
                  <a:pt x="2998531" y="732097"/>
                  <a:pt x="2998531" y="725534"/>
                </a:cubicBezTo>
                <a:cubicBezTo>
                  <a:pt x="2998531" y="718241"/>
                  <a:pt x="3005360" y="711678"/>
                  <a:pt x="3013707" y="711678"/>
                </a:cubicBezTo>
                <a:close/>
                <a:moveTo>
                  <a:pt x="2942485" y="711678"/>
                </a:moveTo>
                <a:cubicBezTo>
                  <a:pt x="2951045" y="711678"/>
                  <a:pt x="2957280" y="718241"/>
                  <a:pt x="2957280" y="725534"/>
                </a:cubicBezTo>
                <a:cubicBezTo>
                  <a:pt x="2957280" y="732097"/>
                  <a:pt x="2951045" y="737932"/>
                  <a:pt x="2942485" y="737932"/>
                </a:cubicBezTo>
                <a:cubicBezTo>
                  <a:pt x="2934705" y="737932"/>
                  <a:pt x="2927700" y="732097"/>
                  <a:pt x="2927700" y="725534"/>
                </a:cubicBezTo>
                <a:cubicBezTo>
                  <a:pt x="2927700" y="718241"/>
                  <a:pt x="2934705" y="711678"/>
                  <a:pt x="2942485" y="711678"/>
                </a:cubicBezTo>
                <a:close/>
                <a:moveTo>
                  <a:pt x="1440620" y="711678"/>
                </a:moveTo>
                <a:cubicBezTo>
                  <a:pt x="1447182" y="711678"/>
                  <a:pt x="1453017" y="718683"/>
                  <a:pt x="1453017" y="726466"/>
                </a:cubicBezTo>
                <a:cubicBezTo>
                  <a:pt x="1453017" y="735028"/>
                  <a:pt x="1447182" y="741255"/>
                  <a:pt x="1440620" y="741255"/>
                </a:cubicBezTo>
                <a:cubicBezTo>
                  <a:pt x="1433328" y="741255"/>
                  <a:pt x="1426765" y="735028"/>
                  <a:pt x="1426765" y="726466"/>
                </a:cubicBezTo>
                <a:cubicBezTo>
                  <a:pt x="1426765" y="718683"/>
                  <a:pt x="1433328" y="711678"/>
                  <a:pt x="1440620" y="711678"/>
                </a:cubicBezTo>
                <a:close/>
                <a:moveTo>
                  <a:pt x="1368338" y="711678"/>
                </a:moveTo>
                <a:cubicBezTo>
                  <a:pt x="1376356" y="711678"/>
                  <a:pt x="1382190" y="718683"/>
                  <a:pt x="1382190" y="726466"/>
                </a:cubicBezTo>
                <a:cubicBezTo>
                  <a:pt x="1382190" y="735028"/>
                  <a:pt x="1376356" y="741255"/>
                  <a:pt x="1368338" y="741255"/>
                </a:cubicBezTo>
                <a:cubicBezTo>
                  <a:pt x="1362502" y="741255"/>
                  <a:pt x="1355939" y="735028"/>
                  <a:pt x="1355939" y="726466"/>
                </a:cubicBezTo>
                <a:cubicBezTo>
                  <a:pt x="1355939" y="718683"/>
                  <a:pt x="1362502" y="711678"/>
                  <a:pt x="1368338" y="711678"/>
                </a:cubicBezTo>
                <a:close/>
                <a:moveTo>
                  <a:pt x="1297509" y="711678"/>
                </a:moveTo>
                <a:cubicBezTo>
                  <a:pt x="1305532" y="711678"/>
                  <a:pt x="1311366" y="718683"/>
                  <a:pt x="1311366" y="726466"/>
                </a:cubicBezTo>
                <a:cubicBezTo>
                  <a:pt x="1311366" y="735028"/>
                  <a:pt x="1305532" y="741255"/>
                  <a:pt x="1297509" y="741255"/>
                </a:cubicBezTo>
                <a:cubicBezTo>
                  <a:pt x="1291675" y="741255"/>
                  <a:pt x="1285113" y="735028"/>
                  <a:pt x="1285113" y="726466"/>
                </a:cubicBezTo>
                <a:cubicBezTo>
                  <a:pt x="1285113" y="718683"/>
                  <a:pt x="1291675" y="711678"/>
                  <a:pt x="1297509" y="711678"/>
                </a:cubicBezTo>
                <a:close/>
                <a:moveTo>
                  <a:pt x="1226678" y="711678"/>
                </a:moveTo>
                <a:cubicBezTo>
                  <a:pt x="1233970" y="711678"/>
                  <a:pt x="1240535" y="718683"/>
                  <a:pt x="1240535" y="726466"/>
                </a:cubicBezTo>
                <a:cubicBezTo>
                  <a:pt x="1240535" y="735028"/>
                  <a:pt x="1233970" y="741255"/>
                  <a:pt x="1226678" y="741255"/>
                </a:cubicBezTo>
                <a:cubicBezTo>
                  <a:pt x="1218663" y="741255"/>
                  <a:pt x="1214288" y="735028"/>
                  <a:pt x="1214288" y="726466"/>
                </a:cubicBezTo>
                <a:cubicBezTo>
                  <a:pt x="1214288" y="718683"/>
                  <a:pt x="1218663" y="711678"/>
                  <a:pt x="1226678" y="711678"/>
                </a:cubicBezTo>
                <a:close/>
                <a:moveTo>
                  <a:pt x="1154874" y="711678"/>
                </a:moveTo>
                <a:cubicBezTo>
                  <a:pt x="1162657" y="711678"/>
                  <a:pt x="1169663" y="718683"/>
                  <a:pt x="1169663" y="726466"/>
                </a:cubicBezTo>
                <a:cubicBezTo>
                  <a:pt x="1169663" y="735028"/>
                  <a:pt x="1162657" y="741255"/>
                  <a:pt x="1154874" y="741255"/>
                </a:cubicBezTo>
                <a:cubicBezTo>
                  <a:pt x="1146312" y="741255"/>
                  <a:pt x="1140086" y="735028"/>
                  <a:pt x="1140086" y="726466"/>
                </a:cubicBezTo>
                <a:cubicBezTo>
                  <a:pt x="1140086" y="718683"/>
                  <a:pt x="1146312" y="711678"/>
                  <a:pt x="1154874" y="711678"/>
                </a:cubicBezTo>
                <a:close/>
                <a:moveTo>
                  <a:pt x="1084045" y="711678"/>
                </a:moveTo>
                <a:cubicBezTo>
                  <a:pt x="1091827" y="711678"/>
                  <a:pt x="1098833" y="718683"/>
                  <a:pt x="1098833" y="726466"/>
                </a:cubicBezTo>
                <a:cubicBezTo>
                  <a:pt x="1098833" y="735028"/>
                  <a:pt x="1091827" y="741255"/>
                  <a:pt x="1084045" y="741255"/>
                </a:cubicBezTo>
                <a:cubicBezTo>
                  <a:pt x="1075483" y="741255"/>
                  <a:pt x="1069255" y="735028"/>
                  <a:pt x="1069255" y="726466"/>
                </a:cubicBezTo>
                <a:cubicBezTo>
                  <a:pt x="1069255" y="718683"/>
                  <a:pt x="1075483" y="711678"/>
                  <a:pt x="1084045" y="711678"/>
                </a:cubicBezTo>
                <a:close/>
                <a:moveTo>
                  <a:pt x="1013599" y="711678"/>
                </a:moveTo>
                <a:cubicBezTo>
                  <a:pt x="1021190" y="711678"/>
                  <a:pt x="1028021" y="718683"/>
                  <a:pt x="1028021" y="726466"/>
                </a:cubicBezTo>
                <a:cubicBezTo>
                  <a:pt x="1028021" y="735028"/>
                  <a:pt x="1021190" y="741255"/>
                  <a:pt x="1013599" y="741255"/>
                </a:cubicBezTo>
                <a:cubicBezTo>
                  <a:pt x="1005254" y="741255"/>
                  <a:pt x="998423" y="735028"/>
                  <a:pt x="998423" y="726466"/>
                </a:cubicBezTo>
                <a:cubicBezTo>
                  <a:pt x="998423" y="718683"/>
                  <a:pt x="1005254" y="711678"/>
                  <a:pt x="1013599" y="711678"/>
                </a:cubicBezTo>
                <a:close/>
                <a:moveTo>
                  <a:pt x="941452" y="711678"/>
                </a:moveTo>
                <a:cubicBezTo>
                  <a:pt x="949474" y="711678"/>
                  <a:pt x="953848" y="718683"/>
                  <a:pt x="953848" y="726466"/>
                </a:cubicBezTo>
                <a:cubicBezTo>
                  <a:pt x="953848" y="735028"/>
                  <a:pt x="949474" y="741255"/>
                  <a:pt x="941452" y="741255"/>
                </a:cubicBezTo>
                <a:cubicBezTo>
                  <a:pt x="934159" y="741255"/>
                  <a:pt x="927596" y="735028"/>
                  <a:pt x="927596" y="726466"/>
                </a:cubicBezTo>
                <a:cubicBezTo>
                  <a:pt x="927596" y="718683"/>
                  <a:pt x="934159" y="711678"/>
                  <a:pt x="941452" y="711678"/>
                </a:cubicBezTo>
                <a:close/>
                <a:moveTo>
                  <a:pt x="870620" y="711678"/>
                </a:moveTo>
                <a:cubicBezTo>
                  <a:pt x="877183" y="711678"/>
                  <a:pt x="883018" y="718683"/>
                  <a:pt x="883018" y="726466"/>
                </a:cubicBezTo>
                <a:cubicBezTo>
                  <a:pt x="883018" y="735028"/>
                  <a:pt x="877183" y="741255"/>
                  <a:pt x="870620" y="741255"/>
                </a:cubicBezTo>
                <a:cubicBezTo>
                  <a:pt x="863327" y="741255"/>
                  <a:pt x="856764" y="735028"/>
                  <a:pt x="856764" y="726466"/>
                </a:cubicBezTo>
                <a:cubicBezTo>
                  <a:pt x="856764" y="718683"/>
                  <a:pt x="863327" y="711678"/>
                  <a:pt x="870620" y="711678"/>
                </a:cubicBezTo>
                <a:close/>
                <a:moveTo>
                  <a:pt x="798331" y="711678"/>
                </a:moveTo>
                <a:cubicBezTo>
                  <a:pt x="806354" y="711678"/>
                  <a:pt x="812189" y="718683"/>
                  <a:pt x="812189" y="726466"/>
                </a:cubicBezTo>
                <a:cubicBezTo>
                  <a:pt x="812189" y="735028"/>
                  <a:pt x="806354" y="741255"/>
                  <a:pt x="798331" y="741255"/>
                </a:cubicBezTo>
                <a:cubicBezTo>
                  <a:pt x="792497" y="741255"/>
                  <a:pt x="785934" y="735028"/>
                  <a:pt x="785934" y="726466"/>
                </a:cubicBezTo>
                <a:cubicBezTo>
                  <a:pt x="785934" y="718683"/>
                  <a:pt x="792497" y="711678"/>
                  <a:pt x="798331" y="711678"/>
                </a:cubicBezTo>
                <a:close/>
                <a:moveTo>
                  <a:pt x="724129" y="711678"/>
                </a:moveTo>
                <a:cubicBezTo>
                  <a:pt x="731422" y="711678"/>
                  <a:pt x="737986" y="718683"/>
                  <a:pt x="737986" y="726466"/>
                </a:cubicBezTo>
                <a:cubicBezTo>
                  <a:pt x="737986" y="735028"/>
                  <a:pt x="731422" y="741255"/>
                  <a:pt x="724129" y="741255"/>
                </a:cubicBezTo>
                <a:cubicBezTo>
                  <a:pt x="717565" y="741255"/>
                  <a:pt x="711732" y="735028"/>
                  <a:pt x="711732" y="726466"/>
                </a:cubicBezTo>
                <a:cubicBezTo>
                  <a:pt x="711732" y="718683"/>
                  <a:pt x="717565" y="711678"/>
                  <a:pt x="724129" y="711678"/>
                </a:cubicBezTo>
                <a:close/>
                <a:moveTo>
                  <a:pt x="653298" y="711678"/>
                </a:moveTo>
                <a:cubicBezTo>
                  <a:pt x="660590" y="711678"/>
                  <a:pt x="667154" y="718683"/>
                  <a:pt x="667154" y="726466"/>
                </a:cubicBezTo>
                <a:cubicBezTo>
                  <a:pt x="667154" y="735028"/>
                  <a:pt x="660590" y="741255"/>
                  <a:pt x="653298" y="741255"/>
                </a:cubicBezTo>
                <a:cubicBezTo>
                  <a:pt x="645277" y="741255"/>
                  <a:pt x="640901" y="735028"/>
                  <a:pt x="640901" y="726466"/>
                </a:cubicBezTo>
                <a:cubicBezTo>
                  <a:pt x="640901" y="718683"/>
                  <a:pt x="645277" y="711678"/>
                  <a:pt x="653298" y="711678"/>
                </a:cubicBezTo>
                <a:close/>
                <a:moveTo>
                  <a:pt x="584861" y="711678"/>
                </a:moveTo>
                <a:cubicBezTo>
                  <a:pt x="592644" y="711678"/>
                  <a:pt x="599648" y="718683"/>
                  <a:pt x="599648" y="726466"/>
                </a:cubicBezTo>
                <a:cubicBezTo>
                  <a:pt x="599648" y="735028"/>
                  <a:pt x="592644" y="741255"/>
                  <a:pt x="584861" y="741255"/>
                </a:cubicBezTo>
                <a:cubicBezTo>
                  <a:pt x="576299" y="741255"/>
                  <a:pt x="570071" y="735028"/>
                  <a:pt x="570071" y="726466"/>
                </a:cubicBezTo>
                <a:cubicBezTo>
                  <a:pt x="570071" y="718683"/>
                  <a:pt x="576299" y="711678"/>
                  <a:pt x="584861" y="711678"/>
                </a:cubicBezTo>
                <a:close/>
                <a:moveTo>
                  <a:pt x="513660" y="711678"/>
                </a:moveTo>
                <a:cubicBezTo>
                  <a:pt x="522008" y="711678"/>
                  <a:pt x="528837" y="718683"/>
                  <a:pt x="528837" y="726466"/>
                </a:cubicBezTo>
                <a:cubicBezTo>
                  <a:pt x="528837" y="735028"/>
                  <a:pt x="522008" y="741255"/>
                  <a:pt x="513660" y="741255"/>
                </a:cubicBezTo>
                <a:cubicBezTo>
                  <a:pt x="506071" y="741255"/>
                  <a:pt x="499241" y="735028"/>
                  <a:pt x="499241" y="726466"/>
                </a:cubicBezTo>
                <a:cubicBezTo>
                  <a:pt x="499241" y="718683"/>
                  <a:pt x="506071" y="711678"/>
                  <a:pt x="513660" y="711678"/>
                </a:cubicBezTo>
                <a:close/>
                <a:moveTo>
                  <a:pt x="439826" y="711678"/>
                </a:moveTo>
                <a:cubicBezTo>
                  <a:pt x="448389" y="711678"/>
                  <a:pt x="454616" y="718683"/>
                  <a:pt x="454616" y="726466"/>
                </a:cubicBezTo>
                <a:cubicBezTo>
                  <a:pt x="454616" y="735028"/>
                  <a:pt x="448389" y="741255"/>
                  <a:pt x="439826" y="741255"/>
                </a:cubicBezTo>
                <a:cubicBezTo>
                  <a:pt x="432043" y="741255"/>
                  <a:pt x="425038" y="735028"/>
                  <a:pt x="425038" y="726466"/>
                </a:cubicBezTo>
                <a:cubicBezTo>
                  <a:pt x="425038" y="718683"/>
                  <a:pt x="432043" y="711678"/>
                  <a:pt x="439826" y="711678"/>
                </a:cubicBezTo>
                <a:close/>
                <a:moveTo>
                  <a:pt x="368064" y="711678"/>
                </a:moveTo>
                <a:cubicBezTo>
                  <a:pt x="376085" y="711678"/>
                  <a:pt x="380462" y="718683"/>
                  <a:pt x="380462" y="726466"/>
                </a:cubicBezTo>
                <a:cubicBezTo>
                  <a:pt x="380462" y="735028"/>
                  <a:pt x="376085" y="741255"/>
                  <a:pt x="368064" y="741255"/>
                </a:cubicBezTo>
                <a:cubicBezTo>
                  <a:pt x="360772" y="741255"/>
                  <a:pt x="354207" y="735028"/>
                  <a:pt x="354207" y="726466"/>
                </a:cubicBezTo>
                <a:cubicBezTo>
                  <a:pt x="354207" y="718683"/>
                  <a:pt x="360772" y="711678"/>
                  <a:pt x="368064" y="711678"/>
                </a:cubicBezTo>
                <a:close/>
                <a:moveTo>
                  <a:pt x="297232" y="711678"/>
                </a:moveTo>
                <a:cubicBezTo>
                  <a:pt x="303795" y="711678"/>
                  <a:pt x="309630" y="718683"/>
                  <a:pt x="309630" y="726466"/>
                </a:cubicBezTo>
                <a:cubicBezTo>
                  <a:pt x="309630" y="735028"/>
                  <a:pt x="303795" y="741255"/>
                  <a:pt x="297232" y="741255"/>
                </a:cubicBezTo>
                <a:cubicBezTo>
                  <a:pt x="289939" y="741255"/>
                  <a:pt x="283376" y="735028"/>
                  <a:pt x="283376" y="726466"/>
                </a:cubicBezTo>
                <a:cubicBezTo>
                  <a:pt x="283376" y="718683"/>
                  <a:pt x="289939" y="711678"/>
                  <a:pt x="297232" y="711678"/>
                </a:cubicBezTo>
                <a:close/>
                <a:moveTo>
                  <a:pt x="226403" y="711678"/>
                </a:moveTo>
                <a:cubicBezTo>
                  <a:pt x="232238" y="711678"/>
                  <a:pt x="238801" y="718683"/>
                  <a:pt x="238801" y="726466"/>
                </a:cubicBezTo>
                <a:cubicBezTo>
                  <a:pt x="238801" y="735028"/>
                  <a:pt x="232238" y="741255"/>
                  <a:pt x="226403" y="741255"/>
                </a:cubicBezTo>
                <a:cubicBezTo>
                  <a:pt x="218381" y="741255"/>
                  <a:pt x="212548" y="735028"/>
                  <a:pt x="212548" y="726466"/>
                </a:cubicBezTo>
                <a:cubicBezTo>
                  <a:pt x="212548" y="718683"/>
                  <a:pt x="218381" y="711678"/>
                  <a:pt x="226403" y="711678"/>
                </a:cubicBezTo>
                <a:close/>
                <a:moveTo>
                  <a:pt x="154106" y="711678"/>
                </a:moveTo>
                <a:cubicBezTo>
                  <a:pt x="161398" y="711678"/>
                  <a:pt x="167962" y="718683"/>
                  <a:pt x="167962" y="726466"/>
                </a:cubicBezTo>
                <a:cubicBezTo>
                  <a:pt x="167962" y="735028"/>
                  <a:pt x="161398" y="741255"/>
                  <a:pt x="154106" y="741255"/>
                </a:cubicBezTo>
                <a:cubicBezTo>
                  <a:pt x="147542" y="741255"/>
                  <a:pt x="141708" y="735028"/>
                  <a:pt x="141708" y="726466"/>
                </a:cubicBezTo>
                <a:cubicBezTo>
                  <a:pt x="141708" y="718683"/>
                  <a:pt x="147542" y="711678"/>
                  <a:pt x="154106" y="711678"/>
                </a:cubicBezTo>
                <a:close/>
                <a:moveTo>
                  <a:pt x="4227498" y="640846"/>
                </a:moveTo>
                <a:cubicBezTo>
                  <a:pt x="4236060" y="640846"/>
                  <a:pt x="4242286" y="645221"/>
                  <a:pt x="4242286" y="653243"/>
                </a:cubicBezTo>
                <a:cubicBezTo>
                  <a:pt x="4242286" y="661265"/>
                  <a:pt x="4236060" y="667100"/>
                  <a:pt x="4227498" y="667100"/>
                </a:cubicBezTo>
                <a:cubicBezTo>
                  <a:pt x="4218936" y="667100"/>
                  <a:pt x="4212710" y="661265"/>
                  <a:pt x="4212710" y="653243"/>
                </a:cubicBezTo>
                <a:cubicBezTo>
                  <a:pt x="4212710" y="645221"/>
                  <a:pt x="4218936" y="640846"/>
                  <a:pt x="4227498" y="640846"/>
                </a:cubicBezTo>
                <a:close/>
                <a:moveTo>
                  <a:pt x="4153295" y="640846"/>
                </a:moveTo>
                <a:cubicBezTo>
                  <a:pt x="4161078" y="640846"/>
                  <a:pt x="4168083" y="645221"/>
                  <a:pt x="4168083" y="653243"/>
                </a:cubicBezTo>
                <a:cubicBezTo>
                  <a:pt x="4168083" y="661265"/>
                  <a:pt x="4161078" y="667100"/>
                  <a:pt x="4153295" y="667100"/>
                </a:cubicBezTo>
                <a:cubicBezTo>
                  <a:pt x="4144733" y="667100"/>
                  <a:pt x="4138507" y="661265"/>
                  <a:pt x="4138507" y="653243"/>
                </a:cubicBezTo>
                <a:cubicBezTo>
                  <a:pt x="4138507" y="645221"/>
                  <a:pt x="4144733" y="640846"/>
                  <a:pt x="4153295" y="640846"/>
                </a:cubicBezTo>
                <a:close/>
                <a:moveTo>
                  <a:pt x="4082465" y="640846"/>
                </a:moveTo>
                <a:cubicBezTo>
                  <a:pt x="4090249" y="640846"/>
                  <a:pt x="4097254" y="645221"/>
                  <a:pt x="4097254" y="653243"/>
                </a:cubicBezTo>
                <a:cubicBezTo>
                  <a:pt x="4097254" y="661265"/>
                  <a:pt x="4090249" y="667100"/>
                  <a:pt x="4082465" y="667100"/>
                </a:cubicBezTo>
                <a:cubicBezTo>
                  <a:pt x="4073903" y="667100"/>
                  <a:pt x="4067676" y="661265"/>
                  <a:pt x="4067676" y="653243"/>
                </a:cubicBezTo>
                <a:cubicBezTo>
                  <a:pt x="4067676" y="645221"/>
                  <a:pt x="4073903" y="640846"/>
                  <a:pt x="4082465" y="640846"/>
                </a:cubicBezTo>
                <a:close/>
                <a:moveTo>
                  <a:pt x="4010703" y="640846"/>
                </a:moveTo>
                <a:cubicBezTo>
                  <a:pt x="4017996" y="640846"/>
                  <a:pt x="4023100" y="645221"/>
                  <a:pt x="4023100" y="653243"/>
                </a:cubicBezTo>
                <a:cubicBezTo>
                  <a:pt x="4023100" y="661265"/>
                  <a:pt x="4017996" y="667100"/>
                  <a:pt x="4010703" y="667100"/>
                </a:cubicBezTo>
                <a:cubicBezTo>
                  <a:pt x="4002681" y="667100"/>
                  <a:pt x="3996847" y="661265"/>
                  <a:pt x="3996847" y="653243"/>
                </a:cubicBezTo>
                <a:cubicBezTo>
                  <a:pt x="3996847" y="645221"/>
                  <a:pt x="4002681" y="640846"/>
                  <a:pt x="4010703" y="640846"/>
                </a:cubicBezTo>
                <a:close/>
                <a:moveTo>
                  <a:pt x="3939871" y="640846"/>
                </a:moveTo>
                <a:cubicBezTo>
                  <a:pt x="3946434" y="640846"/>
                  <a:pt x="3952268" y="645221"/>
                  <a:pt x="3952268" y="653243"/>
                </a:cubicBezTo>
                <a:cubicBezTo>
                  <a:pt x="3952268" y="661265"/>
                  <a:pt x="3946434" y="667100"/>
                  <a:pt x="3939871" y="667100"/>
                </a:cubicBezTo>
                <a:cubicBezTo>
                  <a:pt x="3932578" y="667100"/>
                  <a:pt x="3926015" y="661265"/>
                  <a:pt x="3926015" y="653243"/>
                </a:cubicBezTo>
                <a:cubicBezTo>
                  <a:pt x="3926015" y="645221"/>
                  <a:pt x="3932578" y="640846"/>
                  <a:pt x="3939871" y="640846"/>
                </a:cubicBezTo>
                <a:close/>
                <a:moveTo>
                  <a:pt x="3869042" y="640846"/>
                </a:moveTo>
                <a:cubicBezTo>
                  <a:pt x="3875605" y="640846"/>
                  <a:pt x="3881439" y="645221"/>
                  <a:pt x="3881439" y="653243"/>
                </a:cubicBezTo>
                <a:cubicBezTo>
                  <a:pt x="3881439" y="661265"/>
                  <a:pt x="3875605" y="667100"/>
                  <a:pt x="3869042" y="667100"/>
                </a:cubicBezTo>
                <a:cubicBezTo>
                  <a:pt x="3861749" y="667100"/>
                  <a:pt x="3855186" y="661265"/>
                  <a:pt x="3855186" y="653243"/>
                </a:cubicBezTo>
                <a:cubicBezTo>
                  <a:pt x="3855186" y="645221"/>
                  <a:pt x="3861749" y="640846"/>
                  <a:pt x="3869042" y="640846"/>
                </a:cubicBezTo>
                <a:close/>
                <a:moveTo>
                  <a:pt x="3796752" y="640846"/>
                </a:moveTo>
                <a:cubicBezTo>
                  <a:pt x="3804774" y="640846"/>
                  <a:pt x="3810608" y="645221"/>
                  <a:pt x="3810608" y="653243"/>
                </a:cubicBezTo>
                <a:cubicBezTo>
                  <a:pt x="3810608" y="661265"/>
                  <a:pt x="3804774" y="667100"/>
                  <a:pt x="3796752" y="667100"/>
                </a:cubicBezTo>
                <a:cubicBezTo>
                  <a:pt x="3790918" y="667100"/>
                  <a:pt x="3784355" y="661265"/>
                  <a:pt x="3784355" y="653243"/>
                </a:cubicBezTo>
                <a:cubicBezTo>
                  <a:pt x="3784355" y="645221"/>
                  <a:pt x="3790918" y="640846"/>
                  <a:pt x="3796752" y="640846"/>
                </a:cubicBezTo>
                <a:close/>
                <a:moveTo>
                  <a:pt x="3725922" y="640846"/>
                </a:moveTo>
                <a:cubicBezTo>
                  <a:pt x="3733944" y="640846"/>
                  <a:pt x="3739778" y="645221"/>
                  <a:pt x="3739778" y="653243"/>
                </a:cubicBezTo>
                <a:cubicBezTo>
                  <a:pt x="3739778" y="661265"/>
                  <a:pt x="3733944" y="667100"/>
                  <a:pt x="3725922" y="667100"/>
                </a:cubicBezTo>
                <a:cubicBezTo>
                  <a:pt x="3719359" y="667100"/>
                  <a:pt x="3713525" y="661265"/>
                  <a:pt x="3713525" y="653243"/>
                </a:cubicBezTo>
                <a:cubicBezTo>
                  <a:pt x="3713525" y="645221"/>
                  <a:pt x="3719359" y="640846"/>
                  <a:pt x="3725922" y="640846"/>
                </a:cubicBezTo>
                <a:close/>
                <a:moveTo>
                  <a:pt x="3655091" y="640846"/>
                </a:moveTo>
                <a:cubicBezTo>
                  <a:pt x="3662384" y="640846"/>
                  <a:pt x="3668947" y="647409"/>
                  <a:pt x="3668947" y="653243"/>
                </a:cubicBezTo>
                <a:cubicBezTo>
                  <a:pt x="3668947" y="661265"/>
                  <a:pt x="3662384" y="667100"/>
                  <a:pt x="3655091" y="667100"/>
                </a:cubicBezTo>
                <a:cubicBezTo>
                  <a:pt x="3647069" y="667100"/>
                  <a:pt x="3642694" y="661265"/>
                  <a:pt x="3642694" y="653243"/>
                </a:cubicBezTo>
                <a:cubicBezTo>
                  <a:pt x="3642694" y="647409"/>
                  <a:pt x="3647069" y="640846"/>
                  <a:pt x="3655091" y="640846"/>
                </a:cubicBezTo>
                <a:close/>
                <a:moveTo>
                  <a:pt x="3583280" y="640846"/>
                </a:moveTo>
                <a:cubicBezTo>
                  <a:pt x="3591064" y="640846"/>
                  <a:pt x="3598069" y="647409"/>
                  <a:pt x="3598069" y="653243"/>
                </a:cubicBezTo>
                <a:cubicBezTo>
                  <a:pt x="3598069" y="661265"/>
                  <a:pt x="3591064" y="667100"/>
                  <a:pt x="3583280" y="667100"/>
                </a:cubicBezTo>
                <a:cubicBezTo>
                  <a:pt x="3574718" y="667100"/>
                  <a:pt x="3568491" y="661265"/>
                  <a:pt x="3568491" y="653243"/>
                </a:cubicBezTo>
                <a:cubicBezTo>
                  <a:pt x="3568491" y="647409"/>
                  <a:pt x="3574718" y="640846"/>
                  <a:pt x="3583280" y="640846"/>
                </a:cubicBezTo>
                <a:close/>
                <a:moveTo>
                  <a:pt x="3512449" y="640846"/>
                </a:moveTo>
                <a:cubicBezTo>
                  <a:pt x="3520232" y="640846"/>
                  <a:pt x="3527237" y="647409"/>
                  <a:pt x="3527237" y="653243"/>
                </a:cubicBezTo>
                <a:cubicBezTo>
                  <a:pt x="3527237" y="661265"/>
                  <a:pt x="3520232" y="667100"/>
                  <a:pt x="3512449" y="667100"/>
                </a:cubicBezTo>
                <a:cubicBezTo>
                  <a:pt x="3503887" y="667100"/>
                  <a:pt x="3497661" y="661265"/>
                  <a:pt x="3497661" y="653243"/>
                </a:cubicBezTo>
                <a:cubicBezTo>
                  <a:pt x="3497661" y="647409"/>
                  <a:pt x="3503887" y="640846"/>
                  <a:pt x="3512449" y="640846"/>
                </a:cubicBezTo>
                <a:close/>
                <a:moveTo>
                  <a:pt x="3441619" y="640846"/>
                </a:moveTo>
                <a:cubicBezTo>
                  <a:pt x="3450181" y="640846"/>
                  <a:pt x="3456408" y="647409"/>
                  <a:pt x="3456408" y="653243"/>
                </a:cubicBezTo>
                <a:cubicBezTo>
                  <a:pt x="3456408" y="661265"/>
                  <a:pt x="3450181" y="667100"/>
                  <a:pt x="3441619" y="667100"/>
                </a:cubicBezTo>
                <a:cubicBezTo>
                  <a:pt x="3433835" y="667100"/>
                  <a:pt x="3426830" y="661265"/>
                  <a:pt x="3426830" y="653243"/>
                </a:cubicBezTo>
                <a:cubicBezTo>
                  <a:pt x="3426830" y="647409"/>
                  <a:pt x="3433835" y="640846"/>
                  <a:pt x="3441619" y="640846"/>
                </a:cubicBezTo>
                <a:close/>
                <a:moveTo>
                  <a:pt x="3369857" y="640846"/>
                </a:moveTo>
                <a:cubicBezTo>
                  <a:pt x="3377879" y="640846"/>
                  <a:pt x="3382254" y="647409"/>
                  <a:pt x="3382254" y="653243"/>
                </a:cubicBezTo>
                <a:cubicBezTo>
                  <a:pt x="3382254" y="661265"/>
                  <a:pt x="3377879" y="667100"/>
                  <a:pt x="3369857" y="667100"/>
                </a:cubicBezTo>
                <a:cubicBezTo>
                  <a:pt x="3362564" y="667100"/>
                  <a:pt x="3356001" y="661265"/>
                  <a:pt x="3356001" y="653243"/>
                </a:cubicBezTo>
                <a:cubicBezTo>
                  <a:pt x="3356001" y="647409"/>
                  <a:pt x="3362564" y="640846"/>
                  <a:pt x="3369857" y="640846"/>
                </a:cubicBezTo>
                <a:close/>
                <a:moveTo>
                  <a:pt x="3299091" y="640846"/>
                </a:moveTo>
                <a:cubicBezTo>
                  <a:pt x="3305653" y="640846"/>
                  <a:pt x="3311488" y="647409"/>
                  <a:pt x="3311488" y="653243"/>
                </a:cubicBezTo>
                <a:cubicBezTo>
                  <a:pt x="3311488" y="661265"/>
                  <a:pt x="3305653" y="667100"/>
                  <a:pt x="3299091" y="667100"/>
                </a:cubicBezTo>
                <a:cubicBezTo>
                  <a:pt x="3291796" y="667100"/>
                  <a:pt x="3285237" y="661265"/>
                  <a:pt x="3285237" y="653243"/>
                </a:cubicBezTo>
                <a:cubicBezTo>
                  <a:pt x="3285237" y="647409"/>
                  <a:pt x="3291796" y="640846"/>
                  <a:pt x="3299091" y="640846"/>
                </a:cubicBezTo>
                <a:close/>
                <a:moveTo>
                  <a:pt x="3228258" y="640846"/>
                </a:moveTo>
                <a:cubicBezTo>
                  <a:pt x="3234823" y="640846"/>
                  <a:pt x="3240658" y="647409"/>
                  <a:pt x="3240658" y="653243"/>
                </a:cubicBezTo>
                <a:cubicBezTo>
                  <a:pt x="3240658" y="661265"/>
                  <a:pt x="3234823" y="667100"/>
                  <a:pt x="3228258" y="667100"/>
                </a:cubicBezTo>
                <a:cubicBezTo>
                  <a:pt x="3220236" y="667100"/>
                  <a:pt x="3214403" y="661265"/>
                  <a:pt x="3214403" y="653243"/>
                </a:cubicBezTo>
                <a:cubicBezTo>
                  <a:pt x="3214403" y="647409"/>
                  <a:pt x="3220236" y="640846"/>
                  <a:pt x="3228258" y="640846"/>
                </a:cubicBezTo>
                <a:close/>
                <a:moveTo>
                  <a:pt x="3152597" y="640846"/>
                </a:moveTo>
                <a:cubicBezTo>
                  <a:pt x="3159891" y="640846"/>
                  <a:pt x="3166454" y="647409"/>
                  <a:pt x="3166454" y="653243"/>
                </a:cubicBezTo>
                <a:cubicBezTo>
                  <a:pt x="3166454" y="661265"/>
                  <a:pt x="3159891" y="667100"/>
                  <a:pt x="3152597" y="667100"/>
                </a:cubicBezTo>
                <a:cubicBezTo>
                  <a:pt x="3146035" y="667100"/>
                  <a:pt x="3140200" y="661265"/>
                  <a:pt x="3140200" y="653243"/>
                </a:cubicBezTo>
                <a:cubicBezTo>
                  <a:pt x="3140200" y="647409"/>
                  <a:pt x="3146035" y="640846"/>
                  <a:pt x="3152597" y="640846"/>
                </a:cubicBezTo>
                <a:close/>
                <a:moveTo>
                  <a:pt x="3081767" y="640846"/>
                </a:moveTo>
                <a:cubicBezTo>
                  <a:pt x="3089058" y="640846"/>
                  <a:pt x="3095620" y="647409"/>
                  <a:pt x="3095620" y="653243"/>
                </a:cubicBezTo>
                <a:cubicBezTo>
                  <a:pt x="3095620" y="661265"/>
                  <a:pt x="3089058" y="667100"/>
                  <a:pt x="3081767" y="667100"/>
                </a:cubicBezTo>
                <a:cubicBezTo>
                  <a:pt x="3073743" y="667100"/>
                  <a:pt x="3069366" y="661265"/>
                  <a:pt x="3069366" y="653243"/>
                </a:cubicBezTo>
                <a:cubicBezTo>
                  <a:pt x="3069366" y="647409"/>
                  <a:pt x="3073743" y="640846"/>
                  <a:pt x="3081767" y="640846"/>
                </a:cubicBezTo>
                <a:close/>
                <a:moveTo>
                  <a:pt x="3013710" y="640846"/>
                </a:moveTo>
                <a:cubicBezTo>
                  <a:pt x="3021299" y="640846"/>
                  <a:pt x="3028129" y="647409"/>
                  <a:pt x="3028129" y="653243"/>
                </a:cubicBezTo>
                <a:cubicBezTo>
                  <a:pt x="3028129" y="661265"/>
                  <a:pt x="3021299" y="667100"/>
                  <a:pt x="3013710" y="667100"/>
                </a:cubicBezTo>
                <a:cubicBezTo>
                  <a:pt x="3005363" y="667100"/>
                  <a:pt x="2998534" y="661265"/>
                  <a:pt x="2998534" y="653243"/>
                </a:cubicBezTo>
                <a:cubicBezTo>
                  <a:pt x="2998534" y="647409"/>
                  <a:pt x="3005363" y="640846"/>
                  <a:pt x="3013710" y="640846"/>
                </a:cubicBezTo>
                <a:close/>
                <a:moveTo>
                  <a:pt x="2942488" y="640846"/>
                </a:moveTo>
                <a:cubicBezTo>
                  <a:pt x="2951049" y="640846"/>
                  <a:pt x="2957280" y="647409"/>
                  <a:pt x="2957280" y="653243"/>
                </a:cubicBezTo>
                <a:cubicBezTo>
                  <a:pt x="2957280" y="661265"/>
                  <a:pt x="2951049" y="667100"/>
                  <a:pt x="2942488" y="667100"/>
                </a:cubicBezTo>
                <a:cubicBezTo>
                  <a:pt x="2934708" y="667100"/>
                  <a:pt x="2927703" y="661265"/>
                  <a:pt x="2927703" y="653243"/>
                </a:cubicBezTo>
                <a:cubicBezTo>
                  <a:pt x="2927703" y="647409"/>
                  <a:pt x="2934708" y="640846"/>
                  <a:pt x="2942488" y="640846"/>
                </a:cubicBezTo>
                <a:close/>
                <a:moveTo>
                  <a:pt x="2868288" y="640846"/>
                </a:moveTo>
                <a:cubicBezTo>
                  <a:pt x="2876853" y="640846"/>
                  <a:pt x="2883082" y="647409"/>
                  <a:pt x="2883082" y="653243"/>
                </a:cubicBezTo>
                <a:cubicBezTo>
                  <a:pt x="2883082" y="661265"/>
                  <a:pt x="2876853" y="667100"/>
                  <a:pt x="2868288" y="667100"/>
                </a:cubicBezTo>
                <a:cubicBezTo>
                  <a:pt x="2860506" y="667100"/>
                  <a:pt x="2853498" y="661265"/>
                  <a:pt x="2853498" y="653243"/>
                </a:cubicBezTo>
                <a:cubicBezTo>
                  <a:pt x="2853498" y="647409"/>
                  <a:pt x="2860506" y="640846"/>
                  <a:pt x="2868288" y="640846"/>
                </a:cubicBezTo>
                <a:close/>
                <a:moveTo>
                  <a:pt x="2796532" y="640846"/>
                </a:moveTo>
                <a:cubicBezTo>
                  <a:pt x="2804550" y="640846"/>
                  <a:pt x="2808926" y="647409"/>
                  <a:pt x="2808926" y="653243"/>
                </a:cubicBezTo>
                <a:cubicBezTo>
                  <a:pt x="2808926" y="661265"/>
                  <a:pt x="2804550" y="667100"/>
                  <a:pt x="2796532" y="667100"/>
                </a:cubicBezTo>
                <a:cubicBezTo>
                  <a:pt x="2789237" y="667100"/>
                  <a:pt x="2782673" y="661265"/>
                  <a:pt x="2782673" y="653243"/>
                </a:cubicBezTo>
                <a:cubicBezTo>
                  <a:pt x="2782673" y="647409"/>
                  <a:pt x="2789237" y="640846"/>
                  <a:pt x="2796532" y="640846"/>
                </a:cubicBezTo>
                <a:close/>
                <a:moveTo>
                  <a:pt x="2725692" y="640846"/>
                </a:moveTo>
                <a:cubicBezTo>
                  <a:pt x="2731527" y="640846"/>
                  <a:pt x="2738097" y="647409"/>
                  <a:pt x="2738097" y="653243"/>
                </a:cubicBezTo>
                <a:cubicBezTo>
                  <a:pt x="2738097" y="661265"/>
                  <a:pt x="2731527" y="667100"/>
                  <a:pt x="2725692" y="667100"/>
                </a:cubicBezTo>
                <a:cubicBezTo>
                  <a:pt x="2717681" y="667100"/>
                  <a:pt x="2711843" y="661265"/>
                  <a:pt x="2711843" y="653243"/>
                </a:cubicBezTo>
                <a:cubicBezTo>
                  <a:pt x="2711843" y="647409"/>
                  <a:pt x="2717681" y="640846"/>
                  <a:pt x="2725692" y="640846"/>
                </a:cubicBezTo>
                <a:close/>
                <a:moveTo>
                  <a:pt x="2654867" y="640846"/>
                </a:moveTo>
                <a:cubicBezTo>
                  <a:pt x="2660705" y="640846"/>
                  <a:pt x="2667266" y="647409"/>
                  <a:pt x="2667266" y="653243"/>
                </a:cubicBezTo>
                <a:cubicBezTo>
                  <a:pt x="2667266" y="661265"/>
                  <a:pt x="2660705" y="667100"/>
                  <a:pt x="2654867" y="667100"/>
                </a:cubicBezTo>
                <a:cubicBezTo>
                  <a:pt x="2646847" y="667100"/>
                  <a:pt x="2641013" y="661265"/>
                  <a:pt x="2641013" y="653243"/>
                </a:cubicBezTo>
                <a:cubicBezTo>
                  <a:pt x="2641013" y="647409"/>
                  <a:pt x="2646847" y="640846"/>
                  <a:pt x="2654867" y="640846"/>
                </a:cubicBezTo>
                <a:close/>
                <a:moveTo>
                  <a:pt x="2582577" y="640846"/>
                </a:moveTo>
                <a:cubicBezTo>
                  <a:pt x="2589870" y="640846"/>
                  <a:pt x="2596432" y="647409"/>
                  <a:pt x="2596432" y="654702"/>
                </a:cubicBezTo>
                <a:cubicBezTo>
                  <a:pt x="2596432" y="661265"/>
                  <a:pt x="2589870" y="667100"/>
                  <a:pt x="2582577" y="667100"/>
                </a:cubicBezTo>
                <a:cubicBezTo>
                  <a:pt x="2576016" y="667100"/>
                  <a:pt x="2570181" y="661265"/>
                  <a:pt x="2570181" y="654702"/>
                </a:cubicBezTo>
                <a:cubicBezTo>
                  <a:pt x="2570181" y="647409"/>
                  <a:pt x="2576016" y="640846"/>
                  <a:pt x="2582577" y="640846"/>
                </a:cubicBezTo>
                <a:close/>
                <a:moveTo>
                  <a:pt x="1728254" y="640846"/>
                </a:moveTo>
                <a:cubicBezTo>
                  <a:pt x="1736820" y="640846"/>
                  <a:pt x="1743044" y="647409"/>
                  <a:pt x="1743044" y="654702"/>
                </a:cubicBezTo>
                <a:cubicBezTo>
                  <a:pt x="1743044" y="661265"/>
                  <a:pt x="1736820" y="667100"/>
                  <a:pt x="1728254" y="667100"/>
                </a:cubicBezTo>
                <a:cubicBezTo>
                  <a:pt x="1719691" y="667100"/>
                  <a:pt x="1713464" y="661265"/>
                  <a:pt x="1713464" y="654702"/>
                </a:cubicBezTo>
                <a:cubicBezTo>
                  <a:pt x="1713464" y="647409"/>
                  <a:pt x="1719691" y="640846"/>
                  <a:pt x="1728254" y="640846"/>
                </a:cubicBezTo>
                <a:close/>
                <a:moveTo>
                  <a:pt x="1657423" y="640846"/>
                </a:moveTo>
                <a:cubicBezTo>
                  <a:pt x="1665208" y="640846"/>
                  <a:pt x="1672215" y="647409"/>
                  <a:pt x="1672215" y="654702"/>
                </a:cubicBezTo>
                <a:cubicBezTo>
                  <a:pt x="1672215" y="661265"/>
                  <a:pt x="1665208" y="667100"/>
                  <a:pt x="1657423" y="667100"/>
                </a:cubicBezTo>
                <a:cubicBezTo>
                  <a:pt x="1648867" y="667100"/>
                  <a:pt x="1642644" y="661265"/>
                  <a:pt x="1642644" y="654702"/>
                </a:cubicBezTo>
                <a:cubicBezTo>
                  <a:pt x="1642644" y="647409"/>
                  <a:pt x="1648867" y="640846"/>
                  <a:pt x="1657423" y="640846"/>
                </a:cubicBezTo>
                <a:close/>
                <a:moveTo>
                  <a:pt x="1582290" y="640846"/>
                </a:moveTo>
                <a:cubicBezTo>
                  <a:pt x="1589584" y="640846"/>
                  <a:pt x="1594694" y="647409"/>
                  <a:pt x="1594694" y="654702"/>
                </a:cubicBezTo>
                <a:cubicBezTo>
                  <a:pt x="1594694" y="661265"/>
                  <a:pt x="1589584" y="667100"/>
                  <a:pt x="1582290" y="667100"/>
                </a:cubicBezTo>
                <a:cubicBezTo>
                  <a:pt x="1574268" y="667100"/>
                  <a:pt x="1568435" y="661265"/>
                  <a:pt x="1568435" y="654702"/>
                </a:cubicBezTo>
                <a:cubicBezTo>
                  <a:pt x="1568435" y="647409"/>
                  <a:pt x="1574268" y="640846"/>
                  <a:pt x="1582290" y="640846"/>
                </a:cubicBezTo>
                <a:close/>
                <a:moveTo>
                  <a:pt x="1512190" y="640846"/>
                </a:moveTo>
                <a:cubicBezTo>
                  <a:pt x="1518025" y="640846"/>
                  <a:pt x="1523859" y="647409"/>
                  <a:pt x="1523859" y="654702"/>
                </a:cubicBezTo>
                <a:cubicBezTo>
                  <a:pt x="1523859" y="661265"/>
                  <a:pt x="1518025" y="667100"/>
                  <a:pt x="1512190" y="667100"/>
                </a:cubicBezTo>
                <a:cubicBezTo>
                  <a:pt x="1504169" y="667100"/>
                  <a:pt x="1497604" y="662724"/>
                  <a:pt x="1497604" y="654702"/>
                </a:cubicBezTo>
                <a:cubicBezTo>
                  <a:pt x="1497604" y="647409"/>
                  <a:pt x="1504169" y="640846"/>
                  <a:pt x="1512190" y="640846"/>
                </a:cubicBezTo>
                <a:close/>
                <a:moveTo>
                  <a:pt x="1440623" y="640846"/>
                </a:moveTo>
                <a:cubicBezTo>
                  <a:pt x="1447182" y="640846"/>
                  <a:pt x="1453017" y="647409"/>
                  <a:pt x="1453017" y="654702"/>
                </a:cubicBezTo>
                <a:cubicBezTo>
                  <a:pt x="1453017" y="662724"/>
                  <a:pt x="1447182" y="667100"/>
                  <a:pt x="1440623" y="667100"/>
                </a:cubicBezTo>
                <a:cubicBezTo>
                  <a:pt x="1433331" y="667100"/>
                  <a:pt x="1426767" y="662724"/>
                  <a:pt x="1426767" y="654702"/>
                </a:cubicBezTo>
                <a:cubicBezTo>
                  <a:pt x="1426767" y="647409"/>
                  <a:pt x="1433331" y="640846"/>
                  <a:pt x="1440623" y="640846"/>
                </a:cubicBezTo>
                <a:close/>
                <a:moveTo>
                  <a:pt x="1368339" y="640846"/>
                </a:moveTo>
                <a:cubicBezTo>
                  <a:pt x="1376363" y="640846"/>
                  <a:pt x="1382194" y="647409"/>
                  <a:pt x="1382194" y="654702"/>
                </a:cubicBezTo>
                <a:cubicBezTo>
                  <a:pt x="1382194" y="662724"/>
                  <a:pt x="1376363" y="667100"/>
                  <a:pt x="1368339" y="667100"/>
                </a:cubicBezTo>
                <a:cubicBezTo>
                  <a:pt x="1362505" y="667100"/>
                  <a:pt x="1355943" y="662724"/>
                  <a:pt x="1355943" y="654702"/>
                </a:cubicBezTo>
                <a:cubicBezTo>
                  <a:pt x="1355943" y="647409"/>
                  <a:pt x="1362505" y="640846"/>
                  <a:pt x="1368339" y="640846"/>
                </a:cubicBezTo>
                <a:close/>
                <a:moveTo>
                  <a:pt x="1297512" y="640846"/>
                </a:moveTo>
                <a:cubicBezTo>
                  <a:pt x="1305535" y="640846"/>
                  <a:pt x="1311369" y="647409"/>
                  <a:pt x="1311369" y="654702"/>
                </a:cubicBezTo>
                <a:cubicBezTo>
                  <a:pt x="1311369" y="662724"/>
                  <a:pt x="1305535" y="667100"/>
                  <a:pt x="1297512" y="667100"/>
                </a:cubicBezTo>
                <a:cubicBezTo>
                  <a:pt x="1291678" y="667100"/>
                  <a:pt x="1285116" y="662724"/>
                  <a:pt x="1285116" y="654702"/>
                </a:cubicBezTo>
                <a:cubicBezTo>
                  <a:pt x="1285116" y="647409"/>
                  <a:pt x="1291678" y="640846"/>
                  <a:pt x="1297512" y="640846"/>
                </a:cubicBezTo>
                <a:close/>
                <a:moveTo>
                  <a:pt x="1226680" y="640846"/>
                </a:moveTo>
                <a:cubicBezTo>
                  <a:pt x="1233973" y="640846"/>
                  <a:pt x="1240537" y="647409"/>
                  <a:pt x="1240537" y="654702"/>
                </a:cubicBezTo>
                <a:cubicBezTo>
                  <a:pt x="1240537" y="662724"/>
                  <a:pt x="1233973" y="667100"/>
                  <a:pt x="1226680" y="667100"/>
                </a:cubicBezTo>
                <a:cubicBezTo>
                  <a:pt x="1218667" y="667100"/>
                  <a:pt x="1214291" y="662724"/>
                  <a:pt x="1214291" y="654702"/>
                </a:cubicBezTo>
                <a:cubicBezTo>
                  <a:pt x="1214291" y="647409"/>
                  <a:pt x="1218667" y="640846"/>
                  <a:pt x="1226680" y="640846"/>
                </a:cubicBezTo>
                <a:close/>
                <a:moveTo>
                  <a:pt x="1154878" y="640846"/>
                </a:moveTo>
                <a:cubicBezTo>
                  <a:pt x="1162660" y="640846"/>
                  <a:pt x="1169666" y="647409"/>
                  <a:pt x="1169666" y="654702"/>
                </a:cubicBezTo>
                <a:cubicBezTo>
                  <a:pt x="1169666" y="662724"/>
                  <a:pt x="1162660" y="667100"/>
                  <a:pt x="1154878" y="667100"/>
                </a:cubicBezTo>
                <a:cubicBezTo>
                  <a:pt x="1146318" y="667100"/>
                  <a:pt x="1140088" y="662724"/>
                  <a:pt x="1140088" y="654702"/>
                </a:cubicBezTo>
                <a:cubicBezTo>
                  <a:pt x="1140088" y="647409"/>
                  <a:pt x="1146318" y="640846"/>
                  <a:pt x="1154878" y="640846"/>
                </a:cubicBezTo>
                <a:close/>
                <a:moveTo>
                  <a:pt x="1084051" y="640846"/>
                </a:moveTo>
                <a:cubicBezTo>
                  <a:pt x="1091834" y="640846"/>
                  <a:pt x="1098838" y="647409"/>
                  <a:pt x="1098838" y="654702"/>
                </a:cubicBezTo>
                <a:cubicBezTo>
                  <a:pt x="1098838" y="662724"/>
                  <a:pt x="1091834" y="667100"/>
                  <a:pt x="1084051" y="667100"/>
                </a:cubicBezTo>
                <a:cubicBezTo>
                  <a:pt x="1075486" y="667100"/>
                  <a:pt x="1069261" y="662724"/>
                  <a:pt x="1069261" y="654702"/>
                </a:cubicBezTo>
                <a:cubicBezTo>
                  <a:pt x="1069261" y="647409"/>
                  <a:pt x="1075486" y="640846"/>
                  <a:pt x="1084051" y="640846"/>
                </a:cubicBezTo>
                <a:close/>
                <a:moveTo>
                  <a:pt x="1013010" y="640846"/>
                </a:moveTo>
                <a:cubicBezTo>
                  <a:pt x="1020306" y="640846"/>
                  <a:pt x="1024682" y="647409"/>
                  <a:pt x="1024682" y="654702"/>
                </a:cubicBezTo>
                <a:cubicBezTo>
                  <a:pt x="1024682" y="662724"/>
                  <a:pt x="1020306" y="667100"/>
                  <a:pt x="1013010" y="667100"/>
                </a:cubicBezTo>
                <a:cubicBezTo>
                  <a:pt x="1004989" y="667100"/>
                  <a:pt x="998429" y="662724"/>
                  <a:pt x="998429" y="654702"/>
                </a:cubicBezTo>
                <a:cubicBezTo>
                  <a:pt x="998429" y="647409"/>
                  <a:pt x="1004989" y="640846"/>
                  <a:pt x="1013010" y="640846"/>
                </a:cubicBezTo>
                <a:close/>
                <a:moveTo>
                  <a:pt x="941457" y="640846"/>
                </a:moveTo>
                <a:cubicBezTo>
                  <a:pt x="948018" y="640846"/>
                  <a:pt x="953852" y="647409"/>
                  <a:pt x="953852" y="654702"/>
                </a:cubicBezTo>
                <a:cubicBezTo>
                  <a:pt x="953852" y="662724"/>
                  <a:pt x="948018" y="667100"/>
                  <a:pt x="941457" y="667100"/>
                </a:cubicBezTo>
                <a:cubicBezTo>
                  <a:pt x="934166" y="667100"/>
                  <a:pt x="927599" y="662724"/>
                  <a:pt x="927599" y="654702"/>
                </a:cubicBezTo>
                <a:cubicBezTo>
                  <a:pt x="927599" y="647409"/>
                  <a:pt x="934166" y="640846"/>
                  <a:pt x="941457" y="640846"/>
                </a:cubicBezTo>
                <a:close/>
                <a:moveTo>
                  <a:pt x="870622" y="640846"/>
                </a:moveTo>
                <a:cubicBezTo>
                  <a:pt x="877190" y="640846"/>
                  <a:pt x="883024" y="647409"/>
                  <a:pt x="883024" y="654702"/>
                </a:cubicBezTo>
                <a:cubicBezTo>
                  <a:pt x="883024" y="662724"/>
                  <a:pt x="877190" y="667100"/>
                  <a:pt x="870622" y="667100"/>
                </a:cubicBezTo>
                <a:cubicBezTo>
                  <a:pt x="863332" y="667100"/>
                  <a:pt x="856770" y="662724"/>
                  <a:pt x="856770" y="654702"/>
                </a:cubicBezTo>
                <a:cubicBezTo>
                  <a:pt x="856770" y="647409"/>
                  <a:pt x="863332" y="640846"/>
                  <a:pt x="870622" y="640846"/>
                </a:cubicBezTo>
                <a:close/>
                <a:moveTo>
                  <a:pt x="798337" y="640846"/>
                </a:moveTo>
                <a:cubicBezTo>
                  <a:pt x="806358" y="640846"/>
                  <a:pt x="812191" y="647851"/>
                  <a:pt x="812191" y="655635"/>
                </a:cubicBezTo>
                <a:cubicBezTo>
                  <a:pt x="812191" y="664197"/>
                  <a:pt x="806358" y="670424"/>
                  <a:pt x="798337" y="670424"/>
                </a:cubicBezTo>
                <a:cubicBezTo>
                  <a:pt x="792503" y="670424"/>
                  <a:pt x="785937" y="664197"/>
                  <a:pt x="785937" y="655635"/>
                </a:cubicBezTo>
                <a:cubicBezTo>
                  <a:pt x="785937" y="647851"/>
                  <a:pt x="792503" y="640846"/>
                  <a:pt x="798337" y="640846"/>
                </a:cubicBezTo>
                <a:close/>
                <a:moveTo>
                  <a:pt x="724134" y="640846"/>
                </a:moveTo>
                <a:cubicBezTo>
                  <a:pt x="731428" y="640846"/>
                  <a:pt x="737989" y="647851"/>
                  <a:pt x="737989" y="655635"/>
                </a:cubicBezTo>
                <a:cubicBezTo>
                  <a:pt x="737989" y="664197"/>
                  <a:pt x="731428" y="670424"/>
                  <a:pt x="724134" y="670424"/>
                </a:cubicBezTo>
                <a:cubicBezTo>
                  <a:pt x="717567" y="670424"/>
                  <a:pt x="711735" y="664197"/>
                  <a:pt x="711735" y="655635"/>
                </a:cubicBezTo>
                <a:cubicBezTo>
                  <a:pt x="711735" y="647851"/>
                  <a:pt x="717567" y="640846"/>
                  <a:pt x="724134" y="640846"/>
                </a:cubicBezTo>
                <a:close/>
                <a:moveTo>
                  <a:pt x="653301" y="640846"/>
                </a:moveTo>
                <a:cubicBezTo>
                  <a:pt x="660594" y="640846"/>
                  <a:pt x="667160" y="647851"/>
                  <a:pt x="667160" y="655635"/>
                </a:cubicBezTo>
                <a:cubicBezTo>
                  <a:pt x="667160" y="664197"/>
                  <a:pt x="660594" y="670424"/>
                  <a:pt x="653301" y="670424"/>
                </a:cubicBezTo>
                <a:cubicBezTo>
                  <a:pt x="645283" y="670424"/>
                  <a:pt x="640907" y="664197"/>
                  <a:pt x="640907" y="655635"/>
                </a:cubicBezTo>
                <a:cubicBezTo>
                  <a:pt x="640907" y="647851"/>
                  <a:pt x="645283" y="640846"/>
                  <a:pt x="653301" y="640846"/>
                </a:cubicBezTo>
                <a:close/>
                <a:moveTo>
                  <a:pt x="584864" y="640846"/>
                </a:moveTo>
                <a:cubicBezTo>
                  <a:pt x="592646" y="640846"/>
                  <a:pt x="599651" y="647851"/>
                  <a:pt x="599651" y="655635"/>
                </a:cubicBezTo>
                <a:cubicBezTo>
                  <a:pt x="599651" y="664197"/>
                  <a:pt x="592646" y="670424"/>
                  <a:pt x="584864" y="670424"/>
                </a:cubicBezTo>
                <a:cubicBezTo>
                  <a:pt x="576304" y="670424"/>
                  <a:pt x="570075" y="664197"/>
                  <a:pt x="570075" y="655635"/>
                </a:cubicBezTo>
                <a:cubicBezTo>
                  <a:pt x="570075" y="647851"/>
                  <a:pt x="576304" y="640846"/>
                  <a:pt x="584864" y="640846"/>
                </a:cubicBezTo>
                <a:close/>
                <a:moveTo>
                  <a:pt x="513663" y="640846"/>
                </a:moveTo>
                <a:cubicBezTo>
                  <a:pt x="522010" y="640846"/>
                  <a:pt x="528843" y="647851"/>
                  <a:pt x="528843" y="655635"/>
                </a:cubicBezTo>
                <a:cubicBezTo>
                  <a:pt x="528843" y="664197"/>
                  <a:pt x="522010" y="670424"/>
                  <a:pt x="513663" y="670424"/>
                </a:cubicBezTo>
                <a:cubicBezTo>
                  <a:pt x="506076" y="670424"/>
                  <a:pt x="499246" y="664197"/>
                  <a:pt x="499246" y="655635"/>
                </a:cubicBezTo>
                <a:cubicBezTo>
                  <a:pt x="499246" y="647851"/>
                  <a:pt x="506076" y="640846"/>
                  <a:pt x="513663" y="640846"/>
                </a:cubicBezTo>
                <a:close/>
                <a:moveTo>
                  <a:pt x="439832" y="640846"/>
                </a:moveTo>
                <a:cubicBezTo>
                  <a:pt x="448391" y="640846"/>
                  <a:pt x="454622" y="647851"/>
                  <a:pt x="454622" y="655635"/>
                </a:cubicBezTo>
                <a:cubicBezTo>
                  <a:pt x="454622" y="664197"/>
                  <a:pt x="448391" y="670424"/>
                  <a:pt x="439832" y="670424"/>
                </a:cubicBezTo>
                <a:cubicBezTo>
                  <a:pt x="432049" y="670424"/>
                  <a:pt x="425044" y="664197"/>
                  <a:pt x="425044" y="655635"/>
                </a:cubicBezTo>
                <a:cubicBezTo>
                  <a:pt x="425044" y="647851"/>
                  <a:pt x="432049" y="640846"/>
                  <a:pt x="439832" y="640846"/>
                </a:cubicBezTo>
                <a:close/>
                <a:moveTo>
                  <a:pt x="368070" y="640846"/>
                </a:moveTo>
                <a:cubicBezTo>
                  <a:pt x="376088" y="640846"/>
                  <a:pt x="380465" y="647851"/>
                  <a:pt x="380465" y="655635"/>
                </a:cubicBezTo>
                <a:cubicBezTo>
                  <a:pt x="380465" y="664197"/>
                  <a:pt x="376088" y="670424"/>
                  <a:pt x="368070" y="670424"/>
                </a:cubicBezTo>
                <a:cubicBezTo>
                  <a:pt x="360777" y="670424"/>
                  <a:pt x="354211" y="664197"/>
                  <a:pt x="354211" y="655635"/>
                </a:cubicBezTo>
                <a:cubicBezTo>
                  <a:pt x="354211" y="647851"/>
                  <a:pt x="360777" y="640846"/>
                  <a:pt x="368070" y="640846"/>
                </a:cubicBezTo>
                <a:close/>
                <a:moveTo>
                  <a:pt x="297235" y="640846"/>
                </a:moveTo>
                <a:cubicBezTo>
                  <a:pt x="303798" y="640846"/>
                  <a:pt x="309631" y="647851"/>
                  <a:pt x="309631" y="655635"/>
                </a:cubicBezTo>
                <a:cubicBezTo>
                  <a:pt x="309631" y="664197"/>
                  <a:pt x="303798" y="670424"/>
                  <a:pt x="297235" y="670424"/>
                </a:cubicBezTo>
                <a:cubicBezTo>
                  <a:pt x="289944" y="670424"/>
                  <a:pt x="283379" y="664197"/>
                  <a:pt x="283379" y="655635"/>
                </a:cubicBezTo>
                <a:cubicBezTo>
                  <a:pt x="283379" y="647851"/>
                  <a:pt x="289944" y="640846"/>
                  <a:pt x="297235" y="640846"/>
                </a:cubicBezTo>
                <a:close/>
                <a:moveTo>
                  <a:pt x="4082465" y="570017"/>
                </a:moveTo>
                <a:cubicBezTo>
                  <a:pt x="4090249" y="570017"/>
                  <a:pt x="4097254" y="576244"/>
                  <a:pt x="4097254" y="584805"/>
                </a:cubicBezTo>
                <a:cubicBezTo>
                  <a:pt x="4097254" y="593367"/>
                  <a:pt x="4090249" y="599594"/>
                  <a:pt x="4082465" y="599594"/>
                </a:cubicBezTo>
                <a:cubicBezTo>
                  <a:pt x="4073903" y="599594"/>
                  <a:pt x="4067676" y="593367"/>
                  <a:pt x="4067676" y="584805"/>
                </a:cubicBezTo>
                <a:cubicBezTo>
                  <a:pt x="4067676" y="576244"/>
                  <a:pt x="4073903" y="570017"/>
                  <a:pt x="4082465" y="570017"/>
                </a:cubicBezTo>
                <a:close/>
                <a:moveTo>
                  <a:pt x="4010703" y="570017"/>
                </a:moveTo>
                <a:cubicBezTo>
                  <a:pt x="4017996" y="570017"/>
                  <a:pt x="4023100" y="576244"/>
                  <a:pt x="4023100" y="584805"/>
                </a:cubicBezTo>
                <a:cubicBezTo>
                  <a:pt x="4023100" y="593367"/>
                  <a:pt x="4017996" y="599594"/>
                  <a:pt x="4010703" y="599594"/>
                </a:cubicBezTo>
                <a:cubicBezTo>
                  <a:pt x="4002681" y="599594"/>
                  <a:pt x="3996847" y="593367"/>
                  <a:pt x="3996847" y="584805"/>
                </a:cubicBezTo>
                <a:cubicBezTo>
                  <a:pt x="3996847" y="576244"/>
                  <a:pt x="4002681" y="570017"/>
                  <a:pt x="4010703" y="570017"/>
                </a:cubicBezTo>
                <a:close/>
                <a:moveTo>
                  <a:pt x="3939871" y="570017"/>
                </a:moveTo>
                <a:cubicBezTo>
                  <a:pt x="3946434" y="570017"/>
                  <a:pt x="3952268" y="576244"/>
                  <a:pt x="3952268" y="584805"/>
                </a:cubicBezTo>
                <a:cubicBezTo>
                  <a:pt x="3952268" y="593367"/>
                  <a:pt x="3946434" y="599594"/>
                  <a:pt x="3939871" y="599594"/>
                </a:cubicBezTo>
                <a:cubicBezTo>
                  <a:pt x="3932578" y="599594"/>
                  <a:pt x="3926015" y="593367"/>
                  <a:pt x="3926015" y="584805"/>
                </a:cubicBezTo>
                <a:cubicBezTo>
                  <a:pt x="3926015" y="576244"/>
                  <a:pt x="3932578" y="570017"/>
                  <a:pt x="3939871" y="570017"/>
                </a:cubicBezTo>
                <a:close/>
                <a:moveTo>
                  <a:pt x="3869042" y="570017"/>
                </a:moveTo>
                <a:cubicBezTo>
                  <a:pt x="3875605" y="570017"/>
                  <a:pt x="3881439" y="576244"/>
                  <a:pt x="3881439" y="584805"/>
                </a:cubicBezTo>
                <a:cubicBezTo>
                  <a:pt x="3881439" y="593367"/>
                  <a:pt x="3875605" y="599594"/>
                  <a:pt x="3869042" y="599594"/>
                </a:cubicBezTo>
                <a:cubicBezTo>
                  <a:pt x="3861749" y="599594"/>
                  <a:pt x="3855186" y="593367"/>
                  <a:pt x="3855186" y="584805"/>
                </a:cubicBezTo>
                <a:cubicBezTo>
                  <a:pt x="3855186" y="576244"/>
                  <a:pt x="3861749" y="570017"/>
                  <a:pt x="3869042" y="570017"/>
                </a:cubicBezTo>
                <a:close/>
                <a:moveTo>
                  <a:pt x="3796752" y="570017"/>
                </a:moveTo>
                <a:cubicBezTo>
                  <a:pt x="3804774" y="570017"/>
                  <a:pt x="3810608" y="576244"/>
                  <a:pt x="3810608" y="584805"/>
                </a:cubicBezTo>
                <a:cubicBezTo>
                  <a:pt x="3810608" y="593367"/>
                  <a:pt x="3804774" y="599594"/>
                  <a:pt x="3796752" y="599594"/>
                </a:cubicBezTo>
                <a:cubicBezTo>
                  <a:pt x="3790918" y="599594"/>
                  <a:pt x="3784355" y="593367"/>
                  <a:pt x="3784355" y="584805"/>
                </a:cubicBezTo>
                <a:cubicBezTo>
                  <a:pt x="3784355" y="576244"/>
                  <a:pt x="3790918" y="570017"/>
                  <a:pt x="3796752" y="570017"/>
                </a:cubicBezTo>
                <a:close/>
                <a:moveTo>
                  <a:pt x="3725922" y="570017"/>
                </a:moveTo>
                <a:cubicBezTo>
                  <a:pt x="3733944" y="570017"/>
                  <a:pt x="3739778" y="576244"/>
                  <a:pt x="3739778" y="584805"/>
                </a:cubicBezTo>
                <a:cubicBezTo>
                  <a:pt x="3739778" y="593367"/>
                  <a:pt x="3733944" y="599594"/>
                  <a:pt x="3725922" y="599594"/>
                </a:cubicBezTo>
                <a:cubicBezTo>
                  <a:pt x="3719359" y="599594"/>
                  <a:pt x="3713525" y="593367"/>
                  <a:pt x="3713525" y="584805"/>
                </a:cubicBezTo>
                <a:cubicBezTo>
                  <a:pt x="3713525" y="576244"/>
                  <a:pt x="3719359" y="570017"/>
                  <a:pt x="3725922" y="570017"/>
                </a:cubicBezTo>
                <a:close/>
                <a:moveTo>
                  <a:pt x="3655091" y="570017"/>
                </a:moveTo>
                <a:cubicBezTo>
                  <a:pt x="3662384" y="570017"/>
                  <a:pt x="3668947" y="574392"/>
                  <a:pt x="3668947" y="582414"/>
                </a:cubicBezTo>
                <a:cubicBezTo>
                  <a:pt x="3668947" y="590436"/>
                  <a:pt x="3662384" y="596271"/>
                  <a:pt x="3655091" y="596271"/>
                </a:cubicBezTo>
                <a:cubicBezTo>
                  <a:pt x="3647069" y="596271"/>
                  <a:pt x="3642694" y="590436"/>
                  <a:pt x="3642694" y="582414"/>
                </a:cubicBezTo>
                <a:cubicBezTo>
                  <a:pt x="3642694" y="574392"/>
                  <a:pt x="3647069" y="570017"/>
                  <a:pt x="3655091" y="570017"/>
                </a:cubicBezTo>
                <a:close/>
                <a:moveTo>
                  <a:pt x="3583280" y="570017"/>
                </a:moveTo>
                <a:cubicBezTo>
                  <a:pt x="3591064" y="570017"/>
                  <a:pt x="3598069" y="574392"/>
                  <a:pt x="3598069" y="582414"/>
                </a:cubicBezTo>
                <a:cubicBezTo>
                  <a:pt x="3598069" y="590436"/>
                  <a:pt x="3591064" y="596271"/>
                  <a:pt x="3583280" y="596271"/>
                </a:cubicBezTo>
                <a:cubicBezTo>
                  <a:pt x="3574718" y="596271"/>
                  <a:pt x="3568491" y="590436"/>
                  <a:pt x="3568491" y="582414"/>
                </a:cubicBezTo>
                <a:cubicBezTo>
                  <a:pt x="3568491" y="574392"/>
                  <a:pt x="3574718" y="570017"/>
                  <a:pt x="3583280" y="570017"/>
                </a:cubicBezTo>
                <a:close/>
                <a:moveTo>
                  <a:pt x="3512449" y="570017"/>
                </a:moveTo>
                <a:cubicBezTo>
                  <a:pt x="3520232" y="570017"/>
                  <a:pt x="3527237" y="574392"/>
                  <a:pt x="3527237" y="582414"/>
                </a:cubicBezTo>
                <a:cubicBezTo>
                  <a:pt x="3527237" y="590436"/>
                  <a:pt x="3520232" y="596271"/>
                  <a:pt x="3512449" y="596271"/>
                </a:cubicBezTo>
                <a:cubicBezTo>
                  <a:pt x="3503887" y="596271"/>
                  <a:pt x="3497661" y="590436"/>
                  <a:pt x="3497661" y="582414"/>
                </a:cubicBezTo>
                <a:cubicBezTo>
                  <a:pt x="3497661" y="574392"/>
                  <a:pt x="3503887" y="570017"/>
                  <a:pt x="3512449" y="570017"/>
                </a:cubicBezTo>
                <a:close/>
                <a:moveTo>
                  <a:pt x="3441619" y="570017"/>
                </a:moveTo>
                <a:cubicBezTo>
                  <a:pt x="3450181" y="570017"/>
                  <a:pt x="3456408" y="574392"/>
                  <a:pt x="3456408" y="582414"/>
                </a:cubicBezTo>
                <a:cubicBezTo>
                  <a:pt x="3456408" y="590436"/>
                  <a:pt x="3450181" y="596271"/>
                  <a:pt x="3441619" y="596271"/>
                </a:cubicBezTo>
                <a:cubicBezTo>
                  <a:pt x="3433835" y="596271"/>
                  <a:pt x="3426830" y="590436"/>
                  <a:pt x="3426830" y="582414"/>
                </a:cubicBezTo>
                <a:cubicBezTo>
                  <a:pt x="3426830" y="574392"/>
                  <a:pt x="3433835" y="570017"/>
                  <a:pt x="3441619" y="570017"/>
                </a:cubicBezTo>
                <a:close/>
                <a:moveTo>
                  <a:pt x="3369857" y="570017"/>
                </a:moveTo>
                <a:cubicBezTo>
                  <a:pt x="3377879" y="570017"/>
                  <a:pt x="3382254" y="574392"/>
                  <a:pt x="3382254" y="582414"/>
                </a:cubicBezTo>
                <a:cubicBezTo>
                  <a:pt x="3382254" y="590436"/>
                  <a:pt x="3377879" y="596271"/>
                  <a:pt x="3369857" y="596271"/>
                </a:cubicBezTo>
                <a:cubicBezTo>
                  <a:pt x="3362564" y="596271"/>
                  <a:pt x="3356001" y="590436"/>
                  <a:pt x="3356001" y="582414"/>
                </a:cubicBezTo>
                <a:cubicBezTo>
                  <a:pt x="3356001" y="574392"/>
                  <a:pt x="3362564" y="570017"/>
                  <a:pt x="3369857" y="570017"/>
                </a:cubicBezTo>
                <a:close/>
                <a:moveTo>
                  <a:pt x="3299091" y="570017"/>
                </a:moveTo>
                <a:cubicBezTo>
                  <a:pt x="3305656" y="570017"/>
                  <a:pt x="3311491" y="574392"/>
                  <a:pt x="3311491" y="582414"/>
                </a:cubicBezTo>
                <a:cubicBezTo>
                  <a:pt x="3311491" y="590436"/>
                  <a:pt x="3305656" y="596271"/>
                  <a:pt x="3299091" y="596271"/>
                </a:cubicBezTo>
                <a:cubicBezTo>
                  <a:pt x="3291802" y="596271"/>
                  <a:pt x="3285240" y="590436"/>
                  <a:pt x="3285240" y="582414"/>
                </a:cubicBezTo>
                <a:cubicBezTo>
                  <a:pt x="3285240" y="574392"/>
                  <a:pt x="3291802" y="570017"/>
                  <a:pt x="3299091" y="570017"/>
                </a:cubicBezTo>
                <a:close/>
                <a:moveTo>
                  <a:pt x="3226803" y="570017"/>
                </a:moveTo>
                <a:cubicBezTo>
                  <a:pt x="3234823" y="570017"/>
                  <a:pt x="3240660" y="574392"/>
                  <a:pt x="3240660" y="582414"/>
                </a:cubicBezTo>
                <a:cubicBezTo>
                  <a:pt x="3240660" y="590436"/>
                  <a:pt x="3234823" y="596271"/>
                  <a:pt x="3226803" y="596271"/>
                </a:cubicBezTo>
                <a:cubicBezTo>
                  <a:pt x="3220242" y="596271"/>
                  <a:pt x="3214406" y="590436"/>
                  <a:pt x="3214406" y="582414"/>
                </a:cubicBezTo>
                <a:cubicBezTo>
                  <a:pt x="3214406" y="574392"/>
                  <a:pt x="3220242" y="570017"/>
                  <a:pt x="3226803" y="570017"/>
                </a:cubicBezTo>
                <a:close/>
                <a:moveTo>
                  <a:pt x="3152600" y="570017"/>
                </a:moveTo>
                <a:cubicBezTo>
                  <a:pt x="3159892" y="570017"/>
                  <a:pt x="3166454" y="574392"/>
                  <a:pt x="3166454" y="582414"/>
                </a:cubicBezTo>
                <a:cubicBezTo>
                  <a:pt x="3166454" y="590436"/>
                  <a:pt x="3159892" y="596271"/>
                  <a:pt x="3152600" y="596271"/>
                </a:cubicBezTo>
                <a:cubicBezTo>
                  <a:pt x="3146037" y="596271"/>
                  <a:pt x="3140203" y="590436"/>
                  <a:pt x="3140203" y="582414"/>
                </a:cubicBezTo>
                <a:cubicBezTo>
                  <a:pt x="3140203" y="574392"/>
                  <a:pt x="3146037" y="570017"/>
                  <a:pt x="3152600" y="570017"/>
                </a:cubicBezTo>
                <a:close/>
                <a:moveTo>
                  <a:pt x="3081770" y="570017"/>
                </a:moveTo>
                <a:cubicBezTo>
                  <a:pt x="3089064" y="570017"/>
                  <a:pt x="3095622" y="575851"/>
                  <a:pt x="3095622" y="582414"/>
                </a:cubicBezTo>
                <a:cubicBezTo>
                  <a:pt x="3095622" y="590436"/>
                  <a:pt x="3089064" y="596271"/>
                  <a:pt x="3081770" y="596271"/>
                </a:cubicBezTo>
                <a:cubicBezTo>
                  <a:pt x="3073746" y="596271"/>
                  <a:pt x="3069369" y="590436"/>
                  <a:pt x="3069369" y="582414"/>
                </a:cubicBezTo>
                <a:cubicBezTo>
                  <a:pt x="3069369" y="575851"/>
                  <a:pt x="3073746" y="570017"/>
                  <a:pt x="3081770" y="570017"/>
                </a:cubicBezTo>
                <a:close/>
                <a:moveTo>
                  <a:pt x="3013712" y="570017"/>
                </a:moveTo>
                <a:cubicBezTo>
                  <a:pt x="3021305" y="570017"/>
                  <a:pt x="3028132" y="575851"/>
                  <a:pt x="3028132" y="582414"/>
                </a:cubicBezTo>
                <a:cubicBezTo>
                  <a:pt x="3028132" y="590436"/>
                  <a:pt x="3021305" y="596271"/>
                  <a:pt x="3013712" y="596271"/>
                </a:cubicBezTo>
                <a:cubicBezTo>
                  <a:pt x="3005366" y="596271"/>
                  <a:pt x="2998537" y="590436"/>
                  <a:pt x="2998537" y="582414"/>
                </a:cubicBezTo>
                <a:cubicBezTo>
                  <a:pt x="2998537" y="575851"/>
                  <a:pt x="3005366" y="570017"/>
                  <a:pt x="3013712" y="570017"/>
                </a:cubicBezTo>
                <a:close/>
                <a:moveTo>
                  <a:pt x="2942491" y="570017"/>
                </a:moveTo>
                <a:cubicBezTo>
                  <a:pt x="2951049" y="570017"/>
                  <a:pt x="2957285" y="575851"/>
                  <a:pt x="2957285" y="582414"/>
                </a:cubicBezTo>
                <a:cubicBezTo>
                  <a:pt x="2957285" y="590436"/>
                  <a:pt x="2951049" y="596271"/>
                  <a:pt x="2942491" y="596271"/>
                </a:cubicBezTo>
                <a:cubicBezTo>
                  <a:pt x="2934710" y="596271"/>
                  <a:pt x="2927705" y="590436"/>
                  <a:pt x="2927705" y="582414"/>
                </a:cubicBezTo>
                <a:cubicBezTo>
                  <a:pt x="2927705" y="575851"/>
                  <a:pt x="2934710" y="570017"/>
                  <a:pt x="2942491" y="570017"/>
                </a:cubicBezTo>
                <a:close/>
                <a:moveTo>
                  <a:pt x="2868288" y="570017"/>
                </a:moveTo>
                <a:cubicBezTo>
                  <a:pt x="2876856" y="570017"/>
                  <a:pt x="2883082" y="575851"/>
                  <a:pt x="2883082" y="582414"/>
                </a:cubicBezTo>
                <a:cubicBezTo>
                  <a:pt x="2883082" y="590436"/>
                  <a:pt x="2876856" y="596271"/>
                  <a:pt x="2868288" y="596271"/>
                </a:cubicBezTo>
                <a:cubicBezTo>
                  <a:pt x="2860506" y="596271"/>
                  <a:pt x="2853502" y="590436"/>
                  <a:pt x="2853502" y="582414"/>
                </a:cubicBezTo>
                <a:cubicBezTo>
                  <a:pt x="2853502" y="575851"/>
                  <a:pt x="2860506" y="570017"/>
                  <a:pt x="2868288" y="570017"/>
                </a:cubicBezTo>
                <a:close/>
                <a:moveTo>
                  <a:pt x="2796532" y="570017"/>
                </a:moveTo>
                <a:cubicBezTo>
                  <a:pt x="2804552" y="570017"/>
                  <a:pt x="2808931" y="575851"/>
                  <a:pt x="2808931" y="582414"/>
                </a:cubicBezTo>
                <a:cubicBezTo>
                  <a:pt x="2808931" y="590436"/>
                  <a:pt x="2804552" y="596271"/>
                  <a:pt x="2796532" y="596271"/>
                </a:cubicBezTo>
                <a:cubicBezTo>
                  <a:pt x="2789240" y="596271"/>
                  <a:pt x="2782675" y="590436"/>
                  <a:pt x="2782675" y="582414"/>
                </a:cubicBezTo>
                <a:cubicBezTo>
                  <a:pt x="2782675" y="575851"/>
                  <a:pt x="2789240" y="570017"/>
                  <a:pt x="2796532" y="570017"/>
                </a:cubicBezTo>
                <a:close/>
                <a:moveTo>
                  <a:pt x="2725695" y="570017"/>
                </a:moveTo>
                <a:cubicBezTo>
                  <a:pt x="2731529" y="570017"/>
                  <a:pt x="2738097" y="575851"/>
                  <a:pt x="2738097" y="582414"/>
                </a:cubicBezTo>
                <a:cubicBezTo>
                  <a:pt x="2738097" y="590436"/>
                  <a:pt x="2731529" y="596271"/>
                  <a:pt x="2725695" y="596271"/>
                </a:cubicBezTo>
                <a:cubicBezTo>
                  <a:pt x="2717681" y="596271"/>
                  <a:pt x="2711843" y="590436"/>
                  <a:pt x="2711843" y="582414"/>
                </a:cubicBezTo>
                <a:cubicBezTo>
                  <a:pt x="2711843" y="575851"/>
                  <a:pt x="2717681" y="570017"/>
                  <a:pt x="2725695" y="570017"/>
                </a:cubicBezTo>
                <a:close/>
                <a:moveTo>
                  <a:pt x="2654867" y="570017"/>
                </a:moveTo>
                <a:cubicBezTo>
                  <a:pt x="2660705" y="570017"/>
                  <a:pt x="2667266" y="575851"/>
                  <a:pt x="2667266" y="582414"/>
                </a:cubicBezTo>
                <a:cubicBezTo>
                  <a:pt x="2667266" y="590436"/>
                  <a:pt x="2660705" y="596271"/>
                  <a:pt x="2654867" y="596271"/>
                </a:cubicBezTo>
                <a:cubicBezTo>
                  <a:pt x="2646847" y="596271"/>
                  <a:pt x="2641013" y="590436"/>
                  <a:pt x="2641013" y="582414"/>
                </a:cubicBezTo>
                <a:cubicBezTo>
                  <a:pt x="2641013" y="575851"/>
                  <a:pt x="2646847" y="570017"/>
                  <a:pt x="2654867" y="570017"/>
                </a:cubicBezTo>
                <a:close/>
                <a:moveTo>
                  <a:pt x="2582580" y="570017"/>
                </a:moveTo>
                <a:cubicBezTo>
                  <a:pt x="2589873" y="570017"/>
                  <a:pt x="2596435" y="575851"/>
                  <a:pt x="2596435" y="582414"/>
                </a:cubicBezTo>
                <a:cubicBezTo>
                  <a:pt x="2596435" y="590436"/>
                  <a:pt x="2589873" y="596271"/>
                  <a:pt x="2582580" y="596271"/>
                </a:cubicBezTo>
                <a:cubicBezTo>
                  <a:pt x="2576018" y="596271"/>
                  <a:pt x="2570184" y="590436"/>
                  <a:pt x="2570184" y="582414"/>
                </a:cubicBezTo>
                <a:cubicBezTo>
                  <a:pt x="2570184" y="575851"/>
                  <a:pt x="2576018" y="570017"/>
                  <a:pt x="2582580" y="570017"/>
                </a:cubicBezTo>
                <a:close/>
                <a:moveTo>
                  <a:pt x="2511026" y="570017"/>
                </a:moveTo>
                <a:cubicBezTo>
                  <a:pt x="2519047" y="570017"/>
                  <a:pt x="2525610" y="575851"/>
                  <a:pt x="2525610" y="582414"/>
                </a:cubicBezTo>
                <a:cubicBezTo>
                  <a:pt x="2525610" y="590436"/>
                  <a:pt x="2519047" y="596271"/>
                  <a:pt x="2511026" y="596271"/>
                </a:cubicBezTo>
                <a:cubicBezTo>
                  <a:pt x="2505193" y="596271"/>
                  <a:pt x="2499358" y="590436"/>
                  <a:pt x="2499358" y="582414"/>
                </a:cubicBezTo>
                <a:cubicBezTo>
                  <a:pt x="2499358" y="575851"/>
                  <a:pt x="2505193" y="570017"/>
                  <a:pt x="2511026" y="570017"/>
                </a:cubicBezTo>
                <a:close/>
                <a:moveTo>
                  <a:pt x="2440921" y="570017"/>
                </a:moveTo>
                <a:cubicBezTo>
                  <a:pt x="2448943" y="570017"/>
                  <a:pt x="2454778" y="575851"/>
                  <a:pt x="2454778" y="582414"/>
                </a:cubicBezTo>
                <a:cubicBezTo>
                  <a:pt x="2454778" y="590436"/>
                  <a:pt x="2448943" y="596271"/>
                  <a:pt x="2440921" y="596271"/>
                </a:cubicBezTo>
                <a:cubicBezTo>
                  <a:pt x="2433632" y="596271"/>
                  <a:pt x="2428525" y="590436"/>
                  <a:pt x="2428525" y="582414"/>
                </a:cubicBezTo>
                <a:cubicBezTo>
                  <a:pt x="2428525" y="575851"/>
                  <a:pt x="2433632" y="570017"/>
                  <a:pt x="2440921" y="570017"/>
                </a:cubicBezTo>
                <a:close/>
                <a:moveTo>
                  <a:pt x="2369108" y="570017"/>
                </a:moveTo>
                <a:cubicBezTo>
                  <a:pt x="2377669" y="570017"/>
                  <a:pt x="2383896" y="575851"/>
                  <a:pt x="2383896" y="582414"/>
                </a:cubicBezTo>
                <a:cubicBezTo>
                  <a:pt x="2383896" y="590436"/>
                  <a:pt x="2377669" y="596271"/>
                  <a:pt x="2369108" y="596271"/>
                </a:cubicBezTo>
                <a:cubicBezTo>
                  <a:pt x="2361324" y="596271"/>
                  <a:pt x="2354319" y="590436"/>
                  <a:pt x="2354319" y="582414"/>
                </a:cubicBezTo>
                <a:cubicBezTo>
                  <a:pt x="2354319" y="575851"/>
                  <a:pt x="2361324" y="570017"/>
                  <a:pt x="2369108" y="570017"/>
                </a:cubicBezTo>
                <a:close/>
                <a:moveTo>
                  <a:pt x="2298275" y="570017"/>
                </a:moveTo>
                <a:cubicBezTo>
                  <a:pt x="2306839" y="570017"/>
                  <a:pt x="2313064" y="575851"/>
                  <a:pt x="2313064" y="582414"/>
                </a:cubicBezTo>
                <a:cubicBezTo>
                  <a:pt x="2313064" y="590436"/>
                  <a:pt x="2306839" y="596271"/>
                  <a:pt x="2298275" y="596271"/>
                </a:cubicBezTo>
                <a:cubicBezTo>
                  <a:pt x="2290494" y="596271"/>
                  <a:pt x="2283487" y="590436"/>
                  <a:pt x="2283487" y="582414"/>
                </a:cubicBezTo>
                <a:cubicBezTo>
                  <a:pt x="2283487" y="575851"/>
                  <a:pt x="2290494" y="570017"/>
                  <a:pt x="2298275" y="570017"/>
                </a:cubicBezTo>
                <a:close/>
                <a:moveTo>
                  <a:pt x="2226512" y="570017"/>
                </a:moveTo>
                <a:cubicBezTo>
                  <a:pt x="2234534" y="570017"/>
                  <a:pt x="2238911" y="575851"/>
                  <a:pt x="2238911" y="582414"/>
                </a:cubicBezTo>
                <a:cubicBezTo>
                  <a:pt x="2238911" y="590436"/>
                  <a:pt x="2234534" y="596271"/>
                  <a:pt x="2226512" y="596271"/>
                </a:cubicBezTo>
                <a:cubicBezTo>
                  <a:pt x="2218490" y="596271"/>
                  <a:pt x="2212655" y="590436"/>
                  <a:pt x="2212655" y="582414"/>
                </a:cubicBezTo>
                <a:cubicBezTo>
                  <a:pt x="2212655" y="575851"/>
                  <a:pt x="2218490" y="570017"/>
                  <a:pt x="2226512" y="570017"/>
                </a:cubicBezTo>
                <a:close/>
                <a:moveTo>
                  <a:pt x="2155680" y="570017"/>
                </a:moveTo>
                <a:cubicBezTo>
                  <a:pt x="2161514" y="570017"/>
                  <a:pt x="2168079" y="575851"/>
                  <a:pt x="2168079" y="582414"/>
                </a:cubicBezTo>
                <a:cubicBezTo>
                  <a:pt x="2168079" y="590436"/>
                  <a:pt x="2161514" y="596271"/>
                  <a:pt x="2155680" y="596271"/>
                </a:cubicBezTo>
                <a:cubicBezTo>
                  <a:pt x="2147658" y="596271"/>
                  <a:pt x="2141823" y="590436"/>
                  <a:pt x="2141823" y="582414"/>
                </a:cubicBezTo>
                <a:cubicBezTo>
                  <a:pt x="2141823" y="575851"/>
                  <a:pt x="2147658" y="570017"/>
                  <a:pt x="2155680" y="570017"/>
                </a:cubicBezTo>
                <a:close/>
                <a:moveTo>
                  <a:pt x="2084846" y="570017"/>
                </a:moveTo>
                <a:cubicBezTo>
                  <a:pt x="2090680" y="570017"/>
                  <a:pt x="2097246" y="575851"/>
                  <a:pt x="2097246" y="582414"/>
                </a:cubicBezTo>
                <a:cubicBezTo>
                  <a:pt x="2097246" y="590436"/>
                  <a:pt x="2090680" y="596271"/>
                  <a:pt x="2084846" y="596271"/>
                </a:cubicBezTo>
                <a:cubicBezTo>
                  <a:pt x="2076824" y="596271"/>
                  <a:pt x="2070989" y="590436"/>
                  <a:pt x="2070989" y="582414"/>
                </a:cubicBezTo>
                <a:cubicBezTo>
                  <a:pt x="2070989" y="575851"/>
                  <a:pt x="2076824" y="570017"/>
                  <a:pt x="2084846" y="570017"/>
                </a:cubicBezTo>
                <a:close/>
                <a:moveTo>
                  <a:pt x="2011831" y="570017"/>
                </a:moveTo>
                <a:cubicBezTo>
                  <a:pt x="2019854" y="570017"/>
                  <a:pt x="2026416" y="575851"/>
                  <a:pt x="2026416" y="582414"/>
                </a:cubicBezTo>
                <a:cubicBezTo>
                  <a:pt x="2026416" y="590436"/>
                  <a:pt x="2019854" y="596271"/>
                  <a:pt x="2011831" y="596271"/>
                </a:cubicBezTo>
                <a:cubicBezTo>
                  <a:pt x="2005997" y="596271"/>
                  <a:pt x="2000163" y="590436"/>
                  <a:pt x="2000163" y="582414"/>
                </a:cubicBezTo>
                <a:cubicBezTo>
                  <a:pt x="2000163" y="575851"/>
                  <a:pt x="2005997" y="570017"/>
                  <a:pt x="2011831" y="570017"/>
                </a:cubicBezTo>
                <a:close/>
                <a:moveTo>
                  <a:pt x="1938359" y="570017"/>
                </a:moveTo>
                <a:cubicBezTo>
                  <a:pt x="1946379" y="570017"/>
                  <a:pt x="1952216" y="575851"/>
                  <a:pt x="1952216" y="583873"/>
                </a:cubicBezTo>
                <a:cubicBezTo>
                  <a:pt x="1952216" y="590436"/>
                  <a:pt x="1946379" y="596271"/>
                  <a:pt x="1938359" y="596271"/>
                </a:cubicBezTo>
                <a:cubicBezTo>
                  <a:pt x="1932525" y="596271"/>
                  <a:pt x="1925962" y="590436"/>
                  <a:pt x="1925962" y="583873"/>
                </a:cubicBezTo>
                <a:cubicBezTo>
                  <a:pt x="1925962" y="575851"/>
                  <a:pt x="1932525" y="570017"/>
                  <a:pt x="1938359" y="570017"/>
                </a:cubicBezTo>
                <a:close/>
                <a:moveTo>
                  <a:pt x="1867522" y="570017"/>
                </a:moveTo>
                <a:cubicBezTo>
                  <a:pt x="1875545" y="570017"/>
                  <a:pt x="1881382" y="575851"/>
                  <a:pt x="1881382" y="583873"/>
                </a:cubicBezTo>
                <a:cubicBezTo>
                  <a:pt x="1881382" y="590436"/>
                  <a:pt x="1875545" y="596271"/>
                  <a:pt x="1867522" y="596271"/>
                </a:cubicBezTo>
                <a:cubicBezTo>
                  <a:pt x="1860229" y="596271"/>
                  <a:pt x="1855124" y="590436"/>
                  <a:pt x="1855124" y="583873"/>
                </a:cubicBezTo>
                <a:cubicBezTo>
                  <a:pt x="1855124" y="575851"/>
                  <a:pt x="1860229" y="570017"/>
                  <a:pt x="1867522" y="570017"/>
                </a:cubicBezTo>
                <a:close/>
                <a:moveTo>
                  <a:pt x="1799082" y="570017"/>
                </a:moveTo>
                <a:cubicBezTo>
                  <a:pt x="1807643" y="570017"/>
                  <a:pt x="1813871" y="575851"/>
                  <a:pt x="1813871" y="583873"/>
                </a:cubicBezTo>
                <a:cubicBezTo>
                  <a:pt x="1813871" y="590436"/>
                  <a:pt x="1807643" y="596271"/>
                  <a:pt x="1799082" y="596271"/>
                </a:cubicBezTo>
                <a:cubicBezTo>
                  <a:pt x="1790521" y="596271"/>
                  <a:pt x="1784295" y="590436"/>
                  <a:pt x="1784295" y="583873"/>
                </a:cubicBezTo>
                <a:cubicBezTo>
                  <a:pt x="1784295" y="575851"/>
                  <a:pt x="1790521" y="570017"/>
                  <a:pt x="1799082" y="570017"/>
                </a:cubicBezTo>
                <a:close/>
                <a:moveTo>
                  <a:pt x="1728257" y="570017"/>
                </a:moveTo>
                <a:cubicBezTo>
                  <a:pt x="1736820" y="570017"/>
                  <a:pt x="1743046" y="575851"/>
                  <a:pt x="1743046" y="583873"/>
                </a:cubicBezTo>
                <a:cubicBezTo>
                  <a:pt x="1743046" y="590436"/>
                  <a:pt x="1736820" y="596271"/>
                  <a:pt x="1728257" y="596271"/>
                </a:cubicBezTo>
                <a:cubicBezTo>
                  <a:pt x="1719694" y="596271"/>
                  <a:pt x="1713467" y="590436"/>
                  <a:pt x="1713467" y="583873"/>
                </a:cubicBezTo>
                <a:cubicBezTo>
                  <a:pt x="1713467" y="575851"/>
                  <a:pt x="1719694" y="570017"/>
                  <a:pt x="1728257" y="570017"/>
                </a:cubicBezTo>
                <a:close/>
                <a:moveTo>
                  <a:pt x="1657426" y="570017"/>
                </a:moveTo>
                <a:cubicBezTo>
                  <a:pt x="1665210" y="570017"/>
                  <a:pt x="1672218" y="575851"/>
                  <a:pt x="1672218" y="583873"/>
                </a:cubicBezTo>
                <a:cubicBezTo>
                  <a:pt x="1672218" y="590436"/>
                  <a:pt x="1665210" y="596271"/>
                  <a:pt x="1657426" y="596271"/>
                </a:cubicBezTo>
                <a:cubicBezTo>
                  <a:pt x="1648867" y="596271"/>
                  <a:pt x="1642647" y="590436"/>
                  <a:pt x="1642647" y="583873"/>
                </a:cubicBezTo>
                <a:cubicBezTo>
                  <a:pt x="1642647" y="575851"/>
                  <a:pt x="1648867" y="570017"/>
                  <a:pt x="1657426" y="570017"/>
                </a:cubicBezTo>
                <a:close/>
                <a:moveTo>
                  <a:pt x="1582294" y="570017"/>
                </a:moveTo>
                <a:cubicBezTo>
                  <a:pt x="1589587" y="570017"/>
                  <a:pt x="1594694" y="575851"/>
                  <a:pt x="1594694" y="583873"/>
                </a:cubicBezTo>
                <a:cubicBezTo>
                  <a:pt x="1594694" y="590436"/>
                  <a:pt x="1589587" y="596271"/>
                  <a:pt x="1582294" y="596271"/>
                </a:cubicBezTo>
                <a:cubicBezTo>
                  <a:pt x="1574271" y="596271"/>
                  <a:pt x="1568438" y="590436"/>
                  <a:pt x="1568438" y="583873"/>
                </a:cubicBezTo>
                <a:cubicBezTo>
                  <a:pt x="1568438" y="575851"/>
                  <a:pt x="1574271" y="570017"/>
                  <a:pt x="1582294" y="570017"/>
                </a:cubicBezTo>
                <a:close/>
                <a:moveTo>
                  <a:pt x="1512190" y="570017"/>
                </a:moveTo>
                <a:cubicBezTo>
                  <a:pt x="1518025" y="570017"/>
                  <a:pt x="1523859" y="575851"/>
                  <a:pt x="1523859" y="583873"/>
                </a:cubicBezTo>
                <a:cubicBezTo>
                  <a:pt x="1523859" y="590436"/>
                  <a:pt x="1518025" y="596271"/>
                  <a:pt x="1512190" y="596271"/>
                </a:cubicBezTo>
                <a:cubicBezTo>
                  <a:pt x="1504169" y="596271"/>
                  <a:pt x="1497607" y="590436"/>
                  <a:pt x="1497607" y="583873"/>
                </a:cubicBezTo>
                <a:cubicBezTo>
                  <a:pt x="1497607" y="575851"/>
                  <a:pt x="1504169" y="570017"/>
                  <a:pt x="1512190" y="570017"/>
                </a:cubicBezTo>
                <a:close/>
                <a:moveTo>
                  <a:pt x="1440623" y="570017"/>
                </a:moveTo>
                <a:cubicBezTo>
                  <a:pt x="1447188" y="570017"/>
                  <a:pt x="1453020" y="575851"/>
                  <a:pt x="1453020" y="583873"/>
                </a:cubicBezTo>
                <a:cubicBezTo>
                  <a:pt x="1453020" y="590436"/>
                  <a:pt x="1447188" y="596271"/>
                  <a:pt x="1440623" y="596271"/>
                </a:cubicBezTo>
                <a:cubicBezTo>
                  <a:pt x="1433333" y="596271"/>
                  <a:pt x="1426771" y="590436"/>
                  <a:pt x="1426771" y="583873"/>
                </a:cubicBezTo>
                <a:cubicBezTo>
                  <a:pt x="1426771" y="575851"/>
                  <a:pt x="1433333" y="570017"/>
                  <a:pt x="1440623" y="570017"/>
                </a:cubicBezTo>
                <a:close/>
                <a:moveTo>
                  <a:pt x="1368341" y="570017"/>
                </a:moveTo>
                <a:cubicBezTo>
                  <a:pt x="1376363" y="570017"/>
                  <a:pt x="1382194" y="575851"/>
                  <a:pt x="1382194" y="583873"/>
                </a:cubicBezTo>
                <a:cubicBezTo>
                  <a:pt x="1382194" y="590436"/>
                  <a:pt x="1376363" y="596271"/>
                  <a:pt x="1368341" y="596271"/>
                </a:cubicBezTo>
                <a:cubicBezTo>
                  <a:pt x="1362508" y="596271"/>
                  <a:pt x="1355945" y="590436"/>
                  <a:pt x="1355945" y="583873"/>
                </a:cubicBezTo>
                <a:cubicBezTo>
                  <a:pt x="1355945" y="575851"/>
                  <a:pt x="1362508" y="570017"/>
                  <a:pt x="1368341" y="570017"/>
                </a:cubicBezTo>
                <a:close/>
                <a:moveTo>
                  <a:pt x="1297515" y="570017"/>
                </a:moveTo>
                <a:cubicBezTo>
                  <a:pt x="1305535" y="570017"/>
                  <a:pt x="1311369" y="575851"/>
                  <a:pt x="1311369" y="583873"/>
                </a:cubicBezTo>
                <a:cubicBezTo>
                  <a:pt x="1311369" y="590436"/>
                  <a:pt x="1305535" y="596271"/>
                  <a:pt x="1297515" y="596271"/>
                </a:cubicBezTo>
                <a:cubicBezTo>
                  <a:pt x="1291680" y="596271"/>
                  <a:pt x="1285116" y="590436"/>
                  <a:pt x="1285116" y="583873"/>
                </a:cubicBezTo>
                <a:cubicBezTo>
                  <a:pt x="1285116" y="575851"/>
                  <a:pt x="1289492" y="570017"/>
                  <a:pt x="1297515" y="570017"/>
                </a:cubicBezTo>
                <a:close/>
                <a:moveTo>
                  <a:pt x="1226680" y="570017"/>
                </a:moveTo>
                <a:cubicBezTo>
                  <a:pt x="1233973" y="570017"/>
                  <a:pt x="1240537" y="575851"/>
                  <a:pt x="1240537" y="583873"/>
                </a:cubicBezTo>
                <a:cubicBezTo>
                  <a:pt x="1240537" y="590436"/>
                  <a:pt x="1233973" y="596271"/>
                  <a:pt x="1226680" y="596271"/>
                </a:cubicBezTo>
                <a:cubicBezTo>
                  <a:pt x="1218671" y="596271"/>
                  <a:pt x="1214296" y="590436"/>
                  <a:pt x="1214296" y="583873"/>
                </a:cubicBezTo>
                <a:cubicBezTo>
                  <a:pt x="1214296" y="575851"/>
                  <a:pt x="1218671" y="570017"/>
                  <a:pt x="1226680" y="570017"/>
                </a:cubicBezTo>
                <a:close/>
                <a:moveTo>
                  <a:pt x="1154879" y="570017"/>
                </a:moveTo>
                <a:cubicBezTo>
                  <a:pt x="1162662" y="570017"/>
                  <a:pt x="1169669" y="575851"/>
                  <a:pt x="1169669" y="583873"/>
                </a:cubicBezTo>
                <a:cubicBezTo>
                  <a:pt x="1169669" y="590436"/>
                  <a:pt x="1162662" y="596271"/>
                  <a:pt x="1154879" y="596271"/>
                </a:cubicBezTo>
                <a:cubicBezTo>
                  <a:pt x="1146319" y="596271"/>
                  <a:pt x="1140090" y="590436"/>
                  <a:pt x="1140090" y="583873"/>
                </a:cubicBezTo>
                <a:cubicBezTo>
                  <a:pt x="1140090" y="575851"/>
                  <a:pt x="1146319" y="570017"/>
                  <a:pt x="1154879" y="570017"/>
                </a:cubicBezTo>
                <a:close/>
                <a:moveTo>
                  <a:pt x="1084053" y="570017"/>
                </a:moveTo>
                <a:cubicBezTo>
                  <a:pt x="1091836" y="570017"/>
                  <a:pt x="1098840" y="575851"/>
                  <a:pt x="1098840" y="583873"/>
                </a:cubicBezTo>
                <a:cubicBezTo>
                  <a:pt x="1098840" y="590436"/>
                  <a:pt x="1091836" y="596271"/>
                  <a:pt x="1084053" y="596271"/>
                </a:cubicBezTo>
                <a:cubicBezTo>
                  <a:pt x="1075487" y="596271"/>
                  <a:pt x="1069263" y="590436"/>
                  <a:pt x="1069263" y="583873"/>
                </a:cubicBezTo>
                <a:cubicBezTo>
                  <a:pt x="1069263" y="575851"/>
                  <a:pt x="1075487" y="570017"/>
                  <a:pt x="1084053" y="570017"/>
                </a:cubicBezTo>
                <a:close/>
                <a:moveTo>
                  <a:pt x="1013010" y="570017"/>
                </a:moveTo>
                <a:cubicBezTo>
                  <a:pt x="1020306" y="570017"/>
                  <a:pt x="1024682" y="575851"/>
                  <a:pt x="1024682" y="583873"/>
                </a:cubicBezTo>
                <a:cubicBezTo>
                  <a:pt x="1024682" y="590436"/>
                  <a:pt x="1020306" y="596271"/>
                  <a:pt x="1013010" y="596271"/>
                </a:cubicBezTo>
                <a:cubicBezTo>
                  <a:pt x="1004991" y="596271"/>
                  <a:pt x="998433" y="590436"/>
                  <a:pt x="998433" y="583873"/>
                </a:cubicBezTo>
                <a:cubicBezTo>
                  <a:pt x="998433" y="575851"/>
                  <a:pt x="1004991" y="570017"/>
                  <a:pt x="1013010" y="570017"/>
                </a:cubicBezTo>
                <a:close/>
                <a:moveTo>
                  <a:pt x="941458" y="570017"/>
                </a:moveTo>
                <a:cubicBezTo>
                  <a:pt x="948019" y="570017"/>
                  <a:pt x="953857" y="575851"/>
                  <a:pt x="953857" y="583873"/>
                </a:cubicBezTo>
                <a:cubicBezTo>
                  <a:pt x="953857" y="590436"/>
                  <a:pt x="948019" y="596271"/>
                  <a:pt x="941458" y="596271"/>
                </a:cubicBezTo>
                <a:cubicBezTo>
                  <a:pt x="934166" y="596271"/>
                  <a:pt x="927601" y="590436"/>
                  <a:pt x="927601" y="583873"/>
                </a:cubicBezTo>
                <a:cubicBezTo>
                  <a:pt x="927601" y="575851"/>
                  <a:pt x="934166" y="570017"/>
                  <a:pt x="941458" y="570017"/>
                </a:cubicBezTo>
                <a:close/>
                <a:moveTo>
                  <a:pt x="870626" y="570017"/>
                </a:moveTo>
                <a:cubicBezTo>
                  <a:pt x="877192" y="570017"/>
                  <a:pt x="883027" y="575851"/>
                  <a:pt x="883027" y="583873"/>
                </a:cubicBezTo>
                <a:cubicBezTo>
                  <a:pt x="883027" y="590436"/>
                  <a:pt x="877192" y="596271"/>
                  <a:pt x="870626" y="596271"/>
                </a:cubicBezTo>
                <a:cubicBezTo>
                  <a:pt x="863333" y="596271"/>
                  <a:pt x="856772" y="591895"/>
                  <a:pt x="856772" y="583873"/>
                </a:cubicBezTo>
                <a:cubicBezTo>
                  <a:pt x="856772" y="575851"/>
                  <a:pt x="863333" y="570017"/>
                  <a:pt x="870626" y="570017"/>
                </a:cubicBezTo>
                <a:close/>
                <a:moveTo>
                  <a:pt x="798340" y="570017"/>
                </a:moveTo>
                <a:cubicBezTo>
                  <a:pt x="806360" y="570017"/>
                  <a:pt x="812193" y="575851"/>
                  <a:pt x="812193" y="583873"/>
                </a:cubicBezTo>
                <a:cubicBezTo>
                  <a:pt x="812193" y="591895"/>
                  <a:pt x="806360" y="596271"/>
                  <a:pt x="798340" y="596271"/>
                </a:cubicBezTo>
                <a:cubicBezTo>
                  <a:pt x="792504" y="596271"/>
                  <a:pt x="785941" y="591895"/>
                  <a:pt x="785941" y="583873"/>
                </a:cubicBezTo>
                <a:cubicBezTo>
                  <a:pt x="785941" y="575851"/>
                  <a:pt x="792504" y="570017"/>
                  <a:pt x="798340" y="570017"/>
                </a:cubicBezTo>
                <a:close/>
                <a:moveTo>
                  <a:pt x="724135" y="570017"/>
                </a:moveTo>
                <a:cubicBezTo>
                  <a:pt x="731429" y="570017"/>
                  <a:pt x="737991" y="575851"/>
                  <a:pt x="737991" y="583873"/>
                </a:cubicBezTo>
                <a:cubicBezTo>
                  <a:pt x="737991" y="591895"/>
                  <a:pt x="731429" y="596271"/>
                  <a:pt x="724135" y="596271"/>
                </a:cubicBezTo>
                <a:cubicBezTo>
                  <a:pt x="717571" y="596271"/>
                  <a:pt x="711737" y="591895"/>
                  <a:pt x="711737" y="583873"/>
                </a:cubicBezTo>
                <a:cubicBezTo>
                  <a:pt x="711737" y="575851"/>
                  <a:pt x="717571" y="570017"/>
                  <a:pt x="724135" y="570017"/>
                </a:cubicBezTo>
                <a:close/>
                <a:moveTo>
                  <a:pt x="653306" y="570017"/>
                </a:moveTo>
                <a:cubicBezTo>
                  <a:pt x="660598" y="570017"/>
                  <a:pt x="667161" y="575851"/>
                  <a:pt x="667161" y="583873"/>
                </a:cubicBezTo>
                <a:cubicBezTo>
                  <a:pt x="667161" y="591895"/>
                  <a:pt x="660598" y="596271"/>
                  <a:pt x="653306" y="596271"/>
                </a:cubicBezTo>
                <a:cubicBezTo>
                  <a:pt x="645286" y="596271"/>
                  <a:pt x="640910" y="591895"/>
                  <a:pt x="640910" y="583873"/>
                </a:cubicBezTo>
                <a:cubicBezTo>
                  <a:pt x="640910" y="575851"/>
                  <a:pt x="645286" y="570017"/>
                  <a:pt x="653306" y="570017"/>
                </a:cubicBezTo>
                <a:close/>
                <a:moveTo>
                  <a:pt x="584865" y="570017"/>
                </a:moveTo>
                <a:cubicBezTo>
                  <a:pt x="592648" y="570017"/>
                  <a:pt x="599654" y="575851"/>
                  <a:pt x="599654" y="583873"/>
                </a:cubicBezTo>
                <a:cubicBezTo>
                  <a:pt x="599654" y="591895"/>
                  <a:pt x="592648" y="596271"/>
                  <a:pt x="584865" y="596271"/>
                </a:cubicBezTo>
                <a:cubicBezTo>
                  <a:pt x="576307" y="596271"/>
                  <a:pt x="570076" y="591895"/>
                  <a:pt x="570076" y="583873"/>
                </a:cubicBezTo>
                <a:cubicBezTo>
                  <a:pt x="570076" y="575851"/>
                  <a:pt x="576307" y="570017"/>
                  <a:pt x="584865" y="570017"/>
                </a:cubicBezTo>
                <a:close/>
                <a:moveTo>
                  <a:pt x="513668" y="570017"/>
                </a:moveTo>
                <a:cubicBezTo>
                  <a:pt x="522015" y="570017"/>
                  <a:pt x="528846" y="575851"/>
                  <a:pt x="528846" y="583873"/>
                </a:cubicBezTo>
                <a:cubicBezTo>
                  <a:pt x="528846" y="591895"/>
                  <a:pt x="522015" y="596271"/>
                  <a:pt x="513668" y="596271"/>
                </a:cubicBezTo>
                <a:cubicBezTo>
                  <a:pt x="506076" y="596271"/>
                  <a:pt x="499248" y="591895"/>
                  <a:pt x="499248" y="583873"/>
                </a:cubicBezTo>
                <a:cubicBezTo>
                  <a:pt x="499248" y="575851"/>
                  <a:pt x="506076" y="570017"/>
                  <a:pt x="513668" y="570017"/>
                </a:cubicBezTo>
                <a:close/>
                <a:moveTo>
                  <a:pt x="439833" y="570017"/>
                </a:moveTo>
                <a:cubicBezTo>
                  <a:pt x="448394" y="570017"/>
                  <a:pt x="454623" y="575851"/>
                  <a:pt x="454623" y="583873"/>
                </a:cubicBezTo>
                <a:cubicBezTo>
                  <a:pt x="454623" y="591895"/>
                  <a:pt x="448394" y="596271"/>
                  <a:pt x="439833" y="596271"/>
                </a:cubicBezTo>
                <a:cubicBezTo>
                  <a:pt x="432049" y="596271"/>
                  <a:pt x="425044" y="591895"/>
                  <a:pt x="425044" y="583873"/>
                </a:cubicBezTo>
                <a:cubicBezTo>
                  <a:pt x="425044" y="575851"/>
                  <a:pt x="432049" y="570017"/>
                  <a:pt x="439833" y="570017"/>
                </a:cubicBezTo>
                <a:close/>
                <a:moveTo>
                  <a:pt x="368072" y="570017"/>
                </a:moveTo>
                <a:cubicBezTo>
                  <a:pt x="376089" y="570017"/>
                  <a:pt x="380467" y="575851"/>
                  <a:pt x="380467" y="583873"/>
                </a:cubicBezTo>
                <a:cubicBezTo>
                  <a:pt x="380467" y="591895"/>
                  <a:pt x="376089" y="596271"/>
                  <a:pt x="368072" y="596271"/>
                </a:cubicBezTo>
                <a:cubicBezTo>
                  <a:pt x="360778" y="596271"/>
                  <a:pt x="354211" y="591895"/>
                  <a:pt x="354211" y="583873"/>
                </a:cubicBezTo>
                <a:cubicBezTo>
                  <a:pt x="354211" y="575851"/>
                  <a:pt x="360778" y="570017"/>
                  <a:pt x="368072" y="570017"/>
                </a:cubicBezTo>
                <a:close/>
                <a:moveTo>
                  <a:pt x="3081772" y="499186"/>
                </a:moveTo>
                <a:cubicBezTo>
                  <a:pt x="3089064" y="499186"/>
                  <a:pt x="3095622" y="503561"/>
                  <a:pt x="3095622" y="511583"/>
                </a:cubicBezTo>
                <a:cubicBezTo>
                  <a:pt x="3095622" y="518876"/>
                  <a:pt x="3089064" y="525440"/>
                  <a:pt x="3081772" y="525440"/>
                </a:cubicBezTo>
                <a:cubicBezTo>
                  <a:pt x="3073748" y="525440"/>
                  <a:pt x="3069372" y="518876"/>
                  <a:pt x="3069372" y="511583"/>
                </a:cubicBezTo>
                <a:cubicBezTo>
                  <a:pt x="3069372" y="503561"/>
                  <a:pt x="3073748" y="499186"/>
                  <a:pt x="3081772" y="499186"/>
                </a:cubicBezTo>
                <a:close/>
                <a:moveTo>
                  <a:pt x="3013712" y="499186"/>
                </a:moveTo>
                <a:cubicBezTo>
                  <a:pt x="3021305" y="499186"/>
                  <a:pt x="3028135" y="503561"/>
                  <a:pt x="3028135" y="511583"/>
                </a:cubicBezTo>
                <a:cubicBezTo>
                  <a:pt x="3028135" y="518876"/>
                  <a:pt x="3021305" y="525440"/>
                  <a:pt x="3013712" y="525440"/>
                </a:cubicBezTo>
                <a:cubicBezTo>
                  <a:pt x="3005368" y="525440"/>
                  <a:pt x="2998539" y="518876"/>
                  <a:pt x="2998539" y="511583"/>
                </a:cubicBezTo>
                <a:cubicBezTo>
                  <a:pt x="2998539" y="503561"/>
                  <a:pt x="3005368" y="499186"/>
                  <a:pt x="3013712" y="499186"/>
                </a:cubicBezTo>
                <a:close/>
                <a:moveTo>
                  <a:pt x="2942491" y="499186"/>
                </a:moveTo>
                <a:cubicBezTo>
                  <a:pt x="2951052" y="499186"/>
                  <a:pt x="2957285" y="503561"/>
                  <a:pt x="2957285" y="511583"/>
                </a:cubicBezTo>
                <a:cubicBezTo>
                  <a:pt x="2957285" y="518876"/>
                  <a:pt x="2951052" y="525440"/>
                  <a:pt x="2942491" y="525440"/>
                </a:cubicBezTo>
                <a:cubicBezTo>
                  <a:pt x="2934710" y="525440"/>
                  <a:pt x="2927705" y="518876"/>
                  <a:pt x="2927705" y="511583"/>
                </a:cubicBezTo>
                <a:cubicBezTo>
                  <a:pt x="2927705" y="503561"/>
                  <a:pt x="2934710" y="499186"/>
                  <a:pt x="2942491" y="499186"/>
                </a:cubicBezTo>
                <a:close/>
                <a:moveTo>
                  <a:pt x="2868291" y="499186"/>
                </a:moveTo>
                <a:cubicBezTo>
                  <a:pt x="2876856" y="499186"/>
                  <a:pt x="2883082" y="503561"/>
                  <a:pt x="2883082" y="511583"/>
                </a:cubicBezTo>
                <a:cubicBezTo>
                  <a:pt x="2883082" y="518876"/>
                  <a:pt x="2876856" y="525440"/>
                  <a:pt x="2868291" y="525440"/>
                </a:cubicBezTo>
                <a:cubicBezTo>
                  <a:pt x="2860509" y="525440"/>
                  <a:pt x="2853502" y="518876"/>
                  <a:pt x="2853502" y="511583"/>
                </a:cubicBezTo>
                <a:cubicBezTo>
                  <a:pt x="2853502" y="503561"/>
                  <a:pt x="2860509" y="499186"/>
                  <a:pt x="2868291" y="499186"/>
                </a:cubicBezTo>
                <a:close/>
                <a:moveTo>
                  <a:pt x="2796533" y="499186"/>
                </a:moveTo>
                <a:cubicBezTo>
                  <a:pt x="2804555" y="499186"/>
                  <a:pt x="2808931" y="503561"/>
                  <a:pt x="2808931" y="511583"/>
                </a:cubicBezTo>
                <a:cubicBezTo>
                  <a:pt x="2808931" y="518876"/>
                  <a:pt x="2804555" y="525440"/>
                  <a:pt x="2796533" y="525440"/>
                </a:cubicBezTo>
                <a:cubicBezTo>
                  <a:pt x="2789240" y="525440"/>
                  <a:pt x="2782678" y="518876"/>
                  <a:pt x="2782678" y="511583"/>
                </a:cubicBezTo>
                <a:cubicBezTo>
                  <a:pt x="2782678" y="503561"/>
                  <a:pt x="2789240" y="499186"/>
                  <a:pt x="2796533" y="499186"/>
                </a:cubicBezTo>
                <a:close/>
                <a:moveTo>
                  <a:pt x="2725695" y="499186"/>
                </a:moveTo>
                <a:cubicBezTo>
                  <a:pt x="2731532" y="499186"/>
                  <a:pt x="2738097" y="503561"/>
                  <a:pt x="2738097" y="511583"/>
                </a:cubicBezTo>
                <a:cubicBezTo>
                  <a:pt x="2738097" y="518876"/>
                  <a:pt x="2731532" y="525440"/>
                  <a:pt x="2725695" y="525440"/>
                </a:cubicBezTo>
                <a:cubicBezTo>
                  <a:pt x="2717681" y="525440"/>
                  <a:pt x="2711846" y="518876"/>
                  <a:pt x="2711846" y="511583"/>
                </a:cubicBezTo>
                <a:cubicBezTo>
                  <a:pt x="2711846" y="503561"/>
                  <a:pt x="2717681" y="499186"/>
                  <a:pt x="2725695" y="499186"/>
                </a:cubicBezTo>
                <a:close/>
                <a:moveTo>
                  <a:pt x="2654870" y="499186"/>
                </a:moveTo>
                <a:cubicBezTo>
                  <a:pt x="2660705" y="499186"/>
                  <a:pt x="2667266" y="503561"/>
                  <a:pt x="2667266" y="511583"/>
                </a:cubicBezTo>
                <a:cubicBezTo>
                  <a:pt x="2667266" y="518876"/>
                  <a:pt x="2660705" y="525440"/>
                  <a:pt x="2654870" y="525440"/>
                </a:cubicBezTo>
                <a:cubicBezTo>
                  <a:pt x="2646847" y="525440"/>
                  <a:pt x="2641013" y="518876"/>
                  <a:pt x="2641013" y="511583"/>
                </a:cubicBezTo>
                <a:cubicBezTo>
                  <a:pt x="2641013" y="503561"/>
                  <a:pt x="2646847" y="499186"/>
                  <a:pt x="2654870" y="499186"/>
                </a:cubicBezTo>
                <a:close/>
                <a:moveTo>
                  <a:pt x="2582580" y="499186"/>
                </a:moveTo>
                <a:cubicBezTo>
                  <a:pt x="2589873" y="499186"/>
                  <a:pt x="2596435" y="503561"/>
                  <a:pt x="2596435" y="511583"/>
                </a:cubicBezTo>
                <a:cubicBezTo>
                  <a:pt x="2596435" y="518876"/>
                  <a:pt x="2589873" y="525440"/>
                  <a:pt x="2582580" y="525440"/>
                </a:cubicBezTo>
                <a:cubicBezTo>
                  <a:pt x="2576018" y="525440"/>
                  <a:pt x="2570184" y="518876"/>
                  <a:pt x="2570184" y="511583"/>
                </a:cubicBezTo>
                <a:cubicBezTo>
                  <a:pt x="2570184" y="503561"/>
                  <a:pt x="2576018" y="499186"/>
                  <a:pt x="2582580" y="499186"/>
                </a:cubicBezTo>
                <a:close/>
                <a:moveTo>
                  <a:pt x="2511026" y="499186"/>
                </a:moveTo>
                <a:cubicBezTo>
                  <a:pt x="2519047" y="499186"/>
                  <a:pt x="2525610" y="503561"/>
                  <a:pt x="2525610" y="511583"/>
                </a:cubicBezTo>
                <a:cubicBezTo>
                  <a:pt x="2525610" y="518876"/>
                  <a:pt x="2519047" y="525440"/>
                  <a:pt x="2511026" y="525440"/>
                </a:cubicBezTo>
                <a:cubicBezTo>
                  <a:pt x="2505194" y="525440"/>
                  <a:pt x="2499361" y="518876"/>
                  <a:pt x="2499361" y="511583"/>
                </a:cubicBezTo>
                <a:cubicBezTo>
                  <a:pt x="2499361" y="503561"/>
                  <a:pt x="2503735" y="499186"/>
                  <a:pt x="2511026" y="499186"/>
                </a:cubicBezTo>
                <a:close/>
                <a:moveTo>
                  <a:pt x="2440924" y="499186"/>
                </a:moveTo>
                <a:cubicBezTo>
                  <a:pt x="2448944" y="499186"/>
                  <a:pt x="2454781" y="505020"/>
                  <a:pt x="2454781" y="511583"/>
                </a:cubicBezTo>
                <a:cubicBezTo>
                  <a:pt x="2454781" y="518876"/>
                  <a:pt x="2448944" y="525440"/>
                  <a:pt x="2440924" y="525440"/>
                </a:cubicBezTo>
                <a:cubicBezTo>
                  <a:pt x="2433632" y="525440"/>
                  <a:pt x="2428527" y="518876"/>
                  <a:pt x="2428527" y="511583"/>
                </a:cubicBezTo>
                <a:cubicBezTo>
                  <a:pt x="2428527" y="505020"/>
                  <a:pt x="2433632" y="499186"/>
                  <a:pt x="2440924" y="499186"/>
                </a:cubicBezTo>
                <a:close/>
                <a:moveTo>
                  <a:pt x="2369108" y="499186"/>
                </a:moveTo>
                <a:cubicBezTo>
                  <a:pt x="2377672" y="499186"/>
                  <a:pt x="2383898" y="505020"/>
                  <a:pt x="2383898" y="511583"/>
                </a:cubicBezTo>
                <a:cubicBezTo>
                  <a:pt x="2383898" y="518876"/>
                  <a:pt x="2377672" y="525440"/>
                  <a:pt x="2369108" y="525440"/>
                </a:cubicBezTo>
                <a:cubicBezTo>
                  <a:pt x="2361327" y="525440"/>
                  <a:pt x="2354319" y="518876"/>
                  <a:pt x="2354319" y="511583"/>
                </a:cubicBezTo>
                <a:cubicBezTo>
                  <a:pt x="2354319" y="505020"/>
                  <a:pt x="2361327" y="499186"/>
                  <a:pt x="2369108" y="499186"/>
                </a:cubicBezTo>
                <a:close/>
                <a:moveTo>
                  <a:pt x="2298278" y="499186"/>
                </a:moveTo>
                <a:cubicBezTo>
                  <a:pt x="2306839" y="499186"/>
                  <a:pt x="2313066" y="505020"/>
                  <a:pt x="2313066" y="511583"/>
                </a:cubicBezTo>
                <a:cubicBezTo>
                  <a:pt x="2313066" y="518876"/>
                  <a:pt x="2306839" y="525440"/>
                  <a:pt x="2298278" y="525440"/>
                </a:cubicBezTo>
                <a:cubicBezTo>
                  <a:pt x="2290494" y="525440"/>
                  <a:pt x="2283488" y="518876"/>
                  <a:pt x="2283488" y="511583"/>
                </a:cubicBezTo>
                <a:cubicBezTo>
                  <a:pt x="2283488" y="505020"/>
                  <a:pt x="2290494" y="499186"/>
                  <a:pt x="2298278" y="499186"/>
                </a:cubicBezTo>
                <a:close/>
                <a:moveTo>
                  <a:pt x="2226514" y="499186"/>
                </a:moveTo>
                <a:cubicBezTo>
                  <a:pt x="2234534" y="499186"/>
                  <a:pt x="2238914" y="505020"/>
                  <a:pt x="2238914" y="511583"/>
                </a:cubicBezTo>
                <a:cubicBezTo>
                  <a:pt x="2238914" y="518876"/>
                  <a:pt x="2234534" y="525440"/>
                  <a:pt x="2226514" y="525440"/>
                </a:cubicBezTo>
                <a:cubicBezTo>
                  <a:pt x="2218492" y="525440"/>
                  <a:pt x="2212655" y="518876"/>
                  <a:pt x="2212655" y="511583"/>
                </a:cubicBezTo>
                <a:cubicBezTo>
                  <a:pt x="2212655" y="505020"/>
                  <a:pt x="2218492" y="499186"/>
                  <a:pt x="2226514" y="499186"/>
                </a:cubicBezTo>
                <a:close/>
                <a:moveTo>
                  <a:pt x="2155680" y="499186"/>
                </a:moveTo>
                <a:cubicBezTo>
                  <a:pt x="2161514" y="499186"/>
                  <a:pt x="2168079" y="505020"/>
                  <a:pt x="2168079" y="511583"/>
                </a:cubicBezTo>
                <a:cubicBezTo>
                  <a:pt x="2168079" y="518876"/>
                  <a:pt x="2161514" y="525440"/>
                  <a:pt x="2155680" y="525440"/>
                </a:cubicBezTo>
                <a:cubicBezTo>
                  <a:pt x="2147658" y="525440"/>
                  <a:pt x="2141823" y="518876"/>
                  <a:pt x="2141823" y="511583"/>
                </a:cubicBezTo>
                <a:cubicBezTo>
                  <a:pt x="2141823" y="505020"/>
                  <a:pt x="2147658" y="499186"/>
                  <a:pt x="2155680" y="499186"/>
                </a:cubicBezTo>
                <a:close/>
                <a:moveTo>
                  <a:pt x="2084846" y="499186"/>
                </a:moveTo>
                <a:cubicBezTo>
                  <a:pt x="2090680" y="499186"/>
                  <a:pt x="2097246" y="505020"/>
                  <a:pt x="2097246" y="511583"/>
                </a:cubicBezTo>
                <a:cubicBezTo>
                  <a:pt x="2097246" y="518876"/>
                  <a:pt x="2090680" y="525440"/>
                  <a:pt x="2084846" y="525440"/>
                </a:cubicBezTo>
                <a:cubicBezTo>
                  <a:pt x="2076824" y="525440"/>
                  <a:pt x="2070991" y="518876"/>
                  <a:pt x="2070991" y="511583"/>
                </a:cubicBezTo>
                <a:cubicBezTo>
                  <a:pt x="2070991" y="505020"/>
                  <a:pt x="2076824" y="499186"/>
                  <a:pt x="2084846" y="499186"/>
                </a:cubicBezTo>
                <a:close/>
                <a:moveTo>
                  <a:pt x="2011831" y="499186"/>
                </a:moveTo>
                <a:cubicBezTo>
                  <a:pt x="2019855" y="499186"/>
                  <a:pt x="2026416" y="505020"/>
                  <a:pt x="2026416" y="511583"/>
                </a:cubicBezTo>
                <a:cubicBezTo>
                  <a:pt x="2026416" y="518876"/>
                  <a:pt x="2019855" y="525440"/>
                  <a:pt x="2011831" y="525440"/>
                </a:cubicBezTo>
                <a:cubicBezTo>
                  <a:pt x="2005998" y="525440"/>
                  <a:pt x="2000165" y="518876"/>
                  <a:pt x="2000165" y="511583"/>
                </a:cubicBezTo>
                <a:cubicBezTo>
                  <a:pt x="2000165" y="505020"/>
                  <a:pt x="2005998" y="499186"/>
                  <a:pt x="2011831" y="499186"/>
                </a:cubicBezTo>
                <a:close/>
                <a:moveTo>
                  <a:pt x="1938362" y="499186"/>
                </a:moveTo>
                <a:cubicBezTo>
                  <a:pt x="1946382" y="499186"/>
                  <a:pt x="1952216" y="505020"/>
                  <a:pt x="1952216" y="511583"/>
                </a:cubicBezTo>
                <a:cubicBezTo>
                  <a:pt x="1952216" y="518876"/>
                  <a:pt x="1946382" y="525440"/>
                  <a:pt x="1938362" y="525440"/>
                </a:cubicBezTo>
                <a:cubicBezTo>
                  <a:pt x="1932525" y="525440"/>
                  <a:pt x="1925965" y="518876"/>
                  <a:pt x="1925965" y="511583"/>
                </a:cubicBezTo>
                <a:cubicBezTo>
                  <a:pt x="1925965" y="505020"/>
                  <a:pt x="1932525" y="499186"/>
                  <a:pt x="1938362" y="499186"/>
                </a:cubicBezTo>
                <a:close/>
                <a:moveTo>
                  <a:pt x="1867525" y="499186"/>
                </a:moveTo>
                <a:cubicBezTo>
                  <a:pt x="1875547" y="499186"/>
                  <a:pt x="1881384" y="505020"/>
                  <a:pt x="1881384" y="511583"/>
                </a:cubicBezTo>
                <a:cubicBezTo>
                  <a:pt x="1881384" y="518876"/>
                  <a:pt x="1875547" y="525440"/>
                  <a:pt x="1867525" y="525440"/>
                </a:cubicBezTo>
                <a:cubicBezTo>
                  <a:pt x="1860232" y="525440"/>
                  <a:pt x="1855126" y="518876"/>
                  <a:pt x="1855126" y="511583"/>
                </a:cubicBezTo>
                <a:cubicBezTo>
                  <a:pt x="1855126" y="505020"/>
                  <a:pt x="1860232" y="499186"/>
                  <a:pt x="1867525" y="499186"/>
                </a:cubicBezTo>
                <a:close/>
                <a:moveTo>
                  <a:pt x="1799085" y="499186"/>
                </a:moveTo>
                <a:cubicBezTo>
                  <a:pt x="1807644" y="499186"/>
                  <a:pt x="1813871" y="505020"/>
                  <a:pt x="1813871" y="511583"/>
                </a:cubicBezTo>
                <a:cubicBezTo>
                  <a:pt x="1813871" y="518876"/>
                  <a:pt x="1807644" y="525440"/>
                  <a:pt x="1799085" y="525440"/>
                </a:cubicBezTo>
                <a:cubicBezTo>
                  <a:pt x="1790521" y="525440"/>
                  <a:pt x="1784295" y="518876"/>
                  <a:pt x="1784295" y="511583"/>
                </a:cubicBezTo>
                <a:cubicBezTo>
                  <a:pt x="1784295" y="505020"/>
                  <a:pt x="1790521" y="499186"/>
                  <a:pt x="1799085" y="499186"/>
                </a:cubicBezTo>
                <a:close/>
                <a:moveTo>
                  <a:pt x="1728257" y="499186"/>
                </a:moveTo>
                <a:cubicBezTo>
                  <a:pt x="1736822" y="499186"/>
                  <a:pt x="1743046" y="505020"/>
                  <a:pt x="1743046" y="511583"/>
                </a:cubicBezTo>
                <a:cubicBezTo>
                  <a:pt x="1743046" y="518876"/>
                  <a:pt x="1736822" y="525440"/>
                  <a:pt x="1728257" y="525440"/>
                </a:cubicBezTo>
                <a:cubicBezTo>
                  <a:pt x="1719694" y="525440"/>
                  <a:pt x="1713469" y="518876"/>
                  <a:pt x="1713469" y="511583"/>
                </a:cubicBezTo>
                <a:cubicBezTo>
                  <a:pt x="1713469" y="505020"/>
                  <a:pt x="1719694" y="499186"/>
                  <a:pt x="1728257" y="499186"/>
                </a:cubicBezTo>
                <a:close/>
                <a:moveTo>
                  <a:pt x="1657426" y="499186"/>
                </a:moveTo>
                <a:cubicBezTo>
                  <a:pt x="1665210" y="499186"/>
                  <a:pt x="1672218" y="505020"/>
                  <a:pt x="1672218" y="511583"/>
                </a:cubicBezTo>
                <a:cubicBezTo>
                  <a:pt x="1672218" y="518876"/>
                  <a:pt x="1665210" y="525440"/>
                  <a:pt x="1657426" y="525440"/>
                </a:cubicBezTo>
                <a:cubicBezTo>
                  <a:pt x="1648867" y="525440"/>
                  <a:pt x="1642647" y="518876"/>
                  <a:pt x="1642647" y="511583"/>
                </a:cubicBezTo>
                <a:cubicBezTo>
                  <a:pt x="1642647" y="505020"/>
                  <a:pt x="1648867" y="499186"/>
                  <a:pt x="1657426" y="499186"/>
                </a:cubicBezTo>
                <a:close/>
                <a:moveTo>
                  <a:pt x="1582294" y="499186"/>
                </a:moveTo>
                <a:cubicBezTo>
                  <a:pt x="1589590" y="499186"/>
                  <a:pt x="1594694" y="505020"/>
                  <a:pt x="1594694" y="511583"/>
                </a:cubicBezTo>
                <a:cubicBezTo>
                  <a:pt x="1594694" y="518876"/>
                  <a:pt x="1589590" y="525440"/>
                  <a:pt x="1582294" y="525440"/>
                </a:cubicBezTo>
                <a:cubicBezTo>
                  <a:pt x="1574271" y="525440"/>
                  <a:pt x="1568438" y="518876"/>
                  <a:pt x="1568438" y="511583"/>
                </a:cubicBezTo>
                <a:cubicBezTo>
                  <a:pt x="1568438" y="505020"/>
                  <a:pt x="1574271" y="499186"/>
                  <a:pt x="1582294" y="499186"/>
                </a:cubicBezTo>
                <a:close/>
                <a:moveTo>
                  <a:pt x="1512192" y="499186"/>
                </a:moveTo>
                <a:cubicBezTo>
                  <a:pt x="1518025" y="499186"/>
                  <a:pt x="1523862" y="505020"/>
                  <a:pt x="1523862" y="511583"/>
                </a:cubicBezTo>
                <a:cubicBezTo>
                  <a:pt x="1523862" y="518876"/>
                  <a:pt x="1518025" y="525440"/>
                  <a:pt x="1512192" y="525440"/>
                </a:cubicBezTo>
                <a:cubicBezTo>
                  <a:pt x="1504169" y="525440"/>
                  <a:pt x="1497607" y="518876"/>
                  <a:pt x="1497607" y="511583"/>
                </a:cubicBezTo>
                <a:cubicBezTo>
                  <a:pt x="1497607" y="505020"/>
                  <a:pt x="1504169" y="499186"/>
                  <a:pt x="1512192" y="499186"/>
                </a:cubicBezTo>
                <a:close/>
                <a:moveTo>
                  <a:pt x="1440623" y="499186"/>
                </a:moveTo>
                <a:cubicBezTo>
                  <a:pt x="1447188" y="499186"/>
                  <a:pt x="1453023" y="505020"/>
                  <a:pt x="1453023" y="511583"/>
                </a:cubicBezTo>
                <a:cubicBezTo>
                  <a:pt x="1453023" y="518876"/>
                  <a:pt x="1447188" y="525440"/>
                  <a:pt x="1440623" y="525440"/>
                </a:cubicBezTo>
                <a:cubicBezTo>
                  <a:pt x="1433333" y="525440"/>
                  <a:pt x="1426771" y="518876"/>
                  <a:pt x="1426771" y="511583"/>
                </a:cubicBezTo>
                <a:cubicBezTo>
                  <a:pt x="1426771" y="505020"/>
                  <a:pt x="1433333" y="499186"/>
                  <a:pt x="1440623" y="499186"/>
                </a:cubicBezTo>
                <a:close/>
                <a:moveTo>
                  <a:pt x="1368341" y="499186"/>
                </a:moveTo>
                <a:cubicBezTo>
                  <a:pt x="1376363" y="499186"/>
                  <a:pt x="1382196" y="505020"/>
                  <a:pt x="1382196" y="511583"/>
                </a:cubicBezTo>
                <a:cubicBezTo>
                  <a:pt x="1382196" y="518876"/>
                  <a:pt x="1376363" y="525440"/>
                  <a:pt x="1368341" y="525440"/>
                </a:cubicBezTo>
                <a:cubicBezTo>
                  <a:pt x="1362508" y="525440"/>
                  <a:pt x="1355948" y="518876"/>
                  <a:pt x="1355948" y="511583"/>
                </a:cubicBezTo>
                <a:cubicBezTo>
                  <a:pt x="1355948" y="505020"/>
                  <a:pt x="1362508" y="499186"/>
                  <a:pt x="1368341" y="499186"/>
                </a:cubicBezTo>
                <a:close/>
                <a:moveTo>
                  <a:pt x="1297515" y="499186"/>
                </a:moveTo>
                <a:cubicBezTo>
                  <a:pt x="1305538" y="499186"/>
                  <a:pt x="1311369" y="505020"/>
                  <a:pt x="1311369" y="513042"/>
                </a:cubicBezTo>
                <a:cubicBezTo>
                  <a:pt x="1311369" y="518876"/>
                  <a:pt x="1305538" y="525440"/>
                  <a:pt x="1297515" y="525440"/>
                </a:cubicBezTo>
                <a:cubicBezTo>
                  <a:pt x="1289492" y="525440"/>
                  <a:pt x="1285118" y="518876"/>
                  <a:pt x="1285118" y="513042"/>
                </a:cubicBezTo>
                <a:cubicBezTo>
                  <a:pt x="1285118" y="505020"/>
                  <a:pt x="1289492" y="499186"/>
                  <a:pt x="1297515" y="499186"/>
                </a:cubicBezTo>
                <a:close/>
                <a:moveTo>
                  <a:pt x="1225700" y="499186"/>
                </a:moveTo>
                <a:cubicBezTo>
                  <a:pt x="1233484" y="499186"/>
                  <a:pt x="1240491" y="505020"/>
                  <a:pt x="1240491" y="513042"/>
                </a:cubicBezTo>
                <a:cubicBezTo>
                  <a:pt x="1240491" y="518876"/>
                  <a:pt x="1233484" y="525440"/>
                  <a:pt x="1225700" y="525440"/>
                </a:cubicBezTo>
                <a:cubicBezTo>
                  <a:pt x="1217156" y="525440"/>
                  <a:pt x="1210925" y="518876"/>
                  <a:pt x="1210925" y="513042"/>
                </a:cubicBezTo>
                <a:cubicBezTo>
                  <a:pt x="1210925" y="505020"/>
                  <a:pt x="1217156" y="499186"/>
                  <a:pt x="1225700" y="499186"/>
                </a:cubicBezTo>
                <a:close/>
                <a:moveTo>
                  <a:pt x="1154881" y="499186"/>
                </a:moveTo>
                <a:cubicBezTo>
                  <a:pt x="1162665" y="499186"/>
                  <a:pt x="1169669" y="505020"/>
                  <a:pt x="1169669" y="513042"/>
                </a:cubicBezTo>
                <a:cubicBezTo>
                  <a:pt x="1169669" y="518876"/>
                  <a:pt x="1162665" y="525440"/>
                  <a:pt x="1154881" y="525440"/>
                </a:cubicBezTo>
                <a:cubicBezTo>
                  <a:pt x="1146323" y="525440"/>
                  <a:pt x="1140095" y="518876"/>
                  <a:pt x="1140095" y="513042"/>
                </a:cubicBezTo>
                <a:cubicBezTo>
                  <a:pt x="1140095" y="505020"/>
                  <a:pt x="1146323" y="499186"/>
                  <a:pt x="1154881" y="499186"/>
                </a:cubicBezTo>
                <a:close/>
                <a:moveTo>
                  <a:pt x="1084053" y="499186"/>
                </a:moveTo>
                <a:cubicBezTo>
                  <a:pt x="1091836" y="499186"/>
                  <a:pt x="1098842" y="505020"/>
                  <a:pt x="1098842" y="513042"/>
                </a:cubicBezTo>
                <a:cubicBezTo>
                  <a:pt x="1098842" y="518876"/>
                  <a:pt x="1091836" y="525440"/>
                  <a:pt x="1084053" y="525440"/>
                </a:cubicBezTo>
                <a:cubicBezTo>
                  <a:pt x="1075492" y="525440"/>
                  <a:pt x="1069267" y="518876"/>
                  <a:pt x="1069267" y="513042"/>
                </a:cubicBezTo>
                <a:cubicBezTo>
                  <a:pt x="1069267" y="505020"/>
                  <a:pt x="1075492" y="499186"/>
                  <a:pt x="1084053" y="499186"/>
                </a:cubicBezTo>
                <a:close/>
                <a:moveTo>
                  <a:pt x="1013012" y="499186"/>
                </a:moveTo>
                <a:cubicBezTo>
                  <a:pt x="1020310" y="499186"/>
                  <a:pt x="1024685" y="505020"/>
                  <a:pt x="1024685" y="513042"/>
                </a:cubicBezTo>
                <a:cubicBezTo>
                  <a:pt x="1024685" y="518876"/>
                  <a:pt x="1020310" y="525440"/>
                  <a:pt x="1013012" y="525440"/>
                </a:cubicBezTo>
                <a:cubicBezTo>
                  <a:pt x="1004998" y="525440"/>
                  <a:pt x="998433" y="518876"/>
                  <a:pt x="998433" y="513042"/>
                </a:cubicBezTo>
                <a:cubicBezTo>
                  <a:pt x="998433" y="505020"/>
                  <a:pt x="1004998" y="499186"/>
                  <a:pt x="1013012" y="499186"/>
                </a:cubicBezTo>
                <a:close/>
                <a:moveTo>
                  <a:pt x="941461" y="499186"/>
                </a:moveTo>
                <a:cubicBezTo>
                  <a:pt x="948026" y="499186"/>
                  <a:pt x="953861" y="505020"/>
                  <a:pt x="953861" y="513042"/>
                </a:cubicBezTo>
                <a:cubicBezTo>
                  <a:pt x="953861" y="518876"/>
                  <a:pt x="948026" y="525440"/>
                  <a:pt x="941461" y="525440"/>
                </a:cubicBezTo>
                <a:cubicBezTo>
                  <a:pt x="934167" y="525440"/>
                  <a:pt x="927607" y="518876"/>
                  <a:pt x="927607" y="513042"/>
                </a:cubicBezTo>
                <a:cubicBezTo>
                  <a:pt x="927607" y="505020"/>
                  <a:pt x="934167" y="499186"/>
                  <a:pt x="941461" y="499186"/>
                </a:cubicBezTo>
                <a:close/>
                <a:moveTo>
                  <a:pt x="870626" y="499186"/>
                </a:moveTo>
                <a:cubicBezTo>
                  <a:pt x="877192" y="499186"/>
                  <a:pt x="883027" y="505020"/>
                  <a:pt x="883027" y="513042"/>
                </a:cubicBezTo>
                <a:cubicBezTo>
                  <a:pt x="883027" y="518876"/>
                  <a:pt x="877192" y="525440"/>
                  <a:pt x="870626" y="525440"/>
                </a:cubicBezTo>
                <a:cubicBezTo>
                  <a:pt x="863340" y="525440"/>
                  <a:pt x="856774" y="518876"/>
                  <a:pt x="856774" y="513042"/>
                </a:cubicBezTo>
                <a:cubicBezTo>
                  <a:pt x="856774" y="505020"/>
                  <a:pt x="863340" y="499186"/>
                  <a:pt x="870626" y="499186"/>
                </a:cubicBezTo>
                <a:close/>
                <a:moveTo>
                  <a:pt x="798340" y="499186"/>
                </a:moveTo>
                <a:cubicBezTo>
                  <a:pt x="806362" y="499186"/>
                  <a:pt x="812196" y="505020"/>
                  <a:pt x="812196" y="513042"/>
                </a:cubicBezTo>
                <a:cubicBezTo>
                  <a:pt x="812196" y="518876"/>
                  <a:pt x="806362" y="525440"/>
                  <a:pt x="798340" y="525440"/>
                </a:cubicBezTo>
                <a:cubicBezTo>
                  <a:pt x="792508" y="525440"/>
                  <a:pt x="785941" y="518876"/>
                  <a:pt x="785941" y="513042"/>
                </a:cubicBezTo>
                <a:cubicBezTo>
                  <a:pt x="785941" y="505020"/>
                  <a:pt x="792508" y="499186"/>
                  <a:pt x="798340" y="499186"/>
                </a:cubicBezTo>
                <a:close/>
                <a:moveTo>
                  <a:pt x="724135" y="499186"/>
                </a:moveTo>
                <a:cubicBezTo>
                  <a:pt x="731429" y="499186"/>
                  <a:pt x="737991" y="505020"/>
                  <a:pt x="737991" y="513042"/>
                </a:cubicBezTo>
                <a:cubicBezTo>
                  <a:pt x="737991" y="518876"/>
                  <a:pt x="731429" y="525440"/>
                  <a:pt x="724135" y="525440"/>
                </a:cubicBezTo>
                <a:cubicBezTo>
                  <a:pt x="717574" y="525440"/>
                  <a:pt x="711744" y="518876"/>
                  <a:pt x="711744" y="513042"/>
                </a:cubicBezTo>
                <a:cubicBezTo>
                  <a:pt x="711744" y="505020"/>
                  <a:pt x="717574" y="499186"/>
                  <a:pt x="724135" y="499186"/>
                </a:cubicBezTo>
                <a:close/>
                <a:moveTo>
                  <a:pt x="653306" y="499186"/>
                </a:moveTo>
                <a:cubicBezTo>
                  <a:pt x="660598" y="499186"/>
                  <a:pt x="667164" y="505020"/>
                  <a:pt x="667164" y="513042"/>
                </a:cubicBezTo>
                <a:cubicBezTo>
                  <a:pt x="667164" y="518876"/>
                  <a:pt x="660598" y="525440"/>
                  <a:pt x="653306" y="525440"/>
                </a:cubicBezTo>
                <a:cubicBezTo>
                  <a:pt x="645287" y="525440"/>
                  <a:pt x="640910" y="518876"/>
                  <a:pt x="640910" y="513042"/>
                </a:cubicBezTo>
                <a:cubicBezTo>
                  <a:pt x="640910" y="505020"/>
                  <a:pt x="645287" y="499186"/>
                  <a:pt x="653306" y="499186"/>
                </a:cubicBezTo>
                <a:close/>
                <a:moveTo>
                  <a:pt x="584869" y="499186"/>
                </a:moveTo>
                <a:cubicBezTo>
                  <a:pt x="592652" y="499186"/>
                  <a:pt x="599654" y="505020"/>
                  <a:pt x="599654" y="513042"/>
                </a:cubicBezTo>
                <a:cubicBezTo>
                  <a:pt x="599654" y="518876"/>
                  <a:pt x="592652" y="525440"/>
                  <a:pt x="584869" y="525440"/>
                </a:cubicBezTo>
                <a:cubicBezTo>
                  <a:pt x="576309" y="525440"/>
                  <a:pt x="570076" y="518876"/>
                  <a:pt x="570076" y="513042"/>
                </a:cubicBezTo>
                <a:cubicBezTo>
                  <a:pt x="570076" y="505020"/>
                  <a:pt x="576309" y="499186"/>
                  <a:pt x="584869" y="499186"/>
                </a:cubicBezTo>
                <a:close/>
                <a:moveTo>
                  <a:pt x="513670" y="499186"/>
                </a:moveTo>
                <a:cubicBezTo>
                  <a:pt x="522020" y="499186"/>
                  <a:pt x="528846" y="505020"/>
                  <a:pt x="528846" y="513042"/>
                </a:cubicBezTo>
                <a:cubicBezTo>
                  <a:pt x="528846" y="518876"/>
                  <a:pt x="522020" y="525440"/>
                  <a:pt x="513670" y="525440"/>
                </a:cubicBezTo>
                <a:cubicBezTo>
                  <a:pt x="506076" y="525440"/>
                  <a:pt x="499248" y="518876"/>
                  <a:pt x="499248" y="513042"/>
                </a:cubicBezTo>
                <a:cubicBezTo>
                  <a:pt x="499248" y="505020"/>
                  <a:pt x="506076" y="499186"/>
                  <a:pt x="513670" y="499186"/>
                </a:cubicBezTo>
                <a:close/>
                <a:moveTo>
                  <a:pt x="3939871" y="495814"/>
                </a:moveTo>
                <a:cubicBezTo>
                  <a:pt x="3946434" y="495814"/>
                  <a:pt x="3952268" y="502041"/>
                  <a:pt x="3952268" y="510602"/>
                </a:cubicBezTo>
                <a:cubicBezTo>
                  <a:pt x="3952268" y="518386"/>
                  <a:pt x="3946434" y="525391"/>
                  <a:pt x="3939871" y="525391"/>
                </a:cubicBezTo>
                <a:cubicBezTo>
                  <a:pt x="3932578" y="525391"/>
                  <a:pt x="3926015" y="518386"/>
                  <a:pt x="3926015" y="510602"/>
                </a:cubicBezTo>
                <a:cubicBezTo>
                  <a:pt x="3926015" y="502041"/>
                  <a:pt x="3932578" y="495814"/>
                  <a:pt x="3939871" y="495814"/>
                </a:cubicBezTo>
                <a:close/>
                <a:moveTo>
                  <a:pt x="3869042" y="495814"/>
                </a:moveTo>
                <a:cubicBezTo>
                  <a:pt x="3875605" y="495814"/>
                  <a:pt x="3881439" y="502041"/>
                  <a:pt x="3881439" y="510602"/>
                </a:cubicBezTo>
                <a:cubicBezTo>
                  <a:pt x="3881439" y="518386"/>
                  <a:pt x="3875605" y="525391"/>
                  <a:pt x="3869042" y="525391"/>
                </a:cubicBezTo>
                <a:cubicBezTo>
                  <a:pt x="3861749" y="525391"/>
                  <a:pt x="3855186" y="518386"/>
                  <a:pt x="3855186" y="510602"/>
                </a:cubicBezTo>
                <a:cubicBezTo>
                  <a:pt x="3855186" y="502041"/>
                  <a:pt x="3861749" y="495814"/>
                  <a:pt x="3869042" y="495814"/>
                </a:cubicBezTo>
                <a:close/>
                <a:moveTo>
                  <a:pt x="3796752" y="495814"/>
                </a:moveTo>
                <a:cubicBezTo>
                  <a:pt x="3804774" y="495814"/>
                  <a:pt x="3810608" y="502041"/>
                  <a:pt x="3810608" y="510602"/>
                </a:cubicBezTo>
                <a:cubicBezTo>
                  <a:pt x="3810608" y="518386"/>
                  <a:pt x="3804774" y="525391"/>
                  <a:pt x="3796752" y="525391"/>
                </a:cubicBezTo>
                <a:cubicBezTo>
                  <a:pt x="3790918" y="525391"/>
                  <a:pt x="3784355" y="518386"/>
                  <a:pt x="3784355" y="510602"/>
                </a:cubicBezTo>
                <a:cubicBezTo>
                  <a:pt x="3784355" y="502041"/>
                  <a:pt x="3790918" y="495814"/>
                  <a:pt x="3796752" y="495814"/>
                </a:cubicBezTo>
                <a:close/>
                <a:moveTo>
                  <a:pt x="3725922" y="495814"/>
                </a:moveTo>
                <a:cubicBezTo>
                  <a:pt x="3733944" y="495814"/>
                  <a:pt x="3739778" y="502041"/>
                  <a:pt x="3739778" y="510602"/>
                </a:cubicBezTo>
                <a:cubicBezTo>
                  <a:pt x="3739778" y="518386"/>
                  <a:pt x="3733944" y="525391"/>
                  <a:pt x="3725922" y="525391"/>
                </a:cubicBezTo>
                <a:cubicBezTo>
                  <a:pt x="3719359" y="525391"/>
                  <a:pt x="3713525" y="518386"/>
                  <a:pt x="3713525" y="510602"/>
                </a:cubicBezTo>
                <a:cubicBezTo>
                  <a:pt x="3713525" y="502041"/>
                  <a:pt x="3719359" y="495814"/>
                  <a:pt x="3725922" y="495814"/>
                </a:cubicBezTo>
                <a:close/>
                <a:moveTo>
                  <a:pt x="3655091" y="495814"/>
                </a:moveTo>
                <a:cubicBezTo>
                  <a:pt x="3662384" y="495814"/>
                  <a:pt x="3668947" y="502041"/>
                  <a:pt x="3668947" y="510602"/>
                </a:cubicBezTo>
                <a:cubicBezTo>
                  <a:pt x="3668947" y="518386"/>
                  <a:pt x="3662384" y="525391"/>
                  <a:pt x="3655091" y="525391"/>
                </a:cubicBezTo>
                <a:cubicBezTo>
                  <a:pt x="3647069" y="525391"/>
                  <a:pt x="3642694" y="518386"/>
                  <a:pt x="3642694" y="510602"/>
                </a:cubicBezTo>
                <a:cubicBezTo>
                  <a:pt x="3642694" y="502041"/>
                  <a:pt x="3647069" y="495814"/>
                  <a:pt x="3655091" y="495814"/>
                </a:cubicBezTo>
                <a:close/>
                <a:moveTo>
                  <a:pt x="3583280" y="495814"/>
                </a:moveTo>
                <a:cubicBezTo>
                  <a:pt x="3591064" y="495814"/>
                  <a:pt x="3598069" y="502041"/>
                  <a:pt x="3598069" y="510602"/>
                </a:cubicBezTo>
                <a:cubicBezTo>
                  <a:pt x="3598069" y="518386"/>
                  <a:pt x="3591064" y="525391"/>
                  <a:pt x="3583280" y="525391"/>
                </a:cubicBezTo>
                <a:cubicBezTo>
                  <a:pt x="3574718" y="525391"/>
                  <a:pt x="3568491" y="518386"/>
                  <a:pt x="3568491" y="510602"/>
                </a:cubicBezTo>
                <a:cubicBezTo>
                  <a:pt x="3568491" y="502041"/>
                  <a:pt x="3574718" y="495814"/>
                  <a:pt x="3583280" y="495814"/>
                </a:cubicBezTo>
                <a:close/>
                <a:moveTo>
                  <a:pt x="3512449" y="495814"/>
                </a:moveTo>
                <a:cubicBezTo>
                  <a:pt x="3520232" y="495814"/>
                  <a:pt x="3527237" y="502041"/>
                  <a:pt x="3527237" y="510602"/>
                </a:cubicBezTo>
                <a:cubicBezTo>
                  <a:pt x="3527237" y="518386"/>
                  <a:pt x="3520232" y="525391"/>
                  <a:pt x="3512449" y="525391"/>
                </a:cubicBezTo>
                <a:cubicBezTo>
                  <a:pt x="3503887" y="525391"/>
                  <a:pt x="3497661" y="518386"/>
                  <a:pt x="3497661" y="510602"/>
                </a:cubicBezTo>
                <a:cubicBezTo>
                  <a:pt x="3497661" y="502041"/>
                  <a:pt x="3503887" y="495814"/>
                  <a:pt x="3512449" y="495814"/>
                </a:cubicBezTo>
                <a:close/>
                <a:moveTo>
                  <a:pt x="3440686" y="495814"/>
                </a:moveTo>
                <a:cubicBezTo>
                  <a:pt x="3448708" y="495814"/>
                  <a:pt x="3453083" y="502041"/>
                  <a:pt x="3453083" y="510602"/>
                </a:cubicBezTo>
                <a:cubicBezTo>
                  <a:pt x="3453083" y="518386"/>
                  <a:pt x="3448708" y="525391"/>
                  <a:pt x="3440686" y="525391"/>
                </a:cubicBezTo>
                <a:cubicBezTo>
                  <a:pt x="3433393" y="525391"/>
                  <a:pt x="3426830" y="518386"/>
                  <a:pt x="3426830" y="510602"/>
                </a:cubicBezTo>
                <a:cubicBezTo>
                  <a:pt x="3426830" y="502041"/>
                  <a:pt x="3433393" y="495814"/>
                  <a:pt x="3440686" y="495814"/>
                </a:cubicBezTo>
                <a:close/>
                <a:moveTo>
                  <a:pt x="3369857" y="495814"/>
                </a:moveTo>
                <a:cubicBezTo>
                  <a:pt x="3376420" y="495814"/>
                  <a:pt x="3382254" y="502041"/>
                  <a:pt x="3382254" y="510602"/>
                </a:cubicBezTo>
                <a:cubicBezTo>
                  <a:pt x="3382254" y="518386"/>
                  <a:pt x="3376420" y="525391"/>
                  <a:pt x="3369857" y="525391"/>
                </a:cubicBezTo>
                <a:cubicBezTo>
                  <a:pt x="3362564" y="525391"/>
                  <a:pt x="3356001" y="518386"/>
                  <a:pt x="3356001" y="510602"/>
                </a:cubicBezTo>
                <a:cubicBezTo>
                  <a:pt x="3356001" y="502041"/>
                  <a:pt x="3362564" y="495814"/>
                  <a:pt x="3369857" y="495814"/>
                </a:cubicBezTo>
                <a:close/>
                <a:moveTo>
                  <a:pt x="3299094" y="495814"/>
                </a:moveTo>
                <a:cubicBezTo>
                  <a:pt x="3305656" y="495814"/>
                  <a:pt x="3311491" y="502041"/>
                  <a:pt x="3311491" y="510602"/>
                </a:cubicBezTo>
                <a:cubicBezTo>
                  <a:pt x="3311491" y="518386"/>
                  <a:pt x="3305656" y="525391"/>
                  <a:pt x="3299094" y="525391"/>
                </a:cubicBezTo>
                <a:cubicBezTo>
                  <a:pt x="3291802" y="525391"/>
                  <a:pt x="3285240" y="518386"/>
                  <a:pt x="3285240" y="510602"/>
                </a:cubicBezTo>
                <a:cubicBezTo>
                  <a:pt x="3285240" y="502041"/>
                  <a:pt x="3291802" y="495814"/>
                  <a:pt x="3299094" y="495814"/>
                </a:cubicBezTo>
                <a:close/>
                <a:moveTo>
                  <a:pt x="3226805" y="495814"/>
                </a:moveTo>
                <a:cubicBezTo>
                  <a:pt x="3234825" y="495814"/>
                  <a:pt x="3240660" y="502041"/>
                  <a:pt x="3240660" y="510602"/>
                </a:cubicBezTo>
                <a:cubicBezTo>
                  <a:pt x="3240660" y="518386"/>
                  <a:pt x="3234825" y="525391"/>
                  <a:pt x="3226805" y="525391"/>
                </a:cubicBezTo>
                <a:cubicBezTo>
                  <a:pt x="3220242" y="525391"/>
                  <a:pt x="3214406" y="518386"/>
                  <a:pt x="3214406" y="510602"/>
                </a:cubicBezTo>
                <a:cubicBezTo>
                  <a:pt x="3214406" y="502041"/>
                  <a:pt x="3220242" y="495814"/>
                  <a:pt x="3226805" y="495814"/>
                </a:cubicBezTo>
                <a:close/>
                <a:moveTo>
                  <a:pt x="3152602" y="495814"/>
                </a:moveTo>
                <a:cubicBezTo>
                  <a:pt x="3159895" y="495814"/>
                  <a:pt x="3166454" y="502041"/>
                  <a:pt x="3166454" y="510602"/>
                </a:cubicBezTo>
                <a:cubicBezTo>
                  <a:pt x="3166454" y="518386"/>
                  <a:pt x="3159895" y="525391"/>
                  <a:pt x="3152602" y="525391"/>
                </a:cubicBezTo>
                <a:cubicBezTo>
                  <a:pt x="3146038" y="525391"/>
                  <a:pt x="3140203" y="518386"/>
                  <a:pt x="3140203" y="510602"/>
                </a:cubicBezTo>
                <a:cubicBezTo>
                  <a:pt x="3140203" y="502041"/>
                  <a:pt x="3146038" y="495814"/>
                  <a:pt x="3152602" y="495814"/>
                </a:cubicBezTo>
                <a:close/>
                <a:moveTo>
                  <a:pt x="2439944" y="428356"/>
                </a:moveTo>
                <a:cubicBezTo>
                  <a:pt x="2448502" y="428356"/>
                  <a:pt x="2454729" y="432731"/>
                  <a:pt x="2454729" y="440753"/>
                </a:cubicBezTo>
                <a:cubicBezTo>
                  <a:pt x="2454729" y="448046"/>
                  <a:pt x="2448502" y="454610"/>
                  <a:pt x="2439944" y="454610"/>
                </a:cubicBezTo>
                <a:cubicBezTo>
                  <a:pt x="2432159" y="454610"/>
                  <a:pt x="2425156" y="448046"/>
                  <a:pt x="2425156" y="440753"/>
                </a:cubicBezTo>
                <a:cubicBezTo>
                  <a:pt x="2425156" y="432731"/>
                  <a:pt x="2432159" y="428356"/>
                  <a:pt x="2439944" y="428356"/>
                </a:cubicBezTo>
                <a:close/>
                <a:moveTo>
                  <a:pt x="2369110" y="428356"/>
                </a:moveTo>
                <a:cubicBezTo>
                  <a:pt x="2377672" y="428356"/>
                  <a:pt x="2383898" y="432731"/>
                  <a:pt x="2383898" y="440753"/>
                </a:cubicBezTo>
                <a:cubicBezTo>
                  <a:pt x="2383898" y="448046"/>
                  <a:pt x="2377672" y="454610"/>
                  <a:pt x="2369110" y="454610"/>
                </a:cubicBezTo>
                <a:cubicBezTo>
                  <a:pt x="2361327" y="454610"/>
                  <a:pt x="2354319" y="448046"/>
                  <a:pt x="2354319" y="440753"/>
                </a:cubicBezTo>
                <a:cubicBezTo>
                  <a:pt x="2354319" y="432731"/>
                  <a:pt x="2361327" y="428356"/>
                  <a:pt x="2369110" y="428356"/>
                </a:cubicBezTo>
                <a:close/>
                <a:moveTo>
                  <a:pt x="2298278" y="428356"/>
                </a:moveTo>
                <a:cubicBezTo>
                  <a:pt x="2306842" y="428356"/>
                  <a:pt x="2313066" y="432731"/>
                  <a:pt x="2313066" y="440753"/>
                </a:cubicBezTo>
                <a:cubicBezTo>
                  <a:pt x="2313066" y="448046"/>
                  <a:pt x="2306842" y="454610"/>
                  <a:pt x="2298278" y="454610"/>
                </a:cubicBezTo>
                <a:cubicBezTo>
                  <a:pt x="2290494" y="454610"/>
                  <a:pt x="2283490" y="448046"/>
                  <a:pt x="2283490" y="440753"/>
                </a:cubicBezTo>
                <a:cubicBezTo>
                  <a:pt x="2283490" y="432731"/>
                  <a:pt x="2290494" y="428356"/>
                  <a:pt x="2298278" y="428356"/>
                </a:cubicBezTo>
                <a:close/>
                <a:moveTo>
                  <a:pt x="2226514" y="428356"/>
                </a:moveTo>
                <a:cubicBezTo>
                  <a:pt x="2234537" y="428356"/>
                  <a:pt x="2238914" y="432731"/>
                  <a:pt x="2238914" y="440753"/>
                </a:cubicBezTo>
                <a:cubicBezTo>
                  <a:pt x="2238914" y="448046"/>
                  <a:pt x="2234537" y="454610"/>
                  <a:pt x="2226514" y="454610"/>
                </a:cubicBezTo>
                <a:cubicBezTo>
                  <a:pt x="2218492" y="454610"/>
                  <a:pt x="2212656" y="448046"/>
                  <a:pt x="2212656" y="440753"/>
                </a:cubicBezTo>
                <a:cubicBezTo>
                  <a:pt x="2212656" y="432731"/>
                  <a:pt x="2218492" y="428356"/>
                  <a:pt x="2226514" y="428356"/>
                </a:cubicBezTo>
                <a:close/>
                <a:moveTo>
                  <a:pt x="2155682" y="428356"/>
                </a:moveTo>
                <a:cubicBezTo>
                  <a:pt x="2161517" y="428356"/>
                  <a:pt x="2168079" y="432731"/>
                  <a:pt x="2168079" y="440753"/>
                </a:cubicBezTo>
                <a:cubicBezTo>
                  <a:pt x="2168079" y="448046"/>
                  <a:pt x="2161517" y="454610"/>
                  <a:pt x="2155682" y="454610"/>
                </a:cubicBezTo>
                <a:cubicBezTo>
                  <a:pt x="2147658" y="454610"/>
                  <a:pt x="2141825" y="448046"/>
                  <a:pt x="2141825" y="440753"/>
                </a:cubicBezTo>
                <a:cubicBezTo>
                  <a:pt x="2141825" y="432731"/>
                  <a:pt x="2147658" y="428356"/>
                  <a:pt x="2155682" y="428356"/>
                </a:cubicBezTo>
                <a:close/>
                <a:moveTo>
                  <a:pt x="2084846" y="428356"/>
                </a:moveTo>
                <a:cubicBezTo>
                  <a:pt x="2090682" y="428356"/>
                  <a:pt x="2097246" y="432731"/>
                  <a:pt x="2097246" y="440753"/>
                </a:cubicBezTo>
                <a:cubicBezTo>
                  <a:pt x="2097246" y="448046"/>
                  <a:pt x="2090682" y="454610"/>
                  <a:pt x="2084846" y="454610"/>
                </a:cubicBezTo>
                <a:cubicBezTo>
                  <a:pt x="2076827" y="454610"/>
                  <a:pt x="2070991" y="448046"/>
                  <a:pt x="2070991" y="440753"/>
                </a:cubicBezTo>
                <a:cubicBezTo>
                  <a:pt x="2070991" y="432731"/>
                  <a:pt x="2076827" y="428356"/>
                  <a:pt x="2084846" y="428356"/>
                </a:cubicBezTo>
                <a:close/>
                <a:moveTo>
                  <a:pt x="2011832" y="428356"/>
                </a:moveTo>
                <a:cubicBezTo>
                  <a:pt x="2019855" y="428356"/>
                  <a:pt x="2026418" y="432731"/>
                  <a:pt x="2026418" y="440753"/>
                </a:cubicBezTo>
                <a:cubicBezTo>
                  <a:pt x="2026418" y="448046"/>
                  <a:pt x="2019855" y="454610"/>
                  <a:pt x="2011832" y="454610"/>
                </a:cubicBezTo>
                <a:cubicBezTo>
                  <a:pt x="2005999" y="454610"/>
                  <a:pt x="2000165" y="448046"/>
                  <a:pt x="2000165" y="440753"/>
                </a:cubicBezTo>
                <a:cubicBezTo>
                  <a:pt x="2000165" y="432731"/>
                  <a:pt x="2005999" y="428356"/>
                  <a:pt x="2011832" y="428356"/>
                </a:cubicBezTo>
                <a:close/>
                <a:moveTo>
                  <a:pt x="1938362" y="428356"/>
                </a:moveTo>
                <a:cubicBezTo>
                  <a:pt x="1946382" y="428356"/>
                  <a:pt x="1952216" y="432731"/>
                  <a:pt x="1952216" y="440753"/>
                </a:cubicBezTo>
                <a:cubicBezTo>
                  <a:pt x="1952216" y="448046"/>
                  <a:pt x="1946382" y="454610"/>
                  <a:pt x="1938362" y="454610"/>
                </a:cubicBezTo>
                <a:cubicBezTo>
                  <a:pt x="1932525" y="454610"/>
                  <a:pt x="1925965" y="448046"/>
                  <a:pt x="1925965" y="440753"/>
                </a:cubicBezTo>
                <a:cubicBezTo>
                  <a:pt x="1925965" y="432731"/>
                  <a:pt x="1932525" y="428356"/>
                  <a:pt x="1938362" y="428356"/>
                </a:cubicBezTo>
                <a:close/>
                <a:moveTo>
                  <a:pt x="1867525" y="428356"/>
                </a:moveTo>
                <a:cubicBezTo>
                  <a:pt x="1875547" y="428356"/>
                  <a:pt x="1881384" y="432731"/>
                  <a:pt x="1881384" y="440753"/>
                </a:cubicBezTo>
                <a:cubicBezTo>
                  <a:pt x="1881384" y="448046"/>
                  <a:pt x="1875547" y="454610"/>
                  <a:pt x="1867525" y="454610"/>
                </a:cubicBezTo>
                <a:cubicBezTo>
                  <a:pt x="1860232" y="454610"/>
                  <a:pt x="1855126" y="448046"/>
                  <a:pt x="1855126" y="440753"/>
                </a:cubicBezTo>
                <a:cubicBezTo>
                  <a:pt x="1855126" y="432731"/>
                  <a:pt x="1860232" y="428356"/>
                  <a:pt x="1867525" y="428356"/>
                </a:cubicBezTo>
                <a:close/>
                <a:moveTo>
                  <a:pt x="1799085" y="428356"/>
                </a:moveTo>
                <a:cubicBezTo>
                  <a:pt x="1807644" y="428356"/>
                  <a:pt x="1813873" y="434190"/>
                  <a:pt x="1813873" y="440753"/>
                </a:cubicBezTo>
                <a:cubicBezTo>
                  <a:pt x="1813873" y="448046"/>
                  <a:pt x="1807644" y="454610"/>
                  <a:pt x="1799085" y="454610"/>
                </a:cubicBezTo>
                <a:cubicBezTo>
                  <a:pt x="1790521" y="454610"/>
                  <a:pt x="1784298" y="448046"/>
                  <a:pt x="1784298" y="440753"/>
                </a:cubicBezTo>
                <a:cubicBezTo>
                  <a:pt x="1784298" y="434190"/>
                  <a:pt x="1790521" y="428356"/>
                  <a:pt x="1799085" y="428356"/>
                </a:cubicBezTo>
                <a:close/>
                <a:moveTo>
                  <a:pt x="1728260" y="428356"/>
                </a:moveTo>
                <a:cubicBezTo>
                  <a:pt x="1736822" y="428356"/>
                  <a:pt x="1743046" y="434190"/>
                  <a:pt x="1743046" y="440753"/>
                </a:cubicBezTo>
                <a:cubicBezTo>
                  <a:pt x="1743046" y="448046"/>
                  <a:pt x="1736822" y="454610"/>
                  <a:pt x="1728260" y="454610"/>
                </a:cubicBezTo>
                <a:cubicBezTo>
                  <a:pt x="1719694" y="454610"/>
                  <a:pt x="1713469" y="448046"/>
                  <a:pt x="1713469" y="440753"/>
                </a:cubicBezTo>
                <a:cubicBezTo>
                  <a:pt x="1713469" y="434190"/>
                  <a:pt x="1719694" y="428356"/>
                  <a:pt x="1728260" y="428356"/>
                </a:cubicBezTo>
                <a:close/>
                <a:moveTo>
                  <a:pt x="1657426" y="428356"/>
                </a:moveTo>
                <a:cubicBezTo>
                  <a:pt x="1665212" y="428356"/>
                  <a:pt x="1672218" y="434190"/>
                  <a:pt x="1672218" y="440753"/>
                </a:cubicBezTo>
                <a:cubicBezTo>
                  <a:pt x="1672218" y="448046"/>
                  <a:pt x="1665212" y="454610"/>
                  <a:pt x="1657426" y="454610"/>
                </a:cubicBezTo>
                <a:cubicBezTo>
                  <a:pt x="1648870" y="454610"/>
                  <a:pt x="1642647" y="448046"/>
                  <a:pt x="1642647" y="440753"/>
                </a:cubicBezTo>
                <a:cubicBezTo>
                  <a:pt x="1642647" y="434190"/>
                  <a:pt x="1648870" y="428356"/>
                  <a:pt x="1657426" y="428356"/>
                </a:cubicBezTo>
                <a:close/>
                <a:moveTo>
                  <a:pt x="1582294" y="428356"/>
                </a:moveTo>
                <a:cubicBezTo>
                  <a:pt x="1589590" y="428356"/>
                  <a:pt x="1594697" y="434190"/>
                  <a:pt x="1594697" y="440753"/>
                </a:cubicBezTo>
                <a:cubicBezTo>
                  <a:pt x="1594697" y="448046"/>
                  <a:pt x="1589590" y="454610"/>
                  <a:pt x="1582294" y="454610"/>
                </a:cubicBezTo>
                <a:cubicBezTo>
                  <a:pt x="1574274" y="454610"/>
                  <a:pt x="1568438" y="448046"/>
                  <a:pt x="1568438" y="440753"/>
                </a:cubicBezTo>
                <a:cubicBezTo>
                  <a:pt x="1568438" y="434190"/>
                  <a:pt x="1574274" y="428356"/>
                  <a:pt x="1582294" y="428356"/>
                </a:cubicBezTo>
                <a:close/>
                <a:moveTo>
                  <a:pt x="1512195" y="428356"/>
                </a:moveTo>
                <a:cubicBezTo>
                  <a:pt x="1518027" y="428356"/>
                  <a:pt x="1523862" y="434190"/>
                  <a:pt x="1523862" y="440753"/>
                </a:cubicBezTo>
                <a:cubicBezTo>
                  <a:pt x="1523862" y="448046"/>
                  <a:pt x="1518027" y="454610"/>
                  <a:pt x="1512195" y="454610"/>
                </a:cubicBezTo>
                <a:cubicBezTo>
                  <a:pt x="1504171" y="454610"/>
                  <a:pt x="1497610" y="448046"/>
                  <a:pt x="1497610" y="440753"/>
                </a:cubicBezTo>
                <a:cubicBezTo>
                  <a:pt x="1497610" y="434190"/>
                  <a:pt x="1504171" y="428356"/>
                  <a:pt x="1512195" y="428356"/>
                </a:cubicBezTo>
                <a:close/>
                <a:moveTo>
                  <a:pt x="1439171" y="428356"/>
                </a:moveTo>
                <a:cubicBezTo>
                  <a:pt x="1447188" y="428356"/>
                  <a:pt x="1453023" y="434190"/>
                  <a:pt x="1453023" y="440753"/>
                </a:cubicBezTo>
                <a:cubicBezTo>
                  <a:pt x="1453023" y="448046"/>
                  <a:pt x="1447188" y="454610"/>
                  <a:pt x="1439171" y="454610"/>
                </a:cubicBezTo>
                <a:cubicBezTo>
                  <a:pt x="1433336" y="454610"/>
                  <a:pt x="1426771" y="448046"/>
                  <a:pt x="1426771" y="440753"/>
                </a:cubicBezTo>
                <a:cubicBezTo>
                  <a:pt x="1426771" y="434190"/>
                  <a:pt x="1433336" y="428356"/>
                  <a:pt x="1439171" y="428356"/>
                </a:cubicBezTo>
                <a:close/>
                <a:moveTo>
                  <a:pt x="1368344" y="428356"/>
                </a:moveTo>
                <a:cubicBezTo>
                  <a:pt x="1376365" y="428356"/>
                  <a:pt x="1382196" y="434190"/>
                  <a:pt x="1382196" y="440753"/>
                </a:cubicBezTo>
                <a:cubicBezTo>
                  <a:pt x="1382196" y="448046"/>
                  <a:pt x="1376365" y="454610"/>
                  <a:pt x="1368344" y="454610"/>
                </a:cubicBezTo>
                <a:cubicBezTo>
                  <a:pt x="1362508" y="454610"/>
                  <a:pt x="1355948" y="448046"/>
                  <a:pt x="1355948" y="440753"/>
                </a:cubicBezTo>
                <a:cubicBezTo>
                  <a:pt x="1355948" y="434190"/>
                  <a:pt x="1362508" y="428356"/>
                  <a:pt x="1368344" y="428356"/>
                </a:cubicBezTo>
                <a:close/>
                <a:moveTo>
                  <a:pt x="1297515" y="428356"/>
                </a:moveTo>
                <a:cubicBezTo>
                  <a:pt x="1305538" y="428356"/>
                  <a:pt x="1311372" y="434190"/>
                  <a:pt x="1311372" y="440753"/>
                </a:cubicBezTo>
                <a:cubicBezTo>
                  <a:pt x="1311372" y="448046"/>
                  <a:pt x="1305538" y="454610"/>
                  <a:pt x="1297515" y="454610"/>
                </a:cubicBezTo>
                <a:cubicBezTo>
                  <a:pt x="1289495" y="454610"/>
                  <a:pt x="1285118" y="448046"/>
                  <a:pt x="1285118" y="440753"/>
                </a:cubicBezTo>
                <a:cubicBezTo>
                  <a:pt x="1285118" y="434190"/>
                  <a:pt x="1289495" y="428356"/>
                  <a:pt x="1297515" y="428356"/>
                </a:cubicBezTo>
                <a:close/>
                <a:moveTo>
                  <a:pt x="1225703" y="428356"/>
                </a:moveTo>
                <a:cubicBezTo>
                  <a:pt x="1233487" y="428356"/>
                  <a:pt x="1240491" y="434190"/>
                  <a:pt x="1240491" y="440753"/>
                </a:cubicBezTo>
                <a:cubicBezTo>
                  <a:pt x="1240491" y="448046"/>
                  <a:pt x="1233487" y="454610"/>
                  <a:pt x="1225703" y="454610"/>
                </a:cubicBezTo>
                <a:cubicBezTo>
                  <a:pt x="1217156" y="454610"/>
                  <a:pt x="1210925" y="448046"/>
                  <a:pt x="1210925" y="440753"/>
                </a:cubicBezTo>
                <a:cubicBezTo>
                  <a:pt x="1210925" y="434190"/>
                  <a:pt x="1217156" y="428356"/>
                  <a:pt x="1225703" y="428356"/>
                </a:cubicBezTo>
                <a:close/>
                <a:moveTo>
                  <a:pt x="1154886" y="428356"/>
                </a:moveTo>
                <a:cubicBezTo>
                  <a:pt x="1162673" y="428356"/>
                  <a:pt x="1169676" y="434190"/>
                  <a:pt x="1169676" y="440753"/>
                </a:cubicBezTo>
                <a:cubicBezTo>
                  <a:pt x="1169676" y="448046"/>
                  <a:pt x="1162673" y="454610"/>
                  <a:pt x="1154886" y="454610"/>
                </a:cubicBezTo>
                <a:cubicBezTo>
                  <a:pt x="1146323" y="454610"/>
                  <a:pt x="1140096" y="448046"/>
                  <a:pt x="1140096" y="440753"/>
                </a:cubicBezTo>
                <a:cubicBezTo>
                  <a:pt x="1140096" y="434190"/>
                  <a:pt x="1146323" y="428356"/>
                  <a:pt x="1154886" y="428356"/>
                </a:cubicBezTo>
                <a:close/>
                <a:moveTo>
                  <a:pt x="1084056" y="428356"/>
                </a:moveTo>
                <a:cubicBezTo>
                  <a:pt x="1091840" y="428356"/>
                  <a:pt x="1098844" y="434190"/>
                  <a:pt x="1098844" y="440753"/>
                </a:cubicBezTo>
                <a:cubicBezTo>
                  <a:pt x="1098844" y="448046"/>
                  <a:pt x="1091840" y="454610"/>
                  <a:pt x="1084056" y="454610"/>
                </a:cubicBezTo>
                <a:cubicBezTo>
                  <a:pt x="1075492" y="454610"/>
                  <a:pt x="1069267" y="448046"/>
                  <a:pt x="1069267" y="440753"/>
                </a:cubicBezTo>
                <a:cubicBezTo>
                  <a:pt x="1069267" y="434190"/>
                  <a:pt x="1075492" y="428356"/>
                  <a:pt x="1084056" y="428356"/>
                </a:cubicBezTo>
                <a:close/>
                <a:moveTo>
                  <a:pt x="1013015" y="428356"/>
                </a:moveTo>
                <a:cubicBezTo>
                  <a:pt x="1020312" y="428356"/>
                  <a:pt x="1024685" y="434190"/>
                  <a:pt x="1024685" y="440753"/>
                </a:cubicBezTo>
                <a:cubicBezTo>
                  <a:pt x="1024685" y="448046"/>
                  <a:pt x="1020312" y="454610"/>
                  <a:pt x="1013015" y="454610"/>
                </a:cubicBezTo>
                <a:cubicBezTo>
                  <a:pt x="1004998" y="454610"/>
                  <a:pt x="998434" y="448046"/>
                  <a:pt x="998434" y="440753"/>
                </a:cubicBezTo>
                <a:cubicBezTo>
                  <a:pt x="998434" y="434190"/>
                  <a:pt x="1004998" y="428356"/>
                  <a:pt x="1013015" y="428356"/>
                </a:cubicBezTo>
                <a:close/>
                <a:moveTo>
                  <a:pt x="941465" y="428356"/>
                </a:moveTo>
                <a:cubicBezTo>
                  <a:pt x="948030" y="428356"/>
                  <a:pt x="953864" y="434190"/>
                  <a:pt x="953864" y="440753"/>
                </a:cubicBezTo>
                <a:cubicBezTo>
                  <a:pt x="953864" y="448046"/>
                  <a:pt x="948030" y="454610"/>
                  <a:pt x="941465" y="454610"/>
                </a:cubicBezTo>
                <a:cubicBezTo>
                  <a:pt x="934168" y="454610"/>
                  <a:pt x="927611" y="448046"/>
                  <a:pt x="927611" y="440753"/>
                </a:cubicBezTo>
                <a:cubicBezTo>
                  <a:pt x="927611" y="434190"/>
                  <a:pt x="934168" y="428356"/>
                  <a:pt x="941465" y="428356"/>
                </a:cubicBezTo>
                <a:close/>
                <a:moveTo>
                  <a:pt x="870633" y="428356"/>
                </a:moveTo>
                <a:cubicBezTo>
                  <a:pt x="877194" y="428356"/>
                  <a:pt x="883030" y="434190"/>
                  <a:pt x="883030" y="440753"/>
                </a:cubicBezTo>
                <a:cubicBezTo>
                  <a:pt x="883030" y="448046"/>
                  <a:pt x="877194" y="454610"/>
                  <a:pt x="870633" y="454610"/>
                </a:cubicBezTo>
                <a:cubicBezTo>
                  <a:pt x="863341" y="454610"/>
                  <a:pt x="856774" y="448046"/>
                  <a:pt x="856774" y="440753"/>
                </a:cubicBezTo>
                <a:cubicBezTo>
                  <a:pt x="856774" y="434190"/>
                  <a:pt x="863341" y="428356"/>
                  <a:pt x="870633" y="428356"/>
                </a:cubicBezTo>
                <a:close/>
                <a:moveTo>
                  <a:pt x="798344" y="428356"/>
                </a:moveTo>
                <a:cubicBezTo>
                  <a:pt x="806370" y="428356"/>
                  <a:pt x="812196" y="434190"/>
                  <a:pt x="812196" y="440753"/>
                </a:cubicBezTo>
                <a:cubicBezTo>
                  <a:pt x="812196" y="448046"/>
                  <a:pt x="806370" y="454610"/>
                  <a:pt x="798344" y="454610"/>
                </a:cubicBezTo>
                <a:cubicBezTo>
                  <a:pt x="792510" y="454610"/>
                  <a:pt x="785947" y="448046"/>
                  <a:pt x="785947" y="440753"/>
                </a:cubicBezTo>
                <a:cubicBezTo>
                  <a:pt x="785947" y="434190"/>
                  <a:pt x="792510" y="428356"/>
                  <a:pt x="798344" y="428356"/>
                </a:cubicBezTo>
                <a:close/>
                <a:moveTo>
                  <a:pt x="724138" y="428356"/>
                </a:moveTo>
                <a:cubicBezTo>
                  <a:pt x="731434" y="428356"/>
                  <a:pt x="738002" y="434190"/>
                  <a:pt x="738002" y="442212"/>
                </a:cubicBezTo>
                <a:cubicBezTo>
                  <a:pt x="738002" y="448046"/>
                  <a:pt x="731434" y="454610"/>
                  <a:pt x="724138" y="454610"/>
                </a:cubicBezTo>
                <a:cubicBezTo>
                  <a:pt x="717578" y="454610"/>
                  <a:pt x="711747" y="448046"/>
                  <a:pt x="711747" y="442212"/>
                </a:cubicBezTo>
                <a:cubicBezTo>
                  <a:pt x="711747" y="434190"/>
                  <a:pt x="717578" y="428356"/>
                  <a:pt x="724138" y="428356"/>
                </a:cubicBezTo>
                <a:close/>
                <a:moveTo>
                  <a:pt x="653312" y="428356"/>
                </a:moveTo>
                <a:cubicBezTo>
                  <a:pt x="660604" y="428356"/>
                  <a:pt x="667165" y="434190"/>
                  <a:pt x="667165" y="442212"/>
                </a:cubicBezTo>
                <a:cubicBezTo>
                  <a:pt x="667165" y="448046"/>
                  <a:pt x="660604" y="454610"/>
                  <a:pt x="653312" y="454610"/>
                </a:cubicBezTo>
                <a:cubicBezTo>
                  <a:pt x="645288" y="454610"/>
                  <a:pt x="640912" y="448046"/>
                  <a:pt x="640912" y="442212"/>
                </a:cubicBezTo>
                <a:cubicBezTo>
                  <a:pt x="640912" y="434190"/>
                  <a:pt x="645288" y="428356"/>
                  <a:pt x="653312" y="428356"/>
                </a:cubicBezTo>
                <a:close/>
                <a:moveTo>
                  <a:pt x="3796752" y="424982"/>
                </a:moveTo>
                <a:cubicBezTo>
                  <a:pt x="3804774" y="424982"/>
                  <a:pt x="3810608" y="431209"/>
                  <a:pt x="3810608" y="439771"/>
                </a:cubicBezTo>
                <a:cubicBezTo>
                  <a:pt x="3810608" y="447555"/>
                  <a:pt x="3804774" y="454560"/>
                  <a:pt x="3796752" y="454560"/>
                </a:cubicBezTo>
                <a:cubicBezTo>
                  <a:pt x="3790918" y="454560"/>
                  <a:pt x="3784355" y="447555"/>
                  <a:pt x="3784355" y="439771"/>
                </a:cubicBezTo>
                <a:cubicBezTo>
                  <a:pt x="3784355" y="431209"/>
                  <a:pt x="3790918" y="424982"/>
                  <a:pt x="3796752" y="424982"/>
                </a:cubicBezTo>
                <a:close/>
                <a:moveTo>
                  <a:pt x="3725922" y="424982"/>
                </a:moveTo>
                <a:cubicBezTo>
                  <a:pt x="3733944" y="424982"/>
                  <a:pt x="3739778" y="431209"/>
                  <a:pt x="3739778" y="439771"/>
                </a:cubicBezTo>
                <a:cubicBezTo>
                  <a:pt x="3739778" y="447555"/>
                  <a:pt x="3733944" y="454560"/>
                  <a:pt x="3725922" y="454560"/>
                </a:cubicBezTo>
                <a:cubicBezTo>
                  <a:pt x="3719359" y="454560"/>
                  <a:pt x="3713525" y="447555"/>
                  <a:pt x="3713525" y="439771"/>
                </a:cubicBezTo>
                <a:cubicBezTo>
                  <a:pt x="3713525" y="431209"/>
                  <a:pt x="3717900" y="424982"/>
                  <a:pt x="3725922" y="424982"/>
                </a:cubicBezTo>
                <a:close/>
                <a:moveTo>
                  <a:pt x="3655091" y="424982"/>
                </a:moveTo>
                <a:cubicBezTo>
                  <a:pt x="3662384" y="424982"/>
                  <a:pt x="3668947" y="431209"/>
                  <a:pt x="3668947" y="439771"/>
                </a:cubicBezTo>
                <a:cubicBezTo>
                  <a:pt x="3668947" y="447555"/>
                  <a:pt x="3662384" y="454560"/>
                  <a:pt x="3655091" y="454560"/>
                </a:cubicBezTo>
                <a:cubicBezTo>
                  <a:pt x="3647069" y="454560"/>
                  <a:pt x="3642694" y="447555"/>
                  <a:pt x="3642694" y="439771"/>
                </a:cubicBezTo>
                <a:cubicBezTo>
                  <a:pt x="3642694" y="431209"/>
                  <a:pt x="3647069" y="424982"/>
                  <a:pt x="3655091" y="424982"/>
                </a:cubicBezTo>
                <a:close/>
                <a:moveTo>
                  <a:pt x="3583280" y="424982"/>
                </a:moveTo>
                <a:cubicBezTo>
                  <a:pt x="3591064" y="424982"/>
                  <a:pt x="3598069" y="431209"/>
                  <a:pt x="3598069" y="439771"/>
                </a:cubicBezTo>
                <a:cubicBezTo>
                  <a:pt x="3598069" y="447555"/>
                  <a:pt x="3591064" y="454560"/>
                  <a:pt x="3583280" y="454560"/>
                </a:cubicBezTo>
                <a:cubicBezTo>
                  <a:pt x="3574718" y="454560"/>
                  <a:pt x="3568491" y="447555"/>
                  <a:pt x="3568491" y="439771"/>
                </a:cubicBezTo>
                <a:cubicBezTo>
                  <a:pt x="3568491" y="431209"/>
                  <a:pt x="3574718" y="424982"/>
                  <a:pt x="3583280" y="424982"/>
                </a:cubicBezTo>
                <a:close/>
                <a:moveTo>
                  <a:pt x="3512449" y="424982"/>
                </a:moveTo>
                <a:cubicBezTo>
                  <a:pt x="3520232" y="424982"/>
                  <a:pt x="3527237" y="431209"/>
                  <a:pt x="3527237" y="439771"/>
                </a:cubicBezTo>
                <a:cubicBezTo>
                  <a:pt x="3527237" y="447555"/>
                  <a:pt x="3520232" y="454560"/>
                  <a:pt x="3512449" y="454560"/>
                </a:cubicBezTo>
                <a:cubicBezTo>
                  <a:pt x="3503887" y="454560"/>
                  <a:pt x="3497661" y="447555"/>
                  <a:pt x="3497661" y="439771"/>
                </a:cubicBezTo>
                <a:cubicBezTo>
                  <a:pt x="3497661" y="431209"/>
                  <a:pt x="3503887" y="424982"/>
                  <a:pt x="3512449" y="424982"/>
                </a:cubicBezTo>
                <a:close/>
                <a:moveTo>
                  <a:pt x="3440686" y="424982"/>
                </a:moveTo>
                <a:cubicBezTo>
                  <a:pt x="3448708" y="424982"/>
                  <a:pt x="3453083" y="431209"/>
                  <a:pt x="3453083" y="439771"/>
                </a:cubicBezTo>
                <a:cubicBezTo>
                  <a:pt x="3453083" y="447555"/>
                  <a:pt x="3448708" y="454560"/>
                  <a:pt x="3440686" y="454560"/>
                </a:cubicBezTo>
                <a:cubicBezTo>
                  <a:pt x="3433393" y="454560"/>
                  <a:pt x="3426830" y="447555"/>
                  <a:pt x="3426830" y="439771"/>
                </a:cubicBezTo>
                <a:cubicBezTo>
                  <a:pt x="3426830" y="431209"/>
                  <a:pt x="3433393" y="424982"/>
                  <a:pt x="3440686" y="424982"/>
                </a:cubicBezTo>
                <a:close/>
                <a:moveTo>
                  <a:pt x="3369857" y="424982"/>
                </a:moveTo>
                <a:cubicBezTo>
                  <a:pt x="3376420" y="424982"/>
                  <a:pt x="3382254" y="431209"/>
                  <a:pt x="3382254" y="439771"/>
                </a:cubicBezTo>
                <a:cubicBezTo>
                  <a:pt x="3382254" y="447555"/>
                  <a:pt x="3376420" y="454560"/>
                  <a:pt x="3369857" y="454560"/>
                </a:cubicBezTo>
                <a:cubicBezTo>
                  <a:pt x="3362564" y="454560"/>
                  <a:pt x="3356001" y="447555"/>
                  <a:pt x="3356001" y="439771"/>
                </a:cubicBezTo>
                <a:cubicBezTo>
                  <a:pt x="3356001" y="431209"/>
                  <a:pt x="3362564" y="424982"/>
                  <a:pt x="3369857" y="424982"/>
                </a:cubicBezTo>
                <a:close/>
                <a:moveTo>
                  <a:pt x="3299097" y="424982"/>
                </a:moveTo>
                <a:cubicBezTo>
                  <a:pt x="3305656" y="424982"/>
                  <a:pt x="3311491" y="431209"/>
                  <a:pt x="3311491" y="439771"/>
                </a:cubicBezTo>
                <a:cubicBezTo>
                  <a:pt x="3311491" y="447555"/>
                  <a:pt x="3305656" y="454560"/>
                  <a:pt x="3299097" y="454560"/>
                </a:cubicBezTo>
                <a:cubicBezTo>
                  <a:pt x="3291802" y="454560"/>
                  <a:pt x="3285240" y="447555"/>
                  <a:pt x="3285240" y="439771"/>
                </a:cubicBezTo>
                <a:cubicBezTo>
                  <a:pt x="3285240" y="431209"/>
                  <a:pt x="3291802" y="424982"/>
                  <a:pt x="3299097" y="424982"/>
                </a:cubicBezTo>
                <a:close/>
                <a:moveTo>
                  <a:pt x="3226805" y="424982"/>
                </a:moveTo>
                <a:cubicBezTo>
                  <a:pt x="3234825" y="424982"/>
                  <a:pt x="3240664" y="431209"/>
                  <a:pt x="3240664" y="439771"/>
                </a:cubicBezTo>
                <a:cubicBezTo>
                  <a:pt x="3240664" y="447555"/>
                  <a:pt x="3234825" y="454560"/>
                  <a:pt x="3226805" y="454560"/>
                </a:cubicBezTo>
                <a:cubicBezTo>
                  <a:pt x="3220242" y="454560"/>
                  <a:pt x="3214406" y="447555"/>
                  <a:pt x="3214406" y="439771"/>
                </a:cubicBezTo>
                <a:cubicBezTo>
                  <a:pt x="3214406" y="431209"/>
                  <a:pt x="3220242" y="424982"/>
                  <a:pt x="3226805" y="424982"/>
                </a:cubicBezTo>
                <a:close/>
                <a:moveTo>
                  <a:pt x="3152602" y="424982"/>
                </a:moveTo>
                <a:cubicBezTo>
                  <a:pt x="3159895" y="424982"/>
                  <a:pt x="3166460" y="431209"/>
                  <a:pt x="3166460" y="439771"/>
                </a:cubicBezTo>
                <a:cubicBezTo>
                  <a:pt x="3166460" y="447555"/>
                  <a:pt x="3159895" y="454560"/>
                  <a:pt x="3152602" y="454560"/>
                </a:cubicBezTo>
                <a:cubicBezTo>
                  <a:pt x="3146038" y="454560"/>
                  <a:pt x="3140203" y="447555"/>
                  <a:pt x="3140203" y="439771"/>
                </a:cubicBezTo>
                <a:cubicBezTo>
                  <a:pt x="3140203" y="431209"/>
                  <a:pt x="3146038" y="424982"/>
                  <a:pt x="3152602" y="424982"/>
                </a:cubicBezTo>
                <a:close/>
                <a:moveTo>
                  <a:pt x="3081772" y="424982"/>
                </a:moveTo>
                <a:cubicBezTo>
                  <a:pt x="3089064" y="424982"/>
                  <a:pt x="3095624" y="431209"/>
                  <a:pt x="3095624" y="439771"/>
                </a:cubicBezTo>
                <a:cubicBezTo>
                  <a:pt x="3095624" y="447555"/>
                  <a:pt x="3089064" y="454560"/>
                  <a:pt x="3081772" y="454560"/>
                </a:cubicBezTo>
                <a:cubicBezTo>
                  <a:pt x="3073748" y="454560"/>
                  <a:pt x="3069372" y="447555"/>
                  <a:pt x="3069372" y="439771"/>
                </a:cubicBezTo>
                <a:cubicBezTo>
                  <a:pt x="3069372" y="431209"/>
                  <a:pt x="3073748" y="424982"/>
                  <a:pt x="3081772" y="424982"/>
                </a:cubicBezTo>
                <a:close/>
                <a:moveTo>
                  <a:pt x="3013715" y="424982"/>
                </a:moveTo>
                <a:cubicBezTo>
                  <a:pt x="3021305" y="424982"/>
                  <a:pt x="3028135" y="431209"/>
                  <a:pt x="3028135" y="439771"/>
                </a:cubicBezTo>
                <a:cubicBezTo>
                  <a:pt x="3028135" y="447555"/>
                  <a:pt x="3021305" y="454560"/>
                  <a:pt x="3013715" y="454560"/>
                </a:cubicBezTo>
                <a:cubicBezTo>
                  <a:pt x="3005368" y="454560"/>
                  <a:pt x="2998539" y="447555"/>
                  <a:pt x="2998539" y="439771"/>
                </a:cubicBezTo>
                <a:cubicBezTo>
                  <a:pt x="2998539" y="431209"/>
                  <a:pt x="3005368" y="424982"/>
                  <a:pt x="3013715" y="424982"/>
                </a:cubicBezTo>
                <a:close/>
                <a:moveTo>
                  <a:pt x="2942491" y="424982"/>
                </a:moveTo>
                <a:cubicBezTo>
                  <a:pt x="2951052" y="424982"/>
                  <a:pt x="2957286" y="431209"/>
                  <a:pt x="2957286" y="439771"/>
                </a:cubicBezTo>
                <a:cubicBezTo>
                  <a:pt x="2957286" y="447555"/>
                  <a:pt x="2951052" y="454560"/>
                  <a:pt x="2942491" y="454560"/>
                </a:cubicBezTo>
                <a:cubicBezTo>
                  <a:pt x="2934710" y="454560"/>
                  <a:pt x="2927708" y="447555"/>
                  <a:pt x="2927708" y="439771"/>
                </a:cubicBezTo>
                <a:cubicBezTo>
                  <a:pt x="2927708" y="431209"/>
                  <a:pt x="2934710" y="424982"/>
                  <a:pt x="2942491" y="424982"/>
                </a:cubicBezTo>
                <a:close/>
                <a:moveTo>
                  <a:pt x="2868291" y="424982"/>
                </a:moveTo>
                <a:cubicBezTo>
                  <a:pt x="2876858" y="424982"/>
                  <a:pt x="2883085" y="431209"/>
                  <a:pt x="2883085" y="439771"/>
                </a:cubicBezTo>
                <a:cubicBezTo>
                  <a:pt x="2883085" y="447555"/>
                  <a:pt x="2876858" y="454560"/>
                  <a:pt x="2868291" y="454560"/>
                </a:cubicBezTo>
                <a:cubicBezTo>
                  <a:pt x="2860509" y="454560"/>
                  <a:pt x="2853504" y="447555"/>
                  <a:pt x="2853504" y="439771"/>
                </a:cubicBezTo>
                <a:cubicBezTo>
                  <a:pt x="2853504" y="431209"/>
                  <a:pt x="2860509" y="424982"/>
                  <a:pt x="2868291" y="424982"/>
                </a:cubicBezTo>
                <a:close/>
                <a:moveTo>
                  <a:pt x="2796533" y="424982"/>
                </a:moveTo>
                <a:cubicBezTo>
                  <a:pt x="2804555" y="424982"/>
                  <a:pt x="2808932" y="431209"/>
                  <a:pt x="2808932" y="439771"/>
                </a:cubicBezTo>
                <a:cubicBezTo>
                  <a:pt x="2808932" y="447555"/>
                  <a:pt x="2804555" y="454560"/>
                  <a:pt x="2796533" y="454560"/>
                </a:cubicBezTo>
                <a:cubicBezTo>
                  <a:pt x="2789240" y="454560"/>
                  <a:pt x="2782678" y="447555"/>
                  <a:pt x="2782678" y="439771"/>
                </a:cubicBezTo>
                <a:cubicBezTo>
                  <a:pt x="2782678" y="431209"/>
                  <a:pt x="2789240" y="424982"/>
                  <a:pt x="2796533" y="424982"/>
                </a:cubicBezTo>
                <a:close/>
                <a:moveTo>
                  <a:pt x="2725695" y="424982"/>
                </a:moveTo>
                <a:cubicBezTo>
                  <a:pt x="2731532" y="424982"/>
                  <a:pt x="2738097" y="431209"/>
                  <a:pt x="2738097" y="439771"/>
                </a:cubicBezTo>
                <a:cubicBezTo>
                  <a:pt x="2738097" y="447555"/>
                  <a:pt x="2731532" y="454560"/>
                  <a:pt x="2725695" y="454560"/>
                </a:cubicBezTo>
                <a:cubicBezTo>
                  <a:pt x="2717681" y="454560"/>
                  <a:pt x="2711846" y="447555"/>
                  <a:pt x="2711846" y="439771"/>
                </a:cubicBezTo>
                <a:cubicBezTo>
                  <a:pt x="2711846" y="431209"/>
                  <a:pt x="2717681" y="424982"/>
                  <a:pt x="2725695" y="424982"/>
                </a:cubicBezTo>
                <a:close/>
                <a:moveTo>
                  <a:pt x="2654870" y="424982"/>
                </a:moveTo>
                <a:cubicBezTo>
                  <a:pt x="2660705" y="424982"/>
                  <a:pt x="2667270" y="431209"/>
                  <a:pt x="2667270" y="439771"/>
                </a:cubicBezTo>
                <a:cubicBezTo>
                  <a:pt x="2667270" y="447555"/>
                  <a:pt x="2660705" y="454560"/>
                  <a:pt x="2654870" y="454560"/>
                </a:cubicBezTo>
                <a:cubicBezTo>
                  <a:pt x="2646850" y="454560"/>
                  <a:pt x="2641018" y="447555"/>
                  <a:pt x="2641018" y="439771"/>
                </a:cubicBezTo>
                <a:cubicBezTo>
                  <a:pt x="2641018" y="431209"/>
                  <a:pt x="2646850" y="424982"/>
                  <a:pt x="2654870" y="424982"/>
                </a:cubicBezTo>
                <a:close/>
                <a:moveTo>
                  <a:pt x="2582580" y="424982"/>
                </a:moveTo>
                <a:cubicBezTo>
                  <a:pt x="2589875" y="424982"/>
                  <a:pt x="2596437" y="431209"/>
                  <a:pt x="2596437" y="439771"/>
                </a:cubicBezTo>
                <a:cubicBezTo>
                  <a:pt x="2596437" y="447555"/>
                  <a:pt x="2589875" y="454560"/>
                  <a:pt x="2582580" y="454560"/>
                </a:cubicBezTo>
                <a:cubicBezTo>
                  <a:pt x="2576019" y="454560"/>
                  <a:pt x="2570184" y="447555"/>
                  <a:pt x="2570184" y="439771"/>
                </a:cubicBezTo>
                <a:cubicBezTo>
                  <a:pt x="2570184" y="431209"/>
                  <a:pt x="2576019" y="424982"/>
                  <a:pt x="2582580" y="424982"/>
                </a:cubicBezTo>
                <a:close/>
                <a:moveTo>
                  <a:pt x="2511026" y="424982"/>
                </a:moveTo>
                <a:cubicBezTo>
                  <a:pt x="2519047" y="424982"/>
                  <a:pt x="2525610" y="431209"/>
                  <a:pt x="2525610" y="439771"/>
                </a:cubicBezTo>
                <a:cubicBezTo>
                  <a:pt x="2525610" y="447555"/>
                  <a:pt x="2519047" y="454560"/>
                  <a:pt x="2511026" y="454560"/>
                </a:cubicBezTo>
                <a:cubicBezTo>
                  <a:pt x="2503735" y="454560"/>
                  <a:pt x="2499361" y="447555"/>
                  <a:pt x="2499361" y="439771"/>
                </a:cubicBezTo>
                <a:cubicBezTo>
                  <a:pt x="2499361" y="431209"/>
                  <a:pt x="2503735" y="424982"/>
                  <a:pt x="2511026" y="424982"/>
                </a:cubicBezTo>
                <a:close/>
                <a:moveTo>
                  <a:pt x="1799085" y="357525"/>
                </a:moveTo>
                <a:cubicBezTo>
                  <a:pt x="1807647" y="357525"/>
                  <a:pt x="1813873" y="361900"/>
                  <a:pt x="1813873" y="369922"/>
                </a:cubicBezTo>
                <a:cubicBezTo>
                  <a:pt x="1813873" y="377215"/>
                  <a:pt x="1807647" y="383779"/>
                  <a:pt x="1799085" y="383779"/>
                </a:cubicBezTo>
                <a:cubicBezTo>
                  <a:pt x="1790525" y="383779"/>
                  <a:pt x="1784300" y="377215"/>
                  <a:pt x="1784300" y="369922"/>
                </a:cubicBezTo>
                <a:cubicBezTo>
                  <a:pt x="1784300" y="361900"/>
                  <a:pt x="1790525" y="357525"/>
                  <a:pt x="1799085" y="357525"/>
                </a:cubicBezTo>
                <a:close/>
                <a:moveTo>
                  <a:pt x="1728262" y="357525"/>
                </a:moveTo>
                <a:cubicBezTo>
                  <a:pt x="1736825" y="357525"/>
                  <a:pt x="1743049" y="361900"/>
                  <a:pt x="1743049" y="369922"/>
                </a:cubicBezTo>
                <a:cubicBezTo>
                  <a:pt x="1743049" y="377215"/>
                  <a:pt x="1736825" y="383779"/>
                  <a:pt x="1728262" y="383779"/>
                </a:cubicBezTo>
                <a:cubicBezTo>
                  <a:pt x="1719697" y="383779"/>
                  <a:pt x="1713470" y="377215"/>
                  <a:pt x="1713470" y="369922"/>
                </a:cubicBezTo>
                <a:cubicBezTo>
                  <a:pt x="1713470" y="361900"/>
                  <a:pt x="1719697" y="357525"/>
                  <a:pt x="1728262" y="357525"/>
                </a:cubicBezTo>
                <a:close/>
                <a:moveTo>
                  <a:pt x="1657429" y="357525"/>
                </a:moveTo>
                <a:cubicBezTo>
                  <a:pt x="1665215" y="357525"/>
                  <a:pt x="1672220" y="361900"/>
                  <a:pt x="1672220" y="369922"/>
                </a:cubicBezTo>
                <a:cubicBezTo>
                  <a:pt x="1672220" y="377215"/>
                  <a:pt x="1665215" y="383779"/>
                  <a:pt x="1657429" y="383779"/>
                </a:cubicBezTo>
                <a:cubicBezTo>
                  <a:pt x="1648870" y="383779"/>
                  <a:pt x="1642650" y="377215"/>
                  <a:pt x="1642650" y="369922"/>
                </a:cubicBezTo>
                <a:cubicBezTo>
                  <a:pt x="1642650" y="361900"/>
                  <a:pt x="1648870" y="357525"/>
                  <a:pt x="1657429" y="357525"/>
                </a:cubicBezTo>
                <a:close/>
                <a:moveTo>
                  <a:pt x="1582296" y="357525"/>
                </a:moveTo>
                <a:cubicBezTo>
                  <a:pt x="1589593" y="357525"/>
                  <a:pt x="1594704" y="361900"/>
                  <a:pt x="1594704" y="369922"/>
                </a:cubicBezTo>
                <a:cubicBezTo>
                  <a:pt x="1594704" y="377215"/>
                  <a:pt x="1589593" y="383779"/>
                  <a:pt x="1582296" y="383779"/>
                </a:cubicBezTo>
                <a:cubicBezTo>
                  <a:pt x="1574274" y="383779"/>
                  <a:pt x="1568441" y="377215"/>
                  <a:pt x="1568441" y="369922"/>
                </a:cubicBezTo>
                <a:cubicBezTo>
                  <a:pt x="1568441" y="361900"/>
                  <a:pt x="1574274" y="357525"/>
                  <a:pt x="1582296" y="357525"/>
                </a:cubicBezTo>
                <a:close/>
                <a:moveTo>
                  <a:pt x="1512195" y="357525"/>
                </a:moveTo>
                <a:cubicBezTo>
                  <a:pt x="1518030" y="357525"/>
                  <a:pt x="1523863" y="361900"/>
                  <a:pt x="1523863" y="369922"/>
                </a:cubicBezTo>
                <a:cubicBezTo>
                  <a:pt x="1523863" y="377215"/>
                  <a:pt x="1518030" y="383779"/>
                  <a:pt x="1512195" y="383779"/>
                </a:cubicBezTo>
                <a:cubicBezTo>
                  <a:pt x="1504171" y="383779"/>
                  <a:pt x="1497612" y="377215"/>
                  <a:pt x="1497612" y="369922"/>
                </a:cubicBezTo>
                <a:cubicBezTo>
                  <a:pt x="1497612" y="361900"/>
                  <a:pt x="1504171" y="357525"/>
                  <a:pt x="1512195" y="357525"/>
                </a:cubicBezTo>
                <a:close/>
                <a:moveTo>
                  <a:pt x="1439171" y="357525"/>
                </a:moveTo>
                <a:cubicBezTo>
                  <a:pt x="1447188" y="357525"/>
                  <a:pt x="1453023" y="361900"/>
                  <a:pt x="1453023" y="369922"/>
                </a:cubicBezTo>
                <a:cubicBezTo>
                  <a:pt x="1453023" y="377215"/>
                  <a:pt x="1447188" y="383779"/>
                  <a:pt x="1439171" y="383779"/>
                </a:cubicBezTo>
                <a:cubicBezTo>
                  <a:pt x="1433336" y="383779"/>
                  <a:pt x="1426774" y="377215"/>
                  <a:pt x="1426774" y="369922"/>
                </a:cubicBezTo>
                <a:cubicBezTo>
                  <a:pt x="1426774" y="361900"/>
                  <a:pt x="1433336" y="357525"/>
                  <a:pt x="1439171" y="357525"/>
                </a:cubicBezTo>
                <a:close/>
                <a:moveTo>
                  <a:pt x="1368347" y="357525"/>
                </a:moveTo>
                <a:cubicBezTo>
                  <a:pt x="1376368" y="357525"/>
                  <a:pt x="1382199" y="361900"/>
                  <a:pt x="1382199" y="369922"/>
                </a:cubicBezTo>
                <a:cubicBezTo>
                  <a:pt x="1382199" y="377215"/>
                  <a:pt x="1376368" y="383779"/>
                  <a:pt x="1368347" y="383779"/>
                </a:cubicBezTo>
                <a:cubicBezTo>
                  <a:pt x="1362508" y="383779"/>
                  <a:pt x="1355949" y="377215"/>
                  <a:pt x="1355949" y="369922"/>
                </a:cubicBezTo>
                <a:cubicBezTo>
                  <a:pt x="1355949" y="361900"/>
                  <a:pt x="1362508" y="357525"/>
                  <a:pt x="1368347" y="357525"/>
                </a:cubicBezTo>
                <a:close/>
                <a:moveTo>
                  <a:pt x="1297518" y="357525"/>
                </a:moveTo>
                <a:cubicBezTo>
                  <a:pt x="1305540" y="357525"/>
                  <a:pt x="1311374" y="361900"/>
                  <a:pt x="1311374" y="369922"/>
                </a:cubicBezTo>
                <a:cubicBezTo>
                  <a:pt x="1311374" y="377215"/>
                  <a:pt x="1305540" y="383779"/>
                  <a:pt x="1297518" y="383779"/>
                </a:cubicBezTo>
                <a:cubicBezTo>
                  <a:pt x="1289495" y="383779"/>
                  <a:pt x="1285121" y="377215"/>
                  <a:pt x="1285121" y="369922"/>
                </a:cubicBezTo>
                <a:cubicBezTo>
                  <a:pt x="1285121" y="361900"/>
                  <a:pt x="1289495" y="357525"/>
                  <a:pt x="1297518" y="357525"/>
                </a:cubicBezTo>
                <a:close/>
                <a:moveTo>
                  <a:pt x="1225703" y="357525"/>
                </a:moveTo>
                <a:cubicBezTo>
                  <a:pt x="1233487" y="357525"/>
                  <a:pt x="1240493" y="363359"/>
                  <a:pt x="1240493" y="369922"/>
                </a:cubicBezTo>
                <a:cubicBezTo>
                  <a:pt x="1240493" y="377215"/>
                  <a:pt x="1233487" y="383779"/>
                  <a:pt x="1225703" y="383779"/>
                </a:cubicBezTo>
                <a:cubicBezTo>
                  <a:pt x="1217156" y="383779"/>
                  <a:pt x="1210926" y="377215"/>
                  <a:pt x="1210926" y="369922"/>
                </a:cubicBezTo>
                <a:cubicBezTo>
                  <a:pt x="1210926" y="363359"/>
                  <a:pt x="1217156" y="357525"/>
                  <a:pt x="1225703" y="357525"/>
                </a:cubicBezTo>
                <a:close/>
                <a:moveTo>
                  <a:pt x="1154890" y="357525"/>
                </a:moveTo>
                <a:cubicBezTo>
                  <a:pt x="1162673" y="357525"/>
                  <a:pt x="1169676" y="363359"/>
                  <a:pt x="1169676" y="369922"/>
                </a:cubicBezTo>
                <a:cubicBezTo>
                  <a:pt x="1169676" y="377215"/>
                  <a:pt x="1162673" y="383779"/>
                  <a:pt x="1154890" y="383779"/>
                </a:cubicBezTo>
                <a:cubicBezTo>
                  <a:pt x="1146325" y="383779"/>
                  <a:pt x="1140096" y="377215"/>
                  <a:pt x="1140096" y="369922"/>
                </a:cubicBezTo>
                <a:cubicBezTo>
                  <a:pt x="1140096" y="363359"/>
                  <a:pt x="1146325" y="357525"/>
                  <a:pt x="1154890" y="357525"/>
                </a:cubicBezTo>
                <a:close/>
                <a:moveTo>
                  <a:pt x="1084059" y="357525"/>
                </a:moveTo>
                <a:cubicBezTo>
                  <a:pt x="1091842" y="357525"/>
                  <a:pt x="1098844" y="363359"/>
                  <a:pt x="1098844" y="369922"/>
                </a:cubicBezTo>
                <a:cubicBezTo>
                  <a:pt x="1098844" y="377215"/>
                  <a:pt x="1091842" y="383779"/>
                  <a:pt x="1084059" y="383779"/>
                </a:cubicBezTo>
                <a:cubicBezTo>
                  <a:pt x="1075492" y="383779"/>
                  <a:pt x="1069268" y="377215"/>
                  <a:pt x="1069268" y="369922"/>
                </a:cubicBezTo>
                <a:cubicBezTo>
                  <a:pt x="1069268" y="363359"/>
                  <a:pt x="1075492" y="357525"/>
                  <a:pt x="1084059" y="357525"/>
                </a:cubicBezTo>
                <a:close/>
                <a:moveTo>
                  <a:pt x="1013015" y="357525"/>
                </a:moveTo>
                <a:cubicBezTo>
                  <a:pt x="1020312" y="357525"/>
                  <a:pt x="1024685" y="363359"/>
                  <a:pt x="1024685" y="369922"/>
                </a:cubicBezTo>
                <a:cubicBezTo>
                  <a:pt x="1024685" y="377215"/>
                  <a:pt x="1020312" y="383779"/>
                  <a:pt x="1013015" y="383779"/>
                </a:cubicBezTo>
                <a:cubicBezTo>
                  <a:pt x="1005003" y="383779"/>
                  <a:pt x="998434" y="377215"/>
                  <a:pt x="998434" y="369922"/>
                </a:cubicBezTo>
                <a:cubicBezTo>
                  <a:pt x="998434" y="363359"/>
                  <a:pt x="1005003" y="357525"/>
                  <a:pt x="1013015" y="357525"/>
                </a:cubicBezTo>
                <a:close/>
                <a:moveTo>
                  <a:pt x="941465" y="357525"/>
                </a:moveTo>
                <a:cubicBezTo>
                  <a:pt x="948030" y="357525"/>
                  <a:pt x="953864" y="363359"/>
                  <a:pt x="953864" y="369922"/>
                </a:cubicBezTo>
                <a:cubicBezTo>
                  <a:pt x="953864" y="377215"/>
                  <a:pt x="948030" y="383779"/>
                  <a:pt x="941465" y="383779"/>
                </a:cubicBezTo>
                <a:cubicBezTo>
                  <a:pt x="934173" y="383779"/>
                  <a:pt x="927611" y="377215"/>
                  <a:pt x="927611" y="369922"/>
                </a:cubicBezTo>
                <a:cubicBezTo>
                  <a:pt x="927611" y="363359"/>
                  <a:pt x="934173" y="357525"/>
                  <a:pt x="941465" y="357525"/>
                </a:cubicBezTo>
                <a:close/>
                <a:moveTo>
                  <a:pt x="870633" y="357525"/>
                </a:moveTo>
                <a:cubicBezTo>
                  <a:pt x="877194" y="357525"/>
                  <a:pt x="883034" y="363359"/>
                  <a:pt x="883034" y="369922"/>
                </a:cubicBezTo>
                <a:cubicBezTo>
                  <a:pt x="883034" y="377215"/>
                  <a:pt x="877194" y="383779"/>
                  <a:pt x="870633" y="383779"/>
                </a:cubicBezTo>
                <a:cubicBezTo>
                  <a:pt x="863344" y="383779"/>
                  <a:pt x="856777" y="377215"/>
                  <a:pt x="856777" y="369922"/>
                </a:cubicBezTo>
                <a:cubicBezTo>
                  <a:pt x="856777" y="363359"/>
                  <a:pt x="863344" y="357525"/>
                  <a:pt x="870633" y="357525"/>
                </a:cubicBezTo>
                <a:close/>
                <a:moveTo>
                  <a:pt x="798346" y="357525"/>
                </a:moveTo>
                <a:cubicBezTo>
                  <a:pt x="806370" y="357525"/>
                  <a:pt x="812203" y="363359"/>
                  <a:pt x="812203" y="369922"/>
                </a:cubicBezTo>
                <a:cubicBezTo>
                  <a:pt x="812203" y="377215"/>
                  <a:pt x="806370" y="383779"/>
                  <a:pt x="798346" y="383779"/>
                </a:cubicBezTo>
                <a:cubicBezTo>
                  <a:pt x="792510" y="383779"/>
                  <a:pt x="785947" y="377215"/>
                  <a:pt x="785947" y="369922"/>
                </a:cubicBezTo>
                <a:cubicBezTo>
                  <a:pt x="785947" y="363359"/>
                  <a:pt x="792510" y="357525"/>
                  <a:pt x="798346" y="357525"/>
                </a:cubicBezTo>
                <a:close/>
                <a:moveTo>
                  <a:pt x="3654110" y="354153"/>
                </a:moveTo>
                <a:cubicBezTo>
                  <a:pt x="3661893" y="354153"/>
                  <a:pt x="3668898" y="360716"/>
                  <a:pt x="3668898" y="368738"/>
                </a:cubicBezTo>
                <a:cubicBezTo>
                  <a:pt x="3668898" y="376031"/>
                  <a:pt x="3661893" y="380407"/>
                  <a:pt x="3654110" y="380407"/>
                </a:cubicBezTo>
                <a:cubicBezTo>
                  <a:pt x="3645548" y="380407"/>
                  <a:pt x="3639322" y="376031"/>
                  <a:pt x="3639322" y="368738"/>
                </a:cubicBezTo>
                <a:cubicBezTo>
                  <a:pt x="3639322" y="360716"/>
                  <a:pt x="3645548" y="354153"/>
                  <a:pt x="3654110" y="354153"/>
                </a:cubicBezTo>
                <a:close/>
                <a:moveTo>
                  <a:pt x="3583280" y="354153"/>
                </a:moveTo>
                <a:cubicBezTo>
                  <a:pt x="3591064" y="354153"/>
                  <a:pt x="3598069" y="360716"/>
                  <a:pt x="3598069" y="368738"/>
                </a:cubicBezTo>
                <a:cubicBezTo>
                  <a:pt x="3598069" y="376031"/>
                  <a:pt x="3591064" y="380407"/>
                  <a:pt x="3583280" y="380407"/>
                </a:cubicBezTo>
                <a:cubicBezTo>
                  <a:pt x="3574718" y="380407"/>
                  <a:pt x="3568491" y="376031"/>
                  <a:pt x="3568491" y="368738"/>
                </a:cubicBezTo>
                <a:cubicBezTo>
                  <a:pt x="3568491" y="360716"/>
                  <a:pt x="3574718" y="354153"/>
                  <a:pt x="3583280" y="354153"/>
                </a:cubicBezTo>
                <a:close/>
                <a:moveTo>
                  <a:pt x="3512449" y="354153"/>
                </a:moveTo>
                <a:cubicBezTo>
                  <a:pt x="3520232" y="354153"/>
                  <a:pt x="3527237" y="360983"/>
                  <a:pt x="3527237" y="369330"/>
                </a:cubicBezTo>
                <a:cubicBezTo>
                  <a:pt x="3527237" y="376919"/>
                  <a:pt x="3520232" y="383749"/>
                  <a:pt x="3512449" y="383749"/>
                </a:cubicBezTo>
                <a:cubicBezTo>
                  <a:pt x="3503887" y="383749"/>
                  <a:pt x="3497661" y="376919"/>
                  <a:pt x="3497661" y="369330"/>
                </a:cubicBezTo>
                <a:cubicBezTo>
                  <a:pt x="3497661" y="360983"/>
                  <a:pt x="3503887" y="354153"/>
                  <a:pt x="3512449" y="354153"/>
                </a:cubicBezTo>
                <a:close/>
                <a:moveTo>
                  <a:pt x="3440686" y="354153"/>
                </a:moveTo>
                <a:cubicBezTo>
                  <a:pt x="3448708" y="354153"/>
                  <a:pt x="3453083" y="360983"/>
                  <a:pt x="3453083" y="369330"/>
                </a:cubicBezTo>
                <a:cubicBezTo>
                  <a:pt x="3453083" y="376919"/>
                  <a:pt x="3448708" y="383749"/>
                  <a:pt x="3440686" y="383749"/>
                </a:cubicBezTo>
                <a:cubicBezTo>
                  <a:pt x="3433393" y="383749"/>
                  <a:pt x="3426830" y="376919"/>
                  <a:pt x="3426830" y="369330"/>
                </a:cubicBezTo>
                <a:cubicBezTo>
                  <a:pt x="3426830" y="360983"/>
                  <a:pt x="3433393" y="354153"/>
                  <a:pt x="3440686" y="354153"/>
                </a:cubicBezTo>
                <a:close/>
                <a:moveTo>
                  <a:pt x="3369857" y="354153"/>
                </a:moveTo>
                <a:cubicBezTo>
                  <a:pt x="3376420" y="354153"/>
                  <a:pt x="3382254" y="360983"/>
                  <a:pt x="3382254" y="369330"/>
                </a:cubicBezTo>
                <a:cubicBezTo>
                  <a:pt x="3382254" y="376919"/>
                  <a:pt x="3376420" y="383749"/>
                  <a:pt x="3369857" y="383749"/>
                </a:cubicBezTo>
                <a:cubicBezTo>
                  <a:pt x="3362564" y="383749"/>
                  <a:pt x="3356001" y="376919"/>
                  <a:pt x="3356001" y="369330"/>
                </a:cubicBezTo>
                <a:cubicBezTo>
                  <a:pt x="3356001" y="360983"/>
                  <a:pt x="3362564" y="354153"/>
                  <a:pt x="3369857" y="354153"/>
                </a:cubicBezTo>
                <a:close/>
                <a:moveTo>
                  <a:pt x="3299097" y="354153"/>
                </a:moveTo>
                <a:cubicBezTo>
                  <a:pt x="3305662" y="354153"/>
                  <a:pt x="3311496" y="360983"/>
                  <a:pt x="3311496" y="369330"/>
                </a:cubicBezTo>
                <a:cubicBezTo>
                  <a:pt x="3311496" y="376919"/>
                  <a:pt x="3305662" y="383749"/>
                  <a:pt x="3299097" y="383749"/>
                </a:cubicBezTo>
                <a:cubicBezTo>
                  <a:pt x="3291804" y="383749"/>
                  <a:pt x="3285242" y="376919"/>
                  <a:pt x="3285242" y="369330"/>
                </a:cubicBezTo>
                <a:cubicBezTo>
                  <a:pt x="3285242" y="360983"/>
                  <a:pt x="3291804" y="354153"/>
                  <a:pt x="3299097" y="354153"/>
                </a:cubicBezTo>
                <a:close/>
                <a:moveTo>
                  <a:pt x="3226808" y="354153"/>
                </a:moveTo>
                <a:cubicBezTo>
                  <a:pt x="3234828" y="354153"/>
                  <a:pt x="3240664" y="360983"/>
                  <a:pt x="3240664" y="369330"/>
                </a:cubicBezTo>
                <a:cubicBezTo>
                  <a:pt x="3240664" y="376919"/>
                  <a:pt x="3234828" y="383749"/>
                  <a:pt x="3226808" y="383749"/>
                </a:cubicBezTo>
                <a:cubicBezTo>
                  <a:pt x="3220245" y="383749"/>
                  <a:pt x="3214410" y="376919"/>
                  <a:pt x="3214410" y="369330"/>
                </a:cubicBezTo>
                <a:cubicBezTo>
                  <a:pt x="3214410" y="360983"/>
                  <a:pt x="3220245" y="354153"/>
                  <a:pt x="3226808" y="354153"/>
                </a:cubicBezTo>
                <a:close/>
                <a:moveTo>
                  <a:pt x="3152605" y="354153"/>
                </a:moveTo>
                <a:cubicBezTo>
                  <a:pt x="3159898" y="354153"/>
                  <a:pt x="3166462" y="360983"/>
                  <a:pt x="3166462" y="369330"/>
                </a:cubicBezTo>
                <a:cubicBezTo>
                  <a:pt x="3166462" y="376919"/>
                  <a:pt x="3159898" y="383749"/>
                  <a:pt x="3152605" y="383749"/>
                </a:cubicBezTo>
                <a:cubicBezTo>
                  <a:pt x="3146040" y="383749"/>
                  <a:pt x="3140206" y="376919"/>
                  <a:pt x="3140206" y="369330"/>
                </a:cubicBezTo>
                <a:cubicBezTo>
                  <a:pt x="3140206" y="360983"/>
                  <a:pt x="3146040" y="354153"/>
                  <a:pt x="3152605" y="354153"/>
                </a:cubicBezTo>
                <a:close/>
                <a:moveTo>
                  <a:pt x="3081774" y="354153"/>
                </a:moveTo>
                <a:cubicBezTo>
                  <a:pt x="3089066" y="354153"/>
                  <a:pt x="3095627" y="360983"/>
                  <a:pt x="3095627" y="369330"/>
                </a:cubicBezTo>
                <a:cubicBezTo>
                  <a:pt x="3095627" y="376919"/>
                  <a:pt x="3089066" y="383749"/>
                  <a:pt x="3081774" y="383749"/>
                </a:cubicBezTo>
                <a:cubicBezTo>
                  <a:pt x="3073750" y="383749"/>
                  <a:pt x="3069375" y="376919"/>
                  <a:pt x="3069375" y="369330"/>
                </a:cubicBezTo>
                <a:cubicBezTo>
                  <a:pt x="3069375" y="360983"/>
                  <a:pt x="3073750" y="354153"/>
                  <a:pt x="3081774" y="354153"/>
                </a:cubicBezTo>
                <a:close/>
                <a:moveTo>
                  <a:pt x="3013715" y="354153"/>
                </a:moveTo>
                <a:cubicBezTo>
                  <a:pt x="3021307" y="354153"/>
                  <a:pt x="3028135" y="360983"/>
                  <a:pt x="3028135" y="369330"/>
                </a:cubicBezTo>
                <a:cubicBezTo>
                  <a:pt x="3028135" y="376919"/>
                  <a:pt x="3021307" y="383749"/>
                  <a:pt x="3013715" y="383749"/>
                </a:cubicBezTo>
                <a:cubicBezTo>
                  <a:pt x="3005368" y="383749"/>
                  <a:pt x="2998539" y="376919"/>
                  <a:pt x="2998539" y="369330"/>
                </a:cubicBezTo>
                <a:cubicBezTo>
                  <a:pt x="2998539" y="360983"/>
                  <a:pt x="3005368" y="354153"/>
                  <a:pt x="3013715" y="354153"/>
                </a:cubicBezTo>
                <a:close/>
                <a:moveTo>
                  <a:pt x="2942494" y="354153"/>
                </a:moveTo>
                <a:cubicBezTo>
                  <a:pt x="2951055" y="354153"/>
                  <a:pt x="2957288" y="360983"/>
                  <a:pt x="2957288" y="369330"/>
                </a:cubicBezTo>
                <a:cubicBezTo>
                  <a:pt x="2957288" y="376919"/>
                  <a:pt x="2951055" y="383749"/>
                  <a:pt x="2942494" y="383749"/>
                </a:cubicBezTo>
                <a:cubicBezTo>
                  <a:pt x="2934713" y="383749"/>
                  <a:pt x="2927708" y="376919"/>
                  <a:pt x="2927708" y="369330"/>
                </a:cubicBezTo>
                <a:cubicBezTo>
                  <a:pt x="2927708" y="360983"/>
                  <a:pt x="2934713" y="354153"/>
                  <a:pt x="2942494" y="354153"/>
                </a:cubicBezTo>
                <a:close/>
                <a:moveTo>
                  <a:pt x="2868293" y="354153"/>
                </a:moveTo>
                <a:cubicBezTo>
                  <a:pt x="2876858" y="354153"/>
                  <a:pt x="2883085" y="360983"/>
                  <a:pt x="2883085" y="369330"/>
                </a:cubicBezTo>
                <a:cubicBezTo>
                  <a:pt x="2883085" y="376919"/>
                  <a:pt x="2876858" y="383749"/>
                  <a:pt x="2868293" y="383749"/>
                </a:cubicBezTo>
                <a:cubicBezTo>
                  <a:pt x="2860512" y="383749"/>
                  <a:pt x="2853504" y="376919"/>
                  <a:pt x="2853504" y="369330"/>
                </a:cubicBezTo>
                <a:cubicBezTo>
                  <a:pt x="2853504" y="360983"/>
                  <a:pt x="2860512" y="354153"/>
                  <a:pt x="2868293" y="354153"/>
                </a:cubicBezTo>
                <a:close/>
                <a:moveTo>
                  <a:pt x="2796535" y="354153"/>
                </a:moveTo>
                <a:cubicBezTo>
                  <a:pt x="2804558" y="354153"/>
                  <a:pt x="2808932" y="360983"/>
                  <a:pt x="2808932" y="369330"/>
                </a:cubicBezTo>
                <a:cubicBezTo>
                  <a:pt x="2808932" y="376919"/>
                  <a:pt x="2804558" y="383749"/>
                  <a:pt x="2796535" y="383749"/>
                </a:cubicBezTo>
                <a:cubicBezTo>
                  <a:pt x="2789243" y="383749"/>
                  <a:pt x="2782678" y="376919"/>
                  <a:pt x="2782678" y="369330"/>
                </a:cubicBezTo>
                <a:cubicBezTo>
                  <a:pt x="2782678" y="360983"/>
                  <a:pt x="2789243" y="354153"/>
                  <a:pt x="2796535" y="354153"/>
                </a:cubicBezTo>
                <a:close/>
                <a:moveTo>
                  <a:pt x="2725695" y="354153"/>
                </a:moveTo>
                <a:cubicBezTo>
                  <a:pt x="2731532" y="354153"/>
                  <a:pt x="2738100" y="360983"/>
                  <a:pt x="2738100" y="369330"/>
                </a:cubicBezTo>
                <a:cubicBezTo>
                  <a:pt x="2738100" y="376919"/>
                  <a:pt x="2731532" y="383749"/>
                  <a:pt x="2725695" y="383749"/>
                </a:cubicBezTo>
                <a:cubicBezTo>
                  <a:pt x="2717681" y="383749"/>
                  <a:pt x="2711846" y="376919"/>
                  <a:pt x="2711846" y="369330"/>
                </a:cubicBezTo>
                <a:cubicBezTo>
                  <a:pt x="2711846" y="360983"/>
                  <a:pt x="2717681" y="354153"/>
                  <a:pt x="2725695" y="354153"/>
                </a:cubicBezTo>
                <a:close/>
                <a:moveTo>
                  <a:pt x="2653415" y="354153"/>
                </a:moveTo>
                <a:cubicBezTo>
                  <a:pt x="2660705" y="354153"/>
                  <a:pt x="2667270" y="360983"/>
                  <a:pt x="2667270" y="369330"/>
                </a:cubicBezTo>
                <a:cubicBezTo>
                  <a:pt x="2667270" y="376919"/>
                  <a:pt x="2660705" y="383749"/>
                  <a:pt x="2653415" y="383749"/>
                </a:cubicBezTo>
                <a:cubicBezTo>
                  <a:pt x="2646857" y="383749"/>
                  <a:pt x="2641021" y="376919"/>
                  <a:pt x="2641021" y="369330"/>
                </a:cubicBezTo>
                <a:cubicBezTo>
                  <a:pt x="2641021" y="360983"/>
                  <a:pt x="2646857" y="354153"/>
                  <a:pt x="2653415" y="354153"/>
                </a:cubicBezTo>
                <a:close/>
                <a:moveTo>
                  <a:pt x="2582583" y="354153"/>
                </a:moveTo>
                <a:cubicBezTo>
                  <a:pt x="2589875" y="354153"/>
                  <a:pt x="2596439" y="360983"/>
                  <a:pt x="2596439" y="369330"/>
                </a:cubicBezTo>
                <a:cubicBezTo>
                  <a:pt x="2596439" y="376919"/>
                  <a:pt x="2589875" y="383749"/>
                  <a:pt x="2582583" y="383749"/>
                </a:cubicBezTo>
                <a:cubicBezTo>
                  <a:pt x="2576019" y="383749"/>
                  <a:pt x="2570184" y="376919"/>
                  <a:pt x="2570184" y="369330"/>
                </a:cubicBezTo>
                <a:cubicBezTo>
                  <a:pt x="2570184" y="360983"/>
                  <a:pt x="2576019" y="354153"/>
                  <a:pt x="2582583" y="354153"/>
                </a:cubicBezTo>
                <a:close/>
                <a:moveTo>
                  <a:pt x="2511029" y="354153"/>
                </a:moveTo>
                <a:cubicBezTo>
                  <a:pt x="2519050" y="354153"/>
                  <a:pt x="2525613" y="360983"/>
                  <a:pt x="2525613" y="369330"/>
                </a:cubicBezTo>
                <a:cubicBezTo>
                  <a:pt x="2525613" y="376919"/>
                  <a:pt x="2519050" y="383749"/>
                  <a:pt x="2511029" y="383749"/>
                </a:cubicBezTo>
                <a:cubicBezTo>
                  <a:pt x="2503737" y="383749"/>
                  <a:pt x="2499361" y="376919"/>
                  <a:pt x="2499361" y="369330"/>
                </a:cubicBezTo>
                <a:cubicBezTo>
                  <a:pt x="2499361" y="360983"/>
                  <a:pt x="2503737" y="354153"/>
                  <a:pt x="2511029" y="354153"/>
                </a:cubicBezTo>
                <a:close/>
                <a:moveTo>
                  <a:pt x="2439946" y="354153"/>
                </a:moveTo>
                <a:cubicBezTo>
                  <a:pt x="2448505" y="354153"/>
                  <a:pt x="2454732" y="360983"/>
                  <a:pt x="2454732" y="369330"/>
                </a:cubicBezTo>
                <a:cubicBezTo>
                  <a:pt x="2454732" y="376919"/>
                  <a:pt x="2448505" y="383749"/>
                  <a:pt x="2439946" y="383749"/>
                </a:cubicBezTo>
                <a:cubicBezTo>
                  <a:pt x="2432160" y="383749"/>
                  <a:pt x="2425156" y="376919"/>
                  <a:pt x="2425156" y="369330"/>
                </a:cubicBezTo>
                <a:cubicBezTo>
                  <a:pt x="2425156" y="360983"/>
                  <a:pt x="2432160" y="354153"/>
                  <a:pt x="2439946" y="354153"/>
                </a:cubicBezTo>
                <a:close/>
                <a:moveTo>
                  <a:pt x="2369110" y="354153"/>
                </a:moveTo>
                <a:cubicBezTo>
                  <a:pt x="2377672" y="354153"/>
                  <a:pt x="2383899" y="360983"/>
                  <a:pt x="2383899" y="369330"/>
                </a:cubicBezTo>
                <a:cubicBezTo>
                  <a:pt x="2383899" y="376919"/>
                  <a:pt x="2377672" y="383749"/>
                  <a:pt x="2369110" y="383749"/>
                </a:cubicBezTo>
                <a:cubicBezTo>
                  <a:pt x="2361327" y="383749"/>
                  <a:pt x="2354319" y="376919"/>
                  <a:pt x="2354319" y="369330"/>
                </a:cubicBezTo>
                <a:cubicBezTo>
                  <a:pt x="2354319" y="360983"/>
                  <a:pt x="2361327" y="354153"/>
                  <a:pt x="2369110" y="354153"/>
                </a:cubicBezTo>
                <a:close/>
                <a:moveTo>
                  <a:pt x="2298280" y="354153"/>
                </a:moveTo>
                <a:cubicBezTo>
                  <a:pt x="2306842" y="354153"/>
                  <a:pt x="2313068" y="360983"/>
                  <a:pt x="2313068" y="369330"/>
                </a:cubicBezTo>
                <a:cubicBezTo>
                  <a:pt x="2313068" y="376919"/>
                  <a:pt x="2306842" y="383749"/>
                  <a:pt x="2298280" y="383749"/>
                </a:cubicBezTo>
                <a:cubicBezTo>
                  <a:pt x="2290497" y="383749"/>
                  <a:pt x="2283490" y="376919"/>
                  <a:pt x="2283490" y="369330"/>
                </a:cubicBezTo>
                <a:cubicBezTo>
                  <a:pt x="2283490" y="360983"/>
                  <a:pt x="2290497" y="354153"/>
                  <a:pt x="2298280" y="354153"/>
                </a:cubicBezTo>
                <a:close/>
                <a:moveTo>
                  <a:pt x="2226517" y="354153"/>
                </a:moveTo>
                <a:cubicBezTo>
                  <a:pt x="2234538" y="354153"/>
                  <a:pt x="2238914" y="360983"/>
                  <a:pt x="2238914" y="369330"/>
                </a:cubicBezTo>
                <a:cubicBezTo>
                  <a:pt x="2238914" y="376919"/>
                  <a:pt x="2234538" y="383749"/>
                  <a:pt x="2226517" y="383749"/>
                </a:cubicBezTo>
                <a:cubicBezTo>
                  <a:pt x="2218495" y="383749"/>
                  <a:pt x="2212658" y="376919"/>
                  <a:pt x="2212658" y="369330"/>
                </a:cubicBezTo>
                <a:cubicBezTo>
                  <a:pt x="2212658" y="360983"/>
                  <a:pt x="2218495" y="354153"/>
                  <a:pt x="2226517" y="354153"/>
                </a:cubicBezTo>
                <a:close/>
                <a:moveTo>
                  <a:pt x="2155683" y="354153"/>
                </a:moveTo>
                <a:cubicBezTo>
                  <a:pt x="2161519" y="354153"/>
                  <a:pt x="2168081" y="360983"/>
                  <a:pt x="2168081" y="369330"/>
                </a:cubicBezTo>
                <a:cubicBezTo>
                  <a:pt x="2168081" y="376919"/>
                  <a:pt x="2161519" y="383749"/>
                  <a:pt x="2155683" y="383749"/>
                </a:cubicBezTo>
                <a:cubicBezTo>
                  <a:pt x="2147663" y="383749"/>
                  <a:pt x="2141827" y="376919"/>
                  <a:pt x="2141827" y="369330"/>
                </a:cubicBezTo>
                <a:cubicBezTo>
                  <a:pt x="2141827" y="360983"/>
                  <a:pt x="2147663" y="354153"/>
                  <a:pt x="2155683" y="354153"/>
                </a:cubicBezTo>
                <a:close/>
                <a:moveTo>
                  <a:pt x="2084849" y="354153"/>
                </a:moveTo>
                <a:cubicBezTo>
                  <a:pt x="2090683" y="354153"/>
                  <a:pt x="2097248" y="360983"/>
                  <a:pt x="2097248" y="369330"/>
                </a:cubicBezTo>
                <a:cubicBezTo>
                  <a:pt x="2097248" y="376919"/>
                  <a:pt x="2090683" y="383749"/>
                  <a:pt x="2084849" y="383749"/>
                </a:cubicBezTo>
                <a:cubicBezTo>
                  <a:pt x="2076828" y="383749"/>
                  <a:pt x="2070994" y="376919"/>
                  <a:pt x="2070994" y="369330"/>
                </a:cubicBezTo>
                <a:cubicBezTo>
                  <a:pt x="2070994" y="360983"/>
                  <a:pt x="2076828" y="354153"/>
                  <a:pt x="2084849" y="354153"/>
                </a:cubicBezTo>
                <a:close/>
                <a:moveTo>
                  <a:pt x="2011835" y="354153"/>
                </a:moveTo>
                <a:cubicBezTo>
                  <a:pt x="2019855" y="354153"/>
                  <a:pt x="2026421" y="360983"/>
                  <a:pt x="2026421" y="369330"/>
                </a:cubicBezTo>
                <a:cubicBezTo>
                  <a:pt x="2026421" y="376919"/>
                  <a:pt x="2019855" y="383749"/>
                  <a:pt x="2011835" y="383749"/>
                </a:cubicBezTo>
                <a:cubicBezTo>
                  <a:pt x="2006000" y="383749"/>
                  <a:pt x="2000166" y="376919"/>
                  <a:pt x="2000166" y="369330"/>
                </a:cubicBezTo>
                <a:cubicBezTo>
                  <a:pt x="2000166" y="360983"/>
                  <a:pt x="2006000" y="354153"/>
                  <a:pt x="2011835" y="354153"/>
                </a:cubicBezTo>
                <a:close/>
                <a:moveTo>
                  <a:pt x="1938362" y="354153"/>
                </a:moveTo>
                <a:cubicBezTo>
                  <a:pt x="1946385" y="354153"/>
                  <a:pt x="1952222" y="360983"/>
                  <a:pt x="1952222" y="369330"/>
                </a:cubicBezTo>
                <a:cubicBezTo>
                  <a:pt x="1952222" y="376919"/>
                  <a:pt x="1946385" y="383749"/>
                  <a:pt x="1938362" y="383749"/>
                </a:cubicBezTo>
                <a:cubicBezTo>
                  <a:pt x="1932528" y="383749"/>
                  <a:pt x="1925968" y="376919"/>
                  <a:pt x="1925968" y="369330"/>
                </a:cubicBezTo>
                <a:cubicBezTo>
                  <a:pt x="1925968" y="360983"/>
                  <a:pt x="1932528" y="354153"/>
                  <a:pt x="1938362" y="354153"/>
                </a:cubicBezTo>
                <a:close/>
                <a:moveTo>
                  <a:pt x="1867527" y="354153"/>
                </a:moveTo>
                <a:cubicBezTo>
                  <a:pt x="1875550" y="354153"/>
                  <a:pt x="1881384" y="360983"/>
                  <a:pt x="1881384" y="369330"/>
                </a:cubicBezTo>
                <a:cubicBezTo>
                  <a:pt x="1881384" y="376919"/>
                  <a:pt x="1875550" y="383749"/>
                  <a:pt x="1867527" y="383749"/>
                </a:cubicBezTo>
                <a:cubicBezTo>
                  <a:pt x="1860235" y="383749"/>
                  <a:pt x="1855129" y="376919"/>
                  <a:pt x="1855129" y="369330"/>
                </a:cubicBezTo>
                <a:cubicBezTo>
                  <a:pt x="1855129" y="360983"/>
                  <a:pt x="1860235" y="354153"/>
                  <a:pt x="1867527" y="354153"/>
                </a:cubicBezTo>
                <a:close/>
                <a:moveTo>
                  <a:pt x="1225708" y="284879"/>
                </a:moveTo>
                <a:cubicBezTo>
                  <a:pt x="1233489" y="283322"/>
                  <a:pt x="1240493" y="290327"/>
                  <a:pt x="1240493" y="298111"/>
                </a:cubicBezTo>
                <a:cubicBezTo>
                  <a:pt x="1240493" y="306673"/>
                  <a:pt x="1233489" y="312900"/>
                  <a:pt x="1225708" y="312900"/>
                </a:cubicBezTo>
                <a:cubicBezTo>
                  <a:pt x="1217159" y="312900"/>
                  <a:pt x="1210931" y="306673"/>
                  <a:pt x="1210931" y="298111"/>
                </a:cubicBezTo>
                <a:cubicBezTo>
                  <a:pt x="1210931" y="290327"/>
                  <a:pt x="1217159" y="284879"/>
                  <a:pt x="1225708" y="284879"/>
                </a:cubicBezTo>
                <a:close/>
                <a:moveTo>
                  <a:pt x="3440686" y="283322"/>
                </a:moveTo>
                <a:cubicBezTo>
                  <a:pt x="3448708" y="283322"/>
                  <a:pt x="3453083" y="289885"/>
                  <a:pt x="3453083" y="297178"/>
                </a:cubicBezTo>
                <a:cubicBezTo>
                  <a:pt x="3453083" y="305200"/>
                  <a:pt x="3448708" y="309576"/>
                  <a:pt x="3440686" y="309576"/>
                </a:cubicBezTo>
                <a:cubicBezTo>
                  <a:pt x="3433393" y="309576"/>
                  <a:pt x="3426830" y="305200"/>
                  <a:pt x="3426830" y="297178"/>
                </a:cubicBezTo>
                <a:cubicBezTo>
                  <a:pt x="3426830" y="289885"/>
                  <a:pt x="3433393" y="283322"/>
                  <a:pt x="3440686" y="283322"/>
                </a:cubicBezTo>
                <a:close/>
                <a:moveTo>
                  <a:pt x="3369857" y="283322"/>
                </a:moveTo>
                <a:cubicBezTo>
                  <a:pt x="3376420" y="283322"/>
                  <a:pt x="3382254" y="289885"/>
                  <a:pt x="3382254" y="297178"/>
                </a:cubicBezTo>
                <a:cubicBezTo>
                  <a:pt x="3382254" y="305200"/>
                  <a:pt x="3376420" y="309576"/>
                  <a:pt x="3369857" y="309576"/>
                </a:cubicBezTo>
                <a:cubicBezTo>
                  <a:pt x="3362564" y="309576"/>
                  <a:pt x="3356001" y="305200"/>
                  <a:pt x="3356001" y="297178"/>
                </a:cubicBezTo>
                <a:cubicBezTo>
                  <a:pt x="3356001" y="289885"/>
                  <a:pt x="3362564" y="283322"/>
                  <a:pt x="3369857" y="283322"/>
                </a:cubicBezTo>
                <a:close/>
                <a:moveTo>
                  <a:pt x="3299100" y="283322"/>
                </a:moveTo>
                <a:cubicBezTo>
                  <a:pt x="3305662" y="283322"/>
                  <a:pt x="3311496" y="289885"/>
                  <a:pt x="3311496" y="297178"/>
                </a:cubicBezTo>
                <a:cubicBezTo>
                  <a:pt x="3311496" y="305200"/>
                  <a:pt x="3305662" y="309576"/>
                  <a:pt x="3299100" y="309576"/>
                </a:cubicBezTo>
                <a:cubicBezTo>
                  <a:pt x="3291804" y="309576"/>
                  <a:pt x="3285242" y="305200"/>
                  <a:pt x="3285242" y="297178"/>
                </a:cubicBezTo>
                <a:cubicBezTo>
                  <a:pt x="3285242" y="289885"/>
                  <a:pt x="3291804" y="283322"/>
                  <a:pt x="3299100" y="283322"/>
                </a:cubicBezTo>
                <a:close/>
                <a:moveTo>
                  <a:pt x="3226808" y="283322"/>
                </a:moveTo>
                <a:cubicBezTo>
                  <a:pt x="3234828" y="283322"/>
                  <a:pt x="3240664" y="289885"/>
                  <a:pt x="3240664" y="297178"/>
                </a:cubicBezTo>
                <a:cubicBezTo>
                  <a:pt x="3240664" y="305200"/>
                  <a:pt x="3234828" y="309576"/>
                  <a:pt x="3226808" y="309576"/>
                </a:cubicBezTo>
                <a:cubicBezTo>
                  <a:pt x="3220245" y="309576"/>
                  <a:pt x="3214410" y="305200"/>
                  <a:pt x="3214410" y="297178"/>
                </a:cubicBezTo>
                <a:cubicBezTo>
                  <a:pt x="3214410" y="289885"/>
                  <a:pt x="3220245" y="283322"/>
                  <a:pt x="3226808" y="283322"/>
                </a:cubicBezTo>
                <a:close/>
                <a:moveTo>
                  <a:pt x="3152605" y="283322"/>
                </a:moveTo>
                <a:cubicBezTo>
                  <a:pt x="3159898" y="283322"/>
                  <a:pt x="3166462" y="289885"/>
                  <a:pt x="3166462" y="297178"/>
                </a:cubicBezTo>
                <a:cubicBezTo>
                  <a:pt x="3166462" y="305200"/>
                  <a:pt x="3159898" y="309576"/>
                  <a:pt x="3152605" y="309576"/>
                </a:cubicBezTo>
                <a:cubicBezTo>
                  <a:pt x="3146041" y="309576"/>
                  <a:pt x="3140209" y="305200"/>
                  <a:pt x="3140209" y="297178"/>
                </a:cubicBezTo>
                <a:cubicBezTo>
                  <a:pt x="3140209" y="289885"/>
                  <a:pt x="3146041" y="283322"/>
                  <a:pt x="3152605" y="283322"/>
                </a:cubicBezTo>
                <a:close/>
                <a:moveTo>
                  <a:pt x="3081774" y="283322"/>
                </a:moveTo>
                <a:cubicBezTo>
                  <a:pt x="3089066" y="283322"/>
                  <a:pt x="3095628" y="289885"/>
                  <a:pt x="3095628" y="297178"/>
                </a:cubicBezTo>
                <a:cubicBezTo>
                  <a:pt x="3095628" y="305200"/>
                  <a:pt x="3089066" y="309576"/>
                  <a:pt x="3081774" y="309576"/>
                </a:cubicBezTo>
                <a:cubicBezTo>
                  <a:pt x="3073750" y="309576"/>
                  <a:pt x="3069375" y="305200"/>
                  <a:pt x="3069375" y="297178"/>
                </a:cubicBezTo>
                <a:cubicBezTo>
                  <a:pt x="3069375" y="289885"/>
                  <a:pt x="3073750" y="283322"/>
                  <a:pt x="3081774" y="283322"/>
                </a:cubicBezTo>
                <a:close/>
                <a:moveTo>
                  <a:pt x="3013717" y="283322"/>
                </a:moveTo>
                <a:cubicBezTo>
                  <a:pt x="3021307" y="283322"/>
                  <a:pt x="3028135" y="289885"/>
                  <a:pt x="3028135" y="297178"/>
                </a:cubicBezTo>
                <a:cubicBezTo>
                  <a:pt x="3028135" y="305200"/>
                  <a:pt x="3021307" y="309576"/>
                  <a:pt x="3013717" y="309576"/>
                </a:cubicBezTo>
                <a:cubicBezTo>
                  <a:pt x="3005371" y="309576"/>
                  <a:pt x="2998539" y="305200"/>
                  <a:pt x="2998539" y="297178"/>
                </a:cubicBezTo>
                <a:cubicBezTo>
                  <a:pt x="2998539" y="289885"/>
                  <a:pt x="3005371" y="283322"/>
                  <a:pt x="3013717" y="283322"/>
                </a:cubicBezTo>
                <a:close/>
                <a:moveTo>
                  <a:pt x="2942494" y="283322"/>
                </a:moveTo>
                <a:cubicBezTo>
                  <a:pt x="2951055" y="283322"/>
                  <a:pt x="2957288" y="290327"/>
                  <a:pt x="2957288" y="298111"/>
                </a:cubicBezTo>
                <a:cubicBezTo>
                  <a:pt x="2957288" y="306673"/>
                  <a:pt x="2951055" y="312900"/>
                  <a:pt x="2942494" y="312900"/>
                </a:cubicBezTo>
                <a:cubicBezTo>
                  <a:pt x="2934713" y="312900"/>
                  <a:pt x="2927711" y="306673"/>
                  <a:pt x="2927711" y="298111"/>
                </a:cubicBezTo>
                <a:cubicBezTo>
                  <a:pt x="2927711" y="290327"/>
                  <a:pt x="2934713" y="283322"/>
                  <a:pt x="2942494" y="283322"/>
                </a:cubicBezTo>
                <a:close/>
                <a:moveTo>
                  <a:pt x="2868293" y="283322"/>
                </a:moveTo>
                <a:cubicBezTo>
                  <a:pt x="2876858" y="283322"/>
                  <a:pt x="2883087" y="290327"/>
                  <a:pt x="2883087" y="298111"/>
                </a:cubicBezTo>
                <a:cubicBezTo>
                  <a:pt x="2883087" y="306673"/>
                  <a:pt x="2876858" y="312900"/>
                  <a:pt x="2868293" y="312900"/>
                </a:cubicBezTo>
                <a:cubicBezTo>
                  <a:pt x="2860512" y="312900"/>
                  <a:pt x="2853507" y="306673"/>
                  <a:pt x="2853507" y="298111"/>
                </a:cubicBezTo>
                <a:cubicBezTo>
                  <a:pt x="2853507" y="290327"/>
                  <a:pt x="2860512" y="283322"/>
                  <a:pt x="2868293" y="283322"/>
                </a:cubicBezTo>
                <a:close/>
                <a:moveTo>
                  <a:pt x="2796535" y="283322"/>
                </a:moveTo>
                <a:cubicBezTo>
                  <a:pt x="2804558" y="283322"/>
                  <a:pt x="2808934" y="290327"/>
                  <a:pt x="2808934" y="298111"/>
                </a:cubicBezTo>
                <a:cubicBezTo>
                  <a:pt x="2808934" y="306673"/>
                  <a:pt x="2804558" y="312900"/>
                  <a:pt x="2796535" y="312900"/>
                </a:cubicBezTo>
                <a:cubicBezTo>
                  <a:pt x="2789243" y="312900"/>
                  <a:pt x="2782678" y="306673"/>
                  <a:pt x="2782678" y="298111"/>
                </a:cubicBezTo>
                <a:cubicBezTo>
                  <a:pt x="2782678" y="290327"/>
                  <a:pt x="2789243" y="283322"/>
                  <a:pt x="2796535" y="283322"/>
                </a:cubicBezTo>
                <a:close/>
                <a:moveTo>
                  <a:pt x="2725698" y="283322"/>
                </a:moveTo>
                <a:cubicBezTo>
                  <a:pt x="2731532" y="283322"/>
                  <a:pt x="2738100" y="290327"/>
                  <a:pt x="2738100" y="298111"/>
                </a:cubicBezTo>
                <a:cubicBezTo>
                  <a:pt x="2738100" y="306673"/>
                  <a:pt x="2731532" y="312900"/>
                  <a:pt x="2725698" y="312900"/>
                </a:cubicBezTo>
                <a:cubicBezTo>
                  <a:pt x="2717681" y="312900"/>
                  <a:pt x="2711846" y="306673"/>
                  <a:pt x="2711846" y="298111"/>
                </a:cubicBezTo>
                <a:cubicBezTo>
                  <a:pt x="2711846" y="290327"/>
                  <a:pt x="2717681" y="283322"/>
                  <a:pt x="2725698" y="283322"/>
                </a:cubicBezTo>
                <a:close/>
                <a:moveTo>
                  <a:pt x="2653415" y="283322"/>
                </a:moveTo>
                <a:cubicBezTo>
                  <a:pt x="2660705" y="283322"/>
                  <a:pt x="2667270" y="290327"/>
                  <a:pt x="2667270" y="298111"/>
                </a:cubicBezTo>
                <a:cubicBezTo>
                  <a:pt x="2667270" y="306673"/>
                  <a:pt x="2660705" y="312900"/>
                  <a:pt x="2653415" y="312900"/>
                </a:cubicBezTo>
                <a:cubicBezTo>
                  <a:pt x="2646857" y="312900"/>
                  <a:pt x="2641021" y="306673"/>
                  <a:pt x="2641021" y="298111"/>
                </a:cubicBezTo>
                <a:cubicBezTo>
                  <a:pt x="2641021" y="290327"/>
                  <a:pt x="2646857" y="283322"/>
                  <a:pt x="2653415" y="283322"/>
                </a:cubicBezTo>
                <a:close/>
                <a:moveTo>
                  <a:pt x="2582583" y="283322"/>
                </a:moveTo>
                <a:cubicBezTo>
                  <a:pt x="2589875" y="283322"/>
                  <a:pt x="2596439" y="290327"/>
                  <a:pt x="2596439" y="298111"/>
                </a:cubicBezTo>
                <a:cubicBezTo>
                  <a:pt x="2596439" y="306673"/>
                  <a:pt x="2589875" y="312900"/>
                  <a:pt x="2582583" y="312900"/>
                </a:cubicBezTo>
                <a:cubicBezTo>
                  <a:pt x="2576019" y="312900"/>
                  <a:pt x="2570189" y="306673"/>
                  <a:pt x="2570189" y="298111"/>
                </a:cubicBezTo>
                <a:cubicBezTo>
                  <a:pt x="2570189" y="290327"/>
                  <a:pt x="2576019" y="283322"/>
                  <a:pt x="2582583" y="283322"/>
                </a:cubicBezTo>
                <a:close/>
                <a:moveTo>
                  <a:pt x="2511029" y="283322"/>
                </a:moveTo>
                <a:cubicBezTo>
                  <a:pt x="2519050" y="283322"/>
                  <a:pt x="2525613" y="290327"/>
                  <a:pt x="2525613" y="298111"/>
                </a:cubicBezTo>
                <a:cubicBezTo>
                  <a:pt x="2525613" y="306673"/>
                  <a:pt x="2519050" y="312900"/>
                  <a:pt x="2511029" y="312900"/>
                </a:cubicBezTo>
                <a:cubicBezTo>
                  <a:pt x="2503740" y="312900"/>
                  <a:pt x="2499361" y="306673"/>
                  <a:pt x="2499361" y="298111"/>
                </a:cubicBezTo>
                <a:cubicBezTo>
                  <a:pt x="2499361" y="290327"/>
                  <a:pt x="2503740" y="283322"/>
                  <a:pt x="2511029" y="283322"/>
                </a:cubicBezTo>
                <a:close/>
                <a:moveTo>
                  <a:pt x="2439946" y="283322"/>
                </a:moveTo>
                <a:cubicBezTo>
                  <a:pt x="2448505" y="283322"/>
                  <a:pt x="2454732" y="290327"/>
                  <a:pt x="2454732" y="298111"/>
                </a:cubicBezTo>
                <a:cubicBezTo>
                  <a:pt x="2454732" y="306673"/>
                  <a:pt x="2448505" y="312900"/>
                  <a:pt x="2439946" y="312900"/>
                </a:cubicBezTo>
                <a:cubicBezTo>
                  <a:pt x="2432160" y="312900"/>
                  <a:pt x="2425156" y="306673"/>
                  <a:pt x="2425156" y="298111"/>
                </a:cubicBezTo>
                <a:cubicBezTo>
                  <a:pt x="2425156" y="290327"/>
                  <a:pt x="2432160" y="283322"/>
                  <a:pt x="2439946" y="283322"/>
                </a:cubicBezTo>
                <a:close/>
                <a:moveTo>
                  <a:pt x="2369110" y="283322"/>
                </a:moveTo>
                <a:cubicBezTo>
                  <a:pt x="2377672" y="283322"/>
                  <a:pt x="2383899" y="290327"/>
                  <a:pt x="2383899" y="298111"/>
                </a:cubicBezTo>
                <a:cubicBezTo>
                  <a:pt x="2383899" y="306673"/>
                  <a:pt x="2377672" y="312900"/>
                  <a:pt x="2369110" y="312900"/>
                </a:cubicBezTo>
                <a:cubicBezTo>
                  <a:pt x="2361327" y="312900"/>
                  <a:pt x="2354319" y="306673"/>
                  <a:pt x="2354319" y="298111"/>
                </a:cubicBezTo>
                <a:cubicBezTo>
                  <a:pt x="2354319" y="290327"/>
                  <a:pt x="2361327" y="283322"/>
                  <a:pt x="2369110" y="283322"/>
                </a:cubicBezTo>
                <a:close/>
                <a:moveTo>
                  <a:pt x="2298280" y="283322"/>
                </a:moveTo>
                <a:cubicBezTo>
                  <a:pt x="2306842" y="283322"/>
                  <a:pt x="2313068" y="290327"/>
                  <a:pt x="2313068" y="298111"/>
                </a:cubicBezTo>
                <a:cubicBezTo>
                  <a:pt x="2313068" y="306673"/>
                  <a:pt x="2306842" y="312900"/>
                  <a:pt x="2298280" y="312900"/>
                </a:cubicBezTo>
                <a:cubicBezTo>
                  <a:pt x="2290497" y="312900"/>
                  <a:pt x="2283490" y="306673"/>
                  <a:pt x="2283490" y="298111"/>
                </a:cubicBezTo>
                <a:cubicBezTo>
                  <a:pt x="2283490" y="290327"/>
                  <a:pt x="2290497" y="283322"/>
                  <a:pt x="2298280" y="283322"/>
                </a:cubicBezTo>
                <a:close/>
                <a:moveTo>
                  <a:pt x="2226517" y="283322"/>
                </a:moveTo>
                <a:cubicBezTo>
                  <a:pt x="2234538" y="283322"/>
                  <a:pt x="2238914" y="290327"/>
                  <a:pt x="2238914" y="298111"/>
                </a:cubicBezTo>
                <a:cubicBezTo>
                  <a:pt x="2238914" y="306673"/>
                  <a:pt x="2234538" y="312900"/>
                  <a:pt x="2226517" y="312900"/>
                </a:cubicBezTo>
                <a:cubicBezTo>
                  <a:pt x="2218495" y="312900"/>
                  <a:pt x="2212658" y="306673"/>
                  <a:pt x="2212658" y="298111"/>
                </a:cubicBezTo>
                <a:cubicBezTo>
                  <a:pt x="2212658" y="290327"/>
                  <a:pt x="2218495" y="283322"/>
                  <a:pt x="2226517" y="283322"/>
                </a:cubicBezTo>
                <a:close/>
                <a:moveTo>
                  <a:pt x="2155683" y="283322"/>
                </a:moveTo>
                <a:cubicBezTo>
                  <a:pt x="2161519" y="283322"/>
                  <a:pt x="2168081" y="290327"/>
                  <a:pt x="2168081" y="298111"/>
                </a:cubicBezTo>
                <a:cubicBezTo>
                  <a:pt x="2168081" y="306673"/>
                  <a:pt x="2161519" y="312900"/>
                  <a:pt x="2155683" y="312900"/>
                </a:cubicBezTo>
                <a:cubicBezTo>
                  <a:pt x="2147663" y="312900"/>
                  <a:pt x="2141827" y="306673"/>
                  <a:pt x="2141827" y="298111"/>
                </a:cubicBezTo>
                <a:cubicBezTo>
                  <a:pt x="2141827" y="290327"/>
                  <a:pt x="2147663" y="283322"/>
                  <a:pt x="2155683" y="283322"/>
                </a:cubicBezTo>
                <a:close/>
                <a:moveTo>
                  <a:pt x="2084849" y="283322"/>
                </a:moveTo>
                <a:cubicBezTo>
                  <a:pt x="2090685" y="283322"/>
                  <a:pt x="2097248" y="290327"/>
                  <a:pt x="2097248" y="298111"/>
                </a:cubicBezTo>
                <a:cubicBezTo>
                  <a:pt x="2097248" y="306673"/>
                  <a:pt x="2090685" y="312900"/>
                  <a:pt x="2084849" y="312900"/>
                </a:cubicBezTo>
                <a:cubicBezTo>
                  <a:pt x="2076828" y="312900"/>
                  <a:pt x="2070994" y="306673"/>
                  <a:pt x="2070994" y="298111"/>
                </a:cubicBezTo>
                <a:cubicBezTo>
                  <a:pt x="2070994" y="290327"/>
                  <a:pt x="2076828" y="283322"/>
                  <a:pt x="2084849" y="283322"/>
                </a:cubicBezTo>
                <a:close/>
                <a:moveTo>
                  <a:pt x="2011835" y="283322"/>
                </a:moveTo>
                <a:cubicBezTo>
                  <a:pt x="2019855" y="283322"/>
                  <a:pt x="2026421" y="290327"/>
                  <a:pt x="2026421" y="298111"/>
                </a:cubicBezTo>
                <a:cubicBezTo>
                  <a:pt x="2026421" y="306673"/>
                  <a:pt x="2019855" y="312900"/>
                  <a:pt x="2011835" y="312900"/>
                </a:cubicBezTo>
                <a:cubicBezTo>
                  <a:pt x="2006002" y="312900"/>
                  <a:pt x="2000168" y="306673"/>
                  <a:pt x="2000168" y="298111"/>
                </a:cubicBezTo>
                <a:cubicBezTo>
                  <a:pt x="2000168" y="290327"/>
                  <a:pt x="2006002" y="283322"/>
                  <a:pt x="2011835" y="283322"/>
                </a:cubicBezTo>
                <a:close/>
                <a:moveTo>
                  <a:pt x="1938362" y="283322"/>
                </a:moveTo>
                <a:cubicBezTo>
                  <a:pt x="1946385" y="283322"/>
                  <a:pt x="1952222" y="290327"/>
                  <a:pt x="1952222" y="298111"/>
                </a:cubicBezTo>
                <a:cubicBezTo>
                  <a:pt x="1952222" y="306673"/>
                  <a:pt x="1946385" y="312900"/>
                  <a:pt x="1938362" y="312900"/>
                </a:cubicBezTo>
                <a:cubicBezTo>
                  <a:pt x="1932531" y="312900"/>
                  <a:pt x="1925968" y="306673"/>
                  <a:pt x="1925968" y="298111"/>
                </a:cubicBezTo>
                <a:cubicBezTo>
                  <a:pt x="1925968" y="290327"/>
                  <a:pt x="1932531" y="283322"/>
                  <a:pt x="1938362" y="283322"/>
                </a:cubicBezTo>
                <a:close/>
                <a:moveTo>
                  <a:pt x="1867527" y="283322"/>
                </a:moveTo>
                <a:cubicBezTo>
                  <a:pt x="1875550" y="283322"/>
                  <a:pt x="1881384" y="290327"/>
                  <a:pt x="1881384" y="298111"/>
                </a:cubicBezTo>
                <a:cubicBezTo>
                  <a:pt x="1881384" y="306673"/>
                  <a:pt x="1875550" y="312900"/>
                  <a:pt x="1867527" y="312900"/>
                </a:cubicBezTo>
                <a:cubicBezTo>
                  <a:pt x="1860235" y="312900"/>
                  <a:pt x="1855129" y="306673"/>
                  <a:pt x="1855129" y="298111"/>
                </a:cubicBezTo>
                <a:cubicBezTo>
                  <a:pt x="1855129" y="290327"/>
                  <a:pt x="1860235" y="283322"/>
                  <a:pt x="1867527" y="283322"/>
                </a:cubicBezTo>
                <a:close/>
                <a:moveTo>
                  <a:pt x="1799085" y="283322"/>
                </a:moveTo>
                <a:cubicBezTo>
                  <a:pt x="1807647" y="283322"/>
                  <a:pt x="1813876" y="290327"/>
                  <a:pt x="1813876" y="298111"/>
                </a:cubicBezTo>
                <a:cubicBezTo>
                  <a:pt x="1813876" y="306673"/>
                  <a:pt x="1807647" y="312900"/>
                  <a:pt x="1799085" y="312900"/>
                </a:cubicBezTo>
                <a:cubicBezTo>
                  <a:pt x="1790525" y="312900"/>
                  <a:pt x="1784300" y="306673"/>
                  <a:pt x="1784300" y="298111"/>
                </a:cubicBezTo>
                <a:cubicBezTo>
                  <a:pt x="1784300" y="290327"/>
                  <a:pt x="1790525" y="283322"/>
                  <a:pt x="1799085" y="283322"/>
                </a:cubicBezTo>
                <a:close/>
                <a:moveTo>
                  <a:pt x="1728262" y="283322"/>
                </a:moveTo>
                <a:cubicBezTo>
                  <a:pt x="1736825" y="283322"/>
                  <a:pt x="1743052" y="290327"/>
                  <a:pt x="1743052" y="298111"/>
                </a:cubicBezTo>
                <a:cubicBezTo>
                  <a:pt x="1743052" y="306673"/>
                  <a:pt x="1736825" y="312900"/>
                  <a:pt x="1728262" y="312900"/>
                </a:cubicBezTo>
                <a:cubicBezTo>
                  <a:pt x="1719697" y="312900"/>
                  <a:pt x="1713472" y="306673"/>
                  <a:pt x="1713472" y="298111"/>
                </a:cubicBezTo>
                <a:cubicBezTo>
                  <a:pt x="1713472" y="290327"/>
                  <a:pt x="1719697" y="283322"/>
                  <a:pt x="1728262" y="283322"/>
                </a:cubicBezTo>
                <a:close/>
                <a:moveTo>
                  <a:pt x="1656498" y="283322"/>
                </a:moveTo>
                <a:cubicBezTo>
                  <a:pt x="1663792" y="283322"/>
                  <a:pt x="1668897" y="290327"/>
                  <a:pt x="1668897" y="298111"/>
                </a:cubicBezTo>
                <a:cubicBezTo>
                  <a:pt x="1668897" y="306673"/>
                  <a:pt x="1663792" y="312900"/>
                  <a:pt x="1656498" y="312900"/>
                </a:cubicBezTo>
                <a:cubicBezTo>
                  <a:pt x="1648481" y="312900"/>
                  <a:pt x="1642650" y="306673"/>
                  <a:pt x="1642650" y="298111"/>
                </a:cubicBezTo>
                <a:cubicBezTo>
                  <a:pt x="1642650" y="290327"/>
                  <a:pt x="1648481" y="283322"/>
                  <a:pt x="1656498" y="283322"/>
                </a:cubicBezTo>
                <a:close/>
                <a:moveTo>
                  <a:pt x="1582299" y="283322"/>
                </a:moveTo>
                <a:cubicBezTo>
                  <a:pt x="1588131" y="283322"/>
                  <a:pt x="1594704" y="290327"/>
                  <a:pt x="1594704" y="298111"/>
                </a:cubicBezTo>
                <a:cubicBezTo>
                  <a:pt x="1594704" y="306673"/>
                  <a:pt x="1588131" y="312900"/>
                  <a:pt x="1582299" y="312900"/>
                </a:cubicBezTo>
                <a:cubicBezTo>
                  <a:pt x="1574277" y="312900"/>
                  <a:pt x="1568441" y="306673"/>
                  <a:pt x="1568441" y="298111"/>
                </a:cubicBezTo>
                <a:cubicBezTo>
                  <a:pt x="1568441" y="290327"/>
                  <a:pt x="1574277" y="283322"/>
                  <a:pt x="1582299" y="283322"/>
                </a:cubicBezTo>
                <a:close/>
                <a:moveTo>
                  <a:pt x="1512198" y="283322"/>
                </a:moveTo>
                <a:cubicBezTo>
                  <a:pt x="1518032" y="283322"/>
                  <a:pt x="1523865" y="290327"/>
                  <a:pt x="1523865" y="298111"/>
                </a:cubicBezTo>
                <a:cubicBezTo>
                  <a:pt x="1523865" y="306673"/>
                  <a:pt x="1518032" y="312900"/>
                  <a:pt x="1512198" y="312900"/>
                </a:cubicBezTo>
                <a:cubicBezTo>
                  <a:pt x="1504174" y="312900"/>
                  <a:pt x="1497612" y="306673"/>
                  <a:pt x="1497612" y="298111"/>
                </a:cubicBezTo>
                <a:cubicBezTo>
                  <a:pt x="1497612" y="290327"/>
                  <a:pt x="1504174" y="283322"/>
                  <a:pt x="1512198" y="283322"/>
                </a:cubicBezTo>
                <a:close/>
                <a:moveTo>
                  <a:pt x="1439173" y="283322"/>
                </a:moveTo>
                <a:cubicBezTo>
                  <a:pt x="1447191" y="283322"/>
                  <a:pt x="1453026" y="290327"/>
                  <a:pt x="1453026" y="298111"/>
                </a:cubicBezTo>
                <a:cubicBezTo>
                  <a:pt x="1453026" y="306673"/>
                  <a:pt x="1447191" y="312900"/>
                  <a:pt x="1439173" y="312900"/>
                </a:cubicBezTo>
                <a:cubicBezTo>
                  <a:pt x="1433336" y="312900"/>
                  <a:pt x="1426777" y="306673"/>
                  <a:pt x="1426777" y="298111"/>
                </a:cubicBezTo>
                <a:cubicBezTo>
                  <a:pt x="1426777" y="290327"/>
                  <a:pt x="1433336" y="283322"/>
                  <a:pt x="1439173" y="283322"/>
                </a:cubicBezTo>
                <a:close/>
                <a:moveTo>
                  <a:pt x="1368347" y="283322"/>
                </a:moveTo>
                <a:cubicBezTo>
                  <a:pt x="1376368" y="283322"/>
                  <a:pt x="1382200" y="290327"/>
                  <a:pt x="1382200" y="298111"/>
                </a:cubicBezTo>
                <a:cubicBezTo>
                  <a:pt x="1382200" y="306673"/>
                  <a:pt x="1376368" y="312900"/>
                  <a:pt x="1368347" y="312900"/>
                </a:cubicBezTo>
                <a:cubicBezTo>
                  <a:pt x="1362513" y="312900"/>
                  <a:pt x="1355949" y="306673"/>
                  <a:pt x="1355949" y="298111"/>
                </a:cubicBezTo>
                <a:cubicBezTo>
                  <a:pt x="1355949" y="290327"/>
                  <a:pt x="1362513" y="283322"/>
                  <a:pt x="1368347" y="283322"/>
                </a:cubicBezTo>
                <a:close/>
                <a:moveTo>
                  <a:pt x="1297518" y="283322"/>
                </a:moveTo>
                <a:cubicBezTo>
                  <a:pt x="1305540" y="283322"/>
                  <a:pt x="1311374" y="290327"/>
                  <a:pt x="1311374" y="298111"/>
                </a:cubicBezTo>
                <a:cubicBezTo>
                  <a:pt x="1311374" y="306673"/>
                  <a:pt x="1305540" y="312900"/>
                  <a:pt x="1297518" y="312900"/>
                </a:cubicBezTo>
                <a:cubicBezTo>
                  <a:pt x="1289498" y="312900"/>
                  <a:pt x="1285121" y="306673"/>
                  <a:pt x="1285121" y="298111"/>
                </a:cubicBezTo>
                <a:cubicBezTo>
                  <a:pt x="1285121" y="290327"/>
                  <a:pt x="1289498" y="283322"/>
                  <a:pt x="1297518" y="283322"/>
                </a:cubicBezTo>
                <a:close/>
                <a:moveTo>
                  <a:pt x="1154890" y="283322"/>
                </a:moveTo>
                <a:cubicBezTo>
                  <a:pt x="1162674" y="283322"/>
                  <a:pt x="1169683" y="288427"/>
                  <a:pt x="1169683" y="295719"/>
                </a:cubicBezTo>
                <a:cubicBezTo>
                  <a:pt x="1169683" y="303741"/>
                  <a:pt x="1162674" y="309576"/>
                  <a:pt x="1154890" y="309576"/>
                </a:cubicBezTo>
                <a:cubicBezTo>
                  <a:pt x="1146329" y="309576"/>
                  <a:pt x="1140101" y="303741"/>
                  <a:pt x="1140101" y="295719"/>
                </a:cubicBezTo>
                <a:cubicBezTo>
                  <a:pt x="1140101" y="288427"/>
                  <a:pt x="1146329" y="283322"/>
                  <a:pt x="1154890" y="283322"/>
                </a:cubicBezTo>
                <a:close/>
                <a:moveTo>
                  <a:pt x="1084059" y="283322"/>
                </a:moveTo>
                <a:cubicBezTo>
                  <a:pt x="1091842" y="283322"/>
                  <a:pt x="1098847" y="288427"/>
                  <a:pt x="1098847" y="295719"/>
                </a:cubicBezTo>
                <a:cubicBezTo>
                  <a:pt x="1098847" y="303741"/>
                  <a:pt x="1091842" y="309576"/>
                  <a:pt x="1084059" y="309576"/>
                </a:cubicBezTo>
                <a:cubicBezTo>
                  <a:pt x="1075503" y="309576"/>
                  <a:pt x="1069272" y="303741"/>
                  <a:pt x="1069272" y="295719"/>
                </a:cubicBezTo>
                <a:cubicBezTo>
                  <a:pt x="1069272" y="288427"/>
                  <a:pt x="1075503" y="283322"/>
                  <a:pt x="1084059" y="283322"/>
                </a:cubicBezTo>
                <a:close/>
                <a:moveTo>
                  <a:pt x="1013024" y="283322"/>
                </a:moveTo>
                <a:cubicBezTo>
                  <a:pt x="1020314" y="283322"/>
                  <a:pt x="1024691" y="288427"/>
                  <a:pt x="1024691" y="295719"/>
                </a:cubicBezTo>
                <a:cubicBezTo>
                  <a:pt x="1024691" y="303741"/>
                  <a:pt x="1020314" y="309576"/>
                  <a:pt x="1013024" y="309576"/>
                </a:cubicBezTo>
                <a:cubicBezTo>
                  <a:pt x="1005003" y="309576"/>
                  <a:pt x="998442" y="303741"/>
                  <a:pt x="998442" y="295719"/>
                </a:cubicBezTo>
                <a:cubicBezTo>
                  <a:pt x="998442" y="288427"/>
                  <a:pt x="1005003" y="283322"/>
                  <a:pt x="1013024" y="283322"/>
                </a:cubicBezTo>
                <a:close/>
                <a:moveTo>
                  <a:pt x="941467" y="283322"/>
                </a:moveTo>
                <a:cubicBezTo>
                  <a:pt x="948032" y="283322"/>
                  <a:pt x="953869" y="288427"/>
                  <a:pt x="953869" y="295719"/>
                </a:cubicBezTo>
                <a:cubicBezTo>
                  <a:pt x="953869" y="303741"/>
                  <a:pt x="948032" y="309576"/>
                  <a:pt x="941467" y="309576"/>
                </a:cubicBezTo>
                <a:cubicBezTo>
                  <a:pt x="934173" y="309576"/>
                  <a:pt x="927612" y="303741"/>
                  <a:pt x="927612" y="295719"/>
                </a:cubicBezTo>
                <a:cubicBezTo>
                  <a:pt x="927612" y="288427"/>
                  <a:pt x="934173" y="283322"/>
                  <a:pt x="941467" y="283322"/>
                </a:cubicBezTo>
                <a:close/>
                <a:moveTo>
                  <a:pt x="3299102" y="212492"/>
                </a:moveTo>
                <a:cubicBezTo>
                  <a:pt x="3305664" y="212492"/>
                  <a:pt x="3311499" y="219055"/>
                  <a:pt x="3311499" y="226348"/>
                </a:cubicBezTo>
                <a:cubicBezTo>
                  <a:pt x="3311499" y="232911"/>
                  <a:pt x="3305664" y="238746"/>
                  <a:pt x="3299102" y="238746"/>
                </a:cubicBezTo>
                <a:cubicBezTo>
                  <a:pt x="3291807" y="238746"/>
                  <a:pt x="3285245" y="232911"/>
                  <a:pt x="3285245" y="226348"/>
                </a:cubicBezTo>
                <a:cubicBezTo>
                  <a:pt x="3285245" y="219055"/>
                  <a:pt x="3291807" y="212492"/>
                  <a:pt x="3299102" y="212492"/>
                </a:cubicBezTo>
                <a:close/>
                <a:moveTo>
                  <a:pt x="3226811" y="212492"/>
                </a:moveTo>
                <a:cubicBezTo>
                  <a:pt x="3234831" y="212492"/>
                  <a:pt x="3240667" y="219055"/>
                  <a:pt x="3240667" y="226348"/>
                </a:cubicBezTo>
                <a:cubicBezTo>
                  <a:pt x="3240667" y="232911"/>
                  <a:pt x="3234831" y="238746"/>
                  <a:pt x="3226811" y="238746"/>
                </a:cubicBezTo>
                <a:cubicBezTo>
                  <a:pt x="3220250" y="238746"/>
                  <a:pt x="3214412" y="232911"/>
                  <a:pt x="3214412" y="226348"/>
                </a:cubicBezTo>
                <a:cubicBezTo>
                  <a:pt x="3214412" y="219055"/>
                  <a:pt x="3220250" y="212492"/>
                  <a:pt x="3226811" y="212492"/>
                </a:cubicBezTo>
                <a:close/>
                <a:moveTo>
                  <a:pt x="3152608" y="212492"/>
                </a:moveTo>
                <a:cubicBezTo>
                  <a:pt x="3159900" y="212492"/>
                  <a:pt x="3166462" y="219055"/>
                  <a:pt x="3166462" y="226348"/>
                </a:cubicBezTo>
                <a:cubicBezTo>
                  <a:pt x="3166462" y="232911"/>
                  <a:pt x="3159900" y="238746"/>
                  <a:pt x="3152608" y="238746"/>
                </a:cubicBezTo>
                <a:cubicBezTo>
                  <a:pt x="3146043" y="238746"/>
                  <a:pt x="3140211" y="232911"/>
                  <a:pt x="3140211" y="226348"/>
                </a:cubicBezTo>
                <a:cubicBezTo>
                  <a:pt x="3140211" y="219055"/>
                  <a:pt x="3146043" y="212492"/>
                  <a:pt x="3152608" y="212492"/>
                </a:cubicBezTo>
                <a:close/>
                <a:moveTo>
                  <a:pt x="3081775" y="212492"/>
                </a:moveTo>
                <a:cubicBezTo>
                  <a:pt x="3089069" y="212492"/>
                  <a:pt x="3095628" y="219055"/>
                  <a:pt x="3095628" y="226348"/>
                </a:cubicBezTo>
                <a:cubicBezTo>
                  <a:pt x="3095628" y="232911"/>
                  <a:pt x="3089069" y="238746"/>
                  <a:pt x="3081775" y="238746"/>
                </a:cubicBezTo>
                <a:cubicBezTo>
                  <a:pt x="3073753" y="238746"/>
                  <a:pt x="3069375" y="232911"/>
                  <a:pt x="3069375" y="226348"/>
                </a:cubicBezTo>
                <a:cubicBezTo>
                  <a:pt x="3069375" y="219055"/>
                  <a:pt x="3073753" y="212492"/>
                  <a:pt x="3081775" y="212492"/>
                </a:cubicBezTo>
                <a:close/>
                <a:moveTo>
                  <a:pt x="3013720" y="212492"/>
                </a:moveTo>
                <a:cubicBezTo>
                  <a:pt x="3021310" y="212492"/>
                  <a:pt x="3028140" y="219055"/>
                  <a:pt x="3028140" y="226348"/>
                </a:cubicBezTo>
                <a:cubicBezTo>
                  <a:pt x="3028140" y="232911"/>
                  <a:pt x="3021310" y="238746"/>
                  <a:pt x="3013720" y="238746"/>
                </a:cubicBezTo>
                <a:cubicBezTo>
                  <a:pt x="3005373" y="238746"/>
                  <a:pt x="2998542" y="234370"/>
                  <a:pt x="2998542" y="226348"/>
                </a:cubicBezTo>
                <a:cubicBezTo>
                  <a:pt x="2998542" y="219055"/>
                  <a:pt x="3005373" y="212492"/>
                  <a:pt x="3013720" y="212492"/>
                </a:cubicBezTo>
                <a:close/>
                <a:moveTo>
                  <a:pt x="2942497" y="212492"/>
                </a:moveTo>
                <a:cubicBezTo>
                  <a:pt x="2951061" y="212492"/>
                  <a:pt x="2957293" y="219055"/>
                  <a:pt x="2957293" y="226348"/>
                </a:cubicBezTo>
                <a:cubicBezTo>
                  <a:pt x="2957293" y="234370"/>
                  <a:pt x="2951061" y="238746"/>
                  <a:pt x="2942497" y="238746"/>
                </a:cubicBezTo>
                <a:cubicBezTo>
                  <a:pt x="2934719" y="238746"/>
                  <a:pt x="2927716" y="234370"/>
                  <a:pt x="2927716" y="226348"/>
                </a:cubicBezTo>
                <a:cubicBezTo>
                  <a:pt x="2927716" y="219055"/>
                  <a:pt x="2934719" y="212492"/>
                  <a:pt x="2942497" y="212492"/>
                </a:cubicBezTo>
                <a:close/>
                <a:moveTo>
                  <a:pt x="2867363" y="212492"/>
                </a:moveTo>
                <a:cubicBezTo>
                  <a:pt x="2875389" y="212492"/>
                  <a:pt x="2879765" y="219055"/>
                  <a:pt x="2879765" y="226348"/>
                </a:cubicBezTo>
                <a:cubicBezTo>
                  <a:pt x="2879765" y="234370"/>
                  <a:pt x="2875389" y="238746"/>
                  <a:pt x="2867363" y="238746"/>
                </a:cubicBezTo>
                <a:cubicBezTo>
                  <a:pt x="2860073" y="238746"/>
                  <a:pt x="2853510" y="234370"/>
                  <a:pt x="2853510" y="226348"/>
                </a:cubicBezTo>
                <a:cubicBezTo>
                  <a:pt x="2853510" y="219055"/>
                  <a:pt x="2860073" y="212492"/>
                  <a:pt x="2867363" y="212492"/>
                </a:cubicBezTo>
                <a:close/>
                <a:moveTo>
                  <a:pt x="2796538" y="212492"/>
                </a:moveTo>
                <a:cubicBezTo>
                  <a:pt x="2803103" y="212492"/>
                  <a:pt x="2808934" y="219055"/>
                  <a:pt x="2808934" y="226348"/>
                </a:cubicBezTo>
                <a:cubicBezTo>
                  <a:pt x="2808934" y="234370"/>
                  <a:pt x="2803103" y="238746"/>
                  <a:pt x="2796538" y="238746"/>
                </a:cubicBezTo>
                <a:cubicBezTo>
                  <a:pt x="2789246" y="238746"/>
                  <a:pt x="2782680" y="234370"/>
                  <a:pt x="2782680" y="226348"/>
                </a:cubicBezTo>
                <a:cubicBezTo>
                  <a:pt x="2782680" y="219055"/>
                  <a:pt x="2789246" y="212492"/>
                  <a:pt x="2796538" y="212492"/>
                </a:cubicBezTo>
                <a:close/>
                <a:moveTo>
                  <a:pt x="2725698" y="212492"/>
                </a:moveTo>
                <a:cubicBezTo>
                  <a:pt x="2731538" y="212492"/>
                  <a:pt x="2738102" y="219055"/>
                  <a:pt x="2738102" y="226348"/>
                </a:cubicBezTo>
                <a:cubicBezTo>
                  <a:pt x="2738102" y="234370"/>
                  <a:pt x="2731538" y="238746"/>
                  <a:pt x="2725698" y="238746"/>
                </a:cubicBezTo>
                <a:cubicBezTo>
                  <a:pt x="2717686" y="238746"/>
                  <a:pt x="2711852" y="234370"/>
                  <a:pt x="2711852" y="226348"/>
                </a:cubicBezTo>
                <a:cubicBezTo>
                  <a:pt x="2711852" y="219055"/>
                  <a:pt x="2717686" y="212492"/>
                  <a:pt x="2725698" y="212492"/>
                </a:cubicBezTo>
                <a:close/>
                <a:moveTo>
                  <a:pt x="2653420" y="212492"/>
                </a:moveTo>
                <a:cubicBezTo>
                  <a:pt x="2660711" y="212492"/>
                  <a:pt x="2667273" y="219055"/>
                  <a:pt x="2667273" y="226348"/>
                </a:cubicBezTo>
                <a:cubicBezTo>
                  <a:pt x="2667273" y="234370"/>
                  <a:pt x="2660711" y="238746"/>
                  <a:pt x="2653420" y="238746"/>
                </a:cubicBezTo>
                <a:cubicBezTo>
                  <a:pt x="2646857" y="238746"/>
                  <a:pt x="2641021" y="234370"/>
                  <a:pt x="2641021" y="226348"/>
                </a:cubicBezTo>
                <a:cubicBezTo>
                  <a:pt x="2641021" y="219055"/>
                  <a:pt x="2646857" y="212492"/>
                  <a:pt x="2653420" y="212492"/>
                </a:cubicBezTo>
                <a:close/>
                <a:moveTo>
                  <a:pt x="2582586" y="212492"/>
                </a:moveTo>
                <a:cubicBezTo>
                  <a:pt x="2589878" y="212492"/>
                  <a:pt x="2596439" y="219055"/>
                  <a:pt x="2596439" y="226348"/>
                </a:cubicBezTo>
                <a:cubicBezTo>
                  <a:pt x="2596439" y="234370"/>
                  <a:pt x="2589878" y="238746"/>
                  <a:pt x="2582586" y="238746"/>
                </a:cubicBezTo>
                <a:cubicBezTo>
                  <a:pt x="2576024" y="238746"/>
                  <a:pt x="2570189" y="234370"/>
                  <a:pt x="2570189" y="226348"/>
                </a:cubicBezTo>
                <a:cubicBezTo>
                  <a:pt x="2570189" y="219055"/>
                  <a:pt x="2576024" y="212492"/>
                  <a:pt x="2582586" y="212492"/>
                </a:cubicBezTo>
                <a:close/>
                <a:moveTo>
                  <a:pt x="2511029" y="212492"/>
                </a:moveTo>
                <a:cubicBezTo>
                  <a:pt x="2519052" y="212492"/>
                  <a:pt x="2525616" y="219055"/>
                  <a:pt x="2525616" y="226348"/>
                </a:cubicBezTo>
                <a:cubicBezTo>
                  <a:pt x="2525616" y="234370"/>
                  <a:pt x="2519052" y="238746"/>
                  <a:pt x="2511029" y="238746"/>
                </a:cubicBezTo>
                <a:cubicBezTo>
                  <a:pt x="2503740" y="238746"/>
                  <a:pt x="2499364" y="234370"/>
                  <a:pt x="2499364" y="226348"/>
                </a:cubicBezTo>
                <a:cubicBezTo>
                  <a:pt x="2499364" y="219055"/>
                  <a:pt x="2503740" y="212492"/>
                  <a:pt x="2511029" y="212492"/>
                </a:cubicBezTo>
                <a:close/>
                <a:moveTo>
                  <a:pt x="2439946" y="212492"/>
                </a:moveTo>
                <a:cubicBezTo>
                  <a:pt x="2448505" y="212492"/>
                  <a:pt x="2454732" y="219055"/>
                  <a:pt x="2454732" y="226348"/>
                </a:cubicBezTo>
                <a:cubicBezTo>
                  <a:pt x="2454732" y="234370"/>
                  <a:pt x="2448505" y="238746"/>
                  <a:pt x="2439946" y="238746"/>
                </a:cubicBezTo>
                <a:cubicBezTo>
                  <a:pt x="2432163" y="238746"/>
                  <a:pt x="2425156" y="234370"/>
                  <a:pt x="2425156" y="226348"/>
                </a:cubicBezTo>
                <a:cubicBezTo>
                  <a:pt x="2425156" y="219055"/>
                  <a:pt x="2432163" y="212492"/>
                  <a:pt x="2439946" y="212492"/>
                </a:cubicBezTo>
                <a:close/>
                <a:moveTo>
                  <a:pt x="2369110" y="212492"/>
                </a:moveTo>
                <a:cubicBezTo>
                  <a:pt x="2377672" y="212492"/>
                  <a:pt x="2383900" y="219055"/>
                  <a:pt x="2383900" y="226348"/>
                </a:cubicBezTo>
                <a:cubicBezTo>
                  <a:pt x="2383900" y="234370"/>
                  <a:pt x="2377672" y="238746"/>
                  <a:pt x="2369110" y="238746"/>
                </a:cubicBezTo>
                <a:cubicBezTo>
                  <a:pt x="2361329" y="238746"/>
                  <a:pt x="2354323" y="234370"/>
                  <a:pt x="2354323" y="226348"/>
                </a:cubicBezTo>
                <a:cubicBezTo>
                  <a:pt x="2354323" y="219055"/>
                  <a:pt x="2361329" y="212492"/>
                  <a:pt x="2369110" y="212492"/>
                </a:cubicBezTo>
                <a:close/>
                <a:moveTo>
                  <a:pt x="2298283" y="212492"/>
                </a:moveTo>
                <a:cubicBezTo>
                  <a:pt x="2306842" y="212492"/>
                  <a:pt x="2313070" y="219497"/>
                  <a:pt x="2313070" y="227280"/>
                </a:cubicBezTo>
                <a:cubicBezTo>
                  <a:pt x="2313070" y="235842"/>
                  <a:pt x="2306842" y="242069"/>
                  <a:pt x="2298283" y="242069"/>
                </a:cubicBezTo>
                <a:cubicBezTo>
                  <a:pt x="2290497" y="242069"/>
                  <a:pt x="2283493" y="235842"/>
                  <a:pt x="2283493" y="227280"/>
                </a:cubicBezTo>
                <a:cubicBezTo>
                  <a:pt x="2283493" y="219497"/>
                  <a:pt x="2290497" y="212492"/>
                  <a:pt x="2298283" y="212492"/>
                </a:cubicBezTo>
                <a:close/>
                <a:moveTo>
                  <a:pt x="2226517" y="212492"/>
                </a:moveTo>
                <a:cubicBezTo>
                  <a:pt x="2234540" y="212492"/>
                  <a:pt x="2238916" y="219497"/>
                  <a:pt x="2238916" y="227280"/>
                </a:cubicBezTo>
                <a:cubicBezTo>
                  <a:pt x="2238916" y="235842"/>
                  <a:pt x="2234540" y="242069"/>
                  <a:pt x="2226517" y="242069"/>
                </a:cubicBezTo>
                <a:cubicBezTo>
                  <a:pt x="2218495" y="242069"/>
                  <a:pt x="2212659" y="235842"/>
                  <a:pt x="2212659" y="227280"/>
                </a:cubicBezTo>
                <a:cubicBezTo>
                  <a:pt x="2212659" y="219497"/>
                  <a:pt x="2218495" y="212492"/>
                  <a:pt x="2226517" y="212492"/>
                </a:cubicBezTo>
                <a:close/>
                <a:moveTo>
                  <a:pt x="2155683" y="212492"/>
                </a:moveTo>
                <a:cubicBezTo>
                  <a:pt x="2161519" y="212492"/>
                  <a:pt x="2168081" y="219497"/>
                  <a:pt x="2168081" y="227280"/>
                </a:cubicBezTo>
                <a:cubicBezTo>
                  <a:pt x="2168081" y="235842"/>
                  <a:pt x="2161519" y="242069"/>
                  <a:pt x="2155683" y="242069"/>
                </a:cubicBezTo>
                <a:cubicBezTo>
                  <a:pt x="2147663" y="242069"/>
                  <a:pt x="2141827" y="235842"/>
                  <a:pt x="2141827" y="227280"/>
                </a:cubicBezTo>
                <a:cubicBezTo>
                  <a:pt x="2141827" y="219497"/>
                  <a:pt x="2147663" y="212492"/>
                  <a:pt x="2155683" y="212492"/>
                </a:cubicBezTo>
                <a:close/>
                <a:moveTo>
                  <a:pt x="2084851" y="212492"/>
                </a:moveTo>
                <a:cubicBezTo>
                  <a:pt x="2090686" y="212492"/>
                  <a:pt x="2097249" y="219497"/>
                  <a:pt x="2097249" y="227280"/>
                </a:cubicBezTo>
                <a:cubicBezTo>
                  <a:pt x="2097249" y="235842"/>
                  <a:pt x="2090686" y="242069"/>
                  <a:pt x="2084851" y="242069"/>
                </a:cubicBezTo>
                <a:cubicBezTo>
                  <a:pt x="2076829" y="242069"/>
                  <a:pt x="2070995" y="235842"/>
                  <a:pt x="2070995" y="227280"/>
                </a:cubicBezTo>
                <a:cubicBezTo>
                  <a:pt x="2070995" y="219497"/>
                  <a:pt x="2076829" y="212492"/>
                  <a:pt x="2084851" y="212492"/>
                </a:cubicBezTo>
                <a:close/>
                <a:moveTo>
                  <a:pt x="2011835" y="212492"/>
                </a:moveTo>
                <a:cubicBezTo>
                  <a:pt x="2019855" y="212492"/>
                  <a:pt x="2026421" y="219497"/>
                  <a:pt x="2026421" y="227280"/>
                </a:cubicBezTo>
                <a:cubicBezTo>
                  <a:pt x="2026421" y="235842"/>
                  <a:pt x="2019855" y="242069"/>
                  <a:pt x="2011835" y="242069"/>
                </a:cubicBezTo>
                <a:cubicBezTo>
                  <a:pt x="2006003" y="242069"/>
                  <a:pt x="2000168" y="235842"/>
                  <a:pt x="2000168" y="227280"/>
                </a:cubicBezTo>
                <a:cubicBezTo>
                  <a:pt x="2000168" y="219497"/>
                  <a:pt x="2006003" y="212492"/>
                  <a:pt x="2011835" y="212492"/>
                </a:cubicBezTo>
                <a:close/>
                <a:moveTo>
                  <a:pt x="1938362" y="212492"/>
                </a:moveTo>
                <a:cubicBezTo>
                  <a:pt x="1946388" y="212492"/>
                  <a:pt x="1952222" y="219497"/>
                  <a:pt x="1952222" y="227280"/>
                </a:cubicBezTo>
                <a:cubicBezTo>
                  <a:pt x="1952222" y="235842"/>
                  <a:pt x="1946388" y="242069"/>
                  <a:pt x="1938362" y="242069"/>
                </a:cubicBezTo>
                <a:cubicBezTo>
                  <a:pt x="1932531" y="242069"/>
                  <a:pt x="1925971" y="235842"/>
                  <a:pt x="1925971" y="227280"/>
                </a:cubicBezTo>
                <a:cubicBezTo>
                  <a:pt x="1925971" y="219497"/>
                  <a:pt x="1931072" y="212492"/>
                  <a:pt x="1938362" y="212492"/>
                </a:cubicBezTo>
                <a:close/>
                <a:moveTo>
                  <a:pt x="1867530" y="212492"/>
                </a:moveTo>
                <a:cubicBezTo>
                  <a:pt x="1875550" y="212492"/>
                  <a:pt x="1881387" y="219497"/>
                  <a:pt x="1881387" y="227280"/>
                </a:cubicBezTo>
                <a:cubicBezTo>
                  <a:pt x="1881387" y="235842"/>
                  <a:pt x="1875550" y="242069"/>
                  <a:pt x="1867530" y="242069"/>
                </a:cubicBezTo>
                <a:cubicBezTo>
                  <a:pt x="1860238" y="242069"/>
                  <a:pt x="1855129" y="235842"/>
                  <a:pt x="1855129" y="227280"/>
                </a:cubicBezTo>
                <a:cubicBezTo>
                  <a:pt x="1855129" y="219497"/>
                  <a:pt x="1860238" y="212492"/>
                  <a:pt x="1867530" y="212492"/>
                </a:cubicBezTo>
                <a:close/>
                <a:moveTo>
                  <a:pt x="1799087" y="212492"/>
                </a:moveTo>
                <a:cubicBezTo>
                  <a:pt x="1807649" y="212492"/>
                  <a:pt x="1813879" y="219497"/>
                  <a:pt x="1813879" y="227280"/>
                </a:cubicBezTo>
                <a:cubicBezTo>
                  <a:pt x="1813879" y="235842"/>
                  <a:pt x="1807649" y="242069"/>
                  <a:pt x="1799087" y="242069"/>
                </a:cubicBezTo>
                <a:cubicBezTo>
                  <a:pt x="1790527" y="242069"/>
                  <a:pt x="1784303" y="235842"/>
                  <a:pt x="1784303" y="227280"/>
                </a:cubicBezTo>
                <a:cubicBezTo>
                  <a:pt x="1784303" y="219497"/>
                  <a:pt x="1790527" y="212492"/>
                  <a:pt x="1799087" y="212492"/>
                </a:cubicBezTo>
                <a:close/>
                <a:moveTo>
                  <a:pt x="1728262" y="212492"/>
                </a:moveTo>
                <a:cubicBezTo>
                  <a:pt x="1736828" y="212492"/>
                  <a:pt x="1743052" y="219497"/>
                  <a:pt x="1743052" y="227280"/>
                </a:cubicBezTo>
                <a:cubicBezTo>
                  <a:pt x="1743052" y="235842"/>
                  <a:pt x="1736828" y="242069"/>
                  <a:pt x="1728262" y="242069"/>
                </a:cubicBezTo>
                <a:cubicBezTo>
                  <a:pt x="1719700" y="242069"/>
                  <a:pt x="1713472" y="235842"/>
                  <a:pt x="1713472" y="227280"/>
                </a:cubicBezTo>
                <a:cubicBezTo>
                  <a:pt x="1713472" y="219497"/>
                  <a:pt x="1719700" y="212492"/>
                  <a:pt x="1728262" y="212492"/>
                </a:cubicBezTo>
                <a:close/>
                <a:moveTo>
                  <a:pt x="1656498" y="212492"/>
                </a:moveTo>
                <a:cubicBezTo>
                  <a:pt x="1663792" y="212492"/>
                  <a:pt x="1668900" y="219497"/>
                  <a:pt x="1668900" y="227280"/>
                </a:cubicBezTo>
                <a:cubicBezTo>
                  <a:pt x="1668900" y="235842"/>
                  <a:pt x="1663792" y="242069"/>
                  <a:pt x="1656498" y="242069"/>
                </a:cubicBezTo>
                <a:cubicBezTo>
                  <a:pt x="1648481" y="242069"/>
                  <a:pt x="1642655" y="235842"/>
                  <a:pt x="1642655" y="227280"/>
                </a:cubicBezTo>
                <a:cubicBezTo>
                  <a:pt x="1642655" y="219497"/>
                  <a:pt x="1648481" y="212492"/>
                  <a:pt x="1656498" y="212492"/>
                </a:cubicBezTo>
                <a:close/>
                <a:moveTo>
                  <a:pt x="1582299" y="212492"/>
                </a:moveTo>
                <a:cubicBezTo>
                  <a:pt x="1588134" y="212492"/>
                  <a:pt x="1594704" y="219497"/>
                  <a:pt x="1594704" y="227280"/>
                </a:cubicBezTo>
                <a:cubicBezTo>
                  <a:pt x="1594704" y="235842"/>
                  <a:pt x="1588134" y="242069"/>
                  <a:pt x="1582299" y="242069"/>
                </a:cubicBezTo>
                <a:cubicBezTo>
                  <a:pt x="1574277" y="242069"/>
                  <a:pt x="1568441" y="235842"/>
                  <a:pt x="1568441" y="227280"/>
                </a:cubicBezTo>
                <a:cubicBezTo>
                  <a:pt x="1568441" y="219497"/>
                  <a:pt x="1574277" y="212492"/>
                  <a:pt x="1582299" y="212492"/>
                </a:cubicBezTo>
                <a:close/>
                <a:moveTo>
                  <a:pt x="1512198" y="212492"/>
                </a:moveTo>
                <a:cubicBezTo>
                  <a:pt x="1518035" y="212492"/>
                  <a:pt x="1523867" y="219497"/>
                  <a:pt x="1523867" y="227280"/>
                </a:cubicBezTo>
                <a:cubicBezTo>
                  <a:pt x="1523867" y="235842"/>
                  <a:pt x="1518035" y="242069"/>
                  <a:pt x="1512198" y="242069"/>
                </a:cubicBezTo>
                <a:cubicBezTo>
                  <a:pt x="1504174" y="242069"/>
                  <a:pt x="1497612" y="235842"/>
                  <a:pt x="1497612" y="227280"/>
                </a:cubicBezTo>
                <a:cubicBezTo>
                  <a:pt x="1497612" y="219497"/>
                  <a:pt x="1504174" y="212492"/>
                  <a:pt x="1512198" y="212492"/>
                </a:cubicBezTo>
                <a:close/>
                <a:moveTo>
                  <a:pt x="1439173" y="212492"/>
                </a:moveTo>
                <a:cubicBezTo>
                  <a:pt x="1447191" y="212492"/>
                  <a:pt x="1453026" y="219497"/>
                  <a:pt x="1453026" y="227280"/>
                </a:cubicBezTo>
                <a:cubicBezTo>
                  <a:pt x="1453026" y="235842"/>
                  <a:pt x="1447191" y="242069"/>
                  <a:pt x="1439173" y="242069"/>
                </a:cubicBezTo>
                <a:cubicBezTo>
                  <a:pt x="1433339" y="242069"/>
                  <a:pt x="1426777" y="235842"/>
                  <a:pt x="1426777" y="227280"/>
                </a:cubicBezTo>
                <a:cubicBezTo>
                  <a:pt x="1426777" y="219497"/>
                  <a:pt x="1433339" y="212492"/>
                  <a:pt x="1439173" y="212492"/>
                </a:cubicBezTo>
                <a:close/>
                <a:moveTo>
                  <a:pt x="1368349" y="212492"/>
                </a:moveTo>
                <a:cubicBezTo>
                  <a:pt x="1376368" y="212492"/>
                  <a:pt x="1382203" y="219497"/>
                  <a:pt x="1382203" y="227280"/>
                </a:cubicBezTo>
                <a:cubicBezTo>
                  <a:pt x="1382203" y="235842"/>
                  <a:pt x="1376368" y="242069"/>
                  <a:pt x="1368349" y="242069"/>
                </a:cubicBezTo>
                <a:cubicBezTo>
                  <a:pt x="1362513" y="242069"/>
                  <a:pt x="1355950" y="235842"/>
                  <a:pt x="1355950" y="227280"/>
                </a:cubicBezTo>
                <a:cubicBezTo>
                  <a:pt x="1355950" y="219497"/>
                  <a:pt x="1362513" y="212492"/>
                  <a:pt x="1368349" y="212492"/>
                </a:cubicBezTo>
                <a:close/>
                <a:moveTo>
                  <a:pt x="1297520" y="212492"/>
                </a:moveTo>
                <a:cubicBezTo>
                  <a:pt x="1305540" y="212492"/>
                  <a:pt x="1311374" y="219497"/>
                  <a:pt x="1311374" y="227280"/>
                </a:cubicBezTo>
                <a:cubicBezTo>
                  <a:pt x="1311374" y="235842"/>
                  <a:pt x="1305540" y="242069"/>
                  <a:pt x="1297520" y="242069"/>
                </a:cubicBezTo>
                <a:cubicBezTo>
                  <a:pt x="1289498" y="242069"/>
                  <a:pt x="1285121" y="235842"/>
                  <a:pt x="1285121" y="227280"/>
                </a:cubicBezTo>
                <a:cubicBezTo>
                  <a:pt x="1285121" y="219497"/>
                  <a:pt x="1289498" y="212492"/>
                  <a:pt x="1297520" y="212492"/>
                </a:cubicBezTo>
                <a:close/>
                <a:moveTo>
                  <a:pt x="1225708" y="212492"/>
                </a:moveTo>
                <a:cubicBezTo>
                  <a:pt x="1233489" y="212492"/>
                  <a:pt x="1240496" y="219497"/>
                  <a:pt x="1240496" y="227280"/>
                </a:cubicBezTo>
                <a:cubicBezTo>
                  <a:pt x="1240496" y="235842"/>
                  <a:pt x="1233489" y="242069"/>
                  <a:pt x="1225708" y="242069"/>
                </a:cubicBezTo>
                <a:cubicBezTo>
                  <a:pt x="1217159" y="242069"/>
                  <a:pt x="1210934" y="235842"/>
                  <a:pt x="1210934" y="227280"/>
                </a:cubicBezTo>
                <a:cubicBezTo>
                  <a:pt x="1210934" y="219497"/>
                  <a:pt x="1217159" y="212492"/>
                  <a:pt x="1225708" y="212492"/>
                </a:cubicBezTo>
                <a:close/>
                <a:moveTo>
                  <a:pt x="1154891" y="212492"/>
                </a:moveTo>
                <a:cubicBezTo>
                  <a:pt x="1162674" y="212492"/>
                  <a:pt x="1169683" y="219497"/>
                  <a:pt x="1169683" y="227280"/>
                </a:cubicBezTo>
                <a:cubicBezTo>
                  <a:pt x="1169683" y="235842"/>
                  <a:pt x="1162674" y="242069"/>
                  <a:pt x="1154891" y="242069"/>
                </a:cubicBezTo>
                <a:cubicBezTo>
                  <a:pt x="1146329" y="242069"/>
                  <a:pt x="1140105" y="235842"/>
                  <a:pt x="1140105" y="227280"/>
                </a:cubicBezTo>
                <a:cubicBezTo>
                  <a:pt x="1140105" y="219497"/>
                  <a:pt x="1146329" y="212492"/>
                  <a:pt x="1154891" y="212492"/>
                </a:cubicBezTo>
                <a:close/>
                <a:moveTo>
                  <a:pt x="1084063" y="212492"/>
                </a:moveTo>
                <a:cubicBezTo>
                  <a:pt x="1091842" y="212492"/>
                  <a:pt x="1098847" y="219497"/>
                  <a:pt x="1098847" y="227280"/>
                </a:cubicBezTo>
                <a:cubicBezTo>
                  <a:pt x="1098847" y="235842"/>
                  <a:pt x="1091842" y="242069"/>
                  <a:pt x="1084063" y="242069"/>
                </a:cubicBezTo>
                <a:cubicBezTo>
                  <a:pt x="1075503" y="242069"/>
                  <a:pt x="1069276" y="235842"/>
                  <a:pt x="1069276" y="227280"/>
                </a:cubicBezTo>
                <a:cubicBezTo>
                  <a:pt x="1069276" y="219497"/>
                  <a:pt x="1075503" y="212492"/>
                  <a:pt x="1084063" y="212492"/>
                </a:cubicBezTo>
                <a:close/>
                <a:moveTo>
                  <a:pt x="3013723" y="141661"/>
                </a:moveTo>
                <a:cubicBezTo>
                  <a:pt x="3021310" y="141661"/>
                  <a:pt x="3028140" y="148224"/>
                  <a:pt x="3028140" y="155517"/>
                </a:cubicBezTo>
                <a:cubicBezTo>
                  <a:pt x="3028140" y="162080"/>
                  <a:pt x="3021310" y="167915"/>
                  <a:pt x="3013723" y="167915"/>
                </a:cubicBezTo>
                <a:cubicBezTo>
                  <a:pt x="3005376" y="167915"/>
                  <a:pt x="2998545" y="162080"/>
                  <a:pt x="2998545" y="155517"/>
                </a:cubicBezTo>
                <a:cubicBezTo>
                  <a:pt x="2998545" y="148224"/>
                  <a:pt x="3005376" y="141661"/>
                  <a:pt x="3013723" y="141661"/>
                </a:cubicBezTo>
                <a:close/>
                <a:moveTo>
                  <a:pt x="2942497" y="141661"/>
                </a:moveTo>
                <a:cubicBezTo>
                  <a:pt x="2951061" y="141661"/>
                  <a:pt x="2957293" y="148224"/>
                  <a:pt x="2957293" y="155517"/>
                </a:cubicBezTo>
                <a:cubicBezTo>
                  <a:pt x="2957293" y="162080"/>
                  <a:pt x="2951061" y="167915"/>
                  <a:pt x="2942497" y="167915"/>
                </a:cubicBezTo>
                <a:cubicBezTo>
                  <a:pt x="2934719" y="167915"/>
                  <a:pt x="2927716" y="162080"/>
                  <a:pt x="2927716" y="155517"/>
                </a:cubicBezTo>
                <a:cubicBezTo>
                  <a:pt x="2927716" y="148224"/>
                  <a:pt x="2934719" y="141661"/>
                  <a:pt x="2942497" y="141661"/>
                </a:cubicBezTo>
                <a:close/>
                <a:moveTo>
                  <a:pt x="2867363" y="141661"/>
                </a:moveTo>
                <a:cubicBezTo>
                  <a:pt x="2875389" y="141661"/>
                  <a:pt x="2879765" y="148224"/>
                  <a:pt x="2879765" y="155517"/>
                </a:cubicBezTo>
                <a:cubicBezTo>
                  <a:pt x="2879765" y="162080"/>
                  <a:pt x="2875389" y="167915"/>
                  <a:pt x="2867363" y="167915"/>
                </a:cubicBezTo>
                <a:cubicBezTo>
                  <a:pt x="2860073" y="167915"/>
                  <a:pt x="2853510" y="162080"/>
                  <a:pt x="2853510" y="155517"/>
                </a:cubicBezTo>
                <a:cubicBezTo>
                  <a:pt x="2853510" y="148224"/>
                  <a:pt x="2860073" y="141661"/>
                  <a:pt x="2867363" y="141661"/>
                </a:cubicBezTo>
                <a:close/>
                <a:moveTo>
                  <a:pt x="2796538" y="141661"/>
                </a:moveTo>
                <a:cubicBezTo>
                  <a:pt x="2803103" y="141661"/>
                  <a:pt x="2808940" y="148224"/>
                  <a:pt x="2808940" y="155517"/>
                </a:cubicBezTo>
                <a:cubicBezTo>
                  <a:pt x="2808940" y="162080"/>
                  <a:pt x="2803103" y="167915"/>
                  <a:pt x="2796538" y="167915"/>
                </a:cubicBezTo>
                <a:cubicBezTo>
                  <a:pt x="2789246" y="167915"/>
                  <a:pt x="2782683" y="162080"/>
                  <a:pt x="2782683" y="155517"/>
                </a:cubicBezTo>
                <a:cubicBezTo>
                  <a:pt x="2782683" y="148224"/>
                  <a:pt x="2789246" y="141661"/>
                  <a:pt x="2796538" y="141661"/>
                </a:cubicBezTo>
                <a:close/>
                <a:moveTo>
                  <a:pt x="2725703" y="141661"/>
                </a:moveTo>
                <a:cubicBezTo>
                  <a:pt x="2731538" y="141661"/>
                  <a:pt x="2738105" y="148224"/>
                  <a:pt x="2738105" y="155517"/>
                </a:cubicBezTo>
                <a:cubicBezTo>
                  <a:pt x="2738105" y="162080"/>
                  <a:pt x="2731538" y="167915"/>
                  <a:pt x="2725703" y="167915"/>
                </a:cubicBezTo>
                <a:cubicBezTo>
                  <a:pt x="2717686" y="167915"/>
                  <a:pt x="2711852" y="162080"/>
                  <a:pt x="2711852" y="155517"/>
                </a:cubicBezTo>
                <a:cubicBezTo>
                  <a:pt x="2711852" y="148224"/>
                  <a:pt x="2717686" y="141661"/>
                  <a:pt x="2725703" y="141661"/>
                </a:cubicBezTo>
                <a:close/>
                <a:moveTo>
                  <a:pt x="2653420" y="141661"/>
                </a:moveTo>
                <a:cubicBezTo>
                  <a:pt x="2660711" y="141661"/>
                  <a:pt x="2667273" y="148224"/>
                  <a:pt x="2667273" y="155517"/>
                </a:cubicBezTo>
                <a:cubicBezTo>
                  <a:pt x="2667273" y="162080"/>
                  <a:pt x="2660711" y="167915"/>
                  <a:pt x="2653420" y="167915"/>
                </a:cubicBezTo>
                <a:cubicBezTo>
                  <a:pt x="2646857" y="167915"/>
                  <a:pt x="2641021" y="162080"/>
                  <a:pt x="2641021" y="155517"/>
                </a:cubicBezTo>
                <a:cubicBezTo>
                  <a:pt x="2641021" y="148224"/>
                  <a:pt x="2646857" y="141661"/>
                  <a:pt x="2653420" y="141661"/>
                </a:cubicBezTo>
                <a:close/>
                <a:moveTo>
                  <a:pt x="2582586" y="141661"/>
                </a:moveTo>
                <a:cubicBezTo>
                  <a:pt x="2589878" y="141661"/>
                  <a:pt x="2596442" y="148224"/>
                  <a:pt x="2596442" y="155517"/>
                </a:cubicBezTo>
                <a:cubicBezTo>
                  <a:pt x="2596442" y="162080"/>
                  <a:pt x="2589878" y="167915"/>
                  <a:pt x="2582586" y="167915"/>
                </a:cubicBezTo>
                <a:cubicBezTo>
                  <a:pt x="2576024" y="167915"/>
                  <a:pt x="2570189" y="162080"/>
                  <a:pt x="2570189" y="155517"/>
                </a:cubicBezTo>
                <a:cubicBezTo>
                  <a:pt x="2570189" y="148224"/>
                  <a:pt x="2576024" y="141661"/>
                  <a:pt x="2582586" y="141661"/>
                </a:cubicBezTo>
                <a:close/>
                <a:moveTo>
                  <a:pt x="2511034" y="141661"/>
                </a:moveTo>
                <a:cubicBezTo>
                  <a:pt x="2519052" y="141661"/>
                  <a:pt x="2525616" y="148224"/>
                  <a:pt x="2525616" y="155517"/>
                </a:cubicBezTo>
                <a:cubicBezTo>
                  <a:pt x="2525616" y="162080"/>
                  <a:pt x="2519052" y="167915"/>
                  <a:pt x="2511034" y="167915"/>
                </a:cubicBezTo>
                <a:cubicBezTo>
                  <a:pt x="2503743" y="167915"/>
                  <a:pt x="2499364" y="162080"/>
                  <a:pt x="2499364" y="155517"/>
                </a:cubicBezTo>
                <a:cubicBezTo>
                  <a:pt x="2499364" y="148224"/>
                  <a:pt x="2503743" y="141661"/>
                  <a:pt x="2511034" y="141661"/>
                </a:cubicBezTo>
                <a:close/>
                <a:moveTo>
                  <a:pt x="2439946" y="141661"/>
                </a:moveTo>
                <a:cubicBezTo>
                  <a:pt x="2448505" y="141661"/>
                  <a:pt x="2454734" y="148224"/>
                  <a:pt x="2454734" y="155517"/>
                </a:cubicBezTo>
                <a:cubicBezTo>
                  <a:pt x="2454734" y="162080"/>
                  <a:pt x="2448505" y="167915"/>
                  <a:pt x="2439946" y="167915"/>
                </a:cubicBezTo>
                <a:cubicBezTo>
                  <a:pt x="2432165" y="167915"/>
                  <a:pt x="2425159" y="162080"/>
                  <a:pt x="2425159" y="155517"/>
                </a:cubicBezTo>
                <a:cubicBezTo>
                  <a:pt x="2425159" y="148224"/>
                  <a:pt x="2432165" y="141661"/>
                  <a:pt x="2439946" y="141661"/>
                </a:cubicBezTo>
                <a:close/>
                <a:moveTo>
                  <a:pt x="2369114" y="141661"/>
                </a:moveTo>
                <a:cubicBezTo>
                  <a:pt x="2377674" y="141661"/>
                  <a:pt x="2383900" y="148224"/>
                  <a:pt x="2383900" y="155517"/>
                </a:cubicBezTo>
                <a:cubicBezTo>
                  <a:pt x="2383900" y="162080"/>
                  <a:pt x="2377674" y="167915"/>
                  <a:pt x="2369114" y="167915"/>
                </a:cubicBezTo>
                <a:cubicBezTo>
                  <a:pt x="2361331" y="167915"/>
                  <a:pt x="2354323" y="163539"/>
                  <a:pt x="2354323" y="155517"/>
                </a:cubicBezTo>
                <a:cubicBezTo>
                  <a:pt x="2354323" y="148224"/>
                  <a:pt x="2361331" y="141661"/>
                  <a:pt x="2369114" y="141661"/>
                </a:cubicBezTo>
                <a:close/>
                <a:moveTo>
                  <a:pt x="2298283" y="141661"/>
                </a:moveTo>
                <a:cubicBezTo>
                  <a:pt x="2306842" y="141661"/>
                  <a:pt x="2313070" y="148224"/>
                  <a:pt x="2313070" y="155517"/>
                </a:cubicBezTo>
                <a:cubicBezTo>
                  <a:pt x="2313070" y="163539"/>
                  <a:pt x="2306842" y="167915"/>
                  <a:pt x="2298283" y="167915"/>
                </a:cubicBezTo>
                <a:cubicBezTo>
                  <a:pt x="2290497" y="167915"/>
                  <a:pt x="2283493" y="163539"/>
                  <a:pt x="2283493" y="155517"/>
                </a:cubicBezTo>
                <a:cubicBezTo>
                  <a:pt x="2283493" y="148224"/>
                  <a:pt x="2290497" y="141661"/>
                  <a:pt x="2298283" y="141661"/>
                </a:cubicBezTo>
                <a:close/>
                <a:moveTo>
                  <a:pt x="2226517" y="141661"/>
                </a:moveTo>
                <a:cubicBezTo>
                  <a:pt x="2234542" y="141661"/>
                  <a:pt x="2238916" y="148224"/>
                  <a:pt x="2238916" y="155517"/>
                </a:cubicBezTo>
                <a:cubicBezTo>
                  <a:pt x="2238916" y="163539"/>
                  <a:pt x="2234542" y="167915"/>
                  <a:pt x="2226517" y="167915"/>
                </a:cubicBezTo>
                <a:cubicBezTo>
                  <a:pt x="2218495" y="167915"/>
                  <a:pt x="2212659" y="163539"/>
                  <a:pt x="2212659" y="155517"/>
                </a:cubicBezTo>
                <a:cubicBezTo>
                  <a:pt x="2212659" y="148224"/>
                  <a:pt x="2218495" y="141661"/>
                  <a:pt x="2226517" y="141661"/>
                </a:cubicBezTo>
                <a:close/>
                <a:moveTo>
                  <a:pt x="2155683" y="141661"/>
                </a:moveTo>
                <a:cubicBezTo>
                  <a:pt x="2161520" y="141661"/>
                  <a:pt x="2168084" y="148224"/>
                  <a:pt x="2168084" y="155517"/>
                </a:cubicBezTo>
                <a:cubicBezTo>
                  <a:pt x="2168084" y="163539"/>
                  <a:pt x="2161520" y="167915"/>
                  <a:pt x="2155683" y="167915"/>
                </a:cubicBezTo>
                <a:cubicBezTo>
                  <a:pt x="2147663" y="167915"/>
                  <a:pt x="2141827" y="163539"/>
                  <a:pt x="2141827" y="155517"/>
                </a:cubicBezTo>
                <a:cubicBezTo>
                  <a:pt x="2141827" y="148224"/>
                  <a:pt x="2147663" y="141661"/>
                  <a:pt x="2155683" y="141661"/>
                </a:cubicBezTo>
                <a:close/>
                <a:moveTo>
                  <a:pt x="2084851" y="141661"/>
                </a:moveTo>
                <a:cubicBezTo>
                  <a:pt x="2090686" y="141661"/>
                  <a:pt x="2097249" y="148224"/>
                  <a:pt x="2097249" y="155517"/>
                </a:cubicBezTo>
                <a:cubicBezTo>
                  <a:pt x="2097249" y="163539"/>
                  <a:pt x="2090686" y="167915"/>
                  <a:pt x="2084851" y="167915"/>
                </a:cubicBezTo>
                <a:cubicBezTo>
                  <a:pt x="2076829" y="167915"/>
                  <a:pt x="2070995" y="163539"/>
                  <a:pt x="2070995" y="155517"/>
                </a:cubicBezTo>
                <a:cubicBezTo>
                  <a:pt x="2070995" y="148224"/>
                  <a:pt x="2076829" y="141661"/>
                  <a:pt x="2084851" y="141661"/>
                </a:cubicBezTo>
                <a:close/>
                <a:moveTo>
                  <a:pt x="2011835" y="141661"/>
                </a:moveTo>
                <a:cubicBezTo>
                  <a:pt x="2019855" y="141661"/>
                  <a:pt x="2026421" y="148224"/>
                  <a:pt x="2026421" y="155517"/>
                </a:cubicBezTo>
                <a:cubicBezTo>
                  <a:pt x="2026421" y="163539"/>
                  <a:pt x="2019855" y="167915"/>
                  <a:pt x="2011835" y="167915"/>
                </a:cubicBezTo>
                <a:cubicBezTo>
                  <a:pt x="2006003" y="167915"/>
                  <a:pt x="2000168" y="163539"/>
                  <a:pt x="2000168" y="155517"/>
                </a:cubicBezTo>
                <a:cubicBezTo>
                  <a:pt x="2000168" y="148224"/>
                  <a:pt x="2006003" y="141661"/>
                  <a:pt x="2011835" y="141661"/>
                </a:cubicBezTo>
                <a:close/>
                <a:moveTo>
                  <a:pt x="1938365" y="141661"/>
                </a:moveTo>
                <a:cubicBezTo>
                  <a:pt x="1946388" y="141661"/>
                  <a:pt x="1952222" y="148224"/>
                  <a:pt x="1952222" y="155517"/>
                </a:cubicBezTo>
                <a:cubicBezTo>
                  <a:pt x="1952222" y="163539"/>
                  <a:pt x="1946388" y="167915"/>
                  <a:pt x="1938365" y="167915"/>
                </a:cubicBezTo>
                <a:cubicBezTo>
                  <a:pt x="1931072" y="167915"/>
                  <a:pt x="1925971" y="163539"/>
                  <a:pt x="1925971" y="155517"/>
                </a:cubicBezTo>
                <a:cubicBezTo>
                  <a:pt x="1925971" y="148224"/>
                  <a:pt x="1931072" y="141661"/>
                  <a:pt x="1938365" y="141661"/>
                </a:cubicBezTo>
                <a:close/>
                <a:moveTo>
                  <a:pt x="1869922" y="141661"/>
                </a:moveTo>
                <a:cubicBezTo>
                  <a:pt x="1878483" y="141661"/>
                  <a:pt x="1884712" y="148224"/>
                  <a:pt x="1884712" y="155517"/>
                </a:cubicBezTo>
                <a:cubicBezTo>
                  <a:pt x="1884712" y="163539"/>
                  <a:pt x="1878483" y="167915"/>
                  <a:pt x="1869922" y="167915"/>
                </a:cubicBezTo>
                <a:cubicBezTo>
                  <a:pt x="1862138" y="167915"/>
                  <a:pt x="1855131" y="163539"/>
                  <a:pt x="1855131" y="155517"/>
                </a:cubicBezTo>
                <a:cubicBezTo>
                  <a:pt x="1855131" y="148224"/>
                  <a:pt x="1862138" y="141661"/>
                  <a:pt x="1869922" y="141661"/>
                </a:cubicBezTo>
                <a:close/>
                <a:moveTo>
                  <a:pt x="1799087" y="141661"/>
                </a:moveTo>
                <a:cubicBezTo>
                  <a:pt x="1807649" y="141661"/>
                  <a:pt x="1813879" y="148224"/>
                  <a:pt x="1813879" y="155517"/>
                </a:cubicBezTo>
                <a:cubicBezTo>
                  <a:pt x="1813879" y="163539"/>
                  <a:pt x="1807649" y="167915"/>
                  <a:pt x="1799087" y="167915"/>
                </a:cubicBezTo>
                <a:cubicBezTo>
                  <a:pt x="1790527" y="167915"/>
                  <a:pt x="1784303" y="163539"/>
                  <a:pt x="1784303" y="155517"/>
                </a:cubicBezTo>
                <a:cubicBezTo>
                  <a:pt x="1784303" y="148224"/>
                  <a:pt x="1790527" y="141661"/>
                  <a:pt x="1799087" y="141661"/>
                </a:cubicBezTo>
                <a:close/>
                <a:moveTo>
                  <a:pt x="1728262" y="141661"/>
                </a:moveTo>
                <a:cubicBezTo>
                  <a:pt x="1736828" y="141661"/>
                  <a:pt x="1743052" y="148224"/>
                  <a:pt x="1743052" y="155517"/>
                </a:cubicBezTo>
                <a:cubicBezTo>
                  <a:pt x="1743052" y="163539"/>
                  <a:pt x="1736828" y="167915"/>
                  <a:pt x="1728262" y="167915"/>
                </a:cubicBezTo>
                <a:cubicBezTo>
                  <a:pt x="1719700" y="167915"/>
                  <a:pt x="1713474" y="163539"/>
                  <a:pt x="1713474" y="155517"/>
                </a:cubicBezTo>
                <a:cubicBezTo>
                  <a:pt x="1713474" y="148224"/>
                  <a:pt x="1719700" y="141661"/>
                  <a:pt x="1728262" y="141661"/>
                </a:cubicBezTo>
                <a:close/>
                <a:moveTo>
                  <a:pt x="1656501" y="141661"/>
                </a:moveTo>
                <a:cubicBezTo>
                  <a:pt x="1663792" y="141661"/>
                  <a:pt x="1668900" y="148666"/>
                  <a:pt x="1668900" y="156450"/>
                </a:cubicBezTo>
                <a:cubicBezTo>
                  <a:pt x="1668900" y="165012"/>
                  <a:pt x="1663792" y="171239"/>
                  <a:pt x="1656501" y="171239"/>
                </a:cubicBezTo>
                <a:cubicBezTo>
                  <a:pt x="1648481" y="171239"/>
                  <a:pt x="1642655" y="165012"/>
                  <a:pt x="1642655" y="156450"/>
                </a:cubicBezTo>
                <a:cubicBezTo>
                  <a:pt x="1642655" y="148666"/>
                  <a:pt x="1648481" y="141661"/>
                  <a:pt x="1656501" y="141661"/>
                </a:cubicBezTo>
                <a:close/>
                <a:moveTo>
                  <a:pt x="1582299" y="141661"/>
                </a:moveTo>
                <a:cubicBezTo>
                  <a:pt x="1588134" y="141661"/>
                  <a:pt x="1594704" y="148666"/>
                  <a:pt x="1594704" y="156450"/>
                </a:cubicBezTo>
                <a:cubicBezTo>
                  <a:pt x="1594704" y="165012"/>
                  <a:pt x="1588134" y="171239"/>
                  <a:pt x="1582299" y="171239"/>
                </a:cubicBezTo>
                <a:cubicBezTo>
                  <a:pt x="1574277" y="171239"/>
                  <a:pt x="1568444" y="165012"/>
                  <a:pt x="1568444" y="156450"/>
                </a:cubicBezTo>
                <a:cubicBezTo>
                  <a:pt x="1568444" y="148666"/>
                  <a:pt x="1574277" y="141661"/>
                  <a:pt x="1582299" y="141661"/>
                </a:cubicBezTo>
                <a:close/>
                <a:moveTo>
                  <a:pt x="1512199" y="141661"/>
                </a:moveTo>
                <a:cubicBezTo>
                  <a:pt x="1518035" y="141661"/>
                  <a:pt x="1523867" y="148666"/>
                  <a:pt x="1523867" y="156450"/>
                </a:cubicBezTo>
                <a:cubicBezTo>
                  <a:pt x="1523867" y="165012"/>
                  <a:pt x="1518035" y="171239"/>
                  <a:pt x="1512199" y="171239"/>
                </a:cubicBezTo>
                <a:cubicBezTo>
                  <a:pt x="1504174" y="171239"/>
                  <a:pt x="1497612" y="165012"/>
                  <a:pt x="1497612" y="156450"/>
                </a:cubicBezTo>
                <a:cubicBezTo>
                  <a:pt x="1497612" y="148666"/>
                  <a:pt x="1504174" y="141661"/>
                  <a:pt x="1512199" y="141661"/>
                </a:cubicBezTo>
                <a:close/>
                <a:moveTo>
                  <a:pt x="1439173" y="141661"/>
                </a:moveTo>
                <a:cubicBezTo>
                  <a:pt x="1447191" y="141661"/>
                  <a:pt x="1453026" y="148666"/>
                  <a:pt x="1453026" y="156450"/>
                </a:cubicBezTo>
                <a:cubicBezTo>
                  <a:pt x="1453026" y="165012"/>
                  <a:pt x="1447191" y="171239"/>
                  <a:pt x="1439173" y="171239"/>
                </a:cubicBezTo>
                <a:cubicBezTo>
                  <a:pt x="1433339" y="171239"/>
                  <a:pt x="1426777" y="165012"/>
                  <a:pt x="1426777" y="156450"/>
                </a:cubicBezTo>
                <a:cubicBezTo>
                  <a:pt x="1426777" y="148666"/>
                  <a:pt x="1433339" y="141661"/>
                  <a:pt x="1439173" y="141661"/>
                </a:cubicBezTo>
                <a:close/>
                <a:moveTo>
                  <a:pt x="1368349" y="141661"/>
                </a:moveTo>
                <a:cubicBezTo>
                  <a:pt x="1376368" y="141661"/>
                  <a:pt x="1382203" y="148666"/>
                  <a:pt x="1382203" y="156450"/>
                </a:cubicBezTo>
                <a:cubicBezTo>
                  <a:pt x="1382203" y="165012"/>
                  <a:pt x="1376368" y="171239"/>
                  <a:pt x="1368349" y="171239"/>
                </a:cubicBezTo>
                <a:cubicBezTo>
                  <a:pt x="1362516" y="171239"/>
                  <a:pt x="1355953" y="165012"/>
                  <a:pt x="1355953" y="156450"/>
                </a:cubicBezTo>
                <a:cubicBezTo>
                  <a:pt x="1355953" y="148666"/>
                  <a:pt x="1362516" y="141661"/>
                  <a:pt x="1368349" y="141661"/>
                </a:cubicBezTo>
                <a:close/>
                <a:moveTo>
                  <a:pt x="1297520" y="141661"/>
                </a:moveTo>
                <a:cubicBezTo>
                  <a:pt x="1305540" y="141661"/>
                  <a:pt x="1311374" y="148666"/>
                  <a:pt x="1311374" y="156450"/>
                </a:cubicBezTo>
                <a:cubicBezTo>
                  <a:pt x="1311374" y="165012"/>
                  <a:pt x="1305540" y="171239"/>
                  <a:pt x="1297520" y="171239"/>
                </a:cubicBezTo>
                <a:cubicBezTo>
                  <a:pt x="1289498" y="171239"/>
                  <a:pt x="1285121" y="165012"/>
                  <a:pt x="1285121" y="156450"/>
                </a:cubicBezTo>
                <a:cubicBezTo>
                  <a:pt x="1285121" y="148666"/>
                  <a:pt x="1289498" y="141661"/>
                  <a:pt x="1297520" y="141661"/>
                </a:cubicBezTo>
                <a:close/>
                <a:moveTo>
                  <a:pt x="2796538" y="70831"/>
                </a:moveTo>
                <a:cubicBezTo>
                  <a:pt x="2803103" y="70831"/>
                  <a:pt x="2808940" y="76665"/>
                  <a:pt x="2808940" y="84687"/>
                </a:cubicBezTo>
                <a:cubicBezTo>
                  <a:pt x="2808940" y="90521"/>
                  <a:pt x="2803103" y="97085"/>
                  <a:pt x="2796538" y="97085"/>
                </a:cubicBezTo>
                <a:cubicBezTo>
                  <a:pt x="2789246" y="97085"/>
                  <a:pt x="2782683" y="90521"/>
                  <a:pt x="2782683" y="84687"/>
                </a:cubicBezTo>
                <a:cubicBezTo>
                  <a:pt x="2782683" y="76665"/>
                  <a:pt x="2789246" y="70831"/>
                  <a:pt x="2796538" y="70831"/>
                </a:cubicBezTo>
                <a:close/>
                <a:moveTo>
                  <a:pt x="2725703" y="70831"/>
                </a:moveTo>
                <a:cubicBezTo>
                  <a:pt x="2731538" y="70831"/>
                  <a:pt x="2738105" y="76665"/>
                  <a:pt x="2738105" y="84687"/>
                </a:cubicBezTo>
                <a:cubicBezTo>
                  <a:pt x="2738105" y="90521"/>
                  <a:pt x="2731538" y="97085"/>
                  <a:pt x="2725703" y="97085"/>
                </a:cubicBezTo>
                <a:cubicBezTo>
                  <a:pt x="2717686" y="97085"/>
                  <a:pt x="2711852" y="90521"/>
                  <a:pt x="2711852" y="84687"/>
                </a:cubicBezTo>
                <a:cubicBezTo>
                  <a:pt x="2711852" y="76665"/>
                  <a:pt x="2717686" y="70831"/>
                  <a:pt x="2725703" y="70831"/>
                </a:cubicBezTo>
                <a:close/>
                <a:moveTo>
                  <a:pt x="2653420" y="70831"/>
                </a:moveTo>
                <a:cubicBezTo>
                  <a:pt x="2660711" y="70831"/>
                  <a:pt x="2667273" y="76665"/>
                  <a:pt x="2667273" y="84687"/>
                </a:cubicBezTo>
                <a:cubicBezTo>
                  <a:pt x="2667273" y="90521"/>
                  <a:pt x="2660711" y="97085"/>
                  <a:pt x="2653420" y="97085"/>
                </a:cubicBezTo>
                <a:cubicBezTo>
                  <a:pt x="2646857" y="97085"/>
                  <a:pt x="2641021" y="90521"/>
                  <a:pt x="2641021" y="84687"/>
                </a:cubicBezTo>
                <a:cubicBezTo>
                  <a:pt x="2641021" y="76665"/>
                  <a:pt x="2646857" y="70831"/>
                  <a:pt x="2653420" y="70831"/>
                </a:cubicBezTo>
                <a:close/>
                <a:moveTo>
                  <a:pt x="2582586" y="70831"/>
                </a:moveTo>
                <a:cubicBezTo>
                  <a:pt x="2589878" y="70831"/>
                  <a:pt x="2596442" y="76665"/>
                  <a:pt x="2596442" y="84687"/>
                </a:cubicBezTo>
                <a:cubicBezTo>
                  <a:pt x="2596442" y="90521"/>
                  <a:pt x="2589878" y="97085"/>
                  <a:pt x="2582586" y="97085"/>
                </a:cubicBezTo>
                <a:cubicBezTo>
                  <a:pt x="2576024" y="97085"/>
                  <a:pt x="2570189" y="90521"/>
                  <a:pt x="2570189" y="84687"/>
                </a:cubicBezTo>
                <a:cubicBezTo>
                  <a:pt x="2570189" y="76665"/>
                  <a:pt x="2576024" y="70831"/>
                  <a:pt x="2582586" y="70831"/>
                </a:cubicBezTo>
                <a:close/>
                <a:moveTo>
                  <a:pt x="2511034" y="70831"/>
                </a:moveTo>
                <a:cubicBezTo>
                  <a:pt x="2519052" y="70831"/>
                  <a:pt x="2525616" y="76665"/>
                  <a:pt x="2525616" y="84687"/>
                </a:cubicBezTo>
                <a:cubicBezTo>
                  <a:pt x="2525616" y="90521"/>
                  <a:pt x="2519052" y="97085"/>
                  <a:pt x="2511034" y="97085"/>
                </a:cubicBezTo>
                <a:cubicBezTo>
                  <a:pt x="2503743" y="97085"/>
                  <a:pt x="2499364" y="90521"/>
                  <a:pt x="2499364" y="84687"/>
                </a:cubicBezTo>
                <a:cubicBezTo>
                  <a:pt x="2499364" y="76665"/>
                  <a:pt x="2503743" y="70831"/>
                  <a:pt x="2511034" y="70831"/>
                </a:cubicBezTo>
                <a:close/>
                <a:moveTo>
                  <a:pt x="2439946" y="70831"/>
                </a:moveTo>
                <a:cubicBezTo>
                  <a:pt x="2448505" y="70831"/>
                  <a:pt x="2454737" y="76665"/>
                  <a:pt x="2454737" y="84687"/>
                </a:cubicBezTo>
                <a:cubicBezTo>
                  <a:pt x="2454737" y="90521"/>
                  <a:pt x="2448505" y="97085"/>
                  <a:pt x="2439946" y="97085"/>
                </a:cubicBezTo>
                <a:cubicBezTo>
                  <a:pt x="2432165" y="97085"/>
                  <a:pt x="2425159" y="90521"/>
                  <a:pt x="2425159" y="84687"/>
                </a:cubicBezTo>
                <a:cubicBezTo>
                  <a:pt x="2425159" y="76665"/>
                  <a:pt x="2432165" y="70831"/>
                  <a:pt x="2439946" y="70831"/>
                </a:cubicBezTo>
                <a:close/>
                <a:moveTo>
                  <a:pt x="2369114" y="70831"/>
                </a:moveTo>
                <a:cubicBezTo>
                  <a:pt x="2377674" y="70831"/>
                  <a:pt x="2383900" y="76665"/>
                  <a:pt x="2383900" y="84687"/>
                </a:cubicBezTo>
                <a:cubicBezTo>
                  <a:pt x="2383900" y="90521"/>
                  <a:pt x="2377674" y="97085"/>
                  <a:pt x="2369114" y="97085"/>
                </a:cubicBezTo>
                <a:cubicBezTo>
                  <a:pt x="2361331" y="97085"/>
                  <a:pt x="2354323" y="90521"/>
                  <a:pt x="2354323" y="84687"/>
                </a:cubicBezTo>
                <a:cubicBezTo>
                  <a:pt x="2354323" y="76665"/>
                  <a:pt x="2361331" y="70831"/>
                  <a:pt x="2369114" y="70831"/>
                </a:cubicBezTo>
                <a:close/>
                <a:moveTo>
                  <a:pt x="2298283" y="70831"/>
                </a:moveTo>
                <a:cubicBezTo>
                  <a:pt x="2306842" y="70831"/>
                  <a:pt x="2313070" y="76665"/>
                  <a:pt x="2313070" y="84687"/>
                </a:cubicBezTo>
                <a:cubicBezTo>
                  <a:pt x="2313070" y="90521"/>
                  <a:pt x="2306842" y="97085"/>
                  <a:pt x="2298283" y="97085"/>
                </a:cubicBezTo>
                <a:cubicBezTo>
                  <a:pt x="2290497" y="97085"/>
                  <a:pt x="2283493" y="90521"/>
                  <a:pt x="2283493" y="84687"/>
                </a:cubicBezTo>
                <a:cubicBezTo>
                  <a:pt x="2283493" y="76665"/>
                  <a:pt x="2290497" y="70831"/>
                  <a:pt x="2298283" y="70831"/>
                </a:cubicBezTo>
                <a:close/>
                <a:moveTo>
                  <a:pt x="2226517" y="70831"/>
                </a:moveTo>
                <a:cubicBezTo>
                  <a:pt x="2234542" y="70831"/>
                  <a:pt x="2238916" y="76665"/>
                  <a:pt x="2238916" y="84687"/>
                </a:cubicBezTo>
                <a:cubicBezTo>
                  <a:pt x="2238916" y="90521"/>
                  <a:pt x="2234542" y="97085"/>
                  <a:pt x="2226517" y="97085"/>
                </a:cubicBezTo>
                <a:cubicBezTo>
                  <a:pt x="2218495" y="97085"/>
                  <a:pt x="2212659" y="90521"/>
                  <a:pt x="2212659" y="84687"/>
                </a:cubicBezTo>
                <a:cubicBezTo>
                  <a:pt x="2212659" y="76665"/>
                  <a:pt x="2218495" y="70831"/>
                  <a:pt x="2226517" y="70831"/>
                </a:cubicBezTo>
                <a:close/>
                <a:moveTo>
                  <a:pt x="2155683" y="70831"/>
                </a:moveTo>
                <a:cubicBezTo>
                  <a:pt x="2161520" y="70831"/>
                  <a:pt x="2168084" y="76665"/>
                  <a:pt x="2168084" y="84687"/>
                </a:cubicBezTo>
                <a:cubicBezTo>
                  <a:pt x="2168084" y="90521"/>
                  <a:pt x="2161520" y="97085"/>
                  <a:pt x="2155683" y="97085"/>
                </a:cubicBezTo>
                <a:cubicBezTo>
                  <a:pt x="2147663" y="97085"/>
                  <a:pt x="2141827" y="90521"/>
                  <a:pt x="2141827" y="84687"/>
                </a:cubicBezTo>
                <a:cubicBezTo>
                  <a:pt x="2141827" y="76665"/>
                  <a:pt x="2147663" y="70831"/>
                  <a:pt x="2155683" y="70831"/>
                </a:cubicBezTo>
                <a:close/>
                <a:moveTo>
                  <a:pt x="2083393" y="70831"/>
                </a:moveTo>
                <a:cubicBezTo>
                  <a:pt x="2090686" y="70831"/>
                  <a:pt x="2097249" y="76665"/>
                  <a:pt x="2097249" y="84687"/>
                </a:cubicBezTo>
                <a:cubicBezTo>
                  <a:pt x="2097249" y="90521"/>
                  <a:pt x="2090686" y="97085"/>
                  <a:pt x="2083393" y="97085"/>
                </a:cubicBezTo>
                <a:cubicBezTo>
                  <a:pt x="2076829" y="97085"/>
                  <a:pt x="2070995" y="90521"/>
                  <a:pt x="2070995" y="84687"/>
                </a:cubicBezTo>
                <a:cubicBezTo>
                  <a:pt x="2070995" y="76665"/>
                  <a:pt x="2076829" y="70831"/>
                  <a:pt x="2083393" y="70831"/>
                </a:cubicBezTo>
                <a:close/>
                <a:moveTo>
                  <a:pt x="2011835" y="70831"/>
                </a:moveTo>
                <a:cubicBezTo>
                  <a:pt x="2019855" y="70831"/>
                  <a:pt x="2026421" y="76665"/>
                  <a:pt x="2026421" y="84687"/>
                </a:cubicBezTo>
                <a:cubicBezTo>
                  <a:pt x="2026421" y="90521"/>
                  <a:pt x="2019855" y="97085"/>
                  <a:pt x="2011835" y="97085"/>
                </a:cubicBezTo>
                <a:cubicBezTo>
                  <a:pt x="2006003" y="97085"/>
                  <a:pt x="2000168" y="90521"/>
                  <a:pt x="2000168" y="84687"/>
                </a:cubicBezTo>
                <a:cubicBezTo>
                  <a:pt x="2000168" y="76665"/>
                  <a:pt x="2006003" y="70831"/>
                  <a:pt x="2011835" y="70831"/>
                </a:cubicBezTo>
                <a:close/>
                <a:moveTo>
                  <a:pt x="1938365" y="70831"/>
                </a:moveTo>
                <a:cubicBezTo>
                  <a:pt x="1946388" y="70831"/>
                  <a:pt x="1952222" y="76665"/>
                  <a:pt x="1952222" y="84687"/>
                </a:cubicBezTo>
                <a:cubicBezTo>
                  <a:pt x="1952222" y="90521"/>
                  <a:pt x="1946388" y="97085"/>
                  <a:pt x="1938365" y="97085"/>
                </a:cubicBezTo>
                <a:cubicBezTo>
                  <a:pt x="1931072" y="97085"/>
                  <a:pt x="1925971" y="90521"/>
                  <a:pt x="1925971" y="84687"/>
                </a:cubicBezTo>
                <a:cubicBezTo>
                  <a:pt x="1925971" y="76665"/>
                  <a:pt x="1931072" y="70831"/>
                  <a:pt x="1938365" y="70831"/>
                </a:cubicBezTo>
                <a:close/>
                <a:moveTo>
                  <a:pt x="1869922" y="70831"/>
                </a:moveTo>
                <a:cubicBezTo>
                  <a:pt x="1878483" y="70831"/>
                  <a:pt x="1884712" y="76665"/>
                  <a:pt x="1884712" y="84687"/>
                </a:cubicBezTo>
                <a:cubicBezTo>
                  <a:pt x="1884712" y="90521"/>
                  <a:pt x="1878483" y="97085"/>
                  <a:pt x="1869922" y="97085"/>
                </a:cubicBezTo>
                <a:cubicBezTo>
                  <a:pt x="1862138" y="97085"/>
                  <a:pt x="1855131" y="90521"/>
                  <a:pt x="1855131" y="84687"/>
                </a:cubicBezTo>
                <a:cubicBezTo>
                  <a:pt x="1855131" y="76665"/>
                  <a:pt x="1862138" y="70831"/>
                  <a:pt x="1869922" y="70831"/>
                </a:cubicBezTo>
                <a:close/>
                <a:moveTo>
                  <a:pt x="1799087" y="70831"/>
                </a:moveTo>
                <a:cubicBezTo>
                  <a:pt x="1807649" y="70831"/>
                  <a:pt x="1813879" y="76665"/>
                  <a:pt x="1813879" y="84687"/>
                </a:cubicBezTo>
                <a:cubicBezTo>
                  <a:pt x="1813879" y="90521"/>
                  <a:pt x="1807649" y="97085"/>
                  <a:pt x="1799087" y="97085"/>
                </a:cubicBezTo>
                <a:cubicBezTo>
                  <a:pt x="1790527" y="97085"/>
                  <a:pt x="1784303" y="92709"/>
                  <a:pt x="1784303" y="84687"/>
                </a:cubicBezTo>
                <a:cubicBezTo>
                  <a:pt x="1784303" y="76665"/>
                  <a:pt x="1790527" y="70831"/>
                  <a:pt x="1799087" y="70831"/>
                </a:cubicBezTo>
                <a:close/>
                <a:moveTo>
                  <a:pt x="1728262" y="70831"/>
                </a:moveTo>
                <a:cubicBezTo>
                  <a:pt x="1736828" y="70831"/>
                  <a:pt x="1743052" y="76665"/>
                  <a:pt x="1743052" y="84687"/>
                </a:cubicBezTo>
                <a:cubicBezTo>
                  <a:pt x="1743052" y="92709"/>
                  <a:pt x="1736828" y="97085"/>
                  <a:pt x="1728262" y="97085"/>
                </a:cubicBezTo>
                <a:cubicBezTo>
                  <a:pt x="1719700" y="97085"/>
                  <a:pt x="1713474" y="92709"/>
                  <a:pt x="1713474" y="84687"/>
                </a:cubicBezTo>
                <a:cubicBezTo>
                  <a:pt x="1713474" y="76665"/>
                  <a:pt x="1719700" y="70831"/>
                  <a:pt x="1728262" y="70831"/>
                </a:cubicBezTo>
                <a:close/>
                <a:moveTo>
                  <a:pt x="1656501" y="70831"/>
                </a:moveTo>
                <a:cubicBezTo>
                  <a:pt x="1663792" y="70831"/>
                  <a:pt x="1668900" y="76665"/>
                  <a:pt x="1668900" y="84687"/>
                </a:cubicBezTo>
                <a:cubicBezTo>
                  <a:pt x="1668900" y="92709"/>
                  <a:pt x="1663792" y="97085"/>
                  <a:pt x="1656501" y="97085"/>
                </a:cubicBezTo>
                <a:cubicBezTo>
                  <a:pt x="1648481" y="97085"/>
                  <a:pt x="1642655" y="92709"/>
                  <a:pt x="1642655" y="84687"/>
                </a:cubicBezTo>
                <a:cubicBezTo>
                  <a:pt x="1642655" y="76665"/>
                  <a:pt x="1648481" y="70831"/>
                  <a:pt x="1656501" y="70831"/>
                </a:cubicBezTo>
                <a:close/>
                <a:moveTo>
                  <a:pt x="1582299" y="70831"/>
                </a:moveTo>
                <a:cubicBezTo>
                  <a:pt x="1588134" y="70831"/>
                  <a:pt x="1594704" y="76665"/>
                  <a:pt x="1594704" y="84687"/>
                </a:cubicBezTo>
                <a:cubicBezTo>
                  <a:pt x="1594704" y="92709"/>
                  <a:pt x="1588134" y="97085"/>
                  <a:pt x="1582299" y="97085"/>
                </a:cubicBezTo>
                <a:cubicBezTo>
                  <a:pt x="1574277" y="97085"/>
                  <a:pt x="1568444" y="92709"/>
                  <a:pt x="1568444" y="84687"/>
                </a:cubicBezTo>
                <a:cubicBezTo>
                  <a:pt x="1568444" y="76665"/>
                  <a:pt x="1574277" y="70831"/>
                  <a:pt x="1582299" y="70831"/>
                </a:cubicBezTo>
                <a:close/>
                <a:moveTo>
                  <a:pt x="2796538" y="0"/>
                </a:moveTo>
                <a:cubicBezTo>
                  <a:pt x="2803103" y="0"/>
                  <a:pt x="2808940" y="5834"/>
                  <a:pt x="2808940" y="12397"/>
                </a:cubicBezTo>
                <a:cubicBezTo>
                  <a:pt x="2808940" y="19690"/>
                  <a:pt x="2803103" y="26254"/>
                  <a:pt x="2796538" y="26254"/>
                </a:cubicBezTo>
                <a:cubicBezTo>
                  <a:pt x="2789246" y="26254"/>
                  <a:pt x="2782683" y="19690"/>
                  <a:pt x="2782683" y="12397"/>
                </a:cubicBezTo>
                <a:cubicBezTo>
                  <a:pt x="2782683" y="5834"/>
                  <a:pt x="2789246" y="0"/>
                  <a:pt x="2796538" y="0"/>
                </a:cubicBezTo>
                <a:close/>
                <a:moveTo>
                  <a:pt x="2725703" y="0"/>
                </a:moveTo>
                <a:cubicBezTo>
                  <a:pt x="2731538" y="0"/>
                  <a:pt x="2738105" y="5834"/>
                  <a:pt x="2738105" y="12397"/>
                </a:cubicBezTo>
                <a:cubicBezTo>
                  <a:pt x="2738105" y="19690"/>
                  <a:pt x="2731538" y="26254"/>
                  <a:pt x="2725703" y="26254"/>
                </a:cubicBezTo>
                <a:cubicBezTo>
                  <a:pt x="2717686" y="26254"/>
                  <a:pt x="2711852" y="19690"/>
                  <a:pt x="2711852" y="12397"/>
                </a:cubicBezTo>
                <a:cubicBezTo>
                  <a:pt x="2711852" y="5834"/>
                  <a:pt x="2717686" y="0"/>
                  <a:pt x="2725703" y="0"/>
                </a:cubicBezTo>
                <a:close/>
                <a:moveTo>
                  <a:pt x="2653420" y="0"/>
                </a:moveTo>
                <a:cubicBezTo>
                  <a:pt x="2660711" y="0"/>
                  <a:pt x="2667273" y="5834"/>
                  <a:pt x="2667273" y="12397"/>
                </a:cubicBezTo>
                <a:cubicBezTo>
                  <a:pt x="2667273" y="19690"/>
                  <a:pt x="2660711" y="26254"/>
                  <a:pt x="2653420" y="26254"/>
                </a:cubicBezTo>
                <a:cubicBezTo>
                  <a:pt x="2646857" y="26254"/>
                  <a:pt x="2641021" y="19690"/>
                  <a:pt x="2641021" y="12397"/>
                </a:cubicBezTo>
                <a:cubicBezTo>
                  <a:pt x="2641021" y="5834"/>
                  <a:pt x="2646857" y="0"/>
                  <a:pt x="2653420" y="0"/>
                </a:cubicBezTo>
                <a:close/>
                <a:moveTo>
                  <a:pt x="2582586" y="0"/>
                </a:moveTo>
                <a:cubicBezTo>
                  <a:pt x="2589878" y="0"/>
                  <a:pt x="2596442" y="5834"/>
                  <a:pt x="2596442" y="12397"/>
                </a:cubicBezTo>
                <a:cubicBezTo>
                  <a:pt x="2596442" y="19690"/>
                  <a:pt x="2589878" y="26254"/>
                  <a:pt x="2582586" y="26254"/>
                </a:cubicBezTo>
                <a:cubicBezTo>
                  <a:pt x="2576024" y="26254"/>
                  <a:pt x="2570189" y="19690"/>
                  <a:pt x="2570189" y="12397"/>
                </a:cubicBezTo>
                <a:cubicBezTo>
                  <a:pt x="2570189" y="5834"/>
                  <a:pt x="2576024" y="0"/>
                  <a:pt x="2582586" y="0"/>
                </a:cubicBezTo>
                <a:close/>
                <a:moveTo>
                  <a:pt x="2511034" y="0"/>
                </a:moveTo>
                <a:cubicBezTo>
                  <a:pt x="2519052" y="0"/>
                  <a:pt x="2525616" y="5834"/>
                  <a:pt x="2525616" y="12397"/>
                </a:cubicBezTo>
                <a:cubicBezTo>
                  <a:pt x="2525616" y="19690"/>
                  <a:pt x="2519052" y="26254"/>
                  <a:pt x="2511034" y="26254"/>
                </a:cubicBezTo>
                <a:cubicBezTo>
                  <a:pt x="2503743" y="26254"/>
                  <a:pt x="2499364" y="19690"/>
                  <a:pt x="2499364" y="12397"/>
                </a:cubicBezTo>
                <a:cubicBezTo>
                  <a:pt x="2499364" y="5834"/>
                  <a:pt x="2503743" y="0"/>
                  <a:pt x="2511034" y="0"/>
                </a:cubicBezTo>
                <a:close/>
                <a:moveTo>
                  <a:pt x="2439946" y="0"/>
                </a:moveTo>
                <a:cubicBezTo>
                  <a:pt x="2448505" y="0"/>
                  <a:pt x="2454737" y="5834"/>
                  <a:pt x="2454737" y="12397"/>
                </a:cubicBezTo>
                <a:cubicBezTo>
                  <a:pt x="2454737" y="19690"/>
                  <a:pt x="2448505" y="26254"/>
                  <a:pt x="2439946" y="26254"/>
                </a:cubicBezTo>
                <a:cubicBezTo>
                  <a:pt x="2432165" y="26254"/>
                  <a:pt x="2425159" y="19690"/>
                  <a:pt x="2425159" y="12397"/>
                </a:cubicBezTo>
                <a:cubicBezTo>
                  <a:pt x="2425159" y="5834"/>
                  <a:pt x="2432165" y="0"/>
                  <a:pt x="2439946" y="0"/>
                </a:cubicBezTo>
                <a:close/>
                <a:moveTo>
                  <a:pt x="2369114" y="0"/>
                </a:moveTo>
                <a:cubicBezTo>
                  <a:pt x="2377674" y="0"/>
                  <a:pt x="2383900" y="5834"/>
                  <a:pt x="2383900" y="12397"/>
                </a:cubicBezTo>
                <a:cubicBezTo>
                  <a:pt x="2383900" y="19690"/>
                  <a:pt x="2377674" y="26254"/>
                  <a:pt x="2369114" y="26254"/>
                </a:cubicBezTo>
                <a:cubicBezTo>
                  <a:pt x="2361331" y="26254"/>
                  <a:pt x="2354323" y="19690"/>
                  <a:pt x="2354323" y="12397"/>
                </a:cubicBezTo>
                <a:cubicBezTo>
                  <a:pt x="2354323" y="5834"/>
                  <a:pt x="2361331" y="0"/>
                  <a:pt x="2369114" y="0"/>
                </a:cubicBezTo>
                <a:close/>
                <a:moveTo>
                  <a:pt x="2298283" y="0"/>
                </a:moveTo>
                <a:cubicBezTo>
                  <a:pt x="2306842" y="0"/>
                  <a:pt x="2313070" y="5834"/>
                  <a:pt x="2313070" y="12397"/>
                </a:cubicBezTo>
                <a:cubicBezTo>
                  <a:pt x="2313070" y="19690"/>
                  <a:pt x="2306842" y="26254"/>
                  <a:pt x="2298283" y="26254"/>
                </a:cubicBezTo>
                <a:cubicBezTo>
                  <a:pt x="2290497" y="26254"/>
                  <a:pt x="2283493" y="19690"/>
                  <a:pt x="2283493" y="12397"/>
                </a:cubicBezTo>
                <a:cubicBezTo>
                  <a:pt x="2283493" y="5834"/>
                  <a:pt x="2290497" y="0"/>
                  <a:pt x="2298283" y="0"/>
                </a:cubicBezTo>
                <a:close/>
                <a:moveTo>
                  <a:pt x="2226517" y="0"/>
                </a:moveTo>
                <a:cubicBezTo>
                  <a:pt x="2234542" y="0"/>
                  <a:pt x="2238916" y="5834"/>
                  <a:pt x="2238916" y="13856"/>
                </a:cubicBezTo>
                <a:cubicBezTo>
                  <a:pt x="2238916" y="19690"/>
                  <a:pt x="2234542" y="26254"/>
                  <a:pt x="2226517" y="26254"/>
                </a:cubicBezTo>
                <a:cubicBezTo>
                  <a:pt x="2218495" y="26254"/>
                  <a:pt x="2212659" y="19690"/>
                  <a:pt x="2212659" y="13856"/>
                </a:cubicBezTo>
                <a:cubicBezTo>
                  <a:pt x="2212659" y="5834"/>
                  <a:pt x="2218495" y="0"/>
                  <a:pt x="2226517" y="0"/>
                </a:cubicBezTo>
                <a:close/>
                <a:moveTo>
                  <a:pt x="2155683" y="0"/>
                </a:moveTo>
                <a:cubicBezTo>
                  <a:pt x="2161520" y="0"/>
                  <a:pt x="2168084" y="5834"/>
                  <a:pt x="2168084" y="13856"/>
                </a:cubicBezTo>
                <a:cubicBezTo>
                  <a:pt x="2168084" y="19690"/>
                  <a:pt x="2161520" y="26254"/>
                  <a:pt x="2155683" y="26254"/>
                </a:cubicBezTo>
                <a:cubicBezTo>
                  <a:pt x="2147663" y="26254"/>
                  <a:pt x="2141827" y="19690"/>
                  <a:pt x="2141827" y="13856"/>
                </a:cubicBezTo>
                <a:cubicBezTo>
                  <a:pt x="2141827" y="5834"/>
                  <a:pt x="2147663" y="0"/>
                  <a:pt x="2155683" y="0"/>
                </a:cubicBezTo>
                <a:close/>
                <a:moveTo>
                  <a:pt x="2083393" y="0"/>
                </a:moveTo>
                <a:cubicBezTo>
                  <a:pt x="2090686" y="0"/>
                  <a:pt x="2097249" y="5834"/>
                  <a:pt x="2097249" y="13856"/>
                </a:cubicBezTo>
                <a:cubicBezTo>
                  <a:pt x="2097249" y="19690"/>
                  <a:pt x="2090686" y="26254"/>
                  <a:pt x="2083393" y="26254"/>
                </a:cubicBezTo>
                <a:cubicBezTo>
                  <a:pt x="2076829" y="26254"/>
                  <a:pt x="2070995" y="19690"/>
                  <a:pt x="2070995" y="13856"/>
                </a:cubicBezTo>
                <a:cubicBezTo>
                  <a:pt x="2070995" y="5834"/>
                  <a:pt x="2076829" y="0"/>
                  <a:pt x="2083393" y="0"/>
                </a:cubicBezTo>
                <a:close/>
                <a:moveTo>
                  <a:pt x="2011835" y="0"/>
                </a:moveTo>
                <a:cubicBezTo>
                  <a:pt x="2019855" y="0"/>
                  <a:pt x="2026421" y="5834"/>
                  <a:pt x="2026421" y="13856"/>
                </a:cubicBezTo>
                <a:cubicBezTo>
                  <a:pt x="2026421" y="19690"/>
                  <a:pt x="2019855" y="26254"/>
                  <a:pt x="2011835" y="26254"/>
                </a:cubicBezTo>
                <a:cubicBezTo>
                  <a:pt x="2006003" y="26254"/>
                  <a:pt x="2000168" y="19690"/>
                  <a:pt x="2000168" y="13856"/>
                </a:cubicBezTo>
                <a:cubicBezTo>
                  <a:pt x="2000168" y="5834"/>
                  <a:pt x="2006003" y="0"/>
                  <a:pt x="2011835" y="0"/>
                </a:cubicBezTo>
                <a:close/>
                <a:moveTo>
                  <a:pt x="1938365" y="0"/>
                </a:moveTo>
                <a:cubicBezTo>
                  <a:pt x="1946388" y="0"/>
                  <a:pt x="1952222" y="5834"/>
                  <a:pt x="1952222" y="13856"/>
                </a:cubicBezTo>
                <a:cubicBezTo>
                  <a:pt x="1952222" y="19690"/>
                  <a:pt x="1946388" y="26254"/>
                  <a:pt x="1938365" y="26254"/>
                </a:cubicBezTo>
                <a:cubicBezTo>
                  <a:pt x="1931072" y="26254"/>
                  <a:pt x="1925971" y="19690"/>
                  <a:pt x="1925971" y="13856"/>
                </a:cubicBezTo>
                <a:cubicBezTo>
                  <a:pt x="1925971" y="5834"/>
                  <a:pt x="1931072" y="0"/>
                  <a:pt x="1938365" y="0"/>
                </a:cubicBezTo>
                <a:close/>
                <a:moveTo>
                  <a:pt x="1869922" y="0"/>
                </a:moveTo>
                <a:cubicBezTo>
                  <a:pt x="1878483" y="0"/>
                  <a:pt x="1884712" y="5834"/>
                  <a:pt x="1884712" y="13856"/>
                </a:cubicBezTo>
                <a:cubicBezTo>
                  <a:pt x="1884712" y="19690"/>
                  <a:pt x="1878483" y="26254"/>
                  <a:pt x="1869922" y="26254"/>
                </a:cubicBezTo>
                <a:cubicBezTo>
                  <a:pt x="1862138" y="26254"/>
                  <a:pt x="1855131" y="19690"/>
                  <a:pt x="1855131" y="13856"/>
                </a:cubicBezTo>
                <a:cubicBezTo>
                  <a:pt x="1855131" y="5834"/>
                  <a:pt x="1862138" y="0"/>
                  <a:pt x="1869922" y="0"/>
                </a:cubicBezTo>
                <a:close/>
                <a:moveTo>
                  <a:pt x="1799087" y="0"/>
                </a:moveTo>
                <a:cubicBezTo>
                  <a:pt x="1807649" y="0"/>
                  <a:pt x="1813879" y="5834"/>
                  <a:pt x="1813879" y="13856"/>
                </a:cubicBezTo>
                <a:cubicBezTo>
                  <a:pt x="1813879" y="19690"/>
                  <a:pt x="1807649" y="26254"/>
                  <a:pt x="1799087" y="26254"/>
                </a:cubicBezTo>
                <a:cubicBezTo>
                  <a:pt x="1790527" y="26254"/>
                  <a:pt x="1784303" y="19690"/>
                  <a:pt x="1784303" y="13856"/>
                </a:cubicBezTo>
                <a:cubicBezTo>
                  <a:pt x="1784303" y="5834"/>
                  <a:pt x="1790527" y="0"/>
                  <a:pt x="1799087" y="0"/>
                </a:cubicBezTo>
                <a:close/>
                <a:moveTo>
                  <a:pt x="1728262" y="0"/>
                </a:moveTo>
                <a:cubicBezTo>
                  <a:pt x="1736828" y="0"/>
                  <a:pt x="1743052" y="5834"/>
                  <a:pt x="1743052" y="13856"/>
                </a:cubicBezTo>
                <a:cubicBezTo>
                  <a:pt x="1743052" y="19690"/>
                  <a:pt x="1736828" y="26254"/>
                  <a:pt x="1728262" y="26254"/>
                </a:cubicBezTo>
                <a:cubicBezTo>
                  <a:pt x="1719700" y="26254"/>
                  <a:pt x="1713474" y="19690"/>
                  <a:pt x="1713474" y="13856"/>
                </a:cubicBezTo>
                <a:cubicBezTo>
                  <a:pt x="1713474" y="5834"/>
                  <a:pt x="1719700" y="0"/>
                  <a:pt x="1728262" y="0"/>
                </a:cubicBezTo>
                <a:close/>
                <a:moveTo>
                  <a:pt x="1656501" y="0"/>
                </a:moveTo>
                <a:cubicBezTo>
                  <a:pt x="1663792" y="0"/>
                  <a:pt x="1668900" y="5834"/>
                  <a:pt x="1668900" y="13856"/>
                </a:cubicBezTo>
                <a:cubicBezTo>
                  <a:pt x="1668900" y="19690"/>
                  <a:pt x="1663792" y="26254"/>
                  <a:pt x="1656501" y="26254"/>
                </a:cubicBezTo>
                <a:cubicBezTo>
                  <a:pt x="1648481" y="26254"/>
                  <a:pt x="1642655" y="19690"/>
                  <a:pt x="1642655" y="13856"/>
                </a:cubicBezTo>
                <a:cubicBezTo>
                  <a:pt x="1642655" y="5834"/>
                  <a:pt x="1648481" y="0"/>
                  <a:pt x="1656501" y="0"/>
                </a:cubicBezTo>
                <a:close/>
                <a:moveTo>
                  <a:pt x="1582299" y="0"/>
                </a:moveTo>
                <a:cubicBezTo>
                  <a:pt x="1588134" y="0"/>
                  <a:pt x="1594704" y="5834"/>
                  <a:pt x="1594704" y="13856"/>
                </a:cubicBezTo>
                <a:cubicBezTo>
                  <a:pt x="1594704" y="19690"/>
                  <a:pt x="1588134" y="26254"/>
                  <a:pt x="1582299" y="26254"/>
                </a:cubicBezTo>
                <a:cubicBezTo>
                  <a:pt x="1574277" y="26254"/>
                  <a:pt x="1568444" y="19690"/>
                  <a:pt x="1568444" y="13856"/>
                </a:cubicBezTo>
                <a:cubicBezTo>
                  <a:pt x="1568444" y="5834"/>
                  <a:pt x="1574277" y="0"/>
                  <a:pt x="1582299" y="0"/>
                </a:cubicBezTo>
                <a:close/>
              </a:path>
            </a:pathLst>
          </a:custGeom>
          <a:solidFill>
            <a:srgbClr val="252A57"/>
          </a:solidFill>
          <a:ln>
            <a:noFill/>
          </a:ln>
          <a:effectLst/>
        </p:spPr>
        <p:txBody>
          <a:bodyPr wrap="square" anchor="ctr">
            <a:noAutofit/>
          </a:bodyPr>
          <a:lstStyle/>
          <a:p>
            <a:endParaRPr lang="en-US" sz="3266" dirty="0">
              <a:latin typeface="Nunito Sans ExtraLight" pitchFamily="2" charset="77"/>
            </a:endParaRPr>
          </a:p>
        </p:txBody>
      </p:sp>
      <p:sp>
        <p:nvSpPr>
          <p:cNvPr id="45" name="Freeform 44">
            <a:extLst>
              <a:ext uri="{FF2B5EF4-FFF2-40B4-BE49-F238E27FC236}">
                <a16:creationId xmlns:a16="http://schemas.microsoft.com/office/drawing/2014/main" id="{6AD2EFF9-DB93-FE4C-B55D-6E24FBFC1549}"/>
              </a:ext>
            </a:extLst>
          </p:cNvPr>
          <p:cNvSpPr>
            <a:spLocks noChangeArrowheads="1"/>
          </p:cNvSpPr>
          <p:nvPr/>
        </p:nvSpPr>
        <p:spPr bwMode="auto">
          <a:xfrm rot="16200000">
            <a:off x="8564127" y="3109508"/>
            <a:ext cx="6175803" cy="1832361"/>
          </a:xfrm>
          <a:custGeom>
            <a:avLst/>
            <a:gdLst>
              <a:gd name="connsiteX0" fmla="*/ 8010930 w 8023328"/>
              <a:gd name="connsiteY0" fmla="*/ 2354267 h 2380521"/>
              <a:gd name="connsiteX1" fmla="*/ 8023328 w 8023328"/>
              <a:gd name="connsiteY1" fmla="*/ 2366665 h 2380521"/>
              <a:gd name="connsiteX2" fmla="*/ 8010930 w 8023328"/>
              <a:gd name="connsiteY2" fmla="*/ 2380521 h 2380521"/>
              <a:gd name="connsiteX3" fmla="*/ 7997074 w 8023328"/>
              <a:gd name="connsiteY3" fmla="*/ 2366665 h 2380521"/>
              <a:gd name="connsiteX4" fmla="*/ 8010930 w 8023328"/>
              <a:gd name="connsiteY4" fmla="*/ 2354267 h 2380521"/>
              <a:gd name="connsiteX5" fmla="*/ 7940099 w 8023328"/>
              <a:gd name="connsiteY5" fmla="*/ 2354267 h 2380521"/>
              <a:gd name="connsiteX6" fmla="*/ 7952497 w 8023328"/>
              <a:gd name="connsiteY6" fmla="*/ 2366665 h 2380521"/>
              <a:gd name="connsiteX7" fmla="*/ 7940099 w 8023328"/>
              <a:gd name="connsiteY7" fmla="*/ 2380521 h 2380521"/>
              <a:gd name="connsiteX8" fmla="*/ 7926243 w 8023328"/>
              <a:gd name="connsiteY8" fmla="*/ 2366665 h 2380521"/>
              <a:gd name="connsiteX9" fmla="*/ 7940099 w 8023328"/>
              <a:gd name="connsiteY9" fmla="*/ 2354267 h 2380521"/>
              <a:gd name="connsiteX10" fmla="*/ 7869269 w 8023328"/>
              <a:gd name="connsiteY10" fmla="*/ 2354267 h 2380521"/>
              <a:gd name="connsiteX11" fmla="*/ 7881667 w 8023328"/>
              <a:gd name="connsiteY11" fmla="*/ 2366665 h 2380521"/>
              <a:gd name="connsiteX12" fmla="*/ 7869269 w 8023328"/>
              <a:gd name="connsiteY12" fmla="*/ 2380521 h 2380521"/>
              <a:gd name="connsiteX13" fmla="*/ 7855413 w 8023328"/>
              <a:gd name="connsiteY13" fmla="*/ 2366665 h 2380521"/>
              <a:gd name="connsiteX14" fmla="*/ 7869269 w 8023328"/>
              <a:gd name="connsiteY14" fmla="*/ 2354267 h 2380521"/>
              <a:gd name="connsiteX15" fmla="*/ 7796980 w 8023328"/>
              <a:gd name="connsiteY15" fmla="*/ 2354267 h 2380521"/>
              <a:gd name="connsiteX16" fmla="*/ 7810836 w 8023328"/>
              <a:gd name="connsiteY16" fmla="*/ 2366665 h 2380521"/>
              <a:gd name="connsiteX17" fmla="*/ 7796980 w 8023328"/>
              <a:gd name="connsiteY17" fmla="*/ 2380521 h 2380521"/>
              <a:gd name="connsiteX18" fmla="*/ 7784582 w 8023328"/>
              <a:gd name="connsiteY18" fmla="*/ 2366665 h 2380521"/>
              <a:gd name="connsiteX19" fmla="*/ 7796980 w 8023328"/>
              <a:gd name="connsiteY19" fmla="*/ 2354267 h 2380521"/>
              <a:gd name="connsiteX20" fmla="*/ 8010930 w 8023328"/>
              <a:gd name="connsiteY20" fmla="*/ 2283438 h 2380521"/>
              <a:gd name="connsiteX21" fmla="*/ 8023328 w 8023328"/>
              <a:gd name="connsiteY21" fmla="*/ 2295835 h 2380521"/>
              <a:gd name="connsiteX22" fmla="*/ 8010930 w 8023328"/>
              <a:gd name="connsiteY22" fmla="*/ 2309691 h 2380521"/>
              <a:gd name="connsiteX23" fmla="*/ 7997074 w 8023328"/>
              <a:gd name="connsiteY23" fmla="*/ 2295835 h 2380521"/>
              <a:gd name="connsiteX24" fmla="*/ 8010930 w 8023328"/>
              <a:gd name="connsiteY24" fmla="*/ 2283438 h 2380521"/>
              <a:gd name="connsiteX25" fmla="*/ 7940099 w 8023328"/>
              <a:gd name="connsiteY25" fmla="*/ 2283438 h 2380521"/>
              <a:gd name="connsiteX26" fmla="*/ 7952497 w 8023328"/>
              <a:gd name="connsiteY26" fmla="*/ 2295835 h 2380521"/>
              <a:gd name="connsiteX27" fmla="*/ 7940099 w 8023328"/>
              <a:gd name="connsiteY27" fmla="*/ 2309691 h 2380521"/>
              <a:gd name="connsiteX28" fmla="*/ 7926243 w 8023328"/>
              <a:gd name="connsiteY28" fmla="*/ 2295835 h 2380521"/>
              <a:gd name="connsiteX29" fmla="*/ 7940099 w 8023328"/>
              <a:gd name="connsiteY29" fmla="*/ 2283438 h 2380521"/>
              <a:gd name="connsiteX30" fmla="*/ 7869269 w 8023328"/>
              <a:gd name="connsiteY30" fmla="*/ 2283438 h 2380521"/>
              <a:gd name="connsiteX31" fmla="*/ 7881667 w 8023328"/>
              <a:gd name="connsiteY31" fmla="*/ 2295835 h 2380521"/>
              <a:gd name="connsiteX32" fmla="*/ 7869269 w 8023328"/>
              <a:gd name="connsiteY32" fmla="*/ 2309691 h 2380521"/>
              <a:gd name="connsiteX33" fmla="*/ 7855413 w 8023328"/>
              <a:gd name="connsiteY33" fmla="*/ 2295835 h 2380521"/>
              <a:gd name="connsiteX34" fmla="*/ 7869269 w 8023328"/>
              <a:gd name="connsiteY34" fmla="*/ 2283438 h 2380521"/>
              <a:gd name="connsiteX35" fmla="*/ 7796980 w 8023328"/>
              <a:gd name="connsiteY35" fmla="*/ 2283438 h 2380521"/>
              <a:gd name="connsiteX36" fmla="*/ 7810836 w 8023328"/>
              <a:gd name="connsiteY36" fmla="*/ 2295835 h 2380521"/>
              <a:gd name="connsiteX37" fmla="*/ 7796980 w 8023328"/>
              <a:gd name="connsiteY37" fmla="*/ 2309691 h 2380521"/>
              <a:gd name="connsiteX38" fmla="*/ 7784582 w 8023328"/>
              <a:gd name="connsiteY38" fmla="*/ 2295835 h 2380521"/>
              <a:gd name="connsiteX39" fmla="*/ 7796980 w 8023328"/>
              <a:gd name="connsiteY39" fmla="*/ 2283438 h 2380521"/>
              <a:gd name="connsiteX40" fmla="*/ 7726151 w 8023328"/>
              <a:gd name="connsiteY40" fmla="*/ 2283438 h 2380521"/>
              <a:gd name="connsiteX41" fmla="*/ 7740007 w 8023328"/>
              <a:gd name="connsiteY41" fmla="*/ 2295835 h 2380521"/>
              <a:gd name="connsiteX42" fmla="*/ 7726151 w 8023328"/>
              <a:gd name="connsiteY42" fmla="*/ 2309691 h 2380521"/>
              <a:gd name="connsiteX43" fmla="*/ 7713753 w 8023328"/>
              <a:gd name="connsiteY43" fmla="*/ 2295835 h 2380521"/>
              <a:gd name="connsiteX44" fmla="*/ 7726151 w 8023328"/>
              <a:gd name="connsiteY44" fmla="*/ 2283438 h 2380521"/>
              <a:gd name="connsiteX45" fmla="*/ 7940099 w 8023328"/>
              <a:gd name="connsiteY45" fmla="*/ 2209234 h 2380521"/>
              <a:gd name="connsiteX46" fmla="*/ 7952497 w 8023328"/>
              <a:gd name="connsiteY46" fmla="*/ 2224022 h 2380521"/>
              <a:gd name="connsiteX47" fmla="*/ 7940099 w 8023328"/>
              <a:gd name="connsiteY47" fmla="*/ 2238810 h 2380521"/>
              <a:gd name="connsiteX48" fmla="*/ 7926243 w 8023328"/>
              <a:gd name="connsiteY48" fmla="*/ 2224022 h 2380521"/>
              <a:gd name="connsiteX49" fmla="*/ 7940099 w 8023328"/>
              <a:gd name="connsiteY49" fmla="*/ 2209234 h 2380521"/>
              <a:gd name="connsiteX50" fmla="*/ 7867811 w 8023328"/>
              <a:gd name="connsiteY50" fmla="*/ 2209234 h 2380521"/>
              <a:gd name="connsiteX51" fmla="*/ 7881667 w 8023328"/>
              <a:gd name="connsiteY51" fmla="*/ 2224022 h 2380521"/>
              <a:gd name="connsiteX52" fmla="*/ 7867811 w 8023328"/>
              <a:gd name="connsiteY52" fmla="*/ 2238810 h 2380521"/>
              <a:gd name="connsiteX53" fmla="*/ 7855413 w 8023328"/>
              <a:gd name="connsiteY53" fmla="*/ 2224022 h 2380521"/>
              <a:gd name="connsiteX54" fmla="*/ 7867811 w 8023328"/>
              <a:gd name="connsiteY54" fmla="*/ 2209234 h 2380521"/>
              <a:gd name="connsiteX55" fmla="*/ 7796980 w 8023328"/>
              <a:gd name="connsiteY55" fmla="*/ 2209234 h 2380521"/>
              <a:gd name="connsiteX56" fmla="*/ 7810836 w 8023328"/>
              <a:gd name="connsiteY56" fmla="*/ 2224022 h 2380521"/>
              <a:gd name="connsiteX57" fmla="*/ 7796980 w 8023328"/>
              <a:gd name="connsiteY57" fmla="*/ 2238810 h 2380521"/>
              <a:gd name="connsiteX58" fmla="*/ 7784582 w 8023328"/>
              <a:gd name="connsiteY58" fmla="*/ 2224022 h 2380521"/>
              <a:gd name="connsiteX59" fmla="*/ 7796980 w 8023328"/>
              <a:gd name="connsiteY59" fmla="*/ 2209234 h 2380521"/>
              <a:gd name="connsiteX60" fmla="*/ 7726151 w 8023328"/>
              <a:gd name="connsiteY60" fmla="*/ 2209234 h 2380521"/>
              <a:gd name="connsiteX61" fmla="*/ 7740007 w 8023328"/>
              <a:gd name="connsiteY61" fmla="*/ 2224022 h 2380521"/>
              <a:gd name="connsiteX62" fmla="*/ 7726151 w 8023328"/>
              <a:gd name="connsiteY62" fmla="*/ 2238810 h 2380521"/>
              <a:gd name="connsiteX63" fmla="*/ 7713753 w 8023328"/>
              <a:gd name="connsiteY63" fmla="*/ 2224022 h 2380521"/>
              <a:gd name="connsiteX64" fmla="*/ 7726151 w 8023328"/>
              <a:gd name="connsiteY64" fmla="*/ 2209234 h 2380521"/>
              <a:gd name="connsiteX65" fmla="*/ 7940099 w 8023328"/>
              <a:gd name="connsiteY65" fmla="*/ 2138403 h 2380521"/>
              <a:gd name="connsiteX66" fmla="*/ 7952497 w 8023328"/>
              <a:gd name="connsiteY66" fmla="*/ 2153192 h 2380521"/>
              <a:gd name="connsiteX67" fmla="*/ 7940099 w 8023328"/>
              <a:gd name="connsiteY67" fmla="*/ 2167981 h 2380521"/>
              <a:gd name="connsiteX68" fmla="*/ 7926243 w 8023328"/>
              <a:gd name="connsiteY68" fmla="*/ 2153192 h 2380521"/>
              <a:gd name="connsiteX69" fmla="*/ 7940099 w 8023328"/>
              <a:gd name="connsiteY69" fmla="*/ 2138403 h 2380521"/>
              <a:gd name="connsiteX70" fmla="*/ 7867811 w 8023328"/>
              <a:gd name="connsiteY70" fmla="*/ 2138403 h 2380521"/>
              <a:gd name="connsiteX71" fmla="*/ 7881667 w 8023328"/>
              <a:gd name="connsiteY71" fmla="*/ 2153192 h 2380521"/>
              <a:gd name="connsiteX72" fmla="*/ 7867811 w 8023328"/>
              <a:gd name="connsiteY72" fmla="*/ 2167981 h 2380521"/>
              <a:gd name="connsiteX73" fmla="*/ 7855413 w 8023328"/>
              <a:gd name="connsiteY73" fmla="*/ 2153192 h 2380521"/>
              <a:gd name="connsiteX74" fmla="*/ 7867811 w 8023328"/>
              <a:gd name="connsiteY74" fmla="*/ 2138403 h 2380521"/>
              <a:gd name="connsiteX75" fmla="*/ 7796980 w 8023328"/>
              <a:gd name="connsiteY75" fmla="*/ 2138403 h 2380521"/>
              <a:gd name="connsiteX76" fmla="*/ 7810836 w 8023328"/>
              <a:gd name="connsiteY76" fmla="*/ 2153192 h 2380521"/>
              <a:gd name="connsiteX77" fmla="*/ 7796980 w 8023328"/>
              <a:gd name="connsiteY77" fmla="*/ 2167981 h 2380521"/>
              <a:gd name="connsiteX78" fmla="*/ 7784582 w 8023328"/>
              <a:gd name="connsiteY78" fmla="*/ 2153192 h 2380521"/>
              <a:gd name="connsiteX79" fmla="*/ 7796980 w 8023328"/>
              <a:gd name="connsiteY79" fmla="*/ 2138403 h 2380521"/>
              <a:gd name="connsiteX80" fmla="*/ 7726151 w 8023328"/>
              <a:gd name="connsiteY80" fmla="*/ 2138403 h 2380521"/>
              <a:gd name="connsiteX81" fmla="*/ 7740007 w 8023328"/>
              <a:gd name="connsiteY81" fmla="*/ 2153192 h 2380521"/>
              <a:gd name="connsiteX82" fmla="*/ 7726151 w 8023328"/>
              <a:gd name="connsiteY82" fmla="*/ 2167981 h 2380521"/>
              <a:gd name="connsiteX83" fmla="*/ 7713753 w 8023328"/>
              <a:gd name="connsiteY83" fmla="*/ 2153192 h 2380521"/>
              <a:gd name="connsiteX84" fmla="*/ 7726151 w 8023328"/>
              <a:gd name="connsiteY84" fmla="*/ 2138403 h 2380521"/>
              <a:gd name="connsiteX85" fmla="*/ 7654337 w 8023328"/>
              <a:gd name="connsiteY85" fmla="*/ 2138403 h 2380521"/>
              <a:gd name="connsiteX86" fmla="*/ 7669126 w 8023328"/>
              <a:gd name="connsiteY86" fmla="*/ 2153192 h 2380521"/>
              <a:gd name="connsiteX87" fmla="*/ 7654337 w 8023328"/>
              <a:gd name="connsiteY87" fmla="*/ 2167981 h 2380521"/>
              <a:gd name="connsiteX88" fmla="*/ 7639549 w 8023328"/>
              <a:gd name="connsiteY88" fmla="*/ 2153192 h 2380521"/>
              <a:gd name="connsiteX89" fmla="*/ 7654337 w 8023328"/>
              <a:gd name="connsiteY89" fmla="*/ 2138403 h 2380521"/>
              <a:gd name="connsiteX90" fmla="*/ 7867811 w 8023328"/>
              <a:gd name="connsiteY90" fmla="*/ 2067574 h 2380521"/>
              <a:gd name="connsiteX91" fmla="*/ 7881667 w 8023328"/>
              <a:gd name="connsiteY91" fmla="*/ 2082362 h 2380521"/>
              <a:gd name="connsiteX92" fmla="*/ 7867811 w 8023328"/>
              <a:gd name="connsiteY92" fmla="*/ 2097150 h 2380521"/>
              <a:gd name="connsiteX93" fmla="*/ 7855413 w 8023328"/>
              <a:gd name="connsiteY93" fmla="*/ 2082362 h 2380521"/>
              <a:gd name="connsiteX94" fmla="*/ 7867811 w 8023328"/>
              <a:gd name="connsiteY94" fmla="*/ 2067574 h 2380521"/>
              <a:gd name="connsiteX95" fmla="*/ 7796980 w 8023328"/>
              <a:gd name="connsiteY95" fmla="*/ 2067574 h 2380521"/>
              <a:gd name="connsiteX96" fmla="*/ 7810836 w 8023328"/>
              <a:gd name="connsiteY96" fmla="*/ 2082362 h 2380521"/>
              <a:gd name="connsiteX97" fmla="*/ 7796980 w 8023328"/>
              <a:gd name="connsiteY97" fmla="*/ 2097150 h 2380521"/>
              <a:gd name="connsiteX98" fmla="*/ 7784582 w 8023328"/>
              <a:gd name="connsiteY98" fmla="*/ 2082362 h 2380521"/>
              <a:gd name="connsiteX99" fmla="*/ 7796980 w 8023328"/>
              <a:gd name="connsiteY99" fmla="*/ 2067574 h 2380521"/>
              <a:gd name="connsiteX100" fmla="*/ 7726151 w 8023328"/>
              <a:gd name="connsiteY100" fmla="*/ 2067574 h 2380521"/>
              <a:gd name="connsiteX101" fmla="*/ 7740007 w 8023328"/>
              <a:gd name="connsiteY101" fmla="*/ 2082362 h 2380521"/>
              <a:gd name="connsiteX102" fmla="*/ 7726151 w 8023328"/>
              <a:gd name="connsiteY102" fmla="*/ 2097150 h 2380521"/>
              <a:gd name="connsiteX103" fmla="*/ 7713753 w 8023328"/>
              <a:gd name="connsiteY103" fmla="*/ 2082362 h 2380521"/>
              <a:gd name="connsiteX104" fmla="*/ 7726151 w 8023328"/>
              <a:gd name="connsiteY104" fmla="*/ 2067574 h 2380521"/>
              <a:gd name="connsiteX105" fmla="*/ 7654337 w 8023328"/>
              <a:gd name="connsiteY105" fmla="*/ 2067574 h 2380521"/>
              <a:gd name="connsiteX106" fmla="*/ 7669126 w 8023328"/>
              <a:gd name="connsiteY106" fmla="*/ 2082362 h 2380521"/>
              <a:gd name="connsiteX107" fmla="*/ 7654337 w 8023328"/>
              <a:gd name="connsiteY107" fmla="*/ 2097150 h 2380521"/>
              <a:gd name="connsiteX108" fmla="*/ 7639549 w 8023328"/>
              <a:gd name="connsiteY108" fmla="*/ 2082362 h 2380521"/>
              <a:gd name="connsiteX109" fmla="*/ 7654337 w 8023328"/>
              <a:gd name="connsiteY109" fmla="*/ 2067574 h 2380521"/>
              <a:gd name="connsiteX110" fmla="*/ 7583507 w 8023328"/>
              <a:gd name="connsiteY110" fmla="*/ 2067574 h 2380521"/>
              <a:gd name="connsiteX111" fmla="*/ 7598297 w 8023328"/>
              <a:gd name="connsiteY111" fmla="*/ 2082362 h 2380521"/>
              <a:gd name="connsiteX112" fmla="*/ 7583507 w 8023328"/>
              <a:gd name="connsiteY112" fmla="*/ 2097150 h 2380521"/>
              <a:gd name="connsiteX113" fmla="*/ 7568718 w 8023328"/>
              <a:gd name="connsiteY113" fmla="*/ 2082362 h 2380521"/>
              <a:gd name="connsiteX114" fmla="*/ 7583507 w 8023328"/>
              <a:gd name="connsiteY114" fmla="*/ 2067574 h 2380521"/>
              <a:gd name="connsiteX115" fmla="*/ 7867811 w 8023328"/>
              <a:gd name="connsiteY115" fmla="*/ 1996742 h 2380521"/>
              <a:gd name="connsiteX116" fmla="*/ 7881667 w 8023328"/>
              <a:gd name="connsiteY116" fmla="*/ 2010598 h 2380521"/>
              <a:gd name="connsiteX117" fmla="*/ 7867811 w 8023328"/>
              <a:gd name="connsiteY117" fmla="*/ 2022995 h 2380521"/>
              <a:gd name="connsiteX118" fmla="*/ 7855413 w 8023328"/>
              <a:gd name="connsiteY118" fmla="*/ 2010598 h 2380521"/>
              <a:gd name="connsiteX119" fmla="*/ 7867811 w 8023328"/>
              <a:gd name="connsiteY119" fmla="*/ 1996742 h 2380521"/>
              <a:gd name="connsiteX120" fmla="*/ 7796980 w 8023328"/>
              <a:gd name="connsiteY120" fmla="*/ 1996742 h 2380521"/>
              <a:gd name="connsiteX121" fmla="*/ 7810836 w 8023328"/>
              <a:gd name="connsiteY121" fmla="*/ 2010598 h 2380521"/>
              <a:gd name="connsiteX122" fmla="*/ 7796980 w 8023328"/>
              <a:gd name="connsiteY122" fmla="*/ 2022995 h 2380521"/>
              <a:gd name="connsiteX123" fmla="*/ 7784582 w 8023328"/>
              <a:gd name="connsiteY123" fmla="*/ 2010598 h 2380521"/>
              <a:gd name="connsiteX124" fmla="*/ 7796980 w 8023328"/>
              <a:gd name="connsiteY124" fmla="*/ 1996742 h 2380521"/>
              <a:gd name="connsiteX125" fmla="*/ 7726151 w 8023328"/>
              <a:gd name="connsiteY125" fmla="*/ 1996742 h 2380521"/>
              <a:gd name="connsiteX126" fmla="*/ 7740007 w 8023328"/>
              <a:gd name="connsiteY126" fmla="*/ 2010598 h 2380521"/>
              <a:gd name="connsiteX127" fmla="*/ 7726151 w 8023328"/>
              <a:gd name="connsiteY127" fmla="*/ 2022995 h 2380521"/>
              <a:gd name="connsiteX128" fmla="*/ 7713753 w 8023328"/>
              <a:gd name="connsiteY128" fmla="*/ 2010598 h 2380521"/>
              <a:gd name="connsiteX129" fmla="*/ 7726151 w 8023328"/>
              <a:gd name="connsiteY129" fmla="*/ 1996742 h 2380521"/>
              <a:gd name="connsiteX130" fmla="*/ 7654337 w 8023328"/>
              <a:gd name="connsiteY130" fmla="*/ 1996742 h 2380521"/>
              <a:gd name="connsiteX131" fmla="*/ 7669126 w 8023328"/>
              <a:gd name="connsiteY131" fmla="*/ 2010598 h 2380521"/>
              <a:gd name="connsiteX132" fmla="*/ 7654337 w 8023328"/>
              <a:gd name="connsiteY132" fmla="*/ 2022995 h 2380521"/>
              <a:gd name="connsiteX133" fmla="*/ 7639549 w 8023328"/>
              <a:gd name="connsiteY133" fmla="*/ 2010598 h 2380521"/>
              <a:gd name="connsiteX134" fmla="*/ 7654337 w 8023328"/>
              <a:gd name="connsiteY134" fmla="*/ 1996742 h 2380521"/>
              <a:gd name="connsiteX135" fmla="*/ 7583507 w 8023328"/>
              <a:gd name="connsiteY135" fmla="*/ 1996742 h 2380521"/>
              <a:gd name="connsiteX136" fmla="*/ 7598297 w 8023328"/>
              <a:gd name="connsiteY136" fmla="*/ 2010598 h 2380521"/>
              <a:gd name="connsiteX137" fmla="*/ 7583507 w 8023328"/>
              <a:gd name="connsiteY137" fmla="*/ 2022995 h 2380521"/>
              <a:gd name="connsiteX138" fmla="*/ 7568718 w 8023328"/>
              <a:gd name="connsiteY138" fmla="*/ 2010598 h 2380521"/>
              <a:gd name="connsiteX139" fmla="*/ 7583507 w 8023328"/>
              <a:gd name="connsiteY139" fmla="*/ 1996742 h 2380521"/>
              <a:gd name="connsiteX140" fmla="*/ 7512677 w 8023328"/>
              <a:gd name="connsiteY140" fmla="*/ 1996742 h 2380521"/>
              <a:gd name="connsiteX141" fmla="*/ 7527466 w 8023328"/>
              <a:gd name="connsiteY141" fmla="*/ 2010598 h 2380521"/>
              <a:gd name="connsiteX142" fmla="*/ 7512677 w 8023328"/>
              <a:gd name="connsiteY142" fmla="*/ 2022995 h 2380521"/>
              <a:gd name="connsiteX143" fmla="*/ 7497889 w 8023328"/>
              <a:gd name="connsiteY143" fmla="*/ 2010598 h 2380521"/>
              <a:gd name="connsiteX144" fmla="*/ 7512677 w 8023328"/>
              <a:gd name="connsiteY144" fmla="*/ 1996742 h 2380521"/>
              <a:gd name="connsiteX145" fmla="*/ 7796980 w 8023328"/>
              <a:gd name="connsiteY145" fmla="*/ 1925913 h 2380521"/>
              <a:gd name="connsiteX146" fmla="*/ 7810836 w 8023328"/>
              <a:gd name="connsiteY146" fmla="*/ 1939769 h 2380521"/>
              <a:gd name="connsiteX147" fmla="*/ 7796980 w 8023328"/>
              <a:gd name="connsiteY147" fmla="*/ 1952166 h 2380521"/>
              <a:gd name="connsiteX148" fmla="*/ 7784582 w 8023328"/>
              <a:gd name="connsiteY148" fmla="*/ 1939769 h 2380521"/>
              <a:gd name="connsiteX149" fmla="*/ 7796980 w 8023328"/>
              <a:gd name="connsiteY149" fmla="*/ 1925913 h 2380521"/>
              <a:gd name="connsiteX150" fmla="*/ 7726151 w 8023328"/>
              <a:gd name="connsiteY150" fmla="*/ 1925913 h 2380521"/>
              <a:gd name="connsiteX151" fmla="*/ 7740007 w 8023328"/>
              <a:gd name="connsiteY151" fmla="*/ 1939769 h 2380521"/>
              <a:gd name="connsiteX152" fmla="*/ 7726151 w 8023328"/>
              <a:gd name="connsiteY152" fmla="*/ 1952166 h 2380521"/>
              <a:gd name="connsiteX153" fmla="*/ 7713753 w 8023328"/>
              <a:gd name="connsiteY153" fmla="*/ 1939769 h 2380521"/>
              <a:gd name="connsiteX154" fmla="*/ 7726151 w 8023328"/>
              <a:gd name="connsiteY154" fmla="*/ 1925913 h 2380521"/>
              <a:gd name="connsiteX155" fmla="*/ 7654337 w 8023328"/>
              <a:gd name="connsiteY155" fmla="*/ 1925913 h 2380521"/>
              <a:gd name="connsiteX156" fmla="*/ 7669126 w 8023328"/>
              <a:gd name="connsiteY156" fmla="*/ 1939769 h 2380521"/>
              <a:gd name="connsiteX157" fmla="*/ 7654337 w 8023328"/>
              <a:gd name="connsiteY157" fmla="*/ 1952166 h 2380521"/>
              <a:gd name="connsiteX158" fmla="*/ 7639549 w 8023328"/>
              <a:gd name="connsiteY158" fmla="*/ 1939769 h 2380521"/>
              <a:gd name="connsiteX159" fmla="*/ 7654337 w 8023328"/>
              <a:gd name="connsiteY159" fmla="*/ 1925913 h 2380521"/>
              <a:gd name="connsiteX160" fmla="*/ 7583507 w 8023328"/>
              <a:gd name="connsiteY160" fmla="*/ 1925913 h 2380521"/>
              <a:gd name="connsiteX161" fmla="*/ 7598297 w 8023328"/>
              <a:gd name="connsiteY161" fmla="*/ 1939769 h 2380521"/>
              <a:gd name="connsiteX162" fmla="*/ 7583507 w 8023328"/>
              <a:gd name="connsiteY162" fmla="*/ 1952166 h 2380521"/>
              <a:gd name="connsiteX163" fmla="*/ 7568718 w 8023328"/>
              <a:gd name="connsiteY163" fmla="*/ 1939769 h 2380521"/>
              <a:gd name="connsiteX164" fmla="*/ 7583507 w 8023328"/>
              <a:gd name="connsiteY164" fmla="*/ 1925913 h 2380521"/>
              <a:gd name="connsiteX165" fmla="*/ 7512677 w 8023328"/>
              <a:gd name="connsiteY165" fmla="*/ 1925913 h 2380521"/>
              <a:gd name="connsiteX166" fmla="*/ 7527466 w 8023328"/>
              <a:gd name="connsiteY166" fmla="*/ 1939769 h 2380521"/>
              <a:gd name="connsiteX167" fmla="*/ 7512677 w 8023328"/>
              <a:gd name="connsiteY167" fmla="*/ 1952166 h 2380521"/>
              <a:gd name="connsiteX168" fmla="*/ 7497889 w 8023328"/>
              <a:gd name="connsiteY168" fmla="*/ 1939769 h 2380521"/>
              <a:gd name="connsiteX169" fmla="*/ 7512677 w 8023328"/>
              <a:gd name="connsiteY169" fmla="*/ 1925913 h 2380521"/>
              <a:gd name="connsiteX170" fmla="*/ 7440913 w 8023328"/>
              <a:gd name="connsiteY170" fmla="*/ 1925913 h 2380521"/>
              <a:gd name="connsiteX171" fmla="*/ 7453310 w 8023328"/>
              <a:gd name="connsiteY171" fmla="*/ 1939769 h 2380521"/>
              <a:gd name="connsiteX172" fmla="*/ 7440913 w 8023328"/>
              <a:gd name="connsiteY172" fmla="*/ 1952166 h 2380521"/>
              <a:gd name="connsiteX173" fmla="*/ 7427057 w 8023328"/>
              <a:gd name="connsiteY173" fmla="*/ 1939769 h 2380521"/>
              <a:gd name="connsiteX174" fmla="*/ 7440913 w 8023328"/>
              <a:gd name="connsiteY174" fmla="*/ 1925913 h 2380521"/>
              <a:gd name="connsiteX175" fmla="*/ 7726151 w 8023328"/>
              <a:gd name="connsiteY175" fmla="*/ 1855081 h 2380521"/>
              <a:gd name="connsiteX176" fmla="*/ 7740007 w 8023328"/>
              <a:gd name="connsiteY176" fmla="*/ 1868937 h 2380521"/>
              <a:gd name="connsiteX177" fmla="*/ 7726151 w 8023328"/>
              <a:gd name="connsiteY177" fmla="*/ 1881334 h 2380521"/>
              <a:gd name="connsiteX178" fmla="*/ 7713753 w 8023328"/>
              <a:gd name="connsiteY178" fmla="*/ 1868937 h 2380521"/>
              <a:gd name="connsiteX179" fmla="*/ 7726151 w 8023328"/>
              <a:gd name="connsiteY179" fmla="*/ 1855081 h 2380521"/>
              <a:gd name="connsiteX180" fmla="*/ 7654337 w 8023328"/>
              <a:gd name="connsiteY180" fmla="*/ 1855081 h 2380521"/>
              <a:gd name="connsiteX181" fmla="*/ 7669126 w 8023328"/>
              <a:gd name="connsiteY181" fmla="*/ 1868937 h 2380521"/>
              <a:gd name="connsiteX182" fmla="*/ 7654337 w 8023328"/>
              <a:gd name="connsiteY182" fmla="*/ 1881334 h 2380521"/>
              <a:gd name="connsiteX183" fmla="*/ 7639549 w 8023328"/>
              <a:gd name="connsiteY183" fmla="*/ 1868937 h 2380521"/>
              <a:gd name="connsiteX184" fmla="*/ 7654337 w 8023328"/>
              <a:gd name="connsiteY184" fmla="*/ 1855081 h 2380521"/>
              <a:gd name="connsiteX185" fmla="*/ 7583507 w 8023328"/>
              <a:gd name="connsiteY185" fmla="*/ 1855081 h 2380521"/>
              <a:gd name="connsiteX186" fmla="*/ 7598297 w 8023328"/>
              <a:gd name="connsiteY186" fmla="*/ 1868937 h 2380521"/>
              <a:gd name="connsiteX187" fmla="*/ 7583507 w 8023328"/>
              <a:gd name="connsiteY187" fmla="*/ 1881334 h 2380521"/>
              <a:gd name="connsiteX188" fmla="*/ 7568718 w 8023328"/>
              <a:gd name="connsiteY188" fmla="*/ 1868937 h 2380521"/>
              <a:gd name="connsiteX189" fmla="*/ 7583507 w 8023328"/>
              <a:gd name="connsiteY189" fmla="*/ 1855081 h 2380521"/>
              <a:gd name="connsiteX190" fmla="*/ 7512677 w 8023328"/>
              <a:gd name="connsiteY190" fmla="*/ 1855081 h 2380521"/>
              <a:gd name="connsiteX191" fmla="*/ 7527466 w 8023328"/>
              <a:gd name="connsiteY191" fmla="*/ 1868937 h 2380521"/>
              <a:gd name="connsiteX192" fmla="*/ 7512677 w 8023328"/>
              <a:gd name="connsiteY192" fmla="*/ 1881334 h 2380521"/>
              <a:gd name="connsiteX193" fmla="*/ 7497889 w 8023328"/>
              <a:gd name="connsiteY193" fmla="*/ 1868937 h 2380521"/>
              <a:gd name="connsiteX194" fmla="*/ 7512677 w 8023328"/>
              <a:gd name="connsiteY194" fmla="*/ 1855081 h 2380521"/>
              <a:gd name="connsiteX195" fmla="*/ 7440913 w 8023328"/>
              <a:gd name="connsiteY195" fmla="*/ 1855081 h 2380521"/>
              <a:gd name="connsiteX196" fmla="*/ 7453310 w 8023328"/>
              <a:gd name="connsiteY196" fmla="*/ 1868937 h 2380521"/>
              <a:gd name="connsiteX197" fmla="*/ 7440913 w 8023328"/>
              <a:gd name="connsiteY197" fmla="*/ 1881334 h 2380521"/>
              <a:gd name="connsiteX198" fmla="*/ 7427057 w 8023328"/>
              <a:gd name="connsiteY198" fmla="*/ 1868937 h 2380521"/>
              <a:gd name="connsiteX199" fmla="*/ 7440913 w 8023328"/>
              <a:gd name="connsiteY199" fmla="*/ 1855081 h 2380521"/>
              <a:gd name="connsiteX200" fmla="*/ 7654337 w 8023328"/>
              <a:gd name="connsiteY200" fmla="*/ 1780878 h 2380521"/>
              <a:gd name="connsiteX201" fmla="*/ 7669126 w 8023328"/>
              <a:gd name="connsiteY201" fmla="*/ 1793275 h 2380521"/>
              <a:gd name="connsiteX202" fmla="*/ 7654337 w 8023328"/>
              <a:gd name="connsiteY202" fmla="*/ 1807131 h 2380521"/>
              <a:gd name="connsiteX203" fmla="*/ 7639549 w 8023328"/>
              <a:gd name="connsiteY203" fmla="*/ 1793275 h 2380521"/>
              <a:gd name="connsiteX204" fmla="*/ 7654337 w 8023328"/>
              <a:gd name="connsiteY204" fmla="*/ 1780878 h 2380521"/>
              <a:gd name="connsiteX205" fmla="*/ 7583507 w 8023328"/>
              <a:gd name="connsiteY205" fmla="*/ 1780878 h 2380521"/>
              <a:gd name="connsiteX206" fmla="*/ 7598297 w 8023328"/>
              <a:gd name="connsiteY206" fmla="*/ 1793275 h 2380521"/>
              <a:gd name="connsiteX207" fmla="*/ 7583507 w 8023328"/>
              <a:gd name="connsiteY207" fmla="*/ 1807131 h 2380521"/>
              <a:gd name="connsiteX208" fmla="*/ 7568718 w 8023328"/>
              <a:gd name="connsiteY208" fmla="*/ 1793275 h 2380521"/>
              <a:gd name="connsiteX209" fmla="*/ 7583507 w 8023328"/>
              <a:gd name="connsiteY209" fmla="*/ 1780878 h 2380521"/>
              <a:gd name="connsiteX210" fmla="*/ 7511745 w 8023328"/>
              <a:gd name="connsiteY210" fmla="*/ 1780878 h 2380521"/>
              <a:gd name="connsiteX211" fmla="*/ 7524143 w 8023328"/>
              <a:gd name="connsiteY211" fmla="*/ 1793275 h 2380521"/>
              <a:gd name="connsiteX212" fmla="*/ 7511745 w 8023328"/>
              <a:gd name="connsiteY212" fmla="*/ 1807131 h 2380521"/>
              <a:gd name="connsiteX213" fmla="*/ 7497889 w 8023328"/>
              <a:gd name="connsiteY213" fmla="*/ 1793275 h 2380521"/>
              <a:gd name="connsiteX214" fmla="*/ 7511745 w 8023328"/>
              <a:gd name="connsiteY214" fmla="*/ 1780878 h 2380521"/>
              <a:gd name="connsiteX215" fmla="*/ 7440913 w 8023328"/>
              <a:gd name="connsiteY215" fmla="*/ 1780878 h 2380521"/>
              <a:gd name="connsiteX216" fmla="*/ 7453310 w 8023328"/>
              <a:gd name="connsiteY216" fmla="*/ 1793275 h 2380521"/>
              <a:gd name="connsiteX217" fmla="*/ 7440913 w 8023328"/>
              <a:gd name="connsiteY217" fmla="*/ 1807131 h 2380521"/>
              <a:gd name="connsiteX218" fmla="*/ 7427057 w 8023328"/>
              <a:gd name="connsiteY218" fmla="*/ 1793275 h 2380521"/>
              <a:gd name="connsiteX219" fmla="*/ 7440913 w 8023328"/>
              <a:gd name="connsiteY219" fmla="*/ 1780878 h 2380521"/>
              <a:gd name="connsiteX220" fmla="*/ 7370084 w 8023328"/>
              <a:gd name="connsiteY220" fmla="*/ 1780878 h 2380521"/>
              <a:gd name="connsiteX221" fmla="*/ 7382481 w 8023328"/>
              <a:gd name="connsiteY221" fmla="*/ 1793275 h 2380521"/>
              <a:gd name="connsiteX222" fmla="*/ 7370084 w 8023328"/>
              <a:gd name="connsiteY222" fmla="*/ 1807131 h 2380521"/>
              <a:gd name="connsiteX223" fmla="*/ 7356228 w 8023328"/>
              <a:gd name="connsiteY223" fmla="*/ 1793275 h 2380521"/>
              <a:gd name="connsiteX224" fmla="*/ 7370084 w 8023328"/>
              <a:gd name="connsiteY224" fmla="*/ 1780878 h 2380521"/>
              <a:gd name="connsiteX225" fmla="*/ 7294422 w 8023328"/>
              <a:gd name="connsiteY225" fmla="*/ 1780878 h 2380521"/>
              <a:gd name="connsiteX226" fmla="*/ 7308278 w 8023328"/>
              <a:gd name="connsiteY226" fmla="*/ 1793275 h 2380521"/>
              <a:gd name="connsiteX227" fmla="*/ 7294422 w 8023328"/>
              <a:gd name="connsiteY227" fmla="*/ 1807131 h 2380521"/>
              <a:gd name="connsiteX228" fmla="*/ 7282025 w 8023328"/>
              <a:gd name="connsiteY228" fmla="*/ 1793275 h 2380521"/>
              <a:gd name="connsiteX229" fmla="*/ 7294422 w 8023328"/>
              <a:gd name="connsiteY229" fmla="*/ 1780878 h 2380521"/>
              <a:gd name="connsiteX230" fmla="*/ 7654337 w 8023328"/>
              <a:gd name="connsiteY230" fmla="*/ 1710049 h 2380521"/>
              <a:gd name="connsiteX231" fmla="*/ 7669126 w 8023328"/>
              <a:gd name="connsiteY231" fmla="*/ 1722446 h 2380521"/>
              <a:gd name="connsiteX232" fmla="*/ 7654337 w 8023328"/>
              <a:gd name="connsiteY232" fmla="*/ 1736302 h 2380521"/>
              <a:gd name="connsiteX233" fmla="*/ 7639549 w 8023328"/>
              <a:gd name="connsiteY233" fmla="*/ 1722446 h 2380521"/>
              <a:gd name="connsiteX234" fmla="*/ 7654337 w 8023328"/>
              <a:gd name="connsiteY234" fmla="*/ 1710049 h 2380521"/>
              <a:gd name="connsiteX235" fmla="*/ 7583507 w 8023328"/>
              <a:gd name="connsiteY235" fmla="*/ 1710049 h 2380521"/>
              <a:gd name="connsiteX236" fmla="*/ 7598297 w 8023328"/>
              <a:gd name="connsiteY236" fmla="*/ 1722446 h 2380521"/>
              <a:gd name="connsiteX237" fmla="*/ 7583507 w 8023328"/>
              <a:gd name="connsiteY237" fmla="*/ 1736302 h 2380521"/>
              <a:gd name="connsiteX238" fmla="*/ 7568718 w 8023328"/>
              <a:gd name="connsiteY238" fmla="*/ 1722446 h 2380521"/>
              <a:gd name="connsiteX239" fmla="*/ 7583507 w 8023328"/>
              <a:gd name="connsiteY239" fmla="*/ 1710049 h 2380521"/>
              <a:gd name="connsiteX240" fmla="*/ 7511745 w 8023328"/>
              <a:gd name="connsiteY240" fmla="*/ 1710049 h 2380521"/>
              <a:gd name="connsiteX241" fmla="*/ 7524143 w 8023328"/>
              <a:gd name="connsiteY241" fmla="*/ 1722446 h 2380521"/>
              <a:gd name="connsiteX242" fmla="*/ 7511745 w 8023328"/>
              <a:gd name="connsiteY242" fmla="*/ 1736302 h 2380521"/>
              <a:gd name="connsiteX243" fmla="*/ 7497889 w 8023328"/>
              <a:gd name="connsiteY243" fmla="*/ 1722446 h 2380521"/>
              <a:gd name="connsiteX244" fmla="*/ 7511745 w 8023328"/>
              <a:gd name="connsiteY244" fmla="*/ 1710049 h 2380521"/>
              <a:gd name="connsiteX245" fmla="*/ 7440913 w 8023328"/>
              <a:gd name="connsiteY245" fmla="*/ 1710049 h 2380521"/>
              <a:gd name="connsiteX246" fmla="*/ 7453310 w 8023328"/>
              <a:gd name="connsiteY246" fmla="*/ 1722446 h 2380521"/>
              <a:gd name="connsiteX247" fmla="*/ 7440913 w 8023328"/>
              <a:gd name="connsiteY247" fmla="*/ 1736302 h 2380521"/>
              <a:gd name="connsiteX248" fmla="*/ 7427057 w 8023328"/>
              <a:gd name="connsiteY248" fmla="*/ 1722446 h 2380521"/>
              <a:gd name="connsiteX249" fmla="*/ 7440913 w 8023328"/>
              <a:gd name="connsiteY249" fmla="*/ 1710049 h 2380521"/>
              <a:gd name="connsiteX250" fmla="*/ 7370084 w 8023328"/>
              <a:gd name="connsiteY250" fmla="*/ 1710049 h 2380521"/>
              <a:gd name="connsiteX251" fmla="*/ 7382481 w 8023328"/>
              <a:gd name="connsiteY251" fmla="*/ 1722446 h 2380521"/>
              <a:gd name="connsiteX252" fmla="*/ 7370084 w 8023328"/>
              <a:gd name="connsiteY252" fmla="*/ 1736302 h 2380521"/>
              <a:gd name="connsiteX253" fmla="*/ 7356228 w 8023328"/>
              <a:gd name="connsiteY253" fmla="*/ 1722446 h 2380521"/>
              <a:gd name="connsiteX254" fmla="*/ 7370084 w 8023328"/>
              <a:gd name="connsiteY254" fmla="*/ 1710049 h 2380521"/>
              <a:gd name="connsiteX255" fmla="*/ 7294422 w 8023328"/>
              <a:gd name="connsiteY255" fmla="*/ 1710049 h 2380521"/>
              <a:gd name="connsiteX256" fmla="*/ 7308278 w 8023328"/>
              <a:gd name="connsiteY256" fmla="*/ 1722446 h 2380521"/>
              <a:gd name="connsiteX257" fmla="*/ 7294422 w 8023328"/>
              <a:gd name="connsiteY257" fmla="*/ 1736302 h 2380521"/>
              <a:gd name="connsiteX258" fmla="*/ 7282025 w 8023328"/>
              <a:gd name="connsiteY258" fmla="*/ 1722446 h 2380521"/>
              <a:gd name="connsiteX259" fmla="*/ 7294422 w 8023328"/>
              <a:gd name="connsiteY259" fmla="*/ 1710049 h 2380521"/>
              <a:gd name="connsiteX260" fmla="*/ 7223591 w 8023328"/>
              <a:gd name="connsiteY260" fmla="*/ 1710049 h 2380521"/>
              <a:gd name="connsiteX261" fmla="*/ 7237447 w 8023328"/>
              <a:gd name="connsiteY261" fmla="*/ 1722446 h 2380521"/>
              <a:gd name="connsiteX262" fmla="*/ 7223591 w 8023328"/>
              <a:gd name="connsiteY262" fmla="*/ 1736302 h 2380521"/>
              <a:gd name="connsiteX263" fmla="*/ 7211194 w 8023328"/>
              <a:gd name="connsiteY263" fmla="*/ 1722446 h 2380521"/>
              <a:gd name="connsiteX264" fmla="*/ 7223591 w 8023328"/>
              <a:gd name="connsiteY264" fmla="*/ 1710049 h 2380521"/>
              <a:gd name="connsiteX265" fmla="*/ 7583507 w 8023328"/>
              <a:gd name="connsiteY265" fmla="*/ 1639217 h 2380521"/>
              <a:gd name="connsiteX266" fmla="*/ 7598297 w 8023328"/>
              <a:gd name="connsiteY266" fmla="*/ 1651614 h 2380521"/>
              <a:gd name="connsiteX267" fmla="*/ 7583507 w 8023328"/>
              <a:gd name="connsiteY267" fmla="*/ 1665470 h 2380521"/>
              <a:gd name="connsiteX268" fmla="*/ 7568718 w 8023328"/>
              <a:gd name="connsiteY268" fmla="*/ 1651614 h 2380521"/>
              <a:gd name="connsiteX269" fmla="*/ 7583507 w 8023328"/>
              <a:gd name="connsiteY269" fmla="*/ 1639217 h 2380521"/>
              <a:gd name="connsiteX270" fmla="*/ 7511745 w 8023328"/>
              <a:gd name="connsiteY270" fmla="*/ 1639217 h 2380521"/>
              <a:gd name="connsiteX271" fmla="*/ 7524143 w 8023328"/>
              <a:gd name="connsiteY271" fmla="*/ 1651614 h 2380521"/>
              <a:gd name="connsiteX272" fmla="*/ 7511745 w 8023328"/>
              <a:gd name="connsiteY272" fmla="*/ 1665470 h 2380521"/>
              <a:gd name="connsiteX273" fmla="*/ 7497889 w 8023328"/>
              <a:gd name="connsiteY273" fmla="*/ 1651614 h 2380521"/>
              <a:gd name="connsiteX274" fmla="*/ 7511745 w 8023328"/>
              <a:gd name="connsiteY274" fmla="*/ 1639217 h 2380521"/>
              <a:gd name="connsiteX275" fmla="*/ 7440913 w 8023328"/>
              <a:gd name="connsiteY275" fmla="*/ 1639217 h 2380521"/>
              <a:gd name="connsiteX276" fmla="*/ 7453310 w 8023328"/>
              <a:gd name="connsiteY276" fmla="*/ 1651614 h 2380521"/>
              <a:gd name="connsiteX277" fmla="*/ 7440913 w 8023328"/>
              <a:gd name="connsiteY277" fmla="*/ 1665470 h 2380521"/>
              <a:gd name="connsiteX278" fmla="*/ 7427057 w 8023328"/>
              <a:gd name="connsiteY278" fmla="*/ 1651614 h 2380521"/>
              <a:gd name="connsiteX279" fmla="*/ 7440913 w 8023328"/>
              <a:gd name="connsiteY279" fmla="*/ 1639217 h 2380521"/>
              <a:gd name="connsiteX280" fmla="*/ 7370084 w 8023328"/>
              <a:gd name="connsiteY280" fmla="*/ 1639217 h 2380521"/>
              <a:gd name="connsiteX281" fmla="*/ 7382481 w 8023328"/>
              <a:gd name="connsiteY281" fmla="*/ 1651614 h 2380521"/>
              <a:gd name="connsiteX282" fmla="*/ 7370084 w 8023328"/>
              <a:gd name="connsiteY282" fmla="*/ 1665470 h 2380521"/>
              <a:gd name="connsiteX283" fmla="*/ 7356228 w 8023328"/>
              <a:gd name="connsiteY283" fmla="*/ 1651614 h 2380521"/>
              <a:gd name="connsiteX284" fmla="*/ 7370084 w 8023328"/>
              <a:gd name="connsiteY284" fmla="*/ 1639217 h 2380521"/>
              <a:gd name="connsiteX285" fmla="*/ 7294422 w 8023328"/>
              <a:gd name="connsiteY285" fmla="*/ 1639217 h 2380521"/>
              <a:gd name="connsiteX286" fmla="*/ 7308278 w 8023328"/>
              <a:gd name="connsiteY286" fmla="*/ 1651614 h 2380521"/>
              <a:gd name="connsiteX287" fmla="*/ 7294422 w 8023328"/>
              <a:gd name="connsiteY287" fmla="*/ 1665470 h 2380521"/>
              <a:gd name="connsiteX288" fmla="*/ 7282025 w 8023328"/>
              <a:gd name="connsiteY288" fmla="*/ 1651614 h 2380521"/>
              <a:gd name="connsiteX289" fmla="*/ 7294422 w 8023328"/>
              <a:gd name="connsiteY289" fmla="*/ 1639217 h 2380521"/>
              <a:gd name="connsiteX290" fmla="*/ 7223591 w 8023328"/>
              <a:gd name="connsiteY290" fmla="*/ 1639217 h 2380521"/>
              <a:gd name="connsiteX291" fmla="*/ 7237447 w 8023328"/>
              <a:gd name="connsiteY291" fmla="*/ 1651614 h 2380521"/>
              <a:gd name="connsiteX292" fmla="*/ 7223591 w 8023328"/>
              <a:gd name="connsiteY292" fmla="*/ 1665470 h 2380521"/>
              <a:gd name="connsiteX293" fmla="*/ 7211194 w 8023328"/>
              <a:gd name="connsiteY293" fmla="*/ 1651614 h 2380521"/>
              <a:gd name="connsiteX294" fmla="*/ 7223591 w 8023328"/>
              <a:gd name="connsiteY294" fmla="*/ 1639217 h 2380521"/>
              <a:gd name="connsiteX295" fmla="*/ 7152761 w 8023328"/>
              <a:gd name="connsiteY295" fmla="*/ 1639217 h 2380521"/>
              <a:gd name="connsiteX296" fmla="*/ 7166617 w 8023328"/>
              <a:gd name="connsiteY296" fmla="*/ 1651614 h 2380521"/>
              <a:gd name="connsiteX297" fmla="*/ 7152761 w 8023328"/>
              <a:gd name="connsiteY297" fmla="*/ 1665470 h 2380521"/>
              <a:gd name="connsiteX298" fmla="*/ 7140364 w 8023328"/>
              <a:gd name="connsiteY298" fmla="*/ 1651614 h 2380521"/>
              <a:gd name="connsiteX299" fmla="*/ 7152761 w 8023328"/>
              <a:gd name="connsiteY299" fmla="*/ 1639217 h 2380521"/>
              <a:gd name="connsiteX300" fmla="*/ 7511745 w 8023328"/>
              <a:gd name="connsiteY300" fmla="*/ 1568388 h 2380521"/>
              <a:gd name="connsiteX301" fmla="*/ 7524143 w 8023328"/>
              <a:gd name="connsiteY301" fmla="*/ 1583176 h 2380521"/>
              <a:gd name="connsiteX302" fmla="*/ 7511745 w 8023328"/>
              <a:gd name="connsiteY302" fmla="*/ 1597964 h 2380521"/>
              <a:gd name="connsiteX303" fmla="*/ 7497889 w 8023328"/>
              <a:gd name="connsiteY303" fmla="*/ 1583176 h 2380521"/>
              <a:gd name="connsiteX304" fmla="*/ 7511745 w 8023328"/>
              <a:gd name="connsiteY304" fmla="*/ 1568388 h 2380521"/>
              <a:gd name="connsiteX305" fmla="*/ 7440913 w 8023328"/>
              <a:gd name="connsiteY305" fmla="*/ 1568388 h 2380521"/>
              <a:gd name="connsiteX306" fmla="*/ 7453310 w 8023328"/>
              <a:gd name="connsiteY306" fmla="*/ 1583176 h 2380521"/>
              <a:gd name="connsiteX307" fmla="*/ 7440913 w 8023328"/>
              <a:gd name="connsiteY307" fmla="*/ 1597964 h 2380521"/>
              <a:gd name="connsiteX308" fmla="*/ 7427057 w 8023328"/>
              <a:gd name="connsiteY308" fmla="*/ 1583176 h 2380521"/>
              <a:gd name="connsiteX309" fmla="*/ 7440913 w 8023328"/>
              <a:gd name="connsiteY309" fmla="*/ 1568388 h 2380521"/>
              <a:gd name="connsiteX310" fmla="*/ 7370084 w 8023328"/>
              <a:gd name="connsiteY310" fmla="*/ 1568388 h 2380521"/>
              <a:gd name="connsiteX311" fmla="*/ 7382481 w 8023328"/>
              <a:gd name="connsiteY311" fmla="*/ 1583176 h 2380521"/>
              <a:gd name="connsiteX312" fmla="*/ 7370084 w 8023328"/>
              <a:gd name="connsiteY312" fmla="*/ 1597964 h 2380521"/>
              <a:gd name="connsiteX313" fmla="*/ 7356228 w 8023328"/>
              <a:gd name="connsiteY313" fmla="*/ 1583176 h 2380521"/>
              <a:gd name="connsiteX314" fmla="*/ 7370084 w 8023328"/>
              <a:gd name="connsiteY314" fmla="*/ 1568388 h 2380521"/>
              <a:gd name="connsiteX315" fmla="*/ 7294422 w 8023328"/>
              <a:gd name="connsiteY315" fmla="*/ 1568388 h 2380521"/>
              <a:gd name="connsiteX316" fmla="*/ 7308278 w 8023328"/>
              <a:gd name="connsiteY316" fmla="*/ 1583176 h 2380521"/>
              <a:gd name="connsiteX317" fmla="*/ 7294422 w 8023328"/>
              <a:gd name="connsiteY317" fmla="*/ 1597964 h 2380521"/>
              <a:gd name="connsiteX318" fmla="*/ 7282025 w 8023328"/>
              <a:gd name="connsiteY318" fmla="*/ 1583176 h 2380521"/>
              <a:gd name="connsiteX319" fmla="*/ 7294422 w 8023328"/>
              <a:gd name="connsiteY319" fmla="*/ 1568388 h 2380521"/>
              <a:gd name="connsiteX320" fmla="*/ 7223591 w 8023328"/>
              <a:gd name="connsiteY320" fmla="*/ 1568388 h 2380521"/>
              <a:gd name="connsiteX321" fmla="*/ 7237447 w 8023328"/>
              <a:gd name="connsiteY321" fmla="*/ 1583176 h 2380521"/>
              <a:gd name="connsiteX322" fmla="*/ 7223591 w 8023328"/>
              <a:gd name="connsiteY322" fmla="*/ 1597964 h 2380521"/>
              <a:gd name="connsiteX323" fmla="*/ 7211194 w 8023328"/>
              <a:gd name="connsiteY323" fmla="*/ 1583176 h 2380521"/>
              <a:gd name="connsiteX324" fmla="*/ 7223591 w 8023328"/>
              <a:gd name="connsiteY324" fmla="*/ 1568388 h 2380521"/>
              <a:gd name="connsiteX325" fmla="*/ 7152761 w 8023328"/>
              <a:gd name="connsiteY325" fmla="*/ 1568388 h 2380521"/>
              <a:gd name="connsiteX326" fmla="*/ 7166617 w 8023328"/>
              <a:gd name="connsiteY326" fmla="*/ 1580785 h 2380521"/>
              <a:gd name="connsiteX327" fmla="*/ 7152761 w 8023328"/>
              <a:gd name="connsiteY327" fmla="*/ 1594641 h 2380521"/>
              <a:gd name="connsiteX328" fmla="*/ 7140364 w 8023328"/>
              <a:gd name="connsiteY328" fmla="*/ 1580785 h 2380521"/>
              <a:gd name="connsiteX329" fmla="*/ 7152761 w 8023328"/>
              <a:gd name="connsiteY329" fmla="*/ 1568388 h 2380521"/>
              <a:gd name="connsiteX330" fmla="*/ 7084322 w 8023328"/>
              <a:gd name="connsiteY330" fmla="*/ 1568388 h 2380521"/>
              <a:gd name="connsiteX331" fmla="*/ 7099111 w 8023328"/>
              <a:gd name="connsiteY331" fmla="*/ 1580785 h 2380521"/>
              <a:gd name="connsiteX332" fmla="*/ 7084322 w 8023328"/>
              <a:gd name="connsiteY332" fmla="*/ 1594641 h 2380521"/>
              <a:gd name="connsiteX333" fmla="*/ 7069533 w 8023328"/>
              <a:gd name="connsiteY333" fmla="*/ 1580785 h 2380521"/>
              <a:gd name="connsiteX334" fmla="*/ 7084322 w 8023328"/>
              <a:gd name="connsiteY334" fmla="*/ 1568388 h 2380521"/>
              <a:gd name="connsiteX335" fmla="*/ 7440913 w 8023328"/>
              <a:gd name="connsiteY335" fmla="*/ 1494185 h 2380521"/>
              <a:gd name="connsiteX336" fmla="*/ 7453310 w 8023328"/>
              <a:gd name="connsiteY336" fmla="*/ 1508973 h 2380521"/>
              <a:gd name="connsiteX337" fmla="*/ 7440913 w 8023328"/>
              <a:gd name="connsiteY337" fmla="*/ 1523761 h 2380521"/>
              <a:gd name="connsiteX338" fmla="*/ 7427057 w 8023328"/>
              <a:gd name="connsiteY338" fmla="*/ 1508973 h 2380521"/>
              <a:gd name="connsiteX339" fmla="*/ 7440913 w 8023328"/>
              <a:gd name="connsiteY339" fmla="*/ 1494185 h 2380521"/>
              <a:gd name="connsiteX340" fmla="*/ 7370084 w 8023328"/>
              <a:gd name="connsiteY340" fmla="*/ 1494185 h 2380521"/>
              <a:gd name="connsiteX341" fmla="*/ 7382481 w 8023328"/>
              <a:gd name="connsiteY341" fmla="*/ 1508973 h 2380521"/>
              <a:gd name="connsiteX342" fmla="*/ 7370084 w 8023328"/>
              <a:gd name="connsiteY342" fmla="*/ 1523761 h 2380521"/>
              <a:gd name="connsiteX343" fmla="*/ 7356228 w 8023328"/>
              <a:gd name="connsiteY343" fmla="*/ 1508973 h 2380521"/>
              <a:gd name="connsiteX344" fmla="*/ 7370084 w 8023328"/>
              <a:gd name="connsiteY344" fmla="*/ 1494185 h 2380521"/>
              <a:gd name="connsiteX345" fmla="*/ 7294422 w 8023328"/>
              <a:gd name="connsiteY345" fmla="*/ 1494185 h 2380521"/>
              <a:gd name="connsiteX346" fmla="*/ 7308278 w 8023328"/>
              <a:gd name="connsiteY346" fmla="*/ 1508973 h 2380521"/>
              <a:gd name="connsiteX347" fmla="*/ 7294422 w 8023328"/>
              <a:gd name="connsiteY347" fmla="*/ 1523761 h 2380521"/>
              <a:gd name="connsiteX348" fmla="*/ 7282025 w 8023328"/>
              <a:gd name="connsiteY348" fmla="*/ 1508973 h 2380521"/>
              <a:gd name="connsiteX349" fmla="*/ 7294422 w 8023328"/>
              <a:gd name="connsiteY349" fmla="*/ 1494185 h 2380521"/>
              <a:gd name="connsiteX350" fmla="*/ 7223591 w 8023328"/>
              <a:gd name="connsiteY350" fmla="*/ 1494185 h 2380521"/>
              <a:gd name="connsiteX351" fmla="*/ 7237447 w 8023328"/>
              <a:gd name="connsiteY351" fmla="*/ 1508973 h 2380521"/>
              <a:gd name="connsiteX352" fmla="*/ 7223591 w 8023328"/>
              <a:gd name="connsiteY352" fmla="*/ 1523761 h 2380521"/>
              <a:gd name="connsiteX353" fmla="*/ 7211194 w 8023328"/>
              <a:gd name="connsiteY353" fmla="*/ 1508973 h 2380521"/>
              <a:gd name="connsiteX354" fmla="*/ 7223591 w 8023328"/>
              <a:gd name="connsiteY354" fmla="*/ 1494185 h 2380521"/>
              <a:gd name="connsiteX355" fmla="*/ 7152761 w 8023328"/>
              <a:gd name="connsiteY355" fmla="*/ 1494185 h 2380521"/>
              <a:gd name="connsiteX356" fmla="*/ 7166617 w 8023328"/>
              <a:gd name="connsiteY356" fmla="*/ 1508973 h 2380521"/>
              <a:gd name="connsiteX357" fmla="*/ 7152761 w 8023328"/>
              <a:gd name="connsiteY357" fmla="*/ 1523761 h 2380521"/>
              <a:gd name="connsiteX358" fmla="*/ 7140364 w 8023328"/>
              <a:gd name="connsiteY358" fmla="*/ 1508973 h 2380521"/>
              <a:gd name="connsiteX359" fmla="*/ 7152761 w 8023328"/>
              <a:gd name="connsiteY359" fmla="*/ 1494185 h 2380521"/>
              <a:gd name="connsiteX360" fmla="*/ 7084322 w 8023328"/>
              <a:gd name="connsiteY360" fmla="*/ 1494185 h 2380521"/>
              <a:gd name="connsiteX361" fmla="*/ 7099111 w 8023328"/>
              <a:gd name="connsiteY361" fmla="*/ 1508973 h 2380521"/>
              <a:gd name="connsiteX362" fmla="*/ 7084322 w 8023328"/>
              <a:gd name="connsiteY362" fmla="*/ 1523761 h 2380521"/>
              <a:gd name="connsiteX363" fmla="*/ 7069533 w 8023328"/>
              <a:gd name="connsiteY363" fmla="*/ 1508973 h 2380521"/>
              <a:gd name="connsiteX364" fmla="*/ 7084322 w 8023328"/>
              <a:gd name="connsiteY364" fmla="*/ 1494185 h 2380521"/>
              <a:gd name="connsiteX365" fmla="*/ 7013492 w 8023328"/>
              <a:gd name="connsiteY365" fmla="*/ 1494185 h 2380521"/>
              <a:gd name="connsiteX366" fmla="*/ 7028280 w 8023328"/>
              <a:gd name="connsiteY366" fmla="*/ 1508973 h 2380521"/>
              <a:gd name="connsiteX367" fmla="*/ 7013492 w 8023328"/>
              <a:gd name="connsiteY367" fmla="*/ 1523761 h 2380521"/>
              <a:gd name="connsiteX368" fmla="*/ 6998704 w 8023328"/>
              <a:gd name="connsiteY368" fmla="*/ 1508973 h 2380521"/>
              <a:gd name="connsiteX369" fmla="*/ 7013492 w 8023328"/>
              <a:gd name="connsiteY369" fmla="*/ 1494185 h 2380521"/>
              <a:gd name="connsiteX370" fmla="*/ 6939085 w 8023328"/>
              <a:gd name="connsiteY370" fmla="*/ 1494185 h 2380521"/>
              <a:gd name="connsiteX371" fmla="*/ 6950753 w 8023328"/>
              <a:gd name="connsiteY371" fmla="*/ 1508973 h 2380521"/>
              <a:gd name="connsiteX372" fmla="*/ 6939085 w 8023328"/>
              <a:gd name="connsiteY372" fmla="*/ 1523761 h 2380521"/>
              <a:gd name="connsiteX373" fmla="*/ 6924500 w 8023328"/>
              <a:gd name="connsiteY373" fmla="*/ 1508973 h 2380521"/>
              <a:gd name="connsiteX374" fmla="*/ 6939085 w 8023328"/>
              <a:gd name="connsiteY374" fmla="*/ 1494185 h 2380521"/>
              <a:gd name="connsiteX375" fmla="*/ 83229 w 8023328"/>
              <a:gd name="connsiteY375" fmla="*/ 1426727 h 2380521"/>
              <a:gd name="connsiteX376" fmla="*/ 97085 w 8023328"/>
              <a:gd name="connsiteY376" fmla="*/ 1439124 h 2380521"/>
              <a:gd name="connsiteX377" fmla="*/ 83229 w 8023328"/>
              <a:gd name="connsiteY377" fmla="*/ 1452980 h 2380521"/>
              <a:gd name="connsiteX378" fmla="*/ 70831 w 8023328"/>
              <a:gd name="connsiteY378" fmla="*/ 1439124 h 2380521"/>
              <a:gd name="connsiteX379" fmla="*/ 83229 w 8023328"/>
              <a:gd name="connsiteY379" fmla="*/ 1426727 h 2380521"/>
              <a:gd name="connsiteX380" fmla="*/ 11993 w 8023328"/>
              <a:gd name="connsiteY380" fmla="*/ 1426727 h 2380521"/>
              <a:gd name="connsiteX381" fmla="*/ 26234 w 8023328"/>
              <a:gd name="connsiteY381" fmla="*/ 1439124 h 2380521"/>
              <a:gd name="connsiteX382" fmla="*/ 11993 w 8023328"/>
              <a:gd name="connsiteY382" fmla="*/ 1452980 h 2380521"/>
              <a:gd name="connsiteX383" fmla="*/ 0 w 8023328"/>
              <a:gd name="connsiteY383" fmla="*/ 1439124 h 2380521"/>
              <a:gd name="connsiteX384" fmla="*/ 11993 w 8023328"/>
              <a:gd name="connsiteY384" fmla="*/ 1426727 h 2380521"/>
              <a:gd name="connsiteX385" fmla="*/ 7370084 w 8023328"/>
              <a:gd name="connsiteY385" fmla="*/ 1423353 h 2380521"/>
              <a:gd name="connsiteX386" fmla="*/ 7382481 w 8023328"/>
              <a:gd name="connsiteY386" fmla="*/ 1438142 h 2380521"/>
              <a:gd name="connsiteX387" fmla="*/ 7370084 w 8023328"/>
              <a:gd name="connsiteY387" fmla="*/ 1452931 h 2380521"/>
              <a:gd name="connsiteX388" fmla="*/ 7356228 w 8023328"/>
              <a:gd name="connsiteY388" fmla="*/ 1438142 h 2380521"/>
              <a:gd name="connsiteX389" fmla="*/ 7370084 w 8023328"/>
              <a:gd name="connsiteY389" fmla="*/ 1423353 h 2380521"/>
              <a:gd name="connsiteX390" fmla="*/ 7294422 w 8023328"/>
              <a:gd name="connsiteY390" fmla="*/ 1423353 h 2380521"/>
              <a:gd name="connsiteX391" fmla="*/ 7308278 w 8023328"/>
              <a:gd name="connsiteY391" fmla="*/ 1438142 h 2380521"/>
              <a:gd name="connsiteX392" fmla="*/ 7294422 w 8023328"/>
              <a:gd name="connsiteY392" fmla="*/ 1452931 h 2380521"/>
              <a:gd name="connsiteX393" fmla="*/ 7282025 w 8023328"/>
              <a:gd name="connsiteY393" fmla="*/ 1438142 h 2380521"/>
              <a:gd name="connsiteX394" fmla="*/ 7294422 w 8023328"/>
              <a:gd name="connsiteY394" fmla="*/ 1423353 h 2380521"/>
              <a:gd name="connsiteX395" fmla="*/ 7223591 w 8023328"/>
              <a:gd name="connsiteY395" fmla="*/ 1423353 h 2380521"/>
              <a:gd name="connsiteX396" fmla="*/ 7237447 w 8023328"/>
              <a:gd name="connsiteY396" fmla="*/ 1438142 h 2380521"/>
              <a:gd name="connsiteX397" fmla="*/ 7223591 w 8023328"/>
              <a:gd name="connsiteY397" fmla="*/ 1452931 h 2380521"/>
              <a:gd name="connsiteX398" fmla="*/ 7211194 w 8023328"/>
              <a:gd name="connsiteY398" fmla="*/ 1438142 h 2380521"/>
              <a:gd name="connsiteX399" fmla="*/ 7223591 w 8023328"/>
              <a:gd name="connsiteY399" fmla="*/ 1423353 h 2380521"/>
              <a:gd name="connsiteX400" fmla="*/ 7155152 w 8023328"/>
              <a:gd name="connsiteY400" fmla="*/ 1423353 h 2380521"/>
              <a:gd name="connsiteX401" fmla="*/ 7169940 w 8023328"/>
              <a:gd name="connsiteY401" fmla="*/ 1438142 h 2380521"/>
              <a:gd name="connsiteX402" fmla="*/ 7155152 w 8023328"/>
              <a:gd name="connsiteY402" fmla="*/ 1452931 h 2380521"/>
              <a:gd name="connsiteX403" fmla="*/ 7141920 w 8023328"/>
              <a:gd name="connsiteY403" fmla="*/ 1438142 h 2380521"/>
              <a:gd name="connsiteX404" fmla="*/ 7155152 w 8023328"/>
              <a:gd name="connsiteY404" fmla="*/ 1423353 h 2380521"/>
              <a:gd name="connsiteX405" fmla="*/ 7084322 w 8023328"/>
              <a:gd name="connsiteY405" fmla="*/ 1423353 h 2380521"/>
              <a:gd name="connsiteX406" fmla="*/ 7099111 w 8023328"/>
              <a:gd name="connsiteY406" fmla="*/ 1438142 h 2380521"/>
              <a:gd name="connsiteX407" fmla="*/ 7084322 w 8023328"/>
              <a:gd name="connsiteY407" fmla="*/ 1452931 h 2380521"/>
              <a:gd name="connsiteX408" fmla="*/ 7069533 w 8023328"/>
              <a:gd name="connsiteY408" fmla="*/ 1438142 h 2380521"/>
              <a:gd name="connsiteX409" fmla="*/ 7084322 w 8023328"/>
              <a:gd name="connsiteY409" fmla="*/ 1423353 h 2380521"/>
              <a:gd name="connsiteX410" fmla="*/ 7013492 w 8023328"/>
              <a:gd name="connsiteY410" fmla="*/ 1423353 h 2380521"/>
              <a:gd name="connsiteX411" fmla="*/ 7028280 w 8023328"/>
              <a:gd name="connsiteY411" fmla="*/ 1438142 h 2380521"/>
              <a:gd name="connsiteX412" fmla="*/ 7013492 w 8023328"/>
              <a:gd name="connsiteY412" fmla="*/ 1452931 h 2380521"/>
              <a:gd name="connsiteX413" fmla="*/ 6998704 w 8023328"/>
              <a:gd name="connsiteY413" fmla="*/ 1438142 h 2380521"/>
              <a:gd name="connsiteX414" fmla="*/ 7013492 w 8023328"/>
              <a:gd name="connsiteY414" fmla="*/ 1423353 h 2380521"/>
              <a:gd name="connsiteX415" fmla="*/ 6939085 w 8023328"/>
              <a:gd name="connsiteY415" fmla="*/ 1423353 h 2380521"/>
              <a:gd name="connsiteX416" fmla="*/ 6950753 w 8023328"/>
              <a:gd name="connsiteY416" fmla="*/ 1438142 h 2380521"/>
              <a:gd name="connsiteX417" fmla="*/ 6939085 w 8023328"/>
              <a:gd name="connsiteY417" fmla="*/ 1452931 h 2380521"/>
              <a:gd name="connsiteX418" fmla="*/ 6924500 w 8023328"/>
              <a:gd name="connsiteY418" fmla="*/ 1438142 h 2380521"/>
              <a:gd name="connsiteX419" fmla="*/ 6939085 w 8023328"/>
              <a:gd name="connsiteY419" fmla="*/ 1423353 h 2380521"/>
              <a:gd name="connsiteX420" fmla="*/ 6867525 w 8023328"/>
              <a:gd name="connsiteY420" fmla="*/ 1423353 h 2380521"/>
              <a:gd name="connsiteX421" fmla="*/ 6879922 w 8023328"/>
              <a:gd name="connsiteY421" fmla="*/ 1438142 h 2380521"/>
              <a:gd name="connsiteX422" fmla="*/ 6867525 w 8023328"/>
              <a:gd name="connsiteY422" fmla="*/ 1452931 h 2380521"/>
              <a:gd name="connsiteX423" fmla="*/ 6853669 w 8023328"/>
              <a:gd name="connsiteY423" fmla="*/ 1438142 h 2380521"/>
              <a:gd name="connsiteX424" fmla="*/ 6867525 w 8023328"/>
              <a:gd name="connsiteY424" fmla="*/ 1423353 h 2380521"/>
              <a:gd name="connsiteX425" fmla="*/ 6796696 w 8023328"/>
              <a:gd name="connsiteY425" fmla="*/ 1423353 h 2380521"/>
              <a:gd name="connsiteX426" fmla="*/ 6809093 w 8023328"/>
              <a:gd name="connsiteY426" fmla="*/ 1438142 h 2380521"/>
              <a:gd name="connsiteX427" fmla="*/ 6796696 w 8023328"/>
              <a:gd name="connsiteY427" fmla="*/ 1452931 h 2380521"/>
              <a:gd name="connsiteX428" fmla="*/ 6782840 w 8023328"/>
              <a:gd name="connsiteY428" fmla="*/ 1438142 h 2380521"/>
              <a:gd name="connsiteX429" fmla="*/ 6796696 w 8023328"/>
              <a:gd name="connsiteY429" fmla="*/ 1423353 h 2380521"/>
              <a:gd name="connsiteX430" fmla="*/ 155518 w 8023328"/>
              <a:gd name="connsiteY430" fmla="*/ 1355896 h 2380521"/>
              <a:gd name="connsiteX431" fmla="*/ 167916 w 8023328"/>
              <a:gd name="connsiteY431" fmla="*/ 1368293 h 2380521"/>
              <a:gd name="connsiteX432" fmla="*/ 155518 w 8023328"/>
              <a:gd name="connsiteY432" fmla="*/ 1382149 h 2380521"/>
              <a:gd name="connsiteX433" fmla="*/ 141662 w 8023328"/>
              <a:gd name="connsiteY433" fmla="*/ 1368293 h 2380521"/>
              <a:gd name="connsiteX434" fmla="*/ 155518 w 8023328"/>
              <a:gd name="connsiteY434" fmla="*/ 1355896 h 2380521"/>
              <a:gd name="connsiteX435" fmla="*/ 83230 w 8023328"/>
              <a:gd name="connsiteY435" fmla="*/ 1355896 h 2380521"/>
              <a:gd name="connsiteX436" fmla="*/ 97086 w 8023328"/>
              <a:gd name="connsiteY436" fmla="*/ 1368293 h 2380521"/>
              <a:gd name="connsiteX437" fmla="*/ 83230 w 8023328"/>
              <a:gd name="connsiteY437" fmla="*/ 1382149 h 2380521"/>
              <a:gd name="connsiteX438" fmla="*/ 70832 w 8023328"/>
              <a:gd name="connsiteY438" fmla="*/ 1368293 h 2380521"/>
              <a:gd name="connsiteX439" fmla="*/ 83230 w 8023328"/>
              <a:gd name="connsiteY439" fmla="*/ 1355896 h 2380521"/>
              <a:gd name="connsiteX440" fmla="*/ 11994 w 8023328"/>
              <a:gd name="connsiteY440" fmla="*/ 1355896 h 2380521"/>
              <a:gd name="connsiteX441" fmla="*/ 26235 w 8023328"/>
              <a:gd name="connsiteY441" fmla="*/ 1368293 h 2380521"/>
              <a:gd name="connsiteX442" fmla="*/ 11994 w 8023328"/>
              <a:gd name="connsiteY442" fmla="*/ 1382149 h 2380521"/>
              <a:gd name="connsiteX443" fmla="*/ 2 w 8023328"/>
              <a:gd name="connsiteY443" fmla="*/ 1368293 h 2380521"/>
              <a:gd name="connsiteX444" fmla="*/ 11994 w 8023328"/>
              <a:gd name="connsiteY444" fmla="*/ 1355896 h 2380521"/>
              <a:gd name="connsiteX445" fmla="*/ 7294422 w 8023328"/>
              <a:gd name="connsiteY445" fmla="*/ 1352524 h 2380521"/>
              <a:gd name="connsiteX446" fmla="*/ 7308278 w 8023328"/>
              <a:gd name="connsiteY446" fmla="*/ 1367109 h 2380521"/>
              <a:gd name="connsiteX447" fmla="*/ 7294422 w 8023328"/>
              <a:gd name="connsiteY447" fmla="*/ 1378777 h 2380521"/>
              <a:gd name="connsiteX448" fmla="*/ 7282025 w 8023328"/>
              <a:gd name="connsiteY448" fmla="*/ 1367109 h 2380521"/>
              <a:gd name="connsiteX449" fmla="*/ 7294422 w 8023328"/>
              <a:gd name="connsiteY449" fmla="*/ 1352524 h 2380521"/>
              <a:gd name="connsiteX450" fmla="*/ 7223591 w 8023328"/>
              <a:gd name="connsiteY450" fmla="*/ 1352524 h 2380521"/>
              <a:gd name="connsiteX451" fmla="*/ 7237447 w 8023328"/>
              <a:gd name="connsiteY451" fmla="*/ 1367109 h 2380521"/>
              <a:gd name="connsiteX452" fmla="*/ 7223591 w 8023328"/>
              <a:gd name="connsiteY452" fmla="*/ 1378777 h 2380521"/>
              <a:gd name="connsiteX453" fmla="*/ 7211194 w 8023328"/>
              <a:gd name="connsiteY453" fmla="*/ 1367109 h 2380521"/>
              <a:gd name="connsiteX454" fmla="*/ 7223591 w 8023328"/>
              <a:gd name="connsiteY454" fmla="*/ 1352524 h 2380521"/>
              <a:gd name="connsiteX455" fmla="*/ 7155152 w 8023328"/>
              <a:gd name="connsiteY455" fmla="*/ 1352524 h 2380521"/>
              <a:gd name="connsiteX456" fmla="*/ 7169940 w 8023328"/>
              <a:gd name="connsiteY456" fmla="*/ 1367109 h 2380521"/>
              <a:gd name="connsiteX457" fmla="*/ 7155152 w 8023328"/>
              <a:gd name="connsiteY457" fmla="*/ 1378777 h 2380521"/>
              <a:gd name="connsiteX458" fmla="*/ 7140364 w 8023328"/>
              <a:gd name="connsiteY458" fmla="*/ 1367109 h 2380521"/>
              <a:gd name="connsiteX459" fmla="*/ 7155152 w 8023328"/>
              <a:gd name="connsiteY459" fmla="*/ 1352524 h 2380521"/>
              <a:gd name="connsiteX460" fmla="*/ 7084322 w 8023328"/>
              <a:gd name="connsiteY460" fmla="*/ 1352524 h 2380521"/>
              <a:gd name="connsiteX461" fmla="*/ 7099111 w 8023328"/>
              <a:gd name="connsiteY461" fmla="*/ 1367109 h 2380521"/>
              <a:gd name="connsiteX462" fmla="*/ 7084322 w 8023328"/>
              <a:gd name="connsiteY462" fmla="*/ 1378777 h 2380521"/>
              <a:gd name="connsiteX463" fmla="*/ 7069533 w 8023328"/>
              <a:gd name="connsiteY463" fmla="*/ 1367109 h 2380521"/>
              <a:gd name="connsiteX464" fmla="*/ 7084322 w 8023328"/>
              <a:gd name="connsiteY464" fmla="*/ 1352524 h 2380521"/>
              <a:gd name="connsiteX465" fmla="*/ 7013492 w 8023328"/>
              <a:gd name="connsiteY465" fmla="*/ 1352524 h 2380521"/>
              <a:gd name="connsiteX466" fmla="*/ 7028280 w 8023328"/>
              <a:gd name="connsiteY466" fmla="*/ 1367109 h 2380521"/>
              <a:gd name="connsiteX467" fmla="*/ 7013492 w 8023328"/>
              <a:gd name="connsiteY467" fmla="*/ 1378777 h 2380521"/>
              <a:gd name="connsiteX468" fmla="*/ 6998704 w 8023328"/>
              <a:gd name="connsiteY468" fmla="*/ 1367109 h 2380521"/>
              <a:gd name="connsiteX469" fmla="*/ 7013492 w 8023328"/>
              <a:gd name="connsiteY469" fmla="*/ 1352524 h 2380521"/>
              <a:gd name="connsiteX470" fmla="*/ 6939085 w 8023328"/>
              <a:gd name="connsiteY470" fmla="*/ 1352524 h 2380521"/>
              <a:gd name="connsiteX471" fmla="*/ 6950753 w 8023328"/>
              <a:gd name="connsiteY471" fmla="*/ 1367701 h 2380521"/>
              <a:gd name="connsiteX472" fmla="*/ 6939085 w 8023328"/>
              <a:gd name="connsiteY472" fmla="*/ 1382120 h 2380521"/>
              <a:gd name="connsiteX473" fmla="*/ 6924500 w 8023328"/>
              <a:gd name="connsiteY473" fmla="*/ 1367701 h 2380521"/>
              <a:gd name="connsiteX474" fmla="*/ 6939085 w 8023328"/>
              <a:gd name="connsiteY474" fmla="*/ 1352524 h 2380521"/>
              <a:gd name="connsiteX475" fmla="*/ 6867525 w 8023328"/>
              <a:gd name="connsiteY475" fmla="*/ 1352524 h 2380521"/>
              <a:gd name="connsiteX476" fmla="*/ 6879922 w 8023328"/>
              <a:gd name="connsiteY476" fmla="*/ 1367701 h 2380521"/>
              <a:gd name="connsiteX477" fmla="*/ 6867525 w 8023328"/>
              <a:gd name="connsiteY477" fmla="*/ 1382120 h 2380521"/>
              <a:gd name="connsiteX478" fmla="*/ 6853669 w 8023328"/>
              <a:gd name="connsiteY478" fmla="*/ 1367701 h 2380521"/>
              <a:gd name="connsiteX479" fmla="*/ 6867525 w 8023328"/>
              <a:gd name="connsiteY479" fmla="*/ 1352524 h 2380521"/>
              <a:gd name="connsiteX480" fmla="*/ 6796696 w 8023328"/>
              <a:gd name="connsiteY480" fmla="*/ 1352524 h 2380521"/>
              <a:gd name="connsiteX481" fmla="*/ 6809093 w 8023328"/>
              <a:gd name="connsiteY481" fmla="*/ 1367701 h 2380521"/>
              <a:gd name="connsiteX482" fmla="*/ 6796696 w 8023328"/>
              <a:gd name="connsiteY482" fmla="*/ 1382120 h 2380521"/>
              <a:gd name="connsiteX483" fmla="*/ 6782840 w 8023328"/>
              <a:gd name="connsiteY483" fmla="*/ 1367701 h 2380521"/>
              <a:gd name="connsiteX484" fmla="*/ 6796696 w 8023328"/>
              <a:gd name="connsiteY484" fmla="*/ 1352524 h 2380521"/>
              <a:gd name="connsiteX485" fmla="*/ 6724405 w 8023328"/>
              <a:gd name="connsiteY485" fmla="*/ 1352524 h 2380521"/>
              <a:gd name="connsiteX486" fmla="*/ 6738261 w 8023328"/>
              <a:gd name="connsiteY486" fmla="*/ 1367701 h 2380521"/>
              <a:gd name="connsiteX487" fmla="*/ 6724405 w 8023328"/>
              <a:gd name="connsiteY487" fmla="*/ 1382120 h 2380521"/>
              <a:gd name="connsiteX488" fmla="*/ 6712008 w 8023328"/>
              <a:gd name="connsiteY488" fmla="*/ 1367701 h 2380521"/>
              <a:gd name="connsiteX489" fmla="*/ 6724405 w 8023328"/>
              <a:gd name="connsiteY489" fmla="*/ 1352524 h 2380521"/>
              <a:gd name="connsiteX490" fmla="*/ 6653576 w 8023328"/>
              <a:gd name="connsiteY490" fmla="*/ 1352524 h 2380521"/>
              <a:gd name="connsiteX491" fmla="*/ 6667432 w 8023328"/>
              <a:gd name="connsiteY491" fmla="*/ 1367701 h 2380521"/>
              <a:gd name="connsiteX492" fmla="*/ 6653576 w 8023328"/>
              <a:gd name="connsiteY492" fmla="*/ 1382120 h 2380521"/>
              <a:gd name="connsiteX493" fmla="*/ 6641179 w 8023328"/>
              <a:gd name="connsiteY493" fmla="*/ 1367701 h 2380521"/>
              <a:gd name="connsiteX494" fmla="*/ 6653576 w 8023328"/>
              <a:gd name="connsiteY494" fmla="*/ 1352524 h 2380521"/>
              <a:gd name="connsiteX495" fmla="*/ 7223591 w 8023328"/>
              <a:gd name="connsiteY495" fmla="*/ 1281693 h 2380521"/>
              <a:gd name="connsiteX496" fmla="*/ 7237447 w 8023328"/>
              <a:gd name="connsiteY496" fmla="*/ 1295549 h 2380521"/>
              <a:gd name="connsiteX497" fmla="*/ 7223591 w 8023328"/>
              <a:gd name="connsiteY497" fmla="*/ 1307946 h 2380521"/>
              <a:gd name="connsiteX498" fmla="*/ 7211194 w 8023328"/>
              <a:gd name="connsiteY498" fmla="*/ 1295549 h 2380521"/>
              <a:gd name="connsiteX499" fmla="*/ 7223591 w 8023328"/>
              <a:gd name="connsiteY499" fmla="*/ 1281693 h 2380521"/>
              <a:gd name="connsiteX500" fmla="*/ 7155152 w 8023328"/>
              <a:gd name="connsiteY500" fmla="*/ 1281693 h 2380521"/>
              <a:gd name="connsiteX501" fmla="*/ 7169940 w 8023328"/>
              <a:gd name="connsiteY501" fmla="*/ 1295549 h 2380521"/>
              <a:gd name="connsiteX502" fmla="*/ 7155152 w 8023328"/>
              <a:gd name="connsiteY502" fmla="*/ 1307946 h 2380521"/>
              <a:gd name="connsiteX503" fmla="*/ 7140364 w 8023328"/>
              <a:gd name="connsiteY503" fmla="*/ 1295549 h 2380521"/>
              <a:gd name="connsiteX504" fmla="*/ 7155152 w 8023328"/>
              <a:gd name="connsiteY504" fmla="*/ 1281693 h 2380521"/>
              <a:gd name="connsiteX505" fmla="*/ 7084322 w 8023328"/>
              <a:gd name="connsiteY505" fmla="*/ 1281693 h 2380521"/>
              <a:gd name="connsiteX506" fmla="*/ 7099111 w 8023328"/>
              <a:gd name="connsiteY506" fmla="*/ 1295549 h 2380521"/>
              <a:gd name="connsiteX507" fmla="*/ 7084322 w 8023328"/>
              <a:gd name="connsiteY507" fmla="*/ 1307946 h 2380521"/>
              <a:gd name="connsiteX508" fmla="*/ 7069533 w 8023328"/>
              <a:gd name="connsiteY508" fmla="*/ 1295549 h 2380521"/>
              <a:gd name="connsiteX509" fmla="*/ 7084322 w 8023328"/>
              <a:gd name="connsiteY509" fmla="*/ 1281693 h 2380521"/>
              <a:gd name="connsiteX510" fmla="*/ 7013492 w 8023328"/>
              <a:gd name="connsiteY510" fmla="*/ 1281693 h 2380521"/>
              <a:gd name="connsiteX511" fmla="*/ 7028280 w 8023328"/>
              <a:gd name="connsiteY511" fmla="*/ 1295549 h 2380521"/>
              <a:gd name="connsiteX512" fmla="*/ 7013492 w 8023328"/>
              <a:gd name="connsiteY512" fmla="*/ 1307946 h 2380521"/>
              <a:gd name="connsiteX513" fmla="*/ 6998704 w 8023328"/>
              <a:gd name="connsiteY513" fmla="*/ 1295549 h 2380521"/>
              <a:gd name="connsiteX514" fmla="*/ 7013492 w 8023328"/>
              <a:gd name="connsiteY514" fmla="*/ 1281693 h 2380521"/>
              <a:gd name="connsiteX515" fmla="*/ 6939085 w 8023328"/>
              <a:gd name="connsiteY515" fmla="*/ 1281693 h 2380521"/>
              <a:gd name="connsiteX516" fmla="*/ 6950753 w 8023328"/>
              <a:gd name="connsiteY516" fmla="*/ 1295549 h 2380521"/>
              <a:gd name="connsiteX517" fmla="*/ 6939085 w 8023328"/>
              <a:gd name="connsiteY517" fmla="*/ 1307946 h 2380521"/>
              <a:gd name="connsiteX518" fmla="*/ 6924500 w 8023328"/>
              <a:gd name="connsiteY518" fmla="*/ 1295549 h 2380521"/>
              <a:gd name="connsiteX519" fmla="*/ 6939085 w 8023328"/>
              <a:gd name="connsiteY519" fmla="*/ 1281693 h 2380521"/>
              <a:gd name="connsiteX520" fmla="*/ 6867525 w 8023328"/>
              <a:gd name="connsiteY520" fmla="*/ 1281693 h 2380521"/>
              <a:gd name="connsiteX521" fmla="*/ 6879922 w 8023328"/>
              <a:gd name="connsiteY521" fmla="*/ 1295549 h 2380521"/>
              <a:gd name="connsiteX522" fmla="*/ 6867525 w 8023328"/>
              <a:gd name="connsiteY522" fmla="*/ 1307946 h 2380521"/>
              <a:gd name="connsiteX523" fmla="*/ 6853669 w 8023328"/>
              <a:gd name="connsiteY523" fmla="*/ 1295549 h 2380521"/>
              <a:gd name="connsiteX524" fmla="*/ 6867525 w 8023328"/>
              <a:gd name="connsiteY524" fmla="*/ 1281693 h 2380521"/>
              <a:gd name="connsiteX525" fmla="*/ 6796696 w 8023328"/>
              <a:gd name="connsiteY525" fmla="*/ 1281693 h 2380521"/>
              <a:gd name="connsiteX526" fmla="*/ 6809093 w 8023328"/>
              <a:gd name="connsiteY526" fmla="*/ 1295549 h 2380521"/>
              <a:gd name="connsiteX527" fmla="*/ 6796696 w 8023328"/>
              <a:gd name="connsiteY527" fmla="*/ 1307946 h 2380521"/>
              <a:gd name="connsiteX528" fmla="*/ 6782840 w 8023328"/>
              <a:gd name="connsiteY528" fmla="*/ 1295549 h 2380521"/>
              <a:gd name="connsiteX529" fmla="*/ 6796696 w 8023328"/>
              <a:gd name="connsiteY529" fmla="*/ 1281693 h 2380521"/>
              <a:gd name="connsiteX530" fmla="*/ 6724405 w 8023328"/>
              <a:gd name="connsiteY530" fmla="*/ 1281693 h 2380521"/>
              <a:gd name="connsiteX531" fmla="*/ 6738261 w 8023328"/>
              <a:gd name="connsiteY531" fmla="*/ 1295549 h 2380521"/>
              <a:gd name="connsiteX532" fmla="*/ 6724405 w 8023328"/>
              <a:gd name="connsiteY532" fmla="*/ 1307946 h 2380521"/>
              <a:gd name="connsiteX533" fmla="*/ 6712008 w 8023328"/>
              <a:gd name="connsiteY533" fmla="*/ 1295549 h 2380521"/>
              <a:gd name="connsiteX534" fmla="*/ 6724405 w 8023328"/>
              <a:gd name="connsiteY534" fmla="*/ 1281693 h 2380521"/>
              <a:gd name="connsiteX535" fmla="*/ 6653576 w 8023328"/>
              <a:gd name="connsiteY535" fmla="*/ 1281693 h 2380521"/>
              <a:gd name="connsiteX536" fmla="*/ 6667432 w 8023328"/>
              <a:gd name="connsiteY536" fmla="*/ 1295549 h 2380521"/>
              <a:gd name="connsiteX537" fmla="*/ 6653576 w 8023328"/>
              <a:gd name="connsiteY537" fmla="*/ 1307946 h 2380521"/>
              <a:gd name="connsiteX538" fmla="*/ 6641179 w 8023328"/>
              <a:gd name="connsiteY538" fmla="*/ 1295549 h 2380521"/>
              <a:gd name="connsiteX539" fmla="*/ 6653576 w 8023328"/>
              <a:gd name="connsiteY539" fmla="*/ 1281693 h 2380521"/>
              <a:gd name="connsiteX540" fmla="*/ 6582745 w 8023328"/>
              <a:gd name="connsiteY540" fmla="*/ 1281693 h 2380521"/>
              <a:gd name="connsiteX541" fmla="*/ 6596601 w 8023328"/>
              <a:gd name="connsiteY541" fmla="*/ 1295549 h 2380521"/>
              <a:gd name="connsiteX542" fmla="*/ 6582745 w 8023328"/>
              <a:gd name="connsiteY542" fmla="*/ 1307946 h 2380521"/>
              <a:gd name="connsiteX543" fmla="*/ 6570348 w 8023328"/>
              <a:gd name="connsiteY543" fmla="*/ 1295549 h 2380521"/>
              <a:gd name="connsiteX544" fmla="*/ 6582745 w 8023328"/>
              <a:gd name="connsiteY544" fmla="*/ 1281693 h 2380521"/>
              <a:gd name="connsiteX545" fmla="*/ 6510933 w 8023328"/>
              <a:gd name="connsiteY545" fmla="*/ 1281693 h 2380521"/>
              <a:gd name="connsiteX546" fmla="*/ 6525722 w 8023328"/>
              <a:gd name="connsiteY546" fmla="*/ 1295549 h 2380521"/>
              <a:gd name="connsiteX547" fmla="*/ 6510933 w 8023328"/>
              <a:gd name="connsiteY547" fmla="*/ 1307946 h 2380521"/>
              <a:gd name="connsiteX548" fmla="*/ 6496144 w 8023328"/>
              <a:gd name="connsiteY548" fmla="*/ 1295549 h 2380521"/>
              <a:gd name="connsiteX549" fmla="*/ 6510933 w 8023328"/>
              <a:gd name="connsiteY549" fmla="*/ 1281693 h 2380521"/>
              <a:gd name="connsiteX550" fmla="*/ 6440492 w 8023328"/>
              <a:gd name="connsiteY550" fmla="*/ 1281693 h 2380521"/>
              <a:gd name="connsiteX551" fmla="*/ 6454911 w 8023328"/>
              <a:gd name="connsiteY551" fmla="*/ 1295549 h 2380521"/>
              <a:gd name="connsiteX552" fmla="*/ 6440492 w 8023328"/>
              <a:gd name="connsiteY552" fmla="*/ 1307946 h 2380521"/>
              <a:gd name="connsiteX553" fmla="*/ 6425315 w 8023328"/>
              <a:gd name="connsiteY553" fmla="*/ 1295549 h 2380521"/>
              <a:gd name="connsiteX554" fmla="*/ 6440492 w 8023328"/>
              <a:gd name="connsiteY554" fmla="*/ 1281693 h 2380521"/>
              <a:gd name="connsiteX555" fmla="*/ 6369273 w 8023328"/>
              <a:gd name="connsiteY555" fmla="*/ 1281693 h 2380521"/>
              <a:gd name="connsiteX556" fmla="*/ 6384062 w 8023328"/>
              <a:gd name="connsiteY556" fmla="*/ 1296482 h 2380521"/>
              <a:gd name="connsiteX557" fmla="*/ 6369273 w 8023328"/>
              <a:gd name="connsiteY557" fmla="*/ 1311271 h 2380521"/>
              <a:gd name="connsiteX558" fmla="*/ 6354484 w 8023328"/>
              <a:gd name="connsiteY558" fmla="*/ 1296482 h 2380521"/>
              <a:gd name="connsiteX559" fmla="*/ 6369273 w 8023328"/>
              <a:gd name="connsiteY559" fmla="*/ 1281693 h 2380521"/>
              <a:gd name="connsiteX560" fmla="*/ 5799257 w 8023328"/>
              <a:gd name="connsiteY560" fmla="*/ 1281693 h 2380521"/>
              <a:gd name="connsiteX561" fmla="*/ 5814045 w 8023328"/>
              <a:gd name="connsiteY561" fmla="*/ 1296482 h 2380521"/>
              <a:gd name="connsiteX562" fmla="*/ 5799257 w 8023328"/>
              <a:gd name="connsiteY562" fmla="*/ 1311271 h 2380521"/>
              <a:gd name="connsiteX563" fmla="*/ 5784469 w 8023328"/>
              <a:gd name="connsiteY563" fmla="*/ 1296482 h 2380521"/>
              <a:gd name="connsiteX564" fmla="*/ 5799257 w 8023328"/>
              <a:gd name="connsiteY564" fmla="*/ 1281693 h 2380521"/>
              <a:gd name="connsiteX565" fmla="*/ 5724122 w 8023328"/>
              <a:gd name="connsiteY565" fmla="*/ 1281693 h 2380521"/>
              <a:gd name="connsiteX566" fmla="*/ 5736519 w 8023328"/>
              <a:gd name="connsiteY566" fmla="*/ 1296482 h 2380521"/>
              <a:gd name="connsiteX567" fmla="*/ 5724122 w 8023328"/>
              <a:gd name="connsiteY567" fmla="*/ 1311271 h 2380521"/>
              <a:gd name="connsiteX568" fmla="*/ 5710266 w 8023328"/>
              <a:gd name="connsiteY568" fmla="*/ 1296482 h 2380521"/>
              <a:gd name="connsiteX569" fmla="*/ 5724122 w 8023328"/>
              <a:gd name="connsiteY569" fmla="*/ 1281693 h 2380521"/>
              <a:gd name="connsiteX570" fmla="*/ 5653291 w 8023328"/>
              <a:gd name="connsiteY570" fmla="*/ 1281693 h 2380521"/>
              <a:gd name="connsiteX571" fmla="*/ 5665688 w 8023328"/>
              <a:gd name="connsiteY571" fmla="*/ 1296482 h 2380521"/>
              <a:gd name="connsiteX572" fmla="*/ 5653291 w 8023328"/>
              <a:gd name="connsiteY572" fmla="*/ 1311271 h 2380521"/>
              <a:gd name="connsiteX573" fmla="*/ 5639435 w 8023328"/>
              <a:gd name="connsiteY573" fmla="*/ 1296482 h 2380521"/>
              <a:gd name="connsiteX574" fmla="*/ 5653291 w 8023328"/>
              <a:gd name="connsiteY574" fmla="*/ 1281693 h 2380521"/>
              <a:gd name="connsiteX575" fmla="*/ 5582461 w 8023328"/>
              <a:gd name="connsiteY575" fmla="*/ 1281693 h 2380521"/>
              <a:gd name="connsiteX576" fmla="*/ 5594858 w 8023328"/>
              <a:gd name="connsiteY576" fmla="*/ 1296482 h 2380521"/>
              <a:gd name="connsiteX577" fmla="*/ 5582461 w 8023328"/>
              <a:gd name="connsiteY577" fmla="*/ 1311271 h 2380521"/>
              <a:gd name="connsiteX578" fmla="*/ 5568605 w 8023328"/>
              <a:gd name="connsiteY578" fmla="*/ 1296482 h 2380521"/>
              <a:gd name="connsiteX579" fmla="*/ 5582461 w 8023328"/>
              <a:gd name="connsiteY579" fmla="*/ 1281693 h 2380521"/>
              <a:gd name="connsiteX580" fmla="*/ 5510171 w 8023328"/>
              <a:gd name="connsiteY580" fmla="*/ 1281693 h 2380521"/>
              <a:gd name="connsiteX581" fmla="*/ 5524027 w 8023328"/>
              <a:gd name="connsiteY581" fmla="*/ 1296482 h 2380521"/>
              <a:gd name="connsiteX582" fmla="*/ 5510171 w 8023328"/>
              <a:gd name="connsiteY582" fmla="*/ 1311271 h 2380521"/>
              <a:gd name="connsiteX583" fmla="*/ 5497774 w 8023328"/>
              <a:gd name="connsiteY583" fmla="*/ 1296482 h 2380521"/>
              <a:gd name="connsiteX584" fmla="*/ 5510171 w 8023328"/>
              <a:gd name="connsiteY584" fmla="*/ 1281693 h 2380521"/>
              <a:gd name="connsiteX585" fmla="*/ 5438937 w 8023328"/>
              <a:gd name="connsiteY585" fmla="*/ 1281693 h 2380521"/>
              <a:gd name="connsiteX586" fmla="*/ 5453178 w 8023328"/>
              <a:gd name="connsiteY586" fmla="*/ 1296482 h 2380521"/>
              <a:gd name="connsiteX587" fmla="*/ 5438937 w 8023328"/>
              <a:gd name="connsiteY587" fmla="*/ 1311271 h 2380521"/>
              <a:gd name="connsiteX588" fmla="*/ 5426945 w 8023328"/>
              <a:gd name="connsiteY588" fmla="*/ 1296482 h 2380521"/>
              <a:gd name="connsiteX589" fmla="*/ 5438937 w 8023328"/>
              <a:gd name="connsiteY589" fmla="*/ 1281693 h 2380521"/>
              <a:gd name="connsiteX590" fmla="*/ 5368510 w 8023328"/>
              <a:gd name="connsiteY590" fmla="*/ 1281693 h 2380521"/>
              <a:gd name="connsiteX591" fmla="*/ 5382366 w 8023328"/>
              <a:gd name="connsiteY591" fmla="*/ 1296482 h 2380521"/>
              <a:gd name="connsiteX592" fmla="*/ 5368510 w 8023328"/>
              <a:gd name="connsiteY592" fmla="*/ 1311271 h 2380521"/>
              <a:gd name="connsiteX593" fmla="*/ 5356113 w 8023328"/>
              <a:gd name="connsiteY593" fmla="*/ 1296482 h 2380521"/>
              <a:gd name="connsiteX594" fmla="*/ 5368510 w 8023328"/>
              <a:gd name="connsiteY594" fmla="*/ 1281693 h 2380521"/>
              <a:gd name="connsiteX595" fmla="*/ 5296699 w 8023328"/>
              <a:gd name="connsiteY595" fmla="*/ 1281693 h 2380521"/>
              <a:gd name="connsiteX596" fmla="*/ 5311488 w 8023328"/>
              <a:gd name="connsiteY596" fmla="*/ 1296482 h 2380521"/>
              <a:gd name="connsiteX597" fmla="*/ 5296699 w 8023328"/>
              <a:gd name="connsiteY597" fmla="*/ 1311271 h 2380521"/>
              <a:gd name="connsiteX598" fmla="*/ 5281910 w 8023328"/>
              <a:gd name="connsiteY598" fmla="*/ 1296482 h 2380521"/>
              <a:gd name="connsiteX599" fmla="*/ 5296699 w 8023328"/>
              <a:gd name="connsiteY599" fmla="*/ 1281693 h 2380521"/>
              <a:gd name="connsiteX600" fmla="*/ 5225869 w 8023328"/>
              <a:gd name="connsiteY600" fmla="*/ 1281693 h 2380521"/>
              <a:gd name="connsiteX601" fmla="*/ 5240657 w 8023328"/>
              <a:gd name="connsiteY601" fmla="*/ 1296482 h 2380521"/>
              <a:gd name="connsiteX602" fmla="*/ 5225869 w 8023328"/>
              <a:gd name="connsiteY602" fmla="*/ 1311271 h 2380521"/>
              <a:gd name="connsiteX603" fmla="*/ 5211081 w 8023328"/>
              <a:gd name="connsiteY603" fmla="*/ 1296482 h 2380521"/>
              <a:gd name="connsiteX604" fmla="*/ 5225869 w 8023328"/>
              <a:gd name="connsiteY604" fmla="*/ 1281693 h 2380521"/>
              <a:gd name="connsiteX605" fmla="*/ 5154105 w 8023328"/>
              <a:gd name="connsiteY605" fmla="*/ 1281693 h 2380521"/>
              <a:gd name="connsiteX606" fmla="*/ 5166502 w 8023328"/>
              <a:gd name="connsiteY606" fmla="*/ 1296482 h 2380521"/>
              <a:gd name="connsiteX607" fmla="*/ 5154105 w 8023328"/>
              <a:gd name="connsiteY607" fmla="*/ 1311271 h 2380521"/>
              <a:gd name="connsiteX608" fmla="*/ 5140249 w 8023328"/>
              <a:gd name="connsiteY608" fmla="*/ 1296482 h 2380521"/>
              <a:gd name="connsiteX609" fmla="*/ 5154105 w 8023328"/>
              <a:gd name="connsiteY609" fmla="*/ 1281693 h 2380521"/>
              <a:gd name="connsiteX610" fmla="*/ 5083276 w 8023328"/>
              <a:gd name="connsiteY610" fmla="*/ 1281693 h 2380521"/>
              <a:gd name="connsiteX611" fmla="*/ 5095673 w 8023328"/>
              <a:gd name="connsiteY611" fmla="*/ 1296482 h 2380521"/>
              <a:gd name="connsiteX612" fmla="*/ 5083276 w 8023328"/>
              <a:gd name="connsiteY612" fmla="*/ 1311271 h 2380521"/>
              <a:gd name="connsiteX613" fmla="*/ 5069420 w 8023328"/>
              <a:gd name="connsiteY613" fmla="*/ 1296482 h 2380521"/>
              <a:gd name="connsiteX614" fmla="*/ 5083276 w 8023328"/>
              <a:gd name="connsiteY614" fmla="*/ 1281693 h 2380521"/>
              <a:gd name="connsiteX615" fmla="*/ 5012445 w 8023328"/>
              <a:gd name="connsiteY615" fmla="*/ 1281693 h 2380521"/>
              <a:gd name="connsiteX616" fmla="*/ 5024842 w 8023328"/>
              <a:gd name="connsiteY616" fmla="*/ 1296482 h 2380521"/>
              <a:gd name="connsiteX617" fmla="*/ 5012445 w 8023328"/>
              <a:gd name="connsiteY617" fmla="*/ 1311271 h 2380521"/>
              <a:gd name="connsiteX618" fmla="*/ 4998589 w 8023328"/>
              <a:gd name="connsiteY618" fmla="*/ 1296482 h 2380521"/>
              <a:gd name="connsiteX619" fmla="*/ 5012445 w 8023328"/>
              <a:gd name="connsiteY619" fmla="*/ 1281693 h 2380521"/>
              <a:gd name="connsiteX620" fmla="*/ 4940157 w 8023328"/>
              <a:gd name="connsiteY620" fmla="*/ 1281693 h 2380521"/>
              <a:gd name="connsiteX621" fmla="*/ 4954013 w 8023328"/>
              <a:gd name="connsiteY621" fmla="*/ 1296482 h 2380521"/>
              <a:gd name="connsiteX622" fmla="*/ 4940157 w 8023328"/>
              <a:gd name="connsiteY622" fmla="*/ 1311271 h 2380521"/>
              <a:gd name="connsiteX623" fmla="*/ 4927760 w 8023328"/>
              <a:gd name="connsiteY623" fmla="*/ 1296482 h 2380521"/>
              <a:gd name="connsiteX624" fmla="*/ 4940157 w 8023328"/>
              <a:gd name="connsiteY624" fmla="*/ 1281693 h 2380521"/>
              <a:gd name="connsiteX625" fmla="*/ 4865953 w 8023328"/>
              <a:gd name="connsiteY625" fmla="*/ 1281693 h 2380521"/>
              <a:gd name="connsiteX626" fmla="*/ 4879809 w 8023328"/>
              <a:gd name="connsiteY626" fmla="*/ 1296482 h 2380521"/>
              <a:gd name="connsiteX627" fmla="*/ 4865953 w 8023328"/>
              <a:gd name="connsiteY627" fmla="*/ 1311271 h 2380521"/>
              <a:gd name="connsiteX628" fmla="*/ 4853556 w 8023328"/>
              <a:gd name="connsiteY628" fmla="*/ 1296482 h 2380521"/>
              <a:gd name="connsiteX629" fmla="*/ 4865953 w 8023328"/>
              <a:gd name="connsiteY629" fmla="*/ 1281693 h 2380521"/>
              <a:gd name="connsiteX630" fmla="*/ 4795122 w 8023328"/>
              <a:gd name="connsiteY630" fmla="*/ 1281693 h 2380521"/>
              <a:gd name="connsiteX631" fmla="*/ 4808978 w 8023328"/>
              <a:gd name="connsiteY631" fmla="*/ 1296482 h 2380521"/>
              <a:gd name="connsiteX632" fmla="*/ 4795122 w 8023328"/>
              <a:gd name="connsiteY632" fmla="*/ 1311271 h 2380521"/>
              <a:gd name="connsiteX633" fmla="*/ 4782725 w 8023328"/>
              <a:gd name="connsiteY633" fmla="*/ 1296482 h 2380521"/>
              <a:gd name="connsiteX634" fmla="*/ 4795122 w 8023328"/>
              <a:gd name="connsiteY634" fmla="*/ 1281693 h 2380521"/>
              <a:gd name="connsiteX635" fmla="*/ 4726684 w 8023328"/>
              <a:gd name="connsiteY635" fmla="*/ 1281693 h 2380521"/>
              <a:gd name="connsiteX636" fmla="*/ 4741472 w 8023328"/>
              <a:gd name="connsiteY636" fmla="*/ 1296482 h 2380521"/>
              <a:gd name="connsiteX637" fmla="*/ 4726684 w 8023328"/>
              <a:gd name="connsiteY637" fmla="*/ 1311271 h 2380521"/>
              <a:gd name="connsiteX638" fmla="*/ 4711896 w 8023328"/>
              <a:gd name="connsiteY638" fmla="*/ 1296482 h 2380521"/>
              <a:gd name="connsiteX639" fmla="*/ 4726684 w 8023328"/>
              <a:gd name="connsiteY639" fmla="*/ 1281693 h 2380521"/>
              <a:gd name="connsiteX640" fmla="*/ 4655853 w 8023328"/>
              <a:gd name="connsiteY640" fmla="*/ 1281693 h 2380521"/>
              <a:gd name="connsiteX641" fmla="*/ 4670642 w 8023328"/>
              <a:gd name="connsiteY641" fmla="*/ 1294090 h 2380521"/>
              <a:gd name="connsiteX642" fmla="*/ 4655853 w 8023328"/>
              <a:gd name="connsiteY642" fmla="*/ 1307946 h 2380521"/>
              <a:gd name="connsiteX643" fmla="*/ 4641064 w 8023328"/>
              <a:gd name="connsiteY643" fmla="*/ 1294090 h 2380521"/>
              <a:gd name="connsiteX644" fmla="*/ 4655853 w 8023328"/>
              <a:gd name="connsiteY644" fmla="*/ 1281693 h 2380521"/>
              <a:gd name="connsiteX645" fmla="*/ 4585023 w 8023328"/>
              <a:gd name="connsiteY645" fmla="*/ 1281693 h 2380521"/>
              <a:gd name="connsiteX646" fmla="*/ 4599811 w 8023328"/>
              <a:gd name="connsiteY646" fmla="*/ 1294090 h 2380521"/>
              <a:gd name="connsiteX647" fmla="*/ 4585023 w 8023328"/>
              <a:gd name="connsiteY647" fmla="*/ 1307946 h 2380521"/>
              <a:gd name="connsiteX648" fmla="*/ 4570235 w 8023328"/>
              <a:gd name="connsiteY648" fmla="*/ 1294090 h 2380521"/>
              <a:gd name="connsiteX649" fmla="*/ 4585023 w 8023328"/>
              <a:gd name="connsiteY649" fmla="*/ 1281693 h 2380521"/>
              <a:gd name="connsiteX650" fmla="*/ 226355 w 8023328"/>
              <a:gd name="connsiteY650" fmla="*/ 1281693 h 2380521"/>
              <a:gd name="connsiteX651" fmla="*/ 238753 w 8023328"/>
              <a:gd name="connsiteY651" fmla="*/ 1296871 h 2380521"/>
              <a:gd name="connsiteX652" fmla="*/ 226355 w 8023328"/>
              <a:gd name="connsiteY652" fmla="*/ 1311291 h 2380521"/>
              <a:gd name="connsiteX653" fmla="*/ 212499 w 8023328"/>
              <a:gd name="connsiteY653" fmla="*/ 1296871 h 2380521"/>
              <a:gd name="connsiteX654" fmla="*/ 226355 w 8023328"/>
              <a:gd name="connsiteY654" fmla="*/ 1281693 h 2380521"/>
              <a:gd name="connsiteX655" fmla="*/ 155522 w 8023328"/>
              <a:gd name="connsiteY655" fmla="*/ 1281693 h 2380521"/>
              <a:gd name="connsiteX656" fmla="*/ 167919 w 8023328"/>
              <a:gd name="connsiteY656" fmla="*/ 1296871 h 2380521"/>
              <a:gd name="connsiteX657" fmla="*/ 155522 w 8023328"/>
              <a:gd name="connsiteY657" fmla="*/ 1311291 h 2380521"/>
              <a:gd name="connsiteX658" fmla="*/ 141666 w 8023328"/>
              <a:gd name="connsiteY658" fmla="*/ 1296871 h 2380521"/>
              <a:gd name="connsiteX659" fmla="*/ 155522 w 8023328"/>
              <a:gd name="connsiteY659" fmla="*/ 1281693 h 2380521"/>
              <a:gd name="connsiteX660" fmla="*/ 83234 w 8023328"/>
              <a:gd name="connsiteY660" fmla="*/ 1281693 h 2380521"/>
              <a:gd name="connsiteX661" fmla="*/ 97090 w 8023328"/>
              <a:gd name="connsiteY661" fmla="*/ 1296871 h 2380521"/>
              <a:gd name="connsiteX662" fmla="*/ 83234 w 8023328"/>
              <a:gd name="connsiteY662" fmla="*/ 1311291 h 2380521"/>
              <a:gd name="connsiteX663" fmla="*/ 70836 w 8023328"/>
              <a:gd name="connsiteY663" fmla="*/ 1296871 h 2380521"/>
              <a:gd name="connsiteX664" fmla="*/ 83234 w 8023328"/>
              <a:gd name="connsiteY664" fmla="*/ 1281693 h 2380521"/>
              <a:gd name="connsiteX665" fmla="*/ 11998 w 8023328"/>
              <a:gd name="connsiteY665" fmla="*/ 1281693 h 2380521"/>
              <a:gd name="connsiteX666" fmla="*/ 26239 w 8023328"/>
              <a:gd name="connsiteY666" fmla="*/ 1296871 h 2380521"/>
              <a:gd name="connsiteX667" fmla="*/ 11998 w 8023328"/>
              <a:gd name="connsiteY667" fmla="*/ 1311291 h 2380521"/>
              <a:gd name="connsiteX668" fmla="*/ 5 w 8023328"/>
              <a:gd name="connsiteY668" fmla="*/ 1296871 h 2380521"/>
              <a:gd name="connsiteX669" fmla="*/ 11998 w 8023328"/>
              <a:gd name="connsiteY669" fmla="*/ 1281693 h 2380521"/>
              <a:gd name="connsiteX670" fmla="*/ 7084322 w 8023328"/>
              <a:gd name="connsiteY670" fmla="*/ 1210863 h 2380521"/>
              <a:gd name="connsiteX671" fmla="*/ 7099111 w 8023328"/>
              <a:gd name="connsiteY671" fmla="*/ 1224719 h 2380521"/>
              <a:gd name="connsiteX672" fmla="*/ 7084322 w 8023328"/>
              <a:gd name="connsiteY672" fmla="*/ 1237116 h 2380521"/>
              <a:gd name="connsiteX673" fmla="*/ 7069533 w 8023328"/>
              <a:gd name="connsiteY673" fmla="*/ 1224719 h 2380521"/>
              <a:gd name="connsiteX674" fmla="*/ 7084322 w 8023328"/>
              <a:gd name="connsiteY674" fmla="*/ 1210863 h 2380521"/>
              <a:gd name="connsiteX675" fmla="*/ 7013492 w 8023328"/>
              <a:gd name="connsiteY675" fmla="*/ 1210863 h 2380521"/>
              <a:gd name="connsiteX676" fmla="*/ 7028280 w 8023328"/>
              <a:gd name="connsiteY676" fmla="*/ 1224719 h 2380521"/>
              <a:gd name="connsiteX677" fmla="*/ 7013492 w 8023328"/>
              <a:gd name="connsiteY677" fmla="*/ 1237116 h 2380521"/>
              <a:gd name="connsiteX678" fmla="*/ 6998704 w 8023328"/>
              <a:gd name="connsiteY678" fmla="*/ 1224719 h 2380521"/>
              <a:gd name="connsiteX679" fmla="*/ 7013492 w 8023328"/>
              <a:gd name="connsiteY679" fmla="*/ 1210863 h 2380521"/>
              <a:gd name="connsiteX680" fmla="*/ 6939085 w 8023328"/>
              <a:gd name="connsiteY680" fmla="*/ 1210863 h 2380521"/>
              <a:gd name="connsiteX681" fmla="*/ 6950753 w 8023328"/>
              <a:gd name="connsiteY681" fmla="*/ 1224719 h 2380521"/>
              <a:gd name="connsiteX682" fmla="*/ 6939085 w 8023328"/>
              <a:gd name="connsiteY682" fmla="*/ 1237116 h 2380521"/>
              <a:gd name="connsiteX683" fmla="*/ 6924500 w 8023328"/>
              <a:gd name="connsiteY683" fmla="*/ 1224719 h 2380521"/>
              <a:gd name="connsiteX684" fmla="*/ 6939085 w 8023328"/>
              <a:gd name="connsiteY684" fmla="*/ 1210863 h 2380521"/>
              <a:gd name="connsiteX685" fmla="*/ 6867525 w 8023328"/>
              <a:gd name="connsiteY685" fmla="*/ 1210863 h 2380521"/>
              <a:gd name="connsiteX686" fmla="*/ 6879922 w 8023328"/>
              <a:gd name="connsiteY686" fmla="*/ 1224719 h 2380521"/>
              <a:gd name="connsiteX687" fmla="*/ 6867525 w 8023328"/>
              <a:gd name="connsiteY687" fmla="*/ 1237116 h 2380521"/>
              <a:gd name="connsiteX688" fmla="*/ 6853669 w 8023328"/>
              <a:gd name="connsiteY688" fmla="*/ 1224719 h 2380521"/>
              <a:gd name="connsiteX689" fmla="*/ 6867525 w 8023328"/>
              <a:gd name="connsiteY689" fmla="*/ 1210863 h 2380521"/>
              <a:gd name="connsiteX690" fmla="*/ 6796696 w 8023328"/>
              <a:gd name="connsiteY690" fmla="*/ 1210863 h 2380521"/>
              <a:gd name="connsiteX691" fmla="*/ 6809093 w 8023328"/>
              <a:gd name="connsiteY691" fmla="*/ 1224719 h 2380521"/>
              <a:gd name="connsiteX692" fmla="*/ 6796696 w 8023328"/>
              <a:gd name="connsiteY692" fmla="*/ 1237116 h 2380521"/>
              <a:gd name="connsiteX693" fmla="*/ 6782840 w 8023328"/>
              <a:gd name="connsiteY693" fmla="*/ 1224719 h 2380521"/>
              <a:gd name="connsiteX694" fmla="*/ 6796696 w 8023328"/>
              <a:gd name="connsiteY694" fmla="*/ 1210863 h 2380521"/>
              <a:gd name="connsiteX695" fmla="*/ 6724405 w 8023328"/>
              <a:gd name="connsiteY695" fmla="*/ 1210863 h 2380521"/>
              <a:gd name="connsiteX696" fmla="*/ 6738261 w 8023328"/>
              <a:gd name="connsiteY696" fmla="*/ 1224719 h 2380521"/>
              <a:gd name="connsiteX697" fmla="*/ 6724405 w 8023328"/>
              <a:gd name="connsiteY697" fmla="*/ 1237116 h 2380521"/>
              <a:gd name="connsiteX698" fmla="*/ 6712008 w 8023328"/>
              <a:gd name="connsiteY698" fmla="*/ 1224719 h 2380521"/>
              <a:gd name="connsiteX699" fmla="*/ 6724405 w 8023328"/>
              <a:gd name="connsiteY699" fmla="*/ 1210863 h 2380521"/>
              <a:gd name="connsiteX700" fmla="*/ 6653576 w 8023328"/>
              <a:gd name="connsiteY700" fmla="*/ 1210863 h 2380521"/>
              <a:gd name="connsiteX701" fmla="*/ 6667432 w 8023328"/>
              <a:gd name="connsiteY701" fmla="*/ 1224719 h 2380521"/>
              <a:gd name="connsiteX702" fmla="*/ 6653576 w 8023328"/>
              <a:gd name="connsiteY702" fmla="*/ 1237116 h 2380521"/>
              <a:gd name="connsiteX703" fmla="*/ 6641179 w 8023328"/>
              <a:gd name="connsiteY703" fmla="*/ 1224719 h 2380521"/>
              <a:gd name="connsiteX704" fmla="*/ 6653576 w 8023328"/>
              <a:gd name="connsiteY704" fmla="*/ 1210863 h 2380521"/>
              <a:gd name="connsiteX705" fmla="*/ 6582745 w 8023328"/>
              <a:gd name="connsiteY705" fmla="*/ 1210863 h 2380521"/>
              <a:gd name="connsiteX706" fmla="*/ 6596601 w 8023328"/>
              <a:gd name="connsiteY706" fmla="*/ 1224719 h 2380521"/>
              <a:gd name="connsiteX707" fmla="*/ 6582745 w 8023328"/>
              <a:gd name="connsiteY707" fmla="*/ 1237116 h 2380521"/>
              <a:gd name="connsiteX708" fmla="*/ 6570348 w 8023328"/>
              <a:gd name="connsiteY708" fmla="*/ 1224719 h 2380521"/>
              <a:gd name="connsiteX709" fmla="*/ 6582745 w 8023328"/>
              <a:gd name="connsiteY709" fmla="*/ 1210863 h 2380521"/>
              <a:gd name="connsiteX710" fmla="*/ 6510933 w 8023328"/>
              <a:gd name="connsiteY710" fmla="*/ 1210863 h 2380521"/>
              <a:gd name="connsiteX711" fmla="*/ 6525722 w 8023328"/>
              <a:gd name="connsiteY711" fmla="*/ 1224719 h 2380521"/>
              <a:gd name="connsiteX712" fmla="*/ 6510933 w 8023328"/>
              <a:gd name="connsiteY712" fmla="*/ 1237116 h 2380521"/>
              <a:gd name="connsiteX713" fmla="*/ 6496144 w 8023328"/>
              <a:gd name="connsiteY713" fmla="*/ 1224719 h 2380521"/>
              <a:gd name="connsiteX714" fmla="*/ 6510933 w 8023328"/>
              <a:gd name="connsiteY714" fmla="*/ 1210863 h 2380521"/>
              <a:gd name="connsiteX715" fmla="*/ 6440492 w 8023328"/>
              <a:gd name="connsiteY715" fmla="*/ 1210863 h 2380521"/>
              <a:gd name="connsiteX716" fmla="*/ 6454911 w 8023328"/>
              <a:gd name="connsiteY716" fmla="*/ 1224719 h 2380521"/>
              <a:gd name="connsiteX717" fmla="*/ 6440492 w 8023328"/>
              <a:gd name="connsiteY717" fmla="*/ 1237116 h 2380521"/>
              <a:gd name="connsiteX718" fmla="*/ 6425315 w 8023328"/>
              <a:gd name="connsiteY718" fmla="*/ 1224719 h 2380521"/>
              <a:gd name="connsiteX719" fmla="*/ 6440492 w 8023328"/>
              <a:gd name="connsiteY719" fmla="*/ 1210863 h 2380521"/>
              <a:gd name="connsiteX720" fmla="*/ 6368340 w 8023328"/>
              <a:gd name="connsiteY720" fmla="*/ 1210863 h 2380521"/>
              <a:gd name="connsiteX721" fmla="*/ 6380737 w 8023328"/>
              <a:gd name="connsiteY721" fmla="*/ 1224719 h 2380521"/>
              <a:gd name="connsiteX722" fmla="*/ 6368340 w 8023328"/>
              <a:gd name="connsiteY722" fmla="*/ 1237116 h 2380521"/>
              <a:gd name="connsiteX723" fmla="*/ 6354484 w 8023328"/>
              <a:gd name="connsiteY723" fmla="*/ 1224719 h 2380521"/>
              <a:gd name="connsiteX724" fmla="*/ 6368340 w 8023328"/>
              <a:gd name="connsiteY724" fmla="*/ 1210863 h 2380521"/>
              <a:gd name="connsiteX725" fmla="*/ 6297511 w 8023328"/>
              <a:gd name="connsiteY725" fmla="*/ 1210863 h 2380521"/>
              <a:gd name="connsiteX726" fmla="*/ 6309908 w 8023328"/>
              <a:gd name="connsiteY726" fmla="*/ 1224719 h 2380521"/>
              <a:gd name="connsiteX727" fmla="*/ 6297511 w 8023328"/>
              <a:gd name="connsiteY727" fmla="*/ 1237116 h 2380521"/>
              <a:gd name="connsiteX728" fmla="*/ 6283655 w 8023328"/>
              <a:gd name="connsiteY728" fmla="*/ 1224719 h 2380521"/>
              <a:gd name="connsiteX729" fmla="*/ 6297511 w 8023328"/>
              <a:gd name="connsiteY729" fmla="*/ 1210863 h 2380521"/>
              <a:gd name="connsiteX730" fmla="*/ 6226679 w 8023328"/>
              <a:gd name="connsiteY730" fmla="*/ 1210863 h 2380521"/>
              <a:gd name="connsiteX731" fmla="*/ 6239076 w 8023328"/>
              <a:gd name="connsiteY731" fmla="*/ 1224719 h 2380521"/>
              <a:gd name="connsiteX732" fmla="*/ 6226679 w 8023328"/>
              <a:gd name="connsiteY732" fmla="*/ 1237116 h 2380521"/>
              <a:gd name="connsiteX733" fmla="*/ 6212823 w 8023328"/>
              <a:gd name="connsiteY733" fmla="*/ 1224719 h 2380521"/>
              <a:gd name="connsiteX734" fmla="*/ 6226679 w 8023328"/>
              <a:gd name="connsiteY734" fmla="*/ 1210863 h 2380521"/>
              <a:gd name="connsiteX735" fmla="*/ 6154391 w 8023328"/>
              <a:gd name="connsiteY735" fmla="*/ 1210863 h 2380521"/>
              <a:gd name="connsiteX736" fmla="*/ 6168247 w 8023328"/>
              <a:gd name="connsiteY736" fmla="*/ 1224719 h 2380521"/>
              <a:gd name="connsiteX737" fmla="*/ 6154391 w 8023328"/>
              <a:gd name="connsiteY737" fmla="*/ 1237116 h 2380521"/>
              <a:gd name="connsiteX738" fmla="*/ 6141994 w 8023328"/>
              <a:gd name="connsiteY738" fmla="*/ 1224719 h 2380521"/>
              <a:gd name="connsiteX739" fmla="*/ 6154391 w 8023328"/>
              <a:gd name="connsiteY739" fmla="*/ 1210863 h 2380521"/>
              <a:gd name="connsiteX740" fmla="*/ 6083559 w 8023328"/>
              <a:gd name="connsiteY740" fmla="*/ 1210863 h 2380521"/>
              <a:gd name="connsiteX741" fmla="*/ 6097415 w 8023328"/>
              <a:gd name="connsiteY741" fmla="*/ 1224719 h 2380521"/>
              <a:gd name="connsiteX742" fmla="*/ 6083559 w 8023328"/>
              <a:gd name="connsiteY742" fmla="*/ 1237116 h 2380521"/>
              <a:gd name="connsiteX743" fmla="*/ 6071162 w 8023328"/>
              <a:gd name="connsiteY743" fmla="*/ 1224719 h 2380521"/>
              <a:gd name="connsiteX744" fmla="*/ 6083559 w 8023328"/>
              <a:gd name="connsiteY744" fmla="*/ 1210863 h 2380521"/>
              <a:gd name="connsiteX745" fmla="*/ 6009356 w 8023328"/>
              <a:gd name="connsiteY745" fmla="*/ 1210863 h 2380521"/>
              <a:gd name="connsiteX746" fmla="*/ 6023212 w 8023328"/>
              <a:gd name="connsiteY746" fmla="*/ 1224719 h 2380521"/>
              <a:gd name="connsiteX747" fmla="*/ 6009356 w 8023328"/>
              <a:gd name="connsiteY747" fmla="*/ 1237116 h 2380521"/>
              <a:gd name="connsiteX748" fmla="*/ 5996959 w 8023328"/>
              <a:gd name="connsiteY748" fmla="*/ 1224719 h 2380521"/>
              <a:gd name="connsiteX749" fmla="*/ 6009356 w 8023328"/>
              <a:gd name="connsiteY749" fmla="*/ 1210863 h 2380521"/>
              <a:gd name="connsiteX750" fmla="*/ 5940548 w 8023328"/>
              <a:gd name="connsiteY750" fmla="*/ 1210863 h 2380521"/>
              <a:gd name="connsiteX751" fmla="*/ 5955726 w 8023328"/>
              <a:gd name="connsiteY751" fmla="*/ 1224719 h 2380521"/>
              <a:gd name="connsiteX752" fmla="*/ 5940548 w 8023328"/>
              <a:gd name="connsiteY752" fmla="*/ 1237116 h 2380521"/>
              <a:gd name="connsiteX753" fmla="*/ 5926130 w 8023328"/>
              <a:gd name="connsiteY753" fmla="*/ 1224719 h 2380521"/>
              <a:gd name="connsiteX754" fmla="*/ 5940548 w 8023328"/>
              <a:gd name="connsiteY754" fmla="*/ 1210863 h 2380521"/>
              <a:gd name="connsiteX755" fmla="*/ 5870088 w 8023328"/>
              <a:gd name="connsiteY755" fmla="*/ 1210863 h 2380521"/>
              <a:gd name="connsiteX756" fmla="*/ 5884877 w 8023328"/>
              <a:gd name="connsiteY756" fmla="*/ 1224719 h 2380521"/>
              <a:gd name="connsiteX757" fmla="*/ 5870088 w 8023328"/>
              <a:gd name="connsiteY757" fmla="*/ 1237116 h 2380521"/>
              <a:gd name="connsiteX758" fmla="*/ 5855299 w 8023328"/>
              <a:gd name="connsiteY758" fmla="*/ 1224719 h 2380521"/>
              <a:gd name="connsiteX759" fmla="*/ 5870088 w 8023328"/>
              <a:gd name="connsiteY759" fmla="*/ 1210863 h 2380521"/>
              <a:gd name="connsiteX760" fmla="*/ 5799257 w 8023328"/>
              <a:gd name="connsiteY760" fmla="*/ 1210863 h 2380521"/>
              <a:gd name="connsiteX761" fmla="*/ 5814045 w 8023328"/>
              <a:gd name="connsiteY761" fmla="*/ 1224719 h 2380521"/>
              <a:gd name="connsiteX762" fmla="*/ 5799257 w 8023328"/>
              <a:gd name="connsiteY762" fmla="*/ 1237116 h 2380521"/>
              <a:gd name="connsiteX763" fmla="*/ 5784469 w 8023328"/>
              <a:gd name="connsiteY763" fmla="*/ 1224719 h 2380521"/>
              <a:gd name="connsiteX764" fmla="*/ 5799257 w 8023328"/>
              <a:gd name="connsiteY764" fmla="*/ 1210863 h 2380521"/>
              <a:gd name="connsiteX765" fmla="*/ 5724122 w 8023328"/>
              <a:gd name="connsiteY765" fmla="*/ 1210863 h 2380521"/>
              <a:gd name="connsiteX766" fmla="*/ 5736519 w 8023328"/>
              <a:gd name="connsiteY766" fmla="*/ 1225651 h 2380521"/>
              <a:gd name="connsiteX767" fmla="*/ 5724122 w 8023328"/>
              <a:gd name="connsiteY767" fmla="*/ 1240439 h 2380521"/>
              <a:gd name="connsiteX768" fmla="*/ 5710266 w 8023328"/>
              <a:gd name="connsiteY768" fmla="*/ 1225651 h 2380521"/>
              <a:gd name="connsiteX769" fmla="*/ 5724122 w 8023328"/>
              <a:gd name="connsiteY769" fmla="*/ 1210863 h 2380521"/>
              <a:gd name="connsiteX770" fmla="*/ 5653291 w 8023328"/>
              <a:gd name="connsiteY770" fmla="*/ 1210863 h 2380521"/>
              <a:gd name="connsiteX771" fmla="*/ 5665688 w 8023328"/>
              <a:gd name="connsiteY771" fmla="*/ 1225651 h 2380521"/>
              <a:gd name="connsiteX772" fmla="*/ 5653291 w 8023328"/>
              <a:gd name="connsiteY772" fmla="*/ 1240439 h 2380521"/>
              <a:gd name="connsiteX773" fmla="*/ 5639435 w 8023328"/>
              <a:gd name="connsiteY773" fmla="*/ 1225651 h 2380521"/>
              <a:gd name="connsiteX774" fmla="*/ 5653291 w 8023328"/>
              <a:gd name="connsiteY774" fmla="*/ 1210863 h 2380521"/>
              <a:gd name="connsiteX775" fmla="*/ 5582461 w 8023328"/>
              <a:gd name="connsiteY775" fmla="*/ 1210863 h 2380521"/>
              <a:gd name="connsiteX776" fmla="*/ 5594858 w 8023328"/>
              <a:gd name="connsiteY776" fmla="*/ 1225651 h 2380521"/>
              <a:gd name="connsiteX777" fmla="*/ 5582461 w 8023328"/>
              <a:gd name="connsiteY777" fmla="*/ 1240439 h 2380521"/>
              <a:gd name="connsiteX778" fmla="*/ 5568605 w 8023328"/>
              <a:gd name="connsiteY778" fmla="*/ 1225651 h 2380521"/>
              <a:gd name="connsiteX779" fmla="*/ 5582461 w 8023328"/>
              <a:gd name="connsiteY779" fmla="*/ 1210863 h 2380521"/>
              <a:gd name="connsiteX780" fmla="*/ 5510171 w 8023328"/>
              <a:gd name="connsiteY780" fmla="*/ 1210863 h 2380521"/>
              <a:gd name="connsiteX781" fmla="*/ 5524027 w 8023328"/>
              <a:gd name="connsiteY781" fmla="*/ 1225651 h 2380521"/>
              <a:gd name="connsiteX782" fmla="*/ 5510171 w 8023328"/>
              <a:gd name="connsiteY782" fmla="*/ 1240439 h 2380521"/>
              <a:gd name="connsiteX783" fmla="*/ 5497774 w 8023328"/>
              <a:gd name="connsiteY783" fmla="*/ 1225651 h 2380521"/>
              <a:gd name="connsiteX784" fmla="*/ 5510171 w 8023328"/>
              <a:gd name="connsiteY784" fmla="*/ 1210863 h 2380521"/>
              <a:gd name="connsiteX785" fmla="*/ 5438937 w 8023328"/>
              <a:gd name="connsiteY785" fmla="*/ 1210863 h 2380521"/>
              <a:gd name="connsiteX786" fmla="*/ 5453178 w 8023328"/>
              <a:gd name="connsiteY786" fmla="*/ 1225651 h 2380521"/>
              <a:gd name="connsiteX787" fmla="*/ 5438937 w 8023328"/>
              <a:gd name="connsiteY787" fmla="*/ 1240439 h 2380521"/>
              <a:gd name="connsiteX788" fmla="*/ 5426945 w 8023328"/>
              <a:gd name="connsiteY788" fmla="*/ 1225651 h 2380521"/>
              <a:gd name="connsiteX789" fmla="*/ 5438937 w 8023328"/>
              <a:gd name="connsiteY789" fmla="*/ 1210863 h 2380521"/>
              <a:gd name="connsiteX790" fmla="*/ 5367530 w 8023328"/>
              <a:gd name="connsiteY790" fmla="*/ 1210863 h 2380521"/>
              <a:gd name="connsiteX791" fmla="*/ 5382318 w 8023328"/>
              <a:gd name="connsiteY791" fmla="*/ 1225651 h 2380521"/>
              <a:gd name="connsiteX792" fmla="*/ 5367530 w 8023328"/>
              <a:gd name="connsiteY792" fmla="*/ 1240439 h 2380521"/>
              <a:gd name="connsiteX793" fmla="*/ 5352742 w 8023328"/>
              <a:gd name="connsiteY793" fmla="*/ 1225651 h 2380521"/>
              <a:gd name="connsiteX794" fmla="*/ 5367530 w 8023328"/>
              <a:gd name="connsiteY794" fmla="*/ 1210863 h 2380521"/>
              <a:gd name="connsiteX795" fmla="*/ 5296699 w 8023328"/>
              <a:gd name="connsiteY795" fmla="*/ 1210863 h 2380521"/>
              <a:gd name="connsiteX796" fmla="*/ 5311488 w 8023328"/>
              <a:gd name="connsiteY796" fmla="*/ 1225651 h 2380521"/>
              <a:gd name="connsiteX797" fmla="*/ 5296699 w 8023328"/>
              <a:gd name="connsiteY797" fmla="*/ 1240439 h 2380521"/>
              <a:gd name="connsiteX798" fmla="*/ 5281910 w 8023328"/>
              <a:gd name="connsiteY798" fmla="*/ 1225651 h 2380521"/>
              <a:gd name="connsiteX799" fmla="*/ 5296699 w 8023328"/>
              <a:gd name="connsiteY799" fmla="*/ 1210863 h 2380521"/>
              <a:gd name="connsiteX800" fmla="*/ 5225869 w 8023328"/>
              <a:gd name="connsiteY800" fmla="*/ 1210863 h 2380521"/>
              <a:gd name="connsiteX801" fmla="*/ 5240657 w 8023328"/>
              <a:gd name="connsiteY801" fmla="*/ 1225651 h 2380521"/>
              <a:gd name="connsiteX802" fmla="*/ 5225869 w 8023328"/>
              <a:gd name="connsiteY802" fmla="*/ 1240439 h 2380521"/>
              <a:gd name="connsiteX803" fmla="*/ 5211081 w 8023328"/>
              <a:gd name="connsiteY803" fmla="*/ 1225651 h 2380521"/>
              <a:gd name="connsiteX804" fmla="*/ 5225869 w 8023328"/>
              <a:gd name="connsiteY804" fmla="*/ 1210863 h 2380521"/>
              <a:gd name="connsiteX805" fmla="*/ 5154105 w 8023328"/>
              <a:gd name="connsiteY805" fmla="*/ 1210863 h 2380521"/>
              <a:gd name="connsiteX806" fmla="*/ 5166502 w 8023328"/>
              <a:gd name="connsiteY806" fmla="*/ 1225651 h 2380521"/>
              <a:gd name="connsiteX807" fmla="*/ 5154105 w 8023328"/>
              <a:gd name="connsiteY807" fmla="*/ 1240439 h 2380521"/>
              <a:gd name="connsiteX808" fmla="*/ 5140249 w 8023328"/>
              <a:gd name="connsiteY808" fmla="*/ 1225651 h 2380521"/>
              <a:gd name="connsiteX809" fmla="*/ 5154105 w 8023328"/>
              <a:gd name="connsiteY809" fmla="*/ 1210863 h 2380521"/>
              <a:gd name="connsiteX810" fmla="*/ 5083276 w 8023328"/>
              <a:gd name="connsiteY810" fmla="*/ 1210863 h 2380521"/>
              <a:gd name="connsiteX811" fmla="*/ 5095673 w 8023328"/>
              <a:gd name="connsiteY811" fmla="*/ 1225651 h 2380521"/>
              <a:gd name="connsiteX812" fmla="*/ 5083276 w 8023328"/>
              <a:gd name="connsiteY812" fmla="*/ 1240439 h 2380521"/>
              <a:gd name="connsiteX813" fmla="*/ 5069420 w 8023328"/>
              <a:gd name="connsiteY813" fmla="*/ 1225651 h 2380521"/>
              <a:gd name="connsiteX814" fmla="*/ 5083276 w 8023328"/>
              <a:gd name="connsiteY814" fmla="*/ 1210863 h 2380521"/>
              <a:gd name="connsiteX815" fmla="*/ 5012445 w 8023328"/>
              <a:gd name="connsiteY815" fmla="*/ 1210863 h 2380521"/>
              <a:gd name="connsiteX816" fmla="*/ 5024842 w 8023328"/>
              <a:gd name="connsiteY816" fmla="*/ 1225651 h 2380521"/>
              <a:gd name="connsiteX817" fmla="*/ 5012445 w 8023328"/>
              <a:gd name="connsiteY817" fmla="*/ 1240439 h 2380521"/>
              <a:gd name="connsiteX818" fmla="*/ 4998589 w 8023328"/>
              <a:gd name="connsiteY818" fmla="*/ 1225651 h 2380521"/>
              <a:gd name="connsiteX819" fmla="*/ 5012445 w 8023328"/>
              <a:gd name="connsiteY819" fmla="*/ 1210863 h 2380521"/>
              <a:gd name="connsiteX820" fmla="*/ 4940157 w 8023328"/>
              <a:gd name="connsiteY820" fmla="*/ 1210863 h 2380521"/>
              <a:gd name="connsiteX821" fmla="*/ 4954013 w 8023328"/>
              <a:gd name="connsiteY821" fmla="*/ 1225651 h 2380521"/>
              <a:gd name="connsiteX822" fmla="*/ 4940157 w 8023328"/>
              <a:gd name="connsiteY822" fmla="*/ 1240439 h 2380521"/>
              <a:gd name="connsiteX823" fmla="*/ 4927760 w 8023328"/>
              <a:gd name="connsiteY823" fmla="*/ 1225651 h 2380521"/>
              <a:gd name="connsiteX824" fmla="*/ 4940157 w 8023328"/>
              <a:gd name="connsiteY824" fmla="*/ 1210863 h 2380521"/>
              <a:gd name="connsiteX825" fmla="*/ 4865953 w 8023328"/>
              <a:gd name="connsiteY825" fmla="*/ 1210863 h 2380521"/>
              <a:gd name="connsiteX826" fmla="*/ 4879809 w 8023328"/>
              <a:gd name="connsiteY826" fmla="*/ 1225651 h 2380521"/>
              <a:gd name="connsiteX827" fmla="*/ 4865953 w 8023328"/>
              <a:gd name="connsiteY827" fmla="*/ 1240439 h 2380521"/>
              <a:gd name="connsiteX828" fmla="*/ 4853556 w 8023328"/>
              <a:gd name="connsiteY828" fmla="*/ 1225651 h 2380521"/>
              <a:gd name="connsiteX829" fmla="*/ 4865953 w 8023328"/>
              <a:gd name="connsiteY829" fmla="*/ 1210863 h 2380521"/>
              <a:gd name="connsiteX830" fmla="*/ 4795122 w 8023328"/>
              <a:gd name="connsiteY830" fmla="*/ 1210863 h 2380521"/>
              <a:gd name="connsiteX831" fmla="*/ 4808978 w 8023328"/>
              <a:gd name="connsiteY831" fmla="*/ 1225651 h 2380521"/>
              <a:gd name="connsiteX832" fmla="*/ 4795122 w 8023328"/>
              <a:gd name="connsiteY832" fmla="*/ 1240439 h 2380521"/>
              <a:gd name="connsiteX833" fmla="*/ 4782725 w 8023328"/>
              <a:gd name="connsiteY833" fmla="*/ 1225651 h 2380521"/>
              <a:gd name="connsiteX834" fmla="*/ 4795122 w 8023328"/>
              <a:gd name="connsiteY834" fmla="*/ 1210863 h 2380521"/>
              <a:gd name="connsiteX835" fmla="*/ 4726684 w 8023328"/>
              <a:gd name="connsiteY835" fmla="*/ 1210863 h 2380521"/>
              <a:gd name="connsiteX836" fmla="*/ 4741472 w 8023328"/>
              <a:gd name="connsiteY836" fmla="*/ 1225651 h 2380521"/>
              <a:gd name="connsiteX837" fmla="*/ 4726684 w 8023328"/>
              <a:gd name="connsiteY837" fmla="*/ 1240439 h 2380521"/>
              <a:gd name="connsiteX838" fmla="*/ 4711896 w 8023328"/>
              <a:gd name="connsiteY838" fmla="*/ 1225651 h 2380521"/>
              <a:gd name="connsiteX839" fmla="*/ 4726684 w 8023328"/>
              <a:gd name="connsiteY839" fmla="*/ 1210863 h 2380521"/>
              <a:gd name="connsiteX840" fmla="*/ 4655853 w 8023328"/>
              <a:gd name="connsiteY840" fmla="*/ 1210863 h 2380521"/>
              <a:gd name="connsiteX841" fmla="*/ 4670642 w 8023328"/>
              <a:gd name="connsiteY841" fmla="*/ 1225651 h 2380521"/>
              <a:gd name="connsiteX842" fmla="*/ 4655853 w 8023328"/>
              <a:gd name="connsiteY842" fmla="*/ 1240439 h 2380521"/>
              <a:gd name="connsiteX843" fmla="*/ 4641064 w 8023328"/>
              <a:gd name="connsiteY843" fmla="*/ 1225651 h 2380521"/>
              <a:gd name="connsiteX844" fmla="*/ 4655853 w 8023328"/>
              <a:gd name="connsiteY844" fmla="*/ 1210863 h 2380521"/>
              <a:gd name="connsiteX845" fmla="*/ 4585023 w 8023328"/>
              <a:gd name="connsiteY845" fmla="*/ 1210863 h 2380521"/>
              <a:gd name="connsiteX846" fmla="*/ 4599811 w 8023328"/>
              <a:gd name="connsiteY846" fmla="*/ 1225651 h 2380521"/>
              <a:gd name="connsiteX847" fmla="*/ 4585023 w 8023328"/>
              <a:gd name="connsiteY847" fmla="*/ 1240439 h 2380521"/>
              <a:gd name="connsiteX848" fmla="*/ 4570235 w 8023328"/>
              <a:gd name="connsiteY848" fmla="*/ 1225651 h 2380521"/>
              <a:gd name="connsiteX849" fmla="*/ 4585023 w 8023328"/>
              <a:gd name="connsiteY849" fmla="*/ 1210863 h 2380521"/>
              <a:gd name="connsiteX850" fmla="*/ 4513260 w 8023328"/>
              <a:gd name="connsiteY850" fmla="*/ 1210863 h 2380521"/>
              <a:gd name="connsiteX851" fmla="*/ 4525657 w 8023328"/>
              <a:gd name="connsiteY851" fmla="*/ 1225651 h 2380521"/>
              <a:gd name="connsiteX852" fmla="*/ 4513260 w 8023328"/>
              <a:gd name="connsiteY852" fmla="*/ 1240439 h 2380521"/>
              <a:gd name="connsiteX853" fmla="*/ 4499404 w 8023328"/>
              <a:gd name="connsiteY853" fmla="*/ 1225651 h 2380521"/>
              <a:gd name="connsiteX854" fmla="*/ 4513260 w 8023328"/>
              <a:gd name="connsiteY854" fmla="*/ 1210863 h 2380521"/>
              <a:gd name="connsiteX855" fmla="*/ 4439056 w 8023328"/>
              <a:gd name="connsiteY855" fmla="*/ 1210863 h 2380521"/>
              <a:gd name="connsiteX856" fmla="*/ 4451453 w 8023328"/>
              <a:gd name="connsiteY856" fmla="*/ 1225651 h 2380521"/>
              <a:gd name="connsiteX857" fmla="*/ 4439056 w 8023328"/>
              <a:gd name="connsiteY857" fmla="*/ 1240439 h 2380521"/>
              <a:gd name="connsiteX858" fmla="*/ 4425200 w 8023328"/>
              <a:gd name="connsiteY858" fmla="*/ 1225651 h 2380521"/>
              <a:gd name="connsiteX859" fmla="*/ 4439056 w 8023328"/>
              <a:gd name="connsiteY859" fmla="*/ 1210863 h 2380521"/>
              <a:gd name="connsiteX860" fmla="*/ 4366768 w 8023328"/>
              <a:gd name="connsiteY860" fmla="*/ 1210863 h 2380521"/>
              <a:gd name="connsiteX861" fmla="*/ 4380624 w 8023328"/>
              <a:gd name="connsiteY861" fmla="*/ 1225651 h 2380521"/>
              <a:gd name="connsiteX862" fmla="*/ 4366768 w 8023328"/>
              <a:gd name="connsiteY862" fmla="*/ 1240439 h 2380521"/>
              <a:gd name="connsiteX863" fmla="*/ 4354371 w 8023328"/>
              <a:gd name="connsiteY863" fmla="*/ 1225651 h 2380521"/>
              <a:gd name="connsiteX864" fmla="*/ 4366768 w 8023328"/>
              <a:gd name="connsiteY864" fmla="*/ 1210863 h 2380521"/>
              <a:gd name="connsiteX865" fmla="*/ 4295937 w 8023328"/>
              <a:gd name="connsiteY865" fmla="*/ 1210863 h 2380521"/>
              <a:gd name="connsiteX866" fmla="*/ 4309793 w 8023328"/>
              <a:gd name="connsiteY866" fmla="*/ 1225651 h 2380521"/>
              <a:gd name="connsiteX867" fmla="*/ 4295937 w 8023328"/>
              <a:gd name="connsiteY867" fmla="*/ 1240439 h 2380521"/>
              <a:gd name="connsiteX868" fmla="*/ 4283540 w 8023328"/>
              <a:gd name="connsiteY868" fmla="*/ 1225651 h 2380521"/>
              <a:gd name="connsiteX869" fmla="*/ 4295937 w 8023328"/>
              <a:gd name="connsiteY869" fmla="*/ 1210863 h 2380521"/>
              <a:gd name="connsiteX870" fmla="*/ 368953 w 8023328"/>
              <a:gd name="connsiteY870" fmla="*/ 1210863 h 2380521"/>
              <a:gd name="connsiteX871" fmla="*/ 383742 w 8023328"/>
              <a:gd name="connsiteY871" fmla="*/ 1225651 h 2380521"/>
              <a:gd name="connsiteX872" fmla="*/ 368953 w 8023328"/>
              <a:gd name="connsiteY872" fmla="*/ 1240439 h 2380521"/>
              <a:gd name="connsiteX873" fmla="*/ 354165 w 8023328"/>
              <a:gd name="connsiteY873" fmla="*/ 1225651 h 2380521"/>
              <a:gd name="connsiteX874" fmla="*/ 368953 w 8023328"/>
              <a:gd name="connsiteY874" fmla="*/ 1210863 h 2380521"/>
              <a:gd name="connsiteX875" fmla="*/ 297189 w 8023328"/>
              <a:gd name="connsiteY875" fmla="*/ 1210863 h 2380521"/>
              <a:gd name="connsiteX876" fmla="*/ 309586 w 8023328"/>
              <a:gd name="connsiteY876" fmla="*/ 1225651 h 2380521"/>
              <a:gd name="connsiteX877" fmla="*/ 297189 w 8023328"/>
              <a:gd name="connsiteY877" fmla="*/ 1240439 h 2380521"/>
              <a:gd name="connsiteX878" fmla="*/ 283334 w 8023328"/>
              <a:gd name="connsiteY878" fmla="*/ 1225651 h 2380521"/>
              <a:gd name="connsiteX879" fmla="*/ 297189 w 8023328"/>
              <a:gd name="connsiteY879" fmla="*/ 1210863 h 2380521"/>
              <a:gd name="connsiteX880" fmla="*/ 226361 w 8023328"/>
              <a:gd name="connsiteY880" fmla="*/ 1210863 h 2380521"/>
              <a:gd name="connsiteX881" fmla="*/ 238759 w 8023328"/>
              <a:gd name="connsiteY881" fmla="*/ 1225651 h 2380521"/>
              <a:gd name="connsiteX882" fmla="*/ 226361 w 8023328"/>
              <a:gd name="connsiteY882" fmla="*/ 1240439 h 2380521"/>
              <a:gd name="connsiteX883" fmla="*/ 212504 w 8023328"/>
              <a:gd name="connsiteY883" fmla="*/ 1225651 h 2380521"/>
              <a:gd name="connsiteX884" fmla="*/ 226361 w 8023328"/>
              <a:gd name="connsiteY884" fmla="*/ 1210863 h 2380521"/>
              <a:gd name="connsiteX885" fmla="*/ 155527 w 8023328"/>
              <a:gd name="connsiteY885" fmla="*/ 1210863 h 2380521"/>
              <a:gd name="connsiteX886" fmla="*/ 167924 w 8023328"/>
              <a:gd name="connsiteY886" fmla="*/ 1225651 h 2380521"/>
              <a:gd name="connsiteX887" fmla="*/ 155527 w 8023328"/>
              <a:gd name="connsiteY887" fmla="*/ 1240439 h 2380521"/>
              <a:gd name="connsiteX888" fmla="*/ 141671 w 8023328"/>
              <a:gd name="connsiteY888" fmla="*/ 1225651 h 2380521"/>
              <a:gd name="connsiteX889" fmla="*/ 155527 w 8023328"/>
              <a:gd name="connsiteY889" fmla="*/ 1210863 h 2380521"/>
              <a:gd name="connsiteX890" fmla="*/ 83239 w 8023328"/>
              <a:gd name="connsiteY890" fmla="*/ 1210863 h 2380521"/>
              <a:gd name="connsiteX891" fmla="*/ 97095 w 8023328"/>
              <a:gd name="connsiteY891" fmla="*/ 1225651 h 2380521"/>
              <a:gd name="connsiteX892" fmla="*/ 83239 w 8023328"/>
              <a:gd name="connsiteY892" fmla="*/ 1240439 h 2380521"/>
              <a:gd name="connsiteX893" fmla="*/ 70841 w 8023328"/>
              <a:gd name="connsiteY893" fmla="*/ 1225651 h 2380521"/>
              <a:gd name="connsiteX894" fmla="*/ 83239 w 8023328"/>
              <a:gd name="connsiteY894" fmla="*/ 1210863 h 2380521"/>
              <a:gd name="connsiteX895" fmla="*/ 12003 w 8023328"/>
              <a:gd name="connsiteY895" fmla="*/ 1210863 h 2380521"/>
              <a:gd name="connsiteX896" fmla="*/ 26244 w 8023328"/>
              <a:gd name="connsiteY896" fmla="*/ 1225651 h 2380521"/>
              <a:gd name="connsiteX897" fmla="*/ 12003 w 8023328"/>
              <a:gd name="connsiteY897" fmla="*/ 1240439 h 2380521"/>
              <a:gd name="connsiteX898" fmla="*/ 10 w 8023328"/>
              <a:gd name="connsiteY898" fmla="*/ 1225651 h 2380521"/>
              <a:gd name="connsiteX899" fmla="*/ 12003 w 8023328"/>
              <a:gd name="connsiteY899" fmla="*/ 1210863 h 2380521"/>
              <a:gd name="connsiteX900" fmla="*/ 7013492 w 8023328"/>
              <a:gd name="connsiteY900" fmla="*/ 1140032 h 2380521"/>
              <a:gd name="connsiteX901" fmla="*/ 7028280 w 8023328"/>
              <a:gd name="connsiteY901" fmla="*/ 1152429 h 2380521"/>
              <a:gd name="connsiteX902" fmla="*/ 7013492 w 8023328"/>
              <a:gd name="connsiteY902" fmla="*/ 1166286 h 2380521"/>
              <a:gd name="connsiteX903" fmla="*/ 6998704 w 8023328"/>
              <a:gd name="connsiteY903" fmla="*/ 1152429 h 2380521"/>
              <a:gd name="connsiteX904" fmla="*/ 7013492 w 8023328"/>
              <a:gd name="connsiteY904" fmla="*/ 1140032 h 2380521"/>
              <a:gd name="connsiteX905" fmla="*/ 6939085 w 8023328"/>
              <a:gd name="connsiteY905" fmla="*/ 1140032 h 2380521"/>
              <a:gd name="connsiteX906" fmla="*/ 6950753 w 8023328"/>
              <a:gd name="connsiteY906" fmla="*/ 1152429 h 2380521"/>
              <a:gd name="connsiteX907" fmla="*/ 6939085 w 8023328"/>
              <a:gd name="connsiteY907" fmla="*/ 1166286 h 2380521"/>
              <a:gd name="connsiteX908" fmla="*/ 6924500 w 8023328"/>
              <a:gd name="connsiteY908" fmla="*/ 1152429 h 2380521"/>
              <a:gd name="connsiteX909" fmla="*/ 6939085 w 8023328"/>
              <a:gd name="connsiteY909" fmla="*/ 1140032 h 2380521"/>
              <a:gd name="connsiteX910" fmla="*/ 6867525 w 8023328"/>
              <a:gd name="connsiteY910" fmla="*/ 1140032 h 2380521"/>
              <a:gd name="connsiteX911" fmla="*/ 6879922 w 8023328"/>
              <a:gd name="connsiteY911" fmla="*/ 1153888 h 2380521"/>
              <a:gd name="connsiteX912" fmla="*/ 6867525 w 8023328"/>
              <a:gd name="connsiteY912" fmla="*/ 1166286 h 2380521"/>
              <a:gd name="connsiteX913" fmla="*/ 6853669 w 8023328"/>
              <a:gd name="connsiteY913" fmla="*/ 1153888 h 2380521"/>
              <a:gd name="connsiteX914" fmla="*/ 6867525 w 8023328"/>
              <a:gd name="connsiteY914" fmla="*/ 1140032 h 2380521"/>
              <a:gd name="connsiteX915" fmla="*/ 6796696 w 8023328"/>
              <a:gd name="connsiteY915" fmla="*/ 1140032 h 2380521"/>
              <a:gd name="connsiteX916" fmla="*/ 6809093 w 8023328"/>
              <a:gd name="connsiteY916" fmla="*/ 1153888 h 2380521"/>
              <a:gd name="connsiteX917" fmla="*/ 6796696 w 8023328"/>
              <a:gd name="connsiteY917" fmla="*/ 1166286 h 2380521"/>
              <a:gd name="connsiteX918" fmla="*/ 6782840 w 8023328"/>
              <a:gd name="connsiteY918" fmla="*/ 1153888 h 2380521"/>
              <a:gd name="connsiteX919" fmla="*/ 6796696 w 8023328"/>
              <a:gd name="connsiteY919" fmla="*/ 1140032 h 2380521"/>
              <a:gd name="connsiteX920" fmla="*/ 6724405 w 8023328"/>
              <a:gd name="connsiteY920" fmla="*/ 1140032 h 2380521"/>
              <a:gd name="connsiteX921" fmla="*/ 6738261 w 8023328"/>
              <a:gd name="connsiteY921" fmla="*/ 1153888 h 2380521"/>
              <a:gd name="connsiteX922" fmla="*/ 6724405 w 8023328"/>
              <a:gd name="connsiteY922" fmla="*/ 1166286 h 2380521"/>
              <a:gd name="connsiteX923" fmla="*/ 6712008 w 8023328"/>
              <a:gd name="connsiteY923" fmla="*/ 1153888 h 2380521"/>
              <a:gd name="connsiteX924" fmla="*/ 6724405 w 8023328"/>
              <a:gd name="connsiteY924" fmla="*/ 1140032 h 2380521"/>
              <a:gd name="connsiteX925" fmla="*/ 6653576 w 8023328"/>
              <a:gd name="connsiteY925" fmla="*/ 1140032 h 2380521"/>
              <a:gd name="connsiteX926" fmla="*/ 6667432 w 8023328"/>
              <a:gd name="connsiteY926" fmla="*/ 1153888 h 2380521"/>
              <a:gd name="connsiteX927" fmla="*/ 6653576 w 8023328"/>
              <a:gd name="connsiteY927" fmla="*/ 1166286 h 2380521"/>
              <a:gd name="connsiteX928" fmla="*/ 6641179 w 8023328"/>
              <a:gd name="connsiteY928" fmla="*/ 1153888 h 2380521"/>
              <a:gd name="connsiteX929" fmla="*/ 6653576 w 8023328"/>
              <a:gd name="connsiteY929" fmla="*/ 1140032 h 2380521"/>
              <a:gd name="connsiteX930" fmla="*/ 6581764 w 8023328"/>
              <a:gd name="connsiteY930" fmla="*/ 1140032 h 2380521"/>
              <a:gd name="connsiteX931" fmla="*/ 6596552 w 8023328"/>
              <a:gd name="connsiteY931" fmla="*/ 1153888 h 2380521"/>
              <a:gd name="connsiteX932" fmla="*/ 6581764 w 8023328"/>
              <a:gd name="connsiteY932" fmla="*/ 1166286 h 2380521"/>
              <a:gd name="connsiteX933" fmla="*/ 6566976 w 8023328"/>
              <a:gd name="connsiteY933" fmla="*/ 1153888 h 2380521"/>
              <a:gd name="connsiteX934" fmla="*/ 6581764 w 8023328"/>
              <a:gd name="connsiteY934" fmla="*/ 1140032 h 2380521"/>
              <a:gd name="connsiteX935" fmla="*/ 6510933 w 8023328"/>
              <a:gd name="connsiteY935" fmla="*/ 1140032 h 2380521"/>
              <a:gd name="connsiteX936" fmla="*/ 6525722 w 8023328"/>
              <a:gd name="connsiteY936" fmla="*/ 1153888 h 2380521"/>
              <a:gd name="connsiteX937" fmla="*/ 6510933 w 8023328"/>
              <a:gd name="connsiteY937" fmla="*/ 1166286 h 2380521"/>
              <a:gd name="connsiteX938" fmla="*/ 6496144 w 8023328"/>
              <a:gd name="connsiteY938" fmla="*/ 1153888 h 2380521"/>
              <a:gd name="connsiteX939" fmla="*/ 6510933 w 8023328"/>
              <a:gd name="connsiteY939" fmla="*/ 1140032 h 2380521"/>
              <a:gd name="connsiteX940" fmla="*/ 6440492 w 8023328"/>
              <a:gd name="connsiteY940" fmla="*/ 1140032 h 2380521"/>
              <a:gd name="connsiteX941" fmla="*/ 6454911 w 8023328"/>
              <a:gd name="connsiteY941" fmla="*/ 1153888 h 2380521"/>
              <a:gd name="connsiteX942" fmla="*/ 6440492 w 8023328"/>
              <a:gd name="connsiteY942" fmla="*/ 1166286 h 2380521"/>
              <a:gd name="connsiteX943" fmla="*/ 6425315 w 8023328"/>
              <a:gd name="connsiteY943" fmla="*/ 1153888 h 2380521"/>
              <a:gd name="connsiteX944" fmla="*/ 6440492 w 8023328"/>
              <a:gd name="connsiteY944" fmla="*/ 1140032 h 2380521"/>
              <a:gd name="connsiteX945" fmla="*/ 6368340 w 8023328"/>
              <a:gd name="connsiteY945" fmla="*/ 1140032 h 2380521"/>
              <a:gd name="connsiteX946" fmla="*/ 6380737 w 8023328"/>
              <a:gd name="connsiteY946" fmla="*/ 1153888 h 2380521"/>
              <a:gd name="connsiteX947" fmla="*/ 6368340 w 8023328"/>
              <a:gd name="connsiteY947" fmla="*/ 1166286 h 2380521"/>
              <a:gd name="connsiteX948" fmla="*/ 6354484 w 8023328"/>
              <a:gd name="connsiteY948" fmla="*/ 1153888 h 2380521"/>
              <a:gd name="connsiteX949" fmla="*/ 6368340 w 8023328"/>
              <a:gd name="connsiteY949" fmla="*/ 1140032 h 2380521"/>
              <a:gd name="connsiteX950" fmla="*/ 6297511 w 8023328"/>
              <a:gd name="connsiteY950" fmla="*/ 1140032 h 2380521"/>
              <a:gd name="connsiteX951" fmla="*/ 6309908 w 8023328"/>
              <a:gd name="connsiteY951" fmla="*/ 1153888 h 2380521"/>
              <a:gd name="connsiteX952" fmla="*/ 6297511 w 8023328"/>
              <a:gd name="connsiteY952" fmla="*/ 1166286 h 2380521"/>
              <a:gd name="connsiteX953" fmla="*/ 6283655 w 8023328"/>
              <a:gd name="connsiteY953" fmla="*/ 1153888 h 2380521"/>
              <a:gd name="connsiteX954" fmla="*/ 6297511 w 8023328"/>
              <a:gd name="connsiteY954" fmla="*/ 1140032 h 2380521"/>
              <a:gd name="connsiteX955" fmla="*/ 6226679 w 8023328"/>
              <a:gd name="connsiteY955" fmla="*/ 1140032 h 2380521"/>
              <a:gd name="connsiteX956" fmla="*/ 6239076 w 8023328"/>
              <a:gd name="connsiteY956" fmla="*/ 1153888 h 2380521"/>
              <a:gd name="connsiteX957" fmla="*/ 6226679 w 8023328"/>
              <a:gd name="connsiteY957" fmla="*/ 1166286 h 2380521"/>
              <a:gd name="connsiteX958" fmla="*/ 6212823 w 8023328"/>
              <a:gd name="connsiteY958" fmla="*/ 1153888 h 2380521"/>
              <a:gd name="connsiteX959" fmla="*/ 6226679 w 8023328"/>
              <a:gd name="connsiteY959" fmla="*/ 1140032 h 2380521"/>
              <a:gd name="connsiteX960" fmla="*/ 6154391 w 8023328"/>
              <a:gd name="connsiteY960" fmla="*/ 1140032 h 2380521"/>
              <a:gd name="connsiteX961" fmla="*/ 6168247 w 8023328"/>
              <a:gd name="connsiteY961" fmla="*/ 1153888 h 2380521"/>
              <a:gd name="connsiteX962" fmla="*/ 6154391 w 8023328"/>
              <a:gd name="connsiteY962" fmla="*/ 1166286 h 2380521"/>
              <a:gd name="connsiteX963" fmla="*/ 6141994 w 8023328"/>
              <a:gd name="connsiteY963" fmla="*/ 1153888 h 2380521"/>
              <a:gd name="connsiteX964" fmla="*/ 6154391 w 8023328"/>
              <a:gd name="connsiteY964" fmla="*/ 1140032 h 2380521"/>
              <a:gd name="connsiteX965" fmla="*/ 6083559 w 8023328"/>
              <a:gd name="connsiteY965" fmla="*/ 1140032 h 2380521"/>
              <a:gd name="connsiteX966" fmla="*/ 6097415 w 8023328"/>
              <a:gd name="connsiteY966" fmla="*/ 1153888 h 2380521"/>
              <a:gd name="connsiteX967" fmla="*/ 6083559 w 8023328"/>
              <a:gd name="connsiteY967" fmla="*/ 1166286 h 2380521"/>
              <a:gd name="connsiteX968" fmla="*/ 6071162 w 8023328"/>
              <a:gd name="connsiteY968" fmla="*/ 1153888 h 2380521"/>
              <a:gd name="connsiteX969" fmla="*/ 6083559 w 8023328"/>
              <a:gd name="connsiteY969" fmla="*/ 1140032 h 2380521"/>
              <a:gd name="connsiteX970" fmla="*/ 6009356 w 8023328"/>
              <a:gd name="connsiteY970" fmla="*/ 1140032 h 2380521"/>
              <a:gd name="connsiteX971" fmla="*/ 6023212 w 8023328"/>
              <a:gd name="connsiteY971" fmla="*/ 1153888 h 2380521"/>
              <a:gd name="connsiteX972" fmla="*/ 6009356 w 8023328"/>
              <a:gd name="connsiteY972" fmla="*/ 1166286 h 2380521"/>
              <a:gd name="connsiteX973" fmla="*/ 5996959 w 8023328"/>
              <a:gd name="connsiteY973" fmla="*/ 1153888 h 2380521"/>
              <a:gd name="connsiteX974" fmla="*/ 6009356 w 8023328"/>
              <a:gd name="connsiteY974" fmla="*/ 1140032 h 2380521"/>
              <a:gd name="connsiteX975" fmla="*/ 5940548 w 8023328"/>
              <a:gd name="connsiteY975" fmla="*/ 1140032 h 2380521"/>
              <a:gd name="connsiteX976" fmla="*/ 5955726 w 8023328"/>
              <a:gd name="connsiteY976" fmla="*/ 1153888 h 2380521"/>
              <a:gd name="connsiteX977" fmla="*/ 5940548 w 8023328"/>
              <a:gd name="connsiteY977" fmla="*/ 1166286 h 2380521"/>
              <a:gd name="connsiteX978" fmla="*/ 5926130 w 8023328"/>
              <a:gd name="connsiteY978" fmla="*/ 1153888 h 2380521"/>
              <a:gd name="connsiteX979" fmla="*/ 5940548 w 8023328"/>
              <a:gd name="connsiteY979" fmla="*/ 1140032 h 2380521"/>
              <a:gd name="connsiteX980" fmla="*/ 5870088 w 8023328"/>
              <a:gd name="connsiteY980" fmla="*/ 1140032 h 2380521"/>
              <a:gd name="connsiteX981" fmla="*/ 5884877 w 8023328"/>
              <a:gd name="connsiteY981" fmla="*/ 1153888 h 2380521"/>
              <a:gd name="connsiteX982" fmla="*/ 5870088 w 8023328"/>
              <a:gd name="connsiteY982" fmla="*/ 1166286 h 2380521"/>
              <a:gd name="connsiteX983" fmla="*/ 5855299 w 8023328"/>
              <a:gd name="connsiteY983" fmla="*/ 1153888 h 2380521"/>
              <a:gd name="connsiteX984" fmla="*/ 5870088 w 8023328"/>
              <a:gd name="connsiteY984" fmla="*/ 1140032 h 2380521"/>
              <a:gd name="connsiteX985" fmla="*/ 5799257 w 8023328"/>
              <a:gd name="connsiteY985" fmla="*/ 1140032 h 2380521"/>
              <a:gd name="connsiteX986" fmla="*/ 5814045 w 8023328"/>
              <a:gd name="connsiteY986" fmla="*/ 1153888 h 2380521"/>
              <a:gd name="connsiteX987" fmla="*/ 5799257 w 8023328"/>
              <a:gd name="connsiteY987" fmla="*/ 1166286 h 2380521"/>
              <a:gd name="connsiteX988" fmla="*/ 5784469 w 8023328"/>
              <a:gd name="connsiteY988" fmla="*/ 1153888 h 2380521"/>
              <a:gd name="connsiteX989" fmla="*/ 5799257 w 8023328"/>
              <a:gd name="connsiteY989" fmla="*/ 1140032 h 2380521"/>
              <a:gd name="connsiteX990" fmla="*/ 5724122 w 8023328"/>
              <a:gd name="connsiteY990" fmla="*/ 1140032 h 2380521"/>
              <a:gd name="connsiteX991" fmla="*/ 5736519 w 8023328"/>
              <a:gd name="connsiteY991" fmla="*/ 1153888 h 2380521"/>
              <a:gd name="connsiteX992" fmla="*/ 5724122 w 8023328"/>
              <a:gd name="connsiteY992" fmla="*/ 1166286 h 2380521"/>
              <a:gd name="connsiteX993" fmla="*/ 5710266 w 8023328"/>
              <a:gd name="connsiteY993" fmla="*/ 1153888 h 2380521"/>
              <a:gd name="connsiteX994" fmla="*/ 5724122 w 8023328"/>
              <a:gd name="connsiteY994" fmla="*/ 1140032 h 2380521"/>
              <a:gd name="connsiteX995" fmla="*/ 5653291 w 8023328"/>
              <a:gd name="connsiteY995" fmla="*/ 1140032 h 2380521"/>
              <a:gd name="connsiteX996" fmla="*/ 5665688 w 8023328"/>
              <a:gd name="connsiteY996" fmla="*/ 1153888 h 2380521"/>
              <a:gd name="connsiteX997" fmla="*/ 5653291 w 8023328"/>
              <a:gd name="connsiteY997" fmla="*/ 1166286 h 2380521"/>
              <a:gd name="connsiteX998" fmla="*/ 5639435 w 8023328"/>
              <a:gd name="connsiteY998" fmla="*/ 1153888 h 2380521"/>
              <a:gd name="connsiteX999" fmla="*/ 5653291 w 8023328"/>
              <a:gd name="connsiteY999" fmla="*/ 1140032 h 2380521"/>
              <a:gd name="connsiteX1000" fmla="*/ 5581002 w 8023328"/>
              <a:gd name="connsiteY1000" fmla="*/ 1140032 h 2380521"/>
              <a:gd name="connsiteX1001" fmla="*/ 5594858 w 8023328"/>
              <a:gd name="connsiteY1001" fmla="*/ 1153888 h 2380521"/>
              <a:gd name="connsiteX1002" fmla="*/ 5581002 w 8023328"/>
              <a:gd name="connsiteY1002" fmla="*/ 1166286 h 2380521"/>
              <a:gd name="connsiteX1003" fmla="*/ 5568605 w 8023328"/>
              <a:gd name="connsiteY1003" fmla="*/ 1153888 h 2380521"/>
              <a:gd name="connsiteX1004" fmla="*/ 5581002 w 8023328"/>
              <a:gd name="connsiteY1004" fmla="*/ 1140032 h 2380521"/>
              <a:gd name="connsiteX1005" fmla="*/ 5510171 w 8023328"/>
              <a:gd name="connsiteY1005" fmla="*/ 1140032 h 2380521"/>
              <a:gd name="connsiteX1006" fmla="*/ 5524027 w 8023328"/>
              <a:gd name="connsiteY1006" fmla="*/ 1153888 h 2380521"/>
              <a:gd name="connsiteX1007" fmla="*/ 5510171 w 8023328"/>
              <a:gd name="connsiteY1007" fmla="*/ 1166286 h 2380521"/>
              <a:gd name="connsiteX1008" fmla="*/ 5497774 w 8023328"/>
              <a:gd name="connsiteY1008" fmla="*/ 1153888 h 2380521"/>
              <a:gd name="connsiteX1009" fmla="*/ 5510171 w 8023328"/>
              <a:gd name="connsiteY1009" fmla="*/ 1140032 h 2380521"/>
              <a:gd name="connsiteX1010" fmla="*/ 5438937 w 8023328"/>
              <a:gd name="connsiteY1010" fmla="*/ 1140032 h 2380521"/>
              <a:gd name="connsiteX1011" fmla="*/ 5453178 w 8023328"/>
              <a:gd name="connsiteY1011" fmla="*/ 1153888 h 2380521"/>
              <a:gd name="connsiteX1012" fmla="*/ 5438937 w 8023328"/>
              <a:gd name="connsiteY1012" fmla="*/ 1166286 h 2380521"/>
              <a:gd name="connsiteX1013" fmla="*/ 5426945 w 8023328"/>
              <a:gd name="connsiteY1013" fmla="*/ 1153888 h 2380521"/>
              <a:gd name="connsiteX1014" fmla="*/ 5438937 w 8023328"/>
              <a:gd name="connsiteY1014" fmla="*/ 1140032 h 2380521"/>
              <a:gd name="connsiteX1015" fmla="*/ 5367530 w 8023328"/>
              <a:gd name="connsiteY1015" fmla="*/ 1140032 h 2380521"/>
              <a:gd name="connsiteX1016" fmla="*/ 5382318 w 8023328"/>
              <a:gd name="connsiteY1016" fmla="*/ 1153888 h 2380521"/>
              <a:gd name="connsiteX1017" fmla="*/ 5367530 w 8023328"/>
              <a:gd name="connsiteY1017" fmla="*/ 1166286 h 2380521"/>
              <a:gd name="connsiteX1018" fmla="*/ 5352742 w 8023328"/>
              <a:gd name="connsiteY1018" fmla="*/ 1153888 h 2380521"/>
              <a:gd name="connsiteX1019" fmla="*/ 5367530 w 8023328"/>
              <a:gd name="connsiteY1019" fmla="*/ 1140032 h 2380521"/>
              <a:gd name="connsiteX1020" fmla="*/ 5296699 w 8023328"/>
              <a:gd name="connsiteY1020" fmla="*/ 1140032 h 2380521"/>
              <a:gd name="connsiteX1021" fmla="*/ 5311488 w 8023328"/>
              <a:gd name="connsiteY1021" fmla="*/ 1153888 h 2380521"/>
              <a:gd name="connsiteX1022" fmla="*/ 5296699 w 8023328"/>
              <a:gd name="connsiteY1022" fmla="*/ 1166286 h 2380521"/>
              <a:gd name="connsiteX1023" fmla="*/ 5281910 w 8023328"/>
              <a:gd name="connsiteY1023" fmla="*/ 1153888 h 2380521"/>
              <a:gd name="connsiteX1024" fmla="*/ 5296699 w 8023328"/>
              <a:gd name="connsiteY1024" fmla="*/ 1140032 h 2380521"/>
              <a:gd name="connsiteX1025" fmla="*/ 5225869 w 8023328"/>
              <a:gd name="connsiteY1025" fmla="*/ 1140032 h 2380521"/>
              <a:gd name="connsiteX1026" fmla="*/ 5240657 w 8023328"/>
              <a:gd name="connsiteY1026" fmla="*/ 1153888 h 2380521"/>
              <a:gd name="connsiteX1027" fmla="*/ 5225869 w 8023328"/>
              <a:gd name="connsiteY1027" fmla="*/ 1166286 h 2380521"/>
              <a:gd name="connsiteX1028" fmla="*/ 5211081 w 8023328"/>
              <a:gd name="connsiteY1028" fmla="*/ 1153888 h 2380521"/>
              <a:gd name="connsiteX1029" fmla="*/ 5225869 w 8023328"/>
              <a:gd name="connsiteY1029" fmla="*/ 1140032 h 2380521"/>
              <a:gd name="connsiteX1030" fmla="*/ 5154105 w 8023328"/>
              <a:gd name="connsiteY1030" fmla="*/ 1140032 h 2380521"/>
              <a:gd name="connsiteX1031" fmla="*/ 5166502 w 8023328"/>
              <a:gd name="connsiteY1031" fmla="*/ 1154821 h 2380521"/>
              <a:gd name="connsiteX1032" fmla="*/ 5154105 w 8023328"/>
              <a:gd name="connsiteY1032" fmla="*/ 1169610 h 2380521"/>
              <a:gd name="connsiteX1033" fmla="*/ 5140249 w 8023328"/>
              <a:gd name="connsiteY1033" fmla="*/ 1154821 h 2380521"/>
              <a:gd name="connsiteX1034" fmla="*/ 5154105 w 8023328"/>
              <a:gd name="connsiteY1034" fmla="*/ 1140032 h 2380521"/>
              <a:gd name="connsiteX1035" fmla="*/ 5083276 w 8023328"/>
              <a:gd name="connsiteY1035" fmla="*/ 1140032 h 2380521"/>
              <a:gd name="connsiteX1036" fmla="*/ 5095673 w 8023328"/>
              <a:gd name="connsiteY1036" fmla="*/ 1154821 h 2380521"/>
              <a:gd name="connsiteX1037" fmla="*/ 5083276 w 8023328"/>
              <a:gd name="connsiteY1037" fmla="*/ 1169610 h 2380521"/>
              <a:gd name="connsiteX1038" fmla="*/ 5069420 w 8023328"/>
              <a:gd name="connsiteY1038" fmla="*/ 1154821 h 2380521"/>
              <a:gd name="connsiteX1039" fmla="*/ 5083276 w 8023328"/>
              <a:gd name="connsiteY1039" fmla="*/ 1140032 h 2380521"/>
              <a:gd name="connsiteX1040" fmla="*/ 5012445 w 8023328"/>
              <a:gd name="connsiteY1040" fmla="*/ 1140032 h 2380521"/>
              <a:gd name="connsiteX1041" fmla="*/ 5024842 w 8023328"/>
              <a:gd name="connsiteY1041" fmla="*/ 1154821 h 2380521"/>
              <a:gd name="connsiteX1042" fmla="*/ 5012445 w 8023328"/>
              <a:gd name="connsiteY1042" fmla="*/ 1169610 h 2380521"/>
              <a:gd name="connsiteX1043" fmla="*/ 4998589 w 8023328"/>
              <a:gd name="connsiteY1043" fmla="*/ 1154821 h 2380521"/>
              <a:gd name="connsiteX1044" fmla="*/ 5012445 w 8023328"/>
              <a:gd name="connsiteY1044" fmla="*/ 1140032 h 2380521"/>
              <a:gd name="connsiteX1045" fmla="*/ 4940157 w 8023328"/>
              <a:gd name="connsiteY1045" fmla="*/ 1140032 h 2380521"/>
              <a:gd name="connsiteX1046" fmla="*/ 4954013 w 8023328"/>
              <a:gd name="connsiteY1046" fmla="*/ 1154821 h 2380521"/>
              <a:gd name="connsiteX1047" fmla="*/ 4940157 w 8023328"/>
              <a:gd name="connsiteY1047" fmla="*/ 1169610 h 2380521"/>
              <a:gd name="connsiteX1048" fmla="*/ 4927760 w 8023328"/>
              <a:gd name="connsiteY1048" fmla="*/ 1154821 h 2380521"/>
              <a:gd name="connsiteX1049" fmla="*/ 4940157 w 8023328"/>
              <a:gd name="connsiteY1049" fmla="*/ 1140032 h 2380521"/>
              <a:gd name="connsiteX1050" fmla="*/ 4865953 w 8023328"/>
              <a:gd name="connsiteY1050" fmla="*/ 1140032 h 2380521"/>
              <a:gd name="connsiteX1051" fmla="*/ 4879809 w 8023328"/>
              <a:gd name="connsiteY1051" fmla="*/ 1154821 h 2380521"/>
              <a:gd name="connsiteX1052" fmla="*/ 4865953 w 8023328"/>
              <a:gd name="connsiteY1052" fmla="*/ 1169610 h 2380521"/>
              <a:gd name="connsiteX1053" fmla="*/ 4853556 w 8023328"/>
              <a:gd name="connsiteY1053" fmla="*/ 1154821 h 2380521"/>
              <a:gd name="connsiteX1054" fmla="*/ 4865953 w 8023328"/>
              <a:gd name="connsiteY1054" fmla="*/ 1140032 h 2380521"/>
              <a:gd name="connsiteX1055" fmla="*/ 4795122 w 8023328"/>
              <a:gd name="connsiteY1055" fmla="*/ 1140032 h 2380521"/>
              <a:gd name="connsiteX1056" fmla="*/ 4808978 w 8023328"/>
              <a:gd name="connsiteY1056" fmla="*/ 1154821 h 2380521"/>
              <a:gd name="connsiteX1057" fmla="*/ 4795122 w 8023328"/>
              <a:gd name="connsiteY1057" fmla="*/ 1169610 h 2380521"/>
              <a:gd name="connsiteX1058" fmla="*/ 4782725 w 8023328"/>
              <a:gd name="connsiteY1058" fmla="*/ 1154821 h 2380521"/>
              <a:gd name="connsiteX1059" fmla="*/ 4795122 w 8023328"/>
              <a:gd name="connsiteY1059" fmla="*/ 1140032 h 2380521"/>
              <a:gd name="connsiteX1060" fmla="*/ 4726684 w 8023328"/>
              <a:gd name="connsiteY1060" fmla="*/ 1140032 h 2380521"/>
              <a:gd name="connsiteX1061" fmla="*/ 4741472 w 8023328"/>
              <a:gd name="connsiteY1061" fmla="*/ 1154821 h 2380521"/>
              <a:gd name="connsiteX1062" fmla="*/ 4726684 w 8023328"/>
              <a:gd name="connsiteY1062" fmla="*/ 1169610 h 2380521"/>
              <a:gd name="connsiteX1063" fmla="*/ 4711896 w 8023328"/>
              <a:gd name="connsiteY1063" fmla="*/ 1154821 h 2380521"/>
              <a:gd name="connsiteX1064" fmla="*/ 4726684 w 8023328"/>
              <a:gd name="connsiteY1064" fmla="*/ 1140032 h 2380521"/>
              <a:gd name="connsiteX1065" fmla="*/ 4655853 w 8023328"/>
              <a:gd name="connsiteY1065" fmla="*/ 1140032 h 2380521"/>
              <a:gd name="connsiteX1066" fmla="*/ 4670642 w 8023328"/>
              <a:gd name="connsiteY1066" fmla="*/ 1154821 h 2380521"/>
              <a:gd name="connsiteX1067" fmla="*/ 4655853 w 8023328"/>
              <a:gd name="connsiteY1067" fmla="*/ 1169610 h 2380521"/>
              <a:gd name="connsiteX1068" fmla="*/ 4641064 w 8023328"/>
              <a:gd name="connsiteY1068" fmla="*/ 1154821 h 2380521"/>
              <a:gd name="connsiteX1069" fmla="*/ 4655853 w 8023328"/>
              <a:gd name="connsiteY1069" fmla="*/ 1140032 h 2380521"/>
              <a:gd name="connsiteX1070" fmla="*/ 4585023 w 8023328"/>
              <a:gd name="connsiteY1070" fmla="*/ 1140032 h 2380521"/>
              <a:gd name="connsiteX1071" fmla="*/ 4599811 w 8023328"/>
              <a:gd name="connsiteY1071" fmla="*/ 1154821 h 2380521"/>
              <a:gd name="connsiteX1072" fmla="*/ 4585023 w 8023328"/>
              <a:gd name="connsiteY1072" fmla="*/ 1169610 h 2380521"/>
              <a:gd name="connsiteX1073" fmla="*/ 4570235 w 8023328"/>
              <a:gd name="connsiteY1073" fmla="*/ 1154821 h 2380521"/>
              <a:gd name="connsiteX1074" fmla="*/ 4585023 w 8023328"/>
              <a:gd name="connsiteY1074" fmla="*/ 1140032 h 2380521"/>
              <a:gd name="connsiteX1075" fmla="*/ 4513260 w 8023328"/>
              <a:gd name="connsiteY1075" fmla="*/ 1140032 h 2380521"/>
              <a:gd name="connsiteX1076" fmla="*/ 4525657 w 8023328"/>
              <a:gd name="connsiteY1076" fmla="*/ 1154821 h 2380521"/>
              <a:gd name="connsiteX1077" fmla="*/ 4513260 w 8023328"/>
              <a:gd name="connsiteY1077" fmla="*/ 1169610 h 2380521"/>
              <a:gd name="connsiteX1078" fmla="*/ 4499404 w 8023328"/>
              <a:gd name="connsiteY1078" fmla="*/ 1154821 h 2380521"/>
              <a:gd name="connsiteX1079" fmla="*/ 4513260 w 8023328"/>
              <a:gd name="connsiteY1079" fmla="*/ 1140032 h 2380521"/>
              <a:gd name="connsiteX1080" fmla="*/ 4439056 w 8023328"/>
              <a:gd name="connsiteY1080" fmla="*/ 1140032 h 2380521"/>
              <a:gd name="connsiteX1081" fmla="*/ 4451453 w 8023328"/>
              <a:gd name="connsiteY1081" fmla="*/ 1154821 h 2380521"/>
              <a:gd name="connsiteX1082" fmla="*/ 4439056 w 8023328"/>
              <a:gd name="connsiteY1082" fmla="*/ 1169610 h 2380521"/>
              <a:gd name="connsiteX1083" fmla="*/ 4425200 w 8023328"/>
              <a:gd name="connsiteY1083" fmla="*/ 1154821 h 2380521"/>
              <a:gd name="connsiteX1084" fmla="*/ 4439056 w 8023328"/>
              <a:gd name="connsiteY1084" fmla="*/ 1140032 h 2380521"/>
              <a:gd name="connsiteX1085" fmla="*/ 4366768 w 8023328"/>
              <a:gd name="connsiteY1085" fmla="*/ 1140032 h 2380521"/>
              <a:gd name="connsiteX1086" fmla="*/ 4380624 w 8023328"/>
              <a:gd name="connsiteY1086" fmla="*/ 1154821 h 2380521"/>
              <a:gd name="connsiteX1087" fmla="*/ 4366768 w 8023328"/>
              <a:gd name="connsiteY1087" fmla="*/ 1169610 h 2380521"/>
              <a:gd name="connsiteX1088" fmla="*/ 4354371 w 8023328"/>
              <a:gd name="connsiteY1088" fmla="*/ 1154821 h 2380521"/>
              <a:gd name="connsiteX1089" fmla="*/ 4366768 w 8023328"/>
              <a:gd name="connsiteY1089" fmla="*/ 1140032 h 2380521"/>
              <a:gd name="connsiteX1090" fmla="*/ 4295937 w 8023328"/>
              <a:gd name="connsiteY1090" fmla="*/ 1140032 h 2380521"/>
              <a:gd name="connsiteX1091" fmla="*/ 4309793 w 8023328"/>
              <a:gd name="connsiteY1091" fmla="*/ 1154821 h 2380521"/>
              <a:gd name="connsiteX1092" fmla="*/ 4295937 w 8023328"/>
              <a:gd name="connsiteY1092" fmla="*/ 1169610 h 2380521"/>
              <a:gd name="connsiteX1093" fmla="*/ 4283540 w 8023328"/>
              <a:gd name="connsiteY1093" fmla="*/ 1154821 h 2380521"/>
              <a:gd name="connsiteX1094" fmla="*/ 4295937 w 8023328"/>
              <a:gd name="connsiteY1094" fmla="*/ 1140032 h 2380521"/>
              <a:gd name="connsiteX1095" fmla="*/ 4225107 w 8023328"/>
              <a:gd name="connsiteY1095" fmla="*/ 1140032 h 2380521"/>
              <a:gd name="connsiteX1096" fmla="*/ 4238963 w 8023328"/>
              <a:gd name="connsiteY1096" fmla="*/ 1154821 h 2380521"/>
              <a:gd name="connsiteX1097" fmla="*/ 4225107 w 8023328"/>
              <a:gd name="connsiteY1097" fmla="*/ 1169610 h 2380521"/>
              <a:gd name="connsiteX1098" fmla="*/ 4212710 w 8023328"/>
              <a:gd name="connsiteY1098" fmla="*/ 1154821 h 2380521"/>
              <a:gd name="connsiteX1099" fmla="*/ 4225107 w 8023328"/>
              <a:gd name="connsiteY1099" fmla="*/ 1140032 h 2380521"/>
              <a:gd name="connsiteX1100" fmla="*/ 4153295 w 8023328"/>
              <a:gd name="connsiteY1100" fmla="*/ 1140032 h 2380521"/>
              <a:gd name="connsiteX1101" fmla="*/ 4168083 w 8023328"/>
              <a:gd name="connsiteY1101" fmla="*/ 1154821 h 2380521"/>
              <a:gd name="connsiteX1102" fmla="*/ 4153295 w 8023328"/>
              <a:gd name="connsiteY1102" fmla="*/ 1169610 h 2380521"/>
              <a:gd name="connsiteX1103" fmla="*/ 4138507 w 8023328"/>
              <a:gd name="connsiteY1103" fmla="*/ 1154821 h 2380521"/>
              <a:gd name="connsiteX1104" fmla="*/ 4153295 w 8023328"/>
              <a:gd name="connsiteY1104" fmla="*/ 1140032 h 2380521"/>
              <a:gd name="connsiteX1105" fmla="*/ 4082465 w 8023328"/>
              <a:gd name="connsiteY1105" fmla="*/ 1140032 h 2380521"/>
              <a:gd name="connsiteX1106" fmla="*/ 4097254 w 8023328"/>
              <a:gd name="connsiteY1106" fmla="*/ 1154821 h 2380521"/>
              <a:gd name="connsiteX1107" fmla="*/ 4082465 w 8023328"/>
              <a:gd name="connsiteY1107" fmla="*/ 1169610 h 2380521"/>
              <a:gd name="connsiteX1108" fmla="*/ 4067676 w 8023328"/>
              <a:gd name="connsiteY1108" fmla="*/ 1154821 h 2380521"/>
              <a:gd name="connsiteX1109" fmla="*/ 4082465 w 8023328"/>
              <a:gd name="connsiteY1109" fmla="*/ 1140032 h 2380521"/>
              <a:gd name="connsiteX1110" fmla="*/ 439789 w 8023328"/>
              <a:gd name="connsiteY1110" fmla="*/ 1140032 h 2380521"/>
              <a:gd name="connsiteX1111" fmla="*/ 454579 w 8023328"/>
              <a:gd name="connsiteY1111" fmla="*/ 1153888 h 2380521"/>
              <a:gd name="connsiteX1112" fmla="*/ 439789 w 8023328"/>
              <a:gd name="connsiteY1112" fmla="*/ 1166286 h 2380521"/>
              <a:gd name="connsiteX1113" fmla="*/ 425001 w 8023328"/>
              <a:gd name="connsiteY1113" fmla="*/ 1153888 h 2380521"/>
              <a:gd name="connsiteX1114" fmla="*/ 439789 w 8023328"/>
              <a:gd name="connsiteY1114" fmla="*/ 1140032 h 2380521"/>
              <a:gd name="connsiteX1115" fmla="*/ 368960 w 8023328"/>
              <a:gd name="connsiteY1115" fmla="*/ 1140032 h 2380521"/>
              <a:gd name="connsiteX1116" fmla="*/ 383747 w 8023328"/>
              <a:gd name="connsiteY1116" fmla="*/ 1153888 h 2380521"/>
              <a:gd name="connsiteX1117" fmla="*/ 368960 w 8023328"/>
              <a:gd name="connsiteY1117" fmla="*/ 1166286 h 2380521"/>
              <a:gd name="connsiteX1118" fmla="*/ 354172 w 8023328"/>
              <a:gd name="connsiteY1118" fmla="*/ 1153888 h 2380521"/>
              <a:gd name="connsiteX1119" fmla="*/ 368960 w 8023328"/>
              <a:gd name="connsiteY1119" fmla="*/ 1140032 h 2380521"/>
              <a:gd name="connsiteX1120" fmla="*/ 297194 w 8023328"/>
              <a:gd name="connsiteY1120" fmla="*/ 1140032 h 2380521"/>
              <a:gd name="connsiteX1121" fmla="*/ 309592 w 8023328"/>
              <a:gd name="connsiteY1121" fmla="*/ 1153888 h 2380521"/>
              <a:gd name="connsiteX1122" fmla="*/ 297194 w 8023328"/>
              <a:gd name="connsiteY1122" fmla="*/ 1166286 h 2380521"/>
              <a:gd name="connsiteX1123" fmla="*/ 283339 w 8023328"/>
              <a:gd name="connsiteY1123" fmla="*/ 1153888 h 2380521"/>
              <a:gd name="connsiteX1124" fmla="*/ 297194 w 8023328"/>
              <a:gd name="connsiteY1124" fmla="*/ 1140032 h 2380521"/>
              <a:gd name="connsiteX1125" fmla="*/ 226366 w 8023328"/>
              <a:gd name="connsiteY1125" fmla="*/ 1140032 h 2380521"/>
              <a:gd name="connsiteX1126" fmla="*/ 238764 w 8023328"/>
              <a:gd name="connsiteY1126" fmla="*/ 1153888 h 2380521"/>
              <a:gd name="connsiteX1127" fmla="*/ 226366 w 8023328"/>
              <a:gd name="connsiteY1127" fmla="*/ 1166286 h 2380521"/>
              <a:gd name="connsiteX1128" fmla="*/ 212510 w 8023328"/>
              <a:gd name="connsiteY1128" fmla="*/ 1153888 h 2380521"/>
              <a:gd name="connsiteX1129" fmla="*/ 226366 w 8023328"/>
              <a:gd name="connsiteY1129" fmla="*/ 1140032 h 2380521"/>
              <a:gd name="connsiteX1130" fmla="*/ 155532 w 8023328"/>
              <a:gd name="connsiteY1130" fmla="*/ 1140032 h 2380521"/>
              <a:gd name="connsiteX1131" fmla="*/ 167930 w 8023328"/>
              <a:gd name="connsiteY1131" fmla="*/ 1153888 h 2380521"/>
              <a:gd name="connsiteX1132" fmla="*/ 155532 w 8023328"/>
              <a:gd name="connsiteY1132" fmla="*/ 1166286 h 2380521"/>
              <a:gd name="connsiteX1133" fmla="*/ 141676 w 8023328"/>
              <a:gd name="connsiteY1133" fmla="*/ 1153888 h 2380521"/>
              <a:gd name="connsiteX1134" fmla="*/ 155532 w 8023328"/>
              <a:gd name="connsiteY1134" fmla="*/ 1140032 h 2380521"/>
              <a:gd name="connsiteX1135" fmla="*/ 83244 w 8023328"/>
              <a:gd name="connsiteY1135" fmla="*/ 1140032 h 2380521"/>
              <a:gd name="connsiteX1136" fmla="*/ 97100 w 8023328"/>
              <a:gd name="connsiteY1136" fmla="*/ 1153888 h 2380521"/>
              <a:gd name="connsiteX1137" fmla="*/ 83244 w 8023328"/>
              <a:gd name="connsiteY1137" fmla="*/ 1166286 h 2380521"/>
              <a:gd name="connsiteX1138" fmla="*/ 70846 w 8023328"/>
              <a:gd name="connsiteY1138" fmla="*/ 1153888 h 2380521"/>
              <a:gd name="connsiteX1139" fmla="*/ 83244 w 8023328"/>
              <a:gd name="connsiteY1139" fmla="*/ 1140032 h 2380521"/>
              <a:gd name="connsiteX1140" fmla="*/ 12008 w 8023328"/>
              <a:gd name="connsiteY1140" fmla="*/ 1140032 h 2380521"/>
              <a:gd name="connsiteX1141" fmla="*/ 26249 w 8023328"/>
              <a:gd name="connsiteY1141" fmla="*/ 1153888 h 2380521"/>
              <a:gd name="connsiteX1142" fmla="*/ 12008 w 8023328"/>
              <a:gd name="connsiteY1142" fmla="*/ 1166286 h 2380521"/>
              <a:gd name="connsiteX1143" fmla="*/ 16 w 8023328"/>
              <a:gd name="connsiteY1143" fmla="*/ 1153888 h 2380521"/>
              <a:gd name="connsiteX1144" fmla="*/ 12008 w 8023328"/>
              <a:gd name="connsiteY1144" fmla="*/ 1140032 h 2380521"/>
              <a:gd name="connsiteX1145" fmla="*/ 6867525 w 8023328"/>
              <a:gd name="connsiteY1145" fmla="*/ 1069203 h 2380521"/>
              <a:gd name="connsiteX1146" fmla="*/ 6879922 w 8023328"/>
              <a:gd name="connsiteY1146" fmla="*/ 1081600 h 2380521"/>
              <a:gd name="connsiteX1147" fmla="*/ 6867525 w 8023328"/>
              <a:gd name="connsiteY1147" fmla="*/ 1095457 h 2380521"/>
              <a:gd name="connsiteX1148" fmla="*/ 6853669 w 8023328"/>
              <a:gd name="connsiteY1148" fmla="*/ 1081600 h 2380521"/>
              <a:gd name="connsiteX1149" fmla="*/ 6867525 w 8023328"/>
              <a:gd name="connsiteY1149" fmla="*/ 1069203 h 2380521"/>
              <a:gd name="connsiteX1150" fmla="*/ 6795237 w 8023328"/>
              <a:gd name="connsiteY1150" fmla="*/ 1069203 h 2380521"/>
              <a:gd name="connsiteX1151" fmla="*/ 6809093 w 8023328"/>
              <a:gd name="connsiteY1151" fmla="*/ 1081600 h 2380521"/>
              <a:gd name="connsiteX1152" fmla="*/ 6796696 w 8023328"/>
              <a:gd name="connsiteY1152" fmla="*/ 1095457 h 2380521"/>
              <a:gd name="connsiteX1153" fmla="*/ 6782840 w 8023328"/>
              <a:gd name="connsiteY1153" fmla="*/ 1081600 h 2380521"/>
              <a:gd name="connsiteX1154" fmla="*/ 6795237 w 8023328"/>
              <a:gd name="connsiteY1154" fmla="*/ 1069203 h 2380521"/>
              <a:gd name="connsiteX1155" fmla="*/ 6724405 w 8023328"/>
              <a:gd name="connsiteY1155" fmla="*/ 1069203 h 2380521"/>
              <a:gd name="connsiteX1156" fmla="*/ 6738261 w 8023328"/>
              <a:gd name="connsiteY1156" fmla="*/ 1081600 h 2380521"/>
              <a:gd name="connsiteX1157" fmla="*/ 6724405 w 8023328"/>
              <a:gd name="connsiteY1157" fmla="*/ 1095457 h 2380521"/>
              <a:gd name="connsiteX1158" fmla="*/ 6712008 w 8023328"/>
              <a:gd name="connsiteY1158" fmla="*/ 1081600 h 2380521"/>
              <a:gd name="connsiteX1159" fmla="*/ 6724405 w 8023328"/>
              <a:gd name="connsiteY1159" fmla="*/ 1069203 h 2380521"/>
              <a:gd name="connsiteX1160" fmla="*/ 6653576 w 8023328"/>
              <a:gd name="connsiteY1160" fmla="*/ 1069203 h 2380521"/>
              <a:gd name="connsiteX1161" fmla="*/ 6667432 w 8023328"/>
              <a:gd name="connsiteY1161" fmla="*/ 1081600 h 2380521"/>
              <a:gd name="connsiteX1162" fmla="*/ 6653576 w 8023328"/>
              <a:gd name="connsiteY1162" fmla="*/ 1095457 h 2380521"/>
              <a:gd name="connsiteX1163" fmla="*/ 6641179 w 8023328"/>
              <a:gd name="connsiteY1163" fmla="*/ 1081600 h 2380521"/>
              <a:gd name="connsiteX1164" fmla="*/ 6653576 w 8023328"/>
              <a:gd name="connsiteY1164" fmla="*/ 1069203 h 2380521"/>
              <a:gd name="connsiteX1165" fmla="*/ 6581764 w 8023328"/>
              <a:gd name="connsiteY1165" fmla="*/ 1069203 h 2380521"/>
              <a:gd name="connsiteX1166" fmla="*/ 6596552 w 8023328"/>
              <a:gd name="connsiteY1166" fmla="*/ 1081600 h 2380521"/>
              <a:gd name="connsiteX1167" fmla="*/ 6581764 w 8023328"/>
              <a:gd name="connsiteY1167" fmla="*/ 1095457 h 2380521"/>
              <a:gd name="connsiteX1168" fmla="*/ 6566976 w 8023328"/>
              <a:gd name="connsiteY1168" fmla="*/ 1081600 h 2380521"/>
              <a:gd name="connsiteX1169" fmla="*/ 6581764 w 8023328"/>
              <a:gd name="connsiteY1169" fmla="*/ 1069203 h 2380521"/>
              <a:gd name="connsiteX1170" fmla="*/ 6510933 w 8023328"/>
              <a:gd name="connsiteY1170" fmla="*/ 1069203 h 2380521"/>
              <a:gd name="connsiteX1171" fmla="*/ 6525722 w 8023328"/>
              <a:gd name="connsiteY1171" fmla="*/ 1081600 h 2380521"/>
              <a:gd name="connsiteX1172" fmla="*/ 6510933 w 8023328"/>
              <a:gd name="connsiteY1172" fmla="*/ 1095457 h 2380521"/>
              <a:gd name="connsiteX1173" fmla="*/ 6496144 w 8023328"/>
              <a:gd name="connsiteY1173" fmla="*/ 1081600 h 2380521"/>
              <a:gd name="connsiteX1174" fmla="*/ 6510933 w 8023328"/>
              <a:gd name="connsiteY1174" fmla="*/ 1069203 h 2380521"/>
              <a:gd name="connsiteX1175" fmla="*/ 6440492 w 8023328"/>
              <a:gd name="connsiteY1175" fmla="*/ 1069203 h 2380521"/>
              <a:gd name="connsiteX1176" fmla="*/ 6454911 w 8023328"/>
              <a:gd name="connsiteY1176" fmla="*/ 1081600 h 2380521"/>
              <a:gd name="connsiteX1177" fmla="*/ 6440492 w 8023328"/>
              <a:gd name="connsiteY1177" fmla="*/ 1095457 h 2380521"/>
              <a:gd name="connsiteX1178" fmla="*/ 6425315 w 8023328"/>
              <a:gd name="connsiteY1178" fmla="*/ 1081600 h 2380521"/>
              <a:gd name="connsiteX1179" fmla="*/ 6440492 w 8023328"/>
              <a:gd name="connsiteY1179" fmla="*/ 1069203 h 2380521"/>
              <a:gd name="connsiteX1180" fmla="*/ 6368340 w 8023328"/>
              <a:gd name="connsiteY1180" fmla="*/ 1069203 h 2380521"/>
              <a:gd name="connsiteX1181" fmla="*/ 6380737 w 8023328"/>
              <a:gd name="connsiteY1181" fmla="*/ 1081600 h 2380521"/>
              <a:gd name="connsiteX1182" fmla="*/ 6368340 w 8023328"/>
              <a:gd name="connsiteY1182" fmla="*/ 1095457 h 2380521"/>
              <a:gd name="connsiteX1183" fmla="*/ 6354484 w 8023328"/>
              <a:gd name="connsiteY1183" fmla="*/ 1081600 h 2380521"/>
              <a:gd name="connsiteX1184" fmla="*/ 6368340 w 8023328"/>
              <a:gd name="connsiteY1184" fmla="*/ 1069203 h 2380521"/>
              <a:gd name="connsiteX1185" fmla="*/ 6297511 w 8023328"/>
              <a:gd name="connsiteY1185" fmla="*/ 1069203 h 2380521"/>
              <a:gd name="connsiteX1186" fmla="*/ 6309908 w 8023328"/>
              <a:gd name="connsiteY1186" fmla="*/ 1081600 h 2380521"/>
              <a:gd name="connsiteX1187" fmla="*/ 6297511 w 8023328"/>
              <a:gd name="connsiteY1187" fmla="*/ 1095457 h 2380521"/>
              <a:gd name="connsiteX1188" fmla="*/ 6283655 w 8023328"/>
              <a:gd name="connsiteY1188" fmla="*/ 1081600 h 2380521"/>
              <a:gd name="connsiteX1189" fmla="*/ 6297511 w 8023328"/>
              <a:gd name="connsiteY1189" fmla="*/ 1069203 h 2380521"/>
              <a:gd name="connsiteX1190" fmla="*/ 6226679 w 8023328"/>
              <a:gd name="connsiteY1190" fmla="*/ 1069203 h 2380521"/>
              <a:gd name="connsiteX1191" fmla="*/ 6239076 w 8023328"/>
              <a:gd name="connsiteY1191" fmla="*/ 1081600 h 2380521"/>
              <a:gd name="connsiteX1192" fmla="*/ 6226679 w 8023328"/>
              <a:gd name="connsiteY1192" fmla="*/ 1095457 h 2380521"/>
              <a:gd name="connsiteX1193" fmla="*/ 6212823 w 8023328"/>
              <a:gd name="connsiteY1193" fmla="*/ 1083059 h 2380521"/>
              <a:gd name="connsiteX1194" fmla="*/ 6226679 w 8023328"/>
              <a:gd name="connsiteY1194" fmla="*/ 1069203 h 2380521"/>
              <a:gd name="connsiteX1195" fmla="*/ 6154391 w 8023328"/>
              <a:gd name="connsiteY1195" fmla="*/ 1069203 h 2380521"/>
              <a:gd name="connsiteX1196" fmla="*/ 6168247 w 8023328"/>
              <a:gd name="connsiteY1196" fmla="*/ 1083059 h 2380521"/>
              <a:gd name="connsiteX1197" fmla="*/ 6154391 w 8023328"/>
              <a:gd name="connsiteY1197" fmla="*/ 1095457 h 2380521"/>
              <a:gd name="connsiteX1198" fmla="*/ 6141994 w 8023328"/>
              <a:gd name="connsiteY1198" fmla="*/ 1083059 h 2380521"/>
              <a:gd name="connsiteX1199" fmla="*/ 6154391 w 8023328"/>
              <a:gd name="connsiteY1199" fmla="*/ 1069203 h 2380521"/>
              <a:gd name="connsiteX1200" fmla="*/ 6083559 w 8023328"/>
              <a:gd name="connsiteY1200" fmla="*/ 1069203 h 2380521"/>
              <a:gd name="connsiteX1201" fmla="*/ 6097415 w 8023328"/>
              <a:gd name="connsiteY1201" fmla="*/ 1083059 h 2380521"/>
              <a:gd name="connsiteX1202" fmla="*/ 6083559 w 8023328"/>
              <a:gd name="connsiteY1202" fmla="*/ 1095457 h 2380521"/>
              <a:gd name="connsiteX1203" fmla="*/ 6071162 w 8023328"/>
              <a:gd name="connsiteY1203" fmla="*/ 1083059 h 2380521"/>
              <a:gd name="connsiteX1204" fmla="*/ 6083559 w 8023328"/>
              <a:gd name="connsiteY1204" fmla="*/ 1069203 h 2380521"/>
              <a:gd name="connsiteX1205" fmla="*/ 6009356 w 8023328"/>
              <a:gd name="connsiteY1205" fmla="*/ 1069203 h 2380521"/>
              <a:gd name="connsiteX1206" fmla="*/ 6023212 w 8023328"/>
              <a:gd name="connsiteY1206" fmla="*/ 1083059 h 2380521"/>
              <a:gd name="connsiteX1207" fmla="*/ 6009356 w 8023328"/>
              <a:gd name="connsiteY1207" fmla="*/ 1095457 h 2380521"/>
              <a:gd name="connsiteX1208" fmla="*/ 5996959 w 8023328"/>
              <a:gd name="connsiteY1208" fmla="*/ 1083059 h 2380521"/>
              <a:gd name="connsiteX1209" fmla="*/ 6009356 w 8023328"/>
              <a:gd name="connsiteY1209" fmla="*/ 1069203 h 2380521"/>
              <a:gd name="connsiteX1210" fmla="*/ 5940548 w 8023328"/>
              <a:gd name="connsiteY1210" fmla="*/ 1069203 h 2380521"/>
              <a:gd name="connsiteX1211" fmla="*/ 5955726 w 8023328"/>
              <a:gd name="connsiteY1211" fmla="*/ 1083059 h 2380521"/>
              <a:gd name="connsiteX1212" fmla="*/ 5940548 w 8023328"/>
              <a:gd name="connsiteY1212" fmla="*/ 1095457 h 2380521"/>
              <a:gd name="connsiteX1213" fmla="*/ 5926130 w 8023328"/>
              <a:gd name="connsiteY1213" fmla="*/ 1083059 h 2380521"/>
              <a:gd name="connsiteX1214" fmla="*/ 5940548 w 8023328"/>
              <a:gd name="connsiteY1214" fmla="*/ 1069203 h 2380521"/>
              <a:gd name="connsiteX1215" fmla="*/ 5870088 w 8023328"/>
              <a:gd name="connsiteY1215" fmla="*/ 1069203 h 2380521"/>
              <a:gd name="connsiteX1216" fmla="*/ 5884877 w 8023328"/>
              <a:gd name="connsiteY1216" fmla="*/ 1083059 h 2380521"/>
              <a:gd name="connsiteX1217" fmla="*/ 5870088 w 8023328"/>
              <a:gd name="connsiteY1217" fmla="*/ 1095457 h 2380521"/>
              <a:gd name="connsiteX1218" fmla="*/ 5855299 w 8023328"/>
              <a:gd name="connsiteY1218" fmla="*/ 1083059 h 2380521"/>
              <a:gd name="connsiteX1219" fmla="*/ 5870088 w 8023328"/>
              <a:gd name="connsiteY1219" fmla="*/ 1069203 h 2380521"/>
              <a:gd name="connsiteX1220" fmla="*/ 5799257 w 8023328"/>
              <a:gd name="connsiteY1220" fmla="*/ 1069203 h 2380521"/>
              <a:gd name="connsiteX1221" fmla="*/ 5814045 w 8023328"/>
              <a:gd name="connsiteY1221" fmla="*/ 1083059 h 2380521"/>
              <a:gd name="connsiteX1222" fmla="*/ 5799257 w 8023328"/>
              <a:gd name="connsiteY1222" fmla="*/ 1095457 h 2380521"/>
              <a:gd name="connsiteX1223" fmla="*/ 5784469 w 8023328"/>
              <a:gd name="connsiteY1223" fmla="*/ 1083059 h 2380521"/>
              <a:gd name="connsiteX1224" fmla="*/ 5799257 w 8023328"/>
              <a:gd name="connsiteY1224" fmla="*/ 1069203 h 2380521"/>
              <a:gd name="connsiteX1225" fmla="*/ 5724122 w 8023328"/>
              <a:gd name="connsiteY1225" fmla="*/ 1069203 h 2380521"/>
              <a:gd name="connsiteX1226" fmla="*/ 5736519 w 8023328"/>
              <a:gd name="connsiteY1226" fmla="*/ 1083059 h 2380521"/>
              <a:gd name="connsiteX1227" fmla="*/ 5724122 w 8023328"/>
              <a:gd name="connsiteY1227" fmla="*/ 1095457 h 2380521"/>
              <a:gd name="connsiteX1228" fmla="*/ 5710266 w 8023328"/>
              <a:gd name="connsiteY1228" fmla="*/ 1083059 h 2380521"/>
              <a:gd name="connsiteX1229" fmla="*/ 5724122 w 8023328"/>
              <a:gd name="connsiteY1229" fmla="*/ 1069203 h 2380521"/>
              <a:gd name="connsiteX1230" fmla="*/ 5653291 w 8023328"/>
              <a:gd name="connsiteY1230" fmla="*/ 1069203 h 2380521"/>
              <a:gd name="connsiteX1231" fmla="*/ 5665688 w 8023328"/>
              <a:gd name="connsiteY1231" fmla="*/ 1083059 h 2380521"/>
              <a:gd name="connsiteX1232" fmla="*/ 5653291 w 8023328"/>
              <a:gd name="connsiteY1232" fmla="*/ 1095457 h 2380521"/>
              <a:gd name="connsiteX1233" fmla="*/ 5639435 w 8023328"/>
              <a:gd name="connsiteY1233" fmla="*/ 1083059 h 2380521"/>
              <a:gd name="connsiteX1234" fmla="*/ 5653291 w 8023328"/>
              <a:gd name="connsiteY1234" fmla="*/ 1069203 h 2380521"/>
              <a:gd name="connsiteX1235" fmla="*/ 5581002 w 8023328"/>
              <a:gd name="connsiteY1235" fmla="*/ 1069203 h 2380521"/>
              <a:gd name="connsiteX1236" fmla="*/ 5594858 w 8023328"/>
              <a:gd name="connsiteY1236" fmla="*/ 1083059 h 2380521"/>
              <a:gd name="connsiteX1237" fmla="*/ 5581002 w 8023328"/>
              <a:gd name="connsiteY1237" fmla="*/ 1095457 h 2380521"/>
              <a:gd name="connsiteX1238" fmla="*/ 5568605 w 8023328"/>
              <a:gd name="connsiteY1238" fmla="*/ 1083059 h 2380521"/>
              <a:gd name="connsiteX1239" fmla="*/ 5581002 w 8023328"/>
              <a:gd name="connsiteY1239" fmla="*/ 1069203 h 2380521"/>
              <a:gd name="connsiteX1240" fmla="*/ 5510171 w 8023328"/>
              <a:gd name="connsiteY1240" fmla="*/ 1069203 h 2380521"/>
              <a:gd name="connsiteX1241" fmla="*/ 5524027 w 8023328"/>
              <a:gd name="connsiteY1241" fmla="*/ 1083059 h 2380521"/>
              <a:gd name="connsiteX1242" fmla="*/ 5510171 w 8023328"/>
              <a:gd name="connsiteY1242" fmla="*/ 1095457 h 2380521"/>
              <a:gd name="connsiteX1243" fmla="*/ 5497774 w 8023328"/>
              <a:gd name="connsiteY1243" fmla="*/ 1083059 h 2380521"/>
              <a:gd name="connsiteX1244" fmla="*/ 5510171 w 8023328"/>
              <a:gd name="connsiteY1244" fmla="*/ 1069203 h 2380521"/>
              <a:gd name="connsiteX1245" fmla="*/ 5438937 w 8023328"/>
              <a:gd name="connsiteY1245" fmla="*/ 1069203 h 2380521"/>
              <a:gd name="connsiteX1246" fmla="*/ 5453178 w 8023328"/>
              <a:gd name="connsiteY1246" fmla="*/ 1083059 h 2380521"/>
              <a:gd name="connsiteX1247" fmla="*/ 5438937 w 8023328"/>
              <a:gd name="connsiteY1247" fmla="*/ 1095457 h 2380521"/>
              <a:gd name="connsiteX1248" fmla="*/ 5426945 w 8023328"/>
              <a:gd name="connsiteY1248" fmla="*/ 1083059 h 2380521"/>
              <a:gd name="connsiteX1249" fmla="*/ 5438937 w 8023328"/>
              <a:gd name="connsiteY1249" fmla="*/ 1069203 h 2380521"/>
              <a:gd name="connsiteX1250" fmla="*/ 5367530 w 8023328"/>
              <a:gd name="connsiteY1250" fmla="*/ 1069203 h 2380521"/>
              <a:gd name="connsiteX1251" fmla="*/ 5382318 w 8023328"/>
              <a:gd name="connsiteY1251" fmla="*/ 1083059 h 2380521"/>
              <a:gd name="connsiteX1252" fmla="*/ 5367530 w 8023328"/>
              <a:gd name="connsiteY1252" fmla="*/ 1095457 h 2380521"/>
              <a:gd name="connsiteX1253" fmla="*/ 5352742 w 8023328"/>
              <a:gd name="connsiteY1253" fmla="*/ 1083059 h 2380521"/>
              <a:gd name="connsiteX1254" fmla="*/ 5367530 w 8023328"/>
              <a:gd name="connsiteY1254" fmla="*/ 1069203 h 2380521"/>
              <a:gd name="connsiteX1255" fmla="*/ 5296699 w 8023328"/>
              <a:gd name="connsiteY1255" fmla="*/ 1069203 h 2380521"/>
              <a:gd name="connsiteX1256" fmla="*/ 5311488 w 8023328"/>
              <a:gd name="connsiteY1256" fmla="*/ 1083059 h 2380521"/>
              <a:gd name="connsiteX1257" fmla="*/ 5296699 w 8023328"/>
              <a:gd name="connsiteY1257" fmla="*/ 1095457 h 2380521"/>
              <a:gd name="connsiteX1258" fmla="*/ 5281910 w 8023328"/>
              <a:gd name="connsiteY1258" fmla="*/ 1083059 h 2380521"/>
              <a:gd name="connsiteX1259" fmla="*/ 5296699 w 8023328"/>
              <a:gd name="connsiteY1259" fmla="*/ 1069203 h 2380521"/>
              <a:gd name="connsiteX1260" fmla="*/ 5225869 w 8023328"/>
              <a:gd name="connsiteY1260" fmla="*/ 1069203 h 2380521"/>
              <a:gd name="connsiteX1261" fmla="*/ 5240657 w 8023328"/>
              <a:gd name="connsiteY1261" fmla="*/ 1083059 h 2380521"/>
              <a:gd name="connsiteX1262" fmla="*/ 5225869 w 8023328"/>
              <a:gd name="connsiteY1262" fmla="*/ 1095457 h 2380521"/>
              <a:gd name="connsiteX1263" fmla="*/ 5211081 w 8023328"/>
              <a:gd name="connsiteY1263" fmla="*/ 1083059 h 2380521"/>
              <a:gd name="connsiteX1264" fmla="*/ 5225869 w 8023328"/>
              <a:gd name="connsiteY1264" fmla="*/ 1069203 h 2380521"/>
              <a:gd name="connsiteX1265" fmla="*/ 5154105 w 8023328"/>
              <a:gd name="connsiteY1265" fmla="*/ 1069203 h 2380521"/>
              <a:gd name="connsiteX1266" fmla="*/ 5166502 w 8023328"/>
              <a:gd name="connsiteY1266" fmla="*/ 1083059 h 2380521"/>
              <a:gd name="connsiteX1267" fmla="*/ 5154105 w 8023328"/>
              <a:gd name="connsiteY1267" fmla="*/ 1095457 h 2380521"/>
              <a:gd name="connsiteX1268" fmla="*/ 5140249 w 8023328"/>
              <a:gd name="connsiteY1268" fmla="*/ 1083059 h 2380521"/>
              <a:gd name="connsiteX1269" fmla="*/ 5154105 w 8023328"/>
              <a:gd name="connsiteY1269" fmla="*/ 1069203 h 2380521"/>
              <a:gd name="connsiteX1270" fmla="*/ 5083276 w 8023328"/>
              <a:gd name="connsiteY1270" fmla="*/ 1069203 h 2380521"/>
              <a:gd name="connsiteX1271" fmla="*/ 5095673 w 8023328"/>
              <a:gd name="connsiteY1271" fmla="*/ 1083059 h 2380521"/>
              <a:gd name="connsiteX1272" fmla="*/ 5083276 w 8023328"/>
              <a:gd name="connsiteY1272" fmla="*/ 1095457 h 2380521"/>
              <a:gd name="connsiteX1273" fmla="*/ 5069420 w 8023328"/>
              <a:gd name="connsiteY1273" fmla="*/ 1083059 h 2380521"/>
              <a:gd name="connsiteX1274" fmla="*/ 5083276 w 8023328"/>
              <a:gd name="connsiteY1274" fmla="*/ 1069203 h 2380521"/>
              <a:gd name="connsiteX1275" fmla="*/ 5012445 w 8023328"/>
              <a:gd name="connsiteY1275" fmla="*/ 1069203 h 2380521"/>
              <a:gd name="connsiteX1276" fmla="*/ 5024842 w 8023328"/>
              <a:gd name="connsiteY1276" fmla="*/ 1083059 h 2380521"/>
              <a:gd name="connsiteX1277" fmla="*/ 5012445 w 8023328"/>
              <a:gd name="connsiteY1277" fmla="*/ 1095457 h 2380521"/>
              <a:gd name="connsiteX1278" fmla="*/ 4998589 w 8023328"/>
              <a:gd name="connsiteY1278" fmla="*/ 1083059 h 2380521"/>
              <a:gd name="connsiteX1279" fmla="*/ 5012445 w 8023328"/>
              <a:gd name="connsiteY1279" fmla="*/ 1069203 h 2380521"/>
              <a:gd name="connsiteX1280" fmla="*/ 4940157 w 8023328"/>
              <a:gd name="connsiteY1280" fmla="*/ 1069203 h 2380521"/>
              <a:gd name="connsiteX1281" fmla="*/ 4954013 w 8023328"/>
              <a:gd name="connsiteY1281" fmla="*/ 1083059 h 2380521"/>
              <a:gd name="connsiteX1282" fmla="*/ 4940157 w 8023328"/>
              <a:gd name="connsiteY1282" fmla="*/ 1095457 h 2380521"/>
              <a:gd name="connsiteX1283" fmla="*/ 4927760 w 8023328"/>
              <a:gd name="connsiteY1283" fmla="*/ 1083059 h 2380521"/>
              <a:gd name="connsiteX1284" fmla="*/ 4940157 w 8023328"/>
              <a:gd name="connsiteY1284" fmla="*/ 1069203 h 2380521"/>
              <a:gd name="connsiteX1285" fmla="*/ 4865953 w 8023328"/>
              <a:gd name="connsiteY1285" fmla="*/ 1069203 h 2380521"/>
              <a:gd name="connsiteX1286" fmla="*/ 4879809 w 8023328"/>
              <a:gd name="connsiteY1286" fmla="*/ 1083059 h 2380521"/>
              <a:gd name="connsiteX1287" fmla="*/ 4865953 w 8023328"/>
              <a:gd name="connsiteY1287" fmla="*/ 1095457 h 2380521"/>
              <a:gd name="connsiteX1288" fmla="*/ 4853556 w 8023328"/>
              <a:gd name="connsiteY1288" fmla="*/ 1083059 h 2380521"/>
              <a:gd name="connsiteX1289" fmla="*/ 4865953 w 8023328"/>
              <a:gd name="connsiteY1289" fmla="*/ 1069203 h 2380521"/>
              <a:gd name="connsiteX1290" fmla="*/ 4795122 w 8023328"/>
              <a:gd name="connsiteY1290" fmla="*/ 1069203 h 2380521"/>
              <a:gd name="connsiteX1291" fmla="*/ 4808978 w 8023328"/>
              <a:gd name="connsiteY1291" fmla="*/ 1083059 h 2380521"/>
              <a:gd name="connsiteX1292" fmla="*/ 4795122 w 8023328"/>
              <a:gd name="connsiteY1292" fmla="*/ 1095457 h 2380521"/>
              <a:gd name="connsiteX1293" fmla="*/ 4782725 w 8023328"/>
              <a:gd name="connsiteY1293" fmla="*/ 1083059 h 2380521"/>
              <a:gd name="connsiteX1294" fmla="*/ 4795122 w 8023328"/>
              <a:gd name="connsiteY1294" fmla="*/ 1069203 h 2380521"/>
              <a:gd name="connsiteX1295" fmla="*/ 4726684 w 8023328"/>
              <a:gd name="connsiteY1295" fmla="*/ 1069203 h 2380521"/>
              <a:gd name="connsiteX1296" fmla="*/ 4741472 w 8023328"/>
              <a:gd name="connsiteY1296" fmla="*/ 1083059 h 2380521"/>
              <a:gd name="connsiteX1297" fmla="*/ 4726684 w 8023328"/>
              <a:gd name="connsiteY1297" fmla="*/ 1095457 h 2380521"/>
              <a:gd name="connsiteX1298" fmla="*/ 4711896 w 8023328"/>
              <a:gd name="connsiteY1298" fmla="*/ 1083059 h 2380521"/>
              <a:gd name="connsiteX1299" fmla="*/ 4726684 w 8023328"/>
              <a:gd name="connsiteY1299" fmla="*/ 1069203 h 2380521"/>
              <a:gd name="connsiteX1300" fmla="*/ 4655853 w 8023328"/>
              <a:gd name="connsiteY1300" fmla="*/ 1069203 h 2380521"/>
              <a:gd name="connsiteX1301" fmla="*/ 4670642 w 8023328"/>
              <a:gd name="connsiteY1301" fmla="*/ 1083059 h 2380521"/>
              <a:gd name="connsiteX1302" fmla="*/ 4655853 w 8023328"/>
              <a:gd name="connsiteY1302" fmla="*/ 1095457 h 2380521"/>
              <a:gd name="connsiteX1303" fmla="*/ 4641064 w 8023328"/>
              <a:gd name="connsiteY1303" fmla="*/ 1083059 h 2380521"/>
              <a:gd name="connsiteX1304" fmla="*/ 4655853 w 8023328"/>
              <a:gd name="connsiteY1304" fmla="*/ 1069203 h 2380521"/>
              <a:gd name="connsiteX1305" fmla="*/ 4585023 w 8023328"/>
              <a:gd name="connsiteY1305" fmla="*/ 1069203 h 2380521"/>
              <a:gd name="connsiteX1306" fmla="*/ 4599811 w 8023328"/>
              <a:gd name="connsiteY1306" fmla="*/ 1083059 h 2380521"/>
              <a:gd name="connsiteX1307" fmla="*/ 4585023 w 8023328"/>
              <a:gd name="connsiteY1307" fmla="*/ 1095457 h 2380521"/>
              <a:gd name="connsiteX1308" fmla="*/ 4570235 w 8023328"/>
              <a:gd name="connsiteY1308" fmla="*/ 1083059 h 2380521"/>
              <a:gd name="connsiteX1309" fmla="*/ 4585023 w 8023328"/>
              <a:gd name="connsiteY1309" fmla="*/ 1069203 h 2380521"/>
              <a:gd name="connsiteX1310" fmla="*/ 4513260 w 8023328"/>
              <a:gd name="connsiteY1310" fmla="*/ 1069203 h 2380521"/>
              <a:gd name="connsiteX1311" fmla="*/ 4525657 w 8023328"/>
              <a:gd name="connsiteY1311" fmla="*/ 1083991 h 2380521"/>
              <a:gd name="connsiteX1312" fmla="*/ 4513260 w 8023328"/>
              <a:gd name="connsiteY1312" fmla="*/ 1098780 h 2380521"/>
              <a:gd name="connsiteX1313" fmla="*/ 4499404 w 8023328"/>
              <a:gd name="connsiteY1313" fmla="*/ 1083991 h 2380521"/>
              <a:gd name="connsiteX1314" fmla="*/ 4513260 w 8023328"/>
              <a:gd name="connsiteY1314" fmla="*/ 1069203 h 2380521"/>
              <a:gd name="connsiteX1315" fmla="*/ 4439056 w 8023328"/>
              <a:gd name="connsiteY1315" fmla="*/ 1069203 h 2380521"/>
              <a:gd name="connsiteX1316" fmla="*/ 4451453 w 8023328"/>
              <a:gd name="connsiteY1316" fmla="*/ 1083991 h 2380521"/>
              <a:gd name="connsiteX1317" fmla="*/ 4439056 w 8023328"/>
              <a:gd name="connsiteY1317" fmla="*/ 1098780 h 2380521"/>
              <a:gd name="connsiteX1318" fmla="*/ 4425200 w 8023328"/>
              <a:gd name="connsiteY1318" fmla="*/ 1083991 h 2380521"/>
              <a:gd name="connsiteX1319" fmla="*/ 4439056 w 8023328"/>
              <a:gd name="connsiteY1319" fmla="*/ 1069203 h 2380521"/>
              <a:gd name="connsiteX1320" fmla="*/ 4366768 w 8023328"/>
              <a:gd name="connsiteY1320" fmla="*/ 1069203 h 2380521"/>
              <a:gd name="connsiteX1321" fmla="*/ 4380624 w 8023328"/>
              <a:gd name="connsiteY1321" fmla="*/ 1083991 h 2380521"/>
              <a:gd name="connsiteX1322" fmla="*/ 4366768 w 8023328"/>
              <a:gd name="connsiteY1322" fmla="*/ 1098780 h 2380521"/>
              <a:gd name="connsiteX1323" fmla="*/ 4354371 w 8023328"/>
              <a:gd name="connsiteY1323" fmla="*/ 1083991 h 2380521"/>
              <a:gd name="connsiteX1324" fmla="*/ 4366768 w 8023328"/>
              <a:gd name="connsiteY1324" fmla="*/ 1069203 h 2380521"/>
              <a:gd name="connsiteX1325" fmla="*/ 4295937 w 8023328"/>
              <a:gd name="connsiteY1325" fmla="*/ 1069203 h 2380521"/>
              <a:gd name="connsiteX1326" fmla="*/ 4309793 w 8023328"/>
              <a:gd name="connsiteY1326" fmla="*/ 1083991 h 2380521"/>
              <a:gd name="connsiteX1327" fmla="*/ 4295937 w 8023328"/>
              <a:gd name="connsiteY1327" fmla="*/ 1098780 h 2380521"/>
              <a:gd name="connsiteX1328" fmla="*/ 4283540 w 8023328"/>
              <a:gd name="connsiteY1328" fmla="*/ 1083991 h 2380521"/>
              <a:gd name="connsiteX1329" fmla="*/ 4295937 w 8023328"/>
              <a:gd name="connsiteY1329" fmla="*/ 1069203 h 2380521"/>
              <a:gd name="connsiteX1330" fmla="*/ 4225107 w 8023328"/>
              <a:gd name="connsiteY1330" fmla="*/ 1069203 h 2380521"/>
              <a:gd name="connsiteX1331" fmla="*/ 4238963 w 8023328"/>
              <a:gd name="connsiteY1331" fmla="*/ 1083991 h 2380521"/>
              <a:gd name="connsiteX1332" fmla="*/ 4225107 w 8023328"/>
              <a:gd name="connsiteY1332" fmla="*/ 1098780 h 2380521"/>
              <a:gd name="connsiteX1333" fmla="*/ 4212710 w 8023328"/>
              <a:gd name="connsiteY1333" fmla="*/ 1083991 h 2380521"/>
              <a:gd name="connsiteX1334" fmla="*/ 4225107 w 8023328"/>
              <a:gd name="connsiteY1334" fmla="*/ 1069203 h 2380521"/>
              <a:gd name="connsiteX1335" fmla="*/ 4153295 w 8023328"/>
              <a:gd name="connsiteY1335" fmla="*/ 1069203 h 2380521"/>
              <a:gd name="connsiteX1336" fmla="*/ 4168083 w 8023328"/>
              <a:gd name="connsiteY1336" fmla="*/ 1083991 h 2380521"/>
              <a:gd name="connsiteX1337" fmla="*/ 4153295 w 8023328"/>
              <a:gd name="connsiteY1337" fmla="*/ 1098780 h 2380521"/>
              <a:gd name="connsiteX1338" fmla="*/ 4138507 w 8023328"/>
              <a:gd name="connsiteY1338" fmla="*/ 1083991 h 2380521"/>
              <a:gd name="connsiteX1339" fmla="*/ 4153295 w 8023328"/>
              <a:gd name="connsiteY1339" fmla="*/ 1069203 h 2380521"/>
              <a:gd name="connsiteX1340" fmla="*/ 4082465 w 8023328"/>
              <a:gd name="connsiteY1340" fmla="*/ 1069203 h 2380521"/>
              <a:gd name="connsiteX1341" fmla="*/ 4097254 w 8023328"/>
              <a:gd name="connsiteY1341" fmla="*/ 1083991 h 2380521"/>
              <a:gd name="connsiteX1342" fmla="*/ 4082465 w 8023328"/>
              <a:gd name="connsiteY1342" fmla="*/ 1098780 h 2380521"/>
              <a:gd name="connsiteX1343" fmla="*/ 4067676 w 8023328"/>
              <a:gd name="connsiteY1343" fmla="*/ 1083991 h 2380521"/>
              <a:gd name="connsiteX1344" fmla="*/ 4082465 w 8023328"/>
              <a:gd name="connsiteY1344" fmla="*/ 1069203 h 2380521"/>
              <a:gd name="connsiteX1345" fmla="*/ 4011635 w 8023328"/>
              <a:gd name="connsiteY1345" fmla="*/ 1069203 h 2380521"/>
              <a:gd name="connsiteX1346" fmla="*/ 4026423 w 8023328"/>
              <a:gd name="connsiteY1346" fmla="*/ 1083991 h 2380521"/>
              <a:gd name="connsiteX1347" fmla="*/ 4011635 w 8023328"/>
              <a:gd name="connsiteY1347" fmla="*/ 1098780 h 2380521"/>
              <a:gd name="connsiteX1348" fmla="*/ 3996847 w 8023328"/>
              <a:gd name="connsiteY1348" fmla="*/ 1083991 h 2380521"/>
              <a:gd name="connsiteX1349" fmla="*/ 4011635 w 8023328"/>
              <a:gd name="connsiteY1349" fmla="*/ 1069203 h 2380521"/>
              <a:gd name="connsiteX1350" fmla="*/ 3939871 w 8023328"/>
              <a:gd name="connsiteY1350" fmla="*/ 1069203 h 2380521"/>
              <a:gd name="connsiteX1351" fmla="*/ 3952268 w 8023328"/>
              <a:gd name="connsiteY1351" fmla="*/ 1083991 h 2380521"/>
              <a:gd name="connsiteX1352" fmla="*/ 3939871 w 8023328"/>
              <a:gd name="connsiteY1352" fmla="*/ 1098780 h 2380521"/>
              <a:gd name="connsiteX1353" fmla="*/ 3926015 w 8023328"/>
              <a:gd name="connsiteY1353" fmla="*/ 1083991 h 2380521"/>
              <a:gd name="connsiteX1354" fmla="*/ 3939871 w 8023328"/>
              <a:gd name="connsiteY1354" fmla="*/ 1069203 h 2380521"/>
              <a:gd name="connsiteX1355" fmla="*/ 582439 w 8023328"/>
              <a:gd name="connsiteY1355" fmla="*/ 1069203 h 2380521"/>
              <a:gd name="connsiteX1356" fmla="*/ 596295 w 8023328"/>
              <a:gd name="connsiteY1356" fmla="*/ 1083059 h 2380521"/>
              <a:gd name="connsiteX1357" fmla="*/ 582439 w 8023328"/>
              <a:gd name="connsiteY1357" fmla="*/ 1095457 h 2380521"/>
              <a:gd name="connsiteX1358" fmla="*/ 570041 w 8023328"/>
              <a:gd name="connsiteY1358" fmla="*/ 1083059 h 2380521"/>
              <a:gd name="connsiteX1359" fmla="*/ 582439 w 8023328"/>
              <a:gd name="connsiteY1359" fmla="*/ 1069203 h 2380521"/>
              <a:gd name="connsiteX1360" fmla="*/ 513628 w 8023328"/>
              <a:gd name="connsiteY1360" fmla="*/ 1069203 h 2380521"/>
              <a:gd name="connsiteX1361" fmla="*/ 528807 w 8023328"/>
              <a:gd name="connsiteY1361" fmla="*/ 1083059 h 2380521"/>
              <a:gd name="connsiteX1362" fmla="*/ 513628 w 8023328"/>
              <a:gd name="connsiteY1362" fmla="*/ 1095457 h 2380521"/>
              <a:gd name="connsiteX1363" fmla="*/ 499209 w 8023328"/>
              <a:gd name="connsiteY1363" fmla="*/ 1083059 h 2380521"/>
              <a:gd name="connsiteX1364" fmla="*/ 513628 w 8023328"/>
              <a:gd name="connsiteY1364" fmla="*/ 1069203 h 2380521"/>
              <a:gd name="connsiteX1365" fmla="*/ 439795 w 8023328"/>
              <a:gd name="connsiteY1365" fmla="*/ 1069203 h 2380521"/>
              <a:gd name="connsiteX1366" fmla="*/ 454585 w 8023328"/>
              <a:gd name="connsiteY1366" fmla="*/ 1083059 h 2380521"/>
              <a:gd name="connsiteX1367" fmla="*/ 439795 w 8023328"/>
              <a:gd name="connsiteY1367" fmla="*/ 1095457 h 2380521"/>
              <a:gd name="connsiteX1368" fmla="*/ 425007 w 8023328"/>
              <a:gd name="connsiteY1368" fmla="*/ 1083059 h 2380521"/>
              <a:gd name="connsiteX1369" fmla="*/ 439795 w 8023328"/>
              <a:gd name="connsiteY1369" fmla="*/ 1069203 h 2380521"/>
              <a:gd name="connsiteX1370" fmla="*/ 368965 w 8023328"/>
              <a:gd name="connsiteY1370" fmla="*/ 1069203 h 2380521"/>
              <a:gd name="connsiteX1371" fmla="*/ 383754 w 8023328"/>
              <a:gd name="connsiteY1371" fmla="*/ 1083059 h 2380521"/>
              <a:gd name="connsiteX1372" fmla="*/ 368965 w 8023328"/>
              <a:gd name="connsiteY1372" fmla="*/ 1095457 h 2380521"/>
              <a:gd name="connsiteX1373" fmla="*/ 354177 w 8023328"/>
              <a:gd name="connsiteY1373" fmla="*/ 1083059 h 2380521"/>
              <a:gd name="connsiteX1374" fmla="*/ 368965 w 8023328"/>
              <a:gd name="connsiteY1374" fmla="*/ 1069203 h 2380521"/>
              <a:gd name="connsiteX1375" fmla="*/ 297201 w 8023328"/>
              <a:gd name="connsiteY1375" fmla="*/ 1069203 h 2380521"/>
              <a:gd name="connsiteX1376" fmla="*/ 309599 w 8023328"/>
              <a:gd name="connsiteY1376" fmla="*/ 1083059 h 2380521"/>
              <a:gd name="connsiteX1377" fmla="*/ 297201 w 8023328"/>
              <a:gd name="connsiteY1377" fmla="*/ 1095457 h 2380521"/>
              <a:gd name="connsiteX1378" fmla="*/ 283346 w 8023328"/>
              <a:gd name="connsiteY1378" fmla="*/ 1083059 h 2380521"/>
              <a:gd name="connsiteX1379" fmla="*/ 297201 w 8023328"/>
              <a:gd name="connsiteY1379" fmla="*/ 1069203 h 2380521"/>
              <a:gd name="connsiteX1380" fmla="*/ 226372 w 8023328"/>
              <a:gd name="connsiteY1380" fmla="*/ 1069203 h 2380521"/>
              <a:gd name="connsiteX1381" fmla="*/ 238771 w 8023328"/>
              <a:gd name="connsiteY1381" fmla="*/ 1083059 h 2380521"/>
              <a:gd name="connsiteX1382" fmla="*/ 226372 w 8023328"/>
              <a:gd name="connsiteY1382" fmla="*/ 1095457 h 2380521"/>
              <a:gd name="connsiteX1383" fmla="*/ 212516 w 8023328"/>
              <a:gd name="connsiteY1383" fmla="*/ 1083059 h 2380521"/>
              <a:gd name="connsiteX1384" fmla="*/ 226372 w 8023328"/>
              <a:gd name="connsiteY1384" fmla="*/ 1069203 h 2380521"/>
              <a:gd name="connsiteX1385" fmla="*/ 154079 w 8023328"/>
              <a:gd name="connsiteY1385" fmla="*/ 1069203 h 2380521"/>
              <a:gd name="connsiteX1386" fmla="*/ 167935 w 8023328"/>
              <a:gd name="connsiteY1386" fmla="*/ 1083059 h 2380521"/>
              <a:gd name="connsiteX1387" fmla="*/ 154079 w 8023328"/>
              <a:gd name="connsiteY1387" fmla="*/ 1095457 h 2380521"/>
              <a:gd name="connsiteX1388" fmla="*/ 141682 w 8023328"/>
              <a:gd name="connsiteY1388" fmla="*/ 1083059 h 2380521"/>
              <a:gd name="connsiteX1389" fmla="*/ 154079 w 8023328"/>
              <a:gd name="connsiteY1389" fmla="*/ 1069203 h 2380521"/>
              <a:gd name="connsiteX1390" fmla="*/ 83249 w 8023328"/>
              <a:gd name="connsiteY1390" fmla="*/ 1069203 h 2380521"/>
              <a:gd name="connsiteX1391" fmla="*/ 97105 w 8023328"/>
              <a:gd name="connsiteY1391" fmla="*/ 1083059 h 2380521"/>
              <a:gd name="connsiteX1392" fmla="*/ 83249 w 8023328"/>
              <a:gd name="connsiteY1392" fmla="*/ 1095457 h 2380521"/>
              <a:gd name="connsiteX1393" fmla="*/ 70852 w 8023328"/>
              <a:gd name="connsiteY1393" fmla="*/ 1083059 h 2380521"/>
              <a:gd name="connsiteX1394" fmla="*/ 83249 w 8023328"/>
              <a:gd name="connsiteY1394" fmla="*/ 1069203 h 2380521"/>
              <a:gd name="connsiteX1395" fmla="*/ 12014 w 8023328"/>
              <a:gd name="connsiteY1395" fmla="*/ 1069203 h 2380521"/>
              <a:gd name="connsiteX1396" fmla="*/ 26255 w 8023328"/>
              <a:gd name="connsiteY1396" fmla="*/ 1083059 h 2380521"/>
              <a:gd name="connsiteX1397" fmla="*/ 12014 w 8023328"/>
              <a:gd name="connsiteY1397" fmla="*/ 1095457 h 2380521"/>
              <a:gd name="connsiteX1398" fmla="*/ 21 w 8023328"/>
              <a:gd name="connsiteY1398" fmla="*/ 1083059 h 2380521"/>
              <a:gd name="connsiteX1399" fmla="*/ 12014 w 8023328"/>
              <a:gd name="connsiteY1399" fmla="*/ 1069203 h 2380521"/>
              <a:gd name="connsiteX1400" fmla="*/ 6724405 w 8023328"/>
              <a:gd name="connsiteY1400" fmla="*/ 998371 h 2380521"/>
              <a:gd name="connsiteX1401" fmla="*/ 6738261 w 8023328"/>
              <a:gd name="connsiteY1401" fmla="*/ 1010768 h 2380521"/>
              <a:gd name="connsiteX1402" fmla="*/ 6724405 w 8023328"/>
              <a:gd name="connsiteY1402" fmla="*/ 1024625 h 2380521"/>
              <a:gd name="connsiteX1403" fmla="*/ 6712008 w 8023328"/>
              <a:gd name="connsiteY1403" fmla="*/ 1010768 h 2380521"/>
              <a:gd name="connsiteX1404" fmla="*/ 6724405 w 8023328"/>
              <a:gd name="connsiteY1404" fmla="*/ 998371 h 2380521"/>
              <a:gd name="connsiteX1405" fmla="*/ 6653576 w 8023328"/>
              <a:gd name="connsiteY1405" fmla="*/ 998371 h 2380521"/>
              <a:gd name="connsiteX1406" fmla="*/ 6667432 w 8023328"/>
              <a:gd name="connsiteY1406" fmla="*/ 1010768 h 2380521"/>
              <a:gd name="connsiteX1407" fmla="*/ 6653576 w 8023328"/>
              <a:gd name="connsiteY1407" fmla="*/ 1024625 h 2380521"/>
              <a:gd name="connsiteX1408" fmla="*/ 6641179 w 8023328"/>
              <a:gd name="connsiteY1408" fmla="*/ 1010768 h 2380521"/>
              <a:gd name="connsiteX1409" fmla="*/ 6653576 w 8023328"/>
              <a:gd name="connsiteY1409" fmla="*/ 998371 h 2380521"/>
              <a:gd name="connsiteX1410" fmla="*/ 6581764 w 8023328"/>
              <a:gd name="connsiteY1410" fmla="*/ 998371 h 2380521"/>
              <a:gd name="connsiteX1411" fmla="*/ 6596552 w 8023328"/>
              <a:gd name="connsiteY1411" fmla="*/ 1010768 h 2380521"/>
              <a:gd name="connsiteX1412" fmla="*/ 6581764 w 8023328"/>
              <a:gd name="connsiteY1412" fmla="*/ 1024625 h 2380521"/>
              <a:gd name="connsiteX1413" fmla="*/ 6566976 w 8023328"/>
              <a:gd name="connsiteY1413" fmla="*/ 1010768 h 2380521"/>
              <a:gd name="connsiteX1414" fmla="*/ 6581764 w 8023328"/>
              <a:gd name="connsiteY1414" fmla="*/ 998371 h 2380521"/>
              <a:gd name="connsiteX1415" fmla="*/ 6510933 w 8023328"/>
              <a:gd name="connsiteY1415" fmla="*/ 998371 h 2380521"/>
              <a:gd name="connsiteX1416" fmla="*/ 6525722 w 8023328"/>
              <a:gd name="connsiteY1416" fmla="*/ 1010768 h 2380521"/>
              <a:gd name="connsiteX1417" fmla="*/ 6510933 w 8023328"/>
              <a:gd name="connsiteY1417" fmla="*/ 1024625 h 2380521"/>
              <a:gd name="connsiteX1418" fmla="*/ 6496144 w 8023328"/>
              <a:gd name="connsiteY1418" fmla="*/ 1010768 h 2380521"/>
              <a:gd name="connsiteX1419" fmla="*/ 6510933 w 8023328"/>
              <a:gd name="connsiteY1419" fmla="*/ 998371 h 2380521"/>
              <a:gd name="connsiteX1420" fmla="*/ 6440492 w 8023328"/>
              <a:gd name="connsiteY1420" fmla="*/ 998371 h 2380521"/>
              <a:gd name="connsiteX1421" fmla="*/ 6454911 w 8023328"/>
              <a:gd name="connsiteY1421" fmla="*/ 1010768 h 2380521"/>
              <a:gd name="connsiteX1422" fmla="*/ 6440492 w 8023328"/>
              <a:gd name="connsiteY1422" fmla="*/ 1024625 h 2380521"/>
              <a:gd name="connsiteX1423" fmla="*/ 6425315 w 8023328"/>
              <a:gd name="connsiteY1423" fmla="*/ 1010768 h 2380521"/>
              <a:gd name="connsiteX1424" fmla="*/ 6440492 w 8023328"/>
              <a:gd name="connsiteY1424" fmla="*/ 998371 h 2380521"/>
              <a:gd name="connsiteX1425" fmla="*/ 6368340 w 8023328"/>
              <a:gd name="connsiteY1425" fmla="*/ 998371 h 2380521"/>
              <a:gd name="connsiteX1426" fmla="*/ 6380737 w 8023328"/>
              <a:gd name="connsiteY1426" fmla="*/ 1010768 h 2380521"/>
              <a:gd name="connsiteX1427" fmla="*/ 6368340 w 8023328"/>
              <a:gd name="connsiteY1427" fmla="*/ 1024625 h 2380521"/>
              <a:gd name="connsiteX1428" fmla="*/ 6354484 w 8023328"/>
              <a:gd name="connsiteY1428" fmla="*/ 1010768 h 2380521"/>
              <a:gd name="connsiteX1429" fmla="*/ 6368340 w 8023328"/>
              <a:gd name="connsiteY1429" fmla="*/ 998371 h 2380521"/>
              <a:gd name="connsiteX1430" fmla="*/ 6297511 w 8023328"/>
              <a:gd name="connsiteY1430" fmla="*/ 998371 h 2380521"/>
              <a:gd name="connsiteX1431" fmla="*/ 6309908 w 8023328"/>
              <a:gd name="connsiteY1431" fmla="*/ 1010768 h 2380521"/>
              <a:gd name="connsiteX1432" fmla="*/ 6297511 w 8023328"/>
              <a:gd name="connsiteY1432" fmla="*/ 1024625 h 2380521"/>
              <a:gd name="connsiteX1433" fmla="*/ 6283655 w 8023328"/>
              <a:gd name="connsiteY1433" fmla="*/ 1010768 h 2380521"/>
              <a:gd name="connsiteX1434" fmla="*/ 6297511 w 8023328"/>
              <a:gd name="connsiteY1434" fmla="*/ 998371 h 2380521"/>
              <a:gd name="connsiteX1435" fmla="*/ 6226679 w 8023328"/>
              <a:gd name="connsiteY1435" fmla="*/ 998371 h 2380521"/>
              <a:gd name="connsiteX1436" fmla="*/ 6239076 w 8023328"/>
              <a:gd name="connsiteY1436" fmla="*/ 1010768 h 2380521"/>
              <a:gd name="connsiteX1437" fmla="*/ 6226679 w 8023328"/>
              <a:gd name="connsiteY1437" fmla="*/ 1024625 h 2380521"/>
              <a:gd name="connsiteX1438" fmla="*/ 6212823 w 8023328"/>
              <a:gd name="connsiteY1438" fmla="*/ 1010768 h 2380521"/>
              <a:gd name="connsiteX1439" fmla="*/ 6226679 w 8023328"/>
              <a:gd name="connsiteY1439" fmla="*/ 998371 h 2380521"/>
              <a:gd name="connsiteX1440" fmla="*/ 6154391 w 8023328"/>
              <a:gd name="connsiteY1440" fmla="*/ 998371 h 2380521"/>
              <a:gd name="connsiteX1441" fmla="*/ 6168247 w 8023328"/>
              <a:gd name="connsiteY1441" fmla="*/ 1010768 h 2380521"/>
              <a:gd name="connsiteX1442" fmla="*/ 6154391 w 8023328"/>
              <a:gd name="connsiteY1442" fmla="*/ 1024625 h 2380521"/>
              <a:gd name="connsiteX1443" fmla="*/ 6141994 w 8023328"/>
              <a:gd name="connsiteY1443" fmla="*/ 1010768 h 2380521"/>
              <a:gd name="connsiteX1444" fmla="*/ 6154391 w 8023328"/>
              <a:gd name="connsiteY1444" fmla="*/ 998371 h 2380521"/>
              <a:gd name="connsiteX1445" fmla="*/ 6083559 w 8023328"/>
              <a:gd name="connsiteY1445" fmla="*/ 998371 h 2380521"/>
              <a:gd name="connsiteX1446" fmla="*/ 6097415 w 8023328"/>
              <a:gd name="connsiteY1446" fmla="*/ 1010768 h 2380521"/>
              <a:gd name="connsiteX1447" fmla="*/ 6083559 w 8023328"/>
              <a:gd name="connsiteY1447" fmla="*/ 1024625 h 2380521"/>
              <a:gd name="connsiteX1448" fmla="*/ 6071162 w 8023328"/>
              <a:gd name="connsiteY1448" fmla="*/ 1010768 h 2380521"/>
              <a:gd name="connsiteX1449" fmla="*/ 6083559 w 8023328"/>
              <a:gd name="connsiteY1449" fmla="*/ 998371 h 2380521"/>
              <a:gd name="connsiteX1450" fmla="*/ 6009356 w 8023328"/>
              <a:gd name="connsiteY1450" fmla="*/ 998371 h 2380521"/>
              <a:gd name="connsiteX1451" fmla="*/ 6023212 w 8023328"/>
              <a:gd name="connsiteY1451" fmla="*/ 1010768 h 2380521"/>
              <a:gd name="connsiteX1452" fmla="*/ 6009356 w 8023328"/>
              <a:gd name="connsiteY1452" fmla="*/ 1024625 h 2380521"/>
              <a:gd name="connsiteX1453" fmla="*/ 5996959 w 8023328"/>
              <a:gd name="connsiteY1453" fmla="*/ 1010768 h 2380521"/>
              <a:gd name="connsiteX1454" fmla="*/ 6009356 w 8023328"/>
              <a:gd name="connsiteY1454" fmla="*/ 998371 h 2380521"/>
              <a:gd name="connsiteX1455" fmla="*/ 5940548 w 8023328"/>
              <a:gd name="connsiteY1455" fmla="*/ 998371 h 2380521"/>
              <a:gd name="connsiteX1456" fmla="*/ 5955726 w 8023328"/>
              <a:gd name="connsiteY1456" fmla="*/ 1010768 h 2380521"/>
              <a:gd name="connsiteX1457" fmla="*/ 5940548 w 8023328"/>
              <a:gd name="connsiteY1457" fmla="*/ 1024625 h 2380521"/>
              <a:gd name="connsiteX1458" fmla="*/ 5926130 w 8023328"/>
              <a:gd name="connsiteY1458" fmla="*/ 1010768 h 2380521"/>
              <a:gd name="connsiteX1459" fmla="*/ 5940548 w 8023328"/>
              <a:gd name="connsiteY1459" fmla="*/ 998371 h 2380521"/>
              <a:gd name="connsiteX1460" fmla="*/ 5870088 w 8023328"/>
              <a:gd name="connsiteY1460" fmla="*/ 998371 h 2380521"/>
              <a:gd name="connsiteX1461" fmla="*/ 5884877 w 8023328"/>
              <a:gd name="connsiteY1461" fmla="*/ 1010768 h 2380521"/>
              <a:gd name="connsiteX1462" fmla="*/ 5870088 w 8023328"/>
              <a:gd name="connsiteY1462" fmla="*/ 1024625 h 2380521"/>
              <a:gd name="connsiteX1463" fmla="*/ 5855299 w 8023328"/>
              <a:gd name="connsiteY1463" fmla="*/ 1010768 h 2380521"/>
              <a:gd name="connsiteX1464" fmla="*/ 5870088 w 8023328"/>
              <a:gd name="connsiteY1464" fmla="*/ 998371 h 2380521"/>
              <a:gd name="connsiteX1465" fmla="*/ 5799257 w 8023328"/>
              <a:gd name="connsiteY1465" fmla="*/ 998371 h 2380521"/>
              <a:gd name="connsiteX1466" fmla="*/ 5814045 w 8023328"/>
              <a:gd name="connsiteY1466" fmla="*/ 1010768 h 2380521"/>
              <a:gd name="connsiteX1467" fmla="*/ 5799257 w 8023328"/>
              <a:gd name="connsiteY1467" fmla="*/ 1024625 h 2380521"/>
              <a:gd name="connsiteX1468" fmla="*/ 5784469 w 8023328"/>
              <a:gd name="connsiteY1468" fmla="*/ 1010768 h 2380521"/>
              <a:gd name="connsiteX1469" fmla="*/ 5799257 w 8023328"/>
              <a:gd name="connsiteY1469" fmla="*/ 998371 h 2380521"/>
              <a:gd name="connsiteX1470" fmla="*/ 5724122 w 8023328"/>
              <a:gd name="connsiteY1470" fmla="*/ 998371 h 2380521"/>
              <a:gd name="connsiteX1471" fmla="*/ 5736519 w 8023328"/>
              <a:gd name="connsiteY1471" fmla="*/ 1010768 h 2380521"/>
              <a:gd name="connsiteX1472" fmla="*/ 5724122 w 8023328"/>
              <a:gd name="connsiteY1472" fmla="*/ 1024625 h 2380521"/>
              <a:gd name="connsiteX1473" fmla="*/ 5710266 w 8023328"/>
              <a:gd name="connsiteY1473" fmla="*/ 1010768 h 2380521"/>
              <a:gd name="connsiteX1474" fmla="*/ 5724122 w 8023328"/>
              <a:gd name="connsiteY1474" fmla="*/ 998371 h 2380521"/>
              <a:gd name="connsiteX1475" fmla="*/ 5653291 w 8023328"/>
              <a:gd name="connsiteY1475" fmla="*/ 998371 h 2380521"/>
              <a:gd name="connsiteX1476" fmla="*/ 5665688 w 8023328"/>
              <a:gd name="connsiteY1476" fmla="*/ 1012227 h 2380521"/>
              <a:gd name="connsiteX1477" fmla="*/ 5653291 w 8023328"/>
              <a:gd name="connsiteY1477" fmla="*/ 1024625 h 2380521"/>
              <a:gd name="connsiteX1478" fmla="*/ 5639435 w 8023328"/>
              <a:gd name="connsiteY1478" fmla="*/ 1012227 h 2380521"/>
              <a:gd name="connsiteX1479" fmla="*/ 5653291 w 8023328"/>
              <a:gd name="connsiteY1479" fmla="*/ 998371 h 2380521"/>
              <a:gd name="connsiteX1480" fmla="*/ 5581002 w 8023328"/>
              <a:gd name="connsiteY1480" fmla="*/ 998371 h 2380521"/>
              <a:gd name="connsiteX1481" fmla="*/ 5594858 w 8023328"/>
              <a:gd name="connsiteY1481" fmla="*/ 1012227 h 2380521"/>
              <a:gd name="connsiteX1482" fmla="*/ 5581002 w 8023328"/>
              <a:gd name="connsiteY1482" fmla="*/ 1024625 h 2380521"/>
              <a:gd name="connsiteX1483" fmla="*/ 5568605 w 8023328"/>
              <a:gd name="connsiteY1483" fmla="*/ 1012227 h 2380521"/>
              <a:gd name="connsiteX1484" fmla="*/ 5581002 w 8023328"/>
              <a:gd name="connsiteY1484" fmla="*/ 998371 h 2380521"/>
              <a:gd name="connsiteX1485" fmla="*/ 5510171 w 8023328"/>
              <a:gd name="connsiteY1485" fmla="*/ 998371 h 2380521"/>
              <a:gd name="connsiteX1486" fmla="*/ 5524027 w 8023328"/>
              <a:gd name="connsiteY1486" fmla="*/ 1012227 h 2380521"/>
              <a:gd name="connsiteX1487" fmla="*/ 5510171 w 8023328"/>
              <a:gd name="connsiteY1487" fmla="*/ 1024625 h 2380521"/>
              <a:gd name="connsiteX1488" fmla="*/ 5497774 w 8023328"/>
              <a:gd name="connsiteY1488" fmla="*/ 1012227 h 2380521"/>
              <a:gd name="connsiteX1489" fmla="*/ 5510171 w 8023328"/>
              <a:gd name="connsiteY1489" fmla="*/ 998371 h 2380521"/>
              <a:gd name="connsiteX1490" fmla="*/ 5438937 w 8023328"/>
              <a:gd name="connsiteY1490" fmla="*/ 998371 h 2380521"/>
              <a:gd name="connsiteX1491" fmla="*/ 5453178 w 8023328"/>
              <a:gd name="connsiteY1491" fmla="*/ 1012227 h 2380521"/>
              <a:gd name="connsiteX1492" fmla="*/ 5438937 w 8023328"/>
              <a:gd name="connsiteY1492" fmla="*/ 1024625 h 2380521"/>
              <a:gd name="connsiteX1493" fmla="*/ 5426945 w 8023328"/>
              <a:gd name="connsiteY1493" fmla="*/ 1012227 h 2380521"/>
              <a:gd name="connsiteX1494" fmla="*/ 5438937 w 8023328"/>
              <a:gd name="connsiteY1494" fmla="*/ 998371 h 2380521"/>
              <a:gd name="connsiteX1495" fmla="*/ 5367530 w 8023328"/>
              <a:gd name="connsiteY1495" fmla="*/ 998371 h 2380521"/>
              <a:gd name="connsiteX1496" fmla="*/ 5382318 w 8023328"/>
              <a:gd name="connsiteY1496" fmla="*/ 1012227 h 2380521"/>
              <a:gd name="connsiteX1497" fmla="*/ 5367530 w 8023328"/>
              <a:gd name="connsiteY1497" fmla="*/ 1024625 h 2380521"/>
              <a:gd name="connsiteX1498" fmla="*/ 5352742 w 8023328"/>
              <a:gd name="connsiteY1498" fmla="*/ 1012227 h 2380521"/>
              <a:gd name="connsiteX1499" fmla="*/ 5367530 w 8023328"/>
              <a:gd name="connsiteY1499" fmla="*/ 998371 h 2380521"/>
              <a:gd name="connsiteX1500" fmla="*/ 5296699 w 8023328"/>
              <a:gd name="connsiteY1500" fmla="*/ 998371 h 2380521"/>
              <a:gd name="connsiteX1501" fmla="*/ 5311488 w 8023328"/>
              <a:gd name="connsiteY1501" fmla="*/ 1012227 h 2380521"/>
              <a:gd name="connsiteX1502" fmla="*/ 5296699 w 8023328"/>
              <a:gd name="connsiteY1502" fmla="*/ 1024625 h 2380521"/>
              <a:gd name="connsiteX1503" fmla="*/ 5281910 w 8023328"/>
              <a:gd name="connsiteY1503" fmla="*/ 1012227 h 2380521"/>
              <a:gd name="connsiteX1504" fmla="*/ 5296699 w 8023328"/>
              <a:gd name="connsiteY1504" fmla="*/ 998371 h 2380521"/>
              <a:gd name="connsiteX1505" fmla="*/ 5225869 w 8023328"/>
              <a:gd name="connsiteY1505" fmla="*/ 998371 h 2380521"/>
              <a:gd name="connsiteX1506" fmla="*/ 5240657 w 8023328"/>
              <a:gd name="connsiteY1506" fmla="*/ 1012227 h 2380521"/>
              <a:gd name="connsiteX1507" fmla="*/ 5225869 w 8023328"/>
              <a:gd name="connsiteY1507" fmla="*/ 1024625 h 2380521"/>
              <a:gd name="connsiteX1508" fmla="*/ 5211081 w 8023328"/>
              <a:gd name="connsiteY1508" fmla="*/ 1012227 h 2380521"/>
              <a:gd name="connsiteX1509" fmla="*/ 5225869 w 8023328"/>
              <a:gd name="connsiteY1509" fmla="*/ 998371 h 2380521"/>
              <a:gd name="connsiteX1510" fmla="*/ 5154105 w 8023328"/>
              <a:gd name="connsiteY1510" fmla="*/ 998371 h 2380521"/>
              <a:gd name="connsiteX1511" fmla="*/ 5166502 w 8023328"/>
              <a:gd name="connsiteY1511" fmla="*/ 1012227 h 2380521"/>
              <a:gd name="connsiteX1512" fmla="*/ 5154105 w 8023328"/>
              <a:gd name="connsiteY1512" fmla="*/ 1024625 h 2380521"/>
              <a:gd name="connsiteX1513" fmla="*/ 5140249 w 8023328"/>
              <a:gd name="connsiteY1513" fmla="*/ 1012227 h 2380521"/>
              <a:gd name="connsiteX1514" fmla="*/ 5154105 w 8023328"/>
              <a:gd name="connsiteY1514" fmla="*/ 998371 h 2380521"/>
              <a:gd name="connsiteX1515" fmla="*/ 5083276 w 8023328"/>
              <a:gd name="connsiteY1515" fmla="*/ 998371 h 2380521"/>
              <a:gd name="connsiteX1516" fmla="*/ 5095673 w 8023328"/>
              <a:gd name="connsiteY1516" fmla="*/ 1012227 h 2380521"/>
              <a:gd name="connsiteX1517" fmla="*/ 5083276 w 8023328"/>
              <a:gd name="connsiteY1517" fmla="*/ 1024625 h 2380521"/>
              <a:gd name="connsiteX1518" fmla="*/ 5069420 w 8023328"/>
              <a:gd name="connsiteY1518" fmla="*/ 1012227 h 2380521"/>
              <a:gd name="connsiteX1519" fmla="*/ 5083276 w 8023328"/>
              <a:gd name="connsiteY1519" fmla="*/ 998371 h 2380521"/>
              <a:gd name="connsiteX1520" fmla="*/ 5012445 w 8023328"/>
              <a:gd name="connsiteY1520" fmla="*/ 998371 h 2380521"/>
              <a:gd name="connsiteX1521" fmla="*/ 5024842 w 8023328"/>
              <a:gd name="connsiteY1521" fmla="*/ 1012227 h 2380521"/>
              <a:gd name="connsiteX1522" fmla="*/ 5012445 w 8023328"/>
              <a:gd name="connsiteY1522" fmla="*/ 1024625 h 2380521"/>
              <a:gd name="connsiteX1523" fmla="*/ 4998589 w 8023328"/>
              <a:gd name="connsiteY1523" fmla="*/ 1012227 h 2380521"/>
              <a:gd name="connsiteX1524" fmla="*/ 5012445 w 8023328"/>
              <a:gd name="connsiteY1524" fmla="*/ 998371 h 2380521"/>
              <a:gd name="connsiteX1525" fmla="*/ 4940157 w 8023328"/>
              <a:gd name="connsiteY1525" fmla="*/ 998371 h 2380521"/>
              <a:gd name="connsiteX1526" fmla="*/ 4954013 w 8023328"/>
              <a:gd name="connsiteY1526" fmla="*/ 1012227 h 2380521"/>
              <a:gd name="connsiteX1527" fmla="*/ 4940157 w 8023328"/>
              <a:gd name="connsiteY1527" fmla="*/ 1024625 h 2380521"/>
              <a:gd name="connsiteX1528" fmla="*/ 4927760 w 8023328"/>
              <a:gd name="connsiteY1528" fmla="*/ 1012227 h 2380521"/>
              <a:gd name="connsiteX1529" fmla="*/ 4940157 w 8023328"/>
              <a:gd name="connsiteY1529" fmla="*/ 998371 h 2380521"/>
              <a:gd name="connsiteX1530" fmla="*/ 4865953 w 8023328"/>
              <a:gd name="connsiteY1530" fmla="*/ 998371 h 2380521"/>
              <a:gd name="connsiteX1531" fmla="*/ 4879809 w 8023328"/>
              <a:gd name="connsiteY1531" fmla="*/ 1012227 h 2380521"/>
              <a:gd name="connsiteX1532" fmla="*/ 4865953 w 8023328"/>
              <a:gd name="connsiteY1532" fmla="*/ 1024625 h 2380521"/>
              <a:gd name="connsiteX1533" fmla="*/ 4853556 w 8023328"/>
              <a:gd name="connsiteY1533" fmla="*/ 1012227 h 2380521"/>
              <a:gd name="connsiteX1534" fmla="*/ 4865953 w 8023328"/>
              <a:gd name="connsiteY1534" fmla="*/ 998371 h 2380521"/>
              <a:gd name="connsiteX1535" fmla="*/ 4797514 w 8023328"/>
              <a:gd name="connsiteY1535" fmla="*/ 998371 h 2380521"/>
              <a:gd name="connsiteX1536" fmla="*/ 4812303 w 8023328"/>
              <a:gd name="connsiteY1536" fmla="*/ 1012227 h 2380521"/>
              <a:gd name="connsiteX1537" fmla="*/ 4797514 w 8023328"/>
              <a:gd name="connsiteY1537" fmla="*/ 1024625 h 2380521"/>
              <a:gd name="connsiteX1538" fmla="*/ 4782725 w 8023328"/>
              <a:gd name="connsiteY1538" fmla="*/ 1012227 h 2380521"/>
              <a:gd name="connsiteX1539" fmla="*/ 4797514 w 8023328"/>
              <a:gd name="connsiteY1539" fmla="*/ 998371 h 2380521"/>
              <a:gd name="connsiteX1540" fmla="*/ 4726684 w 8023328"/>
              <a:gd name="connsiteY1540" fmla="*/ 998371 h 2380521"/>
              <a:gd name="connsiteX1541" fmla="*/ 4741472 w 8023328"/>
              <a:gd name="connsiteY1541" fmla="*/ 1012227 h 2380521"/>
              <a:gd name="connsiteX1542" fmla="*/ 4726684 w 8023328"/>
              <a:gd name="connsiteY1542" fmla="*/ 1024625 h 2380521"/>
              <a:gd name="connsiteX1543" fmla="*/ 4711896 w 8023328"/>
              <a:gd name="connsiteY1543" fmla="*/ 1012227 h 2380521"/>
              <a:gd name="connsiteX1544" fmla="*/ 4726684 w 8023328"/>
              <a:gd name="connsiteY1544" fmla="*/ 998371 h 2380521"/>
              <a:gd name="connsiteX1545" fmla="*/ 4655853 w 8023328"/>
              <a:gd name="connsiteY1545" fmla="*/ 998371 h 2380521"/>
              <a:gd name="connsiteX1546" fmla="*/ 4670642 w 8023328"/>
              <a:gd name="connsiteY1546" fmla="*/ 1012227 h 2380521"/>
              <a:gd name="connsiteX1547" fmla="*/ 4655853 w 8023328"/>
              <a:gd name="connsiteY1547" fmla="*/ 1024625 h 2380521"/>
              <a:gd name="connsiteX1548" fmla="*/ 4641064 w 8023328"/>
              <a:gd name="connsiteY1548" fmla="*/ 1012227 h 2380521"/>
              <a:gd name="connsiteX1549" fmla="*/ 4655853 w 8023328"/>
              <a:gd name="connsiteY1549" fmla="*/ 998371 h 2380521"/>
              <a:gd name="connsiteX1550" fmla="*/ 4584091 w 8023328"/>
              <a:gd name="connsiteY1550" fmla="*/ 998371 h 2380521"/>
              <a:gd name="connsiteX1551" fmla="*/ 4596488 w 8023328"/>
              <a:gd name="connsiteY1551" fmla="*/ 1012227 h 2380521"/>
              <a:gd name="connsiteX1552" fmla="*/ 4584091 w 8023328"/>
              <a:gd name="connsiteY1552" fmla="*/ 1024625 h 2380521"/>
              <a:gd name="connsiteX1553" fmla="*/ 4570235 w 8023328"/>
              <a:gd name="connsiteY1553" fmla="*/ 1012227 h 2380521"/>
              <a:gd name="connsiteX1554" fmla="*/ 4584091 w 8023328"/>
              <a:gd name="connsiteY1554" fmla="*/ 998371 h 2380521"/>
              <a:gd name="connsiteX1555" fmla="*/ 4513260 w 8023328"/>
              <a:gd name="connsiteY1555" fmla="*/ 998371 h 2380521"/>
              <a:gd name="connsiteX1556" fmla="*/ 4525657 w 8023328"/>
              <a:gd name="connsiteY1556" fmla="*/ 1012227 h 2380521"/>
              <a:gd name="connsiteX1557" fmla="*/ 4513260 w 8023328"/>
              <a:gd name="connsiteY1557" fmla="*/ 1024625 h 2380521"/>
              <a:gd name="connsiteX1558" fmla="*/ 4499404 w 8023328"/>
              <a:gd name="connsiteY1558" fmla="*/ 1012227 h 2380521"/>
              <a:gd name="connsiteX1559" fmla="*/ 4513260 w 8023328"/>
              <a:gd name="connsiteY1559" fmla="*/ 998371 h 2380521"/>
              <a:gd name="connsiteX1560" fmla="*/ 4439056 w 8023328"/>
              <a:gd name="connsiteY1560" fmla="*/ 998371 h 2380521"/>
              <a:gd name="connsiteX1561" fmla="*/ 4451453 w 8023328"/>
              <a:gd name="connsiteY1561" fmla="*/ 1012227 h 2380521"/>
              <a:gd name="connsiteX1562" fmla="*/ 4439056 w 8023328"/>
              <a:gd name="connsiteY1562" fmla="*/ 1024625 h 2380521"/>
              <a:gd name="connsiteX1563" fmla="*/ 4425200 w 8023328"/>
              <a:gd name="connsiteY1563" fmla="*/ 1012227 h 2380521"/>
              <a:gd name="connsiteX1564" fmla="*/ 4439056 w 8023328"/>
              <a:gd name="connsiteY1564" fmla="*/ 998371 h 2380521"/>
              <a:gd name="connsiteX1565" fmla="*/ 4366768 w 8023328"/>
              <a:gd name="connsiteY1565" fmla="*/ 998371 h 2380521"/>
              <a:gd name="connsiteX1566" fmla="*/ 4380624 w 8023328"/>
              <a:gd name="connsiteY1566" fmla="*/ 1012227 h 2380521"/>
              <a:gd name="connsiteX1567" fmla="*/ 4366768 w 8023328"/>
              <a:gd name="connsiteY1567" fmla="*/ 1024625 h 2380521"/>
              <a:gd name="connsiteX1568" fmla="*/ 4354371 w 8023328"/>
              <a:gd name="connsiteY1568" fmla="*/ 1012227 h 2380521"/>
              <a:gd name="connsiteX1569" fmla="*/ 4366768 w 8023328"/>
              <a:gd name="connsiteY1569" fmla="*/ 998371 h 2380521"/>
              <a:gd name="connsiteX1570" fmla="*/ 4295937 w 8023328"/>
              <a:gd name="connsiteY1570" fmla="*/ 998371 h 2380521"/>
              <a:gd name="connsiteX1571" fmla="*/ 4309793 w 8023328"/>
              <a:gd name="connsiteY1571" fmla="*/ 1012227 h 2380521"/>
              <a:gd name="connsiteX1572" fmla="*/ 4295937 w 8023328"/>
              <a:gd name="connsiteY1572" fmla="*/ 1024625 h 2380521"/>
              <a:gd name="connsiteX1573" fmla="*/ 4283540 w 8023328"/>
              <a:gd name="connsiteY1573" fmla="*/ 1012227 h 2380521"/>
              <a:gd name="connsiteX1574" fmla="*/ 4295937 w 8023328"/>
              <a:gd name="connsiteY1574" fmla="*/ 998371 h 2380521"/>
              <a:gd name="connsiteX1575" fmla="*/ 4225107 w 8023328"/>
              <a:gd name="connsiteY1575" fmla="*/ 998371 h 2380521"/>
              <a:gd name="connsiteX1576" fmla="*/ 4238963 w 8023328"/>
              <a:gd name="connsiteY1576" fmla="*/ 1012227 h 2380521"/>
              <a:gd name="connsiteX1577" fmla="*/ 4225107 w 8023328"/>
              <a:gd name="connsiteY1577" fmla="*/ 1024625 h 2380521"/>
              <a:gd name="connsiteX1578" fmla="*/ 4212710 w 8023328"/>
              <a:gd name="connsiteY1578" fmla="*/ 1012227 h 2380521"/>
              <a:gd name="connsiteX1579" fmla="*/ 4225107 w 8023328"/>
              <a:gd name="connsiteY1579" fmla="*/ 998371 h 2380521"/>
              <a:gd name="connsiteX1580" fmla="*/ 4153295 w 8023328"/>
              <a:gd name="connsiteY1580" fmla="*/ 998371 h 2380521"/>
              <a:gd name="connsiteX1581" fmla="*/ 4168083 w 8023328"/>
              <a:gd name="connsiteY1581" fmla="*/ 1012227 h 2380521"/>
              <a:gd name="connsiteX1582" fmla="*/ 4153295 w 8023328"/>
              <a:gd name="connsiteY1582" fmla="*/ 1024625 h 2380521"/>
              <a:gd name="connsiteX1583" fmla="*/ 4138507 w 8023328"/>
              <a:gd name="connsiteY1583" fmla="*/ 1012227 h 2380521"/>
              <a:gd name="connsiteX1584" fmla="*/ 4153295 w 8023328"/>
              <a:gd name="connsiteY1584" fmla="*/ 998371 h 2380521"/>
              <a:gd name="connsiteX1585" fmla="*/ 4082465 w 8023328"/>
              <a:gd name="connsiteY1585" fmla="*/ 998371 h 2380521"/>
              <a:gd name="connsiteX1586" fmla="*/ 4097254 w 8023328"/>
              <a:gd name="connsiteY1586" fmla="*/ 1012227 h 2380521"/>
              <a:gd name="connsiteX1587" fmla="*/ 4082465 w 8023328"/>
              <a:gd name="connsiteY1587" fmla="*/ 1024625 h 2380521"/>
              <a:gd name="connsiteX1588" fmla="*/ 4067676 w 8023328"/>
              <a:gd name="connsiteY1588" fmla="*/ 1012227 h 2380521"/>
              <a:gd name="connsiteX1589" fmla="*/ 4082465 w 8023328"/>
              <a:gd name="connsiteY1589" fmla="*/ 998371 h 2380521"/>
              <a:gd name="connsiteX1590" fmla="*/ 4011635 w 8023328"/>
              <a:gd name="connsiteY1590" fmla="*/ 998371 h 2380521"/>
              <a:gd name="connsiteX1591" fmla="*/ 4026423 w 8023328"/>
              <a:gd name="connsiteY1591" fmla="*/ 1012227 h 2380521"/>
              <a:gd name="connsiteX1592" fmla="*/ 4011635 w 8023328"/>
              <a:gd name="connsiteY1592" fmla="*/ 1024625 h 2380521"/>
              <a:gd name="connsiteX1593" fmla="*/ 3996847 w 8023328"/>
              <a:gd name="connsiteY1593" fmla="*/ 1012227 h 2380521"/>
              <a:gd name="connsiteX1594" fmla="*/ 4011635 w 8023328"/>
              <a:gd name="connsiteY1594" fmla="*/ 998371 h 2380521"/>
              <a:gd name="connsiteX1595" fmla="*/ 3939871 w 8023328"/>
              <a:gd name="connsiteY1595" fmla="*/ 998371 h 2380521"/>
              <a:gd name="connsiteX1596" fmla="*/ 3952268 w 8023328"/>
              <a:gd name="connsiteY1596" fmla="*/ 1012227 h 2380521"/>
              <a:gd name="connsiteX1597" fmla="*/ 3939871 w 8023328"/>
              <a:gd name="connsiteY1597" fmla="*/ 1024625 h 2380521"/>
              <a:gd name="connsiteX1598" fmla="*/ 3926015 w 8023328"/>
              <a:gd name="connsiteY1598" fmla="*/ 1012227 h 2380521"/>
              <a:gd name="connsiteX1599" fmla="*/ 3939871 w 8023328"/>
              <a:gd name="connsiteY1599" fmla="*/ 998371 h 2380521"/>
              <a:gd name="connsiteX1600" fmla="*/ 3869042 w 8023328"/>
              <a:gd name="connsiteY1600" fmla="*/ 998371 h 2380521"/>
              <a:gd name="connsiteX1601" fmla="*/ 3881439 w 8023328"/>
              <a:gd name="connsiteY1601" fmla="*/ 1013160 h 2380521"/>
              <a:gd name="connsiteX1602" fmla="*/ 3869042 w 8023328"/>
              <a:gd name="connsiteY1602" fmla="*/ 1027949 h 2380521"/>
              <a:gd name="connsiteX1603" fmla="*/ 3855186 w 8023328"/>
              <a:gd name="connsiteY1603" fmla="*/ 1013160 h 2380521"/>
              <a:gd name="connsiteX1604" fmla="*/ 3869042 w 8023328"/>
              <a:gd name="connsiteY1604" fmla="*/ 998371 h 2380521"/>
              <a:gd name="connsiteX1605" fmla="*/ 3798211 w 8023328"/>
              <a:gd name="connsiteY1605" fmla="*/ 998371 h 2380521"/>
              <a:gd name="connsiteX1606" fmla="*/ 3810608 w 8023328"/>
              <a:gd name="connsiteY1606" fmla="*/ 1013160 h 2380521"/>
              <a:gd name="connsiteX1607" fmla="*/ 3798211 w 8023328"/>
              <a:gd name="connsiteY1607" fmla="*/ 1027949 h 2380521"/>
              <a:gd name="connsiteX1608" fmla="*/ 3784355 w 8023328"/>
              <a:gd name="connsiteY1608" fmla="*/ 1013160 h 2380521"/>
              <a:gd name="connsiteX1609" fmla="*/ 3798211 w 8023328"/>
              <a:gd name="connsiteY1609" fmla="*/ 998371 h 2380521"/>
              <a:gd name="connsiteX1610" fmla="*/ 3725922 w 8023328"/>
              <a:gd name="connsiteY1610" fmla="*/ 998371 h 2380521"/>
              <a:gd name="connsiteX1611" fmla="*/ 3739778 w 8023328"/>
              <a:gd name="connsiteY1611" fmla="*/ 1013160 h 2380521"/>
              <a:gd name="connsiteX1612" fmla="*/ 3725922 w 8023328"/>
              <a:gd name="connsiteY1612" fmla="*/ 1027949 h 2380521"/>
              <a:gd name="connsiteX1613" fmla="*/ 3713525 w 8023328"/>
              <a:gd name="connsiteY1613" fmla="*/ 1013160 h 2380521"/>
              <a:gd name="connsiteX1614" fmla="*/ 3725922 w 8023328"/>
              <a:gd name="connsiteY1614" fmla="*/ 998371 h 2380521"/>
              <a:gd name="connsiteX1615" fmla="*/ 724105 w 8023328"/>
              <a:gd name="connsiteY1615" fmla="*/ 998371 h 2380521"/>
              <a:gd name="connsiteX1616" fmla="*/ 737962 w 8023328"/>
              <a:gd name="connsiteY1616" fmla="*/ 1010768 h 2380521"/>
              <a:gd name="connsiteX1617" fmla="*/ 724105 w 8023328"/>
              <a:gd name="connsiteY1617" fmla="*/ 1024625 h 2380521"/>
              <a:gd name="connsiteX1618" fmla="*/ 711707 w 8023328"/>
              <a:gd name="connsiteY1618" fmla="*/ 1010768 h 2380521"/>
              <a:gd name="connsiteX1619" fmla="*/ 724105 w 8023328"/>
              <a:gd name="connsiteY1619" fmla="*/ 998371 h 2380521"/>
              <a:gd name="connsiteX1620" fmla="*/ 653274 w 8023328"/>
              <a:gd name="connsiteY1620" fmla="*/ 998371 h 2380521"/>
              <a:gd name="connsiteX1621" fmla="*/ 667129 w 8023328"/>
              <a:gd name="connsiteY1621" fmla="*/ 1010768 h 2380521"/>
              <a:gd name="connsiteX1622" fmla="*/ 653274 w 8023328"/>
              <a:gd name="connsiteY1622" fmla="*/ 1024625 h 2380521"/>
              <a:gd name="connsiteX1623" fmla="*/ 640877 w 8023328"/>
              <a:gd name="connsiteY1623" fmla="*/ 1010768 h 2380521"/>
              <a:gd name="connsiteX1624" fmla="*/ 653274 w 8023328"/>
              <a:gd name="connsiteY1624" fmla="*/ 998371 h 2380521"/>
              <a:gd name="connsiteX1625" fmla="*/ 582446 w 8023328"/>
              <a:gd name="connsiteY1625" fmla="*/ 998371 h 2380521"/>
              <a:gd name="connsiteX1626" fmla="*/ 596301 w 8023328"/>
              <a:gd name="connsiteY1626" fmla="*/ 1010768 h 2380521"/>
              <a:gd name="connsiteX1627" fmla="*/ 582446 w 8023328"/>
              <a:gd name="connsiteY1627" fmla="*/ 1024625 h 2380521"/>
              <a:gd name="connsiteX1628" fmla="*/ 570047 w 8023328"/>
              <a:gd name="connsiteY1628" fmla="*/ 1010768 h 2380521"/>
              <a:gd name="connsiteX1629" fmla="*/ 582446 w 8023328"/>
              <a:gd name="connsiteY1629" fmla="*/ 998371 h 2380521"/>
              <a:gd name="connsiteX1630" fmla="*/ 513636 w 8023328"/>
              <a:gd name="connsiteY1630" fmla="*/ 998371 h 2380521"/>
              <a:gd name="connsiteX1631" fmla="*/ 528813 w 8023328"/>
              <a:gd name="connsiteY1631" fmla="*/ 1010768 h 2380521"/>
              <a:gd name="connsiteX1632" fmla="*/ 513636 w 8023328"/>
              <a:gd name="connsiteY1632" fmla="*/ 1024625 h 2380521"/>
              <a:gd name="connsiteX1633" fmla="*/ 499216 w 8023328"/>
              <a:gd name="connsiteY1633" fmla="*/ 1010768 h 2380521"/>
              <a:gd name="connsiteX1634" fmla="*/ 513636 w 8023328"/>
              <a:gd name="connsiteY1634" fmla="*/ 998371 h 2380521"/>
              <a:gd name="connsiteX1635" fmla="*/ 439802 w 8023328"/>
              <a:gd name="connsiteY1635" fmla="*/ 998371 h 2380521"/>
              <a:gd name="connsiteX1636" fmla="*/ 454592 w 8023328"/>
              <a:gd name="connsiteY1636" fmla="*/ 1010768 h 2380521"/>
              <a:gd name="connsiteX1637" fmla="*/ 439802 w 8023328"/>
              <a:gd name="connsiteY1637" fmla="*/ 1024625 h 2380521"/>
              <a:gd name="connsiteX1638" fmla="*/ 425014 w 8023328"/>
              <a:gd name="connsiteY1638" fmla="*/ 1010768 h 2380521"/>
              <a:gd name="connsiteX1639" fmla="*/ 439802 w 8023328"/>
              <a:gd name="connsiteY1639" fmla="*/ 998371 h 2380521"/>
              <a:gd name="connsiteX1640" fmla="*/ 368040 w 8023328"/>
              <a:gd name="connsiteY1640" fmla="*/ 998371 h 2380521"/>
              <a:gd name="connsiteX1641" fmla="*/ 380438 w 8023328"/>
              <a:gd name="connsiteY1641" fmla="*/ 1012227 h 2380521"/>
              <a:gd name="connsiteX1642" fmla="*/ 368040 w 8023328"/>
              <a:gd name="connsiteY1642" fmla="*/ 1024625 h 2380521"/>
              <a:gd name="connsiteX1643" fmla="*/ 354183 w 8023328"/>
              <a:gd name="connsiteY1643" fmla="*/ 1012227 h 2380521"/>
              <a:gd name="connsiteX1644" fmla="*/ 368040 w 8023328"/>
              <a:gd name="connsiteY1644" fmla="*/ 998371 h 2380521"/>
              <a:gd name="connsiteX1645" fmla="*/ 297208 w 8023328"/>
              <a:gd name="connsiteY1645" fmla="*/ 998371 h 2380521"/>
              <a:gd name="connsiteX1646" fmla="*/ 309606 w 8023328"/>
              <a:gd name="connsiteY1646" fmla="*/ 1012227 h 2380521"/>
              <a:gd name="connsiteX1647" fmla="*/ 297208 w 8023328"/>
              <a:gd name="connsiteY1647" fmla="*/ 1024625 h 2380521"/>
              <a:gd name="connsiteX1648" fmla="*/ 283352 w 8023328"/>
              <a:gd name="connsiteY1648" fmla="*/ 1012227 h 2380521"/>
              <a:gd name="connsiteX1649" fmla="*/ 297208 w 8023328"/>
              <a:gd name="connsiteY1649" fmla="*/ 998371 h 2380521"/>
              <a:gd name="connsiteX1650" fmla="*/ 226379 w 8023328"/>
              <a:gd name="connsiteY1650" fmla="*/ 998371 h 2380521"/>
              <a:gd name="connsiteX1651" fmla="*/ 238778 w 8023328"/>
              <a:gd name="connsiteY1651" fmla="*/ 1012227 h 2380521"/>
              <a:gd name="connsiteX1652" fmla="*/ 226379 w 8023328"/>
              <a:gd name="connsiteY1652" fmla="*/ 1024625 h 2380521"/>
              <a:gd name="connsiteX1653" fmla="*/ 212523 w 8023328"/>
              <a:gd name="connsiteY1653" fmla="*/ 1012227 h 2380521"/>
              <a:gd name="connsiteX1654" fmla="*/ 226379 w 8023328"/>
              <a:gd name="connsiteY1654" fmla="*/ 998371 h 2380521"/>
              <a:gd name="connsiteX1655" fmla="*/ 154085 w 8023328"/>
              <a:gd name="connsiteY1655" fmla="*/ 998371 h 2380521"/>
              <a:gd name="connsiteX1656" fmla="*/ 167941 w 8023328"/>
              <a:gd name="connsiteY1656" fmla="*/ 1012227 h 2380521"/>
              <a:gd name="connsiteX1657" fmla="*/ 154085 w 8023328"/>
              <a:gd name="connsiteY1657" fmla="*/ 1024625 h 2380521"/>
              <a:gd name="connsiteX1658" fmla="*/ 141687 w 8023328"/>
              <a:gd name="connsiteY1658" fmla="*/ 1012227 h 2380521"/>
              <a:gd name="connsiteX1659" fmla="*/ 154085 w 8023328"/>
              <a:gd name="connsiteY1659" fmla="*/ 998371 h 2380521"/>
              <a:gd name="connsiteX1660" fmla="*/ 83255 w 8023328"/>
              <a:gd name="connsiteY1660" fmla="*/ 998371 h 2380521"/>
              <a:gd name="connsiteX1661" fmla="*/ 97111 w 8023328"/>
              <a:gd name="connsiteY1661" fmla="*/ 1012227 h 2380521"/>
              <a:gd name="connsiteX1662" fmla="*/ 83255 w 8023328"/>
              <a:gd name="connsiteY1662" fmla="*/ 1024625 h 2380521"/>
              <a:gd name="connsiteX1663" fmla="*/ 70858 w 8023328"/>
              <a:gd name="connsiteY1663" fmla="*/ 1012227 h 2380521"/>
              <a:gd name="connsiteX1664" fmla="*/ 83255 w 8023328"/>
              <a:gd name="connsiteY1664" fmla="*/ 998371 h 2380521"/>
              <a:gd name="connsiteX1665" fmla="*/ 12019 w 8023328"/>
              <a:gd name="connsiteY1665" fmla="*/ 998371 h 2380521"/>
              <a:gd name="connsiteX1666" fmla="*/ 26260 w 8023328"/>
              <a:gd name="connsiteY1666" fmla="*/ 1012227 h 2380521"/>
              <a:gd name="connsiteX1667" fmla="*/ 12019 w 8023328"/>
              <a:gd name="connsiteY1667" fmla="*/ 1024625 h 2380521"/>
              <a:gd name="connsiteX1668" fmla="*/ 27 w 8023328"/>
              <a:gd name="connsiteY1668" fmla="*/ 1012227 h 2380521"/>
              <a:gd name="connsiteX1669" fmla="*/ 12019 w 8023328"/>
              <a:gd name="connsiteY1669" fmla="*/ 998371 h 2380521"/>
              <a:gd name="connsiteX1670" fmla="*/ 870603 w 8023328"/>
              <a:gd name="connsiteY1670" fmla="*/ 927542 h 2380521"/>
              <a:gd name="connsiteX1671" fmla="*/ 883001 w 8023328"/>
              <a:gd name="connsiteY1671" fmla="*/ 939939 h 2380521"/>
              <a:gd name="connsiteX1672" fmla="*/ 870603 w 8023328"/>
              <a:gd name="connsiteY1672" fmla="*/ 953796 h 2380521"/>
              <a:gd name="connsiteX1673" fmla="*/ 856747 w 8023328"/>
              <a:gd name="connsiteY1673" fmla="*/ 939939 h 2380521"/>
              <a:gd name="connsiteX1674" fmla="*/ 870603 w 8023328"/>
              <a:gd name="connsiteY1674" fmla="*/ 927542 h 2380521"/>
              <a:gd name="connsiteX1675" fmla="*/ 799773 w 8023328"/>
              <a:gd name="connsiteY1675" fmla="*/ 927542 h 2380521"/>
              <a:gd name="connsiteX1676" fmla="*/ 812171 w 8023328"/>
              <a:gd name="connsiteY1676" fmla="*/ 939939 h 2380521"/>
              <a:gd name="connsiteX1677" fmla="*/ 799773 w 8023328"/>
              <a:gd name="connsiteY1677" fmla="*/ 953796 h 2380521"/>
              <a:gd name="connsiteX1678" fmla="*/ 785917 w 8023328"/>
              <a:gd name="connsiteY1678" fmla="*/ 939939 h 2380521"/>
              <a:gd name="connsiteX1679" fmla="*/ 799773 w 8023328"/>
              <a:gd name="connsiteY1679" fmla="*/ 927542 h 2380521"/>
              <a:gd name="connsiteX1680" fmla="*/ 724112 w 8023328"/>
              <a:gd name="connsiteY1680" fmla="*/ 927542 h 2380521"/>
              <a:gd name="connsiteX1681" fmla="*/ 737968 w 8023328"/>
              <a:gd name="connsiteY1681" fmla="*/ 939939 h 2380521"/>
              <a:gd name="connsiteX1682" fmla="*/ 724112 w 8023328"/>
              <a:gd name="connsiteY1682" fmla="*/ 953796 h 2380521"/>
              <a:gd name="connsiteX1683" fmla="*/ 711714 w 8023328"/>
              <a:gd name="connsiteY1683" fmla="*/ 939939 h 2380521"/>
              <a:gd name="connsiteX1684" fmla="*/ 724112 w 8023328"/>
              <a:gd name="connsiteY1684" fmla="*/ 927542 h 2380521"/>
              <a:gd name="connsiteX1685" fmla="*/ 653281 w 8023328"/>
              <a:gd name="connsiteY1685" fmla="*/ 927542 h 2380521"/>
              <a:gd name="connsiteX1686" fmla="*/ 667137 w 8023328"/>
              <a:gd name="connsiteY1686" fmla="*/ 939939 h 2380521"/>
              <a:gd name="connsiteX1687" fmla="*/ 653281 w 8023328"/>
              <a:gd name="connsiteY1687" fmla="*/ 953796 h 2380521"/>
              <a:gd name="connsiteX1688" fmla="*/ 640884 w 8023328"/>
              <a:gd name="connsiteY1688" fmla="*/ 939939 h 2380521"/>
              <a:gd name="connsiteX1689" fmla="*/ 653281 w 8023328"/>
              <a:gd name="connsiteY1689" fmla="*/ 927542 h 2380521"/>
              <a:gd name="connsiteX1690" fmla="*/ 582453 w 8023328"/>
              <a:gd name="connsiteY1690" fmla="*/ 927542 h 2380521"/>
              <a:gd name="connsiteX1691" fmla="*/ 596309 w 8023328"/>
              <a:gd name="connsiteY1691" fmla="*/ 939939 h 2380521"/>
              <a:gd name="connsiteX1692" fmla="*/ 582453 w 8023328"/>
              <a:gd name="connsiteY1692" fmla="*/ 953796 h 2380521"/>
              <a:gd name="connsiteX1693" fmla="*/ 570054 w 8023328"/>
              <a:gd name="connsiteY1693" fmla="*/ 939939 h 2380521"/>
              <a:gd name="connsiteX1694" fmla="*/ 582453 w 8023328"/>
              <a:gd name="connsiteY1694" fmla="*/ 927542 h 2380521"/>
              <a:gd name="connsiteX1695" fmla="*/ 513642 w 8023328"/>
              <a:gd name="connsiteY1695" fmla="*/ 927542 h 2380521"/>
              <a:gd name="connsiteX1696" fmla="*/ 528820 w 8023328"/>
              <a:gd name="connsiteY1696" fmla="*/ 939939 h 2380521"/>
              <a:gd name="connsiteX1697" fmla="*/ 513642 w 8023328"/>
              <a:gd name="connsiteY1697" fmla="*/ 953796 h 2380521"/>
              <a:gd name="connsiteX1698" fmla="*/ 499223 w 8023328"/>
              <a:gd name="connsiteY1698" fmla="*/ 939939 h 2380521"/>
              <a:gd name="connsiteX1699" fmla="*/ 513642 w 8023328"/>
              <a:gd name="connsiteY1699" fmla="*/ 927542 h 2380521"/>
              <a:gd name="connsiteX1700" fmla="*/ 439809 w 8023328"/>
              <a:gd name="connsiteY1700" fmla="*/ 927542 h 2380521"/>
              <a:gd name="connsiteX1701" fmla="*/ 454599 w 8023328"/>
              <a:gd name="connsiteY1701" fmla="*/ 939939 h 2380521"/>
              <a:gd name="connsiteX1702" fmla="*/ 439809 w 8023328"/>
              <a:gd name="connsiteY1702" fmla="*/ 953796 h 2380521"/>
              <a:gd name="connsiteX1703" fmla="*/ 425021 w 8023328"/>
              <a:gd name="connsiteY1703" fmla="*/ 939939 h 2380521"/>
              <a:gd name="connsiteX1704" fmla="*/ 439809 w 8023328"/>
              <a:gd name="connsiteY1704" fmla="*/ 927542 h 2380521"/>
              <a:gd name="connsiteX1705" fmla="*/ 368046 w 8023328"/>
              <a:gd name="connsiteY1705" fmla="*/ 927542 h 2380521"/>
              <a:gd name="connsiteX1706" fmla="*/ 380444 w 8023328"/>
              <a:gd name="connsiteY1706" fmla="*/ 939939 h 2380521"/>
              <a:gd name="connsiteX1707" fmla="*/ 368046 w 8023328"/>
              <a:gd name="connsiteY1707" fmla="*/ 953796 h 2380521"/>
              <a:gd name="connsiteX1708" fmla="*/ 354191 w 8023328"/>
              <a:gd name="connsiteY1708" fmla="*/ 939939 h 2380521"/>
              <a:gd name="connsiteX1709" fmla="*/ 368046 w 8023328"/>
              <a:gd name="connsiteY1709" fmla="*/ 927542 h 2380521"/>
              <a:gd name="connsiteX1710" fmla="*/ 297214 w 8023328"/>
              <a:gd name="connsiteY1710" fmla="*/ 927542 h 2380521"/>
              <a:gd name="connsiteX1711" fmla="*/ 309612 w 8023328"/>
              <a:gd name="connsiteY1711" fmla="*/ 939939 h 2380521"/>
              <a:gd name="connsiteX1712" fmla="*/ 297214 w 8023328"/>
              <a:gd name="connsiteY1712" fmla="*/ 953796 h 2380521"/>
              <a:gd name="connsiteX1713" fmla="*/ 283359 w 8023328"/>
              <a:gd name="connsiteY1713" fmla="*/ 939939 h 2380521"/>
              <a:gd name="connsiteX1714" fmla="*/ 297214 w 8023328"/>
              <a:gd name="connsiteY1714" fmla="*/ 927542 h 2380521"/>
              <a:gd name="connsiteX1715" fmla="*/ 226386 w 8023328"/>
              <a:gd name="connsiteY1715" fmla="*/ 927542 h 2380521"/>
              <a:gd name="connsiteX1716" fmla="*/ 238784 w 8023328"/>
              <a:gd name="connsiteY1716" fmla="*/ 939939 h 2380521"/>
              <a:gd name="connsiteX1717" fmla="*/ 226386 w 8023328"/>
              <a:gd name="connsiteY1717" fmla="*/ 953796 h 2380521"/>
              <a:gd name="connsiteX1718" fmla="*/ 212530 w 8023328"/>
              <a:gd name="connsiteY1718" fmla="*/ 939939 h 2380521"/>
              <a:gd name="connsiteX1719" fmla="*/ 226386 w 8023328"/>
              <a:gd name="connsiteY1719" fmla="*/ 927542 h 2380521"/>
              <a:gd name="connsiteX1720" fmla="*/ 154091 w 8023328"/>
              <a:gd name="connsiteY1720" fmla="*/ 927542 h 2380521"/>
              <a:gd name="connsiteX1721" fmla="*/ 167947 w 8023328"/>
              <a:gd name="connsiteY1721" fmla="*/ 939939 h 2380521"/>
              <a:gd name="connsiteX1722" fmla="*/ 154091 w 8023328"/>
              <a:gd name="connsiteY1722" fmla="*/ 953796 h 2380521"/>
              <a:gd name="connsiteX1723" fmla="*/ 141693 w 8023328"/>
              <a:gd name="connsiteY1723" fmla="*/ 939939 h 2380521"/>
              <a:gd name="connsiteX1724" fmla="*/ 154091 w 8023328"/>
              <a:gd name="connsiteY1724" fmla="*/ 927542 h 2380521"/>
              <a:gd name="connsiteX1725" fmla="*/ 83261 w 8023328"/>
              <a:gd name="connsiteY1725" fmla="*/ 927542 h 2380521"/>
              <a:gd name="connsiteX1726" fmla="*/ 97117 w 8023328"/>
              <a:gd name="connsiteY1726" fmla="*/ 939939 h 2380521"/>
              <a:gd name="connsiteX1727" fmla="*/ 83261 w 8023328"/>
              <a:gd name="connsiteY1727" fmla="*/ 953796 h 2380521"/>
              <a:gd name="connsiteX1728" fmla="*/ 70864 w 8023328"/>
              <a:gd name="connsiteY1728" fmla="*/ 939939 h 2380521"/>
              <a:gd name="connsiteX1729" fmla="*/ 83261 w 8023328"/>
              <a:gd name="connsiteY1729" fmla="*/ 927542 h 2380521"/>
              <a:gd name="connsiteX1730" fmla="*/ 12025 w 8023328"/>
              <a:gd name="connsiteY1730" fmla="*/ 927542 h 2380521"/>
              <a:gd name="connsiteX1731" fmla="*/ 26266 w 8023328"/>
              <a:gd name="connsiteY1731" fmla="*/ 939939 h 2380521"/>
              <a:gd name="connsiteX1732" fmla="*/ 12025 w 8023328"/>
              <a:gd name="connsiteY1732" fmla="*/ 953796 h 2380521"/>
              <a:gd name="connsiteX1733" fmla="*/ 33 w 8023328"/>
              <a:gd name="connsiteY1733" fmla="*/ 939939 h 2380521"/>
              <a:gd name="connsiteX1734" fmla="*/ 12025 w 8023328"/>
              <a:gd name="connsiteY1734" fmla="*/ 927542 h 2380521"/>
              <a:gd name="connsiteX1735" fmla="*/ 6581764 w 8023328"/>
              <a:gd name="connsiteY1735" fmla="*/ 924168 h 2380521"/>
              <a:gd name="connsiteX1736" fmla="*/ 6596552 w 8023328"/>
              <a:gd name="connsiteY1736" fmla="*/ 936565 h 2380521"/>
              <a:gd name="connsiteX1737" fmla="*/ 6581764 w 8023328"/>
              <a:gd name="connsiteY1737" fmla="*/ 950422 h 2380521"/>
              <a:gd name="connsiteX1738" fmla="*/ 6566976 w 8023328"/>
              <a:gd name="connsiteY1738" fmla="*/ 936565 h 2380521"/>
              <a:gd name="connsiteX1739" fmla="*/ 6581764 w 8023328"/>
              <a:gd name="connsiteY1739" fmla="*/ 924168 h 2380521"/>
              <a:gd name="connsiteX1740" fmla="*/ 6510933 w 8023328"/>
              <a:gd name="connsiteY1740" fmla="*/ 924168 h 2380521"/>
              <a:gd name="connsiteX1741" fmla="*/ 6525722 w 8023328"/>
              <a:gd name="connsiteY1741" fmla="*/ 936565 h 2380521"/>
              <a:gd name="connsiteX1742" fmla="*/ 6510933 w 8023328"/>
              <a:gd name="connsiteY1742" fmla="*/ 950422 h 2380521"/>
              <a:gd name="connsiteX1743" fmla="*/ 6496144 w 8023328"/>
              <a:gd name="connsiteY1743" fmla="*/ 936565 h 2380521"/>
              <a:gd name="connsiteX1744" fmla="*/ 6510933 w 8023328"/>
              <a:gd name="connsiteY1744" fmla="*/ 924168 h 2380521"/>
              <a:gd name="connsiteX1745" fmla="*/ 6440492 w 8023328"/>
              <a:gd name="connsiteY1745" fmla="*/ 924168 h 2380521"/>
              <a:gd name="connsiteX1746" fmla="*/ 6454911 w 8023328"/>
              <a:gd name="connsiteY1746" fmla="*/ 936565 h 2380521"/>
              <a:gd name="connsiteX1747" fmla="*/ 6440492 w 8023328"/>
              <a:gd name="connsiteY1747" fmla="*/ 950422 h 2380521"/>
              <a:gd name="connsiteX1748" fmla="*/ 6425315 w 8023328"/>
              <a:gd name="connsiteY1748" fmla="*/ 936565 h 2380521"/>
              <a:gd name="connsiteX1749" fmla="*/ 6440492 w 8023328"/>
              <a:gd name="connsiteY1749" fmla="*/ 924168 h 2380521"/>
              <a:gd name="connsiteX1750" fmla="*/ 6368340 w 8023328"/>
              <a:gd name="connsiteY1750" fmla="*/ 924168 h 2380521"/>
              <a:gd name="connsiteX1751" fmla="*/ 6380737 w 8023328"/>
              <a:gd name="connsiteY1751" fmla="*/ 936565 h 2380521"/>
              <a:gd name="connsiteX1752" fmla="*/ 6368340 w 8023328"/>
              <a:gd name="connsiteY1752" fmla="*/ 950422 h 2380521"/>
              <a:gd name="connsiteX1753" fmla="*/ 6354484 w 8023328"/>
              <a:gd name="connsiteY1753" fmla="*/ 936565 h 2380521"/>
              <a:gd name="connsiteX1754" fmla="*/ 6368340 w 8023328"/>
              <a:gd name="connsiteY1754" fmla="*/ 924168 h 2380521"/>
              <a:gd name="connsiteX1755" fmla="*/ 6297511 w 8023328"/>
              <a:gd name="connsiteY1755" fmla="*/ 924168 h 2380521"/>
              <a:gd name="connsiteX1756" fmla="*/ 6309908 w 8023328"/>
              <a:gd name="connsiteY1756" fmla="*/ 936565 h 2380521"/>
              <a:gd name="connsiteX1757" fmla="*/ 6297511 w 8023328"/>
              <a:gd name="connsiteY1757" fmla="*/ 950422 h 2380521"/>
              <a:gd name="connsiteX1758" fmla="*/ 6283655 w 8023328"/>
              <a:gd name="connsiteY1758" fmla="*/ 936565 h 2380521"/>
              <a:gd name="connsiteX1759" fmla="*/ 6297511 w 8023328"/>
              <a:gd name="connsiteY1759" fmla="*/ 924168 h 2380521"/>
              <a:gd name="connsiteX1760" fmla="*/ 6226679 w 8023328"/>
              <a:gd name="connsiteY1760" fmla="*/ 924168 h 2380521"/>
              <a:gd name="connsiteX1761" fmla="*/ 6239076 w 8023328"/>
              <a:gd name="connsiteY1761" fmla="*/ 936565 h 2380521"/>
              <a:gd name="connsiteX1762" fmla="*/ 6226679 w 8023328"/>
              <a:gd name="connsiteY1762" fmla="*/ 950422 h 2380521"/>
              <a:gd name="connsiteX1763" fmla="*/ 6212823 w 8023328"/>
              <a:gd name="connsiteY1763" fmla="*/ 936565 h 2380521"/>
              <a:gd name="connsiteX1764" fmla="*/ 6226679 w 8023328"/>
              <a:gd name="connsiteY1764" fmla="*/ 924168 h 2380521"/>
              <a:gd name="connsiteX1765" fmla="*/ 6154391 w 8023328"/>
              <a:gd name="connsiteY1765" fmla="*/ 924168 h 2380521"/>
              <a:gd name="connsiteX1766" fmla="*/ 6168247 w 8023328"/>
              <a:gd name="connsiteY1766" fmla="*/ 936565 h 2380521"/>
              <a:gd name="connsiteX1767" fmla="*/ 6154391 w 8023328"/>
              <a:gd name="connsiteY1767" fmla="*/ 950422 h 2380521"/>
              <a:gd name="connsiteX1768" fmla="*/ 6141994 w 8023328"/>
              <a:gd name="connsiteY1768" fmla="*/ 936565 h 2380521"/>
              <a:gd name="connsiteX1769" fmla="*/ 6154391 w 8023328"/>
              <a:gd name="connsiteY1769" fmla="*/ 924168 h 2380521"/>
              <a:gd name="connsiteX1770" fmla="*/ 6083559 w 8023328"/>
              <a:gd name="connsiteY1770" fmla="*/ 924168 h 2380521"/>
              <a:gd name="connsiteX1771" fmla="*/ 6097415 w 8023328"/>
              <a:gd name="connsiteY1771" fmla="*/ 936565 h 2380521"/>
              <a:gd name="connsiteX1772" fmla="*/ 6083559 w 8023328"/>
              <a:gd name="connsiteY1772" fmla="*/ 950422 h 2380521"/>
              <a:gd name="connsiteX1773" fmla="*/ 6071162 w 8023328"/>
              <a:gd name="connsiteY1773" fmla="*/ 936565 h 2380521"/>
              <a:gd name="connsiteX1774" fmla="*/ 6083559 w 8023328"/>
              <a:gd name="connsiteY1774" fmla="*/ 924168 h 2380521"/>
              <a:gd name="connsiteX1775" fmla="*/ 6011748 w 8023328"/>
              <a:gd name="connsiteY1775" fmla="*/ 924168 h 2380521"/>
              <a:gd name="connsiteX1776" fmla="*/ 6026537 w 8023328"/>
              <a:gd name="connsiteY1776" fmla="*/ 936565 h 2380521"/>
              <a:gd name="connsiteX1777" fmla="*/ 6011748 w 8023328"/>
              <a:gd name="connsiteY1777" fmla="*/ 950422 h 2380521"/>
              <a:gd name="connsiteX1778" fmla="*/ 5996959 w 8023328"/>
              <a:gd name="connsiteY1778" fmla="*/ 936565 h 2380521"/>
              <a:gd name="connsiteX1779" fmla="*/ 6011748 w 8023328"/>
              <a:gd name="connsiteY1779" fmla="*/ 924168 h 2380521"/>
              <a:gd name="connsiteX1780" fmla="*/ 5940548 w 8023328"/>
              <a:gd name="connsiteY1780" fmla="*/ 924168 h 2380521"/>
              <a:gd name="connsiteX1781" fmla="*/ 5955726 w 8023328"/>
              <a:gd name="connsiteY1781" fmla="*/ 936565 h 2380521"/>
              <a:gd name="connsiteX1782" fmla="*/ 5940548 w 8023328"/>
              <a:gd name="connsiteY1782" fmla="*/ 950422 h 2380521"/>
              <a:gd name="connsiteX1783" fmla="*/ 5926130 w 8023328"/>
              <a:gd name="connsiteY1783" fmla="*/ 936565 h 2380521"/>
              <a:gd name="connsiteX1784" fmla="*/ 5940548 w 8023328"/>
              <a:gd name="connsiteY1784" fmla="*/ 924168 h 2380521"/>
              <a:gd name="connsiteX1785" fmla="*/ 5870088 w 8023328"/>
              <a:gd name="connsiteY1785" fmla="*/ 924168 h 2380521"/>
              <a:gd name="connsiteX1786" fmla="*/ 5884877 w 8023328"/>
              <a:gd name="connsiteY1786" fmla="*/ 936565 h 2380521"/>
              <a:gd name="connsiteX1787" fmla="*/ 5870088 w 8023328"/>
              <a:gd name="connsiteY1787" fmla="*/ 950422 h 2380521"/>
              <a:gd name="connsiteX1788" fmla="*/ 5855299 w 8023328"/>
              <a:gd name="connsiteY1788" fmla="*/ 936565 h 2380521"/>
              <a:gd name="connsiteX1789" fmla="*/ 5870088 w 8023328"/>
              <a:gd name="connsiteY1789" fmla="*/ 924168 h 2380521"/>
              <a:gd name="connsiteX1790" fmla="*/ 5798325 w 8023328"/>
              <a:gd name="connsiteY1790" fmla="*/ 924168 h 2380521"/>
              <a:gd name="connsiteX1791" fmla="*/ 5810722 w 8023328"/>
              <a:gd name="connsiteY1791" fmla="*/ 936565 h 2380521"/>
              <a:gd name="connsiteX1792" fmla="*/ 5798325 w 8023328"/>
              <a:gd name="connsiteY1792" fmla="*/ 950422 h 2380521"/>
              <a:gd name="connsiteX1793" fmla="*/ 5784469 w 8023328"/>
              <a:gd name="connsiteY1793" fmla="*/ 936565 h 2380521"/>
              <a:gd name="connsiteX1794" fmla="*/ 5798325 w 8023328"/>
              <a:gd name="connsiteY1794" fmla="*/ 924168 h 2380521"/>
              <a:gd name="connsiteX1795" fmla="*/ 5724122 w 8023328"/>
              <a:gd name="connsiteY1795" fmla="*/ 924168 h 2380521"/>
              <a:gd name="connsiteX1796" fmla="*/ 5736519 w 8023328"/>
              <a:gd name="connsiteY1796" fmla="*/ 936565 h 2380521"/>
              <a:gd name="connsiteX1797" fmla="*/ 5724122 w 8023328"/>
              <a:gd name="connsiteY1797" fmla="*/ 950422 h 2380521"/>
              <a:gd name="connsiteX1798" fmla="*/ 5710266 w 8023328"/>
              <a:gd name="connsiteY1798" fmla="*/ 936565 h 2380521"/>
              <a:gd name="connsiteX1799" fmla="*/ 5724122 w 8023328"/>
              <a:gd name="connsiteY1799" fmla="*/ 924168 h 2380521"/>
              <a:gd name="connsiteX1800" fmla="*/ 5653291 w 8023328"/>
              <a:gd name="connsiteY1800" fmla="*/ 924168 h 2380521"/>
              <a:gd name="connsiteX1801" fmla="*/ 5665688 w 8023328"/>
              <a:gd name="connsiteY1801" fmla="*/ 936565 h 2380521"/>
              <a:gd name="connsiteX1802" fmla="*/ 5653291 w 8023328"/>
              <a:gd name="connsiteY1802" fmla="*/ 950422 h 2380521"/>
              <a:gd name="connsiteX1803" fmla="*/ 5639435 w 8023328"/>
              <a:gd name="connsiteY1803" fmla="*/ 936565 h 2380521"/>
              <a:gd name="connsiteX1804" fmla="*/ 5653291 w 8023328"/>
              <a:gd name="connsiteY1804" fmla="*/ 924168 h 2380521"/>
              <a:gd name="connsiteX1805" fmla="*/ 5581002 w 8023328"/>
              <a:gd name="connsiteY1805" fmla="*/ 924168 h 2380521"/>
              <a:gd name="connsiteX1806" fmla="*/ 5594858 w 8023328"/>
              <a:gd name="connsiteY1806" fmla="*/ 936565 h 2380521"/>
              <a:gd name="connsiteX1807" fmla="*/ 5581002 w 8023328"/>
              <a:gd name="connsiteY1807" fmla="*/ 950422 h 2380521"/>
              <a:gd name="connsiteX1808" fmla="*/ 5568605 w 8023328"/>
              <a:gd name="connsiteY1808" fmla="*/ 936565 h 2380521"/>
              <a:gd name="connsiteX1809" fmla="*/ 5581002 w 8023328"/>
              <a:gd name="connsiteY1809" fmla="*/ 924168 h 2380521"/>
              <a:gd name="connsiteX1810" fmla="*/ 5510171 w 8023328"/>
              <a:gd name="connsiteY1810" fmla="*/ 924168 h 2380521"/>
              <a:gd name="connsiteX1811" fmla="*/ 5524027 w 8023328"/>
              <a:gd name="connsiteY1811" fmla="*/ 936565 h 2380521"/>
              <a:gd name="connsiteX1812" fmla="*/ 5510171 w 8023328"/>
              <a:gd name="connsiteY1812" fmla="*/ 950422 h 2380521"/>
              <a:gd name="connsiteX1813" fmla="*/ 5497774 w 8023328"/>
              <a:gd name="connsiteY1813" fmla="*/ 936565 h 2380521"/>
              <a:gd name="connsiteX1814" fmla="*/ 5510171 w 8023328"/>
              <a:gd name="connsiteY1814" fmla="*/ 924168 h 2380521"/>
              <a:gd name="connsiteX1815" fmla="*/ 5438937 w 8023328"/>
              <a:gd name="connsiteY1815" fmla="*/ 924168 h 2380521"/>
              <a:gd name="connsiteX1816" fmla="*/ 5453178 w 8023328"/>
              <a:gd name="connsiteY1816" fmla="*/ 936565 h 2380521"/>
              <a:gd name="connsiteX1817" fmla="*/ 5438937 w 8023328"/>
              <a:gd name="connsiteY1817" fmla="*/ 950422 h 2380521"/>
              <a:gd name="connsiteX1818" fmla="*/ 5426945 w 8023328"/>
              <a:gd name="connsiteY1818" fmla="*/ 936565 h 2380521"/>
              <a:gd name="connsiteX1819" fmla="*/ 5438937 w 8023328"/>
              <a:gd name="connsiteY1819" fmla="*/ 924168 h 2380521"/>
              <a:gd name="connsiteX1820" fmla="*/ 5367530 w 8023328"/>
              <a:gd name="connsiteY1820" fmla="*/ 924168 h 2380521"/>
              <a:gd name="connsiteX1821" fmla="*/ 5382318 w 8023328"/>
              <a:gd name="connsiteY1821" fmla="*/ 936565 h 2380521"/>
              <a:gd name="connsiteX1822" fmla="*/ 5367530 w 8023328"/>
              <a:gd name="connsiteY1822" fmla="*/ 950422 h 2380521"/>
              <a:gd name="connsiteX1823" fmla="*/ 5352742 w 8023328"/>
              <a:gd name="connsiteY1823" fmla="*/ 936565 h 2380521"/>
              <a:gd name="connsiteX1824" fmla="*/ 5367530 w 8023328"/>
              <a:gd name="connsiteY1824" fmla="*/ 924168 h 2380521"/>
              <a:gd name="connsiteX1825" fmla="*/ 5296699 w 8023328"/>
              <a:gd name="connsiteY1825" fmla="*/ 924168 h 2380521"/>
              <a:gd name="connsiteX1826" fmla="*/ 5311488 w 8023328"/>
              <a:gd name="connsiteY1826" fmla="*/ 936565 h 2380521"/>
              <a:gd name="connsiteX1827" fmla="*/ 5296699 w 8023328"/>
              <a:gd name="connsiteY1827" fmla="*/ 950422 h 2380521"/>
              <a:gd name="connsiteX1828" fmla="*/ 5281910 w 8023328"/>
              <a:gd name="connsiteY1828" fmla="*/ 936565 h 2380521"/>
              <a:gd name="connsiteX1829" fmla="*/ 5296699 w 8023328"/>
              <a:gd name="connsiteY1829" fmla="*/ 924168 h 2380521"/>
              <a:gd name="connsiteX1830" fmla="*/ 5225869 w 8023328"/>
              <a:gd name="connsiteY1830" fmla="*/ 924168 h 2380521"/>
              <a:gd name="connsiteX1831" fmla="*/ 5240657 w 8023328"/>
              <a:gd name="connsiteY1831" fmla="*/ 936565 h 2380521"/>
              <a:gd name="connsiteX1832" fmla="*/ 5225869 w 8023328"/>
              <a:gd name="connsiteY1832" fmla="*/ 950422 h 2380521"/>
              <a:gd name="connsiteX1833" fmla="*/ 5211081 w 8023328"/>
              <a:gd name="connsiteY1833" fmla="*/ 936565 h 2380521"/>
              <a:gd name="connsiteX1834" fmla="*/ 5225869 w 8023328"/>
              <a:gd name="connsiteY1834" fmla="*/ 924168 h 2380521"/>
              <a:gd name="connsiteX1835" fmla="*/ 5154105 w 8023328"/>
              <a:gd name="connsiteY1835" fmla="*/ 924168 h 2380521"/>
              <a:gd name="connsiteX1836" fmla="*/ 5166502 w 8023328"/>
              <a:gd name="connsiteY1836" fmla="*/ 936565 h 2380521"/>
              <a:gd name="connsiteX1837" fmla="*/ 5154105 w 8023328"/>
              <a:gd name="connsiteY1837" fmla="*/ 950422 h 2380521"/>
              <a:gd name="connsiteX1838" fmla="*/ 5140249 w 8023328"/>
              <a:gd name="connsiteY1838" fmla="*/ 936565 h 2380521"/>
              <a:gd name="connsiteX1839" fmla="*/ 5154105 w 8023328"/>
              <a:gd name="connsiteY1839" fmla="*/ 924168 h 2380521"/>
              <a:gd name="connsiteX1840" fmla="*/ 5083276 w 8023328"/>
              <a:gd name="connsiteY1840" fmla="*/ 924168 h 2380521"/>
              <a:gd name="connsiteX1841" fmla="*/ 5095673 w 8023328"/>
              <a:gd name="connsiteY1841" fmla="*/ 936565 h 2380521"/>
              <a:gd name="connsiteX1842" fmla="*/ 5083276 w 8023328"/>
              <a:gd name="connsiteY1842" fmla="*/ 950422 h 2380521"/>
              <a:gd name="connsiteX1843" fmla="*/ 5069420 w 8023328"/>
              <a:gd name="connsiteY1843" fmla="*/ 936565 h 2380521"/>
              <a:gd name="connsiteX1844" fmla="*/ 5083276 w 8023328"/>
              <a:gd name="connsiteY1844" fmla="*/ 924168 h 2380521"/>
              <a:gd name="connsiteX1845" fmla="*/ 5012445 w 8023328"/>
              <a:gd name="connsiteY1845" fmla="*/ 924168 h 2380521"/>
              <a:gd name="connsiteX1846" fmla="*/ 5024842 w 8023328"/>
              <a:gd name="connsiteY1846" fmla="*/ 936565 h 2380521"/>
              <a:gd name="connsiteX1847" fmla="*/ 5012445 w 8023328"/>
              <a:gd name="connsiteY1847" fmla="*/ 950422 h 2380521"/>
              <a:gd name="connsiteX1848" fmla="*/ 4998589 w 8023328"/>
              <a:gd name="connsiteY1848" fmla="*/ 938024 h 2380521"/>
              <a:gd name="connsiteX1849" fmla="*/ 5012445 w 8023328"/>
              <a:gd name="connsiteY1849" fmla="*/ 924168 h 2380521"/>
              <a:gd name="connsiteX1850" fmla="*/ 4940157 w 8023328"/>
              <a:gd name="connsiteY1850" fmla="*/ 924168 h 2380521"/>
              <a:gd name="connsiteX1851" fmla="*/ 4954013 w 8023328"/>
              <a:gd name="connsiteY1851" fmla="*/ 938024 h 2380521"/>
              <a:gd name="connsiteX1852" fmla="*/ 4940157 w 8023328"/>
              <a:gd name="connsiteY1852" fmla="*/ 950422 h 2380521"/>
              <a:gd name="connsiteX1853" fmla="*/ 4927760 w 8023328"/>
              <a:gd name="connsiteY1853" fmla="*/ 938024 h 2380521"/>
              <a:gd name="connsiteX1854" fmla="*/ 4940157 w 8023328"/>
              <a:gd name="connsiteY1854" fmla="*/ 924168 h 2380521"/>
              <a:gd name="connsiteX1855" fmla="*/ 4865953 w 8023328"/>
              <a:gd name="connsiteY1855" fmla="*/ 924168 h 2380521"/>
              <a:gd name="connsiteX1856" fmla="*/ 4879809 w 8023328"/>
              <a:gd name="connsiteY1856" fmla="*/ 938024 h 2380521"/>
              <a:gd name="connsiteX1857" fmla="*/ 4865953 w 8023328"/>
              <a:gd name="connsiteY1857" fmla="*/ 950422 h 2380521"/>
              <a:gd name="connsiteX1858" fmla="*/ 4853556 w 8023328"/>
              <a:gd name="connsiteY1858" fmla="*/ 938024 h 2380521"/>
              <a:gd name="connsiteX1859" fmla="*/ 4865953 w 8023328"/>
              <a:gd name="connsiteY1859" fmla="*/ 924168 h 2380521"/>
              <a:gd name="connsiteX1860" fmla="*/ 4797514 w 8023328"/>
              <a:gd name="connsiteY1860" fmla="*/ 924168 h 2380521"/>
              <a:gd name="connsiteX1861" fmla="*/ 4812303 w 8023328"/>
              <a:gd name="connsiteY1861" fmla="*/ 938024 h 2380521"/>
              <a:gd name="connsiteX1862" fmla="*/ 4797514 w 8023328"/>
              <a:gd name="connsiteY1862" fmla="*/ 950422 h 2380521"/>
              <a:gd name="connsiteX1863" fmla="*/ 4782725 w 8023328"/>
              <a:gd name="connsiteY1863" fmla="*/ 938024 h 2380521"/>
              <a:gd name="connsiteX1864" fmla="*/ 4797514 w 8023328"/>
              <a:gd name="connsiteY1864" fmla="*/ 924168 h 2380521"/>
              <a:gd name="connsiteX1865" fmla="*/ 4726684 w 8023328"/>
              <a:gd name="connsiteY1865" fmla="*/ 924168 h 2380521"/>
              <a:gd name="connsiteX1866" fmla="*/ 4741472 w 8023328"/>
              <a:gd name="connsiteY1866" fmla="*/ 938024 h 2380521"/>
              <a:gd name="connsiteX1867" fmla="*/ 4726684 w 8023328"/>
              <a:gd name="connsiteY1867" fmla="*/ 950422 h 2380521"/>
              <a:gd name="connsiteX1868" fmla="*/ 4711896 w 8023328"/>
              <a:gd name="connsiteY1868" fmla="*/ 938024 h 2380521"/>
              <a:gd name="connsiteX1869" fmla="*/ 4726684 w 8023328"/>
              <a:gd name="connsiteY1869" fmla="*/ 924168 h 2380521"/>
              <a:gd name="connsiteX1870" fmla="*/ 4655853 w 8023328"/>
              <a:gd name="connsiteY1870" fmla="*/ 924168 h 2380521"/>
              <a:gd name="connsiteX1871" fmla="*/ 4670642 w 8023328"/>
              <a:gd name="connsiteY1871" fmla="*/ 938024 h 2380521"/>
              <a:gd name="connsiteX1872" fmla="*/ 4655853 w 8023328"/>
              <a:gd name="connsiteY1872" fmla="*/ 950422 h 2380521"/>
              <a:gd name="connsiteX1873" fmla="*/ 4641064 w 8023328"/>
              <a:gd name="connsiteY1873" fmla="*/ 938024 h 2380521"/>
              <a:gd name="connsiteX1874" fmla="*/ 4655853 w 8023328"/>
              <a:gd name="connsiteY1874" fmla="*/ 924168 h 2380521"/>
              <a:gd name="connsiteX1875" fmla="*/ 4584091 w 8023328"/>
              <a:gd name="connsiteY1875" fmla="*/ 924168 h 2380521"/>
              <a:gd name="connsiteX1876" fmla="*/ 4596488 w 8023328"/>
              <a:gd name="connsiteY1876" fmla="*/ 938024 h 2380521"/>
              <a:gd name="connsiteX1877" fmla="*/ 4584091 w 8023328"/>
              <a:gd name="connsiteY1877" fmla="*/ 950422 h 2380521"/>
              <a:gd name="connsiteX1878" fmla="*/ 4570235 w 8023328"/>
              <a:gd name="connsiteY1878" fmla="*/ 938024 h 2380521"/>
              <a:gd name="connsiteX1879" fmla="*/ 4584091 w 8023328"/>
              <a:gd name="connsiteY1879" fmla="*/ 924168 h 2380521"/>
              <a:gd name="connsiteX1880" fmla="*/ 4513260 w 8023328"/>
              <a:gd name="connsiteY1880" fmla="*/ 924168 h 2380521"/>
              <a:gd name="connsiteX1881" fmla="*/ 4525657 w 8023328"/>
              <a:gd name="connsiteY1881" fmla="*/ 938024 h 2380521"/>
              <a:gd name="connsiteX1882" fmla="*/ 4513260 w 8023328"/>
              <a:gd name="connsiteY1882" fmla="*/ 950422 h 2380521"/>
              <a:gd name="connsiteX1883" fmla="*/ 4499404 w 8023328"/>
              <a:gd name="connsiteY1883" fmla="*/ 938024 h 2380521"/>
              <a:gd name="connsiteX1884" fmla="*/ 4513260 w 8023328"/>
              <a:gd name="connsiteY1884" fmla="*/ 924168 h 2380521"/>
              <a:gd name="connsiteX1885" fmla="*/ 4439056 w 8023328"/>
              <a:gd name="connsiteY1885" fmla="*/ 924168 h 2380521"/>
              <a:gd name="connsiteX1886" fmla="*/ 4451453 w 8023328"/>
              <a:gd name="connsiteY1886" fmla="*/ 938024 h 2380521"/>
              <a:gd name="connsiteX1887" fmla="*/ 4439056 w 8023328"/>
              <a:gd name="connsiteY1887" fmla="*/ 950422 h 2380521"/>
              <a:gd name="connsiteX1888" fmla="*/ 4425200 w 8023328"/>
              <a:gd name="connsiteY1888" fmla="*/ 938024 h 2380521"/>
              <a:gd name="connsiteX1889" fmla="*/ 4439056 w 8023328"/>
              <a:gd name="connsiteY1889" fmla="*/ 924168 h 2380521"/>
              <a:gd name="connsiteX1890" fmla="*/ 4366768 w 8023328"/>
              <a:gd name="connsiteY1890" fmla="*/ 924168 h 2380521"/>
              <a:gd name="connsiteX1891" fmla="*/ 4380624 w 8023328"/>
              <a:gd name="connsiteY1891" fmla="*/ 938024 h 2380521"/>
              <a:gd name="connsiteX1892" fmla="*/ 4366768 w 8023328"/>
              <a:gd name="connsiteY1892" fmla="*/ 950422 h 2380521"/>
              <a:gd name="connsiteX1893" fmla="*/ 4354371 w 8023328"/>
              <a:gd name="connsiteY1893" fmla="*/ 938024 h 2380521"/>
              <a:gd name="connsiteX1894" fmla="*/ 4366768 w 8023328"/>
              <a:gd name="connsiteY1894" fmla="*/ 924168 h 2380521"/>
              <a:gd name="connsiteX1895" fmla="*/ 4295937 w 8023328"/>
              <a:gd name="connsiteY1895" fmla="*/ 924168 h 2380521"/>
              <a:gd name="connsiteX1896" fmla="*/ 4309793 w 8023328"/>
              <a:gd name="connsiteY1896" fmla="*/ 938024 h 2380521"/>
              <a:gd name="connsiteX1897" fmla="*/ 4295937 w 8023328"/>
              <a:gd name="connsiteY1897" fmla="*/ 950422 h 2380521"/>
              <a:gd name="connsiteX1898" fmla="*/ 4283540 w 8023328"/>
              <a:gd name="connsiteY1898" fmla="*/ 938024 h 2380521"/>
              <a:gd name="connsiteX1899" fmla="*/ 4295937 w 8023328"/>
              <a:gd name="connsiteY1899" fmla="*/ 924168 h 2380521"/>
              <a:gd name="connsiteX1900" fmla="*/ 4225107 w 8023328"/>
              <a:gd name="connsiteY1900" fmla="*/ 924168 h 2380521"/>
              <a:gd name="connsiteX1901" fmla="*/ 4238963 w 8023328"/>
              <a:gd name="connsiteY1901" fmla="*/ 938024 h 2380521"/>
              <a:gd name="connsiteX1902" fmla="*/ 4225107 w 8023328"/>
              <a:gd name="connsiteY1902" fmla="*/ 950422 h 2380521"/>
              <a:gd name="connsiteX1903" fmla="*/ 4212710 w 8023328"/>
              <a:gd name="connsiteY1903" fmla="*/ 938024 h 2380521"/>
              <a:gd name="connsiteX1904" fmla="*/ 4225107 w 8023328"/>
              <a:gd name="connsiteY1904" fmla="*/ 924168 h 2380521"/>
              <a:gd name="connsiteX1905" fmla="*/ 4153295 w 8023328"/>
              <a:gd name="connsiteY1905" fmla="*/ 924168 h 2380521"/>
              <a:gd name="connsiteX1906" fmla="*/ 4168083 w 8023328"/>
              <a:gd name="connsiteY1906" fmla="*/ 938024 h 2380521"/>
              <a:gd name="connsiteX1907" fmla="*/ 4153295 w 8023328"/>
              <a:gd name="connsiteY1907" fmla="*/ 950422 h 2380521"/>
              <a:gd name="connsiteX1908" fmla="*/ 4138507 w 8023328"/>
              <a:gd name="connsiteY1908" fmla="*/ 938024 h 2380521"/>
              <a:gd name="connsiteX1909" fmla="*/ 4153295 w 8023328"/>
              <a:gd name="connsiteY1909" fmla="*/ 924168 h 2380521"/>
              <a:gd name="connsiteX1910" fmla="*/ 4082465 w 8023328"/>
              <a:gd name="connsiteY1910" fmla="*/ 924168 h 2380521"/>
              <a:gd name="connsiteX1911" fmla="*/ 4097254 w 8023328"/>
              <a:gd name="connsiteY1911" fmla="*/ 938024 h 2380521"/>
              <a:gd name="connsiteX1912" fmla="*/ 4082465 w 8023328"/>
              <a:gd name="connsiteY1912" fmla="*/ 950422 h 2380521"/>
              <a:gd name="connsiteX1913" fmla="*/ 4067676 w 8023328"/>
              <a:gd name="connsiteY1913" fmla="*/ 938024 h 2380521"/>
              <a:gd name="connsiteX1914" fmla="*/ 4082465 w 8023328"/>
              <a:gd name="connsiteY1914" fmla="*/ 924168 h 2380521"/>
              <a:gd name="connsiteX1915" fmla="*/ 4011635 w 8023328"/>
              <a:gd name="connsiteY1915" fmla="*/ 924168 h 2380521"/>
              <a:gd name="connsiteX1916" fmla="*/ 4026423 w 8023328"/>
              <a:gd name="connsiteY1916" fmla="*/ 938024 h 2380521"/>
              <a:gd name="connsiteX1917" fmla="*/ 4011635 w 8023328"/>
              <a:gd name="connsiteY1917" fmla="*/ 950422 h 2380521"/>
              <a:gd name="connsiteX1918" fmla="*/ 3996847 w 8023328"/>
              <a:gd name="connsiteY1918" fmla="*/ 938024 h 2380521"/>
              <a:gd name="connsiteX1919" fmla="*/ 4011635 w 8023328"/>
              <a:gd name="connsiteY1919" fmla="*/ 924168 h 2380521"/>
              <a:gd name="connsiteX1920" fmla="*/ 3939871 w 8023328"/>
              <a:gd name="connsiteY1920" fmla="*/ 924168 h 2380521"/>
              <a:gd name="connsiteX1921" fmla="*/ 3952268 w 8023328"/>
              <a:gd name="connsiteY1921" fmla="*/ 938024 h 2380521"/>
              <a:gd name="connsiteX1922" fmla="*/ 3939871 w 8023328"/>
              <a:gd name="connsiteY1922" fmla="*/ 950422 h 2380521"/>
              <a:gd name="connsiteX1923" fmla="*/ 3926015 w 8023328"/>
              <a:gd name="connsiteY1923" fmla="*/ 938024 h 2380521"/>
              <a:gd name="connsiteX1924" fmla="*/ 3939871 w 8023328"/>
              <a:gd name="connsiteY1924" fmla="*/ 924168 h 2380521"/>
              <a:gd name="connsiteX1925" fmla="*/ 3869042 w 8023328"/>
              <a:gd name="connsiteY1925" fmla="*/ 924168 h 2380521"/>
              <a:gd name="connsiteX1926" fmla="*/ 3881439 w 8023328"/>
              <a:gd name="connsiteY1926" fmla="*/ 938024 h 2380521"/>
              <a:gd name="connsiteX1927" fmla="*/ 3869042 w 8023328"/>
              <a:gd name="connsiteY1927" fmla="*/ 950422 h 2380521"/>
              <a:gd name="connsiteX1928" fmla="*/ 3855186 w 8023328"/>
              <a:gd name="connsiteY1928" fmla="*/ 938024 h 2380521"/>
              <a:gd name="connsiteX1929" fmla="*/ 3869042 w 8023328"/>
              <a:gd name="connsiteY1929" fmla="*/ 924168 h 2380521"/>
              <a:gd name="connsiteX1930" fmla="*/ 3798211 w 8023328"/>
              <a:gd name="connsiteY1930" fmla="*/ 924168 h 2380521"/>
              <a:gd name="connsiteX1931" fmla="*/ 3810608 w 8023328"/>
              <a:gd name="connsiteY1931" fmla="*/ 938024 h 2380521"/>
              <a:gd name="connsiteX1932" fmla="*/ 3798211 w 8023328"/>
              <a:gd name="connsiteY1932" fmla="*/ 950422 h 2380521"/>
              <a:gd name="connsiteX1933" fmla="*/ 3784355 w 8023328"/>
              <a:gd name="connsiteY1933" fmla="*/ 938024 h 2380521"/>
              <a:gd name="connsiteX1934" fmla="*/ 3798211 w 8023328"/>
              <a:gd name="connsiteY1934" fmla="*/ 924168 h 2380521"/>
              <a:gd name="connsiteX1935" fmla="*/ 3725922 w 8023328"/>
              <a:gd name="connsiteY1935" fmla="*/ 924168 h 2380521"/>
              <a:gd name="connsiteX1936" fmla="*/ 3739778 w 8023328"/>
              <a:gd name="connsiteY1936" fmla="*/ 938024 h 2380521"/>
              <a:gd name="connsiteX1937" fmla="*/ 3725922 w 8023328"/>
              <a:gd name="connsiteY1937" fmla="*/ 950422 h 2380521"/>
              <a:gd name="connsiteX1938" fmla="*/ 3713525 w 8023328"/>
              <a:gd name="connsiteY1938" fmla="*/ 938024 h 2380521"/>
              <a:gd name="connsiteX1939" fmla="*/ 3725922 w 8023328"/>
              <a:gd name="connsiteY1939" fmla="*/ 924168 h 2380521"/>
              <a:gd name="connsiteX1940" fmla="*/ 3655091 w 8023328"/>
              <a:gd name="connsiteY1940" fmla="*/ 924168 h 2380521"/>
              <a:gd name="connsiteX1941" fmla="*/ 3668947 w 8023328"/>
              <a:gd name="connsiteY1941" fmla="*/ 938024 h 2380521"/>
              <a:gd name="connsiteX1942" fmla="*/ 3655091 w 8023328"/>
              <a:gd name="connsiteY1942" fmla="*/ 950422 h 2380521"/>
              <a:gd name="connsiteX1943" fmla="*/ 3642694 w 8023328"/>
              <a:gd name="connsiteY1943" fmla="*/ 938024 h 2380521"/>
              <a:gd name="connsiteX1944" fmla="*/ 3655091 w 8023328"/>
              <a:gd name="connsiteY1944" fmla="*/ 924168 h 2380521"/>
              <a:gd name="connsiteX1945" fmla="*/ 3583280 w 8023328"/>
              <a:gd name="connsiteY1945" fmla="*/ 924168 h 2380521"/>
              <a:gd name="connsiteX1946" fmla="*/ 3598069 w 8023328"/>
              <a:gd name="connsiteY1946" fmla="*/ 938024 h 2380521"/>
              <a:gd name="connsiteX1947" fmla="*/ 3583280 w 8023328"/>
              <a:gd name="connsiteY1947" fmla="*/ 950422 h 2380521"/>
              <a:gd name="connsiteX1948" fmla="*/ 3568491 w 8023328"/>
              <a:gd name="connsiteY1948" fmla="*/ 938024 h 2380521"/>
              <a:gd name="connsiteX1949" fmla="*/ 3583280 w 8023328"/>
              <a:gd name="connsiteY1949" fmla="*/ 924168 h 2380521"/>
              <a:gd name="connsiteX1950" fmla="*/ 941441 w 8023328"/>
              <a:gd name="connsiteY1950" fmla="*/ 856710 h 2380521"/>
              <a:gd name="connsiteX1951" fmla="*/ 953839 w 8023328"/>
              <a:gd name="connsiteY1951" fmla="*/ 869107 h 2380521"/>
              <a:gd name="connsiteX1952" fmla="*/ 941441 w 8023328"/>
              <a:gd name="connsiteY1952" fmla="*/ 882964 h 2380521"/>
              <a:gd name="connsiteX1953" fmla="*/ 927585 w 8023328"/>
              <a:gd name="connsiteY1953" fmla="*/ 869107 h 2380521"/>
              <a:gd name="connsiteX1954" fmla="*/ 941441 w 8023328"/>
              <a:gd name="connsiteY1954" fmla="*/ 856710 h 2380521"/>
              <a:gd name="connsiteX1955" fmla="*/ 870610 w 8023328"/>
              <a:gd name="connsiteY1955" fmla="*/ 856710 h 2380521"/>
              <a:gd name="connsiteX1956" fmla="*/ 883008 w 8023328"/>
              <a:gd name="connsiteY1956" fmla="*/ 869107 h 2380521"/>
              <a:gd name="connsiteX1957" fmla="*/ 870610 w 8023328"/>
              <a:gd name="connsiteY1957" fmla="*/ 882964 h 2380521"/>
              <a:gd name="connsiteX1958" fmla="*/ 856754 w 8023328"/>
              <a:gd name="connsiteY1958" fmla="*/ 869107 h 2380521"/>
              <a:gd name="connsiteX1959" fmla="*/ 870610 w 8023328"/>
              <a:gd name="connsiteY1959" fmla="*/ 856710 h 2380521"/>
              <a:gd name="connsiteX1960" fmla="*/ 799780 w 8023328"/>
              <a:gd name="connsiteY1960" fmla="*/ 856710 h 2380521"/>
              <a:gd name="connsiteX1961" fmla="*/ 812178 w 8023328"/>
              <a:gd name="connsiteY1961" fmla="*/ 869107 h 2380521"/>
              <a:gd name="connsiteX1962" fmla="*/ 799780 w 8023328"/>
              <a:gd name="connsiteY1962" fmla="*/ 882964 h 2380521"/>
              <a:gd name="connsiteX1963" fmla="*/ 785924 w 8023328"/>
              <a:gd name="connsiteY1963" fmla="*/ 869107 h 2380521"/>
              <a:gd name="connsiteX1964" fmla="*/ 799780 w 8023328"/>
              <a:gd name="connsiteY1964" fmla="*/ 856710 h 2380521"/>
              <a:gd name="connsiteX1965" fmla="*/ 724119 w 8023328"/>
              <a:gd name="connsiteY1965" fmla="*/ 856710 h 2380521"/>
              <a:gd name="connsiteX1966" fmla="*/ 737976 w 8023328"/>
              <a:gd name="connsiteY1966" fmla="*/ 869107 h 2380521"/>
              <a:gd name="connsiteX1967" fmla="*/ 724119 w 8023328"/>
              <a:gd name="connsiteY1967" fmla="*/ 882964 h 2380521"/>
              <a:gd name="connsiteX1968" fmla="*/ 711721 w 8023328"/>
              <a:gd name="connsiteY1968" fmla="*/ 869107 h 2380521"/>
              <a:gd name="connsiteX1969" fmla="*/ 724119 w 8023328"/>
              <a:gd name="connsiteY1969" fmla="*/ 856710 h 2380521"/>
              <a:gd name="connsiteX1970" fmla="*/ 653288 w 8023328"/>
              <a:gd name="connsiteY1970" fmla="*/ 856710 h 2380521"/>
              <a:gd name="connsiteX1971" fmla="*/ 667144 w 8023328"/>
              <a:gd name="connsiteY1971" fmla="*/ 869107 h 2380521"/>
              <a:gd name="connsiteX1972" fmla="*/ 653288 w 8023328"/>
              <a:gd name="connsiteY1972" fmla="*/ 882964 h 2380521"/>
              <a:gd name="connsiteX1973" fmla="*/ 640891 w 8023328"/>
              <a:gd name="connsiteY1973" fmla="*/ 869107 h 2380521"/>
              <a:gd name="connsiteX1974" fmla="*/ 653288 w 8023328"/>
              <a:gd name="connsiteY1974" fmla="*/ 856710 h 2380521"/>
              <a:gd name="connsiteX1975" fmla="*/ 584851 w 8023328"/>
              <a:gd name="connsiteY1975" fmla="*/ 856710 h 2380521"/>
              <a:gd name="connsiteX1976" fmla="*/ 599638 w 8023328"/>
              <a:gd name="connsiteY1976" fmla="*/ 869107 h 2380521"/>
              <a:gd name="connsiteX1977" fmla="*/ 584851 w 8023328"/>
              <a:gd name="connsiteY1977" fmla="*/ 882964 h 2380521"/>
              <a:gd name="connsiteX1978" fmla="*/ 570061 w 8023328"/>
              <a:gd name="connsiteY1978" fmla="*/ 869107 h 2380521"/>
              <a:gd name="connsiteX1979" fmla="*/ 584851 w 8023328"/>
              <a:gd name="connsiteY1979" fmla="*/ 856710 h 2380521"/>
              <a:gd name="connsiteX1980" fmla="*/ 513649 w 8023328"/>
              <a:gd name="connsiteY1980" fmla="*/ 856710 h 2380521"/>
              <a:gd name="connsiteX1981" fmla="*/ 528826 w 8023328"/>
              <a:gd name="connsiteY1981" fmla="*/ 869107 h 2380521"/>
              <a:gd name="connsiteX1982" fmla="*/ 513649 w 8023328"/>
              <a:gd name="connsiteY1982" fmla="*/ 882964 h 2380521"/>
              <a:gd name="connsiteX1983" fmla="*/ 499230 w 8023328"/>
              <a:gd name="connsiteY1983" fmla="*/ 869107 h 2380521"/>
              <a:gd name="connsiteX1984" fmla="*/ 513649 w 8023328"/>
              <a:gd name="connsiteY1984" fmla="*/ 856710 h 2380521"/>
              <a:gd name="connsiteX1985" fmla="*/ 439816 w 8023328"/>
              <a:gd name="connsiteY1985" fmla="*/ 856710 h 2380521"/>
              <a:gd name="connsiteX1986" fmla="*/ 454606 w 8023328"/>
              <a:gd name="connsiteY1986" fmla="*/ 869107 h 2380521"/>
              <a:gd name="connsiteX1987" fmla="*/ 439816 w 8023328"/>
              <a:gd name="connsiteY1987" fmla="*/ 882964 h 2380521"/>
              <a:gd name="connsiteX1988" fmla="*/ 425028 w 8023328"/>
              <a:gd name="connsiteY1988" fmla="*/ 869107 h 2380521"/>
              <a:gd name="connsiteX1989" fmla="*/ 439816 w 8023328"/>
              <a:gd name="connsiteY1989" fmla="*/ 856710 h 2380521"/>
              <a:gd name="connsiteX1990" fmla="*/ 368053 w 8023328"/>
              <a:gd name="connsiteY1990" fmla="*/ 856710 h 2380521"/>
              <a:gd name="connsiteX1991" fmla="*/ 380451 w 8023328"/>
              <a:gd name="connsiteY1991" fmla="*/ 869107 h 2380521"/>
              <a:gd name="connsiteX1992" fmla="*/ 368053 w 8023328"/>
              <a:gd name="connsiteY1992" fmla="*/ 882964 h 2380521"/>
              <a:gd name="connsiteX1993" fmla="*/ 354198 w 8023328"/>
              <a:gd name="connsiteY1993" fmla="*/ 869107 h 2380521"/>
              <a:gd name="connsiteX1994" fmla="*/ 368053 w 8023328"/>
              <a:gd name="connsiteY1994" fmla="*/ 856710 h 2380521"/>
              <a:gd name="connsiteX1995" fmla="*/ 297222 w 8023328"/>
              <a:gd name="connsiteY1995" fmla="*/ 856710 h 2380521"/>
              <a:gd name="connsiteX1996" fmla="*/ 309618 w 8023328"/>
              <a:gd name="connsiteY1996" fmla="*/ 869107 h 2380521"/>
              <a:gd name="connsiteX1997" fmla="*/ 297222 w 8023328"/>
              <a:gd name="connsiteY1997" fmla="*/ 882964 h 2380521"/>
              <a:gd name="connsiteX1998" fmla="*/ 283366 w 8023328"/>
              <a:gd name="connsiteY1998" fmla="*/ 869107 h 2380521"/>
              <a:gd name="connsiteX1999" fmla="*/ 297222 w 8023328"/>
              <a:gd name="connsiteY1999" fmla="*/ 856710 h 2380521"/>
              <a:gd name="connsiteX2000" fmla="*/ 226393 w 8023328"/>
              <a:gd name="connsiteY2000" fmla="*/ 856710 h 2380521"/>
              <a:gd name="connsiteX2001" fmla="*/ 238791 w 8023328"/>
              <a:gd name="connsiteY2001" fmla="*/ 869107 h 2380521"/>
              <a:gd name="connsiteX2002" fmla="*/ 226393 w 8023328"/>
              <a:gd name="connsiteY2002" fmla="*/ 882964 h 2380521"/>
              <a:gd name="connsiteX2003" fmla="*/ 212537 w 8023328"/>
              <a:gd name="connsiteY2003" fmla="*/ 869107 h 2380521"/>
              <a:gd name="connsiteX2004" fmla="*/ 226393 w 8023328"/>
              <a:gd name="connsiteY2004" fmla="*/ 856710 h 2380521"/>
              <a:gd name="connsiteX2005" fmla="*/ 154097 w 8023328"/>
              <a:gd name="connsiteY2005" fmla="*/ 856710 h 2380521"/>
              <a:gd name="connsiteX2006" fmla="*/ 167953 w 8023328"/>
              <a:gd name="connsiteY2006" fmla="*/ 869107 h 2380521"/>
              <a:gd name="connsiteX2007" fmla="*/ 154097 w 8023328"/>
              <a:gd name="connsiteY2007" fmla="*/ 882964 h 2380521"/>
              <a:gd name="connsiteX2008" fmla="*/ 141699 w 8023328"/>
              <a:gd name="connsiteY2008" fmla="*/ 869107 h 2380521"/>
              <a:gd name="connsiteX2009" fmla="*/ 154097 w 8023328"/>
              <a:gd name="connsiteY2009" fmla="*/ 856710 h 2380521"/>
              <a:gd name="connsiteX2010" fmla="*/ 83267 w 8023328"/>
              <a:gd name="connsiteY2010" fmla="*/ 856710 h 2380521"/>
              <a:gd name="connsiteX2011" fmla="*/ 97123 w 8023328"/>
              <a:gd name="connsiteY2011" fmla="*/ 869107 h 2380521"/>
              <a:gd name="connsiteX2012" fmla="*/ 83267 w 8023328"/>
              <a:gd name="connsiteY2012" fmla="*/ 882964 h 2380521"/>
              <a:gd name="connsiteX2013" fmla="*/ 70870 w 8023328"/>
              <a:gd name="connsiteY2013" fmla="*/ 869107 h 2380521"/>
              <a:gd name="connsiteX2014" fmla="*/ 83267 w 8023328"/>
              <a:gd name="connsiteY2014" fmla="*/ 856710 h 2380521"/>
              <a:gd name="connsiteX2015" fmla="*/ 12032 w 8023328"/>
              <a:gd name="connsiteY2015" fmla="*/ 856710 h 2380521"/>
              <a:gd name="connsiteX2016" fmla="*/ 26273 w 8023328"/>
              <a:gd name="connsiteY2016" fmla="*/ 869107 h 2380521"/>
              <a:gd name="connsiteX2017" fmla="*/ 12032 w 8023328"/>
              <a:gd name="connsiteY2017" fmla="*/ 882964 h 2380521"/>
              <a:gd name="connsiteX2018" fmla="*/ 39 w 8023328"/>
              <a:gd name="connsiteY2018" fmla="*/ 869107 h 2380521"/>
              <a:gd name="connsiteX2019" fmla="*/ 12032 w 8023328"/>
              <a:gd name="connsiteY2019" fmla="*/ 856710 h 2380521"/>
              <a:gd name="connsiteX2020" fmla="*/ 6368340 w 8023328"/>
              <a:gd name="connsiteY2020" fmla="*/ 853339 h 2380521"/>
              <a:gd name="connsiteX2021" fmla="*/ 6380737 w 8023328"/>
              <a:gd name="connsiteY2021" fmla="*/ 867757 h 2380521"/>
              <a:gd name="connsiteX2022" fmla="*/ 6368340 w 8023328"/>
              <a:gd name="connsiteY2022" fmla="*/ 882935 h 2380521"/>
              <a:gd name="connsiteX2023" fmla="*/ 6354484 w 8023328"/>
              <a:gd name="connsiteY2023" fmla="*/ 867757 h 2380521"/>
              <a:gd name="connsiteX2024" fmla="*/ 6368340 w 8023328"/>
              <a:gd name="connsiteY2024" fmla="*/ 853339 h 2380521"/>
              <a:gd name="connsiteX2025" fmla="*/ 6297511 w 8023328"/>
              <a:gd name="connsiteY2025" fmla="*/ 853339 h 2380521"/>
              <a:gd name="connsiteX2026" fmla="*/ 6309908 w 8023328"/>
              <a:gd name="connsiteY2026" fmla="*/ 867757 h 2380521"/>
              <a:gd name="connsiteX2027" fmla="*/ 6297511 w 8023328"/>
              <a:gd name="connsiteY2027" fmla="*/ 882935 h 2380521"/>
              <a:gd name="connsiteX2028" fmla="*/ 6283655 w 8023328"/>
              <a:gd name="connsiteY2028" fmla="*/ 867757 h 2380521"/>
              <a:gd name="connsiteX2029" fmla="*/ 6297511 w 8023328"/>
              <a:gd name="connsiteY2029" fmla="*/ 853339 h 2380521"/>
              <a:gd name="connsiteX2030" fmla="*/ 6226679 w 8023328"/>
              <a:gd name="connsiteY2030" fmla="*/ 853339 h 2380521"/>
              <a:gd name="connsiteX2031" fmla="*/ 6239076 w 8023328"/>
              <a:gd name="connsiteY2031" fmla="*/ 867757 h 2380521"/>
              <a:gd name="connsiteX2032" fmla="*/ 6226679 w 8023328"/>
              <a:gd name="connsiteY2032" fmla="*/ 882935 h 2380521"/>
              <a:gd name="connsiteX2033" fmla="*/ 6212823 w 8023328"/>
              <a:gd name="connsiteY2033" fmla="*/ 867757 h 2380521"/>
              <a:gd name="connsiteX2034" fmla="*/ 6226679 w 8023328"/>
              <a:gd name="connsiteY2034" fmla="*/ 853339 h 2380521"/>
              <a:gd name="connsiteX2035" fmla="*/ 6154391 w 8023328"/>
              <a:gd name="connsiteY2035" fmla="*/ 853339 h 2380521"/>
              <a:gd name="connsiteX2036" fmla="*/ 6168247 w 8023328"/>
              <a:gd name="connsiteY2036" fmla="*/ 865007 h 2380521"/>
              <a:gd name="connsiteX2037" fmla="*/ 6154391 w 8023328"/>
              <a:gd name="connsiteY2037" fmla="*/ 879593 h 2380521"/>
              <a:gd name="connsiteX2038" fmla="*/ 6141994 w 8023328"/>
              <a:gd name="connsiteY2038" fmla="*/ 865007 h 2380521"/>
              <a:gd name="connsiteX2039" fmla="*/ 6154391 w 8023328"/>
              <a:gd name="connsiteY2039" fmla="*/ 853339 h 2380521"/>
              <a:gd name="connsiteX2040" fmla="*/ 6083559 w 8023328"/>
              <a:gd name="connsiteY2040" fmla="*/ 853339 h 2380521"/>
              <a:gd name="connsiteX2041" fmla="*/ 6097415 w 8023328"/>
              <a:gd name="connsiteY2041" fmla="*/ 865007 h 2380521"/>
              <a:gd name="connsiteX2042" fmla="*/ 6083559 w 8023328"/>
              <a:gd name="connsiteY2042" fmla="*/ 879593 h 2380521"/>
              <a:gd name="connsiteX2043" fmla="*/ 6071162 w 8023328"/>
              <a:gd name="connsiteY2043" fmla="*/ 865007 h 2380521"/>
              <a:gd name="connsiteX2044" fmla="*/ 6083559 w 8023328"/>
              <a:gd name="connsiteY2044" fmla="*/ 853339 h 2380521"/>
              <a:gd name="connsiteX2045" fmla="*/ 6011748 w 8023328"/>
              <a:gd name="connsiteY2045" fmla="*/ 853339 h 2380521"/>
              <a:gd name="connsiteX2046" fmla="*/ 6026537 w 8023328"/>
              <a:gd name="connsiteY2046" fmla="*/ 865007 h 2380521"/>
              <a:gd name="connsiteX2047" fmla="*/ 6011748 w 8023328"/>
              <a:gd name="connsiteY2047" fmla="*/ 879593 h 2380521"/>
              <a:gd name="connsiteX2048" fmla="*/ 5996959 w 8023328"/>
              <a:gd name="connsiteY2048" fmla="*/ 865007 h 2380521"/>
              <a:gd name="connsiteX2049" fmla="*/ 6011748 w 8023328"/>
              <a:gd name="connsiteY2049" fmla="*/ 853339 h 2380521"/>
              <a:gd name="connsiteX2050" fmla="*/ 5940548 w 8023328"/>
              <a:gd name="connsiteY2050" fmla="*/ 853339 h 2380521"/>
              <a:gd name="connsiteX2051" fmla="*/ 5955726 w 8023328"/>
              <a:gd name="connsiteY2051" fmla="*/ 865007 h 2380521"/>
              <a:gd name="connsiteX2052" fmla="*/ 5940548 w 8023328"/>
              <a:gd name="connsiteY2052" fmla="*/ 879593 h 2380521"/>
              <a:gd name="connsiteX2053" fmla="*/ 5926130 w 8023328"/>
              <a:gd name="connsiteY2053" fmla="*/ 865007 h 2380521"/>
              <a:gd name="connsiteX2054" fmla="*/ 5940548 w 8023328"/>
              <a:gd name="connsiteY2054" fmla="*/ 853339 h 2380521"/>
              <a:gd name="connsiteX2055" fmla="*/ 5870088 w 8023328"/>
              <a:gd name="connsiteY2055" fmla="*/ 853339 h 2380521"/>
              <a:gd name="connsiteX2056" fmla="*/ 5884877 w 8023328"/>
              <a:gd name="connsiteY2056" fmla="*/ 865007 h 2380521"/>
              <a:gd name="connsiteX2057" fmla="*/ 5870088 w 8023328"/>
              <a:gd name="connsiteY2057" fmla="*/ 879593 h 2380521"/>
              <a:gd name="connsiteX2058" fmla="*/ 5855299 w 8023328"/>
              <a:gd name="connsiteY2058" fmla="*/ 865007 h 2380521"/>
              <a:gd name="connsiteX2059" fmla="*/ 5870088 w 8023328"/>
              <a:gd name="connsiteY2059" fmla="*/ 853339 h 2380521"/>
              <a:gd name="connsiteX2060" fmla="*/ 5798325 w 8023328"/>
              <a:gd name="connsiteY2060" fmla="*/ 853339 h 2380521"/>
              <a:gd name="connsiteX2061" fmla="*/ 5810722 w 8023328"/>
              <a:gd name="connsiteY2061" fmla="*/ 865007 h 2380521"/>
              <a:gd name="connsiteX2062" fmla="*/ 5798325 w 8023328"/>
              <a:gd name="connsiteY2062" fmla="*/ 879593 h 2380521"/>
              <a:gd name="connsiteX2063" fmla="*/ 5784469 w 8023328"/>
              <a:gd name="connsiteY2063" fmla="*/ 865007 h 2380521"/>
              <a:gd name="connsiteX2064" fmla="*/ 5798325 w 8023328"/>
              <a:gd name="connsiteY2064" fmla="*/ 853339 h 2380521"/>
              <a:gd name="connsiteX2065" fmla="*/ 5724122 w 8023328"/>
              <a:gd name="connsiteY2065" fmla="*/ 853339 h 2380521"/>
              <a:gd name="connsiteX2066" fmla="*/ 5736519 w 8023328"/>
              <a:gd name="connsiteY2066" fmla="*/ 865007 h 2380521"/>
              <a:gd name="connsiteX2067" fmla="*/ 5724122 w 8023328"/>
              <a:gd name="connsiteY2067" fmla="*/ 879593 h 2380521"/>
              <a:gd name="connsiteX2068" fmla="*/ 5710266 w 8023328"/>
              <a:gd name="connsiteY2068" fmla="*/ 865007 h 2380521"/>
              <a:gd name="connsiteX2069" fmla="*/ 5724122 w 8023328"/>
              <a:gd name="connsiteY2069" fmla="*/ 853339 h 2380521"/>
              <a:gd name="connsiteX2070" fmla="*/ 5653291 w 8023328"/>
              <a:gd name="connsiteY2070" fmla="*/ 853339 h 2380521"/>
              <a:gd name="connsiteX2071" fmla="*/ 5665688 w 8023328"/>
              <a:gd name="connsiteY2071" fmla="*/ 865007 h 2380521"/>
              <a:gd name="connsiteX2072" fmla="*/ 5653291 w 8023328"/>
              <a:gd name="connsiteY2072" fmla="*/ 879593 h 2380521"/>
              <a:gd name="connsiteX2073" fmla="*/ 5639435 w 8023328"/>
              <a:gd name="connsiteY2073" fmla="*/ 865007 h 2380521"/>
              <a:gd name="connsiteX2074" fmla="*/ 5653291 w 8023328"/>
              <a:gd name="connsiteY2074" fmla="*/ 853339 h 2380521"/>
              <a:gd name="connsiteX2075" fmla="*/ 5581002 w 8023328"/>
              <a:gd name="connsiteY2075" fmla="*/ 853339 h 2380521"/>
              <a:gd name="connsiteX2076" fmla="*/ 5594858 w 8023328"/>
              <a:gd name="connsiteY2076" fmla="*/ 865007 h 2380521"/>
              <a:gd name="connsiteX2077" fmla="*/ 5581002 w 8023328"/>
              <a:gd name="connsiteY2077" fmla="*/ 879593 h 2380521"/>
              <a:gd name="connsiteX2078" fmla="*/ 5568605 w 8023328"/>
              <a:gd name="connsiteY2078" fmla="*/ 865007 h 2380521"/>
              <a:gd name="connsiteX2079" fmla="*/ 5581002 w 8023328"/>
              <a:gd name="connsiteY2079" fmla="*/ 853339 h 2380521"/>
              <a:gd name="connsiteX2080" fmla="*/ 5510171 w 8023328"/>
              <a:gd name="connsiteY2080" fmla="*/ 853339 h 2380521"/>
              <a:gd name="connsiteX2081" fmla="*/ 5524027 w 8023328"/>
              <a:gd name="connsiteY2081" fmla="*/ 865007 h 2380521"/>
              <a:gd name="connsiteX2082" fmla="*/ 5510171 w 8023328"/>
              <a:gd name="connsiteY2082" fmla="*/ 879593 h 2380521"/>
              <a:gd name="connsiteX2083" fmla="*/ 5497774 w 8023328"/>
              <a:gd name="connsiteY2083" fmla="*/ 865007 h 2380521"/>
              <a:gd name="connsiteX2084" fmla="*/ 5510171 w 8023328"/>
              <a:gd name="connsiteY2084" fmla="*/ 853339 h 2380521"/>
              <a:gd name="connsiteX2085" fmla="*/ 5438937 w 8023328"/>
              <a:gd name="connsiteY2085" fmla="*/ 853339 h 2380521"/>
              <a:gd name="connsiteX2086" fmla="*/ 5453178 w 8023328"/>
              <a:gd name="connsiteY2086" fmla="*/ 865007 h 2380521"/>
              <a:gd name="connsiteX2087" fmla="*/ 5438937 w 8023328"/>
              <a:gd name="connsiteY2087" fmla="*/ 879593 h 2380521"/>
              <a:gd name="connsiteX2088" fmla="*/ 5426945 w 8023328"/>
              <a:gd name="connsiteY2088" fmla="*/ 865007 h 2380521"/>
              <a:gd name="connsiteX2089" fmla="*/ 5438937 w 8023328"/>
              <a:gd name="connsiteY2089" fmla="*/ 853339 h 2380521"/>
              <a:gd name="connsiteX2090" fmla="*/ 5367530 w 8023328"/>
              <a:gd name="connsiteY2090" fmla="*/ 853339 h 2380521"/>
              <a:gd name="connsiteX2091" fmla="*/ 5382318 w 8023328"/>
              <a:gd name="connsiteY2091" fmla="*/ 865007 h 2380521"/>
              <a:gd name="connsiteX2092" fmla="*/ 5367530 w 8023328"/>
              <a:gd name="connsiteY2092" fmla="*/ 879593 h 2380521"/>
              <a:gd name="connsiteX2093" fmla="*/ 5352742 w 8023328"/>
              <a:gd name="connsiteY2093" fmla="*/ 865007 h 2380521"/>
              <a:gd name="connsiteX2094" fmla="*/ 5367530 w 8023328"/>
              <a:gd name="connsiteY2094" fmla="*/ 853339 h 2380521"/>
              <a:gd name="connsiteX2095" fmla="*/ 5296699 w 8023328"/>
              <a:gd name="connsiteY2095" fmla="*/ 853339 h 2380521"/>
              <a:gd name="connsiteX2096" fmla="*/ 5311488 w 8023328"/>
              <a:gd name="connsiteY2096" fmla="*/ 865007 h 2380521"/>
              <a:gd name="connsiteX2097" fmla="*/ 5296699 w 8023328"/>
              <a:gd name="connsiteY2097" fmla="*/ 879593 h 2380521"/>
              <a:gd name="connsiteX2098" fmla="*/ 5281910 w 8023328"/>
              <a:gd name="connsiteY2098" fmla="*/ 865007 h 2380521"/>
              <a:gd name="connsiteX2099" fmla="*/ 5296699 w 8023328"/>
              <a:gd name="connsiteY2099" fmla="*/ 853339 h 2380521"/>
              <a:gd name="connsiteX2100" fmla="*/ 5225869 w 8023328"/>
              <a:gd name="connsiteY2100" fmla="*/ 853339 h 2380521"/>
              <a:gd name="connsiteX2101" fmla="*/ 5240657 w 8023328"/>
              <a:gd name="connsiteY2101" fmla="*/ 865007 h 2380521"/>
              <a:gd name="connsiteX2102" fmla="*/ 5225869 w 8023328"/>
              <a:gd name="connsiteY2102" fmla="*/ 879593 h 2380521"/>
              <a:gd name="connsiteX2103" fmla="*/ 5211081 w 8023328"/>
              <a:gd name="connsiteY2103" fmla="*/ 865007 h 2380521"/>
              <a:gd name="connsiteX2104" fmla="*/ 5225869 w 8023328"/>
              <a:gd name="connsiteY2104" fmla="*/ 853339 h 2380521"/>
              <a:gd name="connsiteX2105" fmla="*/ 5154105 w 8023328"/>
              <a:gd name="connsiteY2105" fmla="*/ 853339 h 2380521"/>
              <a:gd name="connsiteX2106" fmla="*/ 5166502 w 8023328"/>
              <a:gd name="connsiteY2106" fmla="*/ 865007 h 2380521"/>
              <a:gd name="connsiteX2107" fmla="*/ 5154105 w 8023328"/>
              <a:gd name="connsiteY2107" fmla="*/ 879593 h 2380521"/>
              <a:gd name="connsiteX2108" fmla="*/ 5140249 w 8023328"/>
              <a:gd name="connsiteY2108" fmla="*/ 865007 h 2380521"/>
              <a:gd name="connsiteX2109" fmla="*/ 5154105 w 8023328"/>
              <a:gd name="connsiteY2109" fmla="*/ 853339 h 2380521"/>
              <a:gd name="connsiteX2110" fmla="*/ 5083276 w 8023328"/>
              <a:gd name="connsiteY2110" fmla="*/ 853339 h 2380521"/>
              <a:gd name="connsiteX2111" fmla="*/ 5095673 w 8023328"/>
              <a:gd name="connsiteY2111" fmla="*/ 865007 h 2380521"/>
              <a:gd name="connsiteX2112" fmla="*/ 5083276 w 8023328"/>
              <a:gd name="connsiteY2112" fmla="*/ 879593 h 2380521"/>
              <a:gd name="connsiteX2113" fmla="*/ 5069420 w 8023328"/>
              <a:gd name="connsiteY2113" fmla="*/ 865007 h 2380521"/>
              <a:gd name="connsiteX2114" fmla="*/ 5083276 w 8023328"/>
              <a:gd name="connsiteY2114" fmla="*/ 853339 h 2380521"/>
              <a:gd name="connsiteX2115" fmla="*/ 5012445 w 8023328"/>
              <a:gd name="connsiteY2115" fmla="*/ 853339 h 2380521"/>
              <a:gd name="connsiteX2116" fmla="*/ 5024842 w 8023328"/>
              <a:gd name="connsiteY2116" fmla="*/ 865007 h 2380521"/>
              <a:gd name="connsiteX2117" fmla="*/ 5012445 w 8023328"/>
              <a:gd name="connsiteY2117" fmla="*/ 879593 h 2380521"/>
              <a:gd name="connsiteX2118" fmla="*/ 4998589 w 8023328"/>
              <a:gd name="connsiteY2118" fmla="*/ 865007 h 2380521"/>
              <a:gd name="connsiteX2119" fmla="*/ 5012445 w 8023328"/>
              <a:gd name="connsiteY2119" fmla="*/ 853339 h 2380521"/>
              <a:gd name="connsiteX2120" fmla="*/ 4940157 w 8023328"/>
              <a:gd name="connsiteY2120" fmla="*/ 853339 h 2380521"/>
              <a:gd name="connsiteX2121" fmla="*/ 4954013 w 8023328"/>
              <a:gd name="connsiteY2121" fmla="*/ 865007 h 2380521"/>
              <a:gd name="connsiteX2122" fmla="*/ 4940157 w 8023328"/>
              <a:gd name="connsiteY2122" fmla="*/ 879593 h 2380521"/>
              <a:gd name="connsiteX2123" fmla="*/ 4927760 w 8023328"/>
              <a:gd name="connsiteY2123" fmla="*/ 865007 h 2380521"/>
              <a:gd name="connsiteX2124" fmla="*/ 4940157 w 8023328"/>
              <a:gd name="connsiteY2124" fmla="*/ 853339 h 2380521"/>
              <a:gd name="connsiteX2125" fmla="*/ 4865953 w 8023328"/>
              <a:gd name="connsiteY2125" fmla="*/ 853339 h 2380521"/>
              <a:gd name="connsiteX2126" fmla="*/ 4879809 w 8023328"/>
              <a:gd name="connsiteY2126" fmla="*/ 865007 h 2380521"/>
              <a:gd name="connsiteX2127" fmla="*/ 4865953 w 8023328"/>
              <a:gd name="connsiteY2127" fmla="*/ 879593 h 2380521"/>
              <a:gd name="connsiteX2128" fmla="*/ 4853556 w 8023328"/>
              <a:gd name="connsiteY2128" fmla="*/ 865007 h 2380521"/>
              <a:gd name="connsiteX2129" fmla="*/ 4865953 w 8023328"/>
              <a:gd name="connsiteY2129" fmla="*/ 853339 h 2380521"/>
              <a:gd name="connsiteX2130" fmla="*/ 4797514 w 8023328"/>
              <a:gd name="connsiteY2130" fmla="*/ 853339 h 2380521"/>
              <a:gd name="connsiteX2131" fmla="*/ 4812303 w 8023328"/>
              <a:gd name="connsiteY2131" fmla="*/ 865007 h 2380521"/>
              <a:gd name="connsiteX2132" fmla="*/ 4797514 w 8023328"/>
              <a:gd name="connsiteY2132" fmla="*/ 879593 h 2380521"/>
              <a:gd name="connsiteX2133" fmla="*/ 4782725 w 8023328"/>
              <a:gd name="connsiteY2133" fmla="*/ 865007 h 2380521"/>
              <a:gd name="connsiteX2134" fmla="*/ 4797514 w 8023328"/>
              <a:gd name="connsiteY2134" fmla="*/ 853339 h 2380521"/>
              <a:gd name="connsiteX2135" fmla="*/ 4726684 w 8023328"/>
              <a:gd name="connsiteY2135" fmla="*/ 853339 h 2380521"/>
              <a:gd name="connsiteX2136" fmla="*/ 4741472 w 8023328"/>
              <a:gd name="connsiteY2136" fmla="*/ 865007 h 2380521"/>
              <a:gd name="connsiteX2137" fmla="*/ 4726684 w 8023328"/>
              <a:gd name="connsiteY2137" fmla="*/ 879593 h 2380521"/>
              <a:gd name="connsiteX2138" fmla="*/ 4711896 w 8023328"/>
              <a:gd name="connsiteY2138" fmla="*/ 865007 h 2380521"/>
              <a:gd name="connsiteX2139" fmla="*/ 4726684 w 8023328"/>
              <a:gd name="connsiteY2139" fmla="*/ 853339 h 2380521"/>
              <a:gd name="connsiteX2140" fmla="*/ 4655853 w 8023328"/>
              <a:gd name="connsiteY2140" fmla="*/ 853339 h 2380521"/>
              <a:gd name="connsiteX2141" fmla="*/ 4670642 w 8023328"/>
              <a:gd name="connsiteY2141" fmla="*/ 865007 h 2380521"/>
              <a:gd name="connsiteX2142" fmla="*/ 4655853 w 8023328"/>
              <a:gd name="connsiteY2142" fmla="*/ 879593 h 2380521"/>
              <a:gd name="connsiteX2143" fmla="*/ 4641064 w 8023328"/>
              <a:gd name="connsiteY2143" fmla="*/ 865007 h 2380521"/>
              <a:gd name="connsiteX2144" fmla="*/ 4655853 w 8023328"/>
              <a:gd name="connsiteY2144" fmla="*/ 853339 h 2380521"/>
              <a:gd name="connsiteX2145" fmla="*/ 4584091 w 8023328"/>
              <a:gd name="connsiteY2145" fmla="*/ 853339 h 2380521"/>
              <a:gd name="connsiteX2146" fmla="*/ 4596488 w 8023328"/>
              <a:gd name="connsiteY2146" fmla="*/ 865007 h 2380521"/>
              <a:gd name="connsiteX2147" fmla="*/ 4584091 w 8023328"/>
              <a:gd name="connsiteY2147" fmla="*/ 879593 h 2380521"/>
              <a:gd name="connsiteX2148" fmla="*/ 4570235 w 8023328"/>
              <a:gd name="connsiteY2148" fmla="*/ 865007 h 2380521"/>
              <a:gd name="connsiteX2149" fmla="*/ 4584091 w 8023328"/>
              <a:gd name="connsiteY2149" fmla="*/ 853339 h 2380521"/>
              <a:gd name="connsiteX2150" fmla="*/ 4513260 w 8023328"/>
              <a:gd name="connsiteY2150" fmla="*/ 853339 h 2380521"/>
              <a:gd name="connsiteX2151" fmla="*/ 4525657 w 8023328"/>
              <a:gd name="connsiteY2151" fmla="*/ 865007 h 2380521"/>
              <a:gd name="connsiteX2152" fmla="*/ 4513260 w 8023328"/>
              <a:gd name="connsiteY2152" fmla="*/ 879593 h 2380521"/>
              <a:gd name="connsiteX2153" fmla="*/ 4499404 w 8023328"/>
              <a:gd name="connsiteY2153" fmla="*/ 865007 h 2380521"/>
              <a:gd name="connsiteX2154" fmla="*/ 4513260 w 8023328"/>
              <a:gd name="connsiteY2154" fmla="*/ 853339 h 2380521"/>
              <a:gd name="connsiteX2155" fmla="*/ 4439056 w 8023328"/>
              <a:gd name="connsiteY2155" fmla="*/ 853339 h 2380521"/>
              <a:gd name="connsiteX2156" fmla="*/ 4451453 w 8023328"/>
              <a:gd name="connsiteY2156" fmla="*/ 865007 h 2380521"/>
              <a:gd name="connsiteX2157" fmla="*/ 4439056 w 8023328"/>
              <a:gd name="connsiteY2157" fmla="*/ 879593 h 2380521"/>
              <a:gd name="connsiteX2158" fmla="*/ 4425200 w 8023328"/>
              <a:gd name="connsiteY2158" fmla="*/ 865007 h 2380521"/>
              <a:gd name="connsiteX2159" fmla="*/ 4439056 w 8023328"/>
              <a:gd name="connsiteY2159" fmla="*/ 853339 h 2380521"/>
              <a:gd name="connsiteX2160" fmla="*/ 4366768 w 8023328"/>
              <a:gd name="connsiteY2160" fmla="*/ 853339 h 2380521"/>
              <a:gd name="connsiteX2161" fmla="*/ 4380624 w 8023328"/>
              <a:gd name="connsiteY2161" fmla="*/ 865007 h 2380521"/>
              <a:gd name="connsiteX2162" fmla="*/ 4366768 w 8023328"/>
              <a:gd name="connsiteY2162" fmla="*/ 879593 h 2380521"/>
              <a:gd name="connsiteX2163" fmla="*/ 4354371 w 8023328"/>
              <a:gd name="connsiteY2163" fmla="*/ 867195 h 2380521"/>
              <a:gd name="connsiteX2164" fmla="*/ 4366768 w 8023328"/>
              <a:gd name="connsiteY2164" fmla="*/ 853339 h 2380521"/>
              <a:gd name="connsiteX2165" fmla="*/ 4295937 w 8023328"/>
              <a:gd name="connsiteY2165" fmla="*/ 853339 h 2380521"/>
              <a:gd name="connsiteX2166" fmla="*/ 4309793 w 8023328"/>
              <a:gd name="connsiteY2166" fmla="*/ 867195 h 2380521"/>
              <a:gd name="connsiteX2167" fmla="*/ 4295937 w 8023328"/>
              <a:gd name="connsiteY2167" fmla="*/ 879593 h 2380521"/>
              <a:gd name="connsiteX2168" fmla="*/ 4283540 w 8023328"/>
              <a:gd name="connsiteY2168" fmla="*/ 867195 h 2380521"/>
              <a:gd name="connsiteX2169" fmla="*/ 4295937 w 8023328"/>
              <a:gd name="connsiteY2169" fmla="*/ 853339 h 2380521"/>
              <a:gd name="connsiteX2170" fmla="*/ 4225107 w 8023328"/>
              <a:gd name="connsiteY2170" fmla="*/ 853339 h 2380521"/>
              <a:gd name="connsiteX2171" fmla="*/ 4238963 w 8023328"/>
              <a:gd name="connsiteY2171" fmla="*/ 867195 h 2380521"/>
              <a:gd name="connsiteX2172" fmla="*/ 4225107 w 8023328"/>
              <a:gd name="connsiteY2172" fmla="*/ 879593 h 2380521"/>
              <a:gd name="connsiteX2173" fmla="*/ 4212710 w 8023328"/>
              <a:gd name="connsiteY2173" fmla="*/ 867195 h 2380521"/>
              <a:gd name="connsiteX2174" fmla="*/ 4225107 w 8023328"/>
              <a:gd name="connsiteY2174" fmla="*/ 853339 h 2380521"/>
              <a:gd name="connsiteX2175" fmla="*/ 4153295 w 8023328"/>
              <a:gd name="connsiteY2175" fmla="*/ 853339 h 2380521"/>
              <a:gd name="connsiteX2176" fmla="*/ 4168083 w 8023328"/>
              <a:gd name="connsiteY2176" fmla="*/ 867195 h 2380521"/>
              <a:gd name="connsiteX2177" fmla="*/ 4153295 w 8023328"/>
              <a:gd name="connsiteY2177" fmla="*/ 879593 h 2380521"/>
              <a:gd name="connsiteX2178" fmla="*/ 4138507 w 8023328"/>
              <a:gd name="connsiteY2178" fmla="*/ 867195 h 2380521"/>
              <a:gd name="connsiteX2179" fmla="*/ 4153295 w 8023328"/>
              <a:gd name="connsiteY2179" fmla="*/ 853339 h 2380521"/>
              <a:gd name="connsiteX2180" fmla="*/ 4082465 w 8023328"/>
              <a:gd name="connsiteY2180" fmla="*/ 853339 h 2380521"/>
              <a:gd name="connsiteX2181" fmla="*/ 4097254 w 8023328"/>
              <a:gd name="connsiteY2181" fmla="*/ 867195 h 2380521"/>
              <a:gd name="connsiteX2182" fmla="*/ 4082465 w 8023328"/>
              <a:gd name="connsiteY2182" fmla="*/ 879593 h 2380521"/>
              <a:gd name="connsiteX2183" fmla="*/ 4067676 w 8023328"/>
              <a:gd name="connsiteY2183" fmla="*/ 867195 h 2380521"/>
              <a:gd name="connsiteX2184" fmla="*/ 4082465 w 8023328"/>
              <a:gd name="connsiteY2184" fmla="*/ 853339 h 2380521"/>
              <a:gd name="connsiteX2185" fmla="*/ 4011635 w 8023328"/>
              <a:gd name="connsiteY2185" fmla="*/ 853339 h 2380521"/>
              <a:gd name="connsiteX2186" fmla="*/ 4026423 w 8023328"/>
              <a:gd name="connsiteY2186" fmla="*/ 867195 h 2380521"/>
              <a:gd name="connsiteX2187" fmla="*/ 4011635 w 8023328"/>
              <a:gd name="connsiteY2187" fmla="*/ 879593 h 2380521"/>
              <a:gd name="connsiteX2188" fmla="*/ 3996847 w 8023328"/>
              <a:gd name="connsiteY2188" fmla="*/ 867195 h 2380521"/>
              <a:gd name="connsiteX2189" fmla="*/ 4011635 w 8023328"/>
              <a:gd name="connsiteY2189" fmla="*/ 853339 h 2380521"/>
              <a:gd name="connsiteX2190" fmla="*/ 3939871 w 8023328"/>
              <a:gd name="connsiteY2190" fmla="*/ 853339 h 2380521"/>
              <a:gd name="connsiteX2191" fmla="*/ 3952268 w 8023328"/>
              <a:gd name="connsiteY2191" fmla="*/ 867195 h 2380521"/>
              <a:gd name="connsiteX2192" fmla="*/ 3939871 w 8023328"/>
              <a:gd name="connsiteY2192" fmla="*/ 879593 h 2380521"/>
              <a:gd name="connsiteX2193" fmla="*/ 3926015 w 8023328"/>
              <a:gd name="connsiteY2193" fmla="*/ 867195 h 2380521"/>
              <a:gd name="connsiteX2194" fmla="*/ 3939871 w 8023328"/>
              <a:gd name="connsiteY2194" fmla="*/ 853339 h 2380521"/>
              <a:gd name="connsiteX2195" fmla="*/ 3869042 w 8023328"/>
              <a:gd name="connsiteY2195" fmla="*/ 853339 h 2380521"/>
              <a:gd name="connsiteX2196" fmla="*/ 3881439 w 8023328"/>
              <a:gd name="connsiteY2196" fmla="*/ 867195 h 2380521"/>
              <a:gd name="connsiteX2197" fmla="*/ 3869042 w 8023328"/>
              <a:gd name="connsiteY2197" fmla="*/ 879593 h 2380521"/>
              <a:gd name="connsiteX2198" fmla="*/ 3855186 w 8023328"/>
              <a:gd name="connsiteY2198" fmla="*/ 867195 h 2380521"/>
              <a:gd name="connsiteX2199" fmla="*/ 3869042 w 8023328"/>
              <a:gd name="connsiteY2199" fmla="*/ 853339 h 2380521"/>
              <a:gd name="connsiteX2200" fmla="*/ 3796752 w 8023328"/>
              <a:gd name="connsiteY2200" fmla="*/ 853339 h 2380521"/>
              <a:gd name="connsiteX2201" fmla="*/ 3810608 w 8023328"/>
              <a:gd name="connsiteY2201" fmla="*/ 867195 h 2380521"/>
              <a:gd name="connsiteX2202" fmla="*/ 3796752 w 8023328"/>
              <a:gd name="connsiteY2202" fmla="*/ 879593 h 2380521"/>
              <a:gd name="connsiteX2203" fmla="*/ 3784355 w 8023328"/>
              <a:gd name="connsiteY2203" fmla="*/ 867195 h 2380521"/>
              <a:gd name="connsiteX2204" fmla="*/ 3796752 w 8023328"/>
              <a:gd name="connsiteY2204" fmla="*/ 853339 h 2380521"/>
              <a:gd name="connsiteX2205" fmla="*/ 3725922 w 8023328"/>
              <a:gd name="connsiteY2205" fmla="*/ 853339 h 2380521"/>
              <a:gd name="connsiteX2206" fmla="*/ 3739778 w 8023328"/>
              <a:gd name="connsiteY2206" fmla="*/ 867195 h 2380521"/>
              <a:gd name="connsiteX2207" fmla="*/ 3725922 w 8023328"/>
              <a:gd name="connsiteY2207" fmla="*/ 879593 h 2380521"/>
              <a:gd name="connsiteX2208" fmla="*/ 3713525 w 8023328"/>
              <a:gd name="connsiteY2208" fmla="*/ 867195 h 2380521"/>
              <a:gd name="connsiteX2209" fmla="*/ 3725922 w 8023328"/>
              <a:gd name="connsiteY2209" fmla="*/ 853339 h 2380521"/>
              <a:gd name="connsiteX2210" fmla="*/ 3655091 w 8023328"/>
              <a:gd name="connsiteY2210" fmla="*/ 853339 h 2380521"/>
              <a:gd name="connsiteX2211" fmla="*/ 3668947 w 8023328"/>
              <a:gd name="connsiteY2211" fmla="*/ 867195 h 2380521"/>
              <a:gd name="connsiteX2212" fmla="*/ 3655091 w 8023328"/>
              <a:gd name="connsiteY2212" fmla="*/ 879593 h 2380521"/>
              <a:gd name="connsiteX2213" fmla="*/ 3642694 w 8023328"/>
              <a:gd name="connsiteY2213" fmla="*/ 867195 h 2380521"/>
              <a:gd name="connsiteX2214" fmla="*/ 3655091 w 8023328"/>
              <a:gd name="connsiteY2214" fmla="*/ 853339 h 2380521"/>
              <a:gd name="connsiteX2215" fmla="*/ 3583280 w 8023328"/>
              <a:gd name="connsiteY2215" fmla="*/ 853339 h 2380521"/>
              <a:gd name="connsiteX2216" fmla="*/ 3598069 w 8023328"/>
              <a:gd name="connsiteY2216" fmla="*/ 867195 h 2380521"/>
              <a:gd name="connsiteX2217" fmla="*/ 3583280 w 8023328"/>
              <a:gd name="connsiteY2217" fmla="*/ 879593 h 2380521"/>
              <a:gd name="connsiteX2218" fmla="*/ 3568491 w 8023328"/>
              <a:gd name="connsiteY2218" fmla="*/ 867195 h 2380521"/>
              <a:gd name="connsiteX2219" fmla="*/ 3583280 w 8023328"/>
              <a:gd name="connsiteY2219" fmla="*/ 853339 h 2380521"/>
              <a:gd name="connsiteX2220" fmla="*/ 3512449 w 8023328"/>
              <a:gd name="connsiteY2220" fmla="*/ 853339 h 2380521"/>
              <a:gd name="connsiteX2221" fmla="*/ 3527237 w 8023328"/>
              <a:gd name="connsiteY2221" fmla="*/ 867195 h 2380521"/>
              <a:gd name="connsiteX2222" fmla="*/ 3512449 w 8023328"/>
              <a:gd name="connsiteY2222" fmla="*/ 879593 h 2380521"/>
              <a:gd name="connsiteX2223" fmla="*/ 3497661 w 8023328"/>
              <a:gd name="connsiteY2223" fmla="*/ 867195 h 2380521"/>
              <a:gd name="connsiteX2224" fmla="*/ 3512449 w 8023328"/>
              <a:gd name="connsiteY2224" fmla="*/ 853339 h 2380521"/>
              <a:gd name="connsiteX2225" fmla="*/ 3441619 w 8023328"/>
              <a:gd name="connsiteY2225" fmla="*/ 853339 h 2380521"/>
              <a:gd name="connsiteX2226" fmla="*/ 3456408 w 8023328"/>
              <a:gd name="connsiteY2226" fmla="*/ 867195 h 2380521"/>
              <a:gd name="connsiteX2227" fmla="*/ 3441619 w 8023328"/>
              <a:gd name="connsiteY2227" fmla="*/ 879593 h 2380521"/>
              <a:gd name="connsiteX2228" fmla="*/ 3426830 w 8023328"/>
              <a:gd name="connsiteY2228" fmla="*/ 867195 h 2380521"/>
              <a:gd name="connsiteX2229" fmla="*/ 3441619 w 8023328"/>
              <a:gd name="connsiteY2229" fmla="*/ 853339 h 2380521"/>
              <a:gd name="connsiteX2230" fmla="*/ 3369857 w 8023328"/>
              <a:gd name="connsiteY2230" fmla="*/ 853339 h 2380521"/>
              <a:gd name="connsiteX2231" fmla="*/ 3382254 w 8023328"/>
              <a:gd name="connsiteY2231" fmla="*/ 867195 h 2380521"/>
              <a:gd name="connsiteX2232" fmla="*/ 3369857 w 8023328"/>
              <a:gd name="connsiteY2232" fmla="*/ 879593 h 2380521"/>
              <a:gd name="connsiteX2233" fmla="*/ 3356001 w 8023328"/>
              <a:gd name="connsiteY2233" fmla="*/ 867195 h 2380521"/>
              <a:gd name="connsiteX2234" fmla="*/ 3369857 w 8023328"/>
              <a:gd name="connsiteY2234" fmla="*/ 853339 h 2380521"/>
              <a:gd name="connsiteX2235" fmla="*/ 1013589 w 8023328"/>
              <a:gd name="connsiteY2235" fmla="*/ 853339 h 2380521"/>
              <a:gd name="connsiteX2236" fmla="*/ 1028011 w 8023328"/>
              <a:gd name="connsiteY2236" fmla="*/ 868127 h 2380521"/>
              <a:gd name="connsiteX2237" fmla="*/ 1013589 w 8023328"/>
              <a:gd name="connsiteY2237" fmla="*/ 882916 h 2380521"/>
              <a:gd name="connsiteX2238" fmla="*/ 998413 w 8023328"/>
              <a:gd name="connsiteY2238" fmla="*/ 868127 h 2380521"/>
              <a:gd name="connsiteX2239" fmla="*/ 1013589 w 8023328"/>
              <a:gd name="connsiteY2239" fmla="*/ 853339 h 2380521"/>
              <a:gd name="connsiteX2240" fmla="*/ 368059 w 8023328"/>
              <a:gd name="connsiteY2240" fmla="*/ 785881 h 2380521"/>
              <a:gd name="connsiteX2241" fmla="*/ 380456 w 8023328"/>
              <a:gd name="connsiteY2241" fmla="*/ 797549 h 2380521"/>
              <a:gd name="connsiteX2242" fmla="*/ 368059 w 8023328"/>
              <a:gd name="connsiteY2242" fmla="*/ 812135 h 2380521"/>
              <a:gd name="connsiteX2243" fmla="*/ 354203 w 8023328"/>
              <a:gd name="connsiteY2243" fmla="*/ 797549 h 2380521"/>
              <a:gd name="connsiteX2244" fmla="*/ 368059 w 8023328"/>
              <a:gd name="connsiteY2244" fmla="*/ 785881 h 2380521"/>
              <a:gd name="connsiteX2245" fmla="*/ 297226 w 8023328"/>
              <a:gd name="connsiteY2245" fmla="*/ 785881 h 2380521"/>
              <a:gd name="connsiteX2246" fmla="*/ 309624 w 8023328"/>
              <a:gd name="connsiteY2246" fmla="*/ 797549 h 2380521"/>
              <a:gd name="connsiteX2247" fmla="*/ 297226 w 8023328"/>
              <a:gd name="connsiteY2247" fmla="*/ 812135 h 2380521"/>
              <a:gd name="connsiteX2248" fmla="*/ 283371 w 8023328"/>
              <a:gd name="connsiteY2248" fmla="*/ 797549 h 2380521"/>
              <a:gd name="connsiteX2249" fmla="*/ 297226 w 8023328"/>
              <a:gd name="connsiteY2249" fmla="*/ 785881 h 2380521"/>
              <a:gd name="connsiteX2250" fmla="*/ 226398 w 8023328"/>
              <a:gd name="connsiteY2250" fmla="*/ 785881 h 2380521"/>
              <a:gd name="connsiteX2251" fmla="*/ 238797 w 8023328"/>
              <a:gd name="connsiteY2251" fmla="*/ 797549 h 2380521"/>
              <a:gd name="connsiteX2252" fmla="*/ 226398 w 8023328"/>
              <a:gd name="connsiteY2252" fmla="*/ 812135 h 2380521"/>
              <a:gd name="connsiteX2253" fmla="*/ 212542 w 8023328"/>
              <a:gd name="connsiteY2253" fmla="*/ 797549 h 2380521"/>
              <a:gd name="connsiteX2254" fmla="*/ 226398 w 8023328"/>
              <a:gd name="connsiteY2254" fmla="*/ 785881 h 2380521"/>
              <a:gd name="connsiteX2255" fmla="*/ 154101 w 8023328"/>
              <a:gd name="connsiteY2255" fmla="*/ 785881 h 2380521"/>
              <a:gd name="connsiteX2256" fmla="*/ 167957 w 8023328"/>
              <a:gd name="connsiteY2256" fmla="*/ 797549 h 2380521"/>
              <a:gd name="connsiteX2257" fmla="*/ 154101 w 8023328"/>
              <a:gd name="connsiteY2257" fmla="*/ 812135 h 2380521"/>
              <a:gd name="connsiteX2258" fmla="*/ 141704 w 8023328"/>
              <a:gd name="connsiteY2258" fmla="*/ 797549 h 2380521"/>
              <a:gd name="connsiteX2259" fmla="*/ 154101 w 8023328"/>
              <a:gd name="connsiteY2259" fmla="*/ 785881 h 2380521"/>
              <a:gd name="connsiteX2260" fmla="*/ 83272 w 8023328"/>
              <a:gd name="connsiteY2260" fmla="*/ 785881 h 2380521"/>
              <a:gd name="connsiteX2261" fmla="*/ 97128 w 8023328"/>
              <a:gd name="connsiteY2261" fmla="*/ 797549 h 2380521"/>
              <a:gd name="connsiteX2262" fmla="*/ 83272 w 8023328"/>
              <a:gd name="connsiteY2262" fmla="*/ 812135 h 2380521"/>
              <a:gd name="connsiteX2263" fmla="*/ 70874 w 8023328"/>
              <a:gd name="connsiteY2263" fmla="*/ 797549 h 2380521"/>
              <a:gd name="connsiteX2264" fmla="*/ 83272 w 8023328"/>
              <a:gd name="connsiteY2264" fmla="*/ 785881 h 2380521"/>
              <a:gd name="connsiteX2265" fmla="*/ 12036 w 8023328"/>
              <a:gd name="connsiteY2265" fmla="*/ 785881 h 2380521"/>
              <a:gd name="connsiteX2266" fmla="*/ 26277 w 8023328"/>
              <a:gd name="connsiteY2266" fmla="*/ 797549 h 2380521"/>
              <a:gd name="connsiteX2267" fmla="*/ 12036 w 8023328"/>
              <a:gd name="connsiteY2267" fmla="*/ 812135 h 2380521"/>
              <a:gd name="connsiteX2268" fmla="*/ 44 w 8023328"/>
              <a:gd name="connsiteY2268" fmla="*/ 797549 h 2380521"/>
              <a:gd name="connsiteX2269" fmla="*/ 12036 w 8023328"/>
              <a:gd name="connsiteY2269" fmla="*/ 785881 h 2380521"/>
              <a:gd name="connsiteX2270" fmla="*/ 4726684 w 8023328"/>
              <a:gd name="connsiteY2270" fmla="*/ 782507 h 2380521"/>
              <a:gd name="connsiteX2271" fmla="*/ 4741472 w 8023328"/>
              <a:gd name="connsiteY2271" fmla="*/ 794904 h 2380521"/>
              <a:gd name="connsiteX2272" fmla="*/ 4726684 w 8023328"/>
              <a:gd name="connsiteY2272" fmla="*/ 808761 h 2380521"/>
              <a:gd name="connsiteX2273" fmla="*/ 4711896 w 8023328"/>
              <a:gd name="connsiteY2273" fmla="*/ 794904 h 2380521"/>
              <a:gd name="connsiteX2274" fmla="*/ 4726684 w 8023328"/>
              <a:gd name="connsiteY2274" fmla="*/ 782507 h 2380521"/>
              <a:gd name="connsiteX2275" fmla="*/ 4655853 w 8023328"/>
              <a:gd name="connsiteY2275" fmla="*/ 782507 h 2380521"/>
              <a:gd name="connsiteX2276" fmla="*/ 4670642 w 8023328"/>
              <a:gd name="connsiteY2276" fmla="*/ 794904 h 2380521"/>
              <a:gd name="connsiteX2277" fmla="*/ 4655853 w 8023328"/>
              <a:gd name="connsiteY2277" fmla="*/ 808761 h 2380521"/>
              <a:gd name="connsiteX2278" fmla="*/ 4641064 w 8023328"/>
              <a:gd name="connsiteY2278" fmla="*/ 794904 h 2380521"/>
              <a:gd name="connsiteX2279" fmla="*/ 4655853 w 8023328"/>
              <a:gd name="connsiteY2279" fmla="*/ 782507 h 2380521"/>
              <a:gd name="connsiteX2280" fmla="*/ 4584091 w 8023328"/>
              <a:gd name="connsiteY2280" fmla="*/ 782507 h 2380521"/>
              <a:gd name="connsiteX2281" fmla="*/ 4596488 w 8023328"/>
              <a:gd name="connsiteY2281" fmla="*/ 794904 h 2380521"/>
              <a:gd name="connsiteX2282" fmla="*/ 4584091 w 8023328"/>
              <a:gd name="connsiteY2282" fmla="*/ 808761 h 2380521"/>
              <a:gd name="connsiteX2283" fmla="*/ 4570235 w 8023328"/>
              <a:gd name="connsiteY2283" fmla="*/ 794904 h 2380521"/>
              <a:gd name="connsiteX2284" fmla="*/ 4584091 w 8023328"/>
              <a:gd name="connsiteY2284" fmla="*/ 782507 h 2380521"/>
              <a:gd name="connsiteX2285" fmla="*/ 4513260 w 8023328"/>
              <a:gd name="connsiteY2285" fmla="*/ 782507 h 2380521"/>
              <a:gd name="connsiteX2286" fmla="*/ 4525657 w 8023328"/>
              <a:gd name="connsiteY2286" fmla="*/ 794904 h 2380521"/>
              <a:gd name="connsiteX2287" fmla="*/ 4513260 w 8023328"/>
              <a:gd name="connsiteY2287" fmla="*/ 808761 h 2380521"/>
              <a:gd name="connsiteX2288" fmla="*/ 4499404 w 8023328"/>
              <a:gd name="connsiteY2288" fmla="*/ 794904 h 2380521"/>
              <a:gd name="connsiteX2289" fmla="*/ 4513260 w 8023328"/>
              <a:gd name="connsiteY2289" fmla="*/ 782507 h 2380521"/>
              <a:gd name="connsiteX2290" fmla="*/ 4439056 w 8023328"/>
              <a:gd name="connsiteY2290" fmla="*/ 782507 h 2380521"/>
              <a:gd name="connsiteX2291" fmla="*/ 4451453 w 8023328"/>
              <a:gd name="connsiteY2291" fmla="*/ 794904 h 2380521"/>
              <a:gd name="connsiteX2292" fmla="*/ 4439056 w 8023328"/>
              <a:gd name="connsiteY2292" fmla="*/ 808761 h 2380521"/>
              <a:gd name="connsiteX2293" fmla="*/ 4425200 w 8023328"/>
              <a:gd name="connsiteY2293" fmla="*/ 794904 h 2380521"/>
              <a:gd name="connsiteX2294" fmla="*/ 4439056 w 8023328"/>
              <a:gd name="connsiteY2294" fmla="*/ 782507 h 2380521"/>
              <a:gd name="connsiteX2295" fmla="*/ 4366768 w 8023328"/>
              <a:gd name="connsiteY2295" fmla="*/ 782507 h 2380521"/>
              <a:gd name="connsiteX2296" fmla="*/ 4380624 w 8023328"/>
              <a:gd name="connsiteY2296" fmla="*/ 794904 h 2380521"/>
              <a:gd name="connsiteX2297" fmla="*/ 4366768 w 8023328"/>
              <a:gd name="connsiteY2297" fmla="*/ 808761 h 2380521"/>
              <a:gd name="connsiteX2298" fmla="*/ 4354371 w 8023328"/>
              <a:gd name="connsiteY2298" fmla="*/ 794904 h 2380521"/>
              <a:gd name="connsiteX2299" fmla="*/ 4366768 w 8023328"/>
              <a:gd name="connsiteY2299" fmla="*/ 782507 h 2380521"/>
              <a:gd name="connsiteX2300" fmla="*/ 4295937 w 8023328"/>
              <a:gd name="connsiteY2300" fmla="*/ 782507 h 2380521"/>
              <a:gd name="connsiteX2301" fmla="*/ 4309793 w 8023328"/>
              <a:gd name="connsiteY2301" fmla="*/ 794904 h 2380521"/>
              <a:gd name="connsiteX2302" fmla="*/ 4295937 w 8023328"/>
              <a:gd name="connsiteY2302" fmla="*/ 808761 h 2380521"/>
              <a:gd name="connsiteX2303" fmla="*/ 4283540 w 8023328"/>
              <a:gd name="connsiteY2303" fmla="*/ 794904 h 2380521"/>
              <a:gd name="connsiteX2304" fmla="*/ 4295937 w 8023328"/>
              <a:gd name="connsiteY2304" fmla="*/ 782507 h 2380521"/>
              <a:gd name="connsiteX2305" fmla="*/ 4225107 w 8023328"/>
              <a:gd name="connsiteY2305" fmla="*/ 782507 h 2380521"/>
              <a:gd name="connsiteX2306" fmla="*/ 4238963 w 8023328"/>
              <a:gd name="connsiteY2306" fmla="*/ 794904 h 2380521"/>
              <a:gd name="connsiteX2307" fmla="*/ 4225107 w 8023328"/>
              <a:gd name="connsiteY2307" fmla="*/ 808761 h 2380521"/>
              <a:gd name="connsiteX2308" fmla="*/ 4212710 w 8023328"/>
              <a:gd name="connsiteY2308" fmla="*/ 794904 h 2380521"/>
              <a:gd name="connsiteX2309" fmla="*/ 4225107 w 8023328"/>
              <a:gd name="connsiteY2309" fmla="*/ 782507 h 2380521"/>
              <a:gd name="connsiteX2310" fmla="*/ 4153295 w 8023328"/>
              <a:gd name="connsiteY2310" fmla="*/ 782507 h 2380521"/>
              <a:gd name="connsiteX2311" fmla="*/ 4168083 w 8023328"/>
              <a:gd name="connsiteY2311" fmla="*/ 794904 h 2380521"/>
              <a:gd name="connsiteX2312" fmla="*/ 4153295 w 8023328"/>
              <a:gd name="connsiteY2312" fmla="*/ 808761 h 2380521"/>
              <a:gd name="connsiteX2313" fmla="*/ 4138507 w 8023328"/>
              <a:gd name="connsiteY2313" fmla="*/ 794904 h 2380521"/>
              <a:gd name="connsiteX2314" fmla="*/ 4153295 w 8023328"/>
              <a:gd name="connsiteY2314" fmla="*/ 782507 h 2380521"/>
              <a:gd name="connsiteX2315" fmla="*/ 4082465 w 8023328"/>
              <a:gd name="connsiteY2315" fmla="*/ 782507 h 2380521"/>
              <a:gd name="connsiteX2316" fmla="*/ 4097254 w 8023328"/>
              <a:gd name="connsiteY2316" fmla="*/ 794904 h 2380521"/>
              <a:gd name="connsiteX2317" fmla="*/ 4082465 w 8023328"/>
              <a:gd name="connsiteY2317" fmla="*/ 808761 h 2380521"/>
              <a:gd name="connsiteX2318" fmla="*/ 4067676 w 8023328"/>
              <a:gd name="connsiteY2318" fmla="*/ 794904 h 2380521"/>
              <a:gd name="connsiteX2319" fmla="*/ 4082465 w 8023328"/>
              <a:gd name="connsiteY2319" fmla="*/ 782507 h 2380521"/>
              <a:gd name="connsiteX2320" fmla="*/ 4010703 w 8023328"/>
              <a:gd name="connsiteY2320" fmla="*/ 782507 h 2380521"/>
              <a:gd name="connsiteX2321" fmla="*/ 4023100 w 8023328"/>
              <a:gd name="connsiteY2321" fmla="*/ 794904 h 2380521"/>
              <a:gd name="connsiteX2322" fmla="*/ 4010703 w 8023328"/>
              <a:gd name="connsiteY2322" fmla="*/ 808761 h 2380521"/>
              <a:gd name="connsiteX2323" fmla="*/ 3996847 w 8023328"/>
              <a:gd name="connsiteY2323" fmla="*/ 794904 h 2380521"/>
              <a:gd name="connsiteX2324" fmla="*/ 4010703 w 8023328"/>
              <a:gd name="connsiteY2324" fmla="*/ 782507 h 2380521"/>
              <a:gd name="connsiteX2325" fmla="*/ 3939871 w 8023328"/>
              <a:gd name="connsiteY2325" fmla="*/ 782507 h 2380521"/>
              <a:gd name="connsiteX2326" fmla="*/ 3952268 w 8023328"/>
              <a:gd name="connsiteY2326" fmla="*/ 794904 h 2380521"/>
              <a:gd name="connsiteX2327" fmla="*/ 3939871 w 8023328"/>
              <a:gd name="connsiteY2327" fmla="*/ 808761 h 2380521"/>
              <a:gd name="connsiteX2328" fmla="*/ 3926015 w 8023328"/>
              <a:gd name="connsiteY2328" fmla="*/ 794904 h 2380521"/>
              <a:gd name="connsiteX2329" fmla="*/ 3939871 w 8023328"/>
              <a:gd name="connsiteY2329" fmla="*/ 782507 h 2380521"/>
              <a:gd name="connsiteX2330" fmla="*/ 3869042 w 8023328"/>
              <a:gd name="connsiteY2330" fmla="*/ 782507 h 2380521"/>
              <a:gd name="connsiteX2331" fmla="*/ 3881439 w 8023328"/>
              <a:gd name="connsiteY2331" fmla="*/ 794904 h 2380521"/>
              <a:gd name="connsiteX2332" fmla="*/ 3869042 w 8023328"/>
              <a:gd name="connsiteY2332" fmla="*/ 808761 h 2380521"/>
              <a:gd name="connsiteX2333" fmla="*/ 3855186 w 8023328"/>
              <a:gd name="connsiteY2333" fmla="*/ 794904 h 2380521"/>
              <a:gd name="connsiteX2334" fmla="*/ 3869042 w 8023328"/>
              <a:gd name="connsiteY2334" fmla="*/ 782507 h 2380521"/>
              <a:gd name="connsiteX2335" fmla="*/ 3796752 w 8023328"/>
              <a:gd name="connsiteY2335" fmla="*/ 782507 h 2380521"/>
              <a:gd name="connsiteX2336" fmla="*/ 3810608 w 8023328"/>
              <a:gd name="connsiteY2336" fmla="*/ 796363 h 2380521"/>
              <a:gd name="connsiteX2337" fmla="*/ 3796752 w 8023328"/>
              <a:gd name="connsiteY2337" fmla="*/ 808761 h 2380521"/>
              <a:gd name="connsiteX2338" fmla="*/ 3784355 w 8023328"/>
              <a:gd name="connsiteY2338" fmla="*/ 796363 h 2380521"/>
              <a:gd name="connsiteX2339" fmla="*/ 3796752 w 8023328"/>
              <a:gd name="connsiteY2339" fmla="*/ 782507 h 2380521"/>
              <a:gd name="connsiteX2340" fmla="*/ 3725922 w 8023328"/>
              <a:gd name="connsiteY2340" fmla="*/ 782507 h 2380521"/>
              <a:gd name="connsiteX2341" fmla="*/ 3739778 w 8023328"/>
              <a:gd name="connsiteY2341" fmla="*/ 796363 h 2380521"/>
              <a:gd name="connsiteX2342" fmla="*/ 3725922 w 8023328"/>
              <a:gd name="connsiteY2342" fmla="*/ 808761 h 2380521"/>
              <a:gd name="connsiteX2343" fmla="*/ 3713525 w 8023328"/>
              <a:gd name="connsiteY2343" fmla="*/ 796363 h 2380521"/>
              <a:gd name="connsiteX2344" fmla="*/ 3725922 w 8023328"/>
              <a:gd name="connsiteY2344" fmla="*/ 782507 h 2380521"/>
              <a:gd name="connsiteX2345" fmla="*/ 3655091 w 8023328"/>
              <a:gd name="connsiteY2345" fmla="*/ 782507 h 2380521"/>
              <a:gd name="connsiteX2346" fmla="*/ 3668947 w 8023328"/>
              <a:gd name="connsiteY2346" fmla="*/ 796363 h 2380521"/>
              <a:gd name="connsiteX2347" fmla="*/ 3655091 w 8023328"/>
              <a:gd name="connsiteY2347" fmla="*/ 808761 h 2380521"/>
              <a:gd name="connsiteX2348" fmla="*/ 3642694 w 8023328"/>
              <a:gd name="connsiteY2348" fmla="*/ 796363 h 2380521"/>
              <a:gd name="connsiteX2349" fmla="*/ 3655091 w 8023328"/>
              <a:gd name="connsiteY2349" fmla="*/ 782507 h 2380521"/>
              <a:gd name="connsiteX2350" fmla="*/ 3583280 w 8023328"/>
              <a:gd name="connsiteY2350" fmla="*/ 782507 h 2380521"/>
              <a:gd name="connsiteX2351" fmla="*/ 3598069 w 8023328"/>
              <a:gd name="connsiteY2351" fmla="*/ 796363 h 2380521"/>
              <a:gd name="connsiteX2352" fmla="*/ 3583280 w 8023328"/>
              <a:gd name="connsiteY2352" fmla="*/ 808761 h 2380521"/>
              <a:gd name="connsiteX2353" fmla="*/ 3568491 w 8023328"/>
              <a:gd name="connsiteY2353" fmla="*/ 796363 h 2380521"/>
              <a:gd name="connsiteX2354" fmla="*/ 3583280 w 8023328"/>
              <a:gd name="connsiteY2354" fmla="*/ 782507 h 2380521"/>
              <a:gd name="connsiteX2355" fmla="*/ 3512449 w 8023328"/>
              <a:gd name="connsiteY2355" fmla="*/ 782507 h 2380521"/>
              <a:gd name="connsiteX2356" fmla="*/ 3527237 w 8023328"/>
              <a:gd name="connsiteY2356" fmla="*/ 796363 h 2380521"/>
              <a:gd name="connsiteX2357" fmla="*/ 3512449 w 8023328"/>
              <a:gd name="connsiteY2357" fmla="*/ 808761 h 2380521"/>
              <a:gd name="connsiteX2358" fmla="*/ 3497661 w 8023328"/>
              <a:gd name="connsiteY2358" fmla="*/ 796363 h 2380521"/>
              <a:gd name="connsiteX2359" fmla="*/ 3512449 w 8023328"/>
              <a:gd name="connsiteY2359" fmla="*/ 782507 h 2380521"/>
              <a:gd name="connsiteX2360" fmla="*/ 3441619 w 8023328"/>
              <a:gd name="connsiteY2360" fmla="*/ 782507 h 2380521"/>
              <a:gd name="connsiteX2361" fmla="*/ 3456408 w 8023328"/>
              <a:gd name="connsiteY2361" fmla="*/ 796363 h 2380521"/>
              <a:gd name="connsiteX2362" fmla="*/ 3441619 w 8023328"/>
              <a:gd name="connsiteY2362" fmla="*/ 808761 h 2380521"/>
              <a:gd name="connsiteX2363" fmla="*/ 3426830 w 8023328"/>
              <a:gd name="connsiteY2363" fmla="*/ 796363 h 2380521"/>
              <a:gd name="connsiteX2364" fmla="*/ 3441619 w 8023328"/>
              <a:gd name="connsiteY2364" fmla="*/ 782507 h 2380521"/>
              <a:gd name="connsiteX2365" fmla="*/ 3369857 w 8023328"/>
              <a:gd name="connsiteY2365" fmla="*/ 782507 h 2380521"/>
              <a:gd name="connsiteX2366" fmla="*/ 3382254 w 8023328"/>
              <a:gd name="connsiteY2366" fmla="*/ 796363 h 2380521"/>
              <a:gd name="connsiteX2367" fmla="*/ 3369857 w 8023328"/>
              <a:gd name="connsiteY2367" fmla="*/ 808761 h 2380521"/>
              <a:gd name="connsiteX2368" fmla="*/ 3356001 w 8023328"/>
              <a:gd name="connsiteY2368" fmla="*/ 796363 h 2380521"/>
              <a:gd name="connsiteX2369" fmla="*/ 3369857 w 8023328"/>
              <a:gd name="connsiteY2369" fmla="*/ 782507 h 2380521"/>
              <a:gd name="connsiteX2370" fmla="*/ 3299083 w 8023328"/>
              <a:gd name="connsiteY2370" fmla="*/ 782507 h 2380521"/>
              <a:gd name="connsiteX2371" fmla="*/ 3311480 w 8023328"/>
              <a:gd name="connsiteY2371" fmla="*/ 796363 h 2380521"/>
              <a:gd name="connsiteX2372" fmla="*/ 3299083 w 8023328"/>
              <a:gd name="connsiteY2372" fmla="*/ 808761 h 2380521"/>
              <a:gd name="connsiteX2373" fmla="*/ 3285229 w 8023328"/>
              <a:gd name="connsiteY2373" fmla="*/ 796363 h 2380521"/>
              <a:gd name="connsiteX2374" fmla="*/ 3299083 w 8023328"/>
              <a:gd name="connsiteY2374" fmla="*/ 782507 h 2380521"/>
              <a:gd name="connsiteX2375" fmla="*/ 3228250 w 8023328"/>
              <a:gd name="connsiteY2375" fmla="*/ 782507 h 2380521"/>
              <a:gd name="connsiteX2376" fmla="*/ 3240649 w 8023328"/>
              <a:gd name="connsiteY2376" fmla="*/ 796363 h 2380521"/>
              <a:gd name="connsiteX2377" fmla="*/ 3228250 w 8023328"/>
              <a:gd name="connsiteY2377" fmla="*/ 808761 h 2380521"/>
              <a:gd name="connsiteX2378" fmla="*/ 3214395 w 8023328"/>
              <a:gd name="connsiteY2378" fmla="*/ 796363 h 2380521"/>
              <a:gd name="connsiteX2379" fmla="*/ 3228250 w 8023328"/>
              <a:gd name="connsiteY2379" fmla="*/ 782507 h 2380521"/>
              <a:gd name="connsiteX2380" fmla="*/ 3152591 w 8023328"/>
              <a:gd name="connsiteY2380" fmla="*/ 782507 h 2380521"/>
              <a:gd name="connsiteX2381" fmla="*/ 3166447 w 8023328"/>
              <a:gd name="connsiteY2381" fmla="*/ 796363 h 2380521"/>
              <a:gd name="connsiteX2382" fmla="*/ 3152591 w 8023328"/>
              <a:gd name="connsiteY2382" fmla="*/ 808761 h 2380521"/>
              <a:gd name="connsiteX2383" fmla="*/ 3140193 w 8023328"/>
              <a:gd name="connsiteY2383" fmla="*/ 796363 h 2380521"/>
              <a:gd name="connsiteX2384" fmla="*/ 3152591 w 8023328"/>
              <a:gd name="connsiteY2384" fmla="*/ 782507 h 2380521"/>
              <a:gd name="connsiteX2385" fmla="*/ 1226672 w 8023328"/>
              <a:gd name="connsiteY2385" fmla="*/ 782507 h 2380521"/>
              <a:gd name="connsiteX2386" fmla="*/ 1240529 w 8023328"/>
              <a:gd name="connsiteY2386" fmla="*/ 796926 h 2380521"/>
              <a:gd name="connsiteX2387" fmla="*/ 1226672 w 8023328"/>
              <a:gd name="connsiteY2387" fmla="*/ 812105 h 2380521"/>
              <a:gd name="connsiteX2388" fmla="*/ 1214283 w 8023328"/>
              <a:gd name="connsiteY2388" fmla="*/ 796926 h 2380521"/>
              <a:gd name="connsiteX2389" fmla="*/ 1226672 w 8023328"/>
              <a:gd name="connsiteY2389" fmla="*/ 782507 h 2380521"/>
              <a:gd name="connsiteX2390" fmla="*/ 1154869 w 8023328"/>
              <a:gd name="connsiteY2390" fmla="*/ 782507 h 2380521"/>
              <a:gd name="connsiteX2391" fmla="*/ 1169658 w 8023328"/>
              <a:gd name="connsiteY2391" fmla="*/ 796926 h 2380521"/>
              <a:gd name="connsiteX2392" fmla="*/ 1154869 w 8023328"/>
              <a:gd name="connsiteY2392" fmla="*/ 812105 h 2380521"/>
              <a:gd name="connsiteX2393" fmla="*/ 1140080 w 8023328"/>
              <a:gd name="connsiteY2393" fmla="*/ 796926 h 2380521"/>
              <a:gd name="connsiteX2394" fmla="*/ 1154869 w 8023328"/>
              <a:gd name="connsiteY2394" fmla="*/ 782507 h 2380521"/>
              <a:gd name="connsiteX2395" fmla="*/ 1084040 w 8023328"/>
              <a:gd name="connsiteY2395" fmla="*/ 782507 h 2380521"/>
              <a:gd name="connsiteX2396" fmla="*/ 1098826 w 8023328"/>
              <a:gd name="connsiteY2396" fmla="*/ 796926 h 2380521"/>
              <a:gd name="connsiteX2397" fmla="*/ 1084040 w 8023328"/>
              <a:gd name="connsiteY2397" fmla="*/ 812105 h 2380521"/>
              <a:gd name="connsiteX2398" fmla="*/ 1069250 w 8023328"/>
              <a:gd name="connsiteY2398" fmla="*/ 796926 h 2380521"/>
              <a:gd name="connsiteX2399" fmla="*/ 1084040 w 8023328"/>
              <a:gd name="connsiteY2399" fmla="*/ 782507 h 2380521"/>
              <a:gd name="connsiteX2400" fmla="*/ 1013594 w 8023328"/>
              <a:gd name="connsiteY2400" fmla="*/ 782507 h 2380521"/>
              <a:gd name="connsiteX2401" fmla="*/ 1028015 w 8023328"/>
              <a:gd name="connsiteY2401" fmla="*/ 796926 h 2380521"/>
              <a:gd name="connsiteX2402" fmla="*/ 1013594 w 8023328"/>
              <a:gd name="connsiteY2402" fmla="*/ 812105 h 2380521"/>
              <a:gd name="connsiteX2403" fmla="*/ 998417 w 8023328"/>
              <a:gd name="connsiteY2403" fmla="*/ 796926 h 2380521"/>
              <a:gd name="connsiteX2404" fmla="*/ 1013594 w 8023328"/>
              <a:gd name="connsiteY2404" fmla="*/ 782507 h 2380521"/>
              <a:gd name="connsiteX2405" fmla="*/ 941447 w 8023328"/>
              <a:gd name="connsiteY2405" fmla="*/ 782507 h 2380521"/>
              <a:gd name="connsiteX2406" fmla="*/ 953844 w 8023328"/>
              <a:gd name="connsiteY2406" fmla="*/ 796926 h 2380521"/>
              <a:gd name="connsiteX2407" fmla="*/ 941447 w 8023328"/>
              <a:gd name="connsiteY2407" fmla="*/ 812105 h 2380521"/>
              <a:gd name="connsiteX2408" fmla="*/ 927591 w 8023328"/>
              <a:gd name="connsiteY2408" fmla="*/ 796926 h 2380521"/>
              <a:gd name="connsiteX2409" fmla="*/ 941447 w 8023328"/>
              <a:gd name="connsiteY2409" fmla="*/ 782507 h 2380521"/>
              <a:gd name="connsiteX2410" fmla="*/ 870615 w 8023328"/>
              <a:gd name="connsiteY2410" fmla="*/ 782507 h 2380521"/>
              <a:gd name="connsiteX2411" fmla="*/ 883013 w 8023328"/>
              <a:gd name="connsiteY2411" fmla="*/ 796926 h 2380521"/>
              <a:gd name="connsiteX2412" fmla="*/ 870615 w 8023328"/>
              <a:gd name="connsiteY2412" fmla="*/ 812105 h 2380521"/>
              <a:gd name="connsiteX2413" fmla="*/ 856759 w 8023328"/>
              <a:gd name="connsiteY2413" fmla="*/ 796926 h 2380521"/>
              <a:gd name="connsiteX2414" fmla="*/ 870615 w 8023328"/>
              <a:gd name="connsiteY2414" fmla="*/ 782507 h 2380521"/>
              <a:gd name="connsiteX2415" fmla="*/ 799784 w 8023328"/>
              <a:gd name="connsiteY2415" fmla="*/ 782507 h 2380521"/>
              <a:gd name="connsiteX2416" fmla="*/ 812183 w 8023328"/>
              <a:gd name="connsiteY2416" fmla="*/ 796926 h 2380521"/>
              <a:gd name="connsiteX2417" fmla="*/ 799784 w 8023328"/>
              <a:gd name="connsiteY2417" fmla="*/ 812105 h 2380521"/>
              <a:gd name="connsiteX2418" fmla="*/ 785929 w 8023328"/>
              <a:gd name="connsiteY2418" fmla="*/ 796926 h 2380521"/>
              <a:gd name="connsiteX2419" fmla="*/ 799784 w 8023328"/>
              <a:gd name="connsiteY2419" fmla="*/ 782507 h 2380521"/>
              <a:gd name="connsiteX2420" fmla="*/ 724123 w 8023328"/>
              <a:gd name="connsiteY2420" fmla="*/ 782507 h 2380521"/>
              <a:gd name="connsiteX2421" fmla="*/ 737981 w 8023328"/>
              <a:gd name="connsiteY2421" fmla="*/ 796926 h 2380521"/>
              <a:gd name="connsiteX2422" fmla="*/ 724123 w 8023328"/>
              <a:gd name="connsiteY2422" fmla="*/ 812105 h 2380521"/>
              <a:gd name="connsiteX2423" fmla="*/ 711726 w 8023328"/>
              <a:gd name="connsiteY2423" fmla="*/ 796926 h 2380521"/>
              <a:gd name="connsiteX2424" fmla="*/ 724123 w 8023328"/>
              <a:gd name="connsiteY2424" fmla="*/ 782507 h 2380521"/>
              <a:gd name="connsiteX2425" fmla="*/ 653293 w 8023328"/>
              <a:gd name="connsiteY2425" fmla="*/ 782507 h 2380521"/>
              <a:gd name="connsiteX2426" fmla="*/ 667149 w 8023328"/>
              <a:gd name="connsiteY2426" fmla="*/ 796926 h 2380521"/>
              <a:gd name="connsiteX2427" fmla="*/ 653293 w 8023328"/>
              <a:gd name="connsiteY2427" fmla="*/ 812105 h 2380521"/>
              <a:gd name="connsiteX2428" fmla="*/ 640896 w 8023328"/>
              <a:gd name="connsiteY2428" fmla="*/ 796926 h 2380521"/>
              <a:gd name="connsiteX2429" fmla="*/ 653293 w 8023328"/>
              <a:gd name="connsiteY2429" fmla="*/ 782507 h 2380521"/>
              <a:gd name="connsiteX2430" fmla="*/ 584855 w 8023328"/>
              <a:gd name="connsiteY2430" fmla="*/ 782507 h 2380521"/>
              <a:gd name="connsiteX2431" fmla="*/ 599643 w 8023328"/>
              <a:gd name="connsiteY2431" fmla="*/ 796926 h 2380521"/>
              <a:gd name="connsiteX2432" fmla="*/ 584855 w 8023328"/>
              <a:gd name="connsiteY2432" fmla="*/ 812105 h 2380521"/>
              <a:gd name="connsiteX2433" fmla="*/ 570066 w 8023328"/>
              <a:gd name="connsiteY2433" fmla="*/ 796926 h 2380521"/>
              <a:gd name="connsiteX2434" fmla="*/ 584855 w 8023328"/>
              <a:gd name="connsiteY2434" fmla="*/ 782507 h 2380521"/>
              <a:gd name="connsiteX2435" fmla="*/ 513654 w 8023328"/>
              <a:gd name="connsiteY2435" fmla="*/ 782507 h 2380521"/>
              <a:gd name="connsiteX2436" fmla="*/ 528831 w 8023328"/>
              <a:gd name="connsiteY2436" fmla="*/ 796926 h 2380521"/>
              <a:gd name="connsiteX2437" fmla="*/ 513654 w 8023328"/>
              <a:gd name="connsiteY2437" fmla="*/ 812105 h 2380521"/>
              <a:gd name="connsiteX2438" fmla="*/ 499235 w 8023328"/>
              <a:gd name="connsiteY2438" fmla="*/ 796926 h 2380521"/>
              <a:gd name="connsiteX2439" fmla="*/ 513654 w 8023328"/>
              <a:gd name="connsiteY2439" fmla="*/ 782507 h 2380521"/>
              <a:gd name="connsiteX2440" fmla="*/ 439821 w 8023328"/>
              <a:gd name="connsiteY2440" fmla="*/ 782507 h 2380521"/>
              <a:gd name="connsiteX2441" fmla="*/ 454611 w 8023328"/>
              <a:gd name="connsiteY2441" fmla="*/ 796926 h 2380521"/>
              <a:gd name="connsiteX2442" fmla="*/ 439821 w 8023328"/>
              <a:gd name="connsiteY2442" fmla="*/ 812105 h 2380521"/>
              <a:gd name="connsiteX2443" fmla="*/ 425033 w 8023328"/>
              <a:gd name="connsiteY2443" fmla="*/ 796926 h 2380521"/>
              <a:gd name="connsiteX2444" fmla="*/ 439821 w 8023328"/>
              <a:gd name="connsiteY2444" fmla="*/ 782507 h 2380521"/>
              <a:gd name="connsiteX2445" fmla="*/ 4439056 w 8023328"/>
              <a:gd name="connsiteY2445" fmla="*/ 711678 h 2380521"/>
              <a:gd name="connsiteX2446" fmla="*/ 4451453 w 8023328"/>
              <a:gd name="connsiteY2446" fmla="*/ 724075 h 2380521"/>
              <a:gd name="connsiteX2447" fmla="*/ 4439056 w 8023328"/>
              <a:gd name="connsiteY2447" fmla="*/ 737932 h 2380521"/>
              <a:gd name="connsiteX2448" fmla="*/ 4425200 w 8023328"/>
              <a:gd name="connsiteY2448" fmla="*/ 724075 h 2380521"/>
              <a:gd name="connsiteX2449" fmla="*/ 4439056 w 8023328"/>
              <a:gd name="connsiteY2449" fmla="*/ 711678 h 2380521"/>
              <a:gd name="connsiteX2450" fmla="*/ 4366768 w 8023328"/>
              <a:gd name="connsiteY2450" fmla="*/ 711678 h 2380521"/>
              <a:gd name="connsiteX2451" fmla="*/ 4380624 w 8023328"/>
              <a:gd name="connsiteY2451" fmla="*/ 724075 h 2380521"/>
              <a:gd name="connsiteX2452" fmla="*/ 4366768 w 8023328"/>
              <a:gd name="connsiteY2452" fmla="*/ 737932 h 2380521"/>
              <a:gd name="connsiteX2453" fmla="*/ 4354371 w 8023328"/>
              <a:gd name="connsiteY2453" fmla="*/ 724075 h 2380521"/>
              <a:gd name="connsiteX2454" fmla="*/ 4366768 w 8023328"/>
              <a:gd name="connsiteY2454" fmla="*/ 711678 h 2380521"/>
              <a:gd name="connsiteX2455" fmla="*/ 4295937 w 8023328"/>
              <a:gd name="connsiteY2455" fmla="*/ 711678 h 2380521"/>
              <a:gd name="connsiteX2456" fmla="*/ 4309793 w 8023328"/>
              <a:gd name="connsiteY2456" fmla="*/ 724075 h 2380521"/>
              <a:gd name="connsiteX2457" fmla="*/ 4295937 w 8023328"/>
              <a:gd name="connsiteY2457" fmla="*/ 737932 h 2380521"/>
              <a:gd name="connsiteX2458" fmla="*/ 4283540 w 8023328"/>
              <a:gd name="connsiteY2458" fmla="*/ 724075 h 2380521"/>
              <a:gd name="connsiteX2459" fmla="*/ 4295937 w 8023328"/>
              <a:gd name="connsiteY2459" fmla="*/ 711678 h 2380521"/>
              <a:gd name="connsiteX2460" fmla="*/ 4225107 w 8023328"/>
              <a:gd name="connsiteY2460" fmla="*/ 711678 h 2380521"/>
              <a:gd name="connsiteX2461" fmla="*/ 4238963 w 8023328"/>
              <a:gd name="connsiteY2461" fmla="*/ 724075 h 2380521"/>
              <a:gd name="connsiteX2462" fmla="*/ 4225107 w 8023328"/>
              <a:gd name="connsiteY2462" fmla="*/ 737932 h 2380521"/>
              <a:gd name="connsiteX2463" fmla="*/ 4212710 w 8023328"/>
              <a:gd name="connsiteY2463" fmla="*/ 724075 h 2380521"/>
              <a:gd name="connsiteX2464" fmla="*/ 4225107 w 8023328"/>
              <a:gd name="connsiteY2464" fmla="*/ 711678 h 2380521"/>
              <a:gd name="connsiteX2465" fmla="*/ 4153295 w 8023328"/>
              <a:gd name="connsiteY2465" fmla="*/ 711678 h 2380521"/>
              <a:gd name="connsiteX2466" fmla="*/ 4168083 w 8023328"/>
              <a:gd name="connsiteY2466" fmla="*/ 724075 h 2380521"/>
              <a:gd name="connsiteX2467" fmla="*/ 4153295 w 8023328"/>
              <a:gd name="connsiteY2467" fmla="*/ 737932 h 2380521"/>
              <a:gd name="connsiteX2468" fmla="*/ 4138507 w 8023328"/>
              <a:gd name="connsiteY2468" fmla="*/ 724075 h 2380521"/>
              <a:gd name="connsiteX2469" fmla="*/ 4153295 w 8023328"/>
              <a:gd name="connsiteY2469" fmla="*/ 711678 h 2380521"/>
              <a:gd name="connsiteX2470" fmla="*/ 4082465 w 8023328"/>
              <a:gd name="connsiteY2470" fmla="*/ 711678 h 2380521"/>
              <a:gd name="connsiteX2471" fmla="*/ 4097254 w 8023328"/>
              <a:gd name="connsiteY2471" fmla="*/ 724075 h 2380521"/>
              <a:gd name="connsiteX2472" fmla="*/ 4082465 w 8023328"/>
              <a:gd name="connsiteY2472" fmla="*/ 737932 h 2380521"/>
              <a:gd name="connsiteX2473" fmla="*/ 4067676 w 8023328"/>
              <a:gd name="connsiteY2473" fmla="*/ 724075 h 2380521"/>
              <a:gd name="connsiteX2474" fmla="*/ 4082465 w 8023328"/>
              <a:gd name="connsiteY2474" fmla="*/ 711678 h 2380521"/>
              <a:gd name="connsiteX2475" fmla="*/ 4010703 w 8023328"/>
              <a:gd name="connsiteY2475" fmla="*/ 711678 h 2380521"/>
              <a:gd name="connsiteX2476" fmla="*/ 4023100 w 8023328"/>
              <a:gd name="connsiteY2476" fmla="*/ 724075 h 2380521"/>
              <a:gd name="connsiteX2477" fmla="*/ 4010703 w 8023328"/>
              <a:gd name="connsiteY2477" fmla="*/ 737932 h 2380521"/>
              <a:gd name="connsiteX2478" fmla="*/ 3996847 w 8023328"/>
              <a:gd name="connsiteY2478" fmla="*/ 724075 h 2380521"/>
              <a:gd name="connsiteX2479" fmla="*/ 4010703 w 8023328"/>
              <a:gd name="connsiteY2479" fmla="*/ 711678 h 2380521"/>
              <a:gd name="connsiteX2480" fmla="*/ 3939871 w 8023328"/>
              <a:gd name="connsiteY2480" fmla="*/ 711678 h 2380521"/>
              <a:gd name="connsiteX2481" fmla="*/ 3952268 w 8023328"/>
              <a:gd name="connsiteY2481" fmla="*/ 724075 h 2380521"/>
              <a:gd name="connsiteX2482" fmla="*/ 3939871 w 8023328"/>
              <a:gd name="connsiteY2482" fmla="*/ 737932 h 2380521"/>
              <a:gd name="connsiteX2483" fmla="*/ 3926015 w 8023328"/>
              <a:gd name="connsiteY2483" fmla="*/ 724075 h 2380521"/>
              <a:gd name="connsiteX2484" fmla="*/ 3939871 w 8023328"/>
              <a:gd name="connsiteY2484" fmla="*/ 711678 h 2380521"/>
              <a:gd name="connsiteX2485" fmla="*/ 3869042 w 8023328"/>
              <a:gd name="connsiteY2485" fmla="*/ 711678 h 2380521"/>
              <a:gd name="connsiteX2486" fmla="*/ 3881439 w 8023328"/>
              <a:gd name="connsiteY2486" fmla="*/ 724075 h 2380521"/>
              <a:gd name="connsiteX2487" fmla="*/ 3869042 w 8023328"/>
              <a:gd name="connsiteY2487" fmla="*/ 737932 h 2380521"/>
              <a:gd name="connsiteX2488" fmla="*/ 3855186 w 8023328"/>
              <a:gd name="connsiteY2488" fmla="*/ 724075 h 2380521"/>
              <a:gd name="connsiteX2489" fmla="*/ 3869042 w 8023328"/>
              <a:gd name="connsiteY2489" fmla="*/ 711678 h 2380521"/>
              <a:gd name="connsiteX2490" fmla="*/ 3796752 w 8023328"/>
              <a:gd name="connsiteY2490" fmla="*/ 711678 h 2380521"/>
              <a:gd name="connsiteX2491" fmla="*/ 3810608 w 8023328"/>
              <a:gd name="connsiteY2491" fmla="*/ 724075 h 2380521"/>
              <a:gd name="connsiteX2492" fmla="*/ 3796752 w 8023328"/>
              <a:gd name="connsiteY2492" fmla="*/ 737932 h 2380521"/>
              <a:gd name="connsiteX2493" fmla="*/ 3784355 w 8023328"/>
              <a:gd name="connsiteY2493" fmla="*/ 724075 h 2380521"/>
              <a:gd name="connsiteX2494" fmla="*/ 3796752 w 8023328"/>
              <a:gd name="connsiteY2494" fmla="*/ 711678 h 2380521"/>
              <a:gd name="connsiteX2495" fmla="*/ 3725922 w 8023328"/>
              <a:gd name="connsiteY2495" fmla="*/ 711678 h 2380521"/>
              <a:gd name="connsiteX2496" fmla="*/ 3739778 w 8023328"/>
              <a:gd name="connsiteY2496" fmla="*/ 724075 h 2380521"/>
              <a:gd name="connsiteX2497" fmla="*/ 3725922 w 8023328"/>
              <a:gd name="connsiteY2497" fmla="*/ 737932 h 2380521"/>
              <a:gd name="connsiteX2498" fmla="*/ 3713525 w 8023328"/>
              <a:gd name="connsiteY2498" fmla="*/ 724075 h 2380521"/>
              <a:gd name="connsiteX2499" fmla="*/ 3725922 w 8023328"/>
              <a:gd name="connsiteY2499" fmla="*/ 711678 h 2380521"/>
              <a:gd name="connsiteX2500" fmla="*/ 3655091 w 8023328"/>
              <a:gd name="connsiteY2500" fmla="*/ 711678 h 2380521"/>
              <a:gd name="connsiteX2501" fmla="*/ 3668947 w 8023328"/>
              <a:gd name="connsiteY2501" fmla="*/ 724075 h 2380521"/>
              <a:gd name="connsiteX2502" fmla="*/ 3655091 w 8023328"/>
              <a:gd name="connsiteY2502" fmla="*/ 737932 h 2380521"/>
              <a:gd name="connsiteX2503" fmla="*/ 3642694 w 8023328"/>
              <a:gd name="connsiteY2503" fmla="*/ 724075 h 2380521"/>
              <a:gd name="connsiteX2504" fmla="*/ 3655091 w 8023328"/>
              <a:gd name="connsiteY2504" fmla="*/ 711678 h 2380521"/>
              <a:gd name="connsiteX2505" fmla="*/ 3583280 w 8023328"/>
              <a:gd name="connsiteY2505" fmla="*/ 711678 h 2380521"/>
              <a:gd name="connsiteX2506" fmla="*/ 3598069 w 8023328"/>
              <a:gd name="connsiteY2506" fmla="*/ 724075 h 2380521"/>
              <a:gd name="connsiteX2507" fmla="*/ 3583280 w 8023328"/>
              <a:gd name="connsiteY2507" fmla="*/ 737932 h 2380521"/>
              <a:gd name="connsiteX2508" fmla="*/ 3568491 w 8023328"/>
              <a:gd name="connsiteY2508" fmla="*/ 724075 h 2380521"/>
              <a:gd name="connsiteX2509" fmla="*/ 3583280 w 8023328"/>
              <a:gd name="connsiteY2509" fmla="*/ 711678 h 2380521"/>
              <a:gd name="connsiteX2510" fmla="*/ 3512449 w 8023328"/>
              <a:gd name="connsiteY2510" fmla="*/ 711678 h 2380521"/>
              <a:gd name="connsiteX2511" fmla="*/ 3527237 w 8023328"/>
              <a:gd name="connsiteY2511" fmla="*/ 724075 h 2380521"/>
              <a:gd name="connsiteX2512" fmla="*/ 3512449 w 8023328"/>
              <a:gd name="connsiteY2512" fmla="*/ 737932 h 2380521"/>
              <a:gd name="connsiteX2513" fmla="*/ 3497661 w 8023328"/>
              <a:gd name="connsiteY2513" fmla="*/ 724075 h 2380521"/>
              <a:gd name="connsiteX2514" fmla="*/ 3512449 w 8023328"/>
              <a:gd name="connsiteY2514" fmla="*/ 711678 h 2380521"/>
              <a:gd name="connsiteX2515" fmla="*/ 3441619 w 8023328"/>
              <a:gd name="connsiteY2515" fmla="*/ 711678 h 2380521"/>
              <a:gd name="connsiteX2516" fmla="*/ 3456408 w 8023328"/>
              <a:gd name="connsiteY2516" fmla="*/ 724075 h 2380521"/>
              <a:gd name="connsiteX2517" fmla="*/ 3441619 w 8023328"/>
              <a:gd name="connsiteY2517" fmla="*/ 737932 h 2380521"/>
              <a:gd name="connsiteX2518" fmla="*/ 3426830 w 8023328"/>
              <a:gd name="connsiteY2518" fmla="*/ 724075 h 2380521"/>
              <a:gd name="connsiteX2519" fmla="*/ 3441619 w 8023328"/>
              <a:gd name="connsiteY2519" fmla="*/ 711678 h 2380521"/>
              <a:gd name="connsiteX2520" fmla="*/ 3369857 w 8023328"/>
              <a:gd name="connsiteY2520" fmla="*/ 711678 h 2380521"/>
              <a:gd name="connsiteX2521" fmla="*/ 3382254 w 8023328"/>
              <a:gd name="connsiteY2521" fmla="*/ 724075 h 2380521"/>
              <a:gd name="connsiteX2522" fmla="*/ 3369857 w 8023328"/>
              <a:gd name="connsiteY2522" fmla="*/ 737932 h 2380521"/>
              <a:gd name="connsiteX2523" fmla="*/ 3356001 w 8023328"/>
              <a:gd name="connsiteY2523" fmla="*/ 724075 h 2380521"/>
              <a:gd name="connsiteX2524" fmla="*/ 3369857 w 8023328"/>
              <a:gd name="connsiteY2524" fmla="*/ 711678 h 2380521"/>
              <a:gd name="connsiteX2525" fmla="*/ 3299086 w 8023328"/>
              <a:gd name="connsiteY2525" fmla="*/ 711678 h 2380521"/>
              <a:gd name="connsiteX2526" fmla="*/ 3311485 w 8023328"/>
              <a:gd name="connsiteY2526" fmla="*/ 724075 h 2380521"/>
              <a:gd name="connsiteX2527" fmla="*/ 3299086 w 8023328"/>
              <a:gd name="connsiteY2527" fmla="*/ 737932 h 2380521"/>
              <a:gd name="connsiteX2528" fmla="*/ 3285234 w 8023328"/>
              <a:gd name="connsiteY2528" fmla="*/ 724075 h 2380521"/>
              <a:gd name="connsiteX2529" fmla="*/ 3299086 w 8023328"/>
              <a:gd name="connsiteY2529" fmla="*/ 711678 h 2380521"/>
              <a:gd name="connsiteX2530" fmla="*/ 3228255 w 8023328"/>
              <a:gd name="connsiteY2530" fmla="*/ 711678 h 2380521"/>
              <a:gd name="connsiteX2531" fmla="*/ 3240654 w 8023328"/>
              <a:gd name="connsiteY2531" fmla="*/ 724075 h 2380521"/>
              <a:gd name="connsiteX2532" fmla="*/ 3228255 w 8023328"/>
              <a:gd name="connsiteY2532" fmla="*/ 737932 h 2380521"/>
              <a:gd name="connsiteX2533" fmla="*/ 3214398 w 8023328"/>
              <a:gd name="connsiteY2533" fmla="*/ 724075 h 2380521"/>
              <a:gd name="connsiteX2534" fmla="*/ 3228255 w 8023328"/>
              <a:gd name="connsiteY2534" fmla="*/ 711678 h 2380521"/>
              <a:gd name="connsiteX2535" fmla="*/ 3152594 w 8023328"/>
              <a:gd name="connsiteY2535" fmla="*/ 711678 h 2380521"/>
              <a:gd name="connsiteX2536" fmla="*/ 3166451 w 8023328"/>
              <a:gd name="connsiteY2536" fmla="*/ 724075 h 2380521"/>
              <a:gd name="connsiteX2537" fmla="*/ 3152594 w 8023328"/>
              <a:gd name="connsiteY2537" fmla="*/ 737932 h 2380521"/>
              <a:gd name="connsiteX2538" fmla="*/ 3140198 w 8023328"/>
              <a:gd name="connsiteY2538" fmla="*/ 725534 h 2380521"/>
              <a:gd name="connsiteX2539" fmla="*/ 3152594 w 8023328"/>
              <a:gd name="connsiteY2539" fmla="*/ 711678 h 2380521"/>
              <a:gd name="connsiteX2540" fmla="*/ 3081763 w 8023328"/>
              <a:gd name="connsiteY2540" fmla="*/ 711678 h 2380521"/>
              <a:gd name="connsiteX2541" fmla="*/ 3095617 w 8023328"/>
              <a:gd name="connsiteY2541" fmla="*/ 725534 h 2380521"/>
              <a:gd name="connsiteX2542" fmla="*/ 3081763 w 8023328"/>
              <a:gd name="connsiteY2542" fmla="*/ 737932 h 2380521"/>
              <a:gd name="connsiteX2543" fmla="*/ 3069364 w 8023328"/>
              <a:gd name="connsiteY2543" fmla="*/ 725534 h 2380521"/>
              <a:gd name="connsiteX2544" fmla="*/ 3081763 w 8023328"/>
              <a:gd name="connsiteY2544" fmla="*/ 711678 h 2380521"/>
              <a:gd name="connsiteX2545" fmla="*/ 3013707 w 8023328"/>
              <a:gd name="connsiteY2545" fmla="*/ 711678 h 2380521"/>
              <a:gd name="connsiteX2546" fmla="*/ 3028128 w 8023328"/>
              <a:gd name="connsiteY2546" fmla="*/ 725534 h 2380521"/>
              <a:gd name="connsiteX2547" fmla="*/ 3013707 w 8023328"/>
              <a:gd name="connsiteY2547" fmla="*/ 737932 h 2380521"/>
              <a:gd name="connsiteX2548" fmla="*/ 2998531 w 8023328"/>
              <a:gd name="connsiteY2548" fmla="*/ 725534 h 2380521"/>
              <a:gd name="connsiteX2549" fmla="*/ 3013707 w 8023328"/>
              <a:gd name="connsiteY2549" fmla="*/ 711678 h 2380521"/>
              <a:gd name="connsiteX2550" fmla="*/ 2942485 w 8023328"/>
              <a:gd name="connsiteY2550" fmla="*/ 711678 h 2380521"/>
              <a:gd name="connsiteX2551" fmla="*/ 2957280 w 8023328"/>
              <a:gd name="connsiteY2551" fmla="*/ 725534 h 2380521"/>
              <a:gd name="connsiteX2552" fmla="*/ 2942485 w 8023328"/>
              <a:gd name="connsiteY2552" fmla="*/ 737932 h 2380521"/>
              <a:gd name="connsiteX2553" fmla="*/ 2927700 w 8023328"/>
              <a:gd name="connsiteY2553" fmla="*/ 725534 h 2380521"/>
              <a:gd name="connsiteX2554" fmla="*/ 2942485 w 8023328"/>
              <a:gd name="connsiteY2554" fmla="*/ 711678 h 2380521"/>
              <a:gd name="connsiteX2555" fmla="*/ 1440620 w 8023328"/>
              <a:gd name="connsiteY2555" fmla="*/ 711678 h 2380521"/>
              <a:gd name="connsiteX2556" fmla="*/ 1453017 w 8023328"/>
              <a:gd name="connsiteY2556" fmla="*/ 726466 h 2380521"/>
              <a:gd name="connsiteX2557" fmla="*/ 1440620 w 8023328"/>
              <a:gd name="connsiteY2557" fmla="*/ 741255 h 2380521"/>
              <a:gd name="connsiteX2558" fmla="*/ 1426765 w 8023328"/>
              <a:gd name="connsiteY2558" fmla="*/ 726466 h 2380521"/>
              <a:gd name="connsiteX2559" fmla="*/ 1440620 w 8023328"/>
              <a:gd name="connsiteY2559" fmla="*/ 711678 h 2380521"/>
              <a:gd name="connsiteX2560" fmla="*/ 1368338 w 8023328"/>
              <a:gd name="connsiteY2560" fmla="*/ 711678 h 2380521"/>
              <a:gd name="connsiteX2561" fmla="*/ 1382190 w 8023328"/>
              <a:gd name="connsiteY2561" fmla="*/ 726466 h 2380521"/>
              <a:gd name="connsiteX2562" fmla="*/ 1368338 w 8023328"/>
              <a:gd name="connsiteY2562" fmla="*/ 741255 h 2380521"/>
              <a:gd name="connsiteX2563" fmla="*/ 1355939 w 8023328"/>
              <a:gd name="connsiteY2563" fmla="*/ 726466 h 2380521"/>
              <a:gd name="connsiteX2564" fmla="*/ 1368338 w 8023328"/>
              <a:gd name="connsiteY2564" fmla="*/ 711678 h 2380521"/>
              <a:gd name="connsiteX2565" fmla="*/ 1297509 w 8023328"/>
              <a:gd name="connsiteY2565" fmla="*/ 711678 h 2380521"/>
              <a:gd name="connsiteX2566" fmla="*/ 1311366 w 8023328"/>
              <a:gd name="connsiteY2566" fmla="*/ 726466 h 2380521"/>
              <a:gd name="connsiteX2567" fmla="*/ 1297509 w 8023328"/>
              <a:gd name="connsiteY2567" fmla="*/ 741255 h 2380521"/>
              <a:gd name="connsiteX2568" fmla="*/ 1285113 w 8023328"/>
              <a:gd name="connsiteY2568" fmla="*/ 726466 h 2380521"/>
              <a:gd name="connsiteX2569" fmla="*/ 1297509 w 8023328"/>
              <a:gd name="connsiteY2569" fmla="*/ 711678 h 2380521"/>
              <a:gd name="connsiteX2570" fmla="*/ 1226678 w 8023328"/>
              <a:gd name="connsiteY2570" fmla="*/ 711678 h 2380521"/>
              <a:gd name="connsiteX2571" fmla="*/ 1240535 w 8023328"/>
              <a:gd name="connsiteY2571" fmla="*/ 726466 h 2380521"/>
              <a:gd name="connsiteX2572" fmla="*/ 1226678 w 8023328"/>
              <a:gd name="connsiteY2572" fmla="*/ 741255 h 2380521"/>
              <a:gd name="connsiteX2573" fmla="*/ 1214288 w 8023328"/>
              <a:gd name="connsiteY2573" fmla="*/ 726466 h 2380521"/>
              <a:gd name="connsiteX2574" fmla="*/ 1226678 w 8023328"/>
              <a:gd name="connsiteY2574" fmla="*/ 711678 h 2380521"/>
              <a:gd name="connsiteX2575" fmla="*/ 1154874 w 8023328"/>
              <a:gd name="connsiteY2575" fmla="*/ 711678 h 2380521"/>
              <a:gd name="connsiteX2576" fmla="*/ 1169663 w 8023328"/>
              <a:gd name="connsiteY2576" fmla="*/ 726466 h 2380521"/>
              <a:gd name="connsiteX2577" fmla="*/ 1154874 w 8023328"/>
              <a:gd name="connsiteY2577" fmla="*/ 741255 h 2380521"/>
              <a:gd name="connsiteX2578" fmla="*/ 1140086 w 8023328"/>
              <a:gd name="connsiteY2578" fmla="*/ 726466 h 2380521"/>
              <a:gd name="connsiteX2579" fmla="*/ 1154874 w 8023328"/>
              <a:gd name="connsiteY2579" fmla="*/ 711678 h 2380521"/>
              <a:gd name="connsiteX2580" fmla="*/ 1084045 w 8023328"/>
              <a:gd name="connsiteY2580" fmla="*/ 711678 h 2380521"/>
              <a:gd name="connsiteX2581" fmla="*/ 1098833 w 8023328"/>
              <a:gd name="connsiteY2581" fmla="*/ 726466 h 2380521"/>
              <a:gd name="connsiteX2582" fmla="*/ 1084045 w 8023328"/>
              <a:gd name="connsiteY2582" fmla="*/ 741255 h 2380521"/>
              <a:gd name="connsiteX2583" fmla="*/ 1069255 w 8023328"/>
              <a:gd name="connsiteY2583" fmla="*/ 726466 h 2380521"/>
              <a:gd name="connsiteX2584" fmla="*/ 1084045 w 8023328"/>
              <a:gd name="connsiteY2584" fmla="*/ 711678 h 2380521"/>
              <a:gd name="connsiteX2585" fmla="*/ 1013599 w 8023328"/>
              <a:gd name="connsiteY2585" fmla="*/ 711678 h 2380521"/>
              <a:gd name="connsiteX2586" fmla="*/ 1028021 w 8023328"/>
              <a:gd name="connsiteY2586" fmla="*/ 726466 h 2380521"/>
              <a:gd name="connsiteX2587" fmla="*/ 1013599 w 8023328"/>
              <a:gd name="connsiteY2587" fmla="*/ 741255 h 2380521"/>
              <a:gd name="connsiteX2588" fmla="*/ 998423 w 8023328"/>
              <a:gd name="connsiteY2588" fmla="*/ 726466 h 2380521"/>
              <a:gd name="connsiteX2589" fmla="*/ 1013599 w 8023328"/>
              <a:gd name="connsiteY2589" fmla="*/ 711678 h 2380521"/>
              <a:gd name="connsiteX2590" fmla="*/ 941452 w 8023328"/>
              <a:gd name="connsiteY2590" fmla="*/ 711678 h 2380521"/>
              <a:gd name="connsiteX2591" fmla="*/ 953848 w 8023328"/>
              <a:gd name="connsiteY2591" fmla="*/ 726466 h 2380521"/>
              <a:gd name="connsiteX2592" fmla="*/ 941452 w 8023328"/>
              <a:gd name="connsiteY2592" fmla="*/ 741255 h 2380521"/>
              <a:gd name="connsiteX2593" fmla="*/ 927596 w 8023328"/>
              <a:gd name="connsiteY2593" fmla="*/ 726466 h 2380521"/>
              <a:gd name="connsiteX2594" fmla="*/ 941452 w 8023328"/>
              <a:gd name="connsiteY2594" fmla="*/ 711678 h 2380521"/>
              <a:gd name="connsiteX2595" fmla="*/ 870620 w 8023328"/>
              <a:gd name="connsiteY2595" fmla="*/ 711678 h 2380521"/>
              <a:gd name="connsiteX2596" fmla="*/ 883018 w 8023328"/>
              <a:gd name="connsiteY2596" fmla="*/ 726466 h 2380521"/>
              <a:gd name="connsiteX2597" fmla="*/ 870620 w 8023328"/>
              <a:gd name="connsiteY2597" fmla="*/ 741255 h 2380521"/>
              <a:gd name="connsiteX2598" fmla="*/ 856764 w 8023328"/>
              <a:gd name="connsiteY2598" fmla="*/ 726466 h 2380521"/>
              <a:gd name="connsiteX2599" fmla="*/ 870620 w 8023328"/>
              <a:gd name="connsiteY2599" fmla="*/ 711678 h 2380521"/>
              <a:gd name="connsiteX2600" fmla="*/ 798331 w 8023328"/>
              <a:gd name="connsiteY2600" fmla="*/ 711678 h 2380521"/>
              <a:gd name="connsiteX2601" fmla="*/ 812189 w 8023328"/>
              <a:gd name="connsiteY2601" fmla="*/ 726466 h 2380521"/>
              <a:gd name="connsiteX2602" fmla="*/ 798331 w 8023328"/>
              <a:gd name="connsiteY2602" fmla="*/ 741255 h 2380521"/>
              <a:gd name="connsiteX2603" fmla="*/ 785934 w 8023328"/>
              <a:gd name="connsiteY2603" fmla="*/ 726466 h 2380521"/>
              <a:gd name="connsiteX2604" fmla="*/ 798331 w 8023328"/>
              <a:gd name="connsiteY2604" fmla="*/ 711678 h 2380521"/>
              <a:gd name="connsiteX2605" fmla="*/ 724129 w 8023328"/>
              <a:gd name="connsiteY2605" fmla="*/ 711678 h 2380521"/>
              <a:gd name="connsiteX2606" fmla="*/ 737986 w 8023328"/>
              <a:gd name="connsiteY2606" fmla="*/ 726466 h 2380521"/>
              <a:gd name="connsiteX2607" fmla="*/ 724129 w 8023328"/>
              <a:gd name="connsiteY2607" fmla="*/ 741255 h 2380521"/>
              <a:gd name="connsiteX2608" fmla="*/ 711732 w 8023328"/>
              <a:gd name="connsiteY2608" fmla="*/ 726466 h 2380521"/>
              <a:gd name="connsiteX2609" fmla="*/ 724129 w 8023328"/>
              <a:gd name="connsiteY2609" fmla="*/ 711678 h 2380521"/>
              <a:gd name="connsiteX2610" fmla="*/ 653298 w 8023328"/>
              <a:gd name="connsiteY2610" fmla="*/ 711678 h 2380521"/>
              <a:gd name="connsiteX2611" fmla="*/ 667154 w 8023328"/>
              <a:gd name="connsiteY2611" fmla="*/ 726466 h 2380521"/>
              <a:gd name="connsiteX2612" fmla="*/ 653298 w 8023328"/>
              <a:gd name="connsiteY2612" fmla="*/ 741255 h 2380521"/>
              <a:gd name="connsiteX2613" fmla="*/ 640901 w 8023328"/>
              <a:gd name="connsiteY2613" fmla="*/ 726466 h 2380521"/>
              <a:gd name="connsiteX2614" fmla="*/ 653298 w 8023328"/>
              <a:gd name="connsiteY2614" fmla="*/ 711678 h 2380521"/>
              <a:gd name="connsiteX2615" fmla="*/ 584861 w 8023328"/>
              <a:gd name="connsiteY2615" fmla="*/ 711678 h 2380521"/>
              <a:gd name="connsiteX2616" fmla="*/ 599648 w 8023328"/>
              <a:gd name="connsiteY2616" fmla="*/ 726466 h 2380521"/>
              <a:gd name="connsiteX2617" fmla="*/ 584861 w 8023328"/>
              <a:gd name="connsiteY2617" fmla="*/ 741255 h 2380521"/>
              <a:gd name="connsiteX2618" fmla="*/ 570071 w 8023328"/>
              <a:gd name="connsiteY2618" fmla="*/ 726466 h 2380521"/>
              <a:gd name="connsiteX2619" fmla="*/ 584861 w 8023328"/>
              <a:gd name="connsiteY2619" fmla="*/ 711678 h 2380521"/>
              <a:gd name="connsiteX2620" fmla="*/ 513660 w 8023328"/>
              <a:gd name="connsiteY2620" fmla="*/ 711678 h 2380521"/>
              <a:gd name="connsiteX2621" fmla="*/ 528837 w 8023328"/>
              <a:gd name="connsiteY2621" fmla="*/ 726466 h 2380521"/>
              <a:gd name="connsiteX2622" fmla="*/ 513660 w 8023328"/>
              <a:gd name="connsiteY2622" fmla="*/ 741255 h 2380521"/>
              <a:gd name="connsiteX2623" fmla="*/ 499241 w 8023328"/>
              <a:gd name="connsiteY2623" fmla="*/ 726466 h 2380521"/>
              <a:gd name="connsiteX2624" fmla="*/ 513660 w 8023328"/>
              <a:gd name="connsiteY2624" fmla="*/ 711678 h 2380521"/>
              <a:gd name="connsiteX2625" fmla="*/ 439826 w 8023328"/>
              <a:gd name="connsiteY2625" fmla="*/ 711678 h 2380521"/>
              <a:gd name="connsiteX2626" fmla="*/ 454616 w 8023328"/>
              <a:gd name="connsiteY2626" fmla="*/ 726466 h 2380521"/>
              <a:gd name="connsiteX2627" fmla="*/ 439826 w 8023328"/>
              <a:gd name="connsiteY2627" fmla="*/ 741255 h 2380521"/>
              <a:gd name="connsiteX2628" fmla="*/ 425038 w 8023328"/>
              <a:gd name="connsiteY2628" fmla="*/ 726466 h 2380521"/>
              <a:gd name="connsiteX2629" fmla="*/ 439826 w 8023328"/>
              <a:gd name="connsiteY2629" fmla="*/ 711678 h 2380521"/>
              <a:gd name="connsiteX2630" fmla="*/ 368064 w 8023328"/>
              <a:gd name="connsiteY2630" fmla="*/ 711678 h 2380521"/>
              <a:gd name="connsiteX2631" fmla="*/ 380462 w 8023328"/>
              <a:gd name="connsiteY2631" fmla="*/ 726466 h 2380521"/>
              <a:gd name="connsiteX2632" fmla="*/ 368064 w 8023328"/>
              <a:gd name="connsiteY2632" fmla="*/ 741255 h 2380521"/>
              <a:gd name="connsiteX2633" fmla="*/ 354207 w 8023328"/>
              <a:gd name="connsiteY2633" fmla="*/ 726466 h 2380521"/>
              <a:gd name="connsiteX2634" fmla="*/ 368064 w 8023328"/>
              <a:gd name="connsiteY2634" fmla="*/ 711678 h 2380521"/>
              <a:gd name="connsiteX2635" fmla="*/ 297232 w 8023328"/>
              <a:gd name="connsiteY2635" fmla="*/ 711678 h 2380521"/>
              <a:gd name="connsiteX2636" fmla="*/ 309630 w 8023328"/>
              <a:gd name="connsiteY2636" fmla="*/ 726466 h 2380521"/>
              <a:gd name="connsiteX2637" fmla="*/ 297232 w 8023328"/>
              <a:gd name="connsiteY2637" fmla="*/ 741255 h 2380521"/>
              <a:gd name="connsiteX2638" fmla="*/ 283376 w 8023328"/>
              <a:gd name="connsiteY2638" fmla="*/ 726466 h 2380521"/>
              <a:gd name="connsiteX2639" fmla="*/ 297232 w 8023328"/>
              <a:gd name="connsiteY2639" fmla="*/ 711678 h 2380521"/>
              <a:gd name="connsiteX2640" fmla="*/ 226403 w 8023328"/>
              <a:gd name="connsiteY2640" fmla="*/ 711678 h 2380521"/>
              <a:gd name="connsiteX2641" fmla="*/ 238801 w 8023328"/>
              <a:gd name="connsiteY2641" fmla="*/ 726466 h 2380521"/>
              <a:gd name="connsiteX2642" fmla="*/ 226403 w 8023328"/>
              <a:gd name="connsiteY2642" fmla="*/ 741255 h 2380521"/>
              <a:gd name="connsiteX2643" fmla="*/ 212548 w 8023328"/>
              <a:gd name="connsiteY2643" fmla="*/ 726466 h 2380521"/>
              <a:gd name="connsiteX2644" fmla="*/ 226403 w 8023328"/>
              <a:gd name="connsiteY2644" fmla="*/ 711678 h 2380521"/>
              <a:gd name="connsiteX2645" fmla="*/ 154106 w 8023328"/>
              <a:gd name="connsiteY2645" fmla="*/ 711678 h 2380521"/>
              <a:gd name="connsiteX2646" fmla="*/ 167962 w 8023328"/>
              <a:gd name="connsiteY2646" fmla="*/ 726466 h 2380521"/>
              <a:gd name="connsiteX2647" fmla="*/ 154106 w 8023328"/>
              <a:gd name="connsiteY2647" fmla="*/ 741255 h 2380521"/>
              <a:gd name="connsiteX2648" fmla="*/ 141708 w 8023328"/>
              <a:gd name="connsiteY2648" fmla="*/ 726466 h 2380521"/>
              <a:gd name="connsiteX2649" fmla="*/ 154106 w 8023328"/>
              <a:gd name="connsiteY2649" fmla="*/ 711678 h 2380521"/>
              <a:gd name="connsiteX2650" fmla="*/ 4227498 w 8023328"/>
              <a:gd name="connsiteY2650" fmla="*/ 640846 h 2380521"/>
              <a:gd name="connsiteX2651" fmla="*/ 4242286 w 8023328"/>
              <a:gd name="connsiteY2651" fmla="*/ 653243 h 2380521"/>
              <a:gd name="connsiteX2652" fmla="*/ 4227498 w 8023328"/>
              <a:gd name="connsiteY2652" fmla="*/ 667100 h 2380521"/>
              <a:gd name="connsiteX2653" fmla="*/ 4212710 w 8023328"/>
              <a:gd name="connsiteY2653" fmla="*/ 653243 h 2380521"/>
              <a:gd name="connsiteX2654" fmla="*/ 4227498 w 8023328"/>
              <a:gd name="connsiteY2654" fmla="*/ 640846 h 2380521"/>
              <a:gd name="connsiteX2655" fmla="*/ 4153295 w 8023328"/>
              <a:gd name="connsiteY2655" fmla="*/ 640846 h 2380521"/>
              <a:gd name="connsiteX2656" fmla="*/ 4168083 w 8023328"/>
              <a:gd name="connsiteY2656" fmla="*/ 653243 h 2380521"/>
              <a:gd name="connsiteX2657" fmla="*/ 4153295 w 8023328"/>
              <a:gd name="connsiteY2657" fmla="*/ 667100 h 2380521"/>
              <a:gd name="connsiteX2658" fmla="*/ 4138507 w 8023328"/>
              <a:gd name="connsiteY2658" fmla="*/ 653243 h 2380521"/>
              <a:gd name="connsiteX2659" fmla="*/ 4153295 w 8023328"/>
              <a:gd name="connsiteY2659" fmla="*/ 640846 h 2380521"/>
              <a:gd name="connsiteX2660" fmla="*/ 4082465 w 8023328"/>
              <a:gd name="connsiteY2660" fmla="*/ 640846 h 2380521"/>
              <a:gd name="connsiteX2661" fmla="*/ 4097254 w 8023328"/>
              <a:gd name="connsiteY2661" fmla="*/ 653243 h 2380521"/>
              <a:gd name="connsiteX2662" fmla="*/ 4082465 w 8023328"/>
              <a:gd name="connsiteY2662" fmla="*/ 667100 h 2380521"/>
              <a:gd name="connsiteX2663" fmla="*/ 4067676 w 8023328"/>
              <a:gd name="connsiteY2663" fmla="*/ 653243 h 2380521"/>
              <a:gd name="connsiteX2664" fmla="*/ 4082465 w 8023328"/>
              <a:gd name="connsiteY2664" fmla="*/ 640846 h 2380521"/>
              <a:gd name="connsiteX2665" fmla="*/ 4010703 w 8023328"/>
              <a:gd name="connsiteY2665" fmla="*/ 640846 h 2380521"/>
              <a:gd name="connsiteX2666" fmla="*/ 4023100 w 8023328"/>
              <a:gd name="connsiteY2666" fmla="*/ 653243 h 2380521"/>
              <a:gd name="connsiteX2667" fmla="*/ 4010703 w 8023328"/>
              <a:gd name="connsiteY2667" fmla="*/ 667100 h 2380521"/>
              <a:gd name="connsiteX2668" fmla="*/ 3996847 w 8023328"/>
              <a:gd name="connsiteY2668" fmla="*/ 653243 h 2380521"/>
              <a:gd name="connsiteX2669" fmla="*/ 4010703 w 8023328"/>
              <a:gd name="connsiteY2669" fmla="*/ 640846 h 2380521"/>
              <a:gd name="connsiteX2670" fmla="*/ 3939871 w 8023328"/>
              <a:gd name="connsiteY2670" fmla="*/ 640846 h 2380521"/>
              <a:gd name="connsiteX2671" fmla="*/ 3952268 w 8023328"/>
              <a:gd name="connsiteY2671" fmla="*/ 653243 h 2380521"/>
              <a:gd name="connsiteX2672" fmla="*/ 3939871 w 8023328"/>
              <a:gd name="connsiteY2672" fmla="*/ 667100 h 2380521"/>
              <a:gd name="connsiteX2673" fmla="*/ 3926015 w 8023328"/>
              <a:gd name="connsiteY2673" fmla="*/ 653243 h 2380521"/>
              <a:gd name="connsiteX2674" fmla="*/ 3939871 w 8023328"/>
              <a:gd name="connsiteY2674" fmla="*/ 640846 h 2380521"/>
              <a:gd name="connsiteX2675" fmla="*/ 3869042 w 8023328"/>
              <a:gd name="connsiteY2675" fmla="*/ 640846 h 2380521"/>
              <a:gd name="connsiteX2676" fmla="*/ 3881439 w 8023328"/>
              <a:gd name="connsiteY2676" fmla="*/ 653243 h 2380521"/>
              <a:gd name="connsiteX2677" fmla="*/ 3869042 w 8023328"/>
              <a:gd name="connsiteY2677" fmla="*/ 667100 h 2380521"/>
              <a:gd name="connsiteX2678" fmla="*/ 3855186 w 8023328"/>
              <a:gd name="connsiteY2678" fmla="*/ 653243 h 2380521"/>
              <a:gd name="connsiteX2679" fmla="*/ 3869042 w 8023328"/>
              <a:gd name="connsiteY2679" fmla="*/ 640846 h 2380521"/>
              <a:gd name="connsiteX2680" fmla="*/ 3796752 w 8023328"/>
              <a:gd name="connsiteY2680" fmla="*/ 640846 h 2380521"/>
              <a:gd name="connsiteX2681" fmla="*/ 3810608 w 8023328"/>
              <a:gd name="connsiteY2681" fmla="*/ 653243 h 2380521"/>
              <a:gd name="connsiteX2682" fmla="*/ 3796752 w 8023328"/>
              <a:gd name="connsiteY2682" fmla="*/ 667100 h 2380521"/>
              <a:gd name="connsiteX2683" fmla="*/ 3784355 w 8023328"/>
              <a:gd name="connsiteY2683" fmla="*/ 653243 h 2380521"/>
              <a:gd name="connsiteX2684" fmla="*/ 3796752 w 8023328"/>
              <a:gd name="connsiteY2684" fmla="*/ 640846 h 2380521"/>
              <a:gd name="connsiteX2685" fmla="*/ 3725922 w 8023328"/>
              <a:gd name="connsiteY2685" fmla="*/ 640846 h 2380521"/>
              <a:gd name="connsiteX2686" fmla="*/ 3739778 w 8023328"/>
              <a:gd name="connsiteY2686" fmla="*/ 653243 h 2380521"/>
              <a:gd name="connsiteX2687" fmla="*/ 3725922 w 8023328"/>
              <a:gd name="connsiteY2687" fmla="*/ 667100 h 2380521"/>
              <a:gd name="connsiteX2688" fmla="*/ 3713525 w 8023328"/>
              <a:gd name="connsiteY2688" fmla="*/ 653243 h 2380521"/>
              <a:gd name="connsiteX2689" fmla="*/ 3725922 w 8023328"/>
              <a:gd name="connsiteY2689" fmla="*/ 640846 h 2380521"/>
              <a:gd name="connsiteX2690" fmla="*/ 3655091 w 8023328"/>
              <a:gd name="connsiteY2690" fmla="*/ 640846 h 2380521"/>
              <a:gd name="connsiteX2691" fmla="*/ 3668947 w 8023328"/>
              <a:gd name="connsiteY2691" fmla="*/ 653243 h 2380521"/>
              <a:gd name="connsiteX2692" fmla="*/ 3655091 w 8023328"/>
              <a:gd name="connsiteY2692" fmla="*/ 667100 h 2380521"/>
              <a:gd name="connsiteX2693" fmla="*/ 3642694 w 8023328"/>
              <a:gd name="connsiteY2693" fmla="*/ 653243 h 2380521"/>
              <a:gd name="connsiteX2694" fmla="*/ 3655091 w 8023328"/>
              <a:gd name="connsiteY2694" fmla="*/ 640846 h 2380521"/>
              <a:gd name="connsiteX2695" fmla="*/ 3583280 w 8023328"/>
              <a:gd name="connsiteY2695" fmla="*/ 640846 h 2380521"/>
              <a:gd name="connsiteX2696" fmla="*/ 3598069 w 8023328"/>
              <a:gd name="connsiteY2696" fmla="*/ 653243 h 2380521"/>
              <a:gd name="connsiteX2697" fmla="*/ 3583280 w 8023328"/>
              <a:gd name="connsiteY2697" fmla="*/ 667100 h 2380521"/>
              <a:gd name="connsiteX2698" fmla="*/ 3568491 w 8023328"/>
              <a:gd name="connsiteY2698" fmla="*/ 653243 h 2380521"/>
              <a:gd name="connsiteX2699" fmla="*/ 3583280 w 8023328"/>
              <a:gd name="connsiteY2699" fmla="*/ 640846 h 2380521"/>
              <a:gd name="connsiteX2700" fmla="*/ 3512449 w 8023328"/>
              <a:gd name="connsiteY2700" fmla="*/ 640846 h 2380521"/>
              <a:gd name="connsiteX2701" fmla="*/ 3527237 w 8023328"/>
              <a:gd name="connsiteY2701" fmla="*/ 653243 h 2380521"/>
              <a:gd name="connsiteX2702" fmla="*/ 3512449 w 8023328"/>
              <a:gd name="connsiteY2702" fmla="*/ 667100 h 2380521"/>
              <a:gd name="connsiteX2703" fmla="*/ 3497661 w 8023328"/>
              <a:gd name="connsiteY2703" fmla="*/ 653243 h 2380521"/>
              <a:gd name="connsiteX2704" fmla="*/ 3512449 w 8023328"/>
              <a:gd name="connsiteY2704" fmla="*/ 640846 h 2380521"/>
              <a:gd name="connsiteX2705" fmla="*/ 3441619 w 8023328"/>
              <a:gd name="connsiteY2705" fmla="*/ 640846 h 2380521"/>
              <a:gd name="connsiteX2706" fmla="*/ 3456408 w 8023328"/>
              <a:gd name="connsiteY2706" fmla="*/ 653243 h 2380521"/>
              <a:gd name="connsiteX2707" fmla="*/ 3441619 w 8023328"/>
              <a:gd name="connsiteY2707" fmla="*/ 667100 h 2380521"/>
              <a:gd name="connsiteX2708" fmla="*/ 3426830 w 8023328"/>
              <a:gd name="connsiteY2708" fmla="*/ 653243 h 2380521"/>
              <a:gd name="connsiteX2709" fmla="*/ 3441619 w 8023328"/>
              <a:gd name="connsiteY2709" fmla="*/ 640846 h 2380521"/>
              <a:gd name="connsiteX2710" fmla="*/ 3369857 w 8023328"/>
              <a:gd name="connsiteY2710" fmla="*/ 640846 h 2380521"/>
              <a:gd name="connsiteX2711" fmla="*/ 3382254 w 8023328"/>
              <a:gd name="connsiteY2711" fmla="*/ 653243 h 2380521"/>
              <a:gd name="connsiteX2712" fmla="*/ 3369857 w 8023328"/>
              <a:gd name="connsiteY2712" fmla="*/ 667100 h 2380521"/>
              <a:gd name="connsiteX2713" fmla="*/ 3356001 w 8023328"/>
              <a:gd name="connsiteY2713" fmla="*/ 653243 h 2380521"/>
              <a:gd name="connsiteX2714" fmla="*/ 3369857 w 8023328"/>
              <a:gd name="connsiteY2714" fmla="*/ 640846 h 2380521"/>
              <a:gd name="connsiteX2715" fmla="*/ 3299091 w 8023328"/>
              <a:gd name="connsiteY2715" fmla="*/ 640846 h 2380521"/>
              <a:gd name="connsiteX2716" fmla="*/ 3311488 w 8023328"/>
              <a:gd name="connsiteY2716" fmla="*/ 653243 h 2380521"/>
              <a:gd name="connsiteX2717" fmla="*/ 3299091 w 8023328"/>
              <a:gd name="connsiteY2717" fmla="*/ 667100 h 2380521"/>
              <a:gd name="connsiteX2718" fmla="*/ 3285237 w 8023328"/>
              <a:gd name="connsiteY2718" fmla="*/ 653243 h 2380521"/>
              <a:gd name="connsiteX2719" fmla="*/ 3299091 w 8023328"/>
              <a:gd name="connsiteY2719" fmla="*/ 640846 h 2380521"/>
              <a:gd name="connsiteX2720" fmla="*/ 3228258 w 8023328"/>
              <a:gd name="connsiteY2720" fmla="*/ 640846 h 2380521"/>
              <a:gd name="connsiteX2721" fmla="*/ 3240658 w 8023328"/>
              <a:gd name="connsiteY2721" fmla="*/ 653243 h 2380521"/>
              <a:gd name="connsiteX2722" fmla="*/ 3228258 w 8023328"/>
              <a:gd name="connsiteY2722" fmla="*/ 667100 h 2380521"/>
              <a:gd name="connsiteX2723" fmla="*/ 3214403 w 8023328"/>
              <a:gd name="connsiteY2723" fmla="*/ 653243 h 2380521"/>
              <a:gd name="connsiteX2724" fmla="*/ 3228258 w 8023328"/>
              <a:gd name="connsiteY2724" fmla="*/ 640846 h 2380521"/>
              <a:gd name="connsiteX2725" fmla="*/ 3152597 w 8023328"/>
              <a:gd name="connsiteY2725" fmla="*/ 640846 h 2380521"/>
              <a:gd name="connsiteX2726" fmla="*/ 3166454 w 8023328"/>
              <a:gd name="connsiteY2726" fmla="*/ 653243 h 2380521"/>
              <a:gd name="connsiteX2727" fmla="*/ 3152597 w 8023328"/>
              <a:gd name="connsiteY2727" fmla="*/ 667100 h 2380521"/>
              <a:gd name="connsiteX2728" fmla="*/ 3140200 w 8023328"/>
              <a:gd name="connsiteY2728" fmla="*/ 653243 h 2380521"/>
              <a:gd name="connsiteX2729" fmla="*/ 3152597 w 8023328"/>
              <a:gd name="connsiteY2729" fmla="*/ 640846 h 2380521"/>
              <a:gd name="connsiteX2730" fmla="*/ 3081767 w 8023328"/>
              <a:gd name="connsiteY2730" fmla="*/ 640846 h 2380521"/>
              <a:gd name="connsiteX2731" fmla="*/ 3095620 w 8023328"/>
              <a:gd name="connsiteY2731" fmla="*/ 653243 h 2380521"/>
              <a:gd name="connsiteX2732" fmla="*/ 3081767 w 8023328"/>
              <a:gd name="connsiteY2732" fmla="*/ 667100 h 2380521"/>
              <a:gd name="connsiteX2733" fmla="*/ 3069366 w 8023328"/>
              <a:gd name="connsiteY2733" fmla="*/ 653243 h 2380521"/>
              <a:gd name="connsiteX2734" fmla="*/ 3081767 w 8023328"/>
              <a:gd name="connsiteY2734" fmla="*/ 640846 h 2380521"/>
              <a:gd name="connsiteX2735" fmla="*/ 3013710 w 8023328"/>
              <a:gd name="connsiteY2735" fmla="*/ 640846 h 2380521"/>
              <a:gd name="connsiteX2736" fmla="*/ 3028129 w 8023328"/>
              <a:gd name="connsiteY2736" fmla="*/ 653243 h 2380521"/>
              <a:gd name="connsiteX2737" fmla="*/ 3013710 w 8023328"/>
              <a:gd name="connsiteY2737" fmla="*/ 667100 h 2380521"/>
              <a:gd name="connsiteX2738" fmla="*/ 2998534 w 8023328"/>
              <a:gd name="connsiteY2738" fmla="*/ 653243 h 2380521"/>
              <a:gd name="connsiteX2739" fmla="*/ 3013710 w 8023328"/>
              <a:gd name="connsiteY2739" fmla="*/ 640846 h 2380521"/>
              <a:gd name="connsiteX2740" fmla="*/ 2942488 w 8023328"/>
              <a:gd name="connsiteY2740" fmla="*/ 640846 h 2380521"/>
              <a:gd name="connsiteX2741" fmla="*/ 2957280 w 8023328"/>
              <a:gd name="connsiteY2741" fmla="*/ 653243 h 2380521"/>
              <a:gd name="connsiteX2742" fmla="*/ 2942488 w 8023328"/>
              <a:gd name="connsiteY2742" fmla="*/ 667100 h 2380521"/>
              <a:gd name="connsiteX2743" fmla="*/ 2927703 w 8023328"/>
              <a:gd name="connsiteY2743" fmla="*/ 653243 h 2380521"/>
              <a:gd name="connsiteX2744" fmla="*/ 2942488 w 8023328"/>
              <a:gd name="connsiteY2744" fmla="*/ 640846 h 2380521"/>
              <a:gd name="connsiteX2745" fmla="*/ 2868288 w 8023328"/>
              <a:gd name="connsiteY2745" fmla="*/ 640846 h 2380521"/>
              <a:gd name="connsiteX2746" fmla="*/ 2883082 w 8023328"/>
              <a:gd name="connsiteY2746" fmla="*/ 653243 h 2380521"/>
              <a:gd name="connsiteX2747" fmla="*/ 2868288 w 8023328"/>
              <a:gd name="connsiteY2747" fmla="*/ 667100 h 2380521"/>
              <a:gd name="connsiteX2748" fmla="*/ 2853498 w 8023328"/>
              <a:gd name="connsiteY2748" fmla="*/ 653243 h 2380521"/>
              <a:gd name="connsiteX2749" fmla="*/ 2868288 w 8023328"/>
              <a:gd name="connsiteY2749" fmla="*/ 640846 h 2380521"/>
              <a:gd name="connsiteX2750" fmla="*/ 2796532 w 8023328"/>
              <a:gd name="connsiteY2750" fmla="*/ 640846 h 2380521"/>
              <a:gd name="connsiteX2751" fmla="*/ 2808926 w 8023328"/>
              <a:gd name="connsiteY2751" fmla="*/ 653243 h 2380521"/>
              <a:gd name="connsiteX2752" fmla="*/ 2796532 w 8023328"/>
              <a:gd name="connsiteY2752" fmla="*/ 667100 h 2380521"/>
              <a:gd name="connsiteX2753" fmla="*/ 2782673 w 8023328"/>
              <a:gd name="connsiteY2753" fmla="*/ 653243 h 2380521"/>
              <a:gd name="connsiteX2754" fmla="*/ 2796532 w 8023328"/>
              <a:gd name="connsiteY2754" fmla="*/ 640846 h 2380521"/>
              <a:gd name="connsiteX2755" fmla="*/ 2725692 w 8023328"/>
              <a:gd name="connsiteY2755" fmla="*/ 640846 h 2380521"/>
              <a:gd name="connsiteX2756" fmla="*/ 2738097 w 8023328"/>
              <a:gd name="connsiteY2756" fmla="*/ 653243 h 2380521"/>
              <a:gd name="connsiteX2757" fmla="*/ 2725692 w 8023328"/>
              <a:gd name="connsiteY2757" fmla="*/ 667100 h 2380521"/>
              <a:gd name="connsiteX2758" fmla="*/ 2711843 w 8023328"/>
              <a:gd name="connsiteY2758" fmla="*/ 653243 h 2380521"/>
              <a:gd name="connsiteX2759" fmla="*/ 2725692 w 8023328"/>
              <a:gd name="connsiteY2759" fmla="*/ 640846 h 2380521"/>
              <a:gd name="connsiteX2760" fmla="*/ 2654867 w 8023328"/>
              <a:gd name="connsiteY2760" fmla="*/ 640846 h 2380521"/>
              <a:gd name="connsiteX2761" fmla="*/ 2667266 w 8023328"/>
              <a:gd name="connsiteY2761" fmla="*/ 653243 h 2380521"/>
              <a:gd name="connsiteX2762" fmla="*/ 2654867 w 8023328"/>
              <a:gd name="connsiteY2762" fmla="*/ 667100 h 2380521"/>
              <a:gd name="connsiteX2763" fmla="*/ 2641013 w 8023328"/>
              <a:gd name="connsiteY2763" fmla="*/ 653243 h 2380521"/>
              <a:gd name="connsiteX2764" fmla="*/ 2654867 w 8023328"/>
              <a:gd name="connsiteY2764" fmla="*/ 640846 h 2380521"/>
              <a:gd name="connsiteX2765" fmla="*/ 2582577 w 8023328"/>
              <a:gd name="connsiteY2765" fmla="*/ 640846 h 2380521"/>
              <a:gd name="connsiteX2766" fmla="*/ 2596432 w 8023328"/>
              <a:gd name="connsiteY2766" fmla="*/ 654702 h 2380521"/>
              <a:gd name="connsiteX2767" fmla="*/ 2582577 w 8023328"/>
              <a:gd name="connsiteY2767" fmla="*/ 667100 h 2380521"/>
              <a:gd name="connsiteX2768" fmla="*/ 2570181 w 8023328"/>
              <a:gd name="connsiteY2768" fmla="*/ 654702 h 2380521"/>
              <a:gd name="connsiteX2769" fmla="*/ 2582577 w 8023328"/>
              <a:gd name="connsiteY2769" fmla="*/ 640846 h 2380521"/>
              <a:gd name="connsiteX2770" fmla="*/ 1728254 w 8023328"/>
              <a:gd name="connsiteY2770" fmla="*/ 640846 h 2380521"/>
              <a:gd name="connsiteX2771" fmla="*/ 1743044 w 8023328"/>
              <a:gd name="connsiteY2771" fmla="*/ 654702 h 2380521"/>
              <a:gd name="connsiteX2772" fmla="*/ 1728254 w 8023328"/>
              <a:gd name="connsiteY2772" fmla="*/ 667100 h 2380521"/>
              <a:gd name="connsiteX2773" fmla="*/ 1713464 w 8023328"/>
              <a:gd name="connsiteY2773" fmla="*/ 654702 h 2380521"/>
              <a:gd name="connsiteX2774" fmla="*/ 1728254 w 8023328"/>
              <a:gd name="connsiteY2774" fmla="*/ 640846 h 2380521"/>
              <a:gd name="connsiteX2775" fmla="*/ 1657423 w 8023328"/>
              <a:gd name="connsiteY2775" fmla="*/ 640846 h 2380521"/>
              <a:gd name="connsiteX2776" fmla="*/ 1672215 w 8023328"/>
              <a:gd name="connsiteY2776" fmla="*/ 654702 h 2380521"/>
              <a:gd name="connsiteX2777" fmla="*/ 1657423 w 8023328"/>
              <a:gd name="connsiteY2777" fmla="*/ 667100 h 2380521"/>
              <a:gd name="connsiteX2778" fmla="*/ 1642644 w 8023328"/>
              <a:gd name="connsiteY2778" fmla="*/ 654702 h 2380521"/>
              <a:gd name="connsiteX2779" fmla="*/ 1657423 w 8023328"/>
              <a:gd name="connsiteY2779" fmla="*/ 640846 h 2380521"/>
              <a:gd name="connsiteX2780" fmla="*/ 1582290 w 8023328"/>
              <a:gd name="connsiteY2780" fmla="*/ 640846 h 2380521"/>
              <a:gd name="connsiteX2781" fmla="*/ 1594694 w 8023328"/>
              <a:gd name="connsiteY2781" fmla="*/ 654702 h 2380521"/>
              <a:gd name="connsiteX2782" fmla="*/ 1582290 w 8023328"/>
              <a:gd name="connsiteY2782" fmla="*/ 667100 h 2380521"/>
              <a:gd name="connsiteX2783" fmla="*/ 1568435 w 8023328"/>
              <a:gd name="connsiteY2783" fmla="*/ 654702 h 2380521"/>
              <a:gd name="connsiteX2784" fmla="*/ 1582290 w 8023328"/>
              <a:gd name="connsiteY2784" fmla="*/ 640846 h 2380521"/>
              <a:gd name="connsiteX2785" fmla="*/ 1512190 w 8023328"/>
              <a:gd name="connsiteY2785" fmla="*/ 640846 h 2380521"/>
              <a:gd name="connsiteX2786" fmla="*/ 1523859 w 8023328"/>
              <a:gd name="connsiteY2786" fmla="*/ 654702 h 2380521"/>
              <a:gd name="connsiteX2787" fmla="*/ 1512190 w 8023328"/>
              <a:gd name="connsiteY2787" fmla="*/ 667100 h 2380521"/>
              <a:gd name="connsiteX2788" fmla="*/ 1497604 w 8023328"/>
              <a:gd name="connsiteY2788" fmla="*/ 654702 h 2380521"/>
              <a:gd name="connsiteX2789" fmla="*/ 1512190 w 8023328"/>
              <a:gd name="connsiteY2789" fmla="*/ 640846 h 2380521"/>
              <a:gd name="connsiteX2790" fmla="*/ 1440623 w 8023328"/>
              <a:gd name="connsiteY2790" fmla="*/ 640846 h 2380521"/>
              <a:gd name="connsiteX2791" fmla="*/ 1453017 w 8023328"/>
              <a:gd name="connsiteY2791" fmla="*/ 654702 h 2380521"/>
              <a:gd name="connsiteX2792" fmla="*/ 1440623 w 8023328"/>
              <a:gd name="connsiteY2792" fmla="*/ 667100 h 2380521"/>
              <a:gd name="connsiteX2793" fmla="*/ 1426767 w 8023328"/>
              <a:gd name="connsiteY2793" fmla="*/ 654702 h 2380521"/>
              <a:gd name="connsiteX2794" fmla="*/ 1440623 w 8023328"/>
              <a:gd name="connsiteY2794" fmla="*/ 640846 h 2380521"/>
              <a:gd name="connsiteX2795" fmla="*/ 1368339 w 8023328"/>
              <a:gd name="connsiteY2795" fmla="*/ 640846 h 2380521"/>
              <a:gd name="connsiteX2796" fmla="*/ 1382194 w 8023328"/>
              <a:gd name="connsiteY2796" fmla="*/ 654702 h 2380521"/>
              <a:gd name="connsiteX2797" fmla="*/ 1368339 w 8023328"/>
              <a:gd name="connsiteY2797" fmla="*/ 667100 h 2380521"/>
              <a:gd name="connsiteX2798" fmla="*/ 1355943 w 8023328"/>
              <a:gd name="connsiteY2798" fmla="*/ 654702 h 2380521"/>
              <a:gd name="connsiteX2799" fmla="*/ 1368339 w 8023328"/>
              <a:gd name="connsiteY2799" fmla="*/ 640846 h 2380521"/>
              <a:gd name="connsiteX2800" fmla="*/ 1297512 w 8023328"/>
              <a:gd name="connsiteY2800" fmla="*/ 640846 h 2380521"/>
              <a:gd name="connsiteX2801" fmla="*/ 1311369 w 8023328"/>
              <a:gd name="connsiteY2801" fmla="*/ 654702 h 2380521"/>
              <a:gd name="connsiteX2802" fmla="*/ 1297512 w 8023328"/>
              <a:gd name="connsiteY2802" fmla="*/ 667100 h 2380521"/>
              <a:gd name="connsiteX2803" fmla="*/ 1285116 w 8023328"/>
              <a:gd name="connsiteY2803" fmla="*/ 654702 h 2380521"/>
              <a:gd name="connsiteX2804" fmla="*/ 1297512 w 8023328"/>
              <a:gd name="connsiteY2804" fmla="*/ 640846 h 2380521"/>
              <a:gd name="connsiteX2805" fmla="*/ 1226680 w 8023328"/>
              <a:gd name="connsiteY2805" fmla="*/ 640846 h 2380521"/>
              <a:gd name="connsiteX2806" fmla="*/ 1240537 w 8023328"/>
              <a:gd name="connsiteY2806" fmla="*/ 654702 h 2380521"/>
              <a:gd name="connsiteX2807" fmla="*/ 1226680 w 8023328"/>
              <a:gd name="connsiteY2807" fmla="*/ 667100 h 2380521"/>
              <a:gd name="connsiteX2808" fmla="*/ 1214291 w 8023328"/>
              <a:gd name="connsiteY2808" fmla="*/ 654702 h 2380521"/>
              <a:gd name="connsiteX2809" fmla="*/ 1226680 w 8023328"/>
              <a:gd name="connsiteY2809" fmla="*/ 640846 h 2380521"/>
              <a:gd name="connsiteX2810" fmla="*/ 1154878 w 8023328"/>
              <a:gd name="connsiteY2810" fmla="*/ 640846 h 2380521"/>
              <a:gd name="connsiteX2811" fmla="*/ 1169666 w 8023328"/>
              <a:gd name="connsiteY2811" fmla="*/ 654702 h 2380521"/>
              <a:gd name="connsiteX2812" fmla="*/ 1154878 w 8023328"/>
              <a:gd name="connsiteY2812" fmla="*/ 667100 h 2380521"/>
              <a:gd name="connsiteX2813" fmla="*/ 1140088 w 8023328"/>
              <a:gd name="connsiteY2813" fmla="*/ 654702 h 2380521"/>
              <a:gd name="connsiteX2814" fmla="*/ 1154878 w 8023328"/>
              <a:gd name="connsiteY2814" fmla="*/ 640846 h 2380521"/>
              <a:gd name="connsiteX2815" fmla="*/ 1084051 w 8023328"/>
              <a:gd name="connsiteY2815" fmla="*/ 640846 h 2380521"/>
              <a:gd name="connsiteX2816" fmla="*/ 1098838 w 8023328"/>
              <a:gd name="connsiteY2816" fmla="*/ 654702 h 2380521"/>
              <a:gd name="connsiteX2817" fmla="*/ 1084051 w 8023328"/>
              <a:gd name="connsiteY2817" fmla="*/ 667100 h 2380521"/>
              <a:gd name="connsiteX2818" fmla="*/ 1069261 w 8023328"/>
              <a:gd name="connsiteY2818" fmla="*/ 654702 h 2380521"/>
              <a:gd name="connsiteX2819" fmla="*/ 1084051 w 8023328"/>
              <a:gd name="connsiteY2819" fmla="*/ 640846 h 2380521"/>
              <a:gd name="connsiteX2820" fmla="*/ 1013010 w 8023328"/>
              <a:gd name="connsiteY2820" fmla="*/ 640846 h 2380521"/>
              <a:gd name="connsiteX2821" fmla="*/ 1024682 w 8023328"/>
              <a:gd name="connsiteY2821" fmla="*/ 654702 h 2380521"/>
              <a:gd name="connsiteX2822" fmla="*/ 1013010 w 8023328"/>
              <a:gd name="connsiteY2822" fmla="*/ 667100 h 2380521"/>
              <a:gd name="connsiteX2823" fmla="*/ 998429 w 8023328"/>
              <a:gd name="connsiteY2823" fmla="*/ 654702 h 2380521"/>
              <a:gd name="connsiteX2824" fmla="*/ 1013010 w 8023328"/>
              <a:gd name="connsiteY2824" fmla="*/ 640846 h 2380521"/>
              <a:gd name="connsiteX2825" fmla="*/ 941457 w 8023328"/>
              <a:gd name="connsiteY2825" fmla="*/ 640846 h 2380521"/>
              <a:gd name="connsiteX2826" fmla="*/ 953852 w 8023328"/>
              <a:gd name="connsiteY2826" fmla="*/ 654702 h 2380521"/>
              <a:gd name="connsiteX2827" fmla="*/ 941457 w 8023328"/>
              <a:gd name="connsiteY2827" fmla="*/ 667100 h 2380521"/>
              <a:gd name="connsiteX2828" fmla="*/ 927599 w 8023328"/>
              <a:gd name="connsiteY2828" fmla="*/ 654702 h 2380521"/>
              <a:gd name="connsiteX2829" fmla="*/ 941457 w 8023328"/>
              <a:gd name="connsiteY2829" fmla="*/ 640846 h 2380521"/>
              <a:gd name="connsiteX2830" fmla="*/ 870622 w 8023328"/>
              <a:gd name="connsiteY2830" fmla="*/ 640846 h 2380521"/>
              <a:gd name="connsiteX2831" fmla="*/ 883024 w 8023328"/>
              <a:gd name="connsiteY2831" fmla="*/ 654702 h 2380521"/>
              <a:gd name="connsiteX2832" fmla="*/ 870622 w 8023328"/>
              <a:gd name="connsiteY2832" fmla="*/ 667100 h 2380521"/>
              <a:gd name="connsiteX2833" fmla="*/ 856770 w 8023328"/>
              <a:gd name="connsiteY2833" fmla="*/ 654702 h 2380521"/>
              <a:gd name="connsiteX2834" fmla="*/ 870622 w 8023328"/>
              <a:gd name="connsiteY2834" fmla="*/ 640846 h 2380521"/>
              <a:gd name="connsiteX2835" fmla="*/ 798337 w 8023328"/>
              <a:gd name="connsiteY2835" fmla="*/ 640846 h 2380521"/>
              <a:gd name="connsiteX2836" fmla="*/ 812191 w 8023328"/>
              <a:gd name="connsiteY2836" fmla="*/ 655635 h 2380521"/>
              <a:gd name="connsiteX2837" fmla="*/ 798337 w 8023328"/>
              <a:gd name="connsiteY2837" fmla="*/ 670424 h 2380521"/>
              <a:gd name="connsiteX2838" fmla="*/ 785937 w 8023328"/>
              <a:gd name="connsiteY2838" fmla="*/ 655635 h 2380521"/>
              <a:gd name="connsiteX2839" fmla="*/ 798337 w 8023328"/>
              <a:gd name="connsiteY2839" fmla="*/ 640846 h 2380521"/>
              <a:gd name="connsiteX2840" fmla="*/ 724134 w 8023328"/>
              <a:gd name="connsiteY2840" fmla="*/ 640846 h 2380521"/>
              <a:gd name="connsiteX2841" fmla="*/ 737989 w 8023328"/>
              <a:gd name="connsiteY2841" fmla="*/ 655635 h 2380521"/>
              <a:gd name="connsiteX2842" fmla="*/ 724134 w 8023328"/>
              <a:gd name="connsiteY2842" fmla="*/ 670424 h 2380521"/>
              <a:gd name="connsiteX2843" fmla="*/ 711735 w 8023328"/>
              <a:gd name="connsiteY2843" fmla="*/ 655635 h 2380521"/>
              <a:gd name="connsiteX2844" fmla="*/ 724134 w 8023328"/>
              <a:gd name="connsiteY2844" fmla="*/ 640846 h 2380521"/>
              <a:gd name="connsiteX2845" fmla="*/ 653301 w 8023328"/>
              <a:gd name="connsiteY2845" fmla="*/ 640846 h 2380521"/>
              <a:gd name="connsiteX2846" fmla="*/ 667160 w 8023328"/>
              <a:gd name="connsiteY2846" fmla="*/ 655635 h 2380521"/>
              <a:gd name="connsiteX2847" fmla="*/ 653301 w 8023328"/>
              <a:gd name="connsiteY2847" fmla="*/ 670424 h 2380521"/>
              <a:gd name="connsiteX2848" fmla="*/ 640907 w 8023328"/>
              <a:gd name="connsiteY2848" fmla="*/ 655635 h 2380521"/>
              <a:gd name="connsiteX2849" fmla="*/ 653301 w 8023328"/>
              <a:gd name="connsiteY2849" fmla="*/ 640846 h 2380521"/>
              <a:gd name="connsiteX2850" fmla="*/ 584864 w 8023328"/>
              <a:gd name="connsiteY2850" fmla="*/ 640846 h 2380521"/>
              <a:gd name="connsiteX2851" fmla="*/ 599651 w 8023328"/>
              <a:gd name="connsiteY2851" fmla="*/ 655635 h 2380521"/>
              <a:gd name="connsiteX2852" fmla="*/ 584864 w 8023328"/>
              <a:gd name="connsiteY2852" fmla="*/ 670424 h 2380521"/>
              <a:gd name="connsiteX2853" fmla="*/ 570075 w 8023328"/>
              <a:gd name="connsiteY2853" fmla="*/ 655635 h 2380521"/>
              <a:gd name="connsiteX2854" fmla="*/ 584864 w 8023328"/>
              <a:gd name="connsiteY2854" fmla="*/ 640846 h 2380521"/>
              <a:gd name="connsiteX2855" fmla="*/ 513663 w 8023328"/>
              <a:gd name="connsiteY2855" fmla="*/ 640846 h 2380521"/>
              <a:gd name="connsiteX2856" fmla="*/ 528843 w 8023328"/>
              <a:gd name="connsiteY2856" fmla="*/ 655635 h 2380521"/>
              <a:gd name="connsiteX2857" fmla="*/ 513663 w 8023328"/>
              <a:gd name="connsiteY2857" fmla="*/ 670424 h 2380521"/>
              <a:gd name="connsiteX2858" fmla="*/ 499246 w 8023328"/>
              <a:gd name="connsiteY2858" fmla="*/ 655635 h 2380521"/>
              <a:gd name="connsiteX2859" fmla="*/ 513663 w 8023328"/>
              <a:gd name="connsiteY2859" fmla="*/ 640846 h 2380521"/>
              <a:gd name="connsiteX2860" fmla="*/ 439832 w 8023328"/>
              <a:gd name="connsiteY2860" fmla="*/ 640846 h 2380521"/>
              <a:gd name="connsiteX2861" fmla="*/ 454622 w 8023328"/>
              <a:gd name="connsiteY2861" fmla="*/ 655635 h 2380521"/>
              <a:gd name="connsiteX2862" fmla="*/ 439832 w 8023328"/>
              <a:gd name="connsiteY2862" fmla="*/ 670424 h 2380521"/>
              <a:gd name="connsiteX2863" fmla="*/ 425044 w 8023328"/>
              <a:gd name="connsiteY2863" fmla="*/ 655635 h 2380521"/>
              <a:gd name="connsiteX2864" fmla="*/ 439832 w 8023328"/>
              <a:gd name="connsiteY2864" fmla="*/ 640846 h 2380521"/>
              <a:gd name="connsiteX2865" fmla="*/ 368070 w 8023328"/>
              <a:gd name="connsiteY2865" fmla="*/ 640846 h 2380521"/>
              <a:gd name="connsiteX2866" fmla="*/ 380465 w 8023328"/>
              <a:gd name="connsiteY2866" fmla="*/ 655635 h 2380521"/>
              <a:gd name="connsiteX2867" fmla="*/ 368070 w 8023328"/>
              <a:gd name="connsiteY2867" fmla="*/ 670424 h 2380521"/>
              <a:gd name="connsiteX2868" fmla="*/ 354211 w 8023328"/>
              <a:gd name="connsiteY2868" fmla="*/ 655635 h 2380521"/>
              <a:gd name="connsiteX2869" fmla="*/ 368070 w 8023328"/>
              <a:gd name="connsiteY2869" fmla="*/ 640846 h 2380521"/>
              <a:gd name="connsiteX2870" fmla="*/ 297235 w 8023328"/>
              <a:gd name="connsiteY2870" fmla="*/ 640846 h 2380521"/>
              <a:gd name="connsiteX2871" fmla="*/ 309631 w 8023328"/>
              <a:gd name="connsiteY2871" fmla="*/ 655635 h 2380521"/>
              <a:gd name="connsiteX2872" fmla="*/ 297235 w 8023328"/>
              <a:gd name="connsiteY2872" fmla="*/ 670424 h 2380521"/>
              <a:gd name="connsiteX2873" fmla="*/ 283379 w 8023328"/>
              <a:gd name="connsiteY2873" fmla="*/ 655635 h 2380521"/>
              <a:gd name="connsiteX2874" fmla="*/ 297235 w 8023328"/>
              <a:gd name="connsiteY2874" fmla="*/ 640846 h 2380521"/>
              <a:gd name="connsiteX2875" fmla="*/ 4082465 w 8023328"/>
              <a:gd name="connsiteY2875" fmla="*/ 570017 h 2380521"/>
              <a:gd name="connsiteX2876" fmla="*/ 4097254 w 8023328"/>
              <a:gd name="connsiteY2876" fmla="*/ 584805 h 2380521"/>
              <a:gd name="connsiteX2877" fmla="*/ 4082465 w 8023328"/>
              <a:gd name="connsiteY2877" fmla="*/ 599594 h 2380521"/>
              <a:gd name="connsiteX2878" fmla="*/ 4067676 w 8023328"/>
              <a:gd name="connsiteY2878" fmla="*/ 584805 h 2380521"/>
              <a:gd name="connsiteX2879" fmla="*/ 4082465 w 8023328"/>
              <a:gd name="connsiteY2879" fmla="*/ 570017 h 2380521"/>
              <a:gd name="connsiteX2880" fmla="*/ 4010703 w 8023328"/>
              <a:gd name="connsiteY2880" fmla="*/ 570017 h 2380521"/>
              <a:gd name="connsiteX2881" fmla="*/ 4023100 w 8023328"/>
              <a:gd name="connsiteY2881" fmla="*/ 584805 h 2380521"/>
              <a:gd name="connsiteX2882" fmla="*/ 4010703 w 8023328"/>
              <a:gd name="connsiteY2882" fmla="*/ 599594 h 2380521"/>
              <a:gd name="connsiteX2883" fmla="*/ 3996847 w 8023328"/>
              <a:gd name="connsiteY2883" fmla="*/ 584805 h 2380521"/>
              <a:gd name="connsiteX2884" fmla="*/ 4010703 w 8023328"/>
              <a:gd name="connsiteY2884" fmla="*/ 570017 h 2380521"/>
              <a:gd name="connsiteX2885" fmla="*/ 3939871 w 8023328"/>
              <a:gd name="connsiteY2885" fmla="*/ 570017 h 2380521"/>
              <a:gd name="connsiteX2886" fmla="*/ 3952268 w 8023328"/>
              <a:gd name="connsiteY2886" fmla="*/ 584805 h 2380521"/>
              <a:gd name="connsiteX2887" fmla="*/ 3939871 w 8023328"/>
              <a:gd name="connsiteY2887" fmla="*/ 599594 h 2380521"/>
              <a:gd name="connsiteX2888" fmla="*/ 3926015 w 8023328"/>
              <a:gd name="connsiteY2888" fmla="*/ 584805 h 2380521"/>
              <a:gd name="connsiteX2889" fmla="*/ 3939871 w 8023328"/>
              <a:gd name="connsiteY2889" fmla="*/ 570017 h 2380521"/>
              <a:gd name="connsiteX2890" fmla="*/ 3869042 w 8023328"/>
              <a:gd name="connsiteY2890" fmla="*/ 570017 h 2380521"/>
              <a:gd name="connsiteX2891" fmla="*/ 3881439 w 8023328"/>
              <a:gd name="connsiteY2891" fmla="*/ 584805 h 2380521"/>
              <a:gd name="connsiteX2892" fmla="*/ 3869042 w 8023328"/>
              <a:gd name="connsiteY2892" fmla="*/ 599594 h 2380521"/>
              <a:gd name="connsiteX2893" fmla="*/ 3855186 w 8023328"/>
              <a:gd name="connsiteY2893" fmla="*/ 584805 h 2380521"/>
              <a:gd name="connsiteX2894" fmla="*/ 3869042 w 8023328"/>
              <a:gd name="connsiteY2894" fmla="*/ 570017 h 2380521"/>
              <a:gd name="connsiteX2895" fmla="*/ 3796752 w 8023328"/>
              <a:gd name="connsiteY2895" fmla="*/ 570017 h 2380521"/>
              <a:gd name="connsiteX2896" fmla="*/ 3810608 w 8023328"/>
              <a:gd name="connsiteY2896" fmla="*/ 584805 h 2380521"/>
              <a:gd name="connsiteX2897" fmla="*/ 3796752 w 8023328"/>
              <a:gd name="connsiteY2897" fmla="*/ 599594 h 2380521"/>
              <a:gd name="connsiteX2898" fmla="*/ 3784355 w 8023328"/>
              <a:gd name="connsiteY2898" fmla="*/ 584805 h 2380521"/>
              <a:gd name="connsiteX2899" fmla="*/ 3796752 w 8023328"/>
              <a:gd name="connsiteY2899" fmla="*/ 570017 h 2380521"/>
              <a:gd name="connsiteX2900" fmla="*/ 3725922 w 8023328"/>
              <a:gd name="connsiteY2900" fmla="*/ 570017 h 2380521"/>
              <a:gd name="connsiteX2901" fmla="*/ 3739778 w 8023328"/>
              <a:gd name="connsiteY2901" fmla="*/ 584805 h 2380521"/>
              <a:gd name="connsiteX2902" fmla="*/ 3725922 w 8023328"/>
              <a:gd name="connsiteY2902" fmla="*/ 599594 h 2380521"/>
              <a:gd name="connsiteX2903" fmla="*/ 3713525 w 8023328"/>
              <a:gd name="connsiteY2903" fmla="*/ 584805 h 2380521"/>
              <a:gd name="connsiteX2904" fmla="*/ 3725922 w 8023328"/>
              <a:gd name="connsiteY2904" fmla="*/ 570017 h 2380521"/>
              <a:gd name="connsiteX2905" fmla="*/ 3655091 w 8023328"/>
              <a:gd name="connsiteY2905" fmla="*/ 570017 h 2380521"/>
              <a:gd name="connsiteX2906" fmla="*/ 3668947 w 8023328"/>
              <a:gd name="connsiteY2906" fmla="*/ 582414 h 2380521"/>
              <a:gd name="connsiteX2907" fmla="*/ 3655091 w 8023328"/>
              <a:gd name="connsiteY2907" fmla="*/ 596271 h 2380521"/>
              <a:gd name="connsiteX2908" fmla="*/ 3642694 w 8023328"/>
              <a:gd name="connsiteY2908" fmla="*/ 582414 h 2380521"/>
              <a:gd name="connsiteX2909" fmla="*/ 3655091 w 8023328"/>
              <a:gd name="connsiteY2909" fmla="*/ 570017 h 2380521"/>
              <a:gd name="connsiteX2910" fmla="*/ 3583280 w 8023328"/>
              <a:gd name="connsiteY2910" fmla="*/ 570017 h 2380521"/>
              <a:gd name="connsiteX2911" fmla="*/ 3598069 w 8023328"/>
              <a:gd name="connsiteY2911" fmla="*/ 582414 h 2380521"/>
              <a:gd name="connsiteX2912" fmla="*/ 3583280 w 8023328"/>
              <a:gd name="connsiteY2912" fmla="*/ 596271 h 2380521"/>
              <a:gd name="connsiteX2913" fmla="*/ 3568491 w 8023328"/>
              <a:gd name="connsiteY2913" fmla="*/ 582414 h 2380521"/>
              <a:gd name="connsiteX2914" fmla="*/ 3583280 w 8023328"/>
              <a:gd name="connsiteY2914" fmla="*/ 570017 h 2380521"/>
              <a:gd name="connsiteX2915" fmla="*/ 3512449 w 8023328"/>
              <a:gd name="connsiteY2915" fmla="*/ 570017 h 2380521"/>
              <a:gd name="connsiteX2916" fmla="*/ 3527237 w 8023328"/>
              <a:gd name="connsiteY2916" fmla="*/ 582414 h 2380521"/>
              <a:gd name="connsiteX2917" fmla="*/ 3512449 w 8023328"/>
              <a:gd name="connsiteY2917" fmla="*/ 596271 h 2380521"/>
              <a:gd name="connsiteX2918" fmla="*/ 3497661 w 8023328"/>
              <a:gd name="connsiteY2918" fmla="*/ 582414 h 2380521"/>
              <a:gd name="connsiteX2919" fmla="*/ 3512449 w 8023328"/>
              <a:gd name="connsiteY2919" fmla="*/ 570017 h 2380521"/>
              <a:gd name="connsiteX2920" fmla="*/ 3441619 w 8023328"/>
              <a:gd name="connsiteY2920" fmla="*/ 570017 h 2380521"/>
              <a:gd name="connsiteX2921" fmla="*/ 3456408 w 8023328"/>
              <a:gd name="connsiteY2921" fmla="*/ 582414 h 2380521"/>
              <a:gd name="connsiteX2922" fmla="*/ 3441619 w 8023328"/>
              <a:gd name="connsiteY2922" fmla="*/ 596271 h 2380521"/>
              <a:gd name="connsiteX2923" fmla="*/ 3426830 w 8023328"/>
              <a:gd name="connsiteY2923" fmla="*/ 582414 h 2380521"/>
              <a:gd name="connsiteX2924" fmla="*/ 3441619 w 8023328"/>
              <a:gd name="connsiteY2924" fmla="*/ 570017 h 2380521"/>
              <a:gd name="connsiteX2925" fmla="*/ 3369857 w 8023328"/>
              <a:gd name="connsiteY2925" fmla="*/ 570017 h 2380521"/>
              <a:gd name="connsiteX2926" fmla="*/ 3382254 w 8023328"/>
              <a:gd name="connsiteY2926" fmla="*/ 582414 h 2380521"/>
              <a:gd name="connsiteX2927" fmla="*/ 3369857 w 8023328"/>
              <a:gd name="connsiteY2927" fmla="*/ 596271 h 2380521"/>
              <a:gd name="connsiteX2928" fmla="*/ 3356001 w 8023328"/>
              <a:gd name="connsiteY2928" fmla="*/ 582414 h 2380521"/>
              <a:gd name="connsiteX2929" fmla="*/ 3369857 w 8023328"/>
              <a:gd name="connsiteY2929" fmla="*/ 570017 h 2380521"/>
              <a:gd name="connsiteX2930" fmla="*/ 3299091 w 8023328"/>
              <a:gd name="connsiteY2930" fmla="*/ 570017 h 2380521"/>
              <a:gd name="connsiteX2931" fmla="*/ 3311491 w 8023328"/>
              <a:gd name="connsiteY2931" fmla="*/ 582414 h 2380521"/>
              <a:gd name="connsiteX2932" fmla="*/ 3299091 w 8023328"/>
              <a:gd name="connsiteY2932" fmla="*/ 596271 h 2380521"/>
              <a:gd name="connsiteX2933" fmla="*/ 3285240 w 8023328"/>
              <a:gd name="connsiteY2933" fmla="*/ 582414 h 2380521"/>
              <a:gd name="connsiteX2934" fmla="*/ 3299091 w 8023328"/>
              <a:gd name="connsiteY2934" fmla="*/ 570017 h 2380521"/>
              <a:gd name="connsiteX2935" fmla="*/ 3226803 w 8023328"/>
              <a:gd name="connsiteY2935" fmla="*/ 570017 h 2380521"/>
              <a:gd name="connsiteX2936" fmla="*/ 3240660 w 8023328"/>
              <a:gd name="connsiteY2936" fmla="*/ 582414 h 2380521"/>
              <a:gd name="connsiteX2937" fmla="*/ 3226803 w 8023328"/>
              <a:gd name="connsiteY2937" fmla="*/ 596271 h 2380521"/>
              <a:gd name="connsiteX2938" fmla="*/ 3214406 w 8023328"/>
              <a:gd name="connsiteY2938" fmla="*/ 582414 h 2380521"/>
              <a:gd name="connsiteX2939" fmla="*/ 3226803 w 8023328"/>
              <a:gd name="connsiteY2939" fmla="*/ 570017 h 2380521"/>
              <a:gd name="connsiteX2940" fmla="*/ 3152600 w 8023328"/>
              <a:gd name="connsiteY2940" fmla="*/ 570017 h 2380521"/>
              <a:gd name="connsiteX2941" fmla="*/ 3166454 w 8023328"/>
              <a:gd name="connsiteY2941" fmla="*/ 582414 h 2380521"/>
              <a:gd name="connsiteX2942" fmla="*/ 3152600 w 8023328"/>
              <a:gd name="connsiteY2942" fmla="*/ 596271 h 2380521"/>
              <a:gd name="connsiteX2943" fmla="*/ 3140203 w 8023328"/>
              <a:gd name="connsiteY2943" fmla="*/ 582414 h 2380521"/>
              <a:gd name="connsiteX2944" fmla="*/ 3152600 w 8023328"/>
              <a:gd name="connsiteY2944" fmla="*/ 570017 h 2380521"/>
              <a:gd name="connsiteX2945" fmla="*/ 3081770 w 8023328"/>
              <a:gd name="connsiteY2945" fmla="*/ 570017 h 2380521"/>
              <a:gd name="connsiteX2946" fmla="*/ 3095622 w 8023328"/>
              <a:gd name="connsiteY2946" fmla="*/ 582414 h 2380521"/>
              <a:gd name="connsiteX2947" fmla="*/ 3081770 w 8023328"/>
              <a:gd name="connsiteY2947" fmla="*/ 596271 h 2380521"/>
              <a:gd name="connsiteX2948" fmla="*/ 3069369 w 8023328"/>
              <a:gd name="connsiteY2948" fmla="*/ 582414 h 2380521"/>
              <a:gd name="connsiteX2949" fmla="*/ 3081770 w 8023328"/>
              <a:gd name="connsiteY2949" fmla="*/ 570017 h 2380521"/>
              <a:gd name="connsiteX2950" fmla="*/ 3013712 w 8023328"/>
              <a:gd name="connsiteY2950" fmla="*/ 570017 h 2380521"/>
              <a:gd name="connsiteX2951" fmla="*/ 3028132 w 8023328"/>
              <a:gd name="connsiteY2951" fmla="*/ 582414 h 2380521"/>
              <a:gd name="connsiteX2952" fmla="*/ 3013712 w 8023328"/>
              <a:gd name="connsiteY2952" fmla="*/ 596271 h 2380521"/>
              <a:gd name="connsiteX2953" fmla="*/ 2998537 w 8023328"/>
              <a:gd name="connsiteY2953" fmla="*/ 582414 h 2380521"/>
              <a:gd name="connsiteX2954" fmla="*/ 3013712 w 8023328"/>
              <a:gd name="connsiteY2954" fmla="*/ 570017 h 2380521"/>
              <a:gd name="connsiteX2955" fmla="*/ 2942491 w 8023328"/>
              <a:gd name="connsiteY2955" fmla="*/ 570017 h 2380521"/>
              <a:gd name="connsiteX2956" fmla="*/ 2957285 w 8023328"/>
              <a:gd name="connsiteY2956" fmla="*/ 582414 h 2380521"/>
              <a:gd name="connsiteX2957" fmla="*/ 2942491 w 8023328"/>
              <a:gd name="connsiteY2957" fmla="*/ 596271 h 2380521"/>
              <a:gd name="connsiteX2958" fmla="*/ 2927705 w 8023328"/>
              <a:gd name="connsiteY2958" fmla="*/ 582414 h 2380521"/>
              <a:gd name="connsiteX2959" fmla="*/ 2942491 w 8023328"/>
              <a:gd name="connsiteY2959" fmla="*/ 570017 h 2380521"/>
              <a:gd name="connsiteX2960" fmla="*/ 2868288 w 8023328"/>
              <a:gd name="connsiteY2960" fmla="*/ 570017 h 2380521"/>
              <a:gd name="connsiteX2961" fmla="*/ 2883082 w 8023328"/>
              <a:gd name="connsiteY2961" fmla="*/ 582414 h 2380521"/>
              <a:gd name="connsiteX2962" fmla="*/ 2868288 w 8023328"/>
              <a:gd name="connsiteY2962" fmla="*/ 596271 h 2380521"/>
              <a:gd name="connsiteX2963" fmla="*/ 2853502 w 8023328"/>
              <a:gd name="connsiteY2963" fmla="*/ 582414 h 2380521"/>
              <a:gd name="connsiteX2964" fmla="*/ 2868288 w 8023328"/>
              <a:gd name="connsiteY2964" fmla="*/ 570017 h 2380521"/>
              <a:gd name="connsiteX2965" fmla="*/ 2796532 w 8023328"/>
              <a:gd name="connsiteY2965" fmla="*/ 570017 h 2380521"/>
              <a:gd name="connsiteX2966" fmla="*/ 2808931 w 8023328"/>
              <a:gd name="connsiteY2966" fmla="*/ 582414 h 2380521"/>
              <a:gd name="connsiteX2967" fmla="*/ 2796532 w 8023328"/>
              <a:gd name="connsiteY2967" fmla="*/ 596271 h 2380521"/>
              <a:gd name="connsiteX2968" fmla="*/ 2782675 w 8023328"/>
              <a:gd name="connsiteY2968" fmla="*/ 582414 h 2380521"/>
              <a:gd name="connsiteX2969" fmla="*/ 2796532 w 8023328"/>
              <a:gd name="connsiteY2969" fmla="*/ 570017 h 2380521"/>
              <a:gd name="connsiteX2970" fmla="*/ 2725695 w 8023328"/>
              <a:gd name="connsiteY2970" fmla="*/ 570017 h 2380521"/>
              <a:gd name="connsiteX2971" fmla="*/ 2738097 w 8023328"/>
              <a:gd name="connsiteY2971" fmla="*/ 582414 h 2380521"/>
              <a:gd name="connsiteX2972" fmla="*/ 2725695 w 8023328"/>
              <a:gd name="connsiteY2972" fmla="*/ 596271 h 2380521"/>
              <a:gd name="connsiteX2973" fmla="*/ 2711843 w 8023328"/>
              <a:gd name="connsiteY2973" fmla="*/ 582414 h 2380521"/>
              <a:gd name="connsiteX2974" fmla="*/ 2725695 w 8023328"/>
              <a:gd name="connsiteY2974" fmla="*/ 570017 h 2380521"/>
              <a:gd name="connsiteX2975" fmla="*/ 2654867 w 8023328"/>
              <a:gd name="connsiteY2975" fmla="*/ 570017 h 2380521"/>
              <a:gd name="connsiteX2976" fmla="*/ 2667266 w 8023328"/>
              <a:gd name="connsiteY2976" fmla="*/ 582414 h 2380521"/>
              <a:gd name="connsiteX2977" fmla="*/ 2654867 w 8023328"/>
              <a:gd name="connsiteY2977" fmla="*/ 596271 h 2380521"/>
              <a:gd name="connsiteX2978" fmla="*/ 2641013 w 8023328"/>
              <a:gd name="connsiteY2978" fmla="*/ 582414 h 2380521"/>
              <a:gd name="connsiteX2979" fmla="*/ 2654867 w 8023328"/>
              <a:gd name="connsiteY2979" fmla="*/ 570017 h 2380521"/>
              <a:gd name="connsiteX2980" fmla="*/ 2582580 w 8023328"/>
              <a:gd name="connsiteY2980" fmla="*/ 570017 h 2380521"/>
              <a:gd name="connsiteX2981" fmla="*/ 2596435 w 8023328"/>
              <a:gd name="connsiteY2981" fmla="*/ 582414 h 2380521"/>
              <a:gd name="connsiteX2982" fmla="*/ 2582580 w 8023328"/>
              <a:gd name="connsiteY2982" fmla="*/ 596271 h 2380521"/>
              <a:gd name="connsiteX2983" fmla="*/ 2570184 w 8023328"/>
              <a:gd name="connsiteY2983" fmla="*/ 582414 h 2380521"/>
              <a:gd name="connsiteX2984" fmla="*/ 2582580 w 8023328"/>
              <a:gd name="connsiteY2984" fmla="*/ 570017 h 2380521"/>
              <a:gd name="connsiteX2985" fmla="*/ 2511026 w 8023328"/>
              <a:gd name="connsiteY2985" fmla="*/ 570017 h 2380521"/>
              <a:gd name="connsiteX2986" fmla="*/ 2525610 w 8023328"/>
              <a:gd name="connsiteY2986" fmla="*/ 582414 h 2380521"/>
              <a:gd name="connsiteX2987" fmla="*/ 2511026 w 8023328"/>
              <a:gd name="connsiteY2987" fmla="*/ 596271 h 2380521"/>
              <a:gd name="connsiteX2988" fmla="*/ 2499358 w 8023328"/>
              <a:gd name="connsiteY2988" fmla="*/ 582414 h 2380521"/>
              <a:gd name="connsiteX2989" fmla="*/ 2511026 w 8023328"/>
              <a:gd name="connsiteY2989" fmla="*/ 570017 h 2380521"/>
              <a:gd name="connsiteX2990" fmla="*/ 2440921 w 8023328"/>
              <a:gd name="connsiteY2990" fmla="*/ 570017 h 2380521"/>
              <a:gd name="connsiteX2991" fmla="*/ 2454778 w 8023328"/>
              <a:gd name="connsiteY2991" fmla="*/ 582414 h 2380521"/>
              <a:gd name="connsiteX2992" fmla="*/ 2440921 w 8023328"/>
              <a:gd name="connsiteY2992" fmla="*/ 596271 h 2380521"/>
              <a:gd name="connsiteX2993" fmla="*/ 2428525 w 8023328"/>
              <a:gd name="connsiteY2993" fmla="*/ 582414 h 2380521"/>
              <a:gd name="connsiteX2994" fmla="*/ 2440921 w 8023328"/>
              <a:gd name="connsiteY2994" fmla="*/ 570017 h 2380521"/>
              <a:gd name="connsiteX2995" fmla="*/ 2369108 w 8023328"/>
              <a:gd name="connsiteY2995" fmla="*/ 570017 h 2380521"/>
              <a:gd name="connsiteX2996" fmla="*/ 2383896 w 8023328"/>
              <a:gd name="connsiteY2996" fmla="*/ 582414 h 2380521"/>
              <a:gd name="connsiteX2997" fmla="*/ 2369108 w 8023328"/>
              <a:gd name="connsiteY2997" fmla="*/ 596271 h 2380521"/>
              <a:gd name="connsiteX2998" fmla="*/ 2354319 w 8023328"/>
              <a:gd name="connsiteY2998" fmla="*/ 582414 h 2380521"/>
              <a:gd name="connsiteX2999" fmla="*/ 2369108 w 8023328"/>
              <a:gd name="connsiteY2999" fmla="*/ 570017 h 2380521"/>
              <a:gd name="connsiteX3000" fmla="*/ 2298275 w 8023328"/>
              <a:gd name="connsiteY3000" fmla="*/ 570017 h 2380521"/>
              <a:gd name="connsiteX3001" fmla="*/ 2313064 w 8023328"/>
              <a:gd name="connsiteY3001" fmla="*/ 582414 h 2380521"/>
              <a:gd name="connsiteX3002" fmla="*/ 2298275 w 8023328"/>
              <a:gd name="connsiteY3002" fmla="*/ 596271 h 2380521"/>
              <a:gd name="connsiteX3003" fmla="*/ 2283487 w 8023328"/>
              <a:gd name="connsiteY3003" fmla="*/ 582414 h 2380521"/>
              <a:gd name="connsiteX3004" fmla="*/ 2298275 w 8023328"/>
              <a:gd name="connsiteY3004" fmla="*/ 570017 h 2380521"/>
              <a:gd name="connsiteX3005" fmla="*/ 2226512 w 8023328"/>
              <a:gd name="connsiteY3005" fmla="*/ 570017 h 2380521"/>
              <a:gd name="connsiteX3006" fmla="*/ 2238911 w 8023328"/>
              <a:gd name="connsiteY3006" fmla="*/ 582414 h 2380521"/>
              <a:gd name="connsiteX3007" fmla="*/ 2226512 w 8023328"/>
              <a:gd name="connsiteY3007" fmla="*/ 596271 h 2380521"/>
              <a:gd name="connsiteX3008" fmla="*/ 2212655 w 8023328"/>
              <a:gd name="connsiteY3008" fmla="*/ 582414 h 2380521"/>
              <a:gd name="connsiteX3009" fmla="*/ 2226512 w 8023328"/>
              <a:gd name="connsiteY3009" fmla="*/ 570017 h 2380521"/>
              <a:gd name="connsiteX3010" fmla="*/ 2155680 w 8023328"/>
              <a:gd name="connsiteY3010" fmla="*/ 570017 h 2380521"/>
              <a:gd name="connsiteX3011" fmla="*/ 2168079 w 8023328"/>
              <a:gd name="connsiteY3011" fmla="*/ 582414 h 2380521"/>
              <a:gd name="connsiteX3012" fmla="*/ 2155680 w 8023328"/>
              <a:gd name="connsiteY3012" fmla="*/ 596271 h 2380521"/>
              <a:gd name="connsiteX3013" fmla="*/ 2141823 w 8023328"/>
              <a:gd name="connsiteY3013" fmla="*/ 582414 h 2380521"/>
              <a:gd name="connsiteX3014" fmla="*/ 2155680 w 8023328"/>
              <a:gd name="connsiteY3014" fmla="*/ 570017 h 2380521"/>
              <a:gd name="connsiteX3015" fmla="*/ 2084846 w 8023328"/>
              <a:gd name="connsiteY3015" fmla="*/ 570017 h 2380521"/>
              <a:gd name="connsiteX3016" fmla="*/ 2097246 w 8023328"/>
              <a:gd name="connsiteY3016" fmla="*/ 582414 h 2380521"/>
              <a:gd name="connsiteX3017" fmla="*/ 2084846 w 8023328"/>
              <a:gd name="connsiteY3017" fmla="*/ 596271 h 2380521"/>
              <a:gd name="connsiteX3018" fmla="*/ 2070989 w 8023328"/>
              <a:gd name="connsiteY3018" fmla="*/ 582414 h 2380521"/>
              <a:gd name="connsiteX3019" fmla="*/ 2084846 w 8023328"/>
              <a:gd name="connsiteY3019" fmla="*/ 570017 h 2380521"/>
              <a:gd name="connsiteX3020" fmla="*/ 2011831 w 8023328"/>
              <a:gd name="connsiteY3020" fmla="*/ 570017 h 2380521"/>
              <a:gd name="connsiteX3021" fmla="*/ 2026416 w 8023328"/>
              <a:gd name="connsiteY3021" fmla="*/ 582414 h 2380521"/>
              <a:gd name="connsiteX3022" fmla="*/ 2011831 w 8023328"/>
              <a:gd name="connsiteY3022" fmla="*/ 596271 h 2380521"/>
              <a:gd name="connsiteX3023" fmla="*/ 2000163 w 8023328"/>
              <a:gd name="connsiteY3023" fmla="*/ 582414 h 2380521"/>
              <a:gd name="connsiteX3024" fmla="*/ 2011831 w 8023328"/>
              <a:gd name="connsiteY3024" fmla="*/ 570017 h 2380521"/>
              <a:gd name="connsiteX3025" fmla="*/ 1938359 w 8023328"/>
              <a:gd name="connsiteY3025" fmla="*/ 570017 h 2380521"/>
              <a:gd name="connsiteX3026" fmla="*/ 1952216 w 8023328"/>
              <a:gd name="connsiteY3026" fmla="*/ 583873 h 2380521"/>
              <a:gd name="connsiteX3027" fmla="*/ 1938359 w 8023328"/>
              <a:gd name="connsiteY3027" fmla="*/ 596271 h 2380521"/>
              <a:gd name="connsiteX3028" fmla="*/ 1925962 w 8023328"/>
              <a:gd name="connsiteY3028" fmla="*/ 583873 h 2380521"/>
              <a:gd name="connsiteX3029" fmla="*/ 1938359 w 8023328"/>
              <a:gd name="connsiteY3029" fmla="*/ 570017 h 2380521"/>
              <a:gd name="connsiteX3030" fmla="*/ 1867522 w 8023328"/>
              <a:gd name="connsiteY3030" fmla="*/ 570017 h 2380521"/>
              <a:gd name="connsiteX3031" fmla="*/ 1881382 w 8023328"/>
              <a:gd name="connsiteY3031" fmla="*/ 583873 h 2380521"/>
              <a:gd name="connsiteX3032" fmla="*/ 1867522 w 8023328"/>
              <a:gd name="connsiteY3032" fmla="*/ 596271 h 2380521"/>
              <a:gd name="connsiteX3033" fmla="*/ 1855124 w 8023328"/>
              <a:gd name="connsiteY3033" fmla="*/ 583873 h 2380521"/>
              <a:gd name="connsiteX3034" fmla="*/ 1867522 w 8023328"/>
              <a:gd name="connsiteY3034" fmla="*/ 570017 h 2380521"/>
              <a:gd name="connsiteX3035" fmla="*/ 1799082 w 8023328"/>
              <a:gd name="connsiteY3035" fmla="*/ 570017 h 2380521"/>
              <a:gd name="connsiteX3036" fmla="*/ 1813871 w 8023328"/>
              <a:gd name="connsiteY3036" fmla="*/ 583873 h 2380521"/>
              <a:gd name="connsiteX3037" fmla="*/ 1799082 w 8023328"/>
              <a:gd name="connsiteY3037" fmla="*/ 596271 h 2380521"/>
              <a:gd name="connsiteX3038" fmla="*/ 1784295 w 8023328"/>
              <a:gd name="connsiteY3038" fmla="*/ 583873 h 2380521"/>
              <a:gd name="connsiteX3039" fmla="*/ 1799082 w 8023328"/>
              <a:gd name="connsiteY3039" fmla="*/ 570017 h 2380521"/>
              <a:gd name="connsiteX3040" fmla="*/ 1728257 w 8023328"/>
              <a:gd name="connsiteY3040" fmla="*/ 570017 h 2380521"/>
              <a:gd name="connsiteX3041" fmla="*/ 1743046 w 8023328"/>
              <a:gd name="connsiteY3041" fmla="*/ 583873 h 2380521"/>
              <a:gd name="connsiteX3042" fmla="*/ 1728257 w 8023328"/>
              <a:gd name="connsiteY3042" fmla="*/ 596271 h 2380521"/>
              <a:gd name="connsiteX3043" fmla="*/ 1713467 w 8023328"/>
              <a:gd name="connsiteY3043" fmla="*/ 583873 h 2380521"/>
              <a:gd name="connsiteX3044" fmla="*/ 1728257 w 8023328"/>
              <a:gd name="connsiteY3044" fmla="*/ 570017 h 2380521"/>
              <a:gd name="connsiteX3045" fmla="*/ 1657426 w 8023328"/>
              <a:gd name="connsiteY3045" fmla="*/ 570017 h 2380521"/>
              <a:gd name="connsiteX3046" fmla="*/ 1672218 w 8023328"/>
              <a:gd name="connsiteY3046" fmla="*/ 583873 h 2380521"/>
              <a:gd name="connsiteX3047" fmla="*/ 1657426 w 8023328"/>
              <a:gd name="connsiteY3047" fmla="*/ 596271 h 2380521"/>
              <a:gd name="connsiteX3048" fmla="*/ 1642647 w 8023328"/>
              <a:gd name="connsiteY3048" fmla="*/ 583873 h 2380521"/>
              <a:gd name="connsiteX3049" fmla="*/ 1657426 w 8023328"/>
              <a:gd name="connsiteY3049" fmla="*/ 570017 h 2380521"/>
              <a:gd name="connsiteX3050" fmla="*/ 1582294 w 8023328"/>
              <a:gd name="connsiteY3050" fmla="*/ 570017 h 2380521"/>
              <a:gd name="connsiteX3051" fmla="*/ 1594694 w 8023328"/>
              <a:gd name="connsiteY3051" fmla="*/ 583873 h 2380521"/>
              <a:gd name="connsiteX3052" fmla="*/ 1582294 w 8023328"/>
              <a:gd name="connsiteY3052" fmla="*/ 596271 h 2380521"/>
              <a:gd name="connsiteX3053" fmla="*/ 1568438 w 8023328"/>
              <a:gd name="connsiteY3053" fmla="*/ 583873 h 2380521"/>
              <a:gd name="connsiteX3054" fmla="*/ 1582294 w 8023328"/>
              <a:gd name="connsiteY3054" fmla="*/ 570017 h 2380521"/>
              <a:gd name="connsiteX3055" fmla="*/ 1512190 w 8023328"/>
              <a:gd name="connsiteY3055" fmla="*/ 570017 h 2380521"/>
              <a:gd name="connsiteX3056" fmla="*/ 1523859 w 8023328"/>
              <a:gd name="connsiteY3056" fmla="*/ 583873 h 2380521"/>
              <a:gd name="connsiteX3057" fmla="*/ 1512190 w 8023328"/>
              <a:gd name="connsiteY3057" fmla="*/ 596271 h 2380521"/>
              <a:gd name="connsiteX3058" fmla="*/ 1497607 w 8023328"/>
              <a:gd name="connsiteY3058" fmla="*/ 583873 h 2380521"/>
              <a:gd name="connsiteX3059" fmla="*/ 1512190 w 8023328"/>
              <a:gd name="connsiteY3059" fmla="*/ 570017 h 2380521"/>
              <a:gd name="connsiteX3060" fmla="*/ 1440623 w 8023328"/>
              <a:gd name="connsiteY3060" fmla="*/ 570017 h 2380521"/>
              <a:gd name="connsiteX3061" fmla="*/ 1453020 w 8023328"/>
              <a:gd name="connsiteY3061" fmla="*/ 583873 h 2380521"/>
              <a:gd name="connsiteX3062" fmla="*/ 1440623 w 8023328"/>
              <a:gd name="connsiteY3062" fmla="*/ 596271 h 2380521"/>
              <a:gd name="connsiteX3063" fmla="*/ 1426771 w 8023328"/>
              <a:gd name="connsiteY3063" fmla="*/ 583873 h 2380521"/>
              <a:gd name="connsiteX3064" fmla="*/ 1440623 w 8023328"/>
              <a:gd name="connsiteY3064" fmla="*/ 570017 h 2380521"/>
              <a:gd name="connsiteX3065" fmla="*/ 1368341 w 8023328"/>
              <a:gd name="connsiteY3065" fmla="*/ 570017 h 2380521"/>
              <a:gd name="connsiteX3066" fmla="*/ 1382194 w 8023328"/>
              <a:gd name="connsiteY3066" fmla="*/ 583873 h 2380521"/>
              <a:gd name="connsiteX3067" fmla="*/ 1368341 w 8023328"/>
              <a:gd name="connsiteY3067" fmla="*/ 596271 h 2380521"/>
              <a:gd name="connsiteX3068" fmla="*/ 1355945 w 8023328"/>
              <a:gd name="connsiteY3068" fmla="*/ 583873 h 2380521"/>
              <a:gd name="connsiteX3069" fmla="*/ 1368341 w 8023328"/>
              <a:gd name="connsiteY3069" fmla="*/ 570017 h 2380521"/>
              <a:gd name="connsiteX3070" fmla="*/ 1297515 w 8023328"/>
              <a:gd name="connsiteY3070" fmla="*/ 570017 h 2380521"/>
              <a:gd name="connsiteX3071" fmla="*/ 1311369 w 8023328"/>
              <a:gd name="connsiteY3071" fmla="*/ 583873 h 2380521"/>
              <a:gd name="connsiteX3072" fmla="*/ 1297515 w 8023328"/>
              <a:gd name="connsiteY3072" fmla="*/ 596271 h 2380521"/>
              <a:gd name="connsiteX3073" fmla="*/ 1285116 w 8023328"/>
              <a:gd name="connsiteY3073" fmla="*/ 583873 h 2380521"/>
              <a:gd name="connsiteX3074" fmla="*/ 1297515 w 8023328"/>
              <a:gd name="connsiteY3074" fmla="*/ 570017 h 2380521"/>
              <a:gd name="connsiteX3075" fmla="*/ 1226680 w 8023328"/>
              <a:gd name="connsiteY3075" fmla="*/ 570017 h 2380521"/>
              <a:gd name="connsiteX3076" fmla="*/ 1240537 w 8023328"/>
              <a:gd name="connsiteY3076" fmla="*/ 583873 h 2380521"/>
              <a:gd name="connsiteX3077" fmla="*/ 1226680 w 8023328"/>
              <a:gd name="connsiteY3077" fmla="*/ 596271 h 2380521"/>
              <a:gd name="connsiteX3078" fmla="*/ 1214296 w 8023328"/>
              <a:gd name="connsiteY3078" fmla="*/ 583873 h 2380521"/>
              <a:gd name="connsiteX3079" fmla="*/ 1226680 w 8023328"/>
              <a:gd name="connsiteY3079" fmla="*/ 570017 h 2380521"/>
              <a:gd name="connsiteX3080" fmla="*/ 1154879 w 8023328"/>
              <a:gd name="connsiteY3080" fmla="*/ 570017 h 2380521"/>
              <a:gd name="connsiteX3081" fmla="*/ 1169669 w 8023328"/>
              <a:gd name="connsiteY3081" fmla="*/ 583873 h 2380521"/>
              <a:gd name="connsiteX3082" fmla="*/ 1154879 w 8023328"/>
              <a:gd name="connsiteY3082" fmla="*/ 596271 h 2380521"/>
              <a:gd name="connsiteX3083" fmla="*/ 1140090 w 8023328"/>
              <a:gd name="connsiteY3083" fmla="*/ 583873 h 2380521"/>
              <a:gd name="connsiteX3084" fmla="*/ 1154879 w 8023328"/>
              <a:gd name="connsiteY3084" fmla="*/ 570017 h 2380521"/>
              <a:gd name="connsiteX3085" fmla="*/ 1084053 w 8023328"/>
              <a:gd name="connsiteY3085" fmla="*/ 570017 h 2380521"/>
              <a:gd name="connsiteX3086" fmla="*/ 1098840 w 8023328"/>
              <a:gd name="connsiteY3086" fmla="*/ 583873 h 2380521"/>
              <a:gd name="connsiteX3087" fmla="*/ 1084053 w 8023328"/>
              <a:gd name="connsiteY3087" fmla="*/ 596271 h 2380521"/>
              <a:gd name="connsiteX3088" fmla="*/ 1069263 w 8023328"/>
              <a:gd name="connsiteY3088" fmla="*/ 583873 h 2380521"/>
              <a:gd name="connsiteX3089" fmla="*/ 1084053 w 8023328"/>
              <a:gd name="connsiteY3089" fmla="*/ 570017 h 2380521"/>
              <a:gd name="connsiteX3090" fmla="*/ 1013010 w 8023328"/>
              <a:gd name="connsiteY3090" fmla="*/ 570017 h 2380521"/>
              <a:gd name="connsiteX3091" fmla="*/ 1024682 w 8023328"/>
              <a:gd name="connsiteY3091" fmla="*/ 583873 h 2380521"/>
              <a:gd name="connsiteX3092" fmla="*/ 1013010 w 8023328"/>
              <a:gd name="connsiteY3092" fmla="*/ 596271 h 2380521"/>
              <a:gd name="connsiteX3093" fmla="*/ 998433 w 8023328"/>
              <a:gd name="connsiteY3093" fmla="*/ 583873 h 2380521"/>
              <a:gd name="connsiteX3094" fmla="*/ 1013010 w 8023328"/>
              <a:gd name="connsiteY3094" fmla="*/ 570017 h 2380521"/>
              <a:gd name="connsiteX3095" fmla="*/ 941458 w 8023328"/>
              <a:gd name="connsiteY3095" fmla="*/ 570017 h 2380521"/>
              <a:gd name="connsiteX3096" fmla="*/ 953857 w 8023328"/>
              <a:gd name="connsiteY3096" fmla="*/ 583873 h 2380521"/>
              <a:gd name="connsiteX3097" fmla="*/ 941458 w 8023328"/>
              <a:gd name="connsiteY3097" fmla="*/ 596271 h 2380521"/>
              <a:gd name="connsiteX3098" fmla="*/ 927601 w 8023328"/>
              <a:gd name="connsiteY3098" fmla="*/ 583873 h 2380521"/>
              <a:gd name="connsiteX3099" fmla="*/ 941458 w 8023328"/>
              <a:gd name="connsiteY3099" fmla="*/ 570017 h 2380521"/>
              <a:gd name="connsiteX3100" fmla="*/ 870626 w 8023328"/>
              <a:gd name="connsiteY3100" fmla="*/ 570017 h 2380521"/>
              <a:gd name="connsiteX3101" fmla="*/ 883027 w 8023328"/>
              <a:gd name="connsiteY3101" fmla="*/ 583873 h 2380521"/>
              <a:gd name="connsiteX3102" fmla="*/ 870626 w 8023328"/>
              <a:gd name="connsiteY3102" fmla="*/ 596271 h 2380521"/>
              <a:gd name="connsiteX3103" fmla="*/ 856772 w 8023328"/>
              <a:gd name="connsiteY3103" fmla="*/ 583873 h 2380521"/>
              <a:gd name="connsiteX3104" fmla="*/ 870626 w 8023328"/>
              <a:gd name="connsiteY3104" fmla="*/ 570017 h 2380521"/>
              <a:gd name="connsiteX3105" fmla="*/ 798340 w 8023328"/>
              <a:gd name="connsiteY3105" fmla="*/ 570017 h 2380521"/>
              <a:gd name="connsiteX3106" fmla="*/ 812193 w 8023328"/>
              <a:gd name="connsiteY3106" fmla="*/ 583873 h 2380521"/>
              <a:gd name="connsiteX3107" fmla="*/ 798340 w 8023328"/>
              <a:gd name="connsiteY3107" fmla="*/ 596271 h 2380521"/>
              <a:gd name="connsiteX3108" fmla="*/ 785941 w 8023328"/>
              <a:gd name="connsiteY3108" fmla="*/ 583873 h 2380521"/>
              <a:gd name="connsiteX3109" fmla="*/ 798340 w 8023328"/>
              <a:gd name="connsiteY3109" fmla="*/ 570017 h 2380521"/>
              <a:gd name="connsiteX3110" fmla="*/ 724135 w 8023328"/>
              <a:gd name="connsiteY3110" fmla="*/ 570017 h 2380521"/>
              <a:gd name="connsiteX3111" fmla="*/ 737991 w 8023328"/>
              <a:gd name="connsiteY3111" fmla="*/ 583873 h 2380521"/>
              <a:gd name="connsiteX3112" fmla="*/ 724135 w 8023328"/>
              <a:gd name="connsiteY3112" fmla="*/ 596271 h 2380521"/>
              <a:gd name="connsiteX3113" fmla="*/ 711737 w 8023328"/>
              <a:gd name="connsiteY3113" fmla="*/ 583873 h 2380521"/>
              <a:gd name="connsiteX3114" fmla="*/ 724135 w 8023328"/>
              <a:gd name="connsiteY3114" fmla="*/ 570017 h 2380521"/>
              <a:gd name="connsiteX3115" fmla="*/ 653306 w 8023328"/>
              <a:gd name="connsiteY3115" fmla="*/ 570017 h 2380521"/>
              <a:gd name="connsiteX3116" fmla="*/ 667161 w 8023328"/>
              <a:gd name="connsiteY3116" fmla="*/ 583873 h 2380521"/>
              <a:gd name="connsiteX3117" fmla="*/ 653306 w 8023328"/>
              <a:gd name="connsiteY3117" fmla="*/ 596271 h 2380521"/>
              <a:gd name="connsiteX3118" fmla="*/ 640910 w 8023328"/>
              <a:gd name="connsiteY3118" fmla="*/ 583873 h 2380521"/>
              <a:gd name="connsiteX3119" fmla="*/ 653306 w 8023328"/>
              <a:gd name="connsiteY3119" fmla="*/ 570017 h 2380521"/>
              <a:gd name="connsiteX3120" fmla="*/ 584865 w 8023328"/>
              <a:gd name="connsiteY3120" fmla="*/ 570017 h 2380521"/>
              <a:gd name="connsiteX3121" fmla="*/ 599654 w 8023328"/>
              <a:gd name="connsiteY3121" fmla="*/ 583873 h 2380521"/>
              <a:gd name="connsiteX3122" fmla="*/ 584865 w 8023328"/>
              <a:gd name="connsiteY3122" fmla="*/ 596271 h 2380521"/>
              <a:gd name="connsiteX3123" fmla="*/ 570076 w 8023328"/>
              <a:gd name="connsiteY3123" fmla="*/ 583873 h 2380521"/>
              <a:gd name="connsiteX3124" fmla="*/ 584865 w 8023328"/>
              <a:gd name="connsiteY3124" fmla="*/ 570017 h 2380521"/>
              <a:gd name="connsiteX3125" fmla="*/ 513668 w 8023328"/>
              <a:gd name="connsiteY3125" fmla="*/ 570017 h 2380521"/>
              <a:gd name="connsiteX3126" fmla="*/ 528846 w 8023328"/>
              <a:gd name="connsiteY3126" fmla="*/ 583873 h 2380521"/>
              <a:gd name="connsiteX3127" fmla="*/ 513668 w 8023328"/>
              <a:gd name="connsiteY3127" fmla="*/ 596271 h 2380521"/>
              <a:gd name="connsiteX3128" fmla="*/ 499248 w 8023328"/>
              <a:gd name="connsiteY3128" fmla="*/ 583873 h 2380521"/>
              <a:gd name="connsiteX3129" fmla="*/ 513668 w 8023328"/>
              <a:gd name="connsiteY3129" fmla="*/ 570017 h 2380521"/>
              <a:gd name="connsiteX3130" fmla="*/ 439833 w 8023328"/>
              <a:gd name="connsiteY3130" fmla="*/ 570017 h 2380521"/>
              <a:gd name="connsiteX3131" fmla="*/ 454623 w 8023328"/>
              <a:gd name="connsiteY3131" fmla="*/ 583873 h 2380521"/>
              <a:gd name="connsiteX3132" fmla="*/ 439833 w 8023328"/>
              <a:gd name="connsiteY3132" fmla="*/ 596271 h 2380521"/>
              <a:gd name="connsiteX3133" fmla="*/ 425044 w 8023328"/>
              <a:gd name="connsiteY3133" fmla="*/ 583873 h 2380521"/>
              <a:gd name="connsiteX3134" fmla="*/ 439833 w 8023328"/>
              <a:gd name="connsiteY3134" fmla="*/ 570017 h 2380521"/>
              <a:gd name="connsiteX3135" fmla="*/ 368072 w 8023328"/>
              <a:gd name="connsiteY3135" fmla="*/ 570017 h 2380521"/>
              <a:gd name="connsiteX3136" fmla="*/ 380467 w 8023328"/>
              <a:gd name="connsiteY3136" fmla="*/ 583873 h 2380521"/>
              <a:gd name="connsiteX3137" fmla="*/ 368072 w 8023328"/>
              <a:gd name="connsiteY3137" fmla="*/ 596271 h 2380521"/>
              <a:gd name="connsiteX3138" fmla="*/ 354211 w 8023328"/>
              <a:gd name="connsiteY3138" fmla="*/ 583873 h 2380521"/>
              <a:gd name="connsiteX3139" fmla="*/ 368072 w 8023328"/>
              <a:gd name="connsiteY3139" fmla="*/ 570017 h 2380521"/>
              <a:gd name="connsiteX3140" fmla="*/ 3081772 w 8023328"/>
              <a:gd name="connsiteY3140" fmla="*/ 499186 h 2380521"/>
              <a:gd name="connsiteX3141" fmla="*/ 3095622 w 8023328"/>
              <a:gd name="connsiteY3141" fmla="*/ 511583 h 2380521"/>
              <a:gd name="connsiteX3142" fmla="*/ 3081772 w 8023328"/>
              <a:gd name="connsiteY3142" fmla="*/ 525440 h 2380521"/>
              <a:gd name="connsiteX3143" fmla="*/ 3069372 w 8023328"/>
              <a:gd name="connsiteY3143" fmla="*/ 511583 h 2380521"/>
              <a:gd name="connsiteX3144" fmla="*/ 3081772 w 8023328"/>
              <a:gd name="connsiteY3144" fmla="*/ 499186 h 2380521"/>
              <a:gd name="connsiteX3145" fmla="*/ 3013712 w 8023328"/>
              <a:gd name="connsiteY3145" fmla="*/ 499186 h 2380521"/>
              <a:gd name="connsiteX3146" fmla="*/ 3028135 w 8023328"/>
              <a:gd name="connsiteY3146" fmla="*/ 511583 h 2380521"/>
              <a:gd name="connsiteX3147" fmla="*/ 3013712 w 8023328"/>
              <a:gd name="connsiteY3147" fmla="*/ 525440 h 2380521"/>
              <a:gd name="connsiteX3148" fmla="*/ 2998539 w 8023328"/>
              <a:gd name="connsiteY3148" fmla="*/ 511583 h 2380521"/>
              <a:gd name="connsiteX3149" fmla="*/ 3013712 w 8023328"/>
              <a:gd name="connsiteY3149" fmla="*/ 499186 h 2380521"/>
              <a:gd name="connsiteX3150" fmla="*/ 2942491 w 8023328"/>
              <a:gd name="connsiteY3150" fmla="*/ 499186 h 2380521"/>
              <a:gd name="connsiteX3151" fmla="*/ 2957285 w 8023328"/>
              <a:gd name="connsiteY3151" fmla="*/ 511583 h 2380521"/>
              <a:gd name="connsiteX3152" fmla="*/ 2942491 w 8023328"/>
              <a:gd name="connsiteY3152" fmla="*/ 525440 h 2380521"/>
              <a:gd name="connsiteX3153" fmla="*/ 2927705 w 8023328"/>
              <a:gd name="connsiteY3153" fmla="*/ 511583 h 2380521"/>
              <a:gd name="connsiteX3154" fmla="*/ 2942491 w 8023328"/>
              <a:gd name="connsiteY3154" fmla="*/ 499186 h 2380521"/>
              <a:gd name="connsiteX3155" fmla="*/ 2868291 w 8023328"/>
              <a:gd name="connsiteY3155" fmla="*/ 499186 h 2380521"/>
              <a:gd name="connsiteX3156" fmla="*/ 2883082 w 8023328"/>
              <a:gd name="connsiteY3156" fmla="*/ 511583 h 2380521"/>
              <a:gd name="connsiteX3157" fmla="*/ 2868291 w 8023328"/>
              <a:gd name="connsiteY3157" fmla="*/ 525440 h 2380521"/>
              <a:gd name="connsiteX3158" fmla="*/ 2853502 w 8023328"/>
              <a:gd name="connsiteY3158" fmla="*/ 511583 h 2380521"/>
              <a:gd name="connsiteX3159" fmla="*/ 2868291 w 8023328"/>
              <a:gd name="connsiteY3159" fmla="*/ 499186 h 2380521"/>
              <a:gd name="connsiteX3160" fmla="*/ 2796533 w 8023328"/>
              <a:gd name="connsiteY3160" fmla="*/ 499186 h 2380521"/>
              <a:gd name="connsiteX3161" fmla="*/ 2808931 w 8023328"/>
              <a:gd name="connsiteY3161" fmla="*/ 511583 h 2380521"/>
              <a:gd name="connsiteX3162" fmla="*/ 2796533 w 8023328"/>
              <a:gd name="connsiteY3162" fmla="*/ 525440 h 2380521"/>
              <a:gd name="connsiteX3163" fmla="*/ 2782678 w 8023328"/>
              <a:gd name="connsiteY3163" fmla="*/ 511583 h 2380521"/>
              <a:gd name="connsiteX3164" fmla="*/ 2796533 w 8023328"/>
              <a:gd name="connsiteY3164" fmla="*/ 499186 h 2380521"/>
              <a:gd name="connsiteX3165" fmla="*/ 2725695 w 8023328"/>
              <a:gd name="connsiteY3165" fmla="*/ 499186 h 2380521"/>
              <a:gd name="connsiteX3166" fmla="*/ 2738097 w 8023328"/>
              <a:gd name="connsiteY3166" fmla="*/ 511583 h 2380521"/>
              <a:gd name="connsiteX3167" fmla="*/ 2725695 w 8023328"/>
              <a:gd name="connsiteY3167" fmla="*/ 525440 h 2380521"/>
              <a:gd name="connsiteX3168" fmla="*/ 2711846 w 8023328"/>
              <a:gd name="connsiteY3168" fmla="*/ 511583 h 2380521"/>
              <a:gd name="connsiteX3169" fmla="*/ 2725695 w 8023328"/>
              <a:gd name="connsiteY3169" fmla="*/ 499186 h 2380521"/>
              <a:gd name="connsiteX3170" fmla="*/ 2654870 w 8023328"/>
              <a:gd name="connsiteY3170" fmla="*/ 499186 h 2380521"/>
              <a:gd name="connsiteX3171" fmla="*/ 2667266 w 8023328"/>
              <a:gd name="connsiteY3171" fmla="*/ 511583 h 2380521"/>
              <a:gd name="connsiteX3172" fmla="*/ 2654870 w 8023328"/>
              <a:gd name="connsiteY3172" fmla="*/ 525440 h 2380521"/>
              <a:gd name="connsiteX3173" fmla="*/ 2641013 w 8023328"/>
              <a:gd name="connsiteY3173" fmla="*/ 511583 h 2380521"/>
              <a:gd name="connsiteX3174" fmla="*/ 2654870 w 8023328"/>
              <a:gd name="connsiteY3174" fmla="*/ 499186 h 2380521"/>
              <a:gd name="connsiteX3175" fmla="*/ 2582580 w 8023328"/>
              <a:gd name="connsiteY3175" fmla="*/ 499186 h 2380521"/>
              <a:gd name="connsiteX3176" fmla="*/ 2596435 w 8023328"/>
              <a:gd name="connsiteY3176" fmla="*/ 511583 h 2380521"/>
              <a:gd name="connsiteX3177" fmla="*/ 2582580 w 8023328"/>
              <a:gd name="connsiteY3177" fmla="*/ 525440 h 2380521"/>
              <a:gd name="connsiteX3178" fmla="*/ 2570184 w 8023328"/>
              <a:gd name="connsiteY3178" fmla="*/ 511583 h 2380521"/>
              <a:gd name="connsiteX3179" fmla="*/ 2582580 w 8023328"/>
              <a:gd name="connsiteY3179" fmla="*/ 499186 h 2380521"/>
              <a:gd name="connsiteX3180" fmla="*/ 2511026 w 8023328"/>
              <a:gd name="connsiteY3180" fmla="*/ 499186 h 2380521"/>
              <a:gd name="connsiteX3181" fmla="*/ 2525610 w 8023328"/>
              <a:gd name="connsiteY3181" fmla="*/ 511583 h 2380521"/>
              <a:gd name="connsiteX3182" fmla="*/ 2511026 w 8023328"/>
              <a:gd name="connsiteY3182" fmla="*/ 525440 h 2380521"/>
              <a:gd name="connsiteX3183" fmla="*/ 2499361 w 8023328"/>
              <a:gd name="connsiteY3183" fmla="*/ 511583 h 2380521"/>
              <a:gd name="connsiteX3184" fmla="*/ 2511026 w 8023328"/>
              <a:gd name="connsiteY3184" fmla="*/ 499186 h 2380521"/>
              <a:gd name="connsiteX3185" fmla="*/ 2440924 w 8023328"/>
              <a:gd name="connsiteY3185" fmla="*/ 499186 h 2380521"/>
              <a:gd name="connsiteX3186" fmla="*/ 2454781 w 8023328"/>
              <a:gd name="connsiteY3186" fmla="*/ 511583 h 2380521"/>
              <a:gd name="connsiteX3187" fmla="*/ 2440924 w 8023328"/>
              <a:gd name="connsiteY3187" fmla="*/ 525440 h 2380521"/>
              <a:gd name="connsiteX3188" fmla="*/ 2428527 w 8023328"/>
              <a:gd name="connsiteY3188" fmla="*/ 511583 h 2380521"/>
              <a:gd name="connsiteX3189" fmla="*/ 2440924 w 8023328"/>
              <a:gd name="connsiteY3189" fmla="*/ 499186 h 2380521"/>
              <a:gd name="connsiteX3190" fmla="*/ 2369108 w 8023328"/>
              <a:gd name="connsiteY3190" fmla="*/ 499186 h 2380521"/>
              <a:gd name="connsiteX3191" fmla="*/ 2383898 w 8023328"/>
              <a:gd name="connsiteY3191" fmla="*/ 511583 h 2380521"/>
              <a:gd name="connsiteX3192" fmla="*/ 2369108 w 8023328"/>
              <a:gd name="connsiteY3192" fmla="*/ 525440 h 2380521"/>
              <a:gd name="connsiteX3193" fmla="*/ 2354319 w 8023328"/>
              <a:gd name="connsiteY3193" fmla="*/ 511583 h 2380521"/>
              <a:gd name="connsiteX3194" fmla="*/ 2369108 w 8023328"/>
              <a:gd name="connsiteY3194" fmla="*/ 499186 h 2380521"/>
              <a:gd name="connsiteX3195" fmla="*/ 2298278 w 8023328"/>
              <a:gd name="connsiteY3195" fmla="*/ 499186 h 2380521"/>
              <a:gd name="connsiteX3196" fmla="*/ 2313066 w 8023328"/>
              <a:gd name="connsiteY3196" fmla="*/ 511583 h 2380521"/>
              <a:gd name="connsiteX3197" fmla="*/ 2298278 w 8023328"/>
              <a:gd name="connsiteY3197" fmla="*/ 525440 h 2380521"/>
              <a:gd name="connsiteX3198" fmla="*/ 2283488 w 8023328"/>
              <a:gd name="connsiteY3198" fmla="*/ 511583 h 2380521"/>
              <a:gd name="connsiteX3199" fmla="*/ 2298278 w 8023328"/>
              <a:gd name="connsiteY3199" fmla="*/ 499186 h 2380521"/>
              <a:gd name="connsiteX3200" fmla="*/ 2226514 w 8023328"/>
              <a:gd name="connsiteY3200" fmla="*/ 499186 h 2380521"/>
              <a:gd name="connsiteX3201" fmla="*/ 2238914 w 8023328"/>
              <a:gd name="connsiteY3201" fmla="*/ 511583 h 2380521"/>
              <a:gd name="connsiteX3202" fmla="*/ 2226514 w 8023328"/>
              <a:gd name="connsiteY3202" fmla="*/ 525440 h 2380521"/>
              <a:gd name="connsiteX3203" fmla="*/ 2212655 w 8023328"/>
              <a:gd name="connsiteY3203" fmla="*/ 511583 h 2380521"/>
              <a:gd name="connsiteX3204" fmla="*/ 2226514 w 8023328"/>
              <a:gd name="connsiteY3204" fmla="*/ 499186 h 2380521"/>
              <a:gd name="connsiteX3205" fmla="*/ 2155680 w 8023328"/>
              <a:gd name="connsiteY3205" fmla="*/ 499186 h 2380521"/>
              <a:gd name="connsiteX3206" fmla="*/ 2168079 w 8023328"/>
              <a:gd name="connsiteY3206" fmla="*/ 511583 h 2380521"/>
              <a:gd name="connsiteX3207" fmla="*/ 2155680 w 8023328"/>
              <a:gd name="connsiteY3207" fmla="*/ 525440 h 2380521"/>
              <a:gd name="connsiteX3208" fmla="*/ 2141823 w 8023328"/>
              <a:gd name="connsiteY3208" fmla="*/ 511583 h 2380521"/>
              <a:gd name="connsiteX3209" fmla="*/ 2155680 w 8023328"/>
              <a:gd name="connsiteY3209" fmla="*/ 499186 h 2380521"/>
              <a:gd name="connsiteX3210" fmla="*/ 2084846 w 8023328"/>
              <a:gd name="connsiteY3210" fmla="*/ 499186 h 2380521"/>
              <a:gd name="connsiteX3211" fmla="*/ 2097246 w 8023328"/>
              <a:gd name="connsiteY3211" fmla="*/ 511583 h 2380521"/>
              <a:gd name="connsiteX3212" fmla="*/ 2084846 w 8023328"/>
              <a:gd name="connsiteY3212" fmla="*/ 525440 h 2380521"/>
              <a:gd name="connsiteX3213" fmla="*/ 2070991 w 8023328"/>
              <a:gd name="connsiteY3213" fmla="*/ 511583 h 2380521"/>
              <a:gd name="connsiteX3214" fmla="*/ 2084846 w 8023328"/>
              <a:gd name="connsiteY3214" fmla="*/ 499186 h 2380521"/>
              <a:gd name="connsiteX3215" fmla="*/ 2011831 w 8023328"/>
              <a:gd name="connsiteY3215" fmla="*/ 499186 h 2380521"/>
              <a:gd name="connsiteX3216" fmla="*/ 2026416 w 8023328"/>
              <a:gd name="connsiteY3216" fmla="*/ 511583 h 2380521"/>
              <a:gd name="connsiteX3217" fmla="*/ 2011831 w 8023328"/>
              <a:gd name="connsiteY3217" fmla="*/ 525440 h 2380521"/>
              <a:gd name="connsiteX3218" fmla="*/ 2000165 w 8023328"/>
              <a:gd name="connsiteY3218" fmla="*/ 511583 h 2380521"/>
              <a:gd name="connsiteX3219" fmla="*/ 2011831 w 8023328"/>
              <a:gd name="connsiteY3219" fmla="*/ 499186 h 2380521"/>
              <a:gd name="connsiteX3220" fmla="*/ 1938362 w 8023328"/>
              <a:gd name="connsiteY3220" fmla="*/ 499186 h 2380521"/>
              <a:gd name="connsiteX3221" fmla="*/ 1952216 w 8023328"/>
              <a:gd name="connsiteY3221" fmla="*/ 511583 h 2380521"/>
              <a:gd name="connsiteX3222" fmla="*/ 1938362 w 8023328"/>
              <a:gd name="connsiteY3222" fmla="*/ 525440 h 2380521"/>
              <a:gd name="connsiteX3223" fmla="*/ 1925965 w 8023328"/>
              <a:gd name="connsiteY3223" fmla="*/ 511583 h 2380521"/>
              <a:gd name="connsiteX3224" fmla="*/ 1938362 w 8023328"/>
              <a:gd name="connsiteY3224" fmla="*/ 499186 h 2380521"/>
              <a:gd name="connsiteX3225" fmla="*/ 1867525 w 8023328"/>
              <a:gd name="connsiteY3225" fmla="*/ 499186 h 2380521"/>
              <a:gd name="connsiteX3226" fmla="*/ 1881384 w 8023328"/>
              <a:gd name="connsiteY3226" fmla="*/ 511583 h 2380521"/>
              <a:gd name="connsiteX3227" fmla="*/ 1867525 w 8023328"/>
              <a:gd name="connsiteY3227" fmla="*/ 525440 h 2380521"/>
              <a:gd name="connsiteX3228" fmla="*/ 1855126 w 8023328"/>
              <a:gd name="connsiteY3228" fmla="*/ 511583 h 2380521"/>
              <a:gd name="connsiteX3229" fmla="*/ 1867525 w 8023328"/>
              <a:gd name="connsiteY3229" fmla="*/ 499186 h 2380521"/>
              <a:gd name="connsiteX3230" fmla="*/ 1799085 w 8023328"/>
              <a:gd name="connsiteY3230" fmla="*/ 499186 h 2380521"/>
              <a:gd name="connsiteX3231" fmla="*/ 1813871 w 8023328"/>
              <a:gd name="connsiteY3231" fmla="*/ 511583 h 2380521"/>
              <a:gd name="connsiteX3232" fmla="*/ 1799085 w 8023328"/>
              <a:gd name="connsiteY3232" fmla="*/ 525440 h 2380521"/>
              <a:gd name="connsiteX3233" fmla="*/ 1784295 w 8023328"/>
              <a:gd name="connsiteY3233" fmla="*/ 511583 h 2380521"/>
              <a:gd name="connsiteX3234" fmla="*/ 1799085 w 8023328"/>
              <a:gd name="connsiteY3234" fmla="*/ 499186 h 2380521"/>
              <a:gd name="connsiteX3235" fmla="*/ 1728257 w 8023328"/>
              <a:gd name="connsiteY3235" fmla="*/ 499186 h 2380521"/>
              <a:gd name="connsiteX3236" fmla="*/ 1743046 w 8023328"/>
              <a:gd name="connsiteY3236" fmla="*/ 511583 h 2380521"/>
              <a:gd name="connsiteX3237" fmla="*/ 1728257 w 8023328"/>
              <a:gd name="connsiteY3237" fmla="*/ 525440 h 2380521"/>
              <a:gd name="connsiteX3238" fmla="*/ 1713469 w 8023328"/>
              <a:gd name="connsiteY3238" fmla="*/ 511583 h 2380521"/>
              <a:gd name="connsiteX3239" fmla="*/ 1728257 w 8023328"/>
              <a:gd name="connsiteY3239" fmla="*/ 499186 h 2380521"/>
              <a:gd name="connsiteX3240" fmla="*/ 1657426 w 8023328"/>
              <a:gd name="connsiteY3240" fmla="*/ 499186 h 2380521"/>
              <a:gd name="connsiteX3241" fmla="*/ 1672218 w 8023328"/>
              <a:gd name="connsiteY3241" fmla="*/ 511583 h 2380521"/>
              <a:gd name="connsiteX3242" fmla="*/ 1657426 w 8023328"/>
              <a:gd name="connsiteY3242" fmla="*/ 525440 h 2380521"/>
              <a:gd name="connsiteX3243" fmla="*/ 1642647 w 8023328"/>
              <a:gd name="connsiteY3243" fmla="*/ 511583 h 2380521"/>
              <a:gd name="connsiteX3244" fmla="*/ 1657426 w 8023328"/>
              <a:gd name="connsiteY3244" fmla="*/ 499186 h 2380521"/>
              <a:gd name="connsiteX3245" fmla="*/ 1582294 w 8023328"/>
              <a:gd name="connsiteY3245" fmla="*/ 499186 h 2380521"/>
              <a:gd name="connsiteX3246" fmla="*/ 1594694 w 8023328"/>
              <a:gd name="connsiteY3246" fmla="*/ 511583 h 2380521"/>
              <a:gd name="connsiteX3247" fmla="*/ 1582294 w 8023328"/>
              <a:gd name="connsiteY3247" fmla="*/ 525440 h 2380521"/>
              <a:gd name="connsiteX3248" fmla="*/ 1568438 w 8023328"/>
              <a:gd name="connsiteY3248" fmla="*/ 511583 h 2380521"/>
              <a:gd name="connsiteX3249" fmla="*/ 1582294 w 8023328"/>
              <a:gd name="connsiteY3249" fmla="*/ 499186 h 2380521"/>
              <a:gd name="connsiteX3250" fmla="*/ 1512192 w 8023328"/>
              <a:gd name="connsiteY3250" fmla="*/ 499186 h 2380521"/>
              <a:gd name="connsiteX3251" fmla="*/ 1523862 w 8023328"/>
              <a:gd name="connsiteY3251" fmla="*/ 511583 h 2380521"/>
              <a:gd name="connsiteX3252" fmla="*/ 1512192 w 8023328"/>
              <a:gd name="connsiteY3252" fmla="*/ 525440 h 2380521"/>
              <a:gd name="connsiteX3253" fmla="*/ 1497607 w 8023328"/>
              <a:gd name="connsiteY3253" fmla="*/ 511583 h 2380521"/>
              <a:gd name="connsiteX3254" fmla="*/ 1512192 w 8023328"/>
              <a:gd name="connsiteY3254" fmla="*/ 499186 h 2380521"/>
              <a:gd name="connsiteX3255" fmla="*/ 1440623 w 8023328"/>
              <a:gd name="connsiteY3255" fmla="*/ 499186 h 2380521"/>
              <a:gd name="connsiteX3256" fmla="*/ 1453023 w 8023328"/>
              <a:gd name="connsiteY3256" fmla="*/ 511583 h 2380521"/>
              <a:gd name="connsiteX3257" fmla="*/ 1440623 w 8023328"/>
              <a:gd name="connsiteY3257" fmla="*/ 525440 h 2380521"/>
              <a:gd name="connsiteX3258" fmla="*/ 1426771 w 8023328"/>
              <a:gd name="connsiteY3258" fmla="*/ 511583 h 2380521"/>
              <a:gd name="connsiteX3259" fmla="*/ 1440623 w 8023328"/>
              <a:gd name="connsiteY3259" fmla="*/ 499186 h 2380521"/>
              <a:gd name="connsiteX3260" fmla="*/ 1368341 w 8023328"/>
              <a:gd name="connsiteY3260" fmla="*/ 499186 h 2380521"/>
              <a:gd name="connsiteX3261" fmla="*/ 1382196 w 8023328"/>
              <a:gd name="connsiteY3261" fmla="*/ 511583 h 2380521"/>
              <a:gd name="connsiteX3262" fmla="*/ 1368341 w 8023328"/>
              <a:gd name="connsiteY3262" fmla="*/ 525440 h 2380521"/>
              <a:gd name="connsiteX3263" fmla="*/ 1355948 w 8023328"/>
              <a:gd name="connsiteY3263" fmla="*/ 511583 h 2380521"/>
              <a:gd name="connsiteX3264" fmla="*/ 1368341 w 8023328"/>
              <a:gd name="connsiteY3264" fmla="*/ 499186 h 2380521"/>
              <a:gd name="connsiteX3265" fmla="*/ 1297515 w 8023328"/>
              <a:gd name="connsiteY3265" fmla="*/ 499186 h 2380521"/>
              <a:gd name="connsiteX3266" fmla="*/ 1311369 w 8023328"/>
              <a:gd name="connsiteY3266" fmla="*/ 513042 h 2380521"/>
              <a:gd name="connsiteX3267" fmla="*/ 1297515 w 8023328"/>
              <a:gd name="connsiteY3267" fmla="*/ 525440 h 2380521"/>
              <a:gd name="connsiteX3268" fmla="*/ 1285118 w 8023328"/>
              <a:gd name="connsiteY3268" fmla="*/ 513042 h 2380521"/>
              <a:gd name="connsiteX3269" fmla="*/ 1297515 w 8023328"/>
              <a:gd name="connsiteY3269" fmla="*/ 499186 h 2380521"/>
              <a:gd name="connsiteX3270" fmla="*/ 1225700 w 8023328"/>
              <a:gd name="connsiteY3270" fmla="*/ 499186 h 2380521"/>
              <a:gd name="connsiteX3271" fmla="*/ 1240491 w 8023328"/>
              <a:gd name="connsiteY3271" fmla="*/ 513042 h 2380521"/>
              <a:gd name="connsiteX3272" fmla="*/ 1225700 w 8023328"/>
              <a:gd name="connsiteY3272" fmla="*/ 525440 h 2380521"/>
              <a:gd name="connsiteX3273" fmla="*/ 1210925 w 8023328"/>
              <a:gd name="connsiteY3273" fmla="*/ 513042 h 2380521"/>
              <a:gd name="connsiteX3274" fmla="*/ 1225700 w 8023328"/>
              <a:gd name="connsiteY3274" fmla="*/ 499186 h 2380521"/>
              <a:gd name="connsiteX3275" fmla="*/ 1154881 w 8023328"/>
              <a:gd name="connsiteY3275" fmla="*/ 499186 h 2380521"/>
              <a:gd name="connsiteX3276" fmla="*/ 1169669 w 8023328"/>
              <a:gd name="connsiteY3276" fmla="*/ 513042 h 2380521"/>
              <a:gd name="connsiteX3277" fmla="*/ 1154881 w 8023328"/>
              <a:gd name="connsiteY3277" fmla="*/ 525440 h 2380521"/>
              <a:gd name="connsiteX3278" fmla="*/ 1140095 w 8023328"/>
              <a:gd name="connsiteY3278" fmla="*/ 513042 h 2380521"/>
              <a:gd name="connsiteX3279" fmla="*/ 1154881 w 8023328"/>
              <a:gd name="connsiteY3279" fmla="*/ 499186 h 2380521"/>
              <a:gd name="connsiteX3280" fmla="*/ 1084053 w 8023328"/>
              <a:gd name="connsiteY3280" fmla="*/ 499186 h 2380521"/>
              <a:gd name="connsiteX3281" fmla="*/ 1098842 w 8023328"/>
              <a:gd name="connsiteY3281" fmla="*/ 513042 h 2380521"/>
              <a:gd name="connsiteX3282" fmla="*/ 1084053 w 8023328"/>
              <a:gd name="connsiteY3282" fmla="*/ 525440 h 2380521"/>
              <a:gd name="connsiteX3283" fmla="*/ 1069267 w 8023328"/>
              <a:gd name="connsiteY3283" fmla="*/ 513042 h 2380521"/>
              <a:gd name="connsiteX3284" fmla="*/ 1084053 w 8023328"/>
              <a:gd name="connsiteY3284" fmla="*/ 499186 h 2380521"/>
              <a:gd name="connsiteX3285" fmla="*/ 1013012 w 8023328"/>
              <a:gd name="connsiteY3285" fmla="*/ 499186 h 2380521"/>
              <a:gd name="connsiteX3286" fmla="*/ 1024685 w 8023328"/>
              <a:gd name="connsiteY3286" fmla="*/ 513042 h 2380521"/>
              <a:gd name="connsiteX3287" fmla="*/ 1013012 w 8023328"/>
              <a:gd name="connsiteY3287" fmla="*/ 525440 h 2380521"/>
              <a:gd name="connsiteX3288" fmla="*/ 998433 w 8023328"/>
              <a:gd name="connsiteY3288" fmla="*/ 513042 h 2380521"/>
              <a:gd name="connsiteX3289" fmla="*/ 1013012 w 8023328"/>
              <a:gd name="connsiteY3289" fmla="*/ 499186 h 2380521"/>
              <a:gd name="connsiteX3290" fmla="*/ 941461 w 8023328"/>
              <a:gd name="connsiteY3290" fmla="*/ 499186 h 2380521"/>
              <a:gd name="connsiteX3291" fmla="*/ 953861 w 8023328"/>
              <a:gd name="connsiteY3291" fmla="*/ 513042 h 2380521"/>
              <a:gd name="connsiteX3292" fmla="*/ 941461 w 8023328"/>
              <a:gd name="connsiteY3292" fmla="*/ 525440 h 2380521"/>
              <a:gd name="connsiteX3293" fmla="*/ 927607 w 8023328"/>
              <a:gd name="connsiteY3293" fmla="*/ 513042 h 2380521"/>
              <a:gd name="connsiteX3294" fmla="*/ 941461 w 8023328"/>
              <a:gd name="connsiteY3294" fmla="*/ 499186 h 2380521"/>
              <a:gd name="connsiteX3295" fmla="*/ 870626 w 8023328"/>
              <a:gd name="connsiteY3295" fmla="*/ 499186 h 2380521"/>
              <a:gd name="connsiteX3296" fmla="*/ 883027 w 8023328"/>
              <a:gd name="connsiteY3296" fmla="*/ 513042 h 2380521"/>
              <a:gd name="connsiteX3297" fmla="*/ 870626 w 8023328"/>
              <a:gd name="connsiteY3297" fmla="*/ 525440 h 2380521"/>
              <a:gd name="connsiteX3298" fmla="*/ 856774 w 8023328"/>
              <a:gd name="connsiteY3298" fmla="*/ 513042 h 2380521"/>
              <a:gd name="connsiteX3299" fmla="*/ 870626 w 8023328"/>
              <a:gd name="connsiteY3299" fmla="*/ 499186 h 2380521"/>
              <a:gd name="connsiteX3300" fmla="*/ 798340 w 8023328"/>
              <a:gd name="connsiteY3300" fmla="*/ 499186 h 2380521"/>
              <a:gd name="connsiteX3301" fmla="*/ 812196 w 8023328"/>
              <a:gd name="connsiteY3301" fmla="*/ 513042 h 2380521"/>
              <a:gd name="connsiteX3302" fmla="*/ 798340 w 8023328"/>
              <a:gd name="connsiteY3302" fmla="*/ 525440 h 2380521"/>
              <a:gd name="connsiteX3303" fmla="*/ 785941 w 8023328"/>
              <a:gd name="connsiteY3303" fmla="*/ 513042 h 2380521"/>
              <a:gd name="connsiteX3304" fmla="*/ 798340 w 8023328"/>
              <a:gd name="connsiteY3304" fmla="*/ 499186 h 2380521"/>
              <a:gd name="connsiteX3305" fmla="*/ 724135 w 8023328"/>
              <a:gd name="connsiteY3305" fmla="*/ 499186 h 2380521"/>
              <a:gd name="connsiteX3306" fmla="*/ 737991 w 8023328"/>
              <a:gd name="connsiteY3306" fmla="*/ 513042 h 2380521"/>
              <a:gd name="connsiteX3307" fmla="*/ 724135 w 8023328"/>
              <a:gd name="connsiteY3307" fmla="*/ 525440 h 2380521"/>
              <a:gd name="connsiteX3308" fmla="*/ 711744 w 8023328"/>
              <a:gd name="connsiteY3308" fmla="*/ 513042 h 2380521"/>
              <a:gd name="connsiteX3309" fmla="*/ 724135 w 8023328"/>
              <a:gd name="connsiteY3309" fmla="*/ 499186 h 2380521"/>
              <a:gd name="connsiteX3310" fmla="*/ 653306 w 8023328"/>
              <a:gd name="connsiteY3310" fmla="*/ 499186 h 2380521"/>
              <a:gd name="connsiteX3311" fmla="*/ 667164 w 8023328"/>
              <a:gd name="connsiteY3311" fmla="*/ 513042 h 2380521"/>
              <a:gd name="connsiteX3312" fmla="*/ 653306 w 8023328"/>
              <a:gd name="connsiteY3312" fmla="*/ 525440 h 2380521"/>
              <a:gd name="connsiteX3313" fmla="*/ 640910 w 8023328"/>
              <a:gd name="connsiteY3313" fmla="*/ 513042 h 2380521"/>
              <a:gd name="connsiteX3314" fmla="*/ 653306 w 8023328"/>
              <a:gd name="connsiteY3314" fmla="*/ 499186 h 2380521"/>
              <a:gd name="connsiteX3315" fmla="*/ 584869 w 8023328"/>
              <a:gd name="connsiteY3315" fmla="*/ 499186 h 2380521"/>
              <a:gd name="connsiteX3316" fmla="*/ 599654 w 8023328"/>
              <a:gd name="connsiteY3316" fmla="*/ 513042 h 2380521"/>
              <a:gd name="connsiteX3317" fmla="*/ 584869 w 8023328"/>
              <a:gd name="connsiteY3317" fmla="*/ 525440 h 2380521"/>
              <a:gd name="connsiteX3318" fmla="*/ 570076 w 8023328"/>
              <a:gd name="connsiteY3318" fmla="*/ 513042 h 2380521"/>
              <a:gd name="connsiteX3319" fmla="*/ 584869 w 8023328"/>
              <a:gd name="connsiteY3319" fmla="*/ 499186 h 2380521"/>
              <a:gd name="connsiteX3320" fmla="*/ 513670 w 8023328"/>
              <a:gd name="connsiteY3320" fmla="*/ 499186 h 2380521"/>
              <a:gd name="connsiteX3321" fmla="*/ 528846 w 8023328"/>
              <a:gd name="connsiteY3321" fmla="*/ 513042 h 2380521"/>
              <a:gd name="connsiteX3322" fmla="*/ 513670 w 8023328"/>
              <a:gd name="connsiteY3322" fmla="*/ 525440 h 2380521"/>
              <a:gd name="connsiteX3323" fmla="*/ 499248 w 8023328"/>
              <a:gd name="connsiteY3323" fmla="*/ 513042 h 2380521"/>
              <a:gd name="connsiteX3324" fmla="*/ 513670 w 8023328"/>
              <a:gd name="connsiteY3324" fmla="*/ 499186 h 2380521"/>
              <a:gd name="connsiteX3325" fmla="*/ 3939871 w 8023328"/>
              <a:gd name="connsiteY3325" fmla="*/ 495814 h 2380521"/>
              <a:gd name="connsiteX3326" fmla="*/ 3952268 w 8023328"/>
              <a:gd name="connsiteY3326" fmla="*/ 510602 h 2380521"/>
              <a:gd name="connsiteX3327" fmla="*/ 3939871 w 8023328"/>
              <a:gd name="connsiteY3327" fmla="*/ 525391 h 2380521"/>
              <a:gd name="connsiteX3328" fmla="*/ 3926015 w 8023328"/>
              <a:gd name="connsiteY3328" fmla="*/ 510602 h 2380521"/>
              <a:gd name="connsiteX3329" fmla="*/ 3939871 w 8023328"/>
              <a:gd name="connsiteY3329" fmla="*/ 495814 h 2380521"/>
              <a:gd name="connsiteX3330" fmla="*/ 3869042 w 8023328"/>
              <a:gd name="connsiteY3330" fmla="*/ 495814 h 2380521"/>
              <a:gd name="connsiteX3331" fmla="*/ 3881439 w 8023328"/>
              <a:gd name="connsiteY3331" fmla="*/ 510602 h 2380521"/>
              <a:gd name="connsiteX3332" fmla="*/ 3869042 w 8023328"/>
              <a:gd name="connsiteY3332" fmla="*/ 525391 h 2380521"/>
              <a:gd name="connsiteX3333" fmla="*/ 3855186 w 8023328"/>
              <a:gd name="connsiteY3333" fmla="*/ 510602 h 2380521"/>
              <a:gd name="connsiteX3334" fmla="*/ 3869042 w 8023328"/>
              <a:gd name="connsiteY3334" fmla="*/ 495814 h 2380521"/>
              <a:gd name="connsiteX3335" fmla="*/ 3796752 w 8023328"/>
              <a:gd name="connsiteY3335" fmla="*/ 495814 h 2380521"/>
              <a:gd name="connsiteX3336" fmla="*/ 3810608 w 8023328"/>
              <a:gd name="connsiteY3336" fmla="*/ 510602 h 2380521"/>
              <a:gd name="connsiteX3337" fmla="*/ 3796752 w 8023328"/>
              <a:gd name="connsiteY3337" fmla="*/ 525391 h 2380521"/>
              <a:gd name="connsiteX3338" fmla="*/ 3784355 w 8023328"/>
              <a:gd name="connsiteY3338" fmla="*/ 510602 h 2380521"/>
              <a:gd name="connsiteX3339" fmla="*/ 3796752 w 8023328"/>
              <a:gd name="connsiteY3339" fmla="*/ 495814 h 2380521"/>
              <a:gd name="connsiteX3340" fmla="*/ 3725922 w 8023328"/>
              <a:gd name="connsiteY3340" fmla="*/ 495814 h 2380521"/>
              <a:gd name="connsiteX3341" fmla="*/ 3739778 w 8023328"/>
              <a:gd name="connsiteY3341" fmla="*/ 510602 h 2380521"/>
              <a:gd name="connsiteX3342" fmla="*/ 3725922 w 8023328"/>
              <a:gd name="connsiteY3342" fmla="*/ 525391 h 2380521"/>
              <a:gd name="connsiteX3343" fmla="*/ 3713525 w 8023328"/>
              <a:gd name="connsiteY3343" fmla="*/ 510602 h 2380521"/>
              <a:gd name="connsiteX3344" fmla="*/ 3725922 w 8023328"/>
              <a:gd name="connsiteY3344" fmla="*/ 495814 h 2380521"/>
              <a:gd name="connsiteX3345" fmla="*/ 3655091 w 8023328"/>
              <a:gd name="connsiteY3345" fmla="*/ 495814 h 2380521"/>
              <a:gd name="connsiteX3346" fmla="*/ 3668947 w 8023328"/>
              <a:gd name="connsiteY3346" fmla="*/ 510602 h 2380521"/>
              <a:gd name="connsiteX3347" fmla="*/ 3655091 w 8023328"/>
              <a:gd name="connsiteY3347" fmla="*/ 525391 h 2380521"/>
              <a:gd name="connsiteX3348" fmla="*/ 3642694 w 8023328"/>
              <a:gd name="connsiteY3348" fmla="*/ 510602 h 2380521"/>
              <a:gd name="connsiteX3349" fmla="*/ 3655091 w 8023328"/>
              <a:gd name="connsiteY3349" fmla="*/ 495814 h 2380521"/>
              <a:gd name="connsiteX3350" fmla="*/ 3583280 w 8023328"/>
              <a:gd name="connsiteY3350" fmla="*/ 495814 h 2380521"/>
              <a:gd name="connsiteX3351" fmla="*/ 3598069 w 8023328"/>
              <a:gd name="connsiteY3351" fmla="*/ 510602 h 2380521"/>
              <a:gd name="connsiteX3352" fmla="*/ 3583280 w 8023328"/>
              <a:gd name="connsiteY3352" fmla="*/ 525391 h 2380521"/>
              <a:gd name="connsiteX3353" fmla="*/ 3568491 w 8023328"/>
              <a:gd name="connsiteY3353" fmla="*/ 510602 h 2380521"/>
              <a:gd name="connsiteX3354" fmla="*/ 3583280 w 8023328"/>
              <a:gd name="connsiteY3354" fmla="*/ 495814 h 2380521"/>
              <a:gd name="connsiteX3355" fmla="*/ 3512449 w 8023328"/>
              <a:gd name="connsiteY3355" fmla="*/ 495814 h 2380521"/>
              <a:gd name="connsiteX3356" fmla="*/ 3527237 w 8023328"/>
              <a:gd name="connsiteY3356" fmla="*/ 510602 h 2380521"/>
              <a:gd name="connsiteX3357" fmla="*/ 3512449 w 8023328"/>
              <a:gd name="connsiteY3357" fmla="*/ 525391 h 2380521"/>
              <a:gd name="connsiteX3358" fmla="*/ 3497661 w 8023328"/>
              <a:gd name="connsiteY3358" fmla="*/ 510602 h 2380521"/>
              <a:gd name="connsiteX3359" fmla="*/ 3512449 w 8023328"/>
              <a:gd name="connsiteY3359" fmla="*/ 495814 h 2380521"/>
              <a:gd name="connsiteX3360" fmla="*/ 3440686 w 8023328"/>
              <a:gd name="connsiteY3360" fmla="*/ 495814 h 2380521"/>
              <a:gd name="connsiteX3361" fmla="*/ 3453083 w 8023328"/>
              <a:gd name="connsiteY3361" fmla="*/ 510602 h 2380521"/>
              <a:gd name="connsiteX3362" fmla="*/ 3440686 w 8023328"/>
              <a:gd name="connsiteY3362" fmla="*/ 525391 h 2380521"/>
              <a:gd name="connsiteX3363" fmla="*/ 3426830 w 8023328"/>
              <a:gd name="connsiteY3363" fmla="*/ 510602 h 2380521"/>
              <a:gd name="connsiteX3364" fmla="*/ 3440686 w 8023328"/>
              <a:gd name="connsiteY3364" fmla="*/ 495814 h 2380521"/>
              <a:gd name="connsiteX3365" fmla="*/ 3369857 w 8023328"/>
              <a:gd name="connsiteY3365" fmla="*/ 495814 h 2380521"/>
              <a:gd name="connsiteX3366" fmla="*/ 3382254 w 8023328"/>
              <a:gd name="connsiteY3366" fmla="*/ 510602 h 2380521"/>
              <a:gd name="connsiteX3367" fmla="*/ 3369857 w 8023328"/>
              <a:gd name="connsiteY3367" fmla="*/ 525391 h 2380521"/>
              <a:gd name="connsiteX3368" fmla="*/ 3356001 w 8023328"/>
              <a:gd name="connsiteY3368" fmla="*/ 510602 h 2380521"/>
              <a:gd name="connsiteX3369" fmla="*/ 3369857 w 8023328"/>
              <a:gd name="connsiteY3369" fmla="*/ 495814 h 2380521"/>
              <a:gd name="connsiteX3370" fmla="*/ 3299094 w 8023328"/>
              <a:gd name="connsiteY3370" fmla="*/ 495814 h 2380521"/>
              <a:gd name="connsiteX3371" fmla="*/ 3311491 w 8023328"/>
              <a:gd name="connsiteY3371" fmla="*/ 510602 h 2380521"/>
              <a:gd name="connsiteX3372" fmla="*/ 3299094 w 8023328"/>
              <a:gd name="connsiteY3372" fmla="*/ 525391 h 2380521"/>
              <a:gd name="connsiteX3373" fmla="*/ 3285240 w 8023328"/>
              <a:gd name="connsiteY3373" fmla="*/ 510602 h 2380521"/>
              <a:gd name="connsiteX3374" fmla="*/ 3299094 w 8023328"/>
              <a:gd name="connsiteY3374" fmla="*/ 495814 h 2380521"/>
              <a:gd name="connsiteX3375" fmla="*/ 3226805 w 8023328"/>
              <a:gd name="connsiteY3375" fmla="*/ 495814 h 2380521"/>
              <a:gd name="connsiteX3376" fmla="*/ 3240660 w 8023328"/>
              <a:gd name="connsiteY3376" fmla="*/ 510602 h 2380521"/>
              <a:gd name="connsiteX3377" fmla="*/ 3226805 w 8023328"/>
              <a:gd name="connsiteY3377" fmla="*/ 525391 h 2380521"/>
              <a:gd name="connsiteX3378" fmla="*/ 3214406 w 8023328"/>
              <a:gd name="connsiteY3378" fmla="*/ 510602 h 2380521"/>
              <a:gd name="connsiteX3379" fmla="*/ 3226805 w 8023328"/>
              <a:gd name="connsiteY3379" fmla="*/ 495814 h 2380521"/>
              <a:gd name="connsiteX3380" fmla="*/ 3152602 w 8023328"/>
              <a:gd name="connsiteY3380" fmla="*/ 495814 h 2380521"/>
              <a:gd name="connsiteX3381" fmla="*/ 3166454 w 8023328"/>
              <a:gd name="connsiteY3381" fmla="*/ 510602 h 2380521"/>
              <a:gd name="connsiteX3382" fmla="*/ 3152602 w 8023328"/>
              <a:gd name="connsiteY3382" fmla="*/ 525391 h 2380521"/>
              <a:gd name="connsiteX3383" fmla="*/ 3140203 w 8023328"/>
              <a:gd name="connsiteY3383" fmla="*/ 510602 h 2380521"/>
              <a:gd name="connsiteX3384" fmla="*/ 3152602 w 8023328"/>
              <a:gd name="connsiteY3384" fmla="*/ 495814 h 2380521"/>
              <a:gd name="connsiteX3385" fmla="*/ 2439944 w 8023328"/>
              <a:gd name="connsiteY3385" fmla="*/ 428356 h 2380521"/>
              <a:gd name="connsiteX3386" fmla="*/ 2454729 w 8023328"/>
              <a:gd name="connsiteY3386" fmla="*/ 440753 h 2380521"/>
              <a:gd name="connsiteX3387" fmla="*/ 2439944 w 8023328"/>
              <a:gd name="connsiteY3387" fmla="*/ 454610 h 2380521"/>
              <a:gd name="connsiteX3388" fmla="*/ 2425156 w 8023328"/>
              <a:gd name="connsiteY3388" fmla="*/ 440753 h 2380521"/>
              <a:gd name="connsiteX3389" fmla="*/ 2439944 w 8023328"/>
              <a:gd name="connsiteY3389" fmla="*/ 428356 h 2380521"/>
              <a:gd name="connsiteX3390" fmla="*/ 2369110 w 8023328"/>
              <a:gd name="connsiteY3390" fmla="*/ 428356 h 2380521"/>
              <a:gd name="connsiteX3391" fmla="*/ 2383898 w 8023328"/>
              <a:gd name="connsiteY3391" fmla="*/ 440753 h 2380521"/>
              <a:gd name="connsiteX3392" fmla="*/ 2369110 w 8023328"/>
              <a:gd name="connsiteY3392" fmla="*/ 454610 h 2380521"/>
              <a:gd name="connsiteX3393" fmla="*/ 2354319 w 8023328"/>
              <a:gd name="connsiteY3393" fmla="*/ 440753 h 2380521"/>
              <a:gd name="connsiteX3394" fmla="*/ 2369110 w 8023328"/>
              <a:gd name="connsiteY3394" fmla="*/ 428356 h 2380521"/>
              <a:gd name="connsiteX3395" fmla="*/ 2298278 w 8023328"/>
              <a:gd name="connsiteY3395" fmla="*/ 428356 h 2380521"/>
              <a:gd name="connsiteX3396" fmla="*/ 2313066 w 8023328"/>
              <a:gd name="connsiteY3396" fmla="*/ 440753 h 2380521"/>
              <a:gd name="connsiteX3397" fmla="*/ 2298278 w 8023328"/>
              <a:gd name="connsiteY3397" fmla="*/ 454610 h 2380521"/>
              <a:gd name="connsiteX3398" fmla="*/ 2283490 w 8023328"/>
              <a:gd name="connsiteY3398" fmla="*/ 440753 h 2380521"/>
              <a:gd name="connsiteX3399" fmla="*/ 2298278 w 8023328"/>
              <a:gd name="connsiteY3399" fmla="*/ 428356 h 2380521"/>
              <a:gd name="connsiteX3400" fmla="*/ 2226514 w 8023328"/>
              <a:gd name="connsiteY3400" fmla="*/ 428356 h 2380521"/>
              <a:gd name="connsiteX3401" fmla="*/ 2238914 w 8023328"/>
              <a:gd name="connsiteY3401" fmla="*/ 440753 h 2380521"/>
              <a:gd name="connsiteX3402" fmla="*/ 2226514 w 8023328"/>
              <a:gd name="connsiteY3402" fmla="*/ 454610 h 2380521"/>
              <a:gd name="connsiteX3403" fmla="*/ 2212656 w 8023328"/>
              <a:gd name="connsiteY3403" fmla="*/ 440753 h 2380521"/>
              <a:gd name="connsiteX3404" fmla="*/ 2226514 w 8023328"/>
              <a:gd name="connsiteY3404" fmla="*/ 428356 h 2380521"/>
              <a:gd name="connsiteX3405" fmla="*/ 2155682 w 8023328"/>
              <a:gd name="connsiteY3405" fmla="*/ 428356 h 2380521"/>
              <a:gd name="connsiteX3406" fmla="*/ 2168079 w 8023328"/>
              <a:gd name="connsiteY3406" fmla="*/ 440753 h 2380521"/>
              <a:gd name="connsiteX3407" fmla="*/ 2155682 w 8023328"/>
              <a:gd name="connsiteY3407" fmla="*/ 454610 h 2380521"/>
              <a:gd name="connsiteX3408" fmla="*/ 2141825 w 8023328"/>
              <a:gd name="connsiteY3408" fmla="*/ 440753 h 2380521"/>
              <a:gd name="connsiteX3409" fmla="*/ 2155682 w 8023328"/>
              <a:gd name="connsiteY3409" fmla="*/ 428356 h 2380521"/>
              <a:gd name="connsiteX3410" fmla="*/ 2084846 w 8023328"/>
              <a:gd name="connsiteY3410" fmla="*/ 428356 h 2380521"/>
              <a:gd name="connsiteX3411" fmla="*/ 2097246 w 8023328"/>
              <a:gd name="connsiteY3411" fmla="*/ 440753 h 2380521"/>
              <a:gd name="connsiteX3412" fmla="*/ 2084846 w 8023328"/>
              <a:gd name="connsiteY3412" fmla="*/ 454610 h 2380521"/>
              <a:gd name="connsiteX3413" fmla="*/ 2070991 w 8023328"/>
              <a:gd name="connsiteY3413" fmla="*/ 440753 h 2380521"/>
              <a:gd name="connsiteX3414" fmla="*/ 2084846 w 8023328"/>
              <a:gd name="connsiteY3414" fmla="*/ 428356 h 2380521"/>
              <a:gd name="connsiteX3415" fmla="*/ 2011832 w 8023328"/>
              <a:gd name="connsiteY3415" fmla="*/ 428356 h 2380521"/>
              <a:gd name="connsiteX3416" fmla="*/ 2026418 w 8023328"/>
              <a:gd name="connsiteY3416" fmla="*/ 440753 h 2380521"/>
              <a:gd name="connsiteX3417" fmla="*/ 2011832 w 8023328"/>
              <a:gd name="connsiteY3417" fmla="*/ 454610 h 2380521"/>
              <a:gd name="connsiteX3418" fmla="*/ 2000165 w 8023328"/>
              <a:gd name="connsiteY3418" fmla="*/ 440753 h 2380521"/>
              <a:gd name="connsiteX3419" fmla="*/ 2011832 w 8023328"/>
              <a:gd name="connsiteY3419" fmla="*/ 428356 h 2380521"/>
              <a:gd name="connsiteX3420" fmla="*/ 1938362 w 8023328"/>
              <a:gd name="connsiteY3420" fmla="*/ 428356 h 2380521"/>
              <a:gd name="connsiteX3421" fmla="*/ 1952216 w 8023328"/>
              <a:gd name="connsiteY3421" fmla="*/ 440753 h 2380521"/>
              <a:gd name="connsiteX3422" fmla="*/ 1938362 w 8023328"/>
              <a:gd name="connsiteY3422" fmla="*/ 454610 h 2380521"/>
              <a:gd name="connsiteX3423" fmla="*/ 1925965 w 8023328"/>
              <a:gd name="connsiteY3423" fmla="*/ 440753 h 2380521"/>
              <a:gd name="connsiteX3424" fmla="*/ 1938362 w 8023328"/>
              <a:gd name="connsiteY3424" fmla="*/ 428356 h 2380521"/>
              <a:gd name="connsiteX3425" fmla="*/ 1867525 w 8023328"/>
              <a:gd name="connsiteY3425" fmla="*/ 428356 h 2380521"/>
              <a:gd name="connsiteX3426" fmla="*/ 1881384 w 8023328"/>
              <a:gd name="connsiteY3426" fmla="*/ 440753 h 2380521"/>
              <a:gd name="connsiteX3427" fmla="*/ 1867525 w 8023328"/>
              <a:gd name="connsiteY3427" fmla="*/ 454610 h 2380521"/>
              <a:gd name="connsiteX3428" fmla="*/ 1855126 w 8023328"/>
              <a:gd name="connsiteY3428" fmla="*/ 440753 h 2380521"/>
              <a:gd name="connsiteX3429" fmla="*/ 1867525 w 8023328"/>
              <a:gd name="connsiteY3429" fmla="*/ 428356 h 2380521"/>
              <a:gd name="connsiteX3430" fmla="*/ 1799085 w 8023328"/>
              <a:gd name="connsiteY3430" fmla="*/ 428356 h 2380521"/>
              <a:gd name="connsiteX3431" fmla="*/ 1813873 w 8023328"/>
              <a:gd name="connsiteY3431" fmla="*/ 440753 h 2380521"/>
              <a:gd name="connsiteX3432" fmla="*/ 1799085 w 8023328"/>
              <a:gd name="connsiteY3432" fmla="*/ 454610 h 2380521"/>
              <a:gd name="connsiteX3433" fmla="*/ 1784298 w 8023328"/>
              <a:gd name="connsiteY3433" fmla="*/ 440753 h 2380521"/>
              <a:gd name="connsiteX3434" fmla="*/ 1799085 w 8023328"/>
              <a:gd name="connsiteY3434" fmla="*/ 428356 h 2380521"/>
              <a:gd name="connsiteX3435" fmla="*/ 1728260 w 8023328"/>
              <a:gd name="connsiteY3435" fmla="*/ 428356 h 2380521"/>
              <a:gd name="connsiteX3436" fmla="*/ 1743046 w 8023328"/>
              <a:gd name="connsiteY3436" fmla="*/ 440753 h 2380521"/>
              <a:gd name="connsiteX3437" fmla="*/ 1728260 w 8023328"/>
              <a:gd name="connsiteY3437" fmla="*/ 454610 h 2380521"/>
              <a:gd name="connsiteX3438" fmla="*/ 1713469 w 8023328"/>
              <a:gd name="connsiteY3438" fmla="*/ 440753 h 2380521"/>
              <a:gd name="connsiteX3439" fmla="*/ 1728260 w 8023328"/>
              <a:gd name="connsiteY3439" fmla="*/ 428356 h 2380521"/>
              <a:gd name="connsiteX3440" fmla="*/ 1657426 w 8023328"/>
              <a:gd name="connsiteY3440" fmla="*/ 428356 h 2380521"/>
              <a:gd name="connsiteX3441" fmla="*/ 1672218 w 8023328"/>
              <a:gd name="connsiteY3441" fmla="*/ 440753 h 2380521"/>
              <a:gd name="connsiteX3442" fmla="*/ 1657426 w 8023328"/>
              <a:gd name="connsiteY3442" fmla="*/ 454610 h 2380521"/>
              <a:gd name="connsiteX3443" fmla="*/ 1642647 w 8023328"/>
              <a:gd name="connsiteY3443" fmla="*/ 440753 h 2380521"/>
              <a:gd name="connsiteX3444" fmla="*/ 1657426 w 8023328"/>
              <a:gd name="connsiteY3444" fmla="*/ 428356 h 2380521"/>
              <a:gd name="connsiteX3445" fmla="*/ 1582294 w 8023328"/>
              <a:gd name="connsiteY3445" fmla="*/ 428356 h 2380521"/>
              <a:gd name="connsiteX3446" fmla="*/ 1594697 w 8023328"/>
              <a:gd name="connsiteY3446" fmla="*/ 440753 h 2380521"/>
              <a:gd name="connsiteX3447" fmla="*/ 1582294 w 8023328"/>
              <a:gd name="connsiteY3447" fmla="*/ 454610 h 2380521"/>
              <a:gd name="connsiteX3448" fmla="*/ 1568438 w 8023328"/>
              <a:gd name="connsiteY3448" fmla="*/ 440753 h 2380521"/>
              <a:gd name="connsiteX3449" fmla="*/ 1582294 w 8023328"/>
              <a:gd name="connsiteY3449" fmla="*/ 428356 h 2380521"/>
              <a:gd name="connsiteX3450" fmla="*/ 1512195 w 8023328"/>
              <a:gd name="connsiteY3450" fmla="*/ 428356 h 2380521"/>
              <a:gd name="connsiteX3451" fmla="*/ 1523862 w 8023328"/>
              <a:gd name="connsiteY3451" fmla="*/ 440753 h 2380521"/>
              <a:gd name="connsiteX3452" fmla="*/ 1512195 w 8023328"/>
              <a:gd name="connsiteY3452" fmla="*/ 454610 h 2380521"/>
              <a:gd name="connsiteX3453" fmla="*/ 1497610 w 8023328"/>
              <a:gd name="connsiteY3453" fmla="*/ 440753 h 2380521"/>
              <a:gd name="connsiteX3454" fmla="*/ 1512195 w 8023328"/>
              <a:gd name="connsiteY3454" fmla="*/ 428356 h 2380521"/>
              <a:gd name="connsiteX3455" fmla="*/ 1439171 w 8023328"/>
              <a:gd name="connsiteY3455" fmla="*/ 428356 h 2380521"/>
              <a:gd name="connsiteX3456" fmla="*/ 1453023 w 8023328"/>
              <a:gd name="connsiteY3456" fmla="*/ 440753 h 2380521"/>
              <a:gd name="connsiteX3457" fmla="*/ 1439171 w 8023328"/>
              <a:gd name="connsiteY3457" fmla="*/ 454610 h 2380521"/>
              <a:gd name="connsiteX3458" fmla="*/ 1426771 w 8023328"/>
              <a:gd name="connsiteY3458" fmla="*/ 440753 h 2380521"/>
              <a:gd name="connsiteX3459" fmla="*/ 1439171 w 8023328"/>
              <a:gd name="connsiteY3459" fmla="*/ 428356 h 2380521"/>
              <a:gd name="connsiteX3460" fmla="*/ 1368344 w 8023328"/>
              <a:gd name="connsiteY3460" fmla="*/ 428356 h 2380521"/>
              <a:gd name="connsiteX3461" fmla="*/ 1382196 w 8023328"/>
              <a:gd name="connsiteY3461" fmla="*/ 440753 h 2380521"/>
              <a:gd name="connsiteX3462" fmla="*/ 1368344 w 8023328"/>
              <a:gd name="connsiteY3462" fmla="*/ 454610 h 2380521"/>
              <a:gd name="connsiteX3463" fmla="*/ 1355948 w 8023328"/>
              <a:gd name="connsiteY3463" fmla="*/ 440753 h 2380521"/>
              <a:gd name="connsiteX3464" fmla="*/ 1368344 w 8023328"/>
              <a:gd name="connsiteY3464" fmla="*/ 428356 h 2380521"/>
              <a:gd name="connsiteX3465" fmla="*/ 1297515 w 8023328"/>
              <a:gd name="connsiteY3465" fmla="*/ 428356 h 2380521"/>
              <a:gd name="connsiteX3466" fmla="*/ 1311372 w 8023328"/>
              <a:gd name="connsiteY3466" fmla="*/ 440753 h 2380521"/>
              <a:gd name="connsiteX3467" fmla="*/ 1297515 w 8023328"/>
              <a:gd name="connsiteY3467" fmla="*/ 454610 h 2380521"/>
              <a:gd name="connsiteX3468" fmla="*/ 1285118 w 8023328"/>
              <a:gd name="connsiteY3468" fmla="*/ 440753 h 2380521"/>
              <a:gd name="connsiteX3469" fmla="*/ 1297515 w 8023328"/>
              <a:gd name="connsiteY3469" fmla="*/ 428356 h 2380521"/>
              <a:gd name="connsiteX3470" fmla="*/ 1225703 w 8023328"/>
              <a:gd name="connsiteY3470" fmla="*/ 428356 h 2380521"/>
              <a:gd name="connsiteX3471" fmla="*/ 1240491 w 8023328"/>
              <a:gd name="connsiteY3471" fmla="*/ 440753 h 2380521"/>
              <a:gd name="connsiteX3472" fmla="*/ 1225703 w 8023328"/>
              <a:gd name="connsiteY3472" fmla="*/ 454610 h 2380521"/>
              <a:gd name="connsiteX3473" fmla="*/ 1210925 w 8023328"/>
              <a:gd name="connsiteY3473" fmla="*/ 440753 h 2380521"/>
              <a:gd name="connsiteX3474" fmla="*/ 1225703 w 8023328"/>
              <a:gd name="connsiteY3474" fmla="*/ 428356 h 2380521"/>
              <a:gd name="connsiteX3475" fmla="*/ 1154886 w 8023328"/>
              <a:gd name="connsiteY3475" fmla="*/ 428356 h 2380521"/>
              <a:gd name="connsiteX3476" fmla="*/ 1169676 w 8023328"/>
              <a:gd name="connsiteY3476" fmla="*/ 440753 h 2380521"/>
              <a:gd name="connsiteX3477" fmla="*/ 1154886 w 8023328"/>
              <a:gd name="connsiteY3477" fmla="*/ 454610 h 2380521"/>
              <a:gd name="connsiteX3478" fmla="*/ 1140096 w 8023328"/>
              <a:gd name="connsiteY3478" fmla="*/ 440753 h 2380521"/>
              <a:gd name="connsiteX3479" fmla="*/ 1154886 w 8023328"/>
              <a:gd name="connsiteY3479" fmla="*/ 428356 h 2380521"/>
              <a:gd name="connsiteX3480" fmla="*/ 1084056 w 8023328"/>
              <a:gd name="connsiteY3480" fmla="*/ 428356 h 2380521"/>
              <a:gd name="connsiteX3481" fmla="*/ 1098844 w 8023328"/>
              <a:gd name="connsiteY3481" fmla="*/ 440753 h 2380521"/>
              <a:gd name="connsiteX3482" fmla="*/ 1084056 w 8023328"/>
              <a:gd name="connsiteY3482" fmla="*/ 454610 h 2380521"/>
              <a:gd name="connsiteX3483" fmla="*/ 1069267 w 8023328"/>
              <a:gd name="connsiteY3483" fmla="*/ 440753 h 2380521"/>
              <a:gd name="connsiteX3484" fmla="*/ 1084056 w 8023328"/>
              <a:gd name="connsiteY3484" fmla="*/ 428356 h 2380521"/>
              <a:gd name="connsiteX3485" fmla="*/ 1013015 w 8023328"/>
              <a:gd name="connsiteY3485" fmla="*/ 428356 h 2380521"/>
              <a:gd name="connsiteX3486" fmla="*/ 1024685 w 8023328"/>
              <a:gd name="connsiteY3486" fmla="*/ 440753 h 2380521"/>
              <a:gd name="connsiteX3487" fmla="*/ 1013015 w 8023328"/>
              <a:gd name="connsiteY3487" fmla="*/ 454610 h 2380521"/>
              <a:gd name="connsiteX3488" fmla="*/ 998434 w 8023328"/>
              <a:gd name="connsiteY3488" fmla="*/ 440753 h 2380521"/>
              <a:gd name="connsiteX3489" fmla="*/ 1013015 w 8023328"/>
              <a:gd name="connsiteY3489" fmla="*/ 428356 h 2380521"/>
              <a:gd name="connsiteX3490" fmla="*/ 941465 w 8023328"/>
              <a:gd name="connsiteY3490" fmla="*/ 428356 h 2380521"/>
              <a:gd name="connsiteX3491" fmla="*/ 953864 w 8023328"/>
              <a:gd name="connsiteY3491" fmla="*/ 440753 h 2380521"/>
              <a:gd name="connsiteX3492" fmla="*/ 941465 w 8023328"/>
              <a:gd name="connsiteY3492" fmla="*/ 454610 h 2380521"/>
              <a:gd name="connsiteX3493" fmla="*/ 927611 w 8023328"/>
              <a:gd name="connsiteY3493" fmla="*/ 440753 h 2380521"/>
              <a:gd name="connsiteX3494" fmla="*/ 941465 w 8023328"/>
              <a:gd name="connsiteY3494" fmla="*/ 428356 h 2380521"/>
              <a:gd name="connsiteX3495" fmla="*/ 870633 w 8023328"/>
              <a:gd name="connsiteY3495" fmla="*/ 428356 h 2380521"/>
              <a:gd name="connsiteX3496" fmla="*/ 883030 w 8023328"/>
              <a:gd name="connsiteY3496" fmla="*/ 440753 h 2380521"/>
              <a:gd name="connsiteX3497" fmla="*/ 870633 w 8023328"/>
              <a:gd name="connsiteY3497" fmla="*/ 454610 h 2380521"/>
              <a:gd name="connsiteX3498" fmla="*/ 856774 w 8023328"/>
              <a:gd name="connsiteY3498" fmla="*/ 440753 h 2380521"/>
              <a:gd name="connsiteX3499" fmla="*/ 870633 w 8023328"/>
              <a:gd name="connsiteY3499" fmla="*/ 428356 h 2380521"/>
              <a:gd name="connsiteX3500" fmla="*/ 798344 w 8023328"/>
              <a:gd name="connsiteY3500" fmla="*/ 428356 h 2380521"/>
              <a:gd name="connsiteX3501" fmla="*/ 812196 w 8023328"/>
              <a:gd name="connsiteY3501" fmla="*/ 440753 h 2380521"/>
              <a:gd name="connsiteX3502" fmla="*/ 798344 w 8023328"/>
              <a:gd name="connsiteY3502" fmla="*/ 454610 h 2380521"/>
              <a:gd name="connsiteX3503" fmla="*/ 785947 w 8023328"/>
              <a:gd name="connsiteY3503" fmla="*/ 440753 h 2380521"/>
              <a:gd name="connsiteX3504" fmla="*/ 798344 w 8023328"/>
              <a:gd name="connsiteY3504" fmla="*/ 428356 h 2380521"/>
              <a:gd name="connsiteX3505" fmla="*/ 724138 w 8023328"/>
              <a:gd name="connsiteY3505" fmla="*/ 428356 h 2380521"/>
              <a:gd name="connsiteX3506" fmla="*/ 738002 w 8023328"/>
              <a:gd name="connsiteY3506" fmla="*/ 442212 h 2380521"/>
              <a:gd name="connsiteX3507" fmla="*/ 724138 w 8023328"/>
              <a:gd name="connsiteY3507" fmla="*/ 454610 h 2380521"/>
              <a:gd name="connsiteX3508" fmla="*/ 711747 w 8023328"/>
              <a:gd name="connsiteY3508" fmla="*/ 442212 h 2380521"/>
              <a:gd name="connsiteX3509" fmla="*/ 724138 w 8023328"/>
              <a:gd name="connsiteY3509" fmla="*/ 428356 h 2380521"/>
              <a:gd name="connsiteX3510" fmla="*/ 653312 w 8023328"/>
              <a:gd name="connsiteY3510" fmla="*/ 428356 h 2380521"/>
              <a:gd name="connsiteX3511" fmla="*/ 667165 w 8023328"/>
              <a:gd name="connsiteY3511" fmla="*/ 442212 h 2380521"/>
              <a:gd name="connsiteX3512" fmla="*/ 653312 w 8023328"/>
              <a:gd name="connsiteY3512" fmla="*/ 454610 h 2380521"/>
              <a:gd name="connsiteX3513" fmla="*/ 640912 w 8023328"/>
              <a:gd name="connsiteY3513" fmla="*/ 442212 h 2380521"/>
              <a:gd name="connsiteX3514" fmla="*/ 653312 w 8023328"/>
              <a:gd name="connsiteY3514" fmla="*/ 428356 h 2380521"/>
              <a:gd name="connsiteX3515" fmla="*/ 3796752 w 8023328"/>
              <a:gd name="connsiteY3515" fmla="*/ 424982 h 2380521"/>
              <a:gd name="connsiteX3516" fmla="*/ 3810608 w 8023328"/>
              <a:gd name="connsiteY3516" fmla="*/ 439771 h 2380521"/>
              <a:gd name="connsiteX3517" fmla="*/ 3796752 w 8023328"/>
              <a:gd name="connsiteY3517" fmla="*/ 454560 h 2380521"/>
              <a:gd name="connsiteX3518" fmla="*/ 3784355 w 8023328"/>
              <a:gd name="connsiteY3518" fmla="*/ 439771 h 2380521"/>
              <a:gd name="connsiteX3519" fmla="*/ 3796752 w 8023328"/>
              <a:gd name="connsiteY3519" fmla="*/ 424982 h 2380521"/>
              <a:gd name="connsiteX3520" fmla="*/ 3725922 w 8023328"/>
              <a:gd name="connsiteY3520" fmla="*/ 424982 h 2380521"/>
              <a:gd name="connsiteX3521" fmla="*/ 3739778 w 8023328"/>
              <a:gd name="connsiteY3521" fmla="*/ 439771 h 2380521"/>
              <a:gd name="connsiteX3522" fmla="*/ 3725922 w 8023328"/>
              <a:gd name="connsiteY3522" fmla="*/ 454560 h 2380521"/>
              <a:gd name="connsiteX3523" fmla="*/ 3713525 w 8023328"/>
              <a:gd name="connsiteY3523" fmla="*/ 439771 h 2380521"/>
              <a:gd name="connsiteX3524" fmla="*/ 3725922 w 8023328"/>
              <a:gd name="connsiteY3524" fmla="*/ 424982 h 2380521"/>
              <a:gd name="connsiteX3525" fmla="*/ 3655091 w 8023328"/>
              <a:gd name="connsiteY3525" fmla="*/ 424982 h 2380521"/>
              <a:gd name="connsiteX3526" fmla="*/ 3668947 w 8023328"/>
              <a:gd name="connsiteY3526" fmla="*/ 439771 h 2380521"/>
              <a:gd name="connsiteX3527" fmla="*/ 3655091 w 8023328"/>
              <a:gd name="connsiteY3527" fmla="*/ 454560 h 2380521"/>
              <a:gd name="connsiteX3528" fmla="*/ 3642694 w 8023328"/>
              <a:gd name="connsiteY3528" fmla="*/ 439771 h 2380521"/>
              <a:gd name="connsiteX3529" fmla="*/ 3655091 w 8023328"/>
              <a:gd name="connsiteY3529" fmla="*/ 424982 h 2380521"/>
              <a:gd name="connsiteX3530" fmla="*/ 3583280 w 8023328"/>
              <a:gd name="connsiteY3530" fmla="*/ 424982 h 2380521"/>
              <a:gd name="connsiteX3531" fmla="*/ 3598069 w 8023328"/>
              <a:gd name="connsiteY3531" fmla="*/ 439771 h 2380521"/>
              <a:gd name="connsiteX3532" fmla="*/ 3583280 w 8023328"/>
              <a:gd name="connsiteY3532" fmla="*/ 454560 h 2380521"/>
              <a:gd name="connsiteX3533" fmla="*/ 3568491 w 8023328"/>
              <a:gd name="connsiteY3533" fmla="*/ 439771 h 2380521"/>
              <a:gd name="connsiteX3534" fmla="*/ 3583280 w 8023328"/>
              <a:gd name="connsiteY3534" fmla="*/ 424982 h 2380521"/>
              <a:gd name="connsiteX3535" fmla="*/ 3512449 w 8023328"/>
              <a:gd name="connsiteY3535" fmla="*/ 424982 h 2380521"/>
              <a:gd name="connsiteX3536" fmla="*/ 3527237 w 8023328"/>
              <a:gd name="connsiteY3536" fmla="*/ 439771 h 2380521"/>
              <a:gd name="connsiteX3537" fmla="*/ 3512449 w 8023328"/>
              <a:gd name="connsiteY3537" fmla="*/ 454560 h 2380521"/>
              <a:gd name="connsiteX3538" fmla="*/ 3497661 w 8023328"/>
              <a:gd name="connsiteY3538" fmla="*/ 439771 h 2380521"/>
              <a:gd name="connsiteX3539" fmla="*/ 3512449 w 8023328"/>
              <a:gd name="connsiteY3539" fmla="*/ 424982 h 2380521"/>
              <a:gd name="connsiteX3540" fmla="*/ 3440686 w 8023328"/>
              <a:gd name="connsiteY3540" fmla="*/ 424982 h 2380521"/>
              <a:gd name="connsiteX3541" fmla="*/ 3453083 w 8023328"/>
              <a:gd name="connsiteY3541" fmla="*/ 439771 h 2380521"/>
              <a:gd name="connsiteX3542" fmla="*/ 3440686 w 8023328"/>
              <a:gd name="connsiteY3542" fmla="*/ 454560 h 2380521"/>
              <a:gd name="connsiteX3543" fmla="*/ 3426830 w 8023328"/>
              <a:gd name="connsiteY3543" fmla="*/ 439771 h 2380521"/>
              <a:gd name="connsiteX3544" fmla="*/ 3440686 w 8023328"/>
              <a:gd name="connsiteY3544" fmla="*/ 424982 h 2380521"/>
              <a:gd name="connsiteX3545" fmla="*/ 3369857 w 8023328"/>
              <a:gd name="connsiteY3545" fmla="*/ 424982 h 2380521"/>
              <a:gd name="connsiteX3546" fmla="*/ 3382254 w 8023328"/>
              <a:gd name="connsiteY3546" fmla="*/ 439771 h 2380521"/>
              <a:gd name="connsiteX3547" fmla="*/ 3369857 w 8023328"/>
              <a:gd name="connsiteY3547" fmla="*/ 454560 h 2380521"/>
              <a:gd name="connsiteX3548" fmla="*/ 3356001 w 8023328"/>
              <a:gd name="connsiteY3548" fmla="*/ 439771 h 2380521"/>
              <a:gd name="connsiteX3549" fmla="*/ 3369857 w 8023328"/>
              <a:gd name="connsiteY3549" fmla="*/ 424982 h 2380521"/>
              <a:gd name="connsiteX3550" fmla="*/ 3299097 w 8023328"/>
              <a:gd name="connsiteY3550" fmla="*/ 424982 h 2380521"/>
              <a:gd name="connsiteX3551" fmla="*/ 3311491 w 8023328"/>
              <a:gd name="connsiteY3551" fmla="*/ 439771 h 2380521"/>
              <a:gd name="connsiteX3552" fmla="*/ 3299097 w 8023328"/>
              <a:gd name="connsiteY3552" fmla="*/ 454560 h 2380521"/>
              <a:gd name="connsiteX3553" fmla="*/ 3285240 w 8023328"/>
              <a:gd name="connsiteY3553" fmla="*/ 439771 h 2380521"/>
              <a:gd name="connsiteX3554" fmla="*/ 3299097 w 8023328"/>
              <a:gd name="connsiteY3554" fmla="*/ 424982 h 2380521"/>
              <a:gd name="connsiteX3555" fmla="*/ 3226805 w 8023328"/>
              <a:gd name="connsiteY3555" fmla="*/ 424982 h 2380521"/>
              <a:gd name="connsiteX3556" fmla="*/ 3240664 w 8023328"/>
              <a:gd name="connsiteY3556" fmla="*/ 439771 h 2380521"/>
              <a:gd name="connsiteX3557" fmla="*/ 3226805 w 8023328"/>
              <a:gd name="connsiteY3557" fmla="*/ 454560 h 2380521"/>
              <a:gd name="connsiteX3558" fmla="*/ 3214406 w 8023328"/>
              <a:gd name="connsiteY3558" fmla="*/ 439771 h 2380521"/>
              <a:gd name="connsiteX3559" fmla="*/ 3226805 w 8023328"/>
              <a:gd name="connsiteY3559" fmla="*/ 424982 h 2380521"/>
              <a:gd name="connsiteX3560" fmla="*/ 3152602 w 8023328"/>
              <a:gd name="connsiteY3560" fmla="*/ 424982 h 2380521"/>
              <a:gd name="connsiteX3561" fmla="*/ 3166460 w 8023328"/>
              <a:gd name="connsiteY3561" fmla="*/ 439771 h 2380521"/>
              <a:gd name="connsiteX3562" fmla="*/ 3152602 w 8023328"/>
              <a:gd name="connsiteY3562" fmla="*/ 454560 h 2380521"/>
              <a:gd name="connsiteX3563" fmla="*/ 3140203 w 8023328"/>
              <a:gd name="connsiteY3563" fmla="*/ 439771 h 2380521"/>
              <a:gd name="connsiteX3564" fmla="*/ 3152602 w 8023328"/>
              <a:gd name="connsiteY3564" fmla="*/ 424982 h 2380521"/>
              <a:gd name="connsiteX3565" fmla="*/ 3081772 w 8023328"/>
              <a:gd name="connsiteY3565" fmla="*/ 424982 h 2380521"/>
              <a:gd name="connsiteX3566" fmla="*/ 3095624 w 8023328"/>
              <a:gd name="connsiteY3566" fmla="*/ 439771 h 2380521"/>
              <a:gd name="connsiteX3567" fmla="*/ 3081772 w 8023328"/>
              <a:gd name="connsiteY3567" fmla="*/ 454560 h 2380521"/>
              <a:gd name="connsiteX3568" fmla="*/ 3069372 w 8023328"/>
              <a:gd name="connsiteY3568" fmla="*/ 439771 h 2380521"/>
              <a:gd name="connsiteX3569" fmla="*/ 3081772 w 8023328"/>
              <a:gd name="connsiteY3569" fmla="*/ 424982 h 2380521"/>
              <a:gd name="connsiteX3570" fmla="*/ 3013715 w 8023328"/>
              <a:gd name="connsiteY3570" fmla="*/ 424982 h 2380521"/>
              <a:gd name="connsiteX3571" fmla="*/ 3028135 w 8023328"/>
              <a:gd name="connsiteY3571" fmla="*/ 439771 h 2380521"/>
              <a:gd name="connsiteX3572" fmla="*/ 3013715 w 8023328"/>
              <a:gd name="connsiteY3572" fmla="*/ 454560 h 2380521"/>
              <a:gd name="connsiteX3573" fmla="*/ 2998539 w 8023328"/>
              <a:gd name="connsiteY3573" fmla="*/ 439771 h 2380521"/>
              <a:gd name="connsiteX3574" fmla="*/ 3013715 w 8023328"/>
              <a:gd name="connsiteY3574" fmla="*/ 424982 h 2380521"/>
              <a:gd name="connsiteX3575" fmla="*/ 2942491 w 8023328"/>
              <a:gd name="connsiteY3575" fmla="*/ 424982 h 2380521"/>
              <a:gd name="connsiteX3576" fmla="*/ 2957286 w 8023328"/>
              <a:gd name="connsiteY3576" fmla="*/ 439771 h 2380521"/>
              <a:gd name="connsiteX3577" fmla="*/ 2942491 w 8023328"/>
              <a:gd name="connsiteY3577" fmla="*/ 454560 h 2380521"/>
              <a:gd name="connsiteX3578" fmla="*/ 2927708 w 8023328"/>
              <a:gd name="connsiteY3578" fmla="*/ 439771 h 2380521"/>
              <a:gd name="connsiteX3579" fmla="*/ 2942491 w 8023328"/>
              <a:gd name="connsiteY3579" fmla="*/ 424982 h 2380521"/>
              <a:gd name="connsiteX3580" fmla="*/ 2868291 w 8023328"/>
              <a:gd name="connsiteY3580" fmla="*/ 424982 h 2380521"/>
              <a:gd name="connsiteX3581" fmla="*/ 2883085 w 8023328"/>
              <a:gd name="connsiteY3581" fmla="*/ 439771 h 2380521"/>
              <a:gd name="connsiteX3582" fmla="*/ 2868291 w 8023328"/>
              <a:gd name="connsiteY3582" fmla="*/ 454560 h 2380521"/>
              <a:gd name="connsiteX3583" fmla="*/ 2853504 w 8023328"/>
              <a:gd name="connsiteY3583" fmla="*/ 439771 h 2380521"/>
              <a:gd name="connsiteX3584" fmla="*/ 2868291 w 8023328"/>
              <a:gd name="connsiteY3584" fmla="*/ 424982 h 2380521"/>
              <a:gd name="connsiteX3585" fmla="*/ 2796533 w 8023328"/>
              <a:gd name="connsiteY3585" fmla="*/ 424982 h 2380521"/>
              <a:gd name="connsiteX3586" fmla="*/ 2808932 w 8023328"/>
              <a:gd name="connsiteY3586" fmla="*/ 439771 h 2380521"/>
              <a:gd name="connsiteX3587" fmla="*/ 2796533 w 8023328"/>
              <a:gd name="connsiteY3587" fmla="*/ 454560 h 2380521"/>
              <a:gd name="connsiteX3588" fmla="*/ 2782678 w 8023328"/>
              <a:gd name="connsiteY3588" fmla="*/ 439771 h 2380521"/>
              <a:gd name="connsiteX3589" fmla="*/ 2796533 w 8023328"/>
              <a:gd name="connsiteY3589" fmla="*/ 424982 h 2380521"/>
              <a:gd name="connsiteX3590" fmla="*/ 2725695 w 8023328"/>
              <a:gd name="connsiteY3590" fmla="*/ 424982 h 2380521"/>
              <a:gd name="connsiteX3591" fmla="*/ 2738097 w 8023328"/>
              <a:gd name="connsiteY3591" fmla="*/ 439771 h 2380521"/>
              <a:gd name="connsiteX3592" fmla="*/ 2725695 w 8023328"/>
              <a:gd name="connsiteY3592" fmla="*/ 454560 h 2380521"/>
              <a:gd name="connsiteX3593" fmla="*/ 2711846 w 8023328"/>
              <a:gd name="connsiteY3593" fmla="*/ 439771 h 2380521"/>
              <a:gd name="connsiteX3594" fmla="*/ 2725695 w 8023328"/>
              <a:gd name="connsiteY3594" fmla="*/ 424982 h 2380521"/>
              <a:gd name="connsiteX3595" fmla="*/ 2654870 w 8023328"/>
              <a:gd name="connsiteY3595" fmla="*/ 424982 h 2380521"/>
              <a:gd name="connsiteX3596" fmla="*/ 2667270 w 8023328"/>
              <a:gd name="connsiteY3596" fmla="*/ 439771 h 2380521"/>
              <a:gd name="connsiteX3597" fmla="*/ 2654870 w 8023328"/>
              <a:gd name="connsiteY3597" fmla="*/ 454560 h 2380521"/>
              <a:gd name="connsiteX3598" fmla="*/ 2641018 w 8023328"/>
              <a:gd name="connsiteY3598" fmla="*/ 439771 h 2380521"/>
              <a:gd name="connsiteX3599" fmla="*/ 2654870 w 8023328"/>
              <a:gd name="connsiteY3599" fmla="*/ 424982 h 2380521"/>
              <a:gd name="connsiteX3600" fmla="*/ 2582580 w 8023328"/>
              <a:gd name="connsiteY3600" fmla="*/ 424982 h 2380521"/>
              <a:gd name="connsiteX3601" fmla="*/ 2596437 w 8023328"/>
              <a:gd name="connsiteY3601" fmla="*/ 439771 h 2380521"/>
              <a:gd name="connsiteX3602" fmla="*/ 2582580 w 8023328"/>
              <a:gd name="connsiteY3602" fmla="*/ 454560 h 2380521"/>
              <a:gd name="connsiteX3603" fmla="*/ 2570184 w 8023328"/>
              <a:gd name="connsiteY3603" fmla="*/ 439771 h 2380521"/>
              <a:gd name="connsiteX3604" fmla="*/ 2582580 w 8023328"/>
              <a:gd name="connsiteY3604" fmla="*/ 424982 h 2380521"/>
              <a:gd name="connsiteX3605" fmla="*/ 2511026 w 8023328"/>
              <a:gd name="connsiteY3605" fmla="*/ 424982 h 2380521"/>
              <a:gd name="connsiteX3606" fmla="*/ 2525610 w 8023328"/>
              <a:gd name="connsiteY3606" fmla="*/ 439771 h 2380521"/>
              <a:gd name="connsiteX3607" fmla="*/ 2511026 w 8023328"/>
              <a:gd name="connsiteY3607" fmla="*/ 454560 h 2380521"/>
              <a:gd name="connsiteX3608" fmla="*/ 2499361 w 8023328"/>
              <a:gd name="connsiteY3608" fmla="*/ 439771 h 2380521"/>
              <a:gd name="connsiteX3609" fmla="*/ 2511026 w 8023328"/>
              <a:gd name="connsiteY3609" fmla="*/ 424982 h 2380521"/>
              <a:gd name="connsiteX3610" fmla="*/ 1799085 w 8023328"/>
              <a:gd name="connsiteY3610" fmla="*/ 357525 h 2380521"/>
              <a:gd name="connsiteX3611" fmla="*/ 1813873 w 8023328"/>
              <a:gd name="connsiteY3611" fmla="*/ 369922 h 2380521"/>
              <a:gd name="connsiteX3612" fmla="*/ 1799085 w 8023328"/>
              <a:gd name="connsiteY3612" fmla="*/ 383779 h 2380521"/>
              <a:gd name="connsiteX3613" fmla="*/ 1784300 w 8023328"/>
              <a:gd name="connsiteY3613" fmla="*/ 369922 h 2380521"/>
              <a:gd name="connsiteX3614" fmla="*/ 1799085 w 8023328"/>
              <a:gd name="connsiteY3614" fmla="*/ 357525 h 2380521"/>
              <a:gd name="connsiteX3615" fmla="*/ 1728262 w 8023328"/>
              <a:gd name="connsiteY3615" fmla="*/ 357525 h 2380521"/>
              <a:gd name="connsiteX3616" fmla="*/ 1743049 w 8023328"/>
              <a:gd name="connsiteY3616" fmla="*/ 369922 h 2380521"/>
              <a:gd name="connsiteX3617" fmla="*/ 1728262 w 8023328"/>
              <a:gd name="connsiteY3617" fmla="*/ 383779 h 2380521"/>
              <a:gd name="connsiteX3618" fmla="*/ 1713470 w 8023328"/>
              <a:gd name="connsiteY3618" fmla="*/ 369922 h 2380521"/>
              <a:gd name="connsiteX3619" fmla="*/ 1728262 w 8023328"/>
              <a:gd name="connsiteY3619" fmla="*/ 357525 h 2380521"/>
              <a:gd name="connsiteX3620" fmla="*/ 1657429 w 8023328"/>
              <a:gd name="connsiteY3620" fmla="*/ 357525 h 2380521"/>
              <a:gd name="connsiteX3621" fmla="*/ 1672220 w 8023328"/>
              <a:gd name="connsiteY3621" fmla="*/ 369922 h 2380521"/>
              <a:gd name="connsiteX3622" fmla="*/ 1657429 w 8023328"/>
              <a:gd name="connsiteY3622" fmla="*/ 383779 h 2380521"/>
              <a:gd name="connsiteX3623" fmla="*/ 1642650 w 8023328"/>
              <a:gd name="connsiteY3623" fmla="*/ 369922 h 2380521"/>
              <a:gd name="connsiteX3624" fmla="*/ 1657429 w 8023328"/>
              <a:gd name="connsiteY3624" fmla="*/ 357525 h 2380521"/>
              <a:gd name="connsiteX3625" fmla="*/ 1582296 w 8023328"/>
              <a:gd name="connsiteY3625" fmla="*/ 357525 h 2380521"/>
              <a:gd name="connsiteX3626" fmla="*/ 1594704 w 8023328"/>
              <a:gd name="connsiteY3626" fmla="*/ 369922 h 2380521"/>
              <a:gd name="connsiteX3627" fmla="*/ 1582296 w 8023328"/>
              <a:gd name="connsiteY3627" fmla="*/ 383779 h 2380521"/>
              <a:gd name="connsiteX3628" fmla="*/ 1568441 w 8023328"/>
              <a:gd name="connsiteY3628" fmla="*/ 369922 h 2380521"/>
              <a:gd name="connsiteX3629" fmla="*/ 1582296 w 8023328"/>
              <a:gd name="connsiteY3629" fmla="*/ 357525 h 2380521"/>
              <a:gd name="connsiteX3630" fmla="*/ 1512195 w 8023328"/>
              <a:gd name="connsiteY3630" fmla="*/ 357525 h 2380521"/>
              <a:gd name="connsiteX3631" fmla="*/ 1523863 w 8023328"/>
              <a:gd name="connsiteY3631" fmla="*/ 369922 h 2380521"/>
              <a:gd name="connsiteX3632" fmla="*/ 1512195 w 8023328"/>
              <a:gd name="connsiteY3632" fmla="*/ 383779 h 2380521"/>
              <a:gd name="connsiteX3633" fmla="*/ 1497612 w 8023328"/>
              <a:gd name="connsiteY3633" fmla="*/ 369922 h 2380521"/>
              <a:gd name="connsiteX3634" fmla="*/ 1512195 w 8023328"/>
              <a:gd name="connsiteY3634" fmla="*/ 357525 h 2380521"/>
              <a:gd name="connsiteX3635" fmla="*/ 1439171 w 8023328"/>
              <a:gd name="connsiteY3635" fmla="*/ 357525 h 2380521"/>
              <a:gd name="connsiteX3636" fmla="*/ 1453023 w 8023328"/>
              <a:gd name="connsiteY3636" fmla="*/ 369922 h 2380521"/>
              <a:gd name="connsiteX3637" fmla="*/ 1439171 w 8023328"/>
              <a:gd name="connsiteY3637" fmla="*/ 383779 h 2380521"/>
              <a:gd name="connsiteX3638" fmla="*/ 1426774 w 8023328"/>
              <a:gd name="connsiteY3638" fmla="*/ 369922 h 2380521"/>
              <a:gd name="connsiteX3639" fmla="*/ 1439171 w 8023328"/>
              <a:gd name="connsiteY3639" fmla="*/ 357525 h 2380521"/>
              <a:gd name="connsiteX3640" fmla="*/ 1368347 w 8023328"/>
              <a:gd name="connsiteY3640" fmla="*/ 357525 h 2380521"/>
              <a:gd name="connsiteX3641" fmla="*/ 1382199 w 8023328"/>
              <a:gd name="connsiteY3641" fmla="*/ 369922 h 2380521"/>
              <a:gd name="connsiteX3642" fmla="*/ 1368347 w 8023328"/>
              <a:gd name="connsiteY3642" fmla="*/ 383779 h 2380521"/>
              <a:gd name="connsiteX3643" fmla="*/ 1355949 w 8023328"/>
              <a:gd name="connsiteY3643" fmla="*/ 369922 h 2380521"/>
              <a:gd name="connsiteX3644" fmla="*/ 1368347 w 8023328"/>
              <a:gd name="connsiteY3644" fmla="*/ 357525 h 2380521"/>
              <a:gd name="connsiteX3645" fmla="*/ 1297518 w 8023328"/>
              <a:gd name="connsiteY3645" fmla="*/ 357525 h 2380521"/>
              <a:gd name="connsiteX3646" fmla="*/ 1311374 w 8023328"/>
              <a:gd name="connsiteY3646" fmla="*/ 369922 h 2380521"/>
              <a:gd name="connsiteX3647" fmla="*/ 1297518 w 8023328"/>
              <a:gd name="connsiteY3647" fmla="*/ 383779 h 2380521"/>
              <a:gd name="connsiteX3648" fmla="*/ 1285121 w 8023328"/>
              <a:gd name="connsiteY3648" fmla="*/ 369922 h 2380521"/>
              <a:gd name="connsiteX3649" fmla="*/ 1297518 w 8023328"/>
              <a:gd name="connsiteY3649" fmla="*/ 357525 h 2380521"/>
              <a:gd name="connsiteX3650" fmla="*/ 1225703 w 8023328"/>
              <a:gd name="connsiteY3650" fmla="*/ 357525 h 2380521"/>
              <a:gd name="connsiteX3651" fmla="*/ 1240493 w 8023328"/>
              <a:gd name="connsiteY3651" fmla="*/ 369922 h 2380521"/>
              <a:gd name="connsiteX3652" fmla="*/ 1225703 w 8023328"/>
              <a:gd name="connsiteY3652" fmla="*/ 383779 h 2380521"/>
              <a:gd name="connsiteX3653" fmla="*/ 1210926 w 8023328"/>
              <a:gd name="connsiteY3653" fmla="*/ 369922 h 2380521"/>
              <a:gd name="connsiteX3654" fmla="*/ 1225703 w 8023328"/>
              <a:gd name="connsiteY3654" fmla="*/ 357525 h 2380521"/>
              <a:gd name="connsiteX3655" fmla="*/ 1154890 w 8023328"/>
              <a:gd name="connsiteY3655" fmla="*/ 357525 h 2380521"/>
              <a:gd name="connsiteX3656" fmla="*/ 1169676 w 8023328"/>
              <a:gd name="connsiteY3656" fmla="*/ 369922 h 2380521"/>
              <a:gd name="connsiteX3657" fmla="*/ 1154890 w 8023328"/>
              <a:gd name="connsiteY3657" fmla="*/ 383779 h 2380521"/>
              <a:gd name="connsiteX3658" fmla="*/ 1140096 w 8023328"/>
              <a:gd name="connsiteY3658" fmla="*/ 369922 h 2380521"/>
              <a:gd name="connsiteX3659" fmla="*/ 1154890 w 8023328"/>
              <a:gd name="connsiteY3659" fmla="*/ 357525 h 2380521"/>
              <a:gd name="connsiteX3660" fmla="*/ 1084059 w 8023328"/>
              <a:gd name="connsiteY3660" fmla="*/ 357525 h 2380521"/>
              <a:gd name="connsiteX3661" fmla="*/ 1098844 w 8023328"/>
              <a:gd name="connsiteY3661" fmla="*/ 369922 h 2380521"/>
              <a:gd name="connsiteX3662" fmla="*/ 1084059 w 8023328"/>
              <a:gd name="connsiteY3662" fmla="*/ 383779 h 2380521"/>
              <a:gd name="connsiteX3663" fmla="*/ 1069268 w 8023328"/>
              <a:gd name="connsiteY3663" fmla="*/ 369922 h 2380521"/>
              <a:gd name="connsiteX3664" fmla="*/ 1084059 w 8023328"/>
              <a:gd name="connsiteY3664" fmla="*/ 357525 h 2380521"/>
              <a:gd name="connsiteX3665" fmla="*/ 1013015 w 8023328"/>
              <a:gd name="connsiteY3665" fmla="*/ 357525 h 2380521"/>
              <a:gd name="connsiteX3666" fmla="*/ 1024685 w 8023328"/>
              <a:gd name="connsiteY3666" fmla="*/ 369922 h 2380521"/>
              <a:gd name="connsiteX3667" fmla="*/ 1013015 w 8023328"/>
              <a:gd name="connsiteY3667" fmla="*/ 383779 h 2380521"/>
              <a:gd name="connsiteX3668" fmla="*/ 998434 w 8023328"/>
              <a:gd name="connsiteY3668" fmla="*/ 369922 h 2380521"/>
              <a:gd name="connsiteX3669" fmla="*/ 1013015 w 8023328"/>
              <a:gd name="connsiteY3669" fmla="*/ 357525 h 2380521"/>
              <a:gd name="connsiteX3670" fmla="*/ 941465 w 8023328"/>
              <a:gd name="connsiteY3670" fmla="*/ 357525 h 2380521"/>
              <a:gd name="connsiteX3671" fmla="*/ 953864 w 8023328"/>
              <a:gd name="connsiteY3671" fmla="*/ 369922 h 2380521"/>
              <a:gd name="connsiteX3672" fmla="*/ 941465 w 8023328"/>
              <a:gd name="connsiteY3672" fmla="*/ 383779 h 2380521"/>
              <a:gd name="connsiteX3673" fmla="*/ 927611 w 8023328"/>
              <a:gd name="connsiteY3673" fmla="*/ 369922 h 2380521"/>
              <a:gd name="connsiteX3674" fmla="*/ 941465 w 8023328"/>
              <a:gd name="connsiteY3674" fmla="*/ 357525 h 2380521"/>
              <a:gd name="connsiteX3675" fmla="*/ 870633 w 8023328"/>
              <a:gd name="connsiteY3675" fmla="*/ 357525 h 2380521"/>
              <a:gd name="connsiteX3676" fmla="*/ 883034 w 8023328"/>
              <a:gd name="connsiteY3676" fmla="*/ 369922 h 2380521"/>
              <a:gd name="connsiteX3677" fmla="*/ 870633 w 8023328"/>
              <a:gd name="connsiteY3677" fmla="*/ 383779 h 2380521"/>
              <a:gd name="connsiteX3678" fmla="*/ 856777 w 8023328"/>
              <a:gd name="connsiteY3678" fmla="*/ 369922 h 2380521"/>
              <a:gd name="connsiteX3679" fmla="*/ 870633 w 8023328"/>
              <a:gd name="connsiteY3679" fmla="*/ 357525 h 2380521"/>
              <a:gd name="connsiteX3680" fmla="*/ 798346 w 8023328"/>
              <a:gd name="connsiteY3680" fmla="*/ 357525 h 2380521"/>
              <a:gd name="connsiteX3681" fmla="*/ 812203 w 8023328"/>
              <a:gd name="connsiteY3681" fmla="*/ 369922 h 2380521"/>
              <a:gd name="connsiteX3682" fmla="*/ 798346 w 8023328"/>
              <a:gd name="connsiteY3682" fmla="*/ 383779 h 2380521"/>
              <a:gd name="connsiteX3683" fmla="*/ 785947 w 8023328"/>
              <a:gd name="connsiteY3683" fmla="*/ 369922 h 2380521"/>
              <a:gd name="connsiteX3684" fmla="*/ 798346 w 8023328"/>
              <a:gd name="connsiteY3684" fmla="*/ 357525 h 2380521"/>
              <a:gd name="connsiteX3685" fmla="*/ 3654110 w 8023328"/>
              <a:gd name="connsiteY3685" fmla="*/ 354153 h 2380521"/>
              <a:gd name="connsiteX3686" fmla="*/ 3668898 w 8023328"/>
              <a:gd name="connsiteY3686" fmla="*/ 368738 h 2380521"/>
              <a:gd name="connsiteX3687" fmla="*/ 3654110 w 8023328"/>
              <a:gd name="connsiteY3687" fmla="*/ 380407 h 2380521"/>
              <a:gd name="connsiteX3688" fmla="*/ 3639322 w 8023328"/>
              <a:gd name="connsiteY3688" fmla="*/ 368738 h 2380521"/>
              <a:gd name="connsiteX3689" fmla="*/ 3654110 w 8023328"/>
              <a:gd name="connsiteY3689" fmla="*/ 354153 h 2380521"/>
              <a:gd name="connsiteX3690" fmla="*/ 3583280 w 8023328"/>
              <a:gd name="connsiteY3690" fmla="*/ 354153 h 2380521"/>
              <a:gd name="connsiteX3691" fmla="*/ 3598069 w 8023328"/>
              <a:gd name="connsiteY3691" fmla="*/ 368738 h 2380521"/>
              <a:gd name="connsiteX3692" fmla="*/ 3583280 w 8023328"/>
              <a:gd name="connsiteY3692" fmla="*/ 380407 h 2380521"/>
              <a:gd name="connsiteX3693" fmla="*/ 3568491 w 8023328"/>
              <a:gd name="connsiteY3693" fmla="*/ 368738 h 2380521"/>
              <a:gd name="connsiteX3694" fmla="*/ 3583280 w 8023328"/>
              <a:gd name="connsiteY3694" fmla="*/ 354153 h 2380521"/>
              <a:gd name="connsiteX3695" fmla="*/ 3512449 w 8023328"/>
              <a:gd name="connsiteY3695" fmla="*/ 354153 h 2380521"/>
              <a:gd name="connsiteX3696" fmla="*/ 3527237 w 8023328"/>
              <a:gd name="connsiteY3696" fmla="*/ 369330 h 2380521"/>
              <a:gd name="connsiteX3697" fmla="*/ 3512449 w 8023328"/>
              <a:gd name="connsiteY3697" fmla="*/ 383749 h 2380521"/>
              <a:gd name="connsiteX3698" fmla="*/ 3497661 w 8023328"/>
              <a:gd name="connsiteY3698" fmla="*/ 369330 h 2380521"/>
              <a:gd name="connsiteX3699" fmla="*/ 3512449 w 8023328"/>
              <a:gd name="connsiteY3699" fmla="*/ 354153 h 2380521"/>
              <a:gd name="connsiteX3700" fmla="*/ 3440686 w 8023328"/>
              <a:gd name="connsiteY3700" fmla="*/ 354153 h 2380521"/>
              <a:gd name="connsiteX3701" fmla="*/ 3453083 w 8023328"/>
              <a:gd name="connsiteY3701" fmla="*/ 369330 h 2380521"/>
              <a:gd name="connsiteX3702" fmla="*/ 3440686 w 8023328"/>
              <a:gd name="connsiteY3702" fmla="*/ 383749 h 2380521"/>
              <a:gd name="connsiteX3703" fmla="*/ 3426830 w 8023328"/>
              <a:gd name="connsiteY3703" fmla="*/ 369330 h 2380521"/>
              <a:gd name="connsiteX3704" fmla="*/ 3440686 w 8023328"/>
              <a:gd name="connsiteY3704" fmla="*/ 354153 h 2380521"/>
              <a:gd name="connsiteX3705" fmla="*/ 3369857 w 8023328"/>
              <a:gd name="connsiteY3705" fmla="*/ 354153 h 2380521"/>
              <a:gd name="connsiteX3706" fmla="*/ 3382254 w 8023328"/>
              <a:gd name="connsiteY3706" fmla="*/ 369330 h 2380521"/>
              <a:gd name="connsiteX3707" fmla="*/ 3369857 w 8023328"/>
              <a:gd name="connsiteY3707" fmla="*/ 383749 h 2380521"/>
              <a:gd name="connsiteX3708" fmla="*/ 3356001 w 8023328"/>
              <a:gd name="connsiteY3708" fmla="*/ 369330 h 2380521"/>
              <a:gd name="connsiteX3709" fmla="*/ 3369857 w 8023328"/>
              <a:gd name="connsiteY3709" fmla="*/ 354153 h 2380521"/>
              <a:gd name="connsiteX3710" fmla="*/ 3299097 w 8023328"/>
              <a:gd name="connsiteY3710" fmla="*/ 354153 h 2380521"/>
              <a:gd name="connsiteX3711" fmla="*/ 3311496 w 8023328"/>
              <a:gd name="connsiteY3711" fmla="*/ 369330 h 2380521"/>
              <a:gd name="connsiteX3712" fmla="*/ 3299097 w 8023328"/>
              <a:gd name="connsiteY3712" fmla="*/ 383749 h 2380521"/>
              <a:gd name="connsiteX3713" fmla="*/ 3285242 w 8023328"/>
              <a:gd name="connsiteY3713" fmla="*/ 369330 h 2380521"/>
              <a:gd name="connsiteX3714" fmla="*/ 3299097 w 8023328"/>
              <a:gd name="connsiteY3714" fmla="*/ 354153 h 2380521"/>
              <a:gd name="connsiteX3715" fmla="*/ 3226808 w 8023328"/>
              <a:gd name="connsiteY3715" fmla="*/ 354153 h 2380521"/>
              <a:gd name="connsiteX3716" fmla="*/ 3240664 w 8023328"/>
              <a:gd name="connsiteY3716" fmla="*/ 369330 h 2380521"/>
              <a:gd name="connsiteX3717" fmla="*/ 3226808 w 8023328"/>
              <a:gd name="connsiteY3717" fmla="*/ 383749 h 2380521"/>
              <a:gd name="connsiteX3718" fmla="*/ 3214410 w 8023328"/>
              <a:gd name="connsiteY3718" fmla="*/ 369330 h 2380521"/>
              <a:gd name="connsiteX3719" fmla="*/ 3226808 w 8023328"/>
              <a:gd name="connsiteY3719" fmla="*/ 354153 h 2380521"/>
              <a:gd name="connsiteX3720" fmla="*/ 3152605 w 8023328"/>
              <a:gd name="connsiteY3720" fmla="*/ 354153 h 2380521"/>
              <a:gd name="connsiteX3721" fmla="*/ 3166462 w 8023328"/>
              <a:gd name="connsiteY3721" fmla="*/ 369330 h 2380521"/>
              <a:gd name="connsiteX3722" fmla="*/ 3152605 w 8023328"/>
              <a:gd name="connsiteY3722" fmla="*/ 383749 h 2380521"/>
              <a:gd name="connsiteX3723" fmla="*/ 3140206 w 8023328"/>
              <a:gd name="connsiteY3723" fmla="*/ 369330 h 2380521"/>
              <a:gd name="connsiteX3724" fmla="*/ 3152605 w 8023328"/>
              <a:gd name="connsiteY3724" fmla="*/ 354153 h 2380521"/>
              <a:gd name="connsiteX3725" fmla="*/ 3081774 w 8023328"/>
              <a:gd name="connsiteY3725" fmla="*/ 354153 h 2380521"/>
              <a:gd name="connsiteX3726" fmla="*/ 3095627 w 8023328"/>
              <a:gd name="connsiteY3726" fmla="*/ 369330 h 2380521"/>
              <a:gd name="connsiteX3727" fmla="*/ 3081774 w 8023328"/>
              <a:gd name="connsiteY3727" fmla="*/ 383749 h 2380521"/>
              <a:gd name="connsiteX3728" fmla="*/ 3069375 w 8023328"/>
              <a:gd name="connsiteY3728" fmla="*/ 369330 h 2380521"/>
              <a:gd name="connsiteX3729" fmla="*/ 3081774 w 8023328"/>
              <a:gd name="connsiteY3729" fmla="*/ 354153 h 2380521"/>
              <a:gd name="connsiteX3730" fmla="*/ 3013715 w 8023328"/>
              <a:gd name="connsiteY3730" fmla="*/ 354153 h 2380521"/>
              <a:gd name="connsiteX3731" fmla="*/ 3028135 w 8023328"/>
              <a:gd name="connsiteY3731" fmla="*/ 369330 h 2380521"/>
              <a:gd name="connsiteX3732" fmla="*/ 3013715 w 8023328"/>
              <a:gd name="connsiteY3732" fmla="*/ 383749 h 2380521"/>
              <a:gd name="connsiteX3733" fmla="*/ 2998539 w 8023328"/>
              <a:gd name="connsiteY3733" fmla="*/ 369330 h 2380521"/>
              <a:gd name="connsiteX3734" fmla="*/ 3013715 w 8023328"/>
              <a:gd name="connsiteY3734" fmla="*/ 354153 h 2380521"/>
              <a:gd name="connsiteX3735" fmla="*/ 2942494 w 8023328"/>
              <a:gd name="connsiteY3735" fmla="*/ 354153 h 2380521"/>
              <a:gd name="connsiteX3736" fmla="*/ 2957288 w 8023328"/>
              <a:gd name="connsiteY3736" fmla="*/ 369330 h 2380521"/>
              <a:gd name="connsiteX3737" fmla="*/ 2942494 w 8023328"/>
              <a:gd name="connsiteY3737" fmla="*/ 383749 h 2380521"/>
              <a:gd name="connsiteX3738" fmla="*/ 2927708 w 8023328"/>
              <a:gd name="connsiteY3738" fmla="*/ 369330 h 2380521"/>
              <a:gd name="connsiteX3739" fmla="*/ 2942494 w 8023328"/>
              <a:gd name="connsiteY3739" fmla="*/ 354153 h 2380521"/>
              <a:gd name="connsiteX3740" fmla="*/ 2868293 w 8023328"/>
              <a:gd name="connsiteY3740" fmla="*/ 354153 h 2380521"/>
              <a:gd name="connsiteX3741" fmla="*/ 2883085 w 8023328"/>
              <a:gd name="connsiteY3741" fmla="*/ 369330 h 2380521"/>
              <a:gd name="connsiteX3742" fmla="*/ 2868293 w 8023328"/>
              <a:gd name="connsiteY3742" fmla="*/ 383749 h 2380521"/>
              <a:gd name="connsiteX3743" fmla="*/ 2853504 w 8023328"/>
              <a:gd name="connsiteY3743" fmla="*/ 369330 h 2380521"/>
              <a:gd name="connsiteX3744" fmla="*/ 2868293 w 8023328"/>
              <a:gd name="connsiteY3744" fmla="*/ 354153 h 2380521"/>
              <a:gd name="connsiteX3745" fmla="*/ 2796535 w 8023328"/>
              <a:gd name="connsiteY3745" fmla="*/ 354153 h 2380521"/>
              <a:gd name="connsiteX3746" fmla="*/ 2808932 w 8023328"/>
              <a:gd name="connsiteY3746" fmla="*/ 369330 h 2380521"/>
              <a:gd name="connsiteX3747" fmla="*/ 2796535 w 8023328"/>
              <a:gd name="connsiteY3747" fmla="*/ 383749 h 2380521"/>
              <a:gd name="connsiteX3748" fmla="*/ 2782678 w 8023328"/>
              <a:gd name="connsiteY3748" fmla="*/ 369330 h 2380521"/>
              <a:gd name="connsiteX3749" fmla="*/ 2796535 w 8023328"/>
              <a:gd name="connsiteY3749" fmla="*/ 354153 h 2380521"/>
              <a:gd name="connsiteX3750" fmla="*/ 2725695 w 8023328"/>
              <a:gd name="connsiteY3750" fmla="*/ 354153 h 2380521"/>
              <a:gd name="connsiteX3751" fmla="*/ 2738100 w 8023328"/>
              <a:gd name="connsiteY3751" fmla="*/ 369330 h 2380521"/>
              <a:gd name="connsiteX3752" fmla="*/ 2725695 w 8023328"/>
              <a:gd name="connsiteY3752" fmla="*/ 383749 h 2380521"/>
              <a:gd name="connsiteX3753" fmla="*/ 2711846 w 8023328"/>
              <a:gd name="connsiteY3753" fmla="*/ 369330 h 2380521"/>
              <a:gd name="connsiteX3754" fmla="*/ 2725695 w 8023328"/>
              <a:gd name="connsiteY3754" fmla="*/ 354153 h 2380521"/>
              <a:gd name="connsiteX3755" fmla="*/ 2653415 w 8023328"/>
              <a:gd name="connsiteY3755" fmla="*/ 354153 h 2380521"/>
              <a:gd name="connsiteX3756" fmla="*/ 2667270 w 8023328"/>
              <a:gd name="connsiteY3756" fmla="*/ 369330 h 2380521"/>
              <a:gd name="connsiteX3757" fmla="*/ 2653415 w 8023328"/>
              <a:gd name="connsiteY3757" fmla="*/ 383749 h 2380521"/>
              <a:gd name="connsiteX3758" fmla="*/ 2641021 w 8023328"/>
              <a:gd name="connsiteY3758" fmla="*/ 369330 h 2380521"/>
              <a:gd name="connsiteX3759" fmla="*/ 2653415 w 8023328"/>
              <a:gd name="connsiteY3759" fmla="*/ 354153 h 2380521"/>
              <a:gd name="connsiteX3760" fmla="*/ 2582583 w 8023328"/>
              <a:gd name="connsiteY3760" fmla="*/ 354153 h 2380521"/>
              <a:gd name="connsiteX3761" fmla="*/ 2596439 w 8023328"/>
              <a:gd name="connsiteY3761" fmla="*/ 369330 h 2380521"/>
              <a:gd name="connsiteX3762" fmla="*/ 2582583 w 8023328"/>
              <a:gd name="connsiteY3762" fmla="*/ 383749 h 2380521"/>
              <a:gd name="connsiteX3763" fmla="*/ 2570184 w 8023328"/>
              <a:gd name="connsiteY3763" fmla="*/ 369330 h 2380521"/>
              <a:gd name="connsiteX3764" fmla="*/ 2582583 w 8023328"/>
              <a:gd name="connsiteY3764" fmla="*/ 354153 h 2380521"/>
              <a:gd name="connsiteX3765" fmla="*/ 2511029 w 8023328"/>
              <a:gd name="connsiteY3765" fmla="*/ 354153 h 2380521"/>
              <a:gd name="connsiteX3766" fmla="*/ 2525613 w 8023328"/>
              <a:gd name="connsiteY3766" fmla="*/ 369330 h 2380521"/>
              <a:gd name="connsiteX3767" fmla="*/ 2511029 w 8023328"/>
              <a:gd name="connsiteY3767" fmla="*/ 383749 h 2380521"/>
              <a:gd name="connsiteX3768" fmla="*/ 2499361 w 8023328"/>
              <a:gd name="connsiteY3768" fmla="*/ 369330 h 2380521"/>
              <a:gd name="connsiteX3769" fmla="*/ 2511029 w 8023328"/>
              <a:gd name="connsiteY3769" fmla="*/ 354153 h 2380521"/>
              <a:gd name="connsiteX3770" fmla="*/ 2439946 w 8023328"/>
              <a:gd name="connsiteY3770" fmla="*/ 354153 h 2380521"/>
              <a:gd name="connsiteX3771" fmla="*/ 2454732 w 8023328"/>
              <a:gd name="connsiteY3771" fmla="*/ 369330 h 2380521"/>
              <a:gd name="connsiteX3772" fmla="*/ 2439946 w 8023328"/>
              <a:gd name="connsiteY3772" fmla="*/ 383749 h 2380521"/>
              <a:gd name="connsiteX3773" fmla="*/ 2425156 w 8023328"/>
              <a:gd name="connsiteY3773" fmla="*/ 369330 h 2380521"/>
              <a:gd name="connsiteX3774" fmla="*/ 2439946 w 8023328"/>
              <a:gd name="connsiteY3774" fmla="*/ 354153 h 2380521"/>
              <a:gd name="connsiteX3775" fmla="*/ 2369110 w 8023328"/>
              <a:gd name="connsiteY3775" fmla="*/ 354153 h 2380521"/>
              <a:gd name="connsiteX3776" fmla="*/ 2383899 w 8023328"/>
              <a:gd name="connsiteY3776" fmla="*/ 369330 h 2380521"/>
              <a:gd name="connsiteX3777" fmla="*/ 2369110 w 8023328"/>
              <a:gd name="connsiteY3777" fmla="*/ 383749 h 2380521"/>
              <a:gd name="connsiteX3778" fmla="*/ 2354319 w 8023328"/>
              <a:gd name="connsiteY3778" fmla="*/ 369330 h 2380521"/>
              <a:gd name="connsiteX3779" fmla="*/ 2369110 w 8023328"/>
              <a:gd name="connsiteY3779" fmla="*/ 354153 h 2380521"/>
              <a:gd name="connsiteX3780" fmla="*/ 2298280 w 8023328"/>
              <a:gd name="connsiteY3780" fmla="*/ 354153 h 2380521"/>
              <a:gd name="connsiteX3781" fmla="*/ 2313068 w 8023328"/>
              <a:gd name="connsiteY3781" fmla="*/ 369330 h 2380521"/>
              <a:gd name="connsiteX3782" fmla="*/ 2298280 w 8023328"/>
              <a:gd name="connsiteY3782" fmla="*/ 383749 h 2380521"/>
              <a:gd name="connsiteX3783" fmla="*/ 2283490 w 8023328"/>
              <a:gd name="connsiteY3783" fmla="*/ 369330 h 2380521"/>
              <a:gd name="connsiteX3784" fmla="*/ 2298280 w 8023328"/>
              <a:gd name="connsiteY3784" fmla="*/ 354153 h 2380521"/>
              <a:gd name="connsiteX3785" fmla="*/ 2226517 w 8023328"/>
              <a:gd name="connsiteY3785" fmla="*/ 354153 h 2380521"/>
              <a:gd name="connsiteX3786" fmla="*/ 2238914 w 8023328"/>
              <a:gd name="connsiteY3786" fmla="*/ 369330 h 2380521"/>
              <a:gd name="connsiteX3787" fmla="*/ 2226517 w 8023328"/>
              <a:gd name="connsiteY3787" fmla="*/ 383749 h 2380521"/>
              <a:gd name="connsiteX3788" fmla="*/ 2212658 w 8023328"/>
              <a:gd name="connsiteY3788" fmla="*/ 369330 h 2380521"/>
              <a:gd name="connsiteX3789" fmla="*/ 2226517 w 8023328"/>
              <a:gd name="connsiteY3789" fmla="*/ 354153 h 2380521"/>
              <a:gd name="connsiteX3790" fmla="*/ 2155683 w 8023328"/>
              <a:gd name="connsiteY3790" fmla="*/ 354153 h 2380521"/>
              <a:gd name="connsiteX3791" fmla="*/ 2168081 w 8023328"/>
              <a:gd name="connsiteY3791" fmla="*/ 369330 h 2380521"/>
              <a:gd name="connsiteX3792" fmla="*/ 2155683 w 8023328"/>
              <a:gd name="connsiteY3792" fmla="*/ 383749 h 2380521"/>
              <a:gd name="connsiteX3793" fmla="*/ 2141827 w 8023328"/>
              <a:gd name="connsiteY3793" fmla="*/ 369330 h 2380521"/>
              <a:gd name="connsiteX3794" fmla="*/ 2155683 w 8023328"/>
              <a:gd name="connsiteY3794" fmla="*/ 354153 h 2380521"/>
              <a:gd name="connsiteX3795" fmla="*/ 2084849 w 8023328"/>
              <a:gd name="connsiteY3795" fmla="*/ 354153 h 2380521"/>
              <a:gd name="connsiteX3796" fmla="*/ 2097248 w 8023328"/>
              <a:gd name="connsiteY3796" fmla="*/ 369330 h 2380521"/>
              <a:gd name="connsiteX3797" fmla="*/ 2084849 w 8023328"/>
              <a:gd name="connsiteY3797" fmla="*/ 383749 h 2380521"/>
              <a:gd name="connsiteX3798" fmla="*/ 2070994 w 8023328"/>
              <a:gd name="connsiteY3798" fmla="*/ 369330 h 2380521"/>
              <a:gd name="connsiteX3799" fmla="*/ 2084849 w 8023328"/>
              <a:gd name="connsiteY3799" fmla="*/ 354153 h 2380521"/>
              <a:gd name="connsiteX3800" fmla="*/ 2011835 w 8023328"/>
              <a:gd name="connsiteY3800" fmla="*/ 354153 h 2380521"/>
              <a:gd name="connsiteX3801" fmla="*/ 2026421 w 8023328"/>
              <a:gd name="connsiteY3801" fmla="*/ 369330 h 2380521"/>
              <a:gd name="connsiteX3802" fmla="*/ 2011835 w 8023328"/>
              <a:gd name="connsiteY3802" fmla="*/ 383749 h 2380521"/>
              <a:gd name="connsiteX3803" fmla="*/ 2000166 w 8023328"/>
              <a:gd name="connsiteY3803" fmla="*/ 369330 h 2380521"/>
              <a:gd name="connsiteX3804" fmla="*/ 2011835 w 8023328"/>
              <a:gd name="connsiteY3804" fmla="*/ 354153 h 2380521"/>
              <a:gd name="connsiteX3805" fmla="*/ 1938362 w 8023328"/>
              <a:gd name="connsiteY3805" fmla="*/ 354153 h 2380521"/>
              <a:gd name="connsiteX3806" fmla="*/ 1952222 w 8023328"/>
              <a:gd name="connsiteY3806" fmla="*/ 369330 h 2380521"/>
              <a:gd name="connsiteX3807" fmla="*/ 1938362 w 8023328"/>
              <a:gd name="connsiteY3807" fmla="*/ 383749 h 2380521"/>
              <a:gd name="connsiteX3808" fmla="*/ 1925968 w 8023328"/>
              <a:gd name="connsiteY3808" fmla="*/ 369330 h 2380521"/>
              <a:gd name="connsiteX3809" fmla="*/ 1938362 w 8023328"/>
              <a:gd name="connsiteY3809" fmla="*/ 354153 h 2380521"/>
              <a:gd name="connsiteX3810" fmla="*/ 1867527 w 8023328"/>
              <a:gd name="connsiteY3810" fmla="*/ 354153 h 2380521"/>
              <a:gd name="connsiteX3811" fmla="*/ 1881384 w 8023328"/>
              <a:gd name="connsiteY3811" fmla="*/ 369330 h 2380521"/>
              <a:gd name="connsiteX3812" fmla="*/ 1867527 w 8023328"/>
              <a:gd name="connsiteY3812" fmla="*/ 383749 h 2380521"/>
              <a:gd name="connsiteX3813" fmla="*/ 1855129 w 8023328"/>
              <a:gd name="connsiteY3813" fmla="*/ 369330 h 2380521"/>
              <a:gd name="connsiteX3814" fmla="*/ 1867527 w 8023328"/>
              <a:gd name="connsiteY3814" fmla="*/ 354153 h 2380521"/>
              <a:gd name="connsiteX3815" fmla="*/ 1225708 w 8023328"/>
              <a:gd name="connsiteY3815" fmla="*/ 284879 h 2380521"/>
              <a:gd name="connsiteX3816" fmla="*/ 1240493 w 8023328"/>
              <a:gd name="connsiteY3816" fmla="*/ 298111 h 2380521"/>
              <a:gd name="connsiteX3817" fmla="*/ 1225708 w 8023328"/>
              <a:gd name="connsiteY3817" fmla="*/ 312900 h 2380521"/>
              <a:gd name="connsiteX3818" fmla="*/ 1210931 w 8023328"/>
              <a:gd name="connsiteY3818" fmla="*/ 298111 h 2380521"/>
              <a:gd name="connsiteX3819" fmla="*/ 1225708 w 8023328"/>
              <a:gd name="connsiteY3819" fmla="*/ 284879 h 2380521"/>
              <a:gd name="connsiteX3820" fmla="*/ 3440686 w 8023328"/>
              <a:gd name="connsiteY3820" fmla="*/ 283322 h 2380521"/>
              <a:gd name="connsiteX3821" fmla="*/ 3453083 w 8023328"/>
              <a:gd name="connsiteY3821" fmla="*/ 297178 h 2380521"/>
              <a:gd name="connsiteX3822" fmla="*/ 3440686 w 8023328"/>
              <a:gd name="connsiteY3822" fmla="*/ 309576 h 2380521"/>
              <a:gd name="connsiteX3823" fmla="*/ 3426830 w 8023328"/>
              <a:gd name="connsiteY3823" fmla="*/ 297178 h 2380521"/>
              <a:gd name="connsiteX3824" fmla="*/ 3440686 w 8023328"/>
              <a:gd name="connsiteY3824" fmla="*/ 283322 h 2380521"/>
              <a:gd name="connsiteX3825" fmla="*/ 3369857 w 8023328"/>
              <a:gd name="connsiteY3825" fmla="*/ 283322 h 2380521"/>
              <a:gd name="connsiteX3826" fmla="*/ 3382254 w 8023328"/>
              <a:gd name="connsiteY3826" fmla="*/ 297178 h 2380521"/>
              <a:gd name="connsiteX3827" fmla="*/ 3369857 w 8023328"/>
              <a:gd name="connsiteY3827" fmla="*/ 309576 h 2380521"/>
              <a:gd name="connsiteX3828" fmla="*/ 3356001 w 8023328"/>
              <a:gd name="connsiteY3828" fmla="*/ 297178 h 2380521"/>
              <a:gd name="connsiteX3829" fmla="*/ 3369857 w 8023328"/>
              <a:gd name="connsiteY3829" fmla="*/ 283322 h 2380521"/>
              <a:gd name="connsiteX3830" fmla="*/ 3299100 w 8023328"/>
              <a:gd name="connsiteY3830" fmla="*/ 283322 h 2380521"/>
              <a:gd name="connsiteX3831" fmla="*/ 3311496 w 8023328"/>
              <a:gd name="connsiteY3831" fmla="*/ 297178 h 2380521"/>
              <a:gd name="connsiteX3832" fmla="*/ 3299100 w 8023328"/>
              <a:gd name="connsiteY3832" fmla="*/ 309576 h 2380521"/>
              <a:gd name="connsiteX3833" fmla="*/ 3285242 w 8023328"/>
              <a:gd name="connsiteY3833" fmla="*/ 297178 h 2380521"/>
              <a:gd name="connsiteX3834" fmla="*/ 3299100 w 8023328"/>
              <a:gd name="connsiteY3834" fmla="*/ 283322 h 2380521"/>
              <a:gd name="connsiteX3835" fmla="*/ 3226808 w 8023328"/>
              <a:gd name="connsiteY3835" fmla="*/ 283322 h 2380521"/>
              <a:gd name="connsiteX3836" fmla="*/ 3240664 w 8023328"/>
              <a:gd name="connsiteY3836" fmla="*/ 297178 h 2380521"/>
              <a:gd name="connsiteX3837" fmla="*/ 3226808 w 8023328"/>
              <a:gd name="connsiteY3837" fmla="*/ 309576 h 2380521"/>
              <a:gd name="connsiteX3838" fmla="*/ 3214410 w 8023328"/>
              <a:gd name="connsiteY3838" fmla="*/ 297178 h 2380521"/>
              <a:gd name="connsiteX3839" fmla="*/ 3226808 w 8023328"/>
              <a:gd name="connsiteY3839" fmla="*/ 283322 h 2380521"/>
              <a:gd name="connsiteX3840" fmla="*/ 3152605 w 8023328"/>
              <a:gd name="connsiteY3840" fmla="*/ 283322 h 2380521"/>
              <a:gd name="connsiteX3841" fmla="*/ 3166462 w 8023328"/>
              <a:gd name="connsiteY3841" fmla="*/ 297178 h 2380521"/>
              <a:gd name="connsiteX3842" fmla="*/ 3152605 w 8023328"/>
              <a:gd name="connsiteY3842" fmla="*/ 309576 h 2380521"/>
              <a:gd name="connsiteX3843" fmla="*/ 3140209 w 8023328"/>
              <a:gd name="connsiteY3843" fmla="*/ 297178 h 2380521"/>
              <a:gd name="connsiteX3844" fmla="*/ 3152605 w 8023328"/>
              <a:gd name="connsiteY3844" fmla="*/ 283322 h 2380521"/>
              <a:gd name="connsiteX3845" fmla="*/ 3081774 w 8023328"/>
              <a:gd name="connsiteY3845" fmla="*/ 283322 h 2380521"/>
              <a:gd name="connsiteX3846" fmla="*/ 3095628 w 8023328"/>
              <a:gd name="connsiteY3846" fmla="*/ 297178 h 2380521"/>
              <a:gd name="connsiteX3847" fmla="*/ 3081774 w 8023328"/>
              <a:gd name="connsiteY3847" fmla="*/ 309576 h 2380521"/>
              <a:gd name="connsiteX3848" fmla="*/ 3069375 w 8023328"/>
              <a:gd name="connsiteY3848" fmla="*/ 297178 h 2380521"/>
              <a:gd name="connsiteX3849" fmla="*/ 3081774 w 8023328"/>
              <a:gd name="connsiteY3849" fmla="*/ 283322 h 2380521"/>
              <a:gd name="connsiteX3850" fmla="*/ 3013717 w 8023328"/>
              <a:gd name="connsiteY3850" fmla="*/ 283322 h 2380521"/>
              <a:gd name="connsiteX3851" fmla="*/ 3028135 w 8023328"/>
              <a:gd name="connsiteY3851" fmla="*/ 297178 h 2380521"/>
              <a:gd name="connsiteX3852" fmla="*/ 3013717 w 8023328"/>
              <a:gd name="connsiteY3852" fmla="*/ 309576 h 2380521"/>
              <a:gd name="connsiteX3853" fmla="*/ 2998539 w 8023328"/>
              <a:gd name="connsiteY3853" fmla="*/ 297178 h 2380521"/>
              <a:gd name="connsiteX3854" fmla="*/ 3013717 w 8023328"/>
              <a:gd name="connsiteY3854" fmla="*/ 283322 h 2380521"/>
              <a:gd name="connsiteX3855" fmla="*/ 2942494 w 8023328"/>
              <a:gd name="connsiteY3855" fmla="*/ 283322 h 2380521"/>
              <a:gd name="connsiteX3856" fmla="*/ 2957288 w 8023328"/>
              <a:gd name="connsiteY3856" fmla="*/ 298111 h 2380521"/>
              <a:gd name="connsiteX3857" fmla="*/ 2942494 w 8023328"/>
              <a:gd name="connsiteY3857" fmla="*/ 312900 h 2380521"/>
              <a:gd name="connsiteX3858" fmla="*/ 2927711 w 8023328"/>
              <a:gd name="connsiteY3858" fmla="*/ 298111 h 2380521"/>
              <a:gd name="connsiteX3859" fmla="*/ 2942494 w 8023328"/>
              <a:gd name="connsiteY3859" fmla="*/ 283322 h 2380521"/>
              <a:gd name="connsiteX3860" fmla="*/ 2868293 w 8023328"/>
              <a:gd name="connsiteY3860" fmla="*/ 283322 h 2380521"/>
              <a:gd name="connsiteX3861" fmla="*/ 2883087 w 8023328"/>
              <a:gd name="connsiteY3861" fmla="*/ 298111 h 2380521"/>
              <a:gd name="connsiteX3862" fmla="*/ 2868293 w 8023328"/>
              <a:gd name="connsiteY3862" fmla="*/ 312900 h 2380521"/>
              <a:gd name="connsiteX3863" fmla="*/ 2853507 w 8023328"/>
              <a:gd name="connsiteY3863" fmla="*/ 298111 h 2380521"/>
              <a:gd name="connsiteX3864" fmla="*/ 2868293 w 8023328"/>
              <a:gd name="connsiteY3864" fmla="*/ 283322 h 2380521"/>
              <a:gd name="connsiteX3865" fmla="*/ 2796535 w 8023328"/>
              <a:gd name="connsiteY3865" fmla="*/ 283322 h 2380521"/>
              <a:gd name="connsiteX3866" fmla="*/ 2808934 w 8023328"/>
              <a:gd name="connsiteY3866" fmla="*/ 298111 h 2380521"/>
              <a:gd name="connsiteX3867" fmla="*/ 2796535 w 8023328"/>
              <a:gd name="connsiteY3867" fmla="*/ 312900 h 2380521"/>
              <a:gd name="connsiteX3868" fmla="*/ 2782678 w 8023328"/>
              <a:gd name="connsiteY3868" fmla="*/ 298111 h 2380521"/>
              <a:gd name="connsiteX3869" fmla="*/ 2796535 w 8023328"/>
              <a:gd name="connsiteY3869" fmla="*/ 283322 h 2380521"/>
              <a:gd name="connsiteX3870" fmla="*/ 2725698 w 8023328"/>
              <a:gd name="connsiteY3870" fmla="*/ 283322 h 2380521"/>
              <a:gd name="connsiteX3871" fmla="*/ 2738100 w 8023328"/>
              <a:gd name="connsiteY3871" fmla="*/ 298111 h 2380521"/>
              <a:gd name="connsiteX3872" fmla="*/ 2725698 w 8023328"/>
              <a:gd name="connsiteY3872" fmla="*/ 312900 h 2380521"/>
              <a:gd name="connsiteX3873" fmla="*/ 2711846 w 8023328"/>
              <a:gd name="connsiteY3873" fmla="*/ 298111 h 2380521"/>
              <a:gd name="connsiteX3874" fmla="*/ 2725698 w 8023328"/>
              <a:gd name="connsiteY3874" fmla="*/ 283322 h 2380521"/>
              <a:gd name="connsiteX3875" fmla="*/ 2653415 w 8023328"/>
              <a:gd name="connsiteY3875" fmla="*/ 283322 h 2380521"/>
              <a:gd name="connsiteX3876" fmla="*/ 2667270 w 8023328"/>
              <a:gd name="connsiteY3876" fmla="*/ 298111 h 2380521"/>
              <a:gd name="connsiteX3877" fmla="*/ 2653415 w 8023328"/>
              <a:gd name="connsiteY3877" fmla="*/ 312900 h 2380521"/>
              <a:gd name="connsiteX3878" fmla="*/ 2641021 w 8023328"/>
              <a:gd name="connsiteY3878" fmla="*/ 298111 h 2380521"/>
              <a:gd name="connsiteX3879" fmla="*/ 2653415 w 8023328"/>
              <a:gd name="connsiteY3879" fmla="*/ 283322 h 2380521"/>
              <a:gd name="connsiteX3880" fmla="*/ 2582583 w 8023328"/>
              <a:gd name="connsiteY3880" fmla="*/ 283322 h 2380521"/>
              <a:gd name="connsiteX3881" fmla="*/ 2596439 w 8023328"/>
              <a:gd name="connsiteY3881" fmla="*/ 298111 h 2380521"/>
              <a:gd name="connsiteX3882" fmla="*/ 2582583 w 8023328"/>
              <a:gd name="connsiteY3882" fmla="*/ 312900 h 2380521"/>
              <a:gd name="connsiteX3883" fmla="*/ 2570189 w 8023328"/>
              <a:gd name="connsiteY3883" fmla="*/ 298111 h 2380521"/>
              <a:gd name="connsiteX3884" fmla="*/ 2582583 w 8023328"/>
              <a:gd name="connsiteY3884" fmla="*/ 283322 h 2380521"/>
              <a:gd name="connsiteX3885" fmla="*/ 2511029 w 8023328"/>
              <a:gd name="connsiteY3885" fmla="*/ 283322 h 2380521"/>
              <a:gd name="connsiteX3886" fmla="*/ 2525613 w 8023328"/>
              <a:gd name="connsiteY3886" fmla="*/ 298111 h 2380521"/>
              <a:gd name="connsiteX3887" fmla="*/ 2511029 w 8023328"/>
              <a:gd name="connsiteY3887" fmla="*/ 312900 h 2380521"/>
              <a:gd name="connsiteX3888" fmla="*/ 2499361 w 8023328"/>
              <a:gd name="connsiteY3888" fmla="*/ 298111 h 2380521"/>
              <a:gd name="connsiteX3889" fmla="*/ 2511029 w 8023328"/>
              <a:gd name="connsiteY3889" fmla="*/ 283322 h 2380521"/>
              <a:gd name="connsiteX3890" fmla="*/ 2439946 w 8023328"/>
              <a:gd name="connsiteY3890" fmla="*/ 283322 h 2380521"/>
              <a:gd name="connsiteX3891" fmla="*/ 2454732 w 8023328"/>
              <a:gd name="connsiteY3891" fmla="*/ 298111 h 2380521"/>
              <a:gd name="connsiteX3892" fmla="*/ 2439946 w 8023328"/>
              <a:gd name="connsiteY3892" fmla="*/ 312900 h 2380521"/>
              <a:gd name="connsiteX3893" fmla="*/ 2425156 w 8023328"/>
              <a:gd name="connsiteY3893" fmla="*/ 298111 h 2380521"/>
              <a:gd name="connsiteX3894" fmla="*/ 2439946 w 8023328"/>
              <a:gd name="connsiteY3894" fmla="*/ 283322 h 2380521"/>
              <a:gd name="connsiteX3895" fmla="*/ 2369110 w 8023328"/>
              <a:gd name="connsiteY3895" fmla="*/ 283322 h 2380521"/>
              <a:gd name="connsiteX3896" fmla="*/ 2383899 w 8023328"/>
              <a:gd name="connsiteY3896" fmla="*/ 298111 h 2380521"/>
              <a:gd name="connsiteX3897" fmla="*/ 2369110 w 8023328"/>
              <a:gd name="connsiteY3897" fmla="*/ 312900 h 2380521"/>
              <a:gd name="connsiteX3898" fmla="*/ 2354319 w 8023328"/>
              <a:gd name="connsiteY3898" fmla="*/ 298111 h 2380521"/>
              <a:gd name="connsiteX3899" fmla="*/ 2369110 w 8023328"/>
              <a:gd name="connsiteY3899" fmla="*/ 283322 h 2380521"/>
              <a:gd name="connsiteX3900" fmla="*/ 2298280 w 8023328"/>
              <a:gd name="connsiteY3900" fmla="*/ 283322 h 2380521"/>
              <a:gd name="connsiteX3901" fmla="*/ 2313068 w 8023328"/>
              <a:gd name="connsiteY3901" fmla="*/ 298111 h 2380521"/>
              <a:gd name="connsiteX3902" fmla="*/ 2298280 w 8023328"/>
              <a:gd name="connsiteY3902" fmla="*/ 312900 h 2380521"/>
              <a:gd name="connsiteX3903" fmla="*/ 2283490 w 8023328"/>
              <a:gd name="connsiteY3903" fmla="*/ 298111 h 2380521"/>
              <a:gd name="connsiteX3904" fmla="*/ 2298280 w 8023328"/>
              <a:gd name="connsiteY3904" fmla="*/ 283322 h 2380521"/>
              <a:gd name="connsiteX3905" fmla="*/ 2226517 w 8023328"/>
              <a:gd name="connsiteY3905" fmla="*/ 283322 h 2380521"/>
              <a:gd name="connsiteX3906" fmla="*/ 2238914 w 8023328"/>
              <a:gd name="connsiteY3906" fmla="*/ 298111 h 2380521"/>
              <a:gd name="connsiteX3907" fmla="*/ 2226517 w 8023328"/>
              <a:gd name="connsiteY3907" fmla="*/ 312900 h 2380521"/>
              <a:gd name="connsiteX3908" fmla="*/ 2212658 w 8023328"/>
              <a:gd name="connsiteY3908" fmla="*/ 298111 h 2380521"/>
              <a:gd name="connsiteX3909" fmla="*/ 2226517 w 8023328"/>
              <a:gd name="connsiteY3909" fmla="*/ 283322 h 2380521"/>
              <a:gd name="connsiteX3910" fmla="*/ 2155683 w 8023328"/>
              <a:gd name="connsiteY3910" fmla="*/ 283322 h 2380521"/>
              <a:gd name="connsiteX3911" fmla="*/ 2168081 w 8023328"/>
              <a:gd name="connsiteY3911" fmla="*/ 298111 h 2380521"/>
              <a:gd name="connsiteX3912" fmla="*/ 2155683 w 8023328"/>
              <a:gd name="connsiteY3912" fmla="*/ 312900 h 2380521"/>
              <a:gd name="connsiteX3913" fmla="*/ 2141827 w 8023328"/>
              <a:gd name="connsiteY3913" fmla="*/ 298111 h 2380521"/>
              <a:gd name="connsiteX3914" fmla="*/ 2155683 w 8023328"/>
              <a:gd name="connsiteY3914" fmla="*/ 283322 h 2380521"/>
              <a:gd name="connsiteX3915" fmla="*/ 2084849 w 8023328"/>
              <a:gd name="connsiteY3915" fmla="*/ 283322 h 2380521"/>
              <a:gd name="connsiteX3916" fmla="*/ 2097248 w 8023328"/>
              <a:gd name="connsiteY3916" fmla="*/ 298111 h 2380521"/>
              <a:gd name="connsiteX3917" fmla="*/ 2084849 w 8023328"/>
              <a:gd name="connsiteY3917" fmla="*/ 312900 h 2380521"/>
              <a:gd name="connsiteX3918" fmla="*/ 2070994 w 8023328"/>
              <a:gd name="connsiteY3918" fmla="*/ 298111 h 2380521"/>
              <a:gd name="connsiteX3919" fmla="*/ 2084849 w 8023328"/>
              <a:gd name="connsiteY3919" fmla="*/ 283322 h 2380521"/>
              <a:gd name="connsiteX3920" fmla="*/ 2011835 w 8023328"/>
              <a:gd name="connsiteY3920" fmla="*/ 283322 h 2380521"/>
              <a:gd name="connsiteX3921" fmla="*/ 2026421 w 8023328"/>
              <a:gd name="connsiteY3921" fmla="*/ 298111 h 2380521"/>
              <a:gd name="connsiteX3922" fmla="*/ 2011835 w 8023328"/>
              <a:gd name="connsiteY3922" fmla="*/ 312900 h 2380521"/>
              <a:gd name="connsiteX3923" fmla="*/ 2000168 w 8023328"/>
              <a:gd name="connsiteY3923" fmla="*/ 298111 h 2380521"/>
              <a:gd name="connsiteX3924" fmla="*/ 2011835 w 8023328"/>
              <a:gd name="connsiteY3924" fmla="*/ 283322 h 2380521"/>
              <a:gd name="connsiteX3925" fmla="*/ 1938362 w 8023328"/>
              <a:gd name="connsiteY3925" fmla="*/ 283322 h 2380521"/>
              <a:gd name="connsiteX3926" fmla="*/ 1952222 w 8023328"/>
              <a:gd name="connsiteY3926" fmla="*/ 298111 h 2380521"/>
              <a:gd name="connsiteX3927" fmla="*/ 1938362 w 8023328"/>
              <a:gd name="connsiteY3927" fmla="*/ 312900 h 2380521"/>
              <a:gd name="connsiteX3928" fmla="*/ 1925968 w 8023328"/>
              <a:gd name="connsiteY3928" fmla="*/ 298111 h 2380521"/>
              <a:gd name="connsiteX3929" fmla="*/ 1938362 w 8023328"/>
              <a:gd name="connsiteY3929" fmla="*/ 283322 h 2380521"/>
              <a:gd name="connsiteX3930" fmla="*/ 1867527 w 8023328"/>
              <a:gd name="connsiteY3930" fmla="*/ 283322 h 2380521"/>
              <a:gd name="connsiteX3931" fmla="*/ 1881384 w 8023328"/>
              <a:gd name="connsiteY3931" fmla="*/ 298111 h 2380521"/>
              <a:gd name="connsiteX3932" fmla="*/ 1867527 w 8023328"/>
              <a:gd name="connsiteY3932" fmla="*/ 312900 h 2380521"/>
              <a:gd name="connsiteX3933" fmla="*/ 1855129 w 8023328"/>
              <a:gd name="connsiteY3933" fmla="*/ 298111 h 2380521"/>
              <a:gd name="connsiteX3934" fmla="*/ 1867527 w 8023328"/>
              <a:gd name="connsiteY3934" fmla="*/ 283322 h 2380521"/>
              <a:gd name="connsiteX3935" fmla="*/ 1799085 w 8023328"/>
              <a:gd name="connsiteY3935" fmla="*/ 283322 h 2380521"/>
              <a:gd name="connsiteX3936" fmla="*/ 1813876 w 8023328"/>
              <a:gd name="connsiteY3936" fmla="*/ 298111 h 2380521"/>
              <a:gd name="connsiteX3937" fmla="*/ 1799085 w 8023328"/>
              <a:gd name="connsiteY3937" fmla="*/ 312900 h 2380521"/>
              <a:gd name="connsiteX3938" fmla="*/ 1784300 w 8023328"/>
              <a:gd name="connsiteY3938" fmla="*/ 298111 h 2380521"/>
              <a:gd name="connsiteX3939" fmla="*/ 1799085 w 8023328"/>
              <a:gd name="connsiteY3939" fmla="*/ 283322 h 2380521"/>
              <a:gd name="connsiteX3940" fmla="*/ 1728262 w 8023328"/>
              <a:gd name="connsiteY3940" fmla="*/ 283322 h 2380521"/>
              <a:gd name="connsiteX3941" fmla="*/ 1743052 w 8023328"/>
              <a:gd name="connsiteY3941" fmla="*/ 298111 h 2380521"/>
              <a:gd name="connsiteX3942" fmla="*/ 1728262 w 8023328"/>
              <a:gd name="connsiteY3942" fmla="*/ 312900 h 2380521"/>
              <a:gd name="connsiteX3943" fmla="*/ 1713472 w 8023328"/>
              <a:gd name="connsiteY3943" fmla="*/ 298111 h 2380521"/>
              <a:gd name="connsiteX3944" fmla="*/ 1728262 w 8023328"/>
              <a:gd name="connsiteY3944" fmla="*/ 283322 h 2380521"/>
              <a:gd name="connsiteX3945" fmla="*/ 1656498 w 8023328"/>
              <a:gd name="connsiteY3945" fmla="*/ 283322 h 2380521"/>
              <a:gd name="connsiteX3946" fmla="*/ 1668897 w 8023328"/>
              <a:gd name="connsiteY3946" fmla="*/ 298111 h 2380521"/>
              <a:gd name="connsiteX3947" fmla="*/ 1656498 w 8023328"/>
              <a:gd name="connsiteY3947" fmla="*/ 312900 h 2380521"/>
              <a:gd name="connsiteX3948" fmla="*/ 1642650 w 8023328"/>
              <a:gd name="connsiteY3948" fmla="*/ 298111 h 2380521"/>
              <a:gd name="connsiteX3949" fmla="*/ 1656498 w 8023328"/>
              <a:gd name="connsiteY3949" fmla="*/ 283322 h 2380521"/>
              <a:gd name="connsiteX3950" fmla="*/ 1582299 w 8023328"/>
              <a:gd name="connsiteY3950" fmla="*/ 283322 h 2380521"/>
              <a:gd name="connsiteX3951" fmla="*/ 1594704 w 8023328"/>
              <a:gd name="connsiteY3951" fmla="*/ 298111 h 2380521"/>
              <a:gd name="connsiteX3952" fmla="*/ 1582299 w 8023328"/>
              <a:gd name="connsiteY3952" fmla="*/ 312900 h 2380521"/>
              <a:gd name="connsiteX3953" fmla="*/ 1568441 w 8023328"/>
              <a:gd name="connsiteY3953" fmla="*/ 298111 h 2380521"/>
              <a:gd name="connsiteX3954" fmla="*/ 1582299 w 8023328"/>
              <a:gd name="connsiteY3954" fmla="*/ 283322 h 2380521"/>
              <a:gd name="connsiteX3955" fmla="*/ 1512198 w 8023328"/>
              <a:gd name="connsiteY3955" fmla="*/ 283322 h 2380521"/>
              <a:gd name="connsiteX3956" fmla="*/ 1523865 w 8023328"/>
              <a:gd name="connsiteY3956" fmla="*/ 298111 h 2380521"/>
              <a:gd name="connsiteX3957" fmla="*/ 1512198 w 8023328"/>
              <a:gd name="connsiteY3957" fmla="*/ 312900 h 2380521"/>
              <a:gd name="connsiteX3958" fmla="*/ 1497612 w 8023328"/>
              <a:gd name="connsiteY3958" fmla="*/ 298111 h 2380521"/>
              <a:gd name="connsiteX3959" fmla="*/ 1512198 w 8023328"/>
              <a:gd name="connsiteY3959" fmla="*/ 283322 h 2380521"/>
              <a:gd name="connsiteX3960" fmla="*/ 1439173 w 8023328"/>
              <a:gd name="connsiteY3960" fmla="*/ 283322 h 2380521"/>
              <a:gd name="connsiteX3961" fmla="*/ 1453026 w 8023328"/>
              <a:gd name="connsiteY3961" fmla="*/ 298111 h 2380521"/>
              <a:gd name="connsiteX3962" fmla="*/ 1439173 w 8023328"/>
              <a:gd name="connsiteY3962" fmla="*/ 312900 h 2380521"/>
              <a:gd name="connsiteX3963" fmla="*/ 1426777 w 8023328"/>
              <a:gd name="connsiteY3963" fmla="*/ 298111 h 2380521"/>
              <a:gd name="connsiteX3964" fmla="*/ 1439173 w 8023328"/>
              <a:gd name="connsiteY3964" fmla="*/ 283322 h 2380521"/>
              <a:gd name="connsiteX3965" fmla="*/ 1368347 w 8023328"/>
              <a:gd name="connsiteY3965" fmla="*/ 283322 h 2380521"/>
              <a:gd name="connsiteX3966" fmla="*/ 1382200 w 8023328"/>
              <a:gd name="connsiteY3966" fmla="*/ 298111 h 2380521"/>
              <a:gd name="connsiteX3967" fmla="*/ 1368347 w 8023328"/>
              <a:gd name="connsiteY3967" fmla="*/ 312900 h 2380521"/>
              <a:gd name="connsiteX3968" fmla="*/ 1355949 w 8023328"/>
              <a:gd name="connsiteY3968" fmla="*/ 298111 h 2380521"/>
              <a:gd name="connsiteX3969" fmla="*/ 1368347 w 8023328"/>
              <a:gd name="connsiteY3969" fmla="*/ 283322 h 2380521"/>
              <a:gd name="connsiteX3970" fmla="*/ 1297518 w 8023328"/>
              <a:gd name="connsiteY3970" fmla="*/ 283322 h 2380521"/>
              <a:gd name="connsiteX3971" fmla="*/ 1311374 w 8023328"/>
              <a:gd name="connsiteY3971" fmla="*/ 298111 h 2380521"/>
              <a:gd name="connsiteX3972" fmla="*/ 1297518 w 8023328"/>
              <a:gd name="connsiteY3972" fmla="*/ 312900 h 2380521"/>
              <a:gd name="connsiteX3973" fmla="*/ 1285121 w 8023328"/>
              <a:gd name="connsiteY3973" fmla="*/ 298111 h 2380521"/>
              <a:gd name="connsiteX3974" fmla="*/ 1297518 w 8023328"/>
              <a:gd name="connsiteY3974" fmla="*/ 283322 h 2380521"/>
              <a:gd name="connsiteX3975" fmla="*/ 1154890 w 8023328"/>
              <a:gd name="connsiteY3975" fmla="*/ 283322 h 2380521"/>
              <a:gd name="connsiteX3976" fmla="*/ 1169683 w 8023328"/>
              <a:gd name="connsiteY3976" fmla="*/ 295719 h 2380521"/>
              <a:gd name="connsiteX3977" fmla="*/ 1154890 w 8023328"/>
              <a:gd name="connsiteY3977" fmla="*/ 309576 h 2380521"/>
              <a:gd name="connsiteX3978" fmla="*/ 1140101 w 8023328"/>
              <a:gd name="connsiteY3978" fmla="*/ 295719 h 2380521"/>
              <a:gd name="connsiteX3979" fmla="*/ 1154890 w 8023328"/>
              <a:gd name="connsiteY3979" fmla="*/ 283322 h 2380521"/>
              <a:gd name="connsiteX3980" fmla="*/ 1084059 w 8023328"/>
              <a:gd name="connsiteY3980" fmla="*/ 283322 h 2380521"/>
              <a:gd name="connsiteX3981" fmla="*/ 1098847 w 8023328"/>
              <a:gd name="connsiteY3981" fmla="*/ 295719 h 2380521"/>
              <a:gd name="connsiteX3982" fmla="*/ 1084059 w 8023328"/>
              <a:gd name="connsiteY3982" fmla="*/ 309576 h 2380521"/>
              <a:gd name="connsiteX3983" fmla="*/ 1069272 w 8023328"/>
              <a:gd name="connsiteY3983" fmla="*/ 295719 h 2380521"/>
              <a:gd name="connsiteX3984" fmla="*/ 1084059 w 8023328"/>
              <a:gd name="connsiteY3984" fmla="*/ 283322 h 2380521"/>
              <a:gd name="connsiteX3985" fmla="*/ 1013024 w 8023328"/>
              <a:gd name="connsiteY3985" fmla="*/ 283322 h 2380521"/>
              <a:gd name="connsiteX3986" fmla="*/ 1024691 w 8023328"/>
              <a:gd name="connsiteY3986" fmla="*/ 295719 h 2380521"/>
              <a:gd name="connsiteX3987" fmla="*/ 1013024 w 8023328"/>
              <a:gd name="connsiteY3987" fmla="*/ 309576 h 2380521"/>
              <a:gd name="connsiteX3988" fmla="*/ 998442 w 8023328"/>
              <a:gd name="connsiteY3988" fmla="*/ 295719 h 2380521"/>
              <a:gd name="connsiteX3989" fmla="*/ 1013024 w 8023328"/>
              <a:gd name="connsiteY3989" fmla="*/ 283322 h 2380521"/>
              <a:gd name="connsiteX3990" fmla="*/ 941467 w 8023328"/>
              <a:gd name="connsiteY3990" fmla="*/ 283322 h 2380521"/>
              <a:gd name="connsiteX3991" fmla="*/ 953869 w 8023328"/>
              <a:gd name="connsiteY3991" fmla="*/ 295719 h 2380521"/>
              <a:gd name="connsiteX3992" fmla="*/ 941467 w 8023328"/>
              <a:gd name="connsiteY3992" fmla="*/ 309576 h 2380521"/>
              <a:gd name="connsiteX3993" fmla="*/ 927612 w 8023328"/>
              <a:gd name="connsiteY3993" fmla="*/ 295719 h 2380521"/>
              <a:gd name="connsiteX3994" fmla="*/ 941467 w 8023328"/>
              <a:gd name="connsiteY3994" fmla="*/ 283322 h 2380521"/>
              <a:gd name="connsiteX3995" fmla="*/ 3299102 w 8023328"/>
              <a:gd name="connsiteY3995" fmla="*/ 212492 h 2380521"/>
              <a:gd name="connsiteX3996" fmla="*/ 3311499 w 8023328"/>
              <a:gd name="connsiteY3996" fmla="*/ 226348 h 2380521"/>
              <a:gd name="connsiteX3997" fmla="*/ 3299102 w 8023328"/>
              <a:gd name="connsiteY3997" fmla="*/ 238746 h 2380521"/>
              <a:gd name="connsiteX3998" fmla="*/ 3285245 w 8023328"/>
              <a:gd name="connsiteY3998" fmla="*/ 226348 h 2380521"/>
              <a:gd name="connsiteX3999" fmla="*/ 3299102 w 8023328"/>
              <a:gd name="connsiteY3999" fmla="*/ 212492 h 2380521"/>
              <a:gd name="connsiteX4000" fmla="*/ 3226811 w 8023328"/>
              <a:gd name="connsiteY4000" fmla="*/ 212492 h 2380521"/>
              <a:gd name="connsiteX4001" fmla="*/ 3240667 w 8023328"/>
              <a:gd name="connsiteY4001" fmla="*/ 226348 h 2380521"/>
              <a:gd name="connsiteX4002" fmla="*/ 3226811 w 8023328"/>
              <a:gd name="connsiteY4002" fmla="*/ 238746 h 2380521"/>
              <a:gd name="connsiteX4003" fmla="*/ 3214412 w 8023328"/>
              <a:gd name="connsiteY4003" fmla="*/ 226348 h 2380521"/>
              <a:gd name="connsiteX4004" fmla="*/ 3226811 w 8023328"/>
              <a:gd name="connsiteY4004" fmla="*/ 212492 h 2380521"/>
              <a:gd name="connsiteX4005" fmla="*/ 3152608 w 8023328"/>
              <a:gd name="connsiteY4005" fmla="*/ 212492 h 2380521"/>
              <a:gd name="connsiteX4006" fmla="*/ 3166462 w 8023328"/>
              <a:gd name="connsiteY4006" fmla="*/ 226348 h 2380521"/>
              <a:gd name="connsiteX4007" fmla="*/ 3152608 w 8023328"/>
              <a:gd name="connsiteY4007" fmla="*/ 238746 h 2380521"/>
              <a:gd name="connsiteX4008" fmla="*/ 3140211 w 8023328"/>
              <a:gd name="connsiteY4008" fmla="*/ 226348 h 2380521"/>
              <a:gd name="connsiteX4009" fmla="*/ 3152608 w 8023328"/>
              <a:gd name="connsiteY4009" fmla="*/ 212492 h 2380521"/>
              <a:gd name="connsiteX4010" fmla="*/ 3081775 w 8023328"/>
              <a:gd name="connsiteY4010" fmla="*/ 212492 h 2380521"/>
              <a:gd name="connsiteX4011" fmla="*/ 3095628 w 8023328"/>
              <a:gd name="connsiteY4011" fmla="*/ 226348 h 2380521"/>
              <a:gd name="connsiteX4012" fmla="*/ 3081775 w 8023328"/>
              <a:gd name="connsiteY4012" fmla="*/ 238746 h 2380521"/>
              <a:gd name="connsiteX4013" fmla="*/ 3069375 w 8023328"/>
              <a:gd name="connsiteY4013" fmla="*/ 226348 h 2380521"/>
              <a:gd name="connsiteX4014" fmla="*/ 3081775 w 8023328"/>
              <a:gd name="connsiteY4014" fmla="*/ 212492 h 2380521"/>
              <a:gd name="connsiteX4015" fmla="*/ 3013720 w 8023328"/>
              <a:gd name="connsiteY4015" fmla="*/ 212492 h 2380521"/>
              <a:gd name="connsiteX4016" fmla="*/ 3028140 w 8023328"/>
              <a:gd name="connsiteY4016" fmla="*/ 226348 h 2380521"/>
              <a:gd name="connsiteX4017" fmla="*/ 3013720 w 8023328"/>
              <a:gd name="connsiteY4017" fmla="*/ 238746 h 2380521"/>
              <a:gd name="connsiteX4018" fmla="*/ 2998542 w 8023328"/>
              <a:gd name="connsiteY4018" fmla="*/ 226348 h 2380521"/>
              <a:gd name="connsiteX4019" fmla="*/ 3013720 w 8023328"/>
              <a:gd name="connsiteY4019" fmla="*/ 212492 h 2380521"/>
              <a:gd name="connsiteX4020" fmla="*/ 2942497 w 8023328"/>
              <a:gd name="connsiteY4020" fmla="*/ 212492 h 2380521"/>
              <a:gd name="connsiteX4021" fmla="*/ 2957293 w 8023328"/>
              <a:gd name="connsiteY4021" fmla="*/ 226348 h 2380521"/>
              <a:gd name="connsiteX4022" fmla="*/ 2942497 w 8023328"/>
              <a:gd name="connsiteY4022" fmla="*/ 238746 h 2380521"/>
              <a:gd name="connsiteX4023" fmla="*/ 2927716 w 8023328"/>
              <a:gd name="connsiteY4023" fmla="*/ 226348 h 2380521"/>
              <a:gd name="connsiteX4024" fmla="*/ 2942497 w 8023328"/>
              <a:gd name="connsiteY4024" fmla="*/ 212492 h 2380521"/>
              <a:gd name="connsiteX4025" fmla="*/ 2867363 w 8023328"/>
              <a:gd name="connsiteY4025" fmla="*/ 212492 h 2380521"/>
              <a:gd name="connsiteX4026" fmla="*/ 2879765 w 8023328"/>
              <a:gd name="connsiteY4026" fmla="*/ 226348 h 2380521"/>
              <a:gd name="connsiteX4027" fmla="*/ 2867363 w 8023328"/>
              <a:gd name="connsiteY4027" fmla="*/ 238746 h 2380521"/>
              <a:gd name="connsiteX4028" fmla="*/ 2853510 w 8023328"/>
              <a:gd name="connsiteY4028" fmla="*/ 226348 h 2380521"/>
              <a:gd name="connsiteX4029" fmla="*/ 2867363 w 8023328"/>
              <a:gd name="connsiteY4029" fmla="*/ 212492 h 2380521"/>
              <a:gd name="connsiteX4030" fmla="*/ 2796538 w 8023328"/>
              <a:gd name="connsiteY4030" fmla="*/ 212492 h 2380521"/>
              <a:gd name="connsiteX4031" fmla="*/ 2808934 w 8023328"/>
              <a:gd name="connsiteY4031" fmla="*/ 226348 h 2380521"/>
              <a:gd name="connsiteX4032" fmla="*/ 2796538 w 8023328"/>
              <a:gd name="connsiteY4032" fmla="*/ 238746 h 2380521"/>
              <a:gd name="connsiteX4033" fmla="*/ 2782680 w 8023328"/>
              <a:gd name="connsiteY4033" fmla="*/ 226348 h 2380521"/>
              <a:gd name="connsiteX4034" fmla="*/ 2796538 w 8023328"/>
              <a:gd name="connsiteY4034" fmla="*/ 212492 h 2380521"/>
              <a:gd name="connsiteX4035" fmla="*/ 2725698 w 8023328"/>
              <a:gd name="connsiteY4035" fmla="*/ 212492 h 2380521"/>
              <a:gd name="connsiteX4036" fmla="*/ 2738102 w 8023328"/>
              <a:gd name="connsiteY4036" fmla="*/ 226348 h 2380521"/>
              <a:gd name="connsiteX4037" fmla="*/ 2725698 w 8023328"/>
              <a:gd name="connsiteY4037" fmla="*/ 238746 h 2380521"/>
              <a:gd name="connsiteX4038" fmla="*/ 2711852 w 8023328"/>
              <a:gd name="connsiteY4038" fmla="*/ 226348 h 2380521"/>
              <a:gd name="connsiteX4039" fmla="*/ 2725698 w 8023328"/>
              <a:gd name="connsiteY4039" fmla="*/ 212492 h 2380521"/>
              <a:gd name="connsiteX4040" fmla="*/ 2653420 w 8023328"/>
              <a:gd name="connsiteY4040" fmla="*/ 212492 h 2380521"/>
              <a:gd name="connsiteX4041" fmla="*/ 2667273 w 8023328"/>
              <a:gd name="connsiteY4041" fmla="*/ 226348 h 2380521"/>
              <a:gd name="connsiteX4042" fmla="*/ 2653420 w 8023328"/>
              <a:gd name="connsiteY4042" fmla="*/ 238746 h 2380521"/>
              <a:gd name="connsiteX4043" fmla="*/ 2641021 w 8023328"/>
              <a:gd name="connsiteY4043" fmla="*/ 226348 h 2380521"/>
              <a:gd name="connsiteX4044" fmla="*/ 2653420 w 8023328"/>
              <a:gd name="connsiteY4044" fmla="*/ 212492 h 2380521"/>
              <a:gd name="connsiteX4045" fmla="*/ 2582586 w 8023328"/>
              <a:gd name="connsiteY4045" fmla="*/ 212492 h 2380521"/>
              <a:gd name="connsiteX4046" fmla="*/ 2596439 w 8023328"/>
              <a:gd name="connsiteY4046" fmla="*/ 226348 h 2380521"/>
              <a:gd name="connsiteX4047" fmla="*/ 2582586 w 8023328"/>
              <a:gd name="connsiteY4047" fmla="*/ 238746 h 2380521"/>
              <a:gd name="connsiteX4048" fmla="*/ 2570189 w 8023328"/>
              <a:gd name="connsiteY4048" fmla="*/ 226348 h 2380521"/>
              <a:gd name="connsiteX4049" fmla="*/ 2582586 w 8023328"/>
              <a:gd name="connsiteY4049" fmla="*/ 212492 h 2380521"/>
              <a:gd name="connsiteX4050" fmla="*/ 2511029 w 8023328"/>
              <a:gd name="connsiteY4050" fmla="*/ 212492 h 2380521"/>
              <a:gd name="connsiteX4051" fmla="*/ 2525616 w 8023328"/>
              <a:gd name="connsiteY4051" fmla="*/ 226348 h 2380521"/>
              <a:gd name="connsiteX4052" fmla="*/ 2511029 w 8023328"/>
              <a:gd name="connsiteY4052" fmla="*/ 238746 h 2380521"/>
              <a:gd name="connsiteX4053" fmla="*/ 2499364 w 8023328"/>
              <a:gd name="connsiteY4053" fmla="*/ 226348 h 2380521"/>
              <a:gd name="connsiteX4054" fmla="*/ 2511029 w 8023328"/>
              <a:gd name="connsiteY4054" fmla="*/ 212492 h 2380521"/>
              <a:gd name="connsiteX4055" fmla="*/ 2439946 w 8023328"/>
              <a:gd name="connsiteY4055" fmla="*/ 212492 h 2380521"/>
              <a:gd name="connsiteX4056" fmla="*/ 2454732 w 8023328"/>
              <a:gd name="connsiteY4056" fmla="*/ 226348 h 2380521"/>
              <a:gd name="connsiteX4057" fmla="*/ 2439946 w 8023328"/>
              <a:gd name="connsiteY4057" fmla="*/ 238746 h 2380521"/>
              <a:gd name="connsiteX4058" fmla="*/ 2425156 w 8023328"/>
              <a:gd name="connsiteY4058" fmla="*/ 226348 h 2380521"/>
              <a:gd name="connsiteX4059" fmla="*/ 2439946 w 8023328"/>
              <a:gd name="connsiteY4059" fmla="*/ 212492 h 2380521"/>
              <a:gd name="connsiteX4060" fmla="*/ 2369110 w 8023328"/>
              <a:gd name="connsiteY4060" fmla="*/ 212492 h 2380521"/>
              <a:gd name="connsiteX4061" fmla="*/ 2383900 w 8023328"/>
              <a:gd name="connsiteY4061" fmla="*/ 226348 h 2380521"/>
              <a:gd name="connsiteX4062" fmla="*/ 2369110 w 8023328"/>
              <a:gd name="connsiteY4062" fmla="*/ 238746 h 2380521"/>
              <a:gd name="connsiteX4063" fmla="*/ 2354323 w 8023328"/>
              <a:gd name="connsiteY4063" fmla="*/ 226348 h 2380521"/>
              <a:gd name="connsiteX4064" fmla="*/ 2369110 w 8023328"/>
              <a:gd name="connsiteY4064" fmla="*/ 212492 h 2380521"/>
              <a:gd name="connsiteX4065" fmla="*/ 2298283 w 8023328"/>
              <a:gd name="connsiteY4065" fmla="*/ 212492 h 2380521"/>
              <a:gd name="connsiteX4066" fmla="*/ 2313070 w 8023328"/>
              <a:gd name="connsiteY4066" fmla="*/ 227280 h 2380521"/>
              <a:gd name="connsiteX4067" fmla="*/ 2298283 w 8023328"/>
              <a:gd name="connsiteY4067" fmla="*/ 242069 h 2380521"/>
              <a:gd name="connsiteX4068" fmla="*/ 2283493 w 8023328"/>
              <a:gd name="connsiteY4068" fmla="*/ 227280 h 2380521"/>
              <a:gd name="connsiteX4069" fmla="*/ 2298283 w 8023328"/>
              <a:gd name="connsiteY4069" fmla="*/ 212492 h 2380521"/>
              <a:gd name="connsiteX4070" fmla="*/ 2226517 w 8023328"/>
              <a:gd name="connsiteY4070" fmla="*/ 212492 h 2380521"/>
              <a:gd name="connsiteX4071" fmla="*/ 2238916 w 8023328"/>
              <a:gd name="connsiteY4071" fmla="*/ 227280 h 2380521"/>
              <a:gd name="connsiteX4072" fmla="*/ 2226517 w 8023328"/>
              <a:gd name="connsiteY4072" fmla="*/ 242069 h 2380521"/>
              <a:gd name="connsiteX4073" fmla="*/ 2212659 w 8023328"/>
              <a:gd name="connsiteY4073" fmla="*/ 227280 h 2380521"/>
              <a:gd name="connsiteX4074" fmla="*/ 2226517 w 8023328"/>
              <a:gd name="connsiteY4074" fmla="*/ 212492 h 2380521"/>
              <a:gd name="connsiteX4075" fmla="*/ 2155683 w 8023328"/>
              <a:gd name="connsiteY4075" fmla="*/ 212492 h 2380521"/>
              <a:gd name="connsiteX4076" fmla="*/ 2168081 w 8023328"/>
              <a:gd name="connsiteY4076" fmla="*/ 227280 h 2380521"/>
              <a:gd name="connsiteX4077" fmla="*/ 2155683 w 8023328"/>
              <a:gd name="connsiteY4077" fmla="*/ 242069 h 2380521"/>
              <a:gd name="connsiteX4078" fmla="*/ 2141827 w 8023328"/>
              <a:gd name="connsiteY4078" fmla="*/ 227280 h 2380521"/>
              <a:gd name="connsiteX4079" fmla="*/ 2155683 w 8023328"/>
              <a:gd name="connsiteY4079" fmla="*/ 212492 h 2380521"/>
              <a:gd name="connsiteX4080" fmla="*/ 2084851 w 8023328"/>
              <a:gd name="connsiteY4080" fmla="*/ 212492 h 2380521"/>
              <a:gd name="connsiteX4081" fmla="*/ 2097249 w 8023328"/>
              <a:gd name="connsiteY4081" fmla="*/ 227280 h 2380521"/>
              <a:gd name="connsiteX4082" fmla="*/ 2084851 w 8023328"/>
              <a:gd name="connsiteY4082" fmla="*/ 242069 h 2380521"/>
              <a:gd name="connsiteX4083" fmla="*/ 2070995 w 8023328"/>
              <a:gd name="connsiteY4083" fmla="*/ 227280 h 2380521"/>
              <a:gd name="connsiteX4084" fmla="*/ 2084851 w 8023328"/>
              <a:gd name="connsiteY4084" fmla="*/ 212492 h 2380521"/>
              <a:gd name="connsiteX4085" fmla="*/ 2011835 w 8023328"/>
              <a:gd name="connsiteY4085" fmla="*/ 212492 h 2380521"/>
              <a:gd name="connsiteX4086" fmla="*/ 2026421 w 8023328"/>
              <a:gd name="connsiteY4086" fmla="*/ 227280 h 2380521"/>
              <a:gd name="connsiteX4087" fmla="*/ 2011835 w 8023328"/>
              <a:gd name="connsiteY4087" fmla="*/ 242069 h 2380521"/>
              <a:gd name="connsiteX4088" fmla="*/ 2000168 w 8023328"/>
              <a:gd name="connsiteY4088" fmla="*/ 227280 h 2380521"/>
              <a:gd name="connsiteX4089" fmla="*/ 2011835 w 8023328"/>
              <a:gd name="connsiteY4089" fmla="*/ 212492 h 2380521"/>
              <a:gd name="connsiteX4090" fmla="*/ 1938362 w 8023328"/>
              <a:gd name="connsiteY4090" fmla="*/ 212492 h 2380521"/>
              <a:gd name="connsiteX4091" fmla="*/ 1952222 w 8023328"/>
              <a:gd name="connsiteY4091" fmla="*/ 227280 h 2380521"/>
              <a:gd name="connsiteX4092" fmla="*/ 1938362 w 8023328"/>
              <a:gd name="connsiteY4092" fmla="*/ 242069 h 2380521"/>
              <a:gd name="connsiteX4093" fmla="*/ 1925971 w 8023328"/>
              <a:gd name="connsiteY4093" fmla="*/ 227280 h 2380521"/>
              <a:gd name="connsiteX4094" fmla="*/ 1938362 w 8023328"/>
              <a:gd name="connsiteY4094" fmla="*/ 212492 h 2380521"/>
              <a:gd name="connsiteX4095" fmla="*/ 1867530 w 8023328"/>
              <a:gd name="connsiteY4095" fmla="*/ 212492 h 2380521"/>
              <a:gd name="connsiteX4096" fmla="*/ 1881387 w 8023328"/>
              <a:gd name="connsiteY4096" fmla="*/ 227280 h 2380521"/>
              <a:gd name="connsiteX4097" fmla="*/ 1867530 w 8023328"/>
              <a:gd name="connsiteY4097" fmla="*/ 242069 h 2380521"/>
              <a:gd name="connsiteX4098" fmla="*/ 1855129 w 8023328"/>
              <a:gd name="connsiteY4098" fmla="*/ 227280 h 2380521"/>
              <a:gd name="connsiteX4099" fmla="*/ 1867530 w 8023328"/>
              <a:gd name="connsiteY4099" fmla="*/ 212492 h 2380521"/>
              <a:gd name="connsiteX4100" fmla="*/ 1799087 w 8023328"/>
              <a:gd name="connsiteY4100" fmla="*/ 212492 h 2380521"/>
              <a:gd name="connsiteX4101" fmla="*/ 1813879 w 8023328"/>
              <a:gd name="connsiteY4101" fmla="*/ 227280 h 2380521"/>
              <a:gd name="connsiteX4102" fmla="*/ 1799087 w 8023328"/>
              <a:gd name="connsiteY4102" fmla="*/ 242069 h 2380521"/>
              <a:gd name="connsiteX4103" fmla="*/ 1784303 w 8023328"/>
              <a:gd name="connsiteY4103" fmla="*/ 227280 h 2380521"/>
              <a:gd name="connsiteX4104" fmla="*/ 1799087 w 8023328"/>
              <a:gd name="connsiteY4104" fmla="*/ 212492 h 2380521"/>
              <a:gd name="connsiteX4105" fmla="*/ 1728262 w 8023328"/>
              <a:gd name="connsiteY4105" fmla="*/ 212492 h 2380521"/>
              <a:gd name="connsiteX4106" fmla="*/ 1743052 w 8023328"/>
              <a:gd name="connsiteY4106" fmla="*/ 227280 h 2380521"/>
              <a:gd name="connsiteX4107" fmla="*/ 1728262 w 8023328"/>
              <a:gd name="connsiteY4107" fmla="*/ 242069 h 2380521"/>
              <a:gd name="connsiteX4108" fmla="*/ 1713472 w 8023328"/>
              <a:gd name="connsiteY4108" fmla="*/ 227280 h 2380521"/>
              <a:gd name="connsiteX4109" fmla="*/ 1728262 w 8023328"/>
              <a:gd name="connsiteY4109" fmla="*/ 212492 h 2380521"/>
              <a:gd name="connsiteX4110" fmla="*/ 1656498 w 8023328"/>
              <a:gd name="connsiteY4110" fmla="*/ 212492 h 2380521"/>
              <a:gd name="connsiteX4111" fmla="*/ 1668900 w 8023328"/>
              <a:gd name="connsiteY4111" fmla="*/ 227280 h 2380521"/>
              <a:gd name="connsiteX4112" fmla="*/ 1656498 w 8023328"/>
              <a:gd name="connsiteY4112" fmla="*/ 242069 h 2380521"/>
              <a:gd name="connsiteX4113" fmla="*/ 1642655 w 8023328"/>
              <a:gd name="connsiteY4113" fmla="*/ 227280 h 2380521"/>
              <a:gd name="connsiteX4114" fmla="*/ 1656498 w 8023328"/>
              <a:gd name="connsiteY4114" fmla="*/ 212492 h 2380521"/>
              <a:gd name="connsiteX4115" fmla="*/ 1582299 w 8023328"/>
              <a:gd name="connsiteY4115" fmla="*/ 212492 h 2380521"/>
              <a:gd name="connsiteX4116" fmla="*/ 1594704 w 8023328"/>
              <a:gd name="connsiteY4116" fmla="*/ 227280 h 2380521"/>
              <a:gd name="connsiteX4117" fmla="*/ 1582299 w 8023328"/>
              <a:gd name="connsiteY4117" fmla="*/ 242069 h 2380521"/>
              <a:gd name="connsiteX4118" fmla="*/ 1568441 w 8023328"/>
              <a:gd name="connsiteY4118" fmla="*/ 227280 h 2380521"/>
              <a:gd name="connsiteX4119" fmla="*/ 1582299 w 8023328"/>
              <a:gd name="connsiteY4119" fmla="*/ 212492 h 2380521"/>
              <a:gd name="connsiteX4120" fmla="*/ 1512198 w 8023328"/>
              <a:gd name="connsiteY4120" fmla="*/ 212492 h 2380521"/>
              <a:gd name="connsiteX4121" fmla="*/ 1523867 w 8023328"/>
              <a:gd name="connsiteY4121" fmla="*/ 227280 h 2380521"/>
              <a:gd name="connsiteX4122" fmla="*/ 1512198 w 8023328"/>
              <a:gd name="connsiteY4122" fmla="*/ 242069 h 2380521"/>
              <a:gd name="connsiteX4123" fmla="*/ 1497612 w 8023328"/>
              <a:gd name="connsiteY4123" fmla="*/ 227280 h 2380521"/>
              <a:gd name="connsiteX4124" fmla="*/ 1512198 w 8023328"/>
              <a:gd name="connsiteY4124" fmla="*/ 212492 h 2380521"/>
              <a:gd name="connsiteX4125" fmla="*/ 1439173 w 8023328"/>
              <a:gd name="connsiteY4125" fmla="*/ 212492 h 2380521"/>
              <a:gd name="connsiteX4126" fmla="*/ 1453026 w 8023328"/>
              <a:gd name="connsiteY4126" fmla="*/ 227280 h 2380521"/>
              <a:gd name="connsiteX4127" fmla="*/ 1439173 w 8023328"/>
              <a:gd name="connsiteY4127" fmla="*/ 242069 h 2380521"/>
              <a:gd name="connsiteX4128" fmla="*/ 1426777 w 8023328"/>
              <a:gd name="connsiteY4128" fmla="*/ 227280 h 2380521"/>
              <a:gd name="connsiteX4129" fmla="*/ 1439173 w 8023328"/>
              <a:gd name="connsiteY4129" fmla="*/ 212492 h 2380521"/>
              <a:gd name="connsiteX4130" fmla="*/ 1368349 w 8023328"/>
              <a:gd name="connsiteY4130" fmla="*/ 212492 h 2380521"/>
              <a:gd name="connsiteX4131" fmla="*/ 1382203 w 8023328"/>
              <a:gd name="connsiteY4131" fmla="*/ 227280 h 2380521"/>
              <a:gd name="connsiteX4132" fmla="*/ 1368349 w 8023328"/>
              <a:gd name="connsiteY4132" fmla="*/ 242069 h 2380521"/>
              <a:gd name="connsiteX4133" fmla="*/ 1355950 w 8023328"/>
              <a:gd name="connsiteY4133" fmla="*/ 227280 h 2380521"/>
              <a:gd name="connsiteX4134" fmla="*/ 1368349 w 8023328"/>
              <a:gd name="connsiteY4134" fmla="*/ 212492 h 2380521"/>
              <a:gd name="connsiteX4135" fmla="*/ 1297520 w 8023328"/>
              <a:gd name="connsiteY4135" fmla="*/ 212492 h 2380521"/>
              <a:gd name="connsiteX4136" fmla="*/ 1311374 w 8023328"/>
              <a:gd name="connsiteY4136" fmla="*/ 227280 h 2380521"/>
              <a:gd name="connsiteX4137" fmla="*/ 1297520 w 8023328"/>
              <a:gd name="connsiteY4137" fmla="*/ 242069 h 2380521"/>
              <a:gd name="connsiteX4138" fmla="*/ 1285121 w 8023328"/>
              <a:gd name="connsiteY4138" fmla="*/ 227280 h 2380521"/>
              <a:gd name="connsiteX4139" fmla="*/ 1297520 w 8023328"/>
              <a:gd name="connsiteY4139" fmla="*/ 212492 h 2380521"/>
              <a:gd name="connsiteX4140" fmla="*/ 1225708 w 8023328"/>
              <a:gd name="connsiteY4140" fmla="*/ 212492 h 2380521"/>
              <a:gd name="connsiteX4141" fmla="*/ 1240496 w 8023328"/>
              <a:gd name="connsiteY4141" fmla="*/ 227280 h 2380521"/>
              <a:gd name="connsiteX4142" fmla="*/ 1225708 w 8023328"/>
              <a:gd name="connsiteY4142" fmla="*/ 242069 h 2380521"/>
              <a:gd name="connsiteX4143" fmla="*/ 1210934 w 8023328"/>
              <a:gd name="connsiteY4143" fmla="*/ 227280 h 2380521"/>
              <a:gd name="connsiteX4144" fmla="*/ 1225708 w 8023328"/>
              <a:gd name="connsiteY4144" fmla="*/ 212492 h 2380521"/>
              <a:gd name="connsiteX4145" fmla="*/ 1154891 w 8023328"/>
              <a:gd name="connsiteY4145" fmla="*/ 212492 h 2380521"/>
              <a:gd name="connsiteX4146" fmla="*/ 1169683 w 8023328"/>
              <a:gd name="connsiteY4146" fmla="*/ 227280 h 2380521"/>
              <a:gd name="connsiteX4147" fmla="*/ 1154891 w 8023328"/>
              <a:gd name="connsiteY4147" fmla="*/ 242069 h 2380521"/>
              <a:gd name="connsiteX4148" fmla="*/ 1140105 w 8023328"/>
              <a:gd name="connsiteY4148" fmla="*/ 227280 h 2380521"/>
              <a:gd name="connsiteX4149" fmla="*/ 1154891 w 8023328"/>
              <a:gd name="connsiteY4149" fmla="*/ 212492 h 2380521"/>
              <a:gd name="connsiteX4150" fmla="*/ 1084063 w 8023328"/>
              <a:gd name="connsiteY4150" fmla="*/ 212492 h 2380521"/>
              <a:gd name="connsiteX4151" fmla="*/ 1098847 w 8023328"/>
              <a:gd name="connsiteY4151" fmla="*/ 227280 h 2380521"/>
              <a:gd name="connsiteX4152" fmla="*/ 1084063 w 8023328"/>
              <a:gd name="connsiteY4152" fmla="*/ 242069 h 2380521"/>
              <a:gd name="connsiteX4153" fmla="*/ 1069276 w 8023328"/>
              <a:gd name="connsiteY4153" fmla="*/ 227280 h 2380521"/>
              <a:gd name="connsiteX4154" fmla="*/ 1084063 w 8023328"/>
              <a:gd name="connsiteY4154" fmla="*/ 212492 h 2380521"/>
              <a:gd name="connsiteX4155" fmla="*/ 3013723 w 8023328"/>
              <a:gd name="connsiteY4155" fmla="*/ 141661 h 2380521"/>
              <a:gd name="connsiteX4156" fmla="*/ 3028140 w 8023328"/>
              <a:gd name="connsiteY4156" fmla="*/ 155517 h 2380521"/>
              <a:gd name="connsiteX4157" fmla="*/ 3013723 w 8023328"/>
              <a:gd name="connsiteY4157" fmla="*/ 167915 h 2380521"/>
              <a:gd name="connsiteX4158" fmla="*/ 2998545 w 8023328"/>
              <a:gd name="connsiteY4158" fmla="*/ 155517 h 2380521"/>
              <a:gd name="connsiteX4159" fmla="*/ 3013723 w 8023328"/>
              <a:gd name="connsiteY4159" fmla="*/ 141661 h 2380521"/>
              <a:gd name="connsiteX4160" fmla="*/ 2942497 w 8023328"/>
              <a:gd name="connsiteY4160" fmla="*/ 141661 h 2380521"/>
              <a:gd name="connsiteX4161" fmla="*/ 2957293 w 8023328"/>
              <a:gd name="connsiteY4161" fmla="*/ 155517 h 2380521"/>
              <a:gd name="connsiteX4162" fmla="*/ 2942497 w 8023328"/>
              <a:gd name="connsiteY4162" fmla="*/ 167915 h 2380521"/>
              <a:gd name="connsiteX4163" fmla="*/ 2927716 w 8023328"/>
              <a:gd name="connsiteY4163" fmla="*/ 155517 h 2380521"/>
              <a:gd name="connsiteX4164" fmla="*/ 2942497 w 8023328"/>
              <a:gd name="connsiteY4164" fmla="*/ 141661 h 2380521"/>
              <a:gd name="connsiteX4165" fmla="*/ 2867363 w 8023328"/>
              <a:gd name="connsiteY4165" fmla="*/ 141661 h 2380521"/>
              <a:gd name="connsiteX4166" fmla="*/ 2879765 w 8023328"/>
              <a:gd name="connsiteY4166" fmla="*/ 155517 h 2380521"/>
              <a:gd name="connsiteX4167" fmla="*/ 2867363 w 8023328"/>
              <a:gd name="connsiteY4167" fmla="*/ 167915 h 2380521"/>
              <a:gd name="connsiteX4168" fmla="*/ 2853510 w 8023328"/>
              <a:gd name="connsiteY4168" fmla="*/ 155517 h 2380521"/>
              <a:gd name="connsiteX4169" fmla="*/ 2867363 w 8023328"/>
              <a:gd name="connsiteY4169" fmla="*/ 141661 h 2380521"/>
              <a:gd name="connsiteX4170" fmla="*/ 2796538 w 8023328"/>
              <a:gd name="connsiteY4170" fmla="*/ 141661 h 2380521"/>
              <a:gd name="connsiteX4171" fmla="*/ 2808940 w 8023328"/>
              <a:gd name="connsiteY4171" fmla="*/ 155517 h 2380521"/>
              <a:gd name="connsiteX4172" fmla="*/ 2796538 w 8023328"/>
              <a:gd name="connsiteY4172" fmla="*/ 167915 h 2380521"/>
              <a:gd name="connsiteX4173" fmla="*/ 2782683 w 8023328"/>
              <a:gd name="connsiteY4173" fmla="*/ 155517 h 2380521"/>
              <a:gd name="connsiteX4174" fmla="*/ 2796538 w 8023328"/>
              <a:gd name="connsiteY4174" fmla="*/ 141661 h 2380521"/>
              <a:gd name="connsiteX4175" fmla="*/ 2725703 w 8023328"/>
              <a:gd name="connsiteY4175" fmla="*/ 141661 h 2380521"/>
              <a:gd name="connsiteX4176" fmla="*/ 2738105 w 8023328"/>
              <a:gd name="connsiteY4176" fmla="*/ 155517 h 2380521"/>
              <a:gd name="connsiteX4177" fmla="*/ 2725703 w 8023328"/>
              <a:gd name="connsiteY4177" fmla="*/ 167915 h 2380521"/>
              <a:gd name="connsiteX4178" fmla="*/ 2711852 w 8023328"/>
              <a:gd name="connsiteY4178" fmla="*/ 155517 h 2380521"/>
              <a:gd name="connsiteX4179" fmla="*/ 2725703 w 8023328"/>
              <a:gd name="connsiteY4179" fmla="*/ 141661 h 2380521"/>
              <a:gd name="connsiteX4180" fmla="*/ 2653420 w 8023328"/>
              <a:gd name="connsiteY4180" fmla="*/ 141661 h 2380521"/>
              <a:gd name="connsiteX4181" fmla="*/ 2667273 w 8023328"/>
              <a:gd name="connsiteY4181" fmla="*/ 155517 h 2380521"/>
              <a:gd name="connsiteX4182" fmla="*/ 2653420 w 8023328"/>
              <a:gd name="connsiteY4182" fmla="*/ 167915 h 2380521"/>
              <a:gd name="connsiteX4183" fmla="*/ 2641021 w 8023328"/>
              <a:gd name="connsiteY4183" fmla="*/ 155517 h 2380521"/>
              <a:gd name="connsiteX4184" fmla="*/ 2653420 w 8023328"/>
              <a:gd name="connsiteY4184" fmla="*/ 141661 h 2380521"/>
              <a:gd name="connsiteX4185" fmla="*/ 2582586 w 8023328"/>
              <a:gd name="connsiteY4185" fmla="*/ 141661 h 2380521"/>
              <a:gd name="connsiteX4186" fmla="*/ 2596442 w 8023328"/>
              <a:gd name="connsiteY4186" fmla="*/ 155517 h 2380521"/>
              <a:gd name="connsiteX4187" fmla="*/ 2582586 w 8023328"/>
              <a:gd name="connsiteY4187" fmla="*/ 167915 h 2380521"/>
              <a:gd name="connsiteX4188" fmla="*/ 2570189 w 8023328"/>
              <a:gd name="connsiteY4188" fmla="*/ 155517 h 2380521"/>
              <a:gd name="connsiteX4189" fmla="*/ 2582586 w 8023328"/>
              <a:gd name="connsiteY4189" fmla="*/ 141661 h 2380521"/>
              <a:gd name="connsiteX4190" fmla="*/ 2511034 w 8023328"/>
              <a:gd name="connsiteY4190" fmla="*/ 141661 h 2380521"/>
              <a:gd name="connsiteX4191" fmla="*/ 2525616 w 8023328"/>
              <a:gd name="connsiteY4191" fmla="*/ 155517 h 2380521"/>
              <a:gd name="connsiteX4192" fmla="*/ 2511034 w 8023328"/>
              <a:gd name="connsiteY4192" fmla="*/ 167915 h 2380521"/>
              <a:gd name="connsiteX4193" fmla="*/ 2499364 w 8023328"/>
              <a:gd name="connsiteY4193" fmla="*/ 155517 h 2380521"/>
              <a:gd name="connsiteX4194" fmla="*/ 2511034 w 8023328"/>
              <a:gd name="connsiteY4194" fmla="*/ 141661 h 2380521"/>
              <a:gd name="connsiteX4195" fmla="*/ 2439946 w 8023328"/>
              <a:gd name="connsiteY4195" fmla="*/ 141661 h 2380521"/>
              <a:gd name="connsiteX4196" fmla="*/ 2454734 w 8023328"/>
              <a:gd name="connsiteY4196" fmla="*/ 155517 h 2380521"/>
              <a:gd name="connsiteX4197" fmla="*/ 2439946 w 8023328"/>
              <a:gd name="connsiteY4197" fmla="*/ 167915 h 2380521"/>
              <a:gd name="connsiteX4198" fmla="*/ 2425159 w 8023328"/>
              <a:gd name="connsiteY4198" fmla="*/ 155517 h 2380521"/>
              <a:gd name="connsiteX4199" fmla="*/ 2439946 w 8023328"/>
              <a:gd name="connsiteY4199" fmla="*/ 141661 h 2380521"/>
              <a:gd name="connsiteX4200" fmla="*/ 2369114 w 8023328"/>
              <a:gd name="connsiteY4200" fmla="*/ 141661 h 2380521"/>
              <a:gd name="connsiteX4201" fmla="*/ 2383900 w 8023328"/>
              <a:gd name="connsiteY4201" fmla="*/ 155517 h 2380521"/>
              <a:gd name="connsiteX4202" fmla="*/ 2369114 w 8023328"/>
              <a:gd name="connsiteY4202" fmla="*/ 167915 h 2380521"/>
              <a:gd name="connsiteX4203" fmla="*/ 2354323 w 8023328"/>
              <a:gd name="connsiteY4203" fmla="*/ 155517 h 2380521"/>
              <a:gd name="connsiteX4204" fmla="*/ 2369114 w 8023328"/>
              <a:gd name="connsiteY4204" fmla="*/ 141661 h 2380521"/>
              <a:gd name="connsiteX4205" fmla="*/ 2298283 w 8023328"/>
              <a:gd name="connsiteY4205" fmla="*/ 141661 h 2380521"/>
              <a:gd name="connsiteX4206" fmla="*/ 2313070 w 8023328"/>
              <a:gd name="connsiteY4206" fmla="*/ 155517 h 2380521"/>
              <a:gd name="connsiteX4207" fmla="*/ 2298283 w 8023328"/>
              <a:gd name="connsiteY4207" fmla="*/ 167915 h 2380521"/>
              <a:gd name="connsiteX4208" fmla="*/ 2283493 w 8023328"/>
              <a:gd name="connsiteY4208" fmla="*/ 155517 h 2380521"/>
              <a:gd name="connsiteX4209" fmla="*/ 2298283 w 8023328"/>
              <a:gd name="connsiteY4209" fmla="*/ 141661 h 2380521"/>
              <a:gd name="connsiteX4210" fmla="*/ 2226517 w 8023328"/>
              <a:gd name="connsiteY4210" fmla="*/ 141661 h 2380521"/>
              <a:gd name="connsiteX4211" fmla="*/ 2238916 w 8023328"/>
              <a:gd name="connsiteY4211" fmla="*/ 155517 h 2380521"/>
              <a:gd name="connsiteX4212" fmla="*/ 2226517 w 8023328"/>
              <a:gd name="connsiteY4212" fmla="*/ 167915 h 2380521"/>
              <a:gd name="connsiteX4213" fmla="*/ 2212659 w 8023328"/>
              <a:gd name="connsiteY4213" fmla="*/ 155517 h 2380521"/>
              <a:gd name="connsiteX4214" fmla="*/ 2226517 w 8023328"/>
              <a:gd name="connsiteY4214" fmla="*/ 141661 h 2380521"/>
              <a:gd name="connsiteX4215" fmla="*/ 2155683 w 8023328"/>
              <a:gd name="connsiteY4215" fmla="*/ 141661 h 2380521"/>
              <a:gd name="connsiteX4216" fmla="*/ 2168084 w 8023328"/>
              <a:gd name="connsiteY4216" fmla="*/ 155517 h 2380521"/>
              <a:gd name="connsiteX4217" fmla="*/ 2155683 w 8023328"/>
              <a:gd name="connsiteY4217" fmla="*/ 167915 h 2380521"/>
              <a:gd name="connsiteX4218" fmla="*/ 2141827 w 8023328"/>
              <a:gd name="connsiteY4218" fmla="*/ 155517 h 2380521"/>
              <a:gd name="connsiteX4219" fmla="*/ 2155683 w 8023328"/>
              <a:gd name="connsiteY4219" fmla="*/ 141661 h 2380521"/>
              <a:gd name="connsiteX4220" fmla="*/ 2084851 w 8023328"/>
              <a:gd name="connsiteY4220" fmla="*/ 141661 h 2380521"/>
              <a:gd name="connsiteX4221" fmla="*/ 2097249 w 8023328"/>
              <a:gd name="connsiteY4221" fmla="*/ 155517 h 2380521"/>
              <a:gd name="connsiteX4222" fmla="*/ 2084851 w 8023328"/>
              <a:gd name="connsiteY4222" fmla="*/ 167915 h 2380521"/>
              <a:gd name="connsiteX4223" fmla="*/ 2070995 w 8023328"/>
              <a:gd name="connsiteY4223" fmla="*/ 155517 h 2380521"/>
              <a:gd name="connsiteX4224" fmla="*/ 2084851 w 8023328"/>
              <a:gd name="connsiteY4224" fmla="*/ 141661 h 2380521"/>
              <a:gd name="connsiteX4225" fmla="*/ 2011835 w 8023328"/>
              <a:gd name="connsiteY4225" fmla="*/ 141661 h 2380521"/>
              <a:gd name="connsiteX4226" fmla="*/ 2026421 w 8023328"/>
              <a:gd name="connsiteY4226" fmla="*/ 155517 h 2380521"/>
              <a:gd name="connsiteX4227" fmla="*/ 2011835 w 8023328"/>
              <a:gd name="connsiteY4227" fmla="*/ 167915 h 2380521"/>
              <a:gd name="connsiteX4228" fmla="*/ 2000168 w 8023328"/>
              <a:gd name="connsiteY4228" fmla="*/ 155517 h 2380521"/>
              <a:gd name="connsiteX4229" fmla="*/ 2011835 w 8023328"/>
              <a:gd name="connsiteY4229" fmla="*/ 141661 h 2380521"/>
              <a:gd name="connsiteX4230" fmla="*/ 1938365 w 8023328"/>
              <a:gd name="connsiteY4230" fmla="*/ 141661 h 2380521"/>
              <a:gd name="connsiteX4231" fmla="*/ 1952222 w 8023328"/>
              <a:gd name="connsiteY4231" fmla="*/ 155517 h 2380521"/>
              <a:gd name="connsiteX4232" fmla="*/ 1938365 w 8023328"/>
              <a:gd name="connsiteY4232" fmla="*/ 167915 h 2380521"/>
              <a:gd name="connsiteX4233" fmla="*/ 1925971 w 8023328"/>
              <a:gd name="connsiteY4233" fmla="*/ 155517 h 2380521"/>
              <a:gd name="connsiteX4234" fmla="*/ 1938365 w 8023328"/>
              <a:gd name="connsiteY4234" fmla="*/ 141661 h 2380521"/>
              <a:gd name="connsiteX4235" fmla="*/ 1869922 w 8023328"/>
              <a:gd name="connsiteY4235" fmla="*/ 141661 h 2380521"/>
              <a:gd name="connsiteX4236" fmla="*/ 1884712 w 8023328"/>
              <a:gd name="connsiteY4236" fmla="*/ 155517 h 2380521"/>
              <a:gd name="connsiteX4237" fmla="*/ 1869922 w 8023328"/>
              <a:gd name="connsiteY4237" fmla="*/ 167915 h 2380521"/>
              <a:gd name="connsiteX4238" fmla="*/ 1855131 w 8023328"/>
              <a:gd name="connsiteY4238" fmla="*/ 155517 h 2380521"/>
              <a:gd name="connsiteX4239" fmla="*/ 1869922 w 8023328"/>
              <a:gd name="connsiteY4239" fmla="*/ 141661 h 2380521"/>
              <a:gd name="connsiteX4240" fmla="*/ 1799087 w 8023328"/>
              <a:gd name="connsiteY4240" fmla="*/ 141661 h 2380521"/>
              <a:gd name="connsiteX4241" fmla="*/ 1813879 w 8023328"/>
              <a:gd name="connsiteY4241" fmla="*/ 155517 h 2380521"/>
              <a:gd name="connsiteX4242" fmla="*/ 1799087 w 8023328"/>
              <a:gd name="connsiteY4242" fmla="*/ 167915 h 2380521"/>
              <a:gd name="connsiteX4243" fmla="*/ 1784303 w 8023328"/>
              <a:gd name="connsiteY4243" fmla="*/ 155517 h 2380521"/>
              <a:gd name="connsiteX4244" fmla="*/ 1799087 w 8023328"/>
              <a:gd name="connsiteY4244" fmla="*/ 141661 h 2380521"/>
              <a:gd name="connsiteX4245" fmla="*/ 1728262 w 8023328"/>
              <a:gd name="connsiteY4245" fmla="*/ 141661 h 2380521"/>
              <a:gd name="connsiteX4246" fmla="*/ 1743052 w 8023328"/>
              <a:gd name="connsiteY4246" fmla="*/ 155517 h 2380521"/>
              <a:gd name="connsiteX4247" fmla="*/ 1728262 w 8023328"/>
              <a:gd name="connsiteY4247" fmla="*/ 167915 h 2380521"/>
              <a:gd name="connsiteX4248" fmla="*/ 1713474 w 8023328"/>
              <a:gd name="connsiteY4248" fmla="*/ 155517 h 2380521"/>
              <a:gd name="connsiteX4249" fmla="*/ 1728262 w 8023328"/>
              <a:gd name="connsiteY4249" fmla="*/ 141661 h 2380521"/>
              <a:gd name="connsiteX4250" fmla="*/ 1656501 w 8023328"/>
              <a:gd name="connsiteY4250" fmla="*/ 141661 h 2380521"/>
              <a:gd name="connsiteX4251" fmla="*/ 1668900 w 8023328"/>
              <a:gd name="connsiteY4251" fmla="*/ 156450 h 2380521"/>
              <a:gd name="connsiteX4252" fmla="*/ 1656501 w 8023328"/>
              <a:gd name="connsiteY4252" fmla="*/ 171239 h 2380521"/>
              <a:gd name="connsiteX4253" fmla="*/ 1642655 w 8023328"/>
              <a:gd name="connsiteY4253" fmla="*/ 156450 h 2380521"/>
              <a:gd name="connsiteX4254" fmla="*/ 1656501 w 8023328"/>
              <a:gd name="connsiteY4254" fmla="*/ 141661 h 2380521"/>
              <a:gd name="connsiteX4255" fmla="*/ 1582299 w 8023328"/>
              <a:gd name="connsiteY4255" fmla="*/ 141661 h 2380521"/>
              <a:gd name="connsiteX4256" fmla="*/ 1594704 w 8023328"/>
              <a:gd name="connsiteY4256" fmla="*/ 156450 h 2380521"/>
              <a:gd name="connsiteX4257" fmla="*/ 1582299 w 8023328"/>
              <a:gd name="connsiteY4257" fmla="*/ 171239 h 2380521"/>
              <a:gd name="connsiteX4258" fmla="*/ 1568444 w 8023328"/>
              <a:gd name="connsiteY4258" fmla="*/ 156450 h 2380521"/>
              <a:gd name="connsiteX4259" fmla="*/ 1582299 w 8023328"/>
              <a:gd name="connsiteY4259" fmla="*/ 141661 h 2380521"/>
              <a:gd name="connsiteX4260" fmla="*/ 1512199 w 8023328"/>
              <a:gd name="connsiteY4260" fmla="*/ 141661 h 2380521"/>
              <a:gd name="connsiteX4261" fmla="*/ 1523867 w 8023328"/>
              <a:gd name="connsiteY4261" fmla="*/ 156450 h 2380521"/>
              <a:gd name="connsiteX4262" fmla="*/ 1512199 w 8023328"/>
              <a:gd name="connsiteY4262" fmla="*/ 171239 h 2380521"/>
              <a:gd name="connsiteX4263" fmla="*/ 1497612 w 8023328"/>
              <a:gd name="connsiteY4263" fmla="*/ 156450 h 2380521"/>
              <a:gd name="connsiteX4264" fmla="*/ 1512199 w 8023328"/>
              <a:gd name="connsiteY4264" fmla="*/ 141661 h 2380521"/>
              <a:gd name="connsiteX4265" fmla="*/ 1439173 w 8023328"/>
              <a:gd name="connsiteY4265" fmla="*/ 141661 h 2380521"/>
              <a:gd name="connsiteX4266" fmla="*/ 1453026 w 8023328"/>
              <a:gd name="connsiteY4266" fmla="*/ 156450 h 2380521"/>
              <a:gd name="connsiteX4267" fmla="*/ 1439173 w 8023328"/>
              <a:gd name="connsiteY4267" fmla="*/ 171239 h 2380521"/>
              <a:gd name="connsiteX4268" fmla="*/ 1426777 w 8023328"/>
              <a:gd name="connsiteY4268" fmla="*/ 156450 h 2380521"/>
              <a:gd name="connsiteX4269" fmla="*/ 1439173 w 8023328"/>
              <a:gd name="connsiteY4269" fmla="*/ 141661 h 2380521"/>
              <a:gd name="connsiteX4270" fmla="*/ 1368349 w 8023328"/>
              <a:gd name="connsiteY4270" fmla="*/ 141661 h 2380521"/>
              <a:gd name="connsiteX4271" fmla="*/ 1382203 w 8023328"/>
              <a:gd name="connsiteY4271" fmla="*/ 156450 h 2380521"/>
              <a:gd name="connsiteX4272" fmla="*/ 1368349 w 8023328"/>
              <a:gd name="connsiteY4272" fmla="*/ 171239 h 2380521"/>
              <a:gd name="connsiteX4273" fmla="*/ 1355953 w 8023328"/>
              <a:gd name="connsiteY4273" fmla="*/ 156450 h 2380521"/>
              <a:gd name="connsiteX4274" fmla="*/ 1368349 w 8023328"/>
              <a:gd name="connsiteY4274" fmla="*/ 141661 h 2380521"/>
              <a:gd name="connsiteX4275" fmla="*/ 1297520 w 8023328"/>
              <a:gd name="connsiteY4275" fmla="*/ 141661 h 2380521"/>
              <a:gd name="connsiteX4276" fmla="*/ 1311374 w 8023328"/>
              <a:gd name="connsiteY4276" fmla="*/ 156450 h 2380521"/>
              <a:gd name="connsiteX4277" fmla="*/ 1297520 w 8023328"/>
              <a:gd name="connsiteY4277" fmla="*/ 171239 h 2380521"/>
              <a:gd name="connsiteX4278" fmla="*/ 1285121 w 8023328"/>
              <a:gd name="connsiteY4278" fmla="*/ 156450 h 2380521"/>
              <a:gd name="connsiteX4279" fmla="*/ 1297520 w 8023328"/>
              <a:gd name="connsiteY4279" fmla="*/ 141661 h 2380521"/>
              <a:gd name="connsiteX4280" fmla="*/ 2796538 w 8023328"/>
              <a:gd name="connsiteY4280" fmla="*/ 70831 h 2380521"/>
              <a:gd name="connsiteX4281" fmla="*/ 2808940 w 8023328"/>
              <a:gd name="connsiteY4281" fmla="*/ 84687 h 2380521"/>
              <a:gd name="connsiteX4282" fmla="*/ 2796538 w 8023328"/>
              <a:gd name="connsiteY4282" fmla="*/ 97085 h 2380521"/>
              <a:gd name="connsiteX4283" fmla="*/ 2782683 w 8023328"/>
              <a:gd name="connsiteY4283" fmla="*/ 84687 h 2380521"/>
              <a:gd name="connsiteX4284" fmla="*/ 2796538 w 8023328"/>
              <a:gd name="connsiteY4284" fmla="*/ 70831 h 2380521"/>
              <a:gd name="connsiteX4285" fmla="*/ 2725703 w 8023328"/>
              <a:gd name="connsiteY4285" fmla="*/ 70831 h 2380521"/>
              <a:gd name="connsiteX4286" fmla="*/ 2738105 w 8023328"/>
              <a:gd name="connsiteY4286" fmla="*/ 84687 h 2380521"/>
              <a:gd name="connsiteX4287" fmla="*/ 2725703 w 8023328"/>
              <a:gd name="connsiteY4287" fmla="*/ 97085 h 2380521"/>
              <a:gd name="connsiteX4288" fmla="*/ 2711852 w 8023328"/>
              <a:gd name="connsiteY4288" fmla="*/ 84687 h 2380521"/>
              <a:gd name="connsiteX4289" fmla="*/ 2725703 w 8023328"/>
              <a:gd name="connsiteY4289" fmla="*/ 70831 h 2380521"/>
              <a:gd name="connsiteX4290" fmla="*/ 2653420 w 8023328"/>
              <a:gd name="connsiteY4290" fmla="*/ 70831 h 2380521"/>
              <a:gd name="connsiteX4291" fmla="*/ 2667273 w 8023328"/>
              <a:gd name="connsiteY4291" fmla="*/ 84687 h 2380521"/>
              <a:gd name="connsiteX4292" fmla="*/ 2653420 w 8023328"/>
              <a:gd name="connsiteY4292" fmla="*/ 97085 h 2380521"/>
              <a:gd name="connsiteX4293" fmla="*/ 2641021 w 8023328"/>
              <a:gd name="connsiteY4293" fmla="*/ 84687 h 2380521"/>
              <a:gd name="connsiteX4294" fmla="*/ 2653420 w 8023328"/>
              <a:gd name="connsiteY4294" fmla="*/ 70831 h 2380521"/>
              <a:gd name="connsiteX4295" fmla="*/ 2582586 w 8023328"/>
              <a:gd name="connsiteY4295" fmla="*/ 70831 h 2380521"/>
              <a:gd name="connsiteX4296" fmla="*/ 2596442 w 8023328"/>
              <a:gd name="connsiteY4296" fmla="*/ 84687 h 2380521"/>
              <a:gd name="connsiteX4297" fmla="*/ 2582586 w 8023328"/>
              <a:gd name="connsiteY4297" fmla="*/ 97085 h 2380521"/>
              <a:gd name="connsiteX4298" fmla="*/ 2570189 w 8023328"/>
              <a:gd name="connsiteY4298" fmla="*/ 84687 h 2380521"/>
              <a:gd name="connsiteX4299" fmla="*/ 2582586 w 8023328"/>
              <a:gd name="connsiteY4299" fmla="*/ 70831 h 2380521"/>
              <a:gd name="connsiteX4300" fmla="*/ 2511034 w 8023328"/>
              <a:gd name="connsiteY4300" fmla="*/ 70831 h 2380521"/>
              <a:gd name="connsiteX4301" fmla="*/ 2525616 w 8023328"/>
              <a:gd name="connsiteY4301" fmla="*/ 84687 h 2380521"/>
              <a:gd name="connsiteX4302" fmla="*/ 2511034 w 8023328"/>
              <a:gd name="connsiteY4302" fmla="*/ 97085 h 2380521"/>
              <a:gd name="connsiteX4303" fmla="*/ 2499364 w 8023328"/>
              <a:gd name="connsiteY4303" fmla="*/ 84687 h 2380521"/>
              <a:gd name="connsiteX4304" fmla="*/ 2511034 w 8023328"/>
              <a:gd name="connsiteY4304" fmla="*/ 70831 h 2380521"/>
              <a:gd name="connsiteX4305" fmla="*/ 2439946 w 8023328"/>
              <a:gd name="connsiteY4305" fmla="*/ 70831 h 2380521"/>
              <a:gd name="connsiteX4306" fmla="*/ 2454737 w 8023328"/>
              <a:gd name="connsiteY4306" fmla="*/ 84687 h 2380521"/>
              <a:gd name="connsiteX4307" fmla="*/ 2439946 w 8023328"/>
              <a:gd name="connsiteY4307" fmla="*/ 97085 h 2380521"/>
              <a:gd name="connsiteX4308" fmla="*/ 2425159 w 8023328"/>
              <a:gd name="connsiteY4308" fmla="*/ 84687 h 2380521"/>
              <a:gd name="connsiteX4309" fmla="*/ 2439946 w 8023328"/>
              <a:gd name="connsiteY4309" fmla="*/ 70831 h 2380521"/>
              <a:gd name="connsiteX4310" fmla="*/ 2369114 w 8023328"/>
              <a:gd name="connsiteY4310" fmla="*/ 70831 h 2380521"/>
              <a:gd name="connsiteX4311" fmla="*/ 2383900 w 8023328"/>
              <a:gd name="connsiteY4311" fmla="*/ 84687 h 2380521"/>
              <a:gd name="connsiteX4312" fmla="*/ 2369114 w 8023328"/>
              <a:gd name="connsiteY4312" fmla="*/ 97085 h 2380521"/>
              <a:gd name="connsiteX4313" fmla="*/ 2354323 w 8023328"/>
              <a:gd name="connsiteY4313" fmla="*/ 84687 h 2380521"/>
              <a:gd name="connsiteX4314" fmla="*/ 2369114 w 8023328"/>
              <a:gd name="connsiteY4314" fmla="*/ 70831 h 2380521"/>
              <a:gd name="connsiteX4315" fmla="*/ 2298283 w 8023328"/>
              <a:gd name="connsiteY4315" fmla="*/ 70831 h 2380521"/>
              <a:gd name="connsiteX4316" fmla="*/ 2313070 w 8023328"/>
              <a:gd name="connsiteY4316" fmla="*/ 84687 h 2380521"/>
              <a:gd name="connsiteX4317" fmla="*/ 2298283 w 8023328"/>
              <a:gd name="connsiteY4317" fmla="*/ 97085 h 2380521"/>
              <a:gd name="connsiteX4318" fmla="*/ 2283493 w 8023328"/>
              <a:gd name="connsiteY4318" fmla="*/ 84687 h 2380521"/>
              <a:gd name="connsiteX4319" fmla="*/ 2298283 w 8023328"/>
              <a:gd name="connsiteY4319" fmla="*/ 70831 h 2380521"/>
              <a:gd name="connsiteX4320" fmla="*/ 2226517 w 8023328"/>
              <a:gd name="connsiteY4320" fmla="*/ 70831 h 2380521"/>
              <a:gd name="connsiteX4321" fmla="*/ 2238916 w 8023328"/>
              <a:gd name="connsiteY4321" fmla="*/ 84687 h 2380521"/>
              <a:gd name="connsiteX4322" fmla="*/ 2226517 w 8023328"/>
              <a:gd name="connsiteY4322" fmla="*/ 97085 h 2380521"/>
              <a:gd name="connsiteX4323" fmla="*/ 2212659 w 8023328"/>
              <a:gd name="connsiteY4323" fmla="*/ 84687 h 2380521"/>
              <a:gd name="connsiteX4324" fmla="*/ 2226517 w 8023328"/>
              <a:gd name="connsiteY4324" fmla="*/ 70831 h 2380521"/>
              <a:gd name="connsiteX4325" fmla="*/ 2155683 w 8023328"/>
              <a:gd name="connsiteY4325" fmla="*/ 70831 h 2380521"/>
              <a:gd name="connsiteX4326" fmla="*/ 2168084 w 8023328"/>
              <a:gd name="connsiteY4326" fmla="*/ 84687 h 2380521"/>
              <a:gd name="connsiteX4327" fmla="*/ 2155683 w 8023328"/>
              <a:gd name="connsiteY4327" fmla="*/ 97085 h 2380521"/>
              <a:gd name="connsiteX4328" fmla="*/ 2141827 w 8023328"/>
              <a:gd name="connsiteY4328" fmla="*/ 84687 h 2380521"/>
              <a:gd name="connsiteX4329" fmla="*/ 2155683 w 8023328"/>
              <a:gd name="connsiteY4329" fmla="*/ 70831 h 2380521"/>
              <a:gd name="connsiteX4330" fmla="*/ 2083393 w 8023328"/>
              <a:gd name="connsiteY4330" fmla="*/ 70831 h 2380521"/>
              <a:gd name="connsiteX4331" fmla="*/ 2097249 w 8023328"/>
              <a:gd name="connsiteY4331" fmla="*/ 84687 h 2380521"/>
              <a:gd name="connsiteX4332" fmla="*/ 2083393 w 8023328"/>
              <a:gd name="connsiteY4332" fmla="*/ 97085 h 2380521"/>
              <a:gd name="connsiteX4333" fmla="*/ 2070995 w 8023328"/>
              <a:gd name="connsiteY4333" fmla="*/ 84687 h 2380521"/>
              <a:gd name="connsiteX4334" fmla="*/ 2083393 w 8023328"/>
              <a:gd name="connsiteY4334" fmla="*/ 70831 h 2380521"/>
              <a:gd name="connsiteX4335" fmla="*/ 2011835 w 8023328"/>
              <a:gd name="connsiteY4335" fmla="*/ 70831 h 2380521"/>
              <a:gd name="connsiteX4336" fmla="*/ 2026421 w 8023328"/>
              <a:gd name="connsiteY4336" fmla="*/ 84687 h 2380521"/>
              <a:gd name="connsiteX4337" fmla="*/ 2011835 w 8023328"/>
              <a:gd name="connsiteY4337" fmla="*/ 97085 h 2380521"/>
              <a:gd name="connsiteX4338" fmla="*/ 2000168 w 8023328"/>
              <a:gd name="connsiteY4338" fmla="*/ 84687 h 2380521"/>
              <a:gd name="connsiteX4339" fmla="*/ 2011835 w 8023328"/>
              <a:gd name="connsiteY4339" fmla="*/ 70831 h 2380521"/>
              <a:gd name="connsiteX4340" fmla="*/ 1938365 w 8023328"/>
              <a:gd name="connsiteY4340" fmla="*/ 70831 h 2380521"/>
              <a:gd name="connsiteX4341" fmla="*/ 1952222 w 8023328"/>
              <a:gd name="connsiteY4341" fmla="*/ 84687 h 2380521"/>
              <a:gd name="connsiteX4342" fmla="*/ 1938365 w 8023328"/>
              <a:gd name="connsiteY4342" fmla="*/ 97085 h 2380521"/>
              <a:gd name="connsiteX4343" fmla="*/ 1925971 w 8023328"/>
              <a:gd name="connsiteY4343" fmla="*/ 84687 h 2380521"/>
              <a:gd name="connsiteX4344" fmla="*/ 1938365 w 8023328"/>
              <a:gd name="connsiteY4344" fmla="*/ 70831 h 2380521"/>
              <a:gd name="connsiteX4345" fmla="*/ 1869922 w 8023328"/>
              <a:gd name="connsiteY4345" fmla="*/ 70831 h 2380521"/>
              <a:gd name="connsiteX4346" fmla="*/ 1884712 w 8023328"/>
              <a:gd name="connsiteY4346" fmla="*/ 84687 h 2380521"/>
              <a:gd name="connsiteX4347" fmla="*/ 1869922 w 8023328"/>
              <a:gd name="connsiteY4347" fmla="*/ 97085 h 2380521"/>
              <a:gd name="connsiteX4348" fmla="*/ 1855131 w 8023328"/>
              <a:gd name="connsiteY4348" fmla="*/ 84687 h 2380521"/>
              <a:gd name="connsiteX4349" fmla="*/ 1869922 w 8023328"/>
              <a:gd name="connsiteY4349" fmla="*/ 70831 h 2380521"/>
              <a:gd name="connsiteX4350" fmla="*/ 1799087 w 8023328"/>
              <a:gd name="connsiteY4350" fmla="*/ 70831 h 2380521"/>
              <a:gd name="connsiteX4351" fmla="*/ 1813879 w 8023328"/>
              <a:gd name="connsiteY4351" fmla="*/ 84687 h 2380521"/>
              <a:gd name="connsiteX4352" fmla="*/ 1799087 w 8023328"/>
              <a:gd name="connsiteY4352" fmla="*/ 97085 h 2380521"/>
              <a:gd name="connsiteX4353" fmla="*/ 1784303 w 8023328"/>
              <a:gd name="connsiteY4353" fmla="*/ 84687 h 2380521"/>
              <a:gd name="connsiteX4354" fmla="*/ 1799087 w 8023328"/>
              <a:gd name="connsiteY4354" fmla="*/ 70831 h 2380521"/>
              <a:gd name="connsiteX4355" fmla="*/ 1728262 w 8023328"/>
              <a:gd name="connsiteY4355" fmla="*/ 70831 h 2380521"/>
              <a:gd name="connsiteX4356" fmla="*/ 1743052 w 8023328"/>
              <a:gd name="connsiteY4356" fmla="*/ 84687 h 2380521"/>
              <a:gd name="connsiteX4357" fmla="*/ 1728262 w 8023328"/>
              <a:gd name="connsiteY4357" fmla="*/ 97085 h 2380521"/>
              <a:gd name="connsiteX4358" fmla="*/ 1713474 w 8023328"/>
              <a:gd name="connsiteY4358" fmla="*/ 84687 h 2380521"/>
              <a:gd name="connsiteX4359" fmla="*/ 1728262 w 8023328"/>
              <a:gd name="connsiteY4359" fmla="*/ 70831 h 2380521"/>
              <a:gd name="connsiteX4360" fmla="*/ 1656501 w 8023328"/>
              <a:gd name="connsiteY4360" fmla="*/ 70831 h 2380521"/>
              <a:gd name="connsiteX4361" fmla="*/ 1668900 w 8023328"/>
              <a:gd name="connsiteY4361" fmla="*/ 84687 h 2380521"/>
              <a:gd name="connsiteX4362" fmla="*/ 1656501 w 8023328"/>
              <a:gd name="connsiteY4362" fmla="*/ 97085 h 2380521"/>
              <a:gd name="connsiteX4363" fmla="*/ 1642655 w 8023328"/>
              <a:gd name="connsiteY4363" fmla="*/ 84687 h 2380521"/>
              <a:gd name="connsiteX4364" fmla="*/ 1656501 w 8023328"/>
              <a:gd name="connsiteY4364" fmla="*/ 70831 h 2380521"/>
              <a:gd name="connsiteX4365" fmla="*/ 1582299 w 8023328"/>
              <a:gd name="connsiteY4365" fmla="*/ 70831 h 2380521"/>
              <a:gd name="connsiteX4366" fmla="*/ 1594704 w 8023328"/>
              <a:gd name="connsiteY4366" fmla="*/ 84687 h 2380521"/>
              <a:gd name="connsiteX4367" fmla="*/ 1582299 w 8023328"/>
              <a:gd name="connsiteY4367" fmla="*/ 97085 h 2380521"/>
              <a:gd name="connsiteX4368" fmla="*/ 1568444 w 8023328"/>
              <a:gd name="connsiteY4368" fmla="*/ 84687 h 2380521"/>
              <a:gd name="connsiteX4369" fmla="*/ 1582299 w 8023328"/>
              <a:gd name="connsiteY4369" fmla="*/ 70831 h 2380521"/>
              <a:gd name="connsiteX4370" fmla="*/ 2796538 w 8023328"/>
              <a:gd name="connsiteY4370" fmla="*/ 0 h 2380521"/>
              <a:gd name="connsiteX4371" fmla="*/ 2808940 w 8023328"/>
              <a:gd name="connsiteY4371" fmla="*/ 12397 h 2380521"/>
              <a:gd name="connsiteX4372" fmla="*/ 2796538 w 8023328"/>
              <a:gd name="connsiteY4372" fmla="*/ 26254 h 2380521"/>
              <a:gd name="connsiteX4373" fmla="*/ 2782683 w 8023328"/>
              <a:gd name="connsiteY4373" fmla="*/ 12397 h 2380521"/>
              <a:gd name="connsiteX4374" fmla="*/ 2796538 w 8023328"/>
              <a:gd name="connsiteY4374" fmla="*/ 0 h 2380521"/>
              <a:gd name="connsiteX4375" fmla="*/ 2725703 w 8023328"/>
              <a:gd name="connsiteY4375" fmla="*/ 0 h 2380521"/>
              <a:gd name="connsiteX4376" fmla="*/ 2738105 w 8023328"/>
              <a:gd name="connsiteY4376" fmla="*/ 12397 h 2380521"/>
              <a:gd name="connsiteX4377" fmla="*/ 2725703 w 8023328"/>
              <a:gd name="connsiteY4377" fmla="*/ 26254 h 2380521"/>
              <a:gd name="connsiteX4378" fmla="*/ 2711852 w 8023328"/>
              <a:gd name="connsiteY4378" fmla="*/ 12397 h 2380521"/>
              <a:gd name="connsiteX4379" fmla="*/ 2725703 w 8023328"/>
              <a:gd name="connsiteY4379" fmla="*/ 0 h 2380521"/>
              <a:gd name="connsiteX4380" fmla="*/ 2653420 w 8023328"/>
              <a:gd name="connsiteY4380" fmla="*/ 0 h 2380521"/>
              <a:gd name="connsiteX4381" fmla="*/ 2667273 w 8023328"/>
              <a:gd name="connsiteY4381" fmla="*/ 12397 h 2380521"/>
              <a:gd name="connsiteX4382" fmla="*/ 2653420 w 8023328"/>
              <a:gd name="connsiteY4382" fmla="*/ 26254 h 2380521"/>
              <a:gd name="connsiteX4383" fmla="*/ 2641021 w 8023328"/>
              <a:gd name="connsiteY4383" fmla="*/ 12397 h 2380521"/>
              <a:gd name="connsiteX4384" fmla="*/ 2653420 w 8023328"/>
              <a:gd name="connsiteY4384" fmla="*/ 0 h 2380521"/>
              <a:gd name="connsiteX4385" fmla="*/ 2582586 w 8023328"/>
              <a:gd name="connsiteY4385" fmla="*/ 0 h 2380521"/>
              <a:gd name="connsiteX4386" fmla="*/ 2596442 w 8023328"/>
              <a:gd name="connsiteY4386" fmla="*/ 12397 h 2380521"/>
              <a:gd name="connsiteX4387" fmla="*/ 2582586 w 8023328"/>
              <a:gd name="connsiteY4387" fmla="*/ 26254 h 2380521"/>
              <a:gd name="connsiteX4388" fmla="*/ 2570189 w 8023328"/>
              <a:gd name="connsiteY4388" fmla="*/ 12397 h 2380521"/>
              <a:gd name="connsiteX4389" fmla="*/ 2582586 w 8023328"/>
              <a:gd name="connsiteY4389" fmla="*/ 0 h 2380521"/>
              <a:gd name="connsiteX4390" fmla="*/ 2511034 w 8023328"/>
              <a:gd name="connsiteY4390" fmla="*/ 0 h 2380521"/>
              <a:gd name="connsiteX4391" fmla="*/ 2525616 w 8023328"/>
              <a:gd name="connsiteY4391" fmla="*/ 12397 h 2380521"/>
              <a:gd name="connsiteX4392" fmla="*/ 2511034 w 8023328"/>
              <a:gd name="connsiteY4392" fmla="*/ 26254 h 2380521"/>
              <a:gd name="connsiteX4393" fmla="*/ 2499364 w 8023328"/>
              <a:gd name="connsiteY4393" fmla="*/ 12397 h 2380521"/>
              <a:gd name="connsiteX4394" fmla="*/ 2511034 w 8023328"/>
              <a:gd name="connsiteY4394" fmla="*/ 0 h 2380521"/>
              <a:gd name="connsiteX4395" fmla="*/ 2439946 w 8023328"/>
              <a:gd name="connsiteY4395" fmla="*/ 0 h 2380521"/>
              <a:gd name="connsiteX4396" fmla="*/ 2454737 w 8023328"/>
              <a:gd name="connsiteY4396" fmla="*/ 12397 h 2380521"/>
              <a:gd name="connsiteX4397" fmla="*/ 2439946 w 8023328"/>
              <a:gd name="connsiteY4397" fmla="*/ 26254 h 2380521"/>
              <a:gd name="connsiteX4398" fmla="*/ 2425159 w 8023328"/>
              <a:gd name="connsiteY4398" fmla="*/ 12397 h 2380521"/>
              <a:gd name="connsiteX4399" fmla="*/ 2439946 w 8023328"/>
              <a:gd name="connsiteY4399" fmla="*/ 0 h 2380521"/>
              <a:gd name="connsiteX4400" fmla="*/ 2369114 w 8023328"/>
              <a:gd name="connsiteY4400" fmla="*/ 0 h 2380521"/>
              <a:gd name="connsiteX4401" fmla="*/ 2383900 w 8023328"/>
              <a:gd name="connsiteY4401" fmla="*/ 12397 h 2380521"/>
              <a:gd name="connsiteX4402" fmla="*/ 2369114 w 8023328"/>
              <a:gd name="connsiteY4402" fmla="*/ 26254 h 2380521"/>
              <a:gd name="connsiteX4403" fmla="*/ 2354323 w 8023328"/>
              <a:gd name="connsiteY4403" fmla="*/ 12397 h 2380521"/>
              <a:gd name="connsiteX4404" fmla="*/ 2369114 w 8023328"/>
              <a:gd name="connsiteY4404" fmla="*/ 0 h 2380521"/>
              <a:gd name="connsiteX4405" fmla="*/ 2298283 w 8023328"/>
              <a:gd name="connsiteY4405" fmla="*/ 0 h 2380521"/>
              <a:gd name="connsiteX4406" fmla="*/ 2313070 w 8023328"/>
              <a:gd name="connsiteY4406" fmla="*/ 12397 h 2380521"/>
              <a:gd name="connsiteX4407" fmla="*/ 2298283 w 8023328"/>
              <a:gd name="connsiteY4407" fmla="*/ 26254 h 2380521"/>
              <a:gd name="connsiteX4408" fmla="*/ 2283493 w 8023328"/>
              <a:gd name="connsiteY4408" fmla="*/ 12397 h 2380521"/>
              <a:gd name="connsiteX4409" fmla="*/ 2298283 w 8023328"/>
              <a:gd name="connsiteY4409" fmla="*/ 0 h 2380521"/>
              <a:gd name="connsiteX4410" fmla="*/ 2226517 w 8023328"/>
              <a:gd name="connsiteY4410" fmla="*/ 0 h 2380521"/>
              <a:gd name="connsiteX4411" fmla="*/ 2238916 w 8023328"/>
              <a:gd name="connsiteY4411" fmla="*/ 13856 h 2380521"/>
              <a:gd name="connsiteX4412" fmla="*/ 2226517 w 8023328"/>
              <a:gd name="connsiteY4412" fmla="*/ 26254 h 2380521"/>
              <a:gd name="connsiteX4413" fmla="*/ 2212659 w 8023328"/>
              <a:gd name="connsiteY4413" fmla="*/ 13856 h 2380521"/>
              <a:gd name="connsiteX4414" fmla="*/ 2226517 w 8023328"/>
              <a:gd name="connsiteY4414" fmla="*/ 0 h 2380521"/>
              <a:gd name="connsiteX4415" fmla="*/ 2155683 w 8023328"/>
              <a:gd name="connsiteY4415" fmla="*/ 0 h 2380521"/>
              <a:gd name="connsiteX4416" fmla="*/ 2168084 w 8023328"/>
              <a:gd name="connsiteY4416" fmla="*/ 13856 h 2380521"/>
              <a:gd name="connsiteX4417" fmla="*/ 2155683 w 8023328"/>
              <a:gd name="connsiteY4417" fmla="*/ 26254 h 2380521"/>
              <a:gd name="connsiteX4418" fmla="*/ 2141827 w 8023328"/>
              <a:gd name="connsiteY4418" fmla="*/ 13856 h 2380521"/>
              <a:gd name="connsiteX4419" fmla="*/ 2155683 w 8023328"/>
              <a:gd name="connsiteY4419" fmla="*/ 0 h 2380521"/>
              <a:gd name="connsiteX4420" fmla="*/ 2083393 w 8023328"/>
              <a:gd name="connsiteY4420" fmla="*/ 0 h 2380521"/>
              <a:gd name="connsiteX4421" fmla="*/ 2097249 w 8023328"/>
              <a:gd name="connsiteY4421" fmla="*/ 13856 h 2380521"/>
              <a:gd name="connsiteX4422" fmla="*/ 2083393 w 8023328"/>
              <a:gd name="connsiteY4422" fmla="*/ 26254 h 2380521"/>
              <a:gd name="connsiteX4423" fmla="*/ 2070995 w 8023328"/>
              <a:gd name="connsiteY4423" fmla="*/ 13856 h 2380521"/>
              <a:gd name="connsiteX4424" fmla="*/ 2083393 w 8023328"/>
              <a:gd name="connsiteY4424" fmla="*/ 0 h 2380521"/>
              <a:gd name="connsiteX4425" fmla="*/ 2011835 w 8023328"/>
              <a:gd name="connsiteY4425" fmla="*/ 0 h 2380521"/>
              <a:gd name="connsiteX4426" fmla="*/ 2026421 w 8023328"/>
              <a:gd name="connsiteY4426" fmla="*/ 13856 h 2380521"/>
              <a:gd name="connsiteX4427" fmla="*/ 2011835 w 8023328"/>
              <a:gd name="connsiteY4427" fmla="*/ 26254 h 2380521"/>
              <a:gd name="connsiteX4428" fmla="*/ 2000168 w 8023328"/>
              <a:gd name="connsiteY4428" fmla="*/ 13856 h 2380521"/>
              <a:gd name="connsiteX4429" fmla="*/ 2011835 w 8023328"/>
              <a:gd name="connsiteY4429" fmla="*/ 0 h 2380521"/>
              <a:gd name="connsiteX4430" fmla="*/ 1938365 w 8023328"/>
              <a:gd name="connsiteY4430" fmla="*/ 0 h 2380521"/>
              <a:gd name="connsiteX4431" fmla="*/ 1952222 w 8023328"/>
              <a:gd name="connsiteY4431" fmla="*/ 13856 h 2380521"/>
              <a:gd name="connsiteX4432" fmla="*/ 1938365 w 8023328"/>
              <a:gd name="connsiteY4432" fmla="*/ 26254 h 2380521"/>
              <a:gd name="connsiteX4433" fmla="*/ 1925971 w 8023328"/>
              <a:gd name="connsiteY4433" fmla="*/ 13856 h 2380521"/>
              <a:gd name="connsiteX4434" fmla="*/ 1938365 w 8023328"/>
              <a:gd name="connsiteY4434" fmla="*/ 0 h 2380521"/>
              <a:gd name="connsiteX4435" fmla="*/ 1869922 w 8023328"/>
              <a:gd name="connsiteY4435" fmla="*/ 0 h 2380521"/>
              <a:gd name="connsiteX4436" fmla="*/ 1884712 w 8023328"/>
              <a:gd name="connsiteY4436" fmla="*/ 13856 h 2380521"/>
              <a:gd name="connsiteX4437" fmla="*/ 1869922 w 8023328"/>
              <a:gd name="connsiteY4437" fmla="*/ 26254 h 2380521"/>
              <a:gd name="connsiteX4438" fmla="*/ 1855131 w 8023328"/>
              <a:gd name="connsiteY4438" fmla="*/ 13856 h 2380521"/>
              <a:gd name="connsiteX4439" fmla="*/ 1869922 w 8023328"/>
              <a:gd name="connsiteY4439" fmla="*/ 0 h 2380521"/>
              <a:gd name="connsiteX4440" fmla="*/ 1799087 w 8023328"/>
              <a:gd name="connsiteY4440" fmla="*/ 0 h 2380521"/>
              <a:gd name="connsiteX4441" fmla="*/ 1813879 w 8023328"/>
              <a:gd name="connsiteY4441" fmla="*/ 13856 h 2380521"/>
              <a:gd name="connsiteX4442" fmla="*/ 1799087 w 8023328"/>
              <a:gd name="connsiteY4442" fmla="*/ 26254 h 2380521"/>
              <a:gd name="connsiteX4443" fmla="*/ 1784303 w 8023328"/>
              <a:gd name="connsiteY4443" fmla="*/ 13856 h 2380521"/>
              <a:gd name="connsiteX4444" fmla="*/ 1799087 w 8023328"/>
              <a:gd name="connsiteY4444" fmla="*/ 0 h 2380521"/>
              <a:gd name="connsiteX4445" fmla="*/ 1728262 w 8023328"/>
              <a:gd name="connsiteY4445" fmla="*/ 0 h 2380521"/>
              <a:gd name="connsiteX4446" fmla="*/ 1743052 w 8023328"/>
              <a:gd name="connsiteY4446" fmla="*/ 13856 h 2380521"/>
              <a:gd name="connsiteX4447" fmla="*/ 1728262 w 8023328"/>
              <a:gd name="connsiteY4447" fmla="*/ 26254 h 2380521"/>
              <a:gd name="connsiteX4448" fmla="*/ 1713474 w 8023328"/>
              <a:gd name="connsiteY4448" fmla="*/ 13856 h 2380521"/>
              <a:gd name="connsiteX4449" fmla="*/ 1728262 w 8023328"/>
              <a:gd name="connsiteY4449" fmla="*/ 0 h 2380521"/>
              <a:gd name="connsiteX4450" fmla="*/ 1656501 w 8023328"/>
              <a:gd name="connsiteY4450" fmla="*/ 0 h 2380521"/>
              <a:gd name="connsiteX4451" fmla="*/ 1668900 w 8023328"/>
              <a:gd name="connsiteY4451" fmla="*/ 13856 h 2380521"/>
              <a:gd name="connsiteX4452" fmla="*/ 1656501 w 8023328"/>
              <a:gd name="connsiteY4452" fmla="*/ 26254 h 2380521"/>
              <a:gd name="connsiteX4453" fmla="*/ 1642655 w 8023328"/>
              <a:gd name="connsiteY4453" fmla="*/ 13856 h 2380521"/>
              <a:gd name="connsiteX4454" fmla="*/ 1656501 w 8023328"/>
              <a:gd name="connsiteY4454" fmla="*/ 0 h 2380521"/>
              <a:gd name="connsiteX4455" fmla="*/ 1582299 w 8023328"/>
              <a:gd name="connsiteY4455" fmla="*/ 0 h 2380521"/>
              <a:gd name="connsiteX4456" fmla="*/ 1594704 w 8023328"/>
              <a:gd name="connsiteY4456" fmla="*/ 13856 h 2380521"/>
              <a:gd name="connsiteX4457" fmla="*/ 1582299 w 8023328"/>
              <a:gd name="connsiteY4457" fmla="*/ 26254 h 2380521"/>
              <a:gd name="connsiteX4458" fmla="*/ 1568444 w 8023328"/>
              <a:gd name="connsiteY4458" fmla="*/ 13856 h 2380521"/>
              <a:gd name="connsiteX4459" fmla="*/ 1582299 w 8023328"/>
              <a:gd name="connsiteY4459" fmla="*/ 0 h 23805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</a:cxnLst>
            <a:rect l="l" t="t" r="r" b="b"/>
            <a:pathLst>
              <a:path w="8023328" h="2380521">
                <a:moveTo>
                  <a:pt x="8010930" y="2354267"/>
                </a:moveTo>
                <a:cubicBezTo>
                  <a:pt x="8018223" y="2354267"/>
                  <a:pt x="8023328" y="2360101"/>
                  <a:pt x="8023328" y="2366665"/>
                </a:cubicBezTo>
                <a:cubicBezTo>
                  <a:pt x="8023328" y="2373958"/>
                  <a:pt x="8018223" y="2380521"/>
                  <a:pt x="8010930" y="2380521"/>
                </a:cubicBezTo>
                <a:cubicBezTo>
                  <a:pt x="8002908" y="2380521"/>
                  <a:pt x="7997074" y="2373958"/>
                  <a:pt x="7997074" y="2366665"/>
                </a:cubicBezTo>
                <a:cubicBezTo>
                  <a:pt x="7997074" y="2360101"/>
                  <a:pt x="8002908" y="2354267"/>
                  <a:pt x="8010930" y="2354267"/>
                </a:cubicBezTo>
                <a:close/>
                <a:moveTo>
                  <a:pt x="7940099" y="2354267"/>
                </a:moveTo>
                <a:cubicBezTo>
                  <a:pt x="7945933" y="2354267"/>
                  <a:pt x="7952497" y="2360101"/>
                  <a:pt x="7952497" y="2366665"/>
                </a:cubicBezTo>
                <a:cubicBezTo>
                  <a:pt x="7952497" y="2373958"/>
                  <a:pt x="7945933" y="2380521"/>
                  <a:pt x="7940099" y="2380521"/>
                </a:cubicBezTo>
                <a:cubicBezTo>
                  <a:pt x="7932077" y="2380521"/>
                  <a:pt x="7926243" y="2373958"/>
                  <a:pt x="7926243" y="2366665"/>
                </a:cubicBezTo>
                <a:cubicBezTo>
                  <a:pt x="7926243" y="2360101"/>
                  <a:pt x="7932077" y="2354267"/>
                  <a:pt x="7940099" y="2354267"/>
                </a:cubicBezTo>
                <a:close/>
                <a:moveTo>
                  <a:pt x="7869269" y="2354267"/>
                </a:moveTo>
                <a:cubicBezTo>
                  <a:pt x="7875833" y="2354267"/>
                  <a:pt x="7881667" y="2360101"/>
                  <a:pt x="7881667" y="2366665"/>
                </a:cubicBezTo>
                <a:cubicBezTo>
                  <a:pt x="7881667" y="2373958"/>
                  <a:pt x="7875833" y="2380521"/>
                  <a:pt x="7869269" y="2380521"/>
                </a:cubicBezTo>
                <a:cubicBezTo>
                  <a:pt x="7861976" y="2380521"/>
                  <a:pt x="7855413" y="2373958"/>
                  <a:pt x="7855413" y="2366665"/>
                </a:cubicBezTo>
                <a:cubicBezTo>
                  <a:pt x="7855413" y="2360101"/>
                  <a:pt x="7861976" y="2354267"/>
                  <a:pt x="7869269" y="2354267"/>
                </a:cubicBezTo>
                <a:close/>
                <a:moveTo>
                  <a:pt x="7796980" y="2354267"/>
                </a:moveTo>
                <a:cubicBezTo>
                  <a:pt x="7805002" y="2354267"/>
                  <a:pt x="7810836" y="2360101"/>
                  <a:pt x="7810836" y="2366665"/>
                </a:cubicBezTo>
                <a:cubicBezTo>
                  <a:pt x="7810836" y="2373958"/>
                  <a:pt x="7805002" y="2380521"/>
                  <a:pt x="7796980" y="2380521"/>
                </a:cubicBezTo>
                <a:cubicBezTo>
                  <a:pt x="7791145" y="2380521"/>
                  <a:pt x="7784582" y="2373958"/>
                  <a:pt x="7784582" y="2366665"/>
                </a:cubicBezTo>
                <a:cubicBezTo>
                  <a:pt x="7784582" y="2360101"/>
                  <a:pt x="7791145" y="2354267"/>
                  <a:pt x="7796980" y="2354267"/>
                </a:cubicBezTo>
                <a:close/>
                <a:moveTo>
                  <a:pt x="8010930" y="2283438"/>
                </a:moveTo>
                <a:cubicBezTo>
                  <a:pt x="8018223" y="2283438"/>
                  <a:pt x="8023328" y="2288543"/>
                  <a:pt x="8023328" y="2295835"/>
                </a:cubicBezTo>
                <a:cubicBezTo>
                  <a:pt x="8023328" y="2303857"/>
                  <a:pt x="8018223" y="2309691"/>
                  <a:pt x="8010930" y="2309691"/>
                </a:cubicBezTo>
                <a:cubicBezTo>
                  <a:pt x="8002908" y="2309691"/>
                  <a:pt x="7997074" y="2303857"/>
                  <a:pt x="7997074" y="2295835"/>
                </a:cubicBezTo>
                <a:cubicBezTo>
                  <a:pt x="7997074" y="2288543"/>
                  <a:pt x="8002908" y="2283438"/>
                  <a:pt x="8010930" y="2283438"/>
                </a:cubicBezTo>
                <a:close/>
                <a:moveTo>
                  <a:pt x="7940099" y="2283438"/>
                </a:moveTo>
                <a:cubicBezTo>
                  <a:pt x="7945933" y="2283438"/>
                  <a:pt x="7952497" y="2288543"/>
                  <a:pt x="7952497" y="2295835"/>
                </a:cubicBezTo>
                <a:cubicBezTo>
                  <a:pt x="7952497" y="2303857"/>
                  <a:pt x="7945933" y="2309691"/>
                  <a:pt x="7940099" y="2309691"/>
                </a:cubicBezTo>
                <a:cubicBezTo>
                  <a:pt x="7932077" y="2309691"/>
                  <a:pt x="7926243" y="2303857"/>
                  <a:pt x="7926243" y="2295835"/>
                </a:cubicBezTo>
                <a:cubicBezTo>
                  <a:pt x="7926243" y="2288543"/>
                  <a:pt x="7932077" y="2283438"/>
                  <a:pt x="7940099" y="2283438"/>
                </a:cubicBezTo>
                <a:close/>
                <a:moveTo>
                  <a:pt x="7869269" y="2283438"/>
                </a:moveTo>
                <a:cubicBezTo>
                  <a:pt x="7875833" y="2283438"/>
                  <a:pt x="7881667" y="2288543"/>
                  <a:pt x="7881667" y="2295835"/>
                </a:cubicBezTo>
                <a:cubicBezTo>
                  <a:pt x="7881667" y="2303857"/>
                  <a:pt x="7875833" y="2309691"/>
                  <a:pt x="7869269" y="2309691"/>
                </a:cubicBezTo>
                <a:cubicBezTo>
                  <a:pt x="7861976" y="2309691"/>
                  <a:pt x="7855413" y="2303857"/>
                  <a:pt x="7855413" y="2295835"/>
                </a:cubicBezTo>
                <a:cubicBezTo>
                  <a:pt x="7855413" y="2288543"/>
                  <a:pt x="7861976" y="2283438"/>
                  <a:pt x="7869269" y="2283438"/>
                </a:cubicBezTo>
                <a:close/>
                <a:moveTo>
                  <a:pt x="7796980" y="2283438"/>
                </a:moveTo>
                <a:cubicBezTo>
                  <a:pt x="7805002" y="2283438"/>
                  <a:pt x="7810836" y="2288543"/>
                  <a:pt x="7810836" y="2295835"/>
                </a:cubicBezTo>
                <a:cubicBezTo>
                  <a:pt x="7810836" y="2303857"/>
                  <a:pt x="7805002" y="2309691"/>
                  <a:pt x="7796980" y="2309691"/>
                </a:cubicBezTo>
                <a:cubicBezTo>
                  <a:pt x="7791145" y="2309691"/>
                  <a:pt x="7784582" y="2303857"/>
                  <a:pt x="7784582" y="2295835"/>
                </a:cubicBezTo>
                <a:cubicBezTo>
                  <a:pt x="7784582" y="2288543"/>
                  <a:pt x="7791145" y="2283438"/>
                  <a:pt x="7796980" y="2283438"/>
                </a:cubicBezTo>
                <a:close/>
                <a:moveTo>
                  <a:pt x="7726151" y="2283438"/>
                </a:moveTo>
                <a:cubicBezTo>
                  <a:pt x="7734173" y="2283438"/>
                  <a:pt x="7740007" y="2288543"/>
                  <a:pt x="7740007" y="2295835"/>
                </a:cubicBezTo>
                <a:cubicBezTo>
                  <a:pt x="7740007" y="2303857"/>
                  <a:pt x="7734173" y="2309691"/>
                  <a:pt x="7726151" y="2309691"/>
                </a:cubicBezTo>
                <a:cubicBezTo>
                  <a:pt x="7718858" y="2309691"/>
                  <a:pt x="7713753" y="2303857"/>
                  <a:pt x="7713753" y="2295835"/>
                </a:cubicBezTo>
                <a:cubicBezTo>
                  <a:pt x="7713753" y="2288543"/>
                  <a:pt x="7718858" y="2283438"/>
                  <a:pt x="7726151" y="2283438"/>
                </a:cubicBezTo>
                <a:close/>
                <a:moveTo>
                  <a:pt x="7940099" y="2209234"/>
                </a:moveTo>
                <a:cubicBezTo>
                  <a:pt x="7945933" y="2209234"/>
                  <a:pt x="7952497" y="2216239"/>
                  <a:pt x="7952497" y="2224022"/>
                </a:cubicBezTo>
                <a:cubicBezTo>
                  <a:pt x="7952497" y="2232584"/>
                  <a:pt x="7945933" y="2238810"/>
                  <a:pt x="7940099" y="2238810"/>
                </a:cubicBezTo>
                <a:cubicBezTo>
                  <a:pt x="7932077" y="2238810"/>
                  <a:pt x="7926243" y="2232584"/>
                  <a:pt x="7926243" y="2224022"/>
                </a:cubicBezTo>
                <a:cubicBezTo>
                  <a:pt x="7926243" y="2216239"/>
                  <a:pt x="7932077" y="2209234"/>
                  <a:pt x="7940099" y="2209234"/>
                </a:cubicBezTo>
                <a:close/>
                <a:moveTo>
                  <a:pt x="7867811" y="2209234"/>
                </a:moveTo>
                <a:cubicBezTo>
                  <a:pt x="7875833" y="2209234"/>
                  <a:pt x="7881667" y="2216239"/>
                  <a:pt x="7881667" y="2224022"/>
                </a:cubicBezTo>
                <a:cubicBezTo>
                  <a:pt x="7881667" y="2232584"/>
                  <a:pt x="7875833" y="2238810"/>
                  <a:pt x="7867811" y="2238810"/>
                </a:cubicBezTo>
                <a:cubicBezTo>
                  <a:pt x="7861976" y="2238810"/>
                  <a:pt x="7855413" y="2232584"/>
                  <a:pt x="7855413" y="2224022"/>
                </a:cubicBezTo>
                <a:cubicBezTo>
                  <a:pt x="7855413" y="2216239"/>
                  <a:pt x="7861976" y="2209234"/>
                  <a:pt x="7867811" y="2209234"/>
                </a:cubicBezTo>
                <a:close/>
                <a:moveTo>
                  <a:pt x="7796980" y="2209234"/>
                </a:moveTo>
                <a:cubicBezTo>
                  <a:pt x="7805002" y="2209234"/>
                  <a:pt x="7810836" y="2216239"/>
                  <a:pt x="7810836" y="2224022"/>
                </a:cubicBezTo>
                <a:cubicBezTo>
                  <a:pt x="7810836" y="2232584"/>
                  <a:pt x="7805002" y="2238810"/>
                  <a:pt x="7796980" y="2238810"/>
                </a:cubicBezTo>
                <a:cubicBezTo>
                  <a:pt x="7791145" y="2238810"/>
                  <a:pt x="7784582" y="2232584"/>
                  <a:pt x="7784582" y="2224022"/>
                </a:cubicBezTo>
                <a:cubicBezTo>
                  <a:pt x="7784582" y="2216239"/>
                  <a:pt x="7791145" y="2209234"/>
                  <a:pt x="7796980" y="2209234"/>
                </a:cubicBezTo>
                <a:close/>
                <a:moveTo>
                  <a:pt x="7726151" y="2209234"/>
                </a:moveTo>
                <a:cubicBezTo>
                  <a:pt x="7734173" y="2209234"/>
                  <a:pt x="7740007" y="2216239"/>
                  <a:pt x="7740007" y="2224022"/>
                </a:cubicBezTo>
                <a:cubicBezTo>
                  <a:pt x="7740007" y="2232584"/>
                  <a:pt x="7734173" y="2238810"/>
                  <a:pt x="7726151" y="2238810"/>
                </a:cubicBezTo>
                <a:cubicBezTo>
                  <a:pt x="7718858" y="2238810"/>
                  <a:pt x="7713753" y="2232584"/>
                  <a:pt x="7713753" y="2224022"/>
                </a:cubicBezTo>
                <a:cubicBezTo>
                  <a:pt x="7713753" y="2216239"/>
                  <a:pt x="7718858" y="2209234"/>
                  <a:pt x="7726151" y="2209234"/>
                </a:cubicBezTo>
                <a:close/>
                <a:moveTo>
                  <a:pt x="7940099" y="2138403"/>
                </a:moveTo>
                <a:cubicBezTo>
                  <a:pt x="7945933" y="2138403"/>
                  <a:pt x="7952497" y="2145408"/>
                  <a:pt x="7952497" y="2153192"/>
                </a:cubicBezTo>
                <a:cubicBezTo>
                  <a:pt x="7952497" y="2161754"/>
                  <a:pt x="7945933" y="2167981"/>
                  <a:pt x="7940099" y="2167981"/>
                </a:cubicBezTo>
                <a:cubicBezTo>
                  <a:pt x="7932077" y="2167981"/>
                  <a:pt x="7926243" y="2161754"/>
                  <a:pt x="7926243" y="2153192"/>
                </a:cubicBezTo>
                <a:cubicBezTo>
                  <a:pt x="7926243" y="2145408"/>
                  <a:pt x="7932077" y="2138403"/>
                  <a:pt x="7940099" y="2138403"/>
                </a:cubicBezTo>
                <a:close/>
                <a:moveTo>
                  <a:pt x="7867811" y="2138403"/>
                </a:moveTo>
                <a:cubicBezTo>
                  <a:pt x="7875833" y="2138403"/>
                  <a:pt x="7881667" y="2145408"/>
                  <a:pt x="7881667" y="2153192"/>
                </a:cubicBezTo>
                <a:cubicBezTo>
                  <a:pt x="7881667" y="2161754"/>
                  <a:pt x="7875833" y="2167981"/>
                  <a:pt x="7867811" y="2167981"/>
                </a:cubicBezTo>
                <a:cubicBezTo>
                  <a:pt x="7861976" y="2167981"/>
                  <a:pt x="7855413" y="2161754"/>
                  <a:pt x="7855413" y="2153192"/>
                </a:cubicBezTo>
                <a:cubicBezTo>
                  <a:pt x="7855413" y="2145408"/>
                  <a:pt x="7861976" y="2138403"/>
                  <a:pt x="7867811" y="2138403"/>
                </a:cubicBezTo>
                <a:close/>
                <a:moveTo>
                  <a:pt x="7796980" y="2138403"/>
                </a:moveTo>
                <a:cubicBezTo>
                  <a:pt x="7805002" y="2138403"/>
                  <a:pt x="7810836" y="2145408"/>
                  <a:pt x="7810836" y="2153192"/>
                </a:cubicBezTo>
                <a:cubicBezTo>
                  <a:pt x="7810836" y="2161754"/>
                  <a:pt x="7805002" y="2167981"/>
                  <a:pt x="7796980" y="2167981"/>
                </a:cubicBezTo>
                <a:cubicBezTo>
                  <a:pt x="7791145" y="2167981"/>
                  <a:pt x="7784582" y="2161754"/>
                  <a:pt x="7784582" y="2153192"/>
                </a:cubicBezTo>
                <a:cubicBezTo>
                  <a:pt x="7784582" y="2145408"/>
                  <a:pt x="7791145" y="2138403"/>
                  <a:pt x="7796980" y="2138403"/>
                </a:cubicBezTo>
                <a:close/>
                <a:moveTo>
                  <a:pt x="7726151" y="2138403"/>
                </a:moveTo>
                <a:cubicBezTo>
                  <a:pt x="7734173" y="2138403"/>
                  <a:pt x="7740007" y="2145408"/>
                  <a:pt x="7740007" y="2153192"/>
                </a:cubicBezTo>
                <a:cubicBezTo>
                  <a:pt x="7740007" y="2161754"/>
                  <a:pt x="7734173" y="2167981"/>
                  <a:pt x="7726151" y="2167981"/>
                </a:cubicBezTo>
                <a:cubicBezTo>
                  <a:pt x="7718858" y="2167981"/>
                  <a:pt x="7713753" y="2161754"/>
                  <a:pt x="7713753" y="2153192"/>
                </a:cubicBezTo>
                <a:cubicBezTo>
                  <a:pt x="7713753" y="2145408"/>
                  <a:pt x="7718858" y="2138403"/>
                  <a:pt x="7726151" y="2138403"/>
                </a:cubicBezTo>
                <a:close/>
                <a:moveTo>
                  <a:pt x="7654337" y="2138403"/>
                </a:moveTo>
                <a:cubicBezTo>
                  <a:pt x="7662899" y="2138403"/>
                  <a:pt x="7669126" y="2145408"/>
                  <a:pt x="7669126" y="2153192"/>
                </a:cubicBezTo>
                <a:cubicBezTo>
                  <a:pt x="7669126" y="2161754"/>
                  <a:pt x="7662899" y="2167981"/>
                  <a:pt x="7654337" y="2167981"/>
                </a:cubicBezTo>
                <a:cubicBezTo>
                  <a:pt x="7645776" y="2167981"/>
                  <a:pt x="7639549" y="2161754"/>
                  <a:pt x="7639549" y="2153192"/>
                </a:cubicBezTo>
                <a:cubicBezTo>
                  <a:pt x="7639549" y="2145408"/>
                  <a:pt x="7645776" y="2138403"/>
                  <a:pt x="7654337" y="2138403"/>
                </a:cubicBezTo>
                <a:close/>
                <a:moveTo>
                  <a:pt x="7867811" y="2067574"/>
                </a:moveTo>
                <a:cubicBezTo>
                  <a:pt x="7875833" y="2067574"/>
                  <a:pt x="7881667" y="2073800"/>
                  <a:pt x="7881667" y="2082362"/>
                </a:cubicBezTo>
                <a:cubicBezTo>
                  <a:pt x="7881667" y="2090924"/>
                  <a:pt x="7875833" y="2097150"/>
                  <a:pt x="7867811" y="2097150"/>
                </a:cubicBezTo>
                <a:cubicBezTo>
                  <a:pt x="7861976" y="2097150"/>
                  <a:pt x="7855413" y="2090924"/>
                  <a:pt x="7855413" y="2082362"/>
                </a:cubicBezTo>
                <a:cubicBezTo>
                  <a:pt x="7855413" y="2073800"/>
                  <a:pt x="7861976" y="2067574"/>
                  <a:pt x="7867811" y="2067574"/>
                </a:cubicBezTo>
                <a:close/>
                <a:moveTo>
                  <a:pt x="7796980" y="2067574"/>
                </a:moveTo>
                <a:cubicBezTo>
                  <a:pt x="7805002" y="2067574"/>
                  <a:pt x="7810836" y="2073800"/>
                  <a:pt x="7810836" y="2082362"/>
                </a:cubicBezTo>
                <a:cubicBezTo>
                  <a:pt x="7810836" y="2090924"/>
                  <a:pt x="7805002" y="2097150"/>
                  <a:pt x="7796980" y="2097150"/>
                </a:cubicBezTo>
                <a:cubicBezTo>
                  <a:pt x="7791145" y="2097150"/>
                  <a:pt x="7784582" y="2090924"/>
                  <a:pt x="7784582" y="2082362"/>
                </a:cubicBezTo>
                <a:cubicBezTo>
                  <a:pt x="7784582" y="2073800"/>
                  <a:pt x="7791145" y="2067574"/>
                  <a:pt x="7796980" y="2067574"/>
                </a:cubicBezTo>
                <a:close/>
                <a:moveTo>
                  <a:pt x="7726151" y="2067574"/>
                </a:moveTo>
                <a:cubicBezTo>
                  <a:pt x="7734173" y="2067574"/>
                  <a:pt x="7740007" y="2073800"/>
                  <a:pt x="7740007" y="2082362"/>
                </a:cubicBezTo>
                <a:cubicBezTo>
                  <a:pt x="7740007" y="2090924"/>
                  <a:pt x="7734173" y="2097150"/>
                  <a:pt x="7726151" y="2097150"/>
                </a:cubicBezTo>
                <a:cubicBezTo>
                  <a:pt x="7718858" y="2097150"/>
                  <a:pt x="7713753" y="2090924"/>
                  <a:pt x="7713753" y="2082362"/>
                </a:cubicBezTo>
                <a:cubicBezTo>
                  <a:pt x="7713753" y="2073800"/>
                  <a:pt x="7718858" y="2067574"/>
                  <a:pt x="7726151" y="2067574"/>
                </a:cubicBezTo>
                <a:close/>
                <a:moveTo>
                  <a:pt x="7654337" y="2067574"/>
                </a:moveTo>
                <a:cubicBezTo>
                  <a:pt x="7662899" y="2067574"/>
                  <a:pt x="7669126" y="2073800"/>
                  <a:pt x="7669126" y="2082362"/>
                </a:cubicBezTo>
                <a:cubicBezTo>
                  <a:pt x="7669126" y="2090924"/>
                  <a:pt x="7662899" y="2097150"/>
                  <a:pt x="7654337" y="2097150"/>
                </a:cubicBezTo>
                <a:cubicBezTo>
                  <a:pt x="7645776" y="2097150"/>
                  <a:pt x="7639549" y="2090924"/>
                  <a:pt x="7639549" y="2082362"/>
                </a:cubicBezTo>
                <a:cubicBezTo>
                  <a:pt x="7639549" y="2073800"/>
                  <a:pt x="7645776" y="2067574"/>
                  <a:pt x="7654337" y="2067574"/>
                </a:cubicBezTo>
                <a:close/>
                <a:moveTo>
                  <a:pt x="7583507" y="2067574"/>
                </a:moveTo>
                <a:cubicBezTo>
                  <a:pt x="7591291" y="2067574"/>
                  <a:pt x="7598297" y="2073800"/>
                  <a:pt x="7598297" y="2082362"/>
                </a:cubicBezTo>
                <a:cubicBezTo>
                  <a:pt x="7598297" y="2090924"/>
                  <a:pt x="7591291" y="2097150"/>
                  <a:pt x="7583507" y="2097150"/>
                </a:cubicBezTo>
                <a:cubicBezTo>
                  <a:pt x="7574945" y="2097150"/>
                  <a:pt x="7568718" y="2090924"/>
                  <a:pt x="7568718" y="2082362"/>
                </a:cubicBezTo>
                <a:cubicBezTo>
                  <a:pt x="7568718" y="2073800"/>
                  <a:pt x="7574945" y="2067574"/>
                  <a:pt x="7583507" y="2067574"/>
                </a:cubicBezTo>
                <a:close/>
                <a:moveTo>
                  <a:pt x="7867811" y="1996742"/>
                </a:moveTo>
                <a:cubicBezTo>
                  <a:pt x="7875833" y="1996742"/>
                  <a:pt x="7881667" y="2002576"/>
                  <a:pt x="7881667" y="2010598"/>
                </a:cubicBezTo>
                <a:cubicBezTo>
                  <a:pt x="7881667" y="2017891"/>
                  <a:pt x="7875833" y="2022995"/>
                  <a:pt x="7867811" y="2022995"/>
                </a:cubicBezTo>
                <a:cubicBezTo>
                  <a:pt x="7861976" y="2022995"/>
                  <a:pt x="7855413" y="2017891"/>
                  <a:pt x="7855413" y="2010598"/>
                </a:cubicBezTo>
                <a:cubicBezTo>
                  <a:pt x="7855413" y="2002576"/>
                  <a:pt x="7861976" y="1996742"/>
                  <a:pt x="7867811" y="1996742"/>
                </a:cubicBezTo>
                <a:close/>
                <a:moveTo>
                  <a:pt x="7796980" y="1996742"/>
                </a:moveTo>
                <a:cubicBezTo>
                  <a:pt x="7805002" y="1996742"/>
                  <a:pt x="7810836" y="2002576"/>
                  <a:pt x="7810836" y="2010598"/>
                </a:cubicBezTo>
                <a:cubicBezTo>
                  <a:pt x="7810836" y="2017891"/>
                  <a:pt x="7805002" y="2022995"/>
                  <a:pt x="7796980" y="2022995"/>
                </a:cubicBezTo>
                <a:cubicBezTo>
                  <a:pt x="7791145" y="2022995"/>
                  <a:pt x="7784582" y="2017891"/>
                  <a:pt x="7784582" y="2010598"/>
                </a:cubicBezTo>
                <a:cubicBezTo>
                  <a:pt x="7784582" y="2002576"/>
                  <a:pt x="7791145" y="1996742"/>
                  <a:pt x="7796980" y="1996742"/>
                </a:cubicBezTo>
                <a:close/>
                <a:moveTo>
                  <a:pt x="7726151" y="1996742"/>
                </a:moveTo>
                <a:cubicBezTo>
                  <a:pt x="7734173" y="1996742"/>
                  <a:pt x="7740007" y="2002576"/>
                  <a:pt x="7740007" y="2010598"/>
                </a:cubicBezTo>
                <a:cubicBezTo>
                  <a:pt x="7740007" y="2017891"/>
                  <a:pt x="7734173" y="2022995"/>
                  <a:pt x="7726151" y="2022995"/>
                </a:cubicBezTo>
                <a:cubicBezTo>
                  <a:pt x="7718858" y="2022995"/>
                  <a:pt x="7713753" y="2017891"/>
                  <a:pt x="7713753" y="2010598"/>
                </a:cubicBezTo>
                <a:cubicBezTo>
                  <a:pt x="7713753" y="2002576"/>
                  <a:pt x="7718858" y="1996742"/>
                  <a:pt x="7726151" y="1996742"/>
                </a:cubicBezTo>
                <a:close/>
                <a:moveTo>
                  <a:pt x="7654337" y="1996742"/>
                </a:moveTo>
                <a:cubicBezTo>
                  <a:pt x="7662899" y="1996742"/>
                  <a:pt x="7669126" y="2002576"/>
                  <a:pt x="7669126" y="2010598"/>
                </a:cubicBezTo>
                <a:cubicBezTo>
                  <a:pt x="7669126" y="2017891"/>
                  <a:pt x="7662899" y="2022995"/>
                  <a:pt x="7654337" y="2022995"/>
                </a:cubicBezTo>
                <a:cubicBezTo>
                  <a:pt x="7645776" y="2022995"/>
                  <a:pt x="7639549" y="2017891"/>
                  <a:pt x="7639549" y="2010598"/>
                </a:cubicBezTo>
                <a:cubicBezTo>
                  <a:pt x="7639549" y="2002576"/>
                  <a:pt x="7645776" y="1996742"/>
                  <a:pt x="7654337" y="1996742"/>
                </a:cubicBezTo>
                <a:close/>
                <a:moveTo>
                  <a:pt x="7583507" y="1996742"/>
                </a:moveTo>
                <a:cubicBezTo>
                  <a:pt x="7591291" y="1996742"/>
                  <a:pt x="7598297" y="2002576"/>
                  <a:pt x="7598297" y="2010598"/>
                </a:cubicBezTo>
                <a:cubicBezTo>
                  <a:pt x="7598297" y="2017891"/>
                  <a:pt x="7591291" y="2022995"/>
                  <a:pt x="7583507" y="2022995"/>
                </a:cubicBezTo>
                <a:cubicBezTo>
                  <a:pt x="7574945" y="2022995"/>
                  <a:pt x="7568718" y="2017891"/>
                  <a:pt x="7568718" y="2010598"/>
                </a:cubicBezTo>
                <a:cubicBezTo>
                  <a:pt x="7568718" y="2002576"/>
                  <a:pt x="7574945" y="1996742"/>
                  <a:pt x="7583507" y="1996742"/>
                </a:cubicBezTo>
                <a:close/>
                <a:moveTo>
                  <a:pt x="7512677" y="1996742"/>
                </a:moveTo>
                <a:cubicBezTo>
                  <a:pt x="7520461" y="1996742"/>
                  <a:pt x="7527466" y="2002576"/>
                  <a:pt x="7527466" y="2010598"/>
                </a:cubicBezTo>
                <a:cubicBezTo>
                  <a:pt x="7527466" y="2017891"/>
                  <a:pt x="7520461" y="2022995"/>
                  <a:pt x="7512677" y="2022995"/>
                </a:cubicBezTo>
                <a:cubicBezTo>
                  <a:pt x="7504115" y="2022995"/>
                  <a:pt x="7497889" y="2017891"/>
                  <a:pt x="7497889" y="2010598"/>
                </a:cubicBezTo>
                <a:cubicBezTo>
                  <a:pt x="7497889" y="2002576"/>
                  <a:pt x="7504115" y="1996742"/>
                  <a:pt x="7512677" y="1996742"/>
                </a:cubicBezTo>
                <a:close/>
                <a:moveTo>
                  <a:pt x="7796980" y="1925913"/>
                </a:moveTo>
                <a:cubicBezTo>
                  <a:pt x="7805002" y="1925913"/>
                  <a:pt x="7810836" y="1931747"/>
                  <a:pt x="7810836" y="1939769"/>
                </a:cubicBezTo>
                <a:cubicBezTo>
                  <a:pt x="7810836" y="1945603"/>
                  <a:pt x="7805002" y="1952166"/>
                  <a:pt x="7796980" y="1952166"/>
                </a:cubicBezTo>
                <a:cubicBezTo>
                  <a:pt x="7791145" y="1952166"/>
                  <a:pt x="7784582" y="1945603"/>
                  <a:pt x="7784582" y="1939769"/>
                </a:cubicBezTo>
                <a:cubicBezTo>
                  <a:pt x="7784582" y="1931747"/>
                  <a:pt x="7791145" y="1925913"/>
                  <a:pt x="7796980" y="1925913"/>
                </a:cubicBezTo>
                <a:close/>
                <a:moveTo>
                  <a:pt x="7726151" y="1925913"/>
                </a:moveTo>
                <a:cubicBezTo>
                  <a:pt x="7734173" y="1925913"/>
                  <a:pt x="7740007" y="1931747"/>
                  <a:pt x="7740007" y="1939769"/>
                </a:cubicBezTo>
                <a:cubicBezTo>
                  <a:pt x="7740007" y="1945603"/>
                  <a:pt x="7734173" y="1952166"/>
                  <a:pt x="7726151" y="1952166"/>
                </a:cubicBezTo>
                <a:cubicBezTo>
                  <a:pt x="7718858" y="1952166"/>
                  <a:pt x="7713753" y="1945603"/>
                  <a:pt x="7713753" y="1939769"/>
                </a:cubicBezTo>
                <a:cubicBezTo>
                  <a:pt x="7713753" y="1931747"/>
                  <a:pt x="7718858" y="1925913"/>
                  <a:pt x="7726151" y="1925913"/>
                </a:cubicBezTo>
                <a:close/>
                <a:moveTo>
                  <a:pt x="7654337" y="1925913"/>
                </a:moveTo>
                <a:cubicBezTo>
                  <a:pt x="7662899" y="1925913"/>
                  <a:pt x="7669126" y="1931747"/>
                  <a:pt x="7669126" y="1939769"/>
                </a:cubicBezTo>
                <a:cubicBezTo>
                  <a:pt x="7669126" y="1945603"/>
                  <a:pt x="7662899" y="1952166"/>
                  <a:pt x="7654337" y="1952166"/>
                </a:cubicBezTo>
                <a:cubicBezTo>
                  <a:pt x="7645776" y="1952166"/>
                  <a:pt x="7639549" y="1945603"/>
                  <a:pt x="7639549" y="1939769"/>
                </a:cubicBezTo>
                <a:cubicBezTo>
                  <a:pt x="7639549" y="1931747"/>
                  <a:pt x="7645776" y="1925913"/>
                  <a:pt x="7654337" y="1925913"/>
                </a:cubicBezTo>
                <a:close/>
                <a:moveTo>
                  <a:pt x="7583507" y="1925913"/>
                </a:moveTo>
                <a:cubicBezTo>
                  <a:pt x="7591291" y="1925913"/>
                  <a:pt x="7598297" y="1931747"/>
                  <a:pt x="7598297" y="1939769"/>
                </a:cubicBezTo>
                <a:cubicBezTo>
                  <a:pt x="7598297" y="1945603"/>
                  <a:pt x="7591291" y="1952166"/>
                  <a:pt x="7583507" y="1952166"/>
                </a:cubicBezTo>
                <a:cubicBezTo>
                  <a:pt x="7574945" y="1952166"/>
                  <a:pt x="7568718" y="1945603"/>
                  <a:pt x="7568718" y="1939769"/>
                </a:cubicBezTo>
                <a:cubicBezTo>
                  <a:pt x="7568718" y="1931747"/>
                  <a:pt x="7574945" y="1925913"/>
                  <a:pt x="7583507" y="1925913"/>
                </a:cubicBezTo>
                <a:close/>
                <a:moveTo>
                  <a:pt x="7512677" y="1925913"/>
                </a:moveTo>
                <a:cubicBezTo>
                  <a:pt x="7520461" y="1925913"/>
                  <a:pt x="7527466" y="1931747"/>
                  <a:pt x="7527466" y="1939769"/>
                </a:cubicBezTo>
                <a:cubicBezTo>
                  <a:pt x="7527466" y="1945603"/>
                  <a:pt x="7520461" y="1952166"/>
                  <a:pt x="7512677" y="1952166"/>
                </a:cubicBezTo>
                <a:cubicBezTo>
                  <a:pt x="7504115" y="1952166"/>
                  <a:pt x="7497889" y="1945603"/>
                  <a:pt x="7497889" y="1939769"/>
                </a:cubicBezTo>
                <a:cubicBezTo>
                  <a:pt x="7497889" y="1931747"/>
                  <a:pt x="7504115" y="1925913"/>
                  <a:pt x="7512677" y="1925913"/>
                </a:cubicBezTo>
                <a:close/>
                <a:moveTo>
                  <a:pt x="7440913" y="1925913"/>
                </a:moveTo>
                <a:cubicBezTo>
                  <a:pt x="7448206" y="1925913"/>
                  <a:pt x="7453310" y="1931747"/>
                  <a:pt x="7453310" y="1939769"/>
                </a:cubicBezTo>
                <a:cubicBezTo>
                  <a:pt x="7453310" y="1945603"/>
                  <a:pt x="7448206" y="1952166"/>
                  <a:pt x="7440913" y="1952166"/>
                </a:cubicBezTo>
                <a:cubicBezTo>
                  <a:pt x="7432891" y="1952166"/>
                  <a:pt x="7427057" y="1945603"/>
                  <a:pt x="7427057" y="1939769"/>
                </a:cubicBezTo>
                <a:cubicBezTo>
                  <a:pt x="7427057" y="1931747"/>
                  <a:pt x="7432891" y="1925913"/>
                  <a:pt x="7440913" y="1925913"/>
                </a:cubicBezTo>
                <a:close/>
                <a:moveTo>
                  <a:pt x="7726151" y="1855081"/>
                </a:moveTo>
                <a:cubicBezTo>
                  <a:pt x="7734173" y="1855081"/>
                  <a:pt x="7740007" y="1860915"/>
                  <a:pt x="7740007" y="1868937"/>
                </a:cubicBezTo>
                <a:cubicBezTo>
                  <a:pt x="7740007" y="1874771"/>
                  <a:pt x="7734173" y="1881334"/>
                  <a:pt x="7726151" y="1881334"/>
                </a:cubicBezTo>
                <a:cubicBezTo>
                  <a:pt x="7718858" y="1881334"/>
                  <a:pt x="7713753" y="1874771"/>
                  <a:pt x="7713753" y="1868937"/>
                </a:cubicBezTo>
                <a:cubicBezTo>
                  <a:pt x="7713753" y="1860915"/>
                  <a:pt x="7718858" y="1855081"/>
                  <a:pt x="7726151" y="1855081"/>
                </a:cubicBezTo>
                <a:close/>
                <a:moveTo>
                  <a:pt x="7654337" y="1855081"/>
                </a:moveTo>
                <a:cubicBezTo>
                  <a:pt x="7662899" y="1855081"/>
                  <a:pt x="7669126" y="1860915"/>
                  <a:pt x="7669126" y="1868937"/>
                </a:cubicBezTo>
                <a:cubicBezTo>
                  <a:pt x="7669126" y="1874771"/>
                  <a:pt x="7662899" y="1881334"/>
                  <a:pt x="7654337" y="1881334"/>
                </a:cubicBezTo>
                <a:cubicBezTo>
                  <a:pt x="7645776" y="1881334"/>
                  <a:pt x="7639549" y="1874771"/>
                  <a:pt x="7639549" y="1868937"/>
                </a:cubicBezTo>
                <a:cubicBezTo>
                  <a:pt x="7639549" y="1860915"/>
                  <a:pt x="7645776" y="1855081"/>
                  <a:pt x="7654337" y="1855081"/>
                </a:cubicBezTo>
                <a:close/>
                <a:moveTo>
                  <a:pt x="7583507" y="1855081"/>
                </a:moveTo>
                <a:cubicBezTo>
                  <a:pt x="7591291" y="1855081"/>
                  <a:pt x="7598297" y="1860915"/>
                  <a:pt x="7598297" y="1868937"/>
                </a:cubicBezTo>
                <a:cubicBezTo>
                  <a:pt x="7598297" y="1874771"/>
                  <a:pt x="7591291" y="1881334"/>
                  <a:pt x="7583507" y="1881334"/>
                </a:cubicBezTo>
                <a:cubicBezTo>
                  <a:pt x="7574945" y="1881334"/>
                  <a:pt x="7568718" y="1874771"/>
                  <a:pt x="7568718" y="1868937"/>
                </a:cubicBezTo>
                <a:cubicBezTo>
                  <a:pt x="7568718" y="1860915"/>
                  <a:pt x="7574945" y="1855081"/>
                  <a:pt x="7583507" y="1855081"/>
                </a:cubicBezTo>
                <a:close/>
                <a:moveTo>
                  <a:pt x="7512677" y="1855081"/>
                </a:moveTo>
                <a:cubicBezTo>
                  <a:pt x="7520461" y="1855081"/>
                  <a:pt x="7527466" y="1860915"/>
                  <a:pt x="7527466" y="1868937"/>
                </a:cubicBezTo>
                <a:cubicBezTo>
                  <a:pt x="7527466" y="1874771"/>
                  <a:pt x="7520461" y="1881334"/>
                  <a:pt x="7512677" y="1881334"/>
                </a:cubicBezTo>
                <a:cubicBezTo>
                  <a:pt x="7504115" y="1881334"/>
                  <a:pt x="7497889" y="1874771"/>
                  <a:pt x="7497889" y="1868937"/>
                </a:cubicBezTo>
                <a:cubicBezTo>
                  <a:pt x="7497889" y="1860915"/>
                  <a:pt x="7504115" y="1855081"/>
                  <a:pt x="7512677" y="1855081"/>
                </a:cubicBezTo>
                <a:close/>
                <a:moveTo>
                  <a:pt x="7440913" y="1855081"/>
                </a:moveTo>
                <a:cubicBezTo>
                  <a:pt x="7446747" y="1855081"/>
                  <a:pt x="7453310" y="1860915"/>
                  <a:pt x="7453310" y="1868937"/>
                </a:cubicBezTo>
                <a:cubicBezTo>
                  <a:pt x="7453310" y="1874771"/>
                  <a:pt x="7446747" y="1881334"/>
                  <a:pt x="7440913" y="1881334"/>
                </a:cubicBezTo>
                <a:cubicBezTo>
                  <a:pt x="7432891" y="1881334"/>
                  <a:pt x="7427057" y="1874771"/>
                  <a:pt x="7427057" y="1868937"/>
                </a:cubicBezTo>
                <a:cubicBezTo>
                  <a:pt x="7427057" y="1860915"/>
                  <a:pt x="7432891" y="1855081"/>
                  <a:pt x="7440913" y="1855081"/>
                </a:cubicBezTo>
                <a:close/>
                <a:moveTo>
                  <a:pt x="7654337" y="1780878"/>
                </a:moveTo>
                <a:cubicBezTo>
                  <a:pt x="7662899" y="1780878"/>
                  <a:pt x="7669126" y="1787441"/>
                  <a:pt x="7669126" y="1793275"/>
                </a:cubicBezTo>
                <a:cubicBezTo>
                  <a:pt x="7669126" y="1801297"/>
                  <a:pt x="7662899" y="1807131"/>
                  <a:pt x="7654337" y="1807131"/>
                </a:cubicBezTo>
                <a:cubicBezTo>
                  <a:pt x="7645776" y="1807131"/>
                  <a:pt x="7639549" y="1801297"/>
                  <a:pt x="7639549" y="1793275"/>
                </a:cubicBezTo>
                <a:cubicBezTo>
                  <a:pt x="7639549" y="1787441"/>
                  <a:pt x="7645776" y="1780878"/>
                  <a:pt x="7654337" y="1780878"/>
                </a:cubicBezTo>
                <a:close/>
                <a:moveTo>
                  <a:pt x="7583507" y="1780878"/>
                </a:moveTo>
                <a:cubicBezTo>
                  <a:pt x="7591291" y="1780878"/>
                  <a:pt x="7598297" y="1787441"/>
                  <a:pt x="7598297" y="1793275"/>
                </a:cubicBezTo>
                <a:cubicBezTo>
                  <a:pt x="7598297" y="1801297"/>
                  <a:pt x="7591291" y="1807131"/>
                  <a:pt x="7583507" y="1807131"/>
                </a:cubicBezTo>
                <a:cubicBezTo>
                  <a:pt x="7574945" y="1807131"/>
                  <a:pt x="7568718" y="1801297"/>
                  <a:pt x="7568718" y="1793275"/>
                </a:cubicBezTo>
                <a:cubicBezTo>
                  <a:pt x="7568718" y="1787441"/>
                  <a:pt x="7574945" y="1780878"/>
                  <a:pt x="7583507" y="1780878"/>
                </a:cubicBezTo>
                <a:close/>
                <a:moveTo>
                  <a:pt x="7511745" y="1780878"/>
                </a:moveTo>
                <a:cubicBezTo>
                  <a:pt x="7519038" y="1780878"/>
                  <a:pt x="7524143" y="1787441"/>
                  <a:pt x="7524143" y="1793275"/>
                </a:cubicBezTo>
                <a:cubicBezTo>
                  <a:pt x="7524143" y="1801297"/>
                  <a:pt x="7519038" y="1807131"/>
                  <a:pt x="7511745" y="1807131"/>
                </a:cubicBezTo>
                <a:cubicBezTo>
                  <a:pt x="7503723" y="1807131"/>
                  <a:pt x="7497889" y="1801297"/>
                  <a:pt x="7497889" y="1793275"/>
                </a:cubicBezTo>
                <a:cubicBezTo>
                  <a:pt x="7497889" y="1787441"/>
                  <a:pt x="7503723" y="1780878"/>
                  <a:pt x="7511745" y="1780878"/>
                </a:cubicBezTo>
                <a:close/>
                <a:moveTo>
                  <a:pt x="7440913" y="1780878"/>
                </a:moveTo>
                <a:cubicBezTo>
                  <a:pt x="7446747" y="1780878"/>
                  <a:pt x="7453310" y="1787441"/>
                  <a:pt x="7453310" y="1793275"/>
                </a:cubicBezTo>
                <a:cubicBezTo>
                  <a:pt x="7453310" y="1801297"/>
                  <a:pt x="7446747" y="1807131"/>
                  <a:pt x="7440913" y="1807131"/>
                </a:cubicBezTo>
                <a:cubicBezTo>
                  <a:pt x="7432891" y="1807131"/>
                  <a:pt x="7427057" y="1801297"/>
                  <a:pt x="7427057" y="1793275"/>
                </a:cubicBezTo>
                <a:cubicBezTo>
                  <a:pt x="7427057" y="1787441"/>
                  <a:pt x="7432891" y="1780878"/>
                  <a:pt x="7440913" y="1780878"/>
                </a:cubicBezTo>
                <a:close/>
                <a:moveTo>
                  <a:pt x="7370084" y="1780878"/>
                </a:moveTo>
                <a:cubicBezTo>
                  <a:pt x="7376647" y="1780878"/>
                  <a:pt x="7382481" y="1787441"/>
                  <a:pt x="7382481" y="1793275"/>
                </a:cubicBezTo>
                <a:cubicBezTo>
                  <a:pt x="7382481" y="1801297"/>
                  <a:pt x="7376647" y="1807131"/>
                  <a:pt x="7370084" y="1807131"/>
                </a:cubicBezTo>
                <a:cubicBezTo>
                  <a:pt x="7362791" y="1807131"/>
                  <a:pt x="7356228" y="1801297"/>
                  <a:pt x="7356228" y="1793275"/>
                </a:cubicBezTo>
                <a:cubicBezTo>
                  <a:pt x="7356228" y="1787441"/>
                  <a:pt x="7362791" y="1780878"/>
                  <a:pt x="7370084" y="1780878"/>
                </a:cubicBezTo>
                <a:close/>
                <a:moveTo>
                  <a:pt x="7294422" y="1780878"/>
                </a:moveTo>
                <a:cubicBezTo>
                  <a:pt x="7302444" y="1780878"/>
                  <a:pt x="7308278" y="1787441"/>
                  <a:pt x="7308278" y="1793275"/>
                </a:cubicBezTo>
                <a:cubicBezTo>
                  <a:pt x="7308278" y="1801297"/>
                  <a:pt x="7302444" y="1807131"/>
                  <a:pt x="7294422" y="1807131"/>
                </a:cubicBezTo>
                <a:cubicBezTo>
                  <a:pt x="7288588" y="1807131"/>
                  <a:pt x="7282025" y="1801297"/>
                  <a:pt x="7282025" y="1793275"/>
                </a:cubicBezTo>
                <a:cubicBezTo>
                  <a:pt x="7282025" y="1787441"/>
                  <a:pt x="7288588" y="1780878"/>
                  <a:pt x="7294422" y="1780878"/>
                </a:cubicBezTo>
                <a:close/>
                <a:moveTo>
                  <a:pt x="7654337" y="1710049"/>
                </a:moveTo>
                <a:cubicBezTo>
                  <a:pt x="7662899" y="1710049"/>
                  <a:pt x="7669126" y="1716612"/>
                  <a:pt x="7669126" y="1722446"/>
                </a:cubicBezTo>
                <a:cubicBezTo>
                  <a:pt x="7669126" y="1730468"/>
                  <a:pt x="7662899" y="1736302"/>
                  <a:pt x="7654337" y="1736302"/>
                </a:cubicBezTo>
                <a:cubicBezTo>
                  <a:pt x="7645776" y="1736302"/>
                  <a:pt x="7639549" y="1730468"/>
                  <a:pt x="7639549" y="1722446"/>
                </a:cubicBezTo>
                <a:cubicBezTo>
                  <a:pt x="7639549" y="1716612"/>
                  <a:pt x="7645776" y="1710049"/>
                  <a:pt x="7654337" y="1710049"/>
                </a:cubicBezTo>
                <a:close/>
                <a:moveTo>
                  <a:pt x="7583507" y="1710049"/>
                </a:moveTo>
                <a:cubicBezTo>
                  <a:pt x="7591291" y="1710049"/>
                  <a:pt x="7598297" y="1716612"/>
                  <a:pt x="7598297" y="1722446"/>
                </a:cubicBezTo>
                <a:cubicBezTo>
                  <a:pt x="7598297" y="1730468"/>
                  <a:pt x="7591291" y="1736302"/>
                  <a:pt x="7583507" y="1736302"/>
                </a:cubicBezTo>
                <a:cubicBezTo>
                  <a:pt x="7574945" y="1736302"/>
                  <a:pt x="7568718" y="1730468"/>
                  <a:pt x="7568718" y="1722446"/>
                </a:cubicBezTo>
                <a:cubicBezTo>
                  <a:pt x="7568718" y="1716612"/>
                  <a:pt x="7574945" y="1710049"/>
                  <a:pt x="7583507" y="1710049"/>
                </a:cubicBezTo>
                <a:close/>
                <a:moveTo>
                  <a:pt x="7511745" y="1710049"/>
                </a:moveTo>
                <a:cubicBezTo>
                  <a:pt x="7519038" y="1710049"/>
                  <a:pt x="7524143" y="1716612"/>
                  <a:pt x="7524143" y="1722446"/>
                </a:cubicBezTo>
                <a:cubicBezTo>
                  <a:pt x="7524143" y="1730468"/>
                  <a:pt x="7519038" y="1736302"/>
                  <a:pt x="7511745" y="1736302"/>
                </a:cubicBezTo>
                <a:cubicBezTo>
                  <a:pt x="7503723" y="1736302"/>
                  <a:pt x="7497889" y="1730468"/>
                  <a:pt x="7497889" y="1722446"/>
                </a:cubicBezTo>
                <a:cubicBezTo>
                  <a:pt x="7497889" y="1716612"/>
                  <a:pt x="7503723" y="1710049"/>
                  <a:pt x="7511745" y="1710049"/>
                </a:cubicBezTo>
                <a:close/>
                <a:moveTo>
                  <a:pt x="7440913" y="1710049"/>
                </a:moveTo>
                <a:cubicBezTo>
                  <a:pt x="7446747" y="1710049"/>
                  <a:pt x="7453310" y="1716612"/>
                  <a:pt x="7453310" y="1722446"/>
                </a:cubicBezTo>
                <a:cubicBezTo>
                  <a:pt x="7453310" y="1730468"/>
                  <a:pt x="7446747" y="1736302"/>
                  <a:pt x="7440913" y="1736302"/>
                </a:cubicBezTo>
                <a:cubicBezTo>
                  <a:pt x="7432891" y="1736302"/>
                  <a:pt x="7427057" y="1730468"/>
                  <a:pt x="7427057" y="1722446"/>
                </a:cubicBezTo>
                <a:cubicBezTo>
                  <a:pt x="7427057" y="1716612"/>
                  <a:pt x="7432891" y="1710049"/>
                  <a:pt x="7440913" y="1710049"/>
                </a:cubicBezTo>
                <a:close/>
                <a:moveTo>
                  <a:pt x="7370084" y="1710049"/>
                </a:moveTo>
                <a:cubicBezTo>
                  <a:pt x="7376647" y="1710049"/>
                  <a:pt x="7382481" y="1716612"/>
                  <a:pt x="7382481" y="1722446"/>
                </a:cubicBezTo>
                <a:cubicBezTo>
                  <a:pt x="7382481" y="1730468"/>
                  <a:pt x="7376647" y="1736302"/>
                  <a:pt x="7370084" y="1736302"/>
                </a:cubicBezTo>
                <a:cubicBezTo>
                  <a:pt x="7362791" y="1736302"/>
                  <a:pt x="7356228" y="1730468"/>
                  <a:pt x="7356228" y="1722446"/>
                </a:cubicBezTo>
                <a:cubicBezTo>
                  <a:pt x="7356228" y="1716612"/>
                  <a:pt x="7362791" y="1710049"/>
                  <a:pt x="7370084" y="1710049"/>
                </a:cubicBezTo>
                <a:close/>
                <a:moveTo>
                  <a:pt x="7294422" y="1710049"/>
                </a:moveTo>
                <a:cubicBezTo>
                  <a:pt x="7302444" y="1710049"/>
                  <a:pt x="7308278" y="1716612"/>
                  <a:pt x="7308278" y="1722446"/>
                </a:cubicBezTo>
                <a:cubicBezTo>
                  <a:pt x="7308278" y="1730468"/>
                  <a:pt x="7302444" y="1736302"/>
                  <a:pt x="7294422" y="1736302"/>
                </a:cubicBezTo>
                <a:cubicBezTo>
                  <a:pt x="7288588" y="1736302"/>
                  <a:pt x="7282025" y="1730468"/>
                  <a:pt x="7282025" y="1722446"/>
                </a:cubicBezTo>
                <a:cubicBezTo>
                  <a:pt x="7282025" y="1716612"/>
                  <a:pt x="7288588" y="1710049"/>
                  <a:pt x="7294422" y="1710049"/>
                </a:cubicBezTo>
                <a:close/>
                <a:moveTo>
                  <a:pt x="7223591" y="1710049"/>
                </a:moveTo>
                <a:cubicBezTo>
                  <a:pt x="7231613" y="1710049"/>
                  <a:pt x="7237447" y="1716612"/>
                  <a:pt x="7237447" y="1722446"/>
                </a:cubicBezTo>
                <a:cubicBezTo>
                  <a:pt x="7237447" y="1730468"/>
                  <a:pt x="7231613" y="1736302"/>
                  <a:pt x="7223591" y="1736302"/>
                </a:cubicBezTo>
                <a:cubicBezTo>
                  <a:pt x="7217757" y="1736302"/>
                  <a:pt x="7211194" y="1730468"/>
                  <a:pt x="7211194" y="1722446"/>
                </a:cubicBezTo>
                <a:cubicBezTo>
                  <a:pt x="7211194" y="1716612"/>
                  <a:pt x="7217757" y="1710049"/>
                  <a:pt x="7223591" y="1710049"/>
                </a:cubicBezTo>
                <a:close/>
                <a:moveTo>
                  <a:pt x="7583507" y="1639217"/>
                </a:moveTo>
                <a:cubicBezTo>
                  <a:pt x="7591291" y="1639217"/>
                  <a:pt x="7598297" y="1643592"/>
                  <a:pt x="7598297" y="1651614"/>
                </a:cubicBezTo>
                <a:cubicBezTo>
                  <a:pt x="7598297" y="1659636"/>
                  <a:pt x="7591291" y="1665470"/>
                  <a:pt x="7583507" y="1665470"/>
                </a:cubicBezTo>
                <a:cubicBezTo>
                  <a:pt x="7574945" y="1665470"/>
                  <a:pt x="7568718" y="1659636"/>
                  <a:pt x="7568718" y="1651614"/>
                </a:cubicBezTo>
                <a:cubicBezTo>
                  <a:pt x="7568718" y="1643592"/>
                  <a:pt x="7574945" y="1639217"/>
                  <a:pt x="7583507" y="1639217"/>
                </a:cubicBezTo>
                <a:close/>
                <a:moveTo>
                  <a:pt x="7511745" y="1639217"/>
                </a:moveTo>
                <a:cubicBezTo>
                  <a:pt x="7519038" y="1639217"/>
                  <a:pt x="7524143" y="1643592"/>
                  <a:pt x="7524143" y="1651614"/>
                </a:cubicBezTo>
                <a:cubicBezTo>
                  <a:pt x="7524143" y="1659636"/>
                  <a:pt x="7519038" y="1665470"/>
                  <a:pt x="7511745" y="1665470"/>
                </a:cubicBezTo>
                <a:cubicBezTo>
                  <a:pt x="7503723" y="1665470"/>
                  <a:pt x="7497889" y="1659636"/>
                  <a:pt x="7497889" y="1651614"/>
                </a:cubicBezTo>
                <a:cubicBezTo>
                  <a:pt x="7497889" y="1643592"/>
                  <a:pt x="7503723" y="1639217"/>
                  <a:pt x="7511745" y="1639217"/>
                </a:cubicBezTo>
                <a:close/>
                <a:moveTo>
                  <a:pt x="7440913" y="1639217"/>
                </a:moveTo>
                <a:cubicBezTo>
                  <a:pt x="7446747" y="1639217"/>
                  <a:pt x="7453310" y="1643592"/>
                  <a:pt x="7453310" y="1651614"/>
                </a:cubicBezTo>
                <a:cubicBezTo>
                  <a:pt x="7453310" y="1659636"/>
                  <a:pt x="7446747" y="1665470"/>
                  <a:pt x="7440913" y="1665470"/>
                </a:cubicBezTo>
                <a:cubicBezTo>
                  <a:pt x="7432891" y="1665470"/>
                  <a:pt x="7427057" y="1659636"/>
                  <a:pt x="7427057" y="1651614"/>
                </a:cubicBezTo>
                <a:cubicBezTo>
                  <a:pt x="7427057" y="1643592"/>
                  <a:pt x="7432891" y="1639217"/>
                  <a:pt x="7440913" y="1639217"/>
                </a:cubicBezTo>
                <a:close/>
                <a:moveTo>
                  <a:pt x="7370084" y="1639217"/>
                </a:moveTo>
                <a:cubicBezTo>
                  <a:pt x="7376647" y="1639217"/>
                  <a:pt x="7382481" y="1643592"/>
                  <a:pt x="7382481" y="1651614"/>
                </a:cubicBezTo>
                <a:cubicBezTo>
                  <a:pt x="7382481" y="1659636"/>
                  <a:pt x="7376647" y="1665470"/>
                  <a:pt x="7370084" y="1665470"/>
                </a:cubicBezTo>
                <a:cubicBezTo>
                  <a:pt x="7362791" y="1665470"/>
                  <a:pt x="7356228" y="1659636"/>
                  <a:pt x="7356228" y="1651614"/>
                </a:cubicBezTo>
                <a:cubicBezTo>
                  <a:pt x="7356228" y="1643592"/>
                  <a:pt x="7362791" y="1639217"/>
                  <a:pt x="7370084" y="1639217"/>
                </a:cubicBezTo>
                <a:close/>
                <a:moveTo>
                  <a:pt x="7294422" y="1639217"/>
                </a:moveTo>
                <a:cubicBezTo>
                  <a:pt x="7302444" y="1639217"/>
                  <a:pt x="7308278" y="1643592"/>
                  <a:pt x="7308278" y="1651614"/>
                </a:cubicBezTo>
                <a:cubicBezTo>
                  <a:pt x="7308278" y="1659636"/>
                  <a:pt x="7302444" y="1665470"/>
                  <a:pt x="7294422" y="1665470"/>
                </a:cubicBezTo>
                <a:cubicBezTo>
                  <a:pt x="7288588" y="1665470"/>
                  <a:pt x="7282025" y="1659636"/>
                  <a:pt x="7282025" y="1651614"/>
                </a:cubicBezTo>
                <a:cubicBezTo>
                  <a:pt x="7282025" y="1643592"/>
                  <a:pt x="7288588" y="1639217"/>
                  <a:pt x="7294422" y="1639217"/>
                </a:cubicBezTo>
                <a:close/>
                <a:moveTo>
                  <a:pt x="7223591" y="1639217"/>
                </a:moveTo>
                <a:cubicBezTo>
                  <a:pt x="7231613" y="1639217"/>
                  <a:pt x="7237447" y="1643592"/>
                  <a:pt x="7237447" y="1651614"/>
                </a:cubicBezTo>
                <a:cubicBezTo>
                  <a:pt x="7237447" y="1659636"/>
                  <a:pt x="7231613" y="1665470"/>
                  <a:pt x="7223591" y="1665470"/>
                </a:cubicBezTo>
                <a:cubicBezTo>
                  <a:pt x="7217757" y="1665470"/>
                  <a:pt x="7211194" y="1659636"/>
                  <a:pt x="7211194" y="1651614"/>
                </a:cubicBezTo>
                <a:cubicBezTo>
                  <a:pt x="7211194" y="1643592"/>
                  <a:pt x="7217757" y="1639217"/>
                  <a:pt x="7223591" y="1639217"/>
                </a:cubicBezTo>
                <a:close/>
                <a:moveTo>
                  <a:pt x="7152761" y="1639217"/>
                </a:moveTo>
                <a:cubicBezTo>
                  <a:pt x="7160783" y="1639217"/>
                  <a:pt x="7166617" y="1643592"/>
                  <a:pt x="7166617" y="1651614"/>
                </a:cubicBezTo>
                <a:cubicBezTo>
                  <a:pt x="7166617" y="1659636"/>
                  <a:pt x="7160783" y="1665470"/>
                  <a:pt x="7152761" y="1665470"/>
                </a:cubicBezTo>
                <a:cubicBezTo>
                  <a:pt x="7144739" y="1665470"/>
                  <a:pt x="7140364" y="1659636"/>
                  <a:pt x="7140364" y="1651614"/>
                </a:cubicBezTo>
                <a:cubicBezTo>
                  <a:pt x="7140364" y="1643592"/>
                  <a:pt x="7144739" y="1639217"/>
                  <a:pt x="7152761" y="1639217"/>
                </a:cubicBezTo>
                <a:close/>
                <a:moveTo>
                  <a:pt x="7511745" y="1568388"/>
                </a:moveTo>
                <a:cubicBezTo>
                  <a:pt x="7519038" y="1568388"/>
                  <a:pt x="7524143" y="1574614"/>
                  <a:pt x="7524143" y="1583176"/>
                </a:cubicBezTo>
                <a:cubicBezTo>
                  <a:pt x="7524143" y="1591738"/>
                  <a:pt x="7519038" y="1597964"/>
                  <a:pt x="7511745" y="1597964"/>
                </a:cubicBezTo>
                <a:cubicBezTo>
                  <a:pt x="7503723" y="1597964"/>
                  <a:pt x="7497889" y="1591738"/>
                  <a:pt x="7497889" y="1583176"/>
                </a:cubicBezTo>
                <a:cubicBezTo>
                  <a:pt x="7497889" y="1574614"/>
                  <a:pt x="7503723" y="1568388"/>
                  <a:pt x="7511745" y="1568388"/>
                </a:cubicBezTo>
                <a:close/>
                <a:moveTo>
                  <a:pt x="7440913" y="1568388"/>
                </a:moveTo>
                <a:cubicBezTo>
                  <a:pt x="7446747" y="1568388"/>
                  <a:pt x="7453310" y="1574614"/>
                  <a:pt x="7453310" y="1583176"/>
                </a:cubicBezTo>
                <a:cubicBezTo>
                  <a:pt x="7453310" y="1591738"/>
                  <a:pt x="7446747" y="1597964"/>
                  <a:pt x="7440913" y="1597964"/>
                </a:cubicBezTo>
                <a:cubicBezTo>
                  <a:pt x="7432891" y="1597964"/>
                  <a:pt x="7427057" y="1591738"/>
                  <a:pt x="7427057" y="1583176"/>
                </a:cubicBezTo>
                <a:cubicBezTo>
                  <a:pt x="7427057" y="1574614"/>
                  <a:pt x="7432891" y="1568388"/>
                  <a:pt x="7440913" y="1568388"/>
                </a:cubicBezTo>
                <a:close/>
                <a:moveTo>
                  <a:pt x="7370084" y="1568388"/>
                </a:moveTo>
                <a:cubicBezTo>
                  <a:pt x="7376647" y="1568388"/>
                  <a:pt x="7382481" y="1574614"/>
                  <a:pt x="7382481" y="1583176"/>
                </a:cubicBezTo>
                <a:cubicBezTo>
                  <a:pt x="7382481" y="1591738"/>
                  <a:pt x="7376647" y="1597964"/>
                  <a:pt x="7370084" y="1597964"/>
                </a:cubicBezTo>
                <a:cubicBezTo>
                  <a:pt x="7362791" y="1597964"/>
                  <a:pt x="7356228" y="1591738"/>
                  <a:pt x="7356228" y="1583176"/>
                </a:cubicBezTo>
                <a:cubicBezTo>
                  <a:pt x="7356228" y="1574614"/>
                  <a:pt x="7362791" y="1568388"/>
                  <a:pt x="7370084" y="1568388"/>
                </a:cubicBezTo>
                <a:close/>
                <a:moveTo>
                  <a:pt x="7294422" y="1568388"/>
                </a:moveTo>
                <a:cubicBezTo>
                  <a:pt x="7302444" y="1568388"/>
                  <a:pt x="7308278" y="1574614"/>
                  <a:pt x="7308278" y="1583176"/>
                </a:cubicBezTo>
                <a:cubicBezTo>
                  <a:pt x="7308278" y="1591738"/>
                  <a:pt x="7302444" y="1597964"/>
                  <a:pt x="7294422" y="1597964"/>
                </a:cubicBezTo>
                <a:cubicBezTo>
                  <a:pt x="7288588" y="1597964"/>
                  <a:pt x="7282025" y="1591738"/>
                  <a:pt x="7282025" y="1583176"/>
                </a:cubicBezTo>
                <a:cubicBezTo>
                  <a:pt x="7282025" y="1574614"/>
                  <a:pt x="7288588" y="1568388"/>
                  <a:pt x="7294422" y="1568388"/>
                </a:cubicBezTo>
                <a:close/>
                <a:moveTo>
                  <a:pt x="7223591" y="1568388"/>
                </a:moveTo>
                <a:cubicBezTo>
                  <a:pt x="7231613" y="1568388"/>
                  <a:pt x="7237447" y="1574614"/>
                  <a:pt x="7237447" y="1583176"/>
                </a:cubicBezTo>
                <a:cubicBezTo>
                  <a:pt x="7237447" y="1591738"/>
                  <a:pt x="7231613" y="1597964"/>
                  <a:pt x="7223591" y="1597964"/>
                </a:cubicBezTo>
                <a:cubicBezTo>
                  <a:pt x="7217757" y="1597964"/>
                  <a:pt x="7211194" y="1591738"/>
                  <a:pt x="7211194" y="1583176"/>
                </a:cubicBezTo>
                <a:cubicBezTo>
                  <a:pt x="7211194" y="1574614"/>
                  <a:pt x="7217757" y="1568388"/>
                  <a:pt x="7223591" y="1568388"/>
                </a:cubicBezTo>
                <a:close/>
                <a:moveTo>
                  <a:pt x="7152761" y="1568388"/>
                </a:moveTo>
                <a:cubicBezTo>
                  <a:pt x="7160783" y="1568388"/>
                  <a:pt x="7166617" y="1572763"/>
                  <a:pt x="7166617" y="1580785"/>
                </a:cubicBezTo>
                <a:cubicBezTo>
                  <a:pt x="7166617" y="1588807"/>
                  <a:pt x="7160783" y="1594641"/>
                  <a:pt x="7152761" y="1594641"/>
                </a:cubicBezTo>
                <a:cubicBezTo>
                  <a:pt x="7144739" y="1594641"/>
                  <a:pt x="7140364" y="1588807"/>
                  <a:pt x="7140364" y="1580785"/>
                </a:cubicBezTo>
                <a:cubicBezTo>
                  <a:pt x="7140364" y="1572763"/>
                  <a:pt x="7144739" y="1568388"/>
                  <a:pt x="7152761" y="1568388"/>
                </a:cubicBezTo>
                <a:close/>
                <a:moveTo>
                  <a:pt x="7084322" y="1568388"/>
                </a:moveTo>
                <a:cubicBezTo>
                  <a:pt x="7092106" y="1568388"/>
                  <a:pt x="7099111" y="1572763"/>
                  <a:pt x="7099111" y="1580785"/>
                </a:cubicBezTo>
                <a:cubicBezTo>
                  <a:pt x="7099111" y="1588807"/>
                  <a:pt x="7092106" y="1594641"/>
                  <a:pt x="7084322" y="1594641"/>
                </a:cubicBezTo>
                <a:cubicBezTo>
                  <a:pt x="7075760" y="1594641"/>
                  <a:pt x="7069533" y="1588807"/>
                  <a:pt x="7069533" y="1580785"/>
                </a:cubicBezTo>
                <a:cubicBezTo>
                  <a:pt x="7069533" y="1572763"/>
                  <a:pt x="7075760" y="1568388"/>
                  <a:pt x="7084322" y="1568388"/>
                </a:cubicBezTo>
                <a:close/>
                <a:moveTo>
                  <a:pt x="7440913" y="1494185"/>
                </a:moveTo>
                <a:cubicBezTo>
                  <a:pt x="7446747" y="1494185"/>
                  <a:pt x="7453310" y="1500411"/>
                  <a:pt x="7453310" y="1508973"/>
                </a:cubicBezTo>
                <a:cubicBezTo>
                  <a:pt x="7453310" y="1516756"/>
                  <a:pt x="7446747" y="1523761"/>
                  <a:pt x="7440913" y="1523761"/>
                </a:cubicBezTo>
                <a:cubicBezTo>
                  <a:pt x="7432891" y="1523761"/>
                  <a:pt x="7427057" y="1516756"/>
                  <a:pt x="7427057" y="1508973"/>
                </a:cubicBezTo>
                <a:cubicBezTo>
                  <a:pt x="7427057" y="1500411"/>
                  <a:pt x="7432891" y="1494185"/>
                  <a:pt x="7440913" y="1494185"/>
                </a:cubicBezTo>
                <a:close/>
                <a:moveTo>
                  <a:pt x="7370084" y="1494185"/>
                </a:moveTo>
                <a:cubicBezTo>
                  <a:pt x="7376647" y="1494185"/>
                  <a:pt x="7382481" y="1500411"/>
                  <a:pt x="7382481" y="1508973"/>
                </a:cubicBezTo>
                <a:cubicBezTo>
                  <a:pt x="7382481" y="1516756"/>
                  <a:pt x="7376647" y="1523761"/>
                  <a:pt x="7370084" y="1523761"/>
                </a:cubicBezTo>
                <a:cubicBezTo>
                  <a:pt x="7362791" y="1523761"/>
                  <a:pt x="7356228" y="1516756"/>
                  <a:pt x="7356228" y="1508973"/>
                </a:cubicBezTo>
                <a:cubicBezTo>
                  <a:pt x="7356228" y="1500411"/>
                  <a:pt x="7362791" y="1494185"/>
                  <a:pt x="7370084" y="1494185"/>
                </a:cubicBezTo>
                <a:close/>
                <a:moveTo>
                  <a:pt x="7294422" y="1494185"/>
                </a:moveTo>
                <a:cubicBezTo>
                  <a:pt x="7302444" y="1494185"/>
                  <a:pt x="7308278" y="1500411"/>
                  <a:pt x="7308278" y="1508973"/>
                </a:cubicBezTo>
                <a:cubicBezTo>
                  <a:pt x="7308278" y="1516756"/>
                  <a:pt x="7302444" y="1523761"/>
                  <a:pt x="7294422" y="1523761"/>
                </a:cubicBezTo>
                <a:cubicBezTo>
                  <a:pt x="7288588" y="1523761"/>
                  <a:pt x="7282025" y="1516756"/>
                  <a:pt x="7282025" y="1508973"/>
                </a:cubicBezTo>
                <a:cubicBezTo>
                  <a:pt x="7282025" y="1500411"/>
                  <a:pt x="7288588" y="1494185"/>
                  <a:pt x="7294422" y="1494185"/>
                </a:cubicBezTo>
                <a:close/>
                <a:moveTo>
                  <a:pt x="7223591" y="1494185"/>
                </a:moveTo>
                <a:cubicBezTo>
                  <a:pt x="7231613" y="1494185"/>
                  <a:pt x="7237447" y="1500411"/>
                  <a:pt x="7237447" y="1508973"/>
                </a:cubicBezTo>
                <a:cubicBezTo>
                  <a:pt x="7237447" y="1516756"/>
                  <a:pt x="7231613" y="1523761"/>
                  <a:pt x="7223591" y="1523761"/>
                </a:cubicBezTo>
                <a:cubicBezTo>
                  <a:pt x="7217757" y="1523761"/>
                  <a:pt x="7211194" y="1516756"/>
                  <a:pt x="7211194" y="1508973"/>
                </a:cubicBezTo>
                <a:cubicBezTo>
                  <a:pt x="7211194" y="1500411"/>
                  <a:pt x="7217757" y="1494185"/>
                  <a:pt x="7223591" y="1494185"/>
                </a:cubicBezTo>
                <a:close/>
                <a:moveTo>
                  <a:pt x="7152761" y="1494185"/>
                </a:moveTo>
                <a:cubicBezTo>
                  <a:pt x="7160783" y="1494185"/>
                  <a:pt x="7166617" y="1500411"/>
                  <a:pt x="7166617" y="1508973"/>
                </a:cubicBezTo>
                <a:cubicBezTo>
                  <a:pt x="7166617" y="1516756"/>
                  <a:pt x="7160783" y="1523761"/>
                  <a:pt x="7152761" y="1523761"/>
                </a:cubicBezTo>
                <a:cubicBezTo>
                  <a:pt x="7144739" y="1523761"/>
                  <a:pt x="7140364" y="1516756"/>
                  <a:pt x="7140364" y="1508973"/>
                </a:cubicBezTo>
                <a:cubicBezTo>
                  <a:pt x="7140364" y="1500411"/>
                  <a:pt x="7144739" y="1494185"/>
                  <a:pt x="7152761" y="1494185"/>
                </a:cubicBezTo>
                <a:close/>
                <a:moveTo>
                  <a:pt x="7084322" y="1494185"/>
                </a:moveTo>
                <a:cubicBezTo>
                  <a:pt x="7092106" y="1494185"/>
                  <a:pt x="7099111" y="1500411"/>
                  <a:pt x="7099111" y="1508973"/>
                </a:cubicBezTo>
                <a:cubicBezTo>
                  <a:pt x="7099111" y="1516756"/>
                  <a:pt x="7092106" y="1523761"/>
                  <a:pt x="7084322" y="1523761"/>
                </a:cubicBezTo>
                <a:cubicBezTo>
                  <a:pt x="7075760" y="1523761"/>
                  <a:pt x="7069533" y="1516756"/>
                  <a:pt x="7069533" y="1508973"/>
                </a:cubicBezTo>
                <a:cubicBezTo>
                  <a:pt x="7069533" y="1500411"/>
                  <a:pt x="7075760" y="1494185"/>
                  <a:pt x="7084322" y="1494185"/>
                </a:cubicBezTo>
                <a:close/>
                <a:moveTo>
                  <a:pt x="7013492" y="1494185"/>
                </a:moveTo>
                <a:cubicBezTo>
                  <a:pt x="7021275" y="1494185"/>
                  <a:pt x="7028280" y="1500411"/>
                  <a:pt x="7028280" y="1508973"/>
                </a:cubicBezTo>
                <a:cubicBezTo>
                  <a:pt x="7028280" y="1516756"/>
                  <a:pt x="7021275" y="1523761"/>
                  <a:pt x="7013492" y="1523761"/>
                </a:cubicBezTo>
                <a:cubicBezTo>
                  <a:pt x="7004930" y="1523761"/>
                  <a:pt x="6998704" y="1516756"/>
                  <a:pt x="6998704" y="1508973"/>
                </a:cubicBezTo>
                <a:cubicBezTo>
                  <a:pt x="6998704" y="1500411"/>
                  <a:pt x="7004930" y="1494185"/>
                  <a:pt x="7013492" y="1494185"/>
                </a:cubicBezTo>
                <a:close/>
                <a:moveTo>
                  <a:pt x="6939085" y="1494185"/>
                </a:moveTo>
                <a:cubicBezTo>
                  <a:pt x="6946378" y="1494185"/>
                  <a:pt x="6950753" y="1500411"/>
                  <a:pt x="6950753" y="1508973"/>
                </a:cubicBezTo>
                <a:cubicBezTo>
                  <a:pt x="6950753" y="1516756"/>
                  <a:pt x="6946378" y="1523761"/>
                  <a:pt x="6939085" y="1523761"/>
                </a:cubicBezTo>
                <a:cubicBezTo>
                  <a:pt x="6931063" y="1523761"/>
                  <a:pt x="6924500" y="1516756"/>
                  <a:pt x="6924500" y="1508973"/>
                </a:cubicBezTo>
                <a:cubicBezTo>
                  <a:pt x="6924500" y="1500411"/>
                  <a:pt x="6931063" y="1494185"/>
                  <a:pt x="6939085" y="1494185"/>
                </a:cubicBezTo>
                <a:close/>
                <a:moveTo>
                  <a:pt x="83229" y="1426727"/>
                </a:moveTo>
                <a:cubicBezTo>
                  <a:pt x="90521" y="1426727"/>
                  <a:pt x="97085" y="1431102"/>
                  <a:pt x="97085" y="1439124"/>
                </a:cubicBezTo>
                <a:cubicBezTo>
                  <a:pt x="97085" y="1446417"/>
                  <a:pt x="90521" y="1452980"/>
                  <a:pt x="83229" y="1452980"/>
                </a:cubicBezTo>
                <a:cubicBezTo>
                  <a:pt x="76665" y="1452980"/>
                  <a:pt x="70831" y="1446417"/>
                  <a:pt x="70831" y="1439124"/>
                </a:cubicBezTo>
                <a:cubicBezTo>
                  <a:pt x="70831" y="1432561"/>
                  <a:pt x="76665" y="1426727"/>
                  <a:pt x="83229" y="1426727"/>
                </a:cubicBezTo>
                <a:close/>
                <a:moveTo>
                  <a:pt x="11993" y="1426727"/>
                </a:moveTo>
                <a:cubicBezTo>
                  <a:pt x="20237" y="1426727"/>
                  <a:pt x="26234" y="1432561"/>
                  <a:pt x="26234" y="1439124"/>
                </a:cubicBezTo>
                <a:cubicBezTo>
                  <a:pt x="26234" y="1446417"/>
                  <a:pt x="20237" y="1452980"/>
                  <a:pt x="11993" y="1452980"/>
                </a:cubicBezTo>
                <a:cubicBezTo>
                  <a:pt x="5996" y="1452980"/>
                  <a:pt x="0" y="1446417"/>
                  <a:pt x="0" y="1439124"/>
                </a:cubicBezTo>
                <a:cubicBezTo>
                  <a:pt x="0" y="1432561"/>
                  <a:pt x="5996" y="1426727"/>
                  <a:pt x="11993" y="1426727"/>
                </a:cubicBezTo>
                <a:close/>
                <a:moveTo>
                  <a:pt x="7370084" y="1423353"/>
                </a:moveTo>
                <a:cubicBezTo>
                  <a:pt x="7376647" y="1423353"/>
                  <a:pt x="7382481" y="1429580"/>
                  <a:pt x="7382481" y="1438142"/>
                </a:cubicBezTo>
                <a:cubicBezTo>
                  <a:pt x="7382481" y="1445926"/>
                  <a:pt x="7376647" y="1452931"/>
                  <a:pt x="7370084" y="1452931"/>
                </a:cubicBezTo>
                <a:cubicBezTo>
                  <a:pt x="7362791" y="1452931"/>
                  <a:pt x="7356228" y="1445926"/>
                  <a:pt x="7356228" y="1438142"/>
                </a:cubicBezTo>
                <a:cubicBezTo>
                  <a:pt x="7356228" y="1429580"/>
                  <a:pt x="7362791" y="1423353"/>
                  <a:pt x="7370084" y="1423353"/>
                </a:cubicBezTo>
                <a:close/>
                <a:moveTo>
                  <a:pt x="7294422" y="1423353"/>
                </a:moveTo>
                <a:cubicBezTo>
                  <a:pt x="7302444" y="1423353"/>
                  <a:pt x="7308278" y="1429580"/>
                  <a:pt x="7308278" y="1438142"/>
                </a:cubicBezTo>
                <a:cubicBezTo>
                  <a:pt x="7308278" y="1445926"/>
                  <a:pt x="7302444" y="1452931"/>
                  <a:pt x="7294422" y="1452931"/>
                </a:cubicBezTo>
                <a:cubicBezTo>
                  <a:pt x="7288588" y="1452931"/>
                  <a:pt x="7282025" y="1445926"/>
                  <a:pt x="7282025" y="1438142"/>
                </a:cubicBezTo>
                <a:cubicBezTo>
                  <a:pt x="7282025" y="1429580"/>
                  <a:pt x="7288588" y="1423353"/>
                  <a:pt x="7294422" y="1423353"/>
                </a:cubicBezTo>
                <a:close/>
                <a:moveTo>
                  <a:pt x="7223591" y="1423353"/>
                </a:moveTo>
                <a:cubicBezTo>
                  <a:pt x="7231613" y="1423353"/>
                  <a:pt x="7237447" y="1429580"/>
                  <a:pt x="7237447" y="1438142"/>
                </a:cubicBezTo>
                <a:cubicBezTo>
                  <a:pt x="7237447" y="1445926"/>
                  <a:pt x="7231613" y="1452931"/>
                  <a:pt x="7223591" y="1452931"/>
                </a:cubicBezTo>
                <a:cubicBezTo>
                  <a:pt x="7217757" y="1452931"/>
                  <a:pt x="7211194" y="1445926"/>
                  <a:pt x="7211194" y="1438142"/>
                </a:cubicBezTo>
                <a:cubicBezTo>
                  <a:pt x="7211194" y="1429580"/>
                  <a:pt x="7215569" y="1423353"/>
                  <a:pt x="7223591" y="1423353"/>
                </a:cubicBezTo>
                <a:close/>
                <a:moveTo>
                  <a:pt x="7155152" y="1423353"/>
                </a:moveTo>
                <a:cubicBezTo>
                  <a:pt x="7163714" y="1423353"/>
                  <a:pt x="7169940" y="1429580"/>
                  <a:pt x="7169940" y="1438142"/>
                </a:cubicBezTo>
                <a:cubicBezTo>
                  <a:pt x="7169940" y="1445926"/>
                  <a:pt x="7163714" y="1452931"/>
                  <a:pt x="7155152" y="1452931"/>
                </a:cubicBezTo>
                <a:cubicBezTo>
                  <a:pt x="7146590" y="1452931"/>
                  <a:pt x="7141920" y="1445926"/>
                  <a:pt x="7141920" y="1438142"/>
                </a:cubicBezTo>
                <a:cubicBezTo>
                  <a:pt x="7140364" y="1429580"/>
                  <a:pt x="7146590" y="1423353"/>
                  <a:pt x="7155152" y="1423353"/>
                </a:cubicBezTo>
                <a:close/>
                <a:moveTo>
                  <a:pt x="7084322" y="1423353"/>
                </a:moveTo>
                <a:cubicBezTo>
                  <a:pt x="7092106" y="1423353"/>
                  <a:pt x="7099111" y="1429580"/>
                  <a:pt x="7099111" y="1438142"/>
                </a:cubicBezTo>
                <a:cubicBezTo>
                  <a:pt x="7099111" y="1445926"/>
                  <a:pt x="7092106" y="1452931"/>
                  <a:pt x="7084322" y="1452931"/>
                </a:cubicBezTo>
                <a:cubicBezTo>
                  <a:pt x="7075760" y="1452931"/>
                  <a:pt x="7069533" y="1445926"/>
                  <a:pt x="7069533" y="1438142"/>
                </a:cubicBezTo>
                <a:cubicBezTo>
                  <a:pt x="7069533" y="1429580"/>
                  <a:pt x="7075760" y="1423353"/>
                  <a:pt x="7084322" y="1423353"/>
                </a:cubicBezTo>
                <a:close/>
                <a:moveTo>
                  <a:pt x="7013492" y="1423353"/>
                </a:moveTo>
                <a:cubicBezTo>
                  <a:pt x="7021275" y="1423353"/>
                  <a:pt x="7028280" y="1429580"/>
                  <a:pt x="7028280" y="1438142"/>
                </a:cubicBezTo>
                <a:cubicBezTo>
                  <a:pt x="7028280" y="1445926"/>
                  <a:pt x="7021275" y="1452931"/>
                  <a:pt x="7013492" y="1452931"/>
                </a:cubicBezTo>
                <a:cubicBezTo>
                  <a:pt x="7004930" y="1452931"/>
                  <a:pt x="6998704" y="1445926"/>
                  <a:pt x="6998704" y="1438142"/>
                </a:cubicBezTo>
                <a:cubicBezTo>
                  <a:pt x="6998704" y="1429580"/>
                  <a:pt x="7004930" y="1423353"/>
                  <a:pt x="7013492" y="1423353"/>
                </a:cubicBezTo>
                <a:close/>
                <a:moveTo>
                  <a:pt x="6939085" y="1423353"/>
                </a:moveTo>
                <a:cubicBezTo>
                  <a:pt x="6946378" y="1423353"/>
                  <a:pt x="6950753" y="1429580"/>
                  <a:pt x="6950753" y="1438142"/>
                </a:cubicBezTo>
                <a:cubicBezTo>
                  <a:pt x="6950753" y="1445926"/>
                  <a:pt x="6946378" y="1452931"/>
                  <a:pt x="6939085" y="1452931"/>
                </a:cubicBezTo>
                <a:cubicBezTo>
                  <a:pt x="6931063" y="1452931"/>
                  <a:pt x="6924500" y="1445926"/>
                  <a:pt x="6924500" y="1438142"/>
                </a:cubicBezTo>
                <a:cubicBezTo>
                  <a:pt x="6924500" y="1429580"/>
                  <a:pt x="6931063" y="1423353"/>
                  <a:pt x="6939085" y="1423353"/>
                </a:cubicBezTo>
                <a:close/>
                <a:moveTo>
                  <a:pt x="6867525" y="1423353"/>
                </a:moveTo>
                <a:cubicBezTo>
                  <a:pt x="6874088" y="1423353"/>
                  <a:pt x="6879922" y="1429580"/>
                  <a:pt x="6879922" y="1438142"/>
                </a:cubicBezTo>
                <a:cubicBezTo>
                  <a:pt x="6879922" y="1445926"/>
                  <a:pt x="6874088" y="1452931"/>
                  <a:pt x="6867525" y="1452931"/>
                </a:cubicBezTo>
                <a:cubicBezTo>
                  <a:pt x="6860232" y="1452931"/>
                  <a:pt x="6853669" y="1445926"/>
                  <a:pt x="6853669" y="1438142"/>
                </a:cubicBezTo>
                <a:cubicBezTo>
                  <a:pt x="6853669" y="1429580"/>
                  <a:pt x="6860232" y="1423353"/>
                  <a:pt x="6867525" y="1423353"/>
                </a:cubicBezTo>
                <a:close/>
                <a:moveTo>
                  <a:pt x="6796696" y="1423353"/>
                </a:moveTo>
                <a:cubicBezTo>
                  <a:pt x="6803259" y="1423353"/>
                  <a:pt x="6809093" y="1429580"/>
                  <a:pt x="6809093" y="1438142"/>
                </a:cubicBezTo>
                <a:cubicBezTo>
                  <a:pt x="6809093" y="1445926"/>
                  <a:pt x="6803259" y="1452931"/>
                  <a:pt x="6796696" y="1452931"/>
                </a:cubicBezTo>
                <a:cubicBezTo>
                  <a:pt x="6789403" y="1452931"/>
                  <a:pt x="6782840" y="1445926"/>
                  <a:pt x="6782840" y="1438142"/>
                </a:cubicBezTo>
                <a:cubicBezTo>
                  <a:pt x="6782840" y="1429580"/>
                  <a:pt x="6789403" y="1423353"/>
                  <a:pt x="6796696" y="1423353"/>
                </a:cubicBezTo>
                <a:close/>
                <a:moveTo>
                  <a:pt x="155518" y="1355896"/>
                </a:moveTo>
                <a:cubicBezTo>
                  <a:pt x="161352" y="1355896"/>
                  <a:pt x="167916" y="1360271"/>
                  <a:pt x="167916" y="1368293"/>
                </a:cubicBezTo>
                <a:cubicBezTo>
                  <a:pt x="167916" y="1375586"/>
                  <a:pt x="161352" y="1382149"/>
                  <a:pt x="155518" y="1382149"/>
                </a:cubicBezTo>
                <a:cubicBezTo>
                  <a:pt x="147496" y="1382149"/>
                  <a:pt x="141662" y="1375586"/>
                  <a:pt x="141662" y="1368293"/>
                </a:cubicBezTo>
                <a:cubicBezTo>
                  <a:pt x="141662" y="1360271"/>
                  <a:pt x="147496" y="1355896"/>
                  <a:pt x="155518" y="1355896"/>
                </a:cubicBezTo>
                <a:close/>
                <a:moveTo>
                  <a:pt x="83230" y="1355896"/>
                </a:moveTo>
                <a:cubicBezTo>
                  <a:pt x="90523" y="1355896"/>
                  <a:pt x="97086" y="1360271"/>
                  <a:pt x="97086" y="1368293"/>
                </a:cubicBezTo>
                <a:cubicBezTo>
                  <a:pt x="97086" y="1375586"/>
                  <a:pt x="90523" y="1382149"/>
                  <a:pt x="83230" y="1382149"/>
                </a:cubicBezTo>
                <a:cubicBezTo>
                  <a:pt x="76667" y="1382149"/>
                  <a:pt x="70832" y="1375586"/>
                  <a:pt x="70832" y="1368293"/>
                </a:cubicBezTo>
                <a:cubicBezTo>
                  <a:pt x="70832" y="1360271"/>
                  <a:pt x="76667" y="1355896"/>
                  <a:pt x="83230" y="1355896"/>
                </a:cubicBezTo>
                <a:close/>
                <a:moveTo>
                  <a:pt x="11994" y="1355896"/>
                </a:moveTo>
                <a:cubicBezTo>
                  <a:pt x="20239" y="1355896"/>
                  <a:pt x="26235" y="1360271"/>
                  <a:pt x="26235" y="1368293"/>
                </a:cubicBezTo>
                <a:cubicBezTo>
                  <a:pt x="26235" y="1375586"/>
                  <a:pt x="20239" y="1382149"/>
                  <a:pt x="11994" y="1382149"/>
                </a:cubicBezTo>
                <a:cubicBezTo>
                  <a:pt x="5998" y="1382149"/>
                  <a:pt x="2" y="1375586"/>
                  <a:pt x="2" y="1368293"/>
                </a:cubicBezTo>
                <a:cubicBezTo>
                  <a:pt x="2" y="1360271"/>
                  <a:pt x="5998" y="1355896"/>
                  <a:pt x="11994" y="1355896"/>
                </a:cubicBezTo>
                <a:close/>
                <a:moveTo>
                  <a:pt x="7294422" y="1352524"/>
                </a:moveTo>
                <a:cubicBezTo>
                  <a:pt x="7302444" y="1352524"/>
                  <a:pt x="7308278" y="1359087"/>
                  <a:pt x="7308278" y="1367109"/>
                </a:cubicBezTo>
                <a:cubicBezTo>
                  <a:pt x="7308278" y="1374402"/>
                  <a:pt x="7302444" y="1378777"/>
                  <a:pt x="7294422" y="1378777"/>
                </a:cubicBezTo>
                <a:cubicBezTo>
                  <a:pt x="7288588" y="1378777"/>
                  <a:pt x="7282025" y="1374402"/>
                  <a:pt x="7282025" y="1367109"/>
                </a:cubicBezTo>
                <a:cubicBezTo>
                  <a:pt x="7282025" y="1359087"/>
                  <a:pt x="7288588" y="1352524"/>
                  <a:pt x="7294422" y="1352524"/>
                </a:cubicBezTo>
                <a:close/>
                <a:moveTo>
                  <a:pt x="7223591" y="1352524"/>
                </a:moveTo>
                <a:cubicBezTo>
                  <a:pt x="7231613" y="1352524"/>
                  <a:pt x="7237447" y="1359087"/>
                  <a:pt x="7237447" y="1367109"/>
                </a:cubicBezTo>
                <a:cubicBezTo>
                  <a:pt x="7237447" y="1374402"/>
                  <a:pt x="7231613" y="1378777"/>
                  <a:pt x="7223591" y="1378777"/>
                </a:cubicBezTo>
                <a:cubicBezTo>
                  <a:pt x="7215569" y="1378777"/>
                  <a:pt x="7211194" y="1374402"/>
                  <a:pt x="7211194" y="1367109"/>
                </a:cubicBezTo>
                <a:cubicBezTo>
                  <a:pt x="7211194" y="1359087"/>
                  <a:pt x="7215569" y="1352524"/>
                  <a:pt x="7223591" y="1352524"/>
                </a:cubicBezTo>
                <a:close/>
                <a:moveTo>
                  <a:pt x="7155152" y="1352524"/>
                </a:moveTo>
                <a:cubicBezTo>
                  <a:pt x="7163714" y="1352524"/>
                  <a:pt x="7169940" y="1359087"/>
                  <a:pt x="7169940" y="1367109"/>
                </a:cubicBezTo>
                <a:cubicBezTo>
                  <a:pt x="7169940" y="1374402"/>
                  <a:pt x="7163714" y="1378777"/>
                  <a:pt x="7155152" y="1378777"/>
                </a:cubicBezTo>
                <a:cubicBezTo>
                  <a:pt x="7146590" y="1378777"/>
                  <a:pt x="7140364" y="1374402"/>
                  <a:pt x="7140364" y="1367109"/>
                </a:cubicBezTo>
                <a:cubicBezTo>
                  <a:pt x="7140364" y="1359087"/>
                  <a:pt x="7146590" y="1352524"/>
                  <a:pt x="7155152" y="1352524"/>
                </a:cubicBezTo>
                <a:close/>
                <a:moveTo>
                  <a:pt x="7084322" y="1352524"/>
                </a:moveTo>
                <a:cubicBezTo>
                  <a:pt x="7092106" y="1352524"/>
                  <a:pt x="7099111" y="1359087"/>
                  <a:pt x="7099111" y="1367109"/>
                </a:cubicBezTo>
                <a:cubicBezTo>
                  <a:pt x="7099111" y="1374402"/>
                  <a:pt x="7092106" y="1378777"/>
                  <a:pt x="7084322" y="1378777"/>
                </a:cubicBezTo>
                <a:cubicBezTo>
                  <a:pt x="7075760" y="1378777"/>
                  <a:pt x="7069533" y="1374402"/>
                  <a:pt x="7069533" y="1367109"/>
                </a:cubicBezTo>
                <a:cubicBezTo>
                  <a:pt x="7069533" y="1359087"/>
                  <a:pt x="7075760" y="1352524"/>
                  <a:pt x="7084322" y="1352524"/>
                </a:cubicBezTo>
                <a:close/>
                <a:moveTo>
                  <a:pt x="7013492" y="1352524"/>
                </a:moveTo>
                <a:cubicBezTo>
                  <a:pt x="7021275" y="1352524"/>
                  <a:pt x="7028280" y="1359087"/>
                  <a:pt x="7028280" y="1367109"/>
                </a:cubicBezTo>
                <a:cubicBezTo>
                  <a:pt x="7028280" y="1374402"/>
                  <a:pt x="7021275" y="1378777"/>
                  <a:pt x="7013492" y="1378777"/>
                </a:cubicBezTo>
                <a:cubicBezTo>
                  <a:pt x="7004930" y="1378777"/>
                  <a:pt x="6998704" y="1374402"/>
                  <a:pt x="6998704" y="1367109"/>
                </a:cubicBezTo>
                <a:cubicBezTo>
                  <a:pt x="6998704" y="1359087"/>
                  <a:pt x="7004930" y="1352524"/>
                  <a:pt x="7013492" y="1352524"/>
                </a:cubicBezTo>
                <a:close/>
                <a:moveTo>
                  <a:pt x="6939085" y="1352524"/>
                </a:moveTo>
                <a:cubicBezTo>
                  <a:pt x="6946378" y="1352524"/>
                  <a:pt x="6950753" y="1359354"/>
                  <a:pt x="6950753" y="1367701"/>
                </a:cubicBezTo>
                <a:cubicBezTo>
                  <a:pt x="6950753" y="1375290"/>
                  <a:pt x="6946378" y="1382120"/>
                  <a:pt x="6939085" y="1382120"/>
                </a:cubicBezTo>
                <a:cubicBezTo>
                  <a:pt x="6931063" y="1382120"/>
                  <a:pt x="6924500" y="1375290"/>
                  <a:pt x="6924500" y="1367701"/>
                </a:cubicBezTo>
                <a:cubicBezTo>
                  <a:pt x="6924500" y="1359354"/>
                  <a:pt x="6931063" y="1352524"/>
                  <a:pt x="6939085" y="1352524"/>
                </a:cubicBezTo>
                <a:close/>
                <a:moveTo>
                  <a:pt x="6867525" y="1352524"/>
                </a:moveTo>
                <a:cubicBezTo>
                  <a:pt x="6874088" y="1352524"/>
                  <a:pt x="6879922" y="1359354"/>
                  <a:pt x="6879922" y="1367701"/>
                </a:cubicBezTo>
                <a:cubicBezTo>
                  <a:pt x="6879922" y="1375290"/>
                  <a:pt x="6874088" y="1382120"/>
                  <a:pt x="6867525" y="1382120"/>
                </a:cubicBezTo>
                <a:cubicBezTo>
                  <a:pt x="6860232" y="1382120"/>
                  <a:pt x="6853669" y="1375290"/>
                  <a:pt x="6853669" y="1367701"/>
                </a:cubicBezTo>
                <a:cubicBezTo>
                  <a:pt x="6853669" y="1359354"/>
                  <a:pt x="6860232" y="1352524"/>
                  <a:pt x="6867525" y="1352524"/>
                </a:cubicBezTo>
                <a:close/>
                <a:moveTo>
                  <a:pt x="6796696" y="1352524"/>
                </a:moveTo>
                <a:cubicBezTo>
                  <a:pt x="6803259" y="1352524"/>
                  <a:pt x="6809093" y="1359354"/>
                  <a:pt x="6809093" y="1367701"/>
                </a:cubicBezTo>
                <a:cubicBezTo>
                  <a:pt x="6809093" y="1375290"/>
                  <a:pt x="6803259" y="1382120"/>
                  <a:pt x="6796696" y="1382120"/>
                </a:cubicBezTo>
                <a:cubicBezTo>
                  <a:pt x="6789403" y="1382120"/>
                  <a:pt x="6782840" y="1375290"/>
                  <a:pt x="6782840" y="1367701"/>
                </a:cubicBezTo>
                <a:cubicBezTo>
                  <a:pt x="6782840" y="1359354"/>
                  <a:pt x="6789403" y="1352524"/>
                  <a:pt x="6796696" y="1352524"/>
                </a:cubicBezTo>
                <a:close/>
                <a:moveTo>
                  <a:pt x="6724405" y="1352524"/>
                </a:moveTo>
                <a:cubicBezTo>
                  <a:pt x="6732427" y="1352524"/>
                  <a:pt x="6738261" y="1359354"/>
                  <a:pt x="6738261" y="1367701"/>
                </a:cubicBezTo>
                <a:cubicBezTo>
                  <a:pt x="6738261" y="1375290"/>
                  <a:pt x="6732427" y="1382120"/>
                  <a:pt x="6724405" y="1382120"/>
                </a:cubicBezTo>
                <a:cubicBezTo>
                  <a:pt x="6718571" y="1382120"/>
                  <a:pt x="6712008" y="1375290"/>
                  <a:pt x="6712008" y="1367701"/>
                </a:cubicBezTo>
                <a:cubicBezTo>
                  <a:pt x="6712008" y="1359354"/>
                  <a:pt x="6718571" y="1352524"/>
                  <a:pt x="6724405" y="1352524"/>
                </a:cubicBezTo>
                <a:close/>
                <a:moveTo>
                  <a:pt x="6653576" y="1352524"/>
                </a:moveTo>
                <a:cubicBezTo>
                  <a:pt x="6660869" y="1352524"/>
                  <a:pt x="6667432" y="1359354"/>
                  <a:pt x="6667432" y="1367701"/>
                </a:cubicBezTo>
                <a:cubicBezTo>
                  <a:pt x="6667432" y="1375290"/>
                  <a:pt x="6660869" y="1382120"/>
                  <a:pt x="6653576" y="1382120"/>
                </a:cubicBezTo>
                <a:cubicBezTo>
                  <a:pt x="6647013" y="1382120"/>
                  <a:pt x="6641179" y="1375290"/>
                  <a:pt x="6641179" y="1367701"/>
                </a:cubicBezTo>
                <a:cubicBezTo>
                  <a:pt x="6641179" y="1359354"/>
                  <a:pt x="6647013" y="1352524"/>
                  <a:pt x="6653576" y="1352524"/>
                </a:cubicBezTo>
                <a:close/>
                <a:moveTo>
                  <a:pt x="7223591" y="1281693"/>
                </a:moveTo>
                <a:cubicBezTo>
                  <a:pt x="7231613" y="1281693"/>
                  <a:pt x="7237447" y="1288256"/>
                  <a:pt x="7237447" y="1295549"/>
                </a:cubicBezTo>
                <a:cubicBezTo>
                  <a:pt x="7237447" y="1302112"/>
                  <a:pt x="7231613" y="1307946"/>
                  <a:pt x="7223591" y="1307946"/>
                </a:cubicBezTo>
                <a:cubicBezTo>
                  <a:pt x="7215569" y="1307946"/>
                  <a:pt x="7211194" y="1302112"/>
                  <a:pt x="7211194" y="1295549"/>
                </a:cubicBezTo>
                <a:cubicBezTo>
                  <a:pt x="7211194" y="1288256"/>
                  <a:pt x="7215569" y="1281693"/>
                  <a:pt x="7223591" y="1281693"/>
                </a:cubicBezTo>
                <a:close/>
                <a:moveTo>
                  <a:pt x="7155152" y="1281693"/>
                </a:moveTo>
                <a:cubicBezTo>
                  <a:pt x="7163714" y="1281693"/>
                  <a:pt x="7169940" y="1288256"/>
                  <a:pt x="7169940" y="1295549"/>
                </a:cubicBezTo>
                <a:cubicBezTo>
                  <a:pt x="7169940" y="1302112"/>
                  <a:pt x="7163714" y="1307946"/>
                  <a:pt x="7155152" y="1307946"/>
                </a:cubicBezTo>
                <a:cubicBezTo>
                  <a:pt x="7146590" y="1307946"/>
                  <a:pt x="7140364" y="1302112"/>
                  <a:pt x="7140364" y="1295549"/>
                </a:cubicBezTo>
                <a:cubicBezTo>
                  <a:pt x="7140364" y="1288256"/>
                  <a:pt x="7146590" y="1281693"/>
                  <a:pt x="7155152" y="1281693"/>
                </a:cubicBezTo>
                <a:close/>
                <a:moveTo>
                  <a:pt x="7084322" y="1281693"/>
                </a:moveTo>
                <a:cubicBezTo>
                  <a:pt x="7092106" y="1281693"/>
                  <a:pt x="7099111" y="1288256"/>
                  <a:pt x="7099111" y="1295549"/>
                </a:cubicBezTo>
                <a:cubicBezTo>
                  <a:pt x="7099111" y="1302112"/>
                  <a:pt x="7092106" y="1307946"/>
                  <a:pt x="7084322" y="1307946"/>
                </a:cubicBezTo>
                <a:cubicBezTo>
                  <a:pt x="7075760" y="1307946"/>
                  <a:pt x="7069533" y="1303571"/>
                  <a:pt x="7069533" y="1295549"/>
                </a:cubicBezTo>
                <a:cubicBezTo>
                  <a:pt x="7069533" y="1288256"/>
                  <a:pt x="7075760" y="1281693"/>
                  <a:pt x="7084322" y="1281693"/>
                </a:cubicBezTo>
                <a:close/>
                <a:moveTo>
                  <a:pt x="7013492" y="1281693"/>
                </a:moveTo>
                <a:cubicBezTo>
                  <a:pt x="7021275" y="1281693"/>
                  <a:pt x="7028280" y="1288256"/>
                  <a:pt x="7028280" y="1295549"/>
                </a:cubicBezTo>
                <a:cubicBezTo>
                  <a:pt x="7028280" y="1303571"/>
                  <a:pt x="7021275" y="1307946"/>
                  <a:pt x="7013492" y="1307946"/>
                </a:cubicBezTo>
                <a:cubicBezTo>
                  <a:pt x="7004930" y="1307946"/>
                  <a:pt x="6998704" y="1303571"/>
                  <a:pt x="6998704" y="1295549"/>
                </a:cubicBezTo>
                <a:cubicBezTo>
                  <a:pt x="6998704" y="1288256"/>
                  <a:pt x="7004930" y="1281693"/>
                  <a:pt x="7013492" y="1281693"/>
                </a:cubicBezTo>
                <a:close/>
                <a:moveTo>
                  <a:pt x="6939085" y="1281693"/>
                </a:moveTo>
                <a:cubicBezTo>
                  <a:pt x="6946378" y="1281693"/>
                  <a:pt x="6950753" y="1288256"/>
                  <a:pt x="6950753" y="1295549"/>
                </a:cubicBezTo>
                <a:cubicBezTo>
                  <a:pt x="6950753" y="1303571"/>
                  <a:pt x="6946378" y="1307946"/>
                  <a:pt x="6939085" y="1307946"/>
                </a:cubicBezTo>
                <a:cubicBezTo>
                  <a:pt x="6931063" y="1307946"/>
                  <a:pt x="6924500" y="1303571"/>
                  <a:pt x="6924500" y="1295549"/>
                </a:cubicBezTo>
                <a:cubicBezTo>
                  <a:pt x="6924500" y="1288256"/>
                  <a:pt x="6931063" y="1281693"/>
                  <a:pt x="6939085" y="1281693"/>
                </a:cubicBezTo>
                <a:close/>
                <a:moveTo>
                  <a:pt x="6867525" y="1281693"/>
                </a:moveTo>
                <a:cubicBezTo>
                  <a:pt x="6874088" y="1281693"/>
                  <a:pt x="6879922" y="1288256"/>
                  <a:pt x="6879922" y="1295549"/>
                </a:cubicBezTo>
                <a:cubicBezTo>
                  <a:pt x="6879922" y="1303571"/>
                  <a:pt x="6874088" y="1307946"/>
                  <a:pt x="6867525" y="1307946"/>
                </a:cubicBezTo>
                <a:cubicBezTo>
                  <a:pt x="6860232" y="1307946"/>
                  <a:pt x="6853669" y="1303571"/>
                  <a:pt x="6853669" y="1295549"/>
                </a:cubicBezTo>
                <a:cubicBezTo>
                  <a:pt x="6853669" y="1288256"/>
                  <a:pt x="6860232" y="1281693"/>
                  <a:pt x="6867525" y="1281693"/>
                </a:cubicBezTo>
                <a:close/>
                <a:moveTo>
                  <a:pt x="6796696" y="1281693"/>
                </a:moveTo>
                <a:cubicBezTo>
                  <a:pt x="6803259" y="1281693"/>
                  <a:pt x="6809093" y="1288256"/>
                  <a:pt x="6809093" y="1295549"/>
                </a:cubicBezTo>
                <a:cubicBezTo>
                  <a:pt x="6809093" y="1303571"/>
                  <a:pt x="6803259" y="1307946"/>
                  <a:pt x="6796696" y="1307946"/>
                </a:cubicBezTo>
                <a:cubicBezTo>
                  <a:pt x="6789403" y="1307946"/>
                  <a:pt x="6782840" y="1303571"/>
                  <a:pt x="6782840" y="1295549"/>
                </a:cubicBezTo>
                <a:cubicBezTo>
                  <a:pt x="6782840" y="1288256"/>
                  <a:pt x="6789403" y="1281693"/>
                  <a:pt x="6796696" y="1281693"/>
                </a:cubicBezTo>
                <a:close/>
                <a:moveTo>
                  <a:pt x="6724405" y="1281693"/>
                </a:moveTo>
                <a:cubicBezTo>
                  <a:pt x="6732427" y="1281693"/>
                  <a:pt x="6738261" y="1288256"/>
                  <a:pt x="6738261" y="1295549"/>
                </a:cubicBezTo>
                <a:cubicBezTo>
                  <a:pt x="6738261" y="1303571"/>
                  <a:pt x="6732427" y="1307946"/>
                  <a:pt x="6724405" y="1307946"/>
                </a:cubicBezTo>
                <a:cubicBezTo>
                  <a:pt x="6718571" y="1307946"/>
                  <a:pt x="6712008" y="1303571"/>
                  <a:pt x="6712008" y="1295549"/>
                </a:cubicBezTo>
                <a:cubicBezTo>
                  <a:pt x="6712008" y="1288256"/>
                  <a:pt x="6718571" y="1281693"/>
                  <a:pt x="6724405" y="1281693"/>
                </a:cubicBezTo>
                <a:close/>
                <a:moveTo>
                  <a:pt x="6653576" y="1281693"/>
                </a:moveTo>
                <a:cubicBezTo>
                  <a:pt x="6660869" y="1281693"/>
                  <a:pt x="6667432" y="1288256"/>
                  <a:pt x="6667432" y="1295549"/>
                </a:cubicBezTo>
                <a:cubicBezTo>
                  <a:pt x="6667432" y="1303571"/>
                  <a:pt x="6660869" y="1307946"/>
                  <a:pt x="6653576" y="1307946"/>
                </a:cubicBezTo>
                <a:cubicBezTo>
                  <a:pt x="6647013" y="1307946"/>
                  <a:pt x="6641179" y="1303571"/>
                  <a:pt x="6641179" y="1295549"/>
                </a:cubicBezTo>
                <a:cubicBezTo>
                  <a:pt x="6641179" y="1288256"/>
                  <a:pt x="6647013" y="1281693"/>
                  <a:pt x="6653576" y="1281693"/>
                </a:cubicBezTo>
                <a:close/>
                <a:moveTo>
                  <a:pt x="6582745" y="1281693"/>
                </a:moveTo>
                <a:cubicBezTo>
                  <a:pt x="6590038" y="1281693"/>
                  <a:pt x="6596601" y="1288256"/>
                  <a:pt x="6596601" y="1295549"/>
                </a:cubicBezTo>
                <a:cubicBezTo>
                  <a:pt x="6596601" y="1303571"/>
                  <a:pt x="6590038" y="1307946"/>
                  <a:pt x="6582745" y="1307946"/>
                </a:cubicBezTo>
                <a:cubicBezTo>
                  <a:pt x="6574723" y="1307946"/>
                  <a:pt x="6570348" y="1303571"/>
                  <a:pt x="6570348" y="1295549"/>
                </a:cubicBezTo>
                <a:cubicBezTo>
                  <a:pt x="6570348" y="1288256"/>
                  <a:pt x="6574723" y="1281693"/>
                  <a:pt x="6582745" y="1281693"/>
                </a:cubicBezTo>
                <a:close/>
                <a:moveTo>
                  <a:pt x="6510933" y="1281693"/>
                </a:moveTo>
                <a:cubicBezTo>
                  <a:pt x="6518717" y="1281693"/>
                  <a:pt x="6525722" y="1288256"/>
                  <a:pt x="6525722" y="1295549"/>
                </a:cubicBezTo>
                <a:cubicBezTo>
                  <a:pt x="6525722" y="1303571"/>
                  <a:pt x="6518717" y="1307946"/>
                  <a:pt x="6510933" y="1307946"/>
                </a:cubicBezTo>
                <a:cubicBezTo>
                  <a:pt x="6502371" y="1307946"/>
                  <a:pt x="6496144" y="1303571"/>
                  <a:pt x="6496144" y="1295549"/>
                </a:cubicBezTo>
                <a:cubicBezTo>
                  <a:pt x="6496144" y="1288256"/>
                  <a:pt x="6502371" y="1281693"/>
                  <a:pt x="6510933" y="1281693"/>
                </a:cubicBezTo>
                <a:close/>
                <a:moveTo>
                  <a:pt x="6440492" y="1281693"/>
                </a:moveTo>
                <a:cubicBezTo>
                  <a:pt x="6448081" y="1281693"/>
                  <a:pt x="6454911" y="1288256"/>
                  <a:pt x="6454911" y="1295549"/>
                </a:cubicBezTo>
                <a:cubicBezTo>
                  <a:pt x="6454911" y="1303571"/>
                  <a:pt x="6448081" y="1307946"/>
                  <a:pt x="6440492" y="1307946"/>
                </a:cubicBezTo>
                <a:cubicBezTo>
                  <a:pt x="6432145" y="1307946"/>
                  <a:pt x="6425315" y="1303571"/>
                  <a:pt x="6425315" y="1295549"/>
                </a:cubicBezTo>
                <a:cubicBezTo>
                  <a:pt x="6425315" y="1288256"/>
                  <a:pt x="6432145" y="1281693"/>
                  <a:pt x="6440492" y="1281693"/>
                </a:cubicBezTo>
                <a:close/>
                <a:moveTo>
                  <a:pt x="6369273" y="1281693"/>
                </a:moveTo>
                <a:cubicBezTo>
                  <a:pt x="6377835" y="1281693"/>
                  <a:pt x="6384062" y="1288698"/>
                  <a:pt x="6384062" y="1296482"/>
                </a:cubicBezTo>
                <a:cubicBezTo>
                  <a:pt x="6384062" y="1305044"/>
                  <a:pt x="6377835" y="1311271"/>
                  <a:pt x="6369273" y="1311271"/>
                </a:cubicBezTo>
                <a:cubicBezTo>
                  <a:pt x="6361489" y="1311271"/>
                  <a:pt x="6354484" y="1305044"/>
                  <a:pt x="6354484" y="1296482"/>
                </a:cubicBezTo>
                <a:cubicBezTo>
                  <a:pt x="6354484" y="1288698"/>
                  <a:pt x="6361489" y="1281693"/>
                  <a:pt x="6369273" y="1281693"/>
                </a:cubicBezTo>
                <a:close/>
                <a:moveTo>
                  <a:pt x="5799257" y="1281693"/>
                </a:moveTo>
                <a:cubicBezTo>
                  <a:pt x="5807819" y="1281693"/>
                  <a:pt x="5814045" y="1288698"/>
                  <a:pt x="5814045" y="1296482"/>
                </a:cubicBezTo>
                <a:cubicBezTo>
                  <a:pt x="5814045" y="1305044"/>
                  <a:pt x="5807819" y="1311271"/>
                  <a:pt x="5799257" y="1311271"/>
                </a:cubicBezTo>
                <a:cubicBezTo>
                  <a:pt x="5791474" y="1311271"/>
                  <a:pt x="5784469" y="1305044"/>
                  <a:pt x="5784469" y="1296482"/>
                </a:cubicBezTo>
                <a:cubicBezTo>
                  <a:pt x="5784469" y="1288698"/>
                  <a:pt x="5791474" y="1281693"/>
                  <a:pt x="5799257" y="1281693"/>
                </a:cubicBezTo>
                <a:close/>
                <a:moveTo>
                  <a:pt x="5724122" y="1281693"/>
                </a:moveTo>
                <a:cubicBezTo>
                  <a:pt x="5732144" y="1281693"/>
                  <a:pt x="5736519" y="1288698"/>
                  <a:pt x="5736519" y="1296482"/>
                </a:cubicBezTo>
                <a:cubicBezTo>
                  <a:pt x="5736519" y="1305044"/>
                  <a:pt x="5732144" y="1311271"/>
                  <a:pt x="5724122" y="1311271"/>
                </a:cubicBezTo>
                <a:cubicBezTo>
                  <a:pt x="5716100" y="1311271"/>
                  <a:pt x="5710266" y="1305044"/>
                  <a:pt x="5710266" y="1296482"/>
                </a:cubicBezTo>
                <a:cubicBezTo>
                  <a:pt x="5710266" y="1288698"/>
                  <a:pt x="5716100" y="1281693"/>
                  <a:pt x="5724122" y="1281693"/>
                </a:cubicBezTo>
                <a:close/>
                <a:moveTo>
                  <a:pt x="5653291" y="1281693"/>
                </a:moveTo>
                <a:cubicBezTo>
                  <a:pt x="5659125" y="1281693"/>
                  <a:pt x="5665688" y="1288698"/>
                  <a:pt x="5665688" y="1296482"/>
                </a:cubicBezTo>
                <a:cubicBezTo>
                  <a:pt x="5665688" y="1305044"/>
                  <a:pt x="5659125" y="1311271"/>
                  <a:pt x="5653291" y="1311271"/>
                </a:cubicBezTo>
                <a:cubicBezTo>
                  <a:pt x="5645269" y="1311271"/>
                  <a:pt x="5639435" y="1305044"/>
                  <a:pt x="5639435" y="1296482"/>
                </a:cubicBezTo>
                <a:cubicBezTo>
                  <a:pt x="5639435" y="1288698"/>
                  <a:pt x="5645269" y="1281693"/>
                  <a:pt x="5653291" y="1281693"/>
                </a:cubicBezTo>
                <a:close/>
                <a:moveTo>
                  <a:pt x="5582461" y="1281693"/>
                </a:moveTo>
                <a:cubicBezTo>
                  <a:pt x="5588295" y="1281693"/>
                  <a:pt x="5594858" y="1288698"/>
                  <a:pt x="5594858" y="1296482"/>
                </a:cubicBezTo>
                <a:cubicBezTo>
                  <a:pt x="5594858" y="1305044"/>
                  <a:pt x="5588295" y="1311271"/>
                  <a:pt x="5582461" y="1311271"/>
                </a:cubicBezTo>
                <a:cubicBezTo>
                  <a:pt x="5574439" y="1311271"/>
                  <a:pt x="5568605" y="1305044"/>
                  <a:pt x="5568605" y="1296482"/>
                </a:cubicBezTo>
                <a:cubicBezTo>
                  <a:pt x="5568605" y="1288698"/>
                  <a:pt x="5574439" y="1281693"/>
                  <a:pt x="5582461" y="1281693"/>
                </a:cubicBezTo>
                <a:close/>
                <a:moveTo>
                  <a:pt x="5510171" y="1281693"/>
                </a:moveTo>
                <a:cubicBezTo>
                  <a:pt x="5517464" y="1281693"/>
                  <a:pt x="5524027" y="1288698"/>
                  <a:pt x="5524027" y="1296482"/>
                </a:cubicBezTo>
                <a:cubicBezTo>
                  <a:pt x="5524027" y="1305044"/>
                  <a:pt x="5517464" y="1311271"/>
                  <a:pt x="5510171" y="1311271"/>
                </a:cubicBezTo>
                <a:cubicBezTo>
                  <a:pt x="5503608" y="1311271"/>
                  <a:pt x="5497774" y="1305044"/>
                  <a:pt x="5497774" y="1296482"/>
                </a:cubicBezTo>
                <a:cubicBezTo>
                  <a:pt x="5497774" y="1288698"/>
                  <a:pt x="5503608" y="1281693"/>
                  <a:pt x="5510171" y="1281693"/>
                </a:cubicBezTo>
                <a:close/>
                <a:moveTo>
                  <a:pt x="5438937" y="1281693"/>
                </a:moveTo>
                <a:cubicBezTo>
                  <a:pt x="5447182" y="1281693"/>
                  <a:pt x="5453178" y="1288698"/>
                  <a:pt x="5453178" y="1296482"/>
                </a:cubicBezTo>
                <a:cubicBezTo>
                  <a:pt x="5453178" y="1305044"/>
                  <a:pt x="5447182" y="1311271"/>
                  <a:pt x="5438937" y="1311271"/>
                </a:cubicBezTo>
                <a:cubicBezTo>
                  <a:pt x="5432941" y="1311271"/>
                  <a:pt x="5426945" y="1305044"/>
                  <a:pt x="5426945" y="1296482"/>
                </a:cubicBezTo>
                <a:cubicBezTo>
                  <a:pt x="5426945" y="1288698"/>
                  <a:pt x="5432941" y="1281693"/>
                  <a:pt x="5438937" y="1281693"/>
                </a:cubicBezTo>
                <a:close/>
                <a:moveTo>
                  <a:pt x="5368510" y="1281693"/>
                </a:moveTo>
                <a:cubicBezTo>
                  <a:pt x="5376532" y="1281693"/>
                  <a:pt x="5382366" y="1288698"/>
                  <a:pt x="5382366" y="1296482"/>
                </a:cubicBezTo>
                <a:cubicBezTo>
                  <a:pt x="5382366" y="1305044"/>
                  <a:pt x="5376532" y="1311271"/>
                  <a:pt x="5368510" y="1311271"/>
                </a:cubicBezTo>
                <a:cubicBezTo>
                  <a:pt x="5361218" y="1311271"/>
                  <a:pt x="5356113" y="1305044"/>
                  <a:pt x="5356113" y="1296482"/>
                </a:cubicBezTo>
                <a:cubicBezTo>
                  <a:pt x="5356113" y="1288698"/>
                  <a:pt x="5361218" y="1281693"/>
                  <a:pt x="5368510" y="1281693"/>
                </a:cubicBezTo>
                <a:close/>
                <a:moveTo>
                  <a:pt x="5296699" y="1281693"/>
                </a:moveTo>
                <a:cubicBezTo>
                  <a:pt x="5305261" y="1281693"/>
                  <a:pt x="5311488" y="1288698"/>
                  <a:pt x="5311488" y="1296482"/>
                </a:cubicBezTo>
                <a:cubicBezTo>
                  <a:pt x="5311488" y="1305044"/>
                  <a:pt x="5305261" y="1311271"/>
                  <a:pt x="5296699" y="1311271"/>
                </a:cubicBezTo>
                <a:cubicBezTo>
                  <a:pt x="5288915" y="1311271"/>
                  <a:pt x="5281910" y="1305044"/>
                  <a:pt x="5281910" y="1296482"/>
                </a:cubicBezTo>
                <a:cubicBezTo>
                  <a:pt x="5281910" y="1288698"/>
                  <a:pt x="5288915" y="1281693"/>
                  <a:pt x="5296699" y="1281693"/>
                </a:cubicBezTo>
                <a:close/>
                <a:moveTo>
                  <a:pt x="5225869" y="1281693"/>
                </a:moveTo>
                <a:cubicBezTo>
                  <a:pt x="5234431" y="1281693"/>
                  <a:pt x="5240657" y="1288698"/>
                  <a:pt x="5240657" y="1296482"/>
                </a:cubicBezTo>
                <a:cubicBezTo>
                  <a:pt x="5240657" y="1305044"/>
                  <a:pt x="5234431" y="1311271"/>
                  <a:pt x="5225869" y="1311271"/>
                </a:cubicBezTo>
                <a:cubicBezTo>
                  <a:pt x="5217307" y="1311271"/>
                  <a:pt x="5211081" y="1305044"/>
                  <a:pt x="5211081" y="1296482"/>
                </a:cubicBezTo>
                <a:cubicBezTo>
                  <a:pt x="5211081" y="1288698"/>
                  <a:pt x="5217307" y="1281693"/>
                  <a:pt x="5225869" y="1281693"/>
                </a:cubicBezTo>
                <a:close/>
                <a:moveTo>
                  <a:pt x="5154105" y="1281693"/>
                </a:moveTo>
                <a:cubicBezTo>
                  <a:pt x="5162127" y="1281693"/>
                  <a:pt x="5166502" y="1288698"/>
                  <a:pt x="5166502" y="1296482"/>
                </a:cubicBezTo>
                <a:cubicBezTo>
                  <a:pt x="5166502" y="1305044"/>
                  <a:pt x="5162127" y="1311271"/>
                  <a:pt x="5154105" y="1311271"/>
                </a:cubicBezTo>
                <a:cubicBezTo>
                  <a:pt x="5146083" y="1311271"/>
                  <a:pt x="5140249" y="1305044"/>
                  <a:pt x="5140249" y="1296482"/>
                </a:cubicBezTo>
                <a:cubicBezTo>
                  <a:pt x="5140249" y="1288698"/>
                  <a:pt x="5146083" y="1281693"/>
                  <a:pt x="5154105" y="1281693"/>
                </a:cubicBezTo>
                <a:close/>
                <a:moveTo>
                  <a:pt x="5083276" y="1281693"/>
                </a:moveTo>
                <a:cubicBezTo>
                  <a:pt x="5089110" y="1281693"/>
                  <a:pt x="5095673" y="1288698"/>
                  <a:pt x="5095673" y="1296482"/>
                </a:cubicBezTo>
                <a:cubicBezTo>
                  <a:pt x="5095673" y="1305044"/>
                  <a:pt x="5089110" y="1311271"/>
                  <a:pt x="5083276" y="1311271"/>
                </a:cubicBezTo>
                <a:cubicBezTo>
                  <a:pt x="5075254" y="1311271"/>
                  <a:pt x="5069420" y="1305044"/>
                  <a:pt x="5069420" y="1296482"/>
                </a:cubicBezTo>
                <a:cubicBezTo>
                  <a:pt x="5069420" y="1288698"/>
                  <a:pt x="5075254" y="1281693"/>
                  <a:pt x="5083276" y="1281693"/>
                </a:cubicBezTo>
                <a:close/>
                <a:moveTo>
                  <a:pt x="5012445" y="1281693"/>
                </a:moveTo>
                <a:cubicBezTo>
                  <a:pt x="5018279" y="1281693"/>
                  <a:pt x="5024842" y="1288698"/>
                  <a:pt x="5024842" y="1296482"/>
                </a:cubicBezTo>
                <a:cubicBezTo>
                  <a:pt x="5024842" y="1305044"/>
                  <a:pt x="5018279" y="1311271"/>
                  <a:pt x="5012445" y="1311271"/>
                </a:cubicBezTo>
                <a:cubicBezTo>
                  <a:pt x="5004423" y="1311271"/>
                  <a:pt x="4998589" y="1305044"/>
                  <a:pt x="4998589" y="1296482"/>
                </a:cubicBezTo>
                <a:cubicBezTo>
                  <a:pt x="4998589" y="1288698"/>
                  <a:pt x="5004423" y="1281693"/>
                  <a:pt x="5012445" y="1281693"/>
                </a:cubicBezTo>
                <a:close/>
                <a:moveTo>
                  <a:pt x="4940157" y="1281693"/>
                </a:moveTo>
                <a:cubicBezTo>
                  <a:pt x="4948179" y="1281693"/>
                  <a:pt x="4954013" y="1288698"/>
                  <a:pt x="4954013" y="1296482"/>
                </a:cubicBezTo>
                <a:cubicBezTo>
                  <a:pt x="4954013" y="1305044"/>
                  <a:pt x="4948179" y="1311271"/>
                  <a:pt x="4940157" y="1311271"/>
                </a:cubicBezTo>
                <a:cubicBezTo>
                  <a:pt x="4934323" y="1311271"/>
                  <a:pt x="4927760" y="1305044"/>
                  <a:pt x="4927760" y="1296482"/>
                </a:cubicBezTo>
                <a:cubicBezTo>
                  <a:pt x="4927760" y="1288698"/>
                  <a:pt x="4934323" y="1281693"/>
                  <a:pt x="4940157" y="1281693"/>
                </a:cubicBezTo>
                <a:close/>
                <a:moveTo>
                  <a:pt x="4865953" y="1281693"/>
                </a:moveTo>
                <a:cubicBezTo>
                  <a:pt x="4873975" y="1281693"/>
                  <a:pt x="4879809" y="1288698"/>
                  <a:pt x="4879809" y="1296482"/>
                </a:cubicBezTo>
                <a:cubicBezTo>
                  <a:pt x="4879809" y="1305044"/>
                  <a:pt x="4873975" y="1311271"/>
                  <a:pt x="4865953" y="1311271"/>
                </a:cubicBezTo>
                <a:cubicBezTo>
                  <a:pt x="4860119" y="1311271"/>
                  <a:pt x="4853556" y="1305044"/>
                  <a:pt x="4853556" y="1296482"/>
                </a:cubicBezTo>
                <a:cubicBezTo>
                  <a:pt x="4853556" y="1288698"/>
                  <a:pt x="4860119" y="1281693"/>
                  <a:pt x="4865953" y="1281693"/>
                </a:cubicBezTo>
                <a:close/>
                <a:moveTo>
                  <a:pt x="4795122" y="1281693"/>
                </a:moveTo>
                <a:cubicBezTo>
                  <a:pt x="4803144" y="1281693"/>
                  <a:pt x="4808978" y="1288698"/>
                  <a:pt x="4808978" y="1296482"/>
                </a:cubicBezTo>
                <a:cubicBezTo>
                  <a:pt x="4808978" y="1305044"/>
                  <a:pt x="4803144" y="1311271"/>
                  <a:pt x="4795122" y="1311271"/>
                </a:cubicBezTo>
                <a:cubicBezTo>
                  <a:pt x="4787830" y="1311271"/>
                  <a:pt x="4782725" y="1305044"/>
                  <a:pt x="4782725" y="1296482"/>
                </a:cubicBezTo>
                <a:cubicBezTo>
                  <a:pt x="4782725" y="1288698"/>
                  <a:pt x="4787830" y="1281693"/>
                  <a:pt x="4795122" y="1281693"/>
                </a:cubicBezTo>
                <a:close/>
                <a:moveTo>
                  <a:pt x="4726684" y="1281693"/>
                </a:moveTo>
                <a:cubicBezTo>
                  <a:pt x="4735246" y="1281693"/>
                  <a:pt x="4741472" y="1288698"/>
                  <a:pt x="4741472" y="1296482"/>
                </a:cubicBezTo>
                <a:cubicBezTo>
                  <a:pt x="4741472" y="1305044"/>
                  <a:pt x="4735246" y="1311271"/>
                  <a:pt x="4726684" y="1311271"/>
                </a:cubicBezTo>
                <a:cubicBezTo>
                  <a:pt x="4718122" y="1311271"/>
                  <a:pt x="4711896" y="1305044"/>
                  <a:pt x="4711896" y="1296482"/>
                </a:cubicBezTo>
                <a:cubicBezTo>
                  <a:pt x="4711896" y="1288698"/>
                  <a:pt x="4718122" y="1281693"/>
                  <a:pt x="4726684" y="1281693"/>
                </a:cubicBezTo>
                <a:close/>
                <a:moveTo>
                  <a:pt x="4655853" y="1281693"/>
                </a:moveTo>
                <a:cubicBezTo>
                  <a:pt x="4663637" y="1281693"/>
                  <a:pt x="4670642" y="1286798"/>
                  <a:pt x="4670642" y="1294090"/>
                </a:cubicBezTo>
                <a:cubicBezTo>
                  <a:pt x="4670642" y="1302112"/>
                  <a:pt x="4663637" y="1307946"/>
                  <a:pt x="4655853" y="1307946"/>
                </a:cubicBezTo>
                <a:cubicBezTo>
                  <a:pt x="4647291" y="1307946"/>
                  <a:pt x="4641064" y="1302112"/>
                  <a:pt x="4641064" y="1294090"/>
                </a:cubicBezTo>
                <a:cubicBezTo>
                  <a:pt x="4641064" y="1286798"/>
                  <a:pt x="4647291" y="1281693"/>
                  <a:pt x="4655853" y="1281693"/>
                </a:cubicBezTo>
                <a:close/>
                <a:moveTo>
                  <a:pt x="4585023" y="1281693"/>
                </a:moveTo>
                <a:cubicBezTo>
                  <a:pt x="4592806" y="1281693"/>
                  <a:pt x="4599811" y="1286798"/>
                  <a:pt x="4599811" y="1294090"/>
                </a:cubicBezTo>
                <a:cubicBezTo>
                  <a:pt x="4599811" y="1302112"/>
                  <a:pt x="4592806" y="1307946"/>
                  <a:pt x="4585023" y="1307946"/>
                </a:cubicBezTo>
                <a:cubicBezTo>
                  <a:pt x="4576461" y="1307946"/>
                  <a:pt x="4570235" y="1302112"/>
                  <a:pt x="4570235" y="1294090"/>
                </a:cubicBezTo>
                <a:cubicBezTo>
                  <a:pt x="4570235" y="1286798"/>
                  <a:pt x="4576461" y="1281693"/>
                  <a:pt x="4585023" y="1281693"/>
                </a:cubicBezTo>
                <a:close/>
                <a:moveTo>
                  <a:pt x="226355" y="1281693"/>
                </a:moveTo>
                <a:cubicBezTo>
                  <a:pt x="232189" y="1281693"/>
                  <a:pt x="238753" y="1288523"/>
                  <a:pt x="238753" y="1296871"/>
                </a:cubicBezTo>
                <a:cubicBezTo>
                  <a:pt x="238753" y="1304461"/>
                  <a:pt x="232189" y="1311291"/>
                  <a:pt x="226355" y="1311291"/>
                </a:cubicBezTo>
                <a:cubicBezTo>
                  <a:pt x="218333" y="1311291"/>
                  <a:pt x="212499" y="1304461"/>
                  <a:pt x="212499" y="1296871"/>
                </a:cubicBezTo>
                <a:cubicBezTo>
                  <a:pt x="212499" y="1288523"/>
                  <a:pt x="218333" y="1281693"/>
                  <a:pt x="226355" y="1281693"/>
                </a:cubicBezTo>
                <a:close/>
                <a:moveTo>
                  <a:pt x="155522" y="1281693"/>
                </a:moveTo>
                <a:cubicBezTo>
                  <a:pt x="161356" y="1281693"/>
                  <a:pt x="167919" y="1288523"/>
                  <a:pt x="167919" y="1296871"/>
                </a:cubicBezTo>
                <a:cubicBezTo>
                  <a:pt x="167919" y="1304461"/>
                  <a:pt x="161356" y="1311291"/>
                  <a:pt x="155522" y="1311291"/>
                </a:cubicBezTo>
                <a:cubicBezTo>
                  <a:pt x="147500" y="1311291"/>
                  <a:pt x="141666" y="1304461"/>
                  <a:pt x="141666" y="1296871"/>
                </a:cubicBezTo>
                <a:cubicBezTo>
                  <a:pt x="141666" y="1288523"/>
                  <a:pt x="147500" y="1281693"/>
                  <a:pt x="155522" y="1281693"/>
                </a:cubicBezTo>
                <a:close/>
                <a:moveTo>
                  <a:pt x="83234" y="1281693"/>
                </a:moveTo>
                <a:cubicBezTo>
                  <a:pt x="90526" y="1281693"/>
                  <a:pt x="97090" y="1288523"/>
                  <a:pt x="97090" y="1296871"/>
                </a:cubicBezTo>
                <a:cubicBezTo>
                  <a:pt x="97090" y="1304461"/>
                  <a:pt x="90526" y="1311291"/>
                  <a:pt x="83234" y="1311291"/>
                </a:cubicBezTo>
                <a:cubicBezTo>
                  <a:pt x="76670" y="1311291"/>
                  <a:pt x="70836" y="1304461"/>
                  <a:pt x="70836" y="1296871"/>
                </a:cubicBezTo>
                <a:cubicBezTo>
                  <a:pt x="70836" y="1288523"/>
                  <a:pt x="76670" y="1281693"/>
                  <a:pt x="83234" y="1281693"/>
                </a:cubicBezTo>
                <a:close/>
                <a:moveTo>
                  <a:pt x="11998" y="1281693"/>
                </a:moveTo>
                <a:cubicBezTo>
                  <a:pt x="20243" y="1281693"/>
                  <a:pt x="26239" y="1288523"/>
                  <a:pt x="26239" y="1296871"/>
                </a:cubicBezTo>
                <a:cubicBezTo>
                  <a:pt x="26239" y="1304461"/>
                  <a:pt x="20243" y="1311291"/>
                  <a:pt x="11998" y="1311291"/>
                </a:cubicBezTo>
                <a:cubicBezTo>
                  <a:pt x="6002" y="1311291"/>
                  <a:pt x="5" y="1304461"/>
                  <a:pt x="5" y="1296871"/>
                </a:cubicBezTo>
                <a:cubicBezTo>
                  <a:pt x="5" y="1288523"/>
                  <a:pt x="4503" y="1281693"/>
                  <a:pt x="11998" y="1281693"/>
                </a:cubicBezTo>
                <a:close/>
                <a:moveTo>
                  <a:pt x="7084322" y="1210863"/>
                </a:moveTo>
                <a:cubicBezTo>
                  <a:pt x="7092106" y="1210863"/>
                  <a:pt x="7099111" y="1217426"/>
                  <a:pt x="7099111" y="1224719"/>
                </a:cubicBezTo>
                <a:cubicBezTo>
                  <a:pt x="7099111" y="1231282"/>
                  <a:pt x="7092106" y="1237116"/>
                  <a:pt x="7084322" y="1237116"/>
                </a:cubicBezTo>
                <a:cubicBezTo>
                  <a:pt x="7075760" y="1237116"/>
                  <a:pt x="7069533" y="1231282"/>
                  <a:pt x="7069533" y="1224719"/>
                </a:cubicBezTo>
                <a:cubicBezTo>
                  <a:pt x="7069533" y="1217426"/>
                  <a:pt x="7075760" y="1210863"/>
                  <a:pt x="7084322" y="1210863"/>
                </a:cubicBezTo>
                <a:close/>
                <a:moveTo>
                  <a:pt x="7013492" y="1210863"/>
                </a:moveTo>
                <a:cubicBezTo>
                  <a:pt x="7021275" y="1210863"/>
                  <a:pt x="7028280" y="1217426"/>
                  <a:pt x="7028280" y="1224719"/>
                </a:cubicBezTo>
                <a:cubicBezTo>
                  <a:pt x="7028280" y="1231282"/>
                  <a:pt x="7021275" y="1237116"/>
                  <a:pt x="7013492" y="1237116"/>
                </a:cubicBezTo>
                <a:cubicBezTo>
                  <a:pt x="7004930" y="1237116"/>
                  <a:pt x="6998704" y="1231282"/>
                  <a:pt x="6998704" y="1224719"/>
                </a:cubicBezTo>
                <a:cubicBezTo>
                  <a:pt x="6998704" y="1217426"/>
                  <a:pt x="7004930" y="1210863"/>
                  <a:pt x="7013492" y="1210863"/>
                </a:cubicBezTo>
                <a:close/>
                <a:moveTo>
                  <a:pt x="6939085" y="1210863"/>
                </a:moveTo>
                <a:cubicBezTo>
                  <a:pt x="6946378" y="1210863"/>
                  <a:pt x="6950753" y="1217426"/>
                  <a:pt x="6950753" y="1224719"/>
                </a:cubicBezTo>
                <a:cubicBezTo>
                  <a:pt x="6950753" y="1231282"/>
                  <a:pt x="6946378" y="1237116"/>
                  <a:pt x="6939085" y="1237116"/>
                </a:cubicBezTo>
                <a:cubicBezTo>
                  <a:pt x="6931063" y="1237116"/>
                  <a:pt x="6924500" y="1231282"/>
                  <a:pt x="6924500" y="1224719"/>
                </a:cubicBezTo>
                <a:cubicBezTo>
                  <a:pt x="6924500" y="1217426"/>
                  <a:pt x="6931063" y="1210863"/>
                  <a:pt x="6939085" y="1210863"/>
                </a:cubicBezTo>
                <a:close/>
                <a:moveTo>
                  <a:pt x="6867525" y="1210863"/>
                </a:moveTo>
                <a:cubicBezTo>
                  <a:pt x="6874088" y="1210863"/>
                  <a:pt x="6879922" y="1217426"/>
                  <a:pt x="6879922" y="1224719"/>
                </a:cubicBezTo>
                <a:cubicBezTo>
                  <a:pt x="6879922" y="1231282"/>
                  <a:pt x="6874088" y="1237116"/>
                  <a:pt x="6867525" y="1237116"/>
                </a:cubicBezTo>
                <a:cubicBezTo>
                  <a:pt x="6860232" y="1237116"/>
                  <a:pt x="6853669" y="1231282"/>
                  <a:pt x="6853669" y="1224719"/>
                </a:cubicBezTo>
                <a:cubicBezTo>
                  <a:pt x="6853669" y="1217426"/>
                  <a:pt x="6860232" y="1210863"/>
                  <a:pt x="6867525" y="1210863"/>
                </a:cubicBezTo>
                <a:close/>
                <a:moveTo>
                  <a:pt x="6796696" y="1210863"/>
                </a:moveTo>
                <a:cubicBezTo>
                  <a:pt x="6803259" y="1210863"/>
                  <a:pt x="6809093" y="1217426"/>
                  <a:pt x="6809093" y="1224719"/>
                </a:cubicBezTo>
                <a:cubicBezTo>
                  <a:pt x="6809093" y="1231282"/>
                  <a:pt x="6803259" y="1237116"/>
                  <a:pt x="6796696" y="1237116"/>
                </a:cubicBezTo>
                <a:cubicBezTo>
                  <a:pt x="6789403" y="1237116"/>
                  <a:pt x="6782840" y="1231282"/>
                  <a:pt x="6782840" y="1224719"/>
                </a:cubicBezTo>
                <a:cubicBezTo>
                  <a:pt x="6782840" y="1217426"/>
                  <a:pt x="6789403" y="1210863"/>
                  <a:pt x="6796696" y="1210863"/>
                </a:cubicBezTo>
                <a:close/>
                <a:moveTo>
                  <a:pt x="6724405" y="1210863"/>
                </a:moveTo>
                <a:cubicBezTo>
                  <a:pt x="6732427" y="1210863"/>
                  <a:pt x="6738261" y="1217426"/>
                  <a:pt x="6738261" y="1224719"/>
                </a:cubicBezTo>
                <a:cubicBezTo>
                  <a:pt x="6738261" y="1231282"/>
                  <a:pt x="6732427" y="1237116"/>
                  <a:pt x="6724405" y="1237116"/>
                </a:cubicBezTo>
                <a:cubicBezTo>
                  <a:pt x="6718571" y="1237116"/>
                  <a:pt x="6712008" y="1231282"/>
                  <a:pt x="6712008" y="1224719"/>
                </a:cubicBezTo>
                <a:cubicBezTo>
                  <a:pt x="6712008" y="1217426"/>
                  <a:pt x="6718571" y="1210863"/>
                  <a:pt x="6724405" y="1210863"/>
                </a:cubicBezTo>
                <a:close/>
                <a:moveTo>
                  <a:pt x="6653576" y="1210863"/>
                </a:moveTo>
                <a:cubicBezTo>
                  <a:pt x="6660869" y="1210863"/>
                  <a:pt x="6667432" y="1217426"/>
                  <a:pt x="6667432" y="1224719"/>
                </a:cubicBezTo>
                <a:cubicBezTo>
                  <a:pt x="6667432" y="1231282"/>
                  <a:pt x="6660869" y="1237116"/>
                  <a:pt x="6653576" y="1237116"/>
                </a:cubicBezTo>
                <a:cubicBezTo>
                  <a:pt x="6647013" y="1237116"/>
                  <a:pt x="6641179" y="1231282"/>
                  <a:pt x="6641179" y="1224719"/>
                </a:cubicBezTo>
                <a:cubicBezTo>
                  <a:pt x="6641179" y="1217426"/>
                  <a:pt x="6647013" y="1210863"/>
                  <a:pt x="6653576" y="1210863"/>
                </a:cubicBezTo>
                <a:close/>
                <a:moveTo>
                  <a:pt x="6582745" y="1210863"/>
                </a:moveTo>
                <a:cubicBezTo>
                  <a:pt x="6590038" y="1210863"/>
                  <a:pt x="6596601" y="1217426"/>
                  <a:pt x="6596601" y="1224719"/>
                </a:cubicBezTo>
                <a:cubicBezTo>
                  <a:pt x="6596601" y="1231282"/>
                  <a:pt x="6590038" y="1237116"/>
                  <a:pt x="6582745" y="1237116"/>
                </a:cubicBezTo>
                <a:cubicBezTo>
                  <a:pt x="6574723" y="1237116"/>
                  <a:pt x="6570348" y="1231282"/>
                  <a:pt x="6570348" y="1224719"/>
                </a:cubicBezTo>
                <a:cubicBezTo>
                  <a:pt x="6570348" y="1217426"/>
                  <a:pt x="6574723" y="1210863"/>
                  <a:pt x="6582745" y="1210863"/>
                </a:cubicBezTo>
                <a:close/>
                <a:moveTo>
                  <a:pt x="6510933" y="1210863"/>
                </a:moveTo>
                <a:cubicBezTo>
                  <a:pt x="6518717" y="1210863"/>
                  <a:pt x="6525722" y="1217426"/>
                  <a:pt x="6525722" y="1224719"/>
                </a:cubicBezTo>
                <a:cubicBezTo>
                  <a:pt x="6525722" y="1231282"/>
                  <a:pt x="6518717" y="1237116"/>
                  <a:pt x="6510933" y="1237116"/>
                </a:cubicBezTo>
                <a:cubicBezTo>
                  <a:pt x="6502371" y="1237116"/>
                  <a:pt x="6496144" y="1231282"/>
                  <a:pt x="6496144" y="1224719"/>
                </a:cubicBezTo>
                <a:cubicBezTo>
                  <a:pt x="6496144" y="1217426"/>
                  <a:pt x="6502371" y="1210863"/>
                  <a:pt x="6510933" y="1210863"/>
                </a:cubicBezTo>
                <a:close/>
                <a:moveTo>
                  <a:pt x="6440492" y="1210863"/>
                </a:moveTo>
                <a:cubicBezTo>
                  <a:pt x="6448081" y="1210863"/>
                  <a:pt x="6454911" y="1217426"/>
                  <a:pt x="6454911" y="1224719"/>
                </a:cubicBezTo>
                <a:cubicBezTo>
                  <a:pt x="6454911" y="1231282"/>
                  <a:pt x="6448081" y="1237116"/>
                  <a:pt x="6440492" y="1237116"/>
                </a:cubicBezTo>
                <a:cubicBezTo>
                  <a:pt x="6432145" y="1237116"/>
                  <a:pt x="6425315" y="1232741"/>
                  <a:pt x="6425315" y="1224719"/>
                </a:cubicBezTo>
                <a:cubicBezTo>
                  <a:pt x="6425315" y="1217426"/>
                  <a:pt x="6432145" y="1210863"/>
                  <a:pt x="6440492" y="1210863"/>
                </a:cubicBezTo>
                <a:close/>
                <a:moveTo>
                  <a:pt x="6368340" y="1210863"/>
                </a:moveTo>
                <a:cubicBezTo>
                  <a:pt x="6376362" y="1210863"/>
                  <a:pt x="6380737" y="1217426"/>
                  <a:pt x="6380737" y="1224719"/>
                </a:cubicBezTo>
                <a:cubicBezTo>
                  <a:pt x="6380737" y="1232741"/>
                  <a:pt x="6376362" y="1237116"/>
                  <a:pt x="6368340" y="1237116"/>
                </a:cubicBezTo>
                <a:cubicBezTo>
                  <a:pt x="6361047" y="1237116"/>
                  <a:pt x="6354484" y="1232741"/>
                  <a:pt x="6354484" y="1224719"/>
                </a:cubicBezTo>
                <a:cubicBezTo>
                  <a:pt x="6354484" y="1217426"/>
                  <a:pt x="6361047" y="1210863"/>
                  <a:pt x="6368340" y="1210863"/>
                </a:cubicBezTo>
                <a:close/>
                <a:moveTo>
                  <a:pt x="6297511" y="1210863"/>
                </a:moveTo>
                <a:cubicBezTo>
                  <a:pt x="6304074" y="1210863"/>
                  <a:pt x="6309908" y="1217426"/>
                  <a:pt x="6309908" y="1224719"/>
                </a:cubicBezTo>
                <a:cubicBezTo>
                  <a:pt x="6309908" y="1232741"/>
                  <a:pt x="6304074" y="1237116"/>
                  <a:pt x="6297511" y="1237116"/>
                </a:cubicBezTo>
                <a:cubicBezTo>
                  <a:pt x="6290218" y="1237116"/>
                  <a:pt x="6283655" y="1232741"/>
                  <a:pt x="6283655" y="1224719"/>
                </a:cubicBezTo>
                <a:cubicBezTo>
                  <a:pt x="6283655" y="1217426"/>
                  <a:pt x="6290218" y="1210863"/>
                  <a:pt x="6297511" y="1210863"/>
                </a:cubicBezTo>
                <a:close/>
                <a:moveTo>
                  <a:pt x="6226679" y="1210863"/>
                </a:moveTo>
                <a:cubicBezTo>
                  <a:pt x="6233242" y="1210863"/>
                  <a:pt x="6239076" y="1217426"/>
                  <a:pt x="6239076" y="1224719"/>
                </a:cubicBezTo>
                <a:cubicBezTo>
                  <a:pt x="6239076" y="1232741"/>
                  <a:pt x="6233242" y="1237116"/>
                  <a:pt x="6226679" y="1237116"/>
                </a:cubicBezTo>
                <a:cubicBezTo>
                  <a:pt x="6219386" y="1237116"/>
                  <a:pt x="6212823" y="1232741"/>
                  <a:pt x="6212823" y="1224719"/>
                </a:cubicBezTo>
                <a:cubicBezTo>
                  <a:pt x="6212823" y="1217426"/>
                  <a:pt x="6219386" y="1210863"/>
                  <a:pt x="6226679" y="1210863"/>
                </a:cubicBezTo>
                <a:close/>
                <a:moveTo>
                  <a:pt x="6154391" y="1210863"/>
                </a:moveTo>
                <a:cubicBezTo>
                  <a:pt x="6161684" y="1210863"/>
                  <a:pt x="6168247" y="1217426"/>
                  <a:pt x="6168247" y="1224719"/>
                </a:cubicBezTo>
                <a:cubicBezTo>
                  <a:pt x="6168247" y="1232741"/>
                  <a:pt x="6161684" y="1237116"/>
                  <a:pt x="6154391" y="1237116"/>
                </a:cubicBezTo>
                <a:cubicBezTo>
                  <a:pt x="6147828" y="1237116"/>
                  <a:pt x="6141994" y="1232741"/>
                  <a:pt x="6141994" y="1224719"/>
                </a:cubicBezTo>
                <a:cubicBezTo>
                  <a:pt x="6141994" y="1217426"/>
                  <a:pt x="6147828" y="1210863"/>
                  <a:pt x="6154391" y="1210863"/>
                </a:cubicBezTo>
                <a:close/>
                <a:moveTo>
                  <a:pt x="6083559" y="1210863"/>
                </a:moveTo>
                <a:cubicBezTo>
                  <a:pt x="6090852" y="1210863"/>
                  <a:pt x="6097415" y="1217426"/>
                  <a:pt x="6097415" y="1224719"/>
                </a:cubicBezTo>
                <a:cubicBezTo>
                  <a:pt x="6097415" y="1232741"/>
                  <a:pt x="6090852" y="1237116"/>
                  <a:pt x="6083559" y="1237116"/>
                </a:cubicBezTo>
                <a:cubicBezTo>
                  <a:pt x="6076996" y="1237116"/>
                  <a:pt x="6071162" y="1232741"/>
                  <a:pt x="6071162" y="1224719"/>
                </a:cubicBezTo>
                <a:cubicBezTo>
                  <a:pt x="6071162" y="1217426"/>
                  <a:pt x="6076996" y="1210863"/>
                  <a:pt x="6083559" y="1210863"/>
                </a:cubicBezTo>
                <a:close/>
                <a:moveTo>
                  <a:pt x="6009356" y="1210863"/>
                </a:moveTo>
                <a:cubicBezTo>
                  <a:pt x="6016649" y="1210863"/>
                  <a:pt x="6023212" y="1217426"/>
                  <a:pt x="6023212" y="1224719"/>
                </a:cubicBezTo>
                <a:cubicBezTo>
                  <a:pt x="6023212" y="1232741"/>
                  <a:pt x="6016649" y="1237116"/>
                  <a:pt x="6009356" y="1237116"/>
                </a:cubicBezTo>
                <a:cubicBezTo>
                  <a:pt x="6001334" y="1237116"/>
                  <a:pt x="5996959" y="1232741"/>
                  <a:pt x="5996959" y="1224719"/>
                </a:cubicBezTo>
                <a:cubicBezTo>
                  <a:pt x="5996959" y="1217426"/>
                  <a:pt x="6001334" y="1210863"/>
                  <a:pt x="6009356" y="1210863"/>
                </a:cubicBezTo>
                <a:close/>
                <a:moveTo>
                  <a:pt x="5940548" y="1210863"/>
                </a:moveTo>
                <a:cubicBezTo>
                  <a:pt x="5948896" y="1210863"/>
                  <a:pt x="5955726" y="1217426"/>
                  <a:pt x="5955726" y="1224719"/>
                </a:cubicBezTo>
                <a:cubicBezTo>
                  <a:pt x="5955726" y="1232741"/>
                  <a:pt x="5948896" y="1237116"/>
                  <a:pt x="5940548" y="1237116"/>
                </a:cubicBezTo>
                <a:cubicBezTo>
                  <a:pt x="5932960" y="1237116"/>
                  <a:pt x="5926130" y="1232741"/>
                  <a:pt x="5926130" y="1224719"/>
                </a:cubicBezTo>
                <a:cubicBezTo>
                  <a:pt x="5926130" y="1217426"/>
                  <a:pt x="5932960" y="1210863"/>
                  <a:pt x="5940548" y="1210863"/>
                </a:cubicBezTo>
                <a:close/>
                <a:moveTo>
                  <a:pt x="5870088" y="1210863"/>
                </a:moveTo>
                <a:cubicBezTo>
                  <a:pt x="5878650" y="1210863"/>
                  <a:pt x="5884877" y="1217426"/>
                  <a:pt x="5884877" y="1224719"/>
                </a:cubicBezTo>
                <a:cubicBezTo>
                  <a:pt x="5884877" y="1232741"/>
                  <a:pt x="5878650" y="1237116"/>
                  <a:pt x="5870088" y="1237116"/>
                </a:cubicBezTo>
                <a:cubicBezTo>
                  <a:pt x="5862304" y="1237116"/>
                  <a:pt x="5855299" y="1232741"/>
                  <a:pt x="5855299" y="1224719"/>
                </a:cubicBezTo>
                <a:cubicBezTo>
                  <a:pt x="5855299" y="1217426"/>
                  <a:pt x="5862304" y="1210863"/>
                  <a:pt x="5870088" y="1210863"/>
                </a:cubicBezTo>
                <a:close/>
                <a:moveTo>
                  <a:pt x="5799257" y="1210863"/>
                </a:moveTo>
                <a:cubicBezTo>
                  <a:pt x="5807819" y="1210863"/>
                  <a:pt x="5814045" y="1217426"/>
                  <a:pt x="5814045" y="1224719"/>
                </a:cubicBezTo>
                <a:cubicBezTo>
                  <a:pt x="5814045" y="1232741"/>
                  <a:pt x="5807819" y="1237116"/>
                  <a:pt x="5799257" y="1237116"/>
                </a:cubicBezTo>
                <a:cubicBezTo>
                  <a:pt x="5791474" y="1237116"/>
                  <a:pt x="5784469" y="1232741"/>
                  <a:pt x="5784469" y="1224719"/>
                </a:cubicBezTo>
                <a:cubicBezTo>
                  <a:pt x="5784469" y="1217426"/>
                  <a:pt x="5791474" y="1210863"/>
                  <a:pt x="5799257" y="1210863"/>
                </a:cubicBezTo>
                <a:close/>
                <a:moveTo>
                  <a:pt x="5724122" y="1210863"/>
                </a:moveTo>
                <a:cubicBezTo>
                  <a:pt x="5732144" y="1210863"/>
                  <a:pt x="5736519" y="1217868"/>
                  <a:pt x="5736519" y="1225651"/>
                </a:cubicBezTo>
                <a:cubicBezTo>
                  <a:pt x="5736519" y="1234213"/>
                  <a:pt x="5732144" y="1240439"/>
                  <a:pt x="5724122" y="1240439"/>
                </a:cubicBezTo>
                <a:cubicBezTo>
                  <a:pt x="5716100" y="1240439"/>
                  <a:pt x="5710266" y="1234213"/>
                  <a:pt x="5710266" y="1225651"/>
                </a:cubicBezTo>
                <a:cubicBezTo>
                  <a:pt x="5710266" y="1217868"/>
                  <a:pt x="5716100" y="1210863"/>
                  <a:pt x="5724122" y="1210863"/>
                </a:cubicBezTo>
                <a:close/>
                <a:moveTo>
                  <a:pt x="5653291" y="1210863"/>
                </a:moveTo>
                <a:cubicBezTo>
                  <a:pt x="5659125" y="1210863"/>
                  <a:pt x="5665688" y="1217868"/>
                  <a:pt x="5665688" y="1225651"/>
                </a:cubicBezTo>
                <a:cubicBezTo>
                  <a:pt x="5665688" y="1234213"/>
                  <a:pt x="5659125" y="1240439"/>
                  <a:pt x="5653291" y="1240439"/>
                </a:cubicBezTo>
                <a:cubicBezTo>
                  <a:pt x="5645269" y="1240439"/>
                  <a:pt x="5639435" y="1234213"/>
                  <a:pt x="5639435" y="1225651"/>
                </a:cubicBezTo>
                <a:cubicBezTo>
                  <a:pt x="5639435" y="1217868"/>
                  <a:pt x="5645269" y="1210863"/>
                  <a:pt x="5653291" y="1210863"/>
                </a:cubicBezTo>
                <a:close/>
                <a:moveTo>
                  <a:pt x="5582461" y="1210863"/>
                </a:moveTo>
                <a:cubicBezTo>
                  <a:pt x="5588295" y="1210863"/>
                  <a:pt x="5594858" y="1217868"/>
                  <a:pt x="5594858" y="1225651"/>
                </a:cubicBezTo>
                <a:cubicBezTo>
                  <a:pt x="5594858" y="1234213"/>
                  <a:pt x="5588295" y="1240439"/>
                  <a:pt x="5582461" y="1240439"/>
                </a:cubicBezTo>
                <a:cubicBezTo>
                  <a:pt x="5574439" y="1240439"/>
                  <a:pt x="5568605" y="1234213"/>
                  <a:pt x="5568605" y="1225651"/>
                </a:cubicBezTo>
                <a:cubicBezTo>
                  <a:pt x="5568605" y="1217868"/>
                  <a:pt x="5574439" y="1210863"/>
                  <a:pt x="5582461" y="1210863"/>
                </a:cubicBezTo>
                <a:close/>
                <a:moveTo>
                  <a:pt x="5510171" y="1210863"/>
                </a:moveTo>
                <a:cubicBezTo>
                  <a:pt x="5517464" y="1210863"/>
                  <a:pt x="5524027" y="1217868"/>
                  <a:pt x="5524027" y="1225651"/>
                </a:cubicBezTo>
                <a:cubicBezTo>
                  <a:pt x="5524027" y="1234213"/>
                  <a:pt x="5517464" y="1240439"/>
                  <a:pt x="5510171" y="1240439"/>
                </a:cubicBezTo>
                <a:cubicBezTo>
                  <a:pt x="5503608" y="1240439"/>
                  <a:pt x="5497774" y="1234213"/>
                  <a:pt x="5497774" y="1225651"/>
                </a:cubicBezTo>
                <a:cubicBezTo>
                  <a:pt x="5497774" y="1217868"/>
                  <a:pt x="5503608" y="1210863"/>
                  <a:pt x="5510171" y="1210863"/>
                </a:cubicBezTo>
                <a:close/>
                <a:moveTo>
                  <a:pt x="5438937" y="1210863"/>
                </a:moveTo>
                <a:cubicBezTo>
                  <a:pt x="5447182" y="1210863"/>
                  <a:pt x="5453178" y="1217868"/>
                  <a:pt x="5453178" y="1225651"/>
                </a:cubicBezTo>
                <a:cubicBezTo>
                  <a:pt x="5453178" y="1234213"/>
                  <a:pt x="5447182" y="1240439"/>
                  <a:pt x="5438937" y="1240439"/>
                </a:cubicBezTo>
                <a:cubicBezTo>
                  <a:pt x="5431442" y="1240439"/>
                  <a:pt x="5426945" y="1234213"/>
                  <a:pt x="5426945" y="1225651"/>
                </a:cubicBezTo>
                <a:cubicBezTo>
                  <a:pt x="5426945" y="1217868"/>
                  <a:pt x="5431442" y="1210863"/>
                  <a:pt x="5438937" y="1210863"/>
                </a:cubicBezTo>
                <a:close/>
                <a:moveTo>
                  <a:pt x="5367530" y="1210863"/>
                </a:moveTo>
                <a:cubicBezTo>
                  <a:pt x="5376092" y="1210863"/>
                  <a:pt x="5382318" y="1217868"/>
                  <a:pt x="5382318" y="1225651"/>
                </a:cubicBezTo>
                <a:cubicBezTo>
                  <a:pt x="5382318" y="1234213"/>
                  <a:pt x="5376092" y="1240439"/>
                  <a:pt x="5367530" y="1240439"/>
                </a:cubicBezTo>
                <a:cubicBezTo>
                  <a:pt x="5359747" y="1240439"/>
                  <a:pt x="5352742" y="1234213"/>
                  <a:pt x="5352742" y="1225651"/>
                </a:cubicBezTo>
                <a:cubicBezTo>
                  <a:pt x="5352742" y="1217868"/>
                  <a:pt x="5359747" y="1210863"/>
                  <a:pt x="5367530" y="1210863"/>
                </a:cubicBezTo>
                <a:close/>
                <a:moveTo>
                  <a:pt x="5296699" y="1210863"/>
                </a:moveTo>
                <a:cubicBezTo>
                  <a:pt x="5305261" y="1210863"/>
                  <a:pt x="5311488" y="1217868"/>
                  <a:pt x="5311488" y="1225651"/>
                </a:cubicBezTo>
                <a:cubicBezTo>
                  <a:pt x="5311488" y="1234213"/>
                  <a:pt x="5305261" y="1240439"/>
                  <a:pt x="5296699" y="1240439"/>
                </a:cubicBezTo>
                <a:cubicBezTo>
                  <a:pt x="5288915" y="1240439"/>
                  <a:pt x="5281910" y="1234213"/>
                  <a:pt x="5281910" y="1225651"/>
                </a:cubicBezTo>
                <a:cubicBezTo>
                  <a:pt x="5281910" y="1217868"/>
                  <a:pt x="5288915" y="1210863"/>
                  <a:pt x="5296699" y="1210863"/>
                </a:cubicBezTo>
                <a:close/>
                <a:moveTo>
                  <a:pt x="5225869" y="1210863"/>
                </a:moveTo>
                <a:cubicBezTo>
                  <a:pt x="5234431" y="1210863"/>
                  <a:pt x="5240657" y="1217868"/>
                  <a:pt x="5240657" y="1225651"/>
                </a:cubicBezTo>
                <a:cubicBezTo>
                  <a:pt x="5240657" y="1234213"/>
                  <a:pt x="5234431" y="1240439"/>
                  <a:pt x="5225869" y="1240439"/>
                </a:cubicBezTo>
                <a:cubicBezTo>
                  <a:pt x="5217307" y="1240439"/>
                  <a:pt x="5211081" y="1234213"/>
                  <a:pt x="5211081" y="1225651"/>
                </a:cubicBezTo>
                <a:cubicBezTo>
                  <a:pt x="5211081" y="1217868"/>
                  <a:pt x="5217307" y="1210863"/>
                  <a:pt x="5225869" y="1210863"/>
                </a:cubicBezTo>
                <a:close/>
                <a:moveTo>
                  <a:pt x="5154105" y="1210863"/>
                </a:moveTo>
                <a:cubicBezTo>
                  <a:pt x="5162127" y="1210863"/>
                  <a:pt x="5166502" y="1217868"/>
                  <a:pt x="5166502" y="1225651"/>
                </a:cubicBezTo>
                <a:cubicBezTo>
                  <a:pt x="5166502" y="1234213"/>
                  <a:pt x="5162127" y="1240439"/>
                  <a:pt x="5154105" y="1240439"/>
                </a:cubicBezTo>
                <a:cubicBezTo>
                  <a:pt x="5146083" y="1240439"/>
                  <a:pt x="5140249" y="1234213"/>
                  <a:pt x="5140249" y="1225651"/>
                </a:cubicBezTo>
                <a:cubicBezTo>
                  <a:pt x="5140249" y="1217868"/>
                  <a:pt x="5146083" y="1210863"/>
                  <a:pt x="5154105" y="1210863"/>
                </a:cubicBezTo>
                <a:close/>
                <a:moveTo>
                  <a:pt x="5083276" y="1210863"/>
                </a:moveTo>
                <a:cubicBezTo>
                  <a:pt x="5089110" y="1210863"/>
                  <a:pt x="5095673" y="1217868"/>
                  <a:pt x="5095673" y="1225651"/>
                </a:cubicBezTo>
                <a:cubicBezTo>
                  <a:pt x="5095673" y="1234213"/>
                  <a:pt x="5089110" y="1240439"/>
                  <a:pt x="5083276" y="1240439"/>
                </a:cubicBezTo>
                <a:cubicBezTo>
                  <a:pt x="5075254" y="1240439"/>
                  <a:pt x="5069420" y="1234213"/>
                  <a:pt x="5069420" y="1225651"/>
                </a:cubicBezTo>
                <a:cubicBezTo>
                  <a:pt x="5069420" y="1217868"/>
                  <a:pt x="5075254" y="1210863"/>
                  <a:pt x="5083276" y="1210863"/>
                </a:cubicBezTo>
                <a:close/>
                <a:moveTo>
                  <a:pt x="5012445" y="1210863"/>
                </a:moveTo>
                <a:cubicBezTo>
                  <a:pt x="5018279" y="1210863"/>
                  <a:pt x="5024842" y="1217868"/>
                  <a:pt x="5024842" y="1225651"/>
                </a:cubicBezTo>
                <a:cubicBezTo>
                  <a:pt x="5024842" y="1234213"/>
                  <a:pt x="5018279" y="1240439"/>
                  <a:pt x="5012445" y="1240439"/>
                </a:cubicBezTo>
                <a:cubicBezTo>
                  <a:pt x="5004423" y="1240439"/>
                  <a:pt x="4998589" y="1234213"/>
                  <a:pt x="4998589" y="1225651"/>
                </a:cubicBezTo>
                <a:cubicBezTo>
                  <a:pt x="4998589" y="1217868"/>
                  <a:pt x="5004423" y="1210863"/>
                  <a:pt x="5012445" y="1210863"/>
                </a:cubicBezTo>
                <a:close/>
                <a:moveTo>
                  <a:pt x="4940157" y="1210863"/>
                </a:moveTo>
                <a:cubicBezTo>
                  <a:pt x="4948179" y="1210863"/>
                  <a:pt x="4954013" y="1217868"/>
                  <a:pt x="4954013" y="1225651"/>
                </a:cubicBezTo>
                <a:cubicBezTo>
                  <a:pt x="4954013" y="1234213"/>
                  <a:pt x="4948179" y="1240439"/>
                  <a:pt x="4940157" y="1240439"/>
                </a:cubicBezTo>
                <a:cubicBezTo>
                  <a:pt x="4934323" y="1240439"/>
                  <a:pt x="4927760" y="1234213"/>
                  <a:pt x="4927760" y="1225651"/>
                </a:cubicBezTo>
                <a:cubicBezTo>
                  <a:pt x="4927760" y="1217868"/>
                  <a:pt x="4934323" y="1210863"/>
                  <a:pt x="4940157" y="1210863"/>
                </a:cubicBezTo>
                <a:close/>
                <a:moveTo>
                  <a:pt x="4865953" y="1210863"/>
                </a:moveTo>
                <a:cubicBezTo>
                  <a:pt x="4873975" y="1210863"/>
                  <a:pt x="4879809" y="1217868"/>
                  <a:pt x="4879809" y="1225651"/>
                </a:cubicBezTo>
                <a:cubicBezTo>
                  <a:pt x="4879809" y="1234213"/>
                  <a:pt x="4873975" y="1240439"/>
                  <a:pt x="4865953" y="1240439"/>
                </a:cubicBezTo>
                <a:cubicBezTo>
                  <a:pt x="4860119" y="1240439"/>
                  <a:pt x="4853556" y="1234213"/>
                  <a:pt x="4853556" y="1225651"/>
                </a:cubicBezTo>
                <a:cubicBezTo>
                  <a:pt x="4853556" y="1217868"/>
                  <a:pt x="4860119" y="1210863"/>
                  <a:pt x="4865953" y="1210863"/>
                </a:cubicBezTo>
                <a:close/>
                <a:moveTo>
                  <a:pt x="4795122" y="1210863"/>
                </a:moveTo>
                <a:cubicBezTo>
                  <a:pt x="4803144" y="1210863"/>
                  <a:pt x="4808978" y="1217868"/>
                  <a:pt x="4808978" y="1225651"/>
                </a:cubicBezTo>
                <a:cubicBezTo>
                  <a:pt x="4808978" y="1234213"/>
                  <a:pt x="4803144" y="1240439"/>
                  <a:pt x="4795122" y="1240439"/>
                </a:cubicBezTo>
                <a:cubicBezTo>
                  <a:pt x="4787830" y="1240439"/>
                  <a:pt x="4782725" y="1234213"/>
                  <a:pt x="4782725" y="1225651"/>
                </a:cubicBezTo>
                <a:cubicBezTo>
                  <a:pt x="4782725" y="1217868"/>
                  <a:pt x="4787830" y="1210863"/>
                  <a:pt x="4795122" y="1210863"/>
                </a:cubicBezTo>
                <a:close/>
                <a:moveTo>
                  <a:pt x="4726684" y="1210863"/>
                </a:moveTo>
                <a:cubicBezTo>
                  <a:pt x="4735246" y="1210863"/>
                  <a:pt x="4741472" y="1217868"/>
                  <a:pt x="4741472" y="1225651"/>
                </a:cubicBezTo>
                <a:cubicBezTo>
                  <a:pt x="4741472" y="1234213"/>
                  <a:pt x="4735246" y="1240439"/>
                  <a:pt x="4726684" y="1240439"/>
                </a:cubicBezTo>
                <a:cubicBezTo>
                  <a:pt x="4718122" y="1240439"/>
                  <a:pt x="4711896" y="1234213"/>
                  <a:pt x="4711896" y="1225651"/>
                </a:cubicBezTo>
                <a:cubicBezTo>
                  <a:pt x="4711896" y="1217868"/>
                  <a:pt x="4718122" y="1210863"/>
                  <a:pt x="4726684" y="1210863"/>
                </a:cubicBezTo>
                <a:close/>
                <a:moveTo>
                  <a:pt x="4655853" y="1210863"/>
                </a:moveTo>
                <a:cubicBezTo>
                  <a:pt x="4663637" y="1210863"/>
                  <a:pt x="4670642" y="1217868"/>
                  <a:pt x="4670642" y="1225651"/>
                </a:cubicBezTo>
                <a:cubicBezTo>
                  <a:pt x="4670642" y="1234213"/>
                  <a:pt x="4663637" y="1240439"/>
                  <a:pt x="4655853" y="1240439"/>
                </a:cubicBezTo>
                <a:cubicBezTo>
                  <a:pt x="4647291" y="1240439"/>
                  <a:pt x="4641064" y="1234213"/>
                  <a:pt x="4641064" y="1225651"/>
                </a:cubicBezTo>
                <a:cubicBezTo>
                  <a:pt x="4641064" y="1217868"/>
                  <a:pt x="4647291" y="1210863"/>
                  <a:pt x="4655853" y="1210863"/>
                </a:cubicBezTo>
                <a:close/>
                <a:moveTo>
                  <a:pt x="4585023" y="1210863"/>
                </a:moveTo>
                <a:cubicBezTo>
                  <a:pt x="4592806" y="1210863"/>
                  <a:pt x="4599811" y="1217868"/>
                  <a:pt x="4599811" y="1225651"/>
                </a:cubicBezTo>
                <a:cubicBezTo>
                  <a:pt x="4599811" y="1234213"/>
                  <a:pt x="4592806" y="1240439"/>
                  <a:pt x="4585023" y="1240439"/>
                </a:cubicBezTo>
                <a:cubicBezTo>
                  <a:pt x="4576461" y="1240439"/>
                  <a:pt x="4570235" y="1234213"/>
                  <a:pt x="4570235" y="1225651"/>
                </a:cubicBezTo>
                <a:cubicBezTo>
                  <a:pt x="4570235" y="1217868"/>
                  <a:pt x="4576461" y="1210863"/>
                  <a:pt x="4585023" y="1210863"/>
                </a:cubicBezTo>
                <a:close/>
                <a:moveTo>
                  <a:pt x="4513260" y="1210863"/>
                </a:moveTo>
                <a:cubicBezTo>
                  <a:pt x="4520553" y="1210863"/>
                  <a:pt x="4525657" y="1217868"/>
                  <a:pt x="4525657" y="1225651"/>
                </a:cubicBezTo>
                <a:cubicBezTo>
                  <a:pt x="4525657" y="1234213"/>
                  <a:pt x="4520553" y="1240439"/>
                  <a:pt x="4513260" y="1240439"/>
                </a:cubicBezTo>
                <a:cubicBezTo>
                  <a:pt x="4505238" y="1240439"/>
                  <a:pt x="4499404" y="1234213"/>
                  <a:pt x="4499404" y="1225651"/>
                </a:cubicBezTo>
                <a:cubicBezTo>
                  <a:pt x="4499404" y="1217868"/>
                  <a:pt x="4505238" y="1210863"/>
                  <a:pt x="4513260" y="1210863"/>
                </a:cubicBezTo>
                <a:close/>
                <a:moveTo>
                  <a:pt x="4439056" y="1210863"/>
                </a:moveTo>
                <a:cubicBezTo>
                  <a:pt x="4445619" y="1210863"/>
                  <a:pt x="4451453" y="1217868"/>
                  <a:pt x="4451453" y="1225651"/>
                </a:cubicBezTo>
                <a:cubicBezTo>
                  <a:pt x="4451453" y="1234213"/>
                  <a:pt x="4445619" y="1240439"/>
                  <a:pt x="4439056" y="1240439"/>
                </a:cubicBezTo>
                <a:cubicBezTo>
                  <a:pt x="4431763" y="1240439"/>
                  <a:pt x="4425200" y="1234213"/>
                  <a:pt x="4425200" y="1225651"/>
                </a:cubicBezTo>
                <a:cubicBezTo>
                  <a:pt x="4425200" y="1217868"/>
                  <a:pt x="4431763" y="1210863"/>
                  <a:pt x="4439056" y="1210863"/>
                </a:cubicBezTo>
                <a:close/>
                <a:moveTo>
                  <a:pt x="4366768" y="1210863"/>
                </a:moveTo>
                <a:cubicBezTo>
                  <a:pt x="4374790" y="1210863"/>
                  <a:pt x="4380624" y="1217868"/>
                  <a:pt x="4380624" y="1225651"/>
                </a:cubicBezTo>
                <a:cubicBezTo>
                  <a:pt x="4380624" y="1234213"/>
                  <a:pt x="4374790" y="1240439"/>
                  <a:pt x="4366768" y="1240439"/>
                </a:cubicBezTo>
                <a:cubicBezTo>
                  <a:pt x="4360934" y="1240439"/>
                  <a:pt x="4354371" y="1234213"/>
                  <a:pt x="4354371" y="1225651"/>
                </a:cubicBezTo>
                <a:cubicBezTo>
                  <a:pt x="4354371" y="1217868"/>
                  <a:pt x="4360934" y="1210863"/>
                  <a:pt x="4366768" y="1210863"/>
                </a:cubicBezTo>
                <a:close/>
                <a:moveTo>
                  <a:pt x="4295937" y="1210863"/>
                </a:moveTo>
                <a:cubicBezTo>
                  <a:pt x="4303959" y="1210863"/>
                  <a:pt x="4309793" y="1217868"/>
                  <a:pt x="4309793" y="1225651"/>
                </a:cubicBezTo>
                <a:cubicBezTo>
                  <a:pt x="4309793" y="1234213"/>
                  <a:pt x="4303959" y="1240439"/>
                  <a:pt x="4295937" y="1240439"/>
                </a:cubicBezTo>
                <a:cubicBezTo>
                  <a:pt x="4290103" y="1240439"/>
                  <a:pt x="4283540" y="1234213"/>
                  <a:pt x="4283540" y="1225651"/>
                </a:cubicBezTo>
                <a:cubicBezTo>
                  <a:pt x="4283540" y="1217868"/>
                  <a:pt x="4290103" y="1210863"/>
                  <a:pt x="4295937" y="1210863"/>
                </a:cubicBezTo>
                <a:close/>
                <a:moveTo>
                  <a:pt x="368953" y="1210863"/>
                </a:moveTo>
                <a:cubicBezTo>
                  <a:pt x="377515" y="1210863"/>
                  <a:pt x="383742" y="1217868"/>
                  <a:pt x="383742" y="1225651"/>
                </a:cubicBezTo>
                <a:cubicBezTo>
                  <a:pt x="383742" y="1234213"/>
                  <a:pt x="377515" y="1240439"/>
                  <a:pt x="368953" y="1240439"/>
                </a:cubicBezTo>
                <a:cubicBezTo>
                  <a:pt x="361170" y="1240439"/>
                  <a:pt x="354165" y="1234213"/>
                  <a:pt x="354165" y="1225651"/>
                </a:cubicBezTo>
                <a:cubicBezTo>
                  <a:pt x="354165" y="1217868"/>
                  <a:pt x="361170" y="1210863"/>
                  <a:pt x="368953" y="1210863"/>
                </a:cubicBezTo>
                <a:close/>
                <a:moveTo>
                  <a:pt x="297189" y="1210863"/>
                </a:moveTo>
                <a:cubicBezTo>
                  <a:pt x="305211" y="1210863"/>
                  <a:pt x="309586" y="1217868"/>
                  <a:pt x="309586" y="1225651"/>
                </a:cubicBezTo>
                <a:cubicBezTo>
                  <a:pt x="309586" y="1234213"/>
                  <a:pt x="305211" y="1240439"/>
                  <a:pt x="297189" y="1240439"/>
                </a:cubicBezTo>
                <a:cubicBezTo>
                  <a:pt x="289897" y="1240439"/>
                  <a:pt x="283334" y="1234213"/>
                  <a:pt x="283334" y="1225651"/>
                </a:cubicBezTo>
                <a:cubicBezTo>
                  <a:pt x="283334" y="1217868"/>
                  <a:pt x="289897" y="1210863"/>
                  <a:pt x="297189" y="1210863"/>
                </a:cubicBezTo>
                <a:close/>
                <a:moveTo>
                  <a:pt x="226361" y="1210863"/>
                </a:moveTo>
                <a:cubicBezTo>
                  <a:pt x="232195" y="1210863"/>
                  <a:pt x="238759" y="1217868"/>
                  <a:pt x="238759" y="1225651"/>
                </a:cubicBezTo>
                <a:cubicBezTo>
                  <a:pt x="238759" y="1234213"/>
                  <a:pt x="232195" y="1240439"/>
                  <a:pt x="226361" y="1240439"/>
                </a:cubicBezTo>
                <a:cubicBezTo>
                  <a:pt x="218338" y="1240439"/>
                  <a:pt x="212504" y="1234213"/>
                  <a:pt x="212504" y="1225651"/>
                </a:cubicBezTo>
                <a:cubicBezTo>
                  <a:pt x="212504" y="1217868"/>
                  <a:pt x="218338" y="1210863"/>
                  <a:pt x="226361" y="1210863"/>
                </a:cubicBezTo>
                <a:close/>
                <a:moveTo>
                  <a:pt x="155527" y="1210863"/>
                </a:moveTo>
                <a:cubicBezTo>
                  <a:pt x="161361" y="1210863"/>
                  <a:pt x="167924" y="1217868"/>
                  <a:pt x="167924" y="1225651"/>
                </a:cubicBezTo>
                <a:cubicBezTo>
                  <a:pt x="167924" y="1234213"/>
                  <a:pt x="161361" y="1240439"/>
                  <a:pt x="155527" y="1240439"/>
                </a:cubicBezTo>
                <a:cubicBezTo>
                  <a:pt x="147505" y="1240439"/>
                  <a:pt x="141671" y="1234213"/>
                  <a:pt x="141671" y="1225651"/>
                </a:cubicBezTo>
                <a:cubicBezTo>
                  <a:pt x="141671" y="1217868"/>
                  <a:pt x="147505" y="1210863"/>
                  <a:pt x="155527" y="1210863"/>
                </a:cubicBezTo>
                <a:close/>
                <a:moveTo>
                  <a:pt x="83239" y="1210863"/>
                </a:moveTo>
                <a:cubicBezTo>
                  <a:pt x="90531" y="1210863"/>
                  <a:pt x="97095" y="1217868"/>
                  <a:pt x="97095" y="1225651"/>
                </a:cubicBezTo>
                <a:cubicBezTo>
                  <a:pt x="97095" y="1234213"/>
                  <a:pt x="90531" y="1240439"/>
                  <a:pt x="83239" y="1240439"/>
                </a:cubicBezTo>
                <a:cubicBezTo>
                  <a:pt x="76675" y="1240439"/>
                  <a:pt x="70841" y="1234213"/>
                  <a:pt x="70841" y="1225651"/>
                </a:cubicBezTo>
                <a:cubicBezTo>
                  <a:pt x="70841" y="1217868"/>
                  <a:pt x="76675" y="1210863"/>
                  <a:pt x="83239" y="1210863"/>
                </a:cubicBezTo>
                <a:close/>
                <a:moveTo>
                  <a:pt x="12003" y="1210863"/>
                </a:moveTo>
                <a:cubicBezTo>
                  <a:pt x="20248" y="1210863"/>
                  <a:pt x="26244" y="1217868"/>
                  <a:pt x="26244" y="1225651"/>
                </a:cubicBezTo>
                <a:cubicBezTo>
                  <a:pt x="26244" y="1234213"/>
                  <a:pt x="20248" y="1240439"/>
                  <a:pt x="12003" y="1240439"/>
                </a:cubicBezTo>
                <a:cubicBezTo>
                  <a:pt x="4508" y="1240439"/>
                  <a:pt x="10" y="1234213"/>
                  <a:pt x="10" y="1225651"/>
                </a:cubicBezTo>
                <a:cubicBezTo>
                  <a:pt x="10" y="1217868"/>
                  <a:pt x="4508" y="1210863"/>
                  <a:pt x="12003" y="1210863"/>
                </a:cubicBezTo>
                <a:close/>
                <a:moveTo>
                  <a:pt x="7013492" y="1140032"/>
                </a:moveTo>
                <a:cubicBezTo>
                  <a:pt x="7021275" y="1140032"/>
                  <a:pt x="7028280" y="1146595"/>
                  <a:pt x="7028280" y="1152429"/>
                </a:cubicBezTo>
                <a:cubicBezTo>
                  <a:pt x="7028280" y="1160451"/>
                  <a:pt x="7021275" y="1166286"/>
                  <a:pt x="7013492" y="1166286"/>
                </a:cubicBezTo>
                <a:cubicBezTo>
                  <a:pt x="7004930" y="1166286"/>
                  <a:pt x="6998704" y="1160451"/>
                  <a:pt x="6998704" y="1152429"/>
                </a:cubicBezTo>
                <a:cubicBezTo>
                  <a:pt x="6998704" y="1146595"/>
                  <a:pt x="7004930" y="1140032"/>
                  <a:pt x="7013492" y="1140032"/>
                </a:cubicBezTo>
                <a:close/>
                <a:moveTo>
                  <a:pt x="6939085" y="1140032"/>
                </a:moveTo>
                <a:cubicBezTo>
                  <a:pt x="6946378" y="1140032"/>
                  <a:pt x="6950753" y="1146595"/>
                  <a:pt x="6950753" y="1152429"/>
                </a:cubicBezTo>
                <a:cubicBezTo>
                  <a:pt x="6950753" y="1160451"/>
                  <a:pt x="6946378" y="1166286"/>
                  <a:pt x="6939085" y="1166286"/>
                </a:cubicBezTo>
                <a:cubicBezTo>
                  <a:pt x="6931063" y="1166286"/>
                  <a:pt x="6924500" y="1160451"/>
                  <a:pt x="6924500" y="1152429"/>
                </a:cubicBezTo>
                <a:cubicBezTo>
                  <a:pt x="6924500" y="1146595"/>
                  <a:pt x="6931063" y="1140032"/>
                  <a:pt x="6939085" y="1140032"/>
                </a:cubicBezTo>
                <a:close/>
                <a:moveTo>
                  <a:pt x="6867525" y="1140032"/>
                </a:moveTo>
                <a:cubicBezTo>
                  <a:pt x="6874088" y="1140032"/>
                  <a:pt x="6879922" y="1146595"/>
                  <a:pt x="6879922" y="1153888"/>
                </a:cubicBezTo>
                <a:cubicBezTo>
                  <a:pt x="6879922" y="1160451"/>
                  <a:pt x="6874088" y="1166286"/>
                  <a:pt x="6867525" y="1166286"/>
                </a:cubicBezTo>
                <a:cubicBezTo>
                  <a:pt x="6860232" y="1166286"/>
                  <a:pt x="6853669" y="1160451"/>
                  <a:pt x="6853669" y="1153888"/>
                </a:cubicBezTo>
                <a:cubicBezTo>
                  <a:pt x="6853669" y="1146595"/>
                  <a:pt x="6860232" y="1140032"/>
                  <a:pt x="6867525" y="1140032"/>
                </a:cubicBezTo>
                <a:close/>
                <a:moveTo>
                  <a:pt x="6796696" y="1140032"/>
                </a:moveTo>
                <a:cubicBezTo>
                  <a:pt x="6803259" y="1140032"/>
                  <a:pt x="6809093" y="1146595"/>
                  <a:pt x="6809093" y="1153888"/>
                </a:cubicBezTo>
                <a:cubicBezTo>
                  <a:pt x="6809093" y="1160451"/>
                  <a:pt x="6803259" y="1166286"/>
                  <a:pt x="6796696" y="1166286"/>
                </a:cubicBezTo>
                <a:cubicBezTo>
                  <a:pt x="6789403" y="1166286"/>
                  <a:pt x="6782840" y="1160451"/>
                  <a:pt x="6782840" y="1153888"/>
                </a:cubicBezTo>
                <a:cubicBezTo>
                  <a:pt x="6782840" y="1146595"/>
                  <a:pt x="6789403" y="1140032"/>
                  <a:pt x="6796696" y="1140032"/>
                </a:cubicBezTo>
                <a:close/>
                <a:moveTo>
                  <a:pt x="6724405" y="1140032"/>
                </a:moveTo>
                <a:cubicBezTo>
                  <a:pt x="6732427" y="1140032"/>
                  <a:pt x="6738261" y="1146595"/>
                  <a:pt x="6738261" y="1153888"/>
                </a:cubicBezTo>
                <a:cubicBezTo>
                  <a:pt x="6738261" y="1160451"/>
                  <a:pt x="6732427" y="1166286"/>
                  <a:pt x="6724405" y="1166286"/>
                </a:cubicBezTo>
                <a:cubicBezTo>
                  <a:pt x="6718571" y="1166286"/>
                  <a:pt x="6712008" y="1160451"/>
                  <a:pt x="6712008" y="1153888"/>
                </a:cubicBezTo>
                <a:cubicBezTo>
                  <a:pt x="6712008" y="1146595"/>
                  <a:pt x="6718571" y="1140032"/>
                  <a:pt x="6724405" y="1140032"/>
                </a:cubicBezTo>
                <a:close/>
                <a:moveTo>
                  <a:pt x="6653576" y="1140032"/>
                </a:moveTo>
                <a:cubicBezTo>
                  <a:pt x="6660869" y="1140032"/>
                  <a:pt x="6667432" y="1146595"/>
                  <a:pt x="6667432" y="1153888"/>
                </a:cubicBezTo>
                <a:cubicBezTo>
                  <a:pt x="6667432" y="1160451"/>
                  <a:pt x="6660869" y="1166286"/>
                  <a:pt x="6653576" y="1166286"/>
                </a:cubicBezTo>
                <a:cubicBezTo>
                  <a:pt x="6645554" y="1166286"/>
                  <a:pt x="6641179" y="1160451"/>
                  <a:pt x="6641179" y="1153888"/>
                </a:cubicBezTo>
                <a:cubicBezTo>
                  <a:pt x="6641179" y="1146595"/>
                  <a:pt x="6645554" y="1140032"/>
                  <a:pt x="6653576" y="1140032"/>
                </a:cubicBezTo>
                <a:close/>
                <a:moveTo>
                  <a:pt x="6581764" y="1140032"/>
                </a:moveTo>
                <a:cubicBezTo>
                  <a:pt x="6589547" y="1140032"/>
                  <a:pt x="6596552" y="1146595"/>
                  <a:pt x="6596552" y="1153888"/>
                </a:cubicBezTo>
                <a:cubicBezTo>
                  <a:pt x="6596552" y="1160451"/>
                  <a:pt x="6589547" y="1166286"/>
                  <a:pt x="6581764" y="1166286"/>
                </a:cubicBezTo>
                <a:cubicBezTo>
                  <a:pt x="6573202" y="1166286"/>
                  <a:pt x="6566976" y="1160451"/>
                  <a:pt x="6566976" y="1153888"/>
                </a:cubicBezTo>
                <a:cubicBezTo>
                  <a:pt x="6566976" y="1146595"/>
                  <a:pt x="6573202" y="1140032"/>
                  <a:pt x="6581764" y="1140032"/>
                </a:cubicBezTo>
                <a:close/>
                <a:moveTo>
                  <a:pt x="6510933" y="1140032"/>
                </a:moveTo>
                <a:cubicBezTo>
                  <a:pt x="6518717" y="1140032"/>
                  <a:pt x="6525722" y="1146595"/>
                  <a:pt x="6525722" y="1153888"/>
                </a:cubicBezTo>
                <a:cubicBezTo>
                  <a:pt x="6525722" y="1160451"/>
                  <a:pt x="6518717" y="1166286"/>
                  <a:pt x="6510933" y="1166286"/>
                </a:cubicBezTo>
                <a:cubicBezTo>
                  <a:pt x="6502371" y="1166286"/>
                  <a:pt x="6496144" y="1160451"/>
                  <a:pt x="6496144" y="1153888"/>
                </a:cubicBezTo>
                <a:cubicBezTo>
                  <a:pt x="6496144" y="1146595"/>
                  <a:pt x="6502371" y="1140032"/>
                  <a:pt x="6510933" y="1140032"/>
                </a:cubicBezTo>
                <a:close/>
                <a:moveTo>
                  <a:pt x="6440492" y="1140032"/>
                </a:moveTo>
                <a:cubicBezTo>
                  <a:pt x="6448081" y="1140032"/>
                  <a:pt x="6454911" y="1146595"/>
                  <a:pt x="6454911" y="1153888"/>
                </a:cubicBezTo>
                <a:cubicBezTo>
                  <a:pt x="6454911" y="1160451"/>
                  <a:pt x="6448081" y="1166286"/>
                  <a:pt x="6440492" y="1166286"/>
                </a:cubicBezTo>
                <a:cubicBezTo>
                  <a:pt x="6432145" y="1166286"/>
                  <a:pt x="6425315" y="1160451"/>
                  <a:pt x="6425315" y="1153888"/>
                </a:cubicBezTo>
                <a:cubicBezTo>
                  <a:pt x="6425315" y="1146595"/>
                  <a:pt x="6432145" y="1140032"/>
                  <a:pt x="6440492" y="1140032"/>
                </a:cubicBezTo>
                <a:close/>
                <a:moveTo>
                  <a:pt x="6368340" y="1140032"/>
                </a:moveTo>
                <a:cubicBezTo>
                  <a:pt x="6376362" y="1140032"/>
                  <a:pt x="6380737" y="1146595"/>
                  <a:pt x="6380737" y="1153888"/>
                </a:cubicBezTo>
                <a:cubicBezTo>
                  <a:pt x="6380737" y="1160451"/>
                  <a:pt x="6376362" y="1166286"/>
                  <a:pt x="6368340" y="1166286"/>
                </a:cubicBezTo>
                <a:cubicBezTo>
                  <a:pt x="6361047" y="1166286"/>
                  <a:pt x="6354484" y="1160451"/>
                  <a:pt x="6354484" y="1153888"/>
                </a:cubicBezTo>
                <a:cubicBezTo>
                  <a:pt x="6354484" y="1146595"/>
                  <a:pt x="6361047" y="1140032"/>
                  <a:pt x="6368340" y="1140032"/>
                </a:cubicBezTo>
                <a:close/>
                <a:moveTo>
                  <a:pt x="6297511" y="1140032"/>
                </a:moveTo>
                <a:cubicBezTo>
                  <a:pt x="6304074" y="1140032"/>
                  <a:pt x="6309908" y="1146595"/>
                  <a:pt x="6309908" y="1153888"/>
                </a:cubicBezTo>
                <a:cubicBezTo>
                  <a:pt x="6309908" y="1160451"/>
                  <a:pt x="6304074" y="1166286"/>
                  <a:pt x="6297511" y="1166286"/>
                </a:cubicBezTo>
                <a:cubicBezTo>
                  <a:pt x="6290218" y="1166286"/>
                  <a:pt x="6283655" y="1160451"/>
                  <a:pt x="6283655" y="1153888"/>
                </a:cubicBezTo>
                <a:cubicBezTo>
                  <a:pt x="6283655" y="1146595"/>
                  <a:pt x="6290218" y="1140032"/>
                  <a:pt x="6297511" y="1140032"/>
                </a:cubicBezTo>
                <a:close/>
                <a:moveTo>
                  <a:pt x="6226679" y="1140032"/>
                </a:moveTo>
                <a:cubicBezTo>
                  <a:pt x="6233242" y="1140032"/>
                  <a:pt x="6239076" y="1146595"/>
                  <a:pt x="6239076" y="1153888"/>
                </a:cubicBezTo>
                <a:cubicBezTo>
                  <a:pt x="6239076" y="1160451"/>
                  <a:pt x="6233242" y="1166286"/>
                  <a:pt x="6226679" y="1166286"/>
                </a:cubicBezTo>
                <a:cubicBezTo>
                  <a:pt x="6219386" y="1166286"/>
                  <a:pt x="6212823" y="1160451"/>
                  <a:pt x="6212823" y="1153888"/>
                </a:cubicBezTo>
                <a:cubicBezTo>
                  <a:pt x="6212823" y="1146595"/>
                  <a:pt x="6219386" y="1140032"/>
                  <a:pt x="6226679" y="1140032"/>
                </a:cubicBezTo>
                <a:close/>
                <a:moveTo>
                  <a:pt x="6154391" y="1140032"/>
                </a:moveTo>
                <a:cubicBezTo>
                  <a:pt x="6161684" y="1140032"/>
                  <a:pt x="6168247" y="1146595"/>
                  <a:pt x="6168247" y="1153888"/>
                </a:cubicBezTo>
                <a:cubicBezTo>
                  <a:pt x="6168247" y="1160451"/>
                  <a:pt x="6161684" y="1166286"/>
                  <a:pt x="6154391" y="1166286"/>
                </a:cubicBezTo>
                <a:cubicBezTo>
                  <a:pt x="6147828" y="1166286"/>
                  <a:pt x="6141994" y="1160451"/>
                  <a:pt x="6141994" y="1153888"/>
                </a:cubicBezTo>
                <a:cubicBezTo>
                  <a:pt x="6141994" y="1146595"/>
                  <a:pt x="6147828" y="1140032"/>
                  <a:pt x="6154391" y="1140032"/>
                </a:cubicBezTo>
                <a:close/>
                <a:moveTo>
                  <a:pt x="6083559" y="1140032"/>
                </a:moveTo>
                <a:cubicBezTo>
                  <a:pt x="6090852" y="1140032"/>
                  <a:pt x="6097415" y="1146595"/>
                  <a:pt x="6097415" y="1153888"/>
                </a:cubicBezTo>
                <a:cubicBezTo>
                  <a:pt x="6097415" y="1160451"/>
                  <a:pt x="6090852" y="1166286"/>
                  <a:pt x="6083559" y="1166286"/>
                </a:cubicBezTo>
                <a:cubicBezTo>
                  <a:pt x="6076996" y="1166286"/>
                  <a:pt x="6071162" y="1160451"/>
                  <a:pt x="6071162" y="1153888"/>
                </a:cubicBezTo>
                <a:cubicBezTo>
                  <a:pt x="6071162" y="1146595"/>
                  <a:pt x="6076996" y="1140032"/>
                  <a:pt x="6083559" y="1140032"/>
                </a:cubicBezTo>
                <a:close/>
                <a:moveTo>
                  <a:pt x="6009356" y="1140032"/>
                </a:moveTo>
                <a:cubicBezTo>
                  <a:pt x="6016649" y="1140032"/>
                  <a:pt x="6023212" y="1146595"/>
                  <a:pt x="6023212" y="1153888"/>
                </a:cubicBezTo>
                <a:cubicBezTo>
                  <a:pt x="6023212" y="1160451"/>
                  <a:pt x="6016649" y="1166286"/>
                  <a:pt x="6009356" y="1166286"/>
                </a:cubicBezTo>
                <a:cubicBezTo>
                  <a:pt x="6001334" y="1166286"/>
                  <a:pt x="5996959" y="1160451"/>
                  <a:pt x="5996959" y="1153888"/>
                </a:cubicBezTo>
                <a:cubicBezTo>
                  <a:pt x="5996959" y="1146595"/>
                  <a:pt x="6001334" y="1140032"/>
                  <a:pt x="6009356" y="1140032"/>
                </a:cubicBezTo>
                <a:close/>
                <a:moveTo>
                  <a:pt x="5940548" y="1140032"/>
                </a:moveTo>
                <a:cubicBezTo>
                  <a:pt x="5948896" y="1140032"/>
                  <a:pt x="5955726" y="1146595"/>
                  <a:pt x="5955726" y="1153888"/>
                </a:cubicBezTo>
                <a:cubicBezTo>
                  <a:pt x="5955726" y="1160451"/>
                  <a:pt x="5948896" y="1166286"/>
                  <a:pt x="5940548" y="1166286"/>
                </a:cubicBezTo>
                <a:cubicBezTo>
                  <a:pt x="5932960" y="1166286"/>
                  <a:pt x="5926130" y="1160451"/>
                  <a:pt x="5926130" y="1153888"/>
                </a:cubicBezTo>
                <a:cubicBezTo>
                  <a:pt x="5926130" y="1146595"/>
                  <a:pt x="5932960" y="1140032"/>
                  <a:pt x="5940548" y="1140032"/>
                </a:cubicBezTo>
                <a:close/>
                <a:moveTo>
                  <a:pt x="5870088" y="1140032"/>
                </a:moveTo>
                <a:cubicBezTo>
                  <a:pt x="5878650" y="1140032"/>
                  <a:pt x="5884877" y="1146595"/>
                  <a:pt x="5884877" y="1153888"/>
                </a:cubicBezTo>
                <a:cubicBezTo>
                  <a:pt x="5884877" y="1160451"/>
                  <a:pt x="5878650" y="1166286"/>
                  <a:pt x="5870088" y="1166286"/>
                </a:cubicBezTo>
                <a:cubicBezTo>
                  <a:pt x="5862304" y="1166286"/>
                  <a:pt x="5855299" y="1161910"/>
                  <a:pt x="5855299" y="1153888"/>
                </a:cubicBezTo>
                <a:cubicBezTo>
                  <a:pt x="5855299" y="1146595"/>
                  <a:pt x="5862304" y="1140032"/>
                  <a:pt x="5870088" y="1140032"/>
                </a:cubicBezTo>
                <a:close/>
                <a:moveTo>
                  <a:pt x="5799257" y="1140032"/>
                </a:moveTo>
                <a:cubicBezTo>
                  <a:pt x="5807819" y="1140032"/>
                  <a:pt x="5814045" y="1146595"/>
                  <a:pt x="5814045" y="1153888"/>
                </a:cubicBezTo>
                <a:cubicBezTo>
                  <a:pt x="5814045" y="1161910"/>
                  <a:pt x="5807819" y="1166286"/>
                  <a:pt x="5799257" y="1166286"/>
                </a:cubicBezTo>
                <a:cubicBezTo>
                  <a:pt x="5791474" y="1166286"/>
                  <a:pt x="5784469" y="1161910"/>
                  <a:pt x="5784469" y="1153888"/>
                </a:cubicBezTo>
                <a:cubicBezTo>
                  <a:pt x="5784469" y="1146595"/>
                  <a:pt x="5791474" y="1140032"/>
                  <a:pt x="5799257" y="1140032"/>
                </a:cubicBezTo>
                <a:close/>
                <a:moveTo>
                  <a:pt x="5724122" y="1140032"/>
                </a:moveTo>
                <a:cubicBezTo>
                  <a:pt x="5732144" y="1140032"/>
                  <a:pt x="5736519" y="1146595"/>
                  <a:pt x="5736519" y="1153888"/>
                </a:cubicBezTo>
                <a:cubicBezTo>
                  <a:pt x="5736519" y="1161910"/>
                  <a:pt x="5732144" y="1166286"/>
                  <a:pt x="5724122" y="1166286"/>
                </a:cubicBezTo>
                <a:cubicBezTo>
                  <a:pt x="5716100" y="1166286"/>
                  <a:pt x="5710266" y="1161910"/>
                  <a:pt x="5710266" y="1153888"/>
                </a:cubicBezTo>
                <a:cubicBezTo>
                  <a:pt x="5710266" y="1146595"/>
                  <a:pt x="5716100" y="1140032"/>
                  <a:pt x="5724122" y="1140032"/>
                </a:cubicBezTo>
                <a:close/>
                <a:moveTo>
                  <a:pt x="5653291" y="1140032"/>
                </a:moveTo>
                <a:cubicBezTo>
                  <a:pt x="5659125" y="1140032"/>
                  <a:pt x="5665688" y="1146595"/>
                  <a:pt x="5665688" y="1153888"/>
                </a:cubicBezTo>
                <a:cubicBezTo>
                  <a:pt x="5665688" y="1161910"/>
                  <a:pt x="5659125" y="1166286"/>
                  <a:pt x="5653291" y="1166286"/>
                </a:cubicBezTo>
                <a:cubicBezTo>
                  <a:pt x="5645269" y="1166286"/>
                  <a:pt x="5639435" y="1161910"/>
                  <a:pt x="5639435" y="1153888"/>
                </a:cubicBezTo>
                <a:cubicBezTo>
                  <a:pt x="5639435" y="1146595"/>
                  <a:pt x="5645269" y="1140032"/>
                  <a:pt x="5653291" y="1140032"/>
                </a:cubicBezTo>
                <a:close/>
                <a:moveTo>
                  <a:pt x="5581002" y="1140032"/>
                </a:moveTo>
                <a:cubicBezTo>
                  <a:pt x="5588295" y="1140032"/>
                  <a:pt x="5594858" y="1146595"/>
                  <a:pt x="5594858" y="1153888"/>
                </a:cubicBezTo>
                <a:cubicBezTo>
                  <a:pt x="5594858" y="1161910"/>
                  <a:pt x="5588295" y="1166286"/>
                  <a:pt x="5581002" y="1166286"/>
                </a:cubicBezTo>
                <a:cubicBezTo>
                  <a:pt x="5574439" y="1166286"/>
                  <a:pt x="5568605" y="1161910"/>
                  <a:pt x="5568605" y="1153888"/>
                </a:cubicBezTo>
                <a:cubicBezTo>
                  <a:pt x="5568605" y="1146595"/>
                  <a:pt x="5574439" y="1140032"/>
                  <a:pt x="5581002" y="1140032"/>
                </a:cubicBezTo>
                <a:close/>
                <a:moveTo>
                  <a:pt x="5510171" y="1140032"/>
                </a:moveTo>
                <a:cubicBezTo>
                  <a:pt x="5517464" y="1140032"/>
                  <a:pt x="5524027" y="1146595"/>
                  <a:pt x="5524027" y="1153888"/>
                </a:cubicBezTo>
                <a:cubicBezTo>
                  <a:pt x="5524027" y="1161910"/>
                  <a:pt x="5517464" y="1166286"/>
                  <a:pt x="5510171" y="1166286"/>
                </a:cubicBezTo>
                <a:cubicBezTo>
                  <a:pt x="5503608" y="1166286"/>
                  <a:pt x="5497774" y="1161910"/>
                  <a:pt x="5497774" y="1153888"/>
                </a:cubicBezTo>
                <a:cubicBezTo>
                  <a:pt x="5497774" y="1146595"/>
                  <a:pt x="5503608" y="1140032"/>
                  <a:pt x="5510171" y="1140032"/>
                </a:cubicBezTo>
                <a:close/>
                <a:moveTo>
                  <a:pt x="5438937" y="1140032"/>
                </a:moveTo>
                <a:cubicBezTo>
                  <a:pt x="5447182" y="1140032"/>
                  <a:pt x="5453178" y="1146595"/>
                  <a:pt x="5453178" y="1153888"/>
                </a:cubicBezTo>
                <a:cubicBezTo>
                  <a:pt x="5453178" y="1161910"/>
                  <a:pt x="5447182" y="1166286"/>
                  <a:pt x="5438937" y="1166286"/>
                </a:cubicBezTo>
                <a:cubicBezTo>
                  <a:pt x="5431442" y="1166286"/>
                  <a:pt x="5426945" y="1161910"/>
                  <a:pt x="5426945" y="1153888"/>
                </a:cubicBezTo>
                <a:cubicBezTo>
                  <a:pt x="5426945" y="1146595"/>
                  <a:pt x="5431442" y="1140032"/>
                  <a:pt x="5438937" y="1140032"/>
                </a:cubicBezTo>
                <a:close/>
                <a:moveTo>
                  <a:pt x="5367530" y="1140032"/>
                </a:moveTo>
                <a:cubicBezTo>
                  <a:pt x="5376092" y="1140032"/>
                  <a:pt x="5382318" y="1146595"/>
                  <a:pt x="5382318" y="1153888"/>
                </a:cubicBezTo>
                <a:cubicBezTo>
                  <a:pt x="5382318" y="1161910"/>
                  <a:pt x="5376092" y="1166286"/>
                  <a:pt x="5367530" y="1166286"/>
                </a:cubicBezTo>
                <a:cubicBezTo>
                  <a:pt x="5359747" y="1166286"/>
                  <a:pt x="5352742" y="1161910"/>
                  <a:pt x="5352742" y="1153888"/>
                </a:cubicBezTo>
                <a:cubicBezTo>
                  <a:pt x="5352742" y="1146595"/>
                  <a:pt x="5359747" y="1140032"/>
                  <a:pt x="5367530" y="1140032"/>
                </a:cubicBezTo>
                <a:close/>
                <a:moveTo>
                  <a:pt x="5296699" y="1140032"/>
                </a:moveTo>
                <a:cubicBezTo>
                  <a:pt x="5305261" y="1140032"/>
                  <a:pt x="5311488" y="1146595"/>
                  <a:pt x="5311488" y="1153888"/>
                </a:cubicBezTo>
                <a:cubicBezTo>
                  <a:pt x="5311488" y="1161910"/>
                  <a:pt x="5305261" y="1166286"/>
                  <a:pt x="5296699" y="1166286"/>
                </a:cubicBezTo>
                <a:cubicBezTo>
                  <a:pt x="5288915" y="1166286"/>
                  <a:pt x="5281910" y="1161910"/>
                  <a:pt x="5281910" y="1153888"/>
                </a:cubicBezTo>
                <a:cubicBezTo>
                  <a:pt x="5281910" y="1146595"/>
                  <a:pt x="5288915" y="1140032"/>
                  <a:pt x="5296699" y="1140032"/>
                </a:cubicBezTo>
                <a:close/>
                <a:moveTo>
                  <a:pt x="5225869" y="1140032"/>
                </a:moveTo>
                <a:cubicBezTo>
                  <a:pt x="5234431" y="1140032"/>
                  <a:pt x="5240657" y="1146595"/>
                  <a:pt x="5240657" y="1153888"/>
                </a:cubicBezTo>
                <a:cubicBezTo>
                  <a:pt x="5240657" y="1161910"/>
                  <a:pt x="5234431" y="1166286"/>
                  <a:pt x="5225869" y="1166286"/>
                </a:cubicBezTo>
                <a:cubicBezTo>
                  <a:pt x="5217307" y="1166286"/>
                  <a:pt x="5211081" y="1161910"/>
                  <a:pt x="5211081" y="1153888"/>
                </a:cubicBezTo>
                <a:cubicBezTo>
                  <a:pt x="5211081" y="1146595"/>
                  <a:pt x="5217307" y="1140032"/>
                  <a:pt x="5225869" y="1140032"/>
                </a:cubicBezTo>
                <a:close/>
                <a:moveTo>
                  <a:pt x="5154105" y="1140032"/>
                </a:moveTo>
                <a:cubicBezTo>
                  <a:pt x="5162127" y="1140032"/>
                  <a:pt x="5166502" y="1147037"/>
                  <a:pt x="5166502" y="1154821"/>
                </a:cubicBezTo>
                <a:cubicBezTo>
                  <a:pt x="5166502" y="1163383"/>
                  <a:pt x="5162127" y="1169610"/>
                  <a:pt x="5154105" y="1169610"/>
                </a:cubicBezTo>
                <a:cubicBezTo>
                  <a:pt x="5146083" y="1169610"/>
                  <a:pt x="5140249" y="1163383"/>
                  <a:pt x="5140249" y="1154821"/>
                </a:cubicBezTo>
                <a:cubicBezTo>
                  <a:pt x="5140249" y="1147037"/>
                  <a:pt x="5146083" y="1140032"/>
                  <a:pt x="5154105" y="1140032"/>
                </a:cubicBezTo>
                <a:close/>
                <a:moveTo>
                  <a:pt x="5083276" y="1140032"/>
                </a:moveTo>
                <a:cubicBezTo>
                  <a:pt x="5089110" y="1140032"/>
                  <a:pt x="5095673" y="1147037"/>
                  <a:pt x="5095673" y="1154821"/>
                </a:cubicBezTo>
                <a:cubicBezTo>
                  <a:pt x="5095673" y="1163383"/>
                  <a:pt x="5089110" y="1169610"/>
                  <a:pt x="5083276" y="1169610"/>
                </a:cubicBezTo>
                <a:cubicBezTo>
                  <a:pt x="5075254" y="1169610"/>
                  <a:pt x="5069420" y="1163383"/>
                  <a:pt x="5069420" y="1154821"/>
                </a:cubicBezTo>
                <a:cubicBezTo>
                  <a:pt x="5069420" y="1147037"/>
                  <a:pt x="5075254" y="1140032"/>
                  <a:pt x="5083276" y="1140032"/>
                </a:cubicBezTo>
                <a:close/>
                <a:moveTo>
                  <a:pt x="5012445" y="1140032"/>
                </a:moveTo>
                <a:cubicBezTo>
                  <a:pt x="5018279" y="1140032"/>
                  <a:pt x="5024842" y="1147037"/>
                  <a:pt x="5024842" y="1154821"/>
                </a:cubicBezTo>
                <a:cubicBezTo>
                  <a:pt x="5024842" y="1163383"/>
                  <a:pt x="5018279" y="1169610"/>
                  <a:pt x="5012445" y="1169610"/>
                </a:cubicBezTo>
                <a:cubicBezTo>
                  <a:pt x="5004423" y="1169610"/>
                  <a:pt x="4998589" y="1163383"/>
                  <a:pt x="4998589" y="1154821"/>
                </a:cubicBezTo>
                <a:cubicBezTo>
                  <a:pt x="4998589" y="1147037"/>
                  <a:pt x="5004423" y="1140032"/>
                  <a:pt x="5012445" y="1140032"/>
                </a:cubicBezTo>
                <a:close/>
                <a:moveTo>
                  <a:pt x="4940157" y="1140032"/>
                </a:moveTo>
                <a:cubicBezTo>
                  <a:pt x="4948179" y="1140032"/>
                  <a:pt x="4954013" y="1147037"/>
                  <a:pt x="4954013" y="1154821"/>
                </a:cubicBezTo>
                <a:cubicBezTo>
                  <a:pt x="4954013" y="1163383"/>
                  <a:pt x="4948179" y="1169610"/>
                  <a:pt x="4940157" y="1169610"/>
                </a:cubicBezTo>
                <a:cubicBezTo>
                  <a:pt x="4934323" y="1169610"/>
                  <a:pt x="4927760" y="1163383"/>
                  <a:pt x="4927760" y="1154821"/>
                </a:cubicBezTo>
                <a:cubicBezTo>
                  <a:pt x="4927760" y="1147037"/>
                  <a:pt x="4934323" y="1140032"/>
                  <a:pt x="4940157" y="1140032"/>
                </a:cubicBezTo>
                <a:close/>
                <a:moveTo>
                  <a:pt x="4865953" y="1140032"/>
                </a:moveTo>
                <a:cubicBezTo>
                  <a:pt x="4873975" y="1140032"/>
                  <a:pt x="4879809" y="1147037"/>
                  <a:pt x="4879809" y="1154821"/>
                </a:cubicBezTo>
                <a:cubicBezTo>
                  <a:pt x="4879809" y="1163383"/>
                  <a:pt x="4873975" y="1169610"/>
                  <a:pt x="4865953" y="1169610"/>
                </a:cubicBezTo>
                <a:cubicBezTo>
                  <a:pt x="4860119" y="1169610"/>
                  <a:pt x="4853556" y="1163383"/>
                  <a:pt x="4853556" y="1154821"/>
                </a:cubicBezTo>
                <a:cubicBezTo>
                  <a:pt x="4853556" y="1147037"/>
                  <a:pt x="4860119" y="1140032"/>
                  <a:pt x="4865953" y="1140032"/>
                </a:cubicBezTo>
                <a:close/>
                <a:moveTo>
                  <a:pt x="4795122" y="1140032"/>
                </a:moveTo>
                <a:cubicBezTo>
                  <a:pt x="4803144" y="1140032"/>
                  <a:pt x="4808978" y="1147037"/>
                  <a:pt x="4808978" y="1154821"/>
                </a:cubicBezTo>
                <a:cubicBezTo>
                  <a:pt x="4808978" y="1163383"/>
                  <a:pt x="4803144" y="1169610"/>
                  <a:pt x="4795122" y="1169610"/>
                </a:cubicBezTo>
                <a:cubicBezTo>
                  <a:pt x="4787830" y="1169610"/>
                  <a:pt x="4782725" y="1163383"/>
                  <a:pt x="4782725" y="1154821"/>
                </a:cubicBezTo>
                <a:cubicBezTo>
                  <a:pt x="4782725" y="1147037"/>
                  <a:pt x="4787830" y="1140032"/>
                  <a:pt x="4795122" y="1140032"/>
                </a:cubicBezTo>
                <a:close/>
                <a:moveTo>
                  <a:pt x="4726684" y="1140032"/>
                </a:moveTo>
                <a:cubicBezTo>
                  <a:pt x="4735246" y="1140032"/>
                  <a:pt x="4741472" y="1147037"/>
                  <a:pt x="4741472" y="1154821"/>
                </a:cubicBezTo>
                <a:cubicBezTo>
                  <a:pt x="4741472" y="1163383"/>
                  <a:pt x="4735246" y="1169610"/>
                  <a:pt x="4726684" y="1169610"/>
                </a:cubicBezTo>
                <a:cubicBezTo>
                  <a:pt x="4718122" y="1169610"/>
                  <a:pt x="4711896" y="1163383"/>
                  <a:pt x="4711896" y="1154821"/>
                </a:cubicBezTo>
                <a:cubicBezTo>
                  <a:pt x="4711896" y="1147037"/>
                  <a:pt x="4718122" y="1140032"/>
                  <a:pt x="4726684" y="1140032"/>
                </a:cubicBezTo>
                <a:close/>
                <a:moveTo>
                  <a:pt x="4655853" y="1140032"/>
                </a:moveTo>
                <a:cubicBezTo>
                  <a:pt x="4663637" y="1140032"/>
                  <a:pt x="4670642" y="1147037"/>
                  <a:pt x="4670642" y="1154821"/>
                </a:cubicBezTo>
                <a:cubicBezTo>
                  <a:pt x="4670642" y="1163383"/>
                  <a:pt x="4663637" y="1169610"/>
                  <a:pt x="4655853" y="1169610"/>
                </a:cubicBezTo>
                <a:cubicBezTo>
                  <a:pt x="4647291" y="1169610"/>
                  <a:pt x="4641064" y="1163383"/>
                  <a:pt x="4641064" y="1154821"/>
                </a:cubicBezTo>
                <a:cubicBezTo>
                  <a:pt x="4641064" y="1147037"/>
                  <a:pt x="4647291" y="1140032"/>
                  <a:pt x="4655853" y="1140032"/>
                </a:cubicBezTo>
                <a:close/>
                <a:moveTo>
                  <a:pt x="4585023" y="1140032"/>
                </a:moveTo>
                <a:cubicBezTo>
                  <a:pt x="4592806" y="1140032"/>
                  <a:pt x="4599811" y="1147037"/>
                  <a:pt x="4599811" y="1154821"/>
                </a:cubicBezTo>
                <a:cubicBezTo>
                  <a:pt x="4599811" y="1163383"/>
                  <a:pt x="4592806" y="1169610"/>
                  <a:pt x="4585023" y="1169610"/>
                </a:cubicBezTo>
                <a:cubicBezTo>
                  <a:pt x="4576461" y="1169610"/>
                  <a:pt x="4570235" y="1163383"/>
                  <a:pt x="4570235" y="1154821"/>
                </a:cubicBezTo>
                <a:cubicBezTo>
                  <a:pt x="4570235" y="1147037"/>
                  <a:pt x="4576461" y="1140032"/>
                  <a:pt x="4585023" y="1140032"/>
                </a:cubicBezTo>
                <a:close/>
                <a:moveTo>
                  <a:pt x="4513260" y="1140032"/>
                </a:moveTo>
                <a:cubicBezTo>
                  <a:pt x="4520553" y="1140032"/>
                  <a:pt x="4525657" y="1147037"/>
                  <a:pt x="4525657" y="1154821"/>
                </a:cubicBezTo>
                <a:cubicBezTo>
                  <a:pt x="4525657" y="1163383"/>
                  <a:pt x="4520553" y="1169610"/>
                  <a:pt x="4513260" y="1169610"/>
                </a:cubicBezTo>
                <a:cubicBezTo>
                  <a:pt x="4505238" y="1169610"/>
                  <a:pt x="4499404" y="1163383"/>
                  <a:pt x="4499404" y="1154821"/>
                </a:cubicBezTo>
                <a:cubicBezTo>
                  <a:pt x="4499404" y="1147037"/>
                  <a:pt x="4505238" y="1140032"/>
                  <a:pt x="4513260" y="1140032"/>
                </a:cubicBezTo>
                <a:close/>
                <a:moveTo>
                  <a:pt x="4439056" y="1140032"/>
                </a:moveTo>
                <a:cubicBezTo>
                  <a:pt x="4445619" y="1140032"/>
                  <a:pt x="4451453" y="1147037"/>
                  <a:pt x="4451453" y="1154821"/>
                </a:cubicBezTo>
                <a:cubicBezTo>
                  <a:pt x="4451453" y="1163383"/>
                  <a:pt x="4445619" y="1169610"/>
                  <a:pt x="4439056" y="1169610"/>
                </a:cubicBezTo>
                <a:cubicBezTo>
                  <a:pt x="4431763" y="1169610"/>
                  <a:pt x="4425200" y="1163383"/>
                  <a:pt x="4425200" y="1154821"/>
                </a:cubicBezTo>
                <a:cubicBezTo>
                  <a:pt x="4425200" y="1147037"/>
                  <a:pt x="4431763" y="1140032"/>
                  <a:pt x="4439056" y="1140032"/>
                </a:cubicBezTo>
                <a:close/>
                <a:moveTo>
                  <a:pt x="4366768" y="1140032"/>
                </a:moveTo>
                <a:cubicBezTo>
                  <a:pt x="4374790" y="1140032"/>
                  <a:pt x="4380624" y="1147037"/>
                  <a:pt x="4380624" y="1154821"/>
                </a:cubicBezTo>
                <a:cubicBezTo>
                  <a:pt x="4380624" y="1163383"/>
                  <a:pt x="4374790" y="1169610"/>
                  <a:pt x="4366768" y="1169610"/>
                </a:cubicBezTo>
                <a:cubicBezTo>
                  <a:pt x="4360934" y="1169610"/>
                  <a:pt x="4354371" y="1163383"/>
                  <a:pt x="4354371" y="1154821"/>
                </a:cubicBezTo>
                <a:cubicBezTo>
                  <a:pt x="4354371" y="1147037"/>
                  <a:pt x="4360934" y="1140032"/>
                  <a:pt x="4366768" y="1140032"/>
                </a:cubicBezTo>
                <a:close/>
                <a:moveTo>
                  <a:pt x="4295937" y="1140032"/>
                </a:moveTo>
                <a:cubicBezTo>
                  <a:pt x="4303959" y="1140032"/>
                  <a:pt x="4309793" y="1147037"/>
                  <a:pt x="4309793" y="1154821"/>
                </a:cubicBezTo>
                <a:cubicBezTo>
                  <a:pt x="4309793" y="1163383"/>
                  <a:pt x="4303959" y="1169610"/>
                  <a:pt x="4295937" y="1169610"/>
                </a:cubicBezTo>
                <a:cubicBezTo>
                  <a:pt x="4290103" y="1169610"/>
                  <a:pt x="4283540" y="1163383"/>
                  <a:pt x="4283540" y="1154821"/>
                </a:cubicBezTo>
                <a:cubicBezTo>
                  <a:pt x="4283540" y="1147037"/>
                  <a:pt x="4290103" y="1140032"/>
                  <a:pt x="4295937" y="1140032"/>
                </a:cubicBezTo>
                <a:close/>
                <a:moveTo>
                  <a:pt x="4225107" y="1140032"/>
                </a:moveTo>
                <a:cubicBezTo>
                  <a:pt x="4233129" y="1140032"/>
                  <a:pt x="4238963" y="1147037"/>
                  <a:pt x="4238963" y="1154821"/>
                </a:cubicBezTo>
                <a:cubicBezTo>
                  <a:pt x="4238963" y="1163383"/>
                  <a:pt x="4233129" y="1169610"/>
                  <a:pt x="4225107" y="1169610"/>
                </a:cubicBezTo>
                <a:cubicBezTo>
                  <a:pt x="4217085" y="1169610"/>
                  <a:pt x="4212710" y="1163383"/>
                  <a:pt x="4212710" y="1154821"/>
                </a:cubicBezTo>
                <a:cubicBezTo>
                  <a:pt x="4212710" y="1147037"/>
                  <a:pt x="4217085" y="1140032"/>
                  <a:pt x="4225107" y="1140032"/>
                </a:cubicBezTo>
                <a:close/>
                <a:moveTo>
                  <a:pt x="4153295" y="1140032"/>
                </a:moveTo>
                <a:cubicBezTo>
                  <a:pt x="4161078" y="1140032"/>
                  <a:pt x="4168083" y="1147037"/>
                  <a:pt x="4168083" y="1154821"/>
                </a:cubicBezTo>
                <a:cubicBezTo>
                  <a:pt x="4168083" y="1163383"/>
                  <a:pt x="4161078" y="1169610"/>
                  <a:pt x="4153295" y="1169610"/>
                </a:cubicBezTo>
                <a:cubicBezTo>
                  <a:pt x="4144733" y="1169610"/>
                  <a:pt x="4138507" y="1163383"/>
                  <a:pt x="4138507" y="1154821"/>
                </a:cubicBezTo>
                <a:cubicBezTo>
                  <a:pt x="4138507" y="1147037"/>
                  <a:pt x="4144733" y="1140032"/>
                  <a:pt x="4153295" y="1140032"/>
                </a:cubicBezTo>
                <a:close/>
                <a:moveTo>
                  <a:pt x="4082465" y="1140032"/>
                </a:moveTo>
                <a:cubicBezTo>
                  <a:pt x="4090249" y="1140032"/>
                  <a:pt x="4097254" y="1147037"/>
                  <a:pt x="4097254" y="1154821"/>
                </a:cubicBezTo>
                <a:cubicBezTo>
                  <a:pt x="4097254" y="1163383"/>
                  <a:pt x="4090249" y="1169610"/>
                  <a:pt x="4082465" y="1169610"/>
                </a:cubicBezTo>
                <a:cubicBezTo>
                  <a:pt x="4073903" y="1169610"/>
                  <a:pt x="4067676" y="1163383"/>
                  <a:pt x="4067676" y="1154821"/>
                </a:cubicBezTo>
                <a:cubicBezTo>
                  <a:pt x="4067676" y="1147037"/>
                  <a:pt x="4073903" y="1140032"/>
                  <a:pt x="4082465" y="1140032"/>
                </a:cubicBezTo>
                <a:close/>
                <a:moveTo>
                  <a:pt x="439789" y="1140032"/>
                </a:moveTo>
                <a:cubicBezTo>
                  <a:pt x="448351" y="1140032"/>
                  <a:pt x="454579" y="1146595"/>
                  <a:pt x="454579" y="1153888"/>
                </a:cubicBezTo>
                <a:cubicBezTo>
                  <a:pt x="454579" y="1161910"/>
                  <a:pt x="448351" y="1166286"/>
                  <a:pt x="439789" y="1166286"/>
                </a:cubicBezTo>
                <a:cubicBezTo>
                  <a:pt x="432006" y="1166286"/>
                  <a:pt x="425001" y="1161910"/>
                  <a:pt x="425001" y="1153888"/>
                </a:cubicBezTo>
                <a:cubicBezTo>
                  <a:pt x="425001" y="1146595"/>
                  <a:pt x="432006" y="1140032"/>
                  <a:pt x="439789" y="1140032"/>
                </a:cubicBezTo>
                <a:close/>
                <a:moveTo>
                  <a:pt x="368960" y="1140032"/>
                </a:moveTo>
                <a:cubicBezTo>
                  <a:pt x="377521" y="1140032"/>
                  <a:pt x="383747" y="1146595"/>
                  <a:pt x="383747" y="1153888"/>
                </a:cubicBezTo>
                <a:cubicBezTo>
                  <a:pt x="383747" y="1161910"/>
                  <a:pt x="377521" y="1166286"/>
                  <a:pt x="368960" y="1166286"/>
                </a:cubicBezTo>
                <a:cubicBezTo>
                  <a:pt x="361176" y="1166286"/>
                  <a:pt x="354172" y="1161910"/>
                  <a:pt x="354172" y="1153888"/>
                </a:cubicBezTo>
                <a:cubicBezTo>
                  <a:pt x="354172" y="1146595"/>
                  <a:pt x="361176" y="1140032"/>
                  <a:pt x="368960" y="1140032"/>
                </a:cubicBezTo>
                <a:close/>
                <a:moveTo>
                  <a:pt x="297194" y="1140032"/>
                </a:moveTo>
                <a:cubicBezTo>
                  <a:pt x="305217" y="1140032"/>
                  <a:pt x="309592" y="1146595"/>
                  <a:pt x="309592" y="1153888"/>
                </a:cubicBezTo>
                <a:cubicBezTo>
                  <a:pt x="309592" y="1161910"/>
                  <a:pt x="305217" y="1166286"/>
                  <a:pt x="297194" y="1166286"/>
                </a:cubicBezTo>
                <a:cubicBezTo>
                  <a:pt x="289902" y="1166286"/>
                  <a:pt x="283339" y="1161910"/>
                  <a:pt x="283339" y="1153888"/>
                </a:cubicBezTo>
                <a:cubicBezTo>
                  <a:pt x="283339" y="1146595"/>
                  <a:pt x="289902" y="1140032"/>
                  <a:pt x="297194" y="1140032"/>
                </a:cubicBezTo>
                <a:close/>
                <a:moveTo>
                  <a:pt x="226366" y="1140032"/>
                </a:moveTo>
                <a:cubicBezTo>
                  <a:pt x="232201" y="1140032"/>
                  <a:pt x="238764" y="1146595"/>
                  <a:pt x="238764" y="1153888"/>
                </a:cubicBezTo>
                <a:cubicBezTo>
                  <a:pt x="238764" y="1161910"/>
                  <a:pt x="232201" y="1166286"/>
                  <a:pt x="226366" y="1166286"/>
                </a:cubicBezTo>
                <a:cubicBezTo>
                  <a:pt x="218344" y="1166286"/>
                  <a:pt x="212510" y="1161910"/>
                  <a:pt x="212510" y="1153888"/>
                </a:cubicBezTo>
                <a:cubicBezTo>
                  <a:pt x="212510" y="1146595"/>
                  <a:pt x="218344" y="1140032"/>
                  <a:pt x="226366" y="1140032"/>
                </a:cubicBezTo>
                <a:close/>
                <a:moveTo>
                  <a:pt x="155532" y="1140032"/>
                </a:moveTo>
                <a:cubicBezTo>
                  <a:pt x="161366" y="1140032"/>
                  <a:pt x="167930" y="1146595"/>
                  <a:pt x="167930" y="1153888"/>
                </a:cubicBezTo>
                <a:cubicBezTo>
                  <a:pt x="167930" y="1161910"/>
                  <a:pt x="161366" y="1166286"/>
                  <a:pt x="155532" y="1166286"/>
                </a:cubicBezTo>
                <a:cubicBezTo>
                  <a:pt x="147510" y="1166286"/>
                  <a:pt x="141676" y="1161910"/>
                  <a:pt x="141676" y="1153888"/>
                </a:cubicBezTo>
                <a:cubicBezTo>
                  <a:pt x="141676" y="1146595"/>
                  <a:pt x="147510" y="1140032"/>
                  <a:pt x="155532" y="1140032"/>
                </a:cubicBezTo>
                <a:close/>
                <a:moveTo>
                  <a:pt x="83244" y="1140032"/>
                </a:moveTo>
                <a:cubicBezTo>
                  <a:pt x="90536" y="1140032"/>
                  <a:pt x="97100" y="1146595"/>
                  <a:pt x="97100" y="1153888"/>
                </a:cubicBezTo>
                <a:cubicBezTo>
                  <a:pt x="97100" y="1161910"/>
                  <a:pt x="90536" y="1166286"/>
                  <a:pt x="83244" y="1166286"/>
                </a:cubicBezTo>
                <a:cubicBezTo>
                  <a:pt x="76680" y="1166286"/>
                  <a:pt x="70846" y="1161910"/>
                  <a:pt x="70846" y="1153888"/>
                </a:cubicBezTo>
                <a:cubicBezTo>
                  <a:pt x="70846" y="1146595"/>
                  <a:pt x="76680" y="1140032"/>
                  <a:pt x="83244" y="1140032"/>
                </a:cubicBezTo>
                <a:close/>
                <a:moveTo>
                  <a:pt x="12008" y="1140032"/>
                </a:moveTo>
                <a:cubicBezTo>
                  <a:pt x="20253" y="1140032"/>
                  <a:pt x="26249" y="1146595"/>
                  <a:pt x="26249" y="1153888"/>
                </a:cubicBezTo>
                <a:cubicBezTo>
                  <a:pt x="26249" y="1161910"/>
                  <a:pt x="20253" y="1166286"/>
                  <a:pt x="12008" y="1166286"/>
                </a:cubicBezTo>
                <a:cubicBezTo>
                  <a:pt x="4513" y="1166286"/>
                  <a:pt x="16" y="1161910"/>
                  <a:pt x="16" y="1153888"/>
                </a:cubicBezTo>
                <a:cubicBezTo>
                  <a:pt x="16" y="1146595"/>
                  <a:pt x="4513" y="1140032"/>
                  <a:pt x="12008" y="1140032"/>
                </a:cubicBezTo>
                <a:close/>
                <a:moveTo>
                  <a:pt x="6867525" y="1069203"/>
                </a:moveTo>
                <a:cubicBezTo>
                  <a:pt x="6874088" y="1069203"/>
                  <a:pt x="6879922" y="1075037"/>
                  <a:pt x="6879922" y="1081600"/>
                </a:cubicBezTo>
                <a:cubicBezTo>
                  <a:pt x="6879922" y="1088893"/>
                  <a:pt x="6874088" y="1095457"/>
                  <a:pt x="6867525" y="1095457"/>
                </a:cubicBezTo>
                <a:cubicBezTo>
                  <a:pt x="6860232" y="1095457"/>
                  <a:pt x="6853669" y="1088893"/>
                  <a:pt x="6853669" y="1081600"/>
                </a:cubicBezTo>
                <a:cubicBezTo>
                  <a:pt x="6853669" y="1075037"/>
                  <a:pt x="6860232" y="1069203"/>
                  <a:pt x="6867525" y="1069203"/>
                </a:cubicBezTo>
                <a:close/>
                <a:moveTo>
                  <a:pt x="6795237" y="1069203"/>
                </a:moveTo>
                <a:cubicBezTo>
                  <a:pt x="6803259" y="1069203"/>
                  <a:pt x="6809093" y="1075037"/>
                  <a:pt x="6809093" y="1081600"/>
                </a:cubicBezTo>
                <a:cubicBezTo>
                  <a:pt x="6809093" y="1088893"/>
                  <a:pt x="6803259" y="1095457"/>
                  <a:pt x="6796696" y="1095457"/>
                </a:cubicBezTo>
                <a:cubicBezTo>
                  <a:pt x="6789403" y="1095457"/>
                  <a:pt x="6782840" y="1088893"/>
                  <a:pt x="6782840" y="1081600"/>
                </a:cubicBezTo>
                <a:cubicBezTo>
                  <a:pt x="6782840" y="1075037"/>
                  <a:pt x="6789403" y="1069203"/>
                  <a:pt x="6795237" y="1069203"/>
                </a:cubicBezTo>
                <a:close/>
                <a:moveTo>
                  <a:pt x="6724405" y="1069203"/>
                </a:moveTo>
                <a:cubicBezTo>
                  <a:pt x="6732427" y="1069203"/>
                  <a:pt x="6738261" y="1075037"/>
                  <a:pt x="6738261" y="1081600"/>
                </a:cubicBezTo>
                <a:cubicBezTo>
                  <a:pt x="6738261" y="1088893"/>
                  <a:pt x="6732427" y="1095457"/>
                  <a:pt x="6724405" y="1095457"/>
                </a:cubicBezTo>
                <a:cubicBezTo>
                  <a:pt x="6718571" y="1095457"/>
                  <a:pt x="6712008" y="1088893"/>
                  <a:pt x="6712008" y="1081600"/>
                </a:cubicBezTo>
                <a:cubicBezTo>
                  <a:pt x="6712008" y="1075037"/>
                  <a:pt x="6718571" y="1069203"/>
                  <a:pt x="6724405" y="1069203"/>
                </a:cubicBezTo>
                <a:close/>
                <a:moveTo>
                  <a:pt x="6653576" y="1069203"/>
                </a:moveTo>
                <a:cubicBezTo>
                  <a:pt x="6660869" y="1069203"/>
                  <a:pt x="6667432" y="1075037"/>
                  <a:pt x="6667432" y="1081600"/>
                </a:cubicBezTo>
                <a:cubicBezTo>
                  <a:pt x="6667432" y="1088893"/>
                  <a:pt x="6660869" y="1095457"/>
                  <a:pt x="6653576" y="1095457"/>
                </a:cubicBezTo>
                <a:cubicBezTo>
                  <a:pt x="6645554" y="1095457"/>
                  <a:pt x="6641179" y="1088893"/>
                  <a:pt x="6641179" y="1081600"/>
                </a:cubicBezTo>
                <a:cubicBezTo>
                  <a:pt x="6641179" y="1075037"/>
                  <a:pt x="6645554" y="1069203"/>
                  <a:pt x="6653576" y="1069203"/>
                </a:cubicBezTo>
                <a:close/>
                <a:moveTo>
                  <a:pt x="6581764" y="1069203"/>
                </a:moveTo>
                <a:cubicBezTo>
                  <a:pt x="6589547" y="1069203"/>
                  <a:pt x="6596552" y="1075037"/>
                  <a:pt x="6596552" y="1081600"/>
                </a:cubicBezTo>
                <a:cubicBezTo>
                  <a:pt x="6596552" y="1088893"/>
                  <a:pt x="6589547" y="1095457"/>
                  <a:pt x="6581764" y="1095457"/>
                </a:cubicBezTo>
                <a:cubicBezTo>
                  <a:pt x="6573202" y="1095457"/>
                  <a:pt x="6566976" y="1088893"/>
                  <a:pt x="6566976" y="1081600"/>
                </a:cubicBezTo>
                <a:cubicBezTo>
                  <a:pt x="6566976" y="1075037"/>
                  <a:pt x="6573202" y="1069203"/>
                  <a:pt x="6581764" y="1069203"/>
                </a:cubicBezTo>
                <a:close/>
                <a:moveTo>
                  <a:pt x="6510933" y="1069203"/>
                </a:moveTo>
                <a:cubicBezTo>
                  <a:pt x="6518717" y="1069203"/>
                  <a:pt x="6525722" y="1075037"/>
                  <a:pt x="6525722" y="1081600"/>
                </a:cubicBezTo>
                <a:cubicBezTo>
                  <a:pt x="6525722" y="1088893"/>
                  <a:pt x="6518717" y="1095457"/>
                  <a:pt x="6510933" y="1095457"/>
                </a:cubicBezTo>
                <a:cubicBezTo>
                  <a:pt x="6502371" y="1095457"/>
                  <a:pt x="6496144" y="1088893"/>
                  <a:pt x="6496144" y="1081600"/>
                </a:cubicBezTo>
                <a:cubicBezTo>
                  <a:pt x="6496144" y="1075037"/>
                  <a:pt x="6502371" y="1069203"/>
                  <a:pt x="6510933" y="1069203"/>
                </a:cubicBezTo>
                <a:close/>
                <a:moveTo>
                  <a:pt x="6440492" y="1069203"/>
                </a:moveTo>
                <a:cubicBezTo>
                  <a:pt x="6448081" y="1069203"/>
                  <a:pt x="6454911" y="1075037"/>
                  <a:pt x="6454911" y="1081600"/>
                </a:cubicBezTo>
                <a:cubicBezTo>
                  <a:pt x="6454911" y="1088893"/>
                  <a:pt x="6448081" y="1095457"/>
                  <a:pt x="6440492" y="1095457"/>
                </a:cubicBezTo>
                <a:cubicBezTo>
                  <a:pt x="6432145" y="1095457"/>
                  <a:pt x="6425315" y="1088893"/>
                  <a:pt x="6425315" y="1081600"/>
                </a:cubicBezTo>
                <a:cubicBezTo>
                  <a:pt x="6425315" y="1075037"/>
                  <a:pt x="6432145" y="1069203"/>
                  <a:pt x="6440492" y="1069203"/>
                </a:cubicBezTo>
                <a:close/>
                <a:moveTo>
                  <a:pt x="6368340" y="1069203"/>
                </a:moveTo>
                <a:cubicBezTo>
                  <a:pt x="6376362" y="1069203"/>
                  <a:pt x="6380737" y="1075037"/>
                  <a:pt x="6380737" y="1081600"/>
                </a:cubicBezTo>
                <a:cubicBezTo>
                  <a:pt x="6380737" y="1088893"/>
                  <a:pt x="6376362" y="1095457"/>
                  <a:pt x="6368340" y="1095457"/>
                </a:cubicBezTo>
                <a:cubicBezTo>
                  <a:pt x="6361047" y="1095457"/>
                  <a:pt x="6354484" y="1088893"/>
                  <a:pt x="6354484" y="1081600"/>
                </a:cubicBezTo>
                <a:cubicBezTo>
                  <a:pt x="6354484" y="1075037"/>
                  <a:pt x="6361047" y="1069203"/>
                  <a:pt x="6368340" y="1069203"/>
                </a:cubicBezTo>
                <a:close/>
                <a:moveTo>
                  <a:pt x="6297511" y="1069203"/>
                </a:moveTo>
                <a:cubicBezTo>
                  <a:pt x="6304074" y="1069203"/>
                  <a:pt x="6309908" y="1075037"/>
                  <a:pt x="6309908" y="1081600"/>
                </a:cubicBezTo>
                <a:cubicBezTo>
                  <a:pt x="6309908" y="1088893"/>
                  <a:pt x="6304074" y="1095457"/>
                  <a:pt x="6297511" y="1095457"/>
                </a:cubicBezTo>
                <a:cubicBezTo>
                  <a:pt x="6290218" y="1095457"/>
                  <a:pt x="6283655" y="1088893"/>
                  <a:pt x="6283655" y="1081600"/>
                </a:cubicBezTo>
                <a:cubicBezTo>
                  <a:pt x="6283655" y="1075037"/>
                  <a:pt x="6290218" y="1069203"/>
                  <a:pt x="6297511" y="1069203"/>
                </a:cubicBezTo>
                <a:close/>
                <a:moveTo>
                  <a:pt x="6226679" y="1069203"/>
                </a:moveTo>
                <a:cubicBezTo>
                  <a:pt x="6233242" y="1069203"/>
                  <a:pt x="6239076" y="1075037"/>
                  <a:pt x="6239076" y="1081600"/>
                </a:cubicBezTo>
                <a:cubicBezTo>
                  <a:pt x="6239076" y="1088893"/>
                  <a:pt x="6233242" y="1095457"/>
                  <a:pt x="6226679" y="1095457"/>
                </a:cubicBezTo>
                <a:cubicBezTo>
                  <a:pt x="6219386" y="1095457"/>
                  <a:pt x="6212823" y="1088893"/>
                  <a:pt x="6212823" y="1083059"/>
                </a:cubicBezTo>
                <a:cubicBezTo>
                  <a:pt x="6212823" y="1075037"/>
                  <a:pt x="6219386" y="1069203"/>
                  <a:pt x="6226679" y="1069203"/>
                </a:cubicBezTo>
                <a:close/>
                <a:moveTo>
                  <a:pt x="6154391" y="1069203"/>
                </a:moveTo>
                <a:cubicBezTo>
                  <a:pt x="6161684" y="1069203"/>
                  <a:pt x="6168247" y="1075037"/>
                  <a:pt x="6168247" y="1083059"/>
                </a:cubicBezTo>
                <a:cubicBezTo>
                  <a:pt x="6168247" y="1088893"/>
                  <a:pt x="6161684" y="1095457"/>
                  <a:pt x="6154391" y="1095457"/>
                </a:cubicBezTo>
                <a:cubicBezTo>
                  <a:pt x="6147828" y="1095457"/>
                  <a:pt x="6141994" y="1088893"/>
                  <a:pt x="6141994" y="1083059"/>
                </a:cubicBezTo>
                <a:cubicBezTo>
                  <a:pt x="6141994" y="1075037"/>
                  <a:pt x="6147828" y="1069203"/>
                  <a:pt x="6154391" y="1069203"/>
                </a:cubicBezTo>
                <a:close/>
                <a:moveTo>
                  <a:pt x="6083559" y="1069203"/>
                </a:moveTo>
                <a:cubicBezTo>
                  <a:pt x="6090852" y="1069203"/>
                  <a:pt x="6097415" y="1075037"/>
                  <a:pt x="6097415" y="1083059"/>
                </a:cubicBezTo>
                <a:cubicBezTo>
                  <a:pt x="6097415" y="1088893"/>
                  <a:pt x="6090852" y="1095457"/>
                  <a:pt x="6083559" y="1095457"/>
                </a:cubicBezTo>
                <a:cubicBezTo>
                  <a:pt x="6076996" y="1095457"/>
                  <a:pt x="6071162" y="1088893"/>
                  <a:pt x="6071162" y="1083059"/>
                </a:cubicBezTo>
                <a:cubicBezTo>
                  <a:pt x="6071162" y="1075037"/>
                  <a:pt x="6076996" y="1069203"/>
                  <a:pt x="6083559" y="1069203"/>
                </a:cubicBezTo>
                <a:close/>
                <a:moveTo>
                  <a:pt x="6009356" y="1069203"/>
                </a:moveTo>
                <a:cubicBezTo>
                  <a:pt x="6016649" y="1069203"/>
                  <a:pt x="6023212" y="1075037"/>
                  <a:pt x="6023212" y="1083059"/>
                </a:cubicBezTo>
                <a:cubicBezTo>
                  <a:pt x="6023212" y="1088893"/>
                  <a:pt x="6016649" y="1095457"/>
                  <a:pt x="6009356" y="1095457"/>
                </a:cubicBezTo>
                <a:cubicBezTo>
                  <a:pt x="6001334" y="1095457"/>
                  <a:pt x="5996959" y="1088893"/>
                  <a:pt x="5996959" y="1083059"/>
                </a:cubicBezTo>
                <a:cubicBezTo>
                  <a:pt x="5996959" y="1075037"/>
                  <a:pt x="6001334" y="1069203"/>
                  <a:pt x="6009356" y="1069203"/>
                </a:cubicBezTo>
                <a:close/>
                <a:moveTo>
                  <a:pt x="5940548" y="1069203"/>
                </a:moveTo>
                <a:cubicBezTo>
                  <a:pt x="5948896" y="1069203"/>
                  <a:pt x="5955726" y="1075037"/>
                  <a:pt x="5955726" y="1083059"/>
                </a:cubicBezTo>
                <a:cubicBezTo>
                  <a:pt x="5955726" y="1088893"/>
                  <a:pt x="5948896" y="1095457"/>
                  <a:pt x="5940548" y="1095457"/>
                </a:cubicBezTo>
                <a:cubicBezTo>
                  <a:pt x="5932960" y="1095457"/>
                  <a:pt x="5926130" y="1088893"/>
                  <a:pt x="5926130" y="1083059"/>
                </a:cubicBezTo>
                <a:cubicBezTo>
                  <a:pt x="5926130" y="1075037"/>
                  <a:pt x="5932960" y="1069203"/>
                  <a:pt x="5940548" y="1069203"/>
                </a:cubicBezTo>
                <a:close/>
                <a:moveTo>
                  <a:pt x="5870088" y="1069203"/>
                </a:moveTo>
                <a:cubicBezTo>
                  <a:pt x="5878650" y="1069203"/>
                  <a:pt x="5884877" y="1075037"/>
                  <a:pt x="5884877" y="1083059"/>
                </a:cubicBezTo>
                <a:cubicBezTo>
                  <a:pt x="5884877" y="1088893"/>
                  <a:pt x="5878650" y="1095457"/>
                  <a:pt x="5870088" y="1095457"/>
                </a:cubicBezTo>
                <a:cubicBezTo>
                  <a:pt x="5862304" y="1095457"/>
                  <a:pt x="5855299" y="1088893"/>
                  <a:pt x="5855299" y="1083059"/>
                </a:cubicBezTo>
                <a:cubicBezTo>
                  <a:pt x="5855299" y="1075037"/>
                  <a:pt x="5862304" y="1069203"/>
                  <a:pt x="5870088" y="1069203"/>
                </a:cubicBezTo>
                <a:close/>
                <a:moveTo>
                  <a:pt x="5799257" y="1069203"/>
                </a:moveTo>
                <a:cubicBezTo>
                  <a:pt x="5807819" y="1069203"/>
                  <a:pt x="5814045" y="1075037"/>
                  <a:pt x="5814045" y="1083059"/>
                </a:cubicBezTo>
                <a:cubicBezTo>
                  <a:pt x="5814045" y="1088893"/>
                  <a:pt x="5807819" y="1095457"/>
                  <a:pt x="5799257" y="1095457"/>
                </a:cubicBezTo>
                <a:cubicBezTo>
                  <a:pt x="5791474" y="1095457"/>
                  <a:pt x="5784469" y="1088893"/>
                  <a:pt x="5784469" y="1083059"/>
                </a:cubicBezTo>
                <a:cubicBezTo>
                  <a:pt x="5784469" y="1075037"/>
                  <a:pt x="5791474" y="1069203"/>
                  <a:pt x="5799257" y="1069203"/>
                </a:cubicBezTo>
                <a:close/>
                <a:moveTo>
                  <a:pt x="5724122" y="1069203"/>
                </a:moveTo>
                <a:cubicBezTo>
                  <a:pt x="5732144" y="1069203"/>
                  <a:pt x="5736519" y="1075037"/>
                  <a:pt x="5736519" y="1083059"/>
                </a:cubicBezTo>
                <a:cubicBezTo>
                  <a:pt x="5736519" y="1088893"/>
                  <a:pt x="5732144" y="1095457"/>
                  <a:pt x="5724122" y="1095457"/>
                </a:cubicBezTo>
                <a:cubicBezTo>
                  <a:pt x="5716100" y="1095457"/>
                  <a:pt x="5710266" y="1088893"/>
                  <a:pt x="5710266" y="1083059"/>
                </a:cubicBezTo>
                <a:cubicBezTo>
                  <a:pt x="5710266" y="1075037"/>
                  <a:pt x="5716100" y="1069203"/>
                  <a:pt x="5724122" y="1069203"/>
                </a:cubicBezTo>
                <a:close/>
                <a:moveTo>
                  <a:pt x="5653291" y="1069203"/>
                </a:moveTo>
                <a:cubicBezTo>
                  <a:pt x="5659125" y="1069203"/>
                  <a:pt x="5665688" y="1075037"/>
                  <a:pt x="5665688" y="1083059"/>
                </a:cubicBezTo>
                <a:cubicBezTo>
                  <a:pt x="5665688" y="1088893"/>
                  <a:pt x="5659125" y="1095457"/>
                  <a:pt x="5653291" y="1095457"/>
                </a:cubicBezTo>
                <a:cubicBezTo>
                  <a:pt x="5645269" y="1095457"/>
                  <a:pt x="5639435" y="1088893"/>
                  <a:pt x="5639435" y="1083059"/>
                </a:cubicBezTo>
                <a:cubicBezTo>
                  <a:pt x="5639435" y="1075037"/>
                  <a:pt x="5645269" y="1069203"/>
                  <a:pt x="5653291" y="1069203"/>
                </a:cubicBezTo>
                <a:close/>
                <a:moveTo>
                  <a:pt x="5581002" y="1069203"/>
                </a:moveTo>
                <a:cubicBezTo>
                  <a:pt x="5588295" y="1069203"/>
                  <a:pt x="5594858" y="1075037"/>
                  <a:pt x="5594858" y="1083059"/>
                </a:cubicBezTo>
                <a:cubicBezTo>
                  <a:pt x="5594858" y="1088893"/>
                  <a:pt x="5588295" y="1095457"/>
                  <a:pt x="5581002" y="1095457"/>
                </a:cubicBezTo>
                <a:cubicBezTo>
                  <a:pt x="5574439" y="1095457"/>
                  <a:pt x="5568605" y="1088893"/>
                  <a:pt x="5568605" y="1083059"/>
                </a:cubicBezTo>
                <a:cubicBezTo>
                  <a:pt x="5568605" y="1075037"/>
                  <a:pt x="5574439" y="1069203"/>
                  <a:pt x="5581002" y="1069203"/>
                </a:cubicBezTo>
                <a:close/>
                <a:moveTo>
                  <a:pt x="5510171" y="1069203"/>
                </a:moveTo>
                <a:cubicBezTo>
                  <a:pt x="5517464" y="1069203"/>
                  <a:pt x="5524027" y="1075037"/>
                  <a:pt x="5524027" y="1083059"/>
                </a:cubicBezTo>
                <a:cubicBezTo>
                  <a:pt x="5524027" y="1088893"/>
                  <a:pt x="5517464" y="1095457"/>
                  <a:pt x="5510171" y="1095457"/>
                </a:cubicBezTo>
                <a:cubicBezTo>
                  <a:pt x="5503608" y="1095457"/>
                  <a:pt x="5497774" y="1088893"/>
                  <a:pt x="5497774" y="1083059"/>
                </a:cubicBezTo>
                <a:cubicBezTo>
                  <a:pt x="5497774" y="1075037"/>
                  <a:pt x="5503608" y="1069203"/>
                  <a:pt x="5510171" y="1069203"/>
                </a:cubicBezTo>
                <a:close/>
                <a:moveTo>
                  <a:pt x="5438937" y="1069203"/>
                </a:moveTo>
                <a:cubicBezTo>
                  <a:pt x="5447182" y="1069203"/>
                  <a:pt x="5453178" y="1075037"/>
                  <a:pt x="5453178" y="1083059"/>
                </a:cubicBezTo>
                <a:cubicBezTo>
                  <a:pt x="5453178" y="1088893"/>
                  <a:pt x="5447182" y="1095457"/>
                  <a:pt x="5438937" y="1095457"/>
                </a:cubicBezTo>
                <a:cubicBezTo>
                  <a:pt x="5431442" y="1095457"/>
                  <a:pt x="5426945" y="1088893"/>
                  <a:pt x="5426945" y="1083059"/>
                </a:cubicBezTo>
                <a:cubicBezTo>
                  <a:pt x="5426945" y="1075037"/>
                  <a:pt x="5431442" y="1069203"/>
                  <a:pt x="5438937" y="1069203"/>
                </a:cubicBezTo>
                <a:close/>
                <a:moveTo>
                  <a:pt x="5367530" y="1069203"/>
                </a:moveTo>
                <a:cubicBezTo>
                  <a:pt x="5376092" y="1069203"/>
                  <a:pt x="5382318" y="1075037"/>
                  <a:pt x="5382318" y="1083059"/>
                </a:cubicBezTo>
                <a:cubicBezTo>
                  <a:pt x="5382318" y="1088893"/>
                  <a:pt x="5376092" y="1095457"/>
                  <a:pt x="5367530" y="1095457"/>
                </a:cubicBezTo>
                <a:cubicBezTo>
                  <a:pt x="5359747" y="1095457"/>
                  <a:pt x="5352742" y="1088893"/>
                  <a:pt x="5352742" y="1083059"/>
                </a:cubicBezTo>
                <a:cubicBezTo>
                  <a:pt x="5352742" y="1075037"/>
                  <a:pt x="5359747" y="1069203"/>
                  <a:pt x="5367530" y="1069203"/>
                </a:cubicBezTo>
                <a:close/>
                <a:moveTo>
                  <a:pt x="5296699" y="1069203"/>
                </a:moveTo>
                <a:cubicBezTo>
                  <a:pt x="5305261" y="1069203"/>
                  <a:pt x="5311488" y="1075037"/>
                  <a:pt x="5311488" y="1083059"/>
                </a:cubicBezTo>
                <a:cubicBezTo>
                  <a:pt x="5311488" y="1088893"/>
                  <a:pt x="5305261" y="1095457"/>
                  <a:pt x="5296699" y="1095457"/>
                </a:cubicBezTo>
                <a:cubicBezTo>
                  <a:pt x="5288915" y="1095457"/>
                  <a:pt x="5281910" y="1088893"/>
                  <a:pt x="5281910" y="1083059"/>
                </a:cubicBezTo>
                <a:cubicBezTo>
                  <a:pt x="5281910" y="1075037"/>
                  <a:pt x="5288915" y="1069203"/>
                  <a:pt x="5296699" y="1069203"/>
                </a:cubicBezTo>
                <a:close/>
                <a:moveTo>
                  <a:pt x="5225869" y="1069203"/>
                </a:moveTo>
                <a:cubicBezTo>
                  <a:pt x="5234431" y="1069203"/>
                  <a:pt x="5240657" y="1075037"/>
                  <a:pt x="5240657" y="1083059"/>
                </a:cubicBezTo>
                <a:cubicBezTo>
                  <a:pt x="5240657" y="1088893"/>
                  <a:pt x="5234431" y="1095457"/>
                  <a:pt x="5225869" y="1095457"/>
                </a:cubicBezTo>
                <a:cubicBezTo>
                  <a:pt x="5217307" y="1095457"/>
                  <a:pt x="5211081" y="1088893"/>
                  <a:pt x="5211081" y="1083059"/>
                </a:cubicBezTo>
                <a:cubicBezTo>
                  <a:pt x="5211081" y="1075037"/>
                  <a:pt x="5217307" y="1069203"/>
                  <a:pt x="5225869" y="1069203"/>
                </a:cubicBezTo>
                <a:close/>
                <a:moveTo>
                  <a:pt x="5154105" y="1069203"/>
                </a:moveTo>
                <a:cubicBezTo>
                  <a:pt x="5162127" y="1069203"/>
                  <a:pt x="5166502" y="1075037"/>
                  <a:pt x="5166502" y="1083059"/>
                </a:cubicBezTo>
                <a:cubicBezTo>
                  <a:pt x="5166502" y="1091081"/>
                  <a:pt x="5162127" y="1095457"/>
                  <a:pt x="5154105" y="1095457"/>
                </a:cubicBezTo>
                <a:cubicBezTo>
                  <a:pt x="5146083" y="1095457"/>
                  <a:pt x="5140249" y="1091081"/>
                  <a:pt x="5140249" y="1083059"/>
                </a:cubicBezTo>
                <a:cubicBezTo>
                  <a:pt x="5140249" y="1075037"/>
                  <a:pt x="5146083" y="1069203"/>
                  <a:pt x="5154105" y="1069203"/>
                </a:cubicBezTo>
                <a:close/>
                <a:moveTo>
                  <a:pt x="5083276" y="1069203"/>
                </a:moveTo>
                <a:cubicBezTo>
                  <a:pt x="5089110" y="1069203"/>
                  <a:pt x="5095673" y="1075037"/>
                  <a:pt x="5095673" y="1083059"/>
                </a:cubicBezTo>
                <a:cubicBezTo>
                  <a:pt x="5095673" y="1091081"/>
                  <a:pt x="5089110" y="1095457"/>
                  <a:pt x="5083276" y="1095457"/>
                </a:cubicBezTo>
                <a:cubicBezTo>
                  <a:pt x="5075254" y="1095457"/>
                  <a:pt x="5069420" y="1091081"/>
                  <a:pt x="5069420" y="1083059"/>
                </a:cubicBezTo>
                <a:cubicBezTo>
                  <a:pt x="5069420" y="1075037"/>
                  <a:pt x="5075254" y="1069203"/>
                  <a:pt x="5083276" y="1069203"/>
                </a:cubicBezTo>
                <a:close/>
                <a:moveTo>
                  <a:pt x="5012445" y="1069203"/>
                </a:moveTo>
                <a:cubicBezTo>
                  <a:pt x="5018279" y="1069203"/>
                  <a:pt x="5024842" y="1075037"/>
                  <a:pt x="5024842" y="1083059"/>
                </a:cubicBezTo>
                <a:cubicBezTo>
                  <a:pt x="5024842" y="1091081"/>
                  <a:pt x="5018279" y="1095457"/>
                  <a:pt x="5012445" y="1095457"/>
                </a:cubicBezTo>
                <a:cubicBezTo>
                  <a:pt x="5004423" y="1095457"/>
                  <a:pt x="4998589" y="1091081"/>
                  <a:pt x="4998589" y="1083059"/>
                </a:cubicBezTo>
                <a:cubicBezTo>
                  <a:pt x="4998589" y="1075037"/>
                  <a:pt x="5004423" y="1069203"/>
                  <a:pt x="5012445" y="1069203"/>
                </a:cubicBezTo>
                <a:close/>
                <a:moveTo>
                  <a:pt x="4940157" y="1069203"/>
                </a:moveTo>
                <a:cubicBezTo>
                  <a:pt x="4948179" y="1069203"/>
                  <a:pt x="4954013" y="1075037"/>
                  <a:pt x="4954013" y="1083059"/>
                </a:cubicBezTo>
                <a:cubicBezTo>
                  <a:pt x="4954013" y="1091081"/>
                  <a:pt x="4948179" y="1095457"/>
                  <a:pt x="4940157" y="1095457"/>
                </a:cubicBezTo>
                <a:cubicBezTo>
                  <a:pt x="4934323" y="1095457"/>
                  <a:pt x="4927760" y="1091081"/>
                  <a:pt x="4927760" y="1083059"/>
                </a:cubicBezTo>
                <a:cubicBezTo>
                  <a:pt x="4927760" y="1075037"/>
                  <a:pt x="4934323" y="1069203"/>
                  <a:pt x="4940157" y="1069203"/>
                </a:cubicBezTo>
                <a:close/>
                <a:moveTo>
                  <a:pt x="4865953" y="1069203"/>
                </a:moveTo>
                <a:cubicBezTo>
                  <a:pt x="4873975" y="1069203"/>
                  <a:pt x="4879809" y="1075037"/>
                  <a:pt x="4879809" y="1083059"/>
                </a:cubicBezTo>
                <a:cubicBezTo>
                  <a:pt x="4879809" y="1091081"/>
                  <a:pt x="4873975" y="1095457"/>
                  <a:pt x="4865953" y="1095457"/>
                </a:cubicBezTo>
                <a:cubicBezTo>
                  <a:pt x="4860119" y="1095457"/>
                  <a:pt x="4853556" y="1091081"/>
                  <a:pt x="4853556" y="1083059"/>
                </a:cubicBezTo>
                <a:cubicBezTo>
                  <a:pt x="4853556" y="1075037"/>
                  <a:pt x="4860119" y="1069203"/>
                  <a:pt x="4865953" y="1069203"/>
                </a:cubicBezTo>
                <a:close/>
                <a:moveTo>
                  <a:pt x="4795122" y="1069203"/>
                </a:moveTo>
                <a:cubicBezTo>
                  <a:pt x="4803144" y="1069203"/>
                  <a:pt x="4808978" y="1075037"/>
                  <a:pt x="4808978" y="1083059"/>
                </a:cubicBezTo>
                <a:cubicBezTo>
                  <a:pt x="4808978" y="1091081"/>
                  <a:pt x="4803144" y="1095457"/>
                  <a:pt x="4795122" y="1095457"/>
                </a:cubicBezTo>
                <a:cubicBezTo>
                  <a:pt x="4787830" y="1095457"/>
                  <a:pt x="4782725" y="1091081"/>
                  <a:pt x="4782725" y="1083059"/>
                </a:cubicBezTo>
                <a:cubicBezTo>
                  <a:pt x="4782725" y="1075037"/>
                  <a:pt x="4787830" y="1069203"/>
                  <a:pt x="4795122" y="1069203"/>
                </a:cubicBezTo>
                <a:close/>
                <a:moveTo>
                  <a:pt x="4726684" y="1069203"/>
                </a:moveTo>
                <a:cubicBezTo>
                  <a:pt x="4735246" y="1069203"/>
                  <a:pt x="4741472" y="1075037"/>
                  <a:pt x="4741472" y="1083059"/>
                </a:cubicBezTo>
                <a:cubicBezTo>
                  <a:pt x="4741472" y="1091081"/>
                  <a:pt x="4735246" y="1095457"/>
                  <a:pt x="4726684" y="1095457"/>
                </a:cubicBezTo>
                <a:cubicBezTo>
                  <a:pt x="4718122" y="1095457"/>
                  <a:pt x="4711896" y="1091081"/>
                  <a:pt x="4711896" y="1083059"/>
                </a:cubicBezTo>
                <a:cubicBezTo>
                  <a:pt x="4711896" y="1075037"/>
                  <a:pt x="4718122" y="1069203"/>
                  <a:pt x="4726684" y="1069203"/>
                </a:cubicBezTo>
                <a:close/>
                <a:moveTo>
                  <a:pt x="4655853" y="1069203"/>
                </a:moveTo>
                <a:cubicBezTo>
                  <a:pt x="4663637" y="1069203"/>
                  <a:pt x="4670642" y="1075037"/>
                  <a:pt x="4670642" y="1083059"/>
                </a:cubicBezTo>
                <a:cubicBezTo>
                  <a:pt x="4670642" y="1091081"/>
                  <a:pt x="4663637" y="1095457"/>
                  <a:pt x="4655853" y="1095457"/>
                </a:cubicBezTo>
                <a:cubicBezTo>
                  <a:pt x="4647291" y="1095457"/>
                  <a:pt x="4641064" y="1091081"/>
                  <a:pt x="4641064" y="1083059"/>
                </a:cubicBezTo>
                <a:cubicBezTo>
                  <a:pt x="4641064" y="1075037"/>
                  <a:pt x="4647291" y="1069203"/>
                  <a:pt x="4655853" y="1069203"/>
                </a:cubicBezTo>
                <a:close/>
                <a:moveTo>
                  <a:pt x="4585023" y="1069203"/>
                </a:moveTo>
                <a:cubicBezTo>
                  <a:pt x="4592806" y="1069203"/>
                  <a:pt x="4599811" y="1075037"/>
                  <a:pt x="4599811" y="1083059"/>
                </a:cubicBezTo>
                <a:cubicBezTo>
                  <a:pt x="4599811" y="1091081"/>
                  <a:pt x="4592806" y="1095457"/>
                  <a:pt x="4585023" y="1095457"/>
                </a:cubicBezTo>
                <a:cubicBezTo>
                  <a:pt x="4576461" y="1095457"/>
                  <a:pt x="4570235" y="1091081"/>
                  <a:pt x="4570235" y="1083059"/>
                </a:cubicBezTo>
                <a:cubicBezTo>
                  <a:pt x="4570235" y="1075037"/>
                  <a:pt x="4576461" y="1069203"/>
                  <a:pt x="4585023" y="1069203"/>
                </a:cubicBezTo>
                <a:close/>
                <a:moveTo>
                  <a:pt x="4513260" y="1069203"/>
                </a:moveTo>
                <a:cubicBezTo>
                  <a:pt x="4519094" y="1069203"/>
                  <a:pt x="4525657" y="1075430"/>
                  <a:pt x="4525657" y="1083991"/>
                </a:cubicBezTo>
                <a:cubicBezTo>
                  <a:pt x="4525657" y="1092553"/>
                  <a:pt x="4519094" y="1098780"/>
                  <a:pt x="4513260" y="1098780"/>
                </a:cubicBezTo>
                <a:cubicBezTo>
                  <a:pt x="4505238" y="1098780"/>
                  <a:pt x="4499404" y="1092553"/>
                  <a:pt x="4499404" y="1083991"/>
                </a:cubicBezTo>
                <a:cubicBezTo>
                  <a:pt x="4499404" y="1075430"/>
                  <a:pt x="4505238" y="1069203"/>
                  <a:pt x="4513260" y="1069203"/>
                </a:cubicBezTo>
                <a:close/>
                <a:moveTo>
                  <a:pt x="4439056" y="1069203"/>
                </a:moveTo>
                <a:cubicBezTo>
                  <a:pt x="4445619" y="1069203"/>
                  <a:pt x="4451453" y="1075430"/>
                  <a:pt x="4451453" y="1083991"/>
                </a:cubicBezTo>
                <a:cubicBezTo>
                  <a:pt x="4451453" y="1092553"/>
                  <a:pt x="4445619" y="1098780"/>
                  <a:pt x="4439056" y="1098780"/>
                </a:cubicBezTo>
                <a:cubicBezTo>
                  <a:pt x="4431763" y="1098780"/>
                  <a:pt x="4425200" y="1092553"/>
                  <a:pt x="4425200" y="1083991"/>
                </a:cubicBezTo>
                <a:cubicBezTo>
                  <a:pt x="4425200" y="1075430"/>
                  <a:pt x="4431763" y="1069203"/>
                  <a:pt x="4439056" y="1069203"/>
                </a:cubicBezTo>
                <a:close/>
                <a:moveTo>
                  <a:pt x="4366768" y="1069203"/>
                </a:moveTo>
                <a:cubicBezTo>
                  <a:pt x="4374790" y="1069203"/>
                  <a:pt x="4380624" y="1075430"/>
                  <a:pt x="4380624" y="1083991"/>
                </a:cubicBezTo>
                <a:cubicBezTo>
                  <a:pt x="4380624" y="1092553"/>
                  <a:pt x="4374790" y="1098780"/>
                  <a:pt x="4366768" y="1098780"/>
                </a:cubicBezTo>
                <a:cubicBezTo>
                  <a:pt x="4360934" y="1098780"/>
                  <a:pt x="4354371" y="1092553"/>
                  <a:pt x="4354371" y="1083991"/>
                </a:cubicBezTo>
                <a:cubicBezTo>
                  <a:pt x="4354371" y="1075430"/>
                  <a:pt x="4360934" y="1069203"/>
                  <a:pt x="4366768" y="1069203"/>
                </a:cubicBezTo>
                <a:close/>
                <a:moveTo>
                  <a:pt x="4295937" y="1069203"/>
                </a:moveTo>
                <a:cubicBezTo>
                  <a:pt x="4303959" y="1069203"/>
                  <a:pt x="4309793" y="1075430"/>
                  <a:pt x="4309793" y="1083991"/>
                </a:cubicBezTo>
                <a:cubicBezTo>
                  <a:pt x="4309793" y="1092553"/>
                  <a:pt x="4303959" y="1098780"/>
                  <a:pt x="4295937" y="1098780"/>
                </a:cubicBezTo>
                <a:cubicBezTo>
                  <a:pt x="4290103" y="1098780"/>
                  <a:pt x="4283540" y="1092553"/>
                  <a:pt x="4283540" y="1083991"/>
                </a:cubicBezTo>
                <a:cubicBezTo>
                  <a:pt x="4283540" y="1075430"/>
                  <a:pt x="4290103" y="1069203"/>
                  <a:pt x="4295937" y="1069203"/>
                </a:cubicBezTo>
                <a:close/>
                <a:moveTo>
                  <a:pt x="4225107" y="1069203"/>
                </a:moveTo>
                <a:cubicBezTo>
                  <a:pt x="4233129" y="1069203"/>
                  <a:pt x="4238963" y="1075430"/>
                  <a:pt x="4238963" y="1083991"/>
                </a:cubicBezTo>
                <a:cubicBezTo>
                  <a:pt x="4238963" y="1092553"/>
                  <a:pt x="4233129" y="1098780"/>
                  <a:pt x="4225107" y="1098780"/>
                </a:cubicBezTo>
                <a:cubicBezTo>
                  <a:pt x="4217085" y="1098780"/>
                  <a:pt x="4212710" y="1092553"/>
                  <a:pt x="4212710" y="1083991"/>
                </a:cubicBezTo>
                <a:cubicBezTo>
                  <a:pt x="4212710" y="1075430"/>
                  <a:pt x="4217085" y="1069203"/>
                  <a:pt x="4225107" y="1069203"/>
                </a:cubicBezTo>
                <a:close/>
                <a:moveTo>
                  <a:pt x="4153295" y="1069203"/>
                </a:moveTo>
                <a:cubicBezTo>
                  <a:pt x="4161078" y="1069203"/>
                  <a:pt x="4168083" y="1075430"/>
                  <a:pt x="4168083" y="1083991"/>
                </a:cubicBezTo>
                <a:cubicBezTo>
                  <a:pt x="4168083" y="1092553"/>
                  <a:pt x="4161078" y="1098780"/>
                  <a:pt x="4153295" y="1098780"/>
                </a:cubicBezTo>
                <a:cubicBezTo>
                  <a:pt x="4144733" y="1098780"/>
                  <a:pt x="4138507" y="1092553"/>
                  <a:pt x="4138507" y="1083991"/>
                </a:cubicBezTo>
                <a:cubicBezTo>
                  <a:pt x="4138507" y="1075430"/>
                  <a:pt x="4144733" y="1069203"/>
                  <a:pt x="4153295" y="1069203"/>
                </a:cubicBezTo>
                <a:close/>
                <a:moveTo>
                  <a:pt x="4082465" y="1069203"/>
                </a:moveTo>
                <a:cubicBezTo>
                  <a:pt x="4090249" y="1069203"/>
                  <a:pt x="4097254" y="1075430"/>
                  <a:pt x="4097254" y="1083991"/>
                </a:cubicBezTo>
                <a:cubicBezTo>
                  <a:pt x="4097254" y="1092553"/>
                  <a:pt x="4090249" y="1098780"/>
                  <a:pt x="4082465" y="1098780"/>
                </a:cubicBezTo>
                <a:cubicBezTo>
                  <a:pt x="4073903" y="1098780"/>
                  <a:pt x="4067676" y="1092553"/>
                  <a:pt x="4067676" y="1083991"/>
                </a:cubicBezTo>
                <a:cubicBezTo>
                  <a:pt x="4067676" y="1075430"/>
                  <a:pt x="4073903" y="1069203"/>
                  <a:pt x="4082465" y="1069203"/>
                </a:cubicBezTo>
                <a:close/>
                <a:moveTo>
                  <a:pt x="4011635" y="1069203"/>
                </a:moveTo>
                <a:cubicBezTo>
                  <a:pt x="4019418" y="1069203"/>
                  <a:pt x="4026423" y="1075430"/>
                  <a:pt x="4026423" y="1083991"/>
                </a:cubicBezTo>
                <a:cubicBezTo>
                  <a:pt x="4026423" y="1092553"/>
                  <a:pt x="4019418" y="1098780"/>
                  <a:pt x="4011635" y="1098780"/>
                </a:cubicBezTo>
                <a:cubicBezTo>
                  <a:pt x="4003073" y="1098780"/>
                  <a:pt x="3996847" y="1092553"/>
                  <a:pt x="3996847" y="1083991"/>
                </a:cubicBezTo>
                <a:cubicBezTo>
                  <a:pt x="3996847" y="1075430"/>
                  <a:pt x="4003073" y="1069203"/>
                  <a:pt x="4011635" y="1069203"/>
                </a:cubicBezTo>
                <a:close/>
                <a:moveTo>
                  <a:pt x="3939871" y="1069203"/>
                </a:moveTo>
                <a:cubicBezTo>
                  <a:pt x="3947893" y="1069203"/>
                  <a:pt x="3952268" y="1075430"/>
                  <a:pt x="3952268" y="1083991"/>
                </a:cubicBezTo>
                <a:cubicBezTo>
                  <a:pt x="3952268" y="1092553"/>
                  <a:pt x="3947893" y="1098780"/>
                  <a:pt x="3939871" y="1098780"/>
                </a:cubicBezTo>
                <a:cubicBezTo>
                  <a:pt x="3932578" y="1098780"/>
                  <a:pt x="3926015" y="1092553"/>
                  <a:pt x="3926015" y="1083991"/>
                </a:cubicBezTo>
                <a:cubicBezTo>
                  <a:pt x="3926015" y="1075430"/>
                  <a:pt x="3932578" y="1069203"/>
                  <a:pt x="3939871" y="1069203"/>
                </a:cubicBezTo>
                <a:close/>
                <a:moveTo>
                  <a:pt x="582439" y="1069203"/>
                </a:moveTo>
                <a:cubicBezTo>
                  <a:pt x="589732" y="1069203"/>
                  <a:pt x="596295" y="1075766"/>
                  <a:pt x="596295" y="1083059"/>
                </a:cubicBezTo>
                <a:cubicBezTo>
                  <a:pt x="596295" y="1089622"/>
                  <a:pt x="589732" y="1095457"/>
                  <a:pt x="582439" y="1095457"/>
                </a:cubicBezTo>
                <a:cubicBezTo>
                  <a:pt x="574416" y="1095457"/>
                  <a:pt x="570041" y="1089622"/>
                  <a:pt x="570041" y="1083059"/>
                </a:cubicBezTo>
                <a:cubicBezTo>
                  <a:pt x="570041" y="1075766"/>
                  <a:pt x="574416" y="1069203"/>
                  <a:pt x="582439" y="1069203"/>
                </a:cubicBezTo>
                <a:close/>
                <a:moveTo>
                  <a:pt x="513628" y="1069203"/>
                </a:moveTo>
                <a:cubicBezTo>
                  <a:pt x="521977" y="1069203"/>
                  <a:pt x="528807" y="1075766"/>
                  <a:pt x="528807" y="1083059"/>
                </a:cubicBezTo>
                <a:cubicBezTo>
                  <a:pt x="528807" y="1089622"/>
                  <a:pt x="521977" y="1095457"/>
                  <a:pt x="513628" y="1095457"/>
                </a:cubicBezTo>
                <a:cubicBezTo>
                  <a:pt x="506040" y="1095457"/>
                  <a:pt x="499209" y="1089622"/>
                  <a:pt x="499209" y="1083059"/>
                </a:cubicBezTo>
                <a:cubicBezTo>
                  <a:pt x="499209" y="1075766"/>
                  <a:pt x="506040" y="1069203"/>
                  <a:pt x="513628" y="1069203"/>
                </a:cubicBezTo>
                <a:close/>
                <a:moveTo>
                  <a:pt x="439795" y="1069203"/>
                </a:moveTo>
                <a:cubicBezTo>
                  <a:pt x="448358" y="1069203"/>
                  <a:pt x="454585" y="1075766"/>
                  <a:pt x="454585" y="1083059"/>
                </a:cubicBezTo>
                <a:cubicBezTo>
                  <a:pt x="454585" y="1089622"/>
                  <a:pt x="448358" y="1095457"/>
                  <a:pt x="439795" y="1095457"/>
                </a:cubicBezTo>
                <a:cubicBezTo>
                  <a:pt x="432012" y="1095457"/>
                  <a:pt x="425007" y="1089622"/>
                  <a:pt x="425007" y="1083059"/>
                </a:cubicBezTo>
                <a:cubicBezTo>
                  <a:pt x="425007" y="1075766"/>
                  <a:pt x="432012" y="1069203"/>
                  <a:pt x="439795" y="1069203"/>
                </a:cubicBezTo>
                <a:close/>
                <a:moveTo>
                  <a:pt x="368965" y="1069203"/>
                </a:moveTo>
                <a:cubicBezTo>
                  <a:pt x="377527" y="1069203"/>
                  <a:pt x="383754" y="1075766"/>
                  <a:pt x="383754" y="1083059"/>
                </a:cubicBezTo>
                <a:cubicBezTo>
                  <a:pt x="383754" y="1089622"/>
                  <a:pt x="377527" y="1095457"/>
                  <a:pt x="368965" y="1095457"/>
                </a:cubicBezTo>
                <a:cubicBezTo>
                  <a:pt x="361182" y="1095457"/>
                  <a:pt x="354177" y="1089622"/>
                  <a:pt x="354177" y="1083059"/>
                </a:cubicBezTo>
                <a:cubicBezTo>
                  <a:pt x="354177" y="1075766"/>
                  <a:pt x="361182" y="1069203"/>
                  <a:pt x="368965" y="1069203"/>
                </a:cubicBezTo>
                <a:close/>
                <a:moveTo>
                  <a:pt x="297201" y="1069203"/>
                </a:moveTo>
                <a:cubicBezTo>
                  <a:pt x="305223" y="1069203"/>
                  <a:pt x="309599" y="1075766"/>
                  <a:pt x="309599" y="1083059"/>
                </a:cubicBezTo>
                <a:cubicBezTo>
                  <a:pt x="309599" y="1089622"/>
                  <a:pt x="305223" y="1095457"/>
                  <a:pt x="297201" y="1095457"/>
                </a:cubicBezTo>
                <a:cubicBezTo>
                  <a:pt x="289909" y="1095457"/>
                  <a:pt x="283346" y="1089622"/>
                  <a:pt x="283346" y="1083059"/>
                </a:cubicBezTo>
                <a:cubicBezTo>
                  <a:pt x="283346" y="1075766"/>
                  <a:pt x="289909" y="1069203"/>
                  <a:pt x="297201" y="1069203"/>
                </a:cubicBezTo>
                <a:close/>
                <a:moveTo>
                  <a:pt x="226372" y="1069203"/>
                </a:moveTo>
                <a:cubicBezTo>
                  <a:pt x="232207" y="1069203"/>
                  <a:pt x="238771" y="1075766"/>
                  <a:pt x="238771" y="1083059"/>
                </a:cubicBezTo>
                <a:cubicBezTo>
                  <a:pt x="238771" y="1089622"/>
                  <a:pt x="232207" y="1095457"/>
                  <a:pt x="226372" y="1095457"/>
                </a:cubicBezTo>
                <a:cubicBezTo>
                  <a:pt x="218350" y="1095457"/>
                  <a:pt x="212516" y="1089622"/>
                  <a:pt x="212516" y="1083059"/>
                </a:cubicBezTo>
                <a:cubicBezTo>
                  <a:pt x="212516" y="1075766"/>
                  <a:pt x="218350" y="1069203"/>
                  <a:pt x="226372" y="1069203"/>
                </a:cubicBezTo>
                <a:close/>
                <a:moveTo>
                  <a:pt x="154079" y="1069203"/>
                </a:moveTo>
                <a:cubicBezTo>
                  <a:pt x="161372" y="1069203"/>
                  <a:pt x="167935" y="1075766"/>
                  <a:pt x="167935" y="1083059"/>
                </a:cubicBezTo>
                <a:cubicBezTo>
                  <a:pt x="167935" y="1089622"/>
                  <a:pt x="161372" y="1095457"/>
                  <a:pt x="154079" y="1095457"/>
                </a:cubicBezTo>
                <a:cubicBezTo>
                  <a:pt x="147516" y="1095457"/>
                  <a:pt x="141682" y="1089622"/>
                  <a:pt x="141682" y="1083059"/>
                </a:cubicBezTo>
                <a:cubicBezTo>
                  <a:pt x="141682" y="1075766"/>
                  <a:pt x="147516" y="1069203"/>
                  <a:pt x="154079" y="1069203"/>
                </a:cubicBezTo>
                <a:close/>
                <a:moveTo>
                  <a:pt x="83249" y="1069203"/>
                </a:moveTo>
                <a:cubicBezTo>
                  <a:pt x="90542" y="1069203"/>
                  <a:pt x="97105" y="1075766"/>
                  <a:pt x="97105" y="1083059"/>
                </a:cubicBezTo>
                <a:cubicBezTo>
                  <a:pt x="97105" y="1089622"/>
                  <a:pt x="90542" y="1095457"/>
                  <a:pt x="83249" y="1095457"/>
                </a:cubicBezTo>
                <a:cubicBezTo>
                  <a:pt x="76686" y="1095457"/>
                  <a:pt x="70852" y="1089622"/>
                  <a:pt x="70852" y="1083059"/>
                </a:cubicBezTo>
                <a:cubicBezTo>
                  <a:pt x="70852" y="1075766"/>
                  <a:pt x="76686" y="1069203"/>
                  <a:pt x="83249" y="1069203"/>
                </a:cubicBezTo>
                <a:close/>
                <a:moveTo>
                  <a:pt x="12014" y="1069203"/>
                </a:moveTo>
                <a:cubicBezTo>
                  <a:pt x="20258" y="1069203"/>
                  <a:pt x="26255" y="1075766"/>
                  <a:pt x="26255" y="1083059"/>
                </a:cubicBezTo>
                <a:cubicBezTo>
                  <a:pt x="26255" y="1091081"/>
                  <a:pt x="20258" y="1095457"/>
                  <a:pt x="12014" y="1095457"/>
                </a:cubicBezTo>
                <a:cubicBezTo>
                  <a:pt x="4518" y="1095457"/>
                  <a:pt x="21" y="1091081"/>
                  <a:pt x="21" y="1083059"/>
                </a:cubicBezTo>
                <a:cubicBezTo>
                  <a:pt x="21" y="1075766"/>
                  <a:pt x="4518" y="1069203"/>
                  <a:pt x="12014" y="1069203"/>
                </a:cubicBezTo>
                <a:close/>
                <a:moveTo>
                  <a:pt x="6724405" y="998371"/>
                </a:moveTo>
                <a:cubicBezTo>
                  <a:pt x="6732427" y="998371"/>
                  <a:pt x="6738261" y="1004205"/>
                  <a:pt x="6738261" y="1010768"/>
                </a:cubicBezTo>
                <a:cubicBezTo>
                  <a:pt x="6738261" y="1018061"/>
                  <a:pt x="6732427" y="1024625"/>
                  <a:pt x="6724405" y="1024625"/>
                </a:cubicBezTo>
                <a:cubicBezTo>
                  <a:pt x="6718571" y="1024625"/>
                  <a:pt x="6712008" y="1018061"/>
                  <a:pt x="6712008" y="1010768"/>
                </a:cubicBezTo>
                <a:cubicBezTo>
                  <a:pt x="6712008" y="1004205"/>
                  <a:pt x="6718571" y="998371"/>
                  <a:pt x="6724405" y="998371"/>
                </a:cubicBezTo>
                <a:close/>
                <a:moveTo>
                  <a:pt x="6653576" y="998371"/>
                </a:moveTo>
                <a:cubicBezTo>
                  <a:pt x="6660869" y="998371"/>
                  <a:pt x="6667432" y="1004205"/>
                  <a:pt x="6667432" y="1010768"/>
                </a:cubicBezTo>
                <a:cubicBezTo>
                  <a:pt x="6667432" y="1018061"/>
                  <a:pt x="6660869" y="1024625"/>
                  <a:pt x="6653576" y="1024625"/>
                </a:cubicBezTo>
                <a:cubicBezTo>
                  <a:pt x="6645554" y="1024625"/>
                  <a:pt x="6641179" y="1018061"/>
                  <a:pt x="6641179" y="1010768"/>
                </a:cubicBezTo>
                <a:cubicBezTo>
                  <a:pt x="6641179" y="1004205"/>
                  <a:pt x="6645554" y="998371"/>
                  <a:pt x="6653576" y="998371"/>
                </a:cubicBezTo>
                <a:close/>
                <a:moveTo>
                  <a:pt x="6581764" y="998371"/>
                </a:moveTo>
                <a:cubicBezTo>
                  <a:pt x="6589547" y="998371"/>
                  <a:pt x="6596552" y="1004205"/>
                  <a:pt x="6596552" y="1010768"/>
                </a:cubicBezTo>
                <a:cubicBezTo>
                  <a:pt x="6596552" y="1018061"/>
                  <a:pt x="6589547" y="1024625"/>
                  <a:pt x="6581764" y="1024625"/>
                </a:cubicBezTo>
                <a:cubicBezTo>
                  <a:pt x="6573202" y="1024625"/>
                  <a:pt x="6566976" y="1018061"/>
                  <a:pt x="6566976" y="1010768"/>
                </a:cubicBezTo>
                <a:cubicBezTo>
                  <a:pt x="6566976" y="1004205"/>
                  <a:pt x="6573202" y="998371"/>
                  <a:pt x="6581764" y="998371"/>
                </a:cubicBezTo>
                <a:close/>
                <a:moveTo>
                  <a:pt x="6510933" y="998371"/>
                </a:moveTo>
                <a:cubicBezTo>
                  <a:pt x="6518717" y="998371"/>
                  <a:pt x="6525722" y="1004205"/>
                  <a:pt x="6525722" y="1010768"/>
                </a:cubicBezTo>
                <a:cubicBezTo>
                  <a:pt x="6525722" y="1018061"/>
                  <a:pt x="6518717" y="1024625"/>
                  <a:pt x="6510933" y="1024625"/>
                </a:cubicBezTo>
                <a:cubicBezTo>
                  <a:pt x="6502371" y="1024625"/>
                  <a:pt x="6496144" y="1018061"/>
                  <a:pt x="6496144" y="1010768"/>
                </a:cubicBezTo>
                <a:cubicBezTo>
                  <a:pt x="6496144" y="1004205"/>
                  <a:pt x="6502371" y="998371"/>
                  <a:pt x="6510933" y="998371"/>
                </a:cubicBezTo>
                <a:close/>
                <a:moveTo>
                  <a:pt x="6440492" y="998371"/>
                </a:moveTo>
                <a:cubicBezTo>
                  <a:pt x="6448081" y="998371"/>
                  <a:pt x="6454911" y="1004205"/>
                  <a:pt x="6454911" y="1010768"/>
                </a:cubicBezTo>
                <a:cubicBezTo>
                  <a:pt x="6454911" y="1018061"/>
                  <a:pt x="6448081" y="1024625"/>
                  <a:pt x="6440492" y="1024625"/>
                </a:cubicBezTo>
                <a:cubicBezTo>
                  <a:pt x="6432145" y="1024625"/>
                  <a:pt x="6425315" y="1018061"/>
                  <a:pt x="6425315" y="1010768"/>
                </a:cubicBezTo>
                <a:cubicBezTo>
                  <a:pt x="6425315" y="1004205"/>
                  <a:pt x="6432145" y="998371"/>
                  <a:pt x="6440492" y="998371"/>
                </a:cubicBezTo>
                <a:close/>
                <a:moveTo>
                  <a:pt x="6368340" y="998371"/>
                </a:moveTo>
                <a:cubicBezTo>
                  <a:pt x="6376362" y="998371"/>
                  <a:pt x="6380737" y="1004205"/>
                  <a:pt x="6380737" y="1010768"/>
                </a:cubicBezTo>
                <a:cubicBezTo>
                  <a:pt x="6380737" y="1018061"/>
                  <a:pt x="6376362" y="1024625"/>
                  <a:pt x="6368340" y="1024625"/>
                </a:cubicBezTo>
                <a:cubicBezTo>
                  <a:pt x="6361047" y="1024625"/>
                  <a:pt x="6354484" y="1018061"/>
                  <a:pt x="6354484" y="1010768"/>
                </a:cubicBezTo>
                <a:cubicBezTo>
                  <a:pt x="6354484" y="1004205"/>
                  <a:pt x="6361047" y="998371"/>
                  <a:pt x="6368340" y="998371"/>
                </a:cubicBezTo>
                <a:close/>
                <a:moveTo>
                  <a:pt x="6297511" y="998371"/>
                </a:moveTo>
                <a:cubicBezTo>
                  <a:pt x="6304074" y="998371"/>
                  <a:pt x="6309908" y="1004205"/>
                  <a:pt x="6309908" y="1010768"/>
                </a:cubicBezTo>
                <a:cubicBezTo>
                  <a:pt x="6309908" y="1018061"/>
                  <a:pt x="6304074" y="1024625"/>
                  <a:pt x="6297511" y="1024625"/>
                </a:cubicBezTo>
                <a:cubicBezTo>
                  <a:pt x="6290218" y="1024625"/>
                  <a:pt x="6283655" y="1018061"/>
                  <a:pt x="6283655" y="1010768"/>
                </a:cubicBezTo>
                <a:cubicBezTo>
                  <a:pt x="6283655" y="1004205"/>
                  <a:pt x="6290218" y="998371"/>
                  <a:pt x="6297511" y="998371"/>
                </a:cubicBezTo>
                <a:close/>
                <a:moveTo>
                  <a:pt x="6226679" y="998371"/>
                </a:moveTo>
                <a:cubicBezTo>
                  <a:pt x="6233242" y="998371"/>
                  <a:pt x="6239076" y="1004205"/>
                  <a:pt x="6239076" y="1010768"/>
                </a:cubicBezTo>
                <a:cubicBezTo>
                  <a:pt x="6239076" y="1018061"/>
                  <a:pt x="6233242" y="1024625"/>
                  <a:pt x="6226679" y="1024625"/>
                </a:cubicBezTo>
                <a:cubicBezTo>
                  <a:pt x="6219386" y="1024625"/>
                  <a:pt x="6212823" y="1018061"/>
                  <a:pt x="6212823" y="1010768"/>
                </a:cubicBezTo>
                <a:cubicBezTo>
                  <a:pt x="6212823" y="1004205"/>
                  <a:pt x="6219386" y="998371"/>
                  <a:pt x="6226679" y="998371"/>
                </a:cubicBezTo>
                <a:close/>
                <a:moveTo>
                  <a:pt x="6154391" y="998371"/>
                </a:moveTo>
                <a:cubicBezTo>
                  <a:pt x="6161684" y="998371"/>
                  <a:pt x="6168247" y="1004205"/>
                  <a:pt x="6168247" y="1010768"/>
                </a:cubicBezTo>
                <a:cubicBezTo>
                  <a:pt x="6168247" y="1018061"/>
                  <a:pt x="6161684" y="1024625"/>
                  <a:pt x="6154391" y="1024625"/>
                </a:cubicBezTo>
                <a:cubicBezTo>
                  <a:pt x="6147828" y="1024625"/>
                  <a:pt x="6141994" y="1018061"/>
                  <a:pt x="6141994" y="1010768"/>
                </a:cubicBezTo>
                <a:cubicBezTo>
                  <a:pt x="6141994" y="1004205"/>
                  <a:pt x="6147828" y="998371"/>
                  <a:pt x="6154391" y="998371"/>
                </a:cubicBezTo>
                <a:close/>
                <a:moveTo>
                  <a:pt x="6083559" y="998371"/>
                </a:moveTo>
                <a:cubicBezTo>
                  <a:pt x="6090852" y="998371"/>
                  <a:pt x="6097415" y="1004205"/>
                  <a:pt x="6097415" y="1010768"/>
                </a:cubicBezTo>
                <a:cubicBezTo>
                  <a:pt x="6097415" y="1018061"/>
                  <a:pt x="6090852" y="1024625"/>
                  <a:pt x="6083559" y="1024625"/>
                </a:cubicBezTo>
                <a:cubicBezTo>
                  <a:pt x="6076996" y="1024625"/>
                  <a:pt x="6071162" y="1018061"/>
                  <a:pt x="6071162" y="1010768"/>
                </a:cubicBezTo>
                <a:cubicBezTo>
                  <a:pt x="6071162" y="1004205"/>
                  <a:pt x="6076996" y="998371"/>
                  <a:pt x="6083559" y="998371"/>
                </a:cubicBezTo>
                <a:close/>
                <a:moveTo>
                  <a:pt x="6009356" y="998371"/>
                </a:moveTo>
                <a:cubicBezTo>
                  <a:pt x="6016649" y="998371"/>
                  <a:pt x="6023212" y="1004205"/>
                  <a:pt x="6023212" y="1010768"/>
                </a:cubicBezTo>
                <a:cubicBezTo>
                  <a:pt x="6023212" y="1018061"/>
                  <a:pt x="6016649" y="1024625"/>
                  <a:pt x="6009356" y="1024625"/>
                </a:cubicBezTo>
                <a:cubicBezTo>
                  <a:pt x="6001334" y="1024625"/>
                  <a:pt x="5996959" y="1018061"/>
                  <a:pt x="5996959" y="1010768"/>
                </a:cubicBezTo>
                <a:cubicBezTo>
                  <a:pt x="5996959" y="1004205"/>
                  <a:pt x="6001334" y="998371"/>
                  <a:pt x="6009356" y="998371"/>
                </a:cubicBezTo>
                <a:close/>
                <a:moveTo>
                  <a:pt x="5940548" y="998371"/>
                </a:moveTo>
                <a:cubicBezTo>
                  <a:pt x="5948896" y="998371"/>
                  <a:pt x="5955726" y="1004205"/>
                  <a:pt x="5955726" y="1010768"/>
                </a:cubicBezTo>
                <a:cubicBezTo>
                  <a:pt x="5955726" y="1018061"/>
                  <a:pt x="5948896" y="1024625"/>
                  <a:pt x="5940548" y="1024625"/>
                </a:cubicBezTo>
                <a:cubicBezTo>
                  <a:pt x="5932960" y="1024625"/>
                  <a:pt x="5926130" y="1018061"/>
                  <a:pt x="5926130" y="1010768"/>
                </a:cubicBezTo>
                <a:cubicBezTo>
                  <a:pt x="5926130" y="1004205"/>
                  <a:pt x="5932960" y="998371"/>
                  <a:pt x="5940548" y="998371"/>
                </a:cubicBezTo>
                <a:close/>
                <a:moveTo>
                  <a:pt x="5870088" y="998371"/>
                </a:moveTo>
                <a:cubicBezTo>
                  <a:pt x="5878650" y="998371"/>
                  <a:pt x="5884877" y="1004205"/>
                  <a:pt x="5884877" y="1010768"/>
                </a:cubicBezTo>
                <a:cubicBezTo>
                  <a:pt x="5884877" y="1018061"/>
                  <a:pt x="5878650" y="1024625"/>
                  <a:pt x="5870088" y="1024625"/>
                </a:cubicBezTo>
                <a:cubicBezTo>
                  <a:pt x="5862304" y="1024625"/>
                  <a:pt x="5855299" y="1018061"/>
                  <a:pt x="5855299" y="1010768"/>
                </a:cubicBezTo>
                <a:cubicBezTo>
                  <a:pt x="5855299" y="1004205"/>
                  <a:pt x="5862304" y="998371"/>
                  <a:pt x="5870088" y="998371"/>
                </a:cubicBezTo>
                <a:close/>
                <a:moveTo>
                  <a:pt x="5799257" y="998371"/>
                </a:moveTo>
                <a:cubicBezTo>
                  <a:pt x="5807819" y="998371"/>
                  <a:pt x="5814045" y="1004205"/>
                  <a:pt x="5814045" y="1010768"/>
                </a:cubicBezTo>
                <a:cubicBezTo>
                  <a:pt x="5814045" y="1018061"/>
                  <a:pt x="5807819" y="1024625"/>
                  <a:pt x="5799257" y="1024625"/>
                </a:cubicBezTo>
                <a:cubicBezTo>
                  <a:pt x="5791474" y="1024625"/>
                  <a:pt x="5784469" y="1018061"/>
                  <a:pt x="5784469" y="1010768"/>
                </a:cubicBezTo>
                <a:cubicBezTo>
                  <a:pt x="5784469" y="1004205"/>
                  <a:pt x="5791474" y="998371"/>
                  <a:pt x="5799257" y="998371"/>
                </a:cubicBezTo>
                <a:close/>
                <a:moveTo>
                  <a:pt x="5724122" y="998371"/>
                </a:moveTo>
                <a:cubicBezTo>
                  <a:pt x="5730685" y="998371"/>
                  <a:pt x="5736519" y="1004205"/>
                  <a:pt x="5736519" y="1010768"/>
                </a:cubicBezTo>
                <a:cubicBezTo>
                  <a:pt x="5736519" y="1018061"/>
                  <a:pt x="5730685" y="1024625"/>
                  <a:pt x="5724122" y="1024625"/>
                </a:cubicBezTo>
                <a:cubicBezTo>
                  <a:pt x="5716100" y="1024625"/>
                  <a:pt x="5710266" y="1018061"/>
                  <a:pt x="5710266" y="1010768"/>
                </a:cubicBezTo>
                <a:cubicBezTo>
                  <a:pt x="5710266" y="1004205"/>
                  <a:pt x="5716100" y="998371"/>
                  <a:pt x="5724122" y="998371"/>
                </a:cubicBezTo>
                <a:close/>
                <a:moveTo>
                  <a:pt x="5653291" y="998371"/>
                </a:moveTo>
                <a:cubicBezTo>
                  <a:pt x="5659125" y="998371"/>
                  <a:pt x="5665688" y="1004205"/>
                  <a:pt x="5665688" y="1012227"/>
                </a:cubicBezTo>
                <a:cubicBezTo>
                  <a:pt x="5665688" y="1018061"/>
                  <a:pt x="5659125" y="1024625"/>
                  <a:pt x="5653291" y="1024625"/>
                </a:cubicBezTo>
                <a:cubicBezTo>
                  <a:pt x="5645269" y="1024625"/>
                  <a:pt x="5639435" y="1018061"/>
                  <a:pt x="5639435" y="1012227"/>
                </a:cubicBezTo>
                <a:cubicBezTo>
                  <a:pt x="5639435" y="1004205"/>
                  <a:pt x="5645269" y="998371"/>
                  <a:pt x="5653291" y="998371"/>
                </a:cubicBezTo>
                <a:close/>
                <a:moveTo>
                  <a:pt x="5581002" y="998371"/>
                </a:moveTo>
                <a:cubicBezTo>
                  <a:pt x="5588295" y="998371"/>
                  <a:pt x="5594858" y="1004205"/>
                  <a:pt x="5594858" y="1012227"/>
                </a:cubicBezTo>
                <a:cubicBezTo>
                  <a:pt x="5594858" y="1018061"/>
                  <a:pt x="5588295" y="1024625"/>
                  <a:pt x="5581002" y="1024625"/>
                </a:cubicBezTo>
                <a:cubicBezTo>
                  <a:pt x="5574439" y="1024625"/>
                  <a:pt x="5568605" y="1018061"/>
                  <a:pt x="5568605" y="1012227"/>
                </a:cubicBezTo>
                <a:cubicBezTo>
                  <a:pt x="5568605" y="1004205"/>
                  <a:pt x="5574439" y="998371"/>
                  <a:pt x="5581002" y="998371"/>
                </a:cubicBezTo>
                <a:close/>
                <a:moveTo>
                  <a:pt x="5510171" y="998371"/>
                </a:moveTo>
                <a:cubicBezTo>
                  <a:pt x="5517464" y="998371"/>
                  <a:pt x="5524027" y="1004205"/>
                  <a:pt x="5524027" y="1012227"/>
                </a:cubicBezTo>
                <a:cubicBezTo>
                  <a:pt x="5524027" y="1018061"/>
                  <a:pt x="5517464" y="1024625"/>
                  <a:pt x="5510171" y="1024625"/>
                </a:cubicBezTo>
                <a:cubicBezTo>
                  <a:pt x="5503608" y="1024625"/>
                  <a:pt x="5497774" y="1018061"/>
                  <a:pt x="5497774" y="1012227"/>
                </a:cubicBezTo>
                <a:cubicBezTo>
                  <a:pt x="5497774" y="1004205"/>
                  <a:pt x="5503608" y="998371"/>
                  <a:pt x="5510171" y="998371"/>
                </a:cubicBezTo>
                <a:close/>
                <a:moveTo>
                  <a:pt x="5438937" y="998371"/>
                </a:moveTo>
                <a:cubicBezTo>
                  <a:pt x="5447182" y="998371"/>
                  <a:pt x="5453178" y="1004205"/>
                  <a:pt x="5453178" y="1012227"/>
                </a:cubicBezTo>
                <a:cubicBezTo>
                  <a:pt x="5453178" y="1018061"/>
                  <a:pt x="5447182" y="1024625"/>
                  <a:pt x="5438937" y="1024625"/>
                </a:cubicBezTo>
                <a:cubicBezTo>
                  <a:pt x="5431442" y="1024625"/>
                  <a:pt x="5426945" y="1018061"/>
                  <a:pt x="5426945" y="1012227"/>
                </a:cubicBezTo>
                <a:cubicBezTo>
                  <a:pt x="5426945" y="1004205"/>
                  <a:pt x="5431442" y="998371"/>
                  <a:pt x="5438937" y="998371"/>
                </a:cubicBezTo>
                <a:close/>
                <a:moveTo>
                  <a:pt x="5367530" y="998371"/>
                </a:moveTo>
                <a:cubicBezTo>
                  <a:pt x="5376092" y="998371"/>
                  <a:pt x="5382318" y="1004205"/>
                  <a:pt x="5382318" y="1012227"/>
                </a:cubicBezTo>
                <a:cubicBezTo>
                  <a:pt x="5382318" y="1018061"/>
                  <a:pt x="5376092" y="1024625"/>
                  <a:pt x="5367530" y="1024625"/>
                </a:cubicBezTo>
                <a:cubicBezTo>
                  <a:pt x="5359747" y="1024625"/>
                  <a:pt x="5352742" y="1018061"/>
                  <a:pt x="5352742" y="1012227"/>
                </a:cubicBezTo>
                <a:cubicBezTo>
                  <a:pt x="5352742" y="1004205"/>
                  <a:pt x="5359747" y="998371"/>
                  <a:pt x="5367530" y="998371"/>
                </a:cubicBezTo>
                <a:close/>
                <a:moveTo>
                  <a:pt x="5296699" y="998371"/>
                </a:moveTo>
                <a:cubicBezTo>
                  <a:pt x="5305261" y="998371"/>
                  <a:pt x="5311488" y="1004205"/>
                  <a:pt x="5311488" y="1012227"/>
                </a:cubicBezTo>
                <a:cubicBezTo>
                  <a:pt x="5311488" y="1018061"/>
                  <a:pt x="5305261" y="1024625"/>
                  <a:pt x="5296699" y="1024625"/>
                </a:cubicBezTo>
                <a:cubicBezTo>
                  <a:pt x="5288915" y="1024625"/>
                  <a:pt x="5281910" y="1018061"/>
                  <a:pt x="5281910" y="1012227"/>
                </a:cubicBezTo>
                <a:cubicBezTo>
                  <a:pt x="5281910" y="1004205"/>
                  <a:pt x="5288915" y="998371"/>
                  <a:pt x="5296699" y="998371"/>
                </a:cubicBezTo>
                <a:close/>
                <a:moveTo>
                  <a:pt x="5225869" y="998371"/>
                </a:moveTo>
                <a:cubicBezTo>
                  <a:pt x="5234431" y="998371"/>
                  <a:pt x="5240657" y="1004205"/>
                  <a:pt x="5240657" y="1012227"/>
                </a:cubicBezTo>
                <a:cubicBezTo>
                  <a:pt x="5240657" y="1018061"/>
                  <a:pt x="5234431" y="1024625"/>
                  <a:pt x="5225869" y="1024625"/>
                </a:cubicBezTo>
                <a:cubicBezTo>
                  <a:pt x="5217307" y="1024625"/>
                  <a:pt x="5211081" y="1018061"/>
                  <a:pt x="5211081" y="1012227"/>
                </a:cubicBezTo>
                <a:cubicBezTo>
                  <a:pt x="5211081" y="1004205"/>
                  <a:pt x="5217307" y="998371"/>
                  <a:pt x="5225869" y="998371"/>
                </a:cubicBezTo>
                <a:close/>
                <a:moveTo>
                  <a:pt x="5154105" y="998371"/>
                </a:moveTo>
                <a:cubicBezTo>
                  <a:pt x="5162127" y="998371"/>
                  <a:pt x="5166502" y="1004205"/>
                  <a:pt x="5166502" y="1012227"/>
                </a:cubicBezTo>
                <a:cubicBezTo>
                  <a:pt x="5166502" y="1018061"/>
                  <a:pt x="5162127" y="1024625"/>
                  <a:pt x="5154105" y="1024625"/>
                </a:cubicBezTo>
                <a:cubicBezTo>
                  <a:pt x="5146083" y="1024625"/>
                  <a:pt x="5140249" y="1018061"/>
                  <a:pt x="5140249" y="1012227"/>
                </a:cubicBezTo>
                <a:cubicBezTo>
                  <a:pt x="5140249" y="1004205"/>
                  <a:pt x="5146083" y="998371"/>
                  <a:pt x="5154105" y="998371"/>
                </a:cubicBezTo>
                <a:close/>
                <a:moveTo>
                  <a:pt x="5083276" y="998371"/>
                </a:moveTo>
                <a:cubicBezTo>
                  <a:pt x="5089110" y="998371"/>
                  <a:pt x="5095673" y="1004205"/>
                  <a:pt x="5095673" y="1012227"/>
                </a:cubicBezTo>
                <a:cubicBezTo>
                  <a:pt x="5095673" y="1018061"/>
                  <a:pt x="5089110" y="1024625"/>
                  <a:pt x="5083276" y="1024625"/>
                </a:cubicBezTo>
                <a:cubicBezTo>
                  <a:pt x="5075254" y="1024625"/>
                  <a:pt x="5069420" y="1018061"/>
                  <a:pt x="5069420" y="1012227"/>
                </a:cubicBezTo>
                <a:cubicBezTo>
                  <a:pt x="5069420" y="1004205"/>
                  <a:pt x="5075254" y="998371"/>
                  <a:pt x="5083276" y="998371"/>
                </a:cubicBezTo>
                <a:close/>
                <a:moveTo>
                  <a:pt x="5012445" y="998371"/>
                </a:moveTo>
                <a:cubicBezTo>
                  <a:pt x="5018279" y="998371"/>
                  <a:pt x="5024842" y="1004205"/>
                  <a:pt x="5024842" y="1012227"/>
                </a:cubicBezTo>
                <a:cubicBezTo>
                  <a:pt x="5024842" y="1018061"/>
                  <a:pt x="5018279" y="1024625"/>
                  <a:pt x="5012445" y="1024625"/>
                </a:cubicBezTo>
                <a:cubicBezTo>
                  <a:pt x="5004423" y="1024625"/>
                  <a:pt x="4998589" y="1018061"/>
                  <a:pt x="4998589" y="1012227"/>
                </a:cubicBezTo>
                <a:cubicBezTo>
                  <a:pt x="4998589" y="1004205"/>
                  <a:pt x="5004423" y="998371"/>
                  <a:pt x="5012445" y="998371"/>
                </a:cubicBezTo>
                <a:close/>
                <a:moveTo>
                  <a:pt x="4940157" y="998371"/>
                </a:moveTo>
                <a:cubicBezTo>
                  <a:pt x="4948179" y="998371"/>
                  <a:pt x="4954013" y="1004205"/>
                  <a:pt x="4954013" y="1012227"/>
                </a:cubicBezTo>
                <a:cubicBezTo>
                  <a:pt x="4954013" y="1018061"/>
                  <a:pt x="4948179" y="1024625"/>
                  <a:pt x="4940157" y="1024625"/>
                </a:cubicBezTo>
                <a:cubicBezTo>
                  <a:pt x="4934323" y="1024625"/>
                  <a:pt x="4927760" y="1018061"/>
                  <a:pt x="4927760" y="1012227"/>
                </a:cubicBezTo>
                <a:cubicBezTo>
                  <a:pt x="4927760" y="1004205"/>
                  <a:pt x="4934323" y="998371"/>
                  <a:pt x="4940157" y="998371"/>
                </a:cubicBezTo>
                <a:close/>
                <a:moveTo>
                  <a:pt x="4865953" y="998371"/>
                </a:moveTo>
                <a:cubicBezTo>
                  <a:pt x="4873975" y="998371"/>
                  <a:pt x="4879809" y="1004205"/>
                  <a:pt x="4879809" y="1012227"/>
                </a:cubicBezTo>
                <a:cubicBezTo>
                  <a:pt x="4879809" y="1018061"/>
                  <a:pt x="4873975" y="1024625"/>
                  <a:pt x="4865953" y="1024625"/>
                </a:cubicBezTo>
                <a:cubicBezTo>
                  <a:pt x="4860119" y="1024625"/>
                  <a:pt x="4853556" y="1018061"/>
                  <a:pt x="4853556" y="1012227"/>
                </a:cubicBezTo>
                <a:cubicBezTo>
                  <a:pt x="4853556" y="1004205"/>
                  <a:pt x="4860119" y="998371"/>
                  <a:pt x="4865953" y="998371"/>
                </a:cubicBezTo>
                <a:close/>
                <a:moveTo>
                  <a:pt x="4797514" y="998371"/>
                </a:moveTo>
                <a:cubicBezTo>
                  <a:pt x="4806076" y="998371"/>
                  <a:pt x="4812303" y="1004205"/>
                  <a:pt x="4812303" y="1012227"/>
                </a:cubicBezTo>
                <a:cubicBezTo>
                  <a:pt x="4812303" y="1018061"/>
                  <a:pt x="4806076" y="1024625"/>
                  <a:pt x="4797514" y="1024625"/>
                </a:cubicBezTo>
                <a:cubicBezTo>
                  <a:pt x="4789730" y="1024625"/>
                  <a:pt x="4784282" y="1018061"/>
                  <a:pt x="4782725" y="1012227"/>
                </a:cubicBezTo>
                <a:cubicBezTo>
                  <a:pt x="4782725" y="1004205"/>
                  <a:pt x="4789730" y="998371"/>
                  <a:pt x="4797514" y="998371"/>
                </a:cubicBezTo>
                <a:close/>
                <a:moveTo>
                  <a:pt x="4726684" y="998371"/>
                </a:moveTo>
                <a:cubicBezTo>
                  <a:pt x="4735246" y="998371"/>
                  <a:pt x="4741472" y="1004205"/>
                  <a:pt x="4741472" y="1012227"/>
                </a:cubicBezTo>
                <a:cubicBezTo>
                  <a:pt x="4741472" y="1018061"/>
                  <a:pt x="4735246" y="1024625"/>
                  <a:pt x="4726684" y="1024625"/>
                </a:cubicBezTo>
                <a:cubicBezTo>
                  <a:pt x="4718122" y="1024625"/>
                  <a:pt x="4711896" y="1018061"/>
                  <a:pt x="4711896" y="1012227"/>
                </a:cubicBezTo>
                <a:cubicBezTo>
                  <a:pt x="4711896" y="1004205"/>
                  <a:pt x="4718122" y="998371"/>
                  <a:pt x="4726684" y="998371"/>
                </a:cubicBezTo>
                <a:close/>
                <a:moveTo>
                  <a:pt x="4655853" y="998371"/>
                </a:moveTo>
                <a:cubicBezTo>
                  <a:pt x="4663637" y="998371"/>
                  <a:pt x="4670642" y="1004205"/>
                  <a:pt x="4670642" y="1012227"/>
                </a:cubicBezTo>
                <a:cubicBezTo>
                  <a:pt x="4670642" y="1018061"/>
                  <a:pt x="4663637" y="1024625"/>
                  <a:pt x="4655853" y="1024625"/>
                </a:cubicBezTo>
                <a:cubicBezTo>
                  <a:pt x="4647291" y="1024625"/>
                  <a:pt x="4641064" y="1018061"/>
                  <a:pt x="4641064" y="1012227"/>
                </a:cubicBezTo>
                <a:cubicBezTo>
                  <a:pt x="4641064" y="1004205"/>
                  <a:pt x="4647291" y="998371"/>
                  <a:pt x="4655853" y="998371"/>
                </a:cubicBezTo>
                <a:close/>
                <a:moveTo>
                  <a:pt x="4584091" y="998371"/>
                </a:moveTo>
                <a:cubicBezTo>
                  <a:pt x="4591384" y="998371"/>
                  <a:pt x="4596488" y="1004205"/>
                  <a:pt x="4596488" y="1012227"/>
                </a:cubicBezTo>
                <a:cubicBezTo>
                  <a:pt x="4596488" y="1018061"/>
                  <a:pt x="4591384" y="1024625"/>
                  <a:pt x="4584091" y="1024625"/>
                </a:cubicBezTo>
                <a:cubicBezTo>
                  <a:pt x="4576069" y="1024625"/>
                  <a:pt x="4570235" y="1018061"/>
                  <a:pt x="4570235" y="1012227"/>
                </a:cubicBezTo>
                <a:cubicBezTo>
                  <a:pt x="4570235" y="1004205"/>
                  <a:pt x="4576069" y="998371"/>
                  <a:pt x="4584091" y="998371"/>
                </a:cubicBezTo>
                <a:close/>
                <a:moveTo>
                  <a:pt x="4513260" y="998371"/>
                </a:moveTo>
                <a:cubicBezTo>
                  <a:pt x="4519094" y="998371"/>
                  <a:pt x="4525657" y="1004205"/>
                  <a:pt x="4525657" y="1012227"/>
                </a:cubicBezTo>
                <a:cubicBezTo>
                  <a:pt x="4525657" y="1019520"/>
                  <a:pt x="4519094" y="1024625"/>
                  <a:pt x="4513260" y="1024625"/>
                </a:cubicBezTo>
                <a:cubicBezTo>
                  <a:pt x="4505238" y="1024625"/>
                  <a:pt x="4499404" y="1019520"/>
                  <a:pt x="4499404" y="1012227"/>
                </a:cubicBezTo>
                <a:cubicBezTo>
                  <a:pt x="4499404" y="1004205"/>
                  <a:pt x="4505238" y="998371"/>
                  <a:pt x="4513260" y="998371"/>
                </a:cubicBezTo>
                <a:close/>
                <a:moveTo>
                  <a:pt x="4439056" y="998371"/>
                </a:moveTo>
                <a:cubicBezTo>
                  <a:pt x="4445619" y="998371"/>
                  <a:pt x="4451453" y="1004205"/>
                  <a:pt x="4451453" y="1012227"/>
                </a:cubicBezTo>
                <a:cubicBezTo>
                  <a:pt x="4451453" y="1019520"/>
                  <a:pt x="4445619" y="1024625"/>
                  <a:pt x="4439056" y="1024625"/>
                </a:cubicBezTo>
                <a:cubicBezTo>
                  <a:pt x="4431763" y="1024625"/>
                  <a:pt x="4425200" y="1019520"/>
                  <a:pt x="4425200" y="1012227"/>
                </a:cubicBezTo>
                <a:cubicBezTo>
                  <a:pt x="4425200" y="1004205"/>
                  <a:pt x="4431763" y="998371"/>
                  <a:pt x="4439056" y="998371"/>
                </a:cubicBezTo>
                <a:close/>
                <a:moveTo>
                  <a:pt x="4366768" y="998371"/>
                </a:moveTo>
                <a:cubicBezTo>
                  <a:pt x="4374790" y="998371"/>
                  <a:pt x="4380624" y="1004205"/>
                  <a:pt x="4380624" y="1012227"/>
                </a:cubicBezTo>
                <a:cubicBezTo>
                  <a:pt x="4380624" y="1019520"/>
                  <a:pt x="4374790" y="1024625"/>
                  <a:pt x="4366768" y="1024625"/>
                </a:cubicBezTo>
                <a:cubicBezTo>
                  <a:pt x="4360934" y="1024625"/>
                  <a:pt x="4354371" y="1019520"/>
                  <a:pt x="4354371" y="1012227"/>
                </a:cubicBezTo>
                <a:cubicBezTo>
                  <a:pt x="4354371" y="1004205"/>
                  <a:pt x="4360934" y="998371"/>
                  <a:pt x="4366768" y="998371"/>
                </a:cubicBezTo>
                <a:close/>
                <a:moveTo>
                  <a:pt x="4295937" y="998371"/>
                </a:moveTo>
                <a:cubicBezTo>
                  <a:pt x="4303959" y="998371"/>
                  <a:pt x="4309793" y="1004205"/>
                  <a:pt x="4309793" y="1012227"/>
                </a:cubicBezTo>
                <a:cubicBezTo>
                  <a:pt x="4309793" y="1019520"/>
                  <a:pt x="4303959" y="1024625"/>
                  <a:pt x="4295937" y="1024625"/>
                </a:cubicBezTo>
                <a:cubicBezTo>
                  <a:pt x="4290103" y="1024625"/>
                  <a:pt x="4283540" y="1019520"/>
                  <a:pt x="4283540" y="1012227"/>
                </a:cubicBezTo>
                <a:cubicBezTo>
                  <a:pt x="4283540" y="1004205"/>
                  <a:pt x="4290103" y="998371"/>
                  <a:pt x="4295937" y="998371"/>
                </a:cubicBezTo>
                <a:close/>
                <a:moveTo>
                  <a:pt x="4225107" y="998371"/>
                </a:moveTo>
                <a:cubicBezTo>
                  <a:pt x="4233129" y="998371"/>
                  <a:pt x="4238963" y="1004205"/>
                  <a:pt x="4238963" y="1012227"/>
                </a:cubicBezTo>
                <a:cubicBezTo>
                  <a:pt x="4238963" y="1019520"/>
                  <a:pt x="4233129" y="1024625"/>
                  <a:pt x="4225107" y="1024625"/>
                </a:cubicBezTo>
                <a:cubicBezTo>
                  <a:pt x="4217085" y="1024625"/>
                  <a:pt x="4212710" y="1019520"/>
                  <a:pt x="4212710" y="1012227"/>
                </a:cubicBezTo>
                <a:cubicBezTo>
                  <a:pt x="4212710" y="1004205"/>
                  <a:pt x="4217085" y="998371"/>
                  <a:pt x="4225107" y="998371"/>
                </a:cubicBezTo>
                <a:close/>
                <a:moveTo>
                  <a:pt x="4153295" y="998371"/>
                </a:moveTo>
                <a:cubicBezTo>
                  <a:pt x="4161078" y="998371"/>
                  <a:pt x="4168083" y="1004205"/>
                  <a:pt x="4168083" y="1012227"/>
                </a:cubicBezTo>
                <a:cubicBezTo>
                  <a:pt x="4168083" y="1019520"/>
                  <a:pt x="4161078" y="1024625"/>
                  <a:pt x="4153295" y="1024625"/>
                </a:cubicBezTo>
                <a:cubicBezTo>
                  <a:pt x="4144733" y="1024625"/>
                  <a:pt x="4138507" y="1019520"/>
                  <a:pt x="4138507" y="1012227"/>
                </a:cubicBezTo>
                <a:cubicBezTo>
                  <a:pt x="4138507" y="1004205"/>
                  <a:pt x="4144733" y="998371"/>
                  <a:pt x="4153295" y="998371"/>
                </a:cubicBezTo>
                <a:close/>
                <a:moveTo>
                  <a:pt x="4082465" y="998371"/>
                </a:moveTo>
                <a:cubicBezTo>
                  <a:pt x="4090249" y="998371"/>
                  <a:pt x="4097254" y="1004205"/>
                  <a:pt x="4097254" y="1012227"/>
                </a:cubicBezTo>
                <a:cubicBezTo>
                  <a:pt x="4097254" y="1019520"/>
                  <a:pt x="4090249" y="1024625"/>
                  <a:pt x="4082465" y="1024625"/>
                </a:cubicBezTo>
                <a:cubicBezTo>
                  <a:pt x="4073903" y="1024625"/>
                  <a:pt x="4067676" y="1019520"/>
                  <a:pt x="4067676" y="1012227"/>
                </a:cubicBezTo>
                <a:cubicBezTo>
                  <a:pt x="4067676" y="1004205"/>
                  <a:pt x="4073903" y="998371"/>
                  <a:pt x="4082465" y="998371"/>
                </a:cubicBezTo>
                <a:close/>
                <a:moveTo>
                  <a:pt x="4011635" y="998371"/>
                </a:moveTo>
                <a:cubicBezTo>
                  <a:pt x="4019418" y="998371"/>
                  <a:pt x="4026423" y="1004205"/>
                  <a:pt x="4026423" y="1012227"/>
                </a:cubicBezTo>
                <a:cubicBezTo>
                  <a:pt x="4026423" y="1019520"/>
                  <a:pt x="4019418" y="1024625"/>
                  <a:pt x="4011635" y="1024625"/>
                </a:cubicBezTo>
                <a:cubicBezTo>
                  <a:pt x="4003073" y="1024625"/>
                  <a:pt x="3996847" y="1019520"/>
                  <a:pt x="3996847" y="1012227"/>
                </a:cubicBezTo>
                <a:cubicBezTo>
                  <a:pt x="3996847" y="1004205"/>
                  <a:pt x="4003073" y="998371"/>
                  <a:pt x="4011635" y="998371"/>
                </a:cubicBezTo>
                <a:close/>
                <a:moveTo>
                  <a:pt x="3939871" y="998371"/>
                </a:moveTo>
                <a:cubicBezTo>
                  <a:pt x="3947893" y="998371"/>
                  <a:pt x="3952268" y="1004205"/>
                  <a:pt x="3952268" y="1012227"/>
                </a:cubicBezTo>
                <a:cubicBezTo>
                  <a:pt x="3952268" y="1019520"/>
                  <a:pt x="3947893" y="1024625"/>
                  <a:pt x="3939871" y="1024625"/>
                </a:cubicBezTo>
                <a:cubicBezTo>
                  <a:pt x="3932578" y="1024625"/>
                  <a:pt x="3926015" y="1019520"/>
                  <a:pt x="3926015" y="1012227"/>
                </a:cubicBezTo>
                <a:cubicBezTo>
                  <a:pt x="3926015" y="1004205"/>
                  <a:pt x="3932578" y="998371"/>
                  <a:pt x="3939871" y="998371"/>
                </a:cubicBezTo>
                <a:close/>
                <a:moveTo>
                  <a:pt x="3869042" y="998371"/>
                </a:moveTo>
                <a:cubicBezTo>
                  <a:pt x="3875605" y="998371"/>
                  <a:pt x="3881439" y="1004598"/>
                  <a:pt x="3881439" y="1013160"/>
                </a:cubicBezTo>
                <a:cubicBezTo>
                  <a:pt x="3881439" y="1020944"/>
                  <a:pt x="3875605" y="1027949"/>
                  <a:pt x="3869042" y="1027949"/>
                </a:cubicBezTo>
                <a:cubicBezTo>
                  <a:pt x="3861749" y="1027949"/>
                  <a:pt x="3855186" y="1020944"/>
                  <a:pt x="3855186" y="1013160"/>
                </a:cubicBezTo>
                <a:cubicBezTo>
                  <a:pt x="3855186" y="1004598"/>
                  <a:pt x="3861749" y="998371"/>
                  <a:pt x="3869042" y="998371"/>
                </a:cubicBezTo>
                <a:close/>
                <a:moveTo>
                  <a:pt x="3798211" y="998371"/>
                </a:moveTo>
                <a:cubicBezTo>
                  <a:pt x="3804774" y="998371"/>
                  <a:pt x="3810608" y="1004598"/>
                  <a:pt x="3810608" y="1013160"/>
                </a:cubicBezTo>
                <a:cubicBezTo>
                  <a:pt x="3810608" y="1020944"/>
                  <a:pt x="3804774" y="1027949"/>
                  <a:pt x="3798211" y="1027949"/>
                </a:cubicBezTo>
                <a:cubicBezTo>
                  <a:pt x="3790918" y="1027949"/>
                  <a:pt x="3784355" y="1020944"/>
                  <a:pt x="3784355" y="1013160"/>
                </a:cubicBezTo>
                <a:cubicBezTo>
                  <a:pt x="3784355" y="1004598"/>
                  <a:pt x="3790918" y="998371"/>
                  <a:pt x="3798211" y="998371"/>
                </a:cubicBezTo>
                <a:close/>
                <a:moveTo>
                  <a:pt x="3725922" y="998371"/>
                </a:moveTo>
                <a:cubicBezTo>
                  <a:pt x="3733944" y="998371"/>
                  <a:pt x="3739778" y="1004598"/>
                  <a:pt x="3739778" y="1013160"/>
                </a:cubicBezTo>
                <a:cubicBezTo>
                  <a:pt x="3739778" y="1020944"/>
                  <a:pt x="3733944" y="1027949"/>
                  <a:pt x="3725922" y="1027949"/>
                </a:cubicBezTo>
                <a:cubicBezTo>
                  <a:pt x="3719359" y="1027949"/>
                  <a:pt x="3713525" y="1020944"/>
                  <a:pt x="3713525" y="1013160"/>
                </a:cubicBezTo>
                <a:cubicBezTo>
                  <a:pt x="3713525" y="1004598"/>
                  <a:pt x="3719359" y="998371"/>
                  <a:pt x="3725922" y="998371"/>
                </a:cubicBezTo>
                <a:close/>
                <a:moveTo>
                  <a:pt x="724105" y="998371"/>
                </a:moveTo>
                <a:cubicBezTo>
                  <a:pt x="731398" y="998371"/>
                  <a:pt x="737962" y="1004205"/>
                  <a:pt x="737962" y="1010768"/>
                </a:cubicBezTo>
                <a:cubicBezTo>
                  <a:pt x="737962" y="1018061"/>
                  <a:pt x="731398" y="1024625"/>
                  <a:pt x="724105" y="1024625"/>
                </a:cubicBezTo>
                <a:cubicBezTo>
                  <a:pt x="717541" y="1024625"/>
                  <a:pt x="711707" y="1018061"/>
                  <a:pt x="711707" y="1010768"/>
                </a:cubicBezTo>
                <a:cubicBezTo>
                  <a:pt x="711707" y="1004205"/>
                  <a:pt x="717541" y="998371"/>
                  <a:pt x="724105" y="998371"/>
                </a:cubicBezTo>
                <a:close/>
                <a:moveTo>
                  <a:pt x="653274" y="998371"/>
                </a:moveTo>
                <a:cubicBezTo>
                  <a:pt x="660567" y="998371"/>
                  <a:pt x="667129" y="1004205"/>
                  <a:pt x="667129" y="1010768"/>
                </a:cubicBezTo>
                <a:cubicBezTo>
                  <a:pt x="667129" y="1018061"/>
                  <a:pt x="660567" y="1024625"/>
                  <a:pt x="653274" y="1024625"/>
                </a:cubicBezTo>
                <a:cubicBezTo>
                  <a:pt x="646711" y="1024625"/>
                  <a:pt x="640877" y="1018061"/>
                  <a:pt x="640877" y="1010768"/>
                </a:cubicBezTo>
                <a:cubicBezTo>
                  <a:pt x="640877" y="1004205"/>
                  <a:pt x="646711" y="998371"/>
                  <a:pt x="653274" y="998371"/>
                </a:cubicBezTo>
                <a:close/>
                <a:moveTo>
                  <a:pt x="582446" y="998371"/>
                </a:moveTo>
                <a:cubicBezTo>
                  <a:pt x="589738" y="998371"/>
                  <a:pt x="596301" y="1004205"/>
                  <a:pt x="596301" y="1010768"/>
                </a:cubicBezTo>
                <a:cubicBezTo>
                  <a:pt x="596301" y="1018061"/>
                  <a:pt x="589738" y="1024625"/>
                  <a:pt x="582446" y="1024625"/>
                </a:cubicBezTo>
                <a:cubicBezTo>
                  <a:pt x="574423" y="1024625"/>
                  <a:pt x="570047" y="1018061"/>
                  <a:pt x="570047" y="1010768"/>
                </a:cubicBezTo>
                <a:cubicBezTo>
                  <a:pt x="570047" y="1004205"/>
                  <a:pt x="574423" y="998371"/>
                  <a:pt x="582446" y="998371"/>
                </a:cubicBezTo>
                <a:close/>
                <a:moveTo>
                  <a:pt x="513636" y="998371"/>
                </a:moveTo>
                <a:cubicBezTo>
                  <a:pt x="521983" y="998371"/>
                  <a:pt x="528813" y="1004205"/>
                  <a:pt x="528813" y="1010768"/>
                </a:cubicBezTo>
                <a:cubicBezTo>
                  <a:pt x="528813" y="1018061"/>
                  <a:pt x="521983" y="1024625"/>
                  <a:pt x="513636" y="1024625"/>
                </a:cubicBezTo>
                <a:cubicBezTo>
                  <a:pt x="506046" y="1024625"/>
                  <a:pt x="499216" y="1018061"/>
                  <a:pt x="499216" y="1010768"/>
                </a:cubicBezTo>
                <a:cubicBezTo>
                  <a:pt x="499216" y="1004205"/>
                  <a:pt x="506046" y="998371"/>
                  <a:pt x="513636" y="998371"/>
                </a:cubicBezTo>
                <a:close/>
                <a:moveTo>
                  <a:pt x="439802" y="998371"/>
                </a:moveTo>
                <a:cubicBezTo>
                  <a:pt x="448365" y="998371"/>
                  <a:pt x="454592" y="1004205"/>
                  <a:pt x="454592" y="1010768"/>
                </a:cubicBezTo>
                <a:cubicBezTo>
                  <a:pt x="454592" y="1018061"/>
                  <a:pt x="448365" y="1024625"/>
                  <a:pt x="439802" y="1024625"/>
                </a:cubicBezTo>
                <a:cubicBezTo>
                  <a:pt x="432019" y="1024625"/>
                  <a:pt x="425014" y="1018061"/>
                  <a:pt x="425014" y="1010768"/>
                </a:cubicBezTo>
                <a:cubicBezTo>
                  <a:pt x="425014" y="1004205"/>
                  <a:pt x="432019" y="998371"/>
                  <a:pt x="439802" y="998371"/>
                </a:cubicBezTo>
                <a:close/>
                <a:moveTo>
                  <a:pt x="368040" y="998371"/>
                </a:moveTo>
                <a:cubicBezTo>
                  <a:pt x="376061" y="998371"/>
                  <a:pt x="380438" y="1004205"/>
                  <a:pt x="380438" y="1012227"/>
                </a:cubicBezTo>
                <a:cubicBezTo>
                  <a:pt x="380438" y="1018061"/>
                  <a:pt x="376061" y="1024625"/>
                  <a:pt x="368040" y="1024625"/>
                </a:cubicBezTo>
                <a:cubicBezTo>
                  <a:pt x="360747" y="1024625"/>
                  <a:pt x="354183" y="1018061"/>
                  <a:pt x="354183" y="1012227"/>
                </a:cubicBezTo>
                <a:cubicBezTo>
                  <a:pt x="354183" y="1004205"/>
                  <a:pt x="360747" y="998371"/>
                  <a:pt x="368040" y="998371"/>
                </a:cubicBezTo>
                <a:close/>
                <a:moveTo>
                  <a:pt x="297208" y="998371"/>
                </a:moveTo>
                <a:cubicBezTo>
                  <a:pt x="303771" y="998371"/>
                  <a:pt x="309606" y="1004205"/>
                  <a:pt x="309606" y="1012227"/>
                </a:cubicBezTo>
                <a:cubicBezTo>
                  <a:pt x="309606" y="1018061"/>
                  <a:pt x="303771" y="1024625"/>
                  <a:pt x="297208" y="1024625"/>
                </a:cubicBezTo>
                <a:cubicBezTo>
                  <a:pt x="289916" y="1024625"/>
                  <a:pt x="283352" y="1018061"/>
                  <a:pt x="283352" y="1012227"/>
                </a:cubicBezTo>
                <a:cubicBezTo>
                  <a:pt x="283352" y="1004205"/>
                  <a:pt x="289916" y="998371"/>
                  <a:pt x="297208" y="998371"/>
                </a:cubicBezTo>
                <a:close/>
                <a:moveTo>
                  <a:pt x="226379" y="998371"/>
                </a:moveTo>
                <a:cubicBezTo>
                  <a:pt x="232214" y="998371"/>
                  <a:pt x="238778" y="1004205"/>
                  <a:pt x="238778" y="1012227"/>
                </a:cubicBezTo>
                <a:cubicBezTo>
                  <a:pt x="238778" y="1018061"/>
                  <a:pt x="232214" y="1024625"/>
                  <a:pt x="226379" y="1024625"/>
                </a:cubicBezTo>
                <a:cubicBezTo>
                  <a:pt x="218357" y="1024625"/>
                  <a:pt x="212523" y="1018061"/>
                  <a:pt x="212523" y="1012227"/>
                </a:cubicBezTo>
                <a:cubicBezTo>
                  <a:pt x="212523" y="1004205"/>
                  <a:pt x="218357" y="998371"/>
                  <a:pt x="226379" y="998371"/>
                </a:cubicBezTo>
                <a:close/>
                <a:moveTo>
                  <a:pt x="154085" y="998371"/>
                </a:moveTo>
                <a:cubicBezTo>
                  <a:pt x="161377" y="998371"/>
                  <a:pt x="167941" y="1004205"/>
                  <a:pt x="167941" y="1012227"/>
                </a:cubicBezTo>
                <a:cubicBezTo>
                  <a:pt x="167941" y="1018061"/>
                  <a:pt x="161377" y="1024625"/>
                  <a:pt x="154085" y="1024625"/>
                </a:cubicBezTo>
                <a:cubicBezTo>
                  <a:pt x="147521" y="1024625"/>
                  <a:pt x="141687" y="1018061"/>
                  <a:pt x="141687" y="1012227"/>
                </a:cubicBezTo>
                <a:cubicBezTo>
                  <a:pt x="141687" y="1004205"/>
                  <a:pt x="147521" y="998371"/>
                  <a:pt x="154085" y="998371"/>
                </a:cubicBezTo>
                <a:close/>
                <a:moveTo>
                  <a:pt x="83255" y="998371"/>
                </a:moveTo>
                <a:cubicBezTo>
                  <a:pt x="90548" y="998371"/>
                  <a:pt x="97111" y="1004205"/>
                  <a:pt x="97111" y="1012227"/>
                </a:cubicBezTo>
                <a:cubicBezTo>
                  <a:pt x="97111" y="1018061"/>
                  <a:pt x="90548" y="1024625"/>
                  <a:pt x="83255" y="1024625"/>
                </a:cubicBezTo>
                <a:cubicBezTo>
                  <a:pt x="76692" y="1024625"/>
                  <a:pt x="70858" y="1018061"/>
                  <a:pt x="70858" y="1012227"/>
                </a:cubicBezTo>
                <a:cubicBezTo>
                  <a:pt x="70858" y="1004205"/>
                  <a:pt x="76692" y="998371"/>
                  <a:pt x="83255" y="998371"/>
                </a:cubicBezTo>
                <a:close/>
                <a:moveTo>
                  <a:pt x="12019" y="998371"/>
                </a:moveTo>
                <a:cubicBezTo>
                  <a:pt x="20264" y="998371"/>
                  <a:pt x="26260" y="1004205"/>
                  <a:pt x="26260" y="1012227"/>
                </a:cubicBezTo>
                <a:cubicBezTo>
                  <a:pt x="26260" y="1018061"/>
                  <a:pt x="20264" y="1024625"/>
                  <a:pt x="12019" y="1024625"/>
                </a:cubicBezTo>
                <a:cubicBezTo>
                  <a:pt x="4524" y="1024625"/>
                  <a:pt x="27" y="1018061"/>
                  <a:pt x="27" y="1012227"/>
                </a:cubicBezTo>
                <a:cubicBezTo>
                  <a:pt x="27" y="1004205"/>
                  <a:pt x="4524" y="998371"/>
                  <a:pt x="12019" y="998371"/>
                </a:cubicBezTo>
                <a:close/>
                <a:moveTo>
                  <a:pt x="870603" y="927542"/>
                </a:moveTo>
                <a:cubicBezTo>
                  <a:pt x="877167" y="927542"/>
                  <a:pt x="883001" y="933376"/>
                  <a:pt x="883001" y="939939"/>
                </a:cubicBezTo>
                <a:cubicBezTo>
                  <a:pt x="883001" y="947232"/>
                  <a:pt x="877167" y="953796"/>
                  <a:pt x="870603" y="953796"/>
                </a:cubicBezTo>
                <a:cubicBezTo>
                  <a:pt x="863310" y="953796"/>
                  <a:pt x="856747" y="947232"/>
                  <a:pt x="856747" y="939939"/>
                </a:cubicBezTo>
                <a:cubicBezTo>
                  <a:pt x="856747" y="933376"/>
                  <a:pt x="863310" y="927542"/>
                  <a:pt x="870603" y="927542"/>
                </a:cubicBezTo>
                <a:close/>
                <a:moveTo>
                  <a:pt x="799773" y="927542"/>
                </a:moveTo>
                <a:cubicBezTo>
                  <a:pt x="806337" y="927542"/>
                  <a:pt x="812171" y="933376"/>
                  <a:pt x="812171" y="939939"/>
                </a:cubicBezTo>
                <a:cubicBezTo>
                  <a:pt x="812171" y="947232"/>
                  <a:pt x="806337" y="953796"/>
                  <a:pt x="799773" y="953796"/>
                </a:cubicBezTo>
                <a:cubicBezTo>
                  <a:pt x="792481" y="953796"/>
                  <a:pt x="785917" y="947232"/>
                  <a:pt x="785917" y="939939"/>
                </a:cubicBezTo>
                <a:cubicBezTo>
                  <a:pt x="785917" y="933376"/>
                  <a:pt x="792481" y="927542"/>
                  <a:pt x="799773" y="927542"/>
                </a:cubicBezTo>
                <a:close/>
                <a:moveTo>
                  <a:pt x="724112" y="927542"/>
                </a:moveTo>
                <a:cubicBezTo>
                  <a:pt x="731405" y="927542"/>
                  <a:pt x="737968" y="933376"/>
                  <a:pt x="737968" y="939939"/>
                </a:cubicBezTo>
                <a:cubicBezTo>
                  <a:pt x="737968" y="947232"/>
                  <a:pt x="731405" y="953796"/>
                  <a:pt x="724112" y="953796"/>
                </a:cubicBezTo>
                <a:cubicBezTo>
                  <a:pt x="717548" y="953796"/>
                  <a:pt x="711714" y="947232"/>
                  <a:pt x="711714" y="939939"/>
                </a:cubicBezTo>
                <a:cubicBezTo>
                  <a:pt x="711714" y="933376"/>
                  <a:pt x="717548" y="927542"/>
                  <a:pt x="724112" y="927542"/>
                </a:cubicBezTo>
                <a:close/>
                <a:moveTo>
                  <a:pt x="653281" y="927542"/>
                </a:moveTo>
                <a:cubicBezTo>
                  <a:pt x="660573" y="927542"/>
                  <a:pt x="667137" y="933376"/>
                  <a:pt x="667137" y="939939"/>
                </a:cubicBezTo>
                <a:cubicBezTo>
                  <a:pt x="667137" y="947232"/>
                  <a:pt x="660573" y="953796"/>
                  <a:pt x="653281" y="953796"/>
                </a:cubicBezTo>
                <a:cubicBezTo>
                  <a:pt x="646718" y="953796"/>
                  <a:pt x="640884" y="947232"/>
                  <a:pt x="640884" y="939939"/>
                </a:cubicBezTo>
                <a:cubicBezTo>
                  <a:pt x="640884" y="933376"/>
                  <a:pt x="645259" y="927542"/>
                  <a:pt x="653281" y="927542"/>
                </a:cubicBezTo>
                <a:close/>
                <a:moveTo>
                  <a:pt x="582453" y="927542"/>
                </a:moveTo>
                <a:cubicBezTo>
                  <a:pt x="589745" y="927542"/>
                  <a:pt x="596309" y="933376"/>
                  <a:pt x="596309" y="939939"/>
                </a:cubicBezTo>
                <a:cubicBezTo>
                  <a:pt x="596309" y="947232"/>
                  <a:pt x="589745" y="953796"/>
                  <a:pt x="582453" y="953796"/>
                </a:cubicBezTo>
                <a:cubicBezTo>
                  <a:pt x="574430" y="953796"/>
                  <a:pt x="570054" y="947232"/>
                  <a:pt x="570054" y="939939"/>
                </a:cubicBezTo>
                <a:cubicBezTo>
                  <a:pt x="570054" y="933376"/>
                  <a:pt x="574430" y="927542"/>
                  <a:pt x="582453" y="927542"/>
                </a:cubicBezTo>
                <a:close/>
                <a:moveTo>
                  <a:pt x="513642" y="927542"/>
                </a:moveTo>
                <a:cubicBezTo>
                  <a:pt x="521990" y="927542"/>
                  <a:pt x="528820" y="933376"/>
                  <a:pt x="528820" y="939939"/>
                </a:cubicBezTo>
                <a:cubicBezTo>
                  <a:pt x="528820" y="947232"/>
                  <a:pt x="521990" y="953796"/>
                  <a:pt x="513642" y="953796"/>
                </a:cubicBezTo>
                <a:cubicBezTo>
                  <a:pt x="506053" y="953796"/>
                  <a:pt x="499223" y="947232"/>
                  <a:pt x="499223" y="939939"/>
                </a:cubicBezTo>
                <a:cubicBezTo>
                  <a:pt x="499223" y="933376"/>
                  <a:pt x="506053" y="927542"/>
                  <a:pt x="513642" y="927542"/>
                </a:cubicBezTo>
                <a:close/>
                <a:moveTo>
                  <a:pt x="439809" y="927542"/>
                </a:moveTo>
                <a:cubicBezTo>
                  <a:pt x="448372" y="927542"/>
                  <a:pt x="454599" y="933376"/>
                  <a:pt x="454599" y="939939"/>
                </a:cubicBezTo>
                <a:cubicBezTo>
                  <a:pt x="454599" y="947232"/>
                  <a:pt x="448372" y="953796"/>
                  <a:pt x="439809" y="953796"/>
                </a:cubicBezTo>
                <a:cubicBezTo>
                  <a:pt x="432026" y="953796"/>
                  <a:pt x="425021" y="947232"/>
                  <a:pt x="425021" y="939939"/>
                </a:cubicBezTo>
                <a:cubicBezTo>
                  <a:pt x="425021" y="933376"/>
                  <a:pt x="432026" y="927542"/>
                  <a:pt x="439809" y="927542"/>
                </a:cubicBezTo>
                <a:close/>
                <a:moveTo>
                  <a:pt x="368046" y="927542"/>
                </a:moveTo>
                <a:cubicBezTo>
                  <a:pt x="376068" y="927542"/>
                  <a:pt x="380444" y="933376"/>
                  <a:pt x="380444" y="939939"/>
                </a:cubicBezTo>
                <a:cubicBezTo>
                  <a:pt x="380444" y="947232"/>
                  <a:pt x="376068" y="953796"/>
                  <a:pt x="368046" y="953796"/>
                </a:cubicBezTo>
                <a:cubicBezTo>
                  <a:pt x="360754" y="953796"/>
                  <a:pt x="354191" y="947232"/>
                  <a:pt x="354191" y="939939"/>
                </a:cubicBezTo>
                <a:cubicBezTo>
                  <a:pt x="354191" y="933376"/>
                  <a:pt x="360754" y="927542"/>
                  <a:pt x="368046" y="927542"/>
                </a:cubicBezTo>
                <a:close/>
                <a:moveTo>
                  <a:pt x="297214" y="927542"/>
                </a:moveTo>
                <a:cubicBezTo>
                  <a:pt x="303777" y="927542"/>
                  <a:pt x="309612" y="933376"/>
                  <a:pt x="309612" y="939939"/>
                </a:cubicBezTo>
                <a:cubicBezTo>
                  <a:pt x="309612" y="947232"/>
                  <a:pt x="303777" y="953796"/>
                  <a:pt x="297214" y="953796"/>
                </a:cubicBezTo>
                <a:cubicBezTo>
                  <a:pt x="289922" y="953796"/>
                  <a:pt x="283359" y="947232"/>
                  <a:pt x="283359" y="939939"/>
                </a:cubicBezTo>
                <a:cubicBezTo>
                  <a:pt x="283359" y="933376"/>
                  <a:pt x="289922" y="927542"/>
                  <a:pt x="297214" y="927542"/>
                </a:cubicBezTo>
                <a:close/>
                <a:moveTo>
                  <a:pt x="226386" y="927542"/>
                </a:moveTo>
                <a:cubicBezTo>
                  <a:pt x="232220" y="927542"/>
                  <a:pt x="238784" y="933376"/>
                  <a:pt x="238784" y="939939"/>
                </a:cubicBezTo>
                <a:cubicBezTo>
                  <a:pt x="238784" y="947232"/>
                  <a:pt x="232220" y="953796"/>
                  <a:pt x="226386" y="953796"/>
                </a:cubicBezTo>
                <a:cubicBezTo>
                  <a:pt x="218363" y="953796"/>
                  <a:pt x="212530" y="947232"/>
                  <a:pt x="212530" y="939939"/>
                </a:cubicBezTo>
                <a:cubicBezTo>
                  <a:pt x="212530" y="933376"/>
                  <a:pt x="218363" y="927542"/>
                  <a:pt x="226386" y="927542"/>
                </a:cubicBezTo>
                <a:close/>
                <a:moveTo>
                  <a:pt x="154091" y="927542"/>
                </a:moveTo>
                <a:cubicBezTo>
                  <a:pt x="161383" y="927542"/>
                  <a:pt x="167947" y="933376"/>
                  <a:pt x="167947" y="939939"/>
                </a:cubicBezTo>
                <a:cubicBezTo>
                  <a:pt x="167947" y="947232"/>
                  <a:pt x="161383" y="953796"/>
                  <a:pt x="154091" y="953796"/>
                </a:cubicBezTo>
                <a:cubicBezTo>
                  <a:pt x="147527" y="953796"/>
                  <a:pt x="141693" y="947232"/>
                  <a:pt x="141693" y="939939"/>
                </a:cubicBezTo>
                <a:cubicBezTo>
                  <a:pt x="141693" y="933376"/>
                  <a:pt x="147527" y="927542"/>
                  <a:pt x="154091" y="927542"/>
                </a:cubicBezTo>
                <a:close/>
                <a:moveTo>
                  <a:pt x="83261" y="927542"/>
                </a:moveTo>
                <a:cubicBezTo>
                  <a:pt x="90554" y="927542"/>
                  <a:pt x="97117" y="933376"/>
                  <a:pt x="97117" y="939939"/>
                </a:cubicBezTo>
                <a:cubicBezTo>
                  <a:pt x="97117" y="947232"/>
                  <a:pt x="90554" y="953796"/>
                  <a:pt x="83261" y="953796"/>
                </a:cubicBezTo>
                <a:cubicBezTo>
                  <a:pt x="76698" y="953796"/>
                  <a:pt x="70864" y="947232"/>
                  <a:pt x="70864" y="939939"/>
                </a:cubicBezTo>
                <a:cubicBezTo>
                  <a:pt x="70864" y="933376"/>
                  <a:pt x="76698" y="927542"/>
                  <a:pt x="83261" y="927542"/>
                </a:cubicBezTo>
                <a:close/>
                <a:moveTo>
                  <a:pt x="12025" y="927542"/>
                </a:moveTo>
                <a:cubicBezTo>
                  <a:pt x="20270" y="927542"/>
                  <a:pt x="26266" y="933376"/>
                  <a:pt x="26266" y="939939"/>
                </a:cubicBezTo>
                <a:cubicBezTo>
                  <a:pt x="26266" y="947232"/>
                  <a:pt x="20270" y="953796"/>
                  <a:pt x="12025" y="953796"/>
                </a:cubicBezTo>
                <a:cubicBezTo>
                  <a:pt x="4530" y="953796"/>
                  <a:pt x="33" y="947232"/>
                  <a:pt x="33" y="939939"/>
                </a:cubicBezTo>
                <a:cubicBezTo>
                  <a:pt x="33" y="933376"/>
                  <a:pt x="4530" y="927542"/>
                  <a:pt x="12025" y="927542"/>
                </a:cubicBezTo>
                <a:close/>
                <a:moveTo>
                  <a:pt x="6581764" y="924168"/>
                </a:moveTo>
                <a:cubicBezTo>
                  <a:pt x="6589547" y="924168"/>
                  <a:pt x="6596552" y="928543"/>
                  <a:pt x="6596552" y="936565"/>
                </a:cubicBezTo>
                <a:cubicBezTo>
                  <a:pt x="6596552" y="943858"/>
                  <a:pt x="6589547" y="950422"/>
                  <a:pt x="6581764" y="950422"/>
                </a:cubicBezTo>
                <a:cubicBezTo>
                  <a:pt x="6573202" y="950422"/>
                  <a:pt x="6566976" y="943858"/>
                  <a:pt x="6566976" y="936565"/>
                </a:cubicBezTo>
                <a:cubicBezTo>
                  <a:pt x="6566976" y="928543"/>
                  <a:pt x="6573202" y="924168"/>
                  <a:pt x="6581764" y="924168"/>
                </a:cubicBezTo>
                <a:close/>
                <a:moveTo>
                  <a:pt x="6510933" y="924168"/>
                </a:moveTo>
                <a:cubicBezTo>
                  <a:pt x="6518717" y="924168"/>
                  <a:pt x="6525722" y="928543"/>
                  <a:pt x="6525722" y="936565"/>
                </a:cubicBezTo>
                <a:cubicBezTo>
                  <a:pt x="6525722" y="943858"/>
                  <a:pt x="6518717" y="950422"/>
                  <a:pt x="6510933" y="950422"/>
                </a:cubicBezTo>
                <a:cubicBezTo>
                  <a:pt x="6502371" y="950422"/>
                  <a:pt x="6496144" y="943858"/>
                  <a:pt x="6496144" y="936565"/>
                </a:cubicBezTo>
                <a:cubicBezTo>
                  <a:pt x="6496144" y="928543"/>
                  <a:pt x="6502371" y="924168"/>
                  <a:pt x="6510933" y="924168"/>
                </a:cubicBezTo>
                <a:close/>
                <a:moveTo>
                  <a:pt x="6440492" y="924168"/>
                </a:moveTo>
                <a:cubicBezTo>
                  <a:pt x="6448081" y="924168"/>
                  <a:pt x="6454911" y="928543"/>
                  <a:pt x="6454911" y="936565"/>
                </a:cubicBezTo>
                <a:cubicBezTo>
                  <a:pt x="6454911" y="943858"/>
                  <a:pt x="6448081" y="950422"/>
                  <a:pt x="6440492" y="950422"/>
                </a:cubicBezTo>
                <a:cubicBezTo>
                  <a:pt x="6432145" y="950422"/>
                  <a:pt x="6425315" y="943858"/>
                  <a:pt x="6425315" y="936565"/>
                </a:cubicBezTo>
                <a:cubicBezTo>
                  <a:pt x="6425315" y="928543"/>
                  <a:pt x="6432145" y="924168"/>
                  <a:pt x="6440492" y="924168"/>
                </a:cubicBezTo>
                <a:close/>
                <a:moveTo>
                  <a:pt x="6368340" y="924168"/>
                </a:moveTo>
                <a:cubicBezTo>
                  <a:pt x="6376362" y="924168"/>
                  <a:pt x="6380737" y="928543"/>
                  <a:pt x="6380737" y="936565"/>
                </a:cubicBezTo>
                <a:cubicBezTo>
                  <a:pt x="6380737" y="943858"/>
                  <a:pt x="6376362" y="950422"/>
                  <a:pt x="6368340" y="950422"/>
                </a:cubicBezTo>
                <a:cubicBezTo>
                  <a:pt x="6361047" y="950422"/>
                  <a:pt x="6354484" y="943858"/>
                  <a:pt x="6354484" y="936565"/>
                </a:cubicBezTo>
                <a:cubicBezTo>
                  <a:pt x="6354484" y="928543"/>
                  <a:pt x="6361047" y="924168"/>
                  <a:pt x="6368340" y="924168"/>
                </a:cubicBezTo>
                <a:close/>
                <a:moveTo>
                  <a:pt x="6297511" y="924168"/>
                </a:moveTo>
                <a:cubicBezTo>
                  <a:pt x="6304074" y="924168"/>
                  <a:pt x="6309908" y="928543"/>
                  <a:pt x="6309908" y="936565"/>
                </a:cubicBezTo>
                <a:cubicBezTo>
                  <a:pt x="6309908" y="943858"/>
                  <a:pt x="6304074" y="950422"/>
                  <a:pt x="6297511" y="950422"/>
                </a:cubicBezTo>
                <a:cubicBezTo>
                  <a:pt x="6290218" y="950422"/>
                  <a:pt x="6283655" y="943858"/>
                  <a:pt x="6283655" y="936565"/>
                </a:cubicBezTo>
                <a:cubicBezTo>
                  <a:pt x="6283655" y="928543"/>
                  <a:pt x="6290218" y="924168"/>
                  <a:pt x="6297511" y="924168"/>
                </a:cubicBezTo>
                <a:close/>
                <a:moveTo>
                  <a:pt x="6226679" y="924168"/>
                </a:moveTo>
                <a:cubicBezTo>
                  <a:pt x="6233242" y="924168"/>
                  <a:pt x="6239076" y="928543"/>
                  <a:pt x="6239076" y="936565"/>
                </a:cubicBezTo>
                <a:cubicBezTo>
                  <a:pt x="6239076" y="943858"/>
                  <a:pt x="6233242" y="950422"/>
                  <a:pt x="6226679" y="950422"/>
                </a:cubicBezTo>
                <a:cubicBezTo>
                  <a:pt x="6219386" y="950422"/>
                  <a:pt x="6212823" y="943858"/>
                  <a:pt x="6212823" y="936565"/>
                </a:cubicBezTo>
                <a:cubicBezTo>
                  <a:pt x="6212823" y="928543"/>
                  <a:pt x="6219386" y="924168"/>
                  <a:pt x="6226679" y="924168"/>
                </a:cubicBezTo>
                <a:close/>
                <a:moveTo>
                  <a:pt x="6154391" y="924168"/>
                </a:moveTo>
                <a:cubicBezTo>
                  <a:pt x="6161684" y="924168"/>
                  <a:pt x="6168247" y="928543"/>
                  <a:pt x="6168247" y="936565"/>
                </a:cubicBezTo>
                <a:cubicBezTo>
                  <a:pt x="6168247" y="943858"/>
                  <a:pt x="6161684" y="950422"/>
                  <a:pt x="6154391" y="950422"/>
                </a:cubicBezTo>
                <a:cubicBezTo>
                  <a:pt x="6147828" y="950422"/>
                  <a:pt x="6141994" y="943858"/>
                  <a:pt x="6141994" y="936565"/>
                </a:cubicBezTo>
                <a:cubicBezTo>
                  <a:pt x="6141994" y="928543"/>
                  <a:pt x="6147828" y="924168"/>
                  <a:pt x="6154391" y="924168"/>
                </a:cubicBezTo>
                <a:close/>
                <a:moveTo>
                  <a:pt x="6083559" y="924168"/>
                </a:moveTo>
                <a:cubicBezTo>
                  <a:pt x="6090852" y="924168"/>
                  <a:pt x="6097415" y="930002"/>
                  <a:pt x="6097415" y="936565"/>
                </a:cubicBezTo>
                <a:cubicBezTo>
                  <a:pt x="6097415" y="943858"/>
                  <a:pt x="6090852" y="950422"/>
                  <a:pt x="6083559" y="950422"/>
                </a:cubicBezTo>
                <a:cubicBezTo>
                  <a:pt x="6076996" y="950422"/>
                  <a:pt x="6071162" y="943858"/>
                  <a:pt x="6071162" y="936565"/>
                </a:cubicBezTo>
                <a:cubicBezTo>
                  <a:pt x="6071162" y="930002"/>
                  <a:pt x="6076996" y="924168"/>
                  <a:pt x="6083559" y="924168"/>
                </a:cubicBezTo>
                <a:close/>
                <a:moveTo>
                  <a:pt x="6011748" y="924168"/>
                </a:moveTo>
                <a:cubicBezTo>
                  <a:pt x="6019532" y="924168"/>
                  <a:pt x="6026537" y="930002"/>
                  <a:pt x="6026537" y="936565"/>
                </a:cubicBezTo>
                <a:cubicBezTo>
                  <a:pt x="6026537" y="943858"/>
                  <a:pt x="6019532" y="950422"/>
                  <a:pt x="6011748" y="950422"/>
                </a:cubicBezTo>
                <a:cubicBezTo>
                  <a:pt x="6003186" y="950422"/>
                  <a:pt x="5998516" y="943858"/>
                  <a:pt x="5996959" y="936565"/>
                </a:cubicBezTo>
                <a:cubicBezTo>
                  <a:pt x="5996959" y="930002"/>
                  <a:pt x="6003186" y="924168"/>
                  <a:pt x="6011748" y="924168"/>
                </a:cubicBezTo>
                <a:close/>
                <a:moveTo>
                  <a:pt x="5940548" y="924168"/>
                </a:moveTo>
                <a:cubicBezTo>
                  <a:pt x="5948896" y="924168"/>
                  <a:pt x="5955726" y="930002"/>
                  <a:pt x="5955726" y="936565"/>
                </a:cubicBezTo>
                <a:cubicBezTo>
                  <a:pt x="5955726" y="943858"/>
                  <a:pt x="5948896" y="950422"/>
                  <a:pt x="5940548" y="950422"/>
                </a:cubicBezTo>
                <a:cubicBezTo>
                  <a:pt x="5932960" y="950422"/>
                  <a:pt x="5926130" y="943858"/>
                  <a:pt x="5926130" y="936565"/>
                </a:cubicBezTo>
                <a:cubicBezTo>
                  <a:pt x="5926130" y="930002"/>
                  <a:pt x="5932960" y="924168"/>
                  <a:pt x="5940548" y="924168"/>
                </a:cubicBezTo>
                <a:close/>
                <a:moveTo>
                  <a:pt x="5870088" y="924168"/>
                </a:moveTo>
                <a:cubicBezTo>
                  <a:pt x="5878650" y="924168"/>
                  <a:pt x="5884877" y="930002"/>
                  <a:pt x="5884877" y="936565"/>
                </a:cubicBezTo>
                <a:cubicBezTo>
                  <a:pt x="5884877" y="943858"/>
                  <a:pt x="5878650" y="950422"/>
                  <a:pt x="5870088" y="950422"/>
                </a:cubicBezTo>
                <a:cubicBezTo>
                  <a:pt x="5862304" y="950422"/>
                  <a:pt x="5855299" y="943858"/>
                  <a:pt x="5855299" y="936565"/>
                </a:cubicBezTo>
                <a:cubicBezTo>
                  <a:pt x="5855299" y="930002"/>
                  <a:pt x="5862304" y="924168"/>
                  <a:pt x="5870088" y="924168"/>
                </a:cubicBezTo>
                <a:close/>
                <a:moveTo>
                  <a:pt x="5798325" y="924168"/>
                </a:moveTo>
                <a:cubicBezTo>
                  <a:pt x="5806347" y="924168"/>
                  <a:pt x="5810722" y="930002"/>
                  <a:pt x="5810722" y="936565"/>
                </a:cubicBezTo>
                <a:cubicBezTo>
                  <a:pt x="5810722" y="943858"/>
                  <a:pt x="5806347" y="950422"/>
                  <a:pt x="5798325" y="950422"/>
                </a:cubicBezTo>
                <a:cubicBezTo>
                  <a:pt x="5791032" y="950422"/>
                  <a:pt x="5784469" y="943858"/>
                  <a:pt x="5784469" y="936565"/>
                </a:cubicBezTo>
                <a:cubicBezTo>
                  <a:pt x="5784469" y="930002"/>
                  <a:pt x="5791032" y="924168"/>
                  <a:pt x="5798325" y="924168"/>
                </a:cubicBezTo>
                <a:close/>
                <a:moveTo>
                  <a:pt x="5724122" y="924168"/>
                </a:moveTo>
                <a:cubicBezTo>
                  <a:pt x="5730685" y="924168"/>
                  <a:pt x="5736519" y="930002"/>
                  <a:pt x="5736519" y="936565"/>
                </a:cubicBezTo>
                <a:cubicBezTo>
                  <a:pt x="5736519" y="943858"/>
                  <a:pt x="5730685" y="950422"/>
                  <a:pt x="5724122" y="950422"/>
                </a:cubicBezTo>
                <a:cubicBezTo>
                  <a:pt x="5716100" y="950422"/>
                  <a:pt x="5710266" y="943858"/>
                  <a:pt x="5710266" y="936565"/>
                </a:cubicBezTo>
                <a:cubicBezTo>
                  <a:pt x="5710266" y="930002"/>
                  <a:pt x="5716100" y="924168"/>
                  <a:pt x="5724122" y="924168"/>
                </a:cubicBezTo>
                <a:close/>
                <a:moveTo>
                  <a:pt x="5653291" y="924168"/>
                </a:moveTo>
                <a:cubicBezTo>
                  <a:pt x="5659125" y="924168"/>
                  <a:pt x="5665688" y="930002"/>
                  <a:pt x="5665688" y="936565"/>
                </a:cubicBezTo>
                <a:cubicBezTo>
                  <a:pt x="5665688" y="943858"/>
                  <a:pt x="5659125" y="950422"/>
                  <a:pt x="5653291" y="950422"/>
                </a:cubicBezTo>
                <a:cubicBezTo>
                  <a:pt x="5645269" y="950422"/>
                  <a:pt x="5639435" y="943858"/>
                  <a:pt x="5639435" y="936565"/>
                </a:cubicBezTo>
                <a:cubicBezTo>
                  <a:pt x="5639435" y="930002"/>
                  <a:pt x="5645269" y="924168"/>
                  <a:pt x="5653291" y="924168"/>
                </a:cubicBezTo>
                <a:close/>
                <a:moveTo>
                  <a:pt x="5581002" y="924168"/>
                </a:moveTo>
                <a:cubicBezTo>
                  <a:pt x="5588295" y="924168"/>
                  <a:pt x="5594858" y="930002"/>
                  <a:pt x="5594858" y="936565"/>
                </a:cubicBezTo>
                <a:cubicBezTo>
                  <a:pt x="5594858" y="943858"/>
                  <a:pt x="5588295" y="950422"/>
                  <a:pt x="5581002" y="950422"/>
                </a:cubicBezTo>
                <a:cubicBezTo>
                  <a:pt x="5574439" y="950422"/>
                  <a:pt x="5568605" y="943858"/>
                  <a:pt x="5568605" y="936565"/>
                </a:cubicBezTo>
                <a:cubicBezTo>
                  <a:pt x="5568605" y="930002"/>
                  <a:pt x="5574439" y="924168"/>
                  <a:pt x="5581002" y="924168"/>
                </a:cubicBezTo>
                <a:close/>
                <a:moveTo>
                  <a:pt x="5510171" y="924168"/>
                </a:moveTo>
                <a:cubicBezTo>
                  <a:pt x="5517464" y="924168"/>
                  <a:pt x="5524027" y="930002"/>
                  <a:pt x="5524027" y="936565"/>
                </a:cubicBezTo>
                <a:cubicBezTo>
                  <a:pt x="5524027" y="943858"/>
                  <a:pt x="5517464" y="950422"/>
                  <a:pt x="5510171" y="950422"/>
                </a:cubicBezTo>
                <a:cubicBezTo>
                  <a:pt x="5503608" y="950422"/>
                  <a:pt x="5497774" y="943858"/>
                  <a:pt x="5497774" y="936565"/>
                </a:cubicBezTo>
                <a:cubicBezTo>
                  <a:pt x="5497774" y="930002"/>
                  <a:pt x="5503608" y="924168"/>
                  <a:pt x="5510171" y="924168"/>
                </a:cubicBezTo>
                <a:close/>
                <a:moveTo>
                  <a:pt x="5438937" y="924168"/>
                </a:moveTo>
                <a:cubicBezTo>
                  <a:pt x="5447182" y="924168"/>
                  <a:pt x="5453178" y="930002"/>
                  <a:pt x="5453178" y="936565"/>
                </a:cubicBezTo>
                <a:cubicBezTo>
                  <a:pt x="5453178" y="943858"/>
                  <a:pt x="5447182" y="950422"/>
                  <a:pt x="5438937" y="950422"/>
                </a:cubicBezTo>
                <a:cubicBezTo>
                  <a:pt x="5431442" y="950422"/>
                  <a:pt x="5426945" y="943858"/>
                  <a:pt x="5426945" y="936565"/>
                </a:cubicBezTo>
                <a:cubicBezTo>
                  <a:pt x="5426945" y="930002"/>
                  <a:pt x="5431442" y="924168"/>
                  <a:pt x="5438937" y="924168"/>
                </a:cubicBezTo>
                <a:close/>
                <a:moveTo>
                  <a:pt x="5367530" y="924168"/>
                </a:moveTo>
                <a:cubicBezTo>
                  <a:pt x="5376092" y="924168"/>
                  <a:pt x="5382318" y="930002"/>
                  <a:pt x="5382318" y="936565"/>
                </a:cubicBezTo>
                <a:cubicBezTo>
                  <a:pt x="5382318" y="943858"/>
                  <a:pt x="5376092" y="950422"/>
                  <a:pt x="5367530" y="950422"/>
                </a:cubicBezTo>
                <a:cubicBezTo>
                  <a:pt x="5359747" y="950422"/>
                  <a:pt x="5352742" y="943858"/>
                  <a:pt x="5352742" y="936565"/>
                </a:cubicBezTo>
                <a:cubicBezTo>
                  <a:pt x="5352742" y="930002"/>
                  <a:pt x="5359747" y="924168"/>
                  <a:pt x="5367530" y="924168"/>
                </a:cubicBezTo>
                <a:close/>
                <a:moveTo>
                  <a:pt x="5296699" y="924168"/>
                </a:moveTo>
                <a:cubicBezTo>
                  <a:pt x="5305261" y="924168"/>
                  <a:pt x="5311488" y="930002"/>
                  <a:pt x="5311488" y="936565"/>
                </a:cubicBezTo>
                <a:cubicBezTo>
                  <a:pt x="5311488" y="943858"/>
                  <a:pt x="5305261" y="950422"/>
                  <a:pt x="5296699" y="950422"/>
                </a:cubicBezTo>
                <a:cubicBezTo>
                  <a:pt x="5288915" y="950422"/>
                  <a:pt x="5281910" y="943858"/>
                  <a:pt x="5281910" y="936565"/>
                </a:cubicBezTo>
                <a:cubicBezTo>
                  <a:pt x="5281910" y="930002"/>
                  <a:pt x="5288915" y="924168"/>
                  <a:pt x="5296699" y="924168"/>
                </a:cubicBezTo>
                <a:close/>
                <a:moveTo>
                  <a:pt x="5225869" y="924168"/>
                </a:moveTo>
                <a:cubicBezTo>
                  <a:pt x="5234431" y="924168"/>
                  <a:pt x="5240657" y="930002"/>
                  <a:pt x="5240657" y="936565"/>
                </a:cubicBezTo>
                <a:cubicBezTo>
                  <a:pt x="5240657" y="943858"/>
                  <a:pt x="5234431" y="950422"/>
                  <a:pt x="5225869" y="950422"/>
                </a:cubicBezTo>
                <a:cubicBezTo>
                  <a:pt x="5217307" y="950422"/>
                  <a:pt x="5211081" y="943858"/>
                  <a:pt x="5211081" y="936565"/>
                </a:cubicBezTo>
                <a:cubicBezTo>
                  <a:pt x="5211081" y="930002"/>
                  <a:pt x="5217307" y="924168"/>
                  <a:pt x="5225869" y="924168"/>
                </a:cubicBezTo>
                <a:close/>
                <a:moveTo>
                  <a:pt x="5154105" y="924168"/>
                </a:moveTo>
                <a:cubicBezTo>
                  <a:pt x="5162127" y="924168"/>
                  <a:pt x="5166502" y="930002"/>
                  <a:pt x="5166502" y="936565"/>
                </a:cubicBezTo>
                <a:cubicBezTo>
                  <a:pt x="5166502" y="943858"/>
                  <a:pt x="5162127" y="950422"/>
                  <a:pt x="5154105" y="950422"/>
                </a:cubicBezTo>
                <a:cubicBezTo>
                  <a:pt x="5146083" y="950422"/>
                  <a:pt x="5140249" y="943858"/>
                  <a:pt x="5140249" y="936565"/>
                </a:cubicBezTo>
                <a:cubicBezTo>
                  <a:pt x="5140249" y="930002"/>
                  <a:pt x="5146083" y="924168"/>
                  <a:pt x="5154105" y="924168"/>
                </a:cubicBezTo>
                <a:close/>
                <a:moveTo>
                  <a:pt x="5083276" y="924168"/>
                </a:moveTo>
                <a:cubicBezTo>
                  <a:pt x="5089110" y="924168"/>
                  <a:pt x="5095673" y="930002"/>
                  <a:pt x="5095673" y="936565"/>
                </a:cubicBezTo>
                <a:cubicBezTo>
                  <a:pt x="5095673" y="943858"/>
                  <a:pt x="5089110" y="950422"/>
                  <a:pt x="5083276" y="950422"/>
                </a:cubicBezTo>
                <a:cubicBezTo>
                  <a:pt x="5075254" y="950422"/>
                  <a:pt x="5069420" y="943858"/>
                  <a:pt x="5069420" y="936565"/>
                </a:cubicBezTo>
                <a:cubicBezTo>
                  <a:pt x="5069420" y="930002"/>
                  <a:pt x="5075254" y="924168"/>
                  <a:pt x="5083276" y="924168"/>
                </a:cubicBezTo>
                <a:close/>
                <a:moveTo>
                  <a:pt x="5012445" y="924168"/>
                </a:moveTo>
                <a:cubicBezTo>
                  <a:pt x="5018279" y="924168"/>
                  <a:pt x="5024842" y="930002"/>
                  <a:pt x="5024842" y="936565"/>
                </a:cubicBezTo>
                <a:cubicBezTo>
                  <a:pt x="5024842" y="943858"/>
                  <a:pt x="5018279" y="950422"/>
                  <a:pt x="5012445" y="950422"/>
                </a:cubicBezTo>
                <a:cubicBezTo>
                  <a:pt x="5004423" y="950422"/>
                  <a:pt x="4998589" y="943858"/>
                  <a:pt x="4998589" y="938024"/>
                </a:cubicBezTo>
                <a:cubicBezTo>
                  <a:pt x="4998589" y="930002"/>
                  <a:pt x="5004423" y="924168"/>
                  <a:pt x="5012445" y="924168"/>
                </a:cubicBezTo>
                <a:close/>
                <a:moveTo>
                  <a:pt x="4940157" y="924168"/>
                </a:moveTo>
                <a:cubicBezTo>
                  <a:pt x="4948179" y="924168"/>
                  <a:pt x="4954013" y="930002"/>
                  <a:pt x="4954013" y="938024"/>
                </a:cubicBezTo>
                <a:cubicBezTo>
                  <a:pt x="4954013" y="943858"/>
                  <a:pt x="4948179" y="950422"/>
                  <a:pt x="4940157" y="950422"/>
                </a:cubicBezTo>
                <a:cubicBezTo>
                  <a:pt x="4934323" y="950422"/>
                  <a:pt x="4927760" y="943858"/>
                  <a:pt x="4927760" y="938024"/>
                </a:cubicBezTo>
                <a:cubicBezTo>
                  <a:pt x="4927760" y="930002"/>
                  <a:pt x="4934323" y="924168"/>
                  <a:pt x="4940157" y="924168"/>
                </a:cubicBezTo>
                <a:close/>
                <a:moveTo>
                  <a:pt x="4865953" y="924168"/>
                </a:moveTo>
                <a:cubicBezTo>
                  <a:pt x="4873975" y="924168"/>
                  <a:pt x="4879809" y="930002"/>
                  <a:pt x="4879809" y="938024"/>
                </a:cubicBezTo>
                <a:cubicBezTo>
                  <a:pt x="4879809" y="943858"/>
                  <a:pt x="4873975" y="950422"/>
                  <a:pt x="4865953" y="950422"/>
                </a:cubicBezTo>
                <a:cubicBezTo>
                  <a:pt x="4860119" y="950422"/>
                  <a:pt x="4853556" y="943858"/>
                  <a:pt x="4853556" y="938024"/>
                </a:cubicBezTo>
                <a:cubicBezTo>
                  <a:pt x="4853556" y="930002"/>
                  <a:pt x="4858661" y="924168"/>
                  <a:pt x="4865953" y="924168"/>
                </a:cubicBezTo>
                <a:close/>
                <a:moveTo>
                  <a:pt x="4797514" y="924168"/>
                </a:moveTo>
                <a:cubicBezTo>
                  <a:pt x="4806076" y="924168"/>
                  <a:pt x="4812303" y="930002"/>
                  <a:pt x="4812303" y="938024"/>
                </a:cubicBezTo>
                <a:cubicBezTo>
                  <a:pt x="4812303" y="943858"/>
                  <a:pt x="4806076" y="950422"/>
                  <a:pt x="4797514" y="950422"/>
                </a:cubicBezTo>
                <a:cubicBezTo>
                  <a:pt x="4789730" y="950422"/>
                  <a:pt x="4782725" y="943858"/>
                  <a:pt x="4782725" y="938024"/>
                </a:cubicBezTo>
                <a:cubicBezTo>
                  <a:pt x="4782725" y="930002"/>
                  <a:pt x="4789730" y="924168"/>
                  <a:pt x="4797514" y="924168"/>
                </a:cubicBezTo>
                <a:close/>
                <a:moveTo>
                  <a:pt x="4726684" y="924168"/>
                </a:moveTo>
                <a:cubicBezTo>
                  <a:pt x="4735246" y="924168"/>
                  <a:pt x="4741472" y="930002"/>
                  <a:pt x="4741472" y="938024"/>
                </a:cubicBezTo>
                <a:cubicBezTo>
                  <a:pt x="4741472" y="943858"/>
                  <a:pt x="4735246" y="950422"/>
                  <a:pt x="4726684" y="950422"/>
                </a:cubicBezTo>
                <a:cubicBezTo>
                  <a:pt x="4718122" y="950422"/>
                  <a:pt x="4711896" y="943858"/>
                  <a:pt x="4711896" y="938024"/>
                </a:cubicBezTo>
                <a:cubicBezTo>
                  <a:pt x="4711896" y="930002"/>
                  <a:pt x="4718122" y="924168"/>
                  <a:pt x="4726684" y="924168"/>
                </a:cubicBezTo>
                <a:close/>
                <a:moveTo>
                  <a:pt x="4655853" y="924168"/>
                </a:moveTo>
                <a:cubicBezTo>
                  <a:pt x="4663637" y="924168"/>
                  <a:pt x="4670642" y="930002"/>
                  <a:pt x="4670642" y="938024"/>
                </a:cubicBezTo>
                <a:cubicBezTo>
                  <a:pt x="4670642" y="943858"/>
                  <a:pt x="4663637" y="950422"/>
                  <a:pt x="4655853" y="950422"/>
                </a:cubicBezTo>
                <a:cubicBezTo>
                  <a:pt x="4647291" y="950422"/>
                  <a:pt x="4641064" y="943858"/>
                  <a:pt x="4641064" y="938024"/>
                </a:cubicBezTo>
                <a:cubicBezTo>
                  <a:pt x="4641064" y="930002"/>
                  <a:pt x="4647291" y="924168"/>
                  <a:pt x="4655853" y="924168"/>
                </a:cubicBezTo>
                <a:close/>
                <a:moveTo>
                  <a:pt x="4584091" y="924168"/>
                </a:moveTo>
                <a:cubicBezTo>
                  <a:pt x="4591384" y="924168"/>
                  <a:pt x="4596488" y="930002"/>
                  <a:pt x="4596488" y="938024"/>
                </a:cubicBezTo>
                <a:cubicBezTo>
                  <a:pt x="4596488" y="943858"/>
                  <a:pt x="4591384" y="950422"/>
                  <a:pt x="4584091" y="950422"/>
                </a:cubicBezTo>
                <a:cubicBezTo>
                  <a:pt x="4576069" y="950422"/>
                  <a:pt x="4570235" y="943858"/>
                  <a:pt x="4570235" y="938024"/>
                </a:cubicBezTo>
                <a:cubicBezTo>
                  <a:pt x="4570235" y="930002"/>
                  <a:pt x="4576069" y="924168"/>
                  <a:pt x="4584091" y="924168"/>
                </a:cubicBezTo>
                <a:close/>
                <a:moveTo>
                  <a:pt x="4513260" y="924168"/>
                </a:moveTo>
                <a:cubicBezTo>
                  <a:pt x="4519094" y="924168"/>
                  <a:pt x="4525657" y="930002"/>
                  <a:pt x="4525657" y="938024"/>
                </a:cubicBezTo>
                <a:cubicBezTo>
                  <a:pt x="4525657" y="943858"/>
                  <a:pt x="4519094" y="950422"/>
                  <a:pt x="4513260" y="950422"/>
                </a:cubicBezTo>
                <a:cubicBezTo>
                  <a:pt x="4505238" y="950422"/>
                  <a:pt x="4499404" y="943858"/>
                  <a:pt x="4499404" y="938024"/>
                </a:cubicBezTo>
                <a:cubicBezTo>
                  <a:pt x="4499404" y="930002"/>
                  <a:pt x="4505238" y="924168"/>
                  <a:pt x="4513260" y="924168"/>
                </a:cubicBezTo>
                <a:close/>
                <a:moveTo>
                  <a:pt x="4439056" y="924168"/>
                </a:moveTo>
                <a:cubicBezTo>
                  <a:pt x="4445619" y="924168"/>
                  <a:pt x="4451453" y="930002"/>
                  <a:pt x="4451453" y="938024"/>
                </a:cubicBezTo>
                <a:cubicBezTo>
                  <a:pt x="4451453" y="943858"/>
                  <a:pt x="4445619" y="950422"/>
                  <a:pt x="4439056" y="950422"/>
                </a:cubicBezTo>
                <a:cubicBezTo>
                  <a:pt x="4431763" y="950422"/>
                  <a:pt x="4425200" y="943858"/>
                  <a:pt x="4425200" y="938024"/>
                </a:cubicBezTo>
                <a:cubicBezTo>
                  <a:pt x="4425200" y="930002"/>
                  <a:pt x="4431763" y="924168"/>
                  <a:pt x="4439056" y="924168"/>
                </a:cubicBezTo>
                <a:close/>
                <a:moveTo>
                  <a:pt x="4366768" y="924168"/>
                </a:moveTo>
                <a:cubicBezTo>
                  <a:pt x="4374790" y="924168"/>
                  <a:pt x="4380624" y="930002"/>
                  <a:pt x="4380624" y="938024"/>
                </a:cubicBezTo>
                <a:cubicBezTo>
                  <a:pt x="4380624" y="943858"/>
                  <a:pt x="4374790" y="950422"/>
                  <a:pt x="4366768" y="950422"/>
                </a:cubicBezTo>
                <a:cubicBezTo>
                  <a:pt x="4360934" y="950422"/>
                  <a:pt x="4354371" y="943858"/>
                  <a:pt x="4354371" y="938024"/>
                </a:cubicBezTo>
                <a:cubicBezTo>
                  <a:pt x="4354371" y="930002"/>
                  <a:pt x="4360934" y="924168"/>
                  <a:pt x="4366768" y="924168"/>
                </a:cubicBezTo>
                <a:close/>
                <a:moveTo>
                  <a:pt x="4295937" y="924168"/>
                </a:moveTo>
                <a:cubicBezTo>
                  <a:pt x="4303959" y="924168"/>
                  <a:pt x="4309793" y="930002"/>
                  <a:pt x="4309793" y="938024"/>
                </a:cubicBezTo>
                <a:cubicBezTo>
                  <a:pt x="4309793" y="943858"/>
                  <a:pt x="4303959" y="950422"/>
                  <a:pt x="4295937" y="950422"/>
                </a:cubicBezTo>
                <a:cubicBezTo>
                  <a:pt x="4290103" y="950422"/>
                  <a:pt x="4283540" y="943858"/>
                  <a:pt x="4283540" y="938024"/>
                </a:cubicBezTo>
                <a:cubicBezTo>
                  <a:pt x="4283540" y="930002"/>
                  <a:pt x="4290103" y="924168"/>
                  <a:pt x="4295937" y="924168"/>
                </a:cubicBezTo>
                <a:close/>
                <a:moveTo>
                  <a:pt x="4225107" y="924168"/>
                </a:moveTo>
                <a:cubicBezTo>
                  <a:pt x="4233129" y="924168"/>
                  <a:pt x="4238963" y="930002"/>
                  <a:pt x="4238963" y="938024"/>
                </a:cubicBezTo>
                <a:cubicBezTo>
                  <a:pt x="4238963" y="943858"/>
                  <a:pt x="4233129" y="950422"/>
                  <a:pt x="4225107" y="950422"/>
                </a:cubicBezTo>
                <a:cubicBezTo>
                  <a:pt x="4217085" y="950422"/>
                  <a:pt x="4212710" y="943858"/>
                  <a:pt x="4212710" y="938024"/>
                </a:cubicBezTo>
                <a:cubicBezTo>
                  <a:pt x="4212710" y="930002"/>
                  <a:pt x="4217085" y="924168"/>
                  <a:pt x="4225107" y="924168"/>
                </a:cubicBezTo>
                <a:close/>
                <a:moveTo>
                  <a:pt x="4153295" y="924168"/>
                </a:moveTo>
                <a:cubicBezTo>
                  <a:pt x="4161078" y="924168"/>
                  <a:pt x="4168083" y="930002"/>
                  <a:pt x="4168083" y="938024"/>
                </a:cubicBezTo>
                <a:cubicBezTo>
                  <a:pt x="4168083" y="943858"/>
                  <a:pt x="4161078" y="950422"/>
                  <a:pt x="4153295" y="950422"/>
                </a:cubicBezTo>
                <a:cubicBezTo>
                  <a:pt x="4144733" y="950422"/>
                  <a:pt x="4138507" y="943858"/>
                  <a:pt x="4138507" y="938024"/>
                </a:cubicBezTo>
                <a:cubicBezTo>
                  <a:pt x="4138507" y="930002"/>
                  <a:pt x="4144733" y="924168"/>
                  <a:pt x="4153295" y="924168"/>
                </a:cubicBezTo>
                <a:close/>
                <a:moveTo>
                  <a:pt x="4082465" y="924168"/>
                </a:moveTo>
                <a:cubicBezTo>
                  <a:pt x="4090249" y="924168"/>
                  <a:pt x="4097254" y="930002"/>
                  <a:pt x="4097254" y="938024"/>
                </a:cubicBezTo>
                <a:cubicBezTo>
                  <a:pt x="4097254" y="943858"/>
                  <a:pt x="4090249" y="950422"/>
                  <a:pt x="4082465" y="950422"/>
                </a:cubicBezTo>
                <a:cubicBezTo>
                  <a:pt x="4073903" y="950422"/>
                  <a:pt x="4067676" y="943858"/>
                  <a:pt x="4067676" y="938024"/>
                </a:cubicBezTo>
                <a:cubicBezTo>
                  <a:pt x="4067676" y="930002"/>
                  <a:pt x="4073903" y="924168"/>
                  <a:pt x="4082465" y="924168"/>
                </a:cubicBezTo>
                <a:close/>
                <a:moveTo>
                  <a:pt x="4011635" y="924168"/>
                </a:moveTo>
                <a:cubicBezTo>
                  <a:pt x="4019418" y="924168"/>
                  <a:pt x="4026423" y="930002"/>
                  <a:pt x="4026423" y="938024"/>
                </a:cubicBezTo>
                <a:cubicBezTo>
                  <a:pt x="4026423" y="943858"/>
                  <a:pt x="4019418" y="950422"/>
                  <a:pt x="4011635" y="950422"/>
                </a:cubicBezTo>
                <a:cubicBezTo>
                  <a:pt x="4003073" y="950422"/>
                  <a:pt x="3996847" y="943858"/>
                  <a:pt x="3996847" y="938024"/>
                </a:cubicBezTo>
                <a:cubicBezTo>
                  <a:pt x="3996847" y="930002"/>
                  <a:pt x="4003073" y="924168"/>
                  <a:pt x="4011635" y="924168"/>
                </a:cubicBezTo>
                <a:close/>
                <a:moveTo>
                  <a:pt x="3939871" y="924168"/>
                </a:moveTo>
                <a:cubicBezTo>
                  <a:pt x="3947893" y="924168"/>
                  <a:pt x="3952268" y="930002"/>
                  <a:pt x="3952268" y="938024"/>
                </a:cubicBezTo>
                <a:cubicBezTo>
                  <a:pt x="3952268" y="945317"/>
                  <a:pt x="3947893" y="950422"/>
                  <a:pt x="3939871" y="950422"/>
                </a:cubicBezTo>
                <a:cubicBezTo>
                  <a:pt x="3932578" y="950422"/>
                  <a:pt x="3926015" y="945317"/>
                  <a:pt x="3926015" y="938024"/>
                </a:cubicBezTo>
                <a:cubicBezTo>
                  <a:pt x="3926015" y="930002"/>
                  <a:pt x="3932578" y="924168"/>
                  <a:pt x="3939871" y="924168"/>
                </a:cubicBezTo>
                <a:close/>
                <a:moveTo>
                  <a:pt x="3869042" y="924168"/>
                </a:moveTo>
                <a:cubicBezTo>
                  <a:pt x="3875605" y="924168"/>
                  <a:pt x="3881439" y="930002"/>
                  <a:pt x="3881439" y="938024"/>
                </a:cubicBezTo>
                <a:cubicBezTo>
                  <a:pt x="3881439" y="945317"/>
                  <a:pt x="3875605" y="950422"/>
                  <a:pt x="3869042" y="950422"/>
                </a:cubicBezTo>
                <a:cubicBezTo>
                  <a:pt x="3861749" y="950422"/>
                  <a:pt x="3855186" y="945317"/>
                  <a:pt x="3855186" y="938024"/>
                </a:cubicBezTo>
                <a:cubicBezTo>
                  <a:pt x="3855186" y="930002"/>
                  <a:pt x="3861749" y="924168"/>
                  <a:pt x="3869042" y="924168"/>
                </a:cubicBezTo>
                <a:close/>
                <a:moveTo>
                  <a:pt x="3798211" y="924168"/>
                </a:moveTo>
                <a:cubicBezTo>
                  <a:pt x="3804774" y="924168"/>
                  <a:pt x="3810608" y="930002"/>
                  <a:pt x="3810608" y="938024"/>
                </a:cubicBezTo>
                <a:cubicBezTo>
                  <a:pt x="3810608" y="945317"/>
                  <a:pt x="3804774" y="950422"/>
                  <a:pt x="3798211" y="950422"/>
                </a:cubicBezTo>
                <a:cubicBezTo>
                  <a:pt x="3790918" y="950422"/>
                  <a:pt x="3784355" y="945317"/>
                  <a:pt x="3784355" y="938024"/>
                </a:cubicBezTo>
                <a:cubicBezTo>
                  <a:pt x="3784355" y="930002"/>
                  <a:pt x="3790918" y="924168"/>
                  <a:pt x="3798211" y="924168"/>
                </a:cubicBezTo>
                <a:close/>
                <a:moveTo>
                  <a:pt x="3725922" y="924168"/>
                </a:moveTo>
                <a:cubicBezTo>
                  <a:pt x="3733944" y="924168"/>
                  <a:pt x="3739778" y="930002"/>
                  <a:pt x="3739778" y="938024"/>
                </a:cubicBezTo>
                <a:cubicBezTo>
                  <a:pt x="3739778" y="945317"/>
                  <a:pt x="3733944" y="950422"/>
                  <a:pt x="3725922" y="950422"/>
                </a:cubicBezTo>
                <a:cubicBezTo>
                  <a:pt x="3719359" y="950422"/>
                  <a:pt x="3713525" y="945317"/>
                  <a:pt x="3713525" y="938024"/>
                </a:cubicBezTo>
                <a:cubicBezTo>
                  <a:pt x="3713525" y="930002"/>
                  <a:pt x="3719359" y="924168"/>
                  <a:pt x="3725922" y="924168"/>
                </a:cubicBezTo>
                <a:close/>
                <a:moveTo>
                  <a:pt x="3655091" y="924168"/>
                </a:moveTo>
                <a:cubicBezTo>
                  <a:pt x="3662384" y="924168"/>
                  <a:pt x="3668947" y="930002"/>
                  <a:pt x="3668947" y="938024"/>
                </a:cubicBezTo>
                <a:cubicBezTo>
                  <a:pt x="3668947" y="945317"/>
                  <a:pt x="3662384" y="950422"/>
                  <a:pt x="3655091" y="950422"/>
                </a:cubicBezTo>
                <a:cubicBezTo>
                  <a:pt x="3647069" y="950422"/>
                  <a:pt x="3642694" y="945317"/>
                  <a:pt x="3642694" y="938024"/>
                </a:cubicBezTo>
                <a:cubicBezTo>
                  <a:pt x="3642694" y="930002"/>
                  <a:pt x="3647069" y="924168"/>
                  <a:pt x="3655091" y="924168"/>
                </a:cubicBezTo>
                <a:close/>
                <a:moveTo>
                  <a:pt x="3583280" y="924168"/>
                </a:moveTo>
                <a:cubicBezTo>
                  <a:pt x="3591064" y="924168"/>
                  <a:pt x="3598069" y="930002"/>
                  <a:pt x="3598069" y="938024"/>
                </a:cubicBezTo>
                <a:cubicBezTo>
                  <a:pt x="3598069" y="945317"/>
                  <a:pt x="3591064" y="950422"/>
                  <a:pt x="3583280" y="950422"/>
                </a:cubicBezTo>
                <a:cubicBezTo>
                  <a:pt x="3574718" y="950422"/>
                  <a:pt x="3568491" y="945317"/>
                  <a:pt x="3568491" y="938024"/>
                </a:cubicBezTo>
                <a:cubicBezTo>
                  <a:pt x="3568491" y="930002"/>
                  <a:pt x="3574718" y="924168"/>
                  <a:pt x="3583280" y="924168"/>
                </a:cubicBezTo>
                <a:close/>
                <a:moveTo>
                  <a:pt x="941441" y="856710"/>
                </a:moveTo>
                <a:cubicBezTo>
                  <a:pt x="949463" y="856710"/>
                  <a:pt x="953839" y="861085"/>
                  <a:pt x="953839" y="869107"/>
                </a:cubicBezTo>
                <a:cubicBezTo>
                  <a:pt x="953839" y="876400"/>
                  <a:pt x="949463" y="882964"/>
                  <a:pt x="941441" y="882964"/>
                </a:cubicBezTo>
                <a:cubicBezTo>
                  <a:pt x="934149" y="882964"/>
                  <a:pt x="927585" y="876400"/>
                  <a:pt x="927585" y="869107"/>
                </a:cubicBezTo>
                <a:cubicBezTo>
                  <a:pt x="927585" y="861085"/>
                  <a:pt x="934149" y="856710"/>
                  <a:pt x="941441" y="856710"/>
                </a:cubicBezTo>
                <a:close/>
                <a:moveTo>
                  <a:pt x="870610" y="856710"/>
                </a:moveTo>
                <a:cubicBezTo>
                  <a:pt x="877174" y="856710"/>
                  <a:pt x="883008" y="861085"/>
                  <a:pt x="883008" y="869107"/>
                </a:cubicBezTo>
                <a:cubicBezTo>
                  <a:pt x="883008" y="876400"/>
                  <a:pt x="877174" y="882964"/>
                  <a:pt x="870610" y="882964"/>
                </a:cubicBezTo>
                <a:cubicBezTo>
                  <a:pt x="863318" y="882964"/>
                  <a:pt x="856754" y="876400"/>
                  <a:pt x="856754" y="869107"/>
                </a:cubicBezTo>
                <a:cubicBezTo>
                  <a:pt x="856754" y="861085"/>
                  <a:pt x="863318" y="856710"/>
                  <a:pt x="870610" y="856710"/>
                </a:cubicBezTo>
                <a:close/>
                <a:moveTo>
                  <a:pt x="799780" y="856710"/>
                </a:moveTo>
                <a:cubicBezTo>
                  <a:pt x="806344" y="856710"/>
                  <a:pt x="812178" y="861085"/>
                  <a:pt x="812178" y="869107"/>
                </a:cubicBezTo>
                <a:cubicBezTo>
                  <a:pt x="812178" y="876400"/>
                  <a:pt x="806344" y="882964"/>
                  <a:pt x="799780" y="882964"/>
                </a:cubicBezTo>
                <a:cubicBezTo>
                  <a:pt x="792487" y="882964"/>
                  <a:pt x="785924" y="876400"/>
                  <a:pt x="785924" y="869107"/>
                </a:cubicBezTo>
                <a:cubicBezTo>
                  <a:pt x="785924" y="861085"/>
                  <a:pt x="792487" y="856710"/>
                  <a:pt x="799780" y="856710"/>
                </a:cubicBezTo>
                <a:close/>
                <a:moveTo>
                  <a:pt x="724119" y="856710"/>
                </a:moveTo>
                <a:cubicBezTo>
                  <a:pt x="731411" y="856710"/>
                  <a:pt x="737976" y="861085"/>
                  <a:pt x="737976" y="869107"/>
                </a:cubicBezTo>
                <a:cubicBezTo>
                  <a:pt x="737976" y="876400"/>
                  <a:pt x="731411" y="882964"/>
                  <a:pt x="724119" y="882964"/>
                </a:cubicBezTo>
                <a:cubicBezTo>
                  <a:pt x="717555" y="882964"/>
                  <a:pt x="711721" y="876400"/>
                  <a:pt x="711721" y="869107"/>
                </a:cubicBezTo>
                <a:cubicBezTo>
                  <a:pt x="711721" y="861085"/>
                  <a:pt x="717555" y="856710"/>
                  <a:pt x="724119" y="856710"/>
                </a:cubicBezTo>
                <a:close/>
                <a:moveTo>
                  <a:pt x="653288" y="856710"/>
                </a:moveTo>
                <a:cubicBezTo>
                  <a:pt x="660580" y="856710"/>
                  <a:pt x="667144" y="861085"/>
                  <a:pt x="667144" y="869107"/>
                </a:cubicBezTo>
                <a:cubicBezTo>
                  <a:pt x="667144" y="876400"/>
                  <a:pt x="660580" y="882964"/>
                  <a:pt x="653288" y="882964"/>
                </a:cubicBezTo>
                <a:cubicBezTo>
                  <a:pt x="645266" y="882964"/>
                  <a:pt x="640891" y="876400"/>
                  <a:pt x="640891" y="869107"/>
                </a:cubicBezTo>
                <a:cubicBezTo>
                  <a:pt x="640891" y="861085"/>
                  <a:pt x="645266" y="856710"/>
                  <a:pt x="653288" y="856710"/>
                </a:cubicBezTo>
                <a:close/>
                <a:moveTo>
                  <a:pt x="584851" y="856710"/>
                </a:moveTo>
                <a:cubicBezTo>
                  <a:pt x="592633" y="856710"/>
                  <a:pt x="599638" y="861085"/>
                  <a:pt x="599638" y="869107"/>
                </a:cubicBezTo>
                <a:cubicBezTo>
                  <a:pt x="599638" y="876400"/>
                  <a:pt x="592633" y="882964"/>
                  <a:pt x="584851" y="882964"/>
                </a:cubicBezTo>
                <a:cubicBezTo>
                  <a:pt x="576288" y="882964"/>
                  <a:pt x="570061" y="876400"/>
                  <a:pt x="570061" y="869107"/>
                </a:cubicBezTo>
                <a:cubicBezTo>
                  <a:pt x="570061" y="861085"/>
                  <a:pt x="576288" y="856710"/>
                  <a:pt x="584851" y="856710"/>
                </a:cubicBezTo>
                <a:close/>
                <a:moveTo>
                  <a:pt x="513649" y="856710"/>
                </a:moveTo>
                <a:cubicBezTo>
                  <a:pt x="521998" y="856710"/>
                  <a:pt x="528826" y="861085"/>
                  <a:pt x="528826" y="869107"/>
                </a:cubicBezTo>
                <a:cubicBezTo>
                  <a:pt x="528826" y="876400"/>
                  <a:pt x="521998" y="882964"/>
                  <a:pt x="513649" y="882964"/>
                </a:cubicBezTo>
                <a:cubicBezTo>
                  <a:pt x="506060" y="882964"/>
                  <a:pt x="499230" y="876400"/>
                  <a:pt x="499230" y="869107"/>
                </a:cubicBezTo>
                <a:cubicBezTo>
                  <a:pt x="499230" y="861085"/>
                  <a:pt x="506060" y="856710"/>
                  <a:pt x="513649" y="856710"/>
                </a:cubicBezTo>
                <a:close/>
                <a:moveTo>
                  <a:pt x="439816" y="856710"/>
                </a:moveTo>
                <a:cubicBezTo>
                  <a:pt x="448379" y="856710"/>
                  <a:pt x="454606" y="861085"/>
                  <a:pt x="454606" y="869107"/>
                </a:cubicBezTo>
                <a:cubicBezTo>
                  <a:pt x="454606" y="876400"/>
                  <a:pt x="448379" y="882964"/>
                  <a:pt x="439816" y="882964"/>
                </a:cubicBezTo>
                <a:cubicBezTo>
                  <a:pt x="432032" y="882964"/>
                  <a:pt x="425028" y="876400"/>
                  <a:pt x="425028" y="869107"/>
                </a:cubicBezTo>
                <a:cubicBezTo>
                  <a:pt x="425028" y="861085"/>
                  <a:pt x="432032" y="856710"/>
                  <a:pt x="439816" y="856710"/>
                </a:cubicBezTo>
                <a:close/>
                <a:moveTo>
                  <a:pt x="368053" y="856710"/>
                </a:moveTo>
                <a:cubicBezTo>
                  <a:pt x="376076" y="856710"/>
                  <a:pt x="380451" y="861085"/>
                  <a:pt x="380451" y="869107"/>
                </a:cubicBezTo>
                <a:cubicBezTo>
                  <a:pt x="380451" y="876400"/>
                  <a:pt x="376076" y="882964"/>
                  <a:pt x="368053" y="882964"/>
                </a:cubicBezTo>
                <a:cubicBezTo>
                  <a:pt x="360761" y="882964"/>
                  <a:pt x="354198" y="876400"/>
                  <a:pt x="354198" y="869107"/>
                </a:cubicBezTo>
                <a:cubicBezTo>
                  <a:pt x="354198" y="861085"/>
                  <a:pt x="360761" y="856710"/>
                  <a:pt x="368053" y="856710"/>
                </a:cubicBezTo>
                <a:close/>
                <a:moveTo>
                  <a:pt x="297222" y="856710"/>
                </a:moveTo>
                <a:cubicBezTo>
                  <a:pt x="303785" y="856710"/>
                  <a:pt x="309618" y="861085"/>
                  <a:pt x="309618" y="869107"/>
                </a:cubicBezTo>
                <a:cubicBezTo>
                  <a:pt x="309618" y="876400"/>
                  <a:pt x="303785" y="882964"/>
                  <a:pt x="297222" y="882964"/>
                </a:cubicBezTo>
                <a:cubicBezTo>
                  <a:pt x="289929" y="882964"/>
                  <a:pt x="283366" y="876400"/>
                  <a:pt x="283366" y="869107"/>
                </a:cubicBezTo>
                <a:cubicBezTo>
                  <a:pt x="283366" y="862544"/>
                  <a:pt x="289929" y="856710"/>
                  <a:pt x="297222" y="856710"/>
                </a:cubicBezTo>
                <a:close/>
                <a:moveTo>
                  <a:pt x="226393" y="856710"/>
                </a:moveTo>
                <a:cubicBezTo>
                  <a:pt x="232228" y="856710"/>
                  <a:pt x="238791" y="862544"/>
                  <a:pt x="238791" y="869107"/>
                </a:cubicBezTo>
                <a:cubicBezTo>
                  <a:pt x="238791" y="876400"/>
                  <a:pt x="232228" y="882964"/>
                  <a:pt x="226393" y="882964"/>
                </a:cubicBezTo>
                <a:cubicBezTo>
                  <a:pt x="218370" y="882964"/>
                  <a:pt x="212537" y="876400"/>
                  <a:pt x="212537" y="869107"/>
                </a:cubicBezTo>
                <a:cubicBezTo>
                  <a:pt x="212537" y="862544"/>
                  <a:pt x="218370" y="856710"/>
                  <a:pt x="226393" y="856710"/>
                </a:cubicBezTo>
                <a:close/>
                <a:moveTo>
                  <a:pt x="154097" y="856710"/>
                </a:moveTo>
                <a:cubicBezTo>
                  <a:pt x="161389" y="856710"/>
                  <a:pt x="167953" y="862544"/>
                  <a:pt x="167953" y="869107"/>
                </a:cubicBezTo>
                <a:cubicBezTo>
                  <a:pt x="167953" y="876400"/>
                  <a:pt x="161389" y="882964"/>
                  <a:pt x="154097" y="882964"/>
                </a:cubicBezTo>
                <a:cubicBezTo>
                  <a:pt x="147533" y="882964"/>
                  <a:pt x="141699" y="876400"/>
                  <a:pt x="141699" y="869107"/>
                </a:cubicBezTo>
                <a:cubicBezTo>
                  <a:pt x="141699" y="862544"/>
                  <a:pt x="147533" y="856710"/>
                  <a:pt x="154097" y="856710"/>
                </a:cubicBezTo>
                <a:close/>
                <a:moveTo>
                  <a:pt x="83267" y="856710"/>
                </a:moveTo>
                <a:cubicBezTo>
                  <a:pt x="90560" y="856710"/>
                  <a:pt x="97123" y="862544"/>
                  <a:pt x="97123" y="869107"/>
                </a:cubicBezTo>
                <a:cubicBezTo>
                  <a:pt x="97123" y="876400"/>
                  <a:pt x="90560" y="882964"/>
                  <a:pt x="83267" y="882964"/>
                </a:cubicBezTo>
                <a:cubicBezTo>
                  <a:pt x="76704" y="882964"/>
                  <a:pt x="70870" y="876400"/>
                  <a:pt x="70870" y="869107"/>
                </a:cubicBezTo>
                <a:cubicBezTo>
                  <a:pt x="70870" y="862544"/>
                  <a:pt x="76704" y="856710"/>
                  <a:pt x="83267" y="856710"/>
                </a:cubicBezTo>
                <a:close/>
                <a:moveTo>
                  <a:pt x="12032" y="856710"/>
                </a:moveTo>
                <a:cubicBezTo>
                  <a:pt x="20276" y="856710"/>
                  <a:pt x="26273" y="862544"/>
                  <a:pt x="26273" y="869107"/>
                </a:cubicBezTo>
                <a:cubicBezTo>
                  <a:pt x="26273" y="876400"/>
                  <a:pt x="20276" y="882964"/>
                  <a:pt x="12032" y="882964"/>
                </a:cubicBezTo>
                <a:cubicBezTo>
                  <a:pt x="4536" y="882964"/>
                  <a:pt x="39" y="876400"/>
                  <a:pt x="39" y="869107"/>
                </a:cubicBezTo>
                <a:cubicBezTo>
                  <a:pt x="39" y="862544"/>
                  <a:pt x="4536" y="856710"/>
                  <a:pt x="12032" y="856710"/>
                </a:cubicBezTo>
                <a:close/>
                <a:moveTo>
                  <a:pt x="6368340" y="853339"/>
                </a:moveTo>
                <a:cubicBezTo>
                  <a:pt x="6376362" y="853339"/>
                  <a:pt x="6380737" y="860169"/>
                  <a:pt x="6380737" y="867757"/>
                </a:cubicBezTo>
                <a:cubicBezTo>
                  <a:pt x="6380737" y="876105"/>
                  <a:pt x="6376362" y="882935"/>
                  <a:pt x="6368340" y="882935"/>
                </a:cubicBezTo>
                <a:cubicBezTo>
                  <a:pt x="6361047" y="882935"/>
                  <a:pt x="6354484" y="876105"/>
                  <a:pt x="6354484" y="867757"/>
                </a:cubicBezTo>
                <a:cubicBezTo>
                  <a:pt x="6354484" y="860169"/>
                  <a:pt x="6361047" y="853339"/>
                  <a:pt x="6368340" y="853339"/>
                </a:cubicBezTo>
                <a:close/>
                <a:moveTo>
                  <a:pt x="6297511" y="853339"/>
                </a:moveTo>
                <a:cubicBezTo>
                  <a:pt x="6304074" y="853339"/>
                  <a:pt x="6309908" y="860169"/>
                  <a:pt x="6309908" y="867757"/>
                </a:cubicBezTo>
                <a:cubicBezTo>
                  <a:pt x="6309908" y="876105"/>
                  <a:pt x="6304074" y="882935"/>
                  <a:pt x="6297511" y="882935"/>
                </a:cubicBezTo>
                <a:cubicBezTo>
                  <a:pt x="6290218" y="882935"/>
                  <a:pt x="6283655" y="876105"/>
                  <a:pt x="6283655" y="867757"/>
                </a:cubicBezTo>
                <a:cubicBezTo>
                  <a:pt x="6283655" y="860169"/>
                  <a:pt x="6290218" y="853339"/>
                  <a:pt x="6297511" y="853339"/>
                </a:cubicBezTo>
                <a:close/>
                <a:moveTo>
                  <a:pt x="6226679" y="853339"/>
                </a:moveTo>
                <a:cubicBezTo>
                  <a:pt x="6233242" y="853339"/>
                  <a:pt x="6239076" y="860169"/>
                  <a:pt x="6239076" y="867757"/>
                </a:cubicBezTo>
                <a:cubicBezTo>
                  <a:pt x="6239076" y="876105"/>
                  <a:pt x="6233242" y="882935"/>
                  <a:pt x="6226679" y="882935"/>
                </a:cubicBezTo>
                <a:cubicBezTo>
                  <a:pt x="6219386" y="882935"/>
                  <a:pt x="6212823" y="876105"/>
                  <a:pt x="6212823" y="867757"/>
                </a:cubicBezTo>
                <a:cubicBezTo>
                  <a:pt x="6212823" y="860169"/>
                  <a:pt x="6219386" y="855615"/>
                  <a:pt x="6226679" y="853339"/>
                </a:cubicBezTo>
                <a:close/>
                <a:moveTo>
                  <a:pt x="6154391" y="853339"/>
                </a:moveTo>
                <a:cubicBezTo>
                  <a:pt x="6161684" y="853339"/>
                  <a:pt x="6168247" y="857714"/>
                  <a:pt x="6168247" y="865007"/>
                </a:cubicBezTo>
                <a:cubicBezTo>
                  <a:pt x="6168247" y="873029"/>
                  <a:pt x="6161684" y="879593"/>
                  <a:pt x="6154391" y="879593"/>
                </a:cubicBezTo>
                <a:cubicBezTo>
                  <a:pt x="6147828" y="879593"/>
                  <a:pt x="6141994" y="873029"/>
                  <a:pt x="6141994" y="865007"/>
                </a:cubicBezTo>
                <a:cubicBezTo>
                  <a:pt x="6141994" y="857714"/>
                  <a:pt x="6147828" y="853339"/>
                  <a:pt x="6154391" y="853339"/>
                </a:cubicBezTo>
                <a:close/>
                <a:moveTo>
                  <a:pt x="6083559" y="853339"/>
                </a:moveTo>
                <a:cubicBezTo>
                  <a:pt x="6090852" y="853339"/>
                  <a:pt x="6097415" y="857714"/>
                  <a:pt x="6097415" y="865007"/>
                </a:cubicBezTo>
                <a:cubicBezTo>
                  <a:pt x="6097415" y="873029"/>
                  <a:pt x="6090852" y="879593"/>
                  <a:pt x="6083559" y="879593"/>
                </a:cubicBezTo>
                <a:cubicBezTo>
                  <a:pt x="6076996" y="879593"/>
                  <a:pt x="6071162" y="873029"/>
                  <a:pt x="6071162" y="865007"/>
                </a:cubicBezTo>
                <a:cubicBezTo>
                  <a:pt x="6071162" y="857714"/>
                  <a:pt x="6075537" y="853339"/>
                  <a:pt x="6083559" y="853339"/>
                </a:cubicBezTo>
                <a:close/>
                <a:moveTo>
                  <a:pt x="6011748" y="853339"/>
                </a:moveTo>
                <a:cubicBezTo>
                  <a:pt x="6019532" y="853339"/>
                  <a:pt x="6026537" y="857714"/>
                  <a:pt x="6026537" y="865007"/>
                </a:cubicBezTo>
                <a:cubicBezTo>
                  <a:pt x="6026537" y="873029"/>
                  <a:pt x="6019532" y="879593"/>
                  <a:pt x="6011748" y="879593"/>
                </a:cubicBezTo>
                <a:cubicBezTo>
                  <a:pt x="6003186" y="879593"/>
                  <a:pt x="5996959" y="873029"/>
                  <a:pt x="5996959" y="865007"/>
                </a:cubicBezTo>
                <a:cubicBezTo>
                  <a:pt x="5996959" y="857714"/>
                  <a:pt x="6003186" y="853339"/>
                  <a:pt x="6011748" y="853339"/>
                </a:cubicBezTo>
                <a:close/>
                <a:moveTo>
                  <a:pt x="5940548" y="853339"/>
                </a:moveTo>
                <a:cubicBezTo>
                  <a:pt x="5948896" y="853339"/>
                  <a:pt x="5955726" y="857714"/>
                  <a:pt x="5955726" y="865007"/>
                </a:cubicBezTo>
                <a:cubicBezTo>
                  <a:pt x="5955726" y="873029"/>
                  <a:pt x="5948896" y="879593"/>
                  <a:pt x="5940548" y="879593"/>
                </a:cubicBezTo>
                <a:cubicBezTo>
                  <a:pt x="5932960" y="879593"/>
                  <a:pt x="5926130" y="873029"/>
                  <a:pt x="5926130" y="865007"/>
                </a:cubicBezTo>
                <a:cubicBezTo>
                  <a:pt x="5926130" y="857714"/>
                  <a:pt x="5932960" y="853339"/>
                  <a:pt x="5940548" y="853339"/>
                </a:cubicBezTo>
                <a:close/>
                <a:moveTo>
                  <a:pt x="5870088" y="853339"/>
                </a:moveTo>
                <a:cubicBezTo>
                  <a:pt x="5878650" y="853339"/>
                  <a:pt x="5884877" y="857714"/>
                  <a:pt x="5884877" y="865007"/>
                </a:cubicBezTo>
                <a:cubicBezTo>
                  <a:pt x="5884877" y="873029"/>
                  <a:pt x="5878650" y="879593"/>
                  <a:pt x="5870088" y="879593"/>
                </a:cubicBezTo>
                <a:cubicBezTo>
                  <a:pt x="5862304" y="879593"/>
                  <a:pt x="5855299" y="873029"/>
                  <a:pt x="5855299" y="865007"/>
                </a:cubicBezTo>
                <a:cubicBezTo>
                  <a:pt x="5855299" y="857714"/>
                  <a:pt x="5862304" y="853339"/>
                  <a:pt x="5870088" y="853339"/>
                </a:cubicBezTo>
                <a:close/>
                <a:moveTo>
                  <a:pt x="5798325" y="853339"/>
                </a:moveTo>
                <a:cubicBezTo>
                  <a:pt x="5806347" y="853339"/>
                  <a:pt x="5810722" y="857714"/>
                  <a:pt x="5810722" y="865007"/>
                </a:cubicBezTo>
                <a:cubicBezTo>
                  <a:pt x="5810722" y="873029"/>
                  <a:pt x="5806347" y="879593"/>
                  <a:pt x="5798325" y="879593"/>
                </a:cubicBezTo>
                <a:cubicBezTo>
                  <a:pt x="5791032" y="879593"/>
                  <a:pt x="5784469" y="873029"/>
                  <a:pt x="5784469" y="865007"/>
                </a:cubicBezTo>
                <a:cubicBezTo>
                  <a:pt x="5784469" y="857714"/>
                  <a:pt x="5791032" y="853339"/>
                  <a:pt x="5798325" y="853339"/>
                </a:cubicBezTo>
                <a:close/>
                <a:moveTo>
                  <a:pt x="5724122" y="853339"/>
                </a:moveTo>
                <a:cubicBezTo>
                  <a:pt x="5730685" y="853339"/>
                  <a:pt x="5736519" y="857714"/>
                  <a:pt x="5736519" y="865007"/>
                </a:cubicBezTo>
                <a:cubicBezTo>
                  <a:pt x="5736519" y="873029"/>
                  <a:pt x="5730685" y="879593"/>
                  <a:pt x="5724122" y="879593"/>
                </a:cubicBezTo>
                <a:cubicBezTo>
                  <a:pt x="5716100" y="879593"/>
                  <a:pt x="5710266" y="873029"/>
                  <a:pt x="5710266" y="865007"/>
                </a:cubicBezTo>
                <a:cubicBezTo>
                  <a:pt x="5710266" y="857714"/>
                  <a:pt x="5716100" y="853339"/>
                  <a:pt x="5724122" y="853339"/>
                </a:cubicBezTo>
                <a:close/>
                <a:moveTo>
                  <a:pt x="5653291" y="853339"/>
                </a:moveTo>
                <a:cubicBezTo>
                  <a:pt x="5659125" y="853339"/>
                  <a:pt x="5665688" y="857714"/>
                  <a:pt x="5665688" y="865007"/>
                </a:cubicBezTo>
                <a:cubicBezTo>
                  <a:pt x="5665688" y="873029"/>
                  <a:pt x="5659125" y="879593"/>
                  <a:pt x="5653291" y="879593"/>
                </a:cubicBezTo>
                <a:cubicBezTo>
                  <a:pt x="5645269" y="879593"/>
                  <a:pt x="5639435" y="873029"/>
                  <a:pt x="5639435" y="865007"/>
                </a:cubicBezTo>
                <a:cubicBezTo>
                  <a:pt x="5639435" y="857714"/>
                  <a:pt x="5645269" y="853339"/>
                  <a:pt x="5653291" y="853339"/>
                </a:cubicBezTo>
                <a:close/>
                <a:moveTo>
                  <a:pt x="5581002" y="853339"/>
                </a:moveTo>
                <a:cubicBezTo>
                  <a:pt x="5588295" y="853339"/>
                  <a:pt x="5594858" y="857714"/>
                  <a:pt x="5594858" y="865007"/>
                </a:cubicBezTo>
                <a:cubicBezTo>
                  <a:pt x="5594858" y="873029"/>
                  <a:pt x="5588295" y="879593"/>
                  <a:pt x="5581002" y="879593"/>
                </a:cubicBezTo>
                <a:cubicBezTo>
                  <a:pt x="5574439" y="879593"/>
                  <a:pt x="5568605" y="873029"/>
                  <a:pt x="5568605" y="865007"/>
                </a:cubicBezTo>
                <a:cubicBezTo>
                  <a:pt x="5568605" y="859173"/>
                  <a:pt x="5574439" y="853339"/>
                  <a:pt x="5581002" y="853339"/>
                </a:cubicBezTo>
                <a:close/>
                <a:moveTo>
                  <a:pt x="5510171" y="853339"/>
                </a:moveTo>
                <a:cubicBezTo>
                  <a:pt x="5517464" y="853339"/>
                  <a:pt x="5524027" y="859173"/>
                  <a:pt x="5524027" y="865007"/>
                </a:cubicBezTo>
                <a:cubicBezTo>
                  <a:pt x="5524027" y="873029"/>
                  <a:pt x="5517464" y="879593"/>
                  <a:pt x="5510171" y="879593"/>
                </a:cubicBezTo>
                <a:cubicBezTo>
                  <a:pt x="5503608" y="879593"/>
                  <a:pt x="5497774" y="873029"/>
                  <a:pt x="5497774" y="865007"/>
                </a:cubicBezTo>
                <a:cubicBezTo>
                  <a:pt x="5497774" y="859173"/>
                  <a:pt x="5503608" y="853339"/>
                  <a:pt x="5510171" y="853339"/>
                </a:cubicBezTo>
                <a:close/>
                <a:moveTo>
                  <a:pt x="5438937" y="853339"/>
                </a:moveTo>
                <a:cubicBezTo>
                  <a:pt x="5447182" y="853339"/>
                  <a:pt x="5453178" y="859173"/>
                  <a:pt x="5453178" y="865007"/>
                </a:cubicBezTo>
                <a:cubicBezTo>
                  <a:pt x="5453178" y="873029"/>
                  <a:pt x="5447182" y="879593"/>
                  <a:pt x="5438937" y="879593"/>
                </a:cubicBezTo>
                <a:cubicBezTo>
                  <a:pt x="5431442" y="879593"/>
                  <a:pt x="5426945" y="873029"/>
                  <a:pt x="5426945" y="865007"/>
                </a:cubicBezTo>
                <a:cubicBezTo>
                  <a:pt x="5426945" y="859173"/>
                  <a:pt x="5431442" y="853339"/>
                  <a:pt x="5438937" y="853339"/>
                </a:cubicBezTo>
                <a:close/>
                <a:moveTo>
                  <a:pt x="5367530" y="853339"/>
                </a:moveTo>
                <a:cubicBezTo>
                  <a:pt x="5376092" y="853339"/>
                  <a:pt x="5382318" y="859173"/>
                  <a:pt x="5382318" y="865007"/>
                </a:cubicBezTo>
                <a:cubicBezTo>
                  <a:pt x="5382318" y="873029"/>
                  <a:pt x="5376092" y="879593"/>
                  <a:pt x="5367530" y="879593"/>
                </a:cubicBezTo>
                <a:cubicBezTo>
                  <a:pt x="5359747" y="879593"/>
                  <a:pt x="5352742" y="873029"/>
                  <a:pt x="5352742" y="865007"/>
                </a:cubicBezTo>
                <a:cubicBezTo>
                  <a:pt x="5352742" y="859173"/>
                  <a:pt x="5359747" y="853339"/>
                  <a:pt x="5367530" y="853339"/>
                </a:cubicBezTo>
                <a:close/>
                <a:moveTo>
                  <a:pt x="5296699" y="853339"/>
                </a:moveTo>
                <a:cubicBezTo>
                  <a:pt x="5305261" y="853339"/>
                  <a:pt x="5311488" y="859173"/>
                  <a:pt x="5311488" y="865007"/>
                </a:cubicBezTo>
                <a:cubicBezTo>
                  <a:pt x="5311488" y="873029"/>
                  <a:pt x="5305261" y="879593"/>
                  <a:pt x="5296699" y="879593"/>
                </a:cubicBezTo>
                <a:cubicBezTo>
                  <a:pt x="5288915" y="879593"/>
                  <a:pt x="5281910" y="873029"/>
                  <a:pt x="5281910" y="865007"/>
                </a:cubicBezTo>
                <a:cubicBezTo>
                  <a:pt x="5281910" y="859173"/>
                  <a:pt x="5288915" y="853339"/>
                  <a:pt x="5296699" y="853339"/>
                </a:cubicBezTo>
                <a:close/>
                <a:moveTo>
                  <a:pt x="5225869" y="853339"/>
                </a:moveTo>
                <a:cubicBezTo>
                  <a:pt x="5234431" y="853339"/>
                  <a:pt x="5240657" y="859173"/>
                  <a:pt x="5240657" y="865007"/>
                </a:cubicBezTo>
                <a:cubicBezTo>
                  <a:pt x="5240657" y="873029"/>
                  <a:pt x="5234431" y="879593"/>
                  <a:pt x="5225869" y="879593"/>
                </a:cubicBezTo>
                <a:cubicBezTo>
                  <a:pt x="5217307" y="879593"/>
                  <a:pt x="5211081" y="873029"/>
                  <a:pt x="5211081" y="865007"/>
                </a:cubicBezTo>
                <a:cubicBezTo>
                  <a:pt x="5211081" y="859173"/>
                  <a:pt x="5217307" y="853339"/>
                  <a:pt x="5225869" y="853339"/>
                </a:cubicBezTo>
                <a:close/>
                <a:moveTo>
                  <a:pt x="5154105" y="853339"/>
                </a:moveTo>
                <a:cubicBezTo>
                  <a:pt x="5162127" y="853339"/>
                  <a:pt x="5166502" y="859173"/>
                  <a:pt x="5166502" y="865007"/>
                </a:cubicBezTo>
                <a:cubicBezTo>
                  <a:pt x="5166502" y="873029"/>
                  <a:pt x="5162127" y="879593"/>
                  <a:pt x="5154105" y="879593"/>
                </a:cubicBezTo>
                <a:cubicBezTo>
                  <a:pt x="5146083" y="879593"/>
                  <a:pt x="5140249" y="873029"/>
                  <a:pt x="5140249" y="865007"/>
                </a:cubicBezTo>
                <a:cubicBezTo>
                  <a:pt x="5140249" y="859173"/>
                  <a:pt x="5146083" y="853339"/>
                  <a:pt x="5154105" y="853339"/>
                </a:cubicBezTo>
                <a:close/>
                <a:moveTo>
                  <a:pt x="5083276" y="853339"/>
                </a:moveTo>
                <a:cubicBezTo>
                  <a:pt x="5089110" y="853339"/>
                  <a:pt x="5095673" y="859173"/>
                  <a:pt x="5095673" y="865007"/>
                </a:cubicBezTo>
                <a:cubicBezTo>
                  <a:pt x="5095673" y="873029"/>
                  <a:pt x="5089110" y="879593"/>
                  <a:pt x="5083276" y="879593"/>
                </a:cubicBezTo>
                <a:cubicBezTo>
                  <a:pt x="5075254" y="879593"/>
                  <a:pt x="5069420" y="873029"/>
                  <a:pt x="5069420" y="865007"/>
                </a:cubicBezTo>
                <a:cubicBezTo>
                  <a:pt x="5069420" y="859173"/>
                  <a:pt x="5075254" y="853339"/>
                  <a:pt x="5083276" y="853339"/>
                </a:cubicBezTo>
                <a:close/>
                <a:moveTo>
                  <a:pt x="5012445" y="853339"/>
                </a:moveTo>
                <a:cubicBezTo>
                  <a:pt x="5018279" y="853339"/>
                  <a:pt x="5024842" y="859173"/>
                  <a:pt x="5024842" y="865007"/>
                </a:cubicBezTo>
                <a:cubicBezTo>
                  <a:pt x="5024842" y="873029"/>
                  <a:pt x="5018279" y="879593"/>
                  <a:pt x="5012445" y="879593"/>
                </a:cubicBezTo>
                <a:cubicBezTo>
                  <a:pt x="5004423" y="879593"/>
                  <a:pt x="4998589" y="873029"/>
                  <a:pt x="4998589" y="865007"/>
                </a:cubicBezTo>
                <a:cubicBezTo>
                  <a:pt x="4998589" y="859173"/>
                  <a:pt x="5004423" y="853339"/>
                  <a:pt x="5012445" y="853339"/>
                </a:cubicBezTo>
                <a:close/>
                <a:moveTo>
                  <a:pt x="4940157" y="853339"/>
                </a:moveTo>
                <a:cubicBezTo>
                  <a:pt x="4948179" y="853339"/>
                  <a:pt x="4954013" y="859173"/>
                  <a:pt x="4954013" y="865007"/>
                </a:cubicBezTo>
                <a:cubicBezTo>
                  <a:pt x="4954013" y="873029"/>
                  <a:pt x="4948179" y="879593"/>
                  <a:pt x="4940157" y="879593"/>
                </a:cubicBezTo>
                <a:cubicBezTo>
                  <a:pt x="4934323" y="879593"/>
                  <a:pt x="4927760" y="873029"/>
                  <a:pt x="4927760" y="865007"/>
                </a:cubicBezTo>
                <a:cubicBezTo>
                  <a:pt x="4927760" y="859173"/>
                  <a:pt x="4934323" y="853339"/>
                  <a:pt x="4940157" y="853339"/>
                </a:cubicBezTo>
                <a:close/>
                <a:moveTo>
                  <a:pt x="4865953" y="853339"/>
                </a:moveTo>
                <a:cubicBezTo>
                  <a:pt x="4873975" y="853339"/>
                  <a:pt x="4879809" y="859173"/>
                  <a:pt x="4879809" y="865007"/>
                </a:cubicBezTo>
                <a:cubicBezTo>
                  <a:pt x="4879809" y="873029"/>
                  <a:pt x="4873975" y="879593"/>
                  <a:pt x="4865953" y="879593"/>
                </a:cubicBezTo>
                <a:cubicBezTo>
                  <a:pt x="4858661" y="879593"/>
                  <a:pt x="4853556" y="873029"/>
                  <a:pt x="4853556" y="865007"/>
                </a:cubicBezTo>
                <a:cubicBezTo>
                  <a:pt x="4853556" y="859173"/>
                  <a:pt x="4858661" y="853339"/>
                  <a:pt x="4865953" y="853339"/>
                </a:cubicBezTo>
                <a:close/>
                <a:moveTo>
                  <a:pt x="4797514" y="853339"/>
                </a:moveTo>
                <a:cubicBezTo>
                  <a:pt x="4806076" y="853339"/>
                  <a:pt x="4812303" y="859173"/>
                  <a:pt x="4812303" y="865007"/>
                </a:cubicBezTo>
                <a:cubicBezTo>
                  <a:pt x="4812303" y="873029"/>
                  <a:pt x="4806076" y="879593"/>
                  <a:pt x="4797514" y="879593"/>
                </a:cubicBezTo>
                <a:cubicBezTo>
                  <a:pt x="4789730" y="879593"/>
                  <a:pt x="4782725" y="873029"/>
                  <a:pt x="4782725" y="865007"/>
                </a:cubicBezTo>
                <a:cubicBezTo>
                  <a:pt x="4782725" y="859173"/>
                  <a:pt x="4789730" y="853339"/>
                  <a:pt x="4797514" y="853339"/>
                </a:cubicBezTo>
                <a:close/>
                <a:moveTo>
                  <a:pt x="4726684" y="853339"/>
                </a:moveTo>
                <a:cubicBezTo>
                  <a:pt x="4735246" y="853339"/>
                  <a:pt x="4741472" y="859173"/>
                  <a:pt x="4741472" y="865007"/>
                </a:cubicBezTo>
                <a:cubicBezTo>
                  <a:pt x="4741472" y="873029"/>
                  <a:pt x="4735246" y="879593"/>
                  <a:pt x="4726684" y="879593"/>
                </a:cubicBezTo>
                <a:cubicBezTo>
                  <a:pt x="4718122" y="879593"/>
                  <a:pt x="4711896" y="873029"/>
                  <a:pt x="4711896" y="865007"/>
                </a:cubicBezTo>
                <a:cubicBezTo>
                  <a:pt x="4711896" y="859173"/>
                  <a:pt x="4718122" y="853339"/>
                  <a:pt x="4726684" y="853339"/>
                </a:cubicBezTo>
                <a:close/>
                <a:moveTo>
                  <a:pt x="4655853" y="853339"/>
                </a:moveTo>
                <a:cubicBezTo>
                  <a:pt x="4663637" y="853339"/>
                  <a:pt x="4670642" y="859173"/>
                  <a:pt x="4670642" y="865007"/>
                </a:cubicBezTo>
                <a:cubicBezTo>
                  <a:pt x="4670642" y="873029"/>
                  <a:pt x="4663637" y="879593"/>
                  <a:pt x="4655853" y="879593"/>
                </a:cubicBezTo>
                <a:cubicBezTo>
                  <a:pt x="4647291" y="879593"/>
                  <a:pt x="4641064" y="873029"/>
                  <a:pt x="4641064" y="865007"/>
                </a:cubicBezTo>
                <a:cubicBezTo>
                  <a:pt x="4641064" y="859173"/>
                  <a:pt x="4647291" y="853339"/>
                  <a:pt x="4655853" y="853339"/>
                </a:cubicBezTo>
                <a:close/>
                <a:moveTo>
                  <a:pt x="4584091" y="853339"/>
                </a:moveTo>
                <a:cubicBezTo>
                  <a:pt x="4591384" y="853339"/>
                  <a:pt x="4596488" y="859173"/>
                  <a:pt x="4596488" y="865007"/>
                </a:cubicBezTo>
                <a:cubicBezTo>
                  <a:pt x="4596488" y="873029"/>
                  <a:pt x="4591384" y="879593"/>
                  <a:pt x="4584091" y="879593"/>
                </a:cubicBezTo>
                <a:cubicBezTo>
                  <a:pt x="4576069" y="879593"/>
                  <a:pt x="4570235" y="873029"/>
                  <a:pt x="4570235" y="865007"/>
                </a:cubicBezTo>
                <a:cubicBezTo>
                  <a:pt x="4570235" y="859173"/>
                  <a:pt x="4576069" y="853339"/>
                  <a:pt x="4584091" y="853339"/>
                </a:cubicBezTo>
                <a:close/>
                <a:moveTo>
                  <a:pt x="4513260" y="853339"/>
                </a:moveTo>
                <a:cubicBezTo>
                  <a:pt x="4519094" y="853339"/>
                  <a:pt x="4525657" y="859173"/>
                  <a:pt x="4525657" y="865007"/>
                </a:cubicBezTo>
                <a:cubicBezTo>
                  <a:pt x="4525657" y="873029"/>
                  <a:pt x="4519094" y="879593"/>
                  <a:pt x="4513260" y="879593"/>
                </a:cubicBezTo>
                <a:cubicBezTo>
                  <a:pt x="4505238" y="879593"/>
                  <a:pt x="4499404" y="873029"/>
                  <a:pt x="4499404" y="865007"/>
                </a:cubicBezTo>
                <a:cubicBezTo>
                  <a:pt x="4499404" y="859173"/>
                  <a:pt x="4505238" y="853339"/>
                  <a:pt x="4513260" y="853339"/>
                </a:cubicBezTo>
                <a:close/>
                <a:moveTo>
                  <a:pt x="4439056" y="853339"/>
                </a:moveTo>
                <a:cubicBezTo>
                  <a:pt x="4445619" y="853339"/>
                  <a:pt x="4451453" y="859173"/>
                  <a:pt x="4451453" y="865007"/>
                </a:cubicBezTo>
                <a:cubicBezTo>
                  <a:pt x="4451453" y="873029"/>
                  <a:pt x="4445619" y="879593"/>
                  <a:pt x="4439056" y="879593"/>
                </a:cubicBezTo>
                <a:cubicBezTo>
                  <a:pt x="4431763" y="879593"/>
                  <a:pt x="4425200" y="873029"/>
                  <a:pt x="4425200" y="865007"/>
                </a:cubicBezTo>
                <a:cubicBezTo>
                  <a:pt x="4425200" y="859173"/>
                  <a:pt x="4431763" y="853339"/>
                  <a:pt x="4439056" y="853339"/>
                </a:cubicBezTo>
                <a:close/>
                <a:moveTo>
                  <a:pt x="4366768" y="853339"/>
                </a:moveTo>
                <a:cubicBezTo>
                  <a:pt x="4374790" y="853339"/>
                  <a:pt x="4380624" y="859173"/>
                  <a:pt x="4380624" y="865007"/>
                </a:cubicBezTo>
                <a:cubicBezTo>
                  <a:pt x="4380624" y="873029"/>
                  <a:pt x="4374790" y="879593"/>
                  <a:pt x="4366768" y="879593"/>
                </a:cubicBezTo>
                <a:cubicBezTo>
                  <a:pt x="4360934" y="879593"/>
                  <a:pt x="4354371" y="873029"/>
                  <a:pt x="4354371" y="867195"/>
                </a:cubicBezTo>
                <a:cubicBezTo>
                  <a:pt x="4354371" y="859173"/>
                  <a:pt x="4360934" y="853339"/>
                  <a:pt x="4366768" y="853339"/>
                </a:cubicBezTo>
                <a:close/>
                <a:moveTo>
                  <a:pt x="4295937" y="853339"/>
                </a:moveTo>
                <a:cubicBezTo>
                  <a:pt x="4303959" y="853339"/>
                  <a:pt x="4309793" y="859173"/>
                  <a:pt x="4309793" y="867195"/>
                </a:cubicBezTo>
                <a:cubicBezTo>
                  <a:pt x="4309793" y="873029"/>
                  <a:pt x="4303959" y="879593"/>
                  <a:pt x="4295937" y="879593"/>
                </a:cubicBezTo>
                <a:cubicBezTo>
                  <a:pt x="4290103" y="879593"/>
                  <a:pt x="4283540" y="873029"/>
                  <a:pt x="4283540" y="867195"/>
                </a:cubicBezTo>
                <a:cubicBezTo>
                  <a:pt x="4283540" y="859173"/>
                  <a:pt x="4290103" y="853339"/>
                  <a:pt x="4295937" y="853339"/>
                </a:cubicBezTo>
                <a:close/>
                <a:moveTo>
                  <a:pt x="4225107" y="853339"/>
                </a:moveTo>
                <a:cubicBezTo>
                  <a:pt x="4233129" y="853339"/>
                  <a:pt x="4238963" y="859173"/>
                  <a:pt x="4238963" y="867195"/>
                </a:cubicBezTo>
                <a:cubicBezTo>
                  <a:pt x="4238963" y="873029"/>
                  <a:pt x="4233129" y="879593"/>
                  <a:pt x="4225107" y="879593"/>
                </a:cubicBezTo>
                <a:cubicBezTo>
                  <a:pt x="4217085" y="879593"/>
                  <a:pt x="4212710" y="873029"/>
                  <a:pt x="4212710" y="867195"/>
                </a:cubicBezTo>
                <a:cubicBezTo>
                  <a:pt x="4212710" y="859173"/>
                  <a:pt x="4217085" y="853339"/>
                  <a:pt x="4225107" y="853339"/>
                </a:cubicBezTo>
                <a:close/>
                <a:moveTo>
                  <a:pt x="4153295" y="853339"/>
                </a:moveTo>
                <a:cubicBezTo>
                  <a:pt x="4161078" y="853339"/>
                  <a:pt x="4168083" y="859173"/>
                  <a:pt x="4168083" y="867195"/>
                </a:cubicBezTo>
                <a:cubicBezTo>
                  <a:pt x="4168083" y="873029"/>
                  <a:pt x="4161078" y="879593"/>
                  <a:pt x="4153295" y="879593"/>
                </a:cubicBezTo>
                <a:cubicBezTo>
                  <a:pt x="4144733" y="879593"/>
                  <a:pt x="4138507" y="873029"/>
                  <a:pt x="4138507" y="867195"/>
                </a:cubicBezTo>
                <a:cubicBezTo>
                  <a:pt x="4138507" y="859173"/>
                  <a:pt x="4144733" y="853339"/>
                  <a:pt x="4153295" y="853339"/>
                </a:cubicBezTo>
                <a:close/>
                <a:moveTo>
                  <a:pt x="4082465" y="853339"/>
                </a:moveTo>
                <a:cubicBezTo>
                  <a:pt x="4090249" y="853339"/>
                  <a:pt x="4097254" y="859173"/>
                  <a:pt x="4097254" y="867195"/>
                </a:cubicBezTo>
                <a:cubicBezTo>
                  <a:pt x="4097254" y="873029"/>
                  <a:pt x="4090249" y="879593"/>
                  <a:pt x="4082465" y="879593"/>
                </a:cubicBezTo>
                <a:cubicBezTo>
                  <a:pt x="4073903" y="879593"/>
                  <a:pt x="4067676" y="873029"/>
                  <a:pt x="4067676" y="867195"/>
                </a:cubicBezTo>
                <a:cubicBezTo>
                  <a:pt x="4067676" y="859173"/>
                  <a:pt x="4073903" y="853339"/>
                  <a:pt x="4082465" y="853339"/>
                </a:cubicBezTo>
                <a:close/>
                <a:moveTo>
                  <a:pt x="4011635" y="853339"/>
                </a:moveTo>
                <a:cubicBezTo>
                  <a:pt x="4019418" y="853339"/>
                  <a:pt x="4026423" y="859173"/>
                  <a:pt x="4026423" y="867195"/>
                </a:cubicBezTo>
                <a:cubicBezTo>
                  <a:pt x="4026423" y="873029"/>
                  <a:pt x="4019418" y="879593"/>
                  <a:pt x="4011635" y="879593"/>
                </a:cubicBezTo>
                <a:cubicBezTo>
                  <a:pt x="4003073" y="879593"/>
                  <a:pt x="3996847" y="873029"/>
                  <a:pt x="3996847" y="867195"/>
                </a:cubicBezTo>
                <a:cubicBezTo>
                  <a:pt x="3996847" y="859173"/>
                  <a:pt x="4003073" y="853339"/>
                  <a:pt x="4011635" y="853339"/>
                </a:cubicBezTo>
                <a:close/>
                <a:moveTo>
                  <a:pt x="3939871" y="853339"/>
                </a:moveTo>
                <a:cubicBezTo>
                  <a:pt x="3947893" y="853339"/>
                  <a:pt x="3952268" y="859173"/>
                  <a:pt x="3952268" y="867195"/>
                </a:cubicBezTo>
                <a:cubicBezTo>
                  <a:pt x="3952268" y="873029"/>
                  <a:pt x="3947893" y="879593"/>
                  <a:pt x="3939871" y="879593"/>
                </a:cubicBezTo>
                <a:cubicBezTo>
                  <a:pt x="3932578" y="879593"/>
                  <a:pt x="3926015" y="873029"/>
                  <a:pt x="3926015" y="867195"/>
                </a:cubicBezTo>
                <a:cubicBezTo>
                  <a:pt x="3926015" y="859173"/>
                  <a:pt x="3932578" y="853339"/>
                  <a:pt x="3939871" y="853339"/>
                </a:cubicBezTo>
                <a:close/>
                <a:moveTo>
                  <a:pt x="3869042" y="853339"/>
                </a:moveTo>
                <a:cubicBezTo>
                  <a:pt x="3875605" y="853339"/>
                  <a:pt x="3881439" y="859173"/>
                  <a:pt x="3881439" y="867195"/>
                </a:cubicBezTo>
                <a:cubicBezTo>
                  <a:pt x="3881439" y="873029"/>
                  <a:pt x="3875605" y="879593"/>
                  <a:pt x="3869042" y="879593"/>
                </a:cubicBezTo>
                <a:cubicBezTo>
                  <a:pt x="3861749" y="879593"/>
                  <a:pt x="3855186" y="873029"/>
                  <a:pt x="3855186" y="867195"/>
                </a:cubicBezTo>
                <a:cubicBezTo>
                  <a:pt x="3855186" y="859173"/>
                  <a:pt x="3861749" y="853339"/>
                  <a:pt x="3869042" y="853339"/>
                </a:cubicBezTo>
                <a:close/>
                <a:moveTo>
                  <a:pt x="3796752" y="853339"/>
                </a:moveTo>
                <a:cubicBezTo>
                  <a:pt x="3804774" y="853339"/>
                  <a:pt x="3810608" y="859173"/>
                  <a:pt x="3810608" y="867195"/>
                </a:cubicBezTo>
                <a:cubicBezTo>
                  <a:pt x="3810608" y="873029"/>
                  <a:pt x="3804774" y="879593"/>
                  <a:pt x="3796752" y="879593"/>
                </a:cubicBezTo>
                <a:cubicBezTo>
                  <a:pt x="3790918" y="879593"/>
                  <a:pt x="3784355" y="873029"/>
                  <a:pt x="3784355" y="867195"/>
                </a:cubicBezTo>
                <a:cubicBezTo>
                  <a:pt x="3784355" y="859173"/>
                  <a:pt x="3790918" y="853339"/>
                  <a:pt x="3796752" y="853339"/>
                </a:cubicBezTo>
                <a:close/>
                <a:moveTo>
                  <a:pt x="3725922" y="853339"/>
                </a:moveTo>
                <a:cubicBezTo>
                  <a:pt x="3733944" y="853339"/>
                  <a:pt x="3739778" y="859173"/>
                  <a:pt x="3739778" y="867195"/>
                </a:cubicBezTo>
                <a:cubicBezTo>
                  <a:pt x="3739778" y="873029"/>
                  <a:pt x="3733944" y="879593"/>
                  <a:pt x="3725922" y="879593"/>
                </a:cubicBezTo>
                <a:cubicBezTo>
                  <a:pt x="3719359" y="879593"/>
                  <a:pt x="3713525" y="873029"/>
                  <a:pt x="3713525" y="867195"/>
                </a:cubicBezTo>
                <a:cubicBezTo>
                  <a:pt x="3713525" y="859173"/>
                  <a:pt x="3719359" y="853339"/>
                  <a:pt x="3725922" y="853339"/>
                </a:cubicBezTo>
                <a:close/>
                <a:moveTo>
                  <a:pt x="3655091" y="853339"/>
                </a:moveTo>
                <a:cubicBezTo>
                  <a:pt x="3662384" y="853339"/>
                  <a:pt x="3668947" y="859173"/>
                  <a:pt x="3668947" y="867195"/>
                </a:cubicBezTo>
                <a:cubicBezTo>
                  <a:pt x="3668947" y="873029"/>
                  <a:pt x="3662384" y="879593"/>
                  <a:pt x="3655091" y="879593"/>
                </a:cubicBezTo>
                <a:cubicBezTo>
                  <a:pt x="3647069" y="879593"/>
                  <a:pt x="3642694" y="873029"/>
                  <a:pt x="3642694" y="867195"/>
                </a:cubicBezTo>
                <a:cubicBezTo>
                  <a:pt x="3642694" y="859173"/>
                  <a:pt x="3647069" y="853339"/>
                  <a:pt x="3655091" y="853339"/>
                </a:cubicBezTo>
                <a:close/>
                <a:moveTo>
                  <a:pt x="3583280" y="853339"/>
                </a:moveTo>
                <a:cubicBezTo>
                  <a:pt x="3591064" y="853339"/>
                  <a:pt x="3598069" y="859173"/>
                  <a:pt x="3598069" y="867195"/>
                </a:cubicBezTo>
                <a:cubicBezTo>
                  <a:pt x="3598069" y="873029"/>
                  <a:pt x="3591064" y="879593"/>
                  <a:pt x="3583280" y="879593"/>
                </a:cubicBezTo>
                <a:cubicBezTo>
                  <a:pt x="3574718" y="879593"/>
                  <a:pt x="3568491" y="873029"/>
                  <a:pt x="3568491" y="867195"/>
                </a:cubicBezTo>
                <a:cubicBezTo>
                  <a:pt x="3568491" y="859173"/>
                  <a:pt x="3574718" y="853339"/>
                  <a:pt x="3583280" y="853339"/>
                </a:cubicBezTo>
                <a:close/>
                <a:moveTo>
                  <a:pt x="3512449" y="853339"/>
                </a:moveTo>
                <a:cubicBezTo>
                  <a:pt x="3520232" y="853339"/>
                  <a:pt x="3527237" y="859173"/>
                  <a:pt x="3527237" y="867195"/>
                </a:cubicBezTo>
                <a:cubicBezTo>
                  <a:pt x="3527237" y="873029"/>
                  <a:pt x="3520232" y="879593"/>
                  <a:pt x="3512449" y="879593"/>
                </a:cubicBezTo>
                <a:cubicBezTo>
                  <a:pt x="3503887" y="879593"/>
                  <a:pt x="3497661" y="873029"/>
                  <a:pt x="3497661" y="867195"/>
                </a:cubicBezTo>
                <a:cubicBezTo>
                  <a:pt x="3497661" y="859173"/>
                  <a:pt x="3503887" y="853339"/>
                  <a:pt x="3512449" y="853339"/>
                </a:cubicBezTo>
                <a:close/>
                <a:moveTo>
                  <a:pt x="3441619" y="853339"/>
                </a:moveTo>
                <a:cubicBezTo>
                  <a:pt x="3450181" y="853339"/>
                  <a:pt x="3456408" y="859173"/>
                  <a:pt x="3456408" y="867195"/>
                </a:cubicBezTo>
                <a:cubicBezTo>
                  <a:pt x="3456408" y="873029"/>
                  <a:pt x="3450181" y="879593"/>
                  <a:pt x="3441619" y="879593"/>
                </a:cubicBezTo>
                <a:cubicBezTo>
                  <a:pt x="3433835" y="879593"/>
                  <a:pt x="3426830" y="873029"/>
                  <a:pt x="3426830" y="867195"/>
                </a:cubicBezTo>
                <a:cubicBezTo>
                  <a:pt x="3426830" y="859173"/>
                  <a:pt x="3433835" y="853339"/>
                  <a:pt x="3441619" y="853339"/>
                </a:cubicBezTo>
                <a:close/>
                <a:moveTo>
                  <a:pt x="3369857" y="853339"/>
                </a:moveTo>
                <a:cubicBezTo>
                  <a:pt x="3377879" y="853339"/>
                  <a:pt x="3382254" y="859173"/>
                  <a:pt x="3382254" y="867195"/>
                </a:cubicBezTo>
                <a:cubicBezTo>
                  <a:pt x="3382254" y="873029"/>
                  <a:pt x="3377879" y="879593"/>
                  <a:pt x="3369857" y="879593"/>
                </a:cubicBezTo>
                <a:cubicBezTo>
                  <a:pt x="3362564" y="879593"/>
                  <a:pt x="3356001" y="873029"/>
                  <a:pt x="3356001" y="867195"/>
                </a:cubicBezTo>
                <a:cubicBezTo>
                  <a:pt x="3356001" y="859173"/>
                  <a:pt x="3362564" y="853339"/>
                  <a:pt x="3369857" y="853339"/>
                </a:cubicBezTo>
                <a:close/>
                <a:moveTo>
                  <a:pt x="1013589" y="853339"/>
                </a:moveTo>
                <a:cubicBezTo>
                  <a:pt x="1021181" y="853339"/>
                  <a:pt x="1028011" y="859566"/>
                  <a:pt x="1028011" y="868127"/>
                </a:cubicBezTo>
                <a:cubicBezTo>
                  <a:pt x="1028011" y="875911"/>
                  <a:pt x="1021181" y="882916"/>
                  <a:pt x="1013589" y="882916"/>
                </a:cubicBezTo>
                <a:cubicBezTo>
                  <a:pt x="1005243" y="882916"/>
                  <a:pt x="998413" y="875911"/>
                  <a:pt x="998413" y="868127"/>
                </a:cubicBezTo>
                <a:cubicBezTo>
                  <a:pt x="998413" y="859566"/>
                  <a:pt x="1005243" y="853339"/>
                  <a:pt x="1013589" y="853339"/>
                </a:cubicBezTo>
                <a:close/>
                <a:moveTo>
                  <a:pt x="368059" y="785881"/>
                </a:moveTo>
                <a:cubicBezTo>
                  <a:pt x="376081" y="785881"/>
                  <a:pt x="380456" y="790256"/>
                  <a:pt x="380456" y="797549"/>
                </a:cubicBezTo>
                <a:cubicBezTo>
                  <a:pt x="380456" y="805571"/>
                  <a:pt x="376081" y="812135"/>
                  <a:pt x="368059" y="812135"/>
                </a:cubicBezTo>
                <a:cubicBezTo>
                  <a:pt x="360766" y="812135"/>
                  <a:pt x="354203" y="805571"/>
                  <a:pt x="354203" y="797549"/>
                </a:cubicBezTo>
                <a:cubicBezTo>
                  <a:pt x="354203" y="790256"/>
                  <a:pt x="360766" y="785881"/>
                  <a:pt x="368059" y="785881"/>
                </a:cubicBezTo>
                <a:close/>
                <a:moveTo>
                  <a:pt x="297226" y="785881"/>
                </a:moveTo>
                <a:cubicBezTo>
                  <a:pt x="303791" y="785881"/>
                  <a:pt x="309624" y="790256"/>
                  <a:pt x="309624" y="797549"/>
                </a:cubicBezTo>
                <a:cubicBezTo>
                  <a:pt x="309624" y="805571"/>
                  <a:pt x="303791" y="812135"/>
                  <a:pt x="297226" y="812135"/>
                </a:cubicBezTo>
                <a:cubicBezTo>
                  <a:pt x="289933" y="812135"/>
                  <a:pt x="283371" y="805571"/>
                  <a:pt x="283371" y="797549"/>
                </a:cubicBezTo>
                <a:cubicBezTo>
                  <a:pt x="283371" y="790256"/>
                  <a:pt x="289933" y="785881"/>
                  <a:pt x="297226" y="785881"/>
                </a:cubicBezTo>
                <a:close/>
                <a:moveTo>
                  <a:pt x="226398" y="785881"/>
                </a:moveTo>
                <a:cubicBezTo>
                  <a:pt x="232233" y="785881"/>
                  <a:pt x="238797" y="790256"/>
                  <a:pt x="238797" y="797549"/>
                </a:cubicBezTo>
                <a:cubicBezTo>
                  <a:pt x="238797" y="805571"/>
                  <a:pt x="232233" y="812135"/>
                  <a:pt x="226398" y="812135"/>
                </a:cubicBezTo>
                <a:cubicBezTo>
                  <a:pt x="218375" y="812135"/>
                  <a:pt x="212542" y="805571"/>
                  <a:pt x="212542" y="797549"/>
                </a:cubicBezTo>
                <a:cubicBezTo>
                  <a:pt x="212542" y="790256"/>
                  <a:pt x="218375" y="785881"/>
                  <a:pt x="226398" y="785881"/>
                </a:cubicBezTo>
                <a:close/>
                <a:moveTo>
                  <a:pt x="154101" y="785881"/>
                </a:moveTo>
                <a:cubicBezTo>
                  <a:pt x="161394" y="785881"/>
                  <a:pt x="167957" y="790256"/>
                  <a:pt x="167957" y="797549"/>
                </a:cubicBezTo>
                <a:cubicBezTo>
                  <a:pt x="167957" y="805571"/>
                  <a:pt x="161394" y="812135"/>
                  <a:pt x="154101" y="812135"/>
                </a:cubicBezTo>
                <a:cubicBezTo>
                  <a:pt x="147538" y="812135"/>
                  <a:pt x="141704" y="805571"/>
                  <a:pt x="141704" y="797549"/>
                </a:cubicBezTo>
                <a:cubicBezTo>
                  <a:pt x="141704" y="790256"/>
                  <a:pt x="147538" y="785881"/>
                  <a:pt x="154101" y="785881"/>
                </a:cubicBezTo>
                <a:close/>
                <a:moveTo>
                  <a:pt x="83272" y="785881"/>
                </a:moveTo>
                <a:cubicBezTo>
                  <a:pt x="90564" y="785881"/>
                  <a:pt x="97128" y="790256"/>
                  <a:pt x="97128" y="797549"/>
                </a:cubicBezTo>
                <a:cubicBezTo>
                  <a:pt x="97128" y="805571"/>
                  <a:pt x="90564" y="812135"/>
                  <a:pt x="83272" y="812135"/>
                </a:cubicBezTo>
                <a:cubicBezTo>
                  <a:pt x="76708" y="812135"/>
                  <a:pt x="70874" y="805571"/>
                  <a:pt x="70874" y="797549"/>
                </a:cubicBezTo>
                <a:cubicBezTo>
                  <a:pt x="70874" y="790256"/>
                  <a:pt x="76708" y="785881"/>
                  <a:pt x="83272" y="785881"/>
                </a:cubicBezTo>
                <a:close/>
                <a:moveTo>
                  <a:pt x="12036" y="785881"/>
                </a:moveTo>
                <a:cubicBezTo>
                  <a:pt x="20281" y="785881"/>
                  <a:pt x="26277" y="790256"/>
                  <a:pt x="26277" y="797549"/>
                </a:cubicBezTo>
                <a:cubicBezTo>
                  <a:pt x="26277" y="805571"/>
                  <a:pt x="20281" y="812135"/>
                  <a:pt x="12036" y="812135"/>
                </a:cubicBezTo>
                <a:cubicBezTo>
                  <a:pt x="4541" y="812135"/>
                  <a:pt x="44" y="805571"/>
                  <a:pt x="44" y="797549"/>
                </a:cubicBezTo>
                <a:cubicBezTo>
                  <a:pt x="44" y="790256"/>
                  <a:pt x="4541" y="785881"/>
                  <a:pt x="12036" y="785881"/>
                </a:cubicBezTo>
                <a:close/>
                <a:moveTo>
                  <a:pt x="4726684" y="782507"/>
                </a:moveTo>
                <a:cubicBezTo>
                  <a:pt x="4735246" y="782507"/>
                  <a:pt x="4741472" y="789070"/>
                  <a:pt x="4741472" y="794904"/>
                </a:cubicBezTo>
                <a:cubicBezTo>
                  <a:pt x="4741472" y="802926"/>
                  <a:pt x="4735246" y="808761"/>
                  <a:pt x="4726684" y="808761"/>
                </a:cubicBezTo>
                <a:cubicBezTo>
                  <a:pt x="4718122" y="808761"/>
                  <a:pt x="4711896" y="802926"/>
                  <a:pt x="4711896" y="794904"/>
                </a:cubicBezTo>
                <a:cubicBezTo>
                  <a:pt x="4711896" y="789070"/>
                  <a:pt x="4718122" y="782507"/>
                  <a:pt x="4726684" y="782507"/>
                </a:cubicBezTo>
                <a:close/>
                <a:moveTo>
                  <a:pt x="4655853" y="782507"/>
                </a:moveTo>
                <a:cubicBezTo>
                  <a:pt x="4663637" y="782507"/>
                  <a:pt x="4670642" y="789070"/>
                  <a:pt x="4670642" y="794904"/>
                </a:cubicBezTo>
                <a:cubicBezTo>
                  <a:pt x="4670642" y="802926"/>
                  <a:pt x="4663637" y="808761"/>
                  <a:pt x="4655853" y="808761"/>
                </a:cubicBezTo>
                <a:cubicBezTo>
                  <a:pt x="4647291" y="808761"/>
                  <a:pt x="4641064" y="802926"/>
                  <a:pt x="4641064" y="794904"/>
                </a:cubicBezTo>
                <a:cubicBezTo>
                  <a:pt x="4641064" y="789070"/>
                  <a:pt x="4647291" y="782507"/>
                  <a:pt x="4655853" y="782507"/>
                </a:cubicBezTo>
                <a:close/>
                <a:moveTo>
                  <a:pt x="4584091" y="782507"/>
                </a:moveTo>
                <a:cubicBezTo>
                  <a:pt x="4591384" y="782507"/>
                  <a:pt x="4596488" y="789070"/>
                  <a:pt x="4596488" y="794904"/>
                </a:cubicBezTo>
                <a:cubicBezTo>
                  <a:pt x="4596488" y="802926"/>
                  <a:pt x="4591384" y="808761"/>
                  <a:pt x="4584091" y="808761"/>
                </a:cubicBezTo>
                <a:cubicBezTo>
                  <a:pt x="4576069" y="808761"/>
                  <a:pt x="4570235" y="802926"/>
                  <a:pt x="4570235" y="794904"/>
                </a:cubicBezTo>
                <a:cubicBezTo>
                  <a:pt x="4570235" y="789070"/>
                  <a:pt x="4576069" y="782507"/>
                  <a:pt x="4584091" y="782507"/>
                </a:cubicBezTo>
                <a:close/>
                <a:moveTo>
                  <a:pt x="4513260" y="782507"/>
                </a:moveTo>
                <a:cubicBezTo>
                  <a:pt x="4519094" y="782507"/>
                  <a:pt x="4525657" y="789070"/>
                  <a:pt x="4525657" y="794904"/>
                </a:cubicBezTo>
                <a:cubicBezTo>
                  <a:pt x="4525657" y="802926"/>
                  <a:pt x="4519094" y="808761"/>
                  <a:pt x="4513260" y="808761"/>
                </a:cubicBezTo>
                <a:cubicBezTo>
                  <a:pt x="4505238" y="808761"/>
                  <a:pt x="4499404" y="802926"/>
                  <a:pt x="4499404" y="794904"/>
                </a:cubicBezTo>
                <a:cubicBezTo>
                  <a:pt x="4499404" y="789070"/>
                  <a:pt x="4505238" y="782507"/>
                  <a:pt x="4513260" y="782507"/>
                </a:cubicBezTo>
                <a:close/>
                <a:moveTo>
                  <a:pt x="4439056" y="782507"/>
                </a:moveTo>
                <a:cubicBezTo>
                  <a:pt x="4445619" y="782507"/>
                  <a:pt x="4451453" y="789070"/>
                  <a:pt x="4451453" y="794904"/>
                </a:cubicBezTo>
                <a:cubicBezTo>
                  <a:pt x="4451453" y="802926"/>
                  <a:pt x="4445619" y="808761"/>
                  <a:pt x="4439056" y="808761"/>
                </a:cubicBezTo>
                <a:cubicBezTo>
                  <a:pt x="4431763" y="808761"/>
                  <a:pt x="4425200" y="802926"/>
                  <a:pt x="4425200" y="794904"/>
                </a:cubicBezTo>
                <a:cubicBezTo>
                  <a:pt x="4425200" y="789070"/>
                  <a:pt x="4431763" y="782507"/>
                  <a:pt x="4439056" y="782507"/>
                </a:cubicBezTo>
                <a:close/>
                <a:moveTo>
                  <a:pt x="4366768" y="782507"/>
                </a:moveTo>
                <a:cubicBezTo>
                  <a:pt x="4374790" y="782507"/>
                  <a:pt x="4380624" y="789070"/>
                  <a:pt x="4380624" y="794904"/>
                </a:cubicBezTo>
                <a:cubicBezTo>
                  <a:pt x="4380624" y="802926"/>
                  <a:pt x="4374790" y="808761"/>
                  <a:pt x="4366768" y="808761"/>
                </a:cubicBezTo>
                <a:cubicBezTo>
                  <a:pt x="4360934" y="808761"/>
                  <a:pt x="4354371" y="802926"/>
                  <a:pt x="4354371" y="794904"/>
                </a:cubicBezTo>
                <a:cubicBezTo>
                  <a:pt x="4354371" y="789070"/>
                  <a:pt x="4360934" y="782507"/>
                  <a:pt x="4366768" y="782507"/>
                </a:cubicBezTo>
                <a:close/>
                <a:moveTo>
                  <a:pt x="4295937" y="782507"/>
                </a:moveTo>
                <a:cubicBezTo>
                  <a:pt x="4303959" y="782507"/>
                  <a:pt x="4309793" y="789070"/>
                  <a:pt x="4309793" y="794904"/>
                </a:cubicBezTo>
                <a:cubicBezTo>
                  <a:pt x="4309793" y="802926"/>
                  <a:pt x="4303959" y="808761"/>
                  <a:pt x="4295937" y="808761"/>
                </a:cubicBezTo>
                <a:cubicBezTo>
                  <a:pt x="4290103" y="808761"/>
                  <a:pt x="4283540" y="802926"/>
                  <a:pt x="4283540" y="794904"/>
                </a:cubicBezTo>
                <a:cubicBezTo>
                  <a:pt x="4283540" y="789070"/>
                  <a:pt x="4290103" y="782507"/>
                  <a:pt x="4295937" y="782507"/>
                </a:cubicBezTo>
                <a:close/>
                <a:moveTo>
                  <a:pt x="4225107" y="782507"/>
                </a:moveTo>
                <a:cubicBezTo>
                  <a:pt x="4233129" y="782507"/>
                  <a:pt x="4238963" y="789070"/>
                  <a:pt x="4238963" y="794904"/>
                </a:cubicBezTo>
                <a:cubicBezTo>
                  <a:pt x="4238963" y="802926"/>
                  <a:pt x="4233129" y="808761"/>
                  <a:pt x="4225107" y="808761"/>
                </a:cubicBezTo>
                <a:cubicBezTo>
                  <a:pt x="4217085" y="808761"/>
                  <a:pt x="4212710" y="802926"/>
                  <a:pt x="4212710" y="794904"/>
                </a:cubicBezTo>
                <a:cubicBezTo>
                  <a:pt x="4212710" y="789070"/>
                  <a:pt x="4217085" y="782507"/>
                  <a:pt x="4225107" y="782507"/>
                </a:cubicBezTo>
                <a:close/>
                <a:moveTo>
                  <a:pt x="4153295" y="782507"/>
                </a:moveTo>
                <a:cubicBezTo>
                  <a:pt x="4161078" y="782507"/>
                  <a:pt x="4168083" y="789070"/>
                  <a:pt x="4168083" y="794904"/>
                </a:cubicBezTo>
                <a:cubicBezTo>
                  <a:pt x="4168083" y="802926"/>
                  <a:pt x="4161078" y="808761"/>
                  <a:pt x="4153295" y="808761"/>
                </a:cubicBezTo>
                <a:cubicBezTo>
                  <a:pt x="4144733" y="808761"/>
                  <a:pt x="4138507" y="802926"/>
                  <a:pt x="4138507" y="794904"/>
                </a:cubicBezTo>
                <a:cubicBezTo>
                  <a:pt x="4138507" y="789070"/>
                  <a:pt x="4144733" y="782507"/>
                  <a:pt x="4153295" y="782507"/>
                </a:cubicBezTo>
                <a:close/>
                <a:moveTo>
                  <a:pt x="4082465" y="782507"/>
                </a:moveTo>
                <a:cubicBezTo>
                  <a:pt x="4090249" y="782507"/>
                  <a:pt x="4097254" y="789070"/>
                  <a:pt x="4097254" y="794904"/>
                </a:cubicBezTo>
                <a:cubicBezTo>
                  <a:pt x="4097254" y="802926"/>
                  <a:pt x="4090249" y="808761"/>
                  <a:pt x="4082465" y="808761"/>
                </a:cubicBezTo>
                <a:cubicBezTo>
                  <a:pt x="4073903" y="808761"/>
                  <a:pt x="4067676" y="802926"/>
                  <a:pt x="4067676" y="794904"/>
                </a:cubicBezTo>
                <a:cubicBezTo>
                  <a:pt x="4067676" y="789070"/>
                  <a:pt x="4073903" y="782507"/>
                  <a:pt x="4082465" y="782507"/>
                </a:cubicBezTo>
                <a:close/>
                <a:moveTo>
                  <a:pt x="4010703" y="782507"/>
                </a:moveTo>
                <a:cubicBezTo>
                  <a:pt x="4017996" y="782507"/>
                  <a:pt x="4023100" y="789070"/>
                  <a:pt x="4023100" y="794904"/>
                </a:cubicBezTo>
                <a:cubicBezTo>
                  <a:pt x="4023100" y="802926"/>
                  <a:pt x="4017996" y="808761"/>
                  <a:pt x="4010703" y="808761"/>
                </a:cubicBezTo>
                <a:cubicBezTo>
                  <a:pt x="4002681" y="808761"/>
                  <a:pt x="3996847" y="802926"/>
                  <a:pt x="3996847" y="794904"/>
                </a:cubicBezTo>
                <a:cubicBezTo>
                  <a:pt x="3996847" y="789070"/>
                  <a:pt x="4002681" y="782507"/>
                  <a:pt x="4010703" y="782507"/>
                </a:cubicBezTo>
                <a:close/>
                <a:moveTo>
                  <a:pt x="3939871" y="782507"/>
                </a:moveTo>
                <a:cubicBezTo>
                  <a:pt x="3946434" y="782507"/>
                  <a:pt x="3952268" y="789070"/>
                  <a:pt x="3952268" y="794904"/>
                </a:cubicBezTo>
                <a:cubicBezTo>
                  <a:pt x="3952268" y="802926"/>
                  <a:pt x="3946434" y="808761"/>
                  <a:pt x="3939871" y="808761"/>
                </a:cubicBezTo>
                <a:cubicBezTo>
                  <a:pt x="3932578" y="808761"/>
                  <a:pt x="3926015" y="802926"/>
                  <a:pt x="3926015" y="794904"/>
                </a:cubicBezTo>
                <a:cubicBezTo>
                  <a:pt x="3926015" y="789070"/>
                  <a:pt x="3932578" y="782507"/>
                  <a:pt x="3939871" y="782507"/>
                </a:cubicBezTo>
                <a:close/>
                <a:moveTo>
                  <a:pt x="3869042" y="782507"/>
                </a:moveTo>
                <a:cubicBezTo>
                  <a:pt x="3875605" y="782507"/>
                  <a:pt x="3881439" y="789070"/>
                  <a:pt x="3881439" y="794904"/>
                </a:cubicBezTo>
                <a:cubicBezTo>
                  <a:pt x="3881439" y="802926"/>
                  <a:pt x="3875605" y="808761"/>
                  <a:pt x="3869042" y="808761"/>
                </a:cubicBezTo>
                <a:cubicBezTo>
                  <a:pt x="3861749" y="808761"/>
                  <a:pt x="3855186" y="802926"/>
                  <a:pt x="3855186" y="794904"/>
                </a:cubicBezTo>
                <a:cubicBezTo>
                  <a:pt x="3855186" y="789070"/>
                  <a:pt x="3861749" y="782507"/>
                  <a:pt x="3869042" y="782507"/>
                </a:cubicBezTo>
                <a:close/>
                <a:moveTo>
                  <a:pt x="3796752" y="782507"/>
                </a:moveTo>
                <a:cubicBezTo>
                  <a:pt x="3804774" y="782507"/>
                  <a:pt x="3810608" y="789070"/>
                  <a:pt x="3810608" y="796363"/>
                </a:cubicBezTo>
                <a:cubicBezTo>
                  <a:pt x="3810608" y="802926"/>
                  <a:pt x="3804774" y="808761"/>
                  <a:pt x="3796752" y="808761"/>
                </a:cubicBezTo>
                <a:cubicBezTo>
                  <a:pt x="3790918" y="808761"/>
                  <a:pt x="3784355" y="802926"/>
                  <a:pt x="3784355" y="796363"/>
                </a:cubicBezTo>
                <a:cubicBezTo>
                  <a:pt x="3784355" y="789070"/>
                  <a:pt x="3790918" y="782507"/>
                  <a:pt x="3796752" y="782507"/>
                </a:cubicBezTo>
                <a:close/>
                <a:moveTo>
                  <a:pt x="3725922" y="782507"/>
                </a:moveTo>
                <a:cubicBezTo>
                  <a:pt x="3733944" y="782507"/>
                  <a:pt x="3739778" y="789070"/>
                  <a:pt x="3739778" y="796363"/>
                </a:cubicBezTo>
                <a:cubicBezTo>
                  <a:pt x="3739778" y="802926"/>
                  <a:pt x="3733944" y="808761"/>
                  <a:pt x="3725922" y="808761"/>
                </a:cubicBezTo>
                <a:cubicBezTo>
                  <a:pt x="3719359" y="808761"/>
                  <a:pt x="3713525" y="802926"/>
                  <a:pt x="3713525" y="796363"/>
                </a:cubicBezTo>
                <a:cubicBezTo>
                  <a:pt x="3713525" y="789070"/>
                  <a:pt x="3719359" y="782507"/>
                  <a:pt x="3725922" y="782507"/>
                </a:cubicBezTo>
                <a:close/>
                <a:moveTo>
                  <a:pt x="3655091" y="782507"/>
                </a:moveTo>
                <a:cubicBezTo>
                  <a:pt x="3662384" y="782507"/>
                  <a:pt x="3668947" y="789070"/>
                  <a:pt x="3668947" y="796363"/>
                </a:cubicBezTo>
                <a:cubicBezTo>
                  <a:pt x="3668947" y="802926"/>
                  <a:pt x="3662384" y="808761"/>
                  <a:pt x="3655091" y="808761"/>
                </a:cubicBezTo>
                <a:cubicBezTo>
                  <a:pt x="3647069" y="808761"/>
                  <a:pt x="3642694" y="802926"/>
                  <a:pt x="3642694" y="796363"/>
                </a:cubicBezTo>
                <a:cubicBezTo>
                  <a:pt x="3642694" y="789070"/>
                  <a:pt x="3647069" y="782507"/>
                  <a:pt x="3655091" y="782507"/>
                </a:cubicBezTo>
                <a:close/>
                <a:moveTo>
                  <a:pt x="3583280" y="782507"/>
                </a:moveTo>
                <a:cubicBezTo>
                  <a:pt x="3591064" y="782507"/>
                  <a:pt x="3598069" y="789070"/>
                  <a:pt x="3598069" y="796363"/>
                </a:cubicBezTo>
                <a:cubicBezTo>
                  <a:pt x="3598069" y="802926"/>
                  <a:pt x="3591064" y="808761"/>
                  <a:pt x="3583280" y="808761"/>
                </a:cubicBezTo>
                <a:cubicBezTo>
                  <a:pt x="3574718" y="808761"/>
                  <a:pt x="3568491" y="802926"/>
                  <a:pt x="3568491" y="796363"/>
                </a:cubicBezTo>
                <a:cubicBezTo>
                  <a:pt x="3568491" y="789070"/>
                  <a:pt x="3574718" y="782507"/>
                  <a:pt x="3583280" y="782507"/>
                </a:cubicBezTo>
                <a:close/>
                <a:moveTo>
                  <a:pt x="3512449" y="782507"/>
                </a:moveTo>
                <a:cubicBezTo>
                  <a:pt x="3520232" y="782507"/>
                  <a:pt x="3527237" y="789070"/>
                  <a:pt x="3527237" y="796363"/>
                </a:cubicBezTo>
                <a:cubicBezTo>
                  <a:pt x="3527237" y="802926"/>
                  <a:pt x="3520232" y="808761"/>
                  <a:pt x="3512449" y="808761"/>
                </a:cubicBezTo>
                <a:cubicBezTo>
                  <a:pt x="3503887" y="808761"/>
                  <a:pt x="3497661" y="802926"/>
                  <a:pt x="3497661" y="796363"/>
                </a:cubicBezTo>
                <a:cubicBezTo>
                  <a:pt x="3497661" y="789070"/>
                  <a:pt x="3503887" y="782507"/>
                  <a:pt x="3512449" y="782507"/>
                </a:cubicBezTo>
                <a:close/>
                <a:moveTo>
                  <a:pt x="3441619" y="782507"/>
                </a:moveTo>
                <a:cubicBezTo>
                  <a:pt x="3450181" y="782507"/>
                  <a:pt x="3456408" y="789070"/>
                  <a:pt x="3456408" y="796363"/>
                </a:cubicBezTo>
                <a:cubicBezTo>
                  <a:pt x="3456408" y="802926"/>
                  <a:pt x="3450181" y="808761"/>
                  <a:pt x="3441619" y="808761"/>
                </a:cubicBezTo>
                <a:cubicBezTo>
                  <a:pt x="3433835" y="808761"/>
                  <a:pt x="3426830" y="802926"/>
                  <a:pt x="3426830" y="796363"/>
                </a:cubicBezTo>
                <a:cubicBezTo>
                  <a:pt x="3426830" y="789070"/>
                  <a:pt x="3433835" y="782507"/>
                  <a:pt x="3441619" y="782507"/>
                </a:cubicBezTo>
                <a:close/>
                <a:moveTo>
                  <a:pt x="3369857" y="782507"/>
                </a:moveTo>
                <a:cubicBezTo>
                  <a:pt x="3377879" y="782507"/>
                  <a:pt x="3382254" y="789070"/>
                  <a:pt x="3382254" y="796363"/>
                </a:cubicBezTo>
                <a:cubicBezTo>
                  <a:pt x="3382254" y="802926"/>
                  <a:pt x="3377879" y="808761"/>
                  <a:pt x="3369857" y="808761"/>
                </a:cubicBezTo>
                <a:cubicBezTo>
                  <a:pt x="3362564" y="808761"/>
                  <a:pt x="3356001" y="802926"/>
                  <a:pt x="3356001" y="796363"/>
                </a:cubicBezTo>
                <a:cubicBezTo>
                  <a:pt x="3356001" y="789070"/>
                  <a:pt x="3362564" y="782507"/>
                  <a:pt x="3369857" y="782507"/>
                </a:cubicBezTo>
                <a:close/>
                <a:moveTo>
                  <a:pt x="3299083" y="782507"/>
                </a:moveTo>
                <a:cubicBezTo>
                  <a:pt x="3305645" y="782507"/>
                  <a:pt x="3311480" y="789070"/>
                  <a:pt x="3311480" y="796363"/>
                </a:cubicBezTo>
                <a:cubicBezTo>
                  <a:pt x="3311480" y="802926"/>
                  <a:pt x="3305645" y="808761"/>
                  <a:pt x="3299083" y="808761"/>
                </a:cubicBezTo>
                <a:cubicBezTo>
                  <a:pt x="3291789" y="808761"/>
                  <a:pt x="3285229" y="802926"/>
                  <a:pt x="3285229" y="796363"/>
                </a:cubicBezTo>
                <a:cubicBezTo>
                  <a:pt x="3285229" y="789070"/>
                  <a:pt x="3291789" y="782507"/>
                  <a:pt x="3299083" y="782507"/>
                </a:cubicBezTo>
                <a:close/>
                <a:moveTo>
                  <a:pt x="3228250" y="782507"/>
                </a:moveTo>
                <a:cubicBezTo>
                  <a:pt x="3234814" y="782507"/>
                  <a:pt x="3240649" y="789070"/>
                  <a:pt x="3240649" y="796363"/>
                </a:cubicBezTo>
                <a:cubicBezTo>
                  <a:pt x="3240649" y="802926"/>
                  <a:pt x="3234814" y="808761"/>
                  <a:pt x="3228250" y="808761"/>
                </a:cubicBezTo>
                <a:cubicBezTo>
                  <a:pt x="3220230" y="808761"/>
                  <a:pt x="3214395" y="802926"/>
                  <a:pt x="3214395" y="796363"/>
                </a:cubicBezTo>
                <a:cubicBezTo>
                  <a:pt x="3214395" y="789070"/>
                  <a:pt x="3220230" y="782507"/>
                  <a:pt x="3228250" y="782507"/>
                </a:cubicBezTo>
                <a:close/>
                <a:moveTo>
                  <a:pt x="3152591" y="782507"/>
                </a:moveTo>
                <a:cubicBezTo>
                  <a:pt x="3159884" y="782507"/>
                  <a:pt x="3166447" y="789070"/>
                  <a:pt x="3166447" y="796363"/>
                </a:cubicBezTo>
                <a:cubicBezTo>
                  <a:pt x="3166447" y="802926"/>
                  <a:pt x="3159884" y="808761"/>
                  <a:pt x="3152591" y="808761"/>
                </a:cubicBezTo>
                <a:cubicBezTo>
                  <a:pt x="3146027" y="808761"/>
                  <a:pt x="3140193" y="802926"/>
                  <a:pt x="3140193" y="796363"/>
                </a:cubicBezTo>
                <a:cubicBezTo>
                  <a:pt x="3140193" y="789070"/>
                  <a:pt x="3146027" y="782507"/>
                  <a:pt x="3152591" y="782507"/>
                </a:cubicBezTo>
                <a:close/>
                <a:moveTo>
                  <a:pt x="1226672" y="782507"/>
                </a:moveTo>
                <a:cubicBezTo>
                  <a:pt x="1233964" y="782507"/>
                  <a:pt x="1240529" y="789337"/>
                  <a:pt x="1240529" y="796926"/>
                </a:cubicBezTo>
                <a:cubicBezTo>
                  <a:pt x="1240529" y="805275"/>
                  <a:pt x="1233964" y="812105"/>
                  <a:pt x="1226672" y="812105"/>
                </a:cubicBezTo>
                <a:cubicBezTo>
                  <a:pt x="1218658" y="812105"/>
                  <a:pt x="1214283" y="805275"/>
                  <a:pt x="1214283" y="796926"/>
                </a:cubicBezTo>
                <a:cubicBezTo>
                  <a:pt x="1214283" y="789337"/>
                  <a:pt x="1218658" y="782507"/>
                  <a:pt x="1226672" y="782507"/>
                </a:cubicBezTo>
                <a:close/>
                <a:moveTo>
                  <a:pt x="1154869" y="782507"/>
                </a:moveTo>
                <a:cubicBezTo>
                  <a:pt x="1162652" y="782507"/>
                  <a:pt x="1169658" y="789337"/>
                  <a:pt x="1169658" y="796926"/>
                </a:cubicBezTo>
                <a:cubicBezTo>
                  <a:pt x="1169658" y="805275"/>
                  <a:pt x="1162652" y="812105"/>
                  <a:pt x="1154869" y="812105"/>
                </a:cubicBezTo>
                <a:cubicBezTo>
                  <a:pt x="1146307" y="812105"/>
                  <a:pt x="1140080" y="805275"/>
                  <a:pt x="1140080" y="796926"/>
                </a:cubicBezTo>
                <a:cubicBezTo>
                  <a:pt x="1140080" y="789337"/>
                  <a:pt x="1146307" y="782507"/>
                  <a:pt x="1154869" y="782507"/>
                </a:cubicBezTo>
                <a:close/>
                <a:moveTo>
                  <a:pt x="1084040" y="782507"/>
                </a:moveTo>
                <a:cubicBezTo>
                  <a:pt x="1091822" y="782507"/>
                  <a:pt x="1098826" y="789337"/>
                  <a:pt x="1098826" y="796926"/>
                </a:cubicBezTo>
                <a:cubicBezTo>
                  <a:pt x="1098826" y="805275"/>
                  <a:pt x="1091822" y="812105"/>
                  <a:pt x="1084040" y="812105"/>
                </a:cubicBezTo>
                <a:cubicBezTo>
                  <a:pt x="1075478" y="812105"/>
                  <a:pt x="1069250" y="805275"/>
                  <a:pt x="1069250" y="796926"/>
                </a:cubicBezTo>
                <a:cubicBezTo>
                  <a:pt x="1069250" y="789337"/>
                  <a:pt x="1075478" y="782507"/>
                  <a:pt x="1084040" y="782507"/>
                </a:cubicBezTo>
                <a:close/>
                <a:moveTo>
                  <a:pt x="1013594" y="782507"/>
                </a:moveTo>
                <a:cubicBezTo>
                  <a:pt x="1021186" y="782507"/>
                  <a:pt x="1028015" y="789337"/>
                  <a:pt x="1028015" y="796926"/>
                </a:cubicBezTo>
                <a:cubicBezTo>
                  <a:pt x="1028015" y="805275"/>
                  <a:pt x="1021186" y="812105"/>
                  <a:pt x="1013594" y="812105"/>
                </a:cubicBezTo>
                <a:cubicBezTo>
                  <a:pt x="1005249" y="812105"/>
                  <a:pt x="998417" y="805275"/>
                  <a:pt x="998417" y="796926"/>
                </a:cubicBezTo>
                <a:cubicBezTo>
                  <a:pt x="998417" y="789337"/>
                  <a:pt x="1005249" y="782507"/>
                  <a:pt x="1013594" y="782507"/>
                </a:cubicBezTo>
                <a:close/>
                <a:moveTo>
                  <a:pt x="941447" y="782507"/>
                </a:moveTo>
                <a:cubicBezTo>
                  <a:pt x="949468" y="782507"/>
                  <a:pt x="953844" y="789337"/>
                  <a:pt x="953844" y="796926"/>
                </a:cubicBezTo>
                <a:cubicBezTo>
                  <a:pt x="953844" y="805275"/>
                  <a:pt x="949468" y="812105"/>
                  <a:pt x="941447" y="812105"/>
                </a:cubicBezTo>
                <a:cubicBezTo>
                  <a:pt x="934155" y="812105"/>
                  <a:pt x="927591" y="805275"/>
                  <a:pt x="927591" y="796926"/>
                </a:cubicBezTo>
                <a:cubicBezTo>
                  <a:pt x="927591" y="789337"/>
                  <a:pt x="934155" y="782507"/>
                  <a:pt x="941447" y="782507"/>
                </a:cubicBezTo>
                <a:close/>
                <a:moveTo>
                  <a:pt x="870615" y="782507"/>
                </a:moveTo>
                <a:cubicBezTo>
                  <a:pt x="877179" y="782507"/>
                  <a:pt x="883013" y="789337"/>
                  <a:pt x="883013" y="796926"/>
                </a:cubicBezTo>
                <a:cubicBezTo>
                  <a:pt x="883013" y="805275"/>
                  <a:pt x="877179" y="812105"/>
                  <a:pt x="870615" y="812105"/>
                </a:cubicBezTo>
                <a:cubicBezTo>
                  <a:pt x="863322" y="812105"/>
                  <a:pt x="856759" y="805275"/>
                  <a:pt x="856759" y="796926"/>
                </a:cubicBezTo>
                <a:cubicBezTo>
                  <a:pt x="856759" y="789337"/>
                  <a:pt x="863322" y="782507"/>
                  <a:pt x="870615" y="782507"/>
                </a:cubicBezTo>
                <a:close/>
                <a:moveTo>
                  <a:pt x="799784" y="782507"/>
                </a:moveTo>
                <a:cubicBezTo>
                  <a:pt x="806349" y="782507"/>
                  <a:pt x="812183" y="789337"/>
                  <a:pt x="812183" y="796926"/>
                </a:cubicBezTo>
                <a:cubicBezTo>
                  <a:pt x="812183" y="805275"/>
                  <a:pt x="806349" y="812105"/>
                  <a:pt x="799784" y="812105"/>
                </a:cubicBezTo>
                <a:cubicBezTo>
                  <a:pt x="792492" y="812105"/>
                  <a:pt x="785929" y="805275"/>
                  <a:pt x="785929" y="796926"/>
                </a:cubicBezTo>
                <a:cubicBezTo>
                  <a:pt x="785929" y="789337"/>
                  <a:pt x="792492" y="782507"/>
                  <a:pt x="799784" y="782507"/>
                </a:cubicBezTo>
                <a:close/>
                <a:moveTo>
                  <a:pt x="724123" y="782507"/>
                </a:moveTo>
                <a:cubicBezTo>
                  <a:pt x="731417" y="782507"/>
                  <a:pt x="737981" y="789337"/>
                  <a:pt x="737981" y="796926"/>
                </a:cubicBezTo>
                <a:cubicBezTo>
                  <a:pt x="737981" y="805275"/>
                  <a:pt x="731417" y="812105"/>
                  <a:pt x="724123" y="812105"/>
                </a:cubicBezTo>
                <a:cubicBezTo>
                  <a:pt x="717559" y="812105"/>
                  <a:pt x="711726" y="805275"/>
                  <a:pt x="711726" y="796926"/>
                </a:cubicBezTo>
                <a:cubicBezTo>
                  <a:pt x="711726" y="789337"/>
                  <a:pt x="717559" y="782507"/>
                  <a:pt x="724123" y="782507"/>
                </a:cubicBezTo>
                <a:close/>
                <a:moveTo>
                  <a:pt x="653293" y="782507"/>
                </a:moveTo>
                <a:cubicBezTo>
                  <a:pt x="660586" y="782507"/>
                  <a:pt x="667149" y="789337"/>
                  <a:pt x="667149" y="796926"/>
                </a:cubicBezTo>
                <a:cubicBezTo>
                  <a:pt x="667149" y="805275"/>
                  <a:pt x="660586" y="812105"/>
                  <a:pt x="653293" y="812105"/>
                </a:cubicBezTo>
                <a:cubicBezTo>
                  <a:pt x="645271" y="812105"/>
                  <a:pt x="640896" y="805275"/>
                  <a:pt x="640896" y="796926"/>
                </a:cubicBezTo>
                <a:cubicBezTo>
                  <a:pt x="640896" y="789337"/>
                  <a:pt x="645271" y="782507"/>
                  <a:pt x="653293" y="782507"/>
                </a:cubicBezTo>
                <a:close/>
                <a:moveTo>
                  <a:pt x="584855" y="782507"/>
                </a:moveTo>
                <a:cubicBezTo>
                  <a:pt x="592639" y="782507"/>
                  <a:pt x="599643" y="789337"/>
                  <a:pt x="599643" y="796926"/>
                </a:cubicBezTo>
                <a:cubicBezTo>
                  <a:pt x="599643" y="805275"/>
                  <a:pt x="592639" y="812105"/>
                  <a:pt x="584855" y="812105"/>
                </a:cubicBezTo>
                <a:cubicBezTo>
                  <a:pt x="576293" y="812105"/>
                  <a:pt x="570066" y="805275"/>
                  <a:pt x="570066" y="796926"/>
                </a:cubicBezTo>
                <a:cubicBezTo>
                  <a:pt x="570066" y="789337"/>
                  <a:pt x="576293" y="782507"/>
                  <a:pt x="584855" y="782507"/>
                </a:cubicBezTo>
                <a:close/>
                <a:moveTo>
                  <a:pt x="513654" y="782507"/>
                </a:moveTo>
                <a:cubicBezTo>
                  <a:pt x="522003" y="782507"/>
                  <a:pt x="528831" y="789337"/>
                  <a:pt x="528831" y="796926"/>
                </a:cubicBezTo>
                <a:cubicBezTo>
                  <a:pt x="528831" y="805275"/>
                  <a:pt x="522003" y="812105"/>
                  <a:pt x="513654" y="812105"/>
                </a:cubicBezTo>
                <a:cubicBezTo>
                  <a:pt x="506065" y="812105"/>
                  <a:pt x="499235" y="805275"/>
                  <a:pt x="499235" y="796926"/>
                </a:cubicBezTo>
                <a:cubicBezTo>
                  <a:pt x="499235" y="789337"/>
                  <a:pt x="506065" y="782507"/>
                  <a:pt x="513654" y="782507"/>
                </a:cubicBezTo>
                <a:close/>
                <a:moveTo>
                  <a:pt x="439821" y="782507"/>
                </a:moveTo>
                <a:cubicBezTo>
                  <a:pt x="448384" y="782507"/>
                  <a:pt x="454611" y="789337"/>
                  <a:pt x="454611" y="796926"/>
                </a:cubicBezTo>
                <a:cubicBezTo>
                  <a:pt x="454611" y="805275"/>
                  <a:pt x="448384" y="812105"/>
                  <a:pt x="439821" y="812105"/>
                </a:cubicBezTo>
                <a:cubicBezTo>
                  <a:pt x="432038" y="812105"/>
                  <a:pt x="425033" y="805275"/>
                  <a:pt x="425033" y="796926"/>
                </a:cubicBezTo>
                <a:cubicBezTo>
                  <a:pt x="425033" y="789337"/>
                  <a:pt x="432038" y="782507"/>
                  <a:pt x="439821" y="782507"/>
                </a:cubicBezTo>
                <a:close/>
                <a:moveTo>
                  <a:pt x="4439056" y="711678"/>
                </a:moveTo>
                <a:cubicBezTo>
                  <a:pt x="4445619" y="711678"/>
                  <a:pt x="4451453" y="716783"/>
                  <a:pt x="4451453" y="724075"/>
                </a:cubicBezTo>
                <a:cubicBezTo>
                  <a:pt x="4451453" y="732097"/>
                  <a:pt x="4445619" y="737932"/>
                  <a:pt x="4439056" y="737932"/>
                </a:cubicBezTo>
                <a:cubicBezTo>
                  <a:pt x="4431763" y="737932"/>
                  <a:pt x="4425200" y="732097"/>
                  <a:pt x="4425200" y="724075"/>
                </a:cubicBezTo>
                <a:cubicBezTo>
                  <a:pt x="4425200" y="716783"/>
                  <a:pt x="4431763" y="711678"/>
                  <a:pt x="4439056" y="711678"/>
                </a:cubicBezTo>
                <a:close/>
                <a:moveTo>
                  <a:pt x="4366768" y="711678"/>
                </a:moveTo>
                <a:cubicBezTo>
                  <a:pt x="4374790" y="711678"/>
                  <a:pt x="4380624" y="716783"/>
                  <a:pt x="4380624" y="724075"/>
                </a:cubicBezTo>
                <a:cubicBezTo>
                  <a:pt x="4380624" y="732097"/>
                  <a:pt x="4374790" y="737932"/>
                  <a:pt x="4366768" y="737932"/>
                </a:cubicBezTo>
                <a:cubicBezTo>
                  <a:pt x="4360934" y="737932"/>
                  <a:pt x="4354371" y="732097"/>
                  <a:pt x="4354371" y="724075"/>
                </a:cubicBezTo>
                <a:cubicBezTo>
                  <a:pt x="4354371" y="716783"/>
                  <a:pt x="4360934" y="711678"/>
                  <a:pt x="4366768" y="711678"/>
                </a:cubicBezTo>
                <a:close/>
                <a:moveTo>
                  <a:pt x="4295937" y="711678"/>
                </a:moveTo>
                <a:cubicBezTo>
                  <a:pt x="4303959" y="711678"/>
                  <a:pt x="4309793" y="716783"/>
                  <a:pt x="4309793" y="724075"/>
                </a:cubicBezTo>
                <a:cubicBezTo>
                  <a:pt x="4309793" y="732097"/>
                  <a:pt x="4303959" y="737932"/>
                  <a:pt x="4295937" y="737932"/>
                </a:cubicBezTo>
                <a:cubicBezTo>
                  <a:pt x="4290103" y="737932"/>
                  <a:pt x="4283540" y="732097"/>
                  <a:pt x="4283540" y="724075"/>
                </a:cubicBezTo>
                <a:cubicBezTo>
                  <a:pt x="4283540" y="716783"/>
                  <a:pt x="4290103" y="711678"/>
                  <a:pt x="4295937" y="711678"/>
                </a:cubicBezTo>
                <a:close/>
                <a:moveTo>
                  <a:pt x="4225107" y="711678"/>
                </a:moveTo>
                <a:cubicBezTo>
                  <a:pt x="4233129" y="711678"/>
                  <a:pt x="4238963" y="718241"/>
                  <a:pt x="4238963" y="724075"/>
                </a:cubicBezTo>
                <a:cubicBezTo>
                  <a:pt x="4238963" y="732097"/>
                  <a:pt x="4233129" y="737932"/>
                  <a:pt x="4225107" y="737932"/>
                </a:cubicBezTo>
                <a:cubicBezTo>
                  <a:pt x="4217085" y="737932"/>
                  <a:pt x="4212710" y="732097"/>
                  <a:pt x="4212710" y="724075"/>
                </a:cubicBezTo>
                <a:cubicBezTo>
                  <a:pt x="4212710" y="718241"/>
                  <a:pt x="4217085" y="711678"/>
                  <a:pt x="4225107" y="711678"/>
                </a:cubicBezTo>
                <a:close/>
                <a:moveTo>
                  <a:pt x="4153295" y="711678"/>
                </a:moveTo>
                <a:cubicBezTo>
                  <a:pt x="4161078" y="711678"/>
                  <a:pt x="4168083" y="718241"/>
                  <a:pt x="4168083" y="724075"/>
                </a:cubicBezTo>
                <a:cubicBezTo>
                  <a:pt x="4168083" y="732097"/>
                  <a:pt x="4161078" y="737932"/>
                  <a:pt x="4153295" y="737932"/>
                </a:cubicBezTo>
                <a:cubicBezTo>
                  <a:pt x="4144733" y="737932"/>
                  <a:pt x="4138507" y="732097"/>
                  <a:pt x="4138507" y="724075"/>
                </a:cubicBezTo>
                <a:cubicBezTo>
                  <a:pt x="4138507" y="718241"/>
                  <a:pt x="4144733" y="711678"/>
                  <a:pt x="4153295" y="711678"/>
                </a:cubicBezTo>
                <a:close/>
                <a:moveTo>
                  <a:pt x="4082465" y="711678"/>
                </a:moveTo>
                <a:cubicBezTo>
                  <a:pt x="4090249" y="711678"/>
                  <a:pt x="4097254" y="718241"/>
                  <a:pt x="4097254" y="724075"/>
                </a:cubicBezTo>
                <a:cubicBezTo>
                  <a:pt x="4097254" y="732097"/>
                  <a:pt x="4090249" y="737932"/>
                  <a:pt x="4082465" y="737932"/>
                </a:cubicBezTo>
                <a:cubicBezTo>
                  <a:pt x="4073903" y="737932"/>
                  <a:pt x="4067676" y="732097"/>
                  <a:pt x="4067676" y="724075"/>
                </a:cubicBezTo>
                <a:cubicBezTo>
                  <a:pt x="4067676" y="718241"/>
                  <a:pt x="4073903" y="711678"/>
                  <a:pt x="4082465" y="711678"/>
                </a:cubicBezTo>
                <a:close/>
                <a:moveTo>
                  <a:pt x="4010703" y="711678"/>
                </a:moveTo>
                <a:cubicBezTo>
                  <a:pt x="4017996" y="711678"/>
                  <a:pt x="4023100" y="718241"/>
                  <a:pt x="4023100" y="724075"/>
                </a:cubicBezTo>
                <a:cubicBezTo>
                  <a:pt x="4023100" y="732097"/>
                  <a:pt x="4017996" y="737932"/>
                  <a:pt x="4010703" y="737932"/>
                </a:cubicBezTo>
                <a:cubicBezTo>
                  <a:pt x="4002681" y="737932"/>
                  <a:pt x="3996847" y="732097"/>
                  <a:pt x="3996847" y="724075"/>
                </a:cubicBezTo>
                <a:cubicBezTo>
                  <a:pt x="3996847" y="718241"/>
                  <a:pt x="4002681" y="711678"/>
                  <a:pt x="4010703" y="711678"/>
                </a:cubicBezTo>
                <a:close/>
                <a:moveTo>
                  <a:pt x="3939871" y="711678"/>
                </a:moveTo>
                <a:cubicBezTo>
                  <a:pt x="3946434" y="711678"/>
                  <a:pt x="3952268" y="718241"/>
                  <a:pt x="3952268" y="724075"/>
                </a:cubicBezTo>
                <a:cubicBezTo>
                  <a:pt x="3952268" y="732097"/>
                  <a:pt x="3946434" y="737932"/>
                  <a:pt x="3939871" y="737932"/>
                </a:cubicBezTo>
                <a:cubicBezTo>
                  <a:pt x="3932578" y="737932"/>
                  <a:pt x="3926015" y="732097"/>
                  <a:pt x="3926015" y="724075"/>
                </a:cubicBezTo>
                <a:cubicBezTo>
                  <a:pt x="3926015" y="718241"/>
                  <a:pt x="3932578" y="711678"/>
                  <a:pt x="3939871" y="711678"/>
                </a:cubicBezTo>
                <a:close/>
                <a:moveTo>
                  <a:pt x="3869042" y="711678"/>
                </a:moveTo>
                <a:cubicBezTo>
                  <a:pt x="3875605" y="711678"/>
                  <a:pt x="3881439" y="718241"/>
                  <a:pt x="3881439" y="724075"/>
                </a:cubicBezTo>
                <a:cubicBezTo>
                  <a:pt x="3881439" y="732097"/>
                  <a:pt x="3875605" y="737932"/>
                  <a:pt x="3869042" y="737932"/>
                </a:cubicBezTo>
                <a:cubicBezTo>
                  <a:pt x="3861749" y="737932"/>
                  <a:pt x="3855186" y="732097"/>
                  <a:pt x="3855186" y="724075"/>
                </a:cubicBezTo>
                <a:cubicBezTo>
                  <a:pt x="3855186" y="718241"/>
                  <a:pt x="3861749" y="711678"/>
                  <a:pt x="3869042" y="711678"/>
                </a:cubicBezTo>
                <a:close/>
                <a:moveTo>
                  <a:pt x="3796752" y="711678"/>
                </a:moveTo>
                <a:cubicBezTo>
                  <a:pt x="3804774" y="711678"/>
                  <a:pt x="3810608" y="718241"/>
                  <a:pt x="3810608" y="724075"/>
                </a:cubicBezTo>
                <a:cubicBezTo>
                  <a:pt x="3810608" y="732097"/>
                  <a:pt x="3804774" y="737932"/>
                  <a:pt x="3796752" y="737932"/>
                </a:cubicBezTo>
                <a:cubicBezTo>
                  <a:pt x="3790918" y="737932"/>
                  <a:pt x="3784355" y="732097"/>
                  <a:pt x="3784355" y="724075"/>
                </a:cubicBezTo>
                <a:cubicBezTo>
                  <a:pt x="3784355" y="718241"/>
                  <a:pt x="3790918" y="711678"/>
                  <a:pt x="3796752" y="711678"/>
                </a:cubicBezTo>
                <a:close/>
                <a:moveTo>
                  <a:pt x="3725922" y="711678"/>
                </a:moveTo>
                <a:cubicBezTo>
                  <a:pt x="3733944" y="711678"/>
                  <a:pt x="3739778" y="718241"/>
                  <a:pt x="3739778" y="724075"/>
                </a:cubicBezTo>
                <a:cubicBezTo>
                  <a:pt x="3739778" y="732097"/>
                  <a:pt x="3733944" y="737932"/>
                  <a:pt x="3725922" y="737932"/>
                </a:cubicBezTo>
                <a:cubicBezTo>
                  <a:pt x="3719359" y="737932"/>
                  <a:pt x="3713525" y="732097"/>
                  <a:pt x="3713525" y="724075"/>
                </a:cubicBezTo>
                <a:cubicBezTo>
                  <a:pt x="3713525" y="718241"/>
                  <a:pt x="3719359" y="711678"/>
                  <a:pt x="3725922" y="711678"/>
                </a:cubicBezTo>
                <a:close/>
                <a:moveTo>
                  <a:pt x="3655091" y="711678"/>
                </a:moveTo>
                <a:cubicBezTo>
                  <a:pt x="3662384" y="711678"/>
                  <a:pt x="3668947" y="718241"/>
                  <a:pt x="3668947" y="724075"/>
                </a:cubicBezTo>
                <a:cubicBezTo>
                  <a:pt x="3668947" y="732097"/>
                  <a:pt x="3662384" y="737932"/>
                  <a:pt x="3655091" y="737932"/>
                </a:cubicBezTo>
                <a:cubicBezTo>
                  <a:pt x="3647069" y="737932"/>
                  <a:pt x="3642694" y="732097"/>
                  <a:pt x="3642694" y="724075"/>
                </a:cubicBezTo>
                <a:cubicBezTo>
                  <a:pt x="3642694" y="718241"/>
                  <a:pt x="3647069" y="711678"/>
                  <a:pt x="3655091" y="711678"/>
                </a:cubicBezTo>
                <a:close/>
                <a:moveTo>
                  <a:pt x="3583280" y="711678"/>
                </a:moveTo>
                <a:cubicBezTo>
                  <a:pt x="3591064" y="711678"/>
                  <a:pt x="3598069" y="718241"/>
                  <a:pt x="3598069" y="724075"/>
                </a:cubicBezTo>
                <a:cubicBezTo>
                  <a:pt x="3598069" y="732097"/>
                  <a:pt x="3591064" y="737932"/>
                  <a:pt x="3583280" y="737932"/>
                </a:cubicBezTo>
                <a:cubicBezTo>
                  <a:pt x="3574718" y="737932"/>
                  <a:pt x="3568491" y="732097"/>
                  <a:pt x="3568491" y="724075"/>
                </a:cubicBezTo>
                <a:cubicBezTo>
                  <a:pt x="3568491" y="718241"/>
                  <a:pt x="3574718" y="711678"/>
                  <a:pt x="3583280" y="711678"/>
                </a:cubicBezTo>
                <a:close/>
                <a:moveTo>
                  <a:pt x="3512449" y="711678"/>
                </a:moveTo>
                <a:cubicBezTo>
                  <a:pt x="3520232" y="711678"/>
                  <a:pt x="3527237" y="718241"/>
                  <a:pt x="3527237" y="724075"/>
                </a:cubicBezTo>
                <a:cubicBezTo>
                  <a:pt x="3527237" y="732097"/>
                  <a:pt x="3520232" y="737932"/>
                  <a:pt x="3512449" y="737932"/>
                </a:cubicBezTo>
                <a:cubicBezTo>
                  <a:pt x="3503887" y="737932"/>
                  <a:pt x="3497661" y="732097"/>
                  <a:pt x="3497661" y="724075"/>
                </a:cubicBezTo>
                <a:cubicBezTo>
                  <a:pt x="3497661" y="718241"/>
                  <a:pt x="3503887" y="711678"/>
                  <a:pt x="3512449" y="711678"/>
                </a:cubicBezTo>
                <a:close/>
                <a:moveTo>
                  <a:pt x="3441619" y="711678"/>
                </a:moveTo>
                <a:cubicBezTo>
                  <a:pt x="3450181" y="711678"/>
                  <a:pt x="3456408" y="718241"/>
                  <a:pt x="3456408" y="724075"/>
                </a:cubicBezTo>
                <a:cubicBezTo>
                  <a:pt x="3456408" y="732097"/>
                  <a:pt x="3450181" y="737932"/>
                  <a:pt x="3441619" y="737932"/>
                </a:cubicBezTo>
                <a:cubicBezTo>
                  <a:pt x="3433835" y="737932"/>
                  <a:pt x="3426830" y="732097"/>
                  <a:pt x="3426830" y="724075"/>
                </a:cubicBezTo>
                <a:cubicBezTo>
                  <a:pt x="3426830" y="718241"/>
                  <a:pt x="3433835" y="711678"/>
                  <a:pt x="3441619" y="711678"/>
                </a:cubicBezTo>
                <a:close/>
                <a:moveTo>
                  <a:pt x="3369857" y="711678"/>
                </a:moveTo>
                <a:cubicBezTo>
                  <a:pt x="3377879" y="711678"/>
                  <a:pt x="3382254" y="718241"/>
                  <a:pt x="3382254" y="724075"/>
                </a:cubicBezTo>
                <a:cubicBezTo>
                  <a:pt x="3382254" y="732097"/>
                  <a:pt x="3377879" y="737932"/>
                  <a:pt x="3369857" y="737932"/>
                </a:cubicBezTo>
                <a:cubicBezTo>
                  <a:pt x="3362564" y="737932"/>
                  <a:pt x="3356001" y="732097"/>
                  <a:pt x="3356001" y="724075"/>
                </a:cubicBezTo>
                <a:cubicBezTo>
                  <a:pt x="3356001" y="718241"/>
                  <a:pt x="3362564" y="711678"/>
                  <a:pt x="3369857" y="711678"/>
                </a:cubicBezTo>
                <a:close/>
                <a:moveTo>
                  <a:pt x="3299086" y="711678"/>
                </a:moveTo>
                <a:cubicBezTo>
                  <a:pt x="3305651" y="711678"/>
                  <a:pt x="3311485" y="718241"/>
                  <a:pt x="3311485" y="724075"/>
                </a:cubicBezTo>
                <a:cubicBezTo>
                  <a:pt x="3311485" y="732097"/>
                  <a:pt x="3305651" y="737932"/>
                  <a:pt x="3299086" y="737932"/>
                </a:cubicBezTo>
                <a:cubicBezTo>
                  <a:pt x="3291794" y="737932"/>
                  <a:pt x="3285234" y="732097"/>
                  <a:pt x="3285234" y="724075"/>
                </a:cubicBezTo>
                <a:cubicBezTo>
                  <a:pt x="3285234" y="718241"/>
                  <a:pt x="3291794" y="711678"/>
                  <a:pt x="3299086" y="711678"/>
                </a:cubicBezTo>
                <a:close/>
                <a:moveTo>
                  <a:pt x="3228255" y="711678"/>
                </a:moveTo>
                <a:cubicBezTo>
                  <a:pt x="3234819" y="711678"/>
                  <a:pt x="3240654" y="718241"/>
                  <a:pt x="3240654" y="724075"/>
                </a:cubicBezTo>
                <a:cubicBezTo>
                  <a:pt x="3240654" y="732097"/>
                  <a:pt x="3234819" y="737932"/>
                  <a:pt x="3228255" y="737932"/>
                </a:cubicBezTo>
                <a:cubicBezTo>
                  <a:pt x="3220233" y="737932"/>
                  <a:pt x="3214398" y="732097"/>
                  <a:pt x="3214398" y="724075"/>
                </a:cubicBezTo>
                <a:cubicBezTo>
                  <a:pt x="3214398" y="718241"/>
                  <a:pt x="3220233" y="711678"/>
                  <a:pt x="3228255" y="711678"/>
                </a:cubicBezTo>
                <a:close/>
                <a:moveTo>
                  <a:pt x="3152594" y="711678"/>
                </a:moveTo>
                <a:cubicBezTo>
                  <a:pt x="3159889" y="711678"/>
                  <a:pt x="3166451" y="718241"/>
                  <a:pt x="3166451" y="724075"/>
                </a:cubicBezTo>
                <a:cubicBezTo>
                  <a:pt x="3166451" y="732097"/>
                  <a:pt x="3159889" y="737932"/>
                  <a:pt x="3152594" y="737932"/>
                </a:cubicBezTo>
                <a:cubicBezTo>
                  <a:pt x="3146031" y="737932"/>
                  <a:pt x="3140198" y="732097"/>
                  <a:pt x="3140198" y="725534"/>
                </a:cubicBezTo>
                <a:cubicBezTo>
                  <a:pt x="3140198" y="718241"/>
                  <a:pt x="3146031" y="711678"/>
                  <a:pt x="3152594" y="711678"/>
                </a:cubicBezTo>
                <a:close/>
                <a:moveTo>
                  <a:pt x="3081763" y="711678"/>
                </a:moveTo>
                <a:cubicBezTo>
                  <a:pt x="3089057" y="711678"/>
                  <a:pt x="3095617" y="718241"/>
                  <a:pt x="3095617" y="725534"/>
                </a:cubicBezTo>
                <a:cubicBezTo>
                  <a:pt x="3095617" y="732097"/>
                  <a:pt x="3089057" y="737932"/>
                  <a:pt x="3081763" y="737932"/>
                </a:cubicBezTo>
                <a:cubicBezTo>
                  <a:pt x="3073740" y="737932"/>
                  <a:pt x="3069364" y="732097"/>
                  <a:pt x="3069364" y="725534"/>
                </a:cubicBezTo>
                <a:cubicBezTo>
                  <a:pt x="3069364" y="718241"/>
                  <a:pt x="3073740" y="711678"/>
                  <a:pt x="3081763" y="711678"/>
                </a:cubicBezTo>
                <a:close/>
                <a:moveTo>
                  <a:pt x="3013707" y="711678"/>
                </a:moveTo>
                <a:cubicBezTo>
                  <a:pt x="3021299" y="711678"/>
                  <a:pt x="3028128" y="718241"/>
                  <a:pt x="3028128" y="725534"/>
                </a:cubicBezTo>
                <a:cubicBezTo>
                  <a:pt x="3028128" y="732097"/>
                  <a:pt x="3021299" y="737932"/>
                  <a:pt x="3013707" y="737932"/>
                </a:cubicBezTo>
                <a:cubicBezTo>
                  <a:pt x="3005360" y="737932"/>
                  <a:pt x="2998531" y="732097"/>
                  <a:pt x="2998531" y="725534"/>
                </a:cubicBezTo>
                <a:cubicBezTo>
                  <a:pt x="2998531" y="718241"/>
                  <a:pt x="3005360" y="711678"/>
                  <a:pt x="3013707" y="711678"/>
                </a:cubicBezTo>
                <a:close/>
                <a:moveTo>
                  <a:pt x="2942485" y="711678"/>
                </a:moveTo>
                <a:cubicBezTo>
                  <a:pt x="2951045" y="711678"/>
                  <a:pt x="2957280" y="718241"/>
                  <a:pt x="2957280" y="725534"/>
                </a:cubicBezTo>
                <a:cubicBezTo>
                  <a:pt x="2957280" y="732097"/>
                  <a:pt x="2951045" y="737932"/>
                  <a:pt x="2942485" y="737932"/>
                </a:cubicBezTo>
                <a:cubicBezTo>
                  <a:pt x="2934705" y="737932"/>
                  <a:pt x="2927700" y="732097"/>
                  <a:pt x="2927700" y="725534"/>
                </a:cubicBezTo>
                <a:cubicBezTo>
                  <a:pt x="2927700" y="718241"/>
                  <a:pt x="2934705" y="711678"/>
                  <a:pt x="2942485" y="711678"/>
                </a:cubicBezTo>
                <a:close/>
                <a:moveTo>
                  <a:pt x="1440620" y="711678"/>
                </a:moveTo>
                <a:cubicBezTo>
                  <a:pt x="1447182" y="711678"/>
                  <a:pt x="1453017" y="718683"/>
                  <a:pt x="1453017" y="726466"/>
                </a:cubicBezTo>
                <a:cubicBezTo>
                  <a:pt x="1453017" y="735028"/>
                  <a:pt x="1447182" y="741255"/>
                  <a:pt x="1440620" y="741255"/>
                </a:cubicBezTo>
                <a:cubicBezTo>
                  <a:pt x="1433328" y="741255"/>
                  <a:pt x="1426765" y="735028"/>
                  <a:pt x="1426765" y="726466"/>
                </a:cubicBezTo>
                <a:cubicBezTo>
                  <a:pt x="1426765" y="718683"/>
                  <a:pt x="1433328" y="711678"/>
                  <a:pt x="1440620" y="711678"/>
                </a:cubicBezTo>
                <a:close/>
                <a:moveTo>
                  <a:pt x="1368338" y="711678"/>
                </a:moveTo>
                <a:cubicBezTo>
                  <a:pt x="1376356" y="711678"/>
                  <a:pt x="1382190" y="718683"/>
                  <a:pt x="1382190" y="726466"/>
                </a:cubicBezTo>
                <a:cubicBezTo>
                  <a:pt x="1382190" y="735028"/>
                  <a:pt x="1376356" y="741255"/>
                  <a:pt x="1368338" y="741255"/>
                </a:cubicBezTo>
                <a:cubicBezTo>
                  <a:pt x="1362502" y="741255"/>
                  <a:pt x="1355939" y="735028"/>
                  <a:pt x="1355939" y="726466"/>
                </a:cubicBezTo>
                <a:cubicBezTo>
                  <a:pt x="1355939" y="718683"/>
                  <a:pt x="1362502" y="711678"/>
                  <a:pt x="1368338" y="711678"/>
                </a:cubicBezTo>
                <a:close/>
                <a:moveTo>
                  <a:pt x="1297509" y="711678"/>
                </a:moveTo>
                <a:cubicBezTo>
                  <a:pt x="1305532" y="711678"/>
                  <a:pt x="1311366" y="718683"/>
                  <a:pt x="1311366" y="726466"/>
                </a:cubicBezTo>
                <a:cubicBezTo>
                  <a:pt x="1311366" y="735028"/>
                  <a:pt x="1305532" y="741255"/>
                  <a:pt x="1297509" y="741255"/>
                </a:cubicBezTo>
                <a:cubicBezTo>
                  <a:pt x="1291675" y="741255"/>
                  <a:pt x="1285113" y="735028"/>
                  <a:pt x="1285113" y="726466"/>
                </a:cubicBezTo>
                <a:cubicBezTo>
                  <a:pt x="1285113" y="718683"/>
                  <a:pt x="1291675" y="711678"/>
                  <a:pt x="1297509" y="711678"/>
                </a:cubicBezTo>
                <a:close/>
                <a:moveTo>
                  <a:pt x="1226678" y="711678"/>
                </a:moveTo>
                <a:cubicBezTo>
                  <a:pt x="1233970" y="711678"/>
                  <a:pt x="1240535" y="718683"/>
                  <a:pt x="1240535" y="726466"/>
                </a:cubicBezTo>
                <a:cubicBezTo>
                  <a:pt x="1240535" y="735028"/>
                  <a:pt x="1233970" y="741255"/>
                  <a:pt x="1226678" y="741255"/>
                </a:cubicBezTo>
                <a:cubicBezTo>
                  <a:pt x="1218663" y="741255"/>
                  <a:pt x="1214288" y="735028"/>
                  <a:pt x="1214288" y="726466"/>
                </a:cubicBezTo>
                <a:cubicBezTo>
                  <a:pt x="1214288" y="718683"/>
                  <a:pt x="1218663" y="711678"/>
                  <a:pt x="1226678" y="711678"/>
                </a:cubicBezTo>
                <a:close/>
                <a:moveTo>
                  <a:pt x="1154874" y="711678"/>
                </a:moveTo>
                <a:cubicBezTo>
                  <a:pt x="1162657" y="711678"/>
                  <a:pt x="1169663" y="718683"/>
                  <a:pt x="1169663" y="726466"/>
                </a:cubicBezTo>
                <a:cubicBezTo>
                  <a:pt x="1169663" y="735028"/>
                  <a:pt x="1162657" y="741255"/>
                  <a:pt x="1154874" y="741255"/>
                </a:cubicBezTo>
                <a:cubicBezTo>
                  <a:pt x="1146312" y="741255"/>
                  <a:pt x="1140086" y="735028"/>
                  <a:pt x="1140086" y="726466"/>
                </a:cubicBezTo>
                <a:cubicBezTo>
                  <a:pt x="1140086" y="718683"/>
                  <a:pt x="1146312" y="711678"/>
                  <a:pt x="1154874" y="711678"/>
                </a:cubicBezTo>
                <a:close/>
                <a:moveTo>
                  <a:pt x="1084045" y="711678"/>
                </a:moveTo>
                <a:cubicBezTo>
                  <a:pt x="1091827" y="711678"/>
                  <a:pt x="1098833" y="718683"/>
                  <a:pt x="1098833" y="726466"/>
                </a:cubicBezTo>
                <a:cubicBezTo>
                  <a:pt x="1098833" y="735028"/>
                  <a:pt x="1091827" y="741255"/>
                  <a:pt x="1084045" y="741255"/>
                </a:cubicBezTo>
                <a:cubicBezTo>
                  <a:pt x="1075483" y="741255"/>
                  <a:pt x="1069255" y="735028"/>
                  <a:pt x="1069255" y="726466"/>
                </a:cubicBezTo>
                <a:cubicBezTo>
                  <a:pt x="1069255" y="718683"/>
                  <a:pt x="1075483" y="711678"/>
                  <a:pt x="1084045" y="711678"/>
                </a:cubicBezTo>
                <a:close/>
                <a:moveTo>
                  <a:pt x="1013599" y="711678"/>
                </a:moveTo>
                <a:cubicBezTo>
                  <a:pt x="1021190" y="711678"/>
                  <a:pt x="1028021" y="718683"/>
                  <a:pt x="1028021" y="726466"/>
                </a:cubicBezTo>
                <a:cubicBezTo>
                  <a:pt x="1028021" y="735028"/>
                  <a:pt x="1021190" y="741255"/>
                  <a:pt x="1013599" y="741255"/>
                </a:cubicBezTo>
                <a:cubicBezTo>
                  <a:pt x="1005254" y="741255"/>
                  <a:pt x="998423" y="735028"/>
                  <a:pt x="998423" y="726466"/>
                </a:cubicBezTo>
                <a:cubicBezTo>
                  <a:pt x="998423" y="718683"/>
                  <a:pt x="1005254" y="711678"/>
                  <a:pt x="1013599" y="711678"/>
                </a:cubicBezTo>
                <a:close/>
                <a:moveTo>
                  <a:pt x="941452" y="711678"/>
                </a:moveTo>
                <a:cubicBezTo>
                  <a:pt x="949474" y="711678"/>
                  <a:pt x="953848" y="718683"/>
                  <a:pt x="953848" y="726466"/>
                </a:cubicBezTo>
                <a:cubicBezTo>
                  <a:pt x="953848" y="735028"/>
                  <a:pt x="949474" y="741255"/>
                  <a:pt x="941452" y="741255"/>
                </a:cubicBezTo>
                <a:cubicBezTo>
                  <a:pt x="934159" y="741255"/>
                  <a:pt x="927596" y="735028"/>
                  <a:pt x="927596" y="726466"/>
                </a:cubicBezTo>
                <a:cubicBezTo>
                  <a:pt x="927596" y="718683"/>
                  <a:pt x="934159" y="711678"/>
                  <a:pt x="941452" y="711678"/>
                </a:cubicBezTo>
                <a:close/>
                <a:moveTo>
                  <a:pt x="870620" y="711678"/>
                </a:moveTo>
                <a:cubicBezTo>
                  <a:pt x="877183" y="711678"/>
                  <a:pt x="883018" y="718683"/>
                  <a:pt x="883018" y="726466"/>
                </a:cubicBezTo>
                <a:cubicBezTo>
                  <a:pt x="883018" y="735028"/>
                  <a:pt x="877183" y="741255"/>
                  <a:pt x="870620" y="741255"/>
                </a:cubicBezTo>
                <a:cubicBezTo>
                  <a:pt x="863327" y="741255"/>
                  <a:pt x="856764" y="735028"/>
                  <a:pt x="856764" y="726466"/>
                </a:cubicBezTo>
                <a:cubicBezTo>
                  <a:pt x="856764" y="718683"/>
                  <a:pt x="863327" y="711678"/>
                  <a:pt x="870620" y="711678"/>
                </a:cubicBezTo>
                <a:close/>
                <a:moveTo>
                  <a:pt x="798331" y="711678"/>
                </a:moveTo>
                <a:cubicBezTo>
                  <a:pt x="806354" y="711678"/>
                  <a:pt x="812189" y="718683"/>
                  <a:pt x="812189" y="726466"/>
                </a:cubicBezTo>
                <a:cubicBezTo>
                  <a:pt x="812189" y="735028"/>
                  <a:pt x="806354" y="741255"/>
                  <a:pt x="798331" y="741255"/>
                </a:cubicBezTo>
                <a:cubicBezTo>
                  <a:pt x="792497" y="741255"/>
                  <a:pt x="785934" y="735028"/>
                  <a:pt x="785934" y="726466"/>
                </a:cubicBezTo>
                <a:cubicBezTo>
                  <a:pt x="785934" y="718683"/>
                  <a:pt x="792497" y="711678"/>
                  <a:pt x="798331" y="711678"/>
                </a:cubicBezTo>
                <a:close/>
                <a:moveTo>
                  <a:pt x="724129" y="711678"/>
                </a:moveTo>
                <a:cubicBezTo>
                  <a:pt x="731422" y="711678"/>
                  <a:pt x="737986" y="718683"/>
                  <a:pt x="737986" y="726466"/>
                </a:cubicBezTo>
                <a:cubicBezTo>
                  <a:pt x="737986" y="735028"/>
                  <a:pt x="731422" y="741255"/>
                  <a:pt x="724129" y="741255"/>
                </a:cubicBezTo>
                <a:cubicBezTo>
                  <a:pt x="717565" y="741255"/>
                  <a:pt x="711732" y="735028"/>
                  <a:pt x="711732" y="726466"/>
                </a:cubicBezTo>
                <a:cubicBezTo>
                  <a:pt x="711732" y="718683"/>
                  <a:pt x="717565" y="711678"/>
                  <a:pt x="724129" y="711678"/>
                </a:cubicBezTo>
                <a:close/>
                <a:moveTo>
                  <a:pt x="653298" y="711678"/>
                </a:moveTo>
                <a:cubicBezTo>
                  <a:pt x="660590" y="711678"/>
                  <a:pt x="667154" y="718683"/>
                  <a:pt x="667154" y="726466"/>
                </a:cubicBezTo>
                <a:cubicBezTo>
                  <a:pt x="667154" y="735028"/>
                  <a:pt x="660590" y="741255"/>
                  <a:pt x="653298" y="741255"/>
                </a:cubicBezTo>
                <a:cubicBezTo>
                  <a:pt x="645277" y="741255"/>
                  <a:pt x="640901" y="735028"/>
                  <a:pt x="640901" y="726466"/>
                </a:cubicBezTo>
                <a:cubicBezTo>
                  <a:pt x="640901" y="718683"/>
                  <a:pt x="645277" y="711678"/>
                  <a:pt x="653298" y="711678"/>
                </a:cubicBezTo>
                <a:close/>
                <a:moveTo>
                  <a:pt x="584861" y="711678"/>
                </a:moveTo>
                <a:cubicBezTo>
                  <a:pt x="592644" y="711678"/>
                  <a:pt x="599648" y="718683"/>
                  <a:pt x="599648" y="726466"/>
                </a:cubicBezTo>
                <a:cubicBezTo>
                  <a:pt x="599648" y="735028"/>
                  <a:pt x="592644" y="741255"/>
                  <a:pt x="584861" y="741255"/>
                </a:cubicBezTo>
                <a:cubicBezTo>
                  <a:pt x="576299" y="741255"/>
                  <a:pt x="570071" y="735028"/>
                  <a:pt x="570071" y="726466"/>
                </a:cubicBezTo>
                <a:cubicBezTo>
                  <a:pt x="570071" y="718683"/>
                  <a:pt x="576299" y="711678"/>
                  <a:pt x="584861" y="711678"/>
                </a:cubicBezTo>
                <a:close/>
                <a:moveTo>
                  <a:pt x="513660" y="711678"/>
                </a:moveTo>
                <a:cubicBezTo>
                  <a:pt x="522008" y="711678"/>
                  <a:pt x="528837" y="718683"/>
                  <a:pt x="528837" y="726466"/>
                </a:cubicBezTo>
                <a:cubicBezTo>
                  <a:pt x="528837" y="735028"/>
                  <a:pt x="522008" y="741255"/>
                  <a:pt x="513660" y="741255"/>
                </a:cubicBezTo>
                <a:cubicBezTo>
                  <a:pt x="506071" y="741255"/>
                  <a:pt x="499241" y="735028"/>
                  <a:pt x="499241" y="726466"/>
                </a:cubicBezTo>
                <a:cubicBezTo>
                  <a:pt x="499241" y="718683"/>
                  <a:pt x="506071" y="711678"/>
                  <a:pt x="513660" y="711678"/>
                </a:cubicBezTo>
                <a:close/>
                <a:moveTo>
                  <a:pt x="439826" y="711678"/>
                </a:moveTo>
                <a:cubicBezTo>
                  <a:pt x="448389" y="711678"/>
                  <a:pt x="454616" y="718683"/>
                  <a:pt x="454616" y="726466"/>
                </a:cubicBezTo>
                <a:cubicBezTo>
                  <a:pt x="454616" y="735028"/>
                  <a:pt x="448389" y="741255"/>
                  <a:pt x="439826" y="741255"/>
                </a:cubicBezTo>
                <a:cubicBezTo>
                  <a:pt x="432043" y="741255"/>
                  <a:pt x="425038" y="735028"/>
                  <a:pt x="425038" y="726466"/>
                </a:cubicBezTo>
                <a:cubicBezTo>
                  <a:pt x="425038" y="718683"/>
                  <a:pt x="432043" y="711678"/>
                  <a:pt x="439826" y="711678"/>
                </a:cubicBezTo>
                <a:close/>
                <a:moveTo>
                  <a:pt x="368064" y="711678"/>
                </a:moveTo>
                <a:cubicBezTo>
                  <a:pt x="376085" y="711678"/>
                  <a:pt x="380462" y="718683"/>
                  <a:pt x="380462" y="726466"/>
                </a:cubicBezTo>
                <a:cubicBezTo>
                  <a:pt x="380462" y="735028"/>
                  <a:pt x="376085" y="741255"/>
                  <a:pt x="368064" y="741255"/>
                </a:cubicBezTo>
                <a:cubicBezTo>
                  <a:pt x="360772" y="741255"/>
                  <a:pt x="354207" y="735028"/>
                  <a:pt x="354207" y="726466"/>
                </a:cubicBezTo>
                <a:cubicBezTo>
                  <a:pt x="354207" y="718683"/>
                  <a:pt x="360772" y="711678"/>
                  <a:pt x="368064" y="711678"/>
                </a:cubicBezTo>
                <a:close/>
                <a:moveTo>
                  <a:pt x="297232" y="711678"/>
                </a:moveTo>
                <a:cubicBezTo>
                  <a:pt x="303795" y="711678"/>
                  <a:pt x="309630" y="718683"/>
                  <a:pt x="309630" y="726466"/>
                </a:cubicBezTo>
                <a:cubicBezTo>
                  <a:pt x="309630" y="735028"/>
                  <a:pt x="303795" y="741255"/>
                  <a:pt x="297232" y="741255"/>
                </a:cubicBezTo>
                <a:cubicBezTo>
                  <a:pt x="289939" y="741255"/>
                  <a:pt x="283376" y="735028"/>
                  <a:pt x="283376" y="726466"/>
                </a:cubicBezTo>
                <a:cubicBezTo>
                  <a:pt x="283376" y="718683"/>
                  <a:pt x="289939" y="711678"/>
                  <a:pt x="297232" y="711678"/>
                </a:cubicBezTo>
                <a:close/>
                <a:moveTo>
                  <a:pt x="226403" y="711678"/>
                </a:moveTo>
                <a:cubicBezTo>
                  <a:pt x="232238" y="711678"/>
                  <a:pt x="238801" y="718683"/>
                  <a:pt x="238801" y="726466"/>
                </a:cubicBezTo>
                <a:cubicBezTo>
                  <a:pt x="238801" y="735028"/>
                  <a:pt x="232238" y="741255"/>
                  <a:pt x="226403" y="741255"/>
                </a:cubicBezTo>
                <a:cubicBezTo>
                  <a:pt x="218381" y="741255"/>
                  <a:pt x="212548" y="735028"/>
                  <a:pt x="212548" y="726466"/>
                </a:cubicBezTo>
                <a:cubicBezTo>
                  <a:pt x="212548" y="718683"/>
                  <a:pt x="218381" y="711678"/>
                  <a:pt x="226403" y="711678"/>
                </a:cubicBezTo>
                <a:close/>
                <a:moveTo>
                  <a:pt x="154106" y="711678"/>
                </a:moveTo>
                <a:cubicBezTo>
                  <a:pt x="161398" y="711678"/>
                  <a:pt x="167962" y="718683"/>
                  <a:pt x="167962" y="726466"/>
                </a:cubicBezTo>
                <a:cubicBezTo>
                  <a:pt x="167962" y="735028"/>
                  <a:pt x="161398" y="741255"/>
                  <a:pt x="154106" y="741255"/>
                </a:cubicBezTo>
                <a:cubicBezTo>
                  <a:pt x="147542" y="741255"/>
                  <a:pt x="141708" y="735028"/>
                  <a:pt x="141708" y="726466"/>
                </a:cubicBezTo>
                <a:cubicBezTo>
                  <a:pt x="141708" y="718683"/>
                  <a:pt x="147542" y="711678"/>
                  <a:pt x="154106" y="711678"/>
                </a:cubicBezTo>
                <a:close/>
                <a:moveTo>
                  <a:pt x="4227498" y="640846"/>
                </a:moveTo>
                <a:cubicBezTo>
                  <a:pt x="4236060" y="640846"/>
                  <a:pt x="4242286" y="645221"/>
                  <a:pt x="4242286" y="653243"/>
                </a:cubicBezTo>
                <a:cubicBezTo>
                  <a:pt x="4242286" y="661265"/>
                  <a:pt x="4236060" y="667100"/>
                  <a:pt x="4227498" y="667100"/>
                </a:cubicBezTo>
                <a:cubicBezTo>
                  <a:pt x="4218936" y="667100"/>
                  <a:pt x="4212710" y="661265"/>
                  <a:pt x="4212710" y="653243"/>
                </a:cubicBezTo>
                <a:cubicBezTo>
                  <a:pt x="4212710" y="645221"/>
                  <a:pt x="4218936" y="640846"/>
                  <a:pt x="4227498" y="640846"/>
                </a:cubicBezTo>
                <a:close/>
                <a:moveTo>
                  <a:pt x="4153295" y="640846"/>
                </a:moveTo>
                <a:cubicBezTo>
                  <a:pt x="4161078" y="640846"/>
                  <a:pt x="4168083" y="645221"/>
                  <a:pt x="4168083" y="653243"/>
                </a:cubicBezTo>
                <a:cubicBezTo>
                  <a:pt x="4168083" y="661265"/>
                  <a:pt x="4161078" y="667100"/>
                  <a:pt x="4153295" y="667100"/>
                </a:cubicBezTo>
                <a:cubicBezTo>
                  <a:pt x="4144733" y="667100"/>
                  <a:pt x="4138507" y="661265"/>
                  <a:pt x="4138507" y="653243"/>
                </a:cubicBezTo>
                <a:cubicBezTo>
                  <a:pt x="4138507" y="645221"/>
                  <a:pt x="4144733" y="640846"/>
                  <a:pt x="4153295" y="640846"/>
                </a:cubicBezTo>
                <a:close/>
                <a:moveTo>
                  <a:pt x="4082465" y="640846"/>
                </a:moveTo>
                <a:cubicBezTo>
                  <a:pt x="4090249" y="640846"/>
                  <a:pt x="4097254" y="645221"/>
                  <a:pt x="4097254" y="653243"/>
                </a:cubicBezTo>
                <a:cubicBezTo>
                  <a:pt x="4097254" y="661265"/>
                  <a:pt x="4090249" y="667100"/>
                  <a:pt x="4082465" y="667100"/>
                </a:cubicBezTo>
                <a:cubicBezTo>
                  <a:pt x="4073903" y="667100"/>
                  <a:pt x="4067676" y="661265"/>
                  <a:pt x="4067676" y="653243"/>
                </a:cubicBezTo>
                <a:cubicBezTo>
                  <a:pt x="4067676" y="645221"/>
                  <a:pt x="4073903" y="640846"/>
                  <a:pt x="4082465" y="640846"/>
                </a:cubicBezTo>
                <a:close/>
                <a:moveTo>
                  <a:pt x="4010703" y="640846"/>
                </a:moveTo>
                <a:cubicBezTo>
                  <a:pt x="4017996" y="640846"/>
                  <a:pt x="4023100" y="645221"/>
                  <a:pt x="4023100" y="653243"/>
                </a:cubicBezTo>
                <a:cubicBezTo>
                  <a:pt x="4023100" y="661265"/>
                  <a:pt x="4017996" y="667100"/>
                  <a:pt x="4010703" y="667100"/>
                </a:cubicBezTo>
                <a:cubicBezTo>
                  <a:pt x="4002681" y="667100"/>
                  <a:pt x="3996847" y="661265"/>
                  <a:pt x="3996847" y="653243"/>
                </a:cubicBezTo>
                <a:cubicBezTo>
                  <a:pt x="3996847" y="645221"/>
                  <a:pt x="4002681" y="640846"/>
                  <a:pt x="4010703" y="640846"/>
                </a:cubicBezTo>
                <a:close/>
                <a:moveTo>
                  <a:pt x="3939871" y="640846"/>
                </a:moveTo>
                <a:cubicBezTo>
                  <a:pt x="3946434" y="640846"/>
                  <a:pt x="3952268" y="645221"/>
                  <a:pt x="3952268" y="653243"/>
                </a:cubicBezTo>
                <a:cubicBezTo>
                  <a:pt x="3952268" y="661265"/>
                  <a:pt x="3946434" y="667100"/>
                  <a:pt x="3939871" y="667100"/>
                </a:cubicBezTo>
                <a:cubicBezTo>
                  <a:pt x="3932578" y="667100"/>
                  <a:pt x="3926015" y="661265"/>
                  <a:pt x="3926015" y="653243"/>
                </a:cubicBezTo>
                <a:cubicBezTo>
                  <a:pt x="3926015" y="645221"/>
                  <a:pt x="3932578" y="640846"/>
                  <a:pt x="3939871" y="640846"/>
                </a:cubicBezTo>
                <a:close/>
                <a:moveTo>
                  <a:pt x="3869042" y="640846"/>
                </a:moveTo>
                <a:cubicBezTo>
                  <a:pt x="3875605" y="640846"/>
                  <a:pt x="3881439" y="645221"/>
                  <a:pt x="3881439" y="653243"/>
                </a:cubicBezTo>
                <a:cubicBezTo>
                  <a:pt x="3881439" y="661265"/>
                  <a:pt x="3875605" y="667100"/>
                  <a:pt x="3869042" y="667100"/>
                </a:cubicBezTo>
                <a:cubicBezTo>
                  <a:pt x="3861749" y="667100"/>
                  <a:pt x="3855186" y="661265"/>
                  <a:pt x="3855186" y="653243"/>
                </a:cubicBezTo>
                <a:cubicBezTo>
                  <a:pt x="3855186" y="645221"/>
                  <a:pt x="3861749" y="640846"/>
                  <a:pt x="3869042" y="640846"/>
                </a:cubicBezTo>
                <a:close/>
                <a:moveTo>
                  <a:pt x="3796752" y="640846"/>
                </a:moveTo>
                <a:cubicBezTo>
                  <a:pt x="3804774" y="640846"/>
                  <a:pt x="3810608" y="645221"/>
                  <a:pt x="3810608" y="653243"/>
                </a:cubicBezTo>
                <a:cubicBezTo>
                  <a:pt x="3810608" y="661265"/>
                  <a:pt x="3804774" y="667100"/>
                  <a:pt x="3796752" y="667100"/>
                </a:cubicBezTo>
                <a:cubicBezTo>
                  <a:pt x="3790918" y="667100"/>
                  <a:pt x="3784355" y="661265"/>
                  <a:pt x="3784355" y="653243"/>
                </a:cubicBezTo>
                <a:cubicBezTo>
                  <a:pt x="3784355" y="645221"/>
                  <a:pt x="3790918" y="640846"/>
                  <a:pt x="3796752" y="640846"/>
                </a:cubicBezTo>
                <a:close/>
                <a:moveTo>
                  <a:pt x="3725922" y="640846"/>
                </a:moveTo>
                <a:cubicBezTo>
                  <a:pt x="3733944" y="640846"/>
                  <a:pt x="3739778" y="645221"/>
                  <a:pt x="3739778" y="653243"/>
                </a:cubicBezTo>
                <a:cubicBezTo>
                  <a:pt x="3739778" y="661265"/>
                  <a:pt x="3733944" y="667100"/>
                  <a:pt x="3725922" y="667100"/>
                </a:cubicBezTo>
                <a:cubicBezTo>
                  <a:pt x="3719359" y="667100"/>
                  <a:pt x="3713525" y="661265"/>
                  <a:pt x="3713525" y="653243"/>
                </a:cubicBezTo>
                <a:cubicBezTo>
                  <a:pt x="3713525" y="645221"/>
                  <a:pt x="3719359" y="640846"/>
                  <a:pt x="3725922" y="640846"/>
                </a:cubicBezTo>
                <a:close/>
                <a:moveTo>
                  <a:pt x="3655091" y="640846"/>
                </a:moveTo>
                <a:cubicBezTo>
                  <a:pt x="3662384" y="640846"/>
                  <a:pt x="3668947" y="647409"/>
                  <a:pt x="3668947" y="653243"/>
                </a:cubicBezTo>
                <a:cubicBezTo>
                  <a:pt x="3668947" y="661265"/>
                  <a:pt x="3662384" y="667100"/>
                  <a:pt x="3655091" y="667100"/>
                </a:cubicBezTo>
                <a:cubicBezTo>
                  <a:pt x="3647069" y="667100"/>
                  <a:pt x="3642694" y="661265"/>
                  <a:pt x="3642694" y="653243"/>
                </a:cubicBezTo>
                <a:cubicBezTo>
                  <a:pt x="3642694" y="647409"/>
                  <a:pt x="3647069" y="640846"/>
                  <a:pt x="3655091" y="640846"/>
                </a:cubicBezTo>
                <a:close/>
                <a:moveTo>
                  <a:pt x="3583280" y="640846"/>
                </a:moveTo>
                <a:cubicBezTo>
                  <a:pt x="3591064" y="640846"/>
                  <a:pt x="3598069" y="647409"/>
                  <a:pt x="3598069" y="653243"/>
                </a:cubicBezTo>
                <a:cubicBezTo>
                  <a:pt x="3598069" y="661265"/>
                  <a:pt x="3591064" y="667100"/>
                  <a:pt x="3583280" y="667100"/>
                </a:cubicBezTo>
                <a:cubicBezTo>
                  <a:pt x="3574718" y="667100"/>
                  <a:pt x="3568491" y="661265"/>
                  <a:pt x="3568491" y="653243"/>
                </a:cubicBezTo>
                <a:cubicBezTo>
                  <a:pt x="3568491" y="647409"/>
                  <a:pt x="3574718" y="640846"/>
                  <a:pt x="3583280" y="640846"/>
                </a:cubicBezTo>
                <a:close/>
                <a:moveTo>
                  <a:pt x="3512449" y="640846"/>
                </a:moveTo>
                <a:cubicBezTo>
                  <a:pt x="3520232" y="640846"/>
                  <a:pt x="3527237" y="647409"/>
                  <a:pt x="3527237" y="653243"/>
                </a:cubicBezTo>
                <a:cubicBezTo>
                  <a:pt x="3527237" y="661265"/>
                  <a:pt x="3520232" y="667100"/>
                  <a:pt x="3512449" y="667100"/>
                </a:cubicBezTo>
                <a:cubicBezTo>
                  <a:pt x="3503887" y="667100"/>
                  <a:pt x="3497661" y="661265"/>
                  <a:pt x="3497661" y="653243"/>
                </a:cubicBezTo>
                <a:cubicBezTo>
                  <a:pt x="3497661" y="647409"/>
                  <a:pt x="3503887" y="640846"/>
                  <a:pt x="3512449" y="640846"/>
                </a:cubicBezTo>
                <a:close/>
                <a:moveTo>
                  <a:pt x="3441619" y="640846"/>
                </a:moveTo>
                <a:cubicBezTo>
                  <a:pt x="3450181" y="640846"/>
                  <a:pt x="3456408" y="647409"/>
                  <a:pt x="3456408" y="653243"/>
                </a:cubicBezTo>
                <a:cubicBezTo>
                  <a:pt x="3456408" y="661265"/>
                  <a:pt x="3450181" y="667100"/>
                  <a:pt x="3441619" y="667100"/>
                </a:cubicBezTo>
                <a:cubicBezTo>
                  <a:pt x="3433835" y="667100"/>
                  <a:pt x="3426830" y="661265"/>
                  <a:pt x="3426830" y="653243"/>
                </a:cubicBezTo>
                <a:cubicBezTo>
                  <a:pt x="3426830" y="647409"/>
                  <a:pt x="3433835" y="640846"/>
                  <a:pt x="3441619" y="640846"/>
                </a:cubicBezTo>
                <a:close/>
                <a:moveTo>
                  <a:pt x="3369857" y="640846"/>
                </a:moveTo>
                <a:cubicBezTo>
                  <a:pt x="3377879" y="640846"/>
                  <a:pt x="3382254" y="647409"/>
                  <a:pt x="3382254" y="653243"/>
                </a:cubicBezTo>
                <a:cubicBezTo>
                  <a:pt x="3382254" y="661265"/>
                  <a:pt x="3377879" y="667100"/>
                  <a:pt x="3369857" y="667100"/>
                </a:cubicBezTo>
                <a:cubicBezTo>
                  <a:pt x="3362564" y="667100"/>
                  <a:pt x="3356001" y="661265"/>
                  <a:pt x="3356001" y="653243"/>
                </a:cubicBezTo>
                <a:cubicBezTo>
                  <a:pt x="3356001" y="647409"/>
                  <a:pt x="3362564" y="640846"/>
                  <a:pt x="3369857" y="640846"/>
                </a:cubicBezTo>
                <a:close/>
                <a:moveTo>
                  <a:pt x="3299091" y="640846"/>
                </a:moveTo>
                <a:cubicBezTo>
                  <a:pt x="3305653" y="640846"/>
                  <a:pt x="3311488" y="647409"/>
                  <a:pt x="3311488" y="653243"/>
                </a:cubicBezTo>
                <a:cubicBezTo>
                  <a:pt x="3311488" y="661265"/>
                  <a:pt x="3305653" y="667100"/>
                  <a:pt x="3299091" y="667100"/>
                </a:cubicBezTo>
                <a:cubicBezTo>
                  <a:pt x="3291796" y="667100"/>
                  <a:pt x="3285237" y="661265"/>
                  <a:pt x="3285237" y="653243"/>
                </a:cubicBezTo>
                <a:cubicBezTo>
                  <a:pt x="3285237" y="647409"/>
                  <a:pt x="3291796" y="640846"/>
                  <a:pt x="3299091" y="640846"/>
                </a:cubicBezTo>
                <a:close/>
                <a:moveTo>
                  <a:pt x="3228258" y="640846"/>
                </a:moveTo>
                <a:cubicBezTo>
                  <a:pt x="3234823" y="640846"/>
                  <a:pt x="3240658" y="647409"/>
                  <a:pt x="3240658" y="653243"/>
                </a:cubicBezTo>
                <a:cubicBezTo>
                  <a:pt x="3240658" y="661265"/>
                  <a:pt x="3234823" y="667100"/>
                  <a:pt x="3228258" y="667100"/>
                </a:cubicBezTo>
                <a:cubicBezTo>
                  <a:pt x="3220236" y="667100"/>
                  <a:pt x="3214403" y="661265"/>
                  <a:pt x="3214403" y="653243"/>
                </a:cubicBezTo>
                <a:cubicBezTo>
                  <a:pt x="3214403" y="647409"/>
                  <a:pt x="3220236" y="640846"/>
                  <a:pt x="3228258" y="640846"/>
                </a:cubicBezTo>
                <a:close/>
                <a:moveTo>
                  <a:pt x="3152597" y="640846"/>
                </a:moveTo>
                <a:cubicBezTo>
                  <a:pt x="3159891" y="640846"/>
                  <a:pt x="3166454" y="647409"/>
                  <a:pt x="3166454" y="653243"/>
                </a:cubicBezTo>
                <a:cubicBezTo>
                  <a:pt x="3166454" y="661265"/>
                  <a:pt x="3159891" y="667100"/>
                  <a:pt x="3152597" y="667100"/>
                </a:cubicBezTo>
                <a:cubicBezTo>
                  <a:pt x="3146035" y="667100"/>
                  <a:pt x="3140200" y="661265"/>
                  <a:pt x="3140200" y="653243"/>
                </a:cubicBezTo>
                <a:cubicBezTo>
                  <a:pt x="3140200" y="647409"/>
                  <a:pt x="3146035" y="640846"/>
                  <a:pt x="3152597" y="640846"/>
                </a:cubicBezTo>
                <a:close/>
                <a:moveTo>
                  <a:pt x="3081767" y="640846"/>
                </a:moveTo>
                <a:cubicBezTo>
                  <a:pt x="3089058" y="640846"/>
                  <a:pt x="3095620" y="647409"/>
                  <a:pt x="3095620" y="653243"/>
                </a:cubicBezTo>
                <a:cubicBezTo>
                  <a:pt x="3095620" y="661265"/>
                  <a:pt x="3089058" y="667100"/>
                  <a:pt x="3081767" y="667100"/>
                </a:cubicBezTo>
                <a:cubicBezTo>
                  <a:pt x="3073743" y="667100"/>
                  <a:pt x="3069366" y="661265"/>
                  <a:pt x="3069366" y="653243"/>
                </a:cubicBezTo>
                <a:cubicBezTo>
                  <a:pt x="3069366" y="647409"/>
                  <a:pt x="3073743" y="640846"/>
                  <a:pt x="3081767" y="640846"/>
                </a:cubicBezTo>
                <a:close/>
                <a:moveTo>
                  <a:pt x="3013710" y="640846"/>
                </a:moveTo>
                <a:cubicBezTo>
                  <a:pt x="3021299" y="640846"/>
                  <a:pt x="3028129" y="647409"/>
                  <a:pt x="3028129" y="653243"/>
                </a:cubicBezTo>
                <a:cubicBezTo>
                  <a:pt x="3028129" y="661265"/>
                  <a:pt x="3021299" y="667100"/>
                  <a:pt x="3013710" y="667100"/>
                </a:cubicBezTo>
                <a:cubicBezTo>
                  <a:pt x="3005363" y="667100"/>
                  <a:pt x="2998534" y="661265"/>
                  <a:pt x="2998534" y="653243"/>
                </a:cubicBezTo>
                <a:cubicBezTo>
                  <a:pt x="2998534" y="647409"/>
                  <a:pt x="3005363" y="640846"/>
                  <a:pt x="3013710" y="640846"/>
                </a:cubicBezTo>
                <a:close/>
                <a:moveTo>
                  <a:pt x="2942488" y="640846"/>
                </a:moveTo>
                <a:cubicBezTo>
                  <a:pt x="2951049" y="640846"/>
                  <a:pt x="2957280" y="647409"/>
                  <a:pt x="2957280" y="653243"/>
                </a:cubicBezTo>
                <a:cubicBezTo>
                  <a:pt x="2957280" y="661265"/>
                  <a:pt x="2951049" y="667100"/>
                  <a:pt x="2942488" y="667100"/>
                </a:cubicBezTo>
                <a:cubicBezTo>
                  <a:pt x="2934708" y="667100"/>
                  <a:pt x="2927703" y="661265"/>
                  <a:pt x="2927703" y="653243"/>
                </a:cubicBezTo>
                <a:cubicBezTo>
                  <a:pt x="2927703" y="647409"/>
                  <a:pt x="2934708" y="640846"/>
                  <a:pt x="2942488" y="640846"/>
                </a:cubicBezTo>
                <a:close/>
                <a:moveTo>
                  <a:pt x="2868288" y="640846"/>
                </a:moveTo>
                <a:cubicBezTo>
                  <a:pt x="2876853" y="640846"/>
                  <a:pt x="2883082" y="647409"/>
                  <a:pt x="2883082" y="653243"/>
                </a:cubicBezTo>
                <a:cubicBezTo>
                  <a:pt x="2883082" y="661265"/>
                  <a:pt x="2876853" y="667100"/>
                  <a:pt x="2868288" y="667100"/>
                </a:cubicBezTo>
                <a:cubicBezTo>
                  <a:pt x="2860506" y="667100"/>
                  <a:pt x="2853498" y="661265"/>
                  <a:pt x="2853498" y="653243"/>
                </a:cubicBezTo>
                <a:cubicBezTo>
                  <a:pt x="2853498" y="647409"/>
                  <a:pt x="2860506" y="640846"/>
                  <a:pt x="2868288" y="640846"/>
                </a:cubicBezTo>
                <a:close/>
                <a:moveTo>
                  <a:pt x="2796532" y="640846"/>
                </a:moveTo>
                <a:cubicBezTo>
                  <a:pt x="2804550" y="640846"/>
                  <a:pt x="2808926" y="647409"/>
                  <a:pt x="2808926" y="653243"/>
                </a:cubicBezTo>
                <a:cubicBezTo>
                  <a:pt x="2808926" y="661265"/>
                  <a:pt x="2804550" y="667100"/>
                  <a:pt x="2796532" y="667100"/>
                </a:cubicBezTo>
                <a:cubicBezTo>
                  <a:pt x="2789237" y="667100"/>
                  <a:pt x="2782673" y="661265"/>
                  <a:pt x="2782673" y="653243"/>
                </a:cubicBezTo>
                <a:cubicBezTo>
                  <a:pt x="2782673" y="647409"/>
                  <a:pt x="2789237" y="640846"/>
                  <a:pt x="2796532" y="640846"/>
                </a:cubicBezTo>
                <a:close/>
                <a:moveTo>
                  <a:pt x="2725692" y="640846"/>
                </a:moveTo>
                <a:cubicBezTo>
                  <a:pt x="2731527" y="640846"/>
                  <a:pt x="2738097" y="647409"/>
                  <a:pt x="2738097" y="653243"/>
                </a:cubicBezTo>
                <a:cubicBezTo>
                  <a:pt x="2738097" y="661265"/>
                  <a:pt x="2731527" y="667100"/>
                  <a:pt x="2725692" y="667100"/>
                </a:cubicBezTo>
                <a:cubicBezTo>
                  <a:pt x="2717681" y="667100"/>
                  <a:pt x="2711843" y="661265"/>
                  <a:pt x="2711843" y="653243"/>
                </a:cubicBezTo>
                <a:cubicBezTo>
                  <a:pt x="2711843" y="647409"/>
                  <a:pt x="2717681" y="640846"/>
                  <a:pt x="2725692" y="640846"/>
                </a:cubicBezTo>
                <a:close/>
                <a:moveTo>
                  <a:pt x="2654867" y="640846"/>
                </a:moveTo>
                <a:cubicBezTo>
                  <a:pt x="2660705" y="640846"/>
                  <a:pt x="2667266" y="647409"/>
                  <a:pt x="2667266" y="653243"/>
                </a:cubicBezTo>
                <a:cubicBezTo>
                  <a:pt x="2667266" y="661265"/>
                  <a:pt x="2660705" y="667100"/>
                  <a:pt x="2654867" y="667100"/>
                </a:cubicBezTo>
                <a:cubicBezTo>
                  <a:pt x="2646847" y="667100"/>
                  <a:pt x="2641013" y="661265"/>
                  <a:pt x="2641013" y="653243"/>
                </a:cubicBezTo>
                <a:cubicBezTo>
                  <a:pt x="2641013" y="647409"/>
                  <a:pt x="2646847" y="640846"/>
                  <a:pt x="2654867" y="640846"/>
                </a:cubicBezTo>
                <a:close/>
                <a:moveTo>
                  <a:pt x="2582577" y="640846"/>
                </a:moveTo>
                <a:cubicBezTo>
                  <a:pt x="2589870" y="640846"/>
                  <a:pt x="2596432" y="647409"/>
                  <a:pt x="2596432" y="654702"/>
                </a:cubicBezTo>
                <a:cubicBezTo>
                  <a:pt x="2596432" y="661265"/>
                  <a:pt x="2589870" y="667100"/>
                  <a:pt x="2582577" y="667100"/>
                </a:cubicBezTo>
                <a:cubicBezTo>
                  <a:pt x="2576016" y="667100"/>
                  <a:pt x="2570181" y="661265"/>
                  <a:pt x="2570181" y="654702"/>
                </a:cubicBezTo>
                <a:cubicBezTo>
                  <a:pt x="2570181" y="647409"/>
                  <a:pt x="2576016" y="640846"/>
                  <a:pt x="2582577" y="640846"/>
                </a:cubicBezTo>
                <a:close/>
                <a:moveTo>
                  <a:pt x="1728254" y="640846"/>
                </a:moveTo>
                <a:cubicBezTo>
                  <a:pt x="1736820" y="640846"/>
                  <a:pt x="1743044" y="647409"/>
                  <a:pt x="1743044" y="654702"/>
                </a:cubicBezTo>
                <a:cubicBezTo>
                  <a:pt x="1743044" y="661265"/>
                  <a:pt x="1736820" y="667100"/>
                  <a:pt x="1728254" y="667100"/>
                </a:cubicBezTo>
                <a:cubicBezTo>
                  <a:pt x="1719691" y="667100"/>
                  <a:pt x="1713464" y="661265"/>
                  <a:pt x="1713464" y="654702"/>
                </a:cubicBezTo>
                <a:cubicBezTo>
                  <a:pt x="1713464" y="647409"/>
                  <a:pt x="1719691" y="640846"/>
                  <a:pt x="1728254" y="640846"/>
                </a:cubicBezTo>
                <a:close/>
                <a:moveTo>
                  <a:pt x="1657423" y="640846"/>
                </a:moveTo>
                <a:cubicBezTo>
                  <a:pt x="1665208" y="640846"/>
                  <a:pt x="1672215" y="647409"/>
                  <a:pt x="1672215" y="654702"/>
                </a:cubicBezTo>
                <a:cubicBezTo>
                  <a:pt x="1672215" y="661265"/>
                  <a:pt x="1665208" y="667100"/>
                  <a:pt x="1657423" y="667100"/>
                </a:cubicBezTo>
                <a:cubicBezTo>
                  <a:pt x="1648867" y="667100"/>
                  <a:pt x="1642644" y="661265"/>
                  <a:pt x="1642644" y="654702"/>
                </a:cubicBezTo>
                <a:cubicBezTo>
                  <a:pt x="1642644" y="647409"/>
                  <a:pt x="1648867" y="640846"/>
                  <a:pt x="1657423" y="640846"/>
                </a:cubicBezTo>
                <a:close/>
                <a:moveTo>
                  <a:pt x="1582290" y="640846"/>
                </a:moveTo>
                <a:cubicBezTo>
                  <a:pt x="1589584" y="640846"/>
                  <a:pt x="1594694" y="647409"/>
                  <a:pt x="1594694" y="654702"/>
                </a:cubicBezTo>
                <a:cubicBezTo>
                  <a:pt x="1594694" y="661265"/>
                  <a:pt x="1589584" y="667100"/>
                  <a:pt x="1582290" y="667100"/>
                </a:cubicBezTo>
                <a:cubicBezTo>
                  <a:pt x="1574268" y="667100"/>
                  <a:pt x="1568435" y="661265"/>
                  <a:pt x="1568435" y="654702"/>
                </a:cubicBezTo>
                <a:cubicBezTo>
                  <a:pt x="1568435" y="647409"/>
                  <a:pt x="1574268" y="640846"/>
                  <a:pt x="1582290" y="640846"/>
                </a:cubicBezTo>
                <a:close/>
                <a:moveTo>
                  <a:pt x="1512190" y="640846"/>
                </a:moveTo>
                <a:cubicBezTo>
                  <a:pt x="1518025" y="640846"/>
                  <a:pt x="1523859" y="647409"/>
                  <a:pt x="1523859" y="654702"/>
                </a:cubicBezTo>
                <a:cubicBezTo>
                  <a:pt x="1523859" y="661265"/>
                  <a:pt x="1518025" y="667100"/>
                  <a:pt x="1512190" y="667100"/>
                </a:cubicBezTo>
                <a:cubicBezTo>
                  <a:pt x="1504169" y="667100"/>
                  <a:pt x="1497604" y="662724"/>
                  <a:pt x="1497604" y="654702"/>
                </a:cubicBezTo>
                <a:cubicBezTo>
                  <a:pt x="1497604" y="647409"/>
                  <a:pt x="1504169" y="640846"/>
                  <a:pt x="1512190" y="640846"/>
                </a:cubicBezTo>
                <a:close/>
                <a:moveTo>
                  <a:pt x="1440623" y="640846"/>
                </a:moveTo>
                <a:cubicBezTo>
                  <a:pt x="1447182" y="640846"/>
                  <a:pt x="1453017" y="647409"/>
                  <a:pt x="1453017" y="654702"/>
                </a:cubicBezTo>
                <a:cubicBezTo>
                  <a:pt x="1453017" y="662724"/>
                  <a:pt x="1447182" y="667100"/>
                  <a:pt x="1440623" y="667100"/>
                </a:cubicBezTo>
                <a:cubicBezTo>
                  <a:pt x="1433331" y="667100"/>
                  <a:pt x="1426767" y="662724"/>
                  <a:pt x="1426767" y="654702"/>
                </a:cubicBezTo>
                <a:cubicBezTo>
                  <a:pt x="1426767" y="647409"/>
                  <a:pt x="1433331" y="640846"/>
                  <a:pt x="1440623" y="640846"/>
                </a:cubicBezTo>
                <a:close/>
                <a:moveTo>
                  <a:pt x="1368339" y="640846"/>
                </a:moveTo>
                <a:cubicBezTo>
                  <a:pt x="1376363" y="640846"/>
                  <a:pt x="1382194" y="647409"/>
                  <a:pt x="1382194" y="654702"/>
                </a:cubicBezTo>
                <a:cubicBezTo>
                  <a:pt x="1382194" y="662724"/>
                  <a:pt x="1376363" y="667100"/>
                  <a:pt x="1368339" y="667100"/>
                </a:cubicBezTo>
                <a:cubicBezTo>
                  <a:pt x="1362505" y="667100"/>
                  <a:pt x="1355943" y="662724"/>
                  <a:pt x="1355943" y="654702"/>
                </a:cubicBezTo>
                <a:cubicBezTo>
                  <a:pt x="1355943" y="647409"/>
                  <a:pt x="1362505" y="640846"/>
                  <a:pt x="1368339" y="640846"/>
                </a:cubicBezTo>
                <a:close/>
                <a:moveTo>
                  <a:pt x="1297512" y="640846"/>
                </a:moveTo>
                <a:cubicBezTo>
                  <a:pt x="1305535" y="640846"/>
                  <a:pt x="1311369" y="647409"/>
                  <a:pt x="1311369" y="654702"/>
                </a:cubicBezTo>
                <a:cubicBezTo>
                  <a:pt x="1311369" y="662724"/>
                  <a:pt x="1305535" y="667100"/>
                  <a:pt x="1297512" y="667100"/>
                </a:cubicBezTo>
                <a:cubicBezTo>
                  <a:pt x="1291678" y="667100"/>
                  <a:pt x="1285116" y="662724"/>
                  <a:pt x="1285116" y="654702"/>
                </a:cubicBezTo>
                <a:cubicBezTo>
                  <a:pt x="1285116" y="647409"/>
                  <a:pt x="1291678" y="640846"/>
                  <a:pt x="1297512" y="640846"/>
                </a:cubicBezTo>
                <a:close/>
                <a:moveTo>
                  <a:pt x="1226680" y="640846"/>
                </a:moveTo>
                <a:cubicBezTo>
                  <a:pt x="1233973" y="640846"/>
                  <a:pt x="1240537" y="647409"/>
                  <a:pt x="1240537" y="654702"/>
                </a:cubicBezTo>
                <a:cubicBezTo>
                  <a:pt x="1240537" y="662724"/>
                  <a:pt x="1233973" y="667100"/>
                  <a:pt x="1226680" y="667100"/>
                </a:cubicBezTo>
                <a:cubicBezTo>
                  <a:pt x="1218667" y="667100"/>
                  <a:pt x="1214291" y="662724"/>
                  <a:pt x="1214291" y="654702"/>
                </a:cubicBezTo>
                <a:cubicBezTo>
                  <a:pt x="1214291" y="647409"/>
                  <a:pt x="1218667" y="640846"/>
                  <a:pt x="1226680" y="640846"/>
                </a:cubicBezTo>
                <a:close/>
                <a:moveTo>
                  <a:pt x="1154878" y="640846"/>
                </a:moveTo>
                <a:cubicBezTo>
                  <a:pt x="1162660" y="640846"/>
                  <a:pt x="1169666" y="647409"/>
                  <a:pt x="1169666" y="654702"/>
                </a:cubicBezTo>
                <a:cubicBezTo>
                  <a:pt x="1169666" y="662724"/>
                  <a:pt x="1162660" y="667100"/>
                  <a:pt x="1154878" y="667100"/>
                </a:cubicBezTo>
                <a:cubicBezTo>
                  <a:pt x="1146318" y="667100"/>
                  <a:pt x="1140088" y="662724"/>
                  <a:pt x="1140088" y="654702"/>
                </a:cubicBezTo>
                <a:cubicBezTo>
                  <a:pt x="1140088" y="647409"/>
                  <a:pt x="1146318" y="640846"/>
                  <a:pt x="1154878" y="640846"/>
                </a:cubicBezTo>
                <a:close/>
                <a:moveTo>
                  <a:pt x="1084051" y="640846"/>
                </a:moveTo>
                <a:cubicBezTo>
                  <a:pt x="1091834" y="640846"/>
                  <a:pt x="1098838" y="647409"/>
                  <a:pt x="1098838" y="654702"/>
                </a:cubicBezTo>
                <a:cubicBezTo>
                  <a:pt x="1098838" y="662724"/>
                  <a:pt x="1091834" y="667100"/>
                  <a:pt x="1084051" y="667100"/>
                </a:cubicBezTo>
                <a:cubicBezTo>
                  <a:pt x="1075486" y="667100"/>
                  <a:pt x="1069261" y="662724"/>
                  <a:pt x="1069261" y="654702"/>
                </a:cubicBezTo>
                <a:cubicBezTo>
                  <a:pt x="1069261" y="647409"/>
                  <a:pt x="1075486" y="640846"/>
                  <a:pt x="1084051" y="640846"/>
                </a:cubicBezTo>
                <a:close/>
                <a:moveTo>
                  <a:pt x="1013010" y="640846"/>
                </a:moveTo>
                <a:cubicBezTo>
                  <a:pt x="1020306" y="640846"/>
                  <a:pt x="1024682" y="647409"/>
                  <a:pt x="1024682" y="654702"/>
                </a:cubicBezTo>
                <a:cubicBezTo>
                  <a:pt x="1024682" y="662724"/>
                  <a:pt x="1020306" y="667100"/>
                  <a:pt x="1013010" y="667100"/>
                </a:cubicBezTo>
                <a:cubicBezTo>
                  <a:pt x="1004989" y="667100"/>
                  <a:pt x="998429" y="662724"/>
                  <a:pt x="998429" y="654702"/>
                </a:cubicBezTo>
                <a:cubicBezTo>
                  <a:pt x="998429" y="647409"/>
                  <a:pt x="1004989" y="640846"/>
                  <a:pt x="1013010" y="640846"/>
                </a:cubicBezTo>
                <a:close/>
                <a:moveTo>
                  <a:pt x="941457" y="640846"/>
                </a:moveTo>
                <a:cubicBezTo>
                  <a:pt x="948018" y="640846"/>
                  <a:pt x="953852" y="647409"/>
                  <a:pt x="953852" y="654702"/>
                </a:cubicBezTo>
                <a:cubicBezTo>
                  <a:pt x="953852" y="662724"/>
                  <a:pt x="948018" y="667100"/>
                  <a:pt x="941457" y="667100"/>
                </a:cubicBezTo>
                <a:cubicBezTo>
                  <a:pt x="934166" y="667100"/>
                  <a:pt x="927599" y="662724"/>
                  <a:pt x="927599" y="654702"/>
                </a:cubicBezTo>
                <a:cubicBezTo>
                  <a:pt x="927599" y="647409"/>
                  <a:pt x="934166" y="640846"/>
                  <a:pt x="941457" y="640846"/>
                </a:cubicBezTo>
                <a:close/>
                <a:moveTo>
                  <a:pt x="870622" y="640846"/>
                </a:moveTo>
                <a:cubicBezTo>
                  <a:pt x="877190" y="640846"/>
                  <a:pt x="883024" y="647409"/>
                  <a:pt x="883024" y="654702"/>
                </a:cubicBezTo>
                <a:cubicBezTo>
                  <a:pt x="883024" y="662724"/>
                  <a:pt x="877190" y="667100"/>
                  <a:pt x="870622" y="667100"/>
                </a:cubicBezTo>
                <a:cubicBezTo>
                  <a:pt x="863332" y="667100"/>
                  <a:pt x="856770" y="662724"/>
                  <a:pt x="856770" y="654702"/>
                </a:cubicBezTo>
                <a:cubicBezTo>
                  <a:pt x="856770" y="647409"/>
                  <a:pt x="863332" y="640846"/>
                  <a:pt x="870622" y="640846"/>
                </a:cubicBezTo>
                <a:close/>
                <a:moveTo>
                  <a:pt x="798337" y="640846"/>
                </a:moveTo>
                <a:cubicBezTo>
                  <a:pt x="806358" y="640846"/>
                  <a:pt x="812191" y="647851"/>
                  <a:pt x="812191" y="655635"/>
                </a:cubicBezTo>
                <a:cubicBezTo>
                  <a:pt x="812191" y="664197"/>
                  <a:pt x="806358" y="670424"/>
                  <a:pt x="798337" y="670424"/>
                </a:cubicBezTo>
                <a:cubicBezTo>
                  <a:pt x="792503" y="670424"/>
                  <a:pt x="785937" y="664197"/>
                  <a:pt x="785937" y="655635"/>
                </a:cubicBezTo>
                <a:cubicBezTo>
                  <a:pt x="785937" y="647851"/>
                  <a:pt x="792503" y="640846"/>
                  <a:pt x="798337" y="640846"/>
                </a:cubicBezTo>
                <a:close/>
                <a:moveTo>
                  <a:pt x="724134" y="640846"/>
                </a:moveTo>
                <a:cubicBezTo>
                  <a:pt x="731428" y="640846"/>
                  <a:pt x="737989" y="647851"/>
                  <a:pt x="737989" y="655635"/>
                </a:cubicBezTo>
                <a:cubicBezTo>
                  <a:pt x="737989" y="664197"/>
                  <a:pt x="731428" y="670424"/>
                  <a:pt x="724134" y="670424"/>
                </a:cubicBezTo>
                <a:cubicBezTo>
                  <a:pt x="717567" y="670424"/>
                  <a:pt x="711735" y="664197"/>
                  <a:pt x="711735" y="655635"/>
                </a:cubicBezTo>
                <a:cubicBezTo>
                  <a:pt x="711735" y="647851"/>
                  <a:pt x="717567" y="640846"/>
                  <a:pt x="724134" y="640846"/>
                </a:cubicBezTo>
                <a:close/>
                <a:moveTo>
                  <a:pt x="653301" y="640846"/>
                </a:moveTo>
                <a:cubicBezTo>
                  <a:pt x="660594" y="640846"/>
                  <a:pt x="667160" y="647851"/>
                  <a:pt x="667160" y="655635"/>
                </a:cubicBezTo>
                <a:cubicBezTo>
                  <a:pt x="667160" y="664197"/>
                  <a:pt x="660594" y="670424"/>
                  <a:pt x="653301" y="670424"/>
                </a:cubicBezTo>
                <a:cubicBezTo>
                  <a:pt x="645283" y="670424"/>
                  <a:pt x="640907" y="664197"/>
                  <a:pt x="640907" y="655635"/>
                </a:cubicBezTo>
                <a:cubicBezTo>
                  <a:pt x="640907" y="647851"/>
                  <a:pt x="645283" y="640846"/>
                  <a:pt x="653301" y="640846"/>
                </a:cubicBezTo>
                <a:close/>
                <a:moveTo>
                  <a:pt x="584864" y="640846"/>
                </a:moveTo>
                <a:cubicBezTo>
                  <a:pt x="592646" y="640846"/>
                  <a:pt x="599651" y="647851"/>
                  <a:pt x="599651" y="655635"/>
                </a:cubicBezTo>
                <a:cubicBezTo>
                  <a:pt x="599651" y="664197"/>
                  <a:pt x="592646" y="670424"/>
                  <a:pt x="584864" y="670424"/>
                </a:cubicBezTo>
                <a:cubicBezTo>
                  <a:pt x="576304" y="670424"/>
                  <a:pt x="570075" y="664197"/>
                  <a:pt x="570075" y="655635"/>
                </a:cubicBezTo>
                <a:cubicBezTo>
                  <a:pt x="570075" y="647851"/>
                  <a:pt x="576304" y="640846"/>
                  <a:pt x="584864" y="640846"/>
                </a:cubicBezTo>
                <a:close/>
                <a:moveTo>
                  <a:pt x="513663" y="640846"/>
                </a:moveTo>
                <a:cubicBezTo>
                  <a:pt x="522010" y="640846"/>
                  <a:pt x="528843" y="647851"/>
                  <a:pt x="528843" y="655635"/>
                </a:cubicBezTo>
                <a:cubicBezTo>
                  <a:pt x="528843" y="664197"/>
                  <a:pt x="522010" y="670424"/>
                  <a:pt x="513663" y="670424"/>
                </a:cubicBezTo>
                <a:cubicBezTo>
                  <a:pt x="506076" y="670424"/>
                  <a:pt x="499246" y="664197"/>
                  <a:pt x="499246" y="655635"/>
                </a:cubicBezTo>
                <a:cubicBezTo>
                  <a:pt x="499246" y="647851"/>
                  <a:pt x="506076" y="640846"/>
                  <a:pt x="513663" y="640846"/>
                </a:cubicBezTo>
                <a:close/>
                <a:moveTo>
                  <a:pt x="439832" y="640846"/>
                </a:moveTo>
                <a:cubicBezTo>
                  <a:pt x="448391" y="640846"/>
                  <a:pt x="454622" y="647851"/>
                  <a:pt x="454622" y="655635"/>
                </a:cubicBezTo>
                <a:cubicBezTo>
                  <a:pt x="454622" y="664197"/>
                  <a:pt x="448391" y="670424"/>
                  <a:pt x="439832" y="670424"/>
                </a:cubicBezTo>
                <a:cubicBezTo>
                  <a:pt x="432049" y="670424"/>
                  <a:pt x="425044" y="664197"/>
                  <a:pt x="425044" y="655635"/>
                </a:cubicBezTo>
                <a:cubicBezTo>
                  <a:pt x="425044" y="647851"/>
                  <a:pt x="432049" y="640846"/>
                  <a:pt x="439832" y="640846"/>
                </a:cubicBezTo>
                <a:close/>
                <a:moveTo>
                  <a:pt x="368070" y="640846"/>
                </a:moveTo>
                <a:cubicBezTo>
                  <a:pt x="376088" y="640846"/>
                  <a:pt x="380465" y="647851"/>
                  <a:pt x="380465" y="655635"/>
                </a:cubicBezTo>
                <a:cubicBezTo>
                  <a:pt x="380465" y="664197"/>
                  <a:pt x="376088" y="670424"/>
                  <a:pt x="368070" y="670424"/>
                </a:cubicBezTo>
                <a:cubicBezTo>
                  <a:pt x="360777" y="670424"/>
                  <a:pt x="354211" y="664197"/>
                  <a:pt x="354211" y="655635"/>
                </a:cubicBezTo>
                <a:cubicBezTo>
                  <a:pt x="354211" y="647851"/>
                  <a:pt x="360777" y="640846"/>
                  <a:pt x="368070" y="640846"/>
                </a:cubicBezTo>
                <a:close/>
                <a:moveTo>
                  <a:pt x="297235" y="640846"/>
                </a:moveTo>
                <a:cubicBezTo>
                  <a:pt x="303798" y="640846"/>
                  <a:pt x="309631" y="647851"/>
                  <a:pt x="309631" y="655635"/>
                </a:cubicBezTo>
                <a:cubicBezTo>
                  <a:pt x="309631" y="664197"/>
                  <a:pt x="303798" y="670424"/>
                  <a:pt x="297235" y="670424"/>
                </a:cubicBezTo>
                <a:cubicBezTo>
                  <a:pt x="289944" y="670424"/>
                  <a:pt x="283379" y="664197"/>
                  <a:pt x="283379" y="655635"/>
                </a:cubicBezTo>
                <a:cubicBezTo>
                  <a:pt x="283379" y="647851"/>
                  <a:pt x="289944" y="640846"/>
                  <a:pt x="297235" y="640846"/>
                </a:cubicBezTo>
                <a:close/>
                <a:moveTo>
                  <a:pt x="4082465" y="570017"/>
                </a:moveTo>
                <a:cubicBezTo>
                  <a:pt x="4090249" y="570017"/>
                  <a:pt x="4097254" y="576244"/>
                  <a:pt x="4097254" y="584805"/>
                </a:cubicBezTo>
                <a:cubicBezTo>
                  <a:pt x="4097254" y="593367"/>
                  <a:pt x="4090249" y="599594"/>
                  <a:pt x="4082465" y="599594"/>
                </a:cubicBezTo>
                <a:cubicBezTo>
                  <a:pt x="4073903" y="599594"/>
                  <a:pt x="4067676" y="593367"/>
                  <a:pt x="4067676" y="584805"/>
                </a:cubicBezTo>
                <a:cubicBezTo>
                  <a:pt x="4067676" y="576244"/>
                  <a:pt x="4073903" y="570017"/>
                  <a:pt x="4082465" y="570017"/>
                </a:cubicBezTo>
                <a:close/>
                <a:moveTo>
                  <a:pt x="4010703" y="570017"/>
                </a:moveTo>
                <a:cubicBezTo>
                  <a:pt x="4017996" y="570017"/>
                  <a:pt x="4023100" y="576244"/>
                  <a:pt x="4023100" y="584805"/>
                </a:cubicBezTo>
                <a:cubicBezTo>
                  <a:pt x="4023100" y="593367"/>
                  <a:pt x="4017996" y="599594"/>
                  <a:pt x="4010703" y="599594"/>
                </a:cubicBezTo>
                <a:cubicBezTo>
                  <a:pt x="4002681" y="599594"/>
                  <a:pt x="3996847" y="593367"/>
                  <a:pt x="3996847" y="584805"/>
                </a:cubicBezTo>
                <a:cubicBezTo>
                  <a:pt x="3996847" y="576244"/>
                  <a:pt x="4002681" y="570017"/>
                  <a:pt x="4010703" y="570017"/>
                </a:cubicBezTo>
                <a:close/>
                <a:moveTo>
                  <a:pt x="3939871" y="570017"/>
                </a:moveTo>
                <a:cubicBezTo>
                  <a:pt x="3946434" y="570017"/>
                  <a:pt x="3952268" y="576244"/>
                  <a:pt x="3952268" y="584805"/>
                </a:cubicBezTo>
                <a:cubicBezTo>
                  <a:pt x="3952268" y="593367"/>
                  <a:pt x="3946434" y="599594"/>
                  <a:pt x="3939871" y="599594"/>
                </a:cubicBezTo>
                <a:cubicBezTo>
                  <a:pt x="3932578" y="599594"/>
                  <a:pt x="3926015" y="593367"/>
                  <a:pt x="3926015" y="584805"/>
                </a:cubicBezTo>
                <a:cubicBezTo>
                  <a:pt x="3926015" y="576244"/>
                  <a:pt x="3932578" y="570017"/>
                  <a:pt x="3939871" y="570017"/>
                </a:cubicBezTo>
                <a:close/>
                <a:moveTo>
                  <a:pt x="3869042" y="570017"/>
                </a:moveTo>
                <a:cubicBezTo>
                  <a:pt x="3875605" y="570017"/>
                  <a:pt x="3881439" y="576244"/>
                  <a:pt x="3881439" y="584805"/>
                </a:cubicBezTo>
                <a:cubicBezTo>
                  <a:pt x="3881439" y="593367"/>
                  <a:pt x="3875605" y="599594"/>
                  <a:pt x="3869042" y="599594"/>
                </a:cubicBezTo>
                <a:cubicBezTo>
                  <a:pt x="3861749" y="599594"/>
                  <a:pt x="3855186" y="593367"/>
                  <a:pt x="3855186" y="584805"/>
                </a:cubicBezTo>
                <a:cubicBezTo>
                  <a:pt x="3855186" y="576244"/>
                  <a:pt x="3861749" y="570017"/>
                  <a:pt x="3869042" y="570017"/>
                </a:cubicBezTo>
                <a:close/>
                <a:moveTo>
                  <a:pt x="3796752" y="570017"/>
                </a:moveTo>
                <a:cubicBezTo>
                  <a:pt x="3804774" y="570017"/>
                  <a:pt x="3810608" y="576244"/>
                  <a:pt x="3810608" y="584805"/>
                </a:cubicBezTo>
                <a:cubicBezTo>
                  <a:pt x="3810608" y="593367"/>
                  <a:pt x="3804774" y="599594"/>
                  <a:pt x="3796752" y="599594"/>
                </a:cubicBezTo>
                <a:cubicBezTo>
                  <a:pt x="3790918" y="599594"/>
                  <a:pt x="3784355" y="593367"/>
                  <a:pt x="3784355" y="584805"/>
                </a:cubicBezTo>
                <a:cubicBezTo>
                  <a:pt x="3784355" y="576244"/>
                  <a:pt x="3790918" y="570017"/>
                  <a:pt x="3796752" y="570017"/>
                </a:cubicBezTo>
                <a:close/>
                <a:moveTo>
                  <a:pt x="3725922" y="570017"/>
                </a:moveTo>
                <a:cubicBezTo>
                  <a:pt x="3733944" y="570017"/>
                  <a:pt x="3739778" y="576244"/>
                  <a:pt x="3739778" y="584805"/>
                </a:cubicBezTo>
                <a:cubicBezTo>
                  <a:pt x="3739778" y="593367"/>
                  <a:pt x="3733944" y="599594"/>
                  <a:pt x="3725922" y="599594"/>
                </a:cubicBezTo>
                <a:cubicBezTo>
                  <a:pt x="3719359" y="599594"/>
                  <a:pt x="3713525" y="593367"/>
                  <a:pt x="3713525" y="584805"/>
                </a:cubicBezTo>
                <a:cubicBezTo>
                  <a:pt x="3713525" y="576244"/>
                  <a:pt x="3719359" y="570017"/>
                  <a:pt x="3725922" y="570017"/>
                </a:cubicBezTo>
                <a:close/>
                <a:moveTo>
                  <a:pt x="3655091" y="570017"/>
                </a:moveTo>
                <a:cubicBezTo>
                  <a:pt x="3662384" y="570017"/>
                  <a:pt x="3668947" y="574392"/>
                  <a:pt x="3668947" y="582414"/>
                </a:cubicBezTo>
                <a:cubicBezTo>
                  <a:pt x="3668947" y="590436"/>
                  <a:pt x="3662384" y="596271"/>
                  <a:pt x="3655091" y="596271"/>
                </a:cubicBezTo>
                <a:cubicBezTo>
                  <a:pt x="3647069" y="596271"/>
                  <a:pt x="3642694" y="590436"/>
                  <a:pt x="3642694" y="582414"/>
                </a:cubicBezTo>
                <a:cubicBezTo>
                  <a:pt x="3642694" y="574392"/>
                  <a:pt x="3647069" y="570017"/>
                  <a:pt x="3655091" y="570017"/>
                </a:cubicBezTo>
                <a:close/>
                <a:moveTo>
                  <a:pt x="3583280" y="570017"/>
                </a:moveTo>
                <a:cubicBezTo>
                  <a:pt x="3591064" y="570017"/>
                  <a:pt x="3598069" y="574392"/>
                  <a:pt x="3598069" y="582414"/>
                </a:cubicBezTo>
                <a:cubicBezTo>
                  <a:pt x="3598069" y="590436"/>
                  <a:pt x="3591064" y="596271"/>
                  <a:pt x="3583280" y="596271"/>
                </a:cubicBezTo>
                <a:cubicBezTo>
                  <a:pt x="3574718" y="596271"/>
                  <a:pt x="3568491" y="590436"/>
                  <a:pt x="3568491" y="582414"/>
                </a:cubicBezTo>
                <a:cubicBezTo>
                  <a:pt x="3568491" y="574392"/>
                  <a:pt x="3574718" y="570017"/>
                  <a:pt x="3583280" y="570017"/>
                </a:cubicBezTo>
                <a:close/>
                <a:moveTo>
                  <a:pt x="3512449" y="570017"/>
                </a:moveTo>
                <a:cubicBezTo>
                  <a:pt x="3520232" y="570017"/>
                  <a:pt x="3527237" y="574392"/>
                  <a:pt x="3527237" y="582414"/>
                </a:cubicBezTo>
                <a:cubicBezTo>
                  <a:pt x="3527237" y="590436"/>
                  <a:pt x="3520232" y="596271"/>
                  <a:pt x="3512449" y="596271"/>
                </a:cubicBezTo>
                <a:cubicBezTo>
                  <a:pt x="3503887" y="596271"/>
                  <a:pt x="3497661" y="590436"/>
                  <a:pt x="3497661" y="582414"/>
                </a:cubicBezTo>
                <a:cubicBezTo>
                  <a:pt x="3497661" y="574392"/>
                  <a:pt x="3503887" y="570017"/>
                  <a:pt x="3512449" y="570017"/>
                </a:cubicBezTo>
                <a:close/>
                <a:moveTo>
                  <a:pt x="3441619" y="570017"/>
                </a:moveTo>
                <a:cubicBezTo>
                  <a:pt x="3450181" y="570017"/>
                  <a:pt x="3456408" y="574392"/>
                  <a:pt x="3456408" y="582414"/>
                </a:cubicBezTo>
                <a:cubicBezTo>
                  <a:pt x="3456408" y="590436"/>
                  <a:pt x="3450181" y="596271"/>
                  <a:pt x="3441619" y="596271"/>
                </a:cubicBezTo>
                <a:cubicBezTo>
                  <a:pt x="3433835" y="596271"/>
                  <a:pt x="3426830" y="590436"/>
                  <a:pt x="3426830" y="582414"/>
                </a:cubicBezTo>
                <a:cubicBezTo>
                  <a:pt x="3426830" y="574392"/>
                  <a:pt x="3433835" y="570017"/>
                  <a:pt x="3441619" y="570017"/>
                </a:cubicBezTo>
                <a:close/>
                <a:moveTo>
                  <a:pt x="3369857" y="570017"/>
                </a:moveTo>
                <a:cubicBezTo>
                  <a:pt x="3377879" y="570017"/>
                  <a:pt x="3382254" y="574392"/>
                  <a:pt x="3382254" y="582414"/>
                </a:cubicBezTo>
                <a:cubicBezTo>
                  <a:pt x="3382254" y="590436"/>
                  <a:pt x="3377879" y="596271"/>
                  <a:pt x="3369857" y="596271"/>
                </a:cubicBezTo>
                <a:cubicBezTo>
                  <a:pt x="3362564" y="596271"/>
                  <a:pt x="3356001" y="590436"/>
                  <a:pt x="3356001" y="582414"/>
                </a:cubicBezTo>
                <a:cubicBezTo>
                  <a:pt x="3356001" y="574392"/>
                  <a:pt x="3362564" y="570017"/>
                  <a:pt x="3369857" y="570017"/>
                </a:cubicBezTo>
                <a:close/>
                <a:moveTo>
                  <a:pt x="3299091" y="570017"/>
                </a:moveTo>
                <a:cubicBezTo>
                  <a:pt x="3305656" y="570017"/>
                  <a:pt x="3311491" y="574392"/>
                  <a:pt x="3311491" y="582414"/>
                </a:cubicBezTo>
                <a:cubicBezTo>
                  <a:pt x="3311491" y="590436"/>
                  <a:pt x="3305656" y="596271"/>
                  <a:pt x="3299091" y="596271"/>
                </a:cubicBezTo>
                <a:cubicBezTo>
                  <a:pt x="3291802" y="596271"/>
                  <a:pt x="3285240" y="590436"/>
                  <a:pt x="3285240" y="582414"/>
                </a:cubicBezTo>
                <a:cubicBezTo>
                  <a:pt x="3285240" y="574392"/>
                  <a:pt x="3291802" y="570017"/>
                  <a:pt x="3299091" y="570017"/>
                </a:cubicBezTo>
                <a:close/>
                <a:moveTo>
                  <a:pt x="3226803" y="570017"/>
                </a:moveTo>
                <a:cubicBezTo>
                  <a:pt x="3234823" y="570017"/>
                  <a:pt x="3240660" y="574392"/>
                  <a:pt x="3240660" y="582414"/>
                </a:cubicBezTo>
                <a:cubicBezTo>
                  <a:pt x="3240660" y="590436"/>
                  <a:pt x="3234823" y="596271"/>
                  <a:pt x="3226803" y="596271"/>
                </a:cubicBezTo>
                <a:cubicBezTo>
                  <a:pt x="3220242" y="596271"/>
                  <a:pt x="3214406" y="590436"/>
                  <a:pt x="3214406" y="582414"/>
                </a:cubicBezTo>
                <a:cubicBezTo>
                  <a:pt x="3214406" y="574392"/>
                  <a:pt x="3220242" y="570017"/>
                  <a:pt x="3226803" y="570017"/>
                </a:cubicBezTo>
                <a:close/>
                <a:moveTo>
                  <a:pt x="3152600" y="570017"/>
                </a:moveTo>
                <a:cubicBezTo>
                  <a:pt x="3159892" y="570017"/>
                  <a:pt x="3166454" y="574392"/>
                  <a:pt x="3166454" y="582414"/>
                </a:cubicBezTo>
                <a:cubicBezTo>
                  <a:pt x="3166454" y="590436"/>
                  <a:pt x="3159892" y="596271"/>
                  <a:pt x="3152600" y="596271"/>
                </a:cubicBezTo>
                <a:cubicBezTo>
                  <a:pt x="3146037" y="596271"/>
                  <a:pt x="3140203" y="590436"/>
                  <a:pt x="3140203" y="582414"/>
                </a:cubicBezTo>
                <a:cubicBezTo>
                  <a:pt x="3140203" y="574392"/>
                  <a:pt x="3146037" y="570017"/>
                  <a:pt x="3152600" y="570017"/>
                </a:cubicBezTo>
                <a:close/>
                <a:moveTo>
                  <a:pt x="3081770" y="570017"/>
                </a:moveTo>
                <a:cubicBezTo>
                  <a:pt x="3089064" y="570017"/>
                  <a:pt x="3095622" y="575851"/>
                  <a:pt x="3095622" y="582414"/>
                </a:cubicBezTo>
                <a:cubicBezTo>
                  <a:pt x="3095622" y="590436"/>
                  <a:pt x="3089064" y="596271"/>
                  <a:pt x="3081770" y="596271"/>
                </a:cubicBezTo>
                <a:cubicBezTo>
                  <a:pt x="3073746" y="596271"/>
                  <a:pt x="3069369" y="590436"/>
                  <a:pt x="3069369" y="582414"/>
                </a:cubicBezTo>
                <a:cubicBezTo>
                  <a:pt x="3069369" y="575851"/>
                  <a:pt x="3073746" y="570017"/>
                  <a:pt x="3081770" y="570017"/>
                </a:cubicBezTo>
                <a:close/>
                <a:moveTo>
                  <a:pt x="3013712" y="570017"/>
                </a:moveTo>
                <a:cubicBezTo>
                  <a:pt x="3021305" y="570017"/>
                  <a:pt x="3028132" y="575851"/>
                  <a:pt x="3028132" y="582414"/>
                </a:cubicBezTo>
                <a:cubicBezTo>
                  <a:pt x="3028132" y="590436"/>
                  <a:pt x="3021305" y="596271"/>
                  <a:pt x="3013712" y="596271"/>
                </a:cubicBezTo>
                <a:cubicBezTo>
                  <a:pt x="3005366" y="596271"/>
                  <a:pt x="2998537" y="590436"/>
                  <a:pt x="2998537" y="582414"/>
                </a:cubicBezTo>
                <a:cubicBezTo>
                  <a:pt x="2998537" y="575851"/>
                  <a:pt x="3005366" y="570017"/>
                  <a:pt x="3013712" y="570017"/>
                </a:cubicBezTo>
                <a:close/>
                <a:moveTo>
                  <a:pt x="2942491" y="570017"/>
                </a:moveTo>
                <a:cubicBezTo>
                  <a:pt x="2951049" y="570017"/>
                  <a:pt x="2957285" y="575851"/>
                  <a:pt x="2957285" y="582414"/>
                </a:cubicBezTo>
                <a:cubicBezTo>
                  <a:pt x="2957285" y="590436"/>
                  <a:pt x="2951049" y="596271"/>
                  <a:pt x="2942491" y="596271"/>
                </a:cubicBezTo>
                <a:cubicBezTo>
                  <a:pt x="2934710" y="596271"/>
                  <a:pt x="2927705" y="590436"/>
                  <a:pt x="2927705" y="582414"/>
                </a:cubicBezTo>
                <a:cubicBezTo>
                  <a:pt x="2927705" y="575851"/>
                  <a:pt x="2934710" y="570017"/>
                  <a:pt x="2942491" y="570017"/>
                </a:cubicBezTo>
                <a:close/>
                <a:moveTo>
                  <a:pt x="2868288" y="570017"/>
                </a:moveTo>
                <a:cubicBezTo>
                  <a:pt x="2876856" y="570017"/>
                  <a:pt x="2883082" y="575851"/>
                  <a:pt x="2883082" y="582414"/>
                </a:cubicBezTo>
                <a:cubicBezTo>
                  <a:pt x="2883082" y="590436"/>
                  <a:pt x="2876856" y="596271"/>
                  <a:pt x="2868288" y="596271"/>
                </a:cubicBezTo>
                <a:cubicBezTo>
                  <a:pt x="2860506" y="596271"/>
                  <a:pt x="2853502" y="590436"/>
                  <a:pt x="2853502" y="582414"/>
                </a:cubicBezTo>
                <a:cubicBezTo>
                  <a:pt x="2853502" y="575851"/>
                  <a:pt x="2860506" y="570017"/>
                  <a:pt x="2868288" y="570017"/>
                </a:cubicBezTo>
                <a:close/>
                <a:moveTo>
                  <a:pt x="2796532" y="570017"/>
                </a:moveTo>
                <a:cubicBezTo>
                  <a:pt x="2804552" y="570017"/>
                  <a:pt x="2808931" y="575851"/>
                  <a:pt x="2808931" y="582414"/>
                </a:cubicBezTo>
                <a:cubicBezTo>
                  <a:pt x="2808931" y="590436"/>
                  <a:pt x="2804552" y="596271"/>
                  <a:pt x="2796532" y="596271"/>
                </a:cubicBezTo>
                <a:cubicBezTo>
                  <a:pt x="2789240" y="596271"/>
                  <a:pt x="2782675" y="590436"/>
                  <a:pt x="2782675" y="582414"/>
                </a:cubicBezTo>
                <a:cubicBezTo>
                  <a:pt x="2782675" y="575851"/>
                  <a:pt x="2789240" y="570017"/>
                  <a:pt x="2796532" y="570017"/>
                </a:cubicBezTo>
                <a:close/>
                <a:moveTo>
                  <a:pt x="2725695" y="570017"/>
                </a:moveTo>
                <a:cubicBezTo>
                  <a:pt x="2731529" y="570017"/>
                  <a:pt x="2738097" y="575851"/>
                  <a:pt x="2738097" y="582414"/>
                </a:cubicBezTo>
                <a:cubicBezTo>
                  <a:pt x="2738097" y="590436"/>
                  <a:pt x="2731529" y="596271"/>
                  <a:pt x="2725695" y="596271"/>
                </a:cubicBezTo>
                <a:cubicBezTo>
                  <a:pt x="2717681" y="596271"/>
                  <a:pt x="2711843" y="590436"/>
                  <a:pt x="2711843" y="582414"/>
                </a:cubicBezTo>
                <a:cubicBezTo>
                  <a:pt x="2711843" y="575851"/>
                  <a:pt x="2717681" y="570017"/>
                  <a:pt x="2725695" y="570017"/>
                </a:cubicBezTo>
                <a:close/>
                <a:moveTo>
                  <a:pt x="2654867" y="570017"/>
                </a:moveTo>
                <a:cubicBezTo>
                  <a:pt x="2660705" y="570017"/>
                  <a:pt x="2667266" y="575851"/>
                  <a:pt x="2667266" y="582414"/>
                </a:cubicBezTo>
                <a:cubicBezTo>
                  <a:pt x="2667266" y="590436"/>
                  <a:pt x="2660705" y="596271"/>
                  <a:pt x="2654867" y="596271"/>
                </a:cubicBezTo>
                <a:cubicBezTo>
                  <a:pt x="2646847" y="596271"/>
                  <a:pt x="2641013" y="590436"/>
                  <a:pt x="2641013" y="582414"/>
                </a:cubicBezTo>
                <a:cubicBezTo>
                  <a:pt x="2641013" y="575851"/>
                  <a:pt x="2646847" y="570017"/>
                  <a:pt x="2654867" y="570017"/>
                </a:cubicBezTo>
                <a:close/>
                <a:moveTo>
                  <a:pt x="2582580" y="570017"/>
                </a:moveTo>
                <a:cubicBezTo>
                  <a:pt x="2589873" y="570017"/>
                  <a:pt x="2596435" y="575851"/>
                  <a:pt x="2596435" y="582414"/>
                </a:cubicBezTo>
                <a:cubicBezTo>
                  <a:pt x="2596435" y="590436"/>
                  <a:pt x="2589873" y="596271"/>
                  <a:pt x="2582580" y="596271"/>
                </a:cubicBezTo>
                <a:cubicBezTo>
                  <a:pt x="2576018" y="596271"/>
                  <a:pt x="2570184" y="590436"/>
                  <a:pt x="2570184" y="582414"/>
                </a:cubicBezTo>
                <a:cubicBezTo>
                  <a:pt x="2570184" y="575851"/>
                  <a:pt x="2576018" y="570017"/>
                  <a:pt x="2582580" y="570017"/>
                </a:cubicBezTo>
                <a:close/>
                <a:moveTo>
                  <a:pt x="2511026" y="570017"/>
                </a:moveTo>
                <a:cubicBezTo>
                  <a:pt x="2519047" y="570017"/>
                  <a:pt x="2525610" y="575851"/>
                  <a:pt x="2525610" y="582414"/>
                </a:cubicBezTo>
                <a:cubicBezTo>
                  <a:pt x="2525610" y="590436"/>
                  <a:pt x="2519047" y="596271"/>
                  <a:pt x="2511026" y="596271"/>
                </a:cubicBezTo>
                <a:cubicBezTo>
                  <a:pt x="2505193" y="596271"/>
                  <a:pt x="2499358" y="590436"/>
                  <a:pt x="2499358" y="582414"/>
                </a:cubicBezTo>
                <a:cubicBezTo>
                  <a:pt x="2499358" y="575851"/>
                  <a:pt x="2505193" y="570017"/>
                  <a:pt x="2511026" y="570017"/>
                </a:cubicBezTo>
                <a:close/>
                <a:moveTo>
                  <a:pt x="2440921" y="570017"/>
                </a:moveTo>
                <a:cubicBezTo>
                  <a:pt x="2448943" y="570017"/>
                  <a:pt x="2454778" y="575851"/>
                  <a:pt x="2454778" y="582414"/>
                </a:cubicBezTo>
                <a:cubicBezTo>
                  <a:pt x="2454778" y="590436"/>
                  <a:pt x="2448943" y="596271"/>
                  <a:pt x="2440921" y="596271"/>
                </a:cubicBezTo>
                <a:cubicBezTo>
                  <a:pt x="2433632" y="596271"/>
                  <a:pt x="2428525" y="590436"/>
                  <a:pt x="2428525" y="582414"/>
                </a:cubicBezTo>
                <a:cubicBezTo>
                  <a:pt x="2428525" y="575851"/>
                  <a:pt x="2433632" y="570017"/>
                  <a:pt x="2440921" y="570017"/>
                </a:cubicBezTo>
                <a:close/>
                <a:moveTo>
                  <a:pt x="2369108" y="570017"/>
                </a:moveTo>
                <a:cubicBezTo>
                  <a:pt x="2377669" y="570017"/>
                  <a:pt x="2383896" y="575851"/>
                  <a:pt x="2383896" y="582414"/>
                </a:cubicBezTo>
                <a:cubicBezTo>
                  <a:pt x="2383896" y="590436"/>
                  <a:pt x="2377669" y="596271"/>
                  <a:pt x="2369108" y="596271"/>
                </a:cubicBezTo>
                <a:cubicBezTo>
                  <a:pt x="2361324" y="596271"/>
                  <a:pt x="2354319" y="590436"/>
                  <a:pt x="2354319" y="582414"/>
                </a:cubicBezTo>
                <a:cubicBezTo>
                  <a:pt x="2354319" y="575851"/>
                  <a:pt x="2361324" y="570017"/>
                  <a:pt x="2369108" y="570017"/>
                </a:cubicBezTo>
                <a:close/>
                <a:moveTo>
                  <a:pt x="2298275" y="570017"/>
                </a:moveTo>
                <a:cubicBezTo>
                  <a:pt x="2306839" y="570017"/>
                  <a:pt x="2313064" y="575851"/>
                  <a:pt x="2313064" y="582414"/>
                </a:cubicBezTo>
                <a:cubicBezTo>
                  <a:pt x="2313064" y="590436"/>
                  <a:pt x="2306839" y="596271"/>
                  <a:pt x="2298275" y="596271"/>
                </a:cubicBezTo>
                <a:cubicBezTo>
                  <a:pt x="2290494" y="596271"/>
                  <a:pt x="2283487" y="590436"/>
                  <a:pt x="2283487" y="582414"/>
                </a:cubicBezTo>
                <a:cubicBezTo>
                  <a:pt x="2283487" y="575851"/>
                  <a:pt x="2290494" y="570017"/>
                  <a:pt x="2298275" y="570017"/>
                </a:cubicBezTo>
                <a:close/>
                <a:moveTo>
                  <a:pt x="2226512" y="570017"/>
                </a:moveTo>
                <a:cubicBezTo>
                  <a:pt x="2234534" y="570017"/>
                  <a:pt x="2238911" y="575851"/>
                  <a:pt x="2238911" y="582414"/>
                </a:cubicBezTo>
                <a:cubicBezTo>
                  <a:pt x="2238911" y="590436"/>
                  <a:pt x="2234534" y="596271"/>
                  <a:pt x="2226512" y="596271"/>
                </a:cubicBezTo>
                <a:cubicBezTo>
                  <a:pt x="2218490" y="596271"/>
                  <a:pt x="2212655" y="590436"/>
                  <a:pt x="2212655" y="582414"/>
                </a:cubicBezTo>
                <a:cubicBezTo>
                  <a:pt x="2212655" y="575851"/>
                  <a:pt x="2218490" y="570017"/>
                  <a:pt x="2226512" y="570017"/>
                </a:cubicBezTo>
                <a:close/>
                <a:moveTo>
                  <a:pt x="2155680" y="570017"/>
                </a:moveTo>
                <a:cubicBezTo>
                  <a:pt x="2161514" y="570017"/>
                  <a:pt x="2168079" y="575851"/>
                  <a:pt x="2168079" y="582414"/>
                </a:cubicBezTo>
                <a:cubicBezTo>
                  <a:pt x="2168079" y="590436"/>
                  <a:pt x="2161514" y="596271"/>
                  <a:pt x="2155680" y="596271"/>
                </a:cubicBezTo>
                <a:cubicBezTo>
                  <a:pt x="2147658" y="596271"/>
                  <a:pt x="2141823" y="590436"/>
                  <a:pt x="2141823" y="582414"/>
                </a:cubicBezTo>
                <a:cubicBezTo>
                  <a:pt x="2141823" y="575851"/>
                  <a:pt x="2147658" y="570017"/>
                  <a:pt x="2155680" y="570017"/>
                </a:cubicBezTo>
                <a:close/>
                <a:moveTo>
                  <a:pt x="2084846" y="570017"/>
                </a:moveTo>
                <a:cubicBezTo>
                  <a:pt x="2090680" y="570017"/>
                  <a:pt x="2097246" y="575851"/>
                  <a:pt x="2097246" y="582414"/>
                </a:cubicBezTo>
                <a:cubicBezTo>
                  <a:pt x="2097246" y="590436"/>
                  <a:pt x="2090680" y="596271"/>
                  <a:pt x="2084846" y="596271"/>
                </a:cubicBezTo>
                <a:cubicBezTo>
                  <a:pt x="2076824" y="596271"/>
                  <a:pt x="2070989" y="590436"/>
                  <a:pt x="2070989" y="582414"/>
                </a:cubicBezTo>
                <a:cubicBezTo>
                  <a:pt x="2070989" y="575851"/>
                  <a:pt x="2076824" y="570017"/>
                  <a:pt x="2084846" y="570017"/>
                </a:cubicBezTo>
                <a:close/>
                <a:moveTo>
                  <a:pt x="2011831" y="570017"/>
                </a:moveTo>
                <a:cubicBezTo>
                  <a:pt x="2019854" y="570017"/>
                  <a:pt x="2026416" y="575851"/>
                  <a:pt x="2026416" y="582414"/>
                </a:cubicBezTo>
                <a:cubicBezTo>
                  <a:pt x="2026416" y="590436"/>
                  <a:pt x="2019854" y="596271"/>
                  <a:pt x="2011831" y="596271"/>
                </a:cubicBezTo>
                <a:cubicBezTo>
                  <a:pt x="2005997" y="596271"/>
                  <a:pt x="2000163" y="590436"/>
                  <a:pt x="2000163" y="582414"/>
                </a:cubicBezTo>
                <a:cubicBezTo>
                  <a:pt x="2000163" y="575851"/>
                  <a:pt x="2005997" y="570017"/>
                  <a:pt x="2011831" y="570017"/>
                </a:cubicBezTo>
                <a:close/>
                <a:moveTo>
                  <a:pt x="1938359" y="570017"/>
                </a:moveTo>
                <a:cubicBezTo>
                  <a:pt x="1946379" y="570017"/>
                  <a:pt x="1952216" y="575851"/>
                  <a:pt x="1952216" y="583873"/>
                </a:cubicBezTo>
                <a:cubicBezTo>
                  <a:pt x="1952216" y="590436"/>
                  <a:pt x="1946379" y="596271"/>
                  <a:pt x="1938359" y="596271"/>
                </a:cubicBezTo>
                <a:cubicBezTo>
                  <a:pt x="1932525" y="596271"/>
                  <a:pt x="1925962" y="590436"/>
                  <a:pt x="1925962" y="583873"/>
                </a:cubicBezTo>
                <a:cubicBezTo>
                  <a:pt x="1925962" y="575851"/>
                  <a:pt x="1932525" y="570017"/>
                  <a:pt x="1938359" y="570017"/>
                </a:cubicBezTo>
                <a:close/>
                <a:moveTo>
                  <a:pt x="1867522" y="570017"/>
                </a:moveTo>
                <a:cubicBezTo>
                  <a:pt x="1875545" y="570017"/>
                  <a:pt x="1881382" y="575851"/>
                  <a:pt x="1881382" y="583873"/>
                </a:cubicBezTo>
                <a:cubicBezTo>
                  <a:pt x="1881382" y="590436"/>
                  <a:pt x="1875545" y="596271"/>
                  <a:pt x="1867522" y="596271"/>
                </a:cubicBezTo>
                <a:cubicBezTo>
                  <a:pt x="1860229" y="596271"/>
                  <a:pt x="1855124" y="590436"/>
                  <a:pt x="1855124" y="583873"/>
                </a:cubicBezTo>
                <a:cubicBezTo>
                  <a:pt x="1855124" y="575851"/>
                  <a:pt x="1860229" y="570017"/>
                  <a:pt x="1867522" y="570017"/>
                </a:cubicBezTo>
                <a:close/>
                <a:moveTo>
                  <a:pt x="1799082" y="570017"/>
                </a:moveTo>
                <a:cubicBezTo>
                  <a:pt x="1807643" y="570017"/>
                  <a:pt x="1813871" y="575851"/>
                  <a:pt x="1813871" y="583873"/>
                </a:cubicBezTo>
                <a:cubicBezTo>
                  <a:pt x="1813871" y="590436"/>
                  <a:pt x="1807643" y="596271"/>
                  <a:pt x="1799082" y="596271"/>
                </a:cubicBezTo>
                <a:cubicBezTo>
                  <a:pt x="1790521" y="596271"/>
                  <a:pt x="1784295" y="590436"/>
                  <a:pt x="1784295" y="583873"/>
                </a:cubicBezTo>
                <a:cubicBezTo>
                  <a:pt x="1784295" y="575851"/>
                  <a:pt x="1790521" y="570017"/>
                  <a:pt x="1799082" y="570017"/>
                </a:cubicBezTo>
                <a:close/>
                <a:moveTo>
                  <a:pt x="1728257" y="570017"/>
                </a:moveTo>
                <a:cubicBezTo>
                  <a:pt x="1736820" y="570017"/>
                  <a:pt x="1743046" y="575851"/>
                  <a:pt x="1743046" y="583873"/>
                </a:cubicBezTo>
                <a:cubicBezTo>
                  <a:pt x="1743046" y="590436"/>
                  <a:pt x="1736820" y="596271"/>
                  <a:pt x="1728257" y="596271"/>
                </a:cubicBezTo>
                <a:cubicBezTo>
                  <a:pt x="1719694" y="596271"/>
                  <a:pt x="1713467" y="590436"/>
                  <a:pt x="1713467" y="583873"/>
                </a:cubicBezTo>
                <a:cubicBezTo>
                  <a:pt x="1713467" y="575851"/>
                  <a:pt x="1719694" y="570017"/>
                  <a:pt x="1728257" y="570017"/>
                </a:cubicBezTo>
                <a:close/>
                <a:moveTo>
                  <a:pt x="1657426" y="570017"/>
                </a:moveTo>
                <a:cubicBezTo>
                  <a:pt x="1665210" y="570017"/>
                  <a:pt x="1672218" y="575851"/>
                  <a:pt x="1672218" y="583873"/>
                </a:cubicBezTo>
                <a:cubicBezTo>
                  <a:pt x="1672218" y="590436"/>
                  <a:pt x="1665210" y="596271"/>
                  <a:pt x="1657426" y="596271"/>
                </a:cubicBezTo>
                <a:cubicBezTo>
                  <a:pt x="1648867" y="596271"/>
                  <a:pt x="1642647" y="590436"/>
                  <a:pt x="1642647" y="583873"/>
                </a:cubicBezTo>
                <a:cubicBezTo>
                  <a:pt x="1642647" y="575851"/>
                  <a:pt x="1648867" y="570017"/>
                  <a:pt x="1657426" y="570017"/>
                </a:cubicBezTo>
                <a:close/>
                <a:moveTo>
                  <a:pt x="1582294" y="570017"/>
                </a:moveTo>
                <a:cubicBezTo>
                  <a:pt x="1589587" y="570017"/>
                  <a:pt x="1594694" y="575851"/>
                  <a:pt x="1594694" y="583873"/>
                </a:cubicBezTo>
                <a:cubicBezTo>
                  <a:pt x="1594694" y="590436"/>
                  <a:pt x="1589587" y="596271"/>
                  <a:pt x="1582294" y="596271"/>
                </a:cubicBezTo>
                <a:cubicBezTo>
                  <a:pt x="1574271" y="596271"/>
                  <a:pt x="1568438" y="590436"/>
                  <a:pt x="1568438" y="583873"/>
                </a:cubicBezTo>
                <a:cubicBezTo>
                  <a:pt x="1568438" y="575851"/>
                  <a:pt x="1574271" y="570017"/>
                  <a:pt x="1582294" y="570017"/>
                </a:cubicBezTo>
                <a:close/>
                <a:moveTo>
                  <a:pt x="1512190" y="570017"/>
                </a:moveTo>
                <a:cubicBezTo>
                  <a:pt x="1518025" y="570017"/>
                  <a:pt x="1523859" y="575851"/>
                  <a:pt x="1523859" y="583873"/>
                </a:cubicBezTo>
                <a:cubicBezTo>
                  <a:pt x="1523859" y="590436"/>
                  <a:pt x="1518025" y="596271"/>
                  <a:pt x="1512190" y="596271"/>
                </a:cubicBezTo>
                <a:cubicBezTo>
                  <a:pt x="1504169" y="596271"/>
                  <a:pt x="1497607" y="590436"/>
                  <a:pt x="1497607" y="583873"/>
                </a:cubicBezTo>
                <a:cubicBezTo>
                  <a:pt x="1497607" y="575851"/>
                  <a:pt x="1504169" y="570017"/>
                  <a:pt x="1512190" y="570017"/>
                </a:cubicBezTo>
                <a:close/>
                <a:moveTo>
                  <a:pt x="1440623" y="570017"/>
                </a:moveTo>
                <a:cubicBezTo>
                  <a:pt x="1447188" y="570017"/>
                  <a:pt x="1453020" y="575851"/>
                  <a:pt x="1453020" y="583873"/>
                </a:cubicBezTo>
                <a:cubicBezTo>
                  <a:pt x="1453020" y="590436"/>
                  <a:pt x="1447188" y="596271"/>
                  <a:pt x="1440623" y="596271"/>
                </a:cubicBezTo>
                <a:cubicBezTo>
                  <a:pt x="1433333" y="596271"/>
                  <a:pt x="1426771" y="590436"/>
                  <a:pt x="1426771" y="583873"/>
                </a:cubicBezTo>
                <a:cubicBezTo>
                  <a:pt x="1426771" y="575851"/>
                  <a:pt x="1433333" y="570017"/>
                  <a:pt x="1440623" y="570017"/>
                </a:cubicBezTo>
                <a:close/>
                <a:moveTo>
                  <a:pt x="1368341" y="570017"/>
                </a:moveTo>
                <a:cubicBezTo>
                  <a:pt x="1376363" y="570017"/>
                  <a:pt x="1382194" y="575851"/>
                  <a:pt x="1382194" y="583873"/>
                </a:cubicBezTo>
                <a:cubicBezTo>
                  <a:pt x="1382194" y="590436"/>
                  <a:pt x="1376363" y="596271"/>
                  <a:pt x="1368341" y="596271"/>
                </a:cubicBezTo>
                <a:cubicBezTo>
                  <a:pt x="1362508" y="596271"/>
                  <a:pt x="1355945" y="590436"/>
                  <a:pt x="1355945" y="583873"/>
                </a:cubicBezTo>
                <a:cubicBezTo>
                  <a:pt x="1355945" y="575851"/>
                  <a:pt x="1362508" y="570017"/>
                  <a:pt x="1368341" y="570017"/>
                </a:cubicBezTo>
                <a:close/>
                <a:moveTo>
                  <a:pt x="1297515" y="570017"/>
                </a:moveTo>
                <a:cubicBezTo>
                  <a:pt x="1305535" y="570017"/>
                  <a:pt x="1311369" y="575851"/>
                  <a:pt x="1311369" y="583873"/>
                </a:cubicBezTo>
                <a:cubicBezTo>
                  <a:pt x="1311369" y="590436"/>
                  <a:pt x="1305535" y="596271"/>
                  <a:pt x="1297515" y="596271"/>
                </a:cubicBezTo>
                <a:cubicBezTo>
                  <a:pt x="1291680" y="596271"/>
                  <a:pt x="1285116" y="590436"/>
                  <a:pt x="1285116" y="583873"/>
                </a:cubicBezTo>
                <a:cubicBezTo>
                  <a:pt x="1285116" y="575851"/>
                  <a:pt x="1289492" y="570017"/>
                  <a:pt x="1297515" y="570017"/>
                </a:cubicBezTo>
                <a:close/>
                <a:moveTo>
                  <a:pt x="1226680" y="570017"/>
                </a:moveTo>
                <a:cubicBezTo>
                  <a:pt x="1233973" y="570017"/>
                  <a:pt x="1240537" y="575851"/>
                  <a:pt x="1240537" y="583873"/>
                </a:cubicBezTo>
                <a:cubicBezTo>
                  <a:pt x="1240537" y="590436"/>
                  <a:pt x="1233973" y="596271"/>
                  <a:pt x="1226680" y="596271"/>
                </a:cubicBezTo>
                <a:cubicBezTo>
                  <a:pt x="1218671" y="596271"/>
                  <a:pt x="1214296" y="590436"/>
                  <a:pt x="1214296" y="583873"/>
                </a:cubicBezTo>
                <a:cubicBezTo>
                  <a:pt x="1214296" y="575851"/>
                  <a:pt x="1218671" y="570017"/>
                  <a:pt x="1226680" y="570017"/>
                </a:cubicBezTo>
                <a:close/>
                <a:moveTo>
                  <a:pt x="1154879" y="570017"/>
                </a:moveTo>
                <a:cubicBezTo>
                  <a:pt x="1162662" y="570017"/>
                  <a:pt x="1169669" y="575851"/>
                  <a:pt x="1169669" y="583873"/>
                </a:cubicBezTo>
                <a:cubicBezTo>
                  <a:pt x="1169669" y="590436"/>
                  <a:pt x="1162662" y="596271"/>
                  <a:pt x="1154879" y="596271"/>
                </a:cubicBezTo>
                <a:cubicBezTo>
                  <a:pt x="1146319" y="596271"/>
                  <a:pt x="1140090" y="590436"/>
                  <a:pt x="1140090" y="583873"/>
                </a:cubicBezTo>
                <a:cubicBezTo>
                  <a:pt x="1140090" y="575851"/>
                  <a:pt x="1146319" y="570017"/>
                  <a:pt x="1154879" y="570017"/>
                </a:cubicBezTo>
                <a:close/>
                <a:moveTo>
                  <a:pt x="1084053" y="570017"/>
                </a:moveTo>
                <a:cubicBezTo>
                  <a:pt x="1091836" y="570017"/>
                  <a:pt x="1098840" y="575851"/>
                  <a:pt x="1098840" y="583873"/>
                </a:cubicBezTo>
                <a:cubicBezTo>
                  <a:pt x="1098840" y="590436"/>
                  <a:pt x="1091836" y="596271"/>
                  <a:pt x="1084053" y="596271"/>
                </a:cubicBezTo>
                <a:cubicBezTo>
                  <a:pt x="1075487" y="596271"/>
                  <a:pt x="1069263" y="590436"/>
                  <a:pt x="1069263" y="583873"/>
                </a:cubicBezTo>
                <a:cubicBezTo>
                  <a:pt x="1069263" y="575851"/>
                  <a:pt x="1075487" y="570017"/>
                  <a:pt x="1084053" y="570017"/>
                </a:cubicBezTo>
                <a:close/>
                <a:moveTo>
                  <a:pt x="1013010" y="570017"/>
                </a:moveTo>
                <a:cubicBezTo>
                  <a:pt x="1020306" y="570017"/>
                  <a:pt x="1024682" y="575851"/>
                  <a:pt x="1024682" y="583873"/>
                </a:cubicBezTo>
                <a:cubicBezTo>
                  <a:pt x="1024682" y="590436"/>
                  <a:pt x="1020306" y="596271"/>
                  <a:pt x="1013010" y="596271"/>
                </a:cubicBezTo>
                <a:cubicBezTo>
                  <a:pt x="1004991" y="596271"/>
                  <a:pt x="998433" y="590436"/>
                  <a:pt x="998433" y="583873"/>
                </a:cubicBezTo>
                <a:cubicBezTo>
                  <a:pt x="998433" y="575851"/>
                  <a:pt x="1004991" y="570017"/>
                  <a:pt x="1013010" y="570017"/>
                </a:cubicBezTo>
                <a:close/>
                <a:moveTo>
                  <a:pt x="941458" y="570017"/>
                </a:moveTo>
                <a:cubicBezTo>
                  <a:pt x="948019" y="570017"/>
                  <a:pt x="953857" y="575851"/>
                  <a:pt x="953857" y="583873"/>
                </a:cubicBezTo>
                <a:cubicBezTo>
                  <a:pt x="953857" y="590436"/>
                  <a:pt x="948019" y="596271"/>
                  <a:pt x="941458" y="596271"/>
                </a:cubicBezTo>
                <a:cubicBezTo>
                  <a:pt x="934166" y="596271"/>
                  <a:pt x="927601" y="590436"/>
                  <a:pt x="927601" y="583873"/>
                </a:cubicBezTo>
                <a:cubicBezTo>
                  <a:pt x="927601" y="575851"/>
                  <a:pt x="934166" y="570017"/>
                  <a:pt x="941458" y="570017"/>
                </a:cubicBezTo>
                <a:close/>
                <a:moveTo>
                  <a:pt x="870626" y="570017"/>
                </a:moveTo>
                <a:cubicBezTo>
                  <a:pt x="877192" y="570017"/>
                  <a:pt x="883027" y="575851"/>
                  <a:pt x="883027" y="583873"/>
                </a:cubicBezTo>
                <a:cubicBezTo>
                  <a:pt x="883027" y="590436"/>
                  <a:pt x="877192" y="596271"/>
                  <a:pt x="870626" y="596271"/>
                </a:cubicBezTo>
                <a:cubicBezTo>
                  <a:pt x="863333" y="596271"/>
                  <a:pt x="856772" y="591895"/>
                  <a:pt x="856772" y="583873"/>
                </a:cubicBezTo>
                <a:cubicBezTo>
                  <a:pt x="856772" y="575851"/>
                  <a:pt x="863333" y="570017"/>
                  <a:pt x="870626" y="570017"/>
                </a:cubicBezTo>
                <a:close/>
                <a:moveTo>
                  <a:pt x="798340" y="570017"/>
                </a:moveTo>
                <a:cubicBezTo>
                  <a:pt x="806360" y="570017"/>
                  <a:pt x="812193" y="575851"/>
                  <a:pt x="812193" y="583873"/>
                </a:cubicBezTo>
                <a:cubicBezTo>
                  <a:pt x="812193" y="591895"/>
                  <a:pt x="806360" y="596271"/>
                  <a:pt x="798340" y="596271"/>
                </a:cubicBezTo>
                <a:cubicBezTo>
                  <a:pt x="792504" y="596271"/>
                  <a:pt x="785941" y="591895"/>
                  <a:pt x="785941" y="583873"/>
                </a:cubicBezTo>
                <a:cubicBezTo>
                  <a:pt x="785941" y="575851"/>
                  <a:pt x="792504" y="570017"/>
                  <a:pt x="798340" y="570017"/>
                </a:cubicBezTo>
                <a:close/>
                <a:moveTo>
                  <a:pt x="724135" y="570017"/>
                </a:moveTo>
                <a:cubicBezTo>
                  <a:pt x="731429" y="570017"/>
                  <a:pt x="737991" y="575851"/>
                  <a:pt x="737991" y="583873"/>
                </a:cubicBezTo>
                <a:cubicBezTo>
                  <a:pt x="737991" y="591895"/>
                  <a:pt x="731429" y="596271"/>
                  <a:pt x="724135" y="596271"/>
                </a:cubicBezTo>
                <a:cubicBezTo>
                  <a:pt x="717571" y="596271"/>
                  <a:pt x="711737" y="591895"/>
                  <a:pt x="711737" y="583873"/>
                </a:cubicBezTo>
                <a:cubicBezTo>
                  <a:pt x="711737" y="575851"/>
                  <a:pt x="717571" y="570017"/>
                  <a:pt x="724135" y="570017"/>
                </a:cubicBezTo>
                <a:close/>
                <a:moveTo>
                  <a:pt x="653306" y="570017"/>
                </a:moveTo>
                <a:cubicBezTo>
                  <a:pt x="660598" y="570017"/>
                  <a:pt x="667161" y="575851"/>
                  <a:pt x="667161" y="583873"/>
                </a:cubicBezTo>
                <a:cubicBezTo>
                  <a:pt x="667161" y="591895"/>
                  <a:pt x="660598" y="596271"/>
                  <a:pt x="653306" y="596271"/>
                </a:cubicBezTo>
                <a:cubicBezTo>
                  <a:pt x="645286" y="596271"/>
                  <a:pt x="640910" y="591895"/>
                  <a:pt x="640910" y="583873"/>
                </a:cubicBezTo>
                <a:cubicBezTo>
                  <a:pt x="640910" y="575851"/>
                  <a:pt x="645286" y="570017"/>
                  <a:pt x="653306" y="570017"/>
                </a:cubicBezTo>
                <a:close/>
                <a:moveTo>
                  <a:pt x="584865" y="570017"/>
                </a:moveTo>
                <a:cubicBezTo>
                  <a:pt x="592648" y="570017"/>
                  <a:pt x="599654" y="575851"/>
                  <a:pt x="599654" y="583873"/>
                </a:cubicBezTo>
                <a:cubicBezTo>
                  <a:pt x="599654" y="591895"/>
                  <a:pt x="592648" y="596271"/>
                  <a:pt x="584865" y="596271"/>
                </a:cubicBezTo>
                <a:cubicBezTo>
                  <a:pt x="576307" y="596271"/>
                  <a:pt x="570076" y="591895"/>
                  <a:pt x="570076" y="583873"/>
                </a:cubicBezTo>
                <a:cubicBezTo>
                  <a:pt x="570076" y="575851"/>
                  <a:pt x="576307" y="570017"/>
                  <a:pt x="584865" y="570017"/>
                </a:cubicBezTo>
                <a:close/>
                <a:moveTo>
                  <a:pt x="513668" y="570017"/>
                </a:moveTo>
                <a:cubicBezTo>
                  <a:pt x="522015" y="570017"/>
                  <a:pt x="528846" y="575851"/>
                  <a:pt x="528846" y="583873"/>
                </a:cubicBezTo>
                <a:cubicBezTo>
                  <a:pt x="528846" y="591895"/>
                  <a:pt x="522015" y="596271"/>
                  <a:pt x="513668" y="596271"/>
                </a:cubicBezTo>
                <a:cubicBezTo>
                  <a:pt x="506076" y="596271"/>
                  <a:pt x="499248" y="591895"/>
                  <a:pt x="499248" y="583873"/>
                </a:cubicBezTo>
                <a:cubicBezTo>
                  <a:pt x="499248" y="575851"/>
                  <a:pt x="506076" y="570017"/>
                  <a:pt x="513668" y="570017"/>
                </a:cubicBezTo>
                <a:close/>
                <a:moveTo>
                  <a:pt x="439833" y="570017"/>
                </a:moveTo>
                <a:cubicBezTo>
                  <a:pt x="448394" y="570017"/>
                  <a:pt x="454623" y="575851"/>
                  <a:pt x="454623" y="583873"/>
                </a:cubicBezTo>
                <a:cubicBezTo>
                  <a:pt x="454623" y="591895"/>
                  <a:pt x="448394" y="596271"/>
                  <a:pt x="439833" y="596271"/>
                </a:cubicBezTo>
                <a:cubicBezTo>
                  <a:pt x="432049" y="596271"/>
                  <a:pt x="425044" y="591895"/>
                  <a:pt x="425044" y="583873"/>
                </a:cubicBezTo>
                <a:cubicBezTo>
                  <a:pt x="425044" y="575851"/>
                  <a:pt x="432049" y="570017"/>
                  <a:pt x="439833" y="570017"/>
                </a:cubicBezTo>
                <a:close/>
                <a:moveTo>
                  <a:pt x="368072" y="570017"/>
                </a:moveTo>
                <a:cubicBezTo>
                  <a:pt x="376089" y="570017"/>
                  <a:pt x="380467" y="575851"/>
                  <a:pt x="380467" y="583873"/>
                </a:cubicBezTo>
                <a:cubicBezTo>
                  <a:pt x="380467" y="591895"/>
                  <a:pt x="376089" y="596271"/>
                  <a:pt x="368072" y="596271"/>
                </a:cubicBezTo>
                <a:cubicBezTo>
                  <a:pt x="360778" y="596271"/>
                  <a:pt x="354211" y="591895"/>
                  <a:pt x="354211" y="583873"/>
                </a:cubicBezTo>
                <a:cubicBezTo>
                  <a:pt x="354211" y="575851"/>
                  <a:pt x="360778" y="570017"/>
                  <a:pt x="368072" y="570017"/>
                </a:cubicBezTo>
                <a:close/>
                <a:moveTo>
                  <a:pt x="3081772" y="499186"/>
                </a:moveTo>
                <a:cubicBezTo>
                  <a:pt x="3089064" y="499186"/>
                  <a:pt x="3095622" y="503561"/>
                  <a:pt x="3095622" y="511583"/>
                </a:cubicBezTo>
                <a:cubicBezTo>
                  <a:pt x="3095622" y="518876"/>
                  <a:pt x="3089064" y="525440"/>
                  <a:pt x="3081772" y="525440"/>
                </a:cubicBezTo>
                <a:cubicBezTo>
                  <a:pt x="3073748" y="525440"/>
                  <a:pt x="3069372" y="518876"/>
                  <a:pt x="3069372" y="511583"/>
                </a:cubicBezTo>
                <a:cubicBezTo>
                  <a:pt x="3069372" y="503561"/>
                  <a:pt x="3073748" y="499186"/>
                  <a:pt x="3081772" y="499186"/>
                </a:cubicBezTo>
                <a:close/>
                <a:moveTo>
                  <a:pt x="3013712" y="499186"/>
                </a:moveTo>
                <a:cubicBezTo>
                  <a:pt x="3021305" y="499186"/>
                  <a:pt x="3028135" y="503561"/>
                  <a:pt x="3028135" y="511583"/>
                </a:cubicBezTo>
                <a:cubicBezTo>
                  <a:pt x="3028135" y="518876"/>
                  <a:pt x="3021305" y="525440"/>
                  <a:pt x="3013712" y="525440"/>
                </a:cubicBezTo>
                <a:cubicBezTo>
                  <a:pt x="3005368" y="525440"/>
                  <a:pt x="2998539" y="518876"/>
                  <a:pt x="2998539" y="511583"/>
                </a:cubicBezTo>
                <a:cubicBezTo>
                  <a:pt x="2998539" y="503561"/>
                  <a:pt x="3005368" y="499186"/>
                  <a:pt x="3013712" y="499186"/>
                </a:cubicBezTo>
                <a:close/>
                <a:moveTo>
                  <a:pt x="2942491" y="499186"/>
                </a:moveTo>
                <a:cubicBezTo>
                  <a:pt x="2951052" y="499186"/>
                  <a:pt x="2957285" y="503561"/>
                  <a:pt x="2957285" y="511583"/>
                </a:cubicBezTo>
                <a:cubicBezTo>
                  <a:pt x="2957285" y="518876"/>
                  <a:pt x="2951052" y="525440"/>
                  <a:pt x="2942491" y="525440"/>
                </a:cubicBezTo>
                <a:cubicBezTo>
                  <a:pt x="2934710" y="525440"/>
                  <a:pt x="2927705" y="518876"/>
                  <a:pt x="2927705" y="511583"/>
                </a:cubicBezTo>
                <a:cubicBezTo>
                  <a:pt x="2927705" y="503561"/>
                  <a:pt x="2934710" y="499186"/>
                  <a:pt x="2942491" y="499186"/>
                </a:cubicBezTo>
                <a:close/>
                <a:moveTo>
                  <a:pt x="2868291" y="499186"/>
                </a:moveTo>
                <a:cubicBezTo>
                  <a:pt x="2876856" y="499186"/>
                  <a:pt x="2883082" y="503561"/>
                  <a:pt x="2883082" y="511583"/>
                </a:cubicBezTo>
                <a:cubicBezTo>
                  <a:pt x="2883082" y="518876"/>
                  <a:pt x="2876856" y="525440"/>
                  <a:pt x="2868291" y="525440"/>
                </a:cubicBezTo>
                <a:cubicBezTo>
                  <a:pt x="2860509" y="525440"/>
                  <a:pt x="2853502" y="518876"/>
                  <a:pt x="2853502" y="511583"/>
                </a:cubicBezTo>
                <a:cubicBezTo>
                  <a:pt x="2853502" y="503561"/>
                  <a:pt x="2860509" y="499186"/>
                  <a:pt x="2868291" y="499186"/>
                </a:cubicBezTo>
                <a:close/>
                <a:moveTo>
                  <a:pt x="2796533" y="499186"/>
                </a:moveTo>
                <a:cubicBezTo>
                  <a:pt x="2804555" y="499186"/>
                  <a:pt x="2808931" y="503561"/>
                  <a:pt x="2808931" y="511583"/>
                </a:cubicBezTo>
                <a:cubicBezTo>
                  <a:pt x="2808931" y="518876"/>
                  <a:pt x="2804555" y="525440"/>
                  <a:pt x="2796533" y="525440"/>
                </a:cubicBezTo>
                <a:cubicBezTo>
                  <a:pt x="2789240" y="525440"/>
                  <a:pt x="2782678" y="518876"/>
                  <a:pt x="2782678" y="511583"/>
                </a:cubicBezTo>
                <a:cubicBezTo>
                  <a:pt x="2782678" y="503561"/>
                  <a:pt x="2789240" y="499186"/>
                  <a:pt x="2796533" y="499186"/>
                </a:cubicBezTo>
                <a:close/>
                <a:moveTo>
                  <a:pt x="2725695" y="499186"/>
                </a:moveTo>
                <a:cubicBezTo>
                  <a:pt x="2731532" y="499186"/>
                  <a:pt x="2738097" y="503561"/>
                  <a:pt x="2738097" y="511583"/>
                </a:cubicBezTo>
                <a:cubicBezTo>
                  <a:pt x="2738097" y="518876"/>
                  <a:pt x="2731532" y="525440"/>
                  <a:pt x="2725695" y="525440"/>
                </a:cubicBezTo>
                <a:cubicBezTo>
                  <a:pt x="2717681" y="525440"/>
                  <a:pt x="2711846" y="518876"/>
                  <a:pt x="2711846" y="511583"/>
                </a:cubicBezTo>
                <a:cubicBezTo>
                  <a:pt x="2711846" y="503561"/>
                  <a:pt x="2717681" y="499186"/>
                  <a:pt x="2725695" y="499186"/>
                </a:cubicBezTo>
                <a:close/>
                <a:moveTo>
                  <a:pt x="2654870" y="499186"/>
                </a:moveTo>
                <a:cubicBezTo>
                  <a:pt x="2660705" y="499186"/>
                  <a:pt x="2667266" y="503561"/>
                  <a:pt x="2667266" y="511583"/>
                </a:cubicBezTo>
                <a:cubicBezTo>
                  <a:pt x="2667266" y="518876"/>
                  <a:pt x="2660705" y="525440"/>
                  <a:pt x="2654870" y="525440"/>
                </a:cubicBezTo>
                <a:cubicBezTo>
                  <a:pt x="2646847" y="525440"/>
                  <a:pt x="2641013" y="518876"/>
                  <a:pt x="2641013" y="511583"/>
                </a:cubicBezTo>
                <a:cubicBezTo>
                  <a:pt x="2641013" y="503561"/>
                  <a:pt x="2646847" y="499186"/>
                  <a:pt x="2654870" y="499186"/>
                </a:cubicBezTo>
                <a:close/>
                <a:moveTo>
                  <a:pt x="2582580" y="499186"/>
                </a:moveTo>
                <a:cubicBezTo>
                  <a:pt x="2589873" y="499186"/>
                  <a:pt x="2596435" y="503561"/>
                  <a:pt x="2596435" y="511583"/>
                </a:cubicBezTo>
                <a:cubicBezTo>
                  <a:pt x="2596435" y="518876"/>
                  <a:pt x="2589873" y="525440"/>
                  <a:pt x="2582580" y="525440"/>
                </a:cubicBezTo>
                <a:cubicBezTo>
                  <a:pt x="2576018" y="525440"/>
                  <a:pt x="2570184" y="518876"/>
                  <a:pt x="2570184" y="511583"/>
                </a:cubicBezTo>
                <a:cubicBezTo>
                  <a:pt x="2570184" y="503561"/>
                  <a:pt x="2576018" y="499186"/>
                  <a:pt x="2582580" y="499186"/>
                </a:cubicBezTo>
                <a:close/>
                <a:moveTo>
                  <a:pt x="2511026" y="499186"/>
                </a:moveTo>
                <a:cubicBezTo>
                  <a:pt x="2519047" y="499186"/>
                  <a:pt x="2525610" y="503561"/>
                  <a:pt x="2525610" y="511583"/>
                </a:cubicBezTo>
                <a:cubicBezTo>
                  <a:pt x="2525610" y="518876"/>
                  <a:pt x="2519047" y="525440"/>
                  <a:pt x="2511026" y="525440"/>
                </a:cubicBezTo>
                <a:cubicBezTo>
                  <a:pt x="2505194" y="525440"/>
                  <a:pt x="2499361" y="518876"/>
                  <a:pt x="2499361" y="511583"/>
                </a:cubicBezTo>
                <a:cubicBezTo>
                  <a:pt x="2499361" y="503561"/>
                  <a:pt x="2503735" y="499186"/>
                  <a:pt x="2511026" y="499186"/>
                </a:cubicBezTo>
                <a:close/>
                <a:moveTo>
                  <a:pt x="2440924" y="499186"/>
                </a:moveTo>
                <a:cubicBezTo>
                  <a:pt x="2448944" y="499186"/>
                  <a:pt x="2454781" y="505020"/>
                  <a:pt x="2454781" y="511583"/>
                </a:cubicBezTo>
                <a:cubicBezTo>
                  <a:pt x="2454781" y="518876"/>
                  <a:pt x="2448944" y="525440"/>
                  <a:pt x="2440924" y="525440"/>
                </a:cubicBezTo>
                <a:cubicBezTo>
                  <a:pt x="2433632" y="525440"/>
                  <a:pt x="2428527" y="518876"/>
                  <a:pt x="2428527" y="511583"/>
                </a:cubicBezTo>
                <a:cubicBezTo>
                  <a:pt x="2428527" y="505020"/>
                  <a:pt x="2433632" y="499186"/>
                  <a:pt x="2440924" y="499186"/>
                </a:cubicBezTo>
                <a:close/>
                <a:moveTo>
                  <a:pt x="2369108" y="499186"/>
                </a:moveTo>
                <a:cubicBezTo>
                  <a:pt x="2377672" y="499186"/>
                  <a:pt x="2383898" y="505020"/>
                  <a:pt x="2383898" y="511583"/>
                </a:cubicBezTo>
                <a:cubicBezTo>
                  <a:pt x="2383898" y="518876"/>
                  <a:pt x="2377672" y="525440"/>
                  <a:pt x="2369108" y="525440"/>
                </a:cubicBezTo>
                <a:cubicBezTo>
                  <a:pt x="2361327" y="525440"/>
                  <a:pt x="2354319" y="518876"/>
                  <a:pt x="2354319" y="511583"/>
                </a:cubicBezTo>
                <a:cubicBezTo>
                  <a:pt x="2354319" y="505020"/>
                  <a:pt x="2361327" y="499186"/>
                  <a:pt x="2369108" y="499186"/>
                </a:cubicBezTo>
                <a:close/>
                <a:moveTo>
                  <a:pt x="2298278" y="499186"/>
                </a:moveTo>
                <a:cubicBezTo>
                  <a:pt x="2306839" y="499186"/>
                  <a:pt x="2313066" y="505020"/>
                  <a:pt x="2313066" y="511583"/>
                </a:cubicBezTo>
                <a:cubicBezTo>
                  <a:pt x="2313066" y="518876"/>
                  <a:pt x="2306839" y="525440"/>
                  <a:pt x="2298278" y="525440"/>
                </a:cubicBezTo>
                <a:cubicBezTo>
                  <a:pt x="2290494" y="525440"/>
                  <a:pt x="2283488" y="518876"/>
                  <a:pt x="2283488" y="511583"/>
                </a:cubicBezTo>
                <a:cubicBezTo>
                  <a:pt x="2283488" y="505020"/>
                  <a:pt x="2290494" y="499186"/>
                  <a:pt x="2298278" y="499186"/>
                </a:cubicBezTo>
                <a:close/>
                <a:moveTo>
                  <a:pt x="2226514" y="499186"/>
                </a:moveTo>
                <a:cubicBezTo>
                  <a:pt x="2234534" y="499186"/>
                  <a:pt x="2238914" y="505020"/>
                  <a:pt x="2238914" y="511583"/>
                </a:cubicBezTo>
                <a:cubicBezTo>
                  <a:pt x="2238914" y="518876"/>
                  <a:pt x="2234534" y="525440"/>
                  <a:pt x="2226514" y="525440"/>
                </a:cubicBezTo>
                <a:cubicBezTo>
                  <a:pt x="2218492" y="525440"/>
                  <a:pt x="2212655" y="518876"/>
                  <a:pt x="2212655" y="511583"/>
                </a:cubicBezTo>
                <a:cubicBezTo>
                  <a:pt x="2212655" y="505020"/>
                  <a:pt x="2218492" y="499186"/>
                  <a:pt x="2226514" y="499186"/>
                </a:cubicBezTo>
                <a:close/>
                <a:moveTo>
                  <a:pt x="2155680" y="499186"/>
                </a:moveTo>
                <a:cubicBezTo>
                  <a:pt x="2161514" y="499186"/>
                  <a:pt x="2168079" y="505020"/>
                  <a:pt x="2168079" y="511583"/>
                </a:cubicBezTo>
                <a:cubicBezTo>
                  <a:pt x="2168079" y="518876"/>
                  <a:pt x="2161514" y="525440"/>
                  <a:pt x="2155680" y="525440"/>
                </a:cubicBezTo>
                <a:cubicBezTo>
                  <a:pt x="2147658" y="525440"/>
                  <a:pt x="2141823" y="518876"/>
                  <a:pt x="2141823" y="511583"/>
                </a:cubicBezTo>
                <a:cubicBezTo>
                  <a:pt x="2141823" y="505020"/>
                  <a:pt x="2147658" y="499186"/>
                  <a:pt x="2155680" y="499186"/>
                </a:cubicBezTo>
                <a:close/>
                <a:moveTo>
                  <a:pt x="2084846" y="499186"/>
                </a:moveTo>
                <a:cubicBezTo>
                  <a:pt x="2090680" y="499186"/>
                  <a:pt x="2097246" y="505020"/>
                  <a:pt x="2097246" y="511583"/>
                </a:cubicBezTo>
                <a:cubicBezTo>
                  <a:pt x="2097246" y="518876"/>
                  <a:pt x="2090680" y="525440"/>
                  <a:pt x="2084846" y="525440"/>
                </a:cubicBezTo>
                <a:cubicBezTo>
                  <a:pt x="2076824" y="525440"/>
                  <a:pt x="2070991" y="518876"/>
                  <a:pt x="2070991" y="511583"/>
                </a:cubicBezTo>
                <a:cubicBezTo>
                  <a:pt x="2070991" y="505020"/>
                  <a:pt x="2076824" y="499186"/>
                  <a:pt x="2084846" y="499186"/>
                </a:cubicBezTo>
                <a:close/>
                <a:moveTo>
                  <a:pt x="2011831" y="499186"/>
                </a:moveTo>
                <a:cubicBezTo>
                  <a:pt x="2019855" y="499186"/>
                  <a:pt x="2026416" y="505020"/>
                  <a:pt x="2026416" y="511583"/>
                </a:cubicBezTo>
                <a:cubicBezTo>
                  <a:pt x="2026416" y="518876"/>
                  <a:pt x="2019855" y="525440"/>
                  <a:pt x="2011831" y="525440"/>
                </a:cubicBezTo>
                <a:cubicBezTo>
                  <a:pt x="2005998" y="525440"/>
                  <a:pt x="2000165" y="518876"/>
                  <a:pt x="2000165" y="511583"/>
                </a:cubicBezTo>
                <a:cubicBezTo>
                  <a:pt x="2000165" y="505020"/>
                  <a:pt x="2005998" y="499186"/>
                  <a:pt x="2011831" y="499186"/>
                </a:cubicBezTo>
                <a:close/>
                <a:moveTo>
                  <a:pt x="1938362" y="499186"/>
                </a:moveTo>
                <a:cubicBezTo>
                  <a:pt x="1946382" y="499186"/>
                  <a:pt x="1952216" y="505020"/>
                  <a:pt x="1952216" y="511583"/>
                </a:cubicBezTo>
                <a:cubicBezTo>
                  <a:pt x="1952216" y="518876"/>
                  <a:pt x="1946382" y="525440"/>
                  <a:pt x="1938362" y="525440"/>
                </a:cubicBezTo>
                <a:cubicBezTo>
                  <a:pt x="1932525" y="525440"/>
                  <a:pt x="1925965" y="518876"/>
                  <a:pt x="1925965" y="511583"/>
                </a:cubicBezTo>
                <a:cubicBezTo>
                  <a:pt x="1925965" y="505020"/>
                  <a:pt x="1932525" y="499186"/>
                  <a:pt x="1938362" y="499186"/>
                </a:cubicBezTo>
                <a:close/>
                <a:moveTo>
                  <a:pt x="1867525" y="499186"/>
                </a:moveTo>
                <a:cubicBezTo>
                  <a:pt x="1875547" y="499186"/>
                  <a:pt x="1881384" y="505020"/>
                  <a:pt x="1881384" y="511583"/>
                </a:cubicBezTo>
                <a:cubicBezTo>
                  <a:pt x="1881384" y="518876"/>
                  <a:pt x="1875547" y="525440"/>
                  <a:pt x="1867525" y="525440"/>
                </a:cubicBezTo>
                <a:cubicBezTo>
                  <a:pt x="1860232" y="525440"/>
                  <a:pt x="1855126" y="518876"/>
                  <a:pt x="1855126" y="511583"/>
                </a:cubicBezTo>
                <a:cubicBezTo>
                  <a:pt x="1855126" y="505020"/>
                  <a:pt x="1860232" y="499186"/>
                  <a:pt x="1867525" y="499186"/>
                </a:cubicBezTo>
                <a:close/>
                <a:moveTo>
                  <a:pt x="1799085" y="499186"/>
                </a:moveTo>
                <a:cubicBezTo>
                  <a:pt x="1807644" y="499186"/>
                  <a:pt x="1813871" y="505020"/>
                  <a:pt x="1813871" y="511583"/>
                </a:cubicBezTo>
                <a:cubicBezTo>
                  <a:pt x="1813871" y="518876"/>
                  <a:pt x="1807644" y="525440"/>
                  <a:pt x="1799085" y="525440"/>
                </a:cubicBezTo>
                <a:cubicBezTo>
                  <a:pt x="1790521" y="525440"/>
                  <a:pt x="1784295" y="518876"/>
                  <a:pt x="1784295" y="511583"/>
                </a:cubicBezTo>
                <a:cubicBezTo>
                  <a:pt x="1784295" y="505020"/>
                  <a:pt x="1790521" y="499186"/>
                  <a:pt x="1799085" y="499186"/>
                </a:cubicBezTo>
                <a:close/>
                <a:moveTo>
                  <a:pt x="1728257" y="499186"/>
                </a:moveTo>
                <a:cubicBezTo>
                  <a:pt x="1736822" y="499186"/>
                  <a:pt x="1743046" y="505020"/>
                  <a:pt x="1743046" y="511583"/>
                </a:cubicBezTo>
                <a:cubicBezTo>
                  <a:pt x="1743046" y="518876"/>
                  <a:pt x="1736822" y="525440"/>
                  <a:pt x="1728257" y="525440"/>
                </a:cubicBezTo>
                <a:cubicBezTo>
                  <a:pt x="1719694" y="525440"/>
                  <a:pt x="1713469" y="518876"/>
                  <a:pt x="1713469" y="511583"/>
                </a:cubicBezTo>
                <a:cubicBezTo>
                  <a:pt x="1713469" y="505020"/>
                  <a:pt x="1719694" y="499186"/>
                  <a:pt x="1728257" y="499186"/>
                </a:cubicBezTo>
                <a:close/>
                <a:moveTo>
                  <a:pt x="1657426" y="499186"/>
                </a:moveTo>
                <a:cubicBezTo>
                  <a:pt x="1665210" y="499186"/>
                  <a:pt x="1672218" y="505020"/>
                  <a:pt x="1672218" y="511583"/>
                </a:cubicBezTo>
                <a:cubicBezTo>
                  <a:pt x="1672218" y="518876"/>
                  <a:pt x="1665210" y="525440"/>
                  <a:pt x="1657426" y="525440"/>
                </a:cubicBezTo>
                <a:cubicBezTo>
                  <a:pt x="1648867" y="525440"/>
                  <a:pt x="1642647" y="518876"/>
                  <a:pt x="1642647" y="511583"/>
                </a:cubicBezTo>
                <a:cubicBezTo>
                  <a:pt x="1642647" y="505020"/>
                  <a:pt x="1648867" y="499186"/>
                  <a:pt x="1657426" y="499186"/>
                </a:cubicBezTo>
                <a:close/>
                <a:moveTo>
                  <a:pt x="1582294" y="499186"/>
                </a:moveTo>
                <a:cubicBezTo>
                  <a:pt x="1589590" y="499186"/>
                  <a:pt x="1594694" y="505020"/>
                  <a:pt x="1594694" y="511583"/>
                </a:cubicBezTo>
                <a:cubicBezTo>
                  <a:pt x="1594694" y="518876"/>
                  <a:pt x="1589590" y="525440"/>
                  <a:pt x="1582294" y="525440"/>
                </a:cubicBezTo>
                <a:cubicBezTo>
                  <a:pt x="1574271" y="525440"/>
                  <a:pt x="1568438" y="518876"/>
                  <a:pt x="1568438" y="511583"/>
                </a:cubicBezTo>
                <a:cubicBezTo>
                  <a:pt x="1568438" y="505020"/>
                  <a:pt x="1574271" y="499186"/>
                  <a:pt x="1582294" y="499186"/>
                </a:cubicBezTo>
                <a:close/>
                <a:moveTo>
                  <a:pt x="1512192" y="499186"/>
                </a:moveTo>
                <a:cubicBezTo>
                  <a:pt x="1518025" y="499186"/>
                  <a:pt x="1523862" y="505020"/>
                  <a:pt x="1523862" y="511583"/>
                </a:cubicBezTo>
                <a:cubicBezTo>
                  <a:pt x="1523862" y="518876"/>
                  <a:pt x="1518025" y="525440"/>
                  <a:pt x="1512192" y="525440"/>
                </a:cubicBezTo>
                <a:cubicBezTo>
                  <a:pt x="1504169" y="525440"/>
                  <a:pt x="1497607" y="518876"/>
                  <a:pt x="1497607" y="511583"/>
                </a:cubicBezTo>
                <a:cubicBezTo>
                  <a:pt x="1497607" y="505020"/>
                  <a:pt x="1504169" y="499186"/>
                  <a:pt x="1512192" y="499186"/>
                </a:cubicBezTo>
                <a:close/>
                <a:moveTo>
                  <a:pt x="1440623" y="499186"/>
                </a:moveTo>
                <a:cubicBezTo>
                  <a:pt x="1447188" y="499186"/>
                  <a:pt x="1453023" y="505020"/>
                  <a:pt x="1453023" y="511583"/>
                </a:cubicBezTo>
                <a:cubicBezTo>
                  <a:pt x="1453023" y="518876"/>
                  <a:pt x="1447188" y="525440"/>
                  <a:pt x="1440623" y="525440"/>
                </a:cubicBezTo>
                <a:cubicBezTo>
                  <a:pt x="1433333" y="525440"/>
                  <a:pt x="1426771" y="518876"/>
                  <a:pt x="1426771" y="511583"/>
                </a:cubicBezTo>
                <a:cubicBezTo>
                  <a:pt x="1426771" y="505020"/>
                  <a:pt x="1433333" y="499186"/>
                  <a:pt x="1440623" y="499186"/>
                </a:cubicBezTo>
                <a:close/>
                <a:moveTo>
                  <a:pt x="1368341" y="499186"/>
                </a:moveTo>
                <a:cubicBezTo>
                  <a:pt x="1376363" y="499186"/>
                  <a:pt x="1382196" y="505020"/>
                  <a:pt x="1382196" y="511583"/>
                </a:cubicBezTo>
                <a:cubicBezTo>
                  <a:pt x="1382196" y="518876"/>
                  <a:pt x="1376363" y="525440"/>
                  <a:pt x="1368341" y="525440"/>
                </a:cubicBezTo>
                <a:cubicBezTo>
                  <a:pt x="1362508" y="525440"/>
                  <a:pt x="1355948" y="518876"/>
                  <a:pt x="1355948" y="511583"/>
                </a:cubicBezTo>
                <a:cubicBezTo>
                  <a:pt x="1355948" y="505020"/>
                  <a:pt x="1362508" y="499186"/>
                  <a:pt x="1368341" y="499186"/>
                </a:cubicBezTo>
                <a:close/>
                <a:moveTo>
                  <a:pt x="1297515" y="499186"/>
                </a:moveTo>
                <a:cubicBezTo>
                  <a:pt x="1305538" y="499186"/>
                  <a:pt x="1311369" y="505020"/>
                  <a:pt x="1311369" y="513042"/>
                </a:cubicBezTo>
                <a:cubicBezTo>
                  <a:pt x="1311369" y="518876"/>
                  <a:pt x="1305538" y="525440"/>
                  <a:pt x="1297515" y="525440"/>
                </a:cubicBezTo>
                <a:cubicBezTo>
                  <a:pt x="1289492" y="525440"/>
                  <a:pt x="1285118" y="518876"/>
                  <a:pt x="1285118" y="513042"/>
                </a:cubicBezTo>
                <a:cubicBezTo>
                  <a:pt x="1285118" y="505020"/>
                  <a:pt x="1289492" y="499186"/>
                  <a:pt x="1297515" y="499186"/>
                </a:cubicBezTo>
                <a:close/>
                <a:moveTo>
                  <a:pt x="1225700" y="499186"/>
                </a:moveTo>
                <a:cubicBezTo>
                  <a:pt x="1233484" y="499186"/>
                  <a:pt x="1240491" y="505020"/>
                  <a:pt x="1240491" y="513042"/>
                </a:cubicBezTo>
                <a:cubicBezTo>
                  <a:pt x="1240491" y="518876"/>
                  <a:pt x="1233484" y="525440"/>
                  <a:pt x="1225700" y="525440"/>
                </a:cubicBezTo>
                <a:cubicBezTo>
                  <a:pt x="1217156" y="525440"/>
                  <a:pt x="1210925" y="518876"/>
                  <a:pt x="1210925" y="513042"/>
                </a:cubicBezTo>
                <a:cubicBezTo>
                  <a:pt x="1210925" y="505020"/>
                  <a:pt x="1217156" y="499186"/>
                  <a:pt x="1225700" y="499186"/>
                </a:cubicBezTo>
                <a:close/>
                <a:moveTo>
                  <a:pt x="1154881" y="499186"/>
                </a:moveTo>
                <a:cubicBezTo>
                  <a:pt x="1162665" y="499186"/>
                  <a:pt x="1169669" y="505020"/>
                  <a:pt x="1169669" y="513042"/>
                </a:cubicBezTo>
                <a:cubicBezTo>
                  <a:pt x="1169669" y="518876"/>
                  <a:pt x="1162665" y="525440"/>
                  <a:pt x="1154881" y="525440"/>
                </a:cubicBezTo>
                <a:cubicBezTo>
                  <a:pt x="1146323" y="525440"/>
                  <a:pt x="1140095" y="518876"/>
                  <a:pt x="1140095" y="513042"/>
                </a:cubicBezTo>
                <a:cubicBezTo>
                  <a:pt x="1140095" y="505020"/>
                  <a:pt x="1146323" y="499186"/>
                  <a:pt x="1154881" y="499186"/>
                </a:cubicBezTo>
                <a:close/>
                <a:moveTo>
                  <a:pt x="1084053" y="499186"/>
                </a:moveTo>
                <a:cubicBezTo>
                  <a:pt x="1091836" y="499186"/>
                  <a:pt x="1098842" y="505020"/>
                  <a:pt x="1098842" y="513042"/>
                </a:cubicBezTo>
                <a:cubicBezTo>
                  <a:pt x="1098842" y="518876"/>
                  <a:pt x="1091836" y="525440"/>
                  <a:pt x="1084053" y="525440"/>
                </a:cubicBezTo>
                <a:cubicBezTo>
                  <a:pt x="1075492" y="525440"/>
                  <a:pt x="1069267" y="518876"/>
                  <a:pt x="1069267" y="513042"/>
                </a:cubicBezTo>
                <a:cubicBezTo>
                  <a:pt x="1069267" y="505020"/>
                  <a:pt x="1075492" y="499186"/>
                  <a:pt x="1084053" y="499186"/>
                </a:cubicBezTo>
                <a:close/>
                <a:moveTo>
                  <a:pt x="1013012" y="499186"/>
                </a:moveTo>
                <a:cubicBezTo>
                  <a:pt x="1020310" y="499186"/>
                  <a:pt x="1024685" y="505020"/>
                  <a:pt x="1024685" y="513042"/>
                </a:cubicBezTo>
                <a:cubicBezTo>
                  <a:pt x="1024685" y="518876"/>
                  <a:pt x="1020310" y="525440"/>
                  <a:pt x="1013012" y="525440"/>
                </a:cubicBezTo>
                <a:cubicBezTo>
                  <a:pt x="1004998" y="525440"/>
                  <a:pt x="998433" y="518876"/>
                  <a:pt x="998433" y="513042"/>
                </a:cubicBezTo>
                <a:cubicBezTo>
                  <a:pt x="998433" y="505020"/>
                  <a:pt x="1004998" y="499186"/>
                  <a:pt x="1013012" y="499186"/>
                </a:cubicBezTo>
                <a:close/>
                <a:moveTo>
                  <a:pt x="941461" y="499186"/>
                </a:moveTo>
                <a:cubicBezTo>
                  <a:pt x="948026" y="499186"/>
                  <a:pt x="953861" y="505020"/>
                  <a:pt x="953861" y="513042"/>
                </a:cubicBezTo>
                <a:cubicBezTo>
                  <a:pt x="953861" y="518876"/>
                  <a:pt x="948026" y="525440"/>
                  <a:pt x="941461" y="525440"/>
                </a:cubicBezTo>
                <a:cubicBezTo>
                  <a:pt x="934167" y="525440"/>
                  <a:pt x="927607" y="518876"/>
                  <a:pt x="927607" y="513042"/>
                </a:cubicBezTo>
                <a:cubicBezTo>
                  <a:pt x="927607" y="505020"/>
                  <a:pt x="934167" y="499186"/>
                  <a:pt x="941461" y="499186"/>
                </a:cubicBezTo>
                <a:close/>
                <a:moveTo>
                  <a:pt x="870626" y="499186"/>
                </a:moveTo>
                <a:cubicBezTo>
                  <a:pt x="877192" y="499186"/>
                  <a:pt x="883027" y="505020"/>
                  <a:pt x="883027" y="513042"/>
                </a:cubicBezTo>
                <a:cubicBezTo>
                  <a:pt x="883027" y="518876"/>
                  <a:pt x="877192" y="525440"/>
                  <a:pt x="870626" y="525440"/>
                </a:cubicBezTo>
                <a:cubicBezTo>
                  <a:pt x="863340" y="525440"/>
                  <a:pt x="856774" y="518876"/>
                  <a:pt x="856774" y="513042"/>
                </a:cubicBezTo>
                <a:cubicBezTo>
                  <a:pt x="856774" y="505020"/>
                  <a:pt x="863340" y="499186"/>
                  <a:pt x="870626" y="499186"/>
                </a:cubicBezTo>
                <a:close/>
                <a:moveTo>
                  <a:pt x="798340" y="499186"/>
                </a:moveTo>
                <a:cubicBezTo>
                  <a:pt x="806362" y="499186"/>
                  <a:pt x="812196" y="505020"/>
                  <a:pt x="812196" y="513042"/>
                </a:cubicBezTo>
                <a:cubicBezTo>
                  <a:pt x="812196" y="518876"/>
                  <a:pt x="806362" y="525440"/>
                  <a:pt x="798340" y="525440"/>
                </a:cubicBezTo>
                <a:cubicBezTo>
                  <a:pt x="792508" y="525440"/>
                  <a:pt x="785941" y="518876"/>
                  <a:pt x="785941" y="513042"/>
                </a:cubicBezTo>
                <a:cubicBezTo>
                  <a:pt x="785941" y="505020"/>
                  <a:pt x="792508" y="499186"/>
                  <a:pt x="798340" y="499186"/>
                </a:cubicBezTo>
                <a:close/>
                <a:moveTo>
                  <a:pt x="724135" y="499186"/>
                </a:moveTo>
                <a:cubicBezTo>
                  <a:pt x="731429" y="499186"/>
                  <a:pt x="737991" y="505020"/>
                  <a:pt x="737991" y="513042"/>
                </a:cubicBezTo>
                <a:cubicBezTo>
                  <a:pt x="737991" y="518876"/>
                  <a:pt x="731429" y="525440"/>
                  <a:pt x="724135" y="525440"/>
                </a:cubicBezTo>
                <a:cubicBezTo>
                  <a:pt x="717574" y="525440"/>
                  <a:pt x="711744" y="518876"/>
                  <a:pt x="711744" y="513042"/>
                </a:cubicBezTo>
                <a:cubicBezTo>
                  <a:pt x="711744" y="505020"/>
                  <a:pt x="717574" y="499186"/>
                  <a:pt x="724135" y="499186"/>
                </a:cubicBezTo>
                <a:close/>
                <a:moveTo>
                  <a:pt x="653306" y="499186"/>
                </a:moveTo>
                <a:cubicBezTo>
                  <a:pt x="660598" y="499186"/>
                  <a:pt x="667164" y="505020"/>
                  <a:pt x="667164" y="513042"/>
                </a:cubicBezTo>
                <a:cubicBezTo>
                  <a:pt x="667164" y="518876"/>
                  <a:pt x="660598" y="525440"/>
                  <a:pt x="653306" y="525440"/>
                </a:cubicBezTo>
                <a:cubicBezTo>
                  <a:pt x="645287" y="525440"/>
                  <a:pt x="640910" y="518876"/>
                  <a:pt x="640910" y="513042"/>
                </a:cubicBezTo>
                <a:cubicBezTo>
                  <a:pt x="640910" y="505020"/>
                  <a:pt x="645287" y="499186"/>
                  <a:pt x="653306" y="499186"/>
                </a:cubicBezTo>
                <a:close/>
                <a:moveTo>
                  <a:pt x="584869" y="499186"/>
                </a:moveTo>
                <a:cubicBezTo>
                  <a:pt x="592652" y="499186"/>
                  <a:pt x="599654" y="505020"/>
                  <a:pt x="599654" y="513042"/>
                </a:cubicBezTo>
                <a:cubicBezTo>
                  <a:pt x="599654" y="518876"/>
                  <a:pt x="592652" y="525440"/>
                  <a:pt x="584869" y="525440"/>
                </a:cubicBezTo>
                <a:cubicBezTo>
                  <a:pt x="576309" y="525440"/>
                  <a:pt x="570076" y="518876"/>
                  <a:pt x="570076" y="513042"/>
                </a:cubicBezTo>
                <a:cubicBezTo>
                  <a:pt x="570076" y="505020"/>
                  <a:pt x="576309" y="499186"/>
                  <a:pt x="584869" y="499186"/>
                </a:cubicBezTo>
                <a:close/>
                <a:moveTo>
                  <a:pt x="513670" y="499186"/>
                </a:moveTo>
                <a:cubicBezTo>
                  <a:pt x="522020" y="499186"/>
                  <a:pt x="528846" y="505020"/>
                  <a:pt x="528846" y="513042"/>
                </a:cubicBezTo>
                <a:cubicBezTo>
                  <a:pt x="528846" y="518876"/>
                  <a:pt x="522020" y="525440"/>
                  <a:pt x="513670" y="525440"/>
                </a:cubicBezTo>
                <a:cubicBezTo>
                  <a:pt x="506076" y="525440"/>
                  <a:pt x="499248" y="518876"/>
                  <a:pt x="499248" y="513042"/>
                </a:cubicBezTo>
                <a:cubicBezTo>
                  <a:pt x="499248" y="505020"/>
                  <a:pt x="506076" y="499186"/>
                  <a:pt x="513670" y="499186"/>
                </a:cubicBezTo>
                <a:close/>
                <a:moveTo>
                  <a:pt x="3939871" y="495814"/>
                </a:moveTo>
                <a:cubicBezTo>
                  <a:pt x="3946434" y="495814"/>
                  <a:pt x="3952268" y="502041"/>
                  <a:pt x="3952268" y="510602"/>
                </a:cubicBezTo>
                <a:cubicBezTo>
                  <a:pt x="3952268" y="518386"/>
                  <a:pt x="3946434" y="525391"/>
                  <a:pt x="3939871" y="525391"/>
                </a:cubicBezTo>
                <a:cubicBezTo>
                  <a:pt x="3932578" y="525391"/>
                  <a:pt x="3926015" y="518386"/>
                  <a:pt x="3926015" y="510602"/>
                </a:cubicBezTo>
                <a:cubicBezTo>
                  <a:pt x="3926015" y="502041"/>
                  <a:pt x="3932578" y="495814"/>
                  <a:pt x="3939871" y="495814"/>
                </a:cubicBezTo>
                <a:close/>
                <a:moveTo>
                  <a:pt x="3869042" y="495814"/>
                </a:moveTo>
                <a:cubicBezTo>
                  <a:pt x="3875605" y="495814"/>
                  <a:pt x="3881439" y="502041"/>
                  <a:pt x="3881439" y="510602"/>
                </a:cubicBezTo>
                <a:cubicBezTo>
                  <a:pt x="3881439" y="518386"/>
                  <a:pt x="3875605" y="525391"/>
                  <a:pt x="3869042" y="525391"/>
                </a:cubicBezTo>
                <a:cubicBezTo>
                  <a:pt x="3861749" y="525391"/>
                  <a:pt x="3855186" y="518386"/>
                  <a:pt x="3855186" y="510602"/>
                </a:cubicBezTo>
                <a:cubicBezTo>
                  <a:pt x="3855186" y="502041"/>
                  <a:pt x="3861749" y="495814"/>
                  <a:pt x="3869042" y="495814"/>
                </a:cubicBezTo>
                <a:close/>
                <a:moveTo>
                  <a:pt x="3796752" y="495814"/>
                </a:moveTo>
                <a:cubicBezTo>
                  <a:pt x="3804774" y="495814"/>
                  <a:pt x="3810608" y="502041"/>
                  <a:pt x="3810608" y="510602"/>
                </a:cubicBezTo>
                <a:cubicBezTo>
                  <a:pt x="3810608" y="518386"/>
                  <a:pt x="3804774" y="525391"/>
                  <a:pt x="3796752" y="525391"/>
                </a:cubicBezTo>
                <a:cubicBezTo>
                  <a:pt x="3790918" y="525391"/>
                  <a:pt x="3784355" y="518386"/>
                  <a:pt x="3784355" y="510602"/>
                </a:cubicBezTo>
                <a:cubicBezTo>
                  <a:pt x="3784355" y="502041"/>
                  <a:pt x="3790918" y="495814"/>
                  <a:pt x="3796752" y="495814"/>
                </a:cubicBezTo>
                <a:close/>
                <a:moveTo>
                  <a:pt x="3725922" y="495814"/>
                </a:moveTo>
                <a:cubicBezTo>
                  <a:pt x="3733944" y="495814"/>
                  <a:pt x="3739778" y="502041"/>
                  <a:pt x="3739778" y="510602"/>
                </a:cubicBezTo>
                <a:cubicBezTo>
                  <a:pt x="3739778" y="518386"/>
                  <a:pt x="3733944" y="525391"/>
                  <a:pt x="3725922" y="525391"/>
                </a:cubicBezTo>
                <a:cubicBezTo>
                  <a:pt x="3719359" y="525391"/>
                  <a:pt x="3713525" y="518386"/>
                  <a:pt x="3713525" y="510602"/>
                </a:cubicBezTo>
                <a:cubicBezTo>
                  <a:pt x="3713525" y="502041"/>
                  <a:pt x="3719359" y="495814"/>
                  <a:pt x="3725922" y="495814"/>
                </a:cubicBezTo>
                <a:close/>
                <a:moveTo>
                  <a:pt x="3655091" y="495814"/>
                </a:moveTo>
                <a:cubicBezTo>
                  <a:pt x="3662384" y="495814"/>
                  <a:pt x="3668947" y="502041"/>
                  <a:pt x="3668947" y="510602"/>
                </a:cubicBezTo>
                <a:cubicBezTo>
                  <a:pt x="3668947" y="518386"/>
                  <a:pt x="3662384" y="525391"/>
                  <a:pt x="3655091" y="525391"/>
                </a:cubicBezTo>
                <a:cubicBezTo>
                  <a:pt x="3647069" y="525391"/>
                  <a:pt x="3642694" y="518386"/>
                  <a:pt x="3642694" y="510602"/>
                </a:cubicBezTo>
                <a:cubicBezTo>
                  <a:pt x="3642694" y="502041"/>
                  <a:pt x="3647069" y="495814"/>
                  <a:pt x="3655091" y="495814"/>
                </a:cubicBezTo>
                <a:close/>
                <a:moveTo>
                  <a:pt x="3583280" y="495814"/>
                </a:moveTo>
                <a:cubicBezTo>
                  <a:pt x="3591064" y="495814"/>
                  <a:pt x="3598069" y="502041"/>
                  <a:pt x="3598069" y="510602"/>
                </a:cubicBezTo>
                <a:cubicBezTo>
                  <a:pt x="3598069" y="518386"/>
                  <a:pt x="3591064" y="525391"/>
                  <a:pt x="3583280" y="525391"/>
                </a:cubicBezTo>
                <a:cubicBezTo>
                  <a:pt x="3574718" y="525391"/>
                  <a:pt x="3568491" y="518386"/>
                  <a:pt x="3568491" y="510602"/>
                </a:cubicBezTo>
                <a:cubicBezTo>
                  <a:pt x="3568491" y="502041"/>
                  <a:pt x="3574718" y="495814"/>
                  <a:pt x="3583280" y="495814"/>
                </a:cubicBezTo>
                <a:close/>
                <a:moveTo>
                  <a:pt x="3512449" y="495814"/>
                </a:moveTo>
                <a:cubicBezTo>
                  <a:pt x="3520232" y="495814"/>
                  <a:pt x="3527237" y="502041"/>
                  <a:pt x="3527237" y="510602"/>
                </a:cubicBezTo>
                <a:cubicBezTo>
                  <a:pt x="3527237" y="518386"/>
                  <a:pt x="3520232" y="525391"/>
                  <a:pt x="3512449" y="525391"/>
                </a:cubicBezTo>
                <a:cubicBezTo>
                  <a:pt x="3503887" y="525391"/>
                  <a:pt x="3497661" y="518386"/>
                  <a:pt x="3497661" y="510602"/>
                </a:cubicBezTo>
                <a:cubicBezTo>
                  <a:pt x="3497661" y="502041"/>
                  <a:pt x="3503887" y="495814"/>
                  <a:pt x="3512449" y="495814"/>
                </a:cubicBezTo>
                <a:close/>
                <a:moveTo>
                  <a:pt x="3440686" y="495814"/>
                </a:moveTo>
                <a:cubicBezTo>
                  <a:pt x="3448708" y="495814"/>
                  <a:pt x="3453083" y="502041"/>
                  <a:pt x="3453083" y="510602"/>
                </a:cubicBezTo>
                <a:cubicBezTo>
                  <a:pt x="3453083" y="518386"/>
                  <a:pt x="3448708" y="525391"/>
                  <a:pt x="3440686" y="525391"/>
                </a:cubicBezTo>
                <a:cubicBezTo>
                  <a:pt x="3433393" y="525391"/>
                  <a:pt x="3426830" y="518386"/>
                  <a:pt x="3426830" y="510602"/>
                </a:cubicBezTo>
                <a:cubicBezTo>
                  <a:pt x="3426830" y="502041"/>
                  <a:pt x="3433393" y="495814"/>
                  <a:pt x="3440686" y="495814"/>
                </a:cubicBezTo>
                <a:close/>
                <a:moveTo>
                  <a:pt x="3369857" y="495814"/>
                </a:moveTo>
                <a:cubicBezTo>
                  <a:pt x="3376420" y="495814"/>
                  <a:pt x="3382254" y="502041"/>
                  <a:pt x="3382254" y="510602"/>
                </a:cubicBezTo>
                <a:cubicBezTo>
                  <a:pt x="3382254" y="518386"/>
                  <a:pt x="3376420" y="525391"/>
                  <a:pt x="3369857" y="525391"/>
                </a:cubicBezTo>
                <a:cubicBezTo>
                  <a:pt x="3362564" y="525391"/>
                  <a:pt x="3356001" y="518386"/>
                  <a:pt x="3356001" y="510602"/>
                </a:cubicBezTo>
                <a:cubicBezTo>
                  <a:pt x="3356001" y="502041"/>
                  <a:pt x="3362564" y="495814"/>
                  <a:pt x="3369857" y="495814"/>
                </a:cubicBezTo>
                <a:close/>
                <a:moveTo>
                  <a:pt x="3299094" y="495814"/>
                </a:moveTo>
                <a:cubicBezTo>
                  <a:pt x="3305656" y="495814"/>
                  <a:pt x="3311491" y="502041"/>
                  <a:pt x="3311491" y="510602"/>
                </a:cubicBezTo>
                <a:cubicBezTo>
                  <a:pt x="3311491" y="518386"/>
                  <a:pt x="3305656" y="525391"/>
                  <a:pt x="3299094" y="525391"/>
                </a:cubicBezTo>
                <a:cubicBezTo>
                  <a:pt x="3291802" y="525391"/>
                  <a:pt x="3285240" y="518386"/>
                  <a:pt x="3285240" y="510602"/>
                </a:cubicBezTo>
                <a:cubicBezTo>
                  <a:pt x="3285240" y="502041"/>
                  <a:pt x="3291802" y="495814"/>
                  <a:pt x="3299094" y="495814"/>
                </a:cubicBezTo>
                <a:close/>
                <a:moveTo>
                  <a:pt x="3226805" y="495814"/>
                </a:moveTo>
                <a:cubicBezTo>
                  <a:pt x="3234825" y="495814"/>
                  <a:pt x="3240660" y="502041"/>
                  <a:pt x="3240660" y="510602"/>
                </a:cubicBezTo>
                <a:cubicBezTo>
                  <a:pt x="3240660" y="518386"/>
                  <a:pt x="3234825" y="525391"/>
                  <a:pt x="3226805" y="525391"/>
                </a:cubicBezTo>
                <a:cubicBezTo>
                  <a:pt x="3220242" y="525391"/>
                  <a:pt x="3214406" y="518386"/>
                  <a:pt x="3214406" y="510602"/>
                </a:cubicBezTo>
                <a:cubicBezTo>
                  <a:pt x="3214406" y="502041"/>
                  <a:pt x="3220242" y="495814"/>
                  <a:pt x="3226805" y="495814"/>
                </a:cubicBezTo>
                <a:close/>
                <a:moveTo>
                  <a:pt x="3152602" y="495814"/>
                </a:moveTo>
                <a:cubicBezTo>
                  <a:pt x="3159895" y="495814"/>
                  <a:pt x="3166454" y="502041"/>
                  <a:pt x="3166454" y="510602"/>
                </a:cubicBezTo>
                <a:cubicBezTo>
                  <a:pt x="3166454" y="518386"/>
                  <a:pt x="3159895" y="525391"/>
                  <a:pt x="3152602" y="525391"/>
                </a:cubicBezTo>
                <a:cubicBezTo>
                  <a:pt x="3146038" y="525391"/>
                  <a:pt x="3140203" y="518386"/>
                  <a:pt x="3140203" y="510602"/>
                </a:cubicBezTo>
                <a:cubicBezTo>
                  <a:pt x="3140203" y="502041"/>
                  <a:pt x="3146038" y="495814"/>
                  <a:pt x="3152602" y="495814"/>
                </a:cubicBezTo>
                <a:close/>
                <a:moveTo>
                  <a:pt x="2439944" y="428356"/>
                </a:moveTo>
                <a:cubicBezTo>
                  <a:pt x="2448502" y="428356"/>
                  <a:pt x="2454729" y="432731"/>
                  <a:pt x="2454729" y="440753"/>
                </a:cubicBezTo>
                <a:cubicBezTo>
                  <a:pt x="2454729" y="448046"/>
                  <a:pt x="2448502" y="454610"/>
                  <a:pt x="2439944" y="454610"/>
                </a:cubicBezTo>
                <a:cubicBezTo>
                  <a:pt x="2432159" y="454610"/>
                  <a:pt x="2425156" y="448046"/>
                  <a:pt x="2425156" y="440753"/>
                </a:cubicBezTo>
                <a:cubicBezTo>
                  <a:pt x="2425156" y="432731"/>
                  <a:pt x="2432159" y="428356"/>
                  <a:pt x="2439944" y="428356"/>
                </a:cubicBezTo>
                <a:close/>
                <a:moveTo>
                  <a:pt x="2369110" y="428356"/>
                </a:moveTo>
                <a:cubicBezTo>
                  <a:pt x="2377672" y="428356"/>
                  <a:pt x="2383898" y="432731"/>
                  <a:pt x="2383898" y="440753"/>
                </a:cubicBezTo>
                <a:cubicBezTo>
                  <a:pt x="2383898" y="448046"/>
                  <a:pt x="2377672" y="454610"/>
                  <a:pt x="2369110" y="454610"/>
                </a:cubicBezTo>
                <a:cubicBezTo>
                  <a:pt x="2361327" y="454610"/>
                  <a:pt x="2354319" y="448046"/>
                  <a:pt x="2354319" y="440753"/>
                </a:cubicBezTo>
                <a:cubicBezTo>
                  <a:pt x="2354319" y="432731"/>
                  <a:pt x="2361327" y="428356"/>
                  <a:pt x="2369110" y="428356"/>
                </a:cubicBezTo>
                <a:close/>
                <a:moveTo>
                  <a:pt x="2298278" y="428356"/>
                </a:moveTo>
                <a:cubicBezTo>
                  <a:pt x="2306842" y="428356"/>
                  <a:pt x="2313066" y="432731"/>
                  <a:pt x="2313066" y="440753"/>
                </a:cubicBezTo>
                <a:cubicBezTo>
                  <a:pt x="2313066" y="448046"/>
                  <a:pt x="2306842" y="454610"/>
                  <a:pt x="2298278" y="454610"/>
                </a:cubicBezTo>
                <a:cubicBezTo>
                  <a:pt x="2290494" y="454610"/>
                  <a:pt x="2283490" y="448046"/>
                  <a:pt x="2283490" y="440753"/>
                </a:cubicBezTo>
                <a:cubicBezTo>
                  <a:pt x="2283490" y="432731"/>
                  <a:pt x="2290494" y="428356"/>
                  <a:pt x="2298278" y="428356"/>
                </a:cubicBezTo>
                <a:close/>
                <a:moveTo>
                  <a:pt x="2226514" y="428356"/>
                </a:moveTo>
                <a:cubicBezTo>
                  <a:pt x="2234537" y="428356"/>
                  <a:pt x="2238914" y="432731"/>
                  <a:pt x="2238914" y="440753"/>
                </a:cubicBezTo>
                <a:cubicBezTo>
                  <a:pt x="2238914" y="448046"/>
                  <a:pt x="2234537" y="454610"/>
                  <a:pt x="2226514" y="454610"/>
                </a:cubicBezTo>
                <a:cubicBezTo>
                  <a:pt x="2218492" y="454610"/>
                  <a:pt x="2212656" y="448046"/>
                  <a:pt x="2212656" y="440753"/>
                </a:cubicBezTo>
                <a:cubicBezTo>
                  <a:pt x="2212656" y="432731"/>
                  <a:pt x="2218492" y="428356"/>
                  <a:pt x="2226514" y="428356"/>
                </a:cubicBezTo>
                <a:close/>
                <a:moveTo>
                  <a:pt x="2155682" y="428356"/>
                </a:moveTo>
                <a:cubicBezTo>
                  <a:pt x="2161517" y="428356"/>
                  <a:pt x="2168079" y="432731"/>
                  <a:pt x="2168079" y="440753"/>
                </a:cubicBezTo>
                <a:cubicBezTo>
                  <a:pt x="2168079" y="448046"/>
                  <a:pt x="2161517" y="454610"/>
                  <a:pt x="2155682" y="454610"/>
                </a:cubicBezTo>
                <a:cubicBezTo>
                  <a:pt x="2147658" y="454610"/>
                  <a:pt x="2141825" y="448046"/>
                  <a:pt x="2141825" y="440753"/>
                </a:cubicBezTo>
                <a:cubicBezTo>
                  <a:pt x="2141825" y="432731"/>
                  <a:pt x="2147658" y="428356"/>
                  <a:pt x="2155682" y="428356"/>
                </a:cubicBezTo>
                <a:close/>
                <a:moveTo>
                  <a:pt x="2084846" y="428356"/>
                </a:moveTo>
                <a:cubicBezTo>
                  <a:pt x="2090682" y="428356"/>
                  <a:pt x="2097246" y="432731"/>
                  <a:pt x="2097246" y="440753"/>
                </a:cubicBezTo>
                <a:cubicBezTo>
                  <a:pt x="2097246" y="448046"/>
                  <a:pt x="2090682" y="454610"/>
                  <a:pt x="2084846" y="454610"/>
                </a:cubicBezTo>
                <a:cubicBezTo>
                  <a:pt x="2076827" y="454610"/>
                  <a:pt x="2070991" y="448046"/>
                  <a:pt x="2070991" y="440753"/>
                </a:cubicBezTo>
                <a:cubicBezTo>
                  <a:pt x="2070991" y="432731"/>
                  <a:pt x="2076827" y="428356"/>
                  <a:pt x="2084846" y="428356"/>
                </a:cubicBezTo>
                <a:close/>
                <a:moveTo>
                  <a:pt x="2011832" y="428356"/>
                </a:moveTo>
                <a:cubicBezTo>
                  <a:pt x="2019855" y="428356"/>
                  <a:pt x="2026418" y="432731"/>
                  <a:pt x="2026418" y="440753"/>
                </a:cubicBezTo>
                <a:cubicBezTo>
                  <a:pt x="2026418" y="448046"/>
                  <a:pt x="2019855" y="454610"/>
                  <a:pt x="2011832" y="454610"/>
                </a:cubicBezTo>
                <a:cubicBezTo>
                  <a:pt x="2005999" y="454610"/>
                  <a:pt x="2000165" y="448046"/>
                  <a:pt x="2000165" y="440753"/>
                </a:cubicBezTo>
                <a:cubicBezTo>
                  <a:pt x="2000165" y="432731"/>
                  <a:pt x="2005999" y="428356"/>
                  <a:pt x="2011832" y="428356"/>
                </a:cubicBezTo>
                <a:close/>
                <a:moveTo>
                  <a:pt x="1938362" y="428356"/>
                </a:moveTo>
                <a:cubicBezTo>
                  <a:pt x="1946382" y="428356"/>
                  <a:pt x="1952216" y="432731"/>
                  <a:pt x="1952216" y="440753"/>
                </a:cubicBezTo>
                <a:cubicBezTo>
                  <a:pt x="1952216" y="448046"/>
                  <a:pt x="1946382" y="454610"/>
                  <a:pt x="1938362" y="454610"/>
                </a:cubicBezTo>
                <a:cubicBezTo>
                  <a:pt x="1932525" y="454610"/>
                  <a:pt x="1925965" y="448046"/>
                  <a:pt x="1925965" y="440753"/>
                </a:cubicBezTo>
                <a:cubicBezTo>
                  <a:pt x="1925965" y="432731"/>
                  <a:pt x="1932525" y="428356"/>
                  <a:pt x="1938362" y="428356"/>
                </a:cubicBezTo>
                <a:close/>
                <a:moveTo>
                  <a:pt x="1867525" y="428356"/>
                </a:moveTo>
                <a:cubicBezTo>
                  <a:pt x="1875547" y="428356"/>
                  <a:pt x="1881384" y="432731"/>
                  <a:pt x="1881384" y="440753"/>
                </a:cubicBezTo>
                <a:cubicBezTo>
                  <a:pt x="1881384" y="448046"/>
                  <a:pt x="1875547" y="454610"/>
                  <a:pt x="1867525" y="454610"/>
                </a:cubicBezTo>
                <a:cubicBezTo>
                  <a:pt x="1860232" y="454610"/>
                  <a:pt x="1855126" y="448046"/>
                  <a:pt x="1855126" y="440753"/>
                </a:cubicBezTo>
                <a:cubicBezTo>
                  <a:pt x="1855126" y="432731"/>
                  <a:pt x="1860232" y="428356"/>
                  <a:pt x="1867525" y="428356"/>
                </a:cubicBezTo>
                <a:close/>
                <a:moveTo>
                  <a:pt x="1799085" y="428356"/>
                </a:moveTo>
                <a:cubicBezTo>
                  <a:pt x="1807644" y="428356"/>
                  <a:pt x="1813873" y="434190"/>
                  <a:pt x="1813873" y="440753"/>
                </a:cubicBezTo>
                <a:cubicBezTo>
                  <a:pt x="1813873" y="448046"/>
                  <a:pt x="1807644" y="454610"/>
                  <a:pt x="1799085" y="454610"/>
                </a:cubicBezTo>
                <a:cubicBezTo>
                  <a:pt x="1790521" y="454610"/>
                  <a:pt x="1784298" y="448046"/>
                  <a:pt x="1784298" y="440753"/>
                </a:cubicBezTo>
                <a:cubicBezTo>
                  <a:pt x="1784298" y="434190"/>
                  <a:pt x="1790521" y="428356"/>
                  <a:pt x="1799085" y="428356"/>
                </a:cubicBezTo>
                <a:close/>
                <a:moveTo>
                  <a:pt x="1728260" y="428356"/>
                </a:moveTo>
                <a:cubicBezTo>
                  <a:pt x="1736822" y="428356"/>
                  <a:pt x="1743046" y="434190"/>
                  <a:pt x="1743046" y="440753"/>
                </a:cubicBezTo>
                <a:cubicBezTo>
                  <a:pt x="1743046" y="448046"/>
                  <a:pt x="1736822" y="454610"/>
                  <a:pt x="1728260" y="454610"/>
                </a:cubicBezTo>
                <a:cubicBezTo>
                  <a:pt x="1719694" y="454610"/>
                  <a:pt x="1713469" y="448046"/>
                  <a:pt x="1713469" y="440753"/>
                </a:cubicBezTo>
                <a:cubicBezTo>
                  <a:pt x="1713469" y="434190"/>
                  <a:pt x="1719694" y="428356"/>
                  <a:pt x="1728260" y="428356"/>
                </a:cubicBezTo>
                <a:close/>
                <a:moveTo>
                  <a:pt x="1657426" y="428356"/>
                </a:moveTo>
                <a:cubicBezTo>
                  <a:pt x="1665212" y="428356"/>
                  <a:pt x="1672218" y="434190"/>
                  <a:pt x="1672218" y="440753"/>
                </a:cubicBezTo>
                <a:cubicBezTo>
                  <a:pt x="1672218" y="448046"/>
                  <a:pt x="1665212" y="454610"/>
                  <a:pt x="1657426" y="454610"/>
                </a:cubicBezTo>
                <a:cubicBezTo>
                  <a:pt x="1648870" y="454610"/>
                  <a:pt x="1642647" y="448046"/>
                  <a:pt x="1642647" y="440753"/>
                </a:cubicBezTo>
                <a:cubicBezTo>
                  <a:pt x="1642647" y="434190"/>
                  <a:pt x="1648870" y="428356"/>
                  <a:pt x="1657426" y="428356"/>
                </a:cubicBezTo>
                <a:close/>
                <a:moveTo>
                  <a:pt x="1582294" y="428356"/>
                </a:moveTo>
                <a:cubicBezTo>
                  <a:pt x="1589590" y="428356"/>
                  <a:pt x="1594697" y="434190"/>
                  <a:pt x="1594697" y="440753"/>
                </a:cubicBezTo>
                <a:cubicBezTo>
                  <a:pt x="1594697" y="448046"/>
                  <a:pt x="1589590" y="454610"/>
                  <a:pt x="1582294" y="454610"/>
                </a:cubicBezTo>
                <a:cubicBezTo>
                  <a:pt x="1574274" y="454610"/>
                  <a:pt x="1568438" y="448046"/>
                  <a:pt x="1568438" y="440753"/>
                </a:cubicBezTo>
                <a:cubicBezTo>
                  <a:pt x="1568438" y="434190"/>
                  <a:pt x="1574274" y="428356"/>
                  <a:pt x="1582294" y="428356"/>
                </a:cubicBezTo>
                <a:close/>
                <a:moveTo>
                  <a:pt x="1512195" y="428356"/>
                </a:moveTo>
                <a:cubicBezTo>
                  <a:pt x="1518027" y="428356"/>
                  <a:pt x="1523862" y="434190"/>
                  <a:pt x="1523862" y="440753"/>
                </a:cubicBezTo>
                <a:cubicBezTo>
                  <a:pt x="1523862" y="448046"/>
                  <a:pt x="1518027" y="454610"/>
                  <a:pt x="1512195" y="454610"/>
                </a:cubicBezTo>
                <a:cubicBezTo>
                  <a:pt x="1504171" y="454610"/>
                  <a:pt x="1497610" y="448046"/>
                  <a:pt x="1497610" y="440753"/>
                </a:cubicBezTo>
                <a:cubicBezTo>
                  <a:pt x="1497610" y="434190"/>
                  <a:pt x="1504171" y="428356"/>
                  <a:pt x="1512195" y="428356"/>
                </a:cubicBezTo>
                <a:close/>
                <a:moveTo>
                  <a:pt x="1439171" y="428356"/>
                </a:moveTo>
                <a:cubicBezTo>
                  <a:pt x="1447188" y="428356"/>
                  <a:pt x="1453023" y="434190"/>
                  <a:pt x="1453023" y="440753"/>
                </a:cubicBezTo>
                <a:cubicBezTo>
                  <a:pt x="1453023" y="448046"/>
                  <a:pt x="1447188" y="454610"/>
                  <a:pt x="1439171" y="454610"/>
                </a:cubicBezTo>
                <a:cubicBezTo>
                  <a:pt x="1433336" y="454610"/>
                  <a:pt x="1426771" y="448046"/>
                  <a:pt x="1426771" y="440753"/>
                </a:cubicBezTo>
                <a:cubicBezTo>
                  <a:pt x="1426771" y="434190"/>
                  <a:pt x="1433336" y="428356"/>
                  <a:pt x="1439171" y="428356"/>
                </a:cubicBezTo>
                <a:close/>
                <a:moveTo>
                  <a:pt x="1368344" y="428356"/>
                </a:moveTo>
                <a:cubicBezTo>
                  <a:pt x="1376365" y="428356"/>
                  <a:pt x="1382196" y="434190"/>
                  <a:pt x="1382196" y="440753"/>
                </a:cubicBezTo>
                <a:cubicBezTo>
                  <a:pt x="1382196" y="448046"/>
                  <a:pt x="1376365" y="454610"/>
                  <a:pt x="1368344" y="454610"/>
                </a:cubicBezTo>
                <a:cubicBezTo>
                  <a:pt x="1362508" y="454610"/>
                  <a:pt x="1355948" y="448046"/>
                  <a:pt x="1355948" y="440753"/>
                </a:cubicBezTo>
                <a:cubicBezTo>
                  <a:pt x="1355948" y="434190"/>
                  <a:pt x="1362508" y="428356"/>
                  <a:pt x="1368344" y="428356"/>
                </a:cubicBezTo>
                <a:close/>
                <a:moveTo>
                  <a:pt x="1297515" y="428356"/>
                </a:moveTo>
                <a:cubicBezTo>
                  <a:pt x="1305538" y="428356"/>
                  <a:pt x="1311372" y="434190"/>
                  <a:pt x="1311372" y="440753"/>
                </a:cubicBezTo>
                <a:cubicBezTo>
                  <a:pt x="1311372" y="448046"/>
                  <a:pt x="1305538" y="454610"/>
                  <a:pt x="1297515" y="454610"/>
                </a:cubicBezTo>
                <a:cubicBezTo>
                  <a:pt x="1289495" y="454610"/>
                  <a:pt x="1285118" y="448046"/>
                  <a:pt x="1285118" y="440753"/>
                </a:cubicBezTo>
                <a:cubicBezTo>
                  <a:pt x="1285118" y="434190"/>
                  <a:pt x="1289495" y="428356"/>
                  <a:pt x="1297515" y="428356"/>
                </a:cubicBezTo>
                <a:close/>
                <a:moveTo>
                  <a:pt x="1225703" y="428356"/>
                </a:moveTo>
                <a:cubicBezTo>
                  <a:pt x="1233487" y="428356"/>
                  <a:pt x="1240491" y="434190"/>
                  <a:pt x="1240491" y="440753"/>
                </a:cubicBezTo>
                <a:cubicBezTo>
                  <a:pt x="1240491" y="448046"/>
                  <a:pt x="1233487" y="454610"/>
                  <a:pt x="1225703" y="454610"/>
                </a:cubicBezTo>
                <a:cubicBezTo>
                  <a:pt x="1217156" y="454610"/>
                  <a:pt x="1210925" y="448046"/>
                  <a:pt x="1210925" y="440753"/>
                </a:cubicBezTo>
                <a:cubicBezTo>
                  <a:pt x="1210925" y="434190"/>
                  <a:pt x="1217156" y="428356"/>
                  <a:pt x="1225703" y="428356"/>
                </a:cubicBezTo>
                <a:close/>
                <a:moveTo>
                  <a:pt x="1154886" y="428356"/>
                </a:moveTo>
                <a:cubicBezTo>
                  <a:pt x="1162673" y="428356"/>
                  <a:pt x="1169676" y="434190"/>
                  <a:pt x="1169676" y="440753"/>
                </a:cubicBezTo>
                <a:cubicBezTo>
                  <a:pt x="1169676" y="448046"/>
                  <a:pt x="1162673" y="454610"/>
                  <a:pt x="1154886" y="454610"/>
                </a:cubicBezTo>
                <a:cubicBezTo>
                  <a:pt x="1146323" y="454610"/>
                  <a:pt x="1140096" y="448046"/>
                  <a:pt x="1140096" y="440753"/>
                </a:cubicBezTo>
                <a:cubicBezTo>
                  <a:pt x="1140096" y="434190"/>
                  <a:pt x="1146323" y="428356"/>
                  <a:pt x="1154886" y="428356"/>
                </a:cubicBezTo>
                <a:close/>
                <a:moveTo>
                  <a:pt x="1084056" y="428356"/>
                </a:moveTo>
                <a:cubicBezTo>
                  <a:pt x="1091840" y="428356"/>
                  <a:pt x="1098844" y="434190"/>
                  <a:pt x="1098844" y="440753"/>
                </a:cubicBezTo>
                <a:cubicBezTo>
                  <a:pt x="1098844" y="448046"/>
                  <a:pt x="1091840" y="454610"/>
                  <a:pt x="1084056" y="454610"/>
                </a:cubicBezTo>
                <a:cubicBezTo>
                  <a:pt x="1075492" y="454610"/>
                  <a:pt x="1069267" y="448046"/>
                  <a:pt x="1069267" y="440753"/>
                </a:cubicBezTo>
                <a:cubicBezTo>
                  <a:pt x="1069267" y="434190"/>
                  <a:pt x="1075492" y="428356"/>
                  <a:pt x="1084056" y="428356"/>
                </a:cubicBezTo>
                <a:close/>
                <a:moveTo>
                  <a:pt x="1013015" y="428356"/>
                </a:moveTo>
                <a:cubicBezTo>
                  <a:pt x="1020312" y="428356"/>
                  <a:pt x="1024685" y="434190"/>
                  <a:pt x="1024685" y="440753"/>
                </a:cubicBezTo>
                <a:cubicBezTo>
                  <a:pt x="1024685" y="448046"/>
                  <a:pt x="1020312" y="454610"/>
                  <a:pt x="1013015" y="454610"/>
                </a:cubicBezTo>
                <a:cubicBezTo>
                  <a:pt x="1004998" y="454610"/>
                  <a:pt x="998434" y="448046"/>
                  <a:pt x="998434" y="440753"/>
                </a:cubicBezTo>
                <a:cubicBezTo>
                  <a:pt x="998434" y="434190"/>
                  <a:pt x="1004998" y="428356"/>
                  <a:pt x="1013015" y="428356"/>
                </a:cubicBezTo>
                <a:close/>
                <a:moveTo>
                  <a:pt x="941465" y="428356"/>
                </a:moveTo>
                <a:cubicBezTo>
                  <a:pt x="948030" y="428356"/>
                  <a:pt x="953864" y="434190"/>
                  <a:pt x="953864" y="440753"/>
                </a:cubicBezTo>
                <a:cubicBezTo>
                  <a:pt x="953864" y="448046"/>
                  <a:pt x="948030" y="454610"/>
                  <a:pt x="941465" y="454610"/>
                </a:cubicBezTo>
                <a:cubicBezTo>
                  <a:pt x="934168" y="454610"/>
                  <a:pt x="927611" y="448046"/>
                  <a:pt x="927611" y="440753"/>
                </a:cubicBezTo>
                <a:cubicBezTo>
                  <a:pt x="927611" y="434190"/>
                  <a:pt x="934168" y="428356"/>
                  <a:pt x="941465" y="428356"/>
                </a:cubicBezTo>
                <a:close/>
                <a:moveTo>
                  <a:pt x="870633" y="428356"/>
                </a:moveTo>
                <a:cubicBezTo>
                  <a:pt x="877194" y="428356"/>
                  <a:pt x="883030" y="434190"/>
                  <a:pt x="883030" y="440753"/>
                </a:cubicBezTo>
                <a:cubicBezTo>
                  <a:pt x="883030" y="448046"/>
                  <a:pt x="877194" y="454610"/>
                  <a:pt x="870633" y="454610"/>
                </a:cubicBezTo>
                <a:cubicBezTo>
                  <a:pt x="863341" y="454610"/>
                  <a:pt x="856774" y="448046"/>
                  <a:pt x="856774" y="440753"/>
                </a:cubicBezTo>
                <a:cubicBezTo>
                  <a:pt x="856774" y="434190"/>
                  <a:pt x="863341" y="428356"/>
                  <a:pt x="870633" y="428356"/>
                </a:cubicBezTo>
                <a:close/>
                <a:moveTo>
                  <a:pt x="798344" y="428356"/>
                </a:moveTo>
                <a:cubicBezTo>
                  <a:pt x="806370" y="428356"/>
                  <a:pt x="812196" y="434190"/>
                  <a:pt x="812196" y="440753"/>
                </a:cubicBezTo>
                <a:cubicBezTo>
                  <a:pt x="812196" y="448046"/>
                  <a:pt x="806370" y="454610"/>
                  <a:pt x="798344" y="454610"/>
                </a:cubicBezTo>
                <a:cubicBezTo>
                  <a:pt x="792510" y="454610"/>
                  <a:pt x="785947" y="448046"/>
                  <a:pt x="785947" y="440753"/>
                </a:cubicBezTo>
                <a:cubicBezTo>
                  <a:pt x="785947" y="434190"/>
                  <a:pt x="792510" y="428356"/>
                  <a:pt x="798344" y="428356"/>
                </a:cubicBezTo>
                <a:close/>
                <a:moveTo>
                  <a:pt x="724138" y="428356"/>
                </a:moveTo>
                <a:cubicBezTo>
                  <a:pt x="731434" y="428356"/>
                  <a:pt x="738002" y="434190"/>
                  <a:pt x="738002" y="442212"/>
                </a:cubicBezTo>
                <a:cubicBezTo>
                  <a:pt x="738002" y="448046"/>
                  <a:pt x="731434" y="454610"/>
                  <a:pt x="724138" y="454610"/>
                </a:cubicBezTo>
                <a:cubicBezTo>
                  <a:pt x="717578" y="454610"/>
                  <a:pt x="711747" y="448046"/>
                  <a:pt x="711747" y="442212"/>
                </a:cubicBezTo>
                <a:cubicBezTo>
                  <a:pt x="711747" y="434190"/>
                  <a:pt x="717578" y="428356"/>
                  <a:pt x="724138" y="428356"/>
                </a:cubicBezTo>
                <a:close/>
                <a:moveTo>
                  <a:pt x="653312" y="428356"/>
                </a:moveTo>
                <a:cubicBezTo>
                  <a:pt x="660604" y="428356"/>
                  <a:pt x="667165" y="434190"/>
                  <a:pt x="667165" y="442212"/>
                </a:cubicBezTo>
                <a:cubicBezTo>
                  <a:pt x="667165" y="448046"/>
                  <a:pt x="660604" y="454610"/>
                  <a:pt x="653312" y="454610"/>
                </a:cubicBezTo>
                <a:cubicBezTo>
                  <a:pt x="645288" y="454610"/>
                  <a:pt x="640912" y="448046"/>
                  <a:pt x="640912" y="442212"/>
                </a:cubicBezTo>
                <a:cubicBezTo>
                  <a:pt x="640912" y="434190"/>
                  <a:pt x="645288" y="428356"/>
                  <a:pt x="653312" y="428356"/>
                </a:cubicBezTo>
                <a:close/>
                <a:moveTo>
                  <a:pt x="3796752" y="424982"/>
                </a:moveTo>
                <a:cubicBezTo>
                  <a:pt x="3804774" y="424982"/>
                  <a:pt x="3810608" y="431209"/>
                  <a:pt x="3810608" y="439771"/>
                </a:cubicBezTo>
                <a:cubicBezTo>
                  <a:pt x="3810608" y="447555"/>
                  <a:pt x="3804774" y="454560"/>
                  <a:pt x="3796752" y="454560"/>
                </a:cubicBezTo>
                <a:cubicBezTo>
                  <a:pt x="3790918" y="454560"/>
                  <a:pt x="3784355" y="447555"/>
                  <a:pt x="3784355" y="439771"/>
                </a:cubicBezTo>
                <a:cubicBezTo>
                  <a:pt x="3784355" y="431209"/>
                  <a:pt x="3790918" y="424982"/>
                  <a:pt x="3796752" y="424982"/>
                </a:cubicBezTo>
                <a:close/>
                <a:moveTo>
                  <a:pt x="3725922" y="424982"/>
                </a:moveTo>
                <a:cubicBezTo>
                  <a:pt x="3733944" y="424982"/>
                  <a:pt x="3739778" y="431209"/>
                  <a:pt x="3739778" y="439771"/>
                </a:cubicBezTo>
                <a:cubicBezTo>
                  <a:pt x="3739778" y="447555"/>
                  <a:pt x="3733944" y="454560"/>
                  <a:pt x="3725922" y="454560"/>
                </a:cubicBezTo>
                <a:cubicBezTo>
                  <a:pt x="3719359" y="454560"/>
                  <a:pt x="3713525" y="447555"/>
                  <a:pt x="3713525" y="439771"/>
                </a:cubicBezTo>
                <a:cubicBezTo>
                  <a:pt x="3713525" y="431209"/>
                  <a:pt x="3717900" y="424982"/>
                  <a:pt x="3725922" y="424982"/>
                </a:cubicBezTo>
                <a:close/>
                <a:moveTo>
                  <a:pt x="3655091" y="424982"/>
                </a:moveTo>
                <a:cubicBezTo>
                  <a:pt x="3662384" y="424982"/>
                  <a:pt x="3668947" y="431209"/>
                  <a:pt x="3668947" y="439771"/>
                </a:cubicBezTo>
                <a:cubicBezTo>
                  <a:pt x="3668947" y="447555"/>
                  <a:pt x="3662384" y="454560"/>
                  <a:pt x="3655091" y="454560"/>
                </a:cubicBezTo>
                <a:cubicBezTo>
                  <a:pt x="3647069" y="454560"/>
                  <a:pt x="3642694" y="447555"/>
                  <a:pt x="3642694" y="439771"/>
                </a:cubicBezTo>
                <a:cubicBezTo>
                  <a:pt x="3642694" y="431209"/>
                  <a:pt x="3647069" y="424982"/>
                  <a:pt x="3655091" y="424982"/>
                </a:cubicBezTo>
                <a:close/>
                <a:moveTo>
                  <a:pt x="3583280" y="424982"/>
                </a:moveTo>
                <a:cubicBezTo>
                  <a:pt x="3591064" y="424982"/>
                  <a:pt x="3598069" y="431209"/>
                  <a:pt x="3598069" y="439771"/>
                </a:cubicBezTo>
                <a:cubicBezTo>
                  <a:pt x="3598069" y="447555"/>
                  <a:pt x="3591064" y="454560"/>
                  <a:pt x="3583280" y="454560"/>
                </a:cubicBezTo>
                <a:cubicBezTo>
                  <a:pt x="3574718" y="454560"/>
                  <a:pt x="3568491" y="447555"/>
                  <a:pt x="3568491" y="439771"/>
                </a:cubicBezTo>
                <a:cubicBezTo>
                  <a:pt x="3568491" y="431209"/>
                  <a:pt x="3574718" y="424982"/>
                  <a:pt x="3583280" y="424982"/>
                </a:cubicBezTo>
                <a:close/>
                <a:moveTo>
                  <a:pt x="3512449" y="424982"/>
                </a:moveTo>
                <a:cubicBezTo>
                  <a:pt x="3520232" y="424982"/>
                  <a:pt x="3527237" y="431209"/>
                  <a:pt x="3527237" y="439771"/>
                </a:cubicBezTo>
                <a:cubicBezTo>
                  <a:pt x="3527237" y="447555"/>
                  <a:pt x="3520232" y="454560"/>
                  <a:pt x="3512449" y="454560"/>
                </a:cubicBezTo>
                <a:cubicBezTo>
                  <a:pt x="3503887" y="454560"/>
                  <a:pt x="3497661" y="447555"/>
                  <a:pt x="3497661" y="439771"/>
                </a:cubicBezTo>
                <a:cubicBezTo>
                  <a:pt x="3497661" y="431209"/>
                  <a:pt x="3503887" y="424982"/>
                  <a:pt x="3512449" y="424982"/>
                </a:cubicBezTo>
                <a:close/>
                <a:moveTo>
                  <a:pt x="3440686" y="424982"/>
                </a:moveTo>
                <a:cubicBezTo>
                  <a:pt x="3448708" y="424982"/>
                  <a:pt x="3453083" y="431209"/>
                  <a:pt x="3453083" y="439771"/>
                </a:cubicBezTo>
                <a:cubicBezTo>
                  <a:pt x="3453083" y="447555"/>
                  <a:pt x="3448708" y="454560"/>
                  <a:pt x="3440686" y="454560"/>
                </a:cubicBezTo>
                <a:cubicBezTo>
                  <a:pt x="3433393" y="454560"/>
                  <a:pt x="3426830" y="447555"/>
                  <a:pt x="3426830" y="439771"/>
                </a:cubicBezTo>
                <a:cubicBezTo>
                  <a:pt x="3426830" y="431209"/>
                  <a:pt x="3433393" y="424982"/>
                  <a:pt x="3440686" y="424982"/>
                </a:cubicBezTo>
                <a:close/>
                <a:moveTo>
                  <a:pt x="3369857" y="424982"/>
                </a:moveTo>
                <a:cubicBezTo>
                  <a:pt x="3376420" y="424982"/>
                  <a:pt x="3382254" y="431209"/>
                  <a:pt x="3382254" y="439771"/>
                </a:cubicBezTo>
                <a:cubicBezTo>
                  <a:pt x="3382254" y="447555"/>
                  <a:pt x="3376420" y="454560"/>
                  <a:pt x="3369857" y="454560"/>
                </a:cubicBezTo>
                <a:cubicBezTo>
                  <a:pt x="3362564" y="454560"/>
                  <a:pt x="3356001" y="447555"/>
                  <a:pt x="3356001" y="439771"/>
                </a:cubicBezTo>
                <a:cubicBezTo>
                  <a:pt x="3356001" y="431209"/>
                  <a:pt x="3362564" y="424982"/>
                  <a:pt x="3369857" y="424982"/>
                </a:cubicBezTo>
                <a:close/>
                <a:moveTo>
                  <a:pt x="3299097" y="424982"/>
                </a:moveTo>
                <a:cubicBezTo>
                  <a:pt x="3305656" y="424982"/>
                  <a:pt x="3311491" y="431209"/>
                  <a:pt x="3311491" y="439771"/>
                </a:cubicBezTo>
                <a:cubicBezTo>
                  <a:pt x="3311491" y="447555"/>
                  <a:pt x="3305656" y="454560"/>
                  <a:pt x="3299097" y="454560"/>
                </a:cubicBezTo>
                <a:cubicBezTo>
                  <a:pt x="3291802" y="454560"/>
                  <a:pt x="3285240" y="447555"/>
                  <a:pt x="3285240" y="439771"/>
                </a:cubicBezTo>
                <a:cubicBezTo>
                  <a:pt x="3285240" y="431209"/>
                  <a:pt x="3291802" y="424982"/>
                  <a:pt x="3299097" y="424982"/>
                </a:cubicBezTo>
                <a:close/>
                <a:moveTo>
                  <a:pt x="3226805" y="424982"/>
                </a:moveTo>
                <a:cubicBezTo>
                  <a:pt x="3234825" y="424982"/>
                  <a:pt x="3240664" y="431209"/>
                  <a:pt x="3240664" y="439771"/>
                </a:cubicBezTo>
                <a:cubicBezTo>
                  <a:pt x="3240664" y="447555"/>
                  <a:pt x="3234825" y="454560"/>
                  <a:pt x="3226805" y="454560"/>
                </a:cubicBezTo>
                <a:cubicBezTo>
                  <a:pt x="3220242" y="454560"/>
                  <a:pt x="3214406" y="447555"/>
                  <a:pt x="3214406" y="439771"/>
                </a:cubicBezTo>
                <a:cubicBezTo>
                  <a:pt x="3214406" y="431209"/>
                  <a:pt x="3220242" y="424982"/>
                  <a:pt x="3226805" y="424982"/>
                </a:cubicBezTo>
                <a:close/>
                <a:moveTo>
                  <a:pt x="3152602" y="424982"/>
                </a:moveTo>
                <a:cubicBezTo>
                  <a:pt x="3159895" y="424982"/>
                  <a:pt x="3166460" y="431209"/>
                  <a:pt x="3166460" y="439771"/>
                </a:cubicBezTo>
                <a:cubicBezTo>
                  <a:pt x="3166460" y="447555"/>
                  <a:pt x="3159895" y="454560"/>
                  <a:pt x="3152602" y="454560"/>
                </a:cubicBezTo>
                <a:cubicBezTo>
                  <a:pt x="3146038" y="454560"/>
                  <a:pt x="3140203" y="447555"/>
                  <a:pt x="3140203" y="439771"/>
                </a:cubicBezTo>
                <a:cubicBezTo>
                  <a:pt x="3140203" y="431209"/>
                  <a:pt x="3146038" y="424982"/>
                  <a:pt x="3152602" y="424982"/>
                </a:cubicBezTo>
                <a:close/>
                <a:moveTo>
                  <a:pt x="3081772" y="424982"/>
                </a:moveTo>
                <a:cubicBezTo>
                  <a:pt x="3089064" y="424982"/>
                  <a:pt x="3095624" y="431209"/>
                  <a:pt x="3095624" y="439771"/>
                </a:cubicBezTo>
                <a:cubicBezTo>
                  <a:pt x="3095624" y="447555"/>
                  <a:pt x="3089064" y="454560"/>
                  <a:pt x="3081772" y="454560"/>
                </a:cubicBezTo>
                <a:cubicBezTo>
                  <a:pt x="3073748" y="454560"/>
                  <a:pt x="3069372" y="447555"/>
                  <a:pt x="3069372" y="439771"/>
                </a:cubicBezTo>
                <a:cubicBezTo>
                  <a:pt x="3069372" y="431209"/>
                  <a:pt x="3073748" y="424982"/>
                  <a:pt x="3081772" y="424982"/>
                </a:cubicBezTo>
                <a:close/>
                <a:moveTo>
                  <a:pt x="3013715" y="424982"/>
                </a:moveTo>
                <a:cubicBezTo>
                  <a:pt x="3021305" y="424982"/>
                  <a:pt x="3028135" y="431209"/>
                  <a:pt x="3028135" y="439771"/>
                </a:cubicBezTo>
                <a:cubicBezTo>
                  <a:pt x="3028135" y="447555"/>
                  <a:pt x="3021305" y="454560"/>
                  <a:pt x="3013715" y="454560"/>
                </a:cubicBezTo>
                <a:cubicBezTo>
                  <a:pt x="3005368" y="454560"/>
                  <a:pt x="2998539" y="447555"/>
                  <a:pt x="2998539" y="439771"/>
                </a:cubicBezTo>
                <a:cubicBezTo>
                  <a:pt x="2998539" y="431209"/>
                  <a:pt x="3005368" y="424982"/>
                  <a:pt x="3013715" y="424982"/>
                </a:cubicBezTo>
                <a:close/>
                <a:moveTo>
                  <a:pt x="2942491" y="424982"/>
                </a:moveTo>
                <a:cubicBezTo>
                  <a:pt x="2951052" y="424982"/>
                  <a:pt x="2957286" y="431209"/>
                  <a:pt x="2957286" y="439771"/>
                </a:cubicBezTo>
                <a:cubicBezTo>
                  <a:pt x="2957286" y="447555"/>
                  <a:pt x="2951052" y="454560"/>
                  <a:pt x="2942491" y="454560"/>
                </a:cubicBezTo>
                <a:cubicBezTo>
                  <a:pt x="2934710" y="454560"/>
                  <a:pt x="2927708" y="447555"/>
                  <a:pt x="2927708" y="439771"/>
                </a:cubicBezTo>
                <a:cubicBezTo>
                  <a:pt x="2927708" y="431209"/>
                  <a:pt x="2934710" y="424982"/>
                  <a:pt x="2942491" y="424982"/>
                </a:cubicBezTo>
                <a:close/>
                <a:moveTo>
                  <a:pt x="2868291" y="424982"/>
                </a:moveTo>
                <a:cubicBezTo>
                  <a:pt x="2876858" y="424982"/>
                  <a:pt x="2883085" y="431209"/>
                  <a:pt x="2883085" y="439771"/>
                </a:cubicBezTo>
                <a:cubicBezTo>
                  <a:pt x="2883085" y="447555"/>
                  <a:pt x="2876858" y="454560"/>
                  <a:pt x="2868291" y="454560"/>
                </a:cubicBezTo>
                <a:cubicBezTo>
                  <a:pt x="2860509" y="454560"/>
                  <a:pt x="2853504" y="447555"/>
                  <a:pt x="2853504" y="439771"/>
                </a:cubicBezTo>
                <a:cubicBezTo>
                  <a:pt x="2853504" y="431209"/>
                  <a:pt x="2860509" y="424982"/>
                  <a:pt x="2868291" y="424982"/>
                </a:cubicBezTo>
                <a:close/>
                <a:moveTo>
                  <a:pt x="2796533" y="424982"/>
                </a:moveTo>
                <a:cubicBezTo>
                  <a:pt x="2804555" y="424982"/>
                  <a:pt x="2808932" y="431209"/>
                  <a:pt x="2808932" y="439771"/>
                </a:cubicBezTo>
                <a:cubicBezTo>
                  <a:pt x="2808932" y="447555"/>
                  <a:pt x="2804555" y="454560"/>
                  <a:pt x="2796533" y="454560"/>
                </a:cubicBezTo>
                <a:cubicBezTo>
                  <a:pt x="2789240" y="454560"/>
                  <a:pt x="2782678" y="447555"/>
                  <a:pt x="2782678" y="439771"/>
                </a:cubicBezTo>
                <a:cubicBezTo>
                  <a:pt x="2782678" y="431209"/>
                  <a:pt x="2789240" y="424982"/>
                  <a:pt x="2796533" y="424982"/>
                </a:cubicBezTo>
                <a:close/>
                <a:moveTo>
                  <a:pt x="2725695" y="424982"/>
                </a:moveTo>
                <a:cubicBezTo>
                  <a:pt x="2731532" y="424982"/>
                  <a:pt x="2738097" y="431209"/>
                  <a:pt x="2738097" y="439771"/>
                </a:cubicBezTo>
                <a:cubicBezTo>
                  <a:pt x="2738097" y="447555"/>
                  <a:pt x="2731532" y="454560"/>
                  <a:pt x="2725695" y="454560"/>
                </a:cubicBezTo>
                <a:cubicBezTo>
                  <a:pt x="2717681" y="454560"/>
                  <a:pt x="2711846" y="447555"/>
                  <a:pt x="2711846" y="439771"/>
                </a:cubicBezTo>
                <a:cubicBezTo>
                  <a:pt x="2711846" y="431209"/>
                  <a:pt x="2717681" y="424982"/>
                  <a:pt x="2725695" y="424982"/>
                </a:cubicBezTo>
                <a:close/>
                <a:moveTo>
                  <a:pt x="2654870" y="424982"/>
                </a:moveTo>
                <a:cubicBezTo>
                  <a:pt x="2660705" y="424982"/>
                  <a:pt x="2667270" y="431209"/>
                  <a:pt x="2667270" y="439771"/>
                </a:cubicBezTo>
                <a:cubicBezTo>
                  <a:pt x="2667270" y="447555"/>
                  <a:pt x="2660705" y="454560"/>
                  <a:pt x="2654870" y="454560"/>
                </a:cubicBezTo>
                <a:cubicBezTo>
                  <a:pt x="2646850" y="454560"/>
                  <a:pt x="2641018" y="447555"/>
                  <a:pt x="2641018" y="439771"/>
                </a:cubicBezTo>
                <a:cubicBezTo>
                  <a:pt x="2641018" y="431209"/>
                  <a:pt x="2646850" y="424982"/>
                  <a:pt x="2654870" y="424982"/>
                </a:cubicBezTo>
                <a:close/>
                <a:moveTo>
                  <a:pt x="2582580" y="424982"/>
                </a:moveTo>
                <a:cubicBezTo>
                  <a:pt x="2589875" y="424982"/>
                  <a:pt x="2596437" y="431209"/>
                  <a:pt x="2596437" y="439771"/>
                </a:cubicBezTo>
                <a:cubicBezTo>
                  <a:pt x="2596437" y="447555"/>
                  <a:pt x="2589875" y="454560"/>
                  <a:pt x="2582580" y="454560"/>
                </a:cubicBezTo>
                <a:cubicBezTo>
                  <a:pt x="2576019" y="454560"/>
                  <a:pt x="2570184" y="447555"/>
                  <a:pt x="2570184" y="439771"/>
                </a:cubicBezTo>
                <a:cubicBezTo>
                  <a:pt x="2570184" y="431209"/>
                  <a:pt x="2576019" y="424982"/>
                  <a:pt x="2582580" y="424982"/>
                </a:cubicBezTo>
                <a:close/>
                <a:moveTo>
                  <a:pt x="2511026" y="424982"/>
                </a:moveTo>
                <a:cubicBezTo>
                  <a:pt x="2519047" y="424982"/>
                  <a:pt x="2525610" y="431209"/>
                  <a:pt x="2525610" y="439771"/>
                </a:cubicBezTo>
                <a:cubicBezTo>
                  <a:pt x="2525610" y="447555"/>
                  <a:pt x="2519047" y="454560"/>
                  <a:pt x="2511026" y="454560"/>
                </a:cubicBezTo>
                <a:cubicBezTo>
                  <a:pt x="2503735" y="454560"/>
                  <a:pt x="2499361" y="447555"/>
                  <a:pt x="2499361" y="439771"/>
                </a:cubicBezTo>
                <a:cubicBezTo>
                  <a:pt x="2499361" y="431209"/>
                  <a:pt x="2503735" y="424982"/>
                  <a:pt x="2511026" y="424982"/>
                </a:cubicBezTo>
                <a:close/>
                <a:moveTo>
                  <a:pt x="1799085" y="357525"/>
                </a:moveTo>
                <a:cubicBezTo>
                  <a:pt x="1807647" y="357525"/>
                  <a:pt x="1813873" y="361900"/>
                  <a:pt x="1813873" y="369922"/>
                </a:cubicBezTo>
                <a:cubicBezTo>
                  <a:pt x="1813873" y="377215"/>
                  <a:pt x="1807647" y="383779"/>
                  <a:pt x="1799085" y="383779"/>
                </a:cubicBezTo>
                <a:cubicBezTo>
                  <a:pt x="1790525" y="383779"/>
                  <a:pt x="1784300" y="377215"/>
                  <a:pt x="1784300" y="369922"/>
                </a:cubicBezTo>
                <a:cubicBezTo>
                  <a:pt x="1784300" y="361900"/>
                  <a:pt x="1790525" y="357525"/>
                  <a:pt x="1799085" y="357525"/>
                </a:cubicBezTo>
                <a:close/>
                <a:moveTo>
                  <a:pt x="1728262" y="357525"/>
                </a:moveTo>
                <a:cubicBezTo>
                  <a:pt x="1736825" y="357525"/>
                  <a:pt x="1743049" y="361900"/>
                  <a:pt x="1743049" y="369922"/>
                </a:cubicBezTo>
                <a:cubicBezTo>
                  <a:pt x="1743049" y="377215"/>
                  <a:pt x="1736825" y="383779"/>
                  <a:pt x="1728262" y="383779"/>
                </a:cubicBezTo>
                <a:cubicBezTo>
                  <a:pt x="1719697" y="383779"/>
                  <a:pt x="1713470" y="377215"/>
                  <a:pt x="1713470" y="369922"/>
                </a:cubicBezTo>
                <a:cubicBezTo>
                  <a:pt x="1713470" y="361900"/>
                  <a:pt x="1719697" y="357525"/>
                  <a:pt x="1728262" y="357525"/>
                </a:cubicBezTo>
                <a:close/>
                <a:moveTo>
                  <a:pt x="1657429" y="357525"/>
                </a:moveTo>
                <a:cubicBezTo>
                  <a:pt x="1665215" y="357525"/>
                  <a:pt x="1672220" y="361900"/>
                  <a:pt x="1672220" y="369922"/>
                </a:cubicBezTo>
                <a:cubicBezTo>
                  <a:pt x="1672220" y="377215"/>
                  <a:pt x="1665215" y="383779"/>
                  <a:pt x="1657429" y="383779"/>
                </a:cubicBezTo>
                <a:cubicBezTo>
                  <a:pt x="1648870" y="383779"/>
                  <a:pt x="1642650" y="377215"/>
                  <a:pt x="1642650" y="369922"/>
                </a:cubicBezTo>
                <a:cubicBezTo>
                  <a:pt x="1642650" y="361900"/>
                  <a:pt x="1648870" y="357525"/>
                  <a:pt x="1657429" y="357525"/>
                </a:cubicBezTo>
                <a:close/>
                <a:moveTo>
                  <a:pt x="1582296" y="357525"/>
                </a:moveTo>
                <a:cubicBezTo>
                  <a:pt x="1589593" y="357525"/>
                  <a:pt x="1594704" y="361900"/>
                  <a:pt x="1594704" y="369922"/>
                </a:cubicBezTo>
                <a:cubicBezTo>
                  <a:pt x="1594704" y="377215"/>
                  <a:pt x="1589593" y="383779"/>
                  <a:pt x="1582296" y="383779"/>
                </a:cubicBezTo>
                <a:cubicBezTo>
                  <a:pt x="1574274" y="383779"/>
                  <a:pt x="1568441" y="377215"/>
                  <a:pt x="1568441" y="369922"/>
                </a:cubicBezTo>
                <a:cubicBezTo>
                  <a:pt x="1568441" y="361900"/>
                  <a:pt x="1574274" y="357525"/>
                  <a:pt x="1582296" y="357525"/>
                </a:cubicBezTo>
                <a:close/>
                <a:moveTo>
                  <a:pt x="1512195" y="357525"/>
                </a:moveTo>
                <a:cubicBezTo>
                  <a:pt x="1518030" y="357525"/>
                  <a:pt x="1523863" y="361900"/>
                  <a:pt x="1523863" y="369922"/>
                </a:cubicBezTo>
                <a:cubicBezTo>
                  <a:pt x="1523863" y="377215"/>
                  <a:pt x="1518030" y="383779"/>
                  <a:pt x="1512195" y="383779"/>
                </a:cubicBezTo>
                <a:cubicBezTo>
                  <a:pt x="1504171" y="383779"/>
                  <a:pt x="1497612" y="377215"/>
                  <a:pt x="1497612" y="369922"/>
                </a:cubicBezTo>
                <a:cubicBezTo>
                  <a:pt x="1497612" y="361900"/>
                  <a:pt x="1504171" y="357525"/>
                  <a:pt x="1512195" y="357525"/>
                </a:cubicBezTo>
                <a:close/>
                <a:moveTo>
                  <a:pt x="1439171" y="357525"/>
                </a:moveTo>
                <a:cubicBezTo>
                  <a:pt x="1447188" y="357525"/>
                  <a:pt x="1453023" y="361900"/>
                  <a:pt x="1453023" y="369922"/>
                </a:cubicBezTo>
                <a:cubicBezTo>
                  <a:pt x="1453023" y="377215"/>
                  <a:pt x="1447188" y="383779"/>
                  <a:pt x="1439171" y="383779"/>
                </a:cubicBezTo>
                <a:cubicBezTo>
                  <a:pt x="1433336" y="383779"/>
                  <a:pt x="1426774" y="377215"/>
                  <a:pt x="1426774" y="369922"/>
                </a:cubicBezTo>
                <a:cubicBezTo>
                  <a:pt x="1426774" y="361900"/>
                  <a:pt x="1433336" y="357525"/>
                  <a:pt x="1439171" y="357525"/>
                </a:cubicBezTo>
                <a:close/>
                <a:moveTo>
                  <a:pt x="1368347" y="357525"/>
                </a:moveTo>
                <a:cubicBezTo>
                  <a:pt x="1376368" y="357525"/>
                  <a:pt x="1382199" y="361900"/>
                  <a:pt x="1382199" y="369922"/>
                </a:cubicBezTo>
                <a:cubicBezTo>
                  <a:pt x="1382199" y="377215"/>
                  <a:pt x="1376368" y="383779"/>
                  <a:pt x="1368347" y="383779"/>
                </a:cubicBezTo>
                <a:cubicBezTo>
                  <a:pt x="1362508" y="383779"/>
                  <a:pt x="1355949" y="377215"/>
                  <a:pt x="1355949" y="369922"/>
                </a:cubicBezTo>
                <a:cubicBezTo>
                  <a:pt x="1355949" y="361900"/>
                  <a:pt x="1362508" y="357525"/>
                  <a:pt x="1368347" y="357525"/>
                </a:cubicBezTo>
                <a:close/>
                <a:moveTo>
                  <a:pt x="1297518" y="357525"/>
                </a:moveTo>
                <a:cubicBezTo>
                  <a:pt x="1305540" y="357525"/>
                  <a:pt x="1311374" y="361900"/>
                  <a:pt x="1311374" y="369922"/>
                </a:cubicBezTo>
                <a:cubicBezTo>
                  <a:pt x="1311374" y="377215"/>
                  <a:pt x="1305540" y="383779"/>
                  <a:pt x="1297518" y="383779"/>
                </a:cubicBezTo>
                <a:cubicBezTo>
                  <a:pt x="1289495" y="383779"/>
                  <a:pt x="1285121" y="377215"/>
                  <a:pt x="1285121" y="369922"/>
                </a:cubicBezTo>
                <a:cubicBezTo>
                  <a:pt x="1285121" y="361900"/>
                  <a:pt x="1289495" y="357525"/>
                  <a:pt x="1297518" y="357525"/>
                </a:cubicBezTo>
                <a:close/>
                <a:moveTo>
                  <a:pt x="1225703" y="357525"/>
                </a:moveTo>
                <a:cubicBezTo>
                  <a:pt x="1233487" y="357525"/>
                  <a:pt x="1240493" y="363359"/>
                  <a:pt x="1240493" y="369922"/>
                </a:cubicBezTo>
                <a:cubicBezTo>
                  <a:pt x="1240493" y="377215"/>
                  <a:pt x="1233487" y="383779"/>
                  <a:pt x="1225703" y="383779"/>
                </a:cubicBezTo>
                <a:cubicBezTo>
                  <a:pt x="1217156" y="383779"/>
                  <a:pt x="1210926" y="377215"/>
                  <a:pt x="1210926" y="369922"/>
                </a:cubicBezTo>
                <a:cubicBezTo>
                  <a:pt x="1210926" y="363359"/>
                  <a:pt x="1217156" y="357525"/>
                  <a:pt x="1225703" y="357525"/>
                </a:cubicBezTo>
                <a:close/>
                <a:moveTo>
                  <a:pt x="1154890" y="357525"/>
                </a:moveTo>
                <a:cubicBezTo>
                  <a:pt x="1162673" y="357525"/>
                  <a:pt x="1169676" y="363359"/>
                  <a:pt x="1169676" y="369922"/>
                </a:cubicBezTo>
                <a:cubicBezTo>
                  <a:pt x="1169676" y="377215"/>
                  <a:pt x="1162673" y="383779"/>
                  <a:pt x="1154890" y="383779"/>
                </a:cubicBezTo>
                <a:cubicBezTo>
                  <a:pt x="1146325" y="383779"/>
                  <a:pt x="1140096" y="377215"/>
                  <a:pt x="1140096" y="369922"/>
                </a:cubicBezTo>
                <a:cubicBezTo>
                  <a:pt x="1140096" y="363359"/>
                  <a:pt x="1146325" y="357525"/>
                  <a:pt x="1154890" y="357525"/>
                </a:cubicBezTo>
                <a:close/>
                <a:moveTo>
                  <a:pt x="1084059" y="357525"/>
                </a:moveTo>
                <a:cubicBezTo>
                  <a:pt x="1091842" y="357525"/>
                  <a:pt x="1098844" y="363359"/>
                  <a:pt x="1098844" y="369922"/>
                </a:cubicBezTo>
                <a:cubicBezTo>
                  <a:pt x="1098844" y="377215"/>
                  <a:pt x="1091842" y="383779"/>
                  <a:pt x="1084059" y="383779"/>
                </a:cubicBezTo>
                <a:cubicBezTo>
                  <a:pt x="1075492" y="383779"/>
                  <a:pt x="1069268" y="377215"/>
                  <a:pt x="1069268" y="369922"/>
                </a:cubicBezTo>
                <a:cubicBezTo>
                  <a:pt x="1069268" y="363359"/>
                  <a:pt x="1075492" y="357525"/>
                  <a:pt x="1084059" y="357525"/>
                </a:cubicBezTo>
                <a:close/>
                <a:moveTo>
                  <a:pt x="1013015" y="357525"/>
                </a:moveTo>
                <a:cubicBezTo>
                  <a:pt x="1020312" y="357525"/>
                  <a:pt x="1024685" y="363359"/>
                  <a:pt x="1024685" y="369922"/>
                </a:cubicBezTo>
                <a:cubicBezTo>
                  <a:pt x="1024685" y="377215"/>
                  <a:pt x="1020312" y="383779"/>
                  <a:pt x="1013015" y="383779"/>
                </a:cubicBezTo>
                <a:cubicBezTo>
                  <a:pt x="1005003" y="383779"/>
                  <a:pt x="998434" y="377215"/>
                  <a:pt x="998434" y="369922"/>
                </a:cubicBezTo>
                <a:cubicBezTo>
                  <a:pt x="998434" y="363359"/>
                  <a:pt x="1005003" y="357525"/>
                  <a:pt x="1013015" y="357525"/>
                </a:cubicBezTo>
                <a:close/>
                <a:moveTo>
                  <a:pt x="941465" y="357525"/>
                </a:moveTo>
                <a:cubicBezTo>
                  <a:pt x="948030" y="357525"/>
                  <a:pt x="953864" y="363359"/>
                  <a:pt x="953864" y="369922"/>
                </a:cubicBezTo>
                <a:cubicBezTo>
                  <a:pt x="953864" y="377215"/>
                  <a:pt x="948030" y="383779"/>
                  <a:pt x="941465" y="383779"/>
                </a:cubicBezTo>
                <a:cubicBezTo>
                  <a:pt x="934173" y="383779"/>
                  <a:pt x="927611" y="377215"/>
                  <a:pt x="927611" y="369922"/>
                </a:cubicBezTo>
                <a:cubicBezTo>
                  <a:pt x="927611" y="363359"/>
                  <a:pt x="934173" y="357525"/>
                  <a:pt x="941465" y="357525"/>
                </a:cubicBezTo>
                <a:close/>
                <a:moveTo>
                  <a:pt x="870633" y="357525"/>
                </a:moveTo>
                <a:cubicBezTo>
                  <a:pt x="877194" y="357525"/>
                  <a:pt x="883034" y="363359"/>
                  <a:pt x="883034" y="369922"/>
                </a:cubicBezTo>
                <a:cubicBezTo>
                  <a:pt x="883034" y="377215"/>
                  <a:pt x="877194" y="383779"/>
                  <a:pt x="870633" y="383779"/>
                </a:cubicBezTo>
                <a:cubicBezTo>
                  <a:pt x="863344" y="383779"/>
                  <a:pt x="856777" y="377215"/>
                  <a:pt x="856777" y="369922"/>
                </a:cubicBezTo>
                <a:cubicBezTo>
                  <a:pt x="856777" y="363359"/>
                  <a:pt x="863344" y="357525"/>
                  <a:pt x="870633" y="357525"/>
                </a:cubicBezTo>
                <a:close/>
                <a:moveTo>
                  <a:pt x="798346" y="357525"/>
                </a:moveTo>
                <a:cubicBezTo>
                  <a:pt x="806370" y="357525"/>
                  <a:pt x="812203" y="363359"/>
                  <a:pt x="812203" y="369922"/>
                </a:cubicBezTo>
                <a:cubicBezTo>
                  <a:pt x="812203" y="377215"/>
                  <a:pt x="806370" y="383779"/>
                  <a:pt x="798346" y="383779"/>
                </a:cubicBezTo>
                <a:cubicBezTo>
                  <a:pt x="792510" y="383779"/>
                  <a:pt x="785947" y="377215"/>
                  <a:pt x="785947" y="369922"/>
                </a:cubicBezTo>
                <a:cubicBezTo>
                  <a:pt x="785947" y="363359"/>
                  <a:pt x="792510" y="357525"/>
                  <a:pt x="798346" y="357525"/>
                </a:cubicBezTo>
                <a:close/>
                <a:moveTo>
                  <a:pt x="3654110" y="354153"/>
                </a:moveTo>
                <a:cubicBezTo>
                  <a:pt x="3661893" y="354153"/>
                  <a:pt x="3668898" y="360716"/>
                  <a:pt x="3668898" y="368738"/>
                </a:cubicBezTo>
                <a:cubicBezTo>
                  <a:pt x="3668898" y="376031"/>
                  <a:pt x="3661893" y="380407"/>
                  <a:pt x="3654110" y="380407"/>
                </a:cubicBezTo>
                <a:cubicBezTo>
                  <a:pt x="3645548" y="380407"/>
                  <a:pt x="3639322" y="376031"/>
                  <a:pt x="3639322" y="368738"/>
                </a:cubicBezTo>
                <a:cubicBezTo>
                  <a:pt x="3639322" y="360716"/>
                  <a:pt x="3645548" y="354153"/>
                  <a:pt x="3654110" y="354153"/>
                </a:cubicBezTo>
                <a:close/>
                <a:moveTo>
                  <a:pt x="3583280" y="354153"/>
                </a:moveTo>
                <a:cubicBezTo>
                  <a:pt x="3591064" y="354153"/>
                  <a:pt x="3598069" y="360716"/>
                  <a:pt x="3598069" y="368738"/>
                </a:cubicBezTo>
                <a:cubicBezTo>
                  <a:pt x="3598069" y="376031"/>
                  <a:pt x="3591064" y="380407"/>
                  <a:pt x="3583280" y="380407"/>
                </a:cubicBezTo>
                <a:cubicBezTo>
                  <a:pt x="3574718" y="380407"/>
                  <a:pt x="3568491" y="376031"/>
                  <a:pt x="3568491" y="368738"/>
                </a:cubicBezTo>
                <a:cubicBezTo>
                  <a:pt x="3568491" y="360716"/>
                  <a:pt x="3574718" y="354153"/>
                  <a:pt x="3583280" y="354153"/>
                </a:cubicBezTo>
                <a:close/>
                <a:moveTo>
                  <a:pt x="3512449" y="354153"/>
                </a:moveTo>
                <a:cubicBezTo>
                  <a:pt x="3520232" y="354153"/>
                  <a:pt x="3527237" y="360983"/>
                  <a:pt x="3527237" y="369330"/>
                </a:cubicBezTo>
                <a:cubicBezTo>
                  <a:pt x="3527237" y="376919"/>
                  <a:pt x="3520232" y="383749"/>
                  <a:pt x="3512449" y="383749"/>
                </a:cubicBezTo>
                <a:cubicBezTo>
                  <a:pt x="3503887" y="383749"/>
                  <a:pt x="3497661" y="376919"/>
                  <a:pt x="3497661" y="369330"/>
                </a:cubicBezTo>
                <a:cubicBezTo>
                  <a:pt x="3497661" y="360983"/>
                  <a:pt x="3503887" y="354153"/>
                  <a:pt x="3512449" y="354153"/>
                </a:cubicBezTo>
                <a:close/>
                <a:moveTo>
                  <a:pt x="3440686" y="354153"/>
                </a:moveTo>
                <a:cubicBezTo>
                  <a:pt x="3448708" y="354153"/>
                  <a:pt x="3453083" y="360983"/>
                  <a:pt x="3453083" y="369330"/>
                </a:cubicBezTo>
                <a:cubicBezTo>
                  <a:pt x="3453083" y="376919"/>
                  <a:pt x="3448708" y="383749"/>
                  <a:pt x="3440686" y="383749"/>
                </a:cubicBezTo>
                <a:cubicBezTo>
                  <a:pt x="3433393" y="383749"/>
                  <a:pt x="3426830" y="376919"/>
                  <a:pt x="3426830" y="369330"/>
                </a:cubicBezTo>
                <a:cubicBezTo>
                  <a:pt x="3426830" y="360983"/>
                  <a:pt x="3433393" y="354153"/>
                  <a:pt x="3440686" y="354153"/>
                </a:cubicBezTo>
                <a:close/>
                <a:moveTo>
                  <a:pt x="3369857" y="354153"/>
                </a:moveTo>
                <a:cubicBezTo>
                  <a:pt x="3376420" y="354153"/>
                  <a:pt x="3382254" y="360983"/>
                  <a:pt x="3382254" y="369330"/>
                </a:cubicBezTo>
                <a:cubicBezTo>
                  <a:pt x="3382254" y="376919"/>
                  <a:pt x="3376420" y="383749"/>
                  <a:pt x="3369857" y="383749"/>
                </a:cubicBezTo>
                <a:cubicBezTo>
                  <a:pt x="3362564" y="383749"/>
                  <a:pt x="3356001" y="376919"/>
                  <a:pt x="3356001" y="369330"/>
                </a:cubicBezTo>
                <a:cubicBezTo>
                  <a:pt x="3356001" y="360983"/>
                  <a:pt x="3362564" y="354153"/>
                  <a:pt x="3369857" y="354153"/>
                </a:cubicBezTo>
                <a:close/>
                <a:moveTo>
                  <a:pt x="3299097" y="354153"/>
                </a:moveTo>
                <a:cubicBezTo>
                  <a:pt x="3305662" y="354153"/>
                  <a:pt x="3311496" y="360983"/>
                  <a:pt x="3311496" y="369330"/>
                </a:cubicBezTo>
                <a:cubicBezTo>
                  <a:pt x="3311496" y="376919"/>
                  <a:pt x="3305662" y="383749"/>
                  <a:pt x="3299097" y="383749"/>
                </a:cubicBezTo>
                <a:cubicBezTo>
                  <a:pt x="3291804" y="383749"/>
                  <a:pt x="3285242" y="376919"/>
                  <a:pt x="3285242" y="369330"/>
                </a:cubicBezTo>
                <a:cubicBezTo>
                  <a:pt x="3285242" y="360983"/>
                  <a:pt x="3291804" y="354153"/>
                  <a:pt x="3299097" y="354153"/>
                </a:cubicBezTo>
                <a:close/>
                <a:moveTo>
                  <a:pt x="3226808" y="354153"/>
                </a:moveTo>
                <a:cubicBezTo>
                  <a:pt x="3234828" y="354153"/>
                  <a:pt x="3240664" y="360983"/>
                  <a:pt x="3240664" y="369330"/>
                </a:cubicBezTo>
                <a:cubicBezTo>
                  <a:pt x="3240664" y="376919"/>
                  <a:pt x="3234828" y="383749"/>
                  <a:pt x="3226808" y="383749"/>
                </a:cubicBezTo>
                <a:cubicBezTo>
                  <a:pt x="3220245" y="383749"/>
                  <a:pt x="3214410" y="376919"/>
                  <a:pt x="3214410" y="369330"/>
                </a:cubicBezTo>
                <a:cubicBezTo>
                  <a:pt x="3214410" y="360983"/>
                  <a:pt x="3220245" y="354153"/>
                  <a:pt x="3226808" y="354153"/>
                </a:cubicBezTo>
                <a:close/>
                <a:moveTo>
                  <a:pt x="3152605" y="354153"/>
                </a:moveTo>
                <a:cubicBezTo>
                  <a:pt x="3159898" y="354153"/>
                  <a:pt x="3166462" y="360983"/>
                  <a:pt x="3166462" y="369330"/>
                </a:cubicBezTo>
                <a:cubicBezTo>
                  <a:pt x="3166462" y="376919"/>
                  <a:pt x="3159898" y="383749"/>
                  <a:pt x="3152605" y="383749"/>
                </a:cubicBezTo>
                <a:cubicBezTo>
                  <a:pt x="3146040" y="383749"/>
                  <a:pt x="3140206" y="376919"/>
                  <a:pt x="3140206" y="369330"/>
                </a:cubicBezTo>
                <a:cubicBezTo>
                  <a:pt x="3140206" y="360983"/>
                  <a:pt x="3146040" y="354153"/>
                  <a:pt x="3152605" y="354153"/>
                </a:cubicBezTo>
                <a:close/>
                <a:moveTo>
                  <a:pt x="3081774" y="354153"/>
                </a:moveTo>
                <a:cubicBezTo>
                  <a:pt x="3089066" y="354153"/>
                  <a:pt x="3095627" y="360983"/>
                  <a:pt x="3095627" y="369330"/>
                </a:cubicBezTo>
                <a:cubicBezTo>
                  <a:pt x="3095627" y="376919"/>
                  <a:pt x="3089066" y="383749"/>
                  <a:pt x="3081774" y="383749"/>
                </a:cubicBezTo>
                <a:cubicBezTo>
                  <a:pt x="3073750" y="383749"/>
                  <a:pt x="3069375" y="376919"/>
                  <a:pt x="3069375" y="369330"/>
                </a:cubicBezTo>
                <a:cubicBezTo>
                  <a:pt x="3069375" y="360983"/>
                  <a:pt x="3073750" y="354153"/>
                  <a:pt x="3081774" y="354153"/>
                </a:cubicBezTo>
                <a:close/>
                <a:moveTo>
                  <a:pt x="3013715" y="354153"/>
                </a:moveTo>
                <a:cubicBezTo>
                  <a:pt x="3021307" y="354153"/>
                  <a:pt x="3028135" y="360983"/>
                  <a:pt x="3028135" y="369330"/>
                </a:cubicBezTo>
                <a:cubicBezTo>
                  <a:pt x="3028135" y="376919"/>
                  <a:pt x="3021307" y="383749"/>
                  <a:pt x="3013715" y="383749"/>
                </a:cubicBezTo>
                <a:cubicBezTo>
                  <a:pt x="3005368" y="383749"/>
                  <a:pt x="2998539" y="376919"/>
                  <a:pt x="2998539" y="369330"/>
                </a:cubicBezTo>
                <a:cubicBezTo>
                  <a:pt x="2998539" y="360983"/>
                  <a:pt x="3005368" y="354153"/>
                  <a:pt x="3013715" y="354153"/>
                </a:cubicBezTo>
                <a:close/>
                <a:moveTo>
                  <a:pt x="2942494" y="354153"/>
                </a:moveTo>
                <a:cubicBezTo>
                  <a:pt x="2951055" y="354153"/>
                  <a:pt x="2957288" y="360983"/>
                  <a:pt x="2957288" y="369330"/>
                </a:cubicBezTo>
                <a:cubicBezTo>
                  <a:pt x="2957288" y="376919"/>
                  <a:pt x="2951055" y="383749"/>
                  <a:pt x="2942494" y="383749"/>
                </a:cubicBezTo>
                <a:cubicBezTo>
                  <a:pt x="2934713" y="383749"/>
                  <a:pt x="2927708" y="376919"/>
                  <a:pt x="2927708" y="369330"/>
                </a:cubicBezTo>
                <a:cubicBezTo>
                  <a:pt x="2927708" y="360983"/>
                  <a:pt x="2934713" y="354153"/>
                  <a:pt x="2942494" y="354153"/>
                </a:cubicBezTo>
                <a:close/>
                <a:moveTo>
                  <a:pt x="2868293" y="354153"/>
                </a:moveTo>
                <a:cubicBezTo>
                  <a:pt x="2876858" y="354153"/>
                  <a:pt x="2883085" y="360983"/>
                  <a:pt x="2883085" y="369330"/>
                </a:cubicBezTo>
                <a:cubicBezTo>
                  <a:pt x="2883085" y="376919"/>
                  <a:pt x="2876858" y="383749"/>
                  <a:pt x="2868293" y="383749"/>
                </a:cubicBezTo>
                <a:cubicBezTo>
                  <a:pt x="2860512" y="383749"/>
                  <a:pt x="2853504" y="376919"/>
                  <a:pt x="2853504" y="369330"/>
                </a:cubicBezTo>
                <a:cubicBezTo>
                  <a:pt x="2853504" y="360983"/>
                  <a:pt x="2860512" y="354153"/>
                  <a:pt x="2868293" y="354153"/>
                </a:cubicBezTo>
                <a:close/>
                <a:moveTo>
                  <a:pt x="2796535" y="354153"/>
                </a:moveTo>
                <a:cubicBezTo>
                  <a:pt x="2804558" y="354153"/>
                  <a:pt x="2808932" y="360983"/>
                  <a:pt x="2808932" y="369330"/>
                </a:cubicBezTo>
                <a:cubicBezTo>
                  <a:pt x="2808932" y="376919"/>
                  <a:pt x="2804558" y="383749"/>
                  <a:pt x="2796535" y="383749"/>
                </a:cubicBezTo>
                <a:cubicBezTo>
                  <a:pt x="2789243" y="383749"/>
                  <a:pt x="2782678" y="376919"/>
                  <a:pt x="2782678" y="369330"/>
                </a:cubicBezTo>
                <a:cubicBezTo>
                  <a:pt x="2782678" y="360983"/>
                  <a:pt x="2789243" y="354153"/>
                  <a:pt x="2796535" y="354153"/>
                </a:cubicBezTo>
                <a:close/>
                <a:moveTo>
                  <a:pt x="2725695" y="354153"/>
                </a:moveTo>
                <a:cubicBezTo>
                  <a:pt x="2731532" y="354153"/>
                  <a:pt x="2738100" y="360983"/>
                  <a:pt x="2738100" y="369330"/>
                </a:cubicBezTo>
                <a:cubicBezTo>
                  <a:pt x="2738100" y="376919"/>
                  <a:pt x="2731532" y="383749"/>
                  <a:pt x="2725695" y="383749"/>
                </a:cubicBezTo>
                <a:cubicBezTo>
                  <a:pt x="2717681" y="383749"/>
                  <a:pt x="2711846" y="376919"/>
                  <a:pt x="2711846" y="369330"/>
                </a:cubicBezTo>
                <a:cubicBezTo>
                  <a:pt x="2711846" y="360983"/>
                  <a:pt x="2717681" y="354153"/>
                  <a:pt x="2725695" y="354153"/>
                </a:cubicBezTo>
                <a:close/>
                <a:moveTo>
                  <a:pt x="2653415" y="354153"/>
                </a:moveTo>
                <a:cubicBezTo>
                  <a:pt x="2660705" y="354153"/>
                  <a:pt x="2667270" y="360983"/>
                  <a:pt x="2667270" y="369330"/>
                </a:cubicBezTo>
                <a:cubicBezTo>
                  <a:pt x="2667270" y="376919"/>
                  <a:pt x="2660705" y="383749"/>
                  <a:pt x="2653415" y="383749"/>
                </a:cubicBezTo>
                <a:cubicBezTo>
                  <a:pt x="2646857" y="383749"/>
                  <a:pt x="2641021" y="376919"/>
                  <a:pt x="2641021" y="369330"/>
                </a:cubicBezTo>
                <a:cubicBezTo>
                  <a:pt x="2641021" y="360983"/>
                  <a:pt x="2646857" y="354153"/>
                  <a:pt x="2653415" y="354153"/>
                </a:cubicBezTo>
                <a:close/>
                <a:moveTo>
                  <a:pt x="2582583" y="354153"/>
                </a:moveTo>
                <a:cubicBezTo>
                  <a:pt x="2589875" y="354153"/>
                  <a:pt x="2596439" y="360983"/>
                  <a:pt x="2596439" y="369330"/>
                </a:cubicBezTo>
                <a:cubicBezTo>
                  <a:pt x="2596439" y="376919"/>
                  <a:pt x="2589875" y="383749"/>
                  <a:pt x="2582583" y="383749"/>
                </a:cubicBezTo>
                <a:cubicBezTo>
                  <a:pt x="2576019" y="383749"/>
                  <a:pt x="2570184" y="376919"/>
                  <a:pt x="2570184" y="369330"/>
                </a:cubicBezTo>
                <a:cubicBezTo>
                  <a:pt x="2570184" y="360983"/>
                  <a:pt x="2576019" y="354153"/>
                  <a:pt x="2582583" y="354153"/>
                </a:cubicBezTo>
                <a:close/>
                <a:moveTo>
                  <a:pt x="2511029" y="354153"/>
                </a:moveTo>
                <a:cubicBezTo>
                  <a:pt x="2519050" y="354153"/>
                  <a:pt x="2525613" y="360983"/>
                  <a:pt x="2525613" y="369330"/>
                </a:cubicBezTo>
                <a:cubicBezTo>
                  <a:pt x="2525613" y="376919"/>
                  <a:pt x="2519050" y="383749"/>
                  <a:pt x="2511029" y="383749"/>
                </a:cubicBezTo>
                <a:cubicBezTo>
                  <a:pt x="2503737" y="383749"/>
                  <a:pt x="2499361" y="376919"/>
                  <a:pt x="2499361" y="369330"/>
                </a:cubicBezTo>
                <a:cubicBezTo>
                  <a:pt x="2499361" y="360983"/>
                  <a:pt x="2503737" y="354153"/>
                  <a:pt x="2511029" y="354153"/>
                </a:cubicBezTo>
                <a:close/>
                <a:moveTo>
                  <a:pt x="2439946" y="354153"/>
                </a:moveTo>
                <a:cubicBezTo>
                  <a:pt x="2448505" y="354153"/>
                  <a:pt x="2454732" y="360983"/>
                  <a:pt x="2454732" y="369330"/>
                </a:cubicBezTo>
                <a:cubicBezTo>
                  <a:pt x="2454732" y="376919"/>
                  <a:pt x="2448505" y="383749"/>
                  <a:pt x="2439946" y="383749"/>
                </a:cubicBezTo>
                <a:cubicBezTo>
                  <a:pt x="2432160" y="383749"/>
                  <a:pt x="2425156" y="376919"/>
                  <a:pt x="2425156" y="369330"/>
                </a:cubicBezTo>
                <a:cubicBezTo>
                  <a:pt x="2425156" y="360983"/>
                  <a:pt x="2432160" y="354153"/>
                  <a:pt x="2439946" y="354153"/>
                </a:cubicBezTo>
                <a:close/>
                <a:moveTo>
                  <a:pt x="2369110" y="354153"/>
                </a:moveTo>
                <a:cubicBezTo>
                  <a:pt x="2377672" y="354153"/>
                  <a:pt x="2383899" y="360983"/>
                  <a:pt x="2383899" y="369330"/>
                </a:cubicBezTo>
                <a:cubicBezTo>
                  <a:pt x="2383899" y="376919"/>
                  <a:pt x="2377672" y="383749"/>
                  <a:pt x="2369110" y="383749"/>
                </a:cubicBezTo>
                <a:cubicBezTo>
                  <a:pt x="2361327" y="383749"/>
                  <a:pt x="2354319" y="376919"/>
                  <a:pt x="2354319" y="369330"/>
                </a:cubicBezTo>
                <a:cubicBezTo>
                  <a:pt x="2354319" y="360983"/>
                  <a:pt x="2361327" y="354153"/>
                  <a:pt x="2369110" y="354153"/>
                </a:cubicBezTo>
                <a:close/>
                <a:moveTo>
                  <a:pt x="2298280" y="354153"/>
                </a:moveTo>
                <a:cubicBezTo>
                  <a:pt x="2306842" y="354153"/>
                  <a:pt x="2313068" y="360983"/>
                  <a:pt x="2313068" y="369330"/>
                </a:cubicBezTo>
                <a:cubicBezTo>
                  <a:pt x="2313068" y="376919"/>
                  <a:pt x="2306842" y="383749"/>
                  <a:pt x="2298280" y="383749"/>
                </a:cubicBezTo>
                <a:cubicBezTo>
                  <a:pt x="2290497" y="383749"/>
                  <a:pt x="2283490" y="376919"/>
                  <a:pt x="2283490" y="369330"/>
                </a:cubicBezTo>
                <a:cubicBezTo>
                  <a:pt x="2283490" y="360983"/>
                  <a:pt x="2290497" y="354153"/>
                  <a:pt x="2298280" y="354153"/>
                </a:cubicBezTo>
                <a:close/>
                <a:moveTo>
                  <a:pt x="2226517" y="354153"/>
                </a:moveTo>
                <a:cubicBezTo>
                  <a:pt x="2234538" y="354153"/>
                  <a:pt x="2238914" y="360983"/>
                  <a:pt x="2238914" y="369330"/>
                </a:cubicBezTo>
                <a:cubicBezTo>
                  <a:pt x="2238914" y="376919"/>
                  <a:pt x="2234538" y="383749"/>
                  <a:pt x="2226517" y="383749"/>
                </a:cubicBezTo>
                <a:cubicBezTo>
                  <a:pt x="2218495" y="383749"/>
                  <a:pt x="2212658" y="376919"/>
                  <a:pt x="2212658" y="369330"/>
                </a:cubicBezTo>
                <a:cubicBezTo>
                  <a:pt x="2212658" y="360983"/>
                  <a:pt x="2218495" y="354153"/>
                  <a:pt x="2226517" y="354153"/>
                </a:cubicBezTo>
                <a:close/>
                <a:moveTo>
                  <a:pt x="2155683" y="354153"/>
                </a:moveTo>
                <a:cubicBezTo>
                  <a:pt x="2161519" y="354153"/>
                  <a:pt x="2168081" y="360983"/>
                  <a:pt x="2168081" y="369330"/>
                </a:cubicBezTo>
                <a:cubicBezTo>
                  <a:pt x="2168081" y="376919"/>
                  <a:pt x="2161519" y="383749"/>
                  <a:pt x="2155683" y="383749"/>
                </a:cubicBezTo>
                <a:cubicBezTo>
                  <a:pt x="2147663" y="383749"/>
                  <a:pt x="2141827" y="376919"/>
                  <a:pt x="2141827" y="369330"/>
                </a:cubicBezTo>
                <a:cubicBezTo>
                  <a:pt x="2141827" y="360983"/>
                  <a:pt x="2147663" y="354153"/>
                  <a:pt x="2155683" y="354153"/>
                </a:cubicBezTo>
                <a:close/>
                <a:moveTo>
                  <a:pt x="2084849" y="354153"/>
                </a:moveTo>
                <a:cubicBezTo>
                  <a:pt x="2090683" y="354153"/>
                  <a:pt x="2097248" y="360983"/>
                  <a:pt x="2097248" y="369330"/>
                </a:cubicBezTo>
                <a:cubicBezTo>
                  <a:pt x="2097248" y="376919"/>
                  <a:pt x="2090683" y="383749"/>
                  <a:pt x="2084849" y="383749"/>
                </a:cubicBezTo>
                <a:cubicBezTo>
                  <a:pt x="2076828" y="383749"/>
                  <a:pt x="2070994" y="376919"/>
                  <a:pt x="2070994" y="369330"/>
                </a:cubicBezTo>
                <a:cubicBezTo>
                  <a:pt x="2070994" y="360983"/>
                  <a:pt x="2076828" y="354153"/>
                  <a:pt x="2084849" y="354153"/>
                </a:cubicBezTo>
                <a:close/>
                <a:moveTo>
                  <a:pt x="2011835" y="354153"/>
                </a:moveTo>
                <a:cubicBezTo>
                  <a:pt x="2019855" y="354153"/>
                  <a:pt x="2026421" y="360983"/>
                  <a:pt x="2026421" y="369330"/>
                </a:cubicBezTo>
                <a:cubicBezTo>
                  <a:pt x="2026421" y="376919"/>
                  <a:pt x="2019855" y="383749"/>
                  <a:pt x="2011835" y="383749"/>
                </a:cubicBezTo>
                <a:cubicBezTo>
                  <a:pt x="2006000" y="383749"/>
                  <a:pt x="2000166" y="376919"/>
                  <a:pt x="2000166" y="369330"/>
                </a:cubicBezTo>
                <a:cubicBezTo>
                  <a:pt x="2000166" y="360983"/>
                  <a:pt x="2006000" y="354153"/>
                  <a:pt x="2011835" y="354153"/>
                </a:cubicBezTo>
                <a:close/>
                <a:moveTo>
                  <a:pt x="1938362" y="354153"/>
                </a:moveTo>
                <a:cubicBezTo>
                  <a:pt x="1946385" y="354153"/>
                  <a:pt x="1952222" y="360983"/>
                  <a:pt x="1952222" y="369330"/>
                </a:cubicBezTo>
                <a:cubicBezTo>
                  <a:pt x="1952222" y="376919"/>
                  <a:pt x="1946385" y="383749"/>
                  <a:pt x="1938362" y="383749"/>
                </a:cubicBezTo>
                <a:cubicBezTo>
                  <a:pt x="1932528" y="383749"/>
                  <a:pt x="1925968" y="376919"/>
                  <a:pt x="1925968" y="369330"/>
                </a:cubicBezTo>
                <a:cubicBezTo>
                  <a:pt x="1925968" y="360983"/>
                  <a:pt x="1932528" y="354153"/>
                  <a:pt x="1938362" y="354153"/>
                </a:cubicBezTo>
                <a:close/>
                <a:moveTo>
                  <a:pt x="1867527" y="354153"/>
                </a:moveTo>
                <a:cubicBezTo>
                  <a:pt x="1875550" y="354153"/>
                  <a:pt x="1881384" y="360983"/>
                  <a:pt x="1881384" y="369330"/>
                </a:cubicBezTo>
                <a:cubicBezTo>
                  <a:pt x="1881384" y="376919"/>
                  <a:pt x="1875550" y="383749"/>
                  <a:pt x="1867527" y="383749"/>
                </a:cubicBezTo>
                <a:cubicBezTo>
                  <a:pt x="1860235" y="383749"/>
                  <a:pt x="1855129" y="376919"/>
                  <a:pt x="1855129" y="369330"/>
                </a:cubicBezTo>
                <a:cubicBezTo>
                  <a:pt x="1855129" y="360983"/>
                  <a:pt x="1860235" y="354153"/>
                  <a:pt x="1867527" y="354153"/>
                </a:cubicBezTo>
                <a:close/>
                <a:moveTo>
                  <a:pt x="1225708" y="284879"/>
                </a:moveTo>
                <a:cubicBezTo>
                  <a:pt x="1233489" y="283322"/>
                  <a:pt x="1240493" y="290327"/>
                  <a:pt x="1240493" y="298111"/>
                </a:cubicBezTo>
                <a:cubicBezTo>
                  <a:pt x="1240493" y="306673"/>
                  <a:pt x="1233489" y="312900"/>
                  <a:pt x="1225708" y="312900"/>
                </a:cubicBezTo>
                <a:cubicBezTo>
                  <a:pt x="1217159" y="312900"/>
                  <a:pt x="1210931" y="306673"/>
                  <a:pt x="1210931" y="298111"/>
                </a:cubicBezTo>
                <a:cubicBezTo>
                  <a:pt x="1210931" y="290327"/>
                  <a:pt x="1217159" y="284879"/>
                  <a:pt x="1225708" y="284879"/>
                </a:cubicBezTo>
                <a:close/>
                <a:moveTo>
                  <a:pt x="3440686" y="283322"/>
                </a:moveTo>
                <a:cubicBezTo>
                  <a:pt x="3448708" y="283322"/>
                  <a:pt x="3453083" y="289885"/>
                  <a:pt x="3453083" y="297178"/>
                </a:cubicBezTo>
                <a:cubicBezTo>
                  <a:pt x="3453083" y="305200"/>
                  <a:pt x="3448708" y="309576"/>
                  <a:pt x="3440686" y="309576"/>
                </a:cubicBezTo>
                <a:cubicBezTo>
                  <a:pt x="3433393" y="309576"/>
                  <a:pt x="3426830" y="305200"/>
                  <a:pt x="3426830" y="297178"/>
                </a:cubicBezTo>
                <a:cubicBezTo>
                  <a:pt x="3426830" y="289885"/>
                  <a:pt x="3433393" y="283322"/>
                  <a:pt x="3440686" y="283322"/>
                </a:cubicBezTo>
                <a:close/>
                <a:moveTo>
                  <a:pt x="3369857" y="283322"/>
                </a:moveTo>
                <a:cubicBezTo>
                  <a:pt x="3376420" y="283322"/>
                  <a:pt x="3382254" y="289885"/>
                  <a:pt x="3382254" y="297178"/>
                </a:cubicBezTo>
                <a:cubicBezTo>
                  <a:pt x="3382254" y="305200"/>
                  <a:pt x="3376420" y="309576"/>
                  <a:pt x="3369857" y="309576"/>
                </a:cubicBezTo>
                <a:cubicBezTo>
                  <a:pt x="3362564" y="309576"/>
                  <a:pt x="3356001" y="305200"/>
                  <a:pt x="3356001" y="297178"/>
                </a:cubicBezTo>
                <a:cubicBezTo>
                  <a:pt x="3356001" y="289885"/>
                  <a:pt x="3362564" y="283322"/>
                  <a:pt x="3369857" y="283322"/>
                </a:cubicBezTo>
                <a:close/>
                <a:moveTo>
                  <a:pt x="3299100" y="283322"/>
                </a:moveTo>
                <a:cubicBezTo>
                  <a:pt x="3305662" y="283322"/>
                  <a:pt x="3311496" y="289885"/>
                  <a:pt x="3311496" y="297178"/>
                </a:cubicBezTo>
                <a:cubicBezTo>
                  <a:pt x="3311496" y="305200"/>
                  <a:pt x="3305662" y="309576"/>
                  <a:pt x="3299100" y="309576"/>
                </a:cubicBezTo>
                <a:cubicBezTo>
                  <a:pt x="3291804" y="309576"/>
                  <a:pt x="3285242" y="305200"/>
                  <a:pt x="3285242" y="297178"/>
                </a:cubicBezTo>
                <a:cubicBezTo>
                  <a:pt x="3285242" y="289885"/>
                  <a:pt x="3291804" y="283322"/>
                  <a:pt x="3299100" y="283322"/>
                </a:cubicBezTo>
                <a:close/>
                <a:moveTo>
                  <a:pt x="3226808" y="283322"/>
                </a:moveTo>
                <a:cubicBezTo>
                  <a:pt x="3234828" y="283322"/>
                  <a:pt x="3240664" y="289885"/>
                  <a:pt x="3240664" y="297178"/>
                </a:cubicBezTo>
                <a:cubicBezTo>
                  <a:pt x="3240664" y="305200"/>
                  <a:pt x="3234828" y="309576"/>
                  <a:pt x="3226808" y="309576"/>
                </a:cubicBezTo>
                <a:cubicBezTo>
                  <a:pt x="3220245" y="309576"/>
                  <a:pt x="3214410" y="305200"/>
                  <a:pt x="3214410" y="297178"/>
                </a:cubicBezTo>
                <a:cubicBezTo>
                  <a:pt x="3214410" y="289885"/>
                  <a:pt x="3220245" y="283322"/>
                  <a:pt x="3226808" y="283322"/>
                </a:cubicBezTo>
                <a:close/>
                <a:moveTo>
                  <a:pt x="3152605" y="283322"/>
                </a:moveTo>
                <a:cubicBezTo>
                  <a:pt x="3159898" y="283322"/>
                  <a:pt x="3166462" y="289885"/>
                  <a:pt x="3166462" y="297178"/>
                </a:cubicBezTo>
                <a:cubicBezTo>
                  <a:pt x="3166462" y="305200"/>
                  <a:pt x="3159898" y="309576"/>
                  <a:pt x="3152605" y="309576"/>
                </a:cubicBezTo>
                <a:cubicBezTo>
                  <a:pt x="3146041" y="309576"/>
                  <a:pt x="3140209" y="305200"/>
                  <a:pt x="3140209" y="297178"/>
                </a:cubicBezTo>
                <a:cubicBezTo>
                  <a:pt x="3140209" y="289885"/>
                  <a:pt x="3146041" y="283322"/>
                  <a:pt x="3152605" y="283322"/>
                </a:cubicBezTo>
                <a:close/>
                <a:moveTo>
                  <a:pt x="3081774" y="283322"/>
                </a:moveTo>
                <a:cubicBezTo>
                  <a:pt x="3089066" y="283322"/>
                  <a:pt x="3095628" y="289885"/>
                  <a:pt x="3095628" y="297178"/>
                </a:cubicBezTo>
                <a:cubicBezTo>
                  <a:pt x="3095628" y="305200"/>
                  <a:pt x="3089066" y="309576"/>
                  <a:pt x="3081774" y="309576"/>
                </a:cubicBezTo>
                <a:cubicBezTo>
                  <a:pt x="3073750" y="309576"/>
                  <a:pt x="3069375" y="305200"/>
                  <a:pt x="3069375" y="297178"/>
                </a:cubicBezTo>
                <a:cubicBezTo>
                  <a:pt x="3069375" y="289885"/>
                  <a:pt x="3073750" y="283322"/>
                  <a:pt x="3081774" y="283322"/>
                </a:cubicBezTo>
                <a:close/>
                <a:moveTo>
                  <a:pt x="3013717" y="283322"/>
                </a:moveTo>
                <a:cubicBezTo>
                  <a:pt x="3021307" y="283322"/>
                  <a:pt x="3028135" y="289885"/>
                  <a:pt x="3028135" y="297178"/>
                </a:cubicBezTo>
                <a:cubicBezTo>
                  <a:pt x="3028135" y="305200"/>
                  <a:pt x="3021307" y="309576"/>
                  <a:pt x="3013717" y="309576"/>
                </a:cubicBezTo>
                <a:cubicBezTo>
                  <a:pt x="3005371" y="309576"/>
                  <a:pt x="2998539" y="305200"/>
                  <a:pt x="2998539" y="297178"/>
                </a:cubicBezTo>
                <a:cubicBezTo>
                  <a:pt x="2998539" y="289885"/>
                  <a:pt x="3005371" y="283322"/>
                  <a:pt x="3013717" y="283322"/>
                </a:cubicBezTo>
                <a:close/>
                <a:moveTo>
                  <a:pt x="2942494" y="283322"/>
                </a:moveTo>
                <a:cubicBezTo>
                  <a:pt x="2951055" y="283322"/>
                  <a:pt x="2957288" y="290327"/>
                  <a:pt x="2957288" y="298111"/>
                </a:cubicBezTo>
                <a:cubicBezTo>
                  <a:pt x="2957288" y="306673"/>
                  <a:pt x="2951055" y="312900"/>
                  <a:pt x="2942494" y="312900"/>
                </a:cubicBezTo>
                <a:cubicBezTo>
                  <a:pt x="2934713" y="312900"/>
                  <a:pt x="2927711" y="306673"/>
                  <a:pt x="2927711" y="298111"/>
                </a:cubicBezTo>
                <a:cubicBezTo>
                  <a:pt x="2927711" y="290327"/>
                  <a:pt x="2934713" y="283322"/>
                  <a:pt x="2942494" y="283322"/>
                </a:cubicBezTo>
                <a:close/>
                <a:moveTo>
                  <a:pt x="2868293" y="283322"/>
                </a:moveTo>
                <a:cubicBezTo>
                  <a:pt x="2876858" y="283322"/>
                  <a:pt x="2883087" y="290327"/>
                  <a:pt x="2883087" y="298111"/>
                </a:cubicBezTo>
                <a:cubicBezTo>
                  <a:pt x="2883087" y="306673"/>
                  <a:pt x="2876858" y="312900"/>
                  <a:pt x="2868293" y="312900"/>
                </a:cubicBezTo>
                <a:cubicBezTo>
                  <a:pt x="2860512" y="312900"/>
                  <a:pt x="2853507" y="306673"/>
                  <a:pt x="2853507" y="298111"/>
                </a:cubicBezTo>
                <a:cubicBezTo>
                  <a:pt x="2853507" y="290327"/>
                  <a:pt x="2860512" y="283322"/>
                  <a:pt x="2868293" y="283322"/>
                </a:cubicBezTo>
                <a:close/>
                <a:moveTo>
                  <a:pt x="2796535" y="283322"/>
                </a:moveTo>
                <a:cubicBezTo>
                  <a:pt x="2804558" y="283322"/>
                  <a:pt x="2808934" y="290327"/>
                  <a:pt x="2808934" y="298111"/>
                </a:cubicBezTo>
                <a:cubicBezTo>
                  <a:pt x="2808934" y="306673"/>
                  <a:pt x="2804558" y="312900"/>
                  <a:pt x="2796535" y="312900"/>
                </a:cubicBezTo>
                <a:cubicBezTo>
                  <a:pt x="2789243" y="312900"/>
                  <a:pt x="2782678" y="306673"/>
                  <a:pt x="2782678" y="298111"/>
                </a:cubicBezTo>
                <a:cubicBezTo>
                  <a:pt x="2782678" y="290327"/>
                  <a:pt x="2789243" y="283322"/>
                  <a:pt x="2796535" y="283322"/>
                </a:cubicBezTo>
                <a:close/>
                <a:moveTo>
                  <a:pt x="2725698" y="283322"/>
                </a:moveTo>
                <a:cubicBezTo>
                  <a:pt x="2731532" y="283322"/>
                  <a:pt x="2738100" y="290327"/>
                  <a:pt x="2738100" y="298111"/>
                </a:cubicBezTo>
                <a:cubicBezTo>
                  <a:pt x="2738100" y="306673"/>
                  <a:pt x="2731532" y="312900"/>
                  <a:pt x="2725698" y="312900"/>
                </a:cubicBezTo>
                <a:cubicBezTo>
                  <a:pt x="2717681" y="312900"/>
                  <a:pt x="2711846" y="306673"/>
                  <a:pt x="2711846" y="298111"/>
                </a:cubicBezTo>
                <a:cubicBezTo>
                  <a:pt x="2711846" y="290327"/>
                  <a:pt x="2717681" y="283322"/>
                  <a:pt x="2725698" y="283322"/>
                </a:cubicBezTo>
                <a:close/>
                <a:moveTo>
                  <a:pt x="2653415" y="283322"/>
                </a:moveTo>
                <a:cubicBezTo>
                  <a:pt x="2660705" y="283322"/>
                  <a:pt x="2667270" y="290327"/>
                  <a:pt x="2667270" y="298111"/>
                </a:cubicBezTo>
                <a:cubicBezTo>
                  <a:pt x="2667270" y="306673"/>
                  <a:pt x="2660705" y="312900"/>
                  <a:pt x="2653415" y="312900"/>
                </a:cubicBezTo>
                <a:cubicBezTo>
                  <a:pt x="2646857" y="312900"/>
                  <a:pt x="2641021" y="306673"/>
                  <a:pt x="2641021" y="298111"/>
                </a:cubicBezTo>
                <a:cubicBezTo>
                  <a:pt x="2641021" y="290327"/>
                  <a:pt x="2646857" y="283322"/>
                  <a:pt x="2653415" y="283322"/>
                </a:cubicBezTo>
                <a:close/>
                <a:moveTo>
                  <a:pt x="2582583" y="283322"/>
                </a:moveTo>
                <a:cubicBezTo>
                  <a:pt x="2589875" y="283322"/>
                  <a:pt x="2596439" y="290327"/>
                  <a:pt x="2596439" y="298111"/>
                </a:cubicBezTo>
                <a:cubicBezTo>
                  <a:pt x="2596439" y="306673"/>
                  <a:pt x="2589875" y="312900"/>
                  <a:pt x="2582583" y="312900"/>
                </a:cubicBezTo>
                <a:cubicBezTo>
                  <a:pt x="2576019" y="312900"/>
                  <a:pt x="2570189" y="306673"/>
                  <a:pt x="2570189" y="298111"/>
                </a:cubicBezTo>
                <a:cubicBezTo>
                  <a:pt x="2570189" y="290327"/>
                  <a:pt x="2576019" y="283322"/>
                  <a:pt x="2582583" y="283322"/>
                </a:cubicBezTo>
                <a:close/>
                <a:moveTo>
                  <a:pt x="2511029" y="283322"/>
                </a:moveTo>
                <a:cubicBezTo>
                  <a:pt x="2519050" y="283322"/>
                  <a:pt x="2525613" y="290327"/>
                  <a:pt x="2525613" y="298111"/>
                </a:cubicBezTo>
                <a:cubicBezTo>
                  <a:pt x="2525613" y="306673"/>
                  <a:pt x="2519050" y="312900"/>
                  <a:pt x="2511029" y="312900"/>
                </a:cubicBezTo>
                <a:cubicBezTo>
                  <a:pt x="2503740" y="312900"/>
                  <a:pt x="2499361" y="306673"/>
                  <a:pt x="2499361" y="298111"/>
                </a:cubicBezTo>
                <a:cubicBezTo>
                  <a:pt x="2499361" y="290327"/>
                  <a:pt x="2503740" y="283322"/>
                  <a:pt x="2511029" y="283322"/>
                </a:cubicBezTo>
                <a:close/>
                <a:moveTo>
                  <a:pt x="2439946" y="283322"/>
                </a:moveTo>
                <a:cubicBezTo>
                  <a:pt x="2448505" y="283322"/>
                  <a:pt x="2454732" y="290327"/>
                  <a:pt x="2454732" y="298111"/>
                </a:cubicBezTo>
                <a:cubicBezTo>
                  <a:pt x="2454732" y="306673"/>
                  <a:pt x="2448505" y="312900"/>
                  <a:pt x="2439946" y="312900"/>
                </a:cubicBezTo>
                <a:cubicBezTo>
                  <a:pt x="2432160" y="312900"/>
                  <a:pt x="2425156" y="306673"/>
                  <a:pt x="2425156" y="298111"/>
                </a:cubicBezTo>
                <a:cubicBezTo>
                  <a:pt x="2425156" y="290327"/>
                  <a:pt x="2432160" y="283322"/>
                  <a:pt x="2439946" y="283322"/>
                </a:cubicBezTo>
                <a:close/>
                <a:moveTo>
                  <a:pt x="2369110" y="283322"/>
                </a:moveTo>
                <a:cubicBezTo>
                  <a:pt x="2377672" y="283322"/>
                  <a:pt x="2383899" y="290327"/>
                  <a:pt x="2383899" y="298111"/>
                </a:cubicBezTo>
                <a:cubicBezTo>
                  <a:pt x="2383899" y="306673"/>
                  <a:pt x="2377672" y="312900"/>
                  <a:pt x="2369110" y="312900"/>
                </a:cubicBezTo>
                <a:cubicBezTo>
                  <a:pt x="2361327" y="312900"/>
                  <a:pt x="2354319" y="306673"/>
                  <a:pt x="2354319" y="298111"/>
                </a:cubicBezTo>
                <a:cubicBezTo>
                  <a:pt x="2354319" y="290327"/>
                  <a:pt x="2361327" y="283322"/>
                  <a:pt x="2369110" y="283322"/>
                </a:cubicBezTo>
                <a:close/>
                <a:moveTo>
                  <a:pt x="2298280" y="283322"/>
                </a:moveTo>
                <a:cubicBezTo>
                  <a:pt x="2306842" y="283322"/>
                  <a:pt x="2313068" y="290327"/>
                  <a:pt x="2313068" y="298111"/>
                </a:cubicBezTo>
                <a:cubicBezTo>
                  <a:pt x="2313068" y="306673"/>
                  <a:pt x="2306842" y="312900"/>
                  <a:pt x="2298280" y="312900"/>
                </a:cubicBezTo>
                <a:cubicBezTo>
                  <a:pt x="2290497" y="312900"/>
                  <a:pt x="2283490" y="306673"/>
                  <a:pt x="2283490" y="298111"/>
                </a:cubicBezTo>
                <a:cubicBezTo>
                  <a:pt x="2283490" y="290327"/>
                  <a:pt x="2290497" y="283322"/>
                  <a:pt x="2298280" y="283322"/>
                </a:cubicBezTo>
                <a:close/>
                <a:moveTo>
                  <a:pt x="2226517" y="283322"/>
                </a:moveTo>
                <a:cubicBezTo>
                  <a:pt x="2234538" y="283322"/>
                  <a:pt x="2238914" y="290327"/>
                  <a:pt x="2238914" y="298111"/>
                </a:cubicBezTo>
                <a:cubicBezTo>
                  <a:pt x="2238914" y="306673"/>
                  <a:pt x="2234538" y="312900"/>
                  <a:pt x="2226517" y="312900"/>
                </a:cubicBezTo>
                <a:cubicBezTo>
                  <a:pt x="2218495" y="312900"/>
                  <a:pt x="2212658" y="306673"/>
                  <a:pt x="2212658" y="298111"/>
                </a:cubicBezTo>
                <a:cubicBezTo>
                  <a:pt x="2212658" y="290327"/>
                  <a:pt x="2218495" y="283322"/>
                  <a:pt x="2226517" y="283322"/>
                </a:cubicBezTo>
                <a:close/>
                <a:moveTo>
                  <a:pt x="2155683" y="283322"/>
                </a:moveTo>
                <a:cubicBezTo>
                  <a:pt x="2161519" y="283322"/>
                  <a:pt x="2168081" y="290327"/>
                  <a:pt x="2168081" y="298111"/>
                </a:cubicBezTo>
                <a:cubicBezTo>
                  <a:pt x="2168081" y="306673"/>
                  <a:pt x="2161519" y="312900"/>
                  <a:pt x="2155683" y="312900"/>
                </a:cubicBezTo>
                <a:cubicBezTo>
                  <a:pt x="2147663" y="312900"/>
                  <a:pt x="2141827" y="306673"/>
                  <a:pt x="2141827" y="298111"/>
                </a:cubicBezTo>
                <a:cubicBezTo>
                  <a:pt x="2141827" y="290327"/>
                  <a:pt x="2147663" y="283322"/>
                  <a:pt x="2155683" y="283322"/>
                </a:cubicBezTo>
                <a:close/>
                <a:moveTo>
                  <a:pt x="2084849" y="283322"/>
                </a:moveTo>
                <a:cubicBezTo>
                  <a:pt x="2090685" y="283322"/>
                  <a:pt x="2097248" y="290327"/>
                  <a:pt x="2097248" y="298111"/>
                </a:cubicBezTo>
                <a:cubicBezTo>
                  <a:pt x="2097248" y="306673"/>
                  <a:pt x="2090685" y="312900"/>
                  <a:pt x="2084849" y="312900"/>
                </a:cubicBezTo>
                <a:cubicBezTo>
                  <a:pt x="2076828" y="312900"/>
                  <a:pt x="2070994" y="306673"/>
                  <a:pt x="2070994" y="298111"/>
                </a:cubicBezTo>
                <a:cubicBezTo>
                  <a:pt x="2070994" y="290327"/>
                  <a:pt x="2076828" y="283322"/>
                  <a:pt x="2084849" y="283322"/>
                </a:cubicBezTo>
                <a:close/>
                <a:moveTo>
                  <a:pt x="2011835" y="283322"/>
                </a:moveTo>
                <a:cubicBezTo>
                  <a:pt x="2019855" y="283322"/>
                  <a:pt x="2026421" y="290327"/>
                  <a:pt x="2026421" y="298111"/>
                </a:cubicBezTo>
                <a:cubicBezTo>
                  <a:pt x="2026421" y="306673"/>
                  <a:pt x="2019855" y="312900"/>
                  <a:pt x="2011835" y="312900"/>
                </a:cubicBezTo>
                <a:cubicBezTo>
                  <a:pt x="2006002" y="312900"/>
                  <a:pt x="2000168" y="306673"/>
                  <a:pt x="2000168" y="298111"/>
                </a:cubicBezTo>
                <a:cubicBezTo>
                  <a:pt x="2000168" y="290327"/>
                  <a:pt x="2006002" y="283322"/>
                  <a:pt x="2011835" y="283322"/>
                </a:cubicBezTo>
                <a:close/>
                <a:moveTo>
                  <a:pt x="1938362" y="283322"/>
                </a:moveTo>
                <a:cubicBezTo>
                  <a:pt x="1946385" y="283322"/>
                  <a:pt x="1952222" y="290327"/>
                  <a:pt x="1952222" y="298111"/>
                </a:cubicBezTo>
                <a:cubicBezTo>
                  <a:pt x="1952222" y="306673"/>
                  <a:pt x="1946385" y="312900"/>
                  <a:pt x="1938362" y="312900"/>
                </a:cubicBezTo>
                <a:cubicBezTo>
                  <a:pt x="1932531" y="312900"/>
                  <a:pt x="1925968" y="306673"/>
                  <a:pt x="1925968" y="298111"/>
                </a:cubicBezTo>
                <a:cubicBezTo>
                  <a:pt x="1925968" y="290327"/>
                  <a:pt x="1932531" y="283322"/>
                  <a:pt x="1938362" y="283322"/>
                </a:cubicBezTo>
                <a:close/>
                <a:moveTo>
                  <a:pt x="1867527" y="283322"/>
                </a:moveTo>
                <a:cubicBezTo>
                  <a:pt x="1875550" y="283322"/>
                  <a:pt x="1881384" y="290327"/>
                  <a:pt x="1881384" y="298111"/>
                </a:cubicBezTo>
                <a:cubicBezTo>
                  <a:pt x="1881384" y="306673"/>
                  <a:pt x="1875550" y="312900"/>
                  <a:pt x="1867527" y="312900"/>
                </a:cubicBezTo>
                <a:cubicBezTo>
                  <a:pt x="1860235" y="312900"/>
                  <a:pt x="1855129" y="306673"/>
                  <a:pt x="1855129" y="298111"/>
                </a:cubicBezTo>
                <a:cubicBezTo>
                  <a:pt x="1855129" y="290327"/>
                  <a:pt x="1860235" y="283322"/>
                  <a:pt x="1867527" y="283322"/>
                </a:cubicBezTo>
                <a:close/>
                <a:moveTo>
                  <a:pt x="1799085" y="283322"/>
                </a:moveTo>
                <a:cubicBezTo>
                  <a:pt x="1807647" y="283322"/>
                  <a:pt x="1813876" y="290327"/>
                  <a:pt x="1813876" y="298111"/>
                </a:cubicBezTo>
                <a:cubicBezTo>
                  <a:pt x="1813876" y="306673"/>
                  <a:pt x="1807647" y="312900"/>
                  <a:pt x="1799085" y="312900"/>
                </a:cubicBezTo>
                <a:cubicBezTo>
                  <a:pt x="1790525" y="312900"/>
                  <a:pt x="1784300" y="306673"/>
                  <a:pt x="1784300" y="298111"/>
                </a:cubicBezTo>
                <a:cubicBezTo>
                  <a:pt x="1784300" y="290327"/>
                  <a:pt x="1790525" y="283322"/>
                  <a:pt x="1799085" y="283322"/>
                </a:cubicBezTo>
                <a:close/>
                <a:moveTo>
                  <a:pt x="1728262" y="283322"/>
                </a:moveTo>
                <a:cubicBezTo>
                  <a:pt x="1736825" y="283322"/>
                  <a:pt x="1743052" y="290327"/>
                  <a:pt x="1743052" y="298111"/>
                </a:cubicBezTo>
                <a:cubicBezTo>
                  <a:pt x="1743052" y="306673"/>
                  <a:pt x="1736825" y="312900"/>
                  <a:pt x="1728262" y="312900"/>
                </a:cubicBezTo>
                <a:cubicBezTo>
                  <a:pt x="1719697" y="312900"/>
                  <a:pt x="1713472" y="306673"/>
                  <a:pt x="1713472" y="298111"/>
                </a:cubicBezTo>
                <a:cubicBezTo>
                  <a:pt x="1713472" y="290327"/>
                  <a:pt x="1719697" y="283322"/>
                  <a:pt x="1728262" y="283322"/>
                </a:cubicBezTo>
                <a:close/>
                <a:moveTo>
                  <a:pt x="1656498" y="283322"/>
                </a:moveTo>
                <a:cubicBezTo>
                  <a:pt x="1663792" y="283322"/>
                  <a:pt x="1668897" y="290327"/>
                  <a:pt x="1668897" y="298111"/>
                </a:cubicBezTo>
                <a:cubicBezTo>
                  <a:pt x="1668897" y="306673"/>
                  <a:pt x="1663792" y="312900"/>
                  <a:pt x="1656498" y="312900"/>
                </a:cubicBezTo>
                <a:cubicBezTo>
                  <a:pt x="1648481" y="312900"/>
                  <a:pt x="1642650" y="306673"/>
                  <a:pt x="1642650" y="298111"/>
                </a:cubicBezTo>
                <a:cubicBezTo>
                  <a:pt x="1642650" y="290327"/>
                  <a:pt x="1648481" y="283322"/>
                  <a:pt x="1656498" y="283322"/>
                </a:cubicBezTo>
                <a:close/>
                <a:moveTo>
                  <a:pt x="1582299" y="283322"/>
                </a:moveTo>
                <a:cubicBezTo>
                  <a:pt x="1588131" y="283322"/>
                  <a:pt x="1594704" y="290327"/>
                  <a:pt x="1594704" y="298111"/>
                </a:cubicBezTo>
                <a:cubicBezTo>
                  <a:pt x="1594704" y="306673"/>
                  <a:pt x="1588131" y="312900"/>
                  <a:pt x="1582299" y="312900"/>
                </a:cubicBezTo>
                <a:cubicBezTo>
                  <a:pt x="1574277" y="312900"/>
                  <a:pt x="1568441" y="306673"/>
                  <a:pt x="1568441" y="298111"/>
                </a:cubicBezTo>
                <a:cubicBezTo>
                  <a:pt x="1568441" y="290327"/>
                  <a:pt x="1574277" y="283322"/>
                  <a:pt x="1582299" y="283322"/>
                </a:cubicBezTo>
                <a:close/>
                <a:moveTo>
                  <a:pt x="1512198" y="283322"/>
                </a:moveTo>
                <a:cubicBezTo>
                  <a:pt x="1518032" y="283322"/>
                  <a:pt x="1523865" y="290327"/>
                  <a:pt x="1523865" y="298111"/>
                </a:cubicBezTo>
                <a:cubicBezTo>
                  <a:pt x="1523865" y="306673"/>
                  <a:pt x="1518032" y="312900"/>
                  <a:pt x="1512198" y="312900"/>
                </a:cubicBezTo>
                <a:cubicBezTo>
                  <a:pt x="1504174" y="312900"/>
                  <a:pt x="1497612" y="306673"/>
                  <a:pt x="1497612" y="298111"/>
                </a:cubicBezTo>
                <a:cubicBezTo>
                  <a:pt x="1497612" y="290327"/>
                  <a:pt x="1504174" y="283322"/>
                  <a:pt x="1512198" y="283322"/>
                </a:cubicBezTo>
                <a:close/>
                <a:moveTo>
                  <a:pt x="1439173" y="283322"/>
                </a:moveTo>
                <a:cubicBezTo>
                  <a:pt x="1447191" y="283322"/>
                  <a:pt x="1453026" y="290327"/>
                  <a:pt x="1453026" y="298111"/>
                </a:cubicBezTo>
                <a:cubicBezTo>
                  <a:pt x="1453026" y="306673"/>
                  <a:pt x="1447191" y="312900"/>
                  <a:pt x="1439173" y="312900"/>
                </a:cubicBezTo>
                <a:cubicBezTo>
                  <a:pt x="1433336" y="312900"/>
                  <a:pt x="1426777" y="306673"/>
                  <a:pt x="1426777" y="298111"/>
                </a:cubicBezTo>
                <a:cubicBezTo>
                  <a:pt x="1426777" y="290327"/>
                  <a:pt x="1433336" y="283322"/>
                  <a:pt x="1439173" y="283322"/>
                </a:cubicBezTo>
                <a:close/>
                <a:moveTo>
                  <a:pt x="1368347" y="283322"/>
                </a:moveTo>
                <a:cubicBezTo>
                  <a:pt x="1376368" y="283322"/>
                  <a:pt x="1382200" y="290327"/>
                  <a:pt x="1382200" y="298111"/>
                </a:cubicBezTo>
                <a:cubicBezTo>
                  <a:pt x="1382200" y="306673"/>
                  <a:pt x="1376368" y="312900"/>
                  <a:pt x="1368347" y="312900"/>
                </a:cubicBezTo>
                <a:cubicBezTo>
                  <a:pt x="1362513" y="312900"/>
                  <a:pt x="1355949" y="306673"/>
                  <a:pt x="1355949" y="298111"/>
                </a:cubicBezTo>
                <a:cubicBezTo>
                  <a:pt x="1355949" y="290327"/>
                  <a:pt x="1362513" y="283322"/>
                  <a:pt x="1368347" y="283322"/>
                </a:cubicBezTo>
                <a:close/>
                <a:moveTo>
                  <a:pt x="1297518" y="283322"/>
                </a:moveTo>
                <a:cubicBezTo>
                  <a:pt x="1305540" y="283322"/>
                  <a:pt x="1311374" y="290327"/>
                  <a:pt x="1311374" y="298111"/>
                </a:cubicBezTo>
                <a:cubicBezTo>
                  <a:pt x="1311374" y="306673"/>
                  <a:pt x="1305540" y="312900"/>
                  <a:pt x="1297518" y="312900"/>
                </a:cubicBezTo>
                <a:cubicBezTo>
                  <a:pt x="1289498" y="312900"/>
                  <a:pt x="1285121" y="306673"/>
                  <a:pt x="1285121" y="298111"/>
                </a:cubicBezTo>
                <a:cubicBezTo>
                  <a:pt x="1285121" y="290327"/>
                  <a:pt x="1289498" y="283322"/>
                  <a:pt x="1297518" y="283322"/>
                </a:cubicBezTo>
                <a:close/>
                <a:moveTo>
                  <a:pt x="1154890" y="283322"/>
                </a:moveTo>
                <a:cubicBezTo>
                  <a:pt x="1162674" y="283322"/>
                  <a:pt x="1169683" y="288427"/>
                  <a:pt x="1169683" y="295719"/>
                </a:cubicBezTo>
                <a:cubicBezTo>
                  <a:pt x="1169683" y="303741"/>
                  <a:pt x="1162674" y="309576"/>
                  <a:pt x="1154890" y="309576"/>
                </a:cubicBezTo>
                <a:cubicBezTo>
                  <a:pt x="1146329" y="309576"/>
                  <a:pt x="1140101" y="303741"/>
                  <a:pt x="1140101" y="295719"/>
                </a:cubicBezTo>
                <a:cubicBezTo>
                  <a:pt x="1140101" y="288427"/>
                  <a:pt x="1146329" y="283322"/>
                  <a:pt x="1154890" y="283322"/>
                </a:cubicBezTo>
                <a:close/>
                <a:moveTo>
                  <a:pt x="1084059" y="283322"/>
                </a:moveTo>
                <a:cubicBezTo>
                  <a:pt x="1091842" y="283322"/>
                  <a:pt x="1098847" y="288427"/>
                  <a:pt x="1098847" y="295719"/>
                </a:cubicBezTo>
                <a:cubicBezTo>
                  <a:pt x="1098847" y="303741"/>
                  <a:pt x="1091842" y="309576"/>
                  <a:pt x="1084059" y="309576"/>
                </a:cubicBezTo>
                <a:cubicBezTo>
                  <a:pt x="1075503" y="309576"/>
                  <a:pt x="1069272" y="303741"/>
                  <a:pt x="1069272" y="295719"/>
                </a:cubicBezTo>
                <a:cubicBezTo>
                  <a:pt x="1069272" y="288427"/>
                  <a:pt x="1075503" y="283322"/>
                  <a:pt x="1084059" y="283322"/>
                </a:cubicBezTo>
                <a:close/>
                <a:moveTo>
                  <a:pt x="1013024" y="283322"/>
                </a:moveTo>
                <a:cubicBezTo>
                  <a:pt x="1020314" y="283322"/>
                  <a:pt x="1024691" y="288427"/>
                  <a:pt x="1024691" y="295719"/>
                </a:cubicBezTo>
                <a:cubicBezTo>
                  <a:pt x="1024691" y="303741"/>
                  <a:pt x="1020314" y="309576"/>
                  <a:pt x="1013024" y="309576"/>
                </a:cubicBezTo>
                <a:cubicBezTo>
                  <a:pt x="1005003" y="309576"/>
                  <a:pt x="998442" y="303741"/>
                  <a:pt x="998442" y="295719"/>
                </a:cubicBezTo>
                <a:cubicBezTo>
                  <a:pt x="998442" y="288427"/>
                  <a:pt x="1005003" y="283322"/>
                  <a:pt x="1013024" y="283322"/>
                </a:cubicBezTo>
                <a:close/>
                <a:moveTo>
                  <a:pt x="941467" y="283322"/>
                </a:moveTo>
                <a:cubicBezTo>
                  <a:pt x="948032" y="283322"/>
                  <a:pt x="953869" y="288427"/>
                  <a:pt x="953869" y="295719"/>
                </a:cubicBezTo>
                <a:cubicBezTo>
                  <a:pt x="953869" y="303741"/>
                  <a:pt x="948032" y="309576"/>
                  <a:pt x="941467" y="309576"/>
                </a:cubicBezTo>
                <a:cubicBezTo>
                  <a:pt x="934173" y="309576"/>
                  <a:pt x="927612" y="303741"/>
                  <a:pt x="927612" y="295719"/>
                </a:cubicBezTo>
                <a:cubicBezTo>
                  <a:pt x="927612" y="288427"/>
                  <a:pt x="934173" y="283322"/>
                  <a:pt x="941467" y="283322"/>
                </a:cubicBezTo>
                <a:close/>
                <a:moveTo>
                  <a:pt x="3299102" y="212492"/>
                </a:moveTo>
                <a:cubicBezTo>
                  <a:pt x="3305664" y="212492"/>
                  <a:pt x="3311499" y="219055"/>
                  <a:pt x="3311499" y="226348"/>
                </a:cubicBezTo>
                <a:cubicBezTo>
                  <a:pt x="3311499" y="232911"/>
                  <a:pt x="3305664" y="238746"/>
                  <a:pt x="3299102" y="238746"/>
                </a:cubicBezTo>
                <a:cubicBezTo>
                  <a:pt x="3291807" y="238746"/>
                  <a:pt x="3285245" y="232911"/>
                  <a:pt x="3285245" y="226348"/>
                </a:cubicBezTo>
                <a:cubicBezTo>
                  <a:pt x="3285245" y="219055"/>
                  <a:pt x="3291807" y="212492"/>
                  <a:pt x="3299102" y="212492"/>
                </a:cubicBezTo>
                <a:close/>
                <a:moveTo>
                  <a:pt x="3226811" y="212492"/>
                </a:moveTo>
                <a:cubicBezTo>
                  <a:pt x="3234831" y="212492"/>
                  <a:pt x="3240667" y="219055"/>
                  <a:pt x="3240667" y="226348"/>
                </a:cubicBezTo>
                <a:cubicBezTo>
                  <a:pt x="3240667" y="232911"/>
                  <a:pt x="3234831" y="238746"/>
                  <a:pt x="3226811" y="238746"/>
                </a:cubicBezTo>
                <a:cubicBezTo>
                  <a:pt x="3220250" y="238746"/>
                  <a:pt x="3214412" y="232911"/>
                  <a:pt x="3214412" y="226348"/>
                </a:cubicBezTo>
                <a:cubicBezTo>
                  <a:pt x="3214412" y="219055"/>
                  <a:pt x="3220250" y="212492"/>
                  <a:pt x="3226811" y="212492"/>
                </a:cubicBezTo>
                <a:close/>
                <a:moveTo>
                  <a:pt x="3152608" y="212492"/>
                </a:moveTo>
                <a:cubicBezTo>
                  <a:pt x="3159900" y="212492"/>
                  <a:pt x="3166462" y="219055"/>
                  <a:pt x="3166462" y="226348"/>
                </a:cubicBezTo>
                <a:cubicBezTo>
                  <a:pt x="3166462" y="232911"/>
                  <a:pt x="3159900" y="238746"/>
                  <a:pt x="3152608" y="238746"/>
                </a:cubicBezTo>
                <a:cubicBezTo>
                  <a:pt x="3146043" y="238746"/>
                  <a:pt x="3140211" y="232911"/>
                  <a:pt x="3140211" y="226348"/>
                </a:cubicBezTo>
                <a:cubicBezTo>
                  <a:pt x="3140211" y="219055"/>
                  <a:pt x="3146043" y="212492"/>
                  <a:pt x="3152608" y="212492"/>
                </a:cubicBezTo>
                <a:close/>
                <a:moveTo>
                  <a:pt x="3081775" y="212492"/>
                </a:moveTo>
                <a:cubicBezTo>
                  <a:pt x="3089069" y="212492"/>
                  <a:pt x="3095628" y="219055"/>
                  <a:pt x="3095628" y="226348"/>
                </a:cubicBezTo>
                <a:cubicBezTo>
                  <a:pt x="3095628" y="232911"/>
                  <a:pt x="3089069" y="238746"/>
                  <a:pt x="3081775" y="238746"/>
                </a:cubicBezTo>
                <a:cubicBezTo>
                  <a:pt x="3073753" y="238746"/>
                  <a:pt x="3069375" y="232911"/>
                  <a:pt x="3069375" y="226348"/>
                </a:cubicBezTo>
                <a:cubicBezTo>
                  <a:pt x="3069375" y="219055"/>
                  <a:pt x="3073753" y="212492"/>
                  <a:pt x="3081775" y="212492"/>
                </a:cubicBezTo>
                <a:close/>
                <a:moveTo>
                  <a:pt x="3013720" y="212492"/>
                </a:moveTo>
                <a:cubicBezTo>
                  <a:pt x="3021310" y="212492"/>
                  <a:pt x="3028140" y="219055"/>
                  <a:pt x="3028140" y="226348"/>
                </a:cubicBezTo>
                <a:cubicBezTo>
                  <a:pt x="3028140" y="232911"/>
                  <a:pt x="3021310" y="238746"/>
                  <a:pt x="3013720" y="238746"/>
                </a:cubicBezTo>
                <a:cubicBezTo>
                  <a:pt x="3005373" y="238746"/>
                  <a:pt x="2998542" y="234370"/>
                  <a:pt x="2998542" y="226348"/>
                </a:cubicBezTo>
                <a:cubicBezTo>
                  <a:pt x="2998542" y="219055"/>
                  <a:pt x="3005373" y="212492"/>
                  <a:pt x="3013720" y="212492"/>
                </a:cubicBezTo>
                <a:close/>
                <a:moveTo>
                  <a:pt x="2942497" y="212492"/>
                </a:moveTo>
                <a:cubicBezTo>
                  <a:pt x="2951061" y="212492"/>
                  <a:pt x="2957293" y="219055"/>
                  <a:pt x="2957293" y="226348"/>
                </a:cubicBezTo>
                <a:cubicBezTo>
                  <a:pt x="2957293" y="234370"/>
                  <a:pt x="2951061" y="238746"/>
                  <a:pt x="2942497" y="238746"/>
                </a:cubicBezTo>
                <a:cubicBezTo>
                  <a:pt x="2934719" y="238746"/>
                  <a:pt x="2927716" y="234370"/>
                  <a:pt x="2927716" y="226348"/>
                </a:cubicBezTo>
                <a:cubicBezTo>
                  <a:pt x="2927716" y="219055"/>
                  <a:pt x="2934719" y="212492"/>
                  <a:pt x="2942497" y="212492"/>
                </a:cubicBezTo>
                <a:close/>
                <a:moveTo>
                  <a:pt x="2867363" y="212492"/>
                </a:moveTo>
                <a:cubicBezTo>
                  <a:pt x="2875389" y="212492"/>
                  <a:pt x="2879765" y="219055"/>
                  <a:pt x="2879765" y="226348"/>
                </a:cubicBezTo>
                <a:cubicBezTo>
                  <a:pt x="2879765" y="234370"/>
                  <a:pt x="2875389" y="238746"/>
                  <a:pt x="2867363" y="238746"/>
                </a:cubicBezTo>
                <a:cubicBezTo>
                  <a:pt x="2860073" y="238746"/>
                  <a:pt x="2853510" y="234370"/>
                  <a:pt x="2853510" y="226348"/>
                </a:cubicBezTo>
                <a:cubicBezTo>
                  <a:pt x="2853510" y="219055"/>
                  <a:pt x="2860073" y="212492"/>
                  <a:pt x="2867363" y="212492"/>
                </a:cubicBezTo>
                <a:close/>
                <a:moveTo>
                  <a:pt x="2796538" y="212492"/>
                </a:moveTo>
                <a:cubicBezTo>
                  <a:pt x="2803103" y="212492"/>
                  <a:pt x="2808934" y="219055"/>
                  <a:pt x="2808934" y="226348"/>
                </a:cubicBezTo>
                <a:cubicBezTo>
                  <a:pt x="2808934" y="234370"/>
                  <a:pt x="2803103" y="238746"/>
                  <a:pt x="2796538" y="238746"/>
                </a:cubicBezTo>
                <a:cubicBezTo>
                  <a:pt x="2789246" y="238746"/>
                  <a:pt x="2782680" y="234370"/>
                  <a:pt x="2782680" y="226348"/>
                </a:cubicBezTo>
                <a:cubicBezTo>
                  <a:pt x="2782680" y="219055"/>
                  <a:pt x="2789246" y="212492"/>
                  <a:pt x="2796538" y="212492"/>
                </a:cubicBezTo>
                <a:close/>
                <a:moveTo>
                  <a:pt x="2725698" y="212492"/>
                </a:moveTo>
                <a:cubicBezTo>
                  <a:pt x="2731538" y="212492"/>
                  <a:pt x="2738102" y="219055"/>
                  <a:pt x="2738102" y="226348"/>
                </a:cubicBezTo>
                <a:cubicBezTo>
                  <a:pt x="2738102" y="234370"/>
                  <a:pt x="2731538" y="238746"/>
                  <a:pt x="2725698" y="238746"/>
                </a:cubicBezTo>
                <a:cubicBezTo>
                  <a:pt x="2717686" y="238746"/>
                  <a:pt x="2711852" y="234370"/>
                  <a:pt x="2711852" y="226348"/>
                </a:cubicBezTo>
                <a:cubicBezTo>
                  <a:pt x="2711852" y="219055"/>
                  <a:pt x="2717686" y="212492"/>
                  <a:pt x="2725698" y="212492"/>
                </a:cubicBezTo>
                <a:close/>
                <a:moveTo>
                  <a:pt x="2653420" y="212492"/>
                </a:moveTo>
                <a:cubicBezTo>
                  <a:pt x="2660711" y="212492"/>
                  <a:pt x="2667273" y="219055"/>
                  <a:pt x="2667273" y="226348"/>
                </a:cubicBezTo>
                <a:cubicBezTo>
                  <a:pt x="2667273" y="234370"/>
                  <a:pt x="2660711" y="238746"/>
                  <a:pt x="2653420" y="238746"/>
                </a:cubicBezTo>
                <a:cubicBezTo>
                  <a:pt x="2646857" y="238746"/>
                  <a:pt x="2641021" y="234370"/>
                  <a:pt x="2641021" y="226348"/>
                </a:cubicBezTo>
                <a:cubicBezTo>
                  <a:pt x="2641021" y="219055"/>
                  <a:pt x="2646857" y="212492"/>
                  <a:pt x="2653420" y="212492"/>
                </a:cubicBezTo>
                <a:close/>
                <a:moveTo>
                  <a:pt x="2582586" y="212492"/>
                </a:moveTo>
                <a:cubicBezTo>
                  <a:pt x="2589878" y="212492"/>
                  <a:pt x="2596439" y="219055"/>
                  <a:pt x="2596439" y="226348"/>
                </a:cubicBezTo>
                <a:cubicBezTo>
                  <a:pt x="2596439" y="234370"/>
                  <a:pt x="2589878" y="238746"/>
                  <a:pt x="2582586" y="238746"/>
                </a:cubicBezTo>
                <a:cubicBezTo>
                  <a:pt x="2576024" y="238746"/>
                  <a:pt x="2570189" y="234370"/>
                  <a:pt x="2570189" y="226348"/>
                </a:cubicBezTo>
                <a:cubicBezTo>
                  <a:pt x="2570189" y="219055"/>
                  <a:pt x="2576024" y="212492"/>
                  <a:pt x="2582586" y="212492"/>
                </a:cubicBezTo>
                <a:close/>
                <a:moveTo>
                  <a:pt x="2511029" y="212492"/>
                </a:moveTo>
                <a:cubicBezTo>
                  <a:pt x="2519052" y="212492"/>
                  <a:pt x="2525616" y="219055"/>
                  <a:pt x="2525616" y="226348"/>
                </a:cubicBezTo>
                <a:cubicBezTo>
                  <a:pt x="2525616" y="234370"/>
                  <a:pt x="2519052" y="238746"/>
                  <a:pt x="2511029" y="238746"/>
                </a:cubicBezTo>
                <a:cubicBezTo>
                  <a:pt x="2503740" y="238746"/>
                  <a:pt x="2499364" y="234370"/>
                  <a:pt x="2499364" y="226348"/>
                </a:cubicBezTo>
                <a:cubicBezTo>
                  <a:pt x="2499364" y="219055"/>
                  <a:pt x="2503740" y="212492"/>
                  <a:pt x="2511029" y="212492"/>
                </a:cubicBezTo>
                <a:close/>
                <a:moveTo>
                  <a:pt x="2439946" y="212492"/>
                </a:moveTo>
                <a:cubicBezTo>
                  <a:pt x="2448505" y="212492"/>
                  <a:pt x="2454732" y="219055"/>
                  <a:pt x="2454732" y="226348"/>
                </a:cubicBezTo>
                <a:cubicBezTo>
                  <a:pt x="2454732" y="234370"/>
                  <a:pt x="2448505" y="238746"/>
                  <a:pt x="2439946" y="238746"/>
                </a:cubicBezTo>
                <a:cubicBezTo>
                  <a:pt x="2432163" y="238746"/>
                  <a:pt x="2425156" y="234370"/>
                  <a:pt x="2425156" y="226348"/>
                </a:cubicBezTo>
                <a:cubicBezTo>
                  <a:pt x="2425156" y="219055"/>
                  <a:pt x="2432163" y="212492"/>
                  <a:pt x="2439946" y="212492"/>
                </a:cubicBezTo>
                <a:close/>
                <a:moveTo>
                  <a:pt x="2369110" y="212492"/>
                </a:moveTo>
                <a:cubicBezTo>
                  <a:pt x="2377672" y="212492"/>
                  <a:pt x="2383900" y="219055"/>
                  <a:pt x="2383900" y="226348"/>
                </a:cubicBezTo>
                <a:cubicBezTo>
                  <a:pt x="2383900" y="234370"/>
                  <a:pt x="2377672" y="238746"/>
                  <a:pt x="2369110" y="238746"/>
                </a:cubicBezTo>
                <a:cubicBezTo>
                  <a:pt x="2361329" y="238746"/>
                  <a:pt x="2354323" y="234370"/>
                  <a:pt x="2354323" y="226348"/>
                </a:cubicBezTo>
                <a:cubicBezTo>
                  <a:pt x="2354323" y="219055"/>
                  <a:pt x="2361329" y="212492"/>
                  <a:pt x="2369110" y="212492"/>
                </a:cubicBezTo>
                <a:close/>
                <a:moveTo>
                  <a:pt x="2298283" y="212492"/>
                </a:moveTo>
                <a:cubicBezTo>
                  <a:pt x="2306842" y="212492"/>
                  <a:pt x="2313070" y="219497"/>
                  <a:pt x="2313070" y="227280"/>
                </a:cubicBezTo>
                <a:cubicBezTo>
                  <a:pt x="2313070" y="235842"/>
                  <a:pt x="2306842" y="242069"/>
                  <a:pt x="2298283" y="242069"/>
                </a:cubicBezTo>
                <a:cubicBezTo>
                  <a:pt x="2290497" y="242069"/>
                  <a:pt x="2283493" y="235842"/>
                  <a:pt x="2283493" y="227280"/>
                </a:cubicBezTo>
                <a:cubicBezTo>
                  <a:pt x="2283493" y="219497"/>
                  <a:pt x="2290497" y="212492"/>
                  <a:pt x="2298283" y="212492"/>
                </a:cubicBezTo>
                <a:close/>
                <a:moveTo>
                  <a:pt x="2226517" y="212492"/>
                </a:moveTo>
                <a:cubicBezTo>
                  <a:pt x="2234540" y="212492"/>
                  <a:pt x="2238916" y="219497"/>
                  <a:pt x="2238916" y="227280"/>
                </a:cubicBezTo>
                <a:cubicBezTo>
                  <a:pt x="2238916" y="235842"/>
                  <a:pt x="2234540" y="242069"/>
                  <a:pt x="2226517" y="242069"/>
                </a:cubicBezTo>
                <a:cubicBezTo>
                  <a:pt x="2218495" y="242069"/>
                  <a:pt x="2212659" y="235842"/>
                  <a:pt x="2212659" y="227280"/>
                </a:cubicBezTo>
                <a:cubicBezTo>
                  <a:pt x="2212659" y="219497"/>
                  <a:pt x="2218495" y="212492"/>
                  <a:pt x="2226517" y="212492"/>
                </a:cubicBezTo>
                <a:close/>
                <a:moveTo>
                  <a:pt x="2155683" y="212492"/>
                </a:moveTo>
                <a:cubicBezTo>
                  <a:pt x="2161519" y="212492"/>
                  <a:pt x="2168081" y="219497"/>
                  <a:pt x="2168081" y="227280"/>
                </a:cubicBezTo>
                <a:cubicBezTo>
                  <a:pt x="2168081" y="235842"/>
                  <a:pt x="2161519" y="242069"/>
                  <a:pt x="2155683" y="242069"/>
                </a:cubicBezTo>
                <a:cubicBezTo>
                  <a:pt x="2147663" y="242069"/>
                  <a:pt x="2141827" y="235842"/>
                  <a:pt x="2141827" y="227280"/>
                </a:cubicBezTo>
                <a:cubicBezTo>
                  <a:pt x="2141827" y="219497"/>
                  <a:pt x="2147663" y="212492"/>
                  <a:pt x="2155683" y="212492"/>
                </a:cubicBezTo>
                <a:close/>
                <a:moveTo>
                  <a:pt x="2084851" y="212492"/>
                </a:moveTo>
                <a:cubicBezTo>
                  <a:pt x="2090686" y="212492"/>
                  <a:pt x="2097249" y="219497"/>
                  <a:pt x="2097249" y="227280"/>
                </a:cubicBezTo>
                <a:cubicBezTo>
                  <a:pt x="2097249" y="235842"/>
                  <a:pt x="2090686" y="242069"/>
                  <a:pt x="2084851" y="242069"/>
                </a:cubicBezTo>
                <a:cubicBezTo>
                  <a:pt x="2076829" y="242069"/>
                  <a:pt x="2070995" y="235842"/>
                  <a:pt x="2070995" y="227280"/>
                </a:cubicBezTo>
                <a:cubicBezTo>
                  <a:pt x="2070995" y="219497"/>
                  <a:pt x="2076829" y="212492"/>
                  <a:pt x="2084851" y="212492"/>
                </a:cubicBezTo>
                <a:close/>
                <a:moveTo>
                  <a:pt x="2011835" y="212492"/>
                </a:moveTo>
                <a:cubicBezTo>
                  <a:pt x="2019855" y="212492"/>
                  <a:pt x="2026421" y="219497"/>
                  <a:pt x="2026421" y="227280"/>
                </a:cubicBezTo>
                <a:cubicBezTo>
                  <a:pt x="2026421" y="235842"/>
                  <a:pt x="2019855" y="242069"/>
                  <a:pt x="2011835" y="242069"/>
                </a:cubicBezTo>
                <a:cubicBezTo>
                  <a:pt x="2006003" y="242069"/>
                  <a:pt x="2000168" y="235842"/>
                  <a:pt x="2000168" y="227280"/>
                </a:cubicBezTo>
                <a:cubicBezTo>
                  <a:pt x="2000168" y="219497"/>
                  <a:pt x="2006003" y="212492"/>
                  <a:pt x="2011835" y="212492"/>
                </a:cubicBezTo>
                <a:close/>
                <a:moveTo>
                  <a:pt x="1938362" y="212492"/>
                </a:moveTo>
                <a:cubicBezTo>
                  <a:pt x="1946388" y="212492"/>
                  <a:pt x="1952222" y="219497"/>
                  <a:pt x="1952222" y="227280"/>
                </a:cubicBezTo>
                <a:cubicBezTo>
                  <a:pt x="1952222" y="235842"/>
                  <a:pt x="1946388" y="242069"/>
                  <a:pt x="1938362" y="242069"/>
                </a:cubicBezTo>
                <a:cubicBezTo>
                  <a:pt x="1932531" y="242069"/>
                  <a:pt x="1925971" y="235842"/>
                  <a:pt x="1925971" y="227280"/>
                </a:cubicBezTo>
                <a:cubicBezTo>
                  <a:pt x="1925971" y="219497"/>
                  <a:pt x="1931072" y="212492"/>
                  <a:pt x="1938362" y="212492"/>
                </a:cubicBezTo>
                <a:close/>
                <a:moveTo>
                  <a:pt x="1867530" y="212492"/>
                </a:moveTo>
                <a:cubicBezTo>
                  <a:pt x="1875550" y="212492"/>
                  <a:pt x="1881387" y="219497"/>
                  <a:pt x="1881387" y="227280"/>
                </a:cubicBezTo>
                <a:cubicBezTo>
                  <a:pt x="1881387" y="235842"/>
                  <a:pt x="1875550" y="242069"/>
                  <a:pt x="1867530" y="242069"/>
                </a:cubicBezTo>
                <a:cubicBezTo>
                  <a:pt x="1860238" y="242069"/>
                  <a:pt x="1855129" y="235842"/>
                  <a:pt x="1855129" y="227280"/>
                </a:cubicBezTo>
                <a:cubicBezTo>
                  <a:pt x="1855129" y="219497"/>
                  <a:pt x="1860238" y="212492"/>
                  <a:pt x="1867530" y="212492"/>
                </a:cubicBezTo>
                <a:close/>
                <a:moveTo>
                  <a:pt x="1799087" y="212492"/>
                </a:moveTo>
                <a:cubicBezTo>
                  <a:pt x="1807649" y="212492"/>
                  <a:pt x="1813879" y="219497"/>
                  <a:pt x="1813879" y="227280"/>
                </a:cubicBezTo>
                <a:cubicBezTo>
                  <a:pt x="1813879" y="235842"/>
                  <a:pt x="1807649" y="242069"/>
                  <a:pt x="1799087" y="242069"/>
                </a:cubicBezTo>
                <a:cubicBezTo>
                  <a:pt x="1790527" y="242069"/>
                  <a:pt x="1784303" y="235842"/>
                  <a:pt x="1784303" y="227280"/>
                </a:cubicBezTo>
                <a:cubicBezTo>
                  <a:pt x="1784303" y="219497"/>
                  <a:pt x="1790527" y="212492"/>
                  <a:pt x="1799087" y="212492"/>
                </a:cubicBezTo>
                <a:close/>
                <a:moveTo>
                  <a:pt x="1728262" y="212492"/>
                </a:moveTo>
                <a:cubicBezTo>
                  <a:pt x="1736828" y="212492"/>
                  <a:pt x="1743052" y="219497"/>
                  <a:pt x="1743052" y="227280"/>
                </a:cubicBezTo>
                <a:cubicBezTo>
                  <a:pt x="1743052" y="235842"/>
                  <a:pt x="1736828" y="242069"/>
                  <a:pt x="1728262" y="242069"/>
                </a:cubicBezTo>
                <a:cubicBezTo>
                  <a:pt x="1719700" y="242069"/>
                  <a:pt x="1713472" y="235842"/>
                  <a:pt x="1713472" y="227280"/>
                </a:cubicBezTo>
                <a:cubicBezTo>
                  <a:pt x="1713472" y="219497"/>
                  <a:pt x="1719700" y="212492"/>
                  <a:pt x="1728262" y="212492"/>
                </a:cubicBezTo>
                <a:close/>
                <a:moveTo>
                  <a:pt x="1656498" y="212492"/>
                </a:moveTo>
                <a:cubicBezTo>
                  <a:pt x="1663792" y="212492"/>
                  <a:pt x="1668900" y="219497"/>
                  <a:pt x="1668900" y="227280"/>
                </a:cubicBezTo>
                <a:cubicBezTo>
                  <a:pt x="1668900" y="235842"/>
                  <a:pt x="1663792" y="242069"/>
                  <a:pt x="1656498" y="242069"/>
                </a:cubicBezTo>
                <a:cubicBezTo>
                  <a:pt x="1648481" y="242069"/>
                  <a:pt x="1642655" y="235842"/>
                  <a:pt x="1642655" y="227280"/>
                </a:cubicBezTo>
                <a:cubicBezTo>
                  <a:pt x="1642655" y="219497"/>
                  <a:pt x="1648481" y="212492"/>
                  <a:pt x="1656498" y="212492"/>
                </a:cubicBezTo>
                <a:close/>
                <a:moveTo>
                  <a:pt x="1582299" y="212492"/>
                </a:moveTo>
                <a:cubicBezTo>
                  <a:pt x="1588134" y="212492"/>
                  <a:pt x="1594704" y="219497"/>
                  <a:pt x="1594704" y="227280"/>
                </a:cubicBezTo>
                <a:cubicBezTo>
                  <a:pt x="1594704" y="235842"/>
                  <a:pt x="1588134" y="242069"/>
                  <a:pt x="1582299" y="242069"/>
                </a:cubicBezTo>
                <a:cubicBezTo>
                  <a:pt x="1574277" y="242069"/>
                  <a:pt x="1568441" y="235842"/>
                  <a:pt x="1568441" y="227280"/>
                </a:cubicBezTo>
                <a:cubicBezTo>
                  <a:pt x="1568441" y="219497"/>
                  <a:pt x="1574277" y="212492"/>
                  <a:pt x="1582299" y="212492"/>
                </a:cubicBezTo>
                <a:close/>
                <a:moveTo>
                  <a:pt x="1512198" y="212492"/>
                </a:moveTo>
                <a:cubicBezTo>
                  <a:pt x="1518035" y="212492"/>
                  <a:pt x="1523867" y="219497"/>
                  <a:pt x="1523867" y="227280"/>
                </a:cubicBezTo>
                <a:cubicBezTo>
                  <a:pt x="1523867" y="235842"/>
                  <a:pt x="1518035" y="242069"/>
                  <a:pt x="1512198" y="242069"/>
                </a:cubicBezTo>
                <a:cubicBezTo>
                  <a:pt x="1504174" y="242069"/>
                  <a:pt x="1497612" y="235842"/>
                  <a:pt x="1497612" y="227280"/>
                </a:cubicBezTo>
                <a:cubicBezTo>
                  <a:pt x="1497612" y="219497"/>
                  <a:pt x="1504174" y="212492"/>
                  <a:pt x="1512198" y="212492"/>
                </a:cubicBezTo>
                <a:close/>
                <a:moveTo>
                  <a:pt x="1439173" y="212492"/>
                </a:moveTo>
                <a:cubicBezTo>
                  <a:pt x="1447191" y="212492"/>
                  <a:pt x="1453026" y="219497"/>
                  <a:pt x="1453026" y="227280"/>
                </a:cubicBezTo>
                <a:cubicBezTo>
                  <a:pt x="1453026" y="235842"/>
                  <a:pt x="1447191" y="242069"/>
                  <a:pt x="1439173" y="242069"/>
                </a:cubicBezTo>
                <a:cubicBezTo>
                  <a:pt x="1433339" y="242069"/>
                  <a:pt x="1426777" y="235842"/>
                  <a:pt x="1426777" y="227280"/>
                </a:cubicBezTo>
                <a:cubicBezTo>
                  <a:pt x="1426777" y="219497"/>
                  <a:pt x="1433339" y="212492"/>
                  <a:pt x="1439173" y="212492"/>
                </a:cubicBezTo>
                <a:close/>
                <a:moveTo>
                  <a:pt x="1368349" y="212492"/>
                </a:moveTo>
                <a:cubicBezTo>
                  <a:pt x="1376368" y="212492"/>
                  <a:pt x="1382203" y="219497"/>
                  <a:pt x="1382203" y="227280"/>
                </a:cubicBezTo>
                <a:cubicBezTo>
                  <a:pt x="1382203" y="235842"/>
                  <a:pt x="1376368" y="242069"/>
                  <a:pt x="1368349" y="242069"/>
                </a:cubicBezTo>
                <a:cubicBezTo>
                  <a:pt x="1362513" y="242069"/>
                  <a:pt x="1355950" y="235842"/>
                  <a:pt x="1355950" y="227280"/>
                </a:cubicBezTo>
                <a:cubicBezTo>
                  <a:pt x="1355950" y="219497"/>
                  <a:pt x="1362513" y="212492"/>
                  <a:pt x="1368349" y="212492"/>
                </a:cubicBezTo>
                <a:close/>
                <a:moveTo>
                  <a:pt x="1297520" y="212492"/>
                </a:moveTo>
                <a:cubicBezTo>
                  <a:pt x="1305540" y="212492"/>
                  <a:pt x="1311374" y="219497"/>
                  <a:pt x="1311374" y="227280"/>
                </a:cubicBezTo>
                <a:cubicBezTo>
                  <a:pt x="1311374" y="235842"/>
                  <a:pt x="1305540" y="242069"/>
                  <a:pt x="1297520" y="242069"/>
                </a:cubicBezTo>
                <a:cubicBezTo>
                  <a:pt x="1289498" y="242069"/>
                  <a:pt x="1285121" y="235842"/>
                  <a:pt x="1285121" y="227280"/>
                </a:cubicBezTo>
                <a:cubicBezTo>
                  <a:pt x="1285121" y="219497"/>
                  <a:pt x="1289498" y="212492"/>
                  <a:pt x="1297520" y="212492"/>
                </a:cubicBezTo>
                <a:close/>
                <a:moveTo>
                  <a:pt x="1225708" y="212492"/>
                </a:moveTo>
                <a:cubicBezTo>
                  <a:pt x="1233489" y="212492"/>
                  <a:pt x="1240496" y="219497"/>
                  <a:pt x="1240496" y="227280"/>
                </a:cubicBezTo>
                <a:cubicBezTo>
                  <a:pt x="1240496" y="235842"/>
                  <a:pt x="1233489" y="242069"/>
                  <a:pt x="1225708" y="242069"/>
                </a:cubicBezTo>
                <a:cubicBezTo>
                  <a:pt x="1217159" y="242069"/>
                  <a:pt x="1210934" y="235842"/>
                  <a:pt x="1210934" y="227280"/>
                </a:cubicBezTo>
                <a:cubicBezTo>
                  <a:pt x="1210934" y="219497"/>
                  <a:pt x="1217159" y="212492"/>
                  <a:pt x="1225708" y="212492"/>
                </a:cubicBezTo>
                <a:close/>
                <a:moveTo>
                  <a:pt x="1154891" y="212492"/>
                </a:moveTo>
                <a:cubicBezTo>
                  <a:pt x="1162674" y="212492"/>
                  <a:pt x="1169683" y="219497"/>
                  <a:pt x="1169683" y="227280"/>
                </a:cubicBezTo>
                <a:cubicBezTo>
                  <a:pt x="1169683" y="235842"/>
                  <a:pt x="1162674" y="242069"/>
                  <a:pt x="1154891" y="242069"/>
                </a:cubicBezTo>
                <a:cubicBezTo>
                  <a:pt x="1146329" y="242069"/>
                  <a:pt x="1140105" y="235842"/>
                  <a:pt x="1140105" y="227280"/>
                </a:cubicBezTo>
                <a:cubicBezTo>
                  <a:pt x="1140105" y="219497"/>
                  <a:pt x="1146329" y="212492"/>
                  <a:pt x="1154891" y="212492"/>
                </a:cubicBezTo>
                <a:close/>
                <a:moveTo>
                  <a:pt x="1084063" y="212492"/>
                </a:moveTo>
                <a:cubicBezTo>
                  <a:pt x="1091842" y="212492"/>
                  <a:pt x="1098847" y="219497"/>
                  <a:pt x="1098847" y="227280"/>
                </a:cubicBezTo>
                <a:cubicBezTo>
                  <a:pt x="1098847" y="235842"/>
                  <a:pt x="1091842" y="242069"/>
                  <a:pt x="1084063" y="242069"/>
                </a:cubicBezTo>
                <a:cubicBezTo>
                  <a:pt x="1075503" y="242069"/>
                  <a:pt x="1069276" y="235842"/>
                  <a:pt x="1069276" y="227280"/>
                </a:cubicBezTo>
                <a:cubicBezTo>
                  <a:pt x="1069276" y="219497"/>
                  <a:pt x="1075503" y="212492"/>
                  <a:pt x="1084063" y="212492"/>
                </a:cubicBezTo>
                <a:close/>
                <a:moveTo>
                  <a:pt x="3013723" y="141661"/>
                </a:moveTo>
                <a:cubicBezTo>
                  <a:pt x="3021310" y="141661"/>
                  <a:pt x="3028140" y="148224"/>
                  <a:pt x="3028140" y="155517"/>
                </a:cubicBezTo>
                <a:cubicBezTo>
                  <a:pt x="3028140" y="162080"/>
                  <a:pt x="3021310" y="167915"/>
                  <a:pt x="3013723" y="167915"/>
                </a:cubicBezTo>
                <a:cubicBezTo>
                  <a:pt x="3005376" y="167915"/>
                  <a:pt x="2998545" y="162080"/>
                  <a:pt x="2998545" y="155517"/>
                </a:cubicBezTo>
                <a:cubicBezTo>
                  <a:pt x="2998545" y="148224"/>
                  <a:pt x="3005376" y="141661"/>
                  <a:pt x="3013723" y="141661"/>
                </a:cubicBezTo>
                <a:close/>
                <a:moveTo>
                  <a:pt x="2942497" y="141661"/>
                </a:moveTo>
                <a:cubicBezTo>
                  <a:pt x="2951061" y="141661"/>
                  <a:pt x="2957293" y="148224"/>
                  <a:pt x="2957293" y="155517"/>
                </a:cubicBezTo>
                <a:cubicBezTo>
                  <a:pt x="2957293" y="162080"/>
                  <a:pt x="2951061" y="167915"/>
                  <a:pt x="2942497" y="167915"/>
                </a:cubicBezTo>
                <a:cubicBezTo>
                  <a:pt x="2934719" y="167915"/>
                  <a:pt x="2927716" y="162080"/>
                  <a:pt x="2927716" y="155517"/>
                </a:cubicBezTo>
                <a:cubicBezTo>
                  <a:pt x="2927716" y="148224"/>
                  <a:pt x="2934719" y="141661"/>
                  <a:pt x="2942497" y="141661"/>
                </a:cubicBezTo>
                <a:close/>
                <a:moveTo>
                  <a:pt x="2867363" y="141661"/>
                </a:moveTo>
                <a:cubicBezTo>
                  <a:pt x="2875389" y="141661"/>
                  <a:pt x="2879765" y="148224"/>
                  <a:pt x="2879765" y="155517"/>
                </a:cubicBezTo>
                <a:cubicBezTo>
                  <a:pt x="2879765" y="162080"/>
                  <a:pt x="2875389" y="167915"/>
                  <a:pt x="2867363" y="167915"/>
                </a:cubicBezTo>
                <a:cubicBezTo>
                  <a:pt x="2860073" y="167915"/>
                  <a:pt x="2853510" y="162080"/>
                  <a:pt x="2853510" y="155517"/>
                </a:cubicBezTo>
                <a:cubicBezTo>
                  <a:pt x="2853510" y="148224"/>
                  <a:pt x="2860073" y="141661"/>
                  <a:pt x="2867363" y="141661"/>
                </a:cubicBezTo>
                <a:close/>
                <a:moveTo>
                  <a:pt x="2796538" y="141661"/>
                </a:moveTo>
                <a:cubicBezTo>
                  <a:pt x="2803103" y="141661"/>
                  <a:pt x="2808940" y="148224"/>
                  <a:pt x="2808940" y="155517"/>
                </a:cubicBezTo>
                <a:cubicBezTo>
                  <a:pt x="2808940" y="162080"/>
                  <a:pt x="2803103" y="167915"/>
                  <a:pt x="2796538" y="167915"/>
                </a:cubicBezTo>
                <a:cubicBezTo>
                  <a:pt x="2789246" y="167915"/>
                  <a:pt x="2782683" y="162080"/>
                  <a:pt x="2782683" y="155517"/>
                </a:cubicBezTo>
                <a:cubicBezTo>
                  <a:pt x="2782683" y="148224"/>
                  <a:pt x="2789246" y="141661"/>
                  <a:pt x="2796538" y="141661"/>
                </a:cubicBezTo>
                <a:close/>
                <a:moveTo>
                  <a:pt x="2725703" y="141661"/>
                </a:moveTo>
                <a:cubicBezTo>
                  <a:pt x="2731538" y="141661"/>
                  <a:pt x="2738105" y="148224"/>
                  <a:pt x="2738105" y="155517"/>
                </a:cubicBezTo>
                <a:cubicBezTo>
                  <a:pt x="2738105" y="162080"/>
                  <a:pt x="2731538" y="167915"/>
                  <a:pt x="2725703" y="167915"/>
                </a:cubicBezTo>
                <a:cubicBezTo>
                  <a:pt x="2717686" y="167915"/>
                  <a:pt x="2711852" y="162080"/>
                  <a:pt x="2711852" y="155517"/>
                </a:cubicBezTo>
                <a:cubicBezTo>
                  <a:pt x="2711852" y="148224"/>
                  <a:pt x="2717686" y="141661"/>
                  <a:pt x="2725703" y="141661"/>
                </a:cubicBezTo>
                <a:close/>
                <a:moveTo>
                  <a:pt x="2653420" y="141661"/>
                </a:moveTo>
                <a:cubicBezTo>
                  <a:pt x="2660711" y="141661"/>
                  <a:pt x="2667273" y="148224"/>
                  <a:pt x="2667273" y="155517"/>
                </a:cubicBezTo>
                <a:cubicBezTo>
                  <a:pt x="2667273" y="162080"/>
                  <a:pt x="2660711" y="167915"/>
                  <a:pt x="2653420" y="167915"/>
                </a:cubicBezTo>
                <a:cubicBezTo>
                  <a:pt x="2646857" y="167915"/>
                  <a:pt x="2641021" y="162080"/>
                  <a:pt x="2641021" y="155517"/>
                </a:cubicBezTo>
                <a:cubicBezTo>
                  <a:pt x="2641021" y="148224"/>
                  <a:pt x="2646857" y="141661"/>
                  <a:pt x="2653420" y="141661"/>
                </a:cubicBezTo>
                <a:close/>
                <a:moveTo>
                  <a:pt x="2582586" y="141661"/>
                </a:moveTo>
                <a:cubicBezTo>
                  <a:pt x="2589878" y="141661"/>
                  <a:pt x="2596442" y="148224"/>
                  <a:pt x="2596442" y="155517"/>
                </a:cubicBezTo>
                <a:cubicBezTo>
                  <a:pt x="2596442" y="162080"/>
                  <a:pt x="2589878" y="167915"/>
                  <a:pt x="2582586" y="167915"/>
                </a:cubicBezTo>
                <a:cubicBezTo>
                  <a:pt x="2576024" y="167915"/>
                  <a:pt x="2570189" y="162080"/>
                  <a:pt x="2570189" y="155517"/>
                </a:cubicBezTo>
                <a:cubicBezTo>
                  <a:pt x="2570189" y="148224"/>
                  <a:pt x="2576024" y="141661"/>
                  <a:pt x="2582586" y="141661"/>
                </a:cubicBezTo>
                <a:close/>
                <a:moveTo>
                  <a:pt x="2511034" y="141661"/>
                </a:moveTo>
                <a:cubicBezTo>
                  <a:pt x="2519052" y="141661"/>
                  <a:pt x="2525616" y="148224"/>
                  <a:pt x="2525616" y="155517"/>
                </a:cubicBezTo>
                <a:cubicBezTo>
                  <a:pt x="2525616" y="162080"/>
                  <a:pt x="2519052" y="167915"/>
                  <a:pt x="2511034" y="167915"/>
                </a:cubicBezTo>
                <a:cubicBezTo>
                  <a:pt x="2503743" y="167915"/>
                  <a:pt x="2499364" y="162080"/>
                  <a:pt x="2499364" y="155517"/>
                </a:cubicBezTo>
                <a:cubicBezTo>
                  <a:pt x="2499364" y="148224"/>
                  <a:pt x="2503743" y="141661"/>
                  <a:pt x="2511034" y="141661"/>
                </a:cubicBezTo>
                <a:close/>
                <a:moveTo>
                  <a:pt x="2439946" y="141661"/>
                </a:moveTo>
                <a:cubicBezTo>
                  <a:pt x="2448505" y="141661"/>
                  <a:pt x="2454734" y="148224"/>
                  <a:pt x="2454734" y="155517"/>
                </a:cubicBezTo>
                <a:cubicBezTo>
                  <a:pt x="2454734" y="162080"/>
                  <a:pt x="2448505" y="167915"/>
                  <a:pt x="2439946" y="167915"/>
                </a:cubicBezTo>
                <a:cubicBezTo>
                  <a:pt x="2432165" y="167915"/>
                  <a:pt x="2425159" y="162080"/>
                  <a:pt x="2425159" y="155517"/>
                </a:cubicBezTo>
                <a:cubicBezTo>
                  <a:pt x="2425159" y="148224"/>
                  <a:pt x="2432165" y="141661"/>
                  <a:pt x="2439946" y="141661"/>
                </a:cubicBezTo>
                <a:close/>
                <a:moveTo>
                  <a:pt x="2369114" y="141661"/>
                </a:moveTo>
                <a:cubicBezTo>
                  <a:pt x="2377674" y="141661"/>
                  <a:pt x="2383900" y="148224"/>
                  <a:pt x="2383900" y="155517"/>
                </a:cubicBezTo>
                <a:cubicBezTo>
                  <a:pt x="2383900" y="162080"/>
                  <a:pt x="2377674" y="167915"/>
                  <a:pt x="2369114" y="167915"/>
                </a:cubicBezTo>
                <a:cubicBezTo>
                  <a:pt x="2361331" y="167915"/>
                  <a:pt x="2354323" y="163539"/>
                  <a:pt x="2354323" y="155517"/>
                </a:cubicBezTo>
                <a:cubicBezTo>
                  <a:pt x="2354323" y="148224"/>
                  <a:pt x="2361331" y="141661"/>
                  <a:pt x="2369114" y="141661"/>
                </a:cubicBezTo>
                <a:close/>
                <a:moveTo>
                  <a:pt x="2298283" y="141661"/>
                </a:moveTo>
                <a:cubicBezTo>
                  <a:pt x="2306842" y="141661"/>
                  <a:pt x="2313070" y="148224"/>
                  <a:pt x="2313070" y="155517"/>
                </a:cubicBezTo>
                <a:cubicBezTo>
                  <a:pt x="2313070" y="163539"/>
                  <a:pt x="2306842" y="167915"/>
                  <a:pt x="2298283" y="167915"/>
                </a:cubicBezTo>
                <a:cubicBezTo>
                  <a:pt x="2290497" y="167915"/>
                  <a:pt x="2283493" y="163539"/>
                  <a:pt x="2283493" y="155517"/>
                </a:cubicBezTo>
                <a:cubicBezTo>
                  <a:pt x="2283493" y="148224"/>
                  <a:pt x="2290497" y="141661"/>
                  <a:pt x="2298283" y="141661"/>
                </a:cubicBezTo>
                <a:close/>
                <a:moveTo>
                  <a:pt x="2226517" y="141661"/>
                </a:moveTo>
                <a:cubicBezTo>
                  <a:pt x="2234542" y="141661"/>
                  <a:pt x="2238916" y="148224"/>
                  <a:pt x="2238916" y="155517"/>
                </a:cubicBezTo>
                <a:cubicBezTo>
                  <a:pt x="2238916" y="163539"/>
                  <a:pt x="2234542" y="167915"/>
                  <a:pt x="2226517" y="167915"/>
                </a:cubicBezTo>
                <a:cubicBezTo>
                  <a:pt x="2218495" y="167915"/>
                  <a:pt x="2212659" y="163539"/>
                  <a:pt x="2212659" y="155517"/>
                </a:cubicBezTo>
                <a:cubicBezTo>
                  <a:pt x="2212659" y="148224"/>
                  <a:pt x="2218495" y="141661"/>
                  <a:pt x="2226517" y="141661"/>
                </a:cubicBezTo>
                <a:close/>
                <a:moveTo>
                  <a:pt x="2155683" y="141661"/>
                </a:moveTo>
                <a:cubicBezTo>
                  <a:pt x="2161520" y="141661"/>
                  <a:pt x="2168084" y="148224"/>
                  <a:pt x="2168084" y="155517"/>
                </a:cubicBezTo>
                <a:cubicBezTo>
                  <a:pt x="2168084" y="163539"/>
                  <a:pt x="2161520" y="167915"/>
                  <a:pt x="2155683" y="167915"/>
                </a:cubicBezTo>
                <a:cubicBezTo>
                  <a:pt x="2147663" y="167915"/>
                  <a:pt x="2141827" y="163539"/>
                  <a:pt x="2141827" y="155517"/>
                </a:cubicBezTo>
                <a:cubicBezTo>
                  <a:pt x="2141827" y="148224"/>
                  <a:pt x="2147663" y="141661"/>
                  <a:pt x="2155683" y="141661"/>
                </a:cubicBezTo>
                <a:close/>
                <a:moveTo>
                  <a:pt x="2084851" y="141661"/>
                </a:moveTo>
                <a:cubicBezTo>
                  <a:pt x="2090686" y="141661"/>
                  <a:pt x="2097249" y="148224"/>
                  <a:pt x="2097249" y="155517"/>
                </a:cubicBezTo>
                <a:cubicBezTo>
                  <a:pt x="2097249" y="163539"/>
                  <a:pt x="2090686" y="167915"/>
                  <a:pt x="2084851" y="167915"/>
                </a:cubicBezTo>
                <a:cubicBezTo>
                  <a:pt x="2076829" y="167915"/>
                  <a:pt x="2070995" y="163539"/>
                  <a:pt x="2070995" y="155517"/>
                </a:cubicBezTo>
                <a:cubicBezTo>
                  <a:pt x="2070995" y="148224"/>
                  <a:pt x="2076829" y="141661"/>
                  <a:pt x="2084851" y="141661"/>
                </a:cubicBezTo>
                <a:close/>
                <a:moveTo>
                  <a:pt x="2011835" y="141661"/>
                </a:moveTo>
                <a:cubicBezTo>
                  <a:pt x="2019855" y="141661"/>
                  <a:pt x="2026421" y="148224"/>
                  <a:pt x="2026421" y="155517"/>
                </a:cubicBezTo>
                <a:cubicBezTo>
                  <a:pt x="2026421" y="163539"/>
                  <a:pt x="2019855" y="167915"/>
                  <a:pt x="2011835" y="167915"/>
                </a:cubicBezTo>
                <a:cubicBezTo>
                  <a:pt x="2006003" y="167915"/>
                  <a:pt x="2000168" y="163539"/>
                  <a:pt x="2000168" y="155517"/>
                </a:cubicBezTo>
                <a:cubicBezTo>
                  <a:pt x="2000168" y="148224"/>
                  <a:pt x="2006003" y="141661"/>
                  <a:pt x="2011835" y="141661"/>
                </a:cubicBezTo>
                <a:close/>
                <a:moveTo>
                  <a:pt x="1938365" y="141661"/>
                </a:moveTo>
                <a:cubicBezTo>
                  <a:pt x="1946388" y="141661"/>
                  <a:pt x="1952222" y="148224"/>
                  <a:pt x="1952222" y="155517"/>
                </a:cubicBezTo>
                <a:cubicBezTo>
                  <a:pt x="1952222" y="163539"/>
                  <a:pt x="1946388" y="167915"/>
                  <a:pt x="1938365" y="167915"/>
                </a:cubicBezTo>
                <a:cubicBezTo>
                  <a:pt x="1931072" y="167915"/>
                  <a:pt x="1925971" y="163539"/>
                  <a:pt x="1925971" y="155517"/>
                </a:cubicBezTo>
                <a:cubicBezTo>
                  <a:pt x="1925971" y="148224"/>
                  <a:pt x="1931072" y="141661"/>
                  <a:pt x="1938365" y="141661"/>
                </a:cubicBezTo>
                <a:close/>
                <a:moveTo>
                  <a:pt x="1869922" y="141661"/>
                </a:moveTo>
                <a:cubicBezTo>
                  <a:pt x="1878483" y="141661"/>
                  <a:pt x="1884712" y="148224"/>
                  <a:pt x="1884712" y="155517"/>
                </a:cubicBezTo>
                <a:cubicBezTo>
                  <a:pt x="1884712" y="163539"/>
                  <a:pt x="1878483" y="167915"/>
                  <a:pt x="1869922" y="167915"/>
                </a:cubicBezTo>
                <a:cubicBezTo>
                  <a:pt x="1862138" y="167915"/>
                  <a:pt x="1855131" y="163539"/>
                  <a:pt x="1855131" y="155517"/>
                </a:cubicBezTo>
                <a:cubicBezTo>
                  <a:pt x="1855131" y="148224"/>
                  <a:pt x="1862138" y="141661"/>
                  <a:pt x="1869922" y="141661"/>
                </a:cubicBezTo>
                <a:close/>
                <a:moveTo>
                  <a:pt x="1799087" y="141661"/>
                </a:moveTo>
                <a:cubicBezTo>
                  <a:pt x="1807649" y="141661"/>
                  <a:pt x="1813879" y="148224"/>
                  <a:pt x="1813879" y="155517"/>
                </a:cubicBezTo>
                <a:cubicBezTo>
                  <a:pt x="1813879" y="163539"/>
                  <a:pt x="1807649" y="167915"/>
                  <a:pt x="1799087" y="167915"/>
                </a:cubicBezTo>
                <a:cubicBezTo>
                  <a:pt x="1790527" y="167915"/>
                  <a:pt x="1784303" y="163539"/>
                  <a:pt x="1784303" y="155517"/>
                </a:cubicBezTo>
                <a:cubicBezTo>
                  <a:pt x="1784303" y="148224"/>
                  <a:pt x="1790527" y="141661"/>
                  <a:pt x="1799087" y="141661"/>
                </a:cubicBezTo>
                <a:close/>
                <a:moveTo>
                  <a:pt x="1728262" y="141661"/>
                </a:moveTo>
                <a:cubicBezTo>
                  <a:pt x="1736828" y="141661"/>
                  <a:pt x="1743052" y="148224"/>
                  <a:pt x="1743052" y="155517"/>
                </a:cubicBezTo>
                <a:cubicBezTo>
                  <a:pt x="1743052" y="163539"/>
                  <a:pt x="1736828" y="167915"/>
                  <a:pt x="1728262" y="167915"/>
                </a:cubicBezTo>
                <a:cubicBezTo>
                  <a:pt x="1719700" y="167915"/>
                  <a:pt x="1713474" y="163539"/>
                  <a:pt x="1713474" y="155517"/>
                </a:cubicBezTo>
                <a:cubicBezTo>
                  <a:pt x="1713474" y="148224"/>
                  <a:pt x="1719700" y="141661"/>
                  <a:pt x="1728262" y="141661"/>
                </a:cubicBezTo>
                <a:close/>
                <a:moveTo>
                  <a:pt x="1656501" y="141661"/>
                </a:moveTo>
                <a:cubicBezTo>
                  <a:pt x="1663792" y="141661"/>
                  <a:pt x="1668900" y="148666"/>
                  <a:pt x="1668900" y="156450"/>
                </a:cubicBezTo>
                <a:cubicBezTo>
                  <a:pt x="1668900" y="165012"/>
                  <a:pt x="1663792" y="171239"/>
                  <a:pt x="1656501" y="171239"/>
                </a:cubicBezTo>
                <a:cubicBezTo>
                  <a:pt x="1648481" y="171239"/>
                  <a:pt x="1642655" y="165012"/>
                  <a:pt x="1642655" y="156450"/>
                </a:cubicBezTo>
                <a:cubicBezTo>
                  <a:pt x="1642655" y="148666"/>
                  <a:pt x="1648481" y="141661"/>
                  <a:pt x="1656501" y="141661"/>
                </a:cubicBezTo>
                <a:close/>
                <a:moveTo>
                  <a:pt x="1582299" y="141661"/>
                </a:moveTo>
                <a:cubicBezTo>
                  <a:pt x="1588134" y="141661"/>
                  <a:pt x="1594704" y="148666"/>
                  <a:pt x="1594704" y="156450"/>
                </a:cubicBezTo>
                <a:cubicBezTo>
                  <a:pt x="1594704" y="165012"/>
                  <a:pt x="1588134" y="171239"/>
                  <a:pt x="1582299" y="171239"/>
                </a:cubicBezTo>
                <a:cubicBezTo>
                  <a:pt x="1574277" y="171239"/>
                  <a:pt x="1568444" y="165012"/>
                  <a:pt x="1568444" y="156450"/>
                </a:cubicBezTo>
                <a:cubicBezTo>
                  <a:pt x="1568444" y="148666"/>
                  <a:pt x="1574277" y="141661"/>
                  <a:pt x="1582299" y="141661"/>
                </a:cubicBezTo>
                <a:close/>
                <a:moveTo>
                  <a:pt x="1512199" y="141661"/>
                </a:moveTo>
                <a:cubicBezTo>
                  <a:pt x="1518035" y="141661"/>
                  <a:pt x="1523867" y="148666"/>
                  <a:pt x="1523867" y="156450"/>
                </a:cubicBezTo>
                <a:cubicBezTo>
                  <a:pt x="1523867" y="165012"/>
                  <a:pt x="1518035" y="171239"/>
                  <a:pt x="1512199" y="171239"/>
                </a:cubicBezTo>
                <a:cubicBezTo>
                  <a:pt x="1504174" y="171239"/>
                  <a:pt x="1497612" y="165012"/>
                  <a:pt x="1497612" y="156450"/>
                </a:cubicBezTo>
                <a:cubicBezTo>
                  <a:pt x="1497612" y="148666"/>
                  <a:pt x="1504174" y="141661"/>
                  <a:pt x="1512199" y="141661"/>
                </a:cubicBezTo>
                <a:close/>
                <a:moveTo>
                  <a:pt x="1439173" y="141661"/>
                </a:moveTo>
                <a:cubicBezTo>
                  <a:pt x="1447191" y="141661"/>
                  <a:pt x="1453026" y="148666"/>
                  <a:pt x="1453026" y="156450"/>
                </a:cubicBezTo>
                <a:cubicBezTo>
                  <a:pt x="1453026" y="165012"/>
                  <a:pt x="1447191" y="171239"/>
                  <a:pt x="1439173" y="171239"/>
                </a:cubicBezTo>
                <a:cubicBezTo>
                  <a:pt x="1433339" y="171239"/>
                  <a:pt x="1426777" y="165012"/>
                  <a:pt x="1426777" y="156450"/>
                </a:cubicBezTo>
                <a:cubicBezTo>
                  <a:pt x="1426777" y="148666"/>
                  <a:pt x="1433339" y="141661"/>
                  <a:pt x="1439173" y="141661"/>
                </a:cubicBezTo>
                <a:close/>
                <a:moveTo>
                  <a:pt x="1368349" y="141661"/>
                </a:moveTo>
                <a:cubicBezTo>
                  <a:pt x="1376368" y="141661"/>
                  <a:pt x="1382203" y="148666"/>
                  <a:pt x="1382203" y="156450"/>
                </a:cubicBezTo>
                <a:cubicBezTo>
                  <a:pt x="1382203" y="165012"/>
                  <a:pt x="1376368" y="171239"/>
                  <a:pt x="1368349" y="171239"/>
                </a:cubicBezTo>
                <a:cubicBezTo>
                  <a:pt x="1362516" y="171239"/>
                  <a:pt x="1355953" y="165012"/>
                  <a:pt x="1355953" y="156450"/>
                </a:cubicBezTo>
                <a:cubicBezTo>
                  <a:pt x="1355953" y="148666"/>
                  <a:pt x="1362516" y="141661"/>
                  <a:pt x="1368349" y="141661"/>
                </a:cubicBezTo>
                <a:close/>
                <a:moveTo>
                  <a:pt x="1297520" y="141661"/>
                </a:moveTo>
                <a:cubicBezTo>
                  <a:pt x="1305540" y="141661"/>
                  <a:pt x="1311374" y="148666"/>
                  <a:pt x="1311374" y="156450"/>
                </a:cubicBezTo>
                <a:cubicBezTo>
                  <a:pt x="1311374" y="165012"/>
                  <a:pt x="1305540" y="171239"/>
                  <a:pt x="1297520" y="171239"/>
                </a:cubicBezTo>
                <a:cubicBezTo>
                  <a:pt x="1289498" y="171239"/>
                  <a:pt x="1285121" y="165012"/>
                  <a:pt x="1285121" y="156450"/>
                </a:cubicBezTo>
                <a:cubicBezTo>
                  <a:pt x="1285121" y="148666"/>
                  <a:pt x="1289498" y="141661"/>
                  <a:pt x="1297520" y="141661"/>
                </a:cubicBezTo>
                <a:close/>
                <a:moveTo>
                  <a:pt x="2796538" y="70831"/>
                </a:moveTo>
                <a:cubicBezTo>
                  <a:pt x="2803103" y="70831"/>
                  <a:pt x="2808940" y="76665"/>
                  <a:pt x="2808940" y="84687"/>
                </a:cubicBezTo>
                <a:cubicBezTo>
                  <a:pt x="2808940" y="90521"/>
                  <a:pt x="2803103" y="97085"/>
                  <a:pt x="2796538" y="97085"/>
                </a:cubicBezTo>
                <a:cubicBezTo>
                  <a:pt x="2789246" y="97085"/>
                  <a:pt x="2782683" y="90521"/>
                  <a:pt x="2782683" y="84687"/>
                </a:cubicBezTo>
                <a:cubicBezTo>
                  <a:pt x="2782683" y="76665"/>
                  <a:pt x="2789246" y="70831"/>
                  <a:pt x="2796538" y="70831"/>
                </a:cubicBezTo>
                <a:close/>
                <a:moveTo>
                  <a:pt x="2725703" y="70831"/>
                </a:moveTo>
                <a:cubicBezTo>
                  <a:pt x="2731538" y="70831"/>
                  <a:pt x="2738105" y="76665"/>
                  <a:pt x="2738105" y="84687"/>
                </a:cubicBezTo>
                <a:cubicBezTo>
                  <a:pt x="2738105" y="90521"/>
                  <a:pt x="2731538" y="97085"/>
                  <a:pt x="2725703" y="97085"/>
                </a:cubicBezTo>
                <a:cubicBezTo>
                  <a:pt x="2717686" y="97085"/>
                  <a:pt x="2711852" y="90521"/>
                  <a:pt x="2711852" y="84687"/>
                </a:cubicBezTo>
                <a:cubicBezTo>
                  <a:pt x="2711852" y="76665"/>
                  <a:pt x="2717686" y="70831"/>
                  <a:pt x="2725703" y="70831"/>
                </a:cubicBezTo>
                <a:close/>
                <a:moveTo>
                  <a:pt x="2653420" y="70831"/>
                </a:moveTo>
                <a:cubicBezTo>
                  <a:pt x="2660711" y="70831"/>
                  <a:pt x="2667273" y="76665"/>
                  <a:pt x="2667273" y="84687"/>
                </a:cubicBezTo>
                <a:cubicBezTo>
                  <a:pt x="2667273" y="90521"/>
                  <a:pt x="2660711" y="97085"/>
                  <a:pt x="2653420" y="97085"/>
                </a:cubicBezTo>
                <a:cubicBezTo>
                  <a:pt x="2646857" y="97085"/>
                  <a:pt x="2641021" y="90521"/>
                  <a:pt x="2641021" y="84687"/>
                </a:cubicBezTo>
                <a:cubicBezTo>
                  <a:pt x="2641021" y="76665"/>
                  <a:pt x="2646857" y="70831"/>
                  <a:pt x="2653420" y="70831"/>
                </a:cubicBezTo>
                <a:close/>
                <a:moveTo>
                  <a:pt x="2582586" y="70831"/>
                </a:moveTo>
                <a:cubicBezTo>
                  <a:pt x="2589878" y="70831"/>
                  <a:pt x="2596442" y="76665"/>
                  <a:pt x="2596442" y="84687"/>
                </a:cubicBezTo>
                <a:cubicBezTo>
                  <a:pt x="2596442" y="90521"/>
                  <a:pt x="2589878" y="97085"/>
                  <a:pt x="2582586" y="97085"/>
                </a:cubicBezTo>
                <a:cubicBezTo>
                  <a:pt x="2576024" y="97085"/>
                  <a:pt x="2570189" y="90521"/>
                  <a:pt x="2570189" y="84687"/>
                </a:cubicBezTo>
                <a:cubicBezTo>
                  <a:pt x="2570189" y="76665"/>
                  <a:pt x="2576024" y="70831"/>
                  <a:pt x="2582586" y="70831"/>
                </a:cubicBezTo>
                <a:close/>
                <a:moveTo>
                  <a:pt x="2511034" y="70831"/>
                </a:moveTo>
                <a:cubicBezTo>
                  <a:pt x="2519052" y="70831"/>
                  <a:pt x="2525616" y="76665"/>
                  <a:pt x="2525616" y="84687"/>
                </a:cubicBezTo>
                <a:cubicBezTo>
                  <a:pt x="2525616" y="90521"/>
                  <a:pt x="2519052" y="97085"/>
                  <a:pt x="2511034" y="97085"/>
                </a:cubicBezTo>
                <a:cubicBezTo>
                  <a:pt x="2503743" y="97085"/>
                  <a:pt x="2499364" y="90521"/>
                  <a:pt x="2499364" y="84687"/>
                </a:cubicBezTo>
                <a:cubicBezTo>
                  <a:pt x="2499364" y="76665"/>
                  <a:pt x="2503743" y="70831"/>
                  <a:pt x="2511034" y="70831"/>
                </a:cubicBezTo>
                <a:close/>
                <a:moveTo>
                  <a:pt x="2439946" y="70831"/>
                </a:moveTo>
                <a:cubicBezTo>
                  <a:pt x="2448505" y="70831"/>
                  <a:pt x="2454737" y="76665"/>
                  <a:pt x="2454737" y="84687"/>
                </a:cubicBezTo>
                <a:cubicBezTo>
                  <a:pt x="2454737" y="90521"/>
                  <a:pt x="2448505" y="97085"/>
                  <a:pt x="2439946" y="97085"/>
                </a:cubicBezTo>
                <a:cubicBezTo>
                  <a:pt x="2432165" y="97085"/>
                  <a:pt x="2425159" y="90521"/>
                  <a:pt x="2425159" y="84687"/>
                </a:cubicBezTo>
                <a:cubicBezTo>
                  <a:pt x="2425159" y="76665"/>
                  <a:pt x="2432165" y="70831"/>
                  <a:pt x="2439946" y="70831"/>
                </a:cubicBezTo>
                <a:close/>
                <a:moveTo>
                  <a:pt x="2369114" y="70831"/>
                </a:moveTo>
                <a:cubicBezTo>
                  <a:pt x="2377674" y="70831"/>
                  <a:pt x="2383900" y="76665"/>
                  <a:pt x="2383900" y="84687"/>
                </a:cubicBezTo>
                <a:cubicBezTo>
                  <a:pt x="2383900" y="90521"/>
                  <a:pt x="2377674" y="97085"/>
                  <a:pt x="2369114" y="97085"/>
                </a:cubicBezTo>
                <a:cubicBezTo>
                  <a:pt x="2361331" y="97085"/>
                  <a:pt x="2354323" y="90521"/>
                  <a:pt x="2354323" y="84687"/>
                </a:cubicBezTo>
                <a:cubicBezTo>
                  <a:pt x="2354323" y="76665"/>
                  <a:pt x="2361331" y="70831"/>
                  <a:pt x="2369114" y="70831"/>
                </a:cubicBezTo>
                <a:close/>
                <a:moveTo>
                  <a:pt x="2298283" y="70831"/>
                </a:moveTo>
                <a:cubicBezTo>
                  <a:pt x="2306842" y="70831"/>
                  <a:pt x="2313070" y="76665"/>
                  <a:pt x="2313070" y="84687"/>
                </a:cubicBezTo>
                <a:cubicBezTo>
                  <a:pt x="2313070" y="90521"/>
                  <a:pt x="2306842" y="97085"/>
                  <a:pt x="2298283" y="97085"/>
                </a:cubicBezTo>
                <a:cubicBezTo>
                  <a:pt x="2290497" y="97085"/>
                  <a:pt x="2283493" y="90521"/>
                  <a:pt x="2283493" y="84687"/>
                </a:cubicBezTo>
                <a:cubicBezTo>
                  <a:pt x="2283493" y="76665"/>
                  <a:pt x="2290497" y="70831"/>
                  <a:pt x="2298283" y="70831"/>
                </a:cubicBezTo>
                <a:close/>
                <a:moveTo>
                  <a:pt x="2226517" y="70831"/>
                </a:moveTo>
                <a:cubicBezTo>
                  <a:pt x="2234542" y="70831"/>
                  <a:pt x="2238916" y="76665"/>
                  <a:pt x="2238916" y="84687"/>
                </a:cubicBezTo>
                <a:cubicBezTo>
                  <a:pt x="2238916" y="90521"/>
                  <a:pt x="2234542" y="97085"/>
                  <a:pt x="2226517" y="97085"/>
                </a:cubicBezTo>
                <a:cubicBezTo>
                  <a:pt x="2218495" y="97085"/>
                  <a:pt x="2212659" y="90521"/>
                  <a:pt x="2212659" y="84687"/>
                </a:cubicBezTo>
                <a:cubicBezTo>
                  <a:pt x="2212659" y="76665"/>
                  <a:pt x="2218495" y="70831"/>
                  <a:pt x="2226517" y="70831"/>
                </a:cubicBezTo>
                <a:close/>
                <a:moveTo>
                  <a:pt x="2155683" y="70831"/>
                </a:moveTo>
                <a:cubicBezTo>
                  <a:pt x="2161520" y="70831"/>
                  <a:pt x="2168084" y="76665"/>
                  <a:pt x="2168084" y="84687"/>
                </a:cubicBezTo>
                <a:cubicBezTo>
                  <a:pt x="2168084" y="90521"/>
                  <a:pt x="2161520" y="97085"/>
                  <a:pt x="2155683" y="97085"/>
                </a:cubicBezTo>
                <a:cubicBezTo>
                  <a:pt x="2147663" y="97085"/>
                  <a:pt x="2141827" y="90521"/>
                  <a:pt x="2141827" y="84687"/>
                </a:cubicBezTo>
                <a:cubicBezTo>
                  <a:pt x="2141827" y="76665"/>
                  <a:pt x="2147663" y="70831"/>
                  <a:pt x="2155683" y="70831"/>
                </a:cubicBezTo>
                <a:close/>
                <a:moveTo>
                  <a:pt x="2083393" y="70831"/>
                </a:moveTo>
                <a:cubicBezTo>
                  <a:pt x="2090686" y="70831"/>
                  <a:pt x="2097249" y="76665"/>
                  <a:pt x="2097249" y="84687"/>
                </a:cubicBezTo>
                <a:cubicBezTo>
                  <a:pt x="2097249" y="90521"/>
                  <a:pt x="2090686" y="97085"/>
                  <a:pt x="2083393" y="97085"/>
                </a:cubicBezTo>
                <a:cubicBezTo>
                  <a:pt x="2076829" y="97085"/>
                  <a:pt x="2070995" y="90521"/>
                  <a:pt x="2070995" y="84687"/>
                </a:cubicBezTo>
                <a:cubicBezTo>
                  <a:pt x="2070995" y="76665"/>
                  <a:pt x="2076829" y="70831"/>
                  <a:pt x="2083393" y="70831"/>
                </a:cubicBezTo>
                <a:close/>
                <a:moveTo>
                  <a:pt x="2011835" y="70831"/>
                </a:moveTo>
                <a:cubicBezTo>
                  <a:pt x="2019855" y="70831"/>
                  <a:pt x="2026421" y="76665"/>
                  <a:pt x="2026421" y="84687"/>
                </a:cubicBezTo>
                <a:cubicBezTo>
                  <a:pt x="2026421" y="90521"/>
                  <a:pt x="2019855" y="97085"/>
                  <a:pt x="2011835" y="97085"/>
                </a:cubicBezTo>
                <a:cubicBezTo>
                  <a:pt x="2006003" y="97085"/>
                  <a:pt x="2000168" y="90521"/>
                  <a:pt x="2000168" y="84687"/>
                </a:cubicBezTo>
                <a:cubicBezTo>
                  <a:pt x="2000168" y="76665"/>
                  <a:pt x="2006003" y="70831"/>
                  <a:pt x="2011835" y="70831"/>
                </a:cubicBezTo>
                <a:close/>
                <a:moveTo>
                  <a:pt x="1938365" y="70831"/>
                </a:moveTo>
                <a:cubicBezTo>
                  <a:pt x="1946388" y="70831"/>
                  <a:pt x="1952222" y="76665"/>
                  <a:pt x="1952222" y="84687"/>
                </a:cubicBezTo>
                <a:cubicBezTo>
                  <a:pt x="1952222" y="90521"/>
                  <a:pt x="1946388" y="97085"/>
                  <a:pt x="1938365" y="97085"/>
                </a:cubicBezTo>
                <a:cubicBezTo>
                  <a:pt x="1931072" y="97085"/>
                  <a:pt x="1925971" y="90521"/>
                  <a:pt x="1925971" y="84687"/>
                </a:cubicBezTo>
                <a:cubicBezTo>
                  <a:pt x="1925971" y="76665"/>
                  <a:pt x="1931072" y="70831"/>
                  <a:pt x="1938365" y="70831"/>
                </a:cubicBezTo>
                <a:close/>
                <a:moveTo>
                  <a:pt x="1869922" y="70831"/>
                </a:moveTo>
                <a:cubicBezTo>
                  <a:pt x="1878483" y="70831"/>
                  <a:pt x="1884712" y="76665"/>
                  <a:pt x="1884712" y="84687"/>
                </a:cubicBezTo>
                <a:cubicBezTo>
                  <a:pt x="1884712" y="90521"/>
                  <a:pt x="1878483" y="97085"/>
                  <a:pt x="1869922" y="97085"/>
                </a:cubicBezTo>
                <a:cubicBezTo>
                  <a:pt x="1862138" y="97085"/>
                  <a:pt x="1855131" y="90521"/>
                  <a:pt x="1855131" y="84687"/>
                </a:cubicBezTo>
                <a:cubicBezTo>
                  <a:pt x="1855131" y="76665"/>
                  <a:pt x="1862138" y="70831"/>
                  <a:pt x="1869922" y="70831"/>
                </a:cubicBezTo>
                <a:close/>
                <a:moveTo>
                  <a:pt x="1799087" y="70831"/>
                </a:moveTo>
                <a:cubicBezTo>
                  <a:pt x="1807649" y="70831"/>
                  <a:pt x="1813879" y="76665"/>
                  <a:pt x="1813879" y="84687"/>
                </a:cubicBezTo>
                <a:cubicBezTo>
                  <a:pt x="1813879" y="90521"/>
                  <a:pt x="1807649" y="97085"/>
                  <a:pt x="1799087" y="97085"/>
                </a:cubicBezTo>
                <a:cubicBezTo>
                  <a:pt x="1790527" y="97085"/>
                  <a:pt x="1784303" y="92709"/>
                  <a:pt x="1784303" y="84687"/>
                </a:cubicBezTo>
                <a:cubicBezTo>
                  <a:pt x="1784303" y="76665"/>
                  <a:pt x="1790527" y="70831"/>
                  <a:pt x="1799087" y="70831"/>
                </a:cubicBezTo>
                <a:close/>
                <a:moveTo>
                  <a:pt x="1728262" y="70831"/>
                </a:moveTo>
                <a:cubicBezTo>
                  <a:pt x="1736828" y="70831"/>
                  <a:pt x="1743052" y="76665"/>
                  <a:pt x="1743052" y="84687"/>
                </a:cubicBezTo>
                <a:cubicBezTo>
                  <a:pt x="1743052" y="92709"/>
                  <a:pt x="1736828" y="97085"/>
                  <a:pt x="1728262" y="97085"/>
                </a:cubicBezTo>
                <a:cubicBezTo>
                  <a:pt x="1719700" y="97085"/>
                  <a:pt x="1713474" y="92709"/>
                  <a:pt x="1713474" y="84687"/>
                </a:cubicBezTo>
                <a:cubicBezTo>
                  <a:pt x="1713474" y="76665"/>
                  <a:pt x="1719700" y="70831"/>
                  <a:pt x="1728262" y="70831"/>
                </a:cubicBezTo>
                <a:close/>
                <a:moveTo>
                  <a:pt x="1656501" y="70831"/>
                </a:moveTo>
                <a:cubicBezTo>
                  <a:pt x="1663792" y="70831"/>
                  <a:pt x="1668900" y="76665"/>
                  <a:pt x="1668900" y="84687"/>
                </a:cubicBezTo>
                <a:cubicBezTo>
                  <a:pt x="1668900" y="92709"/>
                  <a:pt x="1663792" y="97085"/>
                  <a:pt x="1656501" y="97085"/>
                </a:cubicBezTo>
                <a:cubicBezTo>
                  <a:pt x="1648481" y="97085"/>
                  <a:pt x="1642655" y="92709"/>
                  <a:pt x="1642655" y="84687"/>
                </a:cubicBezTo>
                <a:cubicBezTo>
                  <a:pt x="1642655" y="76665"/>
                  <a:pt x="1648481" y="70831"/>
                  <a:pt x="1656501" y="70831"/>
                </a:cubicBezTo>
                <a:close/>
                <a:moveTo>
                  <a:pt x="1582299" y="70831"/>
                </a:moveTo>
                <a:cubicBezTo>
                  <a:pt x="1588134" y="70831"/>
                  <a:pt x="1594704" y="76665"/>
                  <a:pt x="1594704" y="84687"/>
                </a:cubicBezTo>
                <a:cubicBezTo>
                  <a:pt x="1594704" y="92709"/>
                  <a:pt x="1588134" y="97085"/>
                  <a:pt x="1582299" y="97085"/>
                </a:cubicBezTo>
                <a:cubicBezTo>
                  <a:pt x="1574277" y="97085"/>
                  <a:pt x="1568444" y="92709"/>
                  <a:pt x="1568444" y="84687"/>
                </a:cubicBezTo>
                <a:cubicBezTo>
                  <a:pt x="1568444" y="76665"/>
                  <a:pt x="1574277" y="70831"/>
                  <a:pt x="1582299" y="70831"/>
                </a:cubicBezTo>
                <a:close/>
                <a:moveTo>
                  <a:pt x="2796538" y="0"/>
                </a:moveTo>
                <a:cubicBezTo>
                  <a:pt x="2803103" y="0"/>
                  <a:pt x="2808940" y="5834"/>
                  <a:pt x="2808940" y="12397"/>
                </a:cubicBezTo>
                <a:cubicBezTo>
                  <a:pt x="2808940" y="19690"/>
                  <a:pt x="2803103" y="26254"/>
                  <a:pt x="2796538" y="26254"/>
                </a:cubicBezTo>
                <a:cubicBezTo>
                  <a:pt x="2789246" y="26254"/>
                  <a:pt x="2782683" y="19690"/>
                  <a:pt x="2782683" y="12397"/>
                </a:cubicBezTo>
                <a:cubicBezTo>
                  <a:pt x="2782683" y="5834"/>
                  <a:pt x="2789246" y="0"/>
                  <a:pt x="2796538" y="0"/>
                </a:cubicBezTo>
                <a:close/>
                <a:moveTo>
                  <a:pt x="2725703" y="0"/>
                </a:moveTo>
                <a:cubicBezTo>
                  <a:pt x="2731538" y="0"/>
                  <a:pt x="2738105" y="5834"/>
                  <a:pt x="2738105" y="12397"/>
                </a:cubicBezTo>
                <a:cubicBezTo>
                  <a:pt x="2738105" y="19690"/>
                  <a:pt x="2731538" y="26254"/>
                  <a:pt x="2725703" y="26254"/>
                </a:cubicBezTo>
                <a:cubicBezTo>
                  <a:pt x="2717686" y="26254"/>
                  <a:pt x="2711852" y="19690"/>
                  <a:pt x="2711852" y="12397"/>
                </a:cubicBezTo>
                <a:cubicBezTo>
                  <a:pt x="2711852" y="5834"/>
                  <a:pt x="2717686" y="0"/>
                  <a:pt x="2725703" y="0"/>
                </a:cubicBezTo>
                <a:close/>
                <a:moveTo>
                  <a:pt x="2653420" y="0"/>
                </a:moveTo>
                <a:cubicBezTo>
                  <a:pt x="2660711" y="0"/>
                  <a:pt x="2667273" y="5834"/>
                  <a:pt x="2667273" y="12397"/>
                </a:cubicBezTo>
                <a:cubicBezTo>
                  <a:pt x="2667273" y="19690"/>
                  <a:pt x="2660711" y="26254"/>
                  <a:pt x="2653420" y="26254"/>
                </a:cubicBezTo>
                <a:cubicBezTo>
                  <a:pt x="2646857" y="26254"/>
                  <a:pt x="2641021" y="19690"/>
                  <a:pt x="2641021" y="12397"/>
                </a:cubicBezTo>
                <a:cubicBezTo>
                  <a:pt x="2641021" y="5834"/>
                  <a:pt x="2646857" y="0"/>
                  <a:pt x="2653420" y="0"/>
                </a:cubicBezTo>
                <a:close/>
                <a:moveTo>
                  <a:pt x="2582586" y="0"/>
                </a:moveTo>
                <a:cubicBezTo>
                  <a:pt x="2589878" y="0"/>
                  <a:pt x="2596442" y="5834"/>
                  <a:pt x="2596442" y="12397"/>
                </a:cubicBezTo>
                <a:cubicBezTo>
                  <a:pt x="2596442" y="19690"/>
                  <a:pt x="2589878" y="26254"/>
                  <a:pt x="2582586" y="26254"/>
                </a:cubicBezTo>
                <a:cubicBezTo>
                  <a:pt x="2576024" y="26254"/>
                  <a:pt x="2570189" y="19690"/>
                  <a:pt x="2570189" y="12397"/>
                </a:cubicBezTo>
                <a:cubicBezTo>
                  <a:pt x="2570189" y="5834"/>
                  <a:pt x="2576024" y="0"/>
                  <a:pt x="2582586" y="0"/>
                </a:cubicBezTo>
                <a:close/>
                <a:moveTo>
                  <a:pt x="2511034" y="0"/>
                </a:moveTo>
                <a:cubicBezTo>
                  <a:pt x="2519052" y="0"/>
                  <a:pt x="2525616" y="5834"/>
                  <a:pt x="2525616" y="12397"/>
                </a:cubicBezTo>
                <a:cubicBezTo>
                  <a:pt x="2525616" y="19690"/>
                  <a:pt x="2519052" y="26254"/>
                  <a:pt x="2511034" y="26254"/>
                </a:cubicBezTo>
                <a:cubicBezTo>
                  <a:pt x="2503743" y="26254"/>
                  <a:pt x="2499364" y="19690"/>
                  <a:pt x="2499364" y="12397"/>
                </a:cubicBezTo>
                <a:cubicBezTo>
                  <a:pt x="2499364" y="5834"/>
                  <a:pt x="2503743" y="0"/>
                  <a:pt x="2511034" y="0"/>
                </a:cubicBezTo>
                <a:close/>
                <a:moveTo>
                  <a:pt x="2439946" y="0"/>
                </a:moveTo>
                <a:cubicBezTo>
                  <a:pt x="2448505" y="0"/>
                  <a:pt x="2454737" y="5834"/>
                  <a:pt x="2454737" y="12397"/>
                </a:cubicBezTo>
                <a:cubicBezTo>
                  <a:pt x="2454737" y="19690"/>
                  <a:pt x="2448505" y="26254"/>
                  <a:pt x="2439946" y="26254"/>
                </a:cubicBezTo>
                <a:cubicBezTo>
                  <a:pt x="2432165" y="26254"/>
                  <a:pt x="2425159" y="19690"/>
                  <a:pt x="2425159" y="12397"/>
                </a:cubicBezTo>
                <a:cubicBezTo>
                  <a:pt x="2425159" y="5834"/>
                  <a:pt x="2432165" y="0"/>
                  <a:pt x="2439946" y="0"/>
                </a:cubicBezTo>
                <a:close/>
                <a:moveTo>
                  <a:pt x="2369114" y="0"/>
                </a:moveTo>
                <a:cubicBezTo>
                  <a:pt x="2377674" y="0"/>
                  <a:pt x="2383900" y="5834"/>
                  <a:pt x="2383900" y="12397"/>
                </a:cubicBezTo>
                <a:cubicBezTo>
                  <a:pt x="2383900" y="19690"/>
                  <a:pt x="2377674" y="26254"/>
                  <a:pt x="2369114" y="26254"/>
                </a:cubicBezTo>
                <a:cubicBezTo>
                  <a:pt x="2361331" y="26254"/>
                  <a:pt x="2354323" y="19690"/>
                  <a:pt x="2354323" y="12397"/>
                </a:cubicBezTo>
                <a:cubicBezTo>
                  <a:pt x="2354323" y="5834"/>
                  <a:pt x="2361331" y="0"/>
                  <a:pt x="2369114" y="0"/>
                </a:cubicBezTo>
                <a:close/>
                <a:moveTo>
                  <a:pt x="2298283" y="0"/>
                </a:moveTo>
                <a:cubicBezTo>
                  <a:pt x="2306842" y="0"/>
                  <a:pt x="2313070" y="5834"/>
                  <a:pt x="2313070" y="12397"/>
                </a:cubicBezTo>
                <a:cubicBezTo>
                  <a:pt x="2313070" y="19690"/>
                  <a:pt x="2306842" y="26254"/>
                  <a:pt x="2298283" y="26254"/>
                </a:cubicBezTo>
                <a:cubicBezTo>
                  <a:pt x="2290497" y="26254"/>
                  <a:pt x="2283493" y="19690"/>
                  <a:pt x="2283493" y="12397"/>
                </a:cubicBezTo>
                <a:cubicBezTo>
                  <a:pt x="2283493" y="5834"/>
                  <a:pt x="2290497" y="0"/>
                  <a:pt x="2298283" y="0"/>
                </a:cubicBezTo>
                <a:close/>
                <a:moveTo>
                  <a:pt x="2226517" y="0"/>
                </a:moveTo>
                <a:cubicBezTo>
                  <a:pt x="2234542" y="0"/>
                  <a:pt x="2238916" y="5834"/>
                  <a:pt x="2238916" y="13856"/>
                </a:cubicBezTo>
                <a:cubicBezTo>
                  <a:pt x="2238916" y="19690"/>
                  <a:pt x="2234542" y="26254"/>
                  <a:pt x="2226517" y="26254"/>
                </a:cubicBezTo>
                <a:cubicBezTo>
                  <a:pt x="2218495" y="26254"/>
                  <a:pt x="2212659" y="19690"/>
                  <a:pt x="2212659" y="13856"/>
                </a:cubicBezTo>
                <a:cubicBezTo>
                  <a:pt x="2212659" y="5834"/>
                  <a:pt x="2218495" y="0"/>
                  <a:pt x="2226517" y="0"/>
                </a:cubicBezTo>
                <a:close/>
                <a:moveTo>
                  <a:pt x="2155683" y="0"/>
                </a:moveTo>
                <a:cubicBezTo>
                  <a:pt x="2161520" y="0"/>
                  <a:pt x="2168084" y="5834"/>
                  <a:pt x="2168084" y="13856"/>
                </a:cubicBezTo>
                <a:cubicBezTo>
                  <a:pt x="2168084" y="19690"/>
                  <a:pt x="2161520" y="26254"/>
                  <a:pt x="2155683" y="26254"/>
                </a:cubicBezTo>
                <a:cubicBezTo>
                  <a:pt x="2147663" y="26254"/>
                  <a:pt x="2141827" y="19690"/>
                  <a:pt x="2141827" y="13856"/>
                </a:cubicBezTo>
                <a:cubicBezTo>
                  <a:pt x="2141827" y="5834"/>
                  <a:pt x="2147663" y="0"/>
                  <a:pt x="2155683" y="0"/>
                </a:cubicBezTo>
                <a:close/>
                <a:moveTo>
                  <a:pt x="2083393" y="0"/>
                </a:moveTo>
                <a:cubicBezTo>
                  <a:pt x="2090686" y="0"/>
                  <a:pt x="2097249" y="5834"/>
                  <a:pt x="2097249" y="13856"/>
                </a:cubicBezTo>
                <a:cubicBezTo>
                  <a:pt x="2097249" y="19690"/>
                  <a:pt x="2090686" y="26254"/>
                  <a:pt x="2083393" y="26254"/>
                </a:cubicBezTo>
                <a:cubicBezTo>
                  <a:pt x="2076829" y="26254"/>
                  <a:pt x="2070995" y="19690"/>
                  <a:pt x="2070995" y="13856"/>
                </a:cubicBezTo>
                <a:cubicBezTo>
                  <a:pt x="2070995" y="5834"/>
                  <a:pt x="2076829" y="0"/>
                  <a:pt x="2083393" y="0"/>
                </a:cubicBezTo>
                <a:close/>
                <a:moveTo>
                  <a:pt x="2011835" y="0"/>
                </a:moveTo>
                <a:cubicBezTo>
                  <a:pt x="2019855" y="0"/>
                  <a:pt x="2026421" y="5834"/>
                  <a:pt x="2026421" y="13856"/>
                </a:cubicBezTo>
                <a:cubicBezTo>
                  <a:pt x="2026421" y="19690"/>
                  <a:pt x="2019855" y="26254"/>
                  <a:pt x="2011835" y="26254"/>
                </a:cubicBezTo>
                <a:cubicBezTo>
                  <a:pt x="2006003" y="26254"/>
                  <a:pt x="2000168" y="19690"/>
                  <a:pt x="2000168" y="13856"/>
                </a:cubicBezTo>
                <a:cubicBezTo>
                  <a:pt x="2000168" y="5834"/>
                  <a:pt x="2006003" y="0"/>
                  <a:pt x="2011835" y="0"/>
                </a:cubicBezTo>
                <a:close/>
                <a:moveTo>
                  <a:pt x="1938365" y="0"/>
                </a:moveTo>
                <a:cubicBezTo>
                  <a:pt x="1946388" y="0"/>
                  <a:pt x="1952222" y="5834"/>
                  <a:pt x="1952222" y="13856"/>
                </a:cubicBezTo>
                <a:cubicBezTo>
                  <a:pt x="1952222" y="19690"/>
                  <a:pt x="1946388" y="26254"/>
                  <a:pt x="1938365" y="26254"/>
                </a:cubicBezTo>
                <a:cubicBezTo>
                  <a:pt x="1931072" y="26254"/>
                  <a:pt x="1925971" y="19690"/>
                  <a:pt x="1925971" y="13856"/>
                </a:cubicBezTo>
                <a:cubicBezTo>
                  <a:pt x="1925971" y="5834"/>
                  <a:pt x="1931072" y="0"/>
                  <a:pt x="1938365" y="0"/>
                </a:cubicBezTo>
                <a:close/>
                <a:moveTo>
                  <a:pt x="1869922" y="0"/>
                </a:moveTo>
                <a:cubicBezTo>
                  <a:pt x="1878483" y="0"/>
                  <a:pt x="1884712" y="5834"/>
                  <a:pt x="1884712" y="13856"/>
                </a:cubicBezTo>
                <a:cubicBezTo>
                  <a:pt x="1884712" y="19690"/>
                  <a:pt x="1878483" y="26254"/>
                  <a:pt x="1869922" y="26254"/>
                </a:cubicBezTo>
                <a:cubicBezTo>
                  <a:pt x="1862138" y="26254"/>
                  <a:pt x="1855131" y="19690"/>
                  <a:pt x="1855131" y="13856"/>
                </a:cubicBezTo>
                <a:cubicBezTo>
                  <a:pt x="1855131" y="5834"/>
                  <a:pt x="1862138" y="0"/>
                  <a:pt x="1869922" y="0"/>
                </a:cubicBezTo>
                <a:close/>
                <a:moveTo>
                  <a:pt x="1799087" y="0"/>
                </a:moveTo>
                <a:cubicBezTo>
                  <a:pt x="1807649" y="0"/>
                  <a:pt x="1813879" y="5834"/>
                  <a:pt x="1813879" y="13856"/>
                </a:cubicBezTo>
                <a:cubicBezTo>
                  <a:pt x="1813879" y="19690"/>
                  <a:pt x="1807649" y="26254"/>
                  <a:pt x="1799087" y="26254"/>
                </a:cubicBezTo>
                <a:cubicBezTo>
                  <a:pt x="1790527" y="26254"/>
                  <a:pt x="1784303" y="19690"/>
                  <a:pt x="1784303" y="13856"/>
                </a:cubicBezTo>
                <a:cubicBezTo>
                  <a:pt x="1784303" y="5834"/>
                  <a:pt x="1790527" y="0"/>
                  <a:pt x="1799087" y="0"/>
                </a:cubicBezTo>
                <a:close/>
                <a:moveTo>
                  <a:pt x="1728262" y="0"/>
                </a:moveTo>
                <a:cubicBezTo>
                  <a:pt x="1736828" y="0"/>
                  <a:pt x="1743052" y="5834"/>
                  <a:pt x="1743052" y="13856"/>
                </a:cubicBezTo>
                <a:cubicBezTo>
                  <a:pt x="1743052" y="19690"/>
                  <a:pt x="1736828" y="26254"/>
                  <a:pt x="1728262" y="26254"/>
                </a:cubicBezTo>
                <a:cubicBezTo>
                  <a:pt x="1719700" y="26254"/>
                  <a:pt x="1713474" y="19690"/>
                  <a:pt x="1713474" y="13856"/>
                </a:cubicBezTo>
                <a:cubicBezTo>
                  <a:pt x="1713474" y="5834"/>
                  <a:pt x="1719700" y="0"/>
                  <a:pt x="1728262" y="0"/>
                </a:cubicBezTo>
                <a:close/>
                <a:moveTo>
                  <a:pt x="1656501" y="0"/>
                </a:moveTo>
                <a:cubicBezTo>
                  <a:pt x="1663792" y="0"/>
                  <a:pt x="1668900" y="5834"/>
                  <a:pt x="1668900" y="13856"/>
                </a:cubicBezTo>
                <a:cubicBezTo>
                  <a:pt x="1668900" y="19690"/>
                  <a:pt x="1663792" y="26254"/>
                  <a:pt x="1656501" y="26254"/>
                </a:cubicBezTo>
                <a:cubicBezTo>
                  <a:pt x="1648481" y="26254"/>
                  <a:pt x="1642655" y="19690"/>
                  <a:pt x="1642655" y="13856"/>
                </a:cubicBezTo>
                <a:cubicBezTo>
                  <a:pt x="1642655" y="5834"/>
                  <a:pt x="1648481" y="0"/>
                  <a:pt x="1656501" y="0"/>
                </a:cubicBezTo>
                <a:close/>
                <a:moveTo>
                  <a:pt x="1582299" y="0"/>
                </a:moveTo>
                <a:cubicBezTo>
                  <a:pt x="1588134" y="0"/>
                  <a:pt x="1594704" y="5834"/>
                  <a:pt x="1594704" y="13856"/>
                </a:cubicBezTo>
                <a:cubicBezTo>
                  <a:pt x="1594704" y="19690"/>
                  <a:pt x="1588134" y="26254"/>
                  <a:pt x="1582299" y="26254"/>
                </a:cubicBezTo>
                <a:cubicBezTo>
                  <a:pt x="1574277" y="26254"/>
                  <a:pt x="1568444" y="19690"/>
                  <a:pt x="1568444" y="13856"/>
                </a:cubicBezTo>
                <a:cubicBezTo>
                  <a:pt x="1568444" y="5834"/>
                  <a:pt x="1574277" y="0"/>
                  <a:pt x="1582299" y="0"/>
                </a:cubicBezTo>
                <a:close/>
              </a:path>
            </a:pathLst>
          </a:custGeom>
          <a:solidFill>
            <a:srgbClr val="252A57"/>
          </a:solidFill>
          <a:ln>
            <a:noFill/>
          </a:ln>
          <a:effectLst/>
        </p:spPr>
        <p:txBody>
          <a:bodyPr wrap="square" anchor="ctr">
            <a:noAutofit/>
          </a:bodyPr>
          <a:lstStyle/>
          <a:p>
            <a:endParaRPr lang="en-US" sz="3266" dirty="0">
              <a:latin typeface="Nunito Sans ExtraLight" pitchFamily="2" charset="77"/>
            </a:endParaRPr>
          </a:p>
        </p:txBody>
      </p:sp>
      <p:sp>
        <p:nvSpPr>
          <p:cNvPr id="13" name="Rectangle 12">
            <a:extLst>
              <a:ext uri="{FF2B5EF4-FFF2-40B4-BE49-F238E27FC236}">
                <a16:creationId xmlns:a16="http://schemas.microsoft.com/office/drawing/2014/main" id="{A717FF79-0C21-8146-AE66-6598C72F96C5}"/>
              </a:ext>
            </a:extLst>
          </p:cNvPr>
          <p:cNvSpPr/>
          <p:nvPr/>
        </p:nvSpPr>
        <p:spPr>
          <a:xfrm>
            <a:off x="1687238" y="1934315"/>
            <a:ext cx="101246" cy="1697232"/>
          </a:xfrm>
          <a:prstGeom prst="rect">
            <a:avLst/>
          </a:prstGeom>
          <a:gradFill>
            <a:gsLst>
              <a:gs pos="0">
                <a:schemeClr val="accent5"/>
              </a:gs>
              <a:gs pos="50000">
                <a:schemeClr val="accent2"/>
              </a:gs>
              <a:gs pos="99000">
                <a:srgbClr val="7030A0"/>
              </a:gs>
            </a:gsLst>
            <a:lin ang="27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 dirty="0">
              <a:latin typeface="Nunito Sans ExtraLight" pitchFamily="2" charset="77"/>
            </a:endParaRP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id="{0F85F717-3671-8D4D-924F-496EDCD5234A}"/>
              </a:ext>
            </a:extLst>
          </p:cNvPr>
          <p:cNvSpPr txBox="1"/>
          <p:nvPr/>
        </p:nvSpPr>
        <p:spPr>
          <a:xfrm>
            <a:off x="2031485" y="3090477"/>
            <a:ext cx="3650452" cy="338554"/>
          </a:xfrm>
          <a:prstGeom prst="rect">
            <a:avLst/>
          </a:prstGeom>
          <a:noFill/>
          <a:ln>
            <a:noFill/>
          </a:ln>
        </p:spPr>
        <p:txBody>
          <a:bodyPr wrap="square" rtlCol="0" anchor="t">
            <a:spAutoFit/>
          </a:bodyPr>
          <a:lstStyle/>
          <a:p>
            <a:r>
              <a:rPr lang="ru-RU" sz="1600" spc="75" dirty="0">
                <a:solidFill>
                  <a:schemeClr val="tx2"/>
                </a:solidFill>
                <a:latin typeface="Commissioner ExtraBold" pitchFamily="2" charset="0"/>
                <a:ea typeface="Source Sans Pro" panose="020B0503030403020204" pitchFamily="34" charset="0"/>
                <a:cs typeface="Lato Heavy" panose="020F0502020204030203" pitchFamily="34" charset="0"/>
              </a:rPr>
              <a:t>ЗАГОЛОВОК</a:t>
            </a:r>
            <a:endParaRPr lang="en-US" sz="1600" spc="75" dirty="0">
              <a:solidFill>
                <a:schemeClr val="tx2"/>
              </a:solidFill>
              <a:latin typeface="Commissioner ExtraBold" pitchFamily="2" charset="0"/>
              <a:ea typeface="Source Sans Pro" panose="020B0503030403020204" pitchFamily="34" charset="0"/>
              <a:cs typeface="Lato Heavy" panose="020F0502020204030203" pitchFamily="34" charset="0"/>
            </a:endParaRPr>
          </a:p>
        </p:txBody>
      </p:sp>
      <p:sp>
        <p:nvSpPr>
          <p:cNvPr id="14" name="Subtitle 2">
            <a:extLst>
              <a:ext uri="{FF2B5EF4-FFF2-40B4-BE49-F238E27FC236}">
                <a16:creationId xmlns:a16="http://schemas.microsoft.com/office/drawing/2014/main" id="{681A282A-CEBF-EC40-94CD-8403E96494B5}"/>
              </a:ext>
            </a:extLst>
          </p:cNvPr>
          <p:cNvSpPr txBox="1">
            <a:spLocks/>
          </p:cNvSpPr>
          <p:nvPr/>
        </p:nvSpPr>
        <p:spPr>
          <a:xfrm>
            <a:off x="2031485" y="1966872"/>
            <a:ext cx="3419366" cy="797654"/>
          </a:xfrm>
          <a:prstGeom prst="rect">
            <a:avLst/>
          </a:prstGeom>
        </p:spPr>
        <p:txBody>
          <a:bodyPr vert="horz" wrap="square" lIns="45720" tIns="22860" rIns="45720" bIns="22860" rtlCol="0" anchor="b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>
              <a:lnSpc>
                <a:spcPts val="2000"/>
              </a:lnSpc>
              <a:spcBef>
                <a:spcPts val="600"/>
              </a:spcBef>
            </a:pPr>
            <a:r>
              <a:rPr lang="ru-RU" sz="1400" dirty="0">
                <a:solidFill>
                  <a:schemeClr val="tx1"/>
                </a:solidFill>
                <a:latin typeface="Fira Sans Light" panose="020B0403050000020004" pitchFamily="34" charset="0"/>
                <a:ea typeface="Fira Sans Light" panose="020B0403050000020004" pitchFamily="34" charset="0"/>
                <a:cs typeface="Noto Sans Light" panose="020B0402040504020204" pitchFamily="34" charset="0"/>
              </a:rPr>
              <a:t>Крупнейший образовательный, научный, культурный, просветительский</a:t>
            </a:r>
            <a:r>
              <a:rPr lang="en-US" sz="1400" dirty="0">
                <a:solidFill>
                  <a:schemeClr val="tx1"/>
                </a:solidFill>
                <a:latin typeface="Fira Sans Light" panose="020B0403050000020004" pitchFamily="34" charset="0"/>
                <a:ea typeface="Fira Sans Light" panose="020B0403050000020004" pitchFamily="34" charset="0"/>
                <a:cs typeface="Noto Sans Light" panose="020B0402040504020204" pitchFamily="34" charset="0"/>
              </a:rPr>
              <a:t>.</a:t>
            </a:r>
          </a:p>
        </p:txBody>
      </p:sp>
      <p:sp>
        <p:nvSpPr>
          <p:cNvPr id="16" name="Rectangle 15">
            <a:extLst>
              <a:ext uri="{FF2B5EF4-FFF2-40B4-BE49-F238E27FC236}">
                <a16:creationId xmlns:a16="http://schemas.microsoft.com/office/drawing/2014/main" id="{D790A12E-CD86-514C-9D99-76B63BBF9AB2}"/>
              </a:ext>
            </a:extLst>
          </p:cNvPr>
          <p:cNvSpPr/>
          <p:nvPr/>
        </p:nvSpPr>
        <p:spPr>
          <a:xfrm>
            <a:off x="1687238" y="4604177"/>
            <a:ext cx="101246" cy="1697232"/>
          </a:xfrm>
          <a:prstGeom prst="rect">
            <a:avLst/>
          </a:prstGeom>
          <a:gradFill>
            <a:gsLst>
              <a:gs pos="0">
                <a:schemeClr val="accent5"/>
              </a:gs>
              <a:gs pos="50000">
                <a:schemeClr val="accent2"/>
              </a:gs>
              <a:gs pos="99000">
                <a:srgbClr val="7030A0"/>
              </a:gs>
            </a:gsLst>
            <a:lin ang="27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 dirty="0">
              <a:latin typeface="Nunito Sans ExtraLight" pitchFamily="2" charset="77"/>
            </a:endParaRP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EC2D749B-1A0D-2342-8920-1CA90B609379}"/>
              </a:ext>
            </a:extLst>
          </p:cNvPr>
          <p:cNvSpPr txBox="1"/>
          <p:nvPr/>
        </p:nvSpPr>
        <p:spPr>
          <a:xfrm>
            <a:off x="2031485" y="5760339"/>
            <a:ext cx="3650451" cy="338554"/>
          </a:xfrm>
          <a:prstGeom prst="rect">
            <a:avLst/>
          </a:prstGeom>
          <a:noFill/>
          <a:ln>
            <a:noFill/>
          </a:ln>
        </p:spPr>
        <p:txBody>
          <a:bodyPr wrap="square" rtlCol="0" anchor="t">
            <a:spAutoFit/>
          </a:bodyPr>
          <a:lstStyle/>
          <a:p>
            <a:r>
              <a:rPr lang="ru-RU" sz="1600" spc="75" dirty="0">
                <a:solidFill>
                  <a:schemeClr val="tx2"/>
                </a:solidFill>
                <a:latin typeface="Commissioner ExtraBold" pitchFamily="2" charset="0"/>
                <a:ea typeface="Source Sans Pro" panose="020B0503030403020204" pitchFamily="34" charset="0"/>
                <a:cs typeface="Lato Heavy" panose="020F0502020204030203" pitchFamily="34" charset="0"/>
              </a:rPr>
              <a:t>ЗАГОЛОВОК</a:t>
            </a:r>
            <a:endParaRPr lang="en-US" sz="1600" spc="75" dirty="0">
              <a:solidFill>
                <a:schemeClr val="tx2"/>
              </a:solidFill>
              <a:latin typeface="Commissioner ExtraBold" pitchFamily="2" charset="0"/>
              <a:ea typeface="Source Sans Pro" panose="020B0503030403020204" pitchFamily="34" charset="0"/>
              <a:cs typeface="Lato Heavy" panose="020F0502020204030203" pitchFamily="34" charset="0"/>
            </a:endParaRPr>
          </a:p>
        </p:txBody>
      </p:sp>
      <p:sp>
        <p:nvSpPr>
          <p:cNvPr id="19" name="Subtitle 2">
            <a:extLst>
              <a:ext uri="{FF2B5EF4-FFF2-40B4-BE49-F238E27FC236}">
                <a16:creationId xmlns:a16="http://schemas.microsoft.com/office/drawing/2014/main" id="{EF230E81-7FB6-5249-9B3C-DF4327E3FE0D}"/>
              </a:ext>
            </a:extLst>
          </p:cNvPr>
          <p:cNvSpPr txBox="1">
            <a:spLocks/>
          </p:cNvSpPr>
          <p:nvPr/>
        </p:nvSpPr>
        <p:spPr>
          <a:xfrm>
            <a:off x="2031485" y="4636734"/>
            <a:ext cx="3419366" cy="797654"/>
          </a:xfrm>
          <a:prstGeom prst="rect">
            <a:avLst/>
          </a:prstGeom>
        </p:spPr>
        <p:txBody>
          <a:bodyPr vert="horz" wrap="square" lIns="45720" tIns="22860" rIns="45720" bIns="22860" rtlCol="0" anchor="b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>
              <a:lnSpc>
                <a:spcPts val="2000"/>
              </a:lnSpc>
              <a:spcBef>
                <a:spcPts val="600"/>
              </a:spcBef>
            </a:pPr>
            <a:r>
              <a:rPr lang="ru-RU" sz="1400" dirty="0">
                <a:solidFill>
                  <a:schemeClr val="tx1"/>
                </a:solidFill>
                <a:latin typeface="Fira Sans Light" panose="020B0403050000020004" pitchFamily="34" charset="0"/>
                <a:ea typeface="Fira Sans Light" panose="020B0403050000020004" pitchFamily="34" charset="0"/>
                <a:cs typeface="Noto Sans Light" panose="020B0402040504020204" pitchFamily="34" charset="0"/>
              </a:rPr>
              <a:t>Крупнейший образовательный, научный, культурный, просветительский</a:t>
            </a:r>
            <a:r>
              <a:rPr lang="en-US" sz="1400" dirty="0">
                <a:solidFill>
                  <a:schemeClr val="tx1"/>
                </a:solidFill>
                <a:latin typeface="Fira Sans Light" panose="020B0403050000020004" pitchFamily="34" charset="0"/>
                <a:ea typeface="Fira Sans Light" panose="020B0403050000020004" pitchFamily="34" charset="0"/>
                <a:cs typeface="Noto Sans Light" panose="020B0402040504020204" pitchFamily="34" charset="0"/>
              </a:rPr>
              <a:t>.</a:t>
            </a:r>
          </a:p>
        </p:txBody>
      </p:sp>
      <p:sp>
        <p:nvSpPr>
          <p:cNvPr id="27" name="Rectangle 26">
            <a:extLst>
              <a:ext uri="{FF2B5EF4-FFF2-40B4-BE49-F238E27FC236}">
                <a16:creationId xmlns:a16="http://schemas.microsoft.com/office/drawing/2014/main" id="{56872E70-45EB-2744-B4E5-645ADD85BCA0}"/>
              </a:ext>
            </a:extLst>
          </p:cNvPr>
          <p:cNvSpPr/>
          <p:nvPr/>
        </p:nvSpPr>
        <p:spPr>
          <a:xfrm>
            <a:off x="6741150" y="1934315"/>
            <a:ext cx="101246" cy="1697232"/>
          </a:xfrm>
          <a:prstGeom prst="rect">
            <a:avLst/>
          </a:prstGeom>
          <a:gradFill>
            <a:gsLst>
              <a:gs pos="0">
                <a:schemeClr val="accent5"/>
              </a:gs>
              <a:gs pos="50000">
                <a:schemeClr val="accent2"/>
              </a:gs>
              <a:gs pos="99000">
                <a:srgbClr val="7030A0"/>
              </a:gs>
            </a:gsLst>
            <a:lin ang="27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 dirty="0">
              <a:latin typeface="Nunito Sans ExtraLight" pitchFamily="2" charset="77"/>
            </a:endParaRPr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40946770-E438-7C4B-B2C7-C71C35C344DE}"/>
              </a:ext>
            </a:extLst>
          </p:cNvPr>
          <p:cNvSpPr txBox="1"/>
          <p:nvPr/>
        </p:nvSpPr>
        <p:spPr>
          <a:xfrm>
            <a:off x="7085397" y="3090477"/>
            <a:ext cx="3650452" cy="338554"/>
          </a:xfrm>
          <a:prstGeom prst="rect">
            <a:avLst/>
          </a:prstGeom>
          <a:noFill/>
          <a:ln>
            <a:noFill/>
          </a:ln>
        </p:spPr>
        <p:txBody>
          <a:bodyPr wrap="square" rtlCol="0" anchor="t">
            <a:spAutoFit/>
          </a:bodyPr>
          <a:lstStyle/>
          <a:p>
            <a:r>
              <a:rPr lang="ru-RU" sz="1600" spc="75" dirty="0">
                <a:solidFill>
                  <a:schemeClr val="tx2"/>
                </a:solidFill>
                <a:latin typeface="Commissioner ExtraBold" pitchFamily="2" charset="0"/>
                <a:ea typeface="Source Sans Pro" panose="020B0503030403020204" pitchFamily="34" charset="0"/>
                <a:cs typeface="Lato Heavy" panose="020F0502020204030203" pitchFamily="34" charset="0"/>
              </a:rPr>
              <a:t>ЗАГОЛОВОК</a:t>
            </a:r>
            <a:endParaRPr lang="en-US" sz="1600" spc="75" dirty="0">
              <a:solidFill>
                <a:schemeClr val="tx2"/>
              </a:solidFill>
              <a:latin typeface="Commissioner ExtraBold" pitchFamily="2" charset="0"/>
              <a:ea typeface="Source Sans Pro" panose="020B0503030403020204" pitchFamily="34" charset="0"/>
              <a:cs typeface="Lato Heavy" panose="020F0502020204030203" pitchFamily="34" charset="0"/>
            </a:endParaRPr>
          </a:p>
        </p:txBody>
      </p:sp>
      <p:sp>
        <p:nvSpPr>
          <p:cNvPr id="35" name="Subtitle 2">
            <a:extLst>
              <a:ext uri="{FF2B5EF4-FFF2-40B4-BE49-F238E27FC236}">
                <a16:creationId xmlns:a16="http://schemas.microsoft.com/office/drawing/2014/main" id="{696BB35F-CFF0-E74D-86AD-8BFEFB53FA1A}"/>
              </a:ext>
            </a:extLst>
          </p:cNvPr>
          <p:cNvSpPr txBox="1">
            <a:spLocks/>
          </p:cNvSpPr>
          <p:nvPr/>
        </p:nvSpPr>
        <p:spPr>
          <a:xfrm>
            <a:off x="7085397" y="1966872"/>
            <a:ext cx="3419366" cy="797654"/>
          </a:xfrm>
          <a:prstGeom prst="rect">
            <a:avLst/>
          </a:prstGeom>
        </p:spPr>
        <p:txBody>
          <a:bodyPr vert="horz" wrap="square" lIns="45720" tIns="22860" rIns="45720" bIns="22860" rtlCol="0" anchor="b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>
              <a:lnSpc>
                <a:spcPts val="2000"/>
              </a:lnSpc>
              <a:spcBef>
                <a:spcPts val="600"/>
              </a:spcBef>
            </a:pPr>
            <a:r>
              <a:rPr lang="ru-RU" sz="1400" dirty="0">
                <a:solidFill>
                  <a:schemeClr val="tx1"/>
                </a:solidFill>
                <a:latin typeface="Fira Sans Light" panose="020B0403050000020004" pitchFamily="34" charset="0"/>
                <a:ea typeface="Fira Sans Light" panose="020B0403050000020004" pitchFamily="34" charset="0"/>
                <a:cs typeface="Noto Sans Light" panose="020B0402040504020204" pitchFamily="34" charset="0"/>
              </a:rPr>
              <a:t>Крупнейший образовательный, научный, культурный, просветительский</a:t>
            </a:r>
            <a:r>
              <a:rPr lang="en-US" sz="1400" dirty="0">
                <a:solidFill>
                  <a:schemeClr val="tx1"/>
                </a:solidFill>
                <a:latin typeface="Fira Sans Light" panose="020B0403050000020004" pitchFamily="34" charset="0"/>
                <a:ea typeface="Fira Sans Light" panose="020B0403050000020004" pitchFamily="34" charset="0"/>
                <a:cs typeface="Noto Sans Light" panose="020B0402040504020204" pitchFamily="34" charset="0"/>
              </a:rPr>
              <a:t>.</a:t>
            </a:r>
          </a:p>
        </p:txBody>
      </p:sp>
      <p:sp>
        <p:nvSpPr>
          <p:cNvPr id="38" name="Rectangle 37">
            <a:extLst>
              <a:ext uri="{FF2B5EF4-FFF2-40B4-BE49-F238E27FC236}">
                <a16:creationId xmlns:a16="http://schemas.microsoft.com/office/drawing/2014/main" id="{8ECDBA16-7933-1B4F-BF10-7B8C695BA5F1}"/>
              </a:ext>
            </a:extLst>
          </p:cNvPr>
          <p:cNvSpPr/>
          <p:nvPr/>
        </p:nvSpPr>
        <p:spPr>
          <a:xfrm>
            <a:off x="6741150" y="4604177"/>
            <a:ext cx="101246" cy="1697232"/>
          </a:xfrm>
          <a:prstGeom prst="rect">
            <a:avLst/>
          </a:prstGeom>
          <a:gradFill>
            <a:gsLst>
              <a:gs pos="0">
                <a:schemeClr val="accent5"/>
              </a:gs>
              <a:gs pos="50000">
                <a:schemeClr val="accent2"/>
              </a:gs>
              <a:gs pos="99000">
                <a:srgbClr val="7030A0"/>
              </a:gs>
            </a:gsLst>
            <a:lin ang="27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 dirty="0">
              <a:latin typeface="Nunito Sans ExtraLight" pitchFamily="2" charset="77"/>
            </a:endParaRPr>
          </a:p>
        </p:txBody>
      </p:sp>
      <p:sp>
        <p:nvSpPr>
          <p:cNvPr id="40" name="TextBox 39">
            <a:extLst>
              <a:ext uri="{FF2B5EF4-FFF2-40B4-BE49-F238E27FC236}">
                <a16:creationId xmlns:a16="http://schemas.microsoft.com/office/drawing/2014/main" id="{1CE8221A-3D3C-6D4C-9253-9B6FC2F93115}"/>
              </a:ext>
            </a:extLst>
          </p:cNvPr>
          <p:cNvSpPr txBox="1"/>
          <p:nvPr/>
        </p:nvSpPr>
        <p:spPr>
          <a:xfrm>
            <a:off x="7085397" y="5760339"/>
            <a:ext cx="3650452" cy="338554"/>
          </a:xfrm>
          <a:prstGeom prst="rect">
            <a:avLst/>
          </a:prstGeom>
          <a:noFill/>
          <a:ln>
            <a:noFill/>
          </a:ln>
        </p:spPr>
        <p:txBody>
          <a:bodyPr wrap="square" rtlCol="0" anchor="t">
            <a:spAutoFit/>
          </a:bodyPr>
          <a:lstStyle/>
          <a:p>
            <a:r>
              <a:rPr lang="ru-RU" sz="1600" spc="75" dirty="0">
                <a:solidFill>
                  <a:schemeClr val="tx2"/>
                </a:solidFill>
                <a:latin typeface="Commissioner ExtraBold" pitchFamily="2" charset="0"/>
                <a:ea typeface="Source Sans Pro" panose="020B0503030403020204" pitchFamily="34" charset="0"/>
                <a:cs typeface="Lato Heavy" panose="020F0502020204030203" pitchFamily="34" charset="0"/>
              </a:rPr>
              <a:t>ЗАГОЛОВОК</a:t>
            </a:r>
            <a:endParaRPr lang="en-US" sz="1600" spc="75" dirty="0">
              <a:solidFill>
                <a:schemeClr val="tx2"/>
              </a:solidFill>
              <a:latin typeface="Commissioner ExtraBold" pitchFamily="2" charset="0"/>
              <a:ea typeface="Source Sans Pro" panose="020B0503030403020204" pitchFamily="34" charset="0"/>
              <a:cs typeface="Lato Heavy" panose="020F0502020204030203" pitchFamily="34" charset="0"/>
            </a:endParaRPr>
          </a:p>
        </p:txBody>
      </p:sp>
      <p:sp>
        <p:nvSpPr>
          <p:cNvPr id="42" name="Subtitle 2">
            <a:extLst>
              <a:ext uri="{FF2B5EF4-FFF2-40B4-BE49-F238E27FC236}">
                <a16:creationId xmlns:a16="http://schemas.microsoft.com/office/drawing/2014/main" id="{2B8B43CB-C997-AA41-AEFC-CED2CAE98948}"/>
              </a:ext>
            </a:extLst>
          </p:cNvPr>
          <p:cNvSpPr txBox="1">
            <a:spLocks/>
          </p:cNvSpPr>
          <p:nvPr/>
        </p:nvSpPr>
        <p:spPr>
          <a:xfrm>
            <a:off x="7085397" y="4636734"/>
            <a:ext cx="3419366" cy="797654"/>
          </a:xfrm>
          <a:prstGeom prst="rect">
            <a:avLst/>
          </a:prstGeom>
        </p:spPr>
        <p:txBody>
          <a:bodyPr vert="horz" wrap="square" lIns="45720" tIns="22860" rIns="45720" bIns="22860" rtlCol="0" anchor="b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>
              <a:lnSpc>
                <a:spcPts val="2000"/>
              </a:lnSpc>
              <a:spcBef>
                <a:spcPts val="600"/>
              </a:spcBef>
            </a:pPr>
            <a:r>
              <a:rPr lang="ru-RU" sz="1400" dirty="0">
                <a:solidFill>
                  <a:schemeClr val="tx1"/>
                </a:solidFill>
                <a:latin typeface="Fira Sans Light" panose="020B0403050000020004" pitchFamily="34" charset="0"/>
                <a:ea typeface="Fira Sans Light" panose="020B0403050000020004" pitchFamily="34" charset="0"/>
                <a:cs typeface="Noto Sans Light" panose="020B0402040504020204" pitchFamily="34" charset="0"/>
              </a:rPr>
              <a:t>Крупнейший образовательный, научный, культурный, просветительский</a:t>
            </a:r>
            <a:r>
              <a:rPr lang="en-US" sz="1400" dirty="0">
                <a:solidFill>
                  <a:schemeClr val="tx1"/>
                </a:solidFill>
                <a:latin typeface="Fira Sans Light" panose="020B0403050000020004" pitchFamily="34" charset="0"/>
                <a:ea typeface="Fira Sans Light" panose="020B0403050000020004" pitchFamily="34" charset="0"/>
                <a:cs typeface="Noto Sans Light" panose="020B0402040504020204" pitchFamily="34" charset="0"/>
              </a:rPr>
              <a:t>.</a:t>
            </a:r>
          </a:p>
        </p:txBody>
      </p:sp>
      <p:sp>
        <p:nvSpPr>
          <p:cNvPr id="28" name="Freeform 1">
            <a:extLst>
              <a:ext uri="{FF2B5EF4-FFF2-40B4-BE49-F238E27FC236}">
                <a16:creationId xmlns:a16="http://schemas.microsoft.com/office/drawing/2014/main" id="{D6ED5834-FDBE-B146-AB5A-D191CB7DA899}"/>
              </a:ext>
            </a:extLst>
          </p:cNvPr>
          <p:cNvSpPr>
            <a:spLocks noChangeArrowheads="1"/>
          </p:cNvSpPr>
          <p:nvPr/>
        </p:nvSpPr>
        <p:spPr bwMode="auto">
          <a:xfrm rot="12448223">
            <a:off x="12394355" y="1732659"/>
            <a:ext cx="2209933" cy="5473002"/>
          </a:xfrm>
          <a:custGeom>
            <a:avLst/>
            <a:gdLst>
              <a:gd name="T0" fmla="*/ 0 w 4138"/>
              <a:gd name="T1" fmla="*/ 10223 h 10245"/>
              <a:gd name="T2" fmla="*/ 0 w 4138"/>
              <a:gd name="T3" fmla="*/ 10223 h 10245"/>
              <a:gd name="T4" fmla="*/ 1549 w 4138"/>
              <a:gd name="T5" fmla="*/ 8731 h 10245"/>
              <a:gd name="T6" fmla="*/ 1549 w 4138"/>
              <a:gd name="T7" fmla="*/ 8731 h 10245"/>
              <a:gd name="T8" fmla="*/ 2011 w 4138"/>
              <a:gd name="T9" fmla="*/ 6622 h 10245"/>
              <a:gd name="T10" fmla="*/ 2011 w 4138"/>
              <a:gd name="T11" fmla="*/ 6622 h 10245"/>
              <a:gd name="T12" fmla="*/ 2941 w 4138"/>
              <a:gd name="T13" fmla="*/ 3654 h 10245"/>
              <a:gd name="T14" fmla="*/ 2941 w 4138"/>
              <a:gd name="T15" fmla="*/ 3654 h 10245"/>
              <a:gd name="T16" fmla="*/ 2247 w 4138"/>
              <a:gd name="T17" fmla="*/ 159 h 10245"/>
              <a:gd name="T18" fmla="*/ 2247 w 4138"/>
              <a:gd name="T19" fmla="*/ 159 h 10245"/>
              <a:gd name="T20" fmla="*/ 2107 w 4138"/>
              <a:gd name="T21" fmla="*/ 2 h 10245"/>
              <a:gd name="T22" fmla="*/ 2133 w 4138"/>
              <a:gd name="T23" fmla="*/ 0 h 10245"/>
              <a:gd name="T24" fmla="*/ 2120 w 4138"/>
              <a:gd name="T25" fmla="*/ 0 h 10245"/>
              <a:gd name="T26" fmla="*/ 2133 w 4138"/>
              <a:gd name="T27" fmla="*/ 0 h 10245"/>
              <a:gd name="T28" fmla="*/ 2133 w 4138"/>
              <a:gd name="T29" fmla="*/ 0 h 10245"/>
              <a:gd name="T30" fmla="*/ 2266 w 4138"/>
              <a:gd name="T31" fmla="*/ 140 h 10245"/>
              <a:gd name="T32" fmla="*/ 2266 w 4138"/>
              <a:gd name="T33" fmla="*/ 140 h 10245"/>
              <a:gd name="T34" fmla="*/ 2962 w 4138"/>
              <a:gd name="T35" fmla="*/ 3669 h 10245"/>
              <a:gd name="T36" fmla="*/ 2962 w 4138"/>
              <a:gd name="T37" fmla="*/ 3669 h 10245"/>
              <a:gd name="T38" fmla="*/ 2036 w 4138"/>
              <a:gd name="T39" fmla="*/ 6625 h 10245"/>
              <a:gd name="T40" fmla="*/ 2036 w 4138"/>
              <a:gd name="T41" fmla="*/ 6625 h 10245"/>
              <a:gd name="T42" fmla="*/ 1573 w 4138"/>
              <a:gd name="T43" fmla="*/ 8743 h 10245"/>
              <a:gd name="T44" fmla="*/ 1573 w 4138"/>
              <a:gd name="T45" fmla="*/ 8743 h 10245"/>
              <a:gd name="T46" fmla="*/ 13 w 4138"/>
              <a:gd name="T47" fmla="*/ 10244 h 10245"/>
              <a:gd name="T48" fmla="*/ 0 w 4138"/>
              <a:gd name="T49" fmla="*/ 10223 h 102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4138" h="10245">
                <a:moveTo>
                  <a:pt x="0" y="10223"/>
                </a:moveTo>
                <a:lnTo>
                  <a:pt x="0" y="10223"/>
                </a:lnTo>
                <a:cubicBezTo>
                  <a:pt x="13" y="10217"/>
                  <a:pt x="1109" y="9592"/>
                  <a:pt x="1549" y="8731"/>
                </a:cubicBezTo>
                <a:lnTo>
                  <a:pt x="1549" y="8731"/>
                </a:lnTo>
                <a:cubicBezTo>
                  <a:pt x="1966" y="7914"/>
                  <a:pt x="1988" y="7287"/>
                  <a:pt x="2011" y="6622"/>
                </a:cubicBezTo>
                <a:lnTo>
                  <a:pt x="2011" y="6622"/>
                </a:lnTo>
                <a:cubicBezTo>
                  <a:pt x="2038" y="5791"/>
                  <a:pt x="2067" y="4928"/>
                  <a:pt x="2941" y="3654"/>
                </a:cubicBezTo>
                <a:lnTo>
                  <a:pt x="2941" y="3654"/>
                </a:lnTo>
                <a:cubicBezTo>
                  <a:pt x="4103" y="1962"/>
                  <a:pt x="2706" y="606"/>
                  <a:pt x="2247" y="159"/>
                </a:cubicBezTo>
                <a:lnTo>
                  <a:pt x="2247" y="159"/>
                </a:lnTo>
                <a:cubicBezTo>
                  <a:pt x="2145" y="60"/>
                  <a:pt x="2109" y="24"/>
                  <a:pt x="2107" y="2"/>
                </a:cubicBezTo>
                <a:lnTo>
                  <a:pt x="2133" y="0"/>
                </a:lnTo>
                <a:lnTo>
                  <a:pt x="2120" y="0"/>
                </a:lnTo>
                <a:lnTo>
                  <a:pt x="2133" y="0"/>
                </a:lnTo>
                <a:lnTo>
                  <a:pt x="2133" y="0"/>
                </a:lnTo>
                <a:cubicBezTo>
                  <a:pt x="2135" y="15"/>
                  <a:pt x="2198" y="77"/>
                  <a:pt x="2266" y="140"/>
                </a:cubicBezTo>
                <a:lnTo>
                  <a:pt x="2266" y="140"/>
                </a:lnTo>
                <a:cubicBezTo>
                  <a:pt x="2730" y="591"/>
                  <a:pt x="4137" y="1958"/>
                  <a:pt x="2962" y="3669"/>
                </a:cubicBezTo>
                <a:lnTo>
                  <a:pt x="2962" y="3669"/>
                </a:lnTo>
                <a:cubicBezTo>
                  <a:pt x="2092" y="4936"/>
                  <a:pt x="2063" y="5795"/>
                  <a:pt x="2036" y="6625"/>
                </a:cubicBezTo>
                <a:lnTo>
                  <a:pt x="2036" y="6625"/>
                </a:lnTo>
                <a:cubicBezTo>
                  <a:pt x="2013" y="7291"/>
                  <a:pt x="1992" y="7920"/>
                  <a:pt x="1573" y="8743"/>
                </a:cubicBezTo>
                <a:lnTo>
                  <a:pt x="1573" y="8743"/>
                </a:lnTo>
                <a:cubicBezTo>
                  <a:pt x="1128" y="9611"/>
                  <a:pt x="26" y="10238"/>
                  <a:pt x="13" y="10244"/>
                </a:cubicBezTo>
                <a:lnTo>
                  <a:pt x="0" y="10223"/>
                </a:lnTo>
              </a:path>
            </a:pathLst>
          </a:custGeom>
          <a:gradFill>
            <a:gsLst>
              <a:gs pos="0">
                <a:schemeClr val="accent1"/>
              </a:gs>
              <a:gs pos="50000">
                <a:schemeClr val="accent2"/>
              </a:gs>
              <a:gs pos="99000">
                <a:schemeClr val="accent3"/>
              </a:gs>
            </a:gsLst>
            <a:lin ang="5400000" scaled="0"/>
          </a:gradFill>
          <a:ln>
            <a:noFill/>
          </a:ln>
          <a:effectLst/>
        </p:spPr>
        <p:txBody>
          <a:bodyPr wrap="none" anchor="ctr"/>
          <a:lstStyle/>
          <a:p>
            <a:endParaRPr lang="en-US" sz="3266" dirty="0">
              <a:latin typeface="Nunito Sans ExtraLight" pitchFamily="2" charset="77"/>
            </a:endParaRPr>
          </a:p>
        </p:txBody>
      </p:sp>
      <p:grpSp>
        <p:nvGrpSpPr>
          <p:cNvPr id="2" name="Группа 1">
            <a:extLst>
              <a:ext uri="{FF2B5EF4-FFF2-40B4-BE49-F238E27FC236}">
                <a16:creationId xmlns:a16="http://schemas.microsoft.com/office/drawing/2014/main" id="{8158A218-3965-502C-F8D1-FA64171C8430}"/>
              </a:ext>
            </a:extLst>
          </p:cNvPr>
          <p:cNvGrpSpPr/>
          <p:nvPr/>
        </p:nvGrpSpPr>
        <p:grpSpPr>
          <a:xfrm>
            <a:off x="-79744" y="-510096"/>
            <a:ext cx="12339083" cy="2044088"/>
            <a:chOff x="-79744" y="-510096"/>
            <a:chExt cx="12339083" cy="2044088"/>
          </a:xfrm>
        </p:grpSpPr>
        <p:sp>
          <p:nvSpPr>
            <p:cNvPr id="3" name="Прямоугольник 2">
              <a:extLst>
                <a:ext uri="{FF2B5EF4-FFF2-40B4-BE49-F238E27FC236}">
                  <a16:creationId xmlns:a16="http://schemas.microsoft.com/office/drawing/2014/main" id="{1B70B4FD-4172-31C2-316A-001C29B59337}"/>
                </a:ext>
              </a:extLst>
            </p:cNvPr>
            <p:cNvSpPr/>
            <p:nvPr/>
          </p:nvSpPr>
          <p:spPr>
            <a:xfrm>
              <a:off x="-79744" y="-48986"/>
              <a:ext cx="12339083" cy="962041"/>
            </a:xfrm>
            <a:prstGeom prst="rect">
              <a:avLst/>
            </a:prstGeom>
            <a:solidFill>
              <a:srgbClr val="252A57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 dirty="0"/>
            </a:p>
          </p:txBody>
        </p:sp>
        <p:pic>
          <p:nvPicPr>
            <p:cNvPr id="4" name="Рисунок 3">
              <a:extLst>
                <a:ext uri="{FF2B5EF4-FFF2-40B4-BE49-F238E27FC236}">
                  <a16:creationId xmlns:a16="http://schemas.microsoft.com/office/drawing/2014/main" id="{98DC6686-3E82-C995-E843-42D1C45E713C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"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rcRect l="26242"/>
            <a:stretch/>
          </p:blipFill>
          <p:spPr>
            <a:xfrm>
              <a:off x="9677400" y="-510096"/>
              <a:ext cx="2581939" cy="1969066"/>
            </a:xfrm>
            <a:prstGeom prst="rect">
              <a:avLst/>
            </a:prstGeom>
          </p:spPr>
        </p:pic>
        <p:grpSp>
          <p:nvGrpSpPr>
            <p:cNvPr id="5" name="Группа 4">
              <a:extLst>
                <a:ext uri="{FF2B5EF4-FFF2-40B4-BE49-F238E27FC236}">
                  <a16:creationId xmlns:a16="http://schemas.microsoft.com/office/drawing/2014/main" id="{9DFFD2B1-A745-07E3-0886-EB2FAF46A681}"/>
                </a:ext>
              </a:extLst>
            </p:cNvPr>
            <p:cNvGrpSpPr/>
            <p:nvPr/>
          </p:nvGrpSpPr>
          <p:grpSpPr>
            <a:xfrm>
              <a:off x="521908" y="-19037"/>
              <a:ext cx="9658873" cy="1553029"/>
              <a:chOff x="521908" y="-19037"/>
              <a:chExt cx="9658873" cy="1553029"/>
            </a:xfrm>
          </p:grpSpPr>
          <p:sp>
            <p:nvSpPr>
              <p:cNvPr id="6" name="Номер слайда 2">
                <a:extLst>
                  <a:ext uri="{FF2B5EF4-FFF2-40B4-BE49-F238E27FC236}">
                    <a16:creationId xmlns:a16="http://schemas.microsoft.com/office/drawing/2014/main" id="{CE9CE561-8DD2-DE93-14F8-D1AFC73B7ED9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521908" y="-19037"/>
                <a:ext cx="3478911" cy="276999"/>
              </a:xfrm>
              <a:prstGeom prst="rect">
                <a:avLst/>
              </a:prstGeom>
            </p:spPr>
            <p:txBody>
              <a:bodyPr/>
              <a:lstStyle>
                <a:defPPr>
                  <a:defRPr lang="ru-RU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fld id="{B6F15528-21DE-4FAA-801E-634DDDAF4B2B}" type="slidenum">
                  <a:rPr lang="ru-RU" sz="5400" b="1" smtClean="0">
                    <a:solidFill>
                      <a:schemeClr val="bg1">
                        <a:lumMod val="65000"/>
                      </a:schemeClr>
                    </a:solidFill>
                    <a:latin typeface="Commissioner ExtraBold" pitchFamily="2" charset="0"/>
                    <a:cs typeface="Arial" panose="020B0604020202020204" pitchFamily="34" charset="0"/>
                  </a:rPr>
                  <a:pPr/>
                  <a:t>20</a:t>
                </a:fld>
                <a:endParaRPr lang="ru-RU" sz="5400" b="1" dirty="0">
                  <a:solidFill>
                    <a:schemeClr val="bg1">
                      <a:lumMod val="65000"/>
                    </a:schemeClr>
                  </a:solidFill>
                  <a:latin typeface="Commissioner ExtraBold" pitchFamily="2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" name="Заголовок 1">
                <a:extLst>
                  <a:ext uri="{FF2B5EF4-FFF2-40B4-BE49-F238E27FC236}">
                    <a16:creationId xmlns:a16="http://schemas.microsoft.com/office/drawing/2014/main" id="{11143FD8-B0BC-D5A5-D7A5-F2F14CACFB3A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521908" y="446428"/>
                <a:ext cx="9658873" cy="1087564"/>
              </a:xfrm>
              <a:prstGeom prst="rect">
                <a:avLst/>
              </a:prstGeom>
              <a:effectLst>
                <a:outerShdw sx="1000" sy="1000" algn="ctr" rotWithShape="0">
                  <a:schemeClr val="bg1"/>
                </a:outerShdw>
              </a:effectLst>
            </p:spPr>
            <p:txBody>
              <a:bodyPr vert="horz" lIns="91440" tIns="45720" rIns="91440" bIns="45720" rtlCol="0" anchor="t">
                <a:noAutofit/>
              </a:bodyPr>
              <a:lstStyle>
                <a:lvl1pPr algn="l" defTabSz="914400" rtl="0" eaLnBrk="1" latinLnBrk="0" hangingPunct="1">
                  <a:lnSpc>
                    <a:spcPct val="90000"/>
                  </a:lnSpc>
                  <a:spcBef>
                    <a:spcPct val="0"/>
                  </a:spcBef>
                  <a:buNone/>
                  <a:defRPr sz="4400" kern="1200">
                    <a:solidFill>
                      <a:schemeClr val="tx1"/>
                    </a:solidFill>
                    <a:latin typeface="+mj-lt"/>
                    <a:ea typeface="+mj-ea"/>
                    <a:cs typeface="+mj-cs"/>
                  </a:defRPr>
                </a:lvl1pPr>
              </a:lstStyle>
              <a:p>
                <a:r>
                  <a:rPr lang="ru-RU" sz="2000" dirty="0">
                    <a:solidFill>
                      <a:schemeClr val="bg1"/>
                    </a:solidFill>
                    <a:latin typeface="Commissioner ExtraBold" pitchFamily="2" charset="0"/>
                  </a:rPr>
                  <a:t>ЗАГОЛОВОК ВЕКА</a:t>
                </a: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85849282"/>
      </p:ext>
    </p:extLst>
  </p:cSld>
  <p:clrMapOvr>
    <a:masterClrMapping/>
  </p:clrMapOvr>
  <p:transition spd="med"/>
  <p:timing>
    <p:tnLst>
      <p:par>
        <p:cTn id="1" dur="indefinite" restart="never" nodeType="tmRoot">
          <p:childTnLst>
            <p:seq concurrent="1" nextAc="seek">
              <p:cTn id="2" dur="0" nodeType="mainSeq"/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" name="Freeform 1">
            <a:extLst>
              <a:ext uri="{FF2B5EF4-FFF2-40B4-BE49-F238E27FC236}">
                <a16:creationId xmlns:a16="http://schemas.microsoft.com/office/drawing/2014/main" id="{EF8A7DD9-DB2B-194A-A936-9D38F92488D4}"/>
              </a:ext>
            </a:extLst>
          </p:cNvPr>
          <p:cNvSpPr>
            <a:spLocks noChangeArrowheads="1"/>
          </p:cNvSpPr>
          <p:nvPr/>
        </p:nvSpPr>
        <p:spPr bwMode="auto">
          <a:xfrm rot="1754459">
            <a:off x="-1224509" y="-476369"/>
            <a:ext cx="2209933" cy="5473002"/>
          </a:xfrm>
          <a:custGeom>
            <a:avLst/>
            <a:gdLst>
              <a:gd name="T0" fmla="*/ 0 w 4138"/>
              <a:gd name="T1" fmla="*/ 10223 h 10245"/>
              <a:gd name="T2" fmla="*/ 0 w 4138"/>
              <a:gd name="T3" fmla="*/ 10223 h 10245"/>
              <a:gd name="T4" fmla="*/ 1549 w 4138"/>
              <a:gd name="T5" fmla="*/ 8731 h 10245"/>
              <a:gd name="T6" fmla="*/ 1549 w 4138"/>
              <a:gd name="T7" fmla="*/ 8731 h 10245"/>
              <a:gd name="T8" fmla="*/ 2011 w 4138"/>
              <a:gd name="T9" fmla="*/ 6622 h 10245"/>
              <a:gd name="T10" fmla="*/ 2011 w 4138"/>
              <a:gd name="T11" fmla="*/ 6622 h 10245"/>
              <a:gd name="T12" fmla="*/ 2941 w 4138"/>
              <a:gd name="T13" fmla="*/ 3654 h 10245"/>
              <a:gd name="T14" fmla="*/ 2941 w 4138"/>
              <a:gd name="T15" fmla="*/ 3654 h 10245"/>
              <a:gd name="T16" fmla="*/ 2247 w 4138"/>
              <a:gd name="T17" fmla="*/ 159 h 10245"/>
              <a:gd name="T18" fmla="*/ 2247 w 4138"/>
              <a:gd name="T19" fmla="*/ 159 h 10245"/>
              <a:gd name="T20" fmla="*/ 2107 w 4138"/>
              <a:gd name="T21" fmla="*/ 2 h 10245"/>
              <a:gd name="T22" fmla="*/ 2133 w 4138"/>
              <a:gd name="T23" fmla="*/ 0 h 10245"/>
              <a:gd name="T24" fmla="*/ 2120 w 4138"/>
              <a:gd name="T25" fmla="*/ 0 h 10245"/>
              <a:gd name="T26" fmla="*/ 2133 w 4138"/>
              <a:gd name="T27" fmla="*/ 0 h 10245"/>
              <a:gd name="T28" fmla="*/ 2133 w 4138"/>
              <a:gd name="T29" fmla="*/ 0 h 10245"/>
              <a:gd name="T30" fmla="*/ 2266 w 4138"/>
              <a:gd name="T31" fmla="*/ 140 h 10245"/>
              <a:gd name="T32" fmla="*/ 2266 w 4138"/>
              <a:gd name="T33" fmla="*/ 140 h 10245"/>
              <a:gd name="T34" fmla="*/ 2962 w 4138"/>
              <a:gd name="T35" fmla="*/ 3669 h 10245"/>
              <a:gd name="T36" fmla="*/ 2962 w 4138"/>
              <a:gd name="T37" fmla="*/ 3669 h 10245"/>
              <a:gd name="T38" fmla="*/ 2036 w 4138"/>
              <a:gd name="T39" fmla="*/ 6625 h 10245"/>
              <a:gd name="T40" fmla="*/ 2036 w 4138"/>
              <a:gd name="T41" fmla="*/ 6625 h 10245"/>
              <a:gd name="T42" fmla="*/ 1573 w 4138"/>
              <a:gd name="T43" fmla="*/ 8743 h 10245"/>
              <a:gd name="T44" fmla="*/ 1573 w 4138"/>
              <a:gd name="T45" fmla="*/ 8743 h 10245"/>
              <a:gd name="T46" fmla="*/ 13 w 4138"/>
              <a:gd name="T47" fmla="*/ 10244 h 10245"/>
              <a:gd name="T48" fmla="*/ 0 w 4138"/>
              <a:gd name="T49" fmla="*/ 10223 h 102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4138" h="10245">
                <a:moveTo>
                  <a:pt x="0" y="10223"/>
                </a:moveTo>
                <a:lnTo>
                  <a:pt x="0" y="10223"/>
                </a:lnTo>
                <a:cubicBezTo>
                  <a:pt x="13" y="10217"/>
                  <a:pt x="1109" y="9592"/>
                  <a:pt x="1549" y="8731"/>
                </a:cubicBezTo>
                <a:lnTo>
                  <a:pt x="1549" y="8731"/>
                </a:lnTo>
                <a:cubicBezTo>
                  <a:pt x="1966" y="7914"/>
                  <a:pt x="1988" y="7287"/>
                  <a:pt x="2011" y="6622"/>
                </a:cubicBezTo>
                <a:lnTo>
                  <a:pt x="2011" y="6622"/>
                </a:lnTo>
                <a:cubicBezTo>
                  <a:pt x="2038" y="5791"/>
                  <a:pt x="2067" y="4928"/>
                  <a:pt x="2941" y="3654"/>
                </a:cubicBezTo>
                <a:lnTo>
                  <a:pt x="2941" y="3654"/>
                </a:lnTo>
                <a:cubicBezTo>
                  <a:pt x="4103" y="1962"/>
                  <a:pt x="2706" y="606"/>
                  <a:pt x="2247" y="159"/>
                </a:cubicBezTo>
                <a:lnTo>
                  <a:pt x="2247" y="159"/>
                </a:lnTo>
                <a:cubicBezTo>
                  <a:pt x="2145" y="60"/>
                  <a:pt x="2109" y="24"/>
                  <a:pt x="2107" y="2"/>
                </a:cubicBezTo>
                <a:lnTo>
                  <a:pt x="2133" y="0"/>
                </a:lnTo>
                <a:lnTo>
                  <a:pt x="2120" y="0"/>
                </a:lnTo>
                <a:lnTo>
                  <a:pt x="2133" y="0"/>
                </a:lnTo>
                <a:lnTo>
                  <a:pt x="2133" y="0"/>
                </a:lnTo>
                <a:cubicBezTo>
                  <a:pt x="2135" y="15"/>
                  <a:pt x="2198" y="77"/>
                  <a:pt x="2266" y="140"/>
                </a:cubicBezTo>
                <a:lnTo>
                  <a:pt x="2266" y="140"/>
                </a:lnTo>
                <a:cubicBezTo>
                  <a:pt x="2730" y="591"/>
                  <a:pt x="4137" y="1958"/>
                  <a:pt x="2962" y="3669"/>
                </a:cubicBezTo>
                <a:lnTo>
                  <a:pt x="2962" y="3669"/>
                </a:lnTo>
                <a:cubicBezTo>
                  <a:pt x="2092" y="4936"/>
                  <a:pt x="2063" y="5795"/>
                  <a:pt x="2036" y="6625"/>
                </a:cubicBezTo>
                <a:lnTo>
                  <a:pt x="2036" y="6625"/>
                </a:lnTo>
                <a:cubicBezTo>
                  <a:pt x="2013" y="7291"/>
                  <a:pt x="1992" y="7920"/>
                  <a:pt x="1573" y="8743"/>
                </a:cubicBezTo>
                <a:lnTo>
                  <a:pt x="1573" y="8743"/>
                </a:lnTo>
                <a:cubicBezTo>
                  <a:pt x="1128" y="9611"/>
                  <a:pt x="26" y="10238"/>
                  <a:pt x="13" y="10244"/>
                </a:cubicBezTo>
                <a:lnTo>
                  <a:pt x="0" y="10223"/>
                </a:lnTo>
              </a:path>
            </a:pathLst>
          </a:custGeom>
          <a:gradFill>
            <a:gsLst>
              <a:gs pos="0">
                <a:schemeClr val="accent1"/>
              </a:gs>
              <a:gs pos="50000">
                <a:srgbClr val="294F8F"/>
              </a:gs>
              <a:gs pos="99000">
                <a:srgbClr val="1CA599"/>
              </a:gs>
            </a:gsLst>
            <a:lin ang="2700000" scaled="0"/>
          </a:gradFill>
          <a:ln>
            <a:noFill/>
          </a:ln>
          <a:effectLst/>
        </p:spPr>
        <p:txBody>
          <a:bodyPr wrap="none" anchor="ctr"/>
          <a:lstStyle/>
          <a:p>
            <a:endParaRPr lang="en-US" sz="3266" dirty="0">
              <a:latin typeface="Nunito Sans ExtraLight" pitchFamily="2" charset="77"/>
            </a:endParaRPr>
          </a:p>
        </p:txBody>
      </p:sp>
      <p:sp>
        <p:nvSpPr>
          <p:cNvPr id="58" name="Freeform 57">
            <a:extLst>
              <a:ext uri="{FF2B5EF4-FFF2-40B4-BE49-F238E27FC236}">
                <a16:creationId xmlns:a16="http://schemas.microsoft.com/office/drawing/2014/main" id="{166AC20C-72A1-6F44-B9B1-75EC8E4BB03B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-2830118" y="1888657"/>
            <a:ext cx="6175803" cy="1832361"/>
          </a:xfrm>
          <a:custGeom>
            <a:avLst/>
            <a:gdLst>
              <a:gd name="connsiteX0" fmla="*/ 8010930 w 8023328"/>
              <a:gd name="connsiteY0" fmla="*/ 2354267 h 2380521"/>
              <a:gd name="connsiteX1" fmla="*/ 8023328 w 8023328"/>
              <a:gd name="connsiteY1" fmla="*/ 2366665 h 2380521"/>
              <a:gd name="connsiteX2" fmla="*/ 8010930 w 8023328"/>
              <a:gd name="connsiteY2" fmla="*/ 2380521 h 2380521"/>
              <a:gd name="connsiteX3" fmla="*/ 7997074 w 8023328"/>
              <a:gd name="connsiteY3" fmla="*/ 2366665 h 2380521"/>
              <a:gd name="connsiteX4" fmla="*/ 8010930 w 8023328"/>
              <a:gd name="connsiteY4" fmla="*/ 2354267 h 2380521"/>
              <a:gd name="connsiteX5" fmla="*/ 7940099 w 8023328"/>
              <a:gd name="connsiteY5" fmla="*/ 2354267 h 2380521"/>
              <a:gd name="connsiteX6" fmla="*/ 7952497 w 8023328"/>
              <a:gd name="connsiteY6" fmla="*/ 2366665 h 2380521"/>
              <a:gd name="connsiteX7" fmla="*/ 7940099 w 8023328"/>
              <a:gd name="connsiteY7" fmla="*/ 2380521 h 2380521"/>
              <a:gd name="connsiteX8" fmla="*/ 7926243 w 8023328"/>
              <a:gd name="connsiteY8" fmla="*/ 2366665 h 2380521"/>
              <a:gd name="connsiteX9" fmla="*/ 7940099 w 8023328"/>
              <a:gd name="connsiteY9" fmla="*/ 2354267 h 2380521"/>
              <a:gd name="connsiteX10" fmla="*/ 7869269 w 8023328"/>
              <a:gd name="connsiteY10" fmla="*/ 2354267 h 2380521"/>
              <a:gd name="connsiteX11" fmla="*/ 7881667 w 8023328"/>
              <a:gd name="connsiteY11" fmla="*/ 2366665 h 2380521"/>
              <a:gd name="connsiteX12" fmla="*/ 7869269 w 8023328"/>
              <a:gd name="connsiteY12" fmla="*/ 2380521 h 2380521"/>
              <a:gd name="connsiteX13" fmla="*/ 7855413 w 8023328"/>
              <a:gd name="connsiteY13" fmla="*/ 2366665 h 2380521"/>
              <a:gd name="connsiteX14" fmla="*/ 7869269 w 8023328"/>
              <a:gd name="connsiteY14" fmla="*/ 2354267 h 2380521"/>
              <a:gd name="connsiteX15" fmla="*/ 7796980 w 8023328"/>
              <a:gd name="connsiteY15" fmla="*/ 2354267 h 2380521"/>
              <a:gd name="connsiteX16" fmla="*/ 7810836 w 8023328"/>
              <a:gd name="connsiteY16" fmla="*/ 2366665 h 2380521"/>
              <a:gd name="connsiteX17" fmla="*/ 7796980 w 8023328"/>
              <a:gd name="connsiteY17" fmla="*/ 2380521 h 2380521"/>
              <a:gd name="connsiteX18" fmla="*/ 7784582 w 8023328"/>
              <a:gd name="connsiteY18" fmla="*/ 2366665 h 2380521"/>
              <a:gd name="connsiteX19" fmla="*/ 7796980 w 8023328"/>
              <a:gd name="connsiteY19" fmla="*/ 2354267 h 2380521"/>
              <a:gd name="connsiteX20" fmla="*/ 8010930 w 8023328"/>
              <a:gd name="connsiteY20" fmla="*/ 2283438 h 2380521"/>
              <a:gd name="connsiteX21" fmla="*/ 8023328 w 8023328"/>
              <a:gd name="connsiteY21" fmla="*/ 2295835 h 2380521"/>
              <a:gd name="connsiteX22" fmla="*/ 8010930 w 8023328"/>
              <a:gd name="connsiteY22" fmla="*/ 2309691 h 2380521"/>
              <a:gd name="connsiteX23" fmla="*/ 7997074 w 8023328"/>
              <a:gd name="connsiteY23" fmla="*/ 2295835 h 2380521"/>
              <a:gd name="connsiteX24" fmla="*/ 8010930 w 8023328"/>
              <a:gd name="connsiteY24" fmla="*/ 2283438 h 2380521"/>
              <a:gd name="connsiteX25" fmla="*/ 7940099 w 8023328"/>
              <a:gd name="connsiteY25" fmla="*/ 2283438 h 2380521"/>
              <a:gd name="connsiteX26" fmla="*/ 7952497 w 8023328"/>
              <a:gd name="connsiteY26" fmla="*/ 2295835 h 2380521"/>
              <a:gd name="connsiteX27" fmla="*/ 7940099 w 8023328"/>
              <a:gd name="connsiteY27" fmla="*/ 2309691 h 2380521"/>
              <a:gd name="connsiteX28" fmla="*/ 7926243 w 8023328"/>
              <a:gd name="connsiteY28" fmla="*/ 2295835 h 2380521"/>
              <a:gd name="connsiteX29" fmla="*/ 7940099 w 8023328"/>
              <a:gd name="connsiteY29" fmla="*/ 2283438 h 2380521"/>
              <a:gd name="connsiteX30" fmla="*/ 7869269 w 8023328"/>
              <a:gd name="connsiteY30" fmla="*/ 2283438 h 2380521"/>
              <a:gd name="connsiteX31" fmla="*/ 7881667 w 8023328"/>
              <a:gd name="connsiteY31" fmla="*/ 2295835 h 2380521"/>
              <a:gd name="connsiteX32" fmla="*/ 7869269 w 8023328"/>
              <a:gd name="connsiteY32" fmla="*/ 2309691 h 2380521"/>
              <a:gd name="connsiteX33" fmla="*/ 7855413 w 8023328"/>
              <a:gd name="connsiteY33" fmla="*/ 2295835 h 2380521"/>
              <a:gd name="connsiteX34" fmla="*/ 7869269 w 8023328"/>
              <a:gd name="connsiteY34" fmla="*/ 2283438 h 2380521"/>
              <a:gd name="connsiteX35" fmla="*/ 7796980 w 8023328"/>
              <a:gd name="connsiteY35" fmla="*/ 2283438 h 2380521"/>
              <a:gd name="connsiteX36" fmla="*/ 7810836 w 8023328"/>
              <a:gd name="connsiteY36" fmla="*/ 2295835 h 2380521"/>
              <a:gd name="connsiteX37" fmla="*/ 7796980 w 8023328"/>
              <a:gd name="connsiteY37" fmla="*/ 2309691 h 2380521"/>
              <a:gd name="connsiteX38" fmla="*/ 7784582 w 8023328"/>
              <a:gd name="connsiteY38" fmla="*/ 2295835 h 2380521"/>
              <a:gd name="connsiteX39" fmla="*/ 7796980 w 8023328"/>
              <a:gd name="connsiteY39" fmla="*/ 2283438 h 2380521"/>
              <a:gd name="connsiteX40" fmla="*/ 7726151 w 8023328"/>
              <a:gd name="connsiteY40" fmla="*/ 2283438 h 2380521"/>
              <a:gd name="connsiteX41" fmla="*/ 7740007 w 8023328"/>
              <a:gd name="connsiteY41" fmla="*/ 2295835 h 2380521"/>
              <a:gd name="connsiteX42" fmla="*/ 7726151 w 8023328"/>
              <a:gd name="connsiteY42" fmla="*/ 2309691 h 2380521"/>
              <a:gd name="connsiteX43" fmla="*/ 7713753 w 8023328"/>
              <a:gd name="connsiteY43" fmla="*/ 2295835 h 2380521"/>
              <a:gd name="connsiteX44" fmla="*/ 7726151 w 8023328"/>
              <a:gd name="connsiteY44" fmla="*/ 2283438 h 2380521"/>
              <a:gd name="connsiteX45" fmla="*/ 7940099 w 8023328"/>
              <a:gd name="connsiteY45" fmla="*/ 2209234 h 2380521"/>
              <a:gd name="connsiteX46" fmla="*/ 7952497 w 8023328"/>
              <a:gd name="connsiteY46" fmla="*/ 2224022 h 2380521"/>
              <a:gd name="connsiteX47" fmla="*/ 7940099 w 8023328"/>
              <a:gd name="connsiteY47" fmla="*/ 2238810 h 2380521"/>
              <a:gd name="connsiteX48" fmla="*/ 7926243 w 8023328"/>
              <a:gd name="connsiteY48" fmla="*/ 2224022 h 2380521"/>
              <a:gd name="connsiteX49" fmla="*/ 7940099 w 8023328"/>
              <a:gd name="connsiteY49" fmla="*/ 2209234 h 2380521"/>
              <a:gd name="connsiteX50" fmla="*/ 7867811 w 8023328"/>
              <a:gd name="connsiteY50" fmla="*/ 2209234 h 2380521"/>
              <a:gd name="connsiteX51" fmla="*/ 7881667 w 8023328"/>
              <a:gd name="connsiteY51" fmla="*/ 2224022 h 2380521"/>
              <a:gd name="connsiteX52" fmla="*/ 7867811 w 8023328"/>
              <a:gd name="connsiteY52" fmla="*/ 2238810 h 2380521"/>
              <a:gd name="connsiteX53" fmla="*/ 7855413 w 8023328"/>
              <a:gd name="connsiteY53" fmla="*/ 2224022 h 2380521"/>
              <a:gd name="connsiteX54" fmla="*/ 7867811 w 8023328"/>
              <a:gd name="connsiteY54" fmla="*/ 2209234 h 2380521"/>
              <a:gd name="connsiteX55" fmla="*/ 7796980 w 8023328"/>
              <a:gd name="connsiteY55" fmla="*/ 2209234 h 2380521"/>
              <a:gd name="connsiteX56" fmla="*/ 7810836 w 8023328"/>
              <a:gd name="connsiteY56" fmla="*/ 2224022 h 2380521"/>
              <a:gd name="connsiteX57" fmla="*/ 7796980 w 8023328"/>
              <a:gd name="connsiteY57" fmla="*/ 2238810 h 2380521"/>
              <a:gd name="connsiteX58" fmla="*/ 7784582 w 8023328"/>
              <a:gd name="connsiteY58" fmla="*/ 2224022 h 2380521"/>
              <a:gd name="connsiteX59" fmla="*/ 7796980 w 8023328"/>
              <a:gd name="connsiteY59" fmla="*/ 2209234 h 2380521"/>
              <a:gd name="connsiteX60" fmla="*/ 7726151 w 8023328"/>
              <a:gd name="connsiteY60" fmla="*/ 2209234 h 2380521"/>
              <a:gd name="connsiteX61" fmla="*/ 7740007 w 8023328"/>
              <a:gd name="connsiteY61" fmla="*/ 2224022 h 2380521"/>
              <a:gd name="connsiteX62" fmla="*/ 7726151 w 8023328"/>
              <a:gd name="connsiteY62" fmla="*/ 2238810 h 2380521"/>
              <a:gd name="connsiteX63" fmla="*/ 7713753 w 8023328"/>
              <a:gd name="connsiteY63" fmla="*/ 2224022 h 2380521"/>
              <a:gd name="connsiteX64" fmla="*/ 7726151 w 8023328"/>
              <a:gd name="connsiteY64" fmla="*/ 2209234 h 2380521"/>
              <a:gd name="connsiteX65" fmla="*/ 7940099 w 8023328"/>
              <a:gd name="connsiteY65" fmla="*/ 2138403 h 2380521"/>
              <a:gd name="connsiteX66" fmla="*/ 7952497 w 8023328"/>
              <a:gd name="connsiteY66" fmla="*/ 2153192 h 2380521"/>
              <a:gd name="connsiteX67" fmla="*/ 7940099 w 8023328"/>
              <a:gd name="connsiteY67" fmla="*/ 2167981 h 2380521"/>
              <a:gd name="connsiteX68" fmla="*/ 7926243 w 8023328"/>
              <a:gd name="connsiteY68" fmla="*/ 2153192 h 2380521"/>
              <a:gd name="connsiteX69" fmla="*/ 7940099 w 8023328"/>
              <a:gd name="connsiteY69" fmla="*/ 2138403 h 2380521"/>
              <a:gd name="connsiteX70" fmla="*/ 7867811 w 8023328"/>
              <a:gd name="connsiteY70" fmla="*/ 2138403 h 2380521"/>
              <a:gd name="connsiteX71" fmla="*/ 7881667 w 8023328"/>
              <a:gd name="connsiteY71" fmla="*/ 2153192 h 2380521"/>
              <a:gd name="connsiteX72" fmla="*/ 7867811 w 8023328"/>
              <a:gd name="connsiteY72" fmla="*/ 2167981 h 2380521"/>
              <a:gd name="connsiteX73" fmla="*/ 7855413 w 8023328"/>
              <a:gd name="connsiteY73" fmla="*/ 2153192 h 2380521"/>
              <a:gd name="connsiteX74" fmla="*/ 7867811 w 8023328"/>
              <a:gd name="connsiteY74" fmla="*/ 2138403 h 2380521"/>
              <a:gd name="connsiteX75" fmla="*/ 7796980 w 8023328"/>
              <a:gd name="connsiteY75" fmla="*/ 2138403 h 2380521"/>
              <a:gd name="connsiteX76" fmla="*/ 7810836 w 8023328"/>
              <a:gd name="connsiteY76" fmla="*/ 2153192 h 2380521"/>
              <a:gd name="connsiteX77" fmla="*/ 7796980 w 8023328"/>
              <a:gd name="connsiteY77" fmla="*/ 2167981 h 2380521"/>
              <a:gd name="connsiteX78" fmla="*/ 7784582 w 8023328"/>
              <a:gd name="connsiteY78" fmla="*/ 2153192 h 2380521"/>
              <a:gd name="connsiteX79" fmla="*/ 7796980 w 8023328"/>
              <a:gd name="connsiteY79" fmla="*/ 2138403 h 2380521"/>
              <a:gd name="connsiteX80" fmla="*/ 7726151 w 8023328"/>
              <a:gd name="connsiteY80" fmla="*/ 2138403 h 2380521"/>
              <a:gd name="connsiteX81" fmla="*/ 7740007 w 8023328"/>
              <a:gd name="connsiteY81" fmla="*/ 2153192 h 2380521"/>
              <a:gd name="connsiteX82" fmla="*/ 7726151 w 8023328"/>
              <a:gd name="connsiteY82" fmla="*/ 2167981 h 2380521"/>
              <a:gd name="connsiteX83" fmla="*/ 7713753 w 8023328"/>
              <a:gd name="connsiteY83" fmla="*/ 2153192 h 2380521"/>
              <a:gd name="connsiteX84" fmla="*/ 7726151 w 8023328"/>
              <a:gd name="connsiteY84" fmla="*/ 2138403 h 2380521"/>
              <a:gd name="connsiteX85" fmla="*/ 7654337 w 8023328"/>
              <a:gd name="connsiteY85" fmla="*/ 2138403 h 2380521"/>
              <a:gd name="connsiteX86" fmla="*/ 7669126 w 8023328"/>
              <a:gd name="connsiteY86" fmla="*/ 2153192 h 2380521"/>
              <a:gd name="connsiteX87" fmla="*/ 7654337 w 8023328"/>
              <a:gd name="connsiteY87" fmla="*/ 2167981 h 2380521"/>
              <a:gd name="connsiteX88" fmla="*/ 7639549 w 8023328"/>
              <a:gd name="connsiteY88" fmla="*/ 2153192 h 2380521"/>
              <a:gd name="connsiteX89" fmla="*/ 7654337 w 8023328"/>
              <a:gd name="connsiteY89" fmla="*/ 2138403 h 2380521"/>
              <a:gd name="connsiteX90" fmla="*/ 7867811 w 8023328"/>
              <a:gd name="connsiteY90" fmla="*/ 2067574 h 2380521"/>
              <a:gd name="connsiteX91" fmla="*/ 7881667 w 8023328"/>
              <a:gd name="connsiteY91" fmla="*/ 2082362 h 2380521"/>
              <a:gd name="connsiteX92" fmla="*/ 7867811 w 8023328"/>
              <a:gd name="connsiteY92" fmla="*/ 2097150 h 2380521"/>
              <a:gd name="connsiteX93" fmla="*/ 7855413 w 8023328"/>
              <a:gd name="connsiteY93" fmla="*/ 2082362 h 2380521"/>
              <a:gd name="connsiteX94" fmla="*/ 7867811 w 8023328"/>
              <a:gd name="connsiteY94" fmla="*/ 2067574 h 2380521"/>
              <a:gd name="connsiteX95" fmla="*/ 7796980 w 8023328"/>
              <a:gd name="connsiteY95" fmla="*/ 2067574 h 2380521"/>
              <a:gd name="connsiteX96" fmla="*/ 7810836 w 8023328"/>
              <a:gd name="connsiteY96" fmla="*/ 2082362 h 2380521"/>
              <a:gd name="connsiteX97" fmla="*/ 7796980 w 8023328"/>
              <a:gd name="connsiteY97" fmla="*/ 2097150 h 2380521"/>
              <a:gd name="connsiteX98" fmla="*/ 7784582 w 8023328"/>
              <a:gd name="connsiteY98" fmla="*/ 2082362 h 2380521"/>
              <a:gd name="connsiteX99" fmla="*/ 7796980 w 8023328"/>
              <a:gd name="connsiteY99" fmla="*/ 2067574 h 2380521"/>
              <a:gd name="connsiteX100" fmla="*/ 7726151 w 8023328"/>
              <a:gd name="connsiteY100" fmla="*/ 2067574 h 2380521"/>
              <a:gd name="connsiteX101" fmla="*/ 7740007 w 8023328"/>
              <a:gd name="connsiteY101" fmla="*/ 2082362 h 2380521"/>
              <a:gd name="connsiteX102" fmla="*/ 7726151 w 8023328"/>
              <a:gd name="connsiteY102" fmla="*/ 2097150 h 2380521"/>
              <a:gd name="connsiteX103" fmla="*/ 7713753 w 8023328"/>
              <a:gd name="connsiteY103" fmla="*/ 2082362 h 2380521"/>
              <a:gd name="connsiteX104" fmla="*/ 7726151 w 8023328"/>
              <a:gd name="connsiteY104" fmla="*/ 2067574 h 2380521"/>
              <a:gd name="connsiteX105" fmla="*/ 7654337 w 8023328"/>
              <a:gd name="connsiteY105" fmla="*/ 2067574 h 2380521"/>
              <a:gd name="connsiteX106" fmla="*/ 7669126 w 8023328"/>
              <a:gd name="connsiteY106" fmla="*/ 2082362 h 2380521"/>
              <a:gd name="connsiteX107" fmla="*/ 7654337 w 8023328"/>
              <a:gd name="connsiteY107" fmla="*/ 2097150 h 2380521"/>
              <a:gd name="connsiteX108" fmla="*/ 7639549 w 8023328"/>
              <a:gd name="connsiteY108" fmla="*/ 2082362 h 2380521"/>
              <a:gd name="connsiteX109" fmla="*/ 7654337 w 8023328"/>
              <a:gd name="connsiteY109" fmla="*/ 2067574 h 2380521"/>
              <a:gd name="connsiteX110" fmla="*/ 7583507 w 8023328"/>
              <a:gd name="connsiteY110" fmla="*/ 2067574 h 2380521"/>
              <a:gd name="connsiteX111" fmla="*/ 7598297 w 8023328"/>
              <a:gd name="connsiteY111" fmla="*/ 2082362 h 2380521"/>
              <a:gd name="connsiteX112" fmla="*/ 7583507 w 8023328"/>
              <a:gd name="connsiteY112" fmla="*/ 2097150 h 2380521"/>
              <a:gd name="connsiteX113" fmla="*/ 7568718 w 8023328"/>
              <a:gd name="connsiteY113" fmla="*/ 2082362 h 2380521"/>
              <a:gd name="connsiteX114" fmla="*/ 7583507 w 8023328"/>
              <a:gd name="connsiteY114" fmla="*/ 2067574 h 2380521"/>
              <a:gd name="connsiteX115" fmla="*/ 7867811 w 8023328"/>
              <a:gd name="connsiteY115" fmla="*/ 1996742 h 2380521"/>
              <a:gd name="connsiteX116" fmla="*/ 7881667 w 8023328"/>
              <a:gd name="connsiteY116" fmla="*/ 2010598 h 2380521"/>
              <a:gd name="connsiteX117" fmla="*/ 7867811 w 8023328"/>
              <a:gd name="connsiteY117" fmla="*/ 2022995 h 2380521"/>
              <a:gd name="connsiteX118" fmla="*/ 7855413 w 8023328"/>
              <a:gd name="connsiteY118" fmla="*/ 2010598 h 2380521"/>
              <a:gd name="connsiteX119" fmla="*/ 7867811 w 8023328"/>
              <a:gd name="connsiteY119" fmla="*/ 1996742 h 2380521"/>
              <a:gd name="connsiteX120" fmla="*/ 7796980 w 8023328"/>
              <a:gd name="connsiteY120" fmla="*/ 1996742 h 2380521"/>
              <a:gd name="connsiteX121" fmla="*/ 7810836 w 8023328"/>
              <a:gd name="connsiteY121" fmla="*/ 2010598 h 2380521"/>
              <a:gd name="connsiteX122" fmla="*/ 7796980 w 8023328"/>
              <a:gd name="connsiteY122" fmla="*/ 2022995 h 2380521"/>
              <a:gd name="connsiteX123" fmla="*/ 7784582 w 8023328"/>
              <a:gd name="connsiteY123" fmla="*/ 2010598 h 2380521"/>
              <a:gd name="connsiteX124" fmla="*/ 7796980 w 8023328"/>
              <a:gd name="connsiteY124" fmla="*/ 1996742 h 2380521"/>
              <a:gd name="connsiteX125" fmla="*/ 7726151 w 8023328"/>
              <a:gd name="connsiteY125" fmla="*/ 1996742 h 2380521"/>
              <a:gd name="connsiteX126" fmla="*/ 7740007 w 8023328"/>
              <a:gd name="connsiteY126" fmla="*/ 2010598 h 2380521"/>
              <a:gd name="connsiteX127" fmla="*/ 7726151 w 8023328"/>
              <a:gd name="connsiteY127" fmla="*/ 2022995 h 2380521"/>
              <a:gd name="connsiteX128" fmla="*/ 7713753 w 8023328"/>
              <a:gd name="connsiteY128" fmla="*/ 2010598 h 2380521"/>
              <a:gd name="connsiteX129" fmla="*/ 7726151 w 8023328"/>
              <a:gd name="connsiteY129" fmla="*/ 1996742 h 2380521"/>
              <a:gd name="connsiteX130" fmla="*/ 7654337 w 8023328"/>
              <a:gd name="connsiteY130" fmla="*/ 1996742 h 2380521"/>
              <a:gd name="connsiteX131" fmla="*/ 7669126 w 8023328"/>
              <a:gd name="connsiteY131" fmla="*/ 2010598 h 2380521"/>
              <a:gd name="connsiteX132" fmla="*/ 7654337 w 8023328"/>
              <a:gd name="connsiteY132" fmla="*/ 2022995 h 2380521"/>
              <a:gd name="connsiteX133" fmla="*/ 7639549 w 8023328"/>
              <a:gd name="connsiteY133" fmla="*/ 2010598 h 2380521"/>
              <a:gd name="connsiteX134" fmla="*/ 7654337 w 8023328"/>
              <a:gd name="connsiteY134" fmla="*/ 1996742 h 2380521"/>
              <a:gd name="connsiteX135" fmla="*/ 7583507 w 8023328"/>
              <a:gd name="connsiteY135" fmla="*/ 1996742 h 2380521"/>
              <a:gd name="connsiteX136" fmla="*/ 7598297 w 8023328"/>
              <a:gd name="connsiteY136" fmla="*/ 2010598 h 2380521"/>
              <a:gd name="connsiteX137" fmla="*/ 7583507 w 8023328"/>
              <a:gd name="connsiteY137" fmla="*/ 2022995 h 2380521"/>
              <a:gd name="connsiteX138" fmla="*/ 7568718 w 8023328"/>
              <a:gd name="connsiteY138" fmla="*/ 2010598 h 2380521"/>
              <a:gd name="connsiteX139" fmla="*/ 7583507 w 8023328"/>
              <a:gd name="connsiteY139" fmla="*/ 1996742 h 2380521"/>
              <a:gd name="connsiteX140" fmla="*/ 7512677 w 8023328"/>
              <a:gd name="connsiteY140" fmla="*/ 1996742 h 2380521"/>
              <a:gd name="connsiteX141" fmla="*/ 7527466 w 8023328"/>
              <a:gd name="connsiteY141" fmla="*/ 2010598 h 2380521"/>
              <a:gd name="connsiteX142" fmla="*/ 7512677 w 8023328"/>
              <a:gd name="connsiteY142" fmla="*/ 2022995 h 2380521"/>
              <a:gd name="connsiteX143" fmla="*/ 7497889 w 8023328"/>
              <a:gd name="connsiteY143" fmla="*/ 2010598 h 2380521"/>
              <a:gd name="connsiteX144" fmla="*/ 7512677 w 8023328"/>
              <a:gd name="connsiteY144" fmla="*/ 1996742 h 2380521"/>
              <a:gd name="connsiteX145" fmla="*/ 7796980 w 8023328"/>
              <a:gd name="connsiteY145" fmla="*/ 1925913 h 2380521"/>
              <a:gd name="connsiteX146" fmla="*/ 7810836 w 8023328"/>
              <a:gd name="connsiteY146" fmla="*/ 1939769 h 2380521"/>
              <a:gd name="connsiteX147" fmla="*/ 7796980 w 8023328"/>
              <a:gd name="connsiteY147" fmla="*/ 1952166 h 2380521"/>
              <a:gd name="connsiteX148" fmla="*/ 7784582 w 8023328"/>
              <a:gd name="connsiteY148" fmla="*/ 1939769 h 2380521"/>
              <a:gd name="connsiteX149" fmla="*/ 7796980 w 8023328"/>
              <a:gd name="connsiteY149" fmla="*/ 1925913 h 2380521"/>
              <a:gd name="connsiteX150" fmla="*/ 7726151 w 8023328"/>
              <a:gd name="connsiteY150" fmla="*/ 1925913 h 2380521"/>
              <a:gd name="connsiteX151" fmla="*/ 7740007 w 8023328"/>
              <a:gd name="connsiteY151" fmla="*/ 1939769 h 2380521"/>
              <a:gd name="connsiteX152" fmla="*/ 7726151 w 8023328"/>
              <a:gd name="connsiteY152" fmla="*/ 1952166 h 2380521"/>
              <a:gd name="connsiteX153" fmla="*/ 7713753 w 8023328"/>
              <a:gd name="connsiteY153" fmla="*/ 1939769 h 2380521"/>
              <a:gd name="connsiteX154" fmla="*/ 7726151 w 8023328"/>
              <a:gd name="connsiteY154" fmla="*/ 1925913 h 2380521"/>
              <a:gd name="connsiteX155" fmla="*/ 7654337 w 8023328"/>
              <a:gd name="connsiteY155" fmla="*/ 1925913 h 2380521"/>
              <a:gd name="connsiteX156" fmla="*/ 7669126 w 8023328"/>
              <a:gd name="connsiteY156" fmla="*/ 1939769 h 2380521"/>
              <a:gd name="connsiteX157" fmla="*/ 7654337 w 8023328"/>
              <a:gd name="connsiteY157" fmla="*/ 1952166 h 2380521"/>
              <a:gd name="connsiteX158" fmla="*/ 7639549 w 8023328"/>
              <a:gd name="connsiteY158" fmla="*/ 1939769 h 2380521"/>
              <a:gd name="connsiteX159" fmla="*/ 7654337 w 8023328"/>
              <a:gd name="connsiteY159" fmla="*/ 1925913 h 2380521"/>
              <a:gd name="connsiteX160" fmla="*/ 7583507 w 8023328"/>
              <a:gd name="connsiteY160" fmla="*/ 1925913 h 2380521"/>
              <a:gd name="connsiteX161" fmla="*/ 7598297 w 8023328"/>
              <a:gd name="connsiteY161" fmla="*/ 1939769 h 2380521"/>
              <a:gd name="connsiteX162" fmla="*/ 7583507 w 8023328"/>
              <a:gd name="connsiteY162" fmla="*/ 1952166 h 2380521"/>
              <a:gd name="connsiteX163" fmla="*/ 7568718 w 8023328"/>
              <a:gd name="connsiteY163" fmla="*/ 1939769 h 2380521"/>
              <a:gd name="connsiteX164" fmla="*/ 7583507 w 8023328"/>
              <a:gd name="connsiteY164" fmla="*/ 1925913 h 2380521"/>
              <a:gd name="connsiteX165" fmla="*/ 7512677 w 8023328"/>
              <a:gd name="connsiteY165" fmla="*/ 1925913 h 2380521"/>
              <a:gd name="connsiteX166" fmla="*/ 7527466 w 8023328"/>
              <a:gd name="connsiteY166" fmla="*/ 1939769 h 2380521"/>
              <a:gd name="connsiteX167" fmla="*/ 7512677 w 8023328"/>
              <a:gd name="connsiteY167" fmla="*/ 1952166 h 2380521"/>
              <a:gd name="connsiteX168" fmla="*/ 7497889 w 8023328"/>
              <a:gd name="connsiteY168" fmla="*/ 1939769 h 2380521"/>
              <a:gd name="connsiteX169" fmla="*/ 7512677 w 8023328"/>
              <a:gd name="connsiteY169" fmla="*/ 1925913 h 2380521"/>
              <a:gd name="connsiteX170" fmla="*/ 7440913 w 8023328"/>
              <a:gd name="connsiteY170" fmla="*/ 1925913 h 2380521"/>
              <a:gd name="connsiteX171" fmla="*/ 7453310 w 8023328"/>
              <a:gd name="connsiteY171" fmla="*/ 1939769 h 2380521"/>
              <a:gd name="connsiteX172" fmla="*/ 7440913 w 8023328"/>
              <a:gd name="connsiteY172" fmla="*/ 1952166 h 2380521"/>
              <a:gd name="connsiteX173" fmla="*/ 7427057 w 8023328"/>
              <a:gd name="connsiteY173" fmla="*/ 1939769 h 2380521"/>
              <a:gd name="connsiteX174" fmla="*/ 7440913 w 8023328"/>
              <a:gd name="connsiteY174" fmla="*/ 1925913 h 2380521"/>
              <a:gd name="connsiteX175" fmla="*/ 7726151 w 8023328"/>
              <a:gd name="connsiteY175" fmla="*/ 1855081 h 2380521"/>
              <a:gd name="connsiteX176" fmla="*/ 7740007 w 8023328"/>
              <a:gd name="connsiteY176" fmla="*/ 1868937 h 2380521"/>
              <a:gd name="connsiteX177" fmla="*/ 7726151 w 8023328"/>
              <a:gd name="connsiteY177" fmla="*/ 1881334 h 2380521"/>
              <a:gd name="connsiteX178" fmla="*/ 7713753 w 8023328"/>
              <a:gd name="connsiteY178" fmla="*/ 1868937 h 2380521"/>
              <a:gd name="connsiteX179" fmla="*/ 7726151 w 8023328"/>
              <a:gd name="connsiteY179" fmla="*/ 1855081 h 2380521"/>
              <a:gd name="connsiteX180" fmla="*/ 7654337 w 8023328"/>
              <a:gd name="connsiteY180" fmla="*/ 1855081 h 2380521"/>
              <a:gd name="connsiteX181" fmla="*/ 7669126 w 8023328"/>
              <a:gd name="connsiteY181" fmla="*/ 1868937 h 2380521"/>
              <a:gd name="connsiteX182" fmla="*/ 7654337 w 8023328"/>
              <a:gd name="connsiteY182" fmla="*/ 1881334 h 2380521"/>
              <a:gd name="connsiteX183" fmla="*/ 7639549 w 8023328"/>
              <a:gd name="connsiteY183" fmla="*/ 1868937 h 2380521"/>
              <a:gd name="connsiteX184" fmla="*/ 7654337 w 8023328"/>
              <a:gd name="connsiteY184" fmla="*/ 1855081 h 2380521"/>
              <a:gd name="connsiteX185" fmla="*/ 7583507 w 8023328"/>
              <a:gd name="connsiteY185" fmla="*/ 1855081 h 2380521"/>
              <a:gd name="connsiteX186" fmla="*/ 7598297 w 8023328"/>
              <a:gd name="connsiteY186" fmla="*/ 1868937 h 2380521"/>
              <a:gd name="connsiteX187" fmla="*/ 7583507 w 8023328"/>
              <a:gd name="connsiteY187" fmla="*/ 1881334 h 2380521"/>
              <a:gd name="connsiteX188" fmla="*/ 7568718 w 8023328"/>
              <a:gd name="connsiteY188" fmla="*/ 1868937 h 2380521"/>
              <a:gd name="connsiteX189" fmla="*/ 7583507 w 8023328"/>
              <a:gd name="connsiteY189" fmla="*/ 1855081 h 2380521"/>
              <a:gd name="connsiteX190" fmla="*/ 7512677 w 8023328"/>
              <a:gd name="connsiteY190" fmla="*/ 1855081 h 2380521"/>
              <a:gd name="connsiteX191" fmla="*/ 7527466 w 8023328"/>
              <a:gd name="connsiteY191" fmla="*/ 1868937 h 2380521"/>
              <a:gd name="connsiteX192" fmla="*/ 7512677 w 8023328"/>
              <a:gd name="connsiteY192" fmla="*/ 1881334 h 2380521"/>
              <a:gd name="connsiteX193" fmla="*/ 7497889 w 8023328"/>
              <a:gd name="connsiteY193" fmla="*/ 1868937 h 2380521"/>
              <a:gd name="connsiteX194" fmla="*/ 7512677 w 8023328"/>
              <a:gd name="connsiteY194" fmla="*/ 1855081 h 2380521"/>
              <a:gd name="connsiteX195" fmla="*/ 7440913 w 8023328"/>
              <a:gd name="connsiteY195" fmla="*/ 1855081 h 2380521"/>
              <a:gd name="connsiteX196" fmla="*/ 7453310 w 8023328"/>
              <a:gd name="connsiteY196" fmla="*/ 1868937 h 2380521"/>
              <a:gd name="connsiteX197" fmla="*/ 7440913 w 8023328"/>
              <a:gd name="connsiteY197" fmla="*/ 1881334 h 2380521"/>
              <a:gd name="connsiteX198" fmla="*/ 7427057 w 8023328"/>
              <a:gd name="connsiteY198" fmla="*/ 1868937 h 2380521"/>
              <a:gd name="connsiteX199" fmla="*/ 7440913 w 8023328"/>
              <a:gd name="connsiteY199" fmla="*/ 1855081 h 2380521"/>
              <a:gd name="connsiteX200" fmla="*/ 7654337 w 8023328"/>
              <a:gd name="connsiteY200" fmla="*/ 1780878 h 2380521"/>
              <a:gd name="connsiteX201" fmla="*/ 7669126 w 8023328"/>
              <a:gd name="connsiteY201" fmla="*/ 1793275 h 2380521"/>
              <a:gd name="connsiteX202" fmla="*/ 7654337 w 8023328"/>
              <a:gd name="connsiteY202" fmla="*/ 1807131 h 2380521"/>
              <a:gd name="connsiteX203" fmla="*/ 7639549 w 8023328"/>
              <a:gd name="connsiteY203" fmla="*/ 1793275 h 2380521"/>
              <a:gd name="connsiteX204" fmla="*/ 7654337 w 8023328"/>
              <a:gd name="connsiteY204" fmla="*/ 1780878 h 2380521"/>
              <a:gd name="connsiteX205" fmla="*/ 7583507 w 8023328"/>
              <a:gd name="connsiteY205" fmla="*/ 1780878 h 2380521"/>
              <a:gd name="connsiteX206" fmla="*/ 7598297 w 8023328"/>
              <a:gd name="connsiteY206" fmla="*/ 1793275 h 2380521"/>
              <a:gd name="connsiteX207" fmla="*/ 7583507 w 8023328"/>
              <a:gd name="connsiteY207" fmla="*/ 1807131 h 2380521"/>
              <a:gd name="connsiteX208" fmla="*/ 7568718 w 8023328"/>
              <a:gd name="connsiteY208" fmla="*/ 1793275 h 2380521"/>
              <a:gd name="connsiteX209" fmla="*/ 7583507 w 8023328"/>
              <a:gd name="connsiteY209" fmla="*/ 1780878 h 2380521"/>
              <a:gd name="connsiteX210" fmla="*/ 7511745 w 8023328"/>
              <a:gd name="connsiteY210" fmla="*/ 1780878 h 2380521"/>
              <a:gd name="connsiteX211" fmla="*/ 7524143 w 8023328"/>
              <a:gd name="connsiteY211" fmla="*/ 1793275 h 2380521"/>
              <a:gd name="connsiteX212" fmla="*/ 7511745 w 8023328"/>
              <a:gd name="connsiteY212" fmla="*/ 1807131 h 2380521"/>
              <a:gd name="connsiteX213" fmla="*/ 7497889 w 8023328"/>
              <a:gd name="connsiteY213" fmla="*/ 1793275 h 2380521"/>
              <a:gd name="connsiteX214" fmla="*/ 7511745 w 8023328"/>
              <a:gd name="connsiteY214" fmla="*/ 1780878 h 2380521"/>
              <a:gd name="connsiteX215" fmla="*/ 7440913 w 8023328"/>
              <a:gd name="connsiteY215" fmla="*/ 1780878 h 2380521"/>
              <a:gd name="connsiteX216" fmla="*/ 7453310 w 8023328"/>
              <a:gd name="connsiteY216" fmla="*/ 1793275 h 2380521"/>
              <a:gd name="connsiteX217" fmla="*/ 7440913 w 8023328"/>
              <a:gd name="connsiteY217" fmla="*/ 1807131 h 2380521"/>
              <a:gd name="connsiteX218" fmla="*/ 7427057 w 8023328"/>
              <a:gd name="connsiteY218" fmla="*/ 1793275 h 2380521"/>
              <a:gd name="connsiteX219" fmla="*/ 7440913 w 8023328"/>
              <a:gd name="connsiteY219" fmla="*/ 1780878 h 2380521"/>
              <a:gd name="connsiteX220" fmla="*/ 7370084 w 8023328"/>
              <a:gd name="connsiteY220" fmla="*/ 1780878 h 2380521"/>
              <a:gd name="connsiteX221" fmla="*/ 7382481 w 8023328"/>
              <a:gd name="connsiteY221" fmla="*/ 1793275 h 2380521"/>
              <a:gd name="connsiteX222" fmla="*/ 7370084 w 8023328"/>
              <a:gd name="connsiteY222" fmla="*/ 1807131 h 2380521"/>
              <a:gd name="connsiteX223" fmla="*/ 7356228 w 8023328"/>
              <a:gd name="connsiteY223" fmla="*/ 1793275 h 2380521"/>
              <a:gd name="connsiteX224" fmla="*/ 7370084 w 8023328"/>
              <a:gd name="connsiteY224" fmla="*/ 1780878 h 2380521"/>
              <a:gd name="connsiteX225" fmla="*/ 7294422 w 8023328"/>
              <a:gd name="connsiteY225" fmla="*/ 1780878 h 2380521"/>
              <a:gd name="connsiteX226" fmla="*/ 7308278 w 8023328"/>
              <a:gd name="connsiteY226" fmla="*/ 1793275 h 2380521"/>
              <a:gd name="connsiteX227" fmla="*/ 7294422 w 8023328"/>
              <a:gd name="connsiteY227" fmla="*/ 1807131 h 2380521"/>
              <a:gd name="connsiteX228" fmla="*/ 7282025 w 8023328"/>
              <a:gd name="connsiteY228" fmla="*/ 1793275 h 2380521"/>
              <a:gd name="connsiteX229" fmla="*/ 7294422 w 8023328"/>
              <a:gd name="connsiteY229" fmla="*/ 1780878 h 2380521"/>
              <a:gd name="connsiteX230" fmla="*/ 7654337 w 8023328"/>
              <a:gd name="connsiteY230" fmla="*/ 1710049 h 2380521"/>
              <a:gd name="connsiteX231" fmla="*/ 7669126 w 8023328"/>
              <a:gd name="connsiteY231" fmla="*/ 1722446 h 2380521"/>
              <a:gd name="connsiteX232" fmla="*/ 7654337 w 8023328"/>
              <a:gd name="connsiteY232" fmla="*/ 1736302 h 2380521"/>
              <a:gd name="connsiteX233" fmla="*/ 7639549 w 8023328"/>
              <a:gd name="connsiteY233" fmla="*/ 1722446 h 2380521"/>
              <a:gd name="connsiteX234" fmla="*/ 7654337 w 8023328"/>
              <a:gd name="connsiteY234" fmla="*/ 1710049 h 2380521"/>
              <a:gd name="connsiteX235" fmla="*/ 7583507 w 8023328"/>
              <a:gd name="connsiteY235" fmla="*/ 1710049 h 2380521"/>
              <a:gd name="connsiteX236" fmla="*/ 7598297 w 8023328"/>
              <a:gd name="connsiteY236" fmla="*/ 1722446 h 2380521"/>
              <a:gd name="connsiteX237" fmla="*/ 7583507 w 8023328"/>
              <a:gd name="connsiteY237" fmla="*/ 1736302 h 2380521"/>
              <a:gd name="connsiteX238" fmla="*/ 7568718 w 8023328"/>
              <a:gd name="connsiteY238" fmla="*/ 1722446 h 2380521"/>
              <a:gd name="connsiteX239" fmla="*/ 7583507 w 8023328"/>
              <a:gd name="connsiteY239" fmla="*/ 1710049 h 2380521"/>
              <a:gd name="connsiteX240" fmla="*/ 7511745 w 8023328"/>
              <a:gd name="connsiteY240" fmla="*/ 1710049 h 2380521"/>
              <a:gd name="connsiteX241" fmla="*/ 7524143 w 8023328"/>
              <a:gd name="connsiteY241" fmla="*/ 1722446 h 2380521"/>
              <a:gd name="connsiteX242" fmla="*/ 7511745 w 8023328"/>
              <a:gd name="connsiteY242" fmla="*/ 1736302 h 2380521"/>
              <a:gd name="connsiteX243" fmla="*/ 7497889 w 8023328"/>
              <a:gd name="connsiteY243" fmla="*/ 1722446 h 2380521"/>
              <a:gd name="connsiteX244" fmla="*/ 7511745 w 8023328"/>
              <a:gd name="connsiteY244" fmla="*/ 1710049 h 2380521"/>
              <a:gd name="connsiteX245" fmla="*/ 7440913 w 8023328"/>
              <a:gd name="connsiteY245" fmla="*/ 1710049 h 2380521"/>
              <a:gd name="connsiteX246" fmla="*/ 7453310 w 8023328"/>
              <a:gd name="connsiteY246" fmla="*/ 1722446 h 2380521"/>
              <a:gd name="connsiteX247" fmla="*/ 7440913 w 8023328"/>
              <a:gd name="connsiteY247" fmla="*/ 1736302 h 2380521"/>
              <a:gd name="connsiteX248" fmla="*/ 7427057 w 8023328"/>
              <a:gd name="connsiteY248" fmla="*/ 1722446 h 2380521"/>
              <a:gd name="connsiteX249" fmla="*/ 7440913 w 8023328"/>
              <a:gd name="connsiteY249" fmla="*/ 1710049 h 2380521"/>
              <a:gd name="connsiteX250" fmla="*/ 7370084 w 8023328"/>
              <a:gd name="connsiteY250" fmla="*/ 1710049 h 2380521"/>
              <a:gd name="connsiteX251" fmla="*/ 7382481 w 8023328"/>
              <a:gd name="connsiteY251" fmla="*/ 1722446 h 2380521"/>
              <a:gd name="connsiteX252" fmla="*/ 7370084 w 8023328"/>
              <a:gd name="connsiteY252" fmla="*/ 1736302 h 2380521"/>
              <a:gd name="connsiteX253" fmla="*/ 7356228 w 8023328"/>
              <a:gd name="connsiteY253" fmla="*/ 1722446 h 2380521"/>
              <a:gd name="connsiteX254" fmla="*/ 7370084 w 8023328"/>
              <a:gd name="connsiteY254" fmla="*/ 1710049 h 2380521"/>
              <a:gd name="connsiteX255" fmla="*/ 7294422 w 8023328"/>
              <a:gd name="connsiteY255" fmla="*/ 1710049 h 2380521"/>
              <a:gd name="connsiteX256" fmla="*/ 7308278 w 8023328"/>
              <a:gd name="connsiteY256" fmla="*/ 1722446 h 2380521"/>
              <a:gd name="connsiteX257" fmla="*/ 7294422 w 8023328"/>
              <a:gd name="connsiteY257" fmla="*/ 1736302 h 2380521"/>
              <a:gd name="connsiteX258" fmla="*/ 7282025 w 8023328"/>
              <a:gd name="connsiteY258" fmla="*/ 1722446 h 2380521"/>
              <a:gd name="connsiteX259" fmla="*/ 7294422 w 8023328"/>
              <a:gd name="connsiteY259" fmla="*/ 1710049 h 2380521"/>
              <a:gd name="connsiteX260" fmla="*/ 7223591 w 8023328"/>
              <a:gd name="connsiteY260" fmla="*/ 1710049 h 2380521"/>
              <a:gd name="connsiteX261" fmla="*/ 7237447 w 8023328"/>
              <a:gd name="connsiteY261" fmla="*/ 1722446 h 2380521"/>
              <a:gd name="connsiteX262" fmla="*/ 7223591 w 8023328"/>
              <a:gd name="connsiteY262" fmla="*/ 1736302 h 2380521"/>
              <a:gd name="connsiteX263" fmla="*/ 7211194 w 8023328"/>
              <a:gd name="connsiteY263" fmla="*/ 1722446 h 2380521"/>
              <a:gd name="connsiteX264" fmla="*/ 7223591 w 8023328"/>
              <a:gd name="connsiteY264" fmla="*/ 1710049 h 2380521"/>
              <a:gd name="connsiteX265" fmla="*/ 7583507 w 8023328"/>
              <a:gd name="connsiteY265" fmla="*/ 1639217 h 2380521"/>
              <a:gd name="connsiteX266" fmla="*/ 7598297 w 8023328"/>
              <a:gd name="connsiteY266" fmla="*/ 1651614 h 2380521"/>
              <a:gd name="connsiteX267" fmla="*/ 7583507 w 8023328"/>
              <a:gd name="connsiteY267" fmla="*/ 1665470 h 2380521"/>
              <a:gd name="connsiteX268" fmla="*/ 7568718 w 8023328"/>
              <a:gd name="connsiteY268" fmla="*/ 1651614 h 2380521"/>
              <a:gd name="connsiteX269" fmla="*/ 7583507 w 8023328"/>
              <a:gd name="connsiteY269" fmla="*/ 1639217 h 2380521"/>
              <a:gd name="connsiteX270" fmla="*/ 7511745 w 8023328"/>
              <a:gd name="connsiteY270" fmla="*/ 1639217 h 2380521"/>
              <a:gd name="connsiteX271" fmla="*/ 7524143 w 8023328"/>
              <a:gd name="connsiteY271" fmla="*/ 1651614 h 2380521"/>
              <a:gd name="connsiteX272" fmla="*/ 7511745 w 8023328"/>
              <a:gd name="connsiteY272" fmla="*/ 1665470 h 2380521"/>
              <a:gd name="connsiteX273" fmla="*/ 7497889 w 8023328"/>
              <a:gd name="connsiteY273" fmla="*/ 1651614 h 2380521"/>
              <a:gd name="connsiteX274" fmla="*/ 7511745 w 8023328"/>
              <a:gd name="connsiteY274" fmla="*/ 1639217 h 2380521"/>
              <a:gd name="connsiteX275" fmla="*/ 7440913 w 8023328"/>
              <a:gd name="connsiteY275" fmla="*/ 1639217 h 2380521"/>
              <a:gd name="connsiteX276" fmla="*/ 7453310 w 8023328"/>
              <a:gd name="connsiteY276" fmla="*/ 1651614 h 2380521"/>
              <a:gd name="connsiteX277" fmla="*/ 7440913 w 8023328"/>
              <a:gd name="connsiteY277" fmla="*/ 1665470 h 2380521"/>
              <a:gd name="connsiteX278" fmla="*/ 7427057 w 8023328"/>
              <a:gd name="connsiteY278" fmla="*/ 1651614 h 2380521"/>
              <a:gd name="connsiteX279" fmla="*/ 7440913 w 8023328"/>
              <a:gd name="connsiteY279" fmla="*/ 1639217 h 2380521"/>
              <a:gd name="connsiteX280" fmla="*/ 7370084 w 8023328"/>
              <a:gd name="connsiteY280" fmla="*/ 1639217 h 2380521"/>
              <a:gd name="connsiteX281" fmla="*/ 7382481 w 8023328"/>
              <a:gd name="connsiteY281" fmla="*/ 1651614 h 2380521"/>
              <a:gd name="connsiteX282" fmla="*/ 7370084 w 8023328"/>
              <a:gd name="connsiteY282" fmla="*/ 1665470 h 2380521"/>
              <a:gd name="connsiteX283" fmla="*/ 7356228 w 8023328"/>
              <a:gd name="connsiteY283" fmla="*/ 1651614 h 2380521"/>
              <a:gd name="connsiteX284" fmla="*/ 7370084 w 8023328"/>
              <a:gd name="connsiteY284" fmla="*/ 1639217 h 2380521"/>
              <a:gd name="connsiteX285" fmla="*/ 7294422 w 8023328"/>
              <a:gd name="connsiteY285" fmla="*/ 1639217 h 2380521"/>
              <a:gd name="connsiteX286" fmla="*/ 7308278 w 8023328"/>
              <a:gd name="connsiteY286" fmla="*/ 1651614 h 2380521"/>
              <a:gd name="connsiteX287" fmla="*/ 7294422 w 8023328"/>
              <a:gd name="connsiteY287" fmla="*/ 1665470 h 2380521"/>
              <a:gd name="connsiteX288" fmla="*/ 7282025 w 8023328"/>
              <a:gd name="connsiteY288" fmla="*/ 1651614 h 2380521"/>
              <a:gd name="connsiteX289" fmla="*/ 7294422 w 8023328"/>
              <a:gd name="connsiteY289" fmla="*/ 1639217 h 2380521"/>
              <a:gd name="connsiteX290" fmla="*/ 7223591 w 8023328"/>
              <a:gd name="connsiteY290" fmla="*/ 1639217 h 2380521"/>
              <a:gd name="connsiteX291" fmla="*/ 7237447 w 8023328"/>
              <a:gd name="connsiteY291" fmla="*/ 1651614 h 2380521"/>
              <a:gd name="connsiteX292" fmla="*/ 7223591 w 8023328"/>
              <a:gd name="connsiteY292" fmla="*/ 1665470 h 2380521"/>
              <a:gd name="connsiteX293" fmla="*/ 7211194 w 8023328"/>
              <a:gd name="connsiteY293" fmla="*/ 1651614 h 2380521"/>
              <a:gd name="connsiteX294" fmla="*/ 7223591 w 8023328"/>
              <a:gd name="connsiteY294" fmla="*/ 1639217 h 2380521"/>
              <a:gd name="connsiteX295" fmla="*/ 7152761 w 8023328"/>
              <a:gd name="connsiteY295" fmla="*/ 1639217 h 2380521"/>
              <a:gd name="connsiteX296" fmla="*/ 7166617 w 8023328"/>
              <a:gd name="connsiteY296" fmla="*/ 1651614 h 2380521"/>
              <a:gd name="connsiteX297" fmla="*/ 7152761 w 8023328"/>
              <a:gd name="connsiteY297" fmla="*/ 1665470 h 2380521"/>
              <a:gd name="connsiteX298" fmla="*/ 7140364 w 8023328"/>
              <a:gd name="connsiteY298" fmla="*/ 1651614 h 2380521"/>
              <a:gd name="connsiteX299" fmla="*/ 7152761 w 8023328"/>
              <a:gd name="connsiteY299" fmla="*/ 1639217 h 2380521"/>
              <a:gd name="connsiteX300" fmla="*/ 7511745 w 8023328"/>
              <a:gd name="connsiteY300" fmla="*/ 1568388 h 2380521"/>
              <a:gd name="connsiteX301" fmla="*/ 7524143 w 8023328"/>
              <a:gd name="connsiteY301" fmla="*/ 1583176 h 2380521"/>
              <a:gd name="connsiteX302" fmla="*/ 7511745 w 8023328"/>
              <a:gd name="connsiteY302" fmla="*/ 1597964 h 2380521"/>
              <a:gd name="connsiteX303" fmla="*/ 7497889 w 8023328"/>
              <a:gd name="connsiteY303" fmla="*/ 1583176 h 2380521"/>
              <a:gd name="connsiteX304" fmla="*/ 7511745 w 8023328"/>
              <a:gd name="connsiteY304" fmla="*/ 1568388 h 2380521"/>
              <a:gd name="connsiteX305" fmla="*/ 7440913 w 8023328"/>
              <a:gd name="connsiteY305" fmla="*/ 1568388 h 2380521"/>
              <a:gd name="connsiteX306" fmla="*/ 7453310 w 8023328"/>
              <a:gd name="connsiteY306" fmla="*/ 1583176 h 2380521"/>
              <a:gd name="connsiteX307" fmla="*/ 7440913 w 8023328"/>
              <a:gd name="connsiteY307" fmla="*/ 1597964 h 2380521"/>
              <a:gd name="connsiteX308" fmla="*/ 7427057 w 8023328"/>
              <a:gd name="connsiteY308" fmla="*/ 1583176 h 2380521"/>
              <a:gd name="connsiteX309" fmla="*/ 7440913 w 8023328"/>
              <a:gd name="connsiteY309" fmla="*/ 1568388 h 2380521"/>
              <a:gd name="connsiteX310" fmla="*/ 7370084 w 8023328"/>
              <a:gd name="connsiteY310" fmla="*/ 1568388 h 2380521"/>
              <a:gd name="connsiteX311" fmla="*/ 7382481 w 8023328"/>
              <a:gd name="connsiteY311" fmla="*/ 1583176 h 2380521"/>
              <a:gd name="connsiteX312" fmla="*/ 7370084 w 8023328"/>
              <a:gd name="connsiteY312" fmla="*/ 1597964 h 2380521"/>
              <a:gd name="connsiteX313" fmla="*/ 7356228 w 8023328"/>
              <a:gd name="connsiteY313" fmla="*/ 1583176 h 2380521"/>
              <a:gd name="connsiteX314" fmla="*/ 7370084 w 8023328"/>
              <a:gd name="connsiteY314" fmla="*/ 1568388 h 2380521"/>
              <a:gd name="connsiteX315" fmla="*/ 7294422 w 8023328"/>
              <a:gd name="connsiteY315" fmla="*/ 1568388 h 2380521"/>
              <a:gd name="connsiteX316" fmla="*/ 7308278 w 8023328"/>
              <a:gd name="connsiteY316" fmla="*/ 1583176 h 2380521"/>
              <a:gd name="connsiteX317" fmla="*/ 7294422 w 8023328"/>
              <a:gd name="connsiteY317" fmla="*/ 1597964 h 2380521"/>
              <a:gd name="connsiteX318" fmla="*/ 7282025 w 8023328"/>
              <a:gd name="connsiteY318" fmla="*/ 1583176 h 2380521"/>
              <a:gd name="connsiteX319" fmla="*/ 7294422 w 8023328"/>
              <a:gd name="connsiteY319" fmla="*/ 1568388 h 2380521"/>
              <a:gd name="connsiteX320" fmla="*/ 7223591 w 8023328"/>
              <a:gd name="connsiteY320" fmla="*/ 1568388 h 2380521"/>
              <a:gd name="connsiteX321" fmla="*/ 7237447 w 8023328"/>
              <a:gd name="connsiteY321" fmla="*/ 1583176 h 2380521"/>
              <a:gd name="connsiteX322" fmla="*/ 7223591 w 8023328"/>
              <a:gd name="connsiteY322" fmla="*/ 1597964 h 2380521"/>
              <a:gd name="connsiteX323" fmla="*/ 7211194 w 8023328"/>
              <a:gd name="connsiteY323" fmla="*/ 1583176 h 2380521"/>
              <a:gd name="connsiteX324" fmla="*/ 7223591 w 8023328"/>
              <a:gd name="connsiteY324" fmla="*/ 1568388 h 2380521"/>
              <a:gd name="connsiteX325" fmla="*/ 7152761 w 8023328"/>
              <a:gd name="connsiteY325" fmla="*/ 1568388 h 2380521"/>
              <a:gd name="connsiteX326" fmla="*/ 7166617 w 8023328"/>
              <a:gd name="connsiteY326" fmla="*/ 1580785 h 2380521"/>
              <a:gd name="connsiteX327" fmla="*/ 7152761 w 8023328"/>
              <a:gd name="connsiteY327" fmla="*/ 1594641 h 2380521"/>
              <a:gd name="connsiteX328" fmla="*/ 7140364 w 8023328"/>
              <a:gd name="connsiteY328" fmla="*/ 1580785 h 2380521"/>
              <a:gd name="connsiteX329" fmla="*/ 7152761 w 8023328"/>
              <a:gd name="connsiteY329" fmla="*/ 1568388 h 2380521"/>
              <a:gd name="connsiteX330" fmla="*/ 7084322 w 8023328"/>
              <a:gd name="connsiteY330" fmla="*/ 1568388 h 2380521"/>
              <a:gd name="connsiteX331" fmla="*/ 7099111 w 8023328"/>
              <a:gd name="connsiteY331" fmla="*/ 1580785 h 2380521"/>
              <a:gd name="connsiteX332" fmla="*/ 7084322 w 8023328"/>
              <a:gd name="connsiteY332" fmla="*/ 1594641 h 2380521"/>
              <a:gd name="connsiteX333" fmla="*/ 7069533 w 8023328"/>
              <a:gd name="connsiteY333" fmla="*/ 1580785 h 2380521"/>
              <a:gd name="connsiteX334" fmla="*/ 7084322 w 8023328"/>
              <a:gd name="connsiteY334" fmla="*/ 1568388 h 2380521"/>
              <a:gd name="connsiteX335" fmla="*/ 7440913 w 8023328"/>
              <a:gd name="connsiteY335" fmla="*/ 1494185 h 2380521"/>
              <a:gd name="connsiteX336" fmla="*/ 7453310 w 8023328"/>
              <a:gd name="connsiteY336" fmla="*/ 1508973 h 2380521"/>
              <a:gd name="connsiteX337" fmla="*/ 7440913 w 8023328"/>
              <a:gd name="connsiteY337" fmla="*/ 1523761 h 2380521"/>
              <a:gd name="connsiteX338" fmla="*/ 7427057 w 8023328"/>
              <a:gd name="connsiteY338" fmla="*/ 1508973 h 2380521"/>
              <a:gd name="connsiteX339" fmla="*/ 7440913 w 8023328"/>
              <a:gd name="connsiteY339" fmla="*/ 1494185 h 2380521"/>
              <a:gd name="connsiteX340" fmla="*/ 7370084 w 8023328"/>
              <a:gd name="connsiteY340" fmla="*/ 1494185 h 2380521"/>
              <a:gd name="connsiteX341" fmla="*/ 7382481 w 8023328"/>
              <a:gd name="connsiteY341" fmla="*/ 1508973 h 2380521"/>
              <a:gd name="connsiteX342" fmla="*/ 7370084 w 8023328"/>
              <a:gd name="connsiteY342" fmla="*/ 1523761 h 2380521"/>
              <a:gd name="connsiteX343" fmla="*/ 7356228 w 8023328"/>
              <a:gd name="connsiteY343" fmla="*/ 1508973 h 2380521"/>
              <a:gd name="connsiteX344" fmla="*/ 7370084 w 8023328"/>
              <a:gd name="connsiteY344" fmla="*/ 1494185 h 2380521"/>
              <a:gd name="connsiteX345" fmla="*/ 7294422 w 8023328"/>
              <a:gd name="connsiteY345" fmla="*/ 1494185 h 2380521"/>
              <a:gd name="connsiteX346" fmla="*/ 7308278 w 8023328"/>
              <a:gd name="connsiteY346" fmla="*/ 1508973 h 2380521"/>
              <a:gd name="connsiteX347" fmla="*/ 7294422 w 8023328"/>
              <a:gd name="connsiteY347" fmla="*/ 1523761 h 2380521"/>
              <a:gd name="connsiteX348" fmla="*/ 7282025 w 8023328"/>
              <a:gd name="connsiteY348" fmla="*/ 1508973 h 2380521"/>
              <a:gd name="connsiteX349" fmla="*/ 7294422 w 8023328"/>
              <a:gd name="connsiteY349" fmla="*/ 1494185 h 2380521"/>
              <a:gd name="connsiteX350" fmla="*/ 7223591 w 8023328"/>
              <a:gd name="connsiteY350" fmla="*/ 1494185 h 2380521"/>
              <a:gd name="connsiteX351" fmla="*/ 7237447 w 8023328"/>
              <a:gd name="connsiteY351" fmla="*/ 1508973 h 2380521"/>
              <a:gd name="connsiteX352" fmla="*/ 7223591 w 8023328"/>
              <a:gd name="connsiteY352" fmla="*/ 1523761 h 2380521"/>
              <a:gd name="connsiteX353" fmla="*/ 7211194 w 8023328"/>
              <a:gd name="connsiteY353" fmla="*/ 1508973 h 2380521"/>
              <a:gd name="connsiteX354" fmla="*/ 7223591 w 8023328"/>
              <a:gd name="connsiteY354" fmla="*/ 1494185 h 2380521"/>
              <a:gd name="connsiteX355" fmla="*/ 7152761 w 8023328"/>
              <a:gd name="connsiteY355" fmla="*/ 1494185 h 2380521"/>
              <a:gd name="connsiteX356" fmla="*/ 7166617 w 8023328"/>
              <a:gd name="connsiteY356" fmla="*/ 1508973 h 2380521"/>
              <a:gd name="connsiteX357" fmla="*/ 7152761 w 8023328"/>
              <a:gd name="connsiteY357" fmla="*/ 1523761 h 2380521"/>
              <a:gd name="connsiteX358" fmla="*/ 7140364 w 8023328"/>
              <a:gd name="connsiteY358" fmla="*/ 1508973 h 2380521"/>
              <a:gd name="connsiteX359" fmla="*/ 7152761 w 8023328"/>
              <a:gd name="connsiteY359" fmla="*/ 1494185 h 2380521"/>
              <a:gd name="connsiteX360" fmla="*/ 7084322 w 8023328"/>
              <a:gd name="connsiteY360" fmla="*/ 1494185 h 2380521"/>
              <a:gd name="connsiteX361" fmla="*/ 7099111 w 8023328"/>
              <a:gd name="connsiteY361" fmla="*/ 1508973 h 2380521"/>
              <a:gd name="connsiteX362" fmla="*/ 7084322 w 8023328"/>
              <a:gd name="connsiteY362" fmla="*/ 1523761 h 2380521"/>
              <a:gd name="connsiteX363" fmla="*/ 7069533 w 8023328"/>
              <a:gd name="connsiteY363" fmla="*/ 1508973 h 2380521"/>
              <a:gd name="connsiteX364" fmla="*/ 7084322 w 8023328"/>
              <a:gd name="connsiteY364" fmla="*/ 1494185 h 2380521"/>
              <a:gd name="connsiteX365" fmla="*/ 7013492 w 8023328"/>
              <a:gd name="connsiteY365" fmla="*/ 1494185 h 2380521"/>
              <a:gd name="connsiteX366" fmla="*/ 7028280 w 8023328"/>
              <a:gd name="connsiteY366" fmla="*/ 1508973 h 2380521"/>
              <a:gd name="connsiteX367" fmla="*/ 7013492 w 8023328"/>
              <a:gd name="connsiteY367" fmla="*/ 1523761 h 2380521"/>
              <a:gd name="connsiteX368" fmla="*/ 6998704 w 8023328"/>
              <a:gd name="connsiteY368" fmla="*/ 1508973 h 2380521"/>
              <a:gd name="connsiteX369" fmla="*/ 7013492 w 8023328"/>
              <a:gd name="connsiteY369" fmla="*/ 1494185 h 2380521"/>
              <a:gd name="connsiteX370" fmla="*/ 6939085 w 8023328"/>
              <a:gd name="connsiteY370" fmla="*/ 1494185 h 2380521"/>
              <a:gd name="connsiteX371" fmla="*/ 6950753 w 8023328"/>
              <a:gd name="connsiteY371" fmla="*/ 1508973 h 2380521"/>
              <a:gd name="connsiteX372" fmla="*/ 6939085 w 8023328"/>
              <a:gd name="connsiteY372" fmla="*/ 1523761 h 2380521"/>
              <a:gd name="connsiteX373" fmla="*/ 6924500 w 8023328"/>
              <a:gd name="connsiteY373" fmla="*/ 1508973 h 2380521"/>
              <a:gd name="connsiteX374" fmla="*/ 6939085 w 8023328"/>
              <a:gd name="connsiteY374" fmla="*/ 1494185 h 2380521"/>
              <a:gd name="connsiteX375" fmla="*/ 83229 w 8023328"/>
              <a:gd name="connsiteY375" fmla="*/ 1426727 h 2380521"/>
              <a:gd name="connsiteX376" fmla="*/ 97085 w 8023328"/>
              <a:gd name="connsiteY376" fmla="*/ 1439124 h 2380521"/>
              <a:gd name="connsiteX377" fmla="*/ 83229 w 8023328"/>
              <a:gd name="connsiteY377" fmla="*/ 1452980 h 2380521"/>
              <a:gd name="connsiteX378" fmla="*/ 70831 w 8023328"/>
              <a:gd name="connsiteY378" fmla="*/ 1439124 h 2380521"/>
              <a:gd name="connsiteX379" fmla="*/ 83229 w 8023328"/>
              <a:gd name="connsiteY379" fmla="*/ 1426727 h 2380521"/>
              <a:gd name="connsiteX380" fmla="*/ 11993 w 8023328"/>
              <a:gd name="connsiteY380" fmla="*/ 1426727 h 2380521"/>
              <a:gd name="connsiteX381" fmla="*/ 26234 w 8023328"/>
              <a:gd name="connsiteY381" fmla="*/ 1439124 h 2380521"/>
              <a:gd name="connsiteX382" fmla="*/ 11993 w 8023328"/>
              <a:gd name="connsiteY382" fmla="*/ 1452980 h 2380521"/>
              <a:gd name="connsiteX383" fmla="*/ 0 w 8023328"/>
              <a:gd name="connsiteY383" fmla="*/ 1439124 h 2380521"/>
              <a:gd name="connsiteX384" fmla="*/ 11993 w 8023328"/>
              <a:gd name="connsiteY384" fmla="*/ 1426727 h 2380521"/>
              <a:gd name="connsiteX385" fmla="*/ 7370084 w 8023328"/>
              <a:gd name="connsiteY385" fmla="*/ 1423353 h 2380521"/>
              <a:gd name="connsiteX386" fmla="*/ 7382481 w 8023328"/>
              <a:gd name="connsiteY386" fmla="*/ 1438142 h 2380521"/>
              <a:gd name="connsiteX387" fmla="*/ 7370084 w 8023328"/>
              <a:gd name="connsiteY387" fmla="*/ 1452931 h 2380521"/>
              <a:gd name="connsiteX388" fmla="*/ 7356228 w 8023328"/>
              <a:gd name="connsiteY388" fmla="*/ 1438142 h 2380521"/>
              <a:gd name="connsiteX389" fmla="*/ 7370084 w 8023328"/>
              <a:gd name="connsiteY389" fmla="*/ 1423353 h 2380521"/>
              <a:gd name="connsiteX390" fmla="*/ 7294422 w 8023328"/>
              <a:gd name="connsiteY390" fmla="*/ 1423353 h 2380521"/>
              <a:gd name="connsiteX391" fmla="*/ 7308278 w 8023328"/>
              <a:gd name="connsiteY391" fmla="*/ 1438142 h 2380521"/>
              <a:gd name="connsiteX392" fmla="*/ 7294422 w 8023328"/>
              <a:gd name="connsiteY392" fmla="*/ 1452931 h 2380521"/>
              <a:gd name="connsiteX393" fmla="*/ 7282025 w 8023328"/>
              <a:gd name="connsiteY393" fmla="*/ 1438142 h 2380521"/>
              <a:gd name="connsiteX394" fmla="*/ 7294422 w 8023328"/>
              <a:gd name="connsiteY394" fmla="*/ 1423353 h 2380521"/>
              <a:gd name="connsiteX395" fmla="*/ 7223591 w 8023328"/>
              <a:gd name="connsiteY395" fmla="*/ 1423353 h 2380521"/>
              <a:gd name="connsiteX396" fmla="*/ 7237447 w 8023328"/>
              <a:gd name="connsiteY396" fmla="*/ 1438142 h 2380521"/>
              <a:gd name="connsiteX397" fmla="*/ 7223591 w 8023328"/>
              <a:gd name="connsiteY397" fmla="*/ 1452931 h 2380521"/>
              <a:gd name="connsiteX398" fmla="*/ 7211194 w 8023328"/>
              <a:gd name="connsiteY398" fmla="*/ 1438142 h 2380521"/>
              <a:gd name="connsiteX399" fmla="*/ 7223591 w 8023328"/>
              <a:gd name="connsiteY399" fmla="*/ 1423353 h 2380521"/>
              <a:gd name="connsiteX400" fmla="*/ 7155152 w 8023328"/>
              <a:gd name="connsiteY400" fmla="*/ 1423353 h 2380521"/>
              <a:gd name="connsiteX401" fmla="*/ 7169940 w 8023328"/>
              <a:gd name="connsiteY401" fmla="*/ 1438142 h 2380521"/>
              <a:gd name="connsiteX402" fmla="*/ 7155152 w 8023328"/>
              <a:gd name="connsiteY402" fmla="*/ 1452931 h 2380521"/>
              <a:gd name="connsiteX403" fmla="*/ 7141920 w 8023328"/>
              <a:gd name="connsiteY403" fmla="*/ 1438142 h 2380521"/>
              <a:gd name="connsiteX404" fmla="*/ 7155152 w 8023328"/>
              <a:gd name="connsiteY404" fmla="*/ 1423353 h 2380521"/>
              <a:gd name="connsiteX405" fmla="*/ 7084322 w 8023328"/>
              <a:gd name="connsiteY405" fmla="*/ 1423353 h 2380521"/>
              <a:gd name="connsiteX406" fmla="*/ 7099111 w 8023328"/>
              <a:gd name="connsiteY406" fmla="*/ 1438142 h 2380521"/>
              <a:gd name="connsiteX407" fmla="*/ 7084322 w 8023328"/>
              <a:gd name="connsiteY407" fmla="*/ 1452931 h 2380521"/>
              <a:gd name="connsiteX408" fmla="*/ 7069533 w 8023328"/>
              <a:gd name="connsiteY408" fmla="*/ 1438142 h 2380521"/>
              <a:gd name="connsiteX409" fmla="*/ 7084322 w 8023328"/>
              <a:gd name="connsiteY409" fmla="*/ 1423353 h 2380521"/>
              <a:gd name="connsiteX410" fmla="*/ 7013492 w 8023328"/>
              <a:gd name="connsiteY410" fmla="*/ 1423353 h 2380521"/>
              <a:gd name="connsiteX411" fmla="*/ 7028280 w 8023328"/>
              <a:gd name="connsiteY411" fmla="*/ 1438142 h 2380521"/>
              <a:gd name="connsiteX412" fmla="*/ 7013492 w 8023328"/>
              <a:gd name="connsiteY412" fmla="*/ 1452931 h 2380521"/>
              <a:gd name="connsiteX413" fmla="*/ 6998704 w 8023328"/>
              <a:gd name="connsiteY413" fmla="*/ 1438142 h 2380521"/>
              <a:gd name="connsiteX414" fmla="*/ 7013492 w 8023328"/>
              <a:gd name="connsiteY414" fmla="*/ 1423353 h 2380521"/>
              <a:gd name="connsiteX415" fmla="*/ 6939085 w 8023328"/>
              <a:gd name="connsiteY415" fmla="*/ 1423353 h 2380521"/>
              <a:gd name="connsiteX416" fmla="*/ 6950753 w 8023328"/>
              <a:gd name="connsiteY416" fmla="*/ 1438142 h 2380521"/>
              <a:gd name="connsiteX417" fmla="*/ 6939085 w 8023328"/>
              <a:gd name="connsiteY417" fmla="*/ 1452931 h 2380521"/>
              <a:gd name="connsiteX418" fmla="*/ 6924500 w 8023328"/>
              <a:gd name="connsiteY418" fmla="*/ 1438142 h 2380521"/>
              <a:gd name="connsiteX419" fmla="*/ 6939085 w 8023328"/>
              <a:gd name="connsiteY419" fmla="*/ 1423353 h 2380521"/>
              <a:gd name="connsiteX420" fmla="*/ 6867525 w 8023328"/>
              <a:gd name="connsiteY420" fmla="*/ 1423353 h 2380521"/>
              <a:gd name="connsiteX421" fmla="*/ 6879922 w 8023328"/>
              <a:gd name="connsiteY421" fmla="*/ 1438142 h 2380521"/>
              <a:gd name="connsiteX422" fmla="*/ 6867525 w 8023328"/>
              <a:gd name="connsiteY422" fmla="*/ 1452931 h 2380521"/>
              <a:gd name="connsiteX423" fmla="*/ 6853669 w 8023328"/>
              <a:gd name="connsiteY423" fmla="*/ 1438142 h 2380521"/>
              <a:gd name="connsiteX424" fmla="*/ 6867525 w 8023328"/>
              <a:gd name="connsiteY424" fmla="*/ 1423353 h 2380521"/>
              <a:gd name="connsiteX425" fmla="*/ 6796696 w 8023328"/>
              <a:gd name="connsiteY425" fmla="*/ 1423353 h 2380521"/>
              <a:gd name="connsiteX426" fmla="*/ 6809093 w 8023328"/>
              <a:gd name="connsiteY426" fmla="*/ 1438142 h 2380521"/>
              <a:gd name="connsiteX427" fmla="*/ 6796696 w 8023328"/>
              <a:gd name="connsiteY427" fmla="*/ 1452931 h 2380521"/>
              <a:gd name="connsiteX428" fmla="*/ 6782840 w 8023328"/>
              <a:gd name="connsiteY428" fmla="*/ 1438142 h 2380521"/>
              <a:gd name="connsiteX429" fmla="*/ 6796696 w 8023328"/>
              <a:gd name="connsiteY429" fmla="*/ 1423353 h 2380521"/>
              <a:gd name="connsiteX430" fmla="*/ 155518 w 8023328"/>
              <a:gd name="connsiteY430" fmla="*/ 1355896 h 2380521"/>
              <a:gd name="connsiteX431" fmla="*/ 167916 w 8023328"/>
              <a:gd name="connsiteY431" fmla="*/ 1368293 h 2380521"/>
              <a:gd name="connsiteX432" fmla="*/ 155518 w 8023328"/>
              <a:gd name="connsiteY432" fmla="*/ 1382149 h 2380521"/>
              <a:gd name="connsiteX433" fmla="*/ 141662 w 8023328"/>
              <a:gd name="connsiteY433" fmla="*/ 1368293 h 2380521"/>
              <a:gd name="connsiteX434" fmla="*/ 155518 w 8023328"/>
              <a:gd name="connsiteY434" fmla="*/ 1355896 h 2380521"/>
              <a:gd name="connsiteX435" fmla="*/ 83230 w 8023328"/>
              <a:gd name="connsiteY435" fmla="*/ 1355896 h 2380521"/>
              <a:gd name="connsiteX436" fmla="*/ 97086 w 8023328"/>
              <a:gd name="connsiteY436" fmla="*/ 1368293 h 2380521"/>
              <a:gd name="connsiteX437" fmla="*/ 83230 w 8023328"/>
              <a:gd name="connsiteY437" fmla="*/ 1382149 h 2380521"/>
              <a:gd name="connsiteX438" fmla="*/ 70832 w 8023328"/>
              <a:gd name="connsiteY438" fmla="*/ 1368293 h 2380521"/>
              <a:gd name="connsiteX439" fmla="*/ 83230 w 8023328"/>
              <a:gd name="connsiteY439" fmla="*/ 1355896 h 2380521"/>
              <a:gd name="connsiteX440" fmla="*/ 11994 w 8023328"/>
              <a:gd name="connsiteY440" fmla="*/ 1355896 h 2380521"/>
              <a:gd name="connsiteX441" fmla="*/ 26235 w 8023328"/>
              <a:gd name="connsiteY441" fmla="*/ 1368293 h 2380521"/>
              <a:gd name="connsiteX442" fmla="*/ 11994 w 8023328"/>
              <a:gd name="connsiteY442" fmla="*/ 1382149 h 2380521"/>
              <a:gd name="connsiteX443" fmla="*/ 2 w 8023328"/>
              <a:gd name="connsiteY443" fmla="*/ 1368293 h 2380521"/>
              <a:gd name="connsiteX444" fmla="*/ 11994 w 8023328"/>
              <a:gd name="connsiteY444" fmla="*/ 1355896 h 2380521"/>
              <a:gd name="connsiteX445" fmla="*/ 7294422 w 8023328"/>
              <a:gd name="connsiteY445" fmla="*/ 1352524 h 2380521"/>
              <a:gd name="connsiteX446" fmla="*/ 7308278 w 8023328"/>
              <a:gd name="connsiteY446" fmla="*/ 1367109 h 2380521"/>
              <a:gd name="connsiteX447" fmla="*/ 7294422 w 8023328"/>
              <a:gd name="connsiteY447" fmla="*/ 1378777 h 2380521"/>
              <a:gd name="connsiteX448" fmla="*/ 7282025 w 8023328"/>
              <a:gd name="connsiteY448" fmla="*/ 1367109 h 2380521"/>
              <a:gd name="connsiteX449" fmla="*/ 7294422 w 8023328"/>
              <a:gd name="connsiteY449" fmla="*/ 1352524 h 2380521"/>
              <a:gd name="connsiteX450" fmla="*/ 7223591 w 8023328"/>
              <a:gd name="connsiteY450" fmla="*/ 1352524 h 2380521"/>
              <a:gd name="connsiteX451" fmla="*/ 7237447 w 8023328"/>
              <a:gd name="connsiteY451" fmla="*/ 1367109 h 2380521"/>
              <a:gd name="connsiteX452" fmla="*/ 7223591 w 8023328"/>
              <a:gd name="connsiteY452" fmla="*/ 1378777 h 2380521"/>
              <a:gd name="connsiteX453" fmla="*/ 7211194 w 8023328"/>
              <a:gd name="connsiteY453" fmla="*/ 1367109 h 2380521"/>
              <a:gd name="connsiteX454" fmla="*/ 7223591 w 8023328"/>
              <a:gd name="connsiteY454" fmla="*/ 1352524 h 2380521"/>
              <a:gd name="connsiteX455" fmla="*/ 7155152 w 8023328"/>
              <a:gd name="connsiteY455" fmla="*/ 1352524 h 2380521"/>
              <a:gd name="connsiteX456" fmla="*/ 7169940 w 8023328"/>
              <a:gd name="connsiteY456" fmla="*/ 1367109 h 2380521"/>
              <a:gd name="connsiteX457" fmla="*/ 7155152 w 8023328"/>
              <a:gd name="connsiteY457" fmla="*/ 1378777 h 2380521"/>
              <a:gd name="connsiteX458" fmla="*/ 7140364 w 8023328"/>
              <a:gd name="connsiteY458" fmla="*/ 1367109 h 2380521"/>
              <a:gd name="connsiteX459" fmla="*/ 7155152 w 8023328"/>
              <a:gd name="connsiteY459" fmla="*/ 1352524 h 2380521"/>
              <a:gd name="connsiteX460" fmla="*/ 7084322 w 8023328"/>
              <a:gd name="connsiteY460" fmla="*/ 1352524 h 2380521"/>
              <a:gd name="connsiteX461" fmla="*/ 7099111 w 8023328"/>
              <a:gd name="connsiteY461" fmla="*/ 1367109 h 2380521"/>
              <a:gd name="connsiteX462" fmla="*/ 7084322 w 8023328"/>
              <a:gd name="connsiteY462" fmla="*/ 1378777 h 2380521"/>
              <a:gd name="connsiteX463" fmla="*/ 7069533 w 8023328"/>
              <a:gd name="connsiteY463" fmla="*/ 1367109 h 2380521"/>
              <a:gd name="connsiteX464" fmla="*/ 7084322 w 8023328"/>
              <a:gd name="connsiteY464" fmla="*/ 1352524 h 2380521"/>
              <a:gd name="connsiteX465" fmla="*/ 7013492 w 8023328"/>
              <a:gd name="connsiteY465" fmla="*/ 1352524 h 2380521"/>
              <a:gd name="connsiteX466" fmla="*/ 7028280 w 8023328"/>
              <a:gd name="connsiteY466" fmla="*/ 1367109 h 2380521"/>
              <a:gd name="connsiteX467" fmla="*/ 7013492 w 8023328"/>
              <a:gd name="connsiteY467" fmla="*/ 1378777 h 2380521"/>
              <a:gd name="connsiteX468" fmla="*/ 6998704 w 8023328"/>
              <a:gd name="connsiteY468" fmla="*/ 1367109 h 2380521"/>
              <a:gd name="connsiteX469" fmla="*/ 7013492 w 8023328"/>
              <a:gd name="connsiteY469" fmla="*/ 1352524 h 2380521"/>
              <a:gd name="connsiteX470" fmla="*/ 6939085 w 8023328"/>
              <a:gd name="connsiteY470" fmla="*/ 1352524 h 2380521"/>
              <a:gd name="connsiteX471" fmla="*/ 6950753 w 8023328"/>
              <a:gd name="connsiteY471" fmla="*/ 1367701 h 2380521"/>
              <a:gd name="connsiteX472" fmla="*/ 6939085 w 8023328"/>
              <a:gd name="connsiteY472" fmla="*/ 1382120 h 2380521"/>
              <a:gd name="connsiteX473" fmla="*/ 6924500 w 8023328"/>
              <a:gd name="connsiteY473" fmla="*/ 1367701 h 2380521"/>
              <a:gd name="connsiteX474" fmla="*/ 6939085 w 8023328"/>
              <a:gd name="connsiteY474" fmla="*/ 1352524 h 2380521"/>
              <a:gd name="connsiteX475" fmla="*/ 6867525 w 8023328"/>
              <a:gd name="connsiteY475" fmla="*/ 1352524 h 2380521"/>
              <a:gd name="connsiteX476" fmla="*/ 6879922 w 8023328"/>
              <a:gd name="connsiteY476" fmla="*/ 1367701 h 2380521"/>
              <a:gd name="connsiteX477" fmla="*/ 6867525 w 8023328"/>
              <a:gd name="connsiteY477" fmla="*/ 1382120 h 2380521"/>
              <a:gd name="connsiteX478" fmla="*/ 6853669 w 8023328"/>
              <a:gd name="connsiteY478" fmla="*/ 1367701 h 2380521"/>
              <a:gd name="connsiteX479" fmla="*/ 6867525 w 8023328"/>
              <a:gd name="connsiteY479" fmla="*/ 1352524 h 2380521"/>
              <a:gd name="connsiteX480" fmla="*/ 6796696 w 8023328"/>
              <a:gd name="connsiteY480" fmla="*/ 1352524 h 2380521"/>
              <a:gd name="connsiteX481" fmla="*/ 6809093 w 8023328"/>
              <a:gd name="connsiteY481" fmla="*/ 1367701 h 2380521"/>
              <a:gd name="connsiteX482" fmla="*/ 6796696 w 8023328"/>
              <a:gd name="connsiteY482" fmla="*/ 1382120 h 2380521"/>
              <a:gd name="connsiteX483" fmla="*/ 6782840 w 8023328"/>
              <a:gd name="connsiteY483" fmla="*/ 1367701 h 2380521"/>
              <a:gd name="connsiteX484" fmla="*/ 6796696 w 8023328"/>
              <a:gd name="connsiteY484" fmla="*/ 1352524 h 2380521"/>
              <a:gd name="connsiteX485" fmla="*/ 6724405 w 8023328"/>
              <a:gd name="connsiteY485" fmla="*/ 1352524 h 2380521"/>
              <a:gd name="connsiteX486" fmla="*/ 6738261 w 8023328"/>
              <a:gd name="connsiteY486" fmla="*/ 1367701 h 2380521"/>
              <a:gd name="connsiteX487" fmla="*/ 6724405 w 8023328"/>
              <a:gd name="connsiteY487" fmla="*/ 1382120 h 2380521"/>
              <a:gd name="connsiteX488" fmla="*/ 6712008 w 8023328"/>
              <a:gd name="connsiteY488" fmla="*/ 1367701 h 2380521"/>
              <a:gd name="connsiteX489" fmla="*/ 6724405 w 8023328"/>
              <a:gd name="connsiteY489" fmla="*/ 1352524 h 2380521"/>
              <a:gd name="connsiteX490" fmla="*/ 6653576 w 8023328"/>
              <a:gd name="connsiteY490" fmla="*/ 1352524 h 2380521"/>
              <a:gd name="connsiteX491" fmla="*/ 6667432 w 8023328"/>
              <a:gd name="connsiteY491" fmla="*/ 1367701 h 2380521"/>
              <a:gd name="connsiteX492" fmla="*/ 6653576 w 8023328"/>
              <a:gd name="connsiteY492" fmla="*/ 1382120 h 2380521"/>
              <a:gd name="connsiteX493" fmla="*/ 6641179 w 8023328"/>
              <a:gd name="connsiteY493" fmla="*/ 1367701 h 2380521"/>
              <a:gd name="connsiteX494" fmla="*/ 6653576 w 8023328"/>
              <a:gd name="connsiteY494" fmla="*/ 1352524 h 2380521"/>
              <a:gd name="connsiteX495" fmla="*/ 7223591 w 8023328"/>
              <a:gd name="connsiteY495" fmla="*/ 1281693 h 2380521"/>
              <a:gd name="connsiteX496" fmla="*/ 7237447 w 8023328"/>
              <a:gd name="connsiteY496" fmla="*/ 1295549 h 2380521"/>
              <a:gd name="connsiteX497" fmla="*/ 7223591 w 8023328"/>
              <a:gd name="connsiteY497" fmla="*/ 1307946 h 2380521"/>
              <a:gd name="connsiteX498" fmla="*/ 7211194 w 8023328"/>
              <a:gd name="connsiteY498" fmla="*/ 1295549 h 2380521"/>
              <a:gd name="connsiteX499" fmla="*/ 7223591 w 8023328"/>
              <a:gd name="connsiteY499" fmla="*/ 1281693 h 2380521"/>
              <a:gd name="connsiteX500" fmla="*/ 7155152 w 8023328"/>
              <a:gd name="connsiteY500" fmla="*/ 1281693 h 2380521"/>
              <a:gd name="connsiteX501" fmla="*/ 7169940 w 8023328"/>
              <a:gd name="connsiteY501" fmla="*/ 1295549 h 2380521"/>
              <a:gd name="connsiteX502" fmla="*/ 7155152 w 8023328"/>
              <a:gd name="connsiteY502" fmla="*/ 1307946 h 2380521"/>
              <a:gd name="connsiteX503" fmla="*/ 7140364 w 8023328"/>
              <a:gd name="connsiteY503" fmla="*/ 1295549 h 2380521"/>
              <a:gd name="connsiteX504" fmla="*/ 7155152 w 8023328"/>
              <a:gd name="connsiteY504" fmla="*/ 1281693 h 2380521"/>
              <a:gd name="connsiteX505" fmla="*/ 7084322 w 8023328"/>
              <a:gd name="connsiteY505" fmla="*/ 1281693 h 2380521"/>
              <a:gd name="connsiteX506" fmla="*/ 7099111 w 8023328"/>
              <a:gd name="connsiteY506" fmla="*/ 1295549 h 2380521"/>
              <a:gd name="connsiteX507" fmla="*/ 7084322 w 8023328"/>
              <a:gd name="connsiteY507" fmla="*/ 1307946 h 2380521"/>
              <a:gd name="connsiteX508" fmla="*/ 7069533 w 8023328"/>
              <a:gd name="connsiteY508" fmla="*/ 1295549 h 2380521"/>
              <a:gd name="connsiteX509" fmla="*/ 7084322 w 8023328"/>
              <a:gd name="connsiteY509" fmla="*/ 1281693 h 2380521"/>
              <a:gd name="connsiteX510" fmla="*/ 7013492 w 8023328"/>
              <a:gd name="connsiteY510" fmla="*/ 1281693 h 2380521"/>
              <a:gd name="connsiteX511" fmla="*/ 7028280 w 8023328"/>
              <a:gd name="connsiteY511" fmla="*/ 1295549 h 2380521"/>
              <a:gd name="connsiteX512" fmla="*/ 7013492 w 8023328"/>
              <a:gd name="connsiteY512" fmla="*/ 1307946 h 2380521"/>
              <a:gd name="connsiteX513" fmla="*/ 6998704 w 8023328"/>
              <a:gd name="connsiteY513" fmla="*/ 1295549 h 2380521"/>
              <a:gd name="connsiteX514" fmla="*/ 7013492 w 8023328"/>
              <a:gd name="connsiteY514" fmla="*/ 1281693 h 2380521"/>
              <a:gd name="connsiteX515" fmla="*/ 6939085 w 8023328"/>
              <a:gd name="connsiteY515" fmla="*/ 1281693 h 2380521"/>
              <a:gd name="connsiteX516" fmla="*/ 6950753 w 8023328"/>
              <a:gd name="connsiteY516" fmla="*/ 1295549 h 2380521"/>
              <a:gd name="connsiteX517" fmla="*/ 6939085 w 8023328"/>
              <a:gd name="connsiteY517" fmla="*/ 1307946 h 2380521"/>
              <a:gd name="connsiteX518" fmla="*/ 6924500 w 8023328"/>
              <a:gd name="connsiteY518" fmla="*/ 1295549 h 2380521"/>
              <a:gd name="connsiteX519" fmla="*/ 6939085 w 8023328"/>
              <a:gd name="connsiteY519" fmla="*/ 1281693 h 2380521"/>
              <a:gd name="connsiteX520" fmla="*/ 6867525 w 8023328"/>
              <a:gd name="connsiteY520" fmla="*/ 1281693 h 2380521"/>
              <a:gd name="connsiteX521" fmla="*/ 6879922 w 8023328"/>
              <a:gd name="connsiteY521" fmla="*/ 1295549 h 2380521"/>
              <a:gd name="connsiteX522" fmla="*/ 6867525 w 8023328"/>
              <a:gd name="connsiteY522" fmla="*/ 1307946 h 2380521"/>
              <a:gd name="connsiteX523" fmla="*/ 6853669 w 8023328"/>
              <a:gd name="connsiteY523" fmla="*/ 1295549 h 2380521"/>
              <a:gd name="connsiteX524" fmla="*/ 6867525 w 8023328"/>
              <a:gd name="connsiteY524" fmla="*/ 1281693 h 2380521"/>
              <a:gd name="connsiteX525" fmla="*/ 6796696 w 8023328"/>
              <a:gd name="connsiteY525" fmla="*/ 1281693 h 2380521"/>
              <a:gd name="connsiteX526" fmla="*/ 6809093 w 8023328"/>
              <a:gd name="connsiteY526" fmla="*/ 1295549 h 2380521"/>
              <a:gd name="connsiteX527" fmla="*/ 6796696 w 8023328"/>
              <a:gd name="connsiteY527" fmla="*/ 1307946 h 2380521"/>
              <a:gd name="connsiteX528" fmla="*/ 6782840 w 8023328"/>
              <a:gd name="connsiteY528" fmla="*/ 1295549 h 2380521"/>
              <a:gd name="connsiteX529" fmla="*/ 6796696 w 8023328"/>
              <a:gd name="connsiteY529" fmla="*/ 1281693 h 2380521"/>
              <a:gd name="connsiteX530" fmla="*/ 6724405 w 8023328"/>
              <a:gd name="connsiteY530" fmla="*/ 1281693 h 2380521"/>
              <a:gd name="connsiteX531" fmla="*/ 6738261 w 8023328"/>
              <a:gd name="connsiteY531" fmla="*/ 1295549 h 2380521"/>
              <a:gd name="connsiteX532" fmla="*/ 6724405 w 8023328"/>
              <a:gd name="connsiteY532" fmla="*/ 1307946 h 2380521"/>
              <a:gd name="connsiteX533" fmla="*/ 6712008 w 8023328"/>
              <a:gd name="connsiteY533" fmla="*/ 1295549 h 2380521"/>
              <a:gd name="connsiteX534" fmla="*/ 6724405 w 8023328"/>
              <a:gd name="connsiteY534" fmla="*/ 1281693 h 2380521"/>
              <a:gd name="connsiteX535" fmla="*/ 6653576 w 8023328"/>
              <a:gd name="connsiteY535" fmla="*/ 1281693 h 2380521"/>
              <a:gd name="connsiteX536" fmla="*/ 6667432 w 8023328"/>
              <a:gd name="connsiteY536" fmla="*/ 1295549 h 2380521"/>
              <a:gd name="connsiteX537" fmla="*/ 6653576 w 8023328"/>
              <a:gd name="connsiteY537" fmla="*/ 1307946 h 2380521"/>
              <a:gd name="connsiteX538" fmla="*/ 6641179 w 8023328"/>
              <a:gd name="connsiteY538" fmla="*/ 1295549 h 2380521"/>
              <a:gd name="connsiteX539" fmla="*/ 6653576 w 8023328"/>
              <a:gd name="connsiteY539" fmla="*/ 1281693 h 2380521"/>
              <a:gd name="connsiteX540" fmla="*/ 6582745 w 8023328"/>
              <a:gd name="connsiteY540" fmla="*/ 1281693 h 2380521"/>
              <a:gd name="connsiteX541" fmla="*/ 6596601 w 8023328"/>
              <a:gd name="connsiteY541" fmla="*/ 1295549 h 2380521"/>
              <a:gd name="connsiteX542" fmla="*/ 6582745 w 8023328"/>
              <a:gd name="connsiteY542" fmla="*/ 1307946 h 2380521"/>
              <a:gd name="connsiteX543" fmla="*/ 6570348 w 8023328"/>
              <a:gd name="connsiteY543" fmla="*/ 1295549 h 2380521"/>
              <a:gd name="connsiteX544" fmla="*/ 6582745 w 8023328"/>
              <a:gd name="connsiteY544" fmla="*/ 1281693 h 2380521"/>
              <a:gd name="connsiteX545" fmla="*/ 6510933 w 8023328"/>
              <a:gd name="connsiteY545" fmla="*/ 1281693 h 2380521"/>
              <a:gd name="connsiteX546" fmla="*/ 6525722 w 8023328"/>
              <a:gd name="connsiteY546" fmla="*/ 1295549 h 2380521"/>
              <a:gd name="connsiteX547" fmla="*/ 6510933 w 8023328"/>
              <a:gd name="connsiteY547" fmla="*/ 1307946 h 2380521"/>
              <a:gd name="connsiteX548" fmla="*/ 6496144 w 8023328"/>
              <a:gd name="connsiteY548" fmla="*/ 1295549 h 2380521"/>
              <a:gd name="connsiteX549" fmla="*/ 6510933 w 8023328"/>
              <a:gd name="connsiteY549" fmla="*/ 1281693 h 2380521"/>
              <a:gd name="connsiteX550" fmla="*/ 6440492 w 8023328"/>
              <a:gd name="connsiteY550" fmla="*/ 1281693 h 2380521"/>
              <a:gd name="connsiteX551" fmla="*/ 6454911 w 8023328"/>
              <a:gd name="connsiteY551" fmla="*/ 1295549 h 2380521"/>
              <a:gd name="connsiteX552" fmla="*/ 6440492 w 8023328"/>
              <a:gd name="connsiteY552" fmla="*/ 1307946 h 2380521"/>
              <a:gd name="connsiteX553" fmla="*/ 6425315 w 8023328"/>
              <a:gd name="connsiteY553" fmla="*/ 1295549 h 2380521"/>
              <a:gd name="connsiteX554" fmla="*/ 6440492 w 8023328"/>
              <a:gd name="connsiteY554" fmla="*/ 1281693 h 2380521"/>
              <a:gd name="connsiteX555" fmla="*/ 6369273 w 8023328"/>
              <a:gd name="connsiteY555" fmla="*/ 1281693 h 2380521"/>
              <a:gd name="connsiteX556" fmla="*/ 6384062 w 8023328"/>
              <a:gd name="connsiteY556" fmla="*/ 1296482 h 2380521"/>
              <a:gd name="connsiteX557" fmla="*/ 6369273 w 8023328"/>
              <a:gd name="connsiteY557" fmla="*/ 1311271 h 2380521"/>
              <a:gd name="connsiteX558" fmla="*/ 6354484 w 8023328"/>
              <a:gd name="connsiteY558" fmla="*/ 1296482 h 2380521"/>
              <a:gd name="connsiteX559" fmla="*/ 6369273 w 8023328"/>
              <a:gd name="connsiteY559" fmla="*/ 1281693 h 2380521"/>
              <a:gd name="connsiteX560" fmla="*/ 5799257 w 8023328"/>
              <a:gd name="connsiteY560" fmla="*/ 1281693 h 2380521"/>
              <a:gd name="connsiteX561" fmla="*/ 5814045 w 8023328"/>
              <a:gd name="connsiteY561" fmla="*/ 1296482 h 2380521"/>
              <a:gd name="connsiteX562" fmla="*/ 5799257 w 8023328"/>
              <a:gd name="connsiteY562" fmla="*/ 1311271 h 2380521"/>
              <a:gd name="connsiteX563" fmla="*/ 5784469 w 8023328"/>
              <a:gd name="connsiteY563" fmla="*/ 1296482 h 2380521"/>
              <a:gd name="connsiteX564" fmla="*/ 5799257 w 8023328"/>
              <a:gd name="connsiteY564" fmla="*/ 1281693 h 2380521"/>
              <a:gd name="connsiteX565" fmla="*/ 5724122 w 8023328"/>
              <a:gd name="connsiteY565" fmla="*/ 1281693 h 2380521"/>
              <a:gd name="connsiteX566" fmla="*/ 5736519 w 8023328"/>
              <a:gd name="connsiteY566" fmla="*/ 1296482 h 2380521"/>
              <a:gd name="connsiteX567" fmla="*/ 5724122 w 8023328"/>
              <a:gd name="connsiteY567" fmla="*/ 1311271 h 2380521"/>
              <a:gd name="connsiteX568" fmla="*/ 5710266 w 8023328"/>
              <a:gd name="connsiteY568" fmla="*/ 1296482 h 2380521"/>
              <a:gd name="connsiteX569" fmla="*/ 5724122 w 8023328"/>
              <a:gd name="connsiteY569" fmla="*/ 1281693 h 2380521"/>
              <a:gd name="connsiteX570" fmla="*/ 5653291 w 8023328"/>
              <a:gd name="connsiteY570" fmla="*/ 1281693 h 2380521"/>
              <a:gd name="connsiteX571" fmla="*/ 5665688 w 8023328"/>
              <a:gd name="connsiteY571" fmla="*/ 1296482 h 2380521"/>
              <a:gd name="connsiteX572" fmla="*/ 5653291 w 8023328"/>
              <a:gd name="connsiteY572" fmla="*/ 1311271 h 2380521"/>
              <a:gd name="connsiteX573" fmla="*/ 5639435 w 8023328"/>
              <a:gd name="connsiteY573" fmla="*/ 1296482 h 2380521"/>
              <a:gd name="connsiteX574" fmla="*/ 5653291 w 8023328"/>
              <a:gd name="connsiteY574" fmla="*/ 1281693 h 2380521"/>
              <a:gd name="connsiteX575" fmla="*/ 5582461 w 8023328"/>
              <a:gd name="connsiteY575" fmla="*/ 1281693 h 2380521"/>
              <a:gd name="connsiteX576" fmla="*/ 5594858 w 8023328"/>
              <a:gd name="connsiteY576" fmla="*/ 1296482 h 2380521"/>
              <a:gd name="connsiteX577" fmla="*/ 5582461 w 8023328"/>
              <a:gd name="connsiteY577" fmla="*/ 1311271 h 2380521"/>
              <a:gd name="connsiteX578" fmla="*/ 5568605 w 8023328"/>
              <a:gd name="connsiteY578" fmla="*/ 1296482 h 2380521"/>
              <a:gd name="connsiteX579" fmla="*/ 5582461 w 8023328"/>
              <a:gd name="connsiteY579" fmla="*/ 1281693 h 2380521"/>
              <a:gd name="connsiteX580" fmla="*/ 5510171 w 8023328"/>
              <a:gd name="connsiteY580" fmla="*/ 1281693 h 2380521"/>
              <a:gd name="connsiteX581" fmla="*/ 5524027 w 8023328"/>
              <a:gd name="connsiteY581" fmla="*/ 1296482 h 2380521"/>
              <a:gd name="connsiteX582" fmla="*/ 5510171 w 8023328"/>
              <a:gd name="connsiteY582" fmla="*/ 1311271 h 2380521"/>
              <a:gd name="connsiteX583" fmla="*/ 5497774 w 8023328"/>
              <a:gd name="connsiteY583" fmla="*/ 1296482 h 2380521"/>
              <a:gd name="connsiteX584" fmla="*/ 5510171 w 8023328"/>
              <a:gd name="connsiteY584" fmla="*/ 1281693 h 2380521"/>
              <a:gd name="connsiteX585" fmla="*/ 5438937 w 8023328"/>
              <a:gd name="connsiteY585" fmla="*/ 1281693 h 2380521"/>
              <a:gd name="connsiteX586" fmla="*/ 5453178 w 8023328"/>
              <a:gd name="connsiteY586" fmla="*/ 1296482 h 2380521"/>
              <a:gd name="connsiteX587" fmla="*/ 5438937 w 8023328"/>
              <a:gd name="connsiteY587" fmla="*/ 1311271 h 2380521"/>
              <a:gd name="connsiteX588" fmla="*/ 5426945 w 8023328"/>
              <a:gd name="connsiteY588" fmla="*/ 1296482 h 2380521"/>
              <a:gd name="connsiteX589" fmla="*/ 5438937 w 8023328"/>
              <a:gd name="connsiteY589" fmla="*/ 1281693 h 2380521"/>
              <a:gd name="connsiteX590" fmla="*/ 5368510 w 8023328"/>
              <a:gd name="connsiteY590" fmla="*/ 1281693 h 2380521"/>
              <a:gd name="connsiteX591" fmla="*/ 5382366 w 8023328"/>
              <a:gd name="connsiteY591" fmla="*/ 1296482 h 2380521"/>
              <a:gd name="connsiteX592" fmla="*/ 5368510 w 8023328"/>
              <a:gd name="connsiteY592" fmla="*/ 1311271 h 2380521"/>
              <a:gd name="connsiteX593" fmla="*/ 5356113 w 8023328"/>
              <a:gd name="connsiteY593" fmla="*/ 1296482 h 2380521"/>
              <a:gd name="connsiteX594" fmla="*/ 5368510 w 8023328"/>
              <a:gd name="connsiteY594" fmla="*/ 1281693 h 2380521"/>
              <a:gd name="connsiteX595" fmla="*/ 5296699 w 8023328"/>
              <a:gd name="connsiteY595" fmla="*/ 1281693 h 2380521"/>
              <a:gd name="connsiteX596" fmla="*/ 5311488 w 8023328"/>
              <a:gd name="connsiteY596" fmla="*/ 1296482 h 2380521"/>
              <a:gd name="connsiteX597" fmla="*/ 5296699 w 8023328"/>
              <a:gd name="connsiteY597" fmla="*/ 1311271 h 2380521"/>
              <a:gd name="connsiteX598" fmla="*/ 5281910 w 8023328"/>
              <a:gd name="connsiteY598" fmla="*/ 1296482 h 2380521"/>
              <a:gd name="connsiteX599" fmla="*/ 5296699 w 8023328"/>
              <a:gd name="connsiteY599" fmla="*/ 1281693 h 2380521"/>
              <a:gd name="connsiteX600" fmla="*/ 5225869 w 8023328"/>
              <a:gd name="connsiteY600" fmla="*/ 1281693 h 2380521"/>
              <a:gd name="connsiteX601" fmla="*/ 5240657 w 8023328"/>
              <a:gd name="connsiteY601" fmla="*/ 1296482 h 2380521"/>
              <a:gd name="connsiteX602" fmla="*/ 5225869 w 8023328"/>
              <a:gd name="connsiteY602" fmla="*/ 1311271 h 2380521"/>
              <a:gd name="connsiteX603" fmla="*/ 5211081 w 8023328"/>
              <a:gd name="connsiteY603" fmla="*/ 1296482 h 2380521"/>
              <a:gd name="connsiteX604" fmla="*/ 5225869 w 8023328"/>
              <a:gd name="connsiteY604" fmla="*/ 1281693 h 2380521"/>
              <a:gd name="connsiteX605" fmla="*/ 5154105 w 8023328"/>
              <a:gd name="connsiteY605" fmla="*/ 1281693 h 2380521"/>
              <a:gd name="connsiteX606" fmla="*/ 5166502 w 8023328"/>
              <a:gd name="connsiteY606" fmla="*/ 1296482 h 2380521"/>
              <a:gd name="connsiteX607" fmla="*/ 5154105 w 8023328"/>
              <a:gd name="connsiteY607" fmla="*/ 1311271 h 2380521"/>
              <a:gd name="connsiteX608" fmla="*/ 5140249 w 8023328"/>
              <a:gd name="connsiteY608" fmla="*/ 1296482 h 2380521"/>
              <a:gd name="connsiteX609" fmla="*/ 5154105 w 8023328"/>
              <a:gd name="connsiteY609" fmla="*/ 1281693 h 2380521"/>
              <a:gd name="connsiteX610" fmla="*/ 5083276 w 8023328"/>
              <a:gd name="connsiteY610" fmla="*/ 1281693 h 2380521"/>
              <a:gd name="connsiteX611" fmla="*/ 5095673 w 8023328"/>
              <a:gd name="connsiteY611" fmla="*/ 1296482 h 2380521"/>
              <a:gd name="connsiteX612" fmla="*/ 5083276 w 8023328"/>
              <a:gd name="connsiteY612" fmla="*/ 1311271 h 2380521"/>
              <a:gd name="connsiteX613" fmla="*/ 5069420 w 8023328"/>
              <a:gd name="connsiteY613" fmla="*/ 1296482 h 2380521"/>
              <a:gd name="connsiteX614" fmla="*/ 5083276 w 8023328"/>
              <a:gd name="connsiteY614" fmla="*/ 1281693 h 2380521"/>
              <a:gd name="connsiteX615" fmla="*/ 5012445 w 8023328"/>
              <a:gd name="connsiteY615" fmla="*/ 1281693 h 2380521"/>
              <a:gd name="connsiteX616" fmla="*/ 5024842 w 8023328"/>
              <a:gd name="connsiteY616" fmla="*/ 1296482 h 2380521"/>
              <a:gd name="connsiteX617" fmla="*/ 5012445 w 8023328"/>
              <a:gd name="connsiteY617" fmla="*/ 1311271 h 2380521"/>
              <a:gd name="connsiteX618" fmla="*/ 4998589 w 8023328"/>
              <a:gd name="connsiteY618" fmla="*/ 1296482 h 2380521"/>
              <a:gd name="connsiteX619" fmla="*/ 5012445 w 8023328"/>
              <a:gd name="connsiteY619" fmla="*/ 1281693 h 2380521"/>
              <a:gd name="connsiteX620" fmla="*/ 4940157 w 8023328"/>
              <a:gd name="connsiteY620" fmla="*/ 1281693 h 2380521"/>
              <a:gd name="connsiteX621" fmla="*/ 4954013 w 8023328"/>
              <a:gd name="connsiteY621" fmla="*/ 1296482 h 2380521"/>
              <a:gd name="connsiteX622" fmla="*/ 4940157 w 8023328"/>
              <a:gd name="connsiteY622" fmla="*/ 1311271 h 2380521"/>
              <a:gd name="connsiteX623" fmla="*/ 4927760 w 8023328"/>
              <a:gd name="connsiteY623" fmla="*/ 1296482 h 2380521"/>
              <a:gd name="connsiteX624" fmla="*/ 4940157 w 8023328"/>
              <a:gd name="connsiteY624" fmla="*/ 1281693 h 2380521"/>
              <a:gd name="connsiteX625" fmla="*/ 4865953 w 8023328"/>
              <a:gd name="connsiteY625" fmla="*/ 1281693 h 2380521"/>
              <a:gd name="connsiteX626" fmla="*/ 4879809 w 8023328"/>
              <a:gd name="connsiteY626" fmla="*/ 1296482 h 2380521"/>
              <a:gd name="connsiteX627" fmla="*/ 4865953 w 8023328"/>
              <a:gd name="connsiteY627" fmla="*/ 1311271 h 2380521"/>
              <a:gd name="connsiteX628" fmla="*/ 4853556 w 8023328"/>
              <a:gd name="connsiteY628" fmla="*/ 1296482 h 2380521"/>
              <a:gd name="connsiteX629" fmla="*/ 4865953 w 8023328"/>
              <a:gd name="connsiteY629" fmla="*/ 1281693 h 2380521"/>
              <a:gd name="connsiteX630" fmla="*/ 4795122 w 8023328"/>
              <a:gd name="connsiteY630" fmla="*/ 1281693 h 2380521"/>
              <a:gd name="connsiteX631" fmla="*/ 4808978 w 8023328"/>
              <a:gd name="connsiteY631" fmla="*/ 1296482 h 2380521"/>
              <a:gd name="connsiteX632" fmla="*/ 4795122 w 8023328"/>
              <a:gd name="connsiteY632" fmla="*/ 1311271 h 2380521"/>
              <a:gd name="connsiteX633" fmla="*/ 4782725 w 8023328"/>
              <a:gd name="connsiteY633" fmla="*/ 1296482 h 2380521"/>
              <a:gd name="connsiteX634" fmla="*/ 4795122 w 8023328"/>
              <a:gd name="connsiteY634" fmla="*/ 1281693 h 2380521"/>
              <a:gd name="connsiteX635" fmla="*/ 4726684 w 8023328"/>
              <a:gd name="connsiteY635" fmla="*/ 1281693 h 2380521"/>
              <a:gd name="connsiteX636" fmla="*/ 4741472 w 8023328"/>
              <a:gd name="connsiteY636" fmla="*/ 1296482 h 2380521"/>
              <a:gd name="connsiteX637" fmla="*/ 4726684 w 8023328"/>
              <a:gd name="connsiteY637" fmla="*/ 1311271 h 2380521"/>
              <a:gd name="connsiteX638" fmla="*/ 4711896 w 8023328"/>
              <a:gd name="connsiteY638" fmla="*/ 1296482 h 2380521"/>
              <a:gd name="connsiteX639" fmla="*/ 4726684 w 8023328"/>
              <a:gd name="connsiteY639" fmla="*/ 1281693 h 2380521"/>
              <a:gd name="connsiteX640" fmla="*/ 4655853 w 8023328"/>
              <a:gd name="connsiteY640" fmla="*/ 1281693 h 2380521"/>
              <a:gd name="connsiteX641" fmla="*/ 4670642 w 8023328"/>
              <a:gd name="connsiteY641" fmla="*/ 1294090 h 2380521"/>
              <a:gd name="connsiteX642" fmla="*/ 4655853 w 8023328"/>
              <a:gd name="connsiteY642" fmla="*/ 1307946 h 2380521"/>
              <a:gd name="connsiteX643" fmla="*/ 4641064 w 8023328"/>
              <a:gd name="connsiteY643" fmla="*/ 1294090 h 2380521"/>
              <a:gd name="connsiteX644" fmla="*/ 4655853 w 8023328"/>
              <a:gd name="connsiteY644" fmla="*/ 1281693 h 2380521"/>
              <a:gd name="connsiteX645" fmla="*/ 4585023 w 8023328"/>
              <a:gd name="connsiteY645" fmla="*/ 1281693 h 2380521"/>
              <a:gd name="connsiteX646" fmla="*/ 4599811 w 8023328"/>
              <a:gd name="connsiteY646" fmla="*/ 1294090 h 2380521"/>
              <a:gd name="connsiteX647" fmla="*/ 4585023 w 8023328"/>
              <a:gd name="connsiteY647" fmla="*/ 1307946 h 2380521"/>
              <a:gd name="connsiteX648" fmla="*/ 4570235 w 8023328"/>
              <a:gd name="connsiteY648" fmla="*/ 1294090 h 2380521"/>
              <a:gd name="connsiteX649" fmla="*/ 4585023 w 8023328"/>
              <a:gd name="connsiteY649" fmla="*/ 1281693 h 2380521"/>
              <a:gd name="connsiteX650" fmla="*/ 226355 w 8023328"/>
              <a:gd name="connsiteY650" fmla="*/ 1281693 h 2380521"/>
              <a:gd name="connsiteX651" fmla="*/ 238753 w 8023328"/>
              <a:gd name="connsiteY651" fmla="*/ 1296871 h 2380521"/>
              <a:gd name="connsiteX652" fmla="*/ 226355 w 8023328"/>
              <a:gd name="connsiteY652" fmla="*/ 1311291 h 2380521"/>
              <a:gd name="connsiteX653" fmla="*/ 212499 w 8023328"/>
              <a:gd name="connsiteY653" fmla="*/ 1296871 h 2380521"/>
              <a:gd name="connsiteX654" fmla="*/ 226355 w 8023328"/>
              <a:gd name="connsiteY654" fmla="*/ 1281693 h 2380521"/>
              <a:gd name="connsiteX655" fmla="*/ 155522 w 8023328"/>
              <a:gd name="connsiteY655" fmla="*/ 1281693 h 2380521"/>
              <a:gd name="connsiteX656" fmla="*/ 167919 w 8023328"/>
              <a:gd name="connsiteY656" fmla="*/ 1296871 h 2380521"/>
              <a:gd name="connsiteX657" fmla="*/ 155522 w 8023328"/>
              <a:gd name="connsiteY657" fmla="*/ 1311291 h 2380521"/>
              <a:gd name="connsiteX658" fmla="*/ 141666 w 8023328"/>
              <a:gd name="connsiteY658" fmla="*/ 1296871 h 2380521"/>
              <a:gd name="connsiteX659" fmla="*/ 155522 w 8023328"/>
              <a:gd name="connsiteY659" fmla="*/ 1281693 h 2380521"/>
              <a:gd name="connsiteX660" fmla="*/ 83234 w 8023328"/>
              <a:gd name="connsiteY660" fmla="*/ 1281693 h 2380521"/>
              <a:gd name="connsiteX661" fmla="*/ 97090 w 8023328"/>
              <a:gd name="connsiteY661" fmla="*/ 1296871 h 2380521"/>
              <a:gd name="connsiteX662" fmla="*/ 83234 w 8023328"/>
              <a:gd name="connsiteY662" fmla="*/ 1311291 h 2380521"/>
              <a:gd name="connsiteX663" fmla="*/ 70836 w 8023328"/>
              <a:gd name="connsiteY663" fmla="*/ 1296871 h 2380521"/>
              <a:gd name="connsiteX664" fmla="*/ 83234 w 8023328"/>
              <a:gd name="connsiteY664" fmla="*/ 1281693 h 2380521"/>
              <a:gd name="connsiteX665" fmla="*/ 11998 w 8023328"/>
              <a:gd name="connsiteY665" fmla="*/ 1281693 h 2380521"/>
              <a:gd name="connsiteX666" fmla="*/ 26239 w 8023328"/>
              <a:gd name="connsiteY666" fmla="*/ 1296871 h 2380521"/>
              <a:gd name="connsiteX667" fmla="*/ 11998 w 8023328"/>
              <a:gd name="connsiteY667" fmla="*/ 1311291 h 2380521"/>
              <a:gd name="connsiteX668" fmla="*/ 5 w 8023328"/>
              <a:gd name="connsiteY668" fmla="*/ 1296871 h 2380521"/>
              <a:gd name="connsiteX669" fmla="*/ 11998 w 8023328"/>
              <a:gd name="connsiteY669" fmla="*/ 1281693 h 2380521"/>
              <a:gd name="connsiteX670" fmla="*/ 7084322 w 8023328"/>
              <a:gd name="connsiteY670" fmla="*/ 1210863 h 2380521"/>
              <a:gd name="connsiteX671" fmla="*/ 7099111 w 8023328"/>
              <a:gd name="connsiteY671" fmla="*/ 1224719 h 2380521"/>
              <a:gd name="connsiteX672" fmla="*/ 7084322 w 8023328"/>
              <a:gd name="connsiteY672" fmla="*/ 1237116 h 2380521"/>
              <a:gd name="connsiteX673" fmla="*/ 7069533 w 8023328"/>
              <a:gd name="connsiteY673" fmla="*/ 1224719 h 2380521"/>
              <a:gd name="connsiteX674" fmla="*/ 7084322 w 8023328"/>
              <a:gd name="connsiteY674" fmla="*/ 1210863 h 2380521"/>
              <a:gd name="connsiteX675" fmla="*/ 7013492 w 8023328"/>
              <a:gd name="connsiteY675" fmla="*/ 1210863 h 2380521"/>
              <a:gd name="connsiteX676" fmla="*/ 7028280 w 8023328"/>
              <a:gd name="connsiteY676" fmla="*/ 1224719 h 2380521"/>
              <a:gd name="connsiteX677" fmla="*/ 7013492 w 8023328"/>
              <a:gd name="connsiteY677" fmla="*/ 1237116 h 2380521"/>
              <a:gd name="connsiteX678" fmla="*/ 6998704 w 8023328"/>
              <a:gd name="connsiteY678" fmla="*/ 1224719 h 2380521"/>
              <a:gd name="connsiteX679" fmla="*/ 7013492 w 8023328"/>
              <a:gd name="connsiteY679" fmla="*/ 1210863 h 2380521"/>
              <a:gd name="connsiteX680" fmla="*/ 6939085 w 8023328"/>
              <a:gd name="connsiteY680" fmla="*/ 1210863 h 2380521"/>
              <a:gd name="connsiteX681" fmla="*/ 6950753 w 8023328"/>
              <a:gd name="connsiteY681" fmla="*/ 1224719 h 2380521"/>
              <a:gd name="connsiteX682" fmla="*/ 6939085 w 8023328"/>
              <a:gd name="connsiteY682" fmla="*/ 1237116 h 2380521"/>
              <a:gd name="connsiteX683" fmla="*/ 6924500 w 8023328"/>
              <a:gd name="connsiteY683" fmla="*/ 1224719 h 2380521"/>
              <a:gd name="connsiteX684" fmla="*/ 6939085 w 8023328"/>
              <a:gd name="connsiteY684" fmla="*/ 1210863 h 2380521"/>
              <a:gd name="connsiteX685" fmla="*/ 6867525 w 8023328"/>
              <a:gd name="connsiteY685" fmla="*/ 1210863 h 2380521"/>
              <a:gd name="connsiteX686" fmla="*/ 6879922 w 8023328"/>
              <a:gd name="connsiteY686" fmla="*/ 1224719 h 2380521"/>
              <a:gd name="connsiteX687" fmla="*/ 6867525 w 8023328"/>
              <a:gd name="connsiteY687" fmla="*/ 1237116 h 2380521"/>
              <a:gd name="connsiteX688" fmla="*/ 6853669 w 8023328"/>
              <a:gd name="connsiteY688" fmla="*/ 1224719 h 2380521"/>
              <a:gd name="connsiteX689" fmla="*/ 6867525 w 8023328"/>
              <a:gd name="connsiteY689" fmla="*/ 1210863 h 2380521"/>
              <a:gd name="connsiteX690" fmla="*/ 6796696 w 8023328"/>
              <a:gd name="connsiteY690" fmla="*/ 1210863 h 2380521"/>
              <a:gd name="connsiteX691" fmla="*/ 6809093 w 8023328"/>
              <a:gd name="connsiteY691" fmla="*/ 1224719 h 2380521"/>
              <a:gd name="connsiteX692" fmla="*/ 6796696 w 8023328"/>
              <a:gd name="connsiteY692" fmla="*/ 1237116 h 2380521"/>
              <a:gd name="connsiteX693" fmla="*/ 6782840 w 8023328"/>
              <a:gd name="connsiteY693" fmla="*/ 1224719 h 2380521"/>
              <a:gd name="connsiteX694" fmla="*/ 6796696 w 8023328"/>
              <a:gd name="connsiteY694" fmla="*/ 1210863 h 2380521"/>
              <a:gd name="connsiteX695" fmla="*/ 6724405 w 8023328"/>
              <a:gd name="connsiteY695" fmla="*/ 1210863 h 2380521"/>
              <a:gd name="connsiteX696" fmla="*/ 6738261 w 8023328"/>
              <a:gd name="connsiteY696" fmla="*/ 1224719 h 2380521"/>
              <a:gd name="connsiteX697" fmla="*/ 6724405 w 8023328"/>
              <a:gd name="connsiteY697" fmla="*/ 1237116 h 2380521"/>
              <a:gd name="connsiteX698" fmla="*/ 6712008 w 8023328"/>
              <a:gd name="connsiteY698" fmla="*/ 1224719 h 2380521"/>
              <a:gd name="connsiteX699" fmla="*/ 6724405 w 8023328"/>
              <a:gd name="connsiteY699" fmla="*/ 1210863 h 2380521"/>
              <a:gd name="connsiteX700" fmla="*/ 6653576 w 8023328"/>
              <a:gd name="connsiteY700" fmla="*/ 1210863 h 2380521"/>
              <a:gd name="connsiteX701" fmla="*/ 6667432 w 8023328"/>
              <a:gd name="connsiteY701" fmla="*/ 1224719 h 2380521"/>
              <a:gd name="connsiteX702" fmla="*/ 6653576 w 8023328"/>
              <a:gd name="connsiteY702" fmla="*/ 1237116 h 2380521"/>
              <a:gd name="connsiteX703" fmla="*/ 6641179 w 8023328"/>
              <a:gd name="connsiteY703" fmla="*/ 1224719 h 2380521"/>
              <a:gd name="connsiteX704" fmla="*/ 6653576 w 8023328"/>
              <a:gd name="connsiteY704" fmla="*/ 1210863 h 2380521"/>
              <a:gd name="connsiteX705" fmla="*/ 6582745 w 8023328"/>
              <a:gd name="connsiteY705" fmla="*/ 1210863 h 2380521"/>
              <a:gd name="connsiteX706" fmla="*/ 6596601 w 8023328"/>
              <a:gd name="connsiteY706" fmla="*/ 1224719 h 2380521"/>
              <a:gd name="connsiteX707" fmla="*/ 6582745 w 8023328"/>
              <a:gd name="connsiteY707" fmla="*/ 1237116 h 2380521"/>
              <a:gd name="connsiteX708" fmla="*/ 6570348 w 8023328"/>
              <a:gd name="connsiteY708" fmla="*/ 1224719 h 2380521"/>
              <a:gd name="connsiteX709" fmla="*/ 6582745 w 8023328"/>
              <a:gd name="connsiteY709" fmla="*/ 1210863 h 2380521"/>
              <a:gd name="connsiteX710" fmla="*/ 6510933 w 8023328"/>
              <a:gd name="connsiteY710" fmla="*/ 1210863 h 2380521"/>
              <a:gd name="connsiteX711" fmla="*/ 6525722 w 8023328"/>
              <a:gd name="connsiteY711" fmla="*/ 1224719 h 2380521"/>
              <a:gd name="connsiteX712" fmla="*/ 6510933 w 8023328"/>
              <a:gd name="connsiteY712" fmla="*/ 1237116 h 2380521"/>
              <a:gd name="connsiteX713" fmla="*/ 6496144 w 8023328"/>
              <a:gd name="connsiteY713" fmla="*/ 1224719 h 2380521"/>
              <a:gd name="connsiteX714" fmla="*/ 6510933 w 8023328"/>
              <a:gd name="connsiteY714" fmla="*/ 1210863 h 2380521"/>
              <a:gd name="connsiteX715" fmla="*/ 6440492 w 8023328"/>
              <a:gd name="connsiteY715" fmla="*/ 1210863 h 2380521"/>
              <a:gd name="connsiteX716" fmla="*/ 6454911 w 8023328"/>
              <a:gd name="connsiteY716" fmla="*/ 1224719 h 2380521"/>
              <a:gd name="connsiteX717" fmla="*/ 6440492 w 8023328"/>
              <a:gd name="connsiteY717" fmla="*/ 1237116 h 2380521"/>
              <a:gd name="connsiteX718" fmla="*/ 6425315 w 8023328"/>
              <a:gd name="connsiteY718" fmla="*/ 1224719 h 2380521"/>
              <a:gd name="connsiteX719" fmla="*/ 6440492 w 8023328"/>
              <a:gd name="connsiteY719" fmla="*/ 1210863 h 2380521"/>
              <a:gd name="connsiteX720" fmla="*/ 6368340 w 8023328"/>
              <a:gd name="connsiteY720" fmla="*/ 1210863 h 2380521"/>
              <a:gd name="connsiteX721" fmla="*/ 6380737 w 8023328"/>
              <a:gd name="connsiteY721" fmla="*/ 1224719 h 2380521"/>
              <a:gd name="connsiteX722" fmla="*/ 6368340 w 8023328"/>
              <a:gd name="connsiteY722" fmla="*/ 1237116 h 2380521"/>
              <a:gd name="connsiteX723" fmla="*/ 6354484 w 8023328"/>
              <a:gd name="connsiteY723" fmla="*/ 1224719 h 2380521"/>
              <a:gd name="connsiteX724" fmla="*/ 6368340 w 8023328"/>
              <a:gd name="connsiteY724" fmla="*/ 1210863 h 2380521"/>
              <a:gd name="connsiteX725" fmla="*/ 6297511 w 8023328"/>
              <a:gd name="connsiteY725" fmla="*/ 1210863 h 2380521"/>
              <a:gd name="connsiteX726" fmla="*/ 6309908 w 8023328"/>
              <a:gd name="connsiteY726" fmla="*/ 1224719 h 2380521"/>
              <a:gd name="connsiteX727" fmla="*/ 6297511 w 8023328"/>
              <a:gd name="connsiteY727" fmla="*/ 1237116 h 2380521"/>
              <a:gd name="connsiteX728" fmla="*/ 6283655 w 8023328"/>
              <a:gd name="connsiteY728" fmla="*/ 1224719 h 2380521"/>
              <a:gd name="connsiteX729" fmla="*/ 6297511 w 8023328"/>
              <a:gd name="connsiteY729" fmla="*/ 1210863 h 2380521"/>
              <a:gd name="connsiteX730" fmla="*/ 6226679 w 8023328"/>
              <a:gd name="connsiteY730" fmla="*/ 1210863 h 2380521"/>
              <a:gd name="connsiteX731" fmla="*/ 6239076 w 8023328"/>
              <a:gd name="connsiteY731" fmla="*/ 1224719 h 2380521"/>
              <a:gd name="connsiteX732" fmla="*/ 6226679 w 8023328"/>
              <a:gd name="connsiteY732" fmla="*/ 1237116 h 2380521"/>
              <a:gd name="connsiteX733" fmla="*/ 6212823 w 8023328"/>
              <a:gd name="connsiteY733" fmla="*/ 1224719 h 2380521"/>
              <a:gd name="connsiteX734" fmla="*/ 6226679 w 8023328"/>
              <a:gd name="connsiteY734" fmla="*/ 1210863 h 2380521"/>
              <a:gd name="connsiteX735" fmla="*/ 6154391 w 8023328"/>
              <a:gd name="connsiteY735" fmla="*/ 1210863 h 2380521"/>
              <a:gd name="connsiteX736" fmla="*/ 6168247 w 8023328"/>
              <a:gd name="connsiteY736" fmla="*/ 1224719 h 2380521"/>
              <a:gd name="connsiteX737" fmla="*/ 6154391 w 8023328"/>
              <a:gd name="connsiteY737" fmla="*/ 1237116 h 2380521"/>
              <a:gd name="connsiteX738" fmla="*/ 6141994 w 8023328"/>
              <a:gd name="connsiteY738" fmla="*/ 1224719 h 2380521"/>
              <a:gd name="connsiteX739" fmla="*/ 6154391 w 8023328"/>
              <a:gd name="connsiteY739" fmla="*/ 1210863 h 2380521"/>
              <a:gd name="connsiteX740" fmla="*/ 6083559 w 8023328"/>
              <a:gd name="connsiteY740" fmla="*/ 1210863 h 2380521"/>
              <a:gd name="connsiteX741" fmla="*/ 6097415 w 8023328"/>
              <a:gd name="connsiteY741" fmla="*/ 1224719 h 2380521"/>
              <a:gd name="connsiteX742" fmla="*/ 6083559 w 8023328"/>
              <a:gd name="connsiteY742" fmla="*/ 1237116 h 2380521"/>
              <a:gd name="connsiteX743" fmla="*/ 6071162 w 8023328"/>
              <a:gd name="connsiteY743" fmla="*/ 1224719 h 2380521"/>
              <a:gd name="connsiteX744" fmla="*/ 6083559 w 8023328"/>
              <a:gd name="connsiteY744" fmla="*/ 1210863 h 2380521"/>
              <a:gd name="connsiteX745" fmla="*/ 6009356 w 8023328"/>
              <a:gd name="connsiteY745" fmla="*/ 1210863 h 2380521"/>
              <a:gd name="connsiteX746" fmla="*/ 6023212 w 8023328"/>
              <a:gd name="connsiteY746" fmla="*/ 1224719 h 2380521"/>
              <a:gd name="connsiteX747" fmla="*/ 6009356 w 8023328"/>
              <a:gd name="connsiteY747" fmla="*/ 1237116 h 2380521"/>
              <a:gd name="connsiteX748" fmla="*/ 5996959 w 8023328"/>
              <a:gd name="connsiteY748" fmla="*/ 1224719 h 2380521"/>
              <a:gd name="connsiteX749" fmla="*/ 6009356 w 8023328"/>
              <a:gd name="connsiteY749" fmla="*/ 1210863 h 2380521"/>
              <a:gd name="connsiteX750" fmla="*/ 5940548 w 8023328"/>
              <a:gd name="connsiteY750" fmla="*/ 1210863 h 2380521"/>
              <a:gd name="connsiteX751" fmla="*/ 5955726 w 8023328"/>
              <a:gd name="connsiteY751" fmla="*/ 1224719 h 2380521"/>
              <a:gd name="connsiteX752" fmla="*/ 5940548 w 8023328"/>
              <a:gd name="connsiteY752" fmla="*/ 1237116 h 2380521"/>
              <a:gd name="connsiteX753" fmla="*/ 5926130 w 8023328"/>
              <a:gd name="connsiteY753" fmla="*/ 1224719 h 2380521"/>
              <a:gd name="connsiteX754" fmla="*/ 5940548 w 8023328"/>
              <a:gd name="connsiteY754" fmla="*/ 1210863 h 2380521"/>
              <a:gd name="connsiteX755" fmla="*/ 5870088 w 8023328"/>
              <a:gd name="connsiteY755" fmla="*/ 1210863 h 2380521"/>
              <a:gd name="connsiteX756" fmla="*/ 5884877 w 8023328"/>
              <a:gd name="connsiteY756" fmla="*/ 1224719 h 2380521"/>
              <a:gd name="connsiteX757" fmla="*/ 5870088 w 8023328"/>
              <a:gd name="connsiteY757" fmla="*/ 1237116 h 2380521"/>
              <a:gd name="connsiteX758" fmla="*/ 5855299 w 8023328"/>
              <a:gd name="connsiteY758" fmla="*/ 1224719 h 2380521"/>
              <a:gd name="connsiteX759" fmla="*/ 5870088 w 8023328"/>
              <a:gd name="connsiteY759" fmla="*/ 1210863 h 2380521"/>
              <a:gd name="connsiteX760" fmla="*/ 5799257 w 8023328"/>
              <a:gd name="connsiteY760" fmla="*/ 1210863 h 2380521"/>
              <a:gd name="connsiteX761" fmla="*/ 5814045 w 8023328"/>
              <a:gd name="connsiteY761" fmla="*/ 1224719 h 2380521"/>
              <a:gd name="connsiteX762" fmla="*/ 5799257 w 8023328"/>
              <a:gd name="connsiteY762" fmla="*/ 1237116 h 2380521"/>
              <a:gd name="connsiteX763" fmla="*/ 5784469 w 8023328"/>
              <a:gd name="connsiteY763" fmla="*/ 1224719 h 2380521"/>
              <a:gd name="connsiteX764" fmla="*/ 5799257 w 8023328"/>
              <a:gd name="connsiteY764" fmla="*/ 1210863 h 2380521"/>
              <a:gd name="connsiteX765" fmla="*/ 5724122 w 8023328"/>
              <a:gd name="connsiteY765" fmla="*/ 1210863 h 2380521"/>
              <a:gd name="connsiteX766" fmla="*/ 5736519 w 8023328"/>
              <a:gd name="connsiteY766" fmla="*/ 1225651 h 2380521"/>
              <a:gd name="connsiteX767" fmla="*/ 5724122 w 8023328"/>
              <a:gd name="connsiteY767" fmla="*/ 1240439 h 2380521"/>
              <a:gd name="connsiteX768" fmla="*/ 5710266 w 8023328"/>
              <a:gd name="connsiteY768" fmla="*/ 1225651 h 2380521"/>
              <a:gd name="connsiteX769" fmla="*/ 5724122 w 8023328"/>
              <a:gd name="connsiteY769" fmla="*/ 1210863 h 2380521"/>
              <a:gd name="connsiteX770" fmla="*/ 5653291 w 8023328"/>
              <a:gd name="connsiteY770" fmla="*/ 1210863 h 2380521"/>
              <a:gd name="connsiteX771" fmla="*/ 5665688 w 8023328"/>
              <a:gd name="connsiteY771" fmla="*/ 1225651 h 2380521"/>
              <a:gd name="connsiteX772" fmla="*/ 5653291 w 8023328"/>
              <a:gd name="connsiteY772" fmla="*/ 1240439 h 2380521"/>
              <a:gd name="connsiteX773" fmla="*/ 5639435 w 8023328"/>
              <a:gd name="connsiteY773" fmla="*/ 1225651 h 2380521"/>
              <a:gd name="connsiteX774" fmla="*/ 5653291 w 8023328"/>
              <a:gd name="connsiteY774" fmla="*/ 1210863 h 2380521"/>
              <a:gd name="connsiteX775" fmla="*/ 5582461 w 8023328"/>
              <a:gd name="connsiteY775" fmla="*/ 1210863 h 2380521"/>
              <a:gd name="connsiteX776" fmla="*/ 5594858 w 8023328"/>
              <a:gd name="connsiteY776" fmla="*/ 1225651 h 2380521"/>
              <a:gd name="connsiteX777" fmla="*/ 5582461 w 8023328"/>
              <a:gd name="connsiteY777" fmla="*/ 1240439 h 2380521"/>
              <a:gd name="connsiteX778" fmla="*/ 5568605 w 8023328"/>
              <a:gd name="connsiteY778" fmla="*/ 1225651 h 2380521"/>
              <a:gd name="connsiteX779" fmla="*/ 5582461 w 8023328"/>
              <a:gd name="connsiteY779" fmla="*/ 1210863 h 2380521"/>
              <a:gd name="connsiteX780" fmla="*/ 5510171 w 8023328"/>
              <a:gd name="connsiteY780" fmla="*/ 1210863 h 2380521"/>
              <a:gd name="connsiteX781" fmla="*/ 5524027 w 8023328"/>
              <a:gd name="connsiteY781" fmla="*/ 1225651 h 2380521"/>
              <a:gd name="connsiteX782" fmla="*/ 5510171 w 8023328"/>
              <a:gd name="connsiteY782" fmla="*/ 1240439 h 2380521"/>
              <a:gd name="connsiteX783" fmla="*/ 5497774 w 8023328"/>
              <a:gd name="connsiteY783" fmla="*/ 1225651 h 2380521"/>
              <a:gd name="connsiteX784" fmla="*/ 5510171 w 8023328"/>
              <a:gd name="connsiteY784" fmla="*/ 1210863 h 2380521"/>
              <a:gd name="connsiteX785" fmla="*/ 5438937 w 8023328"/>
              <a:gd name="connsiteY785" fmla="*/ 1210863 h 2380521"/>
              <a:gd name="connsiteX786" fmla="*/ 5453178 w 8023328"/>
              <a:gd name="connsiteY786" fmla="*/ 1225651 h 2380521"/>
              <a:gd name="connsiteX787" fmla="*/ 5438937 w 8023328"/>
              <a:gd name="connsiteY787" fmla="*/ 1240439 h 2380521"/>
              <a:gd name="connsiteX788" fmla="*/ 5426945 w 8023328"/>
              <a:gd name="connsiteY788" fmla="*/ 1225651 h 2380521"/>
              <a:gd name="connsiteX789" fmla="*/ 5438937 w 8023328"/>
              <a:gd name="connsiteY789" fmla="*/ 1210863 h 2380521"/>
              <a:gd name="connsiteX790" fmla="*/ 5367530 w 8023328"/>
              <a:gd name="connsiteY790" fmla="*/ 1210863 h 2380521"/>
              <a:gd name="connsiteX791" fmla="*/ 5382318 w 8023328"/>
              <a:gd name="connsiteY791" fmla="*/ 1225651 h 2380521"/>
              <a:gd name="connsiteX792" fmla="*/ 5367530 w 8023328"/>
              <a:gd name="connsiteY792" fmla="*/ 1240439 h 2380521"/>
              <a:gd name="connsiteX793" fmla="*/ 5352742 w 8023328"/>
              <a:gd name="connsiteY793" fmla="*/ 1225651 h 2380521"/>
              <a:gd name="connsiteX794" fmla="*/ 5367530 w 8023328"/>
              <a:gd name="connsiteY794" fmla="*/ 1210863 h 2380521"/>
              <a:gd name="connsiteX795" fmla="*/ 5296699 w 8023328"/>
              <a:gd name="connsiteY795" fmla="*/ 1210863 h 2380521"/>
              <a:gd name="connsiteX796" fmla="*/ 5311488 w 8023328"/>
              <a:gd name="connsiteY796" fmla="*/ 1225651 h 2380521"/>
              <a:gd name="connsiteX797" fmla="*/ 5296699 w 8023328"/>
              <a:gd name="connsiteY797" fmla="*/ 1240439 h 2380521"/>
              <a:gd name="connsiteX798" fmla="*/ 5281910 w 8023328"/>
              <a:gd name="connsiteY798" fmla="*/ 1225651 h 2380521"/>
              <a:gd name="connsiteX799" fmla="*/ 5296699 w 8023328"/>
              <a:gd name="connsiteY799" fmla="*/ 1210863 h 2380521"/>
              <a:gd name="connsiteX800" fmla="*/ 5225869 w 8023328"/>
              <a:gd name="connsiteY800" fmla="*/ 1210863 h 2380521"/>
              <a:gd name="connsiteX801" fmla="*/ 5240657 w 8023328"/>
              <a:gd name="connsiteY801" fmla="*/ 1225651 h 2380521"/>
              <a:gd name="connsiteX802" fmla="*/ 5225869 w 8023328"/>
              <a:gd name="connsiteY802" fmla="*/ 1240439 h 2380521"/>
              <a:gd name="connsiteX803" fmla="*/ 5211081 w 8023328"/>
              <a:gd name="connsiteY803" fmla="*/ 1225651 h 2380521"/>
              <a:gd name="connsiteX804" fmla="*/ 5225869 w 8023328"/>
              <a:gd name="connsiteY804" fmla="*/ 1210863 h 2380521"/>
              <a:gd name="connsiteX805" fmla="*/ 5154105 w 8023328"/>
              <a:gd name="connsiteY805" fmla="*/ 1210863 h 2380521"/>
              <a:gd name="connsiteX806" fmla="*/ 5166502 w 8023328"/>
              <a:gd name="connsiteY806" fmla="*/ 1225651 h 2380521"/>
              <a:gd name="connsiteX807" fmla="*/ 5154105 w 8023328"/>
              <a:gd name="connsiteY807" fmla="*/ 1240439 h 2380521"/>
              <a:gd name="connsiteX808" fmla="*/ 5140249 w 8023328"/>
              <a:gd name="connsiteY808" fmla="*/ 1225651 h 2380521"/>
              <a:gd name="connsiteX809" fmla="*/ 5154105 w 8023328"/>
              <a:gd name="connsiteY809" fmla="*/ 1210863 h 2380521"/>
              <a:gd name="connsiteX810" fmla="*/ 5083276 w 8023328"/>
              <a:gd name="connsiteY810" fmla="*/ 1210863 h 2380521"/>
              <a:gd name="connsiteX811" fmla="*/ 5095673 w 8023328"/>
              <a:gd name="connsiteY811" fmla="*/ 1225651 h 2380521"/>
              <a:gd name="connsiteX812" fmla="*/ 5083276 w 8023328"/>
              <a:gd name="connsiteY812" fmla="*/ 1240439 h 2380521"/>
              <a:gd name="connsiteX813" fmla="*/ 5069420 w 8023328"/>
              <a:gd name="connsiteY813" fmla="*/ 1225651 h 2380521"/>
              <a:gd name="connsiteX814" fmla="*/ 5083276 w 8023328"/>
              <a:gd name="connsiteY814" fmla="*/ 1210863 h 2380521"/>
              <a:gd name="connsiteX815" fmla="*/ 5012445 w 8023328"/>
              <a:gd name="connsiteY815" fmla="*/ 1210863 h 2380521"/>
              <a:gd name="connsiteX816" fmla="*/ 5024842 w 8023328"/>
              <a:gd name="connsiteY816" fmla="*/ 1225651 h 2380521"/>
              <a:gd name="connsiteX817" fmla="*/ 5012445 w 8023328"/>
              <a:gd name="connsiteY817" fmla="*/ 1240439 h 2380521"/>
              <a:gd name="connsiteX818" fmla="*/ 4998589 w 8023328"/>
              <a:gd name="connsiteY818" fmla="*/ 1225651 h 2380521"/>
              <a:gd name="connsiteX819" fmla="*/ 5012445 w 8023328"/>
              <a:gd name="connsiteY819" fmla="*/ 1210863 h 2380521"/>
              <a:gd name="connsiteX820" fmla="*/ 4940157 w 8023328"/>
              <a:gd name="connsiteY820" fmla="*/ 1210863 h 2380521"/>
              <a:gd name="connsiteX821" fmla="*/ 4954013 w 8023328"/>
              <a:gd name="connsiteY821" fmla="*/ 1225651 h 2380521"/>
              <a:gd name="connsiteX822" fmla="*/ 4940157 w 8023328"/>
              <a:gd name="connsiteY822" fmla="*/ 1240439 h 2380521"/>
              <a:gd name="connsiteX823" fmla="*/ 4927760 w 8023328"/>
              <a:gd name="connsiteY823" fmla="*/ 1225651 h 2380521"/>
              <a:gd name="connsiteX824" fmla="*/ 4940157 w 8023328"/>
              <a:gd name="connsiteY824" fmla="*/ 1210863 h 2380521"/>
              <a:gd name="connsiteX825" fmla="*/ 4865953 w 8023328"/>
              <a:gd name="connsiteY825" fmla="*/ 1210863 h 2380521"/>
              <a:gd name="connsiteX826" fmla="*/ 4879809 w 8023328"/>
              <a:gd name="connsiteY826" fmla="*/ 1225651 h 2380521"/>
              <a:gd name="connsiteX827" fmla="*/ 4865953 w 8023328"/>
              <a:gd name="connsiteY827" fmla="*/ 1240439 h 2380521"/>
              <a:gd name="connsiteX828" fmla="*/ 4853556 w 8023328"/>
              <a:gd name="connsiteY828" fmla="*/ 1225651 h 2380521"/>
              <a:gd name="connsiteX829" fmla="*/ 4865953 w 8023328"/>
              <a:gd name="connsiteY829" fmla="*/ 1210863 h 2380521"/>
              <a:gd name="connsiteX830" fmla="*/ 4795122 w 8023328"/>
              <a:gd name="connsiteY830" fmla="*/ 1210863 h 2380521"/>
              <a:gd name="connsiteX831" fmla="*/ 4808978 w 8023328"/>
              <a:gd name="connsiteY831" fmla="*/ 1225651 h 2380521"/>
              <a:gd name="connsiteX832" fmla="*/ 4795122 w 8023328"/>
              <a:gd name="connsiteY832" fmla="*/ 1240439 h 2380521"/>
              <a:gd name="connsiteX833" fmla="*/ 4782725 w 8023328"/>
              <a:gd name="connsiteY833" fmla="*/ 1225651 h 2380521"/>
              <a:gd name="connsiteX834" fmla="*/ 4795122 w 8023328"/>
              <a:gd name="connsiteY834" fmla="*/ 1210863 h 2380521"/>
              <a:gd name="connsiteX835" fmla="*/ 4726684 w 8023328"/>
              <a:gd name="connsiteY835" fmla="*/ 1210863 h 2380521"/>
              <a:gd name="connsiteX836" fmla="*/ 4741472 w 8023328"/>
              <a:gd name="connsiteY836" fmla="*/ 1225651 h 2380521"/>
              <a:gd name="connsiteX837" fmla="*/ 4726684 w 8023328"/>
              <a:gd name="connsiteY837" fmla="*/ 1240439 h 2380521"/>
              <a:gd name="connsiteX838" fmla="*/ 4711896 w 8023328"/>
              <a:gd name="connsiteY838" fmla="*/ 1225651 h 2380521"/>
              <a:gd name="connsiteX839" fmla="*/ 4726684 w 8023328"/>
              <a:gd name="connsiteY839" fmla="*/ 1210863 h 2380521"/>
              <a:gd name="connsiteX840" fmla="*/ 4655853 w 8023328"/>
              <a:gd name="connsiteY840" fmla="*/ 1210863 h 2380521"/>
              <a:gd name="connsiteX841" fmla="*/ 4670642 w 8023328"/>
              <a:gd name="connsiteY841" fmla="*/ 1225651 h 2380521"/>
              <a:gd name="connsiteX842" fmla="*/ 4655853 w 8023328"/>
              <a:gd name="connsiteY842" fmla="*/ 1240439 h 2380521"/>
              <a:gd name="connsiteX843" fmla="*/ 4641064 w 8023328"/>
              <a:gd name="connsiteY843" fmla="*/ 1225651 h 2380521"/>
              <a:gd name="connsiteX844" fmla="*/ 4655853 w 8023328"/>
              <a:gd name="connsiteY844" fmla="*/ 1210863 h 2380521"/>
              <a:gd name="connsiteX845" fmla="*/ 4585023 w 8023328"/>
              <a:gd name="connsiteY845" fmla="*/ 1210863 h 2380521"/>
              <a:gd name="connsiteX846" fmla="*/ 4599811 w 8023328"/>
              <a:gd name="connsiteY846" fmla="*/ 1225651 h 2380521"/>
              <a:gd name="connsiteX847" fmla="*/ 4585023 w 8023328"/>
              <a:gd name="connsiteY847" fmla="*/ 1240439 h 2380521"/>
              <a:gd name="connsiteX848" fmla="*/ 4570235 w 8023328"/>
              <a:gd name="connsiteY848" fmla="*/ 1225651 h 2380521"/>
              <a:gd name="connsiteX849" fmla="*/ 4585023 w 8023328"/>
              <a:gd name="connsiteY849" fmla="*/ 1210863 h 2380521"/>
              <a:gd name="connsiteX850" fmla="*/ 4513260 w 8023328"/>
              <a:gd name="connsiteY850" fmla="*/ 1210863 h 2380521"/>
              <a:gd name="connsiteX851" fmla="*/ 4525657 w 8023328"/>
              <a:gd name="connsiteY851" fmla="*/ 1225651 h 2380521"/>
              <a:gd name="connsiteX852" fmla="*/ 4513260 w 8023328"/>
              <a:gd name="connsiteY852" fmla="*/ 1240439 h 2380521"/>
              <a:gd name="connsiteX853" fmla="*/ 4499404 w 8023328"/>
              <a:gd name="connsiteY853" fmla="*/ 1225651 h 2380521"/>
              <a:gd name="connsiteX854" fmla="*/ 4513260 w 8023328"/>
              <a:gd name="connsiteY854" fmla="*/ 1210863 h 2380521"/>
              <a:gd name="connsiteX855" fmla="*/ 4439056 w 8023328"/>
              <a:gd name="connsiteY855" fmla="*/ 1210863 h 2380521"/>
              <a:gd name="connsiteX856" fmla="*/ 4451453 w 8023328"/>
              <a:gd name="connsiteY856" fmla="*/ 1225651 h 2380521"/>
              <a:gd name="connsiteX857" fmla="*/ 4439056 w 8023328"/>
              <a:gd name="connsiteY857" fmla="*/ 1240439 h 2380521"/>
              <a:gd name="connsiteX858" fmla="*/ 4425200 w 8023328"/>
              <a:gd name="connsiteY858" fmla="*/ 1225651 h 2380521"/>
              <a:gd name="connsiteX859" fmla="*/ 4439056 w 8023328"/>
              <a:gd name="connsiteY859" fmla="*/ 1210863 h 2380521"/>
              <a:gd name="connsiteX860" fmla="*/ 4366768 w 8023328"/>
              <a:gd name="connsiteY860" fmla="*/ 1210863 h 2380521"/>
              <a:gd name="connsiteX861" fmla="*/ 4380624 w 8023328"/>
              <a:gd name="connsiteY861" fmla="*/ 1225651 h 2380521"/>
              <a:gd name="connsiteX862" fmla="*/ 4366768 w 8023328"/>
              <a:gd name="connsiteY862" fmla="*/ 1240439 h 2380521"/>
              <a:gd name="connsiteX863" fmla="*/ 4354371 w 8023328"/>
              <a:gd name="connsiteY863" fmla="*/ 1225651 h 2380521"/>
              <a:gd name="connsiteX864" fmla="*/ 4366768 w 8023328"/>
              <a:gd name="connsiteY864" fmla="*/ 1210863 h 2380521"/>
              <a:gd name="connsiteX865" fmla="*/ 4295937 w 8023328"/>
              <a:gd name="connsiteY865" fmla="*/ 1210863 h 2380521"/>
              <a:gd name="connsiteX866" fmla="*/ 4309793 w 8023328"/>
              <a:gd name="connsiteY866" fmla="*/ 1225651 h 2380521"/>
              <a:gd name="connsiteX867" fmla="*/ 4295937 w 8023328"/>
              <a:gd name="connsiteY867" fmla="*/ 1240439 h 2380521"/>
              <a:gd name="connsiteX868" fmla="*/ 4283540 w 8023328"/>
              <a:gd name="connsiteY868" fmla="*/ 1225651 h 2380521"/>
              <a:gd name="connsiteX869" fmla="*/ 4295937 w 8023328"/>
              <a:gd name="connsiteY869" fmla="*/ 1210863 h 2380521"/>
              <a:gd name="connsiteX870" fmla="*/ 368953 w 8023328"/>
              <a:gd name="connsiteY870" fmla="*/ 1210863 h 2380521"/>
              <a:gd name="connsiteX871" fmla="*/ 383742 w 8023328"/>
              <a:gd name="connsiteY871" fmla="*/ 1225651 h 2380521"/>
              <a:gd name="connsiteX872" fmla="*/ 368953 w 8023328"/>
              <a:gd name="connsiteY872" fmla="*/ 1240439 h 2380521"/>
              <a:gd name="connsiteX873" fmla="*/ 354165 w 8023328"/>
              <a:gd name="connsiteY873" fmla="*/ 1225651 h 2380521"/>
              <a:gd name="connsiteX874" fmla="*/ 368953 w 8023328"/>
              <a:gd name="connsiteY874" fmla="*/ 1210863 h 2380521"/>
              <a:gd name="connsiteX875" fmla="*/ 297189 w 8023328"/>
              <a:gd name="connsiteY875" fmla="*/ 1210863 h 2380521"/>
              <a:gd name="connsiteX876" fmla="*/ 309586 w 8023328"/>
              <a:gd name="connsiteY876" fmla="*/ 1225651 h 2380521"/>
              <a:gd name="connsiteX877" fmla="*/ 297189 w 8023328"/>
              <a:gd name="connsiteY877" fmla="*/ 1240439 h 2380521"/>
              <a:gd name="connsiteX878" fmla="*/ 283334 w 8023328"/>
              <a:gd name="connsiteY878" fmla="*/ 1225651 h 2380521"/>
              <a:gd name="connsiteX879" fmla="*/ 297189 w 8023328"/>
              <a:gd name="connsiteY879" fmla="*/ 1210863 h 2380521"/>
              <a:gd name="connsiteX880" fmla="*/ 226361 w 8023328"/>
              <a:gd name="connsiteY880" fmla="*/ 1210863 h 2380521"/>
              <a:gd name="connsiteX881" fmla="*/ 238759 w 8023328"/>
              <a:gd name="connsiteY881" fmla="*/ 1225651 h 2380521"/>
              <a:gd name="connsiteX882" fmla="*/ 226361 w 8023328"/>
              <a:gd name="connsiteY882" fmla="*/ 1240439 h 2380521"/>
              <a:gd name="connsiteX883" fmla="*/ 212504 w 8023328"/>
              <a:gd name="connsiteY883" fmla="*/ 1225651 h 2380521"/>
              <a:gd name="connsiteX884" fmla="*/ 226361 w 8023328"/>
              <a:gd name="connsiteY884" fmla="*/ 1210863 h 2380521"/>
              <a:gd name="connsiteX885" fmla="*/ 155527 w 8023328"/>
              <a:gd name="connsiteY885" fmla="*/ 1210863 h 2380521"/>
              <a:gd name="connsiteX886" fmla="*/ 167924 w 8023328"/>
              <a:gd name="connsiteY886" fmla="*/ 1225651 h 2380521"/>
              <a:gd name="connsiteX887" fmla="*/ 155527 w 8023328"/>
              <a:gd name="connsiteY887" fmla="*/ 1240439 h 2380521"/>
              <a:gd name="connsiteX888" fmla="*/ 141671 w 8023328"/>
              <a:gd name="connsiteY888" fmla="*/ 1225651 h 2380521"/>
              <a:gd name="connsiteX889" fmla="*/ 155527 w 8023328"/>
              <a:gd name="connsiteY889" fmla="*/ 1210863 h 2380521"/>
              <a:gd name="connsiteX890" fmla="*/ 83239 w 8023328"/>
              <a:gd name="connsiteY890" fmla="*/ 1210863 h 2380521"/>
              <a:gd name="connsiteX891" fmla="*/ 97095 w 8023328"/>
              <a:gd name="connsiteY891" fmla="*/ 1225651 h 2380521"/>
              <a:gd name="connsiteX892" fmla="*/ 83239 w 8023328"/>
              <a:gd name="connsiteY892" fmla="*/ 1240439 h 2380521"/>
              <a:gd name="connsiteX893" fmla="*/ 70841 w 8023328"/>
              <a:gd name="connsiteY893" fmla="*/ 1225651 h 2380521"/>
              <a:gd name="connsiteX894" fmla="*/ 83239 w 8023328"/>
              <a:gd name="connsiteY894" fmla="*/ 1210863 h 2380521"/>
              <a:gd name="connsiteX895" fmla="*/ 12003 w 8023328"/>
              <a:gd name="connsiteY895" fmla="*/ 1210863 h 2380521"/>
              <a:gd name="connsiteX896" fmla="*/ 26244 w 8023328"/>
              <a:gd name="connsiteY896" fmla="*/ 1225651 h 2380521"/>
              <a:gd name="connsiteX897" fmla="*/ 12003 w 8023328"/>
              <a:gd name="connsiteY897" fmla="*/ 1240439 h 2380521"/>
              <a:gd name="connsiteX898" fmla="*/ 10 w 8023328"/>
              <a:gd name="connsiteY898" fmla="*/ 1225651 h 2380521"/>
              <a:gd name="connsiteX899" fmla="*/ 12003 w 8023328"/>
              <a:gd name="connsiteY899" fmla="*/ 1210863 h 2380521"/>
              <a:gd name="connsiteX900" fmla="*/ 7013492 w 8023328"/>
              <a:gd name="connsiteY900" fmla="*/ 1140032 h 2380521"/>
              <a:gd name="connsiteX901" fmla="*/ 7028280 w 8023328"/>
              <a:gd name="connsiteY901" fmla="*/ 1152429 h 2380521"/>
              <a:gd name="connsiteX902" fmla="*/ 7013492 w 8023328"/>
              <a:gd name="connsiteY902" fmla="*/ 1166286 h 2380521"/>
              <a:gd name="connsiteX903" fmla="*/ 6998704 w 8023328"/>
              <a:gd name="connsiteY903" fmla="*/ 1152429 h 2380521"/>
              <a:gd name="connsiteX904" fmla="*/ 7013492 w 8023328"/>
              <a:gd name="connsiteY904" fmla="*/ 1140032 h 2380521"/>
              <a:gd name="connsiteX905" fmla="*/ 6939085 w 8023328"/>
              <a:gd name="connsiteY905" fmla="*/ 1140032 h 2380521"/>
              <a:gd name="connsiteX906" fmla="*/ 6950753 w 8023328"/>
              <a:gd name="connsiteY906" fmla="*/ 1152429 h 2380521"/>
              <a:gd name="connsiteX907" fmla="*/ 6939085 w 8023328"/>
              <a:gd name="connsiteY907" fmla="*/ 1166286 h 2380521"/>
              <a:gd name="connsiteX908" fmla="*/ 6924500 w 8023328"/>
              <a:gd name="connsiteY908" fmla="*/ 1152429 h 2380521"/>
              <a:gd name="connsiteX909" fmla="*/ 6939085 w 8023328"/>
              <a:gd name="connsiteY909" fmla="*/ 1140032 h 2380521"/>
              <a:gd name="connsiteX910" fmla="*/ 6867525 w 8023328"/>
              <a:gd name="connsiteY910" fmla="*/ 1140032 h 2380521"/>
              <a:gd name="connsiteX911" fmla="*/ 6879922 w 8023328"/>
              <a:gd name="connsiteY911" fmla="*/ 1153888 h 2380521"/>
              <a:gd name="connsiteX912" fmla="*/ 6867525 w 8023328"/>
              <a:gd name="connsiteY912" fmla="*/ 1166286 h 2380521"/>
              <a:gd name="connsiteX913" fmla="*/ 6853669 w 8023328"/>
              <a:gd name="connsiteY913" fmla="*/ 1153888 h 2380521"/>
              <a:gd name="connsiteX914" fmla="*/ 6867525 w 8023328"/>
              <a:gd name="connsiteY914" fmla="*/ 1140032 h 2380521"/>
              <a:gd name="connsiteX915" fmla="*/ 6796696 w 8023328"/>
              <a:gd name="connsiteY915" fmla="*/ 1140032 h 2380521"/>
              <a:gd name="connsiteX916" fmla="*/ 6809093 w 8023328"/>
              <a:gd name="connsiteY916" fmla="*/ 1153888 h 2380521"/>
              <a:gd name="connsiteX917" fmla="*/ 6796696 w 8023328"/>
              <a:gd name="connsiteY917" fmla="*/ 1166286 h 2380521"/>
              <a:gd name="connsiteX918" fmla="*/ 6782840 w 8023328"/>
              <a:gd name="connsiteY918" fmla="*/ 1153888 h 2380521"/>
              <a:gd name="connsiteX919" fmla="*/ 6796696 w 8023328"/>
              <a:gd name="connsiteY919" fmla="*/ 1140032 h 2380521"/>
              <a:gd name="connsiteX920" fmla="*/ 6724405 w 8023328"/>
              <a:gd name="connsiteY920" fmla="*/ 1140032 h 2380521"/>
              <a:gd name="connsiteX921" fmla="*/ 6738261 w 8023328"/>
              <a:gd name="connsiteY921" fmla="*/ 1153888 h 2380521"/>
              <a:gd name="connsiteX922" fmla="*/ 6724405 w 8023328"/>
              <a:gd name="connsiteY922" fmla="*/ 1166286 h 2380521"/>
              <a:gd name="connsiteX923" fmla="*/ 6712008 w 8023328"/>
              <a:gd name="connsiteY923" fmla="*/ 1153888 h 2380521"/>
              <a:gd name="connsiteX924" fmla="*/ 6724405 w 8023328"/>
              <a:gd name="connsiteY924" fmla="*/ 1140032 h 2380521"/>
              <a:gd name="connsiteX925" fmla="*/ 6653576 w 8023328"/>
              <a:gd name="connsiteY925" fmla="*/ 1140032 h 2380521"/>
              <a:gd name="connsiteX926" fmla="*/ 6667432 w 8023328"/>
              <a:gd name="connsiteY926" fmla="*/ 1153888 h 2380521"/>
              <a:gd name="connsiteX927" fmla="*/ 6653576 w 8023328"/>
              <a:gd name="connsiteY927" fmla="*/ 1166286 h 2380521"/>
              <a:gd name="connsiteX928" fmla="*/ 6641179 w 8023328"/>
              <a:gd name="connsiteY928" fmla="*/ 1153888 h 2380521"/>
              <a:gd name="connsiteX929" fmla="*/ 6653576 w 8023328"/>
              <a:gd name="connsiteY929" fmla="*/ 1140032 h 2380521"/>
              <a:gd name="connsiteX930" fmla="*/ 6581764 w 8023328"/>
              <a:gd name="connsiteY930" fmla="*/ 1140032 h 2380521"/>
              <a:gd name="connsiteX931" fmla="*/ 6596552 w 8023328"/>
              <a:gd name="connsiteY931" fmla="*/ 1153888 h 2380521"/>
              <a:gd name="connsiteX932" fmla="*/ 6581764 w 8023328"/>
              <a:gd name="connsiteY932" fmla="*/ 1166286 h 2380521"/>
              <a:gd name="connsiteX933" fmla="*/ 6566976 w 8023328"/>
              <a:gd name="connsiteY933" fmla="*/ 1153888 h 2380521"/>
              <a:gd name="connsiteX934" fmla="*/ 6581764 w 8023328"/>
              <a:gd name="connsiteY934" fmla="*/ 1140032 h 2380521"/>
              <a:gd name="connsiteX935" fmla="*/ 6510933 w 8023328"/>
              <a:gd name="connsiteY935" fmla="*/ 1140032 h 2380521"/>
              <a:gd name="connsiteX936" fmla="*/ 6525722 w 8023328"/>
              <a:gd name="connsiteY936" fmla="*/ 1153888 h 2380521"/>
              <a:gd name="connsiteX937" fmla="*/ 6510933 w 8023328"/>
              <a:gd name="connsiteY937" fmla="*/ 1166286 h 2380521"/>
              <a:gd name="connsiteX938" fmla="*/ 6496144 w 8023328"/>
              <a:gd name="connsiteY938" fmla="*/ 1153888 h 2380521"/>
              <a:gd name="connsiteX939" fmla="*/ 6510933 w 8023328"/>
              <a:gd name="connsiteY939" fmla="*/ 1140032 h 2380521"/>
              <a:gd name="connsiteX940" fmla="*/ 6440492 w 8023328"/>
              <a:gd name="connsiteY940" fmla="*/ 1140032 h 2380521"/>
              <a:gd name="connsiteX941" fmla="*/ 6454911 w 8023328"/>
              <a:gd name="connsiteY941" fmla="*/ 1153888 h 2380521"/>
              <a:gd name="connsiteX942" fmla="*/ 6440492 w 8023328"/>
              <a:gd name="connsiteY942" fmla="*/ 1166286 h 2380521"/>
              <a:gd name="connsiteX943" fmla="*/ 6425315 w 8023328"/>
              <a:gd name="connsiteY943" fmla="*/ 1153888 h 2380521"/>
              <a:gd name="connsiteX944" fmla="*/ 6440492 w 8023328"/>
              <a:gd name="connsiteY944" fmla="*/ 1140032 h 2380521"/>
              <a:gd name="connsiteX945" fmla="*/ 6368340 w 8023328"/>
              <a:gd name="connsiteY945" fmla="*/ 1140032 h 2380521"/>
              <a:gd name="connsiteX946" fmla="*/ 6380737 w 8023328"/>
              <a:gd name="connsiteY946" fmla="*/ 1153888 h 2380521"/>
              <a:gd name="connsiteX947" fmla="*/ 6368340 w 8023328"/>
              <a:gd name="connsiteY947" fmla="*/ 1166286 h 2380521"/>
              <a:gd name="connsiteX948" fmla="*/ 6354484 w 8023328"/>
              <a:gd name="connsiteY948" fmla="*/ 1153888 h 2380521"/>
              <a:gd name="connsiteX949" fmla="*/ 6368340 w 8023328"/>
              <a:gd name="connsiteY949" fmla="*/ 1140032 h 2380521"/>
              <a:gd name="connsiteX950" fmla="*/ 6297511 w 8023328"/>
              <a:gd name="connsiteY950" fmla="*/ 1140032 h 2380521"/>
              <a:gd name="connsiteX951" fmla="*/ 6309908 w 8023328"/>
              <a:gd name="connsiteY951" fmla="*/ 1153888 h 2380521"/>
              <a:gd name="connsiteX952" fmla="*/ 6297511 w 8023328"/>
              <a:gd name="connsiteY952" fmla="*/ 1166286 h 2380521"/>
              <a:gd name="connsiteX953" fmla="*/ 6283655 w 8023328"/>
              <a:gd name="connsiteY953" fmla="*/ 1153888 h 2380521"/>
              <a:gd name="connsiteX954" fmla="*/ 6297511 w 8023328"/>
              <a:gd name="connsiteY954" fmla="*/ 1140032 h 2380521"/>
              <a:gd name="connsiteX955" fmla="*/ 6226679 w 8023328"/>
              <a:gd name="connsiteY955" fmla="*/ 1140032 h 2380521"/>
              <a:gd name="connsiteX956" fmla="*/ 6239076 w 8023328"/>
              <a:gd name="connsiteY956" fmla="*/ 1153888 h 2380521"/>
              <a:gd name="connsiteX957" fmla="*/ 6226679 w 8023328"/>
              <a:gd name="connsiteY957" fmla="*/ 1166286 h 2380521"/>
              <a:gd name="connsiteX958" fmla="*/ 6212823 w 8023328"/>
              <a:gd name="connsiteY958" fmla="*/ 1153888 h 2380521"/>
              <a:gd name="connsiteX959" fmla="*/ 6226679 w 8023328"/>
              <a:gd name="connsiteY959" fmla="*/ 1140032 h 2380521"/>
              <a:gd name="connsiteX960" fmla="*/ 6154391 w 8023328"/>
              <a:gd name="connsiteY960" fmla="*/ 1140032 h 2380521"/>
              <a:gd name="connsiteX961" fmla="*/ 6168247 w 8023328"/>
              <a:gd name="connsiteY961" fmla="*/ 1153888 h 2380521"/>
              <a:gd name="connsiteX962" fmla="*/ 6154391 w 8023328"/>
              <a:gd name="connsiteY962" fmla="*/ 1166286 h 2380521"/>
              <a:gd name="connsiteX963" fmla="*/ 6141994 w 8023328"/>
              <a:gd name="connsiteY963" fmla="*/ 1153888 h 2380521"/>
              <a:gd name="connsiteX964" fmla="*/ 6154391 w 8023328"/>
              <a:gd name="connsiteY964" fmla="*/ 1140032 h 2380521"/>
              <a:gd name="connsiteX965" fmla="*/ 6083559 w 8023328"/>
              <a:gd name="connsiteY965" fmla="*/ 1140032 h 2380521"/>
              <a:gd name="connsiteX966" fmla="*/ 6097415 w 8023328"/>
              <a:gd name="connsiteY966" fmla="*/ 1153888 h 2380521"/>
              <a:gd name="connsiteX967" fmla="*/ 6083559 w 8023328"/>
              <a:gd name="connsiteY967" fmla="*/ 1166286 h 2380521"/>
              <a:gd name="connsiteX968" fmla="*/ 6071162 w 8023328"/>
              <a:gd name="connsiteY968" fmla="*/ 1153888 h 2380521"/>
              <a:gd name="connsiteX969" fmla="*/ 6083559 w 8023328"/>
              <a:gd name="connsiteY969" fmla="*/ 1140032 h 2380521"/>
              <a:gd name="connsiteX970" fmla="*/ 6009356 w 8023328"/>
              <a:gd name="connsiteY970" fmla="*/ 1140032 h 2380521"/>
              <a:gd name="connsiteX971" fmla="*/ 6023212 w 8023328"/>
              <a:gd name="connsiteY971" fmla="*/ 1153888 h 2380521"/>
              <a:gd name="connsiteX972" fmla="*/ 6009356 w 8023328"/>
              <a:gd name="connsiteY972" fmla="*/ 1166286 h 2380521"/>
              <a:gd name="connsiteX973" fmla="*/ 5996959 w 8023328"/>
              <a:gd name="connsiteY973" fmla="*/ 1153888 h 2380521"/>
              <a:gd name="connsiteX974" fmla="*/ 6009356 w 8023328"/>
              <a:gd name="connsiteY974" fmla="*/ 1140032 h 2380521"/>
              <a:gd name="connsiteX975" fmla="*/ 5940548 w 8023328"/>
              <a:gd name="connsiteY975" fmla="*/ 1140032 h 2380521"/>
              <a:gd name="connsiteX976" fmla="*/ 5955726 w 8023328"/>
              <a:gd name="connsiteY976" fmla="*/ 1153888 h 2380521"/>
              <a:gd name="connsiteX977" fmla="*/ 5940548 w 8023328"/>
              <a:gd name="connsiteY977" fmla="*/ 1166286 h 2380521"/>
              <a:gd name="connsiteX978" fmla="*/ 5926130 w 8023328"/>
              <a:gd name="connsiteY978" fmla="*/ 1153888 h 2380521"/>
              <a:gd name="connsiteX979" fmla="*/ 5940548 w 8023328"/>
              <a:gd name="connsiteY979" fmla="*/ 1140032 h 2380521"/>
              <a:gd name="connsiteX980" fmla="*/ 5870088 w 8023328"/>
              <a:gd name="connsiteY980" fmla="*/ 1140032 h 2380521"/>
              <a:gd name="connsiteX981" fmla="*/ 5884877 w 8023328"/>
              <a:gd name="connsiteY981" fmla="*/ 1153888 h 2380521"/>
              <a:gd name="connsiteX982" fmla="*/ 5870088 w 8023328"/>
              <a:gd name="connsiteY982" fmla="*/ 1166286 h 2380521"/>
              <a:gd name="connsiteX983" fmla="*/ 5855299 w 8023328"/>
              <a:gd name="connsiteY983" fmla="*/ 1153888 h 2380521"/>
              <a:gd name="connsiteX984" fmla="*/ 5870088 w 8023328"/>
              <a:gd name="connsiteY984" fmla="*/ 1140032 h 2380521"/>
              <a:gd name="connsiteX985" fmla="*/ 5799257 w 8023328"/>
              <a:gd name="connsiteY985" fmla="*/ 1140032 h 2380521"/>
              <a:gd name="connsiteX986" fmla="*/ 5814045 w 8023328"/>
              <a:gd name="connsiteY986" fmla="*/ 1153888 h 2380521"/>
              <a:gd name="connsiteX987" fmla="*/ 5799257 w 8023328"/>
              <a:gd name="connsiteY987" fmla="*/ 1166286 h 2380521"/>
              <a:gd name="connsiteX988" fmla="*/ 5784469 w 8023328"/>
              <a:gd name="connsiteY988" fmla="*/ 1153888 h 2380521"/>
              <a:gd name="connsiteX989" fmla="*/ 5799257 w 8023328"/>
              <a:gd name="connsiteY989" fmla="*/ 1140032 h 2380521"/>
              <a:gd name="connsiteX990" fmla="*/ 5724122 w 8023328"/>
              <a:gd name="connsiteY990" fmla="*/ 1140032 h 2380521"/>
              <a:gd name="connsiteX991" fmla="*/ 5736519 w 8023328"/>
              <a:gd name="connsiteY991" fmla="*/ 1153888 h 2380521"/>
              <a:gd name="connsiteX992" fmla="*/ 5724122 w 8023328"/>
              <a:gd name="connsiteY992" fmla="*/ 1166286 h 2380521"/>
              <a:gd name="connsiteX993" fmla="*/ 5710266 w 8023328"/>
              <a:gd name="connsiteY993" fmla="*/ 1153888 h 2380521"/>
              <a:gd name="connsiteX994" fmla="*/ 5724122 w 8023328"/>
              <a:gd name="connsiteY994" fmla="*/ 1140032 h 2380521"/>
              <a:gd name="connsiteX995" fmla="*/ 5653291 w 8023328"/>
              <a:gd name="connsiteY995" fmla="*/ 1140032 h 2380521"/>
              <a:gd name="connsiteX996" fmla="*/ 5665688 w 8023328"/>
              <a:gd name="connsiteY996" fmla="*/ 1153888 h 2380521"/>
              <a:gd name="connsiteX997" fmla="*/ 5653291 w 8023328"/>
              <a:gd name="connsiteY997" fmla="*/ 1166286 h 2380521"/>
              <a:gd name="connsiteX998" fmla="*/ 5639435 w 8023328"/>
              <a:gd name="connsiteY998" fmla="*/ 1153888 h 2380521"/>
              <a:gd name="connsiteX999" fmla="*/ 5653291 w 8023328"/>
              <a:gd name="connsiteY999" fmla="*/ 1140032 h 2380521"/>
              <a:gd name="connsiteX1000" fmla="*/ 5581002 w 8023328"/>
              <a:gd name="connsiteY1000" fmla="*/ 1140032 h 2380521"/>
              <a:gd name="connsiteX1001" fmla="*/ 5594858 w 8023328"/>
              <a:gd name="connsiteY1001" fmla="*/ 1153888 h 2380521"/>
              <a:gd name="connsiteX1002" fmla="*/ 5581002 w 8023328"/>
              <a:gd name="connsiteY1002" fmla="*/ 1166286 h 2380521"/>
              <a:gd name="connsiteX1003" fmla="*/ 5568605 w 8023328"/>
              <a:gd name="connsiteY1003" fmla="*/ 1153888 h 2380521"/>
              <a:gd name="connsiteX1004" fmla="*/ 5581002 w 8023328"/>
              <a:gd name="connsiteY1004" fmla="*/ 1140032 h 2380521"/>
              <a:gd name="connsiteX1005" fmla="*/ 5510171 w 8023328"/>
              <a:gd name="connsiteY1005" fmla="*/ 1140032 h 2380521"/>
              <a:gd name="connsiteX1006" fmla="*/ 5524027 w 8023328"/>
              <a:gd name="connsiteY1006" fmla="*/ 1153888 h 2380521"/>
              <a:gd name="connsiteX1007" fmla="*/ 5510171 w 8023328"/>
              <a:gd name="connsiteY1007" fmla="*/ 1166286 h 2380521"/>
              <a:gd name="connsiteX1008" fmla="*/ 5497774 w 8023328"/>
              <a:gd name="connsiteY1008" fmla="*/ 1153888 h 2380521"/>
              <a:gd name="connsiteX1009" fmla="*/ 5510171 w 8023328"/>
              <a:gd name="connsiteY1009" fmla="*/ 1140032 h 2380521"/>
              <a:gd name="connsiteX1010" fmla="*/ 5438937 w 8023328"/>
              <a:gd name="connsiteY1010" fmla="*/ 1140032 h 2380521"/>
              <a:gd name="connsiteX1011" fmla="*/ 5453178 w 8023328"/>
              <a:gd name="connsiteY1011" fmla="*/ 1153888 h 2380521"/>
              <a:gd name="connsiteX1012" fmla="*/ 5438937 w 8023328"/>
              <a:gd name="connsiteY1012" fmla="*/ 1166286 h 2380521"/>
              <a:gd name="connsiteX1013" fmla="*/ 5426945 w 8023328"/>
              <a:gd name="connsiteY1013" fmla="*/ 1153888 h 2380521"/>
              <a:gd name="connsiteX1014" fmla="*/ 5438937 w 8023328"/>
              <a:gd name="connsiteY1014" fmla="*/ 1140032 h 2380521"/>
              <a:gd name="connsiteX1015" fmla="*/ 5367530 w 8023328"/>
              <a:gd name="connsiteY1015" fmla="*/ 1140032 h 2380521"/>
              <a:gd name="connsiteX1016" fmla="*/ 5382318 w 8023328"/>
              <a:gd name="connsiteY1016" fmla="*/ 1153888 h 2380521"/>
              <a:gd name="connsiteX1017" fmla="*/ 5367530 w 8023328"/>
              <a:gd name="connsiteY1017" fmla="*/ 1166286 h 2380521"/>
              <a:gd name="connsiteX1018" fmla="*/ 5352742 w 8023328"/>
              <a:gd name="connsiteY1018" fmla="*/ 1153888 h 2380521"/>
              <a:gd name="connsiteX1019" fmla="*/ 5367530 w 8023328"/>
              <a:gd name="connsiteY1019" fmla="*/ 1140032 h 2380521"/>
              <a:gd name="connsiteX1020" fmla="*/ 5296699 w 8023328"/>
              <a:gd name="connsiteY1020" fmla="*/ 1140032 h 2380521"/>
              <a:gd name="connsiteX1021" fmla="*/ 5311488 w 8023328"/>
              <a:gd name="connsiteY1021" fmla="*/ 1153888 h 2380521"/>
              <a:gd name="connsiteX1022" fmla="*/ 5296699 w 8023328"/>
              <a:gd name="connsiteY1022" fmla="*/ 1166286 h 2380521"/>
              <a:gd name="connsiteX1023" fmla="*/ 5281910 w 8023328"/>
              <a:gd name="connsiteY1023" fmla="*/ 1153888 h 2380521"/>
              <a:gd name="connsiteX1024" fmla="*/ 5296699 w 8023328"/>
              <a:gd name="connsiteY1024" fmla="*/ 1140032 h 2380521"/>
              <a:gd name="connsiteX1025" fmla="*/ 5225869 w 8023328"/>
              <a:gd name="connsiteY1025" fmla="*/ 1140032 h 2380521"/>
              <a:gd name="connsiteX1026" fmla="*/ 5240657 w 8023328"/>
              <a:gd name="connsiteY1026" fmla="*/ 1153888 h 2380521"/>
              <a:gd name="connsiteX1027" fmla="*/ 5225869 w 8023328"/>
              <a:gd name="connsiteY1027" fmla="*/ 1166286 h 2380521"/>
              <a:gd name="connsiteX1028" fmla="*/ 5211081 w 8023328"/>
              <a:gd name="connsiteY1028" fmla="*/ 1153888 h 2380521"/>
              <a:gd name="connsiteX1029" fmla="*/ 5225869 w 8023328"/>
              <a:gd name="connsiteY1029" fmla="*/ 1140032 h 2380521"/>
              <a:gd name="connsiteX1030" fmla="*/ 5154105 w 8023328"/>
              <a:gd name="connsiteY1030" fmla="*/ 1140032 h 2380521"/>
              <a:gd name="connsiteX1031" fmla="*/ 5166502 w 8023328"/>
              <a:gd name="connsiteY1031" fmla="*/ 1154821 h 2380521"/>
              <a:gd name="connsiteX1032" fmla="*/ 5154105 w 8023328"/>
              <a:gd name="connsiteY1032" fmla="*/ 1169610 h 2380521"/>
              <a:gd name="connsiteX1033" fmla="*/ 5140249 w 8023328"/>
              <a:gd name="connsiteY1033" fmla="*/ 1154821 h 2380521"/>
              <a:gd name="connsiteX1034" fmla="*/ 5154105 w 8023328"/>
              <a:gd name="connsiteY1034" fmla="*/ 1140032 h 2380521"/>
              <a:gd name="connsiteX1035" fmla="*/ 5083276 w 8023328"/>
              <a:gd name="connsiteY1035" fmla="*/ 1140032 h 2380521"/>
              <a:gd name="connsiteX1036" fmla="*/ 5095673 w 8023328"/>
              <a:gd name="connsiteY1036" fmla="*/ 1154821 h 2380521"/>
              <a:gd name="connsiteX1037" fmla="*/ 5083276 w 8023328"/>
              <a:gd name="connsiteY1037" fmla="*/ 1169610 h 2380521"/>
              <a:gd name="connsiteX1038" fmla="*/ 5069420 w 8023328"/>
              <a:gd name="connsiteY1038" fmla="*/ 1154821 h 2380521"/>
              <a:gd name="connsiteX1039" fmla="*/ 5083276 w 8023328"/>
              <a:gd name="connsiteY1039" fmla="*/ 1140032 h 2380521"/>
              <a:gd name="connsiteX1040" fmla="*/ 5012445 w 8023328"/>
              <a:gd name="connsiteY1040" fmla="*/ 1140032 h 2380521"/>
              <a:gd name="connsiteX1041" fmla="*/ 5024842 w 8023328"/>
              <a:gd name="connsiteY1041" fmla="*/ 1154821 h 2380521"/>
              <a:gd name="connsiteX1042" fmla="*/ 5012445 w 8023328"/>
              <a:gd name="connsiteY1042" fmla="*/ 1169610 h 2380521"/>
              <a:gd name="connsiteX1043" fmla="*/ 4998589 w 8023328"/>
              <a:gd name="connsiteY1043" fmla="*/ 1154821 h 2380521"/>
              <a:gd name="connsiteX1044" fmla="*/ 5012445 w 8023328"/>
              <a:gd name="connsiteY1044" fmla="*/ 1140032 h 2380521"/>
              <a:gd name="connsiteX1045" fmla="*/ 4940157 w 8023328"/>
              <a:gd name="connsiteY1045" fmla="*/ 1140032 h 2380521"/>
              <a:gd name="connsiteX1046" fmla="*/ 4954013 w 8023328"/>
              <a:gd name="connsiteY1046" fmla="*/ 1154821 h 2380521"/>
              <a:gd name="connsiteX1047" fmla="*/ 4940157 w 8023328"/>
              <a:gd name="connsiteY1047" fmla="*/ 1169610 h 2380521"/>
              <a:gd name="connsiteX1048" fmla="*/ 4927760 w 8023328"/>
              <a:gd name="connsiteY1048" fmla="*/ 1154821 h 2380521"/>
              <a:gd name="connsiteX1049" fmla="*/ 4940157 w 8023328"/>
              <a:gd name="connsiteY1049" fmla="*/ 1140032 h 2380521"/>
              <a:gd name="connsiteX1050" fmla="*/ 4865953 w 8023328"/>
              <a:gd name="connsiteY1050" fmla="*/ 1140032 h 2380521"/>
              <a:gd name="connsiteX1051" fmla="*/ 4879809 w 8023328"/>
              <a:gd name="connsiteY1051" fmla="*/ 1154821 h 2380521"/>
              <a:gd name="connsiteX1052" fmla="*/ 4865953 w 8023328"/>
              <a:gd name="connsiteY1052" fmla="*/ 1169610 h 2380521"/>
              <a:gd name="connsiteX1053" fmla="*/ 4853556 w 8023328"/>
              <a:gd name="connsiteY1053" fmla="*/ 1154821 h 2380521"/>
              <a:gd name="connsiteX1054" fmla="*/ 4865953 w 8023328"/>
              <a:gd name="connsiteY1054" fmla="*/ 1140032 h 2380521"/>
              <a:gd name="connsiteX1055" fmla="*/ 4795122 w 8023328"/>
              <a:gd name="connsiteY1055" fmla="*/ 1140032 h 2380521"/>
              <a:gd name="connsiteX1056" fmla="*/ 4808978 w 8023328"/>
              <a:gd name="connsiteY1056" fmla="*/ 1154821 h 2380521"/>
              <a:gd name="connsiteX1057" fmla="*/ 4795122 w 8023328"/>
              <a:gd name="connsiteY1057" fmla="*/ 1169610 h 2380521"/>
              <a:gd name="connsiteX1058" fmla="*/ 4782725 w 8023328"/>
              <a:gd name="connsiteY1058" fmla="*/ 1154821 h 2380521"/>
              <a:gd name="connsiteX1059" fmla="*/ 4795122 w 8023328"/>
              <a:gd name="connsiteY1059" fmla="*/ 1140032 h 2380521"/>
              <a:gd name="connsiteX1060" fmla="*/ 4726684 w 8023328"/>
              <a:gd name="connsiteY1060" fmla="*/ 1140032 h 2380521"/>
              <a:gd name="connsiteX1061" fmla="*/ 4741472 w 8023328"/>
              <a:gd name="connsiteY1061" fmla="*/ 1154821 h 2380521"/>
              <a:gd name="connsiteX1062" fmla="*/ 4726684 w 8023328"/>
              <a:gd name="connsiteY1062" fmla="*/ 1169610 h 2380521"/>
              <a:gd name="connsiteX1063" fmla="*/ 4711896 w 8023328"/>
              <a:gd name="connsiteY1063" fmla="*/ 1154821 h 2380521"/>
              <a:gd name="connsiteX1064" fmla="*/ 4726684 w 8023328"/>
              <a:gd name="connsiteY1064" fmla="*/ 1140032 h 2380521"/>
              <a:gd name="connsiteX1065" fmla="*/ 4655853 w 8023328"/>
              <a:gd name="connsiteY1065" fmla="*/ 1140032 h 2380521"/>
              <a:gd name="connsiteX1066" fmla="*/ 4670642 w 8023328"/>
              <a:gd name="connsiteY1066" fmla="*/ 1154821 h 2380521"/>
              <a:gd name="connsiteX1067" fmla="*/ 4655853 w 8023328"/>
              <a:gd name="connsiteY1067" fmla="*/ 1169610 h 2380521"/>
              <a:gd name="connsiteX1068" fmla="*/ 4641064 w 8023328"/>
              <a:gd name="connsiteY1068" fmla="*/ 1154821 h 2380521"/>
              <a:gd name="connsiteX1069" fmla="*/ 4655853 w 8023328"/>
              <a:gd name="connsiteY1069" fmla="*/ 1140032 h 2380521"/>
              <a:gd name="connsiteX1070" fmla="*/ 4585023 w 8023328"/>
              <a:gd name="connsiteY1070" fmla="*/ 1140032 h 2380521"/>
              <a:gd name="connsiteX1071" fmla="*/ 4599811 w 8023328"/>
              <a:gd name="connsiteY1071" fmla="*/ 1154821 h 2380521"/>
              <a:gd name="connsiteX1072" fmla="*/ 4585023 w 8023328"/>
              <a:gd name="connsiteY1072" fmla="*/ 1169610 h 2380521"/>
              <a:gd name="connsiteX1073" fmla="*/ 4570235 w 8023328"/>
              <a:gd name="connsiteY1073" fmla="*/ 1154821 h 2380521"/>
              <a:gd name="connsiteX1074" fmla="*/ 4585023 w 8023328"/>
              <a:gd name="connsiteY1074" fmla="*/ 1140032 h 2380521"/>
              <a:gd name="connsiteX1075" fmla="*/ 4513260 w 8023328"/>
              <a:gd name="connsiteY1075" fmla="*/ 1140032 h 2380521"/>
              <a:gd name="connsiteX1076" fmla="*/ 4525657 w 8023328"/>
              <a:gd name="connsiteY1076" fmla="*/ 1154821 h 2380521"/>
              <a:gd name="connsiteX1077" fmla="*/ 4513260 w 8023328"/>
              <a:gd name="connsiteY1077" fmla="*/ 1169610 h 2380521"/>
              <a:gd name="connsiteX1078" fmla="*/ 4499404 w 8023328"/>
              <a:gd name="connsiteY1078" fmla="*/ 1154821 h 2380521"/>
              <a:gd name="connsiteX1079" fmla="*/ 4513260 w 8023328"/>
              <a:gd name="connsiteY1079" fmla="*/ 1140032 h 2380521"/>
              <a:gd name="connsiteX1080" fmla="*/ 4439056 w 8023328"/>
              <a:gd name="connsiteY1080" fmla="*/ 1140032 h 2380521"/>
              <a:gd name="connsiteX1081" fmla="*/ 4451453 w 8023328"/>
              <a:gd name="connsiteY1081" fmla="*/ 1154821 h 2380521"/>
              <a:gd name="connsiteX1082" fmla="*/ 4439056 w 8023328"/>
              <a:gd name="connsiteY1082" fmla="*/ 1169610 h 2380521"/>
              <a:gd name="connsiteX1083" fmla="*/ 4425200 w 8023328"/>
              <a:gd name="connsiteY1083" fmla="*/ 1154821 h 2380521"/>
              <a:gd name="connsiteX1084" fmla="*/ 4439056 w 8023328"/>
              <a:gd name="connsiteY1084" fmla="*/ 1140032 h 2380521"/>
              <a:gd name="connsiteX1085" fmla="*/ 4366768 w 8023328"/>
              <a:gd name="connsiteY1085" fmla="*/ 1140032 h 2380521"/>
              <a:gd name="connsiteX1086" fmla="*/ 4380624 w 8023328"/>
              <a:gd name="connsiteY1086" fmla="*/ 1154821 h 2380521"/>
              <a:gd name="connsiteX1087" fmla="*/ 4366768 w 8023328"/>
              <a:gd name="connsiteY1087" fmla="*/ 1169610 h 2380521"/>
              <a:gd name="connsiteX1088" fmla="*/ 4354371 w 8023328"/>
              <a:gd name="connsiteY1088" fmla="*/ 1154821 h 2380521"/>
              <a:gd name="connsiteX1089" fmla="*/ 4366768 w 8023328"/>
              <a:gd name="connsiteY1089" fmla="*/ 1140032 h 2380521"/>
              <a:gd name="connsiteX1090" fmla="*/ 4295937 w 8023328"/>
              <a:gd name="connsiteY1090" fmla="*/ 1140032 h 2380521"/>
              <a:gd name="connsiteX1091" fmla="*/ 4309793 w 8023328"/>
              <a:gd name="connsiteY1091" fmla="*/ 1154821 h 2380521"/>
              <a:gd name="connsiteX1092" fmla="*/ 4295937 w 8023328"/>
              <a:gd name="connsiteY1092" fmla="*/ 1169610 h 2380521"/>
              <a:gd name="connsiteX1093" fmla="*/ 4283540 w 8023328"/>
              <a:gd name="connsiteY1093" fmla="*/ 1154821 h 2380521"/>
              <a:gd name="connsiteX1094" fmla="*/ 4295937 w 8023328"/>
              <a:gd name="connsiteY1094" fmla="*/ 1140032 h 2380521"/>
              <a:gd name="connsiteX1095" fmla="*/ 4225107 w 8023328"/>
              <a:gd name="connsiteY1095" fmla="*/ 1140032 h 2380521"/>
              <a:gd name="connsiteX1096" fmla="*/ 4238963 w 8023328"/>
              <a:gd name="connsiteY1096" fmla="*/ 1154821 h 2380521"/>
              <a:gd name="connsiteX1097" fmla="*/ 4225107 w 8023328"/>
              <a:gd name="connsiteY1097" fmla="*/ 1169610 h 2380521"/>
              <a:gd name="connsiteX1098" fmla="*/ 4212710 w 8023328"/>
              <a:gd name="connsiteY1098" fmla="*/ 1154821 h 2380521"/>
              <a:gd name="connsiteX1099" fmla="*/ 4225107 w 8023328"/>
              <a:gd name="connsiteY1099" fmla="*/ 1140032 h 2380521"/>
              <a:gd name="connsiteX1100" fmla="*/ 4153295 w 8023328"/>
              <a:gd name="connsiteY1100" fmla="*/ 1140032 h 2380521"/>
              <a:gd name="connsiteX1101" fmla="*/ 4168083 w 8023328"/>
              <a:gd name="connsiteY1101" fmla="*/ 1154821 h 2380521"/>
              <a:gd name="connsiteX1102" fmla="*/ 4153295 w 8023328"/>
              <a:gd name="connsiteY1102" fmla="*/ 1169610 h 2380521"/>
              <a:gd name="connsiteX1103" fmla="*/ 4138507 w 8023328"/>
              <a:gd name="connsiteY1103" fmla="*/ 1154821 h 2380521"/>
              <a:gd name="connsiteX1104" fmla="*/ 4153295 w 8023328"/>
              <a:gd name="connsiteY1104" fmla="*/ 1140032 h 2380521"/>
              <a:gd name="connsiteX1105" fmla="*/ 4082465 w 8023328"/>
              <a:gd name="connsiteY1105" fmla="*/ 1140032 h 2380521"/>
              <a:gd name="connsiteX1106" fmla="*/ 4097254 w 8023328"/>
              <a:gd name="connsiteY1106" fmla="*/ 1154821 h 2380521"/>
              <a:gd name="connsiteX1107" fmla="*/ 4082465 w 8023328"/>
              <a:gd name="connsiteY1107" fmla="*/ 1169610 h 2380521"/>
              <a:gd name="connsiteX1108" fmla="*/ 4067676 w 8023328"/>
              <a:gd name="connsiteY1108" fmla="*/ 1154821 h 2380521"/>
              <a:gd name="connsiteX1109" fmla="*/ 4082465 w 8023328"/>
              <a:gd name="connsiteY1109" fmla="*/ 1140032 h 2380521"/>
              <a:gd name="connsiteX1110" fmla="*/ 439789 w 8023328"/>
              <a:gd name="connsiteY1110" fmla="*/ 1140032 h 2380521"/>
              <a:gd name="connsiteX1111" fmla="*/ 454579 w 8023328"/>
              <a:gd name="connsiteY1111" fmla="*/ 1153888 h 2380521"/>
              <a:gd name="connsiteX1112" fmla="*/ 439789 w 8023328"/>
              <a:gd name="connsiteY1112" fmla="*/ 1166286 h 2380521"/>
              <a:gd name="connsiteX1113" fmla="*/ 425001 w 8023328"/>
              <a:gd name="connsiteY1113" fmla="*/ 1153888 h 2380521"/>
              <a:gd name="connsiteX1114" fmla="*/ 439789 w 8023328"/>
              <a:gd name="connsiteY1114" fmla="*/ 1140032 h 2380521"/>
              <a:gd name="connsiteX1115" fmla="*/ 368960 w 8023328"/>
              <a:gd name="connsiteY1115" fmla="*/ 1140032 h 2380521"/>
              <a:gd name="connsiteX1116" fmla="*/ 383747 w 8023328"/>
              <a:gd name="connsiteY1116" fmla="*/ 1153888 h 2380521"/>
              <a:gd name="connsiteX1117" fmla="*/ 368960 w 8023328"/>
              <a:gd name="connsiteY1117" fmla="*/ 1166286 h 2380521"/>
              <a:gd name="connsiteX1118" fmla="*/ 354172 w 8023328"/>
              <a:gd name="connsiteY1118" fmla="*/ 1153888 h 2380521"/>
              <a:gd name="connsiteX1119" fmla="*/ 368960 w 8023328"/>
              <a:gd name="connsiteY1119" fmla="*/ 1140032 h 2380521"/>
              <a:gd name="connsiteX1120" fmla="*/ 297194 w 8023328"/>
              <a:gd name="connsiteY1120" fmla="*/ 1140032 h 2380521"/>
              <a:gd name="connsiteX1121" fmla="*/ 309592 w 8023328"/>
              <a:gd name="connsiteY1121" fmla="*/ 1153888 h 2380521"/>
              <a:gd name="connsiteX1122" fmla="*/ 297194 w 8023328"/>
              <a:gd name="connsiteY1122" fmla="*/ 1166286 h 2380521"/>
              <a:gd name="connsiteX1123" fmla="*/ 283339 w 8023328"/>
              <a:gd name="connsiteY1123" fmla="*/ 1153888 h 2380521"/>
              <a:gd name="connsiteX1124" fmla="*/ 297194 w 8023328"/>
              <a:gd name="connsiteY1124" fmla="*/ 1140032 h 2380521"/>
              <a:gd name="connsiteX1125" fmla="*/ 226366 w 8023328"/>
              <a:gd name="connsiteY1125" fmla="*/ 1140032 h 2380521"/>
              <a:gd name="connsiteX1126" fmla="*/ 238764 w 8023328"/>
              <a:gd name="connsiteY1126" fmla="*/ 1153888 h 2380521"/>
              <a:gd name="connsiteX1127" fmla="*/ 226366 w 8023328"/>
              <a:gd name="connsiteY1127" fmla="*/ 1166286 h 2380521"/>
              <a:gd name="connsiteX1128" fmla="*/ 212510 w 8023328"/>
              <a:gd name="connsiteY1128" fmla="*/ 1153888 h 2380521"/>
              <a:gd name="connsiteX1129" fmla="*/ 226366 w 8023328"/>
              <a:gd name="connsiteY1129" fmla="*/ 1140032 h 2380521"/>
              <a:gd name="connsiteX1130" fmla="*/ 155532 w 8023328"/>
              <a:gd name="connsiteY1130" fmla="*/ 1140032 h 2380521"/>
              <a:gd name="connsiteX1131" fmla="*/ 167930 w 8023328"/>
              <a:gd name="connsiteY1131" fmla="*/ 1153888 h 2380521"/>
              <a:gd name="connsiteX1132" fmla="*/ 155532 w 8023328"/>
              <a:gd name="connsiteY1132" fmla="*/ 1166286 h 2380521"/>
              <a:gd name="connsiteX1133" fmla="*/ 141676 w 8023328"/>
              <a:gd name="connsiteY1133" fmla="*/ 1153888 h 2380521"/>
              <a:gd name="connsiteX1134" fmla="*/ 155532 w 8023328"/>
              <a:gd name="connsiteY1134" fmla="*/ 1140032 h 2380521"/>
              <a:gd name="connsiteX1135" fmla="*/ 83244 w 8023328"/>
              <a:gd name="connsiteY1135" fmla="*/ 1140032 h 2380521"/>
              <a:gd name="connsiteX1136" fmla="*/ 97100 w 8023328"/>
              <a:gd name="connsiteY1136" fmla="*/ 1153888 h 2380521"/>
              <a:gd name="connsiteX1137" fmla="*/ 83244 w 8023328"/>
              <a:gd name="connsiteY1137" fmla="*/ 1166286 h 2380521"/>
              <a:gd name="connsiteX1138" fmla="*/ 70846 w 8023328"/>
              <a:gd name="connsiteY1138" fmla="*/ 1153888 h 2380521"/>
              <a:gd name="connsiteX1139" fmla="*/ 83244 w 8023328"/>
              <a:gd name="connsiteY1139" fmla="*/ 1140032 h 2380521"/>
              <a:gd name="connsiteX1140" fmla="*/ 12008 w 8023328"/>
              <a:gd name="connsiteY1140" fmla="*/ 1140032 h 2380521"/>
              <a:gd name="connsiteX1141" fmla="*/ 26249 w 8023328"/>
              <a:gd name="connsiteY1141" fmla="*/ 1153888 h 2380521"/>
              <a:gd name="connsiteX1142" fmla="*/ 12008 w 8023328"/>
              <a:gd name="connsiteY1142" fmla="*/ 1166286 h 2380521"/>
              <a:gd name="connsiteX1143" fmla="*/ 16 w 8023328"/>
              <a:gd name="connsiteY1143" fmla="*/ 1153888 h 2380521"/>
              <a:gd name="connsiteX1144" fmla="*/ 12008 w 8023328"/>
              <a:gd name="connsiteY1144" fmla="*/ 1140032 h 2380521"/>
              <a:gd name="connsiteX1145" fmla="*/ 6867525 w 8023328"/>
              <a:gd name="connsiteY1145" fmla="*/ 1069203 h 2380521"/>
              <a:gd name="connsiteX1146" fmla="*/ 6879922 w 8023328"/>
              <a:gd name="connsiteY1146" fmla="*/ 1081600 h 2380521"/>
              <a:gd name="connsiteX1147" fmla="*/ 6867525 w 8023328"/>
              <a:gd name="connsiteY1147" fmla="*/ 1095457 h 2380521"/>
              <a:gd name="connsiteX1148" fmla="*/ 6853669 w 8023328"/>
              <a:gd name="connsiteY1148" fmla="*/ 1081600 h 2380521"/>
              <a:gd name="connsiteX1149" fmla="*/ 6867525 w 8023328"/>
              <a:gd name="connsiteY1149" fmla="*/ 1069203 h 2380521"/>
              <a:gd name="connsiteX1150" fmla="*/ 6795237 w 8023328"/>
              <a:gd name="connsiteY1150" fmla="*/ 1069203 h 2380521"/>
              <a:gd name="connsiteX1151" fmla="*/ 6809093 w 8023328"/>
              <a:gd name="connsiteY1151" fmla="*/ 1081600 h 2380521"/>
              <a:gd name="connsiteX1152" fmla="*/ 6796696 w 8023328"/>
              <a:gd name="connsiteY1152" fmla="*/ 1095457 h 2380521"/>
              <a:gd name="connsiteX1153" fmla="*/ 6782840 w 8023328"/>
              <a:gd name="connsiteY1153" fmla="*/ 1081600 h 2380521"/>
              <a:gd name="connsiteX1154" fmla="*/ 6795237 w 8023328"/>
              <a:gd name="connsiteY1154" fmla="*/ 1069203 h 2380521"/>
              <a:gd name="connsiteX1155" fmla="*/ 6724405 w 8023328"/>
              <a:gd name="connsiteY1155" fmla="*/ 1069203 h 2380521"/>
              <a:gd name="connsiteX1156" fmla="*/ 6738261 w 8023328"/>
              <a:gd name="connsiteY1156" fmla="*/ 1081600 h 2380521"/>
              <a:gd name="connsiteX1157" fmla="*/ 6724405 w 8023328"/>
              <a:gd name="connsiteY1157" fmla="*/ 1095457 h 2380521"/>
              <a:gd name="connsiteX1158" fmla="*/ 6712008 w 8023328"/>
              <a:gd name="connsiteY1158" fmla="*/ 1081600 h 2380521"/>
              <a:gd name="connsiteX1159" fmla="*/ 6724405 w 8023328"/>
              <a:gd name="connsiteY1159" fmla="*/ 1069203 h 2380521"/>
              <a:gd name="connsiteX1160" fmla="*/ 6653576 w 8023328"/>
              <a:gd name="connsiteY1160" fmla="*/ 1069203 h 2380521"/>
              <a:gd name="connsiteX1161" fmla="*/ 6667432 w 8023328"/>
              <a:gd name="connsiteY1161" fmla="*/ 1081600 h 2380521"/>
              <a:gd name="connsiteX1162" fmla="*/ 6653576 w 8023328"/>
              <a:gd name="connsiteY1162" fmla="*/ 1095457 h 2380521"/>
              <a:gd name="connsiteX1163" fmla="*/ 6641179 w 8023328"/>
              <a:gd name="connsiteY1163" fmla="*/ 1081600 h 2380521"/>
              <a:gd name="connsiteX1164" fmla="*/ 6653576 w 8023328"/>
              <a:gd name="connsiteY1164" fmla="*/ 1069203 h 2380521"/>
              <a:gd name="connsiteX1165" fmla="*/ 6581764 w 8023328"/>
              <a:gd name="connsiteY1165" fmla="*/ 1069203 h 2380521"/>
              <a:gd name="connsiteX1166" fmla="*/ 6596552 w 8023328"/>
              <a:gd name="connsiteY1166" fmla="*/ 1081600 h 2380521"/>
              <a:gd name="connsiteX1167" fmla="*/ 6581764 w 8023328"/>
              <a:gd name="connsiteY1167" fmla="*/ 1095457 h 2380521"/>
              <a:gd name="connsiteX1168" fmla="*/ 6566976 w 8023328"/>
              <a:gd name="connsiteY1168" fmla="*/ 1081600 h 2380521"/>
              <a:gd name="connsiteX1169" fmla="*/ 6581764 w 8023328"/>
              <a:gd name="connsiteY1169" fmla="*/ 1069203 h 2380521"/>
              <a:gd name="connsiteX1170" fmla="*/ 6510933 w 8023328"/>
              <a:gd name="connsiteY1170" fmla="*/ 1069203 h 2380521"/>
              <a:gd name="connsiteX1171" fmla="*/ 6525722 w 8023328"/>
              <a:gd name="connsiteY1171" fmla="*/ 1081600 h 2380521"/>
              <a:gd name="connsiteX1172" fmla="*/ 6510933 w 8023328"/>
              <a:gd name="connsiteY1172" fmla="*/ 1095457 h 2380521"/>
              <a:gd name="connsiteX1173" fmla="*/ 6496144 w 8023328"/>
              <a:gd name="connsiteY1173" fmla="*/ 1081600 h 2380521"/>
              <a:gd name="connsiteX1174" fmla="*/ 6510933 w 8023328"/>
              <a:gd name="connsiteY1174" fmla="*/ 1069203 h 2380521"/>
              <a:gd name="connsiteX1175" fmla="*/ 6440492 w 8023328"/>
              <a:gd name="connsiteY1175" fmla="*/ 1069203 h 2380521"/>
              <a:gd name="connsiteX1176" fmla="*/ 6454911 w 8023328"/>
              <a:gd name="connsiteY1176" fmla="*/ 1081600 h 2380521"/>
              <a:gd name="connsiteX1177" fmla="*/ 6440492 w 8023328"/>
              <a:gd name="connsiteY1177" fmla="*/ 1095457 h 2380521"/>
              <a:gd name="connsiteX1178" fmla="*/ 6425315 w 8023328"/>
              <a:gd name="connsiteY1178" fmla="*/ 1081600 h 2380521"/>
              <a:gd name="connsiteX1179" fmla="*/ 6440492 w 8023328"/>
              <a:gd name="connsiteY1179" fmla="*/ 1069203 h 2380521"/>
              <a:gd name="connsiteX1180" fmla="*/ 6368340 w 8023328"/>
              <a:gd name="connsiteY1180" fmla="*/ 1069203 h 2380521"/>
              <a:gd name="connsiteX1181" fmla="*/ 6380737 w 8023328"/>
              <a:gd name="connsiteY1181" fmla="*/ 1081600 h 2380521"/>
              <a:gd name="connsiteX1182" fmla="*/ 6368340 w 8023328"/>
              <a:gd name="connsiteY1182" fmla="*/ 1095457 h 2380521"/>
              <a:gd name="connsiteX1183" fmla="*/ 6354484 w 8023328"/>
              <a:gd name="connsiteY1183" fmla="*/ 1081600 h 2380521"/>
              <a:gd name="connsiteX1184" fmla="*/ 6368340 w 8023328"/>
              <a:gd name="connsiteY1184" fmla="*/ 1069203 h 2380521"/>
              <a:gd name="connsiteX1185" fmla="*/ 6297511 w 8023328"/>
              <a:gd name="connsiteY1185" fmla="*/ 1069203 h 2380521"/>
              <a:gd name="connsiteX1186" fmla="*/ 6309908 w 8023328"/>
              <a:gd name="connsiteY1186" fmla="*/ 1081600 h 2380521"/>
              <a:gd name="connsiteX1187" fmla="*/ 6297511 w 8023328"/>
              <a:gd name="connsiteY1187" fmla="*/ 1095457 h 2380521"/>
              <a:gd name="connsiteX1188" fmla="*/ 6283655 w 8023328"/>
              <a:gd name="connsiteY1188" fmla="*/ 1081600 h 2380521"/>
              <a:gd name="connsiteX1189" fmla="*/ 6297511 w 8023328"/>
              <a:gd name="connsiteY1189" fmla="*/ 1069203 h 2380521"/>
              <a:gd name="connsiteX1190" fmla="*/ 6226679 w 8023328"/>
              <a:gd name="connsiteY1190" fmla="*/ 1069203 h 2380521"/>
              <a:gd name="connsiteX1191" fmla="*/ 6239076 w 8023328"/>
              <a:gd name="connsiteY1191" fmla="*/ 1081600 h 2380521"/>
              <a:gd name="connsiteX1192" fmla="*/ 6226679 w 8023328"/>
              <a:gd name="connsiteY1192" fmla="*/ 1095457 h 2380521"/>
              <a:gd name="connsiteX1193" fmla="*/ 6212823 w 8023328"/>
              <a:gd name="connsiteY1193" fmla="*/ 1083059 h 2380521"/>
              <a:gd name="connsiteX1194" fmla="*/ 6226679 w 8023328"/>
              <a:gd name="connsiteY1194" fmla="*/ 1069203 h 2380521"/>
              <a:gd name="connsiteX1195" fmla="*/ 6154391 w 8023328"/>
              <a:gd name="connsiteY1195" fmla="*/ 1069203 h 2380521"/>
              <a:gd name="connsiteX1196" fmla="*/ 6168247 w 8023328"/>
              <a:gd name="connsiteY1196" fmla="*/ 1083059 h 2380521"/>
              <a:gd name="connsiteX1197" fmla="*/ 6154391 w 8023328"/>
              <a:gd name="connsiteY1197" fmla="*/ 1095457 h 2380521"/>
              <a:gd name="connsiteX1198" fmla="*/ 6141994 w 8023328"/>
              <a:gd name="connsiteY1198" fmla="*/ 1083059 h 2380521"/>
              <a:gd name="connsiteX1199" fmla="*/ 6154391 w 8023328"/>
              <a:gd name="connsiteY1199" fmla="*/ 1069203 h 2380521"/>
              <a:gd name="connsiteX1200" fmla="*/ 6083559 w 8023328"/>
              <a:gd name="connsiteY1200" fmla="*/ 1069203 h 2380521"/>
              <a:gd name="connsiteX1201" fmla="*/ 6097415 w 8023328"/>
              <a:gd name="connsiteY1201" fmla="*/ 1083059 h 2380521"/>
              <a:gd name="connsiteX1202" fmla="*/ 6083559 w 8023328"/>
              <a:gd name="connsiteY1202" fmla="*/ 1095457 h 2380521"/>
              <a:gd name="connsiteX1203" fmla="*/ 6071162 w 8023328"/>
              <a:gd name="connsiteY1203" fmla="*/ 1083059 h 2380521"/>
              <a:gd name="connsiteX1204" fmla="*/ 6083559 w 8023328"/>
              <a:gd name="connsiteY1204" fmla="*/ 1069203 h 2380521"/>
              <a:gd name="connsiteX1205" fmla="*/ 6009356 w 8023328"/>
              <a:gd name="connsiteY1205" fmla="*/ 1069203 h 2380521"/>
              <a:gd name="connsiteX1206" fmla="*/ 6023212 w 8023328"/>
              <a:gd name="connsiteY1206" fmla="*/ 1083059 h 2380521"/>
              <a:gd name="connsiteX1207" fmla="*/ 6009356 w 8023328"/>
              <a:gd name="connsiteY1207" fmla="*/ 1095457 h 2380521"/>
              <a:gd name="connsiteX1208" fmla="*/ 5996959 w 8023328"/>
              <a:gd name="connsiteY1208" fmla="*/ 1083059 h 2380521"/>
              <a:gd name="connsiteX1209" fmla="*/ 6009356 w 8023328"/>
              <a:gd name="connsiteY1209" fmla="*/ 1069203 h 2380521"/>
              <a:gd name="connsiteX1210" fmla="*/ 5940548 w 8023328"/>
              <a:gd name="connsiteY1210" fmla="*/ 1069203 h 2380521"/>
              <a:gd name="connsiteX1211" fmla="*/ 5955726 w 8023328"/>
              <a:gd name="connsiteY1211" fmla="*/ 1083059 h 2380521"/>
              <a:gd name="connsiteX1212" fmla="*/ 5940548 w 8023328"/>
              <a:gd name="connsiteY1212" fmla="*/ 1095457 h 2380521"/>
              <a:gd name="connsiteX1213" fmla="*/ 5926130 w 8023328"/>
              <a:gd name="connsiteY1213" fmla="*/ 1083059 h 2380521"/>
              <a:gd name="connsiteX1214" fmla="*/ 5940548 w 8023328"/>
              <a:gd name="connsiteY1214" fmla="*/ 1069203 h 2380521"/>
              <a:gd name="connsiteX1215" fmla="*/ 5870088 w 8023328"/>
              <a:gd name="connsiteY1215" fmla="*/ 1069203 h 2380521"/>
              <a:gd name="connsiteX1216" fmla="*/ 5884877 w 8023328"/>
              <a:gd name="connsiteY1216" fmla="*/ 1083059 h 2380521"/>
              <a:gd name="connsiteX1217" fmla="*/ 5870088 w 8023328"/>
              <a:gd name="connsiteY1217" fmla="*/ 1095457 h 2380521"/>
              <a:gd name="connsiteX1218" fmla="*/ 5855299 w 8023328"/>
              <a:gd name="connsiteY1218" fmla="*/ 1083059 h 2380521"/>
              <a:gd name="connsiteX1219" fmla="*/ 5870088 w 8023328"/>
              <a:gd name="connsiteY1219" fmla="*/ 1069203 h 2380521"/>
              <a:gd name="connsiteX1220" fmla="*/ 5799257 w 8023328"/>
              <a:gd name="connsiteY1220" fmla="*/ 1069203 h 2380521"/>
              <a:gd name="connsiteX1221" fmla="*/ 5814045 w 8023328"/>
              <a:gd name="connsiteY1221" fmla="*/ 1083059 h 2380521"/>
              <a:gd name="connsiteX1222" fmla="*/ 5799257 w 8023328"/>
              <a:gd name="connsiteY1222" fmla="*/ 1095457 h 2380521"/>
              <a:gd name="connsiteX1223" fmla="*/ 5784469 w 8023328"/>
              <a:gd name="connsiteY1223" fmla="*/ 1083059 h 2380521"/>
              <a:gd name="connsiteX1224" fmla="*/ 5799257 w 8023328"/>
              <a:gd name="connsiteY1224" fmla="*/ 1069203 h 2380521"/>
              <a:gd name="connsiteX1225" fmla="*/ 5724122 w 8023328"/>
              <a:gd name="connsiteY1225" fmla="*/ 1069203 h 2380521"/>
              <a:gd name="connsiteX1226" fmla="*/ 5736519 w 8023328"/>
              <a:gd name="connsiteY1226" fmla="*/ 1083059 h 2380521"/>
              <a:gd name="connsiteX1227" fmla="*/ 5724122 w 8023328"/>
              <a:gd name="connsiteY1227" fmla="*/ 1095457 h 2380521"/>
              <a:gd name="connsiteX1228" fmla="*/ 5710266 w 8023328"/>
              <a:gd name="connsiteY1228" fmla="*/ 1083059 h 2380521"/>
              <a:gd name="connsiteX1229" fmla="*/ 5724122 w 8023328"/>
              <a:gd name="connsiteY1229" fmla="*/ 1069203 h 2380521"/>
              <a:gd name="connsiteX1230" fmla="*/ 5653291 w 8023328"/>
              <a:gd name="connsiteY1230" fmla="*/ 1069203 h 2380521"/>
              <a:gd name="connsiteX1231" fmla="*/ 5665688 w 8023328"/>
              <a:gd name="connsiteY1231" fmla="*/ 1083059 h 2380521"/>
              <a:gd name="connsiteX1232" fmla="*/ 5653291 w 8023328"/>
              <a:gd name="connsiteY1232" fmla="*/ 1095457 h 2380521"/>
              <a:gd name="connsiteX1233" fmla="*/ 5639435 w 8023328"/>
              <a:gd name="connsiteY1233" fmla="*/ 1083059 h 2380521"/>
              <a:gd name="connsiteX1234" fmla="*/ 5653291 w 8023328"/>
              <a:gd name="connsiteY1234" fmla="*/ 1069203 h 2380521"/>
              <a:gd name="connsiteX1235" fmla="*/ 5581002 w 8023328"/>
              <a:gd name="connsiteY1235" fmla="*/ 1069203 h 2380521"/>
              <a:gd name="connsiteX1236" fmla="*/ 5594858 w 8023328"/>
              <a:gd name="connsiteY1236" fmla="*/ 1083059 h 2380521"/>
              <a:gd name="connsiteX1237" fmla="*/ 5581002 w 8023328"/>
              <a:gd name="connsiteY1237" fmla="*/ 1095457 h 2380521"/>
              <a:gd name="connsiteX1238" fmla="*/ 5568605 w 8023328"/>
              <a:gd name="connsiteY1238" fmla="*/ 1083059 h 2380521"/>
              <a:gd name="connsiteX1239" fmla="*/ 5581002 w 8023328"/>
              <a:gd name="connsiteY1239" fmla="*/ 1069203 h 2380521"/>
              <a:gd name="connsiteX1240" fmla="*/ 5510171 w 8023328"/>
              <a:gd name="connsiteY1240" fmla="*/ 1069203 h 2380521"/>
              <a:gd name="connsiteX1241" fmla="*/ 5524027 w 8023328"/>
              <a:gd name="connsiteY1241" fmla="*/ 1083059 h 2380521"/>
              <a:gd name="connsiteX1242" fmla="*/ 5510171 w 8023328"/>
              <a:gd name="connsiteY1242" fmla="*/ 1095457 h 2380521"/>
              <a:gd name="connsiteX1243" fmla="*/ 5497774 w 8023328"/>
              <a:gd name="connsiteY1243" fmla="*/ 1083059 h 2380521"/>
              <a:gd name="connsiteX1244" fmla="*/ 5510171 w 8023328"/>
              <a:gd name="connsiteY1244" fmla="*/ 1069203 h 2380521"/>
              <a:gd name="connsiteX1245" fmla="*/ 5438937 w 8023328"/>
              <a:gd name="connsiteY1245" fmla="*/ 1069203 h 2380521"/>
              <a:gd name="connsiteX1246" fmla="*/ 5453178 w 8023328"/>
              <a:gd name="connsiteY1246" fmla="*/ 1083059 h 2380521"/>
              <a:gd name="connsiteX1247" fmla="*/ 5438937 w 8023328"/>
              <a:gd name="connsiteY1247" fmla="*/ 1095457 h 2380521"/>
              <a:gd name="connsiteX1248" fmla="*/ 5426945 w 8023328"/>
              <a:gd name="connsiteY1248" fmla="*/ 1083059 h 2380521"/>
              <a:gd name="connsiteX1249" fmla="*/ 5438937 w 8023328"/>
              <a:gd name="connsiteY1249" fmla="*/ 1069203 h 2380521"/>
              <a:gd name="connsiteX1250" fmla="*/ 5367530 w 8023328"/>
              <a:gd name="connsiteY1250" fmla="*/ 1069203 h 2380521"/>
              <a:gd name="connsiteX1251" fmla="*/ 5382318 w 8023328"/>
              <a:gd name="connsiteY1251" fmla="*/ 1083059 h 2380521"/>
              <a:gd name="connsiteX1252" fmla="*/ 5367530 w 8023328"/>
              <a:gd name="connsiteY1252" fmla="*/ 1095457 h 2380521"/>
              <a:gd name="connsiteX1253" fmla="*/ 5352742 w 8023328"/>
              <a:gd name="connsiteY1253" fmla="*/ 1083059 h 2380521"/>
              <a:gd name="connsiteX1254" fmla="*/ 5367530 w 8023328"/>
              <a:gd name="connsiteY1254" fmla="*/ 1069203 h 2380521"/>
              <a:gd name="connsiteX1255" fmla="*/ 5296699 w 8023328"/>
              <a:gd name="connsiteY1255" fmla="*/ 1069203 h 2380521"/>
              <a:gd name="connsiteX1256" fmla="*/ 5311488 w 8023328"/>
              <a:gd name="connsiteY1256" fmla="*/ 1083059 h 2380521"/>
              <a:gd name="connsiteX1257" fmla="*/ 5296699 w 8023328"/>
              <a:gd name="connsiteY1257" fmla="*/ 1095457 h 2380521"/>
              <a:gd name="connsiteX1258" fmla="*/ 5281910 w 8023328"/>
              <a:gd name="connsiteY1258" fmla="*/ 1083059 h 2380521"/>
              <a:gd name="connsiteX1259" fmla="*/ 5296699 w 8023328"/>
              <a:gd name="connsiteY1259" fmla="*/ 1069203 h 2380521"/>
              <a:gd name="connsiteX1260" fmla="*/ 5225869 w 8023328"/>
              <a:gd name="connsiteY1260" fmla="*/ 1069203 h 2380521"/>
              <a:gd name="connsiteX1261" fmla="*/ 5240657 w 8023328"/>
              <a:gd name="connsiteY1261" fmla="*/ 1083059 h 2380521"/>
              <a:gd name="connsiteX1262" fmla="*/ 5225869 w 8023328"/>
              <a:gd name="connsiteY1262" fmla="*/ 1095457 h 2380521"/>
              <a:gd name="connsiteX1263" fmla="*/ 5211081 w 8023328"/>
              <a:gd name="connsiteY1263" fmla="*/ 1083059 h 2380521"/>
              <a:gd name="connsiteX1264" fmla="*/ 5225869 w 8023328"/>
              <a:gd name="connsiteY1264" fmla="*/ 1069203 h 2380521"/>
              <a:gd name="connsiteX1265" fmla="*/ 5154105 w 8023328"/>
              <a:gd name="connsiteY1265" fmla="*/ 1069203 h 2380521"/>
              <a:gd name="connsiteX1266" fmla="*/ 5166502 w 8023328"/>
              <a:gd name="connsiteY1266" fmla="*/ 1083059 h 2380521"/>
              <a:gd name="connsiteX1267" fmla="*/ 5154105 w 8023328"/>
              <a:gd name="connsiteY1267" fmla="*/ 1095457 h 2380521"/>
              <a:gd name="connsiteX1268" fmla="*/ 5140249 w 8023328"/>
              <a:gd name="connsiteY1268" fmla="*/ 1083059 h 2380521"/>
              <a:gd name="connsiteX1269" fmla="*/ 5154105 w 8023328"/>
              <a:gd name="connsiteY1269" fmla="*/ 1069203 h 2380521"/>
              <a:gd name="connsiteX1270" fmla="*/ 5083276 w 8023328"/>
              <a:gd name="connsiteY1270" fmla="*/ 1069203 h 2380521"/>
              <a:gd name="connsiteX1271" fmla="*/ 5095673 w 8023328"/>
              <a:gd name="connsiteY1271" fmla="*/ 1083059 h 2380521"/>
              <a:gd name="connsiteX1272" fmla="*/ 5083276 w 8023328"/>
              <a:gd name="connsiteY1272" fmla="*/ 1095457 h 2380521"/>
              <a:gd name="connsiteX1273" fmla="*/ 5069420 w 8023328"/>
              <a:gd name="connsiteY1273" fmla="*/ 1083059 h 2380521"/>
              <a:gd name="connsiteX1274" fmla="*/ 5083276 w 8023328"/>
              <a:gd name="connsiteY1274" fmla="*/ 1069203 h 2380521"/>
              <a:gd name="connsiteX1275" fmla="*/ 5012445 w 8023328"/>
              <a:gd name="connsiteY1275" fmla="*/ 1069203 h 2380521"/>
              <a:gd name="connsiteX1276" fmla="*/ 5024842 w 8023328"/>
              <a:gd name="connsiteY1276" fmla="*/ 1083059 h 2380521"/>
              <a:gd name="connsiteX1277" fmla="*/ 5012445 w 8023328"/>
              <a:gd name="connsiteY1277" fmla="*/ 1095457 h 2380521"/>
              <a:gd name="connsiteX1278" fmla="*/ 4998589 w 8023328"/>
              <a:gd name="connsiteY1278" fmla="*/ 1083059 h 2380521"/>
              <a:gd name="connsiteX1279" fmla="*/ 5012445 w 8023328"/>
              <a:gd name="connsiteY1279" fmla="*/ 1069203 h 2380521"/>
              <a:gd name="connsiteX1280" fmla="*/ 4940157 w 8023328"/>
              <a:gd name="connsiteY1280" fmla="*/ 1069203 h 2380521"/>
              <a:gd name="connsiteX1281" fmla="*/ 4954013 w 8023328"/>
              <a:gd name="connsiteY1281" fmla="*/ 1083059 h 2380521"/>
              <a:gd name="connsiteX1282" fmla="*/ 4940157 w 8023328"/>
              <a:gd name="connsiteY1282" fmla="*/ 1095457 h 2380521"/>
              <a:gd name="connsiteX1283" fmla="*/ 4927760 w 8023328"/>
              <a:gd name="connsiteY1283" fmla="*/ 1083059 h 2380521"/>
              <a:gd name="connsiteX1284" fmla="*/ 4940157 w 8023328"/>
              <a:gd name="connsiteY1284" fmla="*/ 1069203 h 2380521"/>
              <a:gd name="connsiteX1285" fmla="*/ 4865953 w 8023328"/>
              <a:gd name="connsiteY1285" fmla="*/ 1069203 h 2380521"/>
              <a:gd name="connsiteX1286" fmla="*/ 4879809 w 8023328"/>
              <a:gd name="connsiteY1286" fmla="*/ 1083059 h 2380521"/>
              <a:gd name="connsiteX1287" fmla="*/ 4865953 w 8023328"/>
              <a:gd name="connsiteY1287" fmla="*/ 1095457 h 2380521"/>
              <a:gd name="connsiteX1288" fmla="*/ 4853556 w 8023328"/>
              <a:gd name="connsiteY1288" fmla="*/ 1083059 h 2380521"/>
              <a:gd name="connsiteX1289" fmla="*/ 4865953 w 8023328"/>
              <a:gd name="connsiteY1289" fmla="*/ 1069203 h 2380521"/>
              <a:gd name="connsiteX1290" fmla="*/ 4795122 w 8023328"/>
              <a:gd name="connsiteY1290" fmla="*/ 1069203 h 2380521"/>
              <a:gd name="connsiteX1291" fmla="*/ 4808978 w 8023328"/>
              <a:gd name="connsiteY1291" fmla="*/ 1083059 h 2380521"/>
              <a:gd name="connsiteX1292" fmla="*/ 4795122 w 8023328"/>
              <a:gd name="connsiteY1292" fmla="*/ 1095457 h 2380521"/>
              <a:gd name="connsiteX1293" fmla="*/ 4782725 w 8023328"/>
              <a:gd name="connsiteY1293" fmla="*/ 1083059 h 2380521"/>
              <a:gd name="connsiteX1294" fmla="*/ 4795122 w 8023328"/>
              <a:gd name="connsiteY1294" fmla="*/ 1069203 h 2380521"/>
              <a:gd name="connsiteX1295" fmla="*/ 4726684 w 8023328"/>
              <a:gd name="connsiteY1295" fmla="*/ 1069203 h 2380521"/>
              <a:gd name="connsiteX1296" fmla="*/ 4741472 w 8023328"/>
              <a:gd name="connsiteY1296" fmla="*/ 1083059 h 2380521"/>
              <a:gd name="connsiteX1297" fmla="*/ 4726684 w 8023328"/>
              <a:gd name="connsiteY1297" fmla="*/ 1095457 h 2380521"/>
              <a:gd name="connsiteX1298" fmla="*/ 4711896 w 8023328"/>
              <a:gd name="connsiteY1298" fmla="*/ 1083059 h 2380521"/>
              <a:gd name="connsiteX1299" fmla="*/ 4726684 w 8023328"/>
              <a:gd name="connsiteY1299" fmla="*/ 1069203 h 2380521"/>
              <a:gd name="connsiteX1300" fmla="*/ 4655853 w 8023328"/>
              <a:gd name="connsiteY1300" fmla="*/ 1069203 h 2380521"/>
              <a:gd name="connsiteX1301" fmla="*/ 4670642 w 8023328"/>
              <a:gd name="connsiteY1301" fmla="*/ 1083059 h 2380521"/>
              <a:gd name="connsiteX1302" fmla="*/ 4655853 w 8023328"/>
              <a:gd name="connsiteY1302" fmla="*/ 1095457 h 2380521"/>
              <a:gd name="connsiteX1303" fmla="*/ 4641064 w 8023328"/>
              <a:gd name="connsiteY1303" fmla="*/ 1083059 h 2380521"/>
              <a:gd name="connsiteX1304" fmla="*/ 4655853 w 8023328"/>
              <a:gd name="connsiteY1304" fmla="*/ 1069203 h 2380521"/>
              <a:gd name="connsiteX1305" fmla="*/ 4585023 w 8023328"/>
              <a:gd name="connsiteY1305" fmla="*/ 1069203 h 2380521"/>
              <a:gd name="connsiteX1306" fmla="*/ 4599811 w 8023328"/>
              <a:gd name="connsiteY1306" fmla="*/ 1083059 h 2380521"/>
              <a:gd name="connsiteX1307" fmla="*/ 4585023 w 8023328"/>
              <a:gd name="connsiteY1307" fmla="*/ 1095457 h 2380521"/>
              <a:gd name="connsiteX1308" fmla="*/ 4570235 w 8023328"/>
              <a:gd name="connsiteY1308" fmla="*/ 1083059 h 2380521"/>
              <a:gd name="connsiteX1309" fmla="*/ 4585023 w 8023328"/>
              <a:gd name="connsiteY1309" fmla="*/ 1069203 h 2380521"/>
              <a:gd name="connsiteX1310" fmla="*/ 4513260 w 8023328"/>
              <a:gd name="connsiteY1310" fmla="*/ 1069203 h 2380521"/>
              <a:gd name="connsiteX1311" fmla="*/ 4525657 w 8023328"/>
              <a:gd name="connsiteY1311" fmla="*/ 1083991 h 2380521"/>
              <a:gd name="connsiteX1312" fmla="*/ 4513260 w 8023328"/>
              <a:gd name="connsiteY1312" fmla="*/ 1098780 h 2380521"/>
              <a:gd name="connsiteX1313" fmla="*/ 4499404 w 8023328"/>
              <a:gd name="connsiteY1313" fmla="*/ 1083991 h 2380521"/>
              <a:gd name="connsiteX1314" fmla="*/ 4513260 w 8023328"/>
              <a:gd name="connsiteY1314" fmla="*/ 1069203 h 2380521"/>
              <a:gd name="connsiteX1315" fmla="*/ 4439056 w 8023328"/>
              <a:gd name="connsiteY1315" fmla="*/ 1069203 h 2380521"/>
              <a:gd name="connsiteX1316" fmla="*/ 4451453 w 8023328"/>
              <a:gd name="connsiteY1316" fmla="*/ 1083991 h 2380521"/>
              <a:gd name="connsiteX1317" fmla="*/ 4439056 w 8023328"/>
              <a:gd name="connsiteY1317" fmla="*/ 1098780 h 2380521"/>
              <a:gd name="connsiteX1318" fmla="*/ 4425200 w 8023328"/>
              <a:gd name="connsiteY1318" fmla="*/ 1083991 h 2380521"/>
              <a:gd name="connsiteX1319" fmla="*/ 4439056 w 8023328"/>
              <a:gd name="connsiteY1319" fmla="*/ 1069203 h 2380521"/>
              <a:gd name="connsiteX1320" fmla="*/ 4366768 w 8023328"/>
              <a:gd name="connsiteY1320" fmla="*/ 1069203 h 2380521"/>
              <a:gd name="connsiteX1321" fmla="*/ 4380624 w 8023328"/>
              <a:gd name="connsiteY1321" fmla="*/ 1083991 h 2380521"/>
              <a:gd name="connsiteX1322" fmla="*/ 4366768 w 8023328"/>
              <a:gd name="connsiteY1322" fmla="*/ 1098780 h 2380521"/>
              <a:gd name="connsiteX1323" fmla="*/ 4354371 w 8023328"/>
              <a:gd name="connsiteY1323" fmla="*/ 1083991 h 2380521"/>
              <a:gd name="connsiteX1324" fmla="*/ 4366768 w 8023328"/>
              <a:gd name="connsiteY1324" fmla="*/ 1069203 h 2380521"/>
              <a:gd name="connsiteX1325" fmla="*/ 4295937 w 8023328"/>
              <a:gd name="connsiteY1325" fmla="*/ 1069203 h 2380521"/>
              <a:gd name="connsiteX1326" fmla="*/ 4309793 w 8023328"/>
              <a:gd name="connsiteY1326" fmla="*/ 1083991 h 2380521"/>
              <a:gd name="connsiteX1327" fmla="*/ 4295937 w 8023328"/>
              <a:gd name="connsiteY1327" fmla="*/ 1098780 h 2380521"/>
              <a:gd name="connsiteX1328" fmla="*/ 4283540 w 8023328"/>
              <a:gd name="connsiteY1328" fmla="*/ 1083991 h 2380521"/>
              <a:gd name="connsiteX1329" fmla="*/ 4295937 w 8023328"/>
              <a:gd name="connsiteY1329" fmla="*/ 1069203 h 2380521"/>
              <a:gd name="connsiteX1330" fmla="*/ 4225107 w 8023328"/>
              <a:gd name="connsiteY1330" fmla="*/ 1069203 h 2380521"/>
              <a:gd name="connsiteX1331" fmla="*/ 4238963 w 8023328"/>
              <a:gd name="connsiteY1331" fmla="*/ 1083991 h 2380521"/>
              <a:gd name="connsiteX1332" fmla="*/ 4225107 w 8023328"/>
              <a:gd name="connsiteY1332" fmla="*/ 1098780 h 2380521"/>
              <a:gd name="connsiteX1333" fmla="*/ 4212710 w 8023328"/>
              <a:gd name="connsiteY1333" fmla="*/ 1083991 h 2380521"/>
              <a:gd name="connsiteX1334" fmla="*/ 4225107 w 8023328"/>
              <a:gd name="connsiteY1334" fmla="*/ 1069203 h 2380521"/>
              <a:gd name="connsiteX1335" fmla="*/ 4153295 w 8023328"/>
              <a:gd name="connsiteY1335" fmla="*/ 1069203 h 2380521"/>
              <a:gd name="connsiteX1336" fmla="*/ 4168083 w 8023328"/>
              <a:gd name="connsiteY1336" fmla="*/ 1083991 h 2380521"/>
              <a:gd name="connsiteX1337" fmla="*/ 4153295 w 8023328"/>
              <a:gd name="connsiteY1337" fmla="*/ 1098780 h 2380521"/>
              <a:gd name="connsiteX1338" fmla="*/ 4138507 w 8023328"/>
              <a:gd name="connsiteY1338" fmla="*/ 1083991 h 2380521"/>
              <a:gd name="connsiteX1339" fmla="*/ 4153295 w 8023328"/>
              <a:gd name="connsiteY1339" fmla="*/ 1069203 h 2380521"/>
              <a:gd name="connsiteX1340" fmla="*/ 4082465 w 8023328"/>
              <a:gd name="connsiteY1340" fmla="*/ 1069203 h 2380521"/>
              <a:gd name="connsiteX1341" fmla="*/ 4097254 w 8023328"/>
              <a:gd name="connsiteY1341" fmla="*/ 1083991 h 2380521"/>
              <a:gd name="connsiteX1342" fmla="*/ 4082465 w 8023328"/>
              <a:gd name="connsiteY1342" fmla="*/ 1098780 h 2380521"/>
              <a:gd name="connsiteX1343" fmla="*/ 4067676 w 8023328"/>
              <a:gd name="connsiteY1343" fmla="*/ 1083991 h 2380521"/>
              <a:gd name="connsiteX1344" fmla="*/ 4082465 w 8023328"/>
              <a:gd name="connsiteY1344" fmla="*/ 1069203 h 2380521"/>
              <a:gd name="connsiteX1345" fmla="*/ 4011635 w 8023328"/>
              <a:gd name="connsiteY1345" fmla="*/ 1069203 h 2380521"/>
              <a:gd name="connsiteX1346" fmla="*/ 4026423 w 8023328"/>
              <a:gd name="connsiteY1346" fmla="*/ 1083991 h 2380521"/>
              <a:gd name="connsiteX1347" fmla="*/ 4011635 w 8023328"/>
              <a:gd name="connsiteY1347" fmla="*/ 1098780 h 2380521"/>
              <a:gd name="connsiteX1348" fmla="*/ 3996847 w 8023328"/>
              <a:gd name="connsiteY1348" fmla="*/ 1083991 h 2380521"/>
              <a:gd name="connsiteX1349" fmla="*/ 4011635 w 8023328"/>
              <a:gd name="connsiteY1349" fmla="*/ 1069203 h 2380521"/>
              <a:gd name="connsiteX1350" fmla="*/ 3939871 w 8023328"/>
              <a:gd name="connsiteY1350" fmla="*/ 1069203 h 2380521"/>
              <a:gd name="connsiteX1351" fmla="*/ 3952268 w 8023328"/>
              <a:gd name="connsiteY1351" fmla="*/ 1083991 h 2380521"/>
              <a:gd name="connsiteX1352" fmla="*/ 3939871 w 8023328"/>
              <a:gd name="connsiteY1352" fmla="*/ 1098780 h 2380521"/>
              <a:gd name="connsiteX1353" fmla="*/ 3926015 w 8023328"/>
              <a:gd name="connsiteY1353" fmla="*/ 1083991 h 2380521"/>
              <a:gd name="connsiteX1354" fmla="*/ 3939871 w 8023328"/>
              <a:gd name="connsiteY1354" fmla="*/ 1069203 h 2380521"/>
              <a:gd name="connsiteX1355" fmla="*/ 582439 w 8023328"/>
              <a:gd name="connsiteY1355" fmla="*/ 1069203 h 2380521"/>
              <a:gd name="connsiteX1356" fmla="*/ 596295 w 8023328"/>
              <a:gd name="connsiteY1356" fmla="*/ 1083059 h 2380521"/>
              <a:gd name="connsiteX1357" fmla="*/ 582439 w 8023328"/>
              <a:gd name="connsiteY1357" fmla="*/ 1095457 h 2380521"/>
              <a:gd name="connsiteX1358" fmla="*/ 570041 w 8023328"/>
              <a:gd name="connsiteY1358" fmla="*/ 1083059 h 2380521"/>
              <a:gd name="connsiteX1359" fmla="*/ 582439 w 8023328"/>
              <a:gd name="connsiteY1359" fmla="*/ 1069203 h 2380521"/>
              <a:gd name="connsiteX1360" fmla="*/ 513628 w 8023328"/>
              <a:gd name="connsiteY1360" fmla="*/ 1069203 h 2380521"/>
              <a:gd name="connsiteX1361" fmla="*/ 528807 w 8023328"/>
              <a:gd name="connsiteY1361" fmla="*/ 1083059 h 2380521"/>
              <a:gd name="connsiteX1362" fmla="*/ 513628 w 8023328"/>
              <a:gd name="connsiteY1362" fmla="*/ 1095457 h 2380521"/>
              <a:gd name="connsiteX1363" fmla="*/ 499209 w 8023328"/>
              <a:gd name="connsiteY1363" fmla="*/ 1083059 h 2380521"/>
              <a:gd name="connsiteX1364" fmla="*/ 513628 w 8023328"/>
              <a:gd name="connsiteY1364" fmla="*/ 1069203 h 2380521"/>
              <a:gd name="connsiteX1365" fmla="*/ 439795 w 8023328"/>
              <a:gd name="connsiteY1365" fmla="*/ 1069203 h 2380521"/>
              <a:gd name="connsiteX1366" fmla="*/ 454585 w 8023328"/>
              <a:gd name="connsiteY1366" fmla="*/ 1083059 h 2380521"/>
              <a:gd name="connsiteX1367" fmla="*/ 439795 w 8023328"/>
              <a:gd name="connsiteY1367" fmla="*/ 1095457 h 2380521"/>
              <a:gd name="connsiteX1368" fmla="*/ 425007 w 8023328"/>
              <a:gd name="connsiteY1368" fmla="*/ 1083059 h 2380521"/>
              <a:gd name="connsiteX1369" fmla="*/ 439795 w 8023328"/>
              <a:gd name="connsiteY1369" fmla="*/ 1069203 h 2380521"/>
              <a:gd name="connsiteX1370" fmla="*/ 368965 w 8023328"/>
              <a:gd name="connsiteY1370" fmla="*/ 1069203 h 2380521"/>
              <a:gd name="connsiteX1371" fmla="*/ 383754 w 8023328"/>
              <a:gd name="connsiteY1371" fmla="*/ 1083059 h 2380521"/>
              <a:gd name="connsiteX1372" fmla="*/ 368965 w 8023328"/>
              <a:gd name="connsiteY1372" fmla="*/ 1095457 h 2380521"/>
              <a:gd name="connsiteX1373" fmla="*/ 354177 w 8023328"/>
              <a:gd name="connsiteY1373" fmla="*/ 1083059 h 2380521"/>
              <a:gd name="connsiteX1374" fmla="*/ 368965 w 8023328"/>
              <a:gd name="connsiteY1374" fmla="*/ 1069203 h 2380521"/>
              <a:gd name="connsiteX1375" fmla="*/ 297201 w 8023328"/>
              <a:gd name="connsiteY1375" fmla="*/ 1069203 h 2380521"/>
              <a:gd name="connsiteX1376" fmla="*/ 309599 w 8023328"/>
              <a:gd name="connsiteY1376" fmla="*/ 1083059 h 2380521"/>
              <a:gd name="connsiteX1377" fmla="*/ 297201 w 8023328"/>
              <a:gd name="connsiteY1377" fmla="*/ 1095457 h 2380521"/>
              <a:gd name="connsiteX1378" fmla="*/ 283346 w 8023328"/>
              <a:gd name="connsiteY1378" fmla="*/ 1083059 h 2380521"/>
              <a:gd name="connsiteX1379" fmla="*/ 297201 w 8023328"/>
              <a:gd name="connsiteY1379" fmla="*/ 1069203 h 2380521"/>
              <a:gd name="connsiteX1380" fmla="*/ 226372 w 8023328"/>
              <a:gd name="connsiteY1380" fmla="*/ 1069203 h 2380521"/>
              <a:gd name="connsiteX1381" fmla="*/ 238771 w 8023328"/>
              <a:gd name="connsiteY1381" fmla="*/ 1083059 h 2380521"/>
              <a:gd name="connsiteX1382" fmla="*/ 226372 w 8023328"/>
              <a:gd name="connsiteY1382" fmla="*/ 1095457 h 2380521"/>
              <a:gd name="connsiteX1383" fmla="*/ 212516 w 8023328"/>
              <a:gd name="connsiteY1383" fmla="*/ 1083059 h 2380521"/>
              <a:gd name="connsiteX1384" fmla="*/ 226372 w 8023328"/>
              <a:gd name="connsiteY1384" fmla="*/ 1069203 h 2380521"/>
              <a:gd name="connsiteX1385" fmla="*/ 154079 w 8023328"/>
              <a:gd name="connsiteY1385" fmla="*/ 1069203 h 2380521"/>
              <a:gd name="connsiteX1386" fmla="*/ 167935 w 8023328"/>
              <a:gd name="connsiteY1386" fmla="*/ 1083059 h 2380521"/>
              <a:gd name="connsiteX1387" fmla="*/ 154079 w 8023328"/>
              <a:gd name="connsiteY1387" fmla="*/ 1095457 h 2380521"/>
              <a:gd name="connsiteX1388" fmla="*/ 141682 w 8023328"/>
              <a:gd name="connsiteY1388" fmla="*/ 1083059 h 2380521"/>
              <a:gd name="connsiteX1389" fmla="*/ 154079 w 8023328"/>
              <a:gd name="connsiteY1389" fmla="*/ 1069203 h 2380521"/>
              <a:gd name="connsiteX1390" fmla="*/ 83249 w 8023328"/>
              <a:gd name="connsiteY1390" fmla="*/ 1069203 h 2380521"/>
              <a:gd name="connsiteX1391" fmla="*/ 97105 w 8023328"/>
              <a:gd name="connsiteY1391" fmla="*/ 1083059 h 2380521"/>
              <a:gd name="connsiteX1392" fmla="*/ 83249 w 8023328"/>
              <a:gd name="connsiteY1392" fmla="*/ 1095457 h 2380521"/>
              <a:gd name="connsiteX1393" fmla="*/ 70852 w 8023328"/>
              <a:gd name="connsiteY1393" fmla="*/ 1083059 h 2380521"/>
              <a:gd name="connsiteX1394" fmla="*/ 83249 w 8023328"/>
              <a:gd name="connsiteY1394" fmla="*/ 1069203 h 2380521"/>
              <a:gd name="connsiteX1395" fmla="*/ 12014 w 8023328"/>
              <a:gd name="connsiteY1395" fmla="*/ 1069203 h 2380521"/>
              <a:gd name="connsiteX1396" fmla="*/ 26255 w 8023328"/>
              <a:gd name="connsiteY1396" fmla="*/ 1083059 h 2380521"/>
              <a:gd name="connsiteX1397" fmla="*/ 12014 w 8023328"/>
              <a:gd name="connsiteY1397" fmla="*/ 1095457 h 2380521"/>
              <a:gd name="connsiteX1398" fmla="*/ 21 w 8023328"/>
              <a:gd name="connsiteY1398" fmla="*/ 1083059 h 2380521"/>
              <a:gd name="connsiteX1399" fmla="*/ 12014 w 8023328"/>
              <a:gd name="connsiteY1399" fmla="*/ 1069203 h 2380521"/>
              <a:gd name="connsiteX1400" fmla="*/ 6724405 w 8023328"/>
              <a:gd name="connsiteY1400" fmla="*/ 998371 h 2380521"/>
              <a:gd name="connsiteX1401" fmla="*/ 6738261 w 8023328"/>
              <a:gd name="connsiteY1401" fmla="*/ 1010768 h 2380521"/>
              <a:gd name="connsiteX1402" fmla="*/ 6724405 w 8023328"/>
              <a:gd name="connsiteY1402" fmla="*/ 1024625 h 2380521"/>
              <a:gd name="connsiteX1403" fmla="*/ 6712008 w 8023328"/>
              <a:gd name="connsiteY1403" fmla="*/ 1010768 h 2380521"/>
              <a:gd name="connsiteX1404" fmla="*/ 6724405 w 8023328"/>
              <a:gd name="connsiteY1404" fmla="*/ 998371 h 2380521"/>
              <a:gd name="connsiteX1405" fmla="*/ 6653576 w 8023328"/>
              <a:gd name="connsiteY1405" fmla="*/ 998371 h 2380521"/>
              <a:gd name="connsiteX1406" fmla="*/ 6667432 w 8023328"/>
              <a:gd name="connsiteY1406" fmla="*/ 1010768 h 2380521"/>
              <a:gd name="connsiteX1407" fmla="*/ 6653576 w 8023328"/>
              <a:gd name="connsiteY1407" fmla="*/ 1024625 h 2380521"/>
              <a:gd name="connsiteX1408" fmla="*/ 6641179 w 8023328"/>
              <a:gd name="connsiteY1408" fmla="*/ 1010768 h 2380521"/>
              <a:gd name="connsiteX1409" fmla="*/ 6653576 w 8023328"/>
              <a:gd name="connsiteY1409" fmla="*/ 998371 h 2380521"/>
              <a:gd name="connsiteX1410" fmla="*/ 6581764 w 8023328"/>
              <a:gd name="connsiteY1410" fmla="*/ 998371 h 2380521"/>
              <a:gd name="connsiteX1411" fmla="*/ 6596552 w 8023328"/>
              <a:gd name="connsiteY1411" fmla="*/ 1010768 h 2380521"/>
              <a:gd name="connsiteX1412" fmla="*/ 6581764 w 8023328"/>
              <a:gd name="connsiteY1412" fmla="*/ 1024625 h 2380521"/>
              <a:gd name="connsiteX1413" fmla="*/ 6566976 w 8023328"/>
              <a:gd name="connsiteY1413" fmla="*/ 1010768 h 2380521"/>
              <a:gd name="connsiteX1414" fmla="*/ 6581764 w 8023328"/>
              <a:gd name="connsiteY1414" fmla="*/ 998371 h 2380521"/>
              <a:gd name="connsiteX1415" fmla="*/ 6510933 w 8023328"/>
              <a:gd name="connsiteY1415" fmla="*/ 998371 h 2380521"/>
              <a:gd name="connsiteX1416" fmla="*/ 6525722 w 8023328"/>
              <a:gd name="connsiteY1416" fmla="*/ 1010768 h 2380521"/>
              <a:gd name="connsiteX1417" fmla="*/ 6510933 w 8023328"/>
              <a:gd name="connsiteY1417" fmla="*/ 1024625 h 2380521"/>
              <a:gd name="connsiteX1418" fmla="*/ 6496144 w 8023328"/>
              <a:gd name="connsiteY1418" fmla="*/ 1010768 h 2380521"/>
              <a:gd name="connsiteX1419" fmla="*/ 6510933 w 8023328"/>
              <a:gd name="connsiteY1419" fmla="*/ 998371 h 2380521"/>
              <a:gd name="connsiteX1420" fmla="*/ 6440492 w 8023328"/>
              <a:gd name="connsiteY1420" fmla="*/ 998371 h 2380521"/>
              <a:gd name="connsiteX1421" fmla="*/ 6454911 w 8023328"/>
              <a:gd name="connsiteY1421" fmla="*/ 1010768 h 2380521"/>
              <a:gd name="connsiteX1422" fmla="*/ 6440492 w 8023328"/>
              <a:gd name="connsiteY1422" fmla="*/ 1024625 h 2380521"/>
              <a:gd name="connsiteX1423" fmla="*/ 6425315 w 8023328"/>
              <a:gd name="connsiteY1423" fmla="*/ 1010768 h 2380521"/>
              <a:gd name="connsiteX1424" fmla="*/ 6440492 w 8023328"/>
              <a:gd name="connsiteY1424" fmla="*/ 998371 h 2380521"/>
              <a:gd name="connsiteX1425" fmla="*/ 6368340 w 8023328"/>
              <a:gd name="connsiteY1425" fmla="*/ 998371 h 2380521"/>
              <a:gd name="connsiteX1426" fmla="*/ 6380737 w 8023328"/>
              <a:gd name="connsiteY1426" fmla="*/ 1010768 h 2380521"/>
              <a:gd name="connsiteX1427" fmla="*/ 6368340 w 8023328"/>
              <a:gd name="connsiteY1427" fmla="*/ 1024625 h 2380521"/>
              <a:gd name="connsiteX1428" fmla="*/ 6354484 w 8023328"/>
              <a:gd name="connsiteY1428" fmla="*/ 1010768 h 2380521"/>
              <a:gd name="connsiteX1429" fmla="*/ 6368340 w 8023328"/>
              <a:gd name="connsiteY1429" fmla="*/ 998371 h 2380521"/>
              <a:gd name="connsiteX1430" fmla="*/ 6297511 w 8023328"/>
              <a:gd name="connsiteY1430" fmla="*/ 998371 h 2380521"/>
              <a:gd name="connsiteX1431" fmla="*/ 6309908 w 8023328"/>
              <a:gd name="connsiteY1431" fmla="*/ 1010768 h 2380521"/>
              <a:gd name="connsiteX1432" fmla="*/ 6297511 w 8023328"/>
              <a:gd name="connsiteY1432" fmla="*/ 1024625 h 2380521"/>
              <a:gd name="connsiteX1433" fmla="*/ 6283655 w 8023328"/>
              <a:gd name="connsiteY1433" fmla="*/ 1010768 h 2380521"/>
              <a:gd name="connsiteX1434" fmla="*/ 6297511 w 8023328"/>
              <a:gd name="connsiteY1434" fmla="*/ 998371 h 2380521"/>
              <a:gd name="connsiteX1435" fmla="*/ 6226679 w 8023328"/>
              <a:gd name="connsiteY1435" fmla="*/ 998371 h 2380521"/>
              <a:gd name="connsiteX1436" fmla="*/ 6239076 w 8023328"/>
              <a:gd name="connsiteY1436" fmla="*/ 1010768 h 2380521"/>
              <a:gd name="connsiteX1437" fmla="*/ 6226679 w 8023328"/>
              <a:gd name="connsiteY1437" fmla="*/ 1024625 h 2380521"/>
              <a:gd name="connsiteX1438" fmla="*/ 6212823 w 8023328"/>
              <a:gd name="connsiteY1438" fmla="*/ 1010768 h 2380521"/>
              <a:gd name="connsiteX1439" fmla="*/ 6226679 w 8023328"/>
              <a:gd name="connsiteY1439" fmla="*/ 998371 h 2380521"/>
              <a:gd name="connsiteX1440" fmla="*/ 6154391 w 8023328"/>
              <a:gd name="connsiteY1440" fmla="*/ 998371 h 2380521"/>
              <a:gd name="connsiteX1441" fmla="*/ 6168247 w 8023328"/>
              <a:gd name="connsiteY1441" fmla="*/ 1010768 h 2380521"/>
              <a:gd name="connsiteX1442" fmla="*/ 6154391 w 8023328"/>
              <a:gd name="connsiteY1442" fmla="*/ 1024625 h 2380521"/>
              <a:gd name="connsiteX1443" fmla="*/ 6141994 w 8023328"/>
              <a:gd name="connsiteY1443" fmla="*/ 1010768 h 2380521"/>
              <a:gd name="connsiteX1444" fmla="*/ 6154391 w 8023328"/>
              <a:gd name="connsiteY1444" fmla="*/ 998371 h 2380521"/>
              <a:gd name="connsiteX1445" fmla="*/ 6083559 w 8023328"/>
              <a:gd name="connsiteY1445" fmla="*/ 998371 h 2380521"/>
              <a:gd name="connsiteX1446" fmla="*/ 6097415 w 8023328"/>
              <a:gd name="connsiteY1446" fmla="*/ 1010768 h 2380521"/>
              <a:gd name="connsiteX1447" fmla="*/ 6083559 w 8023328"/>
              <a:gd name="connsiteY1447" fmla="*/ 1024625 h 2380521"/>
              <a:gd name="connsiteX1448" fmla="*/ 6071162 w 8023328"/>
              <a:gd name="connsiteY1448" fmla="*/ 1010768 h 2380521"/>
              <a:gd name="connsiteX1449" fmla="*/ 6083559 w 8023328"/>
              <a:gd name="connsiteY1449" fmla="*/ 998371 h 2380521"/>
              <a:gd name="connsiteX1450" fmla="*/ 6009356 w 8023328"/>
              <a:gd name="connsiteY1450" fmla="*/ 998371 h 2380521"/>
              <a:gd name="connsiteX1451" fmla="*/ 6023212 w 8023328"/>
              <a:gd name="connsiteY1451" fmla="*/ 1010768 h 2380521"/>
              <a:gd name="connsiteX1452" fmla="*/ 6009356 w 8023328"/>
              <a:gd name="connsiteY1452" fmla="*/ 1024625 h 2380521"/>
              <a:gd name="connsiteX1453" fmla="*/ 5996959 w 8023328"/>
              <a:gd name="connsiteY1453" fmla="*/ 1010768 h 2380521"/>
              <a:gd name="connsiteX1454" fmla="*/ 6009356 w 8023328"/>
              <a:gd name="connsiteY1454" fmla="*/ 998371 h 2380521"/>
              <a:gd name="connsiteX1455" fmla="*/ 5940548 w 8023328"/>
              <a:gd name="connsiteY1455" fmla="*/ 998371 h 2380521"/>
              <a:gd name="connsiteX1456" fmla="*/ 5955726 w 8023328"/>
              <a:gd name="connsiteY1456" fmla="*/ 1010768 h 2380521"/>
              <a:gd name="connsiteX1457" fmla="*/ 5940548 w 8023328"/>
              <a:gd name="connsiteY1457" fmla="*/ 1024625 h 2380521"/>
              <a:gd name="connsiteX1458" fmla="*/ 5926130 w 8023328"/>
              <a:gd name="connsiteY1458" fmla="*/ 1010768 h 2380521"/>
              <a:gd name="connsiteX1459" fmla="*/ 5940548 w 8023328"/>
              <a:gd name="connsiteY1459" fmla="*/ 998371 h 2380521"/>
              <a:gd name="connsiteX1460" fmla="*/ 5870088 w 8023328"/>
              <a:gd name="connsiteY1460" fmla="*/ 998371 h 2380521"/>
              <a:gd name="connsiteX1461" fmla="*/ 5884877 w 8023328"/>
              <a:gd name="connsiteY1461" fmla="*/ 1010768 h 2380521"/>
              <a:gd name="connsiteX1462" fmla="*/ 5870088 w 8023328"/>
              <a:gd name="connsiteY1462" fmla="*/ 1024625 h 2380521"/>
              <a:gd name="connsiteX1463" fmla="*/ 5855299 w 8023328"/>
              <a:gd name="connsiteY1463" fmla="*/ 1010768 h 2380521"/>
              <a:gd name="connsiteX1464" fmla="*/ 5870088 w 8023328"/>
              <a:gd name="connsiteY1464" fmla="*/ 998371 h 2380521"/>
              <a:gd name="connsiteX1465" fmla="*/ 5799257 w 8023328"/>
              <a:gd name="connsiteY1465" fmla="*/ 998371 h 2380521"/>
              <a:gd name="connsiteX1466" fmla="*/ 5814045 w 8023328"/>
              <a:gd name="connsiteY1466" fmla="*/ 1010768 h 2380521"/>
              <a:gd name="connsiteX1467" fmla="*/ 5799257 w 8023328"/>
              <a:gd name="connsiteY1467" fmla="*/ 1024625 h 2380521"/>
              <a:gd name="connsiteX1468" fmla="*/ 5784469 w 8023328"/>
              <a:gd name="connsiteY1468" fmla="*/ 1010768 h 2380521"/>
              <a:gd name="connsiteX1469" fmla="*/ 5799257 w 8023328"/>
              <a:gd name="connsiteY1469" fmla="*/ 998371 h 2380521"/>
              <a:gd name="connsiteX1470" fmla="*/ 5724122 w 8023328"/>
              <a:gd name="connsiteY1470" fmla="*/ 998371 h 2380521"/>
              <a:gd name="connsiteX1471" fmla="*/ 5736519 w 8023328"/>
              <a:gd name="connsiteY1471" fmla="*/ 1010768 h 2380521"/>
              <a:gd name="connsiteX1472" fmla="*/ 5724122 w 8023328"/>
              <a:gd name="connsiteY1472" fmla="*/ 1024625 h 2380521"/>
              <a:gd name="connsiteX1473" fmla="*/ 5710266 w 8023328"/>
              <a:gd name="connsiteY1473" fmla="*/ 1010768 h 2380521"/>
              <a:gd name="connsiteX1474" fmla="*/ 5724122 w 8023328"/>
              <a:gd name="connsiteY1474" fmla="*/ 998371 h 2380521"/>
              <a:gd name="connsiteX1475" fmla="*/ 5653291 w 8023328"/>
              <a:gd name="connsiteY1475" fmla="*/ 998371 h 2380521"/>
              <a:gd name="connsiteX1476" fmla="*/ 5665688 w 8023328"/>
              <a:gd name="connsiteY1476" fmla="*/ 1012227 h 2380521"/>
              <a:gd name="connsiteX1477" fmla="*/ 5653291 w 8023328"/>
              <a:gd name="connsiteY1477" fmla="*/ 1024625 h 2380521"/>
              <a:gd name="connsiteX1478" fmla="*/ 5639435 w 8023328"/>
              <a:gd name="connsiteY1478" fmla="*/ 1012227 h 2380521"/>
              <a:gd name="connsiteX1479" fmla="*/ 5653291 w 8023328"/>
              <a:gd name="connsiteY1479" fmla="*/ 998371 h 2380521"/>
              <a:gd name="connsiteX1480" fmla="*/ 5581002 w 8023328"/>
              <a:gd name="connsiteY1480" fmla="*/ 998371 h 2380521"/>
              <a:gd name="connsiteX1481" fmla="*/ 5594858 w 8023328"/>
              <a:gd name="connsiteY1481" fmla="*/ 1012227 h 2380521"/>
              <a:gd name="connsiteX1482" fmla="*/ 5581002 w 8023328"/>
              <a:gd name="connsiteY1482" fmla="*/ 1024625 h 2380521"/>
              <a:gd name="connsiteX1483" fmla="*/ 5568605 w 8023328"/>
              <a:gd name="connsiteY1483" fmla="*/ 1012227 h 2380521"/>
              <a:gd name="connsiteX1484" fmla="*/ 5581002 w 8023328"/>
              <a:gd name="connsiteY1484" fmla="*/ 998371 h 2380521"/>
              <a:gd name="connsiteX1485" fmla="*/ 5510171 w 8023328"/>
              <a:gd name="connsiteY1485" fmla="*/ 998371 h 2380521"/>
              <a:gd name="connsiteX1486" fmla="*/ 5524027 w 8023328"/>
              <a:gd name="connsiteY1486" fmla="*/ 1012227 h 2380521"/>
              <a:gd name="connsiteX1487" fmla="*/ 5510171 w 8023328"/>
              <a:gd name="connsiteY1487" fmla="*/ 1024625 h 2380521"/>
              <a:gd name="connsiteX1488" fmla="*/ 5497774 w 8023328"/>
              <a:gd name="connsiteY1488" fmla="*/ 1012227 h 2380521"/>
              <a:gd name="connsiteX1489" fmla="*/ 5510171 w 8023328"/>
              <a:gd name="connsiteY1489" fmla="*/ 998371 h 2380521"/>
              <a:gd name="connsiteX1490" fmla="*/ 5438937 w 8023328"/>
              <a:gd name="connsiteY1490" fmla="*/ 998371 h 2380521"/>
              <a:gd name="connsiteX1491" fmla="*/ 5453178 w 8023328"/>
              <a:gd name="connsiteY1491" fmla="*/ 1012227 h 2380521"/>
              <a:gd name="connsiteX1492" fmla="*/ 5438937 w 8023328"/>
              <a:gd name="connsiteY1492" fmla="*/ 1024625 h 2380521"/>
              <a:gd name="connsiteX1493" fmla="*/ 5426945 w 8023328"/>
              <a:gd name="connsiteY1493" fmla="*/ 1012227 h 2380521"/>
              <a:gd name="connsiteX1494" fmla="*/ 5438937 w 8023328"/>
              <a:gd name="connsiteY1494" fmla="*/ 998371 h 2380521"/>
              <a:gd name="connsiteX1495" fmla="*/ 5367530 w 8023328"/>
              <a:gd name="connsiteY1495" fmla="*/ 998371 h 2380521"/>
              <a:gd name="connsiteX1496" fmla="*/ 5382318 w 8023328"/>
              <a:gd name="connsiteY1496" fmla="*/ 1012227 h 2380521"/>
              <a:gd name="connsiteX1497" fmla="*/ 5367530 w 8023328"/>
              <a:gd name="connsiteY1497" fmla="*/ 1024625 h 2380521"/>
              <a:gd name="connsiteX1498" fmla="*/ 5352742 w 8023328"/>
              <a:gd name="connsiteY1498" fmla="*/ 1012227 h 2380521"/>
              <a:gd name="connsiteX1499" fmla="*/ 5367530 w 8023328"/>
              <a:gd name="connsiteY1499" fmla="*/ 998371 h 2380521"/>
              <a:gd name="connsiteX1500" fmla="*/ 5296699 w 8023328"/>
              <a:gd name="connsiteY1500" fmla="*/ 998371 h 2380521"/>
              <a:gd name="connsiteX1501" fmla="*/ 5311488 w 8023328"/>
              <a:gd name="connsiteY1501" fmla="*/ 1012227 h 2380521"/>
              <a:gd name="connsiteX1502" fmla="*/ 5296699 w 8023328"/>
              <a:gd name="connsiteY1502" fmla="*/ 1024625 h 2380521"/>
              <a:gd name="connsiteX1503" fmla="*/ 5281910 w 8023328"/>
              <a:gd name="connsiteY1503" fmla="*/ 1012227 h 2380521"/>
              <a:gd name="connsiteX1504" fmla="*/ 5296699 w 8023328"/>
              <a:gd name="connsiteY1504" fmla="*/ 998371 h 2380521"/>
              <a:gd name="connsiteX1505" fmla="*/ 5225869 w 8023328"/>
              <a:gd name="connsiteY1505" fmla="*/ 998371 h 2380521"/>
              <a:gd name="connsiteX1506" fmla="*/ 5240657 w 8023328"/>
              <a:gd name="connsiteY1506" fmla="*/ 1012227 h 2380521"/>
              <a:gd name="connsiteX1507" fmla="*/ 5225869 w 8023328"/>
              <a:gd name="connsiteY1507" fmla="*/ 1024625 h 2380521"/>
              <a:gd name="connsiteX1508" fmla="*/ 5211081 w 8023328"/>
              <a:gd name="connsiteY1508" fmla="*/ 1012227 h 2380521"/>
              <a:gd name="connsiteX1509" fmla="*/ 5225869 w 8023328"/>
              <a:gd name="connsiteY1509" fmla="*/ 998371 h 2380521"/>
              <a:gd name="connsiteX1510" fmla="*/ 5154105 w 8023328"/>
              <a:gd name="connsiteY1510" fmla="*/ 998371 h 2380521"/>
              <a:gd name="connsiteX1511" fmla="*/ 5166502 w 8023328"/>
              <a:gd name="connsiteY1511" fmla="*/ 1012227 h 2380521"/>
              <a:gd name="connsiteX1512" fmla="*/ 5154105 w 8023328"/>
              <a:gd name="connsiteY1512" fmla="*/ 1024625 h 2380521"/>
              <a:gd name="connsiteX1513" fmla="*/ 5140249 w 8023328"/>
              <a:gd name="connsiteY1513" fmla="*/ 1012227 h 2380521"/>
              <a:gd name="connsiteX1514" fmla="*/ 5154105 w 8023328"/>
              <a:gd name="connsiteY1514" fmla="*/ 998371 h 2380521"/>
              <a:gd name="connsiteX1515" fmla="*/ 5083276 w 8023328"/>
              <a:gd name="connsiteY1515" fmla="*/ 998371 h 2380521"/>
              <a:gd name="connsiteX1516" fmla="*/ 5095673 w 8023328"/>
              <a:gd name="connsiteY1516" fmla="*/ 1012227 h 2380521"/>
              <a:gd name="connsiteX1517" fmla="*/ 5083276 w 8023328"/>
              <a:gd name="connsiteY1517" fmla="*/ 1024625 h 2380521"/>
              <a:gd name="connsiteX1518" fmla="*/ 5069420 w 8023328"/>
              <a:gd name="connsiteY1518" fmla="*/ 1012227 h 2380521"/>
              <a:gd name="connsiteX1519" fmla="*/ 5083276 w 8023328"/>
              <a:gd name="connsiteY1519" fmla="*/ 998371 h 2380521"/>
              <a:gd name="connsiteX1520" fmla="*/ 5012445 w 8023328"/>
              <a:gd name="connsiteY1520" fmla="*/ 998371 h 2380521"/>
              <a:gd name="connsiteX1521" fmla="*/ 5024842 w 8023328"/>
              <a:gd name="connsiteY1521" fmla="*/ 1012227 h 2380521"/>
              <a:gd name="connsiteX1522" fmla="*/ 5012445 w 8023328"/>
              <a:gd name="connsiteY1522" fmla="*/ 1024625 h 2380521"/>
              <a:gd name="connsiteX1523" fmla="*/ 4998589 w 8023328"/>
              <a:gd name="connsiteY1523" fmla="*/ 1012227 h 2380521"/>
              <a:gd name="connsiteX1524" fmla="*/ 5012445 w 8023328"/>
              <a:gd name="connsiteY1524" fmla="*/ 998371 h 2380521"/>
              <a:gd name="connsiteX1525" fmla="*/ 4940157 w 8023328"/>
              <a:gd name="connsiteY1525" fmla="*/ 998371 h 2380521"/>
              <a:gd name="connsiteX1526" fmla="*/ 4954013 w 8023328"/>
              <a:gd name="connsiteY1526" fmla="*/ 1012227 h 2380521"/>
              <a:gd name="connsiteX1527" fmla="*/ 4940157 w 8023328"/>
              <a:gd name="connsiteY1527" fmla="*/ 1024625 h 2380521"/>
              <a:gd name="connsiteX1528" fmla="*/ 4927760 w 8023328"/>
              <a:gd name="connsiteY1528" fmla="*/ 1012227 h 2380521"/>
              <a:gd name="connsiteX1529" fmla="*/ 4940157 w 8023328"/>
              <a:gd name="connsiteY1529" fmla="*/ 998371 h 2380521"/>
              <a:gd name="connsiteX1530" fmla="*/ 4865953 w 8023328"/>
              <a:gd name="connsiteY1530" fmla="*/ 998371 h 2380521"/>
              <a:gd name="connsiteX1531" fmla="*/ 4879809 w 8023328"/>
              <a:gd name="connsiteY1531" fmla="*/ 1012227 h 2380521"/>
              <a:gd name="connsiteX1532" fmla="*/ 4865953 w 8023328"/>
              <a:gd name="connsiteY1532" fmla="*/ 1024625 h 2380521"/>
              <a:gd name="connsiteX1533" fmla="*/ 4853556 w 8023328"/>
              <a:gd name="connsiteY1533" fmla="*/ 1012227 h 2380521"/>
              <a:gd name="connsiteX1534" fmla="*/ 4865953 w 8023328"/>
              <a:gd name="connsiteY1534" fmla="*/ 998371 h 2380521"/>
              <a:gd name="connsiteX1535" fmla="*/ 4797514 w 8023328"/>
              <a:gd name="connsiteY1535" fmla="*/ 998371 h 2380521"/>
              <a:gd name="connsiteX1536" fmla="*/ 4812303 w 8023328"/>
              <a:gd name="connsiteY1536" fmla="*/ 1012227 h 2380521"/>
              <a:gd name="connsiteX1537" fmla="*/ 4797514 w 8023328"/>
              <a:gd name="connsiteY1537" fmla="*/ 1024625 h 2380521"/>
              <a:gd name="connsiteX1538" fmla="*/ 4782725 w 8023328"/>
              <a:gd name="connsiteY1538" fmla="*/ 1012227 h 2380521"/>
              <a:gd name="connsiteX1539" fmla="*/ 4797514 w 8023328"/>
              <a:gd name="connsiteY1539" fmla="*/ 998371 h 2380521"/>
              <a:gd name="connsiteX1540" fmla="*/ 4726684 w 8023328"/>
              <a:gd name="connsiteY1540" fmla="*/ 998371 h 2380521"/>
              <a:gd name="connsiteX1541" fmla="*/ 4741472 w 8023328"/>
              <a:gd name="connsiteY1541" fmla="*/ 1012227 h 2380521"/>
              <a:gd name="connsiteX1542" fmla="*/ 4726684 w 8023328"/>
              <a:gd name="connsiteY1542" fmla="*/ 1024625 h 2380521"/>
              <a:gd name="connsiteX1543" fmla="*/ 4711896 w 8023328"/>
              <a:gd name="connsiteY1543" fmla="*/ 1012227 h 2380521"/>
              <a:gd name="connsiteX1544" fmla="*/ 4726684 w 8023328"/>
              <a:gd name="connsiteY1544" fmla="*/ 998371 h 2380521"/>
              <a:gd name="connsiteX1545" fmla="*/ 4655853 w 8023328"/>
              <a:gd name="connsiteY1545" fmla="*/ 998371 h 2380521"/>
              <a:gd name="connsiteX1546" fmla="*/ 4670642 w 8023328"/>
              <a:gd name="connsiteY1546" fmla="*/ 1012227 h 2380521"/>
              <a:gd name="connsiteX1547" fmla="*/ 4655853 w 8023328"/>
              <a:gd name="connsiteY1547" fmla="*/ 1024625 h 2380521"/>
              <a:gd name="connsiteX1548" fmla="*/ 4641064 w 8023328"/>
              <a:gd name="connsiteY1548" fmla="*/ 1012227 h 2380521"/>
              <a:gd name="connsiteX1549" fmla="*/ 4655853 w 8023328"/>
              <a:gd name="connsiteY1549" fmla="*/ 998371 h 2380521"/>
              <a:gd name="connsiteX1550" fmla="*/ 4584091 w 8023328"/>
              <a:gd name="connsiteY1550" fmla="*/ 998371 h 2380521"/>
              <a:gd name="connsiteX1551" fmla="*/ 4596488 w 8023328"/>
              <a:gd name="connsiteY1551" fmla="*/ 1012227 h 2380521"/>
              <a:gd name="connsiteX1552" fmla="*/ 4584091 w 8023328"/>
              <a:gd name="connsiteY1552" fmla="*/ 1024625 h 2380521"/>
              <a:gd name="connsiteX1553" fmla="*/ 4570235 w 8023328"/>
              <a:gd name="connsiteY1553" fmla="*/ 1012227 h 2380521"/>
              <a:gd name="connsiteX1554" fmla="*/ 4584091 w 8023328"/>
              <a:gd name="connsiteY1554" fmla="*/ 998371 h 2380521"/>
              <a:gd name="connsiteX1555" fmla="*/ 4513260 w 8023328"/>
              <a:gd name="connsiteY1555" fmla="*/ 998371 h 2380521"/>
              <a:gd name="connsiteX1556" fmla="*/ 4525657 w 8023328"/>
              <a:gd name="connsiteY1556" fmla="*/ 1012227 h 2380521"/>
              <a:gd name="connsiteX1557" fmla="*/ 4513260 w 8023328"/>
              <a:gd name="connsiteY1557" fmla="*/ 1024625 h 2380521"/>
              <a:gd name="connsiteX1558" fmla="*/ 4499404 w 8023328"/>
              <a:gd name="connsiteY1558" fmla="*/ 1012227 h 2380521"/>
              <a:gd name="connsiteX1559" fmla="*/ 4513260 w 8023328"/>
              <a:gd name="connsiteY1559" fmla="*/ 998371 h 2380521"/>
              <a:gd name="connsiteX1560" fmla="*/ 4439056 w 8023328"/>
              <a:gd name="connsiteY1560" fmla="*/ 998371 h 2380521"/>
              <a:gd name="connsiteX1561" fmla="*/ 4451453 w 8023328"/>
              <a:gd name="connsiteY1561" fmla="*/ 1012227 h 2380521"/>
              <a:gd name="connsiteX1562" fmla="*/ 4439056 w 8023328"/>
              <a:gd name="connsiteY1562" fmla="*/ 1024625 h 2380521"/>
              <a:gd name="connsiteX1563" fmla="*/ 4425200 w 8023328"/>
              <a:gd name="connsiteY1563" fmla="*/ 1012227 h 2380521"/>
              <a:gd name="connsiteX1564" fmla="*/ 4439056 w 8023328"/>
              <a:gd name="connsiteY1564" fmla="*/ 998371 h 2380521"/>
              <a:gd name="connsiteX1565" fmla="*/ 4366768 w 8023328"/>
              <a:gd name="connsiteY1565" fmla="*/ 998371 h 2380521"/>
              <a:gd name="connsiteX1566" fmla="*/ 4380624 w 8023328"/>
              <a:gd name="connsiteY1566" fmla="*/ 1012227 h 2380521"/>
              <a:gd name="connsiteX1567" fmla="*/ 4366768 w 8023328"/>
              <a:gd name="connsiteY1567" fmla="*/ 1024625 h 2380521"/>
              <a:gd name="connsiteX1568" fmla="*/ 4354371 w 8023328"/>
              <a:gd name="connsiteY1568" fmla="*/ 1012227 h 2380521"/>
              <a:gd name="connsiteX1569" fmla="*/ 4366768 w 8023328"/>
              <a:gd name="connsiteY1569" fmla="*/ 998371 h 2380521"/>
              <a:gd name="connsiteX1570" fmla="*/ 4295937 w 8023328"/>
              <a:gd name="connsiteY1570" fmla="*/ 998371 h 2380521"/>
              <a:gd name="connsiteX1571" fmla="*/ 4309793 w 8023328"/>
              <a:gd name="connsiteY1571" fmla="*/ 1012227 h 2380521"/>
              <a:gd name="connsiteX1572" fmla="*/ 4295937 w 8023328"/>
              <a:gd name="connsiteY1572" fmla="*/ 1024625 h 2380521"/>
              <a:gd name="connsiteX1573" fmla="*/ 4283540 w 8023328"/>
              <a:gd name="connsiteY1573" fmla="*/ 1012227 h 2380521"/>
              <a:gd name="connsiteX1574" fmla="*/ 4295937 w 8023328"/>
              <a:gd name="connsiteY1574" fmla="*/ 998371 h 2380521"/>
              <a:gd name="connsiteX1575" fmla="*/ 4225107 w 8023328"/>
              <a:gd name="connsiteY1575" fmla="*/ 998371 h 2380521"/>
              <a:gd name="connsiteX1576" fmla="*/ 4238963 w 8023328"/>
              <a:gd name="connsiteY1576" fmla="*/ 1012227 h 2380521"/>
              <a:gd name="connsiteX1577" fmla="*/ 4225107 w 8023328"/>
              <a:gd name="connsiteY1577" fmla="*/ 1024625 h 2380521"/>
              <a:gd name="connsiteX1578" fmla="*/ 4212710 w 8023328"/>
              <a:gd name="connsiteY1578" fmla="*/ 1012227 h 2380521"/>
              <a:gd name="connsiteX1579" fmla="*/ 4225107 w 8023328"/>
              <a:gd name="connsiteY1579" fmla="*/ 998371 h 2380521"/>
              <a:gd name="connsiteX1580" fmla="*/ 4153295 w 8023328"/>
              <a:gd name="connsiteY1580" fmla="*/ 998371 h 2380521"/>
              <a:gd name="connsiteX1581" fmla="*/ 4168083 w 8023328"/>
              <a:gd name="connsiteY1581" fmla="*/ 1012227 h 2380521"/>
              <a:gd name="connsiteX1582" fmla="*/ 4153295 w 8023328"/>
              <a:gd name="connsiteY1582" fmla="*/ 1024625 h 2380521"/>
              <a:gd name="connsiteX1583" fmla="*/ 4138507 w 8023328"/>
              <a:gd name="connsiteY1583" fmla="*/ 1012227 h 2380521"/>
              <a:gd name="connsiteX1584" fmla="*/ 4153295 w 8023328"/>
              <a:gd name="connsiteY1584" fmla="*/ 998371 h 2380521"/>
              <a:gd name="connsiteX1585" fmla="*/ 4082465 w 8023328"/>
              <a:gd name="connsiteY1585" fmla="*/ 998371 h 2380521"/>
              <a:gd name="connsiteX1586" fmla="*/ 4097254 w 8023328"/>
              <a:gd name="connsiteY1586" fmla="*/ 1012227 h 2380521"/>
              <a:gd name="connsiteX1587" fmla="*/ 4082465 w 8023328"/>
              <a:gd name="connsiteY1587" fmla="*/ 1024625 h 2380521"/>
              <a:gd name="connsiteX1588" fmla="*/ 4067676 w 8023328"/>
              <a:gd name="connsiteY1588" fmla="*/ 1012227 h 2380521"/>
              <a:gd name="connsiteX1589" fmla="*/ 4082465 w 8023328"/>
              <a:gd name="connsiteY1589" fmla="*/ 998371 h 2380521"/>
              <a:gd name="connsiteX1590" fmla="*/ 4011635 w 8023328"/>
              <a:gd name="connsiteY1590" fmla="*/ 998371 h 2380521"/>
              <a:gd name="connsiteX1591" fmla="*/ 4026423 w 8023328"/>
              <a:gd name="connsiteY1591" fmla="*/ 1012227 h 2380521"/>
              <a:gd name="connsiteX1592" fmla="*/ 4011635 w 8023328"/>
              <a:gd name="connsiteY1592" fmla="*/ 1024625 h 2380521"/>
              <a:gd name="connsiteX1593" fmla="*/ 3996847 w 8023328"/>
              <a:gd name="connsiteY1593" fmla="*/ 1012227 h 2380521"/>
              <a:gd name="connsiteX1594" fmla="*/ 4011635 w 8023328"/>
              <a:gd name="connsiteY1594" fmla="*/ 998371 h 2380521"/>
              <a:gd name="connsiteX1595" fmla="*/ 3939871 w 8023328"/>
              <a:gd name="connsiteY1595" fmla="*/ 998371 h 2380521"/>
              <a:gd name="connsiteX1596" fmla="*/ 3952268 w 8023328"/>
              <a:gd name="connsiteY1596" fmla="*/ 1012227 h 2380521"/>
              <a:gd name="connsiteX1597" fmla="*/ 3939871 w 8023328"/>
              <a:gd name="connsiteY1597" fmla="*/ 1024625 h 2380521"/>
              <a:gd name="connsiteX1598" fmla="*/ 3926015 w 8023328"/>
              <a:gd name="connsiteY1598" fmla="*/ 1012227 h 2380521"/>
              <a:gd name="connsiteX1599" fmla="*/ 3939871 w 8023328"/>
              <a:gd name="connsiteY1599" fmla="*/ 998371 h 2380521"/>
              <a:gd name="connsiteX1600" fmla="*/ 3869042 w 8023328"/>
              <a:gd name="connsiteY1600" fmla="*/ 998371 h 2380521"/>
              <a:gd name="connsiteX1601" fmla="*/ 3881439 w 8023328"/>
              <a:gd name="connsiteY1601" fmla="*/ 1013160 h 2380521"/>
              <a:gd name="connsiteX1602" fmla="*/ 3869042 w 8023328"/>
              <a:gd name="connsiteY1602" fmla="*/ 1027949 h 2380521"/>
              <a:gd name="connsiteX1603" fmla="*/ 3855186 w 8023328"/>
              <a:gd name="connsiteY1603" fmla="*/ 1013160 h 2380521"/>
              <a:gd name="connsiteX1604" fmla="*/ 3869042 w 8023328"/>
              <a:gd name="connsiteY1604" fmla="*/ 998371 h 2380521"/>
              <a:gd name="connsiteX1605" fmla="*/ 3798211 w 8023328"/>
              <a:gd name="connsiteY1605" fmla="*/ 998371 h 2380521"/>
              <a:gd name="connsiteX1606" fmla="*/ 3810608 w 8023328"/>
              <a:gd name="connsiteY1606" fmla="*/ 1013160 h 2380521"/>
              <a:gd name="connsiteX1607" fmla="*/ 3798211 w 8023328"/>
              <a:gd name="connsiteY1607" fmla="*/ 1027949 h 2380521"/>
              <a:gd name="connsiteX1608" fmla="*/ 3784355 w 8023328"/>
              <a:gd name="connsiteY1608" fmla="*/ 1013160 h 2380521"/>
              <a:gd name="connsiteX1609" fmla="*/ 3798211 w 8023328"/>
              <a:gd name="connsiteY1609" fmla="*/ 998371 h 2380521"/>
              <a:gd name="connsiteX1610" fmla="*/ 3725922 w 8023328"/>
              <a:gd name="connsiteY1610" fmla="*/ 998371 h 2380521"/>
              <a:gd name="connsiteX1611" fmla="*/ 3739778 w 8023328"/>
              <a:gd name="connsiteY1611" fmla="*/ 1013160 h 2380521"/>
              <a:gd name="connsiteX1612" fmla="*/ 3725922 w 8023328"/>
              <a:gd name="connsiteY1612" fmla="*/ 1027949 h 2380521"/>
              <a:gd name="connsiteX1613" fmla="*/ 3713525 w 8023328"/>
              <a:gd name="connsiteY1613" fmla="*/ 1013160 h 2380521"/>
              <a:gd name="connsiteX1614" fmla="*/ 3725922 w 8023328"/>
              <a:gd name="connsiteY1614" fmla="*/ 998371 h 2380521"/>
              <a:gd name="connsiteX1615" fmla="*/ 724105 w 8023328"/>
              <a:gd name="connsiteY1615" fmla="*/ 998371 h 2380521"/>
              <a:gd name="connsiteX1616" fmla="*/ 737962 w 8023328"/>
              <a:gd name="connsiteY1616" fmla="*/ 1010768 h 2380521"/>
              <a:gd name="connsiteX1617" fmla="*/ 724105 w 8023328"/>
              <a:gd name="connsiteY1617" fmla="*/ 1024625 h 2380521"/>
              <a:gd name="connsiteX1618" fmla="*/ 711707 w 8023328"/>
              <a:gd name="connsiteY1618" fmla="*/ 1010768 h 2380521"/>
              <a:gd name="connsiteX1619" fmla="*/ 724105 w 8023328"/>
              <a:gd name="connsiteY1619" fmla="*/ 998371 h 2380521"/>
              <a:gd name="connsiteX1620" fmla="*/ 653274 w 8023328"/>
              <a:gd name="connsiteY1620" fmla="*/ 998371 h 2380521"/>
              <a:gd name="connsiteX1621" fmla="*/ 667129 w 8023328"/>
              <a:gd name="connsiteY1621" fmla="*/ 1010768 h 2380521"/>
              <a:gd name="connsiteX1622" fmla="*/ 653274 w 8023328"/>
              <a:gd name="connsiteY1622" fmla="*/ 1024625 h 2380521"/>
              <a:gd name="connsiteX1623" fmla="*/ 640877 w 8023328"/>
              <a:gd name="connsiteY1623" fmla="*/ 1010768 h 2380521"/>
              <a:gd name="connsiteX1624" fmla="*/ 653274 w 8023328"/>
              <a:gd name="connsiteY1624" fmla="*/ 998371 h 2380521"/>
              <a:gd name="connsiteX1625" fmla="*/ 582446 w 8023328"/>
              <a:gd name="connsiteY1625" fmla="*/ 998371 h 2380521"/>
              <a:gd name="connsiteX1626" fmla="*/ 596301 w 8023328"/>
              <a:gd name="connsiteY1626" fmla="*/ 1010768 h 2380521"/>
              <a:gd name="connsiteX1627" fmla="*/ 582446 w 8023328"/>
              <a:gd name="connsiteY1627" fmla="*/ 1024625 h 2380521"/>
              <a:gd name="connsiteX1628" fmla="*/ 570047 w 8023328"/>
              <a:gd name="connsiteY1628" fmla="*/ 1010768 h 2380521"/>
              <a:gd name="connsiteX1629" fmla="*/ 582446 w 8023328"/>
              <a:gd name="connsiteY1629" fmla="*/ 998371 h 2380521"/>
              <a:gd name="connsiteX1630" fmla="*/ 513636 w 8023328"/>
              <a:gd name="connsiteY1630" fmla="*/ 998371 h 2380521"/>
              <a:gd name="connsiteX1631" fmla="*/ 528813 w 8023328"/>
              <a:gd name="connsiteY1631" fmla="*/ 1010768 h 2380521"/>
              <a:gd name="connsiteX1632" fmla="*/ 513636 w 8023328"/>
              <a:gd name="connsiteY1632" fmla="*/ 1024625 h 2380521"/>
              <a:gd name="connsiteX1633" fmla="*/ 499216 w 8023328"/>
              <a:gd name="connsiteY1633" fmla="*/ 1010768 h 2380521"/>
              <a:gd name="connsiteX1634" fmla="*/ 513636 w 8023328"/>
              <a:gd name="connsiteY1634" fmla="*/ 998371 h 2380521"/>
              <a:gd name="connsiteX1635" fmla="*/ 439802 w 8023328"/>
              <a:gd name="connsiteY1635" fmla="*/ 998371 h 2380521"/>
              <a:gd name="connsiteX1636" fmla="*/ 454592 w 8023328"/>
              <a:gd name="connsiteY1636" fmla="*/ 1010768 h 2380521"/>
              <a:gd name="connsiteX1637" fmla="*/ 439802 w 8023328"/>
              <a:gd name="connsiteY1637" fmla="*/ 1024625 h 2380521"/>
              <a:gd name="connsiteX1638" fmla="*/ 425014 w 8023328"/>
              <a:gd name="connsiteY1638" fmla="*/ 1010768 h 2380521"/>
              <a:gd name="connsiteX1639" fmla="*/ 439802 w 8023328"/>
              <a:gd name="connsiteY1639" fmla="*/ 998371 h 2380521"/>
              <a:gd name="connsiteX1640" fmla="*/ 368040 w 8023328"/>
              <a:gd name="connsiteY1640" fmla="*/ 998371 h 2380521"/>
              <a:gd name="connsiteX1641" fmla="*/ 380438 w 8023328"/>
              <a:gd name="connsiteY1641" fmla="*/ 1012227 h 2380521"/>
              <a:gd name="connsiteX1642" fmla="*/ 368040 w 8023328"/>
              <a:gd name="connsiteY1642" fmla="*/ 1024625 h 2380521"/>
              <a:gd name="connsiteX1643" fmla="*/ 354183 w 8023328"/>
              <a:gd name="connsiteY1643" fmla="*/ 1012227 h 2380521"/>
              <a:gd name="connsiteX1644" fmla="*/ 368040 w 8023328"/>
              <a:gd name="connsiteY1644" fmla="*/ 998371 h 2380521"/>
              <a:gd name="connsiteX1645" fmla="*/ 297208 w 8023328"/>
              <a:gd name="connsiteY1645" fmla="*/ 998371 h 2380521"/>
              <a:gd name="connsiteX1646" fmla="*/ 309606 w 8023328"/>
              <a:gd name="connsiteY1646" fmla="*/ 1012227 h 2380521"/>
              <a:gd name="connsiteX1647" fmla="*/ 297208 w 8023328"/>
              <a:gd name="connsiteY1647" fmla="*/ 1024625 h 2380521"/>
              <a:gd name="connsiteX1648" fmla="*/ 283352 w 8023328"/>
              <a:gd name="connsiteY1648" fmla="*/ 1012227 h 2380521"/>
              <a:gd name="connsiteX1649" fmla="*/ 297208 w 8023328"/>
              <a:gd name="connsiteY1649" fmla="*/ 998371 h 2380521"/>
              <a:gd name="connsiteX1650" fmla="*/ 226379 w 8023328"/>
              <a:gd name="connsiteY1650" fmla="*/ 998371 h 2380521"/>
              <a:gd name="connsiteX1651" fmla="*/ 238778 w 8023328"/>
              <a:gd name="connsiteY1651" fmla="*/ 1012227 h 2380521"/>
              <a:gd name="connsiteX1652" fmla="*/ 226379 w 8023328"/>
              <a:gd name="connsiteY1652" fmla="*/ 1024625 h 2380521"/>
              <a:gd name="connsiteX1653" fmla="*/ 212523 w 8023328"/>
              <a:gd name="connsiteY1653" fmla="*/ 1012227 h 2380521"/>
              <a:gd name="connsiteX1654" fmla="*/ 226379 w 8023328"/>
              <a:gd name="connsiteY1654" fmla="*/ 998371 h 2380521"/>
              <a:gd name="connsiteX1655" fmla="*/ 154085 w 8023328"/>
              <a:gd name="connsiteY1655" fmla="*/ 998371 h 2380521"/>
              <a:gd name="connsiteX1656" fmla="*/ 167941 w 8023328"/>
              <a:gd name="connsiteY1656" fmla="*/ 1012227 h 2380521"/>
              <a:gd name="connsiteX1657" fmla="*/ 154085 w 8023328"/>
              <a:gd name="connsiteY1657" fmla="*/ 1024625 h 2380521"/>
              <a:gd name="connsiteX1658" fmla="*/ 141687 w 8023328"/>
              <a:gd name="connsiteY1658" fmla="*/ 1012227 h 2380521"/>
              <a:gd name="connsiteX1659" fmla="*/ 154085 w 8023328"/>
              <a:gd name="connsiteY1659" fmla="*/ 998371 h 2380521"/>
              <a:gd name="connsiteX1660" fmla="*/ 83255 w 8023328"/>
              <a:gd name="connsiteY1660" fmla="*/ 998371 h 2380521"/>
              <a:gd name="connsiteX1661" fmla="*/ 97111 w 8023328"/>
              <a:gd name="connsiteY1661" fmla="*/ 1012227 h 2380521"/>
              <a:gd name="connsiteX1662" fmla="*/ 83255 w 8023328"/>
              <a:gd name="connsiteY1662" fmla="*/ 1024625 h 2380521"/>
              <a:gd name="connsiteX1663" fmla="*/ 70858 w 8023328"/>
              <a:gd name="connsiteY1663" fmla="*/ 1012227 h 2380521"/>
              <a:gd name="connsiteX1664" fmla="*/ 83255 w 8023328"/>
              <a:gd name="connsiteY1664" fmla="*/ 998371 h 2380521"/>
              <a:gd name="connsiteX1665" fmla="*/ 12019 w 8023328"/>
              <a:gd name="connsiteY1665" fmla="*/ 998371 h 2380521"/>
              <a:gd name="connsiteX1666" fmla="*/ 26260 w 8023328"/>
              <a:gd name="connsiteY1666" fmla="*/ 1012227 h 2380521"/>
              <a:gd name="connsiteX1667" fmla="*/ 12019 w 8023328"/>
              <a:gd name="connsiteY1667" fmla="*/ 1024625 h 2380521"/>
              <a:gd name="connsiteX1668" fmla="*/ 27 w 8023328"/>
              <a:gd name="connsiteY1668" fmla="*/ 1012227 h 2380521"/>
              <a:gd name="connsiteX1669" fmla="*/ 12019 w 8023328"/>
              <a:gd name="connsiteY1669" fmla="*/ 998371 h 2380521"/>
              <a:gd name="connsiteX1670" fmla="*/ 870603 w 8023328"/>
              <a:gd name="connsiteY1670" fmla="*/ 927542 h 2380521"/>
              <a:gd name="connsiteX1671" fmla="*/ 883001 w 8023328"/>
              <a:gd name="connsiteY1671" fmla="*/ 939939 h 2380521"/>
              <a:gd name="connsiteX1672" fmla="*/ 870603 w 8023328"/>
              <a:gd name="connsiteY1672" fmla="*/ 953796 h 2380521"/>
              <a:gd name="connsiteX1673" fmla="*/ 856747 w 8023328"/>
              <a:gd name="connsiteY1673" fmla="*/ 939939 h 2380521"/>
              <a:gd name="connsiteX1674" fmla="*/ 870603 w 8023328"/>
              <a:gd name="connsiteY1674" fmla="*/ 927542 h 2380521"/>
              <a:gd name="connsiteX1675" fmla="*/ 799773 w 8023328"/>
              <a:gd name="connsiteY1675" fmla="*/ 927542 h 2380521"/>
              <a:gd name="connsiteX1676" fmla="*/ 812171 w 8023328"/>
              <a:gd name="connsiteY1676" fmla="*/ 939939 h 2380521"/>
              <a:gd name="connsiteX1677" fmla="*/ 799773 w 8023328"/>
              <a:gd name="connsiteY1677" fmla="*/ 953796 h 2380521"/>
              <a:gd name="connsiteX1678" fmla="*/ 785917 w 8023328"/>
              <a:gd name="connsiteY1678" fmla="*/ 939939 h 2380521"/>
              <a:gd name="connsiteX1679" fmla="*/ 799773 w 8023328"/>
              <a:gd name="connsiteY1679" fmla="*/ 927542 h 2380521"/>
              <a:gd name="connsiteX1680" fmla="*/ 724112 w 8023328"/>
              <a:gd name="connsiteY1680" fmla="*/ 927542 h 2380521"/>
              <a:gd name="connsiteX1681" fmla="*/ 737968 w 8023328"/>
              <a:gd name="connsiteY1681" fmla="*/ 939939 h 2380521"/>
              <a:gd name="connsiteX1682" fmla="*/ 724112 w 8023328"/>
              <a:gd name="connsiteY1682" fmla="*/ 953796 h 2380521"/>
              <a:gd name="connsiteX1683" fmla="*/ 711714 w 8023328"/>
              <a:gd name="connsiteY1683" fmla="*/ 939939 h 2380521"/>
              <a:gd name="connsiteX1684" fmla="*/ 724112 w 8023328"/>
              <a:gd name="connsiteY1684" fmla="*/ 927542 h 2380521"/>
              <a:gd name="connsiteX1685" fmla="*/ 653281 w 8023328"/>
              <a:gd name="connsiteY1685" fmla="*/ 927542 h 2380521"/>
              <a:gd name="connsiteX1686" fmla="*/ 667137 w 8023328"/>
              <a:gd name="connsiteY1686" fmla="*/ 939939 h 2380521"/>
              <a:gd name="connsiteX1687" fmla="*/ 653281 w 8023328"/>
              <a:gd name="connsiteY1687" fmla="*/ 953796 h 2380521"/>
              <a:gd name="connsiteX1688" fmla="*/ 640884 w 8023328"/>
              <a:gd name="connsiteY1688" fmla="*/ 939939 h 2380521"/>
              <a:gd name="connsiteX1689" fmla="*/ 653281 w 8023328"/>
              <a:gd name="connsiteY1689" fmla="*/ 927542 h 2380521"/>
              <a:gd name="connsiteX1690" fmla="*/ 582453 w 8023328"/>
              <a:gd name="connsiteY1690" fmla="*/ 927542 h 2380521"/>
              <a:gd name="connsiteX1691" fmla="*/ 596309 w 8023328"/>
              <a:gd name="connsiteY1691" fmla="*/ 939939 h 2380521"/>
              <a:gd name="connsiteX1692" fmla="*/ 582453 w 8023328"/>
              <a:gd name="connsiteY1692" fmla="*/ 953796 h 2380521"/>
              <a:gd name="connsiteX1693" fmla="*/ 570054 w 8023328"/>
              <a:gd name="connsiteY1693" fmla="*/ 939939 h 2380521"/>
              <a:gd name="connsiteX1694" fmla="*/ 582453 w 8023328"/>
              <a:gd name="connsiteY1694" fmla="*/ 927542 h 2380521"/>
              <a:gd name="connsiteX1695" fmla="*/ 513642 w 8023328"/>
              <a:gd name="connsiteY1695" fmla="*/ 927542 h 2380521"/>
              <a:gd name="connsiteX1696" fmla="*/ 528820 w 8023328"/>
              <a:gd name="connsiteY1696" fmla="*/ 939939 h 2380521"/>
              <a:gd name="connsiteX1697" fmla="*/ 513642 w 8023328"/>
              <a:gd name="connsiteY1697" fmla="*/ 953796 h 2380521"/>
              <a:gd name="connsiteX1698" fmla="*/ 499223 w 8023328"/>
              <a:gd name="connsiteY1698" fmla="*/ 939939 h 2380521"/>
              <a:gd name="connsiteX1699" fmla="*/ 513642 w 8023328"/>
              <a:gd name="connsiteY1699" fmla="*/ 927542 h 2380521"/>
              <a:gd name="connsiteX1700" fmla="*/ 439809 w 8023328"/>
              <a:gd name="connsiteY1700" fmla="*/ 927542 h 2380521"/>
              <a:gd name="connsiteX1701" fmla="*/ 454599 w 8023328"/>
              <a:gd name="connsiteY1701" fmla="*/ 939939 h 2380521"/>
              <a:gd name="connsiteX1702" fmla="*/ 439809 w 8023328"/>
              <a:gd name="connsiteY1702" fmla="*/ 953796 h 2380521"/>
              <a:gd name="connsiteX1703" fmla="*/ 425021 w 8023328"/>
              <a:gd name="connsiteY1703" fmla="*/ 939939 h 2380521"/>
              <a:gd name="connsiteX1704" fmla="*/ 439809 w 8023328"/>
              <a:gd name="connsiteY1704" fmla="*/ 927542 h 2380521"/>
              <a:gd name="connsiteX1705" fmla="*/ 368046 w 8023328"/>
              <a:gd name="connsiteY1705" fmla="*/ 927542 h 2380521"/>
              <a:gd name="connsiteX1706" fmla="*/ 380444 w 8023328"/>
              <a:gd name="connsiteY1706" fmla="*/ 939939 h 2380521"/>
              <a:gd name="connsiteX1707" fmla="*/ 368046 w 8023328"/>
              <a:gd name="connsiteY1707" fmla="*/ 953796 h 2380521"/>
              <a:gd name="connsiteX1708" fmla="*/ 354191 w 8023328"/>
              <a:gd name="connsiteY1708" fmla="*/ 939939 h 2380521"/>
              <a:gd name="connsiteX1709" fmla="*/ 368046 w 8023328"/>
              <a:gd name="connsiteY1709" fmla="*/ 927542 h 2380521"/>
              <a:gd name="connsiteX1710" fmla="*/ 297214 w 8023328"/>
              <a:gd name="connsiteY1710" fmla="*/ 927542 h 2380521"/>
              <a:gd name="connsiteX1711" fmla="*/ 309612 w 8023328"/>
              <a:gd name="connsiteY1711" fmla="*/ 939939 h 2380521"/>
              <a:gd name="connsiteX1712" fmla="*/ 297214 w 8023328"/>
              <a:gd name="connsiteY1712" fmla="*/ 953796 h 2380521"/>
              <a:gd name="connsiteX1713" fmla="*/ 283359 w 8023328"/>
              <a:gd name="connsiteY1713" fmla="*/ 939939 h 2380521"/>
              <a:gd name="connsiteX1714" fmla="*/ 297214 w 8023328"/>
              <a:gd name="connsiteY1714" fmla="*/ 927542 h 2380521"/>
              <a:gd name="connsiteX1715" fmla="*/ 226386 w 8023328"/>
              <a:gd name="connsiteY1715" fmla="*/ 927542 h 2380521"/>
              <a:gd name="connsiteX1716" fmla="*/ 238784 w 8023328"/>
              <a:gd name="connsiteY1716" fmla="*/ 939939 h 2380521"/>
              <a:gd name="connsiteX1717" fmla="*/ 226386 w 8023328"/>
              <a:gd name="connsiteY1717" fmla="*/ 953796 h 2380521"/>
              <a:gd name="connsiteX1718" fmla="*/ 212530 w 8023328"/>
              <a:gd name="connsiteY1718" fmla="*/ 939939 h 2380521"/>
              <a:gd name="connsiteX1719" fmla="*/ 226386 w 8023328"/>
              <a:gd name="connsiteY1719" fmla="*/ 927542 h 2380521"/>
              <a:gd name="connsiteX1720" fmla="*/ 154091 w 8023328"/>
              <a:gd name="connsiteY1720" fmla="*/ 927542 h 2380521"/>
              <a:gd name="connsiteX1721" fmla="*/ 167947 w 8023328"/>
              <a:gd name="connsiteY1721" fmla="*/ 939939 h 2380521"/>
              <a:gd name="connsiteX1722" fmla="*/ 154091 w 8023328"/>
              <a:gd name="connsiteY1722" fmla="*/ 953796 h 2380521"/>
              <a:gd name="connsiteX1723" fmla="*/ 141693 w 8023328"/>
              <a:gd name="connsiteY1723" fmla="*/ 939939 h 2380521"/>
              <a:gd name="connsiteX1724" fmla="*/ 154091 w 8023328"/>
              <a:gd name="connsiteY1724" fmla="*/ 927542 h 2380521"/>
              <a:gd name="connsiteX1725" fmla="*/ 83261 w 8023328"/>
              <a:gd name="connsiteY1725" fmla="*/ 927542 h 2380521"/>
              <a:gd name="connsiteX1726" fmla="*/ 97117 w 8023328"/>
              <a:gd name="connsiteY1726" fmla="*/ 939939 h 2380521"/>
              <a:gd name="connsiteX1727" fmla="*/ 83261 w 8023328"/>
              <a:gd name="connsiteY1727" fmla="*/ 953796 h 2380521"/>
              <a:gd name="connsiteX1728" fmla="*/ 70864 w 8023328"/>
              <a:gd name="connsiteY1728" fmla="*/ 939939 h 2380521"/>
              <a:gd name="connsiteX1729" fmla="*/ 83261 w 8023328"/>
              <a:gd name="connsiteY1729" fmla="*/ 927542 h 2380521"/>
              <a:gd name="connsiteX1730" fmla="*/ 12025 w 8023328"/>
              <a:gd name="connsiteY1730" fmla="*/ 927542 h 2380521"/>
              <a:gd name="connsiteX1731" fmla="*/ 26266 w 8023328"/>
              <a:gd name="connsiteY1731" fmla="*/ 939939 h 2380521"/>
              <a:gd name="connsiteX1732" fmla="*/ 12025 w 8023328"/>
              <a:gd name="connsiteY1732" fmla="*/ 953796 h 2380521"/>
              <a:gd name="connsiteX1733" fmla="*/ 33 w 8023328"/>
              <a:gd name="connsiteY1733" fmla="*/ 939939 h 2380521"/>
              <a:gd name="connsiteX1734" fmla="*/ 12025 w 8023328"/>
              <a:gd name="connsiteY1734" fmla="*/ 927542 h 2380521"/>
              <a:gd name="connsiteX1735" fmla="*/ 6581764 w 8023328"/>
              <a:gd name="connsiteY1735" fmla="*/ 924168 h 2380521"/>
              <a:gd name="connsiteX1736" fmla="*/ 6596552 w 8023328"/>
              <a:gd name="connsiteY1736" fmla="*/ 936565 h 2380521"/>
              <a:gd name="connsiteX1737" fmla="*/ 6581764 w 8023328"/>
              <a:gd name="connsiteY1737" fmla="*/ 950422 h 2380521"/>
              <a:gd name="connsiteX1738" fmla="*/ 6566976 w 8023328"/>
              <a:gd name="connsiteY1738" fmla="*/ 936565 h 2380521"/>
              <a:gd name="connsiteX1739" fmla="*/ 6581764 w 8023328"/>
              <a:gd name="connsiteY1739" fmla="*/ 924168 h 2380521"/>
              <a:gd name="connsiteX1740" fmla="*/ 6510933 w 8023328"/>
              <a:gd name="connsiteY1740" fmla="*/ 924168 h 2380521"/>
              <a:gd name="connsiteX1741" fmla="*/ 6525722 w 8023328"/>
              <a:gd name="connsiteY1741" fmla="*/ 936565 h 2380521"/>
              <a:gd name="connsiteX1742" fmla="*/ 6510933 w 8023328"/>
              <a:gd name="connsiteY1742" fmla="*/ 950422 h 2380521"/>
              <a:gd name="connsiteX1743" fmla="*/ 6496144 w 8023328"/>
              <a:gd name="connsiteY1743" fmla="*/ 936565 h 2380521"/>
              <a:gd name="connsiteX1744" fmla="*/ 6510933 w 8023328"/>
              <a:gd name="connsiteY1744" fmla="*/ 924168 h 2380521"/>
              <a:gd name="connsiteX1745" fmla="*/ 6440492 w 8023328"/>
              <a:gd name="connsiteY1745" fmla="*/ 924168 h 2380521"/>
              <a:gd name="connsiteX1746" fmla="*/ 6454911 w 8023328"/>
              <a:gd name="connsiteY1746" fmla="*/ 936565 h 2380521"/>
              <a:gd name="connsiteX1747" fmla="*/ 6440492 w 8023328"/>
              <a:gd name="connsiteY1747" fmla="*/ 950422 h 2380521"/>
              <a:gd name="connsiteX1748" fmla="*/ 6425315 w 8023328"/>
              <a:gd name="connsiteY1748" fmla="*/ 936565 h 2380521"/>
              <a:gd name="connsiteX1749" fmla="*/ 6440492 w 8023328"/>
              <a:gd name="connsiteY1749" fmla="*/ 924168 h 2380521"/>
              <a:gd name="connsiteX1750" fmla="*/ 6368340 w 8023328"/>
              <a:gd name="connsiteY1750" fmla="*/ 924168 h 2380521"/>
              <a:gd name="connsiteX1751" fmla="*/ 6380737 w 8023328"/>
              <a:gd name="connsiteY1751" fmla="*/ 936565 h 2380521"/>
              <a:gd name="connsiteX1752" fmla="*/ 6368340 w 8023328"/>
              <a:gd name="connsiteY1752" fmla="*/ 950422 h 2380521"/>
              <a:gd name="connsiteX1753" fmla="*/ 6354484 w 8023328"/>
              <a:gd name="connsiteY1753" fmla="*/ 936565 h 2380521"/>
              <a:gd name="connsiteX1754" fmla="*/ 6368340 w 8023328"/>
              <a:gd name="connsiteY1754" fmla="*/ 924168 h 2380521"/>
              <a:gd name="connsiteX1755" fmla="*/ 6297511 w 8023328"/>
              <a:gd name="connsiteY1755" fmla="*/ 924168 h 2380521"/>
              <a:gd name="connsiteX1756" fmla="*/ 6309908 w 8023328"/>
              <a:gd name="connsiteY1756" fmla="*/ 936565 h 2380521"/>
              <a:gd name="connsiteX1757" fmla="*/ 6297511 w 8023328"/>
              <a:gd name="connsiteY1757" fmla="*/ 950422 h 2380521"/>
              <a:gd name="connsiteX1758" fmla="*/ 6283655 w 8023328"/>
              <a:gd name="connsiteY1758" fmla="*/ 936565 h 2380521"/>
              <a:gd name="connsiteX1759" fmla="*/ 6297511 w 8023328"/>
              <a:gd name="connsiteY1759" fmla="*/ 924168 h 2380521"/>
              <a:gd name="connsiteX1760" fmla="*/ 6226679 w 8023328"/>
              <a:gd name="connsiteY1760" fmla="*/ 924168 h 2380521"/>
              <a:gd name="connsiteX1761" fmla="*/ 6239076 w 8023328"/>
              <a:gd name="connsiteY1761" fmla="*/ 936565 h 2380521"/>
              <a:gd name="connsiteX1762" fmla="*/ 6226679 w 8023328"/>
              <a:gd name="connsiteY1762" fmla="*/ 950422 h 2380521"/>
              <a:gd name="connsiteX1763" fmla="*/ 6212823 w 8023328"/>
              <a:gd name="connsiteY1763" fmla="*/ 936565 h 2380521"/>
              <a:gd name="connsiteX1764" fmla="*/ 6226679 w 8023328"/>
              <a:gd name="connsiteY1764" fmla="*/ 924168 h 2380521"/>
              <a:gd name="connsiteX1765" fmla="*/ 6154391 w 8023328"/>
              <a:gd name="connsiteY1765" fmla="*/ 924168 h 2380521"/>
              <a:gd name="connsiteX1766" fmla="*/ 6168247 w 8023328"/>
              <a:gd name="connsiteY1766" fmla="*/ 936565 h 2380521"/>
              <a:gd name="connsiteX1767" fmla="*/ 6154391 w 8023328"/>
              <a:gd name="connsiteY1767" fmla="*/ 950422 h 2380521"/>
              <a:gd name="connsiteX1768" fmla="*/ 6141994 w 8023328"/>
              <a:gd name="connsiteY1768" fmla="*/ 936565 h 2380521"/>
              <a:gd name="connsiteX1769" fmla="*/ 6154391 w 8023328"/>
              <a:gd name="connsiteY1769" fmla="*/ 924168 h 2380521"/>
              <a:gd name="connsiteX1770" fmla="*/ 6083559 w 8023328"/>
              <a:gd name="connsiteY1770" fmla="*/ 924168 h 2380521"/>
              <a:gd name="connsiteX1771" fmla="*/ 6097415 w 8023328"/>
              <a:gd name="connsiteY1771" fmla="*/ 936565 h 2380521"/>
              <a:gd name="connsiteX1772" fmla="*/ 6083559 w 8023328"/>
              <a:gd name="connsiteY1772" fmla="*/ 950422 h 2380521"/>
              <a:gd name="connsiteX1773" fmla="*/ 6071162 w 8023328"/>
              <a:gd name="connsiteY1773" fmla="*/ 936565 h 2380521"/>
              <a:gd name="connsiteX1774" fmla="*/ 6083559 w 8023328"/>
              <a:gd name="connsiteY1774" fmla="*/ 924168 h 2380521"/>
              <a:gd name="connsiteX1775" fmla="*/ 6011748 w 8023328"/>
              <a:gd name="connsiteY1775" fmla="*/ 924168 h 2380521"/>
              <a:gd name="connsiteX1776" fmla="*/ 6026537 w 8023328"/>
              <a:gd name="connsiteY1776" fmla="*/ 936565 h 2380521"/>
              <a:gd name="connsiteX1777" fmla="*/ 6011748 w 8023328"/>
              <a:gd name="connsiteY1777" fmla="*/ 950422 h 2380521"/>
              <a:gd name="connsiteX1778" fmla="*/ 5996959 w 8023328"/>
              <a:gd name="connsiteY1778" fmla="*/ 936565 h 2380521"/>
              <a:gd name="connsiteX1779" fmla="*/ 6011748 w 8023328"/>
              <a:gd name="connsiteY1779" fmla="*/ 924168 h 2380521"/>
              <a:gd name="connsiteX1780" fmla="*/ 5940548 w 8023328"/>
              <a:gd name="connsiteY1780" fmla="*/ 924168 h 2380521"/>
              <a:gd name="connsiteX1781" fmla="*/ 5955726 w 8023328"/>
              <a:gd name="connsiteY1781" fmla="*/ 936565 h 2380521"/>
              <a:gd name="connsiteX1782" fmla="*/ 5940548 w 8023328"/>
              <a:gd name="connsiteY1782" fmla="*/ 950422 h 2380521"/>
              <a:gd name="connsiteX1783" fmla="*/ 5926130 w 8023328"/>
              <a:gd name="connsiteY1783" fmla="*/ 936565 h 2380521"/>
              <a:gd name="connsiteX1784" fmla="*/ 5940548 w 8023328"/>
              <a:gd name="connsiteY1784" fmla="*/ 924168 h 2380521"/>
              <a:gd name="connsiteX1785" fmla="*/ 5870088 w 8023328"/>
              <a:gd name="connsiteY1785" fmla="*/ 924168 h 2380521"/>
              <a:gd name="connsiteX1786" fmla="*/ 5884877 w 8023328"/>
              <a:gd name="connsiteY1786" fmla="*/ 936565 h 2380521"/>
              <a:gd name="connsiteX1787" fmla="*/ 5870088 w 8023328"/>
              <a:gd name="connsiteY1787" fmla="*/ 950422 h 2380521"/>
              <a:gd name="connsiteX1788" fmla="*/ 5855299 w 8023328"/>
              <a:gd name="connsiteY1788" fmla="*/ 936565 h 2380521"/>
              <a:gd name="connsiteX1789" fmla="*/ 5870088 w 8023328"/>
              <a:gd name="connsiteY1789" fmla="*/ 924168 h 2380521"/>
              <a:gd name="connsiteX1790" fmla="*/ 5798325 w 8023328"/>
              <a:gd name="connsiteY1790" fmla="*/ 924168 h 2380521"/>
              <a:gd name="connsiteX1791" fmla="*/ 5810722 w 8023328"/>
              <a:gd name="connsiteY1791" fmla="*/ 936565 h 2380521"/>
              <a:gd name="connsiteX1792" fmla="*/ 5798325 w 8023328"/>
              <a:gd name="connsiteY1792" fmla="*/ 950422 h 2380521"/>
              <a:gd name="connsiteX1793" fmla="*/ 5784469 w 8023328"/>
              <a:gd name="connsiteY1793" fmla="*/ 936565 h 2380521"/>
              <a:gd name="connsiteX1794" fmla="*/ 5798325 w 8023328"/>
              <a:gd name="connsiteY1794" fmla="*/ 924168 h 2380521"/>
              <a:gd name="connsiteX1795" fmla="*/ 5724122 w 8023328"/>
              <a:gd name="connsiteY1795" fmla="*/ 924168 h 2380521"/>
              <a:gd name="connsiteX1796" fmla="*/ 5736519 w 8023328"/>
              <a:gd name="connsiteY1796" fmla="*/ 936565 h 2380521"/>
              <a:gd name="connsiteX1797" fmla="*/ 5724122 w 8023328"/>
              <a:gd name="connsiteY1797" fmla="*/ 950422 h 2380521"/>
              <a:gd name="connsiteX1798" fmla="*/ 5710266 w 8023328"/>
              <a:gd name="connsiteY1798" fmla="*/ 936565 h 2380521"/>
              <a:gd name="connsiteX1799" fmla="*/ 5724122 w 8023328"/>
              <a:gd name="connsiteY1799" fmla="*/ 924168 h 2380521"/>
              <a:gd name="connsiteX1800" fmla="*/ 5653291 w 8023328"/>
              <a:gd name="connsiteY1800" fmla="*/ 924168 h 2380521"/>
              <a:gd name="connsiteX1801" fmla="*/ 5665688 w 8023328"/>
              <a:gd name="connsiteY1801" fmla="*/ 936565 h 2380521"/>
              <a:gd name="connsiteX1802" fmla="*/ 5653291 w 8023328"/>
              <a:gd name="connsiteY1802" fmla="*/ 950422 h 2380521"/>
              <a:gd name="connsiteX1803" fmla="*/ 5639435 w 8023328"/>
              <a:gd name="connsiteY1803" fmla="*/ 936565 h 2380521"/>
              <a:gd name="connsiteX1804" fmla="*/ 5653291 w 8023328"/>
              <a:gd name="connsiteY1804" fmla="*/ 924168 h 2380521"/>
              <a:gd name="connsiteX1805" fmla="*/ 5581002 w 8023328"/>
              <a:gd name="connsiteY1805" fmla="*/ 924168 h 2380521"/>
              <a:gd name="connsiteX1806" fmla="*/ 5594858 w 8023328"/>
              <a:gd name="connsiteY1806" fmla="*/ 936565 h 2380521"/>
              <a:gd name="connsiteX1807" fmla="*/ 5581002 w 8023328"/>
              <a:gd name="connsiteY1807" fmla="*/ 950422 h 2380521"/>
              <a:gd name="connsiteX1808" fmla="*/ 5568605 w 8023328"/>
              <a:gd name="connsiteY1808" fmla="*/ 936565 h 2380521"/>
              <a:gd name="connsiteX1809" fmla="*/ 5581002 w 8023328"/>
              <a:gd name="connsiteY1809" fmla="*/ 924168 h 2380521"/>
              <a:gd name="connsiteX1810" fmla="*/ 5510171 w 8023328"/>
              <a:gd name="connsiteY1810" fmla="*/ 924168 h 2380521"/>
              <a:gd name="connsiteX1811" fmla="*/ 5524027 w 8023328"/>
              <a:gd name="connsiteY1811" fmla="*/ 936565 h 2380521"/>
              <a:gd name="connsiteX1812" fmla="*/ 5510171 w 8023328"/>
              <a:gd name="connsiteY1812" fmla="*/ 950422 h 2380521"/>
              <a:gd name="connsiteX1813" fmla="*/ 5497774 w 8023328"/>
              <a:gd name="connsiteY1813" fmla="*/ 936565 h 2380521"/>
              <a:gd name="connsiteX1814" fmla="*/ 5510171 w 8023328"/>
              <a:gd name="connsiteY1814" fmla="*/ 924168 h 2380521"/>
              <a:gd name="connsiteX1815" fmla="*/ 5438937 w 8023328"/>
              <a:gd name="connsiteY1815" fmla="*/ 924168 h 2380521"/>
              <a:gd name="connsiteX1816" fmla="*/ 5453178 w 8023328"/>
              <a:gd name="connsiteY1816" fmla="*/ 936565 h 2380521"/>
              <a:gd name="connsiteX1817" fmla="*/ 5438937 w 8023328"/>
              <a:gd name="connsiteY1817" fmla="*/ 950422 h 2380521"/>
              <a:gd name="connsiteX1818" fmla="*/ 5426945 w 8023328"/>
              <a:gd name="connsiteY1818" fmla="*/ 936565 h 2380521"/>
              <a:gd name="connsiteX1819" fmla="*/ 5438937 w 8023328"/>
              <a:gd name="connsiteY1819" fmla="*/ 924168 h 2380521"/>
              <a:gd name="connsiteX1820" fmla="*/ 5367530 w 8023328"/>
              <a:gd name="connsiteY1820" fmla="*/ 924168 h 2380521"/>
              <a:gd name="connsiteX1821" fmla="*/ 5382318 w 8023328"/>
              <a:gd name="connsiteY1821" fmla="*/ 936565 h 2380521"/>
              <a:gd name="connsiteX1822" fmla="*/ 5367530 w 8023328"/>
              <a:gd name="connsiteY1822" fmla="*/ 950422 h 2380521"/>
              <a:gd name="connsiteX1823" fmla="*/ 5352742 w 8023328"/>
              <a:gd name="connsiteY1823" fmla="*/ 936565 h 2380521"/>
              <a:gd name="connsiteX1824" fmla="*/ 5367530 w 8023328"/>
              <a:gd name="connsiteY1824" fmla="*/ 924168 h 2380521"/>
              <a:gd name="connsiteX1825" fmla="*/ 5296699 w 8023328"/>
              <a:gd name="connsiteY1825" fmla="*/ 924168 h 2380521"/>
              <a:gd name="connsiteX1826" fmla="*/ 5311488 w 8023328"/>
              <a:gd name="connsiteY1826" fmla="*/ 936565 h 2380521"/>
              <a:gd name="connsiteX1827" fmla="*/ 5296699 w 8023328"/>
              <a:gd name="connsiteY1827" fmla="*/ 950422 h 2380521"/>
              <a:gd name="connsiteX1828" fmla="*/ 5281910 w 8023328"/>
              <a:gd name="connsiteY1828" fmla="*/ 936565 h 2380521"/>
              <a:gd name="connsiteX1829" fmla="*/ 5296699 w 8023328"/>
              <a:gd name="connsiteY1829" fmla="*/ 924168 h 2380521"/>
              <a:gd name="connsiteX1830" fmla="*/ 5225869 w 8023328"/>
              <a:gd name="connsiteY1830" fmla="*/ 924168 h 2380521"/>
              <a:gd name="connsiteX1831" fmla="*/ 5240657 w 8023328"/>
              <a:gd name="connsiteY1831" fmla="*/ 936565 h 2380521"/>
              <a:gd name="connsiteX1832" fmla="*/ 5225869 w 8023328"/>
              <a:gd name="connsiteY1832" fmla="*/ 950422 h 2380521"/>
              <a:gd name="connsiteX1833" fmla="*/ 5211081 w 8023328"/>
              <a:gd name="connsiteY1833" fmla="*/ 936565 h 2380521"/>
              <a:gd name="connsiteX1834" fmla="*/ 5225869 w 8023328"/>
              <a:gd name="connsiteY1834" fmla="*/ 924168 h 2380521"/>
              <a:gd name="connsiteX1835" fmla="*/ 5154105 w 8023328"/>
              <a:gd name="connsiteY1835" fmla="*/ 924168 h 2380521"/>
              <a:gd name="connsiteX1836" fmla="*/ 5166502 w 8023328"/>
              <a:gd name="connsiteY1836" fmla="*/ 936565 h 2380521"/>
              <a:gd name="connsiteX1837" fmla="*/ 5154105 w 8023328"/>
              <a:gd name="connsiteY1837" fmla="*/ 950422 h 2380521"/>
              <a:gd name="connsiteX1838" fmla="*/ 5140249 w 8023328"/>
              <a:gd name="connsiteY1838" fmla="*/ 936565 h 2380521"/>
              <a:gd name="connsiteX1839" fmla="*/ 5154105 w 8023328"/>
              <a:gd name="connsiteY1839" fmla="*/ 924168 h 2380521"/>
              <a:gd name="connsiteX1840" fmla="*/ 5083276 w 8023328"/>
              <a:gd name="connsiteY1840" fmla="*/ 924168 h 2380521"/>
              <a:gd name="connsiteX1841" fmla="*/ 5095673 w 8023328"/>
              <a:gd name="connsiteY1841" fmla="*/ 936565 h 2380521"/>
              <a:gd name="connsiteX1842" fmla="*/ 5083276 w 8023328"/>
              <a:gd name="connsiteY1842" fmla="*/ 950422 h 2380521"/>
              <a:gd name="connsiteX1843" fmla="*/ 5069420 w 8023328"/>
              <a:gd name="connsiteY1843" fmla="*/ 936565 h 2380521"/>
              <a:gd name="connsiteX1844" fmla="*/ 5083276 w 8023328"/>
              <a:gd name="connsiteY1844" fmla="*/ 924168 h 2380521"/>
              <a:gd name="connsiteX1845" fmla="*/ 5012445 w 8023328"/>
              <a:gd name="connsiteY1845" fmla="*/ 924168 h 2380521"/>
              <a:gd name="connsiteX1846" fmla="*/ 5024842 w 8023328"/>
              <a:gd name="connsiteY1846" fmla="*/ 936565 h 2380521"/>
              <a:gd name="connsiteX1847" fmla="*/ 5012445 w 8023328"/>
              <a:gd name="connsiteY1847" fmla="*/ 950422 h 2380521"/>
              <a:gd name="connsiteX1848" fmla="*/ 4998589 w 8023328"/>
              <a:gd name="connsiteY1848" fmla="*/ 938024 h 2380521"/>
              <a:gd name="connsiteX1849" fmla="*/ 5012445 w 8023328"/>
              <a:gd name="connsiteY1849" fmla="*/ 924168 h 2380521"/>
              <a:gd name="connsiteX1850" fmla="*/ 4940157 w 8023328"/>
              <a:gd name="connsiteY1850" fmla="*/ 924168 h 2380521"/>
              <a:gd name="connsiteX1851" fmla="*/ 4954013 w 8023328"/>
              <a:gd name="connsiteY1851" fmla="*/ 938024 h 2380521"/>
              <a:gd name="connsiteX1852" fmla="*/ 4940157 w 8023328"/>
              <a:gd name="connsiteY1852" fmla="*/ 950422 h 2380521"/>
              <a:gd name="connsiteX1853" fmla="*/ 4927760 w 8023328"/>
              <a:gd name="connsiteY1853" fmla="*/ 938024 h 2380521"/>
              <a:gd name="connsiteX1854" fmla="*/ 4940157 w 8023328"/>
              <a:gd name="connsiteY1854" fmla="*/ 924168 h 2380521"/>
              <a:gd name="connsiteX1855" fmla="*/ 4865953 w 8023328"/>
              <a:gd name="connsiteY1855" fmla="*/ 924168 h 2380521"/>
              <a:gd name="connsiteX1856" fmla="*/ 4879809 w 8023328"/>
              <a:gd name="connsiteY1856" fmla="*/ 938024 h 2380521"/>
              <a:gd name="connsiteX1857" fmla="*/ 4865953 w 8023328"/>
              <a:gd name="connsiteY1857" fmla="*/ 950422 h 2380521"/>
              <a:gd name="connsiteX1858" fmla="*/ 4853556 w 8023328"/>
              <a:gd name="connsiteY1858" fmla="*/ 938024 h 2380521"/>
              <a:gd name="connsiteX1859" fmla="*/ 4865953 w 8023328"/>
              <a:gd name="connsiteY1859" fmla="*/ 924168 h 2380521"/>
              <a:gd name="connsiteX1860" fmla="*/ 4797514 w 8023328"/>
              <a:gd name="connsiteY1860" fmla="*/ 924168 h 2380521"/>
              <a:gd name="connsiteX1861" fmla="*/ 4812303 w 8023328"/>
              <a:gd name="connsiteY1861" fmla="*/ 938024 h 2380521"/>
              <a:gd name="connsiteX1862" fmla="*/ 4797514 w 8023328"/>
              <a:gd name="connsiteY1862" fmla="*/ 950422 h 2380521"/>
              <a:gd name="connsiteX1863" fmla="*/ 4782725 w 8023328"/>
              <a:gd name="connsiteY1863" fmla="*/ 938024 h 2380521"/>
              <a:gd name="connsiteX1864" fmla="*/ 4797514 w 8023328"/>
              <a:gd name="connsiteY1864" fmla="*/ 924168 h 2380521"/>
              <a:gd name="connsiteX1865" fmla="*/ 4726684 w 8023328"/>
              <a:gd name="connsiteY1865" fmla="*/ 924168 h 2380521"/>
              <a:gd name="connsiteX1866" fmla="*/ 4741472 w 8023328"/>
              <a:gd name="connsiteY1866" fmla="*/ 938024 h 2380521"/>
              <a:gd name="connsiteX1867" fmla="*/ 4726684 w 8023328"/>
              <a:gd name="connsiteY1867" fmla="*/ 950422 h 2380521"/>
              <a:gd name="connsiteX1868" fmla="*/ 4711896 w 8023328"/>
              <a:gd name="connsiteY1868" fmla="*/ 938024 h 2380521"/>
              <a:gd name="connsiteX1869" fmla="*/ 4726684 w 8023328"/>
              <a:gd name="connsiteY1869" fmla="*/ 924168 h 2380521"/>
              <a:gd name="connsiteX1870" fmla="*/ 4655853 w 8023328"/>
              <a:gd name="connsiteY1870" fmla="*/ 924168 h 2380521"/>
              <a:gd name="connsiteX1871" fmla="*/ 4670642 w 8023328"/>
              <a:gd name="connsiteY1871" fmla="*/ 938024 h 2380521"/>
              <a:gd name="connsiteX1872" fmla="*/ 4655853 w 8023328"/>
              <a:gd name="connsiteY1872" fmla="*/ 950422 h 2380521"/>
              <a:gd name="connsiteX1873" fmla="*/ 4641064 w 8023328"/>
              <a:gd name="connsiteY1873" fmla="*/ 938024 h 2380521"/>
              <a:gd name="connsiteX1874" fmla="*/ 4655853 w 8023328"/>
              <a:gd name="connsiteY1874" fmla="*/ 924168 h 2380521"/>
              <a:gd name="connsiteX1875" fmla="*/ 4584091 w 8023328"/>
              <a:gd name="connsiteY1875" fmla="*/ 924168 h 2380521"/>
              <a:gd name="connsiteX1876" fmla="*/ 4596488 w 8023328"/>
              <a:gd name="connsiteY1876" fmla="*/ 938024 h 2380521"/>
              <a:gd name="connsiteX1877" fmla="*/ 4584091 w 8023328"/>
              <a:gd name="connsiteY1877" fmla="*/ 950422 h 2380521"/>
              <a:gd name="connsiteX1878" fmla="*/ 4570235 w 8023328"/>
              <a:gd name="connsiteY1878" fmla="*/ 938024 h 2380521"/>
              <a:gd name="connsiteX1879" fmla="*/ 4584091 w 8023328"/>
              <a:gd name="connsiteY1879" fmla="*/ 924168 h 2380521"/>
              <a:gd name="connsiteX1880" fmla="*/ 4513260 w 8023328"/>
              <a:gd name="connsiteY1880" fmla="*/ 924168 h 2380521"/>
              <a:gd name="connsiteX1881" fmla="*/ 4525657 w 8023328"/>
              <a:gd name="connsiteY1881" fmla="*/ 938024 h 2380521"/>
              <a:gd name="connsiteX1882" fmla="*/ 4513260 w 8023328"/>
              <a:gd name="connsiteY1882" fmla="*/ 950422 h 2380521"/>
              <a:gd name="connsiteX1883" fmla="*/ 4499404 w 8023328"/>
              <a:gd name="connsiteY1883" fmla="*/ 938024 h 2380521"/>
              <a:gd name="connsiteX1884" fmla="*/ 4513260 w 8023328"/>
              <a:gd name="connsiteY1884" fmla="*/ 924168 h 2380521"/>
              <a:gd name="connsiteX1885" fmla="*/ 4439056 w 8023328"/>
              <a:gd name="connsiteY1885" fmla="*/ 924168 h 2380521"/>
              <a:gd name="connsiteX1886" fmla="*/ 4451453 w 8023328"/>
              <a:gd name="connsiteY1886" fmla="*/ 938024 h 2380521"/>
              <a:gd name="connsiteX1887" fmla="*/ 4439056 w 8023328"/>
              <a:gd name="connsiteY1887" fmla="*/ 950422 h 2380521"/>
              <a:gd name="connsiteX1888" fmla="*/ 4425200 w 8023328"/>
              <a:gd name="connsiteY1888" fmla="*/ 938024 h 2380521"/>
              <a:gd name="connsiteX1889" fmla="*/ 4439056 w 8023328"/>
              <a:gd name="connsiteY1889" fmla="*/ 924168 h 2380521"/>
              <a:gd name="connsiteX1890" fmla="*/ 4366768 w 8023328"/>
              <a:gd name="connsiteY1890" fmla="*/ 924168 h 2380521"/>
              <a:gd name="connsiteX1891" fmla="*/ 4380624 w 8023328"/>
              <a:gd name="connsiteY1891" fmla="*/ 938024 h 2380521"/>
              <a:gd name="connsiteX1892" fmla="*/ 4366768 w 8023328"/>
              <a:gd name="connsiteY1892" fmla="*/ 950422 h 2380521"/>
              <a:gd name="connsiteX1893" fmla="*/ 4354371 w 8023328"/>
              <a:gd name="connsiteY1893" fmla="*/ 938024 h 2380521"/>
              <a:gd name="connsiteX1894" fmla="*/ 4366768 w 8023328"/>
              <a:gd name="connsiteY1894" fmla="*/ 924168 h 2380521"/>
              <a:gd name="connsiteX1895" fmla="*/ 4295937 w 8023328"/>
              <a:gd name="connsiteY1895" fmla="*/ 924168 h 2380521"/>
              <a:gd name="connsiteX1896" fmla="*/ 4309793 w 8023328"/>
              <a:gd name="connsiteY1896" fmla="*/ 938024 h 2380521"/>
              <a:gd name="connsiteX1897" fmla="*/ 4295937 w 8023328"/>
              <a:gd name="connsiteY1897" fmla="*/ 950422 h 2380521"/>
              <a:gd name="connsiteX1898" fmla="*/ 4283540 w 8023328"/>
              <a:gd name="connsiteY1898" fmla="*/ 938024 h 2380521"/>
              <a:gd name="connsiteX1899" fmla="*/ 4295937 w 8023328"/>
              <a:gd name="connsiteY1899" fmla="*/ 924168 h 2380521"/>
              <a:gd name="connsiteX1900" fmla="*/ 4225107 w 8023328"/>
              <a:gd name="connsiteY1900" fmla="*/ 924168 h 2380521"/>
              <a:gd name="connsiteX1901" fmla="*/ 4238963 w 8023328"/>
              <a:gd name="connsiteY1901" fmla="*/ 938024 h 2380521"/>
              <a:gd name="connsiteX1902" fmla="*/ 4225107 w 8023328"/>
              <a:gd name="connsiteY1902" fmla="*/ 950422 h 2380521"/>
              <a:gd name="connsiteX1903" fmla="*/ 4212710 w 8023328"/>
              <a:gd name="connsiteY1903" fmla="*/ 938024 h 2380521"/>
              <a:gd name="connsiteX1904" fmla="*/ 4225107 w 8023328"/>
              <a:gd name="connsiteY1904" fmla="*/ 924168 h 2380521"/>
              <a:gd name="connsiteX1905" fmla="*/ 4153295 w 8023328"/>
              <a:gd name="connsiteY1905" fmla="*/ 924168 h 2380521"/>
              <a:gd name="connsiteX1906" fmla="*/ 4168083 w 8023328"/>
              <a:gd name="connsiteY1906" fmla="*/ 938024 h 2380521"/>
              <a:gd name="connsiteX1907" fmla="*/ 4153295 w 8023328"/>
              <a:gd name="connsiteY1907" fmla="*/ 950422 h 2380521"/>
              <a:gd name="connsiteX1908" fmla="*/ 4138507 w 8023328"/>
              <a:gd name="connsiteY1908" fmla="*/ 938024 h 2380521"/>
              <a:gd name="connsiteX1909" fmla="*/ 4153295 w 8023328"/>
              <a:gd name="connsiteY1909" fmla="*/ 924168 h 2380521"/>
              <a:gd name="connsiteX1910" fmla="*/ 4082465 w 8023328"/>
              <a:gd name="connsiteY1910" fmla="*/ 924168 h 2380521"/>
              <a:gd name="connsiteX1911" fmla="*/ 4097254 w 8023328"/>
              <a:gd name="connsiteY1911" fmla="*/ 938024 h 2380521"/>
              <a:gd name="connsiteX1912" fmla="*/ 4082465 w 8023328"/>
              <a:gd name="connsiteY1912" fmla="*/ 950422 h 2380521"/>
              <a:gd name="connsiteX1913" fmla="*/ 4067676 w 8023328"/>
              <a:gd name="connsiteY1913" fmla="*/ 938024 h 2380521"/>
              <a:gd name="connsiteX1914" fmla="*/ 4082465 w 8023328"/>
              <a:gd name="connsiteY1914" fmla="*/ 924168 h 2380521"/>
              <a:gd name="connsiteX1915" fmla="*/ 4011635 w 8023328"/>
              <a:gd name="connsiteY1915" fmla="*/ 924168 h 2380521"/>
              <a:gd name="connsiteX1916" fmla="*/ 4026423 w 8023328"/>
              <a:gd name="connsiteY1916" fmla="*/ 938024 h 2380521"/>
              <a:gd name="connsiteX1917" fmla="*/ 4011635 w 8023328"/>
              <a:gd name="connsiteY1917" fmla="*/ 950422 h 2380521"/>
              <a:gd name="connsiteX1918" fmla="*/ 3996847 w 8023328"/>
              <a:gd name="connsiteY1918" fmla="*/ 938024 h 2380521"/>
              <a:gd name="connsiteX1919" fmla="*/ 4011635 w 8023328"/>
              <a:gd name="connsiteY1919" fmla="*/ 924168 h 2380521"/>
              <a:gd name="connsiteX1920" fmla="*/ 3939871 w 8023328"/>
              <a:gd name="connsiteY1920" fmla="*/ 924168 h 2380521"/>
              <a:gd name="connsiteX1921" fmla="*/ 3952268 w 8023328"/>
              <a:gd name="connsiteY1921" fmla="*/ 938024 h 2380521"/>
              <a:gd name="connsiteX1922" fmla="*/ 3939871 w 8023328"/>
              <a:gd name="connsiteY1922" fmla="*/ 950422 h 2380521"/>
              <a:gd name="connsiteX1923" fmla="*/ 3926015 w 8023328"/>
              <a:gd name="connsiteY1923" fmla="*/ 938024 h 2380521"/>
              <a:gd name="connsiteX1924" fmla="*/ 3939871 w 8023328"/>
              <a:gd name="connsiteY1924" fmla="*/ 924168 h 2380521"/>
              <a:gd name="connsiteX1925" fmla="*/ 3869042 w 8023328"/>
              <a:gd name="connsiteY1925" fmla="*/ 924168 h 2380521"/>
              <a:gd name="connsiteX1926" fmla="*/ 3881439 w 8023328"/>
              <a:gd name="connsiteY1926" fmla="*/ 938024 h 2380521"/>
              <a:gd name="connsiteX1927" fmla="*/ 3869042 w 8023328"/>
              <a:gd name="connsiteY1927" fmla="*/ 950422 h 2380521"/>
              <a:gd name="connsiteX1928" fmla="*/ 3855186 w 8023328"/>
              <a:gd name="connsiteY1928" fmla="*/ 938024 h 2380521"/>
              <a:gd name="connsiteX1929" fmla="*/ 3869042 w 8023328"/>
              <a:gd name="connsiteY1929" fmla="*/ 924168 h 2380521"/>
              <a:gd name="connsiteX1930" fmla="*/ 3798211 w 8023328"/>
              <a:gd name="connsiteY1930" fmla="*/ 924168 h 2380521"/>
              <a:gd name="connsiteX1931" fmla="*/ 3810608 w 8023328"/>
              <a:gd name="connsiteY1931" fmla="*/ 938024 h 2380521"/>
              <a:gd name="connsiteX1932" fmla="*/ 3798211 w 8023328"/>
              <a:gd name="connsiteY1932" fmla="*/ 950422 h 2380521"/>
              <a:gd name="connsiteX1933" fmla="*/ 3784355 w 8023328"/>
              <a:gd name="connsiteY1933" fmla="*/ 938024 h 2380521"/>
              <a:gd name="connsiteX1934" fmla="*/ 3798211 w 8023328"/>
              <a:gd name="connsiteY1934" fmla="*/ 924168 h 2380521"/>
              <a:gd name="connsiteX1935" fmla="*/ 3725922 w 8023328"/>
              <a:gd name="connsiteY1935" fmla="*/ 924168 h 2380521"/>
              <a:gd name="connsiteX1936" fmla="*/ 3739778 w 8023328"/>
              <a:gd name="connsiteY1936" fmla="*/ 938024 h 2380521"/>
              <a:gd name="connsiteX1937" fmla="*/ 3725922 w 8023328"/>
              <a:gd name="connsiteY1937" fmla="*/ 950422 h 2380521"/>
              <a:gd name="connsiteX1938" fmla="*/ 3713525 w 8023328"/>
              <a:gd name="connsiteY1938" fmla="*/ 938024 h 2380521"/>
              <a:gd name="connsiteX1939" fmla="*/ 3725922 w 8023328"/>
              <a:gd name="connsiteY1939" fmla="*/ 924168 h 2380521"/>
              <a:gd name="connsiteX1940" fmla="*/ 3655091 w 8023328"/>
              <a:gd name="connsiteY1940" fmla="*/ 924168 h 2380521"/>
              <a:gd name="connsiteX1941" fmla="*/ 3668947 w 8023328"/>
              <a:gd name="connsiteY1941" fmla="*/ 938024 h 2380521"/>
              <a:gd name="connsiteX1942" fmla="*/ 3655091 w 8023328"/>
              <a:gd name="connsiteY1942" fmla="*/ 950422 h 2380521"/>
              <a:gd name="connsiteX1943" fmla="*/ 3642694 w 8023328"/>
              <a:gd name="connsiteY1943" fmla="*/ 938024 h 2380521"/>
              <a:gd name="connsiteX1944" fmla="*/ 3655091 w 8023328"/>
              <a:gd name="connsiteY1944" fmla="*/ 924168 h 2380521"/>
              <a:gd name="connsiteX1945" fmla="*/ 3583280 w 8023328"/>
              <a:gd name="connsiteY1945" fmla="*/ 924168 h 2380521"/>
              <a:gd name="connsiteX1946" fmla="*/ 3598069 w 8023328"/>
              <a:gd name="connsiteY1946" fmla="*/ 938024 h 2380521"/>
              <a:gd name="connsiteX1947" fmla="*/ 3583280 w 8023328"/>
              <a:gd name="connsiteY1947" fmla="*/ 950422 h 2380521"/>
              <a:gd name="connsiteX1948" fmla="*/ 3568491 w 8023328"/>
              <a:gd name="connsiteY1948" fmla="*/ 938024 h 2380521"/>
              <a:gd name="connsiteX1949" fmla="*/ 3583280 w 8023328"/>
              <a:gd name="connsiteY1949" fmla="*/ 924168 h 2380521"/>
              <a:gd name="connsiteX1950" fmla="*/ 941441 w 8023328"/>
              <a:gd name="connsiteY1950" fmla="*/ 856710 h 2380521"/>
              <a:gd name="connsiteX1951" fmla="*/ 953839 w 8023328"/>
              <a:gd name="connsiteY1951" fmla="*/ 869107 h 2380521"/>
              <a:gd name="connsiteX1952" fmla="*/ 941441 w 8023328"/>
              <a:gd name="connsiteY1952" fmla="*/ 882964 h 2380521"/>
              <a:gd name="connsiteX1953" fmla="*/ 927585 w 8023328"/>
              <a:gd name="connsiteY1953" fmla="*/ 869107 h 2380521"/>
              <a:gd name="connsiteX1954" fmla="*/ 941441 w 8023328"/>
              <a:gd name="connsiteY1954" fmla="*/ 856710 h 2380521"/>
              <a:gd name="connsiteX1955" fmla="*/ 870610 w 8023328"/>
              <a:gd name="connsiteY1955" fmla="*/ 856710 h 2380521"/>
              <a:gd name="connsiteX1956" fmla="*/ 883008 w 8023328"/>
              <a:gd name="connsiteY1956" fmla="*/ 869107 h 2380521"/>
              <a:gd name="connsiteX1957" fmla="*/ 870610 w 8023328"/>
              <a:gd name="connsiteY1957" fmla="*/ 882964 h 2380521"/>
              <a:gd name="connsiteX1958" fmla="*/ 856754 w 8023328"/>
              <a:gd name="connsiteY1958" fmla="*/ 869107 h 2380521"/>
              <a:gd name="connsiteX1959" fmla="*/ 870610 w 8023328"/>
              <a:gd name="connsiteY1959" fmla="*/ 856710 h 2380521"/>
              <a:gd name="connsiteX1960" fmla="*/ 799780 w 8023328"/>
              <a:gd name="connsiteY1960" fmla="*/ 856710 h 2380521"/>
              <a:gd name="connsiteX1961" fmla="*/ 812178 w 8023328"/>
              <a:gd name="connsiteY1961" fmla="*/ 869107 h 2380521"/>
              <a:gd name="connsiteX1962" fmla="*/ 799780 w 8023328"/>
              <a:gd name="connsiteY1962" fmla="*/ 882964 h 2380521"/>
              <a:gd name="connsiteX1963" fmla="*/ 785924 w 8023328"/>
              <a:gd name="connsiteY1963" fmla="*/ 869107 h 2380521"/>
              <a:gd name="connsiteX1964" fmla="*/ 799780 w 8023328"/>
              <a:gd name="connsiteY1964" fmla="*/ 856710 h 2380521"/>
              <a:gd name="connsiteX1965" fmla="*/ 724119 w 8023328"/>
              <a:gd name="connsiteY1965" fmla="*/ 856710 h 2380521"/>
              <a:gd name="connsiteX1966" fmla="*/ 737976 w 8023328"/>
              <a:gd name="connsiteY1966" fmla="*/ 869107 h 2380521"/>
              <a:gd name="connsiteX1967" fmla="*/ 724119 w 8023328"/>
              <a:gd name="connsiteY1967" fmla="*/ 882964 h 2380521"/>
              <a:gd name="connsiteX1968" fmla="*/ 711721 w 8023328"/>
              <a:gd name="connsiteY1968" fmla="*/ 869107 h 2380521"/>
              <a:gd name="connsiteX1969" fmla="*/ 724119 w 8023328"/>
              <a:gd name="connsiteY1969" fmla="*/ 856710 h 2380521"/>
              <a:gd name="connsiteX1970" fmla="*/ 653288 w 8023328"/>
              <a:gd name="connsiteY1970" fmla="*/ 856710 h 2380521"/>
              <a:gd name="connsiteX1971" fmla="*/ 667144 w 8023328"/>
              <a:gd name="connsiteY1971" fmla="*/ 869107 h 2380521"/>
              <a:gd name="connsiteX1972" fmla="*/ 653288 w 8023328"/>
              <a:gd name="connsiteY1972" fmla="*/ 882964 h 2380521"/>
              <a:gd name="connsiteX1973" fmla="*/ 640891 w 8023328"/>
              <a:gd name="connsiteY1973" fmla="*/ 869107 h 2380521"/>
              <a:gd name="connsiteX1974" fmla="*/ 653288 w 8023328"/>
              <a:gd name="connsiteY1974" fmla="*/ 856710 h 2380521"/>
              <a:gd name="connsiteX1975" fmla="*/ 584851 w 8023328"/>
              <a:gd name="connsiteY1975" fmla="*/ 856710 h 2380521"/>
              <a:gd name="connsiteX1976" fmla="*/ 599638 w 8023328"/>
              <a:gd name="connsiteY1976" fmla="*/ 869107 h 2380521"/>
              <a:gd name="connsiteX1977" fmla="*/ 584851 w 8023328"/>
              <a:gd name="connsiteY1977" fmla="*/ 882964 h 2380521"/>
              <a:gd name="connsiteX1978" fmla="*/ 570061 w 8023328"/>
              <a:gd name="connsiteY1978" fmla="*/ 869107 h 2380521"/>
              <a:gd name="connsiteX1979" fmla="*/ 584851 w 8023328"/>
              <a:gd name="connsiteY1979" fmla="*/ 856710 h 2380521"/>
              <a:gd name="connsiteX1980" fmla="*/ 513649 w 8023328"/>
              <a:gd name="connsiteY1980" fmla="*/ 856710 h 2380521"/>
              <a:gd name="connsiteX1981" fmla="*/ 528826 w 8023328"/>
              <a:gd name="connsiteY1981" fmla="*/ 869107 h 2380521"/>
              <a:gd name="connsiteX1982" fmla="*/ 513649 w 8023328"/>
              <a:gd name="connsiteY1982" fmla="*/ 882964 h 2380521"/>
              <a:gd name="connsiteX1983" fmla="*/ 499230 w 8023328"/>
              <a:gd name="connsiteY1983" fmla="*/ 869107 h 2380521"/>
              <a:gd name="connsiteX1984" fmla="*/ 513649 w 8023328"/>
              <a:gd name="connsiteY1984" fmla="*/ 856710 h 2380521"/>
              <a:gd name="connsiteX1985" fmla="*/ 439816 w 8023328"/>
              <a:gd name="connsiteY1985" fmla="*/ 856710 h 2380521"/>
              <a:gd name="connsiteX1986" fmla="*/ 454606 w 8023328"/>
              <a:gd name="connsiteY1986" fmla="*/ 869107 h 2380521"/>
              <a:gd name="connsiteX1987" fmla="*/ 439816 w 8023328"/>
              <a:gd name="connsiteY1987" fmla="*/ 882964 h 2380521"/>
              <a:gd name="connsiteX1988" fmla="*/ 425028 w 8023328"/>
              <a:gd name="connsiteY1988" fmla="*/ 869107 h 2380521"/>
              <a:gd name="connsiteX1989" fmla="*/ 439816 w 8023328"/>
              <a:gd name="connsiteY1989" fmla="*/ 856710 h 2380521"/>
              <a:gd name="connsiteX1990" fmla="*/ 368053 w 8023328"/>
              <a:gd name="connsiteY1990" fmla="*/ 856710 h 2380521"/>
              <a:gd name="connsiteX1991" fmla="*/ 380451 w 8023328"/>
              <a:gd name="connsiteY1991" fmla="*/ 869107 h 2380521"/>
              <a:gd name="connsiteX1992" fmla="*/ 368053 w 8023328"/>
              <a:gd name="connsiteY1992" fmla="*/ 882964 h 2380521"/>
              <a:gd name="connsiteX1993" fmla="*/ 354198 w 8023328"/>
              <a:gd name="connsiteY1993" fmla="*/ 869107 h 2380521"/>
              <a:gd name="connsiteX1994" fmla="*/ 368053 w 8023328"/>
              <a:gd name="connsiteY1994" fmla="*/ 856710 h 2380521"/>
              <a:gd name="connsiteX1995" fmla="*/ 297222 w 8023328"/>
              <a:gd name="connsiteY1995" fmla="*/ 856710 h 2380521"/>
              <a:gd name="connsiteX1996" fmla="*/ 309618 w 8023328"/>
              <a:gd name="connsiteY1996" fmla="*/ 869107 h 2380521"/>
              <a:gd name="connsiteX1997" fmla="*/ 297222 w 8023328"/>
              <a:gd name="connsiteY1997" fmla="*/ 882964 h 2380521"/>
              <a:gd name="connsiteX1998" fmla="*/ 283366 w 8023328"/>
              <a:gd name="connsiteY1998" fmla="*/ 869107 h 2380521"/>
              <a:gd name="connsiteX1999" fmla="*/ 297222 w 8023328"/>
              <a:gd name="connsiteY1999" fmla="*/ 856710 h 2380521"/>
              <a:gd name="connsiteX2000" fmla="*/ 226393 w 8023328"/>
              <a:gd name="connsiteY2000" fmla="*/ 856710 h 2380521"/>
              <a:gd name="connsiteX2001" fmla="*/ 238791 w 8023328"/>
              <a:gd name="connsiteY2001" fmla="*/ 869107 h 2380521"/>
              <a:gd name="connsiteX2002" fmla="*/ 226393 w 8023328"/>
              <a:gd name="connsiteY2002" fmla="*/ 882964 h 2380521"/>
              <a:gd name="connsiteX2003" fmla="*/ 212537 w 8023328"/>
              <a:gd name="connsiteY2003" fmla="*/ 869107 h 2380521"/>
              <a:gd name="connsiteX2004" fmla="*/ 226393 w 8023328"/>
              <a:gd name="connsiteY2004" fmla="*/ 856710 h 2380521"/>
              <a:gd name="connsiteX2005" fmla="*/ 154097 w 8023328"/>
              <a:gd name="connsiteY2005" fmla="*/ 856710 h 2380521"/>
              <a:gd name="connsiteX2006" fmla="*/ 167953 w 8023328"/>
              <a:gd name="connsiteY2006" fmla="*/ 869107 h 2380521"/>
              <a:gd name="connsiteX2007" fmla="*/ 154097 w 8023328"/>
              <a:gd name="connsiteY2007" fmla="*/ 882964 h 2380521"/>
              <a:gd name="connsiteX2008" fmla="*/ 141699 w 8023328"/>
              <a:gd name="connsiteY2008" fmla="*/ 869107 h 2380521"/>
              <a:gd name="connsiteX2009" fmla="*/ 154097 w 8023328"/>
              <a:gd name="connsiteY2009" fmla="*/ 856710 h 2380521"/>
              <a:gd name="connsiteX2010" fmla="*/ 83267 w 8023328"/>
              <a:gd name="connsiteY2010" fmla="*/ 856710 h 2380521"/>
              <a:gd name="connsiteX2011" fmla="*/ 97123 w 8023328"/>
              <a:gd name="connsiteY2011" fmla="*/ 869107 h 2380521"/>
              <a:gd name="connsiteX2012" fmla="*/ 83267 w 8023328"/>
              <a:gd name="connsiteY2012" fmla="*/ 882964 h 2380521"/>
              <a:gd name="connsiteX2013" fmla="*/ 70870 w 8023328"/>
              <a:gd name="connsiteY2013" fmla="*/ 869107 h 2380521"/>
              <a:gd name="connsiteX2014" fmla="*/ 83267 w 8023328"/>
              <a:gd name="connsiteY2014" fmla="*/ 856710 h 2380521"/>
              <a:gd name="connsiteX2015" fmla="*/ 12032 w 8023328"/>
              <a:gd name="connsiteY2015" fmla="*/ 856710 h 2380521"/>
              <a:gd name="connsiteX2016" fmla="*/ 26273 w 8023328"/>
              <a:gd name="connsiteY2016" fmla="*/ 869107 h 2380521"/>
              <a:gd name="connsiteX2017" fmla="*/ 12032 w 8023328"/>
              <a:gd name="connsiteY2017" fmla="*/ 882964 h 2380521"/>
              <a:gd name="connsiteX2018" fmla="*/ 39 w 8023328"/>
              <a:gd name="connsiteY2018" fmla="*/ 869107 h 2380521"/>
              <a:gd name="connsiteX2019" fmla="*/ 12032 w 8023328"/>
              <a:gd name="connsiteY2019" fmla="*/ 856710 h 2380521"/>
              <a:gd name="connsiteX2020" fmla="*/ 6368340 w 8023328"/>
              <a:gd name="connsiteY2020" fmla="*/ 853339 h 2380521"/>
              <a:gd name="connsiteX2021" fmla="*/ 6380737 w 8023328"/>
              <a:gd name="connsiteY2021" fmla="*/ 867757 h 2380521"/>
              <a:gd name="connsiteX2022" fmla="*/ 6368340 w 8023328"/>
              <a:gd name="connsiteY2022" fmla="*/ 882935 h 2380521"/>
              <a:gd name="connsiteX2023" fmla="*/ 6354484 w 8023328"/>
              <a:gd name="connsiteY2023" fmla="*/ 867757 h 2380521"/>
              <a:gd name="connsiteX2024" fmla="*/ 6368340 w 8023328"/>
              <a:gd name="connsiteY2024" fmla="*/ 853339 h 2380521"/>
              <a:gd name="connsiteX2025" fmla="*/ 6297511 w 8023328"/>
              <a:gd name="connsiteY2025" fmla="*/ 853339 h 2380521"/>
              <a:gd name="connsiteX2026" fmla="*/ 6309908 w 8023328"/>
              <a:gd name="connsiteY2026" fmla="*/ 867757 h 2380521"/>
              <a:gd name="connsiteX2027" fmla="*/ 6297511 w 8023328"/>
              <a:gd name="connsiteY2027" fmla="*/ 882935 h 2380521"/>
              <a:gd name="connsiteX2028" fmla="*/ 6283655 w 8023328"/>
              <a:gd name="connsiteY2028" fmla="*/ 867757 h 2380521"/>
              <a:gd name="connsiteX2029" fmla="*/ 6297511 w 8023328"/>
              <a:gd name="connsiteY2029" fmla="*/ 853339 h 2380521"/>
              <a:gd name="connsiteX2030" fmla="*/ 6226679 w 8023328"/>
              <a:gd name="connsiteY2030" fmla="*/ 853339 h 2380521"/>
              <a:gd name="connsiteX2031" fmla="*/ 6239076 w 8023328"/>
              <a:gd name="connsiteY2031" fmla="*/ 867757 h 2380521"/>
              <a:gd name="connsiteX2032" fmla="*/ 6226679 w 8023328"/>
              <a:gd name="connsiteY2032" fmla="*/ 882935 h 2380521"/>
              <a:gd name="connsiteX2033" fmla="*/ 6212823 w 8023328"/>
              <a:gd name="connsiteY2033" fmla="*/ 867757 h 2380521"/>
              <a:gd name="connsiteX2034" fmla="*/ 6226679 w 8023328"/>
              <a:gd name="connsiteY2034" fmla="*/ 853339 h 2380521"/>
              <a:gd name="connsiteX2035" fmla="*/ 6154391 w 8023328"/>
              <a:gd name="connsiteY2035" fmla="*/ 853339 h 2380521"/>
              <a:gd name="connsiteX2036" fmla="*/ 6168247 w 8023328"/>
              <a:gd name="connsiteY2036" fmla="*/ 865007 h 2380521"/>
              <a:gd name="connsiteX2037" fmla="*/ 6154391 w 8023328"/>
              <a:gd name="connsiteY2037" fmla="*/ 879593 h 2380521"/>
              <a:gd name="connsiteX2038" fmla="*/ 6141994 w 8023328"/>
              <a:gd name="connsiteY2038" fmla="*/ 865007 h 2380521"/>
              <a:gd name="connsiteX2039" fmla="*/ 6154391 w 8023328"/>
              <a:gd name="connsiteY2039" fmla="*/ 853339 h 2380521"/>
              <a:gd name="connsiteX2040" fmla="*/ 6083559 w 8023328"/>
              <a:gd name="connsiteY2040" fmla="*/ 853339 h 2380521"/>
              <a:gd name="connsiteX2041" fmla="*/ 6097415 w 8023328"/>
              <a:gd name="connsiteY2041" fmla="*/ 865007 h 2380521"/>
              <a:gd name="connsiteX2042" fmla="*/ 6083559 w 8023328"/>
              <a:gd name="connsiteY2042" fmla="*/ 879593 h 2380521"/>
              <a:gd name="connsiteX2043" fmla="*/ 6071162 w 8023328"/>
              <a:gd name="connsiteY2043" fmla="*/ 865007 h 2380521"/>
              <a:gd name="connsiteX2044" fmla="*/ 6083559 w 8023328"/>
              <a:gd name="connsiteY2044" fmla="*/ 853339 h 2380521"/>
              <a:gd name="connsiteX2045" fmla="*/ 6011748 w 8023328"/>
              <a:gd name="connsiteY2045" fmla="*/ 853339 h 2380521"/>
              <a:gd name="connsiteX2046" fmla="*/ 6026537 w 8023328"/>
              <a:gd name="connsiteY2046" fmla="*/ 865007 h 2380521"/>
              <a:gd name="connsiteX2047" fmla="*/ 6011748 w 8023328"/>
              <a:gd name="connsiteY2047" fmla="*/ 879593 h 2380521"/>
              <a:gd name="connsiteX2048" fmla="*/ 5996959 w 8023328"/>
              <a:gd name="connsiteY2048" fmla="*/ 865007 h 2380521"/>
              <a:gd name="connsiteX2049" fmla="*/ 6011748 w 8023328"/>
              <a:gd name="connsiteY2049" fmla="*/ 853339 h 2380521"/>
              <a:gd name="connsiteX2050" fmla="*/ 5940548 w 8023328"/>
              <a:gd name="connsiteY2050" fmla="*/ 853339 h 2380521"/>
              <a:gd name="connsiteX2051" fmla="*/ 5955726 w 8023328"/>
              <a:gd name="connsiteY2051" fmla="*/ 865007 h 2380521"/>
              <a:gd name="connsiteX2052" fmla="*/ 5940548 w 8023328"/>
              <a:gd name="connsiteY2052" fmla="*/ 879593 h 2380521"/>
              <a:gd name="connsiteX2053" fmla="*/ 5926130 w 8023328"/>
              <a:gd name="connsiteY2053" fmla="*/ 865007 h 2380521"/>
              <a:gd name="connsiteX2054" fmla="*/ 5940548 w 8023328"/>
              <a:gd name="connsiteY2054" fmla="*/ 853339 h 2380521"/>
              <a:gd name="connsiteX2055" fmla="*/ 5870088 w 8023328"/>
              <a:gd name="connsiteY2055" fmla="*/ 853339 h 2380521"/>
              <a:gd name="connsiteX2056" fmla="*/ 5884877 w 8023328"/>
              <a:gd name="connsiteY2056" fmla="*/ 865007 h 2380521"/>
              <a:gd name="connsiteX2057" fmla="*/ 5870088 w 8023328"/>
              <a:gd name="connsiteY2057" fmla="*/ 879593 h 2380521"/>
              <a:gd name="connsiteX2058" fmla="*/ 5855299 w 8023328"/>
              <a:gd name="connsiteY2058" fmla="*/ 865007 h 2380521"/>
              <a:gd name="connsiteX2059" fmla="*/ 5870088 w 8023328"/>
              <a:gd name="connsiteY2059" fmla="*/ 853339 h 2380521"/>
              <a:gd name="connsiteX2060" fmla="*/ 5798325 w 8023328"/>
              <a:gd name="connsiteY2060" fmla="*/ 853339 h 2380521"/>
              <a:gd name="connsiteX2061" fmla="*/ 5810722 w 8023328"/>
              <a:gd name="connsiteY2061" fmla="*/ 865007 h 2380521"/>
              <a:gd name="connsiteX2062" fmla="*/ 5798325 w 8023328"/>
              <a:gd name="connsiteY2062" fmla="*/ 879593 h 2380521"/>
              <a:gd name="connsiteX2063" fmla="*/ 5784469 w 8023328"/>
              <a:gd name="connsiteY2063" fmla="*/ 865007 h 2380521"/>
              <a:gd name="connsiteX2064" fmla="*/ 5798325 w 8023328"/>
              <a:gd name="connsiteY2064" fmla="*/ 853339 h 2380521"/>
              <a:gd name="connsiteX2065" fmla="*/ 5724122 w 8023328"/>
              <a:gd name="connsiteY2065" fmla="*/ 853339 h 2380521"/>
              <a:gd name="connsiteX2066" fmla="*/ 5736519 w 8023328"/>
              <a:gd name="connsiteY2066" fmla="*/ 865007 h 2380521"/>
              <a:gd name="connsiteX2067" fmla="*/ 5724122 w 8023328"/>
              <a:gd name="connsiteY2067" fmla="*/ 879593 h 2380521"/>
              <a:gd name="connsiteX2068" fmla="*/ 5710266 w 8023328"/>
              <a:gd name="connsiteY2068" fmla="*/ 865007 h 2380521"/>
              <a:gd name="connsiteX2069" fmla="*/ 5724122 w 8023328"/>
              <a:gd name="connsiteY2069" fmla="*/ 853339 h 2380521"/>
              <a:gd name="connsiteX2070" fmla="*/ 5653291 w 8023328"/>
              <a:gd name="connsiteY2070" fmla="*/ 853339 h 2380521"/>
              <a:gd name="connsiteX2071" fmla="*/ 5665688 w 8023328"/>
              <a:gd name="connsiteY2071" fmla="*/ 865007 h 2380521"/>
              <a:gd name="connsiteX2072" fmla="*/ 5653291 w 8023328"/>
              <a:gd name="connsiteY2072" fmla="*/ 879593 h 2380521"/>
              <a:gd name="connsiteX2073" fmla="*/ 5639435 w 8023328"/>
              <a:gd name="connsiteY2073" fmla="*/ 865007 h 2380521"/>
              <a:gd name="connsiteX2074" fmla="*/ 5653291 w 8023328"/>
              <a:gd name="connsiteY2074" fmla="*/ 853339 h 2380521"/>
              <a:gd name="connsiteX2075" fmla="*/ 5581002 w 8023328"/>
              <a:gd name="connsiteY2075" fmla="*/ 853339 h 2380521"/>
              <a:gd name="connsiteX2076" fmla="*/ 5594858 w 8023328"/>
              <a:gd name="connsiteY2076" fmla="*/ 865007 h 2380521"/>
              <a:gd name="connsiteX2077" fmla="*/ 5581002 w 8023328"/>
              <a:gd name="connsiteY2077" fmla="*/ 879593 h 2380521"/>
              <a:gd name="connsiteX2078" fmla="*/ 5568605 w 8023328"/>
              <a:gd name="connsiteY2078" fmla="*/ 865007 h 2380521"/>
              <a:gd name="connsiteX2079" fmla="*/ 5581002 w 8023328"/>
              <a:gd name="connsiteY2079" fmla="*/ 853339 h 2380521"/>
              <a:gd name="connsiteX2080" fmla="*/ 5510171 w 8023328"/>
              <a:gd name="connsiteY2080" fmla="*/ 853339 h 2380521"/>
              <a:gd name="connsiteX2081" fmla="*/ 5524027 w 8023328"/>
              <a:gd name="connsiteY2081" fmla="*/ 865007 h 2380521"/>
              <a:gd name="connsiteX2082" fmla="*/ 5510171 w 8023328"/>
              <a:gd name="connsiteY2082" fmla="*/ 879593 h 2380521"/>
              <a:gd name="connsiteX2083" fmla="*/ 5497774 w 8023328"/>
              <a:gd name="connsiteY2083" fmla="*/ 865007 h 2380521"/>
              <a:gd name="connsiteX2084" fmla="*/ 5510171 w 8023328"/>
              <a:gd name="connsiteY2084" fmla="*/ 853339 h 2380521"/>
              <a:gd name="connsiteX2085" fmla="*/ 5438937 w 8023328"/>
              <a:gd name="connsiteY2085" fmla="*/ 853339 h 2380521"/>
              <a:gd name="connsiteX2086" fmla="*/ 5453178 w 8023328"/>
              <a:gd name="connsiteY2086" fmla="*/ 865007 h 2380521"/>
              <a:gd name="connsiteX2087" fmla="*/ 5438937 w 8023328"/>
              <a:gd name="connsiteY2087" fmla="*/ 879593 h 2380521"/>
              <a:gd name="connsiteX2088" fmla="*/ 5426945 w 8023328"/>
              <a:gd name="connsiteY2088" fmla="*/ 865007 h 2380521"/>
              <a:gd name="connsiteX2089" fmla="*/ 5438937 w 8023328"/>
              <a:gd name="connsiteY2089" fmla="*/ 853339 h 2380521"/>
              <a:gd name="connsiteX2090" fmla="*/ 5367530 w 8023328"/>
              <a:gd name="connsiteY2090" fmla="*/ 853339 h 2380521"/>
              <a:gd name="connsiteX2091" fmla="*/ 5382318 w 8023328"/>
              <a:gd name="connsiteY2091" fmla="*/ 865007 h 2380521"/>
              <a:gd name="connsiteX2092" fmla="*/ 5367530 w 8023328"/>
              <a:gd name="connsiteY2092" fmla="*/ 879593 h 2380521"/>
              <a:gd name="connsiteX2093" fmla="*/ 5352742 w 8023328"/>
              <a:gd name="connsiteY2093" fmla="*/ 865007 h 2380521"/>
              <a:gd name="connsiteX2094" fmla="*/ 5367530 w 8023328"/>
              <a:gd name="connsiteY2094" fmla="*/ 853339 h 2380521"/>
              <a:gd name="connsiteX2095" fmla="*/ 5296699 w 8023328"/>
              <a:gd name="connsiteY2095" fmla="*/ 853339 h 2380521"/>
              <a:gd name="connsiteX2096" fmla="*/ 5311488 w 8023328"/>
              <a:gd name="connsiteY2096" fmla="*/ 865007 h 2380521"/>
              <a:gd name="connsiteX2097" fmla="*/ 5296699 w 8023328"/>
              <a:gd name="connsiteY2097" fmla="*/ 879593 h 2380521"/>
              <a:gd name="connsiteX2098" fmla="*/ 5281910 w 8023328"/>
              <a:gd name="connsiteY2098" fmla="*/ 865007 h 2380521"/>
              <a:gd name="connsiteX2099" fmla="*/ 5296699 w 8023328"/>
              <a:gd name="connsiteY2099" fmla="*/ 853339 h 2380521"/>
              <a:gd name="connsiteX2100" fmla="*/ 5225869 w 8023328"/>
              <a:gd name="connsiteY2100" fmla="*/ 853339 h 2380521"/>
              <a:gd name="connsiteX2101" fmla="*/ 5240657 w 8023328"/>
              <a:gd name="connsiteY2101" fmla="*/ 865007 h 2380521"/>
              <a:gd name="connsiteX2102" fmla="*/ 5225869 w 8023328"/>
              <a:gd name="connsiteY2102" fmla="*/ 879593 h 2380521"/>
              <a:gd name="connsiteX2103" fmla="*/ 5211081 w 8023328"/>
              <a:gd name="connsiteY2103" fmla="*/ 865007 h 2380521"/>
              <a:gd name="connsiteX2104" fmla="*/ 5225869 w 8023328"/>
              <a:gd name="connsiteY2104" fmla="*/ 853339 h 2380521"/>
              <a:gd name="connsiteX2105" fmla="*/ 5154105 w 8023328"/>
              <a:gd name="connsiteY2105" fmla="*/ 853339 h 2380521"/>
              <a:gd name="connsiteX2106" fmla="*/ 5166502 w 8023328"/>
              <a:gd name="connsiteY2106" fmla="*/ 865007 h 2380521"/>
              <a:gd name="connsiteX2107" fmla="*/ 5154105 w 8023328"/>
              <a:gd name="connsiteY2107" fmla="*/ 879593 h 2380521"/>
              <a:gd name="connsiteX2108" fmla="*/ 5140249 w 8023328"/>
              <a:gd name="connsiteY2108" fmla="*/ 865007 h 2380521"/>
              <a:gd name="connsiteX2109" fmla="*/ 5154105 w 8023328"/>
              <a:gd name="connsiteY2109" fmla="*/ 853339 h 2380521"/>
              <a:gd name="connsiteX2110" fmla="*/ 5083276 w 8023328"/>
              <a:gd name="connsiteY2110" fmla="*/ 853339 h 2380521"/>
              <a:gd name="connsiteX2111" fmla="*/ 5095673 w 8023328"/>
              <a:gd name="connsiteY2111" fmla="*/ 865007 h 2380521"/>
              <a:gd name="connsiteX2112" fmla="*/ 5083276 w 8023328"/>
              <a:gd name="connsiteY2112" fmla="*/ 879593 h 2380521"/>
              <a:gd name="connsiteX2113" fmla="*/ 5069420 w 8023328"/>
              <a:gd name="connsiteY2113" fmla="*/ 865007 h 2380521"/>
              <a:gd name="connsiteX2114" fmla="*/ 5083276 w 8023328"/>
              <a:gd name="connsiteY2114" fmla="*/ 853339 h 2380521"/>
              <a:gd name="connsiteX2115" fmla="*/ 5012445 w 8023328"/>
              <a:gd name="connsiteY2115" fmla="*/ 853339 h 2380521"/>
              <a:gd name="connsiteX2116" fmla="*/ 5024842 w 8023328"/>
              <a:gd name="connsiteY2116" fmla="*/ 865007 h 2380521"/>
              <a:gd name="connsiteX2117" fmla="*/ 5012445 w 8023328"/>
              <a:gd name="connsiteY2117" fmla="*/ 879593 h 2380521"/>
              <a:gd name="connsiteX2118" fmla="*/ 4998589 w 8023328"/>
              <a:gd name="connsiteY2118" fmla="*/ 865007 h 2380521"/>
              <a:gd name="connsiteX2119" fmla="*/ 5012445 w 8023328"/>
              <a:gd name="connsiteY2119" fmla="*/ 853339 h 2380521"/>
              <a:gd name="connsiteX2120" fmla="*/ 4940157 w 8023328"/>
              <a:gd name="connsiteY2120" fmla="*/ 853339 h 2380521"/>
              <a:gd name="connsiteX2121" fmla="*/ 4954013 w 8023328"/>
              <a:gd name="connsiteY2121" fmla="*/ 865007 h 2380521"/>
              <a:gd name="connsiteX2122" fmla="*/ 4940157 w 8023328"/>
              <a:gd name="connsiteY2122" fmla="*/ 879593 h 2380521"/>
              <a:gd name="connsiteX2123" fmla="*/ 4927760 w 8023328"/>
              <a:gd name="connsiteY2123" fmla="*/ 865007 h 2380521"/>
              <a:gd name="connsiteX2124" fmla="*/ 4940157 w 8023328"/>
              <a:gd name="connsiteY2124" fmla="*/ 853339 h 2380521"/>
              <a:gd name="connsiteX2125" fmla="*/ 4865953 w 8023328"/>
              <a:gd name="connsiteY2125" fmla="*/ 853339 h 2380521"/>
              <a:gd name="connsiteX2126" fmla="*/ 4879809 w 8023328"/>
              <a:gd name="connsiteY2126" fmla="*/ 865007 h 2380521"/>
              <a:gd name="connsiteX2127" fmla="*/ 4865953 w 8023328"/>
              <a:gd name="connsiteY2127" fmla="*/ 879593 h 2380521"/>
              <a:gd name="connsiteX2128" fmla="*/ 4853556 w 8023328"/>
              <a:gd name="connsiteY2128" fmla="*/ 865007 h 2380521"/>
              <a:gd name="connsiteX2129" fmla="*/ 4865953 w 8023328"/>
              <a:gd name="connsiteY2129" fmla="*/ 853339 h 2380521"/>
              <a:gd name="connsiteX2130" fmla="*/ 4797514 w 8023328"/>
              <a:gd name="connsiteY2130" fmla="*/ 853339 h 2380521"/>
              <a:gd name="connsiteX2131" fmla="*/ 4812303 w 8023328"/>
              <a:gd name="connsiteY2131" fmla="*/ 865007 h 2380521"/>
              <a:gd name="connsiteX2132" fmla="*/ 4797514 w 8023328"/>
              <a:gd name="connsiteY2132" fmla="*/ 879593 h 2380521"/>
              <a:gd name="connsiteX2133" fmla="*/ 4782725 w 8023328"/>
              <a:gd name="connsiteY2133" fmla="*/ 865007 h 2380521"/>
              <a:gd name="connsiteX2134" fmla="*/ 4797514 w 8023328"/>
              <a:gd name="connsiteY2134" fmla="*/ 853339 h 2380521"/>
              <a:gd name="connsiteX2135" fmla="*/ 4726684 w 8023328"/>
              <a:gd name="connsiteY2135" fmla="*/ 853339 h 2380521"/>
              <a:gd name="connsiteX2136" fmla="*/ 4741472 w 8023328"/>
              <a:gd name="connsiteY2136" fmla="*/ 865007 h 2380521"/>
              <a:gd name="connsiteX2137" fmla="*/ 4726684 w 8023328"/>
              <a:gd name="connsiteY2137" fmla="*/ 879593 h 2380521"/>
              <a:gd name="connsiteX2138" fmla="*/ 4711896 w 8023328"/>
              <a:gd name="connsiteY2138" fmla="*/ 865007 h 2380521"/>
              <a:gd name="connsiteX2139" fmla="*/ 4726684 w 8023328"/>
              <a:gd name="connsiteY2139" fmla="*/ 853339 h 2380521"/>
              <a:gd name="connsiteX2140" fmla="*/ 4655853 w 8023328"/>
              <a:gd name="connsiteY2140" fmla="*/ 853339 h 2380521"/>
              <a:gd name="connsiteX2141" fmla="*/ 4670642 w 8023328"/>
              <a:gd name="connsiteY2141" fmla="*/ 865007 h 2380521"/>
              <a:gd name="connsiteX2142" fmla="*/ 4655853 w 8023328"/>
              <a:gd name="connsiteY2142" fmla="*/ 879593 h 2380521"/>
              <a:gd name="connsiteX2143" fmla="*/ 4641064 w 8023328"/>
              <a:gd name="connsiteY2143" fmla="*/ 865007 h 2380521"/>
              <a:gd name="connsiteX2144" fmla="*/ 4655853 w 8023328"/>
              <a:gd name="connsiteY2144" fmla="*/ 853339 h 2380521"/>
              <a:gd name="connsiteX2145" fmla="*/ 4584091 w 8023328"/>
              <a:gd name="connsiteY2145" fmla="*/ 853339 h 2380521"/>
              <a:gd name="connsiteX2146" fmla="*/ 4596488 w 8023328"/>
              <a:gd name="connsiteY2146" fmla="*/ 865007 h 2380521"/>
              <a:gd name="connsiteX2147" fmla="*/ 4584091 w 8023328"/>
              <a:gd name="connsiteY2147" fmla="*/ 879593 h 2380521"/>
              <a:gd name="connsiteX2148" fmla="*/ 4570235 w 8023328"/>
              <a:gd name="connsiteY2148" fmla="*/ 865007 h 2380521"/>
              <a:gd name="connsiteX2149" fmla="*/ 4584091 w 8023328"/>
              <a:gd name="connsiteY2149" fmla="*/ 853339 h 2380521"/>
              <a:gd name="connsiteX2150" fmla="*/ 4513260 w 8023328"/>
              <a:gd name="connsiteY2150" fmla="*/ 853339 h 2380521"/>
              <a:gd name="connsiteX2151" fmla="*/ 4525657 w 8023328"/>
              <a:gd name="connsiteY2151" fmla="*/ 865007 h 2380521"/>
              <a:gd name="connsiteX2152" fmla="*/ 4513260 w 8023328"/>
              <a:gd name="connsiteY2152" fmla="*/ 879593 h 2380521"/>
              <a:gd name="connsiteX2153" fmla="*/ 4499404 w 8023328"/>
              <a:gd name="connsiteY2153" fmla="*/ 865007 h 2380521"/>
              <a:gd name="connsiteX2154" fmla="*/ 4513260 w 8023328"/>
              <a:gd name="connsiteY2154" fmla="*/ 853339 h 2380521"/>
              <a:gd name="connsiteX2155" fmla="*/ 4439056 w 8023328"/>
              <a:gd name="connsiteY2155" fmla="*/ 853339 h 2380521"/>
              <a:gd name="connsiteX2156" fmla="*/ 4451453 w 8023328"/>
              <a:gd name="connsiteY2156" fmla="*/ 865007 h 2380521"/>
              <a:gd name="connsiteX2157" fmla="*/ 4439056 w 8023328"/>
              <a:gd name="connsiteY2157" fmla="*/ 879593 h 2380521"/>
              <a:gd name="connsiteX2158" fmla="*/ 4425200 w 8023328"/>
              <a:gd name="connsiteY2158" fmla="*/ 865007 h 2380521"/>
              <a:gd name="connsiteX2159" fmla="*/ 4439056 w 8023328"/>
              <a:gd name="connsiteY2159" fmla="*/ 853339 h 2380521"/>
              <a:gd name="connsiteX2160" fmla="*/ 4366768 w 8023328"/>
              <a:gd name="connsiteY2160" fmla="*/ 853339 h 2380521"/>
              <a:gd name="connsiteX2161" fmla="*/ 4380624 w 8023328"/>
              <a:gd name="connsiteY2161" fmla="*/ 865007 h 2380521"/>
              <a:gd name="connsiteX2162" fmla="*/ 4366768 w 8023328"/>
              <a:gd name="connsiteY2162" fmla="*/ 879593 h 2380521"/>
              <a:gd name="connsiteX2163" fmla="*/ 4354371 w 8023328"/>
              <a:gd name="connsiteY2163" fmla="*/ 867195 h 2380521"/>
              <a:gd name="connsiteX2164" fmla="*/ 4366768 w 8023328"/>
              <a:gd name="connsiteY2164" fmla="*/ 853339 h 2380521"/>
              <a:gd name="connsiteX2165" fmla="*/ 4295937 w 8023328"/>
              <a:gd name="connsiteY2165" fmla="*/ 853339 h 2380521"/>
              <a:gd name="connsiteX2166" fmla="*/ 4309793 w 8023328"/>
              <a:gd name="connsiteY2166" fmla="*/ 867195 h 2380521"/>
              <a:gd name="connsiteX2167" fmla="*/ 4295937 w 8023328"/>
              <a:gd name="connsiteY2167" fmla="*/ 879593 h 2380521"/>
              <a:gd name="connsiteX2168" fmla="*/ 4283540 w 8023328"/>
              <a:gd name="connsiteY2168" fmla="*/ 867195 h 2380521"/>
              <a:gd name="connsiteX2169" fmla="*/ 4295937 w 8023328"/>
              <a:gd name="connsiteY2169" fmla="*/ 853339 h 2380521"/>
              <a:gd name="connsiteX2170" fmla="*/ 4225107 w 8023328"/>
              <a:gd name="connsiteY2170" fmla="*/ 853339 h 2380521"/>
              <a:gd name="connsiteX2171" fmla="*/ 4238963 w 8023328"/>
              <a:gd name="connsiteY2171" fmla="*/ 867195 h 2380521"/>
              <a:gd name="connsiteX2172" fmla="*/ 4225107 w 8023328"/>
              <a:gd name="connsiteY2172" fmla="*/ 879593 h 2380521"/>
              <a:gd name="connsiteX2173" fmla="*/ 4212710 w 8023328"/>
              <a:gd name="connsiteY2173" fmla="*/ 867195 h 2380521"/>
              <a:gd name="connsiteX2174" fmla="*/ 4225107 w 8023328"/>
              <a:gd name="connsiteY2174" fmla="*/ 853339 h 2380521"/>
              <a:gd name="connsiteX2175" fmla="*/ 4153295 w 8023328"/>
              <a:gd name="connsiteY2175" fmla="*/ 853339 h 2380521"/>
              <a:gd name="connsiteX2176" fmla="*/ 4168083 w 8023328"/>
              <a:gd name="connsiteY2176" fmla="*/ 867195 h 2380521"/>
              <a:gd name="connsiteX2177" fmla="*/ 4153295 w 8023328"/>
              <a:gd name="connsiteY2177" fmla="*/ 879593 h 2380521"/>
              <a:gd name="connsiteX2178" fmla="*/ 4138507 w 8023328"/>
              <a:gd name="connsiteY2178" fmla="*/ 867195 h 2380521"/>
              <a:gd name="connsiteX2179" fmla="*/ 4153295 w 8023328"/>
              <a:gd name="connsiteY2179" fmla="*/ 853339 h 2380521"/>
              <a:gd name="connsiteX2180" fmla="*/ 4082465 w 8023328"/>
              <a:gd name="connsiteY2180" fmla="*/ 853339 h 2380521"/>
              <a:gd name="connsiteX2181" fmla="*/ 4097254 w 8023328"/>
              <a:gd name="connsiteY2181" fmla="*/ 867195 h 2380521"/>
              <a:gd name="connsiteX2182" fmla="*/ 4082465 w 8023328"/>
              <a:gd name="connsiteY2182" fmla="*/ 879593 h 2380521"/>
              <a:gd name="connsiteX2183" fmla="*/ 4067676 w 8023328"/>
              <a:gd name="connsiteY2183" fmla="*/ 867195 h 2380521"/>
              <a:gd name="connsiteX2184" fmla="*/ 4082465 w 8023328"/>
              <a:gd name="connsiteY2184" fmla="*/ 853339 h 2380521"/>
              <a:gd name="connsiteX2185" fmla="*/ 4011635 w 8023328"/>
              <a:gd name="connsiteY2185" fmla="*/ 853339 h 2380521"/>
              <a:gd name="connsiteX2186" fmla="*/ 4026423 w 8023328"/>
              <a:gd name="connsiteY2186" fmla="*/ 867195 h 2380521"/>
              <a:gd name="connsiteX2187" fmla="*/ 4011635 w 8023328"/>
              <a:gd name="connsiteY2187" fmla="*/ 879593 h 2380521"/>
              <a:gd name="connsiteX2188" fmla="*/ 3996847 w 8023328"/>
              <a:gd name="connsiteY2188" fmla="*/ 867195 h 2380521"/>
              <a:gd name="connsiteX2189" fmla="*/ 4011635 w 8023328"/>
              <a:gd name="connsiteY2189" fmla="*/ 853339 h 2380521"/>
              <a:gd name="connsiteX2190" fmla="*/ 3939871 w 8023328"/>
              <a:gd name="connsiteY2190" fmla="*/ 853339 h 2380521"/>
              <a:gd name="connsiteX2191" fmla="*/ 3952268 w 8023328"/>
              <a:gd name="connsiteY2191" fmla="*/ 867195 h 2380521"/>
              <a:gd name="connsiteX2192" fmla="*/ 3939871 w 8023328"/>
              <a:gd name="connsiteY2192" fmla="*/ 879593 h 2380521"/>
              <a:gd name="connsiteX2193" fmla="*/ 3926015 w 8023328"/>
              <a:gd name="connsiteY2193" fmla="*/ 867195 h 2380521"/>
              <a:gd name="connsiteX2194" fmla="*/ 3939871 w 8023328"/>
              <a:gd name="connsiteY2194" fmla="*/ 853339 h 2380521"/>
              <a:gd name="connsiteX2195" fmla="*/ 3869042 w 8023328"/>
              <a:gd name="connsiteY2195" fmla="*/ 853339 h 2380521"/>
              <a:gd name="connsiteX2196" fmla="*/ 3881439 w 8023328"/>
              <a:gd name="connsiteY2196" fmla="*/ 867195 h 2380521"/>
              <a:gd name="connsiteX2197" fmla="*/ 3869042 w 8023328"/>
              <a:gd name="connsiteY2197" fmla="*/ 879593 h 2380521"/>
              <a:gd name="connsiteX2198" fmla="*/ 3855186 w 8023328"/>
              <a:gd name="connsiteY2198" fmla="*/ 867195 h 2380521"/>
              <a:gd name="connsiteX2199" fmla="*/ 3869042 w 8023328"/>
              <a:gd name="connsiteY2199" fmla="*/ 853339 h 2380521"/>
              <a:gd name="connsiteX2200" fmla="*/ 3796752 w 8023328"/>
              <a:gd name="connsiteY2200" fmla="*/ 853339 h 2380521"/>
              <a:gd name="connsiteX2201" fmla="*/ 3810608 w 8023328"/>
              <a:gd name="connsiteY2201" fmla="*/ 867195 h 2380521"/>
              <a:gd name="connsiteX2202" fmla="*/ 3796752 w 8023328"/>
              <a:gd name="connsiteY2202" fmla="*/ 879593 h 2380521"/>
              <a:gd name="connsiteX2203" fmla="*/ 3784355 w 8023328"/>
              <a:gd name="connsiteY2203" fmla="*/ 867195 h 2380521"/>
              <a:gd name="connsiteX2204" fmla="*/ 3796752 w 8023328"/>
              <a:gd name="connsiteY2204" fmla="*/ 853339 h 2380521"/>
              <a:gd name="connsiteX2205" fmla="*/ 3725922 w 8023328"/>
              <a:gd name="connsiteY2205" fmla="*/ 853339 h 2380521"/>
              <a:gd name="connsiteX2206" fmla="*/ 3739778 w 8023328"/>
              <a:gd name="connsiteY2206" fmla="*/ 867195 h 2380521"/>
              <a:gd name="connsiteX2207" fmla="*/ 3725922 w 8023328"/>
              <a:gd name="connsiteY2207" fmla="*/ 879593 h 2380521"/>
              <a:gd name="connsiteX2208" fmla="*/ 3713525 w 8023328"/>
              <a:gd name="connsiteY2208" fmla="*/ 867195 h 2380521"/>
              <a:gd name="connsiteX2209" fmla="*/ 3725922 w 8023328"/>
              <a:gd name="connsiteY2209" fmla="*/ 853339 h 2380521"/>
              <a:gd name="connsiteX2210" fmla="*/ 3655091 w 8023328"/>
              <a:gd name="connsiteY2210" fmla="*/ 853339 h 2380521"/>
              <a:gd name="connsiteX2211" fmla="*/ 3668947 w 8023328"/>
              <a:gd name="connsiteY2211" fmla="*/ 867195 h 2380521"/>
              <a:gd name="connsiteX2212" fmla="*/ 3655091 w 8023328"/>
              <a:gd name="connsiteY2212" fmla="*/ 879593 h 2380521"/>
              <a:gd name="connsiteX2213" fmla="*/ 3642694 w 8023328"/>
              <a:gd name="connsiteY2213" fmla="*/ 867195 h 2380521"/>
              <a:gd name="connsiteX2214" fmla="*/ 3655091 w 8023328"/>
              <a:gd name="connsiteY2214" fmla="*/ 853339 h 2380521"/>
              <a:gd name="connsiteX2215" fmla="*/ 3583280 w 8023328"/>
              <a:gd name="connsiteY2215" fmla="*/ 853339 h 2380521"/>
              <a:gd name="connsiteX2216" fmla="*/ 3598069 w 8023328"/>
              <a:gd name="connsiteY2216" fmla="*/ 867195 h 2380521"/>
              <a:gd name="connsiteX2217" fmla="*/ 3583280 w 8023328"/>
              <a:gd name="connsiteY2217" fmla="*/ 879593 h 2380521"/>
              <a:gd name="connsiteX2218" fmla="*/ 3568491 w 8023328"/>
              <a:gd name="connsiteY2218" fmla="*/ 867195 h 2380521"/>
              <a:gd name="connsiteX2219" fmla="*/ 3583280 w 8023328"/>
              <a:gd name="connsiteY2219" fmla="*/ 853339 h 2380521"/>
              <a:gd name="connsiteX2220" fmla="*/ 3512449 w 8023328"/>
              <a:gd name="connsiteY2220" fmla="*/ 853339 h 2380521"/>
              <a:gd name="connsiteX2221" fmla="*/ 3527237 w 8023328"/>
              <a:gd name="connsiteY2221" fmla="*/ 867195 h 2380521"/>
              <a:gd name="connsiteX2222" fmla="*/ 3512449 w 8023328"/>
              <a:gd name="connsiteY2222" fmla="*/ 879593 h 2380521"/>
              <a:gd name="connsiteX2223" fmla="*/ 3497661 w 8023328"/>
              <a:gd name="connsiteY2223" fmla="*/ 867195 h 2380521"/>
              <a:gd name="connsiteX2224" fmla="*/ 3512449 w 8023328"/>
              <a:gd name="connsiteY2224" fmla="*/ 853339 h 2380521"/>
              <a:gd name="connsiteX2225" fmla="*/ 3441619 w 8023328"/>
              <a:gd name="connsiteY2225" fmla="*/ 853339 h 2380521"/>
              <a:gd name="connsiteX2226" fmla="*/ 3456408 w 8023328"/>
              <a:gd name="connsiteY2226" fmla="*/ 867195 h 2380521"/>
              <a:gd name="connsiteX2227" fmla="*/ 3441619 w 8023328"/>
              <a:gd name="connsiteY2227" fmla="*/ 879593 h 2380521"/>
              <a:gd name="connsiteX2228" fmla="*/ 3426830 w 8023328"/>
              <a:gd name="connsiteY2228" fmla="*/ 867195 h 2380521"/>
              <a:gd name="connsiteX2229" fmla="*/ 3441619 w 8023328"/>
              <a:gd name="connsiteY2229" fmla="*/ 853339 h 2380521"/>
              <a:gd name="connsiteX2230" fmla="*/ 3369857 w 8023328"/>
              <a:gd name="connsiteY2230" fmla="*/ 853339 h 2380521"/>
              <a:gd name="connsiteX2231" fmla="*/ 3382254 w 8023328"/>
              <a:gd name="connsiteY2231" fmla="*/ 867195 h 2380521"/>
              <a:gd name="connsiteX2232" fmla="*/ 3369857 w 8023328"/>
              <a:gd name="connsiteY2232" fmla="*/ 879593 h 2380521"/>
              <a:gd name="connsiteX2233" fmla="*/ 3356001 w 8023328"/>
              <a:gd name="connsiteY2233" fmla="*/ 867195 h 2380521"/>
              <a:gd name="connsiteX2234" fmla="*/ 3369857 w 8023328"/>
              <a:gd name="connsiteY2234" fmla="*/ 853339 h 2380521"/>
              <a:gd name="connsiteX2235" fmla="*/ 1013589 w 8023328"/>
              <a:gd name="connsiteY2235" fmla="*/ 853339 h 2380521"/>
              <a:gd name="connsiteX2236" fmla="*/ 1028011 w 8023328"/>
              <a:gd name="connsiteY2236" fmla="*/ 868127 h 2380521"/>
              <a:gd name="connsiteX2237" fmla="*/ 1013589 w 8023328"/>
              <a:gd name="connsiteY2237" fmla="*/ 882916 h 2380521"/>
              <a:gd name="connsiteX2238" fmla="*/ 998413 w 8023328"/>
              <a:gd name="connsiteY2238" fmla="*/ 868127 h 2380521"/>
              <a:gd name="connsiteX2239" fmla="*/ 1013589 w 8023328"/>
              <a:gd name="connsiteY2239" fmla="*/ 853339 h 2380521"/>
              <a:gd name="connsiteX2240" fmla="*/ 368059 w 8023328"/>
              <a:gd name="connsiteY2240" fmla="*/ 785881 h 2380521"/>
              <a:gd name="connsiteX2241" fmla="*/ 380456 w 8023328"/>
              <a:gd name="connsiteY2241" fmla="*/ 797549 h 2380521"/>
              <a:gd name="connsiteX2242" fmla="*/ 368059 w 8023328"/>
              <a:gd name="connsiteY2242" fmla="*/ 812135 h 2380521"/>
              <a:gd name="connsiteX2243" fmla="*/ 354203 w 8023328"/>
              <a:gd name="connsiteY2243" fmla="*/ 797549 h 2380521"/>
              <a:gd name="connsiteX2244" fmla="*/ 368059 w 8023328"/>
              <a:gd name="connsiteY2244" fmla="*/ 785881 h 2380521"/>
              <a:gd name="connsiteX2245" fmla="*/ 297226 w 8023328"/>
              <a:gd name="connsiteY2245" fmla="*/ 785881 h 2380521"/>
              <a:gd name="connsiteX2246" fmla="*/ 309624 w 8023328"/>
              <a:gd name="connsiteY2246" fmla="*/ 797549 h 2380521"/>
              <a:gd name="connsiteX2247" fmla="*/ 297226 w 8023328"/>
              <a:gd name="connsiteY2247" fmla="*/ 812135 h 2380521"/>
              <a:gd name="connsiteX2248" fmla="*/ 283371 w 8023328"/>
              <a:gd name="connsiteY2248" fmla="*/ 797549 h 2380521"/>
              <a:gd name="connsiteX2249" fmla="*/ 297226 w 8023328"/>
              <a:gd name="connsiteY2249" fmla="*/ 785881 h 2380521"/>
              <a:gd name="connsiteX2250" fmla="*/ 226398 w 8023328"/>
              <a:gd name="connsiteY2250" fmla="*/ 785881 h 2380521"/>
              <a:gd name="connsiteX2251" fmla="*/ 238797 w 8023328"/>
              <a:gd name="connsiteY2251" fmla="*/ 797549 h 2380521"/>
              <a:gd name="connsiteX2252" fmla="*/ 226398 w 8023328"/>
              <a:gd name="connsiteY2252" fmla="*/ 812135 h 2380521"/>
              <a:gd name="connsiteX2253" fmla="*/ 212542 w 8023328"/>
              <a:gd name="connsiteY2253" fmla="*/ 797549 h 2380521"/>
              <a:gd name="connsiteX2254" fmla="*/ 226398 w 8023328"/>
              <a:gd name="connsiteY2254" fmla="*/ 785881 h 2380521"/>
              <a:gd name="connsiteX2255" fmla="*/ 154101 w 8023328"/>
              <a:gd name="connsiteY2255" fmla="*/ 785881 h 2380521"/>
              <a:gd name="connsiteX2256" fmla="*/ 167957 w 8023328"/>
              <a:gd name="connsiteY2256" fmla="*/ 797549 h 2380521"/>
              <a:gd name="connsiteX2257" fmla="*/ 154101 w 8023328"/>
              <a:gd name="connsiteY2257" fmla="*/ 812135 h 2380521"/>
              <a:gd name="connsiteX2258" fmla="*/ 141704 w 8023328"/>
              <a:gd name="connsiteY2258" fmla="*/ 797549 h 2380521"/>
              <a:gd name="connsiteX2259" fmla="*/ 154101 w 8023328"/>
              <a:gd name="connsiteY2259" fmla="*/ 785881 h 2380521"/>
              <a:gd name="connsiteX2260" fmla="*/ 83272 w 8023328"/>
              <a:gd name="connsiteY2260" fmla="*/ 785881 h 2380521"/>
              <a:gd name="connsiteX2261" fmla="*/ 97128 w 8023328"/>
              <a:gd name="connsiteY2261" fmla="*/ 797549 h 2380521"/>
              <a:gd name="connsiteX2262" fmla="*/ 83272 w 8023328"/>
              <a:gd name="connsiteY2262" fmla="*/ 812135 h 2380521"/>
              <a:gd name="connsiteX2263" fmla="*/ 70874 w 8023328"/>
              <a:gd name="connsiteY2263" fmla="*/ 797549 h 2380521"/>
              <a:gd name="connsiteX2264" fmla="*/ 83272 w 8023328"/>
              <a:gd name="connsiteY2264" fmla="*/ 785881 h 2380521"/>
              <a:gd name="connsiteX2265" fmla="*/ 12036 w 8023328"/>
              <a:gd name="connsiteY2265" fmla="*/ 785881 h 2380521"/>
              <a:gd name="connsiteX2266" fmla="*/ 26277 w 8023328"/>
              <a:gd name="connsiteY2266" fmla="*/ 797549 h 2380521"/>
              <a:gd name="connsiteX2267" fmla="*/ 12036 w 8023328"/>
              <a:gd name="connsiteY2267" fmla="*/ 812135 h 2380521"/>
              <a:gd name="connsiteX2268" fmla="*/ 44 w 8023328"/>
              <a:gd name="connsiteY2268" fmla="*/ 797549 h 2380521"/>
              <a:gd name="connsiteX2269" fmla="*/ 12036 w 8023328"/>
              <a:gd name="connsiteY2269" fmla="*/ 785881 h 2380521"/>
              <a:gd name="connsiteX2270" fmla="*/ 4726684 w 8023328"/>
              <a:gd name="connsiteY2270" fmla="*/ 782507 h 2380521"/>
              <a:gd name="connsiteX2271" fmla="*/ 4741472 w 8023328"/>
              <a:gd name="connsiteY2271" fmla="*/ 794904 h 2380521"/>
              <a:gd name="connsiteX2272" fmla="*/ 4726684 w 8023328"/>
              <a:gd name="connsiteY2272" fmla="*/ 808761 h 2380521"/>
              <a:gd name="connsiteX2273" fmla="*/ 4711896 w 8023328"/>
              <a:gd name="connsiteY2273" fmla="*/ 794904 h 2380521"/>
              <a:gd name="connsiteX2274" fmla="*/ 4726684 w 8023328"/>
              <a:gd name="connsiteY2274" fmla="*/ 782507 h 2380521"/>
              <a:gd name="connsiteX2275" fmla="*/ 4655853 w 8023328"/>
              <a:gd name="connsiteY2275" fmla="*/ 782507 h 2380521"/>
              <a:gd name="connsiteX2276" fmla="*/ 4670642 w 8023328"/>
              <a:gd name="connsiteY2276" fmla="*/ 794904 h 2380521"/>
              <a:gd name="connsiteX2277" fmla="*/ 4655853 w 8023328"/>
              <a:gd name="connsiteY2277" fmla="*/ 808761 h 2380521"/>
              <a:gd name="connsiteX2278" fmla="*/ 4641064 w 8023328"/>
              <a:gd name="connsiteY2278" fmla="*/ 794904 h 2380521"/>
              <a:gd name="connsiteX2279" fmla="*/ 4655853 w 8023328"/>
              <a:gd name="connsiteY2279" fmla="*/ 782507 h 2380521"/>
              <a:gd name="connsiteX2280" fmla="*/ 4584091 w 8023328"/>
              <a:gd name="connsiteY2280" fmla="*/ 782507 h 2380521"/>
              <a:gd name="connsiteX2281" fmla="*/ 4596488 w 8023328"/>
              <a:gd name="connsiteY2281" fmla="*/ 794904 h 2380521"/>
              <a:gd name="connsiteX2282" fmla="*/ 4584091 w 8023328"/>
              <a:gd name="connsiteY2282" fmla="*/ 808761 h 2380521"/>
              <a:gd name="connsiteX2283" fmla="*/ 4570235 w 8023328"/>
              <a:gd name="connsiteY2283" fmla="*/ 794904 h 2380521"/>
              <a:gd name="connsiteX2284" fmla="*/ 4584091 w 8023328"/>
              <a:gd name="connsiteY2284" fmla="*/ 782507 h 2380521"/>
              <a:gd name="connsiteX2285" fmla="*/ 4513260 w 8023328"/>
              <a:gd name="connsiteY2285" fmla="*/ 782507 h 2380521"/>
              <a:gd name="connsiteX2286" fmla="*/ 4525657 w 8023328"/>
              <a:gd name="connsiteY2286" fmla="*/ 794904 h 2380521"/>
              <a:gd name="connsiteX2287" fmla="*/ 4513260 w 8023328"/>
              <a:gd name="connsiteY2287" fmla="*/ 808761 h 2380521"/>
              <a:gd name="connsiteX2288" fmla="*/ 4499404 w 8023328"/>
              <a:gd name="connsiteY2288" fmla="*/ 794904 h 2380521"/>
              <a:gd name="connsiteX2289" fmla="*/ 4513260 w 8023328"/>
              <a:gd name="connsiteY2289" fmla="*/ 782507 h 2380521"/>
              <a:gd name="connsiteX2290" fmla="*/ 4439056 w 8023328"/>
              <a:gd name="connsiteY2290" fmla="*/ 782507 h 2380521"/>
              <a:gd name="connsiteX2291" fmla="*/ 4451453 w 8023328"/>
              <a:gd name="connsiteY2291" fmla="*/ 794904 h 2380521"/>
              <a:gd name="connsiteX2292" fmla="*/ 4439056 w 8023328"/>
              <a:gd name="connsiteY2292" fmla="*/ 808761 h 2380521"/>
              <a:gd name="connsiteX2293" fmla="*/ 4425200 w 8023328"/>
              <a:gd name="connsiteY2293" fmla="*/ 794904 h 2380521"/>
              <a:gd name="connsiteX2294" fmla="*/ 4439056 w 8023328"/>
              <a:gd name="connsiteY2294" fmla="*/ 782507 h 2380521"/>
              <a:gd name="connsiteX2295" fmla="*/ 4366768 w 8023328"/>
              <a:gd name="connsiteY2295" fmla="*/ 782507 h 2380521"/>
              <a:gd name="connsiteX2296" fmla="*/ 4380624 w 8023328"/>
              <a:gd name="connsiteY2296" fmla="*/ 794904 h 2380521"/>
              <a:gd name="connsiteX2297" fmla="*/ 4366768 w 8023328"/>
              <a:gd name="connsiteY2297" fmla="*/ 808761 h 2380521"/>
              <a:gd name="connsiteX2298" fmla="*/ 4354371 w 8023328"/>
              <a:gd name="connsiteY2298" fmla="*/ 794904 h 2380521"/>
              <a:gd name="connsiteX2299" fmla="*/ 4366768 w 8023328"/>
              <a:gd name="connsiteY2299" fmla="*/ 782507 h 2380521"/>
              <a:gd name="connsiteX2300" fmla="*/ 4295937 w 8023328"/>
              <a:gd name="connsiteY2300" fmla="*/ 782507 h 2380521"/>
              <a:gd name="connsiteX2301" fmla="*/ 4309793 w 8023328"/>
              <a:gd name="connsiteY2301" fmla="*/ 794904 h 2380521"/>
              <a:gd name="connsiteX2302" fmla="*/ 4295937 w 8023328"/>
              <a:gd name="connsiteY2302" fmla="*/ 808761 h 2380521"/>
              <a:gd name="connsiteX2303" fmla="*/ 4283540 w 8023328"/>
              <a:gd name="connsiteY2303" fmla="*/ 794904 h 2380521"/>
              <a:gd name="connsiteX2304" fmla="*/ 4295937 w 8023328"/>
              <a:gd name="connsiteY2304" fmla="*/ 782507 h 2380521"/>
              <a:gd name="connsiteX2305" fmla="*/ 4225107 w 8023328"/>
              <a:gd name="connsiteY2305" fmla="*/ 782507 h 2380521"/>
              <a:gd name="connsiteX2306" fmla="*/ 4238963 w 8023328"/>
              <a:gd name="connsiteY2306" fmla="*/ 794904 h 2380521"/>
              <a:gd name="connsiteX2307" fmla="*/ 4225107 w 8023328"/>
              <a:gd name="connsiteY2307" fmla="*/ 808761 h 2380521"/>
              <a:gd name="connsiteX2308" fmla="*/ 4212710 w 8023328"/>
              <a:gd name="connsiteY2308" fmla="*/ 794904 h 2380521"/>
              <a:gd name="connsiteX2309" fmla="*/ 4225107 w 8023328"/>
              <a:gd name="connsiteY2309" fmla="*/ 782507 h 2380521"/>
              <a:gd name="connsiteX2310" fmla="*/ 4153295 w 8023328"/>
              <a:gd name="connsiteY2310" fmla="*/ 782507 h 2380521"/>
              <a:gd name="connsiteX2311" fmla="*/ 4168083 w 8023328"/>
              <a:gd name="connsiteY2311" fmla="*/ 794904 h 2380521"/>
              <a:gd name="connsiteX2312" fmla="*/ 4153295 w 8023328"/>
              <a:gd name="connsiteY2312" fmla="*/ 808761 h 2380521"/>
              <a:gd name="connsiteX2313" fmla="*/ 4138507 w 8023328"/>
              <a:gd name="connsiteY2313" fmla="*/ 794904 h 2380521"/>
              <a:gd name="connsiteX2314" fmla="*/ 4153295 w 8023328"/>
              <a:gd name="connsiteY2314" fmla="*/ 782507 h 2380521"/>
              <a:gd name="connsiteX2315" fmla="*/ 4082465 w 8023328"/>
              <a:gd name="connsiteY2315" fmla="*/ 782507 h 2380521"/>
              <a:gd name="connsiteX2316" fmla="*/ 4097254 w 8023328"/>
              <a:gd name="connsiteY2316" fmla="*/ 794904 h 2380521"/>
              <a:gd name="connsiteX2317" fmla="*/ 4082465 w 8023328"/>
              <a:gd name="connsiteY2317" fmla="*/ 808761 h 2380521"/>
              <a:gd name="connsiteX2318" fmla="*/ 4067676 w 8023328"/>
              <a:gd name="connsiteY2318" fmla="*/ 794904 h 2380521"/>
              <a:gd name="connsiteX2319" fmla="*/ 4082465 w 8023328"/>
              <a:gd name="connsiteY2319" fmla="*/ 782507 h 2380521"/>
              <a:gd name="connsiteX2320" fmla="*/ 4010703 w 8023328"/>
              <a:gd name="connsiteY2320" fmla="*/ 782507 h 2380521"/>
              <a:gd name="connsiteX2321" fmla="*/ 4023100 w 8023328"/>
              <a:gd name="connsiteY2321" fmla="*/ 794904 h 2380521"/>
              <a:gd name="connsiteX2322" fmla="*/ 4010703 w 8023328"/>
              <a:gd name="connsiteY2322" fmla="*/ 808761 h 2380521"/>
              <a:gd name="connsiteX2323" fmla="*/ 3996847 w 8023328"/>
              <a:gd name="connsiteY2323" fmla="*/ 794904 h 2380521"/>
              <a:gd name="connsiteX2324" fmla="*/ 4010703 w 8023328"/>
              <a:gd name="connsiteY2324" fmla="*/ 782507 h 2380521"/>
              <a:gd name="connsiteX2325" fmla="*/ 3939871 w 8023328"/>
              <a:gd name="connsiteY2325" fmla="*/ 782507 h 2380521"/>
              <a:gd name="connsiteX2326" fmla="*/ 3952268 w 8023328"/>
              <a:gd name="connsiteY2326" fmla="*/ 794904 h 2380521"/>
              <a:gd name="connsiteX2327" fmla="*/ 3939871 w 8023328"/>
              <a:gd name="connsiteY2327" fmla="*/ 808761 h 2380521"/>
              <a:gd name="connsiteX2328" fmla="*/ 3926015 w 8023328"/>
              <a:gd name="connsiteY2328" fmla="*/ 794904 h 2380521"/>
              <a:gd name="connsiteX2329" fmla="*/ 3939871 w 8023328"/>
              <a:gd name="connsiteY2329" fmla="*/ 782507 h 2380521"/>
              <a:gd name="connsiteX2330" fmla="*/ 3869042 w 8023328"/>
              <a:gd name="connsiteY2330" fmla="*/ 782507 h 2380521"/>
              <a:gd name="connsiteX2331" fmla="*/ 3881439 w 8023328"/>
              <a:gd name="connsiteY2331" fmla="*/ 794904 h 2380521"/>
              <a:gd name="connsiteX2332" fmla="*/ 3869042 w 8023328"/>
              <a:gd name="connsiteY2332" fmla="*/ 808761 h 2380521"/>
              <a:gd name="connsiteX2333" fmla="*/ 3855186 w 8023328"/>
              <a:gd name="connsiteY2333" fmla="*/ 794904 h 2380521"/>
              <a:gd name="connsiteX2334" fmla="*/ 3869042 w 8023328"/>
              <a:gd name="connsiteY2334" fmla="*/ 782507 h 2380521"/>
              <a:gd name="connsiteX2335" fmla="*/ 3796752 w 8023328"/>
              <a:gd name="connsiteY2335" fmla="*/ 782507 h 2380521"/>
              <a:gd name="connsiteX2336" fmla="*/ 3810608 w 8023328"/>
              <a:gd name="connsiteY2336" fmla="*/ 796363 h 2380521"/>
              <a:gd name="connsiteX2337" fmla="*/ 3796752 w 8023328"/>
              <a:gd name="connsiteY2337" fmla="*/ 808761 h 2380521"/>
              <a:gd name="connsiteX2338" fmla="*/ 3784355 w 8023328"/>
              <a:gd name="connsiteY2338" fmla="*/ 796363 h 2380521"/>
              <a:gd name="connsiteX2339" fmla="*/ 3796752 w 8023328"/>
              <a:gd name="connsiteY2339" fmla="*/ 782507 h 2380521"/>
              <a:gd name="connsiteX2340" fmla="*/ 3725922 w 8023328"/>
              <a:gd name="connsiteY2340" fmla="*/ 782507 h 2380521"/>
              <a:gd name="connsiteX2341" fmla="*/ 3739778 w 8023328"/>
              <a:gd name="connsiteY2341" fmla="*/ 796363 h 2380521"/>
              <a:gd name="connsiteX2342" fmla="*/ 3725922 w 8023328"/>
              <a:gd name="connsiteY2342" fmla="*/ 808761 h 2380521"/>
              <a:gd name="connsiteX2343" fmla="*/ 3713525 w 8023328"/>
              <a:gd name="connsiteY2343" fmla="*/ 796363 h 2380521"/>
              <a:gd name="connsiteX2344" fmla="*/ 3725922 w 8023328"/>
              <a:gd name="connsiteY2344" fmla="*/ 782507 h 2380521"/>
              <a:gd name="connsiteX2345" fmla="*/ 3655091 w 8023328"/>
              <a:gd name="connsiteY2345" fmla="*/ 782507 h 2380521"/>
              <a:gd name="connsiteX2346" fmla="*/ 3668947 w 8023328"/>
              <a:gd name="connsiteY2346" fmla="*/ 796363 h 2380521"/>
              <a:gd name="connsiteX2347" fmla="*/ 3655091 w 8023328"/>
              <a:gd name="connsiteY2347" fmla="*/ 808761 h 2380521"/>
              <a:gd name="connsiteX2348" fmla="*/ 3642694 w 8023328"/>
              <a:gd name="connsiteY2348" fmla="*/ 796363 h 2380521"/>
              <a:gd name="connsiteX2349" fmla="*/ 3655091 w 8023328"/>
              <a:gd name="connsiteY2349" fmla="*/ 782507 h 2380521"/>
              <a:gd name="connsiteX2350" fmla="*/ 3583280 w 8023328"/>
              <a:gd name="connsiteY2350" fmla="*/ 782507 h 2380521"/>
              <a:gd name="connsiteX2351" fmla="*/ 3598069 w 8023328"/>
              <a:gd name="connsiteY2351" fmla="*/ 796363 h 2380521"/>
              <a:gd name="connsiteX2352" fmla="*/ 3583280 w 8023328"/>
              <a:gd name="connsiteY2352" fmla="*/ 808761 h 2380521"/>
              <a:gd name="connsiteX2353" fmla="*/ 3568491 w 8023328"/>
              <a:gd name="connsiteY2353" fmla="*/ 796363 h 2380521"/>
              <a:gd name="connsiteX2354" fmla="*/ 3583280 w 8023328"/>
              <a:gd name="connsiteY2354" fmla="*/ 782507 h 2380521"/>
              <a:gd name="connsiteX2355" fmla="*/ 3512449 w 8023328"/>
              <a:gd name="connsiteY2355" fmla="*/ 782507 h 2380521"/>
              <a:gd name="connsiteX2356" fmla="*/ 3527237 w 8023328"/>
              <a:gd name="connsiteY2356" fmla="*/ 796363 h 2380521"/>
              <a:gd name="connsiteX2357" fmla="*/ 3512449 w 8023328"/>
              <a:gd name="connsiteY2357" fmla="*/ 808761 h 2380521"/>
              <a:gd name="connsiteX2358" fmla="*/ 3497661 w 8023328"/>
              <a:gd name="connsiteY2358" fmla="*/ 796363 h 2380521"/>
              <a:gd name="connsiteX2359" fmla="*/ 3512449 w 8023328"/>
              <a:gd name="connsiteY2359" fmla="*/ 782507 h 2380521"/>
              <a:gd name="connsiteX2360" fmla="*/ 3441619 w 8023328"/>
              <a:gd name="connsiteY2360" fmla="*/ 782507 h 2380521"/>
              <a:gd name="connsiteX2361" fmla="*/ 3456408 w 8023328"/>
              <a:gd name="connsiteY2361" fmla="*/ 796363 h 2380521"/>
              <a:gd name="connsiteX2362" fmla="*/ 3441619 w 8023328"/>
              <a:gd name="connsiteY2362" fmla="*/ 808761 h 2380521"/>
              <a:gd name="connsiteX2363" fmla="*/ 3426830 w 8023328"/>
              <a:gd name="connsiteY2363" fmla="*/ 796363 h 2380521"/>
              <a:gd name="connsiteX2364" fmla="*/ 3441619 w 8023328"/>
              <a:gd name="connsiteY2364" fmla="*/ 782507 h 2380521"/>
              <a:gd name="connsiteX2365" fmla="*/ 3369857 w 8023328"/>
              <a:gd name="connsiteY2365" fmla="*/ 782507 h 2380521"/>
              <a:gd name="connsiteX2366" fmla="*/ 3382254 w 8023328"/>
              <a:gd name="connsiteY2366" fmla="*/ 796363 h 2380521"/>
              <a:gd name="connsiteX2367" fmla="*/ 3369857 w 8023328"/>
              <a:gd name="connsiteY2367" fmla="*/ 808761 h 2380521"/>
              <a:gd name="connsiteX2368" fmla="*/ 3356001 w 8023328"/>
              <a:gd name="connsiteY2368" fmla="*/ 796363 h 2380521"/>
              <a:gd name="connsiteX2369" fmla="*/ 3369857 w 8023328"/>
              <a:gd name="connsiteY2369" fmla="*/ 782507 h 2380521"/>
              <a:gd name="connsiteX2370" fmla="*/ 3299083 w 8023328"/>
              <a:gd name="connsiteY2370" fmla="*/ 782507 h 2380521"/>
              <a:gd name="connsiteX2371" fmla="*/ 3311480 w 8023328"/>
              <a:gd name="connsiteY2371" fmla="*/ 796363 h 2380521"/>
              <a:gd name="connsiteX2372" fmla="*/ 3299083 w 8023328"/>
              <a:gd name="connsiteY2372" fmla="*/ 808761 h 2380521"/>
              <a:gd name="connsiteX2373" fmla="*/ 3285229 w 8023328"/>
              <a:gd name="connsiteY2373" fmla="*/ 796363 h 2380521"/>
              <a:gd name="connsiteX2374" fmla="*/ 3299083 w 8023328"/>
              <a:gd name="connsiteY2374" fmla="*/ 782507 h 2380521"/>
              <a:gd name="connsiteX2375" fmla="*/ 3228250 w 8023328"/>
              <a:gd name="connsiteY2375" fmla="*/ 782507 h 2380521"/>
              <a:gd name="connsiteX2376" fmla="*/ 3240649 w 8023328"/>
              <a:gd name="connsiteY2376" fmla="*/ 796363 h 2380521"/>
              <a:gd name="connsiteX2377" fmla="*/ 3228250 w 8023328"/>
              <a:gd name="connsiteY2377" fmla="*/ 808761 h 2380521"/>
              <a:gd name="connsiteX2378" fmla="*/ 3214395 w 8023328"/>
              <a:gd name="connsiteY2378" fmla="*/ 796363 h 2380521"/>
              <a:gd name="connsiteX2379" fmla="*/ 3228250 w 8023328"/>
              <a:gd name="connsiteY2379" fmla="*/ 782507 h 2380521"/>
              <a:gd name="connsiteX2380" fmla="*/ 3152591 w 8023328"/>
              <a:gd name="connsiteY2380" fmla="*/ 782507 h 2380521"/>
              <a:gd name="connsiteX2381" fmla="*/ 3166447 w 8023328"/>
              <a:gd name="connsiteY2381" fmla="*/ 796363 h 2380521"/>
              <a:gd name="connsiteX2382" fmla="*/ 3152591 w 8023328"/>
              <a:gd name="connsiteY2382" fmla="*/ 808761 h 2380521"/>
              <a:gd name="connsiteX2383" fmla="*/ 3140193 w 8023328"/>
              <a:gd name="connsiteY2383" fmla="*/ 796363 h 2380521"/>
              <a:gd name="connsiteX2384" fmla="*/ 3152591 w 8023328"/>
              <a:gd name="connsiteY2384" fmla="*/ 782507 h 2380521"/>
              <a:gd name="connsiteX2385" fmla="*/ 1226672 w 8023328"/>
              <a:gd name="connsiteY2385" fmla="*/ 782507 h 2380521"/>
              <a:gd name="connsiteX2386" fmla="*/ 1240529 w 8023328"/>
              <a:gd name="connsiteY2386" fmla="*/ 796926 h 2380521"/>
              <a:gd name="connsiteX2387" fmla="*/ 1226672 w 8023328"/>
              <a:gd name="connsiteY2387" fmla="*/ 812105 h 2380521"/>
              <a:gd name="connsiteX2388" fmla="*/ 1214283 w 8023328"/>
              <a:gd name="connsiteY2388" fmla="*/ 796926 h 2380521"/>
              <a:gd name="connsiteX2389" fmla="*/ 1226672 w 8023328"/>
              <a:gd name="connsiteY2389" fmla="*/ 782507 h 2380521"/>
              <a:gd name="connsiteX2390" fmla="*/ 1154869 w 8023328"/>
              <a:gd name="connsiteY2390" fmla="*/ 782507 h 2380521"/>
              <a:gd name="connsiteX2391" fmla="*/ 1169658 w 8023328"/>
              <a:gd name="connsiteY2391" fmla="*/ 796926 h 2380521"/>
              <a:gd name="connsiteX2392" fmla="*/ 1154869 w 8023328"/>
              <a:gd name="connsiteY2392" fmla="*/ 812105 h 2380521"/>
              <a:gd name="connsiteX2393" fmla="*/ 1140080 w 8023328"/>
              <a:gd name="connsiteY2393" fmla="*/ 796926 h 2380521"/>
              <a:gd name="connsiteX2394" fmla="*/ 1154869 w 8023328"/>
              <a:gd name="connsiteY2394" fmla="*/ 782507 h 2380521"/>
              <a:gd name="connsiteX2395" fmla="*/ 1084040 w 8023328"/>
              <a:gd name="connsiteY2395" fmla="*/ 782507 h 2380521"/>
              <a:gd name="connsiteX2396" fmla="*/ 1098826 w 8023328"/>
              <a:gd name="connsiteY2396" fmla="*/ 796926 h 2380521"/>
              <a:gd name="connsiteX2397" fmla="*/ 1084040 w 8023328"/>
              <a:gd name="connsiteY2397" fmla="*/ 812105 h 2380521"/>
              <a:gd name="connsiteX2398" fmla="*/ 1069250 w 8023328"/>
              <a:gd name="connsiteY2398" fmla="*/ 796926 h 2380521"/>
              <a:gd name="connsiteX2399" fmla="*/ 1084040 w 8023328"/>
              <a:gd name="connsiteY2399" fmla="*/ 782507 h 2380521"/>
              <a:gd name="connsiteX2400" fmla="*/ 1013594 w 8023328"/>
              <a:gd name="connsiteY2400" fmla="*/ 782507 h 2380521"/>
              <a:gd name="connsiteX2401" fmla="*/ 1028015 w 8023328"/>
              <a:gd name="connsiteY2401" fmla="*/ 796926 h 2380521"/>
              <a:gd name="connsiteX2402" fmla="*/ 1013594 w 8023328"/>
              <a:gd name="connsiteY2402" fmla="*/ 812105 h 2380521"/>
              <a:gd name="connsiteX2403" fmla="*/ 998417 w 8023328"/>
              <a:gd name="connsiteY2403" fmla="*/ 796926 h 2380521"/>
              <a:gd name="connsiteX2404" fmla="*/ 1013594 w 8023328"/>
              <a:gd name="connsiteY2404" fmla="*/ 782507 h 2380521"/>
              <a:gd name="connsiteX2405" fmla="*/ 941447 w 8023328"/>
              <a:gd name="connsiteY2405" fmla="*/ 782507 h 2380521"/>
              <a:gd name="connsiteX2406" fmla="*/ 953844 w 8023328"/>
              <a:gd name="connsiteY2406" fmla="*/ 796926 h 2380521"/>
              <a:gd name="connsiteX2407" fmla="*/ 941447 w 8023328"/>
              <a:gd name="connsiteY2407" fmla="*/ 812105 h 2380521"/>
              <a:gd name="connsiteX2408" fmla="*/ 927591 w 8023328"/>
              <a:gd name="connsiteY2408" fmla="*/ 796926 h 2380521"/>
              <a:gd name="connsiteX2409" fmla="*/ 941447 w 8023328"/>
              <a:gd name="connsiteY2409" fmla="*/ 782507 h 2380521"/>
              <a:gd name="connsiteX2410" fmla="*/ 870615 w 8023328"/>
              <a:gd name="connsiteY2410" fmla="*/ 782507 h 2380521"/>
              <a:gd name="connsiteX2411" fmla="*/ 883013 w 8023328"/>
              <a:gd name="connsiteY2411" fmla="*/ 796926 h 2380521"/>
              <a:gd name="connsiteX2412" fmla="*/ 870615 w 8023328"/>
              <a:gd name="connsiteY2412" fmla="*/ 812105 h 2380521"/>
              <a:gd name="connsiteX2413" fmla="*/ 856759 w 8023328"/>
              <a:gd name="connsiteY2413" fmla="*/ 796926 h 2380521"/>
              <a:gd name="connsiteX2414" fmla="*/ 870615 w 8023328"/>
              <a:gd name="connsiteY2414" fmla="*/ 782507 h 2380521"/>
              <a:gd name="connsiteX2415" fmla="*/ 799784 w 8023328"/>
              <a:gd name="connsiteY2415" fmla="*/ 782507 h 2380521"/>
              <a:gd name="connsiteX2416" fmla="*/ 812183 w 8023328"/>
              <a:gd name="connsiteY2416" fmla="*/ 796926 h 2380521"/>
              <a:gd name="connsiteX2417" fmla="*/ 799784 w 8023328"/>
              <a:gd name="connsiteY2417" fmla="*/ 812105 h 2380521"/>
              <a:gd name="connsiteX2418" fmla="*/ 785929 w 8023328"/>
              <a:gd name="connsiteY2418" fmla="*/ 796926 h 2380521"/>
              <a:gd name="connsiteX2419" fmla="*/ 799784 w 8023328"/>
              <a:gd name="connsiteY2419" fmla="*/ 782507 h 2380521"/>
              <a:gd name="connsiteX2420" fmla="*/ 724123 w 8023328"/>
              <a:gd name="connsiteY2420" fmla="*/ 782507 h 2380521"/>
              <a:gd name="connsiteX2421" fmla="*/ 737981 w 8023328"/>
              <a:gd name="connsiteY2421" fmla="*/ 796926 h 2380521"/>
              <a:gd name="connsiteX2422" fmla="*/ 724123 w 8023328"/>
              <a:gd name="connsiteY2422" fmla="*/ 812105 h 2380521"/>
              <a:gd name="connsiteX2423" fmla="*/ 711726 w 8023328"/>
              <a:gd name="connsiteY2423" fmla="*/ 796926 h 2380521"/>
              <a:gd name="connsiteX2424" fmla="*/ 724123 w 8023328"/>
              <a:gd name="connsiteY2424" fmla="*/ 782507 h 2380521"/>
              <a:gd name="connsiteX2425" fmla="*/ 653293 w 8023328"/>
              <a:gd name="connsiteY2425" fmla="*/ 782507 h 2380521"/>
              <a:gd name="connsiteX2426" fmla="*/ 667149 w 8023328"/>
              <a:gd name="connsiteY2426" fmla="*/ 796926 h 2380521"/>
              <a:gd name="connsiteX2427" fmla="*/ 653293 w 8023328"/>
              <a:gd name="connsiteY2427" fmla="*/ 812105 h 2380521"/>
              <a:gd name="connsiteX2428" fmla="*/ 640896 w 8023328"/>
              <a:gd name="connsiteY2428" fmla="*/ 796926 h 2380521"/>
              <a:gd name="connsiteX2429" fmla="*/ 653293 w 8023328"/>
              <a:gd name="connsiteY2429" fmla="*/ 782507 h 2380521"/>
              <a:gd name="connsiteX2430" fmla="*/ 584855 w 8023328"/>
              <a:gd name="connsiteY2430" fmla="*/ 782507 h 2380521"/>
              <a:gd name="connsiteX2431" fmla="*/ 599643 w 8023328"/>
              <a:gd name="connsiteY2431" fmla="*/ 796926 h 2380521"/>
              <a:gd name="connsiteX2432" fmla="*/ 584855 w 8023328"/>
              <a:gd name="connsiteY2432" fmla="*/ 812105 h 2380521"/>
              <a:gd name="connsiteX2433" fmla="*/ 570066 w 8023328"/>
              <a:gd name="connsiteY2433" fmla="*/ 796926 h 2380521"/>
              <a:gd name="connsiteX2434" fmla="*/ 584855 w 8023328"/>
              <a:gd name="connsiteY2434" fmla="*/ 782507 h 2380521"/>
              <a:gd name="connsiteX2435" fmla="*/ 513654 w 8023328"/>
              <a:gd name="connsiteY2435" fmla="*/ 782507 h 2380521"/>
              <a:gd name="connsiteX2436" fmla="*/ 528831 w 8023328"/>
              <a:gd name="connsiteY2436" fmla="*/ 796926 h 2380521"/>
              <a:gd name="connsiteX2437" fmla="*/ 513654 w 8023328"/>
              <a:gd name="connsiteY2437" fmla="*/ 812105 h 2380521"/>
              <a:gd name="connsiteX2438" fmla="*/ 499235 w 8023328"/>
              <a:gd name="connsiteY2438" fmla="*/ 796926 h 2380521"/>
              <a:gd name="connsiteX2439" fmla="*/ 513654 w 8023328"/>
              <a:gd name="connsiteY2439" fmla="*/ 782507 h 2380521"/>
              <a:gd name="connsiteX2440" fmla="*/ 439821 w 8023328"/>
              <a:gd name="connsiteY2440" fmla="*/ 782507 h 2380521"/>
              <a:gd name="connsiteX2441" fmla="*/ 454611 w 8023328"/>
              <a:gd name="connsiteY2441" fmla="*/ 796926 h 2380521"/>
              <a:gd name="connsiteX2442" fmla="*/ 439821 w 8023328"/>
              <a:gd name="connsiteY2442" fmla="*/ 812105 h 2380521"/>
              <a:gd name="connsiteX2443" fmla="*/ 425033 w 8023328"/>
              <a:gd name="connsiteY2443" fmla="*/ 796926 h 2380521"/>
              <a:gd name="connsiteX2444" fmla="*/ 439821 w 8023328"/>
              <a:gd name="connsiteY2444" fmla="*/ 782507 h 2380521"/>
              <a:gd name="connsiteX2445" fmla="*/ 4439056 w 8023328"/>
              <a:gd name="connsiteY2445" fmla="*/ 711678 h 2380521"/>
              <a:gd name="connsiteX2446" fmla="*/ 4451453 w 8023328"/>
              <a:gd name="connsiteY2446" fmla="*/ 724075 h 2380521"/>
              <a:gd name="connsiteX2447" fmla="*/ 4439056 w 8023328"/>
              <a:gd name="connsiteY2447" fmla="*/ 737932 h 2380521"/>
              <a:gd name="connsiteX2448" fmla="*/ 4425200 w 8023328"/>
              <a:gd name="connsiteY2448" fmla="*/ 724075 h 2380521"/>
              <a:gd name="connsiteX2449" fmla="*/ 4439056 w 8023328"/>
              <a:gd name="connsiteY2449" fmla="*/ 711678 h 2380521"/>
              <a:gd name="connsiteX2450" fmla="*/ 4366768 w 8023328"/>
              <a:gd name="connsiteY2450" fmla="*/ 711678 h 2380521"/>
              <a:gd name="connsiteX2451" fmla="*/ 4380624 w 8023328"/>
              <a:gd name="connsiteY2451" fmla="*/ 724075 h 2380521"/>
              <a:gd name="connsiteX2452" fmla="*/ 4366768 w 8023328"/>
              <a:gd name="connsiteY2452" fmla="*/ 737932 h 2380521"/>
              <a:gd name="connsiteX2453" fmla="*/ 4354371 w 8023328"/>
              <a:gd name="connsiteY2453" fmla="*/ 724075 h 2380521"/>
              <a:gd name="connsiteX2454" fmla="*/ 4366768 w 8023328"/>
              <a:gd name="connsiteY2454" fmla="*/ 711678 h 2380521"/>
              <a:gd name="connsiteX2455" fmla="*/ 4295937 w 8023328"/>
              <a:gd name="connsiteY2455" fmla="*/ 711678 h 2380521"/>
              <a:gd name="connsiteX2456" fmla="*/ 4309793 w 8023328"/>
              <a:gd name="connsiteY2456" fmla="*/ 724075 h 2380521"/>
              <a:gd name="connsiteX2457" fmla="*/ 4295937 w 8023328"/>
              <a:gd name="connsiteY2457" fmla="*/ 737932 h 2380521"/>
              <a:gd name="connsiteX2458" fmla="*/ 4283540 w 8023328"/>
              <a:gd name="connsiteY2458" fmla="*/ 724075 h 2380521"/>
              <a:gd name="connsiteX2459" fmla="*/ 4295937 w 8023328"/>
              <a:gd name="connsiteY2459" fmla="*/ 711678 h 2380521"/>
              <a:gd name="connsiteX2460" fmla="*/ 4225107 w 8023328"/>
              <a:gd name="connsiteY2460" fmla="*/ 711678 h 2380521"/>
              <a:gd name="connsiteX2461" fmla="*/ 4238963 w 8023328"/>
              <a:gd name="connsiteY2461" fmla="*/ 724075 h 2380521"/>
              <a:gd name="connsiteX2462" fmla="*/ 4225107 w 8023328"/>
              <a:gd name="connsiteY2462" fmla="*/ 737932 h 2380521"/>
              <a:gd name="connsiteX2463" fmla="*/ 4212710 w 8023328"/>
              <a:gd name="connsiteY2463" fmla="*/ 724075 h 2380521"/>
              <a:gd name="connsiteX2464" fmla="*/ 4225107 w 8023328"/>
              <a:gd name="connsiteY2464" fmla="*/ 711678 h 2380521"/>
              <a:gd name="connsiteX2465" fmla="*/ 4153295 w 8023328"/>
              <a:gd name="connsiteY2465" fmla="*/ 711678 h 2380521"/>
              <a:gd name="connsiteX2466" fmla="*/ 4168083 w 8023328"/>
              <a:gd name="connsiteY2466" fmla="*/ 724075 h 2380521"/>
              <a:gd name="connsiteX2467" fmla="*/ 4153295 w 8023328"/>
              <a:gd name="connsiteY2467" fmla="*/ 737932 h 2380521"/>
              <a:gd name="connsiteX2468" fmla="*/ 4138507 w 8023328"/>
              <a:gd name="connsiteY2468" fmla="*/ 724075 h 2380521"/>
              <a:gd name="connsiteX2469" fmla="*/ 4153295 w 8023328"/>
              <a:gd name="connsiteY2469" fmla="*/ 711678 h 2380521"/>
              <a:gd name="connsiteX2470" fmla="*/ 4082465 w 8023328"/>
              <a:gd name="connsiteY2470" fmla="*/ 711678 h 2380521"/>
              <a:gd name="connsiteX2471" fmla="*/ 4097254 w 8023328"/>
              <a:gd name="connsiteY2471" fmla="*/ 724075 h 2380521"/>
              <a:gd name="connsiteX2472" fmla="*/ 4082465 w 8023328"/>
              <a:gd name="connsiteY2472" fmla="*/ 737932 h 2380521"/>
              <a:gd name="connsiteX2473" fmla="*/ 4067676 w 8023328"/>
              <a:gd name="connsiteY2473" fmla="*/ 724075 h 2380521"/>
              <a:gd name="connsiteX2474" fmla="*/ 4082465 w 8023328"/>
              <a:gd name="connsiteY2474" fmla="*/ 711678 h 2380521"/>
              <a:gd name="connsiteX2475" fmla="*/ 4010703 w 8023328"/>
              <a:gd name="connsiteY2475" fmla="*/ 711678 h 2380521"/>
              <a:gd name="connsiteX2476" fmla="*/ 4023100 w 8023328"/>
              <a:gd name="connsiteY2476" fmla="*/ 724075 h 2380521"/>
              <a:gd name="connsiteX2477" fmla="*/ 4010703 w 8023328"/>
              <a:gd name="connsiteY2477" fmla="*/ 737932 h 2380521"/>
              <a:gd name="connsiteX2478" fmla="*/ 3996847 w 8023328"/>
              <a:gd name="connsiteY2478" fmla="*/ 724075 h 2380521"/>
              <a:gd name="connsiteX2479" fmla="*/ 4010703 w 8023328"/>
              <a:gd name="connsiteY2479" fmla="*/ 711678 h 2380521"/>
              <a:gd name="connsiteX2480" fmla="*/ 3939871 w 8023328"/>
              <a:gd name="connsiteY2480" fmla="*/ 711678 h 2380521"/>
              <a:gd name="connsiteX2481" fmla="*/ 3952268 w 8023328"/>
              <a:gd name="connsiteY2481" fmla="*/ 724075 h 2380521"/>
              <a:gd name="connsiteX2482" fmla="*/ 3939871 w 8023328"/>
              <a:gd name="connsiteY2482" fmla="*/ 737932 h 2380521"/>
              <a:gd name="connsiteX2483" fmla="*/ 3926015 w 8023328"/>
              <a:gd name="connsiteY2483" fmla="*/ 724075 h 2380521"/>
              <a:gd name="connsiteX2484" fmla="*/ 3939871 w 8023328"/>
              <a:gd name="connsiteY2484" fmla="*/ 711678 h 2380521"/>
              <a:gd name="connsiteX2485" fmla="*/ 3869042 w 8023328"/>
              <a:gd name="connsiteY2485" fmla="*/ 711678 h 2380521"/>
              <a:gd name="connsiteX2486" fmla="*/ 3881439 w 8023328"/>
              <a:gd name="connsiteY2486" fmla="*/ 724075 h 2380521"/>
              <a:gd name="connsiteX2487" fmla="*/ 3869042 w 8023328"/>
              <a:gd name="connsiteY2487" fmla="*/ 737932 h 2380521"/>
              <a:gd name="connsiteX2488" fmla="*/ 3855186 w 8023328"/>
              <a:gd name="connsiteY2488" fmla="*/ 724075 h 2380521"/>
              <a:gd name="connsiteX2489" fmla="*/ 3869042 w 8023328"/>
              <a:gd name="connsiteY2489" fmla="*/ 711678 h 2380521"/>
              <a:gd name="connsiteX2490" fmla="*/ 3796752 w 8023328"/>
              <a:gd name="connsiteY2490" fmla="*/ 711678 h 2380521"/>
              <a:gd name="connsiteX2491" fmla="*/ 3810608 w 8023328"/>
              <a:gd name="connsiteY2491" fmla="*/ 724075 h 2380521"/>
              <a:gd name="connsiteX2492" fmla="*/ 3796752 w 8023328"/>
              <a:gd name="connsiteY2492" fmla="*/ 737932 h 2380521"/>
              <a:gd name="connsiteX2493" fmla="*/ 3784355 w 8023328"/>
              <a:gd name="connsiteY2493" fmla="*/ 724075 h 2380521"/>
              <a:gd name="connsiteX2494" fmla="*/ 3796752 w 8023328"/>
              <a:gd name="connsiteY2494" fmla="*/ 711678 h 2380521"/>
              <a:gd name="connsiteX2495" fmla="*/ 3725922 w 8023328"/>
              <a:gd name="connsiteY2495" fmla="*/ 711678 h 2380521"/>
              <a:gd name="connsiteX2496" fmla="*/ 3739778 w 8023328"/>
              <a:gd name="connsiteY2496" fmla="*/ 724075 h 2380521"/>
              <a:gd name="connsiteX2497" fmla="*/ 3725922 w 8023328"/>
              <a:gd name="connsiteY2497" fmla="*/ 737932 h 2380521"/>
              <a:gd name="connsiteX2498" fmla="*/ 3713525 w 8023328"/>
              <a:gd name="connsiteY2498" fmla="*/ 724075 h 2380521"/>
              <a:gd name="connsiteX2499" fmla="*/ 3725922 w 8023328"/>
              <a:gd name="connsiteY2499" fmla="*/ 711678 h 2380521"/>
              <a:gd name="connsiteX2500" fmla="*/ 3655091 w 8023328"/>
              <a:gd name="connsiteY2500" fmla="*/ 711678 h 2380521"/>
              <a:gd name="connsiteX2501" fmla="*/ 3668947 w 8023328"/>
              <a:gd name="connsiteY2501" fmla="*/ 724075 h 2380521"/>
              <a:gd name="connsiteX2502" fmla="*/ 3655091 w 8023328"/>
              <a:gd name="connsiteY2502" fmla="*/ 737932 h 2380521"/>
              <a:gd name="connsiteX2503" fmla="*/ 3642694 w 8023328"/>
              <a:gd name="connsiteY2503" fmla="*/ 724075 h 2380521"/>
              <a:gd name="connsiteX2504" fmla="*/ 3655091 w 8023328"/>
              <a:gd name="connsiteY2504" fmla="*/ 711678 h 2380521"/>
              <a:gd name="connsiteX2505" fmla="*/ 3583280 w 8023328"/>
              <a:gd name="connsiteY2505" fmla="*/ 711678 h 2380521"/>
              <a:gd name="connsiteX2506" fmla="*/ 3598069 w 8023328"/>
              <a:gd name="connsiteY2506" fmla="*/ 724075 h 2380521"/>
              <a:gd name="connsiteX2507" fmla="*/ 3583280 w 8023328"/>
              <a:gd name="connsiteY2507" fmla="*/ 737932 h 2380521"/>
              <a:gd name="connsiteX2508" fmla="*/ 3568491 w 8023328"/>
              <a:gd name="connsiteY2508" fmla="*/ 724075 h 2380521"/>
              <a:gd name="connsiteX2509" fmla="*/ 3583280 w 8023328"/>
              <a:gd name="connsiteY2509" fmla="*/ 711678 h 2380521"/>
              <a:gd name="connsiteX2510" fmla="*/ 3512449 w 8023328"/>
              <a:gd name="connsiteY2510" fmla="*/ 711678 h 2380521"/>
              <a:gd name="connsiteX2511" fmla="*/ 3527237 w 8023328"/>
              <a:gd name="connsiteY2511" fmla="*/ 724075 h 2380521"/>
              <a:gd name="connsiteX2512" fmla="*/ 3512449 w 8023328"/>
              <a:gd name="connsiteY2512" fmla="*/ 737932 h 2380521"/>
              <a:gd name="connsiteX2513" fmla="*/ 3497661 w 8023328"/>
              <a:gd name="connsiteY2513" fmla="*/ 724075 h 2380521"/>
              <a:gd name="connsiteX2514" fmla="*/ 3512449 w 8023328"/>
              <a:gd name="connsiteY2514" fmla="*/ 711678 h 2380521"/>
              <a:gd name="connsiteX2515" fmla="*/ 3441619 w 8023328"/>
              <a:gd name="connsiteY2515" fmla="*/ 711678 h 2380521"/>
              <a:gd name="connsiteX2516" fmla="*/ 3456408 w 8023328"/>
              <a:gd name="connsiteY2516" fmla="*/ 724075 h 2380521"/>
              <a:gd name="connsiteX2517" fmla="*/ 3441619 w 8023328"/>
              <a:gd name="connsiteY2517" fmla="*/ 737932 h 2380521"/>
              <a:gd name="connsiteX2518" fmla="*/ 3426830 w 8023328"/>
              <a:gd name="connsiteY2518" fmla="*/ 724075 h 2380521"/>
              <a:gd name="connsiteX2519" fmla="*/ 3441619 w 8023328"/>
              <a:gd name="connsiteY2519" fmla="*/ 711678 h 2380521"/>
              <a:gd name="connsiteX2520" fmla="*/ 3369857 w 8023328"/>
              <a:gd name="connsiteY2520" fmla="*/ 711678 h 2380521"/>
              <a:gd name="connsiteX2521" fmla="*/ 3382254 w 8023328"/>
              <a:gd name="connsiteY2521" fmla="*/ 724075 h 2380521"/>
              <a:gd name="connsiteX2522" fmla="*/ 3369857 w 8023328"/>
              <a:gd name="connsiteY2522" fmla="*/ 737932 h 2380521"/>
              <a:gd name="connsiteX2523" fmla="*/ 3356001 w 8023328"/>
              <a:gd name="connsiteY2523" fmla="*/ 724075 h 2380521"/>
              <a:gd name="connsiteX2524" fmla="*/ 3369857 w 8023328"/>
              <a:gd name="connsiteY2524" fmla="*/ 711678 h 2380521"/>
              <a:gd name="connsiteX2525" fmla="*/ 3299086 w 8023328"/>
              <a:gd name="connsiteY2525" fmla="*/ 711678 h 2380521"/>
              <a:gd name="connsiteX2526" fmla="*/ 3311485 w 8023328"/>
              <a:gd name="connsiteY2526" fmla="*/ 724075 h 2380521"/>
              <a:gd name="connsiteX2527" fmla="*/ 3299086 w 8023328"/>
              <a:gd name="connsiteY2527" fmla="*/ 737932 h 2380521"/>
              <a:gd name="connsiteX2528" fmla="*/ 3285234 w 8023328"/>
              <a:gd name="connsiteY2528" fmla="*/ 724075 h 2380521"/>
              <a:gd name="connsiteX2529" fmla="*/ 3299086 w 8023328"/>
              <a:gd name="connsiteY2529" fmla="*/ 711678 h 2380521"/>
              <a:gd name="connsiteX2530" fmla="*/ 3228255 w 8023328"/>
              <a:gd name="connsiteY2530" fmla="*/ 711678 h 2380521"/>
              <a:gd name="connsiteX2531" fmla="*/ 3240654 w 8023328"/>
              <a:gd name="connsiteY2531" fmla="*/ 724075 h 2380521"/>
              <a:gd name="connsiteX2532" fmla="*/ 3228255 w 8023328"/>
              <a:gd name="connsiteY2532" fmla="*/ 737932 h 2380521"/>
              <a:gd name="connsiteX2533" fmla="*/ 3214398 w 8023328"/>
              <a:gd name="connsiteY2533" fmla="*/ 724075 h 2380521"/>
              <a:gd name="connsiteX2534" fmla="*/ 3228255 w 8023328"/>
              <a:gd name="connsiteY2534" fmla="*/ 711678 h 2380521"/>
              <a:gd name="connsiteX2535" fmla="*/ 3152594 w 8023328"/>
              <a:gd name="connsiteY2535" fmla="*/ 711678 h 2380521"/>
              <a:gd name="connsiteX2536" fmla="*/ 3166451 w 8023328"/>
              <a:gd name="connsiteY2536" fmla="*/ 724075 h 2380521"/>
              <a:gd name="connsiteX2537" fmla="*/ 3152594 w 8023328"/>
              <a:gd name="connsiteY2537" fmla="*/ 737932 h 2380521"/>
              <a:gd name="connsiteX2538" fmla="*/ 3140198 w 8023328"/>
              <a:gd name="connsiteY2538" fmla="*/ 725534 h 2380521"/>
              <a:gd name="connsiteX2539" fmla="*/ 3152594 w 8023328"/>
              <a:gd name="connsiteY2539" fmla="*/ 711678 h 2380521"/>
              <a:gd name="connsiteX2540" fmla="*/ 3081763 w 8023328"/>
              <a:gd name="connsiteY2540" fmla="*/ 711678 h 2380521"/>
              <a:gd name="connsiteX2541" fmla="*/ 3095617 w 8023328"/>
              <a:gd name="connsiteY2541" fmla="*/ 725534 h 2380521"/>
              <a:gd name="connsiteX2542" fmla="*/ 3081763 w 8023328"/>
              <a:gd name="connsiteY2542" fmla="*/ 737932 h 2380521"/>
              <a:gd name="connsiteX2543" fmla="*/ 3069364 w 8023328"/>
              <a:gd name="connsiteY2543" fmla="*/ 725534 h 2380521"/>
              <a:gd name="connsiteX2544" fmla="*/ 3081763 w 8023328"/>
              <a:gd name="connsiteY2544" fmla="*/ 711678 h 2380521"/>
              <a:gd name="connsiteX2545" fmla="*/ 3013707 w 8023328"/>
              <a:gd name="connsiteY2545" fmla="*/ 711678 h 2380521"/>
              <a:gd name="connsiteX2546" fmla="*/ 3028128 w 8023328"/>
              <a:gd name="connsiteY2546" fmla="*/ 725534 h 2380521"/>
              <a:gd name="connsiteX2547" fmla="*/ 3013707 w 8023328"/>
              <a:gd name="connsiteY2547" fmla="*/ 737932 h 2380521"/>
              <a:gd name="connsiteX2548" fmla="*/ 2998531 w 8023328"/>
              <a:gd name="connsiteY2548" fmla="*/ 725534 h 2380521"/>
              <a:gd name="connsiteX2549" fmla="*/ 3013707 w 8023328"/>
              <a:gd name="connsiteY2549" fmla="*/ 711678 h 2380521"/>
              <a:gd name="connsiteX2550" fmla="*/ 2942485 w 8023328"/>
              <a:gd name="connsiteY2550" fmla="*/ 711678 h 2380521"/>
              <a:gd name="connsiteX2551" fmla="*/ 2957280 w 8023328"/>
              <a:gd name="connsiteY2551" fmla="*/ 725534 h 2380521"/>
              <a:gd name="connsiteX2552" fmla="*/ 2942485 w 8023328"/>
              <a:gd name="connsiteY2552" fmla="*/ 737932 h 2380521"/>
              <a:gd name="connsiteX2553" fmla="*/ 2927700 w 8023328"/>
              <a:gd name="connsiteY2553" fmla="*/ 725534 h 2380521"/>
              <a:gd name="connsiteX2554" fmla="*/ 2942485 w 8023328"/>
              <a:gd name="connsiteY2554" fmla="*/ 711678 h 2380521"/>
              <a:gd name="connsiteX2555" fmla="*/ 1440620 w 8023328"/>
              <a:gd name="connsiteY2555" fmla="*/ 711678 h 2380521"/>
              <a:gd name="connsiteX2556" fmla="*/ 1453017 w 8023328"/>
              <a:gd name="connsiteY2556" fmla="*/ 726466 h 2380521"/>
              <a:gd name="connsiteX2557" fmla="*/ 1440620 w 8023328"/>
              <a:gd name="connsiteY2557" fmla="*/ 741255 h 2380521"/>
              <a:gd name="connsiteX2558" fmla="*/ 1426765 w 8023328"/>
              <a:gd name="connsiteY2558" fmla="*/ 726466 h 2380521"/>
              <a:gd name="connsiteX2559" fmla="*/ 1440620 w 8023328"/>
              <a:gd name="connsiteY2559" fmla="*/ 711678 h 2380521"/>
              <a:gd name="connsiteX2560" fmla="*/ 1368338 w 8023328"/>
              <a:gd name="connsiteY2560" fmla="*/ 711678 h 2380521"/>
              <a:gd name="connsiteX2561" fmla="*/ 1382190 w 8023328"/>
              <a:gd name="connsiteY2561" fmla="*/ 726466 h 2380521"/>
              <a:gd name="connsiteX2562" fmla="*/ 1368338 w 8023328"/>
              <a:gd name="connsiteY2562" fmla="*/ 741255 h 2380521"/>
              <a:gd name="connsiteX2563" fmla="*/ 1355939 w 8023328"/>
              <a:gd name="connsiteY2563" fmla="*/ 726466 h 2380521"/>
              <a:gd name="connsiteX2564" fmla="*/ 1368338 w 8023328"/>
              <a:gd name="connsiteY2564" fmla="*/ 711678 h 2380521"/>
              <a:gd name="connsiteX2565" fmla="*/ 1297509 w 8023328"/>
              <a:gd name="connsiteY2565" fmla="*/ 711678 h 2380521"/>
              <a:gd name="connsiteX2566" fmla="*/ 1311366 w 8023328"/>
              <a:gd name="connsiteY2566" fmla="*/ 726466 h 2380521"/>
              <a:gd name="connsiteX2567" fmla="*/ 1297509 w 8023328"/>
              <a:gd name="connsiteY2567" fmla="*/ 741255 h 2380521"/>
              <a:gd name="connsiteX2568" fmla="*/ 1285113 w 8023328"/>
              <a:gd name="connsiteY2568" fmla="*/ 726466 h 2380521"/>
              <a:gd name="connsiteX2569" fmla="*/ 1297509 w 8023328"/>
              <a:gd name="connsiteY2569" fmla="*/ 711678 h 2380521"/>
              <a:gd name="connsiteX2570" fmla="*/ 1226678 w 8023328"/>
              <a:gd name="connsiteY2570" fmla="*/ 711678 h 2380521"/>
              <a:gd name="connsiteX2571" fmla="*/ 1240535 w 8023328"/>
              <a:gd name="connsiteY2571" fmla="*/ 726466 h 2380521"/>
              <a:gd name="connsiteX2572" fmla="*/ 1226678 w 8023328"/>
              <a:gd name="connsiteY2572" fmla="*/ 741255 h 2380521"/>
              <a:gd name="connsiteX2573" fmla="*/ 1214288 w 8023328"/>
              <a:gd name="connsiteY2573" fmla="*/ 726466 h 2380521"/>
              <a:gd name="connsiteX2574" fmla="*/ 1226678 w 8023328"/>
              <a:gd name="connsiteY2574" fmla="*/ 711678 h 2380521"/>
              <a:gd name="connsiteX2575" fmla="*/ 1154874 w 8023328"/>
              <a:gd name="connsiteY2575" fmla="*/ 711678 h 2380521"/>
              <a:gd name="connsiteX2576" fmla="*/ 1169663 w 8023328"/>
              <a:gd name="connsiteY2576" fmla="*/ 726466 h 2380521"/>
              <a:gd name="connsiteX2577" fmla="*/ 1154874 w 8023328"/>
              <a:gd name="connsiteY2577" fmla="*/ 741255 h 2380521"/>
              <a:gd name="connsiteX2578" fmla="*/ 1140086 w 8023328"/>
              <a:gd name="connsiteY2578" fmla="*/ 726466 h 2380521"/>
              <a:gd name="connsiteX2579" fmla="*/ 1154874 w 8023328"/>
              <a:gd name="connsiteY2579" fmla="*/ 711678 h 2380521"/>
              <a:gd name="connsiteX2580" fmla="*/ 1084045 w 8023328"/>
              <a:gd name="connsiteY2580" fmla="*/ 711678 h 2380521"/>
              <a:gd name="connsiteX2581" fmla="*/ 1098833 w 8023328"/>
              <a:gd name="connsiteY2581" fmla="*/ 726466 h 2380521"/>
              <a:gd name="connsiteX2582" fmla="*/ 1084045 w 8023328"/>
              <a:gd name="connsiteY2582" fmla="*/ 741255 h 2380521"/>
              <a:gd name="connsiteX2583" fmla="*/ 1069255 w 8023328"/>
              <a:gd name="connsiteY2583" fmla="*/ 726466 h 2380521"/>
              <a:gd name="connsiteX2584" fmla="*/ 1084045 w 8023328"/>
              <a:gd name="connsiteY2584" fmla="*/ 711678 h 2380521"/>
              <a:gd name="connsiteX2585" fmla="*/ 1013599 w 8023328"/>
              <a:gd name="connsiteY2585" fmla="*/ 711678 h 2380521"/>
              <a:gd name="connsiteX2586" fmla="*/ 1028021 w 8023328"/>
              <a:gd name="connsiteY2586" fmla="*/ 726466 h 2380521"/>
              <a:gd name="connsiteX2587" fmla="*/ 1013599 w 8023328"/>
              <a:gd name="connsiteY2587" fmla="*/ 741255 h 2380521"/>
              <a:gd name="connsiteX2588" fmla="*/ 998423 w 8023328"/>
              <a:gd name="connsiteY2588" fmla="*/ 726466 h 2380521"/>
              <a:gd name="connsiteX2589" fmla="*/ 1013599 w 8023328"/>
              <a:gd name="connsiteY2589" fmla="*/ 711678 h 2380521"/>
              <a:gd name="connsiteX2590" fmla="*/ 941452 w 8023328"/>
              <a:gd name="connsiteY2590" fmla="*/ 711678 h 2380521"/>
              <a:gd name="connsiteX2591" fmla="*/ 953848 w 8023328"/>
              <a:gd name="connsiteY2591" fmla="*/ 726466 h 2380521"/>
              <a:gd name="connsiteX2592" fmla="*/ 941452 w 8023328"/>
              <a:gd name="connsiteY2592" fmla="*/ 741255 h 2380521"/>
              <a:gd name="connsiteX2593" fmla="*/ 927596 w 8023328"/>
              <a:gd name="connsiteY2593" fmla="*/ 726466 h 2380521"/>
              <a:gd name="connsiteX2594" fmla="*/ 941452 w 8023328"/>
              <a:gd name="connsiteY2594" fmla="*/ 711678 h 2380521"/>
              <a:gd name="connsiteX2595" fmla="*/ 870620 w 8023328"/>
              <a:gd name="connsiteY2595" fmla="*/ 711678 h 2380521"/>
              <a:gd name="connsiteX2596" fmla="*/ 883018 w 8023328"/>
              <a:gd name="connsiteY2596" fmla="*/ 726466 h 2380521"/>
              <a:gd name="connsiteX2597" fmla="*/ 870620 w 8023328"/>
              <a:gd name="connsiteY2597" fmla="*/ 741255 h 2380521"/>
              <a:gd name="connsiteX2598" fmla="*/ 856764 w 8023328"/>
              <a:gd name="connsiteY2598" fmla="*/ 726466 h 2380521"/>
              <a:gd name="connsiteX2599" fmla="*/ 870620 w 8023328"/>
              <a:gd name="connsiteY2599" fmla="*/ 711678 h 2380521"/>
              <a:gd name="connsiteX2600" fmla="*/ 798331 w 8023328"/>
              <a:gd name="connsiteY2600" fmla="*/ 711678 h 2380521"/>
              <a:gd name="connsiteX2601" fmla="*/ 812189 w 8023328"/>
              <a:gd name="connsiteY2601" fmla="*/ 726466 h 2380521"/>
              <a:gd name="connsiteX2602" fmla="*/ 798331 w 8023328"/>
              <a:gd name="connsiteY2602" fmla="*/ 741255 h 2380521"/>
              <a:gd name="connsiteX2603" fmla="*/ 785934 w 8023328"/>
              <a:gd name="connsiteY2603" fmla="*/ 726466 h 2380521"/>
              <a:gd name="connsiteX2604" fmla="*/ 798331 w 8023328"/>
              <a:gd name="connsiteY2604" fmla="*/ 711678 h 2380521"/>
              <a:gd name="connsiteX2605" fmla="*/ 724129 w 8023328"/>
              <a:gd name="connsiteY2605" fmla="*/ 711678 h 2380521"/>
              <a:gd name="connsiteX2606" fmla="*/ 737986 w 8023328"/>
              <a:gd name="connsiteY2606" fmla="*/ 726466 h 2380521"/>
              <a:gd name="connsiteX2607" fmla="*/ 724129 w 8023328"/>
              <a:gd name="connsiteY2607" fmla="*/ 741255 h 2380521"/>
              <a:gd name="connsiteX2608" fmla="*/ 711732 w 8023328"/>
              <a:gd name="connsiteY2608" fmla="*/ 726466 h 2380521"/>
              <a:gd name="connsiteX2609" fmla="*/ 724129 w 8023328"/>
              <a:gd name="connsiteY2609" fmla="*/ 711678 h 2380521"/>
              <a:gd name="connsiteX2610" fmla="*/ 653298 w 8023328"/>
              <a:gd name="connsiteY2610" fmla="*/ 711678 h 2380521"/>
              <a:gd name="connsiteX2611" fmla="*/ 667154 w 8023328"/>
              <a:gd name="connsiteY2611" fmla="*/ 726466 h 2380521"/>
              <a:gd name="connsiteX2612" fmla="*/ 653298 w 8023328"/>
              <a:gd name="connsiteY2612" fmla="*/ 741255 h 2380521"/>
              <a:gd name="connsiteX2613" fmla="*/ 640901 w 8023328"/>
              <a:gd name="connsiteY2613" fmla="*/ 726466 h 2380521"/>
              <a:gd name="connsiteX2614" fmla="*/ 653298 w 8023328"/>
              <a:gd name="connsiteY2614" fmla="*/ 711678 h 2380521"/>
              <a:gd name="connsiteX2615" fmla="*/ 584861 w 8023328"/>
              <a:gd name="connsiteY2615" fmla="*/ 711678 h 2380521"/>
              <a:gd name="connsiteX2616" fmla="*/ 599648 w 8023328"/>
              <a:gd name="connsiteY2616" fmla="*/ 726466 h 2380521"/>
              <a:gd name="connsiteX2617" fmla="*/ 584861 w 8023328"/>
              <a:gd name="connsiteY2617" fmla="*/ 741255 h 2380521"/>
              <a:gd name="connsiteX2618" fmla="*/ 570071 w 8023328"/>
              <a:gd name="connsiteY2618" fmla="*/ 726466 h 2380521"/>
              <a:gd name="connsiteX2619" fmla="*/ 584861 w 8023328"/>
              <a:gd name="connsiteY2619" fmla="*/ 711678 h 2380521"/>
              <a:gd name="connsiteX2620" fmla="*/ 513660 w 8023328"/>
              <a:gd name="connsiteY2620" fmla="*/ 711678 h 2380521"/>
              <a:gd name="connsiteX2621" fmla="*/ 528837 w 8023328"/>
              <a:gd name="connsiteY2621" fmla="*/ 726466 h 2380521"/>
              <a:gd name="connsiteX2622" fmla="*/ 513660 w 8023328"/>
              <a:gd name="connsiteY2622" fmla="*/ 741255 h 2380521"/>
              <a:gd name="connsiteX2623" fmla="*/ 499241 w 8023328"/>
              <a:gd name="connsiteY2623" fmla="*/ 726466 h 2380521"/>
              <a:gd name="connsiteX2624" fmla="*/ 513660 w 8023328"/>
              <a:gd name="connsiteY2624" fmla="*/ 711678 h 2380521"/>
              <a:gd name="connsiteX2625" fmla="*/ 439826 w 8023328"/>
              <a:gd name="connsiteY2625" fmla="*/ 711678 h 2380521"/>
              <a:gd name="connsiteX2626" fmla="*/ 454616 w 8023328"/>
              <a:gd name="connsiteY2626" fmla="*/ 726466 h 2380521"/>
              <a:gd name="connsiteX2627" fmla="*/ 439826 w 8023328"/>
              <a:gd name="connsiteY2627" fmla="*/ 741255 h 2380521"/>
              <a:gd name="connsiteX2628" fmla="*/ 425038 w 8023328"/>
              <a:gd name="connsiteY2628" fmla="*/ 726466 h 2380521"/>
              <a:gd name="connsiteX2629" fmla="*/ 439826 w 8023328"/>
              <a:gd name="connsiteY2629" fmla="*/ 711678 h 2380521"/>
              <a:gd name="connsiteX2630" fmla="*/ 368064 w 8023328"/>
              <a:gd name="connsiteY2630" fmla="*/ 711678 h 2380521"/>
              <a:gd name="connsiteX2631" fmla="*/ 380462 w 8023328"/>
              <a:gd name="connsiteY2631" fmla="*/ 726466 h 2380521"/>
              <a:gd name="connsiteX2632" fmla="*/ 368064 w 8023328"/>
              <a:gd name="connsiteY2632" fmla="*/ 741255 h 2380521"/>
              <a:gd name="connsiteX2633" fmla="*/ 354207 w 8023328"/>
              <a:gd name="connsiteY2633" fmla="*/ 726466 h 2380521"/>
              <a:gd name="connsiteX2634" fmla="*/ 368064 w 8023328"/>
              <a:gd name="connsiteY2634" fmla="*/ 711678 h 2380521"/>
              <a:gd name="connsiteX2635" fmla="*/ 297232 w 8023328"/>
              <a:gd name="connsiteY2635" fmla="*/ 711678 h 2380521"/>
              <a:gd name="connsiteX2636" fmla="*/ 309630 w 8023328"/>
              <a:gd name="connsiteY2636" fmla="*/ 726466 h 2380521"/>
              <a:gd name="connsiteX2637" fmla="*/ 297232 w 8023328"/>
              <a:gd name="connsiteY2637" fmla="*/ 741255 h 2380521"/>
              <a:gd name="connsiteX2638" fmla="*/ 283376 w 8023328"/>
              <a:gd name="connsiteY2638" fmla="*/ 726466 h 2380521"/>
              <a:gd name="connsiteX2639" fmla="*/ 297232 w 8023328"/>
              <a:gd name="connsiteY2639" fmla="*/ 711678 h 2380521"/>
              <a:gd name="connsiteX2640" fmla="*/ 226403 w 8023328"/>
              <a:gd name="connsiteY2640" fmla="*/ 711678 h 2380521"/>
              <a:gd name="connsiteX2641" fmla="*/ 238801 w 8023328"/>
              <a:gd name="connsiteY2641" fmla="*/ 726466 h 2380521"/>
              <a:gd name="connsiteX2642" fmla="*/ 226403 w 8023328"/>
              <a:gd name="connsiteY2642" fmla="*/ 741255 h 2380521"/>
              <a:gd name="connsiteX2643" fmla="*/ 212548 w 8023328"/>
              <a:gd name="connsiteY2643" fmla="*/ 726466 h 2380521"/>
              <a:gd name="connsiteX2644" fmla="*/ 226403 w 8023328"/>
              <a:gd name="connsiteY2644" fmla="*/ 711678 h 2380521"/>
              <a:gd name="connsiteX2645" fmla="*/ 154106 w 8023328"/>
              <a:gd name="connsiteY2645" fmla="*/ 711678 h 2380521"/>
              <a:gd name="connsiteX2646" fmla="*/ 167962 w 8023328"/>
              <a:gd name="connsiteY2646" fmla="*/ 726466 h 2380521"/>
              <a:gd name="connsiteX2647" fmla="*/ 154106 w 8023328"/>
              <a:gd name="connsiteY2647" fmla="*/ 741255 h 2380521"/>
              <a:gd name="connsiteX2648" fmla="*/ 141708 w 8023328"/>
              <a:gd name="connsiteY2648" fmla="*/ 726466 h 2380521"/>
              <a:gd name="connsiteX2649" fmla="*/ 154106 w 8023328"/>
              <a:gd name="connsiteY2649" fmla="*/ 711678 h 2380521"/>
              <a:gd name="connsiteX2650" fmla="*/ 4227498 w 8023328"/>
              <a:gd name="connsiteY2650" fmla="*/ 640846 h 2380521"/>
              <a:gd name="connsiteX2651" fmla="*/ 4242286 w 8023328"/>
              <a:gd name="connsiteY2651" fmla="*/ 653243 h 2380521"/>
              <a:gd name="connsiteX2652" fmla="*/ 4227498 w 8023328"/>
              <a:gd name="connsiteY2652" fmla="*/ 667100 h 2380521"/>
              <a:gd name="connsiteX2653" fmla="*/ 4212710 w 8023328"/>
              <a:gd name="connsiteY2653" fmla="*/ 653243 h 2380521"/>
              <a:gd name="connsiteX2654" fmla="*/ 4227498 w 8023328"/>
              <a:gd name="connsiteY2654" fmla="*/ 640846 h 2380521"/>
              <a:gd name="connsiteX2655" fmla="*/ 4153295 w 8023328"/>
              <a:gd name="connsiteY2655" fmla="*/ 640846 h 2380521"/>
              <a:gd name="connsiteX2656" fmla="*/ 4168083 w 8023328"/>
              <a:gd name="connsiteY2656" fmla="*/ 653243 h 2380521"/>
              <a:gd name="connsiteX2657" fmla="*/ 4153295 w 8023328"/>
              <a:gd name="connsiteY2657" fmla="*/ 667100 h 2380521"/>
              <a:gd name="connsiteX2658" fmla="*/ 4138507 w 8023328"/>
              <a:gd name="connsiteY2658" fmla="*/ 653243 h 2380521"/>
              <a:gd name="connsiteX2659" fmla="*/ 4153295 w 8023328"/>
              <a:gd name="connsiteY2659" fmla="*/ 640846 h 2380521"/>
              <a:gd name="connsiteX2660" fmla="*/ 4082465 w 8023328"/>
              <a:gd name="connsiteY2660" fmla="*/ 640846 h 2380521"/>
              <a:gd name="connsiteX2661" fmla="*/ 4097254 w 8023328"/>
              <a:gd name="connsiteY2661" fmla="*/ 653243 h 2380521"/>
              <a:gd name="connsiteX2662" fmla="*/ 4082465 w 8023328"/>
              <a:gd name="connsiteY2662" fmla="*/ 667100 h 2380521"/>
              <a:gd name="connsiteX2663" fmla="*/ 4067676 w 8023328"/>
              <a:gd name="connsiteY2663" fmla="*/ 653243 h 2380521"/>
              <a:gd name="connsiteX2664" fmla="*/ 4082465 w 8023328"/>
              <a:gd name="connsiteY2664" fmla="*/ 640846 h 2380521"/>
              <a:gd name="connsiteX2665" fmla="*/ 4010703 w 8023328"/>
              <a:gd name="connsiteY2665" fmla="*/ 640846 h 2380521"/>
              <a:gd name="connsiteX2666" fmla="*/ 4023100 w 8023328"/>
              <a:gd name="connsiteY2666" fmla="*/ 653243 h 2380521"/>
              <a:gd name="connsiteX2667" fmla="*/ 4010703 w 8023328"/>
              <a:gd name="connsiteY2667" fmla="*/ 667100 h 2380521"/>
              <a:gd name="connsiteX2668" fmla="*/ 3996847 w 8023328"/>
              <a:gd name="connsiteY2668" fmla="*/ 653243 h 2380521"/>
              <a:gd name="connsiteX2669" fmla="*/ 4010703 w 8023328"/>
              <a:gd name="connsiteY2669" fmla="*/ 640846 h 2380521"/>
              <a:gd name="connsiteX2670" fmla="*/ 3939871 w 8023328"/>
              <a:gd name="connsiteY2670" fmla="*/ 640846 h 2380521"/>
              <a:gd name="connsiteX2671" fmla="*/ 3952268 w 8023328"/>
              <a:gd name="connsiteY2671" fmla="*/ 653243 h 2380521"/>
              <a:gd name="connsiteX2672" fmla="*/ 3939871 w 8023328"/>
              <a:gd name="connsiteY2672" fmla="*/ 667100 h 2380521"/>
              <a:gd name="connsiteX2673" fmla="*/ 3926015 w 8023328"/>
              <a:gd name="connsiteY2673" fmla="*/ 653243 h 2380521"/>
              <a:gd name="connsiteX2674" fmla="*/ 3939871 w 8023328"/>
              <a:gd name="connsiteY2674" fmla="*/ 640846 h 2380521"/>
              <a:gd name="connsiteX2675" fmla="*/ 3869042 w 8023328"/>
              <a:gd name="connsiteY2675" fmla="*/ 640846 h 2380521"/>
              <a:gd name="connsiteX2676" fmla="*/ 3881439 w 8023328"/>
              <a:gd name="connsiteY2676" fmla="*/ 653243 h 2380521"/>
              <a:gd name="connsiteX2677" fmla="*/ 3869042 w 8023328"/>
              <a:gd name="connsiteY2677" fmla="*/ 667100 h 2380521"/>
              <a:gd name="connsiteX2678" fmla="*/ 3855186 w 8023328"/>
              <a:gd name="connsiteY2678" fmla="*/ 653243 h 2380521"/>
              <a:gd name="connsiteX2679" fmla="*/ 3869042 w 8023328"/>
              <a:gd name="connsiteY2679" fmla="*/ 640846 h 2380521"/>
              <a:gd name="connsiteX2680" fmla="*/ 3796752 w 8023328"/>
              <a:gd name="connsiteY2680" fmla="*/ 640846 h 2380521"/>
              <a:gd name="connsiteX2681" fmla="*/ 3810608 w 8023328"/>
              <a:gd name="connsiteY2681" fmla="*/ 653243 h 2380521"/>
              <a:gd name="connsiteX2682" fmla="*/ 3796752 w 8023328"/>
              <a:gd name="connsiteY2682" fmla="*/ 667100 h 2380521"/>
              <a:gd name="connsiteX2683" fmla="*/ 3784355 w 8023328"/>
              <a:gd name="connsiteY2683" fmla="*/ 653243 h 2380521"/>
              <a:gd name="connsiteX2684" fmla="*/ 3796752 w 8023328"/>
              <a:gd name="connsiteY2684" fmla="*/ 640846 h 2380521"/>
              <a:gd name="connsiteX2685" fmla="*/ 3725922 w 8023328"/>
              <a:gd name="connsiteY2685" fmla="*/ 640846 h 2380521"/>
              <a:gd name="connsiteX2686" fmla="*/ 3739778 w 8023328"/>
              <a:gd name="connsiteY2686" fmla="*/ 653243 h 2380521"/>
              <a:gd name="connsiteX2687" fmla="*/ 3725922 w 8023328"/>
              <a:gd name="connsiteY2687" fmla="*/ 667100 h 2380521"/>
              <a:gd name="connsiteX2688" fmla="*/ 3713525 w 8023328"/>
              <a:gd name="connsiteY2688" fmla="*/ 653243 h 2380521"/>
              <a:gd name="connsiteX2689" fmla="*/ 3725922 w 8023328"/>
              <a:gd name="connsiteY2689" fmla="*/ 640846 h 2380521"/>
              <a:gd name="connsiteX2690" fmla="*/ 3655091 w 8023328"/>
              <a:gd name="connsiteY2690" fmla="*/ 640846 h 2380521"/>
              <a:gd name="connsiteX2691" fmla="*/ 3668947 w 8023328"/>
              <a:gd name="connsiteY2691" fmla="*/ 653243 h 2380521"/>
              <a:gd name="connsiteX2692" fmla="*/ 3655091 w 8023328"/>
              <a:gd name="connsiteY2692" fmla="*/ 667100 h 2380521"/>
              <a:gd name="connsiteX2693" fmla="*/ 3642694 w 8023328"/>
              <a:gd name="connsiteY2693" fmla="*/ 653243 h 2380521"/>
              <a:gd name="connsiteX2694" fmla="*/ 3655091 w 8023328"/>
              <a:gd name="connsiteY2694" fmla="*/ 640846 h 2380521"/>
              <a:gd name="connsiteX2695" fmla="*/ 3583280 w 8023328"/>
              <a:gd name="connsiteY2695" fmla="*/ 640846 h 2380521"/>
              <a:gd name="connsiteX2696" fmla="*/ 3598069 w 8023328"/>
              <a:gd name="connsiteY2696" fmla="*/ 653243 h 2380521"/>
              <a:gd name="connsiteX2697" fmla="*/ 3583280 w 8023328"/>
              <a:gd name="connsiteY2697" fmla="*/ 667100 h 2380521"/>
              <a:gd name="connsiteX2698" fmla="*/ 3568491 w 8023328"/>
              <a:gd name="connsiteY2698" fmla="*/ 653243 h 2380521"/>
              <a:gd name="connsiteX2699" fmla="*/ 3583280 w 8023328"/>
              <a:gd name="connsiteY2699" fmla="*/ 640846 h 2380521"/>
              <a:gd name="connsiteX2700" fmla="*/ 3512449 w 8023328"/>
              <a:gd name="connsiteY2700" fmla="*/ 640846 h 2380521"/>
              <a:gd name="connsiteX2701" fmla="*/ 3527237 w 8023328"/>
              <a:gd name="connsiteY2701" fmla="*/ 653243 h 2380521"/>
              <a:gd name="connsiteX2702" fmla="*/ 3512449 w 8023328"/>
              <a:gd name="connsiteY2702" fmla="*/ 667100 h 2380521"/>
              <a:gd name="connsiteX2703" fmla="*/ 3497661 w 8023328"/>
              <a:gd name="connsiteY2703" fmla="*/ 653243 h 2380521"/>
              <a:gd name="connsiteX2704" fmla="*/ 3512449 w 8023328"/>
              <a:gd name="connsiteY2704" fmla="*/ 640846 h 2380521"/>
              <a:gd name="connsiteX2705" fmla="*/ 3441619 w 8023328"/>
              <a:gd name="connsiteY2705" fmla="*/ 640846 h 2380521"/>
              <a:gd name="connsiteX2706" fmla="*/ 3456408 w 8023328"/>
              <a:gd name="connsiteY2706" fmla="*/ 653243 h 2380521"/>
              <a:gd name="connsiteX2707" fmla="*/ 3441619 w 8023328"/>
              <a:gd name="connsiteY2707" fmla="*/ 667100 h 2380521"/>
              <a:gd name="connsiteX2708" fmla="*/ 3426830 w 8023328"/>
              <a:gd name="connsiteY2708" fmla="*/ 653243 h 2380521"/>
              <a:gd name="connsiteX2709" fmla="*/ 3441619 w 8023328"/>
              <a:gd name="connsiteY2709" fmla="*/ 640846 h 2380521"/>
              <a:gd name="connsiteX2710" fmla="*/ 3369857 w 8023328"/>
              <a:gd name="connsiteY2710" fmla="*/ 640846 h 2380521"/>
              <a:gd name="connsiteX2711" fmla="*/ 3382254 w 8023328"/>
              <a:gd name="connsiteY2711" fmla="*/ 653243 h 2380521"/>
              <a:gd name="connsiteX2712" fmla="*/ 3369857 w 8023328"/>
              <a:gd name="connsiteY2712" fmla="*/ 667100 h 2380521"/>
              <a:gd name="connsiteX2713" fmla="*/ 3356001 w 8023328"/>
              <a:gd name="connsiteY2713" fmla="*/ 653243 h 2380521"/>
              <a:gd name="connsiteX2714" fmla="*/ 3369857 w 8023328"/>
              <a:gd name="connsiteY2714" fmla="*/ 640846 h 2380521"/>
              <a:gd name="connsiteX2715" fmla="*/ 3299091 w 8023328"/>
              <a:gd name="connsiteY2715" fmla="*/ 640846 h 2380521"/>
              <a:gd name="connsiteX2716" fmla="*/ 3311488 w 8023328"/>
              <a:gd name="connsiteY2716" fmla="*/ 653243 h 2380521"/>
              <a:gd name="connsiteX2717" fmla="*/ 3299091 w 8023328"/>
              <a:gd name="connsiteY2717" fmla="*/ 667100 h 2380521"/>
              <a:gd name="connsiteX2718" fmla="*/ 3285237 w 8023328"/>
              <a:gd name="connsiteY2718" fmla="*/ 653243 h 2380521"/>
              <a:gd name="connsiteX2719" fmla="*/ 3299091 w 8023328"/>
              <a:gd name="connsiteY2719" fmla="*/ 640846 h 2380521"/>
              <a:gd name="connsiteX2720" fmla="*/ 3228258 w 8023328"/>
              <a:gd name="connsiteY2720" fmla="*/ 640846 h 2380521"/>
              <a:gd name="connsiteX2721" fmla="*/ 3240658 w 8023328"/>
              <a:gd name="connsiteY2721" fmla="*/ 653243 h 2380521"/>
              <a:gd name="connsiteX2722" fmla="*/ 3228258 w 8023328"/>
              <a:gd name="connsiteY2722" fmla="*/ 667100 h 2380521"/>
              <a:gd name="connsiteX2723" fmla="*/ 3214403 w 8023328"/>
              <a:gd name="connsiteY2723" fmla="*/ 653243 h 2380521"/>
              <a:gd name="connsiteX2724" fmla="*/ 3228258 w 8023328"/>
              <a:gd name="connsiteY2724" fmla="*/ 640846 h 2380521"/>
              <a:gd name="connsiteX2725" fmla="*/ 3152597 w 8023328"/>
              <a:gd name="connsiteY2725" fmla="*/ 640846 h 2380521"/>
              <a:gd name="connsiteX2726" fmla="*/ 3166454 w 8023328"/>
              <a:gd name="connsiteY2726" fmla="*/ 653243 h 2380521"/>
              <a:gd name="connsiteX2727" fmla="*/ 3152597 w 8023328"/>
              <a:gd name="connsiteY2727" fmla="*/ 667100 h 2380521"/>
              <a:gd name="connsiteX2728" fmla="*/ 3140200 w 8023328"/>
              <a:gd name="connsiteY2728" fmla="*/ 653243 h 2380521"/>
              <a:gd name="connsiteX2729" fmla="*/ 3152597 w 8023328"/>
              <a:gd name="connsiteY2729" fmla="*/ 640846 h 2380521"/>
              <a:gd name="connsiteX2730" fmla="*/ 3081767 w 8023328"/>
              <a:gd name="connsiteY2730" fmla="*/ 640846 h 2380521"/>
              <a:gd name="connsiteX2731" fmla="*/ 3095620 w 8023328"/>
              <a:gd name="connsiteY2731" fmla="*/ 653243 h 2380521"/>
              <a:gd name="connsiteX2732" fmla="*/ 3081767 w 8023328"/>
              <a:gd name="connsiteY2732" fmla="*/ 667100 h 2380521"/>
              <a:gd name="connsiteX2733" fmla="*/ 3069366 w 8023328"/>
              <a:gd name="connsiteY2733" fmla="*/ 653243 h 2380521"/>
              <a:gd name="connsiteX2734" fmla="*/ 3081767 w 8023328"/>
              <a:gd name="connsiteY2734" fmla="*/ 640846 h 2380521"/>
              <a:gd name="connsiteX2735" fmla="*/ 3013710 w 8023328"/>
              <a:gd name="connsiteY2735" fmla="*/ 640846 h 2380521"/>
              <a:gd name="connsiteX2736" fmla="*/ 3028129 w 8023328"/>
              <a:gd name="connsiteY2736" fmla="*/ 653243 h 2380521"/>
              <a:gd name="connsiteX2737" fmla="*/ 3013710 w 8023328"/>
              <a:gd name="connsiteY2737" fmla="*/ 667100 h 2380521"/>
              <a:gd name="connsiteX2738" fmla="*/ 2998534 w 8023328"/>
              <a:gd name="connsiteY2738" fmla="*/ 653243 h 2380521"/>
              <a:gd name="connsiteX2739" fmla="*/ 3013710 w 8023328"/>
              <a:gd name="connsiteY2739" fmla="*/ 640846 h 2380521"/>
              <a:gd name="connsiteX2740" fmla="*/ 2942488 w 8023328"/>
              <a:gd name="connsiteY2740" fmla="*/ 640846 h 2380521"/>
              <a:gd name="connsiteX2741" fmla="*/ 2957280 w 8023328"/>
              <a:gd name="connsiteY2741" fmla="*/ 653243 h 2380521"/>
              <a:gd name="connsiteX2742" fmla="*/ 2942488 w 8023328"/>
              <a:gd name="connsiteY2742" fmla="*/ 667100 h 2380521"/>
              <a:gd name="connsiteX2743" fmla="*/ 2927703 w 8023328"/>
              <a:gd name="connsiteY2743" fmla="*/ 653243 h 2380521"/>
              <a:gd name="connsiteX2744" fmla="*/ 2942488 w 8023328"/>
              <a:gd name="connsiteY2744" fmla="*/ 640846 h 2380521"/>
              <a:gd name="connsiteX2745" fmla="*/ 2868288 w 8023328"/>
              <a:gd name="connsiteY2745" fmla="*/ 640846 h 2380521"/>
              <a:gd name="connsiteX2746" fmla="*/ 2883082 w 8023328"/>
              <a:gd name="connsiteY2746" fmla="*/ 653243 h 2380521"/>
              <a:gd name="connsiteX2747" fmla="*/ 2868288 w 8023328"/>
              <a:gd name="connsiteY2747" fmla="*/ 667100 h 2380521"/>
              <a:gd name="connsiteX2748" fmla="*/ 2853498 w 8023328"/>
              <a:gd name="connsiteY2748" fmla="*/ 653243 h 2380521"/>
              <a:gd name="connsiteX2749" fmla="*/ 2868288 w 8023328"/>
              <a:gd name="connsiteY2749" fmla="*/ 640846 h 2380521"/>
              <a:gd name="connsiteX2750" fmla="*/ 2796532 w 8023328"/>
              <a:gd name="connsiteY2750" fmla="*/ 640846 h 2380521"/>
              <a:gd name="connsiteX2751" fmla="*/ 2808926 w 8023328"/>
              <a:gd name="connsiteY2751" fmla="*/ 653243 h 2380521"/>
              <a:gd name="connsiteX2752" fmla="*/ 2796532 w 8023328"/>
              <a:gd name="connsiteY2752" fmla="*/ 667100 h 2380521"/>
              <a:gd name="connsiteX2753" fmla="*/ 2782673 w 8023328"/>
              <a:gd name="connsiteY2753" fmla="*/ 653243 h 2380521"/>
              <a:gd name="connsiteX2754" fmla="*/ 2796532 w 8023328"/>
              <a:gd name="connsiteY2754" fmla="*/ 640846 h 2380521"/>
              <a:gd name="connsiteX2755" fmla="*/ 2725692 w 8023328"/>
              <a:gd name="connsiteY2755" fmla="*/ 640846 h 2380521"/>
              <a:gd name="connsiteX2756" fmla="*/ 2738097 w 8023328"/>
              <a:gd name="connsiteY2756" fmla="*/ 653243 h 2380521"/>
              <a:gd name="connsiteX2757" fmla="*/ 2725692 w 8023328"/>
              <a:gd name="connsiteY2757" fmla="*/ 667100 h 2380521"/>
              <a:gd name="connsiteX2758" fmla="*/ 2711843 w 8023328"/>
              <a:gd name="connsiteY2758" fmla="*/ 653243 h 2380521"/>
              <a:gd name="connsiteX2759" fmla="*/ 2725692 w 8023328"/>
              <a:gd name="connsiteY2759" fmla="*/ 640846 h 2380521"/>
              <a:gd name="connsiteX2760" fmla="*/ 2654867 w 8023328"/>
              <a:gd name="connsiteY2760" fmla="*/ 640846 h 2380521"/>
              <a:gd name="connsiteX2761" fmla="*/ 2667266 w 8023328"/>
              <a:gd name="connsiteY2761" fmla="*/ 653243 h 2380521"/>
              <a:gd name="connsiteX2762" fmla="*/ 2654867 w 8023328"/>
              <a:gd name="connsiteY2762" fmla="*/ 667100 h 2380521"/>
              <a:gd name="connsiteX2763" fmla="*/ 2641013 w 8023328"/>
              <a:gd name="connsiteY2763" fmla="*/ 653243 h 2380521"/>
              <a:gd name="connsiteX2764" fmla="*/ 2654867 w 8023328"/>
              <a:gd name="connsiteY2764" fmla="*/ 640846 h 2380521"/>
              <a:gd name="connsiteX2765" fmla="*/ 2582577 w 8023328"/>
              <a:gd name="connsiteY2765" fmla="*/ 640846 h 2380521"/>
              <a:gd name="connsiteX2766" fmla="*/ 2596432 w 8023328"/>
              <a:gd name="connsiteY2766" fmla="*/ 654702 h 2380521"/>
              <a:gd name="connsiteX2767" fmla="*/ 2582577 w 8023328"/>
              <a:gd name="connsiteY2767" fmla="*/ 667100 h 2380521"/>
              <a:gd name="connsiteX2768" fmla="*/ 2570181 w 8023328"/>
              <a:gd name="connsiteY2768" fmla="*/ 654702 h 2380521"/>
              <a:gd name="connsiteX2769" fmla="*/ 2582577 w 8023328"/>
              <a:gd name="connsiteY2769" fmla="*/ 640846 h 2380521"/>
              <a:gd name="connsiteX2770" fmla="*/ 1728254 w 8023328"/>
              <a:gd name="connsiteY2770" fmla="*/ 640846 h 2380521"/>
              <a:gd name="connsiteX2771" fmla="*/ 1743044 w 8023328"/>
              <a:gd name="connsiteY2771" fmla="*/ 654702 h 2380521"/>
              <a:gd name="connsiteX2772" fmla="*/ 1728254 w 8023328"/>
              <a:gd name="connsiteY2772" fmla="*/ 667100 h 2380521"/>
              <a:gd name="connsiteX2773" fmla="*/ 1713464 w 8023328"/>
              <a:gd name="connsiteY2773" fmla="*/ 654702 h 2380521"/>
              <a:gd name="connsiteX2774" fmla="*/ 1728254 w 8023328"/>
              <a:gd name="connsiteY2774" fmla="*/ 640846 h 2380521"/>
              <a:gd name="connsiteX2775" fmla="*/ 1657423 w 8023328"/>
              <a:gd name="connsiteY2775" fmla="*/ 640846 h 2380521"/>
              <a:gd name="connsiteX2776" fmla="*/ 1672215 w 8023328"/>
              <a:gd name="connsiteY2776" fmla="*/ 654702 h 2380521"/>
              <a:gd name="connsiteX2777" fmla="*/ 1657423 w 8023328"/>
              <a:gd name="connsiteY2777" fmla="*/ 667100 h 2380521"/>
              <a:gd name="connsiteX2778" fmla="*/ 1642644 w 8023328"/>
              <a:gd name="connsiteY2778" fmla="*/ 654702 h 2380521"/>
              <a:gd name="connsiteX2779" fmla="*/ 1657423 w 8023328"/>
              <a:gd name="connsiteY2779" fmla="*/ 640846 h 2380521"/>
              <a:gd name="connsiteX2780" fmla="*/ 1582290 w 8023328"/>
              <a:gd name="connsiteY2780" fmla="*/ 640846 h 2380521"/>
              <a:gd name="connsiteX2781" fmla="*/ 1594694 w 8023328"/>
              <a:gd name="connsiteY2781" fmla="*/ 654702 h 2380521"/>
              <a:gd name="connsiteX2782" fmla="*/ 1582290 w 8023328"/>
              <a:gd name="connsiteY2782" fmla="*/ 667100 h 2380521"/>
              <a:gd name="connsiteX2783" fmla="*/ 1568435 w 8023328"/>
              <a:gd name="connsiteY2783" fmla="*/ 654702 h 2380521"/>
              <a:gd name="connsiteX2784" fmla="*/ 1582290 w 8023328"/>
              <a:gd name="connsiteY2784" fmla="*/ 640846 h 2380521"/>
              <a:gd name="connsiteX2785" fmla="*/ 1512190 w 8023328"/>
              <a:gd name="connsiteY2785" fmla="*/ 640846 h 2380521"/>
              <a:gd name="connsiteX2786" fmla="*/ 1523859 w 8023328"/>
              <a:gd name="connsiteY2786" fmla="*/ 654702 h 2380521"/>
              <a:gd name="connsiteX2787" fmla="*/ 1512190 w 8023328"/>
              <a:gd name="connsiteY2787" fmla="*/ 667100 h 2380521"/>
              <a:gd name="connsiteX2788" fmla="*/ 1497604 w 8023328"/>
              <a:gd name="connsiteY2788" fmla="*/ 654702 h 2380521"/>
              <a:gd name="connsiteX2789" fmla="*/ 1512190 w 8023328"/>
              <a:gd name="connsiteY2789" fmla="*/ 640846 h 2380521"/>
              <a:gd name="connsiteX2790" fmla="*/ 1440623 w 8023328"/>
              <a:gd name="connsiteY2790" fmla="*/ 640846 h 2380521"/>
              <a:gd name="connsiteX2791" fmla="*/ 1453017 w 8023328"/>
              <a:gd name="connsiteY2791" fmla="*/ 654702 h 2380521"/>
              <a:gd name="connsiteX2792" fmla="*/ 1440623 w 8023328"/>
              <a:gd name="connsiteY2792" fmla="*/ 667100 h 2380521"/>
              <a:gd name="connsiteX2793" fmla="*/ 1426767 w 8023328"/>
              <a:gd name="connsiteY2793" fmla="*/ 654702 h 2380521"/>
              <a:gd name="connsiteX2794" fmla="*/ 1440623 w 8023328"/>
              <a:gd name="connsiteY2794" fmla="*/ 640846 h 2380521"/>
              <a:gd name="connsiteX2795" fmla="*/ 1368339 w 8023328"/>
              <a:gd name="connsiteY2795" fmla="*/ 640846 h 2380521"/>
              <a:gd name="connsiteX2796" fmla="*/ 1382194 w 8023328"/>
              <a:gd name="connsiteY2796" fmla="*/ 654702 h 2380521"/>
              <a:gd name="connsiteX2797" fmla="*/ 1368339 w 8023328"/>
              <a:gd name="connsiteY2797" fmla="*/ 667100 h 2380521"/>
              <a:gd name="connsiteX2798" fmla="*/ 1355943 w 8023328"/>
              <a:gd name="connsiteY2798" fmla="*/ 654702 h 2380521"/>
              <a:gd name="connsiteX2799" fmla="*/ 1368339 w 8023328"/>
              <a:gd name="connsiteY2799" fmla="*/ 640846 h 2380521"/>
              <a:gd name="connsiteX2800" fmla="*/ 1297512 w 8023328"/>
              <a:gd name="connsiteY2800" fmla="*/ 640846 h 2380521"/>
              <a:gd name="connsiteX2801" fmla="*/ 1311369 w 8023328"/>
              <a:gd name="connsiteY2801" fmla="*/ 654702 h 2380521"/>
              <a:gd name="connsiteX2802" fmla="*/ 1297512 w 8023328"/>
              <a:gd name="connsiteY2802" fmla="*/ 667100 h 2380521"/>
              <a:gd name="connsiteX2803" fmla="*/ 1285116 w 8023328"/>
              <a:gd name="connsiteY2803" fmla="*/ 654702 h 2380521"/>
              <a:gd name="connsiteX2804" fmla="*/ 1297512 w 8023328"/>
              <a:gd name="connsiteY2804" fmla="*/ 640846 h 2380521"/>
              <a:gd name="connsiteX2805" fmla="*/ 1226680 w 8023328"/>
              <a:gd name="connsiteY2805" fmla="*/ 640846 h 2380521"/>
              <a:gd name="connsiteX2806" fmla="*/ 1240537 w 8023328"/>
              <a:gd name="connsiteY2806" fmla="*/ 654702 h 2380521"/>
              <a:gd name="connsiteX2807" fmla="*/ 1226680 w 8023328"/>
              <a:gd name="connsiteY2807" fmla="*/ 667100 h 2380521"/>
              <a:gd name="connsiteX2808" fmla="*/ 1214291 w 8023328"/>
              <a:gd name="connsiteY2808" fmla="*/ 654702 h 2380521"/>
              <a:gd name="connsiteX2809" fmla="*/ 1226680 w 8023328"/>
              <a:gd name="connsiteY2809" fmla="*/ 640846 h 2380521"/>
              <a:gd name="connsiteX2810" fmla="*/ 1154878 w 8023328"/>
              <a:gd name="connsiteY2810" fmla="*/ 640846 h 2380521"/>
              <a:gd name="connsiteX2811" fmla="*/ 1169666 w 8023328"/>
              <a:gd name="connsiteY2811" fmla="*/ 654702 h 2380521"/>
              <a:gd name="connsiteX2812" fmla="*/ 1154878 w 8023328"/>
              <a:gd name="connsiteY2812" fmla="*/ 667100 h 2380521"/>
              <a:gd name="connsiteX2813" fmla="*/ 1140088 w 8023328"/>
              <a:gd name="connsiteY2813" fmla="*/ 654702 h 2380521"/>
              <a:gd name="connsiteX2814" fmla="*/ 1154878 w 8023328"/>
              <a:gd name="connsiteY2814" fmla="*/ 640846 h 2380521"/>
              <a:gd name="connsiteX2815" fmla="*/ 1084051 w 8023328"/>
              <a:gd name="connsiteY2815" fmla="*/ 640846 h 2380521"/>
              <a:gd name="connsiteX2816" fmla="*/ 1098838 w 8023328"/>
              <a:gd name="connsiteY2816" fmla="*/ 654702 h 2380521"/>
              <a:gd name="connsiteX2817" fmla="*/ 1084051 w 8023328"/>
              <a:gd name="connsiteY2817" fmla="*/ 667100 h 2380521"/>
              <a:gd name="connsiteX2818" fmla="*/ 1069261 w 8023328"/>
              <a:gd name="connsiteY2818" fmla="*/ 654702 h 2380521"/>
              <a:gd name="connsiteX2819" fmla="*/ 1084051 w 8023328"/>
              <a:gd name="connsiteY2819" fmla="*/ 640846 h 2380521"/>
              <a:gd name="connsiteX2820" fmla="*/ 1013010 w 8023328"/>
              <a:gd name="connsiteY2820" fmla="*/ 640846 h 2380521"/>
              <a:gd name="connsiteX2821" fmla="*/ 1024682 w 8023328"/>
              <a:gd name="connsiteY2821" fmla="*/ 654702 h 2380521"/>
              <a:gd name="connsiteX2822" fmla="*/ 1013010 w 8023328"/>
              <a:gd name="connsiteY2822" fmla="*/ 667100 h 2380521"/>
              <a:gd name="connsiteX2823" fmla="*/ 998429 w 8023328"/>
              <a:gd name="connsiteY2823" fmla="*/ 654702 h 2380521"/>
              <a:gd name="connsiteX2824" fmla="*/ 1013010 w 8023328"/>
              <a:gd name="connsiteY2824" fmla="*/ 640846 h 2380521"/>
              <a:gd name="connsiteX2825" fmla="*/ 941457 w 8023328"/>
              <a:gd name="connsiteY2825" fmla="*/ 640846 h 2380521"/>
              <a:gd name="connsiteX2826" fmla="*/ 953852 w 8023328"/>
              <a:gd name="connsiteY2826" fmla="*/ 654702 h 2380521"/>
              <a:gd name="connsiteX2827" fmla="*/ 941457 w 8023328"/>
              <a:gd name="connsiteY2827" fmla="*/ 667100 h 2380521"/>
              <a:gd name="connsiteX2828" fmla="*/ 927599 w 8023328"/>
              <a:gd name="connsiteY2828" fmla="*/ 654702 h 2380521"/>
              <a:gd name="connsiteX2829" fmla="*/ 941457 w 8023328"/>
              <a:gd name="connsiteY2829" fmla="*/ 640846 h 2380521"/>
              <a:gd name="connsiteX2830" fmla="*/ 870622 w 8023328"/>
              <a:gd name="connsiteY2830" fmla="*/ 640846 h 2380521"/>
              <a:gd name="connsiteX2831" fmla="*/ 883024 w 8023328"/>
              <a:gd name="connsiteY2831" fmla="*/ 654702 h 2380521"/>
              <a:gd name="connsiteX2832" fmla="*/ 870622 w 8023328"/>
              <a:gd name="connsiteY2832" fmla="*/ 667100 h 2380521"/>
              <a:gd name="connsiteX2833" fmla="*/ 856770 w 8023328"/>
              <a:gd name="connsiteY2833" fmla="*/ 654702 h 2380521"/>
              <a:gd name="connsiteX2834" fmla="*/ 870622 w 8023328"/>
              <a:gd name="connsiteY2834" fmla="*/ 640846 h 2380521"/>
              <a:gd name="connsiteX2835" fmla="*/ 798337 w 8023328"/>
              <a:gd name="connsiteY2835" fmla="*/ 640846 h 2380521"/>
              <a:gd name="connsiteX2836" fmla="*/ 812191 w 8023328"/>
              <a:gd name="connsiteY2836" fmla="*/ 655635 h 2380521"/>
              <a:gd name="connsiteX2837" fmla="*/ 798337 w 8023328"/>
              <a:gd name="connsiteY2837" fmla="*/ 670424 h 2380521"/>
              <a:gd name="connsiteX2838" fmla="*/ 785937 w 8023328"/>
              <a:gd name="connsiteY2838" fmla="*/ 655635 h 2380521"/>
              <a:gd name="connsiteX2839" fmla="*/ 798337 w 8023328"/>
              <a:gd name="connsiteY2839" fmla="*/ 640846 h 2380521"/>
              <a:gd name="connsiteX2840" fmla="*/ 724134 w 8023328"/>
              <a:gd name="connsiteY2840" fmla="*/ 640846 h 2380521"/>
              <a:gd name="connsiteX2841" fmla="*/ 737989 w 8023328"/>
              <a:gd name="connsiteY2841" fmla="*/ 655635 h 2380521"/>
              <a:gd name="connsiteX2842" fmla="*/ 724134 w 8023328"/>
              <a:gd name="connsiteY2842" fmla="*/ 670424 h 2380521"/>
              <a:gd name="connsiteX2843" fmla="*/ 711735 w 8023328"/>
              <a:gd name="connsiteY2843" fmla="*/ 655635 h 2380521"/>
              <a:gd name="connsiteX2844" fmla="*/ 724134 w 8023328"/>
              <a:gd name="connsiteY2844" fmla="*/ 640846 h 2380521"/>
              <a:gd name="connsiteX2845" fmla="*/ 653301 w 8023328"/>
              <a:gd name="connsiteY2845" fmla="*/ 640846 h 2380521"/>
              <a:gd name="connsiteX2846" fmla="*/ 667160 w 8023328"/>
              <a:gd name="connsiteY2846" fmla="*/ 655635 h 2380521"/>
              <a:gd name="connsiteX2847" fmla="*/ 653301 w 8023328"/>
              <a:gd name="connsiteY2847" fmla="*/ 670424 h 2380521"/>
              <a:gd name="connsiteX2848" fmla="*/ 640907 w 8023328"/>
              <a:gd name="connsiteY2848" fmla="*/ 655635 h 2380521"/>
              <a:gd name="connsiteX2849" fmla="*/ 653301 w 8023328"/>
              <a:gd name="connsiteY2849" fmla="*/ 640846 h 2380521"/>
              <a:gd name="connsiteX2850" fmla="*/ 584864 w 8023328"/>
              <a:gd name="connsiteY2850" fmla="*/ 640846 h 2380521"/>
              <a:gd name="connsiteX2851" fmla="*/ 599651 w 8023328"/>
              <a:gd name="connsiteY2851" fmla="*/ 655635 h 2380521"/>
              <a:gd name="connsiteX2852" fmla="*/ 584864 w 8023328"/>
              <a:gd name="connsiteY2852" fmla="*/ 670424 h 2380521"/>
              <a:gd name="connsiteX2853" fmla="*/ 570075 w 8023328"/>
              <a:gd name="connsiteY2853" fmla="*/ 655635 h 2380521"/>
              <a:gd name="connsiteX2854" fmla="*/ 584864 w 8023328"/>
              <a:gd name="connsiteY2854" fmla="*/ 640846 h 2380521"/>
              <a:gd name="connsiteX2855" fmla="*/ 513663 w 8023328"/>
              <a:gd name="connsiteY2855" fmla="*/ 640846 h 2380521"/>
              <a:gd name="connsiteX2856" fmla="*/ 528843 w 8023328"/>
              <a:gd name="connsiteY2856" fmla="*/ 655635 h 2380521"/>
              <a:gd name="connsiteX2857" fmla="*/ 513663 w 8023328"/>
              <a:gd name="connsiteY2857" fmla="*/ 670424 h 2380521"/>
              <a:gd name="connsiteX2858" fmla="*/ 499246 w 8023328"/>
              <a:gd name="connsiteY2858" fmla="*/ 655635 h 2380521"/>
              <a:gd name="connsiteX2859" fmla="*/ 513663 w 8023328"/>
              <a:gd name="connsiteY2859" fmla="*/ 640846 h 2380521"/>
              <a:gd name="connsiteX2860" fmla="*/ 439832 w 8023328"/>
              <a:gd name="connsiteY2860" fmla="*/ 640846 h 2380521"/>
              <a:gd name="connsiteX2861" fmla="*/ 454622 w 8023328"/>
              <a:gd name="connsiteY2861" fmla="*/ 655635 h 2380521"/>
              <a:gd name="connsiteX2862" fmla="*/ 439832 w 8023328"/>
              <a:gd name="connsiteY2862" fmla="*/ 670424 h 2380521"/>
              <a:gd name="connsiteX2863" fmla="*/ 425044 w 8023328"/>
              <a:gd name="connsiteY2863" fmla="*/ 655635 h 2380521"/>
              <a:gd name="connsiteX2864" fmla="*/ 439832 w 8023328"/>
              <a:gd name="connsiteY2864" fmla="*/ 640846 h 2380521"/>
              <a:gd name="connsiteX2865" fmla="*/ 368070 w 8023328"/>
              <a:gd name="connsiteY2865" fmla="*/ 640846 h 2380521"/>
              <a:gd name="connsiteX2866" fmla="*/ 380465 w 8023328"/>
              <a:gd name="connsiteY2866" fmla="*/ 655635 h 2380521"/>
              <a:gd name="connsiteX2867" fmla="*/ 368070 w 8023328"/>
              <a:gd name="connsiteY2867" fmla="*/ 670424 h 2380521"/>
              <a:gd name="connsiteX2868" fmla="*/ 354211 w 8023328"/>
              <a:gd name="connsiteY2868" fmla="*/ 655635 h 2380521"/>
              <a:gd name="connsiteX2869" fmla="*/ 368070 w 8023328"/>
              <a:gd name="connsiteY2869" fmla="*/ 640846 h 2380521"/>
              <a:gd name="connsiteX2870" fmla="*/ 297235 w 8023328"/>
              <a:gd name="connsiteY2870" fmla="*/ 640846 h 2380521"/>
              <a:gd name="connsiteX2871" fmla="*/ 309631 w 8023328"/>
              <a:gd name="connsiteY2871" fmla="*/ 655635 h 2380521"/>
              <a:gd name="connsiteX2872" fmla="*/ 297235 w 8023328"/>
              <a:gd name="connsiteY2872" fmla="*/ 670424 h 2380521"/>
              <a:gd name="connsiteX2873" fmla="*/ 283379 w 8023328"/>
              <a:gd name="connsiteY2873" fmla="*/ 655635 h 2380521"/>
              <a:gd name="connsiteX2874" fmla="*/ 297235 w 8023328"/>
              <a:gd name="connsiteY2874" fmla="*/ 640846 h 2380521"/>
              <a:gd name="connsiteX2875" fmla="*/ 4082465 w 8023328"/>
              <a:gd name="connsiteY2875" fmla="*/ 570017 h 2380521"/>
              <a:gd name="connsiteX2876" fmla="*/ 4097254 w 8023328"/>
              <a:gd name="connsiteY2876" fmla="*/ 584805 h 2380521"/>
              <a:gd name="connsiteX2877" fmla="*/ 4082465 w 8023328"/>
              <a:gd name="connsiteY2877" fmla="*/ 599594 h 2380521"/>
              <a:gd name="connsiteX2878" fmla="*/ 4067676 w 8023328"/>
              <a:gd name="connsiteY2878" fmla="*/ 584805 h 2380521"/>
              <a:gd name="connsiteX2879" fmla="*/ 4082465 w 8023328"/>
              <a:gd name="connsiteY2879" fmla="*/ 570017 h 2380521"/>
              <a:gd name="connsiteX2880" fmla="*/ 4010703 w 8023328"/>
              <a:gd name="connsiteY2880" fmla="*/ 570017 h 2380521"/>
              <a:gd name="connsiteX2881" fmla="*/ 4023100 w 8023328"/>
              <a:gd name="connsiteY2881" fmla="*/ 584805 h 2380521"/>
              <a:gd name="connsiteX2882" fmla="*/ 4010703 w 8023328"/>
              <a:gd name="connsiteY2882" fmla="*/ 599594 h 2380521"/>
              <a:gd name="connsiteX2883" fmla="*/ 3996847 w 8023328"/>
              <a:gd name="connsiteY2883" fmla="*/ 584805 h 2380521"/>
              <a:gd name="connsiteX2884" fmla="*/ 4010703 w 8023328"/>
              <a:gd name="connsiteY2884" fmla="*/ 570017 h 2380521"/>
              <a:gd name="connsiteX2885" fmla="*/ 3939871 w 8023328"/>
              <a:gd name="connsiteY2885" fmla="*/ 570017 h 2380521"/>
              <a:gd name="connsiteX2886" fmla="*/ 3952268 w 8023328"/>
              <a:gd name="connsiteY2886" fmla="*/ 584805 h 2380521"/>
              <a:gd name="connsiteX2887" fmla="*/ 3939871 w 8023328"/>
              <a:gd name="connsiteY2887" fmla="*/ 599594 h 2380521"/>
              <a:gd name="connsiteX2888" fmla="*/ 3926015 w 8023328"/>
              <a:gd name="connsiteY2888" fmla="*/ 584805 h 2380521"/>
              <a:gd name="connsiteX2889" fmla="*/ 3939871 w 8023328"/>
              <a:gd name="connsiteY2889" fmla="*/ 570017 h 2380521"/>
              <a:gd name="connsiteX2890" fmla="*/ 3869042 w 8023328"/>
              <a:gd name="connsiteY2890" fmla="*/ 570017 h 2380521"/>
              <a:gd name="connsiteX2891" fmla="*/ 3881439 w 8023328"/>
              <a:gd name="connsiteY2891" fmla="*/ 584805 h 2380521"/>
              <a:gd name="connsiteX2892" fmla="*/ 3869042 w 8023328"/>
              <a:gd name="connsiteY2892" fmla="*/ 599594 h 2380521"/>
              <a:gd name="connsiteX2893" fmla="*/ 3855186 w 8023328"/>
              <a:gd name="connsiteY2893" fmla="*/ 584805 h 2380521"/>
              <a:gd name="connsiteX2894" fmla="*/ 3869042 w 8023328"/>
              <a:gd name="connsiteY2894" fmla="*/ 570017 h 2380521"/>
              <a:gd name="connsiteX2895" fmla="*/ 3796752 w 8023328"/>
              <a:gd name="connsiteY2895" fmla="*/ 570017 h 2380521"/>
              <a:gd name="connsiteX2896" fmla="*/ 3810608 w 8023328"/>
              <a:gd name="connsiteY2896" fmla="*/ 584805 h 2380521"/>
              <a:gd name="connsiteX2897" fmla="*/ 3796752 w 8023328"/>
              <a:gd name="connsiteY2897" fmla="*/ 599594 h 2380521"/>
              <a:gd name="connsiteX2898" fmla="*/ 3784355 w 8023328"/>
              <a:gd name="connsiteY2898" fmla="*/ 584805 h 2380521"/>
              <a:gd name="connsiteX2899" fmla="*/ 3796752 w 8023328"/>
              <a:gd name="connsiteY2899" fmla="*/ 570017 h 2380521"/>
              <a:gd name="connsiteX2900" fmla="*/ 3725922 w 8023328"/>
              <a:gd name="connsiteY2900" fmla="*/ 570017 h 2380521"/>
              <a:gd name="connsiteX2901" fmla="*/ 3739778 w 8023328"/>
              <a:gd name="connsiteY2901" fmla="*/ 584805 h 2380521"/>
              <a:gd name="connsiteX2902" fmla="*/ 3725922 w 8023328"/>
              <a:gd name="connsiteY2902" fmla="*/ 599594 h 2380521"/>
              <a:gd name="connsiteX2903" fmla="*/ 3713525 w 8023328"/>
              <a:gd name="connsiteY2903" fmla="*/ 584805 h 2380521"/>
              <a:gd name="connsiteX2904" fmla="*/ 3725922 w 8023328"/>
              <a:gd name="connsiteY2904" fmla="*/ 570017 h 2380521"/>
              <a:gd name="connsiteX2905" fmla="*/ 3655091 w 8023328"/>
              <a:gd name="connsiteY2905" fmla="*/ 570017 h 2380521"/>
              <a:gd name="connsiteX2906" fmla="*/ 3668947 w 8023328"/>
              <a:gd name="connsiteY2906" fmla="*/ 582414 h 2380521"/>
              <a:gd name="connsiteX2907" fmla="*/ 3655091 w 8023328"/>
              <a:gd name="connsiteY2907" fmla="*/ 596271 h 2380521"/>
              <a:gd name="connsiteX2908" fmla="*/ 3642694 w 8023328"/>
              <a:gd name="connsiteY2908" fmla="*/ 582414 h 2380521"/>
              <a:gd name="connsiteX2909" fmla="*/ 3655091 w 8023328"/>
              <a:gd name="connsiteY2909" fmla="*/ 570017 h 2380521"/>
              <a:gd name="connsiteX2910" fmla="*/ 3583280 w 8023328"/>
              <a:gd name="connsiteY2910" fmla="*/ 570017 h 2380521"/>
              <a:gd name="connsiteX2911" fmla="*/ 3598069 w 8023328"/>
              <a:gd name="connsiteY2911" fmla="*/ 582414 h 2380521"/>
              <a:gd name="connsiteX2912" fmla="*/ 3583280 w 8023328"/>
              <a:gd name="connsiteY2912" fmla="*/ 596271 h 2380521"/>
              <a:gd name="connsiteX2913" fmla="*/ 3568491 w 8023328"/>
              <a:gd name="connsiteY2913" fmla="*/ 582414 h 2380521"/>
              <a:gd name="connsiteX2914" fmla="*/ 3583280 w 8023328"/>
              <a:gd name="connsiteY2914" fmla="*/ 570017 h 2380521"/>
              <a:gd name="connsiteX2915" fmla="*/ 3512449 w 8023328"/>
              <a:gd name="connsiteY2915" fmla="*/ 570017 h 2380521"/>
              <a:gd name="connsiteX2916" fmla="*/ 3527237 w 8023328"/>
              <a:gd name="connsiteY2916" fmla="*/ 582414 h 2380521"/>
              <a:gd name="connsiteX2917" fmla="*/ 3512449 w 8023328"/>
              <a:gd name="connsiteY2917" fmla="*/ 596271 h 2380521"/>
              <a:gd name="connsiteX2918" fmla="*/ 3497661 w 8023328"/>
              <a:gd name="connsiteY2918" fmla="*/ 582414 h 2380521"/>
              <a:gd name="connsiteX2919" fmla="*/ 3512449 w 8023328"/>
              <a:gd name="connsiteY2919" fmla="*/ 570017 h 2380521"/>
              <a:gd name="connsiteX2920" fmla="*/ 3441619 w 8023328"/>
              <a:gd name="connsiteY2920" fmla="*/ 570017 h 2380521"/>
              <a:gd name="connsiteX2921" fmla="*/ 3456408 w 8023328"/>
              <a:gd name="connsiteY2921" fmla="*/ 582414 h 2380521"/>
              <a:gd name="connsiteX2922" fmla="*/ 3441619 w 8023328"/>
              <a:gd name="connsiteY2922" fmla="*/ 596271 h 2380521"/>
              <a:gd name="connsiteX2923" fmla="*/ 3426830 w 8023328"/>
              <a:gd name="connsiteY2923" fmla="*/ 582414 h 2380521"/>
              <a:gd name="connsiteX2924" fmla="*/ 3441619 w 8023328"/>
              <a:gd name="connsiteY2924" fmla="*/ 570017 h 2380521"/>
              <a:gd name="connsiteX2925" fmla="*/ 3369857 w 8023328"/>
              <a:gd name="connsiteY2925" fmla="*/ 570017 h 2380521"/>
              <a:gd name="connsiteX2926" fmla="*/ 3382254 w 8023328"/>
              <a:gd name="connsiteY2926" fmla="*/ 582414 h 2380521"/>
              <a:gd name="connsiteX2927" fmla="*/ 3369857 w 8023328"/>
              <a:gd name="connsiteY2927" fmla="*/ 596271 h 2380521"/>
              <a:gd name="connsiteX2928" fmla="*/ 3356001 w 8023328"/>
              <a:gd name="connsiteY2928" fmla="*/ 582414 h 2380521"/>
              <a:gd name="connsiteX2929" fmla="*/ 3369857 w 8023328"/>
              <a:gd name="connsiteY2929" fmla="*/ 570017 h 2380521"/>
              <a:gd name="connsiteX2930" fmla="*/ 3299091 w 8023328"/>
              <a:gd name="connsiteY2930" fmla="*/ 570017 h 2380521"/>
              <a:gd name="connsiteX2931" fmla="*/ 3311491 w 8023328"/>
              <a:gd name="connsiteY2931" fmla="*/ 582414 h 2380521"/>
              <a:gd name="connsiteX2932" fmla="*/ 3299091 w 8023328"/>
              <a:gd name="connsiteY2932" fmla="*/ 596271 h 2380521"/>
              <a:gd name="connsiteX2933" fmla="*/ 3285240 w 8023328"/>
              <a:gd name="connsiteY2933" fmla="*/ 582414 h 2380521"/>
              <a:gd name="connsiteX2934" fmla="*/ 3299091 w 8023328"/>
              <a:gd name="connsiteY2934" fmla="*/ 570017 h 2380521"/>
              <a:gd name="connsiteX2935" fmla="*/ 3226803 w 8023328"/>
              <a:gd name="connsiteY2935" fmla="*/ 570017 h 2380521"/>
              <a:gd name="connsiteX2936" fmla="*/ 3240660 w 8023328"/>
              <a:gd name="connsiteY2936" fmla="*/ 582414 h 2380521"/>
              <a:gd name="connsiteX2937" fmla="*/ 3226803 w 8023328"/>
              <a:gd name="connsiteY2937" fmla="*/ 596271 h 2380521"/>
              <a:gd name="connsiteX2938" fmla="*/ 3214406 w 8023328"/>
              <a:gd name="connsiteY2938" fmla="*/ 582414 h 2380521"/>
              <a:gd name="connsiteX2939" fmla="*/ 3226803 w 8023328"/>
              <a:gd name="connsiteY2939" fmla="*/ 570017 h 2380521"/>
              <a:gd name="connsiteX2940" fmla="*/ 3152600 w 8023328"/>
              <a:gd name="connsiteY2940" fmla="*/ 570017 h 2380521"/>
              <a:gd name="connsiteX2941" fmla="*/ 3166454 w 8023328"/>
              <a:gd name="connsiteY2941" fmla="*/ 582414 h 2380521"/>
              <a:gd name="connsiteX2942" fmla="*/ 3152600 w 8023328"/>
              <a:gd name="connsiteY2942" fmla="*/ 596271 h 2380521"/>
              <a:gd name="connsiteX2943" fmla="*/ 3140203 w 8023328"/>
              <a:gd name="connsiteY2943" fmla="*/ 582414 h 2380521"/>
              <a:gd name="connsiteX2944" fmla="*/ 3152600 w 8023328"/>
              <a:gd name="connsiteY2944" fmla="*/ 570017 h 2380521"/>
              <a:gd name="connsiteX2945" fmla="*/ 3081770 w 8023328"/>
              <a:gd name="connsiteY2945" fmla="*/ 570017 h 2380521"/>
              <a:gd name="connsiteX2946" fmla="*/ 3095622 w 8023328"/>
              <a:gd name="connsiteY2946" fmla="*/ 582414 h 2380521"/>
              <a:gd name="connsiteX2947" fmla="*/ 3081770 w 8023328"/>
              <a:gd name="connsiteY2947" fmla="*/ 596271 h 2380521"/>
              <a:gd name="connsiteX2948" fmla="*/ 3069369 w 8023328"/>
              <a:gd name="connsiteY2948" fmla="*/ 582414 h 2380521"/>
              <a:gd name="connsiteX2949" fmla="*/ 3081770 w 8023328"/>
              <a:gd name="connsiteY2949" fmla="*/ 570017 h 2380521"/>
              <a:gd name="connsiteX2950" fmla="*/ 3013712 w 8023328"/>
              <a:gd name="connsiteY2950" fmla="*/ 570017 h 2380521"/>
              <a:gd name="connsiteX2951" fmla="*/ 3028132 w 8023328"/>
              <a:gd name="connsiteY2951" fmla="*/ 582414 h 2380521"/>
              <a:gd name="connsiteX2952" fmla="*/ 3013712 w 8023328"/>
              <a:gd name="connsiteY2952" fmla="*/ 596271 h 2380521"/>
              <a:gd name="connsiteX2953" fmla="*/ 2998537 w 8023328"/>
              <a:gd name="connsiteY2953" fmla="*/ 582414 h 2380521"/>
              <a:gd name="connsiteX2954" fmla="*/ 3013712 w 8023328"/>
              <a:gd name="connsiteY2954" fmla="*/ 570017 h 2380521"/>
              <a:gd name="connsiteX2955" fmla="*/ 2942491 w 8023328"/>
              <a:gd name="connsiteY2955" fmla="*/ 570017 h 2380521"/>
              <a:gd name="connsiteX2956" fmla="*/ 2957285 w 8023328"/>
              <a:gd name="connsiteY2956" fmla="*/ 582414 h 2380521"/>
              <a:gd name="connsiteX2957" fmla="*/ 2942491 w 8023328"/>
              <a:gd name="connsiteY2957" fmla="*/ 596271 h 2380521"/>
              <a:gd name="connsiteX2958" fmla="*/ 2927705 w 8023328"/>
              <a:gd name="connsiteY2958" fmla="*/ 582414 h 2380521"/>
              <a:gd name="connsiteX2959" fmla="*/ 2942491 w 8023328"/>
              <a:gd name="connsiteY2959" fmla="*/ 570017 h 2380521"/>
              <a:gd name="connsiteX2960" fmla="*/ 2868288 w 8023328"/>
              <a:gd name="connsiteY2960" fmla="*/ 570017 h 2380521"/>
              <a:gd name="connsiteX2961" fmla="*/ 2883082 w 8023328"/>
              <a:gd name="connsiteY2961" fmla="*/ 582414 h 2380521"/>
              <a:gd name="connsiteX2962" fmla="*/ 2868288 w 8023328"/>
              <a:gd name="connsiteY2962" fmla="*/ 596271 h 2380521"/>
              <a:gd name="connsiteX2963" fmla="*/ 2853502 w 8023328"/>
              <a:gd name="connsiteY2963" fmla="*/ 582414 h 2380521"/>
              <a:gd name="connsiteX2964" fmla="*/ 2868288 w 8023328"/>
              <a:gd name="connsiteY2964" fmla="*/ 570017 h 2380521"/>
              <a:gd name="connsiteX2965" fmla="*/ 2796532 w 8023328"/>
              <a:gd name="connsiteY2965" fmla="*/ 570017 h 2380521"/>
              <a:gd name="connsiteX2966" fmla="*/ 2808931 w 8023328"/>
              <a:gd name="connsiteY2966" fmla="*/ 582414 h 2380521"/>
              <a:gd name="connsiteX2967" fmla="*/ 2796532 w 8023328"/>
              <a:gd name="connsiteY2967" fmla="*/ 596271 h 2380521"/>
              <a:gd name="connsiteX2968" fmla="*/ 2782675 w 8023328"/>
              <a:gd name="connsiteY2968" fmla="*/ 582414 h 2380521"/>
              <a:gd name="connsiteX2969" fmla="*/ 2796532 w 8023328"/>
              <a:gd name="connsiteY2969" fmla="*/ 570017 h 2380521"/>
              <a:gd name="connsiteX2970" fmla="*/ 2725695 w 8023328"/>
              <a:gd name="connsiteY2970" fmla="*/ 570017 h 2380521"/>
              <a:gd name="connsiteX2971" fmla="*/ 2738097 w 8023328"/>
              <a:gd name="connsiteY2971" fmla="*/ 582414 h 2380521"/>
              <a:gd name="connsiteX2972" fmla="*/ 2725695 w 8023328"/>
              <a:gd name="connsiteY2972" fmla="*/ 596271 h 2380521"/>
              <a:gd name="connsiteX2973" fmla="*/ 2711843 w 8023328"/>
              <a:gd name="connsiteY2973" fmla="*/ 582414 h 2380521"/>
              <a:gd name="connsiteX2974" fmla="*/ 2725695 w 8023328"/>
              <a:gd name="connsiteY2974" fmla="*/ 570017 h 2380521"/>
              <a:gd name="connsiteX2975" fmla="*/ 2654867 w 8023328"/>
              <a:gd name="connsiteY2975" fmla="*/ 570017 h 2380521"/>
              <a:gd name="connsiteX2976" fmla="*/ 2667266 w 8023328"/>
              <a:gd name="connsiteY2976" fmla="*/ 582414 h 2380521"/>
              <a:gd name="connsiteX2977" fmla="*/ 2654867 w 8023328"/>
              <a:gd name="connsiteY2977" fmla="*/ 596271 h 2380521"/>
              <a:gd name="connsiteX2978" fmla="*/ 2641013 w 8023328"/>
              <a:gd name="connsiteY2978" fmla="*/ 582414 h 2380521"/>
              <a:gd name="connsiteX2979" fmla="*/ 2654867 w 8023328"/>
              <a:gd name="connsiteY2979" fmla="*/ 570017 h 2380521"/>
              <a:gd name="connsiteX2980" fmla="*/ 2582580 w 8023328"/>
              <a:gd name="connsiteY2980" fmla="*/ 570017 h 2380521"/>
              <a:gd name="connsiteX2981" fmla="*/ 2596435 w 8023328"/>
              <a:gd name="connsiteY2981" fmla="*/ 582414 h 2380521"/>
              <a:gd name="connsiteX2982" fmla="*/ 2582580 w 8023328"/>
              <a:gd name="connsiteY2982" fmla="*/ 596271 h 2380521"/>
              <a:gd name="connsiteX2983" fmla="*/ 2570184 w 8023328"/>
              <a:gd name="connsiteY2983" fmla="*/ 582414 h 2380521"/>
              <a:gd name="connsiteX2984" fmla="*/ 2582580 w 8023328"/>
              <a:gd name="connsiteY2984" fmla="*/ 570017 h 2380521"/>
              <a:gd name="connsiteX2985" fmla="*/ 2511026 w 8023328"/>
              <a:gd name="connsiteY2985" fmla="*/ 570017 h 2380521"/>
              <a:gd name="connsiteX2986" fmla="*/ 2525610 w 8023328"/>
              <a:gd name="connsiteY2986" fmla="*/ 582414 h 2380521"/>
              <a:gd name="connsiteX2987" fmla="*/ 2511026 w 8023328"/>
              <a:gd name="connsiteY2987" fmla="*/ 596271 h 2380521"/>
              <a:gd name="connsiteX2988" fmla="*/ 2499358 w 8023328"/>
              <a:gd name="connsiteY2988" fmla="*/ 582414 h 2380521"/>
              <a:gd name="connsiteX2989" fmla="*/ 2511026 w 8023328"/>
              <a:gd name="connsiteY2989" fmla="*/ 570017 h 2380521"/>
              <a:gd name="connsiteX2990" fmla="*/ 2440921 w 8023328"/>
              <a:gd name="connsiteY2990" fmla="*/ 570017 h 2380521"/>
              <a:gd name="connsiteX2991" fmla="*/ 2454778 w 8023328"/>
              <a:gd name="connsiteY2991" fmla="*/ 582414 h 2380521"/>
              <a:gd name="connsiteX2992" fmla="*/ 2440921 w 8023328"/>
              <a:gd name="connsiteY2992" fmla="*/ 596271 h 2380521"/>
              <a:gd name="connsiteX2993" fmla="*/ 2428525 w 8023328"/>
              <a:gd name="connsiteY2993" fmla="*/ 582414 h 2380521"/>
              <a:gd name="connsiteX2994" fmla="*/ 2440921 w 8023328"/>
              <a:gd name="connsiteY2994" fmla="*/ 570017 h 2380521"/>
              <a:gd name="connsiteX2995" fmla="*/ 2369108 w 8023328"/>
              <a:gd name="connsiteY2995" fmla="*/ 570017 h 2380521"/>
              <a:gd name="connsiteX2996" fmla="*/ 2383896 w 8023328"/>
              <a:gd name="connsiteY2996" fmla="*/ 582414 h 2380521"/>
              <a:gd name="connsiteX2997" fmla="*/ 2369108 w 8023328"/>
              <a:gd name="connsiteY2997" fmla="*/ 596271 h 2380521"/>
              <a:gd name="connsiteX2998" fmla="*/ 2354319 w 8023328"/>
              <a:gd name="connsiteY2998" fmla="*/ 582414 h 2380521"/>
              <a:gd name="connsiteX2999" fmla="*/ 2369108 w 8023328"/>
              <a:gd name="connsiteY2999" fmla="*/ 570017 h 2380521"/>
              <a:gd name="connsiteX3000" fmla="*/ 2298275 w 8023328"/>
              <a:gd name="connsiteY3000" fmla="*/ 570017 h 2380521"/>
              <a:gd name="connsiteX3001" fmla="*/ 2313064 w 8023328"/>
              <a:gd name="connsiteY3001" fmla="*/ 582414 h 2380521"/>
              <a:gd name="connsiteX3002" fmla="*/ 2298275 w 8023328"/>
              <a:gd name="connsiteY3002" fmla="*/ 596271 h 2380521"/>
              <a:gd name="connsiteX3003" fmla="*/ 2283487 w 8023328"/>
              <a:gd name="connsiteY3003" fmla="*/ 582414 h 2380521"/>
              <a:gd name="connsiteX3004" fmla="*/ 2298275 w 8023328"/>
              <a:gd name="connsiteY3004" fmla="*/ 570017 h 2380521"/>
              <a:gd name="connsiteX3005" fmla="*/ 2226512 w 8023328"/>
              <a:gd name="connsiteY3005" fmla="*/ 570017 h 2380521"/>
              <a:gd name="connsiteX3006" fmla="*/ 2238911 w 8023328"/>
              <a:gd name="connsiteY3006" fmla="*/ 582414 h 2380521"/>
              <a:gd name="connsiteX3007" fmla="*/ 2226512 w 8023328"/>
              <a:gd name="connsiteY3007" fmla="*/ 596271 h 2380521"/>
              <a:gd name="connsiteX3008" fmla="*/ 2212655 w 8023328"/>
              <a:gd name="connsiteY3008" fmla="*/ 582414 h 2380521"/>
              <a:gd name="connsiteX3009" fmla="*/ 2226512 w 8023328"/>
              <a:gd name="connsiteY3009" fmla="*/ 570017 h 2380521"/>
              <a:gd name="connsiteX3010" fmla="*/ 2155680 w 8023328"/>
              <a:gd name="connsiteY3010" fmla="*/ 570017 h 2380521"/>
              <a:gd name="connsiteX3011" fmla="*/ 2168079 w 8023328"/>
              <a:gd name="connsiteY3011" fmla="*/ 582414 h 2380521"/>
              <a:gd name="connsiteX3012" fmla="*/ 2155680 w 8023328"/>
              <a:gd name="connsiteY3012" fmla="*/ 596271 h 2380521"/>
              <a:gd name="connsiteX3013" fmla="*/ 2141823 w 8023328"/>
              <a:gd name="connsiteY3013" fmla="*/ 582414 h 2380521"/>
              <a:gd name="connsiteX3014" fmla="*/ 2155680 w 8023328"/>
              <a:gd name="connsiteY3014" fmla="*/ 570017 h 2380521"/>
              <a:gd name="connsiteX3015" fmla="*/ 2084846 w 8023328"/>
              <a:gd name="connsiteY3015" fmla="*/ 570017 h 2380521"/>
              <a:gd name="connsiteX3016" fmla="*/ 2097246 w 8023328"/>
              <a:gd name="connsiteY3016" fmla="*/ 582414 h 2380521"/>
              <a:gd name="connsiteX3017" fmla="*/ 2084846 w 8023328"/>
              <a:gd name="connsiteY3017" fmla="*/ 596271 h 2380521"/>
              <a:gd name="connsiteX3018" fmla="*/ 2070989 w 8023328"/>
              <a:gd name="connsiteY3018" fmla="*/ 582414 h 2380521"/>
              <a:gd name="connsiteX3019" fmla="*/ 2084846 w 8023328"/>
              <a:gd name="connsiteY3019" fmla="*/ 570017 h 2380521"/>
              <a:gd name="connsiteX3020" fmla="*/ 2011831 w 8023328"/>
              <a:gd name="connsiteY3020" fmla="*/ 570017 h 2380521"/>
              <a:gd name="connsiteX3021" fmla="*/ 2026416 w 8023328"/>
              <a:gd name="connsiteY3021" fmla="*/ 582414 h 2380521"/>
              <a:gd name="connsiteX3022" fmla="*/ 2011831 w 8023328"/>
              <a:gd name="connsiteY3022" fmla="*/ 596271 h 2380521"/>
              <a:gd name="connsiteX3023" fmla="*/ 2000163 w 8023328"/>
              <a:gd name="connsiteY3023" fmla="*/ 582414 h 2380521"/>
              <a:gd name="connsiteX3024" fmla="*/ 2011831 w 8023328"/>
              <a:gd name="connsiteY3024" fmla="*/ 570017 h 2380521"/>
              <a:gd name="connsiteX3025" fmla="*/ 1938359 w 8023328"/>
              <a:gd name="connsiteY3025" fmla="*/ 570017 h 2380521"/>
              <a:gd name="connsiteX3026" fmla="*/ 1952216 w 8023328"/>
              <a:gd name="connsiteY3026" fmla="*/ 583873 h 2380521"/>
              <a:gd name="connsiteX3027" fmla="*/ 1938359 w 8023328"/>
              <a:gd name="connsiteY3027" fmla="*/ 596271 h 2380521"/>
              <a:gd name="connsiteX3028" fmla="*/ 1925962 w 8023328"/>
              <a:gd name="connsiteY3028" fmla="*/ 583873 h 2380521"/>
              <a:gd name="connsiteX3029" fmla="*/ 1938359 w 8023328"/>
              <a:gd name="connsiteY3029" fmla="*/ 570017 h 2380521"/>
              <a:gd name="connsiteX3030" fmla="*/ 1867522 w 8023328"/>
              <a:gd name="connsiteY3030" fmla="*/ 570017 h 2380521"/>
              <a:gd name="connsiteX3031" fmla="*/ 1881382 w 8023328"/>
              <a:gd name="connsiteY3031" fmla="*/ 583873 h 2380521"/>
              <a:gd name="connsiteX3032" fmla="*/ 1867522 w 8023328"/>
              <a:gd name="connsiteY3032" fmla="*/ 596271 h 2380521"/>
              <a:gd name="connsiteX3033" fmla="*/ 1855124 w 8023328"/>
              <a:gd name="connsiteY3033" fmla="*/ 583873 h 2380521"/>
              <a:gd name="connsiteX3034" fmla="*/ 1867522 w 8023328"/>
              <a:gd name="connsiteY3034" fmla="*/ 570017 h 2380521"/>
              <a:gd name="connsiteX3035" fmla="*/ 1799082 w 8023328"/>
              <a:gd name="connsiteY3035" fmla="*/ 570017 h 2380521"/>
              <a:gd name="connsiteX3036" fmla="*/ 1813871 w 8023328"/>
              <a:gd name="connsiteY3036" fmla="*/ 583873 h 2380521"/>
              <a:gd name="connsiteX3037" fmla="*/ 1799082 w 8023328"/>
              <a:gd name="connsiteY3037" fmla="*/ 596271 h 2380521"/>
              <a:gd name="connsiteX3038" fmla="*/ 1784295 w 8023328"/>
              <a:gd name="connsiteY3038" fmla="*/ 583873 h 2380521"/>
              <a:gd name="connsiteX3039" fmla="*/ 1799082 w 8023328"/>
              <a:gd name="connsiteY3039" fmla="*/ 570017 h 2380521"/>
              <a:gd name="connsiteX3040" fmla="*/ 1728257 w 8023328"/>
              <a:gd name="connsiteY3040" fmla="*/ 570017 h 2380521"/>
              <a:gd name="connsiteX3041" fmla="*/ 1743046 w 8023328"/>
              <a:gd name="connsiteY3041" fmla="*/ 583873 h 2380521"/>
              <a:gd name="connsiteX3042" fmla="*/ 1728257 w 8023328"/>
              <a:gd name="connsiteY3042" fmla="*/ 596271 h 2380521"/>
              <a:gd name="connsiteX3043" fmla="*/ 1713467 w 8023328"/>
              <a:gd name="connsiteY3043" fmla="*/ 583873 h 2380521"/>
              <a:gd name="connsiteX3044" fmla="*/ 1728257 w 8023328"/>
              <a:gd name="connsiteY3044" fmla="*/ 570017 h 2380521"/>
              <a:gd name="connsiteX3045" fmla="*/ 1657426 w 8023328"/>
              <a:gd name="connsiteY3045" fmla="*/ 570017 h 2380521"/>
              <a:gd name="connsiteX3046" fmla="*/ 1672218 w 8023328"/>
              <a:gd name="connsiteY3046" fmla="*/ 583873 h 2380521"/>
              <a:gd name="connsiteX3047" fmla="*/ 1657426 w 8023328"/>
              <a:gd name="connsiteY3047" fmla="*/ 596271 h 2380521"/>
              <a:gd name="connsiteX3048" fmla="*/ 1642647 w 8023328"/>
              <a:gd name="connsiteY3048" fmla="*/ 583873 h 2380521"/>
              <a:gd name="connsiteX3049" fmla="*/ 1657426 w 8023328"/>
              <a:gd name="connsiteY3049" fmla="*/ 570017 h 2380521"/>
              <a:gd name="connsiteX3050" fmla="*/ 1582294 w 8023328"/>
              <a:gd name="connsiteY3050" fmla="*/ 570017 h 2380521"/>
              <a:gd name="connsiteX3051" fmla="*/ 1594694 w 8023328"/>
              <a:gd name="connsiteY3051" fmla="*/ 583873 h 2380521"/>
              <a:gd name="connsiteX3052" fmla="*/ 1582294 w 8023328"/>
              <a:gd name="connsiteY3052" fmla="*/ 596271 h 2380521"/>
              <a:gd name="connsiteX3053" fmla="*/ 1568438 w 8023328"/>
              <a:gd name="connsiteY3053" fmla="*/ 583873 h 2380521"/>
              <a:gd name="connsiteX3054" fmla="*/ 1582294 w 8023328"/>
              <a:gd name="connsiteY3054" fmla="*/ 570017 h 2380521"/>
              <a:gd name="connsiteX3055" fmla="*/ 1512190 w 8023328"/>
              <a:gd name="connsiteY3055" fmla="*/ 570017 h 2380521"/>
              <a:gd name="connsiteX3056" fmla="*/ 1523859 w 8023328"/>
              <a:gd name="connsiteY3056" fmla="*/ 583873 h 2380521"/>
              <a:gd name="connsiteX3057" fmla="*/ 1512190 w 8023328"/>
              <a:gd name="connsiteY3057" fmla="*/ 596271 h 2380521"/>
              <a:gd name="connsiteX3058" fmla="*/ 1497607 w 8023328"/>
              <a:gd name="connsiteY3058" fmla="*/ 583873 h 2380521"/>
              <a:gd name="connsiteX3059" fmla="*/ 1512190 w 8023328"/>
              <a:gd name="connsiteY3059" fmla="*/ 570017 h 2380521"/>
              <a:gd name="connsiteX3060" fmla="*/ 1440623 w 8023328"/>
              <a:gd name="connsiteY3060" fmla="*/ 570017 h 2380521"/>
              <a:gd name="connsiteX3061" fmla="*/ 1453020 w 8023328"/>
              <a:gd name="connsiteY3061" fmla="*/ 583873 h 2380521"/>
              <a:gd name="connsiteX3062" fmla="*/ 1440623 w 8023328"/>
              <a:gd name="connsiteY3062" fmla="*/ 596271 h 2380521"/>
              <a:gd name="connsiteX3063" fmla="*/ 1426771 w 8023328"/>
              <a:gd name="connsiteY3063" fmla="*/ 583873 h 2380521"/>
              <a:gd name="connsiteX3064" fmla="*/ 1440623 w 8023328"/>
              <a:gd name="connsiteY3064" fmla="*/ 570017 h 2380521"/>
              <a:gd name="connsiteX3065" fmla="*/ 1368341 w 8023328"/>
              <a:gd name="connsiteY3065" fmla="*/ 570017 h 2380521"/>
              <a:gd name="connsiteX3066" fmla="*/ 1382194 w 8023328"/>
              <a:gd name="connsiteY3066" fmla="*/ 583873 h 2380521"/>
              <a:gd name="connsiteX3067" fmla="*/ 1368341 w 8023328"/>
              <a:gd name="connsiteY3067" fmla="*/ 596271 h 2380521"/>
              <a:gd name="connsiteX3068" fmla="*/ 1355945 w 8023328"/>
              <a:gd name="connsiteY3068" fmla="*/ 583873 h 2380521"/>
              <a:gd name="connsiteX3069" fmla="*/ 1368341 w 8023328"/>
              <a:gd name="connsiteY3069" fmla="*/ 570017 h 2380521"/>
              <a:gd name="connsiteX3070" fmla="*/ 1297515 w 8023328"/>
              <a:gd name="connsiteY3070" fmla="*/ 570017 h 2380521"/>
              <a:gd name="connsiteX3071" fmla="*/ 1311369 w 8023328"/>
              <a:gd name="connsiteY3071" fmla="*/ 583873 h 2380521"/>
              <a:gd name="connsiteX3072" fmla="*/ 1297515 w 8023328"/>
              <a:gd name="connsiteY3072" fmla="*/ 596271 h 2380521"/>
              <a:gd name="connsiteX3073" fmla="*/ 1285116 w 8023328"/>
              <a:gd name="connsiteY3073" fmla="*/ 583873 h 2380521"/>
              <a:gd name="connsiteX3074" fmla="*/ 1297515 w 8023328"/>
              <a:gd name="connsiteY3074" fmla="*/ 570017 h 2380521"/>
              <a:gd name="connsiteX3075" fmla="*/ 1226680 w 8023328"/>
              <a:gd name="connsiteY3075" fmla="*/ 570017 h 2380521"/>
              <a:gd name="connsiteX3076" fmla="*/ 1240537 w 8023328"/>
              <a:gd name="connsiteY3076" fmla="*/ 583873 h 2380521"/>
              <a:gd name="connsiteX3077" fmla="*/ 1226680 w 8023328"/>
              <a:gd name="connsiteY3077" fmla="*/ 596271 h 2380521"/>
              <a:gd name="connsiteX3078" fmla="*/ 1214296 w 8023328"/>
              <a:gd name="connsiteY3078" fmla="*/ 583873 h 2380521"/>
              <a:gd name="connsiteX3079" fmla="*/ 1226680 w 8023328"/>
              <a:gd name="connsiteY3079" fmla="*/ 570017 h 2380521"/>
              <a:gd name="connsiteX3080" fmla="*/ 1154879 w 8023328"/>
              <a:gd name="connsiteY3080" fmla="*/ 570017 h 2380521"/>
              <a:gd name="connsiteX3081" fmla="*/ 1169669 w 8023328"/>
              <a:gd name="connsiteY3081" fmla="*/ 583873 h 2380521"/>
              <a:gd name="connsiteX3082" fmla="*/ 1154879 w 8023328"/>
              <a:gd name="connsiteY3082" fmla="*/ 596271 h 2380521"/>
              <a:gd name="connsiteX3083" fmla="*/ 1140090 w 8023328"/>
              <a:gd name="connsiteY3083" fmla="*/ 583873 h 2380521"/>
              <a:gd name="connsiteX3084" fmla="*/ 1154879 w 8023328"/>
              <a:gd name="connsiteY3084" fmla="*/ 570017 h 2380521"/>
              <a:gd name="connsiteX3085" fmla="*/ 1084053 w 8023328"/>
              <a:gd name="connsiteY3085" fmla="*/ 570017 h 2380521"/>
              <a:gd name="connsiteX3086" fmla="*/ 1098840 w 8023328"/>
              <a:gd name="connsiteY3086" fmla="*/ 583873 h 2380521"/>
              <a:gd name="connsiteX3087" fmla="*/ 1084053 w 8023328"/>
              <a:gd name="connsiteY3087" fmla="*/ 596271 h 2380521"/>
              <a:gd name="connsiteX3088" fmla="*/ 1069263 w 8023328"/>
              <a:gd name="connsiteY3088" fmla="*/ 583873 h 2380521"/>
              <a:gd name="connsiteX3089" fmla="*/ 1084053 w 8023328"/>
              <a:gd name="connsiteY3089" fmla="*/ 570017 h 2380521"/>
              <a:gd name="connsiteX3090" fmla="*/ 1013010 w 8023328"/>
              <a:gd name="connsiteY3090" fmla="*/ 570017 h 2380521"/>
              <a:gd name="connsiteX3091" fmla="*/ 1024682 w 8023328"/>
              <a:gd name="connsiteY3091" fmla="*/ 583873 h 2380521"/>
              <a:gd name="connsiteX3092" fmla="*/ 1013010 w 8023328"/>
              <a:gd name="connsiteY3092" fmla="*/ 596271 h 2380521"/>
              <a:gd name="connsiteX3093" fmla="*/ 998433 w 8023328"/>
              <a:gd name="connsiteY3093" fmla="*/ 583873 h 2380521"/>
              <a:gd name="connsiteX3094" fmla="*/ 1013010 w 8023328"/>
              <a:gd name="connsiteY3094" fmla="*/ 570017 h 2380521"/>
              <a:gd name="connsiteX3095" fmla="*/ 941458 w 8023328"/>
              <a:gd name="connsiteY3095" fmla="*/ 570017 h 2380521"/>
              <a:gd name="connsiteX3096" fmla="*/ 953857 w 8023328"/>
              <a:gd name="connsiteY3096" fmla="*/ 583873 h 2380521"/>
              <a:gd name="connsiteX3097" fmla="*/ 941458 w 8023328"/>
              <a:gd name="connsiteY3097" fmla="*/ 596271 h 2380521"/>
              <a:gd name="connsiteX3098" fmla="*/ 927601 w 8023328"/>
              <a:gd name="connsiteY3098" fmla="*/ 583873 h 2380521"/>
              <a:gd name="connsiteX3099" fmla="*/ 941458 w 8023328"/>
              <a:gd name="connsiteY3099" fmla="*/ 570017 h 2380521"/>
              <a:gd name="connsiteX3100" fmla="*/ 870626 w 8023328"/>
              <a:gd name="connsiteY3100" fmla="*/ 570017 h 2380521"/>
              <a:gd name="connsiteX3101" fmla="*/ 883027 w 8023328"/>
              <a:gd name="connsiteY3101" fmla="*/ 583873 h 2380521"/>
              <a:gd name="connsiteX3102" fmla="*/ 870626 w 8023328"/>
              <a:gd name="connsiteY3102" fmla="*/ 596271 h 2380521"/>
              <a:gd name="connsiteX3103" fmla="*/ 856772 w 8023328"/>
              <a:gd name="connsiteY3103" fmla="*/ 583873 h 2380521"/>
              <a:gd name="connsiteX3104" fmla="*/ 870626 w 8023328"/>
              <a:gd name="connsiteY3104" fmla="*/ 570017 h 2380521"/>
              <a:gd name="connsiteX3105" fmla="*/ 798340 w 8023328"/>
              <a:gd name="connsiteY3105" fmla="*/ 570017 h 2380521"/>
              <a:gd name="connsiteX3106" fmla="*/ 812193 w 8023328"/>
              <a:gd name="connsiteY3106" fmla="*/ 583873 h 2380521"/>
              <a:gd name="connsiteX3107" fmla="*/ 798340 w 8023328"/>
              <a:gd name="connsiteY3107" fmla="*/ 596271 h 2380521"/>
              <a:gd name="connsiteX3108" fmla="*/ 785941 w 8023328"/>
              <a:gd name="connsiteY3108" fmla="*/ 583873 h 2380521"/>
              <a:gd name="connsiteX3109" fmla="*/ 798340 w 8023328"/>
              <a:gd name="connsiteY3109" fmla="*/ 570017 h 2380521"/>
              <a:gd name="connsiteX3110" fmla="*/ 724135 w 8023328"/>
              <a:gd name="connsiteY3110" fmla="*/ 570017 h 2380521"/>
              <a:gd name="connsiteX3111" fmla="*/ 737991 w 8023328"/>
              <a:gd name="connsiteY3111" fmla="*/ 583873 h 2380521"/>
              <a:gd name="connsiteX3112" fmla="*/ 724135 w 8023328"/>
              <a:gd name="connsiteY3112" fmla="*/ 596271 h 2380521"/>
              <a:gd name="connsiteX3113" fmla="*/ 711737 w 8023328"/>
              <a:gd name="connsiteY3113" fmla="*/ 583873 h 2380521"/>
              <a:gd name="connsiteX3114" fmla="*/ 724135 w 8023328"/>
              <a:gd name="connsiteY3114" fmla="*/ 570017 h 2380521"/>
              <a:gd name="connsiteX3115" fmla="*/ 653306 w 8023328"/>
              <a:gd name="connsiteY3115" fmla="*/ 570017 h 2380521"/>
              <a:gd name="connsiteX3116" fmla="*/ 667161 w 8023328"/>
              <a:gd name="connsiteY3116" fmla="*/ 583873 h 2380521"/>
              <a:gd name="connsiteX3117" fmla="*/ 653306 w 8023328"/>
              <a:gd name="connsiteY3117" fmla="*/ 596271 h 2380521"/>
              <a:gd name="connsiteX3118" fmla="*/ 640910 w 8023328"/>
              <a:gd name="connsiteY3118" fmla="*/ 583873 h 2380521"/>
              <a:gd name="connsiteX3119" fmla="*/ 653306 w 8023328"/>
              <a:gd name="connsiteY3119" fmla="*/ 570017 h 2380521"/>
              <a:gd name="connsiteX3120" fmla="*/ 584865 w 8023328"/>
              <a:gd name="connsiteY3120" fmla="*/ 570017 h 2380521"/>
              <a:gd name="connsiteX3121" fmla="*/ 599654 w 8023328"/>
              <a:gd name="connsiteY3121" fmla="*/ 583873 h 2380521"/>
              <a:gd name="connsiteX3122" fmla="*/ 584865 w 8023328"/>
              <a:gd name="connsiteY3122" fmla="*/ 596271 h 2380521"/>
              <a:gd name="connsiteX3123" fmla="*/ 570076 w 8023328"/>
              <a:gd name="connsiteY3123" fmla="*/ 583873 h 2380521"/>
              <a:gd name="connsiteX3124" fmla="*/ 584865 w 8023328"/>
              <a:gd name="connsiteY3124" fmla="*/ 570017 h 2380521"/>
              <a:gd name="connsiteX3125" fmla="*/ 513668 w 8023328"/>
              <a:gd name="connsiteY3125" fmla="*/ 570017 h 2380521"/>
              <a:gd name="connsiteX3126" fmla="*/ 528846 w 8023328"/>
              <a:gd name="connsiteY3126" fmla="*/ 583873 h 2380521"/>
              <a:gd name="connsiteX3127" fmla="*/ 513668 w 8023328"/>
              <a:gd name="connsiteY3127" fmla="*/ 596271 h 2380521"/>
              <a:gd name="connsiteX3128" fmla="*/ 499248 w 8023328"/>
              <a:gd name="connsiteY3128" fmla="*/ 583873 h 2380521"/>
              <a:gd name="connsiteX3129" fmla="*/ 513668 w 8023328"/>
              <a:gd name="connsiteY3129" fmla="*/ 570017 h 2380521"/>
              <a:gd name="connsiteX3130" fmla="*/ 439833 w 8023328"/>
              <a:gd name="connsiteY3130" fmla="*/ 570017 h 2380521"/>
              <a:gd name="connsiteX3131" fmla="*/ 454623 w 8023328"/>
              <a:gd name="connsiteY3131" fmla="*/ 583873 h 2380521"/>
              <a:gd name="connsiteX3132" fmla="*/ 439833 w 8023328"/>
              <a:gd name="connsiteY3132" fmla="*/ 596271 h 2380521"/>
              <a:gd name="connsiteX3133" fmla="*/ 425044 w 8023328"/>
              <a:gd name="connsiteY3133" fmla="*/ 583873 h 2380521"/>
              <a:gd name="connsiteX3134" fmla="*/ 439833 w 8023328"/>
              <a:gd name="connsiteY3134" fmla="*/ 570017 h 2380521"/>
              <a:gd name="connsiteX3135" fmla="*/ 368072 w 8023328"/>
              <a:gd name="connsiteY3135" fmla="*/ 570017 h 2380521"/>
              <a:gd name="connsiteX3136" fmla="*/ 380467 w 8023328"/>
              <a:gd name="connsiteY3136" fmla="*/ 583873 h 2380521"/>
              <a:gd name="connsiteX3137" fmla="*/ 368072 w 8023328"/>
              <a:gd name="connsiteY3137" fmla="*/ 596271 h 2380521"/>
              <a:gd name="connsiteX3138" fmla="*/ 354211 w 8023328"/>
              <a:gd name="connsiteY3138" fmla="*/ 583873 h 2380521"/>
              <a:gd name="connsiteX3139" fmla="*/ 368072 w 8023328"/>
              <a:gd name="connsiteY3139" fmla="*/ 570017 h 2380521"/>
              <a:gd name="connsiteX3140" fmla="*/ 3081772 w 8023328"/>
              <a:gd name="connsiteY3140" fmla="*/ 499186 h 2380521"/>
              <a:gd name="connsiteX3141" fmla="*/ 3095622 w 8023328"/>
              <a:gd name="connsiteY3141" fmla="*/ 511583 h 2380521"/>
              <a:gd name="connsiteX3142" fmla="*/ 3081772 w 8023328"/>
              <a:gd name="connsiteY3142" fmla="*/ 525440 h 2380521"/>
              <a:gd name="connsiteX3143" fmla="*/ 3069372 w 8023328"/>
              <a:gd name="connsiteY3143" fmla="*/ 511583 h 2380521"/>
              <a:gd name="connsiteX3144" fmla="*/ 3081772 w 8023328"/>
              <a:gd name="connsiteY3144" fmla="*/ 499186 h 2380521"/>
              <a:gd name="connsiteX3145" fmla="*/ 3013712 w 8023328"/>
              <a:gd name="connsiteY3145" fmla="*/ 499186 h 2380521"/>
              <a:gd name="connsiteX3146" fmla="*/ 3028135 w 8023328"/>
              <a:gd name="connsiteY3146" fmla="*/ 511583 h 2380521"/>
              <a:gd name="connsiteX3147" fmla="*/ 3013712 w 8023328"/>
              <a:gd name="connsiteY3147" fmla="*/ 525440 h 2380521"/>
              <a:gd name="connsiteX3148" fmla="*/ 2998539 w 8023328"/>
              <a:gd name="connsiteY3148" fmla="*/ 511583 h 2380521"/>
              <a:gd name="connsiteX3149" fmla="*/ 3013712 w 8023328"/>
              <a:gd name="connsiteY3149" fmla="*/ 499186 h 2380521"/>
              <a:gd name="connsiteX3150" fmla="*/ 2942491 w 8023328"/>
              <a:gd name="connsiteY3150" fmla="*/ 499186 h 2380521"/>
              <a:gd name="connsiteX3151" fmla="*/ 2957285 w 8023328"/>
              <a:gd name="connsiteY3151" fmla="*/ 511583 h 2380521"/>
              <a:gd name="connsiteX3152" fmla="*/ 2942491 w 8023328"/>
              <a:gd name="connsiteY3152" fmla="*/ 525440 h 2380521"/>
              <a:gd name="connsiteX3153" fmla="*/ 2927705 w 8023328"/>
              <a:gd name="connsiteY3153" fmla="*/ 511583 h 2380521"/>
              <a:gd name="connsiteX3154" fmla="*/ 2942491 w 8023328"/>
              <a:gd name="connsiteY3154" fmla="*/ 499186 h 2380521"/>
              <a:gd name="connsiteX3155" fmla="*/ 2868291 w 8023328"/>
              <a:gd name="connsiteY3155" fmla="*/ 499186 h 2380521"/>
              <a:gd name="connsiteX3156" fmla="*/ 2883082 w 8023328"/>
              <a:gd name="connsiteY3156" fmla="*/ 511583 h 2380521"/>
              <a:gd name="connsiteX3157" fmla="*/ 2868291 w 8023328"/>
              <a:gd name="connsiteY3157" fmla="*/ 525440 h 2380521"/>
              <a:gd name="connsiteX3158" fmla="*/ 2853502 w 8023328"/>
              <a:gd name="connsiteY3158" fmla="*/ 511583 h 2380521"/>
              <a:gd name="connsiteX3159" fmla="*/ 2868291 w 8023328"/>
              <a:gd name="connsiteY3159" fmla="*/ 499186 h 2380521"/>
              <a:gd name="connsiteX3160" fmla="*/ 2796533 w 8023328"/>
              <a:gd name="connsiteY3160" fmla="*/ 499186 h 2380521"/>
              <a:gd name="connsiteX3161" fmla="*/ 2808931 w 8023328"/>
              <a:gd name="connsiteY3161" fmla="*/ 511583 h 2380521"/>
              <a:gd name="connsiteX3162" fmla="*/ 2796533 w 8023328"/>
              <a:gd name="connsiteY3162" fmla="*/ 525440 h 2380521"/>
              <a:gd name="connsiteX3163" fmla="*/ 2782678 w 8023328"/>
              <a:gd name="connsiteY3163" fmla="*/ 511583 h 2380521"/>
              <a:gd name="connsiteX3164" fmla="*/ 2796533 w 8023328"/>
              <a:gd name="connsiteY3164" fmla="*/ 499186 h 2380521"/>
              <a:gd name="connsiteX3165" fmla="*/ 2725695 w 8023328"/>
              <a:gd name="connsiteY3165" fmla="*/ 499186 h 2380521"/>
              <a:gd name="connsiteX3166" fmla="*/ 2738097 w 8023328"/>
              <a:gd name="connsiteY3166" fmla="*/ 511583 h 2380521"/>
              <a:gd name="connsiteX3167" fmla="*/ 2725695 w 8023328"/>
              <a:gd name="connsiteY3167" fmla="*/ 525440 h 2380521"/>
              <a:gd name="connsiteX3168" fmla="*/ 2711846 w 8023328"/>
              <a:gd name="connsiteY3168" fmla="*/ 511583 h 2380521"/>
              <a:gd name="connsiteX3169" fmla="*/ 2725695 w 8023328"/>
              <a:gd name="connsiteY3169" fmla="*/ 499186 h 2380521"/>
              <a:gd name="connsiteX3170" fmla="*/ 2654870 w 8023328"/>
              <a:gd name="connsiteY3170" fmla="*/ 499186 h 2380521"/>
              <a:gd name="connsiteX3171" fmla="*/ 2667266 w 8023328"/>
              <a:gd name="connsiteY3171" fmla="*/ 511583 h 2380521"/>
              <a:gd name="connsiteX3172" fmla="*/ 2654870 w 8023328"/>
              <a:gd name="connsiteY3172" fmla="*/ 525440 h 2380521"/>
              <a:gd name="connsiteX3173" fmla="*/ 2641013 w 8023328"/>
              <a:gd name="connsiteY3173" fmla="*/ 511583 h 2380521"/>
              <a:gd name="connsiteX3174" fmla="*/ 2654870 w 8023328"/>
              <a:gd name="connsiteY3174" fmla="*/ 499186 h 2380521"/>
              <a:gd name="connsiteX3175" fmla="*/ 2582580 w 8023328"/>
              <a:gd name="connsiteY3175" fmla="*/ 499186 h 2380521"/>
              <a:gd name="connsiteX3176" fmla="*/ 2596435 w 8023328"/>
              <a:gd name="connsiteY3176" fmla="*/ 511583 h 2380521"/>
              <a:gd name="connsiteX3177" fmla="*/ 2582580 w 8023328"/>
              <a:gd name="connsiteY3177" fmla="*/ 525440 h 2380521"/>
              <a:gd name="connsiteX3178" fmla="*/ 2570184 w 8023328"/>
              <a:gd name="connsiteY3178" fmla="*/ 511583 h 2380521"/>
              <a:gd name="connsiteX3179" fmla="*/ 2582580 w 8023328"/>
              <a:gd name="connsiteY3179" fmla="*/ 499186 h 2380521"/>
              <a:gd name="connsiteX3180" fmla="*/ 2511026 w 8023328"/>
              <a:gd name="connsiteY3180" fmla="*/ 499186 h 2380521"/>
              <a:gd name="connsiteX3181" fmla="*/ 2525610 w 8023328"/>
              <a:gd name="connsiteY3181" fmla="*/ 511583 h 2380521"/>
              <a:gd name="connsiteX3182" fmla="*/ 2511026 w 8023328"/>
              <a:gd name="connsiteY3182" fmla="*/ 525440 h 2380521"/>
              <a:gd name="connsiteX3183" fmla="*/ 2499361 w 8023328"/>
              <a:gd name="connsiteY3183" fmla="*/ 511583 h 2380521"/>
              <a:gd name="connsiteX3184" fmla="*/ 2511026 w 8023328"/>
              <a:gd name="connsiteY3184" fmla="*/ 499186 h 2380521"/>
              <a:gd name="connsiteX3185" fmla="*/ 2440924 w 8023328"/>
              <a:gd name="connsiteY3185" fmla="*/ 499186 h 2380521"/>
              <a:gd name="connsiteX3186" fmla="*/ 2454781 w 8023328"/>
              <a:gd name="connsiteY3186" fmla="*/ 511583 h 2380521"/>
              <a:gd name="connsiteX3187" fmla="*/ 2440924 w 8023328"/>
              <a:gd name="connsiteY3187" fmla="*/ 525440 h 2380521"/>
              <a:gd name="connsiteX3188" fmla="*/ 2428527 w 8023328"/>
              <a:gd name="connsiteY3188" fmla="*/ 511583 h 2380521"/>
              <a:gd name="connsiteX3189" fmla="*/ 2440924 w 8023328"/>
              <a:gd name="connsiteY3189" fmla="*/ 499186 h 2380521"/>
              <a:gd name="connsiteX3190" fmla="*/ 2369108 w 8023328"/>
              <a:gd name="connsiteY3190" fmla="*/ 499186 h 2380521"/>
              <a:gd name="connsiteX3191" fmla="*/ 2383898 w 8023328"/>
              <a:gd name="connsiteY3191" fmla="*/ 511583 h 2380521"/>
              <a:gd name="connsiteX3192" fmla="*/ 2369108 w 8023328"/>
              <a:gd name="connsiteY3192" fmla="*/ 525440 h 2380521"/>
              <a:gd name="connsiteX3193" fmla="*/ 2354319 w 8023328"/>
              <a:gd name="connsiteY3193" fmla="*/ 511583 h 2380521"/>
              <a:gd name="connsiteX3194" fmla="*/ 2369108 w 8023328"/>
              <a:gd name="connsiteY3194" fmla="*/ 499186 h 2380521"/>
              <a:gd name="connsiteX3195" fmla="*/ 2298278 w 8023328"/>
              <a:gd name="connsiteY3195" fmla="*/ 499186 h 2380521"/>
              <a:gd name="connsiteX3196" fmla="*/ 2313066 w 8023328"/>
              <a:gd name="connsiteY3196" fmla="*/ 511583 h 2380521"/>
              <a:gd name="connsiteX3197" fmla="*/ 2298278 w 8023328"/>
              <a:gd name="connsiteY3197" fmla="*/ 525440 h 2380521"/>
              <a:gd name="connsiteX3198" fmla="*/ 2283488 w 8023328"/>
              <a:gd name="connsiteY3198" fmla="*/ 511583 h 2380521"/>
              <a:gd name="connsiteX3199" fmla="*/ 2298278 w 8023328"/>
              <a:gd name="connsiteY3199" fmla="*/ 499186 h 2380521"/>
              <a:gd name="connsiteX3200" fmla="*/ 2226514 w 8023328"/>
              <a:gd name="connsiteY3200" fmla="*/ 499186 h 2380521"/>
              <a:gd name="connsiteX3201" fmla="*/ 2238914 w 8023328"/>
              <a:gd name="connsiteY3201" fmla="*/ 511583 h 2380521"/>
              <a:gd name="connsiteX3202" fmla="*/ 2226514 w 8023328"/>
              <a:gd name="connsiteY3202" fmla="*/ 525440 h 2380521"/>
              <a:gd name="connsiteX3203" fmla="*/ 2212655 w 8023328"/>
              <a:gd name="connsiteY3203" fmla="*/ 511583 h 2380521"/>
              <a:gd name="connsiteX3204" fmla="*/ 2226514 w 8023328"/>
              <a:gd name="connsiteY3204" fmla="*/ 499186 h 2380521"/>
              <a:gd name="connsiteX3205" fmla="*/ 2155680 w 8023328"/>
              <a:gd name="connsiteY3205" fmla="*/ 499186 h 2380521"/>
              <a:gd name="connsiteX3206" fmla="*/ 2168079 w 8023328"/>
              <a:gd name="connsiteY3206" fmla="*/ 511583 h 2380521"/>
              <a:gd name="connsiteX3207" fmla="*/ 2155680 w 8023328"/>
              <a:gd name="connsiteY3207" fmla="*/ 525440 h 2380521"/>
              <a:gd name="connsiteX3208" fmla="*/ 2141823 w 8023328"/>
              <a:gd name="connsiteY3208" fmla="*/ 511583 h 2380521"/>
              <a:gd name="connsiteX3209" fmla="*/ 2155680 w 8023328"/>
              <a:gd name="connsiteY3209" fmla="*/ 499186 h 2380521"/>
              <a:gd name="connsiteX3210" fmla="*/ 2084846 w 8023328"/>
              <a:gd name="connsiteY3210" fmla="*/ 499186 h 2380521"/>
              <a:gd name="connsiteX3211" fmla="*/ 2097246 w 8023328"/>
              <a:gd name="connsiteY3211" fmla="*/ 511583 h 2380521"/>
              <a:gd name="connsiteX3212" fmla="*/ 2084846 w 8023328"/>
              <a:gd name="connsiteY3212" fmla="*/ 525440 h 2380521"/>
              <a:gd name="connsiteX3213" fmla="*/ 2070991 w 8023328"/>
              <a:gd name="connsiteY3213" fmla="*/ 511583 h 2380521"/>
              <a:gd name="connsiteX3214" fmla="*/ 2084846 w 8023328"/>
              <a:gd name="connsiteY3214" fmla="*/ 499186 h 2380521"/>
              <a:gd name="connsiteX3215" fmla="*/ 2011831 w 8023328"/>
              <a:gd name="connsiteY3215" fmla="*/ 499186 h 2380521"/>
              <a:gd name="connsiteX3216" fmla="*/ 2026416 w 8023328"/>
              <a:gd name="connsiteY3216" fmla="*/ 511583 h 2380521"/>
              <a:gd name="connsiteX3217" fmla="*/ 2011831 w 8023328"/>
              <a:gd name="connsiteY3217" fmla="*/ 525440 h 2380521"/>
              <a:gd name="connsiteX3218" fmla="*/ 2000165 w 8023328"/>
              <a:gd name="connsiteY3218" fmla="*/ 511583 h 2380521"/>
              <a:gd name="connsiteX3219" fmla="*/ 2011831 w 8023328"/>
              <a:gd name="connsiteY3219" fmla="*/ 499186 h 2380521"/>
              <a:gd name="connsiteX3220" fmla="*/ 1938362 w 8023328"/>
              <a:gd name="connsiteY3220" fmla="*/ 499186 h 2380521"/>
              <a:gd name="connsiteX3221" fmla="*/ 1952216 w 8023328"/>
              <a:gd name="connsiteY3221" fmla="*/ 511583 h 2380521"/>
              <a:gd name="connsiteX3222" fmla="*/ 1938362 w 8023328"/>
              <a:gd name="connsiteY3222" fmla="*/ 525440 h 2380521"/>
              <a:gd name="connsiteX3223" fmla="*/ 1925965 w 8023328"/>
              <a:gd name="connsiteY3223" fmla="*/ 511583 h 2380521"/>
              <a:gd name="connsiteX3224" fmla="*/ 1938362 w 8023328"/>
              <a:gd name="connsiteY3224" fmla="*/ 499186 h 2380521"/>
              <a:gd name="connsiteX3225" fmla="*/ 1867525 w 8023328"/>
              <a:gd name="connsiteY3225" fmla="*/ 499186 h 2380521"/>
              <a:gd name="connsiteX3226" fmla="*/ 1881384 w 8023328"/>
              <a:gd name="connsiteY3226" fmla="*/ 511583 h 2380521"/>
              <a:gd name="connsiteX3227" fmla="*/ 1867525 w 8023328"/>
              <a:gd name="connsiteY3227" fmla="*/ 525440 h 2380521"/>
              <a:gd name="connsiteX3228" fmla="*/ 1855126 w 8023328"/>
              <a:gd name="connsiteY3228" fmla="*/ 511583 h 2380521"/>
              <a:gd name="connsiteX3229" fmla="*/ 1867525 w 8023328"/>
              <a:gd name="connsiteY3229" fmla="*/ 499186 h 2380521"/>
              <a:gd name="connsiteX3230" fmla="*/ 1799085 w 8023328"/>
              <a:gd name="connsiteY3230" fmla="*/ 499186 h 2380521"/>
              <a:gd name="connsiteX3231" fmla="*/ 1813871 w 8023328"/>
              <a:gd name="connsiteY3231" fmla="*/ 511583 h 2380521"/>
              <a:gd name="connsiteX3232" fmla="*/ 1799085 w 8023328"/>
              <a:gd name="connsiteY3232" fmla="*/ 525440 h 2380521"/>
              <a:gd name="connsiteX3233" fmla="*/ 1784295 w 8023328"/>
              <a:gd name="connsiteY3233" fmla="*/ 511583 h 2380521"/>
              <a:gd name="connsiteX3234" fmla="*/ 1799085 w 8023328"/>
              <a:gd name="connsiteY3234" fmla="*/ 499186 h 2380521"/>
              <a:gd name="connsiteX3235" fmla="*/ 1728257 w 8023328"/>
              <a:gd name="connsiteY3235" fmla="*/ 499186 h 2380521"/>
              <a:gd name="connsiteX3236" fmla="*/ 1743046 w 8023328"/>
              <a:gd name="connsiteY3236" fmla="*/ 511583 h 2380521"/>
              <a:gd name="connsiteX3237" fmla="*/ 1728257 w 8023328"/>
              <a:gd name="connsiteY3237" fmla="*/ 525440 h 2380521"/>
              <a:gd name="connsiteX3238" fmla="*/ 1713469 w 8023328"/>
              <a:gd name="connsiteY3238" fmla="*/ 511583 h 2380521"/>
              <a:gd name="connsiteX3239" fmla="*/ 1728257 w 8023328"/>
              <a:gd name="connsiteY3239" fmla="*/ 499186 h 2380521"/>
              <a:gd name="connsiteX3240" fmla="*/ 1657426 w 8023328"/>
              <a:gd name="connsiteY3240" fmla="*/ 499186 h 2380521"/>
              <a:gd name="connsiteX3241" fmla="*/ 1672218 w 8023328"/>
              <a:gd name="connsiteY3241" fmla="*/ 511583 h 2380521"/>
              <a:gd name="connsiteX3242" fmla="*/ 1657426 w 8023328"/>
              <a:gd name="connsiteY3242" fmla="*/ 525440 h 2380521"/>
              <a:gd name="connsiteX3243" fmla="*/ 1642647 w 8023328"/>
              <a:gd name="connsiteY3243" fmla="*/ 511583 h 2380521"/>
              <a:gd name="connsiteX3244" fmla="*/ 1657426 w 8023328"/>
              <a:gd name="connsiteY3244" fmla="*/ 499186 h 2380521"/>
              <a:gd name="connsiteX3245" fmla="*/ 1582294 w 8023328"/>
              <a:gd name="connsiteY3245" fmla="*/ 499186 h 2380521"/>
              <a:gd name="connsiteX3246" fmla="*/ 1594694 w 8023328"/>
              <a:gd name="connsiteY3246" fmla="*/ 511583 h 2380521"/>
              <a:gd name="connsiteX3247" fmla="*/ 1582294 w 8023328"/>
              <a:gd name="connsiteY3247" fmla="*/ 525440 h 2380521"/>
              <a:gd name="connsiteX3248" fmla="*/ 1568438 w 8023328"/>
              <a:gd name="connsiteY3248" fmla="*/ 511583 h 2380521"/>
              <a:gd name="connsiteX3249" fmla="*/ 1582294 w 8023328"/>
              <a:gd name="connsiteY3249" fmla="*/ 499186 h 2380521"/>
              <a:gd name="connsiteX3250" fmla="*/ 1512192 w 8023328"/>
              <a:gd name="connsiteY3250" fmla="*/ 499186 h 2380521"/>
              <a:gd name="connsiteX3251" fmla="*/ 1523862 w 8023328"/>
              <a:gd name="connsiteY3251" fmla="*/ 511583 h 2380521"/>
              <a:gd name="connsiteX3252" fmla="*/ 1512192 w 8023328"/>
              <a:gd name="connsiteY3252" fmla="*/ 525440 h 2380521"/>
              <a:gd name="connsiteX3253" fmla="*/ 1497607 w 8023328"/>
              <a:gd name="connsiteY3253" fmla="*/ 511583 h 2380521"/>
              <a:gd name="connsiteX3254" fmla="*/ 1512192 w 8023328"/>
              <a:gd name="connsiteY3254" fmla="*/ 499186 h 2380521"/>
              <a:gd name="connsiteX3255" fmla="*/ 1440623 w 8023328"/>
              <a:gd name="connsiteY3255" fmla="*/ 499186 h 2380521"/>
              <a:gd name="connsiteX3256" fmla="*/ 1453023 w 8023328"/>
              <a:gd name="connsiteY3256" fmla="*/ 511583 h 2380521"/>
              <a:gd name="connsiteX3257" fmla="*/ 1440623 w 8023328"/>
              <a:gd name="connsiteY3257" fmla="*/ 525440 h 2380521"/>
              <a:gd name="connsiteX3258" fmla="*/ 1426771 w 8023328"/>
              <a:gd name="connsiteY3258" fmla="*/ 511583 h 2380521"/>
              <a:gd name="connsiteX3259" fmla="*/ 1440623 w 8023328"/>
              <a:gd name="connsiteY3259" fmla="*/ 499186 h 2380521"/>
              <a:gd name="connsiteX3260" fmla="*/ 1368341 w 8023328"/>
              <a:gd name="connsiteY3260" fmla="*/ 499186 h 2380521"/>
              <a:gd name="connsiteX3261" fmla="*/ 1382196 w 8023328"/>
              <a:gd name="connsiteY3261" fmla="*/ 511583 h 2380521"/>
              <a:gd name="connsiteX3262" fmla="*/ 1368341 w 8023328"/>
              <a:gd name="connsiteY3262" fmla="*/ 525440 h 2380521"/>
              <a:gd name="connsiteX3263" fmla="*/ 1355948 w 8023328"/>
              <a:gd name="connsiteY3263" fmla="*/ 511583 h 2380521"/>
              <a:gd name="connsiteX3264" fmla="*/ 1368341 w 8023328"/>
              <a:gd name="connsiteY3264" fmla="*/ 499186 h 2380521"/>
              <a:gd name="connsiteX3265" fmla="*/ 1297515 w 8023328"/>
              <a:gd name="connsiteY3265" fmla="*/ 499186 h 2380521"/>
              <a:gd name="connsiteX3266" fmla="*/ 1311369 w 8023328"/>
              <a:gd name="connsiteY3266" fmla="*/ 513042 h 2380521"/>
              <a:gd name="connsiteX3267" fmla="*/ 1297515 w 8023328"/>
              <a:gd name="connsiteY3267" fmla="*/ 525440 h 2380521"/>
              <a:gd name="connsiteX3268" fmla="*/ 1285118 w 8023328"/>
              <a:gd name="connsiteY3268" fmla="*/ 513042 h 2380521"/>
              <a:gd name="connsiteX3269" fmla="*/ 1297515 w 8023328"/>
              <a:gd name="connsiteY3269" fmla="*/ 499186 h 2380521"/>
              <a:gd name="connsiteX3270" fmla="*/ 1225700 w 8023328"/>
              <a:gd name="connsiteY3270" fmla="*/ 499186 h 2380521"/>
              <a:gd name="connsiteX3271" fmla="*/ 1240491 w 8023328"/>
              <a:gd name="connsiteY3271" fmla="*/ 513042 h 2380521"/>
              <a:gd name="connsiteX3272" fmla="*/ 1225700 w 8023328"/>
              <a:gd name="connsiteY3272" fmla="*/ 525440 h 2380521"/>
              <a:gd name="connsiteX3273" fmla="*/ 1210925 w 8023328"/>
              <a:gd name="connsiteY3273" fmla="*/ 513042 h 2380521"/>
              <a:gd name="connsiteX3274" fmla="*/ 1225700 w 8023328"/>
              <a:gd name="connsiteY3274" fmla="*/ 499186 h 2380521"/>
              <a:gd name="connsiteX3275" fmla="*/ 1154881 w 8023328"/>
              <a:gd name="connsiteY3275" fmla="*/ 499186 h 2380521"/>
              <a:gd name="connsiteX3276" fmla="*/ 1169669 w 8023328"/>
              <a:gd name="connsiteY3276" fmla="*/ 513042 h 2380521"/>
              <a:gd name="connsiteX3277" fmla="*/ 1154881 w 8023328"/>
              <a:gd name="connsiteY3277" fmla="*/ 525440 h 2380521"/>
              <a:gd name="connsiteX3278" fmla="*/ 1140095 w 8023328"/>
              <a:gd name="connsiteY3278" fmla="*/ 513042 h 2380521"/>
              <a:gd name="connsiteX3279" fmla="*/ 1154881 w 8023328"/>
              <a:gd name="connsiteY3279" fmla="*/ 499186 h 2380521"/>
              <a:gd name="connsiteX3280" fmla="*/ 1084053 w 8023328"/>
              <a:gd name="connsiteY3280" fmla="*/ 499186 h 2380521"/>
              <a:gd name="connsiteX3281" fmla="*/ 1098842 w 8023328"/>
              <a:gd name="connsiteY3281" fmla="*/ 513042 h 2380521"/>
              <a:gd name="connsiteX3282" fmla="*/ 1084053 w 8023328"/>
              <a:gd name="connsiteY3282" fmla="*/ 525440 h 2380521"/>
              <a:gd name="connsiteX3283" fmla="*/ 1069267 w 8023328"/>
              <a:gd name="connsiteY3283" fmla="*/ 513042 h 2380521"/>
              <a:gd name="connsiteX3284" fmla="*/ 1084053 w 8023328"/>
              <a:gd name="connsiteY3284" fmla="*/ 499186 h 2380521"/>
              <a:gd name="connsiteX3285" fmla="*/ 1013012 w 8023328"/>
              <a:gd name="connsiteY3285" fmla="*/ 499186 h 2380521"/>
              <a:gd name="connsiteX3286" fmla="*/ 1024685 w 8023328"/>
              <a:gd name="connsiteY3286" fmla="*/ 513042 h 2380521"/>
              <a:gd name="connsiteX3287" fmla="*/ 1013012 w 8023328"/>
              <a:gd name="connsiteY3287" fmla="*/ 525440 h 2380521"/>
              <a:gd name="connsiteX3288" fmla="*/ 998433 w 8023328"/>
              <a:gd name="connsiteY3288" fmla="*/ 513042 h 2380521"/>
              <a:gd name="connsiteX3289" fmla="*/ 1013012 w 8023328"/>
              <a:gd name="connsiteY3289" fmla="*/ 499186 h 2380521"/>
              <a:gd name="connsiteX3290" fmla="*/ 941461 w 8023328"/>
              <a:gd name="connsiteY3290" fmla="*/ 499186 h 2380521"/>
              <a:gd name="connsiteX3291" fmla="*/ 953861 w 8023328"/>
              <a:gd name="connsiteY3291" fmla="*/ 513042 h 2380521"/>
              <a:gd name="connsiteX3292" fmla="*/ 941461 w 8023328"/>
              <a:gd name="connsiteY3292" fmla="*/ 525440 h 2380521"/>
              <a:gd name="connsiteX3293" fmla="*/ 927607 w 8023328"/>
              <a:gd name="connsiteY3293" fmla="*/ 513042 h 2380521"/>
              <a:gd name="connsiteX3294" fmla="*/ 941461 w 8023328"/>
              <a:gd name="connsiteY3294" fmla="*/ 499186 h 2380521"/>
              <a:gd name="connsiteX3295" fmla="*/ 870626 w 8023328"/>
              <a:gd name="connsiteY3295" fmla="*/ 499186 h 2380521"/>
              <a:gd name="connsiteX3296" fmla="*/ 883027 w 8023328"/>
              <a:gd name="connsiteY3296" fmla="*/ 513042 h 2380521"/>
              <a:gd name="connsiteX3297" fmla="*/ 870626 w 8023328"/>
              <a:gd name="connsiteY3297" fmla="*/ 525440 h 2380521"/>
              <a:gd name="connsiteX3298" fmla="*/ 856774 w 8023328"/>
              <a:gd name="connsiteY3298" fmla="*/ 513042 h 2380521"/>
              <a:gd name="connsiteX3299" fmla="*/ 870626 w 8023328"/>
              <a:gd name="connsiteY3299" fmla="*/ 499186 h 2380521"/>
              <a:gd name="connsiteX3300" fmla="*/ 798340 w 8023328"/>
              <a:gd name="connsiteY3300" fmla="*/ 499186 h 2380521"/>
              <a:gd name="connsiteX3301" fmla="*/ 812196 w 8023328"/>
              <a:gd name="connsiteY3301" fmla="*/ 513042 h 2380521"/>
              <a:gd name="connsiteX3302" fmla="*/ 798340 w 8023328"/>
              <a:gd name="connsiteY3302" fmla="*/ 525440 h 2380521"/>
              <a:gd name="connsiteX3303" fmla="*/ 785941 w 8023328"/>
              <a:gd name="connsiteY3303" fmla="*/ 513042 h 2380521"/>
              <a:gd name="connsiteX3304" fmla="*/ 798340 w 8023328"/>
              <a:gd name="connsiteY3304" fmla="*/ 499186 h 2380521"/>
              <a:gd name="connsiteX3305" fmla="*/ 724135 w 8023328"/>
              <a:gd name="connsiteY3305" fmla="*/ 499186 h 2380521"/>
              <a:gd name="connsiteX3306" fmla="*/ 737991 w 8023328"/>
              <a:gd name="connsiteY3306" fmla="*/ 513042 h 2380521"/>
              <a:gd name="connsiteX3307" fmla="*/ 724135 w 8023328"/>
              <a:gd name="connsiteY3307" fmla="*/ 525440 h 2380521"/>
              <a:gd name="connsiteX3308" fmla="*/ 711744 w 8023328"/>
              <a:gd name="connsiteY3308" fmla="*/ 513042 h 2380521"/>
              <a:gd name="connsiteX3309" fmla="*/ 724135 w 8023328"/>
              <a:gd name="connsiteY3309" fmla="*/ 499186 h 2380521"/>
              <a:gd name="connsiteX3310" fmla="*/ 653306 w 8023328"/>
              <a:gd name="connsiteY3310" fmla="*/ 499186 h 2380521"/>
              <a:gd name="connsiteX3311" fmla="*/ 667164 w 8023328"/>
              <a:gd name="connsiteY3311" fmla="*/ 513042 h 2380521"/>
              <a:gd name="connsiteX3312" fmla="*/ 653306 w 8023328"/>
              <a:gd name="connsiteY3312" fmla="*/ 525440 h 2380521"/>
              <a:gd name="connsiteX3313" fmla="*/ 640910 w 8023328"/>
              <a:gd name="connsiteY3313" fmla="*/ 513042 h 2380521"/>
              <a:gd name="connsiteX3314" fmla="*/ 653306 w 8023328"/>
              <a:gd name="connsiteY3314" fmla="*/ 499186 h 2380521"/>
              <a:gd name="connsiteX3315" fmla="*/ 584869 w 8023328"/>
              <a:gd name="connsiteY3315" fmla="*/ 499186 h 2380521"/>
              <a:gd name="connsiteX3316" fmla="*/ 599654 w 8023328"/>
              <a:gd name="connsiteY3316" fmla="*/ 513042 h 2380521"/>
              <a:gd name="connsiteX3317" fmla="*/ 584869 w 8023328"/>
              <a:gd name="connsiteY3317" fmla="*/ 525440 h 2380521"/>
              <a:gd name="connsiteX3318" fmla="*/ 570076 w 8023328"/>
              <a:gd name="connsiteY3318" fmla="*/ 513042 h 2380521"/>
              <a:gd name="connsiteX3319" fmla="*/ 584869 w 8023328"/>
              <a:gd name="connsiteY3319" fmla="*/ 499186 h 2380521"/>
              <a:gd name="connsiteX3320" fmla="*/ 513670 w 8023328"/>
              <a:gd name="connsiteY3320" fmla="*/ 499186 h 2380521"/>
              <a:gd name="connsiteX3321" fmla="*/ 528846 w 8023328"/>
              <a:gd name="connsiteY3321" fmla="*/ 513042 h 2380521"/>
              <a:gd name="connsiteX3322" fmla="*/ 513670 w 8023328"/>
              <a:gd name="connsiteY3322" fmla="*/ 525440 h 2380521"/>
              <a:gd name="connsiteX3323" fmla="*/ 499248 w 8023328"/>
              <a:gd name="connsiteY3323" fmla="*/ 513042 h 2380521"/>
              <a:gd name="connsiteX3324" fmla="*/ 513670 w 8023328"/>
              <a:gd name="connsiteY3324" fmla="*/ 499186 h 2380521"/>
              <a:gd name="connsiteX3325" fmla="*/ 3939871 w 8023328"/>
              <a:gd name="connsiteY3325" fmla="*/ 495814 h 2380521"/>
              <a:gd name="connsiteX3326" fmla="*/ 3952268 w 8023328"/>
              <a:gd name="connsiteY3326" fmla="*/ 510602 h 2380521"/>
              <a:gd name="connsiteX3327" fmla="*/ 3939871 w 8023328"/>
              <a:gd name="connsiteY3327" fmla="*/ 525391 h 2380521"/>
              <a:gd name="connsiteX3328" fmla="*/ 3926015 w 8023328"/>
              <a:gd name="connsiteY3328" fmla="*/ 510602 h 2380521"/>
              <a:gd name="connsiteX3329" fmla="*/ 3939871 w 8023328"/>
              <a:gd name="connsiteY3329" fmla="*/ 495814 h 2380521"/>
              <a:gd name="connsiteX3330" fmla="*/ 3869042 w 8023328"/>
              <a:gd name="connsiteY3330" fmla="*/ 495814 h 2380521"/>
              <a:gd name="connsiteX3331" fmla="*/ 3881439 w 8023328"/>
              <a:gd name="connsiteY3331" fmla="*/ 510602 h 2380521"/>
              <a:gd name="connsiteX3332" fmla="*/ 3869042 w 8023328"/>
              <a:gd name="connsiteY3332" fmla="*/ 525391 h 2380521"/>
              <a:gd name="connsiteX3333" fmla="*/ 3855186 w 8023328"/>
              <a:gd name="connsiteY3333" fmla="*/ 510602 h 2380521"/>
              <a:gd name="connsiteX3334" fmla="*/ 3869042 w 8023328"/>
              <a:gd name="connsiteY3334" fmla="*/ 495814 h 2380521"/>
              <a:gd name="connsiteX3335" fmla="*/ 3796752 w 8023328"/>
              <a:gd name="connsiteY3335" fmla="*/ 495814 h 2380521"/>
              <a:gd name="connsiteX3336" fmla="*/ 3810608 w 8023328"/>
              <a:gd name="connsiteY3336" fmla="*/ 510602 h 2380521"/>
              <a:gd name="connsiteX3337" fmla="*/ 3796752 w 8023328"/>
              <a:gd name="connsiteY3337" fmla="*/ 525391 h 2380521"/>
              <a:gd name="connsiteX3338" fmla="*/ 3784355 w 8023328"/>
              <a:gd name="connsiteY3338" fmla="*/ 510602 h 2380521"/>
              <a:gd name="connsiteX3339" fmla="*/ 3796752 w 8023328"/>
              <a:gd name="connsiteY3339" fmla="*/ 495814 h 2380521"/>
              <a:gd name="connsiteX3340" fmla="*/ 3725922 w 8023328"/>
              <a:gd name="connsiteY3340" fmla="*/ 495814 h 2380521"/>
              <a:gd name="connsiteX3341" fmla="*/ 3739778 w 8023328"/>
              <a:gd name="connsiteY3341" fmla="*/ 510602 h 2380521"/>
              <a:gd name="connsiteX3342" fmla="*/ 3725922 w 8023328"/>
              <a:gd name="connsiteY3342" fmla="*/ 525391 h 2380521"/>
              <a:gd name="connsiteX3343" fmla="*/ 3713525 w 8023328"/>
              <a:gd name="connsiteY3343" fmla="*/ 510602 h 2380521"/>
              <a:gd name="connsiteX3344" fmla="*/ 3725922 w 8023328"/>
              <a:gd name="connsiteY3344" fmla="*/ 495814 h 2380521"/>
              <a:gd name="connsiteX3345" fmla="*/ 3655091 w 8023328"/>
              <a:gd name="connsiteY3345" fmla="*/ 495814 h 2380521"/>
              <a:gd name="connsiteX3346" fmla="*/ 3668947 w 8023328"/>
              <a:gd name="connsiteY3346" fmla="*/ 510602 h 2380521"/>
              <a:gd name="connsiteX3347" fmla="*/ 3655091 w 8023328"/>
              <a:gd name="connsiteY3347" fmla="*/ 525391 h 2380521"/>
              <a:gd name="connsiteX3348" fmla="*/ 3642694 w 8023328"/>
              <a:gd name="connsiteY3348" fmla="*/ 510602 h 2380521"/>
              <a:gd name="connsiteX3349" fmla="*/ 3655091 w 8023328"/>
              <a:gd name="connsiteY3349" fmla="*/ 495814 h 2380521"/>
              <a:gd name="connsiteX3350" fmla="*/ 3583280 w 8023328"/>
              <a:gd name="connsiteY3350" fmla="*/ 495814 h 2380521"/>
              <a:gd name="connsiteX3351" fmla="*/ 3598069 w 8023328"/>
              <a:gd name="connsiteY3351" fmla="*/ 510602 h 2380521"/>
              <a:gd name="connsiteX3352" fmla="*/ 3583280 w 8023328"/>
              <a:gd name="connsiteY3352" fmla="*/ 525391 h 2380521"/>
              <a:gd name="connsiteX3353" fmla="*/ 3568491 w 8023328"/>
              <a:gd name="connsiteY3353" fmla="*/ 510602 h 2380521"/>
              <a:gd name="connsiteX3354" fmla="*/ 3583280 w 8023328"/>
              <a:gd name="connsiteY3354" fmla="*/ 495814 h 2380521"/>
              <a:gd name="connsiteX3355" fmla="*/ 3512449 w 8023328"/>
              <a:gd name="connsiteY3355" fmla="*/ 495814 h 2380521"/>
              <a:gd name="connsiteX3356" fmla="*/ 3527237 w 8023328"/>
              <a:gd name="connsiteY3356" fmla="*/ 510602 h 2380521"/>
              <a:gd name="connsiteX3357" fmla="*/ 3512449 w 8023328"/>
              <a:gd name="connsiteY3357" fmla="*/ 525391 h 2380521"/>
              <a:gd name="connsiteX3358" fmla="*/ 3497661 w 8023328"/>
              <a:gd name="connsiteY3358" fmla="*/ 510602 h 2380521"/>
              <a:gd name="connsiteX3359" fmla="*/ 3512449 w 8023328"/>
              <a:gd name="connsiteY3359" fmla="*/ 495814 h 2380521"/>
              <a:gd name="connsiteX3360" fmla="*/ 3440686 w 8023328"/>
              <a:gd name="connsiteY3360" fmla="*/ 495814 h 2380521"/>
              <a:gd name="connsiteX3361" fmla="*/ 3453083 w 8023328"/>
              <a:gd name="connsiteY3361" fmla="*/ 510602 h 2380521"/>
              <a:gd name="connsiteX3362" fmla="*/ 3440686 w 8023328"/>
              <a:gd name="connsiteY3362" fmla="*/ 525391 h 2380521"/>
              <a:gd name="connsiteX3363" fmla="*/ 3426830 w 8023328"/>
              <a:gd name="connsiteY3363" fmla="*/ 510602 h 2380521"/>
              <a:gd name="connsiteX3364" fmla="*/ 3440686 w 8023328"/>
              <a:gd name="connsiteY3364" fmla="*/ 495814 h 2380521"/>
              <a:gd name="connsiteX3365" fmla="*/ 3369857 w 8023328"/>
              <a:gd name="connsiteY3365" fmla="*/ 495814 h 2380521"/>
              <a:gd name="connsiteX3366" fmla="*/ 3382254 w 8023328"/>
              <a:gd name="connsiteY3366" fmla="*/ 510602 h 2380521"/>
              <a:gd name="connsiteX3367" fmla="*/ 3369857 w 8023328"/>
              <a:gd name="connsiteY3367" fmla="*/ 525391 h 2380521"/>
              <a:gd name="connsiteX3368" fmla="*/ 3356001 w 8023328"/>
              <a:gd name="connsiteY3368" fmla="*/ 510602 h 2380521"/>
              <a:gd name="connsiteX3369" fmla="*/ 3369857 w 8023328"/>
              <a:gd name="connsiteY3369" fmla="*/ 495814 h 2380521"/>
              <a:gd name="connsiteX3370" fmla="*/ 3299094 w 8023328"/>
              <a:gd name="connsiteY3370" fmla="*/ 495814 h 2380521"/>
              <a:gd name="connsiteX3371" fmla="*/ 3311491 w 8023328"/>
              <a:gd name="connsiteY3371" fmla="*/ 510602 h 2380521"/>
              <a:gd name="connsiteX3372" fmla="*/ 3299094 w 8023328"/>
              <a:gd name="connsiteY3372" fmla="*/ 525391 h 2380521"/>
              <a:gd name="connsiteX3373" fmla="*/ 3285240 w 8023328"/>
              <a:gd name="connsiteY3373" fmla="*/ 510602 h 2380521"/>
              <a:gd name="connsiteX3374" fmla="*/ 3299094 w 8023328"/>
              <a:gd name="connsiteY3374" fmla="*/ 495814 h 2380521"/>
              <a:gd name="connsiteX3375" fmla="*/ 3226805 w 8023328"/>
              <a:gd name="connsiteY3375" fmla="*/ 495814 h 2380521"/>
              <a:gd name="connsiteX3376" fmla="*/ 3240660 w 8023328"/>
              <a:gd name="connsiteY3376" fmla="*/ 510602 h 2380521"/>
              <a:gd name="connsiteX3377" fmla="*/ 3226805 w 8023328"/>
              <a:gd name="connsiteY3377" fmla="*/ 525391 h 2380521"/>
              <a:gd name="connsiteX3378" fmla="*/ 3214406 w 8023328"/>
              <a:gd name="connsiteY3378" fmla="*/ 510602 h 2380521"/>
              <a:gd name="connsiteX3379" fmla="*/ 3226805 w 8023328"/>
              <a:gd name="connsiteY3379" fmla="*/ 495814 h 2380521"/>
              <a:gd name="connsiteX3380" fmla="*/ 3152602 w 8023328"/>
              <a:gd name="connsiteY3380" fmla="*/ 495814 h 2380521"/>
              <a:gd name="connsiteX3381" fmla="*/ 3166454 w 8023328"/>
              <a:gd name="connsiteY3381" fmla="*/ 510602 h 2380521"/>
              <a:gd name="connsiteX3382" fmla="*/ 3152602 w 8023328"/>
              <a:gd name="connsiteY3382" fmla="*/ 525391 h 2380521"/>
              <a:gd name="connsiteX3383" fmla="*/ 3140203 w 8023328"/>
              <a:gd name="connsiteY3383" fmla="*/ 510602 h 2380521"/>
              <a:gd name="connsiteX3384" fmla="*/ 3152602 w 8023328"/>
              <a:gd name="connsiteY3384" fmla="*/ 495814 h 2380521"/>
              <a:gd name="connsiteX3385" fmla="*/ 2439944 w 8023328"/>
              <a:gd name="connsiteY3385" fmla="*/ 428356 h 2380521"/>
              <a:gd name="connsiteX3386" fmla="*/ 2454729 w 8023328"/>
              <a:gd name="connsiteY3386" fmla="*/ 440753 h 2380521"/>
              <a:gd name="connsiteX3387" fmla="*/ 2439944 w 8023328"/>
              <a:gd name="connsiteY3387" fmla="*/ 454610 h 2380521"/>
              <a:gd name="connsiteX3388" fmla="*/ 2425156 w 8023328"/>
              <a:gd name="connsiteY3388" fmla="*/ 440753 h 2380521"/>
              <a:gd name="connsiteX3389" fmla="*/ 2439944 w 8023328"/>
              <a:gd name="connsiteY3389" fmla="*/ 428356 h 2380521"/>
              <a:gd name="connsiteX3390" fmla="*/ 2369110 w 8023328"/>
              <a:gd name="connsiteY3390" fmla="*/ 428356 h 2380521"/>
              <a:gd name="connsiteX3391" fmla="*/ 2383898 w 8023328"/>
              <a:gd name="connsiteY3391" fmla="*/ 440753 h 2380521"/>
              <a:gd name="connsiteX3392" fmla="*/ 2369110 w 8023328"/>
              <a:gd name="connsiteY3392" fmla="*/ 454610 h 2380521"/>
              <a:gd name="connsiteX3393" fmla="*/ 2354319 w 8023328"/>
              <a:gd name="connsiteY3393" fmla="*/ 440753 h 2380521"/>
              <a:gd name="connsiteX3394" fmla="*/ 2369110 w 8023328"/>
              <a:gd name="connsiteY3394" fmla="*/ 428356 h 2380521"/>
              <a:gd name="connsiteX3395" fmla="*/ 2298278 w 8023328"/>
              <a:gd name="connsiteY3395" fmla="*/ 428356 h 2380521"/>
              <a:gd name="connsiteX3396" fmla="*/ 2313066 w 8023328"/>
              <a:gd name="connsiteY3396" fmla="*/ 440753 h 2380521"/>
              <a:gd name="connsiteX3397" fmla="*/ 2298278 w 8023328"/>
              <a:gd name="connsiteY3397" fmla="*/ 454610 h 2380521"/>
              <a:gd name="connsiteX3398" fmla="*/ 2283490 w 8023328"/>
              <a:gd name="connsiteY3398" fmla="*/ 440753 h 2380521"/>
              <a:gd name="connsiteX3399" fmla="*/ 2298278 w 8023328"/>
              <a:gd name="connsiteY3399" fmla="*/ 428356 h 2380521"/>
              <a:gd name="connsiteX3400" fmla="*/ 2226514 w 8023328"/>
              <a:gd name="connsiteY3400" fmla="*/ 428356 h 2380521"/>
              <a:gd name="connsiteX3401" fmla="*/ 2238914 w 8023328"/>
              <a:gd name="connsiteY3401" fmla="*/ 440753 h 2380521"/>
              <a:gd name="connsiteX3402" fmla="*/ 2226514 w 8023328"/>
              <a:gd name="connsiteY3402" fmla="*/ 454610 h 2380521"/>
              <a:gd name="connsiteX3403" fmla="*/ 2212656 w 8023328"/>
              <a:gd name="connsiteY3403" fmla="*/ 440753 h 2380521"/>
              <a:gd name="connsiteX3404" fmla="*/ 2226514 w 8023328"/>
              <a:gd name="connsiteY3404" fmla="*/ 428356 h 2380521"/>
              <a:gd name="connsiteX3405" fmla="*/ 2155682 w 8023328"/>
              <a:gd name="connsiteY3405" fmla="*/ 428356 h 2380521"/>
              <a:gd name="connsiteX3406" fmla="*/ 2168079 w 8023328"/>
              <a:gd name="connsiteY3406" fmla="*/ 440753 h 2380521"/>
              <a:gd name="connsiteX3407" fmla="*/ 2155682 w 8023328"/>
              <a:gd name="connsiteY3407" fmla="*/ 454610 h 2380521"/>
              <a:gd name="connsiteX3408" fmla="*/ 2141825 w 8023328"/>
              <a:gd name="connsiteY3408" fmla="*/ 440753 h 2380521"/>
              <a:gd name="connsiteX3409" fmla="*/ 2155682 w 8023328"/>
              <a:gd name="connsiteY3409" fmla="*/ 428356 h 2380521"/>
              <a:gd name="connsiteX3410" fmla="*/ 2084846 w 8023328"/>
              <a:gd name="connsiteY3410" fmla="*/ 428356 h 2380521"/>
              <a:gd name="connsiteX3411" fmla="*/ 2097246 w 8023328"/>
              <a:gd name="connsiteY3411" fmla="*/ 440753 h 2380521"/>
              <a:gd name="connsiteX3412" fmla="*/ 2084846 w 8023328"/>
              <a:gd name="connsiteY3412" fmla="*/ 454610 h 2380521"/>
              <a:gd name="connsiteX3413" fmla="*/ 2070991 w 8023328"/>
              <a:gd name="connsiteY3413" fmla="*/ 440753 h 2380521"/>
              <a:gd name="connsiteX3414" fmla="*/ 2084846 w 8023328"/>
              <a:gd name="connsiteY3414" fmla="*/ 428356 h 2380521"/>
              <a:gd name="connsiteX3415" fmla="*/ 2011832 w 8023328"/>
              <a:gd name="connsiteY3415" fmla="*/ 428356 h 2380521"/>
              <a:gd name="connsiteX3416" fmla="*/ 2026418 w 8023328"/>
              <a:gd name="connsiteY3416" fmla="*/ 440753 h 2380521"/>
              <a:gd name="connsiteX3417" fmla="*/ 2011832 w 8023328"/>
              <a:gd name="connsiteY3417" fmla="*/ 454610 h 2380521"/>
              <a:gd name="connsiteX3418" fmla="*/ 2000165 w 8023328"/>
              <a:gd name="connsiteY3418" fmla="*/ 440753 h 2380521"/>
              <a:gd name="connsiteX3419" fmla="*/ 2011832 w 8023328"/>
              <a:gd name="connsiteY3419" fmla="*/ 428356 h 2380521"/>
              <a:gd name="connsiteX3420" fmla="*/ 1938362 w 8023328"/>
              <a:gd name="connsiteY3420" fmla="*/ 428356 h 2380521"/>
              <a:gd name="connsiteX3421" fmla="*/ 1952216 w 8023328"/>
              <a:gd name="connsiteY3421" fmla="*/ 440753 h 2380521"/>
              <a:gd name="connsiteX3422" fmla="*/ 1938362 w 8023328"/>
              <a:gd name="connsiteY3422" fmla="*/ 454610 h 2380521"/>
              <a:gd name="connsiteX3423" fmla="*/ 1925965 w 8023328"/>
              <a:gd name="connsiteY3423" fmla="*/ 440753 h 2380521"/>
              <a:gd name="connsiteX3424" fmla="*/ 1938362 w 8023328"/>
              <a:gd name="connsiteY3424" fmla="*/ 428356 h 2380521"/>
              <a:gd name="connsiteX3425" fmla="*/ 1867525 w 8023328"/>
              <a:gd name="connsiteY3425" fmla="*/ 428356 h 2380521"/>
              <a:gd name="connsiteX3426" fmla="*/ 1881384 w 8023328"/>
              <a:gd name="connsiteY3426" fmla="*/ 440753 h 2380521"/>
              <a:gd name="connsiteX3427" fmla="*/ 1867525 w 8023328"/>
              <a:gd name="connsiteY3427" fmla="*/ 454610 h 2380521"/>
              <a:gd name="connsiteX3428" fmla="*/ 1855126 w 8023328"/>
              <a:gd name="connsiteY3428" fmla="*/ 440753 h 2380521"/>
              <a:gd name="connsiteX3429" fmla="*/ 1867525 w 8023328"/>
              <a:gd name="connsiteY3429" fmla="*/ 428356 h 2380521"/>
              <a:gd name="connsiteX3430" fmla="*/ 1799085 w 8023328"/>
              <a:gd name="connsiteY3430" fmla="*/ 428356 h 2380521"/>
              <a:gd name="connsiteX3431" fmla="*/ 1813873 w 8023328"/>
              <a:gd name="connsiteY3431" fmla="*/ 440753 h 2380521"/>
              <a:gd name="connsiteX3432" fmla="*/ 1799085 w 8023328"/>
              <a:gd name="connsiteY3432" fmla="*/ 454610 h 2380521"/>
              <a:gd name="connsiteX3433" fmla="*/ 1784298 w 8023328"/>
              <a:gd name="connsiteY3433" fmla="*/ 440753 h 2380521"/>
              <a:gd name="connsiteX3434" fmla="*/ 1799085 w 8023328"/>
              <a:gd name="connsiteY3434" fmla="*/ 428356 h 2380521"/>
              <a:gd name="connsiteX3435" fmla="*/ 1728260 w 8023328"/>
              <a:gd name="connsiteY3435" fmla="*/ 428356 h 2380521"/>
              <a:gd name="connsiteX3436" fmla="*/ 1743046 w 8023328"/>
              <a:gd name="connsiteY3436" fmla="*/ 440753 h 2380521"/>
              <a:gd name="connsiteX3437" fmla="*/ 1728260 w 8023328"/>
              <a:gd name="connsiteY3437" fmla="*/ 454610 h 2380521"/>
              <a:gd name="connsiteX3438" fmla="*/ 1713469 w 8023328"/>
              <a:gd name="connsiteY3438" fmla="*/ 440753 h 2380521"/>
              <a:gd name="connsiteX3439" fmla="*/ 1728260 w 8023328"/>
              <a:gd name="connsiteY3439" fmla="*/ 428356 h 2380521"/>
              <a:gd name="connsiteX3440" fmla="*/ 1657426 w 8023328"/>
              <a:gd name="connsiteY3440" fmla="*/ 428356 h 2380521"/>
              <a:gd name="connsiteX3441" fmla="*/ 1672218 w 8023328"/>
              <a:gd name="connsiteY3441" fmla="*/ 440753 h 2380521"/>
              <a:gd name="connsiteX3442" fmla="*/ 1657426 w 8023328"/>
              <a:gd name="connsiteY3442" fmla="*/ 454610 h 2380521"/>
              <a:gd name="connsiteX3443" fmla="*/ 1642647 w 8023328"/>
              <a:gd name="connsiteY3443" fmla="*/ 440753 h 2380521"/>
              <a:gd name="connsiteX3444" fmla="*/ 1657426 w 8023328"/>
              <a:gd name="connsiteY3444" fmla="*/ 428356 h 2380521"/>
              <a:gd name="connsiteX3445" fmla="*/ 1582294 w 8023328"/>
              <a:gd name="connsiteY3445" fmla="*/ 428356 h 2380521"/>
              <a:gd name="connsiteX3446" fmla="*/ 1594697 w 8023328"/>
              <a:gd name="connsiteY3446" fmla="*/ 440753 h 2380521"/>
              <a:gd name="connsiteX3447" fmla="*/ 1582294 w 8023328"/>
              <a:gd name="connsiteY3447" fmla="*/ 454610 h 2380521"/>
              <a:gd name="connsiteX3448" fmla="*/ 1568438 w 8023328"/>
              <a:gd name="connsiteY3448" fmla="*/ 440753 h 2380521"/>
              <a:gd name="connsiteX3449" fmla="*/ 1582294 w 8023328"/>
              <a:gd name="connsiteY3449" fmla="*/ 428356 h 2380521"/>
              <a:gd name="connsiteX3450" fmla="*/ 1512195 w 8023328"/>
              <a:gd name="connsiteY3450" fmla="*/ 428356 h 2380521"/>
              <a:gd name="connsiteX3451" fmla="*/ 1523862 w 8023328"/>
              <a:gd name="connsiteY3451" fmla="*/ 440753 h 2380521"/>
              <a:gd name="connsiteX3452" fmla="*/ 1512195 w 8023328"/>
              <a:gd name="connsiteY3452" fmla="*/ 454610 h 2380521"/>
              <a:gd name="connsiteX3453" fmla="*/ 1497610 w 8023328"/>
              <a:gd name="connsiteY3453" fmla="*/ 440753 h 2380521"/>
              <a:gd name="connsiteX3454" fmla="*/ 1512195 w 8023328"/>
              <a:gd name="connsiteY3454" fmla="*/ 428356 h 2380521"/>
              <a:gd name="connsiteX3455" fmla="*/ 1439171 w 8023328"/>
              <a:gd name="connsiteY3455" fmla="*/ 428356 h 2380521"/>
              <a:gd name="connsiteX3456" fmla="*/ 1453023 w 8023328"/>
              <a:gd name="connsiteY3456" fmla="*/ 440753 h 2380521"/>
              <a:gd name="connsiteX3457" fmla="*/ 1439171 w 8023328"/>
              <a:gd name="connsiteY3457" fmla="*/ 454610 h 2380521"/>
              <a:gd name="connsiteX3458" fmla="*/ 1426771 w 8023328"/>
              <a:gd name="connsiteY3458" fmla="*/ 440753 h 2380521"/>
              <a:gd name="connsiteX3459" fmla="*/ 1439171 w 8023328"/>
              <a:gd name="connsiteY3459" fmla="*/ 428356 h 2380521"/>
              <a:gd name="connsiteX3460" fmla="*/ 1368344 w 8023328"/>
              <a:gd name="connsiteY3460" fmla="*/ 428356 h 2380521"/>
              <a:gd name="connsiteX3461" fmla="*/ 1382196 w 8023328"/>
              <a:gd name="connsiteY3461" fmla="*/ 440753 h 2380521"/>
              <a:gd name="connsiteX3462" fmla="*/ 1368344 w 8023328"/>
              <a:gd name="connsiteY3462" fmla="*/ 454610 h 2380521"/>
              <a:gd name="connsiteX3463" fmla="*/ 1355948 w 8023328"/>
              <a:gd name="connsiteY3463" fmla="*/ 440753 h 2380521"/>
              <a:gd name="connsiteX3464" fmla="*/ 1368344 w 8023328"/>
              <a:gd name="connsiteY3464" fmla="*/ 428356 h 2380521"/>
              <a:gd name="connsiteX3465" fmla="*/ 1297515 w 8023328"/>
              <a:gd name="connsiteY3465" fmla="*/ 428356 h 2380521"/>
              <a:gd name="connsiteX3466" fmla="*/ 1311372 w 8023328"/>
              <a:gd name="connsiteY3466" fmla="*/ 440753 h 2380521"/>
              <a:gd name="connsiteX3467" fmla="*/ 1297515 w 8023328"/>
              <a:gd name="connsiteY3467" fmla="*/ 454610 h 2380521"/>
              <a:gd name="connsiteX3468" fmla="*/ 1285118 w 8023328"/>
              <a:gd name="connsiteY3468" fmla="*/ 440753 h 2380521"/>
              <a:gd name="connsiteX3469" fmla="*/ 1297515 w 8023328"/>
              <a:gd name="connsiteY3469" fmla="*/ 428356 h 2380521"/>
              <a:gd name="connsiteX3470" fmla="*/ 1225703 w 8023328"/>
              <a:gd name="connsiteY3470" fmla="*/ 428356 h 2380521"/>
              <a:gd name="connsiteX3471" fmla="*/ 1240491 w 8023328"/>
              <a:gd name="connsiteY3471" fmla="*/ 440753 h 2380521"/>
              <a:gd name="connsiteX3472" fmla="*/ 1225703 w 8023328"/>
              <a:gd name="connsiteY3472" fmla="*/ 454610 h 2380521"/>
              <a:gd name="connsiteX3473" fmla="*/ 1210925 w 8023328"/>
              <a:gd name="connsiteY3473" fmla="*/ 440753 h 2380521"/>
              <a:gd name="connsiteX3474" fmla="*/ 1225703 w 8023328"/>
              <a:gd name="connsiteY3474" fmla="*/ 428356 h 2380521"/>
              <a:gd name="connsiteX3475" fmla="*/ 1154886 w 8023328"/>
              <a:gd name="connsiteY3475" fmla="*/ 428356 h 2380521"/>
              <a:gd name="connsiteX3476" fmla="*/ 1169676 w 8023328"/>
              <a:gd name="connsiteY3476" fmla="*/ 440753 h 2380521"/>
              <a:gd name="connsiteX3477" fmla="*/ 1154886 w 8023328"/>
              <a:gd name="connsiteY3477" fmla="*/ 454610 h 2380521"/>
              <a:gd name="connsiteX3478" fmla="*/ 1140096 w 8023328"/>
              <a:gd name="connsiteY3478" fmla="*/ 440753 h 2380521"/>
              <a:gd name="connsiteX3479" fmla="*/ 1154886 w 8023328"/>
              <a:gd name="connsiteY3479" fmla="*/ 428356 h 2380521"/>
              <a:gd name="connsiteX3480" fmla="*/ 1084056 w 8023328"/>
              <a:gd name="connsiteY3480" fmla="*/ 428356 h 2380521"/>
              <a:gd name="connsiteX3481" fmla="*/ 1098844 w 8023328"/>
              <a:gd name="connsiteY3481" fmla="*/ 440753 h 2380521"/>
              <a:gd name="connsiteX3482" fmla="*/ 1084056 w 8023328"/>
              <a:gd name="connsiteY3482" fmla="*/ 454610 h 2380521"/>
              <a:gd name="connsiteX3483" fmla="*/ 1069267 w 8023328"/>
              <a:gd name="connsiteY3483" fmla="*/ 440753 h 2380521"/>
              <a:gd name="connsiteX3484" fmla="*/ 1084056 w 8023328"/>
              <a:gd name="connsiteY3484" fmla="*/ 428356 h 2380521"/>
              <a:gd name="connsiteX3485" fmla="*/ 1013015 w 8023328"/>
              <a:gd name="connsiteY3485" fmla="*/ 428356 h 2380521"/>
              <a:gd name="connsiteX3486" fmla="*/ 1024685 w 8023328"/>
              <a:gd name="connsiteY3486" fmla="*/ 440753 h 2380521"/>
              <a:gd name="connsiteX3487" fmla="*/ 1013015 w 8023328"/>
              <a:gd name="connsiteY3487" fmla="*/ 454610 h 2380521"/>
              <a:gd name="connsiteX3488" fmla="*/ 998434 w 8023328"/>
              <a:gd name="connsiteY3488" fmla="*/ 440753 h 2380521"/>
              <a:gd name="connsiteX3489" fmla="*/ 1013015 w 8023328"/>
              <a:gd name="connsiteY3489" fmla="*/ 428356 h 2380521"/>
              <a:gd name="connsiteX3490" fmla="*/ 941465 w 8023328"/>
              <a:gd name="connsiteY3490" fmla="*/ 428356 h 2380521"/>
              <a:gd name="connsiteX3491" fmla="*/ 953864 w 8023328"/>
              <a:gd name="connsiteY3491" fmla="*/ 440753 h 2380521"/>
              <a:gd name="connsiteX3492" fmla="*/ 941465 w 8023328"/>
              <a:gd name="connsiteY3492" fmla="*/ 454610 h 2380521"/>
              <a:gd name="connsiteX3493" fmla="*/ 927611 w 8023328"/>
              <a:gd name="connsiteY3493" fmla="*/ 440753 h 2380521"/>
              <a:gd name="connsiteX3494" fmla="*/ 941465 w 8023328"/>
              <a:gd name="connsiteY3494" fmla="*/ 428356 h 2380521"/>
              <a:gd name="connsiteX3495" fmla="*/ 870633 w 8023328"/>
              <a:gd name="connsiteY3495" fmla="*/ 428356 h 2380521"/>
              <a:gd name="connsiteX3496" fmla="*/ 883030 w 8023328"/>
              <a:gd name="connsiteY3496" fmla="*/ 440753 h 2380521"/>
              <a:gd name="connsiteX3497" fmla="*/ 870633 w 8023328"/>
              <a:gd name="connsiteY3497" fmla="*/ 454610 h 2380521"/>
              <a:gd name="connsiteX3498" fmla="*/ 856774 w 8023328"/>
              <a:gd name="connsiteY3498" fmla="*/ 440753 h 2380521"/>
              <a:gd name="connsiteX3499" fmla="*/ 870633 w 8023328"/>
              <a:gd name="connsiteY3499" fmla="*/ 428356 h 2380521"/>
              <a:gd name="connsiteX3500" fmla="*/ 798344 w 8023328"/>
              <a:gd name="connsiteY3500" fmla="*/ 428356 h 2380521"/>
              <a:gd name="connsiteX3501" fmla="*/ 812196 w 8023328"/>
              <a:gd name="connsiteY3501" fmla="*/ 440753 h 2380521"/>
              <a:gd name="connsiteX3502" fmla="*/ 798344 w 8023328"/>
              <a:gd name="connsiteY3502" fmla="*/ 454610 h 2380521"/>
              <a:gd name="connsiteX3503" fmla="*/ 785947 w 8023328"/>
              <a:gd name="connsiteY3503" fmla="*/ 440753 h 2380521"/>
              <a:gd name="connsiteX3504" fmla="*/ 798344 w 8023328"/>
              <a:gd name="connsiteY3504" fmla="*/ 428356 h 2380521"/>
              <a:gd name="connsiteX3505" fmla="*/ 724138 w 8023328"/>
              <a:gd name="connsiteY3505" fmla="*/ 428356 h 2380521"/>
              <a:gd name="connsiteX3506" fmla="*/ 738002 w 8023328"/>
              <a:gd name="connsiteY3506" fmla="*/ 442212 h 2380521"/>
              <a:gd name="connsiteX3507" fmla="*/ 724138 w 8023328"/>
              <a:gd name="connsiteY3507" fmla="*/ 454610 h 2380521"/>
              <a:gd name="connsiteX3508" fmla="*/ 711747 w 8023328"/>
              <a:gd name="connsiteY3508" fmla="*/ 442212 h 2380521"/>
              <a:gd name="connsiteX3509" fmla="*/ 724138 w 8023328"/>
              <a:gd name="connsiteY3509" fmla="*/ 428356 h 2380521"/>
              <a:gd name="connsiteX3510" fmla="*/ 653312 w 8023328"/>
              <a:gd name="connsiteY3510" fmla="*/ 428356 h 2380521"/>
              <a:gd name="connsiteX3511" fmla="*/ 667165 w 8023328"/>
              <a:gd name="connsiteY3511" fmla="*/ 442212 h 2380521"/>
              <a:gd name="connsiteX3512" fmla="*/ 653312 w 8023328"/>
              <a:gd name="connsiteY3512" fmla="*/ 454610 h 2380521"/>
              <a:gd name="connsiteX3513" fmla="*/ 640912 w 8023328"/>
              <a:gd name="connsiteY3513" fmla="*/ 442212 h 2380521"/>
              <a:gd name="connsiteX3514" fmla="*/ 653312 w 8023328"/>
              <a:gd name="connsiteY3514" fmla="*/ 428356 h 2380521"/>
              <a:gd name="connsiteX3515" fmla="*/ 3796752 w 8023328"/>
              <a:gd name="connsiteY3515" fmla="*/ 424982 h 2380521"/>
              <a:gd name="connsiteX3516" fmla="*/ 3810608 w 8023328"/>
              <a:gd name="connsiteY3516" fmla="*/ 439771 h 2380521"/>
              <a:gd name="connsiteX3517" fmla="*/ 3796752 w 8023328"/>
              <a:gd name="connsiteY3517" fmla="*/ 454560 h 2380521"/>
              <a:gd name="connsiteX3518" fmla="*/ 3784355 w 8023328"/>
              <a:gd name="connsiteY3518" fmla="*/ 439771 h 2380521"/>
              <a:gd name="connsiteX3519" fmla="*/ 3796752 w 8023328"/>
              <a:gd name="connsiteY3519" fmla="*/ 424982 h 2380521"/>
              <a:gd name="connsiteX3520" fmla="*/ 3725922 w 8023328"/>
              <a:gd name="connsiteY3520" fmla="*/ 424982 h 2380521"/>
              <a:gd name="connsiteX3521" fmla="*/ 3739778 w 8023328"/>
              <a:gd name="connsiteY3521" fmla="*/ 439771 h 2380521"/>
              <a:gd name="connsiteX3522" fmla="*/ 3725922 w 8023328"/>
              <a:gd name="connsiteY3522" fmla="*/ 454560 h 2380521"/>
              <a:gd name="connsiteX3523" fmla="*/ 3713525 w 8023328"/>
              <a:gd name="connsiteY3523" fmla="*/ 439771 h 2380521"/>
              <a:gd name="connsiteX3524" fmla="*/ 3725922 w 8023328"/>
              <a:gd name="connsiteY3524" fmla="*/ 424982 h 2380521"/>
              <a:gd name="connsiteX3525" fmla="*/ 3655091 w 8023328"/>
              <a:gd name="connsiteY3525" fmla="*/ 424982 h 2380521"/>
              <a:gd name="connsiteX3526" fmla="*/ 3668947 w 8023328"/>
              <a:gd name="connsiteY3526" fmla="*/ 439771 h 2380521"/>
              <a:gd name="connsiteX3527" fmla="*/ 3655091 w 8023328"/>
              <a:gd name="connsiteY3527" fmla="*/ 454560 h 2380521"/>
              <a:gd name="connsiteX3528" fmla="*/ 3642694 w 8023328"/>
              <a:gd name="connsiteY3528" fmla="*/ 439771 h 2380521"/>
              <a:gd name="connsiteX3529" fmla="*/ 3655091 w 8023328"/>
              <a:gd name="connsiteY3529" fmla="*/ 424982 h 2380521"/>
              <a:gd name="connsiteX3530" fmla="*/ 3583280 w 8023328"/>
              <a:gd name="connsiteY3530" fmla="*/ 424982 h 2380521"/>
              <a:gd name="connsiteX3531" fmla="*/ 3598069 w 8023328"/>
              <a:gd name="connsiteY3531" fmla="*/ 439771 h 2380521"/>
              <a:gd name="connsiteX3532" fmla="*/ 3583280 w 8023328"/>
              <a:gd name="connsiteY3532" fmla="*/ 454560 h 2380521"/>
              <a:gd name="connsiteX3533" fmla="*/ 3568491 w 8023328"/>
              <a:gd name="connsiteY3533" fmla="*/ 439771 h 2380521"/>
              <a:gd name="connsiteX3534" fmla="*/ 3583280 w 8023328"/>
              <a:gd name="connsiteY3534" fmla="*/ 424982 h 2380521"/>
              <a:gd name="connsiteX3535" fmla="*/ 3512449 w 8023328"/>
              <a:gd name="connsiteY3535" fmla="*/ 424982 h 2380521"/>
              <a:gd name="connsiteX3536" fmla="*/ 3527237 w 8023328"/>
              <a:gd name="connsiteY3536" fmla="*/ 439771 h 2380521"/>
              <a:gd name="connsiteX3537" fmla="*/ 3512449 w 8023328"/>
              <a:gd name="connsiteY3537" fmla="*/ 454560 h 2380521"/>
              <a:gd name="connsiteX3538" fmla="*/ 3497661 w 8023328"/>
              <a:gd name="connsiteY3538" fmla="*/ 439771 h 2380521"/>
              <a:gd name="connsiteX3539" fmla="*/ 3512449 w 8023328"/>
              <a:gd name="connsiteY3539" fmla="*/ 424982 h 2380521"/>
              <a:gd name="connsiteX3540" fmla="*/ 3440686 w 8023328"/>
              <a:gd name="connsiteY3540" fmla="*/ 424982 h 2380521"/>
              <a:gd name="connsiteX3541" fmla="*/ 3453083 w 8023328"/>
              <a:gd name="connsiteY3541" fmla="*/ 439771 h 2380521"/>
              <a:gd name="connsiteX3542" fmla="*/ 3440686 w 8023328"/>
              <a:gd name="connsiteY3542" fmla="*/ 454560 h 2380521"/>
              <a:gd name="connsiteX3543" fmla="*/ 3426830 w 8023328"/>
              <a:gd name="connsiteY3543" fmla="*/ 439771 h 2380521"/>
              <a:gd name="connsiteX3544" fmla="*/ 3440686 w 8023328"/>
              <a:gd name="connsiteY3544" fmla="*/ 424982 h 2380521"/>
              <a:gd name="connsiteX3545" fmla="*/ 3369857 w 8023328"/>
              <a:gd name="connsiteY3545" fmla="*/ 424982 h 2380521"/>
              <a:gd name="connsiteX3546" fmla="*/ 3382254 w 8023328"/>
              <a:gd name="connsiteY3546" fmla="*/ 439771 h 2380521"/>
              <a:gd name="connsiteX3547" fmla="*/ 3369857 w 8023328"/>
              <a:gd name="connsiteY3547" fmla="*/ 454560 h 2380521"/>
              <a:gd name="connsiteX3548" fmla="*/ 3356001 w 8023328"/>
              <a:gd name="connsiteY3548" fmla="*/ 439771 h 2380521"/>
              <a:gd name="connsiteX3549" fmla="*/ 3369857 w 8023328"/>
              <a:gd name="connsiteY3549" fmla="*/ 424982 h 2380521"/>
              <a:gd name="connsiteX3550" fmla="*/ 3299097 w 8023328"/>
              <a:gd name="connsiteY3550" fmla="*/ 424982 h 2380521"/>
              <a:gd name="connsiteX3551" fmla="*/ 3311491 w 8023328"/>
              <a:gd name="connsiteY3551" fmla="*/ 439771 h 2380521"/>
              <a:gd name="connsiteX3552" fmla="*/ 3299097 w 8023328"/>
              <a:gd name="connsiteY3552" fmla="*/ 454560 h 2380521"/>
              <a:gd name="connsiteX3553" fmla="*/ 3285240 w 8023328"/>
              <a:gd name="connsiteY3553" fmla="*/ 439771 h 2380521"/>
              <a:gd name="connsiteX3554" fmla="*/ 3299097 w 8023328"/>
              <a:gd name="connsiteY3554" fmla="*/ 424982 h 2380521"/>
              <a:gd name="connsiteX3555" fmla="*/ 3226805 w 8023328"/>
              <a:gd name="connsiteY3555" fmla="*/ 424982 h 2380521"/>
              <a:gd name="connsiteX3556" fmla="*/ 3240664 w 8023328"/>
              <a:gd name="connsiteY3556" fmla="*/ 439771 h 2380521"/>
              <a:gd name="connsiteX3557" fmla="*/ 3226805 w 8023328"/>
              <a:gd name="connsiteY3557" fmla="*/ 454560 h 2380521"/>
              <a:gd name="connsiteX3558" fmla="*/ 3214406 w 8023328"/>
              <a:gd name="connsiteY3558" fmla="*/ 439771 h 2380521"/>
              <a:gd name="connsiteX3559" fmla="*/ 3226805 w 8023328"/>
              <a:gd name="connsiteY3559" fmla="*/ 424982 h 2380521"/>
              <a:gd name="connsiteX3560" fmla="*/ 3152602 w 8023328"/>
              <a:gd name="connsiteY3560" fmla="*/ 424982 h 2380521"/>
              <a:gd name="connsiteX3561" fmla="*/ 3166460 w 8023328"/>
              <a:gd name="connsiteY3561" fmla="*/ 439771 h 2380521"/>
              <a:gd name="connsiteX3562" fmla="*/ 3152602 w 8023328"/>
              <a:gd name="connsiteY3562" fmla="*/ 454560 h 2380521"/>
              <a:gd name="connsiteX3563" fmla="*/ 3140203 w 8023328"/>
              <a:gd name="connsiteY3563" fmla="*/ 439771 h 2380521"/>
              <a:gd name="connsiteX3564" fmla="*/ 3152602 w 8023328"/>
              <a:gd name="connsiteY3564" fmla="*/ 424982 h 2380521"/>
              <a:gd name="connsiteX3565" fmla="*/ 3081772 w 8023328"/>
              <a:gd name="connsiteY3565" fmla="*/ 424982 h 2380521"/>
              <a:gd name="connsiteX3566" fmla="*/ 3095624 w 8023328"/>
              <a:gd name="connsiteY3566" fmla="*/ 439771 h 2380521"/>
              <a:gd name="connsiteX3567" fmla="*/ 3081772 w 8023328"/>
              <a:gd name="connsiteY3567" fmla="*/ 454560 h 2380521"/>
              <a:gd name="connsiteX3568" fmla="*/ 3069372 w 8023328"/>
              <a:gd name="connsiteY3568" fmla="*/ 439771 h 2380521"/>
              <a:gd name="connsiteX3569" fmla="*/ 3081772 w 8023328"/>
              <a:gd name="connsiteY3569" fmla="*/ 424982 h 2380521"/>
              <a:gd name="connsiteX3570" fmla="*/ 3013715 w 8023328"/>
              <a:gd name="connsiteY3570" fmla="*/ 424982 h 2380521"/>
              <a:gd name="connsiteX3571" fmla="*/ 3028135 w 8023328"/>
              <a:gd name="connsiteY3571" fmla="*/ 439771 h 2380521"/>
              <a:gd name="connsiteX3572" fmla="*/ 3013715 w 8023328"/>
              <a:gd name="connsiteY3572" fmla="*/ 454560 h 2380521"/>
              <a:gd name="connsiteX3573" fmla="*/ 2998539 w 8023328"/>
              <a:gd name="connsiteY3573" fmla="*/ 439771 h 2380521"/>
              <a:gd name="connsiteX3574" fmla="*/ 3013715 w 8023328"/>
              <a:gd name="connsiteY3574" fmla="*/ 424982 h 2380521"/>
              <a:gd name="connsiteX3575" fmla="*/ 2942491 w 8023328"/>
              <a:gd name="connsiteY3575" fmla="*/ 424982 h 2380521"/>
              <a:gd name="connsiteX3576" fmla="*/ 2957286 w 8023328"/>
              <a:gd name="connsiteY3576" fmla="*/ 439771 h 2380521"/>
              <a:gd name="connsiteX3577" fmla="*/ 2942491 w 8023328"/>
              <a:gd name="connsiteY3577" fmla="*/ 454560 h 2380521"/>
              <a:gd name="connsiteX3578" fmla="*/ 2927708 w 8023328"/>
              <a:gd name="connsiteY3578" fmla="*/ 439771 h 2380521"/>
              <a:gd name="connsiteX3579" fmla="*/ 2942491 w 8023328"/>
              <a:gd name="connsiteY3579" fmla="*/ 424982 h 2380521"/>
              <a:gd name="connsiteX3580" fmla="*/ 2868291 w 8023328"/>
              <a:gd name="connsiteY3580" fmla="*/ 424982 h 2380521"/>
              <a:gd name="connsiteX3581" fmla="*/ 2883085 w 8023328"/>
              <a:gd name="connsiteY3581" fmla="*/ 439771 h 2380521"/>
              <a:gd name="connsiteX3582" fmla="*/ 2868291 w 8023328"/>
              <a:gd name="connsiteY3582" fmla="*/ 454560 h 2380521"/>
              <a:gd name="connsiteX3583" fmla="*/ 2853504 w 8023328"/>
              <a:gd name="connsiteY3583" fmla="*/ 439771 h 2380521"/>
              <a:gd name="connsiteX3584" fmla="*/ 2868291 w 8023328"/>
              <a:gd name="connsiteY3584" fmla="*/ 424982 h 2380521"/>
              <a:gd name="connsiteX3585" fmla="*/ 2796533 w 8023328"/>
              <a:gd name="connsiteY3585" fmla="*/ 424982 h 2380521"/>
              <a:gd name="connsiteX3586" fmla="*/ 2808932 w 8023328"/>
              <a:gd name="connsiteY3586" fmla="*/ 439771 h 2380521"/>
              <a:gd name="connsiteX3587" fmla="*/ 2796533 w 8023328"/>
              <a:gd name="connsiteY3587" fmla="*/ 454560 h 2380521"/>
              <a:gd name="connsiteX3588" fmla="*/ 2782678 w 8023328"/>
              <a:gd name="connsiteY3588" fmla="*/ 439771 h 2380521"/>
              <a:gd name="connsiteX3589" fmla="*/ 2796533 w 8023328"/>
              <a:gd name="connsiteY3589" fmla="*/ 424982 h 2380521"/>
              <a:gd name="connsiteX3590" fmla="*/ 2725695 w 8023328"/>
              <a:gd name="connsiteY3590" fmla="*/ 424982 h 2380521"/>
              <a:gd name="connsiteX3591" fmla="*/ 2738097 w 8023328"/>
              <a:gd name="connsiteY3591" fmla="*/ 439771 h 2380521"/>
              <a:gd name="connsiteX3592" fmla="*/ 2725695 w 8023328"/>
              <a:gd name="connsiteY3592" fmla="*/ 454560 h 2380521"/>
              <a:gd name="connsiteX3593" fmla="*/ 2711846 w 8023328"/>
              <a:gd name="connsiteY3593" fmla="*/ 439771 h 2380521"/>
              <a:gd name="connsiteX3594" fmla="*/ 2725695 w 8023328"/>
              <a:gd name="connsiteY3594" fmla="*/ 424982 h 2380521"/>
              <a:gd name="connsiteX3595" fmla="*/ 2654870 w 8023328"/>
              <a:gd name="connsiteY3595" fmla="*/ 424982 h 2380521"/>
              <a:gd name="connsiteX3596" fmla="*/ 2667270 w 8023328"/>
              <a:gd name="connsiteY3596" fmla="*/ 439771 h 2380521"/>
              <a:gd name="connsiteX3597" fmla="*/ 2654870 w 8023328"/>
              <a:gd name="connsiteY3597" fmla="*/ 454560 h 2380521"/>
              <a:gd name="connsiteX3598" fmla="*/ 2641018 w 8023328"/>
              <a:gd name="connsiteY3598" fmla="*/ 439771 h 2380521"/>
              <a:gd name="connsiteX3599" fmla="*/ 2654870 w 8023328"/>
              <a:gd name="connsiteY3599" fmla="*/ 424982 h 2380521"/>
              <a:gd name="connsiteX3600" fmla="*/ 2582580 w 8023328"/>
              <a:gd name="connsiteY3600" fmla="*/ 424982 h 2380521"/>
              <a:gd name="connsiteX3601" fmla="*/ 2596437 w 8023328"/>
              <a:gd name="connsiteY3601" fmla="*/ 439771 h 2380521"/>
              <a:gd name="connsiteX3602" fmla="*/ 2582580 w 8023328"/>
              <a:gd name="connsiteY3602" fmla="*/ 454560 h 2380521"/>
              <a:gd name="connsiteX3603" fmla="*/ 2570184 w 8023328"/>
              <a:gd name="connsiteY3603" fmla="*/ 439771 h 2380521"/>
              <a:gd name="connsiteX3604" fmla="*/ 2582580 w 8023328"/>
              <a:gd name="connsiteY3604" fmla="*/ 424982 h 2380521"/>
              <a:gd name="connsiteX3605" fmla="*/ 2511026 w 8023328"/>
              <a:gd name="connsiteY3605" fmla="*/ 424982 h 2380521"/>
              <a:gd name="connsiteX3606" fmla="*/ 2525610 w 8023328"/>
              <a:gd name="connsiteY3606" fmla="*/ 439771 h 2380521"/>
              <a:gd name="connsiteX3607" fmla="*/ 2511026 w 8023328"/>
              <a:gd name="connsiteY3607" fmla="*/ 454560 h 2380521"/>
              <a:gd name="connsiteX3608" fmla="*/ 2499361 w 8023328"/>
              <a:gd name="connsiteY3608" fmla="*/ 439771 h 2380521"/>
              <a:gd name="connsiteX3609" fmla="*/ 2511026 w 8023328"/>
              <a:gd name="connsiteY3609" fmla="*/ 424982 h 2380521"/>
              <a:gd name="connsiteX3610" fmla="*/ 1799085 w 8023328"/>
              <a:gd name="connsiteY3610" fmla="*/ 357525 h 2380521"/>
              <a:gd name="connsiteX3611" fmla="*/ 1813873 w 8023328"/>
              <a:gd name="connsiteY3611" fmla="*/ 369922 h 2380521"/>
              <a:gd name="connsiteX3612" fmla="*/ 1799085 w 8023328"/>
              <a:gd name="connsiteY3612" fmla="*/ 383779 h 2380521"/>
              <a:gd name="connsiteX3613" fmla="*/ 1784300 w 8023328"/>
              <a:gd name="connsiteY3613" fmla="*/ 369922 h 2380521"/>
              <a:gd name="connsiteX3614" fmla="*/ 1799085 w 8023328"/>
              <a:gd name="connsiteY3614" fmla="*/ 357525 h 2380521"/>
              <a:gd name="connsiteX3615" fmla="*/ 1728262 w 8023328"/>
              <a:gd name="connsiteY3615" fmla="*/ 357525 h 2380521"/>
              <a:gd name="connsiteX3616" fmla="*/ 1743049 w 8023328"/>
              <a:gd name="connsiteY3616" fmla="*/ 369922 h 2380521"/>
              <a:gd name="connsiteX3617" fmla="*/ 1728262 w 8023328"/>
              <a:gd name="connsiteY3617" fmla="*/ 383779 h 2380521"/>
              <a:gd name="connsiteX3618" fmla="*/ 1713470 w 8023328"/>
              <a:gd name="connsiteY3618" fmla="*/ 369922 h 2380521"/>
              <a:gd name="connsiteX3619" fmla="*/ 1728262 w 8023328"/>
              <a:gd name="connsiteY3619" fmla="*/ 357525 h 2380521"/>
              <a:gd name="connsiteX3620" fmla="*/ 1657429 w 8023328"/>
              <a:gd name="connsiteY3620" fmla="*/ 357525 h 2380521"/>
              <a:gd name="connsiteX3621" fmla="*/ 1672220 w 8023328"/>
              <a:gd name="connsiteY3621" fmla="*/ 369922 h 2380521"/>
              <a:gd name="connsiteX3622" fmla="*/ 1657429 w 8023328"/>
              <a:gd name="connsiteY3622" fmla="*/ 383779 h 2380521"/>
              <a:gd name="connsiteX3623" fmla="*/ 1642650 w 8023328"/>
              <a:gd name="connsiteY3623" fmla="*/ 369922 h 2380521"/>
              <a:gd name="connsiteX3624" fmla="*/ 1657429 w 8023328"/>
              <a:gd name="connsiteY3624" fmla="*/ 357525 h 2380521"/>
              <a:gd name="connsiteX3625" fmla="*/ 1582296 w 8023328"/>
              <a:gd name="connsiteY3625" fmla="*/ 357525 h 2380521"/>
              <a:gd name="connsiteX3626" fmla="*/ 1594704 w 8023328"/>
              <a:gd name="connsiteY3626" fmla="*/ 369922 h 2380521"/>
              <a:gd name="connsiteX3627" fmla="*/ 1582296 w 8023328"/>
              <a:gd name="connsiteY3627" fmla="*/ 383779 h 2380521"/>
              <a:gd name="connsiteX3628" fmla="*/ 1568441 w 8023328"/>
              <a:gd name="connsiteY3628" fmla="*/ 369922 h 2380521"/>
              <a:gd name="connsiteX3629" fmla="*/ 1582296 w 8023328"/>
              <a:gd name="connsiteY3629" fmla="*/ 357525 h 2380521"/>
              <a:gd name="connsiteX3630" fmla="*/ 1512195 w 8023328"/>
              <a:gd name="connsiteY3630" fmla="*/ 357525 h 2380521"/>
              <a:gd name="connsiteX3631" fmla="*/ 1523863 w 8023328"/>
              <a:gd name="connsiteY3631" fmla="*/ 369922 h 2380521"/>
              <a:gd name="connsiteX3632" fmla="*/ 1512195 w 8023328"/>
              <a:gd name="connsiteY3632" fmla="*/ 383779 h 2380521"/>
              <a:gd name="connsiteX3633" fmla="*/ 1497612 w 8023328"/>
              <a:gd name="connsiteY3633" fmla="*/ 369922 h 2380521"/>
              <a:gd name="connsiteX3634" fmla="*/ 1512195 w 8023328"/>
              <a:gd name="connsiteY3634" fmla="*/ 357525 h 2380521"/>
              <a:gd name="connsiteX3635" fmla="*/ 1439171 w 8023328"/>
              <a:gd name="connsiteY3635" fmla="*/ 357525 h 2380521"/>
              <a:gd name="connsiteX3636" fmla="*/ 1453023 w 8023328"/>
              <a:gd name="connsiteY3636" fmla="*/ 369922 h 2380521"/>
              <a:gd name="connsiteX3637" fmla="*/ 1439171 w 8023328"/>
              <a:gd name="connsiteY3637" fmla="*/ 383779 h 2380521"/>
              <a:gd name="connsiteX3638" fmla="*/ 1426774 w 8023328"/>
              <a:gd name="connsiteY3638" fmla="*/ 369922 h 2380521"/>
              <a:gd name="connsiteX3639" fmla="*/ 1439171 w 8023328"/>
              <a:gd name="connsiteY3639" fmla="*/ 357525 h 2380521"/>
              <a:gd name="connsiteX3640" fmla="*/ 1368347 w 8023328"/>
              <a:gd name="connsiteY3640" fmla="*/ 357525 h 2380521"/>
              <a:gd name="connsiteX3641" fmla="*/ 1382199 w 8023328"/>
              <a:gd name="connsiteY3641" fmla="*/ 369922 h 2380521"/>
              <a:gd name="connsiteX3642" fmla="*/ 1368347 w 8023328"/>
              <a:gd name="connsiteY3642" fmla="*/ 383779 h 2380521"/>
              <a:gd name="connsiteX3643" fmla="*/ 1355949 w 8023328"/>
              <a:gd name="connsiteY3643" fmla="*/ 369922 h 2380521"/>
              <a:gd name="connsiteX3644" fmla="*/ 1368347 w 8023328"/>
              <a:gd name="connsiteY3644" fmla="*/ 357525 h 2380521"/>
              <a:gd name="connsiteX3645" fmla="*/ 1297518 w 8023328"/>
              <a:gd name="connsiteY3645" fmla="*/ 357525 h 2380521"/>
              <a:gd name="connsiteX3646" fmla="*/ 1311374 w 8023328"/>
              <a:gd name="connsiteY3646" fmla="*/ 369922 h 2380521"/>
              <a:gd name="connsiteX3647" fmla="*/ 1297518 w 8023328"/>
              <a:gd name="connsiteY3647" fmla="*/ 383779 h 2380521"/>
              <a:gd name="connsiteX3648" fmla="*/ 1285121 w 8023328"/>
              <a:gd name="connsiteY3648" fmla="*/ 369922 h 2380521"/>
              <a:gd name="connsiteX3649" fmla="*/ 1297518 w 8023328"/>
              <a:gd name="connsiteY3649" fmla="*/ 357525 h 2380521"/>
              <a:gd name="connsiteX3650" fmla="*/ 1225703 w 8023328"/>
              <a:gd name="connsiteY3650" fmla="*/ 357525 h 2380521"/>
              <a:gd name="connsiteX3651" fmla="*/ 1240493 w 8023328"/>
              <a:gd name="connsiteY3651" fmla="*/ 369922 h 2380521"/>
              <a:gd name="connsiteX3652" fmla="*/ 1225703 w 8023328"/>
              <a:gd name="connsiteY3652" fmla="*/ 383779 h 2380521"/>
              <a:gd name="connsiteX3653" fmla="*/ 1210926 w 8023328"/>
              <a:gd name="connsiteY3653" fmla="*/ 369922 h 2380521"/>
              <a:gd name="connsiteX3654" fmla="*/ 1225703 w 8023328"/>
              <a:gd name="connsiteY3654" fmla="*/ 357525 h 2380521"/>
              <a:gd name="connsiteX3655" fmla="*/ 1154890 w 8023328"/>
              <a:gd name="connsiteY3655" fmla="*/ 357525 h 2380521"/>
              <a:gd name="connsiteX3656" fmla="*/ 1169676 w 8023328"/>
              <a:gd name="connsiteY3656" fmla="*/ 369922 h 2380521"/>
              <a:gd name="connsiteX3657" fmla="*/ 1154890 w 8023328"/>
              <a:gd name="connsiteY3657" fmla="*/ 383779 h 2380521"/>
              <a:gd name="connsiteX3658" fmla="*/ 1140096 w 8023328"/>
              <a:gd name="connsiteY3658" fmla="*/ 369922 h 2380521"/>
              <a:gd name="connsiteX3659" fmla="*/ 1154890 w 8023328"/>
              <a:gd name="connsiteY3659" fmla="*/ 357525 h 2380521"/>
              <a:gd name="connsiteX3660" fmla="*/ 1084059 w 8023328"/>
              <a:gd name="connsiteY3660" fmla="*/ 357525 h 2380521"/>
              <a:gd name="connsiteX3661" fmla="*/ 1098844 w 8023328"/>
              <a:gd name="connsiteY3661" fmla="*/ 369922 h 2380521"/>
              <a:gd name="connsiteX3662" fmla="*/ 1084059 w 8023328"/>
              <a:gd name="connsiteY3662" fmla="*/ 383779 h 2380521"/>
              <a:gd name="connsiteX3663" fmla="*/ 1069268 w 8023328"/>
              <a:gd name="connsiteY3663" fmla="*/ 369922 h 2380521"/>
              <a:gd name="connsiteX3664" fmla="*/ 1084059 w 8023328"/>
              <a:gd name="connsiteY3664" fmla="*/ 357525 h 2380521"/>
              <a:gd name="connsiteX3665" fmla="*/ 1013015 w 8023328"/>
              <a:gd name="connsiteY3665" fmla="*/ 357525 h 2380521"/>
              <a:gd name="connsiteX3666" fmla="*/ 1024685 w 8023328"/>
              <a:gd name="connsiteY3666" fmla="*/ 369922 h 2380521"/>
              <a:gd name="connsiteX3667" fmla="*/ 1013015 w 8023328"/>
              <a:gd name="connsiteY3667" fmla="*/ 383779 h 2380521"/>
              <a:gd name="connsiteX3668" fmla="*/ 998434 w 8023328"/>
              <a:gd name="connsiteY3668" fmla="*/ 369922 h 2380521"/>
              <a:gd name="connsiteX3669" fmla="*/ 1013015 w 8023328"/>
              <a:gd name="connsiteY3669" fmla="*/ 357525 h 2380521"/>
              <a:gd name="connsiteX3670" fmla="*/ 941465 w 8023328"/>
              <a:gd name="connsiteY3670" fmla="*/ 357525 h 2380521"/>
              <a:gd name="connsiteX3671" fmla="*/ 953864 w 8023328"/>
              <a:gd name="connsiteY3671" fmla="*/ 369922 h 2380521"/>
              <a:gd name="connsiteX3672" fmla="*/ 941465 w 8023328"/>
              <a:gd name="connsiteY3672" fmla="*/ 383779 h 2380521"/>
              <a:gd name="connsiteX3673" fmla="*/ 927611 w 8023328"/>
              <a:gd name="connsiteY3673" fmla="*/ 369922 h 2380521"/>
              <a:gd name="connsiteX3674" fmla="*/ 941465 w 8023328"/>
              <a:gd name="connsiteY3674" fmla="*/ 357525 h 2380521"/>
              <a:gd name="connsiteX3675" fmla="*/ 870633 w 8023328"/>
              <a:gd name="connsiteY3675" fmla="*/ 357525 h 2380521"/>
              <a:gd name="connsiteX3676" fmla="*/ 883034 w 8023328"/>
              <a:gd name="connsiteY3676" fmla="*/ 369922 h 2380521"/>
              <a:gd name="connsiteX3677" fmla="*/ 870633 w 8023328"/>
              <a:gd name="connsiteY3677" fmla="*/ 383779 h 2380521"/>
              <a:gd name="connsiteX3678" fmla="*/ 856777 w 8023328"/>
              <a:gd name="connsiteY3678" fmla="*/ 369922 h 2380521"/>
              <a:gd name="connsiteX3679" fmla="*/ 870633 w 8023328"/>
              <a:gd name="connsiteY3679" fmla="*/ 357525 h 2380521"/>
              <a:gd name="connsiteX3680" fmla="*/ 798346 w 8023328"/>
              <a:gd name="connsiteY3680" fmla="*/ 357525 h 2380521"/>
              <a:gd name="connsiteX3681" fmla="*/ 812203 w 8023328"/>
              <a:gd name="connsiteY3681" fmla="*/ 369922 h 2380521"/>
              <a:gd name="connsiteX3682" fmla="*/ 798346 w 8023328"/>
              <a:gd name="connsiteY3682" fmla="*/ 383779 h 2380521"/>
              <a:gd name="connsiteX3683" fmla="*/ 785947 w 8023328"/>
              <a:gd name="connsiteY3683" fmla="*/ 369922 h 2380521"/>
              <a:gd name="connsiteX3684" fmla="*/ 798346 w 8023328"/>
              <a:gd name="connsiteY3684" fmla="*/ 357525 h 2380521"/>
              <a:gd name="connsiteX3685" fmla="*/ 3654110 w 8023328"/>
              <a:gd name="connsiteY3685" fmla="*/ 354153 h 2380521"/>
              <a:gd name="connsiteX3686" fmla="*/ 3668898 w 8023328"/>
              <a:gd name="connsiteY3686" fmla="*/ 368738 h 2380521"/>
              <a:gd name="connsiteX3687" fmla="*/ 3654110 w 8023328"/>
              <a:gd name="connsiteY3687" fmla="*/ 380407 h 2380521"/>
              <a:gd name="connsiteX3688" fmla="*/ 3639322 w 8023328"/>
              <a:gd name="connsiteY3688" fmla="*/ 368738 h 2380521"/>
              <a:gd name="connsiteX3689" fmla="*/ 3654110 w 8023328"/>
              <a:gd name="connsiteY3689" fmla="*/ 354153 h 2380521"/>
              <a:gd name="connsiteX3690" fmla="*/ 3583280 w 8023328"/>
              <a:gd name="connsiteY3690" fmla="*/ 354153 h 2380521"/>
              <a:gd name="connsiteX3691" fmla="*/ 3598069 w 8023328"/>
              <a:gd name="connsiteY3691" fmla="*/ 368738 h 2380521"/>
              <a:gd name="connsiteX3692" fmla="*/ 3583280 w 8023328"/>
              <a:gd name="connsiteY3692" fmla="*/ 380407 h 2380521"/>
              <a:gd name="connsiteX3693" fmla="*/ 3568491 w 8023328"/>
              <a:gd name="connsiteY3693" fmla="*/ 368738 h 2380521"/>
              <a:gd name="connsiteX3694" fmla="*/ 3583280 w 8023328"/>
              <a:gd name="connsiteY3694" fmla="*/ 354153 h 2380521"/>
              <a:gd name="connsiteX3695" fmla="*/ 3512449 w 8023328"/>
              <a:gd name="connsiteY3695" fmla="*/ 354153 h 2380521"/>
              <a:gd name="connsiteX3696" fmla="*/ 3527237 w 8023328"/>
              <a:gd name="connsiteY3696" fmla="*/ 369330 h 2380521"/>
              <a:gd name="connsiteX3697" fmla="*/ 3512449 w 8023328"/>
              <a:gd name="connsiteY3697" fmla="*/ 383749 h 2380521"/>
              <a:gd name="connsiteX3698" fmla="*/ 3497661 w 8023328"/>
              <a:gd name="connsiteY3698" fmla="*/ 369330 h 2380521"/>
              <a:gd name="connsiteX3699" fmla="*/ 3512449 w 8023328"/>
              <a:gd name="connsiteY3699" fmla="*/ 354153 h 2380521"/>
              <a:gd name="connsiteX3700" fmla="*/ 3440686 w 8023328"/>
              <a:gd name="connsiteY3700" fmla="*/ 354153 h 2380521"/>
              <a:gd name="connsiteX3701" fmla="*/ 3453083 w 8023328"/>
              <a:gd name="connsiteY3701" fmla="*/ 369330 h 2380521"/>
              <a:gd name="connsiteX3702" fmla="*/ 3440686 w 8023328"/>
              <a:gd name="connsiteY3702" fmla="*/ 383749 h 2380521"/>
              <a:gd name="connsiteX3703" fmla="*/ 3426830 w 8023328"/>
              <a:gd name="connsiteY3703" fmla="*/ 369330 h 2380521"/>
              <a:gd name="connsiteX3704" fmla="*/ 3440686 w 8023328"/>
              <a:gd name="connsiteY3704" fmla="*/ 354153 h 2380521"/>
              <a:gd name="connsiteX3705" fmla="*/ 3369857 w 8023328"/>
              <a:gd name="connsiteY3705" fmla="*/ 354153 h 2380521"/>
              <a:gd name="connsiteX3706" fmla="*/ 3382254 w 8023328"/>
              <a:gd name="connsiteY3706" fmla="*/ 369330 h 2380521"/>
              <a:gd name="connsiteX3707" fmla="*/ 3369857 w 8023328"/>
              <a:gd name="connsiteY3707" fmla="*/ 383749 h 2380521"/>
              <a:gd name="connsiteX3708" fmla="*/ 3356001 w 8023328"/>
              <a:gd name="connsiteY3708" fmla="*/ 369330 h 2380521"/>
              <a:gd name="connsiteX3709" fmla="*/ 3369857 w 8023328"/>
              <a:gd name="connsiteY3709" fmla="*/ 354153 h 2380521"/>
              <a:gd name="connsiteX3710" fmla="*/ 3299097 w 8023328"/>
              <a:gd name="connsiteY3710" fmla="*/ 354153 h 2380521"/>
              <a:gd name="connsiteX3711" fmla="*/ 3311496 w 8023328"/>
              <a:gd name="connsiteY3711" fmla="*/ 369330 h 2380521"/>
              <a:gd name="connsiteX3712" fmla="*/ 3299097 w 8023328"/>
              <a:gd name="connsiteY3712" fmla="*/ 383749 h 2380521"/>
              <a:gd name="connsiteX3713" fmla="*/ 3285242 w 8023328"/>
              <a:gd name="connsiteY3713" fmla="*/ 369330 h 2380521"/>
              <a:gd name="connsiteX3714" fmla="*/ 3299097 w 8023328"/>
              <a:gd name="connsiteY3714" fmla="*/ 354153 h 2380521"/>
              <a:gd name="connsiteX3715" fmla="*/ 3226808 w 8023328"/>
              <a:gd name="connsiteY3715" fmla="*/ 354153 h 2380521"/>
              <a:gd name="connsiteX3716" fmla="*/ 3240664 w 8023328"/>
              <a:gd name="connsiteY3716" fmla="*/ 369330 h 2380521"/>
              <a:gd name="connsiteX3717" fmla="*/ 3226808 w 8023328"/>
              <a:gd name="connsiteY3717" fmla="*/ 383749 h 2380521"/>
              <a:gd name="connsiteX3718" fmla="*/ 3214410 w 8023328"/>
              <a:gd name="connsiteY3718" fmla="*/ 369330 h 2380521"/>
              <a:gd name="connsiteX3719" fmla="*/ 3226808 w 8023328"/>
              <a:gd name="connsiteY3719" fmla="*/ 354153 h 2380521"/>
              <a:gd name="connsiteX3720" fmla="*/ 3152605 w 8023328"/>
              <a:gd name="connsiteY3720" fmla="*/ 354153 h 2380521"/>
              <a:gd name="connsiteX3721" fmla="*/ 3166462 w 8023328"/>
              <a:gd name="connsiteY3721" fmla="*/ 369330 h 2380521"/>
              <a:gd name="connsiteX3722" fmla="*/ 3152605 w 8023328"/>
              <a:gd name="connsiteY3722" fmla="*/ 383749 h 2380521"/>
              <a:gd name="connsiteX3723" fmla="*/ 3140206 w 8023328"/>
              <a:gd name="connsiteY3723" fmla="*/ 369330 h 2380521"/>
              <a:gd name="connsiteX3724" fmla="*/ 3152605 w 8023328"/>
              <a:gd name="connsiteY3724" fmla="*/ 354153 h 2380521"/>
              <a:gd name="connsiteX3725" fmla="*/ 3081774 w 8023328"/>
              <a:gd name="connsiteY3725" fmla="*/ 354153 h 2380521"/>
              <a:gd name="connsiteX3726" fmla="*/ 3095627 w 8023328"/>
              <a:gd name="connsiteY3726" fmla="*/ 369330 h 2380521"/>
              <a:gd name="connsiteX3727" fmla="*/ 3081774 w 8023328"/>
              <a:gd name="connsiteY3727" fmla="*/ 383749 h 2380521"/>
              <a:gd name="connsiteX3728" fmla="*/ 3069375 w 8023328"/>
              <a:gd name="connsiteY3728" fmla="*/ 369330 h 2380521"/>
              <a:gd name="connsiteX3729" fmla="*/ 3081774 w 8023328"/>
              <a:gd name="connsiteY3729" fmla="*/ 354153 h 2380521"/>
              <a:gd name="connsiteX3730" fmla="*/ 3013715 w 8023328"/>
              <a:gd name="connsiteY3730" fmla="*/ 354153 h 2380521"/>
              <a:gd name="connsiteX3731" fmla="*/ 3028135 w 8023328"/>
              <a:gd name="connsiteY3731" fmla="*/ 369330 h 2380521"/>
              <a:gd name="connsiteX3732" fmla="*/ 3013715 w 8023328"/>
              <a:gd name="connsiteY3732" fmla="*/ 383749 h 2380521"/>
              <a:gd name="connsiteX3733" fmla="*/ 2998539 w 8023328"/>
              <a:gd name="connsiteY3733" fmla="*/ 369330 h 2380521"/>
              <a:gd name="connsiteX3734" fmla="*/ 3013715 w 8023328"/>
              <a:gd name="connsiteY3734" fmla="*/ 354153 h 2380521"/>
              <a:gd name="connsiteX3735" fmla="*/ 2942494 w 8023328"/>
              <a:gd name="connsiteY3735" fmla="*/ 354153 h 2380521"/>
              <a:gd name="connsiteX3736" fmla="*/ 2957288 w 8023328"/>
              <a:gd name="connsiteY3736" fmla="*/ 369330 h 2380521"/>
              <a:gd name="connsiteX3737" fmla="*/ 2942494 w 8023328"/>
              <a:gd name="connsiteY3737" fmla="*/ 383749 h 2380521"/>
              <a:gd name="connsiteX3738" fmla="*/ 2927708 w 8023328"/>
              <a:gd name="connsiteY3738" fmla="*/ 369330 h 2380521"/>
              <a:gd name="connsiteX3739" fmla="*/ 2942494 w 8023328"/>
              <a:gd name="connsiteY3739" fmla="*/ 354153 h 2380521"/>
              <a:gd name="connsiteX3740" fmla="*/ 2868293 w 8023328"/>
              <a:gd name="connsiteY3740" fmla="*/ 354153 h 2380521"/>
              <a:gd name="connsiteX3741" fmla="*/ 2883085 w 8023328"/>
              <a:gd name="connsiteY3741" fmla="*/ 369330 h 2380521"/>
              <a:gd name="connsiteX3742" fmla="*/ 2868293 w 8023328"/>
              <a:gd name="connsiteY3742" fmla="*/ 383749 h 2380521"/>
              <a:gd name="connsiteX3743" fmla="*/ 2853504 w 8023328"/>
              <a:gd name="connsiteY3743" fmla="*/ 369330 h 2380521"/>
              <a:gd name="connsiteX3744" fmla="*/ 2868293 w 8023328"/>
              <a:gd name="connsiteY3744" fmla="*/ 354153 h 2380521"/>
              <a:gd name="connsiteX3745" fmla="*/ 2796535 w 8023328"/>
              <a:gd name="connsiteY3745" fmla="*/ 354153 h 2380521"/>
              <a:gd name="connsiteX3746" fmla="*/ 2808932 w 8023328"/>
              <a:gd name="connsiteY3746" fmla="*/ 369330 h 2380521"/>
              <a:gd name="connsiteX3747" fmla="*/ 2796535 w 8023328"/>
              <a:gd name="connsiteY3747" fmla="*/ 383749 h 2380521"/>
              <a:gd name="connsiteX3748" fmla="*/ 2782678 w 8023328"/>
              <a:gd name="connsiteY3748" fmla="*/ 369330 h 2380521"/>
              <a:gd name="connsiteX3749" fmla="*/ 2796535 w 8023328"/>
              <a:gd name="connsiteY3749" fmla="*/ 354153 h 2380521"/>
              <a:gd name="connsiteX3750" fmla="*/ 2725695 w 8023328"/>
              <a:gd name="connsiteY3750" fmla="*/ 354153 h 2380521"/>
              <a:gd name="connsiteX3751" fmla="*/ 2738100 w 8023328"/>
              <a:gd name="connsiteY3751" fmla="*/ 369330 h 2380521"/>
              <a:gd name="connsiteX3752" fmla="*/ 2725695 w 8023328"/>
              <a:gd name="connsiteY3752" fmla="*/ 383749 h 2380521"/>
              <a:gd name="connsiteX3753" fmla="*/ 2711846 w 8023328"/>
              <a:gd name="connsiteY3753" fmla="*/ 369330 h 2380521"/>
              <a:gd name="connsiteX3754" fmla="*/ 2725695 w 8023328"/>
              <a:gd name="connsiteY3754" fmla="*/ 354153 h 2380521"/>
              <a:gd name="connsiteX3755" fmla="*/ 2653415 w 8023328"/>
              <a:gd name="connsiteY3755" fmla="*/ 354153 h 2380521"/>
              <a:gd name="connsiteX3756" fmla="*/ 2667270 w 8023328"/>
              <a:gd name="connsiteY3756" fmla="*/ 369330 h 2380521"/>
              <a:gd name="connsiteX3757" fmla="*/ 2653415 w 8023328"/>
              <a:gd name="connsiteY3757" fmla="*/ 383749 h 2380521"/>
              <a:gd name="connsiteX3758" fmla="*/ 2641021 w 8023328"/>
              <a:gd name="connsiteY3758" fmla="*/ 369330 h 2380521"/>
              <a:gd name="connsiteX3759" fmla="*/ 2653415 w 8023328"/>
              <a:gd name="connsiteY3759" fmla="*/ 354153 h 2380521"/>
              <a:gd name="connsiteX3760" fmla="*/ 2582583 w 8023328"/>
              <a:gd name="connsiteY3760" fmla="*/ 354153 h 2380521"/>
              <a:gd name="connsiteX3761" fmla="*/ 2596439 w 8023328"/>
              <a:gd name="connsiteY3761" fmla="*/ 369330 h 2380521"/>
              <a:gd name="connsiteX3762" fmla="*/ 2582583 w 8023328"/>
              <a:gd name="connsiteY3762" fmla="*/ 383749 h 2380521"/>
              <a:gd name="connsiteX3763" fmla="*/ 2570184 w 8023328"/>
              <a:gd name="connsiteY3763" fmla="*/ 369330 h 2380521"/>
              <a:gd name="connsiteX3764" fmla="*/ 2582583 w 8023328"/>
              <a:gd name="connsiteY3764" fmla="*/ 354153 h 2380521"/>
              <a:gd name="connsiteX3765" fmla="*/ 2511029 w 8023328"/>
              <a:gd name="connsiteY3765" fmla="*/ 354153 h 2380521"/>
              <a:gd name="connsiteX3766" fmla="*/ 2525613 w 8023328"/>
              <a:gd name="connsiteY3766" fmla="*/ 369330 h 2380521"/>
              <a:gd name="connsiteX3767" fmla="*/ 2511029 w 8023328"/>
              <a:gd name="connsiteY3767" fmla="*/ 383749 h 2380521"/>
              <a:gd name="connsiteX3768" fmla="*/ 2499361 w 8023328"/>
              <a:gd name="connsiteY3768" fmla="*/ 369330 h 2380521"/>
              <a:gd name="connsiteX3769" fmla="*/ 2511029 w 8023328"/>
              <a:gd name="connsiteY3769" fmla="*/ 354153 h 2380521"/>
              <a:gd name="connsiteX3770" fmla="*/ 2439946 w 8023328"/>
              <a:gd name="connsiteY3770" fmla="*/ 354153 h 2380521"/>
              <a:gd name="connsiteX3771" fmla="*/ 2454732 w 8023328"/>
              <a:gd name="connsiteY3771" fmla="*/ 369330 h 2380521"/>
              <a:gd name="connsiteX3772" fmla="*/ 2439946 w 8023328"/>
              <a:gd name="connsiteY3772" fmla="*/ 383749 h 2380521"/>
              <a:gd name="connsiteX3773" fmla="*/ 2425156 w 8023328"/>
              <a:gd name="connsiteY3773" fmla="*/ 369330 h 2380521"/>
              <a:gd name="connsiteX3774" fmla="*/ 2439946 w 8023328"/>
              <a:gd name="connsiteY3774" fmla="*/ 354153 h 2380521"/>
              <a:gd name="connsiteX3775" fmla="*/ 2369110 w 8023328"/>
              <a:gd name="connsiteY3775" fmla="*/ 354153 h 2380521"/>
              <a:gd name="connsiteX3776" fmla="*/ 2383899 w 8023328"/>
              <a:gd name="connsiteY3776" fmla="*/ 369330 h 2380521"/>
              <a:gd name="connsiteX3777" fmla="*/ 2369110 w 8023328"/>
              <a:gd name="connsiteY3777" fmla="*/ 383749 h 2380521"/>
              <a:gd name="connsiteX3778" fmla="*/ 2354319 w 8023328"/>
              <a:gd name="connsiteY3778" fmla="*/ 369330 h 2380521"/>
              <a:gd name="connsiteX3779" fmla="*/ 2369110 w 8023328"/>
              <a:gd name="connsiteY3779" fmla="*/ 354153 h 2380521"/>
              <a:gd name="connsiteX3780" fmla="*/ 2298280 w 8023328"/>
              <a:gd name="connsiteY3780" fmla="*/ 354153 h 2380521"/>
              <a:gd name="connsiteX3781" fmla="*/ 2313068 w 8023328"/>
              <a:gd name="connsiteY3781" fmla="*/ 369330 h 2380521"/>
              <a:gd name="connsiteX3782" fmla="*/ 2298280 w 8023328"/>
              <a:gd name="connsiteY3782" fmla="*/ 383749 h 2380521"/>
              <a:gd name="connsiteX3783" fmla="*/ 2283490 w 8023328"/>
              <a:gd name="connsiteY3783" fmla="*/ 369330 h 2380521"/>
              <a:gd name="connsiteX3784" fmla="*/ 2298280 w 8023328"/>
              <a:gd name="connsiteY3784" fmla="*/ 354153 h 2380521"/>
              <a:gd name="connsiteX3785" fmla="*/ 2226517 w 8023328"/>
              <a:gd name="connsiteY3785" fmla="*/ 354153 h 2380521"/>
              <a:gd name="connsiteX3786" fmla="*/ 2238914 w 8023328"/>
              <a:gd name="connsiteY3786" fmla="*/ 369330 h 2380521"/>
              <a:gd name="connsiteX3787" fmla="*/ 2226517 w 8023328"/>
              <a:gd name="connsiteY3787" fmla="*/ 383749 h 2380521"/>
              <a:gd name="connsiteX3788" fmla="*/ 2212658 w 8023328"/>
              <a:gd name="connsiteY3788" fmla="*/ 369330 h 2380521"/>
              <a:gd name="connsiteX3789" fmla="*/ 2226517 w 8023328"/>
              <a:gd name="connsiteY3789" fmla="*/ 354153 h 2380521"/>
              <a:gd name="connsiteX3790" fmla="*/ 2155683 w 8023328"/>
              <a:gd name="connsiteY3790" fmla="*/ 354153 h 2380521"/>
              <a:gd name="connsiteX3791" fmla="*/ 2168081 w 8023328"/>
              <a:gd name="connsiteY3791" fmla="*/ 369330 h 2380521"/>
              <a:gd name="connsiteX3792" fmla="*/ 2155683 w 8023328"/>
              <a:gd name="connsiteY3792" fmla="*/ 383749 h 2380521"/>
              <a:gd name="connsiteX3793" fmla="*/ 2141827 w 8023328"/>
              <a:gd name="connsiteY3793" fmla="*/ 369330 h 2380521"/>
              <a:gd name="connsiteX3794" fmla="*/ 2155683 w 8023328"/>
              <a:gd name="connsiteY3794" fmla="*/ 354153 h 2380521"/>
              <a:gd name="connsiteX3795" fmla="*/ 2084849 w 8023328"/>
              <a:gd name="connsiteY3795" fmla="*/ 354153 h 2380521"/>
              <a:gd name="connsiteX3796" fmla="*/ 2097248 w 8023328"/>
              <a:gd name="connsiteY3796" fmla="*/ 369330 h 2380521"/>
              <a:gd name="connsiteX3797" fmla="*/ 2084849 w 8023328"/>
              <a:gd name="connsiteY3797" fmla="*/ 383749 h 2380521"/>
              <a:gd name="connsiteX3798" fmla="*/ 2070994 w 8023328"/>
              <a:gd name="connsiteY3798" fmla="*/ 369330 h 2380521"/>
              <a:gd name="connsiteX3799" fmla="*/ 2084849 w 8023328"/>
              <a:gd name="connsiteY3799" fmla="*/ 354153 h 2380521"/>
              <a:gd name="connsiteX3800" fmla="*/ 2011835 w 8023328"/>
              <a:gd name="connsiteY3800" fmla="*/ 354153 h 2380521"/>
              <a:gd name="connsiteX3801" fmla="*/ 2026421 w 8023328"/>
              <a:gd name="connsiteY3801" fmla="*/ 369330 h 2380521"/>
              <a:gd name="connsiteX3802" fmla="*/ 2011835 w 8023328"/>
              <a:gd name="connsiteY3802" fmla="*/ 383749 h 2380521"/>
              <a:gd name="connsiteX3803" fmla="*/ 2000166 w 8023328"/>
              <a:gd name="connsiteY3803" fmla="*/ 369330 h 2380521"/>
              <a:gd name="connsiteX3804" fmla="*/ 2011835 w 8023328"/>
              <a:gd name="connsiteY3804" fmla="*/ 354153 h 2380521"/>
              <a:gd name="connsiteX3805" fmla="*/ 1938362 w 8023328"/>
              <a:gd name="connsiteY3805" fmla="*/ 354153 h 2380521"/>
              <a:gd name="connsiteX3806" fmla="*/ 1952222 w 8023328"/>
              <a:gd name="connsiteY3806" fmla="*/ 369330 h 2380521"/>
              <a:gd name="connsiteX3807" fmla="*/ 1938362 w 8023328"/>
              <a:gd name="connsiteY3807" fmla="*/ 383749 h 2380521"/>
              <a:gd name="connsiteX3808" fmla="*/ 1925968 w 8023328"/>
              <a:gd name="connsiteY3808" fmla="*/ 369330 h 2380521"/>
              <a:gd name="connsiteX3809" fmla="*/ 1938362 w 8023328"/>
              <a:gd name="connsiteY3809" fmla="*/ 354153 h 2380521"/>
              <a:gd name="connsiteX3810" fmla="*/ 1867527 w 8023328"/>
              <a:gd name="connsiteY3810" fmla="*/ 354153 h 2380521"/>
              <a:gd name="connsiteX3811" fmla="*/ 1881384 w 8023328"/>
              <a:gd name="connsiteY3811" fmla="*/ 369330 h 2380521"/>
              <a:gd name="connsiteX3812" fmla="*/ 1867527 w 8023328"/>
              <a:gd name="connsiteY3812" fmla="*/ 383749 h 2380521"/>
              <a:gd name="connsiteX3813" fmla="*/ 1855129 w 8023328"/>
              <a:gd name="connsiteY3813" fmla="*/ 369330 h 2380521"/>
              <a:gd name="connsiteX3814" fmla="*/ 1867527 w 8023328"/>
              <a:gd name="connsiteY3814" fmla="*/ 354153 h 2380521"/>
              <a:gd name="connsiteX3815" fmla="*/ 1225708 w 8023328"/>
              <a:gd name="connsiteY3815" fmla="*/ 284879 h 2380521"/>
              <a:gd name="connsiteX3816" fmla="*/ 1240493 w 8023328"/>
              <a:gd name="connsiteY3816" fmla="*/ 298111 h 2380521"/>
              <a:gd name="connsiteX3817" fmla="*/ 1225708 w 8023328"/>
              <a:gd name="connsiteY3817" fmla="*/ 312900 h 2380521"/>
              <a:gd name="connsiteX3818" fmla="*/ 1210931 w 8023328"/>
              <a:gd name="connsiteY3818" fmla="*/ 298111 h 2380521"/>
              <a:gd name="connsiteX3819" fmla="*/ 1225708 w 8023328"/>
              <a:gd name="connsiteY3819" fmla="*/ 284879 h 2380521"/>
              <a:gd name="connsiteX3820" fmla="*/ 3440686 w 8023328"/>
              <a:gd name="connsiteY3820" fmla="*/ 283322 h 2380521"/>
              <a:gd name="connsiteX3821" fmla="*/ 3453083 w 8023328"/>
              <a:gd name="connsiteY3821" fmla="*/ 297178 h 2380521"/>
              <a:gd name="connsiteX3822" fmla="*/ 3440686 w 8023328"/>
              <a:gd name="connsiteY3822" fmla="*/ 309576 h 2380521"/>
              <a:gd name="connsiteX3823" fmla="*/ 3426830 w 8023328"/>
              <a:gd name="connsiteY3823" fmla="*/ 297178 h 2380521"/>
              <a:gd name="connsiteX3824" fmla="*/ 3440686 w 8023328"/>
              <a:gd name="connsiteY3824" fmla="*/ 283322 h 2380521"/>
              <a:gd name="connsiteX3825" fmla="*/ 3369857 w 8023328"/>
              <a:gd name="connsiteY3825" fmla="*/ 283322 h 2380521"/>
              <a:gd name="connsiteX3826" fmla="*/ 3382254 w 8023328"/>
              <a:gd name="connsiteY3826" fmla="*/ 297178 h 2380521"/>
              <a:gd name="connsiteX3827" fmla="*/ 3369857 w 8023328"/>
              <a:gd name="connsiteY3827" fmla="*/ 309576 h 2380521"/>
              <a:gd name="connsiteX3828" fmla="*/ 3356001 w 8023328"/>
              <a:gd name="connsiteY3828" fmla="*/ 297178 h 2380521"/>
              <a:gd name="connsiteX3829" fmla="*/ 3369857 w 8023328"/>
              <a:gd name="connsiteY3829" fmla="*/ 283322 h 2380521"/>
              <a:gd name="connsiteX3830" fmla="*/ 3299100 w 8023328"/>
              <a:gd name="connsiteY3830" fmla="*/ 283322 h 2380521"/>
              <a:gd name="connsiteX3831" fmla="*/ 3311496 w 8023328"/>
              <a:gd name="connsiteY3831" fmla="*/ 297178 h 2380521"/>
              <a:gd name="connsiteX3832" fmla="*/ 3299100 w 8023328"/>
              <a:gd name="connsiteY3832" fmla="*/ 309576 h 2380521"/>
              <a:gd name="connsiteX3833" fmla="*/ 3285242 w 8023328"/>
              <a:gd name="connsiteY3833" fmla="*/ 297178 h 2380521"/>
              <a:gd name="connsiteX3834" fmla="*/ 3299100 w 8023328"/>
              <a:gd name="connsiteY3834" fmla="*/ 283322 h 2380521"/>
              <a:gd name="connsiteX3835" fmla="*/ 3226808 w 8023328"/>
              <a:gd name="connsiteY3835" fmla="*/ 283322 h 2380521"/>
              <a:gd name="connsiteX3836" fmla="*/ 3240664 w 8023328"/>
              <a:gd name="connsiteY3836" fmla="*/ 297178 h 2380521"/>
              <a:gd name="connsiteX3837" fmla="*/ 3226808 w 8023328"/>
              <a:gd name="connsiteY3837" fmla="*/ 309576 h 2380521"/>
              <a:gd name="connsiteX3838" fmla="*/ 3214410 w 8023328"/>
              <a:gd name="connsiteY3838" fmla="*/ 297178 h 2380521"/>
              <a:gd name="connsiteX3839" fmla="*/ 3226808 w 8023328"/>
              <a:gd name="connsiteY3839" fmla="*/ 283322 h 2380521"/>
              <a:gd name="connsiteX3840" fmla="*/ 3152605 w 8023328"/>
              <a:gd name="connsiteY3840" fmla="*/ 283322 h 2380521"/>
              <a:gd name="connsiteX3841" fmla="*/ 3166462 w 8023328"/>
              <a:gd name="connsiteY3841" fmla="*/ 297178 h 2380521"/>
              <a:gd name="connsiteX3842" fmla="*/ 3152605 w 8023328"/>
              <a:gd name="connsiteY3842" fmla="*/ 309576 h 2380521"/>
              <a:gd name="connsiteX3843" fmla="*/ 3140209 w 8023328"/>
              <a:gd name="connsiteY3843" fmla="*/ 297178 h 2380521"/>
              <a:gd name="connsiteX3844" fmla="*/ 3152605 w 8023328"/>
              <a:gd name="connsiteY3844" fmla="*/ 283322 h 2380521"/>
              <a:gd name="connsiteX3845" fmla="*/ 3081774 w 8023328"/>
              <a:gd name="connsiteY3845" fmla="*/ 283322 h 2380521"/>
              <a:gd name="connsiteX3846" fmla="*/ 3095628 w 8023328"/>
              <a:gd name="connsiteY3846" fmla="*/ 297178 h 2380521"/>
              <a:gd name="connsiteX3847" fmla="*/ 3081774 w 8023328"/>
              <a:gd name="connsiteY3847" fmla="*/ 309576 h 2380521"/>
              <a:gd name="connsiteX3848" fmla="*/ 3069375 w 8023328"/>
              <a:gd name="connsiteY3848" fmla="*/ 297178 h 2380521"/>
              <a:gd name="connsiteX3849" fmla="*/ 3081774 w 8023328"/>
              <a:gd name="connsiteY3849" fmla="*/ 283322 h 2380521"/>
              <a:gd name="connsiteX3850" fmla="*/ 3013717 w 8023328"/>
              <a:gd name="connsiteY3850" fmla="*/ 283322 h 2380521"/>
              <a:gd name="connsiteX3851" fmla="*/ 3028135 w 8023328"/>
              <a:gd name="connsiteY3851" fmla="*/ 297178 h 2380521"/>
              <a:gd name="connsiteX3852" fmla="*/ 3013717 w 8023328"/>
              <a:gd name="connsiteY3852" fmla="*/ 309576 h 2380521"/>
              <a:gd name="connsiteX3853" fmla="*/ 2998539 w 8023328"/>
              <a:gd name="connsiteY3853" fmla="*/ 297178 h 2380521"/>
              <a:gd name="connsiteX3854" fmla="*/ 3013717 w 8023328"/>
              <a:gd name="connsiteY3854" fmla="*/ 283322 h 2380521"/>
              <a:gd name="connsiteX3855" fmla="*/ 2942494 w 8023328"/>
              <a:gd name="connsiteY3855" fmla="*/ 283322 h 2380521"/>
              <a:gd name="connsiteX3856" fmla="*/ 2957288 w 8023328"/>
              <a:gd name="connsiteY3856" fmla="*/ 298111 h 2380521"/>
              <a:gd name="connsiteX3857" fmla="*/ 2942494 w 8023328"/>
              <a:gd name="connsiteY3857" fmla="*/ 312900 h 2380521"/>
              <a:gd name="connsiteX3858" fmla="*/ 2927711 w 8023328"/>
              <a:gd name="connsiteY3858" fmla="*/ 298111 h 2380521"/>
              <a:gd name="connsiteX3859" fmla="*/ 2942494 w 8023328"/>
              <a:gd name="connsiteY3859" fmla="*/ 283322 h 2380521"/>
              <a:gd name="connsiteX3860" fmla="*/ 2868293 w 8023328"/>
              <a:gd name="connsiteY3860" fmla="*/ 283322 h 2380521"/>
              <a:gd name="connsiteX3861" fmla="*/ 2883087 w 8023328"/>
              <a:gd name="connsiteY3861" fmla="*/ 298111 h 2380521"/>
              <a:gd name="connsiteX3862" fmla="*/ 2868293 w 8023328"/>
              <a:gd name="connsiteY3862" fmla="*/ 312900 h 2380521"/>
              <a:gd name="connsiteX3863" fmla="*/ 2853507 w 8023328"/>
              <a:gd name="connsiteY3863" fmla="*/ 298111 h 2380521"/>
              <a:gd name="connsiteX3864" fmla="*/ 2868293 w 8023328"/>
              <a:gd name="connsiteY3864" fmla="*/ 283322 h 2380521"/>
              <a:gd name="connsiteX3865" fmla="*/ 2796535 w 8023328"/>
              <a:gd name="connsiteY3865" fmla="*/ 283322 h 2380521"/>
              <a:gd name="connsiteX3866" fmla="*/ 2808934 w 8023328"/>
              <a:gd name="connsiteY3866" fmla="*/ 298111 h 2380521"/>
              <a:gd name="connsiteX3867" fmla="*/ 2796535 w 8023328"/>
              <a:gd name="connsiteY3867" fmla="*/ 312900 h 2380521"/>
              <a:gd name="connsiteX3868" fmla="*/ 2782678 w 8023328"/>
              <a:gd name="connsiteY3868" fmla="*/ 298111 h 2380521"/>
              <a:gd name="connsiteX3869" fmla="*/ 2796535 w 8023328"/>
              <a:gd name="connsiteY3869" fmla="*/ 283322 h 2380521"/>
              <a:gd name="connsiteX3870" fmla="*/ 2725698 w 8023328"/>
              <a:gd name="connsiteY3870" fmla="*/ 283322 h 2380521"/>
              <a:gd name="connsiteX3871" fmla="*/ 2738100 w 8023328"/>
              <a:gd name="connsiteY3871" fmla="*/ 298111 h 2380521"/>
              <a:gd name="connsiteX3872" fmla="*/ 2725698 w 8023328"/>
              <a:gd name="connsiteY3872" fmla="*/ 312900 h 2380521"/>
              <a:gd name="connsiteX3873" fmla="*/ 2711846 w 8023328"/>
              <a:gd name="connsiteY3873" fmla="*/ 298111 h 2380521"/>
              <a:gd name="connsiteX3874" fmla="*/ 2725698 w 8023328"/>
              <a:gd name="connsiteY3874" fmla="*/ 283322 h 2380521"/>
              <a:gd name="connsiteX3875" fmla="*/ 2653415 w 8023328"/>
              <a:gd name="connsiteY3875" fmla="*/ 283322 h 2380521"/>
              <a:gd name="connsiteX3876" fmla="*/ 2667270 w 8023328"/>
              <a:gd name="connsiteY3876" fmla="*/ 298111 h 2380521"/>
              <a:gd name="connsiteX3877" fmla="*/ 2653415 w 8023328"/>
              <a:gd name="connsiteY3877" fmla="*/ 312900 h 2380521"/>
              <a:gd name="connsiteX3878" fmla="*/ 2641021 w 8023328"/>
              <a:gd name="connsiteY3878" fmla="*/ 298111 h 2380521"/>
              <a:gd name="connsiteX3879" fmla="*/ 2653415 w 8023328"/>
              <a:gd name="connsiteY3879" fmla="*/ 283322 h 2380521"/>
              <a:gd name="connsiteX3880" fmla="*/ 2582583 w 8023328"/>
              <a:gd name="connsiteY3880" fmla="*/ 283322 h 2380521"/>
              <a:gd name="connsiteX3881" fmla="*/ 2596439 w 8023328"/>
              <a:gd name="connsiteY3881" fmla="*/ 298111 h 2380521"/>
              <a:gd name="connsiteX3882" fmla="*/ 2582583 w 8023328"/>
              <a:gd name="connsiteY3882" fmla="*/ 312900 h 2380521"/>
              <a:gd name="connsiteX3883" fmla="*/ 2570189 w 8023328"/>
              <a:gd name="connsiteY3883" fmla="*/ 298111 h 2380521"/>
              <a:gd name="connsiteX3884" fmla="*/ 2582583 w 8023328"/>
              <a:gd name="connsiteY3884" fmla="*/ 283322 h 2380521"/>
              <a:gd name="connsiteX3885" fmla="*/ 2511029 w 8023328"/>
              <a:gd name="connsiteY3885" fmla="*/ 283322 h 2380521"/>
              <a:gd name="connsiteX3886" fmla="*/ 2525613 w 8023328"/>
              <a:gd name="connsiteY3886" fmla="*/ 298111 h 2380521"/>
              <a:gd name="connsiteX3887" fmla="*/ 2511029 w 8023328"/>
              <a:gd name="connsiteY3887" fmla="*/ 312900 h 2380521"/>
              <a:gd name="connsiteX3888" fmla="*/ 2499361 w 8023328"/>
              <a:gd name="connsiteY3888" fmla="*/ 298111 h 2380521"/>
              <a:gd name="connsiteX3889" fmla="*/ 2511029 w 8023328"/>
              <a:gd name="connsiteY3889" fmla="*/ 283322 h 2380521"/>
              <a:gd name="connsiteX3890" fmla="*/ 2439946 w 8023328"/>
              <a:gd name="connsiteY3890" fmla="*/ 283322 h 2380521"/>
              <a:gd name="connsiteX3891" fmla="*/ 2454732 w 8023328"/>
              <a:gd name="connsiteY3891" fmla="*/ 298111 h 2380521"/>
              <a:gd name="connsiteX3892" fmla="*/ 2439946 w 8023328"/>
              <a:gd name="connsiteY3892" fmla="*/ 312900 h 2380521"/>
              <a:gd name="connsiteX3893" fmla="*/ 2425156 w 8023328"/>
              <a:gd name="connsiteY3893" fmla="*/ 298111 h 2380521"/>
              <a:gd name="connsiteX3894" fmla="*/ 2439946 w 8023328"/>
              <a:gd name="connsiteY3894" fmla="*/ 283322 h 2380521"/>
              <a:gd name="connsiteX3895" fmla="*/ 2369110 w 8023328"/>
              <a:gd name="connsiteY3895" fmla="*/ 283322 h 2380521"/>
              <a:gd name="connsiteX3896" fmla="*/ 2383899 w 8023328"/>
              <a:gd name="connsiteY3896" fmla="*/ 298111 h 2380521"/>
              <a:gd name="connsiteX3897" fmla="*/ 2369110 w 8023328"/>
              <a:gd name="connsiteY3897" fmla="*/ 312900 h 2380521"/>
              <a:gd name="connsiteX3898" fmla="*/ 2354319 w 8023328"/>
              <a:gd name="connsiteY3898" fmla="*/ 298111 h 2380521"/>
              <a:gd name="connsiteX3899" fmla="*/ 2369110 w 8023328"/>
              <a:gd name="connsiteY3899" fmla="*/ 283322 h 2380521"/>
              <a:gd name="connsiteX3900" fmla="*/ 2298280 w 8023328"/>
              <a:gd name="connsiteY3900" fmla="*/ 283322 h 2380521"/>
              <a:gd name="connsiteX3901" fmla="*/ 2313068 w 8023328"/>
              <a:gd name="connsiteY3901" fmla="*/ 298111 h 2380521"/>
              <a:gd name="connsiteX3902" fmla="*/ 2298280 w 8023328"/>
              <a:gd name="connsiteY3902" fmla="*/ 312900 h 2380521"/>
              <a:gd name="connsiteX3903" fmla="*/ 2283490 w 8023328"/>
              <a:gd name="connsiteY3903" fmla="*/ 298111 h 2380521"/>
              <a:gd name="connsiteX3904" fmla="*/ 2298280 w 8023328"/>
              <a:gd name="connsiteY3904" fmla="*/ 283322 h 2380521"/>
              <a:gd name="connsiteX3905" fmla="*/ 2226517 w 8023328"/>
              <a:gd name="connsiteY3905" fmla="*/ 283322 h 2380521"/>
              <a:gd name="connsiteX3906" fmla="*/ 2238914 w 8023328"/>
              <a:gd name="connsiteY3906" fmla="*/ 298111 h 2380521"/>
              <a:gd name="connsiteX3907" fmla="*/ 2226517 w 8023328"/>
              <a:gd name="connsiteY3907" fmla="*/ 312900 h 2380521"/>
              <a:gd name="connsiteX3908" fmla="*/ 2212658 w 8023328"/>
              <a:gd name="connsiteY3908" fmla="*/ 298111 h 2380521"/>
              <a:gd name="connsiteX3909" fmla="*/ 2226517 w 8023328"/>
              <a:gd name="connsiteY3909" fmla="*/ 283322 h 2380521"/>
              <a:gd name="connsiteX3910" fmla="*/ 2155683 w 8023328"/>
              <a:gd name="connsiteY3910" fmla="*/ 283322 h 2380521"/>
              <a:gd name="connsiteX3911" fmla="*/ 2168081 w 8023328"/>
              <a:gd name="connsiteY3911" fmla="*/ 298111 h 2380521"/>
              <a:gd name="connsiteX3912" fmla="*/ 2155683 w 8023328"/>
              <a:gd name="connsiteY3912" fmla="*/ 312900 h 2380521"/>
              <a:gd name="connsiteX3913" fmla="*/ 2141827 w 8023328"/>
              <a:gd name="connsiteY3913" fmla="*/ 298111 h 2380521"/>
              <a:gd name="connsiteX3914" fmla="*/ 2155683 w 8023328"/>
              <a:gd name="connsiteY3914" fmla="*/ 283322 h 2380521"/>
              <a:gd name="connsiteX3915" fmla="*/ 2084849 w 8023328"/>
              <a:gd name="connsiteY3915" fmla="*/ 283322 h 2380521"/>
              <a:gd name="connsiteX3916" fmla="*/ 2097248 w 8023328"/>
              <a:gd name="connsiteY3916" fmla="*/ 298111 h 2380521"/>
              <a:gd name="connsiteX3917" fmla="*/ 2084849 w 8023328"/>
              <a:gd name="connsiteY3917" fmla="*/ 312900 h 2380521"/>
              <a:gd name="connsiteX3918" fmla="*/ 2070994 w 8023328"/>
              <a:gd name="connsiteY3918" fmla="*/ 298111 h 2380521"/>
              <a:gd name="connsiteX3919" fmla="*/ 2084849 w 8023328"/>
              <a:gd name="connsiteY3919" fmla="*/ 283322 h 2380521"/>
              <a:gd name="connsiteX3920" fmla="*/ 2011835 w 8023328"/>
              <a:gd name="connsiteY3920" fmla="*/ 283322 h 2380521"/>
              <a:gd name="connsiteX3921" fmla="*/ 2026421 w 8023328"/>
              <a:gd name="connsiteY3921" fmla="*/ 298111 h 2380521"/>
              <a:gd name="connsiteX3922" fmla="*/ 2011835 w 8023328"/>
              <a:gd name="connsiteY3922" fmla="*/ 312900 h 2380521"/>
              <a:gd name="connsiteX3923" fmla="*/ 2000168 w 8023328"/>
              <a:gd name="connsiteY3923" fmla="*/ 298111 h 2380521"/>
              <a:gd name="connsiteX3924" fmla="*/ 2011835 w 8023328"/>
              <a:gd name="connsiteY3924" fmla="*/ 283322 h 2380521"/>
              <a:gd name="connsiteX3925" fmla="*/ 1938362 w 8023328"/>
              <a:gd name="connsiteY3925" fmla="*/ 283322 h 2380521"/>
              <a:gd name="connsiteX3926" fmla="*/ 1952222 w 8023328"/>
              <a:gd name="connsiteY3926" fmla="*/ 298111 h 2380521"/>
              <a:gd name="connsiteX3927" fmla="*/ 1938362 w 8023328"/>
              <a:gd name="connsiteY3927" fmla="*/ 312900 h 2380521"/>
              <a:gd name="connsiteX3928" fmla="*/ 1925968 w 8023328"/>
              <a:gd name="connsiteY3928" fmla="*/ 298111 h 2380521"/>
              <a:gd name="connsiteX3929" fmla="*/ 1938362 w 8023328"/>
              <a:gd name="connsiteY3929" fmla="*/ 283322 h 2380521"/>
              <a:gd name="connsiteX3930" fmla="*/ 1867527 w 8023328"/>
              <a:gd name="connsiteY3930" fmla="*/ 283322 h 2380521"/>
              <a:gd name="connsiteX3931" fmla="*/ 1881384 w 8023328"/>
              <a:gd name="connsiteY3931" fmla="*/ 298111 h 2380521"/>
              <a:gd name="connsiteX3932" fmla="*/ 1867527 w 8023328"/>
              <a:gd name="connsiteY3932" fmla="*/ 312900 h 2380521"/>
              <a:gd name="connsiteX3933" fmla="*/ 1855129 w 8023328"/>
              <a:gd name="connsiteY3933" fmla="*/ 298111 h 2380521"/>
              <a:gd name="connsiteX3934" fmla="*/ 1867527 w 8023328"/>
              <a:gd name="connsiteY3934" fmla="*/ 283322 h 2380521"/>
              <a:gd name="connsiteX3935" fmla="*/ 1799085 w 8023328"/>
              <a:gd name="connsiteY3935" fmla="*/ 283322 h 2380521"/>
              <a:gd name="connsiteX3936" fmla="*/ 1813876 w 8023328"/>
              <a:gd name="connsiteY3936" fmla="*/ 298111 h 2380521"/>
              <a:gd name="connsiteX3937" fmla="*/ 1799085 w 8023328"/>
              <a:gd name="connsiteY3937" fmla="*/ 312900 h 2380521"/>
              <a:gd name="connsiteX3938" fmla="*/ 1784300 w 8023328"/>
              <a:gd name="connsiteY3938" fmla="*/ 298111 h 2380521"/>
              <a:gd name="connsiteX3939" fmla="*/ 1799085 w 8023328"/>
              <a:gd name="connsiteY3939" fmla="*/ 283322 h 2380521"/>
              <a:gd name="connsiteX3940" fmla="*/ 1728262 w 8023328"/>
              <a:gd name="connsiteY3940" fmla="*/ 283322 h 2380521"/>
              <a:gd name="connsiteX3941" fmla="*/ 1743052 w 8023328"/>
              <a:gd name="connsiteY3941" fmla="*/ 298111 h 2380521"/>
              <a:gd name="connsiteX3942" fmla="*/ 1728262 w 8023328"/>
              <a:gd name="connsiteY3942" fmla="*/ 312900 h 2380521"/>
              <a:gd name="connsiteX3943" fmla="*/ 1713472 w 8023328"/>
              <a:gd name="connsiteY3943" fmla="*/ 298111 h 2380521"/>
              <a:gd name="connsiteX3944" fmla="*/ 1728262 w 8023328"/>
              <a:gd name="connsiteY3944" fmla="*/ 283322 h 2380521"/>
              <a:gd name="connsiteX3945" fmla="*/ 1656498 w 8023328"/>
              <a:gd name="connsiteY3945" fmla="*/ 283322 h 2380521"/>
              <a:gd name="connsiteX3946" fmla="*/ 1668897 w 8023328"/>
              <a:gd name="connsiteY3946" fmla="*/ 298111 h 2380521"/>
              <a:gd name="connsiteX3947" fmla="*/ 1656498 w 8023328"/>
              <a:gd name="connsiteY3947" fmla="*/ 312900 h 2380521"/>
              <a:gd name="connsiteX3948" fmla="*/ 1642650 w 8023328"/>
              <a:gd name="connsiteY3948" fmla="*/ 298111 h 2380521"/>
              <a:gd name="connsiteX3949" fmla="*/ 1656498 w 8023328"/>
              <a:gd name="connsiteY3949" fmla="*/ 283322 h 2380521"/>
              <a:gd name="connsiteX3950" fmla="*/ 1582299 w 8023328"/>
              <a:gd name="connsiteY3950" fmla="*/ 283322 h 2380521"/>
              <a:gd name="connsiteX3951" fmla="*/ 1594704 w 8023328"/>
              <a:gd name="connsiteY3951" fmla="*/ 298111 h 2380521"/>
              <a:gd name="connsiteX3952" fmla="*/ 1582299 w 8023328"/>
              <a:gd name="connsiteY3952" fmla="*/ 312900 h 2380521"/>
              <a:gd name="connsiteX3953" fmla="*/ 1568441 w 8023328"/>
              <a:gd name="connsiteY3953" fmla="*/ 298111 h 2380521"/>
              <a:gd name="connsiteX3954" fmla="*/ 1582299 w 8023328"/>
              <a:gd name="connsiteY3954" fmla="*/ 283322 h 2380521"/>
              <a:gd name="connsiteX3955" fmla="*/ 1512198 w 8023328"/>
              <a:gd name="connsiteY3955" fmla="*/ 283322 h 2380521"/>
              <a:gd name="connsiteX3956" fmla="*/ 1523865 w 8023328"/>
              <a:gd name="connsiteY3956" fmla="*/ 298111 h 2380521"/>
              <a:gd name="connsiteX3957" fmla="*/ 1512198 w 8023328"/>
              <a:gd name="connsiteY3957" fmla="*/ 312900 h 2380521"/>
              <a:gd name="connsiteX3958" fmla="*/ 1497612 w 8023328"/>
              <a:gd name="connsiteY3958" fmla="*/ 298111 h 2380521"/>
              <a:gd name="connsiteX3959" fmla="*/ 1512198 w 8023328"/>
              <a:gd name="connsiteY3959" fmla="*/ 283322 h 2380521"/>
              <a:gd name="connsiteX3960" fmla="*/ 1439173 w 8023328"/>
              <a:gd name="connsiteY3960" fmla="*/ 283322 h 2380521"/>
              <a:gd name="connsiteX3961" fmla="*/ 1453026 w 8023328"/>
              <a:gd name="connsiteY3961" fmla="*/ 298111 h 2380521"/>
              <a:gd name="connsiteX3962" fmla="*/ 1439173 w 8023328"/>
              <a:gd name="connsiteY3962" fmla="*/ 312900 h 2380521"/>
              <a:gd name="connsiteX3963" fmla="*/ 1426777 w 8023328"/>
              <a:gd name="connsiteY3963" fmla="*/ 298111 h 2380521"/>
              <a:gd name="connsiteX3964" fmla="*/ 1439173 w 8023328"/>
              <a:gd name="connsiteY3964" fmla="*/ 283322 h 2380521"/>
              <a:gd name="connsiteX3965" fmla="*/ 1368347 w 8023328"/>
              <a:gd name="connsiteY3965" fmla="*/ 283322 h 2380521"/>
              <a:gd name="connsiteX3966" fmla="*/ 1382200 w 8023328"/>
              <a:gd name="connsiteY3966" fmla="*/ 298111 h 2380521"/>
              <a:gd name="connsiteX3967" fmla="*/ 1368347 w 8023328"/>
              <a:gd name="connsiteY3967" fmla="*/ 312900 h 2380521"/>
              <a:gd name="connsiteX3968" fmla="*/ 1355949 w 8023328"/>
              <a:gd name="connsiteY3968" fmla="*/ 298111 h 2380521"/>
              <a:gd name="connsiteX3969" fmla="*/ 1368347 w 8023328"/>
              <a:gd name="connsiteY3969" fmla="*/ 283322 h 2380521"/>
              <a:gd name="connsiteX3970" fmla="*/ 1297518 w 8023328"/>
              <a:gd name="connsiteY3970" fmla="*/ 283322 h 2380521"/>
              <a:gd name="connsiteX3971" fmla="*/ 1311374 w 8023328"/>
              <a:gd name="connsiteY3971" fmla="*/ 298111 h 2380521"/>
              <a:gd name="connsiteX3972" fmla="*/ 1297518 w 8023328"/>
              <a:gd name="connsiteY3972" fmla="*/ 312900 h 2380521"/>
              <a:gd name="connsiteX3973" fmla="*/ 1285121 w 8023328"/>
              <a:gd name="connsiteY3973" fmla="*/ 298111 h 2380521"/>
              <a:gd name="connsiteX3974" fmla="*/ 1297518 w 8023328"/>
              <a:gd name="connsiteY3974" fmla="*/ 283322 h 2380521"/>
              <a:gd name="connsiteX3975" fmla="*/ 1154890 w 8023328"/>
              <a:gd name="connsiteY3975" fmla="*/ 283322 h 2380521"/>
              <a:gd name="connsiteX3976" fmla="*/ 1169683 w 8023328"/>
              <a:gd name="connsiteY3976" fmla="*/ 295719 h 2380521"/>
              <a:gd name="connsiteX3977" fmla="*/ 1154890 w 8023328"/>
              <a:gd name="connsiteY3977" fmla="*/ 309576 h 2380521"/>
              <a:gd name="connsiteX3978" fmla="*/ 1140101 w 8023328"/>
              <a:gd name="connsiteY3978" fmla="*/ 295719 h 2380521"/>
              <a:gd name="connsiteX3979" fmla="*/ 1154890 w 8023328"/>
              <a:gd name="connsiteY3979" fmla="*/ 283322 h 2380521"/>
              <a:gd name="connsiteX3980" fmla="*/ 1084059 w 8023328"/>
              <a:gd name="connsiteY3980" fmla="*/ 283322 h 2380521"/>
              <a:gd name="connsiteX3981" fmla="*/ 1098847 w 8023328"/>
              <a:gd name="connsiteY3981" fmla="*/ 295719 h 2380521"/>
              <a:gd name="connsiteX3982" fmla="*/ 1084059 w 8023328"/>
              <a:gd name="connsiteY3982" fmla="*/ 309576 h 2380521"/>
              <a:gd name="connsiteX3983" fmla="*/ 1069272 w 8023328"/>
              <a:gd name="connsiteY3983" fmla="*/ 295719 h 2380521"/>
              <a:gd name="connsiteX3984" fmla="*/ 1084059 w 8023328"/>
              <a:gd name="connsiteY3984" fmla="*/ 283322 h 2380521"/>
              <a:gd name="connsiteX3985" fmla="*/ 1013024 w 8023328"/>
              <a:gd name="connsiteY3985" fmla="*/ 283322 h 2380521"/>
              <a:gd name="connsiteX3986" fmla="*/ 1024691 w 8023328"/>
              <a:gd name="connsiteY3986" fmla="*/ 295719 h 2380521"/>
              <a:gd name="connsiteX3987" fmla="*/ 1013024 w 8023328"/>
              <a:gd name="connsiteY3987" fmla="*/ 309576 h 2380521"/>
              <a:gd name="connsiteX3988" fmla="*/ 998442 w 8023328"/>
              <a:gd name="connsiteY3988" fmla="*/ 295719 h 2380521"/>
              <a:gd name="connsiteX3989" fmla="*/ 1013024 w 8023328"/>
              <a:gd name="connsiteY3989" fmla="*/ 283322 h 2380521"/>
              <a:gd name="connsiteX3990" fmla="*/ 941467 w 8023328"/>
              <a:gd name="connsiteY3990" fmla="*/ 283322 h 2380521"/>
              <a:gd name="connsiteX3991" fmla="*/ 953869 w 8023328"/>
              <a:gd name="connsiteY3991" fmla="*/ 295719 h 2380521"/>
              <a:gd name="connsiteX3992" fmla="*/ 941467 w 8023328"/>
              <a:gd name="connsiteY3992" fmla="*/ 309576 h 2380521"/>
              <a:gd name="connsiteX3993" fmla="*/ 927612 w 8023328"/>
              <a:gd name="connsiteY3993" fmla="*/ 295719 h 2380521"/>
              <a:gd name="connsiteX3994" fmla="*/ 941467 w 8023328"/>
              <a:gd name="connsiteY3994" fmla="*/ 283322 h 2380521"/>
              <a:gd name="connsiteX3995" fmla="*/ 3299102 w 8023328"/>
              <a:gd name="connsiteY3995" fmla="*/ 212492 h 2380521"/>
              <a:gd name="connsiteX3996" fmla="*/ 3311499 w 8023328"/>
              <a:gd name="connsiteY3996" fmla="*/ 226348 h 2380521"/>
              <a:gd name="connsiteX3997" fmla="*/ 3299102 w 8023328"/>
              <a:gd name="connsiteY3997" fmla="*/ 238746 h 2380521"/>
              <a:gd name="connsiteX3998" fmla="*/ 3285245 w 8023328"/>
              <a:gd name="connsiteY3998" fmla="*/ 226348 h 2380521"/>
              <a:gd name="connsiteX3999" fmla="*/ 3299102 w 8023328"/>
              <a:gd name="connsiteY3999" fmla="*/ 212492 h 2380521"/>
              <a:gd name="connsiteX4000" fmla="*/ 3226811 w 8023328"/>
              <a:gd name="connsiteY4000" fmla="*/ 212492 h 2380521"/>
              <a:gd name="connsiteX4001" fmla="*/ 3240667 w 8023328"/>
              <a:gd name="connsiteY4001" fmla="*/ 226348 h 2380521"/>
              <a:gd name="connsiteX4002" fmla="*/ 3226811 w 8023328"/>
              <a:gd name="connsiteY4002" fmla="*/ 238746 h 2380521"/>
              <a:gd name="connsiteX4003" fmla="*/ 3214412 w 8023328"/>
              <a:gd name="connsiteY4003" fmla="*/ 226348 h 2380521"/>
              <a:gd name="connsiteX4004" fmla="*/ 3226811 w 8023328"/>
              <a:gd name="connsiteY4004" fmla="*/ 212492 h 2380521"/>
              <a:gd name="connsiteX4005" fmla="*/ 3152608 w 8023328"/>
              <a:gd name="connsiteY4005" fmla="*/ 212492 h 2380521"/>
              <a:gd name="connsiteX4006" fmla="*/ 3166462 w 8023328"/>
              <a:gd name="connsiteY4006" fmla="*/ 226348 h 2380521"/>
              <a:gd name="connsiteX4007" fmla="*/ 3152608 w 8023328"/>
              <a:gd name="connsiteY4007" fmla="*/ 238746 h 2380521"/>
              <a:gd name="connsiteX4008" fmla="*/ 3140211 w 8023328"/>
              <a:gd name="connsiteY4008" fmla="*/ 226348 h 2380521"/>
              <a:gd name="connsiteX4009" fmla="*/ 3152608 w 8023328"/>
              <a:gd name="connsiteY4009" fmla="*/ 212492 h 2380521"/>
              <a:gd name="connsiteX4010" fmla="*/ 3081775 w 8023328"/>
              <a:gd name="connsiteY4010" fmla="*/ 212492 h 2380521"/>
              <a:gd name="connsiteX4011" fmla="*/ 3095628 w 8023328"/>
              <a:gd name="connsiteY4011" fmla="*/ 226348 h 2380521"/>
              <a:gd name="connsiteX4012" fmla="*/ 3081775 w 8023328"/>
              <a:gd name="connsiteY4012" fmla="*/ 238746 h 2380521"/>
              <a:gd name="connsiteX4013" fmla="*/ 3069375 w 8023328"/>
              <a:gd name="connsiteY4013" fmla="*/ 226348 h 2380521"/>
              <a:gd name="connsiteX4014" fmla="*/ 3081775 w 8023328"/>
              <a:gd name="connsiteY4014" fmla="*/ 212492 h 2380521"/>
              <a:gd name="connsiteX4015" fmla="*/ 3013720 w 8023328"/>
              <a:gd name="connsiteY4015" fmla="*/ 212492 h 2380521"/>
              <a:gd name="connsiteX4016" fmla="*/ 3028140 w 8023328"/>
              <a:gd name="connsiteY4016" fmla="*/ 226348 h 2380521"/>
              <a:gd name="connsiteX4017" fmla="*/ 3013720 w 8023328"/>
              <a:gd name="connsiteY4017" fmla="*/ 238746 h 2380521"/>
              <a:gd name="connsiteX4018" fmla="*/ 2998542 w 8023328"/>
              <a:gd name="connsiteY4018" fmla="*/ 226348 h 2380521"/>
              <a:gd name="connsiteX4019" fmla="*/ 3013720 w 8023328"/>
              <a:gd name="connsiteY4019" fmla="*/ 212492 h 2380521"/>
              <a:gd name="connsiteX4020" fmla="*/ 2942497 w 8023328"/>
              <a:gd name="connsiteY4020" fmla="*/ 212492 h 2380521"/>
              <a:gd name="connsiteX4021" fmla="*/ 2957293 w 8023328"/>
              <a:gd name="connsiteY4021" fmla="*/ 226348 h 2380521"/>
              <a:gd name="connsiteX4022" fmla="*/ 2942497 w 8023328"/>
              <a:gd name="connsiteY4022" fmla="*/ 238746 h 2380521"/>
              <a:gd name="connsiteX4023" fmla="*/ 2927716 w 8023328"/>
              <a:gd name="connsiteY4023" fmla="*/ 226348 h 2380521"/>
              <a:gd name="connsiteX4024" fmla="*/ 2942497 w 8023328"/>
              <a:gd name="connsiteY4024" fmla="*/ 212492 h 2380521"/>
              <a:gd name="connsiteX4025" fmla="*/ 2867363 w 8023328"/>
              <a:gd name="connsiteY4025" fmla="*/ 212492 h 2380521"/>
              <a:gd name="connsiteX4026" fmla="*/ 2879765 w 8023328"/>
              <a:gd name="connsiteY4026" fmla="*/ 226348 h 2380521"/>
              <a:gd name="connsiteX4027" fmla="*/ 2867363 w 8023328"/>
              <a:gd name="connsiteY4027" fmla="*/ 238746 h 2380521"/>
              <a:gd name="connsiteX4028" fmla="*/ 2853510 w 8023328"/>
              <a:gd name="connsiteY4028" fmla="*/ 226348 h 2380521"/>
              <a:gd name="connsiteX4029" fmla="*/ 2867363 w 8023328"/>
              <a:gd name="connsiteY4029" fmla="*/ 212492 h 2380521"/>
              <a:gd name="connsiteX4030" fmla="*/ 2796538 w 8023328"/>
              <a:gd name="connsiteY4030" fmla="*/ 212492 h 2380521"/>
              <a:gd name="connsiteX4031" fmla="*/ 2808934 w 8023328"/>
              <a:gd name="connsiteY4031" fmla="*/ 226348 h 2380521"/>
              <a:gd name="connsiteX4032" fmla="*/ 2796538 w 8023328"/>
              <a:gd name="connsiteY4032" fmla="*/ 238746 h 2380521"/>
              <a:gd name="connsiteX4033" fmla="*/ 2782680 w 8023328"/>
              <a:gd name="connsiteY4033" fmla="*/ 226348 h 2380521"/>
              <a:gd name="connsiteX4034" fmla="*/ 2796538 w 8023328"/>
              <a:gd name="connsiteY4034" fmla="*/ 212492 h 2380521"/>
              <a:gd name="connsiteX4035" fmla="*/ 2725698 w 8023328"/>
              <a:gd name="connsiteY4035" fmla="*/ 212492 h 2380521"/>
              <a:gd name="connsiteX4036" fmla="*/ 2738102 w 8023328"/>
              <a:gd name="connsiteY4036" fmla="*/ 226348 h 2380521"/>
              <a:gd name="connsiteX4037" fmla="*/ 2725698 w 8023328"/>
              <a:gd name="connsiteY4037" fmla="*/ 238746 h 2380521"/>
              <a:gd name="connsiteX4038" fmla="*/ 2711852 w 8023328"/>
              <a:gd name="connsiteY4038" fmla="*/ 226348 h 2380521"/>
              <a:gd name="connsiteX4039" fmla="*/ 2725698 w 8023328"/>
              <a:gd name="connsiteY4039" fmla="*/ 212492 h 2380521"/>
              <a:gd name="connsiteX4040" fmla="*/ 2653420 w 8023328"/>
              <a:gd name="connsiteY4040" fmla="*/ 212492 h 2380521"/>
              <a:gd name="connsiteX4041" fmla="*/ 2667273 w 8023328"/>
              <a:gd name="connsiteY4041" fmla="*/ 226348 h 2380521"/>
              <a:gd name="connsiteX4042" fmla="*/ 2653420 w 8023328"/>
              <a:gd name="connsiteY4042" fmla="*/ 238746 h 2380521"/>
              <a:gd name="connsiteX4043" fmla="*/ 2641021 w 8023328"/>
              <a:gd name="connsiteY4043" fmla="*/ 226348 h 2380521"/>
              <a:gd name="connsiteX4044" fmla="*/ 2653420 w 8023328"/>
              <a:gd name="connsiteY4044" fmla="*/ 212492 h 2380521"/>
              <a:gd name="connsiteX4045" fmla="*/ 2582586 w 8023328"/>
              <a:gd name="connsiteY4045" fmla="*/ 212492 h 2380521"/>
              <a:gd name="connsiteX4046" fmla="*/ 2596439 w 8023328"/>
              <a:gd name="connsiteY4046" fmla="*/ 226348 h 2380521"/>
              <a:gd name="connsiteX4047" fmla="*/ 2582586 w 8023328"/>
              <a:gd name="connsiteY4047" fmla="*/ 238746 h 2380521"/>
              <a:gd name="connsiteX4048" fmla="*/ 2570189 w 8023328"/>
              <a:gd name="connsiteY4048" fmla="*/ 226348 h 2380521"/>
              <a:gd name="connsiteX4049" fmla="*/ 2582586 w 8023328"/>
              <a:gd name="connsiteY4049" fmla="*/ 212492 h 2380521"/>
              <a:gd name="connsiteX4050" fmla="*/ 2511029 w 8023328"/>
              <a:gd name="connsiteY4050" fmla="*/ 212492 h 2380521"/>
              <a:gd name="connsiteX4051" fmla="*/ 2525616 w 8023328"/>
              <a:gd name="connsiteY4051" fmla="*/ 226348 h 2380521"/>
              <a:gd name="connsiteX4052" fmla="*/ 2511029 w 8023328"/>
              <a:gd name="connsiteY4052" fmla="*/ 238746 h 2380521"/>
              <a:gd name="connsiteX4053" fmla="*/ 2499364 w 8023328"/>
              <a:gd name="connsiteY4053" fmla="*/ 226348 h 2380521"/>
              <a:gd name="connsiteX4054" fmla="*/ 2511029 w 8023328"/>
              <a:gd name="connsiteY4054" fmla="*/ 212492 h 2380521"/>
              <a:gd name="connsiteX4055" fmla="*/ 2439946 w 8023328"/>
              <a:gd name="connsiteY4055" fmla="*/ 212492 h 2380521"/>
              <a:gd name="connsiteX4056" fmla="*/ 2454732 w 8023328"/>
              <a:gd name="connsiteY4056" fmla="*/ 226348 h 2380521"/>
              <a:gd name="connsiteX4057" fmla="*/ 2439946 w 8023328"/>
              <a:gd name="connsiteY4057" fmla="*/ 238746 h 2380521"/>
              <a:gd name="connsiteX4058" fmla="*/ 2425156 w 8023328"/>
              <a:gd name="connsiteY4058" fmla="*/ 226348 h 2380521"/>
              <a:gd name="connsiteX4059" fmla="*/ 2439946 w 8023328"/>
              <a:gd name="connsiteY4059" fmla="*/ 212492 h 2380521"/>
              <a:gd name="connsiteX4060" fmla="*/ 2369110 w 8023328"/>
              <a:gd name="connsiteY4060" fmla="*/ 212492 h 2380521"/>
              <a:gd name="connsiteX4061" fmla="*/ 2383900 w 8023328"/>
              <a:gd name="connsiteY4061" fmla="*/ 226348 h 2380521"/>
              <a:gd name="connsiteX4062" fmla="*/ 2369110 w 8023328"/>
              <a:gd name="connsiteY4062" fmla="*/ 238746 h 2380521"/>
              <a:gd name="connsiteX4063" fmla="*/ 2354323 w 8023328"/>
              <a:gd name="connsiteY4063" fmla="*/ 226348 h 2380521"/>
              <a:gd name="connsiteX4064" fmla="*/ 2369110 w 8023328"/>
              <a:gd name="connsiteY4064" fmla="*/ 212492 h 2380521"/>
              <a:gd name="connsiteX4065" fmla="*/ 2298283 w 8023328"/>
              <a:gd name="connsiteY4065" fmla="*/ 212492 h 2380521"/>
              <a:gd name="connsiteX4066" fmla="*/ 2313070 w 8023328"/>
              <a:gd name="connsiteY4066" fmla="*/ 227280 h 2380521"/>
              <a:gd name="connsiteX4067" fmla="*/ 2298283 w 8023328"/>
              <a:gd name="connsiteY4067" fmla="*/ 242069 h 2380521"/>
              <a:gd name="connsiteX4068" fmla="*/ 2283493 w 8023328"/>
              <a:gd name="connsiteY4068" fmla="*/ 227280 h 2380521"/>
              <a:gd name="connsiteX4069" fmla="*/ 2298283 w 8023328"/>
              <a:gd name="connsiteY4069" fmla="*/ 212492 h 2380521"/>
              <a:gd name="connsiteX4070" fmla="*/ 2226517 w 8023328"/>
              <a:gd name="connsiteY4070" fmla="*/ 212492 h 2380521"/>
              <a:gd name="connsiteX4071" fmla="*/ 2238916 w 8023328"/>
              <a:gd name="connsiteY4071" fmla="*/ 227280 h 2380521"/>
              <a:gd name="connsiteX4072" fmla="*/ 2226517 w 8023328"/>
              <a:gd name="connsiteY4072" fmla="*/ 242069 h 2380521"/>
              <a:gd name="connsiteX4073" fmla="*/ 2212659 w 8023328"/>
              <a:gd name="connsiteY4073" fmla="*/ 227280 h 2380521"/>
              <a:gd name="connsiteX4074" fmla="*/ 2226517 w 8023328"/>
              <a:gd name="connsiteY4074" fmla="*/ 212492 h 2380521"/>
              <a:gd name="connsiteX4075" fmla="*/ 2155683 w 8023328"/>
              <a:gd name="connsiteY4075" fmla="*/ 212492 h 2380521"/>
              <a:gd name="connsiteX4076" fmla="*/ 2168081 w 8023328"/>
              <a:gd name="connsiteY4076" fmla="*/ 227280 h 2380521"/>
              <a:gd name="connsiteX4077" fmla="*/ 2155683 w 8023328"/>
              <a:gd name="connsiteY4077" fmla="*/ 242069 h 2380521"/>
              <a:gd name="connsiteX4078" fmla="*/ 2141827 w 8023328"/>
              <a:gd name="connsiteY4078" fmla="*/ 227280 h 2380521"/>
              <a:gd name="connsiteX4079" fmla="*/ 2155683 w 8023328"/>
              <a:gd name="connsiteY4079" fmla="*/ 212492 h 2380521"/>
              <a:gd name="connsiteX4080" fmla="*/ 2084851 w 8023328"/>
              <a:gd name="connsiteY4080" fmla="*/ 212492 h 2380521"/>
              <a:gd name="connsiteX4081" fmla="*/ 2097249 w 8023328"/>
              <a:gd name="connsiteY4081" fmla="*/ 227280 h 2380521"/>
              <a:gd name="connsiteX4082" fmla="*/ 2084851 w 8023328"/>
              <a:gd name="connsiteY4082" fmla="*/ 242069 h 2380521"/>
              <a:gd name="connsiteX4083" fmla="*/ 2070995 w 8023328"/>
              <a:gd name="connsiteY4083" fmla="*/ 227280 h 2380521"/>
              <a:gd name="connsiteX4084" fmla="*/ 2084851 w 8023328"/>
              <a:gd name="connsiteY4084" fmla="*/ 212492 h 2380521"/>
              <a:gd name="connsiteX4085" fmla="*/ 2011835 w 8023328"/>
              <a:gd name="connsiteY4085" fmla="*/ 212492 h 2380521"/>
              <a:gd name="connsiteX4086" fmla="*/ 2026421 w 8023328"/>
              <a:gd name="connsiteY4086" fmla="*/ 227280 h 2380521"/>
              <a:gd name="connsiteX4087" fmla="*/ 2011835 w 8023328"/>
              <a:gd name="connsiteY4087" fmla="*/ 242069 h 2380521"/>
              <a:gd name="connsiteX4088" fmla="*/ 2000168 w 8023328"/>
              <a:gd name="connsiteY4088" fmla="*/ 227280 h 2380521"/>
              <a:gd name="connsiteX4089" fmla="*/ 2011835 w 8023328"/>
              <a:gd name="connsiteY4089" fmla="*/ 212492 h 2380521"/>
              <a:gd name="connsiteX4090" fmla="*/ 1938362 w 8023328"/>
              <a:gd name="connsiteY4090" fmla="*/ 212492 h 2380521"/>
              <a:gd name="connsiteX4091" fmla="*/ 1952222 w 8023328"/>
              <a:gd name="connsiteY4091" fmla="*/ 227280 h 2380521"/>
              <a:gd name="connsiteX4092" fmla="*/ 1938362 w 8023328"/>
              <a:gd name="connsiteY4092" fmla="*/ 242069 h 2380521"/>
              <a:gd name="connsiteX4093" fmla="*/ 1925971 w 8023328"/>
              <a:gd name="connsiteY4093" fmla="*/ 227280 h 2380521"/>
              <a:gd name="connsiteX4094" fmla="*/ 1938362 w 8023328"/>
              <a:gd name="connsiteY4094" fmla="*/ 212492 h 2380521"/>
              <a:gd name="connsiteX4095" fmla="*/ 1867530 w 8023328"/>
              <a:gd name="connsiteY4095" fmla="*/ 212492 h 2380521"/>
              <a:gd name="connsiteX4096" fmla="*/ 1881387 w 8023328"/>
              <a:gd name="connsiteY4096" fmla="*/ 227280 h 2380521"/>
              <a:gd name="connsiteX4097" fmla="*/ 1867530 w 8023328"/>
              <a:gd name="connsiteY4097" fmla="*/ 242069 h 2380521"/>
              <a:gd name="connsiteX4098" fmla="*/ 1855129 w 8023328"/>
              <a:gd name="connsiteY4098" fmla="*/ 227280 h 2380521"/>
              <a:gd name="connsiteX4099" fmla="*/ 1867530 w 8023328"/>
              <a:gd name="connsiteY4099" fmla="*/ 212492 h 2380521"/>
              <a:gd name="connsiteX4100" fmla="*/ 1799087 w 8023328"/>
              <a:gd name="connsiteY4100" fmla="*/ 212492 h 2380521"/>
              <a:gd name="connsiteX4101" fmla="*/ 1813879 w 8023328"/>
              <a:gd name="connsiteY4101" fmla="*/ 227280 h 2380521"/>
              <a:gd name="connsiteX4102" fmla="*/ 1799087 w 8023328"/>
              <a:gd name="connsiteY4102" fmla="*/ 242069 h 2380521"/>
              <a:gd name="connsiteX4103" fmla="*/ 1784303 w 8023328"/>
              <a:gd name="connsiteY4103" fmla="*/ 227280 h 2380521"/>
              <a:gd name="connsiteX4104" fmla="*/ 1799087 w 8023328"/>
              <a:gd name="connsiteY4104" fmla="*/ 212492 h 2380521"/>
              <a:gd name="connsiteX4105" fmla="*/ 1728262 w 8023328"/>
              <a:gd name="connsiteY4105" fmla="*/ 212492 h 2380521"/>
              <a:gd name="connsiteX4106" fmla="*/ 1743052 w 8023328"/>
              <a:gd name="connsiteY4106" fmla="*/ 227280 h 2380521"/>
              <a:gd name="connsiteX4107" fmla="*/ 1728262 w 8023328"/>
              <a:gd name="connsiteY4107" fmla="*/ 242069 h 2380521"/>
              <a:gd name="connsiteX4108" fmla="*/ 1713472 w 8023328"/>
              <a:gd name="connsiteY4108" fmla="*/ 227280 h 2380521"/>
              <a:gd name="connsiteX4109" fmla="*/ 1728262 w 8023328"/>
              <a:gd name="connsiteY4109" fmla="*/ 212492 h 2380521"/>
              <a:gd name="connsiteX4110" fmla="*/ 1656498 w 8023328"/>
              <a:gd name="connsiteY4110" fmla="*/ 212492 h 2380521"/>
              <a:gd name="connsiteX4111" fmla="*/ 1668900 w 8023328"/>
              <a:gd name="connsiteY4111" fmla="*/ 227280 h 2380521"/>
              <a:gd name="connsiteX4112" fmla="*/ 1656498 w 8023328"/>
              <a:gd name="connsiteY4112" fmla="*/ 242069 h 2380521"/>
              <a:gd name="connsiteX4113" fmla="*/ 1642655 w 8023328"/>
              <a:gd name="connsiteY4113" fmla="*/ 227280 h 2380521"/>
              <a:gd name="connsiteX4114" fmla="*/ 1656498 w 8023328"/>
              <a:gd name="connsiteY4114" fmla="*/ 212492 h 2380521"/>
              <a:gd name="connsiteX4115" fmla="*/ 1582299 w 8023328"/>
              <a:gd name="connsiteY4115" fmla="*/ 212492 h 2380521"/>
              <a:gd name="connsiteX4116" fmla="*/ 1594704 w 8023328"/>
              <a:gd name="connsiteY4116" fmla="*/ 227280 h 2380521"/>
              <a:gd name="connsiteX4117" fmla="*/ 1582299 w 8023328"/>
              <a:gd name="connsiteY4117" fmla="*/ 242069 h 2380521"/>
              <a:gd name="connsiteX4118" fmla="*/ 1568441 w 8023328"/>
              <a:gd name="connsiteY4118" fmla="*/ 227280 h 2380521"/>
              <a:gd name="connsiteX4119" fmla="*/ 1582299 w 8023328"/>
              <a:gd name="connsiteY4119" fmla="*/ 212492 h 2380521"/>
              <a:gd name="connsiteX4120" fmla="*/ 1512198 w 8023328"/>
              <a:gd name="connsiteY4120" fmla="*/ 212492 h 2380521"/>
              <a:gd name="connsiteX4121" fmla="*/ 1523867 w 8023328"/>
              <a:gd name="connsiteY4121" fmla="*/ 227280 h 2380521"/>
              <a:gd name="connsiteX4122" fmla="*/ 1512198 w 8023328"/>
              <a:gd name="connsiteY4122" fmla="*/ 242069 h 2380521"/>
              <a:gd name="connsiteX4123" fmla="*/ 1497612 w 8023328"/>
              <a:gd name="connsiteY4123" fmla="*/ 227280 h 2380521"/>
              <a:gd name="connsiteX4124" fmla="*/ 1512198 w 8023328"/>
              <a:gd name="connsiteY4124" fmla="*/ 212492 h 2380521"/>
              <a:gd name="connsiteX4125" fmla="*/ 1439173 w 8023328"/>
              <a:gd name="connsiteY4125" fmla="*/ 212492 h 2380521"/>
              <a:gd name="connsiteX4126" fmla="*/ 1453026 w 8023328"/>
              <a:gd name="connsiteY4126" fmla="*/ 227280 h 2380521"/>
              <a:gd name="connsiteX4127" fmla="*/ 1439173 w 8023328"/>
              <a:gd name="connsiteY4127" fmla="*/ 242069 h 2380521"/>
              <a:gd name="connsiteX4128" fmla="*/ 1426777 w 8023328"/>
              <a:gd name="connsiteY4128" fmla="*/ 227280 h 2380521"/>
              <a:gd name="connsiteX4129" fmla="*/ 1439173 w 8023328"/>
              <a:gd name="connsiteY4129" fmla="*/ 212492 h 2380521"/>
              <a:gd name="connsiteX4130" fmla="*/ 1368349 w 8023328"/>
              <a:gd name="connsiteY4130" fmla="*/ 212492 h 2380521"/>
              <a:gd name="connsiteX4131" fmla="*/ 1382203 w 8023328"/>
              <a:gd name="connsiteY4131" fmla="*/ 227280 h 2380521"/>
              <a:gd name="connsiteX4132" fmla="*/ 1368349 w 8023328"/>
              <a:gd name="connsiteY4132" fmla="*/ 242069 h 2380521"/>
              <a:gd name="connsiteX4133" fmla="*/ 1355950 w 8023328"/>
              <a:gd name="connsiteY4133" fmla="*/ 227280 h 2380521"/>
              <a:gd name="connsiteX4134" fmla="*/ 1368349 w 8023328"/>
              <a:gd name="connsiteY4134" fmla="*/ 212492 h 2380521"/>
              <a:gd name="connsiteX4135" fmla="*/ 1297520 w 8023328"/>
              <a:gd name="connsiteY4135" fmla="*/ 212492 h 2380521"/>
              <a:gd name="connsiteX4136" fmla="*/ 1311374 w 8023328"/>
              <a:gd name="connsiteY4136" fmla="*/ 227280 h 2380521"/>
              <a:gd name="connsiteX4137" fmla="*/ 1297520 w 8023328"/>
              <a:gd name="connsiteY4137" fmla="*/ 242069 h 2380521"/>
              <a:gd name="connsiteX4138" fmla="*/ 1285121 w 8023328"/>
              <a:gd name="connsiteY4138" fmla="*/ 227280 h 2380521"/>
              <a:gd name="connsiteX4139" fmla="*/ 1297520 w 8023328"/>
              <a:gd name="connsiteY4139" fmla="*/ 212492 h 2380521"/>
              <a:gd name="connsiteX4140" fmla="*/ 1225708 w 8023328"/>
              <a:gd name="connsiteY4140" fmla="*/ 212492 h 2380521"/>
              <a:gd name="connsiteX4141" fmla="*/ 1240496 w 8023328"/>
              <a:gd name="connsiteY4141" fmla="*/ 227280 h 2380521"/>
              <a:gd name="connsiteX4142" fmla="*/ 1225708 w 8023328"/>
              <a:gd name="connsiteY4142" fmla="*/ 242069 h 2380521"/>
              <a:gd name="connsiteX4143" fmla="*/ 1210934 w 8023328"/>
              <a:gd name="connsiteY4143" fmla="*/ 227280 h 2380521"/>
              <a:gd name="connsiteX4144" fmla="*/ 1225708 w 8023328"/>
              <a:gd name="connsiteY4144" fmla="*/ 212492 h 2380521"/>
              <a:gd name="connsiteX4145" fmla="*/ 1154891 w 8023328"/>
              <a:gd name="connsiteY4145" fmla="*/ 212492 h 2380521"/>
              <a:gd name="connsiteX4146" fmla="*/ 1169683 w 8023328"/>
              <a:gd name="connsiteY4146" fmla="*/ 227280 h 2380521"/>
              <a:gd name="connsiteX4147" fmla="*/ 1154891 w 8023328"/>
              <a:gd name="connsiteY4147" fmla="*/ 242069 h 2380521"/>
              <a:gd name="connsiteX4148" fmla="*/ 1140105 w 8023328"/>
              <a:gd name="connsiteY4148" fmla="*/ 227280 h 2380521"/>
              <a:gd name="connsiteX4149" fmla="*/ 1154891 w 8023328"/>
              <a:gd name="connsiteY4149" fmla="*/ 212492 h 2380521"/>
              <a:gd name="connsiteX4150" fmla="*/ 1084063 w 8023328"/>
              <a:gd name="connsiteY4150" fmla="*/ 212492 h 2380521"/>
              <a:gd name="connsiteX4151" fmla="*/ 1098847 w 8023328"/>
              <a:gd name="connsiteY4151" fmla="*/ 227280 h 2380521"/>
              <a:gd name="connsiteX4152" fmla="*/ 1084063 w 8023328"/>
              <a:gd name="connsiteY4152" fmla="*/ 242069 h 2380521"/>
              <a:gd name="connsiteX4153" fmla="*/ 1069276 w 8023328"/>
              <a:gd name="connsiteY4153" fmla="*/ 227280 h 2380521"/>
              <a:gd name="connsiteX4154" fmla="*/ 1084063 w 8023328"/>
              <a:gd name="connsiteY4154" fmla="*/ 212492 h 2380521"/>
              <a:gd name="connsiteX4155" fmla="*/ 3013723 w 8023328"/>
              <a:gd name="connsiteY4155" fmla="*/ 141661 h 2380521"/>
              <a:gd name="connsiteX4156" fmla="*/ 3028140 w 8023328"/>
              <a:gd name="connsiteY4156" fmla="*/ 155517 h 2380521"/>
              <a:gd name="connsiteX4157" fmla="*/ 3013723 w 8023328"/>
              <a:gd name="connsiteY4157" fmla="*/ 167915 h 2380521"/>
              <a:gd name="connsiteX4158" fmla="*/ 2998545 w 8023328"/>
              <a:gd name="connsiteY4158" fmla="*/ 155517 h 2380521"/>
              <a:gd name="connsiteX4159" fmla="*/ 3013723 w 8023328"/>
              <a:gd name="connsiteY4159" fmla="*/ 141661 h 2380521"/>
              <a:gd name="connsiteX4160" fmla="*/ 2942497 w 8023328"/>
              <a:gd name="connsiteY4160" fmla="*/ 141661 h 2380521"/>
              <a:gd name="connsiteX4161" fmla="*/ 2957293 w 8023328"/>
              <a:gd name="connsiteY4161" fmla="*/ 155517 h 2380521"/>
              <a:gd name="connsiteX4162" fmla="*/ 2942497 w 8023328"/>
              <a:gd name="connsiteY4162" fmla="*/ 167915 h 2380521"/>
              <a:gd name="connsiteX4163" fmla="*/ 2927716 w 8023328"/>
              <a:gd name="connsiteY4163" fmla="*/ 155517 h 2380521"/>
              <a:gd name="connsiteX4164" fmla="*/ 2942497 w 8023328"/>
              <a:gd name="connsiteY4164" fmla="*/ 141661 h 2380521"/>
              <a:gd name="connsiteX4165" fmla="*/ 2867363 w 8023328"/>
              <a:gd name="connsiteY4165" fmla="*/ 141661 h 2380521"/>
              <a:gd name="connsiteX4166" fmla="*/ 2879765 w 8023328"/>
              <a:gd name="connsiteY4166" fmla="*/ 155517 h 2380521"/>
              <a:gd name="connsiteX4167" fmla="*/ 2867363 w 8023328"/>
              <a:gd name="connsiteY4167" fmla="*/ 167915 h 2380521"/>
              <a:gd name="connsiteX4168" fmla="*/ 2853510 w 8023328"/>
              <a:gd name="connsiteY4168" fmla="*/ 155517 h 2380521"/>
              <a:gd name="connsiteX4169" fmla="*/ 2867363 w 8023328"/>
              <a:gd name="connsiteY4169" fmla="*/ 141661 h 2380521"/>
              <a:gd name="connsiteX4170" fmla="*/ 2796538 w 8023328"/>
              <a:gd name="connsiteY4170" fmla="*/ 141661 h 2380521"/>
              <a:gd name="connsiteX4171" fmla="*/ 2808940 w 8023328"/>
              <a:gd name="connsiteY4171" fmla="*/ 155517 h 2380521"/>
              <a:gd name="connsiteX4172" fmla="*/ 2796538 w 8023328"/>
              <a:gd name="connsiteY4172" fmla="*/ 167915 h 2380521"/>
              <a:gd name="connsiteX4173" fmla="*/ 2782683 w 8023328"/>
              <a:gd name="connsiteY4173" fmla="*/ 155517 h 2380521"/>
              <a:gd name="connsiteX4174" fmla="*/ 2796538 w 8023328"/>
              <a:gd name="connsiteY4174" fmla="*/ 141661 h 2380521"/>
              <a:gd name="connsiteX4175" fmla="*/ 2725703 w 8023328"/>
              <a:gd name="connsiteY4175" fmla="*/ 141661 h 2380521"/>
              <a:gd name="connsiteX4176" fmla="*/ 2738105 w 8023328"/>
              <a:gd name="connsiteY4176" fmla="*/ 155517 h 2380521"/>
              <a:gd name="connsiteX4177" fmla="*/ 2725703 w 8023328"/>
              <a:gd name="connsiteY4177" fmla="*/ 167915 h 2380521"/>
              <a:gd name="connsiteX4178" fmla="*/ 2711852 w 8023328"/>
              <a:gd name="connsiteY4178" fmla="*/ 155517 h 2380521"/>
              <a:gd name="connsiteX4179" fmla="*/ 2725703 w 8023328"/>
              <a:gd name="connsiteY4179" fmla="*/ 141661 h 2380521"/>
              <a:gd name="connsiteX4180" fmla="*/ 2653420 w 8023328"/>
              <a:gd name="connsiteY4180" fmla="*/ 141661 h 2380521"/>
              <a:gd name="connsiteX4181" fmla="*/ 2667273 w 8023328"/>
              <a:gd name="connsiteY4181" fmla="*/ 155517 h 2380521"/>
              <a:gd name="connsiteX4182" fmla="*/ 2653420 w 8023328"/>
              <a:gd name="connsiteY4182" fmla="*/ 167915 h 2380521"/>
              <a:gd name="connsiteX4183" fmla="*/ 2641021 w 8023328"/>
              <a:gd name="connsiteY4183" fmla="*/ 155517 h 2380521"/>
              <a:gd name="connsiteX4184" fmla="*/ 2653420 w 8023328"/>
              <a:gd name="connsiteY4184" fmla="*/ 141661 h 2380521"/>
              <a:gd name="connsiteX4185" fmla="*/ 2582586 w 8023328"/>
              <a:gd name="connsiteY4185" fmla="*/ 141661 h 2380521"/>
              <a:gd name="connsiteX4186" fmla="*/ 2596442 w 8023328"/>
              <a:gd name="connsiteY4186" fmla="*/ 155517 h 2380521"/>
              <a:gd name="connsiteX4187" fmla="*/ 2582586 w 8023328"/>
              <a:gd name="connsiteY4187" fmla="*/ 167915 h 2380521"/>
              <a:gd name="connsiteX4188" fmla="*/ 2570189 w 8023328"/>
              <a:gd name="connsiteY4188" fmla="*/ 155517 h 2380521"/>
              <a:gd name="connsiteX4189" fmla="*/ 2582586 w 8023328"/>
              <a:gd name="connsiteY4189" fmla="*/ 141661 h 2380521"/>
              <a:gd name="connsiteX4190" fmla="*/ 2511034 w 8023328"/>
              <a:gd name="connsiteY4190" fmla="*/ 141661 h 2380521"/>
              <a:gd name="connsiteX4191" fmla="*/ 2525616 w 8023328"/>
              <a:gd name="connsiteY4191" fmla="*/ 155517 h 2380521"/>
              <a:gd name="connsiteX4192" fmla="*/ 2511034 w 8023328"/>
              <a:gd name="connsiteY4192" fmla="*/ 167915 h 2380521"/>
              <a:gd name="connsiteX4193" fmla="*/ 2499364 w 8023328"/>
              <a:gd name="connsiteY4193" fmla="*/ 155517 h 2380521"/>
              <a:gd name="connsiteX4194" fmla="*/ 2511034 w 8023328"/>
              <a:gd name="connsiteY4194" fmla="*/ 141661 h 2380521"/>
              <a:gd name="connsiteX4195" fmla="*/ 2439946 w 8023328"/>
              <a:gd name="connsiteY4195" fmla="*/ 141661 h 2380521"/>
              <a:gd name="connsiteX4196" fmla="*/ 2454734 w 8023328"/>
              <a:gd name="connsiteY4196" fmla="*/ 155517 h 2380521"/>
              <a:gd name="connsiteX4197" fmla="*/ 2439946 w 8023328"/>
              <a:gd name="connsiteY4197" fmla="*/ 167915 h 2380521"/>
              <a:gd name="connsiteX4198" fmla="*/ 2425159 w 8023328"/>
              <a:gd name="connsiteY4198" fmla="*/ 155517 h 2380521"/>
              <a:gd name="connsiteX4199" fmla="*/ 2439946 w 8023328"/>
              <a:gd name="connsiteY4199" fmla="*/ 141661 h 2380521"/>
              <a:gd name="connsiteX4200" fmla="*/ 2369114 w 8023328"/>
              <a:gd name="connsiteY4200" fmla="*/ 141661 h 2380521"/>
              <a:gd name="connsiteX4201" fmla="*/ 2383900 w 8023328"/>
              <a:gd name="connsiteY4201" fmla="*/ 155517 h 2380521"/>
              <a:gd name="connsiteX4202" fmla="*/ 2369114 w 8023328"/>
              <a:gd name="connsiteY4202" fmla="*/ 167915 h 2380521"/>
              <a:gd name="connsiteX4203" fmla="*/ 2354323 w 8023328"/>
              <a:gd name="connsiteY4203" fmla="*/ 155517 h 2380521"/>
              <a:gd name="connsiteX4204" fmla="*/ 2369114 w 8023328"/>
              <a:gd name="connsiteY4204" fmla="*/ 141661 h 2380521"/>
              <a:gd name="connsiteX4205" fmla="*/ 2298283 w 8023328"/>
              <a:gd name="connsiteY4205" fmla="*/ 141661 h 2380521"/>
              <a:gd name="connsiteX4206" fmla="*/ 2313070 w 8023328"/>
              <a:gd name="connsiteY4206" fmla="*/ 155517 h 2380521"/>
              <a:gd name="connsiteX4207" fmla="*/ 2298283 w 8023328"/>
              <a:gd name="connsiteY4207" fmla="*/ 167915 h 2380521"/>
              <a:gd name="connsiteX4208" fmla="*/ 2283493 w 8023328"/>
              <a:gd name="connsiteY4208" fmla="*/ 155517 h 2380521"/>
              <a:gd name="connsiteX4209" fmla="*/ 2298283 w 8023328"/>
              <a:gd name="connsiteY4209" fmla="*/ 141661 h 2380521"/>
              <a:gd name="connsiteX4210" fmla="*/ 2226517 w 8023328"/>
              <a:gd name="connsiteY4210" fmla="*/ 141661 h 2380521"/>
              <a:gd name="connsiteX4211" fmla="*/ 2238916 w 8023328"/>
              <a:gd name="connsiteY4211" fmla="*/ 155517 h 2380521"/>
              <a:gd name="connsiteX4212" fmla="*/ 2226517 w 8023328"/>
              <a:gd name="connsiteY4212" fmla="*/ 167915 h 2380521"/>
              <a:gd name="connsiteX4213" fmla="*/ 2212659 w 8023328"/>
              <a:gd name="connsiteY4213" fmla="*/ 155517 h 2380521"/>
              <a:gd name="connsiteX4214" fmla="*/ 2226517 w 8023328"/>
              <a:gd name="connsiteY4214" fmla="*/ 141661 h 2380521"/>
              <a:gd name="connsiteX4215" fmla="*/ 2155683 w 8023328"/>
              <a:gd name="connsiteY4215" fmla="*/ 141661 h 2380521"/>
              <a:gd name="connsiteX4216" fmla="*/ 2168084 w 8023328"/>
              <a:gd name="connsiteY4216" fmla="*/ 155517 h 2380521"/>
              <a:gd name="connsiteX4217" fmla="*/ 2155683 w 8023328"/>
              <a:gd name="connsiteY4217" fmla="*/ 167915 h 2380521"/>
              <a:gd name="connsiteX4218" fmla="*/ 2141827 w 8023328"/>
              <a:gd name="connsiteY4218" fmla="*/ 155517 h 2380521"/>
              <a:gd name="connsiteX4219" fmla="*/ 2155683 w 8023328"/>
              <a:gd name="connsiteY4219" fmla="*/ 141661 h 2380521"/>
              <a:gd name="connsiteX4220" fmla="*/ 2084851 w 8023328"/>
              <a:gd name="connsiteY4220" fmla="*/ 141661 h 2380521"/>
              <a:gd name="connsiteX4221" fmla="*/ 2097249 w 8023328"/>
              <a:gd name="connsiteY4221" fmla="*/ 155517 h 2380521"/>
              <a:gd name="connsiteX4222" fmla="*/ 2084851 w 8023328"/>
              <a:gd name="connsiteY4222" fmla="*/ 167915 h 2380521"/>
              <a:gd name="connsiteX4223" fmla="*/ 2070995 w 8023328"/>
              <a:gd name="connsiteY4223" fmla="*/ 155517 h 2380521"/>
              <a:gd name="connsiteX4224" fmla="*/ 2084851 w 8023328"/>
              <a:gd name="connsiteY4224" fmla="*/ 141661 h 2380521"/>
              <a:gd name="connsiteX4225" fmla="*/ 2011835 w 8023328"/>
              <a:gd name="connsiteY4225" fmla="*/ 141661 h 2380521"/>
              <a:gd name="connsiteX4226" fmla="*/ 2026421 w 8023328"/>
              <a:gd name="connsiteY4226" fmla="*/ 155517 h 2380521"/>
              <a:gd name="connsiteX4227" fmla="*/ 2011835 w 8023328"/>
              <a:gd name="connsiteY4227" fmla="*/ 167915 h 2380521"/>
              <a:gd name="connsiteX4228" fmla="*/ 2000168 w 8023328"/>
              <a:gd name="connsiteY4228" fmla="*/ 155517 h 2380521"/>
              <a:gd name="connsiteX4229" fmla="*/ 2011835 w 8023328"/>
              <a:gd name="connsiteY4229" fmla="*/ 141661 h 2380521"/>
              <a:gd name="connsiteX4230" fmla="*/ 1938365 w 8023328"/>
              <a:gd name="connsiteY4230" fmla="*/ 141661 h 2380521"/>
              <a:gd name="connsiteX4231" fmla="*/ 1952222 w 8023328"/>
              <a:gd name="connsiteY4231" fmla="*/ 155517 h 2380521"/>
              <a:gd name="connsiteX4232" fmla="*/ 1938365 w 8023328"/>
              <a:gd name="connsiteY4232" fmla="*/ 167915 h 2380521"/>
              <a:gd name="connsiteX4233" fmla="*/ 1925971 w 8023328"/>
              <a:gd name="connsiteY4233" fmla="*/ 155517 h 2380521"/>
              <a:gd name="connsiteX4234" fmla="*/ 1938365 w 8023328"/>
              <a:gd name="connsiteY4234" fmla="*/ 141661 h 2380521"/>
              <a:gd name="connsiteX4235" fmla="*/ 1869922 w 8023328"/>
              <a:gd name="connsiteY4235" fmla="*/ 141661 h 2380521"/>
              <a:gd name="connsiteX4236" fmla="*/ 1884712 w 8023328"/>
              <a:gd name="connsiteY4236" fmla="*/ 155517 h 2380521"/>
              <a:gd name="connsiteX4237" fmla="*/ 1869922 w 8023328"/>
              <a:gd name="connsiteY4237" fmla="*/ 167915 h 2380521"/>
              <a:gd name="connsiteX4238" fmla="*/ 1855131 w 8023328"/>
              <a:gd name="connsiteY4238" fmla="*/ 155517 h 2380521"/>
              <a:gd name="connsiteX4239" fmla="*/ 1869922 w 8023328"/>
              <a:gd name="connsiteY4239" fmla="*/ 141661 h 2380521"/>
              <a:gd name="connsiteX4240" fmla="*/ 1799087 w 8023328"/>
              <a:gd name="connsiteY4240" fmla="*/ 141661 h 2380521"/>
              <a:gd name="connsiteX4241" fmla="*/ 1813879 w 8023328"/>
              <a:gd name="connsiteY4241" fmla="*/ 155517 h 2380521"/>
              <a:gd name="connsiteX4242" fmla="*/ 1799087 w 8023328"/>
              <a:gd name="connsiteY4242" fmla="*/ 167915 h 2380521"/>
              <a:gd name="connsiteX4243" fmla="*/ 1784303 w 8023328"/>
              <a:gd name="connsiteY4243" fmla="*/ 155517 h 2380521"/>
              <a:gd name="connsiteX4244" fmla="*/ 1799087 w 8023328"/>
              <a:gd name="connsiteY4244" fmla="*/ 141661 h 2380521"/>
              <a:gd name="connsiteX4245" fmla="*/ 1728262 w 8023328"/>
              <a:gd name="connsiteY4245" fmla="*/ 141661 h 2380521"/>
              <a:gd name="connsiteX4246" fmla="*/ 1743052 w 8023328"/>
              <a:gd name="connsiteY4246" fmla="*/ 155517 h 2380521"/>
              <a:gd name="connsiteX4247" fmla="*/ 1728262 w 8023328"/>
              <a:gd name="connsiteY4247" fmla="*/ 167915 h 2380521"/>
              <a:gd name="connsiteX4248" fmla="*/ 1713474 w 8023328"/>
              <a:gd name="connsiteY4248" fmla="*/ 155517 h 2380521"/>
              <a:gd name="connsiteX4249" fmla="*/ 1728262 w 8023328"/>
              <a:gd name="connsiteY4249" fmla="*/ 141661 h 2380521"/>
              <a:gd name="connsiteX4250" fmla="*/ 1656501 w 8023328"/>
              <a:gd name="connsiteY4250" fmla="*/ 141661 h 2380521"/>
              <a:gd name="connsiteX4251" fmla="*/ 1668900 w 8023328"/>
              <a:gd name="connsiteY4251" fmla="*/ 156450 h 2380521"/>
              <a:gd name="connsiteX4252" fmla="*/ 1656501 w 8023328"/>
              <a:gd name="connsiteY4252" fmla="*/ 171239 h 2380521"/>
              <a:gd name="connsiteX4253" fmla="*/ 1642655 w 8023328"/>
              <a:gd name="connsiteY4253" fmla="*/ 156450 h 2380521"/>
              <a:gd name="connsiteX4254" fmla="*/ 1656501 w 8023328"/>
              <a:gd name="connsiteY4254" fmla="*/ 141661 h 2380521"/>
              <a:gd name="connsiteX4255" fmla="*/ 1582299 w 8023328"/>
              <a:gd name="connsiteY4255" fmla="*/ 141661 h 2380521"/>
              <a:gd name="connsiteX4256" fmla="*/ 1594704 w 8023328"/>
              <a:gd name="connsiteY4256" fmla="*/ 156450 h 2380521"/>
              <a:gd name="connsiteX4257" fmla="*/ 1582299 w 8023328"/>
              <a:gd name="connsiteY4257" fmla="*/ 171239 h 2380521"/>
              <a:gd name="connsiteX4258" fmla="*/ 1568444 w 8023328"/>
              <a:gd name="connsiteY4258" fmla="*/ 156450 h 2380521"/>
              <a:gd name="connsiteX4259" fmla="*/ 1582299 w 8023328"/>
              <a:gd name="connsiteY4259" fmla="*/ 141661 h 2380521"/>
              <a:gd name="connsiteX4260" fmla="*/ 1512199 w 8023328"/>
              <a:gd name="connsiteY4260" fmla="*/ 141661 h 2380521"/>
              <a:gd name="connsiteX4261" fmla="*/ 1523867 w 8023328"/>
              <a:gd name="connsiteY4261" fmla="*/ 156450 h 2380521"/>
              <a:gd name="connsiteX4262" fmla="*/ 1512199 w 8023328"/>
              <a:gd name="connsiteY4262" fmla="*/ 171239 h 2380521"/>
              <a:gd name="connsiteX4263" fmla="*/ 1497612 w 8023328"/>
              <a:gd name="connsiteY4263" fmla="*/ 156450 h 2380521"/>
              <a:gd name="connsiteX4264" fmla="*/ 1512199 w 8023328"/>
              <a:gd name="connsiteY4264" fmla="*/ 141661 h 2380521"/>
              <a:gd name="connsiteX4265" fmla="*/ 1439173 w 8023328"/>
              <a:gd name="connsiteY4265" fmla="*/ 141661 h 2380521"/>
              <a:gd name="connsiteX4266" fmla="*/ 1453026 w 8023328"/>
              <a:gd name="connsiteY4266" fmla="*/ 156450 h 2380521"/>
              <a:gd name="connsiteX4267" fmla="*/ 1439173 w 8023328"/>
              <a:gd name="connsiteY4267" fmla="*/ 171239 h 2380521"/>
              <a:gd name="connsiteX4268" fmla="*/ 1426777 w 8023328"/>
              <a:gd name="connsiteY4268" fmla="*/ 156450 h 2380521"/>
              <a:gd name="connsiteX4269" fmla="*/ 1439173 w 8023328"/>
              <a:gd name="connsiteY4269" fmla="*/ 141661 h 2380521"/>
              <a:gd name="connsiteX4270" fmla="*/ 1368349 w 8023328"/>
              <a:gd name="connsiteY4270" fmla="*/ 141661 h 2380521"/>
              <a:gd name="connsiteX4271" fmla="*/ 1382203 w 8023328"/>
              <a:gd name="connsiteY4271" fmla="*/ 156450 h 2380521"/>
              <a:gd name="connsiteX4272" fmla="*/ 1368349 w 8023328"/>
              <a:gd name="connsiteY4272" fmla="*/ 171239 h 2380521"/>
              <a:gd name="connsiteX4273" fmla="*/ 1355953 w 8023328"/>
              <a:gd name="connsiteY4273" fmla="*/ 156450 h 2380521"/>
              <a:gd name="connsiteX4274" fmla="*/ 1368349 w 8023328"/>
              <a:gd name="connsiteY4274" fmla="*/ 141661 h 2380521"/>
              <a:gd name="connsiteX4275" fmla="*/ 1297520 w 8023328"/>
              <a:gd name="connsiteY4275" fmla="*/ 141661 h 2380521"/>
              <a:gd name="connsiteX4276" fmla="*/ 1311374 w 8023328"/>
              <a:gd name="connsiteY4276" fmla="*/ 156450 h 2380521"/>
              <a:gd name="connsiteX4277" fmla="*/ 1297520 w 8023328"/>
              <a:gd name="connsiteY4277" fmla="*/ 171239 h 2380521"/>
              <a:gd name="connsiteX4278" fmla="*/ 1285121 w 8023328"/>
              <a:gd name="connsiteY4278" fmla="*/ 156450 h 2380521"/>
              <a:gd name="connsiteX4279" fmla="*/ 1297520 w 8023328"/>
              <a:gd name="connsiteY4279" fmla="*/ 141661 h 2380521"/>
              <a:gd name="connsiteX4280" fmla="*/ 2796538 w 8023328"/>
              <a:gd name="connsiteY4280" fmla="*/ 70831 h 2380521"/>
              <a:gd name="connsiteX4281" fmla="*/ 2808940 w 8023328"/>
              <a:gd name="connsiteY4281" fmla="*/ 84687 h 2380521"/>
              <a:gd name="connsiteX4282" fmla="*/ 2796538 w 8023328"/>
              <a:gd name="connsiteY4282" fmla="*/ 97085 h 2380521"/>
              <a:gd name="connsiteX4283" fmla="*/ 2782683 w 8023328"/>
              <a:gd name="connsiteY4283" fmla="*/ 84687 h 2380521"/>
              <a:gd name="connsiteX4284" fmla="*/ 2796538 w 8023328"/>
              <a:gd name="connsiteY4284" fmla="*/ 70831 h 2380521"/>
              <a:gd name="connsiteX4285" fmla="*/ 2725703 w 8023328"/>
              <a:gd name="connsiteY4285" fmla="*/ 70831 h 2380521"/>
              <a:gd name="connsiteX4286" fmla="*/ 2738105 w 8023328"/>
              <a:gd name="connsiteY4286" fmla="*/ 84687 h 2380521"/>
              <a:gd name="connsiteX4287" fmla="*/ 2725703 w 8023328"/>
              <a:gd name="connsiteY4287" fmla="*/ 97085 h 2380521"/>
              <a:gd name="connsiteX4288" fmla="*/ 2711852 w 8023328"/>
              <a:gd name="connsiteY4288" fmla="*/ 84687 h 2380521"/>
              <a:gd name="connsiteX4289" fmla="*/ 2725703 w 8023328"/>
              <a:gd name="connsiteY4289" fmla="*/ 70831 h 2380521"/>
              <a:gd name="connsiteX4290" fmla="*/ 2653420 w 8023328"/>
              <a:gd name="connsiteY4290" fmla="*/ 70831 h 2380521"/>
              <a:gd name="connsiteX4291" fmla="*/ 2667273 w 8023328"/>
              <a:gd name="connsiteY4291" fmla="*/ 84687 h 2380521"/>
              <a:gd name="connsiteX4292" fmla="*/ 2653420 w 8023328"/>
              <a:gd name="connsiteY4292" fmla="*/ 97085 h 2380521"/>
              <a:gd name="connsiteX4293" fmla="*/ 2641021 w 8023328"/>
              <a:gd name="connsiteY4293" fmla="*/ 84687 h 2380521"/>
              <a:gd name="connsiteX4294" fmla="*/ 2653420 w 8023328"/>
              <a:gd name="connsiteY4294" fmla="*/ 70831 h 2380521"/>
              <a:gd name="connsiteX4295" fmla="*/ 2582586 w 8023328"/>
              <a:gd name="connsiteY4295" fmla="*/ 70831 h 2380521"/>
              <a:gd name="connsiteX4296" fmla="*/ 2596442 w 8023328"/>
              <a:gd name="connsiteY4296" fmla="*/ 84687 h 2380521"/>
              <a:gd name="connsiteX4297" fmla="*/ 2582586 w 8023328"/>
              <a:gd name="connsiteY4297" fmla="*/ 97085 h 2380521"/>
              <a:gd name="connsiteX4298" fmla="*/ 2570189 w 8023328"/>
              <a:gd name="connsiteY4298" fmla="*/ 84687 h 2380521"/>
              <a:gd name="connsiteX4299" fmla="*/ 2582586 w 8023328"/>
              <a:gd name="connsiteY4299" fmla="*/ 70831 h 2380521"/>
              <a:gd name="connsiteX4300" fmla="*/ 2511034 w 8023328"/>
              <a:gd name="connsiteY4300" fmla="*/ 70831 h 2380521"/>
              <a:gd name="connsiteX4301" fmla="*/ 2525616 w 8023328"/>
              <a:gd name="connsiteY4301" fmla="*/ 84687 h 2380521"/>
              <a:gd name="connsiteX4302" fmla="*/ 2511034 w 8023328"/>
              <a:gd name="connsiteY4302" fmla="*/ 97085 h 2380521"/>
              <a:gd name="connsiteX4303" fmla="*/ 2499364 w 8023328"/>
              <a:gd name="connsiteY4303" fmla="*/ 84687 h 2380521"/>
              <a:gd name="connsiteX4304" fmla="*/ 2511034 w 8023328"/>
              <a:gd name="connsiteY4304" fmla="*/ 70831 h 2380521"/>
              <a:gd name="connsiteX4305" fmla="*/ 2439946 w 8023328"/>
              <a:gd name="connsiteY4305" fmla="*/ 70831 h 2380521"/>
              <a:gd name="connsiteX4306" fmla="*/ 2454737 w 8023328"/>
              <a:gd name="connsiteY4306" fmla="*/ 84687 h 2380521"/>
              <a:gd name="connsiteX4307" fmla="*/ 2439946 w 8023328"/>
              <a:gd name="connsiteY4307" fmla="*/ 97085 h 2380521"/>
              <a:gd name="connsiteX4308" fmla="*/ 2425159 w 8023328"/>
              <a:gd name="connsiteY4308" fmla="*/ 84687 h 2380521"/>
              <a:gd name="connsiteX4309" fmla="*/ 2439946 w 8023328"/>
              <a:gd name="connsiteY4309" fmla="*/ 70831 h 2380521"/>
              <a:gd name="connsiteX4310" fmla="*/ 2369114 w 8023328"/>
              <a:gd name="connsiteY4310" fmla="*/ 70831 h 2380521"/>
              <a:gd name="connsiteX4311" fmla="*/ 2383900 w 8023328"/>
              <a:gd name="connsiteY4311" fmla="*/ 84687 h 2380521"/>
              <a:gd name="connsiteX4312" fmla="*/ 2369114 w 8023328"/>
              <a:gd name="connsiteY4312" fmla="*/ 97085 h 2380521"/>
              <a:gd name="connsiteX4313" fmla="*/ 2354323 w 8023328"/>
              <a:gd name="connsiteY4313" fmla="*/ 84687 h 2380521"/>
              <a:gd name="connsiteX4314" fmla="*/ 2369114 w 8023328"/>
              <a:gd name="connsiteY4314" fmla="*/ 70831 h 2380521"/>
              <a:gd name="connsiteX4315" fmla="*/ 2298283 w 8023328"/>
              <a:gd name="connsiteY4315" fmla="*/ 70831 h 2380521"/>
              <a:gd name="connsiteX4316" fmla="*/ 2313070 w 8023328"/>
              <a:gd name="connsiteY4316" fmla="*/ 84687 h 2380521"/>
              <a:gd name="connsiteX4317" fmla="*/ 2298283 w 8023328"/>
              <a:gd name="connsiteY4317" fmla="*/ 97085 h 2380521"/>
              <a:gd name="connsiteX4318" fmla="*/ 2283493 w 8023328"/>
              <a:gd name="connsiteY4318" fmla="*/ 84687 h 2380521"/>
              <a:gd name="connsiteX4319" fmla="*/ 2298283 w 8023328"/>
              <a:gd name="connsiteY4319" fmla="*/ 70831 h 2380521"/>
              <a:gd name="connsiteX4320" fmla="*/ 2226517 w 8023328"/>
              <a:gd name="connsiteY4320" fmla="*/ 70831 h 2380521"/>
              <a:gd name="connsiteX4321" fmla="*/ 2238916 w 8023328"/>
              <a:gd name="connsiteY4321" fmla="*/ 84687 h 2380521"/>
              <a:gd name="connsiteX4322" fmla="*/ 2226517 w 8023328"/>
              <a:gd name="connsiteY4322" fmla="*/ 97085 h 2380521"/>
              <a:gd name="connsiteX4323" fmla="*/ 2212659 w 8023328"/>
              <a:gd name="connsiteY4323" fmla="*/ 84687 h 2380521"/>
              <a:gd name="connsiteX4324" fmla="*/ 2226517 w 8023328"/>
              <a:gd name="connsiteY4324" fmla="*/ 70831 h 2380521"/>
              <a:gd name="connsiteX4325" fmla="*/ 2155683 w 8023328"/>
              <a:gd name="connsiteY4325" fmla="*/ 70831 h 2380521"/>
              <a:gd name="connsiteX4326" fmla="*/ 2168084 w 8023328"/>
              <a:gd name="connsiteY4326" fmla="*/ 84687 h 2380521"/>
              <a:gd name="connsiteX4327" fmla="*/ 2155683 w 8023328"/>
              <a:gd name="connsiteY4327" fmla="*/ 97085 h 2380521"/>
              <a:gd name="connsiteX4328" fmla="*/ 2141827 w 8023328"/>
              <a:gd name="connsiteY4328" fmla="*/ 84687 h 2380521"/>
              <a:gd name="connsiteX4329" fmla="*/ 2155683 w 8023328"/>
              <a:gd name="connsiteY4329" fmla="*/ 70831 h 2380521"/>
              <a:gd name="connsiteX4330" fmla="*/ 2083393 w 8023328"/>
              <a:gd name="connsiteY4330" fmla="*/ 70831 h 2380521"/>
              <a:gd name="connsiteX4331" fmla="*/ 2097249 w 8023328"/>
              <a:gd name="connsiteY4331" fmla="*/ 84687 h 2380521"/>
              <a:gd name="connsiteX4332" fmla="*/ 2083393 w 8023328"/>
              <a:gd name="connsiteY4332" fmla="*/ 97085 h 2380521"/>
              <a:gd name="connsiteX4333" fmla="*/ 2070995 w 8023328"/>
              <a:gd name="connsiteY4333" fmla="*/ 84687 h 2380521"/>
              <a:gd name="connsiteX4334" fmla="*/ 2083393 w 8023328"/>
              <a:gd name="connsiteY4334" fmla="*/ 70831 h 2380521"/>
              <a:gd name="connsiteX4335" fmla="*/ 2011835 w 8023328"/>
              <a:gd name="connsiteY4335" fmla="*/ 70831 h 2380521"/>
              <a:gd name="connsiteX4336" fmla="*/ 2026421 w 8023328"/>
              <a:gd name="connsiteY4336" fmla="*/ 84687 h 2380521"/>
              <a:gd name="connsiteX4337" fmla="*/ 2011835 w 8023328"/>
              <a:gd name="connsiteY4337" fmla="*/ 97085 h 2380521"/>
              <a:gd name="connsiteX4338" fmla="*/ 2000168 w 8023328"/>
              <a:gd name="connsiteY4338" fmla="*/ 84687 h 2380521"/>
              <a:gd name="connsiteX4339" fmla="*/ 2011835 w 8023328"/>
              <a:gd name="connsiteY4339" fmla="*/ 70831 h 2380521"/>
              <a:gd name="connsiteX4340" fmla="*/ 1938365 w 8023328"/>
              <a:gd name="connsiteY4340" fmla="*/ 70831 h 2380521"/>
              <a:gd name="connsiteX4341" fmla="*/ 1952222 w 8023328"/>
              <a:gd name="connsiteY4341" fmla="*/ 84687 h 2380521"/>
              <a:gd name="connsiteX4342" fmla="*/ 1938365 w 8023328"/>
              <a:gd name="connsiteY4342" fmla="*/ 97085 h 2380521"/>
              <a:gd name="connsiteX4343" fmla="*/ 1925971 w 8023328"/>
              <a:gd name="connsiteY4343" fmla="*/ 84687 h 2380521"/>
              <a:gd name="connsiteX4344" fmla="*/ 1938365 w 8023328"/>
              <a:gd name="connsiteY4344" fmla="*/ 70831 h 2380521"/>
              <a:gd name="connsiteX4345" fmla="*/ 1869922 w 8023328"/>
              <a:gd name="connsiteY4345" fmla="*/ 70831 h 2380521"/>
              <a:gd name="connsiteX4346" fmla="*/ 1884712 w 8023328"/>
              <a:gd name="connsiteY4346" fmla="*/ 84687 h 2380521"/>
              <a:gd name="connsiteX4347" fmla="*/ 1869922 w 8023328"/>
              <a:gd name="connsiteY4347" fmla="*/ 97085 h 2380521"/>
              <a:gd name="connsiteX4348" fmla="*/ 1855131 w 8023328"/>
              <a:gd name="connsiteY4348" fmla="*/ 84687 h 2380521"/>
              <a:gd name="connsiteX4349" fmla="*/ 1869922 w 8023328"/>
              <a:gd name="connsiteY4349" fmla="*/ 70831 h 2380521"/>
              <a:gd name="connsiteX4350" fmla="*/ 1799087 w 8023328"/>
              <a:gd name="connsiteY4350" fmla="*/ 70831 h 2380521"/>
              <a:gd name="connsiteX4351" fmla="*/ 1813879 w 8023328"/>
              <a:gd name="connsiteY4351" fmla="*/ 84687 h 2380521"/>
              <a:gd name="connsiteX4352" fmla="*/ 1799087 w 8023328"/>
              <a:gd name="connsiteY4352" fmla="*/ 97085 h 2380521"/>
              <a:gd name="connsiteX4353" fmla="*/ 1784303 w 8023328"/>
              <a:gd name="connsiteY4353" fmla="*/ 84687 h 2380521"/>
              <a:gd name="connsiteX4354" fmla="*/ 1799087 w 8023328"/>
              <a:gd name="connsiteY4354" fmla="*/ 70831 h 2380521"/>
              <a:gd name="connsiteX4355" fmla="*/ 1728262 w 8023328"/>
              <a:gd name="connsiteY4355" fmla="*/ 70831 h 2380521"/>
              <a:gd name="connsiteX4356" fmla="*/ 1743052 w 8023328"/>
              <a:gd name="connsiteY4356" fmla="*/ 84687 h 2380521"/>
              <a:gd name="connsiteX4357" fmla="*/ 1728262 w 8023328"/>
              <a:gd name="connsiteY4357" fmla="*/ 97085 h 2380521"/>
              <a:gd name="connsiteX4358" fmla="*/ 1713474 w 8023328"/>
              <a:gd name="connsiteY4358" fmla="*/ 84687 h 2380521"/>
              <a:gd name="connsiteX4359" fmla="*/ 1728262 w 8023328"/>
              <a:gd name="connsiteY4359" fmla="*/ 70831 h 2380521"/>
              <a:gd name="connsiteX4360" fmla="*/ 1656501 w 8023328"/>
              <a:gd name="connsiteY4360" fmla="*/ 70831 h 2380521"/>
              <a:gd name="connsiteX4361" fmla="*/ 1668900 w 8023328"/>
              <a:gd name="connsiteY4361" fmla="*/ 84687 h 2380521"/>
              <a:gd name="connsiteX4362" fmla="*/ 1656501 w 8023328"/>
              <a:gd name="connsiteY4362" fmla="*/ 97085 h 2380521"/>
              <a:gd name="connsiteX4363" fmla="*/ 1642655 w 8023328"/>
              <a:gd name="connsiteY4363" fmla="*/ 84687 h 2380521"/>
              <a:gd name="connsiteX4364" fmla="*/ 1656501 w 8023328"/>
              <a:gd name="connsiteY4364" fmla="*/ 70831 h 2380521"/>
              <a:gd name="connsiteX4365" fmla="*/ 1582299 w 8023328"/>
              <a:gd name="connsiteY4365" fmla="*/ 70831 h 2380521"/>
              <a:gd name="connsiteX4366" fmla="*/ 1594704 w 8023328"/>
              <a:gd name="connsiteY4366" fmla="*/ 84687 h 2380521"/>
              <a:gd name="connsiteX4367" fmla="*/ 1582299 w 8023328"/>
              <a:gd name="connsiteY4367" fmla="*/ 97085 h 2380521"/>
              <a:gd name="connsiteX4368" fmla="*/ 1568444 w 8023328"/>
              <a:gd name="connsiteY4368" fmla="*/ 84687 h 2380521"/>
              <a:gd name="connsiteX4369" fmla="*/ 1582299 w 8023328"/>
              <a:gd name="connsiteY4369" fmla="*/ 70831 h 2380521"/>
              <a:gd name="connsiteX4370" fmla="*/ 2796538 w 8023328"/>
              <a:gd name="connsiteY4370" fmla="*/ 0 h 2380521"/>
              <a:gd name="connsiteX4371" fmla="*/ 2808940 w 8023328"/>
              <a:gd name="connsiteY4371" fmla="*/ 12397 h 2380521"/>
              <a:gd name="connsiteX4372" fmla="*/ 2796538 w 8023328"/>
              <a:gd name="connsiteY4372" fmla="*/ 26254 h 2380521"/>
              <a:gd name="connsiteX4373" fmla="*/ 2782683 w 8023328"/>
              <a:gd name="connsiteY4373" fmla="*/ 12397 h 2380521"/>
              <a:gd name="connsiteX4374" fmla="*/ 2796538 w 8023328"/>
              <a:gd name="connsiteY4374" fmla="*/ 0 h 2380521"/>
              <a:gd name="connsiteX4375" fmla="*/ 2725703 w 8023328"/>
              <a:gd name="connsiteY4375" fmla="*/ 0 h 2380521"/>
              <a:gd name="connsiteX4376" fmla="*/ 2738105 w 8023328"/>
              <a:gd name="connsiteY4376" fmla="*/ 12397 h 2380521"/>
              <a:gd name="connsiteX4377" fmla="*/ 2725703 w 8023328"/>
              <a:gd name="connsiteY4377" fmla="*/ 26254 h 2380521"/>
              <a:gd name="connsiteX4378" fmla="*/ 2711852 w 8023328"/>
              <a:gd name="connsiteY4378" fmla="*/ 12397 h 2380521"/>
              <a:gd name="connsiteX4379" fmla="*/ 2725703 w 8023328"/>
              <a:gd name="connsiteY4379" fmla="*/ 0 h 2380521"/>
              <a:gd name="connsiteX4380" fmla="*/ 2653420 w 8023328"/>
              <a:gd name="connsiteY4380" fmla="*/ 0 h 2380521"/>
              <a:gd name="connsiteX4381" fmla="*/ 2667273 w 8023328"/>
              <a:gd name="connsiteY4381" fmla="*/ 12397 h 2380521"/>
              <a:gd name="connsiteX4382" fmla="*/ 2653420 w 8023328"/>
              <a:gd name="connsiteY4382" fmla="*/ 26254 h 2380521"/>
              <a:gd name="connsiteX4383" fmla="*/ 2641021 w 8023328"/>
              <a:gd name="connsiteY4383" fmla="*/ 12397 h 2380521"/>
              <a:gd name="connsiteX4384" fmla="*/ 2653420 w 8023328"/>
              <a:gd name="connsiteY4384" fmla="*/ 0 h 2380521"/>
              <a:gd name="connsiteX4385" fmla="*/ 2582586 w 8023328"/>
              <a:gd name="connsiteY4385" fmla="*/ 0 h 2380521"/>
              <a:gd name="connsiteX4386" fmla="*/ 2596442 w 8023328"/>
              <a:gd name="connsiteY4386" fmla="*/ 12397 h 2380521"/>
              <a:gd name="connsiteX4387" fmla="*/ 2582586 w 8023328"/>
              <a:gd name="connsiteY4387" fmla="*/ 26254 h 2380521"/>
              <a:gd name="connsiteX4388" fmla="*/ 2570189 w 8023328"/>
              <a:gd name="connsiteY4388" fmla="*/ 12397 h 2380521"/>
              <a:gd name="connsiteX4389" fmla="*/ 2582586 w 8023328"/>
              <a:gd name="connsiteY4389" fmla="*/ 0 h 2380521"/>
              <a:gd name="connsiteX4390" fmla="*/ 2511034 w 8023328"/>
              <a:gd name="connsiteY4390" fmla="*/ 0 h 2380521"/>
              <a:gd name="connsiteX4391" fmla="*/ 2525616 w 8023328"/>
              <a:gd name="connsiteY4391" fmla="*/ 12397 h 2380521"/>
              <a:gd name="connsiteX4392" fmla="*/ 2511034 w 8023328"/>
              <a:gd name="connsiteY4392" fmla="*/ 26254 h 2380521"/>
              <a:gd name="connsiteX4393" fmla="*/ 2499364 w 8023328"/>
              <a:gd name="connsiteY4393" fmla="*/ 12397 h 2380521"/>
              <a:gd name="connsiteX4394" fmla="*/ 2511034 w 8023328"/>
              <a:gd name="connsiteY4394" fmla="*/ 0 h 2380521"/>
              <a:gd name="connsiteX4395" fmla="*/ 2439946 w 8023328"/>
              <a:gd name="connsiteY4395" fmla="*/ 0 h 2380521"/>
              <a:gd name="connsiteX4396" fmla="*/ 2454737 w 8023328"/>
              <a:gd name="connsiteY4396" fmla="*/ 12397 h 2380521"/>
              <a:gd name="connsiteX4397" fmla="*/ 2439946 w 8023328"/>
              <a:gd name="connsiteY4397" fmla="*/ 26254 h 2380521"/>
              <a:gd name="connsiteX4398" fmla="*/ 2425159 w 8023328"/>
              <a:gd name="connsiteY4398" fmla="*/ 12397 h 2380521"/>
              <a:gd name="connsiteX4399" fmla="*/ 2439946 w 8023328"/>
              <a:gd name="connsiteY4399" fmla="*/ 0 h 2380521"/>
              <a:gd name="connsiteX4400" fmla="*/ 2369114 w 8023328"/>
              <a:gd name="connsiteY4400" fmla="*/ 0 h 2380521"/>
              <a:gd name="connsiteX4401" fmla="*/ 2383900 w 8023328"/>
              <a:gd name="connsiteY4401" fmla="*/ 12397 h 2380521"/>
              <a:gd name="connsiteX4402" fmla="*/ 2369114 w 8023328"/>
              <a:gd name="connsiteY4402" fmla="*/ 26254 h 2380521"/>
              <a:gd name="connsiteX4403" fmla="*/ 2354323 w 8023328"/>
              <a:gd name="connsiteY4403" fmla="*/ 12397 h 2380521"/>
              <a:gd name="connsiteX4404" fmla="*/ 2369114 w 8023328"/>
              <a:gd name="connsiteY4404" fmla="*/ 0 h 2380521"/>
              <a:gd name="connsiteX4405" fmla="*/ 2298283 w 8023328"/>
              <a:gd name="connsiteY4405" fmla="*/ 0 h 2380521"/>
              <a:gd name="connsiteX4406" fmla="*/ 2313070 w 8023328"/>
              <a:gd name="connsiteY4406" fmla="*/ 12397 h 2380521"/>
              <a:gd name="connsiteX4407" fmla="*/ 2298283 w 8023328"/>
              <a:gd name="connsiteY4407" fmla="*/ 26254 h 2380521"/>
              <a:gd name="connsiteX4408" fmla="*/ 2283493 w 8023328"/>
              <a:gd name="connsiteY4408" fmla="*/ 12397 h 2380521"/>
              <a:gd name="connsiteX4409" fmla="*/ 2298283 w 8023328"/>
              <a:gd name="connsiteY4409" fmla="*/ 0 h 2380521"/>
              <a:gd name="connsiteX4410" fmla="*/ 2226517 w 8023328"/>
              <a:gd name="connsiteY4410" fmla="*/ 0 h 2380521"/>
              <a:gd name="connsiteX4411" fmla="*/ 2238916 w 8023328"/>
              <a:gd name="connsiteY4411" fmla="*/ 13856 h 2380521"/>
              <a:gd name="connsiteX4412" fmla="*/ 2226517 w 8023328"/>
              <a:gd name="connsiteY4412" fmla="*/ 26254 h 2380521"/>
              <a:gd name="connsiteX4413" fmla="*/ 2212659 w 8023328"/>
              <a:gd name="connsiteY4413" fmla="*/ 13856 h 2380521"/>
              <a:gd name="connsiteX4414" fmla="*/ 2226517 w 8023328"/>
              <a:gd name="connsiteY4414" fmla="*/ 0 h 2380521"/>
              <a:gd name="connsiteX4415" fmla="*/ 2155683 w 8023328"/>
              <a:gd name="connsiteY4415" fmla="*/ 0 h 2380521"/>
              <a:gd name="connsiteX4416" fmla="*/ 2168084 w 8023328"/>
              <a:gd name="connsiteY4416" fmla="*/ 13856 h 2380521"/>
              <a:gd name="connsiteX4417" fmla="*/ 2155683 w 8023328"/>
              <a:gd name="connsiteY4417" fmla="*/ 26254 h 2380521"/>
              <a:gd name="connsiteX4418" fmla="*/ 2141827 w 8023328"/>
              <a:gd name="connsiteY4418" fmla="*/ 13856 h 2380521"/>
              <a:gd name="connsiteX4419" fmla="*/ 2155683 w 8023328"/>
              <a:gd name="connsiteY4419" fmla="*/ 0 h 2380521"/>
              <a:gd name="connsiteX4420" fmla="*/ 2083393 w 8023328"/>
              <a:gd name="connsiteY4420" fmla="*/ 0 h 2380521"/>
              <a:gd name="connsiteX4421" fmla="*/ 2097249 w 8023328"/>
              <a:gd name="connsiteY4421" fmla="*/ 13856 h 2380521"/>
              <a:gd name="connsiteX4422" fmla="*/ 2083393 w 8023328"/>
              <a:gd name="connsiteY4422" fmla="*/ 26254 h 2380521"/>
              <a:gd name="connsiteX4423" fmla="*/ 2070995 w 8023328"/>
              <a:gd name="connsiteY4423" fmla="*/ 13856 h 2380521"/>
              <a:gd name="connsiteX4424" fmla="*/ 2083393 w 8023328"/>
              <a:gd name="connsiteY4424" fmla="*/ 0 h 2380521"/>
              <a:gd name="connsiteX4425" fmla="*/ 2011835 w 8023328"/>
              <a:gd name="connsiteY4425" fmla="*/ 0 h 2380521"/>
              <a:gd name="connsiteX4426" fmla="*/ 2026421 w 8023328"/>
              <a:gd name="connsiteY4426" fmla="*/ 13856 h 2380521"/>
              <a:gd name="connsiteX4427" fmla="*/ 2011835 w 8023328"/>
              <a:gd name="connsiteY4427" fmla="*/ 26254 h 2380521"/>
              <a:gd name="connsiteX4428" fmla="*/ 2000168 w 8023328"/>
              <a:gd name="connsiteY4428" fmla="*/ 13856 h 2380521"/>
              <a:gd name="connsiteX4429" fmla="*/ 2011835 w 8023328"/>
              <a:gd name="connsiteY4429" fmla="*/ 0 h 2380521"/>
              <a:gd name="connsiteX4430" fmla="*/ 1938365 w 8023328"/>
              <a:gd name="connsiteY4430" fmla="*/ 0 h 2380521"/>
              <a:gd name="connsiteX4431" fmla="*/ 1952222 w 8023328"/>
              <a:gd name="connsiteY4431" fmla="*/ 13856 h 2380521"/>
              <a:gd name="connsiteX4432" fmla="*/ 1938365 w 8023328"/>
              <a:gd name="connsiteY4432" fmla="*/ 26254 h 2380521"/>
              <a:gd name="connsiteX4433" fmla="*/ 1925971 w 8023328"/>
              <a:gd name="connsiteY4433" fmla="*/ 13856 h 2380521"/>
              <a:gd name="connsiteX4434" fmla="*/ 1938365 w 8023328"/>
              <a:gd name="connsiteY4434" fmla="*/ 0 h 2380521"/>
              <a:gd name="connsiteX4435" fmla="*/ 1869922 w 8023328"/>
              <a:gd name="connsiteY4435" fmla="*/ 0 h 2380521"/>
              <a:gd name="connsiteX4436" fmla="*/ 1884712 w 8023328"/>
              <a:gd name="connsiteY4436" fmla="*/ 13856 h 2380521"/>
              <a:gd name="connsiteX4437" fmla="*/ 1869922 w 8023328"/>
              <a:gd name="connsiteY4437" fmla="*/ 26254 h 2380521"/>
              <a:gd name="connsiteX4438" fmla="*/ 1855131 w 8023328"/>
              <a:gd name="connsiteY4438" fmla="*/ 13856 h 2380521"/>
              <a:gd name="connsiteX4439" fmla="*/ 1869922 w 8023328"/>
              <a:gd name="connsiteY4439" fmla="*/ 0 h 2380521"/>
              <a:gd name="connsiteX4440" fmla="*/ 1799087 w 8023328"/>
              <a:gd name="connsiteY4440" fmla="*/ 0 h 2380521"/>
              <a:gd name="connsiteX4441" fmla="*/ 1813879 w 8023328"/>
              <a:gd name="connsiteY4441" fmla="*/ 13856 h 2380521"/>
              <a:gd name="connsiteX4442" fmla="*/ 1799087 w 8023328"/>
              <a:gd name="connsiteY4442" fmla="*/ 26254 h 2380521"/>
              <a:gd name="connsiteX4443" fmla="*/ 1784303 w 8023328"/>
              <a:gd name="connsiteY4443" fmla="*/ 13856 h 2380521"/>
              <a:gd name="connsiteX4444" fmla="*/ 1799087 w 8023328"/>
              <a:gd name="connsiteY4444" fmla="*/ 0 h 2380521"/>
              <a:gd name="connsiteX4445" fmla="*/ 1728262 w 8023328"/>
              <a:gd name="connsiteY4445" fmla="*/ 0 h 2380521"/>
              <a:gd name="connsiteX4446" fmla="*/ 1743052 w 8023328"/>
              <a:gd name="connsiteY4446" fmla="*/ 13856 h 2380521"/>
              <a:gd name="connsiteX4447" fmla="*/ 1728262 w 8023328"/>
              <a:gd name="connsiteY4447" fmla="*/ 26254 h 2380521"/>
              <a:gd name="connsiteX4448" fmla="*/ 1713474 w 8023328"/>
              <a:gd name="connsiteY4448" fmla="*/ 13856 h 2380521"/>
              <a:gd name="connsiteX4449" fmla="*/ 1728262 w 8023328"/>
              <a:gd name="connsiteY4449" fmla="*/ 0 h 2380521"/>
              <a:gd name="connsiteX4450" fmla="*/ 1656501 w 8023328"/>
              <a:gd name="connsiteY4450" fmla="*/ 0 h 2380521"/>
              <a:gd name="connsiteX4451" fmla="*/ 1668900 w 8023328"/>
              <a:gd name="connsiteY4451" fmla="*/ 13856 h 2380521"/>
              <a:gd name="connsiteX4452" fmla="*/ 1656501 w 8023328"/>
              <a:gd name="connsiteY4452" fmla="*/ 26254 h 2380521"/>
              <a:gd name="connsiteX4453" fmla="*/ 1642655 w 8023328"/>
              <a:gd name="connsiteY4453" fmla="*/ 13856 h 2380521"/>
              <a:gd name="connsiteX4454" fmla="*/ 1656501 w 8023328"/>
              <a:gd name="connsiteY4454" fmla="*/ 0 h 2380521"/>
              <a:gd name="connsiteX4455" fmla="*/ 1582299 w 8023328"/>
              <a:gd name="connsiteY4455" fmla="*/ 0 h 2380521"/>
              <a:gd name="connsiteX4456" fmla="*/ 1594704 w 8023328"/>
              <a:gd name="connsiteY4456" fmla="*/ 13856 h 2380521"/>
              <a:gd name="connsiteX4457" fmla="*/ 1582299 w 8023328"/>
              <a:gd name="connsiteY4457" fmla="*/ 26254 h 2380521"/>
              <a:gd name="connsiteX4458" fmla="*/ 1568444 w 8023328"/>
              <a:gd name="connsiteY4458" fmla="*/ 13856 h 2380521"/>
              <a:gd name="connsiteX4459" fmla="*/ 1582299 w 8023328"/>
              <a:gd name="connsiteY4459" fmla="*/ 0 h 23805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</a:cxnLst>
            <a:rect l="l" t="t" r="r" b="b"/>
            <a:pathLst>
              <a:path w="8023328" h="2380521">
                <a:moveTo>
                  <a:pt x="8010930" y="2354267"/>
                </a:moveTo>
                <a:cubicBezTo>
                  <a:pt x="8018223" y="2354267"/>
                  <a:pt x="8023328" y="2360101"/>
                  <a:pt x="8023328" y="2366665"/>
                </a:cubicBezTo>
                <a:cubicBezTo>
                  <a:pt x="8023328" y="2373958"/>
                  <a:pt x="8018223" y="2380521"/>
                  <a:pt x="8010930" y="2380521"/>
                </a:cubicBezTo>
                <a:cubicBezTo>
                  <a:pt x="8002908" y="2380521"/>
                  <a:pt x="7997074" y="2373958"/>
                  <a:pt x="7997074" y="2366665"/>
                </a:cubicBezTo>
                <a:cubicBezTo>
                  <a:pt x="7997074" y="2360101"/>
                  <a:pt x="8002908" y="2354267"/>
                  <a:pt x="8010930" y="2354267"/>
                </a:cubicBezTo>
                <a:close/>
                <a:moveTo>
                  <a:pt x="7940099" y="2354267"/>
                </a:moveTo>
                <a:cubicBezTo>
                  <a:pt x="7945933" y="2354267"/>
                  <a:pt x="7952497" y="2360101"/>
                  <a:pt x="7952497" y="2366665"/>
                </a:cubicBezTo>
                <a:cubicBezTo>
                  <a:pt x="7952497" y="2373958"/>
                  <a:pt x="7945933" y="2380521"/>
                  <a:pt x="7940099" y="2380521"/>
                </a:cubicBezTo>
                <a:cubicBezTo>
                  <a:pt x="7932077" y="2380521"/>
                  <a:pt x="7926243" y="2373958"/>
                  <a:pt x="7926243" y="2366665"/>
                </a:cubicBezTo>
                <a:cubicBezTo>
                  <a:pt x="7926243" y="2360101"/>
                  <a:pt x="7932077" y="2354267"/>
                  <a:pt x="7940099" y="2354267"/>
                </a:cubicBezTo>
                <a:close/>
                <a:moveTo>
                  <a:pt x="7869269" y="2354267"/>
                </a:moveTo>
                <a:cubicBezTo>
                  <a:pt x="7875833" y="2354267"/>
                  <a:pt x="7881667" y="2360101"/>
                  <a:pt x="7881667" y="2366665"/>
                </a:cubicBezTo>
                <a:cubicBezTo>
                  <a:pt x="7881667" y="2373958"/>
                  <a:pt x="7875833" y="2380521"/>
                  <a:pt x="7869269" y="2380521"/>
                </a:cubicBezTo>
                <a:cubicBezTo>
                  <a:pt x="7861976" y="2380521"/>
                  <a:pt x="7855413" y="2373958"/>
                  <a:pt x="7855413" y="2366665"/>
                </a:cubicBezTo>
                <a:cubicBezTo>
                  <a:pt x="7855413" y="2360101"/>
                  <a:pt x="7861976" y="2354267"/>
                  <a:pt x="7869269" y="2354267"/>
                </a:cubicBezTo>
                <a:close/>
                <a:moveTo>
                  <a:pt x="7796980" y="2354267"/>
                </a:moveTo>
                <a:cubicBezTo>
                  <a:pt x="7805002" y="2354267"/>
                  <a:pt x="7810836" y="2360101"/>
                  <a:pt x="7810836" y="2366665"/>
                </a:cubicBezTo>
                <a:cubicBezTo>
                  <a:pt x="7810836" y="2373958"/>
                  <a:pt x="7805002" y="2380521"/>
                  <a:pt x="7796980" y="2380521"/>
                </a:cubicBezTo>
                <a:cubicBezTo>
                  <a:pt x="7791145" y="2380521"/>
                  <a:pt x="7784582" y="2373958"/>
                  <a:pt x="7784582" y="2366665"/>
                </a:cubicBezTo>
                <a:cubicBezTo>
                  <a:pt x="7784582" y="2360101"/>
                  <a:pt x="7791145" y="2354267"/>
                  <a:pt x="7796980" y="2354267"/>
                </a:cubicBezTo>
                <a:close/>
                <a:moveTo>
                  <a:pt x="8010930" y="2283438"/>
                </a:moveTo>
                <a:cubicBezTo>
                  <a:pt x="8018223" y="2283438"/>
                  <a:pt x="8023328" y="2288543"/>
                  <a:pt x="8023328" y="2295835"/>
                </a:cubicBezTo>
                <a:cubicBezTo>
                  <a:pt x="8023328" y="2303857"/>
                  <a:pt x="8018223" y="2309691"/>
                  <a:pt x="8010930" y="2309691"/>
                </a:cubicBezTo>
                <a:cubicBezTo>
                  <a:pt x="8002908" y="2309691"/>
                  <a:pt x="7997074" y="2303857"/>
                  <a:pt x="7997074" y="2295835"/>
                </a:cubicBezTo>
                <a:cubicBezTo>
                  <a:pt x="7997074" y="2288543"/>
                  <a:pt x="8002908" y="2283438"/>
                  <a:pt x="8010930" y="2283438"/>
                </a:cubicBezTo>
                <a:close/>
                <a:moveTo>
                  <a:pt x="7940099" y="2283438"/>
                </a:moveTo>
                <a:cubicBezTo>
                  <a:pt x="7945933" y="2283438"/>
                  <a:pt x="7952497" y="2288543"/>
                  <a:pt x="7952497" y="2295835"/>
                </a:cubicBezTo>
                <a:cubicBezTo>
                  <a:pt x="7952497" y="2303857"/>
                  <a:pt x="7945933" y="2309691"/>
                  <a:pt x="7940099" y="2309691"/>
                </a:cubicBezTo>
                <a:cubicBezTo>
                  <a:pt x="7932077" y="2309691"/>
                  <a:pt x="7926243" y="2303857"/>
                  <a:pt x="7926243" y="2295835"/>
                </a:cubicBezTo>
                <a:cubicBezTo>
                  <a:pt x="7926243" y="2288543"/>
                  <a:pt x="7932077" y="2283438"/>
                  <a:pt x="7940099" y="2283438"/>
                </a:cubicBezTo>
                <a:close/>
                <a:moveTo>
                  <a:pt x="7869269" y="2283438"/>
                </a:moveTo>
                <a:cubicBezTo>
                  <a:pt x="7875833" y="2283438"/>
                  <a:pt x="7881667" y="2288543"/>
                  <a:pt x="7881667" y="2295835"/>
                </a:cubicBezTo>
                <a:cubicBezTo>
                  <a:pt x="7881667" y="2303857"/>
                  <a:pt x="7875833" y="2309691"/>
                  <a:pt x="7869269" y="2309691"/>
                </a:cubicBezTo>
                <a:cubicBezTo>
                  <a:pt x="7861976" y="2309691"/>
                  <a:pt x="7855413" y="2303857"/>
                  <a:pt x="7855413" y="2295835"/>
                </a:cubicBezTo>
                <a:cubicBezTo>
                  <a:pt x="7855413" y="2288543"/>
                  <a:pt x="7861976" y="2283438"/>
                  <a:pt x="7869269" y="2283438"/>
                </a:cubicBezTo>
                <a:close/>
                <a:moveTo>
                  <a:pt x="7796980" y="2283438"/>
                </a:moveTo>
                <a:cubicBezTo>
                  <a:pt x="7805002" y="2283438"/>
                  <a:pt x="7810836" y="2288543"/>
                  <a:pt x="7810836" y="2295835"/>
                </a:cubicBezTo>
                <a:cubicBezTo>
                  <a:pt x="7810836" y="2303857"/>
                  <a:pt x="7805002" y="2309691"/>
                  <a:pt x="7796980" y="2309691"/>
                </a:cubicBezTo>
                <a:cubicBezTo>
                  <a:pt x="7791145" y="2309691"/>
                  <a:pt x="7784582" y="2303857"/>
                  <a:pt x="7784582" y="2295835"/>
                </a:cubicBezTo>
                <a:cubicBezTo>
                  <a:pt x="7784582" y="2288543"/>
                  <a:pt x="7791145" y="2283438"/>
                  <a:pt x="7796980" y="2283438"/>
                </a:cubicBezTo>
                <a:close/>
                <a:moveTo>
                  <a:pt x="7726151" y="2283438"/>
                </a:moveTo>
                <a:cubicBezTo>
                  <a:pt x="7734173" y="2283438"/>
                  <a:pt x="7740007" y="2288543"/>
                  <a:pt x="7740007" y="2295835"/>
                </a:cubicBezTo>
                <a:cubicBezTo>
                  <a:pt x="7740007" y="2303857"/>
                  <a:pt x="7734173" y="2309691"/>
                  <a:pt x="7726151" y="2309691"/>
                </a:cubicBezTo>
                <a:cubicBezTo>
                  <a:pt x="7718858" y="2309691"/>
                  <a:pt x="7713753" y="2303857"/>
                  <a:pt x="7713753" y="2295835"/>
                </a:cubicBezTo>
                <a:cubicBezTo>
                  <a:pt x="7713753" y="2288543"/>
                  <a:pt x="7718858" y="2283438"/>
                  <a:pt x="7726151" y="2283438"/>
                </a:cubicBezTo>
                <a:close/>
                <a:moveTo>
                  <a:pt x="7940099" y="2209234"/>
                </a:moveTo>
                <a:cubicBezTo>
                  <a:pt x="7945933" y="2209234"/>
                  <a:pt x="7952497" y="2216239"/>
                  <a:pt x="7952497" y="2224022"/>
                </a:cubicBezTo>
                <a:cubicBezTo>
                  <a:pt x="7952497" y="2232584"/>
                  <a:pt x="7945933" y="2238810"/>
                  <a:pt x="7940099" y="2238810"/>
                </a:cubicBezTo>
                <a:cubicBezTo>
                  <a:pt x="7932077" y="2238810"/>
                  <a:pt x="7926243" y="2232584"/>
                  <a:pt x="7926243" y="2224022"/>
                </a:cubicBezTo>
                <a:cubicBezTo>
                  <a:pt x="7926243" y="2216239"/>
                  <a:pt x="7932077" y="2209234"/>
                  <a:pt x="7940099" y="2209234"/>
                </a:cubicBezTo>
                <a:close/>
                <a:moveTo>
                  <a:pt x="7867811" y="2209234"/>
                </a:moveTo>
                <a:cubicBezTo>
                  <a:pt x="7875833" y="2209234"/>
                  <a:pt x="7881667" y="2216239"/>
                  <a:pt x="7881667" y="2224022"/>
                </a:cubicBezTo>
                <a:cubicBezTo>
                  <a:pt x="7881667" y="2232584"/>
                  <a:pt x="7875833" y="2238810"/>
                  <a:pt x="7867811" y="2238810"/>
                </a:cubicBezTo>
                <a:cubicBezTo>
                  <a:pt x="7861976" y="2238810"/>
                  <a:pt x="7855413" y="2232584"/>
                  <a:pt x="7855413" y="2224022"/>
                </a:cubicBezTo>
                <a:cubicBezTo>
                  <a:pt x="7855413" y="2216239"/>
                  <a:pt x="7861976" y="2209234"/>
                  <a:pt x="7867811" y="2209234"/>
                </a:cubicBezTo>
                <a:close/>
                <a:moveTo>
                  <a:pt x="7796980" y="2209234"/>
                </a:moveTo>
                <a:cubicBezTo>
                  <a:pt x="7805002" y="2209234"/>
                  <a:pt x="7810836" y="2216239"/>
                  <a:pt x="7810836" y="2224022"/>
                </a:cubicBezTo>
                <a:cubicBezTo>
                  <a:pt x="7810836" y="2232584"/>
                  <a:pt x="7805002" y="2238810"/>
                  <a:pt x="7796980" y="2238810"/>
                </a:cubicBezTo>
                <a:cubicBezTo>
                  <a:pt x="7791145" y="2238810"/>
                  <a:pt x="7784582" y="2232584"/>
                  <a:pt x="7784582" y="2224022"/>
                </a:cubicBezTo>
                <a:cubicBezTo>
                  <a:pt x="7784582" y="2216239"/>
                  <a:pt x="7791145" y="2209234"/>
                  <a:pt x="7796980" y="2209234"/>
                </a:cubicBezTo>
                <a:close/>
                <a:moveTo>
                  <a:pt x="7726151" y="2209234"/>
                </a:moveTo>
                <a:cubicBezTo>
                  <a:pt x="7734173" y="2209234"/>
                  <a:pt x="7740007" y="2216239"/>
                  <a:pt x="7740007" y="2224022"/>
                </a:cubicBezTo>
                <a:cubicBezTo>
                  <a:pt x="7740007" y="2232584"/>
                  <a:pt x="7734173" y="2238810"/>
                  <a:pt x="7726151" y="2238810"/>
                </a:cubicBezTo>
                <a:cubicBezTo>
                  <a:pt x="7718858" y="2238810"/>
                  <a:pt x="7713753" y="2232584"/>
                  <a:pt x="7713753" y="2224022"/>
                </a:cubicBezTo>
                <a:cubicBezTo>
                  <a:pt x="7713753" y="2216239"/>
                  <a:pt x="7718858" y="2209234"/>
                  <a:pt x="7726151" y="2209234"/>
                </a:cubicBezTo>
                <a:close/>
                <a:moveTo>
                  <a:pt x="7940099" y="2138403"/>
                </a:moveTo>
                <a:cubicBezTo>
                  <a:pt x="7945933" y="2138403"/>
                  <a:pt x="7952497" y="2145408"/>
                  <a:pt x="7952497" y="2153192"/>
                </a:cubicBezTo>
                <a:cubicBezTo>
                  <a:pt x="7952497" y="2161754"/>
                  <a:pt x="7945933" y="2167981"/>
                  <a:pt x="7940099" y="2167981"/>
                </a:cubicBezTo>
                <a:cubicBezTo>
                  <a:pt x="7932077" y="2167981"/>
                  <a:pt x="7926243" y="2161754"/>
                  <a:pt x="7926243" y="2153192"/>
                </a:cubicBezTo>
                <a:cubicBezTo>
                  <a:pt x="7926243" y="2145408"/>
                  <a:pt x="7932077" y="2138403"/>
                  <a:pt x="7940099" y="2138403"/>
                </a:cubicBezTo>
                <a:close/>
                <a:moveTo>
                  <a:pt x="7867811" y="2138403"/>
                </a:moveTo>
                <a:cubicBezTo>
                  <a:pt x="7875833" y="2138403"/>
                  <a:pt x="7881667" y="2145408"/>
                  <a:pt x="7881667" y="2153192"/>
                </a:cubicBezTo>
                <a:cubicBezTo>
                  <a:pt x="7881667" y="2161754"/>
                  <a:pt x="7875833" y="2167981"/>
                  <a:pt x="7867811" y="2167981"/>
                </a:cubicBezTo>
                <a:cubicBezTo>
                  <a:pt x="7861976" y="2167981"/>
                  <a:pt x="7855413" y="2161754"/>
                  <a:pt x="7855413" y="2153192"/>
                </a:cubicBezTo>
                <a:cubicBezTo>
                  <a:pt x="7855413" y="2145408"/>
                  <a:pt x="7861976" y="2138403"/>
                  <a:pt x="7867811" y="2138403"/>
                </a:cubicBezTo>
                <a:close/>
                <a:moveTo>
                  <a:pt x="7796980" y="2138403"/>
                </a:moveTo>
                <a:cubicBezTo>
                  <a:pt x="7805002" y="2138403"/>
                  <a:pt x="7810836" y="2145408"/>
                  <a:pt x="7810836" y="2153192"/>
                </a:cubicBezTo>
                <a:cubicBezTo>
                  <a:pt x="7810836" y="2161754"/>
                  <a:pt x="7805002" y="2167981"/>
                  <a:pt x="7796980" y="2167981"/>
                </a:cubicBezTo>
                <a:cubicBezTo>
                  <a:pt x="7791145" y="2167981"/>
                  <a:pt x="7784582" y="2161754"/>
                  <a:pt x="7784582" y="2153192"/>
                </a:cubicBezTo>
                <a:cubicBezTo>
                  <a:pt x="7784582" y="2145408"/>
                  <a:pt x="7791145" y="2138403"/>
                  <a:pt x="7796980" y="2138403"/>
                </a:cubicBezTo>
                <a:close/>
                <a:moveTo>
                  <a:pt x="7726151" y="2138403"/>
                </a:moveTo>
                <a:cubicBezTo>
                  <a:pt x="7734173" y="2138403"/>
                  <a:pt x="7740007" y="2145408"/>
                  <a:pt x="7740007" y="2153192"/>
                </a:cubicBezTo>
                <a:cubicBezTo>
                  <a:pt x="7740007" y="2161754"/>
                  <a:pt x="7734173" y="2167981"/>
                  <a:pt x="7726151" y="2167981"/>
                </a:cubicBezTo>
                <a:cubicBezTo>
                  <a:pt x="7718858" y="2167981"/>
                  <a:pt x="7713753" y="2161754"/>
                  <a:pt x="7713753" y="2153192"/>
                </a:cubicBezTo>
                <a:cubicBezTo>
                  <a:pt x="7713753" y="2145408"/>
                  <a:pt x="7718858" y="2138403"/>
                  <a:pt x="7726151" y="2138403"/>
                </a:cubicBezTo>
                <a:close/>
                <a:moveTo>
                  <a:pt x="7654337" y="2138403"/>
                </a:moveTo>
                <a:cubicBezTo>
                  <a:pt x="7662899" y="2138403"/>
                  <a:pt x="7669126" y="2145408"/>
                  <a:pt x="7669126" y="2153192"/>
                </a:cubicBezTo>
                <a:cubicBezTo>
                  <a:pt x="7669126" y="2161754"/>
                  <a:pt x="7662899" y="2167981"/>
                  <a:pt x="7654337" y="2167981"/>
                </a:cubicBezTo>
                <a:cubicBezTo>
                  <a:pt x="7645776" y="2167981"/>
                  <a:pt x="7639549" y="2161754"/>
                  <a:pt x="7639549" y="2153192"/>
                </a:cubicBezTo>
                <a:cubicBezTo>
                  <a:pt x="7639549" y="2145408"/>
                  <a:pt x="7645776" y="2138403"/>
                  <a:pt x="7654337" y="2138403"/>
                </a:cubicBezTo>
                <a:close/>
                <a:moveTo>
                  <a:pt x="7867811" y="2067574"/>
                </a:moveTo>
                <a:cubicBezTo>
                  <a:pt x="7875833" y="2067574"/>
                  <a:pt x="7881667" y="2073800"/>
                  <a:pt x="7881667" y="2082362"/>
                </a:cubicBezTo>
                <a:cubicBezTo>
                  <a:pt x="7881667" y="2090924"/>
                  <a:pt x="7875833" y="2097150"/>
                  <a:pt x="7867811" y="2097150"/>
                </a:cubicBezTo>
                <a:cubicBezTo>
                  <a:pt x="7861976" y="2097150"/>
                  <a:pt x="7855413" y="2090924"/>
                  <a:pt x="7855413" y="2082362"/>
                </a:cubicBezTo>
                <a:cubicBezTo>
                  <a:pt x="7855413" y="2073800"/>
                  <a:pt x="7861976" y="2067574"/>
                  <a:pt x="7867811" y="2067574"/>
                </a:cubicBezTo>
                <a:close/>
                <a:moveTo>
                  <a:pt x="7796980" y="2067574"/>
                </a:moveTo>
                <a:cubicBezTo>
                  <a:pt x="7805002" y="2067574"/>
                  <a:pt x="7810836" y="2073800"/>
                  <a:pt x="7810836" y="2082362"/>
                </a:cubicBezTo>
                <a:cubicBezTo>
                  <a:pt x="7810836" y="2090924"/>
                  <a:pt x="7805002" y="2097150"/>
                  <a:pt x="7796980" y="2097150"/>
                </a:cubicBezTo>
                <a:cubicBezTo>
                  <a:pt x="7791145" y="2097150"/>
                  <a:pt x="7784582" y="2090924"/>
                  <a:pt x="7784582" y="2082362"/>
                </a:cubicBezTo>
                <a:cubicBezTo>
                  <a:pt x="7784582" y="2073800"/>
                  <a:pt x="7791145" y="2067574"/>
                  <a:pt x="7796980" y="2067574"/>
                </a:cubicBezTo>
                <a:close/>
                <a:moveTo>
                  <a:pt x="7726151" y="2067574"/>
                </a:moveTo>
                <a:cubicBezTo>
                  <a:pt x="7734173" y="2067574"/>
                  <a:pt x="7740007" y="2073800"/>
                  <a:pt x="7740007" y="2082362"/>
                </a:cubicBezTo>
                <a:cubicBezTo>
                  <a:pt x="7740007" y="2090924"/>
                  <a:pt x="7734173" y="2097150"/>
                  <a:pt x="7726151" y="2097150"/>
                </a:cubicBezTo>
                <a:cubicBezTo>
                  <a:pt x="7718858" y="2097150"/>
                  <a:pt x="7713753" y="2090924"/>
                  <a:pt x="7713753" y="2082362"/>
                </a:cubicBezTo>
                <a:cubicBezTo>
                  <a:pt x="7713753" y="2073800"/>
                  <a:pt x="7718858" y="2067574"/>
                  <a:pt x="7726151" y="2067574"/>
                </a:cubicBezTo>
                <a:close/>
                <a:moveTo>
                  <a:pt x="7654337" y="2067574"/>
                </a:moveTo>
                <a:cubicBezTo>
                  <a:pt x="7662899" y="2067574"/>
                  <a:pt x="7669126" y="2073800"/>
                  <a:pt x="7669126" y="2082362"/>
                </a:cubicBezTo>
                <a:cubicBezTo>
                  <a:pt x="7669126" y="2090924"/>
                  <a:pt x="7662899" y="2097150"/>
                  <a:pt x="7654337" y="2097150"/>
                </a:cubicBezTo>
                <a:cubicBezTo>
                  <a:pt x="7645776" y="2097150"/>
                  <a:pt x="7639549" y="2090924"/>
                  <a:pt x="7639549" y="2082362"/>
                </a:cubicBezTo>
                <a:cubicBezTo>
                  <a:pt x="7639549" y="2073800"/>
                  <a:pt x="7645776" y="2067574"/>
                  <a:pt x="7654337" y="2067574"/>
                </a:cubicBezTo>
                <a:close/>
                <a:moveTo>
                  <a:pt x="7583507" y="2067574"/>
                </a:moveTo>
                <a:cubicBezTo>
                  <a:pt x="7591291" y="2067574"/>
                  <a:pt x="7598297" y="2073800"/>
                  <a:pt x="7598297" y="2082362"/>
                </a:cubicBezTo>
                <a:cubicBezTo>
                  <a:pt x="7598297" y="2090924"/>
                  <a:pt x="7591291" y="2097150"/>
                  <a:pt x="7583507" y="2097150"/>
                </a:cubicBezTo>
                <a:cubicBezTo>
                  <a:pt x="7574945" y="2097150"/>
                  <a:pt x="7568718" y="2090924"/>
                  <a:pt x="7568718" y="2082362"/>
                </a:cubicBezTo>
                <a:cubicBezTo>
                  <a:pt x="7568718" y="2073800"/>
                  <a:pt x="7574945" y="2067574"/>
                  <a:pt x="7583507" y="2067574"/>
                </a:cubicBezTo>
                <a:close/>
                <a:moveTo>
                  <a:pt x="7867811" y="1996742"/>
                </a:moveTo>
                <a:cubicBezTo>
                  <a:pt x="7875833" y="1996742"/>
                  <a:pt x="7881667" y="2002576"/>
                  <a:pt x="7881667" y="2010598"/>
                </a:cubicBezTo>
                <a:cubicBezTo>
                  <a:pt x="7881667" y="2017891"/>
                  <a:pt x="7875833" y="2022995"/>
                  <a:pt x="7867811" y="2022995"/>
                </a:cubicBezTo>
                <a:cubicBezTo>
                  <a:pt x="7861976" y="2022995"/>
                  <a:pt x="7855413" y="2017891"/>
                  <a:pt x="7855413" y="2010598"/>
                </a:cubicBezTo>
                <a:cubicBezTo>
                  <a:pt x="7855413" y="2002576"/>
                  <a:pt x="7861976" y="1996742"/>
                  <a:pt x="7867811" y="1996742"/>
                </a:cubicBezTo>
                <a:close/>
                <a:moveTo>
                  <a:pt x="7796980" y="1996742"/>
                </a:moveTo>
                <a:cubicBezTo>
                  <a:pt x="7805002" y="1996742"/>
                  <a:pt x="7810836" y="2002576"/>
                  <a:pt x="7810836" y="2010598"/>
                </a:cubicBezTo>
                <a:cubicBezTo>
                  <a:pt x="7810836" y="2017891"/>
                  <a:pt x="7805002" y="2022995"/>
                  <a:pt x="7796980" y="2022995"/>
                </a:cubicBezTo>
                <a:cubicBezTo>
                  <a:pt x="7791145" y="2022995"/>
                  <a:pt x="7784582" y="2017891"/>
                  <a:pt x="7784582" y="2010598"/>
                </a:cubicBezTo>
                <a:cubicBezTo>
                  <a:pt x="7784582" y="2002576"/>
                  <a:pt x="7791145" y="1996742"/>
                  <a:pt x="7796980" y="1996742"/>
                </a:cubicBezTo>
                <a:close/>
                <a:moveTo>
                  <a:pt x="7726151" y="1996742"/>
                </a:moveTo>
                <a:cubicBezTo>
                  <a:pt x="7734173" y="1996742"/>
                  <a:pt x="7740007" y="2002576"/>
                  <a:pt x="7740007" y="2010598"/>
                </a:cubicBezTo>
                <a:cubicBezTo>
                  <a:pt x="7740007" y="2017891"/>
                  <a:pt x="7734173" y="2022995"/>
                  <a:pt x="7726151" y="2022995"/>
                </a:cubicBezTo>
                <a:cubicBezTo>
                  <a:pt x="7718858" y="2022995"/>
                  <a:pt x="7713753" y="2017891"/>
                  <a:pt x="7713753" y="2010598"/>
                </a:cubicBezTo>
                <a:cubicBezTo>
                  <a:pt x="7713753" y="2002576"/>
                  <a:pt x="7718858" y="1996742"/>
                  <a:pt x="7726151" y="1996742"/>
                </a:cubicBezTo>
                <a:close/>
                <a:moveTo>
                  <a:pt x="7654337" y="1996742"/>
                </a:moveTo>
                <a:cubicBezTo>
                  <a:pt x="7662899" y="1996742"/>
                  <a:pt x="7669126" y="2002576"/>
                  <a:pt x="7669126" y="2010598"/>
                </a:cubicBezTo>
                <a:cubicBezTo>
                  <a:pt x="7669126" y="2017891"/>
                  <a:pt x="7662899" y="2022995"/>
                  <a:pt x="7654337" y="2022995"/>
                </a:cubicBezTo>
                <a:cubicBezTo>
                  <a:pt x="7645776" y="2022995"/>
                  <a:pt x="7639549" y="2017891"/>
                  <a:pt x="7639549" y="2010598"/>
                </a:cubicBezTo>
                <a:cubicBezTo>
                  <a:pt x="7639549" y="2002576"/>
                  <a:pt x="7645776" y="1996742"/>
                  <a:pt x="7654337" y="1996742"/>
                </a:cubicBezTo>
                <a:close/>
                <a:moveTo>
                  <a:pt x="7583507" y="1996742"/>
                </a:moveTo>
                <a:cubicBezTo>
                  <a:pt x="7591291" y="1996742"/>
                  <a:pt x="7598297" y="2002576"/>
                  <a:pt x="7598297" y="2010598"/>
                </a:cubicBezTo>
                <a:cubicBezTo>
                  <a:pt x="7598297" y="2017891"/>
                  <a:pt x="7591291" y="2022995"/>
                  <a:pt x="7583507" y="2022995"/>
                </a:cubicBezTo>
                <a:cubicBezTo>
                  <a:pt x="7574945" y="2022995"/>
                  <a:pt x="7568718" y="2017891"/>
                  <a:pt x="7568718" y="2010598"/>
                </a:cubicBezTo>
                <a:cubicBezTo>
                  <a:pt x="7568718" y="2002576"/>
                  <a:pt x="7574945" y="1996742"/>
                  <a:pt x="7583507" y="1996742"/>
                </a:cubicBezTo>
                <a:close/>
                <a:moveTo>
                  <a:pt x="7512677" y="1996742"/>
                </a:moveTo>
                <a:cubicBezTo>
                  <a:pt x="7520461" y="1996742"/>
                  <a:pt x="7527466" y="2002576"/>
                  <a:pt x="7527466" y="2010598"/>
                </a:cubicBezTo>
                <a:cubicBezTo>
                  <a:pt x="7527466" y="2017891"/>
                  <a:pt x="7520461" y="2022995"/>
                  <a:pt x="7512677" y="2022995"/>
                </a:cubicBezTo>
                <a:cubicBezTo>
                  <a:pt x="7504115" y="2022995"/>
                  <a:pt x="7497889" y="2017891"/>
                  <a:pt x="7497889" y="2010598"/>
                </a:cubicBezTo>
                <a:cubicBezTo>
                  <a:pt x="7497889" y="2002576"/>
                  <a:pt x="7504115" y="1996742"/>
                  <a:pt x="7512677" y="1996742"/>
                </a:cubicBezTo>
                <a:close/>
                <a:moveTo>
                  <a:pt x="7796980" y="1925913"/>
                </a:moveTo>
                <a:cubicBezTo>
                  <a:pt x="7805002" y="1925913"/>
                  <a:pt x="7810836" y="1931747"/>
                  <a:pt x="7810836" y="1939769"/>
                </a:cubicBezTo>
                <a:cubicBezTo>
                  <a:pt x="7810836" y="1945603"/>
                  <a:pt x="7805002" y="1952166"/>
                  <a:pt x="7796980" y="1952166"/>
                </a:cubicBezTo>
                <a:cubicBezTo>
                  <a:pt x="7791145" y="1952166"/>
                  <a:pt x="7784582" y="1945603"/>
                  <a:pt x="7784582" y="1939769"/>
                </a:cubicBezTo>
                <a:cubicBezTo>
                  <a:pt x="7784582" y="1931747"/>
                  <a:pt x="7791145" y="1925913"/>
                  <a:pt x="7796980" y="1925913"/>
                </a:cubicBezTo>
                <a:close/>
                <a:moveTo>
                  <a:pt x="7726151" y="1925913"/>
                </a:moveTo>
                <a:cubicBezTo>
                  <a:pt x="7734173" y="1925913"/>
                  <a:pt x="7740007" y="1931747"/>
                  <a:pt x="7740007" y="1939769"/>
                </a:cubicBezTo>
                <a:cubicBezTo>
                  <a:pt x="7740007" y="1945603"/>
                  <a:pt x="7734173" y="1952166"/>
                  <a:pt x="7726151" y="1952166"/>
                </a:cubicBezTo>
                <a:cubicBezTo>
                  <a:pt x="7718858" y="1952166"/>
                  <a:pt x="7713753" y="1945603"/>
                  <a:pt x="7713753" y="1939769"/>
                </a:cubicBezTo>
                <a:cubicBezTo>
                  <a:pt x="7713753" y="1931747"/>
                  <a:pt x="7718858" y="1925913"/>
                  <a:pt x="7726151" y="1925913"/>
                </a:cubicBezTo>
                <a:close/>
                <a:moveTo>
                  <a:pt x="7654337" y="1925913"/>
                </a:moveTo>
                <a:cubicBezTo>
                  <a:pt x="7662899" y="1925913"/>
                  <a:pt x="7669126" y="1931747"/>
                  <a:pt x="7669126" y="1939769"/>
                </a:cubicBezTo>
                <a:cubicBezTo>
                  <a:pt x="7669126" y="1945603"/>
                  <a:pt x="7662899" y="1952166"/>
                  <a:pt x="7654337" y="1952166"/>
                </a:cubicBezTo>
                <a:cubicBezTo>
                  <a:pt x="7645776" y="1952166"/>
                  <a:pt x="7639549" y="1945603"/>
                  <a:pt x="7639549" y="1939769"/>
                </a:cubicBezTo>
                <a:cubicBezTo>
                  <a:pt x="7639549" y="1931747"/>
                  <a:pt x="7645776" y="1925913"/>
                  <a:pt x="7654337" y="1925913"/>
                </a:cubicBezTo>
                <a:close/>
                <a:moveTo>
                  <a:pt x="7583507" y="1925913"/>
                </a:moveTo>
                <a:cubicBezTo>
                  <a:pt x="7591291" y="1925913"/>
                  <a:pt x="7598297" y="1931747"/>
                  <a:pt x="7598297" y="1939769"/>
                </a:cubicBezTo>
                <a:cubicBezTo>
                  <a:pt x="7598297" y="1945603"/>
                  <a:pt x="7591291" y="1952166"/>
                  <a:pt x="7583507" y="1952166"/>
                </a:cubicBezTo>
                <a:cubicBezTo>
                  <a:pt x="7574945" y="1952166"/>
                  <a:pt x="7568718" y="1945603"/>
                  <a:pt x="7568718" y="1939769"/>
                </a:cubicBezTo>
                <a:cubicBezTo>
                  <a:pt x="7568718" y="1931747"/>
                  <a:pt x="7574945" y="1925913"/>
                  <a:pt x="7583507" y="1925913"/>
                </a:cubicBezTo>
                <a:close/>
                <a:moveTo>
                  <a:pt x="7512677" y="1925913"/>
                </a:moveTo>
                <a:cubicBezTo>
                  <a:pt x="7520461" y="1925913"/>
                  <a:pt x="7527466" y="1931747"/>
                  <a:pt x="7527466" y="1939769"/>
                </a:cubicBezTo>
                <a:cubicBezTo>
                  <a:pt x="7527466" y="1945603"/>
                  <a:pt x="7520461" y="1952166"/>
                  <a:pt x="7512677" y="1952166"/>
                </a:cubicBezTo>
                <a:cubicBezTo>
                  <a:pt x="7504115" y="1952166"/>
                  <a:pt x="7497889" y="1945603"/>
                  <a:pt x="7497889" y="1939769"/>
                </a:cubicBezTo>
                <a:cubicBezTo>
                  <a:pt x="7497889" y="1931747"/>
                  <a:pt x="7504115" y="1925913"/>
                  <a:pt x="7512677" y="1925913"/>
                </a:cubicBezTo>
                <a:close/>
                <a:moveTo>
                  <a:pt x="7440913" y="1925913"/>
                </a:moveTo>
                <a:cubicBezTo>
                  <a:pt x="7448206" y="1925913"/>
                  <a:pt x="7453310" y="1931747"/>
                  <a:pt x="7453310" y="1939769"/>
                </a:cubicBezTo>
                <a:cubicBezTo>
                  <a:pt x="7453310" y="1945603"/>
                  <a:pt x="7448206" y="1952166"/>
                  <a:pt x="7440913" y="1952166"/>
                </a:cubicBezTo>
                <a:cubicBezTo>
                  <a:pt x="7432891" y="1952166"/>
                  <a:pt x="7427057" y="1945603"/>
                  <a:pt x="7427057" y="1939769"/>
                </a:cubicBezTo>
                <a:cubicBezTo>
                  <a:pt x="7427057" y="1931747"/>
                  <a:pt x="7432891" y="1925913"/>
                  <a:pt x="7440913" y="1925913"/>
                </a:cubicBezTo>
                <a:close/>
                <a:moveTo>
                  <a:pt x="7726151" y="1855081"/>
                </a:moveTo>
                <a:cubicBezTo>
                  <a:pt x="7734173" y="1855081"/>
                  <a:pt x="7740007" y="1860915"/>
                  <a:pt x="7740007" y="1868937"/>
                </a:cubicBezTo>
                <a:cubicBezTo>
                  <a:pt x="7740007" y="1874771"/>
                  <a:pt x="7734173" y="1881334"/>
                  <a:pt x="7726151" y="1881334"/>
                </a:cubicBezTo>
                <a:cubicBezTo>
                  <a:pt x="7718858" y="1881334"/>
                  <a:pt x="7713753" y="1874771"/>
                  <a:pt x="7713753" y="1868937"/>
                </a:cubicBezTo>
                <a:cubicBezTo>
                  <a:pt x="7713753" y="1860915"/>
                  <a:pt x="7718858" y="1855081"/>
                  <a:pt x="7726151" y="1855081"/>
                </a:cubicBezTo>
                <a:close/>
                <a:moveTo>
                  <a:pt x="7654337" y="1855081"/>
                </a:moveTo>
                <a:cubicBezTo>
                  <a:pt x="7662899" y="1855081"/>
                  <a:pt x="7669126" y="1860915"/>
                  <a:pt x="7669126" y="1868937"/>
                </a:cubicBezTo>
                <a:cubicBezTo>
                  <a:pt x="7669126" y="1874771"/>
                  <a:pt x="7662899" y="1881334"/>
                  <a:pt x="7654337" y="1881334"/>
                </a:cubicBezTo>
                <a:cubicBezTo>
                  <a:pt x="7645776" y="1881334"/>
                  <a:pt x="7639549" y="1874771"/>
                  <a:pt x="7639549" y="1868937"/>
                </a:cubicBezTo>
                <a:cubicBezTo>
                  <a:pt x="7639549" y="1860915"/>
                  <a:pt x="7645776" y="1855081"/>
                  <a:pt x="7654337" y="1855081"/>
                </a:cubicBezTo>
                <a:close/>
                <a:moveTo>
                  <a:pt x="7583507" y="1855081"/>
                </a:moveTo>
                <a:cubicBezTo>
                  <a:pt x="7591291" y="1855081"/>
                  <a:pt x="7598297" y="1860915"/>
                  <a:pt x="7598297" y="1868937"/>
                </a:cubicBezTo>
                <a:cubicBezTo>
                  <a:pt x="7598297" y="1874771"/>
                  <a:pt x="7591291" y="1881334"/>
                  <a:pt x="7583507" y="1881334"/>
                </a:cubicBezTo>
                <a:cubicBezTo>
                  <a:pt x="7574945" y="1881334"/>
                  <a:pt x="7568718" y="1874771"/>
                  <a:pt x="7568718" y="1868937"/>
                </a:cubicBezTo>
                <a:cubicBezTo>
                  <a:pt x="7568718" y="1860915"/>
                  <a:pt x="7574945" y="1855081"/>
                  <a:pt x="7583507" y="1855081"/>
                </a:cubicBezTo>
                <a:close/>
                <a:moveTo>
                  <a:pt x="7512677" y="1855081"/>
                </a:moveTo>
                <a:cubicBezTo>
                  <a:pt x="7520461" y="1855081"/>
                  <a:pt x="7527466" y="1860915"/>
                  <a:pt x="7527466" y="1868937"/>
                </a:cubicBezTo>
                <a:cubicBezTo>
                  <a:pt x="7527466" y="1874771"/>
                  <a:pt x="7520461" y="1881334"/>
                  <a:pt x="7512677" y="1881334"/>
                </a:cubicBezTo>
                <a:cubicBezTo>
                  <a:pt x="7504115" y="1881334"/>
                  <a:pt x="7497889" y="1874771"/>
                  <a:pt x="7497889" y="1868937"/>
                </a:cubicBezTo>
                <a:cubicBezTo>
                  <a:pt x="7497889" y="1860915"/>
                  <a:pt x="7504115" y="1855081"/>
                  <a:pt x="7512677" y="1855081"/>
                </a:cubicBezTo>
                <a:close/>
                <a:moveTo>
                  <a:pt x="7440913" y="1855081"/>
                </a:moveTo>
                <a:cubicBezTo>
                  <a:pt x="7446747" y="1855081"/>
                  <a:pt x="7453310" y="1860915"/>
                  <a:pt x="7453310" y="1868937"/>
                </a:cubicBezTo>
                <a:cubicBezTo>
                  <a:pt x="7453310" y="1874771"/>
                  <a:pt x="7446747" y="1881334"/>
                  <a:pt x="7440913" y="1881334"/>
                </a:cubicBezTo>
                <a:cubicBezTo>
                  <a:pt x="7432891" y="1881334"/>
                  <a:pt x="7427057" y="1874771"/>
                  <a:pt x="7427057" y="1868937"/>
                </a:cubicBezTo>
                <a:cubicBezTo>
                  <a:pt x="7427057" y="1860915"/>
                  <a:pt x="7432891" y="1855081"/>
                  <a:pt x="7440913" y="1855081"/>
                </a:cubicBezTo>
                <a:close/>
                <a:moveTo>
                  <a:pt x="7654337" y="1780878"/>
                </a:moveTo>
                <a:cubicBezTo>
                  <a:pt x="7662899" y="1780878"/>
                  <a:pt x="7669126" y="1787441"/>
                  <a:pt x="7669126" y="1793275"/>
                </a:cubicBezTo>
                <a:cubicBezTo>
                  <a:pt x="7669126" y="1801297"/>
                  <a:pt x="7662899" y="1807131"/>
                  <a:pt x="7654337" y="1807131"/>
                </a:cubicBezTo>
                <a:cubicBezTo>
                  <a:pt x="7645776" y="1807131"/>
                  <a:pt x="7639549" y="1801297"/>
                  <a:pt x="7639549" y="1793275"/>
                </a:cubicBezTo>
                <a:cubicBezTo>
                  <a:pt x="7639549" y="1787441"/>
                  <a:pt x="7645776" y="1780878"/>
                  <a:pt x="7654337" y="1780878"/>
                </a:cubicBezTo>
                <a:close/>
                <a:moveTo>
                  <a:pt x="7583507" y="1780878"/>
                </a:moveTo>
                <a:cubicBezTo>
                  <a:pt x="7591291" y="1780878"/>
                  <a:pt x="7598297" y="1787441"/>
                  <a:pt x="7598297" y="1793275"/>
                </a:cubicBezTo>
                <a:cubicBezTo>
                  <a:pt x="7598297" y="1801297"/>
                  <a:pt x="7591291" y="1807131"/>
                  <a:pt x="7583507" y="1807131"/>
                </a:cubicBezTo>
                <a:cubicBezTo>
                  <a:pt x="7574945" y="1807131"/>
                  <a:pt x="7568718" y="1801297"/>
                  <a:pt x="7568718" y="1793275"/>
                </a:cubicBezTo>
                <a:cubicBezTo>
                  <a:pt x="7568718" y="1787441"/>
                  <a:pt x="7574945" y="1780878"/>
                  <a:pt x="7583507" y="1780878"/>
                </a:cubicBezTo>
                <a:close/>
                <a:moveTo>
                  <a:pt x="7511745" y="1780878"/>
                </a:moveTo>
                <a:cubicBezTo>
                  <a:pt x="7519038" y="1780878"/>
                  <a:pt x="7524143" y="1787441"/>
                  <a:pt x="7524143" y="1793275"/>
                </a:cubicBezTo>
                <a:cubicBezTo>
                  <a:pt x="7524143" y="1801297"/>
                  <a:pt x="7519038" y="1807131"/>
                  <a:pt x="7511745" y="1807131"/>
                </a:cubicBezTo>
                <a:cubicBezTo>
                  <a:pt x="7503723" y="1807131"/>
                  <a:pt x="7497889" y="1801297"/>
                  <a:pt x="7497889" y="1793275"/>
                </a:cubicBezTo>
                <a:cubicBezTo>
                  <a:pt x="7497889" y="1787441"/>
                  <a:pt x="7503723" y="1780878"/>
                  <a:pt x="7511745" y="1780878"/>
                </a:cubicBezTo>
                <a:close/>
                <a:moveTo>
                  <a:pt x="7440913" y="1780878"/>
                </a:moveTo>
                <a:cubicBezTo>
                  <a:pt x="7446747" y="1780878"/>
                  <a:pt x="7453310" y="1787441"/>
                  <a:pt x="7453310" y="1793275"/>
                </a:cubicBezTo>
                <a:cubicBezTo>
                  <a:pt x="7453310" y="1801297"/>
                  <a:pt x="7446747" y="1807131"/>
                  <a:pt x="7440913" y="1807131"/>
                </a:cubicBezTo>
                <a:cubicBezTo>
                  <a:pt x="7432891" y="1807131"/>
                  <a:pt x="7427057" y="1801297"/>
                  <a:pt x="7427057" y="1793275"/>
                </a:cubicBezTo>
                <a:cubicBezTo>
                  <a:pt x="7427057" y="1787441"/>
                  <a:pt x="7432891" y="1780878"/>
                  <a:pt x="7440913" y="1780878"/>
                </a:cubicBezTo>
                <a:close/>
                <a:moveTo>
                  <a:pt x="7370084" y="1780878"/>
                </a:moveTo>
                <a:cubicBezTo>
                  <a:pt x="7376647" y="1780878"/>
                  <a:pt x="7382481" y="1787441"/>
                  <a:pt x="7382481" y="1793275"/>
                </a:cubicBezTo>
                <a:cubicBezTo>
                  <a:pt x="7382481" y="1801297"/>
                  <a:pt x="7376647" y="1807131"/>
                  <a:pt x="7370084" y="1807131"/>
                </a:cubicBezTo>
                <a:cubicBezTo>
                  <a:pt x="7362791" y="1807131"/>
                  <a:pt x="7356228" y="1801297"/>
                  <a:pt x="7356228" y="1793275"/>
                </a:cubicBezTo>
                <a:cubicBezTo>
                  <a:pt x="7356228" y="1787441"/>
                  <a:pt x="7362791" y="1780878"/>
                  <a:pt x="7370084" y="1780878"/>
                </a:cubicBezTo>
                <a:close/>
                <a:moveTo>
                  <a:pt x="7294422" y="1780878"/>
                </a:moveTo>
                <a:cubicBezTo>
                  <a:pt x="7302444" y="1780878"/>
                  <a:pt x="7308278" y="1787441"/>
                  <a:pt x="7308278" y="1793275"/>
                </a:cubicBezTo>
                <a:cubicBezTo>
                  <a:pt x="7308278" y="1801297"/>
                  <a:pt x="7302444" y="1807131"/>
                  <a:pt x="7294422" y="1807131"/>
                </a:cubicBezTo>
                <a:cubicBezTo>
                  <a:pt x="7288588" y="1807131"/>
                  <a:pt x="7282025" y="1801297"/>
                  <a:pt x="7282025" y="1793275"/>
                </a:cubicBezTo>
                <a:cubicBezTo>
                  <a:pt x="7282025" y="1787441"/>
                  <a:pt x="7288588" y="1780878"/>
                  <a:pt x="7294422" y="1780878"/>
                </a:cubicBezTo>
                <a:close/>
                <a:moveTo>
                  <a:pt x="7654337" y="1710049"/>
                </a:moveTo>
                <a:cubicBezTo>
                  <a:pt x="7662899" y="1710049"/>
                  <a:pt x="7669126" y="1716612"/>
                  <a:pt x="7669126" y="1722446"/>
                </a:cubicBezTo>
                <a:cubicBezTo>
                  <a:pt x="7669126" y="1730468"/>
                  <a:pt x="7662899" y="1736302"/>
                  <a:pt x="7654337" y="1736302"/>
                </a:cubicBezTo>
                <a:cubicBezTo>
                  <a:pt x="7645776" y="1736302"/>
                  <a:pt x="7639549" y="1730468"/>
                  <a:pt x="7639549" y="1722446"/>
                </a:cubicBezTo>
                <a:cubicBezTo>
                  <a:pt x="7639549" y="1716612"/>
                  <a:pt x="7645776" y="1710049"/>
                  <a:pt x="7654337" y="1710049"/>
                </a:cubicBezTo>
                <a:close/>
                <a:moveTo>
                  <a:pt x="7583507" y="1710049"/>
                </a:moveTo>
                <a:cubicBezTo>
                  <a:pt x="7591291" y="1710049"/>
                  <a:pt x="7598297" y="1716612"/>
                  <a:pt x="7598297" y="1722446"/>
                </a:cubicBezTo>
                <a:cubicBezTo>
                  <a:pt x="7598297" y="1730468"/>
                  <a:pt x="7591291" y="1736302"/>
                  <a:pt x="7583507" y="1736302"/>
                </a:cubicBezTo>
                <a:cubicBezTo>
                  <a:pt x="7574945" y="1736302"/>
                  <a:pt x="7568718" y="1730468"/>
                  <a:pt x="7568718" y="1722446"/>
                </a:cubicBezTo>
                <a:cubicBezTo>
                  <a:pt x="7568718" y="1716612"/>
                  <a:pt x="7574945" y="1710049"/>
                  <a:pt x="7583507" y="1710049"/>
                </a:cubicBezTo>
                <a:close/>
                <a:moveTo>
                  <a:pt x="7511745" y="1710049"/>
                </a:moveTo>
                <a:cubicBezTo>
                  <a:pt x="7519038" y="1710049"/>
                  <a:pt x="7524143" y="1716612"/>
                  <a:pt x="7524143" y="1722446"/>
                </a:cubicBezTo>
                <a:cubicBezTo>
                  <a:pt x="7524143" y="1730468"/>
                  <a:pt x="7519038" y="1736302"/>
                  <a:pt x="7511745" y="1736302"/>
                </a:cubicBezTo>
                <a:cubicBezTo>
                  <a:pt x="7503723" y="1736302"/>
                  <a:pt x="7497889" y="1730468"/>
                  <a:pt x="7497889" y="1722446"/>
                </a:cubicBezTo>
                <a:cubicBezTo>
                  <a:pt x="7497889" y="1716612"/>
                  <a:pt x="7503723" y="1710049"/>
                  <a:pt x="7511745" y="1710049"/>
                </a:cubicBezTo>
                <a:close/>
                <a:moveTo>
                  <a:pt x="7440913" y="1710049"/>
                </a:moveTo>
                <a:cubicBezTo>
                  <a:pt x="7446747" y="1710049"/>
                  <a:pt x="7453310" y="1716612"/>
                  <a:pt x="7453310" y="1722446"/>
                </a:cubicBezTo>
                <a:cubicBezTo>
                  <a:pt x="7453310" y="1730468"/>
                  <a:pt x="7446747" y="1736302"/>
                  <a:pt x="7440913" y="1736302"/>
                </a:cubicBezTo>
                <a:cubicBezTo>
                  <a:pt x="7432891" y="1736302"/>
                  <a:pt x="7427057" y="1730468"/>
                  <a:pt x="7427057" y="1722446"/>
                </a:cubicBezTo>
                <a:cubicBezTo>
                  <a:pt x="7427057" y="1716612"/>
                  <a:pt x="7432891" y="1710049"/>
                  <a:pt x="7440913" y="1710049"/>
                </a:cubicBezTo>
                <a:close/>
                <a:moveTo>
                  <a:pt x="7370084" y="1710049"/>
                </a:moveTo>
                <a:cubicBezTo>
                  <a:pt x="7376647" y="1710049"/>
                  <a:pt x="7382481" y="1716612"/>
                  <a:pt x="7382481" y="1722446"/>
                </a:cubicBezTo>
                <a:cubicBezTo>
                  <a:pt x="7382481" y="1730468"/>
                  <a:pt x="7376647" y="1736302"/>
                  <a:pt x="7370084" y="1736302"/>
                </a:cubicBezTo>
                <a:cubicBezTo>
                  <a:pt x="7362791" y="1736302"/>
                  <a:pt x="7356228" y="1730468"/>
                  <a:pt x="7356228" y="1722446"/>
                </a:cubicBezTo>
                <a:cubicBezTo>
                  <a:pt x="7356228" y="1716612"/>
                  <a:pt x="7362791" y="1710049"/>
                  <a:pt x="7370084" y="1710049"/>
                </a:cubicBezTo>
                <a:close/>
                <a:moveTo>
                  <a:pt x="7294422" y="1710049"/>
                </a:moveTo>
                <a:cubicBezTo>
                  <a:pt x="7302444" y="1710049"/>
                  <a:pt x="7308278" y="1716612"/>
                  <a:pt x="7308278" y="1722446"/>
                </a:cubicBezTo>
                <a:cubicBezTo>
                  <a:pt x="7308278" y="1730468"/>
                  <a:pt x="7302444" y="1736302"/>
                  <a:pt x="7294422" y="1736302"/>
                </a:cubicBezTo>
                <a:cubicBezTo>
                  <a:pt x="7288588" y="1736302"/>
                  <a:pt x="7282025" y="1730468"/>
                  <a:pt x="7282025" y="1722446"/>
                </a:cubicBezTo>
                <a:cubicBezTo>
                  <a:pt x="7282025" y="1716612"/>
                  <a:pt x="7288588" y="1710049"/>
                  <a:pt x="7294422" y="1710049"/>
                </a:cubicBezTo>
                <a:close/>
                <a:moveTo>
                  <a:pt x="7223591" y="1710049"/>
                </a:moveTo>
                <a:cubicBezTo>
                  <a:pt x="7231613" y="1710049"/>
                  <a:pt x="7237447" y="1716612"/>
                  <a:pt x="7237447" y="1722446"/>
                </a:cubicBezTo>
                <a:cubicBezTo>
                  <a:pt x="7237447" y="1730468"/>
                  <a:pt x="7231613" y="1736302"/>
                  <a:pt x="7223591" y="1736302"/>
                </a:cubicBezTo>
                <a:cubicBezTo>
                  <a:pt x="7217757" y="1736302"/>
                  <a:pt x="7211194" y="1730468"/>
                  <a:pt x="7211194" y="1722446"/>
                </a:cubicBezTo>
                <a:cubicBezTo>
                  <a:pt x="7211194" y="1716612"/>
                  <a:pt x="7217757" y="1710049"/>
                  <a:pt x="7223591" y="1710049"/>
                </a:cubicBezTo>
                <a:close/>
                <a:moveTo>
                  <a:pt x="7583507" y="1639217"/>
                </a:moveTo>
                <a:cubicBezTo>
                  <a:pt x="7591291" y="1639217"/>
                  <a:pt x="7598297" y="1643592"/>
                  <a:pt x="7598297" y="1651614"/>
                </a:cubicBezTo>
                <a:cubicBezTo>
                  <a:pt x="7598297" y="1659636"/>
                  <a:pt x="7591291" y="1665470"/>
                  <a:pt x="7583507" y="1665470"/>
                </a:cubicBezTo>
                <a:cubicBezTo>
                  <a:pt x="7574945" y="1665470"/>
                  <a:pt x="7568718" y="1659636"/>
                  <a:pt x="7568718" y="1651614"/>
                </a:cubicBezTo>
                <a:cubicBezTo>
                  <a:pt x="7568718" y="1643592"/>
                  <a:pt x="7574945" y="1639217"/>
                  <a:pt x="7583507" y="1639217"/>
                </a:cubicBezTo>
                <a:close/>
                <a:moveTo>
                  <a:pt x="7511745" y="1639217"/>
                </a:moveTo>
                <a:cubicBezTo>
                  <a:pt x="7519038" y="1639217"/>
                  <a:pt x="7524143" y="1643592"/>
                  <a:pt x="7524143" y="1651614"/>
                </a:cubicBezTo>
                <a:cubicBezTo>
                  <a:pt x="7524143" y="1659636"/>
                  <a:pt x="7519038" y="1665470"/>
                  <a:pt x="7511745" y="1665470"/>
                </a:cubicBezTo>
                <a:cubicBezTo>
                  <a:pt x="7503723" y="1665470"/>
                  <a:pt x="7497889" y="1659636"/>
                  <a:pt x="7497889" y="1651614"/>
                </a:cubicBezTo>
                <a:cubicBezTo>
                  <a:pt x="7497889" y="1643592"/>
                  <a:pt x="7503723" y="1639217"/>
                  <a:pt x="7511745" y="1639217"/>
                </a:cubicBezTo>
                <a:close/>
                <a:moveTo>
                  <a:pt x="7440913" y="1639217"/>
                </a:moveTo>
                <a:cubicBezTo>
                  <a:pt x="7446747" y="1639217"/>
                  <a:pt x="7453310" y="1643592"/>
                  <a:pt x="7453310" y="1651614"/>
                </a:cubicBezTo>
                <a:cubicBezTo>
                  <a:pt x="7453310" y="1659636"/>
                  <a:pt x="7446747" y="1665470"/>
                  <a:pt x="7440913" y="1665470"/>
                </a:cubicBezTo>
                <a:cubicBezTo>
                  <a:pt x="7432891" y="1665470"/>
                  <a:pt x="7427057" y="1659636"/>
                  <a:pt x="7427057" y="1651614"/>
                </a:cubicBezTo>
                <a:cubicBezTo>
                  <a:pt x="7427057" y="1643592"/>
                  <a:pt x="7432891" y="1639217"/>
                  <a:pt x="7440913" y="1639217"/>
                </a:cubicBezTo>
                <a:close/>
                <a:moveTo>
                  <a:pt x="7370084" y="1639217"/>
                </a:moveTo>
                <a:cubicBezTo>
                  <a:pt x="7376647" y="1639217"/>
                  <a:pt x="7382481" y="1643592"/>
                  <a:pt x="7382481" y="1651614"/>
                </a:cubicBezTo>
                <a:cubicBezTo>
                  <a:pt x="7382481" y="1659636"/>
                  <a:pt x="7376647" y="1665470"/>
                  <a:pt x="7370084" y="1665470"/>
                </a:cubicBezTo>
                <a:cubicBezTo>
                  <a:pt x="7362791" y="1665470"/>
                  <a:pt x="7356228" y="1659636"/>
                  <a:pt x="7356228" y="1651614"/>
                </a:cubicBezTo>
                <a:cubicBezTo>
                  <a:pt x="7356228" y="1643592"/>
                  <a:pt x="7362791" y="1639217"/>
                  <a:pt x="7370084" y="1639217"/>
                </a:cubicBezTo>
                <a:close/>
                <a:moveTo>
                  <a:pt x="7294422" y="1639217"/>
                </a:moveTo>
                <a:cubicBezTo>
                  <a:pt x="7302444" y="1639217"/>
                  <a:pt x="7308278" y="1643592"/>
                  <a:pt x="7308278" y="1651614"/>
                </a:cubicBezTo>
                <a:cubicBezTo>
                  <a:pt x="7308278" y="1659636"/>
                  <a:pt x="7302444" y="1665470"/>
                  <a:pt x="7294422" y="1665470"/>
                </a:cubicBezTo>
                <a:cubicBezTo>
                  <a:pt x="7288588" y="1665470"/>
                  <a:pt x="7282025" y="1659636"/>
                  <a:pt x="7282025" y="1651614"/>
                </a:cubicBezTo>
                <a:cubicBezTo>
                  <a:pt x="7282025" y="1643592"/>
                  <a:pt x="7288588" y="1639217"/>
                  <a:pt x="7294422" y="1639217"/>
                </a:cubicBezTo>
                <a:close/>
                <a:moveTo>
                  <a:pt x="7223591" y="1639217"/>
                </a:moveTo>
                <a:cubicBezTo>
                  <a:pt x="7231613" y="1639217"/>
                  <a:pt x="7237447" y="1643592"/>
                  <a:pt x="7237447" y="1651614"/>
                </a:cubicBezTo>
                <a:cubicBezTo>
                  <a:pt x="7237447" y="1659636"/>
                  <a:pt x="7231613" y="1665470"/>
                  <a:pt x="7223591" y="1665470"/>
                </a:cubicBezTo>
                <a:cubicBezTo>
                  <a:pt x="7217757" y="1665470"/>
                  <a:pt x="7211194" y="1659636"/>
                  <a:pt x="7211194" y="1651614"/>
                </a:cubicBezTo>
                <a:cubicBezTo>
                  <a:pt x="7211194" y="1643592"/>
                  <a:pt x="7217757" y="1639217"/>
                  <a:pt x="7223591" y="1639217"/>
                </a:cubicBezTo>
                <a:close/>
                <a:moveTo>
                  <a:pt x="7152761" y="1639217"/>
                </a:moveTo>
                <a:cubicBezTo>
                  <a:pt x="7160783" y="1639217"/>
                  <a:pt x="7166617" y="1643592"/>
                  <a:pt x="7166617" y="1651614"/>
                </a:cubicBezTo>
                <a:cubicBezTo>
                  <a:pt x="7166617" y="1659636"/>
                  <a:pt x="7160783" y="1665470"/>
                  <a:pt x="7152761" y="1665470"/>
                </a:cubicBezTo>
                <a:cubicBezTo>
                  <a:pt x="7144739" y="1665470"/>
                  <a:pt x="7140364" y="1659636"/>
                  <a:pt x="7140364" y="1651614"/>
                </a:cubicBezTo>
                <a:cubicBezTo>
                  <a:pt x="7140364" y="1643592"/>
                  <a:pt x="7144739" y="1639217"/>
                  <a:pt x="7152761" y="1639217"/>
                </a:cubicBezTo>
                <a:close/>
                <a:moveTo>
                  <a:pt x="7511745" y="1568388"/>
                </a:moveTo>
                <a:cubicBezTo>
                  <a:pt x="7519038" y="1568388"/>
                  <a:pt x="7524143" y="1574614"/>
                  <a:pt x="7524143" y="1583176"/>
                </a:cubicBezTo>
                <a:cubicBezTo>
                  <a:pt x="7524143" y="1591738"/>
                  <a:pt x="7519038" y="1597964"/>
                  <a:pt x="7511745" y="1597964"/>
                </a:cubicBezTo>
                <a:cubicBezTo>
                  <a:pt x="7503723" y="1597964"/>
                  <a:pt x="7497889" y="1591738"/>
                  <a:pt x="7497889" y="1583176"/>
                </a:cubicBezTo>
                <a:cubicBezTo>
                  <a:pt x="7497889" y="1574614"/>
                  <a:pt x="7503723" y="1568388"/>
                  <a:pt x="7511745" y="1568388"/>
                </a:cubicBezTo>
                <a:close/>
                <a:moveTo>
                  <a:pt x="7440913" y="1568388"/>
                </a:moveTo>
                <a:cubicBezTo>
                  <a:pt x="7446747" y="1568388"/>
                  <a:pt x="7453310" y="1574614"/>
                  <a:pt x="7453310" y="1583176"/>
                </a:cubicBezTo>
                <a:cubicBezTo>
                  <a:pt x="7453310" y="1591738"/>
                  <a:pt x="7446747" y="1597964"/>
                  <a:pt x="7440913" y="1597964"/>
                </a:cubicBezTo>
                <a:cubicBezTo>
                  <a:pt x="7432891" y="1597964"/>
                  <a:pt x="7427057" y="1591738"/>
                  <a:pt x="7427057" y="1583176"/>
                </a:cubicBezTo>
                <a:cubicBezTo>
                  <a:pt x="7427057" y="1574614"/>
                  <a:pt x="7432891" y="1568388"/>
                  <a:pt x="7440913" y="1568388"/>
                </a:cubicBezTo>
                <a:close/>
                <a:moveTo>
                  <a:pt x="7370084" y="1568388"/>
                </a:moveTo>
                <a:cubicBezTo>
                  <a:pt x="7376647" y="1568388"/>
                  <a:pt x="7382481" y="1574614"/>
                  <a:pt x="7382481" y="1583176"/>
                </a:cubicBezTo>
                <a:cubicBezTo>
                  <a:pt x="7382481" y="1591738"/>
                  <a:pt x="7376647" y="1597964"/>
                  <a:pt x="7370084" y="1597964"/>
                </a:cubicBezTo>
                <a:cubicBezTo>
                  <a:pt x="7362791" y="1597964"/>
                  <a:pt x="7356228" y="1591738"/>
                  <a:pt x="7356228" y="1583176"/>
                </a:cubicBezTo>
                <a:cubicBezTo>
                  <a:pt x="7356228" y="1574614"/>
                  <a:pt x="7362791" y="1568388"/>
                  <a:pt x="7370084" y="1568388"/>
                </a:cubicBezTo>
                <a:close/>
                <a:moveTo>
                  <a:pt x="7294422" y="1568388"/>
                </a:moveTo>
                <a:cubicBezTo>
                  <a:pt x="7302444" y="1568388"/>
                  <a:pt x="7308278" y="1574614"/>
                  <a:pt x="7308278" y="1583176"/>
                </a:cubicBezTo>
                <a:cubicBezTo>
                  <a:pt x="7308278" y="1591738"/>
                  <a:pt x="7302444" y="1597964"/>
                  <a:pt x="7294422" y="1597964"/>
                </a:cubicBezTo>
                <a:cubicBezTo>
                  <a:pt x="7288588" y="1597964"/>
                  <a:pt x="7282025" y="1591738"/>
                  <a:pt x="7282025" y="1583176"/>
                </a:cubicBezTo>
                <a:cubicBezTo>
                  <a:pt x="7282025" y="1574614"/>
                  <a:pt x="7288588" y="1568388"/>
                  <a:pt x="7294422" y="1568388"/>
                </a:cubicBezTo>
                <a:close/>
                <a:moveTo>
                  <a:pt x="7223591" y="1568388"/>
                </a:moveTo>
                <a:cubicBezTo>
                  <a:pt x="7231613" y="1568388"/>
                  <a:pt x="7237447" y="1574614"/>
                  <a:pt x="7237447" y="1583176"/>
                </a:cubicBezTo>
                <a:cubicBezTo>
                  <a:pt x="7237447" y="1591738"/>
                  <a:pt x="7231613" y="1597964"/>
                  <a:pt x="7223591" y="1597964"/>
                </a:cubicBezTo>
                <a:cubicBezTo>
                  <a:pt x="7217757" y="1597964"/>
                  <a:pt x="7211194" y="1591738"/>
                  <a:pt x="7211194" y="1583176"/>
                </a:cubicBezTo>
                <a:cubicBezTo>
                  <a:pt x="7211194" y="1574614"/>
                  <a:pt x="7217757" y="1568388"/>
                  <a:pt x="7223591" y="1568388"/>
                </a:cubicBezTo>
                <a:close/>
                <a:moveTo>
                  <a:pt x="7152761" y="1568388"/>
                </a:moveTo>
                <a:cubicBezTo>
                  <a:pt x="7160783" y="1568388"/>
                  <a:pt x="7166617" y="1572763"/>
                  <a:pt x="7166617" y="1580785"/>
                </a:cubicBezTo>
                <a:cubicBezTo>
                  <a:pt x="7166617" y="1588807"/>
                  <a:pt x="7160783" y="1594641"/>
                  <a:pt x="7152761" y="1594641"/>
                </a:cubicBezTo>
                <a:cubicBezTo>
                  <a:pt x="7144739" y="1594641"/>
                  <a:pt x="7140364" y="1588807"/>
                  <a:pt x="7140364" y="1580785"/>
                </a:cubicBezTo>
                <a:cubicBezTo>
                  <a:pt x="7140364" y="1572763"/>
                  <a:pt x="7144739" y="1568388"/>
                  <a:pt x="7152761" y="1568388"/>
                </a:cubicBezTo>
                <a:close/>
                <a:moveTo>
                  <a:pt x="7084322" y="1568388"/>
                </a:moveTo>
                <a:cubicBezTo>
                  <a:pt x="7092106" y="1568388"/>
                  <a:pt x="7099111" y="1572763"/>
                  <a:pt x="7099111" y="1580785"/>
                </a:cubicBezTo>
                <a:cubicBezTo>
                  <a:pt x="7099111" y="1588807"/>
                  <a:pt x="7092106" y="1594641"/>
                  <a:pt x="7084322" y="1594641"/>
                </a:cubicBezTo>
                <a:cubicBezTo>
                  <a:pt x="7075760" y="1594641"/>
                  <a:pt x="7069533" y="1588807"/>
                  <a:pt x="7069533" y="1580785"/>
                </a:cubicBezTo>
                <a:cubicBezTo>
                  <a:pt x="7069533" y="1572763"/>
                  <a:pt x="7075760" y="1568388"/>
                  <a:pt x="7084322" y="1568388"/>
                </a:cubicBezTo>
                <a:close/>
                <a:moveTo>
                  <a:pt x="7440913" y="1494185"/>
                </a:moveTo>
                <a:cubicBezTo>
                  <a:pt x="7446747" y="1494185"/>
                  <a:pt x="7453310" y="1500411"/>
                  <a:pt x="7453310" y="1508973"/>
                </a:cubicBezTo>
                <a:cubicBezTo>
                  <a:pt x="7453310" y="1516756"/>
                  <a:pt x="7446747" y="1523761"/>
                  <a:pt x="7440913" y="1523761"/>
                </a:cubicBezTo>
                <a:cubicBezTo>
                  <a:pt x="7432891" y="1523761"/>
                  <a:pt x="7427057" y="1516756"/>
                  <a:pt x="7427057" y="1508973"/>
                </a:cubicBezTo>
                <a:cubicBezTo>
                  <a:pt x="7427057" y="1500411"/>
                  <a:pt x="7432891" y="1494185"/>
                  <a:pt x="7440913" y="1494185"/>
                </a:cubicBezTo>
                <a:close/>
                <a:moveTo>
                  <a:pt x="7370084" y="1494185"/>
                </a:moveTo>
                <a:cubicBezTo>
                  <a:pt x="7376647" y="1494185"/>
                  <a:pt x="7382481" y="1500411"/>
                  <a:pt x="7382481" y="1508973"/>
                </a:cubicBezTo>
                <a:cubicBezTo>
                  <a:pt x="7382481" y="1516756"/>
                  <a:pt x="7376647" y="1523761"/>
                  <a:pt x="7370084" y="1523761"/>
                </a:cubicBezTo>
                <a:cubicBezTo>
                  <a:pt x="7362791" y="1523761"/>
                  <a:pt x="7356228" y="1516756"/>
                  <a:pt x="7356228" y="1508973"/>
                </a:cubicBezTo>
                <a:cubicBezTo>
                  <a:pt x="7356228" y="1500411"/>
                  <a:pt x="7362791" y="1494185"/>
                  <a:pt x="7370084" y="1494185"/>
                </a:cubicBezTo>
                <a:close/>
                <a:moveTo>
                  <a:pt x="7294422" y="1494185"/>
                </a:moveTo>
                <a:cubicBezTo>
                  <a:pt x="7302444" y="1494185"/>
                  <a:pt x="7308278" y="1500411"/>
                  <a:pt x="7308278" y="1508973"/>
                </a:cubicBezTo>
                <a:cubicBezTo>
                  <a:pt x="7308278" y="1516756"/>
                  <a:pt x="7302444" y="1523761"/>
                  <a:pt x="7294422" y="1523761"/>
                </a:cubicBezTo>
                <a:cubicBezTo>
                  <a:pt x="7288588" y="1523761"/>
                  <a:pt x="7282025" y="1516756"/>
                  <a:pt x="7282025" y="1508973"/>
                </a:cubicBezTo>
                <a:cubicBezTo>
                  <a:pt x="7282025" y="1500411"/>
                  <a:pt x="7288588" y="1494185"/>
                  <a:pt x="7294422" y="1494185"/>
                </a:cubicBezTo>
                <a:close/>
                <a:moveTo>
                  <a:pt x="7223591" y="1494185"/>
                </a:moveTo>
                <a:cubicBezTo>
                  <a:pt x="7231613" y="1494185"/>
                  <a:pt x="7237447" y="1500411"/>
                  <a:pt x="7237447" y="1508973"/>
                </a:cubicBezTo>
                <a:cubicBezTo>
                  <a:pt x="7237447" y="1516756"/>
                  <a:pt x="7231613" y="1523761"/>
                  <a:pt x="7223591" y="1523761"/>
                </a:cubicBezTo>
                <a:cubicBezTo>
                  <a:pt x="7217757" y="1523761"/>
                  <a:pt x="7211194" y="1516756"/>
                  <a:pt x="7211194" y="1508973"/>
                </a:cubicBezTo>
                <a:cubicBezTo>
                  <a:pt x="7211194" y="1500411"/>
                  <a:pt x="7217757" y="1494185"/>
                  <a:pt x="7223591" y="1494185"/>
                </a:cubicBezTo>
                <a:close/>
                <a:moveTo>
                  <a:pt x="7152761" y="1494185"/>
                </a:moveTo>
                <a:cubicBezTo>
                  <a:pt x="7160783" y="1494185"/>
                  <a:pt x="7166617" y="1500411"/>
                  <a:pt x="7166617" y="1508973"/>
                </a:cubicBezTo>
                <a:cubicBezTo>
                  <a:pt x="7166617" y="1516756"/>
                  <a:pt x="7160783" y="1523761"/>
                  <a:pt x="7152761" y="1523761"/>
                </a:cubicBezTo>
                <a:cubicBezTo>
                  <a:pt x="7144739" y="1523761"/>
                  <a:pt x="7140364" y="1516756"/>
                  <a:pt x="7140364" y="1508973"/>
                </a:cubicBezTo>
                <a:cubicBezTo>
                  <a:pt x="7140364" y="1500411"/>
                  <a:pt x="7144739" y="1494185"/>
                  <a:pt x="7152761" y="1494185"/>
                </a:cubicBezTo>
                <a:close/>
                <a:moveTo>
                  <a:pt x="7084322" y="1494185"/>
                </a:moveTo>
                <a:cubicBezTo>
                  <a:pt x="7092106" y="1494185"/>
                  <a:pt x="7099111" y="1500411"/>
                  <a:pt x="7099111" y="1508973"/>
                </a:cubicBezTo>
                <a:cubicBezTo>
                  <a:pt x="7099111" y="1516756"/>
                  <a:pt x="7092106" y="1523761"/>
                  <a:pt x="7084322" y="1523761"/>
                </a:cubicBezTo>
                <a:cubicBezTo>
                  <a:pt x="7075760" y="1523761"/>
                  <a:pt x="7069533" y="1516756"/>
                  <a:pt x="7069533" y="1508973"/>
                </a:cubicBezTo>
                <a:cubicBezTo>
                  <a:pt x="7069533" y="1500411"/>
                  <a:pt x="7075760" y="1494185"/>
                  <a:pt x="7084322" y="1494185"/>
                </a:cubicBezTo>
                <a:close/>
                <a:moveTo>
                  <a:pt x="7013492" y="1494185"/>
                </a:moveTo>
                <a:cubicBezTo>
                  <a:pt x="7021275" y="1494185"/>
                  <a:pt x="7028280" y="1500411"/>
                  <a:pt x="7028280" y="1508973"/>
                </a:cubicBezTo>
                <a:cubicBezTo>
                  <a:pt x="7028280" y="1516756"/>
                  <a:pt x="7021275" y="1523761"/>
                  <a:pt x="7013492" y="1523761"/>
                </a:cubicBezTo>
                <a:cubicBezTo>
                  <a:pt x="7004930" y="1523761"/>
                  <a:pt x="6998704" y="1516756"/>
                  <a:pt x="6998704" y="1508973"/>
                </a:cubicBezTo>
                <a:cubicBezTo>
                  <a:pt x="6998704" y="1500411"/>
                  <a:pt x="7004930" y="1494185"/>
                  <a:pt x="7013492" y="1494185"/>
                </a:cubicBezTo>
                <a:close/>
                <a:moveTo>
                  <a:pt x="6939085" y="1494185"/>
                </a:moveTo>
                <a:cubicBezTo>
                  <a:pt x="6946378" y="1494185"/>
                  <a:pt x="6950753" y="1500411"/>
                  <a:pt x="6950753" y="1508973"/>
                </a:cubicBezTo>
                <a:cubicBezTo>
                  <a:pt x="6950753" y="1516756"/>
                  <a:pt x="6946378" y="1523761"/>
                  <a:pt x="6939085" y="1523761"/>
                </a:cubicBezTo>
                <a:cubicBezTo>
                  <a:pt x="6931063" y="1523761"/>
                  <a:pt x="6924500" y="1516756"/>
                  <a:pt x="6924500" y="1508973"/>
                </a:cubicBezTo>
                <a:cubicBezTo>
                  <a:pt x="6924500" y="1500411"/>
                  <a:pt x="6931063" y="1494185"/>
                  <a:pt x="6939085" y="1494185"/>
                </a:cubicBezTo>
                <a:close/>
                <a:moveTo>
                  <a:pt x="83229" y="1426727"/>
                </a:moveTo>
                <a:cubicBezTo>
                  <a:pt x="90521" y="1426727"/>
                  <a:pt x="97085" y="1431102"/>
                  <a:pt x="97085" y="1439124"/>
                </a:cubicBezTo>
                <a:cubicBezTo>
                  <a:pt x="97085" y="1446417"/>
                  <a:pt x="90521" y="1452980"/>
                  <a:pt x="83229" y="1452980"/>
                </a:cubicBezTo>
                <a:cubicBezTo>
                  <a:pt x="76665" y="1452980"/>
                  <a:pt x="70831" y="1446417"/>
                  <a:pt x="70831" y="1439124"/>
                </a:cubicBezTo>
                <a:cubicBezTo>
                  <a:pt x="70831" y="1432561"/>
                  <a:pt x="76665" y="1426727"/>
                  <a:pt x="83229" y="1426727"/>
                </a:cubicBezTo>
                <a:close/>
                <a:moveTo>
                  <a:pt x="11993" y="1426727"/>
                </a:moveTo>
                <a:cubicBezTo>
                  <a:pt x="20237" y="1426727"/>
                  <a:pt x="26234" y="1432561"/>
                  <a:pt x="26234" y="1439124"/>
                </a:cubicBezTo>
                <a:cubicBezTo>
                  <a:pt x="26234" y="1446417"/>
                  <a:pt x="20237" y="1452980"/>
                  <a:pt x="11993" y="1452980"/>
                </a:cubicBezTo>
                <a:cubicBezTo>
                  <a:pt x="5996" y="1452980"/>
                  <a:pt x="0" y="1446417"/>
                  <a:pt x="0" y="1439124"/>
                </a:cubicBezTo>
                <a:cubicBezTo>
                  <a:pt x="0" y="1432561"/>
                  <a:pt x="5996" y="1426727"/>
                  <a:pt x="11993" y="1426727"/>
                </a:cubicBezTo>
                <a:close/>
                <a:moveTo>
                  <a:pt x="7370084" y="1423353"/>
                </a:moveTo>
                <a:cubicBezTo>
                  <a:pt x="7376647" y="1423353"/>
                  <a:pt x="7382481" y="1429580"/>
                  <a:pt x="7382481" y="1438142"/>
                </a:cubicBezTo>
                <a:cubicBezTo>
                  <a:pt x="7382481" y="1445926"/>
                  <a:pt x="7376647" y="1452931"/>
                  <a:pt x="7370084" y="1452931"/>
                </a:cubicBezTo>
                <a:cubicBezTo>
                  <a:pt x="7362791" y="1452931"/>
                  <a:pt x="7356228" y="1445926"/>
                  <a:pt x="7356228" y="1438142"/>
                </a:cubicBezTo>
                <a:cubicBezTo>
                  <a:pt x="7356228" y="1429580"/>
                  <a:pt x="7362791" y="1423353"/>
                  <a:pt x="7370084" y="1423353"/>
                </a:cubicBezTo>
                <a:close/>
                <a:moveTo>
                  <a:pt x="7294422" y="1423353"/>
                </a:moveTo>
                <a:cubicBezTo>
                  <a:pt x="7302444" y="1423353"/>
                  <a:pt x="7308278" y="1429580"/>
                  <a:pt x="7308278" y="1438142"/>
                </a:cubicBezTo>
                <a:cubicBezTo>
                  <a:pt x="7308278" y="1445926"/>
                  <a:pt x="7302444" y="1452931"/>
                  <a:pt x="7294422" y="1452931"/>
                </a:cubicBezTo>
                <a:cubicBezTo>
                  <a:pt x="7288588" y="1452931"/>
                  <a:pt x="7282025" y="1445926"/>
                  <a:pt x="7282025" y="1438142"/>
                </a:cubicBezTo>
                <a:cubicBezTo>
                  <a:pt x="7282025" y="1429580"/>
                  <a:pt x="7288588" y="1423353"/>
                  <a:pt x="7294422" y="1423353"/>
                </a:cubicBezTo>
                <a:close/>
                <a:moveTo>
                  <a:pt x="7223591" y="1423353"/>
                </a:moveTo>
                <a:cubicBezTo>
                  <a:pt x="7231613" y="1423353"/>
                  <a:pt x="7237447" y="1429580"/>
                  <a:pt x="7237447" y="1438142"/>
                </a:cubicBezTo>
                <a:cubicBezTo>
                  <a:pt x="7237447" y="1445926"/>
                  <a:pt x="7231613" y="1452931"/>
                  <a:pt x="7223591" y="1452931"/>
                </a:cubicBezTo>
                <a:cubicBezTo>
                  <a:pt x="7217757" y="1452931"/>
                  <a:pt x="7211194" y="1445926"/>
                  <a:pt x="7211194" y="1438142"/>
                </a:cubicBezTo>
                <a:cubicBezTo>
                  <a:pt x="7211194" y="1429580"/>
                  <a:pt x="7215569" y="1423353"/>
                  <a:pt x="7223591" y="1423353"/>
                </a:cubicBezTo>
                <a:close/>
                <a:moveTo>
                  <a:pt x="7155152" y="1423353"/>
                </a:moveTo>
                <a:cubicBezTo>
                  <a:pt x="7163714" y="1423353"/>
                  <a:pt x="7169940" y="1429580"/>
                  <a:pt x="7169940" y="1438142"/>
                </a:cubicBezTo>
                <a:cubicBezTo>
                  <a:pt x="7169940" y="1445926"/>
                  <a:pt x="7163714" y="1452931"/>
                  <a:pt x="7155152" y="1452931"/>
                </a:cubicBezTo>
                <a:cubicBezTo>
                  <a:pt x="7146590" y="1452931"/>
                  <a:pt x="7141920" y="1445926"/>
                  <a:pt x="7141920" y="1438142"/>
                </a:cubicBezTo>
                <a:cubicBezTo>
                  <a:pt x="7140364" y="1429580"/>
                  <a:pt x="7146590" y="1423353"/>
                  <a:pt x="7155152" y="1423353"/>
                </a:cubicBezTo>
                <a:close/>
                <a:moveTo>
                  <a:pt x="7084322" y="1423353"/>
                </a:moveTo>
                <a:cubicBezTo>
                  <a:pt x="7092106" y="1423353"/>
                  <a:pt x="7099111" y="1429580"/>
                  <a:pt x="7099111" y="1438142"/>
                </a:cubicBezTo>
                <a:cubicBezTo>
                  <a:pt x="7099111" y="1445926"/>
                  <a:pt x="7092106" y="1452931"/>
                  <a:pt x="7084322" y="1452931"/>
                </a:cubicBezTo>
                <a:cubicBezTo>
                  <a:pt x="7075760" y="1452931"/>
                  <a:pt x="7069533" y="1445926"/>
                  <a:pt x="7069533" y="1438142"/>
                </a:cubicBezTo>
                <a:cubicBezTo>
                  <a:pt x="7069533" y="1429580"/>
                  <a:pt x="7075760" y="1423353"/>
                  <a:pt x="7084322" y="1423353"/>
                </a:cubicBezTo>
                <a:close/>
                <a:moveTo>
                  <a:pt x="7013492" y="1423353"/>
                </a:moveTo>
                <a:cubicBezTo>
                  <a:pt x="7021275" y="1423353"/>
                  <a:pt x="7028280" y="1429580"/>
                  <a:pt x="7028280" y="1438142"/>
                </a:cubicBezTo>
                <a:cubicBezTo>
                  <a:pt x="7028280" y="1445926"/>
                  <a:pt x="7021275" y="1452931"/>
                  <a:pt x="7013492" y="1452931"/>
                </a:cubicBezTo>
                <a:cubicBezTo>
                  <a:pt x="7004930" y="1452931"/>
                  <a:pt x="6998704" y="1445926"/>
                  <a:pt x="6998704" y="1438142"/>
                </a:cubicBezTo>
                <a:cubicBezTo>
                  <a:pt x="6998704" y="1429580"/>
                  <a:pt x="7004930" y="1423353"/>
                  <a:pt x="7013492" y="1423353"/>
                </a:cubicBezTo>
                <a:close/>
                <a:moveTo>
                  <a:pt x="6939085" y="1423353"/>
                </a:moveTo>
                <a:cubicBezTo>
                  <a:pt x="6946378" y="1423353"/>
                  <a:pt x="6950753" y="1429580"/>
                  <a:pt x="6950753" y="1438142"/>
                </a:cubicBezTo>
                <a:cubicBezTo>
                  <a:pt x="6950753" y="1445926"/>
                  <a:pt x="6946378" y="1452931"/>
                  <a:pt x="6939085" y="1452931"/>
                </a:cubicBezTo>
                <a:cubicBezTo>
                  <a:pt x="6931063" y="1452931"/>
                  <a:pt x="6924500" y="1445926"/>
                  <a:pt x="6924500" y="1438142"/>
                </a:cubicBezTo>
                <a:cubicBezTo>
                  <a:pt x="6924500" y="1429580"/>
                  <a:pt x="6931063" y="1423353"/>
                  <a:pt x="6939085" y="1423353"/>
                </a:cubicBezTo>
                <a:close/>
                <a:moveTo>
                  <a:pt x="6867525" y="1423353"/>
                </a:moveTo>
                <a:cubicBezTo>
                  <a:pt x="6874088" y="1423353"/>
                  <a:pt x="6879922" y="1429580"/>
                  <a:pt x="6879922" y="1438142"/>
                </a:cubicBezTo>
                <a:cubicBezTo>
                  <a:pt x="6879922" y="1445926"/>
                  <a:pt x="6874088" y="1452931"/>
                  <a:pt x="6867525" y="1452931"/>
                </a:cubicBezTo>
                <a:cubicBezTo>
                  <a:pt x="6860232" y="1452931"/>
                  <a:pt x="6853669" y="1445926"/>
                  <a:pt x="6853669" y="1438142"/>
                </a:cubicBezTo>
                <a:cubicBezTo>
                  <a:pt x="6853669" y="1429580"/>
                  <a:pt x="6860232" y="1423353"/>
                  <a:pt x="6867525" y="1423353"/>
                </a:cubicBezTo>
                <a:close/>
                <a:moveTo>
                  <a:pt x="6796696" y="1423353"/>
                </a:moveTo>
                <a:cubicBezTo>
                  <a:pt x="6803259" y="1423353"/>
                  <a:pt x="6809093" y="1429580"/>
                  <a:pt x="6809093" y="1438142"/>
                </a:cubicBezTo>
                <a:cubicBezTo>
                  <a:pt x="6809093" y="1445926"/>
                  <a:pt x="6803259" y="1452931"/>
                  <a:pt x="6796696" y="1452931"/>
                </a:cubicBezTo>
                <a:cubicBezTo>
                  <a:pt x="6789403" y="1452931"/>
                  <a:pt x="6782840" y="1445926"/>
                  <a:pt x="6782840" y="1438142"/>
                </a:cubicBezTo>
                <a:cubicBezTo>
                  <a:pt x="6782840" y="1429580"/>
                  <a:pt x="6789403" y="1423353"/>
                  <a:pt x="6796696" y="1423353"/>
                </a:cubicBezTo>
                <a:close/>
                <a:moveTo>
                  <a:pt x="155518" y="1355896"/>
                </a:moveTo>
                <a:cubicBezTo>
                  <a:pt x="161352" y="1355896"/>
                  <a:pt x="167916" y="1360271"/>
                  <a:pt x="167916" y="1368293"/>
                </a:cubicBezTo>
                <a:cubicBezTo>
                  <a:pt x="167916" y="1375586"/>
                  <a:pt x="161352" y="1382149"/>
                  <a:pt x="155518" y="1382149"/>
                </a:cubicBezTo>
                <a:cubicBezTo>
                  <a:pt x="147496" y="1382149"/>
                  <a:pt x="141662" y="1375586"/>
                  <a:pt x="141662" y="1368293"/>
                </a:cubicBezTo>
                <a:cubicBezTo>
                  <a:pt x="141662" y="1360271"/>
                  <a:pt x="147496" y="1355896"/>
                  <a:pt x="155518" y="1355896"/>
                </a:cubicBezTo>
                <a:close/>
                <a:moveTo>
                  <a:pt x="83230" y="1355896"/>
                </a:moveTo>
                <a:cubicBezTo>
                  <a:pt x="90523" y="1355896"/>
                  <a:pt x="97086" y="1360271"/>
                  <a:pt x="97086" y="1368293"/>
                </a:cubicBezTo>
                <a:cubicBezTo>
                  <a:pt x="97086" y="1375586"/>
                  <a:pt x="90523" y="1382149"/>
                  <a:pt x="83230" y="1382149"/>
                </a:cubicBezTo>
                <a:cubicBezTo>
                  <a:pt x="76667" y="1382149"/>
                  <a:pt x="70832" y="1375586"/>
                  <a:pt x="70832" y="1368293"/>
                </a:cubicBezTo>
                <a:cubicBezTo>
                  <a:pt x="70832" y="1360271"/>
                  <a:pt x="76667" y="1355896"/>
                  <a:pt x="83230" y="1355896"/>
                </a:cubicBezTo>
                <a:close/>
                <a:moveTo>
                  <a:pt x="11994" y="1355896"/>
                </a:moveTo>
                <a:cubicBezTo>
                  <a:pt x="20239" y="1355896"/>
                  <a:pt x="26235" y="1360271"/>
                  <a:pt x="26235" y="1368293"/>
                </a:cubicBezTo>
                <a:cubicBezTo>
                  <a:pt x="26235" y="1375586"/>
                  <a:pt x="20239" y="1382149"/>
                  <a:pt x="11994" y="1382149"/>
                </a:cubicBezTo>
                <a:cubicBezTo>
                  <a:pt x="5998" y="1382149"/>
                  <a:pt x="2" y="1375586"/>
                  <a:pt x="2" y="1368293"/>
                </a:cubicBezTo>
                <a:cubicBezTo>
                  <a:pt x="2" y="1360271"/>
                  <a:pt x="5998" y="1355896"/>
                  <a:pt x="11994" y="1355896"/>
                </a:cubicBezTo>
                <a:close/>
                <a:moveTo>
                  <a:pt x="7294422" y="1352524"/>
                </a:moveTo>
                <a:cubicBezTo>
                  <a:pt x="7302444" y="1352524"/>
                  <a:pt x="7308278" y="1359087"/>
                  <a:pt x="7308278" y="1367109"/>
                </a:cubicBezTo>
                <a:cubicBezTo>
                  <a:pt x="7308278" y="1374402"/>
                  <a:pt x="7302444" y="1378777"/>
                  <a:pt x="7294422" y="1378777"/>
                </a:cubicBezTo>
                <a:cubicBezTo>
                  <a:pt x="7288588" y="1378777"/>
                  <a:pt x="7282025" y="1374402"/>
                  <a:pt x="7282025" y="1367109"/>
                </a:cubicBezTo>
                <a:cubicBezTo>
                  <a:pt x="7282025" y="1359087"/>
                  <a:pt x="7288588" y="1352524"/>
                  <a:pt x="7294422" y="1352524"/>
                </a:cubicBezTo>
                <a:close/>
                <a:moveTo>
                  <a:pt x="7223591" y="1352524"/>
                </a:moveTo>
                <a:cubicBezTo>
                  <a:pt x="7231613" y="1352524"/>
                  <a:pt x="7237447" y="1359087"/>
                  <a:pt x="7237447" y="1367109"/>
                </a:cubicBezTo>
                <a:cubicBezTo>
                  <a:pt x="7237447" y="1374402"/>
                  <a:pt x="7231613" y="1378777"/>
                  <a:pt x="7223591" y="1378777"/>
                </a:cubicBezTo>
                <a:cubicBezTo>
                  <a:pt x="7215569" y="1378777"/>
                  <a:pt x="7211194" y="1374402"/>
                  <a:pt x="7211194" y="1367109"/>
                </a:cubicBezTo>
                <a:cubicBezTo>
                  <a:pt x="7211194" y="1359087"/>
                  <a:pt x="7215569" y="1352524"/>
                  <a:pt x="7223591" y="1352524"/>
                </a:cubicBezTo>
                <a:close/>
                <a:moveTo>
                  <a:pt x="7155152" y="1352524"/>
                </a:moveTo>
                <a:cubicBezTo>
                  <a:pt x="7163714" y="1352524"/>
                  <a:pt x="7169940" y="1359087"/>
                  <a:pt x="7169940" y="1367109"/>
                </a:cubicBezTo>
                <a:cubicBezTo>
                  <a:pt x="7169940" y="1374402"/>
                  <a:pt x="7163714" y="1378777"/>
                  <a:pt x="7155152" y="1378777"/>
                </a:cubicBezTo>
                <a:cubicBezTo>
                  <a:pt x="7146590" y="1378777"/>
                  <a:pt x="7140364" y="1374402"/>
                  <a:pt x="7140364" y="1367109"/>
                </a:cubicBezTo>
                <a:cubicBezTo>
                  <a:pt x="7140364" y="1359087"/>
                  <a:pt x="7146590" y="1352524"/>
                  <a:pt x="7155152" y="1352524"/>
                </a:cubicBezTo>
                <a:close/>
                <a:moveTo>
                  <a:pt x="7084322" y="1352524"/>
                </a:moveTo>
                <a:cubicBezTo>
                  <a:pt x="7092106" y="1352524"/>
                  <a:pt x="7099111" y="1359087"/>
                  <a:pt x="7099111" y="1367109"/>
                </a:cubicBezTo>
                <a:cubicBezTo>
                  <a:pt x="7099111" y="1374402"/>
                  <a:pt x="7092106" y="1378777"/>
                  <a:pt x="7084322" y="1378777"/>
                </a:cubicBezTo>
                <a:cubicBezTo>
                  <a:pt x="7075760" y="1378777"/>
                  <a:pt x="7069533" y="1374402"/>
                  <a:pt x="7069533" y="1367109"/>
                </a:cubicBezTo>
                <a:cubicBezTo>
                  <a:pt x="7069533" y="1359087"/>
                  <a:pt x="7075760" y="1352524"/>
                  <a:pt x="7084322" y="1352524"/>
                </a:cubicBezTo>
                <a:close/>
                <a:moveTo>
                  <a:pt x="7013492" y="1352524"/>
                </a:moveTo>
                <a:cubicBezTo>
                  <a:pt x="7021275" y="1352524"/>
                  <a:pt x="7028280" y="1359087"/>
                  <a:pt x="7028280" y="1367109"/>
                </a:cubicBezTo>
                <a:cubicBezTo>
                  <a:pt x="7028280" y="1374402"/>
                  <a:pt x="7021275" y="1378777"/>
                  <a:pt x="7013492" y="1378777"/>
                </a:cubicBezTo>
                <a:cubicBezTo>
                  <a:pt x="7004930" y="1378777"/>
                  <a:pt x="6998704" y="1374402"/>
                  <a:pt x="6998704" y="1367109"/>
                </a:cubicBezTo>
                <a:cubicBezTo>
                  <a:pt x="6998704" y="1359087"/>
                  <a:pt x="7004930" y="1352524"/>
                  <a:pt x="7013492" y="1352524"/>
                </a:cubicBezTo>
                <a:close/>
                <a:moveTo>
                  <a:pt x="6939085" y="1352524"/>
                </a:moveTo>
                <a:cubicBezTo>
                  <a:pt x="6946378" y="1352524"/>
                  <a:pt x="6950753" y="1359354"/>
                  <a:pt x="6950753" y="1367701"/>
                </a:cubicBezTo>
                <a:cubicBezTo>
                  <a:pt x="6950753" y="1375290"/>
                  <a:pt x="6946378" y="1382120"/>
                  <a:pt x="6939085" y="1382120"/>
                </a:cubicBezTo>
                <a:cubicBezTo>
                  <a:pt x="6931063" y="1382120"/>
                  <a:pt x="6924500" y="1375290"/>
                  <a:pt x="6924500" y="1367701"/>
                </a:cubicBezTo>
                <a:cubicBezTo>
                  <a:pt x="6924500" y="1359354"/>
                  <a:pt x="6931063" y="1352524"/>
                  <a:pt x="6939085" y="1352524"/>
                </a:cubicBezTo>
                <a:close/>
                <a:moveTo>
                  <a:pt x="6867525" y="1352524"/>
                </a:moveTo>
                <a:cubicBezTo>
                  <a:pt x="6874088" y="1352524"/>
                  <a:pt x="6879922" y="1359354"/>
                  <a:pt x="6879922" y="1367701"/>
                </a:cubicBezTo>
                <a:cubicBezTo>
                  <a:pt x="6879922" y="1375290"/>
                  <a:pt x="6874088" y="1382120"/>
                  <a:pt x="6867525" y="1382120"/>
                </a:cubicBezTo>
                <a:cubicBezTo>
                  <a:pt x="6860232" y="1382120"/>
                  <a:pt x="6853669" y="1375290"/>
                  <a:pt x="6853669" y="1367701"/>
                </a:cubicBezTo>
                <a:cubicBezTo>
                  <a:pt x="6853669" y="1359354"/>
                  <a:pt x="6860232" y="1352524"/>
                  <a:pt x="6867525" y="1352524"/>
                </a:cubicBezTo>
                <a:close/>
                <a:moveTo>
                  <a:pt x="6796696" y="1352524"/>
                </a:moveTo>
                <a:cubicBezTo>
                  <a:pt x="6803259" y="1352524"/>
                  <a:pt x="6809093" y="1359354"/>
                  <a:pt x="6809093" y="1367701"/>
                </a:cubicBezTo>
                <a:cubicBezTo>
                  <a:pt x="6809093" y="1375290"/>
                  <a:pt x="6803259" y="1382120"/>
                  <a:pt x="6796696" y="1382120"/>
                </a:cubicBezTo>
                <a:cubicBezTo>
                  <a:pt x="6789403" y="1382120"/>
                  <a:pt x="6782840" y="1375290"/>
                  <a:pt x="6782840" y="1367701"/>
                </a:cubicBezTo>
                <a:cubicBezTo>
                  <a:pt x="6782840" y="1359354"/>
                  <a:pt x="6789403" y="1352524"/>
                  <a:pt x="6796696" y="1352524"/>
                </a:cubicBezTo>
                <a:close/>
                <a:moveTo>
                  <a:pt x="6724405" y="1352524"/>
                </a:moveTo>
                <a:cubicBezTo>
                  <a:pt x="6732427" y="1352524"/>
                  <a:pt x="6738261" y="1359354"/>
                  <a:pt x="6738261" y="1367701"/>
                </a:cubicBezTo>
                <a:cubicBezTo>
                  <a:pt x="6738261" y="1375290"/>
                  <a:pt x="6732427" y="1382120"/>
                  <a:pt x="6724405" y="1382120"/>
                </a:cubicBezTo>
                <a:cubicBezTo>
                  <a:pt x="6718571" y="1382120"/>
                  <a:pt x="6712008" y="1375290"/>
                  <a:pt x="6712008" y="1367701"/>
                </a:cubicBezTo>
                <a:cubicBezTo>
                  <a:pt x="6712008" y="1359354"/>
                  <a:pt x="6718571" y="1352524"/>
                  <a:pt x="6724405" y="1352524"/>
                </a:cubicBezTo>
                <a:close/>
                <a:moveTo>
                  <a:pt x="6653576" y="1352524"/>
                </a:moveTo>
                <a:cubicBezTo>
                  <a:pt x="6660869" y="1352524"/>
                  <a:pt x="6667432" y="1359354"/>
                  <a:pt x="6667432" y="1367701"/>
                </a:cubicBezTo>
                <a:cubicBezTo>
                  <a:pt x="6667432" y="1375290"/>
                  <a:pt x="6660869" y="1382120"/>
                  <a:pt x="6653576" y="1382120"/>
                </a:cubicBezTo>
                <a:cubicBezTo>
                  <a:pt x="6647013" y="1382120"/>
                  <a:pt x="6641179" y="1375290"/>
                  <a:pt x="6641179" y="1367701"/>
                </a:cubicBezTo>
                <a:cubicBezTo>
                  <a:pt x="6641179" y="1359354"/>
                  <a:pt x="6647013" y="1352524"/>
                  <a:pt x="6653576" y="1352524"/>
                </a:cubicBezTo>
                <a:close/>
                <a:moveTo>
                  <a:pt x="7223591" y="1281693"/>
                </a:moveTo>
                <a:cubicBezTo>
                  <a:pt x="7231613" y="1281693"/>
                  <a:pt x="7237447" y="1288256"/>
                  <a:pt x="7237447" y="1295549"/>
                </a:cubicBezTo>
                <a:cubicBezTo>
                  <a:pt x="7237447" y="1302112"/>
                  <a:pt x="7231613" y="1307946"/>
                  <a:pt x="7223591" y="1307946"/>
                </a:cubicBezTo>
                <a:cubicBezTo>
                  <a:pt x="7215569" y="1307946"/>
                  <a:pt x="7211194" y="1302112"/>
                  <a:pt x="7211194" y="1295549"/>
                </a:cubicBezTo>
                <a:cubicBezTo>
                  <a:pt x="7211194" y="1288256"/>
                  <a:pt x="7215569" y="1281693"/>
                  <a:pt x="7223591" y="1281693"/>
                </a:cubicBezTo>
                <a:close/>
                <a:moveTo>
                  <a:pt x="7155152" y="1281693"/>
                </a:moveTo>
                <a:cubicBezTo>
                  <a:pt x="7163714" y="1281693"/>
                  <a:pt x="7169940" y="1288256"/>
                  <a:pt x="7169940" y="1295549"/>
                </a:cubicBezTo>
                <a:cubicBezTo>
                  <a:pt x="7169940" y="1302112"/>
                  <a:pt x="7163714" y="1307946"/>
                  <a:pt x="7155152" y="1307946"/>
                </a:cubicBezTo>
                <a:cubicBezTo>
                  <a:pt x="7146590" y="1307946"/>
                  <a:pt x="7140364" y="1302112"/>
                  <a:pt x="7140364" y="1295549"/>
                </a:cubicBezTo>
                <a:cubicBezTo>
                  <a:pt x="7140364" y="1288256"/>
                  <a:pt x="7146590" y="1281693"/>
                  <a:pt x="7155152" y="1281693"/>
                </a:cubicBezTo>
                <a:close/>
                <a:moveTo>
                  <a:pt x="7084322" y="1281693"/>
                </a:moveTo>
                <a:cubicBezTo>
                  <a:pt x="7092106" y="1281693"/>
                  <a:pt x="7099111" y="1288256"/>
                  <a:pt x="7099111" y="1295549"/>
                </a:cubicBezTo>
                <a:cubicBezTo>
                  <a:pt x="7099111" y="1302112"/>
                  <a:pt x="7092106" y="1307946"/>
                  <a:pt x="7084322" y="1307946"/>
                </a:cubicBezTo>
                <a:cubicBezTo>
                  <a:pt x="7075760" y="1307946"/>
                  <a:pt x="7069533" y="1303571"/>
                  <a:pt x="7069533" y="1295549"/>
                </a:cubicBezTo>
                <a:cubicBezTo>
                  <a:pt x="7069533" y="1288256"/>
                  <a:pt x="7075760" y="1281693"/>
                  <a:pt x="7084322" y="1281693"/>
                </a:cubicBezTo>
                <a:close/>
                <a:moveTo>
                  <a:pt x="7013492" y="1281693"/>
                </a:moveTo>
                <a:cubicBezTo>
                  <a:pt x="7021275" y="1281693"/>
                  <a:pt x="7028280" y="1288256"/>
                  <a:pt x="7028280" y="1295549"/>
                </a:cubicBezTo>
                <a:cubicBezTo>
                  <a:pt x="7028280" y="1303571"/>
                  <a:pt x="7021275" y="1307946"/>
                  <a:pt x="7013492" y="1307946"/>
                </a:cubicBezTo>
                <a:cubicBezTo>
                  <a:pt x="7004930" y="1307946"/>
                  <a:pt x="6998704" y="1303571"/>
                  <a:pt x="6998704" y="1295549"/>
                </a:cubicBezTo>
                <a:cubicBezTo>
                  <a:pt x="6998704" y="1288256"/>
                  <a:pt x="7004930" y="1281693"/>
                  <a:pt x="7013492" y="1281693"/>
                </a:cubicBezTo>
                <a:close/>
                <a:moveTo>
                  <a:pt x="6939085" y="1281693"/>
                </a:moveTo>
                <a:cubicBezTo>
                  <a:pt x="6946378" y="1281693"/>
                  <a:pt x="6950753" y="1288256"/>
                  <a:pt x="6950753" y="1295549"/>
                </a:cubicBezTo>
                <a:cubicBezTo>
                  <a:pt x="6950753" y="1303571"/>
                  <a:pt x="6946378" y="1307946"/>
                  <a:pt x="6939085" y="1307946"/>
                </a:cubicBezTo>
                <a:cubicBezTo>
                  <a:pt x="6931063" y="1307946"/>
                  <a:pt x="6924500" y="1303571"/>
                  <a:pt x="6924500" y="1295549"/>
                </a:cubicBezTo>
                <a:cubicBezTo>
                  <a:pt x="6924500" y="1288256"/>
                  <a:pt x="6931063" y="1281693"/>
                  <a:pt x="6939085" y="1281693"/>
                </a:cubicBezTo>
                <a:close/>
                <a:moveTo>
                  <a:pt x="6867525" y="1281693"/>
                </a:moveTo>
                <a:cubicBezTo>
                  <a:pt x="6874088" y="1281693"/>
                  <a:pt x="6879922" y="1288256"/>
                  <a:pt x="6879922" y="1295549"/>
                </a:cubicBezTo>
                <a:cubicBezTo>
                  <a:pt x="6879922" y="1303571"/>
                  <a:pt x="6874088" y="1307946"/>
                  <a:pt x="6867525" y="1307946"/>
                </a:cubicBezTo>
                <a:cubicBezTo>
                  <a:pt x="6860232" y="1307946"/>
                  <a:pt x="6853669" y="1303571"/>
                  <a:pt x="6853669" y="1295549"/>
                </a:cubicBezTo>
                <a:cubicBezTo>
                  <a:pt x="6853669" y="1288256"/>
                  <a:pt x="6860232" y="1281693"/>
                  <a:pt x="6867525" y="1281693"/>
                </a:cubicBezTo>
                <a:close/>
                <a:moveTo>
                  <a:pt x="6796696" y="1281693"/>
                </a:moveTo>
                <a:cubicBezTo>
                  <a:pt x="6803259" y="1281693"/>
                  <a:pt x="6809093" y="1288256"/>
                  <a:pt x="6809093" y="1295549"/>
                </a:cubicBezTo>
                <a:cubicBezTo>
                  <a:pt x="6809093" y="1303571"/>
                  <a:pt x="6803259" y="1307946"/>
                  <a:pt x="6796696" y="1307946"/>
                </a:cubicBezTo>
                <a:cubicBezTo>
                  <a:pt x="6789403" y="1307946"/>
                  <a:pt x="6782840" y="1303571"/>
                  <a:pt x="6782840" y="1295549"/>
                </a:cubicBezTo>
                <a:cubicBezTo>
                  <a:pt x="6782840" y="1288256"/>
                  <a:pt x="6789403" y="1281693"/>
                  <a:pt x="6796696" y="1281693"/>
                </a:cubicBezTo>
                <a:close/>
                <a:moveTo>
                  <a:pt x="6724405" y="1281693"/>
                </a:moveTo>
                <a:cubicBezTo>
                  <a:pt x="6732427" y="1281693"/>
                  <a:pt x="6738261" y="1288256"/>
                  <a:pt x="6738261" y="1295549"/>
                </a:cubicBezTo>
                <a:cubicBezTo>
                  <a:pt x="6738261" y="1303571"/>
                  <a:pt x="6732427" y="1307946"/>
                  <a:pt x="6724405" y="1307946"/>
                </a:cubicBezTo>
                <a:cubicBezTo>
                  <a:pt x="6718571" y="1307946"/>
                  <a:pt x="6712008" y="1303571"/>
                  <a:pt x="6712008" y="1295549"/>
                </a:cubicBezTo>
                <a:cubicBezTo>
                  <a:pt x="6712008" y="1288256"/>
                  <a:pt x="6718571" y="1281693"/>
                  <a:pt x="6724405" y="1281693"/>
                </a:cubicBezTo>
                <a:close/>
                <a:moveTo>
                  <a:pt x="6653576" y="1281693"/>
                </a:moveTo>
                <a:cubicBezTo>
                  <a:pt x="6660869" y="1281693"/>
                  <a:pt x="6667432" y="1288256"/>
                  <a:pt x="6667432" y="1295549"/>
                </a:cubicBezTo>
                <a:cubicBezTo>
                  <a:pt x="6667432" y="1303571"/>
                  <a:pt x="6660869" y="1307946"/>
                  <a:pt x="6653576" y="1307946"/>
                </a:cubicBezTo>
                <a:cubicBezTo>
                  <a:pt x="6647013" y="1307946"/>
                  <a:pt x="6641179" y="1303571"/>
                  <a:pt x="6641179" y="1295549"/>
                </a:cubicBezTo>
                <a:cubicBezTo>
                  <a:pt x="6641179" y="1288256"/>
                  <a:pt x="6647013" y="1281693"/>
                  <a:pt x="6653576" y="1281693"/>
                </a:cubicBezTo>
                <a:close/>
                <a:moveTo>
                  <a:pt x="6582745" y="1281693"/>
                </a:moveTo>
                <a:cubicBezTo>
                  <a:pt x="6590038" y="1281693"/>
                  <a:pt x="6596601" y="1288256"/>
                  <a:pt x="6596601" y="1295549"/>
                </a:cubicBezTo>
                <a:cubicBezTo>
                  <a:pt x="6596601" y="1303571"/>
                  <a:pt x="6590038" y="1307946"/>
                  <a:pt x="6582745" y="1307946"/>
                </a:cubicBezTo>
                <a:cubicBezTo>
                  <a:pt x="6574723" y="1307946"/>
                  <a:pt x="6570348" y="1303571"/>
                  <a:pt x="6570348" y="1295549"/>
                </a:cubicBezTo>
                <a:cubicBezTo>
                  <a:pt x="6570348" y="1288256"/>
                  <a:pt x="6574723" y="1281693"/>
                  <a:pt x="6582745" y="1281693"/>
                </a:cubicBezTo>
                <a:close/>
                <a:moveTo>
                  <a:pt x="6510933" y="1281693"/>
                </a:moveTo>
                <a:cubicBezTo>
                  <a:pt x="6518717" y="1281693"/>
                  <a:pt x="6525722" y="1288256"/>
                  <a:pt x="6525722" y="1295549"/>
                </a:cubicBezTo>
                <a:cubicBezTo>
                  <a:pt x="6525722" y="1303571"/>
                  <a:pt x="6518717" y="1307946"/>
                  <a:pt x="6510933" y="1307946"/>
                </a:cubicBezTo>
                <a:cubicBezTo>
                  <a:pt x="6502371" y="1307946"/>
                  <a:pt x="6496144" y="1303571"/>
                  <a:pt x="6496144" y="1295549"/>
                </a:cubicBezTo>
                <a:cubicBezTo>
                  <a:pt x="6496144" y="1288256"/>
                  <a:pt x="6502371" y="1281693"/>
                  <a:pt x="6510933" y="1281693"/>
                </a:cubicBezTo>
                <a:close/>
                <a:moveTo>
                  <a:pt x="6440492" y="1281693"/>
                </a:moveTo>
                <a:cubicBezTo>
                  <a:pt x="6448081" y="1281693"/>
                  <a:pt x="6454911" y="1288256"/>
                  <a:pt x="6454911" y="1295549"/>
                </a:cubicBezTo>
                <a:cubicBezTo>
                  <a:pt x="6454911" y="1303571"/>
                  <a:pt x="6448081" y="1307946"/>
                  <a:pt x="6440492" y="1307946"/>
                </a:cubicBezTo>
                <a:cubicBezTo>
                  <a:pt x="6432145" y="1307946"/>
                  <a:pt x="6425315" y="1303571"/>
                  <a:pt x="6425315" y="1295549"/>
                </a:cubicBezTo>
                <a:cubicBezTo>
                  <a:pt x="6425315" y="1288256"/>
                  <a:pt x="6432145" y="1281693"/>
                  <a:pt x="6440492" y="1281693"/>
                </a:cubicBezTo>
                <a:close/>
                <a:moveTo>
                  <a:pt x="6369273" y="1281693"/>
                </a:moveTo>
                <a:cubicBezTo>
                  <a:pt x="6377835" y="1281693"/>
                  <a:pt x="6384062" y="1288698"/>
                  <a:pt x="6384062" y="1296482"/>
                </a:cubicBezTo>
                <a:cubicBezTo>
                  <a:pt x="6384062" y="1305044"/>
                  <a:pt x="6377835" y="1311271"/>
                  <a:pt x="6369273" y="1311271"/>
                </a:cubicBezTo>
                <a:cubicBezTo>
                  <a:pt x="6361489" y="1311271"/>
                  <a:pt x="6354484" y="1305044"/>
                  <a:pt x="6354484" y="1296482"/>
                </a:cubicBezTo>
                <a:cubicBezTo>
                  <a:pt x="6354484" y="1288698"/>
                  <a:pt x="6361489" y="1281693"/>
                  <a:pt x="6369273" y="1281693"/>
                </a:cubicBezTo>
                <a:close/>
                <a:moveTo>
                  <a:pt x="5799257" y="1281693"/>
                </a:moveTo>
                <a:cubicBezTo>
                  <a:pt x="5807819" y="1281693"/>
                  <a:pt x="5814045" y="1288698"/>
                  <a:pt x="5814045" y="1296482"/>
                </a:cubicBezTo>
                <a:cubicBezTo>
                  <a:pt x="5814045" y="1305044"/>
                  <a:pt x="5807819" y="1311271"/>
                  <a:pt x="5799257" y="1311271"/>
                </a:cubicBezTo>
                <a:cubicBezTo>
                  <a:pt x="5791474" y="1311271"/>
                  <a:pt x="5784469" y="1305044"/>
                  <a:pt x="5784469" y="1296482"/>
                </a:cubicBezTo>
                <a:cubicBezTo>
                  <a:pt x="5784469" y="1288698"/>
                  <a:pt x="5791474" y="1281693"/>
                  <a:pt x="5799257" y="1281693"/>
                </a:cubicBezTo>
                <a:close/>
                <a:moveTo>
                  <a:pt x="5724122" y="1281693"/>
                </a:moveTo>
                <a:cubicBezTo>
                  <a:pt x="5732144" y="1281693"/>
                  <a:pt x="5736519" y="1288698"/>
                  <a:pt x="5736519" y="1296482"/>
                </a:cubicBezTo>
                <a:cubicBezTo>
                  <a:pt x="5736519" y="1305044"/>
                  <a:pt x="5732144" y="1311271"/>
                  <a:pt x="5724122" y="1311271"/>
                </a:cubicBezTo>
                <a:cubicBezTo>
                  <a:pt x="5716100" y="1311271"/>
                  <a:pt x="5710266" y="1305044"/>
                  <a:pt x="5710266" y="1296482"/>
                </a:cubicBezTo>
                <a:cubicBezTo>
                  <a:pt x="5710266" y="1288698"/>
                  <a:pt x="5716100" y="1281693"/>
                  <a:pt x="5724122" y="1281693"/>
                </a:cubicBezTo>
                <a:close/>
                <a:moveTo>
                  <a:pt x="5653291" y="1281693"/>
                </a:moveTo>
                <a:cubicBezTo>
                  <a:pt x="5659125" y="1281693"/>
                  <a:pt x="5665688" y="1288698"/>
                  <a:pt x="5665688" y="1296482"/>
                </a:cubicBezTo>
                <a:cubicBezTo>
                  <a:pt x="5665688" y="1305044"/>
                  <a:pt x="5659125" y="1311271"/>
                  <a:pt x="5653291" y="1311271"/>
                </a:cubicBezTo>
                <a:cubicBezTo>
                  <a:pt x="5645269" y="1311271"/>
                  <a:pt x="5639435" y="1305044"/>
                  <a:pt x="5639435" y="1296482"/>
                </a:cubicBezTo>
                <a:cubicBezTo>
                  <a:pt x="5639435" y="1288698"/>
                  <a:pt x="5645269" y="1281693"/>
                  <a:pt x="5653291" y="1281693"/>
                </a:cubicBezTo>
                <a:close/>
                <a:moveTo>
                  <a:pt x="5582461" y="1281693"/>
                </a:moveTo>
                <a:cubicBezTo>
                  <a:pt x="5588295" y="1281693"/>
                  <a:pt x="5594858" y="1288698"/>
                  <a:pt x="5594858" y="1296482"/>
                </a:cubicBezTo>
                <a:cubicBezTo>
                  <a:pt x="5594858" y="1305044"/>
                  <a:pt x="5588295" y="1311271"/>
                  <a:pt x="5582461" y="1311271"/>
                </a:cubicBezTo>
                <a:cubicBezTo>
                  <a:pt x="5574439" y="1311271"/>
                  <a:pt x="5568605" y="1305044"/>
                  <a:pt x="5568605" y="1296482"/>
                </a:cubicBezTo>
                <a:cubicBezTo>
                  <a:pt x="5568605" y="1288698"/>
                  <a:pt x="5574439" y="1281693"/>
                  <a:pt x="5582461" y="1281693"/>
                </a:cubicBezTo>
                <a:close/>
                <a:moveTo>
                  <a:pt x="5510171" y="1281693"/>
                </a:moveTo>
                <a:cubicBezTo>
                  <a:pt x="5517464" y="1281693"/>
                  <a:pt x="5524027" y="1288698"/>
                  <a:pt x="5524027" y="1296482"/>
                </a:cubicBezTo>
                <a:cubicBezTo>
                  <a:pt x="5524027" y="1305044"/>
                  <a:pt x="5517464" y="1311271"/>
                  <a:pt x="5510171" y="1311271"/>
                </a:cubicBezTo>
                <a:cubicBezTo>
                  <a:pt x="5503608" y="1311271"/>
                  <a:pt x="5497774" y="1305044"/>
                  <a:pt x="5497774" y="1296482"/>
                </a:cubicBezTo>
                <a:cubicBezTo>
                  <a:pt x="5497774" y="1288698"/>
                  <a:pt x="5503608" y="1281693"/>
                  <a:pt x="5510171" y="1281693"/>
                </a:cubicBezTo>
                <a:close/>
                <a:moveTo>
                  <a:pt x="5438937" y="1281693"/>
                </a:moveTo>
                <a:cubicBezTo>
                  <a:pt x="5447182" y="1281693"/>
                  <a:pt x="5453178" y="1288698"/>
                  <a:pt x="5453178" y="1296482"/>
                </a:cubicBezTo>
                <a:cubicBezTo>
                  <a:pt x="5453178" y="1305044"/>
                  <a:pt x="5447182" y="1311271"/>
                  <a:pt x="5438937" y="1311271"/>
                </a:cubicBezTo>
                <a:cubicBezTo>
                  <a:pt x="5432941" y="1311271"/>
                  <a:pt x="5426945" y="1305044"/>
                  <a:pt x="5426945" y="1296482"/>
                </a:cubicBezTo>
                <a:cubicBezTo>
                  <a:pt x="5426945" y="1288698"/>
                  <a:pt x="5432941" y="1281693"/>
                  <a:pt x="5438937" y="1281693"/>
                </a:cubicBezTo>
                <a:close/>
                <a:moveTo>
                  <a:pt x="5368510" y="1281693"/>
                </a:moveTo>
                <a:cubicBezTo>
                  <a:pt x="5376532" y="1281693"/>
                  <a:pt x="5382366" y="1288698"/>
                  <a:pt x="5382366" y="1296482"/>
                </a:cubicBezTo>
                <a:cubicBezTo>
                  <a:pt x="5382366" y="1305044"/>
                  <a:pt x="5376532" y="1311271"/>
                  <a:pt x="5368510" y="1311271"/>
                </a:cubicBezTo>
                <a:cubicBezTo>
                  <a:pt x="5361218" y="1311271"/>
                  <a:pt x="5356113" y="1305044"/>
                  <a:pt x="5356113" y="1296482"/>
                </a:cubicBezTo>
                <a:cubicBezTo>
                  <a:pt x="5356113" y="1288698"/>
                  <a:pt x="5361218" y="1281693"/>
                  <a:pt x="5368510" y="1281693"/>
                </a:cubicBezTo>
                <a:close/>
                <a:moveTo>
                  <a:pt x="5296699" y="1281693"/>
                </a:moveTo>
                <a:cubicBezTo>
                  <a:pt x="5305261" y="1281693"/>
                  <a:pt x="5311488" y="1288698"/>
                  <a:pt x="5311488" y="1296482"/>
                </a:cubicBezTo>
                <a:cubicBezTo>
                  <a:pt x="5311488" y="1305044"/>
                  <a:pt x="5305261" y="1311271"/>
                  <a:pt x="5296699" y="1311271"/>
                </a:cubicBezTo>
                <a:cubicBezTo>
                  <a:pt x="5288915" y="1311271"/>
                  <a:pt x="5281910" y="1305044"/>
                  <a:pt x="5281910" y="1296482"/>
                </a:cubicBezTo>
                <a:cubicBezTo>
                  <a:pt x="5281910" y="1288698"/>
                  <a:pt x="5288915" y="1281693"/>
                  <a:pt x="5296699" y="1281693"/>
                </a:cubicBezTo>
                <a:close/>
                <a:moveTo>
                  <a:pt x="5225869" y="1281693"/>
                </a:moveTo>
                <a:cubicBezTo>
                  <a:pt x="5234431" y="1281693"/>
                  <a:pt x="5240657" y="1288698"/>
                  <a:pt x="5240657" y="1296482"/>
                </a:cubicBezTo>
                <a:cubicBezTo>
                  <a:pt x="5240657" y="1305044"/>
                  <a:pt x="5234431" y="1311271"/>
                  <a:pt x="5225869" y="1311271"/>
                </a:cubicBezTo>
                <a:cubicBezTo>
                  <a:pt x="5217307" y="1311271"/>
                  <a:pt x="5211081" y="1305044"/>
                  <a:pt x="5211081" y="1296482"/>
                </a:cubicBezTo>
                <a:cubicBezTo>
                  <a:pt x="5211081" y="1288698"/>
                  <a:pt x="5217307" y="1281693"/>
                  <a:pt x="5225869" y="1281693"/>
                </a:cubicBezTo>
                <a:close/>
                <a:moveTo>
                  <a:pt x="5154105" y="1281693"/>
                </a:moveTo>
                <a:cubicBezTo>
                  <a:pt x="5162127" y="1281693"/>
                  <a:pt x="5166502" y="1288698"/>
                  <a:pt x="5166502" y="1296482"/>
                </a:cubicBezTo>
                <a:cubicBezTo>
                  <a:pt x="5166502" y="1305044"/>
                  <a:pt x="5162127" y="1311271"/>
                  <a:pt x="5154105" y="1311271"/>
                </a:cubicBezTo>
                <a:cubicBezTo>
                  <a:pt x="5146083" y="1311271"/>
                  <a:pt x="5140249" y="1305044"/>
                  <a:pt x="5140249" y="1296482"/>
                </a:cubicBezTo>
                <a:cubicBezTo>
                  <a:pt x="5140249" y="1288698"/>
                  <a:pt x="5146083" y="1281693"/>
                  <a:pt x="5154105" y="1281693"/>
                </a:cubicBezTo>
                <a:close/>
                <a:moveTo>
                  <a:pt x="5083276" y="1281693"/>
                </a:moveTo>
                <a:cubicBezTo>
                  <a:pt x="5089110" y="1281693"/>
                  <a:pt x="5095673" y="1288698"/>
                  <a:pt x="5095673" y="1296482"/>
                </a:cubicBezTo>
                <a:cubicBezTo>
                  <a:pt x="5095673" y="1305044"/>
                  <a:pt x="5089110" y="1311271"/>
                  <a:pt x="5083276" y="1311271"/>
                </a:cubicBezTo>
                <a:cubicBezTo>
                  <a:pt x="5075254" y="1311271"/>
                  <a:pt x="5069420" y="1305044"/>
                  <a:pt x="5069420" y="1296482"/>
                </a:cubicBezTo>
                <a:cubicBezTo>
                  <a:pt x="5069420" y="1288698"/>
                  <a:pt x="5075254" y="1281693"/>
                  <a:pt x="5083276" y="1281693"/>
                </a:cubicBezTo>
                <a:close/>
                <a:moveTo>
                  <a:pt x="5012445" y="1281693"/>
                </a:moveTo>
                <a:cubicBezTo>
                  <a:pt x="5018279" y="1281693"/>
                  <a:pt x="5024842" y="1288698"/>
                  <a:pt x="5024842" y="1296482"/>
                </a:cubicBezTo>
                <a:cubicBezTo>
                  <a:pt x="5024842" y="1305044"/>
                  <a:pt x="5018279" y="1311271"/>
                  <a:pt x="5012445" y="1311271"/>
                </a:cubicBezTo>
                <a:cubicBezTo>
                  <a:pt x="5004423" y="1311271"/>
                  <a:pt x="4998589" y="1305044"/>
                  <a:pt x="4998589" y="1296482"/>
                </a:cubicBezTo>
                <a:cubicBezTo>
                  <a:pt x="4998589" y="1288698"/>
                  <a:pt x="5004423" y="1281693"/>
                  <a:pt x="5012445" y="1281693"/>
                </a:cubicBezTo>
                <a:close/>
                <a:moveTo>
                  <a:pt x="4940157" y="1281693"/>
                </a:moveTo>
                <a:cubicBezTo>
                  <a:pt x="4948179" y="1281693"/>
                  <a:pt x="4954013" y="1288698"/>
                  <a:pt x="4954013" y="1296482"/>
                </a:cubicBezTo>
                <a:cubicBezTo>
                  <a:pt x="4954013" y="1305044"/>
                  <a:pt x="4948179" y="1311271"/>
                  <a:pt x="4940157" y="1311271"/>
                </a:cubicBezTo>
                <a:cubicBezTo>
                  <a:pt x="4934323" y="1311271"/>
                  <a:pt x="4927760" y="1305044"/>
                  <a:pt x="4927760" y="1296482"/>
                </a:cubicBezTo>
                <a:cubicBezTo>
                  <a:pt x="4927760" y="1288698"/>
                  <a:pt x="4934323" y="1281693"/>
                  <a:pt x="4940157" y="1281693"/>
                </a:cubicBezTo>
                <a:close/>
                <a:moveTo>
                  <a:pt x="4865953" y="1281693"/>
                </a:moveTo>
                <a:cubicBezTo>
                  <a:pt x="4873975" y="1281693"/>
                  <a:pt x="4879809" y="1288698"/>
                  <a:pt x="4879809" y="1296482"/>
                </a:cubicBezTo>
                <a:cubicBezTo>
                  <a:pt x="4879809" y="1305044"/>
                  <a:pt x="4873975" y="1311271"/>
                  <a:pt x="4865953" y="1311271"/>
                </a:cubicBezTo>
                <a:cubicBezTo>
                  <a:pt x="4860119" y="1311271"/>
                  <a:pt x="4853556" y="1305044"/>
                  <a:pt x="4853556" y="1296482"/>
                </a:cubicBezTo>
                <a:cubicBezTo>
                  <a:pt x="4853556" y="1288698"/>
                  <a:pt x="4860119" y="1281693"/>
                  <a:pt x="4865953" y="1281693"/>
                </a:cubicBezTo>
                <a:close/>
                <a:moveTo>
                  <a:pt x="4795122" y="1281693"/>
                </a:moveTo>
                <a:cubicBezTo>
                  <a:pt x="4803144" y="1281693"/>
                  <a:pt x="4808978" y="1288698"/>
                  <a:pt x="4808978" y="1296482"/>
                </a:cubicBezTo>
                <a:cubicBezTo>
                  <a:pt x="4808978" y="1305044"/>
                  <a:pt x="4803144" y="1311271"/>
                  <a:pt x="4795122" y="1311271"/>
                </a:cubicBezTo>
                <a:cubicBezTo>
                  <a:pt x="4787830" y="1311271"/>
                  <a:pt x="4782725" y="1305044"/>
                  <a:pt x="4782725" y="1296482"/>
                </a:cubicBezTo>
                <a:cubicBezTo>
                  <a:pt x="4782725" y="1288698"/>
                  <a:pt x="4787830" y="1281693"/>
                  <a:pt x="4795122" y="1281693"/>
                </a:cubicBezTo>
                <a:close/>
                <a:moveTo>
                  <a:pt x="4726684" y="1281693"/>
                </a:moveTo>
                <a:cubicBezTo>
                  <a:pt x="4735246" y="1281693"/>
                  <a:pt x="4741472" y="1288698"/>
                  <a:pt x="4741472" y="1296482"/>
                </a:cubicBezTo>
                <a:cubicBezTo>
                  <a:pt x="4741472" y="1305044"/>
                  <a:pt x="4735246" y="1311271"/>
                  <a:pt x="4726684" y="1311271"/>
                </a:cubicBezTo>
                <a:cubicBezTo>
                  <a:pt x="4718122" y="1311271"/>
                  <a:pt x="4711896" y="1305044"/>
                  <a:pt x="4711896" y="1296482"/>
                </a:cubicBezTo>
                <a:cubicBezTo>
                  <a:pt x="4711896" y="1288698"/>
                  <a:pt x="4718122" y="1281693"/>
                  <a:pt x="4726684" y="1281693"/>
                </a:cubicBezTo>
                <a:close/>
                <a:moveTo>
                  <a:pt x="4655853" y="1281693"/>
                </a:moveTo>
                <a:cubicBezTo>
                  <a:pt x="4663637" y="1281693"/>
                  <a:pt x="4670642" y="1286798"/>
                  <a:pt x="4670642" y="1294090"/>
                </a:cubicBezTo>
                <a:cubicBezTo>
                  <a:pt x="4670642" y="1302112"/>
                  <a:pt x="4663637" y="1307946"/>
                  <a:pt x="4655853" y="1307946"/>
                </a:cubicBezTo>
                <a:cubicBezTo>
                  <a:pt x="4647291" y="1307946"/>
                  <a:pt x="4641064" y="1302112"/>
                  <a:pt x="4641064" y="1294090"/>
                </a:cubicBezTo>
                <a:cubicBezTo>
                  <a:pt x="4641064" y="1286798"/>
                  <a:pt x="4647291" y="1281693"/>
                  <a:pt x="4655853" y="1281693"/>
                </a:cubicBezTo>
                <a:close/>
                <a:moveTo>
                  <a:pt x="4585023" y="1281693"/>
                </a:moveTo>
                <a:cubicBezTo>
                  <a:pt x="4592806" y="1281693"/>
                  <a:pt x="4599811" y="1286798"/>
                  <a:pt x="4599811" y="1294090"/>
                </a:cubicBezTo>
                <a:cubicBezTo>
                  <a:pt x="4599811" y="1302112"/>
                  <a:pt x="4592806" y="1307946"/>
                  <a:pt x="4585023" y="1307946"/>
                </a:cubicBezTo>
                <a:cubicBezTo>
                  <a:pt x="4576461" y="1307946"/>
                  <a:pt x="4570235" y="1302112"/>
                  <a:pt x="4570235" y="1294090"/>
                </a:cubicBezTo>
                <a:cubicBezTo>
                  <a:pt x="4570235" y="1286798"/>
                  <a:pt x="4576461" y="1281693"/>
                  <a:pt x="4585023" y="1281693"/>
                </a:cubicBezTo>
                <a:close/>
                <a:moveTo>
                  <a:pt x="226355" y="1281693"/>
                </a:moveTo>
                <a:cubicBezTo>
                  <a:pt x="232189" y="1281693"/>
                  <a:pt x="238753" y="1288523"/>
                  <a:pt x="238753" y="1296871"/>
                </a:cubicBezTo>
                <a:cubicBezTo>
                  <a:pt x="238753" y="1304461"/>
                  <a:pt x="232189" y="1311291"/>
                  <a:pt x="226355" y="1311291"/>
                </a:cubicBezTo>
                <a:cubicBezTo>
                  <a:pt x="218333" y="1311291"/>
                  <a:pt x="212499" y="1304461"/>
                  <a:pt x="212499" y="1296871"/>
                </a:cubicBezTo>
                <a:cubicBezTo>
                  <a:pt x="212499" y="1288523"/>
                  <a:pt x="218333" y="1281693"/>
                  <a:pt x="226355" y="1281693"/>
                </a:cubicBezTo>
                <a:close/>
                <a:moveTo>
                  <a:pt x="155522" y="1281693"/>
                </a:moveTo>
                <a:cubicBezTo>
                  <a:pt x="161356" y="1281693"/>
                  <a:pt x="167919" y="1288523"/>
                  <a:pt x="167919" y="1296871"/>
                </a:cubicBezTo>
                <a:cubicBezTo>
                  <a:pt x="167919" y="1304461"/>
                  <a:pt x="161356" y="1311291"/>
                  <a:pt x="155522" y="1311291"/>
                </a:cubicBezTo>
                <a:cubicBezTo>
                  <a:pt x="147500" y="1311291"/>
                  <a:pt x="141666" y="1304461"/>
                  <a:pt x="141666" y="1296871"/>
                </a:cubicBezTo>
                <a:cubicBezTo>
                  <a:pt x="141666" y="1288523"/>
                  <a:pt x="147500" y="1281693"/>
                  <a:pt x="155522" y="1281693"/>
                </a:cubicBezTo>
                <a:close/>
                <a:moveTo>
                  <a:pt x="83234" y="1281693"/>
                </a:moveTo>
                <a:cubicBezTo>
                  <a:pt x="90526" y="1281693"/>
                  <a:pt x="97090" y="1288523"/>
                  <a:pt x="97090" y="1296871"/>
                </a:cubicBezTo>
                <a:cubicBezTo>
                  <a:pt x="97090" y="1304461"/>
                  <a:pt x="90526" y="1311291"/>
                  <a:pt x="83234" y="1311291"/>
                </a:cubicBezTo>
                <a:cubicBezTo>
                  <a:pt x="76670" y="1311291"/>
                  <a:pt x="70836" y="1304461"/>
                  <a:pt x="70836" y="1296871"/>
                </a:cubicBezTo>
                <a:cubicBezTo>
                  <a:pt x="70836" y="1288523"/>
                  <a:pt x="76670" y="1281693"/>
                  <a:pt x="83234" y="1281693"/>
                </a:cubicBezTo>
                <a:close/>
                <a:moveTo>
                  <a:pt x="11998" y="1281693"/>
                </a:moveTo>
                <a:cubicBezTo>
                  <a:pt x="20243" y="1281693"/>
                  <a:pt x="26239" y="1288523"/>
                  <a:pt x="26239" y="1296871"/>
                </a:cubicBezTo>
                <a:cubicBezTo>
                  <a:pt x="26239" y="1304461"/>
                  <a:pt x="20243" y="1311291"/>
                  <a:pt x="11998" y="1311291"/>
                </a:cubicBezTo>
                <a:cubicBezTo>
                  <a:pt x="6002" y="1311291"/>
                  <a:pt x="5" y="1304461"/>
                  <a:pt x="5" y="1296871"/>
                </a:cubicBezTo>
                <a:cubicBezTo>
                  <a:pt x="5" y="1288523"/>
                  <a:pt x="4503" y="1281693"/>
                  <a:pt x="11998" y="1281693"/>
                </a:cubicBezTo>
                <a:close/>
                <a:moveTo>
                  <a:pt x="7084322" y="1210863"/>
                </a:moveTo>
                <a:cubicBezTo>
                  <a:pt x="7092106" y="1210863"/>
                  <a:pt x="7099111" y="1217426"/>
                  <a:pt x="7099111" y="1224719"/>
                </a:cubicBezTo>
                <a:cubicBezTo>
                  <a:pt x="7099111" y="1231282"/>
                  <a:pt x="7092106" y="1237116"/>
                  <a:pt x="7084322" y="1237116"/>
                </a:cubicBezTo>
                <a:cubicBezTo>
                  <a:pt x="7075760" y="1237116"/>
                  <a:pt x="7069533" y="1231282"/>
                  <a:pt x="7069533" y="1224719"/>
                </a:cubicBezTo>
                <a:cubicBezTo>
                  <a:pt x="7069533" y="1217426"/>
                  <a:pt x="7075760" y="1210863"/>
                  <a:pt x="7084322" y="1210863"/>
                </a:cubicBezTo>
                <a:close/>
                <a:moveTo>
                  <a:pt x="7013492" y="1210863"/>
                </a:moveTo>
                <a:cubicBezTo>
                  <a:pt x="7021275" y="1210863"/>
                  <a:pt x="7028280" y="1217426"/>
                  <a:pt x="7028280" y="1224719"/>
                </a:cubicBezTo>
                <a:cubicBezTo>
                  <a:pt x="7028280" y="1231282"/>
                  <a:pt x="7021275" y="1237116"/>
                  <a:pt x="7013492" y="1237116"/>
                </a:cubicBezTo>
                <a:cubicBezTo>
                  <a:pt x="7004930" y="1237116"/>
                  <a:pt x="6998704" y="1231282"/>
                  <a:pt x="6998704" y="1224719"/>
                </a:cubicBezTo>
                <a:cubicBezTo>
                  <a:pt x="6998704" y="1217426"/>
                  <a:pt x="7004930" y="1210863"/>
                  <a:pt x="7013492" y="1210863"/>
                </a:cubicBezTo>
                <a:close/>
                <a:moveTo>
                  <a:pt x="6939085" y="1210863"/>
                </a:moveTo>
                <a:cubicBezTo>
                  <a:pt x="6946378" y="1210863"/>
                  <a:pt x="6950753" y="1217426"/>
                  <a:pt x="6950753" y="1224719"/>
                </a:cubicBezTo>
                <a:cubicBezTo>
                  <a:pt x="6950753" y="1231282"/>
                  <a:pt x="6946378" y="1237116"/>
                  <a:pt x="6939085" y="1237116"/>
                </a:cubicBezTo>
                <a:cubicBezTo>
                  <a:pt x="6931063" y="1237116"/>
                  <a:pt x="6924500" y="1231282"/>
                  <a:pt x="6924500" y="1224719"/>
                </a:cubicBezTo>
                <a:cubicBezTo>
                  <a:pt x="6924500" y="1217426"/>
                  <a:pt x="6931063" y="1210863"/>
                  <a:pt x="6939085" y="1210863"/>
                </a:cubicBezTo>
                <a:close/>
                <a:moveTo>
                  <a:pt x="6867525" y="1210863"/>
                </a:moveTo>
                <a:cubicBezTo>
                  <a:pt x="6874088" y="1210863"/>
                  <a:pt x="6879922" y="1217426"/>
                  <a:pt x="6879922" y="1224719"/>
                </a:cubicBezTo>
                <a:cubicBezTo>
                  <a:pt x="6879922" y="1231282"/>
                  <a:pt x="6874088" y="1237116"/>
                  <a:pt x="6867525" y="1237116"/>
                </a:cubicBezTo>
                <a:cubicBezTo>
                  <a:pt x="6860232" y="1237116"/>
                  <a:pt x="6853669" y="1231282"/>
                  <a:pt x="6853669" y="1224719"/>
                </a:cubicBezTo>
                <a:cubicBezTo>
                  <a:pt x="6853669" y="1217426"/>
                  <a:pt x="6860232" y="1210863"/>
                  <a:pt x="6867525" y="1210863"/>
                </a:cubicBezTo>
                <a:close/>
                <a:moveTo>
                  <a:pt x="6796696" y="1210863"/>
                </a:moveTo>
                <a:cubicBezTo>
                  <a:pt x="6803259" y="1210863"/>
                  <a:pt x="6809093" y="1217426"/>
                  <a:pt x="6809093" y="1224719"/>
                </a:cubicBezTo>
                <a:cubicBezTo>
                  <a:pt x="6809093" y="1231282"/>
                  <a:pt x="6803259" y="1237116"/>
                  <a:pt x="6796696" y="1237116"/>
                </a:cubicBezTo>
                <a:cubicBezTo>
                  <a:pt x="6789403" y="1237116"/>
                  <a:pt x="6782840" y="1231282"/>
                  <a:pt x="6782840" y="1224719"/>
                </a:cubicBezTo>
                <a:cubicBezTo>
                  <a:pt x="6782840" y="1217426"/>
                  <a:pt x="6789403" y="1210863"/>
                  <a:pt x="6796696" y="1210863"/>
                </a:cubicBezTo>
                <a:close/>
                <a:moveTo>
                  <a:pt x="6724405" y="1210863"/>
                </a:moveTo>
                <a:cubicBezTo>
                  <a:pt x="6732427" y="1210863"/>
                  <a:pt x="6738261" y="1217426"/>
                  <a:pt x="6738261" y="1224719"/>
                </a:cubicBezTo>
                <a:cubicBezTo>
                  <a:pt x="6738261" y="1231282"/>
                  <a:pt x="6732427" y="1237116"/>
                  <a:pt x="6724405" y="1237116"/>
                </a:cubicBezTo>
                <a:cubicBezTo>
                  <a:pt x="6718571" y="1237116"/>
                  <a:pt x="6712008" y="1231282"/>
                  <a:pt x="6712008" y="1224719"/>
                </a:cubicBezTo>
                <a:cubicBezTo>
                  <a:pt x="6712008" y="1217426"/>
                  <a:pt x="6718571" y="1210863"/>
                  <a:pt x="6724405" y="1210863"/>
                </a:cubicBezTo>
                <a:close/>
                <a:moveTo>
                  <a:pt x="6653576" y="1210863"/>
                </a:moveTo>
                <a:cubicBezTo>
                  <a:pt x="6660869" y="1210863"/>
                  <a:pt x="6667432" y="1217426"/>
                  <a:pt x="6667432" y="1224719"/>
                </a:cubicBezTo>
                <a:cubicBezTo>
                  <a:pt x="6667432" y="1231282"/>
                  <a:pt x="6660869" y="1237116"/>
                  <a:pt x="6653576" y="1237116"/>
                </a:cubicBezTo>
                <a:cubicBezTo>
                  <a:pt x="6647013" y="1237116"/>
                  <a:pt x="6641179" y="1231282"/>
                  <a:pt x="6641179" y="1224719"/>
                </a:cubicBezTo>
                <a:cubicBezTo>
                  <a:pt x="6641179" y="1217426"/>
                  <a:pt x="6647013" y="1210863"/>
                  <a:pt x="6653576" y="1210863"/>
                </a:cubicBezTo>
                <a:close/>
                <a:moveTo>
                  <a:pt x="6582745" y="1210863"/>
                </a:moveTo>
                <a:cubicBezTo>
                  <a:pt x="6590038" y="1210863"/>
                  <a:pt x="6596601" y="1217426"/>
                  <a:pt x="6596601" y="1224719"/>
                </a:cubicBezTo>
                <a:cubicBezTo>
                  <a:pt x="6596601" y="1231282"/>
                  <a:pt x="6590038" y="1237116"/>
                  <a:pt x="6582745" y="1237116"/>
                </a:cubicBezTo>
                <a:cubicBezTo>
                  <a:pt x="6574723" y="1237116"/>
                  <a:pt x="6570348" y="1231282"/>
                  <a:pt x="6570348" y="1224719"/>
                </a:cubicBezTo>
                <a:cubicBezTo>
                  <a:pt x="6570348" y="1217426"/>
                  <a:pt x="6574723" y="1210863"/>
                  <a:pt x="6582745" y="1210863"/>
                </a:cubicBezTo>
                <a:close/>
                <a:moveTo>
                  <a:pt x="6510933" y="1210863"/>
                </a:moveTo>
                <a:cubicBezTo>
                  <a:pt x="6518717" y="1210863"/>
                  <a:pt x="6525722" y="1217426"/>
                  <a:pt x="6525722" y="1224719"/>
                </a:cubicBezTo>
                <a:cubicBezTo>
                  <a:pt x="6525722" y="1231282"/>
                  <a:pt x="6518717" y="1237116"/>
                  <a:pt x="6510933" y="1237116"/>
                </a:cubicBezTo>
                <a:cubicBezTo>
                  <a:pt x="6502371" y="1237116"/>
                  <a:pt x="6496144" y="1231282"/>
                  <a:pt x="6496144" y="1224719"/>
                </a:cubicBezTo>
                <a:cubicBezTo>
                  <a:pt x="6496144" y="1217426"/>
                  <a:pt x="6502371" y="1210863"/>
                  <a:pt x="6510933" y="1210863"/>
                </a:cubicBezTo>
                <a:close/>
                <a:moveTo>
                  <a:pt x="6440492" y="1210863"/>
                </a:moveTo>
                <a:cubicBezTo>
                  <a:pt x="6448081" y="1210863"/>
                  <a:pt x="6454911" y="1217426"/>
                  <a:pt x="6454911" y="1224719"/>
                </a:cubicBezTo>
                <a:cubicBezTo>
                  <a:pt x="6454911" y="1231282"/>
                  <a:pt x="6448081" y="1237116"/>
                  <a:pt x="6440492" y="1237116"/>
                </a:cubicBezTo>
                <a:cubicBezTo>
                  <a:pt x="6432145" y="1237116"/>
                  <a:pt x="6425315" y="1232741"/>
                  <a:pt x="6425315" y="1224719"/>
                </a:cubicBezTo>
                <a:cubicBezTo>
                  <a:pt x="6425315" y="1217426"/>
                  <a:pt x="6432145" y="1210863"/>
                  <a:pt x="6440492" y="1210863"/>
                </a:cubicBezTo>
                <a:close/>
                <a:moveTo>
                  <a:pt x="6368340" y="1210863"/>
                </a:moveTo>
                <a:cubicBezTo>
                  <a:pt x="6376362" y="1210863"/>
                  <a:pt x="6380737" y="1217426"/>
                  <a:pt x="6380737" y="1224719"/>
                </a:cubicBezTo>
                <a:cubicBezTo>
                  <a:pt x="6380737" y="1232741"/>
                  <a:pt x="6376362" y="1237116"/>
                  <a:pt x="6368340" y="1237116"/>
                </a:cubicBezTo>
                <a:cubicBezTo>
                  <a:pt x="6361047" y="1237116"/>
                  <a:pt x="6354484" y="1232741"/>
                  <a:pt x="6354484" y="1224719"/>
                </a:cubicBezTo>
                <a:cubicBezTo>
                  <a:pt x="6354484" y="1217426"/>
                  <a:pt x="6361047" y="1210863"/>
                  <a:pt x="6368340" y="1210863"/>
                </a:cubicBezTo>
                <a:close/>
                <a:moveTo>
                  <a:pt x="6297511" y="1210863"/>
                </a:moveTo>
                <a:cubicBezTo>
                  <a:pt x="6304074" y="1210863"/>
                  <a:pt x="6309908" y="1217426"/>
                  <a:pt x="6309908" y="1224719"/>
                </a:cubicBezTo>
                <a:cubicBezTo>
                  <a:pt x="6309908" y="1232741"/>
                  <a:pt x="6304074" y="1237116"/>
                  <a:pt x="6297511" y="1237116"/>
                </a:cubicBezTo>
                <a:cubicBezTo>
                  <a:pt x="6290218" y="1237116"/>
                  <a:pt x="6283655" y="1232741"/>
                  <a:pt x="6283655" y="1224719"/>
                </a:cubicBezTo>
                <a:cubicBezTo>
                  <a:pt x="6283655" y="1217426"/>
                  <a:pt x="6290218" y="1210863"/>
                  <a:pt x="6297511" y="1210863"/>
                </a:cubicBezTo>
                <a:close/>
                <a:moveTo>
                  <a:pt x="6226679" y="1210863"/>
                </a:moveTo>
                <a:cubicBezTo>
                  <a:pt x="6233242" y="1210863"/>
                  <a:pt x="6239076" y="1217426"/>
                  <a:pt x="6239076" y="1224719"/>
                </a:cubicBezTo>
                <a:cubicBezTo>
                  <a:pt x="6239076" y="1232741"/>
                  <a:pt x="6233242" y="1237116"/>
                  <a:pt x="6226679" y="1237116"/>
                </a:cubicBezTo>
                <a:cubicBezTo>
                  <a:pt x="6219386" y="1237116"/>
                  <a:pt x="6212823" y="1232741"/>
                  <a:pt x="6212823" y="1224719"/>
                </a:cubicBezTo>
                <a:cubicBezTo>
                  <a:pt x="6212823" y="1217426"/>
                  <a:pt x="6219386" y="1210863"/>
                  <a:pt x="6226679" y="1210863"/>
                </a:cubicBezTo>
                <a:close/>
                <a:moveTo>
                  <a:pt x="6154391" y="1210863"/>
                </a:moveTo>
                <a:cubicBezTo>
                  <a:pt x="6161684" y="1210863"/>
                  <a:pt x="6168247" y="1217426"/>
                  <a:pt x="6168247" y="1224719"/>
                </a:cubicBezTo>
                <a:cubicBezTo>
                  <a:pt x="6168247" y="1232741"/>
                  <a:pt x="6161684" y="1237116"/>
                  <a:pt x="6154391" y="1237116"/>
                </a:cubicBezTo>
                <a:cubicBezTo>
                  <a:pt x="6147828" y="1237116"/>
                  <a:pt x="6141994" y="1232741"/>
                  <a:pt x="6141994" y="1224719"/>
                </a:cubicBezTo>
                <a:cubicBezTo>
                  <a:pt x="6141994" y="1217426"/>
                  <a:pt x="6147828" y="1210863"/>
                  <a:pt x="6154391" y="1210863"/>
                </a:cubicBezTo>
                <a:close/>
                <a:moveTo>
                  <a:pt x="6083559" y="1210863"/>
                </a:moveTo>
                <a:cubicBezTo>
                  <a:pt x="6090852" y="1210863"/>
                  <a:pt x="6097415" y="1217426"/>
                  <a:pt x="6097415" y="1224719"/>
                </a:cubicBezTo>
                <a:cubicBezTo>
                  <a:pt x="6097415" y="1232741"/>
                  <a:pt x="6090852" y="1237116"/>
                  <a:pt x="6083559" y="1237116"/>
                </a:cubicBezTo>
                <a:cubicBezTo>
                  <a:pt x="6076996" y="1237116"/>
                  <a:pt x="6071162" y="1232741"/>
                  <a:pt x="6071162" y="1224719"/>
                </a:cubicBezTo>
                <a:cubicBezTo>
                  <a:pt x="6071162" y="1217426"/>
                  <a:pt x="6076996" y="1210863"/>
                  <a:pt x="6083559" y="1210863"/>
                </a:cubicBezTo>
                <a:close/>
                <a:moveTo>
                  <a:pt x="6009356" y="1210863"/>
                </a:moveTo>
                <a:cubicBezTo>
                  <a:pt x="6016649" y="1210863"/>
                  <a:pt x="6023212" y="1217426"/>
                  <a:pt x="6023212" y="1224719"/>
                </a:cubicBezTo>
                <a:cubicBezTo>
                  <a:pt x="6023212" y="1232741"/>
                  <a:pt x="6016649" y="1237116"/>
                  <a:pt x="6009356" y="1237116"/>
                </a:cubicBezTo>
                <a:cubicBezTo>
                  <a:pt x="6001334" y="1237116"/>
                  <a:pt x="5996959" y="1232741"/>
                  <a:pt x="5996959" y="1224719"/>
                </a:cubicBezTo>
                <a:cubicBezTo>
                  <a:pt x="5996959" y="1217426"/>
                  <a:pt x="6001334" y="1210863"/>
                  <a:pt x="6009356" y="1210863"/>
                </a:cubicBezTo>
                <a:close/>
                <a:moveTo>
                  <a:pt x="5940548" y="1210863"/>
                </a:moveTo>
                <a:cubicBezTo>
                  <a:pt x="5948896" y="1210863"/>
                  <a:pt x="5955726" y="1217426"/>
                  <a:pt x="5955726" y="1224719"/>
                </a:cubicBezTo>
                <a:cubicBezTo>
                  <a:pt x="5955726" y="1232741"/>
                  <a:pt x="5948896" y="1237116"/>
                  <a:pt x="5940548" y="1237116"/>
                </a:cubicBezTo>
                <a:cubicBezTo>
                  <a:pt x="5932960" y="1237116"/>
                  <a:pt x="5926130" y="1232741"/>
                  <a:pt x="5926130" y="1224719"/>
                </a:cubicBezTo>
                <a:cubicBezTo>
                  <a:pt x="5926130" y="1217426"/>
                  <a:pt x="5932960" y="1210863"/>
                  <a:pt x="5940548" y="1210863"/>
                </a:cubicBezTo>
                <a:close/>
                <a:moveTo>
                  <a:pt x="5870088" y="1210863"/>
                </a:moveTo>
                <a:cubicBezTo>
                  <a:pt x="5878650" y="1210863"/>
                  <a:pt x="5884877" y="1217426"/>
                  <a:pt x="5884877" y="1224719"/>
                </a:cubicBezTo>
                <a:cubicBezTo>
                  <a:pt x="5884877" y="1232741"/>
                  <a:pt x="5878650" y="1237116"/>
                  <a:pt x="5870088" y="1237116"/>
                </a:cubicBezTo>
                <a:cubicBezTo>
                  <a:pt x="5862304" y="1237116"/>
                  <a:pt x="5855299" y="1232741"/>
                  <a:pt x="5855299" y="1224719"/>
                </a:cubicBezTo>
                <a:cubicBezTo>
                  <a:pt x="5855299" y="1217426"/>
                  <a:pt x="5862304" y="1210863"/>
                  <a:pt x="5870088" y="1210863"/>
                </a:cubicBezTo>
                <a:close/>
                <a:moveTo>
                  <a:pt x="5799257" y="1210863"/>
                </a:moveTo>
                <a:cubicBezTo>
                  <a:pt x="5807819" y="1210863"/>
                  <a:pt x="5814045" y="1217426"/>
                  <a:pt x="5814045" y="1224719"/>
                </a:cubicBezTo>
                <a:cubicBezTo>
                  <a:pt x="5814045" y="1232741"/>
                  <a:pt x="5807819" y="1237116"/>
                  <a:pt x="5799257" y="1237116"/>
                </a:cubicBezTo>
                <a:cubicBezTo>
                  <a:pt x="5791474" y="1237116"/>
                  <a:pt x="5784469" y="1232741"/>
                  <a:pt x="5784469" y="1224719"/>
                </a:cubicBezTo>
                <a:cubicBezTo>
                  <a:pt x="5784469" y="1217426"/>
                  <a:pt x="5791474" y="1210863"/>
                  <a:pt x="5799257" y="1210863"/>
                </a:cubicBezTo>
                <a:close/>
                <a:moveTo>
                  <a:pt x="5724122" y="1210863"/>
                </a:moveTo>
                <a:cubicBezTo>
                  <a:pt x="5732144" y="1210863"/>
                  <a:pt x="5736519" y="1217868"/>
                  <a:pt x="5736519" y="1225651"/>
                </a:cubicBezTo>
                <a:cubicBezTo>
                  <a:pt x="5736519" y="1234213"/>
                  <a:pt x="5732144" y="1240439"/>
                  <a:pt x="5724122" y="1240439"/>
                </a:cubicBezTo>
                <a:cubicBezTo>
                  <a:pt x="5716100" y="1240439"/>
                  <a:pt x="5710266" y="1234213"/>
                  <a:pt x="5710266" y="1225651"/>
                </a:cubicBezTo>
                <a:cubicBezTo>
                  <a:pt x="5710266" y="1217868"/>
                  <a:pt x="5716100" y="1210863"/>
                  <a:pt x="5724122" y="1210863"/>
                </a:cubicBezTo>
                <a:close/>
                <a:moveTo>
                  <a:pt x="5653291" y="1210863"/>
                </a:moveTo>
                <a:cubicBezTo>
                  <a:pt x="5659125" y="1210863"/>
                  <a:pt x="5665688" y="1217868"/>
                  <a:pt x="5665688" y="1225651"/>
                </a:cubicBezTo>
                <a:cubicBezTo>
                  <a:pt x="5665688" y="1234213"/>
                  <a:pt x="5659125" y="1240439"/>
                  <a:pt x="5653291" y="1240439"/>
                </a:cubicBezTo>
                <a:cubicBezTo>
                  <a:pt x="5645269" y="1240439"/>
                  <a:pt x="5639435" y="1234213"/>
                  <a:pt x="5639435" y="1225651"/>
                </a:cubicBezTo>
                <a:cubicBezTo>
                  <a:pt x="5639435" y="1217868"/>
                  <a:pt x="5645269" y="1210863"/>
                  <a:pt x="5653291" y="1210863"/>
                </a:cubicBezTo>
                <a:close/>
                <a:moveTo>
                  <a:pt x="5582461" y="1210863"/>
                </a:moveTo>
                <a:cubicBezTo>
                  <a:pt x="5588295" y="1210863"/>
                  <a:pt x="5594858" y="1217868"/>
                  <a:pt x="5594858" y="1225651"/>
                </a:cubicBezTo>
                <a:cubicBezTo>
                  <a:pt x="5594858" y="1234213"/>
                  <a:pt x="5588295" y="1240439"/>
                  <a:pt x="5582461" y="1240439"/>
                </a:cubicBezTo>
                <a:cubicBezTo>
                  <a:pt x="5574439" y="1240439"/>
                  <a:pt x="5568605" y="1234213"/>
                  <a:pt x="5568605" y="1225651"/>
                </a:cubicBezTo>
                <a:cubicBezTo>
                  <a:pt x="5568605" y="1217868"/>
                  <a:pt x="5574439" y="1210863"/>
                  <a:pt x="5582461" y="1210863"/>
                </a:cubicBezTo>
                <a:close/>
                <a:moveTo>
                  <a:pt x="5510171" y="1210863"/>
                </a:moveTo>
                <a:cubicBezTo>
                  <a:pt x="5517464" y="1210863"/>
                  <a:pt x="5524027" y="1217868"/>
                  <a:pt x="5524027" y="1225651"/>
                </a:cubicBezTo>
                <a:cubicBezTo>
                  <a:pt x="5524027" y="1234213"/>
                  <a:pt x="5517464" y="1240439"/>
                  <a:pt x="5510171" y="1240439"/>
                </a:cubicBezTo>
                <a:cubicBezTo>
                  <a:pt x="5503608" y="1240439"/>
                  <a:pt x="5497774" y="1234213"/>
                  <a:pt x="5497774" y="1225651"/>
                </a:cubicBezTo>
                <a:cubicBezTo>
                  <a:pt x="5497774" y="1217868"/>
                  <a:pt x="5503608" y="1210863"/>
                  <a:pt x="5510171" y="1210863"/>
                </a:cubicBezTo>
                <a:close/>
                <a:moveTo>
                  <a:pt x="5438937" y="1210863"/>
                </a:moveTo>
                <a:cubicBezTo>
                  <a:pt x="5447182" y="1210863"/>
                  <a:pt x="5453178" y="1217868"/>
                  <a:pt x="5453178" y="1225651"/>
                </a:cubicBezTo>
                <a:cubicBezTo>
                  <a:pt x="5453178" y="1234213"/>
                  <a:pt x="5447182" y="1240439"/>
                  <a:pt x="5438937" y="1240439"/>
                </a:cubicBezTo>
                <a:cubicBezTo>
                  <a:pt x="5431442" y="1240439"/>
                  <a:pt x="5426945" y="1234213"/>
                  <a:pt x="5426945" y="1225651"/>
                </a:cubicBezTo>
                <a:cubicBezTo>
                  <a:pt x="5426945" y="1217868"/>
                  <a:pt x="5431442" y="1210863"/>
                  <a:pt x="5438937" y="1210863"/>
                </a:cubicBezTo>
                <a:close/>
                <a:moveTo>
                  <a:pt x="5367530" y="1210863"/>
                </a:moveTo>
                <a:cubicBezTo>
                  <a:pt x="5376092" y="1210863"/>
                  <a:pt x="5382318" y="1217868"/>
                  <a:pt x="5382318" y="1225651"/>
                </a:cubicBezTo>
                <a:cubicBezTo>
                  <a:pt x="5382318" y="1234213"/>
                  <a:pt x="5376092" y="1240439"/>
                  <a:pt x="5367530" y="1240439"/>
                </a:cubicBezTo>
                <a:cubicBezTo>
                  <a:pt x="5359747" y="1240439"/>
                  <a:pt x="5352742" y="1234213"/>
                  <a:pt x="5352742" y="1225651"/>
                </a:cubicBezTo>
                <a:cubicBezTo>
                  <a:pt x="5352742" y="1217868"/>
                  <a:pt x="5359747" y="1210863"/>
                  <a:pt x="5367530" y="1210863"/>
                </a:cubicBezTo>
                <a:close/>
                <a:moveTo>
                  <a:pt x="5296699" y="1210863"/>
                </a:moveTo>
                <a:cubicBezTo>
                  <a:pt x="5305261" y="1210863"/>
                  <a:pt x="5311488" y="1217868"/>
                  <a:pt x="5311488" y="1225651"/>
                </a:cubicBezTo>
                <a:cubicBezTo>
                  <a:pt x="5311488" y="1234213"/>
                  <a:pt x="5305261" y="1240439"/>
                  <a:pt x="5296699" y="1240439"/>
                </a:cubicBezTo>
                <a:cubicBezTo>
                  <a:pt x="5288915" y="1240439"/>
                  <a:pt x="5281910" y="1234213"/>
                  <a:pt x="5281910" y="1225651"/>
                </a:cubicBezTo>
                <a:cubicBezTo>
                  <a:pt x="5281910" y="1217868"/>
                  <a:pt x="5288915" y="1210863"/>
                  <a:pt x="5296699" y="1210863"/>
                </a:cubicBezTo>
                <a:close/>
                <a:moveTo>
                  <a:pt x="5225869" y="1210863"/>
                </a:moveTo>
                <a:cubicBezTo>
                  <a:pt x="5234431" y="1210863"/>
                  <a:pt x="5240657" y="1217868"/>
                  <a:pt x="5240657" y="1225651"/>
                </a:cubicBezTo>
                <a:cubicBezTo>
                  <a:pt x="5240657" y="1234213"/>
                  <a:pt x="5234431" y="1240439"/>
                  <a:pt x="5225869" y="1240439"/>
                </a:cubicBezTo>
                <a:cubicBezTo>
                  <a:pt x="5217307" y="1240439"/>
                  <a:pt x="5211081" y="1234213"/>
                  <a:pt x="5211081" y="1225651"/>
                </a:cubicBezTo>
                <a:cubicBezTo>
                  <a:pt x="5211081" y="1217868"/>
                  <a:pt x="5217307" y="1210863"/>
                  <a:pt x="5225869" y="1210863"/>
                </a:cubicBezTo>
                <a:close/>
                <a:moveTo>
                  <a:pt x="5154105" y="1210863"/>
                </a:moveTo>
                <a:cubicBezTo>
                  <a:pt x="5162127" y="1210863"/>
                  <a:pt x="5166502" y="1217868"/>
                  <a:pt x="5166502" y="1225651"/>
                </a:cubicBezTo>
                <a:cubicBezTo>
                  <a:pt x="5166502" y="1234213"/>
                  <a:pt x="5162127" y="1240439"/>
                  <a:pt x="5154105" y="1240439"/>
                </a:cubicBezTo>
                <a:cubicBezTo>
                  <a:pt x="5146083" y="1240439"/>
                  <a:pt x="5140249" y="1234213"/>
                  <a:pt x="5140249" y="1225651"/>
                </a:cubicBezTo>
                <a:cubicBezTo>
                  <a:pt x="5140249" y="1217868"/>
                  <a:pt x="5146083" y="1210863"/>
                  <a:pt x="5154105" y="1210863"/>
                </a:cubicBezTo>
                <a:close/>
                <a:moveTo>
                  <a:pt x="5083276" y="1210863"/>
                </a:moveTo>
                <a:cubicBezTo>
                  <a:pt x="5089110" y="1210863"/>
                  <a:pt x="5095673" y="1217868"/>
                  <a:pt x="5095673" y="1225651"/>
                </a:cubicBezTo>
                <a:cubicBezTo>
                  <a:pt x="5095673" y="1234213"/>
                  <a:pt x="5089110" y="1240439"/>
                  <a:pt x="5083276" y="1240439"/>
                </a:cubicBezTo>
                <a:cubicBezTo>
                  <a:pt x="5075254" y="1240439"/>
                  <a:pt x="5069420" y="1234213"/>
                  <a:pt x="5069420" y="1225651"/>
                </a:cubicBezTo>
                <a:cubicBezTo>
                  <a:pt x="5069420" y="1217868"/>
                  <a:pt x="5075254" y="1210863"/>
                  <a:pt x="5083276" y="1210863"/>
                </a:cubicBezTo>
                <a:close/>
                <a:moveTo>
                  <a:pt x="5012445" y="1210863"/>
                </a:moveTo>
                <a:cubicBezTo>
                  <a:pt x="5018279" y="1210863"/>
                  <a:pt x="5024842" y="1217868"/>
                  <a:pt x="5024842" y="1225651"/>
                </a:cubicBezTo>
                <a:cubicBezTo>
                  <a:pt x="5024842" y="1234213"/>
                  <a:pt x="5018279" y="1240439"/>
                  <a:pt x="5012445" y="1240439"/>
                </a:cubicBezTo>
                <a:cubicBezTo>
                  <a:pt x="5004423" y="1240439"/>
                  <a:pt x="4998589" y="1234213"/>
                  <a:pt x="4998589" y="1225651"/>
                </a:cubicBezTo>
                <a:cubicBezTo>
                  <a:pt x="4998589" y="1217868"/>
                  <a:pt x="5004423" y="1210863"/>
                  <a:pt x="5012445" y="1210863"/>
                </a:cubicBezTo>
                <a:close/>
                <a:moveTo>
                  <a:pt x="4940157" y="1210863"/>
                </a:moveTo>
                <a:cubicBezTo>
                  <a:pt x="4948179" y="1210863"/>
                  <a:pt x="4954013" y="1217868"/>
                  <a:pt x="4954013" y="1225651"/>
                </a:cubicBezTo>
                <a:cubicBezTo>
                  <a:pt x="4954013" y="1234213"/>
                  <a:pt x="4948179" y="1240439"/>
                  <a:pt x="4940157" y="1240439"/>
                </a:cubicBezTo>
                <a:cubicBezTo>
                  <a:pt x="4934323" y="1240439"/>
                  <a:pt x="4927760" y="1234213"/>
                  <a:pt x="4927760" y="1225651"/>
                </a:cubicBezTo>
                <a:cubicBezTo>
                  <a:pt x="4927760" y="1217868"/>
                  <a:pt x="4934323" y="1210863"/>
                  <a:pt x="4940157" y="1210863"/>
                </a:cubicBezTo>
                <a:close/>
                <a:moveTo>
                  <a:pt x="4865953" y="1210863"/>
                </a:moveTo>
                <a:cubicBezTo>
                  <a:pt x="4873975" y="1210863"/>
                  <a:pt x="4879809" y="1217868"/>
                  <a:pt x="4879809" y="1225651"/>
                </a:cubicBezTo>
                <a:cubicBezTo>
                  <a:pt x="4879809" y="1234213"/>
                  <a:pt x="4873975" y="1240439"/>
                  <a:pt x="4865953" y="1240439"/>
                </a:cubicBezTo>
                <a:cubicBezTo>
                  <a:pt x="4860119" y="1240439"/>
                  <a:pt x="4853556" y="1234213"/>
                  <a:pt x="4853556" y="1225651"/>
                </a:cubicBezTo>
                <a:cubicBezTo>
                  <a:pt x="4853556" y="1217868"/>
                  <a:pt x="4860119" y="1210863"/>
                  <a:pt x="4865953" y="1210863"/>
                </a:cubicBezTo>
                <a:close/>
                <a:moveTo>
                  <a:pt x="4795122" y="1210863"/>
                </a:moveTo>
                <a:cubicBezTo>
                  <a:pt x="4803144" y="1210863"/>
                  <a:pt x="4808978" y="1217868"/>
                  <a:pt x="4808978" y="1225651"/>
                </a:cubicBezTo>
                <a:cubicBezTo>
                  <a:pt x="4808978" y="1234213"/>
                  <a:pt x="4803144" y="1240439"/>
                  <a:pt x="4795122" y="1240439"/>
                </a:cubicBezTo>
                <a:cubicBezTo>
                  <a:pt x="4787830" y="1240439"/>
                  <a:pt x="4782725" y="1234213"/>
                  <a:pt x="4782725" y="1225651"/>
                </a:cubicBezTo>
                <a:cubicBezTo>
                  <a:pt x="4782725" y="1217868"/>
                  <a:pt x="4787830" y="1210863"/>
                  <a:pt x="4795122" y="1210863"/>
                </a:cubicBezTo>
                <a:close/>
                <a:moveTo>
                  <a:pt x="4726684" y="1210863"/>
                </a:moveTo>
                <a:cubicBezTo>
                  <a:pt x="4735246" y="1210863"/>
                  <a:pt x="4741472" y="1217868"/>
                  <a:pt x="4741472" y="1225651"/>
                </a:cubicBezTo>
                <a:cubicBezTo>
                  <a:pt x="4741472" y="1234213"/>
                  <a:pt x="4735246" y="1240439"/>
                  <a:pt x="4726684" y="1240439"/>
                </a:cubicBezTo>
                <a:cubicBezTo>
                  <a:pt x="4718122" y="1240439"/>
                  <a:pt x="4711896" y="1234213"/>
                  <a:pt x="4711896" y="1225651"/>
                </a:cubicBezTo>
                <a:cubicBezTo>
                  <a:pt x="4711896" y="1217868"/>
                  <a:pt x="4718122" y="1210863"/>
                  <a:pt x="4726684" y="1210863"/>
                </a:cubicBezTo>
                <a:close/>
                <a:moveTo>
                  <a:pt x="4655853" y="1210863"/>
                </a:moveTo>
                <a:cubicBezTo>
                  <a:pt x="4663637" y="1210863"/>
                  <a:pt x="4670642" y="1217868"/>
                  <a:pt x="4670642" y="1225651"/>
                </a:cubicBezTo>
                <a:cubicBezTo>
                  <a:pt x="4670642" y="1234213"/>
                  <a:pt x="4663637" y="1240439"/>
                  <a:pt x="4655853" y="1240439"/>
                </a:cubicBezTo>
                <a:cubicBezTo>
                  <a:pt x="4647291" y="1240439"/>
                  <a:pt x="4641064" y="1234213"/>
                  <a:pt x="4641064" y="1225651"/>
                </a:cubicBezTo>
                <a:cubicBezTo>
                  <a:pt x="4641064" y="1217868"/>
                  <a:pt x="4647291" y="1210863"/>
                  <a:pt x="4655853" y="1210863"/>
                </a:cubicBezTo>
                <a:close/>
                <a:moveTo>
                  <a:pt x="4585023" y="1210863"/>
                </a:moveTo>
                <a:cubicBezTo>
                  <a:pt x="4592806" y="1210863"/>
                  <a:pt x="4599811" y="1217868"/>
                  <a:pt x="4599811" y="1225651"/>
                </a:cubicBezTo>
                <a:cubicBezTo>
                  <a:pt x="4599811" y="1234213"/>
                  <a:pt x="4592806" y="1240439"/>
                  <a:pt x="4585023" y="1240439"/>
                </a:cubicBezTo>
                <a:cubicBezTo>
                  <a:pt x="4576461" y="1240439"/>
                  <a:pt x="4570235" y="1234213"/>
                  <a:pt x="4570235" y="1225651"/>
                </a:cubicBezTo>
                <a:cubicBezTo>
                  <a:pt x="4570235" y="1217868"/>
                  <a:pt x="4576461" y="1210863"/>
                  <a:pt x="4585023" y="1210863"/>
                </a:cubicBezTo>
                <a:close/>
                <a:moveTo>
                  <a:pt x="4513260" y="1210863"/>
                </a:moveTo>
                <a:cubicBezTo>
                  <a:pt x="4520553" y="1210863"/>
                  <a:pt x="4525657" y="1217868"/>
                  <a:pt x="4525657" y="1225651"/>
                </a:cubicBezTo>
                <a:cubicBezTo>
                  <a:pt x="4525657" y="1234213"/>
                  <a:pt x="4520553" y="1240439"/>
                  <a:pt x="4513260" y="1240439"/>
                </a:cubicBezTo>
                <a:cubicBezTo>
                  <a:pt x="4505238" y="1240439"/>
                  <a:pt x="4499404" y="1234213"/>
                  <a:pt x="4499404" y="1225651"/>
                </a:cubicBezTo>
                <a:cubicBezTo>
                  <a:pt x="4499404" y="1217868"/>
                  <a:pt x="4505238" y="1210863"/>
                  <a:pt x="4513260" y="1210863"/>
                </a:cubicBezTo>
                <a:close/>
                <a:moveTo>
                  <a:pt x="4439056" y="1210863"/>
                </a:moveTo>
                <a:cubicBezTo>
                  <a:pt x="4445619" y="1210863"/>
                  <a:pt x="4451453" y="1217868"/>
                  <a:pt x="4451453" y="1225651"/>
                </a:cubicBezTo>
                <a:cubicBezTo>
                  <a:pt x="4451453" y="1234213"/>
                  <a:pt x="4445619" y="1240439"/>
                  <a:pt x="4439056" y="1240439"/>
                </a:cubicBezTo>
                <a:cubicBezTo>
                  <a:pt x="4431763" y="1240439"/>
                  <a:pt x="4425200" y="1234213"/>
                  <a:pt x="4425200" y="1225651"/>
                </a:cubicBezTo>
                <a:cubicBezTo>
                  <a:pt x="4425200" y="1217868"/>
                  <a:pt x="4431763" y="1210863"/>
                  <a:pt x="4439056" y="1210863"/>
                </a:cubicBezTo>
                <a:close/>
                <a:moveTo>
                  <a:pt x="4366768" y="1210863"/>
                </a:moveTo>
                <a:cubicBezTo>
                  <a:pt x="4374790" y="1210863"/>
                  <a:pt x="4380624" y="1217868"/>
                  <a:pt x="4380624" y="1225651"/>
                </a:cubicBezTo>
                <a:cubicBezTo>
                  <a:pt x="4380624" y="1234213"/>
                  <a:pt x="4374790" y="1240439"/>
                  <a:pt x="4366768" y="1240439"/>
                </a:cubicBezTo>
                <a:cubicBezTo>
                  <a:pt x="4360934" y="1240439"/>
                  <a:pt x="4354371" y="1234213"/>
                  <a:pt x="4354371" y="1225651"/>
                </a:cubicBezTo>
                <a:cubicBezTo>
                  <a:pt x="4354371" y="1217868"/>
                  <a:pt x="4360934" y="1210863"/>
                  <a:pt x="4366768" y="1210863"/>
                </a:cubicBezTo>
                <a:close/>
                <a:moveTo>
                  <a:pt x="4295937" y="1210863"/>
                </a:moveTo>
                <a:cubicBezTo>
                  <a:pt x="4303959" y="1210863"/>
                  <a:pt x="4309793" y="1217868"/>
                  <a:pt x="4309793" y="1225651"/>
                </a:cubicBezTo>
                <a:cubicBezTo>
                  <a:pt x="4309793" y="1234213"/>
                  <a:pt x="4303959" y="1240439"/>
                  <a:pt x="4295937" y="1240439"/>
                </a:cubicBezTo>
                <a:cubicBezTo>
                  <a:pt x="4290103" y="1240439"/>
                  <a:pt x="4283540" y="1234213"/>
                  <a:pt x="4283540" y="1225651"/>
                </a:cubicBezTo>
                <a:cubicBezTo>
                  <a:pt x="4283540" y="1217868"/>
                  <a:pt x="4290103" y="1210863"/>
                  <a:pt x="4295937" y="1210863"/>
                </a:cubicBezTo>
                <a:close/>
                <a:moveTo>
                  <a:pt x="368953" y="1210863"/>
                </a:moveTo>
                <a:cubicBezTo>
                  <a:pt x="377515" y="1210863"/>
                  <a:pt x="383742" y="1217868"/>
                  <a:pt x="383742" y="1225651"/>
                </a:cubicBezTo>
                <a:cubicBezTo>
                  <a:pt x="383742" y="1234213"/>
                  <a:pt x="377515" y="1240439"/>
                  <a:pt x="368953" y="1240439"/>
                </a:cubicBezTo>
                <a:cubicBezTo>
                  <a:pt x="361170" y="1240439"/>
                  <a:pt x="354165" y="1234213"/>
                  <a:pt x="354165" y="1225651"/>
                </a:cubicBezTo>
                <a:cubicBezTo>
                  <a:pt x="354165" y="1217868"/>
                  <a:pt x="361170" y="1210863"/>
                  <a:pt x="368953" y="1210863"/>
                </a:cubicBezTo>
                <a:close/>
                <a:moveTo>
                  <a:pt x="297189" y="1210863"/>
                </a:moveTo>
                <a:cubicBezTo>
                  <a:pt x="305211" y="1210863"/>
                  <a:pt x="309586" y="1217868"/>
                  <a:pt x="309586" y="1225651"/>
                </a:cubicBezTo>
                <a:cubicBezTo>
                  <a:pt x="309586" y="1234213"/>
                  <a:pt x="305211" y="1240439"/>
                  <a:pt x="297189" y="1240439"/>
                </a:cubicBezTo>
                <a:cubicBezTo>
                  <a:pt x="289897" y="1240439"/>
                  <a:pt x="283334" y="1234213"/>
                  <a:pt x="283334" y="1225651"/>
                </a:cubicBezTo>
                <a:cubicBezTo>
                  <a:pt x="283334" y="1217868"/>
                  <a:pt x="289897" y="1210863"/>
                  <a:pt x="297189" y="1210863"/>
                </a:cubicBezTo>
                <a:close/>
                <a:moveTo>
                  <a:pt x="226361" y="1210863"/>
                </a:moveTo>
                <a:cubicBezTo>
                  <a:pt x="232195" y="1210863"/>
                  <a:pt x="238759" y="1217868"/>
                  <a:pt x="238759" y="1225651"/>
                </a:cubicBezTo>
                <a:cubicBezTo>
                  <a:pt x="238759" y="1234213"/>
                  <a:pt x="232195" y="1240439"/>
                  <a:pt x="226361" y="1240439"/>
                </a:cubicBezTo>
                <a:cubicBezTo>
                  <a:pt x="218338" y="1240439"/>
                  <a:pt x="212504" y="1234213"/>
                  <a:pt x="212504" y="1225651"/>
                </a:cubicBezTo>
                <a:cubicBezTo>
                  <a:pt x="212504" y="1217868"/>
                  <a:pt x="218338" y="1210863"/>
                  <a:pt x="226361" y="1210863"/>
                </a:cubicBezTo>
                <a:close/>
                <a:moveTo>
                  <a:pt x="155527" y="1210863"/>
                </a:moveTo>
                <a:cubicBezTo>
                  <a:pt x="161361" y="1210863"/>
                  <a:pt x="167924" y="1217868"/>
                  <a:pt x="167924" y="1225651"/>
                </a:cubicBezTo>
                <a:cubicBezTo>
                  <a:pt x="167924" y="1234213"/>
                  <a:pt x="161361" y="1240439"/>
                  <a:pt x="155527" y="1240439"/>
                </a:cubicBezTo>
                <a:cubicBezTo>
                  <a:pt x="147505" y="1240439"/>
                  <a:pt x="141671" y="1234213"/>
                  <a:pt x="141671" y="1225651"/>
                </a:cubicBezTo>
                <a:cubicBezTo>
                  <a:pt x="141671" y="1217868"/>
                  <a:pt x="147505" y="1210863"/>
                  <a:pt x="155527" y="1210863"/>
                </a:cubicBezTo>
                <a:close/>
                <a:moveTo>
                  <a:pt x="83239" y="1210863"/>
                </a:moveTo>
                <a:cubicBezTo>
                  <a:pt x="90531" y="1210863"/>
                  <a:pt x="97095" y="1217868"/>
                  <a:pt x="97095" y="1225651"/>
                </a:cubicBezTo>
                <a:cubicBezTo>
                  <a:pt x="97095" y="1234213"/>
                  <a:pt x="90531" y="1240439"/>
                  <a:pt x="83239" y="1240439"/>
                </a:cubicBezTo>
                <a:cubicBezTo>
                  <a:pt x="76675" y="1240439"/>
                  <a:pt x="70841" y="1234213"/>
                  <a:pt x="70841" y="1225651"/>
                </a:cubicBezTo>
                <a:cubicBezTo>
                  <a:pt x="70841" y="1217868"/>
                  <a:pt x="76675" y="1210863"/>
                  <a:pt x="83239" y="1210863"/>
                </a:cubicBezTo>
                <a:close/>
                <a:moveTo>
                  <a:pt x="12003" y="1210863"/>
                </a:moveTo>
                <a:cubicBezTo>
                  <a:pt x="20248" y="1210863"/>
                  <a:pt x="26244" y="1217868"/>
                  <a:pt x="26244" y="1225651"/>
                </a:cubicBezTo>
                <a:cubicBezTo>
                  <a:pt x="26244" y="1234213"/>
                  <a:pt x="20248" y="1240439"/>
                  <a:pt x="12003" y="1240439"/>
                </a:cubicBezTo>
                <a:cubicBezTo>
                  <a:pt x="4508" y="1240439"/>
                  <a:pt x="10" y="1234213"/>
                  <a:pt x="10" y="1225651"/>
                </a:cubicBezTo>
                <a:cubicBezTo>
                  <a:pt x="10" y="1217868"/>
                  <a:pt x="4508" y="1210863"/>
                  <a:pt x="12003" y="1210863"/>
                </a:cubicBezTo>
                <a:close/>
                <a:moveTo>
                  <a:pt x="7013492" y="1140032"/>
                </a:moveTo>
                <a:cubicBezTo>
                  <a:pt x="7021275" y="1140032"/>
                  <a:pt x="7028280" y="1146595"/>
                  <a:pt x="7028280" y="1152429"/>
                </a:cubicBezTo>
                <a:cubicBezTo>
                  <a:pt x="7028280" y="1160451"/>
                  <a:pt x="7021275" y="1166286"/>
                  <a:pt x="7013492" y="1166286"/>
                </a:cubicBezTo>
                <a:cubicBezTo>
                  <a:pt x="7004930" y="1166286"/>
                  <a:pt x="6998704" y="1160451"/>
                  <a:pt x="6998704" y="1152429"/>
                </a:cubicBezTo>
                <a:cubicBezTo>
                  <a:pt x="6998704" y="1146595"/>
                  <a:pt x="7004930" y="1140032"/>
                  <a:pt x="7013492" y="1140032"/>
                </a:cubicBezTo>
                <a:close/>
                <a:moveTo>
                  <a:pt x="6939085" y="1140032"/>
                </a:moveTo>
                <a:cubicBezTo>
                  <a:pt x="6946378" y="1140032"/>
                  <a:pt x="6950753" y="1146595"/>
                  <a:pt x="6950753" y="1152429"/>
                </a:cubicBezTo>
                <a:cubicBezTo>
                  <a:pt x="6950753" y="1160451"/>
                  <a:pt x="6946378" y="1166286"/>
                  <a:pt x="6939085" y="1166286"/>
                </a:cubicBezTo>
                <a:cubicBezTo>
                  <a:pt x="6931063" y="1166286"/>
                  <a:pt x="6924500" y="1160451"/>
                  <a:pt x="6924500" y="1152429"/>
                </a:cubicBezTo>
                <a:cubicBezTo>
                  <a:pt x="6924500" y="1146595"/>
                  <a:pt x="6931063" y="1140032"/>
                  <a:pt x="6939085" y="1140032"/>
                </a:cubicBezTo>
                <a:close/>
                <a:moveTo>
                  <a:pt x="6867525" y="1140032"/>
                </a:moveTo>
                <a:cubicBezTo>
                  <a:pt x="6874088" y="1140032"/>
                  <a:pt x="6879922" y="1146595"/>
                  <a:pt x="6879922" y="1153888"/>
                </a:cubicBezTo>
                <a:cubicBezTo>
                  <a:pt x="6879922" y="1160451"/>
                  <a:pt x="6874088" y="1166286"/>
                  <a:pt x="6867525" y="1166286"/>
                </a:cubicBezTo>
                <a:cubicBezTo>
                  <a:pt x="6860232" y="1166286"/>
                  <a:pt x="6853669" y="1160451"/>
                  <a:pt x="6853669" y="1153888"/>
                </a:cubicBezTo>
                <a:cubicBezTo>
                  <a:pt x="6853669" y="1146595"/>
                  <a:pt x="6860232" y="1140032"/>
                  <a:pt x="6867525" y="1140032"/>
                </a:cubicBezTo>
                <a:close/>
                <a:moveTo>
                  <a:pt x="6796696" y="1140032"/>
                </a:moveTo>
                <a:cubicBezTo>
                  <a:pt x="6803259" y="1140032"/>
                  <a:pt x="6809093" y="1146595"/>
                  <a:pt x="6809093" y="1153888"/>
                </a:cubicBezTo>
                <a:cubicBezTo>
                  <a:pt x="6809093" y="1160451"/>
                  <a:pt x="6803259" y="1166286"/>
                  <a:pt x="6796696" y="1166286"/>
                </a:cubicBezTo>
                <a:cubicBezTo>
                  <a:pt x="6789403" y="1166286"/>
                  <a:pt x="6782840" y="1160451"/>
                  <a:pt x="6782840" y="1153888"/>
                </a:cubicBezTo>
                <a:cubicBezTo>
                  <a:pt x="6782840" y="1146595"/>
                  <a:pt x="6789403" y="1140032"/>
                  <a:pt x="6796696" y="1140032"/>
                </a:cubicBezTo>
                <a:close/>
                <a:moveTo>
                  <a:pt x="6724405" y="1140032"/>
                </a:moveTo>
                <a:cubicBezTo>
                  <a:pt x="6732427" y="1140032"/>
                  <a:pt x="6738261" y="1146595"/>
                  <a:pt x="6738261" y="1153888"/>
                </a:cubicBezTo>
                <a:cubicBezTo>
                  <a:pt x="6738261" y="1160451"/>
                  <a:pt x="6732427" y="1166286"/>
                  <a:pt x="6724405" y="1166286"/>
                </a:cubicBezTo>
                <a:cubicBezTo>
                  <a:pt x="6718571" y="1166286"/>
                  <a:pt x="6712008" y="1160451"/>
                  <a:pt x="6712008" y="1153888"/>
                </a:cubicBezTo>
                <a:cubicBezTo>
                  <a:pt x="6712008" y="1146595"/>
                  <a:pt x="6718571" y="1140032"/>
                  <a:pt x="6724405" y="1140032"/>
                </a:cubicBezTo>
                <a:close/>
                <a:moveTo>
                  <a:pt x="6653576" y="1140032"/>
                </a:moveTo>
                <a:cubicBezTo>
                  <a:pt x="6660869" y="1140032"/>
                  <a:pt x="6667432" y="1146595"/>
                  <a:pt x="6667432" y="1153888"/>
                </a:cubicBezTo>
                <a:cubicBezTo>
                  <a:pt x="6667432" y="1160451"/>
                  <a:pt x="6660869" y="1166286"/>
                  <a:pt x="6653576" y="1166286"/>
                </a:cubicBezTo>
                <a:cubicBezTo>
                  <a:pt x="6645554" y="1166286"/>
                  <a:pt x="6641179" y="1160451"/>
                  <a:pt x="6641179" y="1153888"/>
                </a:cubicBezTo>
                <a:cubicBezTo>
                  <a:pt x="6641179" y="1146595"/>
                  <a:pt x="6645554" y="1140032"/>
                  <a:pt x="6653576" y="1140032"/>
                </a:cubicBezTo>
                <a:close/>
                <a:moveTo>
                  <a:pt x="6581764" y="1140032"/>
                </a:moveTo>
                <a:cubicBezTo>
                  <a:pt x="6589547" y="1140032"/>
                  <a:pt x="6596552" y="1146595"/>
                  <a:pt x="6596552" y="1153888"/>
                </a:cubicBezTo>
                <a:cubicBezTo>
                  <a:pt x="6596552" y="1160451"/>
                  <a:pt x="6589547" y="1166286"/>
                  <a:pt x="6581764" y="1166286"/>
                </a:cubicBezTo>
                <a:cubicBezTo>
                  <a:pt x="6573202" y="1166286"/>
                  <a:pt x="6566976" y="1160451"/>
                  <a:pt x="6566976" y="1153888"/>
                </a:cubicBezTo>
                <a:cubicBezTo>
                  <a:pt x="6566976" y="1146595"/>
                  <a:pt x="6573202" y="1140032"/>
                  <a:pt x="6581764" y="1140032"/>
                </a:cubicBezTo>
                <a:close/>
                <a:moveTo>
                  <a:pt x="6510933" y="1140032"/>
                </a:moveTo>
                <a:cubicBezTo>
                  <a:pt x="6518717" y="1140032"/>
                  <a:pt x="6525722" y="1146595"/>
                  <a:pt x="6525722" y="1153888"/>
                </a:cubicBezTo>
                <a:cubicBezTo>
                  <a:pt x="6525722" y="1160451"/>
                  <a:pt x="6518717" y="1166286"/>
                  <a:pt x="6510933" y="1166286"/>
                </a:cubicBezTo>
                <a:cubicBezTo>
                  <a:pt x="6502371" y="1166286"/>
                  <a:pt x="6496144" y="1160451"/>
                  <a:pt x="6496144" y="1153888"/>
                </a:cubicBezTo>
                <a:cubicBezTo>
                  <a:pt x="6496144" y="1146595"/>
                  <a:pt x="6502371" y="1140032"/>
                  <a:pt x="6510933" y="1140032"/>
                </a:cubicBezTo>
                <a:close/>
                <a:moveTo>
                  <a:pt x="6440492" y="1140032"/>
                </a:moveTo>
                <a:cubicBezTo>
                  <a:pt x="6448081" y="1140032"/>
                  <a:pt x="6454911" y="1146595"/>
                  <a:pt x="6454911" y="1153888"/>
                </a:cubicBezTo>
                <a:cubicBezTo>
                  <a:pt x="6454911" y="1160451"/>
                  <a:pt x="6448081" y="1166286"/>
                  <a:pt x="6440492" y="1166286"/>
                </a:cubicBezTo>
                <a:cubicBezTo>
                  <a:pt x="6432145" y="1166286"/>
                  <a:pt x="6425315" y="1160451"/>
                  <a:pt x="6425315" y="1153888"/>
                </a:cubicBezTo>
                <a:cubicBezTo>
                  <a:pt x="6425315" y="1146595"/>
                  <a:pt x="6432145" y="1140032"/>
                  <a:pt x="6440492" y="1140032"/>
                </a:cubicBezTo>
                <a:close/>
                <a:moveTo>
                  <a:pt x="6368340" y="1140032"/>
                </a:moveTo>
                <a:cubicBezTo>
                  <a:pt x="6376362" y="1140032"/>
                  <a:pt x="6380737" y="1146595"/>
                  <a:pt x="6380737" y="1153888"/>
                </a:cubicBezTo>
                <a:cubicBezTo>
                  <a:pt x="6380737" y="1160451"/>
                  <a:pt x="6376362" y="1166286"/>
                  <a:pt x="6368340" y="1166286"/>
                </a:cubicBezTo>
                <a:cubicBezTo>
                  <a:pt x="6361047" y="1166286"/>
                  <a:pt x="6354484" y="1160451"/>
                  <a:pt x="6354484" y="1153888"/>
                </a:cubicBezTo>
                <a:cubicBezTo>
                  <a:pt x="6354484" y="1146595"/>
                  <a:pt x="6361047" y="1140032"/>
                  <a:pt x="6368340" y="1140032"/>
                </a:cubicBezTo>
                <a:close/>
                <a:moveTo>
                  <a:pt x="6297511" y="1140032"/>
                </a:moveTo>
                <a:cubicBezTo>
                  <a:pt x="6304074" y="1140032"/>
                  <a:pt x="6309908" y="1146595"/>
                  <a:pt x="6309908" y="1153888"/>
                </a:cubicBezTo>
                <a:cubicBezTo>
                  <a:pt x="6309908" y="1160451"/>
                  <a:pt x="6304074" y="1166286"/>
                  <a:pt x="6297511" y="1166286"/>
                </a:cubicBezTo>
                <a:cubicBezTo>
                  <a:pt x="6290218" y="1166286"/>
                  <a:pt x="6283655" y="1160451"/>
                  <a:pt x="6283655" y="1153888"/>
                </a:cubicBezTo>
                <a:cubicBezTo>
                  <a:pt x="6283655" y="1146595"/>
                  <a:pt x="6290218" y="1140032"/>
                  <a:pt x="6297511" y="1140032"/>
                </a:cubicBezTo>
                <a:close/>
                <a:moveTo>
                  <a:pt x="6226679" y="1140032"/>
                </a:moveTo>
                <a:cubicBezTo>
                  <a:pt x="6233242" y="1140032"/>
                  <a:pt x="6239076" y="1146595"/>
                  <a:pt x="6239076" y="1153888"/>
                </a:cubicBezTo>
                <a:cubicBezTo>
                  <a:pt x="6239076" y="1160451"/>
                  <a:pt x="6233242" y="1166286"/>
                  <a:pt x="6226679" y="1166286"/>
                </a:cubicBezTo>
                <a:cubicBezTo>
                  <a:pt x="6219386" y="1166286"/>
                  <a:pt x="6212823" y="1160451"/>
                  <a:pt x="6212823" y="1153888"/>
                </a:cubicBezTo>
                <a:cubicBezTo>
                  <a:pt x="6212823" y="1146595"/>
                  <a:pt x="6219386" y="1140032"/>
                  <a:pt x="6226679" y="1140032"/>
                </a:cubicBezTo>
                <a:close/>
                <a:moveTo>
                  <a:pt x="6154391" y="1140032"/>
                </a:moveTo>
                <a:cubicBezTo>
                  <a:pt x="6161684" y="1140032"/>
                  <a:pt x="6168247" y="1146595"/>
                  <a:pt x="6168247" y="1153888"/>
                </a:cubicBezTo>
                <a:cubicBezTo>
                  <a:pt x="6168247" y="1160451"/>
                  <a:pt x="6161684" y="1166286"/>
                  <a:pt x="6154391" y="1166286"/>
                </a:cubicBezTo>
                <a:cubicBezTo>
                  <a:pt x="6147828" y="1166286"/>
                  <a:pt x="6141994" y="1160451"/>
                  <a:pt x="6141994" y="1153888"/>
                </a:cubicBezTo>
                <a:cubicBezTo>
                  <a:pt x="6141994" y="1146595"/>
                  <a:pt x="6147828" y="1140032"/>
                  <a:pt x="6154391" y="1140032"/>
                </a:cubicBezTo>
                <a:close/>
                <a:moveTo>
                  <a:pt x="6083559" y="1140032"/>
                </a:moveTo>
                <a:cubicBezTo>
                  <a:pt x="6090852" y="1140032"/>
                  <a:pt x="6097415" y="1146595"/>
                  <a:pt x="6097415" y="1153888"/>
                </a:cubicBezTo>
                <a:cubicBezTo>
                  <a:pt x="6097415" y="1160451"/>
                  <a:pt x="6090852" y="1166286"/>
                  <a:pt x="6083559" y="1166286"/>
                </a:cubicBezTo>
                <a:cubicBezTo>
                  <a:pt x="6076996" y="1166286"/>
                  <a:pt x="6071162" y="1160451"/>
                  <a:pt x="6071162" y="1153888"/>
                </a:cubicBezTo>
                <a:cubicBezTo>
                  <a:pt x="6071162" y="1146595"/>
                  <a:pt x="6076996" y="1140032"/>
                  <a:pt x="6083559" y="1140032"/>
                </a:cubicBezTo>
                <a:close/>
                <a:moveTo>
                  <a:pt x="6009356" y="1140032"/>
                </a:moveTo>
                <a:cubicBezTo>
                  <a:pt x="6016649" y="1140032"/>
                  <a:pt x="6023212" y="1146595"/>
                  <a:pt x="6023212" y="1153888"/>
                </a:cubicBezTo>
                <a:cubicBezTo>
                  <a:pt x="6023212" y="1160451"/>
                  <a:pt x="6016649" y="1166286"/>
                  <a:pt x="6009356" y="1166286"/>
                </a:cubicBezTo>
                <a:cubicBezTo>
                  <a:pt x="6001334" y="1166286"/>
                  <a:pt x="5996959" y="1160451"/>
                  <a:pt x="5996959" y="1153888"/>
                </a:cubicBezTo>
                <a:cubicBezTo>
                  <a:pt x="5996959" y="1146595"/>
                  <a:pt x="6001334" y="1140032"/>
                  <a:pt x="6009356" y="1140032"/>
                </a:cubicBezTo>
                <a:close/>
                <a:moveTo>
                  <a:pt x="5940548" y="1140032"/>
                </a:moveTo>
                <a:cubicBezTo>
                  <a:pt x="5948896" y="1140032"/>
                  <a:pt x="5955726" y="1146595"/>
                  <a:pt x="5955726" y="1153888"/>
                </a:cubicBezTo>
                <a:cubicBezTo>
                  <a:pt x="5955726" y="1160451"/>
                  <a:pt x="5948896" y="1166286"/>
                  <a:pt x="5940548" y="1166286"/>
                </a:cubicBezTo>
                <a:cubicBezTo>
                  <a:pt x="5932960" y="1166286"/>
                  <a:pt x="5926130" y="1160451"/>
                  <a:pt x="5926130" y="1153888"/>
                </a:cubicBezTo>
                <a:cubicBezTo>
                  <a:pt x="5926130" y="1146595"/>
                  <a:pt x="5932960" y="1140032"/>
                  <a:pt x="5940548" y="1140032"/>
                </a:cubicBezTo>
                <a:close/>
                <a:moveTo>
                  <a:pt x="5870088" y="1140032"/>
                </a:moveTo>
                <a:cubicBezTo>
                  <a:pt x="5878650" y="1140032"/>
                  <a:pt x="5884877" y="1146595"/>
                  <a:pt x="5884877" y="1153888"/>
                </a:cubicBezTo>
                <a:cubicBezTo>
                  <a:pt x="5884877" y="1160451"/>
                  <a:pt x="5878650" y="1166286"/>
                  <a:pt x="5870088" y="1166286"/>
                </a:cubicBezTo>
                <a:cubicBezTo>
                  <a:pt x="5862304" y="1166286"/>
                  <a:pt x="5855299" y="1161910"/>
                  <a:pt x="5855299" y="1153888"/>
                </a:cubicBezTo>
                <a:cubicBezTo>
                  <a:pt x="5855299" y="1146595"/>
                  <a:pt x="5862304" y="1140032"/>
                  <a:pt x="5870088" y="1140032"/>
                </a:cubicBezTo>
                <a:close/>
                <a:moveTo>
                  <a:pt x="5799257" y="1140032"/>
                </a:moveTo>
                <a:cubicBezTo>
                  <a:pt x="5807819" y="1140032"/>
                  <a:pt x="5814045" y="1146595"/>
                  <a:pt x="5814045" y="1153888"/>
                </a:cubicBezTo>
                <a:cubicBezTo>
                  <a:pt x="5814045" y="1161910"/>
                  <a:pt x="5807819" y="1166286"/>
                  <a:pt x="5799257" y="1166286"/>
                </a:cubicBezTo>
                <a:cubicBezTo>
                  <a:pt x="5791474" y="1166286"/>
                  <a:pt x="5784469" y="1161910"/>
                  <a:pt x="5784469" y="1153888"/>
                </a:cubicBezTo>
                <a:cubicBezTo>
                  <a:pt x="5784469" y="1146595"/>
                  <a:pt x="5791474" y="1140032"/>
                  <a:pt x="5799257" y="1140032"/>
                </a:cubicBezTo>
                <a:close/>
                <a:moveTo>
                  <a:pt x="5724122" y="1140032"/>
                </a:moveTo>
                <a:cubicBezTo>
                  <a:pt x="5732144" y="1140032"/>
                  <a:pt x="5736519" y="1146595"/>
                  <a:pt x="5736519" y="1153888"/>
                </a:cubicBezTo>
                <a:cubicBezTo>
                  <a:pt x="5736519" y="1161910"/>
                  <a:pt x="5732144" y="1166286"/>
                  <a:pt x="5724122" y="1166286"/>
                </a:cubicBezTo>
                <a:cubicBezTo>
                  <a:pt x="5716100" y="1166286"/>
                  <a:pt x="5710266" y="1161910"/>
                  <a:pt x="5710266" y="1153888"/>
                </a:cubicBezTo>
                <a:cubicBezTo>
                  <a:pt x="5710266" y="1146595"/>
                  <a:pt x="5716100" y="1140032"/>
                  <a:pt x="5724122" y="1140032"/>
                </a:cubicBezTo>
                <a:close/>
                <a:moveTo>
                  <a:pt x="5653291" y="1140032"/>
                </a:moveTo>
                <a:cubicBezTo>
                  <a:pt x="5659125" y="1140032"/>
                  <a:pt x="5665688" y="1146595"/>
                  <a:pt x="5665688" y="1153888"/>
                </a:cubicBezTo>
                <a:cubicBezTo>
                  <a:pt x="5665688" y="1161910"/>
                  <a:pt x="5659125" y="1166286"/>
                  <a:pt x="5653291" y="1166286"/>
                </a:cubicBezTo>
                <a:cubicBezTo>
                  <a:pt x="5645269" y="1166286"/>
                  <a:pt x="5639435" y="1161910"/>
                  <a:pt x="5639435" y="1153888"/>
                </a:cubicBezTo>
                <a:cubicBezTo>
                  <a:pt x="5639435" y="1146595"/>
                  <a:pt x="5645269" y="1140032"/>
                  <a:pt x="5653291" y="1140032"/>
                </a:cubicBezTo>
                <a:close/>
                <a:moveTo>
                  <a:pt x="5581002" y="1140032"/>
                </a:moveTo>
                <a:cubicBezTo>
                  <a:pt x="5588295" y="1140032"/>
                  <a:pt x="5594858" y="1146595"/>
                  <a:pt x="5594858" y="1153888"/>
                </a:cubicBezTo>
                <a:cubicBezTo>
                  <a:pt x="5594858" y="1161910"/>
                  <a:pt x="5588295" y="1166286"/>
                  <a:pt x="5581002" y="1166286"/>
                </a:cubicBezTo>
                <a:cubicBezTo>
                  <a:pt x="5574439" y="1166286"/>
                  <a:pt x="5568605" y="1161910"/>
                  <a:pt x="5568605" y="1153888"/>
                </a:cubicBezTo>
                <a:cubicBezTo>
                  <a:pt x="5568605" y="1146595"/>
                  <a:pt x="5574439" y="1140032"/>
                  <a:pt x="5581002" y="1140032"/>
                </a:cubicBezTo>
                <a:close/>
                <a:moveTo>
                  <a:pt x="5510171" y="1140032"/>
                </a:moveTo>
                <a:cubicBezTo>
                  <a:pt x="5517464" y="1140032"/>
                  <a:pt x="5524027" y="1146595"/>
                  <a:pt x="5524027" y="1153888"/>
                </a:cubicBezTo>
                <a:cubicBezTo>
                  <a:pt x="5524027" y="1161910"/>
                  <a:pt x="5517464" y="1166286"/>
                  <a:pt x="5510171" y="1166286"/>
                </a:cubicBezTo>
                <a:cubicBezTo>
                  <a:pt x="5503608" y="1166286"/>
                  <a:pt x="5497774" y="1161910"/>
                  <a:pt x="5497774" y="1153888"/>
                </a:cubicBezTo>
                <a:cubicBezTo>
                  <a:pt x="5497774" y="1146595"/>
                  <a:pt x="5503608" y="1140032"/>
                  <a:pt x="5510171" y="1140032"/>
                </a:cubicBezTo>
                <a:close/>
                <a:moveTo>
                  <a:pt x="5438937" y="1140032"/>
                </a:moveTo>
                <a:cubicBezTo>
                  <a:pt x="5447182" y="1140032"/>
                  <a:pt x="5453178" y="1146595"/>
                  <a:pt x="5453178" y="1153888"/>
                </a:cubicBezTo>
                <a:cubicBezTo>
                  <a:pt x="5453178" y="1161910"/>
                  <a:pt x="5447182" y="1166286"/>
                  <a:pt x="5438937" y="1166286"/>
                </a:cubicBezTo>
                <a:cubicBezTo>
                  <a:pt x="5431442" y="1166286"/>
                  <a:pt x="5426945" y="1161910"/>
                  <a:pt x="5426945" y="1153888"/>
                </a:cubicBezTo>
                <a:cubicBezTo>
                  <a:pt x="5426945" y="1146595"/>
                  <a:pt x="5431442" y="1140032"/>
                  <a:pt x="5438937" y="1140032"/>
                </a:cubicBezTo>
                <a:close/>
                <a:moveTo>
                  <a:pt x="5367530" y="1140032"/>
                </a:moveTo>
                <a:cubicBezTo>
                  <a:pt x="5376092" y="1140032"/>
                  <a:pt x="5382318" y="1146595"/>
                  <a:pt x="5382318" y="1153888"/>
                </a:cubicBezTo>
                <a:cubicBezTo>
                  <a:pt x="5382318" y="1161910"/>
                  <a:pt x="5376092" y="1166286"/>
                  <a:pt x="5367530" y="1166286"/>
                </a:cubicBezTo>
                <a:cubicBezTo>
                  <a:pt x="5359747" y="1166286"/>
                  <a:pt x="5352742" y="1161910"/>
                  <a:pt x="5352742" y="1153888"/>
                </a:cubicBezTo>
                <a:cubicBezTo>
                  <a:pt x="5352742" y="1146595"/>
                  <a:pt x="5359747" y="1140032"/>
                  <a:pt x="5367530" y="1140032"/>
                </a:cubicBezTo>
                <a:close/>
                <a:moveTo>
                  <a:pt x="5296699" y="1140032"/>
                </a:moveTo>
                <a:cubicBezTo>
                  <a:pt x="5305261" y="1140032"/>
                  <a:pt x="5311488" y="1146595"/>
                  <a:pt x="5311488" y="1153888"/>
                </a:cubicBezTo>
                <a:cubicBezTo>
                  <a:pt x="5311488" y="1161910"/>
                  <a:pt x="5305261" y="1166286"/>
                  <a:pt x="5296699" y="1166286"/>
                </a:cubicBezTo>
                <a:cubicBezTo>
                  <a:pt x="5288915" y="1166286"/>
                  <a:pt x="5281910" y="1161910"/>
                  <a:pt x="5281910" y="1153888"/>
                </a:cubicBezTo>
                <a:cubicBezTo>
                  <a:pt x="5281910" y="1146595"/>
                  <a:pt x="5288915" y="1140032"/>
                  <a:pt x="5296699" y="1140032"/>
                </a:cubicBezTo>
                <a:close/>
                <a:moveTo>
                  <a:pt x="5225869" y="1140032"/>
                </a:moveTo>
                <a:cubicBezTo>
                  <a:pt x="5234431" y="1140032"/>
                  <a:pt x="5240657" y="1146595"/>
                  <a:pt x="5240657" y="1153888"/>
                </a:cubicBezTo>
                <a:cubicBezTo>
                  <a:pt x="5240657" y="1161910"/>
                  <a:pt x="5234431" y="1166286"/>
                  <a:pt x="5225869" y="1166286"/>
                </a:cubicBezTo>
                <a:cubicBezTo>
                  <a:pt x="5217307" y="1166286"/>
                  <a:pt x="5211081" y="1161910"/>
                  <a:pt x="5211081" y="1153888"/>
                </a:cubicBezTo>
                <a:cubicBezTo>
                  <a:pt x="5211081" y="1146595"/>
                  <a:pt x="5217307" y="1140032"/>
                  <a:pt x="5225869" y="1140032"/>
                </a:cubicBezTo>
                <a:close/>
                <a:moveTo>
                  <a:pt x="5154105" y="1140032"/>
                </a:moveTo>
                <a:cubicBezTo>
                  <a:pt x="5162127" y="1140032"/>
                  <a:pt x="5166502" y="1147037"/>
                  <a:pt x="5166502" y="1154821"/>
                </a:cubicBezTo>
                <a:cubicBezTo>
                  <a:pt x="5166502" y="1163383"/>
                  <a:pt x="5162127" y="1169610"/>
                  <a:pt x="5154105" y="1169610"/>
                </a:cubicBezTo>
                <a:cubicBezTo>
                  <a:pt x="5146083" y="1169610"/>
                  <a:pt x="5140249" y="1163383"/>
                  <a:pt x="5140249" y="1154821"/>
                </a:cubicBezTo>
                <a:cubicBezTo>
                  <a:pt x="5140249" y="1147037"/>
                  <a:pt x="5146083" y="1140032"/>
                  <a:pt x="5154105" y="1140032"/>
                </a:cubicBezTo>
                <a:close/>
                <a:moveTo>
                  <a:pt x="5083276" y="1140032"/>
                </a:moveTo>
                <a:cubicBezTo>
                  <a:pt x="5089110" y="1140032"/>
                  <a:pt x="5095673" y="1147037"/>
                  <a:pt x="5095673" y="1154821"/>
                </a:cubicBezTo>
                <a:cubicBezTo>
                  <a:pt x="5095673" y="1163383"/>
                  <a:pt x="5089110" y="1169610"/>
                  <a:pt x="5083276" y="1169610"/>
                </a:cubicBezTo>
                <a:cubicBezTo>
                  <a:pt x="5075254" y="1169610"/>
                  <a:pt x="5069420" y="1163383"/>
                  <a:pt x="5069420" y="1154821"/>
                </a:cubicBezTo>
                <a:cubicBezTo>
                  <a:pt x="5069420" y="1147037"/>
                  <a:pt x="5075254" y="1140032"/>
                  <a:pt x="5083276" y="1140032"/>
                </a:cubicBezTo>
                <a:close/>
                <a:moveTo>
                  <a:pt x="5012445" y="1140032"/>
                </a:moveTo>
                <a:cubicBezTo>
                  <a:pt x="5018279" y="1140032"/>
                  <a:pt x="5024842" y="1147037"/>
                  <a:pt x="5024842" y="1154821"/>
                </a:cubicBezTo>
                <a:cubicBezTo>
                  <a:pt x="5024842" y="1163383"/>
                  <a:pt x="5018279" y="1169610"/>
                  <a:pt x="5012445" y="1169610"/>
                </a:cubicBezTo>
                <a:cubicBezTo>
                  <a:pt x="5004423" y="1169610"/>
                  <a:pt x="4998589" y="1163383"/>
                  <a:pt x="4998589" y="1154821"/>
                </a:cubicBezTo>
                <a:cubicBezTo>
                  <a:pt x="4998589" y="1147037"/>
                  <a:pt x="5004423" y="1140032"/>
                  <a:pt x="5012445" y="1140032"/>
                </a:cubicBezTo>
                <a:close/>
                <a:moveTo>
                  <a:pt x="4940157" y="1140032"/>
                </a:moveTo>
                <a:cubicBezTo>
                  <a:pt x="4948179" y="1140032"/>
                  <a:pt x="4954013" y="1147037"/>
                  <a:pt x="4954013" y="1154821"/>
                </a:cubicBezTo>
                <a:cubicBezTo>
                  <a:pt x="4954013" y="1163383"/>
                  <a:pt x="4948179" y="1169610"/>
                  <a:pt x="4940157" y="1169610"/>
                </a:cubicBezTo>
                <a:cubicBezTo>
                  <a:pt x="4934323" y="1169610"/>
                  <a:pt x="4927760" y="1163383"/>
                  <a:pt x="4927760" y="1154821"/>
                </a:cubicBezTo>
                <a:cubicBezTo>
                  <a:pt x="4927760" y="1147037"/>
                  <a:pt x="4934323" y="1140032"/>
                  <a:pt x="4940157" y="1140032"/>
                </a:cubicBezTo>
                <a:close/>
                <a:moveTo>
                  <a:pt x="4865953" y="1140032"/>
                </a:moveTo>
                <a:cubicBezTo>
                  <a:pt x="4873975" y="1140032"/>
                  <a:pt x="4879809" y="1147037"/>
                  <a:pt x="4879809" y="1154821"/>
                </a:cubicBezTo>
                <a:cubicBezTo>
                  <a:pt x="4879809" y="1163383"/>
                  <a:pt x="4873975" y="1169610"/>
                  <a:pt x="4865953" y="1169610"/>
                </a:cubicBezTo>
                <a:cubicBezTo>
                  <a:pt x="4860119" y="1169610"/>
                  <a:pt x="4853556" y="1163383"/>
                  <a:pt x="4853556" y="1154821"/>
                </a:cubicBezTo>
                <a:cubicBezTo>
                  <a:pt x="4853556" y="1147037"/>
                  <a:pt x="4860119" y="1140032"/>
                  <a:pt x="4865953" y="1140032"/>
                </a:cubicBezTo>
                <a:close/>
                <a:moveTo>
                  <a:pt x="4795122" y="1140032"/>
                </a:moveTo>
                <a:cubicBezTo>
                  <a:pt x="4803144" y="1140032"/>
                  <a:pt x="4808978" y="1147037"/>
                  <a:pt x="4808978" y="1154821"/>
                </a:cubicBezTo>
                <a:cubicBezTo>
                  <a:pt x="4808978" y="1163383"/>
                  <a:pt x="4803144" y="1169610"/>
                  <a:pt x="4795122" y="1169610"/>
                </a:cubicBezTo>
                <a:cubicBezTo>
                  <a:pt x="4787830" y="1169610"/>
                  <a:pt x="4782725" y="1163383"/>
                  <a:pt x="4782725" y="1154821"/>
                </a:cubicBezTo>
                <a:cubicBezTo>
                  <a:pt x="4782725" y="1147037"/>
                  <a:pt x="4787830" y="1140032"/>
                  <a:pt x="4795122" y="1140032"/>
                </a:cubicBezTo>
                <a:close/>
                <a:moveTo>
                  <a:pt x="4726684" y="1140032"/>
                </a:moveTo>
                <a:cubicBezTo>
                  <a:pt x="4735246" y="1140032"/>
                  <a:pt x="4741472" y="1147037"/>
                  <a:pt x="4741472" y="1154821"/>
                </a:cubicBezTo>
                <a:cubicBezTo>
                  <a:pt x="4741472" y="1163383"/>
                  <a:pt x="4735246" y="1169610"/>
                  <a:pt x="4726684" y="1169610"/>
                </a:cubicBezTo>
                <a:cubicBezTo>
                  <a:pt x="4718122" y="1169610"/>
                  <a:pt x="4711896" y="1163383"/>
                  <a:pt x="4711896" y="1154821"/>
                </a:cubicBezTo>
                <a:cubicBezTo>
                  <a:pt x="4711896" y="1147037"/>
                  <a:pt x="4718122" y="1140032"/>
                  <a:pt x="4726684" y="1140032"/>
                </a:cubicBezTo>
                <a:close/>
                <a:moveTo>
                  <a:pt x="4655853" y="1140032"/>
                </a:moveTo>
                <a:cubicBezTo>
                  <a:pt x="4663637" y="1140032"/>
                  <a:pt x="4670642" y="1147037"/>
                  <a:pt x="4670642" y="1154821"/>
                </a:cubicBezTo>
                <a:cubicBezTo>
                  <a:pt x="4670642" y="1163383"/>
                  <a:pt x="4663637" y="1169610"/>
                  <a:pt x="4655853" y="1169610"/>
                </a:cubicBezTo>
                <a:cubicBezTo>
                  <a:pt x="4647291" y="1169610"/>
                  <a:pt x="4641064" y="1163383"/>
                  <a:pt x="4641064" y="1154821"/>
                </a:cubicBezTo>
                <a:cubicBezTo>
                  <a:pt x="4641064" y="1147037"/>
                  <a:pt x="4647291" y="1140032"/>
                  <a:pt x="4655853" y="1140032"/>
                </a:cubicBezTo>
                <a:close/>
                <a:moveTo>
                  <a:pt x="4585023" y="1140032"/>
                </a:moveTo>
                <a:cubicBezTo>
                  <a:pt x="4592806" y="1140032"/>
                  <a:pt x="4599811" y="1147037"/>
                  <a:pt x="4599811" y="1154821"/>
                </a:cubicBezTo>
                <a:cubicBezTo>
                  <a:pt x="4599811" y="1163383"/>
                  <a:pt x="4592806" y="1169610"/>
                  <a:pt x="4585023" y="1169610"/>
                </a:cubicBezTo>
                <a:cubicBezTo>
                  <a:pt x="4576461" y="1169610"/>
                  <a:pt x="4570235" y="1163383"/>
                  <a:pt x="4570235" y="1154821"/>
                </a:cubicBezTo>
                <a:cubicBezTo>
                  <a:pt x="4570235" y="1147037"/>
                  <a:pt x="4576461" y="1140032"/>
                  <a:pt x="4585023" y="1140032"/>
                </a:cubicBezTo>
                <a:close/>
                <a:moveTo>
                  <a:pt x="4513260" y="1140032"/>
                </a:moveTo>
                <a:cubicBezTo>
                  <a:pt x="4520553" y="1140032"/>
                  <a:pt x="4525657" y="1147037"/>
                  <a:pt x="4525657" y="1154821"/>
                </a:cubicBezTo>
                <a:cubicBezTo>
                  <a:pt x="4525657" y="1163383"/>
                  <a:pt x="4520553" y="1169610"/>
                  <a:pt x="4513260" y="1169610"/>
                </a:cubicBezTo>
                <a:cubicBezTo>
                  <a:pt x="4505238" y="1169610"/>
                  <a:pt x="4499404" y="1163383"/>
                  <a:pt x="4499404" y="1154821"/>
                </a:cubicBezTo>
                <a:cubicBezTo>
                  <a:pt x="4499404" y="1147037"/>
                  <a:pt x="4505238" y="1140032"/>
                  <a:pt x="4513260" y="1140032"/>
                </a:cubicBezTo>
                <a:close/>
                <a:moveTo>
                  <a:pt x="4439056" y="1140032"/>
                </a:moveTo>
                <a:cubicBezTo>
                  <a:pt x="4445619" y="1140032"/>
                  <a:pt x="4451453" y="1147037"/>
                  <a:pt x="4451453" y="1154821"/>
                </a:cubicBezTo>
                <a:cubicBezTo>
                  <a:pt x="4451453" y="1163383"/>
                  <a:pt x="4445619" y="1169610"/>
                  <a:pt x="4439056" y="1169610"/>
                </a:cubicBezTo>
                <a:cubicBezTo>
                  <a:pt x="4431763" y="1169610"/>
                  <a:pt x="4425200" y="1163383"/>
                  <a:pt x="4425200" y="1154821"/>
                </a:cubicBezTo>
                <a:cubicBezTo>
                  <a:pt x="4425200" y="1147037"/>
                  <a:pt x="4431763" y="1140032"/>
                  <a:pt x="4439056" y="1140032"/>
                </a:cubicBezTo>
                <a:close/>
                <a:moveTo>
                  <a:pt x="4366768" y="1140032"/>
                </a:moveTo>
                <a:cubicBezTo>
                  <a:pt x="4374790" y="1140032"/>
                  <a:pt x="4380624" y="1147037"/>
                  <a:pt x="4380624" y="1154821"/>
                </a:cubicBezTo>
                <a:cubicBezTo>
                  <a:pt x="4380624" y="1163383"/>
                  <a:pt x="4374790" y="1169610"/>
                  <a:pt x="4366768" y="1169610"/>
                </a:cubicBezTo>
                <a:cubicBezTo>
                  <a:pt x="4360934" y="1169610"/>
                  <a:pt x="4354371" y="1163383"/>
                  <a:pt x="4354371" y="1154821"/>
                </a:cubicBezTo>
                <a:cubicBezTo>
                  <a:pt x="4354371" y="1147037"/>
                  <a:pt x="4360934" y="1140032"/>
                  <a:pt x="4366768" y="1140032"/>
                </a:cubicBezTo>
                <a:close/>
                <a:moveTo>
                  <a:pt x="4295937" y="1140032"/>
                </a:moveTo>
                <a:cubicBezTo>
                  <a:pt x="4303959" y="1140032"/>
                  <a:pt x="4309793" y="1147037"/>
                  <a:pt x="4309793" y="1154821"/>
                </a:cubicBezTo>
                <a:cubicBezTo>
                  <a:pt x="4309793" y="1163383"/>
                  <a:pt x="4303959" y="1169610"/>
                  <a:pt x="4295937" y="1169610"/>
                </a:cubicBezTo>
                <a:cubicBezTo>
                  <a:pt x="4290103" y="1169610"/>
                  <a:pt x="4283540" y="1163383"/>
                  <a:pt x="4283540" y="1154821"/>
                </a:cubicBezTo>
                <a:cubicBezTo>
                  <a:pt x="4283540" y="1147037"/>
                  <a:pt x="4290103" y="1140032"/>
                  <a:pt x="4295937" y="1140032"/>
                </a:cubicBezTo>
                <a:close/>
                <a:moveTo>
                  <a:pt x="4225107" y="1140032"/>
                </a:moveTo>
                <a:cubicBezTo>
                  <a:pt x="4233129" y="1140032"/>
                  <a:pt x="4238963" y="1147037"/>
                  <a:pt x="4238963" y="1154821"/>
                </a:cubicBezTo>
                <a:cubicBezTo>
                  <a:pt x="4238963" y="1163383"/>
                  <a:pt x="4233129" y="1169610"/>
                  <a:pt x="4225107" y="1169610"/>
                </a:cubicBezTo>
                <a:cubicBezTo>
                  <a:pt x="4217085" y="1169610"/>
                  <a:pt x="4212710" y="1163383"/>
                  <a:pt x="4212710" y="1154821"/>
                </a:cubicBezTo>
                <a:cubicBezTo>
                  <a:pt x="4212710" y="1147037"/>
                  <a:pt x="4217085" y="1140032"/>
                  <a:pt x="4225107" y="1140032"/>
                </a:cubicBezTo>
                <a:close/>
                <a:moveTo>
                  <a:pt x="4153295" y="1140032"/>
                </a:moveTo>
                <a:cubicBezTo>
                  <a:pt x="4161078" y="1140032"/>
                  <a:pt x="4168083" y="1147037"/>
                  <a:pt x="4168083" y="1154821"/>
                </a:cubicBezTo>
                <a:cubicBezTo>
                  <a:pt x="4168083" y="1163383"/>
                  <a:pt x="4161078" y="1169610"/>
                  <a:pt x="4153295" y="1169610"/>
                </a:cubicBezTo>
                <a:cubicBezTo>
                  <a:pt x="4144733" y="1169610"/>
                  <a:pt x="4138507" y="1163383"/>
                  <a:pt x="4138507" y="1154821"/>
                </a:cubicBezTo>
                <a:cubicBezTo>
                  <a:pt x="4138507" y="1147037"/>
                  <a:pt x="4144733" y="1140032"/>
                  <a:pt x="4153295" y="1140032"/>
                </a:cubicBezTo>
                <a:close/>
                <a:moveTo>
                  <a:pt x="4082465" y="1140032"/>
                </a:moveTo>
                <a:cubicBezTo>
                  <a:pt x="4090249" y="1140032"/>
                  <a:pt x="4097254" y="1147037"/>
                  <a:pt x="4097254" y="1154821"/>
                </a:cubicBezTo>
                <a:cubicBezTo>
                  <a:pt x="4097254" y="1163383"/>
                  <a:pt x="4090249" y="1169610"/>
                  <a:pt x="4082465" y="1169610"/>
                </a:cubicBezTo>
                <a:cubicBezTo>
                  <a:pt x="4073903" y="1169610"/>
                  <a:pt x="4067676" y="1163383"/>
                  <a:pt x="4067676" y="1154821"/>
                </a:cubicBezTo>
                <a:cubicBezTo>
                  <a:pt x="4067676" y="1147037"/>
                  <a:pt x="4073903" y="1140032"/>
                  <a:pt x="4082465" y="1140032"/>
                </a:cubicBezTo>
                <a:close/>
                <a:moveTo>
                  <a:pt x="439789" y="1140032"/>
                </a:moveTo>
                <a:cubicBezTo>
                  <a:pt x="448351" y="1140032"/>
                  <a:pt x="454579" y="1146595"/>
                  <a:pt x="454579" y="1153888"/>
                </a:cubicBezTo>
                <a:cubicBezTo>
                  <a:pt x="454579" y="1161910"/>
                  <a:pt x="448351" y="1166286"/>
                  <a:pt x="439789" y="1166286"/>
                </a:cubicBezTo>
                <a:cubicBezTo>
                  <a:pt x="432006" y="1166286"/>
                  <a:pt x="425001" y="1161910"/>
                  <a:pt x="425001" y="1153888"/>
                </a:cubicBezTo>
                <a:cubicBezTo>
                  <a:pt x="425001" y="1146595"/>
                  <a:pt x="432006" y="1140032"/>
                  <a:pt x="439789" y="1140032"/>
                </a:cubicBezTo>
                <a:close/>
                <a:moveTo>
                  <a:pt x="368960" y="1140032"/>
                </a:moveTo>
                <a:cubicBezTo>
                  <a:pt x="377521" y="1140032"/>
                  <a:pt x="383747" y="1146595"/>
                  <a:pt x="383747" y="1153888"/>
                </a:cubicBezTo>
                <a:cubicBezTo>
                  <a:pt x="383747" y="1161910"/>
                  <a:pt x="377521" y="1166286"/>
                  <a:pt x="368960" y="1166286"/>
                </a:cubicBezTo>
                <a:cubicBezTo>
                  <a:pt x="361176" y="1166286"/>
                  <a:pt x="354172" y="1161910"/>
                  <a:pt x="354172" y="1153888"/>
                </a:cubicBezTo>
                <a:cubicBezTo>
                  <a:pt x="354172" y="1146595"/>
                  <a:pt x="361176" y="1140032"/>
                  <a:pt x="368960" y="1140032"/>
                </a:cubicBezTo>
                <a:close/>
                <a:moveTo>
                  <a:pt x="297194" y="1140032"/>
                </a:moveTo>
                <a:cubicBezTo>
                  <a:pt x="305217" y="1140032"/>
                  <a:pt x="309592" y="1146595"/>
                  <a:pt x="309592" y="1153888"/>
                </a:cubicBezTo>
                <a:cubicBezTo>
                  <a:pt x="309592" y="1161910"/>
                  <a:pt x="305217" y="1166286"/>
                  <a:pt x="297194" y="1166286"/>
                </a:cubicBezTo>
                <a:cubicBezTo>
                  <a:pt x="289902" y="1166286"/>
                  <a:pt x="283339" y="1161910"/>
                  <a:pt x="283339" y="1153888"/>
                </a:cubicBezTo>
                <a:cubicBezTo>
                  <a:pt x="283339" y="1146595"/>
                  <a:pt x="289902" y="1140032"/>
                  <a:pt x="297194" y="1140032"/>
                </a:cubicBezTo>
                <a:close/>
                <a:moveTo>
                  <a:pt x="226366" y="1140032"/>
                </a:moveTo>
                <a:cubicBezTo>
                  <a:pt x="232201" y="1140032"/>
                  <a:pt x="238764" y="1146595"/>
                  <a:pt x="238764" y="1153888"/>
                </a:cubicBezTo>
                <a:cubicBezTo>
                  <a:pt x="238764" y="1161910"/>
                  <a:pt x="232201" y="1166286"/>
                  <a:pt x="226366" y="1166286"/>
                </a:cubicBezTo>
                <a:cubicBezTo>
                  <a:pt x="218344" y="1166286"/>
                  <a:pt x="212510" y="1161910"/>
                  <a:pt x="212510" y="1153888"/>
                </a:cubicBezTo>
                <a:cubicBezTo>
                  <a:pt x="212510" y="1146595"/>
                  <a:pt x="218344" y="1140032"/>
                  <a:pt x="226366" y="1140032"/>
                </a:cubicBezTo>
                <a:close/>
                <a:moveTo>
                  <a:pt x="155532" y="1140032"/>
                </a:moveTo>
                <a:cubicBezTo>
                  <a:pt x="161366" y="1140032"/>
                  <a:pt x="167930" y="1146595"/>
                  <a:pt x="167930" y="1153888"/>
                </a:cubicBezTo>
                <a:cubicBezTo>
                  <a:pt x="167930" y="1161910"/>
                  <a:pt x="161366" y="1166286"/>
                  <a:pt x="155532" y="1166286"/>
                </a:cubicBezTo>
                <a:cubicBezTo>
                  <a:pt x="147510" y="1166286"/>
                  <a:pt x="141676" y="1161910"/>
                  <a:pt x="141676" y="1153888"/>
                </a:cubicBezTo>
                <a:cubicBezTo>
                  <a:pt x="141676" y="1146595"/>
                  <a:pt x="147510" y="1140032"/>
                  <a:pt x="155532" y="1140032"/>
                </a:cubicBezTo>
                <a:close/>
                <a:moveTo>
                  <a:pt x="83244" y="1140032"/>
                </a:moveTo>
                <a:cubicBezTo>
                  <a:pt x="90536" y="1140032"/>
                  <a:pt x="97100" y="1146595"/>
                  <a:pt x="97100" y="1153888"/>
                </a:cubicBezTo>
                <a:cubicBezTo>
                  <a:pt x="97100" y="1161910"/>
                  <a:pt x="90536" y="1166286"/>
                  <a:pt x="83244" y="1166286"/>
                </a:cubicBezTo>
                <a:cubicBezTo>
                  <a:pt x="76680" y="1166286"/>
                  <a:pt x="70846" y="1161910"/>
                  <a:pt x="70846" y="1153888"/>
                </a:cubicBezTo>
                <a:cubicBezTo>
                  <a:pt x="70846" y="1146595"/>
                  <a:pt x="76680" y="1140032"/>
                  <a:pt x="83244" y="1140032"/>
                </a:cubicBezTo>
                <a:close/>
                <a:moveTo>
                  <a:pt x="12008" y="1140032"/>
                </a:moveTo>
                <a:cubicBezTo>
                  <a:pt x="20253" y="1140032"/>
                  <a:pt x="26249" y="1146595"/>
                  <a:pt x="26249" y="1153888"/>
                </a:cubicBezTo>
                <a:cubicBezTo>
                  <a:pt x="26249" y="1161910"/>
                  <a:pt x="20253" y="1166286"/>
                  <a:pt x="12008" y="1166286"/>
                </a:cubicBezTo>
                <a:cubicBezTo>
                  <a:pt x="4513" y="1166286"/>
                  <a:pt x="16" y="1161910"/>
                  <a:pt x="16" y="1153888"/>
                </a:cubicBezTo>
                <a:cubicBezTo>
                  <a:pt x="16" y="1146595"/>
                  <a:pt x="4513" y="1140032"/>
                  <a:pt x="12008" y="1140032"/>
                </a:cubicBezTo>
                <a:close/>
                <a:moveTo>
                  <a:pt x="6867525" y="1069203"/>
                </a:moveTo>
                <a:cubicBezTo>
                  <a:pt x="6874088" y="1069203"/>
                  <a:pt x="6879922" y="1075037"/>
                  <a:pt x="6879922" y="1081600"/>
                </a:cubicBezTo>
                <a:cubicBezTo>
                  <a:pt x="6879922" y="1088893"/>
                  <a:pt x="6874088" y="1095457"/>
                  <a:pt x="6867525" y="1095457"/>
                </a:cubicBezTo>
                <a:cubicBezTo>
                  <a:pt x="6860232" y="1095457"/>
                  <a:pt x="6853669" y="1088893"/>
                  <a:pt x="6853669" y="1081600"/>
                </a:cubicBezTo>
                <a:cubicBezTo>
                  <a:pt x="6853669" y="1075037"/>
                  <a:pt x="6860232" y="1069203"/>
                  <a:pt x="6867525" y="1069203"/>
                </a:cubicBezTo>
                <a:close/>
                <a:moveTo>
                  <a:pt x="6795237" y="1069203"/>
                </a:moveTo>
                <a:cubicBezTo>
                  <a:pt x="6803259" y="1069203"/>
                  <a:pt x="6809093" y="1075037"/>
                  <a:pt x="6809093" y="1081600"/>
                </a:cubicBezTo>
                <a:cubicBezTo>
                  <a:pt x="6809093" y="1088893"/>
                  <a:pt x="6803259" y="1095457"/>
                  <a:pt x="6796696" y="1095457"/>
                </a:cubicBezTo>
                <a:cubicBezTo>
                  <a:pt x="6789403" y="1095457"/>
                  <a:pt x="6782840" y="1088893"/>
                  <a:pt x="6782840" y="1081600"/>
                </a:cubicBezTo>
                <a:cubicBezTo>
                  <a:pt x="6782840" y="1075037"/>
                  <a:pt x="6789403" y="1069203"/>
                  <a:pt x="6795237" y="1069203"/>
                </a:cubicBezTo>
                <a:close/>
                <a:moveTo>
                  <a:pt x="6724405" y="1069203"/>
                </a:moveTo>
                <a:cubicBezTo>
                  <a:pt x="6732427" y="1069203"/>
                  <a:pt x="6738261" y="1075037"/>
                  <a:pt x="6738261" y="1081600"/>
                </a:cubicBezTo>
                <a:cubicBezTo>
                  <a:pt x="6738261" y="1088893"/>
                  <a:pt x="6732427" y="1095457"/>
                  <a:pt x="6724405" y="1095457"/>
                </a:cubicBezTo>
                <a:cubicBezTo>
                  <a:pt x="6718571" y="1095457"/>
                  <a:pt x="6712008" y="1088893"/>
                  <a:pt x="6712008" y="1081600"/>
                </a:cubicBezTo>
                <a:cubicBezTo>
                  <a:pt x="6712008" y="1075037"/>
                  <a:pt x="6718571" y="1069203"/>
                  <a:pt x="6724405" y="1069203"/>
                </a:cubicBezTo>
                <a:close/>
                <a:moveTo>
                  <a:pt x="6653576" y="1069203"/>
                </a:moveTo>
                <a:cubicBezTo>
                  <a:pt x="6660869" y="1069203"/>
                  <a:pt x="6667432" y="1075037"/>
                  <a:pt x="6667432" y="1081600"/>
                </a:cubicBezTo>
                <a:cubicBezTo>
                  <a:pt x="6667432" y="1088893"/>
                  <a:pt x="6660869" y="1095457"/>
                  <a:pt x="6653576" y="1095457"/>
                </a:cubicBezTo>
                <a:cubicBezTo>
                  <a:pt x="6645554" y="1095457"/>
                  <a:pt x="6641179" y="1088893"/>
                  <a:pt x="6641179" y="1081600"/>
                </a:cubicBezTo>
                <a:cubicBezTo>
                  <a:pt x="6641179" y="1075037"/>
                  <a:pt x="6645554" y="1069203"/>
                  <a:pt x="6653576" y="1069203"/>
                </a:cubicBezTo>
                <a:close/>
                <a:moveTo>
                  <a:pt x="6581764" y="1069203"/>
                </a:moveTo>
                <a:cubicBezTo>
                  <a:pt x="6589547" y="1069203"/>
                  <a:pt x="6596552" y="1075037"/>
                  <a:pt x="6596552" y="1081600"/>
                </a:cubicBezTo>
                <a:cubicBezTo>
                  <a:pt x="6596552" y="1088893"/>
                  <a:pt x="6589547" y="1095457"/>
                  <a:pt x="6581764" y="1095457"/>
                </a:cubicBezTo>
                <a:cubicBezTo>
                  <a:pt x="6573202" y="1095457"/>
                  <a:pt x="6566976" y="1088893"/>
                  <a:pt x="6566976" y="1081600"/>
                </a:cubicBezTo>
                <a:cubicBezTo>
                  <a:pt x="6566976" y="1075037"/>
                  <a:pt x="6573202" y="1069203"/>
                  <a:pt x="6581764" y="1069203"/>
                </a:cubicBezTo>
                <a:close/>
                <a:moveTo>
                  <a:pt x="6510933" y="1069203"/>
                </a:moveTo>
                <a:cubicBezTo>
                  <a:pt x="6518717" y="1069203"/>
                  <a:pt x="6525722" y="1075037"/>
                  <a:pt x="6525722" y="1081600"/>
                </a:cubicBezTo>
                <a:cubicBezTo>
                  <a:pt x="6525722" y="1088893"/>
                  <a:pt x="6518717" y="1095457"/>
                  <a:pt x="6510933" y="1095457"/>
                </a:cubicBezTo>
                <a:cubicBezTo>
                  <a:pt x="6502371" y="1095457"/>
                  <a:pt x="6496144" y="1088893"/>
                  <a:pt x="6496144" y="1081600"/>
                </a:cubicBezTo>
                <a:cubicBezTo>
                  <a:pt x="6496144" y="1075037"/>
                  <a:pt x="6502371" y="1069203"/>
                  <a:pt x="6510933" y="1069203"/>
                </a:cubicBezTo>
                <a:close/>
                <a:moveTo>
                  <a:pt x="6440492" y="1069203"/>
                </a:moveTo>
                <a:cubicBezTo>
                  <a:pt x="6448081" y="1069203"/>
                  <a:pt x="6454911" y="1075037"/>
                  <a:pt x="6454911" y="1081600"/>
                </a:cubicBezTo>
                <a:cubicBezTo>
                  <a:pt x="6454911" y="1088893"/>
                  <a:pt x="6448081" y="1095457"/>
                  <a:pt x="6440492" y="1095457"/>
                </a:cubicBezTo>
                <a:cubicBezTo>
                  <a:pt x="6432145" y="1095457"/>
                  <a:pt x="6425315" y="1088893"/>
                  <a:pt x="6425315" y="1081600"/>
                </a:cubicBezTo>
                <a:cubicBezTo>
                  <a:pt x="6425315" y="1075037"/>
                  <a:pt x="6432145" y="1069203"/>
                  <a:pt x="6440492" y="1069203"/>
                </a:cubicBezTo>
                <a:close/>
                <a:moveTo>
                  <a:pt x="6368340" y="1069203"/>
                </a:moveTo>
                <a:cubicBezTo>
                  <a:pt x="6376362" y="1069203"/>
                  <a:pt x="6380737" y="1075037"/>
                  <a:pt x="6380737" y="1081600"/>
                </a:cubicBezTo>
                <a:cubicBezTo>
                  <a:pt x="6380737" y="1088893"/>
                  <a:pt x="6376362" y="1095457"/>
                  <a:pt x="6368340" y="1095457"/>
                </a:cubicBezTo>
                <a:cubicBezTo>
                  <a:pt x="6361047" y="1095457"/>
                  <a:pt x="6354484" y="1088893"/>
                  <a:pt x="6354484" y="1081600"/>
                </a:cubicBezTo>
                <a:cubicBezTo>
                  <a:pt x="6354484" y="1075037"/>
                  <a:pt x="6361047" y="1069203"/>
                  <a:pt x="6368340" y="1069203"/>
                </a:cubicBezTo>
                <a:close/>
                <a:moveTo>
                  <a:pt x="6297511" y="1069203"/>
                </a:moveTo>
                <a:cubicBezTo>
                  <a:pt x="6304074" y="1069203"/>
                  <a:pt x="6309908" y="1075037"/>
                  <a:pt x="6309908" y="1081600"/>
                </a:cubicBezTo>
                <a:cubicBezTo>
                  <a:pt x="6309908" y="1088893"/>
                  <a:pt x="6304074" y="1095457"/>
                  <a:pt x="6297511" y="1095457"/>
                </a:cubicBezTo>
                <a:cubicBezTo>
                  <a:pt x="6290218" y="1095457"/>
                  <a:pt x="6283655" y="1088893"/>
                  <a:pt x="6283655" y="1081600"/>
                </a:cubicBezTo>
                <a:cubicBezTo>
                  <a:pt x="6283655" y="1075037"/>
                  <a:pt x="6290218" y="1069203"/>
                  <a:pt x="6297511" y="1069203"/>
                </a:cubicBezTo>
                <a:close/>
                <a:moveTo>
                  <a:pt x="6226679" y="1069203"/>
                </a:moveTo>
                <a:cubicBezTo>
                  <a:pt x="6233242" y="1069203"/>
                  <a:pt x="6239076" y="1075037"/>
                  <a:pt x="6239076" y="1081600"/>
                </a:cubicBezTo>
                <a:cubicBezTo>
                  <a:pt x="6239076" y="1088893"/>
                  <a:pt x="6233242" y="1095457"/>
                  <a:pt x="6226679" y="1095457"/>
                </a:cubicBezTo>
                <a:cubicBezTo>
                  <a:pt x="6219386" y="1095457"/>
                  <a:pt x="6212823" y="1088893"/>
                  <a:pt x="6212823" y="1083059"/>
                </a:cubicBezTo>
                <a:cubicBezTo>
                  <a:pt x="6212823" y="1075037"/>
                  <a:pt x="6219386" y="1069203"/>
                  <a:pt x="6226679" y="1069203"/>
                </a:cubicBezTo>
                <a:close/>
                <a:moveTo>
                  <a:pt x="6154391" y="1069203"/>
                </a:moveTo>
                <a:cubicBezTo>
                  <a:pt x="6161684" y="1069203"/>
                  <a:pt x="6168247" y="1075037"/>
                  <a:pt x="6168247" y="1083059"/>
                </a:cubicBezTo>
                <a:cubicBezTo>
                  <a:pt x="6168247" y="1088893"/>
                  <a:pt x="6161684" y="1095457"/>
                  <a:pt x="6154391" y="1095457"/>
                </a:cubicBezTo>
                <a:cubicBezTo>
                  <a:pt x="6147828" y="1095457"/>
                  <a:pt x="6141994" y="1088893"/>
                  <a:pt x="6141994" y="1083059"/>
                </a:cubicBezTo>
                <a:cubicBezTo>
                  <a:pt x="6141994" y="1075037"/>
                  <a:pt x="6147828" y="1069203"/>
                  <a:pt x="6154391" y="1069203"/>
                </a:cubicBezTo>
                <a:close/>
                <a:moveTo>
                  <a:pt x="6083559" y="1069203"/>
                </a:moveTo>
                <a:cubicBezTo>
                  <a:pt x="6090852" y="1069203"/>
                  <a:pt x="6097415" y="1075037"/>
                  <a:pt x="6097415" y="1083059"/>
                </a:cubicBezTo>
                <a:cubicBezTo>
                  <a:pt x="6097415" y="1088893"/>
                  <a:pt x="6090852" y="1095457"/>
                  <a:pt x="6083559" y="1095457"/>
                </a:cubicBezTo>
                <a:cubicBezTo>
                  <a:pt x="6076996" y="1095457"/>
                  <a:pt x="6071162" y="1088893"/>
                  <a:pt x="6071162" y="1083059"/>
                </a:cubicBezTo>
                <a:cubicBezTo>
                  <a:pt x="6071162" y="1075037"/>
                  <a:pt x="6076996" y="1069203"/>
                  <a:pt x="6083559" y="1069203"/>
                </a:cubicBezTo>
                <a:close/>
                <a:moveTo>
                  <a:pt x="6009356" y="1069203"/>
                </a:moveTo>
                <a:cubicBezTo>
                  <a:pt x="6016649" y="1069203"/>
                  <a:pt x="6023212" y="1075037"/>
                  <a:pt x="6023212" y="1083059"/>
                </a:cubicBezTo>
                <a:cubicBezTo>
                  <a:pt x="6023212" y="1088893"/>
                  <a:pt x="6016649" y="1095457"/>
                  <a:pt x="6009356" y="1095457"/>
                </a:cubicBezTo>
                <a:cubicBezTo>
                  <a:pt x="6001334" y="1095457"/>
                  <a:pt x="5996959" y="1088893"/>
                  <a:pt x="5996959" y="1083059"/>
                </a:cubicBezTo>
                <a:cubicBezTo>
                  <a:pt x="5996959" y="1075037"/>
                  <a:pt x="6001334" y="1069203"/>
                  <a:pt x="6009356" y="1069203"/>
                </a:cubicBezTo>
                <a:close/>
                <a:moveTo>
                  <a:pt x="5940548" y="1069203"/>
                </a:moveTo>
                <a:cubicBezTo>
                  <a:pt x="5948896" y="1069203"/>
                  <a:pt x="5955726" y="1075037"/>
                  <a:pt x="5955726" y="1083059"/>
                </a:cubicBezTo>
                <a:cubicBezTo>
                  <a:pt x="5955726" y="1088893"/>
                  <a:pt x="5948896" y="1095457"/>
                  <a:pt x="5940548" y="1095457"/>
                </a:cubicBezTo>
                <a:cubicBezTo>
                  <a:pt x="5932960" y="1095457"/>
                  <a:pt x="5926130" y="1088893"/>
                  <a:pt x="5926130" y="1083059"/>
                </a:cubicBezTo>
                <a:cubicBezTo>
                  <a:pt x="5926130" y="1075037"/>
                  <a:pt x="5932960" y="1069203"/>
                  <a:pt x="5940548" y="1069203"/>
                </a:cubicBezTo>
                <a:close/>
                <a:moveTo>
                  <a:pt x="5870088" y="1069203"/>
                </a:moveTo>
                <a:cubicBezTo>
                  <a:pt x="5878650" y="1069203"/>
                  <a:pt x="5884877" y="1075037"/>
                  <a:pt x="5884877" y="1083059"/>
                </a:cubicBezTo>
                <a:cubicBezTo>
                  <a:pt x="5884877" y="1088893"/>
                  <a:pt x="5878650" y="1095457"/>
                  <a:pt x="5870088" y="1095457"/>
                </a:cubicBezTo>
                <a:cubicBezTo>
                  <a:pt x="5862304" y="1095457"/>
                  <a:pt x="5855299" y="1088893"/>
                  <a:pt x="5855299" y="1083059"/>
                </a:cubicBezTo>
                <a:cubicBezTo>
                  <a:pt x="5855299" y="1075037"/>
                  <a:pt x="5862304" y="1069203"/>
                  <a:pt x="5870088" y="1069203"/>
                </a:cubicBezTo>
                <a:close/>
                <a:moveTo>
                  <a:pt x="5799257" y="1069203"/>
                </a:moveTo>
                <a:cubicBezTo>
                  <a:pt x="5807819" y="1069203"/>
                  <a:pt x="5814045" y="1075037"/>
                  <a:pt x="5814045" y="1083059"/>
                </a:cubicBezTo>
                <a:cubicBezTo>
                  <a:pt x="5814045" y="1088893"/>
                  <a:pt x="5807819" y="1095457"/>
                  <a:pt x="5799257" y="1095457"/>
                </a:cubicBezTo>
                <a:cubicBezTo>
                  <a:pt x="5791474" y="1095457"/>
                  <a:pt x="5784469" y="1088893"/>
                  <a:pt x="5784469" y="1083059"/>
                </a:cubicBezTo>
                <a:cubicBezTo>
                  <a:pt x="5784469" y="1075037"/>
                  <a:pt x="5791474" y="1069203"/>
                  <a:pt x="5799257" y="1069203"/>
                </a:cubicBezTo>
                <a:close/>
                <a:moveTo>
                  <a:pt x="5724122" y="1069203"/>
                </a:moveTo>
                <a:cubicBezTo>
                  <a:pt x="5732144" y="1069203"/>
                  <a:pt x="5736519" y="1075037"/>
                  <a:pt x="5736519" y="1083059"/>
                </a:cubicBezTo>
                <a:cubicBezTo>
                  <a:pt x="5736519" y="1088893"/>
                  <a:pt x="5732144" y="1095457"/>
                  <a:pt x="5724122" y="1095457"/>
                </a:cubicBezTo>
                <a:cubicBezTo>
                  <a:pt x="5716100" y="1095457"/>
                  <a:pt x="5710266" y="1088893"/>
                  <a:pt x="5710266" y="1083059"/>
                </a:cubicBezTo>
                <a:cubicBezTo>
                  <a:pt x="5710266" y="1075037"/>
                  <a:pt x="5716100" y="1069203"/>
                  <a:pt x="5724122" y="1069203"/>
                </a:cubicBezTo>
                <a:close/>
                <a:moveTo>
                  <a:pt x="5653291" y="1069203"/>
                </a:moveTo>
                <a:cubicBezTo>
                  <a:pt x="5659125" y="1069203"/>
                  <a:pt x="5665688" y="1075037"/>
                  <a:pt x="5665688" y="1083059"/>
                </a:cubicBezTo>
                <a:cubicBezTo>
                  <a:pt x="5665688" y="1088893"/>
                  <a:pt x="5659125" y="1095457"/>
                  <a:pt x="5653291" y="1095457"/>
                </a:cubicBezTo>
                <a:cubicBezTo>
                  <a:pt x="5645269" y="1095457"/>
                  <a:pt x="5639435" y="1088893"/>
                  <a:pt x="5639435" y="1083059"/>
                </a:cubicBezTo>
                <a:cubicBezTo>
                  <a:pt x="5639435" y="1075037"/>
                  <a:pt x="5645269" y="1069203"/>
                  <a:pt x="5653291" y="1069203"/>
                </a:cubicBezTo>
                <a:close/>
                <a:moveTo>
                  <a:pt x="5581002" y="1069203"/>
                </a:moveTo>
                <a:cubicBezTo>
                  <a:pt x="5588295" y="1069203"/>
                  <a:pt x="5594858" y="1075037"/>
                  <a:pt x="5594858" y="1083059"/>
                </a:cubicBezTo>
                <a:cubicBezTo>
                  <a:pt x="5594858" y="1088893"/>
                  <a:pt x="5588295" y="1095457"/>
                  <a:pt x="5581002" y="1095457"/>
                </a:cubicBezTo>
                <a:cubicBezTo>
                  <a:pt x="5574439" y="1095457"/>
                  <a:pt x="5568605" y="1088893"/>
                  <a:pt x="5568605" y="1083059"/>
                </a:cubicBezTo>
                <a:cubicBezTo>
                  <a:pt x="5568605" y="1075037"/>
                  <a:pt x="5574439" y="1069203"/>
                  <a:pt x="5581002" y="1069203"/>
                </a:cubicBezTo>
                <a:close/>
                <a:moveTo>
                  <a:pt x="5510171" y="1069203"/>
                </a:moveTo>
                <a:cubicBezTo>
                  <a:pt x="5517464" y="1069203"/>
                  <a:pt x="5524027" y="1075037"/>
                  <a:pt x="5524027" y="1083059"/>
                </a:cubicBezTo>
                <a:cubicBezTo>
                  <a:pt x="5524027" y="1088893"/>
                  <a:pt x="5517464" y="1095457"/>
                  <a:pt x="5510171" y="1095457"/>
                </a:cubicBezTo>
                <a:cubicBezTo>
                  <a:pt x="5503608" y="1095457"/>
                  <a:pt x="5497774" y="1088893"/>
                  <a:pt x="5497774" y="1083059"/>
                </a:cubicBezTo>
                <a:cubicBezTo>
                  <a:pt x="5497774" y="1075037"/>
                  <a:pt x="5503608" y="1069203"/>
                  <a:pt x="5510171" y="1069203"/>
                </a:cubicBezTo>
                <a:close/>
                <a:moveTo>
                  <a:pt x="5438937" y="1069203"/>
                </a:moveTo>
                <a:cubicBezTo>
                  <a:pt x="5447182" y="1069203"/>
                  <a:pt x="5453178" y="1075037"/>
                  <a:pt x="5453178" y="1083059"/>
                </a:cubicBezTo>
                <a:cubicBezTo>
                  <a:pt x="5453178" y="1088893"/>
                  <a:pt x="5447182" y="1095457"/>
                  <a:pt x="5438937" y="1095457"/>
                </a:cubicBezTo>
                <a:cubicBezTo>
                  <a:pt x="5431442" y="1095457"/>
                  <a:pt x="5426945" y="1088893"/>
                  <a:pt x="5426945" y="1083059"/>
                </a:cubicBezTo>
                <a:cubicBezTo>
                  <a:pt x="5426945" y="1075037"/>
                  <a:pt x="5431442" y="1069203"/>
                  <a:pt x="5438937" y="1069203"/>
                </a:cubicBezTo>
                <a:close/>
                <a:moveTo>
                  <a:pt x="5367530" y="1069203"/>
                </a:moveTo>
                <a:cubicBezTo>
                  <a:pt x="5376092" y="1069203"/>
                  <a:pt x="5382318" y="1075037"/>
                  <a:pt x="5382318" y="1083059"/>
                </a:cubicBezTo>
                <a:cubicBezTo>
                  <a:pt x="5382318" y="1088893"/>
                  <a:pt x="5376092" y="1095457"/>
                  <a:pt x="5367530" y="1095457"/>
                </a:cubicBezTo>
                <a:cubicBezTo>
                  <a:pt x="5359747" y="1095457"/>
                  <a:pt x="5352742" y="1088893"/>
                  <a:pt x="5352742" y="1083059"/>
                </a:cubicBezTo>
                <a:cubicBezTo>
                  <a:pt x="5352742" y="1075037"/>
                  <a:pt x="5359747" y="1069203"/>
                  <a:pt x="5367530" y="1069203"/>
                </a:cubicBezTo>
                <a:close/>
                <a:moveTo>
                  <a:pt x="5296699" y="1069203"/>
                </a:moveTo>
                <a:cubicBezTo>
                  <a:pt x="5305261" y="1069203"/>
                  <a:pt x="5311488" y="1075037"/>
                  <a:pt x="5311488" y="1083059"/>
                </a:cubicBezTo>
                <a:cubicBezTo>
                  <a:pt x="5311488" y="1088893"/>
                  <a:pt x="5305261" y="1095457"/>
                  <a:pt x="5296699" y="1095457"/>
                </a:cubicBezTo>
                <a:cubicBezTo>
                  <a:pt x="5288915" y="1095457"/>
                  <a:pt x="5281910" y="1088893"/>
                  <a:pt x="5281910" y="1083059"/>
                </a:cubicBezTo>
                <a:cubicBezTo>
                  <a:pt x="5281910" y="1075037"/>
                  <a:pt x="5288915" y="1069203"/>
                  <a:pt x="5296699" y="1069203"/>
                </a:cubicBezTo>
                <a:close/>
                <a:moveTo>
                  <a:pt x="5225869" y="1069203"/>
                </a:moveTo>
                <a:cubicBezTo>
                  <a:pt x="5234431" y="1069203"/>
                  <a:pt x="5240657" y="1075037"/>
                  <a:pt x="5240657" y="1083059"/>
                </a:cubicBezTo>
                <a:cubicBezTo>
                  <a:pt x="5240657" y="1088893"/>
                  <a:pt x="5234431" y="1095457"/>
                  <a:pt x="5225869" y="1095457"/>
                </a:cubicBezTo>
                <a:cubicBezTo>
                  <a:pt x="5217307" y="1095457"/>
                  <a:pt x="5211081" y="1088893"/>
                  <a:pt x="5211081" y="1083059"/>
                </a:cubicBezTo>
                <a:cubicBezTo>
                  <a:pt x="5211081" y="1075037"/>
                  <a:pt x="5217307" y="1069203"/>
                  <a:pt x="5225869" y="1069203"/>
                </a:cubicBezTo>
                <a:close/>
                <a:moveTo>
                  <a:pt x="5154105" y="1069203"/>
                </a:moveTo>
                <a:cubicBezTo>
                  <a:pt x="5162127" y="1069203"/>
                  <a:pt x="5166502" y="1075037"/>
                  <a:pt x="5166502" y="1083059"/>
                </a:cubicBezTo>
                <a:cubicBezTo>
                  <a:pt x="5166502" y="1091081"/>
                  <a:pt x="5162127" y="1095457"/>
                  <a:pt x="5154105" y="1095457"/>
                </a:cubicBezTo>
                <a:cubicBezTo>
                  <a:pt x="5146083" y="1095457"/>
                  <a:pt x="5140249" y="1091081"/>
                  <a:pt x="5140249" y="1083059"/>
                </a:cubicBezTo>
                <a:cubicBezTo>
                  <a:pt x="5140249" y="1075037"/>
                  <a:pt x="5146083" y="1069203"/>
                  <a:pt x="5154105" y="1069203"/>
                </a:cubicBezTo>
                <a:close/>
                <a:moveTo>
                  <a:pt x="5083276" y="1069203"/>
                </a:moveTo>
                <a:cubicBezTo>
                  <a:pt x="5089110" y="1069203"/>
                  <a:pt x="5095673" y="1075037"/>
                  <a:pt x="5095673" y="1083059"/>
                </a:cubicBezTo>
                <a:cubicBezTo>
                  <a:pt x="5095673" y="1091081"/>
                  <a:pt x="5089110" y="1095457"/>
                  <a:pt x="5083276" y="1095457"/>
                </a:cubicBezTo>
                <a:cubicBezTo>
                  <a:pt x="5075254" y="1095457"/>
                  <a:pt x="5069420" y="1091081"/>
                  <a:pt x="5069420" y="1083059"/>
                </a:cubicBezTo>
                <a:cubicBezTo>
                  <a:pt x="5069420" y="1075037"/>
                  <a:pt x="5075254" y="1069203"/>
                  <a:pt x="5083276" y="1069203"/>
                </a:cubicBezTo>
                <a:close/>
                <a:moveTo>
                  <a:pt x="5012445" y="1069203"/>
                </a:moveTo>
                <a:cubicBezTo>
                  <a:pt x="5018279" y="1069203"/>
                  <a:pt x="5024842" y="1075037"/>
                  <a:pt x="5024842" y="1083059"/>
                </a:cubicBezTo>
                <a:cubicBezTo>
                  <a:pt x="5024842" y="1091081"/>
                  <a:pt x="5018279" y="1095457"/>
                  <a:pt x="5012445" y="1095457"/>
                </a:cubicBezTo>
                <a:cubicBezTo>
                  <a:pt x="5004423" y="1095457"/>
                  <a:pt x="4998589" y="1091081"/>
                  <a:pt x="4998589" y="1083059"/>
                </a:cubicBezTo>
                <a:cubicBezTo>
                  <a:pt x="4998589" y="1075037"/>
                  <a:pt x="5004423" y="1069203"/>
                  <a:pt x="5012445" y="1069203"/>
                </a:cubicBezTo>
                <a:close/>
                <a:moveTo>
                  <a:pt x="4940157" y="1069203"/>
                </a:moveTo>
                <a:cubicBezTo>
                  <a:pt x="4948179" y="1069203"/>
                  <a:pt x="4954013" y="1075037"/>
                  <a:pt x="4954013" y="1083059"/>
                </a:cubicBezTo>
                <a:cubicBezTo>
                  <a:pt x="4954013" y="1091081"/>
                  <a:pt x="4948179" y="1095457"/>
                  <a:pt x="4940157" y="1095457"/>
                </a:cubicBezTo>
                <a:cubicBezTo>
                  <a:pt x="4934323" y="1095457"/>
                  <a:pt x="4927760" y="1091081"/>
                  <a:pt x="4927760" y="1083059"/>
                </a:cubicBezTo>
                <a:cubicBezTo>
                  <a:pt x="4927760" y="1075037"/>
                  <a:pt x="4934323" y="1069203"/>
                  <a:pt x="4940157" y="1069203"/>
                </a:cubicBezTo>
                <a:close/>
                <a:moveTo>
                  <a:pt x="4865953" y="1069203"/>
                </a:moveTo>
                <a:cubicBezTo>
                  <a:pt x="4873975" y="1069203"/>
                  <a:pt x="4879809" y="1075037"/>
                  <a:pt x="4879809" y="1083059"/>
                </a:cubicBezTo>
                <a:cubicBezTo>
                  <a:pt x="4879809" y="1091081"/>
                  <a:pt x="4873975" y="1095457"/>
                  <a:pt x="4865953" y="1095457"/>
                </a:cubicBezTo>
                <a:cubicBezTo>
                  <a:pt x="4860119" y="1095457"/>
                  <a:pt x="4853556" y="1091081"/>
                  <a:pt x="4853556" y="1083059"/>
                </a:cubicBezTo>
                <a:cubicBezTo>
                  <a:pt x="4853556" y="1075037"/>
                  <a:pt x="4860119" y="1069203"/>
                  <a:pt x="4865953" y="1069203"/>
                </a:cubicBezTo>
                <a:close/>
                <a:moveTo>
                  <a:pt x="4795122" y="1069203"/>
                </a:moveTo>
                <a:cubicBezTo>
                  <a:pt x="4803144" y="1069203"/>
                  <a:pt x="4808978" y="1075037"/>
                  <a:pt x="4808978" y="1083059"/>
                </a:cubicBezTo>
                <a:cubicBezTo>
                  <a:pt x="4808978" y="1091081"/>
                  <a:pt x="4803144" y="1095457"/>
                  <a:pt x="4795122" y="1095457"/>
                </a:cubicBezTo>
                <a:cubicBezTo>
                  <a:pt x="4787830" y="1095457"/>
                  <a:pt x="4782725" y="1091081"/>
                  <a:pt x="4782725" y="1083059"/>
                </a:cubicBezTo>
                <a:cubicBezTo>
                  <a:pt x="4782725" y="1075037"/>
                  <a:pt x="4787830" y="1069203"/>
                  <a:pt x="4795122" y="1069203"/>
                </a:cubicBezTo>
                <a:close/>
                <a:moveTo>
                  <a:pt x="4726684" y="1069203"/>
                </a:moveTo>
                <a:cubicBezTo>
                  <a:pt x="4735246" y="1069203"/>
                  <a:pt x="4741472" y="1075037"/>
                  <a:pt x="4741472" y="1083059"/>
                </a:cubicBezTo>
                <a:cubicBezTo>
                  <a:pt x="4741472" y="1091081"/>
                  <a:pt x="4735246" y="1095457"/>
                  <a:pt x="4726684" y="1095457"/>
                </a:cubicBezTo>
                <a:cubicBezTo>
                  <a:pt x="4718122" y="1095457"/>
                  <a:pt x="4711896" y="1091081"/>
                  <a:pt x="4711896" y="1083059"/>
                </a:cubicBezTo>
                <a:cubicBezTo>
                  <a:pt x="4711896" y="1075037"/>
                  <a:pt x="4718122" y="1069203"/>
                  <a:pt x="4726684" y="1069203"/>
                </a:cubicBezTo>
                <a:close/>
                <a:moveTo>
                  <a:pt x="4655853" y="1069203"/>
                </a:moveTo>
                <a:cubicBezTo>
                  <a:pt x="4663637" y="1069203"/>
                  <a:pt x="4670642" y="1075037"/>
                  <a:pt x="4670642" y="1083059"/>
                </a:cubicBezTo>
                <a:cubicBezTo>
                  <a:pt x="4670642" y="1091081"/>
                  <a:pt x="4663637" y="1095457"/>
                  <a:pt x="4655853" y="1095457"/>
                </a:cubicBezTo>
                <a:cubicBezTo>
                  <a:pt x="4647291" y="1095457"/>
                  <a:pt x="4641064" y="1091081"/>
                  <a:pt x="4641064" y="1083059"/>
                </a:cubicBezTo>
                <a:cubicBezTo>
                  <a:pt x="4641064" y="1075037"/>
                  <a:pt x="4647291" y="1069203"/>
                  <a:pt x="4655853" y="1069203"/>
                </a:cubicBezTo>
                <a:close/>
                <a:moveTo>
                  <a:pt x="4585023" y="1069203"/>
                </a:moveTo>
                <a:cubicBezTo>
                  <a:pt x="4592806" y="1069203"/>
                  <a:pt x="4599811" y="1075037"/>
                  <a:pt x="4599811" y="1083059"/>
                </a:cubicBezTo>
                <a:cubicBezTo>
                  <a:pt x="4599811" y="1091081"/>
                  <a:pt x="4592806" y="1095457"/>
                  <a:pt x="4585023" y="1095457"/>
                </a:cubicBezTo>
                <a:cubicBezTo>
                  <a:pt x="4576461" y="1095457"/>
                  <a:pt x="4570235" y="1091081"/>
                  <a:pt x="4570235" y="1083059"/>
                </a:cubicBezTo>
                <a:cubicBezTo>
                  <a:pt x="4570235" y="1075037"/>
                  <a:pt x="4576461" y="1069203"/>
                  <a:pt x="4585023" y="1069203"/>
                </a:cubicBezTo>
                <a:close/>
                <a:moveTo>
                  <a:pt x="4513260" y="1069203"/>
                </a:moveTo>
                <a:cubicBezTo>
                  <a:pt x="4519094" y="1069203"/>
                  <a:pt x="4525657" y="1075430"/>
                  <a:pt x="4525657" y="1083991"/>
                </a:cubicBezTo>
                <a:cubicBezTo>
                  <a:pt x="4525657" y="1092553"/>
                  <a:pt x="4519094" y="1098780"/>
                  <a:pt x="4513260" y="1098780"/>
                </a:cubicBezTo>
                <a:cubicBezTo>
                  <a:pt x="4505238" y="1098780"/>
                  <a:pt x="4499404" y="1092553"/>
                  <a:pt x="4499404" y="1083991"/>
                </a:cubicBezTo>
                <a:cubicBezTo>
                  <a:pt x="4499404" y="1075430"/>
                  <a:pt x="4505238" y="1069203"/>
                  <a:pt x="4513260" y="1069203"/>
                </a:cubicBezTo>
                <a:close/>
                <a:moveTo>
                  <a:pt x="4439056" y="1069203"/>
                </a:moveTo>
                <a:cubicBezTo>
                  <a:pt x="4445619" y="1069203"/>
                  <a:pt x="4451453" y="1075430"/>
                  <a:pt x="4451453" y="1083991"/>
                </a:cubicBezTo>
                <a:cubicBezTo>
                  <a:pt x="4451453" y="1092553"/>
                  <a:pt x="4445619" y="1098780"/>
                  <a:pt x="4439056" y="1098780"/>
                </a:cubicBezTo>
                <a:cubicBezTo>
                  <a:pt x="4431763" y="1098780"/>
                  <a:pt x="4425200" y="1092553"/>
                  <a:pt x="4425200" y="1083991"/>
                </a:cubicBezTo>
                <a:cubicBezTo>
                  <a:pt x="4425200" y="1075430"/>
                  <a:pt x="4431763" y="1069203"/>
                  <a:pt x="4439056" y="1069203"/>
                </a:cubicBezTo>
                <a:close/>
                <a:moveTo>
                  <a:pt x="4366768" y="1069203"/>
                </a:moveTo>
                <a:cubicBezTo>
                  <a:pt x="4374790" y="1069203"/>
                  <a:pt x="4380624" y="1075430"/>
                  <a:pt x="4380624" y="1083991"/>
                </a:cubicBezTo>
                <a:cubicBezTo>
                  <a:pt x="4380624" y="1092553"/>
                  <a:pt x="4374790" y="1098780"/>
                  <a:pt x="4366768" y="1098780"/>
                </a:cubicBezTo>
                <a:cubicBezTo>
                  <a:pt x="4360934" y="1098780"/>
                  <a:pt x="4354371" y="1092553"/>
                  <a:pt x="4354371" y="1083991"/>
                </a:cubicBezTo>
                <a:cubicBezTo>
                  <a:pt x="4354371" y="1075430"/>
                  <a:pt x="4360934" y="1069203"/>
                  <a:pt x="4366768" y="1069203"/>
                </a:cubicBezTo>
                <a:close/>
                <a:moveTo>
                  <a:pt x="4295937" y="1069203"/>
                </a:moveTo>
                <a:cubicBezTo>
                  <a:pt x="4303959" y="1069203"/>
                  <a:pt x="4309793" y="1075430"/>
                  <a:pt x="4309793" y="1083991"/>
                </a:cubicBezTo>
                <a:cubicBezTo>
                  <a:pt x="4309793" y="1092553"/>
                  <a:pt x="4303959" y="1098780"/>
                  <a:pt x="4295937" y="1098780"/>
                </a:cubicBezTo>
                <a:cubicBezTo>
                  <a:pt x="4290103" y="1098780"/>
                  <a:pt x="4283540" y="1092553"/>
                  <a:pt x="4283540" y="1083991"/>
                </a:cubicBezTo>
                <a:cubicBezTo>
                  <a:pt x="4283540" y="1075430"/>
                  <a:pt x="4290103" y="1069203"/>
                  <a:pt x="4295937" y="1069203"/>
                </a:cubicBezTo>
                <a:close/>
                <a:moveTo>
                  <a:pt x="4225107" y="1069203"/>
                </a:moveTo>
                <a:cubicBezTo>
                  <a:pt x="4233129" y="1069203"/>
                  <a:pt x="4238963" y="1075430"/>
                  <a:pt x="4238963" y="1083991"/>
                </a:cubicBezTo>
                <a:cubicBezTo>
                  <a:pt x="4238963" y="1092553"/>
                  <a:pt x="4233129" y="1098780"/>
                  <a:pt x="4225107" y="1098780"/>
                </a:cubicBezTo>
                <a:cubicBezTo>
                  <a:pt x="4217085" y="1098780"/>
                  <a:pt x="4212710" y="1092553"/>
                  <a:pt x="4212710" y="1083991"/>
                </a:cubicBezTo>
                <a:cubicBezTo>
                  <a:pt x="4212710" y="1075430"/>
                  <a:pt x="4217085" y="1069203"/>
                  <a:pt x="4225107" y="1069203"/>
                </a:cubicBezTo>
                <a:close/>
                <a:moveTo>
                  <a:pt x="4153295" y="1069203"/>
                </a:moveTo>
                <a:cubicBezTo>
                  <a:pt x="4161078" y="1069203"/>
                  <a:pt x="4168083" y="1075430"/>
                  <a:pt x="4168083" y="1083991"/>
                </a:cubicBezTo>
                <a:cubicBezTo>
                  <a:pt x="4168083" y="1092553"/>
                  <a:pt x="4161078" y="1098780"/>
                  <a:pt x="4153295" y="1098780"/>
                </a:cubicBezTo>
                <a:cubicBezTo>
                  <a:pt x="4144733" y="1098780"/>
                  <a:pt x="4138507" y="1092553"/>
                  <a:pt x="4138507" y="1083991"/>
                </a:cubicBezTo>
                <a:cubicBezTo>
                  <a:pt x="4138507" y="1075430"/>
                  <a:pt x="4144733" y="1069203"/>
                  <a:pt x="4153295" y="1069203"/>
                </a:cubicBezTo>
                <a:close/>
                <a:moveTo>
                  <a:pt x="4082465" y="1069203"/>
                </a:moveTo>
                <a:cubicBezTo>
                  <a:pt x="4090249" y="1069203"/>
                  <a:pt x="4097254" y="1075430"/>
                  <a:pt x="4097254" y="1083991"/>
                </a:cubicBezTo>
                <a:cubicBezTo>
                  <a:pt x="4097254" y="1092553"/>
                  <a:pt x="4090249" y="1098780"/>
                  <a:pt x="4082465" y="1098780"/>
                </a:cubicBezTo>
                <a:cubicBezTo>
                  <a:pt x="4073903" y="1098780"/>
                  <a:pt x="4067676" y="1092553"/>
                  <a:pt x="4067676" y="1083991"/>
                </a:cubicBezTo>
                <a:cubicBezTo>
                  <a:pt x="4067676" y="1075430"/>
                  <a:pt x="4073903" y="1069203"/>
                  <a:pt x="4082465" y="1069203"/>
                </a:cubicBezTo>
                <a:close/>
                <a:moveTo>
                  <a:pt x="4011635" y="1069203"/>
                </a:moveTo>
                <a:cubicBezTo>
                  <a:pt x="4019418" y="1069203"/>
                  <a:pt x="4026423" y="1075430"/>
                  <a:pt x="4026423" y="1083991"/>
                </a:cubicBezTo>
                <a:cubicBezTo>
                  <a:pt x="4026423" y="1092553"/>
                  <a:pt x="4019418" y="1098780"/>
                  <a:pt x="4011635" y="1098780"/>
                </a:cubicBezTo>
                <a:cubicBezTo>
                  <a:pt x="4003073" y="1098780"/>
                  <a:pt x="3996847" y="1092553"/>
                  <a:pt x="3996847" y="1083991"/>
                </a:cubicBezTo>
                <a:cubicBezTo>
                  <a:pt x="3996847" y="1075430"/>
                  <a:pt x="4003073" y="1069203"/>
                  <a:pt x="4011635" y="1069203"/>
                </a:cubicBezTo>
                <a:close/>
                <a:moveTo>
                  <a:pt x="3939871" y="1069203"/>
                </a:moveTo>
                <a:cubicBezTo>
                  <a:pt x="3947893" y="1069203"/>
                  <a:pt x="3952268" y="1075430"/>
                  <a:pt x="3952268" y="1083991"/>
                </a:cubicBezTo>
                <a:cubicBezTo>
                  <a:pt x="3952268" y="1092553"/>
                  <a:pt x="3947893" y="1098780"/>
                  <a:pt x="3939871" y="1098780"/>
                </a:cubicBezTo>
                <a:cubicBezTo>
                  <a:pt x="3932578" y="1098780"/>
                  <a:pt x="3926015" y="1092553"/>
                  <a:pt x="3926015" y="1083991"/>
                </a:cubicBezTo>
                <a:cubicBezTo>
                  <a:pt x="3926015" y="1075430"/>
                  <a:pt x="3932578" y="1069203"/>
                  <a:pt x="3939871" y="1069203"/>
                </a:cubicBezTo>
                <a:close/>
                <a:moveTo>
                  <a:pt x="582439" y="1069203"/>
                </a:moveTo>
                <a:cubicBezTo>
                  <a:pt x="589732" y="1069203"/>
                  <a:pt x="596295" y="1075766"/>
                  <a:pt x="596295" y="1083059"/>
                </a:cubicBezTo>
                <a:cubicBezTo>
                  <a:pt x="596295" y="1089622"/>
                  <a:pt x="589732" y="1095457"/>
                  <a:pt x="582439" y="1095457"/>
                </a:cubicBezTo>
                <a:cubicBezTo>
                  <a:pt x="574416" y="1095457"/>
                  <a:pt x="570041" y="1089622"/>
                  <a:pt x="570041" y="1083059"/>
                </a:cubicBezTo>
                <a:cubicBezTo>
                  <a:pt x="570041" y="1075766"/>
                  <a:pt x="574416" y="1069203"/>
                  <a:pt x="582439" y="1069203"/>
                </a:cubicBezTo>
                <a:close/>
                <a:moveTo>
                  <a:pt x="513628" y="1069203"/>
                </a:moveTo>
                <a:cubicBezTo>
                  <a:pt x="521977" y="1069203"/>
                  <a:pt x="528807" y="1075766"/>
                  <a:pt x="528807" y="1083059"/>
                </a:cubicBezTo>
                <a:cubicBezTo>
                  <a:pt x="528807" y="1089622"/>
                  <a:pt x="521977" y="1095457"/>
                  <a:pt x="513628" y="1095457"/>
                </a:cubicBezTo>
                <a:cubicBezTo>
                  <a:pt x="506040" y="1095457"/>
                  <a:pt x="499209" y="1089622"/>
                  <a:pt x="499209" y="1083059"/>
                </a:cubicBezTo>
                <a:cubicBezTo>
                  <a:pt x="499209" y="1075766"/>
                  <a:pt x="506040" y="1069203"/>
                  <a:pt x="513628" y="1069203"/>
                </a:cubicBezTo>
                <a:close/>
                <a:moveTo>
                  <a:pt x="439795" y="1069203"/>
                </a:moveTo>
                <a:cubicBezTo>
                  <a:pt x="448358" y="1069203"/>
                  <a:pt x="454585" y="1075766"/>
                  <a:pt x="454585" y="1083059"/>
                </a:cubicBezTo>
                <a:cubicBezTo>
                  <a:pt x="454585" y="1089622"/>
                  <a:pt x="448358" y="1095457"/>
                  <a:pt x="439795" y="1095457"/>
                </a:cubicBezTo>
                <a:cubicBezTo>
                  <a:pt x="432012" y="1095457"/>
                  <a:pt x="425007" y="1089622"/>
                  <a:pt x="425007" y="1083059"/>
                </a:cubicBezTo>
                <a:cubicBezTo>
                  <a:pt x="425007" y="1075766"/>
                  <a:pt x="432012" y="1069203"/>
                  <a:pt x="439795" y="1069203"/>
                </a:cubicBezTo>
                <a:close/>
                <a:moveTo>
                  <a:pt x="368965" y="1069203"/>
                </a:moveTo>
                <a:cubicBezTo>
                  <a:pt x="377527" y="1069203"/>
                  <a:pt x="383754" y="1075766"/>
                  <a:pt x="383754" y="1083059"/>
                </a:cubicBezTo>
                <a:cubicBezTo>
                  <a:pt x="383754" y="1089622"/>
                  <a:pt x="377527" y="1095457"/>
                  <a:pt x="368965" y="1095457"/>
                </a:cubicBezTo>
                <a:cubicBezTo>
                  <a:pt x="361182" y="1095457"/>
                  <a:pt x="354177" y="1089622"/>
                  <a:pt x="354177" y="1083059"/>
                </a:cubicBezTo>
                <a:cubicBezTo>
                  <a:pt x="354177" y="1075766"/>
                  <a:pt x="361182" y="1069203"/>
                  <a:pt x="368965" y="1069203"/>
                </a:cubicBezTo>
                <a:close/>
                <a:moveTo>
                  <a:pt x="297201" y="1069203"/>
                </a:moveTo>
                <a:cubicBezTo>
                  <a:pt x="305223" y="1069203"/>
                  <a:pt x="309599" y="1075766"/>
                  <a:pt x="309599" y="1083059"/>
                </a:cubicBezTo>
                <a:cubicBezTo>
                  <a:pt x="309599" y="1089622"/>
                  <a:pt x="305223" y="1095457"/>
                  <a:pt x="297201" y="1095457"/>
                </a:cubicBezTo>
                <a:cubicBezTo>
                  <a:pt x="289909" y="1095457"/>
                  <a:pt x="283346" y="1089622"/>
                  <a:pt x="283346" y="1083059"/>
                </a:cubicBezTo>
                <a:cubicBezTo>
                  <a:pt x="283346" y="1075766"/>
                  <a:pt x="289909" y="1069203"/>
                  <a:pt x="297201" y="1069203"/>
                </a:cubicBezTo>
                <a:close/>
                <a:moveTo>
                  <a:pt x="226372" y="1069203"/>
                </a:moveTo>
                <a:cubicBezTo>
                  <a:pt x="232207" y="1069203"/>
                  <a:pt x="238771" y="1075766"/>
                  <a:pt x="238771" y="1083059"/>
                </a:cubicBezTo>
                <a:cubicBezTo>
                  <a:pt x="238771" y="1089622"/>
                  <a:pt x="232207" y="1095457"/>
                  <a:pt x="226372" y="1095457"/>
                </a:cubicBezTo>
                <a:cubicBezTo>
                  <a:pt x="218350" y="1095457"/>
                  <a:pt x="212516" y="1089622"/>
                  <a:pt x="212516" y="1083059"/>
                </a:cubicBezTo>
                <a:cubicBezTo>
                  <a:pt x="212516" y="1075766"/>
                  <a:pt x="218350" y="1069203"/>
                  <a:pt x="226372" y="1069203"/>
                </a:cubicBezTo>
                <a:close/>
                <a:moveTo>
                  <a:pt x="154079" y="1069203"/>
                </a:moveTo>
                <a:cubicBezTo>
                  <a:pt x="161372" y="1069203"/>
                  <a:pt x="167935" y="1075766"/>
                  <a:pt x="167935" y="1083059"/>
                </a:cubicBezTo>
                <a:cubicBezTo>
                  <a:pt x="167935" y="1089622"/>
                  <a:pt x="161372" y="1095457"/>
                  <a:pt x="154079" y="1095457"/>
                </a:cubicBezTo>
                <a:cubicBezTo>
                  <a:pt x="147516" y="1095457"/>
                  <a:pt x="141682" y="1089622"/>
                  <a:pt x="141682" y="1083059"/>
                </a:cubicBezTo>
                <a:cubicBezTo>
                  <a:pt x="141682" y="1075766"/>
                  <a:pt x="147516" y="1069203"/>
                  <a:pt x="154079" y="1069203"/>
                </a:cubicBezTo>
                <a:close/>
                <a:moveTo>
                  <a:pt x="83249" y="1069203"/>
                </a:moveTo>
                <a:cubicBezTo>
                  <a:pt x="90542" y="1069203"/>
                  <a:pt x="97105" y="1075766"/>
                  <a:pt x="97105" y="1083059"/>
                </a:cubicBezTo>
                <a:cubicBezTo>
                  <a:pt x="97105" y="1089622"/>
                  <a:pt x="90542" y="1095457"/>
                  <a:pt x="83249" y="1095457"/>
                </a:cubicBezTo>
                <a:cubicBezTo>
                  <a:pt x="76686" y="1095457"/>
                  <a:pt x="70852" y="1089622"/>
                  <a:pt x="70852" y="1083059"/>
                </a:cubicBezTo>
                <a:cubicBezTo>
                  <a:pt x="70852" y="1075766"/>
                  <a:pt x="76686" y="1069203"/>
                  <a:pt x="83249" y="1069203"/>
                </a:cubicBezTo>
                <a:close/>
                <a:moveTo>
                  <a:pt x="12014" y="1069203"/>
                </a:moveTo>
                <a:cubicBezTo>
                  <a:pt x="20258" y="1069203"/>
                  <a:pt x="26255" y="1075766"/>
                  <a:pt x="26255" y="1083059"/>
                </a:cubicBezTo>
                <a:cubicBezTo>
                  <a:pt x="26255" y="1091081"/>
                  <a:pt x="20258" y="1095457"/>
                  <a:pt x="12014" y="1095457"/>
                </a:cubicBezTo>
                <a:cubicBezTo>
                  <a:pt x="4518" y="1095457"/>
                  <a:pt x="21" y="1091081"/>
                  <a:pt x="21" y="1083059"/>
                </a:cubicBezTo>
                <a:cubicBezTo>
                  <a:pt x="21" y="1075766"/>
                  <a:pt x="4518" y="1069203"/>
                  <a:pt x="12014" y="1069203"/>
                </a:cubicBezTo>
                <a:close/>
                <a:moveTo>
                  <a:pt x="6724405" y="998371"/>
                </a:moveTo>
                <a:cubicBezTo>
                  <a:pt x="6732427" y="998371"/>
                  <a:pt x="6738261" y="1004205"/>
                  <a:pt x="6738261" y="1010768"/>
                </a:cubicBezTo>
                <a:cubicBezTo>
                  <a:pt x="6738261" y="1018061"/>
                  <a:pt x="6732427" y="1024625"/>
                  <a:pt x="6724405" y="1024625"/>
                </a:cubicBezTo>
                <a:cubicBezTo>
                  <a:pt x="6718571" y="1024625"/>
                  <a:pt x="6712008" y="1018061"/>
                  <a:pt x="6712008" y="1010768"/>
                </a:cubicBezTo>
                <a:cubicBezTo>
                  <a:pt x="6712008" y="1004205"/>
                  <a:pt x="6718571" y="998371"/>
                  <a:pt x="6724405" y="998371"/>
                </a:cubicBezTo>
                <a:close/>
                <a:moveTo>
                  <a:pt x="6653576" y="998371"/>
                </a:moveTo>
                <a:cubicBezTo>
                  <a:pt x="6660869" y="998371"/>
                  <a:pt x="6667432" y="1004205"/>
                  <a:pt x="6667432" y="1010768"/>
                </a:cubicBezTo>
                <a:cubicBezTo>
                  <a:pt x="6667432" y="1018061"/>
                  <a:pt x="6660869" y="1024625"/>
                  <a:pt x="6653576" y="1024625"/>
                </a:cubicBezTo>
                <a:cubicBezTo>
                  <a:pt x="6645554" y="1024625"/>
                  <a:pt x="6641179" y="1018061"/>
                  <a:pt x="6641179" y="1010768"/>
                </a:cubicBezTo>
                <a:cubicBezTo>
                  <a:pt x="6641179" y="1004205"/>
                  <a:pt x="6645554" y="998371"/>
                  <a:pt x="6653576" y="998371"/>
                </a:cubicBezTo>
                <a:close/>
                <a:moveTo>
                  <a:pt x="6581764" y="998371"/>
                </a:moveTo>
                <a:cubicBezTo>
                  <a:pt x="6589547" y="998371"/>
                  <a:pt x="6596552" y="1004205"/>
                  <a:pt x="6596552" y="1010768"/>
                </a:cubicBezTo>
                <a:cubicBezTo>
                  <a:pt x="6596552" y="1018061"/>
                  <a:pt x="6589547" y="1024625"/>
                  <a:pt x="6581764" y="1024625"/>
                </a:cubicBezTo>
                <a:cubicBezTo>
                  <a:pt x="6573202" y="1024625"/>
                  <a:pt x="6566976" y="1018061"/>
                  <a:pt x="6566976" y="1010768"/>
                </a:cubicBezTo>
                <a:cubicBezTo>
                  <a:pt x="6566976" y="1004205"/>
                  <a:pt x="6573202" y="998371"/>
                  <a:pt x="6581764" y="998371"/>
                </a:cubicBezTo>
                <a:close/>
                <a:moveTo>
                  <a:pt x="6510933" y="998371"/>
                </a:moveTo>
                <a:cubicBezTo>
                  <a:pt x="6518717" y="998371"/>
                  <a:pt x="6525722" y="1004205"/>
                  <a:pt x="6525722" y="1010768"/>
                </a:cubicBezTo>
                <a:cubicBezTo>
                  <a:pt x="6525722" y="1018061"/>
                  <a:pt x="6518717" y="1024625"/>
                  <a:pt x="6510933" y="1024625"/>
                </a:cubicBezTo>
                <a:cubicBezTo>
                  <a:pt x="6502371" y="1024625"/>
                  <a:pt x="6496144" y="1018061"/>
                  <a:pt x="6496144" y="1010768"/>
                </a:cubicBezTo>
                <a:cubicBezTo>
                  <a:pt x="6496144" y="1004205"/>
                  <a:pt x="6502371" y="998371"/>
                  <a:pt x="6510933" y="998371"/>
                </a:cubicBezTo>
                <a:close/>
                <a:moveTo>
                  <a:pt x="6440492" y="998371"/>
                </a:moveTo>
                <a:cubicBezTo>
                  <a:pt x="6448081" y="998371"/>
                  <a:pt x="6454911" y="1004205"/>
                  <a:pt x="6454911" y="1010768"/>
                </a:cubicBezTo>
                <a:cubicBezTo>
                  <a:pt x="6454911" y="1018061"/>
                  <a:pt x="6448081" y="1024625"/>
                  <a:pt x="6440492" y="1024625"/>
                </a:cubicBezTo>
                <a:cubicBezTo>
                  <a:pt x="6432145" y="1024625"/>
                  <a:pt x="6425315" y="1018061"/>
                  <a:pt x="6425315" y="1010768"/>
                </a:cubicBezTo>
                <a:cubicBezTo>
                  <a:pt x="6425315" y="1004205"/>
                  <a:pt x="6432145" y="998371"/>
                  <a:pt x="6440492" y="998371"/>
                </a:cubicBezTo>
                <a:close/>
                <a:moveTo>
                  <a:pt x="6368340" y="998371"/>
                </a:moveTo>
                <a:cubicBezTo>
                  <a:pt x="6376362" y="998371"/>
                  <a:pt x="6380737" y="1004205"/>
                  <a:pt x="6380737" y="1010768"/>
                </a:cubicBezTo>
                <a:cubicBezTo>
                  <a:pt x="6380737" y="1018061"/>
                  <a:pt x="6376362" y="1024625"/>
                  <a:pt x="6368340" y="1024625"/>
                </a:cubicBezTo>
                <a:cubicBezTo>
                  <a:pt x="6361047" y="1024625"/>
                  <a:pt x="6354484" y="1018061"/>
                  <a:pt x="6354484" y="1010768"/>
                </a:cubicBezTo>
                <a:cubicBezTo>
                  <a:pt x="6354484" y="1004205"/>
                  <a:pt x="6361047" y="998371"/>
                  <a:pt x="6368340" y="998371"/>
                </a:cubicBezTo>
                <a:close/>
                <a:moveTo>
                  <a:pt x="6297511" y="998371"/>
                </a:moveTo>
                <a:cubicBezTo>
                  <a:pt x="6304074" y="998371"/>
                  <a:pt x="6309908" y="1004205"/>
                  <a:pt x="6309908" y="1010768"/>
                </a:cubicBezTo>
                <a:cubicBezTo>
                  <a:pt x="6309908" y="1018061"/>
                  <a:pt x="6304074" y="1024625"/>
                  <a:pt x="6297511" y="1024625"/>
                </a:cubicBezTo>
                <a:cubicBezTo>
                  <a:pt x="6290218" y="1024625"/>
                  <a:pt x="6283655" y="1018061"/>
                  <a:pt x="6283655" y="1010768"/>
                </a:cubicBezTo>
                <a:cubicBezTo>
                  <a:pt x="6283655" y="1004205"/>
                  <a:pt x="6290218" y="998371"/>
                  <a:pt x="6297511" y="998371"/>
                </a:cubicBezTo>
                <a:close/>
                <a:moveTo>
                  <a:pt x="6226679" y="998371"/>
                </a:moveTo>
                <a:cubicBezTo>
                  <a:pt x="6233242" y="998371"/>
                  <a:pt x="6239076" y="1004205"/>
                  <a:pt x="6239076" y="1010768"/>
                </a:cubicBezTo>
                <a:cubicBezTo>
                  <a:pt x="6239076" y="1018061"/>
                  <a:pt x="6233242" y="1024625"/>
                  <a:pt x="6226679" y="1024625"/>
                </a:cubicBezTo>
                <a:cubicBezTo>
                  <a:pt x="6219386" y="1024625"/>
                  <a:pt x="6212823" y="1018061"/>
                  <a:pt x="6212823" y="1010768"/>
                </a:cubicBezTo>
                <a:cubicBezTo>
                  <a:pt x="6212823" y="1004205"/>
                  <a:pt x="6219386" y="998371"/>
                  <a:pt x="6226679" y="998371"/>
                </a:cubicBezTo>
                <a:close/>
                <a:moveTo>
                  <a:pt x="6154391" y="998371"/>
                </a:moveTo>
                <a:cubicBezTo>
                  <a:pt x="6161684" y="998371"/>
                  <a:pt x="6168247" y="1004205"/>
                  <a:pt x="6168247" y="1010768"/>
                </a:cubicBezTo>
                <a:cubicBezTo>
                  <a:pt x="6168247" y="1018061"/>
                  <a:pt x="6161684" y="1024625"/>
                  <a:pt x="6154391" y="1024625"/>
                </a:cubicBezTo>
                <a:cubicBezTo>
                  <a:pt x="6147828" y="1024625"/>
                  <a:pt x="6141994" y="1018061"/>
                  <a:pt x="6141994" y="1010768"/>
                </a:cubicBezTo>
                <a:cubicBezTo>
                  <a:pt x="6141994" y="1004205"/>
                  <a:pt x="6147828" y="998371"/>
                  <a:pt x="6154391" y="998371"/>
                </a:cubicBezTo>
                <a:close/>
                <a:moveTo>
                  <a:pt x="6083559" y="998371"/>
                </a:moveTo>
                <a:cubicBezTo>
                  <a:pt x="6090852" y="998371"/>
                  <a:pt x="6097415" y="1004205"/>
                  <a:pt x="6097415" y="1010768"/>
                </a:cubicBezTo>
                <a:cubicBezTo>
                  <a:pt x="6097415" y="1018061"/>
                  <a:pt x="6090852" y="1024625"/>
                  <a:pt x="6083559" y="1024625"/>
                </a:cubicBezTo>
                <a:cubicBezTo>
                  <a:pt x="6076996" y="1024625"/>
                  <a:pt x="6071162" y="1018061"/>
                  <a:pt x="6071162" y="1010768"/>
                </a:cubicBezTo>
                <a:cubicBezTo>
                  <a:pt x="6071162" y="1004205"/>
                  <a:pt x="6076996" y="998371"/>
                  <a:pt x="6083559" y="998371"/>
                </a:cubicBezTo>
                <a:close/>
                <a:moveTo>
                  <a:pt x="6009356" y="998371"/>
                </a:moveTo>
                <a:cubicBezTo>
                  <a:pt x="6016649" y="998371"/>
                  <a:pt x="6023212" y="1004205"/>
                  <a:pt x="6023212" y="1010768"/>
                </a:cubicBezTo>
                <a:cubicBezTo>
                  <a:pt x="6023212" y="1018061"/>
                  <a:pt x="6016649" y="1024625"/>
                  <a:pt x="6009356" y="1024625"/>
                </a:cubicBezTo>
                <a:cubicBezTo>
                  <a:pt x="6001334" y="1024625"/>
                  <a:pt x="5996959" y="1018061"/>
                  <a:pt x="5996959" y="1010768"/>
                </a:cubicBezTo>
                <a:cubicBezTo>
                  <a:pt x="5996959" y="1004205"/>
                  <a:pt x="6001334" y="998371"/>
                  <a:pt x="6009356" y="998371"/>
                </a:cubicBezTo>
                <a:close/>
                <a:moveTo>
                  <a:pt x="5940548" y="998371"/>
                </a:moveTo>
                <a:cubicBezTo>
                  <a:pt x="5948896" y="998371"/>
                  <a:pt x="5955726" y="1004205"/>
                  <a:pt x="5955726" y="1010768"/>
                </a:cubicBezTo>
                <a:cubicBezTo>
                  <a:pt x="5955726" y="1018061"/>
                  <a:pt x="5948896" y="1024625"/>
                  <a:pt x="5940548" y="1024625"/>
                </a:cubicBezTo>
                <a:cubicBezTo>
                  <a:pt x="5932960" y="1024625"/>
                  <a:pt x="5926130" y="1018061"/>
                  <a:pt x="5926130" y="1010768"/>
                </a:cubicBezTo>
                <a:cubicBezTo>
                  <a:pt x="5926130" y="1004205"/>
                  <a:pt x="5932960" y="998371"/>
                  <a:pt x="5940548" y="998371"/>
                </a:cubicBezTo>
                <a:close/>
                <a:moveTo>
                  <a:pt x="5870088" y="998371"/>
                </a:moveTo>
                <a:cubicBezTo>
                  <a:pt x="5878650" y="998371"/>
                  <a:pt x="5884877" y="1004205"/>
                  <a:pt x="5884877" y="1010768"/>
                </a:cubicBezTo>
                <a:cubicBezTo>
                  <a:pt x="5884877" y="1018061"/>
                  <a:pt x="5878650" y="1024625"/>
                  <a:pt x="5870088" y="1024625"/>
                </a:cubicBezTo>
                <a:cubicBezTo>
                  <a:pt x="5862304" y="1024625"/>
                  <a:pt x="5855299" y="1018061"/>
                  <a:pt x="5855299" y="1010768"/>
                </a:cubicBezTo>
                <a:cubicBezTo>
                  <a:pt x="5855299" y="1004205"/>
                  <a:pt x="5862304" y="998371"/>
                  <a:pt x="5870088" y="998371"/>
                </a:cubicBezTo>
                <a:close/>
                <a:moveTo>
                  <a:pt x="5799257" y="998371"/>
                </a:moveTo>
                <a:cubicBezTo>
                  <a:pt x="5807819" y="998371"/>
                  <a:pt x="5814045" y="1004205"/>
                  <a:pt x="5814045" y="1010768"/>
                </a:cubicBezTo>
                <a:cubicBezTo>
                  <a:pt x="5814045" y="1018061"/>
                  <a:pt x="5807819" y="1024625"/>
                  <a:pt x="5799257" y="1024625"/>
                </a:cubicBezTo>
                <a:cubicBezTo>
                  <a:pt x="5791474" y="1024625"/>
                  <a:pt x="5784469" y="1018061"/>
                  <a:pt x="5784469" y="1010768"/>
                </a:cubicBezTo>
                <a:cubicBezTo>
                  <a:pt x="5784469" y="1004205"/>
                  <a:pt x="5791474" y="998371"/>
                  <a:pt x="5799257" y="998371"/>
                </a:cubicBezTo>
                <a:close/>
                <a:moveTo>
                  <a:pt x="5724122" y="998371"/>
                </a:moveTo>
                <a:cubicBezTo>
                  <a:pt x="5730685" y="998371"/>
                  <a:pt x="5736519" y="1004205"/>
                  <a:pt x="5736519" y="1010768"/>
                </a:cubicBezTo>
                <a:cubicBezTo>
                  <a:pt x="5736519" y="1018061"/>
                  <a:pt x="5730685" y="1024625"/>
                  <a:pt x="5724122" y="1024625"/>
                </a:cubicBezTo>
                <a:cubicBezTo>
                  <a:pt x="5716100" y="1024625"/>
                  <a:pt x="5710266" y="1018061"/>
                  <a:pt x="5710266" y="1010768"/>
                </a:cubicBezTo>
                <a:cubicBezTo>
                  <a:pt x="5710266" y="1004205"/>
                  <a:pt x="5716100" y="998371"/>
                  <a:pt x="5724122" y="998371"/>
                </a:cubicBezTo>
                <a:close/>
                <a:moveTo>
                  <a:pt x="5653291" y="998371"/>
                </a:moveTo>
                <a:cubicBezTo>
                  <a:pt x="5659125" y="998371"/>
                  <a:pt x="5665688" y="1004205"/>
                  <a:pt x="5665688" y="1012227"/>
                </a:cubicBezTo>
                <a:cubicBezTo>
                  <a:pt x="5665688" y="1018061"/>
                  <a:pt x="5659125" y="1024625"/>
                  <a:pt x="5653291" y="1024625"/>
                </a:cubicBezTo>
                <a:cubicBezTo>
                  <a:pt x="5645269" y="1024625"/>
                  <a:pt x="5639435" y="1018061"/>
                  <a:pt x="5639435" y="1012227"/>
                </a:cubicBezTo>
                <a:cubicBezTo>
                  <a:pt x="5639435" y="1004205"/>
                  <a:pt x="5645269" y="998371"/>
                  <a:pt x="5653291" y="998371"/>
                </a:cubicBezTo>
                <a:close/>
                <a:moveTo>
                  <a:pt x="5581002" y="998371"/>
                </a:moveTo>
                <a:cubicBezTo>
                  <a:pt x="5588295" y="998371"/>
                  <a:pt x="5594858" y="1004205"/>
                  <a:pt x="5594858" y="1012227"/>
                </a:cubicBezTo>
                <a:cubicBezTo>
                  <a:pt x="5594858" y="1018061"/>
                  <a:pt x="5588295" y="1024625"/>
                  <a:pt x="5581002" y="1024625"/>
                </a:cubicBezTo>
                <a:cubicBezTo>
                  <a:pt x="5574439" y="1024625"/>
                  <a:pt x="5568605" y="1018061"/>
                  <a:pt x="5568605" y="1012227"/>
                </a:cubicBezTo>
                <a:cubicBezTo>
                  <a:pt x="5568605" y="1004205"/>
                  <a:pt x="5574439" y="998371"/>
                  <a:pt x="5581002" y="998371"/>
                </a:cubicBezTo>
                <a:close/>
                <a:moveTo>
                  <a:pt x="5510171" y="998371"/>
                </a:moveTo>
                <a:cubicBezTo>
                  <a:pt x="5517464" y="998371"/>
                  <a:pt x="5524027" y="1004205"/>
                  <a:pt x="5524027" y="1012227"/>
                </a:cubicBezTo>
                <a:cubicBezTo>
                  <a:pt x="5524027" y="1018061"/>
                  <a:pt x="5517464" y="1024625"/>
                  <a:pt x="5510171" y="1024625"/>
                </a:cubicBezTo>
                <a:cubicBezTo>
                  <a:pt x="5503608" y="1024625"/>
                  <a:pt x="5497774" y="1018061"/>
                  <a:pt x="5497774" y="1012227"/>
                </a:cubicBezTo>
                <a:cubicBezTo>
                  <a:pt x="5497774" y="1004205"/>
                  <a:pt x="5503608" y="998371"/>
                  <a:pt x="5510171" y="998371"/>
                </a:cubicBezTo>
                <a:close/>
                <a:moveTo>
                  <a:pt x="5438937" y="998371"/>
                </a:moveTo>
                <a:cubicBezTo>
                  <a:pt x="5447182" y="998371"/>
                  <a:pt x="5453178" y="1004205"/>
                  <a:pt x="5453178" y="1012227"/>
                </a:cubicBezTo>
                <a:cubicBezTo>
                  <a:pt x="5453178" y="1018061"/>
                  <a:pt x="5447182" y="1024625"/>
                  <a:pt x="5438937" y="1024625"/>
                </a:cubicBezTo>
                <a:cubicBezTo>
                  <a:pt x="5431442" y="1024625"/>
                  <a:pt x="5426945" y="1018061"/>
                  <a:pt x="5426945" y="1012227"/>
                </a:cubicBezTo>
                <a:cubicBezTo>
                  <a:pt x="5426945" y="1004205"/>
                  <a:pt x="5431442" y="998371"/>
                  <a:pt x="5438937" y="998371"/>
                </a:cubicBezTo>
                <a:close/>
                <a:moveTo>
                  <a:pt x="5367530" y="998371"/>
                </a:moveTo>
                <a:cubicBezTo>
                  <a:pt x="5376092" y="998371"/>
                  <a:pt x="5382318" y="1004205"/>
                  <a:pt x="5382318" y="1012227"/>
                </a:cubicBezTo>
                <a:cubicBezTo>
                  <a:pt x="5382318" y="1018061"/>
                  <a:pt x="5376092" y="1024625"/>
                  <a:pt x="5367530" y="1024625"/>
                </a:cubicBezTo>
                <a:cubicBezTo>
                  <a:pt x="5359747" y="1024625"/>
                  <a:pt x="5352742" y="1018061"/>
                  <a:pt x="5352742" y="1012227"/>
                </a:cubicBezTo>
                <a:cubicBezTo>
                  <a:pt x="5352742" y="1004205"/>
                  <a:pt x="5359747" y="998371"/>
                  <a:pt x="5367530" y="998371"/>
                </a:cubicBezTo>
                <a:close/>
                <a:moveTo>
                  <a:pt x="5296699" y="998371"/>
                </a:moveTo>
                <a:cubicBezTo>
                  <a:pt x="5305261" y="998371"/>
                  <a:pt x="5311488" y="1004205"/>
                  <a:pt x="5311488" y="1012227"/>
                </a:cubicBezTo>
                <a:cubicBezTo>
                  <a:pt x="5311488" y="1018061"/>
                  <a:pt x="5305261" y="1024625"/>
                  <a:pt x="5296699" y="1024625"/>
                </a:cubicBezTo>
                <a:cubicBezTo>
                  <a:pt x="5288915" y="1024625"/>
                  <a:pt x="5281910" y="1018061"/>
                  <a:pt x="5281910" y="1012227"/>
                </a:cubicBezTo>
                <a:cubicBezTo>
                  <a:pt x="5281910" y="1004205"/>
                  <a:pt x="5288915" y="998371"/>
                  <a:pt x="5296699" y="998371"/>
                </a:cubicBezTo>
                <a:close/>
                <a:moveTo>
                  <a:pt x="5225869" y="998371"/>
                </a:moveTo>
                <a:cubicBezTo>
                  <a:pt x="5234431" y="998371"/>
                  <a:pt x="5240657" y="1004205"/>
                  <a:pt x="5240657" y="1012227"/>
                </a:cubicBezTo>
                <a:cubicBezTo>
                  <a:pt x="5240657" y="1018061"/>
                  <a:pt x="5234431" y="1024625"/>
                  <a:pt x="5225869" y="1024625"/>
                </a:cubicBezTo>
                <a:cubicBezTo>
                  <a:pt x="5217307" y="1024625"/>
                  <a:pt x="5211081" y="1018061"/>
                  <a:pt x="5211081" y="1012227"/>
                </a:cubicBezTo>
                <a:cubicBezTo>
                  <a:pt x="5211081" y="1004205"/>
                  <a:pt x="5217307" y="998371"/>
                  <a:pt x="5225869" y="998371"/>
                </a:cubicBezTo>
                <a:close/>
                <a:moveTo>
                  <a:pt x="5154105" y="998371"/>
                </a:moveTo>
                <a:cubicBezTo>
                  <a:pt x="5162127" y="998371"/>
                  <a:pt x="5166502" y="1004205"/>
                  <a:pt x="5166502" y="1012227"/>
                </a:cubicBezTo>
                <a:cubicBezTo>
                  <a:pt x="5166502" y="1018061"/>
                  <a:pt x="5162127" y="1024625"/>
                  <a:pt x="5154105" y="1024625"/>
                </a:cubicBezTo>
                <a:cubicBezTo>
                  <a:pt x="5146083" y="1024625"/>
                  <a:pt x="5140249" y="1018061"/>
                  <a:pt x="5140249" y="1012227"/>
                </a:cubicBezTo>
                <a:cubicBezTo>
                  <a:pt x="5140249" y="1004205"/>
                  <a:pt x="5146083" y="998371"/>
                  <a:pt x="5154105" y="998371"/>
                </a:cubicBezTo>
                <a:close/>
                <a:moveTo>
                  <a:pt x="5083276" y="998371"/>
                </a:moveTo>
                <a:cubicBezTo>
                  <a:pt x="5089110" y="998371"/>
                  <a:pt x="5095673" y="1004205"/>
                  <a:pt x="5095673" y="1012227"/>
                </a:cubicBezTo>
                <a:cubicBezTo>
                  <a:pt x="5095673" y="1018061"/>
                  <a:pt x="5089110" y="1024625"/>
                  <a:pt x="5083276" y="1024625"/>
                </a:cubicBezTo>
                <a:cubicBezTo>
                  <a:pt x="5075254" y="1024625"/>
                  <a:pt x="5069420" y="1018061"/>
                  <a:pt x="5069420" y="1012227"/>
                </a:cubicBezTo>
                <a:cubicBezTo>
                  <a:pt x="5069420" y="1004205"/>
                  <a:pt x="5075254" y="998371"/>
                  <a:pt x="5083276" y="998371"/>
                </a:cubicBezTo>
                <a:close/>
                <a:moveTo>
                  <a:pt x="5012445" y="998371"/>
                </a:moveTo>
                <a:cubicBezTo>
                  <a:pt x="5018279" y="998371"/>
                  <a:pt x="5024842" y="1004205"/>
                  <a:pt x="5024842" y="1012227"/>
                </a:cubicBezTo>
                <a:cubicBezTo>
                  <a:pt x="5024842" y="1018061"/>
                  <a:pt x="5018279" y="1024625"/>
                  <a:pt x="5012445" y="1024625"/>
                </a:cubicBezTo>
                <a:cubicBezTo>
                  <a:pt x="5004423" y="1024625"/>
                  <a:pt x="4998589" y="1018061"/>
                  <a:pt x="4998589" y="1012227"/>
                </a:cubicBezTo>
                <a:cubicBezTo>
                  <a:pt x="4998589" y="1004205"/>
                  <a:pt x="5004423" y="998371"/>
                  <a:pt x="5012445" y="998371"/>
                </a:cubicBezTo>
                <a:close/>
                <a:moveTo>
                  <a:pt x="4940157" y="998371"/>
                </a:moveTo>
                <a:cubicBezTo>
                  <a:pt x="4948179" y="998371"/>
                  <a:pt x="4954013" y="1004205"/>
                  <a:pt x="4954013" y="1012227"/>
                </a:cubicBezTo>
                <a:cubicBezTo>
                  <a:pt x="4954013" y="1018061"/>
                  <a:pt x="4948179" y="1024625"/>
                  <a:pt x="4940157" y="1024625"/>
                </a:cubicBezTo>
                <a:cubicBezTo>
                  <a:pt x="4934323" y="1024625"/>
                  <a:pt x="4927760" y="1018061"/>
                  <a:pt x="4927760" y="1012227"/>
                </a:cubicBezTo>
                <a:cubicBezTo>
                  <a:pt x="4927760" y="1004205"/>
                  <a:pt x="4934323" y="998371"/>
                  <a:pt x="4940157" y="998371"/>
                </a:cubicBezTo>
                <a:close/>
                <a:moveTo>
                  <a:pt x="4865953" y="998371"/>
                </a:moveTo>
                <a:cubicBezTo>
                  <a:pt x="4873975" y="998371"/>
                  <a:pt x="4879809" y="1004205"/>
                  <a:pt x="4879809" y="1012227"/>
                </a:cubicBezTo>
                <a:cubicBezTo>
                  <a:pt x="4879809" y="1018061"/>
                  <a:pt x="4873975" y="1024625"/>
                  <a:pt x="4865953" y="1024625"/>
                </a:cubicBezTo>
                <a:cubicBezTo>
                  <a:pt x="4860119" y="1024625"/>
                  <a:pt x="4853556" y="1018061"/>
                  <a:pt x="4853556" y="1012227"/>
                </a:cubicBezTo>
                <a:cubicBezTo>
                  <a:pt x="4853556" y="1004205"/>
                  <a:pt x="4860119" y="998371"/>
                  <a:pt x="4865953" y="998371"/>
                </a:cubicBezTo>
                <a:close/>
                <a:moveTo>
                  <a:pt x="4797514" y="998371"/>
                </a:moveTo>
                <a:cubicBezTo>
                  <a:pt x="4806076" y="998371"/>
                  <a:pt x="4812303" y="1004205"/>
                  <a:pt x="4812303" y="1012227"/>
                </a:cubicBezTo>
                <a:cubicBezTo>
                  <a:pt x="4812303" y="1018061"/>
                  <a:pt x="4806076" y="1024625"/>
                  <a:pt x="4797514" y="1024625"/>
                </a:cubicBezTo>
                <a:cubicBezTo>
                  <a:pt x="4789730" y="1024625"/>
                  <a:pt x="4784282" y="1018061"/>
                  <a:pt x="4782725" y="1012227"/>
                </a:cubicBezTo>
                <a:cubicBezTo>
                  <a:pt x="4782725" y="1004205"/>
                  <a:pt x="4789730" y="998371"/>
                  <a:pt x="4797514" y="998371"/>
                </a:cubicBezTo>
                <a:close/>
                <a:moveTo>
                  <a:pt x="4726684" y="998371"/>
                </a:moveTo>
                <a:cubicBezTo>
                  <a:pt x="4735246" y="998371"/>
                  <a:pt x="4741472" y="1004205"/>
                  <a:pt x="4741472" y="1012227"/>
                </a:cubicBezTo>
                <a:cubicBezTo>
                  <a:pt x="4741472" y="1018061"/>
                  <a:pt x="4735246" y="1024625"/>
                  <a:pt x="4726684" y="1024625"/>
                </a:cubicBezTo>
                <a:cubicBezTo>
                  <a:pt x="4718122" y="1024625"/>
                  <a:pt x="4711896" y="1018061"/>
                  <a:pt x="4711896" y="1012227"/>
                </a:cubicBezTo>
                <a:cubicBezTo>
                  <a:pt x="4711896" y="1004205"/>
                  <a:pt x="4718122" y="998371"/>
                  <a:pt x="4726684" y="998371"/>
                </a:cubicBezTo>
                <a:close/>
                <a:moveTo>
                  <a:pt x="4655853" y="998371"/>
                </a:moveTo>
                <a:cubicBezTo>
                  <a:pt x="4663637" y="998371"/>
                  <a:pt x="4670642" y="1004205"/>
                  <a:pt x="4670642" y="1012227"/>
                </a:cubicBezTo>
                <a:cubicBezTo>
                  <a:pt x="4670642" y="1018061"/>
                  <a:pt x="4663637" y="1024625"/>
                  <a:pt x="4655853" y="1024625"/>
                </a:cubicBezTo>
                <a:cubicBezTo>
                  <a:pt x="4647291" y="1024625"/>
                  <a:pt x="4641064" y="1018061"/>
                  <a:pt x="4641064" y="1012227"/>
                </a:cubicBezTo>
                <a:cubicBezTo>
                  <a:pt x="4641064" y="1004205"/>
                  <a:pt x="4647291" y="998371"/>
                  <a:pt x="4655853" y="998371"/>
                </a:cubicBezTo>
                <a:close/>
                <a:moveTo>
                  <a:pt x="4584091" y="998371"/>
                </a:moveTo>
                <a:cubicBezTo>
                  <a:pt x="4591384" y="998371"/>
                  <a:pt x="4596488" y="1004205"/>
                  <a:pt x="4596488" y="1012227"/>
                </a:cubicBezTo>
                <a:cubicBezTo>
                  <a:pt x="4596488" y="1018061"/>
                  <a:pt x="4591384" y="1024625"/>
                  <a:pt x="4584091" y="1024625"/>
                </a:cubicBezTo>
                <a:cubicBezTo>
                  <a:pt x="4576069" y="1024625"/>
                  <a:pt x="4570235" y="1018061"/>
                  <a:pt x="4570235" y="1012227"/>
                </a:cubicBezTo>
                <a:cubicBezTo>
                  <a:pt x="4570235" y="1004205"/>
                  <a:pt x="4576069" y="998371"/>
                  <a:pt x="4584091" y="998371"/>
                </a:cubicBezTo>
                <a:close/>
                <a:moveTo>
                  <a:pt x="4513260" y="998371"/>
                </a:moveTo>
                <a:cubicBezTo>
                  <a:pt x="4519094" y="998371"/>
                  <a:pt x="4525657" y="1004205"/>
                  <a:pt x="4525657" y="1012227"/>
                </a:cubicBezTo>
                <a:cubicBezTo>
                  <a:pt x="4525657" y="1019520"/>
                  <a:pt x="4519094" y="1024625"/>
                  <a:pt x="4513260" y="1024625"/>
                </a:cubicBezTo>
                <a:cubicBezTo>
                  <a:pt x="4505238" y="1024625"/>
                  <a:pt x="4499404" y="1019520"/>
                  <a:pt x="4499404" y="1012227"/>
                </a:cubicBezTo>
                <a:cubicBezTo>
                  <a:pt x="4499404" y="1004205"/>
                  <a:pt x="4505238" y="998371"/>
                  <a:pt x="4513260" y="998371"/>
                </a:cubicBezTo>
                <a:close/>
                <a:moveTo>
                  <a:pt x="4439056" y="998371"/>
                </a:moveTo>
                <a:cubicBezTo>
                  <a:pt x="4445619" y="998371"/>
                  <a:pt x="4451453" y="1004205"/>
                  <a:pt x="4451453" y="1012227"/>
                </a:cubicBezTo>
                <a:cubicBezTo>
                  <a:pt x="4451453" y="1019520"/>
                  <a:pt x="4445619" y="1024625"/>
                  <a:pt x="4439056" y="1024625"/>
                </a:cubicBezTo>
                <a:cubicBezTo>
                  <a:pt x="4431763" y="1024625"/>
                  <a:pt x="4425200" y="1019520"/>
                  <a:pt x="4425200" y="1012227"/>
                </a:cubicBezTo>
                <a:cubicBezTo>
                  <a:pt x="4425200" y="1004205"/>
                  <a:pt x="4431763" y="998371"/>
                  <a:pt x="4439056" y="998371"/>
                </a:cubicBezTo>
                <a:close/>
                <a:moveTo>
                  <a:pt x="4366768" y="998371"/>
                </a:moveTo>
                <a:cubicBezTo>
                  <a:pt x="4374790" y="998371"/>
                  <a:pt x="4380624" y="1004205"/>
                  <a:pt x="4380624" y="1012227"/>
                </a:cubicBezTo>
                <a:cubicBezTo>
                  <a:pt x="4380624" y="1019520"/>
                  <a:pt x="4374790" y="1024625"/>
                  <a:pt x="4366768" y="1024625"/>
                </a:cubicBezTo>
                <a:cubicBezTo>
                  <a:pt x="4360934" y="1024625"/>
                  <a:pt x="4354371" y="1019520"/>
                  <a:pt x="4354371" y="1012227"/>
                </a:cubicBezTo>
                <a:cubicBezTo>
                  <a:pt x="4354371" y="1004205"/>
                  <a:pt x="4360934" y="998371"/>
                  <a:pt x="4366768" y="998371"/>
                </a:cubicBezTo>
                <a:close/>
                <a:moveTo>
                  <a:pt x="4295937" y="998371"/>
                </a:moveTo>
                <a:cubicBezTo>
                  <a:pt x="4303959" y="998371"/>
                  <a:pt x="4309793" y="1004205"/>
                  <a:pt x="4309793" y="1012227"/>
                </a:cubicBezTo>
                <a:cubicBezTo>
                  <a:pt x="4309793" y="1019520"/>
                  <a:pt x="4303959" y="1024625"/>
                  <a:pt x="4295937" y="1024625"/>
                </a:cubicBezTo>
                <a:cubicBezTo>
                  <a:pt x="4290103" y="1024625"/>
                  <a:pt x="4283540" y="1019520"/>
                  <a:pt x="4283540" y="1012227"/>
                </a:cubicBezTo>
                <a:cubicBezTo>
                  <a:pt x="4283540" y="1004205"/>
                  <a:pt x="4290103" y="998371"/>
                  <a:pt x="4295937" y="998371"/>
                </a:cubicBezTo>
                <a:close/>
                <a:moveTo>
                  <a:pt x="4225107" y="998371"/>
                </a:moveTo>
                <a:cubicBezTo>
                  <a:pt x="4233129" y="998371"/>
                  <a:pt x="4238963" y="1004205"/>
                  <a:pt x="4238963" y="1012227"/>
                </a:cubicBezTo>
                <a:cubicBezTo>
                  <a:pt x="4238963" y="1019520"/>
                  <a:pt x="4233129" y="1024625"/>
                  <a:pt x="4225107" y="1024625"/>
                </a:cubicBezTo>
                <a:cubicBezTo>
                  <a:pt x="4217085" y="1024625"/>
                  <a:pt x="4212710" y="1019520"/>
                  <a:pt x="4212710" y="1012227"/>
                </a:cubicBezTo>
                <a:cubicBezTo>
                  <a:pt x="4212710" y="1004205"/>
                  <a:pt x="4217085" y="998371"/>
                  <a:pt x="4225107" y="998371"/>
                </a:cubicBezTo>
                <a:close/>
                <a:moveTo>
                  <a:pt x="4153295" y="998371"/>
                </a:moveTo>
                <a:cubicBezTo>
                  <a:pt x="4161078" y="998371"/>
                  <a:pt x="4168083" y="1004205"/>
                  <a:pt x="4168083" y="1012227"/>
                </a:cubicBezTo>
                <a:cubicBezTo>
                  <a:pt x="4168083" y="1019520"/>
                  <a:pt x="4161078" y="1024625"/>
                  <a:pt x="4153295" y="1024625"/>
                </a:cubicBezTo>
                <a:cubicBezTo>
                  <a:pt x="4144733" y="1024625"/>
                  <a:pt x="4138507" y="1019520"/>
                  <a:pt x="4138507" y="1012227"/>
                </a:cubicBezTo>
                <a:cubicBezTo>
                  <a:pt x="4138507" y="1004205"/>
                  <a:pt x="4144733" y="998371"/>
                  <a:pt x="4153295" y="998371"/>
                </a:cubicBezTo>
                <a:close/>
                <a:moveTo>
                  <a:pt x="4082465" y="998371"/>
                </a:moveTo>
                <a:cubicBezTo>
                  <a:pt x="4090249" y="998371"/>
                  <a:pt x="4097254" y="1004205"/>
                  <a:pt x="4097254" y="1012227"/>
                </a:cubicBezTo>
                <a:cubicBezTo>
                  <a:pt x="4097254" y="1019520"/>
                  <a:pt x="4090249" y="1024625"/>
                  <a:pt x="4082465" y="1024625"/>
                </a:cubicBezTo>
                <a:cubicBezTo>
                  <a:pt x="4073903" y="1024625"/>
                  <a:pt x="4067676" y="1019520"/>
                  <a:pt x="4067676" y="1012227"/>
                </a:cubicBezTo>
                <a:cubicBezTo>
                  <a:pt x="4067676" y="1004205"/>
                  <a:pt x="4073903" y="998371"/>
                  <a:pt x="4082465" y="998371"/>
                </a:cubicBezTo>
                <a:close/>
                <a:moveTo>
                  <a:pt x="4011635" y="998371"/>
                </a:moveTo>
                <a:cubicBezTo>
                  <a:pt x="4019418" y="998371"/>
                  <a:pt x="4026423" y="1004205"/>
                  <a:pt x="4026423" y="1012227"/>
                </a:cubicBezTo>
                <a:cubicBezTo>
                  <a:pt x="4026423" y="1019520"/>
                  <a:pt x="4019418" y="1024625"/>
                  <a:pt x="4011635" y="1024625"/>
                </a:cubicBezTo>
                <a:cubicBezTo>
                  <a:pt x="4003073" y="1024625"/>
                  <a:pt x="3996847" y="1019520"/>
                  <a:pt x="3996847" y="1012227"/>
                </a:cubicBezTo>
                <a:cubicBezTo>
                  <a:pt x="3996847" y="1004205"/>
                  <a:pt x="4003073" y="998371"/>
                  <a:pt x="4011635" y="998371"/>
                </a:cubicBezTo>
                <a:close/>
                <a:moveTo>
                  <a:pt x="3939871" y="998371"/>
                </a:moveTo>
                <a:cubicBezTo>
                  <a:pt x="3947893" y="998371"/>
                  <a:pt x="3952268" y="1004205"/>
                  <a:pt x="3952268" y="1012227"/>
                </a:cubicBezTo>
                <a:cubicBezTo>
                  <a:pt x="3952268" y="1019520"/>
                  <a:pt x="3947893" y="1024625"/>
                  <a:pt x="3939871" y="1024625"/>
                </a:cubicBezTo>
                <a:cubicBezTo>
                  <a:pt x="3932578" y="1024625"/>
                  <a:pt x="3926015" y="1019520"/>
                  <a:pt x="3926015" y="1012227"/>
                </a:cubicBezTo>
                <a:cubicBezTo>
                  <a:pt x="3926015" y="1004205"/>
                  <a:pt x="3932578" y="998371"/>
                  <a:pt x="3939871" y="998371"/>
                </a:cubicBezTo>
                <a:close/>
                <a:moveTo>
                  <a:pt x="3869042" y="998371"/>
                </a:moveTo>
                <a:cubicBezTo>
                  <a:pt x="3875605" y="998371"/>
                  <a:pt x="3881439" y="1004598"/>
                  <a:pt x="3881439" y="1013160"/>
                </a:cubicBezTo>
                <a:cubicBezTo>
                  <a:pt x="3881439" y="1020944"/>
                  <a:pt x="3875605" y="1027949"/>
                  <a:pt x="3869042" y="1027949"/>
                </a:cubicBezTo>
                <a:cubicBezTo>
                  <a:pt x="3861749" y="1027949"/>
                  <a:pt x="3855186" y="1020944"/>
                  <a:pt x="3855186" y="1013160"/>
                </a:cubicBezTo>
                <a:cubicBezTo>
                  <a:pt x="3855186" y="1004598"/>
                  <a:pt x="3861749" y="998371"/>
                  <a:pt x="3869042" y="998371"/>
                </a:cubicBezTo>
                <a:close/>
                <a:moveTo>
                  <a:pt x="3798211" y="998371"/>
                </a:moveTo>
                <a:cubicBezTo>
                  <a:pt x="3804774" y="998371"/>
                  <a:pt x="3810608" y="1004598"/>
                  <a:pt x="3810608" y="1013160"/>
                </a:cubicBezTo>
                <a:cubicBezTo>
                  <a:pt x="3810608" y="1020944"/>
                  <a:pt x="3804774" y="1027949"/>
                  <a:pt x="3798211" y="1027949"/>
                </a:cubicBezTo>
                <a:cubicBezTo>
                  <a:pt x="3790918" y="1027949"/>
                  <a:pt x="3784355" y="1020944"/>
                  <a:pt x="3784355" y="1013160"/>
                </a:cubicBezTo>
                <a:cubicBezTo>
                  <a:pt x="3784355" y="1004598"/>
                  <a:pt x="3790918" y="998371"/>
                  <a:pt x="3798211" y="998371"/>
                </a:cubicBezTo>
                <a:close/>
                <a:moveTo>
                  <a:pt x="3725922" y="998371"/>
                </a:moveTo>
                <a:cubicBezTo>
                  <a:pt x="3733944" y="998371"/>
                  <a:pt x="3739778" y="1004598"/>
                  <a:pt x="3739778" y="1013160"/>
                </a:cubicBezTo>
                <a:cubicBezTo>
                  <a:pt x="3739778" y="1020944"/>
                  <a:pt x="3733944" y="1027949"/>
                  <a:pt x="3725922" y="1027949"/>
                </a:cubicBezTo>
                <a:cubicBezTo>
                  <a:pt x="3719359" y="1027949"/>
                  <a:pt x="3713525" y="1020944"/>
                  <a:pt x="3713525" y="1013160"/>
                </a:cubicBezTo>
                <a:cubicBezTo>
                  <a:pt x="3713525" y="1004598"/>
                  <a:pt x="3719359" y="998371"/>
                  <a:pt x="3725922" y="998371"/>
                </a:cubicBezTo>
                <a:close/>
                <a:moveTo>
                  <a:pt x="724105" y="998371"/>
                </a:moveTo>
                <a:cubicBezTo>
                  <a:pt x="731398" y="998371"/>
                  <a:pt x="737962" y="1004205"/>
                  <a:pt x="737962" y="1010768"/>
                </a:cubicBezTo>
                <a:cubicBezTo>
                  <a:pt x="737962" y="1018061"/>
                  <a:pt x="731398" y="1024625"/>
                  <a:pt x="724105" y="1024625"/>
                </a:cubicBezTo>
                <a:cubicBezTo>
                  <a:pt x="717541" y="1024625"/>
                  <a:pt x="711707" y="1018061"/>
                  <a:pt x="711707" y="1010768"/>
                </a:cubicBezTo>
                <a:cubicBezTo>
                  <a:pt x="711707" y="1004205"/>
                  <a:pt x="717541" y="998371"/>
                  <a:pt x="724105" y="998371"/>
                </a:cubicBezTo>
                <a:close/>
                <a:moveTo>
                  <a:pt x="653274" y="998371"/>
                </a:moveTo>
                <a:cubicBezTo>
                  <a:pt x="660567" y="998371"/>
                  <a:pt x="667129" y="1004205"/>
                  <a:pt x="667129" y="1010768"/>
                </a:cubicBezTo>
                <a:cubicBezTo>
                  <a:pt x="667129" y="1018061"/>
                  <a:pt x="660567" y="1024625"/>
                  <a:pt x="653274" y="1024625"/>
                </a:cubicBezTo>
                <a:cubicBezTo>
                  <a:pt x="646711" y="1024625"/>
                  <a:pt x="640877" y="1018061"/>
                  <a:pt x="640877" y="1010768"/>
                </a:cubicBezTo>
                <a:cubicBezTo>
                  <a:pt x="640877" y="1004205"/>
                  <a:pt x="646711" y="998371"/>
                  <a:pt x="653274" y="998371"/>
                </a:cubicBezTo>
                <a:close/>
                <a:moveTo>
                  <a:pt x="582446" y="998371"/>
                </a:moveTo>
                <a:cubicBezTo>
                  <a:pt x="589738" y="998371"/>
                  <a:pt x="596301" y="1004205"/>
                  <a:pt x="596301" y="1010768"/>
                </a:cubicBezTo>
                <a:cubicBezTo>
                  <a:pt x="596301" y="1018061"/>
                  <a:pt x="589738" y="1024625"/>
                  <a:pt x="582446" y="1024625"/>
                </a:cubicBezTo>
                <a:cubicBezTo>
                  <a:pt x="574423" y="1024625"/>
                  <a:pt x="570047" y="1018061"/>
                  <a:pt x="570047" y="1010768"/>
                </a:cubicBezTo>
                <a:cubicBezTo>
                  <a:pt x="570047" y="1004205"/>
                  <a:pt x="574423" y="998371"/>
                  <a:pt x="582446" y="998371"/>
                </a:cubicBezTo>
                <a:close/>
                <a:moveTo>
                  <a:pt x="513636" y="998371"/>
                </a:moveTo>
                <a:cubicBezTo>
                  <a:pt x="521983" y="998371"/>
                  <a:pt x="528813" y="1004205"/>
                  <a:pt x="528813" y="1010768"/>
                </a:cubicBezTo>
                <a:cubicBezTo>
                  <a:pt x="528813" y="1018061"/>
                  <a:pt x="521983" y="1024625"/>
                  <a:pt x="513636" y="1024625"/>
                </a:cubicBezTo>
                <a:cubicBezTo>
                  <a:pt x="506046" y="1024625"/>
                  <a:pt x="499216" y="1018061"/>
                  <a:pt x="499216" y="1010768"/>
                </a:cubicBezTo>
                <a:cubicBezTo>
                  <a:pt x="499216" y="1004205"/>
                  <a:pt x="506046" y="998371"/>
                  <a:pt x="513636" y="998371"/>
                </a:cubicBezTo>
                <a:close/>
                <a:moveTo>
                  <a:pt x="439802" y="998371"/>
                </a:moveTo>
                <a:cubicBezTo>
                  <a:pt x="448365" y="998371"/>
                  <a:pt x="454592" y="1004205"/>
                  <a:pt x="454592" y="1010768"/>
                </a:cubicBezTo>
                <a:cubicBezTo>
                  <a:pt x="454592" y="1018061"/>
                  <a:pt x="448365" y="1024625"/>
                  <a:pt x="439802" y="1024625"/>
                </a:cubicBezTo>
                <a:cubicBezTo>
                  <a:pt x="432019" y="1024625"/>
                  <a:pt x="425014" y="1018061"/>
                  <a:pt x="425014" y="1010768"/>
                </a:cubicBezTo>
                <a:cubicBezTo>
                  <a:pt x="425014" y="1004205"/>
                  <a:pt x="432019" y="998371"/>
                  <a:pt x="439802" y="998371"/>
                </a:cubicBezTo>
                <a:close/>
                <a:moveTo>
                  <a:pt x="368040" y="998371"/>
                </a:moveTo>
                <a:cubicBezTo>
                  <a:pt x="376061" y="998371"/>
                  <a:pt x="380438" y="1004205"/>
                  <a:pt x="380438" y="1012227"/>
                </a:cubicBezTo>
                <a:cubicBezTo>
                  <a:pt x="380438" y="1018061"/>
                  <a:pt x="376061" y="1024625"/>
                  <a:pt x="368040" y="1024625"/>
                </a:cubicBezTo>
                <a:cubicBezTo>
                  <a:pt x="360747" y="1024625"/>
                  <a:pt x="354183" y="1018061"/>
                  <a:pt x="354183" y="1012227"/>
                </a:cubicBezTo>
                <a:cubicBezTo>
                  <a:pt x="354183" y="1004205"/>
                  <a:pt x="360747" y="998371"/>
                  <a:pt x="368040" y="998371"/>
                </a:cubicBezTo>
                <a:close/>
                <a:moveTo>
                  <a:pt x="297208" y="998371"/>
                </a:moveTo>
                <a:cubicBezTo>
                  <a:pt x="303771" y="998371"/>
                  <a:pt x="309606" y="1004205"/>
                  <a:pt x="309606" y="1012227"/>
                </a:cubicBezTo>
                <a:cubicBezTo>
                  <a:pt x="309606" y="1018061"/>
                  <a:pt x="303771" y="1024625"/>
                  <a:pt x="297208" y="1024625"/>
                </a:cubicBezTo>
                <a:cubicBezTo>
                  <a:pt x="289916" y="1024625"/>
                  <a:pt x="283352" y="1018061"/>
                  <a:pt x="283352" y="1012227"/>
                </a:cubicBezTo>
                <a:cubicBezTo>
                  <a:pt x="283352" y="1004205"/>
                  <a:pt x="289916" y="998371"/>
                  <a:pt x="297208" y="998371"/>
                </a:cubicBezTo>
                <a:close/>
                <a:moveTo>
                  <a:pt x="226379" y="998371"/>
                </a:moveTo>
                <a:cubicBezTo>
                  <a:pt x="232214" y="998371"/>
                  <a:pt x="238778" y="1004205"/>
                  <a:pt x="238778" y="1012227"/>
                </a:cubicBezTo>
                <a:cubicBezTo>
                  <a:pt x="238778" y="1018061"/>
                  <a:pt x="232214" y="1024625"/>
                  <a:pt x="226379" y="1024625"/>
                </a:cubicBezTo>
                <a:cubicBezTo>
                  <a:pt x="218357" y="1024625"/>
                  <a:pt x="212523" y="1018061"/>
                  <a:pt x="212523" y="1012227"/>
                </a:cubicBezTo>
                <a:cubicBezTo>
                  <a:pt x="212523" y="1004205"/>
                  <a:pt x="218357" y="998371"/>
                  <a:pt x="226379" y="998371"/>
                </a:cubicBezTo>
                <a:close/>
                <a:moveTo>
                  <a:pt x="154085" y="998371"/>
                </a:moveTo>
                <a:cubicBezTo>
                  <a:pt x="161377" y="998371"/>
                  <a:pt x="167941" y="1004205"/>
                  <a:pt x="167941" y="1012227"/>
                </a:cubicBezTo>
                <a:cubicBezTo>
                  <a:pt x="167941" y="1018061"/>
                  <a:pt x="161377" y="1024625"/>
                  <a:pt x="154085" y="1024625"/>
                </a:cubicBezTo>
                <a:cubicBezTo>
                  <a:pt x="147521" y="1024625"/>
                  <a:pt x="141687" y="1018061"/>
                  <a:pt x="141687" y="1012227"/>
                </a:cubicBezTo>
                <a:cubicBezTo>
                  <a:pt x="141687" y="1004205"/>
                  <a:pt x="147521" y="998371"/>
                  <a:pt x="154085" y="998371"/>
                </a:cubicBezTo>
                <a:close/>
                <a:moveTo>
                  <a:pt x="83255" y="998371"/>
                </a:moveTo>
                <a:cubicBezTo>
                  <a:pt x="90548" y="998371"/>
                  <a:pt x="97111" y="1004205"/>
                  <a:pt x="97111" y="1012227"/>
                </a:cubicBezTo>
                <a:cubicBezTo>
                  <a:pt x="97111" y="1018061"/>
                  <a:pt x="90548" y="1024625"/>
                  <a:pt x="83255" y="1024625"/>
                </a:cubicBezTo>
                <a:cubicBezTo>
                  <a:pt x="76692" y="1024625"/>
                  <a:pt x="70858" y="1018061"/>
                  <a:pt x="70858" y="1012227"/>
                </a:cubicBezTo>
                <a:cubicBezTo>
                  <a:pt x="70858" y="1004205"/>
                  <a:pt x="76692" y="998371"/>
                  <a:pt x="83255" y="998371"/>
                </a:cubicBezTo>
                <a:close/>
                <a:moveTo>
                  <a:pt x="12019" y="998371"/>
                </a:moveTo>
                <a:cubicBezTo>
                  <a:pt x="20264" y="998371"/>
                  <a:pt x="26260" y="1004205"/>
                  <a:pt x="26260" y="1012227"/>
                </a:cubicBezTo>
                <a:cubicBezTo>
                  <a:pt x="26260" y="1018061"/>
                  <a:pt x="20264" y="1024625"/>
                  <a:pt x="12019" y="1024625"/>
                </a:cubicBezTo>
                <a:cubicBezTo>
                  <a:pt x="4524" y="1024625"/>
                  <a:pt x="27" y="1018061"/>
                  <a:pt x="27" y="1012227"/>
                </a:cubicBezTo>
                <a:cubicBezTo>
                  <a:pt x="27" y="1004205"/>
                  <a:pt x="4524" y="998371"/>
                  <a:pt x="12019" y="998371"/>
                </a:cubicBezTo>
                <a:close/>
                <a:moveTo>
                  <a:pt x="870603" y="927542"/>
                </a:moveTo>
                <a:cubicBezTo>
                  <a:pt x="877167" y="927542"/>
                  <a:pt x="883001" y="933376"/>
                  <a:pt x="883001" y="939939"/>
                </a:cubicBezTo>
                <a:cubicBezTo>
                  <a:pt x="883001" y="947232"/>
                  <a:pt x="877167" y="953796"/>
                  <a:pt x="870603" y="953796"/>
                </a:cubicBezTo>
                <a:cubicBezTo>
                  <a:pt x="863310" y="953796"/>
                  <a:pt x="856747" y="947232"/>
                  <a:pt x="856747" y="939939"/>
                </a:cubicBezTo>
                <a:cubicBezTo>
                  <a:pt x="856747" y="933376"/>
                  <a:pt x="863310" y="927542"/>
                  <a:pt x="870603" y="927542"/>
                </a:cubicBezTo>
                <a:close/>
                <a:moveTo>
                  <a:pt x="799773" y="927542"/>
                </a:moveTo>
                <a:cubicBezTo>
                  <a:pt x="806337" y="927542"/>
                  <a:pt x="812171" y="933376"/>
                  <a:pt x="812171" y="939939"/>
                </a:cubicBezTo>
                <a:cubicBezTo>
                  <a:pt x="812171" y="947232"/>
                  <a:pt x="806337" y="953796"/>
                  <a:pt x="799773" y="953796"/>
                </a:cubicBezTo>
                <a:cubicBezTo>
                  <a:pt x="792481" y="953796"/>
                  <a:pt x="785917" y="947232"/>
                  <a:pt x="785917" y="939939"/>
                </a:cubicBezTo>
                <a:cubicBezTo>
                  <a:pt x="785917" y="933376"/>
                  <a:pt x="792481" y="927542"/>
                  <a:pt x="799773" y="927542"/>
                </a:cubicBezTo>
                <a:close/>
                <a:moveTo>
                  <a:pt x="724112" y="927542"/>
                </a:moveTo>
                <a:cubicBezTo>
                  <a:pt x="731405" y="927542"/>
                  <a:pt x="737968" y="933376"/>
                  <a:pt x="737968" y="939939"/>
                </a:cubicBezTo>
                <a:cubicBezTo>
                  <a:pt x="737968" y="947232"/>
                  <a:pt x="731405" y="953796"/>
                  <a:pt x="724112" y="953796"/>
                </a:cubicBezTo>
                <a:cubicBezTo>
                  <a:pt x="717548" y="953796"/>
                  <a:pt x="711714" y="947232"/>
                  <a:pt x="711714" y="939939"/>
                </a:cubicBezTo>
                <a:cubicBezTo>
                  <a:pt x="711714" y="933376"/>
                  <a:pt x="717548" y="927542"/>
                  <a:pt x="724112" y="927542"/>
                </a:cubicBezTo>
                <a:close/>
                <a:moveTo>
                  <a:pt x="653281" y="927542"/>
                </a:moveTo>
                <a:cubicBezTo>
                  <a:pt x="660573" y="927542"/>
                  <a:pt x="667137" y="933376"/>
                  <a:pt x="667137" y="939939"/>
                </a:cubicBezTo>
                <a:cubicBezTo>
                  <a:pt x="667137" y="947232"/>
                  <a:pt x="660573" y="953796"/>
                  <a:pt x="653281" y="953796"/>
                </a:cubicBezTo>
                <a:cubicBezTo>
                  <a:pt x="646718" y="953796"/>
                  <a:pt x="640884" y="947232"/>
                  <a:pt x="640884" y="939939"/>
                </a:cubicBezTo>
                <a:cubicBezTo>
                  <a:pt x="640884" y="933376"/>
                  <a:pt x="645259" y="927542"/>
                  <a:pt x="653281" y="927542"/>
                </a:cubicBezTo>
                <a:close/>
                <a:moveTo>
                  <a:pt x="582453" y="927542"/>
                </a:moveTo>
                <a:cubicBezTo>
                  <a:pt x="589745" y="927542"/>
                  <a:pt x="596309" y="933376"/>
                  <a:pt x="596309" y="939939"/>
                </a:cubicBezTo>
                <a:cubicBezTo>
                  <a:pt x="596309" y="947232"/>
                  <a:pt x="589745" y="953796"/>
                  <a:pt x="582453" y="953796"/>
                </a:cubicBezTo>
                <a:cubicBezTo>
                  <a:pt x="574430" y="953796"/>
                  <a:pt x="570054" y="947232"/>
                  <a:pt x="570054" y="939939"/>
                </a:cubicBezTo>
                <a:cubicBezTo>
                  <a:pt x="570054" y="933376"/>
                  <a:pt x="574430" y="927542"/>
                  <a:pt x="582453" y="927542"/>
                </a:cubicBezTo>
                <a:close/>
                <a:moveTo>
                  <a:pt x="513642" y="927542"/>
                </a:moveTo>
                <a:cubicBezTo>
                  <a:pt x="521990" y="927542"/>
                  <a:pt x="528820" y="933376"/>
                  <a:pt x="528820" y="939939"/>
                </a:cubicBezTo>
                <a:cubicBezTo>
                  <a:pt x="528820" y="947232"/>
                  <a:pt x="521990" y="953796"/>
                  <a:pt x="513642" y="953796"/>
                </a:cubicBezTo>
                <a:cubicBezTo>
                  <a:pt x="506053" y="953796"/>
                  <a:pt x="499223" y="947232"/>
                  <a:pt x="499223" y="939939"/>
                </a:cubicBezTo>
                <a:cubicBezTo>
                  <a:pt x="499223" y="933376"/>
                  <a:pt x="506053" y="927542"/>
                  <a:pt x="513642" y="927542"/>
                </a:cubicBezTo>
                <a:close/>
                <a:moveTo>
                  <a:pt x="439809" y="927542"/>
                </a:moveTo>
                <a:cubicBezTo>
                  <a:pt x="448372" y="927542"/>
                  <a:pt x="454599" y="933376"/>
                  <a:pt x="454599" y="939939"/>
                </a:cubicBezTo>
                <a:cubicBezTo>
                  <a:pt x="454599" y="947232"/>
                  <a:pt x="448372" y="953796"/>
                  <a:pt x="439809" y="953796"/>
                </a:cubicBezTo>
                <a:cubicBezTo>
                  <a:pt x="432026" y="953796"/>
                  <a:pt x="425021" y="947232"/>
                  <a:pt x="425021" y="939939"/>
                </a:cubicBezTo>
                <a:cubicBezTo>
                  <a:pt x="425021" y="933376"/>
                  <a:pt x="432026" y="927542"/>
                  <a:pt x="439809" y="927542"/>
                </a:cubicBezTo>
                <a:close/>
                <a:moveTo>
                  <a:pt x="368046" y="927542"/>
                </a:moveTo>
                <a:cubicBezTo>
                  <a:pt x="376068" y="927542"/>
                  <a:pt x="380444" y="933376"/>
                  <a:pt x="380444" y="939939"/>
                </a:cubicBezTo>
                <a:cubicBezTo>
                  <a:pt x="380444" y="947232"/>
                  <a:pt x="376068" y="953796"/>
                  <a:pt x="368046" y="953796"/>
                </a:cubicBezTo>
                <a:cubicBezTo>
                  <a:pt x="360754" y="953796"/>
                  <a:pt x="354191" y="947232"/>
                  <a:pt x="354191" y="939939"/>
                </a:cubicBezTo>
                <a:cubicBezTo>
                  <a:pt x="354191" y="933376"/>
                  <a:pt x="360754" y="927542"/>
                  <a:pt x="368046" y="927542"/>
                </a:cubicBezTo>
                <a:close/>
                <a:moveTo>
                  <a:pt x="297214" y="927542"/>
                </a:moveTo>
                <a:cubicBezTo>
                  <a:pt x="303777" y="927542"/>
                  <a:pt x="309612" y="933376"/>
                  <a:pt x="309612" y="939939"/>
                </a:cubicBezTo>
                <a:cubicBezTo>
                  <a:pt x="309612" y="947232"/>
                  <a:pt x="303777" y="953796"/>
                  <a:pt x="297214" y="953796"/>
                </a:cubicBezTo>
                <a:cubicBezTo>
                  <a:pt x="289922" y="953796"/>
                  <a:pt x="283359" y="947232"/>
                  <a:pt x="283359" y="939939"/>
                </a:cubicBezTo>
                <a:cubicBezTo>
                  <a:pt x="283359" y="933376"/>
                  <a:pt x="289922" y="927542"/>
                  <a:pt x="297214" y="927542"/>
                </a:cubicBezTo>
                <a:close/>
                <a:moveTo>
                  <a:pt x="226386" y="927542"/>
                </a:moveTo>
                <a:cubicBezTo>
                  <a:pt x="232220" y="927542"/>
                  <a:pt x="238784" y="933376"/>
                  <a:pt x="238784" y="939939"/>
                </a:cubicBezTo>
                <a:cubicBezTo>
                  <a:pt x="238784" y="947232"/>
                  <a:pt x="232220" y="953796"/>
                  <a:pt x="226386" y="953796"/>
                </a:cubicBezTo>
                <a:cubicBezTo>
                  <a:pt x="218363" y="953796"/>
                  <a:pt x="212530" y="947232"/>
                  <a:pt x="212530" y="939939"/>
                </a:cubicBezTo>
                <a:cubicBezTo>
                  <a:pt x="212530" y="933376"/>
                  <a:pt x="218363" y="927542"/>
                  <a:pt x="226386" y="927542"/>
                </a:cubicBezTo>
                <a:close/>
                <a:moveTo>
                  <a:pt x="154091" y="927542"/>
                </a:moveTo>
                <a:cubicBezTo>
                  <a:pt x="161383" y="927542"/>
                  <a:pt x="167947" y="933376"/>
                  <a:pt x="167947" y="939939"/>
                </a:cubicBezTo>
                <a:cubicBezTo>
                  <a:pt x="167947" y="947232"/>
                  <a:pt x="161383" y="953796"/>
                  <a:pt x="154091" y="953796"/>
                </a:cubicBezTo>
                <a:cubicBezTo>
                  <a:pt x="147527" y="953796"/>
                  <a:pt x="141693" y="947232"/>
                  <a:pt x="141693" y="939939"/>
                </a:cubicBezTo>
                <a:cubicBezTo>
                  <a:pt x="141693" y="933376"/>
                  <a:pt x="147527" y="927542"/>
                  <a:pt x="154091" y="927542"/>
                </a:cubicBezTo>
                <a:close/>
                <a:moveTo>
                  <a:pt x="83261" y="927542"/>
                </a:moveTo>
                <a:cubicBezTo>
                  <a:pt x="90554" y="927542"/>
                  <a:pt x="97117" y="933376"/>
                  <a:pt x="97117" y="939939"/>
                </a:cubicBezTo>
                <a:cubicBezTo>
                  <a:pt x="97117" y="947232"/>
                  <a:pt x="90554" y="953796"/>
                  <a:pt x="83261" y="953796"/>
                </a:cubicBezTo>
                <a:cubicBezTo>
                  <a:pt x="76698" y="953796"/>
                  <a:pt x="70864" y="947232"/>
                  <a:pt x="70864" y="939939"/>
                </a:cubicBezTo>
                <a:cubicBezTo>
                  <a:pt x="70864" y="933376"/>
                  <a:pt x="76698" y="927542"/>
                  <a:pt x="83261" y="927542"/>
                </a:cubicBezTo>
                <a:close/>
                <a:moveTo>
                  <a:pt x="12025" y="927542"/>
                </a:moveTo>
                <a:cubicBezTo>
                  <a:pt x="20270" y="927542"/>
                  <a:pt x="26266" y="933376"/>
                  <a:pt x="26266" y="939939"/>
                </a:cubicBezTo>
                <a:cubicBezTo>
                  <a:pt x="26266" y="947232"/>
                  <a:pt x="20270" y="953796"/>
                  <a:pt x="12025" y="953796"/>
                </a:cubicBezTo>
                <a:cubicBezTo>
                  <a:pt x="4530" y="953796"/>
                  <a:pt x="33" y="947232"/>
                  <a:pt x="33" y="939939"/>
                </a:cubicBezTo>
                <a:cubicBezTo>
                  <a:pt x="33" y="933376"/>
                  <a:pt x="4530" y="927542"/>
                  <a:pt x="12025" y="927542"/>
                </a:cubicBezTo>
                <a:close/>
                <a:moveTo>
                  <a:pt x="6581764" y="924168"/>
                </a:moveTo>
                <a:cubicBezTo>
                  <a:pt x="6589547" y="924168"/>
                  <a:pt x="6596552" y="928543"/>
                  <a:pt x="6596552" y="936565"/>
                </a:cubicBezTo>
                <a:cubicBezTo>
                  <a:pt x="6596552" y="943858"/>
                  <a:pt x="6589547" y="950422"/>
                  <a:pt x="6581764" y="950422"/>
                </a:cubicBezTo>
                <a:cubicBezTo>
                  <a:pt x="6573202" y="950422"/>
                  <a:pt x="6566976" y="943858"/>
                  <a:pt x="6566976" y="936565"/>
                </a:cubicBezTo>
                <a:cubicBezTo>
                  <a:pt x="6566976" y="928543"/>
                  <a:pt x="6573202" y="924168"/>
                  <a:pt x="6581764" y="924168"/>
                </a:cubicBezTo>
                <a:close/>
                <a:moveTo>
                  <a:pt x="6510933" y="924168"/>
                </a:moveTo>
                <a:cubicBezTo>
                  <a:pt x="6518717" y="924168"/>
                  <a:pt x="6525722" y="928543"/>
                  <a:pt x="6525722" y="936565"/>
                </a:cubicBezTo>
                <a:cubicBezTo>
                  <a:pt x="6525722" y="943858"/>
                  <a:pt x="6518717" y="950422"/>
                  <a:pt x="6510933" y="950422"/>
                </a:cubicBezTo>
                <a:cubicBezTo>
                  <a:pt x="6502371" y="950422"/>
                  <a:pt x="6496144" y="943858"/>
                  <a:pt x="6496144" y="936565"/>
                </a:cubicBezTo>
                <a:cubicBezTo>
                  <a:pt x="6496144" y="928543"/>
                  <a:pt x="6502371" y="924168"/>
                  <a:pt x="6510933" y="924168"/>
                </a:cubicBezTo>
                <a:close/>
                <a:moveTo>
                  <a:pt x="6440492" y="924168"/>
                </a:moveTo>
                <a:cubicBezTo>
                  <a:pt x="6448081" y="924168"/>
                  <a:pt x="6454911" y="928543"/>
                  <a:pt x="6454911" y="936565"/>
                </a:cubicBezTo>
                <a:cubicBezTo>
                  <a:pt x="6454911" y="943858"/>
                  <a:pt x="6448081" y="950422"/>
                  <a:pt x="6440492" y="950422"/>
                </a:cubicBezTo>
                <a:cubicBezTo>
                  <a:pt x="6432145" y="950422"/>
                  <a:pt x="6425315" y="943858"/>
                  <a:pt x="6425315" y="936565"/>
                </a:cubicBezTo>
                <a:cubicBezTo>
                  <a:pt x="6425315" y="928543"/>
                  <a:pt x="6432145" y="924168"/>
                  <a:pt x="6440492" y="924168"/>
                </a:cubicBezTo>
                <a:close/>
                <a:moveTo>
                  <a:pt x="6368340" y="924168"/>
                </a:moveTo>
                <a:cubicBezTo>
                  <a:pt x="6376362" y="924168"/>
                  <a:pt x="6380737" y="928543"/>
                  <a:pt x="6380737" y="936565"/>
                </a:cubicBezTo>
                <a:cubicBezTo>
                  <a:pt x="6380737" y="943858"/>
                  <a:pt x="6376362" y="950422"/>
                  <a:pt x="6368340" y="950422"/>
                </a:cubicBezTo>
                <a:cubicBezTo>
                  <a:pt x="6361047" y="950422"/>
                  <a:pt x="6354484" y="943858"/>
                  <a:pt x="6354484" y="936565"/>
                </a:cubicBezTo>
                <a:cubicBezTo>
                  <a:pt x="6354484" y="928543"/>
                  <a:pt x="6361047" y="924168"/>
                  <a:pt x="6368340" y="924168"/>
                </a:cubicBezTo>
                <a:close/>
                <a:moveTo>
                  <a:pt x="6297511" y="924168"/>
                </a:moveTo>
                <a:cubicBezTo>
                  <a:pt x="6304074" y="924168"/>
                  <a:pt x="6309908" y="928543"/>
                  <a:pt x="6309908" y="936565"/>
                </a:cubicBezTo>
                <a:cubicBezTo>
                  <a:pt x="6309908" y="943858"/>
                  <a:pt x="6304074" y="950422"/>
                  <a:pt x="6297511" y="950422"/>
                </a:cubicBezTo>
                <a:cubicBezTo>
                  <a:pt x="6290218" y="950422"/>
                  <a:pt x="6283655" y="943858"/>
                  <a:pt x="6283655" y="936565"/>
                </a:cubicBezTo>
                <a:cubicBezTo>
                  <a:pt x="6283655" y="928543"/>
                  <a:pt x="6290218" y="924168"/>
                  <a:pt x="6297511" y="924168"/>
                </a:cubicBezTo>
                <a:close/>
                <a:moveTo>
                  <a:pt x="6226679" y="924168"/>
                </a:moveTo>
                <a:cubicBezTo>
                  <a:pt x="6233242" y="924168"/>
                  <a:pt x="6239076" y="928543"/>
                  <a:pt x="6239076" y="936565"/>
                </a:cubicBezTo>
                <a:cubicBezTo>
                  <a:pt x="6239076" y="943858"/>
                  <a:pt x="6233242" y="950422"/>
                  <a:pt x="6226679" y="950422"/>
                </a:cubicBezTo>
                <a:cubicBezTo>
                  <a:pt x="6219386" y="950422"/>
                  <a:pt x="6212823" y="943858"/>
                  <a:pt x="6212823" y="936565"/>
                </a:cubicBezTo>
                <a:cubicBezTo>
                  <a:pt x="6212823" y="928543"/>
                  <a:pt x="6219386" y="924168"/>
                  <a:pt x="6226679" y="924168"/>
                </a:cubicBezTo>
                <a:close/>
                <a:moveTo>
                  <a:pt x="6154391" y="924168"/>
                </a:moveTo>
                <a:cubicBezTo>
                  <a:pt x="6161684" y="924168"/>
                  <a:pt x="6168247" y="928543"/>
                  <a:pt x="6168247" y="936565"/>
                </a:cubicBezTo>
                <a:cubicBezTo>
                  <a:pt x="6168247" y="943858"/>
                  <a:pt x="6161684" y="950422"/>
                  <a:pt x="6154391" y="950422"/>
                </a:cubicBezTo>
                <a:cubicBezTo>
                  <a:pt x="6147828" y="950422"/>
                  <a:pt x="6141994" y="943858"/>
                  <a:pt x="6141994" y="936565"/>
                </a:cubicBezTo>
                <a:cubicBezTo>
                  <a:pt x="6141994" y="928543"/>
                  <a:pt x="6147828" y="924168"/>
                  <a:pt x="6154391" y="924168"/>
                </a:cubicBezTo>
                <a:close/>
                <a:moveTo>
                  <a:pt x="6083559" y="924168"/>
                </a:moveTo>
                <a:cubicBezTo>
                  <a:pt x="6090852" y="924168"/>
                  <a:pt x="6097415" y="930002"/>
                  <a:pt x="6097415" y="936565"/>
                </a:cubicBezTo>
                <a:cubicBezTo>
                  <a:pt x="6097415" y="943858"/>
                  <a:pt x="6090852" y="950422"/>
                  <a:pt x="6083559" y="950422"/>
                </a:cubicBezTo>
                <a:cubicBezTo>
                  <a:pt x="6076996" y="950422"/>
                  <a:pt x="6071162" y="943858"/>
                  <a:pt x="6071162" y="936565"/>
                </a:cubicBezTo>
                <a:cubicBezTo>
                  <a:pt x="6071162" y="930002"/>
                  <a:pt x="6076996" y="924168"/>
                  <a:pt x="6083559" y="924168"/>
                </a:cubicBezTo>
                <a:close/>
                <a:moveTo>
                  <a:pt x="6011748" y="924168"/>
                </a:moveTo>
                <a:cubicBezTo>
                  <a:pt x="6019532" y="924168"/>
                  <a:pt x="6026537" y="930002"/>
                  <a:pt x="6026537" y="936565"/>
                </a:cubicBezTo>
                <a:cubicBezTo>
                  <a:pt x="6026537" y="943858"/>
                  <a:pt x="6019532" y="950422"/>
                  <a:pt x="6011748" y="950422"/>
                </a:cubicBezTo>
                <a:cubicBezTo>
                  <a:pt x="6003186" y="950422"/>
                  <a:pt x="5998516" y="943858"/>
                  <a:pt x="5996959" y="936565"/>
                </a:cubicBezTo>
                <a:cubicBezTo>
                  <a:pt x="5996959" y="930002"/>
                  <a:pt x="6003186" y="924168"/>
                  <a:pt x="6011748" y="924168"/>
                </a:cubicBezTo>
                <a:close/>
                <a:moveTo>
                  <a:pt x="5940548" y="924168"/>
                </a:moveTo>
                <a:cubicBezTo>
                  <a:pt x="5948896" y="924168"/>
                  <a:pt x="5955726" y="930002"/>
                  <a:pt x="5955726" y="936565"/>
                </a:cubicBezTo>
                <a:cubicBezTo>
                  <a:pt x="5955726" y="943858"/>
                  <a:pt x="5948896" y="950422"/>
                  <a:pt x="5940548" y="950422"/>
                </a:cubicBezTo>
                <a:cubicBezTo>
                  <a:pt x="5932960" y="950422"/>
                  <a:pt x="5926130" y="943858"/>
                  <a:pt x="5926130" y="936565"/>
                </a:cubicBezTo>
                <a:cubicBezTo>
                  <a:pt x="5926130" y="930002"/>
                  <a:pt x="5932960" y="924168"/>
                  <a:pt x="5940548" y="924168"/>
                </a:cubicBezTo>
                <a:close/>
                <a:moveTo>
                  <a:pt x="5870088" y="924168"/>
                </a:moveTo>
                <a:cubicBezTo>
                  <a:pt x="5878650" y="924168"/>
                  <a:pt x="5884877" y="930002"/>
                  <a:pt x="5884877" y="936565"/>
                </a:cubicBezTo>
                <a:cubicBezTo>
                  <a:pt x="5884877" y="943858"/>
                  <a:pt x="5878650" y="950422"/>
                  <a:pt x="5870088" y="950422"/>
                </a:cubicBezTo>
                <a:cubicBezTo>
                  <a:pt x="5862304" y="950422"/>
                  <a:pt x="5855299" y="943858"/>
                  <a:pt x="5855299" y="936565"/>
                </a:cubicBezTo>
                <a:cubicBezTo>
                  <a:pt x="5855299" y="930002"/>
                  <a:pt x="5862304" y="924168"/>
                  <a:pt x="5870088" y="924168"/>
                </a:cubicBezTo>
                <a:close/>
                <a:moveTo>
                  <a:pt x="5798325" y="924168"/>
                </a:moveTo>
                <a:cubicBezTo>
                  <a:pt x="5806347" y="924168"/>
                  <a:pt x="5810722" y="930002"/>
                  <a:pt x="5810722" y="936565"/>
                </a:cubicBezTo>
                <a:cubicBezTo>
                  <a:pt x="5810722" y="943858"/>
                  <a:pt x="5806347" y="950422"/>
                  <a:pt x="5798325" y="950422"/>
                </a:cubicBezTo>
                <a:cubicBezTo>
                  <a:pt x="5791032" y="950422"/>
                  <a:pt x="5784469" y="943858"/>
                  <a:pt x="5784469" y="936565"/>
                </a:cubicBezTo>
                <a:cubicBezTo>
                  <a:pt x="5784469" y="930002"/>
                  <a:pt x="5791032" y="924168"/>
                  <a:pt x="5798325" y="924168"/>
                </a:cubicBezTo>
                <a:close/>
                <a:moveTo>
                  <a:pt x="5724122" y="924168"/>
                </a:moveTo>
                <a:cubicBezTo>
                  <a:pt x="5730685" y="924168"/>
                  <a:pt x="5736519" y="930002"/>
                  <a:pt x="5736519" y="936565"/>
                </a:cubicBezTo>
                <a:cubicBezTo>
                  <a:pt x="5736519" y="943858"/>
                  <a:pt x="5730685" y="950422"/>
                  <a:pt x="5724122" y="950422"/>
                </a:cubicBezTo>
                <a:cubicBezTo>
                  <a:pt x="5716100" y="950422"/>
                  <a:pt x="5710266" y="943858"/>
                  <a:pt x="5710266" y="936565"/>
                </a:cubicBezTo>
                <a:cubicBezTo>
                  <a:pt x="5710266" y="930002"/>
                  <a:pt x="5716100" y="924168"/>
                  <a:pt x="5724122" y="924168"/>
                </a:cubicBezTo>
                <a:close/>
                <a:moveTo>
                  <a:pt x="5653291" y="924168"/>
                </a:moveTo>
                <a:cubicBezTo>
                  <a:pt x="5659125" y="924168"/>
                  <a:pt x="5665688" y="930002"/>
                  <a:pt x="5665688" y="936565"/>
                </a:cubicBezTo>
                <a:cubicBezTo>
                  <a:pt x="5665688" y="943858"/>
                  <a:pt x="5659125" y="950422"/>
                  <a:pt x="5653291" y="950422"/>
                </a:cubicBezTo>
                <a:cubicBezTo>
                  <a:pt x="5645269" y="950422"/>
                  <a:pt x="5639435" y="943858"/>
                  <a:pt x="5639435" y="936565"/>
                </a:cubicBezTo>
                <a:cubicBezTo>
                  <a:pt x="5639435" y="930002"/>
                  <a:pt x="5645269" y="924168"/>
                  <a:pt x="5653291" y="924168"/>
                </a:cubicBezTo>
                <a:close/>
                <a:moveTo>
                  <a:pt x="5581002" y="924168"/>
                </a:moveTo>
                <a:cubicBezTo>
                  <a:pt x="5588295" y="924168"/>
                  <a:pt x="5594858" y="930002"/>
                  <a:pt x="5594858" y="936565"/>
                </a:cubicBezTo>
                <a:cubicBezTo>
                  <a:pt x="5594858" y="943858"/>
                  <a:pt x="5588295" y="950422"/>
                  <a:pt x="5581002" y="950422"/>
                </a:cubicBezTo>
                <a:cubicBezTo>
                  <a:pt x="5574439" y="950422"/>
                  <a:pt x="5568605" y="943858"/>
                  <a:pt x="5568605" y="936565"/>
                </a:cubicBezTo>
                <a:cubicBezTo>
                  <a:pt x="5568605" y="930002"/>
                  <a:pt x="5574439" y="924168"/>
                  <a:pt x="5581002" y="924168"/>
                </a:cubicBezTo>
                <a:close/>
                <a:moveTo>
                  <a:pt x="5510171" y="924168"/>
                </a:moveTo>
                <a:cubicBezTo>
                  <a:pt x="5517464" y="924168"/>
                  <a:pt x="5524027" y="930002"/>
                  <a:pt x="5524027" y="936565"/>
                </a:cubicBezTo>
                <a:cubicBezTo>
                  <a:pt x="5524027" y="943858"/>
                  <a:pt x="5517464" y="950422"/>
                  <a:pt x="5510171" y="950422"/>
                </a:cubicBezTo>
                <a:cubicBezTo>
                  <a:pt x="5503608" y="950422"/>
                  <a:pt x="5497774" y="943858"/>
                  <a:pt x="5497774" y="936565"/>
                </a:cubicBezTo>
                <a:cubicBezTo>
                  <a:pt x="5497774" y="930002"/>
                  <a:pt x="5503608" y="924168"/>
                  <a:pt x="5510171" y="924168"/>
                </a:cubicBezTo>
                <a:close/>
                <a:moveTo>
                  <a:pt x="5438937" y="924168"/>
                </a:moveTo>
                <a:cubicBezTo>
                  <a:pt x="5447182" y="924168"/>
                  <a:pt x="5453178" y="930002"/>
                  <a:pt x="5453178" y="936565"/>
                </a:cubicBezTo>
                <a:cubicBezTo>
                  <a:pt x="5453178" y="943858"/>
                  <a:pt x="5447182" y="950422"/>
                  <a:pt x="5438937" y="950422"/>
                </a:cubicBezTo>
                <a:cubicBezTo>
                  <a:pt x="5431442" y="950422"/>
                  <a:pt x="5426945" y="943858"/>
                  <a:pt x="5426945" y="936565"/>
                </a:cubicBezTo>
                <a:cubicBezTo>
                  <a:pt x="5426945" y="930002"/>
                  <a:pt x="5431442" y="924168"/>
                  <a:pt x="5438937" y="924168"/>
                </a:cubicBezTo>
                <a:close/>
                <a:moveTo>
                  <a:pt x="5367530" y="924168"/>
                </a:moveTo>
                <a:cubicBezTo>
                  <a:pt x="5376092" y="924168"/>
                  <a:pt x="5382318" y="930002"/>
                  <a:pt x="5382318" y="936565"/>
                </a:cubicBezTo>
                <a:cubicBezTo>
                  <a:pt x="5382318" y="943858"/>
                  <a:pt x="5376092" y="950422"/>
                  <a:pt x="5367530" y="950422"/>
                </a:cubicBezTo>
                <a:cubicBezTo>
                  <a:pt x="5359747" y="950422"/>
                  <a:pt x="5352742" y="943858"/>
                  <a:pt x="5352742" y="936565"/>
                </a:cubicBezTo>
                <a:cubicBezTo>
                  <a:pt x="5352742" y="930002"/>
                  <a:pt x="5359747" y="924168"/>
                  <a:pt x="5367530" y="924168"/>
                </a:cubicBezTo>
                <a:close/>
                <a:moveTo>
                  <a:pt x="5296699" y="924168"/>
                </a:moveTo>
                <a:cubicBezTo>
                  <a:pt x="5305261" y="924168"/>
                  <a:pt x="5311488" y="930002"/>
                  <a:pt x="5311488" y="936565"/>
                </a:cubicBezTo>
                <a:cubicBezTo>
                  <a:pt x="5311488" y="943858"/>
                  <a:pt x="5305261" y="950422"/>
                  <a:pt x="5296699" y="950422"/>
                </a:cubicBezTo>
                <a:cubicBezTo>
                  <a:pt x="5288915" y="950422"/>
                  <a:pt x="5281910" y="943858"/>
                  <a:pt x="5281910" y="936565"/>
                </a:cubicBezTo>
                <a:cubicBezTo>
                  <a:pt x="5281910" y="930002"/>
                  <a:pt x="5288915" y="924168"/>
                  <a:pt x="5296699" y="924168"/>
                </a:cubicBezTo>
                <a:close/>
                <a:moveTo>
                  <a:pt x="5225869" y="924168"/>
                </a:moveTo>
                <a:cubicBezTo>
                  <a:pt x="5234431" y="924168"/>
                  <a:pt x="5240657" y="930002"/>
                  <a:pt x="5240657" y="936565"/>
                </a:cubicBezTo>
                <a:cubicBezTo>
                  <a:pt x="5240657" y="943858"/>
                  <a:pt x="5234431" y="950422"/>
                  <a:pt x="5225869" y="950422"/>
                </a:cubicBezTo>
                <a:cubicBezTo>
                  <a:pt x="5217307" y="950422"/>
                  <a:pt x="5211081" y="943858"/>
                  <a:pt x="5211081" y="936565"/>
                </a:cubicBezTo>
                <a:cubicBezTo>
                  <a:pt x="5211081" y="930002"/>
                  <a:pt x="5217307" y="924168"/>
                  <a:pt x="5225869" y="924168"/>
                </a:cubicBezTo>
                <a:close/>
                <a:moveTo>
                  <a:pt x="5154105" y="924168"/>
                </a:moveTo>
                <a:cubicBezTo>
                  <a:pt x="5162127" y="924168"/>
                  <a:pt x="5166502" y="930002"/>
                  <a:pt x="5166502" y="936565"/>
                </a:cubicBezTo>
                <a:cubicBezTo>
                  <a:pt x="5166502" y="943858"/>
                  <a:pt x="5162127" y="950422"/>
                  <a:pt x="5154105" y="950422"/>
                </a:cubicBezTo>
                <a:cubicBezTo>
                  <a:pt x="5146083" y="950422"/>
                  <a:pt x="5140249" y="943858"/>
                  <a:pt x="5140249" y="936565"/>
                </a:cubicBezTo>
                <a:cubicBezTo>
                  <a:pt x="5140249" y="930002"/>
                  <a:pt x="5146083" y="924168"/>
                  <a:pt x="5154105" y="924168"/>
                </a:cubicBezTo>
                <a:close/>
                <a:moveTo>
                  <a:pt x="5083276" y="924168"/>
                </a:moveTo>
                <a:cubicBezTo>
                  <a:pt x="5089110" y="924168"/>
                  <a:pt x="5095673" y="930002"/>
                  <a:pt x="5095673" y="936565"/>
                </a:cubicBezTo>
                <a:cubicBezTo>
                  <a:pt x="5095673" y="943858"/>
                  <a:pt x="5089110" y="950422"/>
                  <a:pt x="5083276" y="950422"/>
                </a:cubicBezTo>
                <a:cubicBezTo>
                  <a:pt x="5075254" y="950422"/>
                  <a:pt x="5069420" y="943858"/>
                  <a:pt x="5069420" y="936565"/>
                </a:cubicBezTo>
                <a:cubicBezTo>
                  <a:pt x="5069420" y="930002"/>
                  <a:pt x="5075254" y="924168"/>
                  <a:pt x="5083276" y="924168"/>
                </a:cubicBezTo>
                <a:close/>
                <a:moveTo>
                  <a:pt x="5012445" y="924168"/>
                </a:moveTo>
                <a:cubicBezTo>
                  <a:pt x="5018279" y="924168"/>
                  <a:pt x="5024842" y="930002"/>
                  <a:pt x="5024842" y="936565"/>
                </a:cubicBezTo>
                <a:cubicBezTo>
                  <a:pt x="5024842" y="943858"/>
                  <a:pt x="5018279" y="950422"/>
                  <a:pt x="5012445" y="950422"/>
                </a:cubicBezTo>
                <a:cubicBezTo>
                  <a:pt x="5004423" y="950422"/>
                  <a:pt x="4998589" y="943858"/>
                  <a:pt x="4998589" y="938024"/>
                </a:cubicBezTo>
                <a:cubicBezTo>
                  <a:pt x="4998589" y="930002"/>
                  <a:pt x="5004423" y="924168"/>
                  <a:pt x="5012445" y="924168"/>
                </a:cubicBezTo>
                <a:close/>
                <a:moveTo>
                  <a:pt x="4940157" y="924168"/>
                </a:moveTo>
                <a:cubicBezTo>
                  <a:pt x="4948179" y="924168"/>
                  <a:pt x="4954013" y="930002"/>
                  <a:pt x="4954013" y="938024"/>
                </a:cubicBezTo>
                <a:cubicBezTo>
                  <a:pt x="4954013" y="943858"/>
                  <a:pt x="4948179" y="950422"/>
                  <a:pt x="4940157" y="950422"/>
                </a:cubicBezTo>
                <a:cubicBezTo>
                  <a:pt x="4934323" y="950422"/>
                  <a:pt x="4927760" y="943858"/>
                  <a:pt x="4927760" y="938024"/>
                </a:cubicBezTo>
                <a:cubicBezTo>
                  <a:pt x="4927760" y="930002"/>
                  <a:pt x="4934323" y="924168"/>
                  <a:pt x="4940157" y="924168"/>
                </a:cubicBezTo>
                <a:close/>
                <a:moveTo>
                  <a:pt x="4865953" y="924168"/>
                </a:moveTo>
                <a:cubicBezTo>
                  <a:pt x="4873975" y="924168"/>
                  <a:pt x="4879809" y="930002"/>
                  <a:pt x="4879809" y="938024"/>
                </a:cubicBezTo>
                <a:cubicBezTo>
                  <a:pt x="4879809" y="943858"/>
                  <a:pt x="4873975" y="950422"/>
                  <a:pt x="4865953" y="950422"/>
                </a:cubicBezTo>
                <a:cubicBezTo>
                  <a:pt x="4860119" y="950422"/>
                  <a:pt x="4853556" y="943858"/>
                  <a:pt x="4853556" y="938024"/>
                </a:cubicBezTo>
                <a:cubicBezTo>
                  <a:pt x="4853556" y="930002"/>
                  <a:pt x="4858661" y="924168"/>
                  <a:pt x="4865953" y="924168"/>
                </a:cubicBezTo>
                <a:close/>
                <a:moveTo>
                  <a:pt x="4797514" y="924168"/>
                </a:moveTo>
                <a:cubicBezTo>
                  <a:pt x="4806076" y="924168"/>
                  <a:pt x="4812303" y="930002"/>
                  <a:pt x="4812303" y="938024"/>
                </a:cubicBezTo>
                <a:cubicBezTo>
                  <a:pt x="4812303" y="943858"/>
                  <a:pt x="4806076" y="950422"/>
                  <a:pt x="4797514" y="950422"/>
                </a:cubicBezTo>
                <a:cubicBezTo>
                  <a:pt x="4789730" y="950422"/>
                  <a:pt x="4782725" y="943858"/>
                  <a:pt x="4782725" y="938024"/>
                </a:cubicBezTo>
                <a:cubicBezTo>
                  <a:pt x="4782725" y="930002"/>
                  <a:pt x="4789730" y="924168"/>
                  <a:pt x="4797514" y="924168"/>
                </a:cubicBezTo>
                <a:close/>
                <a:moveTo>
                  <a:pt x="4726684" y="924168"/>
                </a:moveTo>
                <a:cubicBezTo>
                  <a:pt x="4735246" y="924168"/>
                  <a:pt x="4741472" y="930002"/>
                  <a:pt x="4741472" y="938024"/>
                </a:cubicBezTo>
                <a:cubicBezTo>
                  <a:pt x="4741472" y="943858"/>
                  <a:pt x="4735246" y="950422"/>
                  <a:pt x="4726684" y="950422"/>
                </a:cubicBezTo>
                <a:cubicBezTo>
                  <a:pt x="4718122" y="950422"/>
                  <a:pt x="4711896" y="943858"/>
                  <a:pt x="4711896" y="938024"/>
                </a:cubicBezTo>
                <a:cubicBezTo>
                  <a:pt x="4711896" y="930002"/>
                  <a:pt x="4718122" y="924168"/>
                  <a:pt x="4726684" y="924168"/>
                </a:cubicBezTo>
                <a:close/>
                <a:moveTo>
                  <a:pt x="4655853" y="924168"/>
                </a:moveTo>
                <a:cubicBezTo>
                  <a:pt x="4663637" y="924168"/>
                  <a:pt x="4670642" y="930002"/>
                  <a:pt x="4670642" y="938024"/>
                </a:cubicBezTo>
                <a:cubicBezTo>
                  <a:pt x="4670642" y="943858"/>
                  <a:pt x="4663637" y="950422"/>
                  <a:pt x="4655853" y="950422"/>
                </a:cubicBezTo>
                <a:cubicBezTo>
                  <a:pt x="4647291" y="950422"/>
                  <a:pt x="4641064" y="943858"/>
                  <a:pt x="4641064" y="938024"/>
                </a:cubicBezTo>
                <a:cubicBezTo>
                  <a:pt x="4641064" y="930002"/>
                  <a:pt x="4647291" y="924168"/>
                  <a:pt x="4655853" y="924168"/>
                </a:cubicBezTo>
                <a:close/>
                <a:moveTo>
                  <a:pt x="4584091" y="924168"/>
                </a:moveTo>
                <a:cubicBezTo>
                  <a:pt x="4591384" y="924168"/>
                  <a:pt x="4596488" y="930002"/>
                  <a:pt x="4596488" y="938024"/>
                </a:cubicBezTo>
                <a:cubicBezTo>
                  <a:pt x="4596488" y="943858"/>
                  <a:pt x="4591384" y="950422"/>
                  <a:pt x="4584091" y="950422"/>
                </a:cubicBezTo>
                <a:cubicBezTo>
                  <a:pt x="4576069" y="950422"/>
                  <a:pt x="4570235" y="943858"/>
                  <a:pt x="4570235" y="938024"/>
                </a:cubicBezTo>
                <a:cubicBezTo>
                  <a:pt x="4570235" y="930002"/>
                  <a:pt x="4576069" y="924168"/>
                  <a:pt x="4584091" y="924168"/>
                </a:cubicBezTo>
                <a:close/>
                <a:moveTo>
                  <a:pt x="4513260" y="924168"/>
                </a:moveTo>
                <a:cubicBezTo>
                  <a:pt x="4519094" y="924168"/>
                  <a:pt x="4525657" y="930002"/>
                  <a:pt x="4525657" y="938024"/>
                </a:cubicBezTo>
                <a:cubicBezTo>
                  <a:pt x="4525657" y="943858"/>
                  <a:pt x="4519094" y="950422"/>
                  <a:pt x="4513260" y="950422"/>
                </a:cubicBezTo>
                <a:cubicBezTo>
                  <a:pt x="4505238" y="950422"/>
                  <a:pt x="4499404" y="943858"/>
                  <a:pt x="4499404" y="938024"/>
                </a:cubicBezTo>
                <a:cubicBezTo>
                  <a:pt x="4499404" y="930002"/>
                  <a:pt x="4505238" y="924168"/>
                  <a:pt x="4513260" y="924168"/>
                </a:cubicBezTo>
                <a:close/>
                <a:moveTo>
                  <a:pt x="4439056" y="924168"/>
                </a:moveTo>
                <a:cubicBezTo>
                  <a:pt x="4445619" y="924168"/>
                  <a:pt x="4451453" y="930002"/>
                  <a:pt x="4451453" y="938024"/>
                </a:cubicBezTo>
                <a:cubicBezTo>
                  <a:pt x="4451453" y="943858"/>
                  <a:pt x="4445619" y="950422"/>
                  <a:pt x="4439056" y="950422"/>
                </a:cubicBezTo>
                <a:cubicBezTo>
                  <a:pt x="4431763" y="950422"/>
                  <a:pt x="4425200" y="943858"/>
                  <a:pt x="4425200" y="938024"/>
                </a:cubicBezTo>
                <a:cubicBezTo>
                  <a:pt x="4425200" y="930002"/>
                  <a:pt x="4431763" y="924168"/>
                  <a:pt x="4439056" y="924168"/>
                </a:cubicBezTo>
                <a:close/>
                <a:moveTo>
                  <a:pt x="4366768" y="924168"/>
                </a:moveTo>
                <a:cubicBezTo>
                  <a:pt x="4374790" y="924168"/>
                  <a:pt x="4380624" y="930002"/>
                  <a:pt x="4380624" y="938024"/>
                </a:cubicBezTo>
                <a:cubicBezTo>
                  <a:pt x="4380624" y="943858"/>
                  <a:pt x="4374790" y="950422"/>
                  <a:pt x="4366768" y="950422"/>
                </a:cubicBezTo>
                <a:cubicBezTo>
                  <a:pt x="4360934" y="950422"/>
                  <a:pt x="4354371" y="943858"/>
                  <a:pt x="4354371" y="938024"/>
                </a:cubicBezTo>
                <a:cubicBezTo>
                  <a:pt x="4354371" y="930002"/>
                  <a:pt x="4360934" y="924168"/>
                  <a:pt x="4366768" y="924168"/>
                </a:cubicBezTo>
                <a:close/>
                <a:moveTo>
                  <a:pt x="4295937" y="924168"/>
                </a:moveTo>
                <a:cubicBezTo>
                  <a:pt x="4303959" y="924168"/>
                  <a:pt x="4309793" y="930002"/>
                  <a:pt x="4309793" y="938024"/>
                </a:cubicBezTo>
                <a:cubicBezTo>
                  <a:pt x="4309793" y="943858"/>
                  <a:pt x="4303959" y="950422"/>
                  <a:pt x="4295937" y="950422"/>
                </a:cubicBezTo>
                <a:cubicBezTo>
                  <a:pt x="4290103" y="950422"/>
                  <a:pt x="4283540" y="943858"/>
                  <a:pt x="4283540" y="938024"/>
                </a:cubicBezTo>
                <a:cubicBezTo>
                  <a:pt x="4283540" y="930002"/>
                  <a:pt x="4290103" y="924168"/>
                  <a:pt x="4295937" y="924168"/>
                </a:cubicBezTo>
                <a:close/>
                <a:moveTo>
                  <a:pt x="4225107" y="924168"/>
                </a:moveTo>
                <a:cubicBezTo>
                  <a:pt x="4233129" y="924168"/>
                  <a:pt x="4238963" y="930002"/>
                  <a:pt x="4238963" y="938024"/>
                </a:cubicBezTo>
                <a:cubicBezTo>
                  <a:pt x="4238963" y="943858"/>
                  <a:pt x="4233129" y="950422"/>
                  <a:pt x="4225107" y="950422"/>
                </a:cubicBezTo>
                <a:cubicBezTo>
                  <a:pt x="4217085" y="950422"/>
                  <a:pt x="4212710" y="943858"/>
                  <a:pt x="4212710" y="938024"/>
                </a:cubicBezTo>
                <a:cubicBezTo>
                  <a:pt x="4212710" y="930002"/>
                  <a:pt x="4217085" y="924168"/>
                  <a:pt x="4225107" y="924168"/>
                </a:cubicBezTo>
                <a:close/>
                <a:moveTo>
                  <a:pt x="4153295" y="924168"/>
                </a:moveTo>
                <a:cubicBezTo>
                  <a:pt x="4161078" y="924168"/>
                  <a:pt x="4168083" y="930002"/>
                  <a:pt x="4168083" y="938024"/>
                </a:cubicBezTo>
                <a:cubicBezTo>
                  <a:pt x="4168083" y="943858"/>
                  <a:pt x="4161078" y="950422"/>
                  <a:pt x="4153295" y="950422"/>
                </a:cubicBezTo>
                <a:cubicBezTo>
                  <a:pt x="4144733" y="950422"/>
                  <a:pt x="4138507" y="943858"/>
                  <a:pt x="4138507" y="938024"/>
                </a:cubicBezTo>
                <a:cubicBezTo>
                  <a:pt x="4138507" y="930002"/>
                  <a:pt x="4144733" y="924168"/>
                  <a:pt x="4153295" y="924168"/>
                </a:cubicBezTo>
                <a:close/>
                <a:moveTo>
                  <a:pt x="4082465" y="924168"/>
                </a:moveTo>
                <a:cubicBezTo>
                  <a:pt x="4090249" y="924168"/>
                  <a:pt x="4097254" y="930002"/>
                  <a:pt x="4097254" y="938024"/>
                </a:cubicBezTo>
                <a:cubicBezTo>
                  <a:pt x="4097254" y="943858"/>
                  <a:pt x="4090249" y="950422"/>
                  <a:pt x="4082465" y="950422"/>
                </a:cubicBezTo>
                <a:cubicBezTo>
                  <a:pt x="4073903" y="950422"/>
                  <a:pt x="4067676" y="943858"/>
                  <a:pt x="4067676" y="938024"/>
                </a:cubicBezTo>
                <a:cubicBezTo>
                  <a:pt x="4067676" y="930002"/>
                  <a:pt x="4073903" y="924168"/>
                  <a:pt x="4082465" y="924168"/>
                </a:cubicBezTo>
                <a:close/>
                <a:moveTo>
                  <a:pt x="4011635" y="924168"/>
                </a:moveTo>
                <a:cubicBezTo>
                  <a:pt x="4019418" y="924168"/>
                  <a:pt x="4026423" y="930002"/>
                  <a:pt x="4026423" y="938024"/>
                </a:cubicBezTo>
                <a:cubicBezTo>
                  <a:pt x="4026423" y="943858"/>
                  <a:pt x="4019418" y="950422"/>
                  <a:pt x="4011635" y="950422"/>
                </a:cubicBezTo>
                <a:cubicBezTo>
                  <a:pt x="4003073" y="950422"/>
                  <a:pt x="3996847" y="943858"/>
                  <a:pt x="3996847" y="938024"/>
                </a:cubicBezTo>
                <a:cubicBezTo>
                  <a:pt x="3996847" y="930002"/>
                  <a:pt x="4003073" y="924168"/>
                  <a:pt x="4011635" y="924168"/>
                </a:cubicBezTo>
                <a:close/>
                <a:moveTo>
                  <a:pt x="3939871" y="924168"/>
                </a:moveTo>
                <a:cubicBezTo>
                  <a:pt x="3947893" y="924168"/>
                  <a:pt x="3952268" y="930002"/>
                  <a:pt x="3952268" y="938024"/>
                </a:cubicBezTo>
                <a:cubicBezTo>
                  <a:pt x="3952268" y="945317"/>
                  <a:pt x="3947893" y="950422"/>
                  <a:pt x="3939871" y="950422"/>
                </a:cubicBezTo>
                <a:cubicBezTo>
                  <a:pt x="3932578" y="950422"/>
                  <a:pt x="3926015" y="945317"/>
                  <a:pt x="3926015" y="938024"/>
                </a:cubicBezTo>
                <a:cubicBezTo>
                  <a:pt x="3926015" y="930002"/>
                  <a:pt x="3932578" y="924168"/>
                  <a:pt x="3939871" y="924168"/>
                </a:cubicBezTo>
                <a:close/>
                <a:moveTo>
                  <a:pt x="3869042" y="924168"/>
                </a:moveTo>
                <a:cubicBezTo>
                  <a:pt x="3875605" y="924168"/>
                  <a:pt x="3881439" y="930002"/>
                  <a:pt x="3881439" y="938024"/>
                </a:cubicBezTo>
                <a:cubicBezTo>
                  <a:pt x="3881439" y="945317"/>
                  <a:pt x="3875605" y="950422"/>
                  <a:pt x="3869042" y="950422"/>
                </a:cubicBezTo>
                <a:cubicBezTo>
                  <a:pt x="3861749" y="950422"/>
                  <a:pt x="3855186" y="945317"/>
                  <a:pt x="3855186" y="938024"/>
                </a:cubicBezTo>
                <a:cubicBezTo>
                  <a:pt x="3855186" y="930002"/>
                  <a:pt x="3861749" y="924168"/>
                  <a:pt x="3869042" y="924168"/>
                </a:cubicBezTo>
                <a:close/>
                <a:moveTo>
                  <a:pt x="3798211" y="924168"/>
                </a:moveTo>
                <a:cubicBezTo>
                  <a:pt x="3804774" y="924168"/>
                  <a:pt x="3810608" y="930002"/>
                  <a:pt x="3810608" y="938024"/>
                </a:cubicBezTo>
                <a:cubicBezTo>
                  <a:pt x="3810608" y="945317"/>
                  <a:pt x="3804774" y="950422"/>
                  <a:pt x="3798211" y="950422"/>
                </a:cubicBezTo>
                <a:cubicBezTo>
                  <a:pt x="3790918" y="950422"/>
                  <a:pt x="3784355" y="945317"/>
                  <a:pt x="3784355" y="938024"/>
                </a:cubicBezTo>
                <a:cubicBezTo>
                  <a:pt x="3784355" y="930002"/>
                  <a:pt x="3790918" y="924168"/>
                  <a:pt x="3798211" y="924168"/>
                </a:cubicBezTo>
                <a:close/>
                <a:moveTo>
                  <a:pt x="3725922" y="924168"/>
                </a:moveTo>
                <a:cubicBezTo>
                  <a:pt x="3733944" y="924168"/>
                  <a:pt x="3739778" y="930002"/>
                  <a:pt x="3739778" y="938024"/>
                </a:cubicBezTo>
                <a:cubicBezTo>
                  <a:pt x="3739778" y="945317"/>
                  <a:pt x="3733944" y="950422"/>
                  <a:pt x="3725922" y="950422"/>
                </a:cubicBezTo>
                <a:cubicBezTo>
                  <a:pt x="3719359" y="950422"/>
                  <a:pt x="3713525" y="945317"/>
                  <a:pt x="3713525" y="938024"/>
                </a:cubicBezTo>
                <a:cubicBezTo>
                  <a:pt x="3713525" y="930002"/>
                  <a:pt x="3719359" y="924168"/>
                  <a:pt x="3725922" y="924168"/>
                </a:cubicBezTo>
                <a:close/>
                <a:moveTo>
                  <a:pt x="3655091" y="924168"/>
                </a:moveTo>
                <a:cubicBezTo>
                  <a:pt x="3662384" y="924168"/>
                  <a:pt x="3668947" y="930002"/>
                  <a:pt x="3668947" y="938024"/>
                </a:cubicBezTo>
                <a:cubicBezTo>
                  <a:pt x="3668947" y="945317"/>
                  <a:pt x="3662384" y="950422"/>
                  <a:pt x="3655091" y="950422"/>
                </a:cubicBezTo>
                <a:cubicBezTo>
                  <a:pt x="3647069" y="950422"/>
                  <a:pt x="3642694" y="945317"/>
                  <a:pt x="3642694" y="938024"/>
                </a:cubicBezTo>
                <a:cubicBezTo>
                  <a:pt x="3642694" y="930002"/>
                  <a:pt x="3647069" y="924168"/>
                  <a:pt x="3655091" y="924168"/>
                </a:cubicBezTo>
                <a:close/>
                <a:moveTo>
                  <a:pt x="3583280" y="924168"/>
                </a:moveTo>
                <a:cubicBezTo>
                  <a:pt x="3591064" y="924168"/>
                  <a:pt x="3598069" y="930002"/>
                  <a:pt x="3598069" y="938024"/>
                </a:cubicBezTo>
                <a:cubicBezTo>
                  <a:pt x="3598069" y="945317"/>
                  <a:pt x="3591064" y="950422"/>
                  <a:pt x="3583280" y="950422"/>
                </a:cubicBezTo>
                <a:cubicBezTo>
                  <a:pt x="3574718" y="950422"/>
                  <a:pt x="3568491" y="945317"/>
                  <a:pt x="3568491" y="938024"/>
                </a:cubicBezTo>
                <a:cubicBezTo>
                  <a:pt x="3568491" y="930002"/>
                  <a:pt x="3574718" y="924168"/>
                  <a:pt x="3583280" y="924168"/>
                </a:cubicBezTo>
                <a:close/>
                <a:moveTo>
                  <a:pt x="941441" y="856710"/>
                </a:moveTo>
                <a:cubicBezTo>
                  <a:pt x="949463" y="856710"/>
                  <a:pt x="953839" y="861085"/>
                  <a:pt x="953839" y="869107"/>
                </a:cubicBezTo>
                <a:cubicBezTo>
                  <a:pt x="953839" y="876400"/>
                  <a:pt x="949463" y="882964"/>
                  <a:pt x="941441" y="882964"/>
                </a:cubicBezTo>
                <a:cubicBezTo>
                  <a:pt x="934149" y="882964"/>
                  <a:pt x="927585" y="876400"/>
                  <a:pt x="927585" y="869107"/>
                </a:cubicBezTo>
                <a:cubicBezTo>
                  <a:pt x="927585" y="861085"/>
                  <a:pt x="934149" y="856710"/>
                  <a:pt x="941441" y="856710"/>
                </a:cubicBezTo>
                <a:close/>
                <a:moveTo>
                  <a:pt x="870610" y="856710"/>
                </a:moveTo>
                <a:cubicBezTo>
                  <a:pt x="877174" y="856710"/>
                  <a:pt x="883008" y="861085"/>
                  <a:pt x="883008" y="869107"/>
                </a:cubicBezTo>
                <a:cubicBezTo>
                  <a:pt x="883008" y="876400"/>
                  <a:pt x="877174" y="882964"/>
                  <a:pt x="870610" y="882964"/>
                </a:cubicBezTo>
                <a:cubicBezTo>
                  <a:pt x="863318" y="882964"/>
                  <a:pt x="856754" y="876400"/>
                  <a:pt x="856754" y="869107"/>
                </a:cubicBezTo>
                <a:cubicBezTo>
                  <a:pt x="856754" y="861085"/>
                  <a:pt x="863318" y="856710"/>
                  <a:pt x="870610" y="856710"/>
                </a:cubicBezTo>
                <a:close/>
                <a:moveTo>
                  <a:pt x="799780" y="856710"/>
                </a:moveTo>
                <a:cubicBezTo>
                  <a:pt x="806344" y="856710"/>
                  <a:pt x="812178" y="861085"/>
                  <a:pt x="812178" y="869107"/>
                </a:cubicBezTo>
                <a:cubicBezTo>
                  <a:pt x="812178" y="876400"/>
                  <a:pt x="806344" y="882964"/>
                  <a:pt x="799780" y="882964"/>
                </a:cubicBezTo>
                <a:cubicBezTo>
                  <a:pt x="792487" y="882964"/>
                  <a:pt x="785924" y="876400"/>
                  <a:pt x="785924" y="869107"/>
                </a:cubicBezTo>
                <a:cubicBezTo>
                  <a:pt x="785924" y="861085"/>
                  <a:pt x="792487" y="856710"/>
                  <a:pt x="799780" y="856710"/>
                </a:cubicBezTo>
                <a:close/>
                <a:moveTo>
                  <a:pt x="724119" y="856710"/>
                </a:moveTo>
                <a:cubicBezTo>
                  <a:pt x="731411" y="856710"/>
                  <a:pt x="737976" y="861085"/>
                  <a:pt x="737976" y="869107"/>
                </a:cubicBezTo>
                <a:cubicBezTo>
                  <a:pt x="737976" y="876400"/>
                  <a:pt x="731411" y="882964"/>
                  <a:pt x="724119" y="882964"/>
                </a:cubicBezTo>
                <a:cubicBezTo>
                  <a:pt x="717555" y="882964"/>
                  <a:pt x="711721" y="876400"/>
                  <a:pt x="711721" y="869107"/>
                </a:cubicBezTo>
                <a:cubicBezTo>
                  <a:pt x="711721" y="861085"/>
                  <a:pt x="717555" y="856710"/>
                  <a:pt x="724119" y="856710"/>
                </a:cubicBezTo>
                <a:close/>
                <a:moveTo>
                  <a:pt x="653288" y="856710"/>
                </a:moveTo>
                <a:cubicBezTo>
                  <a:pt x="660580" y="856710"/>
                  <a:pt x="667144" y="861085"/>
                  <a:pt x="667144" y="869107"/>
                </a:cubicBezTo>
                <a:cubicBezTo>
                  <a:pt x="667144" y="876400"/>
                  <a:pt x="660580" y="882964"/>
                  <a:pt x="653288" y="882964"/>
                </a:cubicBezTo>
                <a:cubicBezTo>
                  <a:pt x="645266" y="882964"/>
                  <a:pt x="640891" y="876400"/>
                  <a:pt x="640891" y="869107"/>
                </a:cubicBezTo>
                <a:cubicBezTo>
                  <a:pt x="640891" y="861085"/>
                  <a:pt x="645266" y="856710"/>
                  <a:pt x="653288" y="856710"/>
                </a:cubicBezTo>
                <a:close/>
                <a:moveTo>
                  <a:pt x="584851" y="856710"/>
                </a:moveTo>
                <a:cubicBezTo>
                  <a:pt x="592633" y="856710"/>
                  <a:pt x="599638" y="861085"/>
                  <a:pt x="599638" y="869107"/>
                </a:cubicBezTo>
                <a:cubicBezTo>
                  <a:pt x="599638" y="876400"/>
                  <a:pt x="592633" y="882964"/>
                  <a:pt x="584851" y="882964"/>
                </a:cubicBezTo>
                <a:cubicBezTo>
                  <a:pt x="576288" y="882964"/>
                  <a:pt x="570061" y="876400"/>
                  <a:pt x="570061" y="869107"/>
                </a:cubicBezTo>
                <a:cubicBezTo>
                  <a:pt x="570061" y="861085"/>
                  <a:pt x="576288" y="856710"/>
                  <a:pt x="584851" y="856710"/>
                </a:cubicBezTo>
                <a:close/>
                <a:moveTo>
                  <a:pt x="513649" y="856710"/>
                </a:moveTo>
                <a:cubicBezTo>
                  <a:pt x="521998" y="856710"/>
                  <a:pt x="528826" y="861085"/>
                  <a:pt x="528826" y="869107"/>
                </a:cubicBezTo>
                <a:cubicBezTo>
                  <a:pt x="528826" y="876400"/>
                  <a:pt x="521998" y="882964"/>
                  <a:pt x="513649" y="882964"/>
                </a:cubicBezTo>
                <a:cubicBezTo>
                  <a:pt x="506060" y="882964"/>
                  <a:pt x="499230" y="876400"/>
                  <a:pt x="499230" y="869107"/>
                </a:cubicBezTo>
                <a:cubicBezTo>
                  <a:pt x="499230" y="861085"/>
                  <a:pt x="506060" y="856710"/>
                  <a:pt x="513649" y="856710"/>
                </a:cubicBezTo>
                <a:close/>
                <a:moveTo>
                  <a:pt x="439816" y="856710"/>
                </a:moveTo>
                <a:cubicBezTo>
                  <a:pt x="448379" y="856710"/>
                  <a:pt x="454606" y="861085"/>
                  <a:pt x="454606" y="869107"/>
                </a:cubicBezTo>
                <a:cubicBezTo>
                  <a:pt x="454606" y="876400"/>
                  <a:pt x="448379" y="882964"/>
                  <a:pt x="439816" y="882964"/>
                </a:cubicBezTo>
                <a:cubicBezTo>
                  <a:pt x="432032" y="882964"/>
                  <a:pt x="425028" y="876400"/>
                  <a:pt x="425028" y="869107"/>
                </a:cubicBezTo>
                <a:cubicBezTo>
                  <a:pt x="425028" y="861085"/>
                  <a:pt x="432032" y="856710"/>
                  <a:pt x="439816" y="856710"/>
                </a:cubicBezTo>
                <a:close/>
                <a:moveTo>
                  <a:pt x="368053" y="856710"/>
                </a:moveTo>
                <a:cubicBezTo>
                  <a:pt x="376076" y="856710"/>
                  <a:pt x="380451" y="861085"/>
                  <a:pt x="380451" y="869107"/>
                </a:cubicBezTo>
                <a:cubicBezTo>
                  <a:pt x="380451" y="876400"/>
                  <a:pt x="376076" y="882964"/>
                  <a:pt x="368053" y="882964"/>
                </a:cubicBezTo>
                <a:cubicBezTo>
                  <a:pt x="360761" y="882964"/>
                  <a:pt x="354198" y="876400"/>
                  <a:pt x="354198" y="869107"/>
                </a:cubicBezTo>
                <a:cubicBezTo>
                  <a:pt x="354198" y="861085"/>
                  <a:pt x="360761" y="856710"/>
                  <a:pt x="368053" y="856710"/>
                </a:cubicBezTo>
                <a:close/>
                <a:moveTo>
                  <a:pt x="297222" y="856710"/>
                </a:moveTo>
                <a:cubicBezTo>
                  <a:pt x="303785" y="856710"/>
                  <a:pt x="309618" y="861085"/>
                  <a:pt x="309618" y="869107"/>
                </a:cubicBezTo>
                <a:cubicBezTo>
                  <a:pt x="309618" y="876400"/>
                  <a:pt x="303785" y="882964"/>
                  <a:pt x="297222" y="882964"/>
                </a:cubicBezTo>
                <a:cubicBezTo>
                  <a:pt x="289929" y="882964"/>
                  <a:pt x="283366" y="876400"/>
                  <a:pt x="283366" y="869107"/>
                </a:cubicBezTo>
                <a:cubicBezTo>
                  <a:pt x="283366" y="862544"/>
                  <a:pt x="289929" y="856710"/>
                  <a:pt x="297222" y="856710"/>
                </a:cubicBezTo>
                <a:close/>
                <a:moveTo>
                  <a:pt x="226393" y="856710"/>
                </a:moveTo>
                <a:cubicBezTo>
                  <a:pt x="232228" y="856710"/>
                  <a:pt x="238791" y="862544"/>
                  <a:pt x="238791" y="869107"/>
                </a:cubicBezTo>
                <a:cubicBezTo>
                  <a:pt x="238791" y="876400"/>
                  <a:pt x="232228" y="882964"/>
                  <a:pt x="226393" y="882964"/>
                </a:cubicBezTo>
                <a:cubicBezTo>
                  <a:pt x="218370" y="882964"/>
                  <a:pt x="212537" y="876400"/>
                  <a:pt x="212537" y="869107"/>
                </a:cubicBezTo>
                <a:cubicBezTo>
                  <a:pt x="212537" y="862544"/>
                  <a:pt x="218370" y="856710"/>
                  <a:pt x="226393" y="856710"/>
                </a:cubicBezTo>
                <a:close/>
                <a:moveTo>
                  <a:pt x="154097" y="856710"/>
                </a:moveTo>
                <a:cubicBezTo>
                  <a:pt x="161389" y="856710"/>
                  <a:pt x="167953" y="862544"/>
                  <a:pt x="167953" y="869107"/>
                </a:cubicBezTo>
                <a:cubicBezTo>
                  <a:pt x="167953" y="876400"/>
                  <a:pt x="161389" y="882964"/>
                  <a:pt x="154097" y="882964"/>
                </a:cubicBezTo>
                <a:cubicBezTo>
                  <a:pt x="147533" y="882964"/>
                  <a:pt x="141699" y="876400"/>
                  <a:pt x="141699" y="869107"/>
                </a:cubicBezTo>
                <a:cubicBezTo>
                  <a:pt x="141699" y="862544"/>
                  <a:pt x="147533" y="856710"/>
                  <a:pt x="154097" y="856710"/>
                </a:cubicBezTo>
                <a:close/>
                <a:moveTo>
                  <a:pt x="83267" y="856710"/>
                </a:moveTo>
                <a:cubicBezTo>
                  <a:pt x="90560" y="856710"/>
                  <a:pt x="97123" y="862544"/>
                  <a:pt x="97123" y="869107"/>
                </a:cubicBezTo>
                <a:cubicBezTo>
                  <a:pt x="97123" y="876400"/>
                  <a:pt x="90560" y="882964"/>
                  <a:pt x="83267" y="882964"/>
                </a:cubicBezTo>
                <a:cubicBezTo>
                  <a:pt x="76704" y="882964"/>
                  <a:pt x="70870" y="876400"/>
                  <a:pt x="70870" y="869107"/>
                </a:cubicBezTo>
                <a:cubicBezTo>
                  <a:pt x="70870" y="862544"/>
                  <a:pt x="76704" y="856710"/>
                  <a:pt x="83267" y="856710"/>
                </a:cubicBezTo>
                <a:close/>
                <a:moveTo>
                  <a:pt x="12032" y="856710"/>
                </a:moveTo>
                <a:cubicBezTo>
                  <a:pt x="20276" y="856710"/>
                  <a:pt x="26273" y="862544"/>
                  <a:pt x="26273" y="869107"/>
                </a:cubicBezTo>
                <a:cubicBezTo>
                  <a:pt x="26273" y="876400"/>
                  <a:pt x="20276" y="882964"/>
                  <a:pt x="12032" y="882964"/>
                </a:cubicBezTo>
                <a:cubicBezTo>
                  <a:pt x="4536" y="882964"/>
                  <a:pt x="39" y="876400"/>
                  <a:pt x="39" y="869107"/>
                </a:cubicBezTo>
                <a:cubicBezTo>
                  <a:pt x="39" y="862544"/>
                  <a:pt x="4536" y="856710"/>
                  <a:pt x="12032" y="856710"/>
                </a:cubicBezTo>
                <a:close/>
                <a:moveTo>
                  <a:pt x="6368340" y="853339"/>
                </a:moveTo>
                <a:cubicBezTo>
                  <a:pt x="6376362" y="853339"/>
                  <a:pt x="6380737" y="860169"/>
                  <a:pt x="6380737" y="867757"/>
                </a:cubicBezTo>
                <a:cubicBezTo>
                  <a:pt x="6380737" y="876105"/>
                  <a:pt x="6376362" y="882935"/>
                  <a:pt x="6368340" y="882935"/>
                </a:cubicBezTo>
                <a:cubicBezTo>
                  <a:pt x="6361047" y="882935"/>
                  <a:pt x="6354484" y="876105"/>
                  <a:pt x="6354484" y="867757"/>
                </a:cubicBezTo>
                <a:cubicBezTo>
                  <a:pt x="6354484" y="860169"/>
                  <a:pt x="6361047" y="853339"/>
                  <a:pt x="6368340" y="853339"/>
                </a:cubicBezTo>
                <a:close/>
                <a:moveTo>
                  <a:pt x="6297511" y="853339"/>
                </a:moveTo>
                <a:cubicBezTo>
                  <a:pt x="6304074" y="853339"/>
                  <a:pt x="6309908" y="860169"/>
                  <a:pt x="6309908" y="867757"/>
                </a:cubicBezTo>
                <a:cubicBezTo>
                  <a:pt x="6309908" y="876105"/>
                  <a:pt x="6304074" y="882935"/>
                  <a:pt x="6297511" y="882935"/>
                </a:cubicBezTo>
                <a:cubicBezTo>
                  <a:pt x="6290218" y="882935"/>
                  <a:pt x="6283655" y="876105"/>
                  <a:pt x="6283655" y="867757"/>
                </a:cubicBezTo>
                <a:cubicBezTo>
                  <a:pt x="6283655" y="860169"/>
                  <a:pt x="6290218" y="853339"/>
                  <a:pt x="6297511" y="853339"/>
                </a:cubicBezTo>
                <a:close/>
                <a:moveTo>
                  <a:pt x="6226679" y="853339"/>
                </a:moveTo>
                <a:cubicBezTo>
                  <a:pt x="6233242" y="853339"/>
                  <a:pt x="6239076" y="860169"/>
                  <a:pt x="6239076" y="867757"/>
                </a:cubicBezTo>
                <a:cubicBezTo>
                  <a:pt x="6239076" y="876105"/>
                  <a:pt x="6233242" y="882935"/>
                  <a:pt x="6226679" y="882935"/>
                </a:cubicBezTo>
                <a:cubicBezTo>
                  <a:pt x="6219386" y="882935"/>
                  <a:pt x="6212823" y="876105"/>
                  <a:pt x="6212823" y="867757"/>
                </a:cubicBezTo>
                <a:cubicBezTo>
                  <a:pt x="6212823" y="860169"/>
                  <a:pt x="6219386" y="855615"/>
                  <a:pt x="6226679" y="853339"/>
                </a:cubicBezTo>
                <a:close/>
                <a:moveTo>
                  <a:pt x="6154391" y="853339"/>
                </a:moveTo>
                <a:cubicBezTo>
                  <a:pt x="6161684" y="853339"/>
                  <a:pt x="6168247" y="857714"/>
                  <a:pt x="6168247" y="865007"/>
                </a:cubicBezTo>
                <a:cubicBezTo>
                  <a:pt x="6168247" y="873029"/>
                  <a:pt x="6161684" y="879593"/>
                  <a:pt x="6154391" y="879593"/>
                </a:cubicBezTo>
                <a:cubicBezTo>
                  <a:pt x="6147828" y="879593"/>
                  <a:pt x="6141994" y="873029"/>
                  <a:pt x="6141994" y="865007"/>
                </a:cubicBezTo>
                <a:cubicBezTo>
                  <a:pt x="6141994" y="857714"/>
                  <a:pt x="6147828" y="853339"/>
                  <a:pt x="6154391" y="853339"/>
                </a:cubicBezTo>
                <a:close/>
                <a:moveTo>
                  <a:pt x="6083559" y="853339"/>
                </a:moveTo>
                <a:cubicBezTo>
                  <a:pt x="6090852" y="853339"/>
                  <a:pt x="6097415" y="857714"/>
                  <a:pt x="6097415" y="865007"/>
                </a:cubicBezTo>
                <a:cubicBezTo>
                  <a:pt x="6097415" y="873029"/>
                  <a:pt x="6090852" y="879593"/>
                  <a:pt x="6083559" y="879593"/>
                </a:cubicBezTo>
                <a:cubicBezTo>
                  <a:pt x="6076996" y="879593"/>
                  <a:pt x="6071162" y="873029"/>
                  <a:pt x="6071162" y="865007"/>
                </a:cubicBezTo>
                <a:cubicBezTo>
                  <a:pt x="6071162" y="857714"/>
                  <a:pt x="6075537" y="853339"/>
                  <a:pt x="6083559" y="853339"/>
                </a:cubicBezTo>
                <a:close/>
                <a:moveTo>
                  <a:pt x="6011748" y="853339"/>
                </a:moveTo>
                <a:cubicBezTo>
                  <a:pt x="6019532" y="853339"/>
                  <a:pt x="6026537" y="857714"/>
                  <a:pt x="6026537" y="865007"/>
                </a:cubicBezTo>
                <a:cubicBezTo>
                  <a:pt x="6026537" y="873029"/>
                  <a:pt x="6019532" y="879593"/>
                  <a:pt x="6011748" y="879593"/>
                </a:cubicBezTo>
                <a:cubicBezTo>
                  <a:pt x="6003186" y="879593"/>
                  <a:pt x="5996959" y="873029"/>
                  <a:pt x="5996959" y="865007"/>
                </a:cubicBezTo>
                <a:cubicBezTo>
                  <a:pt x="5996959" y="857714"/>
                  <a:pt x="6003186" y="853339"/>
                  <a:pt x="6011748" y="853339"/>
                </a:cubicBezTo>
                <a:close/>
                <a:moveTo>
                  <a:pt x="5940548" y="853339"/>
                </a:moveTo>
                <a:cubicBezTo>
                  <a:pt x="5948896" y="853339"/>
                  <a:pt x="5955726" y="857714"/>
                  <a:pt x="5955726" y="865007"/>
                </a:cubicBezTo>
                <a:cubicBezTo>
                  <a:pt x="5955726" y="873029"/>
                  <a:pt x="5948896" y="879593"/>
                  <a:pt x="5940548" y="879593"/>
                </a:cubicBezTo>
                <a:cubicBezTo>
                  <a:pt x="5932960" y="879593"/>
                  <a:pt x="5926130" y="873029"/>
                  <a:pt x="5926130" y="865007"/>
                </a:cubicBezTo>
                <a:cubicBezTo>
                  <a:pt x="5926130" y="857714"/>
                  <a:pt x="5932960" y="853339"/>
                  <a:pt x="5940548" y="853339"/>
                </a:cubicBezTo>
                <a:close/>
                <a:moveTo>
                  <a:pt x="5870088" y="853339"/>
                </a:moveTo>
                <a:cubicBezTo>
                  <a:pt x="5878650" y="853339"/>
                  <a:pt x="5884877" y="857714"/>
                  <a:pt x="5884877" y="865007"/>
                </a:cubicBezTo>
                <a:cubicBezTo>
                  <a:pt x="5884877" y="873029"/>
                  <a:pt x="5878650" y="879593"/>
                  <a:pt x="5870088" y="879593"/>
                </a:cubicBezTo>
                <a:cubicBezTo>
                  <a:pt x="5862304" y="879593"/>
                  <a:pt x="5855299" y="873029"/>
                  <a:pt x="5855299" y="865007"/>
                </a:cubicBezTo>
                <a:cubicBezTo>
                  <a:pt x="5855299" y="857714"/>
                  <a:pt x="5862304" y="853339"/>
                  <a:pt x="5870088" y="853339"/>
                </a:cubicBezTo>
                <a:close/>
                <a:moveTo>
                  <a:pt x="5798325" y="853339"/>
                </a:moveTo>
                <a:cubicBezTo>
                  <a:pt x="5806347" y="853339"/>
                  <a:pt x="5810722" y="857714"/>
                  <a:pt x="5810722" y="865007"/>
                </a:cubicBezTo>
                <a:cubicBezTo>
                  <a:pt x="5810722" y="873029"/>
                  <a:pt x="5806347" y="879593"/>
                  <a:pt x="5798325" y="879593"/>
                </a:cubicBezTo>
                <a:cubicBezTo>
                  <a:pt x="5791032" y="879593"/>
                  <a:pt x="5784469" y="873029"/>
                  <a:pt x="5784469" y="865007"/>
                </a:cubicBezTo>
                <a:cubicBezTo>
                  <a:pt x="5784469" y="857714"/>
                  <a:pt x="5791032" y="853339"/>
                  <a:pt x="5798325" y="853339"/>
                </a:cubicBezTo>
                <a:close/>
                <a:moveTo>
                  <a:pt x="5724122" y="853339"/>
                </a:moveTo>
                <a:cubicBezTo>
                  <a:pt x="5730685" y="853339"/>
                  <a:pt x="5736519" y="857714"/>
                  <a:pt x="5736519" y="865007"/>
                </a:cubicBezTo>
                <a:cubicBezTo>
                  <a:pt x="5736519" y="873029"/>
                  <a:pt x="5730685" y="879593"/>
                  <a:pt x="5724122" y="879593"/>
                </a:cubicBezTo>
                <a:cubicBezTo>
                  <a:pt x="5716100" y="879593"/>
                  <a:pt x="5710266" y="873029"/>
                  <a:pt x="5710266" y="865007"/>
                </a:cubicBezTo>
                <a:cubicBezTo>
                  <a:pt x="5710266" y="857714"/>
                  <a:pt x="5716100" y="853339"/>
                  <a:pt x="5724122" y="853339"/>
                </a:cubicBezTo>
                <a:close/>
                <a:moveTo>
                  <a:pt x="5653291" y="853339"/>
                </a:moveTo>
                <a:cubicBezTo>
                  <a:pt x="5659125" y="853339"/>
                  <a:pt x="5665688" y="857714"/>
                  <a:pt x="5665688" y="865007"/>
                </a:cubicBezTo>
                <a:cubicBezTo>
                  <a:pt x="5665688" y="873029"/>
                  <a:pt x="5659125" y="879593"/>
                  <a:pt x="5653291" y="879593"/>
                </a:cubicBezTo>
                <a:cubicBezTo>
                  <a:pt x="5645269" y="879593"/>
                  <a:pt x="5639435" y="873029"/>
                  <a:pt x="5639435" y="865007"/>
                </a:cubicBezTo>
                <a:cubicBezTo>
                  <a:pt x="5639435" y="857714"/>
                  <a:pt x="5645269" y="853339"/>
                  <a:pt x="5653291" y="853339"/>
                </a:cubicBezTo>
                <a:close/>
                <a:moveTo>
                  <a:pt x="5581002" y="853339"/>
                </a:moveTo>
                <a:cubicBezTo>
                  <a:pt x="5588295" y="853339"/>
                  <a:pt x="5594858" y="857714"/>
                  <a:pt x="5594858" y="865007"/>
                </a:cubicBezTo>
                <a:cubicBezTo>
                  <a:pt x="5594858" y="873029"/>
                  <a:pt x="5588295" y="879593"/>
                  <a:pt x="5581002" y="879593"/>
                </a:cubicBezTo>
                <a:cubicBezTo>
                  <a:pt x="5574439" y="879593"/>
                  <a:pt x="5568605" y="873029"/>
                  <a:pt x="5568605" y="865007"/>
                </a:cubicBezTo>
                <a:cubicBezTo>
                  <a:pt x="5568605" y="859173"/>
                  <a:pt x="5574439" y="853339"/>
                  <a:pt x="5581002" y="853339"/>
                </a:cubicBezTo>
                <a:close/>
                <a:moveTo>
                  <a:pt x="5510171" y="853339"/>
                </a:moveTo>
                <a:cubicBezTo>
                  <a:pt x="5517464" y="853339"/>
                  <a:pt x="5524027" y="859173"/>
                  <a:pt x="5524027" y="865007"/>
                </a:cubicBezTo>
                <a:cubicBezTo>
                  <a:pt x="5524027" y="873029"/>
                  <a:pt x="5517464" y="879593"/>
                  <a:pt x="5510171" y="879593"/>
                </a:cubicBezTo>
                <a:cubicBezTo>
                  <a:pt x="5503608" y="879593"/>
                  <a:pt x="5497774" y="873029"/>
                  <a:pt x="5497774" y="865007"/>
                </a:cubicBezTo>
                <a:cubicBezTo>
                  <a:pt x="5497774" y="859173"/>
                  <a:pt x="5503608" y="853339"/>
                  <a:pt x="5510171" y="853339"/>
                </a:cubicBezTo>
                <a:close/>
                <a:moveTo>
                  <a:pt x="5438937" y="853339"/>
                </a:moveTo>
                <a:cubicBezTo>
                  <a:pt x="5447182" y="853339"/>
                  <a:pt x="5453178" y="859173"/>
                  <a:pt x="5453178" y="865007"/>
                </a:cubicBezTo>
                <a:cubicBezTo>
                  <a:pt x="5453178" y="873029"/>
                  <a:pt x="5447182" y="879593"/>
                  <a:pt x="5438937" y="879593"/>
                </a:cubicBezTo>
                <a:cubicBezTo>
                  <a:pt x="5431442" y="879593"/>
                  <a:pt x="5426945" y="873029"/>
                  <a:pt x="5426945" y="865007"/>
                </a:cubicBezTo>
                <a:cubicBezTo>
                  <a:pt x="5426945" y="859173"/>
                  <a:pt x="5431442" y="853339"/>
                  <a:pt x="5438937" y="853339"/>
                </a:cubicBezTo>
                <a:close/>
                <a:moveTo>
                  <a:pt x="5367530" y="853339"/>
                </a:moveTo>
                <a:cubicBezTo>
                  <a:pt x="5376092" y="853339"/>
                  <a:pt x="5382318" y="859173"/>
                  <a:pt x="5382318" y="865007"/>
                </a:cubicBezTo>
                <a:cubicBezTo>
                  <a:pt x="5382318" y="873029"/>
                  <a:pt x="5376092" y="879593"/>
                  <a:pt x="5367530" y="879593"/>
                </a:cubicBezTo>
                <a:cubicBezTo>
                  <a:pt x="5359747" y="879593"/>
                  <a:pt x="5352742" y="873029"/>
                  <a:pt x="5352742" y="865007"/>
                </a:cubicBezTo>
                <a:cubicBezTo>
                  <a:pt x="5352742" y="859173"/>
                  <a:pt x="5359747" y="853339"/>
                  <a:pt x="5367530" y="853339"/>
                </a:cubicBezTo>
                <a:close/>
                <a:moveTo>
                  <a:pt x="5296699" y="853339"/>
                </a:moveTo>
                <a:cubicBezTo>
                  <a:pt x="5305261" y="853339"/>
                  <a:pt x="5311488" y="859173"/>
                  <a:pt x="5311488" y="865007"/>
                </a:cubicBezTo>
                <a:cubicBezTo>
                  <a:pt x="5311488" y="873029"/>
                  <a:pt x="5305261" y="879593"/>
                  <a:pt x="5296699" y="879593"/>
                </a:cubicBezTo>
                <a:cubicBezTo>
                  <a:pt x="5288915" y="879593"/>
                  <a:pt x="5281910" y="873029"/>
                  <a:pt x="5281910" y="865007"/>
                </a:cubicBezTo>
                <a:cubicBezTo>
                  <a:pt x="5281910" y="859173"/>
                  <a:pt x="5288915" y="853339"/>
                  <a:pt x="5296699" y="853339"/>
                </a:cubicBezTo>
                <a:close/>
                <a:moveTo>
                  <a:pt x="5225869" y="853339"/>
                </a:moveTo>
                <a:cubicBezTo>
                  <a:pt x="5234431" y="853339"/>
                  <a:pt x="5240657" y="859173"/>
                  <a:pt x="5240657" y="865007"/>
                </a:cubicBezTo>
                <a:cubicBezTo>
                  <a:pt x="5240657" y="873029"/>
                  <a:pt x="5234431" y="879593"/>
                  <a:pt x="5225869" y="879593"/>
                </a:cubicBezTo>
                <a:cubicBezTo>
                  <a:pt x="5217307" y="879593"/>
                  <a:pt x="5211081" y="873029"/>
                  <a:pt x="5211081" y="865007"/>
                </a:cubicBezTo>
                <a:cubicBezTo>
                  <a:pt x="5211081" y="859173"/>
                  <a:pt x="5217307" y="853339"/>
                  <a:pt x="5225869" y="853339"/>
                </a:cubicBezTo>
                <a:close/>
                <a:moveTo>
                  <a:pt x="5154105" y="853339"/>
                </a:moveTo>
                <a:cubicBezTo>
                  <a:pt x="5162127" y="853339"/>
                  <a:pt x="5166502" y="859173"/>
                  <a:pt x="5166502" y="865007"/>
                </a:cubicBezTo>
                <a:cubicBezTo>
                  <a:pt x="5166502" y="873029"/>
                  <a:pt x="5162127" y="879593"/>
                  <a:pt x="5154105" y="879593"/>
                </a:cubicBezTo>
                <a:cubicBezTo>
                  <a:pt x="5146083" y="879593"/>
                  <a:pt x="5140249" y="873029"/>
                  <a:pt x="5140249" y="865007"/>
                </a:cubicBezTo>
                <a:cubicBezTo>
                  <a:pt x="5140249" y="859173"/>
                  <a:pt x="5146083" y="853339"/>
                  <a:pt x="5154105" y="853339"/>
                </a:cubicBezTo>
                <a:close/>
                <a:moveTo>
                  <a:pt x="5083276" y="853339"/>
                </a:moveTo>
                <a:cubicBezTo>
                  <a:pt x="5089110" y="853339"/>
                  <a:pt x="5095673" y="859173"/>
                  <a:pt x="5095673" y="865007"/>
                </a:cubicBezTo>
                <a:cubicBezTo>
                  <a:pt x="5095673" y="873029"/>
                  <a:pt x="5089110" y="879593"/>
                  <a:pt x="5083276" y="879593"/>
                </a:cubicBezTo>
                <a:cubicBezTo>
                  <a:pt x="5075254" y="879593"/>
                  <a:pt x="5069420" y="873029"/>
                  <a:pt x="5069420" y="865007"/>
                </a:cubicBezTo>
                <a:cubicBezTo>
                  <a:pt x="5069420" y="859173"/>
                  <a:pt x="5075254" y="853339"/>
                  <a:pt x="5083276" y="853339"/>
                </a:cubicBezTo>
                <a:close/>
                <a:moveTo>
                  <a:pt x="5012445" y="853339"/>
                </a:moveTo>
                <a:cubicBezTo>
                  <a:pt x="5018279" y="853339"/>
                  <a:pt x="5024842" y="859173"/>
                  <a:pt x="5024842" y="865007"/>
                </a:cubicBezTo>
                <a:cubicBezTo>
                  <a:pt x="5024842" y="873029"/>
                  <a:pt x="5018279" y="879593"/>
                  <a:pt x="5012445" y="879593"/>
                </a:cubicBezTo>
                <a:cubicBezTo>
                  <a:pt x="5004423" y="879593"/>
                  <a:pt x="4998589" y="873029"/>
                  <a:pt x="4998589" y="865007"/>
                </a:cubicBezTo>
                <a:cubicBezTo>
                  <a:pt x="4998589" y="859173"/>
                  <a:pt x="5004423" y="853339"/>
                  <a:pt x="5012445" y="853339"/>
                </a:cubicBezTo>
                <a:close/>
                <a:moveTo>
                  <a:pt x="4940157" y="853339"/>
                </a:moveTo>
                <a:cubicBezTo>
                  <a:pt x="4948179" y="853339"/>
                  <a:pt x="4954013" y="859173"/>
                  <a:pt x="4954013" y="865007"/>
                </a:cubicBezTo>
                <a:cubicBezTo>
                  <a:pt x="4954013" y="873029"/>
                  <a:pt x="4948179" y="879593"/>
                  <a:pt x="4940157" y="879593"/>
                </a:cubicBezTo>
                <a:cubicBezTo>
                  <a:pt x="4934323" y="879593"/>
                  <a:pt x="4927760" y="873029"/>
                  <a:pt x="4927760" y="865007"/>
                </a:cubicBezTo>
                <a:cubicBezTo>
                  <a:pt x="4927760" y="859173"/>
                  <a:pt x="4934323" y="853339"/>
                  <a:pt x="4940157" y="853339"/>
                </a:cubicBezTo>
                <a:close/>
                <a:moveTo>
                  <a:pt x="4865953" y="853339"/>
                </a:moveTo>
                <a:cubicBezTo>
                  <a:pt x="4873975" y="853339"/>
                  <a:pt x="4879809" y="859173"/>
                  <a:pt x="4879809" y="865007"/>
                </a:cubicBezTo>
                <a:cubicBezTo>
                  <a:pt x="4879809" y="873029"/>
                  <a:pt x="4873975" y="879593"/>
                  <a:pt x="4865953" y="879593"/>
                </a:cubicBezTo>
                <a:cubicBezTo>
                  <a:pt x="4858661" y="879593"/>
                  <a:pt x="4853556" y="873029"/>
                  <a:pt x="4853556" y="865007"/>
                </a:cubicBezTo>
                <a:cubicBezTo>
                  <a:pt x="4853556" y="859173"/>
                  <a:pt x="4858661" y="853339"/>
                  <a:pt x="4865953" y="853339"/>
                </a:cubicBezTo>
                <a:close/>
                <a:moveTo>
                  <a:pt x="4797514" y="853339"/>
                </a:moveTo>
                <a:cubicBezTo>
                  <a:pt x="4806076" y="853339"/>
                  <a:pt x="4812303" y="859173"/>
                  <a:pt x="4812303" y="865007"/>
                </a:cubicBezTo>
                <a:cubicBezTo>
                  <a:pt x="4812303" y="873029"/>
                  <a:pt x="4806076" y="879593"/>
                  <a:pt x="4797514" y="879593"/>
                </a:cubicBezTo>
                <a:cubicBezTo>
                  <a:pt x="4789730" y="879593"/>
                  <a:pt x="4782725" y="873029"/>
                  <a:pt x="4782725" y="865007"/>
                </a:cubicBezTo>
                <a:cubicBezTo>
                  <a:pt x="4782725" y="859173"/>
                  <a:pt x="4789730" y="853339"/>
                  <a:pt x="4797514" y="853339"/>
                </a:cubicBezTo>
                <a:close/>
                <a:moveTo>
                  <a:pt x="4726684" y="853339"/>
                </a:moveTo>
                <a:cubicBezTo>
                  <a:pt x="4735246" y="853339"/>
                  <a:pt x="4741472" y="859173"/>
                  <a:pt x="4741472" y="865007"/>
                </a:cubicBezTo>
                <a:cubicBezTo>
                  <a:pt x="4741472" y="873029"/>
                  <a:pt x="4735246" y="879593"/>
                  <a:pt x="4726684" y="879593"/>
                </a:cubicBezTo>
                <a:cubicBezTo>
                  <a:pt x="4718122" y="879593"/>
                  <a:pt x="4711896" y="873029"/>
                  <a:pt x="4711896" y="865007"/>
                </a:cubicBezTo>
                <a:cubicBezTo>
                  <a:pt x="4711896" y="859173"/>
                  <a:pt x="4718122" y="853339"/>
                  <a:pt x="4726684" y="853339"/>
                </a:cubicBezTo>
                <a:close/>
                <a:moveTo>
                  <a:pt x="4655853" y="853339"/>
                </a:moveTo>
                <a:cubicBezTo>
                  <a:pt x="4663637" y="853339"/>
                  <a:pt x="4670642" y="859173"/>
                  <a:pt x="4670642" y="865007"/>
                </a:cubicBezTo>
                <a:cubicBezTo>
                  <a:pt x="4670642" y="873029"/>
                  <a:pt x="4663637" y="879593"/>
                  <a:pt x="4655853" y="879593"/>
                </a:cubicBezTo>
                <a:cubicBezTo>
                  <a:pt x="4647291" y="879593"/>
                  <a:pt x="4641064" y="873029"/>
                  <a:pt x="4641064" y="865007"/>
                </a:cubicBezTo>
                <a:cubicBezTo>
                  <a:pt x="4641064" y="859173"/>
                  <a:pt x="4647291" y="853339"/>
                  <a:pt x="4655853" y="853339"/>
                </a:cubicBezTo>
                <a:close/>
                <a:moveTo>
                  <a:pt x="4584091" y="853339"/>
                </a:moveTo>
                <a:cubicBezTo>
                  <a:pt x="4591384" y="853339"/>
                  <a:pt x="4596488" y="859173"/>
                  <a:pt x="4596488" y="865007"/>
                </a:cubicBezTo>
                <a:cubicBezTo>
                  <a:pt x="4596488" y="873029"/>
                  <a:pt x="4591384" y="879593"/>
                  <a:pt x="4584091" y="879593"/>
                </a:cubicBezTo>
                <a:cubicBezTo>
                  <a:pt x="4576069" y="879593"/>
                  <a:pt x="4570235" y="873029"/>
                  <a:pt x="4570235" y="865007"/>
                </a:cubicBezTo>
                <a:cubicBezTo>
                  <a:pt x="4570235" y="859173"/>
                  <a:pt x="4576069" y="853339"/>
                  <a:pt x="4584091" y="853339"/>
                </a:cubicBezTo>
                <a:close/>
                <a:moveTo>
                  <a:pt x="4513260" y="853339"/>
                </a:moveTo>
                <a:cubicBezTo>
                  <a:pt x="4519094" y="853339"/>
                  <a:pt x="4525657" y="859173"/>
                  <a:pt x="4525657" y="865007"/>
                </a:cubicBezTo>
                <a:cubicBezTo>
                  <a:pt x="4525657" y="873029"/>
                  <a:pt x="4519094" y="879593"/>
                  <a:pt x="4513260" y="879593"/>
                </a:cubicBezTo>
                <a:cubicBezTo>
                  <a:pt x="4505238" y="879593"/>
                  <a:pt x="4499404" y="873029"/>
                  <a:pt x="4499404" y="865007"/>
                </a:cubicBezTo>
                <a:cubicBezTo>
                  <a:pt x="4499404" y="859173"/>
                  <a:pt x="4505238" y="853339"/>
                  <a:pt x="4513260" y="853339"/>
                </a:cubicBezTo>
                <a:close/>
                <a:moveTo>
                  <a:pt x="4439056" y="853339"/>
                </a:moveTo>
                <a:cubicBezTo>
                  <a:pt x="4445619" y="853339"/>
                  <a:pt x="4451453" y="859173"/>
                  <a:pt x="4451453" y="865007"/>
                </a:cubicBezTo>
                <a:cubicBezTo>
                  <a:pt x="4451453" y="873029"/>
                  <a:pt x="4445619" y="879593"/>
                  <a:pt x="4439056" y="879593"/>
                </a:cubicBezTo>
                <a:cubicBezTo>
                  <a:pt x="4431763" y="879593"/>
                  <a:pt x="4425200" y="873029"/>
                  <a:pt x="4425200" y="865007"/>
                </a:cubicBezTo>
                <a:cubicBezTo>
                  <a:pt x="4425200" y="859173"/>
                  <a:pt x="4431763" y="853339"/>
                  <a:pt x="4439056" y="853339"/>
                </a:cubicBezTo>
                <a:close/>
                <a:moveTo>
                  <a:pt x="4366768" y="853339"/>
                </a:moveTo>
                <a:cubicBezTo>
                  <a:pt x="4374790" y="853339"/>
                  <a:pt x="4380624" y="859173"/>
                  <a:pt x="4380624" y="865007"/>
                </a:cubicBezTo>
                <a:cubicBezTo>
                  <a:pt x="4380624" y="873029"/>
                  <a:pt x="4374790" y="879593"/>
                  <a:pt x="4366768" y="879593"/>
                </a:cubicBezTo>
                <a:cubicBezTo>
                  <a:pt x="4360934" y="879593"/>
                  <a:pt x="4354371" y="873029"/>
                  <a:pt x="4354371" y="867195"/>
                </a:cubicBezTo>
                <a:cubicBezTo>
                  <a:pt x="4354371" y="859173"/>
                  <a:pt x="4360934" y="853339"/>
                  <a:pt x="4366768" y="853339"/>
                </a:cubicBezTo>
                <a:close/>
                <a:moveTo>
                  <a:pt x="4295937" y="853339"/>
                </a:moveTo>
                <a:cubicBezTo>
                  <a:pt x="4303959" y="853339"/>
                  <a:pt x="4309793" y="859173"/>
                  <a:pt x="4309793" y="867195"/>
                </a:cubicBezTo>
                <a:cubicBezTo>
                  <a:pt x="4309793" y="873029"/>
                  <a:pt x="4303959" y="879593"/>
                  <a:pt x="4295937" y="879593"/>
                </a:cubicBezTo>
                <a:cubicBezTo>
                  <a:pt x="4290103" y="879593"/>
                  <a:pt x="4283540" y="873029"/>
                  <a:pt x="4283540" y="867195"/>
                </a:cubicBezTo>
                <a:cubicBezTo>
                  <a:pt x="4283540" y="859173"/>
                  <a:pt x="4290103" y="853339"/>
                  <a:pt x="4295937" y="853339"/>
                </a:cubicBezTo>
                <a:close/>
                <a:moveTo>
                  <a:pt x="4225107" y="853339"/>
                </a:moveTo>
                <a:cubicBezTo>
                  <a:pt x="4233129" y="853339"/>
                  <a:pt x="4238963" y="859173"/>
                  <a:pt x="4238963" y="867195"/>
                </a:cubicBezTo>
                <a:cubicBezTo>
                  <a:pt x="4238963" y="873029"/>
                  <a:pt x="4233129" y="879593"/>
                  <a:pt x="4225107" y="879593"/>
                </a:cubicBezTo>
                <a:cubicBezTo>
                  <a:pt x="4217085" y="879593"/>
                  <a:pt x="4212710" y="873029"/>
                  <a:pt x="4212710" y="867195"/>
                </a:cubicBezTo>
                <a:cubicBezTo>
                  <a:pt x="4212710" y="859173"/>
                  <a:pt x="4217085" y="853339"/>
                  <a:pt x="4225107" y="853339"/>
                </a:cubicBezTo>
                <a:close/>
                <a:moveTo>
                  <a:pt x="4153295" y="853339"/>
                </a:moveTo>
                <a:cubicBezTo>
                  <a:pt x="4161078" y="853339"/>
                  <a:pt x="4168083" y="859173"/>
                  <a:pt x="4168083" y="867195"/>
                </a:cubicBezTo>
                <a:cubicBezTo>
                  <a:pt x="4168083" y="873029"/>
                  <a:pt x="4161078" y="879593"/>
                  <a:pt x="4153295" y="879593"/>
                </a:cubicBezTo>
                <a:cubicBezTo>
                  <a:pt x="4144733" y="879593"/>
                  <a:pt x="4138507" y="873029"/>
                  <a:pt x="4138507" y="867195"/>
                </a:cubicBezTo>
                <a:cubicBezTo>
                  <a:pt x="4138507" y="859173"/>
                  <a:pt x="4144733" y="853339"/>
                  <a:pt x="4153295" y="853339"/>
                </a:cubicBezTo>
                <a:close/>
                <a:moveTo>
                  <a:pt x="4082465" y="853339"/>
                </a:moveTo>
                <a:cubicBezTo>
                  <a:pt x="4090249" y="853339"/>
                  <a:pt x="4097254" y="859173"/>
                  <a:pt x="4097254" y="867195"/>
                </a:cubicBezTo>
                <a:cubicBezTo>
                  <a:pt x="4097254" y="873029"/>
                  <a:pt x="4090249" y="879593"/>
                  <a:pt x="4082465" y="879593"/>
                </a:cubicBezTo>
                <a:cubicBezTo>
                  <a:pt x="4073903" y="879593"/>
                  <a:pt x="4067676" y="873029"/>
                  <a:pt x="4067676" y="867195"/>
                </a:cubicBezTo>
                <a:cubicBezTo>
                  <a:pt x="4067676" y="859173"/>
                  <a:pt x="4073903" y="853339"/>
                  <a:pt x="4082465" y="853339"/>
                </a:cubicBezTo>
                <a:close/>
                <a:moveTo>
                  <a:pt x="4011635" y="853339"/>
                </a:moveTo>
                <a:cubicBezTo>
                  <a:pt x="4019418" y="853339"/>
                  <a:pt x="4026423" y="859173"/>
                  <a:pt x="4026423" y="867195"/>
                </a:cubicBezTo>
                <a:cubicBezTo>
                  <a:pt x="4026423" y="873029"/>
                  <a:pt x="4019418" y="879593"/>
                  <a:pt x="4011635" y="879593"/>
                </a:cubicBezTo>
                <a:cubicBezTo>
                  <a:pt x="4003073" y="879593"/>
                  <a:pt x="3996847" y="873029"/>
                  <a:pt x="3996847" y="867195"/>
                </a:cubicBezTo>
                <a:cubicBezTo>
                  <a:pt x="3996847" y="859173"/>
                  <a:pt x="4003073" y="853339"/>
                  <a:pt x="4011635" y="853339"/>
                </a:cubicBezTo>
                <a:close/>
                <a:moveTo>
                  <a:pt x="3939871" y="853339"/>
                </a:moveTo>
                <a:cubicBezTo>
                  <a:pt x="3947893" y="853339"/>
                  <a:pt x="3952268" y="859173"/>
                  <a:pt x="3952268" y="867195"/>
                </a:cubicBezTo>
                <a:cubicBezTo>
                  <a:pt x="3952268" y="873029"/>
                  <a:pt x="3947893" y="879593"/>
                  <a:pt x="3939871" y="879593"/>
                </a:cubicBezTo>
                <a:cubicBezTo>
                  <a:pt x="3932578" y="879593"/>
                  <a:pt x="3926015" y="873029"/>
                  <a:pt x="3926015" y="867195"/>
                </a:cubicBezTo>
                <a:cubicBezTo>
                  <a:pt x="3926015" y="859173"/>
                  <a:pt x="3932578" y="853339"/>
                  <a:pt x="3939871" y="853339"/>
                </a:cubicBezTo>
                <a:close/>
                <a:moveTo>
                  <a:pt x="3869042" y="853339"/>
                </a:moveTo>
                <a:cubicBezTo>
                  <a:pt x="3875605" y="853339"/>
                  <a:pt x="3881439" y="859173"/>
                  <a:pt x="3881439" y="867195"/>
                </a:cubicBezTo>
                <a:cubicBezTo>
                  <a:pt x="3881439" y="873029"/>
                  <a:pt x="3875605" y="879593"/>
                  <a:pt x="3869042" y="879593"/>
                </a:cubicBezTo>
                <a:cubicBezTo>
                  <a:pt x="3861749" y="879593"/>
                  <a:pt x="3855186" y="873029"/>
                  <a:pt x="3855186" y="867195"/>
                </a:cubicBezTo>
                <a:cubicBezTo>
                  <a:pt x="3855186" y="859173"/>
                  <a:pt x="3861749" y="853339"/>
                  <a:pt x="3869042" y="853339"/>
                </a:cubicBezTo>
                <a:close/>
                <a:moveTo>
                  <a:pt x="3796752" y="853339"/>
                </a:moveTo>
                <a:cubicBezTo>
                  <a:pt x="3804774" y="853339"/>
                  <a:pt x="3810608" y="859173"/>
                  <a:pt x="3810608" y="867195"/>
                </a:cubicBezTo>
                <a:cubicBezTo>
                  <a:pt x="3810608" y="873029"/>
                  <a:pt x="3804774" y="879593"/>
                  <a:pt x="3796752" y="879593"/>
                </a:cubicBezTo>
                <a:cubicBezTo>
                  <a:pt x="3790918" y="879593"/>
                  <a:pt x="3784355" y="873029"/>
                  <a:pt x="3784355" y="867195"/>
                </a:cubicBezTo>
                <a:cubicBezTo>
                  <a:pt x="3784355" y="859173"/>
                  <a:pt x="3790918" y="853339"/>
                  <a:pt x="3796752" y="853339"/>
                </a:cubicBezTo>
                <a:close/>
                <a:moveTo>
                  <a:pt x="3725922" y="853339"/>
                </a:moveTo>
                <a:cubicBezTo>
                  <a:pt x="3733944" y="853339"/>
                  <a:pt x="3739778" y="859173"/>
                  <a:pt x="3739778" y="867195"/>
                </a:cubicBezTo>
                <a:cubicBezTo>
                  <a:pt x="3739778" y="873029"/>
                  <a:pt x="3733944" y="879593"/>
                  <a:pt x="3725922" y="879593"/>
                </a:cubicBezTo>
                <a:cubicBezTo>
                  <a:pt x="3719359" y="879593"/>
                  <a:pt x="3713525" y="873029"/>
                  <a:pt x="3713525" y="867195"/>
                </a:cubicBezTo>
                <a:cubicBezTo>
                  <a:pt x="3713525" y="859173"/>
                  <a:pt x="3719359" y="853339"/>
                  <a:pt x="3725922" y="853339"/>
                </a:cubicBezTo>
                <a:close/>
                <a:moveTo>
                  <a:pt x="3655091" y="853339"/>
                </a:moveTo>
                <a:cubicBezTo>
                  <a:pt x="3662384" y="853339"/>
                  <a:pt x="3668947" y="859173"/>
                  <a:pt x="3668947" y="867195"/>
                </a:cubicBezTo>
                <a:cubicBezTo>
                  <a:pt x="3668947" y="873029"/>
                  <a:pt x="3662384" y="879593"/>
                  <a:pt x="3655091" y="879593"/>
                </a:cubicBezTo>
                <a:cubicBezTo>
                  <a:pt x="3647069" y="879593"/>
                  <a:pt x="3642694" y="873029"/>
                  <a:pt x="3642694" y="867195"/>
                </a:cubicBezTo>
                <a:cubicBezTo>
                  <a:pt x="3642694" y="859173"/>
                  <a:pt x="3647069" y="853339"/>
                  <a:pt x="3655091" y="853339"/>
                </a:cubicBezTo>
                <a:close/>
                <a:moveTo>
                  <a:pt x="3583280" y="853339"/>
                </a:moveTo>
                <a:cubicBezTo>
                  <a:pt x="3591064" y="853339"/>
                  <a:pt x="3598069" y="859173"/>
                  <a:pt x="3598069" y="867195"/>
                </a:cubicBezTo>
                <a:cubicBezTo>
                  <a:pt x="3598069" y="873029"/>
                  <a:pt x="3591064" y="879593"/>
                  <a:pt x="3583280" y="879593"/>
                </a:cubicBezTo>
                <a:cubicBezTo>
                  <a:pt x="3574718" y="879593"/>
                  <a:pt x="3568491" y="873029"/>
                  <a:pt x="3568491" y="867195"/>
                </a:cubicBezTo>
                <a:cubicBezTo>
                  <a:pt x="3568491" y="859173"/>
                  <a:pt x="3574718" y="853339"/>
                  <a:pt x="3583280" y="853339"/>
                </a:cubicBezTo>
                <a:close/>
                <a:moveTo>
                  <a:pt x="3512449" y="853339"/>
                </a:moveTo>
                <a:cubicBezTo>
                  <a:pt x="3520232" y="853339"/>
                  <a:pt x="3527237" y="859173"/>
                  <a:pt x="3527237" y="867195"/>
                </a:cubicBezTo>
                <a:cubicBezTo>
                  <a:pt x="3527237" y="873029"/>
                  <a:pt x="3520232" y="879593"/>
                  <a:pt x="3512449" y="879593"/>
                </a:cubicBezTo>
                <a:cubicBezTo>
                  <a:pt x="3503887" y="879593"/>
                  <a:pt x="3497661" y="873029"/>
                  <a:pt x="3497661" y="867195"/>
                </a:cubicBezTo>
                <a:cubicBezTo>
                  <a:pt x="3497661" y="859173"/>
                  <a:pt x="3503887" y="853339"/>
                  <a:pt x="3512449" y="853339"/>
                </a:cubicBezTo>
                <a:close/>
                <a:moveTo>
                  <a:pt x="3441619" y="853339"/>
                </a:moveTo>
                <a:cubicBezTo>
                  <a:pt x="3450181" y="853339"/>
                  <a:pt x="3456408" y="859173"/>
                  <a:pt x="3456408" y="867195"/>
                </a:cubicBezTo>
                <a:cubicBezTo>
                  <a:pt x="3456408" y="873029"/>
                  <a:pt x="3450181" y="879593"/>
                  <a:pt x="3441619" y="879593"/>
                </a:cubicBezTo>
                <a:cubicBezTo>
                  <a:pt x="3433835" y="879593"/>
                  <a:pt x="3426830" y="873029"/>
                  <a:pt x="3426830" y="867195"/>
                </a:cubicBezTo>
                <a:cubicBezTo>
                  <a:pt x="3426830" y="859173"/>
                  <a:pt x="3433835" y="853339"/>
                  <a:pt x="3441619" y="853339"/>
                </a:cubicBezTo>
                <a:close/>
                <a:moveTo>
                  <a:pt x="3369857" y="853339"/>
                </a:moveTo>
                <a:cubicBezTo>
                  <a:pt x="3377879" y="853339"/>
                  <a:pt x="3382254" y="859173"/>
                  <a:pt x="3382254" y="867195"/>
                </a:cubicBezTo>
                <a:cubicBezTo>
                  <a:pt x="3382254" y="873029"/>
                  <a:pt x="3377879" y="879593"/>
                  <a:pt x="3369857" y="879593"/>
                </a:cubicBezTo>
                <a:cubicBezTo>
                  <a:pt x="3362564" y="879593"/>
                  <a:pt x="3356001" y="873029"/>
                  <a:pt x="3356001" y="867195"/>
                </a:cubicBezTo>
                <a:cubicBezTo>
                  <a:pt x="3356001" y="859173"/>
                  <a:pt x="3362564" y="853339"/>
                  <a:pt x="3369857" y="853339"/>
                </a:cubicBezTo>
                <a:close/>
                <a:moveTo>
                  <a:pt x="1013589" y="853339"/>
                </a:moveTo>
                <a:cubicBezTo>
                  <a:pt x="1021181" y="853339"/>
                  <a:pt x="1028011" y="859566"/>
                  <a:pt x="1028011" y="868127"/>
                </a:cubicBezTo>
                <a:cubicBezTo>
                  <a:pt x="1028011" y="875911"/>
                  <a:pt x="1021181" y="882916"/>
                  <a:pt x="1013589" y="882916"/>
                </a:cubicBezTo>
                <a:cubicBezTo>
                  <a:pt x="1005243" y="882916"/>
                  <a:pt x="998413" y="875911"/>
                  <a:pt x="998413" y="868127"/>
                </a:cubicBezTo>
                <a:cubicBezTo>
                  <a:pt x="998413" y="859566"/>
                  <a:pt x="1005243" y="853339"/>
                  <a:pt x="1013589" y="853339"/>
                </a:cubicBezTo>
                <a:close/>
                <a:moveTo>
                  <a:pt x="368059" y="785881"/>
                </a:moveTo>
                <a:cubicBezTo>
                  <a:pt x="376081" y="785881"/>
                  <a:pt x="380456" y="790256"/>
                  <a:pt x="380456" y="797549"/>
                </a:cubicBezTo>
                <a:cubicBezTo>
                  <a:pt x="380456" y="805571"/>
                  <a:pt x="376081" y="812135"/>
                  <a:pt x="368059" y="812135"/>
                </a:cubicBezTo>
                <a:cubicBezTo>
                  <a:pt x="360766" y="812135"/>
                  <a:pt x="354203" y="805571"/>
                  <a:pt x="354203" y="797549"/>
                </a:cubicBezTo>
                <a:cubicBezTo>
                  <a:pt x="354203" y="790256"/>
                  <a:pt x="360766" y="785881"/>
                  <a:pt x="368059" y="785881"/>
                </a:cubicBezTo>
                <a:close/>
                <a:moveTo>
                  <a:pt x="297226" y="785881"/>
                </a:moveTo>
                <a:cubicBezTo>
                  <a:pt x="303791" y="785881"/>
                  <a:pt x="309624" y="790256"/>
                  <a:pt x="309624" y="797549"/>
                </a:cubicBezTo>
                <a:cubicBezTo>
                  <a:pt x="309624" y="805571"/>
                  <a:pt x="303791" y="812135"/>
                  <a:pt x="297226" y="812135"/>
                </a:cubicBezTo>
                <a:cubicBezTo>
                  <a:pt x="289933" y="812135"/>
                  <a:pt x="283371" y="805571"/>
                  <a:pt x="283371" y="797549"/>
                </a:cubicBezTo>
                <a:cubicBezTo>
                  <a:pt x="283371" y="790256"/>
                  <a:pt x="289933" y="785881"/>
                  <a:pt x="297226" y="785881"/>
                </a:cubicBezTo>
                <a:close/>
                <a:moveTo>
                  <a:pt x="226398" y="785881"/>
                </a:moveTo>
                <a:cubicBezTo>
                  <a:pt x="232233" y="785881"/>
                  <a:pt x="238797" y="790256"/>
                  <a:pt x="238797" y="797549"/>
                </a:cubicBezTo>
                <a:cubicBezTo>
                  <a:pt x="238797" y="805571"/>
                  <a:pt x="232233" y="812135"/>
                  <a:pt x="226398" y="812135"/>
                </a:cubicBezTo>
                <a:cubicBezTo>
                  <a:pt x="218375" y="812135"/>
                  <a:pt x="212542" y="805571"/>
                  <a:pt x="212542" y="797549"/>
                </a:cubicBezTo>
                <a:cubicBezTo>
                  <a:pt x="212542" y="790256"/>
                  <a:pt x="218375" y="785881"/>
                  <a:pt x="226398" y="785881"/>
                </a:cubicBezTo>
                <a:close/>
                <a:moveTo>
                  <a:pt x="154101" y="785881"/>
                </a:moveTo>
                <a:cubicBezTo>
                  <a:pt x="161394" y="785881"/>
                  <a:pt x="167957" y="790256"/>
                  <a:pt x="167957" y="797549"/>
                </a:cubicBezTo>
                <a:cubicBezTo>
                  <a:pt x="167957" y="805571"/>
                  <a:pt x="161394" y="812135"/>
                  <a:pt x="154101" y="812135"/>
                </a:cubicBezTo>
                <a:cubicBezTo>
                  <a:pt x="147538" y="812135"/>
                  <a:pt x="141704" y="805571"/>
                  <a:pt x="141704" y="797549"/>
                </a:cubicBezTo>
                <a:cubicBezTo>
                  <a:pt x="141704" y="790256"/>
                  <a:pt x="147538" y="785881"/>
                  <a:pt x="154101" y="785881"/>
                </a:cubicBezTo>
                <a:close/>
                <a:moveTo>
                  <a:pt x="83272" y="785881"/>
                </a:moveTo>
                <a:cubicBezTo>
                  <a:pt x="90564" y="785881"/>
                  <a:pt x="97128" y="790256"/>
                  <a:pt x="97128" y="797549"/>
                </a:cubicBezTo>
                <a:cubicBezTo>
                  <a:pt x="97128" y="805571"/>
                  <a:pt x="90564" y="812135"/>
                  <a:pt x="83272" y="812135"/>
                </a:cubicBezTo>
                <a:cubicBezTo>
                  <a:pt x="76708" y="812135"/>
                  <a:pt x="70874" y="805571"/>
                  <a:pt x="70874" y="797549"/>
                </a:cubicBezTo>
                <a:cubicBezTo>
                  <a:pt x="70874" y="790256"/>
                  <a:pt x="76708" y="785881"/>
                  <a:pt x="83272" y="785881"/>
                </a:cubicBezTo>
                <a:close/>
                <a:moveTo>
                  <a:pt x="12036" y="785881"/>
                </a:moveTo>
                <a:cubicBezTo>
                  <a:pt x="20281" y="785881"/>
                  <a:pt x="26277" y="790256"/>
                  <a:pt x="26277" y="797549"/>
                </a:cubicBezTo>
                <a:cubicBezTo>
                  <a:pt x="26277" y="805571"/>
                  <a:pt x="20281" y="812135"/>
                  <a:pt x="12036" y="812135"/>
                </a:cubicBezTo>
                <a:cubicBezTo>
                  <a:pt x="4541" y="812135"/>
                  <a:pt x="44" y="805571"/>
                  <a:pt x="44" y="797549"/>
                </a:cubicBezTo>
                <a:cubicBezTo>
                  <a:pt x="44" y="790256"/>
                  <a:pt x="4541" y="785881"/>
                  <a:pt x="12036" y="785881"/>
                </a:cubicBezTo>
                <a:close/>
                <a:moveTo>
                  <a:pt x="4726684" y="782507"/>
                </a:moveTo>
                <a:cubicBezTo>
                  <a:pt x="4735246" y="782507"/>
                  <a:pt x="4741472" y="789070"/>
                  <a:pt x="4741472" y="794904"/>
                </a:cubicBezTo>
                <a:cubicBezTo>
                  <a:pt x="4741472" y="802926"/>
                  <a:pt x="4735246" y="808761"/>
                  <a:pt x="4726684" y="808761"/>
                </a:cubicBezTo>
                <a:cubicBezTo>
                  <a:pt x="4718122" y="808761"/>
                  <a:pt x="4711896" y="802926"/>
                  <a:pt x="4711896" y="794904"/>
                </a:cubicBezTo>
                <a:cubicBezTo>
                  <a:pt x="4711896" y="789070"/>
                  <a:pt x="4718122" y="782507"/>
                  <a:pt x="4726684" y="782507"/>
                </a:cubicBezTo>
                <a:close/>
                <a:moveTo>
                  <a:pt x="4655853" y="782507"/>
                </a:moveTo>
                <a:cubicBezTo>
                  <a:pt x="4663637" y="782507"/>
                  <a:pt x="4670642" y="789070"/>
                  <a:pt x="4670642" y="794904"/>
                </a:cubicBezTo>
                <a:cubicBezTo>
                  <a:pt x="4670642" y="802926"/>
                  <a:pt x="4663637" y="808761"/>
                  <a:pt x="4655853" y="808761"/>
                </a:cubicBezTo>
                <a:cubicBezTo>
                  <a:pt x="4647291" y="808761"/>
                  <a:pt x="4641064" y="802926"/>
                  <a:pt x="4641064" y="794904"/>
                </a:cubicBezTo>
                <a:cubicBezTo>
                  <a:pt x="4641064" y="789070"/>
                  <a:pt x="4647291" y="782507"/>
                  <a:pt x="4655853" y="782507"/>
                </a:cubicBezTo>
                <a:close/>
                <a:moveTo>
                  <a:pt x="4584091" y="782507"/>
                </a:moveTo>
                <a:cubicBezTo>
                  <a:pt x="4591384" y="782507"/>
                  <a:pt x="4596488" y="789070"/>
                  <a:pt x="4596488" y="794904"/>
                </a:cubicBezTo>
                <a:cubicBezTo>
                  <a:pt x="4596488" y="802926"/>
                  <a:pt x="4591384" y="808761"/>
                  <a:pt x="4584091" y="808761"/>
                </a:cubicBezTo>
                <a:cubicBezTo>
                  <a:pt x="4576069" y="808761"/>
                  <a:pt x="4570235" y="802926"/>
                  <a:pt x="4570235" y="794904"/>
                </a:cubicBezTo>
                <a:cubicBezTo>
                  <a:pt x="4570235" y="789070"/>
                  <a:pt x="4576069" y="782507"/>
                  <a:pt x="4584091" y="782507"/>
                </a:cubicBezTo>
                <a:close/>
                <a:moveTo>
                  <a:pt x="4513260" y="782507"/>
                </a:moveTo>
                <a:cubicBezTo>
                  <a:pt x="4519094" y="782507"/>
                  <a:pt x="4525657" y="789070"/>
                  <a:pt x="4525657" y="794904"/>
                </a:cubicBezTo>
                <a:cubicBezTo>
                  <a:pt x="4525657" y="802926"/>
                  <a:pt x="4519094" y="808761"/>
                  <a:pt x="4513260" y="808761"/>
                </a:cubicBezTo>
                <a:cubicBezTo>
                  <a:pt x="4505238" y="808761"/>
                  <a:pt x="4499404" y="802926"/>
                  <a:pt x="4499404" y="794904"/>
                </a:cubicBezTo>
                <a:cubicBezTo>
                  <a:pt x="4499404" y="789070"/>
                  <a:pt x="4505238" y="782507"/>
                  <a:pt x="4513260" y="782507"/>
                </a:cubicBezTo>
                <a:close/>
                <a:moveTo>
                  <a:pt x="4439056" y="782507"/>
                </a:moveTo>
                <a:cubicBezTo>
                  <a:pt x="4445619" y="782507"/>
                  <a:pt x="4451453" y="789070"/>
                  <a:pt x="4451453" y="794904"/>
                </a:cubicBezTo>
                <a:cubicBezTo>
                  <a:pt x="4451453" y="802926"/>
                  <a:pt x="4445619" y="808761"/>
                  <a:pt x="4439056" y="808761"/>
                </a:cubicBezTo>
                <a:cubicBezTo>
                  <a:pt x="4431763" y="808761"/>
                  <a:pt x="4425200" y="802926"/>
                  <a:pt x="4425200" y="794904"/>
                </a:cubicBezTo>
                <a:cubicBezTo>
                  <a:pt x="4425200" y="789070"/>
                  <a:pt x="4431763" y="782507"/>
                  <a:pt x="4439056" y="782507"/>
                </a:cubicBezTo>
                <a:close/>
                <a:moveTo>
                  <a:pt x="4366768" y="782507"/>
                </a:moveTo>
                <a:cubicBezTo>
                  <a:pt x="4374790" y="782507"/>
                  <a:pt x="4380624" y="789070"/>
                  <a:pt x="4380624" y="794904"/>
                </a:cubicBezTo>
                <a:cubicBezTo>
                  <a:pt x="4380624" y="802926"/>
                  <a:pt x="4374790" y="808761"/>
                  <a:pt x="4366768" y="808761"/>
                </a:cubicBezTo>
                <a:cubicBezTo>
                  <a:pt x="4360934" y="808761"/>
                  <a:pt x="4354371" y="802926"/>
                  <a:pt x="4354371" y="794904"/>
                </a:cubicBezTo>
                <a:cubicBezTo>
                  <a:pt x="4354371" y="789070"/>
                  <a:pt x="4360934" y="782507"/>
                  <a:pt x="4366768" y="782507"/>
                </a:cubicBezTo>
                <a:close/>
                <a:moveTo>
                  <a:pt x="4295937" y="782507"/>
                </a:moveTo>
                <a:cubicBezTo>
                  <a:pt x="4303959" y="782507"/>
                  <a:pt x="4309793" y="789070"/>
                  <a:pt x="4309793" y="794904"/>
                </a:cubicBezTo>
                <a:cubicBezTo>
                  <a:pt x="4309793" y="802926"/>
                  <a:pt x="4303959" y="808761"/>
                  <a:pt x="4295937" y="808761"/>
                </a:cubicBezTo>
                <a:cubicBezTo>
                  <a:pt x="4290103" y="808761"/>
                  <a:pt x="4283540" y="802926"/>
                  <a:pt x="4283540" y="794904"/>
                </a:cubicBezTo>
                <a:cubicBezTo>
                  <a:pt x="4283540" y="789070"/>
                  <a:pt x="4290103" y="782507"/>
                  <a:pt x="4295937" y="782507"/>
                </a:cubicBezTo>
                <a:close/>
                <a:moveTo>
                  <a:pt x="4225107" y="782507"/>
                </a:moveTo>
                <a:cubicBezTo>
                  <a:pt x="4233129" y="782507"/>
                  <a:pt x="4238963" y="789070"/>
                  <a:pt x="4238963" y="794904"/>
                </a:cubicBezTo>
                <a:cubicBezTo>
                  <a:pt x="4238963" y="802926"/>
                  <a:pt x="4233129" y="808761"/>
                  <a:pt x="4225107" y="808761"/>
                </a:cubicBezTo>
                <a:cubicBezTo>
                  <a:pt x="4217085" y="808761"/>
                  <a:pt x="4212710" y="802926"/>
                  <a:pt x="4212710" y="794904"/>
                </a:cubicBezTo>
                <a:cubicBezTo>
                  <a:pt x="4212710" y="789070"/>
                  <a:pt x="4217085" y="782507"/>
                  <a:pt x="4225107" y="782507"/>
                </a:cubicBezTo>
                <a:close/>
                <a:moveTo>
                  <a:pt x="4153295" y="782507"/>
                </a:moveTo>
                <a:cubicBezTo>
                  <a:pt x="4161078" y="782507"/>
                  <a:pt x="4168083" y="789070"/>
                  <a:pt x="4168083" y="794904"/>
                </a:cubicBezTo>
                <a:cubicBezTo>
                  <a:pt x="4168083" y="802926"/>
                  <a:pt x="4161078" y="808761"/>
                  <a:pt x="4153295" y="808761"/>
                </a:cubicBezTo>
                <a:cubicBezTo>
                  <a:pt x="4144733" y="808761"/>
                  <a:pt x="4138507" y="802926"/>
                  <a:pt x="4138507" y="794904"/>
                </a:cubicBezTo>
                <a:cubicBezTo>
                  <a:pt x="4138507" y="789070"/>
                  <a:pt x="4144733" y="782507"/>
                  <a:pt x="4153295" y="782507"/>
                </a:cubicBezTo>
                <a:close/>
                <a:moveTo>
                  <a:pt x="4082465" y="782507"/>
                </a:moveTo>
                <a:cubicBezTo>
                  <a:pt x="4090249" y="782507"/>
                  <a:pt x="4097254" y="789070"/>
                  <a:pt x="4097254" y="794904"/>
                </a:cubicBezTo>
                <a:cubicBezTo>
                  <a:pt x="4097254" y="802926"/>
                  <a:pt x="4090249" y="808761"/>
                  <a:pt x="4082465" y="808761"/>
                </a:cubicBezTo>
                <a:cubicBezTo>
                  <a:pt x="4073903" y="808761"/>
                  <a:pt x="4067676" y="802926"/>
                  <a:pt x="4067676" y="794904"/>
                </a:cubicBezTo>
                <a:cubicBezTo>
                  <a:pt x="4067676" y="789070"/>
                  <a:pt x="4073903" y="782507"/>
                  <a:pt x="4082465" y="782507"/>
                </a:cubicBezTo>
                <a:close/>
                <a:moveTo>
                  <a:pt x="4010703" y="782507"/>
                </a:moveTo>
                <a:cubicBezTo>
                  <a:pt x="4017996" y="782507"/>
                  <a:pt x="4023100" y="789070"/>
                  <a:pt x="4023100" y="794904"/>
                </a:cubicBezTo>
                <a:cubicBezTo>
                  <a:pt x="4023100" y="802926"/>
                  <a:pt x="4017996" y="808761"/>
                  <a:pt x="4010703" y="808761"/>
                </a:cubicBezTo>
                <a:cubicBezTo>
                  <a:pt x="4002681" y="808761"/>
                  <a:pt x="3996847" y="802926"/>
                  <a:pt x="3996847" y="794904"/>
                </a:cubicBezTo>
                <a:cubicBezTo>
                  <a:pt x="3996847" y="789070"/>
                  <a:pt x="4002681" y="782507"/>
                  <a:pt x="4010703" y="782507"/>
                </a:cubicBezTo>
                <a:close/>
                <a:moveTo>
                  <a:pt x="3939871" y="782507"/>
                </a:moveTo>
                <a:cubicBezTo>
                  <a:pt x="3946434" y="782507"/>
                  <a:pt x="3952268" y="789070"/>
                  <a:pt x="3952268" y="794904"/>
                </a:cubicBezTo>
                <a:cubicBezTo>
                  <a:pt x="3952268" y="802926"/>
                  <a:pt x="3946434" y="808761"/>
                  <a:pt x="3939871" y="808761"/>
                </a:cubicBezTo>
                <a:cubicBezTo>
                  <a:pt x="3932578" y="808761"/>
                  <a:pt x="3926015" y="802926"/>
                  <a:pt x="3926015" y="794904"/>
                </a:cubicBezTo>
                <a:cubicBezTo>
                  <a:pt x="3926015" y="789070"/>
                  <a:pt x="3932578" y="782507"/>
                  <a:pt x="3939871" y="782507"/>
                </a:cubicBezTo>
                <a:close/>
                <a:moveTo>
                  <a:pt x="3869042" y="782507"/>
                </a:moveTo>
                <a:cubicBezTo>
                  <a:pt x="3875605" y="782507"/>
                  <a:pt x="3881439" y="789070"/>
                  <a:pt x="3881439" y="794904"/>
                </a:cubicBezTo>
                <a:cubicBezTo>
                  <a:pt x="3881439" y="802926"/>
                  <a:pt x="3875605" y="808761"/>
                  <a:pt x="3869042" y="808761"/>
                </a:cubicBezTo>
                <a:cubicBezTo>
                  <a:pt x="3861749" y="808761"/>
                  <a:pt x="3855186" y="802926"/>
                  <a:pt x="3855186" y="794904"/>
                </a:cubicBezTo>
                <a:cubicBezTo>
                  <a:pt x="3855186" y="789070"/>
                  <a:pt x="3861749" y="782507"/>
                  <a:pt x="3869042" y="782507"/>
                </a:cubicBezTo>
                <a:close/>
                <a:moveTo>
                  <a:pt x="3796752" y="782507"/>
                </a:moveTo>
                <a:cubicBezTo>
                  <a:pt x="3804774" y="782507"/>
                  <a:pt x="3810608" y="789070"/>
                  <a:pt x="3810608" y="796363"/>
                </a:cubicBezTo>
                <a:cubicBezTo>
                  <a:pt x="3810608" y="802926"/>
                  <a:pt x="3804774" y="808761"/>
                  <a:pt x="3796752" y="808761"/>
                </a:cubicBezTo>
                <a:cubicBezTo>
                  <a:pt x="3790918" y="808761"/>
                  <a:pt x="3784355" y="802926"/>
                  <a:pt x="3784355" y="796363"/>
                </a:cubicBezTo>
                <a:cubicBezTo>
                  <a:pt x="3784355" y="789070"/>
                  <a:pt x="3790918" y="782507"/>
                  <a:pt x="3796752" y="782507"/>
                </a:cubicBezTo>
                <a:close/>
                <a:moveTo>
                  <a:pt x="3725922" y="782507"/>
                </a:moveTo>
                <a:cubicBezTo>
                  <a:pt x="3733944" y="782507"/>
                  <a:pt x="3739778" y="789070"/>
                  <a:pt x="3739778" y="796363"/>
                </a:cubicBezTo>
                <a:cubicBezTo>
                  <a:pt x="3739778" y="802926"/>
                  <a:pt x="3733944" y="808761"/>
                  <a:pt x="3725922" y="808761"/>
                </a:cubicBezTo>
                <a:cubicBezTo>
                  <a:pt x="3719359" y="808761"/>
                  <a:pt x="3713525" y="802926"/>
                  <a:pt x="3713525" y="796363"/>
                </a:cubicBezTo>
                <a:cubicBezTo>
                  <a:pt x="3713525" y="789070"/>
                  <a:pt x="3719359" y="782507"/>
                  <a:pt x="3725922" y="782507"/>
                </a:cubicBezTo>
                <a:close/>
                <a:moveTo>
                  <a:pt x="3655091" y="782507"/>
                </a:moveTo>
                <a:cubicBezTo>
                  <a:pt x="3662384" y="782507"/>
                  <a:pt x="3668947" y="789070"/>
                  <a:pt x="3668947" y="796363"/>
                </a:cubicBezTo>
                <a:cubicBezTo>
                  <a:pt x="3668947" y="802926"/>
                  <a:pt x="3662384" y="808761"/>
                  <a:pt x="3655091" y="808761"/>
                </a:cubicBezTo>
                <a:cubicBezTo>
                  <a:pt x="3647069" y="808761"/>
                  <a:pt x="3642694" y="802926"/>
                  <a:pt x="3642694" y="796363"/>
                </a:cubicBezTo>
                <a:cubicBezTo>
                  <a:pt x="3642694" y="789070"/>
                  <a:pt x="3647069" y="782507"/>
                  <a:pt x="3655091" y="782507"/>
                </a:cubicBezTo>
                <a:close/>
                <a:moveTo>
                  <a:pt x="3583280" y="782507"/>
                </a:moveTo>
                <a:cubicBezTo>
                  <a:pt x="3591064" y="782507"/>
                  <a:pt x="3598069" y="789070"/>
                  <a:pt x="3598069" y="796363"/>
                </a:cubicBezTo>
                <a:cubicBezTo>
                  <a:pt x="3598069" y="802926"/>
                  <a:pt x="3591064" y="808761"/>
                  <a:pt x="3583280" y="808761"/>
                </a:cubicBezTo>
                <a:cubicBezTo>
                  <a:pt x="3574718" y="808761"/>
                  <a:pt x="3568491" y="802926"/>
                  <a:pt x="3568491" y="796363"/>
                </a:cubicBezTo>
                <a:cubicBezTo>
                  <a:pt x="3568491" y="789070"/>
                  <a:pt x="3574718" y="782507"/>
                  <a:pt x="3583280" y="782507"/>
                </a:cubicBezTo>
                <a:close/>
                <a:moveTo>
                  <a:pt x="3512449" y="782507"/>
                </a:moveTo>
                <a:cubicBezTo>
                  <a:pt x="3520232" y="782507"/>
                  <a:pt x="3527237" y="789070"/>
                  <a:pt x="3527237" y="796363"/>
                </a:cubicBezTo>
                <a:cubicBezTo>
                  <a:pt x="3527237" y="802926"/>
                  <a:pt x="3520232" y="808761"/>
                  <a:pt x="3512449" y="808761"/>
                </a:cubicBezTo>
                <a:cubicBezTo>
                  <a:pt x="3503887" y="808761"/>
                  <a:pt x="3497661" y="802926"/>
                  <a:pt x="3497661" y="796363"/>
                </a:cubicBezTo>
                <a:cubicBezTo>
                  <a:pt x="3497661" y="789070"/>
                  <a:pt x="3503887" y="782507"/>
                  <a:pt x="3512449" y="782507"/>
                </a:cubicBezTo>
                <a:close/>
                <a:moveTo>
                  <a:pt x="3441619" y="782507"/>
                </a:moveTo>
                <a:cubicBezTo>
                  <a:pt x="3450181" y="782507"/>
                  <a:pt x="3456408" y="789070"/>
                  <a:pt x="3456408" y="796363"/>
                </a:cubicBezTo>
                <a:cubicBezTo>
                  <a:pt x="3456408" y="802926"/>
                  <a:pt x="3450181" y="808761"/>
                  <a:pt x="3441619" y="808761"/>
                </a:cubicBezTo>
                <a:cubicBezTo>
                  <a:pt x="3433835" y="808761"/>
                  <a:pt x="3426830" y="802926"/>
                  <a:pt x="3426830" y="796363"/>
                </a:cubicBezTo>
                <a:cubicBezTo>
                  <a:pt x="3426830" y="789070"/>
                  <a:pt x="3433835" y="782507"/>
                  <a:pt x="3441619" y="782507"/>
                </a:cubicBezTo>
                <a:close/>
                <a:moveTo>
                  <a:pt x="3369857" y="782507"/>
                </a:moveTo>
                <a:cubicBezTo>
                  <a:pt x="3377879" y="782507"/>
                  <a:pt x="3382254" y="789070"/>
                  <a:pt x="3382254" y="796363"/>
                </a:cubicBezTo>
                <a:cubicBezTo>
                  <a:pt x="3382254" y="802926"/>
                  <a:pt x="3377879" y="808761"/>
                  <a:pt x="3369857" y="808761"/>
                </a:cubicBezTo>
                <a:cubicBezTo>
                  <a:pt x="3362564" y="808761"/>
                  <a:pt x="3356001" y="802926"/>
                  <a:pt x="3356001" y="796363"/>
                </a:cubicBezTo>
                <a:cubicBezTo>
                  <a:pt x="3356001" y="789070"/>
                  <a:pt x="3362564" y="782507"/>
                  <a:pt x="3369857" y="782507"/>
                </a:cubicBezTo>
                <a:close/>
                <a:moveTo>
                  <a:pt x="3299083" y="782507"/>
                </a:moveTo>
                <a:cubicBezTo>
                  <a:pt x="3305645" y="782507"/>
                  <a:pt x="3311480" y="789070"/>
                  <a:pt x="3311480" y="796363"/>
                </a:cubicBezTo>
                <a:cubicBezTo>
                  <a:pt x="3311480" y="802926"/>
                  <a:pt x="3305645" y="808761"/>
                  <a:pt x="3299083" y="808761"/>
                </a:cubicBezTo>
                <a:cubicBezTo>
                  <a:pt x="3291789" y="808761"/>
                  <a:pt x="3285229" y="802926"/>
                  <a:pt x="3285229" y="796363"/>
                </a:cubicBezTo>
                <a:cubicBezTo>
                  <a:pt x="3285229" y="789070"/>
                  <a:pt x="3291789" y="782507"/>
                  <a:pt x="3299083" y="782507"/>
                </a:cubicBezTo>
                <a:close/>
                <a:moveTo>
                  <a:pt x="3228250" y="782507"/>
                </a:moveTo>
                <a:cubicBezTo>
                  <a:pt x="3234814" y="782507"/>
                  <a:pt x="3240649" y="789070"/>
                  <a:pt x="3240649" y="796363"/>
                </a:cubicBezTo>
                <a:cubicBezTo>
                  <a:pt x="3240649" y="802926"/>
                  <a:pt x="3234814" y="808761"/>
                  <a:pt x="3228250" y="808761"/>
                </a:cubicBezTo>
                <a:cubicBezTo>
                  <a:pt x="3220230" y="808761"/>
                  <a:pt x="3214395" y="802926"/>
                  <a:pt x="3214395" y="796363"/>
                </a:cubicBezTo>
                <a:cubicBezTo>
                  <a:pt x="3214395" y="789070"/>
                  <a:pt x="3220230" y="782507"/>
                  <a:pt x="3228250" y="782507"/>
                </a:cubicBezTo>
                <a:close/>
                <a:moveTo>
                  <a:pt x="3152591" y="782507"/>
                </a:moveTo>
                <a:cubicBezTo>
                  <a:pt x="3159884" y="782507"/>
                  <a:pt x="3166447" y="789070"/>
                  <a:pt x="3166447" y="796363"/>
                </a:cubicBezTo>
                <a:cubicBezTo>
                  <a:pt x="3166447" y="802926"/>
                  <a:pt x="3159884" y="808761"/>
                  <a:pt x="3152591" y="808761"/>
                </a:cubicBezTo>
                <a:cubicBezTo>
                  <a:pt x="3146027" y="808761"/>
                  <a:pt x="3140193" y="802926"/>
                  <a:pt x="3140193" y="796363"/>
                </a:cubicBezTo>
                <a:cubicBezTo>
                  <a:pt x="3140193" y="789070"/>
                  <a:pt x="3146027" y="782507"/>
                  <a:pt x="3152591" y="782507"/>
                </a:cubicBezTo>
                <a:close/>
                <a:moveTo>
                  <a:pt x="1226672" y="782507"/>
                </a:moveTo>
                <a:cubicBezTo>
                  <a:pt x="1233964" y="782507"/>
                  <a:pt x="1240529" y="789337"/>
                  <a:pt x="1240529" y="796926"/>
                </a:cubicBezTo>
                <a:cubicBezTo>
                  <a:pt x="1240529" y="805275"/>
                  <a:pt x="1233964" y="812105"/>
                  <a:pt x="1226672" y="812105"/>
                </a:cubicBezTo>
                <a:cubicBezTo>
                  <a:pt x="1218658" y="812105"/>
                  <a:pt x="1214283" y="805275"/>
                  <a:pt x="1214283" y="796926"/>
                </a:cubicBezTo>
                <a:cubicBezTo>
                  <a:pt x="1214283" y="789337"/>
                  <a:pt x="1218658" y="782507"/>
                  <a:pt x="1226672" y="782507"/>
                </a:cubicBezTo>
                <a:close/>
                <a:moveTo>
                  <a:pt x="1154869" y="782507"/>
                </a:moveTo>
                <a:cubicBezTo>
                  <a:pt x="1162652" y="782507"/>
                  <a:pt x="1169658" y="789337"/>
                  <a:pt x="1169658" y="796926"/>
                </a:cubicBezTo>
                <a:cubicBezTo>
                  <a:pt x="1169658" y="805275"/>
                  <a:pt x="1162652" y="812105"/>
                  <a:pt x="1154869" y="812105"/>
                </a:cubicBezTo>
                <a:cubicBezTo>
                  <a:pt x="1146307" y="812105"/>
                  <a:pt x="1140080" y="805275"/>
                  <a:pt x="1140080" y="796926"/>
                </a:cubicBezTo>
                <a:cubicBezTo>
                  <a:pt x="1140080" y="789337"/>
                  <a:pt x="1146307" y="782507"/>
                  <a:pt x="1154869" y="782507"/>
                </a:cubicBezTo>
                <a:close/>
                <a:moveTo>
                  <a:pt x="1084040" y="782507"/>
                </a:moveTo>
                <a:cubicBezTo>
                  <a:pt x="1091822" y="782507"/>
                  <a:pt x="1098826" y="789337"/>
                  <a:pt x="1098826" y="796926"/>
                </a:cubicBezTo>
                <a:cubicBezTo>
                  <a:pt x="1098826" y="805275"/>
                  <a:pt x="1091822" y="812105"/>
                  <a:pt x="1084040" y="812105"/>
                </a:cubicBezTo>
                <a:cubicBezTo>
                  <a:pt x="1075478" y="812105"/>
                  <a:pt x="1069250" y="805275"/>
                  <a:pt x="1069250" y="796926"/>
                </a:cubicBezTo>
                <a:cubicBezTo>
                  <a:pt x="1069250" y="789337"/>
                  <a:pt x="1075478" y="782507"/>
                  <a:pt x="1084040" y="782507"/>
                </a:cubicBezTo>
                <a:close/>
                <a:moveTo>
                  <a:pt x="1013594" y="782507"/>
                </a:moveTo>
                <a:cubicBezTo>
                  <a:pt x="1021186" y="782507"/>
                  <a:pt x="1028015" y="789337"/>
                  <a:pt x="1028015" y="796926"/>
                </a:cubicBezTo>
                <a:cubicBezTo>
                  <a:pt x="1028015" y="805275"/>
                  <a:pt x="1021186" y="812105"/>
                  <a:pt x="1013594" y="812105"/>
                </a:cubicBezTo>
                <a:cubicBezTo>
                  <a:pt x="1005249" y="812105"/>
                  <a:pt x="998417" y="805275"/>
                  <a:pt x="998417" y="796926"/>
                </a:cubicBezTo>
                <a:cubicBezTo>
                  <a:pt x="998417" y="789337"/>
                  <a:pt x="1005249" y="782507"/>
                  <a:pt x="1013594" y="782507"/>
                </a:cubicBezTo>
                <a:close/>
                <a:moveTo>
                  <a:pt x="941447" y="782507"/>
                </a:moveTo>
                <a:cubicBezTo>
                  <a:pt x="949468" y="782507"/>
                  <a:pt x="953844" y="789337"/>
                  <a:pt x="953844" y="796926"/>
                </a:cubicBezTo>
                <a:cubicBezTo>
                  <a:pt x="953844" y="805275"/>
                  <a:pt x="949468" y="812105"/>
                  <a:pt x="941447" y="812105"/>
                </a:cubicBezTo>
                <a:cubicBezTo>
                  <a:pt x="934155" y="812105"/>
                  <a:pt x="927591" y="805275"/>
                  <a:pt x="927591" y="796926"/>
                </a:cubicBezTo>
                <a:cubicBezTo>
                  <a:pt x="927591" y="789337"/>
                  <a:pt x="934155" y="782507"/>
                  <a:pt x="941447" y="782507"/>
                </a:cubicBezTo>
                <a:close/>
                <a:moveTo>
                  <a:pt x="870615" y="782507"/>
                </a:moveTo>
                <a:cubicBezTo>
                  <a:pt x="877179" y="782507"/>
                  <a:pt x="883013" y="789337"/>
                  <a:pt x="883013" y="796926"/>
                </a:cubicBezTo>
                <a:cubicBezTo>
                  <a:pt x="883013" y="805275"/>
                  <a:pt x="877179" y="812105"/>
                  <a:pt x="870615" y="812105"/>
                </a:cubicBezTo>
                <a:cubicBezTo>
                  <a:pt x="863322" y="812105"/>
                  <a:pt x="856759" y="805275"/>
                  <a:pt x="856759" y="796926"/>
                </a:cubicBezTo>
                <a:cubicBezTo>
                  <a:pt x="856759" y="789337"/>
                  <a:pt x="863322" y="782507"/>
                  <a:pt x="870615" y="782507"/>
                </a:cubicBezTo>
                <a:close/>
                <a:moveTo>
                  <a:pt x="799784" y="782507"/>
                </a:moveTo>
                <a:cubicBezTo>
                  <a:pt x="806349" y="782507"/>
                  <a:pt x="812183" y="789337"/>
                  <a:pt x="812183" y="796926"/>
                </a:cubicBezTo>
                <a:cubicBezTo>
                  <a:pt x="812183" y="805275"/>
                  <a:pt x="806349" y="812105"/>
                  <a:pt x="799784" y="812105"/>
                </a:cubicBezTo>
                <a:cubicBezTo>
                  <a:pt x="792492" y="812105"/>
                  <a:pt x="785929" y="805275"/>
                  <a:pt x="785929" y="796926"/>
                </a:cubicBezTo>
                <a:cubicBezTo>
                  <a:pt x="785929" y="789337"/>
                  <a:pt x="792492" y="782507"/>
                  <a:pt x="799784" y="782507"/>
                </a:cubicBezTo>
                <a:close/>
                <a:moveTo>
                  <a:pt x="724123" y="782507"/>
                </a:moveTo>
                <a:cubicBezTo>
                  <a:pt x="731417" y="782507"/>
                  <a:pt x="737981" y="789337"/>
                  <a:pt x="737981" y="796926"/>
                </a:cubicBezTo>
                <a:cubicBezTo>
                  <a:pt x="737981" y="805275"/>
                  <a:pt x="731417" y="812105"/>
                  <a:pt x="724123" y="812105"/>
                </a:cubicBezTo>
                <a:cubicBezTo>
                  <a:pt x="717559" y="812105"/>
                  <a:pt x="711726" y="805275"/>
                  <a:pt x="711726" y="796926"/>
                </a:cubicBezTo>
                <a:cubicBezTo>
                  <a:pt x="711726" y="789337"/>
                  <a:pt x="717559" y="782507"/>
                  <a:pt x="724123" y="782507"/>
                </a:cubicBezTo>
                <a:close/>
                <a:moveTo>
                  <a:pt x="653293" y="782507"/>
                </a:moveTo>
                <a:cubicBezTo>
                  <a:pt x="660586" y="782507"/>
                  <a:pt x="667149" y="789337"/>
                  <a:pt x="667149" y="796926"/>
                </a:cubicBezTo>
                <a:cubicBezTo>
                  <a:pt x="667149" y="805275"/>
                  <a:pt x="660586" y="812105"/>
                  <a:pt x="653293" y="812105"/>
                </a:cubicBezTo>
                <a:cubicBezTo>
                  <a:pt x="645271" y="812105"/>
                  <a:pt x="640896" y="805275"/>
                  <a:pt x="640896" y="796926"/>
                </a:cubicBezTo>
                <a:cubicBezTo>
                  <a:pt x="640896" y="789337"/>
                  <a:pt x="645271" y="782507"/>
                  <a:pt x="653293" y="782507"/>
                </a:cubicBezTo>
                <a:close/>
                <a:moveTo>
                  <a:pt x="584855" y="782507"/>
                </a:moveTo>
                <a:cubicBezTo>
                  <a:pt x="592639" y="782507"/>
                  <a:pt x="599643" y="789337"/>
                  <a:pt x="599643" y="796926"/>
                </a:cubicBezTo>
                <a:cubicBezTo>
                  <a:pt x="599643" y="805275"/>
                  <a:pt x="592639" y="812105"/>
                  <a:pt x="584855" y="812105"/>
                </a:cubicBezTo>
                <a:cubicBezTo>
                  <a:pt x="576293" y="812105"/>
                  <a:pt x="570066" y="805275"/>
                  <a:pt x="570066" y="796926"/>
                </a:cubicBezTo>
                <a:cubicBezTo>
                  <a:pt x="570066" y="789337"/>
                  <a:pt x="576293" y="782507"/>
                  <a:pt x="584855" y="782507"/>
                </a:cubicBezTo>
                <a:close/>
                <a:moveTo>
                  <a:pt x="513654" y="782507"/>
                </a:moveTo>
                <a:cubicBezTo>
                  <a:pt x="522003" y="782507"/>
                  <a:pt x="528831" y="789337"/>
                  <a:pt x="528831" y="796926"/>
                </a:cubicBezTo>
                <a:cubicBezTo>
                  <a:pt x="528831" y="805275"/>
                  <a:pt x="522003" y="812105"/>
                  <a:pt x="513654" y="812105"/>
                </a:cubicBezTo>
                <a:cubicBezTo>
                  <a:pt x="506065" y="812105"/>
                  <a:pt x="499235" y="805275"/>
                  <a:pt x="499235" y="796926"/>
                </a:cubicBezTo>
                <a:cubicBezTo>
                  <a:pt x="499235" y="789337"/>
                  <a:pt x="506065" y="782507"/>
                  <a:pt x="513654" y="782507"/>
                </a:cubicBezTo>
                <a:close/>
                <a:moveTo>
                  <a:pt x="439821" y="782507"/>
                </a:moveTo>
                <a:cubicBezTo>
                  <a:pt x="448384" y="782507"/>
                  <a:pt x="454611" y="789337"/>
                  <a:pt x="454611" y="796926"/>
                </a:cubicBezTo>
                <a:cubicBezTo>
                  <a:pt x="454611" y="805275"/>
                  <a:pt x="448384" y="812105"/>
                  <a:pt x="439821" y="812105"/>
                </a:cubicBezTo>
                <a:cubicBezTo>
                  <a:pt x="432038" y="812105"/>
                  <a:pt x="425033" y="805275"/>
                  <a:pt x="425033" y="796926"/>
                </a:cubicBezTo>
                <a:cubicBezTo>
                  <a:pt x="425033" y="789337"/>
                  <a:pt x="432038" y="782507"/>
                  <a:pt x="439821" y="782507"/>
                </a:cubicBezTo>
                <a:close/>
                <a:moveTo>
                  <a:pt x="4439056" y="711678"/>
                </a:moveTo>
                <a:cubicBezTo>
                  <a:pt x="4445619" y="711678"/>
                  <a:pt x="4451453" y="716783"/>
                  <a:pt x="4451453" y="724075"/>
                </a:cubicBezTo>
                <a:cubicBezTo>
                  <a:pt x="4451453" y="732097"/>
                  <a:pt x="4445619" y="737932"/>
                  <a:pt x="4439056" y="737932"/>
                </a:cubicBezTo>
                <a:cubicBezTo>
                  <a:pt x="4431763" y="737932"/>
                  <a:pt x="4425200" y="732097"/>
                  <a:pt x="4425200" y="724075"/>
                </a:cubicBezTo>
                <a:cubicBezTo>
                  <a:pt x="4425200" y="716783"/>
                  <a:pt x="4431763" y="711678"/>
                  <a:pt x="4439056" y="711678"/>
                </a:cubicBezTo>
                <a:close/>
                <a:moveTo>
                  <a:pt x="4366768" y="711678"/>
                </a:moveTo>
                <a:cubicBezTo>
                  <a:pt x="4374790" y="711678"/>
                  <a:pt x="4380624" y="716783"/>
                  <a:pt x="4380624" y="724075"/>
                </a:cubicBezTo>
                <a:cubicBezTo>
                  <a:pt x="4380624" y="732097"/>
                  <a:pt x="4374790" y="737932"/>
                  <a:pt x="4366768" y="737932"/>
                </a:cubicBezTo>
                <a:cubicBezTo>
                  <a:pt x="4360934" y="737932"/>
                  <a:pt x="4354371" y="732097"/>
                  <a:pt x="4354371" y="724075"/>
                </a:cubicBezTo>
                <a:cubicBezTo>
                  <a:pt x="4354371" y="716783"/>
                  <a:pt x="4360934" y="711678"/>
                  <a:pt x="4366768" y="711678"/>
                </a:cubicBezTo>
                <a:close/>
                <a:moveTo>
                  <a:pt x="4295937" y="711678"/>
                </a:moveTo>
                <a:cubicBezTo>
                  <a:pt x="4303959" y="711678"/>
                  <a:pt x="4309793" y="716783"/>
                  <a:pt x="4309793" y="724075"/>
                </a:cubicBezTo>
                <a:cubicBezTo>
                  <a:pt x="4309793" y="732097"/>
                  <a:pt x="4303959" y="737932"/>
                  <a:pt x="4295937" y="737932"/>
                </a:cubicBezTo>
                <a:cubicBezTo>
                  <a:pt x="4290103" y="737932"/>
                  <a:pt x="4283540" y="732097"/>
                  <a:pt x="4283540" y="724075"/>
                </a:cubicBezTo>
                <a:cubicBezTo>
                  <a:pt x="4283540" y="716783"/>
                  <a:pt x="4290103" y="711678"/>
                  <a:pt x="4295937" y="711678"/>
                </a:cubicBezTo>
                <a:close/>
                <a:moveTo>
                  <a:pt x="4225107" y="711678"/>
                </a:moveTo>
                <a:cubicBezTo>
                  <a:pt x="4233129" y="711678"/>
                  <a:pt x="4238963" y="718241"/>
                  <a:pt x="4238963" y="724075"/>
                </a:cubicBezTo>
                <a:cubicBezTo>
                  <a:pt x="4238963" y="732097"/>
                  <a:pt x="4233129" y="737932"/>
                  <a:pt x="4225107" y="737932"/>
                </a:cubicBezTo>
                <a:cubicBezTo>
                  <a:pt x="4217085" y="737932"/>
                  <a:pt x="4212710" y="732097"/>
                  <a:pt x="4212710" y="724075"/>
                </a:cubicBezTo>
                <a:cubicBezTo>
                  <a:pt x="4212710" y="718241"/>
                  <a:pt x="4217085" y="711678"/>
                  <a:pt x="4225107" y="711678"/>
                </a:cubicBezTo>
                <a:close/>
                <a:moveTo>
                  <a:pt x="4153295" y="711678"/>
                </a:moveTo>
                <a:cubicBezTo>
                  <a:pt x="4161078" y="711678"/>
                  <a:pt x="4168083" y="718241"/>
                  <a:pt x="4168083" y="724075"/>
                </a:cubicBezTo>
                <a:cubicBezTo>
                  <a:pt x="4168083" y="732097"/>
                  <a:pt x="4161078" y="737932"/>
                  <a:pt x="4153295" y="737932"/>
                </a:cubicBezTo>
                <a:cubicBezTo>
                  <a:pt x="4144733" y="737932"/>
                  <a:pt x="4138507" y="732097"/>
                  <a:pt x="4138507" y="724075"/>
                </a:cubicBezTo>
                <a:cubicBezTo>
                  <a:pt x="4138507" y="718241"/>
                  <a:pt x="4144733" y="711678"/>
                  <a:pt x="4153295" y="711678"/>
                </a:cubicBezTo>
                <a:close/>
                <a:moveTo>
                  <a:pt x="4082465" y="711678"/>
                </a:moveTo>
                <a:cubicBezTo>
                  <a:pt x="4090249" y="711678"/>
                  <a:pt x="4097254" y="718241"/>
                  <a:pt x="4097254" y="724075"/>
                </a:cubicBezTo>
                <a:cubicBezTo>
                  <a:pt x="4097254" y="732097"/>
                  <a:pt x="4090249" y="737932"/>
                  <a:pt x="4082465" y="737932"/>
                </a:cubicBezTo>
                <a:cubicBezTo>
                  <a:pt x="4073903" y="737932"/>
                  <a:pt x="4067676" y="732097"/>
                  <a:pt x="4067676" y="724075"/>
                </a:cubicBezTo>
                <a:cubicBezTo>
                  <a:pt x="4067676" y="718241"/>
                  <a:pt x="4073903" y="711678"/>
                  <a:pt x="4082465" y="711678"/>
                </a:cubicBezTo>
                <a:close/>
                <a:moveTo>
                  <a:pt x="4010703" y="711678"/>
                </a:moveTo>
                <a:cubicBezTo>
                  <a:pt x="4017996" y="711678"/>
                  <a:pt x="4023100" y="718241"/>
                  <a:pt x="4023100" y="724075"/>
                </a:cubicBezTo>
                <a:cubicBezTo>
                  <a:pt x="4023100" y="732097"/>
                  <a:pt x="4017996" y="737932"/>
                  <a:pt x="4010703" y="737932"/>
                </a:cubicBezTo>
                <a:cubicBezTo>
                  <a:pt x="4002681" y="737932"/>
                  <a:pt x="3996847" y="732097"/>
                  <a:pt x="3996847" y="724075"/>
                </a:cubicBezTo>
                <a:cubicBezTo>
                  <a:pt x="3996847" y="718241"/>
                  <a:pt x="4002681" y="711678"/>
                  <a:pt x="4010703" y="711678"/>
                </a:cubicBezTo>
                <a:close/>
                <a:moveTo>
                  <a:pt x="3939871" y="711678"/>
                </a:moveTo>
                <a:cubicBezTo>
                  <a:pt x="3946434" y="711678"/>
                  <a:pt x="3952268" y="718241"/>
                  <a:pt x="3952268" y="724075"/>
                </a:cubicBezTo>
                <a:cubicBezTo>
                  <a:pt x="3952268" y="732097"/>
                  <a:pt x="3946434" y="737932"/>
                  <a:pt x="3939871" y="737932"/>
                </a:cubicBezTo>
                <a:cubicBezTo>
                  <a:pt x="3932578" y="737932"/>
                  <a:pt x="3926015" y="732097"/>
                  <a:pt x="3926015" y="724075"/>
                </a:cubicBezTo>
                <a:cubicBezTo>
                  <a:pt x="3926015" y="718241"/>
                  <a:pt x="3932578" y="711678"/>
                  <a:pt x="3939871" y="711678"/>
                </a:cubicBezTo>
                <a:close/>
                <a:moveTo>
                  <a:pt x="3869042" y="711678"/>
                </a:moveTo>
                <a:cubicBezTo>
                  <a:pt x="3875605" y="711678"/>
                  <a:pt x="3881439" y="718241"/>
                  <a:pt x="3881439" y="724075"/>
                </a:cubicBezTo>
                <a:cubicBezTo>
                  <a:pt x="3881439" y="732097"/>
                  <a:pt x="3875605" y="737932"/>
                  <a:pt x="3869042" y="737932"/>
                </a:cubicBezTo>
                <a:cubicBezTo>
                  <a:pt x="3861749" y="737932"/>
                  <a:pt x="3855186" y="732097"/>
                  <a:pt x="3855186" y="724075"/>
                </a:cubicBezTo>
                <a:cubicBezTo>
                  <a:pt x="3855186" y="718241"/>
                  <a:pt x="3861749" y="711678"/>
                  <a:pt x="3869042" y="711678"/>
                </a:cubicBezTo>
                <a:close/>
                <a:moveTo>
                  <a:pt x="3796752" y="711678"/>
                </a:moveTo>
                <a:cubicBezTo>
                  <a:pt x="3804774" y="711678"/>
                  <a:pt x="3810608" y="718241"/>
                  <a:pt x="3810608" y="724075"/>
                </a:cubicBezTo>
                <a:cubicBezTo>
                  <a:pt x="3810608" y="732097"/>
                  <a:pt x="3804774" y="737932"/>
                  <a:pt x="3796752" y="737932"/>
                </a:cubicBezTo>
                <a:cubicBezTo>
                  <a:pt x="3790918" y="737932"/>
                  <a:pt x="3784355" y="732097"/>
                  <a:pt x="3784355" y="724075"/>
                </a:cubicBezTo>
                <a:cubicBezTo>
                  <a:pt x="3784355" y="718241"/>
                  <a:pt x="3790918" y="711678"/>
                  <a:pt x="3796752" y="711678"/>
                </a:cubicBezTo>
                <a:close/>
                <a:moveTo>
                  <a:pt x="3725922" y="711678"/>
                </a:moveTo>
                <a:cubicBezTo>
                  <a:pt x="3733944" y="711678"/>
                  <a:pt x="3739778" y="718241"/>
                  <a:pt x="3739778" y="724075"/>
                </a:cubicBezTo>
                <a:cubicBezTo>
                  <a:pt x="3739778" y="732097"/>
                  <a:pt x="3733944" y="737932"/>
                  <a:pt x="3725922" y="737932"/>
                </a:cubicBezTo>
                <a:cubicBezTo>
                  <a:pt x="3719359" y="737932"/>
                  <a:pt x="3713525" y="732097"/>
                  <a:pt x="3713525" y="724075"/>
                </a:cubicBezTo>
                <a:cubicBezTo>
                  <a:pt x="3713525" y="718241"/>
                  <a:pt x="3719359" y="711678"/>
                  <a:pt x="3725922" y="711678"/>
                </a:cubicBezTo>
                <a:close/>
                <a:moveTo>
                  <a:pt x="3655091" y="711678"/>
                </a:moveTo>
                <a:cubicBezTo>
                  <a:pt x="3662384" y="711678"/>
                  <a:pt x="3668947" y="718241"/>
                  <a:pt x="3668947" y="724075"/>
                </a:cubicBezTo>
                <a:cubicBezTo>
                  <a:pt x="3668947" y="732097"/>
                  <a:pt x="3662384" y="737932"/>
                  <a:pt x="3655091" y="737932"/>
                </a:cubicBezTo>
                <a:cubicBezTo>
                  <a:pt x="3647069" y="737932"/>
                  <a:pt x="3642694" y="732097"/>
                  <a:pt x="3642694" y="724075"/>
                </a:cubicBezTo>
                <a:cubicBezTo>
                  <a:pt x="3642694" y="718241"/>
                  <a:pt x="3647069" y="711678"/>
                  <a:pt x="3655091" y="711678"/>
                </a:cubicBezTo>
                <a:close/>
                <a:moveTo>
                  <a:pt x="3583280" y="711678"/>
                </a:moveTo>
                <a:cubicBezTo>
                  <a:pt x="3591064" y="711678"/>
                  <a:pt x="3598069" y="718241"/>
                  <a:pt x="3598069" y="724075"/>
                </a:cubicBezTo>
                <a:cubicBezTo>
                  <a:pt x="3598069" y="732097"/>
                  <a:pt x="3591064" y="737932"/>
                  <a:pt x="3583280" y="737932"/>
                </a:cubicBezTo>
                <a:cubicBezTo>
                  <a:pt x="3574718" y="737932"/>
                  <a:pt x="3568491" y="732097"/>
                  <a:pt x="3568491" y="724075"/>
                </a:cubicBezTo>
                <a:cubicBezTo>
                  <a:pt x="3568491" y="718241"/>
                  <a:pt x="3574718" y="711678"/>
                  <a:pt x="3583280" y="711678"/>
                </a:cubicBezTo>
                <a:close/>
                <a:moveTo>
                  <a:pt x="3512449" y="711678"/>
                </a:moveTo>
                <a:cubicBezTo>
                  <a:pt x="3520232" y="711678"/>
                  <a:pt x="3527237" y="718241"/>
                  <a:pt x="3527237" y="724075"/>
                </a:cubicBezTo>
                <a:cubicBezTo>
                  <a:pt x="3527237" y="732097"/>
                  <a:pt x="3520232" y="737932"/>
                  <a:pt x="3512449" y="737932"/>
                </a:cubicBezTo>
                <a:cubicBezTo>
                  <a:pt x="3503887" y="737932"/>
                  <a:pt x="3497661" y="732097"/>
                  <a:pt x="3497661" y="724075"/>
                </a:cubicBezTo>
                <a:cubicBezTo>
                  <a:pt x="3497661" y="718241"/>
                  <a:pt x="3503887" y="711678"/>
                  <a:pt x="3512449" y="711678"/>
                </a:cubicBezTo>
                <a:close/>
                <a:moveTo>
                  <a:pt x="3441619" y="711678"/>
                </a:moveTo>
                <a:cubicBezTo>
                  <a:pt x="3450181" y="711678"/>
                  <a:pt x="3456408" y="718241"/>
                  <a:pt x="3456408" y="724075"/>
                </a:cubicBezTo>
                <a:cubicBezTo>
                  <a:pt x="3456408" y="732097"/>
                  <a:pt x="3450181" y="737932"/>
                  <a:pt x="3441619" y="737932"/>
                </a:cubicBezTo>
                <a:cubicBezTo>
                  <a:pt x="3433835" y="737932"/>
                  <a:pt x="3426830" y="732097"/>
                  <a:pt x="3426830" y="724075"/>
                </a:cubicBezTo>
                <a:cubicBezTo>
                  <a:pt x="3426830" y="718241"/>
                  <a:pt x="3433835" y="711678"/>
                  <a:pt x="3441619" y="711678"/>
                </a:cubicBezTo>
                <a:close/>
                <a:moveTo>
                  <a:pt x="3369857" y="711678"/>
                </a:moveTo>
                <a:cubicBezTo>
                  <a:pt x="3377879" y="711678"/>
                  <a:pt x="3382254" y="718241"/>
                  <a:pt x="3382254" y="724075"/>
                </a:cubicBezTo>
                <a:cubicBezTo>
                  <a:pt x="3382254" y="732097"/>
                  <a:pt x="3377879" y="737932"/>
                  <a:pt x="3369857" y="737932"/>
                </a:cubicBezTo>
                <a:cubicBezTo>
                  <a:pt x="3362564" y="737932"/>
                  <a:pt x="3356001" y="732097"/>
                  <a:pt x="3356001" y="724075"/>
                </a:cubicBezTo>
                <a:cubicBezTo>
                  <a:pt x="3356001" y="718241"/>
                  <a:pt x="3362564" y="711678"/>
                  <a:pt x="3369857" y="711678"/>
                </a:cubicBezTo>
                <a:close/>
                <a:moveTo>
                  <a:pt x="3299086" y="711678"/>
                </a:moveTo>
                <a:cubicBezTo>
                  <a:pt x="3305651" y="711678"/>
                  <a:pt x="3311485" y="718241"/>
                  <a:pt x="3311485" y="724075"/>
                </a:cubicBezTo>
                <a:cubicBezTo>
                  <a:pt x="3311485" y="732097"/>
                  <a:pt x="3305651" y="737932"/>
                  <a:pt x="3299086" y="737932"/>
                </a:cubicBezTo>
                <a:cubicBezTo>
                  <a:pt x="3291794" y="737932"/>
                  <a:pt x="3285234" y="732097"/>
                  <a:pt x="3285234" y="724075"/>
                </a:cubicBezTo>
                <a:cubicBezTo>
                  <a:pt x="3285234" y="718241"/>
                  <a:pt x="3291794" y="711678"/>
                  <a:pt x="3299086" y="711678"/>
                </a:cubicBezTo>
                <a:close/>
                <a:moveTo>
                  <a:pt x="3228255" y="711678"/>
                </a:moveTo>
                <a:cubicBezTo>
                  <a:pt x="3234819" y="711678"/>
                  <a:pt x="3240654" y="718241"/>
                  <a:pt x="3240654" y="724075"/>
                </a:cubicBezTo>
                <a:cubicBezTo>
                  <a:pt x="3240654" y="732097"/>
                  <a:pt x="3234819" y="737932"/>
                  <a:pt x="3228255" y="737932"/>
                </a:cubicBezTo>
                <a:cubicBezTo>
                  <a:pt x="3220233" y="737932"/>
                  <a:pt x="3214398" y="732097"/>
                  <a:pt x="3214398" y="724075"/>
                </a:cubicBezTo>
                <a:cubicBezTo>
                  <a:pt x="3214398" y="718241"/>
                  <a:pt x="3220233" y="711678"/>
                  <a:pt x="3228255" y="711678"/>
                </a:cubicBezTo>
                <a:close/>
                <a:moveTo>
                  <a:pt x="3152594" y="711678"/>
                </a:moveTo>
                <a:cubicBezTo>
                  <a:pt x="3159889" y="711678"/>
                  <a:pt x="3166451" y="718241"/>
                  <a:pt x="3166451" y="724075"/>
                </a:cubicBezTo>
                <a:cubicBezTo>
                  <a:pt x="3166451" y="732097"/>
                  <a:pt x="3159889" y="737932"/>
                  <a:pt x="3152594" y="737932"/>
                </a:cubicBezTo>
                <a:cubicBezTo>
                  <a:pt x="3146031" y="737932"/>
                  <a:pt x="3140198" y="732097"/>
                  <a:pt x="3140198" y="725534"/>
                </a:cubicBezTo>
                <a:cubicBezTo>
                  <a:pt x="3140198" y="718241"/>
                  <a:pt x="3146031" y="711678"/>
                  <a:pt x="3152594" y="711678"/>
                </a:cubicBezTo>
                <a:close/>
                <a:moveTo>
                  <a:pt x="3081763" y="711678"/>
                </a:moveTo>
                <a:cubicBezTo>
                  <a:pt x="3089057" y="711678"/>
                  <a:pt x="3095617" y="718241"/>
                  <a:pt x="3095617" y="725534"/>
                </a:cubicBezTo>
                <a:cubicBezTo>
                  <a:pt x="3095617" y="732097"/>
                  <a:pt x="3089057" y="737932"/>
                  <a:pt x="3081763" y="737932"/>
                </a:cubicBezTo>
                <a:cubicBezTo>
                  <a:pt x="3073740" y="737932"/>
                  <a:pt x="3069364" y="732097"/>
                  <a:pt x="3069364" y="725534"/>
                </a:cubicBezTo>
                <a:cubicBezTo>
                  <a:pt x="3069364" y="718241"/>
                  <a:pt x="3073740" y="711678"/>
                  <a:pt x="3081763" y="711678"/>
                </a:cubicBezTo>
                <a:close/>
                <a:moveTo>
                  <a:pt x="3013707" y="711678"/>
                </a:moveTo>
                <a:cubicBezTo>
                  <a:pt x="3021299" y="711678"/>
                  <a:pt x="3028128" y="718241"/>
                  <a:pt x="3028128" y="725534"/>
                </a:cubicBezTo>
                <a:cubicBezTo>
                  <a:pt x="3028128" y="732097"/>
                  <a:pt x="3021299" y="737932"/>
                  <a:pt x="3013707" y="737932"/>
                </a:cubicBezTo>
                <a:cubicBezTo>
                  <a:pt x="3005360" y="737932"/>
                  <a:pt x="2998531" y="732097"/>
                  <a:pt x="2998531" y="725534"/>
                </a:cubicBezTo>
                <a:cubicBezTo>
                  <a:pt x="2998531" y="718241"/>
                  <a:pt x="3005360" y="711678"/>
                  <a:pt x="3013707" y="711678"/>
                </a:cubicBezTo>
                <a:close/>
                <a:moveTo>
                  <a:pt x="2942485" y="711678"/>
                </a:moveTo>
                <a:cubicBezTo>
                  <a:pt x="2951045" y="711678"/>
                  <a:pt x="2957280" y="718241"/>
                  <a:pt x="2957280" y="725534"/>
                </a:cubicBezTo>
                <a:cubicBezTo>
                  <a:pt x="2957280" y="732097"/>
                  <a:pt x="2951045" y="737932"/>
                  <a:pt x="2942485" y="737932"/>
                </a:cubicBezTo>
                <a:cubicBezTo>
                  <a:pt x="2934705" y="737932"/>
                  <a:pt x="2927700" y="732097"/>
                  <a:pt x="2927700" y="725534"/>
                </a:cubicBezTo>
                <a:cubicBezTo>
                  <a:pt x="2927700" y="718241"/>
                  <a:pt x="2934705" y="711678"/>
                  <a:pt x="2942485" y="711678"/>
                </a:cubicBezTo>
                <a:close/>
                <a:moveTo>
                  <a:pt x="1440620" y="711678"/>
                </a:moveTo>
                <a:cubicBezTo>
                  <a:pt x="1447182" y="711678"/>
                  <a:pt x="1453017" y="718683"/>
                  <a:pt x="1453017" y="726466"/>
                </a:cubicBezTo>
                <a:cubicBezTo>
                  <a:pt x="1453017" y="735028"/>
                  <a:pt x="1447182" y="741255"/>
                  <a:pt x="1440620" y="741255"/>
                </a:cubicBezTo>
                <a:cubicBezTo>
                  <a:pt x="1433328" y="741255"/>
                  <a:pt x="1426765" y="735028"/>
                  <a:pt x="1426765" y="726466"/>
                </a:cubicBezTo>
                <a:cubicBezTo>
                  <a:pt x="1426765" y="718683"/>
                  <a:pt x="1433328" y="711678"/>
                  <a:pt x="1440620" y="711678"/>
                </a:cubicBezTo>
                <a:close/>
                <a:moveTo>
                  <a:pt x="1368338" y="711678"/>
                </a:moveTo>
                <a:cubicBezTo>
                  <a:pt x="1376356" y="711678"/>
                  <a:pt x="1382190" y="718683"/>
                  <a:pt x="1382190" y="726466"/>
                </a:cubicBezTo>
                <a:cubicBezTo>
                  <a:pt x="1382190" y="735028"/>
                  <a:pt x="1376356" y="741255"/>
                  <a:pt x="1368338" y="741255"/>
                </a:cubicBezTo>
                <a:cubicBezTo>
                  <a:pt x="1362502" y="741255"/>
                  <a:pt x="1355939" y="735028"/>
                  <a:pt x="1355939" y="726466"/>
                </a:cubicBezTo>
                <a:cubicBezTo>
                  <a:pt x="1355939" y="718683"/>
                  <a:pt x="1362502" y="711678"/>
                  <a:pt x="1368338" y="711678"/>
                </a:cubicBezTo>
                <a:close/>
                <a:moveTo>
                  <a:pt x="1297509" y="711678"/>
                </a:moveTo>
                <a:cubicBezTo>
                  <a:pt x="1305532" y="711678"/>
                  <a:pt x="1311366" y="718683"/>
                  <a:pt x="1311366" y="726466"/>
                </a:cubicBezTo>
                <a:cubicBezTo>
                  <a:pt x="1311366" y="735028"/>
                  <a:pt x="1305532" y="741255"/>
                  <a:pt x="1297509" y="741255"/>
                </a:cubicBezTo>
                <a:cubicBezTo>
                  <a:pt x="1291675" y="741255"/>
                  <a:pt x="1285113" y="735028"/>
                  <a:pt x="1285113" y="726466"/>
                </a:cubicBezTo>
                <a:cubicBezTo>
                  <a:pt x="1285113" y="718683"/>
                  <a:pt x="1291675" y="711678"/>
                  <a:pt x="1297509" y="711678"/>
                </a:cubicBezTo>
                <a:close/>
                <a:moveTo>
                  <a:pt x="1226678" y="711678"/>
                </a:moveTo>
                <a:cubicBezTo>
                  <a:pt x="1233970" y="711678"/>
                  <a:pt x="1240535" y="718683"/>
                  <a:pt x="1240535" y="726466"/>
                </a:cubicBezTo>
                <a:cubicBezTo>
                  <a:pt x="1240535" y="735028"/>
                  <a:pt x="1233970" y="741255"/>
                  <a:pt x="1226678" y="741255"/>
                </a:cubicBezTo>
                <a:cubicBezTo>
                  <a:pt x="1218663" y="741255"/>
                  <a:pt x="1214288" y="735028"/>
                  <a:pt x="1214288" y="726466"/>
                </a:cubicBezTo>
                <a:cubicBezTo>
                  <a:pt x="1214288" y="718683"/>
                  <a:pt x="1218663" y="711678"/>
                  <a:pt x="1226678" y="711678"/>
                </a:cubicBezTo>
                <a:close/>
                <a:moveTo>
                  <a:pt x="1154874" y="711678"/>
                </a:moveTo>
                <a:cubicBezTo>
                  <a:pt x="1162657" y="711678"/>
                  <a:pt x="1169663" y="718683"/>
                  <a:pt x="1169663" y="726466"/>
                </a:cubicBezTo>
                <a:cubicBezTo>
                  <a:pt x="1169663" y="735028"/>
                  <a:pt x="1162657" y="741255"/>
                  <a:pt x="1154874" y="741255"/>
                </a:cubicBezTo>
                <a:cubicBezTo>
                  <a:pt x="1146312" y="741255"/>
                  <a:pt x="1140086" y="735028"/>
                  <a:pt x="1140086" y="726466"/>
                </a:cubicBezTo>
                <a:cubicBezTo>
                  <a:pt x="1140086" y="718683"/>
                  <a:pt x="1146312" y="711678"/>
                  <a:pt x="1154874" y="711678"/>
                </a:cubicBezTo>
                <a:close/>
                <a:moveTo>
                  <a:pt x="1084045" y="711678"/>
                </a:moveTo>
                <a:cubicBezTo>
                  <a:pt x="1091827" y="711678"/>
                  <a:pt x="1098833" y="718683"/>
                  <a:pt x="1098833" y="726466"/>
                </a:cubicBezTo>
                <a:cubicBezTo>
                  <a:pt x="1098833" y="735028"/>
                  <a:pt x="1091827" y="741255"/>
                  <a:pt x="1084045" y="741255"/>
                </a:cubicBezTo>
                <a:cubicBezTo>
                  <a:pt x="1075483" y="741255"/>
                  <a:pt x="1069255" y="735028"/>
                  <a:pt x="1069255" y="726466"/>
                </a:cubicBezTo>
                <a:cubicBezTo>
                  <a:pt x="1069255" y="718683"/>
                  <a:pt x="1075483" y="711678"/>
                  <a:pt x="1084045" y="711678"/>
                </a:cubicBezTo>
                <a:close/>
                <a:moveTo>
                  <a:pt x="1013599" y="711678"/>
                </a:moveTo>
                <a:cubicBezTo>
                  <a:pt x="1021190" y="711678"/>
                  <a:pt x="1028021" y="718683"/>
                  <a:pt x="1028021" y="726466"/>
                </a:cubicBezTo>
                <a:cubicBezTo>
                  <a:pt x="1028021" y="735028"/>
                  <a:pt x="1021190" y="741255"/>
                  <a:pt x="1013599" y="741255"/>
                </a:cubicBezTo>
                <a:cubicBezTo>
                  <a:pt x="1005254" y="741255"/>
                  <a:pt x="998423" y="735028"/>
                  <a:pt x="998423" y="726466"/>
                </a:cubicBezTo>
                <a:cubicBezTo>
                  <a:pt x="998423" y="718683"/>
                  <a:pt x="1005254" y="711678"/>
                  <a:pt x="1013599" y="711678"/>
                </a:cubicBezTo>
                <a:close/>
                <a:moveTo>
                  <a:pt x="941452" y="711678"/>
                </a:moveTo>
                <a:cubicBezTo>
                  <a:pt x="949474" y="711678"/>
                  <a:pt x="953848" y="718683"/>
                  <a:pt x="953848" y="726466"/>
                </a:cubicBezTo>
                <a:cubicBezTo>
                  <a:pt x="953848" y="735028"/>
                  <a:pt x="949474" y="741255"/>
                  <a:pt x="941452" y="741255"/>
                </a:cubicBezTo>
                <a:cubicBezTo>
                  <a:pt x="934159" y="741255"/>
                  <a:pt x="927596" y="735028"/>
                  <a:pt x="927596" y="726466"/>
                </a:cubicBezTo>
                <a:cubicBezTo>
                  <a:pt x="927596" y="718683"/>
                  <a:pt x="934159" y="711678"/>
                  <a:pt x="941452" y="711678"/>
                </a:cubicBezTo>
                <a:close/>
                <a:moveTo>
                  <a:pt x="870620" y="711678"/>
                </a:moveTo>
                <a:cubicBezTo>
                  <a:pt x="877183" y="711678"/>
                  <a:pt x="883018" y="718683"/>
                  <a:pt x="883018" y="726466"/>
                </a:cubicBezTo>
                <a:cubicBezTo>
                  <a:pt x="883018" y="735028"/>
                  <a:pt x="877183" y="741255"/>
                  <a:pt x="870620" y="741255"/>
                </a:cubicBezTo>
                <a:cubicBezTo>
                  <a:pt x="863327" y="741255"/>
                  <a:pt x="856764" y="735028"/>
                  <a:pt x="856764" y="726466"/>
                </a:cubicBezTo>
                <a:cubicBezTo>
                  <a:pt x="856764" y="718683"/>
                  <a:pt x="863327" y="711678"/>
                  <a:pt x="870620" y="711678"/>
                </a:cubicBezTo>
                <a:close/>
                <a:moveTo>
                  <a:pt x="798331" y="711678"/>
                </a:moveTo>
                <a:cubicBezTo>
                  <a:pt x="806354" y="711678"/>
                  <a:pt x="812189" y="718683"/>
                  <a:pt x="812189" y="726466"/>
                </a:cubicBezTo>
                <a:cubicBezTo>
                  <a:pt x="812189" y="735028"/>
                  <a:pt x="806354" y="741255"/>
                  <a:pt x="798331" y="741255"/>
                </a:cubicBezTo>
                <a:cubicBezTo>
                  <a:pt x="792497" y="741255"/>
                  <a:pt x="785934" y="735028"/>
                  <a:pt x="785934" y="726466"/>
                </a:cubicBezTo>
                <a:cubicBezTo>
                  <a:pt x="785934" y="718683"/>
                  <a:pt x="792497" y="711678"/>
                  <a:pt x="798331" y="711678"/>
                </a:cubicBezTo>
                <a:close/>
                <a:moveTo>
                  <a:pt x="724129" y="711678"/>
                </a:moveTo>
                <a:cubicBezTo>
                  <a:pt x="731422" y="711678"/>
                  <a:pt x="737986" y="718683"/>
                  <a:pt x="737986" y="726466"/>
                </a:cubicBezTo>
                <a:cubicBezTo>
                  <a:pt x="737986" y="735028"/>
                  <a:pt x="731422" y="741255"/>
                  <a:pt x="724129" y="741255"/>
                </a:cubicBezTo>
                <a:cubicBezTo>
                  <a:pt x="717565" y="741255"/>
                  <a:pt x="711732" y="735028"/>
                  <a:pt x="711732" y="726466"/>
                </a:cubicBezTo>
                <a:cubicBezTo>
                  <a:pt x="711732" y="718683"/>
                  <a:pt x="717565" y="711678"/>
                  <a:pt x="724129" y="711678"/>
                </a:cubicBezTo>
                <a:close/>
                <a:moveTo>
                  <a:pt x="653298" y="711678"/>
                </a:moveTo>
                <a:cubicBezTo>
                  <a:pt x="660590" y="711678"/>
                  <a:pt x="667154" y="718683"/>
                  <a:pt x="667154" y="726466"/>
                </a:cubicBezTo>
                <a:cubicBezTo>
                  <a:pt x="667154" y="735028"/>
                  <a:pt x="660590" y="741255"/>
                  <a:pt x="653298" y="741255"/>
                </a:cubicBezTo>
                <a:cubicBezTo>
                  <a:pt x="645277" y="741255"/>
                  <a:pt x="640901" y="735028"/>
                  <a:pt x="640901" y="726466"/>
                </a:cubicBezTo>
                <a:cubicBezTo>
                  <a:pt x="640901" y="718683"/>
                  <a:pt x="645277" y="711678"/>
                  <a:pt x="653298" y="711678"/>
                </a:cubicBezTo>
                <a:close/>
                <a:moveTo>
                  <a:pt x="584861" y="711678"/>
                </a:moveTo>
                <a:cubicBezTo>
                  <a:pt x="592644" y="711678"/>
                  <a:pt x="599648" y="718683"/>
                  <a:pt x="599648" y="726466"/>
                </a:cubicBezTo>
                <a:cubicBezTo>
                  <a:pt x="599648" y="735028"/>
                  <a:pt x="592644" y="741255"/>
                  <a:pt x="584861" y="741255"/>
                </a:cubicBezTo>
                <a:cubicBezTo>
                  <a:pt x="576299" y="741255"/>
                  <a:pt x="570071" y="735028"/>
                  <a:pt x="570071" y="726466"/>
                </a:cubicBezTo>
                <a:cubicBezTo>
                  <a:pt x="570071" y="718683"/>
                  <a:pt x="576299" y="711678"/>
                  <a:pt x="584861" y="711678"/>
                </a:cubicBezTo>
                <a:close/>
                <a:moveTo>
                  <a:pt x="513660" y="711678"/>
                </a:moveTo>
                <a:cubicBezTo>
                  <a:pt x="522008" y="711678"/>
                  <a:pt x="528837" y="718683"/>
                  <a:pt x="528837" y="726466"/>
                </a:cubicBezTo>
                <a:cubicBezTo>
                  <a:pt x="528837" y="735028"/>
                  <a:pt x="522008" y="741255"/>
                  <a:pt x="513660" y="741255"/>
                </a:cubicBezTo>
                <a:cubicBezTo>
                  <a:pt x="506071" y="741255"/>
                  <a:pt x="499241" y="735028"/>
                  <a:pt x="499241" y="726466"/>
                </a:cubicBezTo>
                <a:cubicBezTo>
                  <a:pt x="499241" y="718683"/>
                  <a:pt x="506071" y="711678"/>
                  <a:pt x="513660" y="711678"/>
                </a:cubicBezTo>
                <a:close/>
                <a:moveTo>
                  <a:pt x="439826" y="711678"/>
                </a:moveTo>
                <a:cubicBezTo>
                  <a:pt x="448389" y="711678"/>
                  <a:pt x="454616" y="718683"/>
                  <a:pt x="454616" y="726466"/>
                </a:cubicBezTo>
                <a:cubicBezTo>
                  <a:pt x="454616" y="735028"/>
                  <a:pt x="448389" y="741255"/>
                  <a:pt x="439826" y="741255"/>
                </a:cubicBezTo>
                <a:cubicBezTo>
                  <a:pt x="432043" y="741255"/>
                  <a:pt x="425038" y="735028"/>
                  <a:pt x="425038" y="726466"/>
                </a:cubicBezTo>
                <a:cubicBezTo>
                  <a:pt x="425038" y="718683"/>
                  <a:pt x="432043" y="711678"/>
                  <a:pt x="439826" y="711678"/>
                </a:cubicBezTo>
                <a:close/>
                <a:moveTo>
                  <a:pt x="368064" y="711678"/>
                </a:moveTo>
                <a:cubicBezTo>
                  <a:pt x="376085" y="711678"/>
                  <a:pt x="380462" y="718683"/>
                  <a:pt x="380462" y="726466"/>
                </a:cubicBezTo>
                <a:cubicBezTo>
                  <a:pt x="380462" y="735028"/>
                  <a:pt x="376085" y="741255"/>
                  <a:pt x="368064" y="741255"/>
                </a:cubicBezTo>
                <a:cubicBezTo>
                  <a:pt x="360772" y="741255"/>
                  <a:pt x="354207" y="735028"/>
                  <a:pt x="354207" y="726466"/>
                </a:cubicBezTo>
                <a:cubicBezTo>
                  <a:pt x="354207" y="718683"/>
                  <a:pt x="360772" y="711678"/>
                  <a:pt x="368064" y="711678"/>
                </a:cubicBezTo>
                <a:close/>
                <a:moveTo>
                  <a:pt x="297232" y="711678"/>
                </a:moveTo>
                <a:cubicBezTo>
                  <a:pt x="303795" y="711678"/>
                  <a:pt x="309630" y="718683"/>
                  <a:pt x="309630" y="726466"/>
                </a:cubicBezTo>
                <a:cubicBezTo>
                  <a:pt x="309630" y="735028"/>
                  <a:pt x="303795" y="741255"/>
                  <a:pt x="297232" y="741255"/>
                </a:cubicBezTo>
                <a:cubicBezTo>
                  <a:pt x="289939" y="741255"/>
                  <a:pt x="283376" y="735028"/>
                  <a:pt x="283376" y="726466"/>
                </a:cubicBezTo>
                <a:cubicBezTo>
                  <a:pt x="283376" y="718683"/>
                  <a:pt x="289939" y="711678"/>
                  <a:pt x="297232" y="711678"/>
                </a:cubicBezTo>
                <a:close/>
                <a:moveTo>
                  <a:pt x="226403" y="711678"/>
                </a:moveTo>
                <a:cubicBezTo>
                  <a:pt x="232238" y="711678"/>
                  <a:pt x="238801" y="718683"/>
                  <a:pt x="238801" y="726466"/>
                </a:cubicBezTo>
                <a:cubicBezTo>
                  <a:pt x="238801" y="735028"/>
                  <a:pt x="232238" y="741255"/>
                  <a:pt x="226403" y="741255"/>
                </a:cubicBezTo>
                <a:cubicBezTo>
                  <a:pt x="218381" y="741255"/>
                  <a:pt x="212548" y="735028"/>
                  <a:pt x="212548" y="726466"/>
                </a:cubicBezTo>
                <a:cubicBezTo>
                  <a:pt x="212548" y="718683"/>
                  <a:pt x="218381" y="711678"/>
                  <a:pt x="226403" y="711678"/>
                </a:cubicBezTo>
                <a:close/>
                <a:moveTo>
                  <a:pt x="154106" y="711678"/>
                </a:moveTo>
                <a:cubicBezTo>
                  <a:pt x="161398" y="711678"/>
                  <a:pt x="167962" y="718683"/>
                  <a:pt x="167962" y="726466"/>
                </a:cubicBezTo>
                <a:cubicBezTo>
                  <a:pt x="167962" y="735028"/>
                  <a:pt x="161398" y="741255"/>
                  <a:pt x="154106" y="741255"/>
                </a:cubicBezTo>
                <a:cubicBezTo>
                  <a:pt x="147542" y="741255"/>
                  <a:pt x="141708" y="735028"/>
                  <a:pt x="141708" y="726466"/>
                </a:cubicBezTo>
                <a:cubicBezTo>
                  <a:pt x="141708" y="718683"/>
                  <a:pt x="147542" y="711678"/>
                  <a:pt x="154106" y="711678"/>
                </a:cubicBezTo>
                <a:close/>
                <a:moveTo>
                  <a:pt x="4227498" y="640846"/>
                </a:moveTo>
                <a:cubicBezTo>
                  <a:pt x="4236060" y="640846"/>
                  <a:pt x="4242286" y="645221"/>
                  <a:pt x="4242286" y="653243"/>
                </a:cubicBezTo>
                <a:cubicBezTo>
                  <a:pt x="4242286" y="661265"/>
                  <a:pt x="4236060" y="667100"/>
                  <a:pt x="4227498" y="667100"/>
                </a:cubicBezTo>
                <a:cubicBezTo>
                  <a:pt x="4218936" y="667100"/>
                  <a:pt x="4212710" y="661265"/>
                  <a:pt x="4212710" y="653243"/>
                </a:cubicBezTo>
                <a:cubicBezTo>
                  <a:pt x="4212710" y="645221"/>
                  <a:pt x="4218936" y="640846"/>
                  <a:pt x="4227498" y="640846"/>
                </a:cubicBezTo>
                <a:close/>
                <a:moveTo>
                  <a:pt x="4153295" y="640846"/>
                </a:moveTo>
                <a:cubicBezTo>
                  <a:pt x="4161078" y="640846"/>
                  <a:pt x="4168083" y="645221"/>
                  <a:pt x="4168083" y="653243"/>
                </a:cubicBezTo>
                <a:cubicBezTo>
                  <a:pt x="4168083" y="661265"/>
                  <a:pt x="4161078" y="667100"/>
                  <a:pt x="4153295" y="667100"/>
                </a:cubicBezTo>
                <a:cubicBezTo>
                  <a:pt x="4144733" y="667100"/>
                  <a:pt x="4138507" y="661265"/>
                  <a:pt x="4138507" y="653243"/>
                </a:cubicBezTo>
                <a:cubicBezTo>
                  <a:pt x="4138507" y="645221"/>
                  <a:pt x="4144733" y="640846"/>
                  <a:pt x="4153295" y="640846"/>
                </a:cubicBezTo>
                <a:close/>
                <a:moveTo>
                  <a:pt x="4082465" y="640846"/>
                </a:moveTo>
                <a:cubicBezTo>
                  <a:pt x="4090249" y="640846"/>
                  <a:pt x="4097254" y="645221"/>
                  <a:pt x="4097254" y="653243"/>
                </a:cubicBezTo>
                <a:cubicBezTo>
                  <a:pt x="4097254" y="661265"/>
                  <a:pt x="4090249" y="667100"/>
                  <a:pt x="4082465" y="667100"/>
                </a:cubicBezTo>
                <a:cubicBezTo>
                  <a:pt x="4073903" y="667100"/>
                  <a:pt x="4067676" y="661265"/>
                  <a:pt x="4067676" y="653243"/>
                </a:cubicBezTo>
                <a:cubicBezTo>
                  <a:pt x="4067676" y="645221"/>
                  <a:pt x="4073903" y="640846"/>
                  <a:pt x="4082465" y="640846"/>
                </a:cubicBezTo>
                <a:close/>
                <a:moveTo>
                  <a:pt x="4010703" y="640846"/>
                </a:moveTo>
                <a:cubicBezTo>
                  <a:pt x="4017996" y="640846"/>
                  <a:pt x="4023100" y="645221"/>
                  <a:pt x="4023100" y="653243"/>
                </a:cubicBezTo>
                <a:cubicBezTo>
                  <a:pt x="4023100" y="661265"/>
                  <a:pt x="4017996" y="667100"/>
                  <a:pt x="4010703" y="667100"/>
                </a:cubicBezTo>
                <a:cubicBezTo>
                  <a:pt x="4002681" y="667100"/>
                  <a:pt x="3996847" y="661265"/>
                  <a:pt x="3996847" y="653243"/>
                </a:cubicBezTo>
                <a:cubicBezTo>
                  <a:pt x="3996847" y="645221"/>
                  <a:pt x="4002681" y="640846"/>
                  <a:pt x="4010703" y="640846"/>
                </a:cubicBezTo>
                <a:close/>
                <a:moveTo>
                  <a:pt x="3939871" y="640846"/>
                </a:moveTo>
                <a:cubicBezTo>
                  <a:pt x="3946434" y="640846"/>
                  <a:pt x="3952268" y="645221"/>
                  <a:pt x="3952268" y="653243"/>
                </a:cubicBezTo>
                <a:cubicBezTo>
                  <a:pt x="3952268" y="661265"/>
                  <a:pt x="3946434" y="667100"/>
                  <a:pt x="3939871" y="667100"/>
                </a:cubicBezTo>
                <a:cubicBezTo>
                  <a:pt x="3932578" y="667100"/>
                  <a:pt x="3926015" y="661265"/>
                  <a:pt x="3926015" y="653243"/>
                </a:cubicBezTo>
                <a:cubicBezTo>
                  <a:pt x="3926015" y="645221"/>
                  <a:pt x="3932578" y="640846"/>
                  <a:pt x="3939871" y="640846"/>
                </a:cubicBezTo>
                <a:close/>
                <a:moveTo>
                  <a:pt x="3869042" y="640846"/>
                </a:moveTo>
                <a:cubicBezTo>
                  <a:pt x="3875605" y="640846"/>
                  <a:pt x="3881439" y="645221"/>
                  <a:pt x="3881439" y="653243"/>
                </a:cubicBezTo>
                <a:cubicBezTo>
                  <a:pt x="3881439" y="661265"/>
                  <a:pt x="3875605" y="667100"/>
                  <a:pt x="3869042" y="667100"/>
                </a:cubicBezTo>
                <a:cubicBezTo>
                  <a:pt x="3861749" y="667100"/>
                  <a:pt x="3855186" y="661265"/>
                  <a:pt x="3855186" y="653243"/>
                </a:cubicBezTo>
                <a:cubicBezTo>
                  <a:pt x="3855186" y="645221"/>
                  <a:pt x="3861749" y="640846"/>
                  <a:pt x="3869042" y="640846"/>
                </a:cubicBezTo>
                <a:close/>
                <a:moveTo>
                  <a:pt x="3796752" y="640846"/>
                </a:moveTo>
                <a:cubicBezTo>
                  <a:pt x="3804774" y="640846"/>
                  <a:pt x="3810608" y="645221"/>
                  <a:pt x="3810608" y="653243"/>
                </a:cubicBezTo>
                <a:cubicBezTo>
                  <a:pt x="3810608" y="661265"/>
                  <a:pt x="3804774" y="667100"/>
                  <a:pt x="3796752" y="667100"/>
                </a:cubicBezTo>
                <a:cubicBezTo>
                  <a:pt x="3790918" y="667100"/>
                  <a:pt x="3784355" y="661265"/>
                  <a:pt x="3784355" y="653243"/>
                </a:cubicBezTo>
                <a:cubicBezTo>
                  <a:pt x="3784355" y="645221"/>
                  <a:pt x="3790918" y="640846"/>
                  <a:pt x="3796752" y="640846"/>
                </a:cubicBezTo>
                <a:close/>
                <a:moveTo>
                  <a:pt x="3725922" y="640846"/>
                </a:moveTo>
                <a:cubicBezTo>
                  <a:pt x="3733944" y="640846"/>
                  <a:pt x="3739778" y="645221"/>
                  <a:pt x="3739778" y="653243"/>
                </a:cubicBezTo>
                <a:cubicBezTo>
                  <a:pt x="3739778" y="661265"/>
                  <a:pt x="3733944" y="667100"/>
                  <a:pt x="3725922" y="667100"/>
                </a:cubicBezTo>
                <a:cubicBezTo>
                  <a:pt x="3719359" y="667100"/>
                  <a:pt x="3713525" y="661265"/>
                  <a:pt x="3713525" y="653243"/>
                </a:cubicBezTo>
                <a:cubicBezTo>
                  <a:pt x="3713525" y="645221"/>
                  <a:pt x="3719359" y="640846"/>
                  <a:pt x="3725922" y="640846"/>
                </a:cubicBezTo>
                <a:close/>
                <a:moveTo>
                  <a:pt x="3655091" y="640846"/>
                </a:moveTo>
                <a:cubicBezTo>
                  <a:pt x="3662384" y="640846"/>
                  <a:pt x="3668947" y="647409"/>
                  <a:pt x="3668947" y="653243"/>
                </a:cubicBezTo>
                <a:cubicBezTo>
                  <a:pt x="3668947" y="661265"/>
                  <a:pt x="3662384" y="667100"/>
                  <a:pt x="3655091" y="667100"/>
                </a:cubicBezTo>
                <a:cubicBezTo>
                  <a:pt x="3647069" y="667100"/>
                  <a:pt x="3642694" y="661265"/>
                  <a:pt x="3642694" y="653243"/>
                </a:cubicBezTo>
                <a:cubicBezTo>
                  <a:pt x="3642694" y="647409"/>
                  <a:pt x="3647069" y="640846"/>
                  <a:pt x="3655091" y="640846"/>
                </a:cubicBezTo>
                <a:close/>
                <a:moveTo>
                  <a:pt x="3583280" y="640846"/>
                </a:moveTo>
                <a:cubicBezTo>
                  <a:pt x="3591064" y="640846"/>
                  <a:pt x="3598069" y="647409"/>
                  <a:pt x="3598069" y="653243"/>
                </a:cubicBezTo>
                <a:cubicBezTo>
                  <a:pt x="3598069" y="661265"/>
                  <a:pt x="3591064" y="667100"/>
                  <a:pt x="3583280" y="667100"/>
                </a:cubicBezTo>
                <a:cubicBezTo>
                  <a:pt x="3574718" y="667100"/>
                  <a:pt x="3568491" y="661265"/>
                  <a:pt x="3568491" y="653243"/>
                </a:cubicBezTo>
                <a:cubicBezTo>
                  <a:pt x="3568491" y="647409"/>
                  <a:pt x="3574718" y="640846"/>
                  <a:pt x="3583280" y="640846"/>
                </a:cubicBezTo>
                <a:close/>
                <a:moveTo>
                  <a:pt x="3512449" y="640846"/>
                </a:moveTo>
                <a:cubicBezTo>
                  <a:pt x="3520232" y="640846"/>
                  <a:pt x="3527237" y="647409"/>
                  <a:pt x="3527237" y="653243"/>
                </a:cubicBezTo>
                <a:cubicBezTo>
                  <a:pt x="3527237" y="661265"/>
                  <a:pt x="3520232" y="667100"/>
                  <a:pt x="3512449" y="667100"/>
                </a:cubicBezTo>
                <a:cubicBezTo>
                  <a:pt x="3503887" y="667100"/>
                  <a:pt x="3497661" y="661265"/>
                  <a:pt x="3497661" y="653243"/>
                </a:cubicBezTo>
                <a:cubicBezTo>
                  <a:pt x="3497661" y="647409"/>
                  <a:pt x="3503887" y="640846"/>
                  <a:pt x="3512449" y="640846"/>
                </a:cubicBezTo>
                <a:close/>
                <a:moveTo>
                  <a:pt x="3441619" y="640846"/>
                </a:moveTo>
                <a:cubicBezTo>
                  <a:pt x="3450181" y="640846"/>
                  <a:pt x="3456408" y="647409"/>
                  <a:pt x="3456408" y="653243"/>
                </a:cubicBezTo>
                <a:cubicBezTo>
                  <a:pt x="3456408" y="661265"/>
                  <a:pt x="3450181" y="667100"/>
                  <a:pt x="3441619" y="667100"/>
                </a:cubicBezTo>
                <a:cubicBezTo>
                  <a:pt x="3433835" y="667100"/>
                  <a:pt x="3426830" y="661265"/>
                  <a:pt x="3426830" y="653243"/>
                </a:cubicBezTo>
                <a:cubicBezTo>
                  <a:pt x="3426830" y="647409"/>
                  <a:pt x="3433835" y="640846"/>
                  <a:pt x="3441619" y="640846"/>
                </a:cubicBezTo>
                <a:close/>
                <a:moveTo>
                  <a:pt x="3369857" y="640846"/>
                </a:moveTo>
                <a:cubicBezTo>
                  <a:pt x="3377879" y="640846"/>
                  <a:pt x="3382254" y="647409"/>
                  <a:pt x="3382254" y="653243"/>
                </a:cubicBezTo>
                <a:cubicBezTo>
                  <a:pt x="3382254" y="661265"/>
                  <a:pt x="3377879" y="667100"/>
                  <a:pt x="3369857" y="667100"/>
                </a:cubicBezTo>
                <a:cubicBezTo>
                  <a:pt x="3362564" y="667100"/>
                  <a:pt x="3356001" y="661265"/>
                  <a:pt x="3356001" y="653243"/>
                </a:cubicBezTo>
                <a:cubicBezTo>
                  <a:pt x="3356001" y="647409"/>
                  <a:pt x="3362564" y="640846"/>
                  <a:pt x="3369857" y="640846"/>
                </a:cubicBezTo>
                <a:close/>
                <a:moveTo>
                  <a:pt x="3299091" y="640846"/>
                </a:moveTo>
                <a:cubicBezTo>
                  <a:pt x="3305653" y="640846"/>
                  <a:pt x="3311488" y="647409"/>
                  <a:pt x="3311488" y="653243"/>
                </a:cubicBezTo>
                <a:cubicBezTo>
                  <a:pt x="3311488" y="661265"/>
                  <a:pt x="3305653" y="667100"/>
                  <a:pt x="3299091" y="667100"/>
                </a:cubicBezTo>
                <a:cubicBezTo>
                  <a:pt x="3291796" y="667100"/>
                  <a:pt x="3285237" y="661265"/>
                  <a:pt x="3285237" y="653243"/>
                </a:cubicBezTo>
                <a:cubicBezTo>
                  <a:pt x="3285237" y="647409"/>
                  <a:pt x="3291796" y="640846"/>
                  <a:pt x="3299091" y="640846"/>
                </a:cubicBezTo>
                <a:close/>
                <a:moveTo>
                  <a:pt x="3228258" y="640846"/>
                </a:moveTo>
                <a:cubicBezTo>
                  <a:pt x="3234823" y="640846"/>
                  <a:pt x="3240658" y="647409"/>
                  <a:pt x="3240658" y="653243"/>
                </a:cubicBezTo>
                <a:cubicBezTo>
                  <a:pt x="3240658" y="661265"/>
                  <a:pt x="3234823" y="667100"/>
                  <a:pt x="3228258" y="667100"/>
                </a:cubicBezTo>
                <a:cubicBezTo>
                  <a:pt x="3220236" y="667100"/>
                  <a:pt x="3214403" y="661265"/>
                  <a:pt x="3214403" y="653243"/>
                </a:cubicBezTo>
                <a:cubicBezTo>
                  <a:pt x="3214403" y="647409"/>
                  <a:pt x="3220236" y="640846"/>
                  <a:pt x="3228258" y="640846"/>
                </a:cubicBezTo>
                <a:close/>
                <a:moveTo>
                  <a:pt x="3152597" y="640846"/>
                </a:moveTo>
                <a:cubicBezTo>
                  <a:pt x="3159891" y="640846"/>
                  <a:pt x="3166454" y="647409"/>
                  <a:pt x="3166454" y="653243"/>
                </a:cubicBezTo>
                <a:cubicBezTo>
                  <a:pt x="3166454" y="661265"/>
                  <a:pt x="3159891" y="667100"/>
                  <a:pt x="3152597" y="667100"/>
                </a:cubicBezTo>
                <a:cubicBezTo>
                  <a:pt x="3146035" y="667100"/>
                  <a:pt x="3140200" y="661265"/>
                  <a:pt x="3140200" y="653243"/>
                </a:cubicBezTo>
                <a:cubicBezTo>
                  <a:pt x="3140200" y="647409"/>
                  <a:pt x="3146035" y="640846"/>
                  <a:pt x="3152597" y="640846"/>
                </a:cubicBezTo>
                <a:close/>
                <a:moveTo>
                  <a:pt x="3081767" y="640846"/>
                </a:moveTo>
                <a:cubicBezTo>
                  <a:pt x="3089058" y="640846"/>
                  <a:pt x="3095620" y="647409"/>
                  <a:pt x="3095620" y="653243"/>
                </a:cubicBezTo>
                <a:cubicBezTo>
                  <a:pt x="3095620" y="661265"/>
                  <a:pt x="3089058" y="667100"/>
                  <a:pt x="3081767" y="667100"/>
                </a:cubicBezTo>
                <a:cubicBezTo>
                  <a:pt x="3073743" y="667100"/>
                  <a:pt x="3069366" y="661265"/>
                  <a:pt x="3069366" y="653243"/>
                </a:cubicBezTo>
                <a:cubicBezTo>
                  <a:pt x="3069366" y="647409"/>
                  <a:pt x="3073743" y="640846"/>
                  <a:pt x="3081767" y="640846"/>
                </a:cubicBezTo>
                <a:close/>
                <a:moveTo>
                  <a:pt x="3013710" y="640846"/>
                </a:moveTo>
                <a:cubicBezTo>
                  <a:pt x="3021299" y="640846"/>
                  <a:pt x="3028129" y="647409"/>
                  <a:pt x="3028129" y="653243"/>
                </a:cubicBezTo>
                <a:cubicBezTo>
                  <a:pt x="3028129" y="661265"/>
                  <a:pt x="3021299" y="667100"/>
                  <a:pt x="3013710" y="667100"/>
                </a:cubicBezTo>
                <a:cubicBezTo>
                  <a:pt x="3005363" y="667100"/>
                  <a:pt x="2998534" y="661265"/>
                  <a:pt x="2998534" y="653243"/>
                </a:cubicBezTo>
                <a:cubicBezTo>
                  <a:pt x="2998534" y="647409"/>
                  <a:pt x="3005363" y="640846"/>
                  <a:pt x="3013710" y="640846"/>
                </a:cubicBezTo>
                <a:close/>
                <a:moveTo>
                  <a:pt x="2942488" y="640846"/>
                </a:moveTo>
                <a:cubicBezTo>
                  <a:pt x="2951049" y="640846"/>
                  <a:pt x="2957280" y="647409"/>
                  <a:pt x="2957280" y="653243"/>
                </a:cubicBezTo>
                <a:cubicBezTo>
                  <a:pt x="2957280" y="661265"/>
                  <a:pt x="2951049" y="667100"/>
                  <a:pt x="2942488" y="667100"/>
                </a:cubicBezTo>
                <a:cubicBezTo>
                  <a:pt x="2934708" y="667100"/>
                  <a:pt x="2927703" y="661265"/>
                  <a:pt x="2927703" y="653243"/>
                </a:cubicBezTo>
                <a:cubicBezTo>
                  <a:pt x="2927703" y="647409"/>
                  <a:pt x="2934708" y="640846"/>
                  <a:pt x="2942488" y="640846"/>
                </a:cubicBezTo>
                <a:close/>
                <a:moveTo>
                  <a:pt x="2868288" y="640846"/>
                </a:moveTo>
                <a:cubicBezTo>
                  <a:pt x="2876853" y="640846"/>
                  <a:pt x="2883082" y="647409"/>
                  <a:pt x="2883082" y="653243"/>
                </a:cubicBezTo>
                <a:cubicBezTo>
                  <a:pt x="2883082" y="661265"/>
                  <a:pt x="2876853" y="667100"/>
                  <a:pt x="2868288" y="667100"/>
                </a:cubicBezTo>
                <a:cubicBezTo>
                  <a:pt x="2860506" y="667100"/>
                  <a:pt x="2853498" y="661265"/>
                  <a:pt x="2853498" y="653243"/>
                </a:cubicBezTo>
                <a:cubicBezTo>
                  <a:pt x="2853498" y="647409"/>
                  <a:pt x="2860506" y="640846"/>
                  <a:pt x="2868288" y="640846"/>
                </a:cubicBezTo>
                <a:close/>
                <a:moveTo>
                  <a:pt x="2796532" y="640846"/>
                </a:moveTo>
                <a:cubicBezTo>
                  <a:pt x="2804550" y="640846"/>
                  <a:pt x="2808926" y="647409"/>
                  <a:pt x="2808926" y="653243"/>
                </a:cubicBezTo>
                <a:cubicBezTo>
                  <a:pt x="2808926" y="661265"/>
                  <a:pt x="2804550" y="667100"/>
                  <a:pt x="2796532" y="667100"/>
                </a:cubicBezTo>
                <a:cubicBezTo>
                  <a:pt x="2789237" y="667100"/>
                  <a:pt x="2782673" y="661265"/>
                  <a:pt x="2782673" y="653243"/>
                </a:cubicBezTo>
                <a:cubicBezTo>
                  <a:pt x="2782673" y="647409"/>
                  <a:pt x="2789237" y="640846"/>
                  <a:pt x="2796532" y="640846"/>
                </a:cubicBezTo>
                <a:close/>
                <a:moveTo>
                  <a:pt x="2725692" y="640846"/>
                </a:moveTo>
                <a:cubicBezTo>
                  <a:pt x="2731527" y="640846"/>
                  <a:pt x="2738097" y="647409"/>
                  <a:pt x="2738097" y="653243"/>
                </a:cubicBezTo>
                <a:cubicBezTo>
                  <a:pt x="2738097" y="661265"/>
                  <a:pt x="2731527" y="667100"/>
                  <a:pt x="2725692" y="667100"/>
                </a:cubicBezTo>
                <a:cubicBezTo>
                  <a:pt x="2717681" y="667100"/>
                  <a:pt x="2711843" y="661265"/>
                  <a:pt x="2711843" y="653243"/>
                </a:cubicBezTo>
                <a:cubicBezTo>
                  <a:pt x="2711843" y="647409"/>
                  <a:pt x="2717681" y="640846"/>
                  <a:pt x="2725692" y="640846"/>
                </a:cubicBezTo>
                <a:close/>
                <a:moveTo>
                  <a:pt x="2654867" y="640846"/>
                </a:moveTo>
                <a:cubicBezTo>
                  <a:pt x="2660705" y="640846"/>
                  <a:pt x="2667266" y="647409"/>
                  <a:pt x="2667266" y="653243"/>
                </a:cubicBezTo>
                <a:cubicBezTo>
                  <a:pt x="2667266" y="661265"/>
                  <a:pt x="2660705" y="667100"/>
                  <a:pt x="2654867" y="667100"/>
                </a:cubicBezTo>
                <a:cubicBezTo>
                  <a:pt x="2646847" y="667100"/>
                  <a:pt x="2641013" y="661265"/>
                  <a:pt x="2641013" y="653243"/>
                </a:cubicBezTo>
                <a:cubicBezTo>
                  <a:pt x="2641013" y="647409"/>
                  <a:pt x="2646847" y="640846"/>
                  <a:pt x="2654867" y="640846"/>
                </a:cubicBezTo>
                <a:close/>
                <a:moveTo>
                  <a:pt x="2582577" y="640846"/>
                </a:moveTo>
                <a:cubicBezTo>
                  <a:pt x="2589870" y="640846"/>
                  <a:pt x="2596432" y="647409"/>
                  <a:pt x="2596432" y="654702"/>
                </a:cubicBezTo>
                <a:cubicBezTo>
                  <a:pt x="2596432" y="661265"/>
                  <a:pt x="2589870" y="667100"/>
                  <a:pt x="2582577" y="667100"/>
                </a:cubicBezTo>
                <a:cubicBezTo>
                  <a:pt x="2576016" y="667100"/>
                  <a:pt x="2570181" y="661265"/>
                  <a:pt x="2570181" y="654702"/>
                </a:cubicBezTo>
                <a:cubicBezTo>
                  <a:pt x="2570181" y="647409"/>
                  <a:pt x="2576016" y="640846"/>
                  <a:pt x="2582577" y="640846"/>
                </a:cubicBezTo>
                <a:close/>
                <a:moveTo>
                  <a:pt x="1728254" y="640846"/>
                </a:moveTo>
                <a:cubicBezTo>
                  <a:pt x="1736820" y="640846"/>
                  <a:pt x="1743044" y="647409"/>
                  <a:pt x="1743044" y="654702"/>
                </a:cubicBezTo>
                <a:cubicBezTo>
                  <a:pt x="1743044" y="661265"/>
                  <a:pt x="1736820" y="667100"/>
                  <a:pt x="1728254" y="667100"/>
                </a:cubicBezTo>
                <a:cubicBezTo>
                  <a:pt x="1719691" y="667100"/>
                  <a:pt x="1713464" y="661265"/>
                  <a:pt x="1713464" y="654702"/>
                </a:cubicBezTo>
                <a:cubicBezTo>
                  <a:pt x="1713464" y="647409"/>
                  <a:pt x="1719691" y="640846"/>
                  <a:pt x="1728254" y="640846"/>
                </a:cubicBezTo>
                <a:close/>
                <a:moveTo>
                  <a:pt x="1657423" y="640846"/>
                </a:moveTo>
                <a:cubicBezTo>
                  <a:pt x="1665208" y="640846"/>
                  <a:pt x="1672215" y="647409"/>
                  <a:pt x="1672215" y="654702"/>
                </a:cubicBezTo>
                <a:cubicBezTo>
                  <a:pt x="1672215" y="661265"/>
                  <a:pt x="1665208" y="667100"/>
                  <a:pt x="1657423" y="667100"/>
                </a:cubicBezTo>
                <a:cubicBezTo>
                  <a:pt x="1648867" y="667100"/>
                  <a:pt x="1642644" y="661265"/>
                  <a:pt x="1642644" y="654702"/>
                </a:cubicBezTo>
                <a:cubicBezTo>
                  <a:pt x="1642644" y="647409"/>
                  <a:pt x="1648867" y="640846"/>
                  <a:pt x="1657423" y="640846"/>
                </a:cubicBezTo>
                <a:close/>
                <a:moveTo>
                  <a:pt x="1582290" y="640846"/>
                </a:moveTo>
                <a:cubicBezTo>
                  <a:pt x="1589584" y="640846"/>
                  <a:pt x="1594694" y="647409"/>
                  <a:pt x="1594694" y="654702"/>
                </a:cubicBezTo>
                <a:cubicBezTo>
                  <a:pt x="1594694" y="661265"/>
                  <a:pt x="1589584" y="667100"/>
                  <a:pt x="1582290" y="667100"/>
                </a:cubicBezTo>
                <a:cubicBezTo>
                  <a:pt x="1574268" y="667100"/>
                  <a:pt x="1568435" y="661265"/>
                  <a:pt x="1568435" y="654702"/>
                </a:cubicBezTo>
                <a:cubicBezTo>
                  <a:pt x="1568435" y="647409"/>
                  <a:pt x="1574268" y="640846"/>
                  <a:pt x="1582290" y="640846"/>
                </a:cubicBezTo>
                <a:close/>
                <a:moveTo>
                  <a:pt x="1512190" y="640846"/>
                </a:moveTo>
                <a:cubicBezTo>
                  <a:pt x="1518025" y="640846"/>
                  <a:pt x="1523859" y="647409"/>
                  <a:pt x="1523859" y="654702"/>
                </a:cubicBezTo>
                <a:cubicBezTo>
                  <a:pt x="1523859" y="661265"/>
                  <a:pt x="1518025" y="667100"/>
                  <a:pt x="1512190" y="667100"/>
                </a:cubicBezTo>
                <a:cubicBezTo>
                  <a:pt x="1504169" y="667100"/>
                  <a:pt x="1497604" y="662724"/>
                  <a:pt x="1497604" y="654702"/>
                </a:cubicBezTo>
                <a:cubicBezTo>
                  <a:pt x="1497604" y="647409"/>
                  <a:pt x="1504169" y="640846"/>
                  <a:pt x="1512190" y="640846"/>
                </a:cubicBezTo>
                <a:close/>
                <a:moveTo>
                  <a:pt x="1440623" y="640846"/>
                </a:moveTo>
                <a:cubicBezTo>
                  <a:pt x="1447182" y="640846"/>
                  <a:pt x="1453017" y="647409"/>
                  <a:pt x="1453017" y="654702"/>
                </a:cubicBezTo>
                <a:cubicBezTo>
                  <a:pt x="1453017" y="662724"/>
                  <a:pt x="1447182" y="667100"/>
                  <a:pt x="1440623" y="667100"/>
                </a:cubicBezTo>
                <a:cubicBezTo>
                  <a:pt x="1433331" y="667100"/>
                  <a:pt x="1426767" y="662724"/>
                  <a:pt x="1426767" y="654702"/>
                </a:cubicBezTo>
                <a:cubicBezTo>
                  <a:pt x="1426767" y="647409"/>
                  <a:pt x="1433331" y="640846"/>
                  <a:pt x="1440623" y="640846"/>
                </a:cubicBezTo>
                <a:close/>
                <a:moveTo>
                  <a:pt x="1368339" y="640846"/>
                </a:moveTo>
                <a:cubicBezTo>
                  <a:pt x="1376363" y="640846"/>
                  <a:pt x="1382194" y="647409"/>
                  <a:pt x="1382194" y="654702"/>
                </a:cubicBezTo>
                <a:cubicBezTo>
                  <a:pt x="1382194" y="662724"/>
                  <a:pt x="1376363" y="667100"/>
                  <a:pt x="1368339" y="667100"/>
                </a:cubicBezTo>
                <a:cubicBezTo>
                  <a:pt x="1362505" y="667100"/>
                  <a:pt x="1355943" y="662724"/>
                  <a:pt x="1355943" y="654702"/>
                </a:cubicBezTo>
                <a:cubicBezTo>
                  <a:pt x="1355943" y="647409"/>
                  <a:pt x="1362505" y="640846"/>
                  <a:pt x="1368339" y="640846"/>
                </a:cubicBezTo>
                <a:close/>
                <a:moveTo>
                  <a:pt x="1297512" y="640846"/>
                </a:moveTo>
                <a:cubicBezTo>
                  <a:pt x="1305535" y="640846"/>
                  <a:pt x="1311369" y="647409"/>
                  <a:pt x="1311369" y="654702"/>
                </a:cubicBezTo>
                <a:cubicBezTo>
                  <a:pt x="1311369" y="662724"/>
                  <a:pt x="1305535" y="667100"/>
                  <a:pt x="1297512" y="667100"/>
                </a:cubicBezTo>
                <a:cubicBezTo>
                  <a:pt x="1291678" y="667100"/>
                  <a:pt x="1285116" y="662724"/>
                  <a:pt x="1285116" y="654702"/>
                </a:cubicBezTo>
                <a:cubicBezTo>
                  <a:pt x="1285116" y="647409"/>
                  <a:pt x="1291678" y="640846"/>
                  <a:pt x="1297512" y="640846"/>
                </a:cubicBezTo>
                <a:close/>
                <a:moveTo>
                  <a:pt x="1226680" y="640846"/>
                </a:moveTo>
                <a:cubicBezTo>
                  <a:pt x="1233973" y="640846"/>
                  <a:pt x="1240537" y="647409"/>
                  <a:pt x="1240537" y="654702"/>
                </a:cubicBezTo>
                <a:cubicBezTo>
                  <a:pt x="1240537" y="662724"/>
                  <a:pt x="1233973" y="667100"/>
                  <a:pt x="1226680" y="667100"/>
                </a:cubicBezTo>
                <a:cubicBezTo>
                  <a:pt x="1218667" y="667100"/>
                  <a:pt x="1214291" y="662724"/>
                  <a:pt x="1214291" y="654702"/>
                </a:cubicBezTo>
                <a:cubicBezTo>
                  <a:pt x="1214291" y="647409"/>
                  <a:pt x="1218667" y="640846"/>
                  <a:pt x="1226680" y="640846"/>
                </a:cubicBezTo>
                <a:close/>
                <a:moveTo>
                  <a:pt x="1154878" y="640846"/>
                </a:moveTo>
                <a:cubicBezTo>
                  <a:pt x="1162660" y="640846"/>
                  <a:pt x="1169666" y="647409"/>
                  <a:pt x="1169666" y="654702"/>
                </a:cubicBezTo>
                <a:cubicBezTo>
                  <a:pt x="1169666" y="662724"/>
                  <a:pt x="1162660" y="667100"/>
                  <a:pt x="1154878" y="667100"/>
                </a:cubicBezTo>
                <a:cubicBezTo>
                  <a:pt x="1146318" y="667100"/>
                  <a:pt x="1140088" y="662724"/>
                  <a:pt x="1140088" y="654702"/>
                </a:cubicBezTo>
                <a:cubicBezTo>
                  <a:pt x="1140088" y="647409"/>
                  <a:pt x="1146318" y="640846"/>
                  <a:pt x="1154878" y="640846"/>
                </a:cubicBezTo>
                <a:close/>
                <a:moveTo>
                  <a:pt x="1084051" y="640846"/>
                </a:moveTo>
                <a:cubicBezTo>
                  <a:pt x="1091834" y="640846"/>
                  <a:pt x="1098838" y="647409"/>
                  <a:pt x="1098838" y="654702"/>
                </a:cubicBezTo>
                <a:cubicBezTo>
                  <a:pt x="1098838" y="662724"/>
                  <a:pt x="1091834" y="667100"/>
                  <a:pt x="1084051" y="667100"/>
                </a:cubicBezTo>
                <a:cubicBezTo>
                  <a:pt x="1075486" y="667100"/>
                  <a:pt x="1069261" y="662724"/>
                  <a:pt x="1069261" y="654702"/>
                </a:cubicBezTo>
                <a:cubicBezTo>
                  <a:pt x="1069261" y="647409"/>
                  <a:pt x="1075486" y="640846"/>
                  <a:pt x="1084051" y="640846"/>
                </a:cubicBezTo>
                <a:close/>
                <a:moveTo>
                  <a:pt x="1013010" y="640846"/>
                </a:moveTo>
                <a:cubicBezTo>
                  <a:pt x="1020306" y="640846"/>
                  <a:pt x="1024682" y="647409"/>
                  <a:pt x="1024682" y="654702"/>
                </a:cubicBezTo>
                <a:cubicBezTo>
                  <a:pt x="1024682" y="662724"/>
                  <a:pt x="1020306" y="667100"/>
                  <a:pt x="1013010" y="667100"/>
                </a:cubicBezTo>
                <a:cubicBezTo>
                  <a:pt x="1004989" y="667100"/>
                  <a:pt x="998429" y="662724"/>
                  <a:pt x="998429" y="654702"/>
                </a:cubicBezTo>
                <a:cubicBezTo>
                  <a:pt x="998429" y="647409"/>
                  <a:pt x="1004989" y="640846"/>
                  <a:pt x="1013010" y="640846"/>
                </a:cubicBezTo>
                <a:close/>
                <a:moveTo>
                  <a:pt x="941457" y="640846"/>
                </a:moveTo>
                <a:cubicBezTo>
                  <a:pt x="948018" y="640846"/>
                  <a:pt x="953852" y="647409"/>
                  <a:pt x="953852" y="654702"/>
                </a:cubicBezTo>
                <a:cubicBezTo>
                  <a:pt x="953852" y="662724"/>
                  <a:pt x="948018" y="667100"/>
                  <a:pt x="941457" y="667100"/>
                </a:cubicBezTo>
                <a:cubicBezTo>
                  <a:pt x="934166" y="667100"/>
                  <a:pt x="927599" y="662724"/>
                  <a:pt x="927599" y="654702"/>
                </a:cubicBezTo>
                <a:cubicBezTo>
                  <a:pt x="927599" y="647409"/>
                  <a:pt x="934166" y="640846"/>
                  <a:pt x="941457" y="640846"/>
                </a:cubicBezTo>
                <a:close/>
                <a:moveTo>
                  <a:pt x="870622" y="640846"/>
                </a:moveTo>
                <a:cubicBezTo>
                  <a:pt x="877190" y="640846"/>
                  <a:pt x="883024" y="647409"/>
                  <a:pt x="883024" y="654702"/>
                </a:cubicBezTo>
                <a:cubicBezTo>
                  <a:pt x="883024" y="662724"/>
                  <a:pt x="877190" y="667100"/>
                  <a:pt x="870622" y="667100"/>
                </a:cubicBezTo>
                <a:cubicBezTo>
                  <a:pt x="863332" y="667100"/>
                  <a:pt x="856770" y="662724"/>
                  <a:pt x="856770" y="654702"/>
                </a:cubicBezTo>
                <a:cubicBezTo>
                  <a:pt x="856770" y="647409"/>
                  <a:pt x="863332" y="640846"/>
                  <a:pt x="870622" y="640846"/>
                </a:cubicBezTo>
                <a:close/>
                <a:moveTo>
                  <a:pt x="798337" y="640846"/>
                </a:moveTo>
                <a:cubicBezTo>
                  <a:pt x="806358" y="640846"/>
                  <a:pt x="812191" y="647851"/>
                  <a:pt x="812191" y="655635"/>
                </a:cubicBezTo>
                <a:cubicBezTo>
                  <a:pt x="812191" y="664197"/>
                  <a:pt x="806358" y="670424"/>
                  <a:pt x="798337" y="670424"/>
                </a:cubicBezTo>
                <a:cubicBezTo>
                  <a:pt x="792503" y="670424"/>
                  <a:pt x="785937" y="664197"/>
                  <a:pt x="785937" y="655635"/>
                </a:cubicBezTo>
                <a:cubicBezTo>
                  <a:pt x="785937" y="647851"/>
                  <a:pt x="792503" y="640846"/>
                  <a:pt x="798337" y="640846"/>
                </a:cubicBezTo>
                <a:close/>
                <a:moveTo>
                  <a:pt x="724134" y="640846"/>
                </a:moveTo>
                <a:cubicBezTo>
                  <a:pt x="731428" y="640846"/>
                  <a:pt x="737989" y="647851"/>
                  <a:pt x="737989" y="655635"/>
                </a:cubicBezTo>
                <a:cubicBezTo>
                  <a:pt x="737989" y="664197"/>
                  <a:pt x="731428" y="670424"/>
                  <a:pt x="724134" y="670424"/>
                </a:cubicBezTo>
                <a:cubicBezTo>
                  <a:pt x="717567" y="670424"/>
                  <a:pt x="711735" y="664197"/>
                  <a:pt x="711735" y="655635"/>
                </a:cubicBezTo>
                <a:cubicBezTo>
                  <a:pt x="711735" y="647851"/>
                  <a:pt x="717567" y="640846"/>
                  <a:pt x="724134" y="640846"/>
                </a:cubicBezTo>
                <a:close/>
                <a:moveTo>
                  <a:pt x="653301" y="640846"/>
                </a:moveTo>
                <a:cubicBezTo>
                  <a:pt x="660594" y="640846"/>
                  <a:pt x="667160" y="647851"/>
                  <a:pt x="667160" y="655635"/>
                </a:cubicBezTo>
                <a:cubicBezTo>
                  <a:pt x="667160" y="664197"/>
                  <a:pt x="660594" y="670424"/>
                  <a:pt x="653301" y="670424"/>
                </a:cubicBezTo>
                <a:cubicBezTo>
                  <a:pt x="645283" y="670424"/>
                  <a:pt x="640907" y="664197"/>
                  <a:pt x="640907" y="655635"/>
                </a:cubicBezTo>
                <a:cubicBezTo>
                  <a:pt x="640907" y="647851"/>
                  <a:pt x="645283" y="640846"/>
                  <a:pt x="653301" y="640846"/>
                </a:cubicBezTo>
                <a:close/>
                <a:moveTo>
                  <a:pt x="584864" y="640846"/>
                </a:moveTo>
                <a:cubicBezTo>
                  <a:pt x="592646" y="640846"/>
                  <a:pt x="599651" y="647851"/>
                  <a:pt x="599651" y="655635"/>
                </a:cubicBezTo>
                <a:cubicBezTo>
                  <a:pt x="599651" y="664197"/>
                  <a:pt x="592646" y="670424"/>
                  <a:pt x="584864" y="670424"/>
                </a:cubicBezTo>
                <a:cubicBezTo>
                  <a:pt x="576304" y="670424"/>
                  <a:pt x="570075" y="664197"/>
                  <a:pt x="570075" y="655635"/>
                </a:cubicBezTo>
                <a:cubicBezTo>
                  <a:pt x="570075" y="647851"/>
                  <a:pt x="576304" y="640846"/>
                  <a:pt x="584864" y="640846"/>
                </a:cubicBezTo>
                <a:close/>
                <a:moveTo>
                  <a:pt x="513663" y="640846"/>
                </a:moveTo>
                <a:cubicBezTo>
                  <a:pt x="522010" y="640846"/>
                  <a:pt x="528843" y="647851"/>
                  <a:pt x="528843" y="655635"/>
                </a:cubicBezTo>
                <a:cubicBezTo>
                  <a:pt x="528843" y="664197"/>
                  <a:pt x="522010" y="670424"/>
                  <a:pt x="513663" y="670424"/>
                </a:cubicBezTo>
                <a:cubicBezTo>
                  <a:pt x="506076" y="670424"/>
                  <a:pt x="499246" y="664197"/>
                  <a:pt x="499246" y="655635"/>
                </a:cubicBezTo>
                <a:cubicBezTo>
                  <a:pt x="499246" y="647851"/>
                  <a:pt x="506076" y="640846"/>
                  <a:pt x="513663" y="640846"/>
                </a:cubicBezTo>
                <a:close/>
                <a:moveTo>
                  <a:pt x="439832" y="640846"/>
                </a:moveTo>
                <a:cubicBezTo>
                  <a:pt x="448391" y="640846"/>
                  <a:pt x="454622" y="647851"/>
                  <a:pt x="454622" y="655635"/>
                </a:cubicBezTo>
                <a:cubicBezTo>
                  <a:pt x="454622" y="664197"/>
                  <a:pt x="448391" y="670424"/>
                  <a:pt x="439832" y="670424"/>
                </a:cubicBezTo>
                <a:cubicBezTo>
                  <a:pt x="432049" y="670424"/>
                  <a:pt x="425044" y="664197"/>
                  <a:pt x="425044" y="655635"/>
                </a:cubicBezTo>
                <a:cubicBezTo>
                  <a:pt x="425044" y="647851"/>
                  <a:pt x="432049" y="640846"/>
                  <a:pt x="439832" y="640846"/>
                </a:cubicBezTo>
                <a:close/>
                <a:moveTo>
                  <a:pt x="368070" y="640846"/>
                </a:moveTo>
                <a:cubicBezTo>
                  <a:pt x="376088" y="640846"/>
                  <a:pt x="380465" y="647851"/>
                  <a:pt x="380465" y="655635"/>
                </a:cubicBezTo>
                <a:cubicBezTo>
                  <a:pt x="380465" y="664197"/>
                  <a:pt x="376088" y="670424"/>
                  <a:pt x="368070" y="670424"/>
                </a:cubicBezTo>
                <a:cubicBezTo>
                  <a:pt x="360777" y="670424"/>
                  <a:pt x="354211" y="664197"/>
                  <a:pt x="354211" y="655635"/>
                </a:cubicBezTo>
                <a:cubicBezTo>
                  <a:pt x="354211" y="647851"/>
                  <a:pt x="360777" y="640846"/>
                  <a:pt x="368070" y="640846"/>
                </a:cubicBezTo>
                <a:close/>
                <a:moveTo>
                  <a:pt x="297235" y="640846"/>
                </a:moveTo>
                <a:cubicBezTo>
                  <a:pt x="303798" y="640846"/>
                  <a:pt x="309631" y="647851"/>
                  <a:pt x="309631" y="655635"/>
                </a:cubicBezTo>
                <a:cubicBezTo>
                  <a:pt x="309631" y="664197"/>
                  <a:pt x="303798" y="670424"/>
                  <a:pt x="297235" y="670424"/>
                </a:cubicBezTo>
                <a:cubicBezTo>
                  <a:pt x="289944" y="670424"/>
                  <a:pt x="283379" y="664197"/>
                  <a:pt x="283379" y="655635"/>
                </a:cubicBezTo>
                <a:cubicBezTo>
                  <a:pt x="283379" y="647851"/>
                  <a:pt x="289944" y="640846"/>
                  <a:pt x="297235" y="640846"/>
                </a:cubicBezTo>
                <a:close/>
                <a:moveTo>
                  <a:pt x="4082465" y="570017"/>
                </a:moveTo>
                <a:cubicBezTo>
                  <a:pt x="4090249" y="570017"/>
                  <a:pt x="4097254" y="576244"/>
                  <a:pt x="4097254" y="584805"/>
                </a:cubicBezTo>
                <a:cubicBezTo>
                  <a:pt x="4097254" y="593367"/>
                  <a:pt x="4090249" y="599594"/>
                  <a:pt x="4082465" y="599594"/>
                </a:cubicBezTo>
                <a:cubicBezTo>
                  <a:pt x="4073903" y="599594"/>
                  <a:pt x="4067676" y="593367"/>
                  <a:pt x="4067676" y="584805"/>
                </a:cubicBezTo>
                <a:cubicBezTo>
                  <a:pt x="4067676" y="576244"/>
                  <a:pt x="4073903" y="570017"/>
                  <a:pt x="4082465" y="570017"/>
                </a:cubicBezTo>
                <a:close/>
                <a:moveTo>
                  <a:pt x="4010703" y="570017"/>
                </a:moveTo>
                <a:cubicBezTo>
                  <a:pt x="4017996" y="570017"/>
                  <a:pt x="4023100" y="576244"/>
                  <a:pt x="4023100" y="584805"/>
                </a:cubicBezTo>
                <a:cubicBezTo>
                  <a:pt x="4023100" y="593367"/>
                  <a:pt x="4017996" y="599594"/>
                  <a:pt x="4010703" y="599594"/>
                </a:cubicBezTo>
                <a:cubicBezTo>
                  <a:pt x="4002681" y="599594"/>
                  <a:pt x="3996847" y="593367"/>
                  <a:pt x="3996847" y="584805"/>
                </a:cubicBezTo>
                <a:cubicBezTo>
                  <a:pt x="3996847" y="576244"/>
                  <a:pt x="4002681" y="570017"/>
                  <a:pt x="4010703" y="570017"/>
                </a:cubicBezTo>
                <a:close/>
                <a:moveTo>
                  <a:pt x="3939871" y="570017"/>
                </a:moveTo>
                <a:cubicBezTo>
                  <a:pt x="3946434" y="570017"/>
                  <a:pt x="3952268" y="576244"/>
                  <a:pt x="3952268" y="584805"/>
                </a:cubicBezTo>
                <a:cubicBezTo>
                  <a:pt x="3952268" y="593367"/>
                  <a:pt x="3946434" y="599594"/>
                  <a:pt x="3939871" y="599594"/>
                </a:cubicBezTo>
                <a:cubicBezTo>
                  <a:pt x="3932578" y="599594"/>
                  <a:pt x="3926015" y="593367"/>
                  <a:pt x="3926015" y="584805"/>
                </a:cubicBezTo>
                <a:cubicBezTo>
                  <a:pt x="3926015" y="576244"/>
                  <a:pt x="3932578" y="570017"/>
                  <a:pt x="3939871" y="570017"/>
                </a:cubicBezTo>
                <a:close/>
                <a:moveTo>
                  <a:pt x="3869042" y="570017"/>
                </a:moveTo>
                <a:cubicBezTo>
                  <a:pt x="3875605" y="570017"/>
                  <a:pt x="3881439" y="576244"/>
                  <a:pt x="3881439" y="584805"/>
                </a:cubicBezTo>
                <a:cubicBezTo>
                  <a:pt x="3881439" y="593367"/>
                  <a:pt x="3875605" y="599594"/>
                  <a:pt x="3869042" y="599594"/>
                </a:cubicBezTo>
                <a:cubicBezTo>
                  <a:pt x="3861749" y="599594"/>
                  <a:pt x="3855186" y="593367"/>
                  <a:pt x="3855186" y="584805"/>
                </a:cubicBezTo>
                <a:cubicBezTo>
                  <a:pt x="3855186" y="576244"/>
                  <a:pt x="3861749" y="570017"/>
                  <a:pt x="3869042" y="570017"/>
                </a:cubicBezTo>
                <a:close/>
                <a:moveTo>
                  <a:pt x="3796752" y="570017"/>
                </a:moveTo>
                <a:cubicBezTo>
                  <a:pt x="3804774" y="570017"/>
                  <a:pt x="3810608" y="576244"/>
                  <a:pt x="3810608" y="584805"/>
                </a:cubicBezTo>
                <a:cubicBezTo>
                  <a:pt x="3810608" y="593367"/>
                  <a:pt x="3804774" y="599594"/>
                  <a:pt x="3796752" y="599594"/>
                </a:cubicBezTo>
                <a:cubicBezTo>
                  <a:pt x="3790918" y="599594"/>
                  <a:pt x="3784355" y="593367"/>
                  <a:pt x="3784355" y="584805"/>
                </a:cubicBezTo>
                <a:cubicBezTo>
                  <a:pt x="3784355" y="576244"/>
                  <a:pt x="3790918" y="570017"/>
                  <a:pt x="3796752" y="570017"/>
                </a:cubicBezTo>
                <a:close/>
                <a:moveTo>
                  <a:pt x="3725922" y="570017"/>
                </a:moveTo>
                <a:cubicBezTo>
                  <a:pt x="3733944" y="570017"/>
                  <a:pt x="3739778" y="576244"/>
                  <a:pt x="3739778" y="584805"/>
                </a:cubicBezTo>
                <a:cubicBezTo>
                  <a:pt x="3739778" y="593367"/>
                  <a:pt x="3733944" y="599594"/>
                  <a:pt x="3725922" y="599594"/>
                </a:cubicBezTo>
                <a:cubicBezTo>
                  <a:pt x="3719359" y="599594"/>
                  <a:pt x="3713525" y="593367"/>
                  <a:pt x="3713525" y="584805"/>
                </a:cubicBezTo>
                <a:cubicBezTo>
                  <a:pt x="3713525" y="576244"/>
                  <a:pt x="3719359" y="570017"/>
                  <a:pt x="3725922" y="570017"/>
                </a:cubicBezTo>
                <a:close/>
                <a:moveTo>
                  <a:pt x="3655091" y="570017"/>
                </a:moveTo>
                <a:cubicBezTo>
                  <a:pt x="3662384" y="570017"/>
                  <a:pt x="3668947" y="574392"/>
                  <a:pt x="3668947" y="582414"/>
                </a:cubicBezTo>
                <a:cubicBezTo>
                  <a:pt x="3668947" y="590436"/>
                  <a:pt x="3662384" y="596271"/>
                  <a:pt x="3655091" y="596271"/>
                </a:cubicBezTo>
                <a:cubicBezTo>
                  <a:pt x="3647069" y="596271"/>
                  <a:pt x="3642694" y="590436"/>
                  <a:pt x="3642694" y="582414"/>
                </a:cubicBezTo>
                <a:cubicBezTo>
                  <a:pt x="3642694" y="574392"/>
                  <a:pt x="3647069" y="570017"/>
                  <a:pt x="3655091" y="570017"/>
                </a:cubicBezTo>
                <a:close/>
                <a:moveTo>
                  <a:pt x="3583280" y="570017"/>
                </a:moveTo>
                <a:cubicBezTo>
                  <a:pt x="3591064" y="570017"/>
                  <a:pt x="3598069" y="574392"/>
                  <a:pt x="3598069" y="582414"/>
                </a:cubicBezTo>
                <a:cubicBezTo>
                  <a:pt x="3598069" y="590436"/>
                  <a:pt x="3591064" y="596271"/>
                  <a:pt x="3583280" y="596271"/>
                </a:cubicBezTo>
                <a:cubicBezTo>
                  <a:pt x="3574718" y="596271"/>
                  <a:pt x="3568491" y="590436"/>
                  <a:pt x="3568491" y="582414"/>
                </a:cubicBezTo>
                <a:cubicBezTo>
                  <a:pt x="3568491" y="574392"/>
                  <a:pt x="3574718" y="570017"/>
                  <a:pt x="3583280" y="570017"/>
                </a:cubicBezTo>
                <a:close/>
                <a:moveTo>
                  <a:pt x="3512449" y="570017"/>
                </a:moveTo>
                <a:cubicBezTo>
                  <a:pt x="3520232" y="570017"/>
                  <a:pt x="3527237" y="574392"/>
                  <a:pt x="3527237" y="582414"/>
                </a:cubicBezTo>
                <a:cubicBezTo>
                  <a:pt x="3527237" y="590436"/>
                  <a:pt x="3520232" y="596271"/>
                  <a:pt x="3512449" y="596271"/>
                </a:cubicBezTo>
                <a:cubicBezTo>
                  <a:pt x="3503887" y="596271"/>
                  <a:pt x="3497661" y="590436"/>
                  <a:pt x="3497661" y="582414"/>
                </a:cubicBezTo>
                <a:cubicBezTo>
                  <a:pt x="3497661" y="574392"/>
                  <a:pt x="3503887" y="570017"/>
                  <a:pt x="3512449" y="570017"/>
                </a:cubicBezTo>
                <a:close/>
                <a:moveTo>
                  <a:pt x="3441619" y="570017"/>
                </a:moveTo>
                <a:cubicBezTo>
                  <a:pt x="3450181" y="570017"/>
                  <a:pt x="3456408" y="574392"/>
                  <a:pt x="3456408" y="582414"/>
                </a:cubicBezTo>
                <a:cubicBezTo>
                  <a:pt x="3456408" y="590436"/>
                  <a:pt x="3450181" y="596271"/>
                  <a:pt x="3441619" y="596271"/>
                </a:cubicBezTo>
                <a:cubicBezTo>
                  <a:pt x="3433835" y="596271"/>
                  <a:pt x="3426830" y="590436"/>
                  <a:pt x="3426830" y="582414"/>
                </a:cubicBezTo>
                <a:cubicBezTo>
                  <a:pt x="3426830" y="574392"/>
                  <a:pt x="3433835" y="570017"/>
                  <a:pt x="3441619" y="570017"/>
                </a:cubicBezTo>
                <a:close/>
                <a:moveTo>
                  <a:pt x="3369857" y="570017"/>
                </a:moveTo>
                <a:cubicBezTo>
                  <a:pt x="3377879" y="570017"/>
                  <a:pt x="3382254" y="574392"/>
                  <a:pt x="3382254" y="582414"/>
                </a:cubicBezTo>
                <a:cubicBezTo>
                  <a:pt x="3382254" y="590436"/>
                  <a:pt x="3377879" y="596271"/>
                  <a:pt x="3369857" y="596271"/>
                </a:cubicBezTo>
                <a:cubicBezTo>
                  <a:pt x="3362564" y="596271"/>
                  <a:pt x="3356001" y="590436"/>
                  <a:pt x="3356001" y="582414"/>
                </a:cubicBezTo>
                <a:cubicBezTo>
                  <a:pt x="3356001" y="574392"/>
                  <a:pt x="3362564" y="570017"/>
                  <a:pt x="3369857" y="570017"/>
                </a:cubicBezTo>
                <a:close/>
                <a:moveTo>
                  <a:pt x="3299091" y="570017"/>
                </a:moveTo>
                <a:cubicBezTo>
                  <a:pt x="3305656" y="570017"/>
                  <a:pt x="3311491" y="574392"/>
                  <a:pt x="3311491" y="582414"/>
                </a:cubicBezTo>
                <a:cubicBezTo>
                  <a:pt x="3311491" y="590436"/>
                  <a:pt x="3305656" y="596271"/>
                  <a:pt x="3299091" y="596271"/>
                </a:cubicBezTo>
                <a:cubicBezTo>
                  <a:pt x="3291802" y="596271"/>
                  <a:pt x="3285240" y="590436"/>
                  <a:pt x="3285240" y="582414"/>
                </a:cubicBezTo>
                <a:cubicBezTo>
                  <a:pt x="3285240" y="574392"/>
                  <a:pt x="3291802" y="570017"/>
                  <a:pt x="3299091" y="570017"/>
                </a:cubicBezTo>
                <a:close/>
                <a:moveTo>
                  <a:pt x="3226803" y="570017"/>
                </a:moveTo>
                <a:cubicBezTo>
                  <a:pt x="3234823" y="570017"/>
                  <a:pt x="3240660" y="574392"/>
                  <a:pt x="3240660" y="582414"/>
                </a:cubicBezTo>
                <a:cubicBezTo>
                  <a:pt x="3240660" y="590436"/>
                  <a:pt x="3234823" y="596271"/>
                  <a:pt x="3226803" y="596271"/>
                </a:cubicBezTo>
                <a:cubicBezTo>
                  <a:pt x="3220242" y="596271"/>
                  <a:pt x="3214406" y="590436"/>
                  <a:pt x="3214406" y="582414"/>
                </a:cubicBezTo>
                <a:cubicBezTo>
                  <a:pt x="3214406" y="574392"/>
                  <a:pt x="3220242" y="570017"/>
                  <a:pt x="3226803" y="570017"/>
                </a:cubicBezTo>
                <a:close/>
                <a:moveTo>
                  <a:pt x="3152600" y="570017"/>
                </a:moveTo>
                <a:cubicBezTo>
                  <a:pt x="3159892" y="570017"/>
                  <a:pt x="3166454" y="574392"/>
                  <a:pt x="3166454" y="582414"/>
                </a:cubicBezTo>
                <a:cubicBezTo>
                  <a:pt x="3166454" y="590436"/>
                  <a:pt x="3159892" y="596271"/>
                  <a:pt x="3152600" y="596271"/>
                </a:cubicBezTo>
                <a:cubicBezTo>
                  <a:pt x="3146037" y="596271"/>
                  <a:pt x="3140203" y="590436"/>
                  <a:pt x="3140203" y="582414"/>
                </a:cubicBezTo>
                <a:cubicBezTo>
                  <a:pt x="3140203" y="574392"/>
                  <a:pt x="3146037" y="570017"/>
                  <a:pt x="3152600" y="570017"/>
                </a:cubicBezTo>
                <a:close/>
                <a:moveTo>
                  <a:pt x="3081770" y="570017"/>
                </a:moveTo>
                <a:cubicBezTo>
                  <a:pt x="3089064" y="570017"/>
                  <a:pt x="3095622" y="575851"/>
                  <a:pt x="3095622" y="582414"/>
                </a:cubicBezTo>
                <a:cubicBezTo>
                  <a:pt x="3095622" y="590436"/>
                  <a:pt x="3089064" y="596271"/>
                  <a:pt x="3081770" y="596271"/>
                </a:cubicBezTo>
                <a:cubicBezTo>
                  <a:pt x="3073746" y="596271"/>
                  <a:pt x="3069369" y="590436"/>
                  <a:pt x="3069369" y="582414"/>
                </a:cubicBezTo>
                <a:cubicBezTo>
                  <a:pt x="3069369" y="575851"/>
                  <a:pt x="3073746" y="570017"/>
                  <a:pt x="3081770" y="570017"/>
                </a:cubicBezTo>
                <a:close/>
                <a:moveTo>
                  <a:pt x="3013712" y="570017"/>
                </a:moveTo>
                <a:cubicBezTo>
                  <a:pt x="3021305" y="570017"/>
                  <a:pt x="3028132" y="575851"/>
                  <a:pt x="3028132" y="582414"/>
                </a:cubicBezTo>
                <a:cubicBezTo>
                  <a:pt x="3028132" y="590436"/>
                  <a:pt x="3021305" y="596271"/>
                  <a:pt x="3013712" y="596271"/>
                </a:cubicBezTo>
                <a:cubicBezTo>
                  <a:pt x="3005366" y="596271"/>
                  <a:pt x="2998537" y="590436"/>
                  <a:pt x="2998537" y="582414"/>
                </a:cubicBezTo>
                <a:cubicBezTo>
                  <a:pt x="2998537" y="575851"/>
                  <a:pt x="3005366" y="570017"/>
                  <a:pt x="3013712" y="570017"/>
                </a:cubicBezTo>
                <a:close/>
                <a:moveTo>
                  <a:pt x="2942491" y="570017"/>
                </a:moveTo>
                <a:cubicBezTo>
                  <a:pt x="2951049" y="570017"/>
                  <a:pt x="2957285" y="575851"/>
                  <a:pt x="2957285" y="582414"/>
                </a:cubicBezTo>
                <a:cubicBezTo>
                  <a:pt x="2957285" y="590436"/>
                  <a:pt x="2951049" y="596271"/>
                  <a:pt x="2942491" y="596271"/>
                </a:cubicBezTo>
                <a:cubicBezTo>
                  <a:pt x="2934710" y="596271"/>
                  <a:pt x="2927705" y="590436"/>
                  <a:pt x="2927705" y="582414"/>
                </a:cubicBezTo>
                <a:cubicBezTo>
                  <a:pt x="2927705" y="575851"/>
                  <a:pt x="2934710" y="570017"/>
                  <a:pt x="2942491" y="570017"/>
                </a:cubicBezTo>
                <a:close/>
                <a:moveTo>
                  <a:pt x="2868288" y="570017"/>
                </a:moveTo>
                <a:cubicBezTo>
                  <a:pt x="2876856" y="570017"/>
                  <a:pt x="2883082" y="575851"/>
                  <a:pt x="2883082" y="582414"/>
                </a:cubicBezTo>
                <a:cubicBezTo>
                  <a:pt x="2883082" y="590436"/>
                  <a:pt x="2876856" y="596271"/>
                  <a:pt x="2868288" y="596271"/>
                </a:cubicBezTo>
                <a:cubicBezTo>
                  <a:pt x="2860506" y="596271"/>
                  <a:pt x="2853502" y="590436"/>
                  <a:pt x="2853502" y="582414"/>
                </a:cubicBezTo>
                <a:cubicBezTo>
                  <a:pt x="2853502" y="575851"/>
                  <a:pt x="2860506" y="570017"/>
                  <a:pt x="2868288" y="570017"/>
                </a:cubicBezTo>
                <a:close/>
                <a:moveTo>
                  <a:pt x="2796532" y="570017"/>
                </a:moveTo>
                <a:cubicBezTo>
                  <a:pt x="2804552" y="570017"/>
                  <a:pt x="2808931" y="575851"/>
                  <a:pt x="2808931" y="582414"/>
                </a:cubicBezTo>
                <a:cubicBezTo>
                  <a:pt x="2808931" y="590436"/>
                  <a:pt x="2804552" y="596271"/>
                  <a:pt x="2796532" y="596271"/>
                </a:cubicBezTo>
                <a:cubicBezTo>
                  <a:pt x="2789240" y="596271"/>
                  <a:pt x="2782675" y="590436"/>
                  <a:pt x="2782675" y="582414"/>
                </a:cubicBezTo>
                <a:cubicBezTo>
                  <a:pt x="2782675" y="575851"/>
                  <a:pt x="2789240" y="570017"/>
                  <a:pt x="2796532" y="570017"/>
                </a:cubicBezTo>
                <a:close/>
                <a:moveTo>
                  <a:pt x="2725695" y="570017"/>
                </a:moveTo>
                <a:cubicBezTo>
                  <a:pt x="2731529" y="570017"/>
                  <a:pt x="2738097" y="575851"/>
                  <a:pt x="2738097" y="582414"/>
                </a:cubicBezTo>
                <a:cubicBezTo>
                  <a:pt x="2738097" y="590436"/>
                  <a:pt x="2731529" y="596271"/>
                  <a:pt x="2725695" y="596271"/>
                </a:cubicBezTo>
                <a:cubicBezTo>
                  <a:pt x="2717681" y="596271"/>
                  <a:pt x="2711843" y="590436"/>
                  <a:pt x="2711843" y="582414"/>
                </a:cubicBezTo>
                <a:cubicBezTo>
                  <a:pt x="2711843" y="575851"/>
                  <a:pt x="2717681" y="570017"/>
                  <a:pt x="2725695" y="570017"/>
                </a:cubicBezTo>
                <a:close/>
                <a:moveTo>
                  <a:pt x="2654867" y="570017"/>
                </a:moveTo>
                <a:cubicBezTo>
                  <a:pt x="2660705" y="570017"/>
                  <a:pt x="2667266" y="575851"/>
                  <a:pt x="2667266" y="582414"/>
                </a:cubicBezTo>
                <a:cubicBezTo>
                  <a:pt x="2667266" y="590436"/>
                  <a:pt x="2660705" y="596271"/>
                  <a:pt x="2654867" y="596271"/>
                </a:cubicBezTo>
                <a:cubicBezTo>
                  <a:pt x="2646847" y="596271"/>
                  <a:pt x="2641013" y="590436"/>
                  <a:pt x="2641013" y="582414"/>
                </a:cubicBezTo>
                <a:cubicBezTo>
                  <a:pt x="2641013" y="575851"/>
                  <a:pt x="2646847" y="570017"/>
                  <a:pt x="2654867" y="570017"/>
                </a:cubicBezTo>
                <a:close/>
                <a:moveTo>
                  <a:pt x="2582580" y="570017"/>
                </a:moveTo>
                <a:cubicBezTo>
                  <a:pt x="2589873" y="570017"/>
                  <a:pt x="2596435" y="575851"/>
                  <a:pt x="2596435" y="582414"/>
                </a:cubicBezTo>
                <a:cubicBezTo>
                  <a:pt x="2596435" y="590436"/>
                  <a:pt x="2589873" y="596271"/>
                  <a:pt x="2582580" y="596271"/>
                </a:cubicBezTo>
                <a:cubicBezTo>
                  <a:pt x="2576018" y="596271"/>
                  <a:pt x="2570184" y="590436"/>
                  <a:pt x="2570184" y="582414"/>
                </a:cubicBezTo>
                <a:cubicBezTo>
                  <a:pt x="2570184" y="575851"/>
                  <a:pt x="2576018" y="570017"/>
                  <a:pt x="2582580" y="570017"/>
                </a:cubicBezTo>
                <a:close/>
                <a:moveTo>
                  <a:pt x="2511026" y="570017"/>
                </a:moveTo>
                <a:cubicBezTo>
                  <a:pt x="2519047" y="570017"/>
                  <a:pt x="2525610" y="575851"/>
                  <a:pt x="2525610" y="582414"/>
                </a:cubicBezTo>
                <a:cubicBezTo>
                  <a:pt x="2525610" y="590436"/>
                  <a:pt x="2519047" y="596271"/>
                  <a:pt x="2511026" y="596271"/>
                </a:cubicBezTo>
                <a:cubicBezTo>
                  <a:pt x="2505193" y="596271"/>
                  <a:pt x="2499358" y="590436"/>
                  <a:pt x="2499358" y="582414"/>
                </a:cubicBezTo>
                <a:cubicBezTo>
                  <a:pt x="2499358" y="575851"/>
                  <a:pt x="2505193" y="570017"/>
                  <a:pt x="2511026" y="570017"/>
                </a:cubicBezTo>
                <a:close/>
                <a:moveTo>
                  <a:pt x="2440921" y="570017"/>
                </a:moveTo>
                <a:cubicBezTo>
                  <a:pt x="2448943" y="570017"/>
                  <a:pt x="2454778" y="575851"/>
                  <a:pt x="2454778" y="582414"/>
                </a:cubicBezTo>
                <a:cubicBezTo>
                  <a:pt x="2454778" y="590436"/>
                  <a:pt x="2448943" y="596271"/>
                  <a:pt x="2440921" y="596271"/>
                </a:cubicBezTo>
                <a:cubicBezTo>
                  <a:pt x="2433632" y="596271"/>
                  <a:pt x="2428525" y="590436"/>
                  <a:pt x="2428525" y="582414"/>
                </a:cubicBezTo>
                <a:cubicBezTo>
                  <a:pt x="2428525" y="575851"/>
                  <a:pt x="2433632" y="570017"/>
                  <a:pt x="2440921" y="570017"/>
                </a:cubicBezTo>
                <a:close/>
                <a:moveTo>
                  <a:pt x="2369108" y="570017"/>
                </a:moveTo>
                <a:cubicBezTo>
                  <a:pt x="2377669" y="570017"/>
                  <a:pt x="2383896" y="575851"/>
                  <a:pt x="2383896" y="582414"/>
                </a:cubicBezTo>
                <a:cubicBezTo>
                  <a:pt x="2383896" y="590436"/>
                  <a:pt x="2377669" y="596271"/>
                  <a:pt x="2369108" y="596271"/>
                </a:cubicBezTo>
                <a:cubicBezTo>
                  <a:pt x="2361324" y="596271"/>
                  <a:pt x="2354319" y="590436"/>
                  <a:pt x="2354319" y="582414"/>
                </a:cubicBezTo>
                <a:cubicBezTo>
                  <a:pt x="2354319" y="575851"/>
                  <a:pt x="2361324" y="570017"/>
                  <a:pt x="2369108" y="570017"/>
                </a:cubicBezTo>
                <a:close/>
                <a:moveTo>
                  <a:pt x="2298275" y="570017"/>
                </a:moveTo>
                <a:cubicBezTo>
                  <a:pt x="2306839" y="570017"/>
                  <a:pt x="2313064" y="575851"/>
                  <a:pt x="2313064" y="582414"/>
                </a:cubicBezTo>
                <a:cubicBezTo>
                  <a:pt x="2313064" y="590436"/>
                  <a:pt x="2306839" y="596271"/>
                  <a:pt x="2298275" y="596271"/>
                </a:cubicBezTo>
                <a:cubicBezTo>
                  <a:pt x="2290494" y="596271"/>
                  <a:pt x="2283487" y="590436"/>
                  <a:pt x="2283487" y="582414"/>
                </a:cubicBezTo>
                <a:cubicBezTo>
                  <a:pt x="2283487" y="575851"/>
                  <a:pt x="2290494" y="570017"/>
                  <a:pt x="2298275" y="570017"/>
                </a:cubicBezTo>
                <a:close/>
                <a:moveTo>
                  <a:pt x="2226512" y="570017"/>
                </a:moveTo>
                <a:cubicBezTo>
                  <a:pt x="2234534" y="570017"/>
                  <a:pt x="2238911" y="575851"/>
                  <a:pt x="2238911" y="582414"/>
                </a:cubicBezTo>
                <a:cubicBezTo>
                  <a:pt x="2238911" y="590436"/>
                  <a:pt x="2234534" y="596271"/>
                  <a:pt x="2226512" y="596271"/>
                </a:cubicBezTo>
                <a:cubicBezTo>
                  <a:pt x="2218490" y="596271"/>
                  <a:pt x="2212655" y="590436"/>
                  <a:pt x="2212655" y="582414"/>
                </a:cubicBezTo>
                <a:cubicBezTo>
                  <a:pt x="2212655" y="575851"/>
                  <a:pt x="2218490" y="570017"/>
                  <a:pt x="2226512" y="570017"/>
                </a:cubicBezTo>
                <a:close/>
                <a:moveTo>
                  <a:pt x="2155680" y="570017"/>
                </a:moveTo>
                <a:cubicBezTo>
                  <a:pt x="2161514" y="570017"/>
                  <a:pt x="2168079" y="575851"/>
                  <a:pt x="2168079" y="582414"/>
                </a:cubicBezTo>
                <a:cubicBezTo>
                  <a:pt x="2168079" y="590436"/>
                  <a:pt x="2161514" y="596271"/>
                  <a:pt x="2155680" y="596271"/>
                </a:cubicBezTo>
                <a:cubicBezTo>
                  <a:pt x="2147658" y="596271"/>
                  <a:pt x="2141823" y="590436"/>
                  <a:pt x="2141823" y="582414"/>
                </a:cubicBezTo>
                <a:cubicBezTo>
                  <a:pt x="2141823" y="575851"/>
                  <a:pt x="2147658" y="570017"/>
                  <a:pt x="2155680" y="570017"/>
                </a:cubicBezTo>
                <a:close/>
                <a:moveTo>
                  <a:pt x="2084846" y="570017"/>
                </a:moveTo>
                <a:cubicBezTo>
                  <a:pt x="2090680" y="570017"/>
                  <a:pt x="2097246" y="575851"/>
                  <a:pt x="2097246" y="582414"/>
                </a:cubicBezTo>
                <a:cubicBezTo>
                  <a:pt x="2097246" y="590436"/>
                  <a:pt x="2090680" y="596271"/>
                  <a:pt x="2084846" y="596271"/>
                </a:cubicBezTo>
                <a:cubicBezTo>
                  <a:pt x="2076824" y="596271"/>
                  <a:pt x="2070989" y="590436"/>
                  <a:pt x="2070989" y="582414"/>
                </a:cubicBezTo>
                <a:cubicBezTo>
                  <a:pt x="2070989" y="575851"/>
                  <a:pt x="2076824" y="570017"/>
                  <a:pt x="2084846" y="570017"/>
                </a:cubicBezTo>
                <a:close/>
                <a:moveTo>
                  <a:pt x="2011831" y="570017"/>
                </a:moveTo>
                <a:cubicBezTo>
                  <a:pt x="2019854" y="570017"/>
                  <a:pt x="2026416" y="575851"/>
                  <a:pt x="2026416" y="582414"/>
                </a:cubicBezTo>
                <a:cubicBezTo>
                  <a:pt x="2026416" y="590436"/>
                  <a:pt x="2019854" y="596271"/>
                  <a:pt x="2011831" y="596271"/>
                </a:cubicBezTo>
                <a:cubicBezTo>
                  <a:pt x="2005997" y="596271"/>
                  <a:pt x="2000163" y="590436"/>
                  <a:pt x="2000163" y="582414"/>
                </a:cubicBezTo>
                <a:cubicBezTo>
                  <a:pt x="2000163" y="575851"/>
                  <a:pt x="2005997" y="570017"/>
                  <a:pt x="2011831" y="570017"/>
                </a:cubicBezTo>
                <a:close/>
                <a:moveTo>
                  <a:pt x="1938359" y="570017"/>
                </a:moveTo>
                <a:cubicBezTo>
                  <a:pt x="1946379" y="570017"/>
                  <a:pt x="1952216" y="575851"/>
                  <a:pt x="1952216" y="583873"/>
                </a:cubicBezTo>
                <a:cubicBezTo>
                  <a:pt x="1952216" y="590436"/>
                  <a:pt x="1946379" y="596271"/>
                  <a:pt x="1938359" y="596271"/>
                </a:cubicBezTo>
                <a:cubicBezTo>
                  <a:pt x="1932525" y="596271"/>
                  <a:pt x="1925962" y="590436"/>
                  <a:pt x="1925962" y="583873"/>
                </a:cubicBezTo>
                <a:cubicBezTo>
                  <a:pt x="1925962" y="575851"/>
                  <a:pt x="1932525" y="570017"/>
                  <a:pt x="1938359" y="570017"/>
                </a:cubicBezTo>
                <a:close/>
                <a:moveTo>
                  <a:pt x="1867522" y="570017"/>
                </a:moveTo>
                <a:cubicBezTo>
                  <a:pt x="1875545" y="570017"/>
                  <a:pt x="1881382" y="575851"/>
                  <a:pt x="1881382" y="583873"/>
                </a:cubicBezTo>
                <a:cubicBezTo>
                  <a:pt x="1881382" y="590436"/>
                  <a:pt x="1875545" y="596271"/>
                  <a:pt x="1867522" y="596271"/>
                </a:cubicBezTo>
                <a:cubicBezTo>
                  <a:pt x="1860229" y="596271"/>
                  <a:pt x="1855124" y="590436"/>
                  <a:pt x="1855124" y="583873"/>
                </a:cubicBezTo>
                <a:cubicBezTo>
                  <a:pt x="1855124" y="575851"/>
                  <a:pt x="1860229" y="570017"/>
                  <a:pt x="1867522" y="570017"/>
                </a:cubicBezTo>
                <a:close/>
                <a:moveTo>
                  <a:pt x="1799082" y="570017"/>
                </a:moveTo>
                <a:cubicBezTo>
                  <a:pt x="1807643" y="570017"/>
                  <a:pt x="1813871" y="575851"/>
                  <a:pt x="1813871" y="583873"/>
                </a:cubicBezTo>
                <a:cubicBezTo>
                  <a:pt x="1813871" y="590436"/>
                  <a:pt x="1807643" y="596271"/>
                  <a:pt x="1799082" y="596271"/>
                </a:cubicBezTo>
                <a:cubicBezTo>
                  <a:pt x="1790521" y="596271"/>
                  <a:pt x="1784295" y="590436"/>
                  <a:pt x="1784295" y="583873"/>
                </a:cubicBezTo>
                <a:cubicBezTo>
                  <a:pt x="1784295" y="575851"/>
                  <a:pt x="1790521" y="570017"/>
                  <a:pt x="1799082" y="570017"/>
                </a:cubicBezTo>
                <a:close/>
                <a:moveTo>
                  <a:pt x="1728257" y="570017"/>
                </a:moveTo>
                <a:cubicBezTo>
                  <a:pt x="1736820" y="570017"/>
                  <a:pt x="1743046" y="575851"/>
                  <a:pt x="1743046" y="583873"/>
                </a:cubicBezTo>
                <a:cubicBezTo>
                  <a:pt x="1743046" y="590436"/>
                  <a:pt x="1736820" y="596271"/>
                  <a:pt x="1728257" y="596271"/>
                </a:cubicBezTo>
                <a:cubicBezTo>
                  <a:pt x="1719694" y="596271"/>
                  <a:pt x="1713467" y="590436"/>
                  <a:pt x="1713467" y="583873"/>
                </a:cubicBezTo>
                <a:cubicBezTo>
                  <a:pt x="1713467" y="575851"/>
                  <a:pt x="1719694" y="570017"/>
                  <a:pt x="1728257" y="570017"/>
                </a:cubicBezTo>
                <a:close/>
                <a:moveTo>
                  <a:pt x="1657426" y="570017"/>
                </a:moveTo>
                <a:cubicBezTo>
                  <a:pt x="1665210" y="570017"/>
                  <a:pt x="1672218" y="575851"/>
                  <a:pt x="1672218" y="583873"/>
                </a:cubicBezTo>
                <a:cubicBezTo>
                  <a:pt x="1672218" y="590436"/>
                  <a:pt x="1665210" y="596271"/>
                  <a:pt x="1657426" y="596271"/>
                </a:cubicBezTo>
                <a:cubicBezTo>
                  <a:pt x="1648867" y="596271"/>
                  <a:pt x="1642647" y="590436"/>
                  <a:pt x="1642647" y="583873"/>
                </a:cubicBezTo>
                <a:cubicBezTo>
                  <a:pt x="1642647" y="575851"/>
                  <a:pt x="1648867" y="570017"/>
                  <a:pt x="1657426" y="570017"/>
                </a:cubicBezTo>
                <a:close/>
                <a:moveTo>
                  <a:pt x="1582294" y="570017"/>
                </a:moveTo>
                <a:cubicBezTo>
                  <a:pt x="1589587" y="570017"/>
                  <a:pt x="1594694" y="575851"/>
                  <a:pt x="1594694" y="583873"/>
                </a:cubicBezTo>
                <a:cubicBezTo>
                  <a:pt x="1594694" y="590436"/>
                  <a:pt x="1589587" y="596271"/>
                  <a:pt x="1582294" y="596271"/>
                </a:cubicBezTo>
                <a:cubicBezTo>
                  <a:pt x="1574271" y="596271"/>
                  <a:pt x="1568438" y="590436"/>
                  <a:pt x="1568438" y="583873"/>
                </a:cubicBezTo>
                <a:cubicBezTo>
                  <a:pt x="1568438" y="575851"/>
                  <a:pt x="1574271" y="570017"/>
                  <a:pt x="1582294" y="570017"/>
                </a:cubicBezTo>
                <a:close/>
                <a:moveTo>
                  <a:pt x="1512190" y="570017"/>
                </a:moveTo>
                <a:cubicBezTo>
                  <a:pt x="1518025" y="570017"/>
                  <a:pt x="1523859" y="575851"/>
                  <a:pt x="1523859" y="583873"/>
                </a:cubicBezTo>
                <a:cubicBezTo>
                  <a:pt x="1523859" y="590436"/>
                  <a:pt x="1518025" y="596271"/>
                  <a:pt x="1512190" y="596271"/>
                </a:cubicBezTo>
                <a:cubicBezTo>
                  <a:pt x="1504169" y="596271"/>
                  <a:pt x="1497607" y="590436"/>
                  <a:pt x="1497607" y="583873"/>
                </a:cubicBezTo>
                <a:cubicBezTo>
                  <a:pt x="1497607" y="575851"/>
                  <a:pt x="1504169" y="570017"/>
                  <a:pt x="1512190" y="570017"/>
                </a:cubicBezTo>
                <a:close/>
                <a:moveTo>
                  <a:pt x="1440623" y="570017"/>
                </a:moveTo>
                <a:cubicBezTo>
                  <a:pt x="1447188" y="570017"/>
                  <a:pt x="1453020" y="575851"/>
                  <a:pt x="1453020" y="583873"/>
                </a:cubicBezTo>
                <a:cubicBezTo>
                  <a:pt x="1453020" y="590436"/>
                  <a:pt x="1447188" y="596271"/>
                  <a:pt x="1440623" y="596271"/>
                </a:cubicBezTo>
                <a:cubicBezTo>
                  <a:pt x="1433333" y="596271"/>
                  <a:pt x="1426771" y="590436"/>
                  <a:pt x="1426771" y="583873"/>
                </a:cubicBezTo>
                <a:cubicBezTo>
                  <a:pt x="1426771" y="575851"/>
                  <a:pt x="1433333" y="570017"/>
                  <a:pt x="1440623" y="570017"/>
                </a:cubicBezTo>
                <a:close/>
                <a:moveTo>
                  <a:pt x="1368341" y="570017"/>
                </a:moveTo>
                <a:cubicBezTo>
                  <a:pt x="1376363" y="570017"/>
                  <a:pt x="1382194" y="575851"/>
                  <a:pt x="1382194" y="583873"/>
                </a:cubicBezTo>
                <a:cubicBezTo>
                  <a:pt x="1382194" y="590436"/>
                  <a:pt x="1376363" y="596271"/>
                  <a:pt x="1368341" y="596271"/>
                </a:cubicBezTo>
                <a:cubicBezTo>
                  <a:pt x="1362508" y="596271"/>
                  <a:pt x="1355945" y="590436"/>
                  <a:pt x="1355945" y="583873"/>
                </a:cubicBezTo>
                <a:cubicBezTo>
                  <a:pt x="1355945" y="575851"/>
                  <a:pt x="1362508" y="570017"/>
                  <a:pt x="1368341" y="570017"/>
                </a:cubicBezTo>
                <a:close/>
                <a:moveTo>
                  <a:pt x="1297515" y="570017"/>
                </a:moveTo>
                <a:cubicBezTo>
                  <a:pt x="1305535" y="570017"/>
                  <a:pt x="1311369" y="575851"/>
                  <a:pt x="1311369" y="583873"/>
                </a:cubicBezTo>
                <a:cubicBezTo>
                  <a:pt x="1311369" y="590436"/>
                  <a:pt x="1305535" y="596271"/>
                  <a:pt x="1297515" y="596271"/>
                </a:cubicBezTo>
                <a:cubicBezTo>
                  <a:pt x="1291680" y="596271"/>
                  <a:pt x="1285116" y="590436"/>
                  <a:pt x="1285116" y="583873"/>
                </a:cubicBezTo>
                <a:cubicBezTo>
                  <a:pt x="1285116" y="575851"/>
                  <a:pt x="1289492" y="570017"/>
                  <a:pt x="1297515" y="570017"/>
                </a:cubicBezTo>
                <a:close/>
                <a:moveTo>
                  <a:pt x="1226680" y="570017"/>
                </a:moveTo>
                <a:cubicBezTo>
                  <a:pt x="1233973" y="570017"/>
                  <a:pt x="1240537" y="575851"/>
                  <a:pt x="1240537" y="583873"/>
                </a:cubicBezTo>
                <a:cubicBezTo>
                  <a:pt x="1240537" y="590436"/>
                  <a:pt x="1233973" y="596271"/>
                  <a:pt x="1226680" y="596271"/>
                </a:cubicBezTo>
                <a:cubicBezTo>
                  <a:pt x="1218671" y="596271"/>
                  <a:pt x="1214296" y="590436"/>
                  <a:pt x="1214296" y="583873"/>
                </a:cubicBezTo>
                <a:cubicBezTo>
                  <a:pt x="1214296" y="575851"/>
                  <a:pt x="1218671" y="570017"/>
                  <a:pt x="1226680" y="570017"/>
                </a:cubicBezTo>
                <a:close/>
                <a:moveTo>
                  <a:pt x="1154879" y="570017"/>
                </a:moveTo>
                <a:cubicBezTo>
                  <a:pt x="1162662" y="570017"/>
                  <a:pt x="1169669" y="575851"/>
                  <a:pt x="1169669" y="583873"/>
                </a:cubicBezTo>
                <a:cubicBezTo>
                  <a:pt x="1169669" y="590436"/>
                  <a:pt x="1162662" y="596271"/>
                  <a:pt x="1154879" y="596271"/>
                </a:cubicBezTo>
                <a:cubicBezTo>
                  <a:pt x="1146319" y="596271"/>
                  <a:pt x="1140090" y="590436"/>
                  <a:pt x="1140090" y="583873"/>
                </a:cubicBezTo>
                <a:cubicBezTo>
                  <a:pt x="1140090" y="575851"/>
                  <a:pt x="1146319" y="570017"/>
                  <a:pt x="1154879" y="570017"/>
                </a:cubicBezTo>
                <a:close/>
                <a:moveTo>
                  <a:pt x="1084053" y="570017"/>
                </a:moveTo>
                <a:cubicBezTo>
                  <a:pt x="1091836" y="570017"/>
                  <a:pt x="1098840" y="575851"/>
                  <a:pt x="1098840" y="583873"/>
                </a:cubicBezTo>
                <a:cubicBezTo>
                  <a:pt x="1098840" y="590436"/>
                  <a:pt x="1091836" y="596271"/>
                  <a:pt x="1084053" y="596271"/>
                </a:cubicBezTo>
                <a:cubicBezTo>
                  <a:pt x="1075487" y="596271"/>
                  <a:pt x="1069263" y="590436"/>
                  <a:pt x="1069263" y="583873"/>
                </a:cubicBezTo>
                <a:cubicBezTo>
                  <a:pt x="1069263" y="575851"/>
                  <a:pt x="1075487" y="570017"/>
                  <a:pt x="1084053" y="570017"/>
                </a:cubicBezTo>
                <a:close/>
                <a:moveTo>
                  <a:pt x="1013010" y="570017"/>
                </a:moveTo>
                <a:cubicBezTo>
                  <a:pt x="1020306" y="570017"/>
                  <a:pt x="1024682" y="575851"/>
                  <a:pt x="1024682" y="583873"/>
                </a:cubicBezTo>
                <a:cubicBezTo>
                  <a:pt x="1024682" y="590436"/>
                  <a:pt x="1020306" y="596271"/>
                  <a:pt x="1013010" y="596271"/>
                </a:cubicBezTo>
                <a:cubicBezTo>
                  <a:pt x="1004991" y="596271"/>
                  <a:pt x="998433" y="590436"/>
                  <a:pt x="998433" y="583873"/>
                </a:cubicBezTo>
                <a:cubicBezTo>
                  <a:pt x="998433" y="575851"/>
                  <a:pt x="1004991" y="570017"/>
                  <a:pt x="1013010" y="570017"/>
                </a:cubicBezTo>
                <a:close/>
                <a:moveTo>
                  <a:pt x="941458" y="570017"/>
                </a:moveTo>
                <a:cubicBezTo>
                  <a:pt x="948019" y="570017"/>
                  <a:pt x="953857" y="575851"/>
                  <a:pt x="953857" y="583873"/>
                </a:cubicBezTo>
                <a:cubicBezTo>
                  <a:pt x="953857" y="590436"/>
                  <a:pt x="948019" y="596271"/>
                  <a:pt x="941458" y="596271"/>
                </a:cubicBezTo>
                <a:cubicBezTo>
                  <a:pt x="934166" y="596271"/>
                  <a:pt x="927601" y="590436"/>
                  <a:pt x="927601" y="583873"/>
                </a:cubicBezTo>
                <a:cubicBezTo>
                  <a:pt x="927601" y="575851"/>
                  <a:pt x="934166" y="570017"/>
                  <a:pt x="941458" y="570017"/>
                </a:cubicBezTo>
                <a:close/>
                <a:moveTo>
                  <a:pt x="870626" y="570017"/>
                </a:moveTo>
                <a:cubicBezTo>
                  <a:pt x="877192" y="570017"/>
                  <a:pt x="883027" y="575851"/>
                  <a:pt x="883027" y="583873"/>
                </a:cubicBezTo>
                <a:cubicBezTo>
                  <a:pt x="883027" y="590436"/>
                  <a:pt x="877192" y="596271"/>
                  <a:pt x="870626" y="596271"/>
                </a:cubicBezTo>
                <a:cubicBezTo>
                  <a:pt x="863333" y="596271"/>
                  <a:pt x="856772" y="591895"/>
                  <a:pt x="856772" y="583873"/>
                </a:cubicBezTo>
                <a:cubicBezTo>
                  <a:pt x="856772" y="575851"/>
                  <a:pt x="863333" y="570017"/>
                  <a:pt x="870626" y="570017"/>
                </a:cubicBezTo>
                <a:close/>
                <a:moveTo>
                  <a:pt x="798340" y="570017"/>
                </a:moveTo>
                <a:cubicBezTo>
                  <a:pt x="806360" y="570017"/>
                  <a:pt x="812193" y="575851"/>
                  <a:pt x="812193" y="583873"/>
                </a:cubicBezTo>
                <a:cubicBezTo>
                  <a:pt x="812193" y="591895"/>
                  <a:pt x="806360" y="596271"/>
                  <a:pt x="798340" y="596271"/>
                </a:cubicBezTo>
                <a:cubicBezTo>
                  <a:pt x="792504" y="596271"/>
                  <a:pt x="785941" y="591895"/>
                  <a:pt x="785941" y="583873"/>
                </a:cubicBezTo>
                <a:cubicBezTo>
                  <a:pt x="785941" y="575851"/>
                  <a:pt x="792504" y="570017"/>
                  <a:pt x="798340" y="570017"/>
                </a:cubicBezTo>
                <a:close/>
                <a:moveTo>
                  <a:pt x="724135" y="570017"/>
                </a:moveTo>
                <a:cubicBezTo>
                  <a:pt x="731429" y="570017"/>
                  <a:pt x="737991" y="575851"/>
                  <a:pt x="737991" y="583873"/>
                </a:cubicBezTo>
                <a:cubicBezTo>
                  <a:pt x="737991" y="591895"/>
                  <a:pt x="731429" y="596271"/>
                  <a:pt x="724135" y="596271"/>
                </a:cubicBezTo>
                <a:cubicBezTo>
                  <a:pt x="717571" y="596271"/>
                  <a:pt x="711737" y="591895"/>
                  <a:pt x="711737" y="583873"/>
                </a:cubicBezTo>
                <a:cubicBezTo>
                  <a:pt x="711737" y="575851"/>
                  <a:pt x="717571" y="570017"/>
                  <a:pt x="724135" y="570017"/>
                </a:cubicBezTo>
                <a:close/>
                <a:moveTo>
                  <a:pt x="653306" y="570017"/>
                </a:moveTo>
                <a:cubicBezTo>
                  <a:pt x="660598" y="570017"/>
                  <a:pt x="667161" y="575851"/>
                  <a:pt x="667161" y="583873"/>
                </a:cubicBezTo>
                <a:cubicBezTo>
                  <a:pt x="667161" y="591895"/>
                  <a:pt x="660598" y="596271"/>
                  <a:pt x="653306" y="596271"/>
                </a:cubicBezTo>
                <a:cubicBezTo>
                  <a:pt x="645286" y="596271"/>
                  <a:pt x="640910" y="591895"/>
                  <a:pt x="640910" y="583873"/>
                </a:cubicBezTo>
                <a:cubicBezTo>
                  <a:pt x="640910" y="575851"/>
                  <a:pt x="645286" y="570017"/>
                  <a:pt x="653306" y="570017"/>
                </a:cubicBezTo>
                <a:close/>
                <a:moveTo>
                  <a:pt x="584865" y="570017"/>
                </a:moveTo>
                <a:cubicBezTo>
                  <a:pt x="592648" y="570017"/>
                  <a:pt x="599654" y="575851"/>
                  <a:pt x="599654" y="583873"/>
                </a:cubicBezTo>
                <a:cubicBezTo>
                  <a:pt x="599654" y="591895"/>
                  <a:pt x="592648" y="596271"/>
                  <a:pt x="584865" y="596271"/>
                </a:cubicBezTo>
                <a:cubicBezTo>
                  <a:pt x="576307" y="596271"/>
                  <a:pt x="570076" y="591895"/>
                  <a:pt x="570076" y="583873"/>
                </a:cubicBezTo>
                <a:cubicBezTo>
                  <a:pt x="570076" y="575851"/>
                  <a:pt x="576307" y="570017"/>
                  <a:pt x="584865" y="570017"/>
                </a:cubicBezTo>
                <a:close/>
                <a:moveTo>
                  <a:pt x="513668" y="570017"/>
                </a:moveTo>
                <a:cubicBezTo>
                  <a:pt x="522015" y="570017"/>
                  <a:pt x="528846" y="575851"/>
                  <a:pt x="528846" y="583873"/>
                </a:cubicBezTo>
                <a:cubicBezTo>
                  <a:pt x="528846" y="591895"/>
                  <a:pt x="522015" y="596271"/>
                  <a:pt x="513668" y="596271"/>
                </a:cubicBezTo>
                <a:cubicBezTo>
                  <a:pt x="506076" y="596271"/>
                  <a:pt x="499248" y="591895"/>
                  <a:pt x="499248" y="583873"/>
                </a:cubicBezTo>
                <a:cubicBezTo>
                  <a:pt x="499248" y="575851"/>
                  <a:pt x="506076" y="570017"/>
                  <a:pt x="513668" y="570017"/>
                </a:cubicBezTo>
                <a:close/>
                <a:moveTo>
                  <a:pt x="439833" y="570017"/>
                </a:moveTo>
                <a:cubicBezTo>
                  <a:pt x="448394" y="570017"/>
                  <a:pt x="454623" y="575851"/>
                  <a:pt x="454623" y="583873"/>
                </a:cubicBezTo>
                <a:cubicBezTo>
                  <a:pt x="454623" y="591895"/>
                  <a:pt x="448394" y="596271"/>
                  <a:pt x="439833" y="596271"/>
                </a:cubicBezTo>
                <a:cubicBezTo>
                  <a:pt x="432049" y="596271"/>
                  <a:pt x="425044" y="591895"/>
                  <a:pt x="425044" y="583873"/>
                </a:cubicBezTo>
                <a:cubicBezTo>
                  <a:pt x="425044" y="575851"/>
                  <a:pt x="432049" y="570017"/>
                  <a:pt x="439833" y="570017"/>
                </a:cubicBezTo>
                <a:close/>
                <a:moveTo>
                  <a:pt x="368072" y="570017"/>
                </a:moveTo>
                <a:cubicBezTo>
                  <a:pt x="376089" y="570017"/>
                  <a:pt x="380467" y="575851"/>
                  <a:pt x="380467" y="583873"/>
                </a:cubicBezTo>
                <a:cubicBezTo>
                  <a:pt x="380467" y="591895"/>
                  <a:pt x="376089" y="596271"/>
                  <a:pt x="368072" y="596271"/>
                </a:cubicBezTo>
                <a:cubicBezTo>
                  <a:pt x="360778" y="596271"/>
                  <a:pt x="354211" y="591895"/>
                  <a:pt x="354211" y="583873"/>
                </a:cubicBezTo>
                <a:cubicBezTo>
                  <a:pt x="354211" y="575851"/>
                  <a:pt x="360778" y="570017"/>
                  <a:pt x="368072" y="570017"/>
                </a:cubicBezTo>
                <a:close/>
                <a:moveTo>
                  <a:pt x="3081772" y="499186"/>
                </a:moveTo>
                <a:cubicBezTo>
                  <a:pt x="3089064" y="499186"/>
                  <a:pt x="3095622" y="503561"/>
                  <a:pt x="3095622" y="511583"/>
                </a:cubicBezTo>
                <a:cubicBezTo>
                  <a:pt x="3095622" y="518876"/>
                  <a:pt x="3089064" y="525440"/>
                  <a:pt x="3081772" y="525440"/>
                </a:cubicBezTo>
                <a:cubicBezTo>
                  <a:pt x="3073748" y="525440"/>
                  <a:pt x="3069372" y="518876"/>
                  <a:pt x="3069372" y="511583"/>
                </a:cubicBezTo>
                <a:cubicBezTo>
                  <a:pt x="3069372" y="503561"/>
                  <a:pt x="3073748" y="499186"/>
                  <a:pt x="3081772" y="499186"/>
                </a:cubicBezTo>
                <a:close/>
                <a:moveTo>
                  <a:pt x="3013712" y="499186"/>
                </a:moveTo>
                <a:cubicBezTo>
                  <a:pt x="3021305" y="499186"/>
                  <a:pt x="3028135" y="503561"/>
                  <a:pt x="3028135" y="511583"/>
                </a:cubicBezTo>
                <a:cubicBezTo>
                  <a:pt x="3028135" y="518876"/>
                  <a:pt x="3021305" y="525440"/>
                  <a:pt x="3013712" y="525440"/>
                </a:cubicBezTo>
                <a:cubicBezTo>
                  <a:pt x="3005368" y="525440"/>
                  <a:pt x="2998539" y="518876"/>
                  <a:pt x="2998539" y="511583"/>
                </a:cubicBezTo>
                <a:cubicBezTo>
                  <a:pt x="2998539" y="503561"/>
                  <a:pt x="3005368" y="499186"/>
                  <a:pt x="3013712" y="499186"/>
                </a:cubicBezTo>
                <a:close/>
                <a:moveTo>
                  <a:pt x="2942491" y="499186"/>
                </a:moveTo>
                <a:cubicBezTo>
                  <a:pt x="2951052" y="499186"/>
                  <a:pt x="2957285" y="503561"/>
                  <a:pt x="2957285" y="511583"/>
                </a:cubicBezTo>
                <a:cubicBezTo>
                  <a:pt x="2957285" y="518876"/>
                  <a:pt x="2951052" y="525440"/>
                  <a:pt x="2942491" y="525440"/>
                </a:cubicBezTo>
                <a:cubicBezTo>
                  <a:pt x="2934710" y="525440"/>
                  <a:pt x="2927705" y="518876"/>
                  <a:pt x="2927705" y="511583"/>
                </a:cubicBezTo>
                <a:cubicBezTo>
                  <a:pt x="2927705" y="503561"/>
                  <a:pt x="2934710" y="499186"/>
                  <a:pt x="2942491" y="499186"/>
                </a:cubicBezTo>
                <a:close/>
                <a:moveTo>
                  <a:pt x="2868291" y="499186"/>
                </a:moveTo>
                <a:cubicBezTo>
                  <a:pt x="2876856" y="499186"/>
                  <a:pt x="2883082" y="503561"/>
                  <a:pt x="2883082" y="511583"/>
                </a:cubicBezTo>
                <a:cubicBezTo>
                  <a:pt x="2883082" y="518876"/>
                  <a:pt x="2876856" y="525440"/>
                  <a:pt x="2868291" y="525440"/>
                </a:cubicBezTo>
                <a:cubicBezTo>
                  <a:pt x="2860509" y="525440"/>
                  <a:pt x="2853502" y="518876"/>
                  <a:pt x="2853502" y="511583"/>
                </a:cubicBezTo>
                <a:cubicBezTo>
                  <a:pt x="2853502" y="503561"/>
                  <a:pt x="2860509" y="499186"/>
                  <a:pt x="2868291" y="499186"/>
                </a:cubicBezTo>
                <a:close/>
                <a:moveTo>
                  <a:pt x="2796533" y="499186"/>
                </a:moveTo>
                <a:cubicBezTo>
                  <a:pt x="2804555" y="499186"/>
                  <a:pt x="2808931" y="503561"/>
                  <a:pt x="2808931" y="511583"/>
                </a:cubicBezTo>
                <a:cubicBezTo>
                  <a:pt x="2808931" y="518876"/>
                  <a:pt x="2804555" y="525440"/>
                  <a:pt x="2796533" y="525440"/>
                </a:cubicBezTo>
                <a:cubicBezTo>
                  <a:pt x="2789240" y="525440"/>
                  <a:pt x="2782678" y="518876"/>
                  <a:pt x="2782678" y="511583"/>
                </a:cubicBezTo>
                <a:cubicBezTo>
                  <a:pt x="2782678" y="503561"/>
                  <a:pt x="2789240" y="499186"/>
                  <a:pt x="2796533" y="499186"/>
                </a:cubicBezTo>
                <a:close/>
                <a:moveTo>
                  <a:pt x="2725695" y="499186"/>
                </a:moveTo>
                <a:cubicBezTo>
                  <a:pt x="2731532" y="499186"/>
                  <a:pt x="2738097" y="503561"/>
                  <a:pt x="2738097" y="511583"/>
                </a:cubicBezTo>
                <a:cubicBezTo>
                  <a:pt x="2738097" y="518876"/>
                  <a:pt x="2731532" y="525440"/>
                  <a:pt x="2725695" y="525440"/>
                </a:cubicBezTo>
                <a:cubicBezTo>
                  <a:pt x="2717681" y="525440"/>
                  <a:pt x="2711846" y="518876"/>
                  <a:pt x="2711846" y="511583"/>
                </a:cubicBezTo>
                <a:cubicBezTo>
                  <a:pt x="2711846" y="503561"/>
                  <a:pt x="2717681" y="499186"/>
                  <a:pt x="2725695" y="499186"/>
                </a:cubicBezTo>
                <a:close/>
                <a:moveTo>
                  <a:pt x="2654870" y="499186"/>
                </a:moveTo>
                <a:cubicBezTo>
                  <a:pt x="2660705" y="499186"/>
                  <a:pt x="2667266" y="503561"/>
                  <a:pt x="2667266" y="511583"/>
                </a:cubicBezTo>
                <a:cubicBezTo>
                  <a:pt x="2667266" y="518876"/>
                  <a:pt x="2660705" y="525440"/>
                  <a:pt x="2654870" y="525440"/>
                </a:cubicBezTo>
                <a:cubicBezTo>
                  <a:pt x="2646847" y="525440"/>
                  <a:pt x="2641013" y="518876"/>
                  <a:pt x="2641013" y="511583"/>
                </a:cubicBezTo>
                <a:cubicBezTo>
                  <a:pt x="2641013" y="503561"/>
                  <a:pt x="2646847" y="499186"/>
                  <a:pt x="2654870" y="499186"/>
                </a:cubicBezTo>
                <a:close/>
                <a:moveTo>
                  <a:pt x="2582580" y="499186"/>
                </a:moveTo>
                <a:cubicBezTo>
                  <a:pt x="2589873" y="499186"/>
                  <a:pt x="2596435" y="503561"/>
                  <a:pt x="2596435" y="511583"/>
                </a:cubicBezTo>
                <a:cubicBezTo>
                  <a:pt x="2596435" y="518876"/>
                  <a:pt x="2589873" y="525440"/>
                  <a:pt x="2582580" y="525440"/>
                </a:cubicBezTo>
                <a:cubicBezTo>
                  <a:pt x="2576018" y="525440"/>
                  <a:pt x="2570184" y="518876"/>
                  <a:pt x="2570184" y="511583"/>
                </a:cubicBezTo>
                <a:cubicBezTo>
                  <a:pt x="2570184" y="503561"/>
                  <a:pt x="2576018" y="499186"/>
                  <a:pt x="2582580" y="499186"/>
                </a:cubicBezTo>
                <a:close/>
                <a:moveTo>
                  <a:pt x="2511026" y="499186"/>
                </a:moveTo>
                <a:cubicBezTo>
                  <a:pt x="2519047" y="499186"/>
                  <a:pt x="2525610" y="503561"/>
                  <a:pt x="2525610" y="511583"/>
                </a:cubicBezTo>
                <a:cubicBezTo>
                  <a:pt x="2525610" y="518876"/>
                  <a:pt x="2519047" y="525440"/>
                  <a:pt x="2511026" y="525440"/>
                </a:cubicBezTo>
                <a:cubicBezTo>
                  <a:pt x="2505194" y="525440"/>
                  <a:pt x="2499361" y="518876"/>
                  <a:pt x="2499361" y="511583"/>
                </a:cubicBezTo>
                <a:cubicBezTo>
                  <a:pt x="2499361" y="503561"/>
                  <a:pt x="2503735" y="499186"/>
                  <a:pt x="2511026" y="499186"/>
                </a:cubicBezTo>
                <a:close/>
                <a:moveTo>
                  <a:pt x="2440924" y="499186"/>
                </a:moveTo>
                <a:cubicBezTo>
                  <a:pt x="2448944" y="499186"/>
                  <a:pt x="2454781" y="505020"/>
                  <a:pt x="2454781" y="511583"/>
                </a:cubicBezTo>
                <a:cubicBezTo>
                  <a:pt x="2454781" y="518876"/>
                  <a:pt x="2448944" y="525440"/>
                  <a:pt x="2440924" y="525440"/>
                </a:cubicBezTo>
                <a:cubicBezTo>
                  <a:pt x="2433632" y="525440"/>
                  <a:pt x="2428527" y="518876"/>
                  <a:pt x="2428527" y="511583"/>
                </a:cubicBezTo>
                <a:cubicBezTo>
                  <a:pt x="2428527" y="505020"/>
                  <a:pt x="2433632" y="499186"/>
                  <a:pt x="2440924" y="499186"/>
                </a:cubicBezTo>
                <a:close/>
                <a:moveTo>
                  <a:pt x="2369108" y="499186"/>
                </a:moveTo>
                <a:cubicBezTo>
                  <a:pt x="2377672" y="499186"/>
                  <a:pt x="2383898" y="505020"/>
                  <a:pt x="2383898" y="511583"/>
                </a:cubicBezTo>
                <a:cubicBezTo>
                  <a:pt x="2383898" y="518876"/>
                  <a:pt x="2377672" y="525440"/>
                  <a:pt x="2369108" y="525440"/>
                </a:cubicBezTo>
                <a:cubicBezTo>
                  <a:pt x="2361327" y="525440"/>
                  <a:pt x="2354319" y="518876"/>
                  <a:pt x="2354319" y="511583"/>
                </a:cubicBezTo>
                <a:cubicBezTo>
                  <a:pt x="2354319" y="505020"/>
                  <a:pt x="2361327" y="499186"/>
                  <a:pt x="2369108" y="499186"/>
                </a:cubicBezTo>
                <a:close/>
                <a:moveTo>
                  <a:pt x="2298278" y="499186"/>
                </a:moveTo>
                <a:cubicBezTo>
                  <a:pt x="2306839" y="499186"/>
                  <a:pt x="2313066" y="505020"/>
                  <a:pt x="2313066" y="511583"/>
                </a:cubicBezTo>
                <a:cubicBezTo>
                  <a:pt x="2313066" y="518876"/>
                  <a:pt x="2306839" y="525440"/>
                  <a:pt x="2298278" y="525440"/>
                </a:cubicBezTo>
                <a:cubicBezTo>
                  <a:pt x="2290494" y="525440"/>
                  <a:pt x="2283488" y="518876"/>
                  <a:pt x="2283488" y="511583"/>
                </a:cubicBezTo>
                <a:cubicBezTo>
                  <a:pt x="2283488" y="505020"/>
                  <a:pt x="2290494" y="499186"/>
                  <a:pt x="2298278" y="499186"/>
                </a:cubicBezTo>
                <a:close/>
                <a:moveTo>
                  <a:pt x="2226514" y="499186"/>
                </a:moveTo>
                <a:cubicBezTo>
                  <a:pt x="2234534" y="499186"/>
                  <a:pt x="2238914" y="505020"/>
                  <a:pt x="2238914" y="511583"/>
                </a:cubicBezTo>
                <a:cubicBezTo>
                  <a:pt x="2238914" y="518876"/>
                  <a:pt x="2234534" y="525440"/>
                  <a:pt x="2226514" y="525440"/>
                </a:cubicBezTo>
                <a:cubicBezTo>
                  <a:pt x="2218492" y="525440"/>
                  <a:pt x="2212655" y="518876"/>
                  <a:pt x="2212655" y="511583"/>
                </a:cubicBezTo>
                <a:cubicBezTo>
                  <a:pt x="2212655" y="505020"/>
                  <a:pt x="2218492" y="499186"/>
                  <a:pt x="2226514" y="499186"/>
                </a:cubicBezTo>
                <a:close/>
                <a:moveTo>
                  <a:pt x="2155680" y="499186"/>
                </a:moveTo>
                <a:cubicBezTo>
                  <a:pt x="2161514" y="499186"/>
                  <a:pt x="2168079" y="505020"/>
                  <a:pt x="2168079" y="511583"/>
                </a:cubicBezTo>
                <a:cubicBezTo>
                  <a:pt x="2168079" y="518876"/>
                  <a:pt x="2161514" y="525440"/>
                  <a:pt x="2155680" y="525440"/>
                </a:cubicBezTo>
                <a:cubicBezTo>
                  <a:pt x="2147658" y="525440"/>
                  <a:pt x="2141823" y="518876"/>
                  <a:pt x="2141823" y="511583"/>
                </a:cubicBezTo>
                <a:cubicBezTo>
                  <a:pt x="2141823" y="505020"/>
                  <a:pt x="2147658" y="499186"/>
                  <a:pt x="2155680" y="499186"/>
                </a:cubicBezTo>
                <a:close/>
                <a:moveTo>
                  <a:pt x="2084846" y="499186"/>
                </a:moveTo>
                <a:cubicBezTo>
                  <a:pt x="2090680" y="499186"/>
                  <a:pt x="2097246" y="505020"/>
                  <a:pt x="2097246" y="511583"/>
                </a:cubicBezTo>
                <a:cubicBezTo>
                  <a:pt x="2097246" y="518876"/>
                  <a:pt x="2090680" y="525440"/>
                  <a:pt x="2084846" y="525440"/>
                </a:cubicBezTo>
                <a:cubicBezTo>
                  <a:pt x="2076824" y="525440"/>
                  <a:pt x="2070991" y="518876"/>
                  <a:pt x="2070991" y="511583"/>
                </a:cubicBezTo>
                <a:cubicBezTo>
                  <a:pt x="2070991" y="505020"/>
                  <a:pt x="2076824" y="499186"/>
                  <a:pt x="2084846" y="499186"/>
                </a:cubicBezTo>
                <a:close/>
                <a:moveTo>
                  <a:pt x="2011831" y="499186"/>
                </a:moveTo>
                <a:cubicBezTo>
                  <a:pt x="2019855" y="499186"/>
                  <a:pt x="2026416" y="505020"/>
                  <a:pt x="2026416" y="511583"/>
                </a:cubicBezTo>
                <a:cubicBezTo>
                  <a:pt x="2026416" y="518876"/>
                  <a:pt x="2019855" y="525440"/>
                  <a:pt x="2011831" y="525440"/>
                </a:cubicBezTo>
                <a:cubicBezTo>
                  <a:pt x="2005998" y="525440"/>
                  <a:pt x="2000165" y="518876"/>
                  <a:pt x="2000165" y="511583"/>
                </a:cubicBezTo>
                <a:cubicBezTo>
                  <a:pt x="2000165" y="505020"/>
                  <a:pt x="2005998" y="499186"/>
                  <a:pt x="2011831" y="499186"/>
                </a:cubicBezTo>
                <a:close/>
                <a:moveTo>
                  <a:pt x="1938362" y="499186"/>
                </a:moveTo>
                <a:cubicBezTo>
                  <a:pt x="1946382" y="499186"/>
                  <a:pt x="1952216" y="505020"/>
                  <a:pt x="1952216" y="511583"/>
                </a:cubicBezTo>
                <a:cubicBezTo>
                  <a:pt x="1952216" y="518876"/>
                  <a:pt x="1946382" y="525440"/>
                  <a:pt x="1938362" y="525440"/>
                </a:cubicBezTo>
                <a:cubicBezTo>
                  <a:pt x="1932525" y="525440"/>
                  <a:pt x="1925965" y="518876"/>
                  <a:pt x="1925965" y="511583"/>
                </a:cubicBezTo>
                <a:cubicBezTo>
                  <a:pt x="1925965" y="505020"/>
                  <a:pt x="1932525" y="499186"/>
                  <a:pt x="1938362" y="499186"/>
                </a:cubicBezTo>
                <a:close/>
                <a:moveTo>
                  <a:pt x="1867525" y="499186"/>
                </a:moveTo>
                <a:cubicBezTo>
                  <a:pt x="1875547" y="499186"/>
                  <a:pt x="1881384" y="505020"/>
                  <a:pt x="1881384" y="511583"/>
                </a:cubicBezTo>
                <a:cubicBezTo>
                  <a:pt x="1881384" y="518876"/>
                  <a:pt x="1875547" y="525440"/>
                  <a:pt x="1867525" y="525440"/>
                </a:cubicBezTo>
                <a:cubicBezTo>
                  <a:pt x="1860232" y="525440"/>
                  <a:pt x="1855126" y="518876"/>
                  <a:pt x="1855126" y="511583"/>
                </a:cubicBezTo>
                <a:cubicBezTo>
                  <a:pt x="1855126" y="505020"/>
                  <a:pt x="1860232" y="499186"/>
                  <a:pt x="1867525" y="499186"/>
                </a:cubicBezTo>
                <a:close/>
                <a:moveTo>
                  <a:pt x="1799085" y="499186"/>
                </a:moveTo>
                <a:cubicBezTo>
                  <a:pt x="1807644" y="499186"/>
                  <a:pt x="1813871" y="505020"/>
                  <a:pt x="1813871" y="511583"/>
                </a:cubicBezTo>
                <a:cubicBezTo>
                  <a:pt x="1813871" y="518876"/>
                  <a:pt x="1807644" y="525440"/>
                  <a:pt x="1799085" y="525440"/>
                </a:cubicBezTo>
                <a:cubicBezTo>
                  <a:pt x="1790521" y="525440"/>
                  <a:pt x="1784295" y="518876"/>
                  <a:pt x="1784295" y="511583"/>
                </a:cubicBezTo>
                <a:cubicBezTo>
                  <a:pt x="1784295" y="505020"/>
                  <a:pt x="1790521" y="499186"/>
                  <a:pt x="1799085" y="499186"/>
                </a:cubicBezTo>
                <a:close/>
                <a:moveTo>
                  <a:pt x="1728257" y="499186"/>
                </a:moveTo>
                <a:cubicBezTo>
                  <a:pt x="1736822" y="499186"/>
                  <a:pt x="1743046" y="505020"/>
                  <a:pt x="1743046" y="511583"/>
                </a:cubicBezTo>
                <a:cubicBezTo>
                  <a:pt x="1743046" y="518876"/>
                  <a:pt x="1736822" y="525440"/>
                  <a:pt x="1728257" y="525440"/>
                </a:cubicBezTo>
                <a:cubicBezTo>
                  <a:pt x="1719694" y="525440"/>
                  <a:pt x="1713469" y="518876"/>
                  <a:pt x="1713469" y="511583"/>
                </a:cubicBezTo>
                <a:cubicBezTo>
                  <a:pt x="1713469" y="505020"/>
                  <a:pt x="1719694" y="499186"/>
                  <a:pt x="1728257" y="499186"/>
                </a:cubicBezTo>
                <a:close/>
                <a:moveTo>
                  <a:pt x="1657426" y="499186"/>
                </a:moveTo>
                <a:cubicBezTo>
                  <a:pt x="1665210" y="499186"/>
                  <a:pt x="1672218" y="505020"/>
                  <a:pt x="1672218" y="511583"/>
                </a:cubicBezTo>
                <a:cubicBezTo>
                  <a:pt x="1672218" y="518876"/>
                  <a:pt x="1665210" y="525440"/>
                  <a:pt x="1657426" y="525440"/>
                </a:cubicBezTo>
                <a:cubicBezTo>
                  <a:pt x="1648867" y="525440"/>
                  <a:pt x="1642647" y="518876"/>
                  <a:pt x="1642647" y="511583"/>
                </a:cubicBezTo>
                <a:cubicBezTo>
                  <a:pt x="1642647" y="505020"/>
                  <a:pt x="1648867" y="499186"/>
                  <a:pt x="1657426" y="499186"/>
                </a:cubicBezTo>
                <a:close/>
                <a:moveTo>
                  <a:pt x="1582294" y="499186"/>
                </a:moveTo>
                <a:cubicBezTo>
                  <a:pt x="1589590" y="499186"/>
                  <a:pt x="1594694" y="505020"/>
                  <a:pt x="1594694" y="511583"/>
                </a:cubicBezTo>
                <a:cubicBezTo>
                  <a:pt x="1594694" y="518876"/>
                  <a:pt x="1589590" y="525440"/>
                  <a:pt x="1582294" y="525440"/>
                </a:cubicBezTo>
                <a:cubicBezTo>
                  <a:pt x="1574271" y="525440"/>
                  <a:pt x="1568438" y="518876"/>
                  <a:pt x="1568438" y="511583"/>
                </a:cubicBezTo>
                <a:cubicBezTo>
                  <a:pt x="1568438" y="505020"/>
                  <a:pt x="1574271" y="499186"/>
                  <a:pt x="1582294" y="499186"/>
                </a:cubicBezTo>
                <a:close/>
                <a:moveTo>
                  <a:pt x="1512192" y="499186"/>
                </a:moveTo>
                <a:cubicBezTo>
                  <a:pt x="1518025" y="499186"/>
                  <a:pt x="1523862" y="505020"/>
                  <a:pt x="1523862" y="511583"/>
                </a:cubicBezTo>
                <a:cubicBezTo>
                  <a:pt x="1523862" y="518876"/>
                  <a:pt x="1518025" y="525440"/>
                  <a:pt x="1512192" y="525440"/>
                </a:cubicBezTo>
                <a:cubicBezTo>
                  <a:pt x="1504169" y="525440"/>
                  <a:pt x="1497607" y="518876"/>
                  <a:pt x="1497607" y="511583"/>
                </a:cubicBezTo>
                <a:cubicBezTo>
                  <a:pt x="1497607" y="505020"/>
                  <a:pt x="1504169" y="499186"/>
                  <a:pt x="1512192" y="499186"/>
                </a:cubicBezTo>
                <a:close/>
                <a:moveTo>
                  <a:pt x="1440623" y="499186"/>
                </a:moveTo>
                <a:cubicBezTo>
                  <a:pt x="1447188" y="499186"/>
                  <a:pt x="1453023" y="505020"/>
                  <a:pt x="1453023" y="511583"/>
                </a:cubicBezTo>
                <a:cubicBezTo>
                  <a:pt x="1453023" y="518876"/>
                  <a:pt x="1447188" y="525440"/>
                  <a:pt x="1440623" y="525440"/>
                </a:cubicBezTo>
                <a:cubicBezTo>
                  <a:pt x="1433333" y="525440"/>
                  <a:pt x="1426771" y="518876"/>
                  <a:pt x="1426771" y="511583"/>
                </a:cubicBezTo>
                <a:cubicBezTo>
                  <a:pt x="1426771" y="505020"/>
                  <a:pt x="1433333" y="499186"/>
                  <a:pt x="1440623" y="499186"/>
                </a:cubicBezTo>
                <a:close/>
                <a:moveTo>
                  <a:pt x="1368341" y="499186"/>
                </a:moveTo>
                <a:cubicBezTo>
                  <a:pt x="1376363" y="499186"/>
                  <a:pt x="1382196" y="505020"/>
                  <a:pt x="1382196" y="511583"/>
                </a:cubicBezTo>
                <a:cubicBezTo>
                  <a:pt x="1382196" y="518876"/>
                  <a:pt x="1376363" y="525440"/>
                  <a:pt x="1368341" y="525440"/>
                </a:cubicBezTo>
                <a:cubicBezTo>
                  <a:pt x="1362508" y="525440"/>
                  <a:pt x="1355948" y="518876"/>
                  <a:pt x="1355948" y="511583"/>
                </a:cubicBezTo>
                <a:cubicBezTo>
                  <a:pt x="1355948" y="505020"/>
                  <a:pt x="1362508" y="499186"/>
                  <a:pt x="1368341" y="499186"/>
                </a:cubicBezTo>
                <a:close/>
                <a:moveTo>
                  <a:pt x="1297515" y="499186"/>
                </a:moveTo>
                <a:cubicBezTo>
                  <a:pt x="1305538" y="499186"/>
                  <a:pt x="1311369" y="505020"/>
                  <a:pt x="1311369" y="513042"/>
                </a:cubicBezTo>
                <a:cubicBezTo>
                  <a:pt x="1311369" y="518876"/>
                  <a:pt x="1305538" y="525440"/>
                  <a:pt x="1297515" y="525440"/>
                </a:cubicBezTo>
                <a:cubicBezTo>
                  <a:pt x="1289492" y="525440"/>
                  <a:pt x="1285118" y="518876"/>
                  <a:pt x="1285118" y="513042"/>
                </a:cubicBezTo>
                <a:cubicBezTo>
                  <a:pt x="1285118" y="505020"/>
                  <a:pt x="1289492" y="499186"/>
                  <a:pt x="1297515" y="499186"/>
                </a:cubicBezTo>
                <a:close/>
                <a:moveTo>
                  <a:pt x="1225700" y="499186"/>
                </a:moveTo>
                <a:cubicBezTo>
                  <a:pt x="1233484" y="499186"/>
                  <a:pt x="1240491" y="505020"/>
                  <a:pt x="1240491" y="513042"/>
                </a:cubicBezTo>
                <a:cubicBezTo>
                  <a:pt x="1240491" y="518876"/>
                  <a:pt x="1233484" y="525440"/>
                  <a:pt x="1225700" y="525440"/>
                </a:cubicBezTo>
                <a:cubicBezTo>
                  <a:pt x="1217156" y="525440"/>
                  <a:pt x="1210925" y="518876"/>
                  <a:pt x="1210925" y="513042"/>
                </a:cubicBezTo>
                <a:cubicBezTo>
                  <a:pt x="1210925" y="505020"/>
                  <a:pt x="1217156" y="499186"/>
                  <a:pt x="1225700" y="499186"/>
                </a:cubicBezTo>
                <a:close/>
                <a:moveTo>
                  <a:pt x="1154881" y="499186"/>
                </a:moveTo>
                <a:cubicBezTo>
                  <a:pt x="1162665" y="499186"/>
                  <a:pt x="1169669" y="505020"/>
                  <a:pt x="1169669" y="513042"/>
                </a:cubicBezTo>
                <a:cubicBezTo>
                  <a:pt x="1169669" y="518876"/>
                  <a:pt x="1162665" y="525440"/>
                  <a:pt x="1154881" y="525440"/>
                </a:cubicBezTo>
                <a:cubicBezTo>
                  <a:pt x="1146323" y="525440"/>
                  <a:pt x="1140095" y="518876"/>
                  <a:pt x="1140095" y="513042"/>
                </a:cubicBezTo>
                <a:cubicBezTo>
                  <a:pt x="1140095" y="505020"/>
                  <a:pt x="1146323" y="499186"/>
                  <a:pt x="1154881" y="499186"/>
                </a:cubicBezTo>
                <a:close/>
                <a:moveTo>
                  <a:pt x="1084053" y="499186"/>
                </a:moveTo>
                <a:cubicBezTo>
                  <a:pt x="1091836" y="499186"/>
                  <a:pt x="1098842" y="505020"/>
                  <a:pt x="1098842" y="513042"/>
                </a:cubicBezTo>
                <a:cubicBezTo>
                  <a:pt x="1098842" y="518876"/>
                  <a:pt x="1091836" y="525440"/>
                  <a:pt x="1084053" y="525440"/>
                </a:cubicBezTo>
                <a:cubicBezTo>
                  <a:pt x="1075492" y="525440"/>
                  <a:pt x="1069267" y="518876"/>
                  <a:pt x="1069267" y="513042"/>
                </a:cubicBezTo>
                <a:cubicBezTo>
                  <a:pt x="1069267" y="505020"/>
                  <a:pt x="1075492" y="499186"/>
                  <a:pt x="1084053" y="499186"/>
                </a:cubicBezTo>
                <a:close/>
                <a:moveTo>
                  <a:pt x="1013012" y="499186"/>
                </a:moveTo>
                <a:cubicBezTo>
                  <a:pt x="1020310" y="499186"/>
                  <a:pt x="1024685" y="505020"/>
                  <a:pt x="1024685" y="513042"/>
                </a:cubicBezTo>
                <a:cubicBezTo>
                  <a:pt x="1024685" y="518876"/>
                  <a:pt x="1020310" y="525440"/>
                  <a:pt x="1013012" y="525440"/>
                </a:cubicBezTo>
                <a:cubicBezTo>
                  <a:pt x="1004998" y="525440"/>
                  <a:pt x="998433" y="518876"/>
                  <a:pt x="998433" y="513042"/>
                </a:cubicBezTo>
                <a:cubicBezTo>
                  <a:pt x="998433" y="505020"/>
                  <a:pt x="1004998" y="499186"/>
                  <a:pt x="1013012" y="499186"/>
                </a:cubicBezTo>
                <a:close/>
                <a:moveTo>
                  <a:pt x="941461" y="499186"/>
                </a:moveTo>
                <a:cubicBezTo>
                  <a:pt x="948026" y="499186"/>
                  <a:pt x="953861" y="505020"/>
                  <a:pt x="953861" y="513042"/>
                </a:cubicBezTo>
                <a:cubicBezTo>
                  <a:pt x="953861" y="518876"/>
                  <a:pt x="948026" y="525440"/>
                  <a:pt x="941461" y="525440"/>
                </a:cubicBezTo>
                <a:cubicBezTo>
                  <a:pt x="934167" y="525440"/>
                  <a:pt x="927607" y="518876"/>
                  <a:pt x="927607" y="513042"/>
                </a:cubicBezTo>
                <a:cubicBezTo>
                  <a:pt x="927607" y="505020"/>
                  <a:pt x="934167" y="499186"/>
                  <a:pt x="941461" y="499186"/>
                </a:cubicBezTo>
                <a:close/>
                <a:moveTo>
                  <a:pt x="870626" y="499186"/>
                </a:moveTo>
                <a:cubicBezTo>
                  <a:pt x="877192" y="499186"/>
                  <a:pt x="883027" y="505020"/>
                  <a:pt x="883027" y="513042"/>
                </a:cubicBezTo>
                <a:cubicBezTo>
                  <a:pt x="883027" y="518876"/>
                  <a:pt x="877192" y="525440"/>
                  <a:pt x="870626" y="525440"/>
                </a:cubicBezTo>
                <a:cubicBezTo>
                  <a:pt x="863340" y="525440"/>
                  <a:pt x="856774" y="518876"/>
                  <a:pt x="856774" y="513042"/>
                </a:cubicBezTo>
                <a:cubicBezTo>
                  <a:pt x="856774" y="505020"/>
                  <a:pt x="863340" y="499186"/>
                  <a:pt x="870626" y="499186"/>
                </a:cubicBezTo>
                <a:close/>
                <a:moveTo>
                  <a:pt x="798340" y="499186"/>
                </a:moveTo>
                <a:cubicBezTo>
                  <a:pt x="806362" y="499186"/>
                  <a:pt x="812196" y="505020"/>
                  <a:pt x="812196" y="513042"/>
                </a:cubicBezTo>
                <a:cubicBezTo>
                  <a:pt x="812196" y="518876"/>
                  <a:pt x="806362" y="525440"/>
                  <a:pt x="798340" y="525440"/>
                </a:cubicBezTo>
                <a:cubicBezTo>
                  <a:pt x="792508" y="525440"/>
                  <a:pt x="785941" y="518876"/>
                  <a:pt x="785941" y="513042"/>
                </a:cubicBezTo>
                <a:cubicBezTo>
                  <a:pt x="785941" y="505020"/>
                  <a:pt x="792508" y="499186"/>
                  <a:pt x="798340" y="499186"/>
                </a:cubicBezTo>
                <a:close/>
                <a:moveTo>
                  <a:pt x="724135" y="499186"/>
                </a:moveTo>
                <a:cubicBezTo>
                  <a:pt x="731429" y="499186"/>
                  <a:pt x="737991" y="505020"/>
                  <a:pt x="737991" y="513042"/>
                </a:cubicBezTo>
                <a:cubicBezTo>
                  <a:pt x="737991" y="518876"/>
                  <a:pt x="731429" y="525440"/>
                  <a:pt x="724135" y="525440"/>
                </a:cubicBezTo>
                <a:cubicBezTo>
                  <a:pt x="717574" y="525440"/>
                  <a:pt x="711744" y="518876"/>
                  <a:pt x="711744" y="513042"/>
                </a:cubicBezTo>
                <a:cubicBezTo>
                  <a:pt x="711744" y="505020"/>
                  <a:pt x="717574" y="499186"/>
                  <a:pt x="724135" y="499186"/>
                </a:cubicBezTo>
                <a:close/>
                <a:moveTo>
                  <a:pt x="653306" y="499186"/>
                </a:moveTo>
                <a:cubicBezTo>
                  <a:pt x="660598" y="499186"/>
                  <a:pt x="667164" y="505020"/>
                  <a:pt x="667164" y="513042"/>
                </a:cubicBezTo>
                <a:cubicBezTo>
                  <a:pt x="667164" y="518876"/>
                  <a:pt x="660598" y="525440"/>
                  <a:pt x="653306" y="525440"/>
                </a:cubicBezTo>
                <a:cubicBezTo>
                  <a:pt x="645287" y="525440"/>
                  <a:pt x="640910" y="518876"/>
                  <a:pt x="640910" y="513042"/>
                </a:cubicBezTo>
                <a:cubicBezTo>
                  <a:pt x="640910" y="505020"/>
                  <a:pt x="645287" y="499186"/>
                  <a:pt x="653306" y="499186"/>
                </a:cubicBezTo>
                <a:close/>
                <a:moveTo>
                  <a:pt x="584869" y="499186"/>
                </a:moveTo>
                <a:cubicBezTo>
                  <a:pt x="592652" y="499186"/>
                  <a:pt x="599654" y="505020"/>
                  <a:pt x="599654" y="513042"/>
                </a:cubicBezTo>
                <a:cubicBezTo>
                  <a:pt x="599654" y="518876"/>
                  <a:pt x="592652" y="525440"/>
                  <a:pt x="584869" y="525440"/>
                </a:cubicBezTo>
                <a:cubicBezTo>
                  <a:pt x="576309" y="525440"/>
                  <a:pt x="570076" y="518876"/>
                  <a:pt x="570076" y="513042"/>
                </a:cubicBezTo>
                <a:cubicBezTo>
                  <a:pt x="570076" y="505020"/>
                  <a:pt x="576309" y="499186"/>
                  <a:pt x="584869" y="499186"/>
                </a:cubicBezTo>
                <a:close/>
                <a:moveTo>
                  <a:pt x="513670" y="499186"/>
                </a:moveTo>
                <a:cubicBezTo>
                  <a:pt x="522020" y="499186"/>
                  <a:pt x="528846" y="505020"/>
                  <a:pt x="528846" y="513042"/>
                </a:cubicBezTo>
                <a:cubicBezTo>
                  <a:pt x="528846" y="518876"/>
                  <a:pt x="522020" y="525440"/>
                  <a:pt x="513670" y="525440"/>
                </a:cubicBezTo>
                <a:cubicBezTo>
                  <a:pt x="506076" y="525440"/>
                  <a:pt x="499248" y="518876"/>
                  <a:pt x="499248" y="513042"/>
                </a:cubicBezTo>
                <a:cubicBezTo>
                  <a:pt x="499248" y="505020"/>
                  <a:pt x="506076" y="499186"/>
                  <a:pt x="513670" y="499186"/>
                </a:cubicBezTo>
                <a:close/>
                <a:moveTo>
                  <a:pt x="3939871" y="495814"/>
                </a:moveTo>
                <a:cubicBezTo>
                  <a:pt x="3946434" y="495814"/>
                  <a:pt x="3952268" y="502041"/>
                  <a:pt x="3952268" y="510602"/>
                </a:cubicBezTo>
                <a:cubicBezTo>
                  <a:pt x="3952268" y="518386"/>
                  <a:pt x="3946434" y="525391"/>
                  <a:pt x="3939871" y="525391"/>
                </a:cubicBezTo>
                <a:cubicBezTo>
                  <a:pt x="3932578" y="525391"/>
                  <a:pt x="3926015" y="518386"/>
                  <a:pt x="3926015" y="510602"/>
                </a:cubicBezTo>
                <a:cubicBezTo>
                  <a:pt x="3926015" y="502041"/>
                  <a:pt x="3932578" y="495814"/>
                  <a:pt x="3939871" y="495814"/>
                </a:cubicBezTo>
                <a:close/>
                <a:moveTo>
                  <a:pt x="3869042" y="495814"/>
                </a:moveTo>
                <a:cubicBezTo>
                  <a:pt x="3875605" y="495814"/>
                  <a:pt x="3881439" y="502041"/>
                  <a:pt x="3881439" y="510602"/>
                </a:cubicBezTo>
                <a:cubicBezTo>
                  <a:pt x="3881439" y="518386"/>
                  <a:pt x="3875605" y="525391"/>
                  <a:pt x="3869042" y="525391"/>
                </a:cubicBezTo>
                <a:cubicBezTo>
                  <a:pt x="3861749" y="525391"/>
                  <a:pt x="3855186" y="518386"/>
                  <a:pt x="3855186" y="510602"/>
                </a:cubicBezTo>
                <a:cubicBezTo>
                  <a:pt x="3855186" y="502041"/>
                  <a:pt x="3861749" y="495814"/>
                  <a:pt x="3869042" y="495814"/>
                </a:cubicBezTo>
                <a:close/>
                <a:moveTo>
                  <a:pt x="3796752" y="495814"/>
                </a:moveTo>
                <a:cubicBezTo>
                  <a:pt x="3804774" y="495814"/>
                  <a:pt x="3810608" y="502041"/>
                  <a:pt x="3810608" y="510602"/>
                </a:cubicBezTo>
                <a:cubicBezTo>
                  <a:pt x="3810608" y="518386"/>
                  <a:pt x="3804774" y="525391"/>
                  <a:pt x="3796752" y="525391"/>
                </a:cubicBezTo>
                <a:cubicBezTo>
                  <a:pt x="3790918" y="525391"/>
                  <a:pt x="3784355" y="518386"/>
                  <a:pt x="3784355" y="510602"/>
                </a:cubicBezTo>
                <a:cubicBezTo>
                  <a:pt x="3784355" y="502041"/>
                  <a:pt x="3790918" y="495814"/>
                  <a:pt x="3796752" y="495814"/>
                </a:cubicBezTo>
                <a:close/>
                <a:moveTo>
                  <a:pt x="3725922" y="495814"/>
                </a:moveTo>
                <a:cubicBezTo>
                  <a:pt x="3733944" y="495814"/>
                  <a:pt x="3739778" y="502041"/>
                  <a:pt x="3739778" y="510602"/>
                </a:cubicBezTo>
                <a:cubicBezTo>
                  <a:pt x="3739778" y="518386"/>
                  <a:pt x="3733944" y="525391"/>
                  <a:pt x="3725922" y="525391"/>
                </a:cubicBezTo>
                <a:cubicBezTo>
                  <a:pt x="3719359" y="525391"/>
                  <a:pt x="3713525" y="518386"/>
                  <a:pt x="3713525" y="510602"/>
                </a:cubicBezTo>
                <a:cubicBezTo>
                  <a:pt x="3713525" y="502041"/>
                  <a:pt x="3719359" y="495814"/>
                  <a:pt x="3725922" y="495814"/>
                </a:cubicBezTo>
                <a:close/>
                <a:moveTo>
                  <a:pt x="3655091" y="495814"/>
                </a:moveTo>
                <a:cubicBezTo>
                  <a:pt x="3662384" y="495814"/>
                  <a:pt x="3668947" y="502041"/>
                  <a:pt x="3668947" y="510602"/>
                </a:cubicBezTo>
                <a:cubicBezTo>
                  <a:pt x="3668947" y="518386"/>
                  <a:pt x="3662384" y="525391"/>
                  <a:pt x="3655091" y="525391"/>
                </a:cubicBezTo>
                <a:cubicBezTo>
                  <a:pt x="3647069" y="525391"/>
                  <a:pt x="3642694" y="518386"/>
                  <a:pt x="3642694" y="510602"/>
                </a:cubicBezTo>
                <a:cubicBezTo>
                  <a:pt x="3642694" y="502041"/>
                  <a:pt x="3647069" y="495814"/>
                  <a:pt x="3655091" y="495814"/>
                </a:cubicBezTo>
                <a:close/>
                <a:moveTo>
                  <a:pt x="3583280" y="495814"/>
                </a:moveTo>
                <a:cubicBezTo>
                  <a:pt x="3591064" y="495814"/>
                  <a:pt x="3598069" y="502041"/>
                  <a:pt x="3598069" y="510602"/>
                </a:cubicBezTo>
                <a:cubicBezTo>
                  <a:pt x="3598069" y="518386"/>
                  <a:pt x="3591064" y="525391"/>
                  <a:pt x="3583280" y="525391"/>
                </a:cubicBezTo>
                <a:cubicBezTo>
                  <a:pt x="3574718" y="525391"/>
                  <a:pt x="3568491" y="518386"/>
                  <a:pt x="3568491" y="510602"/>
                </a:cubicBezTo>
                <a:cubicBezTo>
                  <a:pt x="3568491" y="502041"/>
                  <a:pt x="3574718" y="495814"/>
                  <a:pt x="3583280" y="495814"/>
                </a:cubicBezTo>
                <a:close/>
                <a:moveTo>
                  <a:pt x="3512449" y="495814"/>
                </a:moveTo>
                <a:cubicBezTo>
                  <a:pt x="3520232" y="495814"/>
                  <a:pt x="3527237" y="502041"/>
                  <a:pt x="3527237" y="510602"/>
                </a:cubicBezTo>
                <a:cubicBezTo>
                  <a:pt x="3527237" y="518386"/>
                  <a:pt x="3520232" y="525391"/>
                  <a:pt x="3512449" y="525391"/>
                </a:cubicBezTo>
                <a:cubicBezTo>
                  <a:pt x="3503887" y="525391"/>
                  <a:pt x="3497661" y="518386"/>
                  <a:pt x="3497661" y="510602"/>
                </a:cubicBezTo>
                <a:cubicBezTo>
                  <a:pt x="3497661" y="502041"/>
                  <a:pt x="3503887" y="495814"/>
                  <a:pt x="3512449" y="495814"/>
                </a:cubicBezTo>
                <a:close/>
                <a:moveTo>
                  <a:pt x="3440686" y="495814"/>
                </a:moveTo>
                <a:cubicBezTo>
                  <a:pt x="3448708" y="495814"/>
                  <a:pt x="3453083" y="502041"/>
                  <a:pt x="3453083" y="510602"/>
                </a:cubicBezTo>
                <a:cubicBezTo>
                  <a:pt x="3453083" y="518386"/>
                  <a:pt x="3448708" y="525391"/>
                  <a:pt x="3440686" y="525391"/>
                </a:cubicBezTo>
                <a:cubicBezTo>
                  <a:pt x="3433393" y="525391"/>
                  <a:pt x="3426830" y="518386"/>
                  <a:pt x="3426830" y="510602"/>
                </a:cubicBezTo>
                <a:cubicBezTo>
                  <a:pt x="3426830" y="502041"/>
                  <a:pt x="3433393" y="495814"/>
                  <a:pt x="3440686" y="495814"/>
                </a:cubicBezTo>
                <a:close/>
                <a:moveTo>
                  <a:pt x="3369857" y="495814"/>
                </a:moveTo>
                <a:cubicBezTo>
                  <a:pt x="3376420" y="495814"/>
                  <a:pt x="3382254" y="502041"/>
                  <a:pt x="3382254" y="510602"/>
                </a:cubicBezTo>
                <a:cubicBezTo>
                  <a:pt x="3382254" y="518386"/>
                  <a:pt x="3376420" y="525391"/>
                  <a:pt x="3369857" y="525391"/>
                </a:cubicBezTo>
                <a:cubicBezTo>
                  <a:pt x="3362564" y="525391"/>
                  <a:pt x="3356001" y="518386"/>
                  <a:pt x="3356001" y="510602"/>
                </a:cubicBezTo>
                <a:cubicBezTo>
                  <a:pt x="3356001" y="502041"/>
                  <a:pt x="3362564" y="495814"/>
                  <a:pt x="3369857" y="495814"/>
                </a:cubicBezTo>
                <a:close/>
                <a:moveTo>
                  <a:pt x="3299094" y="495814"/>
                </a:moveTo>
                <a:cubicBezTo>
                  <a:pt x="3305656" y="495814"/>
                  <a:pt x="3311491" y="502041"/>
                  <a:pt x="3311491" y="510602"/>
                </a:cubicBezTo>
                <a:cubicBezTo>
                  <a:pt x="3311491" y="518386"/>
                  <a:pt x="3305656" y="525391"/>
                  <a:pt x="3299094" y="525391"/>
                </a:cubicBezTo>
                <a:cubicBezTo>
                  <a:pt x="3291802" y="525391"/>
                  <a:pt x="3285240" y="518386"/>
                  <a:pt x="3285240" y="510602"/>
                </a:cubicBezTo>
                <a:cubicBezTo>
                  <a:pt x="3285240" y="502041"/>
                  <a:pt x="3291802" y="495814"/>
                  <a:pt x="3299094" y="495814"/>
                </a:cubicBezTo>
                <a:close/>
                <a:moveTo>
                  <a:pt x="3226805" y="495814"/>
                </a:moveTo>
                <a:cubicBezTo>
                  <a:pt x="3234825" y="495814"/>
                  <a:pt x="3240660" y="502041"/>
                  <a:pt x="3240660" y="510602"/>
                </a:cubicBezTo>
                <a:cubicBezTo>
                  <a:pt x="3240660" y="518386"/>
                  <a:pt x="3234825" y="525391"/>
                  <a:pt x="3226805" y="525391"/>
                </a:cubicBezTo>
                <a:cubicBezTo>
                  <a:pt x="3220242" y="525391"/>
                  <a:pt x="3214406" y="518386"/>
                  <a:pt x="3214406" y="510602"/>
                </a:cubicBezTo>
                <a:cubicBezTo>
                  <a:pt x="3214406" y="502041"/>
                  <a:pt x="3220242" y="495814"/>
                  <a:pt x="3226805" y="495814"/>
                </a:cubicBezTo>
                <a:close/>
                <a:moveTo>
                  <a:pt x="3152602" y="495814"/>
                </a:moveTo>
                <a:cubicBezTo>
                  <a:pt x="3159895" y="495814"/>
                  <a:pt x="3166454" y="502041"/>
                  <a:pt x="3166454" y="510602"/>
                </a:cubicBezTo>
                <a:cubicBezTo>
                  <a:pt x="3166454" y="518386"/>
                  <a:pt x="3159895" y="525391"/>
                  <a:pt x="3152602" y="525391"/>
                </a:cubicBezTo>
                <a:cubicBezTo>
                  <a:pt x="3146038" y="525391"/>
                  <a:pt x="3140203" y="518386"/>
                  <a:pt x="3140203" y="510602"/>
                </a:cubicBezTo>
                <a:cubicBezTo>
                  <a:pt x="3140203" y="502041"/>
                  <a:pt x="3146038" y="495814"/>
                  <a:pt x="3152602" y="495814"/>
                </a:cubicBezTo>
                <a:close/>
                <a:moveTo>
                  <a:pt x="2439944" y="428356"/>
                </a:moveTo>
                <a:cubicBezTo>
                  <a:pt x="2448502" y="428356"/>
                  <a:pt x="2454729" y="432731"/>
                  <a:pt x="2454729" y="440753"/>
                </a:cubicBezTo>
                <a:cubicBezTo>
                  <a:pt x="2454729" y="448046"/>
                  <a:pt x="2448502" y="454610"/>
                  <a:pt x="2439944" y="454610"/>
                </a:cubicBezTo>
                <a:cubicBezTo>
                  <a:pt x="2432159" y="454610"/>
                  <a:pt x="2425156" y="448046"/>
                  <a:pt x="2425156" y="440753"/>
                </a:cubicBezTo>
                <a:cubicBezTo>
                  <a:pt x="2425156" y="432731"/>
                  <a:pt x="2432159" y="428356"/>
                  <a:pt x="2439944" y="428356"/>
                </a:cubicBezTo>
                <a:close/>
                <a:moveTo>
                  <a:pt x="2369110" y="428356"/>
                </a:moveTo>
                <a:cubicBezTo>
                  <a:pt x="2377672" y="428356"/>
                  <a:pt x="2383898" y="432731"/>
                  <a:pt x="2383898" y="440753"/>
                </a:cubicBezTo>
                <a:cubicBezTo>
                  <a:pt x="2383898" y="448046"/>
                  <a:pt x="2377672" y="454610"/>
                  <a:pt x="2369110" y="454610"/>
                </a:cubicBezTo>
                <a:cubicBezTo>
                  <a:pt x="2361327" y="454610"/>
                  <a:pt x="2354319" y="448046"/>
                  <a:pt x="2354319" y="440753"/>
                </a:cubicBezTo>
                <a:cubicBezTo>
                  <a:pt x="2354319" y="432731"/>
                  <a:pt x="2361327" y="428356"/>
                  <a:pt x="2369110" y="428356"/>
                </a:cubicBezTo>
                <a:close/>
                <a:moveTo>
                  <a:pt x="2298278" y="428356"/>
                </a:moveTo>
                <a:cubicBezTo>
                  <a:pt x="2306842" y="428356"/>
                  <a:pt x="2313066" y="432731"/>
                  <a:pt x="2313066" y="440753"/>
                </a:cubicBezTo>
                <a:cubicBezTo>
                  <a:pt x="2313066" y="448046"/>
                  <a:pt x="2306842" y="454610"/>
                  <a:pt x="2298278" y="454610"/>
                </a:cubicBezTo>
                <a:cubicBezTo>
                  <a:pt x="2290494" y="454610"/>
                  <a:pt x="2283490" y="448046"/>
                  <a:pt x="2283490" y="440753"/>
                </a:cubicBezTo>
                <a:cubicBezTo>
                  <a:pt x="2283490" y="432731"/>
                  <a:pt x="2290494" y="428356"/>
                  <a:pt x="2298278" y="428356"/>
                </a:cubicBezTo>
                <a:close/>
                <a:moveTo>
                  <a:pt x="2226514" y="428356"/>
                </a:moveTo>
                <a:cubicBezTo>
                  <a:pt x="2234537" y="428356"/>
                  <a:pt x="2238914" y="432731"/>
                  <a:pt x="2238914" y="440753"/>
                </a:cubicBezTo>
                <a:cubicBezTo>
                  <a:pt x="2238914" y="448046"/>
                  <a:pt x="2234537" y="454610"/>
                  <a:pt x="2226514" y="454610"/>
                </a:cubicBezTo>
                <a:cubicBezTo>
                  <a:pt x="2218492" y="454610"/>
                  <a:pt x="2212656" y="448046"/>
                  <a:pt x="2212656" y="440753"/>
                </a:cubicBezTo>
                <a:cubicBezTo>
                  <a:pt x="2212656" y="432731"/>
                  <a:pt x="2218492" y="428356"/>
                  <a:pt x="2226514" y="428356"/>
                </a:cubicBezTo>
                <a:close/>
                <a:moveTo>
                  <a:pt x="2155682" y="428356"/>
                </a:moveTo>
                <a:cubicBezTo>
                  <a:pt x="2161517" y="428356"/>
                  <a:pt x="2168079" y="432731"/>
                  <a:pt x="2168079" y="440753"/>
                </a:cubicBezTo>
                <a:cubicBezTo>
                  <a:pt x="2168079" y="448046"/>
                  <a:pt x="2161517" y="454610"/>
                  <a:pt x="2155682" y="454610"/>
                </a:cubicBezTo>
                <a:cubicBezTo>
                  <a:pt x="2147658" y="454610"/>
                  <a:pt x="2141825" y="448046"/>
                  <a:pt x="2141825" y="440753"/>
                </a:cubicBezTo>
                <a:cubicBezTo>
                  <a:pt x="2141825" y="432731"/>
                  <a:pt x="2147658" y="428356"/>
                  <a:pt x="2155682" y="428356"/>
                </a:cubicBezTo>
                <a:close/>
                <a:moveTo>
                  <a:pt x="2084846" y="428356"/>
                </a:moveTo>
                <a:cubicBezTo>
                  <a:pt x="2090682" y="428356"/>
                  <a:pt x="2097246" y="432731"/>
                  <a:pt x="2097246" y="440753"/>
                </a:cubicBezTo>
                <a:cubicBezTo>
                  <a:pt x="2097246" y="448046"/>
                  <a:pt x="2090682" y="454610"/>
                  <a:pt x="2084846" y="454610"/>
                </a:cubicBezTo>
                <a:cubicBezTo>
                  <a:pt x="2076827" y="454610"/>
                  <a:pt x="2070991" y="448046"/>
                  <a:pt x="2070991" y="440753"/>
                </a:cubicBezTo>
                <a:cubicBezTo>
                  <a:pt x="2070991" y="432731"/>
                  <a:pt x="2076827" y="428356"/>
                  <a:pt x="2084846" y="428356"/>
                </a:cubicBezTo>
                <a:close/>
                <a:moveTo>
                  <a:pt x="2011832" y="428356"/>
                </a:moveTo>
                <a:cubicBezTo>
                  <a:pt x="2019855" y="428356"/>
                  <a:pt x="2026418" y="432731"/>
                  <a:pt x="2026418" y="440753"/>
                </a:cubicBezTo>
                <a:cubicBezTo>
                  <a:pt x="2026418" y="448046"/>
                  <a:pt x="2019855" y="454610"/>
                  <a:pt x="2011832" y="454610"/>
                </a:cubicBezTo>
                <a:cubicBezTo>
                  <a:pt x="2005999" y="454610"/>
                  <a:pt x="2000165" y="448046"/>
                  <a:pt x="2000165" y="440753"/>
                </a:cubicBezTo>
                <a:cubicBezTo>
                  <a:pt x="2000165" y="432731"/>
                  <a:pt x="2005999" y="428356"/>
                  <a:pt x="2011832" y="428356"/>
                </a:cubicBezTo>
                <a:close/>
                <a:moveTo>
                  <a:pt x="1938362" y="428356"/>
                </a:moveTo>
                <a:cubicBezTo>
                  <a:pt x="1946382" y="428356"/>
                  <a:pt x="1952216" y="432731"/>
                  <a:pt x="1952216" y="440753"/>
                </a:cubicBezTo>
                <a:cubicBezTo>
                  <a:pt x="1952216" y="448046"/>
                  <a:pt x="1946382" y="454610"/>
                  <a:pt x="1938362" y="454610"/>
                </a:cubicBezTo>
                <a:cubicBezTo>
                  <a:pt x="1932525" y="454610"/>
                  <a:pt x="1925965" y="448046"/>
                  <a:pt x="1925965" y="440753"/>
                </a:cubicBezTo>
                <a:cubicBezTo>
                  <a:pt x="1925965" y="432731"/>
                  <a:pt x="1932525" y="428356"/>
                  <a:pt x="1938362" y="428356"/>
                </a:cubicBezTo>
                <a:close/>
                <a:moveTo>
                  <a:pt x="1867525" y="428356"/>
                </a:moveTo>
                <a:cubicBezTo>
                  <a:pt x="1875547" y="428356"/>
                  <a:pt x="1881384" y="432731"/>
                  <a:pt x="1881384" y="440753"/>
                </a:cubicBezTo>
                <a:cubicBezTo>
                  <a:pt x="1881384" y="448046"/>
                  <a:pt x="1875547" y="454610"/>
                  <a:pt x="1867525" y="454610"/>
                </a:cubicBezTo>
                <a:cubicBezTo>
                  <a:pt x="1860232" y="454610"/>
                  <a:pt x="1855126" y="448046"/>
                  <a:pt x="1855126" y="440753"/>
                </a:cubicBezTo>
                <a:cubicBezTo>
                  <a:pt x="1855126" y="432731"/>
                  <a:pt x="1860232" y="428356"/>
                  <a:pt x="1867525" y="428356"/>
                </a:cubicBezTo>
                <a:close/>
                <a:moveTo>
                  <a:pt x="1799085" y="428356"/>
                </a:moveTo>
                <a:cubicBezTo>
                  <a:pt x="1807644" y="428356"/>
                  <a:pt x="1813873" y="434190"/>
                  <a:pt x="1813873" y="440753"/>
                </a:cubicBezTo>
                <a:cubicBezTo>
                  <a:pt x="1813873" y="448046"/>
                  <a:pt x="1807644" y="454610"/>
                  <a:pt x="1799085" y="454610"/>
                </a:cubicBezTo>
                <a:cubicBezTo>
                  <a:pt x="1790521" y="454610"/>
                  <a:pt x="1784298" y="448046"/>
                  <a:pt x="1784298" y="440753"/>
                </a:cubicBezTo>
                <a:cubicBezTo>
                  <a:pt x="1784298" y="434190"/>
                  <a:pt x="1790521" y="428356"/>
                  <a:pt x="1799085" y="428356"/>
                </a:cubicBezTo>
                <a:close/>
                <a:moveTo>
                  <a:pt x="1728260" y="428356"/>
                </a:moveTo>
                <a:cubicBezTo>
                  <a:pt x="1736822" y="428356"/>
                  <a:pt x="1743046" y="434190"/>
                  <a:pt x="1743046" y="440753"/>
                </a:cubicBezTo>
                <a:cubicBezTo>
                  <a:pt x="1743046" y="448046"/>
                  <a:pt x="1736822" y="454610"/>
                  <a:pt x="1728260" y="454610"/>
                </a:cubicBezTo>
                <a:cubicBezTo>
                  <a:pt x="1719694" y="454610"/>
                  <a:pt x="1713469" y="448046"/>
                  <a:pt x="1713469" y="440753"/>
                </a:cubicBezTo>
                <a:cubicBezTo>
                  <a:pt x="1713469" y="434190"/>
                  <a:pt x="1719694" y="428356"/>
                  <a:pt x="1728260" y="428356"/>
                </a:cubicBezTo>
                <a:close/>
                <a:moveTo>
                  <a:pt x="1657426" y="428356"/>
                </a:moveTo>
                <a:cubicBezTo>
                  <a:pt x="1665212" y="428356"/>
                  <a:pt x="1672218" y="434190"/>
                  <a:pt x="1672218" y="440753"/>
                </a:cubicBezTo>
                <a:cubicBezTo>
                  <a:pt x="1672218" y="448046"/>
                  <a:pt x="1665212" y="454610"/>
                  <a:pt x="1657426" y="454610"/>
                </a:cubicBezTo>
                <a:cubicBezTo>
                  <a:pt x="1648870" y="454610"/>
                  <a:pt x="1642647" y="448046"/>
                  <a:pt x="1642647" y="440753"/>
                </a:cubicBezTo>
                <a:cubicBezTo>
                  <a:pt x="1642647" y="434190"/>
                  <a:pt x="1648870" y="428356"/>
                  <a:pt x="1657426" y="428356"/>
                </a:cubicBezTo>
                <a:close/>
                <a:moveTo>
                  <a:pt x="1582294" y="428356"/>
                </a:moveTo>
                <a:cubicBezTo>
                  <a:pt x="1589590" y="428356"/>
                  <a:pt x="1594697" y="434190"/>
                  <a:pt x="1594697" y="440753"/>
                </a:cubicBezTo>
                <a:cubicBezTo>
                  <a:pt x="1594697" y="448046"/>
                  <a:pt x="1589590" y="454610"/>
                  <a:pt x="1582294" y="454610"/>
                </a:cubicBezTo>
                <a:cubicBezTo>
                  <a:pt x="1574274" y="454610"/>
                  <a:pt x="1568438" y="448046"/>
                  <a:pt x="1568438" y="440753"/>
                </a:cubicBezTo>
                <a:cubicBezTo>
                  <a:pt x="1568438" y="434190"/>
                  <a:pt x="1574274" y="428356"/>
                  <a:pt x="1582294" y="428356"/>
                </a:cubicBezTo>
                <a:close/>
                <a:moveTo>
                  <a:pt x="1512195" y="428356"/>
                </a:moveTo>
                <a:cubicBezTo>
                  <a:pt x="1518027" y="428356"/>
                  <a:pt x="1523862" y="434190"/>
                  <a:pt x="1523862" y="440753"/>
                </a:cubicBezTo>
                <a:cubicBezTo>
                  <a:pt x="1523862" y="448046"/>
                  <a:pt x="1518027" y="454610"/>
                  <a:pt x="1512195" y="454610"/>
                </a:cubicBezTo>
                <a:cubicBezTo>
                  <a:pt x="1504171" y="454610"/>
                  <a:pt x="1497610" y="448046"/>
                  <a:pt x="1497610" y="440753"/>
                </a:cubicBezTo>
                <a:cubicBezTo>
                  <a:pt x="1497610" y="434190"/>
                  <a:pt x="1504171" y="428356"/>
                  <a:pt x="1512195" y="428356"/>
                </a:cubicBezTo>
                <a:close/>
                <a:moveTo>
                  <a:pt x="1439171" y="428356"/>
                </a:moveTo>
                <a:cubicBezTo>
                  <a:pt x="1447188" y="428356"/>
                  <a:pt x="1453023" y="434190"/>
                  <a:pt x="1453023" y="440753"/>
                </a:cubicBezTo>
                <a:cubicBezTo>
                  <a:pt x="1453023" y="448046"/>
                  <a:pt x="1447188" y="454610"/>
                  <a:pt x="1439171" y="454610"/>
                </a:cubicBezTo>
                <a:cubicBezTo>
                  <a:pt x="1433336" y="454610"/>
                  <a:pt x="1426771" y="448046"/>
                  <a:pt x="1426771" y="440753"/>
                </a:cubicBezTo>
                <a:cubicBezTo>
                  <a:pt x="1426771" y="434190"/>
                  <a:pt x="1433336" y="428356"/>
                  <a:pt x="1439171" y="428356"/>
                </a:cubicBezTo>
                <a:close/>
                <a:moveTo>
                  <a:pt x="1368344" y="428356"/>
                </a:moveTo>
                <a:cubicBezTo>
                  <a:pt x="1376365" y="428356"/>
                  <a:pt x="1382196" y="434190"/>
                  <a:pt x="1382196" y="440753"/>
                </a:cubicBezTo>
                <a:cubicBezTo>
                  <a:pt x="1382196" y="448046"/>
                  <a:pt x="1376365" y="454610"/>
                  <a:pt x="1368344" y="454610"/>
                </a:cubicBezTo>
                <a:cubicBezTo>
                  <a:pt x="1362508" y="454610"/>
                  <a:pt x="1355948" y="448046"/>
                  <a:pt x="1355948" y="440753"/>
                </a:cubicBezTo>
                <a:cubicBezTo>
                  <a:pt x="1355948" y="434190"/>
                  <a:pt x="1362508" y="428356"/>
                  <a:pt x="1368344" y="428356"/>
                </a:cubicBezTo>
                <a:close/>
                <a:moveTo>
                  <a:pt x="1297515" y="428356"/>
                </a:moveTo>
                <a:cubicBezTo>
                  <a:pt x="1305538" y="428356"/>
                  <a:pt x="1311372" y="434190"/>
                  <a:pt x="1311372" y="440753"/>
                </a:cubicBezTo>
                <a:cubicBezTo>
                  <a:pt x="1311372" y="448046"/>
                  <a:pt x="1305538" y="454610"/>
                  <a:pt x="1297515" y="454610"/>
                </a:cubicBezTo>
                <a:cubicBezTo>
                  <a:pt x="1289495" y="454610"/>
                  <a:pt x="1285118" y="448046"/>
                  <a:pt x="1285118" y="440753"/>
                </a:cubicBezTo>
                <a:cubicBezTo>
                  <a:pt x="1285118" y="434190"/>
                  <a:pt x="1289495" y="428356"/>
                  <a:pt x="1297515" y="428356"/>
                </a:cubicBezTo>
                <a:close/>
                <a:moveTo>
                  <a:pt x="1225703" y="428356"/>
                </a:moveTo>
                <a:cubicBezTo>
                  <a:pt x="1233487" y="428356"/>
                  <a:pt x="1240491" y="434190"/>
                  <a:pt x="1240491" y="440753"/>
                </a:cubicBezTo>
                <a:cubicBezTo>
                  <a:pt x="1240491" y="448046"/>
                  <a:pt x="1233487" y="454610"/>
                  <a:pt x="1225703" y="454610"/>
                </a:cubicBezTo>
                <a:cubicBezTo>
                  <a:pt x="1217156" y="454610"/>
                  <a:pt x="1210925" y="448046"/>
                  <a:pt x="1210925" y="440753"/>
                </a:cubicBezTo>
                <a:cubicBezTo>
                  <a:pt x="1210925" y="434190"/>
                  <a:pt x="1217156" y="428356"/>
                  <a:pt x="1225703" y="428356"/>
                </a:cubicBezTo>
                <a:close/>
                <a:moveTo>
                  <a:pt x="1154886" y="428356"/>
                </a:moveTo>
                <a:cubicBezTo>
                  <a:pt x="1162673" y="428356"/>
                  <a:pt x="1169676" y="434190"/>
                  <a:pt x="1169676" y="440753"/>
                </a:cubicBezTo>
                <a:cubicBezTo>
                  <a:pt x="1169676" y="448046"/>
                  <a:pt x="1162673" y="454610"/>
                  <a:pt x="1154886" y="454610"/>
                </a:cubicBezTo>
                <a:cubicBezTo>
                  <a:pt x="1146323" y="454610"/>
                  <a:pt x="1140096" y="448046"/>
                  <a:pt x="1140096" y="440753"/>
                </a:cubicBezTo>
                <a:cubicBezTo>
                  <a:pt x="1140096" y="434190"/>
                  <a:pt x="1146323" y="428356"/>
                  <a:pt x="1154886" y="428356"/>
                </a:cubicBezTo>
                <a:close/>
                <a:moveTo>
                  <a:pt x="1084056" y="428356"/>
                </a:moveTo>
                <a:cubicBezTo>
                  <a:pt x="1091840" y="428356"/>
                  <a:pt x="1098844" y="434190"/>
                  <a:pt x="1098844" y="440753"/>
                </a:cubicBezTo>
                <a:cubicBezTo>
                  <a:pt x="1098844" y="448046"/>
                  <a:pt x="1091840" y="454610"/>
                  <a:pt x="1084056" y="454610"/>
                </a:cubicBezTo>
                <a:cubicBezTo>
                  <a:pt x="1075492" y="454610"/>
                  <a:pt x="1069267" y="448046"/>
                  <a:pt x="1069267" y="440753"/>
                </a:cubicBezTo>
                <a:cubicBezTo>
                  <a:pt x="1069267" y="434190"/>
                  <a:pt x="1075492" y="428356"/>
                  <a:pt x="1084056" y="428356"/>
                </a:cubicBezTo>
                <a:close/>
                <a:moveTo>
                  <a:pt x="1013015" y="428356"/>
                </a:moveTo>
                <a:cubicBezTo>
                  <a:pt x="1020312" y="428356"/>
                  <a:pt x="1024685" y="434190"/>
                  <a:pt x="1024685" y="440753"/>
                </a:cubicBezTo>
                <a:cubicBezTo>
                  <a:pt x="1024685" y="448046"/>
                  <a:pt x="1020312" y="454610"/>
                  <a:pt x="1013015" y="454610"/>
                </a:cubicBezTo>
                <a:cubicBezTo>
                  <a:pt x="1004998" y="454610"/>
                  <a:pt x="998434" y="448046"/>
                  <a:pt x="998434" y="440753"/>
                </a:cubicBezTo>
                <a:cubicBezTo>
                  <a:pt x="998434" y="434190"/>
                  <a:pt x="1004998" y="428356"/>
                  <a:pt x="1013015" y="428356"/>
                </a:cubicBezTo>
                <a:close/>
                <a:moveTo>
                  <a:pt x="941465" y="428356"/>
                </a:moveTo>
                <a:cubicBezTo>
                  <a:pt x="948030" y="428356"/>
                  <a:pt x="953864" y="434190"/>
                  <a:pt x="953864" y="440753"/>
                </a:cubicBezTo>
                <a:cubicBezTo>
                  <a:pt x="953864" y="448046"/>
                  <a:pt x="948030" y="454610"/>
                  <a:pt x="941465" y="454610"/>
                </a:cubicBezTo>
                <a:cubicBezTo>
                  <a:pt x="934168" y="454610"/>
                  <a:pt x="927611" y="448046"/>
                  <a:pt x="927611" y="440753"/>
                </a:cubicBezTo>
                <a:cubicBezTo>
                  <a:pt x="927611" y="434190"/>
                  <a:pt x="934168" y="428356"/>
                  <a:pt x="941465" y="428356"/>
                </a:cubicBezTo>
                <a:close/>
                <a:moveTo>
                  <a:pt x="870633" y="428356"/>
                </a:moveTo>
                <a:cubicBezTo>
                  <a:pt x="877194" y="428356"/>
                  <a:pt x="883030" y="434190"/>
                  <a:pt x="883030" y="440753"/>
                </a:cubicBezTo>
                <a:cubicBezTo>
                  <a:pt x="883030" y="448046"/>
                  <a:pt x="877194" y="454610"/>
                  <a:pt x="870633" y="454610"/>
                </a:cubicBezTo>
                <a:cubicBezTo>
                  <a:pt x="863341" y="454610"/>
                  <a:pt x="856774" y="448046"/>
                  <a:pt x="856774" y="440753"/>
                </a:cubicBezTo>
                <a:cubicBezTo>
                  <a:pt x="856774" y="434190"/>
                  <a:pt x="863341" y="428356"/>
                  <a:pt x="870633" y="428356"/>
                </a:cubicBezTo>
                <a:close/>
                <a:moveTo>
                  <a:pt x="798344" y="428356"/>
                </a:moveTo>
                <a:cubicBezTo>
                  <a:pt x="806370" y="428356"/>
                  <a:pt x="812196" y="434190"/>
                  <a:pt x="812196" y="440753"/>
                </a:cubicBezTo>
                <a:cubicBezTo>
                  <a:pt x="812196" y="448046"/>
                  <a:pt x="806370" y="454610"/>
                  <a:pt x="798344" y="454610"/>
                </a:cubicBezTo>
                <a:cubicBezTo>
                  <a:pt x="792510" y="454610"/>
                  <a:pt x="785947" y="448046"/>
                  <a:pt x="785947" y="440753"/>
                </a:cubicBezTo>
                <a:cubicBezTo>
                  <a:pt x="785947" y="434190"/>
                  <a:pt x="792510" y="428356"/>
                  <a:pt x="798344" y="428356"/>
                </a:cubicBezTo>
                <a:close/>
                <a:moveTo>
                  <a:pt x="724138" y="428356"/>
                </a:moveTo>
                <a:cubicBezTo>
                  <a:pt x="731434" y="428356"/>
                  <a:pt x="738002" y="434190"/>
                  <a:pt x="738002" y="442212"/>
                </a:cubicBezTo>
                <a:cubicBezTo>
                  <a:pt x="738002" y="448046"/>
                  <a:pt x="731434" y="454610"/>
                  <a:pt x="724138" y="454610"/>
                </a:cubicBezTo>
                <a:cubicBezTo>
                  <a:pt x="717578" y="454610"/>
                  <a:pt x="711747" y="448046"/>
                  <a:pt x="711747" y="442212"/>
                </a:cubicBezTo>
                <a:cubicBezTo>
                  <a:pt x="711747" y="434190"/>
                  <a:pt x="717578" y="428356"/>
                  <a:pt x="724138" y="428356"/>
                </a:cubicBezTo>
                <a:close/>
                <a:moveTo>
                  <a:pt x="653312" y="428356"/>
                </a:moveTo>
                <a:cubicBezTo>
                  <a:pt x="660604" y="428356"/>
                  <a:pt x="667165" y="434190"/>
                  <a:pt x="667165" y="442212"/>
                </a:cubicBezTo>
                <a:cubicBezTo>
                  <a:pt x="667165" y="448046"/>
                  <a:pt x="660604" y="454610"/>
                  <a:pt x="653312" y="454610"/>
                </a:cubicBezTo>
                <a:cubicBezTo>
                  <a:pt x="645288" y="454610"/>
                  <a:pt x="640912" y="448046"/>
                  <a:pt x="640912" y="442212"/>
                </a:cubicBezTo>
                <a:cubicBezTo>
                  <a:pt x="640912" y="434190"/>
                  <a:pt x="645288" y="428356"/>
                  <a:pt x="653312" y="428356"/>
                </a:cubicBezTo>
                <a:close/>
                <a:moveTo>
                  <a:pt x="3796752" y="424982"/>
                </a:moveTo>
                <a:cubicBezTo>
                  <a:pt x="3804774" y="424982"/>
                  <a:pt x="3810608" y="431209"/>
                  <a:pt x="3810608" y="439771"/>
                </a:cubicBezTo>
                <a:cubicBezTo>
                  <a:pt x="3810608" y="447555"/>
                  <a:pt x="3804774" y="454560"/>
                  <a:pt x="3796752" y="454560"/>
                </a:cubicBezTo>
                <a:cubicBezTo>
                  <a:pt x="3790918" y="454560"/>
                  <a:pt x="3784355" y="447555"/>
                  <a:pt x="3784355" y="439771"/>
                </a:cubicBezTo>
                <a:cubicBezTo>
                  <a:pt x="3784355" y="431209"/>
                  <a:pt x="3790918" y="424982"/>
                  <a:pt x="3796752" y="424982"/>
                </a:cubicBezTo>
                <a:close/>
                <a:moveTo>
                  <a:pt x="3725922" y="424982"/>
                </a:moveTo>
                <a:cubicBezTo>
                  <a:pt x="3733944" y="424982"/>
                  <a:pt x="3739778" y="431209"/>
                  <a:pt x="3739778" y="439771"/>
                </a:cubicBezTo>
                <a:cubicBezTo>
                  <a:pt x="3739778" y="447555"/>
                  <a:pt x="3733944" y="454560"/>
                  <a:pt x="3725922" y="454560"/>
                </a:cubicBezTo>
                <a:cubicBezTo>
                  <a:pt x="3719359" y="454560"/>
                  <a:pt x="3713525" y="447555"/>
                  <a:pt x="3713525" y="439771"/>
                </a:cubicBezTo>
                <a:cubicBezTo>
                  <a:pt x="3713525" y="431209"/>
                  <a:pt x="3717900" y="424982"/>
                  <a:pt x="3725922" y="424982"/>
                </a:cubicBezTo>
                <a:close/>
                <a:moveTo>
                  <a:pt x="3655091" y="424982"/>
                </a:moveTo>
                <a:cubicBezTo>
                  <a:pt x="3662384" y="424982"/>
                  <a:pt x="3668947" y="431209"/>
                  <a:pt x="3668947" y="439771"/>
                </a:cubicBezTo>
                <a:cubicBezTo>
                  <a:pt x="3668947" y="447555"/>
                  <a:pt x="3662384" y="454560"/>
                  <a:pt x="3655091" y="454560"/>
                </a:cubicBezTo>
                <a:cubicBezTo>
                  <a:pt x="3647069" y="454560"/>
                  <a:pt x="3642694" y="447555"/>
                  <a:pt x="3642694" y="439771"/>
                </a:cubicBezTo>
                <a:cubicBezTo>
                  <a:pt x="3642694" y="431209"/>
                  <a:pt x="3647069" y="424982"/>
                  <a:pt x="3655091" y="424982"/>
                </a:cubicBezTo>
                <a:close/>
                <a:moveTo>
                  <a:pt x="3583280" y="424982"/>
                </a:moveTo>
                <a:cubicBezTo>
                  <a:pt x="3591064" y="424982"/>
                  <a:pt x="3598069" y="431209"/>
                  <a:pt x="3598069" y="439771"/>
                </a:cubicBezTo>
                <a:cubicBezTo>
                  <a:pt x="3598069" y="447555"/>
                  <a:pt x="3591064" y="454560"/>
                  <a:pt x="3583280" y="454560"/>
                </a:cubicBezTo>
                <a:cubicBezTo>
                  <a:pt x="3574718" y="454560"/>
                  <a:pt x="3568491" y="447555"/>
                  <a:pt x="3568491" y="439771"/>
                </a:cubicBezTo>
                <a:cubicBezTo>
                  <a:pt x="3568491" y="431209"/>
                  <a:pt x="3574718" y="424982"/>
                  <a:pt x="3583280" y="424982"/>
                </a:cubicBezTo>
                <a:close/>
                <a:moveTo>
                  <a:pt x="3512449" y="424982"/>
                </a:moveTo>
                <a:cubicBezTo>
                  <a:pt x="3520232" y="424982"/>
                  <a:pt x="3527237" y="431209"/>
                  <a:pt x="3527237" y="439771"/>
                </a:cubicBezTo>
                <a:cubicBezTo>
                  <a:pt x="3527237" y="447555"/>
                  <a:pt x="3520232" y="454560"/>
                  <a:pt x="3512449" y="454560"/>
                </a:cubicBezTo>
                <a:cubicBezTo>
                  <a:pt x="3503887" y="454560"/>
                  <a:pt x="3497661" y="447555"/>
                  <a:pt x="3497661" y="439771"/>
                </a:cubicBezTo>
                <a:cubicBezTo>
                  <a:pt x="3497661" y="431209"/>
                  <a:pt x="3503887" y="424982"/>
                  <a:pt x="3512449" y="424982"/>
                </a:cubicBezTo>
                <a:close/>
                <a:moveTo>
                  <a:pt x="3440686" y="424982"/>
                </a:moveTo>
                <a:cubicBezTo>
                  <a:pt x="3448708" y="424982"/>
                  <a:pt x="3453083" y="431209"/>
                  <a:pt x="3453083" y="439771"/>
                </a:cubicBezTo>
                <a:cubicBezTo>
                  <a:pt x="3453083" y="447555"/>
                  <a:pt x="3448708" y="454560"/>
                  <a:pt x="3440686" y="454560"/>
                </a:cubicBezTo>
                <a:cubicBezTo>
                  <a:pt x="3433393" y="454560"/>
                  <a:pt x="3426830" y="447555"/>
                  <a:pt x="3426830" y="439771"/>
                </a:cubicBezTo>
                <a:cubicBezTo>
                  <a:pt x="3426830" y="431209"/>
                  <a:pt x="3433393" y="424982"/>
                  <a:pt x="3440686" y="424982"/>
                </a:cubicBezTo>
                <a:close/>
                <a:moveTo>
                  <a:pt x="3369857" y="424982"/>
                </a:moveTo>
                <a:cubicBezTo>
                  <a:pt x="3376420" y="424982"/>
                  <a:pt x="3382254" y="431209"/>
                  <a:pt x="3382254" y="439771"/>
                </a:cubicBezTo>
                <a:cubicBezTo>
                  <a:pt x="3382254" y="447555"/>
                  <a:pt x="3376420" y="454560"/>
                  <a:pt x="3369857" y="454560"/>
                </a:cubicBezTo>
                <a:cubicBezTo>
                  <a:pt x="3362564" y="454560"/>
                  <a:pt x="3356001" y="447555"/>
                  <a:pt x="3356001" y="439771"/>
                </a:cubicBezTo>
                <a:cubicBezTo>
                  <a:pt x="3356001" y="431209"/>
                  <a:pt x="3362564" y="424982"/>
                  <a:pt x="3369857" y="424982"/>
                </a:cubicBezTo>
                <a:close/>
                <a:moveTo>
                  <a:pt x="3299097" y="424982"/>
                </a:moveTo>
                <a:cubicBezTo>
                  <a:pt x="3305656" y="424982"/>
                  <a:pt x="3311491" y="431209"/>
                  <a:pt x="3311491" y="439771"/>
                </a:cubicBezTo>
                <a:cubicBezTo>
                  <a:pt x="3311491" y="447555"/>
                  <a:pt x="3305656" y="454560"/>
                  <a:pt x="3299097" y="454560"/>
                </a:cubicBezTo>
                <a:cubicBezTo>
                  <a:pt x="3291802" y="454560"/>
                  <a:pt x="3285240" y="447555"/>
                  <a:pt x="3285240" y="439771"/>
                </a:cubicBezTo>
                <a:cubicBezTo>
                  <a:pt x="3285240" y="431209"/>
                  <a:pt x="3291802" y="424982"/>
                  <a:pt x="3299097" y="424982"/>
                </a:cubicBezTo>
                <a:close/>
                <a:moveTo>
                  <a:pt x="3226805" y="424982"/>
                </a:moveTo>
                <a:cubicBezTo>
                  <a:pt x="3234825" y="424982"/>
                  <a:pt x="3240664" y="431209"/>
                  <a:pt x="3240664" y="439771"/>
                </a:cubicBezTo>
                <a:cubicBezTo>
                  <a:pt x="3240664" y="447555"/>
                  <a:pt x="3234825" y="454560"/>
                  <a:pt x="3226805" y="454560"/>
                </a:cubicBezTo>
                <a:cubicBezTo>
                  <a:pt x="3220242" y="454560"/>
                  <a:pt x="3214406" y="447555"/>
                  <a:pt x="3214406" y="439771"/>
                </a:cubicBezTo>
                <a:cubicBezTo>
                  <a:pt x="3214406" y="431209"/>
                  <a:pt x="3220242" y="424982"/>
                  <a:pt x="3226805" y="424982"/>
                </a:cubicBezTo>
                <a:close/>
                <a:moveTo>
                  <a:pt x="3152602" y="424982"/>
                </a:moveTo>
                <a:cubicBezTo>
                  <a:pt x="3159895" y="424982"/>
                  <a:pt x="3166460" y="431209"/>
                  <a:pt x="3166460" y="439771"/>
                </a:cubicBezTo>
                <a:cubicBezTo>
                  <a:pt x="3166460" y="447555"/>
                  <a:pt x="3159895" y="454560"/>
                  <a:pt x="3152602" y="454560"/>
                </a:cubicBezTo>
                <a:cubicBezTo>
                  <a:pt x="3146038" y="454560"/>
                  <a:pt x="3140203" y="447555"/>
                  <a:pt x="3140203" y="439771"/>
                </a:cubicBezTo>
                <a:cubicBezTo>
                  <a:pt x="3140203" y="431209"/>
                  <a:pt x="3146038" y="424982"/>
                  <a:pt x="3152602" y="424982"/>
                </a:cubicBezTo>
                <a:close/>
                <a:moveTo>
                  <a:pt x="3081772" y="424982"/>
                </a:moveTo>
                <a:cubicBezTo>
                  <a:pt x="3089064" y="424982"/>
                  <a:pt x="3095624" y="431209"/>
                  <a:pt x="3095624" y="439771"/>
                </a:cubicBezTo>
                <a:cubicBezTo>
                  <a:pt x="3095624" y="447555"/>
                  <a:pt x="3089064" y="454560"/>
                  <a:pt x="3081772" y="454560"/>
                </a:cubicBezTo>
                <a:cubicBezTo>
                  <a:pt x="3073748" y="454560"/>
                  <a:pt x="3069372" y="447555"/>
                  <a:pt x="3069372" y="439771"/>
                </a:cubicBezTo>
                <a:cubicBezTo>
                  <a:pt x="3069372" y="431209"/>
                  <a:pt x="3073748" y="424982"/>
                  <a:pt x="3081772" y="424982"/>
                </a:cubicBezTo>
                <a:close/>
                <a:moveTo>
                  <a:pt x="3013715" y="424982"/>
                </a:moveTo>
                <a:cubicBezTo>
                  <a:pt x="3021305" y="424982"/>
                  <a:pt x="3028135" y="431209"/>
                  <a:pt x="3028135" y="439771"/>
                </a:cubicBezTo>
                <a:cubicBezTo>
                  <a:pt x="3028135" y="447555"/>
                  <a:pt x="3021305" y="454560"/>
                  <a:pt x="3013715" y="454560"/>
                </a:cubicBezTo>
                <a:cubicBezTo>
                  <a:pt x="3005368" y="454560"/>
                  <a:pt x="2998539" y="447555"/>
                  <a:pt x="2998539" y="439771"/>
                </a:cubicBezTo>
                <a:cubicBezTo>
                  <a:pt x="2998539" y="431209"/>
                  <a:pt x="3005368" y="424982"/>
                  <a:pt x="3013715" y="424982"/>
                </a:cubicBezTo>
                <a:close/>
                <a:moveTo>
                  <a:pt x="2942491" y="424982"/>
                </a:moveTo>
                <a:cubicBezTo>
                  <a:pt x="2951052" y="424982"/>
                  <a:pt x="2957286" y="431209"/>
                  <a:pt x="2957286" y="439771"/>
                </a:cubicBezTo>
                <a:cubicBezTo>
                  <a:pt x="2957286" y="447555"/>
                  <a:pt x="2951052" y="454560"/>
                  <a:pt x="2942491" y="454560"/>
                </a:cubicBezTo>
                <a:cubicBezTo>
                  <a:pt x="2934710" y="454560"/>
                  <a:pt x="2927708" y="447555"/>
                  <a:pt x="2927708" y="439771"/>
                </a:cubicBezTo>
                <a:cubicBezTo>
                  <a:pt x="2927708" y="431209"/>
                  <a:pt x="2934710" y="424982"/>
                  <a:pt x="2942491" y="424982"/>
                </a:cubicBezTo>
                <a:close/>
                <a:moveTo>
                  <a:pt x="2868291" y="424982"/>
                </a:moveTo>
                <a:cubicBezTo>
                  <a:pt x="2876858" y="424982"/>
                  <a:pt x="2883085" y="431209"/>
                  <a:pt x="2883085" y="439771"/>
                </a:cubicBezTo>
                <a:cubicBezTo>
                  <a:pt x="2883085" y="447555"/>
                  <a:pt x="2876858" y="454560"/>
                  <a:pt x="2868291" y="454560"/>
                </a:cubicBezTo>
                <a:cubicBezTo>
                  <a:pt x="2860509" y="454560"/>
                  <a:pt x="2853504" y="447555"/>
                  <a:pt x="2853504" y="439771"/>
                </a:cubicBezTo>
                <a:cubicBezTo>
                  <a:pt x="2853504" y="431209"/>
                  <a:pt x="2860509" y="424982"/>
                  <a:pt x="2868291" y="424982"/>
                </a:cubicBezTo>
                <a:close/>
                <a:moveTo>
                  <a:pt x="2796533" y="424982"/>
                </a:moveTo>
                <a:cubicBezTo>
                  <a:pt x="2804555" y="424982"/>
                  <a:pt x="2808932" y="431209"/>
                  <a:pt x="2808932" y="439771"/>
                </a:cubicBezTo>
                <a:cubicBezTo>
                  <a:pt x="2808932" y="447555"/>
                  <a:pt x="2804555" y="454560"/>
                  <a:pt x="2796533" y="454560"/>
                </a:cubicBezTo>
                <a:cubicBezTo>
                  <a:pt x="2789240" y="454560"/>
                  <a:pt x="2782678" y="447555"/>
                  <a:pt x="2782678" y="439771"/>
                </a:cubicBezTo>
                <a:cubicBezTo>
                  <a:pt x="2782678" y="431209"/>
                  <a:pt x="2789240" y="424982"/>
                  <a:pt x="2796533" y="424982"/>
                </a:cubicBezTo>
                <a:close/>
                <a:moveTo>
                  <a:pt x="2725695" y="424982"/>
                </a:moveTo>
                <a:cubicBezTo>
                  <a:pt x="2731532" y="424982"/>
                  <a:pt x="2738097" y="431209"/>
                  <a:pt x="2738097" y="439771"/>
                </a:cubicBezTo>
                <a:cubicBezTo>
                  <a:pt x="2738097" y="447555"/>
                  <a:pt x="2731532" y="454560"/>
                  <a:pt x="2725695" y="454560"/>
                </a:cubicBezTo>
                <a:cubicBezTo>
                  <a:pt x="2717681" y="454560"/>
                  <a:pt x="2711846" y="447555"/>
                  <a:pt x="2711846" y="439771"/>
                </a:cubicBezTo>
                <a:cubicBezTo>
                  <a:pt x="2711846" y="431209"/>
                  <a:pt x="2717681" y="424982"/>
                  <a:pt x="2725695" y="424982"/>
                </a:cubicBezTo>
                <a:close/>
                <a:moveTo>
                  <a:pt x="2654870" y="424982"/>
                </a:moveTo>
                <a:cubicBezTo>
                  <a:pt x="2660705" y="424982"/>
                  <a:pt x="2667270" y="431209"/>
                  <a:pt x="2667270" y="439771"/>
                </a:cubicBezTo>
                <a:cubicBezTo>
                  <a:pt x="2667270" y="447555"/>
                  <a:pt x="2660705" y="454560"/>
                  <a:pt x="2654870" y="454560"/>
                </a:cubicBezTo>
                <a:cubicBezTo>
                  <a:pt x="2646850" y="454560"/>
                  <a:pt x="2641018" y="447555"/>
                  <a:pt x="2641018" y="439771"/>
                </a:cubicBezTo>
                <a:cubicBezTo>
                  <a:pt x="2641018" y="431209"/>
                  <a:pt x="2646850" y="424982"/>
                  <a:pt x="2654870" y="424982"/>
                </a:cubicBezTo>
                <a:close/>
                <a:moveTo>
                  <a:pt x="2582580" y="424982"/>
                </a:moveTo>
                <a:cubicBezTo>
                  <a:pt x="2589875" y="424982"/>
                  <a:pt x="2596437" y="431209"/>
                  <a:pt x="2596437" y="439771"/>
                </a:cubicBezTo>
                <a:cubicBezTo>
                  <a:pt x="2596437" y="447555"/>
                  <a:pt x="2589875" y="454560"/>
                  <a:pt x="2582580" y="454560"/>
                </a:cubicBezTo>
                <a:cubicBezTo>
                  <a:pt x="2576019" y="454560"/>
                  <a:pt x="2570184" y="447555"/>
                  <a:pt x="2570184" y="439771"/>
                </a:cubicBezTo>
                <a:cubicBezTo>
                  <a:pt x="2570184" y="431209"/>
                  <a:pt x="2576019" y="424982"/>
                  <a:pt x="2582580" y="424982"/>
                </a:cubicBezTo>
                <a:close/>
                <a:moveTo>
                  <a:pt x="2511026" y="424982"/>
                </a:moveTo>
                <a:cubicBezTo>
                  <a:pt x="2519047" y="424982"/>
                  <a:pt x="2525610" y="431209"/>
                  <a:pt x="2525610" y="439771"/>
                </a:cubicBezTo>
                <a:cubicBezTo>
                  <a:pt x="2525610" y="447555"/>
                  <a:pt x="2519047" y="454560"/>
                  <a:pt x="2511026" y="454560"/>
                </a:cubicBezTo>
                <a:cubicBezTo>
                  <a:pt x="2503735" y="454560"/>
                  <a:pt x="2499361" y="447555"/>
                  <a:pt x="2499361" y="439771"/>
                </a:cubicBezTo>
                <a:cubicBezTo>
                  <a:pt x="2499361" y="431209"/>
                  <a:pt x="2503735" y="424982"/>
                  <a:pt x="2511026" y="424982"/>
                </a:cubicBezTo>
                <a:close/>
                <a:moveTo>
                  <a:pt x="1799085" y="357525"/>
                </a:moveTo>
                <a:cubicBezTo>
                  <a:pt x="1807647" y="357525"/>
                  <a:pt x="1813873" y="361900"/>
                  <a:pt x="1813873" y="369922"/>
                </a:cubicBezTo>
                <a:cubicBezTo>
                  <a:pt x="1813873" y="377215"/>
                  <a:pt x="1807647" y="383779"/>
                  <a:pt x="1799085" y="383779"/>
                </a:cubicBezTo>
                <a:cubicBezTo>
                  <a:pt x="1790525" y="383779"/>
                  <a:pt x="1784300" y="377215"/>
                  <a:pt x="1784300" y="369922"/>
                </a:cubicBezTo>
                <a:cubicBezTo>
                  <a:pt x="1784300" y="361900"/>
                  <a:pt x="1790525" y="357525"/>
                  <a:pt x="1799085" y="357525"/>
                </a:cubicBezTo>
                <a:close/>
                <a:moveTo>
                  <a:pt x="1728262" y="357525"/>
                </a:moveTo>
                <a:cubicBezTo>
                  <a:pt x="1736825" y="357525"/>
                  <a:pt x="1743049" y="361900"/>
                  <a:pt x="1743049" y="369922"/>
                </a:cubicBezTo>
                <a:cubicBezTo>
                  <a:pt x="1743049" y="377215"/>
                  <a:pt x="1736825" y="383779"/>
                  <a:pt x="1728262" y="383779"/>
                </a:cubicBezTo>
                <a:cubicBezTo>
                  <a:pt x="1719697" y="383779"/>
                  <a:pt x="1713470" y="377215"/>
                  <a:pt x="1713470" y="369922"/>
                </a:cubicBezTo>
                <a:cubicBezTo>
                  <a:pt x="1713470" y="361900"/>
                  <a:pt x="1719697" y="357525"/>
                  <a:pt x="1728262" y="357525"/>
                </a:cubicBezTo>
                <a:close/>
                <a:moveTo>
                  <a:pt x="1657429" y="357525"/>
                </a:moveTo>
                <a:cubicBezTo>
                  <a:pt x="1665215" y="357525"/>
                  <a:pt x="1672220" y="361900"/>
                  <a:pt x="1672220" y="369922"/>
                </a:cubicBezTo>
                <a:cubicBezTo>
                  <a:pt x="1672220" y="377215"/>
                  <a:pt x="1665215" y="383779"/>
                  <a:pt x="1657429" y="383779"/>
                </a:cubicBezTo>
                <a:cubicBezTo>
                  <a:pt x="1648870" y="383779"/>
                  <a:pt x="1642650" y="377215"/>
                  <a:pt x="1642650" y="369922"/>
                </a:cubicBezTo>
                <a:cubicBezTo>
                  <a:pt x="1642650" y="361900"/>
                  <a:pt x="1648870" y="357525"/>
                  <a:pt x="1657429" y="357525"/>
                </a:cubicBezTo>
                <a:close/>
                <a:moveTo>
                  <a:pt x="1582296" y="357525"/>
                </a:moveTo>
                <a:cubicBezTo>
                  <a:pt x="1589593" y="357525"/>
                  <a:pt x="1594704" y="361900"/>
                  <a:pt x="1594704" y="369922"/>
                </a:cubicBezTo>
                <a:cubicBezTo>
                  <a:pt x="1594704" y="377215"/>
                  <a:pt x="1589593" y="383779"/>
                  <a:pt x="1582296" y="383779"/>
                </a:cubicBezTo>
                <a:cubicBezTo>
                  <a:pt x="1574274" y="383779"/>
                  <a:pt x="1568441" y="377215"/>
                  <a:pt x="1568441" y="369922"/>
                </a:cubicBezTo>
                <a:cubicBezTo>
                  <a:pt x="1568441" y="361900"/>
                  <a:pt x="1574274" y="357525"/>
                  <a:pt x="1582296" y="357525"/>
                </a:cubicBezTo>
                <a:close/>
                <a:moveTo>
                  <a:pt x="1512195" y="357525"/>
                </a:moveTo>
                <a:cubicBezTo>
                  <a:pt x="1518030" y="357525"/>
                  <a:pt x="1523863" y="361900"/>
                  <a:pt x="1523863" y="369922"/>
                </a:cubicBezTo>
                <a:cubicBezTo>
                  <a:pt x="1523863" y="377215"/>
                  <a:pt x="1518030" y="383779"/>
                  <a:pt x="1512195" y="383779"/>
                </a:cubicBezTo>
                <a:cubicBezTo>
                  <a:pt x="1504171" y="383779"/>
                  <a:pt x="1497612" y="377215"/>
                  <a:pt x="1497612" y="369922"/>
                </a:cubicBezTo>
                <a:cubicBezTo>
                  <a:pt x="1497612" y="361900"/>
                  <a:pt x="1504171" y="357525"/>
                  <a:pt x="1512195" y="357525"/>
                </a:cubicBezTo>
                <a:close/>
                <a:moveTo>
                  <a:pt x="1439171" y="357525"/>
                </a:moveTo>
                <a:cubicBezTo>
                  <a:pt x="1447188" y="357525"/>
                  <a:pt x="1453023" y="361900"/>
                  <a:pt x="1453023" y="369922"/>
                </a:cubicBezTo>
                <a:cubicBezTo>
                  <a:pt x="1453023" y="377215"/>
                  <a:pt x="1447188" y="383779"/>
                  <a:pt x="1439171" y="383779"/>
                </a:cubicBezTo>
                <a:cubicBezTo>
                  <a:pt x="1433336" y="383779"/>
                  <a:pt x="1426774" y="377215"/>
                  <a:pt x="1426774" y="369922"/>
                </a:cubicBezTo>
                <a:cubicBezTo>
                  <a:pt x="1426774" y="361900"/>
                  <a:pt x="1433336" y="357525"/>
                  <a:pt x="1439171" y="357525"/>
                </a:cubicBezTo>
                <a:close/>
                <a:moveTo>
                  <a:pt x="1368347" y="357525"/>
                </a:moveTo>
                <a:cubicBezTo>
                  <a:pt x="1376368" y="357525"/>
                  <a:pt x="1382199" y="361900"/>
                  <a:pt x="1382199" y="369922"/>
                </a:cubicBezTo>
                <a:cubicBezTo>
                  <a:pt x="1382199" y="377215"/>
                  <a:pt x="1376368" y="383779"/>
                  <a:pt x="1368347" y="383779"/>
                </a:cubicBezTo>
                <a:cubicBezTo>
                  <a:pt x="1362508" y="383779"/>
                  <a:pt x="1355949" y="377215"/>
                  <a:pt x="1355949" y="369922"/>
                </a:cubicBezTo>
                <a:cubicBezTo>
                  <a:pt x="1355949" y="361900"/>
                  <a:pt x="1362508" y="357525"/>
                  <a:pt x="1368347" y="357525"/>
                </a:cubicBezTo>
                <a:close/>
                <a:moveTo>
                  <a:pt x="1297518" y="357525"/>
                </a:moveTo>
                <a:cubicBezTo>
                  <a:pt x="1305540" y="357525"/>
                  <a:pt x="1311374" y="361900"/>
                  <a:pt x="1311374" y="369922"/>
                </a:cubicBezTo>
                <a:cubicBezTo>
                  <a:pt x="1311374" y="377215"/>
                  <a:pt x="1305540" y="383779"/>
                  <a:pt x="1297518" y="383779"/>
                </a:cubicBezTo>
                <a:cubicBezTo>
                  <a:pt x="1289495" y="383779"/>
                  <a:pt x="1285121" y="377215"/>
                  <a:pt x="1285121" y="369922"/>
                </a:cubicBezTo>
                <a:cubicBezTo>
                  <a:pt x="1285121" y="361900"/>
                  <a:pt x="1289495" y="357525"/>
                  <a:pt x="1297518" y="357525"/>
                </a:cubicBezTo>
                <a:close/>
                <a:moveTo>
                  <a:pt x="1225703" y="357525"/>
                </a:moveTo>
                <a:cubicBezTo>
                  <a:pt x="1233487" y="357525"/>
                  <a:pt x="1240493" y="363359"/>
                  <a:pt x="1240493" y="369922"/>
                </a:cubicBezTo>
                <a:cubicBezTo>
                  <a:pt x="1240493" y="377215"/>
                  <a:pt x="1233487" y="383779"/>
                  <a:pt x="1225703" y="383779"/>
                </a:cubicBezTo>
                <a:cubicBezTo>
                  <a:pt x="1217156" y="383779"/>
                  <a:pt x="1210926" y="377215"/>
                  <a:pt x="1210926" y="369922"/>
                </a:cubicBezTo>
                <a:cubicBezTo>
                  <a:pt x="1210926" y="363359"/>
                  <a:pt x="1217156" y="357525"/>
                  <a:pt x="1225703" y="357525"/>
                </a:cubicBezTo>
                <a:close/>
                <a:moveTo>
                  <a:pt x="1154890" y="357525"/>
                </a:moveTo>
                <a:cubicBezTo>
                  <a:pt x="1162673" y="357525"/>
                  <a:pt x="1169676" y="363359"/>
                  <a:pt x="1169676" y="369922"/>
                </a:cubicBezTo>
                <a:cubicBezTo>
                  <a:pt x="1169676" y="377215"/>
                  <a:pt x="1162673" y="383779"/>
                  <a:pt x="1154890" y="383779"/>
                </a:cubicBezTo>
                <a:cubicBezTo>
                  <a:pt x="1146325" y="383779"/>
                  <a:pt x="1140096" y="377215"/>
                  <a:pt x="1140096" y="369922"/>
                </a:cubicBezTo>
                <a:cubicBezTo>
                  <a:pt x="1140096" y="363359"/>
                  <a:pt x="1146325" y="357525"/>
                  <a:pt x="1154890" y="357525"/>
                </a:cubicBezTo>
                <a:close/>
                <a:moveTo>
                  <a:pt x="1084059" y="357525"/>
                </a:moveTo>
                <a:cubicBezTo>
                  <a:pt x="1091842" y="357525"/>
                  <a:pt x="1098844" y="363359"/>
                  <a:pt x="1098844" y="369922"/>
                </a:cubicBezTo>
                <a:cubicBezTo>
                  <a:pt x="1098844" y="377215"/>
                  <a:pt x="1091842" y="383779"/>
                  <a:pt x="1084059" y="383779"/>
                </a:cubicBezTo>
                <a:cubicBezTo>
                  <a:pt x="1075492" y="383779"/>
                  <a:pt x="1069268" y="377215"/>
                  <a:pt x="1069268" y="369922"/>
                </a:cubicBezTo>
                <a:cubicBezTo>
                  <a:pt x="1069268" y="363359"/>
                  <a:pt x="1075492" y="357525"/>
                  <a:pt x="1084059" y="357525"/>
                </a:cubicBezTo>
                <a:close/>
                <a:moveTo>
                  <a:pt x="1013015" y="357525"/>
                </a:moveTo>
                <a:cubicBezTo>
                  <a:pt x="1020312" y="357525"/>
                  <a:pt x="1024685" y="363359"/>
                  <a:pt x="1024685" y="369922"/>
                </a:cubicBezTo>
                <a:cubicBezTo>
                  <a:pt x="1024685" y="377215"/>
                  <a:pt x="1020312" y="383779"/>
                  <a:pt x="1013015" y="383779"/>
                </a:cubicBezTo>
                <a:cubicBezTo>
                  <a:pt x="1005003" y="383779"/>
                  <a:pt x="998434" y="377215"/>
                  <a:pt x="998434" y="369922"/>
                </a:cubicBezTo>
                <a:cubicBezTo>
                  <a:pt x="998434" y="363359"/>
                  <a:pt x="1005003" y="357525"/>
                  <a:pt x="1013015" y="357525"/>
                </a:cubicBezTo>
                <a:close/>
                <a:moveTo>
                  <a:pt x="941465" y="357525"/>
                </a:moveTo>
                <a:cubicBezTo>
                  <a:pt x="948030" y="357525"/>
                  <a:pt x="953864" y="363359"/>
                  <a:pt x="953864" y="369922"/>
                </a:cubicBezTo>
                <a:cubicBezTo>
                  <a:pt x="953864" y="377215"/>
                  <a:pt x="948030" y="383779"/>
                  <a:pt x="941465" y="383779"/>
                </a:cubicBezTo>
                <a:cubicBezTo>
                  <a:pt x="934173" y="383779"/>
                  <a:pt x="927611" y="377215"/>
                  <a:pt x="927611" y="369922"/>
                </a:cubicBezTo>
                <a:cubicBezTo>
                  <a:pt x="927611" y="363359"/>
                  <a:pt x="934173" y="357525"/>
                  <a:pt x="941465" y="357525"/>
                </a:cubicBezTo>
                <a:close/>
                <a:moveTo>
                  <a:pt x="870633" y="357525"/>
                </a:moveTo>
                <a:cubicBezTo>
                  <a:pt x="877194" y="357525"/>
                  <a:pt x="883034" y="363359"/>
                  <a:pt x="883034" y="369922"/>
                </a:cubicBezTo>
                <a:cubicBezTo>
                  <a:pt x="883034" y="377215"/>
                  <a:pt x="877194" y="383779"/>
                  <a:pt x="870633" y="383779"/>
                </a:cubicBezTo>
                <a:cubicBezTo>
                  <a:pt x="863344" y="383779"/>
                  <a:pt x="856777" y="377215"/>
                  <a:pt x="856777" y="369922"/>
                </a:cubicBezTo>
                <a:cubicBezTo>
                  <a:pt x="856777" y="363359"/>
                  <a:pt x="863344" y="357525"/>
                  <a:pt x="870633" y="357525"/>
                </a:cubicBezTo>
                <a:close/>
                <a:moveTo>
                  <a:pt x="798346" y="357525"/>
                </a:moveTo>
                <a:cubicBezTo>
                  <a:pt x="806370" y="357525"/>
                  <a:pt x="812203" y="363359"/>
                  <a:pt x="812203" y="369922"/>
                </a:cubicBezTo>
                <a:cubicBezTo>
                  <a:pt x="812203" y="377215"/>
                  <a:pt x="806370" y="383779"/>
                  <a:pt x="798346" y="383779"/>
                </a:cubicBezTo>
                <a:cubicBezTo>
                  <a:pt x="792510" y="383779"/>
                  <a:pt x="785947" y="377215"/>
                  <a:pt x="785947" y="369922"/>
                </a:cubicBezTo>
                <a:cubicBezTo>
                  <a:pt x="785947" y="363359"/>
                  <a:pt x="792510" y="357525"/>
                  <a:pt x="798346" y="357525"/>
                </a:cubicBezTo>
                <a:close/>
                <a:moveTo>
                  <a:pt x="3654110" y="354153"/>
                </a:moveTo>
                <a:cubicBezTo>
                  <a:pt x="3661893" y="354153"/>
                  <a:pt x="3668898" y="360716"/>
                  <a:pt x="3668898" y="368738"/>
                </a:cubicBezTo>
                <a:cubicBezTo>
                  <a:pt x="3668898" y="376031"/>
                  <a:pt x="3661893" y="380407"/>
                  <a:pt x="3654110" y="380407"/>
                </a:cubicBezTo>
                <a:cubicBezTo>
                  <a:pt x="3645548" y="380407"/>
                  <a:pt x="3639322" y="376031"/>
                  <a:pt x="3639322" y="368738"/>
                </a:cubicBezTo>
                <a:cubicBezTo>
                  <a:pt x="3639322" y="360716"/>
                  <a:pt x="3645548" y="354153"/>
                  <a:pt x="3654110" y="354153"/>
                </a:cubicBezTo>
                <a:close/>
                <a:moveTo>
                  <a:pt x="3583280" y="354153"/>
                </a:moveTo>
                <a:cubicBezTo>
                  <a:pt x="3591064" y="354153"/>
                  <a:pt x="3598069" y="360716"/>
                  <a:pt x="3598069" y="368738"/>
                </a:cubicBezTo>
                <a:cubicBezTo>
                  <a:pt x="3598069" y="376031"/>
                  <a:pt x="3591064" y="380407"/>
                  <a:pt x="3583280" y="380407"/>
                </a:cubicBezTo>
                <a:cubicBezTo>
                  <a:pt x="3574718" y="380407"/>
                  <a:pt x="3568491" y="376031"/>
                  <a:pt x="3568491" y="368738"/>
                </a:cubicBezTo>
                <a:cubicBezTo>
                  <a:pt x="3568491" y="360716"/>
                  <a:pt x="3574718" y="354153"/>
                  <a:pt x="3583280" y="354153"/>
                </a:cubicBezTo>
                <a:close/>
                <a:moveTo>
                  <a:pt x="3512449" y="354153"/>
                </a:moveTo>
                <a:cubicBezTo>
                  <a:pt x="3520232" y="354153"/>
                  <a:pt x="3527237" y="360983"/>
                  <a:pt x="3527237" y="369330"/>
                </a:cubicBezTo>
                <a:cubicBezTo>
                  <a:pt x="3527237" y="376919"/>
                  <a:pt x="3520232" y="383749"/>
                  <a:pt x="3512449" y="383749"/>
                </a:cubicBezTo>
                <a:cubicBezTo>
                  <a:pt x="3503887" y="383749"/>
                  <a:pt x="3497661" y="376919"/>
                  <a:pt x="3497661" y="369330"/>
                </a:cubicBezTo>
                <a:cubicBezTo>
                  <a:pt x="3497661" y="360983"/>
                  <a:pt x="3503887" y="354153"/>
                  <a:pt x="3512449" y="354153"/>
                </a:cubicBezTo>
                <a:close/>
                <a:moveTo>
                  <a:pt x="3440686" y="354153"/>
                </a:moveTo>
                <a:cubicBezTo>
                  <a:pt x="3448708" y="354153"/>
                  <a:pt x="3453083" y="360983"/>
                  <a:pt x="3453083" y="369330"/>
                </a:cubicBezTo>
                <a:cubicBezTo>
                  <a:pt x="3453083" y="376919"/>
                  <a:pt x="3448708" y="383749"/>
                  <a:pt x="3440686" y="383749"/>
                </a:cubicBezTo>
                <a:cubicBezTo>
                  <a:pt x="3433393" y="383749"/>
                  <a:pt x="3426830" y="376919"/>
                  <a:pt x="3426830" y="369330"/>
                </a:cubicBezTo>
                <a:cubicBezTo>
                  <a:pt x="3426830" y="360983"/>
                  <a:pt x="3433393" y="354153"/>
                  <a:pt x="3440686" y="354153"/>
                </a:cubicBezTo>
                <a:close/>
                <a:moveTo>
                  <a:pt x="3369857" y="354153"/>
                </a:moveTo>
                <a:cubicBezTo>
                  <a:pt x="3376420" y="354153"/>
                  <a:pt x="3382254" y="360983"/>
                  <a:pt x="3382254" y="369330"/>
                </a:cubicBezTo>
                <a:cubicBezTo>
                  <a:pt x="3382254" y="376919"/>
                  <a:pt x="3376420" y="383749"/>
                  <a:pt x="3369857" y="383749"/>
                </a:cubicBezTo>
                <a:cubicBezTo>
                  <a:pt x="3362564" y="383749"/>
                  <a:pt x="3356001" y="376919"/>
                  <a:pt x="3356001" y="369330"/>
                </a:cubicBezTo>
                <a:cubicBezTo>
                  <a:pt x="3356001" y="360983"/>
                  <a:pt x="3362564" y="354153"/>
                  <a:pt x="3369857" y="354153"/>
                </a:cubicBezTo>
                <a:close/>
                <a:moveTo>
                  <a:pt x="3299097" y="354153"/>
                </a:moveTo>
                <a:cubicBezTo>
                  <a:pt x="3305662" y="354153"/>
                  <a:pt x="3311496" y="360983"/>
                  <a:pt x="3311496" y="369330"/>
                </a:cubicBezTo>
                <a:cubicBezTo>
                  <a:pt x="3311496" y="376919"/>
                  <a:pt x="3305662" y="383749"/>
                  <a:pt x="3299097" y="383749"/>
                </a:cubicBezTo>
                <a:cubicBezTo>
                  <a:pt x="3291804" y="383749"/>
                  <a:pt x="3285242" y="376919"/>
                  <a:pt x="3285242" y="369330"/>
                </a:cubicBezTo>
                <a:cubicBezTo>
                  <a:pt x="3285242" y="360983"/>
                  <a:pt x="3291804" y="354153"/>
                  <a:pt x="3299097" y="354153"/>
                </a:cubicBezTo>
                <a:close/>
                <a:moveTo>
                  <a:pt x="3226808" y="354153"/>
                </a:moveTo>
                <a:cubicBezTo>
                  <a:pt x="3234828" y="354153"/>
                  <a:pt x="3240664" y="360983"/>
                  <a:pt x="3240664" y="369330"/>
                </a:cubicBezTo>
                <a:cubicBezTo>
                  <a:pt x="3240664" y="376919"/>
                  <a:pt x="3234828" y="383749"/>
                  <a:pt x="3226808" y="383749"/>
                </a:cubicBezTo>
                <a:cubicBezTo>
                  <a:pt x="3220245" y="383749"/>
                  <a:pt x="3214410" y="376919"/>
                  <a:pt x="3214410" y="369330"/>
                </a:cubicBezTo>
                <a:cubicBezTo>
                  <a:pt x="3214410" y="360983"/>
                  <a:pt x="3220245" y="354153"/>
                  <a:pt x="3226808" y="354153"/>
                </a:cubicBezTo>
                <a:close/>
                <a:moveTo>
                  <a:pt x="3152605" y="354153"/>
                </a:moveTo>
                <a:cubicBezTo>
                  <a:pt x="3159898" y="354153"/>
                  <a:pt x="3166462" y="360983"/>
                  <a:pt x="3166462" y="369330"/>
                </a:cubicBezTo>
                <a:cubicBezTo>
                  <a:pt x="3166462" y="376919"/>
                  <a:pt x="3159898" y="383749"/>
                  <a:pt x="3152605" y="383749"/>
                </a:cubicBezTo>
                <a:cubicBezTo>
                  <a:pt x="3146040" y="383749"/>
                  <a:pt x="3140206" y="376919"/>
                  <a:pt x="3140206" y="369330"/>
                </a:cubicBezTo>
                <a:cubicBezTo>
                  <a:pt x="3140206" y="360983"/>
                  <a:pt x="3146040" y="354153"/>
                  <a:pt x="3152605" y="354153"/>
                </a:cubicBezTo>
                <a:close/>
                <a:moveTo>
                  <a:pt x="3081774" y="354153"/>
                </a:moveTo>
                <a:cubicBezTo>
                  <a:pt x="3089066" y="354153"/>
                  <a:pt x="3095627" y="360983"/>
                  <a:pt x="3095627" y="369330"/>
                </a:cubicBezTo>
                <a:cubicBezTo>
                  <a:pt x="3095627" y="376919"/>
                  <a:pt x="3089066" y="383749"/>
                  <a:pt x="3081774" y="383749"/>
                </a:cubicBezTo>
                <a:cubicBezTo>
                  <a:pt x="3073750" y="383749"/>
                  <a:pt x="3069375" y="376919"/>
                  <a:pt x="3069375" y="369330"/>
                </a:cubicBezTo>
                <a:cubicBezTo>
                  <a:pt x="3069375" y="360983"/>
                  <a:pt x="3073750" y="354153"/>
                  <a:pt x="3081774" y="354153"/>
                </a:cubicBezTo>
                <a:close/>
                <a:moveTo>
                  <a:pt x="3013715" y="354153"/>
                </a:moveTo>
                <a:cubicBezTo>
                  <a:pt x="3021307" y="354153"/>
                  <a:pt x="3028135" y="360983"/>
                  <a:pt x="3028135" y="369330"/>
                </a:cubicBezTo>
                <a:cubicBezTo>
                  <a:pt x="3028135" y="376919"/>
                  <a:pt x="3021307" y="383749"/>
                  <a:pt x="3013715" y="383749"/>
                </a:cubicBezTo>
                <a:cubicBezTo>
                  <a:pt x="3005368" y="383749"/>
                  <a:pt x="2998539" y="376919"/>
                  <a:pt x="2998539" y="369330"/>
                </a:cubicBezTo>
                <a:cubicBezTo>
                  <a:pt x="2998539" y="360983"/>
                  <a:pt x="3005368" y="354153"/>
                  <a:pt x="3013715" y="354153"/>
                </a:cubicBezTo>
                <a:close/>
                <a:moveTo>
                  <a:pt x="2942494" y="354153"/>
                </a:moveTo>
                <a:cubicBezTo>
                  <a:pt x="2951055" y="354153"/>
                  <a:pt x="2957288" y="360983"/>
                  <a:pt x="2957288" y="369330"/>
                </a:cubicBezTo>
                <a:cubicBezTo>
                  <a:pt x="2957288" y="376919"/>
                  <a:pt x="2951055" y="383749"/>
                  <a:pt x="2942494" y="383749"/>
                </a:cubicBezTo>
                <a:cubicBezTo>
                  <a:pt x="2934713" y="383749"/>
                  <a:pt x="2927708" y="376919"/>
                  <a:pt x="2927708" y="369330"/>
                </a:cubicBezTo>
                <a:cubicBezTo>
                  <a:pt x="2927708" y="360983"/>
                  <a:pt x="2934713" y="354153"/>
                  <a:pt x="2942494" y="354153"/>
                </a:cubicBezTo>
                <a:close/>
                <a:moveTo>
                  <a:pt x="2868293" y="354153"/>
                </a:moveTo>
                <a:cubicBezTo>
                  <a:pt x="2876858" y="354153"/>
                  <a:pt x="2883085" y="360983"/>
                  <a:pt x="2883085" y="369330"/>
                </a:cubicBezTo>
                <a:cubicBezTo>
                  <a:pt x="2883085" y="376919"/>
                  <a:pt x="2876858" y="383749"/>
                  <a:pt x="2868293" y="383749"/>
                </a:cubicBezTo>
                <a:cubicBezTo>
                  <a:pt x="2860512" y="383749"/>
                  <a:pt x="2853504" y="376919"/>
                  <a:pt x="2853504" y="369330"/>
                </a:cubicBezTo>
                <a:cubicBezTo>
                  <a:pt x="2853504" y="360983"/>
                  <a:pt x="2860512" y="354153"/>
                  <a:pt x="2868293" y="354153"/>
                </a:cubicBezTo>
                <a:close/>
                <a:moveTo>
                  <a:pt x="2796535" y="354153"/>
                </a:moveTo>
                <a:cubicBezTo>
                  <a:pt x="2804558" y="354153"/>
                  <a:pt x="2808932" y="360983"/>
                  <a:pt x="2808932" y="369330"/>
                </a:cubicBezTo>
                <a:cubicBezTo>
                  <a:pt x="2808932" y="376919"/>
                  <a:pt x="2804558" y="383749"/>
                  <a:pt x="2796535" y="383749"/>
                </a:cubicBezTo>
                <a:cubicBezTo>
                  <a:pt x="2789243" y="383749"/>
                  <a:pt x="2782678" y="376919"/>
                  <a:pt x="2782678" y="369330"/>
                </a:cubicBezTo>
                <a:cubicBezTo>
                  <a:pt x="2782678" y="360983"/>
                  <a:pt x="2789243" y="354153"/>
                  <a:pt x="2796535" y="354153"/>
                </a:cubicBezTo>
                <a:close/>
                <a:moveTo>
                  <a:pt x="2725695" y="354153"/>
                </a:moveTo>
                <a:cubicBezTo>
                  <a:pt x="2731532" y="354153"/>
                  <a:pt x="2738100" y="360983"/>
                  <a:pt x="2738100" y="369330"/>
                </a:cubicBezTo>
                <a:cubicBezTo>
                  <a:pt x="2738100" y="376919"/>
                  <a:pt x="2731532" y="383749"/>
                  <a:pt x="2725695" y="383749"/>
                </a:cubicBezTo>
                <a:cubicBezTo>
                  <a:pt x="2717681" y="383749"/>
                  <a:pt x="2711846" y="376919"/>
                  <a:pt x="2711846" y="369330"/>
                </a:cubicBezTo>
                <a:cubicBezTo>
                  <a:pt x="2711846" y="360983"/>
                  <a:pt x="2717681" y="354153"/>
                  <a:pt x="2725695" y="354153"/>
                </a:cubicBezTo>
                <a:close/>
                <a:moveTo>
                  <a:pt x="2653415" y="354153"/>
                </a:moveTo>
                <a:cubicBezTo>
                  <a:pt x="2660705" y="354153"/>
                  <a:pt x="2667270" y="360983"/>
                  <a:pt x="2667270" y="369330"/>
                </a:cubicBezTo>
                <a:cubicBezTo>
                  <a:pt x="2667270" y="376919"/>
                  <a:pt x="2660705" y="383749"/>
                  <a:pt x="2653415" y="383749"/>
                </a:cubicBezTo>
                <a:cubicBezTo>
                  <a:pt x="2646857" y="383749"/>
                  <a:pt x="2641021" y="376919"/>
                  <a:pt x="2641021" y="369330"/>
                </a:cubicBezTo>
                <a:cubicBezTo>
                  <a:pt x="2641021" y="360983"/>
                  <a:pt x="2646857" y="354153"/>
                  <a:pt x="2653415" y="354153"/>
                </a:cubicBezTo>
                <a:close/>
                <a:moveTo>
                  <a:pt x="2582583" y="354153"/>
                </a:moveTo>
                <a:cubicBezTo>
                  <a:pt x="2589875" y="354153"/>
                  <a:pt x="2596439" y="360983"/>
                  <a:pt x="2596439" y="369330"/>
                </a:cubicBezTo>
                <a:cubicBezTo>
                  <a:pt x="2596439" y="376919"/>
                  <a:pt x="2589875" y="383749"/>
                  <a:pt x="2582583" y="383749"/>
                </a:cubicBezTo>
                <a:cubicBezTo>
                  <a:pt x="2576019" y="383749"/>
                  <a:pt x="2570184" y="376919"/>
                  <a:pt x="2570184" y="369330"/>
                </a:cubicBezTo>
                <a:cubicBezTo>
                  <a:pt x="2570184" y="360983"/>
                  <a:pt x="2576019" y="354153"/>
                  <a:pt x="2582583" y="354153"/>
                </a:cubicBezTo>
                <a:close/>
                <a:moveTo>
                  <a:pt x="2511029" y="354153"/>
                </a:moveTo>
                <a:cubicBezTo>
                  <a:pt x="2519050" y="354153"/>
                  <a:pt x="2525613" y="360983"/>
                  <a:pt x="2525613" y="369330"/>
                </a:cubicBezTo>
                <a:cubicBezTo>
                  <a:pt x="2525613" y="376919"/>
                  <a:pt x="2519050" y="383749"/>
                  <a:pt x="2511029" y="383749"/>
                </a:cubicBezTo>
                <a:cubicBezTo>
                  <a:pt x="2503737" y="383749"/>
                  <a:pt x="2499361" y="376919"/>
                  <a:pt x="2499361" y="369330"/>
                </a:cubicBezTo>
                <a:cubicBezTo>
                  <a:pt x="2499361" y="360983"/>
                  <a:pt x="2503737" y="354153"/>
                  <a:pt x="2511029" y="354153"/>
                </a:cubicBezTo>
                <a:close/>
                <a:moveTo>
                  <a:pt x="2439946" y="354153"/>
                </a:moveTo>
                <a:cubicBezTo>
                  <a:pt x="2448505" y="354153"/>
                  <a:pt x="2454732" y="360983"/>
                  <a:pt x="2454732" y="369330"/>
                </a:cubicBezTo>
                <a:cubicBezTo>
                  <a:pt x="2454732" y="376919"/>
                  <a:pt x="2448505" y="383749"/>
                  <a:pt x="2439946" y="383749"/>
                </a:cubicBezTo>
                <a:cubicBezTo>
                  <a:pt x="2432160" y="383749"/>
                  <a:pt x="2425156" y="376919"/>
                  <a:pt x="2425156" y="369330"/>
                </a:cubicBezTo>
                <a:cubicBezTo>
                  <a:pt x="2425156" y="360983"/>
                  <a:pt x="2432160" y="354153"/>
                  <a:pt x="2439946" y="354153"/>
                </a:cubicBezTo>
                <a:close/>
                <a:moveTo>
                  <a:pt x="2369110" y="354153"/>
                </a:moveTo>
                <a:cubicBezTo>
                  <a:pt x="2377672" y="354153"/>
                  <a:pt x="2383899" y="360983"/>
                  <a:pt x="2383899" y="369330"/>
                </a:cubicBezTo>
                <a:cubicBezTo>
                  <a:pt x="2383899" y="376919"/>
                  <a:pt x="2377672" y="383749"/>
                  <a:pt x="2369110" y="383749"/>
                </a:cubicBezTo>
                <a:cubicBezTo>
                  <a:pt x="2361327" y="383749"/>
                  <a:pt x="2354319" y="376919"/>
                  <a:pt x="2354319" y="369330"/>
                </a:cubicBezTo>
                <a:cubicBezTo>
                  <a:pt x="2354319" y="360983"/>
                  <a:pt x="2361327" y="354153"/>
                  <a:pt x="2369110" y="354153"/>
                </a:cubicBezTo>
                <a:close/>
                <a:moveTo>
                  <a:pt x="2298280" y="354153"/>
                </a:moveTo>
                <a:cubicBezTo>
                  <a:pt x="2306842" y="354153"/>
                  <a:pt x="2313068" y="360983"/>
                  <a:pt x="2313068" y="369330"/>
                </a:cubicBezTo>
                <a:cubicBezTo>
                  <a:pt x="2313068" y="376919"/>
                  <a:pt x="2306842" y="383749"/>
                  <a:pt x="2298280" y="383749"/>
                </a:cubicBezTo>
                <a:cubicBezTo>
                  <a:pt x="2290497" y="383749"/>
                  <a:pt x="2283490" y="376919"/>
                  <a:pt x="2283490" y="369330"/>
                </a:cubicBezTo>
                <a:cubicBezTo>
                  <a:pt x="2283490" y="360983"/>
                  <a:pt x="2290497" y="354153"/>
                  <a:pt x="2298280" y="354153"/>
                </a:cubicBezTo>
                <a:close/>
                <a:moveTo>
                  <a:pt x="2226517" y="354153"/>
                </a:moveTo>
                <a:cubicBezTo>
                  <a:pt x="2234538" y="354153"/>
                  <a:pt x="2238914" y="360983"/>
                  <a:pt x="2238914" y="369330"/>
                </a:cubicBezTo>
                <a:cubicBezTo>
                  <a:pt x="2238914" y="376919"/>
                  <a:pt x="2234538" y="383749"/>
                  <a:pt x="2226517" y="383749"/>
                </a:cubicBezTo>
                <a:cubicBezTo>
                  <a:pt x="2218495" y="383749"/>
                  <a:pt x="2212658" y="376919"/>
                  <a:pt x="2212658" y="369330"/>
                </a:cubicBezTo>
                <a:cubicBezTo>
                  <a:pt x="2212658" y="360983"/>
                  <a:pt x="2218495" y="354153"/>
                  <a:pt x="2226517" y="354153"/>
                </a:cubicBezTo>
                <a:close/>
                <a:moveTo>
                  <a:pt x="2155683" y="354153"/>
                </a:moveTo>
                <a:cubicBezTo>
                  <a:pt x="2161519" y="354153"/>
                  <a:pt x="2168081" y="360983"/>
                  <a:pt x="2168081" y="369330"/>
                </a:cubicBezTo>
                <a:cubicBezTo>
                  <a:pt x="2168081" y="376919"/>
                  <a:pt x="2161519" y="383749"/>
                  <a:pt x="2155683" y="383749"/>
                </a:cubicBezTo>
                <a:cubicBezTo>
                  <a:pt x="2147663" y="383749"/>
                  <a:pt x="2141827" y="376919"/>
                  <a:pt x="2141827" y="369330"/>
                </a:cubicBezTo>
                <a:cubicBezTo>
                  <a:pt x="2141827" y="360983"/>
                  <a:pt x="2147663" y="354153"/>
                  <a:pt x="2155683" y="354153"/>
                </a:cubicBezTo>
                <a:close/>
                <a:moveTo>
                  <a:pt x="2084849" y="354153"/>
                </a:moveTo>
                <a:cubicBezTo>
                  <a:pt x="2090683" y="354153"/>
                  <a:pt x="2097248" y="360983"/>
                  <a:pt x="2097248" y="369330"/>
                </a:cubicBezTo>
                <a:cubicBezTo>
                  <a:pt x="2097248" y="376919"/>
                  <a:pt x="2090683" y="383749"/>
                  <a:pt x="2084849" y="383749"/>
                </a:cubicBezTo>
                <a:cubicBezTo>
                  <a:pt x="2076828" y="383749"/>
                  <a:pt x="2070994" y="376919"/>
                  <a:pt x="2070994" y="369330"/>
                </a:cubicBezTo>
                <a:cubicBezTo>
                  <a:pt x="2070994" y="360983"/>
                  <a:pt x="2076828" y="354153"/>
                  <a:pt x="2084849" y="354153"/>
                </a:cubicBezTo>
                <a:close/>
                <a:moveTo>
                  <a:pt x="2011835" y="354153"/>
                </a:moveTo>
                <a:cubicBezTo>
                  <a:pt x="2019855" y="354153"/>
                  <a:pt x="2026421" y="360983"/>
                  <a:pt x="2026421" y="369330"/>
                </a:cubicBezTo>
                <a:cubicBezTo>
                  <a:pt x="2026421" y="376919"/>
                  <a:pt x="2019855" y="383749"/>
                  <a:pt x="2011835" y="383749"/>
                </a:cubicBezTo>
                <a:cubicBezTo>
                  <a:pt x="2006000" y="383749"/>
                  <a:pt x="2000166" y="376919"/>
                  <a:pt x="2000166" y="369330"/>
                </a:cubicBezTo>
                <a:cubicBezTo>
                  <a:pt x="2000166" y="360983"/>
                  <a:pt x="2006000" y="354153"/>
                  <a:pt x="2011835" y="354153"/>
                </a:cubicBezTo>
                <a:close/>
                <a:moveTo>
                  <a:pt x="1938362" y="354153"/>
                </a:moveTo>
                <a:cubicBezTo>
                  <a:pt x="1946385" y="354153"/>
                  <a:pt x="1952222" y="360983"/>
                  <a:pt x="1952222" y="369330"/>
                </a:cubicBezTo>
                <a:cubicBezTo>
                  <a:pt x="1952222" y="376919"/>
                  <a:pt x="1946385" y="383749"/>
                  <a:pt x="1938362" y="383749"/>
                </a:cubicBezTo>
                <a:cubicBezTo>
                  <a:pt x="1932528" y="383749"/>
                  <a:pt x="1925968" y="376919"/>
                  <a:pt x="1925968" y="369330"/>
                </a:cubicBezTo>
                <a:cubicBezTo>
                  <a:pt x="1925968" y="360983"/>
                  <a:pt x="1932528" y="354153"/>
                  <a:pt x="1938362" y="354153"/>
                </a:cubicBezTo>
                <a:close/>
                <a:moveTo>
                  <a:pt x="1867527" y="354153"/>
                </a:moveTo>
                <a:cubicBezTo>
                  <a:pt x="1875550" y="354153"/>
                  <a:pt x="1881384" y="360983"/>
                  <a:pt x="1881384" y="369330"/>
                </a:cubicBezTo>
                <a:cubicBezTo>
                  <a:pt x="1881384" y="376919"/>
                  <a:pt x="1875550" y="383749"/>
                  <a:pt x="1867527" y="383749"/>
                </a:cubicBezTo>
                <a:cubicBezTo>
                  <a:pt x="1860235" y="383749"/>
                  <a:pt x="1855129" y="376919"/>
                  <a:pt x="1855129" y="369330"/>
                </a:cubicBezTo>
                <a:cubicBezTo>
                  <a:pt x="1855129" y="360983"/>
                  <a:pt x="1860235" y="354153"/>
                  <a:pt x="1867527" y="354153"/>
                </a:cubicBezTo>
                <a:close/>
                <a:moveTo>
                  <a:pt x="1225708" y="284879"/>
                </a:moveTo>
                <a:cubicBezTo>
                  <a:pt x="1233489" y="283322"/>
                  <a:pt x="1240493" y="290327"/>
                  <a:pt x="1240493" y="298111"/>
                </a:cubicBezTo>
                <a:cubicBezTo>
                  <a:pt x="1240493" y="306673"/>
                  <a:pt x="1233489" y="312900"/>
                  <a:pt x="1225708" y="312900"/>
                </a:cubicBezTo>
                <a:cubicBezTo>
                  <a:pt x="1217159" y="312900"/>
                  <a:pt x="1210931" y="306673"/>
                  <a:pt x="1210931" y="298111"/>
                </a:cubicBezTo>
                <a:cubicBezTo>
                  <a:pt x="1210931" y="290327"/>
                  <a:pt x="1217159" y="284879"/>
                  <a:pt x="1225708" y="284879"/>
                </a:cubicBezTo>
                <a:close/>
                <a:moveTo>
                  <a:pt x="3440686" y="283322"/>
                </a:moveTo>
                <a:cubicBezTo>
                  <a:pt x="3448708" y="283322"/>
                  <a:pt x="3453083" y="289885"/>
                  <a:pt x="3453083" y="297178"/>
                </a:cubicBezTo>
                <a:cubicBezTo>
                  <a:pt x="3453083" y="305200"/>
                  <a:pt x="3448708" y="309576"/>
                  <a:pt x="3440686" y="309576"/>
                </a:cubicBezTo>
                <a:cubicBezTo>
                  <a:pt x="3433393" y="309576"/>
                  <a:pt x="3426830" y="305200"/>
                  <a:pt x="3426830" y="297178"/>
                </a:cubicBezTo>
                <a:cubicBezTo>
                  <a:pt x="3426830" y="289885"/>
                  <a:pt x="3433393" y="283322"/>
                  <a:pt x="3440686" y="283322"/>
                </a:cubicBezTo>
                <a:close/>
                <a:moveTo>
                  <a:pt x="3369857" y="283322"/>
                </a:moveTo>
                <a:cubicBezTo>
                  <a:pt x="3376420" y="283322"/>
                  <a:pt x="3382254" y="289885"/>
                  <a:pt x="3382254" y="297178"/>
                </a:cubicBezTo>
                <a:cubicBezTo>
                  <a:pt x="3382254" y="305200"/>
                  <a:pt x="3376420" y="309576"/>
                  <a:pt x="3369857" y="309576"/>
                </a:cubicBezTo>
                <a:cubicBezTo>
                  <a:pt x="3362564" y="309576"/>
                  <a:pt x="3356001" y="305200"/>
                  <a:pt x="3356001" y="297178"/>
                </a:cubicBezTo>
                <a:cubicBezTo>
                  <a:pt x="3356001" y="289885"/>
                  <a:pt x="3362564" y="283322"/>
                  <a:pt x="3369857" y="283322"/>
                </a:cubicBezTo>
                <a:close/>
                <a:moveTo>
                  <a:pt x="3299100" y="283322"/>
                </a:moveTo>
                <a:cubicBezTo>
                  <a:pt x="3305662" y="283322"/>
                  <a:pt x="3311496" y="289885"/>
                  <a:pt x="3311496" y="297178"/>
                </a:cubicBezTo>
                <a:cubicBezTo>
                  <a:pt x="3311496" y="305200"/>
                  <a:pt x="3305662" y="309576"/>
                  <a:pt x="3299100" y="309576"/>
                </a:cubicBezTo>
                <a:cubicBezTo>
                  <a:pt x="3291804" y="309576"/>
                  <a:pt x="3285242" y="305200"/>
                  <a:pt x="3285242" y="297178"/>
                </a:cubicBezTo>
                <a:cubicBezTo>
                  <a:pt x="3285242" y="289885"/>
                  <a:pt x="3291804" y="283322"/>
                  <a:pt x="3299100" y="283322"/>
                </a:cubicBezTo>
                <a:close/>
                <a:moveTo>
                  <a:pt x="3226808" y="283322"/>
                </a:moveTo>
                <a:cubicBezTo>
                  <a:pt x="3234828" y="283322"/>
                  <a:pt x="3240664" y="289885"/>
                  <a:pt x="3240664" y="297178"/>
                </a:cubicBezTo>
                <a:cubicBezTo>
                  <a:pt x="3240664" y="305200"/>
                  <a:pt x="3234828" y="309576"/>
                  <a:pt x="3226808" y="309576"/>
                </a:cubicBezTo>
                <a:cubicBezTo>
                  <a:pt x="3220245" y="309576"/>
                  <a:pt x="3214410" y="305200"/>
                  <a:pt x="3214410" y="297178"/>
                </a:cubicBezTo>
                <a:cubicBezTo>
                  <a:pt x="3214410" y="289885"/>
                  <a:pt x="3220245" y="283322"/>
                  <a:pt x="3226808" y="283322"/>
                </a:cubicBezTo>
                <a:close/>
                <a:moveTo>
                  <a:pt x="3152605" y="283322"/>
                </a:moveTo>
                <a:cubicBezTo>
                  <a:pt x="3159898" y="283322"/>
                  <a:pt x="3166462" y="289885"/>
                  <a:pt x="3166462" y="297178"/>
                </a:cubicBezTo>
                <a:cubicBezTo>
                  <a:pt x="3166462" y="305200"/>
                  <a:pt x="3159898" y="309576"/>
                  <a:pt x="3152605" y="309576"/>
                </a:cubicBezTo>
                <a:cubicBezTo>
                  <a:pt x="3146041" y="309576"/>
                  <a:pt x="3140209" y="305200"/>
                  <a:pt x="3140209" y="297178"/>
                </a:cubicBezTo>
                <a:cubicBezTo>
                  <a:pt x="3140209" y="289885"/>
                  <a:pt x="3146041" y="283322"/>
                  <a:pt x="3152605" y="283322"/>
                </a:cubicBezTo>
                <a:close/>
                <a:moveTo>
                  <a:pt x="3081774" y="283322"/>
                </a:moveTo>
                <a:cubicBezTo>
                  <a:pt x="3089066" y="283322"/>
                  <a:pt x="3095628" y="289885"/>
                  <a:pt x="3095628" y="297178"/>
                </a:cubicBezTo>
                <a:cubicBezTo>
                  <a:pt x="3095628" y="305200"/>
                  <a:pt x="3089066" y="309576"/>
                  <a:pt x="3081774" y="309576"/>
                </a:cubicBezTo>
                <a:cubicBezTo>
                  <a:pt x="3073750" y="309576"/>
                  <a:pt x="3069375" y="305200"/>
                  <a:pt x="3069375" y="297178"/>
                </a:cubicBezTo>
                <a:cubicBezTo>
                  <a:pt x="3069375" y="289885"/>
                  <a:pt x="3073750" y="283322"/>
                  <a:pt x="3081774" y="283322"/>
                </a:cubicBezTo>
                <a:close/>
                <a:moveTo>
                  <a:pt x="3013717" y="283322"/>
                </a:moveTo>
                <a:cubicBezTo>
                  <a:pt x="3021307" y="283322"/>
                  <a:pt x="3028135" y="289885"/>
                  <a:pt x="3028135" y="297178"/>
                </a:cubicBezTo>
                <a:cubicBezTo>
                  <a:pt x="3028135" y="305200"/>
                  <a:pt x="3021307" y="309576"/>
                  <a:pt x="3013717" y="309576"/>
                </a:cubicBezTo>
                <a:cubicBezTo>
                  <a:pt x="3005371" y="309576"/>
                  <a:pt x="2998539" y="305200"/>
                  <a:pt x="2998539" y="297178"/>
                </a:cubicBezTo>
                <a:cubicBezTo>
                  <a:pt x="2998539" y="289885"/>
                  <a:pt x="3005371" y="283322"/>
                  <a:pt x="3013717" y="283322"/>
                </a:cubicBezTo>
                <a:close/>
                <a:moveTo>
                  <a:pt x="2942494" y="283322"/>
                </a:moveTo>
                <a:cubicBezTo>
                  <a:pt x="2951055" y="283322"/>
                  <a:pt x="2957288" y="290327"/>
                  <a:pt x="2957288" y="298111"/>
                </a:cubicBezTo>
                <a:cubicBezTo>
                  <a:pt x="2957288" y="306673"/>
                  <a:pt x="2951055" y="312900"/>
                  <a:pt x="2942494" y="312900"/>
                </a:cubicBezTo>
                <a:cubicBezTo>
                  <a:pt x="2934713" y="312900"/>
                  <a:pt x="2927711" y="306673"/>
                  <a:pt x="2927711" y="298111"/>
                </a:cubicBezTo>
                <a:cubicBezTo>
                  <a:pt x="2927711" y="290327"/>
                  <a:pt x="2934713" y="283322"/>
                  <a:pt x="2942494" y="283322"/>
                </a:cubicBezTo>
                <a:close/>
                <a:moveTo>
                  <a:pt x="2868293" y="283322"/>
                </a:moveTo>
                <a:cubicBezTo>
                  <a:pt x="2876858" y="283322"/>
                  <a:pt x="2883087" y="290327"/>
                  <a:pt x="2883087" y="298111"/>
                </a:cubicBezTo>
                <a:cubicBezTo>
                  <a:pt x="2883087" y="306673"/>
                  <a:pt x="2876858" y="312900"/>
                  <a:pt x="2868293" y="312900"/>
                </a:cubicBezTo>
                <a:cubicBezTo>
                  <a:pt x="2860512" y="312900"/>
                  <a:pt x="2853507" y="306673"/>
                  <a:pt x="2853507" y="298111"/>
                </a:cubicBezTo>
                <a:cubicBezTo>
                  <a:pt x="2853507" y="290327"/>
                  <a:pt x="2860512" y="283322"/>
                  <a:pt x="2868293" y="283322"/>
                </a:cubicBezTo>
                <a:close/>
                <a:moveTo>
                  <a:pt x="2796535" y="283322"/>
                </a:moveTo>
                <a:cubicBezTo>
                  <a:pt x="2804558" y="283322"/>
                  <a:pt x="2808934" y="290327"/>
                  <a:pt x="2808934" y="298111"/>
                </a:cubicBezTo>
                <a:cubicBezTo>
                  <a:pt x="2808934" y="306673"/>
                  <a:pt x="2804558" y="312900"/>
                  <a:pt x="2796535" y="312900"/>
                </a:cubicBezTo>
                <a:cubicBezTo>
                  <a:pt x="2789243" y="312900"/>
                  <a:pt x="2782678" y="306673"/>
                  <a:pt x="2782678" y="298111"/>
                </a:cubicBezTo>
                <a:cubicBezTo>
                  <a:pt x="2782678" y="290327"/>
                  <a:pt x="2789243" y="283322"/>
                  <a:pt x="2796535" y="283322"/>
                </a:cubicBezTo>
                <a:close/>
                <a:moveTo>
                  <a:pt x="2725698" y="283322"/>
                </a:moveTo>
                <a:cubicBezTo>
                  <a:pt x="2731532" y="283322"/>
                  <a:pt x="2738100" y="290327"/>
                  <a:pt x="2738100" y="298111"/>
                </a:cubicBezTo>
                <a:cubicBezTo>
                  <a:pt x="2738100" y="306673"/>
                  <a:pt x="2731532" y="312900"/>
                  <a:pt x="2725698" y="312900"/>
                </a:cubicBezTo>
                <a:cubicBezTo>
                  <a:pt x="2717681" y="312900"/>
                  <a:pt x="2711846" y="306673"/>
                  <a:pt x="2711846" y="298111"/>
                </a:cubicBezTo>
                <a:cubicBezTo>
                  <a:pt x="2711846" y="290327"/>
                  <a:pt x="2717681" y="283322"/>
                  <a:pt x="2725698" y="283322"/>
                </a:cubicBezTo>
                <a:close/>
                <a:moveTo>
                  <a:pt x="2653415" y="283322"/>
                </a:moveTo>
                <a:cubicBezTo>
                  <a:pt x="2660705" y="283322"/>
                  <a:pt x="2667270" y="290327"/>
                  <a:pt x="2667270" y="298111"/>
                </a:cubicBezTo>
                <a:cubicBezTo>
                  <a:pt x="2667270" y="306673"/>
                  <a:pt x="2660705" y="312900"/>
                  <a:pt x="2653415" y="312900"/>
                </a:cubicBezTo>
                <a:cubicBezTo>
                  <a:pt x="2646857" y="312900"/>
                  <a:pt x="2641021" y="306673"/>
                  <a:pt x="2641021" y="298111"/>
                </a:cubicBezTo>
                <a:cubicBezTo>
                  <a:pt x="2641021" y="290327"/>
                  <a:pt x="2646857" y="283322"/>
                  <a:pt x="2653415" y="283322"/>
                </a:cubicBezTo>
                <a:close/>
                <a:moveTo>
                  <a:pt x="2582583" y="283322"/>
                </a:moveTo>
                <a:cubicBezTo>
                  <a:pt x="2589875" y="283322"/>
                  <a:pt x="2596439" y="290327"/>
                  <a:pt x="2596439" y="298111"/>
                </a:cubicBezTo>
                <a:cubicBezTo>
                  <a:pt x="2596439" y="306673"/>
                  <a:pt x="2589875" y="312900"/>
                  <a:pt x="2582583" y="312900"/>
                </a:cubicBezTo>
                <a:cubicBezTo>
                  <a:pt x="2576019" y="312900"/>
                  <a:pt x="2570189" y="306673"/>
                  <a:pt x="2570189" y="298111"/>
                </a:cubicBezTo>
                <a:cubicBezTo>
                  <a:pt x="2570189" y="290327"/>
                  <a:pt x="2576019" y="283322"/>
                  <a:pt x="2582583" y="283322"/>
                </a:cubicBezTo>
                <a:close/>
                <a:moveTo>
                  <a:pt x="2511029" y="283322"/>
                </a:moveTo>
                <a:cubicBezTo>
                  <a:pt x="2519050" y="283322"/>
                  <a:pt x="2525613" y="290327"/>
                  <a:pt x="2525613" y="298111"/>
                </a:cubicBezTo>
                <a:cubicBezTo>
                  <a:pt x="2525613" y="306673"/>
                  <a:pt x="2519050" y="312900"/>
                  <a:pt x="2511029" y="312900"/>
                </a:cubicBezTo>
                <a:cubicBezTo>
                  <a:pt x="2503740" y="312900"/>
                  <a:pt x="2499361" y="306673"/>
                  <a:pt x="2499361" y="298111"/>
                </a:cubicBezTo>
                <a:cubicBezTo>
                  <a:pt x="2499361" y="290327"/>
                  <a:pt x="2503740" y="283322"/>
                  <a:pt x="2511029" y="283322"/>
                </a:cubicBezTo>
                <a:close/>
                <a:moveTo>
                  <a:pt x="2439946" y="283322"/>
                </a:moveTo>
                <a:cubicBezTo>
                  <a:pt x="2448505" y="283322"/>
                  <a:pt x="2454732" y="290327"/>
                  <a:pt x="2454732" y="298111"/>
                </a:cubicBezTo>
                <a:cubicBezTo>
                  <a:pt x="2454732" y="306673"/>
                  <a:pt x="2448505" y="312900"/>
                  <a:pt x="2439946" y="312900"/>
                </a:cubicBezTo>
                <a:cubicBezTo>
                  <a:pt x="2432160" y="312900"/>
                  <a:pt x="2425156" y="306673"/>
                  <a:pt x="2425156" y="298111"/>
                </a:cubicBezTo>
                <a:cubicBezTo>
                  <a:pt x="2425156" y="290327"/>
                  <a:pt x="2432160" y="283322"/>
                  <a:pt x="2439946" y="283322"/>
                </a:cubicBezTo>
                <a:close/>
                <a:moveTo>
                  <a:pt x="2369110" y="283322"/>
                </a:moveTo>
                <a:cubicBezTo>
                  <a:pt x="2377672" y="283322"/>
                  <a:pt x="2383899" y="290327"/>
                  <a:pt x="2383899" y="298111"/>
                </a:cubicBezTo>
                <a:cubicBezTo>
                  <a:pt x="2383899" y="306673"/>
                  <a:pt x="2377672" y="312900"/>
                  <a:pt x="2369110" y="312900"/>
                </a:cubicBezTo>
                <a:cubicBezTo>
                  <a:pt x="2361327" y="312900"/>
                  <a:pt x="2354319" y="306673"/>
                  <a:pt x="2354319" y="298111"/>
                </a:cubicBezTo>
                <a:cubicBezTo>
                  <a:pt x="2354319" y="290327"/>
                  <a:pt x="2361327" y="283322"/>
                  <a:pt x="2369110" y="283322"/>
                </a:cubicBezTo>
                <a:close/>
                <a:moveTo>
                  <a:pt x="2298280" y="283322"/>
                </a:moveTo>
                <a:cubicBezTo>
                  <a:pt x="2306842" y="283322"/>
                  <a:pt x="2313068" y="290327"/>
                  <a:pt x="2313068" y="298111"/>
                </a:cubicBezTo>
                <a:cubicBezTo>
                  <a:pt x="2313068" y="306673"/>
                  <a:pt x="2306842" y="312900"/>
                  <a:pt x="2298280" y="312900"/>
                </a:cubicBezTo>
                <a:cubicBezTo>
                  <a:pt x="2290497" y="312900"/>
                  <a:pt x="2283490" y="306673"/>
                  <a:pt x="2283490" y="298111"/>
                </a:cubicBezTo>
                <a:cubicBezTo>
                  <a:pt x="2283490" y="290327"/>
                  <a:pt x="2290497" y="283322"/>
                  <a:pt x="2298280" y="283322"/>
                </a:cubicBezTo>
                <a:close/>
                <a:moveTo>
                  <a:pt x="2226517" y="283322"/>
                </a:moveTo>
                <a:cubicBezTo>
                  <a:pt x="2234538" y="283322"/>
                  <a:pt x="2238914" y="290327"/>
                  <a:pt x="2238914" y="298111"/>
                </a:cubicBezTo>
                <a:cubicBezTo>
                  <a:pt x="2238914" y="306673"/>
                  <a:pt x="2234538" y="312900"/>
                  <a:pt x="2226517" y="312900"/>
                </a:cubicBezTo>
                <a:cubicBezTo>
                  <a:pt x="2218495" y="312900"/>
                  <a:pt x="2212658" y="306673"/>
                  <a:pt x="2212658" y="298111"/>
                </a:cubicBezTo>
                <a:cubicBezTo>
                  <a:pt x="2212658" y="290327"/>
                  <a:pt x="2218495" y="283322"/>
                  <a:pt x="2226517" y="283322"/>
                </a:cubicBezTo>
                <a:close/>
                <a:moveTo>
                  <a:pt x="2155683" y="283322"/>
                </a:moveTo>
                <a:cubicBezTo>
                  <a:pt x="2161519" y="283322"/>
                  <a:pt x="2168081" y="290327"/>
                  <a:pt x="2168081" y="298111"/>
                </a:cubicBezTo>
                <a:cubicBezTo>
                  <a:pt x="2168081" y="306673"/>
                  <a:pt x="2161519" y="312900"/>
                  <a:pt x="2155683" y="312900"/>
                </a:cubicBezTo>
                <a:cubicBezTo>
                  <a:pt x="2147663" y="312900"/>
                  <a:pt x="2141827" y="306673"/>
                  <a:pt x="2141827" y="298111"/>
                </a:cubicBezTo>
                <a:cubicBezTo>
                  <a:pt x="2141827" y="290327"/>
                  <a:pt x="2147663" y="283322"/>
                  <a:pt x="2155683" y="283322"/>
                </a:cubicBezTo>
                <a:close/>
                <a:moveTo>
                  <a:pt x="2084849" y="283322"/>
                </a:moveTo>
                <a:cubicBezTo>
                  <a:pt x="2090685" y="283322"/>
                  <a:pt x="2097248" y="290327"/>
                  <a:pt x="2097248" y="298111"/>
                </a:cubicBezTo>
                <a:cubicBezTo>
                  <a:pt x="2097248" y="306673"/>
                  <a:pt x="2090685" y="312900"/>
                  <a:pt x="2084849" y="312900"/>
                </a:cubicBezTo>
                <a:cubicBezTo>
                  <a:pt x="2076828" y="312900"/>
                  <a:pt x="2070994" y="306673"/>
                  <a:pt x="2070994" y="298111"/>
                </a:cubicBezTo>
                <a:cubicBezTo>
                  <a:pt x="2070994" y="290327"/>
                  <a:pt x="2076828" y="283322"/>
                  <a:pt x="2084849" y="283322"/>
                </a:cubicBezTo>
                <a:close/>
                <a:moveTo>
                  <a:pt x="2011835" y="283322"/>
                </a:moveTo>
                <a:cubicBezTo>
                  <a:pt x="2019855" y="283322"/>
                  <a:pt x="2026421" y="290327"/>
                  <a:pt x="2026421" y="298111"/>
                </a:cubicBezTo>
                <a:cubicBezTo>
                  <a:pt x="2026421" y="306673"/>
                  <a:pt x="2019855" y="312900"/>
                  <a:pt x="2011835" y="312900"/>
                </a:cubicBezTo>
                <a:cubicBezTo>
                  <a:pt x="2006002" y="312900"/>
                  <a:pt x="2000168" y="306673"/>
                  <a:pt x="2000168" y="298111"/>
                </a:cubicBezTo>
                <a:cubicBezTo>
                  <a:pt x="2000168" y="290327"/>
                  <a:pt x="2006002" y="283322"/>
                  <a:pt x="2011835" y="283322"/>
                </a:cubicBezTo>
                <a:close/>
                <a:moveTo>
                  <a:pt x="1938362" y="283322"/>
                </a:moveTo>
                <a:cubicBezTo>
                  <a:pt x="1946385" y="283322"/>
                  <a:pt x="1952222" y="290327"/>
                  <a:pt x="1952222" y="298111"/>
                </a:cubicBezTo>
                <a:cubicBezTo>
                  <a:pt x="1952222" y="306673"/>
                  <a:pt x="1946385" y="312900"/>
                  <a:pt x="1938362" y="312900"/>
                </a:cubicBezTo>
                <a:cubicBezTo>
                  <a:pt x="1932531" y="312900"/>
                  <a:pt x="1925968" y="306673"/>
                  <a:pt x="1925968" y="298111"/>
                </a:cubicBezTo>
                <a:cubicBezTo>
                  <a:pt x="1925968" y="290327"/>
                  <a:pt x="1932531" y="283322"/>
                  <a:pt x="1938362" y="283322"/>
                </a:cubicBezTo>
                <a:close/>
                <a:moveTo>
                  <a:pt x="1867527" y="283322"/>
                </a:moveTo>
                <a:cubicBezTo>
                  <a:pt x="1875550" y="283322"/>
                  <a:pt x="1881384" y="290327"/>
                  <a:pt x="1881384" y="298111"/>
                </a:cubicBezTo>
                <a:cubicBezTo>
                  <a:pt x="1881384" y="306673"/>
                  <a:pt x="1875550" y="312900"/>
                  <a:pt x="1867527" y="312900"/>
                </a:cubicBezTo>
                <a:cubicBezTo>
                  <a:pt x="1860235" y="312900"/>
                  <a:pt x="1855129" y="306673"/>
                  <a:pt x="1855129" y="298111"/>
                </a:cubicBezTo>
                <a:cubicBezTo>
                  <a:pt x="1855129" y="290327"/>
                  <a:pt x="1860235" y="283322"/>
                  <a:pt x="1867527" y="283322"/>
                </a:cubicBezTo>
                <a:close/>
                <a:moveTo>
                  <a:pt x="1799085" y="283322"/>
                </a:moveTo>
                <a:cubicBezTo>
                  <a:pt x="1807647" y="283322"/>
                  <a:pt x="1813876" y="290327"/>
                  <a:pt x="1813876" y="298111"/>
                </a:cubicBezTo>
                <a:cubicBezTo>
                  <a:pt x="1813876" y="306673"/>
                  <a:pt x="1807647" y="312900"/>
                  <a:pt x="1799085" y="312900"/>
                </a:cubicBezTo>
                <a:cubicBezTo>
                  <a:pt x="1790525" y="312900"/>
                  <a:pt x="1784300" y="306673"/>
                  <a:pt x="1784300" y="298111"/>
                </a:cubicBezTo>
                <a:cubicBezTo>
                  <a:pt x="1784300" y="290327"/>
                  <a:pt x="1790525" y="283322"/>
                  <a:pt x="1799085" y="283322"/>
                </a:cubicBezTo>
                <a:close/>
                <a:moveTo>
                  <a:pt x="1728262" y="283322"/>
                </a:moveTo>
                <a:cubicBezTo>
                  <a:pt x="1736825" y="283322"/>
                  <a:pt x="1743052" y="290327"/>
                  <a:pt x="1743052" y="298111"/>
                </a:cubicBezTo>
                <a:cubicBezTo>
                  <a:pt x="1743052" y="306673"/>
                  <a:pt x="1736825" y="312900"/>
                  <a:pt x="1728262" y="312900"/>
                </a:cubicBezTo>
                <a:cubicBezTo>
                  <a:pt x="1719697" y="312900"/>
                  <a:pt x="1713472" y="306673"/>
                  <a:pt x="1713472" y="298111"/>
                </a:cubicBezTo>
                <a:cubicBezTo>
                  <a:pt x="1713472" y="290327"/>
                  <a:pt x="1719697" y="283322"/>
                  <a:pt x="1728262" y="283322"/>
                </a:cubicBezTo>
                <a:close/>
                <a:moveTo>
                  <a:pt x="1656498" y="283322"/>
                </a:moveTo>
                <a:cubicBezTo>
                  <a:pt x="1663792" y="283322"/>
                  <a:pt x="1668897" y="290327"/>
                  <a:pt x="1668897" y="298111"/>
                </a:cubicBezTo>
                <a:cubicBezTo>
                  <a:pt x="1668897" y="306673"/>
                  <a:pt x="1663792" y="312900"/>
                  <a:pt x="1656498" y="312900"/>
                </a:cubicBezTo>
                <a:cubicBezTo>
                  <a:pt x="1648481" y="312900"/>
                  <a:pt x="1642650" y="306673"/>
                  <a:pt x="1642650" y="298111"/>
                </a:cubicBezTo>
                <a:cubicBezTo>
                  <a:pt x="1642650" y="290327"/>
                  <a:pt x="1648481" y="283322"/>
                  <a:pt x="1656498" y="283322"/>
                </a:cubicBezTo>
                <a:close/>
                <a:moveTo>
                  <a:pt x="1582299" y="283322"/>
                </a:moveTo>
                <a:cubicBezTo>
                  <a:pt x="1588131" y="283322"/>
                  <a:pt x="1594704" y="290327"/>
                  <a:pt x="1594704" y="298111"/>
                </a:cubicBezTo>
                <a:cubicBezTo>
                  <a:pt x="1594704" y="306673"/>
                  <a:pt x="1588131" y="312900"/>
                  <a:pt x="1582299" y="312900"/>
                </a:cubicBezTo>
                <a:cubicBezTo>
                  <a:pt x="1574277" y="312900"/>
                  <a:pt x="1568441" y="306673"/>
                  <a:pt x="1568441" y="298111"/>
                </a:cubicBezTo>
                <a:cubicBezTo>
                  <a:pt x="1568441" y="290327"/>
                  <a:pt x="1574277" y="283322"/>
                  <a:pt x="1582299" y="283322"/>
                </a:cubicBezTo>
                <a:close/>
                <a:moveTo>
                  <a:pt x="1512198" y="283322"/>
                </a:moveTo>
                <a:cubicBezTo>
                  <a:pt x="1518032" y="283322"/>
                  <a:pt x="1523865" y="290327"/>
                  <a:pt x="1523865" y="298111"/>
                </a:cubicBezTo>
                <a:cubicBezTo>
                  <a:pt x="1523865" y="306673"/>
                  <a:pt x="1518032" y="312900"/>
                  <a:pt x="1512198" y="312900"/>
                </a:cubicBezTo>
                <a:cubicBezTo>
                  <a:pt x="1504174" y="312900"/>
                  <a:pt x="1497612" y="306673"/>
                  <a:pt x="1497612" y="298111"/>
                </a:cubicBezTo>
                <a:cubicBezTo>
                  <a:pt x="1497612" y="290327"/>
                  <a:pt x="1504174" y="283322"/>
                  <a:pt x="1512198" y="283322"/>
                </a:cubicBezTo>
                <a:close/>
                <a:moveTo>
                  <a:pt x="1439173" y="283322"/>
                </a:moveTo>
                <a:cubicBezTo>
                  <a:pt x="1447191" y="283322"/>
                  <a:pt x="1453026" y="290327"/>
                  <a:pt x="1453026" y="298111"/>
                </a:cubicBezTo>
                <a:cubicBezTo>
                  <a:pt x="1453026" y="306673"/>
                  <a:pt x="1447191" y="312900"/>
                  <a:pt x="1439173" y="312900"/>
                </a:cubicBezTo>
                <a:cubicBezTo>
                  <a:pt x="1433336" y="312900"/>
                  <a:pt x="1426777" y="306673"/>
                  <a:pt x="1426777" y="298111"/>
                </a:cubicBezTo>
                <a:cubicBezTo>
                  <a:pt x="1426777" y="290327"/>
                  <a:pt x="1433336" y="283322"/>
                  <a:pt x="1439173" y="283322"/>
                </a:cubicBezTo>
                <a:close/>
                <a:moveTo>
                  <a:pt x="1368347" y="283322"/>
                </a:moveTo>
                <a:cubicBezTo>
                  <a:pt x="1376368" y="283322"/>
                  <a:pt x="1382200" y="290327"/>
                  <a:pt x="1382200" y="298111"/>
                </a:cubicBezTo>
                <a:cubicBezTo>
                  <a:pt x="1382200" y="306673"/>
                  <a:pt x="1376368" y="312900"/>
                  <a:pt x="1368347" y="312900"/>
                </a:cubicBezTo>
                <a:cubicBezTo>
                  <a:pt x="1362513" y="312900"/>
                  <a:pt x="1355949" y="306673"/>
                  <a:pt x="1355949" y="298111"/>
                </a:cubicBezTo>
                <a:cubicBezTo>
                  <a:pt x="1355949" y="290327"/>
                  <a:pt x="1362513" y="283322"/>
                  <a:pt x="1368347" y="283322"/>
                </a:cubicBezTo>
                <a:close/>
                <a:moveTo>
                  <a:pt x="1297518" y="283322"/>
                </a:moveTo>
                <a:cubicBezTo>
                  <a:pt x="1305540" y="283322"/>
                  <a:pt x="1311374" y="290327"/>
                  <a:pt x="1311374" y="298111"/>
                </a:cubicBezTo>
                <a:cubicBezTo>
                  <a:pt x="1311374" y="306673"/>
                  <a:pt x="1305540" y="312900"/>
                  <a:pt x="1297518" y="312900"/>
                </a:cubicBezTo>
                <a:cubicBezTo>
                  <a:pt x="1289498" y="312900"/>
                  <a:pt x="1285121" y="306673"/>
                  <a:pt x="1285121" y="298111"/>
                </a:cubicBezTo>
                <a:cubicBezTo>
                  <a:pt x="1285121" y="290327"/>
                  <a:pt x="1289498" y="283322"/>
                  <a:pt x="1297518" y="283322"/>
                </a:cubicBezTo>
                <a:close/>
                <a:moveTo>
                  <a:pt x="1154890" y="283322"/>
                </a:moveTo>
                <a:cubicBezTo>
                  <a:pt x="1162674" y="283322"/>
                  <a:pt x="1169683" y="288427"/>
                  <a:pt x="1169683" y="295719"/>
                </a:cubicBezTo>
                <a:cubicBezTo>
                  <a:pt x="1169683" y="303741"/>
                  <a:pt x="1162674" y="309576"/>
                  <a:pt x="1154890" y="309576"/>
                </a:cubicBezTo>
                <a:cubicBezTo>
                  <a:pt x="1146329" y="309576"/>
                  <a:pt x="1140101" y="303741"/>
                  <a:pt x="1140101" y="295719"/>
                </a:cubicBezTo>
                <a:cubicBezTo>
                  <a:pt x="1140101" y="288427"/>
                  <a:pt x="1146329" y="283322"/>
                  <a:pt x="1154890" y="283322"/>
                </a:cubicBezTo>
                <a:close/>
                <a:moveTo>
                  <a:pt x="1084059" y="283322"/>
                </a:moveTo>
                <a:cubicBezTo>
                  <a:pt x="1091842" y="283322"/>
                  <a:pt x="1098847" y="288427"/>
                  <a:pt x="1098847" y="295719"/>
                </a:cubicBezTo>
                <a:cubicBezTo>
                  <a:pt x="1098847" y="303741"/>
                  <a:pt x="1091842" y="309576"/>
                  <a:pt x="1084059" y="309576"/>
                </a:cubicBezTo>
                <a:cubicBezTo>
                  <a:pt x="1075503" y="309576"/>
                  <a:pt x="1069272" y="303741"/>
                  <a:pt x="1069272" y="295719"/>
                </a:cubicBezTo>
                <a:cubicBezTo>
                  <a:pt x="1069272" y="288427"/>
                  <a:pt x="1075503" y="283322"/>
                  <a:pt x="1084059" y="283322"/>
                </a:cubicBezTo>
                <a:close/>
                <a:moveTo>
                  <a:pt x="1013024" y="283322"/>
                </a:moveTo>
                <a:cubicBezTo>
                  <a:pt x="1020314" y="283322"/>
                  <a:pt x="1024691" y="288427"/>
                  <a:pt x="1024691" y="295719"/>
                </a:cubicBezTo>
                <a:cubicBezTo>
                  <a:pt x="1024691" y="303741"/>
                  <a:pt x="1020314" y="309576"/>
                  <a:pt x="1013024" y="309576"/>
                </a:cubicBezTo>
                <a:cubicBezTo>
                  <a:pt x="1005003" y="309576"/>
                  <a:pt x="998442" y="303741"/>
                  <a:pt x="998442" y="295719"/>
                </a:cubicBezTo>
                <a:cubicBezTo>
                  <a:pt x="998442" y="288427"/>
                  <a:pt x="1005003" y="283322"/>
                  <a:pt x="1013024" y="283322"/>
                </a:cubicBezTo>
                <a:close/>
                <a:moveTo>
                  <a:pt x="941467" y="283322"/>
                </a:moveTo>
                <a:cubicBezTo>
                  <a:pt x="948032" y="283322"/>
                  <a:pt x="953869" y="288427"/>
                  <a:pt x="953869" y="295719"/>
                </a:cubicBezTo>
                <a:cubicBezTo>
                  <a:pt x="953869" y="303741"/>
                  <a:pt x="948032" y="309576"/>
                  <a:pt x="941467" y="309576"/>
                </a:cubicBezTo>
                <a:cubicBezTo>
                  <a:pt x="934173" y="309576"/>
                  <a:pt x="927612" y="303741"/>
                  <a:pt x="927612" y="295719"/>
                </a:cubicBezTo>
                <a:cubicBezTo>
                  <a:pt x="927612" y="288427"/>
                  <a:pt x="934173" y="283322"/>
                  <a:pt x="941467" y="283322"/>
                </a:cubicBezTo>
                <a:close/>
                <a:moveTo>
                  <a:pt x="3299102" y="212492"/>
                </a:moveTo>
                <a:cubicBezTo>
                  <a:pt x="3305664" y="212492"/>
                  <a:pt x="3311499" y="219055"/>
                  <a:pt x="3311499" y="226348"/>
                </a:cubicBezTo>
                <a:cubicBezTo>
                  <a:pt x="3311499" y="232911"/>
                  <a:pt x="3305664" y="238746"/>
                  <a:pt x="3299102" y="238746"/>
                </a:cubicBezTo>
                <a:cubicBezTo>
                  <a:pt x="3291807" y="238746"/>
                  <a:pt x="3285245" y="232911"/>
                  <a:pt x="3285245" y="226348"/>
                </a:cubicBezTo>
                <a:cubicBezTo>
                  <a:pt x="3285245" y="219055"/>
                  <a:pt x="3291807" y="212492"/>
                  <a:pt x="3299102" y="212492"/>
                </a:cubicBezTo>
                <a:close/>
                <a:moveTo>
                  <a:pt x="3226811" y="212492"/>
                </a:moveTo>
                <a:cubicBezTo>
                  <a:pt x="3234831" y="212492"/>
                  <a:pt x="3240667" y="219055"/>
                  <a:pt x="3240667" y="226348"/>
                </a:cubicBezTo>
                <a:cubicBezTo>
                  <a:pt x="3240667" y="232911"/>
                  <a:pt x="3234831" y="238746"/>
                  <a:pt x="3226811" y="238746"/>
                </a:cubicBezTo>
                <a:cubicBezTo>
                  <a:pt x="3220250" y="238746"/>
                  <a:pt x="3214412" y="232911"/>
                  <a:pt x="3214412" y="226348"/>
                </a:cubicBezTo>
                <a:cubicBezTo>
                  <a:pt x="3214412" y="219055"/>
                  <a:pt x="3220250" y="212492"/>
                  <a:pt x="3226811" y="212492"/>
                </a:cubicBezTo>
                <a:close/>
                <a:moveTo>
                  <a:pt x="3152608" y="212492"/>
                </a:moveTo>
                <a:cubicBezTo>
                  <a:pt x="3159900" y="212492"/>
                  <a:pt x="3166462" y="219055"/>
                  <a:pt x="3166462" y="226348"/>
                </a:cubicBezTo>
                <a:cubicBezTo>
                  <a:pt x="3166462" y="232911"/>
                  <a:pt x="3159900" y="238746"/>
                  <a:pt x="3152608" y="238746"/>
                </a:cubicBezTo>
                <a:cubicBezTo>
                  <a:pt x="3146043" y="238746"/>
                  <a:pt x="3140211" y="232911"/>
                  <a:pt x="3140211" y="226348"/>
                </a:cubicBezTo>
                <a:cubicBezTo>
                  <a:pt x="3140211" y="219055"/>
                  <a:pt x="3146043" y="212492"/>
                  <a:pt x="3152608" y="212492"/>
                </a:cubicBezTo>
                <a:close/>
                <a:moveTo>
                  <a:pt x="3081775" y="212492"/>
                </a:moveTo>
                <a:cubicBezTo>
                  <a:pt x="3089069" y="212492"/>
                  <a:pt x="3095628" y="219055"/>
                  <a:pt x="3095628" y="226348"/>
                </a:cubicBezTo>
                <a:cubicBezTo>
                  <a:pt x="3095628" y="232911"/>
                  <a:pt x="3089069" y="238746"/>
                  <a:pt x="3081775" y="238746"/>
                </a:cubicBezTo>
                <a:cubicBezTo>
                  <a:pt x="3073753" y="238746"/>
                  <a:pt x="3069375" y="232911"/>
                  <a:pt x="3069375" y="226348"/>
                </a:cubicBezTo>
                <a:cubicBezTo>
                  <a:pt x="3069375" y="219055"/>
                  <a:pt x="3073753" y="212492"/>
                  <a:pt x="3081775" y="212492"/>
                </a:cubicBezTo>
                <a:close/>
                <a:moveTo>
                  <a:pt x="3013720" y="212492"/>
                </a:moveTo>
                <a:cubicBezTo>
                  <a:pt x="3021310" y="212492"/>
                  <a:pt x="3028140" y="219055"/>
                  <a:pt x="3028140" y="226348"/>
                </a:cubicBezTo>
                <a:cubicBezTo>
                  <a:pt x="3028140" y="232911"/>
                  <a:pt x="3021310" y="238746"/>
                  <a:pt x="3013720" y="238746"/>
                </a:cubicBezTo>
                <a:cubicBezTo>
                  <a:pt x="3005373" y="238746"/>
                  <a:pt x="2998542" y="234370"/>
                  <a:pt x="2998542" y="226348"/>
                </a:cubicBezTo>
                <a:cubicBezTo>
                  <a:pt x="2998542" y="219055"/>
                  <a:pt x="3005373" y="212492"/>
                  <a:pt x="3013720" y="212492"/>
                </a:cubicBezTo>
                <a:close/>
                <a:moveTo>
                  <a:pt x="2942497" y="212492"/>
                </a:moveTo>
                <a:cubicBezTo>
                  <a:pt x="2951061" y="212492"/>
                  <a:pt x="2957293" y="219055"/>
                  <a:pt x="2957293" y="226348"/>
                </a:cubicBezTo>
                <a:cubicBezTo>
                  <a:pt x="2957293" y="234370"/>
                  <a:pt x="2951061" y="238746"/>
                  <a:pt x="2942497" y="238746"/>
                </a:cubicBezTo>
                <a:cubicBezTo>
                  <a:pt x="2934719" y="238746"/>
                  <a:pt x="2927716" y="234370"/>
                  <a:pt x="2927716" y="226348"/>
                </a:cubicBezTo>
                <a:cubicBezTo>
                  <a:pt x="2927716" y="219055"/>
                  <a:pt x="2934719" y="212492"/>
                  <a:pt x="2942497" y="212492"/>
                </a:cubicBezTo>
                <a:close/>
                <a:moveTo>
                  <a:pt x="2867363" y="212492"/>
                </a:moveTo>
                <a:cubicBezTo>
                  <a:pt x="2875389" y="212492"/>
                  <a:pt x="2879765" y="219055"/>
                  <a:pt x="2879765" y="226348"/>
                </a:cubicBezTo>
                <a:cubicBezTo>
                  <a:pt x="2879765" y="234370"/>
                  <a:pt x="2875389" y="238746"/>
                  <a:pt x="2867363" y="238746"/>
                </a:cubicBezTo>
                <a:cubicBezTo>
                  <a:pt x="2860073" y="238746"/>
                  <a:pt x="2853510" y="234370"/>
                  <a:pt x="2853510" y="226348"/>
                </a:cubicBezTo>
                <a:cubicBezTo>
                  <a:pt x="2853510" y="219055"/>
                  <a:pt x="2860073" y="212492"/>
                  <a:pt x="2867363" y="212492"/>
                </a:cubicBezTo>
                <a:close/>
                <a:moveTo>
                  <a:pt x="2796538" y="212492"/>
                </a:moveTo>
                <a:cubicBezTo>
                  <a:pt x="2803103" y="212492"/>
                  <a:pt x="2808934" y="219055"/>
                  <a:pt x="2808934" y="226348"/>
                </a:cubicBezTo>
                <a:cubicBezTo>
                  <a:pt x="2808934" y="234370"/>
                  <a:pt x="2803103" y="238746"/>
                  <a:pt x="2796538" y="238746"/>
                </a:cubicBezTo>
                <a:cubicBezTo>
                  <a:pt x="2789246" y="238746"/>
                  <a:pt x="2782680" y="234370"/>
                  <a:pt x="2782680" y="226348"/>
                </a:cubicBezTo>
                <a:cubicBezTo>
                  <a:pt x="2782680" y="219055"/>
                  <a:pt x="2789246" y="212492"/>
                  <a:pt x="2796538" y="212492"/>
                </a:cubicBezTo>
                <a:close/>
                <a:moveTo>
                  <a:pt x="2725698" y="212492"/>
                </a:moveTo>
                <a:cubicBezTo>
                  <a:pt x="2731538" y="212492"/>
                  <a:pt x="2738102" y="219055"/>
                  <a:pt x="2738102" y="226348"/>
                </a:cubicBezTo>
                <a:cubicBezTo>
                  <a:pt x="2738102" y="234370"/>
                  <a:pt x="2731538" y="238746"/>
                  <a:pt x="2725698" y="238746"/>
                </a:cubicBezTo>
                <a:cubicBezTo>
                  <a:pt x="2717686" y="238746"/>
                  <a:pt x="2711852" y="234370"/>
                  <a:pt x="2711852" y="226348"/>
                </a:cubicBezTo>
                <a:cubicBezTo>
                  <a:pt x="2711852" y="219055"/>
                  <a:pt x="2717686" y="212492"/>
                  <a:pt x="2725698" y="212492"/>
                </a:cubicBezTo>
                <a:close/>
                <a:moveTo>
                  <a:pt x="2653420" y="212492"/>
                </a:moveTo>
                <a:cubicBezTo>
                  <a:pt x="2660711" y="212492"/>
                  <a:pt x="2667273" y="219055"/>
                  <a:pt x="2667273" y="226348"/>
                </a:cubicBezTo>
                <a:cubicBezTo>
                  <a:pt x="2667273" y="234370"/>
                  <a:pt x="2660711" y="238746"/>
                  <a:pt x="2653420" y="238746"/>
                </a:cubicBezTo>
                <a:cubicBezTo>
                  <a:pt x="2646857" y="238746"/>
                  <a:pt x="2641021" y="234370"/>
                  <a:pt x="2641021" y="226348"/>
                </a:cubicBezTo>
                <a:cubicBezTo>
                  <a:pt x="2641021" y="219055"/>
                  <a:pt x="2646857" y="212492"/>
                  <a:pt x="2653420" y="212492"/>
                </a:cubicBezTo>
                <a:close/>
                <a:moveTo>
                  <a:pt x="2582586" y="212492"/>
                </a:moveTo>
                <a:cubicBezTo>
                  <a:pt x="2589878" y="212492"/>
                  <a:pt x="2596439" y="219055"/>
                  <a:pt x="2596439" y="226348"/>
                </a:cubicBezTo>
                <a:cubicBezTo>
                  <a:pt x="2596439" y="234370"/>
                  <a:pt x="2589878" y="238746"/>
                  <a:pt x="2582586" y="238746"/>
                </a:cubicBezTo>
                <a:cubicBezTo>
                  <a:pt x="2576024" y="238746"/>
                  <a:pt x="2570189" y="234370"/>
                  <a:pt x="2570189" y="226348"/>
                </a:cubicBezTo>
                <a:cubicBezTo>
                  <a:pt x="2570189" y="219055"/>
                  <a:pt x="2576024" y="212492"/>
                  <a:pt x="2582586" y="212492"/>
                </a:cubicBezTo>
                <a:close/>
                <a:moveTo>
                  <a:pt x="2511029" y="212492"/>
                </a:moveTo>
                <a:cubicBezTo>
                  <a:pt x="2519052" y="212492"/>
                  <a:pt x="2525616" y="219055"/>
                  <a:pt x="2525616" y="226348"/>
                </a:cubicBezTo>
                <a:cubicBezTo>
                  <a:pt x="2525616" y="234370"/>
                  <a:pt x="2519052" y="238746"/>
                  <a:pt x="2511029" y="238746"/>
                </a:cubicBezTo>
                <a:cubicBezTo>
                  <a:pt x="2503740" y="238746"/>
                  <a:pt x="2499364" y="234370"/>
                  <a:pt x="2499364" y="226348"/>
                </a:cubicBezTo>
                <a:cubicBezTo>
                  <a:pt x="2499364" y="219055"/>
                  <a:pt x="2503740" y="212492"/>
                  <a:pt x="2511029" y="212492"/>
                </a:cubicBezTo>
                <a:close/>
                <a:moveTo>
                  <a:pt x="2439946" y="212492"/>
                </a:moveTo>
                <a:cubicBezTo>
                  <a:pt x="2448505" y="212492"/>
                  <a:pt x="2454732" y="219055"/>
                  <a:pt x="2454732" y="226348"/>
                </a:cubicBezTo>
                <a:cubicBezTo>
                  <a:pt x="2454732" y="234370"/>
                  <a:pt x="2448505" y="238746"/>
                  <a:pt x="2439946" y="238746"/>
                </a:cubicBezTo>
                <a:cubicBezTo>
                  <a:pt x="2432163" y="238746"/>
                  <a:pt x="2425156" y="234370"/>
                  <a:pt x="2425156" y="226348"/>
                </a:cubicBezTo>
                <a:cubicBezTo>
                  <a:pt x="2425156" y="219055"/>
                  <a:pt x="2432163" y="212492"/>
                  <a:pt x="2439946" y="212492"/>
                </a:cubicBezTo>
                <a:close/>
                <a:moveTo>
                  <a:pt x="2369110" y="212492"/>
                </a:moveTo>
                <a:cubicBezTo>
                  <a:pt x="2377672" y="212492"/>
                  <a:pt x="2383900" y="219055"/>
                  <a:pt x="2383900" y="226348"/>
                </a:cubicBezTo>
                <a:cubicBezTo>
                  <a:pt x="2383900" y="234370"/>
                  <a:pt x="2377672" y="238746"/>
                  <a:pt x="2369110" y="238746"/>
                </a:cubicBezTo>
                <a:cubicBezTo>
                  <a:pt x="2361329" y="238746"/>
                  <a:pt x="2354323" y="234370"/>
                  <a:pt x="2354323" y="226348"/>
                </a:cubicBezTo>
                <a:cubicBezTo>
                  <a:pt x="2354323" y="219055"/>
                  <a:pt x="2361329" y="212492"/>
                  <a:pt x="2369110" y="212492"/>
                </a:cubicBezTo>
                <a:close/>
                <a:moveTo>
                  <a:pt x="2298283" y="212492"/>
                </a:moveTo>
                <a:cubicBezTo>
                  <a:pt x="2306842" y="212492"/>
                  <a:pt x="2313070" y="219497"/>
                  <a:pt x="2313070" y="227280"/>
                </a:cubicBezTo>
                <a:cubicBezTo>
                  <a:pt x="2313070" y="235842"/>
                  <a:pt x="2306842" y="242069"/>
                  <a:pt x="2298283" y="242069"/>
                </a:cubicBezTo>
                <a:cubicBezTo>
                  <a:pt x="2290497" y="242069"/>
                  <a:pt x="2283493" y="235842"/>
                  <a:pt x="2283493" y="227280"/>
                </a:cubicBezTo>
                <a:cubicBezTo>
                  <a:pt x="2283493" y="219497"/>
                  <a:pt x="2290497" y="212492"/>
                  <a:pt x="2298283" y="212492"/>
                </a:cubicBezTo>
                <a:close/>
                <a:moveTo>
                  <a:pt x="2226517" y="212492"/>
                </a:moveTo>
                <a:cubicBezTo>
                  <a:pt x="2234540" y="212492"/>
                  <a:pt x="2238916" y="219497"/>
                  <a:pt x="2238916" y="227280"/>
                </a:cubicBezTo>
                <a:cubicBezTo>
                  <a:pt x="2238916" y="235842"/>
                  <a:pt x="2234540" y="242069"/>
                  <a:pt x="2226517" y="242069"/>
                </a:cubicBezTo>
                <a:cubicBezTo>
                  <a:pt x="2218495" y="242069"/>
                  <a:pt x="2212659" y="235842"/>
                  <a:pt x="2212659" y="227280"/>
                </a:cubicBezTo>
                <a:cubicBezTo>
                  <a:pt x="2212659" y="219497"/>
                  <a:pt x="2218495" y="212492"/>
                  <a:pt x="2226517" y="212492"/>
                </a:cubicBezTo>
                <a:close/>
                <a:moveTo>
                  <a:pt x="2155683" y="212492"/>
                </a:moveTo>
                <a:cubicBezTo>
                  <a:pt x="2161519" y="212492"/>
                  <a:pt x="2168081" y="219497"/>
                  <a:pt x="2168081" y="227280"/>
                </a:cubicBezTo>
                <a:cubicBezTo>
                  <a:pt x="2168081" y="235842"/>
                  <a:pt x="2161519" y="242069"/>
                  <a:pt x="2155683" y="242069"/>
                </a:cubicBezTo>
                <a:cubicBezTo>
                  <a:pt x="2147663" y="242069"/>
                  <a:pt x="2141827" y="235842"/>
                  <a:pt x="2141827" y="227280"/>
                </a:cubicBezTo>
                <a:cubicBezTo>
                  <a:pt x="2141827" y="219497"/>
                  <a:pt x="2147663" y="212492"/>
                  <a:pt x="2155683" y="212492"/>
                </a:cubicBezTo>
                <a:close/>
                <a:moveTo>
                  <a:pt x="2084851" y="212492"/>
                </a:moveTo>
                <a:cubicBezTo>
                  <a:pt x="2090686" y="212492"/>
                  <a:pt x="2097249" y="219497"/>
                  <a:pt x="2097249" y="227280"/>
                </a:cubicBezTo>
                <a:cubicBezTo>
                  <a:pt x="2097249" y="235842"/>
                  <a:pt x="2090686" y="242069"/>
                  <a:pt x="2084851" y="242069"/>
                </a:cubicBezTo>
                <a:cubicBezTo>
                  <a:pt x="2076829" y="242069"/>
                  <a:pt x="2070995" y="235842"/>
                  <a:pt x="2070995" y="227280"/>
                </a:cubicBezTo>
                <a:cubicBezTo>
                  <a:pt x="2070995" y="219497"/>
                  <a:pt x="2076829" y="212492"/>
                  <a:pt x="2084851" y="212492"/>
                </a:cubicBezTo>
                <a:close/>
                <a:moveTo>
                  <a:pt x="2011835" y="212492"/>
                </a:moveTo>
                <a:cubicBezTo>
                  <a:pt x="2019855" y="212492"/>
                  <a:pt x="2026421" y="219497"/>
                  <a:pt x="2026421" y="227280"/>
                </a:cubicBezTo>
                <a:cubicBezTo>
                  <a:pt x="2026421" y="235842"/>
                  <a:pt x="2019855" y="242069"/>
                  <a:pt x="2011835" y="242069"/>
                </a:cubicBezTo>
                <a:cubicBezTo>
                  <a:pt x="2006003" y="242069"/>
                  <a:pt x="2000168" y="235842"/>
                  <a:pt x="2000168" y="227280"/>
                </a:cubicBezTo>
                <a:cubicBezTo>
                  <a:pt x="2000168" y="219497"/>
                  <a:pt x="2006003" y="212492"/>
                  <a:pt x="2011835" y="212492"/>
                </a:cubicBezTo>
                <a:close/>
                <a:moveTo>
                  <a:pt x="1938362" y="212492"/>
                </a:moveTo>
                <a:cubicBezTo>
                  <a:pt x="1946388" y="212492"/>
                  <a:pt x="1952222" y="219497"/>
                  <a:pt x="1952222" y="227280"/>
                </a:cubicBezTo>
                <a:cubicBezTo>
                  <a:pt x="1952222" y="235842"/>
                  <a:pt x="1946388" y="242069"/>
                  <a:pt x="1938362" y="242069"/>
                </a:cubicBezTo>
                <a:cubicBezTo>
                  <a:pt x="1932531" y="242069"/>
                  <a:pt x="1925971" y="235842"/>
                  <a:pt x="1925971" y="227280"/>
                </a:cubicBezTo>
                <a:cubicBezTo>
                  <a:pt x="1925971" y="219497"/>
                  <a:pt x="1931072" y="212492"/>
                  <a:pt x="1938362" y="212492"/>
                </a:cubicBezTo>
                <a:close/>
                <a:moveTo>
                  <a:pt x="1867530" y="212492"/>
                </a:moveTo>
                <a:cubicBezTo>
                  <a:pt x="1875550" y="212492"/>
                  <a:pt x="1881387" y="219497"/>
                  <a:pt x="1881387" y="227280"/>
                </a:cubicBezTo>
                <a:cubicBezTo>
                  <a:pt x="1881387" y="235842"/>
                  <a:pt x="1875550" y="242069"/>
                  <a:pt x="1867530" y="242069"/>
                </a:cubicBezTo>
                <a:cubicBezTo>
                  <a:pt x="1860238" y="242069"/>
                  <a:pt x="1855129" y="235842"/>
                  <a:pt x="1855129" y="227280"/>
                </a:cubicBezTo>
                <a:cubicBezTo>
                  <a:pt x="1855129" y="219497"/>
                  <a:pt x="1860238" y="212492"/>
                  <a:pt x="1867530" y="212492"/>
                </a:cubicBezTo>
                <a:close/>
                <a:moveTo>
                  <a:pt x="1799087" y="212492"/>
                </a:moveTo>
                <a:cubicBezTo>
                  <a:pt x="1807649" y="212492"/>
                  <a:pt x="1813879" y="219497"/>
                  <a:pt x="1813879" y="227280"/>
                </a:cubicBezTo>
                <a:cubicBezTo>
                  <a:pt x="1813879" y="235842"/>
                  <a:pt x="1807649" y="242069"/>
                  <a:pt x="1799087" y="242069"/>
                </a:cubicBezTo>
                <a:cubicBezTo>
                  <a:pt x="1790527" y="242069"/>
                  <a:pt x="1784303" y="235842"/>
                  <a:pt x="1784303" y="227280"/>
                </a:cubicBezTo>
                <a:cubicBezTo>
                  <a:pt x="1784303" y="219497"/>
                  <a:pt x="1790527" y="212492"/>
                  <a:pt x="1799087" y="212492"/>
                </a:cubicBezTo>
                <a:close/>
                <a:moveTo>
                  <a:pt x="1728262" y="212492"/>
                </a:moveTo>
                <a:cubicBezTo>
                  <a:pt x="1736828" y="212492"/>
                  <a:pt x="1743052" y="219497"/>
                  <a:pt x="1743052" y="227280"/>
                </a:cubicBezTo>
                <a:cubicBezTo>
                  <a:pt x="1743052" y="235842"/>
                  <a:pt x="1736828" y="242069"/>
                  <a:pt x="1728262" y="242069"/>
                </a:cubicBezTo>
                <a:cubicBezTo>
                  <a:pt x="1719700" y="242069"/>
                  <a:pt x="1713472" y="235842"/>
                  <a:pt x="1713472" y="227280"/>
                </a:cubicBezTo>
                <a:cubicBezTo>
                  <a:pt x="1713472" y="219497"/>
                  <a:pt x="1719700" y="212492"/>
                  <a:pt x="1728262" y="212492"/>
                </a:cubicBezTo>
                <a:close/>
                <a:moveTo>
                  <a:pt x="1656498" y="212492"/>
                </a:moveTo>
                <a:cubicBezTo>
                  <a:pt x="1663792" y="212492"/>
                  <a:pt x="1668900" y="219497"/>
                  <a:pt x="1668900" y="227280"/>
                </a:cubicBezTo>
                <a:cubicBezTo>
                  <a:pt x="1668900" y="235842"/>
                  <a:pt x="1663792" y="242069"/>
                  <a:pt x="1656498" y="242069"/>
                </a:cubicBezTo>
                <a:cubicBezTo>
                  <a:pt x="1648481" y="242069"/>
                  <a:pt x="1642655" y="235842"/>
                  <a:pt x="1642655" y="227280"/>
                </a:cubicBezTo>
                <a:cubicBezTo>
                  <a:pt x="1642655" y="219497"/>
                  <a:pt x="1648481" y="212492"/>
                  <a:pt x="1656498" y="212492"/>
                </a:cubicBezTo>
                <a:close/>
                <a:moveTo>
                  <a:pt x="1582299" y="212492"/>
                </a:moveTo>
                <a:cubicBezTo>
                  <a:pt x="1588134" y="212492"/>
                  <a:pt x="1594704" y="219497"/>
                  <a:pt x="1594704" y="227280"/>
                </a:cubicBezTo>
                <a:cubicBezTo>
                  <a:pt x="1594704" y="235842"/>
                  <a:pt x="1588134" y="242069"/>
                  <a:pt x="1582299" y="242069"/>
                </a:cubicBezTo>
                <a:cubicBezTo>
                  <a:pt x="1574277" y="242069"/>
                  <a:pt x="1568441" y="235842"/>
                  <a:pt x="1568441" y="227280"/>
                </a:cubicBezTo>
                <a:cubicBezTo>
                  <a:pt x="1568441" y="219497"/>
                  <a:pt x="1574277" y="212492"/>
                  <a:pt x="1582299" y="212492"/>
                </a:cubicBezTo>
                <a:close/>
                <a:moveTo>
                  <a:pt x="1512198" y="212492"/>
                </a:moveTo>
                <a:cubicBezTo>
                  <a:pt x="1518035" y="212492"/>
                  <a:pt x="1523867" y="219497"/>
                  <a:pt x="1523867" y="227280"/>
                </a:cubicBezTo>
                <a:cubicBezTo>
                  <a:pt x="1523867" y="235842"/>
                  <a:pt x="1518035" y="242069"/>
                  <a:pt x="1512198" y="242069"/>
                </a:cubicBezTo>
                <a:cubicBezTo>
                  <a:pt x="1504174" y="242069"/>
                  <a:pt x="1497612" y="235842"/>
                  <a:pt x="1497612" y="227280"/>
                </a:cubicBezTo>
                <a:cubicBezTo>
                  <a:pt x="1497612" y="219497"/>
                  <a:pt x="1504174" y="212492"/>
                  <a:pt x="1512198" y="212492"/>
                </a:cubicBezTo>
                <a:close/>
                <a:moveTo>
                  <a:pt x="1439173" y="212492"/>
                </a:moveTo>
                <a:cubicBezTo>
                  <a:pt x="1447191" y="212492"/>
                  <a:pt x="1453026" y="219497"/>
                  <a:pt x="1453026" y="227280"/>
                </a:cubicBezTo>
                <a:cubicBezTo>
                  <a:pt x="1453026" y="235842"/>
                  <a:pt x="1447191" y="242069"/>
                  <a:pt x="1439173" y="242069"/>
                </a:cubicBezTo>
                <a:cubicBezTo>
                  <a:pt x="1433339" y="242069"/>
                  <a:pt x="1426777" y="235842"/>
                  <a:pt x="1426777" y="227280"/>
                </a:cubicBezTo>
                <a:cubicBezTo>
                  <a:pt x="1426777" y="219497"/>
                  <a:pt x="1433339" y="212492"/>
                  <a:pt x="1439173" y="212492"/>
                </a:cubicBezTo>
                <a:close/>
                <a:moveTo>
                  <a:pt x="1368349" y="212492"/>
                </a:moveTo>
                <a:cubicBezTo>
                  <a:pt x="1376368" y="212492"/>
                  <a:pt x="1382203" y="219497"/>
                  <a:pt x="1382203" y="227280"/>
                </a:cubicBezTo>
                <a:cubicBezTo>
                  <a:pt x="1382203" y="235842"/>
                  <a:pt x="1376368" y="242069"/>
                  <a:pt x="1368349" y="242069"/>
                </a:cubicBezTo>
                <a:cubicBezTo>
                  <a:pt x="1362513" y="242069"/>
                  <a:pt x="1355950" y="235842"/>
                  <a:pt x="1355950" y="227280"/>
                </a:cubicBezTo>
                <a:cubicBezTo>
                  <a:pt x="1355950" y="219497"/>
                  <a:pt x="1362513" y="212492"/>
                  <a:pt x="1368349" y="212492"/>
                </a:cubicBezTo>
                <a:close/>
                <a:moveTo>
                  <a:pt x="1297520" y="212492"/>
                </a:moveTo>
                <a:cubicBezTo>
                  <a:pt x="1305540" y="212492"/>
                  <a:pt x="1311374" y="219497"/>
                  <a:pt x="1311374" y="227280"/>
                </a:cubicBezTo>
                <a:cubicBezTo>
                  <a:pt x="1311374" y="235842"/>
                  <a:pt x="1305540" y="242069"/>
                  <a:pt x="1297520" y="242069"/>
                </a:cubicBezTo>
                <a:cubicBezTo>
                  <a:pt x="1289498" y="242069"/>
                  <a:pt x="1285121" y="235842"/>
                  <a:pt x="1285121" y="227280"/>
                </a:cubicBezTo>
                <a:cubicBezTo>
                  <a:pt x="1285121" y="219497"/>
                  <a:pt x="1289498" y="212492"/>
                  <a:pt x="1297520" y="212492"/>
                </a:cubicBezTo>
                <a:close/>
                <a:moveTo>
                  <a:pt x="1225708" y="212492"/>
                </a:moveTo>
                <a:cubicBezTo>
                  <a:pt x="1233489" y="212492"/>
                  <a:pt x="1240496" y="219497"/>
                  <a:pt x="1240496" y="227280"/>
                </a:cubicBezTo>
                <a:cubicBezTo>
                  <a:pt x="1240496" y="235842"/>
                  <a:pt x="1233489" y="242069"/>
                  <a:pt x="1225708" y="242069"/>
                </a:cubicBezTo>
                <a:cubicBezTo>
                  <a:pt x="1217159" y="242069"/>
                  <a:pt x="1210934" y="235842"/>
                  <a:pt x="1210934" y="227280"/>
                </a:cubicBezTo>
                <a:cubicBezTo>
                  <a:pt x="1210934" y="219497"/>
                  <a:pt x="1217159" y="212492"/>
                  <a:pt x="1225708" y="212492"/>
                </a:cubicBezTo>
                <a:close/>
                <a:moveTo>
                  <a:pt x="1154891" y="212492"/>
                </a:moveTo>
                <a:cubicBezTo>
                  <a:pt x="1162674" y="212492"/>
                  <a:pt x="1169683" y="219497"/>
                  <a:pt x="1169683" y="227280"/>
                </a:cubicBezTo>
                <a:cubicBezTo>
                  <a:pt x="1169683" y="235842"/>
                  <a:pt x="1162674" y="242069"/>
                  <a:pt x="1154891" y="242069"/>
                </a:cubicBezTo>
                <a:cubicBezTo>
                  <a:pt x="1146329" y="242069"/>
                  <a:pt x="1140105" y="235842"/>
                  <a:pt x="1140105" y="227280"/>
                </a:cubicBezTo>
                <a:cubicBezTo>
                  <a:pt x="1140105" y="219497"/>
                  <a:pt x="1146329" y="212492"/>
                  <a:pt x="1154891" y="212492"/>
                </a:cubicBezTo>
                <a:close/>
                <a:moveTo>
                  <a:pt x="1084063" y="212492"/>
                </a:moveTo>
                <a:cubicBezTo>
                  <a:pt x="1091842" y="212492"/>
                  <a:pt x="1098847" y="219497"/>
                  <a:pt x="1098847" y="227280"/>
                </a:cubicBezTo>
                <a:cubicBezTo>
                  <a:pt x="1098847" y="235842"/>
                  <a:pt x="1091842" y="242069"/>
                  <a:pt x="1084063" y="242069"/>
                </a:cubicBezTo>
                <a:cubicBezTo>
                  <a:pt x="1075503" y="242069"/>
                  <a:pt x="1069276" y="235842"/>
                  <a:pt x="1069276" y="227280"/>
                </a:cubicBezTo>
                <a:cubicBezTo>
                  <a:pt x="1069276" y="219497"/>
                  <a:pt x="1075503" y="212492"/>
                  <a:pt x="1084063" y="212492"/>
                </a:cubicBezTo>
                <a:close/>
                <a:moveTo>
                  <a:pt x="3013723" y="141661"/>
                </a:moveTo>
                <a:cubicBezTo>
                  <a:pt x="3021310" y="141661"/>
                  <a:pt x="3028140" y="148224"/>
                  <a:pt x="3028140" y="155517"/>
                </a:cubicBezTo>
                <a:cubicBezTo>
                  <a:pt x="3028140" y="162080"/>
                  <a:pt x="3021310" y="167915"/>
                  <a:pt x="3013723" y="167915"/>
                </a:cubicBezTo>
                <a:cubicBezTo>
                  <a:pt x="3005376" y="167915"/>
                  <a:pt x="2998545" y="162080"/>
                  <a:pt x="2998545" y="155517"/>
                </a:cubicBezTo>
                <a:cubicBezTo>
                  <a:pt x="2998545" y="148224"/>
                  <a:pt x="3005376" y="141661"/>
                  <a:pt x="3013723" y="141661"/>
                </a:cubicBezTo>
                <a:close/>
                <a:moveTo>
                  <a:pt x="2942497" y="141661"/>
                </a:moveTo>
                <a:cubicBezTo>
                  <a:pt x="2951061" y="141661"/>
                  <a:pt x="2957293" y="148224"/>
                  <a:pt x="2957293" y="155517"/>
                </a:cubicBezTo>
                <a:cubicBezTo>
                  <a:pt x="2957293" y="162080"/>
                  <a:pt x="2951061" y="167915"/>
                  <a:pt x="2942497" y="167915"/>
                </a:cubicBezTo>
                <a:cubicBezTo>
                  <a:pt x="2934719" y="167915"/>
                  <a:pt x="2927716" y="162080"/>
                  <a:pt x="2927716" y="155517"/>
                </a:cubicBezTo>
                <a:cubicBezTo>
                  <a:pt x="2927716" y="148224"/>
                  <a:pt x="2934719" y="141661"/>
                  <a:pt x="2942497" y="141661"/>
                </a:cubicBezTo>
                <a:close/>
                <a:moveTo>
                  <a:pt x="2867363" y="141661"/>
                </a:moveTo>
                <a:cubicBezTo>
                  <a:pt x="2875389" y="141661"/>
                  <a:pt x="2879765" y="148224"/>
                  <a:pt x="2879765" y="155517"/>
                </a:cubicBezTo>
                <a:cubicBezTo>
                  <a:pt x="2879765" y="162080"/>
                  <a:pt x="2875389" y="167915"/>
                  <a:pt x="2867363" y="167915"/>
                </a:cubicBezTo>
                <a:cubicBezTo>
                  <a:pt x="2860073" y="167915"/>
                  <a:pt x="2853510" y="162080"/>
                  <a:pt x="2853510" y="155517"/>
                </a:cubicBezTo>
                <a:cubicBezTo>
                  <a:pt x="2853510" y="148224"/>
                  <a:pt x="2860073" y="141661"/>
                  <a:pt x="2867363" y="141661"/>
                </a:cubicBezTo>
                <a:close/>
                <a:moveTo>
                  <a:pt x="2796538" y="141661"/>
                </a:moveTo>
                <a:cubicBezTo>
                  <a:pt x="2803103" y="141661"/>
                  <a:pt x="2808940" y="148224"/>
                  <a:pt x="2808940" y="155517"/>
                </a:cubicBezTo>
                <a:cubicBezTo>
                  <a:pt x="2808940" y="162080"/>
                  <a:pt x="2803103" y="167915"/>
                  <a:pt x="2796538" y="167915"/>
                </a:cubicBezTo>
                <a:cubicBezTo>
                  <a:pt x="2789246" y="167915"/>
                  <a:pt x="2782683" y="162080"/>
                  <a:pt x="2782683" y="155517"/>
                </a:cubicBezTo>
                <a:cubicBezTo>
                  <a:pt x="2782683" y="148224"/>
                  <a:pt x="2789246" y="141661"/>
                  <a:pt x="2796538" y="141661"/>
                </a:cubicBezTo>
                <a:close/>
                <a:moveTo>
                  <a:pt x="2725703" y="141661"/>
                </a:moveTo>
                <a:cubicBezTo>
                  <a:pt x="2731538" y="141661"/>
                  <a:pt x="2738105" y="148224"/>
                  <a:pt x="2738105" y="155517"/>
                </a:cubicBezTo>
                <a:cubicBezTo>
                  <a:pt x="2738105" y="162080"/>
                  <a:pt x="2731538" y="167915"/>
                  <a:pt x="2725703" y="167915"/>
                </a:cubicBezTo>
                <a:cubicBezTo>
                  <a:pt x="2717686" y="167915"/>
                  <a:pt x="2711852" y="162080"/>
                  <a:pt x="2711852" y="155517"/>
                </a:cubicBezTo>
                <a:cubicBezTo>
                  <a:pt x="2711852" y="148224"/>
                  <a:pt x="2717686" y="141661"/>
                  <a:pt x="2725703" y="141661"/>
                </a:cubicBezTo>
                <a:close/>
                <a:moveTo>
                  <a:pt x="2653420" y="141661"/>
                </a:moveTo>
                <a:cubicBezTo>
                  <a:pt x="2660711" y="141661"/>
                  <a:pt x="2667273" y="148224"/>
                  <a:pt x="2667273" y="155517"/>
                </a:cubicBezTo>
                <a:cubicBezTo>
                  <a:pt x="2667273" y="162080"/>
                  <a:pt x="2660711" y="167915"/>
                  <a:pt x="2653420" y="167915"/>
                </a:cubicBezTo>
                <a:cubicBezTo>
                  <a:pt x="2646857" y="167915"/>
                  <a:pt x="2641021" y="162080"/>
                  <a:pt x="2641021" y="155517"/>
                </a:cubicBezTo>
                <a:cubicBezTo>
                  <a:pt x="2641021" y="148224"/>
                  <a:pt x="2646857" y="141661"/>
                  <a:pt x="2653420" y="141661"/>
                </a:cubicBezTo>
                <a:close/>
                <a:moveTo>
                  <a:pt x="2582586" y="141661"/>
                </a:moveTo>
                <a:cubicBezTo>
                  <a:pt x="2589878" y="141661"/>
                  <a:pt x="2596442" y="148224"/>
                  <a:pt x="2596442" y="155517"/>
                </a:cubicBezTo>
                <a:cubicBezTo>
                  <a:pt x="2596442" y="162080"/>
                  <a:pt x="2589878" y="167915"/>
                  <a:pt x="2582586" y="167915"/>
                </a:cubicBezTo>
                <a:cubicBezTo>
                  <a:pt x="2576024" y="167915"/>
                  <a:pt x="2570189" y="162080"/>
                  <a:pt x="2570189" y="155517"/>
                </a:cubicBezTo>
                <a:cubicBezTo>
                  <a:pt x="2570189" y="148224"/>
                  <a:pt x="2576024" y="141661"/>
                  <a:pt x="2582586" y="141661"/>
                </a:cubicBezTo>
                <a:close/>
                <a:moveTo>
                  <a:pt x="2511034" y="141661"/>
                </a:moveTo>
                <a:cubicBezTo>
                  <a:pt x="2519052" y="141661"/>
                  <a:pt x="2525616" y="148224"/>
                  <a:pt x="2525616" y="155517"/>
                </a:cubicBezTo>
                <a:cubicBezTo>
                  <a:pt x="2525616" y="162080"/>
                  <a:pt x="2519052" y="167915"/>
                  <a:pt x="2511034" y="167915"/>
                </a:cubicBezTo>
                <a:cubicBezTo>
                  <a:pt x="2503743" y="167915"/>
                  <a:pt x="2499364" y="162080"/>
                  <a:pt x="2499364" y="155517"/>
                </a:cubicBezTo>
                <a:cubicBezTo>
                  <a:pt x="2499364" y="148224"/>
                  <a:pt x="2503743" y="141661"/>
                  <a:pt x="2511034" y="141661"/>
                </a:cubicBezTo>
                <a:close/>
                <a:moveTo>
                  <a:pt x="2439946" y="141661"/>
                </a:moveTo>
                <a:cubicBezTo>
                  <a:pt x="2448505" y="141661"/>
                  <a:pt x="2454734" y="148224"/>
                  <a:pt x="2454734" y="155517"/>
                </a:cubicBezTo>
                <a:cubicBezTo>
                  <a:pt x="2454734" y="162080"/>
                  <a:pt x="2448505" y="167915"/>
                  <a:pt x="2439946" y="167915"/>
                </a:cubicBezTo>
                <a:cubicBezTo>
                  <a:pt x="2432165" y="167915"/>
                  <a:pt x="2425159" y="162080"/>
                  <a:pt x="2425159" y="155517"/>
                </a:cubicBezTo>
                <a:cubicBezTo>
                  <a:pt x="2425159" y="148224"/>
                  <a:pt x="2432165" y="141661"/>
                  <a:pt x="2439946" y="141661"/>
                </a:cubicBezTo>
                <a:close/>
                <a:moveTo>
                  <a:pt x="2369114" y="141661"/>
                </a:moveTo>
                <a:cubicBezTo>
                  <a:pt x="2377674" y="141661"/>
                  <a:pt x="2383900" y="148224"/>
                  <a:pt x="2383900" y="155517"/>
                </a:cubicBezTo>
                <a:cubicBezTo>
                  <a:pt x="2383900" y="162080"/>
                  <a:pt x="2377674" y="167915"/>
                  <a:pt x="2369114" y="167915"/>
                </a:cubicBezTo>
                <a:cubicBezTo>
                  <a:pt x="2361331" y="167915"/>
                  <a:pt x="2354323" y="163539"/>
                  <a:pt x="2354323" y="155517"/>
                </a:cubicBezTo>
                <a:cubicBezTo>
                  <a:pt x="2354323" y="148224"/>
                  <a:pt x="2361331" y="141661"/>
                  <a:pt x="2369114" y="141661"/>
                </a:cubicBezTo>
                <a:close/>
                <a:moveTo>
                  <a:pt x="2298283" y="141661"/>
                </a:moveTo>
                <a:cubicBezTo>
                  <a:pt x="2306842" y="141661"/>
                  <a:pt x="2313070" y="148224"/>
                  <a:pt x="2313070" y="155517"/>
                </a:cubicBezTo>
                <a:cubicBezTo>
                  <a:pt x="2313070" y="163539"/>
                  <a:pt x="2306842" y="167915"/>
                  <a:pt x="2298283" y="167915"/>
                </a:cubicBezTo>
                <a:cubicBezTo>
                  <a:pt x="2290497" y="167915"/>
                  <a:pt x="2283493" y="163539"/>
                  <a:pt x="2283493" y="155517"/>
                </a:cubicBezTo>
                <a:cubicBezTo>
                  <a:pt x="2283493" y="148224"/>
                  <a:pt x="2290497" y="141661"/>
                  <a:pt x="2298283" y="141661"/>
                </a:cubicBezTo>
                <a:close/>
                <a:moveTo>
                  <a:pt x="2226517" y="141661"/>
                </a:moveTo>
                <a:cubicBezTo>
                  <a:pt x="2234542" y="141661"/>
                  <a:pt x="2238916" y="148224"/>
                  <a:pt x="2238916" y="155517"/>
                </a:cubicBezTo>
                <a:cubicBezTo>
                  <a:pt x="2238916" y="163539"/>
                  <a:pt x="2234542" y="167915"/>
                  <a:pt x="2226517" y="167915"/>
                </a:cubicBezTo>
                <a:cubicBezTo>
                  <a:pt x="2218495" y="167915"/>
                  <a:pt x="2212659" y="163539"/>
                  <a:pt x="2212659" y="155517"/>
                </a:cubicBezTo>
                <a:cubicBezTo>
                  <a:pt x="2212659" y="148224"/>
                  <a:pt x="2218495" y="141661"/>
                  <a:pt x="2226517" y="141661"/>
                </a:cubicBezTo>
                <a:close/>
                <a:moveTo>
                  <a:pt x="2155683" y="141661"/>
                </a:moveTo>
                <a:cubicBezTo>
                  <a:pt x="2161520" y="141661"/>
                  <a:pt x="2168084" y="148224"/>
                  <a:pt x="2168084" y="155517"/>
                </a:cubicBezTo>
                <a:cubicBezTo>
                  <a:pt x="2168084" y="163539"/>
                  <a:pt x="2161520" y="167915"/>
                  <a:pt x="2155683" y="167915"/>
                </a:cubicBezTo>
                <a:cubicBezTo>
                  <a:pt x="2147663" y="167915"/>
                  <a:pt x="2141827" y="163539"/>
                  <a:pt x="2141827" y="155517"/>
                </a:cubicBezTo>
                <a:cubicBezTo>
                  <a:pt x="2141827" y="148224"/>
                  <a:pt x="2147663" y="141661"/>
                  <a:pt x="2155683" y="141661"/>
                </a:cubicBezTo>
                <a:close/>
                <a:moveTo>
                  <a:pt x="2084851" y="141661"/>
                </a:moveTo>
                <a:cubicBezTo>
                  <a:pt x="2090686" y="141661"/>
                  <a:pt x="2097249" y="148224"/>
                  <a:pt x="2097249" y="155517"/>
                </a:cubicBezTo>
                <a:cubicBezTo>
                  <a:pt x="2097249" y="163539"/>
                  <a:pt x="2090686" y="167915"/>
                  <a:pt x="2084851" y="167915"/>
                </a:cubicBezTo>
                <a:cubicBezTo>
                  <a:pt x="2076829" y="167915"/>
                  <a:pt x="2070995" y="163539"/>
                  <a:pt x="2070995" y="155517"/>
                </a:cubicBezTo>
                <a:cubicBezTo>
                  <a:pt x="2070995" y="148224"/>
                  <a:pt x="2076829" y="141661"/>
                  <a:pt x="2084851" y="141661"/>
                </a:cubicBezTo>
                <a:close/>
                <a:moveTo>
                  <a:pt x="2011835" y="141661"/>
                </a:moveTo>
                <a:cubicBezTo>
                  <a:pt x="2019855" y="141661"/>
                  <a:pt x="2026421" y="148224"/>
                  <a:pt x="2026421" y="155517"/>
                </a:cubicBezTo>
                <a:cubicBezTo>
                  <a:pt x="2026421" y="163539"/>
                  <a:pt x="2019855" y="167915"/>
                  <a:pt x="2011835" y="167915"/>
                </a:cubicBezTo>
                <a:cubicBezTo>
                  <a:pt x="2006003" y="167915"/>
                  <a:pt x="2000168" y="163539"/>
                  <a:pt x="2000168" y="155517"/>
                </a:cubicBezTo>
                <a:cubicBezTo>
                  <a:pt x="2000168" y="148224"/>
                  <a:pt x="2006003" y="141661"/>
                  <a:pt x="2011835" y="141661"/>
                </a:cubicBezTo>
                <a:close/>
                <a:moveTo>
                  <a:pt x="1938365" y="141661"/>
                </a:moveTo>
                <a:cubicBezTo>
                  <a:pt x="1946388" y="141661"/>
                  <a:pt x="1952222" y="148224"/>
                  <a:pt x="1952222" y="155517"/>
                </a:cubicBezTo>
                <a:cubicBezTo>
                  <a:pt x="1952222" y="163539"/>
                  <a:pt x="1946388" y="167915"/>
                  <a:pt x="1938365" y="167915"/>
                </a:cubicBezTo>
                <a:cubicBezTo>
                  <a:pt x="1931072" y="167915"/>
                  <a:pt x="1925971" y="163539"/>
                  <a:pt x="1925971" y="155517"/>
                </a:cubicBezTo>
                <a:cubicBezTo>
                  <a:pt x="1925971" y="148224"/>
                  <a:pt x="1931072" y="141661"/>
                  <a:pt x="1938365" y="141661"/>
                </a:cubicBezTo>
                <a:close/>
                <a:moveTo>
                  <a:pt x="1869922" y="141661"/>
                </a:moveTo>
                <a:cubicBezTo>
                  <a:pt x="1878483" y="141661"/>
                  <a:pt x="1884712" y="148224"/>
                  <a:pt x="1884712" y="155517"/>
                </a:cubicBezTo>
                <a:cubicBezTo>
                  <a:pt x="1884712" y="163539"/>
                  <a:pt x="1878483" y="167915"/>
                  <a:pt x="1869922" y="167915"/>
                </a:cubicBezTo>
                <a:cubicBezTo>
                  <a:pt x="1862138" y="167915"/>
                  <a:pt x="1855131" y="163539"/>
                  <a:pt x="1855131" y="155517"/>
                </a:cubicBezTo>
                <a:cubicBezTo>
                  <a:pt x="1855131" y="148224"/>
                  <a:pt x="1862138" y="141661"/>
                  <a:pt x="1869922" y="141661"/>
                </a:cubicBezTo>
                <a:close/>
                <a:moveTo>
                  <a:pt x="1799087" y="141661"/>
                </a:moveTo>
                <a:cubicBezTo>
                  <a:pt x="1807649" y="141661"/>
                  <a:pt x="1813879" y="148224"/>
                  <a:pt x="1813879" y="155517"/>
                </a:cubicBezTo>
                <a:cubicBezTo>
                  <a:pt x="1813879" y="163539"/>
                  <a:pt x="1807649" y="167915"/>
                  <a:pt x="1799087" y="167915"/>
                </a:cubicBezTo>
                <a:cubicBezTo>
                  <a:pt x="1790527" y="167915"/>
                  <a:pt x="1784303" y="163539"/>
                  <a:pt x="1784303" y="155517"/>
                </a:cubicBezTo>
                <a:cubicBezTo>
                  <a:pt x="1784303" y="148224"/>
                  <a:pt x="1790527" y="141661"/>
                  <a:pt x="1799087" y="141661"/>
                </a:cubicBezTo>
                <a:close/>
                <a:moveTo>
                  <a:pt x="1728262" y="141661"/>
                </a:moveTo>
                <a:cubicBezTo>
                  <a:pt x="1736828" y="141661"/>
                  <a:pt x="1743052" y="148224"/>
                  <a:pt x="1743052" y="155517"/>
                </a:cubicBezTo>
                <a:cubicBezTo>
                  <a:pt x="1743052" y="163539"/>
                  <a:pt x="1736828" y="167915"/>
                  <a:pt x="1728262" y="167915"/>
                </a:cubicBezTo>
                <a:cubicBezTo>
                  <a:pt x="1719700" y="167915"/>
                  <a:pt x="1713474" y="163539"/>
                  <a:pt x="1713474" y="155517"/>
                </a:cubicBezTo>
                <a:cubicBezTo>
                  <a:pt x="1713474" y="148224"/>
                  <a:pt x="1719700" y="141661"/>
                  <a:pt x="1728262" y="141661"/>
                </a:cubicBezTo>
                <a:close/>
                <a:moveTo>
                  <a:pt x="1656501" y="141661"/>
                </a:moveTo>
                <a:cubicBezTo>
                  <a:pt x="1663792" y="141661"/>
                  <a:pt x="1668900" y="148666"/>
                  <a:pt x="1668900" y="156450"/>
                </a:cubicBezTo>
                <a:cubicBezTo>
                  <a:pt x="1668900" y="165012"/>
                  <a:pt x="1663792" y="171239"/>
                  <a:pt x="1656501" y="171239"/>
                </a:cubicBezTo>
                <a:cubicBezTo>
                  <a:pt x="1648481" y="171239"/>
                  <a:pt x="1642655" y="165012"/>
                  <a:pt x="1642655" y="156450"/>
                </a:cubicBezTo>
                <a:cubicBezTo>
                  <a:pt x="1642655" y="148666"/>
                  <a:pt x="1648481" y="141661"/>
                  <a:pt x="1656501" y="141661"/>
                </a:cubicBezTo>
                <a:close/>
                <a:moveTo>
                  <a:pt x="1582299" y="141661"/>
                </a:moveTo>
                <a:cubicBezTo>
                  <a:pt x="1588134" y="141661"/>
                  <a:pt x="1594704" y="148666"/>
                  <a:pt x="1594704" y="156450"/>
                </a:cubicBezTo>
                <a:cubicBezTo>
                  <a:pt x="1594704" y="165012"/>
                  <a:pt x="1588134" y="171239"/>
                  <a:pt x="1582299" y="171239"/>
                </a:cubicBezTo>
                <a:cubicBezTo>
                  <a:pt x="1574277" y="171239"/>
                  <a:pt x="1568444" y="165012"/>
                  <a:pt x="1568444" y="156450"/>
                </a:cubicBezTo>
                <a:cubicBezTo>
                  <a:pt x="1568444" y="148666"/>
                  <a:pt x="1574277" y="141661"/>
                  <a:pt x="1582299" y="141661"/>
                </a:cubicBezTo>
                <a:close/>
                <a:moveTo>
                  <a:pt x="1512199" y="141661"/>
                </a:moveTo>
                <a:cubicBezTo>
                  <a:pt x="1518035" y="141661"/>
                  <a:pt x="1523867" y="148666"/>
                  <a:pt x="1523867" y="156450"/>
                </a:cubicBezTo>
                <a:cubicBezTo>
                  <a:pt x="1523867" y="165012"/>
                  <a:pt x="1518035" y="171239"/>
                  <a:pt x="1512199" y="171239"/>
                </a:cubicBezTo>
                <a:cubicBezTo>
                  <a:pt x="1504174" y="171239"/>
                  <a:pt x="1497612" y="165012"/>
                  <a:pt x="1497612" y="156450"/>
                </a:cubicBezTo>
                <a:cubicBezTo>
                  <a:pt x="1497612" y="148666"/>
                  <a:pt x="1504174" y="141661"/>
                  <a:pt x="1512199" y="141661"/>
                </a:cubicBezTo>
                <a:close/>
                <a:moveTo>
                  <a:pt x="1439173" y="141661"/>
                </a:moveTo>
                <a:cubicBezTo>
                  <a:pt x="1447191" y="141661"/>
                  <a:pt x="1453026" y="148666"/>
                  <a:pt x="1453026" y="156450"/>
                </a:cubicBezTo>
                <a:cubicBezTo>
                  <a:pt x="1453026" y="165012"/>
                  <a:pt x="1447191" y="171239"/>
                  <a:pt x="1439173" y="171239"/>
                </a:cubicBezTo>
                <a:cubicBezTo>
                  <a:pt x="1433339" y="171239"/>
                  <a:pt x="1426777" y="165012"/>
                  <a:pt x="1426777" y="156450"/>
                </a:cubicBezTo>
                <a:cubicBezTo>
                  <a:pt x="1426777" y="148666"/>
                  <a:pt x="1433339" y="141661"/>
                  <a:pt x="1439173" y="141661"/>
                </a:cubicBezTo>
                <a:close/>
                <a:moveTo>
                  <a:pt x="1368349" y="141661"/>
                </a:moveTo>
                <a:cubicBezTo>
                  <a:pt x="1376368" y="141661"/>
                  <a:pt x="1382203" y="148666"/>
                  <a:pt x="1382203" y="156450"/>
                </a:cubicBezTo>
                <a:cubicBezTo>
                  <a:pt x="1382203" y="165012"/>
                  <a:pt x="1376368" y="171239"/>
                  <a:pt x="1368349" y="171239"/>
                </a:cubicBezTo>
                <a:cubicBezTo>
                  <a:pt x="1362516" y="171239"/>
                  <a:pt x="1355953" y="165012"/>
                  <a:pt x="1355953" y="156450"/>
                </a:cubicBezTo>
                <a:cubicBezTo>
                  <a:pt x="1355953" y="148666"/>
                  <a:pt x="1362516" y="141661"/>
                  <a:pt x="1368349" y="141661"/>
                </a:cubicBezTo>
                <a:close/>
                <a:moveTo>
                  <a:pt x="1297520" y="141661"/>
                </a:moveTo>
                <a:cubicBezTo>
                  <a:pt x="1305540" y="141661"/>
                  <a:pt x="1311374" y="148666"/>
                  <a:pt x="1311374" y="156450"/>
                </a:cubicBezTo>
                <a:cubicBezTo>
                  <a:pt x="1311374" y="165012"/>
                  <a:pt x="1305540" y="171239"/>
                  <a:pt x="1297520" y="171239"/>
                </a:cubicBezTo>
                <a:cubicBezTo>
                  <a:pt x="1289498" y="171239"/>
                  <a:pt x="1285121" y="165012"/>
                  <a:pt x="1285121" y="156450"/>
                </a:cubicBezTo>
                <a:cubicBezTo>
                  <a:pt x="1285121" y="148666"/>
                  <a:pt x="1289498" y="141661"/>
                  <a:pt x="1297520" y="141661"/>
                </a:cubicBezTo>
                <a:close/>
                <a:moveTo>
                  <a:pt x="2796538" y="70831"/>
                </a:moveTo>
                <a:cubicBezTo>
                  <a:pt x="2803103" y="70831"/>
                  <a:pt x="2808940" y="76665"/>
                  <a:pt x="2808940" y="84687"/>
                </a:cubicBezTo>
                <a:cubicBezTo>
                  <a:pt x="2808940" y="90521"/>
                  <a:pt x="2803103" y="97085"/>
                  <a:pt x="2796538" y="97085"/>
                </a:cubicBezTo>
                <a:cubicBezTo>
                  <a:pt x="2789246" y="97085"/>
                  <a:pt x="2782683" y="90521"/>
                  <a:pt x="2782683" y="84687"/>
                </a:cubicBezTo>
                <a:cubicBezTo>
                  <a:pt x="2782683" y="76665"/>
                  <a:pt x="2789246" y="70831"/>
                  <a:pt x="2796538" y="70831"/>
                </a:cubicBezTo>
                <a:close/>
                <a:moveTo>
                  <a:pt x="2725703" y="70831"/>
                </a:moveTo>
                <a:cubicBezTo>
                  <a:pt x="2731538" y="70831"/>
                  <a:pt x="2738105" y="76665"/>
                  <a:pt x="2738105" y="84687"/>
                </a:cubicBezTo>
                <a:cubicBezTo>
                  <a:pt x="2738105" y="90521"/>
                  <a:pt x="2731538" y="97085"/>
                  <a:pt x="2725703" y="97085"/>
                </a:cubicBezTo>
                <a:cubicBezTo>
                  <a:pt x="2717686" y="97085"/>
                  <a:pt x="2711852" y="90521"/>
                  <a:pt x="2711852" y="84687"/>
                </a:cubicBezTo>
                <a:cubicBezTo>
                  <a:pt x="2711852" y="76665"/>
                  <a:pt x="2717686" y="70831"/>
                  <a:pt x="2725703" y="70831"/>
                </a:cubicBezTo>
                <a:close/>
                <a:moveTo>
                  <a:pt x="2653420" y="70831"/>
                </a:moveTo>
                <a:cubicBezTo>
                  <a:pt x="2660711" y="70831"/>
                  <a:pt x="2667273" y="76665"/>
                  <a:pt x="2667273" y="84687"/>
                </a:cubicBezTo>
                <a:cubicBezTo>
                  <a:pt x="2667273" y="90521"/>
                  <a:pt x="2660711" y="97085"/>
                  <a:pt x="2653420" y="97085"/>
                </a:cubicBezTo>
                <a:cubicBezTo>
                  <a:pt x="2646857" y="97085"/>
                  <a:pt x="2641021" y="90521"/>
                  <a:pt x="2641021" y="84687"/>
                </a:cubicBezTo>
                <a:cubicBezTo>
                  <a:pt x="2641021" y="76665"/>
                  <a:pt x="2646857" y="70831"/>
                  <a:pt x="2653420" y="70831"/>
                </a:cubicBezTo>
                <a:close/>
                <a:moveTo>
                  <a:pt x="2582586" y="70831"/>
                </a:moveTo>
                <a:cubicBezTo>
                  <a:pt x="2589878" y="70831"/>
                  <a:pt x="2596442" y="76665"/>
                  <a:pt x="2596442" y="84687"/>
                </a:cubicBezTo>
                <a:cubicBezTo>
                  <a:pt x="2596442" y="90521"/>
                  <a:pt x="2589878" y="97085"/>
                  <a:pt x="2582586" y="97085"/>
                </a:cubicBezTo>
                <a:cubicBezTo>
                  <a:pt x="2576024" y="97085"/>
                  <a:pt x="2570189" y="90521"/>
                  <a:pt x="2570189" y="84687"/>
                </a:cubicBezTo>
                <a:cubicBezTo>
                  <a:pt x="2570189" y="76665"/>
                  <a:pt x="2576024" y="70831"/>
                  <a:pt x="2582586" y="70831"/>
                </a:cubicBezTo>
                <a:close/>
                <a:moveTo>
                  <a:pt x="2511034" y="70831"/>
                </a:moveTo>
                <a:cubicBezTo>
                  <a:pt x="2519052" y="70831"/>
                  <a:pt x="2525616" y="76665"/>
                  <a:pt x="2525616" y="84687"/>
                </a:cubicBezTo>
                <a:cubicBezTo>
                  <a:pt x="2525616" y="90521"/>
                  <a:pt x="2519052" y="97085"/>
                  <a:pt x="2511034" y="97085"/>
                </a:cubicBezTo>
                <a:cubicBezTo>
                  <a:pt x="2503743" y="97085"/>
                  <a:pt x="2499364" y="90521"/>
                  <a:pt x="2499364" y="84687"/>
                </a:cubicBezTo>
                <a:cubicBezTo>
                  <a:pt x="2499364" y="76665"/>
                  <a:pt x="2503743" y="70831"/>
                  <a:pt x="2511034" y="70831"/>
                </a:cubicBezTo>
                <a:close/>
                <a:moveTo>
                  <a:pt x="2439946" y="70831"/>
                </a:moveTo>
                <a:cubicBezTo>
                  <a:pt x="2448505" y="70831"/>
                  <a:pt x="2454737" y="76665"/>
                  <a:pt x="2454737" y="84687"/>
                </a:cubicBezTo>
                <a:cubicBezTo>
                  <a:pt x="2454737" y="90521"/>
                  <a:pt x="2448505" y="97085"/>
                  <a:pt x="2439946" y="97085"/>
                </a:cubicBezTo>
                <a:cubicBezTo>
                  <a:pt x="2432165" y="97085"/>
                  <a:pt x="2425159" y="90521"/>
                  <a:pt x="2425159" y="84687"/>
                </a:cubicBezTo>
                <a:cubicBezTo>
                  <a:pt x="2425159" y="76665"/>
                  <a:pt x="2432165" y="70831"/>
                  <a:pt x="2439946" y="70831"/>
                </a:cubicBezTo>
                <a:close/>
                <a:moveTo>
                  <a:pt x="2369114" y="70831"/>
                </a:moveTo>
                <a:cubicBezTo>
                  <a:pt x="2377674" y="70831"/>
                  <a:pt x="2383900" y="76665"/>
                  <a:pt x="2383900" y="84687"/>
                </a:cubicBezTo>
                <a:cubicBezTo>
                  <a:pt x="2383900" y="90521"/>
                  <a:pt x="2377674" y="97085"/>
                  <a:pt x="2369114" y="97085"/>
                </a:cubicBezTo>
                <a:cubicBezTo>
                  <a:pt x="2361331" y="97085"/>
                  <a:pt x="2354323" y="90521"/>
                  <a:pt x="2354323" y="84687"/>
                </a:cubicBezTo>
                <a:cubicBezTo>
                  <a:pt x="2354323" y="76665"/>
                  <a:pt x="2361331" y="70831"/>
                  <a:pt x="2369114" y="70831"/>
                </a:cubicBezTo>
                <a:close/>
                <a:moveTo>
                  <a:pt x="2298283" y="70831"/>
                </a:moveTo>
                <a:cubicBezTo>
                  <a:pt x="2306842" y="70831"/>
                  <a:pt x="2313070" y="76665"/>
                  <a:pt x="2313070" y="84687"/>
                </a:cubicBezTo>
                <a:cubicBezTo>
                  <a:pt x="2313070" y="90521"/>
                  <a:pt x="2306842" y="97085"/>
                  <a:pt x="2298283" y="97085"/>
                </a:cubicBezTo>
                <a:cubicBezTo>
                  <a:pt x="2290497" y="97085"/>
                  <a:pt x="2283493" y="90521"/>
                  <a:pt x="2283493" y="84687"/>
                </a:cubicBezTo>
                <a:cubicBezTo>
                  <a:pt x="2283493" y="76665"/>
                  <a:pt x="2290497" y="70831"/>
                  <a:pt x="2298283" y="70831"/>
                </a:cubicBezTo>
                <a:close/>
                <a:moveTo>
                  <a:pt x="2226517" y="70831"/>
                </a:moveTo>
                <a:cubicBezTo>
                  <a:pt x="2234542" y="70831"/>
                  <a:pt x="2238916" y="76665"/>
                  <a:pt x="2238916" y="84687"/>
                </a:cubicBezTo>
                <a:cubicBezTo>
                  <a:pt x="2238916" y="90521"/>
                  <a:pt x="2234542" y="97085"/>
                  <a:pt x="2226517" y="97085"/>
                </a:cubicBezTo>
                <a:cubicBezTo>
                  <a:pt x="2218495" y="97085"/>
                  <a:pt x="2212659" y="90521"/>
                  <a:pt x="2212659" y="84687"/>
                </a:cubicBezTo>
                <a:cubicBezTo>
                  <a:pt x="2212659" y="76665"/>
                  <a:pt x="2218495" y="70831"/>
                  <a:pt x="2226517" y="70831"/>
                </a:cubicBezTo>
                <a:close/>
                <a:moveTo>
                  <a:pt x="2155683" y="70831"/>
                </a:moveTo>
                <a:cubicBezTo>
                  <a:pt x="2161520" y="70831"/>
                  <a:pt x="2168084" y="76665"/>
                  <a:pt x="2168084" y="84687"/>
                </a:cubicBezTo>
                <a:cubicBezTo>
                  <a:pt x="2168084" y="90521"/>
                  <a:pt x="2161520" y="97085"/>
                  <a:pt x="2155683" y="97085"/>
                </a:cubicBezTo>
                <a:cubicBezTo>
                  <a:pt x="2147663" y="97085"/>
                  <a:pt x="2141827" y="90521"/>
                  <a:pt x="2141827" y="84687"/>
                </a:cubicBezTo>
                <a:cubicBezTo>
                  <a:pt x="2141827" y="76665"/>
                  <a:pt x="2147663" y="70831"/>
                  <a:pt x="2155683" y="70831"/>
                </a:cubicBezTo>
                <a:close/>
                <a:moveTo>
                  <a:pt x="2083393" y="70831"/>
                </a:moveTo>
                <a:cubicBezTo>
                  <a:pt x="2090686" y="70831"/>
                  <a:pt x="2097249" y="76665"/>
                  <a:pt x="2097249" y="84687"/>
                </a:cubicBezTo>
                <a:cubicBezTo>
                  <a:pt x="2097249" y="90521"/>
                  <a:pt x="2090686" y="97085"/>
                  <a:pt x="2083393" y="97085"/>
                </a:cubicBezTo>
                <a:cubicBezTo>
                  <a:pt x="2076829" y="97085"/>
                  <a:pt x="2070995" y="90521"/>
                  <a:pt x="2070995" y="84687"/>
                </a:cubicBezTo>
                <a:cubicBezTo>
                  <a:pt x="2070995" y="76665"/>
                  <a:pt x="2076829" y="70831"/>
                  <a:pt x="2083393" y="70831"/>
                </a:cubicBezTo>
                <a:close/>
                <a:moveTo>
                  <a:pt x="2011835" y="70831"/>
                </a:moveTo>
                <a:cubicBezTo>
                  <a:pt x="2019855" y="70831"/>
                  <a:pt x="2026421" y="76665"/>
                  <a:pt x="2026421" y="84687"/>
                </a:cubicBezTo>
                <a:cubicBezTo>
                  <a:pt x="2026421" y="90521"/>
                  <a:pt x="2019855" y="97085"/>
                  <a:pt x="2011835" y="97085"/>
                </a:cubicBezTo>
                <a:cubicBezTo>
                  <a:pt x="2006003" y="97085"/>
                  <a:pt x="2000168" y="90521"/>
                  <a:pt x="2000168" y="84687"/>
                </a:cubicBezTo>
                <a:cubicBezTo>
                  <a:pt x="2000168" y="76665"/>
                  <a:pt x="2006003" y="70831"/>
                  <a:pt x="2011835" y="70831"/>
                </a:cubicBezTo>
                <a:close/>
                <a:moveTo>
                  <a:pt x="1938365" y="70831"/>
                </a:moveTo>
                <a:cubicBezTo>
                  <a:pt x="1946388" y="70831"/>
                  <a:pt x="1952222" y="76665"/>
                  <a:pt x="1952222" y="84687"/>
                </a:cubicBezTo>
                <a:cubicBezTo>
                  <a:pt x="1952222" y="90521"/>
                  <a:pt x="1946388" y="97085"/>
                  <a:pt x="1938365" y="97085"/>
                </a:cubicBezTo>
                <a:cubicBezTo>
                  <a:pt x="1931072" y="97085"/>
                  <a:pt x="1925971" y="90521"/>
                  <a:pt x="1925971" y="84687"/>
                </a:cubicBezTo>
                <a:cubicBezTo>
                  <a:pt x="1925971" y="76665"/>
                  <a:pt x="1931072" y="70831"/>
                  <a:pt x="1938365" y="70831"/>
                </a:cubicBezTo>
                <a:close/>
                <a:moveTo>
                  <a:pt x="1869922" y="70831"/>
                </a:moveTo>
                <a:cubicBezTo>
                  <a:pt x="1878483" y="70831"/>
                  <a:pt x="1884712" y="76665"/>
                  <a:pt x="1884712" y="84687"/>
                </a:cubicBezTo>
                <a:cubicBezTo>
                  <a:pt x="1884712" y="90521"/>
                  <a:pt x="1878483" y="97085"/>
                  <a:pt x="1869922" y="97085"/>
                </a:cubicBezTo>
                <a:cubicBezTo>
                  <a:pt x="1862138" y="97085"/>
                  <a:pt x="1855131" y="90521"/>
                  <a:pt x="1855131" y="84687"/>
                </a:cubicBezTo>
                <a:cubicBezTo>
                  <a:pt x="1855131" y="76665"/>
                  <a:pt x="1862138" y="70831"/>
                  <a:pt x="1869922" y="70831"/>
                </a:cubicBezTo>
                <a:close/>
                <a:moveTo>
                  <a:pt x="1799087" y="70831"/>
                </a:moveTo>
                <a:cubicBezTo>
                  <a:pt x="1807649" y="70831"/>
                  <a:pt x="1813879" y="76665"/>
                  <a:pt x="1813879" y="84687"/>
                </a:cubicBezTo>
                <a:cubicBezTo>
                  <a:pt x="1813879" y="90521"/>
                  <a:pt x="1807649" y="97085"/>
                  <a:pt x="1799087" y="97085"/>
                </a:cubicBezTo>
                <a:cubicBezTo>
                  <a:pt x="1790527" y="97085"/>
                  <a:pt x="1784303" y="92709"/>
                  <a:pt x="1784303" y="84687"/>
                </a:cubicBezTo>
                <a:cubicBezTo>
                  <a:pt x="1784303" y="76665"/>
                  <a:pt x="1790527" y="70831"/>
                  <a:pt x="1799087" y="70831"/>
                </a:cubicBezTo>
                <a:close/>
                <a:moveTo>
                  <a:pt x="1728262" y="70831"/>
                </a:moveTo>
                <a:cubicBezTo>
                  <a:pt x="1736828" y="70831"/>
                  <a:pt x="1743052" y="76665"/>
                  <a:pt x="1743052" y="84687"/>
                </a:cubicBezTo>
                <a:cubicBezTo>
                  <a:pt x="1743052" y="92709"/>
                  <a:pt x="1736828" y="97085"/>
                  <a:pt x="1728262" y="97085"/>
                </a:cubicBezTo>
                <a:cubicBezTo>
                  <a:pt x="1719700" y="97085"/>
                  <a:pt x="1713474" y="92709"/>
                  <a:pt x="1713474" y="84687"/>
                </a:cubicBezTo>
                <a:cubicBezTo>
                  <a:pt x="1713474" y="76665"/>
                  <a:pt x="1719700" y="70831"/>
                  <a:pt x="1728262" y="70831"/>
                </a:cubicBezTo>
                <a:close/>
                <a:moveTo>
                  <a:pt x="1656501" y="70831"/>
                </a:moveTo>
                <a:cubicBezTo>
                  <a:pt x="1663792" y="70831"/>
                  <a:pt x="1668900" y="76665"/>
                  <a:pt x="1668900" y="84687"/>
                </a:cubicBezTo>
                <a:cubicBezTo>
                  <a:pt x="1668900" y="92709"/>
                  <a:pt x="1663792" y="97085"/>
                  <a:pt x="1656501" y="97085"/>
                </a:cubicBezTo>
                <a:cubicBezTo>
                  <a:pt x="1648481" y="97085"/>
                  <a:pt x="1642655" y="92709"/>
                  <a:pt x="1642655" y="84687"/>
                </a:cubicBezTo>
                <a:cubicBezTo>
                  <a:pt x="1642655" y="76665"/>
                  <a:pt x="1648481" y="70831"/>
                  <a:pt x="1656501" y="70831"/>
                </a:cubicBezTo>
                <a:close/>
                <a:moveTo>
                  <a:pt x="1582299" y="70831"/>
                </a:moveTo>
                <a:cubicBezTo>
                  <a:pt x="1588134" y="70831"/>
                  <a:pt x="1594704" y="76665"/>
                  <a:pt x="1594704" y="84687"/>
                </a:cubicBezTo>
                <a:cubicBezTo>
                  <a:pt x="1594704" y="92709"/>
                  <a:pt x="1588134" y="97085"/>
                  <a:pt x="1582299" y="97085"/>
                </a:cubicBezTo>
                <a:cubicBezTo>
                  <a:pt x="1574277" y="97085"/>
                  <a:pt x="1568444" y="92709"/>
                  <a:pt x="1568444" y="84687"/>
                </a:cubicBezTo>
                <a:cubicBezTo>
                  <a:pt x="1568444" y="76665"/>
                  <a:pt x="1574277" y="70831"/>
                  <a:pt x="1582299" y="70831"/>
                </a:cubicBezTo>
                <a:close/>
                <a:moveTo>
                  <a:pt x="2796538" y="0"/>
                </a:moveTo>
                <a:cubicBezTo>
                  <a:pt x="2803103" y="0"/>
                  <a:pt x="2808940" y="5834"/>
                  <a:pt x="2808940" y="12397"/>
                </a:cubicBezTo>
                <a:cubicBezTo>
                  <a:pt x="2808940" y="19690"/>
                  <a:pt x="2803103" y="26254"/>
                  <a:pt x="2796538" y="26254"/>
                </a:cubicBezTo>
                <a:cubicBezTo>
                  <a:pt x="2789246" y="26254"/>
                  <a:pt x="2782683" y="19690"/>
                  <a:pt x="2782683" y="12397"/>
                </a:cubicBezTo>
                <a:cubicBezTo>
                  <a:pt x="2782683" y="5834"/>
                  <a:pt x="2789246" y="0"/>
                  <a:pt x="2796538" y="0"/>
                </a:cubicBezTo>
                <a:close/>
                <a:moveTo>
                  <a:pt x="2725703" y="0"/>
                </a:moveTo>
                <a:cubicBezTo>
                  <a:pt x="2731538" y="0"/>
                  <a:pt x="2738105" y="5834"/>
                  <a:pt x="2738105" y="12397"/>
                </a:cubicBezTo>
                <a:cubicBezTo>
                  <a:pt x="2738105" y="19690"/>
                  <a:pt x="2731538" y="26254"/>
                  <a:pt x="2725703" y="26254"/>
                </a:cubicBezTo>
                <a:cubicBezTo>
                  <a:pt x="2717686" y="26254"/>
                  <a:pt x="2711852" y="19690"/>
                  <a:pt x="2711852" y="12397"/>
                </a:cubicBezTo>
                <a:cubicBezTo>
                  <a:pt x="2711852" y="5834"/>
                  <a:pt x="2717686" y="0"/>
                  <a:pt x="2725703" y="0"/>
                </a:cubicBezTo>
                <a:close/>
                <a:moveTo>
                  <a:pt x="2653420" y="0"/>
                </a:moveTo>
                <a:cubicBezTo>
                  <a:pt x="2660711" y="0"/>
                  <a:pt x="2667273" y="5834"/>
                  <a:pt x="2667273" y="12397"/>
                </a:cubicBezTo>
                <a:cubicBezTo>
                  <a:pt x="2667273" y="19690"/>
                  <a:pt x="2660711" y="26254"/>
                  <a:pt x="2653420" y="26254"/>
                </a:cubicBezTo>
                <a:cubicBezTo>
                  <a:pt x="2646857" y="26254"/>
                  <a:pt x="2641021" y="19690"/>
                  <a:pt x="2641021" y="12397"/>
                </a:cubicBezTo>
                <a:cubicBezTo>
                  <a:pt x="2641021" y="5834"/>
                  <a:pt x="2646857" y="0"/>
                  <a:pt x="2653420" y="0"/>
                </a:cubicBezTo>
                <a:close/>
                <a:moveTo>
                  <a:pt x="2582586" y="0"/>
                </a:moveTo>
                <a:cubicBezTo>
                  <a:pt x="2589878" y="0"/>
                  <a:pt x="2596442" y="5834"/>
                  <a:pt x="2596442" y="12397"/>
                </a:cubicBezTo>
                <a:cubicBezTo>
                  <a:pt x="2596442" y="19690"/>
                  <a:pt x="2589878" y="26254"/>
                  <a:pt x="2582586" y="26254"/>
                </a:cubicBezTo>
                <a:cubicBezTo>
                  <a:pt x="2576024" y="26254"/>
                  <a:pt x="2570189" y="19690"/>
                  <a:pt x="2570189" y="12397"/>
                </a:cubicBezTo>
                <a:cubicBezTo>
                  <a:pt x="2570189" y="5834"/>
                  <a:pt x="2576024" y="0"/>
                  <a:pt x="2582586" y="0"/>
                </a:cubicBezTo>
                <a:close/>
                <a:moveTo>
                  <a:pt x="2511034" y="0"/>
                </a:moveTo>
                <a:cubicBezTo>
                  <a:pt x="2519052" y="0"/>
                  <a:pt x="2525616" y="5834"/>
                  <a:pt x="2525616" y="12397"/>
                </a:cubicBezTo>
                <a:cubicBezTo>
                  <a:pt x="2525616" y="19690"/>
                  <a:pt x="2519052" y="26254"/>
                  <a:pt x="2511034" y="26254"/>
                </a:cubicBezTo>
                <a:cubicBezTo>
                  <a:pt x="2503743" y="26254"/>
                  <a:pt x="2499364" y="19690"/>
                  <a:pt x="2499364" y="12397"/>
                </a:cubicBezTo>
                <a:cubicBezTo>
                  <a:pt x="2499364" y="5834"/>
                  <a:pt x="2503743" y="0"/>
                  <a:pt x="2511034" y="0"/>
                </a:cubicBezTo>
                <a:close/>
                <a:moveTo>
                  <a:pt x="2439946" y="0"/>
                </a:moveTo>
                <a:cubicBezTo>
                  <a:pt x="2448505" y="0"/>
                  <a:pt x="2454737" y="5834"/>
                  <a:pt x="2454737" y="12397"/>
                </a:cubicBezTo>
                <a:cubicBezTo>
                  <a:pt x="2454737" y="19690"/>
                  <a:pt x="2448505" y="26254"/>
                  <a:pt x="2439946" y="26254"/>
                </a:cubicBezTo>
                <a:cubicBezTo>
                  <a:pt x="2432165" y="26254"/>
                  <a:pt x="2425159" y="19690"/>
                  <a:pt x="2425159" y="12397"/>
                </a:cubicBezTo>
                <a:cubicBezTo>
                  <a:pt x="2425159" y="5834"/>
                  <a:pt x="2432165" y="0"/>
                  <a:pt x="2439946" y="0"/>
                </a:cubicBezTo>
                <a:close/>
                <a:moveTo>
                  <a:pt x="2369114" y="0"/>
                </a:moveTo>
                <a:cubicBezTo>
                  <a:pt x="2377674" y="0"/>
                  <a:pt x="2383900" y="5834"/>
                  <a:pt x="2383900" y="12397"/>
                </a:cubicBezTo>
                <a:cubicBezTo>
                  <a:pt x="2383900" y="19690"/>
                  <a:pt x="2377674" y="26254"/>
                  <a:pt x="2369114" y="26254"/>
                </a:cubicBezTo>
                <a:cubicBezTo>
                  <a:pt x="2361331" y="26254"/>
                  <a:pt x="2354323" y="19690"/>
                  <a:pt x="2354323" y="12397"/>
                </a:cubicBezTo>
                <a:cubicBezTo>
                  <a:pt x="2354323" y="5834"/>
                  <a:pt x="2361331" y="0"/>
                  <a:pt x="2369114" y="0"/>
                </a:cubicBezTo>
                <a:close/>
                <a:moveTo>
                  <a:pt x="2298283" y="0"/>
                </a:moveTo>
                <a:cubicBezTo>
                  <a:pt x="2306842" y="0"/>
                  <a:pt x="2313070" y="5834"/>
                  <a:pt x="2313070" y="12397"/>
                </a:cubicBezTo>
                <a:cubicBezTo>
                  <a:pt x="2313070" y="19690"/>
                  <a:pt x="2306842" y="26254"/>
                  <a:pt x="2298283" y="26254"/>
                </a:cubicBezTo>
                <a:cubicBezTo>
                  <a:pt x="2290497" y="26254"/>
                  <a:pt x="2283493" y="19690"/>
                  <a:pt x="2283493" y="12397"/>
                </a:cubicBezTo>
                <a:cubicBezTo>
                  <a:pt x="2283493" y="5834"/>
                  <a:pt x="2290497" y="0"/>
                  <a:pt x="2298283" y="0"/>
                </a:cubicBezTo>
                <a:close/>
                <a:moveTo>
                  <a:pt x="2226517" y="0"/>
                </a:moveTo>
                <a:cubicBezTo>
                  <a:pt x="2234542" y="0"/>
                  <a:pt x="2238916" y="5834"/>
                  <a:pt x="2238916" y="13856"/>
                </a:cubicBezTo>
                <a:cubicBezTo>
                  <a:pt x="2238916" y="19690"/>
                  <a:pt x="2234542" y="26254"/>
                  <a:pt x="2226517" y="26254"/>
                </a:cubicBezTo>
                <a:cubicBezTo>
                  <a:pt x="2218495" y="26254"/>
                  <a:pt x="2212659" y="19690"/>
                  <a:pt x="2212659" y="13856"/>
                </a:cubicBezTo>
                <a:cubicBezTo>
                  <a:pt x="2212659" y="5834"/>
                  <a:pt x="2218495" y="0"/>
                  <a:pt x="2226517" y="0"/>
                </a:cubicBezTo>
                <a:close/>
                <a:moveTo>
                  <a:pt x="2155683" y="0"/>
                </a:moveTo>
                <a:cubicBezTo>
                  <a:pt x="2161520" y="0"/>
                  <a:pt x="2168084" y="5834"/>
                  <a:pt x="2168084" y="13856"/>
                </a:cubicBezTo>
                <a:cubicBezTo>
                  <a:pt x="2168084" y="19690"/>
                  <a:pt x="2161520" y="26254"/>
                  <a:pt x="2155683" y="26254"/>
                </a:cubicBezTo>
                <a:cubicBezTo>
                  <a:pt x="2147663" y="26254"/>
                  <a:pt x="2141827" y="19690"/>
                  <a:pt x="2141827" y="13856"/>
                </a:cubicBezTo>
                <a:cubicBezTo>
                  <a:pt x="2141827" y="5834"/>
                  <a:pt x="2147663" y="0"/>
                  <a:pt x="2155683" y="0"/>
                </a:cubicBezTo>
                <a:close/>
                <a:moveTo>
                  <a:pt x="2083393" y="0"/>
                </a:moveTo>
                <a:cubicBezTo>
                  <a:pt x="2090686" y="0"/>
                  <a:pt x="2097249" y="5834"/>
                  <a:pt x="2097249" y="13856"/>
                </a:cubicBezTo>
                <a:cubicBezTo>
                  <a:pt x="2097249" y="19690"/>
                  <a:pt x="2090686" y="26254"/>
                  <a:pt x="2083393" y="26254"/>
                </a:cubicBezTo>
                <a:cubicBezTo>
                  <a:pt x="2076829" y="26254"/>
                  <a:pt x="2070995" y="19690"/>
                  <a:pt x="2070995" y="13856"/>
                </a:cubicBezTo>
                <a:cubicBezTo>
                  <a:pt x="2070995" y="5834"/>
                  <a:pt x="2076829" y="0"/>
                  <a:pt x="2083393" y="0"/>
                </a:cubicBezTo>
                <a:close/>
                <a:moveTo>
                  <a:pt x="2011835" y="0"/>
                </a:moveTo>
                <a:cubicBezTo>
                  <a:pt x="2019855" y="0"/>
                  <a:pt x="2026421" y="5834"/>
                  <a:pt x="2026421" y="13856"/>
                </a:cubicBezTo>
                <a:cubicBezTo>
                  <a:pt x="2026421" y="19690"/>
                  <a:pt x="2019855" y="26254"/>
                  <a:pt x="2011835" y="26254"/>
                </a:cubicBezTo>
                <a:cubicBezTo>
                  <a:pt x="2006003" y="26254"/>
                  <a:pt x="2000168" y="19690"/>
                  <a:pt x="2000168" y="13856"/>
                </a:cubicBezTo>
                <a:cubicBezTo>
                  <a:pt x="2000168" y="5834"/>
                  <a:pt x="2006003" y="0"/>
                  <a:pt x="2011835" y="0"/>
                </a:cubicBezTo>
                <a:close/>
                <a:moveTo>
                  <a:pt x="1938365" y="0"/>
                </a:moveTo>
                <a:cubicBezTo>
                  <a:pt x="1946388" y="0"/>
                  <a:pt x="1952222" y="5834"/>
                  <a:pt x="1952222" y="13856"/>
                </a:cubicBezTo>
                <a:cubicBezTo>
                  <a:pt x="1952222" y="19690"/>
                  <a:pt x="1946388" y="26254"/>
                  <a:pt x="1938365" y="26254"/>
                </a:cubicBezTo>
                <a:cubicBezTo>
                  <a:pt x="1931072" y="26254"/>
                  <a:pt x="1925971" y="19690"/>
                  <a:pt x="1925971" y="13856"/>
                </a:cubicBezTo>
                <a:cubicBezTo>
                  <a:pt x="1925971" y="5834"/>
                  <a:pt x="1931072" y="0"/>
                  <a:pt x="1938365" y="0"/>
                </a:cubicBezTo>
                <a:close/>
                <a:moveTo>
                  <a:pt x="1869922" y="0"/>
                </a:moveTo>
                <a:cubicBezTo>
                  <a:pt x="1878483" y="0"/>
                  <a:pt x="1884712" y="5834"/>
                  <a:pt x="1884712" y="13856"/>
                </a:cubicBezTo>
                <a:cubicBezTo>
                  <a:pt x="1884712" y="19690"/>
                  <a:pt x="1878483" y="26254"/>
                  <a:pt x="1869922" y="26254"/>
                </a:cubicBezTo>
                <a:cubicBezTo>
                  <a:pt x="1862138" y="26254"/>
                  <a:pt x="1855131" y="19690"/>
                  <a:pt x="1855131" y="13856"/>
                </a:cubicBezTo>
                <a:cubicBezTo>
                  <a:pt x="1855131" y="5834"/>
                  <a:pt x="1862138" y="0"/>
                  <a:pt x="1869922" y="0"/>
                </a:cubicBezTo>
                <a:close/>
                <a:moveTo>
                  <a:pt x="1799087" y="0"/>
                </a:moveTo>
                <a:cubicBezTo>
                  <a:pt x="1807649" y="0"/>
                  <a:pt x="1813879" y="5834"/>
                  <a:pt x="1813879" y="13856"/>
                </a:cubicBezTo>
                <a:cubicBezTo>
                  <a:pt x="1813879" y="19690"/>
                  <a:pt x="1807649" y="26254"/>
                  <a:pt x="1799087" y="26254"/>
                </a:cubicBezTo>
                <a:cubicBezTo>
                  <a:pt x="1790527" y="26254"/>
                  <a:pt x="1784303" y="19690"/>
                  <a:pt x="1784303" y="13856"/>
                </a:cubicBezTo>
                <a:cubicBezTo>
                  <a:pt x="1784303" y="5834"/>
                  <a:pt x="1790527" y="0"/>
                  <a:pt x="1799087" y="0"/>
                </a:cubicBezTo>
                <a:close/>
                <a:moveTo>
                  <a:pt x="1728262" y="0"/>
                </a:moveTo>
                <a:cubicBezTo>
                  <a:pt x="1736828" y="0"/>
                  <a:pt x="1743052" y="5834"/>
                  <a:pt x="1743052" y="13856"/>
                </a:cubicBezTo>
                <a:cubicBezTo>
                  <a:pt x="1743052" y="19690"/>
                  <a:pt x="1736828" y="26254"/>
                  <a:pt x="1728262" y="26254"/>
                </a:cubicBezTo>
                <a:cubicBezTo>
                  <a:pt x="1719700" y="26254"/>
                  <a:pt x="1713474" y="19690"/>
                  <a:pt x="1713474" y="13856"/>
                </a:cubicBezTo>
                <a:cubicBezTo>
                  <a:pt x="1713474" y="5834"/>
                  <a:pt x="1719700" y="0"/>
                  <a:pt x="1728262" y="0"/>
                </a:cubicBezTo>
                <a:close/>
                <a:moveTo>
                  <a:pt x="1656501" y="0"/>
                </a:moveTo>
                <a:cubicBezTo>
                  <a:pt x="1663792" y="0"/>
                  <a:pt x="1668900" y="5834"/>
                  <a:pt x="1668900" y="13856"/>
                </a:cubicBezTo>
                <a:cubicBezTo>
                  <a:pt x="1668900" y="19690"/>
                  <a:pt x="1663792" y="26254"/>
                  <a:pt x="1656501" y="26254"/>
                </a:cubicBezTo>
                <a:cubicBezTo>
                  <a:pt x="1648481" y="26254"/>
                  <a:pt x="1642655" y="19690"/>
                  <a:pt x="1642655" y="13856"/>
                </a:cubicBezTo>
                <a:cubicBezTo>
                  <a:pt x="1642655" y="5834"/>
                  <a:pt x="1648481" y="0"/>
                  <a:pt x="1656501" y="0"/>
                </a:cubicBezTo>
                <a:close/>
                <a:moveTo>
                  <a:pt x="1582299" y="0"/>
                </a:moveTo>
                <a:cubicBezTo>
                  <a:pt x="1588134" y="0"/>
                  <a:pt x="1594704" y="5834"/>
                  <a:pt x="1594704" y="13856"/>
                </a:cubicBezTo>
                <a:cubicBezTo>
                  <a:pt x="1594704" y="19690"/>
                  <a:pt x="1588134" y="26254"/>
                  <a:pt x="1582299" y="26254"/>
                </a:cubicBezTo>
                <a:cubicBezTo>
                  <a:pt x="1574277" y="26254"/>
                  <a:pt x="1568444" y="19690"/>
                  <a:pt x="1568444" y="13856"/>
                </a:cubicBezTo>
                <a:cubicBezTo>
                  <a:pt x="1568444" y="5834"/>
                  <a:pt x="1574277" y="0"/>
                  <a:pt x="1582299" y="0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  <a:effectLst/>
        </p:spPr>
        <p:txBody>
          <a:bodyPr wrap="square" anchor="ctr">
            <a:noAutofit/>
          </a:bodyPr>
          <a:lstStyle/>
          <a:p>
            <a:endParaRPr lang="en-US" sz="3266" dirty="0">
              <a:latin typeface="Nunito Sans ExtraLight" pitchFamily="2" charset="77"/>
            </a:endParaRPr>
          </a:p>
        </p:txBody>
      </p:sp>
      <p:sp>
        <p:nvSpPr>
          <p:cNvPr id="59" name="Freeform 58">
            <a:extLst>
              <a:ext uri="{FF2B5EF4-FFF2-40B4-BE49-F238E27FC236}">
                <a16:creationId xmlns:a16="http://schemas.microsoft.com/office/drawing/2014/main" id="{8BFB4C80-92DA-A24E-8CD7-B34A14BA9266}"/>
              </a:ext>
            </a:extLst>
          </p:cNvPr>
          <p:cNvSpPr>
            <a:spLocks noChangeArrowheads="1"/>
          </p:cNvSpPr>
          <p:nvPr/>
        </p:nvSpPr>
        <p:spPr bwMode="auto">
          <a:xfrm rot="16200000">
            <a:off x="8564127" y="3109508"/>
            <a:ext cx="6175803" cy="1832361"/>
          </a:xfrm>
          <a:custGeom>
            <a:avLst/>
            <a:gdLst>
              <a:gd name="connsiteX0" fmla="*/ 8010930 w 8023328"/>
              <a:gd name="connsiteY0" fmla="*/ 2354267 h 2380521"/>
              <a:gd name="connsiteX1" fmla="*/ 8023328 w 8023328"/>
              <a:gd name="connsiteY1" fmla="*/ 2366665 h 2380521"/>
              <a:gd name="connsiteX2" fmla="*/ 8010930 w 8023328"/>
              <a:gd name="connsiteY2" fmla="*/ 2380521 h 2380521"/>
              <a:gd name="connsiteX3" fmla="*/ 7997074 w 8023328"/>
              <a:gd name="connsiteY3" fmla="*/ 2366665 h 2380521"/>
              <a:gd name="connsiteX4" fmla="*/ 8010930 w 8023328"/>
              <a:gd name="connsiteY4" fmla="*/ 2354267 h 2380521"/>
              <a:gd name="connsiteX5" fmla="*/ 7940099 w 8023328"/>
              <a:gd name="connsiteY5" fmla="*/ 2354267 h 2380521"/>
              <a:gd name="connsiteX6" fmla="*/ 7952497 w 8023328"/>
              <a:gd name="connsiteY6" fmla="*/ 2366665 h 2380521"/>
              <a:gd name="connsiteX7" fmla="*/ 7940099 w 8023328"/>
              <a:gd name="connsiteY7" fmla="*/ 2380521 h 2380521"/>
              <a:gd name="connsiteX8" fmla="*/ 7926243 w 8023328"/>
              <a:gd name="connsiteY8" fmla="*/ 2366665 h 2380521"/>
              <a:gd name="connsiteX9" fmla="*/ 7940099 w 8023328"/>
              <a:gd name="connsiteY9" fmla="*/ 2354267 h 2380521"/>
              <a:gd name="connsiteX10" fmla="*/ 7869269 w 8023328"/>
              <a:gd name="connsiteY10" fmla="*/ 2354267 h 2380521"/>
              <a:gd name="connsiteX11" fmla="*/ 7881667 w 8023328"/>
              <a:gd name="connsiteY11" fmla="*/ 2366665 h 2380521"/>
              <a:gd name="connsiteX12" fmla="*/ 7869269 w 8023328"/>
              <a:gd name="connsiteY12" fmla="*/ 2380521 h 2380521"/>
              <a:gd name="connsiteX13" fmla="*/ 7855413 w 8023328"/>
              <a:gd name="connsiteY13" fmla="*/ 2366665 h 2380521"/>
              <a:gd name="connsiteX14" fmla="*/ 7869269 w 8023328"/>
              <a:gd name="connsiteY14" fmla="*/ 2354267 h 2380521"/>
              <a:gd name="connsiteX15" fmla="*/ 7796980 w 8023328"/>
              <a:gd name="connsiteY15" fmla="*/ 2354267 h 2380521"/>
              <a:gd name="connsiteX16" fmla="*/ 7810836 w 8023328"/>
              <a:gd name="connsiteY16" fmla="*/ 2366665 h 2380521"/>
              <a:gd name="connsiteX17" fmla="*/ 7796980 w 8023328"/>
              <a:gd name="connsiteY17" fmla="*/ 2380521 h 2380521"/>
              <a:gd name="connsiteX18" fmla="*/ 7784582 w 8023328"/>
              <a:gd name="connsiteY18" fmla="*/ 2366665 h 2380521"/>
              <a:gd name="connsiteX19" fmla="*/ 7796980 w 8023328"/>
              <a:gd name="connsiteY19" fmla="*/ 2354267 h 2380521"/>
              <a:gd name="connsiteX20" fmla="*/ 8010930 w 8023328"/>
              <a:gd name="connsiteY20" fmla="*/ 2283438 h 2380521"/>
              <a:gd name="connsiteX21" fmla="*/ 8023328 w 8023328"/>
              <a:gd name="connsiteY21" fmla="*/ 2295835 h 2380521"/>
              <a:gd name="connsiteX22" fmla="*/ 8010930 w 8023328"/>
              <a:gd name="connsiteY22" fmla="*/ 2309691 h 2380521"/>
              <a:gd name="connsiteX23" fmla="*/ 7997074 w 8023328"/>
              <a:gd name="connsiteY23" fmla="*/ 2295835 h 2380521"/>
              <a:gd name="connsiteX24" fmla="*/ 8010930 w 8023328"/>
              <a:gd name="connsiteY24" fmla="*/ 2283438 h 2380521"/>
              <a:gd name="connsiteX25" fmla="*/ 7940099 w 8023328"/>
              <a:gd name="connsiteY25" fmla="*/ 2283438 h 2380521"/>
              <a:gd name="connsiteX26" fmla="*/ 7952497 w 8023328"/>
              <a:gd name="connsiteY26" fmla="*/ 2295835 h 2380521"/>
              <a:gd name="connsiteX27" fmla="*/ 7940099 w 8023328"/>
              <a:gd name="connsiteY27" fmla="*/ 2309691 h 2380521"/>
              <a:gd name="connsiteX28" fmla="*/ 7926243 w 8023328"/>
              <a:gd name="connsiteY28" fmla="*/ 2295835 h 2380521"/>
              <a:gd name="connsiteX29" fmla="*/ 7940099 w 8023328"/>
              <a:gd name="connsiteY29" fmla="*/ 2283438 h 2380521"/>
              <a:gd name="connsiteX30" fmla="*/ 7869269 w 8023328"/>
              <a:gd name="connsiteY30" fmla="*/ 2283438 h 2380521"/>
              <a:gd name="connsiteX31" fmla="*/ 7881667 w 8023328"/>
              <a:gd name="connsiteY31" fmla="*/ 2295835 h 2380521"/>
              <a:gd name="connsiteX32" fmla="*/ 7869269 w 8023328"/>
              <a:gd name="connsiteY32" fmla="*/ 2309691 h 2380521"/>
              <a:gd name="connsiteX33" fmla="*/ 7855413 w 8023328"/>
              <a:gd name="connsiteY33" fmla="*/ 2295835 h 2380521"/>
              <a:gd name="connsiteX34" fmla="*/ 7869269 w 8023328"/>
              <a:gd name="connsiteY34" fmla="*/ 2283438 h 2380521"/>
              <a:gd name="connsiteX35" fmla="*/ 7796980 w 8023328"/>
              <a:gd name="connsiteY35" fmla="*/ 2283438 h 2380521"/>
              <a:gd name="connsiteX36" fmla="*/ 7810836 w 8023328"/>
              <a:gd name="connsiteY36" fmla="*/ 2295835 h 2380521"/>
              <a:gd name="connsiteX37" fmla="*/ 7796980 w 8023328"/>
              <a:gd name="connsiteY37" fmla="*/ 2309691 h 2380521"/>
              <a:gd name="connsiteX38" fmla="*/ 7784582 w 8023328"/>
              <a:gd name="connsiteY38" fmla="*/ 2295835 h 2380521"/>
              <a:gd name="connsiteX39" fmla="*/ 7796980 w 8023328"/>
              <a:gd name="connsiteY39" fmla="*/ 2283438 h 2380521"/>
              <a:gd name="connsiteX40" fmla="*/ 7726151 w 8023328"/>
              <a:gd name="connsiteY40" fmla="*/ 2283438 h 2380521"/>
              <a:gd name="connsiteX41" fmla="*/ 7740007 w 8023328"/>
              <a:gd name="connsiteY41" fmla="*/ 2295835 h 2380521"/>
              <a:gd name="connsiteX42" fmla="*/ 7726151 w 8023328"/>
              <a:gd name="connsiteY42" fmla="*/ 2309691 h 2380521"/>
              <a:gd name="connsiteX43" fmla="*/ 7713753 w 8023328"/>
              <a:gd name="connsiteY43" fmla="*/ 2295835 h 2380521"/>
              <a:gd name="connsiteX44" fmla="*/ 7726151 w 8023328"/>
              <a:gd name="connsiteY44" fmla="*/ 2283438 h 2380521"/>
              <a:gd name="connsiteX45" fmla="*/ 7940099 w 8023328"/>
              <a:gd name="connsiteY45" fmla="*/ 2209234 h 2380521"/>
              <a:gd name="connsiteX46" fmla="*/ 7952497 w 8023328"/>
              <a:gd name="connsiteY46" fmla="*/ 2224022 h 2380521"/>
              <a:gd name="connsiteX47" fmla="*/ 7940099 w 8023328"/>
              <a:gd name="connsiteY47" fmla="*/ 2238810 h 2380521"/>
              <a:gd name="connsiteX48" fmla="*/ 7926243 w 8023328"/>
              <a:gd name="connsiteY48" fmla="*/ 2224022 h 2380521"/>
              <a:gd name="connsiteX49" fmla="*/ 7940099 w 8023328"/>
              <a:gd name="connsiteY49" fmla="*/ 2209234 h 2380521"/>
              <a:gd name="connsiteX50" fmla="*/ 7867811 w 8023328"/>
              <a:gd name="connsiteY50" fmla="*/ 2209234 h 2380521"/>
              <a:gd name="connsiteX51" fmla="*/ 7881667 w 8023328"/>
              <a:gd name="connsiteY51" fmla="*/ 2224022 h 2380521"/>
              <a:gd name="connsiteX52" fmla="*/ 7867811 w 8023328"/>
              <a:gd name="connsiteY52" fmla="*/ 2238810 h 2380521"/>
              <a:gd name="connsiteX53" fmla="*/ 7855413 w 8023328"/>
              <a:gd name="connsiteY53" fmla="*/ 2224022 h 2380521"/>
              <a:gd name="connsiteX54" fmla="*/ 7867811 w 8023328"/>
              <a:gd name="connsiteY54" fmla="*/ 2209234 h 2380521"/>
              <a:gd name="connsiteX55" fmla="*/ 7796980 w 8023328"/>
              <a:gd name="connsiteY55" fmla="*/ 2209234 h 2380521"/>
              <a:gd name="connsiteX56" fmla="*/ 7810836 w 8023328"/>
              <a:gd name="connsiteY56" fmla="*/ 2224022 h 2380521"/>
              <a:gd name="connsiteX57" fmla="*/ 7796980 w 8023328"/>
              <a:gd name="connsiteY57" fmla="*/ 2238810 h 2380521"/>
              <a:gd name="connsiteX58" fmla="*/ 7784582 w 8023328"/>
              <a:gd name="connsiteY58" fmla="*/ 2224022 h 2380521"/>
              <a:gd name="connsiteX59" fmla="*/ 7796980 w 8023328"/>
              <a:gd name="connsiteY59" fmla="*/ 2209234 h 2380521"/>
              <a:gd name="connsiteX60" fmla="*/ 7726151 w 8023328"/>
              <a:gd name="connsiteY60" fmla="*/ 2209234 h 2380521"/>
              <a:gd name="connsiteX61" fmla="*/ 7740007 w 8023328"/>
              <a:gd name="connsiteY61" fmla="*/ 2224022 h 2380521"/>
              <a:gd name="connsiteX62" fmla="*/ 7726151 w 8023328"/>
              <a:gd name="connsiteY62" fmla="*/ 2238810 h 2380521"/>
              <a:gd name="connsiteX63" fmla="*/ 7713753 w 8023328"/>
              <a:gd name="connsiteY63" fmla="*/ 2224022 h 2380521"/>
              <a:gd name="connsiteX64" fmla="*/ 7726151 w 8023328"/>
              <a:gd name="connsiteY64" fmla="*/ 2209234 h 2380521"/>
              <a:gd name="connsiteX65" fmla="*/ 7940099 w 8023328"/>
              <a:gd name="connsiteY65" fmla="*/ 2138403 h 2380521"/>
              <a:gd name="connsiteX66" fmla="*/ 7952497 w 8023328"/>
              <a:gd name="connsiteY66" fmla="*/ 2153192 h 2380521"/>
              <a:gd name="connsiteX67" fmla="*/ 7940099 w 8023328"/>
              <a:gd name="connsiteY67" fmla="*/ 2167981 h 2380521"/>
              <a:gd name="connsiteX68" fmla="*/ 7926243 w 8023328"/>
              <a:gd name="connsiteY68" fmla="*/ 2153192 h 2380521"/>
              <a:gd name="connsiteX69" fmla="*/ 7940099 w 8023328"/>
              <a:gd name="connsiteY69" fmla="*/ 2138403 h 2380521"/>
              <a:gd name="connsiteX70" fmla="*/ 7867811 w 8023328"/>
              <a:gd name="connsiteY70" fmla="*/ 2138403 h 2380521"/>
              <a:gd name="connsiteX71" fmla="*/ 7881667 w 8023328"/>
              <a:gd name="connsiteY71" fmla="*/ 2153192 h 2380521"/>
              <a:gd name="connsiteX72" fmla="*/ 7867811 w 8023328"/>
              <a:gd name="connsiteY72" fmla="*/ 2167981 h 2380521"/>
              <a:gd name="connsiteX73" fmla="*/ 7855413 w 8023328"/>
              <a:gd name="connsiteY73" fmla="*/ 2153192 h 2380521"/>
              <a:gd name="connsiteX74" fmla="*/ 7867811 w 8023328"/>
              <a:gd name="connsiteY74" fmla="*/ 2138403 h 2380521"/>
              <a:gd name="connsiteX75" fmla="*/ 7796980 w 8023328"/>
              <a:gd name="connsiteY75" fmla="*/ 2138403 h 2380521"/>
              <a:gd name="connsiteX76" fmla="*/ 7810836 w 8023328"/>
              <a:gd name="connsiteY76" fmla="*/ 2153192 h 2380521"/>
              <a:gd name="connsiteX77" fmla="*/ 7796980 w 8023328"/>
              <a:gd name="connsiteY77" fmla="*/ 2167981 h 2380521"/>
              <a:gd name="connsiteX78" fmla="*/ 7784582 w 8023328"/>
              <a:gd name="connsiteY78" fmla="*/ 2153192 h 2380521"/>
              <a:gd name="connsiteX79" fmla="*/ 7796980 w 8023328"/>
              <a:gd name="connsiteY79" fmla="*/ 2138403 h 2380521"/>
              <a:gd name="connsiteX80" fmla="*/ 7726151 w 8023328"/>
              <a:gd name="connsiteY80" fmla="*/ 2138403 h 2380521"/>
              <a:gd name="connsiteX81" fmla="*/ 7740007 w 8023328"/>
              <a:gd name="connsiteY81" fmla="*/ 2153192 h 2380521"/>
              <a:gd name="connsiteX82" fmla="*/ 7726151 w 8023328"/>
              <a:gd name="connsiteY82" fmla="*/ 2167981 h 2380521"/>
              <a:gd name="connsiteX83" fmla="*/ 7713753 w 8023328"/>
              <a:gd name="connsiteY83" fmla="*/ 2153192 h 2380521"/>
              <a:gd name="connsiteX84" fmla="*/ 7726151 w 8023328"/>
              <a:gd name="connsiteY84" fmla="*/ 2138403 h 2380521"/>
              <a:gd name="connsiteX85" fmla="*/ 7654337 w 8023328"/>
              <a:gd name="connsiteY85" fmla="*/ 2138403 h 2380521"/>
              <a:gd name="connsiteX86" fmla="*/ 7669126 w 8023328"/>
              <a:gd name="connsiteY86" fmla="*/ 2153192 h 2380521"/>
              <a:gd name="connsiteX87" fmla="*/ 7654337 w 8023328"/>
              <a:gd name="connsiteY87" fmla="*/ 2167981 h 2380521"/>
              <a:gd name="connsiteX88" fmla="*/ 7639549 w 8023328"/>
              <a:gd name="connsiteY88" fmla="*/ 2153192 h 2380521"/>
              <a:gd name="connsiteX89" fmla="*/ 7654337 w 8023328"/>
              <a:gd name="connsiteY89" fmla="*/ 2138403 h 2380521"/>
              <a:gd name="connsiteX90" fmla="*/ 7867811 w 8023328"/>
              <a:gd name="connsiteY90" fmla="*/ 2067574 h 2380521"/>
              <a:gd name="connsiteX91" fmla="*/ 7881667 w 8023328"/>
              <a:gd name="connsiteY91" fmla="*/ 2082362 h 2380521"/>
              <a:gd name="connsiteX92" fmla="*/ 7867811 w 8023328"/>
              <a:gd name="connsiteY92" fmla="*/ 2097150 h 2380521"/>
              <a:gd name="connsiteX93" fmla="*/ 7855413 w 8023328"/>
              <a:gd name="connsiteY93" fmla="*/ 2082362 h 2380521"/>
              <a:gd name="connsiteX94" fmla="*/ 7867811 w 8023328"/>
              <a:gd name="connsiteY94" fmla="*/ 2067574 h 2380521"/>
              <a:gd name="connsiteX95" fmla="*/ 7796980 w 8023328"/>
              <a:gd name="connsiteY95" fmla="*/ 2067574 h 2380521"/>
              <a:gd name="connsiteX96" fmla="*/ 7810836 w 8023328"/>
              <a:gd name="connsiteY96" fmla="*/ 2082362 h 2380521"/>
              <a:gd name="connsiteX97" fmla="*/ 7796980 w 8023328"/>
              <a:gd name="connsiteY97" fmla="*/ 2097150 h 2380521"/>
              <a:gd name="connsiteX98" fmla="*/ 7784582 w 8023328"/>
              <a:gd name="connsiteY98" fmla="*/ 2082362 h 2380521"/>
              <a:gd name="connsiteX99" fmla="*/ 7796980 w 8023328"/>
              <a:gd name="connsiteY99" fmla="*/ 2067574 h 2380521"/>
              <a:gd name="connsiteX100" fmla="*/ 7726151 w 8023328"/>
              <a:gd name="connsiteY100" fmla="*/ 2067574 h 2380521"/>
              <a:gd name="connsiteX101" fmla="*/ 7740007 w 8023328"/>
              <a:gd name="connsiteY101" fmla="*/ 2082362 h 2380521"/>
              <a:gd name="connsiteX102" fmla="*/ 7726151 w 8023328"/>
              <a:gd name="connsiteY102" fmla="*/ 2097150 h 2380521"/>
              <a:gd name="connsiteX103" fmla="*/ 7713753 w 8023328"/>
              <a:gd name="connsiteY103" fmla="*/ 2082362 h 2380521"/>
              <a:gd name="connsiteX104" fmla="*/ 7726151 w 8023328"/>
              <a:gd name="connsiteY104" fmla="*/ 2067574 h 2380521"/>
              <a:gd name="connsiteX105" fmla="*/ 7654337 w 8023328"/>
              <a:gd name="connsiteY105" fmla="*/ 2067574 h 2380521"/>
              <a:gd name="connsiteX106" fmla="*/ 7669126 w 8023328"/>
              <a:gd name="connsiteY106" fmla="*/ 2082362 h 2380521"/>
              <a:gd name="connsiteX107" fmla="*/ 7654337 w 8023328"/>
              <a:gd name="connsiteY107" fmla="*/ 2097150 h 2380521"/>
              <a:gd name="connsiteX108" fmla="*/ 7639549 w 8023328"/>
              <a:gd name="connsiteY108" fmla="*/ 2082362 h 2380521"/>
              <a:gd name="connsiteX109" fmla="*/ 7654337 w 8023328"/>
              <a:gd name="connsiteY109" fmla="*/ 2067574 h 2380521"/>
              <a:gd name="connsiteX110" fmla="*/ 7583507 w 8023328"/>
              <a:gd name="connsiteY110" fmla="*/ 2067574 h 2380521"/>
              <a:gd name="connsiteX111" fmla="*/ 7598297 w 8023328"/>
              <a:gd name="connsiteY111" fmla="*/ 2082362 h 2380521"/>
              <a:gd name="connsiteX112" fmla="*/ 7583507 w 8023328"/>
              <a:gd name="connsiteY112" fmla="*/ 2097150 h 2380521"/>
              <a:gd name="connsiteX113" fmla="*/ 7568718 w 8023328"/>
              <a:gd name="connsiteY113" fmla="*/ 2082362 h 2380521"/>
              <a:gd name="connsiteX114" fmla="*/ 7583507 w 8023328"/>
              <a:gd name="connsiteY114" fmla="*/ 2067574 h 2380521"/>
              <a:gd name="connsiteX115" fmla="*/ 7867811 w 8023328"/>
              <a:gd name="connsiteY115" fmla="*/ 1996742 h 2380521"/>
              <a:gd name="connsiteX116" fmla="*/ 7881667 w 8023328"/>
              <a:gd name="connsiteY116" fmla="*/ 2010598 h 2380521"/>
              <a:gd name="connsiteX117" fmla="*/ 7867811 w 8023328"/>
              <a:gd name="connsiteY117" fmla="*/ 2022995 h 2380521"/>
              <a:gd name="connsiteX118" fmla="*/ 7855413 w 8023328"/>
              <a:gd name="connsiteY118" fmla="*/ 2010598 h 2380521"/>
              <a:gd name="connsiteX119" fmla="*/ 7867811 w 8023328"/>
              <a:gd name="connsiteY119" fmla="*/ 1996742 h 2380521"/>
              <a:gd name="connsiteX120" fmla="*/ 7796980 w 8023328"/>
              <a:gd name="connsiteY120" fmla="*/ 1996742 h 2380521"/>
              <a:gd name="connsiteX121" fmla="*/ 7810836 w 8023328"/>
              <a:gd name="connsiteY121" fmla="*/ 2010598 h 2380521"/>
              <a:gd name="connsiteX122" fmla="*/ 7796980 w 8023328"/>
              <a:gd name="connsiteY122" fmla="*/ 2022995 h 2380521"/>
              <a:gd name="connsiteX123" fmla="*/ 7784582 w 8023328"/>
              <a:gd name="connsiteY123" fmla="*/ 2010598 h 2380521"/>
              <a:gd name="connsiteX124" fmla="*/ 7796980 w 8023328"/>
              <a:gd name="connsiteY124" fmla="*/ 1996742 h 2380521"/>
              <a:gd name="connsiteX125" fmla="*/ 7726151 w 8023328"/>
              <a:gd name="connsiteY125" fmla="*/ 1996742 h 2380521"/>
              <a:gd name="connsiteX126" fmla="*/ 7740007 w 8023328"/>
              <a:gd name="connsiteY126" fmla="*/ 2010598 h 2380521"/>
              <a:gd name="connsiteX127" fmla="*/ 7726151 w 8023328"/>
              <a:gd name="connsiteY127" fmla="*/ 2022995 h 2380521"/>
              <a:gd name="connsiteX128" fmla="*/ 7713753 w 8023328"/>
              <a:gd name="connsiteY128" fmla="*/ 2010598 h 2380521"/>
              <a:gd name="connsiteX129" fmla="*/ 7726151 w 8023328"/>
              <a:gd name="connsiteY129" fmla="*/ 1996742 h 2380521"/>
              <a:gd name="connsiteX130" fmla="*/ 7654337 w 8023328"/>
              <a:gd name="connsiteY130" fmla="*/ 1996742 h 2380521"/>
              <a:gd name="connsiteX131" fmla="*/ 7669126 w 8023328"/>
              <a:gd name="connsiteY131" fmla="*/ 2010598 h 2380521"/>
              <a:gd name="connsiteX132" fmla="*/ 7654337 w 8023328"/>
              <a:gd name="connsiteY132" fmla="*/ 2022995 h 2380521"/>
              <a:gd name="connsiteX133" fmla="*/ 7639549 w 8023328"/>
              <a:gd name="connsiteY133" fmla="*/ 2010598 h 2380521"/>
              <a:gd name="connsiteX134" fmla="*/ 7654337 w 8023328"/>
              <a:gd name="connsiteY134" fmla="*/ 1996742 h 2380521"/>
              <a:gd name="connsiteX135" fmla="*/ 7583507 w 8023328"/>
              <a:gd name="connsiteY135" fmla="*/ 1996742 h 2380521"/>
              <a:gd name="connsiteX136" fmla="*/ 7598297 w 8023328"/>
              <a:gd name="connsiteY136" fmla="*/ 2010598 h 2380521"/>
              <a:gd name="connsiteX137" fmla="*/ 7583507 w 8023328"/>
              <a:gd name="connsiteY137" fmla="*/ 2022995 h 2380521"/>
              <a:gd name="connsiteX138" fmla="*/ 7568718 w 8023328"/>
              <a:gd name="connsiteY138" fmla="*/ 2010598 h 2380521"/>
              <a:gd name="connsiteX139" fmla="*/ 7583507 w 8023328"/>
              <a:gd name="connsiteY139" fmla="*/ 1996742 h 2380521"/>
              <a:gd name="connsiteX140" fmla="*/ 7512677 w 8023328"/>
              <a:gd name="connsiteY140" fmla="*/ 1996742 h 2380521"/>
              <a:gd name="connsiteX141" fmla="*/ 7527466 w 8023328"/>
              <a:gd name="connsiteY141" fmla="*/ 2010598 h 2380521"/>
              <a:gd name="connsiteX142" fmla="*/ 7512677 w 8023328"/>
              <a:gd name="connsiteY142" fmla="*/ 2022995 h 2380521"/>
              <a:gd name="connsiteX143" fmla="*/ 7497889 w 8023328"/>
              <a:gd name="connsiteY143" fmla="*/ 2010598 h 2380521"/>
              <a:gd name="connsiteX144" fmla="*/ 7512677 w 8023328"/>
              <a:gd name="connsiteY144" fmla="*/ 1996742 h 2380521"/>
              <a:gd name="connsiteX145" fmla="*/ 7796980 w 8023328"/>
              <a:gd name="connsiteY145" fmla="*/ 1925913 h 2380521"/>
              <a:gd name="connsiteX146" fmla="*/ 7810836 w 8023328"/>
              <a:gd name="connsiteY146" fmla="*/ 1939769 h 2380521"/>
              <a:gd name="connsiteX147" fmla="*/ 7796980 w 8023328"/>
              <a:gd name="connsiteY147" fmla="*/ 1952166 h 2380521"/>
              <a:gd name="connsiteX148" fmla="*/ 7784582 w 8023328"/>
              <a:gd name="connsiteY148" fmla="*/ 1939769 h 2380521"/>
              <a:gd name="connsiteX149" fmla="*/ 7796980 w 8023328"/>
              <a:gd name="connsiteY149" fmla="*/ 1925913 h 2380521"/>
              <a:gd name="connsiteX150" fmla="*/ 7726151 w 8023328"/>
              <a:gd name="connsiteY150" fmla="*/ 1925913 h 2380521"/>
              <a:gd name="connsiteX151" fmla="*/ 7740007 w 8023328"/>
              <a:gd name="connsiteY151" fmla="*/ 1939769 h 2380521"/>
              <a:gd name="connsiteX152" fmla="*/ 7726151 w 8023328"/>
              <a:gd name="connsiteY152" fmla="*/ 1952166 h 2380521"/>
              <a:gd name="connsiteX153" fmla="*/ 7713753 w 8023328"/>
              <a:gd name="connsiteY153" fmla="*/ 1939769 h 2380521"/>
              <a:gd name="connsiteX154" fmla="*/ 7726151 w 8023328"/>
              <a:gd name="connsiteY154" fmla="*/ 1925913 h 2380521"/>
              <a:gd name="connsiteX155" fmla="*/ 7654337 w 8023328"/>
              <a:gd name="connsiteY155" fmla="*/ 1925913 h 2380521"/>
              <a:gd name="connsiteX156" fmla="*/ 7669126 w 8023328"/>
              <a:gd name="connsiteY156" fmla="*/ 1939769 h 2380521"/>
              <a:gd name="connsiteX157" fmla="*/ 7654337 w 8023328"/>
              <a:gd name="connsiteY157" fmla="*/ 1952166 h 2380521"/>
              <a:gd name="connsiteX158" fmla="*/ 7639549 w 8023328"/>
              <a:gd name="connsiteY158" fmla="*/ 1939769 h 2380521"/>
              <a:gd name="connsiteX159" fmla="*/ 7654337 w 8023328"/>
              <a:gd name="connsiteY159" fmla="*/ 1925913 h 2380521"/>
              <a:gd name="connsiteX160" fmla="*/ 7583507 w 8023328"/>
              <a:gd name="connsiteY160" fmla="*/ 1925913 h 2380521"/>
              <a:gd name="connsiteX161" fmla="*/ 7598297 w 8023328"/>
              <a:gd name="connsiteY161" fmla="*/ 1939769 h 2380521"/>
              <a:gd name="connsiteX162" fmla="*/ 7583507 w 8023328"/>
              <a:gd name="connsiteY162" fmla="*/ 1952166 h 2380521"/>
              <a:gd name="connsiteX163" fmla="*/ 7568718 w 8023328"/>
              <a:gd name="connsiteY163" fmla="*/ 1939769 h 2380521"/>
              <a:gd name="connsiteX164" fmla="*/ 7583507 w 8023328"/>
              <a:gd name="connsiteY164" fmla="*/ 1925913 h 2380521"/>
              <a:gd name="connsiteX165" fmla="*/ 7512677 w 8023328"/>
              <a:gd name="connsiteY165" fmla="*/ 1925913 h 2380521"/>
              <a:gd name="connsiteX166" fmla="*/ 7527466 w 8023328"/>
              <a:gd name="connsiteY166" fmla="*/ 1939769 h 2380521"/>
              <a:gd name="connsiteX167" fmla="*/ 7512677 w 8023328"/>
              <a:gd name="connsiteY167" fmla="*/ 1952166 h 2380521"/>
              <a:gd name="connsiteX168" fmla="*/ 7497889 w 8023328"/>
              <a:gd name="connsiteY168" fmla="*/ 1939769 h 2380521"/>
              <a:gd name="connsiteX169" fmla="*/ 7512677 w 8023328"/>
              <a:gd name="connsiteY169" fmla="*/ 1925913 h 2380521"/>
              <a:gd name="connsiteX170" fmla="*/ 7440913 w 8023328"/>
              <a:gd name="connsiteY170" fmla="*/ 1925913 h 2380521"/>
              <a:gd name="connsiteX171" fmla="*/ 7453310 w 8023328"/>
              <a:gd name="connsiteY171" fmla="*/ 1939769 h 2380521"/>
              <a:gd name="connsiteX172" fmla="*/ 7440913 w 8023328"/>
              <a:gd name="connsiteY172" fmla="*/ 1952166 h 2380521"/>
              <a:gd name="connsiteX173" fmla="*/ 7427057 w 8023328"/>
              <a:gd name="connsiteY173" fmla="*/ 1939769 h 2380521"/>
              <a:gd name="connsiteX174" fmla="*/ 7440913 w 8023328"/>
              <a:gd name="connsiteY174" fmla="*/ 1925913 h 2380521"/>
              <a:gd name="connsiteX175" fmla="*/ 7726151 w 8023328"/>
              <a:gd name="connsiteY175" fmla="*/ 1855081 h 2380521"/>
              <a:gd name="connsiteX176" fmla="*/ 7740007 w 8023328"/>
              <a:gd name="connsiteY176" fmla="*/ 1868937 h 2380521"/>
              <a:gd name="connsiteX177" fmla="*/ 7726151 w 8023328"/>
              <a:gd name="connsiteY177" fmla="*/ 1881334 h 2380521"/>
              <a:gd name="connsiteX178" fmla="*/ 7713753 w 8023328"/>
              <a:gd name="connsiteY178" fmla="*/ 1868937 h 2380521"/>
              <a:gd name="connsiteX179" fmla="*/ 7726151 w 8023328"/>
              <a:gd name="connsiteY179" fmla="*/ 1855081 h 2380521"/>
              <a:gd name="connsiteX180" fmla="*/ 7654337 w 8023328"/>
              <a:gd name="connsiteY180" fmla="*/ 1855081 h 2380521"/>
              <a:gd name="connsiteX181" fmla="*/ 7669126 w 8023328"/>
              <a:gd name="connsiteY181" fmla="*/ 1868937 h 2380521"/>
              <a:gd name="connsiteX182" fmla="*/ 7654337 w 8023328"/>
              <a:gd name="connsiteY182" fmla="*/ 1881334 h 2380521"/>
              <a:gd name="connsiteX183" fmla="*/ 7639549 w 8023328"/>
              <a:gd name="connsiteY183" fmla="*/ 1868937 h 2380521"/>
              <a:gd name="connsiteX184" fmla="*/ 7654337 w 8023328"/>
              <a:gd name="connsiteY184" fmla="*/ 1855081 h 2380521"/>
              <a:gd name="connsiteX185" fmla="*/ 7583507 w 8023328"/>
              <a:gd name="connsiteY185" fmla="*/ 1855081 h 2380521"/>
              <a:gd name="connsiteX186" fmla="*/ 7598297 w 8023328"/>
              <a:gd name="connsiteY186" fmla="*/ 1868937 h 2380521"/>
              <a:gd name="connsiteX187" fmla="*/ 7583507 w 8023328"/>
              <a:gd name="connsiteY187" fmla="*/ 1881334 h 2380521"/>
              <a:gd name="connsiteX188" fmla="*/ 7568718 w 8023328"/>
              <a:gd name="connsiteY188" fmla="*/ 1868937 h 2380521"/>
              <a:gd name="connsiteX189" fmla="*/ 7583507 w 8023328"/>
              <a:gd name="connsiteY189" fmla="*/ 1855081 h 2380521"/>
              <a:gd name="connsiteX190" fmla="*/ 7512677 w 8023328"/>
              <a:gd name="connsiteY190" fmla="*/ 1855081 h 2380521"/>
              <a:gd name="connsiteX191" fmla="*/ 7527466 w 8023328"/>
              <a:gd name="connsiteY191" fmla="*/ 1868937 h 2380521"/>
              <a:gd name="connsiteX192" fmla="*/ 7512677 w 8023328"/>
              <a:gd name="connsiteY192" fmla="*/ 1881334 h 2380521"/>
              <a:gd name="connsiteX193" fmla="*/ 7497889 w 8023328"/>
              <a:gd name="connsiteY193" fmla="*/ 1868937 h 2380521"/>
              <a:gd name="connsiteX194" fmla="*/ 7512677 w 8023328"/>
              <a:gd name="connsiteY194" fmla="*/ 1855081 h 2380521"/>
              <a:gd name="connsiteX195" fmla="*/ 7440913 w 8023328"/>
              <a:gd name="connsiteY195" fmla="*/ 1855081 h 2380521"/>
              <a:gd name="connsiteX196" fmla="*/ 7453310 w 8023328"/>
              <a:gd name="connsiteY196" fmla="*/ 1868937 h 2380521"/>
              <a:gd name="connsiteX197" fmla="*/ 7440913 w 8023328"/>
              <a:gd name="connsiteY197" fmla="*/ 1881334 h 2380521"/>
              <a:gd name="connsiteX198" fmla="*/ 7427057 w 8023328"/>
              <a:gd name="connsiteY198" fmla="*/ 1868937 h 2380521"/>
              <a:gd name="connsiteX199" fmla="*/ 7440913 w 8023328"/>
              <a:gd name="connsiteY199" fmla="*/ 1855081 h 2380521"/>
              <a:gd name="connsiteX200" fmla="*/ 7654337 w 8023328"/>
              <a:gd name="connsiteY200" fmla="*/ 1780878 h 2380521"/>
              <a:gd name="connsiteX201" fmla="*/ 7669126 w 8023328"/>
              <a:gd name="connsiteY201" fmla="*/ 1793275 h 2380521"/>
              <a:gd name="connsiteX202" fmla="*/ 7654337 w 8023328"/>
              <a:gd name="connsiteY202" fmla="*/ 1807131 h 2380521"/>
              <a:gd name="connsiteX203" fmla="*/ 7639549 w 8023328"/>
              <a:gd name="connsiteY203" fmla="*/ 1793275 h 2380521"/>
              <a:gd name="connsiteX204" fmla="*/ 7654337 w 8023328"/>
              <a:gd name="connsiteY204" fmla="*/ 1780878 h 2380521"/>
              <a:gd name="connsiteX205" fmla="*/ 7583507 w 8023328"/>
              <a:gd name="connsiteY205" fmla="*/ 1780878 h 2380521"/>
              <a:gd name="connsiteX206" fmla="*/ 7598297 w 8023328"/>
              <a:gd name="connsiteY206" fmla="*/ 1793275 h 2380521"/>
              <a:gd name="connsiteX207" fmla="*/ 7583507 w 8023328"/>
              <a:gd name="connsiteY207" fmla="*/ 1807131 h 2380521"/>
              <a:gd name="connsiteX208" fmla="*/ 7568718 w 8023328"/>
              <a:gd name="connsiteY208" fmla="*/ 1793275 h 2380521"/>
              <a:gd name="connsiteX209" fmla="*/ 7583507 w 8023328"/>
              <a:gd name="connsiteY209" fmla="*/ 1780878 h 2380521"/>
              <a:gd name="connsiteX210" fmla="*/ 7511745 w 8023328"/>
              <a:gd name="connsiteY210" fmla="*/ 1780878 h 2380521"/>
              <a:gd name="connsiteX211" fmla="*/ 7524143 w 8023328"/>
              <a:gd name="connsiteY211" fmla="*/ 1793275 h 2380521"/>
              <a:gd name="connsiteX212" fmla="*/ 7511745 w 8023328"/>
              <a:gd name="connsiteY212" fmla="*/ 1807131 h 2380521"/>
              <a:gd name="connsiteX213" fmla="*/ 7497889 w 8023328"/>
              <a:gd name="connsiteY213" fmla="*/ 1793275 h 2380521"/>
              <a:gd name="connsiteX214" fmla="*/ 7511745 w 8023328"/>
              <a:gd name="connsiteY214" fmla="*/ 1780878 h 2380521"/>
              <a:gd name="connsiteX215" fmla="*/ 7440913 w 8023328"/>
              <a:gd name="connsiteY215" fmla="*/ 1780878 h 2380521"/>
              <a:gd name="connsiteX216" fmla="*/ 7453310 w 8023328"/>
              <a:gd name="connsiteY216" fmla="*/ 1793275 h 2380521"/>
              <a:gd name="connsiteX217" fmla="*/ 7440913 w 8023328"/>
              <a:gd name="connsiteY217" fmla="*/ 1807131 h 2380521"/>
              <a:gd name="connsiteX218" fmla="*/ 7427057 w 8023328"/>
              <a:gd name="connsiteY218" fmla="*/ 1793275 h 2380521"/>
              <a:gd name="connsiteX219" fmla="*/ 7440913 w 8023328"/>
              <a:gd name="connsiteY219" fmla="*/ 1780878 h 2380521"/>
              <a:gd name="connsiteX220" fmla="*/ 7370084 w 8023328"/>
              <a:gd name="connsiteY220" fmla="*/ 1780878 h 2380521"/>
              <a:gd name="connsiteX221" fmla="*/ 7382481 w 8023328"/>
              <a:gd name="connsiteY221" fmla="*/ 1793275 h 2380521"/>
              <a:gd name="connsiteX222" fmla="*/ 7370084 w 8023328"/>
              <a:gd name="connsiteY222" fmla="*/ 1807131 h 2380521"/>
              <a:gd name="connsiteX223" fmla="*/ 7356228 w 8023328"/>
              <a:gd name="connsiteY223" fmla="*/ 1793275 h 2380521"/>
              <a:gd name="connsiteX224" fmla="*/ 7370084 w 8023328"/>
              <a:gd name="connsiteY224" fmla="*/ 1780878 h 2380521"/>
              <a:gd name="connsiteX225" fmla="*/ 7294422 w 8023328"/>
              <a:gd name="connsiteY225" fmla="*/ 1780878 h 2380521"/>
              <a:gd name="connsiteX226" fmla="*/ 7308278 w 8023328"/>
              <a:gd name="connsiteY226" fmla="*/ 1793275 h 2380521"/>
              <a:gd name="connsiteX227" fmla="*/ 7294422 w 8023328"/>
              <a:gd name="connsiteY227" fmla="*/ 1807131 h 2380521"/>
              <a:gd name="connsiteX228" fmla="*/ 7282025 w 8023328"/>
              <a:gd name="connsiteY228" fmla="*/ 1793275 h 2380521"/>
              <a:gd name="connsiteX229" fmla="*/ 7294422 w 8023328"/>
              <a:gd name="connsiteY229" fmla="*/ 1780878 h 2380521"/>
              <a:gd name="connsiteX230" fmla="*/ 7654337 w 8023328"/>
              <a:gd name="connsiteY230" fmla="*/ 1710049 h 2380521"/>
              <a:gd name="connsiteX231" fmla="*/ 7669126 w 8023328"/>
              <a:gd name="connsiteY231" fmla="*/ 1722446 h 2380521"/>
              <a:gd name="connsiteX232" fmla="*/ 7654337 w 8023328"/>
              <a:gd name="connsiteY232" fmla="*/ 1736302 h 2380521"/>
              <a:gd name="connsiteX233" fmla="*/ 7639549 w 8023328"/>
              <a:gd name="connsiteY233" fmla="*/ 1722446 h 2380521"/>
              <a:gd name="connsiteX234" fmla="*/ 7654337 w 8023328"/>
              <a:gd name="connsiteY234" fmla="*/ 1710049 h 2380521"/>
              <a:gd name="connsiteX235" fmla="*/ 7583507 w 8023328"/>
              <a:gd name="connsiteY235" fmla="*/ 1710049 h 2380521"/>
              <a:gd name="connsiteX236" fmla="*/ 7598297 w 8023328"/>
              <a:gd name="connsiteY236" fmla="*/ 1722446 h 2380521"/>
              <a:gd name="connsiteX237" fmla="*/ 7583507 w 8023328"/>
              <a:gd name="connsiteY237" fmla="*/ 1736302 h 2380521"/>
              <a:gd name="connsiteX238" fmla="*/ 7568718 w 8023328"/>
              <a:gd name="connsiteY238" fmla="*/ 1722446 h 2380521"/>
              <a:gd name="connsiteX239" fmla="*/ 7583507 w 8023328"/>
              <a:gd name="connsiteY239" fmla="*/ 1710049 h 2380521"/>
              <a:gd name="connsiteX240" fmla="*/ 7511745 w 8023328"/>
              <a:gd name="connsiteY240" fmla="*/ 1710049 h 2380521"/>
              <a:gd name="connsiteX241" fmla="*/ 7524143 w 8023328"/>
              <a:gd name="connsiteY241" fmla="*/ 1722446 h 2380521"/>
              <a:gd name="connsiteX242" fmla="*/ 7511745 w 8023328"/>
              <a:gd name="connsiteY242" fmla="*/ 1736302 h 2380521"/>
              <a:gd name="connsiteX243" fmla="*/ 7497889 w 8023328"/>
              <a:gd name="connsiteY243" fmla="*/ 1722446 h 2380521"/>
              <a:gd name="connsiteX244" fmla="*/ 7511745 w 8023328"/>
              <a:gd name="connsiteY244" fmla="*/ 1710049 h 2380521"/>
              <a:gd name="connsiteX245" fmla="*/ 7440913 w 8023328"/>
              <a:gd name="connsiteY245" fmla="*/ 1710049 h 2380521"/>
              <a:gd name="connsiteX246" fmla="*/ 7453310 w 8023328"/>
              <a:gd name="connsiteY246" fmla="*/ 1722446 h 2380521"/>
              <a:gd name="connsiteX247" fmla="*/ 7440913 w 8023328"/>
              <a:gd name="connsiteY247" fmla="*/ 1736302 h 2380521"/>
              <a:gd name="connsiteX248" fmla="*/ 7427057 w 8023328"/>
              <a:gd name="connsiteY248" fmla="*/ 1722446 h 2380521"/>
              <a:gd name="connsiteX249" fmla="*/ 7440913 w 8023328"/>
              <a:gd name="connsiteY249" fmla="*/ 1710049 h 2380521"/>
              <a:gd name="connsiteX250" fmla="*/ 7370084 w 8023328"/>
              <a:gd name="connsiteY250" fmla="*/ 1710049 h 2380521"/>
              <a:gd name="connsiteX251" fmla="*/ 7382481 w 8023328"/>
              <a:gd name="connsiteY251" fmla="*/ 1722446 h 2380521"/>
              <a:gd name="connsiteX252" fmla="*/ 7370084 w 8023328"/>
              <a:gd name="connsiteY252" fmla="*/ 1736302 h 2380521"/>
              <a:gd name="connsiteX253" fmla="*/ 7356228 w 8023328"/>
              <a:gd name="connsiteY253" fmla="*/ 1722446 h 2380521"/>
              <a:gd name="connsiteX254" fmla="*/ 7370084 w 8023328"/>
              <a:gd name="connsiteY254" fmla="*/ 1710049 h 2380521"/>
              <a:gd name="connsiteX255" fmla="*/ 7294422 w 8023328"/>
              <a:gd name="connsiteY255" fmla="*/ 1710049 h 2380521"/>
              <a:gd name="connsiteX256" fmla="*/ 7308278 w 8023328"/>
              <a:gd name="connsiteY256" fmla="*/ 1722446 h 2380521"/>
              <a:gd name="connsiteX257" fmla="*/ 7294422 w 8023328"/>
              <a:gd name="connsiteY257" fmla="*/ 1736302 h 2380521"/>
              <a:gd name="connsiteX258" fmla="*/ 7282025 w 8023328"/>
              <a:gd name="connsiteY258" fmla="*/ 1722446 h 2380521"/>
              <a:gd name="connsiteX259" fmla="*/ 7294422 w 8023328"/>
              <a:gd name="connsiteY259" fmla="*/ 1710049 h 2380521"/>
              <a:gd name="connsiteX260" fmla="*/ 7223591 w 8023328"/>
              <a:gd name="connsiteY260" fmla="*/ 1710049 h 2380521"/>
              <a:gd name="connsiteX261" fmla="*/ 7237447 w 8023328"/>
              <a:gd name="connsiteY261" fmla="*/ 1722446 h 2380521"/>
              <a:gd name="connsiteX262" fmla="*/ 7223591 w 8023328"/>
              <a:gd name="connsiteY262" fmla="*/ 1736302 h 2380521"/>
              <a:gd name="connsiteX263" fmla="*/ 7211194 w 8023328"/>
              <a:gd name="connsiteY263" fmla="*/ 1722446 h 2380521"/>
              <a:gd name="connsiteX264" fmla="*/ 7223591 w 8023328"/>
              <a:gd name="connsiteY264" fmla="*/ 1710049 h 2380521"/>
              <a:gd name="connsiteX265" fmla="*/ 7583507 w 8023328"/>
              <a:gd name="connsiteY265" fmla="*/ 1639217 h 2380521"/>
              <a:gd name="connsiteX266" fmla="*/ 7598297 w 8023328"/>
              <a:gd name="connsiteY266" fmla="*/ 1651614 h 2380521"/>
              <a:gd name="connsiteX267" fmla="*/ 7583507 w 8023328"/>
              <a:gd name="connsiteY267" fmla="*/ 1665470 h 2380521"/>
              <a:gd name="connsiteX268" fmla="*/ 7568718 w 8023328"/>
              <a:gd name="connsiteY268" fmla="*/ 1651614 h 2380521"/>
              <a:gd name="connsiteX269" fmla="*/ 7583507 w 8023328"/>
              <a:gd name="connsiteY269" fmla="*/ 1639217 h 2380521"/>
              <a:gd name="connsiteX270" fmla="*/ 7511745 w 8023328"/>
              <a:gd name="connsiteY270" fmla="*/ 1639217 h 2380521"/>
              <a:gd name="connsiteX271" fmla="*/ 7524143 w 8023328"/>
              <a:gd name="connsiteY271" fmla="*/ 1651614 h 2380521"/>
              <a:gd name="connsiteX272" fmla="*/ 7511745 w 8023328"/>
              <a:gd name="connsiteY272" fmla="*/ 1665470 h 2380521"/>
              <a:gd name="connsiteX273" fmla="*/ 7497889 w 8023328"/>
              <a:gd name="connsiteY273" fmla="*/ 1651614 h 2380521"/>
              <a:gd name="connsiteX274" fmla="*/ 7511745 w 8023328"/>
              <a:gd name="connsiteY274" fmla="*/ 1639217 h 2380521"/>
              <a:gd name="connsiteX275" fmla="*/ 7440913 w 8023328"/>
              <a:gd name="connsiteY275" fmla="*/ 1639217 h 2380521"/>
              <a:gd name="connsiteX276" fmla="*/ 7453310 w 8023328"/>
              <a:gd name="connsiteY276" fmla="*/ 1651614 h 2380521"/>
              <a:gd name="connsiteX277" fmla="*/ 7440913 w 8023328"/>
              <a:gd name="connsiteY277" fmla="*/ 1665470 h 2380521"/>
              <a:gd name="connsiteX278" fmla="*/ 7427057 w 8023328"/>
              <a:gd name="connsiteY278" fmla="*/ 1651614 h 2380521"/>
              <a:gd name="connsiteX279" fmla="*/ 7440913 w 8023328"/>
              <a:gd name="connsiteY279" fmla="*/ 1639217 h 2380521"/>
              <a:gd name="connsiteX280" fmla="*/ 7370084 w 8023328"/>
              <a:gd name="connsiteY280" fmla="*/ 1639217 h 2380521"/>
              <a:gd name="connsiteX281" fmla="*/ 7382481 w 8023328"/>
              <a:gd name="connsiteY281" fmla="*/ 1651614 h 2380521"/>
              <a:gd name="connsiteX282" fmla="*/ 7370084 w 8023328"/>
              <a:gd name="connsiteY282" fmla="*/ 1665470 h 2380521"/>
              <a:gd name="connsiteX283" fmla="*/ 7356228 w 8023328"/>
              <a:gd name="connsiteY283" fmla="*/ 1651614 h 2380521"/>
              <a:gd name="connsiteX284" fmla="*/ 7370084 w 8023328"/>
              <a:gd name="connsiteY284" fmla="*/ 1639217 h 2380521"/>
              <a:gd name="connsiteX285" fmla="*/ 7294422 w 8023328"/>
              <a:gd name="connsiteY285" fmla="*/ 1639217 h 2380521"/>
              <a:gd name="connsiteX286" fmla="*/ 7308278 w 8023328"/>
              <a:gd name="connsiteY286" fmla="*/ 1651614 h 2380521"/>
              <a:gd name="connsiteX287" fmla="*/ 7294422 w 8023328"/>
              <a:gd name="connsiteY287" fmla="*/ 1665470 h 2380521"/>
              <a:gd name="connsiteX288" fmla="*/ 7282025 w 8023328"/>
              <a:gd name="connsiteY288" fmla="*/ 1651614 h 2380521"/>
              <a:gd name="connsiteX289" fmla="*/ 7294422 w 8023328"/>
              <a:gd name="connsiteY289" fmla="*/ 1639217 h 2380521"/>
              <a:gd name="connsiteX290" fmla="*/ 7223591 w 8023328"/>
              <a:gd name="connsiteY290" fmla="*/ 1639217 h 2380521"/>
              <a:gd name="connsiteX291" fmla="*/ 7237447 w 8023328"/>
              <a:gd name="connsiteY291" fmla="*/ 1651614 h 2380521"/>
              <a:gd name="connsiteX292" fmla="*/ 7223591 w 8023328"/>
              <a:gd name="connsiteY292" fmla="*/ 1665470 h 2380521"/>
              <a:gd name="connsiteX293" fmla="*/ 7211194 w 8023328"/>
              <a:gd name="connsiteY293" fmla="*/ 1651614 h 2380521"/>
              <a:gd name="connsiteX294" fmla="*/ 7223591 w 8023328"/>
              <a:gd name="connsiteY294" fmla="*/ 1639217 h 2380521"/>
              <a:gd name="connsiteX295" fmla="*/ 7152761 w 8023328"/>
              <a:gd name="connsiteY295" fmla="*/ 1639217 h 2380521"/>
              <a:gd name="connsiteX296" fmla="*/ 7166617 w 8023328"/>
              <a:gd name="connsiteY296" fmla="*/ 1651614 h 2380521"/>
              <a:gd name="connsiteX297" fmla="*/ 7152761 w 8023328"/>
              <a:gd name="connsiteY297" fmla="*/ 1665470 h 2380521"/>
              <a:gd name="connsiteX298" fmla="*/ 7140364 w 8023328"/>
              <a:gd name="connsiteY298" fmla="*/ 1651614 h 2380521"/>
              <a:gd name="connsiteX299" fmla="*/ 7152761 w 8023328"/>
              <a:gd name="connsiteY299" fmla="*/ 1639217 h 2380521"/>
              <a:gd name="connsiteX300" fmla="*/ 7511745 w 8023328"/>
              <a:gd name="connsiteY300" fmla="*/ 1568388 h 2380521"/>
              <a:gd name="connsiteX301" fmla="*/ 7524143 w 8023328"/>
              <a:gd name="connsiteY301" fmla="*/ 1583176 h 2380521"/>
              <a:gd name="connsiteX302" fmla="*/ 7511745 w 8023328"/>
              <a:gd name="connsiteY302" fmla="*/ 1597964 h 2380521"/>
              <a:gd name="connsiteX303" fmla="*/ 7497889 w 8023328"/>
              <a:gd name="connsiteY303" fmla="*/ 1583176 h 2380521"/>
              <a:gd name="connsiteX304" fmla="*/ 7511745 w 8023328"/>
              <a:gd name="connsiteY304" fmla="*/ 1568388 h 2380521"/>
              <a:gd name="connsiteX305" fmla="*/ 7440913 w 8023328"/>
              <a:gd name="connsiteY305" fmla="*/ 1568388 h 2380521"/>
              <a:gd name="connsiteX306" fmla="*/ 7453310 w 8023328"/>
              <a:gd name="connsiteY306" fmla="*/ 1583176 h 2380521"/>
              <a:gd name="connsiteX307" fmla="*/ 7440913 w 8023328"/>
              <a:gd name="connsiteY307" fmla="*/ 1597964 h 2380521"/>
              <a:gd name="connsiteX308" fmla="*/ 7427057 w 8023328"/>
              <a:gd name="connsiteY308" fmla="*/ 1583176 h 2380521"/>
              <a:gd name="connsiteX309" fmla="*/ 7440913 w 8023328"/>
              <a:gd name="connsiteY309" fmla="*/ 1568388 h 2380521"/>
              <a:gd name="connsiteX310" fmla="*/ 7370084 w 8023328"/>
              <a:gd name="connsiteY310" fmla="*/ 1568388 h 2380521"/>
              <a:gd name="connsiteX311" fmla="*/ 7382481 w 8023328"/>
              <a:gd name="connsiteY311" fmla="*/ 1583176 h 2380521"/>
              <a:gd name="connsiteX312" fmla="*/ 7370084 w 8023328"/>
              <a:gd name="connsiteY312" fmla="*/ 1597964 h 2380521"/>
              <a:gd name="connsiteX313" fmla="*/ 7356228 w 8023328"/>
              <a:gd name="connsiteY313" fmla="*/ 1583176 h 2380521"/>
              <a:gd name="connsiteX314" fmla="*/ 7370084 w 8023328"/>
              <a:gd name="connsiteY314" fmla="*/ 1568388 h 2380521"/>
              <a:gd name="connsiteX315" fmla="*/ 7294422 w 8023328"/>
              <a:gd name="connsiteY315" fmla="*/ 1568388 h 2380521"/>
              <a:gd name="connsiteX316" fmla="*/ 7308278 w 8023328"/>
              <a:gd name="connsiteY316" fmla="*/ 1583176 h 2380521"/>
              <a:gd name="connsiteX317" fmla="*/ 7294422 w 8023328"/>
              <a:gd name="connsiteY317" fmla="*/ 1597964 h 2380521"/>
              <a:gd name="connsiteX318" fmla="*/ 7282025 w 8023328"/>
              <a:gd name="connsiteY318" fmla="*/ 1583176 h 2380521"/>
              <a:gd name="connsiteX319" fmla="*/ 7294422 w 8023328"/>
              <a:gd name="connsiteY319" fmla="*/ 1568388 h 2380521"/>
              <a:gd name="connsiteX320" fmla="*/ 7223591 w 8023328"/>
              <a:gd name="connsiteY320" fmla="*/ 1568388 h 2380521"/>
              <a:gd name="connsiteX321" fmla="*/ 7237447 w 8023328"/>
              <a:gd name="connsiteY321" fmla="*/ 1583176 h 2380521"/>
              <a:gd name="connsiteX322" fmla="*/ 7223591 w 8023328"/>
              <a:gd name="connsiteY322" fmla="*/ 1597964 h 2380521"/>
              <a:gd name="connsiteX323" fmla="*/ 7211194 w 8023328"/>
              <a:gd name="connsiteY323" fmla="*/ 1583176 h 2380521"/>
              <a:gd name="connsiteX324" fmla="*/ 7223591 w 8023328"/>
              <a:gd name="connsiteY324" fmla="*/ 1568388 h 2380521"/>
              <a:gd name="connsiteX325" fmla="*/ 7152761 w 8023328"/>
              <a:gd name="connsiteY325" fmla="*/ 1568388 h 2380521"/>
              <a:gd name="connsiteX326" fmla="*/ 7166617 w 8023328"/>
              <a:gd name="connsiteY326" fmla="*/ 1580785 h 2380521"/>
              <a:gd name="connsiteX327" fmla="*/ 7152761 w 8023328"/>
              <a:gd name="connsiteY327" fmla="*/ 1594641 h 2380521"/>
              <a:gd name="connsiteX328" fmla="*/ 7140364 w 8023328"/>
              <a:gd name="connsiteY328" fmla="*/ 1580785 h 2380521"/>
              <a:gd name="connsiteX329" fmla="*/ 7152761 w 8023328"/>
              <a:gd name="connsiteY329" fmla="*/ 1568388 h 2380521"/>
              <a:gd name="connsiteX330" fmla="*/ 7084322 w 8023328"/>
              <a:gd name="connsiteY330" fmla="*/ 1568388 h 2380521"/>
              <a:gd name="connsiteX331" fmla="*/ 7099111 w 8023328"/>
              <a:gd name="connsiteY331" fmla="*/ 1580785 h 2380521"/>
              <a:gd name="connsiteX332" fmla="*/ 7084322 w 8023328"/>
              <a:gd name="connsiteY332" fmla="*/ 1594641 h 2380521"/>
              <a:gd name="connsiteX333" fmla="*/ 7069533 w 8023328"/>
              <a:gd name="connsiteY333" fmla="*/ 1580785 h 2380521"/>
              <a:gd name="connsiteX334" fmla="*/ 7084322 w 8023328"/>
              <a:gd name="connsiteY334" fmla="*/ 1568388 h 2380521"/>
              <a:gd name="connsiteX335" fmla="*/ 7440913 w 8023328"/>
              <a:gd name="connsiteY335" fmla="*/ 1494185 h 2380521"/>
              <a:gd name="connsiteX336" fmla="*/ 7453310 w 8023328"/>
              <a:gd name="connsiteY336" fmla="*/ 1508973 h 2380521"/>
              <a:gd name="connsiteX337" fmla="*/ 7440913 w 8023328"/>
              <a:gd name="connsiteY337" fmla="*/ 1523761 h 2380521"/>
              <a:gd name="connsiteX338" fmla="*/ 7427057 w 8023328"/>
              <a:gd name="connsiteY338" fmla="*/ 1508973 h 2380521"/>
              <a:gd name="connsiteX339" fmla="*/ 7440913 w 8023328"/>
              <a:gd name="connsiteY339" fmla="*/ 1494185 h 2380521"/>
              <a:gd name="connsiteX340" fmla="*/ 7370084 w 8023328"/>
              <a:gd name="connsiteY340" fmla="*/ 1494185 h 2380521"/>
              <a:gd name="connsiteX341" fmla="*/ 7382481 w 8023328"/>
              <a:gd name="connsiteY341" fmla="*/ 1508973 h 2380521"/>
              <a:gd name="connsiteX342" fmla="*/ 7370084 w 8023328"/>
              <a:gd name="connsiteY342" fmla="*/ 1523761 h 2380521"/>
              <a:gd name="connsiteX343" fmla="*/ 7356228 w 8023328"/>
              <a:gd name="connsiteY343" fmla="*/ 1508973 h 2380521"/>
              <a:gd name="connsiteX344" fmla="*/ 7370084 w 8023328"/>
              <a:gd name="connsiteY344" fmla="*/ 1494185 h 2380521"/>
              <a:gd name="connsiteX345" fmla="*/ 7294422 w 8023328"/>
              <a:gd name="connsiteY345" fmla="*/ 1494185 h 2380521"/>
              <a:gd name="connsiteX346" fmla="*/ 7308278 w 8023328"/>
              <a:gd name="connsiteY346" fmla="*/ 1508973 h 2380521"/>
              <a:gd name="connsiteX347" fmla="*/ 7294422 w 8023328"/>
              <a:gd name="connsiteY347" fmla="*/ 1523761 h 2380521"/>
              <a:gd name="connsiteX348" fmla="*/ 7282025 w 8023328"/>
              <a:gd name="connsiteY348" fmla="*/ 1508973 h 2380521"/>
              <a:gd name="connsiteX349" fmla="*/ 7294422 w 8023328"/>
              <a:gd name="connsiteY349" fmla="*/ 1494185 h 2380521"/>
              <a:gd name="connsiteX350" fmla="*/ 7223591 w 8023328"/>
              <a:gd name="connsiteY350" fmla="*/ 1494185 h 2380521"/>
              <a:gd name="connsiteX351" fmla="*/ 7237447 w 8023328"/>
              <a:gd name="connsiteY351" fmla="*/ 1508973 h 2380521"/>
              <a:gd name="connsiteX352" fmla="*/ 7223591 w 8023328"/>
              <a:gd name="connsiteY352" fmla="*/ 1523761 h 2380521"/>
              <a:gd name="connsiteX353" fmla="*/ 7211194 w 8023328"/>
              <a:gd name="connsiteY353" fmla="*/ 1508973 h 2380521"/>
              <a:gd name="connsiteX354" fmla="*/ 7223591 w 8023328"/>
              <a:gd name="connsiteY354" fmla="*/ 1494185 h 2380521"/>
              <a:gd name="connsiteX355" fmla="*/ 7152761 w 8023328"/>
              <a:gd name="connsiteY355" fmla="*/ 1494185 h 2380521"/>
              <a:gd name="connsiteX356" fmla="*/ 7166617 w 8023328"/>
              <a:gd name="connsiteY356" fmla="*/ 1508973 h 2380521"/>
              <a:gd name="connsiteX357" fmla="*/ 7152761 w 8023328"/>
              <a:gd name="connsiteY357" fmla="*/ 1523761 h 2380521"/>
              <a:gd name="connsiteX358" fmla="*/ 7140364 w 8023328"/>
              <a:gd name="connsiteY358" fmla="*/ 1508973 h 2380521"/>
              <a:gd name="connsiteX359" fmla="*/ 7152761 w 8023328"/>
              <a:gd name="connsiteY359" fmla="*/ 1494185 h 2380521"/>
              <a:gd name="connsiteX360" fmla="*/ 7084322 w 8023328"/>
              <a:gd name="connsiteY360" fmla="*/ 1494185 h 2380521"/>
              <a:gd name="connsiteX361" fmla="*/ 7099111 w 8023328"/>
              <a:gd name="connsiteY361" fmla="*/ 1508973 h 2380521"/>
              <a:gd name="connsiteX362" fmla="*/ 7084322 w 8023328"/>
              <a:gd name="connsiteY362" fmla="*/ 1523761 h 2380521"/>
              <a:gd name="connsiteX363" fmla="*/ 7069533 w 8023328"/>
              <a:gd name="connsiteY363" fmla="*/ 1508973 h 2380521"/>
              <a:gd name="connsiteX364" fmla="*/ 7084322 w 8023328"/>
              <a:gd name="connsiteY364" fmla="*/ 1494185 h 2380521"/>
              <a:gd name="connsiteX365" fmla="*/ 7013492 w 8023328"/>
              <a:gd name="connsiteY365" fmla="*/ 1494185 h 2380521"/>
              <a:gd name="connsiteX366" fmla="*/ 7028280 w 8023328"/>
              <a:gd name="connsiteY366" fmla="*/ 1508973 h 2380521"/>
              <a:gd name="connsiteX367" fmla="*/ 7013492 w 8023328"/>
              <a:gd name="connsiteY367" fmla="*/ 1523761 h 2380521"/>
              <a:gd name="connsiteX368" fmla="*/ 6998704 w 8023328"/>
              <a:gd name="connsiteY368" fmla="*/ 1508973 h 2380521"/>
              <a:gd name="connsiteX369" fmla="*/ 7013492 w 8023328"/>
              <a:gd name="connsiteY369" fmla="*/ 1494185 h 2380521"/>
              <a:gd name="connsiteX370" fmla="*/ 6939085 w 8023328"/>
              <a:gd name="connsiteY370" fmla="*/ 1494185 h 2380521"/>
              <a:gd name="connsiteX371" fmla="*/ 6950753 w 8023328"/>
              <a:gd name="connsiteY371" fmla="*/ 1508973 h 2380521"/>
              <a:gd name="connsiteX372" fmla="*/ 6939085 w 8023328"/>
              <a:gd name="connsiteY372" fmla="*/ 1523761 h 2380521"/>
              <a:gd name="connsiteX373" fmla="*/ 6924500 w 8023328"/>
              <a:gd name="connsiteY373" fmla="*/ 1508973 h 2380521"/>
              <a:gd name="connsiteX374" fmla="*/ 6939085 w 8023328"/>
              <a:gd name="connsiteY374" fmla="*/ 1494185 h 2380521"/>
              <a:gd name="connsiteX375" fmla="*/ 83229 w 8023328"/>
              <a:gd name="connsiteY375" fmla="*/ 1426727 h 2380521"/>
              <a:gd name="connsiteX376" fmla="*/ 97085 w 8023328"/>
              <a:gd name="connsiteY376" fmla="*/ 1439124 h 2380521"/>
              <a:gd name="connsiteX377" fmla="*/ 83229 w 8023328"/>
              <a:gd name="connsiteY377" fmla="*/ 1452980 h 2380521"/>
              <a:gd name="connsiteX378" fmla="*/ 70831 w 8023328"/>
              <a:gd name="connsiteY378" fmla="*/ 1439124 h 2380521"/>
              <a:gd name="connsiteX379" fmla="*/ 83229 w 8023328"/>
              <a:gd name="connsiteY379" fmla="*/ 1426727 h 2380521"/>
              <a:gd name="connsiteX380" fmla="*/ 11993 w 8023328"/>
              <a:gd name="connsiteY380" fmla="*/ 1426727 h 2380521"/>
              <a:gd name="connsiteX381" fmla="*/ 26234 w 8023328"/>
              <a:gd name="connsiteY381" fmla="*/ 1439124 h 2380521"/>
              <a:gd name="connsiteX382" fmla="*/ 11993 w 8023328"/>
              <a:gd name="connsiteY382" fmla="*/ 1452980 h 2380521"/>
              <a:gd name="connsiteX383" fmla="*/ 0 w 8023328"/>
              <a:gd name="connsiteY383" fmla="*/ 1439124 h 2380521"/>
              <a:gd name="connsiteX384" fmla="*/ 11993 w 8023328"/>
              <a:gd name="connsiteY384" fmla="*/ 1426727 h 2380521"/>
              <a:gd name="connsiteX385" fmla="*/ 7370084 w 8023328"/>
              <a:gd name="connsiteY385" fmla="*/ 1423353 h 2380521"/>
              <a:gd name="connsiteX386" fmla="*/ 7382481 w 8023328"/>
              <a:gd name="connsiteY386" fmla="*/ 1438142 h 2380521"/>
              <a:gd name="connsiteX387" fmla="*/ 7370084 w 8023328"/>
              <a:gd name="connsiteY387" fmla="*/ 1452931 h 2380521"/>
              <a:gd name="connsiteX388" fmla="*/ 7356228 w 8023328"/>
              <a:gd name="connsiteY388" fmla="*/ 1438142 h 2380521"/>
              <a:gd name="connsiteX389" fmla="*/ 7370084 w 8023328"/>
              <a:gd name="connsiteY389" fmla="*/ 1423353 h 2380521"/>
              <a:gd name="connsiteX390" fmla="*/ 7294422 w 8023328"/>
              <a:gd name="connsiteY390" fmla="*/ 1423353 h 2380521"/>
              <a:gd name="connsiteX391" fmla="*/ 7308278 w 8023328"/>
              <a:gd name="connsiteY391" fmla="*/ 1438142 h 2380521"/>
              <a:gd name="connsiteX392" fmla="*/ 7294422 w 8023328"/>
              <a:gd name="connsiteY392" fmla="*/ 1452931 h 2380521"/>
              <a:gd name="connsiteX393" fmla="*/ 7282025 w 8023328"/>
              <a:gd name="connsiteY393" fmla="*/ 1438142 h 2380521"/>
              <a:gd name="connsiteX394" fmla="*/ 7294422 w 8023328"/>
              <a:gd name="connsiteY394" fmla="*/ 1423353 h 2380521"/>
              <a:gd name="connsiteX395" fmla="*/ 7223591 w 8023328"/>
              <a:gd name="connsiteY395" fmla="*/ 1423353 h 2380521"/>
              <a:gd name="connsiteX396" fmla="*/ 7237447 w 8023328"/>
              <a:gd name="connsiteY396" fmla="*/ 1438142 h 2380521"/>
              <a:gd name="connsiteX397" fmla="*/ 7223591 w 8023328"/>
              <a:gd name="connsiteY397" fmla="*/ 1452931 h 2380521"/>
              <a:gd name="connsiteX398" fmla="*/ 7211194 w 8023328"/>
              <a:gd name="connsiteY398" fmla="*/ 1438142 h 2380521"/>
              <a:gd name="connsiteX399" fmla="*/ 7223591 w 8023328"/>
              <a:gd name="connsiteY399" fmla="*/ 1423353 h 2380521"/>
              <a:gd name="connsiteX400" fmla="*/ 7155152 w 8023328"/>
              <a:gd name="connsiteY400" fmla="*/ 1423353 h 2380521"/>
              <a:gd name="connsiteX401" fmla="*/ 7169940 w 8023328"/>
              <a:gd name="connsiteY401" fmla="*/ 1438142 h 2380521"/>
              <a:gd name="connsiteX402" fmla="*/ 7155152 w 8023328"/>
              <a:gd name="connsiteY402" fmla="*/ 1452931 h 2380521"/>
              <a:gd name="connsiteX403" fmla="*/ 7141920 w 8023328"/>
              <a:gd name="connsiteY403" fmla="*/ 1438142 h 2380521"/>
              <a:gd name="connsiteX404" fmla="*/ 7155152 w 8023328"/>
              <a:gd name="connsiteY404" fmla="*/ 1423353 h 2380521"/>
              <a:gd name="connsiteX405" fmla="*/ 7084322 w 8023328"/>
              <a:gd name="connsiteY405" fmla="*/ 1423353 h 2380521"/>
              <a:gd name="connsiteX406" fmla="*/ 7099111 w 8023328"/>
              <a:gd name="connsiteY406" fmla="*/ 1438142 h 2380521"/>
              <a:gd name="connsiteX407" fmla="*/ 7084322 w 8023328"/>
              <a:gd name="connsiteY407" fmla="*/ 1452931 h 2380521"/>
              <a:gd name="connsiteX408" fmla="*/ 7069533 w 8023328"/>
              <a:gd name="connsiteY408" fmla="*/ 1438142 h 2380521"/>
              <a:gd name="connsiteX409" fmla="*/ 7084322 w 8023328"/>
              <a:gd name="connsiteY409" fmla="*/ 1423353 h 2380521"/>
              <a:gd name="connsiteX410" fmla="*/ 7013492 w 8023328"/>
              <a:gd name="connsiteY410" fmla="*/ 1423353 h 2380521"/>
              <a:gd name="connsiteX411" fmla="*/ 7028280 w 8023328"/>
              <a:gd name="connsiteY411" fmla="*/ 1438142 h 2380521"/>
              <a:gd name="connsiteX412" fmla="*/ 7013492 w 8023328"/>
              <a:gd name="connsiteY412" fmla="*/ 1452931 h 2380521"/>
              <a:gd name="connsiteX413" fmla="*/ 6998704 w 8023328"/>
              <a:gd name="connsiteY413" fmla="*/ 1438142 h 2380521"/>
              <a:gd name="connsiteX414" fmla="*/ 7013492 w 8023328"/>
              <a:gd name="connsiteY414" fmla="*/ 1423353 h 2380521"/>
              <a:gd name="connsiteX415" fmla="*/ 6939085 w 8023328"/>
              <a:gd name="connsiteY415" fmla="*/ 1423353 h 2380521"/>
              <a:gd name="connsiteX416" fmla="*/ 6950753 w 8023328"/>
              <a:gd name="connsiteY416" fmla="*/ 1438142 h 2380521"/>
              <a:gd name="connsiteX417" fmla="*/ 6939085 w 8023328"/>
              <a:gd name="connsiteY417" fmla="*/ 1452931 h 2380521"/>
              <a:gd name="connsiteX418" fmla="*/ 6924500 w 8023328"/>
              <a:gd name="connsiteY418" fmla="*/ 1438142 h 2380521"/>
              <a:gd name="connsiteX419" fmla="*/ 6939085 w 8023328"/>
              <a:gd name="connsiteY419" fmla="*/ 1423353 h 2380521"/>
              <a:gd name="connsiteX420" fmla="*/ 6867525 w 8023328"/>
              <a:gd name="connsiteY420" fmla="*/ 1423353 h 2380521"/>
              <a:gd name="connsiteX421" fmla="*/ 6879922 w 8023328"/>
              <a:gd name="connsiteY421" fmla="*/ 1438142 h 2380521"/>
              <a:gd name="connsiteX422" fmla="*/ 6867525 w 8023328"/>
              <a:gd name="connsiteY422" fmla="*/ 1452931 h 2380521"/>
              <a:gd name="connsiteX423" fmla="*/ 6853669 w 8023328"/>
              <a:gd name="connsiteY423" fmla="*/ 1438142 h 2380521"/>
              <a:gd name="connsiteX424" fmla="*/ 6867525 w 8023328"/>
              <a:gd name="connsiteY424" fmla="*/ 1423353 h 2380521"/>
              <a:gd name="connsiteX425" fmla="*/ 6796696 w 8023328"/>
              <a:gd name="connsiteY425" fmla="*/ 1423353 h 2380521"/>
              <a:gd name="connsiteX426" fmla="*/ 6809093 w 8023328"/>
              <a:gd name="connsiteY426" fmla="*/ 1438142 h 2380521"/>
              <a:gd name="connsiteX427" fmla="*/ 6796696 w 8023328"/>
              <a:gd name="connsiteY427" fmla="*/ 1452931 h 2380521"/>
              <a:gd name="connsiteX428" fmla="*/ 6782840 w 8023328"/>
              <a:gd name="connsiteY428" fmla="*/ 1438142 h 2380521"/>
              <a:gd name="connsiteX429" fmla="*/ 6796696 w 8023328"/>
              <a:gd name="connsiteY429" fmla="*/ 1423353 h 2380521"/>
              <a:gd name="connsiteX430" fmla="*/ 155518 w 8023328"/>
              <a:gd name="connsiteY430" fmla="*/ 1355896 h 2380521"/>
              <a:gd name="connsiteX431" fmla="*/ 167916 w 8023328"/>
              <a:gd name="connsiteY431" fmla="*/ 1368293 h 2380521"/>
              <a:gd name="connsiteX432" fmla="*/ 155518 w 8023328"/>
              <a:gd name="connsiteY432" fmla="*/ 1382149 h 2380521"/>
              <a:gd name="connsiteX433" fmla="*/ 141662 w 8023328"/>
              <a:gd name="connsiteY433" fmla="*/ 1368293 h 2380521"/>
              <a:gd name="connsiteX434" fmla="*/ 155518 w 8023328"/>
              <a:gd name="connsiteY434" fmla="*/ 1355896 h 2380521"/>
              <a:gd name="connsiteX435" fmla="*/ 83230 w 8023328"/>
              <a:gd name="connsiteY435" fmla="*/ 1355896 h 2380521"/>
              <a:gd name="connsiteX436" fmla="*/ 97086 w 8023328"/>
              <a:gd name="connsiteY436" fmla="*/ 1368293 h 2380521"/>
              <a:gd name="connsiteX437" fmla="*/ 83230 w 8023328"/>
              <a:gd name="connsiteY437" fmla="*/ 1382149 h 2380521"/>
              <a:gd name="connsiteX438" fmla="*/ 70832 w 8023328"/>
              <a:gd name="connsiteY438" fmla="*/ 1368293 h 2380521"/>
              <a:gd name="connsiteX439" fmla="*/ 83230 w 8023328"/>
              <a:gd name="connsiteY439" fmla="*/ 1355896 h 2380521"/>
              <a:gd name="connsiteX440" fmla="*/ 11994 w 8023328"/>
              <a:gd name="connsiteY440" fmla="*/ 1355896 h 2380521"/>
              <a:gd name="connsiteX441" fmla="*/ 26235 w 8023328"/>
              <a:gd name="connsiteY441" fmla="*/ 1368293 h 2380521"/>
              <a:gd name="connsiteX442" fmla="*/ 11994 w 8023328"/>
              <a:gd name="connsiteY442" fmla="*/ 1382149 h 2380521"/>
              <a:gd name="connsiteX443" fmla="*/ 2 w 8023328"/>
              <a:gd name="connsiteY443" fmla="*/ 1368293 h 2380521"/>
              <a:gd name="connsiteX444" fmla="*/ 11994 w 8023328"/>
              <a:gd name="connsiteY444" fmla="*/ 1355896 h 2380521"/>
              <a:gd name="connsiteX445" fmla="*/ 7294422 w 8023328"/>
              <a:gd name="connsiteY445" fmla="*/ 1352524 h 2380521"/>
              <a:gd name="connsiteX446" fmla="*/ 7308278 w 8023328"/>
              <a:gd name="connsiteY446" fmla="*/ 1367109 h 2380521"/>
              <a:gd name="connsiteX447" fmla="*/ 7294422 w 8023328"/>
              <a:gd name="connsiteY447" fmla="*/ 1378777 h 2380521"/>
              <a:gd name="connsiteX448" fmla="*/ 7282025 w 8023328"/>
              <a:gd name="connsiteY448" fmla="*/ 1367109 h 2380521"/>
              <a:gd name="connsiteX449" fmla="*/ 7294422 w 8023328"/>
              <a:gd name="connsiteY449" fmla="*/ 1352524 h 2380521"/>
              <a:gd name="connsiteX450" fmla="*/ 7223591 w 8023328"/>
              <a:gd name="connsiteY450" fmla="*/ 1352524 h 2380521"/>
              <a:gd name="connsiteX451" fmla="*/ 7237447 w 8023328"/>
              <a:gd name="connsiteY451" fmla="*/ 1367109 h 2380521"/>
              <a:gd name="connsiteX452" fmla="*/ 7223591 w 8023328"/>
              <a:gd name="connsiteY452" fmla="*/ 1378777 h 2380521"/>
              <a:gd name="connsiteX453" fmla="*/ 7211194 w 8023328"/>
              <a:gd name="connsiteY453" fmla="*/ 1367109 h 2380521"/>
              <a:gd name="connsiteX454" fmla="*/ 7223591 w 8023328"/>
              <a:gd name="connsiteY454" fmla="*/ 1352524 h 2380521"/>
              <a:gd name="connsiteX455" fmla="*/ 7155152 w 8023328"/>
              <a:gd name="connsiteY455" fmla="*/ 1352524 h 2380521"/>
              <a:gd name="connsiteX456" fmla="*/ 7169940 w 8023328"/>
              <a:gd name="connsiteY456" fmla="*/ 1367109 h 2380521"/>
              <a:gd name="connsiteX457" fmla="*/ 7155152 w 8023328"/>
              <a:gd name="connsiteY457" fmla="*/ 1378777 h 2380521"/>
              <a:gd name="connsiteX458" fmla="*/ 7140364 w 8023328"/>
              <a:gd name="connsiteY458" fmla="*/ 1367109 h 2380521"/>
              <a:gd name="connsiteX459" fmla="*/ 7155152 w 8023328"/>
              <a:gd name="connsiteY459" fmla="*/ 1352524 h 2380521"/>
              <a:gd name="connsiteX460" fmla="*/ 7084322 w 8023328"/>
              <a:gd name="connsiteY460" fmla="*/ 1352524 h 2380521"/>
              <a:gd name="connsiteX461" fmla="*/ 7099111 w 8023328"/>
              <a:gd name="connsiteY461" fmla="*/ 1367109 h 2380521"/>
              <a:gd name="connsiteX462" fmla="*/ 7084322 w 8023328"/>
              <a:gd name="connsiteY462" fmla="*/ 1378777 h 2380521"/>
              <a:gd name="connsiteX463" fmla="*/ 7069533 w 8023328"/>
              <a:gd name="connsiteY463" fmla="*/ 1367109 h 2380521"/>
              <a:gd name="connsiteX464" fmla="*/ 7084322 w 8023328"/>
              <a:gd name="connsiteY464" fmla="*/ 1352524 h 2380521"/>
              <a:gd name="connsiteX465" fmla="*/ 7013492 w 8023328"/>
              <a:gd name="connsiteY465" fmla="*/ 1352524 h 2380521"/>
              <a:gd name="connsiteX466" fmla="*/ 7028280 w 8023328"/>
              <a:gd name="connsiteY466" fmla="*/ 1367109 h 2380521"/>
              <a:gd name="connsiteX467" fmla="*/ 7013492 w 8023328"/>
              <a:gd name="connsiteY467" fmla="*/ 1378777 h 2380521"/>
              <a:gd name="connsiteX468" fmla="*/ 6998704 w 8023328"/>
              <a:gd name="connsiteY468" fmla="*/ 1367109 h 2380521"/>
              <a:gd name="connsiteX469" fmla="*/ 7013492 w 8023328"/>
              <a:gd name="connsiteY469" fmla="*/ 1352524 h 2380521"/>
              <a:gd name="connsiteX470" fmla="*/ 6939085 w 8023328"/>
              <a:gd name="connsiteY470" fmla="*/ 1352524 h 2380521"/>
              <a:gd name="connsiteX471" fmla="*/ 6950753 w 8023328"/>
              <a:gd name="connsiteY471" fmla="*/ 1367701 h 2380521"/>
              <a:gd name="connsiteX472" fmla="*/ 6939085 w 8023328"/>
              <a:gd name="connsiteY472" fmla="*/ 1382120 h 2380521"/>
              <a:gd name="connsiteX473" fmla="*/ 6924500 w 8023328"/>
              <a:gd name="connsiteY473" fmla="*/ 1367701 h 2380521"/>
              <a:gd name="connsiteX474" fmla="*/ 6939085 w 8023328"/>
              <a:gd name="connsiteY474" fmla="*/ 1352524 h 2380521"/>
              <a:gd name="connsiteX475" fmla="*/ 6867525 w 8023328"/>
              <a:gd name="connsiteY475" fmla="*/ 1352524 h 2380521"/>
              <a:gd name="connsiteX476" fmla="*/ 6879922 w 8023328"/>
              <a:gd name="connsiteY476" fmla="*/ 1367701 h 2380521"/>
              <a:gd name="connsiteX477" fmla="*/ 6867525 w 8023328"/>
              <a:gd name="connsiteY477" fmla="*/ 1382120 h 2380521"/>
              <a:gd name="connsiteX478" fmla="*/ 6853669 w 8023328"/>
              <a:gd name="connsiteY478" fmla="*/ 1367701 h 2380521"/>
              <a:gd name="connsiteX479" fmla="*/ 6867525 w 8023328"/>
              <a:gd name="connsiteY479" fmla="*/ 1352524 h 2380521"/>
              <a:gd name="connsiteX480" fmla="*/ 6796696 w 8023328"/>
              <a:gd name="connsiteY480" fmla="*/ 1352524 h 2380521"/>
              <a:gd name="connsiteX481" fmla="*/ 6809093 w 8023328"/>
              <a:gd name="connsiteY481" fmla="*/ 1367701 h 2380521"/>
              <a:gd name="connsiteX482" fmla="*/ 6796696 w 8023328"/>
              <a:gd name="connsiteY482" fmla="*/ 1382120 h 2380521"/>
              <a:gd name="connsiteX483" fmla="*/ 6782840 w 8023328"/>
              <a:gd name="connsiteY483" fmla="*/ 1367701 h 2380521"/>
              <a:gd name="connsiteX484" fmla="*/ 6796696 w 8023328"/>
              <a:gd name="connsiteY484" fmla="*/ 1352524 h 2380521"/>
              <a:gd name="connsiteX485" fmla="*/ 6724405 w 8023328"/>
              <a:gd name="connsiteY485" fmla="*/ 1352524 h 2380521"/>
              <a:gd name="connsiteX486" fmla="*/ 6738261 w 8023328"/>
              <a:gd name="connsiteY486" fmla="*/ 1367701 h 2380521"/>
              <a:gd name="connsiteX487" fmla="*/ 6724405 w 8023328"/>
              <a:gd name="connsiteY487" fmla="*/ 1382120 h 2380521"/>
              <a:gd name="connsiteX488" fmla="*/ 6712008 w 8023328"/>
              <a:gd name="connsiteY488" fmla="*/ 1367701 h 2380521"/>
              <a:gd name="connsiteX489" fmla="*/ 6724405 w 8023328"/>
              <a:gd name="connsiteY489" fmla="*/ 1352524 h 2380521"/>
              <a:gd name="connsiteX490" fmla="*/ 6653576 w 8023328"/>
              <a:gd name="connsiteY490" fmla="*/ 1352524 h 2380521"/>
              <a:gd name="connsiteX491" fmla="*/ 6667432 w 8023328"/>
              <a:gd name="connsiteY491" fmla="*/ 1367701 h 2380521"/>
              <a:gd name="connsiteX492" fmla="*/ 6653576 w 8023328"/>
              <a:gd name="connsiteY492" fmla="*/ 1382120 h 2380521"/>
              <a:gd name="connsiteX493" fmla="*/ 6641179 w 8023328"/>
              <a:gd name="connsiteY493" fmla="*/ 1367701 h 2380521"/>
              <a:gd name="connsiteX494" fmla="*/ 6653576 w 8023328"/>
              <a:gd name="connsiteY494" fmla="*/ 1352524 h 2380521"/>
              <a:gd name="connsiteX495" fmla="*/ 7223591 w 8023328"/>
              <a:gd name="connsiteY495" fmla="*/ 1281693 h 2380521"/>
              <a:gd name="connsiteX496" fmla="*/ 7237447 w 8023328"/>
              <a:gd name="connsiteY496" fmla="*/ 1295549 h 2380521"/>
              <a:gd name="connsiteX497" fmla="*/ 7223591 w 8023328"/>
              <a:gd name="connsiteY497" fmla="*/ 1307946 h 2380521"/>
              <a:gd name="connsiteX498" fmla="*/ 7211194 w 8023328"/>
              <a:gd name="connsiteY498" fmla="*/ 1295549 h 2380521"/>
              <a:gd name="connsiteX499" fmla="*/ 7223591 w 8023328"/>
              <a:gd name="connsiteY499" fmla="*/ 1281693 h 2380521"/>
              <a:gd name="connsiteX500" fmla="*/ 7155152 w 8023328"/>
              <a:gd name="connsiteY500" fmla="*/ 1281693 h 2380521"/>
              <a:gd name="connsiteX501" fmla="*/ 7169940 w 8023328"/>
              <a:gd name="connsiteY501" fmla="*/ 1295549 h 2380521"/>
              <a:gd name="connsiteX502" fmla="*/ 7155152 w 8023328"/>
              <a:gd name="connsiteY502" fmla="*/ 1307946 h 2380521"/>
              <a:gd name="connsiteX503" fmla="*/ 7140364 w 8023328"/>
              <a:gd name="connsiteY503" fmla="*/ 1295549 h 2380521"/>
              <a:gd name="connsiteX504" fmla="*/ 7155152 w 8023328"/>
              <a:gd name="connsiteY504" fmla="*/ 1281693 h 2380521"/>
              <a:gd name="connsiteX505" fmla="*/ 7084322 w 8023328"/>
              <a:gd name="connsiteY505" fmla="*/ 1281693 h 2380521"/>
              <a:gd name="connsiteX506" fmla="*/ 7099111 w 8023328"/>
              <a:gd name="connsiteY506" fmla="*/ 1295549 h 2380521"/>
              <a:gd name="connsiteX507" fmla="*/ 7084322 w 8023328"/>
              <a:gd name="connsiteY507" fmla="*/ 1307946 h 2380521"/>
              <a:gd name="connsiteX508" fmla="*/ 7069533 w 8023328"/>
              <a:gd name="connsiteY508" fmla="*/ 1295549 h 2380521"/>
              <a:gd name="connsiteX509" fmla="*/ 7084322 w 8023328"/>
              <a:gd name="connsiteY509" fmla="*/ 1281693 h 2380521"/>
              <a:gd name="connsiteX510" fmla="*/ 7013492 w 8023328"/>
              <a:gd name="connsiteY510" fmla="*/ 1281693 h 2380521"/>
              <a:gd name="connsiteX511" fmla="*/ 7028280 w 8023328"/>
              <a:gd name="connsiteY511" fmla="*/ 1295549 h 2380521"/>
              <a:gd name="connsiteX512" fmla="*/ 7013492 w 8023328"/>
              <a:gd name="connsiteY512" fmla="*/ 1307946 h 2380521"/>
              <a:gd name="connsiteX513" fmla="*/ 6998704 w 8023328"/>
              <a:gd name="connsiteY513" fmla="*/ 1295549 h 2380521"/>
              <a:gd name="connsiteX514" fmla="*/ 7013492 w 8023328"/>
              <a:gd name="connsiteY514" fmla="*/ 1281693 h 2380521"/>
              <a:gd name="connsiteX515" fmla="*/ 6939085 w 8023328"/>
              <a:gd name="connsiteY515" fmla="*/ 1281693 h 2380521"/>
              <a:gd name="connsiteX516" fmla="*/ 6950753 w 8023328"/>
              <a:gd name="connsiteY516" fmla="*/ 1295549 h 2380521"/>
              <a:gd name="connsiteX517" fmla="*/ 6939085 w 8023328"/>
              <a:gd name="connsiteY517" fmla="*/ 1307946 h 2380521"/>
              <a:gd name="connsiteX518" fmla="*/ 6924500 w 8023328"/>
              <a:gd name="connsiteY518" fmla="*/ 1295549 h 2380521"/>
              <a:gd name="connsiteX519" fmla="*/ 6939085 w 8023328"/>
              <a:gd name="connsiteY519" fmla="*/ 1281693 h 2380521"/>
              <a:gd name="connsiteX520" fmla="*/ 6867525 w 8023328"/>
              <a:gd name="connsiteY520" fmla="*/ 1281693 h 2380521"/>
              <a:gd name="connsiteX521" fmla="*/ 6879922 w 8023328"/>
              <a:gd name="connsiteY521" fmla="*/ 1295549 h 2380521"/>
              <a:gd name="connsiteX522" fmla="*/ 6867525 w 8023328"/>
              <a:gd name="connsiteY522" fmla="*/ 1307946 h 2380521"/>
              <a:gd name="connsiteX523" fmla="*/ 6853669 w 8023328"/>
              <a:gd name="connsiteY523" fmla="*/ 1295549 h 2380521"/>
              <a:gd name="connsiteX524" fmla="*/ 6867525 w 8023328"/>
              <a:gd name="connsiteY524" fmla="*/ 1281693 h 2380521"/>
              <a:gd name="connsiteX525" fmla="*/ 6796696 w 8023328"/>
              <a:gd name="connsiteY525" fmla="*/ 1281693 h 2380521"/>
              <a:gd name="connsiteX526" fmla="*/ 6809093 w 8023328"/>
              <a:gd name="connsiteY526" fmla="*/ 1295549 h 2380521"/>
              <a:gd name="connsiteX527" fmla="*/ 6796696 w 8023328"/>
              <a:gd name="connsiteY527" fmla="*/ 1307946 h 2380521"/>
              <a:gd name="connsiteX528" fmla="*/ 6782840 w 8023328"/>
              <a:gd name="connsiteY528" fmla="*/ 1295549 h 2380521"/>
              <a:gd name="connsiteX529" fmla="*/ 6796696 w 8023328"/>
              <a:gd name="connsiteY529" fmla="*/ 1281693 h 2380521"/>
              <a:gd name="connsiteX530" fmla="*/ 6724405 w 8023328"/>
              <a:gd name="connsiteY530" fmla="*/ 1281693 h 2380521"/>
              <a:gd name="connsiteX531" fmla="*/ 6738261 w 8023328"/>
              <a:gd name="connsiteY531" fmla="*/ 1295549 h 2380521"/>
              <a:gd name="connsiteX532" fmla="*/ 6724405 w 8023328"/>
              <a:gd name="connsiteY532" fmla="*/ 1307946 h 2380521"/>
              <a:gd name="connsiteX533" fmla="*/ 6712008 w 8023328"/>
              <a:gd name="connsiteY533" fmla="*/ 1295549 h 2380521"/>
              <a:gd name="connsiteX534" fmla="*/ 6724405 w 8023328"/>
              <a:gd name="connsiteY534" fmla="*/ 1281693 h 2380521"/>
              <a:gd name="connsiteX535" fmla="*/ 6653576 w 8023328"/>
              <a:gd name="connsiteY535" fmla="*/ 1281693 h 2380521"/>
              <a:gd name="connsiteX536" fmla="*/ 6667432 w 8023328"/>
              <a:gd name="connsiteY536" fmla="*/ 1295549 h 2380521"/>
              <a:gd name="connsiteX537" fmla="*/ 6653576 w 8023328"/>
              <a:gd name="connsiteY537" fmla="*/ 1307946 h 2380521"/>
              <a:gd name="connsiteX538" fmla="*/ 6641179 w 8023328"/>
              <a:gd name="connsiteY538" fmla="*/ 1295549 h 2380521"/>
              <a:gd name="connsiteX539" fmla="*/ 6653576 w 8023328"/>
              <a:gd name="connsiteY539" fmla="*/ 1281693 h 2380521"/>
              <a:gd name="connsiteX540" fmla="*/ 6582745 w 8023328"/>
              <a:gd name="connsiteY540" fmla="*/ 1281693 h 2380521"/>
              <a:gd name="connsiteX541" fmla="*/ 6596601 w 8023328"/>
              <a:gd name="connsiteY541" fmla="*/ 1295549 h 2380521"/>
              <a:gd name="connsiteX542" fmla="*/ 6582745 w 8023328"/>
              <a:gd name="connsiteY542" fmla="*/ 1307946 h 2380521"/>
              <a:gd name="connsiteX543" fmla="*/ 6570348 w 8023328"/>
              <a:gd name="connsiteY543" fmla="*/ 1295549 h 2380521"/>
              <a:gd name="connsiteX544" fmla="*/ 6582745 w 8023328"/>
              <a:gd name="connsiteY544" fmla="*/ 1281693 h 2380521"/>
              <a:gd name="connsiteX545" fmla="*/ 6510933 w 8023328"/>
              <a:gd name="connsiteY545" fmla="*/ 1281693 h 2380521"/>
              <a:gd name="connsiteX546" fmla="*/ 6525722 w 8023328"/>
              <a:gd name="connsiteY546" fmla="*/ 1295549 h 2380521"/>
              <a:gd name="connsiteX547" fmla="*/ 6510933 w 8023328"/>
              <a:gd name="connsiteY547" fmla="*/ 1307946 h 2380521"/>
              <a:gd name="connsiteX548" fmla="*/ 6496144 w 8023328"/>
              <a:gd name="connsiteY548" fmla="*/ 1295549 h 2380521"/>
              <a:gd name="connsiteX549" fmla="*/ 6510933 w 8023328"/>
              <a:gd name="connsiteY549" fmla="*/ 1281693 h 2380521"/>
              <a:gd name="connsiteX550" fmla="*/ 6440492 w 8023328"/>
              <a:gd name="connsiteY550" fmla="*/ 1281693 h 2380521"/>
              <a:gd name="connsiteX551" fmla="*/ 6454911 w 8023328"/>
              <a:gd name="connsiteY551" fmla="*/ 1295549 h 2380521"/>
              <a:gd name="connsiteX552" fmla="*/ 6440492 w 8023328"/>
              <a:gd name="connsiteY552" fmla="*/ 1307946 h 2380521"/>
              <a:gd name="connsiteX553" fmla="*/ 6425315 w 8023328"/>
              <a:gd name="connsiteY553" fmla="*/ 1295549 h 2380521"/>
              <a:gd name="connsiteX554" fmla="*/ 6440492 w 8023328"/>
              <a:gd name="connsiteY554" fmla="*/ 1281693 h 2380521"/>
              <a:gd name="connsiteX555" fmla="*/ 6369273 w 8023328"/>
              <a:gd name="connsiteY555" fmla="*/ 1281693 h 2380521"/>
              <a:gd name="connsiteX556" fmla="*/ 6384062 w 8023328"/>
              <a:gd name="connsiteY556" fmla="*/ 1296482 h 2380521"/>
              <a:gd name="connsiteX557" fmla="*/ 6369273 w 8023328"/>
              <a:gd name="connsiteY557" fmla="*/ 1311271 h 2380521"/>
              <a:gd name="connsiteX558" fmla="*/ 6354484 w 8023328"/>
              <a:gd name="connsiteY558" fmla="*/ 1296482 h 2380521"/>
              <a:gd name="connsiteX559" fmla="*/ 6369273 w 8023328"/>
              <a:gd name="connsiteY559" fmla="*/ 1281693 h 2380521"/>
              <a:gd name="connsiteX560" fmla="*/ 5799257 w 8023328"/>
              <a:gd name="connsiteY560" fmla="*/ 1281693 h 2380521"/>
              <a:gd name="connsiteX561" fmla="*/ 5814045 w 8023328"/>
              <a:gd name="connsiteY561" fmla="*/ 1296482 h 2380521"/>
              <a:gd name="connsiteX562" fmla="*/ 5799257 w 8023328"/>
              <a:gd name="connsiteY562" fmla="*/ 1311271 h 2380521"/>
              <a:gd name="connsiteX563" fmla="*/ 5784469 w 8023328"/>
              <a:gd name="connsiteY563" fmla="*/ 1296482 h 2380521"/>
              <a:gd name="connsiteX564" fmla="*/ 5799257 w 8023328"/>
              <a:gd name="connsiteY564" fmla="*/ 1281693 h 2380521"/>
              <a:gd name="connsiteX565" fmla="*/ 5724122 w 8023328"/>
              <a:gd name="connsiteY565" fmla="*/ 1281693 h 2380521"/>
              <a:gd name="connsiteX566" fmla="*/ 5736519 w 8023328"/>
              <a:gd name="connsiteY566" fmla="*/ 1296482 h 2380521"/>
              <a:gd name="connsiteX567" fmla="*/ 5724122 w 8023328"/>
              <a:gd name="connsiteY567" fmla="*/ 1311271 h 2380521"/>
              <a:gd name="connsiteX568" fmla="*/ 5710266 w 8023328"/>
              <a:gd name="connsiteY568" fmla="*/ 1296482 h 2380521"/>
              <a:gd name="connsiteX569" fmla="*/ 5724122 w 8023328"/>
              <a:gd name="connsiteY569" fmla="*/ 1281693 h 2380521"/>
              <a:gd name="connsiteX570" fmla="*/ 5653291 w 8023328"/>
              <a:gd name="connsiteY570" fmla="*/ 1281693 h 2380521"/>
              <a:gd name="connsiteX571" fmla="*/ 5665688 w 8023328"/>
              <a:gd name="connsiteY571" fmla="*/ 1296482 h 2380521"/>
              <a:gd name="connsiteX572" fmla="*/ 5653291 w 8023328"/>
              <a:gd name="connsiteY572" fmla="*/ 1311271 h 2380521"/>
              <a:gd name="connsiteX573" fmla="*/ 5639435 w 8023328"/>
              <a:gd name="connsiteY573" fmla="*/ 1296482 h 2380521"/>
              <a:gd name="connsiteX574" fmla="*/ 5653291 w 8023328"/>
              <a:gd name="connsiteY574" fmla="*/ 1281693 h 2380521"/>
              <a:gd name="connsiteX575" fmla="*/ 5582461 w 8023328"/>
              <a:gd name="connsiteY575" fmla="*/ 1281693 h 2380521"/>
              <a:gd name="connsiteX576" fmla="*/ 5594858 w 8023328"/>
              <a:gd name="connsiteY576" fmla="*/ 1296482 h 2380521"/>
              <a:gd name="connsiteX577" fmla="*/ 5582461 w 8023328"/>
              <a:gd name="connsiteY577" fmla="*/ 1311271 h 2380521"/>
              <a:gd name="connsiteX578" fmla="*/ 5568605 w 8023328"/>
              <a:gd name="connsiteY578" fmla="*/ 1296482 h 2380521"/>
              <a:gd name="connsiteX579" fmla="*/ 5582461 w 8023328"/>
              <a:gd name="connsiteY579" fmla="*/ 1281693 h 2380521"/>
              <a:gd name="connsiteX580" fmla="*/ 5510171 w 8023328"/>
              <a:gd name="connsiteY580" fmla="*/ 1281693 h 2380521"/>
              <a:gd name="connsiteX581" fmla="*/ 5524027 w 8023328"/>
              <a:gd name="connsiteY581" fmla="*/ 1296482 h 2380521"/>
              <a:gd name="connsiteX582" fmla="*/ 5510171 w 8023328"/>
              <a:gd name="connsiteY582" fmla="*/ 1311271 h 2380521"/>
              <a:gd name="connsiteX583" fmla="*/ 5497774 w 8023328"/>
              <a:gd name="connsiteY583" fmla="*/ 1296482 h 2380521"/>
              <a:gd name="connsiteX584" fmla="*/ 5510171 w 8023328"/>
              <a:gd name="connsiteY584" fmla="*/ 1281693 h 2380521"/>
              <a:gd name="connsiteX585" fmla="*/ 5438937 w 8023328"/>
              <a:gd name="connsiteY585" fmla="*/ 1281693 h 2380521"/>
              <a:gd name="connsiteX586" fmla="*/ 5453178 w 8023328"/>
              <a:gd name="connsiteY586" fmla="*/ 1296482 h 2380521"/>
              <a:gd name="connsiteX587" fmla="*/ 5438937 w 8023328"/>
              <a:gd name="connsiteY587" fmla="*/ 1311271 h 2380521"/>
              <a:gd name="connsiteX588" fmla="*/ 5426945 w 8023328"/>
              <a:gd name="connsiteY588" fmla="*/ 1296482 h 2380521"/>
              <a:gd name="connsiteX589" fmla="*/ 5438937 w 8023328"/>
              <a:gd name="connsiteY589" fmla="*/ 1281693 h 2380521"/>
              <a:gd name="connsiteX590" fmla="*/ 5368510 w 8023328"/>
              <a:gd name="connsiteY590" fmla="*/ 1281693 h 2380521"/>
              <a:gd name="connsiteX591" fmla="*/ 5382366 w 8023328"/>
              <a:gd name="connsiteY591" fmla="*/ 1296482 h 2380521"/>
              <a:gd name="connsiteX592" fmla="*/ 5368510 w 8023328"/>
              <a:gd name="connsiteY592" fmla="*/ 1311271 h 2380521"/>
              <a:gd name="connsiteX593" fmla="*/ 5356113 w 8023328"/>
              <a:gd name="connsiteY593" fmla="*/ 1296482 h 2380521"/>
              <a:gd name="connsiteX594" fmla="*/ 5368510 w 8023328"/>
              <a:gd name="connsiteY594" fmla="*/ 1281693 h 2380521"/>
              <a:gd name="connsiteX595" fmla="*/ 5296699 w 8023328"/>
              <a:gd name="connsiteY595" fmla="*/ 1281693 h 2380521"/>
              <a:gd name="connsiteX596" fmla="*/ 5311488 w 8023328"/>
              <a:gd name="connsiteY596" fmla="*/ 1296482 h 2380521"/>
              <a:gd name="connsiteX597" fmla="*/ 5296699 w 8023328"/>
              <a:gd name="connsiteY597" fmla="*/ 1311271 h 2380521"/>
              <a:gd name="connsiteX598" fmla="*/ 5281910 w 8023328"/>
              <a:gd name="connsiteY598" fmla="*/ 1296482 h 2380521"/>
              <a:gd name="connsiteX599" fmla="*/ 5296699 w 8023328"/>
              <a:gd name="connsiteY599" fmla="*/ 1281693 h 2380521"/>
              <a:gd name="connsiteX600" fmla="*/ 5225869 w 8023328"/>
              <a:gd name="connsiteY600" fmla="*/ 1281693 h 2380521"/>
              <a:gd name="connsiteX601" fmla="*/ 5240657 w 8023328"/>
              <a:gd name="connsiteY601" fmla="*/ 1296482 h 2380521"/>
              <a:gd name="connsiteX602" fmla="*/ 5225869 w 8023328"/>
              <a:gd name="connsiteY602" fmla="*/ 1311271 h 2380521"/>
              <a:gd name="connsiteX603" fmla="*/ 5211081 w 8023328"/>
              <a:gd name="connsiteY603" fmla="*/ 1296482 h 2380521"/>
              <a:gd name="connsiteX604" fmla="*/ 5225869 w 8023328"/>
              <a:gd name="connsiteY604" fmla="*/ 1281693 h 2380521"/>
              <a:gd name="connsiteX605" fmla="*/ 5154105 w 8023328"/>
              <a:gd name="connsiteY605" fmla="*/ 1281693 h 2380521"/>
              <a:gd name="connsiteX606" fmla="*/ 5166502 w 8023328"/>
              <a:gd name="connsiteY606" fmla="*/ 1296482 h 2380521"/>
              <a:gd name="connsiteX607" fmla="*/ 5154105 w 8023328"/>
              <a:gd name="connsiteY607" fmla="*/ 1311271 h 2380521"/>
              <a:gd name="connsiteX608" fmla="*/ 5140249 w 8023328"/>
              <a:gd name="connsiteY608" fmla="*/ 1296482 h 2380521"/>
              <a:gd name="connsiteX609" fmla="*/ 5154105 w 8023328"/>
              <a:gd name="connsiteY609" fmla="*/ 1281693 h 2380521"/>
              <a:gd name="connsiteX610" fmla="*/ 5083276 w 8023328"/>
              <a:gd name="connsiteY610" fmla="*/ 1281693 h 2380521"/>
              <a:gd name="connsiteX611" fmla="*/ 5095673 w 8023328"/>
              <a:gd name="connsiteY611" fmla="*/ 1296482 h 2380521"/>
              <a:gd name="connsiteX612" fmla="*/ 5083276 w 8023328"/>
              <a:gd name="connsiteY612" fmla="*/ 1311271 h 2380521"/>
              <a:gd name="connsiteX613" fmla="*/ 5069420 w 8023328"/>
              <a:gd name="connsiteY613" fmla="*/ 1296482 h 2380521"/>
              <a:gd name="connsiteX614" fmla="*/ 5083276 w 8023328"/>
              <a:gd name="connsiteY614" fmla="*/ 1281693 h 2380521"/>
              <a:gd name="connsiteX615" fmla="*/ 5012445 w 8023328"/>
              <a:gd name="connsiteY615" fmla="*/ 1281693 h 2380521"/>
              <a:gd name="connsiteX616" fmla="*/ 5024842 w 8023328"/>
              <a:gd name="connsiteY616" fmla="*/ 1296482 h 2380521"/>
              <a:gd name="connsiteX617" fmla="*/ 5012445 w 8023328"/>
              <a:gd name="connsiteY617" fmla="*/ 1311271 h 2380521"/>
              <a:gd name="connsiteX618" fmla="*/ 4998589 w 8023328"/>
              <a:gd name="connsiteY618" fmla="*/ 1296482 h 2380521"/>
              <a:gd name="connsiteX619" fmla="*/ 5012445 w 8023328"/>
              <a:gd name="connsiteY619" fmla="*/ 1281693 h 2380521"/>
              <a:gd name="connsiteX620" fmla="*/ 4940157 w 8023328"/>
              <a:gd name="connsiteY620" fmla="*/ 1281693 h 2380521"/>
              <a:gd name="connsiteX621" fmla="*/ 4954013 w 8023328"/>
              <a:gd name="connsiteY621" fmla="*/ 1296482 h 2380521"/>
              <a:gd name="connsiteX622" fmla="*/ 4940157 w 8023328"/>
              <a:gd name="connsiteY622" fmla="*/ 1311271 h 2380521"/>
              <a:gd name="connsiteX623" fmla="*/ 4927760 w 8023328"/>
              <a:gd name="connsiteY623" fmla="*/ 1296482 h 2380521"/>
              <a:gd name="connsiteX624" fmla="*/ 4940157 w 8023328"/>
              <a:gd name="connsiteY624" fmla="*/ 1281693 h 2380521"/>
              <a:gd name="connsiteX625" fmla="*/ 4865953 w 8023328"/>
              <a:gd name="connsiteY625" fmla="*/ 1281693 h 2380521"/>
              <a:gd name="connsiteX626" fmla="*/ 4879809 w 8023328"/>
              <a:gd name="connsiteY626" fmla="*/ 1296482 h 2380521"/>
              <a:gd name="connsiteX627" fmla="*/ 4865953 w 8023328"/>
              <a:gd name="connsiteY627" fmla="*/ 1311271 h 2380521"/>
              <a:gd name="connsiteX628" fmla="*/ 4853556 w 8023328"/>
              <a:gd name="connsiteY628" fmla="*/ 1296482 h 2380521"/>
              <a:gd name="connsiteX629" fmla="*/ 4865953 w 8023328"/>
              <a:gd name="connsiteY629" fmla="*/ 1281693 h 2380521"/>
              <a:gd name="connsiteX630" fmla="*/ 4795122 w 8023328"/>
              <a:gd name="connsiteY630" fmla="*/ 1281693 h 2380521"/>
              <a:gd name="connsiteX631" fmla="*/ 4808978 w 8023328"/>
              <a:gd name="connsiteY631" fmla="*/ 1296482 h 2380521"/>
              <a:gd name="connsiteX632" fmla="*/ 4795122 w 8023328"/>
              <a:gd name="connsiteY632" fmla="*/ 1311271 h 2380521"/>
              <a:gd name="connsiteX633" fmla="*/ 4782725 w 8023328"/>
              <a:gd name="connsiteY633" fmla="*/ 1296482 h 2380521"/>
              <a:gd name="connsiteX634" fmla="*/ 4795122 w 8023328"/>
              <a:gd name="connsiteY634" fmla="*/ 1281693 h 2380521"/>
              <a:gd name="connsiteX635" fmla="*/ 4726684 w 8023328"/>
              <a:gd name="connsiteY635" fmla="*/ 1281693 h 2380521"/>
              <a:gd name="connsiteX636" fmla="*/ 4741472 w 8023328"/>
              <a:gd name="connsiteY636" fmla="*/ 1296482 h 2380521"/>
              <a:gd name="connsiteX637" fmla="*/ 4726684 w 8023328"/>
              <a:gd name="connsiteY637" fmla="*/ 1311271 h 2380521"/>
              <a:gd name="connsiteX638" fmla="*/ 4711896 w 8023328"/>
              <a:gd name="connsiteY638" fmla="*/ 1296482 h 2380521"/>
              <a:gd name="connsiteX639" fmla="*/ 4726684 w 8023328"/>
              <a:gd name="connsiteY639" fmla="*/ 1281693 h 2380521"/>
              <a:gd name="connsiteX640" fmla="*/ 4655853 w 8023328"/>
              <a:gd name="connsiteY640" fmla="*/ 1281693 h 2380521"/>
              <a:gd name="connsiteX641" fmla="*/ 4670642 w 8023328"/>
              <a:gd name="connsiteY641" fmla="*/ 1294090 h 2380521"/>
              <a:gd name="connsiteX642" fmla="*/ 4655853 w 8023328"/>
              <a:gd name="connsiteY642" fmla="*/ 1307946 h 2380521"/>
              <a:gd name="connsiteX643" fmla="*/ 4641064 w 8023328"/>
              <a:gd name="connsiteY643" fmla="*/ 1294090 h 2380521"/>
              <a:gd name="connsiteX644" fmla="*/ 4655853 w 8023328"/>
              <a:gd name="connsiteY644" fmla="*/ 1281693 h 2380521"/>
              <a:gd name="connsiteX645" fmla="*/ 4585023 w 8023328"/>
              <a:gd name="connsiteY645" fmla="*/ 1281693 h 2380521"/>
              <a:gd name="connsiteX646" fmla="*/ 4599811 w 8023328"/>
              <a:gd name="connsiteY646" fmla="*/ 1294090 h 2380521"/>
              <a:gd name="connsiteX647" fmla="*/ 4585023 w 8023328"/>
              <a:gd name="connsiteY647" fmla="*/ 1307946 h 2380521"/>
              <a:gd name="connsiteX648" fmla="*/ 4570235 w 8023328"/>
              <a:gd name="connsiteY648" fmla="*/ 1294090 h 2380521"/>
              <a:gd name="connsiteX649" fmla="*/ 4585023 w 8023328"/>
              <a:gd name="connsiteY649" fmla="*/ 1281693 h 2380521"/>
              <a:gd name="connsiteX650" fmla="*/ 226355 w 8023328"/>
              <a:gd name="connsiteY650" fmla="*/ 1281693 h 2380521"/>
              <a:gd name="connsiteX651" fmla="*/ 238753 w 8023328"/>
              <a:gd name="connsiteY651" fmla="*/ 1296871 h 2380521"/>
              <a:gd name="connsiteX652" fmla="*/ 226355 w 8023328"/>
              <a:gd name="connsiteY652" fmla="*/ 1311291 h 2380521"/>
              <a:gd name="connsiteX653" fmla="*/ 212499 w 8023328"/>
              <a:gd name="connsiteY653" fmla="*/ 1296871 h 2380521"/>
              <a:gd name="connsiteX654" fmla="*/ 226355 w 8023328"/>
              <a:gd name="connsiteY654" fmla="*/ 1281693 h 2380521"/>
              <a:gd name="connsiteX655" fmla="*/ 155522 w 8023328"/>
              <a:gd name="connsiteY655" fmla="*/ 1281693 h 2380521"/>
              <a:gd name="connsiteX656" fmla="*/ 167919 w 8023328"/>
              <a:gd name="connsiteY656" fmla="*/ 1296871 h 2380521"/>
              <a:gd name="connsiteX657" fmla="*/ 155522 w 8023328"/>
              <a:gd name="connsiteY657" fmla="*/ 1311291 h 2380521"/>
              <a:gd name="connsiteX658" fmla="*/ 141666 w 8023328"/>
              <a:gd name="connsiteY658" fmla="*/ 1296871 h 2380521"/>
              <a:gd name="connsiteX659" fmla="*/ 155522 w 8023328"/>
              <a:gd name="connsiteY659" fmla="*/ 1281693 h 2380521"/>
              <a:gd name="connsiteX660" fmla="*/ 83234 w 8023328"/>
              <a:gd name="connsiteY660" fmla="*/ 1281693 h 2380521"/>
              <a:gd name="connsiteX661" fmla="*/ 97090 w 8023328"/>
              <a:gd name="connsiteY661" fmla="*/ 1296871 h 2380521"/>
              <a:gd name="connsiteX662" fmla="*/ 83234 w 8023328"/>
              <a:gd name="connsiteY662" fmla="*/ 1311291 h 2380521"/>
              <a:gd name="connsiteX663" fmla="*/ 70836 w 8023328"/>
              <a:gd name="connsiteY663" fmla="*/ 1296871 h 2380521"/>
              <a:gd name="connsiteX664" fmla="*/ 83234 w 8023328"/>
              <a:gd name="connsiteY664" fmla="*/ 1281693 h 2380521"/>
              <a:gd name="connsiteX665" fmla="*/ 11998 w 8023328"/>
              <a:gd name="connsiteY665" fmla="*/ 1281693 h 2380521"/>
              <a:gd name="connsiteX666" fmla="*/ 26239 w 8023328"/>
              <a:gd name="connsiteY666" fmla="*/ 1296871 h 2380521"/>
              <a:gd name="connsiteX667" fmla="*/ 11998 w 8023328"/>
              <a:gd name="connsiteY667" fmla="*/ 1311291 h 2380521"/>
              <a:gd name="connsiteX668" fmla="*/ 5 w 8023328"/>
              <a:gd name="connsiteY668" fmla="*/ 1296871 h 2380521"/>
              <a:gd name="connsiteX669" fmla="*/ 11998 w 8023328"/>
              <a:gd name="connsiteY669" fmla="*/ 1281693 h 2380521"/>
              <a:gd name="connsiteX670" fmla="*/ 7084322 w 8023328"/>
              <a:gd name="connsiteY670" fmla="*/ 1210863 h 2380521"/>
              <a:gd name="connsiteX671" fmla="*/ 7099111 w 8023328"/>
              <a:gd name="connsiteY671" fmla="*/ 1224719 h 2380521"/>
              <a:gd name="connsiteX672" fmla="*/ 7084322 w 8023328"/>
              <a:gd name="connsiteY672" fmla="*/ 1237116 h 2380521"/>
              <a:gd name="connsiteX673" fmla="*/ 7069533 w 8023328"/>
              <a:gd name="connsiteY673" fmla="*/ 1224719 h 2380521"/>
              <a:gd name="connsiteX674" fmla="*/ 7084322 w 8023328"/>
              <a:gd name="connsiteY674" fmla="*/ 1210863 h 2380521"/>
              <a:gd name="connsiteX675" fmla="*/ 7013492 w 8023328"/>
              <a:gd name="connsiteY675" fmla="*/ 1210863 h 2380521"/>
              <a:gd name="connsiteX676" fmla="*/ 7028280 w 8023328"/>
              <a:gd name="connsiteY676" fmla="*/ 1224719 h 2380521"/>
              <a:gd name="connsiteX677" fmla="*/ 7013492 w 8023328"/>
              <a:gd name="connsiteY677" fmla="*/ 1237116 h 2380521"/>
              <a:gd name="connsiteX678" fmla="*/ 6998704 w 8023328"/>
              <a:gd name="connsiteY678" fmla="*/ 1224719 h 2380521"/>
              <a:gd name="connsiteX679" fmla="*/ 7013492 w 8023328"/>
              <a:gd name="connsiteY679" fmla="*/ 1210863 h 2380521"/>
              <a:gd name="connsiteX680" fmla="*/ 6939085 w 8023328"/>
              <a:gd name="connsiteY680" fmla="*/ 1210863 h 2380521"/>
              <a:gd name="connsiteX681" fmla="*/ 6950753 w 8023328"/>
              <a:gd name="connsiteY681" fmla="*/ 1224719 h 2380521"/>
              <a:gd name="connsiteX682" fmla="*/ 6939085 w 8023328"/>
              <a:gd name="connsiteY682" fmla="*/ 1237116 h 2380521"/>
              <a:gd name="connsiteX683" fmla="*/ 6924500 w 8023328"/>
              <a:gd name="connsiteY683" fmla="*/ 1224719 h 2380521"/>
              <a:gd name="connsiteX684" fmla="*/ 6939085 w 8023328"/>
              <a:gd name="connsiteY684" fmla="*/ 1210863 h 2380521"/>
              <a:gd name="connsiteX685" fmla="*/ 6867525 w 8023328"/>
              <a:gd name="connsiteY685" fmla="*/ 1210863 h 2380521"/>
              <a:gd name="connsiteX686" fmla="*/ 6879922 w 8023328"/>
              <a:gd name="connsiteY686" fmla="*/ 1224719 h 2380521"/>
              <a:gd name="connsiteX687" fmla="*/ 6867525 w 8023328"/>
              <a:gd name="connsiteY687" fmla="*/ 1237116 h 2380521"/>
              <a:gd name="connsiteX688" fmla="*/ 6853669 w 8023328"/>
              <a:gd name="connsiteY688" fmla="*/ 1224719 h 2380521"/>
              <a:gd name="connsiteX689" fmla="*/ 6867525 w 8023328"/>
              <a:gd name="connsiteY689" fmla="*/ 1210863 h 2380521"/>
              <a:gd name="connsiteX690" fmla="*/ 6796696 w 8023328"/>
              <a:gd name="connsiteY690" fmla="*/ 1210863 h 2380521"/>
              <a:gd name="connsiteX691" fmla="*/ 6809093 w 8023328"/>
              <a:gd name="connsiteY691" fmla="*/ 1224719 h 2380521"/>
              <a:gd name="connsiteX692" fmla="*/ 6796696 w 8023328"/>
              <a:gd name="connsiteY692" fmla="*/ 1237116 h 2380521"/>
              <a:gd name="connsiteX693" fmla="*/ 6782840 w 8023328"/>
              <a:gd name="connsiteY693" fmla="*/ 1224719 h 2380521"/>
              <a:gd name="connsiteX694" fmla="*/ 6796696 w 8023328"/>
              <a:gd name="connsiteY694" fmla="*/ 1210863 h 2380521"/>
              <a:gd name="connsiteX695" fmla="*/ 6724405 w 8023328"/>
              <a:gd name="connsiteY695" fmla="*/ 1210863 h 2380521"/>
              <a:gd name="connsiteX696" fmla="*/ 6738261 w 8023328"/>
              <a:gd name="connsiteY696" fmla="*/ 1224719 h 2380521"/>
              <a:gd name="connsiteX697" fmla="*/ 6724405 w 8023328"/>
              <a:gd name="connsiteY697" fmla="*/ 1237116 h 2380521"/>
              <a:gd name="connsiteX698" fmla="*/ 6712008 w 8023328"/>
              <a:gd name="connsiteY698" fmla="*/ 1224719 h 2380521"/>
              <a:gd name="connsiteX699" fmla="*/ 6724405 w 8023328"/>
              <a:gd name="connsiteY699" fmla="*/ 1210863 h 2380521"/>
              <a:gd name="connsiteX700" fmla="*/ 6653576 w 8023328"/>
              <a:gd name="connsiteY700" fmla="*/ 1210863 h 2380521"/>
              <a:gd name="connsiteX701" fmla="*/ 6667432 w 8023328"/>
              <a:gd name="connsiteY701" fmla="*/ 1224719 h 2380521"/>
              <a:gd name="connsiteX702" fmla="*/ 6653576 w 8023328"/>
              <a:gd name="connsiteY702" fmla="*/ 1237116 h 2380521"/>
              <a:gd name="connsiteX703" fmla="*/ 6641179 w 8023328"/>
              <a:gd name="connsiteY703" fmla="*/ 1224719 h 2380521"/>
              <a:gd name="connsiteX704" fmla="*/ 6653576 w 8023328"/>
              <a:gd name="connsiteY704" fmla="*/ 1210863 h 2380521"/>
              <a:gd name="connsiteX705" fmla="*/ 6582745 w 8023328"/>
              <a:gd name="connsiteY705" fmla="*/ 1210863 h 2380521"/>
              <a:gd name="connsiteX706" fmla="*/ 6596601 w 8023328"/>
              <a:gd name="connsiteY706" fmla="*/ 1224719 h 2380521"/>
              <a:gd name="connsiteX707" fmla="*/ 6582745 w 8023328"/>
              <a:gd name="connsiteY707" fmla="*/ 1237116 h 2380521"/>
              <a:gd name="connsiteX708" fmla="*/ 6570348 w 8023328"/>
              <a:gd name="connsiteY708" fmla="*/ 1224719 h 2380521"/>
              <a:gd name="connsiteX709" fmla="*/ 6582745 w 8023328"/>
              <a:gd name="connsiteY709" fmla="*/ 1210863 h 2380521"/>
              <a:gd name="connsiteX710" fmla="*/ 6510933 w 8023328"/>
              <a:gd name="connsiteY710" fmla="*/ 1210863 h 2380521"/>
              <a:gd name="connsiteX711" fmla="*/ 6525722 w 8023328"/>
              <a:gd name="connsiteY711" fmla="*/ 1224719 h 2380521"/>
              <a:gd name="connsiteX712" fmla="*/ 6510933 w 8023328"/>
              <a:gd name="connsiteY712" fmla="*/ 1237116 h 2380521"/>
              <a:gd name="connsiteX713" fmla="*/ 6496144 w 8023328"/>
              <a:gd name="connsiteY713" fmla="*/ 1224719 h 2380521"/>
              <a:gd name="connsiteX714" fmla="*/ 6510933 w 8023328"/>
              <a:gd name="connsiteY714" fmla="*/ 1210863 h 2380521"/>
              <a:gd name="connsiteX715" fmla="*/ 6440492 w 8023328"/>
              <a:gd name="connsiteY715" fmla="*/ 1210863 h 2380521"/>
              <a:gd name="connsiteX716" fmla="*/ 6454911 w 8023328"/>
              <a:gd name="connsiteY716" fmla="*/ 1224719 h 2380521"/>
              <a:gd name="connsiteX717" fmla="*/ 6440492 w 8023328"/>
              <a:gd name="connsiteY717" fmla="*/ 1237116 h 2380521"/>
              <a:gd name="connsiteX718" fmla="*/ 6425315 w 8023328"/>
              <a:gd name="connsiteY718" fmla="*/ 1224719 h 2380521"/>
              <a:gd name="connsiteX719" fmla="*/ 6440492 w 8023328"/>
              <a:gd name="connsiteY719" fmla="*/ 1210863 h 2380521"/>
              <a:gd name="connsiteX720" fmla="*/ 6368340 w 8023328"/>
              <a:gd name="connsiteY720" fmla="*/ 1210863 h 2380521"/>
              <a:gd name="connsiteX721" fmla="*/ 6380737 w 8023328"/>
              <a:gd name="connsiteY721" fmla="*/ 1224719 h 2380521"/>
              <a:gd name="connsiteX722" fmla="*/ 6368340 w 8023328"/>
              <a:gd name="connsiteY722" fmla="*/ 1237116 h 2380521"/>
              <a:gd name="connsiteX723" fmla="*/ 6354484 w 8023328"/>
              <a:gd name="connsiteY723" fmla="*/ 1224719 h 2380521"/>
              <a:gd name="connsiteX724" fmla="*/ 6368340 w 8023328"/>
              <a:gd name="connsiteY724" fmla="*/ 1210863 h 2380521"/>
              <a:gd name="connsiteX725" fmla="*/ 6297511 w 8023328"/>
              <a:gd name="connsiteY725" fmla="*/ 1210863 h 2380521"/>
              <a:gd name="connsiteX726" fmla="*/ 6309908 w 8023328"/>
              <a:gd name="connsiteY726" fmla="*/ 1224719 h 2380521"/>
              <a:gd name="connsiteX727" fmla="*/ 6297511 w 8023328"/>
              <a:gd name="connsiteY727" fmla="*/ 1237116 h 2380521"/>
              <a:gd name="connsiteX728" fmla="*/ 6283655 w 8023328"/>
              <a:gd name="connsiteY728" fmla="*/ 1224719 h 2380521"/>
              <a:gd name="connsiteX729" fmla="*/ 6297511 w 8023328"/>
              <a:gd name="connsiteY729" fmla="*/ 1210863 h 2380521"/>
              <a:gd name="connsiteX730" fmla="*/ 6226679 w 8023328"/>
              <a:gd name="connsiteY730" fmla="*/ 1210863 h 2380521"/>
              <a:gd name="connsiteX731" fmla="*/ 6239076 w 8023328"/>
              <a:gd name="connsiteY731" fmla="*/ 1224719 h 2380521"/>
              <a:gd name="connsiteX732" fmla="*/ 6226679 w 8023328"/>
              <a:gd name="connsiteY732" fmla="*/ 1237116 h 2380521"/>
              <a:gd name="connsiteX733" fmla="*/ 6212823 w 8023328"/>
              <a:gd name="connsiteY733" fmla="*/ 1224719 h 2380521"/>
              <a:gd name="connsiteX734" fmla="*/ 6226679 w 8023328"/>
              <a:gd name="connsiteY734" fmla="*/ 1210863 h 2380521"/>
              <a:gd name="connsiteX735" fmla="*/ 6154391 w 8023328"/>
              <a:gd name="connsiteY735" fmla="*/ 1210863 h 2380521"/>
              <a:gd name="connsiteX736" fmla="*/ 6168247 w 8023328"/>
              <a:gd name="connsiteY736" fmla="*/ 1224719 h 2380521"/>
              <a:gd name="connsiteX737" fmla="*/ 6154391 w 8023328"/>
              <a:gd name="connsiteY737" fmla="*/ 1237116 h 2380521"/>
              <a:gd name="connsiteX738" fmla="*/ 6141994 w 8023328"/>
              <a:gd name="connsiteY738" fmla="*/ 1224719 h 2380521"/>
              <a:gd name="connsiteX739" fmla="*/ 6154391 w 8023328"/>
              <a:gd name="connsiteY739" fmla="*/ 1210863 h 2380521"/>
              <a:gd name="connsiteX740" fmla="*/ 6083559 w 8023328"/>
              <a:gd name="connsiteY740" fmla="*/ 1210863 h 2380521"/>
              <a:gd name="connsiteX741" fmla="*/ 6097415 w 8023328"/>
              <a:gd name="connsiteY741" fmla="*/ 1224719 h 2380521"/>
              <a:gd name="connsiteX742" fmla="*/ 6083559 w 8023328"/>
              <a:gd name="connsiteY742" fmla="*/ 1237116 h 2380521"/>
              <a:gd name="connsiteX743" fmla="*/ 6071162 w 8023328"/>
              <a:gd name="connsiteY743" fmla="*/ 1224719 h 2380521"/>
              <a:gd name="connsiteX744" fmla="*/ 6083559 w 8023328"/>
              <a:gd name="connsiteY744" fmla="*/ 1210863 h 2380521"/>
              <a:gd name="connsiteX745" fmla="*/ 6009356 w 8023328"/>
              <a:gd name="connsiteY745" fmla="*/ 1210863 h 2380521"/>
              <a:gd name="connsiteX746" fmla="*/ 6023212 w 8023328"/>
              <a:gd name="connsiteY746" fmla="*/ 1224719 h 2380521"/>
              <a:gd name="connsiteX747" fmla="*/ 6009356 w 8023328"/>
              <a:gd name="connsiteY747" fmla="*/ 1237116 h 2380521"/>
              <a:gd name="connsiteX748" fmla="*/ 5996959 w 8023328"/>
              <a:gd name="connsiteY748" fmla="*/ 1224719 h 2380521"/>
              <a:gd name="connsiteX749" fmla="*/ 6009356 w 8023328"/>
              <a:gd name="connsiteY749" fmla="*/ 1210863 h 2380521"/>
              <a:gd name="connsiteX750" fmla="*/ 5940548 w 8023328"/>
              <a:gd name="connsiteY750" fmla="*/ 1210863 h 2380521"/>
              <a:gd name="connsiteX751" fmla="*/ 5955726 w 8023328"/>
              <a:gd name="connsiteY751" fmla="*/ 1224719 h 2380521"/>
              <a:gd name="connsiteX752" fmla="*/ 5940548 w 8023328"/>
              <a:gd name="connsiteY752" fmla="*/ 1237116 h 2380521"/>
              <a:gd name="connsiteX753" fmla="*/ 5926130 w 8023328"/>
              <a:gd name="connsiteY753" fmla="*/ 1224719 h 2380521"/>
              <a:gd name="connsiteX754" fmla="*/ 5940548 w 8023328"/>
              <a:gd name="connsiteY754" fmla="*/ 1210863 h 2380521"/>
              <a:gd name="connsiteX755" fmla="*/ 5870088 w 8023328"/>
              <a:gd name="connsiteY755" fmla="*/ 1210863 h 2380521"/>
              <a:gd name="connsiteX756" fmla="*/ 5884877 w 8023328"/>
              <a:gd name="connsiteY756" fmla="*/ 1224719 h 2380521"/>
              <a:gd name="connsiteX757" fmla="*/ 5870088 w 8023328"/>
              <a:gd name="connsiteY757" fmla="*/ 1237116 h 2380521"/>
              <a:gd name="connsiteX758" fmla="*/ 5855299 w 8023328"/>
              <a:gd name="connsiteY758" fmla="*/ 1224719 h 2380521"/>
              <a:gd name="connsiteX759" fmla="*/ 5870088 w 8023328"/>
              <a:gd name="connsiteY759" fmla="*/ 1210863 h 2380521"/>
              <a:gd name="connsiteX760" fmla="*/ 5799257 w 8023328"/>
              <a:gd name="connsiteY760" fmla="*/ 1210863 h 2380521"/>
              <a:gd name="connsiteX761" fmla="*/ 5814045 w 8023328"/>
              <a:gd name="connsiteY761" fmla="*/ 1224719 h 2380521"/>
              <a:gd name="connsiteX762" fmla="*/ 5799257 w 8023328"/>
              <a:gd name="connsiteY762" fmla="*/ 1237116 h 2380521"/>
              <a:gd name="connsiteX763" fmla="*/ 5784469 w 8023328"/>
              <a:gd name="connsiteY763" fmla="*/ 1224719 h 2380521"/>
              <a:gd name="connsiteX764" fmla="*/ 5799257 w 8023328"/>
              <a:gd name="connsiteY764" fmla="*/ 1210863 h 2380521"/>
              <a:gd name="connsiteX765" fmla="*/ 5724122 w 8023328"/>
              <a:gd name="connsiteY765" fmla="*/ 1210863 h 2380521"/>
              <a:gd name="connsiteX766" fmla="*/ 5736519 w 8023328"/>
              <a:gd name="connsiteY766" fmla="*/ 1225651 h 2380521"/>
              <a:gd name="connsiteX767" fmla="*/ 5724122 w 8023328"/>
              <a:gd name="connsiteY767" fmla="*/ 1240439 h 2380521"/>
              <a:gd name="connsiteX768" fmla="*/ 5710266 w 8023328"/>
              <a:gd name="connsiteY768" fmla="*/ 1225651 h 2380521"/>
              <a:gd name="connsiteX769" fmla="*/ 5724122 w 8023328"/>
              <a:gd name="connsiteY769" fmla="*/ 1210863 h 2380521"/>
              <a:gd name="connsiteX770" fmla="*/ 5653291 w 8023328"/>
              <a:gd name="connsiteY770" fmla="*/ 1210863 h 2380521"/>
              <a:gd name="connsiteX771" fmla="*/ 5665688 w 8023328"/>
              <a:gd name="connsiteY771" fmla="*/ 1225651 h 2380521"/>
              <a:gd name="connsiteX772" fmla="*/ 5653291 w 8023328"/>
              <a:gd name="connsiteY772" fmla="*/ 1240439 h 2380521"/>
              <a:gd name="connsiteX773" fmla="*/ 5639435 w 8023328"/>
              <a:gd name="connsiteY773" fmla="*/ 1225651 h 2380521"/>
              <a:gd name="connsiteX774" fmla="*/ 5653291 w 8023328"/>
              <a:gd name="connsiteY774" fmla="*/ 1210863 h 2380521"/>
              <a:gd name="connsiteX775" fmla="*/ 5582461 w 8023328"/>
              <a:gd name="connsiteY775" fmla="*/ 1210863 h 2380521"/>
              <a:gd name="connsiteX776" fmla="*/ 5594858 w 8023328"/>
              <a:gd name="connsiteY776" fmla="*/ 1225651 h 2380521"/>
              <a:gd name="connsiteX777" fmla="*/ 5582461 w 8023328"/>
              <a:gd name="connsiteY777" fmla="*/ 1240439 h 2380521"/>
              <a:gd name="connsiteX778" fmla="*/ 5568605 w 8023328"/>
              <a:gd name="connsiteY778" fmla="*/ 1225651 h 2380521"/>
              <a:gd name="connsiteX779" fmla="*/ 5582461 w 8023328"/>
              <a:gd name="connsiteY779" fmla="*/ 1210863 h 2380521"/>
              <a:gd name="connsiteX780" fmla="*/ 5510171 w 8023328"/>
              <a:gd name="connsiteY780" fmla="*/ 1210863 h 2380521"/>
              <a:gd name="connsiteX781" fmla="*/ 5524027 w 8023328"/>
              <a:gd name="connsiteY781" fmla="*/ 1225651 h 2380521"/>
              <a:gd name="connsiteX782" fmla="*/ 5510171 w 8023328"/>
              <a:gd name="connsiteY782" fmla="*/ 1240439 h 2380521"/>
              <a:gd name="connsiteX783" fmla="*/ 5497774 w 8023328"/>
              <a:gd name="connsiteY783" fmla="*/ 1225651 h 2380521"/>
              <a:gd name="connsiteX784" fmla="*/ 5510171 w 8023328"/>
              <a:gd name="connsiteY784" fmla="*/ 1210863 h 2380521"/>
              <a:gd name="connsiteX785" fmla="*/ 5438937 w 8023328"/>
              <a:gd name="connsiteY785" fmla="*/ 1210863 h 2380521"/>
              <a:gd name="connsiteX786" fmla="*/ 5453178 w 8023328"/>
              <a:gd name="connsiteY786" fmla="*/ 1225651 h 2380521"/>
              <a:gd name="connsiteX787" fmla="*/ 5438937 w 8023328"/>
              <a:gd name="connsiteY787" fmla="*/ 1240439 h 2380521"/>
              <a:gd name="connsiteX788" fmla="*/ 5426945 w 8023328"/>
              <a:gd name="connsiteY788" fmla="*/ 1225651 h 2380521"/>
              <a:gd name="connsiteX789" fmla="*/ 5438937 w 8023328"/>
              <a:gd name="connsiteY789" fmla="*/ 1210863 h 2380521"/>
              <a:gd name="connsiteX790" fmla="*/ 5367530 w 8023328"/>
              <a:gd name="connsiteY790" fmla="*/ 1210863 h 2380521"/>
              <a:gd name="connsiteX791" fmla="*/ 5382318 w 8023328"/>
              <a:gd name="connsiteY791" fmla="*/ 1225651 h 2380521"/>
              <a:gd name="connsiteX792" fmla="*/ 5367530 w 8023328"/>
              <a:gd name="connsiteY792" fmla="*/ 1240439 h 2380521"/>
              <a:gd name="connsiteX793" fmla="*/ 5352742 w 8023328"/>
              <a:gd name="connsiteY793" fmla="*/ 1225651 h 2380521"/>
              <a:gd name="connsiteX794" fmla="*/ 5367530 w 8023328"/>
              <a:gd name="connsiteY794" fmla="*/ 1210863 h 2380521"/>
              <a:gd name="connsiteX795" fmla="*/ 5296699 w 8023328"/>
              <a:gd name="connsiteY795" fmla="*/ 1210863 h 2380521"/>
              <a:gd name="connsiteX796" fmla="*/ 5311488 w 8023328"/>
              <a:gd name="connsiteY796" fmla="*/ 1225651 h 2380521"/>
              <a:gd name="connsiteX797" fmla="*/ 5296699 w 8023328"/>
              <a:gd name="connsiteY797" fmla="*/ 1240439 h 2380521"/>
              <a:gd name="connsiteX798" fmla="*/ 5281910 w 8023328"/>
              <a:gd name="connsiteY798" fmla="*/ 1225651 h 2380521"/>
              <a:gd name="connsiteX799" fmla="*/ 5296699 w 8023328"/>
              <a:gd name="connsiteY799" fmla="*/ 1210863 h 2380521"/>
              <a:gd name="connsiteX800" fmla="*/ 5225869 w 8023328"/>
              <a:gd name="connsiteY800" fmla="*/ 1210863 h 2380521"/>
              <a:gd name="connsiteX801" fmla="*/ 5240657 w 8023328"/>
              <a:gd name="connsiteY801" fmla="*/ 1225651 h 2380521"/>
              <a:gd name="connsiteX802" fmla="*/ 5225869 w 8023328"/>
              <a:gd name="connsiteY802" fmla="*/ 1240439 h 2380521"/>
              <a:gd name="connsiteX803" fmla="*/ 5211081 w 8023328"/>
              <a:gd name="connsiteY803" fmla="*/ 1225651 h 2380521"/>
              <a:gd name="connsiteX804" fmla="*/ 5225869 w 8023328"/>
              <a:gd name="connsiteY804" fmla="*/ 1210863 h 2380521"/>
              <a:gd name="connsiteX805" fmla="*/ 5154105 w 8023328"/>
              <a:gd name="connsiteY805" fmla="*/ 1210863 h 2380521"/>
              <a:gd name="connsiteX806" fmla="*/ 5166502 w 8023328"/>
              <a:gd name="connsiteY806" fmla="*/ 1225651 h 2380521"/>
              <a:gd name="connsiteX807" fmla="*/ 5154105 w 8023328"/>
              <a:gd name="connsiteY807" fmla="*/ 1240439 h 2380521"/>
              <a:gd name="connsiteX808" fmla="*/ 5140249 w 8023328"/>
              <a:gd name="connsiteY808" fmla="*/ 1225651 h 2380521"/>
              <a:gd name="connsiteX809" fmla="*/ 5154105 w 8023328"/>
              <a:gd name="connsiteY809" fmla="*/ 1210863 h 2380521"/>
              <a:gd name="connsiteX810" fmla="*/ 5083276 w 8023328"/>
              <a:gd name="connsiteY810" fmla="*/ 1210863 h 2380521"/>
              <a:gd name="connsiteX811" fmla="*/ 5095673 w 8023328"/>
              <a:gd name="connsiteY811" fmla="*/ 1225651 h 2380521"/>
              <a:gd name="connsiteX812" fmla="*/ 5083276 w 8023328"/>
              <a:gd name="connsiteY812" fmla="*/ 1240439 h 2380521"/>
              <a:gd name="connsiteX813" fmla="*/ 5069420 w 8023328"/>
              <a:gd name="connsiteY813" fmla="*/ 1225651 h 2380521"/>
              <a:gd name="connsiteX814" fmla="*/ 5083276 w 8023328"/>
              <a:gd name="connsiteY814" fmla="*/ 1210863 h 2380521"/>
              <a:gd name="connsiteX815" fmla="*/ 5012445 w 8023328"/>
              <a:gd name="connsiteY815" fmla="*/ 1210863 h 2380521"/>
              <a:gd name="connsiteX816" fmla="*/ 5024842 w 8023328"/>
              <a:gd name="connsiteY816" fmla="*/ 1225651 h 2380521"/>
              <a:gd name="connsiteX817" fmla="*/ 5012445 w 8023328"/>
              <a:gd name="connsiteY817" fmla="*/ 1240439 h 2380521"/>
              <a:gd name="connsiteX818" fmla="*/ 4998589 w 8023328"/>
              <a:gd name="connsiteY818" fmla="*/ 1225651 h 2380521"/>
              <a:gd name="connsiteX819" fmla="*/ 5012445 w 8023328"/>
              <a:gd name="connsiteY819" fmla="*/ 1210863 h 2380521"/>
              <a:gd name="connsiteX820" fmla="*/ 4940157 w 8023328"/>
              <a:gd name="connsiteY820" fmla="*/ 1210863 h 2380521"/>
              <a:gd name="connsiteX821" fmla="*/ 4954013 w 8023328"/>
              <a:gd name="connsiteY821" fmla="*/ 1225651 h 2380521"/>
              <a:gd name="connsiteX822" fmla="*/ 4940157 w 8023328"/>
              <a:gd name="connsiteY822" fmla="*/ 1240439 h 2380521"/>
              <a:gd name="connsiteX823" fmla="*/ 4927760 w 8023328"/>
              <a:gd name="connsiteY823" fmla="*/ 1225651 h 2380521"/>
              <a:gd name="connsiteX824" fmla="*/ 4940157 w 8023328"/>
              <a:gd name="connsiteY824" fmla="*/ 1210863 h 2380521"/>
              <a:gd name="connsiteX825" fmla="*/ 4865953 w 8023328"/>
              <a:gd name="connsiteY825" fmla="*/ 1210863 h 2380521"/>
              <a:gd name="connsiteX826" fmla="*/ 4879809 w 8023328"/>
              <a:gd name="connsiteY826" fmla="*/ 1225651 h 2380521"/>
              <a:gd name="connsiteX827" fmla="*/ 4865953 w 8023328"/>
              <a:gd name="connsiteY827" fmla="*/ 1240439 h 2380521"/>
              <a:gd name="connsiteX828" fmla="*/ 4853556 w 8023328"/>
              <a:gd name="connsiteY828" fmla="*/ 1225651 h 2380521"/>
              <a:gd name="connsiteX829" fmla="*/ 4865953 w 8023328"/>
              <a:gd name="connsiteY829" fmla="*/ 1210863 h 2380521"/>
              <a:gd name="connsiteX830" fmla="*/ 4795122 w 8023328"/>
              <a:gd name="connsiteY830" fmla="*/ 1210863 h 2380521"/>
              <a:gd name="connsiteX831" fmla="*/ 4808978 w 8023328"/>
              <a:gd name="connsiteY831" fmla="*/ 1225651 h 2380521"/>
              <a:gd name="connsiteX832" fmla="*/ 4795122 w 8023328"/>
              <a:gd name="connsiteY832" fmla="*/ 1240439 h 2380521"/>
              <a:gd name="connsiteX833" fmla="*/ 4782725 w 8023328"/>
              <a:gd name="connsiteY833" fmla="*/ 1225651 h 2380521"/>
              <a:gd name="connsiteX834" fmla="*/ 4795122 w 8023328"/>
              <a:gd name="connsiteY834" fmla="*/ 1210863 h 2380521"/>
              <a:gd name="connsiteX835" fmla="*/ 4726684 w 8023328"/>
              <a:gd name="connsiteY835" fmla="*/ 1210863 h 2380521"/>
              <a:gd name="connsiteX836" fmla="*/ 4741472 w 8023328"/>
              <a:gd name="connsiteY836" fmla="*/ 1225651 h 2380521"/>
              <a:gd name="connsiteX837" fmla="*/ 4726684 w 8023328"/>
              <a:gd name="connsiteY837" fmla="*/ 1240439 h 2380521"/>
              <a:gd name="connsiteX838" fmla="*/ 4711896 w 8023328"/>
              <a:gd name="connsiteY838" fmla="*/ 1225651 h 2380521"/>
              <a:gd name="connsiteX839" fmla="*/ 4726684 w 8023328"/>
              <a:gd name="connsiteY839" fmla="*/ 1210863 h 2380521"/>
              <a:gd name="connsiteX840" fmla="*/ 4655853 w 8023328"/>
              <a:gd name="connsiteY840" fmla="*/ 1210863 h 2380521"/>
              <a:gd name="connsiteX841" fmla="*/ 4670642 w 8023328"/>
              <a:gd name="connsiteY841" fmla="*/ 1225651 h 2380521"/>
              <a:gd name="connsiteX842" fmla="*/ 4655853 w 8023328"/>
              <a:gd name="connsiteY842" fmla="*/ 1240439 h 2380521"/>
              <a:gd name="connsiteX843" fmla="*/ 4641064 w 8023328"/>
              <a:gd name="connsiteY843" fmla="*/ 1225651 h 2380521"/>
              <a:gd name="connsiteX844" fmla="*/ 4655853 w 8023328"/>
              <a:gd name="connsiteY844" fmla="*/ 1210863 h 2380521"/>
              <a:gd name="connsiteX845" fmla="*/ 4585023 w 8023328"/>
              <a:gd name="connsiteY845" fmla="*/ 1210863 h 2380521"/>
              <a:gd name="connsiteX846" fmla="*/ 4599811 w 8023328"/>
              <a:gd name="connsiteY846" fmla="*/ 1225651 h 2380521"/>
              <a:gd name="connsiteX847" fmla="*/ 4585023 w 8023328"/>
              <a:gd name="connsiteY847" fmla="*/ 1240439 h 2380521"/>
              <a:gd name="connsiteX848" fmla="*/ 4570235 w 8023328"/>
              <a:gd name="connsiteY848" fmla="*/ 1225651 h 2380521"/>
              <a:gd name="connsiteX849" fmla="*/ 4585023 w 8023328"/>
              <a:gd name="connsiteY849" fmla="*/ 1210863 h 2380521"/>
              <a:gd name="connsiteX850" fmla="*/ 4513260 w 8023328"/>
              <a:gd name="connsiteY850" fmla="*/ 1210863 h 2380521"/>
              <a:gd name="connsiteX851" fmla="*/ 4525657 w 8023328"/>
              <a:gd name="connsiteY851" fmla="*/ 1225651 h 2380521"/>
              <a:gd name="connsiteX852" fmla="*/ 4513260 w 8023328"/>
              <a:gd name="connsiteY852" fmla="*/ 1240439 h 2380521"/>
              <a:gd name="connsiteX853" fmla="*/ 4499404 w 8023328"/>
              <a:gd name="connsiteY853" fmla="*/ 1225651 h 2380521"/>
              <a:gd name="connsiteX854" fmla="*/ 4513260 w 8023328"/>
              <a:gd name="connsiteY854" fmla="*/ 1210863 h 2380521"/>
              <a:gd name="connsiteX855" fmla="*/ 4439056 w 8023328"/>
              <a:gd name="connsiteY855" fmla="*/ 1210863 h 2380521"/>
              <a:gd name="connsiteX856" fmla="*/ 4451453 w 8023328"/>
              <a:gd name="connsiteY856" fmla="*/ 1225651 h 2380521"/>
              <a:gd name="connsiteX857" fmla="*/ 4439056 w 8023328"/>
              <a:gd name="connsiteY857" fmla="*/ 1240439 h 2380521"/>
              <a:gd name="connsiteX858" fmla="*/ 4425200 w 8023328"/>
              <a:gd name="connsiteY858" fmla="*/ 1225651 h 2380521"/>
              <a:gd name="connsiteX859" fmla="*/ 4439056 w 8023328"/>
              <a:gd name="connsiteY859" fmla="*/ 1210863 h 2380521"/>
              <a:gd name="connsiteX860" fmla="*/ 4366768 w 8023328"/>
              <a:gd name="connsiteY860" fmla="*/ 1210863 h 2380521"/>
              <a:gd name="connsiteX861" fmla="*/ 4380624 w 8023328"/>
              <a:gd name="connsiteY861" fmla="*/ 1225651 h 2380521"/>
              <a:gd name="connsiteX862" fmla="*/ 4366768 w 8023328"/>
              <a:gd name="connsiteY862" fmla="*/ 1240439 h 2380521"/>
              <a:gd name="connsiteX863" fmla="*/ 4354371 w 8023328"/>
              <a:gd name="connsiteY863" fmla="*/ 1225651 h 2380521"/>
              <a:gd name="connsiteX864" fmla="*/ 4366768 w 8023328"/>
              <a:gd name="connsiteY864" fmla="*/ 1210863 h 2380521"/>
              <a:gd name="connsiteX865" fmla="*/ 4295937 w 8023328"/>
              <a:gd name="connsiteY865" fmla="*/ 1210863 h 2380521"/>
              <a:gd name="connsiteX866" fmla="*/ 4309793 w 8023328"/>
              <a:gd name="connsiteY866" fmla="*/ 1225651 h 2380521"/>
              <a:gd name="connsiteX867" fmla="*/ 4295937 w 8023328"/>
              <a:gd name="connsiteY867" fmla="*/ 1240439 h 2380521"/>
              <a:gd name="connsiteX868" fmla="*/ 4283540 w 8023328"/>
              <a:gd name="connsiteY868" fmla="*/ 1225651 h 2380521"/>
              <a:gd name="connsiteX869" fmla="*/ 4295937 w 8023328"/>
              <a:gd name="connsiteY869" fmla="*/ 1210863 h 2380521"/>
              <a:gd name="connsiteX870" fmla="*/ 368953 w 8023328"/>
              <a:gd name="connsiteY870" fmla="*/ 1210863 h 2380521"/>
              <a:gd name="connsiteX871" fmla="*/ 383742 w 8023328"/>
              <a:gd name="connsiteY871" fmla="*/ 1225651 h 2380521"/>
              <a:gd name="connsiteX872" fmla="*/ 368953 w 8023328"/>
              <a:gd name="connsiteY872" fmla="*/ 1240439 h 2380521"/>
              <a:gd name="connsiteX873" fmla="*/ 354165 w 8023328"/>
              <a:gd name="connsiteY873" fmla="*/ 1225651 h 2380521"/>
              <a:gd name="connsiteX874" fmla="*/ 368953 w 8023328"/>
              <a:gd name="connsiteY874" fmla="*/ 1210863 h 2380521"/>
              <a:gd name="connsiteX875" fmla="*/ 297189 w 8023328"/>
              <a:gd name="connsiteY875" fmla="*/ 1210863 h 2380521"/>
              <a:gd name="connsiteX876" fmla="*/ 309586 w 8023328"/>
              <a:gd name="connsiteY876" fmla="*/ 1225651 h 2380521"/>
              <a:gd name="connsiteX877" fmla="*/ 297189 w 8023328"/>
              <a:gd name="connsiteY877" fmla="*/ 1240439 h 2380521"/>
              <a:gd name="connsiteX878" fmla="*/ 283334 w 8023328"/>
              <a:gd name="connsiteY878" fmla="*/ 1225651 h 2380521"/>
              <a:gd name="connsiteX879" fmla="*/ 297189 w 8023328"/>
              <a:gd name="connsiteY879" fmla="*/ 1210863 h 2380521"/>
              <a:gd name="connsiteX880" fmla="*/ 226361 w 8023328"/>
              <a:gd name="connsiteY880" fmla="*/ 1210863 h 2380521"/>
              <a:gd name="connsiteX881" fmla="*/ 238759 w 8023328"/>
              <a:gd name="connsiteY881" fmla="*/ 1225651 h 2380521"/>
              <a:gd name="connsiteX882" fmla="*/ 226361 w 8023328"/>
              <a:gd name="connsiteY882" fmla="*/ 1240439 h 2380521"/>
              <a:gd name="connsiteX883" fmla="*/ 212504 w 8023328"/>
              <a:gd name="connsiteY883" fmla="*/ 1225651 h 2380521"/>
              <a:gd name="connsiteX884" fmla="*/ 226361 w 8023328"/>
              <a:gd name="connsiteY884" fmla="*/ 1210863 h 2380521"/>
              <a:gd name="connsiteX885" fmla="*/ 155527 w 8023328"/>
              <a:gd name="connsiteY885" fmla="*/ 1210863 h 2380521"/>
              <a:gd name="connsiteX886" fmla="*/ 167924 w 8023328"/>
              <a:gd name="connsiteY886" fmla="*/ 1225651 h 2380521"/>
              <a:gd name="connsiteX887" fmla="*/ 155527 w 8023328"/>
              <a:gd name="connsiteY887" fmla="*/ 1240439 h 2380521"/>
              <a:gd name="connsiteX888" fmla="*/ 141671 w 8023328"/>
              <a:gd name="connsiteY888" fmla="*/ 1225651 h 2380521"/>
              <a:gd name="connsiteX889" fmla="*/ 155527 w 8023328"/>
              <a:gd name="connsiteY889" fmla="*/ 1210863 h 2380521"/>
              <a:gd name="connsiteX890" fmla="*/ 83239 w 8023328"/>
              <a:gd name="connsiteY890" fmla="*/ 1210863 h 2380521"/>
              <a:gd name="connsiteX891" fmla="*/ 97095 w 8023328"/>
              <a:gd name="connsiteY891" fmla="*/ 1225651 h 2380521"/>
              <a:gd name="connsiteX892" fmla="*/ 83239 w 8023328"/>
              <a:gd name="connsiteY892" fmla="*/ 1240439 h 2380521"/>
              <a:gd name="connsiteX893" fmla="*/ 70841 w 8023328"/>
              <a:gd name="connsiteY893" fmla="*/ 1225651 h 2380521"/>
              <a:gd name="connsiteX894" fmla="*/ 83239 w 8023328"/>
              <a:gd name="connsiteY894" fmla="*/ 1210863 h 2380521"/>
              <a:gd name="connsiteX895" fmla="*/ 12003 w 8023328"/>
              <a:gd name="connsiteY895" fmla="*/ 1210863 h 2380521"/>
              <a:gd name="connsiteX896" fmla="*/ 26244 w 8023328"/>
              <a:gd name="connsiteY896" fmla="*/ 1225651 h 2380521"/>
              <a:gd name="connsiteX897" fmla="*/ 12003 w 8023328"/>
              <a:gd name="connsiteY897" fmla="*/ 1240439 h 2380521"/>
              <a:gd name="connsiteX898" fmla="*/ 10 w 8023328"/>
              <a:gd name="connsiteY898" fmla="*/ 1225651 h 2380521"/>
              <a:gd name="connsiteX899" fmla="*/ 12003 w 8023328"/>
              <a:gd name="connsiteY899" fmla="*/ 1210863 h 2380521"/>
              <a:gd name="connsiteX900" fmla="*/ 7013492 w 8023328"/>
              <a:gd name="connsiteY900" fmla="*/ 1140032 h 2380521"/>
              <a:gd name="connsiteX901" fmla="*/ 7028280 w 8023328"/>
              <a:gd name="connsiteY901" fmla="*/ 1152429 h 2380521"/>
              <a:gd name="connsiteX902" fmla="*/ 7013492 w 8023328"/>
              <a:gd name="connsiteY902" fmla="*/ 1166286 h 2380521"/>
              <a:gd name="connsiteX903" fmla="*/ 6998704 w 8023328"/>
              <a:gd name="connsiteY903" fmla="*/ 1152429 h 2380521"/>
              <a:gd name="connsiteX904" fmla="*/ 7013492 w 8023328"/>
              <a:gd name="connsiteY904" fmla="*/ 1140032 h 2380521"/>
              <a:gd name="connsiteX905" fmla="*/ 6939085 w 8023328"/>
              <a:gd name="connsiteY905" fmla="*/ 1140032 h 2380521"/>
              <a:gd name="connsiteX906" fmla="*/ 6950753 w 8023328"/>
              <a:gd name="connsiteY906" fmla="*/ 1152429 h 2380521"/>
              <a:gd name="connsiteX907" fmla="*/ 6939085 w 8023328"/>
              <a:gd name="connsiteY907" fmla="*/ 1166286 h 2380521"/>
              <a:gd name="connsiteX908" fmla="*/ 6924500 w 8023328"/>
              <a:gd name="connsiteY908" fmla="*/ 1152429 h 2380521"/>
              <a:gd name="connsiteX909" fmla="*/ 6939085 w 8023328"/>
              <a:gd name="connsiteY909" fmla="*/ 1140032 h 2380521"/>
              <a:gd name="connsiteX910" fmla="*/ 6867525 w 8023328"/>
              <a:gd name="connsiteY910" fmla="*/ 1140032 h 2380521"/>
              <a:gd name="connsiteX911" fmla="*/ 6879922 w 8023328"/>
              <a:gd name="connsiteY911" fmla="*/ 1153888 h 2380521"/>
              <a:gd name="connsiteX912" fmla="*/ 6867525 w 8023328"/>
              <a:gd name="connsiteY912" fmla="*/ 1166286 h 2380521"/>
              <a:gd name="connsiteX913" fmla="*/ 6853669 w 8023328"/>
              <a:gd name="connsiteY913" fmla="*/ 1153888 h 2380521"/>
              <a:gd name="connsiteX914" fmla="*/ 6867525 w 8023328"/>
              <a:gd name="connsiteY914" fmla="*/ 1140032 h 2380521"/>
              <a:gd name="connsiteX915" fmla="*/ 6796696 w 8023328"/>
              <a:gd name="connsiteY915" fmla="*/ 1140032 h 2380521"/>
              <a:gd name="connsiteX916" fmla="*/ 6809093 w 8023328"/>
              <a:gd name="connsiteY916" fmla="*/ 1153888 h 2380521"/>
              <a:gd name="connsiteX917" fmla="*/ 6796696 w 8023328"/>
              <a:gd name="connsiteY917" fmla="*/ 1166286 h 2380521"/>
              <a:gd name="connsiteX918" fmla="*/ 6782840 w 8023328"/>
              <a:gd name="connsiteY918" fmla="*/ 1153888 h 2380521"/>
              <a:gd name="connsiteX919" fmla="*/ 6796696 w 8023328"/>
              <a:gd name="connsiteY919" fmla="*/ 1140032 h 2380521"/>
              <a:gd name="connsiteX920" fmla="*/ 6724405 w 8023328"/>
              <a:gd name="connsiteY920" fmla="*/ 1140032 h 2380521"/>
              <a:gd name="connsiteX921" fmla="*/ 6738261 w 8023328"/>
              <a:gd name="connsiteY921" fmla="*/ 1153888 h 2380521"/>
              <a:gd name="connsiteX922" fmla="*/ 6724405 w 8023328"/>
              <a:gd name="connsiteY922" fmla="*/ 1166286 h 2380521"/>
              <a:gd name="connsiteX923" fmla="*/ 6712008 w 8023328"/>
              <a:gd name="connsiteY923" fmla="*/ 1153888 h 2380521"/>
              <a:gd name="connsiteX924" fmla="*/ 6724405 w 8023328"/>
              <a:gd name="connsiteY924" fmla="*/ 1140032 h 2380521"/>
              <a:gd name="connsiteX925" fmla="*/ 6653576 w 8023328"/>
              <a:gd name="connsiteY925" fmla="*/ 1140032 h 2380521"/>
              <a:gd name="connsiteX926" fmla="*/ 6667432 w 8023328"/>
              <a:gd name="connsiteY926" fmla="*/ 1153888 h 2380521"/>
              <a:gd name="connsiteX927" fmla="*/ 6653576 w 8023328"/>
              <a:gd name="connsiteY927" fmla="*/ 1166286 h 2380521"/>
              <a:gd name="connsiteX928" fmla="*/ 6641179 w 8023328"/>
              <a:gd name="connsiteY928" fmla="*/ 1153888 h 2380521"/>
              <a:gd name="connsiteX929" fmla="*/ 6653576 w 8023328"/>
              <a:gd name="connsiteY929" fmla="*/ 1140032 h 2380521"/>
              <a:gd name="connsiteX930" fmla="*/ 6581764 w 8023328"/>
              <a:gd name="connsiteY930" fmla="*/ 1140032 h 2380521"/>
              <a:gd name="connsiteX931" fmla="*/ 6596552 w 8023328"/>
              <a:gd name="connsiteY931" fmla="*/ 1153888 h 2380521"/>
              <a:gd name="connsiteX932" fmla="*/ 6581764 w 8023328"/>
              <a:gd name="connsiteY932" fmla="*/ 1166286 h 2380521"/>
              <a:gd name="connsiteX933" fmla="*/ 6566976 w 8023328"/>
              <a:gd name="connsiteY933" fmla="*/ 1153888 h 2380521"/>
              <a:gd name="connsiteX934" fmla="*/ 6581764 w 8023328"/>
              <a:gd name="connsiteY934" fmla="*/ 1140032 h 2380521"/>
              <a:gd name="connsiteX935" fmla="*/ 6510933 w 8023328"/>
              <a:gd name="connsiteY935" fmla="*/ 1140032 h 2380521"/>
              <a:gd name="connsiteX936" fmla="*/ 6525722 w 8023328"/>
              <a:gd name="connsiteY936" fmla="*/ 1153888 h 2380521"/>
              <a:gd name="connsiteX937" fmla="*/ 6510933 w 8023328"/>
              <a:gd name="connsiteY937" fmla="*/ 1166286 h 2380521"/>
              <a:gd name="connsiteX938" fmla="*/ 6496144 w 8023328"/>
              <a:gd name="connsiteY938" fmla="*/ 1153888 h 2380521"/>
              <a:gd name="connsiteX939" fmla="*/ 6510933 w 8023328"/>
              <a:gd name="connsiteY939" fmla="*/ 1140032 h 2380521"/>
              <a:gd name="connsiteX940" fmla="*/ 6440492 w 8023328"/>
              <a:gd name="connsiteY940" fmla="*/ 1140032 h 2380521"/>
              <a:gd name="connsiteX941" fmla="*/ 6454911 w 8023328"/>
              <a:gd name="connsiteY941" fmla="*/ 1153888 h 2380521"/>
              <a:gd name="connsiteX942" fmla="*/ 6440492 w 8023328"/>
              <a:gd name="connsiteY942" fmla="*/ 1166286 h 2380521"/>
              <a:gd name="connsiteX943" fmla="*/ 6425315 w 8023328"/>
              <a:gd name="connsiteY943" fmla="*/ 1153888 h 2380521"/>
              <a:gd name="connsiteX944" fmla="*/ 6440492 w 8023328"/>
              <a:gd name="connsiteY944" fmla="*/ 1140032 h 2380521"/>
              <a:gd name="connsiteX945" fmla="*/ 6368340 w 8023328"/>
              <a:gd name="connsiteY945" fmla="*/ 1140032 h 2380521"/>
              <a:gd name="connsiteX946" fmla="*/ 6380737 w 8023328"/>
              <a:gd name="connsiteY946" fmla="*/ 1153888 h 2380521"/>
              <a:gd name="connsiteX947" fmla="*/ 6368340 w 8023328"/>
              <a:gd name="connsiteY947" fmla="*/ 1166286 h 2380521"/>
              <a:gd name="connsiteX948" fmla="*/ 6354484 w 8023328"/>
              <a:gd name="connsiteY948" fmla="*/ 1153888 h 2380521"/>
              <a:gd name="connsiteX949" fmla="*/ 6368340 w 8023328"/>
              <a:gd name="connsiteY949" fmla="*/ 1140032 h 2380521"/>
              <a:gd name="connsiteX950" fmla="*/ 6297511 w 8023328"/>
              <a:gd name="connsiteY950" fmla="*/ 1140032 h 2380521"/>
              <a:gd name="connsiteX951" fmla="*/ 6309908 w 8023328"/>
              <a:gd name="connsiteY951" fmla="*/ 1153888 h 2380521"/>
              <a:gd name="connsiteX952" fmla="*/ 6297511 w 8023328"/>
              <a:gd name="connsiteY952" fmla="*/ 1166286 h 2380521"/>
              <a:gd name="connsiteX953" fmla="*/ 6283655 w 8023328"/>
              <a:gd name="connsiteY953" fmla="*/ 1153888 h 2380521"/>
              <a:gd name="connsiteX954" fmla="*/ 6297511 w 8023328"/>
              <a:gd name="connsiteY954" fmla="*/ 1140032 h 2380521"/>
              <a:gd name="connsiteX955" fmla="*/ 6226679 w 8023328"/>
              <a:gd name="connsiteY955" fmla="*/ 1140032 h 2380521"/>
              <a:gd name="connsiteX956" fmla="*/ 6239076 w 8023328"/>
              <a:gd name="connsiteY956" fmla="*/ 1153888 h 2380521"/>
              <a:gd name="connsiteX957" fmla="*/ 6226679 w 8023328"/>
              <a:gd name="connsiteY957" fmla="*/ 1166286 h 2380521"/>
              <a:gd name="connsiteX958" fmla="*/ 6212823 w 8023328"/>
              <a:gd name="connsiteY958" fmla="*/ 1153888 h 2380521"/>
              <a:gd name="connsiteX959" fmla="*/ 6226679 w 8023328"/>
              <a:gd name="connsiteY959" fmla="*/ 1140032 h 2380521"/>
              <a:gd name="connsiteX960" fmla="*/ 6154391 w 8023328"/>
              <a:gd name="connsiteY960" fmla="*/ 1140032 h 2380521"/>
              <a:gd name="connsiteX961" fmla="*/ 6168247 w 8023328"/>
              <a:gd name="connsiteY961" fmla="*/ 1153888 h 2380521"/>
              <a:gd name="connsiteX962" fmla="*/ 6154391 w 8023328"/>
              <a:gd name="connsiteY962" fmla="*/ 1166286 h 2380521"/>
              <a:gd name="connsiteX963" fmla="*/ 6141994 w 8023328"/>
              <a:gd name="connsiteY963" fmla="*/ 1153888 h 2380521"/>
              <a:gd name="connsiteX964" fmla="*/ 6154391 w 8023328"/>
              <a:gd name="connsiteY964" fmla="*/ 1140032 h 2380521"/>
              <a:gd name="connsiteX965" fmla="*/ 6083559 w 8023328"/>
              <a:gd name="connsiteY965" fmla="*/ 1140032 h 2380521"/>
              <a:gd name="connsiteX966" fmla="*/ 6097415 w 8023328"/>
              <a:gd name="connsiteY966" fmla="*/ 1153888 h 2380521"/>
              <a:gd name="connsiteX967" fmla="*/ 6083559 w 8023328"/>
              <a:gd name="connsiteY967" fmla="*/ 1166286 h 2380521"/>
              <a:gd name="connsiteX968" fmla="*/ 6071162 w 8023328"/>
              <a:gd name="connsiteY968" fmla="*/ 1153888 h 2380521"/>
              <a:gd name="connsiteX969" fmla="*/ 6083559 w 8023328"/>
              <a:gd name="connsiteY969" fmla="*/ 1140032 h 2380521"/>
              <a:gd name="connsiteX970" fmla="*/ 6009356 w 8023328"/>
              <a:gd name="connsiteY970" fmla="*/ 1140032 h 2380521"/>
              <a:gd name="connsiteX971" fmla="*/ 6023212 w 8023328"/>
              <a:gd name="connsiteY971" fmla="*/ 1153888 h 2380521"/>
              <a:gd name="connsiteX972" fmla="*/ 6009356 w 8023328"/>
              <a:gd name="connsiteY972" fmla="*/ 1166286 h 2380521"/>
              <a:gd name="connsiteX973" fmla="*/ 5996959 w 8023328"/>
              <a:gd name="connsiteY973" fmla="*/ 1153888 h 2380521"/>
              <a:gd name="connsiteX974" fmla="*/ 6009356 w 8023328"/>
              <a:gd name="connsiteY974" fmla="*/ 1140032 h 2380521"/>
              <a:gd name="connsiteX975" fmla="*/ 5940548 w 8023328"/>
              <a:gd name="connsiteY975" fmla="*/ 1140032 h 2380521"/>
              <a:gd name="connsiteX976" fmla="*/ 5955726 w 8023328"/>
              <a:gd name="connsiteY976" fmla="*/ 1153888 h 2380521"/>
              <a:gd name="connsiteX977" fmla="*/ 5940548 w 8023328"/>
              <a:gd name="connsiteY977" fmla="*/ 1166286 h 2380521"/>
              <a:gd name="connsiteX978" fmla="*/ 5926130 w 8023328"/>
              <a:gd name="connsiteY978" fmla="*/ 1153888 h 2380521"/>
              <a:gd name="connsiteX979" fmla="*/ 5940548 w 8023328"/>
              <a:gd name="connsiteY979" fmla="*/ 1140032 h 2380521"/>
              <a:gd name="connsiteX980" fmla="*/ 5870088 w 8023328"/>
              <a:gd name="connsiteY980" fmla="*/ 1140032 h 2380521"/>
              <a:gd name="connsiteX981" fmla="*/ 5884877 w 8023328"/>
              <a:gd name="connsiteY981" fmla="*/ 1153888 h 2380521"/>
              <a:gd name="connsiteX982" fmla="*/ 5870088 w 8023328"/>
              <a:gd name="connsiteY982" fmla="*/ 1166286 h 2380521"/>
              <a:gd name="connsiteX983" fmla="*/ 5855299 w 8023328"/>
              <a:gd name="connsiteY983" fmla="*/ 1153888 h 2380521"/>
              <a:gd name="connsiteX984" fmla="*/ 5870088 w 8023328"/>
              <a:gd name="connsiteY984" fmla="*/ 1140032 h 2380521"/>
              <a:gd name="connsiteX985" fmla="*/ 5799257 w 8023328"/>
              <a:gd name="connsiteY985" fmla="*/ 1140032 h 2380521"/>
              <a:gd name="connsiteX986" fmla="*/ 5814045 w 8023328"/>
              <a:gd name="connsiteY986" fmla="*/ 1153888 h 2380521"/>
              <a:gd name="connsiteX987" fmla="*/ 5799257 w 8023328"/>
              <a:gd name="connsiteY987" fmla="*/ 1166286 h 2380521"/>
              <a:gd name="connsiteX988" fmla="*/ 5784469 w 8023328"/>
              <a:gd name="connsiteY988" fmla="*/ 1153888 h 2380521"/>
              <a:gd name="connsiteX989" fmla="*/ 5799257 w 8023328"/>
              <a:gd name="connsiteY989" fmla="*/ 1140032 h 2380521"/>
              <a:gd name="connsiteX990" fmla="*/ 5724122 w 8023328"/>
              <a:gd name="connsiteY990" fmla="*/ 1140032 h 2380521"/>
              <a:gd name="connsiteX991" fmla="*/ 5736519 w 8023328"/>
              <a:gd name="connsiteY991" fmla="*/ 1153888 h 2380521"/>
              <a:gd name="connsiteX992" fmla="*/ 5724122 w 8023328"/>
              <a:gd name="connsiteY992" fmla="*/ 1166286 h 2380521"/>
              <a:gd name="connsiteX993" fmla="*/ 5710266 w 8023328"/>
              <a:gd name="connsiteY993" fmla="*/ 1153888 h 2380521"/>
              <a:gd name="connsiteX994" fmla="*/ 5724122 w 8023328"/>
              <a:gd name="connsiteY994" fmla="*/ 1140032 h 2380521"/>
              <a:gd name="connsiteX995" fmla="*/ 5653291 w 8023328"/>
              <a:gd name="connsiteY995" fmla="*/ 1140032 h 2380521"/>
              <a:gd name="connsiteX996" fmla="*/ 5665688 w 8023328"/>
              <a:gd name="connsiteY996" fmla="*/ 1153888 h 2380521"/>
              <a:gd name="connsiteX997" fmla="*/ 5653291 w 8023328"/>
              <a:gd name="connsiteY997" fmla="*/ 1166286 h 2380521"/>
              <a:gd name="connsiteX998" fmla="*/ 5639435 w 8023328"/>
              <a:gd name="connsiteY998" fmla="*/ 1153888 h 2380521"/>
              <a:gd name="connsiteX999" fmla="*/ 5653291 w 8023328"/>
              <a:gd name="connsiteY999" fmla="*/ 1140032 h 2380521"/>
              <a:gd name="connsiteX1000" fmla="*/ 5581002 w 8023328"/>
              <a:gd name="connsiteY1000" fmla="*/ 1140032 h 2380521"/>
              <a:gd name="connsiteX1001" fmla="*/ 5594858 w 8023328"/>
              <a:gd name="connsiteY1001" fmla="*/ 1153888 h 2380521"/>
              <a:gd name="connsiteX1002" fmla="*/ 5581002 w 8023328"/>
              <a:gd name="connsiteY1002" fmla="*/ 1166286 h 2380521"/>
              <a:gd name="connsiteX1003" fmla="*/ 5568605 w 8023328"/>
              <a:gd name="connsiteY1003" fmla="*/ 1153888 h 2380521"/>
              <a:gd name="connsiteX1004" fmla="*/ 5581002 w 8023328"/>
              <a:gd name="connsiteY1004" fmla="*/ 1140032 h 2380521"/>
              <a:gd name="connsiteX1005" fmla="*/ 5510171 w 8023328"/>
              <a:gd name="connsiteY1005" fmla="*/ 1140032 h 2380521"/>
              <a:gd name="connsiteX1006" fmla="*/ 5524027 w 8023328"/>
              <a:gd name="connsiteY1006" fmla="*/ 1153888 h 2380521"/>
              <a:gd name="connsiteX1007" fmla="*/ 5510171 w 8023328"/>
              <a:gd name="connsiteY1007" fmla="*/ 1166286 h 2380521"/>
              <a:gd name="connsiteX1008" fmla="*/ 5497774 w 8023328"/>
              <a:gd name="connsiteY1008" fmla="*/ 1153888 h 2380521"/>
              <a:gd name="connsiteX1009" fmla="*/ 5510171 w 8023328"/>
              <a:gd name="connsiteY1009" fmla="*/ 1140032 h 2380521"/>
              <a:gd name="connsiteX1010" fmla="*/ 5438937 w 8023328"/>
              <a:gd name="connsiteY1010" fmla="*/ 1140032 h 2380521"/>
              <a:gd name="connsiteX1011" fmla="*/ 5453178 w 8023328"/>
              <a:gd name="connsiteY1011" fmla="*/ 1153888 h 2380521"/>
              <a:gd name="connsiteX1012" fmla="*/ 5438937 w 8023328"/>
              <a:gd name="connsiteY1012" fmla="*/ 1166286 h 2380521"/>
              <a:gd name="connsiteX1013" fmla="*/ 5426945 w 8023328"/>
              <a:gd name="connsiteY1013" fmla="*/ 1153888 h 2380521"/>
              <a:gd name="connsiteX1014" fmla="*/ 5438937 w 8023328"/>
              <a:gd name="connsiteY1014" fmla="*/ 1140032 h 2380521"/>
              <a:gd name="connsiteX1015" fmla="*/ 5367530 w 8023328"/>
              <a:gd name="connsiteY1015" fmla="*/ 1140032 h 2380521"/>
              <a:gd name="connsiteX1016" fmla="*/ 5382318 w 8023328"/>
              <a:gd name="connsiteY1016" fmla="*/ 1153888 h 2380521"/>
              <a:gd name="connsiteX1017" fmla="*/ 5367530 w 8023328"/>
              <a:gd name="connsiteY1017" fmla="*/ 1166286 h 2380521"/>
              <a:gd name="connsiteX1018" fmla="*/ 5352742 w 8023328"/>
              <a:gd name="connsiteY1018" fmla="*/ 1153888 h 2380521"/>
              <a:gd name="connsiteX1019" fmla="*/ 5367530 w 8023328"/>
              <a:gd name="connsiteY1019" fmla="*/ 1140032 h 2380521"/>
              <a:gd name="connsiteX1020" fmla="*/ 5296699 w 8023328"/>
              <a:gd name="connsiteY1020" fmla="*/ 1140032 h 2380521"/>
              <a:gd name="connsiteX1021" fmla="*/ 5311488 w 8023328"/>
              <a:gd name="connsiteY1021" fmla="*/ 1153888 h 2380521"/>
              <a:gd name="connsiteX1022" fmla="*/ 5296699 w 8023328"/>
              <a:gd name="connsiteY1022" fmla="*/ 1166286 h 2380521"/>
              <a:gd name="connsiteX1023" fmla="*/ 5281910 w 8023328"/>
              <a:gd name="connsiteY1023" fmla="*/ 1153888 h 2380521"/>
              <a:gd name="connsiteX1024" fmla="*/ 5296699 w 8023328"/>
              <a:gd name="connsiteY1024" fmla="*/ 1140032 h 2380521"/>
              <a:gd name="connsiteX1025" fmla="*/ 5225869 w 8023328"/>
              <a:gd name="connsiteY1025" fmla="*/ 1140032 h 2380521"/>
              <a:gd name="connsiteX1026" fmla="*/ 5240657 w 8023328"/>
              <a:gd name="connsiteY1026" fmla="*/ 1153888 h 2380521"/>
              <a:gd name="connsiteX1027" fmla="*/ 5225869 w 8023328"/>
              <a:gd name="connsiteY1027" fmla="*/ 1166286 h 2380521"/>
              <a:gd name="connsiteX1028" fmla="*/ 5211081 w 8023328"/>
              <a:gd name="connsiteY1028" fmla="*/ 1153888 h 2380521"/>
              <a:gd name="connsiteX1029" fmla="*/ 5225869 w 8023328"/>
              <a:gd name="connsiteY1029" fmla="*/ 1140032 h 2380521"/>
              <a:gd name="connsiteX1030" fmla="*/ 5154105 w 8023328"/>
              <a:gd name="connsiteY1030" fmla="*/ 1140032 h 2380521"/>
              <a:gd name="connsiteX1031" fmla="*/ 5166502 w 8023328"/>
              <a:gd name="connsiteY1031" fmla="*/ 1154821 h 2380521"/>
              <a:gd name="connsiteX1032" fmla="*/ 5154105 w 8023328"/>
              <a:gd name="connsiteY1032" fmla="*/ 1169610 h 2380521"/>
              <a:gd name="connsiteX1033" fmla="*/ 5140249 w 8023328"/>
              <a:gd name="connsiteY1033" fmla="*/ 1154821 h 2380521"/>
              <a:gd name="connsiteX1034" fmla="*/ 5154105 w 8023328"/>
              <a:gd name="connsiteY1034" fmla="*/ 1140032 h 2380521"/>
              <a:gd name="connsiteX1035" fmla="*/ 5083276 w 8023328"/>
              <a:gd name="connsiteY1035" fmla="*/ 1140032 h 2380521"/>
              <a:gd name="connsiteX1036" fmla="*/ 5095673 w 8023328"/>
              <a:gd name="connsiteY1036" fmla="*/ 1154821 h 2380521"/>
              <a:gd name="connsiteX1037" fmla="*/ 5083276 w 8023328"/>
              <a:gd name="connsiteY1037" fmla="*/ 1169610 h 2380521"/>
              <a:gd name="connsiteX1038" fmla="*/ 5069420 w 8023328"/>
              <a:gd name="connsiteY1038" fmla="*/ 1154821 h 2380521"/>
              <a:gd name="connsiteX1039" fmla="*/ 5083276 w 8023328"/>
              <a:gd name="connsiteY1039" fmla="*/ 1140032 h 2380521"/>
              <a:gd name="connsiteX1040" fmla="*/ 5012445 w 8023328"/>
              <a:gd name="connsiteY1040" fmla="*/ 1140032 h 2380521"/>
              <a:gd name="connsiteX1041" fmla="*/ 5024842 w 8023328"/>
              <a:gd name="connsiteY1041" fmla="*/ 1154821 h 2380521"/>
              <a:gd name="connsiteX1042" fmla="*/ 5012445 w 8023328"/>
              <a:gd name="connsiteY1042" fmla="*/ 1169610 h 2380521"/>
              <a:gd name="connsiteX1043" fmla="*/ 4998589 w 8023328"/>
              <a:gd name="connsiteY1043" fmla="*/ 1154821 h 2380521"/>
              <a:gd name="connsiteX1044" fmla="*/ 5012445 w 8023328"/>
              <a:gd name="connsiteY1044" fmla="*/ 1140032 h 2380521"/>
              <a:gd name="connsiteX1045" fmla="*/ 4940157 w 8023328"/>
              <a:gd name="connsiteY1045" fmla="*/ 1140032 h 2380521"/>
              <a:gd name="connsiteX1046" fmla="*/ 4954013 w 8023328"/>
              <a:gd name="connsiteY1046" fmla="*/ 1154821 h 2380521"/>
              <a:gd name="connsiteX1047" fmla="*/ 4940157 w 8023328"/>
              <a:gd name="connsiteY1047" fmla="*/ 1169610 h 2380521"/>
              <a:gd name="connsiteX1048" fmla="*/ 4927760 w 8023328"/>
              <a:gd name="connsiteY1048" fmla="*/ 1154821 h 2380521"/>
              <a:gd name="connsiteX1049" fmla="*/ 4940157 w 8023328"/>
              <a:gd name="connsiteY1049" fmla="*/ 1140032 h 2380521"/>
              <a:gd name="connsiteX1050" fmla="*/ 4865953 w 8023328"/>
              <a:gd name="connsiteY1050" fmla="*/ 1140032 h 2380521"/>
              <a:gd name="connsiteX1051" fmla="*/ 4879809 w 8023328"/>
              <a:gd name="connsiteY1051" fmla="*/ 1154821 h 2380521"/>
              <a:gd name="connsiteX1052" fmla="*/ 4865953 w 8023328"/>
              <a:gd name="connsiteY1052" fmla="*/ 1169610 h 2380521"/>
              <a:gd name="connsiteX1053" fmla="*/ 4853556 w 8023328"/>
              <a:gd name="connsiteY1053" fmla="*/ 1154821 h 2380521"/>
              <a:gd name="connsiteX1054" fmla="*/ 4865953 w 8023328"/>
              <a:gd name="connsiteY1054" fmla="*/ 1140032 h 2380521"/>
              <a:gd name="connsiteX1055" fmla="*/ 4795122 w 8023328"/>
              <a:gd name="connsiteY1055" fmla="*/ 1140032 h 2380521"/>
              <a:gd name="connsiteX1056" fmla="*/ 4808978 w 8023328"/>
              <a:gd name="connsiteY1056" fmla="*/ 1154821 h 2380521"/>
              <a:gd name="connsiteX1057" fmla="*/ 4795122 w 8023328"/>
              <a:gd name="connsiteY1057" fmla="*/ 1169610 h 2380521"/>
              <a:gd name="connsiteX1058" fmla="*/ 4782725 w 8023328"/>
              <a:gd name="connsiteY1058" fmla="*/ 1154821 h 2380521"/>
              <a:gd name="connsiteX1059" fmla="*/ 4795122 w 8023328"/>
              <a:gd name="connsiteY1059" fmla="*/ 1140032 h 2380521"/>
              <a:gd name="connsiteX1060" fmla="*/ 4726684 w 8023328"/>
              <a:gd name="connsiteY1060" fmla="*/ 1140032 h 2380521"/>
              <a:gd name="connsiteX1061" fmla="*/ 4741472 w 8023328"/>
              <a:gd name="connsiteY1061" fmla="*/ 1154821 h 2380521"/>
              <a:gd name="connsiteX1062" fmla="*/ 4726684 w 8023328"/>
              <a:gd name="connsiteY1062" fmla="*/ 1169610 h 2380521"/>
              <a:gd name="connsiteX1063" fmla="*/ 4711896 w 8023328"/>
              <a:gd name="connsiteY1063" fmla="*/ 1154821 h 2380521"/>
              <a:gd name="connsiteX1064" fmla="*/ 4726684 w 8023328"/>
              <a:gd name="connsiteY1064" fmla="*/ 1140032 h 2380521"/>
              <a:gd name="connsiteX1065" fmla="*/ 4655853 w 8023328"/>
              <a:gd name="connsiteY1065" fmla="*/ 1140032 h 2380521"/>
              <a:gd name="connsiteX1066" fmla="*/ 4670642 w 8023328"/>
              <a:gd name="connsiteY1066" fmla="*/ 1154821 h 2380521"/>
              <a:gd name="connsiteX1067" fmla="*/ 4655853 w 8023328"/>
              <a:gd name="connsiteY1067" fmla="*/ 1169610 h 2380521"/>
              <a:gd name="connsiteX1068" fmla="*/ 4641064 w 8023328"/>
              <a:gd name="connsiteY1068" fmla="*/ 1154821 h 2380521"/>
              <a:gd name="connsiteX1069" fmla="*/ 4655853 w 8023328"/>
              <a:gd name="connsiteY1069" fmla="*/ 1140032 h 2380521"/>
              <a:gd name="connsiteX1070" fmla="*/ 4585023 w 8023328"/>
              <a:gd name="connsiteY1070" fmla="*/ 1140032 h 2380521"/>
              <a:gd name="connsiteX1071" fmla="*/ 4599811 w 8023328"/>
              <a:gd name="connsiteY1071" fmla="*/ 1154821 h 2380521"/>
              <a:gd name="connsiteX1072" fmla="*/ 4585023 w 8023328"/>
              <a:gd name="connsiteY1072" fmla="*/ 1169610 h 2380521"/>
              <a:gd name="connsiteX1073" fmla="*/ 4570235 w 8023328"/>
              <a:gd name="connsiteY1073" fmla="*/ 1154821 h 2380521"/>
              <a:gd name="connsiteX1074" fmla="*/ 4585023 w 8023328"/>
              <a:gd name="connsiteY1074" fmla="*/ 1140032 h 2380521"/>
              <a:gd name="connsiteX1075" fmla="*/ 4513260 w 8023328"/>
              <a:gd name="connsiteY1075" fmla="*/ 1140032 h 2380521"/>
              <a:gd name="connsiteX1076" fmla="*/ 4525657 w 8023328"/>
              <a:gd name="connsiteY1076" fmla="*/ 1154821 h 2380521"/>
              <a:gd name="connsiteX1077" fmla="*/ 4513260 w 8023328"/>
              <a:gd name="connsiteY1077" fmla="*/ 1169610 h 2380521"/>
              <a:gd name="connsiteX1078" fmla="*/ 4499404 w 8023328"/>
              <a:gd name="connsiteY1078" fmla="*/ 1154821 h 2380521"/>
              <a:gd name="connsiteX1079" fmla="*/ 4513260 w 8023328"/>
              <a:gd name="connsiteY1079" fmla="*/ 1140032 h 2380521"/>
              <a:gd name="connsiteX1080" fmla="*/ 4439056 w 8023328"/>
              <a:gd name="connsiteY1080" fmla="*/ 1140032 h 2380521"/>
              <a:gd name="connsiteX1081" fmla="*/ 4451453 w 8023328"/>
              <a:gd name="connsiteY1081" fmla="*/ 1154821 h 2380521"/>
              <a:gd name="connsiteX1082" fmla="*/ 4439056 w 8023328"/>
              <a:gd name="connsiteY1082" fmla="*/ 1169610 h 2380521"/>
              <a:gd name="connsiteX1083" fmla="*/ 4425200 w 8023328"/>
              <a:gd name="connsiteY1083" fmla="*/ 1154821 h 2380521"/>
              <a:gd name="connsiteX1084" fmla="*/ 4439056 w 8023328"/>
              <a:gd name="connsiteY1084" fmla="*/ 1140032 h 2380521"/>
              <a:gd name="connsiteX1085" fmla="*/ 4366768 w 8023328"/>
              <a:gd name="connsiteY1085" fmla="*/ 1140032 h 2380521"/>
              <a:gd name="connsiteX1086" fmla="*/ 4380624 w 8023328"/>
              <a:gd name="connsiteY1086" fmla="*/ 1154821 h 2380521"/>
              <a:gd name="connsiteX1087" fmla="*/ 4366768 w 8023328"/>
              <a:gd name="connsiteY1087" fmla="*/ 1169610 h 2380521"/>
              <a:gd name="connsiteX1088" fmla="*/ 4354371 w 8023328"/>
              <a:gd name="connsiteY1088" fmla="*/ 1154821 h 2380521"/>
              <a:gd name="connsiteX1089" fmla="*/ 4366768 w 8023328"/>
              <a:gd name="connsiteY1089" fmla="*/ 1140032 h 2380521"/>
              <a:gd name="connsiteX1090" fmla="*/ 4295937 w 8023328"/>
              <a:gd name="connsiteY1090" fmla="*/ 1140032 h 2380521"/>
              <a:gd name="connsiteX1091" fmla="*/ 4309793 w 8023328"/>
              <a:gd name="connsiteY1091" fmla="*/ 1154821 h 2380521"/>
              <a:gd name="connsiteX1092" fmla="*/ 4295937 w 8023328"/>
              <a:gd name="connsiteY1092" fmla="*/ 1169610 h 2380521"/>
              <a:gd name="connsiteX1093" fmla="*/ 4283540 w 8023328"/>
              <a:gd name="connsiteY1093" fmla="*/ 1154821 h 2380521"/>
              <a:gd name="connsiteX1094" fmla="*/ 4295937 w 8023328"/>
              <a:gd name="connsiteY1094" fmla="*/ 1140032 h 2380521"/>
              <a:gd name="connsiteX1095" fmla="*/ 4225107 w 8023328"/>
              <a:gd name="connsiteY1095" fmla="*/ 1140032 h 2380521"/>
              <a:gd name="connsiteX1096" fmla="*/ 4238963 w 8023328"/>
              <a:gd name="connsiteY1096" fmla="*/ 1154821 h 2380521"/>
              <a:gd name="connsiteX1097" fmla="*/ 4225107 w 8023328"/>
              <a:gd name="connsiteY1097" fmla="*/ 1169610 h 2380521"/>
              <a:gd name="connsiteX1098" fmla="*/ 4212710 w 8023328"/>
              <a:gd name="connsiteY1098" fmla="*/ 1154821 h 2380521"/>
              <a:gd name="connsiteX1099" fmla="*/ 4225107 w 8023328"/>
              <a:gd name="connsiteY1099" fmla="*/ 1140032 h 2380521"/>
              <a:gd name="connsiteX1100" fmla="*/ 4153295 w 8023328"/>
              <a:gd name="connsiteY1100" fmla="*/ 1140032 h 2380521"/>
              <a:gd name="connsiteX1101" fmla="*/ 4168083 w 8023328"/>
              <a:gd name="connsiteY1101" fmla="*/ 1154821 h 2380521"/>
              <a:gd name="connsiteX1102" fmla="*/ 4153295 w 8023328"/>
              <a:gd name="connsiteY1102" fmla="*/ 1169610 h 2380521"/>
              <a:gd name="connsiteX1103" fmla="*/ 4138507 w 8023328"/>
              <a:gd name="connsiteY1103" fmla="*/ 1154821 h 2380521"/>
              <a:gd name="connsiteX1104" fmla="*/ 4153295 w 8023328"/>
              <a:gd name="connsiteY1104" fmla="*/ 1140032 h 2380521"/>
              <a:gd name="connsiteX1105" fmla="*/ 4082465 w 8023328"/>
              <a:gd name="connsiteY1105" fmla="*/ 1140032 h 2380521"/>
              <a:gd name="connsiteX1106" fmla="*/ 4097254 w 8023328"/>
              <a:gd name="connsiteY1106" fmla="*/ 1154821 h 2380521"/>
              <a:gd name="connsiteX1107" fmla="*/ 4082465 w 8023328"/>
              <a:gd name="connsiteY1107" fmla="*/ 1169610 h 2380521"/>
              <a:gd name="connsiteX1108" fmla="*/ 4067676 w 8023328"/>
              <a:gd name="connsiteY1108" fmla="*/ 1154821 h 2380521"/>
              <a:gd name="connsiteX1109" fmla="*/ 4082465 w 8023328"/>
              <a:gd name="connsiteY1109" fmla="*/ 1140032 h 2380521"/>
              <a:gd name="connsiteX1110" fmla="*/ 439789 w 8023328"/>
              <a:gd name="connsiteY1110" fmla="*/ 1140032 h 2380521"/>
              <a:gd name="connsiteX1111" fmla="*/ 454579 w 8023328"/>
              <a:gd name="connsiteY1111" fmla="*/ 1153888 h 2380521"/>
              <a:gd name="connsiteX1112" fmla="*/ 439789 w 8023328"/>
              <a:gd name="connsiteY1112" fmla="*/ 1166286 h 2380521"/>
              <a:gd name="connsiteX1113" fmla="*/ 425001 w 8023328"/>
              <a:gd name="connsiteY1113" fmla="*/ 1153888 h 2380521"/>
              <a:gd name="connsiteX1114" fmla="*/ 439789 w 8023328"/>
              <a:gd name="connsiteY1114" fmla="*/ 1140032 h 2380521"/>
              <a:gd name="connsiteX1115" fmla="*/ 368960 w 8023328"/>
              <a:gd name="connsiteY1115" fmla="*/ 1140032 h 2380521"/>
              <a:gd name="connsiteX1116" fmla="*/ 383747 w 8023328"/>
              <a:gd name="connsiteY1116" fmla="*/ 1153888 h 2380521"/>
              <a:gd name="connsiteX1117" fmla="*/ 368960 w 8023328"/>
              <a:gd name="connsiteY1117" fmla="*/ 1166286 h 2380521"/>
              <a:gd name="connsiteX1118" fmla="*/ 354172 w 8023328"/>
              <a:gd name="connsiteY1118" fmla="*/ 1153888 h 2380521"/>
              <a:gd name="connsiteX1119" fmla="*/ 368960 w 8023328"/>
              <a:gd name="connsiteY1119" fmla="*/ 1140032 h 2380521"/>
              <a:gd name="connsiteX1120" fmla="*/ 297194 w 8023328"/>
              <a:gd name="connsiteY1120" fmla="*/ 1140032 h 2380521"/>
              <a:gd name="connsiteX1121" fmla="*/ 309592 w 8023328"/>
              <a:gd name="connsiteY1121" fmla="*/ 1153888 h 2380521"/>
              <a:gd name="connsiteX1122" fmla="*/ 297194 w 8023328"/>
              <a:gd name="connsiteY1122" fmla="*/ 1166286 h 2380521"/>
              <a:gd name="connsiteX1123" fmla="*/ 283339 w 8023328"/>
              <a:gd name="connsiteY1123" fmla="*/ 1153888 h 2380521"/>
              <a:gd name="connsiteX1124" fmla="*/ 297194 w 8023328"/>
              <a:gd name="connsiteY1124" fmla="*/ 1140032 h 2380521"/>
              <a:gd name="connsiteX1125" fmla="*/ 226366 w 8023328"/>
              <a:gd name="connsiteY1125" fmla="*/ 1140032 h 2380521"/>
              <a:gd name="connsiteX1126" fmla="*/ 238764 w 8023328"/>
              <a:gd name="connsiteY1126" fmla="*/ 1153888 h 2380521"/>
              <a:gd name="connsiteX1127" fmla="*/ 226366 w 8023328"/>
              <a:gd name="connsiteY1127" fmla="*/ 1166286 h 2380521"/>
              <a:gd name="connsiteX1128" fmla="*/ 212510 w 8023328"/>
              <a:gd name="connsiteY1128" fmla="*/ 1153888 h 2380521"/>
              <a:gd name="connsiteX1129" fmla="*/ 226366 w 8023328"/>
              <a:gd name="connsiteY1129" fmla="*/ 1140032 h 2380521"/>
              <a:gd name="connsiteX1130" fmla="*/ 155532 w 8023328"/>
              <a:gd name="connsiteY1130" fmla="*/ 1140032 h 2380521"/>
              <a:gd name="connsiteX1131" fmla="*/ 167930 w 8023328"/>
              <a:gd name="connsiteY1131" fmla="*/ 1153888 h 2380521"/>
              <a:gd name="connsiteX1132" fmla="*/ 155532 w 8023328"/>
              <a:gd name="connsiteY1132" fmla="*/ 1166286 h 2380521"/>
              <a:gd name="connsiteX1133" fmla="*/ 141676 w 8023328"/>
              <a:gd name="connsiteY1133" fmla="*/ 1153888 h 2380521"/>
              <a:gd name="connsiteX1134" fmla="*/ 155532 w 8023328"/>
              <a:gd name="connsiteY1134" fmla="*/ 1140032 h 2380521"/>
              <a:gd name="connsiteX1135" fmla="*/ 83244 w 8023328"/>
              <a:gd name="connsiteY1135" fmla="*/ 1140032 h 2380521"/>
              <a:gd name="connsiteX1136" fmla="*/ 97100 w 8023328"/>
              <a:gd name="connsiteY1136" fmla="*/ 1153888 h 2380521"/>
              <a:gd name="connsiteX1137" fmla="*/ 83244 w 8023328"/>
              <a:gd name="connsiteY1137" fmla="*/ 1166286 h 2380521"/>
              <a:gd name="connsiteX1138" fmla="*/ 70846 w 8023328"/>
              <a:gd name="connsiteY1138" fmla="*/ 1153888 h 2380521"/>
              <a:gd name="connsiteX1139" fmla="*/ 83244 w 8023328"/>
              <a:gd name="connsiteY1139" fmla="*/ 1140032 h 2380521"/>
              <a:gd name="connsiteX1140" fmla="*/ 12008 w 8023328"/>
              <a:gd name="connsiteY1140" fmla="*/ 1140032 h 2380521"/>
              <a:gd name="connsiteX1141" fmla="*/ 26249 w 8023328"/>
              <a:gd name="connsiteY1141" fmla="*/ 1153888 h 2380521"/>
              <a:gd name="connsiteX1142" fmla="*/ 12008 w 8023328"/>
              <a:gd name="connsiteY1142" fmla="*/ 1166286 h 2380521"/>
              <a:gd name="connsiteX1143" fmla="*/ 16 w 8023328"/>
              <a:gd name="connsiteY1143" fmla="*/ 1153888 h 2380521"/>
              <a:gd name="connsiteX1144" fmla="*/ 12008 w 8023328"/>
              <a:gd name="connsiteY1144" fmla="*/ 1140032 h 2380521"/>
              <a:gd name="connsiteX1145" fmla="*/ 6867525 w 8023328"/>
              <a:gd name="connsiteY1145" fmla="*/ 1069203 h 2380521"/>
              <a:gd name="connsiteX1146" fmla="*/ 6879922 w 8023328"/>
              <a:gd name="connsiteY1146" fmla="*/ 1081600 h 2380521"/>
              <a:gd name="connsiteX1147" fmla="*/ 6867525 w 8023328"/>
              <a:gd name="connsiteY1147" fmla="*/ 1095457 h 2380521"/>
              <a:gd name="connsiteX1148" fmla="*/ 6853669 w 8023328"/>
              <a:gd name="connsiteY1148" fmla="*/ 1081600 h 2380521"/>
              <a:gd name="connsiteX1149" fmla="*/ 6867525 w 8023328"/>
              <a:gd name="connsiteY1149" fmla="*/ 1069203 h 2380521"/>
              <a:gd name="connsiteX1150" fmla="*/ 6795237 w 8023328"/>
              <a:gd name="connsiteY1150" fmla="*/ 1069203 h 2380521"/>
              <a:gd name="connsiteX1151" fmla="*/ 6809093 w 8023328"/>
              <a:gd name="connsiteY1151" fmla="*/ 1081600 h 2380521"/>
              <a:gd name="connsiteX1152" fmla="*/ 6796696 w 8023328"/>
              <a:gd name="connsiteY1152" fmla="*/ 1095457 h 2380521"/>
              <a:gd name="connsiteX1153" fmla="*/ 6782840 w 8023328"/>
              <a:gd name="connsiteY1153" fmla="*/ 1081600 h 2380521"/>
              <a:gd name="connsiteX1154" fmla="*/ 6795237 w 8023328"/>
              <a:gd name="connsiteY1154" fmla="*/ 1069203 h 2380521"/>
              <a:gd name="connsiteX1155" fmla="*/ 6724405 w 8023328"/>
              <a:gd name="connsiteY1155" fmla="*/ 1069203 h 2380521"/>
              <a:gd name="connsiteX1156" fmla="*/ 6738261 w 8023328"/>
              <a:gd name="connsiteY1156" fmla="*/ 1081600 h 2380521"/>
              <a:gd name="connsiteX1157" fmla="*/ 6724405 w 8023328"/>
              <a:gd name="connsiteY1157" fmla="*/ 1095457 h 2380521"/>
              <a:gd name="connsiteX1158" fmla="*/ 6712008 w 8023328"/>
              <a:gd name="connsiteY1158" fmla="*/ 1081600 h 2380521"/>
              <a:gd name="connsiteX1159" fmla="*/ 6724405 w 8023328"/>
              <a:gd name="connsiteY1159" fmla="*/ 1069203 h 2380521"/>
              <a:gd name="connsiteX1160" fmla="*/ 6653576 w 8023328"/>
              <a:gd name="connsiteY1160" fmla="*/ 1069203 h 2380521"/>
              <a:gd name="connsiteX1161" fmla="*/ 6667432 w 8023328"/>
              <a:gd name="connsiteY1161" fmla="*/ 1081600 h 2380521"/>
              <a:gd name="connsiteX1162" fmla="*/ 6653576 w 8023328"/>
              <a:gd name="connsiteY1162" fmla="*/ 1095457 h 2380521"/>
              <a:gd name="connsiteX1163" fmla="*/ 6641179 w 8023328"/>
              <a:gd name="connsiteY1163" fmla="*/ 1081600 h 2380521"/>
              <a:gd name="connsiteX1164" fmla="*/ 6653576 w 8023328"/>
              <a:gd name="connsiteY1164" fmla="*/ 1069203 h 2380521"/>
              <a:gd name="connsiteX1165" fmla="*/ 6581764 w 8023328"/>
              <a:gd name="connsiteY1165" fmla="*/ 1069203 h 2380521"/>
              <a:gd name="connsiteX1166" fmla="*/ 6596552 w 8023328"/>
              <a:gd name="connsiteY1166" fmla="*/ 1081600 h 2380521"/>
              <a:gd name="connsiteX1167" fmla="*/ 6581764 w 8023328"/>
              <a:gd name="connsiteY1167" fmla="*/ 1095457 h 2380521"/>
              <a:gd name="connsiteX1168" fmla="*/ 6566976 w 8023328"/>
              <a:gd name="connsiteY1168" fmla="*/ 1081600 h 2380521"/>
              <a:gd name="connsiteX1169" fmla="*/ 6581764 w 8023328"/>
              <a:gd name="connsiteY1169" fmla="*/ 1069203 h 2380521"/>
              <a:gd name="connsiteX1170" fmla="*/ 6510933 w 8023328"/>
              <a:gd name="connsiteY1170" fmla="*/ 1069203 h 2380521"/>
              <a:gd name="connsiteX1171" fmla="*/ 6525722 w 8023328"/>
              <a:gd name="connsiteY1171" fmla="*/ 1081600 h 2380521"/>
              <a:gd name="connsiteX1172" fmla="*/ 6510933 w 8023328"/>
              <a:gd name="connsiteY1172" fmla="*/ 1095457 h 2380521"/>
              <a:gd name="connsiteX1173" fmla="*/ 6496144 w 8023328"/>
              <a:gd name="connsiteY1173" fmla="*/ 1081600 h 2380521"/>
              <a:gd name="connsiteX1174" fmla="*/ 6510933 w 8023328"/>
              <a:gd name="connsiteY1174" fmla="*/ 1069203 h 2380521"/>
              <a:gd name="connsiteX1175" fmla="*/ 6440492 w 8023328"/>
              <a:gd name="connsiteY1175" fmla="*/ 1069203 h 2380521"/>
              <a:gd name="connsiteX1176" fmla="*/ 6454911 w 8023328"/>
              <a:gd name="connsiteY1176" fmla="*/ 1081600 h 2380521"/>
              <a:gd name="connsiteX1177" fmla="*/ 6440492 w 8023328"/>
              <a:gd name="connsiteY1177" fmla="*/ 1095457 h 2380521"/>
              <a:gd name="connsiteX1178" fmla="*/ 6425315 w 8023328"/>
              <a:gd name="connsiteY1178" fmla="*/ 1081600 h 2380521"/>
              <a:gd name="connsiteX1179" fmla="*/ 6440492 w 8023328"/>
              <a:gd name="connsiteY1179" fmla="*/ 1069203 h 2380521"/>
              <a:gd name="connsiteX1180" fmla="*/ 6368340 w 8023328"/>
              <a:gd name="connsiteY1180" fmla="*/ 1069203 h 2380521"/>
              <a:gd name="connsiteX1181" fmla="*/ 6380737 w 8023328"/>
              <a:gd name="connsiteY1181" fmla="*/ 1081600 h 2380521"/>
              <a:gd name="connsiteX1182" fmla="*/ 6368340 w 8023328"/>
              <a:gd name="connsiteY1182" fmla="*/ 1095457 h 2380521"/>
              <a:gd name="connsiteX1183" fmla="*/ 6354484 w 8023328"/>
              <a:gd name="connsiteY1183" fmla="*/ 1081600 h 2380521"/>
              <a:gd name="connsiteX1184" fmla="*/ 6368340 w 8023328"/>
              <a:gd name="connsiteY1184" fmla="*/ 1069203 h 2380521"/>
              <a:gd name="connsiteX1185" fmla="*/ 6297511 w 8023328"/>
              <a:gd name="connsiteY1185" fmla="*/ 1069203 h 2380521"/>
              <a:gd name="connsiteX1186" fmla="*/ 6309908 w 8023328"/>
              <a:gd name="connsiteY1186" fmla="*/ 1081600 h 2380521"/>
              <a:gd name="connsiteX1187" fmla="*/ 6297511 w 8023328"/>
              <a:gd name="connsiteY1187" fmla="*/ 1095457 h 2380521"/>
              <a:gd name="connsiteX1188" fmla="*/ 6283655 w 8023328"/>
              <a:gd name="connsiteY1188" fmla="*/ 1081600 h 2380521"/>
              <a:gd name="connsiteX1189" fmla="*/ 6297511 w 8023328"/>
              <a:gd name="connsiteY1189" fmla="*/ 1069203 h 2380521"/>
              <a:gd name="connsiteX1190" fmla="*/ 6226679 w 8023328"/>
              <a:gd name="connsiteY1190" fmla="*/ 1069203 h 2380521"/>
              <a:gd name="connsiteX1191" fmla="*/ 6239076 w 8023328"/>
              <a:gd name="connsiteY1191" fmla="*/ 1081600 h 2380521"/>
              <a:gd name="connsiteX1192" fmla="*/ 6226679 w 8023328"/>
              <a:gd name="connsiteY1192" fmla="*/ 1095457 h 2380521"/>
              <a:gd name="connsiteX1193" fmla="*/ 6212823 w 8023328"/>
              <a:gd name="connsiteY1193" fmla="*/ 1083059 h 2380521"/>
              <a:gd name="connsiteX1194" fmla="*/ 6226679 w 8023328"/>
              <a:gd name="connsiteY1194" fmla="*/ 1069203 h 2380521"/>
              <a:gd name="connsiteX1195" fmla="*/ 6154391 w 8023328"/>
              <a:gd name="connsiteY1195" fmla="*/ 1069203 h 2380521"/>
              <a:gd name="connsiteX1196" fmla="*/ 6168247 w 8023328"/>
              <a:gd name="connsiteY1196" fmla="*/ 1083059 h 2380521"/>
              <a:gd name="connsiteX1197" fmla="*/ 6154391 w 8023328"/>
              <a:gd name="connsiteY1197" fmla="*/ 1095457 h 2380521"/>
              <a:gd name="connsiteX1198" fmla="*/ 6141994 w 8023328"/>
              <a:gd name="connsiteY1198" fmla="*/ 1083059 h 2380521"/>
              <a:gd name="connsiteX1199" fmla="*/ 6154391 w 8023328"/>
              <a:gd name="connsiteY1199" fmla="*/ 1069203 h 2380521"/>
              <a:gd name="connsiteX1200" fmla="*/ 6083559 w 8023328"/>
              <a:gd name="connsiteY1200" fmla="*/ 1069203 h 2380521"/>
              <a:gd name="connsiteX1201" fmla="*/ 6097415 w 8023328"/>
              <a:gd name="connsiteY1201" fmla="*/ 1083059 h 2380521"/>
              <a:gd name="connsiteX1202" fmla="*/ 6083559 w 8023328"/>
              <a:gd name="connsiteY1202" fmla="*/ 1095457 h 2380521"/>
              <a:gd name="connsiteX1203" fmla="*/ 6071162 w 8023328"/>
              <a:gd name="connsiteY1203" fmla="*/ 1083059 h 2380521"/>
              <a:gd name="connsiteX1204" fmla="*/ 6083559 w 8023328"/>
              <a:gd name="connsiteY1204" fmla="*/ 1069203 h 2380521"/>
              <a:gd name="connsiteX1205" fmla="*/ 6009356 w 8023328"/>
              <a:gd name="connsiteY1205" fmla="*/ 1069203 h 2380521"/>
              <a:gd name="connsiteX1206" fmla="*/ 6023212 w 8023328"/>
              <a:gd name="connsiteY1206" fmla="*/ 1083059 h 2380521"/>
              <a:gd name="connsiteX1207" fmla="*/ 6009356 w 8023328"/>
              <a:gd name="connsiteY1207" fmla="*/ 1095457 h 2380521"/>
              <a:gd name="connsiteX1208" fmla="*/ 5996959 w 8023328"/>
              <a:gd name="connsiteY1208" fmla="*/ 1083059 h 2380521"/>
              <a:gd name="connsiteX1209" fmla="*/ 6009356 w 8023328"/>
              <a:gd name="connsiteY1209" fmla="*/ 1069203 h 2380521"/>
              <a:gd name="connsiteX1210" fmla="*/ 5940548 w 8023328"/>
              <a:gd name="connsiteY1210" fmla="*/ 1069203 h 2380521"/>
              <a:gd name="connsiteX1211" fmla="*/ 5955726 w 8023328"/>
              <a:gd name="connsiteY1211" fmla="*/ 1083059 h 2380521"/>
              <a:gd name="connsiteX1212" fmla="*/ 5940548 w 8023328"/>
              <a:gd name="connsiteY1212" fmla="*/ 1095457 h 2380521"/>
              <a:gd name="connsiteX1213" fmla="*/ 5926130 w 8023328"/>
              <a:gd name="connsiteY1213" fmla="*/ 1083059 h 2380521"/>
              <a:gd name="connsiteX1214" fmla="*/ 5940548 w 8023328"/>
              <a:gd name="connsiteY1214" fmla="*/ 1069203 h 2380521"/>
              <a:gd name="connsiteX1215" fmla="*/ 5870088 w 8023328"/>
              <a:gd name="connsiteY1215" fmla="*/ 1069203 h 2380521"/>
              <a:gd name="connsiteX1216" fmla="*/ 5884877 w 8023328"/>
              <a:gd name="connsiteY1216" fmla="*/ 1083059 h 2380521"/>
              <a:gd name="connsiteX1217" fmla="*/ 5870088 w 8023328"/>
              <a:gd name="connsiteY1217" fmla="*/ 1095457 h 2380521"/>
              <a:gd name="connsiteX1218" fmla="*/ 5855299 w 8023328"/>
              <a:gd name="connsiteY1218" fmla="*/ 1083059 h 2380521"/>
              <a:gd name="connsiteX1219" fmla="*/ 5870088 w 8023328"/>
              <a:gd name="connsiteY1219" fmla="*/ 1069203 h 2380521"/>
              <a:gd name="connsiteX1220" fmla="*/ 5799257 w 8023328"/>
              <a:gd name="connsiteY1220" fmla="*/ 1069203 h 2380521"/>
              <a:gd name="connsiteX1221" fmla="*/ 5814045 w 8023328"/>
              <a:gd name="connsiteY1221" fmla="*/ 1083059 h 2380521"/>
              <a:gd name="connsiteX1222" fmla="*/ 5799257 w 8023328"/>
              <a:gd name="connsiteY1222" fmla="*/ 1095457 h 2380521"/>
              <a:gd name="connsiteX1223" fmla="*/ 5784469 w 8023328"/>
              <a:gd name="connsiteY1223" fmla="*/ 1083059 h 2380521"/>
              <a:gd name="connsiteX1224" fmla="*/ 5799257 w 8023328"/>
              <a:gd name="connsiteY1224" fmla="*/ 1069203 h 2380521"/>
              <a:gd name="connsiteX1225" fmla="*/ 5724122 w 8023328"/>
              <a:gd name="connsiteY1225" fmla="*/ 1069203 h 2380521"/>
              <a:gd name="connsiteX1226" fmla="*/ 5736519 w 8023328"/>
              <a:gd name="connsiteY1226" fmla="*/ 1083059 h 2380521"/>
              <a:gd name="connsiteX1227" fmla="*/ 5724122 w 8023328"/>
              <a:gd name="connsiteY1227" fmla="*/ 1095457 h 2380521"/>
              <a:gd name="connsiteX1228" fmla="*/ 5710266 w 8023328"/>
              <a:gd name="connsiteY1228" fmla="*/ 1083059 h 2380521"/>
              <a:gd name="connsiteX1229" fmla="*/ 5724122 w 8023328"/>
              <a:gd name="connsiteY1229" fmla="*/ 1069203 h 2380521"/>
              <a:gd name="connsiteX1230" fmla="*/ 5653291 w 8023328"/>
              <a:gd name="connsiteY1230" fmla="*/ 1069203 h 2380521"/>
              <a:gd name="connsiteX1231" fmla="*/ 5665688 w 8023328"/>
              <a:gd name="connsiteY1231" fmla="*/ 1083059 h 2380521"/>
              <a:gd name="connsiteX1232" fmla="*/ 5653291 w 8023328"/>
              <a:gd name="connsiteY1232" fmla="*/ 1095457 h 2380521"/>
              <a:gd name="connsiteX1233" fmla="*/ 5639435 w 8023328"/>
              <a:gd name="connsiteY1233" fmla="*/ 1083059 h 2380521"/>
              <a:gd name="connsiteX1234" fmla="*/ 5653291 w 8023328"/>
              <a:gd name="connsiteY1234" fmla="*/ 1069203 h 2380521"/>
              <a:gd name="connsiteX1235" fmla="*/ 5581002 w 8023328"/>
              <a:gd name="connsiteY1235" fmla="*/ 1069203 h 2380521"/>
              <a:gd name="connsiteX1236" fmla="*/ 5594858 w 8023328"/>
              <a:gd name="connsiteY1236" fmla="*/ 1083059 h 2380521"/>
              <a:gd name="connsiteX1237" fmla="*/ 5581002 w 8023328"/>
              <a:gd name="connsiteY1237" fmla="*/ 1095457 h 2380521"/>
              <a:gd name="connsiteX1238" fmla="*/ 5568605 w 8023328"/>
              <a:gd name="connsiteY1238" fmla="*/ 1083059 h 2380521"/>
              <a:gd name="connsiteX1239" fmla="*/ 5581002 w 8023328"/>
              <a:gd name="connsiteY1239" fmla="*/ 1069203 h 2380521"/>
              <a:gd name="connsiteX1240" fmla="*/ 5510171 w 8023328"/>
              <a:gd name="connsiteY1240" fmla="*/ 1069203 h 2380521"/>
              <a:gd name="connsiteX1241" fmla="*/ 5524027 w 8023328"/>
              <a:gd name="connsiteY1241" fmla="*/ 1083059 h 2380521"/>
              <a:gd name="connsiteX1242" fmla="*/ 5510171 w 8023328"/>
              <a:gd name="connsiteY1242" fmla="*/ 1095457 h 2380521"/>
              <a:gd name="connsiteX1243" fmla="*/ 5497774 w 8023328"/>
              <a:gd name="connsiteY1243" fmla="*/ 1083059 h 2380521"/>
              <a:gd name="connsiteX1244" fmla="*/ 5510171 w 8023328"/>
              <a:gd name="connsiteY1244" fmla="*/ 1069203 h 2380521"/>
              <a:gd name="connsiteX1245" fmla="*/ 5438937 w 8023328"/>
              <a:gd name="connsiteY1245" fmla="*/ 1069203 h 2380521"/>
              <a:gd name="connsiteX1246" fmla="*/ 5453178 w 8023328"/>
              <a:gd name="connsiteY1246" fmla="*/ 1083059 h 2380521"/>
              <a:gd name="connsiteX1247" fmla="*/ 5438937 w 8023328"/>
              <a:gd name="connsiteY1247" fmla="*/ 1095457 h 2380521"/>
              <a:gd name="connsiteX1248" fmla="*/ 5426945 w 8023328"/>
              <a:gd name="connsiteY1248" fmla="*/ 1083059 h 2380521"/>
              <a:gd name="connsiteX1249" fmla="*/ 5438937 w 8023328"/>
              <a:gd name="connsiteY1249" fmla="*/ 1069203 h 2380521"/>
              <a:gd name="connsiteX1250" fmla="*/ 5367530 w 8023328"/>
              <a:gd name="connsiteY1250" fmla="*/ 1069203 h 2380521"/>
              <a:gd name="connsiteX1251" fmla="*/ 5382318 w 8023328"/>
              <a:gd name="connsiteY1251" fmla="*/ 1083059 h 2380521"/>
              <a:gd name="connsiteX1252" fmla="*/ 5367530 w 8023328"/>
              <a:gd name="connsiteY1252" fmla="*/ 1095457 h 2380521"/>
              <a:gd name="connsiteX1253" fmla="*/ 5352742 w 8023328"/>
              <a:gd name="connsiteY1253" fmla="*/ 1083059 h 2380521"/>
              <a:gd name="connsiteX1254" fmla="*/ 5367530 w 8023328"/>
              <a:gd name="connsiteY1254" fmla="*/ 1069203 h 2380521"/>
              <a:gd name="connsiteX1255" fmla="*/ 5296699 w 8023328"/>
              <a:gd name="connsiteY1255" fmla="*/ 1069203 h 2380521"/>
              <a:gd name="connsiteX1256" fmla="*/ 5311488 w 8023328"/>
              <a:gd name="connsiteY1256" fmla="*/ 1083059 h 2380521"/>
              <a:gd name="connsiteX1257" fmla="*/ 5296699 w 8023328"/>
              <a:gd name="connsiteY1257" fmla="*/ 1095457 h 2380521"/>
              <a:gd name="connsiteX1258" fmla="*/ 5281910 w 8023328"/>
              <a:gd name="connsiteY1258" fmla="*/ 1083059 h 2380521"/>
              <a:gd name="connsiteX1259" fmla="*/ 5296699 w 8023328"/>
              <a:gd name="connsiteY1259" fmla="*/ 1069203 h 2380521"/>
              <a:gd name="connsiteX1260" fmla="*/ 5225869 w 8023328"/>
              <a:gd name="connsiteY1260" fmla="*/ 1069203 h 2380521"/>
              <a:gd name="connsiteX1261" fmla="*/ 5240657 w 8023328"/>
              <a:gd name="connsiteY1261" fmla="*/ 1083059 h 2380521"/>
              <a:gd name="connsiteX1262" fmla="*/ 5225869 w 8023328"/>
              <a:gd name="connsiteY1262" fmla="*/ 1095457 h 2380521"/>
              <a:gd name="connsiteX1263" fmla="*/ 5211081 w 8023328"/>
              <a:gd name="connsiteY1263" fmla="*/ 1083059 h 2380521"/>
              <a:gd name="connsiteX1264" fmla="*/ 5225869 w 8023328"/>
              <a:gd name="connsiteY1264" fmla="*/ 1069203 h 2380521"/>
              <a:gd name="connsiteX1265" fmla="*/ 5154105 w 8023328"/>
              <a:gd name="connsiteY1265" fmla="*/ 1069203 h 2380521"/>
              <a:gd name="connsiteX1266" fmla="*/ 5166502 w 8023328"/>
              <a:gd name="connsiteY1266" fmla="*/ 1083059 h 2380521"/>
              <a:gd name="connsiteX1267" fmla="*/ 5154105 w 8023328"/>
              <a:gd name="connsiteY1267" fmla="*/ 1095457 h 2380521"/>
              <a:gd name="connsiteX1268" fmla="*/ 5140249 w 8023328"/>
              <a:gd name="connsiteY1268" fmla="*/ 1083059 h 2380521"/>
              <a:gd name="connsiteX1269" fmla="*/ 5154105 w 8023328"/>
              <a:gd name="connsiteY1269" fmla="*/ 1069203 h 2380521"/>
              <a:gd name="connsiteX1270" fmla="*/ 5083276 w 8023328"/>
              <a:gd name="connsiteY1270" fmla="*/ 1069203 h 2380521"/>
              <a:gd name="connsiteX1271" fmla="*/ 5095673 w 8023328"/>
              <a:gd name="connsiteY1271" fmla="*/ 1083059 h 2380521"/>
              <a:gd name="connsiteX1272" fmla="*/ 5083276 w 8023328"/>
              <a:gd name="connsiteY1272" fmla="*/ 1095457 h 2380521"/>
              <a:gd name="connsiteX1273" fmla="*/ 5069420 w 8023328"/>
              <a:gd name="connsiteY1273" fmla="*/ 1083059 h 2380521"/>
              <a:gd name="connsiteX1274" fmla="*/ 5083276 w 8023328"/>
              <a:gd name="connsiteY1274" fmla="*/ 1069203 h 2380521"/>
              <a:gd name="connsiteX1275" fmla="*/ 5012445 w 8023328"/>
              <a:gd name="connsiteY1275" fmla="*/ 1069203 h 2380521"/>
              <a:gd name="connsiteX1276" fmla="*/ 5024842 w 8023328"/>
              <a:gd name="connsiteY1276" fmla="*/ 1083059 h 2380521"/>
              <a:gd name="connsiteX1277" fmla="*/ 5012445 w 8023328"/>
              <a:gd name="connsiteY1277" fmla="*/ 1095457 h 2380521"/>
              <a:gd name="connsiteX1278" fmla="*/ 4998589 w 8023328"/>
              <a:gd name="connsiteY1278" fmla="*/ 1083059 h 2380521"/>
              <a:gd name="connsiteX1279" fmla="*/ 5012445 w 8023328"/>
              <a:gd name="connsiteY1279" fmla="*/ 1069203 h 2380521"/>
              <a:gd name="connsiteX1280" fmla="*/ 4940157 w 8023328"/>
              <a:gd name="connsiteY1280" fmla="*/ 1069203 h 2380521"/>
              <a:gd name="connsiteX1281" fmla="*/ 4954013 w 8023328"/>
              <a:gd name="connsiteY1281" fmla="*/ 1083059 h 2380521"/>
              <a:gd name="connsiteX1282" fmla="*/ 4940157 w 8023328"/>
              <a:gd name="connsiteY1282" fmla="*/ 1095457 h 2380521"/>
              <a:gd name="connsiteX1283" fmla="*/ 4927760 w 8023328"/>
              <a:gd name="connsiteY1283" fmla="*/ 1083059 h 2380521"/>
              <a:gd name="connsiteX1284" fmla="*/ 4940157 w 8023328"/>
              <a:gd name="connsiteY1284" fmla="*/ 1069203 h 2380521"/>
              <a:gd name="connsiteX1285" fmla="*/ 4865953 w 8023328"/>
              <a:gd name="connsiteY1285" fmla="*/ 1069203 h 2380521"/>
              <a:gd name="connsiteX1286" fmla="*/ 4879809 w 8023328"/>
              <a:gd name="connsiteY1286" fmla="*/ 1083059 h 2380521"/>
              <a:gd name="connsiteX1287" fmla="*/ 4865953 w 8023328"/>
              <a:gd name="connsiteY1287" fmla="*/ 1095457 h 2380521"/>
              <a:gd name="connsiteX1288" fmla="*/ 4853556 w 8023328"/>
              <a:gd name="connsiteY1288" fmla="*/ 1083059 h 2380521"/>
              <a:gd name="connsiteX1289" fmla="*/ 4865953 w 8023328"/>
              <a:gd name="connsiteY1289" fmla="*/ 1069203 h 2380521"/>
              <a:gd name="connsiteX1290" fmla="*/ 4795122 w 8023328"/>
              <a:gd name="connsiteY1290" fmla="*/ 1069203 h 2380521"/>
              <a:gd name="connsiteX1291" fmla="*/ 4808978 w 8023328"/>
              <a:gd name="connsiteY1291" fmla="*/ 1083059 h 2380521"/>
              <a:gd name="connsiteX1292" fmla="*/ 4795122 w 8023328"/>
              <a:gd name="connsiteY1292" fmla="*/ 1095457 h 2380521"/>
              <a:gd name="connsiteX1293" fmla="*/ 4782725 w 8023328"/>
              <a:gd name="connsiteY1293" fmla="*/ 1083059 h 2380521"/>
              <a:gd name="connsiteX1294" fmla="*/ 4795122 w 8023328"/>
              <a:gd name="connsiteY1294" fmla="*/ 1069203 h 2380521"/>
              <a:gd name="connsiteX1295" fmla="*/ 4726684 w 8023328"/>
              <a:gd name="connsiteY1295" fmla="*/ 1069203 h 2380521"/>
              <a:gd name="connsiteX1296" fmla="*/ 4741472 w 8023328"/>
              <a:gd name="connsiteY1296" fmla="*/ 1083059 h 2380521"/>
              <a:gd name="connsiteX1297" fmla="*/ 4726684 w 8023328"/>
              <a:gd name="connsiteY1297" fmla="*/ 1095457 h 2380521"/>
              <a:gd name="connsiteX1298" fmla="*/ 4711896 w 8023328"/>
              <a:gd name="connsiteY1298" fmla="*/ 1083059 h 2380521"/>
              <a:gd name="connsiteX1299" fmla="*/ 4726684 w 8023328"/>
              <a:gd name="connsiteY1299" fmla="*/ 1069203 h 2380521"/>
              <a:gd name="connsiteX1300" fmla="*/ 4655853 w 8023328"/>
              <a:gd name="connsiteY1300" fmla="*/ 1069203 h 2380521"/>
              <a:gd name="connsiteX1301" fmla="*/ 4670642 w 8023328"/>
              <a:gd name="connsiteY1301" fmla="*/ 1083059 h 2380521"/>
              <a:gd name="connsiteX1302" fmla="*/ 4655853 w 8023328"/>
              <a:gd name="connsiteY1302" fmla="*/ 1095457 h 2380521"/>
              <a:gd name="connsiteX1303" fmla="*/ 4641064 w 8023328"/>
              <a:gd name="connsiteY1303" fmla="*/ 1083059 h 2380521"/>
              <a:gd name="connsiteX1304" fmla="*/ 4655853 w 8023328"/>
              <a:gd name="connsiteY1304" fmla="*/ 1069203 h 2380521"/>
              <a:gd name="connsiteX1305" fmla="*/ 4585023 w 8023328"/>
              <a:gd name="connsiteY1305" fmla="*/ 1069203 h 2380521"/>
              <a:gd name="connsiteX1306" fmla="*/ 4599811 w 8023328"/>
              <a:gd name="connsiteY1306" fmla="*/ 1083059 h 2380521"/>
              <a:gd name="connsiteX1307" fmla="*/ 4585023 w 8023328"/>
              <a:gd name="connsiteY1307" fmla="*/ 1095457 h 2380521"/>
              <a:gd name="connsiteX1308" fmla="*/ 4570235 w 8023328"/>
              <a:gd name="connsiteY1308" fmla="*/ 1083059 h 2380521"/>
              <a:gd name="connsiteX1309" fmla="*/ 4585023 w 8023328"/>
              <a:gd name="connsiteY1309" fmla="*/ 1069203 h 2380521"/>
              <a:gd name="connsiteX1310" fmla="*/ 4513260 w 8023328"/>
              <a:gd name="connsiteY1310" fmla="*/ 1069203 h 2380521"/>
              <a:gd name="connsiteX1311" fmla="*/ 4525657 w 8023328"/>
              <a:gd name="connsiteY1311" fmla="*/ 1083991 h 2380521"/>
              <a:gd name="connsiteX1312" fmla="*/ 4513260 w 8023328"/>
              <a:gd name="connsiteY1312" fmla="*/ 1098780 h 2380521"/>
              <a:gd name="connsiteX1313" fmla="*/ 4499404 w 8023328"/>
              <a:gd name="connsiteY1313" fmla="*/ 1083991 h 2380521"/>
              <a:gd name="connsiteX1314" fmla="*/ 4513260 w 8023328"/>
              <a:gd name="connsiteY1314" fmla="*/ 1069203 h 2380521"/>
              <a:gd name="connsiteX1315" fmla="*/ 4439056 w 8023328"/>
              <a:gd name="connsiteY1315" fmla="*/ 1069203 h 2380521"/>
              <a:gd name="connsiteX1316" fmla="*/ 4451453 w 8023328"/>
              <a:gd name="connsiteY1316" fmla="*/ 1083991 h 2380521"/>
              <a:gd name="connsiteX1317" fmla="*/ 4439056 w 8023328"/>
              <a:gd name="connsiteY1317" fmla="*/ 1098780 h 2380521"/>
              <a:gd name="connsiteX1318" fmla="*/ 4425200 w 8023328"/>
              <a:gd name="connsiteY1318" fmla="*/ 1083991 h 2380521"/>
              <a:gd name="connsiteX1319" fmla="*/ 4439056 w 8023328"/>
              <a:gd name="connsiteY1319" fmla="*/ 1069203 h 2380521"/>
              <a:gd name="connsiteX1320" fmla="*/ 4366768 w 8023328"/>
              <a:gd name="connsiteY1320" fmla="*/ 1069203 h 2380521"/>
              <a:gd name="connsiteX1321" fmla="*/ 4380624 w 8023328"/>
              <a:gd name="connsiteY1321" fmla="*/ 1083991 h 2380521"/>
              <a:gd name="connsiteX1322" fmla="*/ 4366768 w 8023328"/>
              <a:gd name="connsiteY1322" fmla="*/ 1098780 h 2380521"/>
              <a:gd name="connsiteX1323" fmla="*/ 4354371 w 8023328"/>
              <a:gd name="connsiteY1323" fmla="*/ 1083991 h 2380521"/>
              <a:gd name="connsiteX1324" fmla="*/ 4366768 w 8023328"/>
              <a:gd name="connsiteY1324" fmla="*/ 1069203 h 2380521"/>
              <a:gd name="connsiteX1325" fmla="*/ 4295937 w 8023328"/>
              <a:gd name="connsiteY1325" fmla="*/ 1069203 h 2380521"/>
              <a:gd name="connsiteX1326" fmla="*/ 4309793 w 8023328"/>
              <a:gd name="connsiteY1326" fmla="*/ 1083991 h 2380521"/>
              <a:gd name="connsiteX1327" fmla="*/ 4295937 w 8023328"/>
              <a:gd name="connsiteY1327" fmla="*/ 1098780 h 2380521"/>
              <a:gd name="connsiteX1328" fmla="*/ 4283540 w 8023328"/>
              <a:gd name="connsiteY1328" fmla="*/ 1083991 h 2380521"/>
              <a:gd name="connsiteX1329" fmla="*/ 4295937 w 8023328"/>
              <a:gd name="connsiteY1329" fmla="*/ 1069203 h 2380521"/>
              <a:gd name="connsiteX1330" fmla="*/ 4225107 w 8023328"/>
              <a:gd name="connsiteY1330" fmla="*/ 1069203 h 2380521"/>
              <a:gd name="connsiteX1331" fmla="*/ 4238963 w 8023328"/>
              <a:gd name="connsiteY1331" fmla="*/ 1083991 h 2380521"/>
              <a:gd name="connsiteX1332" fmla="*/ 4225107 w 8023328"/>
              <a:gd name="connsiteY1332" fmla="*/ 1098780 h 2380521"/>
              <a:gd name="connsiteX1333" fmla="*/ 4212710 w 8023328"/>
              <a:gd name="connsiteY1333" fmla="*/ 1083991 h 2380521"/>
              <a:gd name="connsiteX1334" fmla="*/ 4225107 w 8023328"/>
              <a:gd name="connsiteY1334" fmla="*/ 1069203 h 2380521"/>
              <a:gd name="connsiteX1335" fmla="*/ 4153295 w 8023328"/>
              <a:gd name="connsiteY1335" fmla="*/ 1069203 h 2380521"/>
              <a:gd name="connsiteX1336" fmla="*/ 4168083 w 8023328"/>
              <a:gd name="connsiteY1336" fmla="*/ 1083991 h 2380521"/>
              <a:gd name="connsiteX1337" fmla="*/ 4153295 w 8023328"/>
              <a:gd name="connsiteY1337" fmla="*/ 1098780 h 2380521"/>
              <a:gd name="connsiteX1338" fmla="*/ 4138507 w 8023328"/>
              <a:gd name="connsiteY1338" fmla="*/ 1083991 h 2380521"/>
              <a:gd name="connsiteX1339" fmla="*/ 4153295 w 8023328"/>
              <a:gd name="connsiteY1339" fmla="*/ 1069203 h 2380521"/>
              <a:gd name="connsiteX1340" fmla="*/ 4082465 w 8023328"/>
              <a:gd name="connsiteY1340" fmla="*/ 1069203 h 2380521"/>
              <a:gd name="connsiteX1341" fmla="*/ 4097254 w 8023328"/>
              <a:gd name="connsiteY1341" fmla="*/ 1083991 h 2380521"/>
              <a:gd name="connsiteX1342" fmla="*/ 4082465 w 8023328"/>
              <a:gd name="connsiteY1342" fmla="*/ 1098780 h 2380521"/>
              <a:gd name="connsiteX1343" fmla="*/ 4067676 w 8023328"/>
              <a:gd name="connsiteY1343" fmla="*/ 1083991 h 2380521"/>
              <a:gd name="connsiteX1344" fmla="*/ 4082465 w 8023328"/>
              <a:gd name="connsiteY1344" fmla="*/ 1069203 h 2380521"/>
              <a:gd name="connsiteX1345" fmla="*/ 4011635 w 8023328"/>
              <a:gd name="connsiteY1345" fmla="*/ 1069203 h 2380521"/>
              <a:gd name="connsiteX1346" fmla="*/ 4026423 w 8023328"/>
              <a:gd name="connsiteY1346" fmla="*/ 1083991 h 2380521"/>
              <a:gd name="connsiteX1347" fmla="*/ 4011635 w 8023328"/>
              <a:gd name="connsiteY1347" fmla="*/ 1098780 h 2380521"/>
              <a:gd name="connsiteX1348" fmla="*/ 3996847 w 8023328"/>
              <a:gd name="connsiteY1348" fmla="*/ 1083991 h 2380521"/>
              <a:gd name="connsiteX1349" fmla="*/ 4011635 w 8023328"/>
              <a:gd name="connsiteY1349" fmla="*/ 1069203 h 2380521"/>
              <a:gd name="connsiteX1350" fmla="*/ 3939871 w 8023328"/>
              <a:gd name="connsiteY1350" fmla="*/ 1069203 h 2380521"/>
              <a:gd name="connsiteX1351" fmla="*/ 3952268 w 8023328"/>
              <a:gd name="connsiteY1351" fmla="*/ 1083991 h 2380521"/>
              <a:gd name="connsiteX1352" fmla="*/ 3939871 w 8023328"/>
              <a:gd name="connsiteY1352" fmla="*/ 1098780 h 2380521"/>
              <a:gd name="connsiteX1353" fmla="*/ 3926015 w 8023328"/>
              <a:gd name="connsiteY1353" fmla="*/ 1083991 h 2380521"/>
              <a:gd name="connsiteX1354" fmla="*/ 3939871 w 8023328"/>
              <a:gd name="connsiteY1354" fmla="*/ 1069203 h 2380521"/>
              <a:gd name="connsiteX1355" fmla="*/ 582439 w 8023328"/>
              <a:gd name="connsiteY1355" fmla="*/ 1069203 h 2380521"/>
              <a:gd name="connsiteX1356" fmla="*/ 596295 w 8023328"/>
              <a:gd name="connsiteY1356" fmla="*/ 1083059 h 2380521"/>
              <a:gd name="connsiteX1357" fmla="*/ 582439 w 8023328"/>
              <a:gd name="connsiteY1357" fmla="*/ 1095457 h 2380521"/>
              <a:gd name="connsiteX1358" fmla="*/ 570041 w 8023328"/>
              <a:gd name="connsiteY1358" fmla="*/ 1083059 h 2380521"/>
              <a:gd name="connsiteX1359" fmla="*/ 582439 w 8023328"/>
              <a:gd name="connsiteY1359" fmla="*/ 1069203 h 2380521"/>
              <a:gd name="connsiteX1360" fmla="*/ 513628 w 8023328"/>
              <a:gd name="connsiteY1360" fmla="*/ 1069203 h 2380521"/>
              <a:gd name="connsiteX1361" fmla="*/ 528807 w 8023328"/>
              <a:gd name="connsiteY1361" fmla="*/ 1083059 h 2380521"/>
              <a:gd name="connsiteX1362" fmla="*/ 513628 w 8023328"/>
              <a:gd name="connsiteY1362" fmla="*/ 1095457 h 2380521"/>
              <a:gd name="connsiteX1363" fmla="*/ 499209 w 8023328"/>
              <a:gd name="connsiteY1363" fmla="*/ 1083059 h 2380521"/>
              <a:gd name="connsiteX1364" fmla="*/ 513628 w 8023328"/>
              <a:gd name="connsiteY1364" fmla="*/ 1069203 h 2380521"/>
              <a:gd name="connsiteX1365" fmla="*/ 439795 w 8023328"/>
              <a:gd name="connsiteY1365" fmla="*/ 1069203 h 2380521"/>
              <a:gd name="connsiteX1366" fmla="*/ 454585 w 8023328"/>
              <a:gd name="connsiteY1366" fmla="*/ 1083059 h 2380521"/>
              <a:gd name="connsiteX1367" fmla="*/ 439795 w 8023328"/>
              <a:gd name="connsiteY1367" fmla="*/ 1095457 h 2380521"/>
              <a:gd name="connsiteX1368" fmla="*/ 425007 w 8023328"/>
              <a:gd name="connsiteY1368" fmla="*/ 1083059 h 2380521"/>
              <a:gd name="connsiteX1369" fmla="*/ 439795 w 8023328"/>
              <a:gd name="connsiteY1369" fmla="*/ 1069203 h 2380521"/>
              <a:gd name="connsiteX1370" fmla="*/ 368965 w 8023328"/>
              <a:gd name="connsiteY1370" fmla="*/ 1069203 h 2380521"/>
              <a:gd name="connsiteX1371" fmla="*/ 383754 w 8023328"/>
              <a:gd name="connsiteY1371" fmla="*/ 1083059 h 2380521"/>
              <a:gd name="connsiteX1372" fmla="*/ 368965 w 8023328"/>
              <a:gd name="connsiteY1372" fmla="*/ 1095457 h 2380521"/>
              <a:gd name="connsiteX1373" fmla="*/ 354177 w 8023328"/>
              <a:gd name="connsiteY1373" fmla="*/ 1083059 h 2380521"/>
              <a:gd name="connsiteX1374" fmla="*/ 368965 w 8023328"/>
              <a:gd name="connsiteY1374" fmla="*/ 1069203 h 2380521"/>
              <a:gd name="connsiteX1375" fmla="*/ 297201 w 8023328"/>
              <a:gd name="connsiteY1375" fmla="*/ 1069203 h 2380521"/>
              <a:gd name="connsiteX1376" fmla="*/ 309599 w 8023328"/>
              <a:gd name="connsiteY1376" fmla="*/ 1083059 h 2380521"/>
              <a:gd name="connsiteX1377" fmla="*/ 297201 w 8023328"/>
              <a:gd name="connsiteY1377" fmla="*/ 1095457 h 2380521"/>
              <a:gd name="connsiteX1378" fmla="*/ 283346 w 8023328"/>
              <a:gd name="connsiteY1378" fmla="*/ 1083059 h 2380521"/>
              <a:gd name="connsiteX1379" fmla="*/ 297201 w 8023328"/>
              <a:gd name="connsiteY1379" fmla="*/ 1069203 h 2380521"/>
              <a:gd name="connsiteX1380" fmla="*/ 226372 w 8023328"/>
              <a:gd name="connsiteY1380" fmla="*/ 1069203 h 2380521"/>
              <a:gd name="connsiteX1381" fmla="*/ 238771 w 8023328"/>
              <a:gd name="connsiteY1381" fmla="*/ 1083059 h 2380521"/>
              <a:gd name="connsiteX1382" fmla="*/ 226372 w 8023328"/>
              <a:gd name="connsiteY1382" fmla="*/ 1095457 h 2380521"/>
              <a:gd name="connsiteX1383" fmla="*/ 212516 w 8023328"/>
              <a:gd name="connsiteY1383" fmla="*/ 1083059 h 2380521"/>
              <a:gd name="connsiteX1384" fmla="*/ 226372 w 8023328"/>
              <a:gd name="connsiteY1384" fmla="*/ 1069203 h 2380521"/>
              <a:gd name="connsiteX1385" fmla="*/ 154079 w 8023328"/>
              <a:gd name="connsiteY1385" fmla="*/ 1069203 h 2380521"/>
              <a:gd name="connsiteX1386" fmla="*/ 167935 w 8023328"/>
              <a:gd name="connsiteY1386" fmla="*/ 1083059 h 2380521"/>
              <a:gd name="connsiteX1387" fmla="*/ 154079 w 8023328"/>
              <a:gd name="connsiteY1387" fmla="*/ 1095457 h 2380521"/>
              <a:gd name="connsiteX1388" fmla="*/ 141682 w 8023328"/>
              <a:gd name="connsiteY1388" fmla="*/ 1083059 h 2380521"/>
              <a:gd name="connsiteX1389" fmla="*/ 154079 w 8023328"/>
              <a:gd name="connsiteY1389" fmla="*/ 1069203 h 2380521"/>
              <a:gd name="connsiteX1390" fmla="*/ 83249 w 8023328"/>
              <a:gd name="connsiteY1390" fmla="*/ 1069203 h 2380521"/>
              <a:gd name="connsiteX1391" fmla="*/ 97105 w 8023328"/>
              <a:gd name="connsiteY1391" fmla="*/ 1083059 h 2380521"/>
              <a:gd name="connsiteX1392" fmla="*/ 83249 w 8023328"/>
              <a:gd name="connsiteY1392" fmla="*/ 1095457 h 2380521"/>
              <a:gd name="connsiteX1393" fmla="*/ 70852 w 8023328"/>
              <a:gd name="connsiteY1393" fmla="*/ 1083059 h 2380521"/>
              <a:gd name="connsiteX1394" fmla="*/ 83249 w 8023328"/>
              <a:gd name="connsiteY1394" fmla="*/ 1069203 h 2380521"/>
              <a:gd name="connsiteX1395" fmla="*/ 12014 w 8023328"/>
              <a:gd name="connsiteY1395" fmla="*/ 1069203 h 2380521"/>
              <a:gd name="connsiteX1396" fmla="*/ 26255 w 8023328"/>
              <a:gd name="connsiteY1396" fmla="*/ 1083059 h 2380521"/>
              <a:gd name="connsiteX1397" fmla="*/ 12014 w 8023328"/>
              <a:gd name="connsiteY1397" fmla="*/ 1095457 h 2380521"/>
              <a:gd name="connsiteX1398" fmla="*/ 21 w 8023328"/>
              <a:gd name="connsiteY1398" fmla="*/ 1083059 h 2380521"/>
              <a:gd name="connsiteX1399" fmla="*/ 12014 w 8023328"/>
              <a:gd name="connsiteY1399" fmla="*/ 1069203 h 2380521"/>
              <a:gd name="connsiteX1400" fmla="*/ 6724405 w 8023328"/>
              <a:gd name="connsiteY1400" fmla="*/ 998371 h 2380521"/>
              <a:gd name="connsiteX1401" fmla="*/ 6738261 w 8023328"/>
              <a:gd name="connsiteY1401" fmla="*/ 1010768 h 2380521"/>
              <a:gd name="connsiteX1402" fmla="*/ 6724405 w 8023328"/>
              <a:gd name="connsiteY1402" fmla="*/ 1024625 h 2380521"/>
              <a:gd name="connsiteX1403" fmla="*/ 6712008 w 8023328"/>
              <a:gd name="connsiteY1403" fmla="*/ 1010768 h 2380521"/>
              <a:gd name="connsiteX1404" fmla="*/ 6724405 w 8023328"/>
              <a:gd name="connsiteY1404" fmla="*/ 998371 h 2380521"/>
              <a:gd name="connsiteX1405" fmla="*/ 6653576 w 8023328"/>
              <a:gd name="connsiteY1405" fmla="*/ 998371 h 2380521"/>
              <a:gd name="connsiteX1406" fmla="*/ 6667432 w 8023328"/>
              <a:gd name="connsiteY1406" fmla="*/ 1010768 h 2380521"/>
              <a:gd name="connsiteX1407" fmla="*/ 6653576 w 8023328"/>
              <a:gd name="connsiteY1407" fmla="*/ 1024625 h 2380521"/>
              <a:gd name="connsiteX1408" fmla="*/ 6641179 w 8023328"/>
              <a:gd name="connsiteY1408" fmla="*/ 1010768 h 2380521"/>
              <a:gd name="connsiteX1409" fmla="*/ 6653576 w 8023328"/>
              <a:gd name="connsiteY1409" fmla="*/ 998371 h 2380521"/>
              <a:gd name="connsiteX1410" fmla="*/ 6581764 w 8023328"/>
              <a:gd name="connsiteY1410" fmla="*/ 998371 h 2380521"/>
              <a:gd name="connsiteX1411" fmla="*/ 6596552 w 8023328"/>
              <a:gd name="connsiteY1411" fmla="*/ 1010768 h 2380521"/>
              <a:gd name="connsiteX1412" fmla="*/ 6581764 w 8023328"/>
              <a:gd name="connsiteY1412" fmla="*/ 1024625 h 2380521"/>
              <a:gd name="connsiteX1413" fmla="*/ 6566976 w 8023328"/>
              <a:gd name="connsiteY1413" fmla="*/ 1010768 h 2380521"/>
              <a:gd name="connsiteX1414" fmla="*/ 6581764 w 8023328"/>
              <a:gd name="connsiteY1414" fmla="*/ 998371 h 2380521"/>
              <a:gd name="connsiteX1415" fmla="*/ 6510933 w 8023328"/>
              <a:gd name="connsiteY1415" fmla="*/ 998371 h 2380521"/>
              <a:gd name="connsiteX1416" fmla="*/ 6525722 w 8023328"/>
              <a:gd name="connsiteY1416" fmla="*/ 1010768 h 2380521"/>
              <a:gd name="connsiteX1417" fmla="*/ 6510933 w 8023328"/>
              <a:gd name="connsiteY1417" fmla="*/ 1024625 h 2380521"/>
              <a:gd name="connsiteX1418" fmla="*/ 6496144 w 8023328"/>
              <a:gd name="connsiteY1418" fmla="*/ 1010768 h 2380521"/>
              <a:gd name="connsiteX1419" fmla="*/ 6510933 w 8023328"/>
              <a:gd name="connsiteY1419" fmla="*/ 998371 h 2380521"/>
              <a:gd name="connsiteX1420" fmla="*/ 6440492 w 8023328"/>
              <a:gd name="connsiteY1420" fmla="*/ 998371 h 2380521"/>
              <a:gd name="connsiteX1421" fmla="*/ 6454911 w 8023328"/>
              <a:gd name="connsiteY1421" fmla="*/ 1010768 h 2380521"/>
              <a:gd name="connsiteX1422" fmla="*/ 6440492 w 8023328"/>
              <a:gd name="connsiteY1422" fmla="*/ 1024625 h 2380521"/>
              <a:gd name="connsiteX1423" fmla="*/ 6425315 w 8023328"/>
              <a:gd name="connsiteY1423" fmla="*/ 1010768 h 2380521"/>
              <a:gd name="connsiteX1424" fmla="*/ 6440492 w 8023328"/>
              <a:gd name="connsiteY1424" fmla="*/ 998371 h 2380521"/>
              <a:gd name="connsiteX1425" fmla="*/ 6368340 w 8023328"/>
              <a:gd name="connsiteY1425" fmla="*/ 998371 h 2380521"/>
              <a:gd name="connsiteX1426" fmla="*/ 6380737 w 8023328"/>
              <a:gd name="connsiteY1426" fmla="*/ 1010768 h 2380521"/>
              <a:gd name="connsiteX1427" fmla="*/ 6368340 w 8023328"/>
              <a:gd name="connsiteY1427" fmla="*/ 1024625 h 2380521"/>
              <a:gd name="connsiteX1428" fmla="*/ 6354484 w 8023328"/>
              <a:gd name="connsiteY1428" fmla="*/ 1010768 h 2380521"/>
              <a:gd name="connsiteX1429" fmla="*/ 6368340 w 8023328"/>
              <a:gd name="connsiteY1429" fmla="*/ 998371 h 2380521"/>
              <a:gd name="connsiteX1430" fmla="*/ 6297511 w 8023328"/>
              <a:gd name="connsiteY1430" fmla="*/ 998371 h 2380521"/>
              <a:gd name="connsiteX1431" fmla="*/ 6309908 w 8023328"/>
              <a:gd name="connsiteY1431" fmla="*/ 1010768 h 2380521"/>
              <a:gd name="connsiteX1432" fmla="*/ 6297511 w 8023328"/>
              <a:gd name="connsiteY1432" fmla="*/ 1024625 h 2380521"/>
              <a:gd name="connsiteX1433" fmla="*/ 6283655 w 8023328"/>
              <a:gd name="connsiteY1433" fmla="*/ 1010768 h 2380521"/>
              <a:gd name="connsiteX1434" fmla="*/ 6297511 w 8023328"/>
              <a:gd name="connsiteY1434" fmla="*/ 998371 h 2380521"/>
              <a:gd name="connsiteX1435" fmla="*/ 6226679 w 8023328"/>
              <a:gd name="connsiteY1435" fmla="*/ 998371 h 2380521"/>
              <a:gd name="connsiteX1436" fmla="*/ 6239076 w 8023328"/>
              <a:gd name="connsiteY1436" fmla="*/ 1010768 h 2380521"/>
              <a:gd name="connsiteX1437" fmla="*/ 6226679 w 8023328"/>
              <a:gd name="connsiteY1437" fmla="*/ 1024625 h 2380521"/>
              <a:gd name="connsiteX1438" fmla="*/ 6212823 w 8023328"/>
              <a:gd name="connsiteY1438" fmla="*/ 1010768 h 2380521"/>
              <a:gd name="connsiteX1439" fmla="*/ 6226679 w 8023328"/>
              <a:gd name="connsiteY1439" fmla="*/ 998371 h 2380521"/>
              <a:gd name="connsiteX1440" fmla="*/ 6154391 w 8023328"/>
              <a:gd name="connsiteY1440" fmla="*/ 998371 h 2380521"/>
              <a:gd name="connsiteX1441" fmla="*/ 6168247 w 8023328"/>
              <a:gd name="connsiteY1441" fmla="*/ 1010768 h 2380521"/>
              <a:gd name="connsiteX1442" fmla="*/ 6154391 w 8023328"/>
              <a:gd name="connsiteY1442" fmla="*/ 1024625 h 2380521"/>
              <a:gd name="connsiteX1443" fmla="*/ 6141994 w 8023328"/>
              <a:gd name="connsiteY1443" fmla="*/ 1010768 h 2380521"/>
              <a:gd name="connsiteX1444" fmla="*/ 6154391 w 8023328"/>
              <a:gd name="connsiteY1444" fmla="*/ 998371 h 2380521"/>
              <a:gd name="connsiteX1445" fmla="*/ 6083559 w 8023328"/>
              <a:gd name="connsiteY1445" fmla="*/ 998371 h 2380521"/>
              <a:gd name="connsiteX1446" fmla="*/ 6097415 w 8023328"/>
              <a:gd name="connsiteY1446" fmla="*/ 1010768 h 2380521"/>
              <a:gd name="connsiteX1447" fmla="*/ 6083559 w 8023328"/>
              <a:gd name="connsiteY1447" fmla="*/ 1024625 h 2380521"/>
              <a:gd name="connsiteX1448" fmla="*/ 6071162 w 8023328"/>
              <a:gd name="connsiteY1448" fmla="*/ 1010768 h 2380521"/>
              <a:gd name="connsiteX1449" fmla="*/ 6083559 w 8023328"/>
              <a:gd name="connsiteY1449" fmla="*/ 998371 h 2380521"/>
              <a:gd name="connsiteX1450" fmla="*/ 6009356 w 8023328"/>
              <a:gd name="connsiteY1450" fmla="*/ 998371 h 2380521"/>
              <a:gd name="connsiteX1451" fmla="*/ 6023212 w 8023328"/>
              <a:gd name="connsiteY1451" fmla="*/ 1010768 h 2380521"/>
              <a:gd name="connsiteX1452" fmla="*/ 6009356 w 8023328"/>
              <a:gd name="connsiteY1452" fmla="*/ 1024625 h 2380521"/>
              <a:gd name="connsiteX1453" fmla="*/ 5996959 w 8023328"/>
              <a:gd name="connsiteY1453" fmla="*/ 1010768 h 2380521"/>
              <a:gd name="connsiteX1454" fmla="*/ 6009356 w 8023328"/>
              <a:gd name="connsiteY1454" fmla="*/ 998371 h 2380521"/>
              <a:gd name="connsiteX1455" fmla="*/ 5940548 w 8023328"/>
              <a:gd name="connsiteY1455" fmla="*/ 998371 h 2380521"/>
              <a:gd name="connsiteX1456" fmla="*/ 5955726 w 8023328"/>
              <a:gd name="connsiteY1456" fmla="*/ 1010768 h 2380521"/>
              <a:gd name="connsiteX1457" fmla="*/ 5940548 w 8023328"/>
              <a:gd name="connsiteY1457" fmla="*/ 1024625 h 2380521"/>
              <a:gd name="connsiteX1458" fmla="*/ 5926130 w 8023328"/>
              <a:gd name="connsiteY1458" fmla="*/ 1010768 h 2380521"/>
              <a:gd name="connsiteX1459" fmla="*/ 5940548 w 8023328"/>
              <a:gd name="connsiteY1459" fmla="*/ 998371 h 2380521"/>
              <a:gd name="connsiteX1460" fmla="*/ 5870088 w 8023328"/>
              <a:gd name="connsiteY1460" fmla="*/ 998371 h 2380521"/>
              <a:gd name="connsiteX1461" fmla="*/ 5884877 w 8023328"/>
              <a:gd name="connsiteY1461" fmla="*/ 1010768 h 2380521"/>
              <a:gd name="connsiteX1462" fmla="*/ 5870088 w 8023328"/>
              <a:gd name="connsiteY1462" fmla="*/ 1024625 h 2380521"/>
              <a:gd name="connsiteX1463" fmla="*/ 5855299 w 8023328"/>
              <a:gd name="connsiteY1463" fmla="*/ 1010768 h 2380521"/>
              <a:gd name="connsiteX1464" fmla="*/ 5870088 w 8023328"/>
              <a:gd name="connsiteY1464" fmla="*/ 998371 h 2380521"/>
              <a:gd name="connsiteX1465" fmla="*/ 5799257 w 8023328"/>
              <a:gd name="connsiteY1465" fmla="*/ 998371 h 2380521"/>
              <a:gd name="connsiteX1466" fmla="*/ 5814045 w 8023328"/>
              <a:gd name="connsiteY1466" fmla="*/ 1010768 h 2380521"/>
              <a:gd name="connsiteX1467" fmla="*/ 5799257 w 8023328"/>
              <a:gd name="connsiteY1467" fmla="*/ 1024625 h 2380521"/>
              <a:gd name="connsiteX1468" fmla="*/ 5784469 w 8023328"/>
              <a:gd name="connsiteY1468" fmla="*/ 1010768 h 2380521"/>
              <a:gd name="connsiteX1469" fmla="*/ 5799257 w 8023328"/>
              <a:gd name="connsiteY1469" fmla="*/ 998371 h 2380521"/>
              <a:gd name="connsiteX1470" fmla="*/ 5724122 w 8023328"/>
              <a:gd name="connsiteY1470" fmla="*/ 998371 h 2380521"/>
              <a:gd name="connsiteX1471" fmla="*/ 5736519 w 8023328"/>
              <a:gd name="connsiteY1471" fmla="*/ 1010768 h 2380521"/>
              <a:gd name="connsiteX1472" fmla="*/ 5724122 w 8023328"/>
              <a:gd name="connsiteY1472" fmla="*/ 1024625 h 2380521"/>
              <a:gd name="connsiteX1473" fmla="*/ 5710266 w 8023328"/>
              <a:gd name="connsiteY1473" fmla="*/ 1010768 h 2380521"/>
              <a:gd name="connsiteX1474" fmla="*/ 5724122 w 8023328"/>
              <a:gd name="connsiteY1474" fmla="*/ 998371 h 2380521"/>
              <a:gd name="connsiteX1475" fmla="*/ 5653291 w 8023328"/>
              <a:gd name="connsiteY1475" fmla="*/ 998371 h 2380521"/>
              <a:gd name="connsiteX1476" fmla="*/ 5665688 w 8023328"/>
              <a:gd name="connsiteY1476" fmla="*/ 1012227 h 2380521"/>
              <a:gd name="connsiteX1477" fmla="*/ 5653291 w 8023328"/>
              <a:gd name="connsiteY1477" fmla="*/ 1024625 h 2380521"/>
              <a:gd name="connsiteX1478" fmla="*/ 5639435 w 8023328"/>
              <a:gd name="connsiteY1478" fmla="*/ 1012227 h 2380521"/>
              <a:gd name="connsiteX1479" fmla="*/ 5653291 w 8023328"/>
              <a:gd name="connsiteY1479" fmla="*/ 998371 h 2380521"/>
              <a:gd name="connsiteX1480" fmla="*/ 5581002 w 8023328"/>
              <a:gd name="connsiteY1480" fmla="*/ 998371 h 2380521"/>
              <a:gd name="connsiteX1481" fmla="*/ 5594858 w 8023328"/>
              <a:gd name="connsiteY1481" fmla="*/ 1012227 h 2380521"/>
              <a:gd name="connsiteX1482" fmla="*/ 5581002 w 8023328"/>
              <a:gd name="connsiteY1482" fmla="*/ 1024625 h 2380521"/>
              <a:gd name="connsiteX1483" fmla="*/ 5568605 w 8023328"/>
              <a:gd name="connsiteY1483" fmla="*/ 1012227 h 2380521"/>
              <a:gd name="connsiteX1484" fmla="*/ 5581002 w 8023328"/>
              <a:gd name="connsiteY1484" fmla="*/ 998371 h 2380521"/>
              <a:gd name="connsiteX1485" fmla="*/ 5510171 w 8023328"/>
              <a:gd name="connsiteY1485" fmla="*/ 998371 h 2380521"/>
              <a:gd name="connsiteX1486" fmla="*/ 5524027 w 8023328"/>
              <a:gd name="connsiteY1486" fmla="*/ 1012227 h 2380521"/>
              <a:gd name="connsiteX1487" fmla="*/ 5510171 w 8023328"/>
              <a:gd name="connsiteY1487" fmla="*/ 1024625 h 2380521"/>
              <a:gd name="connsiteX1488" fmla="*/ 5497774 w 8023328"/>
              <a:gd name="connsiteY1488" fmla="*/ 1012227 h 2380521"/>
              <a:gd name="connsiteX1489" fmla="*/ 5510171 w 8023328"/>
              <a:gd name="connsiteY1489" fmla="*/ 998371 h 2380521"/>
              <a:gd name="connsiteX1490" fmla="*/ 5438937 w 8023328"/>
              <a:gd name="connsiteY1490" fmla="*/ 998371 h 2380521"/>
              <a:gd name="connsiteX1491" fmla="*/ 5453178 w 8023328"/>
              <a:gd name="connsiteY1491" fmla="*/ 1012227 h 2380521"/>
              <a:gd name="connsiteX1492" fmla="*/ 5438937 w 8023328"/>
              <a:gd name="connsiteY1492" fmla="*/ 1024625 h 2380521"/>
              <a:gd name="connsiteX1493" fmla="*/ 5426945 w 8023328"/>
              <a:gd name="connsiteY1493" fmla="*/ 1012227 h 2380521"/>
              <a:gd name="connsiteX1494" fmla="*/ 5438937 w 8023328"/>
              <a:gd name="connsiteY1494" fmla="*/ 998371 h 2380521"/>
              <a:gd name="connsiteX1495" fmla="*/ 5367530 w 8023328"/>
              <a:gd name="connsiteY1495" fmla="*/ 998371 h 2380521"/>
              <a:gd name="connsiteX1496" fmla="*/ 5382318 w 8023328"/>
              <a:gd name="connsiteY1496" fmla="*/ 1012227 h 2380521"/>
              <a:gd name="connsiteX1497" fmla="*/ 5367530 w 8023328"/>
              <a:gd name="connsiteY1497" fmla="*/ 1024625 h 2380521"/>
              <a:gd name="connsiteX1498" fmla="*/ 5352742 w 8023328"/>
              <a:gd name="connsiteY1498" fmla="*/ 1012227 h 2380521"/>
              <a:gd name="connsiteX1499" fmla="*/ 5367530 w 8023328"/>
              <a:gd name="connsiteY1499" fmla="*/ 998371 h 2380521"/>
              <a:gd name="connsiteX1500" fmla="*/ 5296699 w 8023328"/>
              <a:gd name="connsiteY1500" fmla="*/ 998371 h 2380521"/>
              <a:gd name="connsiteX1501" fmla="*/ 5311488 w 8023328"/>
              <a:gd name="connsiteY1501" fmla="*/ 1012227 h 2380521"/>
              <a:gd name="connsiteX1502" fmla="*/ 5296699 w 8023328"/>
              <a:gd name="connsiteY1502" fmla="*/ 1024625 h 2380521"/>
              <a:gd name="connsiteX1503" fmla="*/ 5281910 w 8023328"/>
              <a:gd name="connsiteY1503" fmla="*/ 1012227 h 2380521"/>
              <a:gd name="connsiteX1504" fmla="*/ 5296699 w 8023328"/>
              <a:gd name="connsiteY1504" fmla="*/ 998371 h 2380521"/>
              <a:gd name="connsiteX1505" fmla="*/ 5225869 w 8023328"/>
              <a:gd name="connsiteY1505" fmla="*/ 998371 h 2380521"/>
              <a:gd name="connsiteX1506" fmla="*/ 5240657 w 8023328"/>
              <a:gd name="connsiteY1506" fmla="*/ 1012227 h 2380521"/>
              <a:gd name="connsiteX1507" fmla="*/ 5225869 w 8023328"/>
              <a:gd name="connsiteY1507" fmla="*/ 1024625 h 2380521"/>
              <a:gd name="connsiteX1508" fmla="*/ 5211081 w 8023328"/>
              <a:gd name="connsiteY1508" fmla="*/ 1012227 h 2380521"/>
              <a:gd name="connsiteX1509" fmla="*/ 5225869 w 8023328"/>
              <a:gd name="connsiteY1509" fmla="*/ 998371 h 2380521"/>
              <a:gd name="connsiteX1510" fmla="*/ 5154105 w 8023328"/>
              <a:gd name="connsiteY1510" fmla="*/ 998371 h 2380521"/>
              <a:gd name="connsiteX1511" fmla="*/ 5166502 w 8023328"/>
              <a:gd name="connsiteY1511" fmla="*/ 1012227 h 2380521"/>
              <a:gd name="connsiteX1512" fmla="*/ 5154105 w 8023328"/>
              <a:gd name="connsiteY1512" fmla="*/ 1024625 h 2380521"/>
              <a:gd name="connsiteX1513" fmla="*/ 5140249 w 8023328"/>
              <a:gd name="connsiteY1513" fmla="*/ 1012227 h 2380521"/>
              <a:gd name="connsiteX1514" fmla="*/ 5154105 w 8023328"/>
              <a:gd name="connsiteY1514" fmla="*/ 998371 h 2380521"/>
              <a:gd name="connsiteX1515" fmla="*/ 5083276 w 8023328"/>
              <a:gd name="connsiteY1515" fmla="*/ 998371 h 2380521"/>
              <a:gd name="connsiteX1516" fmla="*/ 5095673 w 8023328"/>
              <a:gd name="connsiteY1516" fmla="*/ 1012227 h 2380521"/>
              <a:gd name="connsiteX1517" fmla="*/ 5083276 w 8023328"/>
              <a:gd name="connsiteY1517" fmla="*/ 1024625 h 2380521"/>
              <a:gd name="connsiteX1518" fmla="*/ 5069420 w 8023328"/>
              <a:gd name="connsiteY1518" fmla="*/ 1012227 h 2380521"/>
              <a:gd name="connsiteX1519" fmla="*/ 5083276 w 8023328"/>
              <a:gd name="connsiteY1519" fmla="*/ 998371 h 2380521"/>
              <a:gd name="connsiteX1520" fmla="*/ 5012445 w 8023328"/>
              <a:gd name="connsiteY1520" fmla="*/ 998371 h 2380521"/>
              <a:gd name="connsiteX1521" fmla="*/ 5024842 w 8023328"/>
              <a:gd name="connsiteY1521" fmla="*/ 1012227 h 2380521"/>
              <a:gd name="connsiteX1522" fmla="*/ 5012445 w 8023328"/>
              <a:gd name="connsiteY1522" fmla="*/ 1024625 h 2380521"/>
              <a:gd name="connsiteX1523" fmla="*/ 4998589 w 8023328"/>
              <a:gd name="connsiteY1523" fmla="*/ 1012227 h 2380521"/>
              <a:gd name="connsiteX1524" fmla="*/ 5012445 w 8023328"/>
              <a:gd name="connsiteY1524" fmla="*/ 998371 h 2380521"/>
              <a:gd name="connsiteX1525" fmla="*/ 4940157 w 8023328"/>
              <a:gd name="connsiteY1525" fmla="*/ 998371 h 2380521"/>
              <a:gd name="connsiteX1526" fmla="*/ 4954013 w 8023328"/>
              <a:gd name="connsiteY1526" fmla="*/ 1012227 h 2380521"/>
              <a:gd name="connsiteX1527" fmla="*/ 4940157 w 8023328"/>
              <a:gd name="connsiteY1527" fmla="*/ 1024625 h 2380521"/>
              <a:gd name="connsiteX1528" fmla="*/ 4927760 w 8023328"/>
              <a:gd name="connsiteY1528" fmla="*/ 1012227 h 2380521"/>
              <a:gd name="connsiteX1529" fmla="*/ 4940157 w 8023328"/>
              <a:gd name="connsiteY1529" fmla="*/ 998371 h 2380521"/>
              <a:gd name="connsiteX1530" fmla="*/ 4865953 w 8023328"/>
              <a:gd name="connsiteY1530" fmla="*/ 998371 h 2380521"/>
              <a:gd name="connsiteX1531" fmla="*/ 4879809 w 8023328"/>
              <a:gd name="connsiteY1531" fmla="*/ 1012227 h 2380521"/>
              <a:gd name="connsiteX1532" fmla="*/ 4865953 w 8023328"/>
              <a:gd name="connsiteY1532" fmla="*/ 1024625 h 2380521"/>
              <a:gd name="connsiteX1533" fmla="*/ 4853556 w 8023328"/>
              <a:gd name="connsiteY1533" fmla="*/ 1012227 h 2380521"/>
              <a:gd name="connsiteX1534" fmla="*/ 4865953 w 8023328"/>
              <a:gd name="connsiteY1534" fmla="*/ 998371 h 2380521"/>
              <a:gd name="connsiteX1535" fmla="*/ 4797514 w 8023328"/>
              <a:gd name="connsiteY1535" fmla="*/ 998371 h 2380521"/>
              <a:gd name="connsiteX1536" fmla="*/ 4812303 w 8023328"/>
              <a:gd name="connsiteY1536" fmla="*/ 1012227 h 2380521"/>
              <a:gd name="connsiteX1537" fmla="*/ 4797514 w 8023328"/>
              <a:gd name="connsiteY1537" fmla="*/ 1024625 h 2380521"/>
              <a:gd name="connsiteX1538" fmla="*/ 4782725 w 8023328"/>
              <a:gd name="connsiteY1538" fmla="*/ 1012227 h 2380521"/>
              <a:gd name="connsiteX1539" fmla="*/ 4797514 w 8023328"/>
              <a:gd name="connsiteY1539" fmla="*/ 998371 h 2380521"/>
              <a:gd name="connsiteX1540" fmla="*/ 4726684 w 8023328"/>
              <a:gd name="connsiteY1540" fmla="*/ 998371 h 2380521"/>
              <a:gd name="connsiteX1541" fmla="*/ 4741472 w 8023328"/>
              <a:gd name="connsiteY1541" fmla="*/ 1012227 h 2380521"/>
              <a:gd name="connsiteX1542" fmla="*/ 4726684 w 8023328"/>
              <a:gd name="connsiteY1542" fmla="*/ 1024625 h 2380521"/>
              <a:gd name="connsiteX1543" fmla="*/ 4711896 w 8023328"/>
              <a:gd name="connsiteY1543" fmla="*/ 1012227 h 2380521"/>
              <a:gd name="connsiteX1544" fmla="*/ 4726684 w 8023328"/>
              <a:gd name="connsiteY1544" fmla="*/ 998371 h 2380521"/>
              <a:gd name="connsiteX1545" fmla="*/ 4655853 w 8023328"/>
              <a:gd name="connsiteY1545" fmla="*/ 998371 h 2380521"/>
              <a:gd name="connsiteX1546" fmla="*/ 4670642 w 8023328"/>
              <a:gd name="connsiteY1546" fmla="*/ 1012227 h 2380521"/>
              <a:gd name="connsiteX1547" fmla="*/ 4655853 w 8023328"/>
              <a:gd name="connsiteY1547" fmla="*/ 1024625 h 2380521"/>
              <a:gd name="connsiteX1548" fmla="*/ 4641064 w 8023328"/>
              <a:gd name="connsiteY1548" fmla="*/ 1012227 h 2380521"/>
              <a:gd name="connsiteX1549" fmla="*/ 4655853 w 8023328"/>
              <a:gd name="connsiteY1549" fmla="*/ 998371 h 2380521"/>
              <a:gd name="connsiteX1550" fmla="*/ 4584091 w 8023328"/>
              <a:gd name="connsiteY1550" fmla="*/ 998371 h 2380521"/>
              <a:gd name="connsiteX1551" fmla="*/ 4596488 w 8023328"/>
              <a:gd name="connsiteY1551" fmla="*/ 1012227 h 2380521"/>
              <a:gd name="connsiteX1552" fmla="*/ 4584091 w 8023328"/>
              <a:gd name="connsiteY1552" fmla="*/ 1024625 h 2380521"/>
              <a:gd name="connsiteX1553" fmla="*/ 4570235 w 8023328"/>
              <a:gd name="connsiteY1553" fmla="*/ 1012227 h 2380521"/>
              <a:gd name="connsiteX1554" fmla="*/ 4584091 w 8023328"/>
              <a:gd name="connsiteY1554" fmla="*/ 998371 h 2380521"/>
              <a:gd name="connsiteX1555" fmla="*/ 4513260 w 8023328"/>
              <a:gd name="connsiteY1555" fmla="*/ 998371 h 2380521"/>
              <a:gd name="connsiteX1556" fmla="*/ 4525657 w 8023328"/>
              <a:gd name="connsiteY1556" fmla="*/ 1012227 h 2380521"/>
              <a:gd name="connsiteX1557" fmla="*/ 4513260 w 8023328"/>
              <a:gd name="connsiteY1557" fmla="*/ 1024625 h 2380521"/>
              <a:gd name="connsiteX1558" fmla="*/ 4499404 w 8023328"/>
              <a:gd name="connsiteY1558" fmla="*/ 1012227 h 2380521"/>
              <a:gd name="connsiteX1559" fmla="*/ 4513260 w 8023328"/>
              <a:gd name="connsiteY1559" fmla="*/ 998371 h 2380521"/>
              <a:gd name="connsiteX1560" fmla="*/ 4439056 w 8023328"/>
              <a:gd name="connsiteY1560" fmla="*/ 998371 h 2380521"/>
              <a:gd name="connsiteX1561" fmla="*/ 4451453 w 8023328"/>
              <a:gd name="connsiteY1561" fmla="*/ 1012227 h 2380521"/>
              <a:gd name="connsiteX1562" fmla="*/ 4439056 w 8023328"/>
              <a:gd name="connsiteY1562" fmla="*/ 1024625 h 2380521"/>
              <a:gd name="connsiteX1563" fmla="*/ 4425200 w 8023328"/>
              <a:gd name="connsiteY1563" fmla="*/ 1012227 h 2380521"/>
              <a:gd name="connsiteX1564" fmla="*/ 4439056 w 8023328"/>
              <a:gd name="connsiteY1564" fmla="*/ 998371 h 2380521"/>
              <a:gd name="connsiteX1565" fmla="*/ 4366768 w 8023328"/>
              <a:gd name="connsiteY1565" fmla="*/ 998371 h 2380521"/>
              <a:gd name="connsiteX1566" fmla="*/ 4380624 w 8023328"/>
              <a:gd name="connsiteY1566" fmla="*/ 1012227 h 2380521"/>
              <a:gd name="connsiteX1567" fmla="*/ 4366768 w 8023328"/>
              <a:gd name="connsiteY1567" fmla="*/ 1024625 h 2380521"/>
              <a:gd name="connsiteX1568" fmla="*/ 4354371 w 8023328"/>
              <a:gd name="connsiteY1568" fmla="*/ 1012227 h 2380521"/>
              <a:gd name="connsiteX1569" fmla="*/ 4366768 w 8023328"/>
              <a:gd name="connsiteY1569" fmla="*/ 998371 h 2380521"/>
              <a:gd name="connsiteX1570" fmla="*/ 4295937 w 8023328"/>
              <a:gd name="connsiteY1570" fmla="*/ 998371 h 2380521"/>
              <a:gd name="connsiteX1571" fmla="*/ 4309793 w 8023328"/>
              <a:gd name="connsiteY1571" fmla="*/ 1012227 h 2380521"/>
              <a:gd name="connsiteX1572" fmla="*/ 4295937 w 8023328"/>
              <a:gd name="connsiteY1572" fmla="*/ 1024625 h 2380521"/>
              <a:gd name="connsiteX1573" fmla="*/ 4283540 w 8023328"/>
              <a:gd name="connsiteY1573" fmla="*/ 1012227 h 2380521"/>
              <a:gd name="connsiteX1574" fmla="*/ 4295937 w 8023328"/>
              <a:gd name="connsiteY1574" fmla="*/ 998371 h 2380521"/>
              <a:gd name="connsiteX1575" fmla="*/ 4225107 w 8023328"/>
              <a:gd name="connsiteY1575" fmla="*/ 998371 h 2380521"/>
              <a:gd name="connsiteX1576" fmla="*/ 4238963 w 8023328"/>
              <a:gd name="connsiteY1576" fmla="*/ 1012227 h 2380521"/>
              <a:gd name="connsiteX1577" fmla="*/ 4225107 w 8023328"/>
              <a:gd name="connsiteY1577" fmla="*/ 1024625 h 2380521"/>
              <a:gd name="connsiteX1578" fmla="*/ 4212710 w 8023328"/>
              <a:gd name="connsiteY1578" fmla="*/ 1012227 h 2380521"/>
              <a:gd name="connsiteX1579" fmla="*/ 4225107 w 8023328"/>
              <a:gd name="connsiteY1579" fmla="*/ 998371 h 2380521"/>
              <a:gd name="connsiteX1580" fmla="*/ 4153295 w 8023328"/>
              <a:gd name="connsiteY1580" fmla="*/ 998371 h 2380521"/>
              <a:gd name="connsiteX1581" fmla="*/ 4168083 w 8023328"/>
              <a:gd name="connsiteY1581" fmla="*/ 1012227 h 2380521"/>
              <a:gd name="connsiteX1582" fmla="*/ 4153295 w 8023328"/>
              <a:gd name="connsiteY1582" fmla="*/ 1024625 h 2380521"/>
              <a:gd name="connsiteX1583" fmla="*/ 4138507 w 8023328"/>
              <a:gd name="connsiteY1583" fmla="*/ 1012227 h 2380521"/>
              <a:gd name="connsiteX1584" fmla="*/ 4153295 w 8023328"/>
              <a:gd name="connsiteY1584" fmla="*/ 998371 h 2380521"/>
              <a:gd name="connsiteX1585" fmla="*/ 4082465 w 8023328"/>
              <a:gd name="connsiteY1585" fmla="*/ 998371 h 2380521"/>
              <a:gd name="connsiteX1586" fmla="*/ 4097254 w 8023328"/>
              <a:gd name="connsiteY1586" fmla="*/ 1012227 h 2380521"/>
              <a:gd name="connsiteX1587" fmla="*/ 4082465 w 8023328"/>
              <a:gd name="connsiteY1587" fmla="*/ 1024625 h 2380521"/>
              <a:gd name="connsiteX1588" fmla="*/ 4067676 w 8023328"/>
              <a:gd name="connsiteY1588" fmla="*/ 1012227 h 2380521"/>
              <a:gd name="connsiteX1589" fmla="*/ 4082465 w 8023328"/>
              <a:gd name="connsiteY1589" fmla="*/ 998371 h 2380521"/>
              <a:gd name="connsiteX1590" fmla="*/ 4011635 w 8023328"/>
              <a:gd name="connsiteY1590" fmla="*/ 998371 h 2380521"/>
              <a:gd name="connsiteX1591" fmla="*/ 4026423 w 8023328"/>
              <a:gd name="connsiteY1591" fmla="*/ 1012227 h 2380521"/>
              <a:gd name="connsiteX1592" fmla="*/ 4011635 w 8023328"/>
              <a:gd name="connsiteY1592" fmla="*/ 1024625 h 2380521"/>
              <a:gd name="connsiteX1593" fmla="*/ 3996847 w 8023328"/>
              <a:gd name="connsiteY1593" fmla="*/ 1012227 h 2380521"/>
              <a:gd name="connsiteX1594" fmla="*/ 4011635 w 8023328"/>
              <a:gd name="connsiteY1594" fmla="*/ 998371 h 2380521"/>
              <a:gd name="connsiteX1595" fmla="*/ 3939871 w 8023328"/>
              <a:gd name="connsiteY1595" fmla="*/ 998371 h 2380521"/>
              <a:gd name="connsiteX1596" fmla="*/ 3952268 w 8023328"/>
              <a:gd name="connsiteY1596" fmla="*/ 1012227 h 2380521"/>
              <a:gd name="connsiteX1597" fmla="*/ 3939871 w 8023328"/>
              <a:gd name="connsiteY1597" fmla="*/ 1024625 h 2380521"/>
              <a:gd name="connsiteX1598" fmla="*/ 3926015 w 8023328"/>
              <a:gd name="connsiteY1598" fmla="*/ 1012227 h 2380521"/>
              <a:gd name="connsiteX1599" fmla="*/ 3939871 w 8023328"/>
              <a:gd name="connsiteY1599" fmla="*/ 998371 h 2380521"/>
              <a:gd name="connsiteX1600" fmla="*/ 3869042 w 8023328"/>
              <a:gd name="connsiteY1600" fmla="*/ 998371 h 2380521"/>
              <a:gd name="connsiteX1601" fmla="*/ 3881439 w 8023328"/>
              <a:gd name="connsiteY1601" fmla="*/ 1013160 h 2380521"/>
              <a:gd name="connsiteX1602" fmla="*/ 3869042 w 8023328"/>
              <a:gd name="connsiteY1602" fmla="*/ 1027949 h 2380521"/>
              <a:gd name="connsiteX1603" fmla="*/ 3855186 w 8023328"/>
              <a:gd name="connsiteY1603" fmla="*/ 1013160 h 2380521"/>
              <a:gd name="connsiteX1604" fmla="*/ 3869042 w 8023328"/>
              <a:gd name="connsiteY1604" fmla="*/ 998371 h 2380521"/>
              <a:gd name="connsiteX1605" fmla="*/ 3798211 w 8023328"/>
              <a:gd name="connsiteY1605" fmla="*/ 998371 h 2380521"/>
              <a:gd name="connsiteX1606" fmla="*/ 3810608 w 8023328"/>
              <a:gd name="connsiteY1606" fmla="*/ 1013160 h 2380521"/>
              <a:gd name="connsiteX1607" fmla="*/ 3798211 w 8023328"/>
              <a:gd name="connsiteY1607" fmla="*/ 1027949 h 2380521"/>
              <a:gd name="connsiteX1608" fmla="*/ 3784355 w 8023328"/>
              <a:gd name="connsiteY1608" fmla="*/ 1013160 h 2380521"/>
              <a:gd name="connsiteX1609" fmla="*/ 3798211 w 8023328"/>
              <a:gd name="connsiteY1609" fmla="*/ 998371 h 2380521"/>
              <a:gd name="connsiteX1610" fmla="*/ 3725922 w 8023328"/>
              <a:gd name="connsiteY1610" fmla="*/ 998371 h 2380521"/>
              <a:gd name="connsiteX1611" fmla="*/ 3739778 w 8023328"/>
              <a:gd name="connsiteY1611" fmla="*/ 1013160 h 2380521"/>
              <a:gd name="connsiteX1612" fmla="*/ 3725922 w 8023328"/>
              <a:gd name="connsiteY1612" fmla="*/ 1027949 h 2380521"/>
              <a:gd name="connsiteX1613" fmla="*/ 3713525 w 8023328"/>
              <a:gd name="connsiteY1613" fmla="*/ 1013160 h 2380521"/>
              <a:gd name="connsiteX1614" fmla="*/ 3725922 w 8023328"/>
              <a:gd name="connsiteY1614" fmla="*/ 998371 h 2380521"/>
              <a:gd name="connsiteX1615" fmla="*/ 724105 w 8023328"/>
              <a:gd name="connsiteY1615" fmla="*/ 998371 h 2380521"/>
              <a:gd name="connsiteX1616" fmla="*/ 737962 w 8023328"/>
              <a:gd name="connsiteY1616" fmla="*/ 1010768 h 2380521"/>
              <a:gd name="connsiteX1617" fmla="*/ 724105 w 8023328"/>
              <a:gd name="connsiteY1617" fmla="*/ 1024625 h 2380521"/>
              <a:gd name="connsiteX1618" fmla="*/ 711707 w 8023328"/>
              <a:gd name="connsiteY1618" fmla="*/ 1010768 h 2380521"/>
              <a:gd name="connsiteX1619" fmla="*/ 724105 w 8023328"/>
              <a:gd name="connsiteY1619" fmla="*/ 998371 h 2380521"/>
              <a:gd name="connsiteX1620" fmla="*/ 653274 w 8023328"/>
              <a:gd name="connsiteY1620" fmla="*/ 998371 h 2380521"/>
              <a:gd name="connsiteX1621" fmla="*/ 667129 w 8023328"/>
              <a:gd name="connsiteY1621" fmla="*/ 1010768 h 2380521"/>
              <a:gd name="connsiteX1622" fmla="*/ 653274 w 8023328"/>
              <a:gd name="connsiteY1622" fmla="*/ 1024625 h 2380521"/>
              <a:gd name="connsiteX1623" fmla="*/ 640877 w 8023328"/>
              <a:gd name="connsiteY1623" fmla="*/ 1010768 h 2380521"/>
              <a:gd name="connsiteX1624" fmla="*/ 653274 w 8023328"/>
              <a:gd name="connsiteY1624" fmla="*/ 998371 h 2380521"/>
              <a:gd name="connsiteX1625" fmla="*/ 582446 w 8023328"/>
              <a:gd name="connsiteY1625" fmla="*/ 998371 h 2380521"/>
              <a:gd name="connsiteX1626" fmla="*/ 596301 w 8023328"/>
              <a:gd name="connsiteY1626" fmla="*/ 1010768 h 2380521"/>
              <a:gd name="connsiteX1627" fmla="*/ 582446 w 8023328"/>
              <a:gd name="connsiteY1627" fmla="*/ 1024625 h 2380521"/>
              <a:gd name="connsiteX1628" fmla="*/ 570047 w 8023328"/>
              <a:gd name="connsiteY1628" fmla="*/ 1010768 h 2380521"/>
              <a:gd name="connsiteX1629" fmla="*/ 582446 w 8023328"/>
              <a:gd name="connsiteY1629" fmla="*/ 998371 h 2380521"/>
              <a:gd name="connsiteX1630" fmla="*/ 513636 w 8023328"/>
              <a:gd name="connsiteY1630" fmla="*/ 998371 h 2380521"/>
              <a:gd name="connsiteX1631" fmla="*/ 528813 w 8023328"/>
              <a:gd name="connsiteY1631" fmla="*/ 1010768 h 2380521"/>
              <a:gd name="connsiteX1632" fmla="*/ 513636 w 8023328"/>
              <a:gd name="connsiteY1632" fmla="*/ 1024625 h 2380521"/>
              <a:gd name="connsiteX1633" fmla="*/ 499216 w 8023328"/>
              <a:gd name="connsiteY1633" fmla="*/ 1010768 h 2380521"/>
              <a:gd name="connsiteX1634" fmla="*/ 513636 w 8023328"/>
              <a:gd name="connsiteY1634" fmla="*/ 998371 h 2380521"/>
              <a:gd name="connsiteX1635" fmla="*/ 439802 w 8023328"/>
              <a:gd name="connsiteY1635" fmla="*/ 998371 h 2380521"/>
              <a:gd name="connsiteX1636" fmla="*/ 454592 w 8023328"/>
              <a:gd name="connsiteY1636" fmla="*/ 1010768 h 2380521"/>
              <a:gd name="connsiteX1637" fmla="*/ 439802 w 8023328"/>
              <a:gd name="connsiteY1637" fmla="*/ 1024625 h 2380521"/>
              <a:gd name="connsiteX1638" fmla="*/ 425014 w 8023328"/>
              <a:gd name="connsiteY1638" fmla="*/ 1010768 h 2380521"/>
              <a:gd name="connsiteX1639" fmla="*/ 439802 w 8023328"/>
              <a:gd name="connsiteY1639" fmla="*/ 998371 h 2380521"/>
              <a:gd name="connsiteX1640" fmla="*/ 368040 w 8023328"/>
              <a:gd name="connsiteY1640" fmla="*/ 998371 h 2380521"/>
              <a:gd name="connsiteX1641" fmla="*/ 380438 w 8023328"/>
              <a:gd name="connsiteY1641" fmla="*/ 1012227 h 2380521"/>
              <a:gd name="connsiteX1642" fmla="*/ 368040 w 8023328"/>
              <a:gd name="connsiteY1642" fmla="*/ 1024625 h 2380521"/>
              <a:gd name="connsiteX1643" fmla="*/ 354183 w 8023328"/>
              <a:gd name="connsiteY1643" fmla="*/ 1012227 h 2380521"/>
              <a:gd name="connsiteX1644" fmla="*/ 368040 w 8023328"/>
              <a:gd name="connsiteY1644" fmla="*/ 998371 h 2380521"/>
              <a:gd name="connsiteX1645" fmla="*/ 297208 w 8023328"/>
              <a:gd name="connsiteY1645" fmla="*/ 998371 h 2380521"/>
              <a:gd name="connsiteX1646" fmla="*/ 309606 w 8023328"/>
              <a:gd name="connsiteY1646" fmla="*/ 1012227 h 2380521"/>
              <a:gd name="connsiteX1647" fmla="*/ 297208 w 8023328"/>
              <a:gd name="connsiteY1647" fmla="*/ 1024625 h 2380521"/>
              <a:gd name="connsiteX1648" fmla="*/ 283352 w 8023328"/>
              <a:gd name="connsiteY1648" fmla="*/ 1012227 h 2380521"/>
              <a:gd name="connsiteX1649" fmla="*/ 297208 w 8023328"/>
              <a:gd name="connsiteY1649" fmla="*/ 998371 h 2380521"/>
              <a:gd name="connsiteX1650" fmla="*/ 226379 w 8023328"/>
              <a:gd name="connsiteY1650" fmla="*/ 998371 h 2380521"/>
              <a:gd name="connsiteX1651" fmla="*/ 238778 w 8023328"/>
              <a:gd name="connsiteY1651" fmla="*/ 1012227 h 2380521"/>
              <a:gd name="connsiteX1652" fmla="*/ 226379 w 8023328"/>
              <a:gd name="connsiteY1652" fmla="*/ 1024625 h 2380521"/>
              <a:gd name="connsiteX1653" fmla="*/ 212523 w 8023328"/>
              <a:gd name="connsiteY1653" fmla="*/ 1012227 h 2380521"/>
              <a:gd name="connsiteX1654" fmla="*/ 226379 w 8023328"/>
              <a:gd name="connsiteY1654" fmla="*/ 998371 h 2380521"/>
              <a:gd name="connsiteX1655" fmla="*/ 154085 w 8023328"/>
              <a:gd name="connsiteY1655" fmla="*/ 998371 h 2380521"/>
              <a:gd name="connsiteX1656" fmla="*/ 167941 w 8023328"/>
              <a:gd name="connsiteY1656" fmla="*/ 1012227 h 2380521"/>
              <a:gd name="connsiteX1657" fmla="*/ 154085 w 8023328"/>
              <a:gd name="connsiteY1657" fmla="*/ 1024625 h 2380521"/>
              <a:gd name="connsiteX1658" fmla="*/ 141687 w 8023328"/>
              <a:gd name="connsiteY1658" fmla="*/ 1012227 h 2380521"/>
              <a:gd name="connsiteX1659" fmla="*/ 154085 w 8023328"/>
              <a:gd name="connsiteY1659" fmla="*/ 998371 h 2380521"/>
              <a:gd name="connsiteX1660" fmla="*/ 83255 w 8023328"/>
              <a:gd name="connsiteY1660" fmla="*/ 998371 h 2380521"/>
              <a:gd name="connsiteX1661" fmla="*/ 97111 w 8023328"/>
              <a:gd name="connsiteY1661" fmla="*/ 1012227 h 2380521"/>
              <a:gd name="connsiteX1662" fmla="*/ 83255 w 8023328"/>
              <a:gd name="connsiteY1662" fmla="*/ 1024625 h 2380521"/>
              <a:gd name="connsiteX1663" fmla="*/ 70858 w 8023328"/>
              <a:gd name="connsiteY1663" fmla="*/ 1012227 h 2380521"/>
              <a:gd name="connsiteX1664" fmla="*/ 83255 w 8023328"/>
              <a:gd name="connsiteY1664" fmla="*/ 998371 h 2380521"/>
              <a:gd name="connsiteX1665" fmla="*/ 12019 w 8023328"/>
              <a:gd name="connsiteY1665" fmla="*/ 998371 h 2380521"/>
              <a:gd name="connsiteX1666" fmla="*/ 26260 w 8023328"/>
              <a:gd name="connsiteY1666" fmla="*/ 1012227 h 2380521"/>
              <a:gd name="connsiteX1667" fmla="*/ 12019 w 8023328"/>
              <a:gd name="connsiteY1667" fmla="*/ 1024625 h 2380521"/>
              <a:gd name="connsiteX1668" fmla="*/ 27 w 8023328"/>
              <a:gd name="connsiteY1668" fmla="*/ 1012227 h 2380521"/>
              <a:gd name="connsiteX1669" fmla="*/ 12019 w 8023328"/>
              <a:gd name="connsiteY1669" fmla="*/ 998371 h 2380521"/>
              <a:gd name="connsiteX1670" fmla="*/ 870603 w 8023328"/>
              <a:gd name="connsiteY1670" fmla="*/ 927542 h 2380521"/>
              <a:gd name="connsiteX1671" fmla="*/ 883001 w 8023328"/>
              <a:gd name="connsiteY1671" fmla="*/ 939939 h 2380521"/>
              <a:gd name="connsiteX1672" fmla="*/ 870603 w 8023328"/>
              <a:gd name="connsiteY1672" fmla="*/ 953796 h 2380521"/>
              <a:gd name="connsiteX1673" fmla="*/ 856747 w 8023328"/>
              <a:gd name="connsiteY1673" fmla="*/ 939939 h 2380521"/>
              <a:gd name="connsiteX1674" fmla="*/ 870603 w 8023328"/>
              <a:gd name="connsiteY1674" fmla="*/ 927542 h 2380521"/>
              <a:gd name="connsiteX1675" fmla="*/ 799773 w 8023328"/>
              <a:gd name="connsiteY1675" fmla="*/ 927542 h 2380521"/>
              <a:gd name="connsiteX1676" fmla="*/ 812171 w 8023328"/>
              <a:gd name="connsiteY1676" fmla="*/ 939939 h 2380521"/>
              <a:gd name="connsiteX1677" fmla="*/ 799773 w 8023328"/>
              <a:gd name="connsiteY1677" fmla="*/ 953796 h 2380521"/>
              <a:gd name="connsiteX1678" fmla="*/ 785917 w 8023328"/>
              <a:gd name="connsiteY1678" fmla="*/ 939939 h 2380521"/>
              <a:gd name="connsiteX1679" fmla="*/ 799773 w 8023328"/>
              <a:gd name="connsiteY1679" fmla="*/ 927542 h 2380521"/>
              <a:gd name="connsiteX1680" fmla="*/ 724112 w 8023328"/>
              <a:gd name="connsiteY1680" fmla="*/ 927542 h 2380521"/>
              <a:gd name="connsiteX1681" fmla="*/ 737968 w 8023328"/>
              <a:gd name="connsiteY1681" fmla="*/ 939939 h 2380521"/>
              <a:gd name="connsiteX1682" fmla="*/ 724112 w 8023328"/>
              <a:gd name="connsiteY1682" fmla="*/ 953796 h 2380521"/>
              <a:gd name="connsiteX1683" fmla="*/ 711714 w 8023328"/>
              <a:gd name="connsiteY1683" fmla="*/ 939939 h 2380521"/>
              <a:gd name="connsiteX1684" fmla="*/ 724112 w 8023328"/>
              <a:gd name="connsiteY1684" fmla="*/ 927542 h 2380521"/>
              <a:gd name="connsiteX1685" fmla="*/ 653281 w 8023328"/>
              <a:gd name="connsiteY1685" fmla="*/ 927542 h 2380521"/>
              <a:gd name="connsiteX1686" fmla="*/ 667137 w 8023328"/>
              <a:gd name="connsiteY1686" fmla="*/ 939939 h 2380521"/>
              <a:gd name="connsiteX1687" fmla="*/ 653281 w 8023328"/>
              <a:gd name="connsiteY1687" fmla="*/ 953796 h 2380521"/>
              <a:gd name="connsiteX1688" fmla="*/ 640884 w 8023328"/>
              <a:gd name="connsiteY1688" fmla="*/ 939939 h 2380521"/>
              <a:gd name="connsiteX1689" fmla="*/ 653281 w 8023328"/>
              <a:gd name="connsiteY1689" fmla="*/ 927542 h 2380521"/>
              <a:gd name="connsiteX1690" fmla="*/ 582453 w 8023328"/>
              <a:gd name="connsiteY1690" fmla="*/ 927542 h 2380521"/>
              <a:gd name="connsiteX1691" fmla="*/ 596309 w 8023328"/>
              <a:gd name="connsiteY1691" fmla="*/ 939939 h 2380521"/>
              <a:gd name="connsiteX1692" fmla="*/ 582453 w 8023328"/>
              <a:gd name="connsiteY1692" fmla="*/ 953796 h 2380521"/>
              <a:gd name="connsiteX1693" fmla="*/ 570054 w 8023328"/>
              <a:gd name="connsiteY1693" fmla="*/ 939939 h 2380521"/>
              <a:gd name="connsiteX1694" fmla="*/ 582453 w 8023328"/>
              <a:gd name="connsiteY1694" fmla="*/ 927542 h 2380521"/>
              <a:gd name="connsiteX1695" fmla="*/ 513642 w 8023328"/>
              <a:gd name="connsiteY1695" fmla="*/ 927542 h 2380521"/>
              <a:gd name="connsiteX1696" fmla="*/ 528820 w 8023328"/>
              <a:gd name="connsiteY1696" fmla="*/ 939939 h 2380521"/>
              <a:gd name="connsiteX1697" fmla="*/ 513642 w 8023328"/>
              <a:gd name="connsiteY1697" fmla="*/ 953796 h 2380521"/>
              <a:gd name="connsiteX1698" fmla="*/ 499223 w 8023328"/>
              <a:gd name="connsiteY1698" fmla="*/ 939939 h 2380521"/>
              <a:gd name="connsiteX1699" fmla="*/ 513642 w 8023328"/>
              <a:gd name="connsiteY1699" fmla="*/ 927542 h 2380521"/>
              <a:gd name="connsiteX1700" fmla="*/ 439809 w 8023328"/>
              <a:gd name="connsiteY1700" fmla="*/ 927542 h 2380521"/>
              <a:gd name="connsiteX1701" fmla="*/ 454599 w 8023328"/>
              <a:gd name="connsiteY1701" fmla="*/ 939939 h 2380521"/>
              <a:gd name="connsiteX1702" fmla="*/ 439809 w 8023328"/>
              <a:gd name="connsiteY1702" fmla="*/ 953796 h 2380521"/>
              <a:gd name="connsiteX1703" fmla="*/ 425021 w 8023328"/>
              <a:gd name="connsiteY1703" fmla="*/ 939939 h 2380521"/>
              <a:gd name="connsiteX1704" fmla="*/ 439809 w 8023328"/>
              <a:gd name="connsiteY1704" fmla="*/ 927542 h 2380521"/>
              <a:gd name="connsiteX1705" fmla="*/ 368046 w 8023328"/>
              <a:gd name="connsiteY1705" fmla="*/ 927542 h 2380521"/>
              <a:gd name="connsiteX1706" fmla="*/ 380444 w 8023328"/>
              <a:gd name="connsiteY1706" fmla="*/ 939939 h 2380521"/>
              <a:gd name="connsiteX1707" fmla="*/ 368046 w 8023328"/>
              <a:gd name="connsiteY1707" fmla="*/ 953796 h 2380521"/>
              <a:gd name="connsiteX1708" fmla="*/ 354191 w 8023328"/>
              <a:gd name="connsiteY1708" fmla="*/ 939939 h 2380521"/>
              <a:gd name="connsiteX1709" fmla="*/ 368046 w 8023328"/>
              <a:gd name="connsiteY1709" fmla="*/ 927542 h 2380521"/>
              <a:gd name="connsiteX1710" fmla="*/ 297214 w 8023328"/>
              <a:gd name="connsiteY1710" fmla="*/ 927542 h 2380521"/>
              <a:gd name="connsiteX1711" fmla="*/ 309612 w 8023328"/>
              <a:gd name="connsiteY1711" fmla="*/ 939939 h 2380521"/>
              <a:gd name="connsiteX1712" fmla="*/ 297214 w 8023328"/>
              <a:gd name="connsiteY1712" fmla="*/ 953796 h 2380521"/>
              <a:gd name="connsiteX1713" fmla="*/ 283359 w 8023328"/>
              <a:gd name="connsiteY1713" fmla="*/ 939939 h 2380521"/>
              <a:gd name="connsiteX1714" fmla="*/ 297214 w 8023328"/>
              <a:gd name="connsiteY1714" fmla="*/ 927542 h 2380521"/>
              <a:gd name="connsiteX1715" fmla="*/ 226386 w 8023328"/>
              <a:gd name="connsiteY1715" fmla="*/ 927542 h 2380521"/>
              <a:gd name="connsiteX1716" fmla="*/ 238784 w 8023328"/>
              <a:gd name="connsiteY1716" fmla="*/ 939939 h 2380521"/>
              <a:gd name="connsiteX1717" fmla="*/ 226386 w 8023328"/>
              <a:gd name="connsiteY1717" fmla="*/ 953796 h 2380521"/>
              <a:gd name="connsiteX1718" fmla="*/ 212530 w 8023328"/>
              <a:gd name="connsiteY1718" fmla="*/ 939939 h 2380521"/>
              <a:gd name="connsiteX1719" fmla="*/ 226386 w 8023328"/>
              <a:gd name="connsiteY1719" fmla="*/ 927542 h 2380521"/>
              <a:gd name="connsiteX1720" fmla="*/ 154091 w 8023328"/>
              <a:gd name="connsiteY1720" fmla="*/ 927542 h 2380521"/>
              <a:gd name="connsiteX1721" fmla="*/ 167947 w 8023328"/>
              <a:gd name="connsiteY1721" fmla="*/ 939939 h 2380521"/>
              <a:gd name="connsiteX1722" fmla="*/ 154091 w 8023328"/>
              <a:gd name="connsiteY1722" fmla="*/ 953796 h 2380521"/>
              <a:gd name="connsiteX1723" fmla="*/ 141693 w 8023328"/>
              <a:gd name="connsiteY1723" fmla="*/ 939939 h 2380521"/>
              <a:gd name="connsiteX1724" fmla="*/ 154091 w 8023328"/>
              <a:gd name="connsiteY1724" fmla="*/ 927542 h 2380521"/>
              <a:gd name="connsiteX1725" fmla="*/ 83261 w 8023328"/>
              <a:gd name="connsiteY1725" fmla="*/ 927542 h 2380521"/>
              <a:gd name="connsiteX1726" fmla="*/ 97117 w 8023328"/>
              <a:gd name="connsiteY1726" fmla="*/ 939939 h 2380521"/>
              <a:gd name="connsiteX1727" fmla="*/ 83261 w 8023328"/>
              <a:gd name="connsiteY1727" fmla="*/ 953796 h 2380521"/>
              <a:gd name="connsiteX1728" fmla="*/ 70864 w 8023328"/>
              <a:gd name="connsiteY1728" fmla="*/ 939939 h 2380521"/>
              <a:gd name="connsiteX1729" fmla="*/ 83261 w 8023328"/>
              <a:gd name="connsiteY1729" fmla="*/ 927542 h 2380521"/>
              <a:gd name="connsiteX1730" fmla="*/ 12025 w 8023328"/>
              <a:gd name="connsiteY1730" fmla="*/ 927542 h 2380521"/>
              <a:gd name="connsiteX1731" fmla="*/ 26266 w 8023328"/>
              <a:gd name="connsiteY1731" fmla="*/ 939939 h 2380521"/>
              <a:gd name="connsiteX1732" fmla="*/ 12025 w 8023328"/>
              <a:gd name="connsiteY1732" fmla="*/ 953796 h 2380521"/>
              <a:gd name="connsiteX1733" fmla="*/ 33 w 8023328"/>
              <a:gd name="connsiteY1733" fmla="*/ 939939 h 2380521"/>
              <a:gd name="connsiteX1734" fmla="*/ 12025 w 8023328"/>
              <a:gd name="connsiteY1734" fmla="*/ 927542 h 2380521"/>
              <a:gd name="connsiteX1735" fmla="*/ 6581764 w 8023328"/>
              <a:gd name="connsiteY1735" fmla="*/ 924168 h 2380521"/>
              <a:gd name="connsiteX1736" fmla="*/ 6596552 w 8023328"/>
              <a:gd name="connsiteY1736" fmla="*/ 936565 h 2380521"/>
              <a:gd name="connsiteX1737" fmla="*/ 6581764 w 8023328"/>
              <a:gd name="connsiteY1737" fmla="*/ 950422 h 2380521"/>
              <a:gd name="connsiteX1738" fmla="*/ 6566976 w 8023328"/>
              <a:gd name="connsiteY1738" fmla="*/ 936565 h 2380521"/>
              <a:gd name="connsiteX1739" fmla="*/ 6581764 w 8023328"/>
              <a:gd name="connsiteY1739" fmla="*/ 924168 h 2380521"/>
              <a:gd name="connsiteX1740" fmla="*/ 6510933 w 8023328"/>
              <a:gd name="connsiteY1740" fmla="*/ 924168 h 2380521"/>
              <a:gd name="connsiteX1741" fmla="*/ 6525722 w 8023328"/>
              <a:gd name="connsiteY1741" fmla="*/ 936565 h 2380521"/>
              <a:gd name="connsiteX1742" fmla="*/ 6510933 w 8023328"/>
              <a:gd name="connsiteY1742" fmla="*/ 950422 h 2380521"/>
              <a:gd name="connsiteX1743" fmla="*/ 6496144 w 8023328"/>
              <a:gd name="connsiteY1743" fmla="*/ 936565 h 2380521"/>
              <a:gd name="connsiteX1744" fmla="*/ 6510933 w 8023328"/>
              <a:gd name="connsiteY1744" fmla="*/ 924168 h 2380521"/>
              <a:gd name="connsiteX1745" fmla="*/ 6440492 w 8023328"/>
              <a:gd name="connsiteY1745" fmla="*/ 924168 h 2380521"/>
              <a:gd name="connsiteX1746" fmla="*/ 6454911 w 8023328"/>
              <a:gd name="connsiteY1746" fmla="*/ 936565 h 2380521"/>
              <a:gd name="connsiteX1747" fmla="*/ 6440492 w 8023328"/>
              <a:gd name="connsiteY1747" fmla="*/ 950422 h 2380521"/>
              <a:gd name="connsiteX1748" fmla="*/ 6425315 w 8023328"/>
              <a:gd name="connsiteY1748" fmla="*/ 936565 h 2380521"/>
              <a:gd name="connsiteX1749" fmla="*/ 6440492 w 8023328"/>
              <a:gd name="connsiteY1749" fmla="*/ 924168 h 2380521"/>
              <a:gd name="connsiteX1750" fmla="*/ 6368340 w 8023328"/>
              <a:gd name="connsiteY1750" fmla="*/ 924168 h 2380521"/>
              <a:gd name="connsiteX1751" fmla="*/ 6380737 w 8023328"/>
              <a:gd name="connsiteY1751" fmla="*/ 936565 h 2380521"/>
              <a:gd name="connsiteX1752" fmla="*/ 6368340 w 8023328"/>
              <a:gd name="connsiteY1752" fmla="*/ 950422 h 2380521"/>
              <a:gd name="connsiteX1753" fmla="*/ 6354484 w 8023328"/>
              <a:gd name="connsiteY1753" fmla="*/ 936565 h 2380521"/>
              <a:gd name="connsiteX1754" fmla="*/ 6368340 w 8023328"/>
              <a:gd name="connsiteY1754" fmla="*/ 924168 h 2380521"/>
              <a:gd name="connsiteX1755" fmla="*/ 6297511 w 8023328"/>
              <a:gd name="connsiteY1755" fmla="*/ 924168 h 2380521"/>
              <a:gd name="connsiteX1756" fmla="*/ 6309908 w 8023328"/>
              <a:gd name="connsiteY1756" fmla="*/ 936565 h 2380521"/>
              <a:gd name="connsiteX1757" fmla="*/ 6297511 w 8023328"/>
              <a:gd name="connsiteY1757" fmla="*/ 950422 h 2380521"/>
              <a:gd name="connsiteX1758" fmla="*/ 6283655 w 8023328"/>
              <a:gd name="connsiteY1758" fmla="*/ 936565 h 2380521"/>
              <a:gd name="connsiteX1759" fmla="*/ 6297511 w 8023328"/>
              <a:gd name="connsiteY1759" fmla="*/ 924168 h 2380521"/>
              <a:gd name="connsiteX1760" fmla="*/ 6226679 w 8023328"/>
              <a:gd name="connsiteY1760" fmla="*/ 924168 h 2380521"/>
              <a:gd name="connsiteX1761" fmla="*/ 6239076 w 8023328"/>
              <a:gd name="connsiteY1761" fmla="*/ 936565 h 2380521"/>
              <a:gd name="connsiteX1762" fmla="*/ 6226679 w 8023328"/>
              <a:gd name="connsiteY1762" fmla="*/ 950422 h 2380521"/>
              <a:gd name="connsiteX1763" fmla="*/ 6212823 w 8023328"/>
              <a:gd name="connsiteY1763" fmla="*/ 936565 h 2380521"/>
              <a:gd name="connsiteX1764" fmla="*/ 6226679 w 8023328"/>
              <a:gd name="connsiteY1764" fmla="*/ 924168 h 2380521"/>
              <a:gd name="connsiteX1765" fmla="*/ 6154391 w 8023328"/>
              <a:gd name="connsiteY1765" fmla="*/ 924168 h 2380521"/>
              <a:gd name="connsiteX1766" fmla="*/ 6168247 w 8023328"/>
              <a:gd name="connsiteY1766" fmla="*/ 936565 h 2380521"/>
              <a:gd name="connsiteX1767" fmla="*/ 6154391 w 8023328"/>
              <a:gd name="connsiteY1767" fmla="*/ 950422 h 2380521"/>
              <a:gd name="connsiteX1768" fmla="*/ 6141994 w 8023328"/>
              <a:gd name="connsiteY1768" fmla="*/ 936565 h 2380521"/>
              <a:gd name="connsiteX1769" fmla="*/ 6154391 w 8023328"/>
              <a:gd name="connsiteY1769" fmla="*/ 924168 h 2380521"/>
              <a:gd name="connsiteX1770" fmla="*/ 6083559 w 8023328"/>
              <a:gd name="connsiteY1770" fmla="*/ 924168 h 2380521"/>
              <a:gd name="connsiteX1771" fmla="*/ 6097415 w 8023328"/>
              <a:gd name="connsiteY1771" fmla="*/ 936565 h 2380521"/>
              <a:gd name="connsiteX1772" fmla="*/ 6083559 w 8023328"/>
              <a:gd name="connsiteY1772" fmla="*/ 950422 h 2380521"/>
              <a:gd name="connsiteX1773" fmla="*/ 6071162 w 8023328"/>
              <a:gd name="connsiteY1773" fmla="*/ 936565 h 2380521"/>
              <a:gd name="connsiteX1774" fmla="*/ 6083559 w 8023328"/>
              <a:gd name="connsiteY1774" fmla="*/ 924168 h 2380521"/>
              <a:gd name="connsiteX1775" fmla="*/ 6011748 w 8023328"/>
              <a:gd name="connsiteY1775" fmla="*/ 924168 h 2380521"/>
              <a:gd name="connsiteX1776" fmla="*/ 6026537 w 8023328"/>
              <a:gd name="connsiteY1776" fmla="*/ 936565 h 2380521"/>
              <a:gd name="connsiteX1777" fmla="*/ 6011748 w 8023328"/>
              <a:gd name="connsiteY1777" fmla="*/ 950422 h 2380521"/>
              <a:gd name="connsiteX1778" fmla="*/ 5996959 w 8023328"/>
              <a:gd name="connsiteY1778" fmla="*/ 936565 h 2380521"/>
              <a:gd name="connsiteX1779" fmla="*/ 6011748 w 8023328"/>
              <a:gd name="connsiteY1779" fmla="*/ 924168 h 2380521"/>
              <a:gd name="connsiteX1780" fmla="*/ 5940548 w 8023328"/>
              <a:gd name="connsiteY1780" fmla="*/ 924168 h 2380521"/>
              <a:gd name="connsiteX1781" fmla="*/ 5955726 w 8023328"/>
              <a:gd name="connsiteY1781" fmla="*/ 936565 h 2380521"/>
              <a:gd name="connsiteX1782" fmla="*/ 5940548 w 8023328"/>
              <a:gd name="connsiteY1782" fmla="*/ 950422 h 2380521"/>
              <a:gd name="connsiteX1783" fmla="*/ 5926130 w 8023328"/>
              <a:gd name="connsiteY1783" fmla="*/ 936565 h 2380521"/>
              <a:gd name="connsiteX1784" fmla="*/ 5940548 w 8023328"/>
              <a:gd name="connsiteY1784" fmla="*/ 924168 h 2380521"/>
              <a:gd name="connsiteX1785" fmla="*/ 5870088 w 8023328"/>
              <a:gd name="connsiteY1785" fmla="*/ 924168 h 2380521"/>
              <a:gd name="connsiteX1786" fmla="*/ 5884877 w 8023328"/>
              <a:gd name="connsiteY1786" fmla="*/ 936565 h 2380521"/>
              <a:gd name="connsiteX1787" fmla="*/ 5870088 w 8023328"/>
              <a:gd name="connsiteY1787" fmla="*/ 950422 h 2380521"/>
              <a:gd name="connsiteX1788" fmla="*/ 5855299 w 8023328"/>
              <a:gd name="connsiteY1788" fmla="*/ 936565 h 2380521"/>
              <a:gd name="connsiteX1789" fmla="*/ 5870088 w 8023328"/>
              <a:gd name="connsiteY1789" fmla="*/ 924168 h 2380521"/>
              <a:gd name="connsiteX1790" fmla="*/ 5798325 w 8023328"/>
              <a:gd name="connsiteY1790" fmla="*/ 924168 h 2380521"/>
              <a:gd name="connsiteX1791" fmla="*/ 5810722 w 8023328"/>
              <a:gd name="connsiteY1791" fmla="*/ 936565 h 2380521"/>
              <a:gd name="connsiteX1792" fmla="*/ 5798325 w 8023328"/>
              <a:gd name="connsiteY1792" fmla="*/ 950422 h 2380521"/>
              <a:gd name="connsiteX1793" fmla="*/ 5784469 w 8023328"/>
              <a:gd name="connsiteY1793" fmla="*/ 936565 h 2380521"/>
              <a:gd name="connsiteX1794" fmla="*/ 5798325 w 8023328"/>
              <a:gd name="connsiteY1794" fmla="*/ 924168 h 2380521"/>
              <a:gd name="connsiteX1795" fmla="*/ 5724122 w 8023328"/>
              <a:gd name="connsiteY1795" fmla="*/ 924168 h 2380521"/>
              <a:gd name="connsiteX1796" fmla="*/ 5736519 w 8023328"/>
              <a:gd name="connsiteY1796" fmla="*/ 936565 h 2380521"/>
              <a:gd name="connsiteX1797" fmla="*/ 5724122 w 8023328"/>
              <a:gd name="connsiteY1797" fmla="*/ 950422 h 2380521"/>
              <a:gd name="connsiteX1798" fmla="*/ 5710266 w 8023328"/>
              <a:gd name="connsiteY1798" fmla="*/ 936565 h 2380521"/>
              <a:gd name="connsiteX1799" fmla="*/ 5724122 w 8023328"/>
              <a:gd name="connsiteY1799" fmla="*/ 924168 h 2380521"/>
              <a:gd name="connsiteX1800" fmla="*/ 5653291 w 8023328"/>
              <a:gd name="connsiteY1800" fmla="*/ 924168 h 2380521"/>
              <a:gd name="connsiteX1801" fmla="*/ 5665688 w 8023328"/>
              <a:gd name="connsiteY1801" fmla="*/ 936565 h 2380521"/>
              <a:gd name="connsiteX1802" fmla="*/ 5653291 w 8023328"/>
              <a:gd name="connsiteY1802" fmla="*/ 950422 h 2380521"/>
              <a:gd name="connsiteX1803" fmla="*/ 5639435 w 8023328"/>
              <a:gd name="connsiteY1803" fmla="*/ 936565 h 2380521"/>
              <a:gd name="connsiteX1804" fmla="*/ 5653291 w 8023328"/>
              <a:gd name="connsiteY1804" fmla="*/ 924168 h 2380521"/>
              <a:gd name="connsiteX1805" fmla="*/ 5581002 w 8023328"/>
              <a:gd name="connsiteY1805" fmla="*/ 924168 h 2380521"/>
              <a:gd name="connsiteX1806" fmla="*/ 5594858 w 8023328"/>
              <a:gd name="connsiteY1806" fmla="*/ 936565 h 2380521"/>
              <a:gd name="connsiteX1807" fmla="*/ 5581002 w 8023328"/>
              <a:gd name="connsiteY1807" fmla="*/ 950422 h 2380521"/>
              <a:gd name="connsiteX1808" fmla="*/ 5568605 w 8023328"/>
              <a:gd name="connsiteY1808" fmla="*/ 936565 h 2380521"/>
              <a:gd name="connsiteX1809" fmla="*/ 5581002 w 8023328"/>
              <a:gd name="connsiteY1809" fmla="*/ 924168 h 2380521"/>
              <a:gd name="connsiteX1810" fmla="*/ 5510171 w 8023328"/>
              <a:gd name="connsiteY1810" fmla="*/ 924168 h 2380521"/>
              <a:gd name="connsiteX1811" fmla="*/ 5524027 w 8023328"/>
              <a:gd name="connsiteY1811" fmla="*/ 936565 h 2380521"/>
              <a:gd name="connsiteX1812" fmla="*/ 5510171 w 8023328"/>
              <a:gd name="connsiteY1812" fmla="*/ 950422 h 2380521"/>
              <a:gd name="connsiteX1813" fmla="*/ 5497774 w 8023328"/>
              <a:gd name="connsiteY1813" fmla="*/ 936565 h 2380521"/>
              <a:gd name="connsiteX1814" fmla="*/ 5510171 w 8023328"/>
              <a:gd name="connsiteY1814" fmla="*/ 924168 h 2380521"/>
              <a:gd name="connsiteX1815" fmla="*/ 5438937 w 8023328"/>
              <a:gd name="connsiteY1815" fmla="*/ 924168 h 2380521"/>
              <a:gd name="connsiteX1816" fmla="*/ 5453178 w 8023328"/>
              <a:gd name="connsiteY1816" fmla="*/ 936565 h 2380521"/>
              <a:gd name="connsiteX1817" fmla="*/ 5438937 w 8023328"/>
              <a:gd name="connsiteY1817" fmla="*/ 950422 h 2380521"/>
              <a:gd name="connsiteX1818" fmla="*/ 5426945 w 8023328"/>
              <a:gd name="connsiteY1818" fmla="*/ 936565 h 2380521"/>
              <a:gd name="connsiteX1819" fmla="*/ 5438937 w 8023328"/>
              <a:gd name="connsiteY1819" fmla="*/ 924168 h 2380521"/>
              <a:gd name="connsiteX1820" fmla="*/ 5367530 w 8023328"/>
              <a:gd name="connsiteY1820" fmla="*/ 924168 h 2380521"/>
              <a:gd name="connsiteX1821" fmla="*/ 5382318 w 8023328"/>
              <a:gd name="connsiteY1821" fmla="*/ 936565 h 2380521"/>
              <a:gd name="connsiteX1822" fmla="*/ 5367530 w 8023328"/>
              <a:gd name="connsiteY1822" fmla="*/ 950422 h 2380521"/>
              <a:gd name="connsiteX1823" fmla="*/ 5352742 w 8023328"/>
              <a:gd name="connsiteY1823" fmla="*/ 936565 h 2380521"/>
              <a:gd name="connsiteX1824" fmla="*/ 5367530 w 8023328"/>
              <a:gd name="connsiteY1824" fmla="*/ 924168 h 2380521"/>
              <a:gd name="connsiteX1825" fmla="*/ 5296699 w 8023328"/>
              <a:gd name="connsiteY1825" fmla="*/ 924168 h 2380521"/>
              <a:gd name="connsiteX1826" fmla="*/ 5311488 w 8023328"/>
              <a:gd name="connsiteY1826" fmla="*/ 936565 h 2380521"/>
              <a:gd name="connsiteX1827" fmla="*/ 5296699 w 8023328"/>
              <a:gd name="connsiteY1827" fmla="*/ 950422 h 2380521"/>
              <a:gd name="connsiteX1828" fmla="*/ 5281910 w 8023328"/>
              <a:gd name="connsiteY1828" fmla="*/ 936565 h 2380521"/>
              <a:gd name="connsiteX1829" fmla="*/ 5296699 w 8023328"/>
              <a:gd name="connsiteY1829" fmla="*/ 924168 h 2380521"/>
              <a:gd name="connsiteX1830" fmla="*/ 5225869 w 8023328"/>
              <a:gd name="connsiteY1830" fmla="*/ 924168 h 2380521"/>
              <a:gd name="connsiteX1831" fmla="*/ 5240657 w 8023328"/>
              <a:gd name="connsiteY1831" fmla="*/ 936565 h 2380521"/>
              <a:gd name="connsiteX1832" fmla="*/ 5225869 w 8023328"/>
              <a:gd name="connsiteY1832" fmla="*/ 950422 h 2380521"/>
              <a:gd name="connsiteX1833" fmla="*/ 5211081 w 8023328"/>
              <a:gd name="connsiteY1833" fmla="*/ 936565 h 2380521"/>
              <a:gd name="connsiteX1834" fmla="*/ 5225869 w 8023328"/>
              <a:gd name="connsiteY1834" fmla="*/ 924168 h 2380521"/>
              <a:gd name="connsiteX1835" fmla="*/ 5154105 w 8023328"/>
              <a:gd name="connsiteY1835" fmla="*/ 924168 h 2380521"/>
              <a:gd name="connsiteX1836" fmla="*/ 5166502 w 8023328"/>
              <a:gd name="connsiteY1836" fmla="*/ 936565 h 2380521"/>
              <a:gd name="connsiteX1837" fmla="*/ 5154105 w 8023328"/>
              <a:gd name="connsiteY1837" fmla="*/ 950422 h 2380521"/>
              <a:gd name="connsiteX1838" fmla="*/ 5140249 w 8023328"/>
              <a:gd name="connsiteY1838" fmla="*/ 936565 h 2380521"/>
              <a:gd name="connsiteX1839" fmla="*/ 5154105 w 8023328"/>
              <a:gd name="connsiteY1839" fmla="*/ 924168 h 2380521"/>
              <a:gd name="connsiteX1840" fmla="*/ 5083276 w 8023328"/>
              <a:gd name="connsiteY1840" fmla="*/ 924168 h 2380521"/>
              <a:gd name="connsiteX1841" fmla="*/ 5095673 w 8023328"/>
              <a:gd name="connsiteY1841" fmla="*/ 936565 h 2380521"/>
              <a:gd name="connsiteX1842" fmla="*/ 5083276 w 8023328"/>
              <a:gd name="connsiteY1842" fmla="*/ 950422 h 2380521"/>
              <a:gd name="connsiteX1843" fmla="*/ 5069420 w 8023328"/>
              <a:gd name="connsiteY1843" fmla="*/ 936565 h 2380521"/>
              <a:gd name="connsiteX1844" fmla="*/ 5083276 w 8023328"/>
              <a:gd name="connsiteY1844" fmla="*/ 924168 h 2380521"/>
              <a:gd name="connsiteX1845" fmla="*/ 5012445 w 8023328"/>
              <a:gd name="connsiteY1845" fmla="*/ 924168 h 2380521"/>
              <a:gd name="connsiteX1846" fmla="*/ 5024842 w 8023328"/>
              <a:gd name="connsiteY1846" fmla="*/ 936565 h 2380521"/>
              <a:gd name="connsiteX1847" fmla="*/ 5012445 w 8023328"/>
              <a:gd name="connsiteY1847" fmla="*/ 950422 h 2380521"/>
              <a:gd name="connsiteX1848" fmla="*/ 4998589 w 8023328"/>
              <a:gd name="connsiteY1848" fmla="*/ 938024 h 2380521"/>
              <a:gd name="connsiteX1849" fmla="*/ 5012445 w 8023328"/>
              <a:gd name="connsiteY1849" fmla="*/ 924168 h 2380521"/>
              <a:gd name="connsiteX1850" fmla="*/ 4940157 w 8023328"/>
              <a:gd name="connsiteY1850" fmla="*/ 924168 h 2380521"/>
              <a:gd name="connsiteX1851" fmla="*/ 4954013 w 8023328"/>
              <a:gd name="connsiteY1851" fmla="*/ 938024 h 2380521"/>
              <a:gd name="connsiteX1852" fmla="*/ 4940157 w 8023328"/>
              <a:gd name="connsiteY1852" fmla="*/ 950422 h 2380521"/>
              <a:gd name="connsiteX1853" fmla="*/ 4927760 w 8023328"/>
              <a:gd name="connsiteY1853" fmla="*/ 938024 h 2380521"/>
              <a:gd name="connsiteX1854" fmla="*/ 4940157 w 8023328"/>
              <a:gd name="connsiteY1854" fmla="*/ 924168 h 2380521"/>
              <a:gd name="connsiteX1855" fmla="*/ 4865953 w 8023328"/>
              <a:gd name="connsiteY1855" fmla="*/ 924168 h 2380521"/>
              <a:gd name="connsiteX1856" fmla="*/ 4879809 w 8023328"/>
              <a:gd name="connsiteY1856" fmla="*/ 938024 h 2380521"/>
              <a:gd name="connsiteX1857" fmla="*/ 4865953 w 8023328"/>
              <a:gd name="connsiteY1857" fmla="*/ 950422 h 2380521"/>
              <a:gd name="connsiteX1858" fmla="*/ 4853556 w 8023328"/>
              <a:gd name="connsiteY1858" fmla="*/ 938024 h 2380521"/>
              <a:gd name="connsiteX1859" fmla="*/ 4865953 w 8023328"/>
              <a:gd name="connsiteY1859" fmla="*/ 924168 h 2380521"/>
              <a:gd name="connsiteX1860" fmla="*/ 4797514 w 8023328"/>
              <a:gd name="connsiteY1860" fmla="*/ 924168 h 2380521"/>
              <a:gd name="connsiteX1861" fmla="*/ 4812303 w 8023328"/>
              <a:gd name="connsiteY1861" fmla="*/ 938024 h 2380521"/>
              <a:gd name="connsiteX1862" fmla="*/ 4797514 w 8023328"/>
              <a:gd name="connsiteY1862" fmla="*/ 950422 h 2380521"/>
              <a:gd name="connsiteX1863" fmla="*/ 4782725 w 8023328"/>
              <a:gd name="connsiteY1863" fmla="*/ 938024 h 2380521"/>
              <a:gd name="connsiteX1864" fmla="*/ 4797514 w 8023328"/>
              <a:gd name="connsiteY1864" fmla="*/ 924168 h 2380521"/>
              <a:gd name="connsiteX1865" fmla="*/ 4726684 w 8023328"/>
              <a:gd name="connsiteY1865" fmla="*/ 924168 h 2380521"/>
              <a:gd name="connsiteX1866" fmla="*/ 4741472 w 8023328"/>
              <a:gd name="connsiteY1866" fmla="*/ 938024 h 2380521"/>
              <a:gd name="connsiteX1867" fmla="*/ 4726684 w 8023328"/>
              <a:gd name="connsiteY1867" fmla="*/ 950422 h 2380521"/>
              <a:gd name="connsiteX1868" fmla="*/ 4711896 w 8023328"/>
              <a:gd name="connsiteY1868" fmla="*/ 938024 h 2380521"/>
              <a:gd name="connsiteX1869" fmla="*/ 4726684 w 8023328"/>
              <a:gd name="connsiteY1869" fmla="*/ 924168 h 2380521"/>
              <a:gd name="connsiteX1870" fmla="*/ 4655853 w 8023328"/>
              <a:gd name="connsiteY1870" fmla="*/ 924168 h 2380521"/>
              <a:gd name="connsiteX1871" fmla="*/ 4670642 w 8023328"/>
              <a:gd name="connsiteY1871" fmla="*/ 938024 h 2380521"/>
              <a:gd name="connsiteX1872" fmla="*/ 4655853 w 8023328"/>
              <a:gd name="connsiteY1872" fmla="*/ 950422 h 2380521"/>
              <a:gd name="connsiteX1873" fmla="*/ 4641064 w 8023328"/>
              <a:gd name="connsiteY1873" fmla="*/ 938024 h 2380521"/>
              <a:gd name="connsiteX1874" fmla="*/ 4655853 w 8023328"/>
              <a:gd name="connsiteY1874" fmla="*/ 924168 h 2380521"/>
              <a:gd name="connsiteX1875" fmla="*/ 4584091 w 8023328"/>
              <a:gd name="connsiteY1875" fmla="*/ 924168 h 2380521"/>
              <a:gd name="connsiteX1876" fmla="*/ 4596488 w 8023328"/>
              <a:gd name="connsiteY1876" fmla="*/ 938024 h 2380521"/>
              <a:gd name="connsiteX1877" fmla="*/ 4584091 w 8023328"/>
              <a:gd name="connsiteY1877" fmla="*/ 950422 h 2380521"/>
              <a:gd name="connsiteX1878" fmla="*/ 4570235 w 8023328"/>
              <a:gd name="connsiteY1878" fmla="*/ 938024 h 2380521"/>
              <a:gd name="connsiteX1879" fmla="*/ 4584091 w 8023328"/>
              <a:gd name="connsiteY1879" fmla="*/ 924168 h 2380521"/>
              <a:gd name="connsiteX1880" fmla="*/ 4513260 w 8023328"/>
              <a:gd name="connsiteY1880" fmla="*/ 924168 h 2380521"/>
              <a:gd name="connsiteX1881" fmla="*/ 4525657 w 8023328"/>
              <a:gd name="connsiteY1881" fmla="*/ 938024 h 2380521"/>
              <a:gd name="connsiteX1882" fmla="*/ 4513260 w 8023328"/>
              <a:gd name="connsiteY1882" fmla="*/ 950422 h 2380521"/>
              <a:gd name="connsiteX1883" fmla="*/ 4499404 w 8023328"/>
              <a:gd name="connsiteY1883" fmla="*/ 938024 h 2380521"/>
              <a:gd name="connsiteX1884" fmla="*/ 4513260 w 8023328"/>
              <a:gd name="connsiteY1884" fmla="*/ 924168 h 2380521"/>
              <a:gd name="connsiteX1885" fmla="*/ 4439056 w 8023328"/>
              <a:gd name="connsiteY1885" fmla="*/ 924168 h 2380521"/>
              <a:gd name="connsiteX1886" fmla="*/ 4451453 w 8023328"/>
              <a:gd name="connsiteY1886" fmla="*/ 938024 h 2380521"/>
              <a:gd name="connsiteX1887" fmla="*/ 4439056 w 8023328"/>
              <a:gd name="connsiteY1887" fmla="*/ 950422 h 2380521"/>
              <a:gd name="connsiteX1888" fmla="*/ 4425200 w 8023328"/>
              <a:gd name="connsiteY1888" fmla="*/ 938024 h 2380521"/>
              <a:gd name="connsiteX1889" fmla="*/ 4439056 w 8023328"/>
              <a:gd name="connsiteY1889" fmla="*/ 924168 h 2380521"/>
              <a:gd name="connsiteX1890" fmla="*/ 4366768 w 8023328"/>
              <a:gd name="connsiteY1890" fmla="*/ 924168 h 2380521"/>
              <a:gd name="connsiteX1891" fmla="*/ 4380624 w 8023328"/>
              <a:gd name="connsiteY1891" fmla="*/ 938024 h 2380521"/>
              <a:gd name="connsiteX1892" fmla="*/ 4366768 w 8023328"/>
              <a:gd name="connsiteY1892" fmla="*/ 950422 h 2380521"/>
              <a:gd name="connsiteX1893" fmla="*/ 4354371 w 8023328"/>
              <a:gd name="connsiteY1893" fmla="*/ 938024 h 2380521"/>
              <a:gd name="connsiteX1894" fmla="*/ 4366768 w 8023328"/>
              <a:gd name="connsiteY1894" fmla="*/ 924168 h 2380521"/>
              <a:gd name="connsiteX1895" fmla="*/ 4295937 w 8023328"/>
              <a:gd name="connsiteY1895" fmla="*/ 924168 h 2380521"/>
              <a:gd name="connsiteX1896" fmla="*/ 4309793 w 8023328"/>
              <a:gd name="connsiteY1896" fmla="*/ 938024 h 2380521"/>
              <a:gd name="connsiteX1897" fmla="*/ 4295937 w 8023328"/>
              <a:gd name="connsiteY1897" fmla="*/ 950422 h 2380521"/>
              <a:gd name="connsiteX1898" fmla="*/ 4283540 w 8023328"/>
              <a:gd name="connsiteY1898" fmla="*/ 938024 h 2380521"/>
              <a:gd name="connsiteX1899" fmla="*/ 4295937 w 8023328"/>
              <a:gd name="connsiteY1899" fmla="*/ 924168 h 2380521"/>
              <a:gd name="connsiteX1900" fmla="*/ 4225107 w 8023328"/>
              <a:gd name="connsiteY1900" fmla="*/ 924168 h 2380521"/>
              <a:gd name="connsiteX1901" fmla="*/ 4238963 w 8023328"/>
              <a:gd name="connsiteY1901" fmla="*/ 938024 h 2380521"/>
              <a:gd name="connsiteX1902" fmla="*/ 4225107 w 8023328"/>
              <a:gd name="connsiteY1902" fmla="*/ 950422 h 2380521"/>
              <a:gd name="connsiteX1903" fmla="*/ 4212710 w 8023328"/>
              <a:gd name="connsiteY1903" fmla="*/ 938024 h 2380521"/>
              <a:gd name="connsiteX1904" fmla="*/ 4225107 w 8023328"/>
              <a:gd name="connsiteY1904" fmla="*/ 924168 h 2380521"/>
              <a:gd name="connsiteX1905" fmla="*/ 4153295 w 8023328"/>
              <a:gd name="connsiteY1905" fmla="*/ 924168 h 2380521"/>
              <a:gd name="connsiteX1906" fmla="*/ 4168083 w 8023328"/>
              <a:gd name="connsiteY1906" fmla="*/ 938024 h 2380521"/>
              <a:gd name="connsiteX1907" fmla="*/ 4153295 w 8023328"/>
              <a:gd name="connsiteY1907" fmla="*/ 950422 h 2380521"/>
              <a:gd name="connsiteX1908" fmla="*/ 4138507 w 8023328"/>
              <a:gd name="connsiteY1908" fmla="*/ 938024 h 2380521"/>
              <a:gd name="connsiteX1909" fmla="*/ 4153295 w 8023328"/>
              <a:gd name="connsiteY1909" fmla="*/ 924168 h 2380521"/>
              <a:gd name="connsiteX1910" fmla="*/ 4082465 w 8023328"/>
              <a:gd name="connsiteY1910" fmla="*/ 924168 h 2380521"/>
              <a:gd name="connsiteX1911" fmla="*/ 4097254 w 8023328"/>
              <a:gd name="connsiteY1911" fmla="*/ 938024 h 2380521"/>
              <a:gd name="connsiteX1912" fmla="*/ 4082465 w 8023328"/>
              <a:gd name="connsiteY1912" fmla="*/ 950422 h 2380521"/>
              <a:gd name="connsiteX1913" fmla="*/ 4067676 w 8023328"/>
              <a:gd name="connsiteY1913" fmla="*/ 938024 h 2380521"/>
              <a:gd name="connsiteX1914" fmla="*/ 4082465 w 8023328"/>
              <a:gd name="connsiteY1914" fmla="*/ 924168 h 2380521"/>
              <a:gd name="connsiteX1915" fmla="*/ 4011635 w 8023328"/>
              <a:gd name="connsiteY1915" fmla="*/ 924168 h 2380521"/>
              <a:gd name="connsiteX1916" fmla="*/ 4026423 w 8023328"/>
              <a:gd name="connsiteY1916" fmla="*/ 938024 h 2380521"/>
              <a:gd name="connsiteX1917" fmla="*/ 4011635 w 8023328"/>
              <a:gd name="connsiteY1917" fmla="*/ 950422 h 2380521"/>
              <a:gd name="connsiteX1918" fmla="*/ 3996847 w 8023328"/>
              <a:gd name="connsiteY1918" fmla="*/ 938024 h 2380521"/>
              <a:gd name="connsiteX1919" fmla="*/ 4011635 w 8023328"/>
              <a:gd name="connsiteY1919" fmla="*/ 924168 h 2380521"/>
              <a:gd name="connsiteX1920" fmla="*/ 3939871 w 8023328"/>
              <a:gd name="connsiteY1920" fmla="*/ 924168 h 2380521"/>
              <a:gd name="connsiteX1921" fmla="*/ 3952268 w 8023328"/>
              <a:gd name="connsiteY1921" fmla="*/ 938024 h 2380521"/>
              <a:gd name="connsiteX1922" fmla="*/ 3939871 w 8023328"/>
              <a:gd name="connsiteY1922" fmla="*/ 950422 h 2380521"/>
              <a:gd name="connsiteX1923" fmla="*/ 3926015 w 8023328"/>
              <a:gd name="connsiteY1923" fmla="*/ 938024 h 2380521"/>
              <a:gd name="connsiteX1924" fmla="*/ 3939871 w 8023328"/>
              <a:gd name="connsiteY1924" fmla="*/ 924168 h 2380521"/>
              <a:gd name="connsiteX1925" fmla="*/ 3869042 w 8023328"/>
              <a:gd name="connsiteY1925" fmla="*/ 924168 h 2380521"/>
              <a:gd name="connsiteX1926" fmla="*/ 3881439 w 8023328"/>
              <a:gd name="connsiteY1926" fmla="*/ 938024 h 2380521"/>
              <a:gd name="connsiteX1927" fmla="*/ 3869042 w 8023328"/>
              <a:gd name="connsiteY1927" fmla="*/ 950422 h 2380521"/>
              <a:gd name="connsiteX1928" fmla="*/ 3855186 w 8023328"/>
              <a:gd name="connsiteY1928" fmla="*/ 938024 h 2380521"/>
              <a:gd name="connsiteX1929" fmla="*/ 3869042 w 8023328"/>
              <a:gd name="connsiteY1929" fmla="*/ 924168 h 2380521"/>
              <a:gd name="connsiteX1930" fmla="*/ 3798211 w 8023328"/>
              <a:gd name="connsiteY1930" fmla="*/ 924168 h 2380521"/>
              <a:gd name="connsiteX1931" fmla="*/ 3810608 w 8023328"/>
              <a:gd name="connsiteY1931" fmla="*/ 938024 h 2380521"/>
              <a:gd name="connsiteX1932" fmla="*/ 3798211 w 8023328"/>
              <a:gd name="connsiteY1932" fmla="*/ 950422 h 2380521"/>
              <a:gd name="connsiteX1933" fmla="*/ 3784355 w 8023328"/>
              <a:gd name="connsiteY1933" fmla="*/ 938024 h 2380521"/>
              <a:gd name="connsiteX1934" fmla="*/ 3798211 w 8023328"/>
              <a:gd name="connsiteY1934" fmla="*/ 924168 h 2380521"/>
              <a:gd name="connsiteX1935" fmla="*/ 3725922 w 8023328"/>
              <a:gd name="connsiteY1935" fmla="*/ 924168 h 2380521"/>
              <a:gd name="connsiteX1936" fmla="*/ 3739778 w 8023328"/>
              <a:gd name="connsiteY1936" fmla="*/ 938024 h 2380521"/>
              <a:gd name="connsiteX1937" fmla="*/ 3725922 w 8023328"/>
              <a:gd name="connsiteY1937" fmla="*/ 950422 h 2380521"/>
              <a:gd name="connsiteX1938" fmla="*/ 3713525 w 8023328"/>
              <a:gd name="connsiteY1938" fmla="*/ 938024 h 2380521"/>
              <a:gd name="connsiteX1939" fmla="*/ 3725922 w 8023328"/>
              <a:gd name="connsiteY1939" fmla="*/ 924168 h 2380521"/>
              <a:gd name="connsiteX1940" fmla="*/ 3655091 w 8023328"/>
              <a:gd name="connsiteY1940" fmla="*/ 924168 h 2380521"/>
              <a:gd name="connsiteX1941" fmla="*/ 3668947 w 8023328"/>
              <a:gd name="connsiteY1941" fmla="*/ 938024 h 2380521"/>
              <a:gd name="connsiteX1942" fmla="*/ 3655091 w 8023328"/>
              <a:gd name="connsiteY1942" fmla="*/ 950422 h 2380521"/>
              <a:gd name="connsiteX1943" fmla="*/ 3642694 w 8023328"/>
              <a:gd name="connsiteY1943" fmla="*/ 938024 h 2380521"/>
              <a:gd name="connsiteX1944" fmla="*/ 3655091 w 8023328"/>
              <a:gd name="connsiteY1944" fmla="*/ 924168 h 2380521"/>
              <a:gd name="connsiteX1945" fmla="*/ 3583280 w 8023328"/>
              <a:gd name="connsiteY1945" fmla="*/ 924168 h 2380521"/>
              <a:gd name="connsiteX1946" fmla="*/ 3598069 w 8023328"/>
              <a:gd name="connsiteY1946" fmla="*/ 938024 h 2380521"/>
              <a:gd name="connsiteX1947" fmla="*/ 3583280 w 8023328"/>
              <a:gd name="connsiteY1947" fmla="*/ 950422 h 2380521"/>
              <a:gd name="connsiteX1948" fmla="*/ 3568491 w 8023328"/>
              <a:gd name="connsiteY1948" fmla="*/ 938024 h 2380521"/>
              <a:gd name="connsiteX1949" fmla="*/ 3583280 w 8023328"/>
              <a:gd name="connsiteY1949" fmla="*/ 924168 h 2380521"/>
              <a:gd name="connsiteX1950" fmla="*/ 941441 w 8023328"/>
              <a:gd name="connsiteY1950" fmla="*/ 856710 h 2380521"/>
              <a:gd name="connsiteX1951" fmla="*/ 953839 w 8023328"/>
              <a:gd name="connsiteY1951" fmla="*/ 869107 h 2380521"/>
              <a:gd name="connsiteX1952" fmla="*/ 941441 w 8023328"/>
              <a:gd name="connsiteY1952" fmla="*/ 882964 h 2380521"/>
              <a:gd name="connsiteX1953" fmla="*/ 927585 w 8023328"/>
              <a:gd name="connsiteY1953" fmla="*/ 869107 h 2380521"/>
              <a:gd name="connsiteX1954" fmla="*/ 941441 w 8023328"/>
              <a:gd name="connsiteY1954" fmla="*/ 856710 h 2380521"/>
              <a:gd name="connsiteX1955" fmla="*/ 870610 w 8023328"/>
              <a:gd name="connsiteY1955" fmla="*/ 856710 h 2380521"/>
              <a:gd name="connsiteX1956" fmla="*/ 883008 w 8023328"/>
              <a:gd name="connsiteY1956" fmla="*/ 869107 h 2380521"/>
              <a:gd name="connsiteX1957" fmla="*/ 870610 w 8023328"/>
              <a:gd name="connsiteY1957" fmla="*/ 882964 h 2380521"/>
              <a:gd name="connsiteX1958" fmla="*/ 856754 w 8023328"/>
              <a:gd name="connsiteY1958" fmla="*/ 869107 h 2380521"/>
              <a:gd name="connsiteX1959" fmla="*/ 870610 w 8023328"/>
              <a:gd name="connsiteY1959" fmla="*/ 856710 h 2380521"/>
              <a:gd name="connsiteX1960" fmla="*/ 799780 w 8023328"/>
              <a:gd name="connsiteY1960" fmla="*/ 856710 h 2380521"/>
              <a:gd name="connsiteX1961" fmla="*/ 812178 w 8023328"/>
              <a:gd name="connsiteY1961" fmla="*/ 869107 h 2380521"/>
              <a:gd name="connsiteX1962" fmla="*/ 799780 w 8023328"/>
              <a:gd name="connsiteY1962" fmla="*/ 882964 h 2380521"/>
              <a:gd name="connsiteX1963" fmla="*/ 785924 w 8023328"/>
              <a:gd name="connsiteY1963" fmla="*/ 869107 h 2380521"/>
              <a:gd name="connsiteX1964" fmla="*/ 799780 w 8023328"/>
              <a:gd name="connsiteY1964" fmla="*/ 856710 h 2380521"/>
              <a:gd name="connsiteX1965" fmla="*/ 724119 w 8023328"/>
              <a:gd name="connsiteY1965" fmla="*/ 856710 h 2380521"/>
              <a:gd name="connsiteX1966" fmla="*/ 737976 w 8023328"/>
              <a:gd name="connsiteY1966" fmla="*/ 869107 h 2380521"/>
              <a:gd name="connsiteX1967" fmla="*/ 724119 w 8023328"/>
              <a:gd name="connsiteY1967" fmla="*/ 882964 h 2380521"/>
              <a:gd name="connsiteX1968" fmla="*/ 711721 w 8023328"/>
              <a:gd name="connsiteY1968" fmla="*/ 869107 h 2380521"/>
              <a:gd name="connsiteX1969" fmla="*/ 724119 w 8023328"/>
              <a:gd name="connsiteY1969" fmla="*/ 856710 h 2380521"/>
              <a:gd name="connsiteX1970" fmla="*/ 653288 w 8023328"/>
              <a:gd name="connsiteY1970" fmla="*/ 856710 h 2380521"/>
              <a:gd name="connsiteX1971" fmla="*/ 667144 w 8023328"/>
              <a:gd name="connsiteY1971" fmla="*/ 869107 h 2380521"/>
              <a:gd name="connsiteX1972" fmla="*/ 653288 w 8023328"/>
              <a:gd name="connsiteY1972" fmla="*/ 882964 h 2380521"/>
              <a:gd name="connsiteX1973" fmla="*/ 640891 w 8023328"/>
              <a:gd name="connsiteY1973" fmla="*/ 869107 h 2380521"/>
              <a:gd name="connsiteX1974" fmla="*/ 653288 w 8023328"/>
              <a:gd name="connsiteY1974" fmla="*/ 856710 h 2380521"/>
              <a:gd name="connsiteX1975" fmla="*/ 584851 w 8023328"/>
              <a:gd name="connsiteY1975" fmla="*/ 856710 h 2380521"/>
              <a:gd name="connsiteX1976" fmla="*/ 599638 w 8023328"/>
              <a:gd name="connsiteY1976" fmla="*/ 869107 h 2380521"/>
              <a:gd name="connsiteX1977" fmla="*/ 584851 w 8023328"/>
              <a:gd name="connsiteY1977" fmla="*/ 882964 h 2380521"/>
              <a:gd name="connsiteX1978" fmla="*/ 570061 w 8023328"/>
              <a:gd name="connsiteY1978" fmla="*/ 869107 h 2380521"/>
              <a:gd name="connsiteX1979" fmla="*/ 584851 w 8023328"/>
              <a:gd name="connsiteY1979" fmla="*/ 856710 h 2380521"/>
              <a:gd name="connsiteX1980" fmla="*/ 513649 w 8023328"/>
              <a:gd name="connsiteY1980" fmla="*/ 856710 h 2380521"/>
              <a:gd name="connsiteX1981" fmla="*/ 528826 w 8023328"/>
              <a:gd name="connsiteY1981" fmla="*/ 869107 h 2380521"/>
              <a:gd name="connsiteX1982" fmla="*/ 513649 w 8023328"/>
              <a:gd name="connsiteY1982" fmla="*/ 882964 h 2380521"/>
              <a:gd name="connsiteX1983" fmla="*/ 499230 w 8023328"/>
              <a:gd name="connsiteY1983" fmla="*/ 869107 h 2380521"/>
              <a:gd name="connsiteX1984" fmla="*/ 513649 w 8023328"/>
              <a:gd name="connsiteY1984" fmla="*/ 856710 h 2380521"/>
              <a:gd name="connsiteX1985" fmla="*/ 439816 w 8023328"/>
              <a:gd name="connsiteY1985" fmla="*/ 856710 h 2380521"/>
              <a:gd name="connsiteX1986" fmla="*/ 454606 w 8023328"/>
              <a:gd name="connsiteY1986" fmla="*/ 869107 h 2380521"/>
              <a:gd name="connsiteX1987" fmla="*/ 439816 w 8023328"/>
              <a:gd name="connsiteY1987" fmla="*/ 882964 h 2380521"/>
              <a:gd name="connsiteX1988" fmla="*/ 425028 w 8023328"/>
              <a:gd name="connsiteY1988" fmla="*/ 869107 h 2380521"/>
              <a:gd name="connsiteX1989" fmla="*/ 439816 w 8023328"/>
              <a:gd name="connsiteY1989" fmla="*/ 856710 h 2380521"/>
              <a:gd name="connsiteX1990" fmla="*/ 368053 w 8023328"/>
              <a:gd name="connsiteY1990" fmla="*/ 856710 h 2380521"/>
              <a:gd name="connsiteX1991" fmla="*/ 380451 w 8023328"/>
              <a:gd name="connsiteY1991" fmla="*/ 869107 h 2380521"/>
              <a:gd name="connsiteX1992" fmla="*/ 368053 w 8023328"/>
              <a:gd name="connsiteY1992" fmla="*/ 882964 h 2380521"/>
              <a:gd name="connsiteX1993" fmla="*/ 354198 w 8023328"/>
              <a:gd name="connsiteY1993" fmla="*/ 869107 h 2380521"/>
              <a:gd name="connsiteX1994" fmla="*/ 368053 w 8023328"/>
              <a:gd name="connsiteY1994" fmla="*/ 856710 h 2380521"/>
              <a:gd name="connsiteX1995" fmla="*/ 297222 w 8023328"/>
              <a:gd name="connsiteY1995" fmla="*/ 856710 h 2380521"/>
              <a:gd name="connsiteX1996" fmla="*/ 309618 w 8023328"/>
              <a:gd name="connsiteY1996" fmla="*/ 869107 h 2380521"/>
              <a:gd name="connsiteX1997" fmla="*/ 297222 w 8023328"/>
              <a:gd name="connsiteY1997" fmla="*/ 882964 h 2380521"/>
              <a:gd name="connsiteX1998" fmla="*/ 283366 w 8023328"/>
              <a:gd name="connsiteY1998" fmla="*/ 869107 h 2380521"/>
              <a:gd name="connsiteX1999" fmla="*/ 297222 w 8023328"/>
              <a:gd name="connsiteY1999" fmla="*/ 856710 h 2380521"/>
              <a:gd name="connsiteX2000" fmla="*/ 226393 w 8023328"/>
              <a:gd name="connsiteY2000" fmla="*/ 856710 h 2380521"/>
              <a:gd name="connsiteX2001" fmla="*/ 238791 w 8023328"/>
              <a:gd name="connsiteY2001" fmla="*/ 869107 h 2380521"/>
              <a:gd name="connsiteX2002" fmla="*/ 226393 w 8023328"/>
              <a:gd name="connsiteY2002" fmla="*/ 882964 h 2380521"/>
              <a:gd name="connsiteX2003" fmla="*/ 212537 w 8023328"/>
              <a:gd name="connsiteY2003" fmla="*/ 869107 h 2380521"/>
              <a:gd name="connsiteX2004" fmla="*/ 226393 w 8023328"/>
              <a:gd name="connsiteY2004" fmla="*/ 856710 h 2380521"/>
              <a:gd name="connsiteX2005" fmla="*/ 154097 w 8023328"/>
              <a:gd name="connsiteY2005" fmla="*/ 856710 h 2380521"/>
              <a:gd name="connsiteX2006" fmla="*/ 167953 w 8023328"/>
              <a:gd name="connsiteY2006" fmla="*/ 869107 h 2380521"/>
              <a:gd name="connsiteX2007" fmla="*/ 154097 w 8023328"/>
              <a:gd name="connsiteY2007" fmla="*/ 882964 h 2380521"/>
              <a:gd name="connsiteX2008" fmla="*/ 141699 w 8023328"/>
              <a:gd name="connsiteY2008" fmla="*/ 869107 h 2380521"/>
              <a:gd name="connsiteX2009" fmla="*/ 154097 w 8023328"/>
              <a:gd name="connsiteY2009" fmla="*/ 856710 h 2380521"/>
              <a:gd name="connsiteX2010" fmla="*/ 83267 w 8023328"/>
              <a:gd name="connsiteY2010" fmla="*/ 856710 h 2380521"/>
              <a:gd name="connsiteX2011" fmla="*/ 97123 w 8023328"/>
              <a:gd name="connsiteY2011" fmla="*/ 869107 h 2380521"/>
              <a:gd name="connsiteX2012" fmla="*/ 83267 w 8023328"/>
              <a:gd name="connsiteY2012" fmla="*/ 882964 h 2380521"/>
              <a:gd name="connsiteX2013" fmla="*/ 70870 w 8023328"/>
              <a:gd name="connsiteY2013" fmla="*/ 869107 h 2380521"/>
              <a:gd name="connsiteX2014" fmla="*/ 83267 w 8023328"/>
              <a:gd name="connsiteY2014" fmla="*/ 856710 h 2380521"/>
              <a:gd name="connsiteX2015" fmla="*/ 12032 w 8023328"/>
              <a:gd name="connsiteY2015" fmla="*/ 856710 h 2380521"/>
              <a:gd name="connsiteX2016" fmla="*/ 26273 w 8023328"/>
              <a:gd name="connsiteY2016" fmla="*/ 869107 h 2380521"/>
              <a:gd name="connsiteX2017" fmla="*/ 12032 w 8023328"/>
              <a:gd name="connsiteY2017" fmla="*/ 882964 h 2380521"/>
              <a:gd name="connsiteX2018" fmla="*/ 39 w 8023328"/>
              <a:gd name="connsiteY2018" fmla="*/ 869107 h 2380521"/>
              <a:gd name="connsiteX2019" fmla="*/ 12032 w 8023328"/>
              <a:gd name="connsiteY2019" fmla="*/ 856710 h 2380521"/>
              <a:gd name="connsiteX2020" fmla="*/ 6368340 w 8023328"/>
              <a:gd name="connsiteY2020" fmla="*/ 853339 h 2380521"/>
              <a:gd name="connsiteX2021" fmla="*/ 6380737 w 8023328"/>
              <a:gd name="connsiteY2021" fmla="*/ 867757 h 2380521"/>
              <a:gd name="connsiteX2022" fmla="*/ 6368340 w 8023328"/>
              <a:gd name="connsiteY2022" fmla="*/ 882935 h 2380521"/>
              <a:gd name="connsiteX2023" fmla="*/ 6354484 w 8023328"/>
              <a:gd name="connsiteY2023" fmla="*/ 867757 h 2380521"/>
              <a:gd name="connsiteX2024" fmla="*/ 6368340 w 8023328"/>
              <a:gd name="connsiteY2024" fmla="*/ 853339 h 2380521"/>
              <a:gd name="connsiteX2025" fmla="*/ 6297511 w 8023328"/>
              <a:gd name="connsiteY2025" fmla="*/ 853339 h 2380521"/>
              <a:gd name="connsiteX2026" fmla="*/ 6309908 w 8023328"/>
              <a:gd name="connsiteY2026" fmla="*/ 867757 h 2380521"/>
              <a:gd name="connsiteX2027" fmla="*/ 6297511 w 8023328"/>
              <a:gd name="connsiteY2027" fmla="*/ 882935 h 2380521"/>
              <a:gd name="connsiteX2028" fmla="*/ 6283655 w 8023328"/>
              <a:gd name="connsiteY2028" fmla="*/ 867757 h 2380521"/>
              <a:gd name="connsiteX2029" fmla="*/ 6297511 w 8023328"/>
              <a:gd name="connsiteY2029" fmla="*/ 853339 h 2380521"/>
              <a:gd name="connsiteX2030" fmla="*/ 6226679 w 8023328"/>
              <a:gd name="connsiteY2030" fmla="*/ 853339 h 2380521"/>
              <a:gd name="connsiteX2031" fmla="*/ 6239076 w 8023328"/>
              <a:gd name="connsiteY2031" fmla="*/ 867757 h 2380521"/>
              <a:gd name="connsiteX2032" fmla="*/ 6226679 w 8023328"/>
              <a:gd name="connsiteY2032" fmla="*/ 882935 h 2380521"/>
              <a:gd name="connsiteX2033" fmla="*/ 6212823 w 8023328"/>
              <a:gd name="connsiteY2033" fmla="*/ 867757 h 2380521"/>
              <a:gd name="connsiteX2034" fmla="*/ 6226679 w 8023328"/>
              <a:gd name="connsiteY2034" fmla="*/ 853339 h 2380521"/>
              <a:gd name="connsiteX2035" fmla="*/ 6154391 w 8023328"/>
              <a:gd name="connsiteY2035" fmla="*/ 853339 h 2380521"/>
              <a:gd name="connsiteX2036" fmla="*/ 6168247 w 8023328"/>
              <a:gd name="connsiteY2036" fmla="*/ 865007 h 2380521"/>
              <a:gd name="connsiteX2037" fmla="*/ 6154391 w 8023328"/>
              <a:gd name="connsiteY2037" fmla="*/ 879593 h 2380521"/>
              <a:gd name="connsiteX2038" fmla="*/ 6141994 w 8023328"/>
              <a:gd name="connsiteY2038" fmla="*/ 865007 h 2380521"/>
              <a:gd name="connsiteX2039" fmla="*/ 6154391 w 8023328"/>
              <a:gd name="connsiteY2039" fmla="*/ 853339 h 2380521"/>
              <a:gd name="connsiteX2040" fmla="*/ 6083559 w 8023328"/>
              <a:gd name="connsiteY2040" fmla="*/ 853339 h 2380521"/>
              <a:gd name="connsiteX2041" fmla="*/ 6097415 w 8023328"/>
              <a:gd name="connsiteY2041" fmla="*/ 865007 h 2380521"/>
              <a:gd name="connsiteX2042" fmla="*/ 6083559 w 8023328"/>
              <a:gd name="connsiteY2042" fmla="*/ 879593 h 2380521"/>
              <a:gd name="connsiteX2043" fmla="*/ 6071162 w 8023328"/>
              <a:gd name="connsiteY2043" fmla="*/ 865007 h 2380521"/>
              <a:gd name="connsiteX2044" fmla="*/ 6083559 w 8023328"/>
              <a:gd name="connsiteY2044" fmla="*/ 853339 h 2380521"/>
              <a:gd name="connsiteX2045" fmla="*/ 6011748 w 8023328"/>
              <a:gd name="connsiteY2045" fmla="*/ 853339 h 2380521"/>
              <a:gd name="connsiteX2046" fmla="*/ 6026537 w 8023328"/>
              <a:gd name="connsiteY2046" fmla="*/ 865007 h 2380521"/>
              <a:gd name="connsiteX2047" fmla="*/ 6011748 w 8023328"/>
              <a:gd name="connsiteY2047" fmla="*/ 879593 h 2380521"/>
              <a:gd name="connsiteX2048" fmla="*/ 5996959 w 8023328"/>
              <a:gd name="connsiteY2048" fmla="*/ 865007 h 2380521"/>
              <a:gd name="connsiteX2049" fmla="*/ 6011748 w 8023328"/>
              <a:gd name="connsiteY2049" fmla="*/ 853339 h 2380521"/>
              <a:gd name="connsiteX2050" fmla="*/ 5940548 w 8023328"/>
              <a:gd name="connsiteY2050" fmla="*/ 853339 h 2380521"/>
              <a:gd name="connsiteX2051" fmla="*/ 5955726 w 8023328"/>
              <a:gd name="connsiteY2051" fmla="*/ 865007 h 2380521"/>
              <a:gd name="connsiteX2052" fmla="*/ 5940548 w 8023328"/>
              <a:gd name="connsiteY2052" fmla="*/ 879593 h 2380521"/>
              <a:gd name="connsiteX2053" fmla="*/ 5926130 w 8023328"/>
              <a:gd name="connsiteY2053" fmla="*/ 865007 h 2380521"/>
              <a:gd name="connsiteX2054" fmla="*/ 5940548 w 8023328"/>
              <a:gd name="connsiteY2054" fmla="*/ 853339 h 2380521"/>
              <a:gd name="connsiteX2055" fmla="*/ 5870088 w 8023328"/>
              <a:gd name="connsiteY2055" fmla="*/ 853339 h 2380521"/>
              <a:gd name="connsiteX2056" fmla="*/ 5884877 w 8023328"/>
              <a:gd name="connsiteY2056" fmla="*/ 865007 h 2380521"/>
              <a:gd name="connsiteX2057" fmla="*/ 5870088 w 8023328"/>
              <a:gd name="connsiteY2057" fmla="*/ 879593 h 2380521"/>
              <a:gd name="connsiteX2058" fmla="*/ 5855299 w 8023328"/>
              <a:gd name="connsiteY2058" fmla="*/ 865007 h 2380521"/>
              <a:gd name="connsiteX2059" fmla="*/ 5870088 w 8023328"/>
              <a:gd name="connsiteY2059" fmla="*/ 853339 h 2380521"/>
              <a:gd name="connsiteX2060" fmla="*/ 5798325 w 8023328"/>
              <a:gd name="connsiteY2060" fmla="*/ 853339 h 2380521"/>
              <a:gd name="connsiteX2061" fmla="*/ 5810722 w 8023328"/>
              <a:gd name="connsiteY2061" fmla="*/ 865007 h 2380521"/>
              <a:gd name="connsiteX2062" fmla="*/ 5798325 w 8023328"/>
              <a:gd name="connsiteY2062" fmla="*/ 879593 h 2380521"/>
              <a:gd name="connsiteX2063" fmla="*/ 5784469 w 8023328"/>
              <a:gd name="connsiteY2063" fmla="*/ 865007 h 2380521"/>
              <a:gd name="connsiteX2064" fmla="*/ 5798325 w 8023328"/>
              <a:gd name="connsiteY2064" fmla="*/ 853339 h 2380521"/>
              <a:gd name="connsiteX2065" fmla="*/ 5724122 w 8023328"/>
              <a:gd name="connsiteY2065" fmla="*/ 853339 h 2380521"/>
              <a:gd name="connsiteX2066" fmla="*/ 5736519 w 8023328"/>
              <a:gd name="connsiteY2066" fmla="*/ 865007 h 2380521"/>
              <a:gd name="connsiteX2067" fmla="*/ 5724122 w 8023328"/>
              <a:gd name="connsiteY2067" fmla="*/ 879593 h 2380521"/>
              <a:gd name="connsiteX2068" fmla="*/ 5710266 w 8023328"/>
              <a:gd name="connsiteY2068" fmla="*/ 865007 h 2380521"/>
              <a:gd name="connsiteX2069" fmla="*/ 5724122 w 8023328"/>
              <a:gd name="connsiteY2069" fmla="*/ 853339 h 2380521"/>
              <a:gd name="connsiteX2070" fmla="*/ 5653291 w 8023328"/>
              <a:gd name="connsiteY2070" fmla="*/ 853339 h 2380521"/>
              <a:gd name="connsiteX2071" fmla="*/ 5665688 w 8023328"/>
              <a:gd name="connsiteY2071" fmla="*/ 865007 h 2380521"/>
              <a:gd name="connsiteX2072" fmla="*/ 5653291 w 8023328"/>
              <a:gd name="connsiteY2072" fmla="*/ 879593 h 2380521"/>
              <a:gd name="connsiteX2073" fmla="*/ 5639435 w 8023328"/>
              <a:gd name="connsiteY2073" fmla="*/ 865007 h 2380521"/>
              <a:gd name="connsiteX2074" fmla="*/ 5653291 w 8023328"/>
              <a:gd name="connsiteY2074" fmla="*/ 853339 h 2380521"/>
              <a:gd name="connsiteX2075" fmla="*/ 5581002 w 8023328"/>
              <a:gd name="connsiteY2075" fmla="*/ 853339 h 2380521"/>
              <a:gd name="connsiteX2076" fmla="*/ 5594858 w 8023328"/>
              <a:gd name="connsiteY2076" fmla="*/ 865007 h 2380521"/>
              <a:gd name="connsiteX2077" fmla="*/ 5581002 w 8023328"/>
              <a:gd name="connsiteY2077" fmla="*/ 879593 h 2380521"/>
              <a:gd name="connsiteX2078" fmla="*/ 5568605 w 8023328"/>
              <a:gd name="connsiteY2078" fmla="*/ 865007 h 2380521"/>
              <a:gd name="connsiteX2079" fmla="*/ 5581002 w 8023328"/>
              <a:gd name="connsiteY2079" fmla="*/ 853339 h 2380521"/>
              <a:gd name="connsiteX2080" fmla="*/ 5510171 w 8023328"/>
              <a:gd name="connsiteY2080" fmla="*/ 853339 h 2380521"/>
              <a:gd name="connsiteX2081" fmla="*/ 5524027 w 8023328"/>
              <a:gd name="connsiteY2081" fmla="*/ 865007 h 2380521"/>
              <a:gd name="connsiteX2082" fmla="*/ 5510171 w 8023328"/>
              <a:gd name="connsiteY2082" fmla="*/ 879593 h 2380521"/>
              <a:gd name="connsiteX2083" fmla="*/ 5497774 w 8023328"/>
              <a:gd name="connsiteY2083" fmla="*/ 865007 h 2380521"/>
              <a:gd name="connsiteX2084" fmla="*/ 5510171 w 8023328"/>
              <a:gd name="connsiteY2084" fmla="*/ 853339 h 2380521"/>
              <a:gd name="connsiteX2085" fmla="*/ 5438937 w 8023328"/>
              <a:gd name="connsiteY2085" fmla="*/ 853339 h 2380521"/>
              <a:gd name="connsiteX2086" fmla="*/ 5453178 w 8023328"/>
              <a:gd name="connsiteY2086" fmla="*/ 865007 h 2380521"/>
              <a:gd name="connsiteX2087" fmla="*/ 5438937 w 8023328"/>
              <a:gd name="connsiteY2087" fmla="*/ 879593 h 2380521"/>
              <a:gd name="connsiteX2088" fmla="*/ 5426945 w 8023328"/>
              <a:gd name="connsiteY2088" fmla="*/ 865007 h 2380521"/>
              <a:gd name="connsiteX2089" fmla="*/ 5438937 w 8023328"/>
              <a:gd name="connsiteY2089" fmla="*/ 853339 h 2380521"/>
              <a:gd name="connsiteX2090" fmla="*/ 5367530 w 8023328"/>
              <a:gd name="connsiteY2090" fmla="*/ 853339 h 2380521"/>
              <a:gd name="connsiteX2091" fmla="*/ 5382318 w 8023328"/>
              <a:gd name="connsiteY2091" fmla="*/ 865007 h 2380521"/>
              <a:gd name="connsiteX2092" fmla="*/ 5367530 w 8023328"/>
              <a:gd name="connsiteY2092" fmla="*/ 879593 h 2380521"/>
              <a:gd name="connsiteX2093" fmla="*/ 5352742 w 8023328"/>
              <a:gd name="connsiteY2093" fmla="*/ 865007 h 2380521"/>
              <a:gd name="connsiteX2094" fmla="*/ 5367530 w 8023328"/>
              <a:gd name="connsiteY2094" fmla="*/ 853339 h 2380521"/>
              <a:gd name="connsiteX2095" fmla="*/ 5296699 w 8023328"/>
              <a:gd name="connsiteY2095" fmla="*/ 853339 h 2380521"/>
              <a:gd name="connsiteX2096" fmla="*/ 5311488 w 8023328"/>
              <a:gd name="connsiteY2096" fmla="*/ 865007 h 2380521"/>
              <a:gd name="connsiteX2097" fmla="*/ 5296699 w 8023328"/>
              <a:gd name="connsiteY2097" fmla="*/ 879593 h 2380521"/>
              <a:gd name="connsiteX2098" fmla="*/ 5281910 w 8023328"/>
              <a:gd name="connsiteY2098" fmla="*/ 865007 h 2380521"/>
              <a:gd name="connsiteX2099" fmla="*/ 5296699 w 8023328"/>
              <a:gd name="connsiteY2099" fmla="*/ 853339 h 2380521"/>
              <a:gd name="connsiteX2100" fmla="*/ 5225869 w 8023328"/>
              <a:gd name="connsiteY2100" fmla="*/ 853339 h 2380521"/>
              <a:gd name="connsiteX2101" fmla="*/ 5240657 w 8023328"/>
              <a:gd name="connsiteY2101" fmla="*/ 865007 h 2380521"/>
              <a:gd name="connsiteX2102" fmla="*/ 5225869 w 8023328"/>
              <a:gd name="connsiteY2102" fmla="*/ 879593 h 2380521"/>
              <a:gd name="connsiteX2103" fmla="*/ 5211081 w 8023328"/>
              <a:gd name="connsiteY2103" fmla="*/ 865007 h 2380521"/>
              <a:gd name="connsiteX2104" fmla="*/ 5225869 w 8023328"/>
              <a:gd name="connsiteY2104" fmla="*/ 853339 h 2380521"/>
              <a:gd name="connsiteX2105" fmla="*/ 5154105 w 8023328"/>
              <a:gd name="connsiteY2105" fmla="*/ 853339 h 2380521"/>
              <a:gd name="connsiteX2106" fmla="*/ 5166502 w 8023328"/>
              <a:gd name="connsiteY2106" fmla="*/ 865007 h 2380521"/>
              <a:gd name="connsiteX2107" fmla="*/ 5154105 w 8023328"/>
              <a:gd name="connsiteY2107" fmla="*/ 879593 h 2380521"/>
              <a:gd name="connsiteX2108" fmla="*/ 5140249 w 8023328"/>
              <a:gd name="connsiteY2108" fmla="*/ 865007 h 2380521"/>
              <a:gd name="connsiteX2109" fmla="*/ 5154105 w 8023328"/>
              <a:gd name="connsiteY2109" fmla="*/ 853339 h 2380521"/>
              <a:gd name="connsiteX2110" fmla="*/ 5083276 w 8023328"/>
              <a:gd name="connsiteY2110" fmla="*/ 853339 h 2380521"/>
              <a:gd name="connsiteX2111" fmla="*/ 5095673 w 8023328"/>
              <a:gd name="connsiteY2111" fmla="*/ 865007 h 2380521"/>
              <a:gd name="connsiteX2112" fmla="*/ 5083276 w 8023328"/>
              <a:gd name="connsiteY2112" fmla="*/ 879593 h 2380521"/>
              <a:gd name="connsiteX2113" fmla="*/ 5069420 w 8023328"/>
              <a:gd name="connsiteY2113" fmla="*/ 865007 h 2380521"/>
              <a:gd name="connsiteX2114" fmla="*/ 5083276 w 8023328"/>
              <a:gd name="connsiteY2114" fmla="*/ 853339 h 2380521"/>
              <a:gd name="connsiteX2115" fmla="*/ 5012445 w 8023328"/>
              <a:gd name="connsiteY2115" fmla="*/ 853339 h 2380521"/>
              <a:gd name="connsiteX2116" fmla="*/ 5024842 w 8023328"/>
              <a:gd name="connsiteY2116" fmla="*/ 865007 h 2380521"/>
              <a:gd name="connsiteX2117" fmla="*/ 5012445 w 8023328"/>
              <a:gd name="connsiteY2117" fmla="*/ 879593 h 2380521"/>
              <a:gd name="connsiteX2118" fmla="*/ 4998589 w 8023328"/>
              <a:gd name="connsiteY2118" fmla="*/ 865007 h 2380521"/>
              <a:gd name="connsiteX2119" fmla="*/ 5012445 w 8023328"/>
              <a:gd name="connsiteY2119" fmla="*/ 853339 h 2380521"/>
              <a:gd name="connsiteX2120" fmla="*/ 4940157 w 8023328"/>
              <a:gd name="connsiteY2120" fmla="*/ 853339 h 2380521"/>
              <a:gd name="connsiteX2121" fmla="*/ 4954013 w 8023328"/>
              <a:gd name="connsiteY2121" fmla="*/ 865007 h 2380521"/>
              <a:gd name="connsiteX2122" fmla="*/ 4940157 w 8023328"/>
              <a:gd name="connsiteY2122" fmla="*/ 879593 h 2380521"/>
              <a:gd name="connsiteX2123" fmla="*/ 4927760 w 8023328"/>
              <a:gd name="connsiteY2123" fmla="*/ 865007 h 2380521"/>
              <a:gd name="connsiteX2124" fmla="*/ 4940157 w 8023328"/>
              <a:gd name="connsiteY2124" fmla="*/ 853339 h 2380521"/>
              <a:gd name="connsiteX2125" fmla="*/ 4865953 w 8023328"/>
              <a:gd name="connsiteY2125" fmla="*/ 853339 h 2380521"/>
              <a:gd name="connsiteX2126" fmla="*/ 4879809 w 8023328"/>
              <a:gd name="connsiteY2126" fmla="*/ 865007 h 2380521"/>
              <a:gd name="connsiteX2127" fmla="*/ 4865953 w 8023328"/>
              <a:gd name="connsiteY2127" fmla="*/ 879593 h 2380521"/>
              <a:gd name="connsiteX2128" fmla="*/ 4853556 w 8023328"/>
              <a:gd name="connsiteY2128" fmla="*/ 865007 h 2380521"/>
              <a:gd name="connsiteX2129" fmla="*/ 4865953 w 8023328"/>
              <a:gd name="connsiteY2129" fmla="*/ 853339 h 2380521"/>
              <a:gd name="connsiteX2130" fmla="*/ 4797514 w 8023328"/>
              <a:gd name="connsiteY2130" fmla="*/ 853339 h 2380521"/>
              <a:gd name="connsiteX2131" fmla="*/ 4812303 w 8023328"/>
              <a:gd name="connsiteY2131" fmla="*/ 865007 h 2380521"/>
              <a:gd name="connsiteX2132" fmla="*/ 4797514 w 8023328"/>
              <a:gd name="connsiteY2132" fmla="*/ 879593 h 2380521"/>
              <a:gd name="connsiteX2133" fmla="*/ 4782725 w 8023328"/>
              <a:gd name="connsiteY2133" fmla="*/ 865007 h 2380521"/>
              <a:gd name="connsiteX2134" fmla="*/ 4797514 w 8023328"/>
              <a:gd name="connsiteY2134" fmla="*/ 853339 h 2380521"/>
              <a:gd name="connsiteX2135" fmla="*/ 4726684 w 8023328"/>
              <a:gd name="connsiteY2135" fmla="*/ 853339 h 2380521"/>
              <a:gd name="connsiteX2136" fmla="*/ 4741472 w 8023328"/>
              <a:gd name="connsiteY2136" fmla="*/ 865007 h 2380521"/>
              <a:gd name="connsiteX2137" fmla="*/ 4726684 w 8023328"/>
              <a:gd name="connsiteY2137" fmla="*/ 879593 h 2380521"/>
              <a:gd name="connsiteX2138" fmla="*/ 4711896 w 8023328"/>
              <a:gd name="connsiteY2138" fmla="*/ 865007 h 2380521"/>
              <a:gd name="connsiteX2139" fmla="*/ 4726684 w 8023328"/>
              <a:gd name="connsiteY2139" fmla="*/ 853339 h 2380521"/>
              <a:gd name="connsiteX2140" fmla="*/ 4655853 w 8023328"/>
              <a:gd name="connsiteY2140" fmla="*/ 853339 h 2380521"/>
              <a:gd name="connsiteX2141" fmla="*/ 4670642 w 8023328"/>
              <a:gd name="connsiteY2141" fmla="*/ 865007 h 2380521"/>
              <a:gd name="connsiteX2142" fmla="*/ 4655853 w 8023328"/>
              <a:gd name="connsiteY2142" fmla="*/ 879593 h 2380521"/>
              <a:gd name="connsiteX2143" fmla="*/ 4641064 w 8023328"/>
              <a:gd name="connsiteY2143" fmla="*/ 865007 h 2380521"/>
              <a:gd name="connsiteX2144" fmla="*/ 4655853 w 8023328"/>
              <a:gd name="connsiteY2144" fmla="*/ 853339 h 2380521"/>
              <a:gd name="connsiteX2145" fmla="*/ 4584091 w 8023328"/>
              <a:gd name="connsiteY2145" fmla="*/ 853339 h 2380521"/>
              <a:gd name="connsiteX2146" fmla="*/ 4596488 w 8023328"/>
              <a:gd name="connsiteY2146" fmla="*/ 865007 h 2380521"/>
              <a:gd name="connsiteX2147" fmla="*/ 4584091 w 8023328"/>
              <a:gd name="connsiteY2147" fmla="*/ 879593 h 2380521"/>
              <a:gd name="connsiteX2148" fmla="*/ 4570235 w 8023328"/>
              <a:gd name="connsiteY2148" fmla="*/ 865007 h 2380521"/>
              <a:gd name="connsiteX2149" fmla="*/ 4584091 w 8023328"/>
              <a:gd name="connsiteY2149" fmla="*/ 853339 h 2380521"/>
              <a:gd name="connsiteX2150" fmla="*/ 4513260 w 8023328"/>
              <a:gd name="connsiteY2150" fmla="*/ 853339 h 2380521"/>
              <a:gd name="connsiteX2151" fmla="*/ 4525657 w 8023328"/>
              <a:gd name="connsiteY2151" fmla="*/ 865007 h 2380521"/>
              <a:gd name="connsiteX2152" fmla="*/ 4513260 w 8023328"/>
              <a:gd name="connsiteY2152" fmla="*/ 879593 h 2380521"/>
              <a:gd name="connsiteX2153" fmla="*/ 4499404 w 8023328"/>
              <a:gd name="connsiteY2153" fmla="*/ 865007 h 2380521"/>
              <a:gd name="connsiteX2154" fmla="*/ 4513260 w 8023328"/>
              <a:gd name="connsiteY2154" fmla="*/ 853339 h 2380521"/>
              <a:gd name="connsiteX2155" fmla="*/ 4439056 w 8023328"/>
              <a:gd name="connsiteY2155" fmla="*/ 853339 h 2380521"/>
              <a:gd name="connsiteX2156" fmla="*/ 4451453 w 8023328"/>
              <a:gd name="connsiteY2156" fmla="*/ 865007 h 2380521"/>
              <a:gd name="connsiteX2157" fmla="*/ 4439056 w 8023328"/>
              <a:gd name="connsiteY2157" fmla="*/ 879593 h 2380521"/>
              <a:gd name="connsiteX2158" fmla="*/ 4425200 w 8023328"/>
              <a:gd name="connsiteY2158" fmla="*/ 865007 h 2380521"/>
              <a:gd name="connsiteX2159" fmla="*/ 4439056 w 8023328"/>
              <a:gd name="connsiteY2159" fmla="*/ 853339 h 2380521"/>
              <a:gd name="connsiteX2160" fmla="*/ 4366768 w 8023328"/>
              <a:gd name="connsiteY2160" fmla="*/ 853339 h 2380521"/>
              <a:gd name="connsiteX2161" fmla="*/ 4380624 w 8023328"/>
              <a:gd name="connsiteY2161" fmla="*/ 865007 h 2380521"/>
              <a:gd name="connsiteX2162" fmla="*/ 4366768 w 8023328"/>
              <a:gd name="connsiteY2162" fmla="*/ 879593 h 2380521"/>
              <a:gd name="connsiteX2163" fmla="*/ 4354371 w 8023328"/>
              <a:gd name="connsiteY2163" fmla="*/ 867195 h 2380521"/>
              <a:gd name="connsiteX2164" fmla="*/ 4366768 w 8023328"/>
              <a:gd name="connsiteY2164" fmla="*/ 853339 h 2380521"/>
              <a:gd name="connsiteX2165" fmla="*/ 4295937 w 8023328"/>
              <a:gd name="connsiteY2165" fmla="*/ 853339 h 2380521"/>
              <a:gd name="connsiteX2166" fmla="*/ 4309793 w 8023328"/>
              <a:gd name="connsiteY2166" fmla="*/ 867195 h 2380521"/>
              <a:gd name="connsiteX2167" fmla="*/ 4295937 w 8023328"/>
              <a:gd name="connsiteY2167" fmla="*/ 879593 h 2380521"/>
              <a:gd name="connsiteX2168" fmla="*/ 4283540 w 8023328"/>
              <a:gd name="connsiteY2168" fmla="*/ 867195 h 2380521"/>
              <a:gd name="connsiteX2169" fmla="*/ 4295937 w 8023328"/>
              <a:gd name="connsiteY2169" fmla="*/ 853339 h 2380521"/>
              <a:gd name="connsiteX2170" fmla="*/ 4225107 w 8023328"/>
              <a:gd name="connsiteY2170" fmla="*/ 853339 h 2380521"/>
              <a:gd name="connsiteX2171" fmla="*/ 4238963 w 8023328"/>
              <a:gd name="connsiteY2171" fmla="*/ 867195 h 2380521"/>
              <a:gd name="connsiteX2172" fmla="*/ 4225107 w 8023328"/>
              <a:gd name="connsiteY2172" fmla="*/ 879593 h 2380521"/>
              <a:gd name="connsiteX2173" fmla="*/ 4212710 w 8023328"/>
              <a:gd name="connsiteY2173" fmla="*/ 867195 h 2380521"/>
              <a:gd name="connsiteX2174" fmla="*/ 4225107 w 8023328"/>
              <a:gd name="connsiteY2174" fmla="*/ 853339 h 2380521"/>
              <a:gd name="connsiteX2175" fmla="*/ 4153295 w 8023328"/>
              <a:gd name="connsiteY2175" fmla="*/ 853339 h 2380521"/>
              <a:gd name="connsiteX2176" fmla="*/ 4168083 w 8023328"/>
              <a:gd name="connsiteY2176" fmla="*/ 867195 h 2380521"/>
              <a:gd name="connsiteX2177" fmla="*/ 4153295 w 8023328"/>
              <a:gd name="connsiteY2177" fmla="*/ 879593 h 2380521"/>
              <a:gd name="connsiteX2178" fmla="*/ 4138507 w 8023328"/>
              <a:gd name="connsiteY2178" fmla="*/ 867195 h 2380521"/>
              <a:gd name="connsiteX2179" fmla="*/ 4153295 w 8023328"/>
              <a:gd name="connsiteY2179" fmla="*/ 853339 h 2380521"/>
              <a:gd name="connsiteX2180" fmla="*/ 4082465 w 8023328"/>
              <a:gd name="connsiteY2180" fmla="*/ 853339 h 2380521"/>
              <a:gd name="connsiteX2181" fmla="*/ 4097254 w 8023328"/>
              <a:gd name="connsiteY2181" fmla="*/ 867195 h 2380521"/>
              <a:gd name="connsiteX2182" fmla="*/ 4082465 w 8023328"/>
              <a:gd name="connsiteY2182" fmla="*/ 879593 h 2380521"/>
              <a:gd name="connsiteX2183" fmla="*/ 4067676 w 8023328"/>
              <a:gd name="connsiteY2183" fmla="*/ 867195 h 2380521"/>
              <a:gd name="connsiteX2184" fmla="*/ 4082465 w 8023328"/>
              <a:gd name="connsiteY2184" fmla="*/ 853339 h 2380521"/>
              <a:gd name="connsiteX2185" fmla="*/ 4011635 w 8023328"/>
              <a:gd name="connsiteY2185" fmla="*/ 853339 h 2380521"/>
              <a:gd name="connsiteX2186" fmla="*/ 4026423 w 8023328"/>
              <a:gd name="connsiteY2186" fmla="*/ 867195 h 2380521"/>
              <a:gd name="connsiteX2187" fmla="*/ 4011635 w 8023328"/>
              <a:gd name="connsiteY2187" fmla="*/ 879593 h 2380521"/>
              <a:gd name="connsiteX2188" fmla="*/ 3996847 w 8023328"/>
              <a:gd name="connsiteY2188" fmla="*/ 867195 h 2380521"/>
              <a:gd name="connsiteX2189" fmla="*/ 4011635 w 8023328"/>
              <a:gd name="connsiteY2189" fmla="*/ 853339 h 2380521"/>
              <a:gd name="connsiteX2190" fmla="*/ 3939871 w 8023328"/>
              <a:gd name="connsiteY2190" fmla="*/ 853339 h 2380521"/>
              <a:gd name="connsiteX2191" fmla="*/ 3952268 w 8023328"/>
              <a:gd name="connsiteY2191" fmla="*/ 867195 h 2380521"/>
              <a:gd name="connsiteX2192" fmla="*/ 3939871 w 8023328"/>
              <a:gd name="connsiteY2192" fmla="*/ 879593 h 2380521"/>
              <a:gd name="connsiteX2193" fmla="*/ 3926015 w 8023328"/>
              <a:gd name="connsiteY2193" fmla="*/ 867195 h 2380521"/>
              <a:gd name="connsiteX2194" fmla="*/ 3939871 w 8023328"/>
              <a:gd name="connsiteY2194" fmla="*/ 853339 h 2380521"/>
              <a:gd name="connsiteX2195" fmla="*/ 3869042 w 8023328"/>
              <a:gd name="connsiteY2195" fmla="*/ 853339 h 2380521"/>
              <a:gd name="connsiteX2196" fmla="*/ 3881439 w 8023328"/>
              <a:gd name="connsiteY2196" fmla="*/ 867195 h 2380521"/>
              <a:gd name="connsiteX2197" fmla="*/ 3869042 w 8023328"/>
              <a:gd name="connsiteY2197" fmla="*/ 879593 h 2380521"/>
              <a:gd name="connsiteX2198" fmla="*/ 3855186 w 8023328"/>
              <a:gd name="connsiteY2198" fmla="*/ 867195 h 2380521"/>
              <a:gd name="connsiteX2199" fmla="*/ 3869042 w 8023328"/>
              <a:gd name="connsiteY2199" fmla="*/ 853339 h 2380521"/>
              <a:gd name="connsiteX2200" fmla="*/ 3796752 w 8023328"/>
              <a:gd name="connsiteY2200" fmla="*/ 853339 h 2380521"/>
              <a:gd name="connsiteX2201" fmla="*/ 3810608 w 8023328"/>
              <a:gd name="connsiteY2201" fmla="*/ 867195 h 2380521"/>
              <a:gd name="connsiteX2202" fmla="*/ 3796752 w 8023328"/>
              <a:gd name="connsiteY2202" fmla="*/ 879593 h 2380521"/>
              <a:gd name="connsiteX2203" fmla="*/ 3784355 w 8023328"/>
              <a:gd name="connsiteY2203" fmla="*/ 867195 h 2380521"/>
              <a:gd name="connsiteX2204" fmla="*/ 3796752 w 8023328"/>
              <a:gd name="connsiteY2204" fmla="*/ 853339 h 2380521"/>
              <a:gd name="connsiteX2205" fmla="*/ 3725922 w 8023328"/>
              <a:gd name="connsiteY2205" fmla="*/ 853339 h 2380521"/>
              <a:gd name="connsiteX2206" fmla="*/ 3739778 w 8023328"/>
              <a:gd name="connsiteY2206" fmla="*/ 867195 h 2380521"/>
              <a:gd name="connsiteX2207" fmla="*/ 3725922 w 8023328"/>
              <a:gd name="connsiteY2207" fmla="*/ 879593 h 2380521"/>
              <a:gd name="connsiteX2208" fmla="*/ 3713525 w 8023328"/>
              <a:gd name="connsiteY2208" fmla="*/ 867195 h 2380521"/>
              <a:gd name="connsiteX2209" fmla="*/ 3725922 w 8023328"/>
              <a:gd name="connsiteY2209" fmla="*/ 853339 h 2380521"/>
              <a:gd name="connsiteX2210" fmla="*/ 3655091 w 8023328"/>
              <a:gd name="connsiteY2210" fmla="*/ 853339 h 2380521"/>
              <a:gd name="connsiteX2211" fmla="*/ 3668947 w 8023328"/>
              <a:gd name="connsiteY2211" fmla="*/ 867195 h 2380521"/>
              <a:gd name="connsiteX2212" fmla="*/ 3655091 w 8023328"/>
              <a:gd name="connsiteY2212" fmla="*/ 879593 h 2380521"/>
              <a:gd name="connsiteX2213" fmla="*/ 3642694 w 8023328"/>
              <a:gd name="connsiteY2213" fmla="*/ 867195 h 2380521"/>
              <a:gd name="connsiteX2214" fmla="*/ 3655091 w 8023328"/>
              <a:gd name="connsiteY2214" fmla="*/ 853339 h 2380521"/>
              <a:gd name="connsiteX2215" fmla="*/ 3583280 w 8023328"/>
              <a:gd name="connsiteY2215" fmla="*/ 853339 h 2380521"/>
              <a:gd name="connsiteX2216" fmla="*/ 3598069 w 8023328"/>
              <a:gd name="connsiteY2216" fmla="*/ 867195 h 2380521"/>
              <a:gd name="connsiteX2217" fmla="*/ 3583280 w 8023328"/>
              <a:gd name="connsiteY2217" fmla="*/ 879593 h 2380521"/>
              <a:gd name="connsiteX2218" fmla="*/ 3568491 w 8023328"/>
              <a:gd name="connsiteY2218" fmla="*/ 867195 h 2380521"/>
              <a:gd name="connsiteX2219" fmla="*/ 3583280 w 8023328"/>
              <a:gd name="connsiteY2219" fmla="*/ 853339 h 2380521"/>
              <a:gd name="connsiteX2220" fmla="*/ 3512449 w 8023328"/>
              <a:gd name="connsiteY2220" fmla="*/ 853339 h 2380521"/>
              <a:gd name="connsiteX2221" fmla="*/ 3527237 w 8023328"/>
              <a:gd name="connsiteY2221" fmla="*/ 867195 h 2380521"/>
              <a:gd name="connsiteX2222" fmla="*/ 3512449 w 8023328"/>
              <a:gd name="connsiteY2222" fmla="*/ 879593 h 2380521"/>
              <a:gd name="connsiteX2223" fmla="*/ 3497661 w 8023328"/>
              <a:gd name="connsiteY2223" fmla="*/ 867195 h 2380521"/>
              <a:gd name="connsiteX2224" fmla="*/ 3512449 w 8023328"/>
              <a:gd name="connsiteY2224" fmla="*/ 853339 h 2380521"/>
              <a:gd name="connsiteX2225" fmla="*/ 3441619 w 8023328"/>
              <a:gd name="connsiteY2225" fmla="*/ 853339 h 2380521"/>
              <a:gd name="connsiteX2226" fmla="*/ 3456408 w 8023328"/>
              <a:gd name="connsiteY2226" fmla="*/ 867195 h 2380521"/>
              <a:gd name="connsiteX2227" fmla="*/ 3441619 w 8023328"/>
              <a:gd name="connsiteY2227" fmla="*/ 879593 h 2380521"/>
              <a:gd name="connsiteX2228" fmla="*/ 3426830 w 8023328"/>
              <a:gd name="connsiteY2228" fmla="*/ 867195 h 2380521"/>
              <a:gd name="connsiteX2229" fmla="*/ 3441619 w 8023328"/>
              <a:gd name="connsiteY2229" fmla="*/ 853339 h 2380521"/>
              <a:gd name="connsiteX2230" fmla="*/ 3369857 w 8023328"/>
              <a:gd name="connsiteY2230" fmla="*/ 853339 h 2380521"/>
              <a:gd name="connsiteX2231" fmla="*/ 3382254 w 8023328"/>
              <a:gd name="connsiteY2231" fmla="*/ 867195 h 2380521"/>
              <a:gd name="connsiteX2232" fmla="*/ 3369857 w 8023328"/>
              <a:gd name="connsiteY2232" fmla="*/ 879593 h 2380521"/>
              <a:gd name="connsiteX2233" fmla="*/ 3356001 w 8023328"/>
              <a:gd name="connsiteY2233" fmla="*/ 867195 h 2380521"/>
              <a:gd name="connsiteX2234" fmla="*/ 3369857 w 8023328"/>
              <a:gd name="connsiteY2234" fmla="*/ 853339 h 2380521"/>
              <a:gd name="connsiteX2235" fmla="*/ 1013589 w 8023328"/>
              <a:gd name="connsiteY2235" fmla="*/ 853339 h 2380521"/>
              <a:gd name="connsiteX2236" fmla="*/ 1028011 w 8023328"/>
              <a:gd name="connsiteY2236" fmla="*/ 868127 h 2380521"/>
              <a:gd name="connsiteX2237" fmla="*/ 1013589 w 8023328"/>
              <a:gd name="connsiteY2237" fmla="*/ 882916 h 2380521"/>
              <a:gd name="connsiteX2238" fmla="*/ 998413 w 8023328"/>
              <a:gd name="connsiteY2238" fmla="*/ 868127 h 2380521"/>
              <a:gd name="connsiteX2239" fmla="*/ 1013589 w 8023328"/>
              <a:gd name="connsiteY2239" fmla="*/ 853339 h 2380521"/>
              <a:gd name="connsiteX2240" fmla="*/ 368059 w 8023328"/>
              <a:gd name="connsiteY2240" fmla="*/ 785881 h 2380521"/>
              <a:gd name="connsiteX2241" fmla="*/ 380456 w 8023328"/>
              <a:gd name="connsiteY2241" fmla="*/ 797549 h 2380521"/>
              <a:gd name="connsiteX2242" fmla="*/ 368059 w 8023328"/>
              <a:gd name="connsiteY2242" fmla="*/ 812135 h 2380521"/>
              <a:gd name="connsiteX2243" fmla="*/ 354203 w 8023328"/>
              <a:gd name="connsiteY2243" fmla="*/ 797549 h 2380521"/>
              <a:gd name="connsiteX2244" fmla="*/ 368059 w 8023328"/>
              <a:gd name="connsiteY2244" fmla="*/ 785881 h 2380521"/>
              <a:gd name="connsiteX2245" fmla="*/ 297226 w 8023328"/>
              <a:gd name="connsiteY2245" fmla="*/ 785881 h 2380521"/>
              <a:gd name="connsiteX2246" fmla="*/ 309624 w 8023328"/>
              <a:gd name="connsiteY2246" fmla="*/ 797549 h 2380521"/>
              <a:gd name="connsiteX2247" fmla="*/ 297226 w 8023328"/>
              <a:gd name="connsiteY2247" fmla="*/ 812135 h 2380521"/>
              <a:gd name="connsiteX2248" fmla="*/ 283371 w 8023328"/>
              <a:gd name="connsiteY2248" fmla="*/ 797549 h 2380521"/>
              <a:gd name="connsiteX2249" fmla="*/ 297226 w 8023328"/>
              <a:gd name="connsiteY2249" fmla="*/ 785881 h 2380521"/>
              <a:gd name="connsiteX2250" fmla="*/ 226398 w 8023328"/>
              <a:gd name="connsiteY2250" fmla="*/ 785881 h 2380521"/>
              <a:gd name="connsiteX2251" fmla="*/ 238797 w 8023328"/>
              <a:gd name="connsiteY2251" fmla="*/ 797549 h 2380521"/>
              <a:gd name="connsiteX2252" fmla="*/ 226398 w 8023328"/>
              <a:gd name="connsiteY2252" fmla="*/ 812135 h 2380521"/>
              <a:gd name="connsiteX2253" fmla="*/ 212542 w 8023328"/>
              <a:gd name="connsiteY2253" fmla="*/ 797549 h 2380521"/>
              <a:gd name="connsiteX2254" fmla="*/ 226398 w 8023328"/>
              <a:gd name="connsiteY2254" fmla="*/ 785881 h 2380521"/>
              <a:gd name="connsiteX2255" fmla="*/ 154101 w 8023328"/>
              <a:gd name="connsiteY2255" fmla="*/ 785881 h 2380521"/>
              <a:gd name="connsiteX2256" fmla="*/ 167957 w 8023328"/>
              <a:gd name="connsiteY2256" fmla="*/ 797549 h 2380521"/>
              <a:gd name="connsiteX2257" fmla="*/ 154101 w 8023328"/>
              <a:gd name="connsiteY2257" fmla="*/ 812135 h 2380521"/>
              <a:gd name="connsiteX2258" fmla="*/ 141704 w 8023328"/>
              <a:gd name="connsiteY2258" fmla="*/ 797549 h 2380521"/>
              <a:gd name="connsiteX2259" fmla="*/ 154101 w 8023328"/>
              <a:gd name="connsiteY2259" fmla="*/ 785881 h 2380521"/>
              <a:gd name="connsiteX2260" fmla="*/ 83272 w 8023328"/>
              <a:gd name="connsiteY2260" fmla="*/ 785881 h 2380521"/>
              <a:gd name="connsiteX2261" fmla="*/ 97128 w 8023328"/>
              <a:gd name="connsiteY2261" fmla="*/ 797549 h 2380521"/>
              <a:gd name="connsiteX2262" fmla="*/ 83272 w 8023328"/>
              <a:gd name="connsiteY2262" fmla="*/ 812135 h 2380521"/>
              <a:gd name="connsiteX2263" fmla="*/ 70874 w 8023328"/>
              <a:gd name="connsiteY2263" fmla="*/ 797549 h 2380521"/>
              <a:gd name="connsiteX2264" fmla="*/ 83272 w 8023328"/>
              <a:gd name="connsiteY2264" fmla="*/ 785881 h 2380521"/>
              <a:gd name="connsiteX2265" fmla="*/ 12036 w 8023328"/>
              <a:gd name="connsiteY2265" fmla="*/ 785881 h 2380521"/>
              <a:gd name="connsiteX2266" fmla="*/ 26277 w 8023328"/>
              <a:gd name="connsiteY2266" fmla="*/ 797549 h 2380521"/>
              <a:gd name="connsiteX2267" fmla="*/ 12036 w 8023328"/>
              <a:gd name="connsiteY2267" fmla="*/ 812135 h 2380521"/>
              <a:gd name="connsiteX2268" fmla="*/ 44 w 8023328"/>
              <a:gd name="connsiteY2268" fmla="*/ 797549 h 2380521"/>
              <a:gd name="connsiteX2269" fmla="*/ 12036 w 8023328"/>
              <a:gd name="connsiteY2269" fmla="*/ 785881 h 2380521"/>
              <a:gd name="connsiteX2270" fmla="*/ 4726684 w 8023328"/>
              <a:gd name="connsiteY2270" fmla="*/ 782507 h 2380521"/>
              <a:gd name="connsiteX2271" fmla="*/ 4741472 w 8023328"/>
              <a:gd name="connsiteY2271" fmla="*/ 794904 h 2380521"/>
              <a:gd name="connsiteX2272" fmla="*/ 4726684 w 8023328"/>
              <a:gd name="connsiteY2272" fmla="*/ 808761 h 2380521"/>
              <a:gd name="connsiteX2273" fmla="*/ 4711896 w 8023328"/>
              <a:gd name="connsiteY2273" fmla="*/ 794904 h 2380521"/>
              <a:gd name="connsiteX2274" fmla="*/ 4726684 w 8023328"/>
              <a:gd name="connsiteY2274" fmla="*/ 782507 h 2380521"/>
              <a:gd name="connsiteX2275" fmla="*/ 4655853 w 8023328"/>
              <a:gd name="connsiteY2275" fmla="*/ 782507 h 2380521"/>
              <a:gd name="connsiteX2276" fmla="*/ 4670642 w 8023328"/>
              <a:gd name="connsiteY2276" fmla="*/ 794904 h 2380521"/>
              <a:gd name="connsiteX2277" fmla="*/ 4655853 w 8023328"/>
              <a:gd name="connsiteY2277" fmla="*/ 808761 h 2380521"/>
              <a:gd name="connsiteX2278" fmla="*/ 4641064 w 8023328"/>
              <a:gd name="connsiteY2278" fmla="*/ 794904 h 2380521"/>
              <a:gd name="connsiteX2279" fmla="*/ 4655853 w 8023328"/>
              <a:gd name="connsiteY2279" fmla="*/ 782507 h 2380521"/>
              <a:gd name="connsiteX2280" fmla="*/ 4584091 w 8023328"/>
              <a:gd name="connsiteY2280" fmla="*/ 782507 h 2380521"/>
              <a:gd name="connsiteX2281" fmla="*/ 4596488 w 8023328"/>
              <a:gd name="connsiteY2281" fmla="*/ 794904 h 2380521"/>
              <a:gd name="connsiteX2282" fmla="*/ 4584091 w 8023328"/>
              <a:gd name="connsiteY2282" fmla="*/ 808761 h 2380521"/>
              <a:gd name="connsiteX2283" fmla="*/ 4570235 w 8023328"/>
              <a:gd name="connsiteY2283" fmla="*/ 794904 h 2380521"/>
              <a:gd name="connsiteX2284" fmla="*/ 4584091 w 8023328"/>
              <a:gd name="connsiteY2284" fmla="*/ 782507 h 2380521"/>
              <a:gd name="connsiteX2285" fmla="*/ 4513260 w 8023328"/>
              <a:gd name="connsiteY2285" fmla="*/ 782507 h 2380521"/>
              <a:gd name="connsiteX2286" fmla="*/ 4525657 w 8023328"/>
              <a:gd name="connsiteY2286" fmla="*/ 794904 h 2380521"/>
              <a:gd name="connsiteX2287" fmla="*/ 4513260 w 8023328"/>
              <a:gd name="connsiteY2287" fmla="*/ 808761 h 2380521"/>
              <a:gd name="connsiteX2288" fmla="*/ 4499404 w 8023328"/>
              <a:gd name="connsiteY2288" fmla="*/ 794904 h 2380521"/>
              <a:gd name="connsiteX2289" fmla="*/ 4513260 w 8023328"/>
              <a:gd name="connsiteY2289" fmla="*/ 782507 h 2380521"/>
              <a:gd name="connsiteX2290" fmla="*/ 4439056 w 8023328"/>
              <a:gd name="connsiteY2290" fmla="*/ 782507 h 2380521"/>
              <a:gd name="connsiteX2291" fmla="*/ 4451453 w 8023328"/>
              <a:gd name="connsiteY2291" fmla="*/ 794904 h 2380521"/>
              <a:gd name="connsiteX2292" fmla="*/ 4439056 w 8023328"/>
              <a:gd name="connsiteY2292" fmla="*/ 808761 h 2380521"/>
              <a:gd name="connsiteX2293" fmla="*/ 4425200 w 8023328"/>
              <a:gd name="connsiteY2293" fmla="*/ 794904 h 2380521"/>
              <a:gd name="connsiteX2294" fmla="*/ 4439056 w 8023328"/>
              <a:gd name="connsiteY2294" fmla="*/ 782507 h 2380521"/>
              <a:gd name="connsiteX2295" fmla="*/ 4366768 w 8023328"/>
              <a:gd name="connsiteY2295" fmla="*/ 782507 h 2380521"/>
              <a:gd name="connsiteX2296" fmla="*/ 4380624 w 8023328"/>
              <a:gd name="connsiteY2296" fmla="*/ 794904 h 2380521"/>
              <a:gd name="connsiteX2297" fmla="*/ 4366768 w 8023328"/>
              <a:gd name="connsiteY2297" fmla="*/ 808761 h 2380521"/>
              <a:gd name="connsiteX2298" fmla="*/ 4354371 w 8023328"/>
              <a:gd name="connsiteY2298" fmla="*/ 794904 h 2380521"/>
              <a:gd name="connsiteX2299" fmla="*/ 4366768 w 8023328"/>
              <a:gd name="connsiteY2299" fmla="*/ 782507 h 2380521"/>
              <a:gd name="connsiteX2300" fmla="*/ 4295937 w 8023328"/>
              <a:gd name="connsiteY2300" fmla="*/ 782507 h 2380521"/>
              <a:gd name="connsiteX2301" fmla="*/ 4309793 w 8023328"/>
              <a:gd name="connsiteY2301" fmla="*/ 794904 h 2380521"/>
              <a:gd name="connsiteX2302" fmla="*/ 4295937 w 8023328"/>
              <a:gd name="connsiteY2302" fmla="*/ 808761 h 2380521"/>
              <a:gd name="connsiteX2303" fmla="*/ 4283540 w 8023328"/>
              <a:gd name="connsiteY2303" fmla="*/ 794904 h 2380521"/>
              <a:gd name="connsiteX2304" fmla="*/ 4295937 w 8023328"/>
              <a:gd name="connsiteY2304" fmla="*/ 782507 h 2380521"/>
              <a:gd name="connsiteX2305" fmla="*/ 4225107 w 8023328"/>
              <a:gd name="connsiteY2305" fmla="*/ 782507 h 2380521"/>
              <a:gd name="connsiteX2306" fmla="*/ 4238963 w 8023328"/>
              <a:gd name="connsiteY2306" fmla="*/ 794904 h 2380521"/>
              <a:gd name="connsiteX2307" fmla="*/ 4225107 w 8023328"/>
              <a:gd name="connsiteY2307" fmla="*/ 808761 h 2380521"/>
              <a:gd name="connsiteX2308" fmla="*/ 4212710 w 8023328"/>
              <a:gd name="connsiteY2308" fmla="*/ 794904 h 2380521"/>
              <a:gd name="connsiteX2309" fmla="*/ 4225107 w 8023328"/>
              <a:gd name="connsiteY2309" fmla="*/ 782507 h 2380521"/>
              <a:gd name="connsiteX2310" fmla="*/ 4153295 w 8023328"/>
              <a:gd name="connsiteY2310" fmla="*/ 782507 h 2380521"/>
              <a:gd name="connsiteX2311" fmla="*/ 4168083 w 8023328"/>
              <a:gd name="connsiteY2311" fmla="*/ 794904 h 2380521"/>
              <a:gd name="connsiteX2312" fmla="*/ 4153295 w 8023328"/>
              <a:gd name="connsiteY2312" fmla="*/ 808761 h 2380521"/>
              <a:gd name="connsiteX2313" fmla="*/ 4138507 w 8023328"/>
              <a:gd name="connsiteY2313" fmla="*/ 794904 h 2380521"/>
              <a:gd name="connsiteX2314" fmla="*/ 4153295 w 8023328"/>
              <a:gd name="connsiteY2314" fmla="*/ 782507 h 2380521"/>
              <a:gd name="connsiteX2315" fmla="*/ 4082465 w 8023328"/>
              <a:gd name="connsiteY2315" fmla="*/ 782507 h 2380521"/>
              <a:gd name="connsiteX2316" fmla="*/ 4097254 w 8023328"/>
              <a:gd name="connsiteY2316" fmla="*/ 794904 h 2380521"/>
              <a:gd name="connsiteX2317" fmla="*/ 4082465 w 8023328"/>
              <a:gd name="connsiteY2317" fmla="*/ 808761 h 2380521"/>
              <a:gd name="connsiteX2318" fmla="*/ 4067676 w 8023328"/>
              <a:gd name="connsiteY2318" fmla="*/ 794904 h 2380521"/>
              <a:gd name="connsiteX2319" fmla="*/ 4082465 w 8023328"/>
              <a:gd name="connsiteY2319" fmla="*/ 782507 h 2380521"/>
              <a:gd name="connsiteX2320" fmla="*/ 4010703 w 8023328"/>
              <a:gd name="connsiteY2320" fmla="*/ 782507 h 2380521"/>
              <a:gd name="connsiteX2321" fmla="*/ 4023100 w 8023328"/>
              <a:gd name="connsiteY2321" fmla="*/ 794904 h 2380521"/>
              <a:gd name="connsiteX2322" fmla="*/ 4010703 w 8023328"/>
              <a:gd name="connsiteY2322" fmla="*/ 808761 h 2380521"/>
              <a:gd name="connsiteX2323" fmla="*/ 3996847 w 8023328"/>
              <a:gd name="connsiteY2323" fmla="*/ 794904 h 2380521"/>
              <a:gd name="connsiteX2324" fmla="*/ 4010703 w 8023328"/>
              <a:gd name="connsiteY2324" fmla="*/ 782507 h 2380521"/>
              <a:gd name="connsiteX2325" fmla="*/ 3939871 w 8023328"/>
              <a:gd name="connsiteY2325" fmla="*/ 782507 h 2380521"/>
              <a:gd name="connsiteX2326" fmla="*/ 3952268 w 8023328"/>
              <a:gd name="connsiteY2326" fmla="*/ 794904 h 2380521"/>
              <a:gd name="connsiteX2327" fmla="*/ 3939871 w 8023328"/>
              <a:gd name="connsiteY2327" fmla="*/ 808761 h 2380521"/>
              <a:gd name="connsiteX2328" fmla="*/ 3926015 w 8023328"/>
              <a:gd name="connsiteY2328" fmla="*/ 794904 h 2380521"/>
              <a:gd name="connsiteX2329" fmla="*/ 3939871 w 8023328"/>
              <a:gd name="connsiteY2329" fmla="*/ 782507 h 2380521"/>
              <a:gd name="connsiteX2330" fmla="*/ 3869042 w 8023328"/>
              <a:gd name="connsiteY2330" fmla="*/ 782507 h 2380521"/>
              <a:gd name="connsiteX2331" fmla="*/ 3881439 w 8023328"/>
              <a:gd name="connsiteY2331" fmla="*/ 794904 h 2380521"/>
              <a:gd name="connsiteX2332" fmla="*/ 3869042 w 8023328"/>
              <a:gd name="connsiteY2332" fmla="*/ 808761 h 2380521"/>
              <a:gd name="connsiteX2333" fmla="*/ 3855186 w 8023328"/>
              <a:gd name="connsiteY2333" fmla="*/ 794904 h 2380521"/>
              <a:gd name="connsiteX2334" fmla="*/ 3869042 w 8023328"/>
              <a:gd name="connsiteY2334" fmla="*/ 782507 h 2380521"/>
              <a:gd name="connsiteX2335" fmla="*/ 3796752 w 8023328"/>
              <a:gd name="connsiteY2335" fmla="*/ 782507 h 2380521"/>
              <a:gd name="connsiteX2336" fmla="*/ 3810608 w 8023328"/>
              <a:gd name="connsiteY2336" fmla="*/ 796363 h 2380521"/>
              <a:gd name="connsiteX2337" fmla="*/ 3796752 w 8023328"/>
              <a:gd name="connsiteY2337" fmla="*/ 808761 h 2380521"/>
              <a:gd name="connsiteX2338" fmla="*/ 3784355 w 8023328"/>
              <a:gd name="connsiteY2338" fmla="*/ 796363 h 2380521"/>
              <a:gd name="connsiteX2339" fmla="*/ 3796752 w 8023328"/>
              <a:gd name="connsiteY2339" fmla="*/ 782507 h 2380521"/>
              <a:gd name="connsiteX2340" fmla="*/ 3725922 w 8023328"/>
              <a:gd name="connsiteY2340" fmla="*/ 782507 h 2380521"/>
              <a:gd name="connsiteX2341" fmla="*/ 3739778 w 8023328"/>
              <a:gd name="connsiteY2341" fmla="*/ 796363 h 2380521"/>
              <a:gd name="connsiteX2342" fmla="*/ 3725922 w 8023328"/>
              <a:gd name="connsiteY2342" fmla="*/ 808761 h 2380521"/>
              <a:gd name="connsiteX2343" fmla="*/ 3713525 w 8023328"/>
              <a:gd name="connsiteY2343" fmla="*/ 796363 h 2380521"/>
              <a:gd name="connsiteX2344" fmla="*/ 3725922 w 8023328"/>
              <a:gd name="connsiteY2344" fmla="*/ 782507 h 2380521"/>
              <a:gd name="connsiteX2345" fmla="*/ 3655091 w 8023328"/>
              <a:gd name="connsiteY2345" fmla="*/ 782507 h 2380521"/>
              <a:gd name="connsiteX2346" fmla="*/ 3668947 w 8023328"/>
              <a:gd name="connsiteY2346" fmla="*/ 796363 h 2380521"/>
              <a:gd name="connsiteX2347" fmla="*/ 3655091 w 8023328"/>
              <a:gd name="connsiteY2347" fmla="*/ 808761 h 2380521"/>
              <a:gd name="connsiteX2348" fmla="*/ 3642694 w 8023328"/>
              <a:gd name="connsiteY2348" fmla="*/ 796363 h 2380521"/>
              <a:gd name="connsiteX2349" fmla="*/ 3655091 w 8023328"/>
              <a:gd name="connsiteY2349" fmla="*/ 782507 h 2380521"/>
              <a:gd name="connsiteX2350" fmla="*/ 3583280 w 8023328"/>
              <a:gd name="connsiteY2350" fmla="*/ 782507 h 2380521"/>
              <a:gd name="connsiteX2351" fmla="*/ 3598069 w 8023328"/>
              <a:gd name="connsiteY2351" fmla="*/ 796363 h 2380521"/>
              <a:gd name="connsiteX2352" fmla="*/ 3583280 w 8023328"/>
              <a:gd name="connsiteY2352" fmla="*/ 808761 h 2380521"/>
              <a:gd name="connsiteX2353" fmla="*/ 3568491 w 8023328"/>
              <a:gd name="connsiteY2353" fmla="*/ 796363 h 2380521"/>
              <a:gd name="connsiteX2354" fmla="*/ 3583280 w 8023328"/>
              <a:gd name="connsiteY2354" fmla="*/ 782507 h 2380521"/>
              <a:gd name="connsiteX2355" fmla="*/ 3512449 w 8023328"/>
              <a:gd name="connsiteY2355" fmla="*/ 782507 h 2380521"/>
              <a:gd name="connsiteX2356" fmla="*/ 3527237 w 8023328"/>
              <a:gd name="connsiteY2356" fmla="*/ 796363 h 2380521"/>
              <a:gd name="connsiteX2357" fmla="*/ 3512449 w 8023328"/>
              <a:gd name="connsiteY2357" fmla="*/ 808761 h 2380521"/>
              <a:gd name="connsiteX2358" fmla="*/ 3497661 w 8023328"/>
              <a:gd name="connsiteY2358" fmla="*/ 796363 h 2380521"/>
              <a:gd name="connsiteX2359" fmla="*/ 3512449 w 8023328"/>
              <a:gd name="connsiteY2359" fmla="*/ 782507 h 2380521"/>
              <a:gd name="connsiteX2360" fmla="*/ 3441619 w 8023328"/>
              <a:gd name="connsiteY2360" fmla="*/ 782507 h 2380521"/>
              <a:gd name="connsiteX2361" fmla="*/ 3456408 w 8023328"/>
              <a:gd name="connsiteY2361" fmla="*/ 796363 h 2380521"/>
              <a:gd name="connsiteX2362" fmla="*/ 3441619 w 8023328"/>
              <a:gd name="connsiteY2362" fmla="*/ 808761 h 2380521"/>
              <a:gd name="connsiteX2363" fmla="*/ 3426830 w 8023328"/>
              <a:gd name="connsiteY2363" fmla="*/ 796363 h 2380521"/>
              <a:gd name="connsiteX2364" fmla="*/ 3441619 w 8023328"/>
              <a:gd name="connsiteY2364" fmla="*/ 782507 h 2380521"/>
              <a:gd name="connsiteX2365" fmla="*/ 3369857 w 8023328"/>
              <a:gd name="connsiteY2365" fmla="*/ 782507 h 2380521"/>
              <a:gd name="connsiteX2366" fmla="*/ 3382254 w 8023328"/>
              <a:gd name="connsiteY2366" fmla="*/ 796363 h 2380521"/>
              <a:gd name="connsiteX2367" fmla="*/ 3369857 w 8023328"/>
              <a:gd name="connsiteY2367" fmla="*/ 808761 h 2380521"/>
              <a:gd name="connsiteX2368" fmla="*/ 3356001 w 8023328"/>
              <a:gd name="connsiteY2368" fmla="*/ 796363 h 2380521"/>
              <a:gd name="connsiteX2369" fmla="*/ 3369857 w 8023328"/>
              <a:gd name="connsiteY2369" fmla="*/ 782507 h 2380521"/>
              <a:gd name="connsiteX2370" fmla="*/ 3299083 w 8023328"/>
              <a:gd name="connsiteY2370" fmla="*/ 782507 h 2380521"/>
              <a:gd name="connsiteX2371" fmla="*/ 3311480 w 8023328"/>
              <a:gd name="connsiteY2371" fmla="*/ 796363 h 2380521"/>
              <a:gd name="connsiteX2372" fmla="*/ 3299083 w 8023328"/>
              <a:gd name="connsiteY2372" fmla="*/ 808761 h 2380521"/>
              <a:gd name="connsiteX2373" fmla="*/ 3285229 w 8023328"/>
              <a:gd name="connsiteY2373" fmla="*/ 796363 h 2380521"/>
              <a:gd name="connsiteX2374" fmla="*/ 3299083 w 8023328"/>
              <a:gd name="connsiteY2374" fmla="*/ 782507 h 2380521"/>
              <a:gd name="connsiteX2375" fmla="*/ 3228250 w 8023328"/>
              <a:gd name="connsiteY2375" fmla="*/ 782507 h 2380521"/>
              <a:gd name="connsiteX2376" fmla="*/ 3240649 w 8023328"/>
              <a:gd name="connsiteY2376" fmla="*/ 796363 h 2380521"/>
              <a:gd name="connsiteX2377" fmla="*/ 3228250 w 8023328"/>
              <a:gd name="connsiteY2377" fmla="*/ 808761 h 2380521"/>
              <a:gd name="connsiteX2378" fmla="*/ 3214395 w 8023328"/>
              <a:gd name="connsiteY2378" fmla="*/ 796363 h 2380521"/>
              <a:gd name="connsiteX2379" fmla="*/ 3228250 w 8023328"/>
              <a:gd name="connsiteY2379" fmla="*/ 782507 h 2380521"/>
              <a:gd name="connsiteX2380" fmla="*/ 3152591 w 8023328"/>
              <a:gd name="connsiteY2380" fmla="*/ 782507 h 2380521"/>
              <a:gd name="connsiteX2381" fmla="*/ 3166447 w 8023328"/>
              <a:gd name="connsiteY2381" fmla="*/ 796363 h 2380521"/>
              <a:gd name="connsiteX2382" fmla="*/ 3152591 w 8023328"/>
              <a:gd name="connsiteY2382" fmla="*/ 808761 h 2380521"/>
              <a:gd name="connsiteX2383" fmla="*/ 3140193 w 8023328"/>
              <a:gd name="connsiteY2383" fmla="*/ 796363 h 2380521"/>
              <a:gd name="connsiteX2384" fmla="*/ 3152591 w 8023328"/>
              <a:gd name="connsiteY2384" fmla="*/ 782507 h 2380521"/>
              <a:gd name="connsiteX2385" fmla="*/ 1226672 w 8023328"/>
              <a:gd name="connsiteY2385" fmla="*/ 782507 h 2380521"/>
              <a:gd name="connsiteX2386" fmla="*/ 1240529 w 8023328"/>
              <a:gd name="connsiteY2386" fmla="*/ 796926 h 2380521"/>
              <a:gd name="connsiteX2387" fmla="*/ 1226672 w 8023328"/>
              <a:gd name="connsiteY2387" fmla="*/ 812105 h 2380521"/>
              <a:gd name="connsiteX2388" fmla="*/ 1214283 w 8023328"/>
              <a:gd name="connsiteY2388" fmla="*/ 796926 h 2380521"/>
              <a:gd name="connsiteX2389" fmla="*/ 1226672 w 8023328"/>
              <a:gd name="connsiteY2389" fmla="*/ 782507 h 2380521"/>
              <a:gd name="connsiteX2390" fmla="*/ 1154869 w 8023328"/>
              <a:gd name="connsiteY2390" fmla="*/ 782507 h 2380521"/>
              <a:gd name="connsiteX2391" fmla="*/ 1169658 w 8023328"/>
              <a:gd name="connsiteY2391" fmla="*/ 796926 h 2380521"/>
              <a:gd name="connsiteX2392" fmla="*/ 1154869 w 8023328"/>
              <a:gd name="connsiteY2392" fmla="*/ 812105 h 2380521"/>
              <a:gd name="connsiteX2393" fmla="*/ 1140080 w 8023328"/>
              <a:gd name="connsiteY2393" fmla="*/ 796926 h 2380521"/>
              <a:gd name="connsiteX2394" fmla="*/ 1154869 w 8023328"/>
              <a:gd name="connsiteY2394" fmla="*/ 782507 h 2380521"/>
              <a:gd name="connsiteX2395" fmla="*/ 1084040 w 8023328"/>
              <a:gd name="connsiteY2395" fmla="*/ 782507 h 2380521"/>
              <a:gd name="connsiteX2396" fmla="*/ 1098826 w 8023328"/>
              <a:gd name="connsiteY2396" fmla="*/ 796926 h 2380521"/>
              <a:gd name="connsiteX2397" fmla="*/ 1084040 w 8023328"/>
              <a:gd name="connsiteY2397" fmla="*/ 812105 h 2380521"/>
              <a:gd name="connsiteX2398" fmla="*/ 1069250 w 8023328"/>
              <a:gd name="connsiteY2398" fmla="*/ 796926 h 2380521"/>
              <a:gd name="connsiteX2399" fmla="*/ 1084040 w 8023328"/>
              <a:gd name="connsiteY2399" fmla="*/ 782507 h 2380521"/>
              <a:gd name="connsiteX2400" fmla="*/ 1013594 w 8023328"/>
              <a:gd name="connsiteY2400" fmla="*/ 782507 h 2380521"/>
              <a:gd name="connsiteX2401" fmla="*/ 1028015 w 8023328"/>
              <a:gd name="connsiteY2401" fmla="*/ 796926 h 2380521"/>
              <a:gd name="connsiteX2402" fmla="*/ 1013594 w 8023328"/>
              <a:gd name="connsiteY2402" fmla="*/ 812105 h 2380521"/>
              <a:gd name="connsiteX2403" fmla="*/ 998417 w 8023328"/>
              <a:gd name="connsiteY2403" fmla="*/ 796926 h 2380521"/>
              <a:gd name="connsiteX2404" fmla="*/ 1013594 w 8023328"/>
              <a:gd name="connsiteY2404" fmla="*/ 782507 h 2380521"/>
              <a:gd name="connsiteX2405" fmla="*/ 941447 w 8023328"/>
              <a:gd name="connsiteY2405" fmla="*/ 782507 h 2380521"/>
              <a:gd name="connsiteX2406" fmla="*/ 953844 w 8023328"/>
              <a:gd name="connsiteY2406" fmla="*/ 796926 h 2380521"/>
              <a:gd name="connsiteX2407" fmla="*/ 941447 w 8023328"/>
              <a:gd name="connsiteY2407" fmla="*/ 812105 h 2380521"/>
              <a:gd name="connsiteX2408" fmla="*/ 927591 w 8023328"/>
              <a:gd name="connsiteY2408" fmla="*/ 796926 h 2380521"/>
              <a:gd name="connsiteX2409" fmla="*/ 941447 w 8023328"/>
              <a:gd name="connsiteY2409" fmla="*/ 782507 h 2380521"/>
              <a:gd name="connsiteX2410" fmla="*/ 870615 w 8023328"/>
              <a:gd name="connsiteY2410" fmla="*/ 782507 h 2380521"/>
              <a:gd name="connsiteX2411" fmla="*/ 883013 w 8023328"/>
              <a:gd name="connsiteY2411" fmla="*/ 796926 h 2380521"/>
              <a:gd name="connsiteX2412" fmla="*/ 870615 w 8023328"/>
              <a:gd name="connsiteY2412" fmla="*/ 812105 h 2380521"/>
              <a:gd name="connsiteX2413" fmla="*/ 856759 w 8023328"/>
              <a:gd name="connsiteY2413" fmla="*/ 796926 h 2380521"/>
              <a:gd name="connsiteX2414" fmla="*/ 870615 w 8023328"/>
              <a:gd name="connsiteY2414" fmla="*/ 782507 h 2380521"/>
              <a:gd name="connsiteX2415" fmla="*/ 799784 w 8023328"/>
              <a:gd name="connsiteY2415" fmla="*/ 782507 h 2380521"/>
              <a:gd name="connsiteX2416" fmla="*/ 812183 w 8023328"/>
              <a:gd name="connsiteY2416" fmla="*/ 796926 h 2380521"/>
              <a:gd name="connsiteX2417" fmla="*/ 799784 w 8023328"/>
              <a:gd name="connsiteY2417" fmla="*/ 812105 h 2380521"/>
              <a:gd name="connsiteX2418" fmla="*/ 785929 w 8023328"/>
              <a:gd name="connsiteY2418" fmla="*/ 796926 h 2380521"/>
              <a:gd name="connsiteX2419" fmla="*/ 799784 w 8023328"/>
              <a:gd name="connsiteY2419" fmla="*/ 782507 h 2380521"/>
              <a:gd name="connsiteX2420" fmla="*/ 724123 w 8023328"/>
              <a:gd name="connsiteY2420" fmla="*/ 782507 h 2380521"/>
              <a:gd name="connsiteX2421" fmla="*/ 737981 w 8023328"/>
              <a:gd name="connsiteY2421" fmla="*/ 796926 h 2380521"/>
              <a:gd name="connsiteX2422" fmla="*/ 724123 w 8023328"/>
              <a:gd name="connsiteY2422" fmla="*/ 812105 h 2380521"/>
              <a:gd name="connsiteX2423" fmla="*/ 711726 w 8023328"/>
              <a:gd name="connsiteY2423" fmla="*/ 796926 h 2380521"/>
              <a:gd name="connsiteX2424" fmla="*/ 724123 w 8023328"/>
              <a:gd name="connsiteY2424" fmla="*/ 782507 h 2380521"/>
              <a:gd name="connsiteX2425" fmla="*/ 653293 w 8023328"/>
              <a:gd name="connsiteY2425" fmla="*/ 782507 h 2380521"/>
              <a:gd name="connsiteX2426" fmla="*/ 667149 w 8023328"/>
              <a:gd name="connsiteY2426" fmla="*/ 796926 h 2380521"/>
              <a:gd name="connsiteX2427" fmla="*/ 653293 w 8023328"/>
              <a:gd name="connsiteY2427" fmla="*/ 812105 h 2380521"/>
              <a:gd name="connsiteX2428" fmla="*/ 640896 w 8023328"/>
              <a:gd name="connsiteY2428" fmla="*/ 796926 h 2380521"/>
              <a:gd name="connsiteX2429" fmla="*/ 653293 w 8023328"/>
              <a:gd name="connsiteY2429" fmla="*/ 782507 h 2380521"/>
              <a:gd name="connsiteX2430" fmla="*/ 584855 w 8023328"/>
              <a:gd name="connsiteY2430" fmla="*/ 782507 h 2380521"/>
              <a:gd name="connsiteX2431" fmla="*/ 599643 w 8023328"/>
              <a:gd name="connsiteY2431" fmla="*/ 796926 h 2380521"/>
              <a:gd name="connsiteX2432" fmla="*/ 584855 w 8023328"/>
              <a:gd name="connsiteY2432" fmla="*/ 812105 h 2380521"/>
              <a:gd name="connsiteX2433" fmla="*/ 570066 w 8023328"/>
              <a:gd name="connsiteY2433" fmla="*/ 796926 h 2380521"/>
              <a:gd name="connsiteX2434" fmla="*/ 584855 w 8023328"/>
              <a:gd name="connsiteY2434" fmla="*/ 782507 h 2380521"/>
              <a:gd name="connsiteX2435" fmla="*/ 513654 w 8023328"/>
              <a:gd name="connsiteY2435" fmla="*/ 782507 h 2380521"/>
              <a:gd name="connsiteX2436" fmla="*/ 528831 w 8023328"/>
              <a:gd name="connsiteY2436" fmla="*/ 796926 h 2380521"/>
              <a:gd name="connsiteX2437" fmla="*/ 513654 w 8023328"/>
              <a:gd name="connsiteY2437" fmla="*/ 812105 h 2380521"/>
              <a:gd name="connsiteX2438" fmla="*/ 499235 w 8023328"/>
              <a:gd name="connsiteY2438" fmla="*/ 796926 h 2380521"/>
              <a:gd name="connsiteX2439" fmla="*/ 513654 w 8023328"/>
              <a:gd name="connsiteY2439" fmla="*/ 782507 h 2380521"/>
              <a:gd name="connsiteX2440" fmla="*/ 439821 w 8023328"/>
              <a:gd name="connsiteY2440" fmla="*/ 782507 h 2380521"/>
              <a:gd name="connsiteX2441" fmla="*/ 454611 w 8023328"/>
              <a:gd name="connsiteY2441" fmla="*/ 796926 h 2380521"/>
              <a:gd name="connsiteX2442" fmla="*/ 439821 w 8023328"/>
              <a:gd name="connsiteY2442" fmla="*/ 812105 h 2380521"/>
              <a:gd name="connsiteX2443" fmla="*/ 425033 w 8023328"/>
              <a:gd name="connsiteY2443" fmla="*/ 796926 h 2380521"/>
              <a:gd name="connsiteX2444" fmla="*/ 439821 w 8023328"/>
              <a:gd name="connsiteY2444" fmla="*/ 782507 h 2380521"/>
              <a:gd name="connsiteX2445" fmla="*/ 4439056 w 8023328"/>
              <a:gd name="connsiteY2445" fmla="*/ 711678 h 2380521"/>
              <a:gd name="connsiteX2446" fmla="*/ 4451453 w 8023328"/>
              <a:gd name="connsiteY2446" fmla="*/ 724075 h 2380521"/>
              <a:gd name="connsiteX2447" fmla="*/ 4439056 w 8023328"/>
              <a:gd name="connsiteY2447" fmla="*/ 737932 h 2380521"/>
              <a:gd name="connsiteX2448" fmla="*/ 4425200 w 8023328"/>
              <a:gd name="connsiteY2448" fmla="*/ 724075 h 2380521"/>
              <a:gd name="connsiteX2449" fmla="*/ 4439056 w 8023328"/>
              <a:gd name="connsiteY2449" fmla="*/ 711678 h 2380521"/>
              <a:gd name="connsiteX2450" fmla="*/ 4366768 w 8023328"/>
              <a:gd name="connsiteY2450" fmla="*/ 711678 h 2380521"/>
              <a:gd name="connsiteX2451" fmla="*/ 4380624 w 8023328"/>
              <a:gd name="connsiteY2451" fmla="*/ 724075 h 2380521"/>
              <a:gd name="connsiteX2452" fmla="*/ 4366768 w 8023328"/>
              <a:gd name="connsiteY2452" fmla="*/ 737932 h 2380521"/>
              <a:gd name="connsiteX2453" fmla="*/ 4354371 w 8023328"/>
              <a:gd name="connsiteY2453" fmla="*/ 724075 h 2380521"/>
              <a:gd name="connsiteX2454" fmla="*/ 4366768 w 8023328"/>
              <a:gd name="connsiteY2454" fmla="*/ 711678 h 2380521"/>
              <a:gd name="connsiteX2455" fmla="*/ 4295937 w 8023328"/>
              <a:gd name="connsiteY2455" fmla="*/ 711678 h 2380521"/>
              <a:gd name="connsiteX2456" fmla="*/ 4309793 w 8023328"/>
              <a:gd name="connsiteY2456" fmla="*/ 724075 h 2380521"/>
              <a:gd name="connsiteX2457" fmla="*/ 4295937 w 8023328"/>
              <a:gd name="connsiteY2457" fmla="*/ 737932 h 2380521"/>
              <a:gd name="connsiteX2458" fmla="*/ 4283540 w 8023328"/>
              <a:gd name="connsiteY2458" fmla="*/ 724075 h 2380521"/>
              <a:gd name="connsiteX2459" fmla="*/ 4295937 w 8023328"/>
              <a:gd name="connsiteY2459" fmla="*/ 711678 h 2380521"/>
              <a:gd name="connsiteX2460" fmla="*/ 4225107 w 8023328"/>
              <a:gd name="connsiteY2460" fmla="*/ 711678 h 2380521"/>
              <a:gd name="connsiteX2461" fmla="*/ 4238963 w 8023328"/>
              <a:gd name="connsiteY2461" fmla="*/ 724075 h 2380521"/>
              <a:gd name="connsiteX2462" fmla="*/ 4225107 w 8023328"/>
              <a:gd name="connsiteY2462" fmla="*/ 737932 h 2380521"/>
              <a:gd name="connsiteX2463" fmla="*/ 4212710 w 8023328"/>
              <a:gd name="connsiteY2463" fmla="*/ 724075 h 2380521"/>
              <a:gd name="connsiteX2464" fmla="*/ 4225107 w 8023328"/>
              <a:gd name="connsiteY2464" fmla="*/ 711678 h 2380521"/>
              <a:gd name="connsiteX2465" fmla="*/ 4153295 w 8023328"/>
              <a:gd name="connsiteY2465" fmla="*/ 711678 h 2380521"/>
              <a:gd name="connsiteX2466" fmla="*/ 4168083 w 8023328"/>
              <a:gd name="connsiteY2466" fmla="*/ 724075 h 2380521"/>
              <a:gd name="connsiteX2467" fmla="*/ 4153295 w 8023328"/>
              <a:gd name="connsiteY2467" fmla="*/ 737932 h 2380521"/>
              <a:gd name="connsiteX2468" fmla="*/ 4138507 w 8023328"/>
              <a:gd name="connsiteY2468" fmla="*/ 724075 h 2380521"/>
              <a:gd name="connsiteX2469" fmla="*/ 4153295 w 8023328"/>
              <a:gd name="connsiteY2469" fmla="*/ 711678 h 2380521"/>
              <a:gd name="connsiteX2470" fmla="*/ 4082465 w 8023328"/>
              <a:gd name="connsiteY2470" fmla="*/ 711678 h 2380521"/>
              <a:gd name="connsiteX2471" fmla="*/ 4097254 w 8023328"/>
              <a:gd name="connsiteY2471" fmla="*/ 724075 h 2380521"/>
              <a:gd name="connsiteX2472" fmla="*/ 4082465 w 8023328"/>
              <a:gd name="connsiteY2472" fmla="*/ 737932 h 2380521"/>
              <a:gd name="connsiteX2473" fmla="*/ 4067676 w 8023328"/>
              <a:gd name="connsiteY2473" fmla="*/ 724075 h 2380521"/>
              <a:gd name="connsiteX2474" fmla="*/ 4082465 w 8023328"/>
              <a:gd name="connsiteY2474" fmla="*/ 711678 h 2380521"/>
              <a:gd name="connsiteX2475" fmla="*/ 4010703 w 8023328"/>
              <a:gd name="connsiteY2475" fmla="*/ 711678 h 2380521"/>
              <a:gd name="connsiteX2476" fmla="*/ 4023100 w 8023328"/>
              <a:gd name="connsiteY2476" fmla="*/ 724075 h 2380521"/>
              <a:gd name="connsiteX2477" fmla="*/ 4010703 w 8023328"/>
              <a:gd name="connsiteY2477" fmla="*/ 737932 h 2380521"/>
              <a:gd name="connsiteX2478" fmla="*/ 3996847 w 8023328"/>
              <a:gd name="connsiteY2478" fmla="*/ 724075 h 2380521"/>
              <a:gd name="connsiteX2479" fmla="*/ 4010703 w 8023328"/>
              <a:gd name="connsiteY2479" fmla="*/ 711678 h 2380521"/>
              <a:gd name="connsiteX2480" fmla="*/ 3939871 w 8023328"/>
              <a:gd name="connsiteY2480" fmla="*/ 711678 h 2380521"/>
              <a:gd name="connsiteX2481" fmla="*/ 3952268 w 8023328"/>
              <a:gd name="connsiteY2481" fmla="*/ 724075 h 2380521"/>
              <a:gd name="connsiteX2482" fmla="*/ 3939871 w 8023328"/>
              <a:gd name="connsiteY2482" fmla="*/ 737932 h 2380521"/>
              <a:gd name="connsiteX2483" fmla="*/ 3926015 w 8023328"/>
              <a:gd name="connsiteY2483" fmla="*/ 724075 h 2380521"/>
              <a:gd name="connsiteX2484" fmla="*/ 3939871 w 8023328"/>
              <a:gd name="connsiteY2484" fmla="*/ 711678 h 2380521"/>
              <a:gd name="connsiteX2485" fmla="*/ 3869042 w 8023328"/>
              <a:gd name="connsiteY2485" fmla="*/ 711678 h 2380521"/>
              <a:gd name="connsiteX2486" fmla="*/ 3881439 w 8023328"/>
              <a:gd name="connsiteY2486" fmla="*/ 724075 h 2380521"/>
              <a:gd name="connsiteX2487" fmla="*/ 3869042 w 8023328"/>
              <a:gd name="connsiteY2487" fmla="*/ 737932 h 2380521"/>
              <a:gd name="connsiteX2488" fmla="*/ 3855186 w 8023328"/>
              <a:gd name="connsiteY2488" fmla="*/ 724075 h 2380521"/>
              <a:gd name="connsiteX2489" fmla="*/ 3869042 w 8023328"/>
              <a:gd name="connsiteY2489" fmla="*/ 711678 h 2380521"/>
              <a:gd name="connsiteX2490" fmla="*/ 3796752 w 8023328"/>
              <a:gd name="connsiteY2490" fmla="*/ 711678 h 2380521"/>
              <a:gd name="connsiteX2491" fmla="*/ 3810608 w 8023328"/>
              <a:gd name="connsiteY2491" fmla="*/ 724075 h 2380521"/>
              <a:gd name="connsiteX2492" fmla="*/ 3796752 w 8023328"/>
              <a:gd name="connsiteY2492" fmla="*/ 737932 h 2380521"/>
              <a:gd name="connsiteX2493" fmla="*/ 3784355 w 8023328"/>
              <a:gd name="connsiteY2493" fmla="*/ 724075 h 2380521"/>
              <a:gd name="connsiteX2494" fmla="*/ 3796752 w 8023328"/>
              <a:gd name="connsiteY2494" fmla="*/ 711678 h 2380521"/>
              <a:gd name="connsiteX2495" fmla="*/ 3725922 w 8023328"/>
              <a:gd name="connsiteY2495" fmla="*/ 711678 h 2380521"/>
              <a:gd name="connsiteX2496" fmla="*/ 3739778 w 8023328"/>
              <a:gd name="connsiteY2496" fmla="*/ 724075 h 2380521"/>
              <a:gd name="connsiteX2497" fmla="*/ 3725922 w 8023328"/>
              <a:gd name="connsiteY2497" fmla="*/ 737932 h 2380521"/>
              <a:gd name="connsiteX2498" fmla="*/ 3713525 w 8023328"/>
              <a:gd name="connsiteY2498" fmla="*/ 724075 h 2380521"/>
              <a:gd name="connsiteX2499" fmla="*/ 3725922 w 8023328"/>
              <a:gd name="connsiteY2499" fmla="*/ 711678 h 2380521"/>
              <a:gd name="connsiteX2500" fmla="*/ 3655091 w 8023328"/>
              <a:gd name="connsiteY2500" fmla="*/ 711678 h 2380521"/>
              <a:gd name="connsiteX2501" fmla="*/ 3668947 w 8023328"/>
              <a:gd name="connsiteY2501" fmla="*/ 724075 h 2380521"/>
              <a:gd name="connsiteX2502" fmla="*/ 3655091 w 8023328"/>
              <a:gd name="connsiteY2502" fmla="*/ 737932 h 2380521"/>
              <a:gd name="connsiteX2503" fmla="*/ 3642694 w 8023328"/>
              <a:gd name="connsiteY2503" fmla="*/ 724075 h 2380521"/>
              <a:gd name="connsiteX2504" fmla="*/ 3655091 w 8023328"/>
              <a:gd name="connsiteY2504" fmla="*/ 711678 h 2380521"/>
              <a:gd name="connsiteX2505" fmla="*/ 3583280 w 8023328"/>
              <a:gd name="connsiteY2505" fmla="*/ 711678 h 2380521"/>
              <a:gd name="connsiteX2506" fmla="*/ 3598069 w 8023328"/>
              <a:gd name="connsiteY2506" fmla="*/ 724075 h 2380521"/>
              <a:gd name="connsiteX2507" fmla="*/ 3583280 w 8023328"/>
              <a:gd name="connsiteY2507" fmla="*/ 737932 h 2380521"/>
              <a:gd name="connsiteX2508" fmla="*/ 3568491 w 8023328"/>
              <a:gd name="connsiteY2508" fmla="*/ 724075 h 2380521"/>
              <a:gd name="connsiteX2509" fmla="*/ 3583280 w 8023328"/>
              <a:gd name="connsiteY2509" fmla="*/ 711678 h 2380521"/>
              <a:gd name="connsiteX2510" fmla="*/ 3512449 w 8023328"/>
              <a:gd name="connsiteY2510" fmla="*/ 711678 h 2380521"/>
              <a:gd name="connsiteX2511" fmla="*/ 3527237 w 8023328"/>
              <a:gd name="connsiteY2511" fmla="*/ 724075 h 2380521"/>
              <a:gd name="connsiteX2512" fmla="*/ 3512449 w 8023328"/>
              <a:gd name="connsiteY2512" fmla="*/ 737932 h 2380521"/>
              <a:gd name="connsiteX2513" fmla="*/ 3497661 w 8023328"/>
              <a:gd name="connsiteY2513" fmla="*/ 724075 h 2380521"/>
              <a:gd name="connsiteX2514" fmla="*/ 3512449 w 8023328"/>
              <a:gd name="connsiteY2514" fmla="*/ 711678 h 2380521"/>
              <a:gd name="connsiteX2515" fmla="*/ 3441619 w 8023328"/>
              <a:gd name="connsiteY2515" fmla="*/ 711678 h 2380521"/>
              <a:gd name="connsiteX2516" fmla="*/ 3456408 w 8023328"/>
              <a:gd name="connsiteY2516" fmla="*/ 724075 h 2380521"/>
              <a:gd name="connsiteX2517" fmla="*/ 3441619 w 8023328"/>
              <a:gd name="connsiteY2517" fmla="*/ 737932 h 2380521"/>
              <a:gd name="connsiteX2518" fmla="*/ 3426830 w 8023328"/>
              <a:gd name="connsiteY2518" fmla="*/ 724075 h 2380521"/>
              <a:gd name="connsiteX2519" fmla="*/ 3441619 w 8023328"/>
              <a:gd name="connsiteY2519" fmla="*/ 711678 h 2380521"/>
              <a:gd name="connsiteX2520" fmla="*/ 3369857 w 8023328"/>
              <a:gd name="connsiteY2520" fmla="*/ 711678 h 2380521"/>
              <a:gd name="connsiteX2521" fmla="*/ 3382254 w 8023328"/>
              <a:gd name="connsiteY2521" fmla="*/ 724075 h 2380521"/>
              <a:gd name="connsiteX2522" fmla="*/ 3369857 w 8023328"/>
              <a:gd name="connsiteY2522" fmla="*/ 737932 h 2380521"/>
              <a:gd name="connsiteX2523" fmla="*/ 3356001 w 8023328"/>
              <a:gd name="connsiteY2523" fmla="*/ 724075 h 2380521"/>
              <a:gd name="connsiteX2524" fmla="*/ 3369857 w 8023328"/>
              <a:gd name="connsiteY2524" fmla="*/ 711678 h 2380521"/>
              <a:gd name="connsiteX2525" fmla="*/ 3299086 w 8023328"/>
              <a:gd name="connsiteY2525" fmla="*/ 711678 h 2380521"/>
              <a:gd name="connsiteX2526" fmla="*/ 3311485 w 8023328"/>
              <a:gd name="connsiteY2526" fmla="*/ 724075 h 2380521"/>
              <a:gd name="connsiteX2527" fmla="*/ 3299086 w 8023328"/>
              <a:gd name="connsiteY2527" fmla="*/ 737932 h 2380521"/>
              <a:gd name="connsiteX2528" fmla="*/ 3285234 w 8023328"/>
              <a:gd name="connsiteY2528" fmla="*/ 724075 h 2380521"/>
              <a:gd name="connsiteX2529" fmla="*/ 3299086 w 8023328"/>
              <a:gd name="connsiteY2529" fmla="*/ 711678 h 2380521"/>
              <a:gd name="connsiteX2530" fmla="*/ 3228255 w 8023328"/>
              <a:gd name="connsiteY2530" fmla="*/ 711678 h 2380521"/>
              <a:gd name="connsiteX2531" fmla="*/ 3240654 w 8023328"/>
              <a:gd name="connsiteY2531" fmla="*/ 724075 h 2380521"/>
              <a:gd name="connsiteX2532" fmla="*/ 3228255 w 8023328"/>
              <a:gd name="connsiteY2532" fmla="*/ 737932 h 2380521"/>
              <a:gd name="connsiteX2533" fmla="*/ 3214398 w 8023328"/>
              <a:gd name="connsiteY2533" fmla="*/ 724075 h 2380521"/>
              <a:gd name="connsiteX2534" fmla="*/ 3228255 w 8023328"/>
              <a:gd name="connsiteY2534" fmla="*/ 711678 h 2380521"/>
              <a:gd name="connsiteX2535" fmla="*/ 3152594 w 8023328"/>
              <a:gd name="connsiteY2535" fmla="*/ 711678 h 2380521"/>
              <a:gd name="connsiteX2536" fmla="*/ 3166451 w 8023328"/>
              <a:gd name="connsiteY2536" fmla="*/ 724075 h 2380521"/>
              <a:gd name="connsiteX2537" fmla="*/ 3152594 w 8023328"/>
              <a:gd name="connsiteY2537" fmla="*/ 737932 h 2380521"/>
              <a:gd name="connsiteX2538" fmla="*/ 3140198 w 8023328"/>
              <a:gd name="connsiteY2538" fmla="*/ 725534 h 2380521"/>
              <a:gd name="connsiteX2539" fmla="*/ 3152594 w 8023328"/>
              <a:gd name="connsiteY2539" fmla="*/ 711678 h 2380521"/>
              <a:gd name="connsiteX2540" fmla="*/ 3081763 w 8023328"/>
              <a:gd name="connsiteY2540" fmla="*/ 711678 h 2380521"/>
              <a:gd name="connsiteX2541" fmla="*/ 3095617 w 8023328"/>
              <a:gd name="connsiteY2541" fmla="*/ 725534 h 2380521"/>
              <a:gd name="connsiteX2542" fmla="*/ 3081763 w 8023328"/>
              <a:gd name="connsiteY2542" fmla="*/ 737932 h 2380521"/>
              <a:gd name="connsiteX2543" fmla="*/ 3069364 w 8023328"/>
              <a:gd name="connsiteY2543" fmla="*/ 725534 h 2380521"/>
              <a:gd name="connsiteX2544" fmla="*/ 3081763 w 8023328"/>
              <a:gd name="connsiteY2544" fmla="*/ 711678 h 2380521"/>
              <a:gd name="connsiteX2545" fmla="*/ 3013707 w 8023328"/>
              <a:gd name="connsiteY2545" fmla="*/ 711678 h 2380521"/>
              <a:gd name="connsiteX2546" fmla="*/ 3028128 w 8023328"/>
              <a:gd name="connsiteY2546" fmla="*/ 725534 h 2380521"/>
              <a:gd name="connsiteX2547" fmla="*/ 3013707 w 8023328"/>
              <a:gd name="connsiteY2547" fmla="*/ 737932 h 2380521"/>
              <a:gd name="connsiteX2548" fmla="*/ 2998531 w 8023328"/>
              <a:gd name="connsiteY2548" fmla="*/ 725534 h 2380521"/>
              <a:gd name="connsiteX2549" fmla="*/ 3013707 w 8023328"/>
              <a:gd name="connsiteY2549" fmla="*/ 711678 h 2380521"/>
              <a:gd name="connsiteX2550" fmla="*/ 2942485 w 8023328"/>
              <a:gd name="connsiteY2550" fmla="*/ 711678 h 2380521"/>
              <a:gd name="connsiteX2551" fmla="*/ 2957280 w 8023328"/>
              <a:gd name="connsiteY2551" fmla="*/ 725534 h 2380521"/>
              <a:gd name="connsiteX2552" fmla="*/ 2942485 w 8023328"/>
              <a:gd name="connsiteY2552" fmla="*/ 737932 h 2380521"/>
              <a:gd name="connsiteX2553" fmla="*/ 2927700 w 8023328"/>
              <a:gd name="connsiteY2553" fmla="*/ 725534 h 2380521"/>
              <a:gd name="connsiteX2554" fmla="*/ 2942485 w 8023328"/>
              <a:gd name="connsiteY2554" fmla="*/ 711678 h 2380521"/>
              <a:gd name="connsiteX2555" fmla="*/ 1440620 w 8023328"/>
              <a:gd name="connsiteY2555" fmla="*/ 711678 h 2380521"/>
              <a:gd name="connsiteX2556" fmla="*/ 1453017 w 8023328"/>
              <a:gd name="connsiteY2556" fmla="*/ 726466 h 2380521"/>
              <a:gd name="connsiteX2557" fmla="*/ 1440620 w 8023328"/>
              <a:gd name="connsiteY2557" fmla="*/ 741255 h 2380521"/>
              <a:gd name="connsiteX2558" fmla="*/ 1426765 w 8023328"/>
              <a:gd name="connsiteY2558" fmla="*/ 726466 h 2380521"/>
              <a:gd name="connsiteX2559" fmla="*/ 1440620 w 8023328"/>
              <a:gd name="connsiteY2559" fmla="*/ 711678 h 2380521"/>
              <a:gd name="connsiteX2560" fmla="*/ 1368338 w 8023328"/>
              <a:gd name="connsiteY2560" fmla="*/ 711678 h 2380521"/>
              <a:gd name="connsiteX2561" fmla="*/ 1382190 w 8023328"/>
              <a:gd name="connsiteY2561" fmla="*/ 726466 h 2380521"/>
              <a:gd name="connsiteX2562" fmla="*/ 1368338 w 8023328"/>
              <a:gd name="connsiteY2562" fmla="*/ 741255 h 2380521"/>
              <a:gd name="connsiteX2563" fmla="*/ 1355939 w 8023328"/>
              <a:gd name="connsiteY2563" fmla="*/ 726466 h 2380521"/>
              <a:gd name="connsiteX2564" fmla="*/ 1368338 w 8023328"/>
              <a:gd name="connsiteY2564" fmla="*/ 711678 h 2380521"/>
              <a:gd name="connsiteX2565" fmla="*/ 1297509 w 8023328"/>
              <a:gd name="connsiteY2565" fmla="*/ 711678 h 2380521"/>
              <a:gd name="connsiteX2566" fmla="*/ 1311366 w 8023328"/>
              <a:gd name="connsiteY2566" fmla="*/ 726466 h 2380521"/>
              <a:gd name="connsiteX2567" fmla="*/ 1297509 w 8023328"/>
              <a:gd name="connsiteY2567" fmla="*/ 741255 h 2380521"/>
              <a:gd name="connsiteX2568" fmla="*/ 1285113 w 8023328"/>
              <a:gd name="connsiteY2568" fmla="*/ 726466 h 2380521"/>
              <a:gd name="connsiteX2569" fmla="*/ 1297509 w 8023328"/>
              <a:gd name="connsiteY2569" fmla="*/ 711678 h 2380521"/>
              <a:gd name="connsiteX2570" fmla="*/ 1226678 w 8023328"/>
              <a:gd name="connsiteY2570" fmla="*/ 711678 h 2380521"/>
              <a:gd name="connsiteX2571" fmla="*/ 1240535 w 8023328"/>
              <a:gd name="connsiteY2571" fmla="*/ 726466 h 2380521"/>
              <a:gd name="connsiteX2572" fmla="*/ 1226678 w 8023328"/>
              <a:gd name="connsiteY2572" fmla="*/ 741255 h 2380521"/>
              <a:gd name="connsiteX2573" fmla="*/ 1214288 w 8023328"/>
              <a:gd name="connsiteY2573" fmla="*/ 726466 h 2380521"/>
              <a:gd name="connsiteX2574" fmla="*/ 1226678 w 8023328"/>
              <a:gd name="connsiteY2574" fmla="*/ 711678 h 2380521"/>
              <a:gd name="connsiteX2575" fmla="*/ 1154874 w 8023328"/>
              <a:gd name="connsiteY2575" fmla="*/ 711678 h 2380521"/>
              <a:gd name="connsiteX2576" fmla="*/ 1169663 w 8023328"/>
              <a:gd name="connsiteY2576" fmla="*/ 726466 h 2380521"/>
              <a:gd name="connsiteX2577" fmla="*/ 1154874 w 8023328"/>
              <a:gd name="connsiteY2577" fmla="*/ 741255 h 2380521"/>
              <a:gd name="connsiteX2578" fmla="*/ 1140086 w 8023328"/>
              <a:gd name="connsiteY2578" fmla="*/ 726466 h 2380521"/>
              <a:gd name="connsiteX2579" fmla="*/ 1154874 w 8023328"/>
              <a:gd name="connsiteY2579" fmla="*/ 711678 h 2380521"/>
              <a:gd name="connsiteX2580" fmla="*/ 1084045 w 8023328"/>
              <a:gd name="connsiteY2580" fmla="*/ 711678 h 2380521"/>
              <a:gd name="connsiteX2581" fmla="*/ 1098833 w 8023328"/>
              <a:gd name="connsiteY2581" fmla="*/ 726466 h 2380521"/>
              <a:gd name="connsiteX2582" fmla="*/ 1084045 w 8023328"/>
              <a:gd name="connsiteY2582" fmla="*/ 741255 h 2380521"/>
              <a:gd name="connsiteX2583" fmla="*/ 1069255 w 8023328"/>
              <a:gd name="connsiteY2583" fmla="*/ 726466 h 2380521"/>
              <a:gd name="connsiteX2584" fmla="*/ 1084045 w 8023328"/>
              <a:gd name="connsiteY2584" fmla="*/ 711678 h 2380521"/>
              <a:gd name="connsiteX2585" fmla="*/ 1013599 w 8023328"/>
              <a:gd name="connsiteY2585" fmla="*/ 711678 h 2380521"/>
              <a:gd name="connsiteX2586" fmla="*/ 1028021 w 8023328"/>
              <a:gd name="connsiteY2586" fmla="*/ 726466 h 2380521"/>
              <a:gd name="connsiteX2587" fmla="*/ 1013599 w 8023328"/>
              <a:gd name="connsiteY2587" fmla="*/ 741255 h 2380521"/>
              <a:gd name="connsiteX2588" fmla="*/ 998423 w 8023328"/>
              <a:gd name="connsiteY2588" fmla="*/ 726466 h 2380521"/>
              <a:gd name="connsiteX2589" fmla="*/ 1013599 w 8023328"/>
              <a:gd name="connsiteY2589" fmla="*/ 711678 h 2380521"/>
              <a:gd name="connsiteX2590" fmla="*/ 941452 w 8023328"/>
              <a:gd name="connsiteY2590" fmla="*/ 711678 h 2380521"/>
              <a:gd name="connsiteX2591" fmla="*/ 953848 w 8023328"/>
              <a:gd name="connsiteY2591" fmla="*/ 726466 h 2380521"/>
              <a:gd name="connsiteX2592" fmla="*/ 941452 w 8023328"/>
              <a:gd name="connsiteY2592" fmla="*/ 741255 h 2380521"/>
              <a:gd name="connsiteX2593" fmla="*/ 927596 w 8023328"/>
              <a:gd name="connsiteY2593" fmla="*/ 726466 h 2380521"/>
              <a:gd name="connsiteX2594" fmla="*/ 941452 w 8023328"/>
              <a:gd name="connsiteY2594" fmla="*/ 711678 h 2380521"/>
              <a:gd name="connsiteX2595" fmla="*/ 870620 w 8023328"/>
              <a:gd name="connsiteY2595" fmla="*/ 711678 h 2380521"/>
              <a:gd name="connsiteX2596" fmla="*/ 883018 w 8023328"/>
              <a:gd name="connsiteY2596" fmla="*/ 726466 h 2380521"/>
              <a:gd name="connsiteX2597" fmla="*/ 870620 w 8023328"/>
              <a:gd name="connsiteY2597" fmla="*/ 741255 h 2380521"/>
              <a:gd name="connsiteX2598" fmla="*/ 856764 w 8023328"/>
              <a:gd name="connsiteY2598" fmla="*/ 726466 h 2380521"/>
              <a:gd name="connsiteX2599" fmla="*/ 870620 w 8023328"/>
              <a:gd name="connsiteY2599" fmla="*/ 711678 h 2380521"/>
              <a:gd name="connsiteX2600" fmla="*/ 798331 w 8023328"/>
              <a:gd name="connsiteY2600" fmla="*/ 711678 h 2380521"/>
              <a:gd name="connsiteX2601" fmla="*/ 812189 w 8023328"/>
              <a:gd name="connsiteY2601" fmla="*/ 726466 h 2380521"/>
              <a:gd name="connsiteX2602" fmla="*/ 798331 w 8023328"/>
              <a:gd name="connsiteY2602" fmla="*/ 741255 h 2380521"/>
              <a:gd name="connsiteX2603" fmla="*/ 785934 w 8023328"/>
              <a:gd name="connsiteY2603" fmla="*/ 726466 h 2380521"/>
              <a:gd name="connsiteX2604" fmla="*/ 798331 w 8023328"/>
              <a:gd name="connsiteY2604" fmla="*/ 711678 h 2380521"/>
              <a:gd name="connsiteX2605" fmla="*/ 724129 w 8023328"/>
              <a:gd name="connsiteY2605" fmla="*/ 711678 h 2380521"/>
              <a:gd name="connsiteX2606" fmla="*/ 737986 w 8023328"/>
              <a:gd name="connsiteY2606" fmla="*/ 726466 h 2380521"/>
              <a:gd name="connsiteX2607" fmla="*/ 724129 w 8023328"/>
              <a:gd name="connsiteY2607" fmla="*/ 741255 h 2380521"/>
              <a:gd name="connsiteX2608" fmla="*/ 711732 w 8023328"/>
              <a:gd name="connsiteY2608" fmla="*/ 726466 h 2380521"/>
              <a:gd name="connsiteX2609" fmla="*/ 724129 w 8023328"/>
              <a:gd name="connsiteY2609" fmla="*/ 711678 h 2380521"/>
              <a:gd name="connsiteX2610" fmla="*/ 653298 w 8023328"/>
              <a:gd name="connsiteY2610" fmla="*/ 711678 h 2380521"/>
              <a:gd name="connsiteX2611" fmla="*/ 667154 w 8023328"/>
              <a:gd name="connsiteY2611" fmla="*/ 726466 h 2380521"/>
              <a:gd name="connsiteX2612" fmla="*/ 653298 w 8023328"/>
              <a:gd name="connsiteY2612" fmla="*/ 741255 h 2380521"/>
              <a:gd name="connsiteX2613" fmla="*/ 640901 w 8023328"/>
              <a:gd name="connsiteY2613" fmla="*/ 726466 h 2380521"/>
              <a:gd name="connsiteX2614" fmla="*/ 653298 w 8023328"/>
              <a:gd name="connsiteY2614" fmla="*/ 711678 h 2380521"/>
              <a:gd name="connsiteX2615" fmla="*/ 584861 w 8023328"/>
              <a:gd name="connsiteY2615" fmla="*/ 711678 h 2380521"/>
              <a:gd name="connsiteX2616" fmla="*/ 599648 w 8023328"/>
              <a:gd name="connsiteY2616" fmla="*/ 726466 h 2380521"/>
              <a:gd name="connsiteX2617" fmla="*/ 584861 w 8023328"/>
              <a:gd name="connsiteY2617" fmla="*/ 741255 h 2380521"/>
              <a:gd name="connsiteX2618" fmla="*/ 570071 w 8023328"/>
              <a:gd name="connsiteY2618" fmla="*/ 726466 h 2380521"/>
              <a:gd name="connsiteX2619" fmla="*/ 584861 w 8023328"/>
              <a:gd name="connsiteY2619" fmla="*/ 711678 h 2380521"/>
              <a:gd name="connsiteX2620" fmla="*/ 513660 w 8023328"/>
              <a:gd name="connsiteY2620" fmla="*/ 711678 h 2380521"/>
              <a:gd name="connsiteX2621" fmla="*/ 528837 w 8023328"/>
              <a:gd name="connsiteY2621" fmla="*/ 726466 h 2380521"/>
              <a:gd name="connsiteX2622" fmla="*/ 513660 w 8023328"/>
              <a:gd name="connsiteY2622" fmla="*/ 741255 h 2380521"/>
              <a:gd name="connsiteX2623" fmla="*/ 499241 w 8023328"/>
              <a:gd name="connsiteY2623" fmla="*/ 726466 h 2380521"/>
              <a:gd name="connsiteX2624" fmla="*/ 513660 w 8023328"/>
              <a:gd name="connsiteY2624" fmla="*/ 711678 h 2380521"/>
              <a:gd name="connsiteX2625" fmla="*/ 439826 w 8023328"/>
              <a:gd name="connsiteY2625" fmla="*/ 711678 h 2380521"/>
              <a:gd name="connsiteX2626" fmla="*/ 454616 w 8023328"/>
              <a:gd name="connsiteY2626" fmla="*/ 726466 h 2380521"/>
              <a:gd name="connsiteX2627" fmla="*/ 439826 w 8023328"/>
              <a:gd name="connsiteY2627" fmla="*/ 741255 h 2380521"/>
              <a:gd name="connsiteX2628" fmla="*/ 425038 w 8023328"/>
              <a:gd name="connsiteY2628" fmla="*/ 726466 h 2380521"/>
              <a:gd name="connsiteX2629" fmla="*/ 439826 w 8023328"/>
              <a:gd name="connsiteY2629" fmla="*/ 711678 h 2380521"/>
              <a:gd name="connsiteX2630" fmla="*/ 368064 w 8023328"/>
              <a:gd name="connsiteY2630" fmla="*/ 711678 h 2380521"/>
              <a:gd name="connsiteX2631" fmla="*/ 380462 w 8023328"/>
              <a:gd name="connsiteY2631" fmla="*/ 726466 h 2380521"/>
              <a:gd name="connsiteX2632" fmla="*/ 368064 w 8023328"/>
              <a:gd name="connsiteY2632" fmla="*/ 741255 h 2380521"/>
              <a:gd name="connsiteX2633" fmla="*/ 354207 w 8023328"/>
              <a:gd name="connsiteY2633" fmla="*/ 726466 h 2380521"/>
              <a:gd name="connsiteX2634" fmla="*/ 368064 w 8023328"/>
              <a:gd name="connsiteY2634" fmla="*/ 711678 h 2380521"/>
              <a:gd name="connsiteX2635" fmla="*/ 297232 w 8023328"/>
              <a:gd name="connsiteY2635" fmla="*/ 711678 h 2380521"/>
              <a:gd name="connsiteX2636" fmla="*/ 309630 w 8023328"/>
              <a:gd name="connsiteY2636" fmla="*/ 726466 h 2380521"/>
              <a:gd name="connsiteX2637" fmla="*/ 297232 w 8023328"/>
              <a:gd name="connsiteY2637" fmla="*/ 741255 h 2380521"/>
              <a:gd name="connsiteX2638" fmla="*/ 283376 w 8023328"/>
              <a:gd name="connsiteY2638" fmla="*/ 726466 h 2380521"/>
              <a:gd name="connsiteX2639" fmla="*/ 297232 w 8023328"/>
              <a:gd name="connsiteY2639" fmla="*/ 711678 h 2380521"/>
              <a:gd name="connsiteX2640" fmla="*/ 226403 w 8023328"/>
              <a:gd name="connsiteY2640" fmla="*/ 711678 h 2380521"/>
              <a:gd name="connsiteX2641" fmla="*/ 238801 w 8023328"/>
              <a:gd name="connsiteY2641" fmla="*/ 726466 h 2380521"/>
              <a:gd name="connsiteX2642" fmla="*/ 226403 w 8023328"/>
              <a:gd name="connsiteY2642" fmla="*/ 741255 h 2380521"/>
              <a:gd name="connsiteX2643" fmla="*/ 212548 w 8023328"/>
              <a:gd name="connsiteY2643" fmla="*/ 726466 h 2380521"/>
              <a:gd name="connsiteX2644" fmla="*/ 226403 w 8023328"/>
              <a:gd name="connsiteY2644" fmla="*/ 711678 h 2380521"/>
              <a:gd name="connsiteX2645" fmla="*/ 154106 w 8023328"/>
              <a:gd name="connsiteY2645" fmla="*/ 711678 h 2380521"/>
              <a:gd name="connsiteX2646" fmla="*/ 167962 w 8023328"/>
              <a:gd name="connsiteY2646" fmla="*/ 726466 h 2380521"/>
              <a:gd name="connsiteX2647" fmla="*/ 154106 w 8023328"/>
              <a:gd name="connsiteY2647" fmla="*/ 741255 h 2380521"/>
              <a:gd name="connsiteX2648" fmla="*/ 141708 w 8023328"/>
              <a:gd name="connsiteY2648" fmla="*/ 726466 h 2380521"/>
              <a:gd name="connsiteX2649" fmla="*/ 154106 w 8023328"/>
              <a:gd name="connsiteY2649" fmla="*/ 711678 h 2380521"/>
              <a:gd name="connsiteX2650" fmla="*/ 4227498 w 8023328"/>
              <a:gd name="connsiteY2650" fmla="*/ 640846 h 2380521"/>
              <a:gd name="connsiteX2651" fmla="*/ 4242286 w 8023328"/>
              <a:gd name="connsiteY2651" fmla="*/ 653243 h 2380521"/>
              <a:gd name="connsiteX2652" fmla="*/ 4227498 w 8023328"/>
              <a:gd name="connsiteY2652" fmla="*/ 667100 h 2380521"/>
              <a:gd name="connsiteX2653" fmla="*/ 4212710 w 8023328"/>
              <a:gd name="connsiteY2653" fmla="*/ 653243 h 2380521"/>
              <a:gd name="connsiteX2654" fmla="*/ 4227498 w 8023328"/>
              <a:gd name="connsiteY2654" fmla="*/ 640846 h 2380521"/>
              <a:gd name="connsiteX2655" fmla="*/ 4153295 w 8023328"/>
              <a:gd name="connsiteY2655" fmla="*/ 640846 h 2380521"/>
              <a:gd name="connsiteX2656" fmla="*/ 4168083 w 8023328"/>
              <a:gd name="connsiteY2656" fmla="*/ 653243 h 2380521"/>
              <a:gd name="connsiteX2657" fmla="*/ 4153295 w 8023328"/>
              <a:gd name="connsiteY2657" fmla="*/ 667100 h 2380521"/>
              <a:gd name="connsiteX2658" fmla="*/ 4138507 w 8023328"/>
              <a:gd name="connsiteY2658" fmla="*/ 653243 h 2380521"/>
              <a:gd name="connsiteX2659" fmla="*/ 4153295 w 8023328"/>
              <a:gd name="connsiteY2659" fmla="*/ 640846 h 2380521"/>
              <a:gd name="connsiteX2660" fmla="*/ 4082465 w 8023328"/>
              <a:gd name="connsiteY2660" fmla="*/ 640846 h 2380521"/>
              <a:gd name="connsiteX2661" fmla="*/ 4097254 w 8023328"/>
              <a:gd name="connsiteY2661" fmla="*/ 653243 h 2380521"/>
              <a:gd name="connsiteX2662" fmla="*/ 4082465 w 8023328"/>
              <a:gd name="connsiteY2662" fmla="*/ 667100 h 2380521"/>
              <a:gd name="connsiteX2663" fmla="*/ 4067676 w 8023328"/>
              <a:gd name="connsiteY2663" fmla="*/ 653243 h 2380521"/>
              <a:gd name="connsiteX2664" fmla="*/ 4082465 w 8023328"/>
              <a:gd name="connsiteY2664" fmla="*/ 640846 h 2380521"/>
              <a:gd name="connsiteX2665" fmla="*/ 4010703 w 8023328"/>
              <a:gd name="connsiteY2665" fmla="*/ 640846 h 2380521"/>
              <a:gd name="connsiteX2666" fmla="*/ 4023100 w 8023328"/>
              <a:gd name="connsiteY2666" fmla="*/ 653243 h 2380521"/>
              <a:gd name="connsiteX2667" fmla="*/ 4010703 w 8023328"/>
              <a:gd name="connsiteY2667" fmla="*/ 667100 h 2380521"/>
              <a:gd name="connsiteX2668" fmla="*/ 3996847 w 8023328"/>
              <a:gd name="connsiteY2668" fmla="*/ 653243 h 2380521"/>
              <a:gd name="connsiteX2669" fmla="*/ 4010703 w 8023328"/>
              <a:gd name="connsiteY2669" fmla="*/ 640846 h 2380521"/>
              <a:gd name="connsiteX2670" fmla="*/ 3939871 w 8023328"/>
              <a:gd name="connsiteY2670" fmla="*/ 640846 h 2380521"/>
              <a:gd name="connsiteX2671" fmla="*/ 3952268 w 8023328"/>
              <a:gd name="connsiteY2671" fmla="*/ 653243 h 2380521"/>
              <a:gd name="connsiteX2672" fmla="*/ 3939871 w 8023328"/>
              <a:gd name="connsiteY2672" fmla="*/ 667100 h 2380521"/>
              <a:gd name="connsiteX2673" fmla="*/ 3926015 w 8023328"/>
              <a:gd name="connsiteY2673" fmla="*/ 653243 h 2380521"/>
              <a:gd name="connsiteX2674" fmla="*/ 3939871 w 8023328"/>
              <a:gd name="connsiteY2674" fmla="*/ 640846 h 2380521"/>
              <a:gd name="connsiteX2675" fmla="*/ 3869042 w 8023328"/>
              <a:gd name="connsiteY2675" fmla="*/ 640846 h 2380521"/>
              <a:gd name="connsiteX2676" fmla="*/ 3881439 w 8023328"/>
              <a:gd name="connsiteY2676" fmla="*/ 653243 h 2380521"/>
              <a:gd name="connsiteX2677" fmla="*/ 3869042 w 8023328"/>
              <a:gd name="connsiteY2677" fmla="*/ 667100 h 2380521"/>
              <a:gd name="connsiteX2678" fmla="*/ 3855186 w 8023328"/>
              <a:gd name="connsiteY2678" fmla="*/ 653243 h 2380521"/>
              <a:gd name="connsiteX2679" fmla="*/ 3869042 w 8023328"/>
              <a:gd name="connsiteY2679" fmla="*/ 640846 h 2380521"/>
              <a:gd name="connsiteX2680" fmla="*/ 3796752 w 8023328"/>
              <a:gd name="connsiteY2680" fmla="*/ 640846 h 2380521"/>
              <a:gd name="connsiteX2681" fmla="*/ 3810608 w 8023328"/>
              <a:gd name="connsiteY2681" fmla="*/ 653243 h 2380521"/>
              <a:gd name="connsiteX2682" fmla="*/ 3796752 w 8023328"/>
              <a:gd name="connsiteY2682" fmla="*/ 667100 h 2380521"/>
              <a:gd name="connsiteX2683" fmla="*/ 3784355 w 8023328"/>
              <a:gd name="connsiteY2683" fmla="*/ 653243 h 2380521"/>
              <a:gd name="connsiteX2684" fmla="*/ 3796752 w 8023328"/>
              <a:gd name="connsiteY2684" fmla="*/ 640846 h 2380521"/>
              <a:gd name="connsiteX2685" fmla="*/ 3725922 w 8023328"/>
              <a:gd name="connsiteY2685" fmla="*/ 640846 h 2380521"/>
              <a:gd name="connsiteX2686" fmla="*/ 3739778 w 8023328"/>
              <a:gd name="connsiteY2686" fmla="*/ 653243 h 2380521"/>
              <a:gd name="connsiteX2687" fmla="*/ 3725922 w 8023328"/>
              <a:gd name="connsiteY2687" fmla="*/ 667100 h 2380521"/>
              <a:gd name="connsiteX2688" fmla="*/ 3713525 w 8023328"/>
              <a:gd name="connsiteY2688" fmla="*/ 653243 h 2380521"/>
              <a:gd name="connsiteX2689" fmla="*/ 3725922 w 8023328"/>
              <a:gd name="connsiteY2689" fmla="*/ 640846 h 2380521"/>
              <a:gd name="connsiteX2690" fmla="*/ 3655091 w 8023328"/>
              <a:gd name="connsiteY2690" fmla="*/ 640846 h 2380521"/>
              <a:gd name="connsiteX2691" fmla="*/ 3668947 w 8023328"/>
              <a:gd name="connsiteY2691" fmla="*/ 653243 h 2380521"/>
              <a:gd name="connsiteX2692" fmla="*/ 3655091 w 8023328"/>
              <a:gd name="connsiteY2692" fmla="*/ 667100 h 2380521"/>
              <a:gd name="connsiteX2693" fmla="*/ 3642694 w 8023328"/>
              <a:gd name="connsiteY2693" fmla="*/ 653243 h 2380521"/>
              <a:gd name="connsiteX2694" fmla="*/ 3655091 w 8023328"/>
              <a:gd name="connsiteY2694" fmla="*/ 640846 h 2380521"/>
              <a:gd name="connsiteX2695" fmla="*/ 3583280 w 8023328"/>
              <a:gd name="connsiteY2695" fmla="*/ 640846 h 2380521"/>
              <a:gd name="connsiteX2696" fmla="*/ 3598069 w 8023328"/>
              <a:gd name="connsiteY2696" fmla="*/ 653243 h 2380521"/>
              <a:gd name="connsiteX2697" fmla="*/ 3583280 w 8023328"/>
              <a:gd name="connsiteY2697" fmla="*/ 667100 h 2380521"/>
              <a:gd name="connsiteX2698" fmla="*/ 3568491 w 8023328"/>
              <a:gd name="connsiteY2698" fmla="*/ 653243 h 2380521"/>
              <a:gd name="connsiteX2699" fmla="*/ 3583280 w 8023328"/>
              <a:gd name="connsiteY2699" fmla="*/ 640846 h 2380521"/>
              <a:gd name="connsiteX2700" fmla="*/ 3512449 w 8023328"/>
              <a:gd name="connsiteY2700" fmla="*/ 640846 h 2380521"/>
              <a:gd name="connsiteX2701" fmla="*/ 3527237 w 8023328"/>
              <a:gd name="connsiteY2701" fmla="*/ 653243 h 2380521"/>
              <a:gd name="connsiteX2702" fmla="*/ 3512449 w 8023328"/>
              <a:gd name="connsiteY2702" fmla="*/ 667100 h 2380521"/>
              <a:gd name="connsiteX2703" fmla="*/ 3497661 w 8023328"/>
              <a:gd name="connsiteY2703" fmla="*/ 653243 h 2380521"/>
              <a:gd name="connsiteX2704" fmla="*/ 3512449 w 8023328"/>
              <a:gd name="connsiteY2704" fmla="*/ 640846 h 2380521"/>
              <a:gd name="connsiteX2705" fmla="*/ 3441619 w 8023328"/>
              <a:gd name="connsiteY2705" fmla="*/ 640846 h 2380521"/>
              <a:gd name="connsiteX2706" fmla="*/ 3456408 w 8023328"/>
              <a:gd name="connsiteY2706" fmla="*/ 653243 h 2380521"/>
              <a:gd name="connsiteX2707" fmla="*/ 3441619 w 8023328"/>
              <a:gd name="connsiteY2707" fmla="*/ 667100 h 2380521"/>
              <a:gd name="connsiteX2708" fmla="*/ 3426830 w 8023328"/>
              <a:gd name="connsiteY2708" fmla="*/ 653243 h 2380521"/>
              <a:gd name="connsiteX2709" fmla="*/ 3441619 w 8023328"/>
              <a:gd name="connsiteY2709" fmla="*/ 640846 h 2380521"/>
              <a:gd name="connsiteX2710" fmla="*/ 3369857 w 8023328"/>
              <a:gd name="connsiteY2710" fmla="*/ 640846 h 2380521"/>
              <a:gd name="connsiteX2711" fmla="*/ 3382254 w 8023328"/>
              <a:gd name="connsiteY2711" fmla="*/ 653243 h 2380521"/>
              <a:gd name="connsiteX2712" fmla="*/ 3369857 w 8023328"/>
              <a:gd name="connsiteY2712" fmla="*/ 667100 h 2380521"/>
              <a:gd name="connsiteX2713" fmla="*/ 3356001 w 8023328"/>
              <a:gd name="connsiteY2713" fmla="*/ 653243 h 2380521"/>
              <a:gd name="connsiteX2714" fmla="*/ 3369857 w 8023328"/>
              <a:gd name="connsiteY2714" fmla="*/ 640846 h 2380521"/>
              <a:gd name="connsiteX2715" fmla="*/ 3299091 w 8023328"/>
              <a:gd name="connsiteY2715" fmla="*/ 640846 h 2380521"/>
              <a:gd name="connsiteX2716" fmla="*/ 3311488 w 8023328"/>
              <a:gd name="connsiteY2716" fmla="*/ 653243 h 2380521"/>
              <a:gd name="connsiteX2717" fmla="*/ 3299091 w 8023328"/>
              <a:gd name="connsiteY2717" fmla="*/ 667100 h 2380521"/>
              <a:gd name="connsiteX2718" fmla="*/ 3285237 w 8023328"/>
              <a:gd name="connsiteY2718" fmla="*/ 653243 h 2380521"/>
              <a:gd name="connsiteX2719" fmla="*/ 3299091 w 8023328"/>
              <a:gd name="connsiteY2719" fmla="*/ 640846 h 2380521"/>
              <a:gd name="connsiteX2720" fmla="*/ 3228258 w 8023328"/>
              <a:gd name="connsiteY2720" fmla="*/ 640846 h 2380521"/>
              <a:gd name="connsiteX2721" fmla="*/ 3240658 w 8023328"/>
              <a:gd name="connsiteY2721" fmla="*/ 653243 h 2380521"/>
              <a:gd name="connsiteX2722" fmla="*/ 3228258 w 8023328"/>
              <a:gd name="connsiteY2722" fmla="*/ 667100 h 2380521"/>
              <a:gd name="connsiteX2723" fmla="*/ 3214403 w 8023328"/>
              <a:gd name="connsiteY2723" fmla="*/ 653243 h 2380521"/>
              <a:gd name="connsiteX2724" fmla="*/ 3228258 w 8023328"/>
              <a:gd name="connsiteY2724" fmla="*/ 640846 h 2380521"/>
              <a:gd name="connsiteX2725" fmla="*/ 3152597 w 8023328"/>
              <a:gd name="connsiteY2725" fmla="*/ 640846 h 2380521"/>
              <a:gd name="connsiteX2726" fmla="*/ 3166454 w 8023328"/>
              <a:gd name="connsiteY2726" fmla="*/ 653243 h 2380521"/>
              <a:gd name="connsiteX2727" fmla="*/ 3152597 w 8023328"/>
              <a:gd name="connsiteY2727" fmla="*/ 667100 h 2380521"/>
              <a:gd name="connsiteX2728" fmla="*/ 3140200 w 8023328"/>
              <a:gd name="connsiteY2728" fmla="*/ 653243 h 2380521"/>
              <a:gd name="connsiteX2729" fmla="*/ 3152597 w 8023328"/>
              <a:gd name="connsiteY2729" fmla="*/ 640846 h 2380521"/>
              <a:gd name="connsiteX2730" fmla="*/ 3081767 w 8023328"/>
              <a:gd name="connsiteY2730" fmla="*/ 640846 h 2380521"/>
              <a:gd name="connsiteX2731" fmla="*/ 3095620 w 8023328"/>
              <a:gd name="connsiteY2731" fmla="*/ 653243 h 2380521"/>
              <a:gd name="connsiteX2732" fmla="*/ 3081767 w 8023328"/>
              <a:gd name="connsiteY2732" fmla="*/ 667100 h 2380521"/>
              <a:gd name="connsiteX2733" fmla="*/ 3069366 w 8023328"/>
              <a:gd name="connsiteY2733" fmla="*/ 653243 h 2380521"/>
              <a:gd name="connsiteX2734" fmla="*/ 3081767 w 8023328"/>
              <a:gd name="connsiteY2734" fmla="*/ 640846 h 2380521"/>
              <a:gd name="connsiteX2735" fmla="*/ 3013710 w 8023328"/>
              <a:gd name="connsiteY2735" fmla="*/ 640846 h 2380521"/>
              <a:gd name="connsiteX2736" fmla="*/ 3028129 w 8023328"/>
              <a:gd name="connsiteY2736" fmla="*/ 653243 h 2380521"/>
              <a:gd name="connsiteX2737" fmla="*/ 3013710 w 8023328"/>
              <a:gd name="connsiteY2737" fmla="*/ 667100 h 2380521"/>
              <a:gd name="connsiteX2738" fmla="*/ 2998534 w 8023328"/>
              <a:gd name="connsiteY2738" fmla="*/ 653243 h 2380521"/>
              <a:gd name="connsiteX2739" fmla="*/ 3013710 w 8023328"/>
              <a:gd name="connsiteY2739" fmla="*/ 640846 h 2380521"/>
              <a:gd name="connsiteX2740" fmla="*/ 2942488 w 8023328"/>
              <a:gd name="connsiteY2740" fmla="*/ 640846 h 2380521"/>
              <a:gd name="connsiteX2741" fmla="*/ 2957280 w 8023328"/>
              <a:gd name="connsiteY2741" fmla="*/ 653243 h 2380521"/>
              <a:gd name="connsiteX2742" fmla="*/ 2942488 w 8023328"/>
              <a:gd name="connsiteY2742" fmla="*/ 667100 h 2380521"/>
              <a:gd name="connsiteX2743" fmla="*/ 2927703 w 8023328"/>
              <a:gd name="connsiteY2743" fmla="*/ 653243 h 2380521"/>
              <a:gd name="connsiteX2744" fmla="*/ 2942488 w 8023328"/>
              <a:gd name="connsiteY2744" fmla="*/ 640846 h 2380521"/>
              <a:gd name="connsiteX2745" fmla="*/ 2868288 w 8023328"/>
              <a:gd name="connsiteY2745" fmla="*/ 640846 h 2380521"/>
              <a:gd name="connsiteX2746" fmla="*/ 2883082 w 8023328"/>
              <a:gd name="connsiteY2746" fmla="*/ 653243 h 2380521"/>
              <a:gd name="connsiteX2747" fmla="*/ 2868288 w 8023328"/>
              <a:gd name="connsiteY2747" fmla="*/ 667100 h 2380521"/>
              <a:gd name="connsiteX2748" fmla="*/ 2853498 w 8023328"/>
              <a:gd name="connsiteY2748" fmla="*/ 653243 h 2380521"/>
              <a:gd name="connsiteX2749" fmla="*/ 2868288 w 8023328"/>
              <a:gd name="connsiteY2749" fmla="*/ 640846 h 2380521"/>
              <a:gd name="connsiteX2750" fmla="*/ 2796532 w 8023328"/>
              <a:gd name="connsiteY2750" fmla="*/ 640846 h 2380521"/>
              <a:gd name="connsiteX2751" fmla="*/ 2808926 w 8023328"/>
              <a:gd name="connsiteY2751" fmla="*/ 653243 h 2380521"/>
              <a:gd name="connsiteX2752" fmla="*/ 2796532 w 8023328"/>
              <a:gd name="connsiteY2752" fmla="*/ 667100 h 2380521"/>
              <a:gd name="connsiteX2753" fmla="*/ 2782673 w 8023328"/>
              <a:gd name="connsiteY2753" fmla="*/ 653243 h 2380521"/>
              <a:gd name="connsiteX2754" fmla="*/ 2796532 w 8023328"/>
              <a:gd name="connsiteY2754" fmla="*/ 640846 h 2380521"/>
              <a:gd name="connsiteX2755" fmla="*/ 2725692 w 8023328"/>
              <a:gd name="connsiteY2755" fmla="*/ 640846 h 2380521"/>
              <a:gd name="connsiteX2756" fmla="*/ 2738097 w 8023328"/>
              <a:gd name="connsiteY2756" fmla="*/ 653243 h 2380521"/>
              <a:gd name="connsiteX2757" fmla="*/ 2725692 w 8023328"/>
              <a:gd name="connsiteY2757" fmla="*/ 667100 h 2380521"/>
              <a:gd name="connsiteX2758" fmla="*/ 2711843 w 8023328"/>
              <a:gd name="connsiteY2758" fmla="*/ 653243 h 2380521"/>
              <a:gd name="connsiteX2759" fmla="*/ 2725692 w 8023328"/>
              <a:gd name="connsiteY2759" fmla="*/ 640846 h 2380521"/>
              <a:gd name="connsiteX2760" fmla="*/ 2654867 w 8023328"/>
              <a:gd name="connsiteY2760" fmla="*/ 640846 h 2380521"/>
              <a:gd name="connsiteX2761" fmla="*/ 2667266 w 8023328"/>
              <a:gd name="connsiteY2761" fmla="*/ 653243 h 2380521"/>
              <a:gd name="connsiteX2762" fmla="*/ 2654867 w 8023328"/>
              <a:gd name="connsiteY2762" fmla="*/ 667100 h 2380521"/>
              <a:gd name="connsiteX2763" fmla="*/ 2641013 w 8023328"/>
              <a:gd name="connsiteY2763" fmla="*/ 653243 h 2380521"/>
              <a:gd name="connsiteX2764" fmla="*/ 2654867 w 8023328"/>
              <a:gd name="connsiteY2764" fmla="*/ 640846 h 2380521"/>
              <a:gd name="connsiteX2765" fmla="*/ 2582577 w 8023328"/>
              <a:gd name="connsiteY2765" fmla="*/ 640846 h 2380521"/>
              <a:gd name="connsiteX2766" fmla="*/ 2596432 w 8023328"/>
              <a:gd name="connsiteY2766" fmla="*/ 654702 h 2380521"/>
              <a:gd name="connsiteX2767" fmla="*/ 2582577 w 8023328"/>
              <a:gd name="connsiteY2767" fmla="*/ 667100 h 2380521"/>
              <a:gd name="connsiteX2768" fmla="*/ 2570181 w 8023328"/>
              <a:gd name="connsiteY2768" fmla="*/ 654702 h 2380521"/>
              <a:gd name="connsiteX2769" fmla="*/ 2582577 w 8023328"/>
              <a:gd name="connsiteY2769" fmla="*/ 640846 h 2380521"/>
              <a:gd name="connsiteX2770" fmla="*/ 1728254 w 8023328"/>
              <a:gd name="connsiteY2770" fmla="*/ 640846 h 2380521"/>
              <a:gd name="connsiteX2771" fmla="*/ 1743044 w 8023328"/>
              <a:gd name="connsiteY2771" fmla="*/ 654702 h 2380521"/>
              <a:gd name="connsiteX2772" fmla="*/ 1728254 w 8023328"/>
              <a:gd name="connsiteY2772" fmla="*/ 667100 h 2380521"/>
              <a:gd name="connsiteX2773" fmla="*/ 1713464 w 8023328"/>
              <a:gd name="connsiteY2773" fmla="*/ 654702 h 2380521"/>
              <a:gd name="connsiteX2774" fmla="*/ 1728254 w 8023328"/>
              <a:gd name="connsiteY2774" fmla="*/ 640846 h 2380521"/>
              <a:gd name="connsiteX2775" fmla="*/ 1657423 w 8023328"/>
              <a:gd name="connsiteY2775" fmla="*/ 640846 h 2380521"/>
              <a:gd name="connsiteX2776" fmla="*/ 1672215 w 8023328"/>
              <a:gd name="connsiteY2776" fmla="*/ 654702 h 2380521"/>
              <a:gd name="connsiteX2777" fmla="*/ 1657423 w 8023328"/>
              <a:gd name="connsiteY2777" fmla="*/ 667100 h 2380521"/>
              <a:gd name="connsiteX2778" fmla="*/ 1642644 w 8023328"/>
              <a:gd name="connsiteY2778" fmla="*/ 654702 h 2380521"/>
              <a:gd name="connsiteX2779" fmla="*/ 1657423 w 8023328"/>
              <a:gd name="connsiteY2779" fmla="*/ 640846 h 2380521"/>
              <a:gd name="connsiteX2780" fmla="*/ 1582290 w 8023328"/>
              <a:gd name="connsiteY2780" fmla="*/ 640846 h 2380521"/>
              <a:gd name="connsiteX2781" fmla="*/ 1594694 w 8023328"/>
              <a:gd name="connsiteY2781" fmla="*/ 654702 h 2380521"/>
              <a:gd name="connsiteX2782" fmla="*/ 1582290 w 8023328"/>
              <a:gd name="connsiteY2782" fmla="*/ 667100 h 2380521"/>
              <a:gd name="connsiteX2783" fmla="*/ 1568435 w 8023328"/>
              <a:gd name="connsiteY2783" fmla="*/ 654702 h 2380521"/>
              <a:gd name="connsiteX2784" fmla="*/ 1582290 w 8023328"/>
              <a:gd name="connsiteY2784" fmla="*/ 640846 h 2380521"/>
              <a:gd name="connsiteX2785" fmla="*/ 1512190 w 8023328"/>
              <a:gd name="connsiteY2785" fmla="*/ 640846 h 2380521"/>
              <a:gd name="connsiteX2786" fmla="*/ 1523859 w 8023328"/>
              <a:gd name="connsiteY2786" fmla="*/ 654702 h 2380521"/>
              <a:gd name="connsiteX2787" fmla="*/ 1512190 w 8023328"/>
              <a:gd name="connsiteY2787" fmla="*/ 667100 h 2380521"/>
              <a:gd name="connsiteX2788" fmla="*/ 1497604 w 8023328"/>
              <a:gd name="connsiteY2788" fmla="*/ 654702 h 2380521"/>
              <a:gd name="connsiteX2789" fmla="*/ 1512190 w 8023328"/>
              <a:gd name="connsiteY2789" fmla="*/ 640846 h 2380521"/>
              <a:gd name="connsiteX2790" fmla="*/ 1440623 w 8023328"/>
              <a:gd name="connsiteY2790" fmla="*/ 640846 h 2380521"/>
              <a:gd name="connsiteX2791" fmla="*/ 1453017 w 8023328"/>
              <a:gd name="connsiteY2791" fmla="*/ 654702 h 2380521"/>
              <a:gd name="connsiteX2792" fmla="*/ 1440623 w 8023328"/>
              <a:gd name="connsiteY2792" fmla="*/ 667100 h 2380521"/>
              <a:gd name="connsiteX2793" fmla="*/ 1426767 w 8023328"/>
              <a:gd name="connsiteY2793" fmla="*/ 654702 h 2380521"/>
              <a:gd name="connsiteX2794" fmla="*/ 1440623 w 8023328"/>
              <a:gd name="connsiteY2794" fmla="*/ 640846 h 2380521"/>
              <a:gd name="connsiteX2795" fmla="*/ 1368339 w 8023328"/>
              <a:gd name="connsiteY2795" fmla="*/ 640846 h 2380521"/>
              <a:gd name="connsiteX2796" fmla="*/ 1382194 w 8023328"/>
              <a:gd name="connsiteY2796" fmla="*/ 654702 h 2380521"/>
              <a:gd name="connsiteX2797" fmla="*/ 1368339 w 8023328"/>
              <a:gd name="connsiteY2797" fmla="*/ 667100 h 2380521"/>
              <a:gd name="connsiteX2798" fmla="*/ 1355943 w 8023328"/>
              <a:gd name="connsiteY2798" fmla="*/ 654702 h 2380521"/>
              <a:gd name="connsiteX2799" fmla="*/ 1368339 w 8023328"/>
              <a:gd name="connsiteY2799" fmla="*/ 640846 h 2380521"/>
              <a:gd name="connsiteX2800" fmla="*/ 1297512 w 8023328"/>
              <a:gd name="connsiteY2800" fmla="*/ 640846 h 2380521"/>
              <a:gd name="connsiteX2801" fmla="*/ 1311369 w 8023328"/>
              <a:gd name="connsiteY2801" fmla="*/ 654702 h 2380521"/>
              <a:gd name="connsiteX2802" fmla="*/ 1297512 w 8023328"/>
              <a:gd name="connsiteY2802" fmla="*/ 667100 h 2380521"/>
              <a:gd name="connsiteX2803" fmla="*/ 1285116 w 8023328"/>
              <a:gd name="connsiteY2803" fmla="*/ 654702 h 2380521"/>
              <a:gd name="connsiteX2804" fmla="*/ 1297512 w 8023328"/>
              <a:gd name="connsiteY2804" fmla="*/ 640846 h 2380521"/>
              <a:gd name="connsiteX2805" fmla="*/ 1226680 w 8023328"/>
              <a:gd name="connsiteY2805" fmla="*/ 640846 h 2380521"/>
              <a:gd name="connsiteX2806" fmla="*/ 1240537 w 8023328"/>
              <a:gd name="connsiteY2806" fmla="*/ 654702 h 2380521"/>
              <a:gd name="connsiteX2807" fmla="*/ 1226680 w 8023328"/>
              <a:gd name="connsiteY2807" fmla="*/ 667100 h 2380521"/>
              <a:gd name="connsiteX2808" fmla="*/ 1214291 w 8023328"/>
              <a:gd name="connsiteY2808" fmla="*/ 654702 h 2380521"/>
              <a:gd name="connsiteX2809" fmla="*/ 1226680 w 8023328"/>
              <a:gd name="connsiteY2809" fmla="*/ 640846 h 2380521"/>
              <a:gd name="connsiteX2810" fmla="*/ 1154878 w 8023328"/>
              <a:gd name="connsiteY2810" fmla="*/ 640846 h 2380521"/>
              <a:gd name="connsiteX2811" fmla="*/ 1169666 w 8023328"/>
              <a:gd name="connsiteY2811" fmla="*/ 654702 h 2380521"/>
              <a:gd name="connsiteX2812" fmla="*/ 1154878 w 8023328"/>
              <a:gd name="connsiteY2812" fmla="*/ 667100 h 2380521"/>
              <a:gd name="connsiteX2813" fmla="*/ 1140088 w 8023328"/>
              <a:gd name="connsiteY2813" fmla="*/ 654702 h 2380521"/>
              <a:gd name="connsiteX2814" fmla="*/ 1154878 w 8023328"/>
              <a:gd name="connsiteY2814" fmla="*/ 640846 h 2380521"/>
              <a:gd name="connsiteX2815" fmla="*/ 1084051 w 8023328"/>
              <a:gd name="connsiteY2815" fmla="*/ 640846 h 2380521"/>
              <a:gd name="connsiteX2816" fmla="*/ 1098838 w 8023328"/>
              <a:gd name="connsiteY2816" fmla="*/ 654702 h 2380521"/>
              <a:gd name="connsiteX2817" fmla="*/ 1084051 w 8023328"/>
              <a:gd name="connsiteY2817" fmla="*/ 667100 h 2380521"/>
              <a:gd name="connsiteX2818" fmla="*/ 1069261 w 8023328"/>
              <a:gd name="connsiteY2818" fmla="*/ 654702 h 2380521"/>
              <a:gd name="connsiteX2819" fmla="*/ 1084051 w 8023328"/>
              <a:gd name="connsiteY2819" fmla="*/ 640846 h 2380521"/>
              <a:gd name="connsiteX2820" fmla="*/ 1013010 w 8023328"/>
              <a:gd name="connsiteY2820" fmla="*/ 640846 h 2380521"/>
              <a:gd name="connsiteX2821" fmla="*/ 1024682 w 8023328"/>
              <a:gd name="connsiteY2821" fmla="*/ 654702 h 2380521"/>
              <a:gd name="connsiteX2822" fmla="*/ 1013010 w 8023328"/>
              <a:gd name="connsiteY2822" fmla="*/ 667100 h 2380521"/>
              <a:gd name="connsiteX2823" fmla="*/ 998429 w 8023328"/>
              <a:gd name="connsiteY2823" fmla="*/ 654702 h 2380521"/>
              <a:gd name="connsiteX2824" fmla="*/ 1013010 w 8023328"/>
              <a:gd name="connsiteY2824" fmla="*/ 640846 h 2380521"/>
              <a:gd name="connsiteX2825" fmla="*/ 941457 w 8023328"/>
              <a:gd name="connsiteY2825" fmla="*/ 640846 h 2380521"/>
              <a:gd name="connsiteX2826" fmla="*/ 953852 w 8023328"/>
              <a:gd name="connsiteY2826" fmla="*/ 654702 h 2380521"/>
              <a:gd name="connsiteX2827" fmla="*/ 941457 w 8023328"/>
              <a:gd name="connsiteY2827" fmla="*/ 667100 h 2380521"/>
              <a:gd name="connsiteX2828" fmla="*/ 927599 w 8023328"/>
              <a:gd name="connsiteY2828" fmla="*/ 654702 h 2380521"/>
              <a:gd name="connsiteX2829" fmla="*/ 941457 w 8023328"/>
              <a:gd name="connsiteY2829" fmla="*/ 640846 h 2380521"/>
              <a:gd name="connsiteX2830" fmla="*/ 870622 w 8023328"/>
              <a:gd name="connsiteY2830" fmla="*/ 640846 h 2380521"/>
              <a:gd name="connsiteX2831" fmla="*/ 883024 w 8023328"/>
              <a:gd name="connsiteY2831" fmla="*/ 654702 h 2380521"/>
              <a:gd name="connsiteX2832" fmla="*/ 870622 w 8023328"/>
              <a:gd name="connsiteY2832" fmla="*/ 667100 h 2380521"/>
              <a:gd name="connsiteX2833" fmla="*/ 856770 w 8023328"/>
              <a:gd name="connsiteY2833" fmla="*/ 654702 h 2380521"/>
              <a:gd name="connsiteX2834" fmla="*/ 870622 w 8023328"/>
              <a:gd name="connsiteY2834" fmla="*/ 640846 h 2380521"/>
              <a:gd name="connsiteX2835" fmla="*/ 798337 w 8023328"/>
              <a:gd name="connsiteY2835" fmla="*/ 640846 h 2380521"/>
              <a:gd name="connsiteX2836" fmla="*/ 812191 w 8023328"/>
              <a:gd name="connsiteY2836" fmla="*/ 655635 h 2380521"/>
              <a:gd name="connsiteX2837" fmla="*/ 798337 w 8023328"/>
              <a:gd name="connsiteY2837" fmla="*/ 670424 h 2380521"/>
              <a:gd name="connsiteX2838" fmla="*/ 785937 w 8023328"/>
              <a:gd name="connsiteY2838" fmla="*/ 655635 h 2380521"/>
              <a:gd name="connsiteX2839" fmla="*/ 798337 w 8023328"/>
              <a:gd name="connsiteY2839" fmla="*/ 640846 h 2380521"/>
              <a:gd name="connsiteX2840" fmla="*/ 724134 w 8023328"/>
              <a:gd name="connsiteY2840" fmla="*/ 640846 h 2380521"/>
              <a:gd name="connsiteX2841" fmla="*/ 737989 w 8023328"/>
              <a:gd name="connsiteY2841" fmla="*/ 655635 h 2380521"/>
              <a:gd name="connsiteX2842" fmla="*/ 724134 w 8023328"/>
              <a:gd name="connsiteY2842" fmla="*/ 670424 h 2380521"/>
              <a:gd name="connsiteX2843" fmla="*/ 711735 w 8023328"/>
              <a:gd name="connsiteY2843" fmla="*/ 655635 h 2380521"/>
              <a:gd name="connsiteX2844" fmla="*/ 724134 w 8023328"/>
              <a:gd name="connsiteY2844" fmla="*/ 640846 h 2380521"/>
              <a:gd name="connsiteX2845" fmla="*/ 653301 w 8023328"/>
              <a:gd name="connsiteY2845" fmla="*/ 640846 h 2380521"/>
              <a:gd name="connsiteX2846" fmla="*/ 667160 w 8023328"/>
              <a:gd name="connsiteY2846" fmla="*/ 655635 h 2380521"/>
              <a:gd name="connsiteX2847" fmla="*/ 653301 w 8023328"/>
              <a:gd name="connsiteY2847" fmla="*/ 670424 h 2380521"/>
              <a:gd name="connsiteX2848" fmla="*/ 640907 w 8023328"/>
              <a:gd name="connsiteY2848" fmla="*/ 655635 h 2380521"/>
              <a:gd name="connsiteX2849" fmla="*/ 653301 w 8023328"/>
              <a:gd name="connsiteY2849" fmla="*/ 640846 h 2380521"/>
              <a:gd name="connsiteX2850" fmla="*/ 584864 w 8023328"/>
              <a:gd name="connsiteY2850" fmla="*/ 640846 h 2380521"/>
              <a:gd name="connsiteX2851" fmla="*/ 599651 w 8023328"/>
              <a:gd name="connsiteY2851" fmla="*/ 655635 h 2380521"/>
              <a:gd name="connsiteX2852" fmla="*/ 584864 w 8023328"/>
              <a:gd name="connsiteY2852" fmla="*/ 670424 h 2380521"/>
              <a:gd name="connsiteX2853" fmla="*/ 570075 w 8023328"/>
              <a:gd name="connsiteY2853" fmla="*/ 655635 h 2380521"/>
              <a:gd name="connsiteX2854" fmla="*/ 584864 w 8023328"/>
              <a:gd name="connsiteY2854" fmla="*/ 640846 h 2380521"/>
              <a:gd name="connsiteX2855" fmla="*/ 513663 w 8023328"/>
              <a:gd name="connsiteY2855" fmla="*/ 640846 h 2380521"/>
              <a:gd name="connsiteX2856" fmla="*/ 528843 w 8023328"/>
              <a:gd name="connsiteY2856" fmla="*/ 655635 h 2380521"/>
              <a:gd name="connsiteX2857" fmla="*/ 513663 w 8023328"/>
              <a:gd name="connsiteY2857" fmla="*/ 670424 h 2380521"/>
              <a:gd name="connsiteX2858" fmla="*/ 499246 w 8023328"/>
              <a:gd name="connsiteY2858" fmla="*/ 655635 h 2380521"/>
              <a:gd name="connsiteX2859" fmla="*/ 513663 w 8023328"/>
              <a:gd name="connsiteY2859" fmla="*/ 640846 h 2380521"/>
              <a:gd name="connsiteX2860" fmla="*/ 439832 w 8023328"/>
              <a:gd name="connsiteY2860" fmla="*/ 640846 h 2380521"/>
              <a:gd name="connsiteX2861" fmla="*/ 454622 w 8023328"/>
              <a:gd name="connsiteY2861" fmla="*/ 655635 h 2380521"/>
              <a:gd name="connsiteX2862" fmla="*/ 439832 w 8023328"/>
              <a:gd name="connsiteY2862" fmla="*/ 670424 h 2380521"/>
              <a:gd name="connsiteX2863" fmla="*/ 425044 w 8023328"/>
              <a:gd name="connsiteY2863" fmla="*/ 655635 h 2380521"/>
              <a:gd name="connsiteX2864" fmla="*/ 439832 w 8023328"/>
              <a:gd name="connsiteY2864" fmla="*/ 640846 h 2380521"/>
              <a:gd name="connsiteX2865" fmla="*/ 368070 w 8023328"/>
              <a:gd name="connsiteY2865" fmla="*/ 640846 h 2380521"/>
              <a:gd name="connsiteX2866" fmla="*/ 380465 w 8023328"/>
              <a:gd name="connsiteY2866" fmla="*/ 655635 h 2380521"/>
              <a:gd name="connsiteX2867" fmla="*/ 368070 w 8023328"/>
              <a:gd name="connsiteY2867" fmla="*/ 670424 h 2380521"/>
              <a:gd name="connsiteX2868" fmla="*/ 354211 w 8023328"/>
              <a:gd name="connsiteY2868" fmla="*/ 655635 h 2380521"/>
              <a:gd name="connsiteX2869" fmla="*/ 368070 w 8023328"/>
              <a:gd name="connsiteY2869" fmla="*/ 640846 h 2380521"/>
              <a:gd name="connsiteX2870" fmla="*/ 297235 w 8023328"/>
              <a:gd name="connsiteY2870" fmla="*/ 640846 h 2380521"/>
              <a:gd name="connsiteX2871" fmla="*/ 309631 w 8023328"/>
              <a:gd name="connsiteY2871" fmla="*/ 655635 h 2380521"/>
              <a:gd name="connsiteX2872" fmla="*/ 297235 w 8023328"/>
              <a:gd name="connsiteY2872" fmla="*/ 670424 h 2380521"/>
              <a:gd name="connsiteX2873" fmla="*/ 283379 w 8023328"/>
              <a:gd name="connsiteY2873" fmla="*/ 655635 h 2380521"/>
              <a:gd name="connsiteX2874" fmla="*/ 297235 w 8023328"/>
              <a:gd name="connsiteY2874" fmla="*/ 640846 h 2380521"/>
              <a:gd name="connsiteX2875" fmla="*/ 4082465 w 8023328"/>
              <a:gd name="connsiteY2875" fmla="*/ 570017 h 2380521"/>
              <a:gd name="connsiteX2876" fmla="*/ 4097254 w 8023328"/>
              <a:gd name="connsiteY2876" fmla="*/ 584805 h 2380521"/>
              <a:gd name="connsiteX2877" fmla="*/ 4082465 w 8023328"/>
              <a:gd name="connsiteY2877" fmla="*/ 599594 h 2380521"/>
              <a:gd name="connsiteX2878" fmla="*/ 4067676 w 8023328"/>
              <a:gd name="connsiteY2878" fmla="*/ 584805 h 2380521"/>
              <a:gd name="connsiteX2879" fmla="*/ 4082465 w 8023328"/>
              <a:gd name="connsiteY2879" fmla="*/ 570017 h 2380521"/>
              <a:gd name="connsiteX2880" fmla="*/ 4010703 w 8023328"/>
              <a:gd name="connsiteY2880" fmla="*/ 570017 h 2380521"/>
              <a:gd name="connsiteX2881" fmla="*/ 4023100 w 8023328"/>
              <a:gd name="connsiteY2881" fmla="*/ 584805 h 2380521"/>
              <a:gd name="connsiteX2882" fmla="*/ 4010703 w 8023328"/>
              <a:gd name="connsiteY2882" fmla="*/ 599594 h 2380521"/>
              <a:gd name="connsiteX2883" fmla="*/ 3996847 w 8023328"/>
              <a:gd name="connsiteY2883" fmla="*/ 584805 h 2380521"/>
              <a:gd name="connsiteX2884" fmla="*/ 4010703 w 8023328"/>
              <a:gd name="connsiteY2884" fmla="*/ 570017 h 2380521"/>
              <a:gd name="connsiteX2885" fmla="*/ 3939871 w 8023328"/>
              <a:gd name="connsiteY2885" fmla="*/ 570017 h 2380521"/>
              <a:gd name="connsiteX2886" fmla="*/ 3952268 w 8023328"/>
              <a:gd name="connsiteY2886" fmla="*/ 584805 h 2380521"/>
              <a:gd name="connsiteX2887" fmla="*/ 3939871 w 8023328"/>
              <a:gd name="connsiteY2887" fmla="*/ 599594 h 2380521"/>
              <a:gd name="connsiteX2888" fmla="*/ 3926015 w 8023328"/>
              <a:gd name="connsiteY2888" fmla="*/ 584805 h 2380521"/>
              <a:gd name="connsiteX2889" fmla="*/ 3939871 w 8023328"/>
              <a:gd name="connsiteY2889" fmla="*/ 570017 h 2380521"/>
              <a:gd name="connsiteX2890" fmla="*/ 3869042 w 8023328"/>
              <a:gd name="connsiteY2890" fmla="*/ 570017 h 2380521"/>
              <a:gd name="connsiteX2891" fmla="*/ 3881439 w 8023328"/>
              <a:gd name="connsiteY2891" fmla="*/ 584805 h 2380521"/>
              <a:gd name="connsiteX2892" fmla="*/ 3869042 w 8023328"/>
              <a:gd name="connsiteY2892" fmla="*/ 599594 h 2380521"/>
              <a:gd name="connsiteX2893" fmla="*/ 3855186 w 8023328"/>
              <a:gd name="connsiteY2893" fmla="*/ 584805 h 2380521"/>
              <a:gd name="connsiteX2894" fmla="*/ 3869042 w 8023328"/>
              <a:gd name="connsiteY2894" fmla="*/ 570017 h 2380521"/>
              <a:gd name="connsiteX2895" fmla="*/ 3796752 w 8023328"/>
              <a:gd name="connsiteY2895" fmla="*/ 570017 h 2380521"/>
              <a:gd name="connsiteX2896" fmla="*/ 3810608 w 8023328"/>
              <a:gd name="connsiteY2896" fmla="*/ 584805 h 2380521"/>
              <a:gd name="connsiteX2897" fmla="*/ 3796752 w 8023328"/>
              <a:gd name="connsiteY2897" fmla="*/ 599594 h 2380521"/>
              <a:gd name="connsiteX2898" fmla="*/ 3784355 w 8023328"/>
              <a:gd name="connsiteY2898" fmla="*/ 584805 h 2380521"/>
              <a:gd name="connsiteX2899" fmla="*/ 3796752 w 8023328"/>
              <a:gd name="connsiteY2899" fmla="*/ 570017 h 2380521"/>
              <a:gd name="connsiteX2900" fmla="*/ 3725922 w 8023328"/>
              <a:gd name="connsiteY2900" fmla="*/ 570017 h 2380521"/>
              <a:gd name="connsiteX2901" fmla="*/ 3739778 w 8023328"/>
              <a:gd name="connsiteY2901" fmla="*/ 584805 h 2380521"/>
              <a:gd name="connsiteX2902" fmla="*/ 3725922 w 8023328"/>
              <a:gd name="connsiteY2902" fmla="*/ 599594 h 2380521"/>
              <a:gd name="connsiteX2903" fmla="*/ 3713525 w 8023328"/>
              <a:gd name="connsiteY2903" fmla="*/ 584805 h 2380521"/>
              <a:gd name="connsiteX2904" fmla="*/ 3725922 w 8023328"/>
              <a:gd name="connsiteY2904" fmla="*/ 570017 h 2380521"/>
              <a:gd name="connsiteX2905" fmla="*/ 3655091 w 8023328"/>
              <a:gd name="connsiteY2905" fmla="*/ 570017 h 2380521"/>
              <a:gd name="connsiteX2906" fmla="*/ 3668947 w 8023328"/>
              <a:gd name="connsiteY2906" fmla="*/ 582414 h 2380521"/>
              <a:gd name="connsiteX2907" fmla="*/ 3655091 w 8023328"/>
              <a:gd name="connsiteY2907" fmla="*/ 596271 h 2380521"/>
              <a:gd name="connsiteX2908" fmla="*/ 3642694 w 8023328"/>
              <a:gd name="connsiteY2908" fmla="*/ 582414 h 2380521"/>
              <a:gd name="connsiteX2909" fmla="*/ 3655091 w 8023328"/>
              <a:gd name="connsiteY2909" fmla="*/ 570017 h 2380521"/>
              <a:gd name="connsiteX2910" fmla="*/ 3583280 w 8023328"/>
              <a:gd name="connsiteY2910" fmla="*/ 570017 h 2380521"/>
              <a:gd name="connsiteX2911" fmla="*/ 3598069 w 8023328"/>
              <a:gd name="connsiteY2911" fmla="*/ 582414 h 2380521"/>
              <a:gd name="connsiteX2912" fmla="*/ 3583280 w 8023328"/>
              <a:gd name="connsiteY2912" fmla="*/ 596271 h 2380521"/>
              <a:gd name="connsiteX2913" fmla="*/ 3568491 w 8023328"/>
              <a:gd name="connsiteY2913" fmla="*/ 582414 h 2380521"/>
              <a:gd name="connsiteX2914" fmla="*/ 3583280 w 8023328"/>
              <a:gd name="connsiteY2914" fmla="*/ 570017 h 2380521"/>
              <a:gd name="connsiteX2915" fmla="*/ 3512449 w 8023328"/>
              <a:gd name="connsiteY2915" fmla="*/ 570017 h 2380521"/>
              <a:gd name="connsiteX2916" fmla="*/ 3527237 w 8023328"/>
              <a:gd name="connsiteY2916" fmla="*/ 582414 h 2380521"/>
              <a:gd name="connsiteX2917" fmla="*/ 3512449 w 8023328"/>
              <a:gd name="connsiteY2917" fmla="*/ 596271 h 2380521"/>
              <a:gd name="connsiteX2918" fmla="*/ 3497661 w 8023328"/>
              <a:gd name="connsiteY2918" fmla="*/ 582414 h 2380521"/>
              <a:gd name="connsiteX2919" fmla="*/ 3512449 w 8023328"/>
              <a:gd name="connsiteY2919" fmla="*/ 570017 h 2380521"/>
              <a:gd name="connsiteX2920" fmla="*/ 3441619 w 8023328"/>
              <a:gd name="connsiteY2920" fmla="*/ 570017 h 2380521"/>
              <a:gd name="connsiteX2921" fmla="*/ 3456408 w 8023328"/>
              <a:gd name="connsiteY2921" fmla="*/ 582414 h 2380521"/>
              <a:gd name="connsiteX2922" fmla="*/ 3441619 w 8023328"/>
              <a:gd name="connsiteY2922" fmla="*/ 596271 h 2380521"/>
              <a:gd name="connsiteX2923" fmla="*/ 3426830 w 8023328"/>
              <a:gd name="connsiteY2923" fmla="*/ 582414 h 2380521"/>
              <a:gd name="connsiteX2924" fmla="*/ 3441619 w 8023328"/>
              <a:gd name="connsiteY2924" fmla="*/ 570017 h 2380521"/>
              <a:gd name="connsiteX2925" fmla="*/ 3369857 w 8023328"/>
              <a:gd name="connsiteY2925" fmla="*/ 570017 h 2380521"/>
              <a:gd name="connsiteX2926" fmla="*/ 3382254 w 8023328"/>
              <a:gd name="connsiteY2926" fmla="*/ 582414 h 2380521"/>
              <a:gd name="connsiteX2927" fmla="*/ 3369857 w 8023328"/>
              <a:gd name="connsiteY2927" fmla="*/ 596271 h 2380521"/>
              <a:gd name="connsiteX2928" fmla="*/ 3356001 w 8023328"/>
              <a:gd name="connsiteY2928" fmla="*/ 582414 h 2380521"/>
              <a:gd name="connsiteX2929" fmla="*/ 3369857 w 8023328"/>
              <a:gd name="connsiteY2929" fmla="*/ 570017 h 2380521"/>
              <a:gd name="connsiteX2930" fmla="*/ 3299091 w 8023328"/>
              <a:gd name="connsiteY2930" fmla="*/ 570017 h 2380521"/>
              <a:gd name="connsiteX2931" fmla="*/ 3311491 w 8023328"/>
              <a:gd name="connsiteY2931" fmla="*/ 582414 h 2380521"/>
              <a:gd name="connsiteX2932" fmla="*/ 3299091 w 8023328"/>
              <a:gd name="connsiteY2932" fmla="*/ 596271 h 2380521"/>
              <a:gd name="connsiteX2933" fmla="*/ 3285240 w 8023328"/>
              <a:gd name="connsiteY2933" fmla="*/ 582414 h 2380521"/>
              <a:gd name="connsiteX2934" fmla="*/ 3299091 w 8023328"/>
              <a:gd name="connsiteY2934" fmla="*/ 570017 h 2380521"/>
              <a:gd name="connsiteX2935" fmla="*/ 3226803 w 8023328"/>
              <a:gd name="connsiteY2935" fmla="*/ 570017 h 2380521"/>
              <a:gd name="connsiteX2936" fmla="*/ 3240660 w 8023328"/>
              <a:gd name="connsiteY2936" fmla="*/ 582414 h 2380521"/>
              <a:gd name="connsiteX2937" fmla="*/ 3226803 w 8023328"/>
              <a:gd name="connsiteY2937" fmla="*/ 596271 h 2380521"/>
              <a:gd name="connsiteX2938" fmla="*/ 3214406 w 8023328"/>
              <a:gd name="connsiteY2938" fmla="*/ 582414 h 2380521"/>
              <a:gd name="connsiteX2939" fmla="*/ 3226803 w 8023328"/>
              <a:gd name="connsiteY2939" fmla="*/ 570017 h 2380521"/>
              <a:gd name="connsiteX2940" fmla="*/ 3152600 w 8023328"/>
              <a:gd name="connsiteY2940" fmla="*/ 570017 h 2380521"/>
              <a:gd name="connsiteX2941" fmla="*/ 3166454 w 8023328"/>
              <a:gd name="connsiteY2941" fmla="*/ 582414 h 2380521"/>
              <a:gd name="connsiteX2942" fmla="*/ 3152600 w 8023328"/>
              <a:gd name="connsiteY2942" fmla="*/ 596271 h 2380521"/>
              <a:gd name="connsiteX2943" fmla="*/ 3140203 w 8023328"/>
              <a:gd name="connsiteY2943" fmla="*/ 582414 h 2380521"/>
              <a:gd name="connsiteX2944" fmla="*/ 3152600 w 8023328"/>
              <a:gd name="connsiteY2944" fmla="*/ 570017 h 2380521"/>
              <a:gd name="connsiteX2945" fmla="*/ 3081770 w 8023328"/>
              <a:gd name="connsiteY2945" fmla="*/ 570017 h 2380521"/>
              <a:gd name="connsiteX2946" fmla="*/ 3095622 w 8023328"/>
              <a:gd name="connsiteY2946" fmla="*/ 582414 h 2380521"/>
              <a:gd name="connsiteX2947" fmla="*/ 3081770 w 8023328"/>
              <a:gd name="connsiteY2947" fmla="*/ 596271 h 2380521"/>
              <a:gd name="connsiteX2948" fmla="*/ 3069369 w 8023328"/>
              <a:gd name="connsiteY2948" fmla="*/ 582414 h 2380521"/>
              <a:gd name="connsiteX2949" fmla="*/ 3081770 w 8023328"/>
              <a:gd name="connsiteY2949" fmla="*/ 570017 h 2380521"/>
              <a:gd name="connsiteX2950" fmla="*/ 3013712 w 8023328"/>
              <a:gd name="connsiteY2950" fmla="*/ 570017 h 2380521"/>
              <a:gd name="connsiteX2951" fmla="*/ 3028132 w 8023328"/>
              <a:gd name="connsiteY2951" fmla="*/ 582414 h 2380521"/>
              <a:gd name="connsiteX2952" fmla="*/ 3013712 w 8023328"/>
              <a:gd name="connsiteY2952" fmla="*/ 596271 h 2380521"/>
              <a:gd name="connsiteX2953" fmla="*/ 2998537 w 8023328"/>
              <a:gd name="connsiteY2953" fmla="*/ 582414 h 2380521"/>
              <a:gd name="connsiteX2954" fmla="*/ 3013712 w 8023328"/>
              <a:gd name="connsiteY2954" fmla="*/ 570017 h 2380521"/>
              <a:gd name="connsiteX2955" fmla="*/ 2942491 w 8023328"/>
              <a:gd name="connsiteY2955" fmla="*/ 570017 h 2380521"/>
              <a:gd name="connsiteX2956" fmla="*/ 2957285 w 8023328"/>
              <a:gd name="connsiteY2956" fmla="*/ 582414 h 2380521"/>
              <a:gd name="connsiteX2957" fmla="*/ 2942491 w 8023328"/>
              <a:gd name="connsiteY2957" fmla="*/ 596271 h 2380521"/>
              <a:gd name="connsiteX2958" fmla="*/ 2927705 w 8023328"/>
              <a:gd name="connsiteY2958" fmla="*/ 582414 h 2380521"/>
              <a:gd name="connsiteX2959" fmla="*/ 2942491 w 8023328"/>
              <a:gd name="connsiteY2959" fmla="*/ 570017 h 2380521"/>
              <a:gd name="connsiteX2960" fmla="*/ 2868288 w 8023328"/>
              <a:gd name="connsiteY2960" fmla="*/ 570017 h 2380521"/>
              <a:gd name="connsiteX2961" fmla="*/ 2883082 w 8023328"/>
              <a:gd name="connsiteY2961" fmla="*/ 582414 h 2380521"/>
              <a:gd name="connsiteX2962" fmla="*/ 2868288 w 8023328"/>
              <a:gd name="connsiteY2962" fmla="*/ 596271 h 2380521"/>
              <a:gd name="connsiteX2963" fmla="*/ 2853502 w 8023328"/>
              <a:gd name="connsiteY2963" fmla="*/ 582414 h 2380521"/>
              <a:gd name="connsiteX2964" fmla="*/ 2868288 w 8023328"/>
              <a:gd name="connsiteY2964" fmla="*/ 570017 h 2380521"/>
              <a:gd name="connsiteX2965" fmla="*/ 2796532 w 8023328"/>
              <a:gd name="connsiteY2965" fmla="*/ 570017 h 2380521"/>
              <a:gd name="connsiteX2966" fmla="*/ 2808931 w 8023328"/>
              <a:gd name="connsiteY2966" fmla="*/ 582414 h 2380521"/>
              <a:gd name="connsiteX2967" fmla="*/ 2796532 w 8023328"/>
              <a:gd name="connsiteY2967" fmla="*/ 596271 h 2380521"/>
              <a:gd name="connsiteX2968" fmla="*/ 2782675 w 8023328"/>
              <a:gd name="connsiteY2968" fmla="*/ 582414 h 2380521"/>
              <a:gd name="connsiteX2969" fmla="*/ 2796532 w 8023328"/>
              <a:gd name="connsiteY2969" fmla="*/ 570017 h 2380521"/>
              <a:gd name="connsiteX2970" fmla="*/ 2725695 w 8023328"/>
              <a:gd name="connsiteY2970" fmla="*/ 570017 h 2380521"/>
              <a:gd name="connsiteX2971" fmla="*/ 2738097 w 8023328"/>
              <a:gd name="connsiteY2971" fmla="*/ 582414 h 2380521"/>
              <a:gd name="connsiteX2972" fmla="*/ 2725695 w 8023328"/>
              <a:gd name="connsiteY2972" fmla="*/ 596271 h 2380521"/>
              <a:gd name="connsiteX2973" fmla="*/ 2711843 w 8023328"/>
              <a:gd name="connsiteY2973" fmla="*/ 582414 h 2380521"/>
              <a:gd name="connsiteX2974" fmla="*/ 2725695 w 8023328"/>
              <a:gd name="connsiteY2974" fmla="*/ 570017 h 2380521"/>
              <a:gd name="connsiteX2975" fmla="*/ 2654867 w 8023328"/>
              <a:gd name="connsiteY2975" fmla="*/ 570017 h 2380521"/>
              <a:gd name="connsiteX2976" fmla="*/ 2667266 w 8023328"/>
              <a:gd name="connsiteY2976" fmla="*/ 582414 h 2380521"/>
              <a:gd name="connsiteX2977" fmla="*/ 2654867 w 8023328"/>
              <a:gd name="connsiteY2977" fmla="*/ 596271 h 2380521"/>
              <a:gd name="connsiteX2978" fmla="*/ 2641013 w 8023328"/>
              <a:gd name="connsiteY2978" fmla="*/ 582414 h 2380521"/>
              <a:gd name="connsiteX2979" fmla="*/ 2654867 w 8023328"/>
              <a:gd name="connsiteY2979" fmla="*/ 570017 h 2380521"/>
              <a:gd name="connsiteX2980" fmla="*/ 2582580 w 8023328"/>
              <a:gd name="connsiteY2980" fmla="*/ 570017 h 2380521"/>
              <a:gd name="connsiteX2981" fmla="*/ 2596435 w 8023328"/>
              <a:gd name="connsiteY2981" fmla="*/ 582414 h 2380521"/>
              <a:gd name="connsiteX2982" fmla="*/ 2582580 w 8023328"/>
              <a:gd name="connsiteY2982" fmla="*/ 596271 h 2380521"/>
              <a:gd name="connsiteX2983" fmla="*/ 2570184 w 8023328"/>
              <a:gd name="connsiteY2983" fmla="*/ 582414 h 2380521"/>
              <a:gd name="connsiteX2984" fmla="*/ 2582580 w 8023328"/>
              <a:gd name="connsiteY2984" fmla="*/ 570017 h 2380521"/>
              <a:gd name="connsiteX2985" fmla="*/ 2511026 w 8023328"/>
              <a:gd name="connsiteY2985" fmla="*/ 570017 h 2380521"/>
              <a:gd name="connsiteX2986" fmla="*/ 2525610 w 8023328"/>
              <a:gd name="connsiteY2986" fmla="*/ 582414 h 2380521"/>
              <a:gd name="connsiteX2987" fmla="*/ 2511026 w 8023328"/>
              <a:gd name="connsiteY2987" fmla="*/ 596271 h 2380521"/>
              <a:gd name="connsiteX2988" fmla="*/ 2499358 w 8023328"/>
              <a:gd name="connsiteY2988" fmla="*/ 582414 h 2380521"/>
              <a:gd name="connsiteX2989" fmla="*/ 2511026 w 8023328"/>
              <a:gd name="connsiteY2989" fmla="*/ 570017 h 2380521"/>
              <a:gd name="connsiteX2990" fmla="*/ 2440921 w 8023328"/>
              <a:gd name="connsiteY2990" fmla="*/ 570017 h 2380521"/>
              <a:gd name="connsiteX2991" fmla="*/ 2454778 w 8023328"/>
              <a:gd name="connsiteY2991" fmla="*/ 582414 h 2380521"/>
              <a:gd name="connsiteX2992" fmla="*/ 2440921 w 8023328"/>
              <a:gd name="connsiteY2992" fmla="*/ 596271 h 2380521"/>
              <a:gd name="connsiteX2993" fmla="*/ 2428525 w 8023328"/>
              <a:gd name="connsiteY2993" fmla="*/ 582414 h 2380521"/>
              <a:gd name="connsiteX2994" fmla="*/ 2440921 w 8023328"/>
              <a:gd name="connsiteY2994" fmla="*/ 570017 h 2380521"/>
              <a:gd name="connsiteX2995" fmla="*/ 2369108 w 8023328"/>
              <a:gd name="connsiteY2995" fmla="*/ 570017 h 2380521"/>
              <a:gd name="connsiteX2996" fmla="*/ 2383896 w 8023328"/>
              <a:gd name="connsiteY2996" fmla="*/ 582414 h 2380521"/>
              <a:gd name="connsiteX2997" fmla="*/ 2369108 w 8023328"/>
              <a:gd name="connsiteY2997" fmla="*/ 596271 h 2380521"/>
              <a:gd name="connsiteX2998" fmla="*/ 2354319 w 8023328"/>
              <a:gd name="connsiteY2998" fmla="*/ 582414 h 2380521"/>
              <a:gd name="connsiteX2999" fmla="*/ 2369108 w 8023328"/>
              <a:gd name="connsiteY2999" fmla="*/ 570017 h 2380521"/>
              <a:gd name="connsiteX3000" fmla="*/ 2298275 w 8023328"/>
              <a:gd name="connsiteY3000" fmla="*/ 570017 h 2380521"/>
              <a:gd name="connsiteX3001" fmla="*/ 2313064 w 8023328"/>
              <a:gd name="connsiteY3001" fmla="*/ 582414 h 2380521"/>
              <a:gd name="connsiteX3002" fmla="*/ 2298275 w 8023328"/>
              <a:gd name="connsiteY3002" fmla="*/ 596271 h 2380521"/>
              <a:gd name="connsiteX3003" fmla="*/ 2283487 w 8023328"/>
              <a:gd name="connsiteY3003" fmla="*/ 582414 h 2380521"/>
              <a:gd name="connsiteX3004" fmla="*/ 2298275 w 8023328"/>
              <a:gd name="connsiteY3004" fmla="*/ 570017 h 2380521"/>
              <a:gd name="connsiteX3005" fmla="*/ 2226512 w 8023328"/>
              <a:gd name="connsiteY3005" fmla="*/ 570017 h 2380521"/>
              <a:gd name="connsiteX3006" fmla="*/ 2238911 w 8023328"/>
              <a:gd name="connsiteY3006" fmla="*/ 582414 h 2380521"/>
              <a:gd name="connsiteX3007" fmla="*/ 2226512 w 8023328"/>
              <a:gd name="connsiteY3007" fmla="*/ 596271 h 2380521"/>
              <a:gd name="connsiteX3008" fmla="*/ 2212655 w 8023328"/>
              <a:gd name="connsiteY3008" fmla="*/ 582414 h 2380521"/>
              <a:gd name="connsiteX3009" fmla="*/ 2226512 w 8023328"/>
              <a:gd name="connsiteY3009" fmla="*/ 570017 h 2380521"/>
              <a:gd name="connsiteX3010" fmla="*/ 2155680 w 8023328"/>
              <a:gd name="connsiteY3010" fmla="*/ 570017 h 2380521"/>
              <a:gd name="connsiteX3011" fmla="*/ 2168079 w 8023328"/>
              <a:gd name="connsiteY3011" fmla="*/ 582414 h 2380521"/>
              <a:gd name="connsiteX3012" fmla="*/ 2155680 w 8023328"/>
              <a:gd name="connsiteY3012" fmla="*/ 596271 h 2380521"/>
              <a:gd name="connsiteX3013" fmla="*/ 2141823 w 8023328"/>
              <a:gd name="connsiteY3013" fmla="*/ 582414 h 2380521"/>
              <a:gd name="connsiteX3014" fmla="*/ 2155680 w 8023328"/>
              <a:gd name="connsiteY3014" fmla="*/ 570017 h 2380521"/>
              <a:gd name="connsiteX3015" fmla="*/ 2084846 w 8023328"/>
              <a:gd name="connsiteY3015" fmla="*/ 570017 h 2380521"/>
              <a:gd name="connsiteX3016" fmla="*/ 2097246 w 8023328"/>
              <a:gd name="connsiteY3016" fmla="*/ 582414 h 2380521"/>
              <a:gd name="connsiteX3017" fmla="*/ 2084846 w 8023328"/>
              <a:gd name="connsiteY3017" fmla="*/ 596271 h 2380521"/>
              <a:gd name="connsiteX3018" fmla="*/ 2070989 w 8023328"/>
              <a:gd name="connsiteY3018" fmla="*/ 582414 h 2380521"/>
              <a:gd name="connsiteX3019" fmla="*/ 2084846 w 8023328"/>
              <a:gd name="connsiteY3019" fmla="*/ 570017 h 2380521"/>
              <a:gd name="connsiteX3020" fmla="*/ 2011831 w 8023328"/>
              <a:gd name="connsiteY3020" fmla="*/ 570017 h 2380521"/>
              <a:gd name="connsiteX3021" fmla="*/ 2026416 w 8023328"/>
              <a:gd name="connsiteY3021" fmla="*/ 582414 h 2380521"/>
              <a:gd name="connsiteX3022" fmla="*/ 2011831 w 8023328"/>
              <a:gd name="connsiteY3022" fmla="*/ 596271 h 2380521"/>
              <a:gd name="connsiteX3023" fmla="*/ 2000163 w 8023328"/>
              <a:gd name="connsiteY3023" fmla="*/ 582414 h 2380521"/>
              <a:gd name="connsiteX3024" fmla="*/ 2011831 w 8023328"/>
              <a:gd name="connsiteY3024" fmla="*/ 570017 h 2380521"/>
              <a:gd name="connsiteX3025" fmla="*/ 1938359 w 8023328"/>
              <a:gd name="connsiteY3025" fmla="*/ 570017 h 2380521"/>
              <a:gd name="connsiteX3026" fmla="*/ 1952216 w 8023328"/>
              <a:gd name="connsiteY3026" fmla="*/ 583873 h 2380521"/>
              <a:gd name="connsiteX3027" fmla="*/ 1938359 w 8023328"/>
              <a:gd name="connsiteY3027" fmla="*/ 596271 h 2380521"/>
              <a:gd name="connsiteX3028" fmla="*/ 1925962 w 8023328"/>
              <a:gd name="connsiteY3028" fmla="*/ 583873 h 2380521"/>
              <a:gd name="connsiteX3029" fmla="*/ 1938359 w 8023328"/>
              <a:gd name="connsiteY3029" fmla="*/ 570017 h 2380521"/>
              <a:gd name="connsiteX3030" fmla="*/ 1867522 w 8023328"/>
              <a:gd name="connsiteY3030" fmla="*/ 570017 h 2380521"/>
              <a:gd name="connsiteX3031" fmla="*/ 1881382 w 8023328"/>
              <a:gd name="connsiteY3031" fmla="*/ 583873 h 2380521"/>
              <a:gd name="connsiteX3032" fmla="*/ 1867522 w 8023328"/>
              <a:gd name="connsiteY3032" fmla="*/ 596271 h 2380521"/>
              <a:gd name="connsiteX3033" fmla="*/ 1855124 w 8023328"/>
              <a:gd name="connsiteY3033" fmla="*/ 583873 h 2380521"/>
              <a:gd name="connsiteX3034" fmla="*/ 1867522 w 8023328"/>
              <a:gd name="connsiteY3034" fmla="*/ 570017 h 2380521"/>
              <a:gd name="connsiteX3035" fmla="*/ 1799082 w 8023328"/>
              <a:gd name="connsiteY3035" fmla="*/ 570017 h 2380521"/>
              <a:gd name="connsiteX3036" fmla="*/ 1813871 w 8023328"/>
              <a:gd name="connsiteY3036" fmla="*/ 583873 h 2380521"/>
              <a:gd name="connsiteX3037" fmla="*/ 1799082 w 8023328"/>
              <a:gd name="connsiteY3037" fmla="*/ 596271 h 2380521"/>
              <a:gd name="connsiteX3038" fmla="*/ 1784295 w 8023328"/>
              <a:gd name="connsiteY3038" fmla="*/ 583873 h 2380521"/>
              <a:gd name="connsiteX3039" fmla="*/ 1799082 w 8023328"/>
              <a:gd name="connsiteY3039" fmla="*/ 570017 h 2380521"/>
              <a:gd name="connsiteX3040" fmla="*/ 1728257 w 8023328"/>
              <a:gd name="connsiteY3040" fmla="*/ 570017 h 2380521"/>
              <a:gd name="connsiteX3041" fmla="*/ 1743046 w 8023328"/>
              <a:gd name="connsiteY3041" fmla="*/ 583873 h 2380521"/>
              <a:gd name="connsiteX3042" fmla="*/ 1728257 w 8023328"/>
              <a:gd name="connsiteY3042" fmla="*/ 596271 h 2380521"/>
              <a:gd name="connsiteX3043" fmla="*/ 1713467 w 8023328"/>
              <a:gd name="connsiteY3043" fmla="*/ 583873 h 2380521"/>
              <a:gd name="connsiteX3044" fmla="*/ 1728257 w 8023328"/>
              <a:gd name="connsiteY3044" fmla="*/ 570017 h 2380521"/>
              <a:gd name="connsiteX3045" fmla="*/ 1657426 w 8023328"/>
              <a:gd name="connsiteY3045" fmla="*/ 570017 h 2380521"/>
              <a:gd name="connsiteX3046" fmla="*/ 1672218 w 8023328"/>
              <a:gd name="connsiteY3046" fmla="*/ 583873 h 2380521"/>
              <a:gd name="connsiteX3047" fmla="*/ 1657426 w 8023328"/>
              <a:gd name="connsiteY3047" fmla="*/ 596271 h 2380521"/>
              <a:gd name="connsiteX3048" fmla="*/ 1642647 w 8023328"/>
              <a:gd name="connsiteY3048" fmla="*/ 583873 h 2380521"/>
              <a:gd name="connsiteX3049" fmla="*/ 1657426 w 8023328"/>
              <a:gd name="connsiteY3049" fmla="*/ 570017 h 2380521"/>
              <a:gd name="connsiteX3050" fmla="*/ 1582294 w 8023328"/>
              <a:gd name="connsiteY3050" fmla="*/ 570017 h 2380521"/>
              <a:gd name="connsiteX3051" fmla="*/ 1594694 w 8023328"/>
              <a:gd name="connsiteY3051" fmla="*/ 583873 h 2380521"/>
              <a:gd name="connsiteX3052" fmla="*/ 1582294 w 8023328"/>
              <a:gd name="connsiteY3052" fmla="*/ 596271 h 2380521"/>
              <a:gd name="connsiteX3053" fmla="*/ 1568438 w 8023328"/>
              <a:gd name="connsiteY3053" fmla="*/ 583873 h 2380521"/>
              <a:gd name="connsiteX3054" fmla="*/ 1582294 w 8023328"/>
              <a:gd name="connsiteY3054" fmla="*/ 570017 h 2380521"/>
              <a:gd name="connsiteX3055" fmla="*/ 1512190 w 8023328"/>
              <a:gd name="connsiteY3055" fmla="*/ 570017 h 2380521"/>
              <a:gd name="connsiteX3056" fmla="*/ 1523859 w 8023328"/>
              <a:gd name="connsiteY3056" fmla="*/ 583873 h 2380521"/>
              <a:gd name="connsiteX3057" fmla="*/ 1512190 w 8023328"/>
              <a:gd name="connsiteY3057" fmla="*/ 596271 h 2380521"/>
              <a:gd name="connsiteX3058" fmla="*/ 1497607 w 8023328"/>
              <a:gd name="connsiteY3058" fmla="*/ 583873 h 2380521"/>
              <a:gd name="connsiteX3059" fmla="*/ 1512190 w 8023328"/>
              <a:gd name="connsiteY3059" fmla="*/ 570017 h 2380521"/>
              <a:gd name="connsiteX3060" fmla="*/ 1440623 w 8023328"/>
              <a:gd name="connsiteY3060" fmla="*/ 570017 h 2380521"/>
              <a:gd name="connsiteX3061" fmla="*/ 1453020 w 8023328"/>
              <a:gd name="connsiteY3061" fmla="*/ 583873 h 2380521"/>
              <a:gd name="connsiteX3062" fmla="*/ 1440623 w 8023328"/>
              <a:gd name="connsiteY3062" fmla="*/ 596271 h 2380521"/>
              <a:gd name="connsiteX3063" fmla="*/ 1426771 w 8023328"/>
              <a:gd name="connsiteY3063" fmla="*/ 583873 h 2380521"/>
              <a:gd name="connsiteX3064" fmla="*/ 1440623 w 8023328"/>
              <a:gd name="connsiteY3064" fmla="*/ 570017 h 2380521"/>
              <a:gd name="connsiteX3065" fmla="*/ 1368341 w 8023328"/>
              <a:gd name="connsiteY3065" fmla="*/ 570017 h 2380521"/>
              <a:gd name="connsiteX3066" fmla="*/ 1382194 w 8023328"/>
              <a:gd name="connsiteY3066" fmla="*/ 583873 h 2380521"/>
              <a:gd name="connsiteX3067" fmla="*/ 1368341 w 8023328"/>
              <a:gd name="connsiteY3067" fmla="*/ 596271 h 2380521"/>
              <a:gd name="connsiteX3068" fmla="*/ 1355945 w 8023328"/>
              <a:gd name="connsiteY3068" fmla="*/ 583873 h 2380521"/>
              <a:gd name="connsiteX3069" fmla="*/ 1368341 w 8023328"/>
              <a:gd name="connsiteY3069" fmla="*/ 570017 h 2380521"/>
              <a:gd name="connsiteX3070" fmla="*/ 1297515 w 8023328"/>
              <a:gd name="connsiteY3070" fmla="*/ 570017 h 2380521"/>
              <a:gd name="connsiteX3071" fmla="*/ 1311369 w 8023328"/>
              <a:gd name="connsiteY3071" fmla="*/ 583873 h 2380521"/>
              <a:gd name="connsiteX3072" fmla="*/ 1297515 w 8023328"/>
              <a:gd name="connsiteY3072" fmla="*/ 596271 h 2380521"/>
              <a:gd name="connsiteX3073" fmla="*/ 1285116 w 8023328"/>
              <a:gd name="connsiteY3073" fmla="*/ 583873 h 2380521"/>
              <a:gd name="connsiteX3074" fmla="*/ 1297515 w 8023328"/>
              <a:gd name="connsiteY3074" fmla="*/ 570017 h 2380521"/>
              <a:gd name="connsiteX3075" fmla="*/ 1226680 w 8023328"/>
              <a:gd name="connsiteY3075" fmla="*/ 570017 h 2380521"/>
              <a:gd name="connsiteX3076" fmla="*/ 1240537 w 8023328"/>
              <a:gd name="connsiteY3076" fmla="*/ 583873 h 2380521"/>
              <a:gd name="connsiteX3077" fmla="*/ 1226680 w 8023328"/>
              <a:gd name="connsiteY3077" fmla="*/ 596271 h 2380521"/>
              <a:gd name="connsiteX3078" fmla="*/ 1214296 w 8023328"/>
              <a:gd name="connsiteY3078" fmla="*/ 583873 h 2380521"/>
              <a:gd name="connsiteX3079" fmla="*/ 1226680 w 8023328"/>
              <a:gd name="connsiteY3079" fmla="*/ 570017 h 2380521"/>
              <a:gd name="connsiteX3080" fmla="*/ 1154879 w 8023328"/>
              <a:gd name="connsiteY3080" fmla="*/ 570017 h 2380521"/>
              <a:gd name="connsiteX3081" fmla="*/ 1169669 w 8023328"/>
              <a:gd name="connsiteY3081" fmla="*/ 583873 h 2380521"/>
              <a:gd name="connsiteX3082" fmla="*/ 1154879 w 8023328"/>
              <a:gd name="connsiteY3082" fmla="*/ 596271 h 2380521"/>
              <a:gd name="connsiteX3083" fmla="*/ 1140090 w 8023328"/>
              <a:gd name="connsiteY3083" fmla="*/ 583873 h 2380521"/>
              <a:gd name="connsiteX3084" fmla="*/ 1154879 w 8023328"/>
              <a:gd name="connsiteY3084" fmla="*/ 570017 h 2380521"/>
              <a:gd name="connsiteX3085" fmla="*/ 1084053 w 8023328"/>
              <a:gd name="connsiteY3085" fmla="*/ 570017 h 2380521"/>
              <a:gd name="connsiteX3086" fmla="*/ 1098840 w 8023328"/>
              <a:gd name="connsiteY3086" fmla="*/ 583873 h 2380521"/>
              <a:gd name="connsiteX3087" fmla="*/ 1084053 w 8023328"/>
              <a:gd name="connsiteY3087" fmla="*/ 596271 h 2380521"/>
              <a:gd name="connsiteX3088" fmla="*/ 1069263 w 8023328"/>
              <a:gd name="connsiteY3088" fmla="*/ 583873 h 2380521"/>
              <a:gd name="connsiteX3089" fmla="*/ 1084053 w 8023328"/>
              <a:gd name="connsiteY3089" fmla="*/ 570017 h 2380521"/>
              <a:gd name="connsiteX3090" fmla="*/ 1013010 w 8023328"/>
              <a:gd name="connsiteY3090" fmla="*/ 570017 h 2380521"/>
              <a:gd name="connsiteX3091" fmla="*/ 1024682 w 8023328"/>
              <a:gd name="connsiteY3091" fmla="*/ 583873 h 2380521"/>
              <a:gd name="connsiteX3092" fmla="*/ 1013010 w 8023328"/>
              <a:gd name="connsiteY3092" fmla="*/ 596271 h 2380521"/>
              <a:gd name="connsiteX3093" fmla="*/ 998433 w 8023328"/>
              <a:gd name="connsiteY3093" fmla="*/ 583873 h 2380521"/>
              <a:gd name="connsiteX3094" fmla="*/ 1013010 w 8023328"/>
              <a:gd name="connsiteY3094" fmla="*/ 570017 h 2380521"/>
              <a:gd name="connsiteX3095" fmla="*/ 941458 w 8023328"/>
              <a:gd name="connsiteY3095" fmla="*/ 570017 h 2380521"/>
              <a:gd name="connsiteX3096" fmla="*/ 953857 w 8023328"/>
              <a:gd name="connsiteY3096" fmla="*/ 583873 h 2380521"/>
              <a:gd name="connsiteX3097" fmla="*/ 941458 w 8023328"/>
              <a:gd name="connsiteY3097" fmla="*/ 596271 h 2380521"/>
              <a:gd name="connsiteX3098" fmla="*/ 927601 w 8023328"/>
              <a:gd name="connsiteY3098" fmla="*/ 583873 h 2380521"/>
              <a:gd name="connsiteX3099" fmla="*/ 941458 w 8023328"/>
              <a:gd name="connsiteY3099" fmla="*/ 570017 h 2380521"/>
              <a:gd name="connsiteX3100" fmla="*/ 870626 w 8023328"/>
              <a:gd name="connsiteY3100" fmla="*/ 570017 h 2380521"/>
              <a:gd name="connsiteX3101" fmla="*/ 883027 w 8023328"/>
              <a:gd name="connsiteY3101" fmla="*/ 583873 h 2380521"/>
              <a:gd name="connsiteX3102" fmla="*/ 870626 w 8023328"/>
              <a:gd name="connsiteY3102" fmla="*/ 596271 h 2380521"/>
              <a:gd name="connsiteX3103" fmla="*/ 856772 w 8023328"/>
              <a:gd name="connsiteY3103" fmla="*/ 583873 h 2380521"/>
              <a:gd name="connsiteX3104" fmla="*/ 870626 w 8023328"/>
              <a:gd name="connsiteY3104" fmla="*/ 570017 h 2380521"/>
              <a:gd name="connsiteX3105" fmla="*/ 798340 w 8023328"/>
              <a:gd name="connsiteY3105" fmla="*/ 570017 h 2380521"/>
              <a:gd name="connsiteX3106" fmla="*/ 812193 w 8023328"/>
              <a:gd name="connsiteY3106" fmla="*/ 583873 h 2380521"/>
              <a:gd name="connsiteX3107" fmla="*/ 798340 w 8023328"/>
              <a:gd name="connsiteY3107" fmla="*/ 596271 h 2380521"/>
              <a:gd name="connsiteX3108" fmla="*/ 785941 w 8023328"/>
              <a:gd name="connsiteY3108" fmla="*/ 583873 h 2380521"/>
              <a:gd name="connsiteX3109" fmla="*/ 798340 w 8023328"/>
              <a:gd name="connsiteY3109" fmla="*/ 570017 h 2380521"/>
              <a:gd name="connsiteX3110" fmla="*/ 724135 w 8023328"/>
              <a:gd name="connsiteY3110" fmla="*/ 570017 h 2380521"/>
              <a:gd name="connsiteX3111" fmla="*/ 737991 w 8023328"/>
              <a:gd name="connsiteY3111" fmla="*/ 583873 h 2380521"/>
              <a:gd name="connsiteX3112" fmla="*/ 724135 w 8023328"/>
              <a:gd name="connsiteY3112" fmla="*/ 596271 h 2380521"/>
              <a:gd name="connsiteX3113" fmla="*/ 711737 w 8023328"/>
              <a:gd name="connsiteY3113" fmla="*/ 583873 h 2380521"/>
              <a:gd name="connsiteX3114" fmla="*/ 724135 w 8023328"/>
              <a:gd name="connsiteY3114" fmla="*/ 570017 h 2380521"/>
              <a:gd name="connsiteX3115" fmla="*/ 653306 w 8023328"/>
              <a:gd name="connsiteY3115" fmla="*/ 570017 h 2380521"/>
              <a:gd name="connsiteX3116" fmla="*/ 667161 w 8023328"/>
              <a:gd name="connsiteY3116" fmla="*/ 583873 h 2380521"/>
              <a:gd name="connsiteX3117" fmla="*/ 653306 w 8023328"/>
              <a:gd name="connsiteY3117" fmla="*/ 596271 h 2380521"/>
              <a:gd name="connsiteX3118" fmla="*/ 640910 w 8023328"/>
              <a:gd name="connsiteY3118" fmla="*/ 583873 h 2380521"/>
              <a:gd name="connsiteX3119" fmla="*/ 653306 w 8023328"/>
              <a:gd name="connsiteY3119" fmla="*/ 570017 h 2380521"/>
              <a:gd name="connsiteX3120" fmla="*/ 584865 w 8023328"/>
              <a:gd name="connsiteY3120" fmla="*/ 570017 h 2380521"/>
              <a:gd name="connsiteX3121" fmla="*/ 599654 w 8023328"/>
              <a:gd name="connsiteY3121" fmla="*/ 583873 h 2380521"/>
              <a:gd name="connsiteX3122" fmla="*/ 584865 w 8023328"/>
              <a:gd name="connsiteY3122" fmla="*/ 596271 h 2380521"/>
              <a:gd name="connsiteX3123" fmla="*/ 570076 w 8023328"/>
              <a:gd name="connsiteY3123" fmla="*/ 583873 h 2380521"/>
              <a:gd name="connsiteX3124" fmla="*/ 584865 w 8023328"/>
              <a:gd name="connsiteY3124" fmla="*/ 570017 h 2380521"/>
              <a:gd name="connsiteX3125" fmla="*/ 513668 w 8023328"/>
              <a:gd name="connsiteY3125" fmla="*/ 570017 h 2380521"/>
              <a:gd name="connsiteX3126" fmla="*/ 528846 w 8023328"/>
              <a:gd name="connsiteY3126" fmla="*/ 583873 h 2380521"/>
              <a:gd name="connsiteX3127" fmla="*/ 513668 w 8023328"/>
              <a:gd name="connsiteY3127" fmla="*/ 596271 h 2380521"/>
              <a:gd name="connsiteX3128" fmla="*/ 499248 w 8023328"/>
              <a:gd name="connsiteY3128" fmla="*/ 583873 h 2380521"/>
              <a:gd name="connsiteX3129" fmla="*/ 513668 w 8023328"/>
              <a:gd name="connsiteY3129" fmla="*/ 570017 h 2380521"/>
              <a:gd name="connsiteX3130" fmla="*/ 439833 w 8023328"/>
              <a:gd name="connsiteY3130" fmla="*/ 570017 h 2380521"/>
              <a:gd name="connsiteX3131" fmla="*/ 454623 w 8023328"/>
              <a:gd name="connsiteY3131" fmla="*/ 583873 h 2380521"/>
              <a:gd name="connsiteX3132" fmla="*/ 439833 w 8023328"/>
              <a:gd name="connsiteY3132" fmla="*/ 596271 h 2380521"/>
              <a:gd name="connsiteX3133" fmla="*/ 425044 w 8023328"/>
              <a:gd name="connsiteY3133" fmla="*/ 583873 h 2380521"/>
              <a:gd name="connsiteX3134" fmla="*/ 439833 w 8023328"/>
              <a:gd name="connsiteY3134" fmla="*/ 570017 h 2380521"/>
              <a:gd name="connsiteX3135" fmla="*/ 368072 w 8023328"/>
              <a:gd name="connsiteY3135" fmla="*/ 570017 h 2380521"/>
              <a:gd name="connsiteX3136" fmla="*/ 380467 w 8023328"/>
              <a:gd name="connsiteY3136" fmla="*/ 583873 h 2380521"/>
              <a:gd name="connsiteX3137" fmla="*/ 368072 w 8023328"/>
              <a:gd name="connsiteY3137" fmla="*/ 596271 h 2380521"/>
              <a:gd name="connsiteX3138" fmla="*/ 354211 w 8023328"/>
              <a:gd name="connsiteY3138" fmla="*/ 583873 h 2380521"/>
              <a:gd name="connsiteX3139" fmla="*/ 368072 w 8023328"/>
              <a:gd name="connsiteY3139" fmla="*/ 570017 h 2380521"/>
              <a:gd name="connsiteX3140" fmla="*/ 3081772 w 8023328"/>
              <a:gd name="connsiteY3140" fmla="*/ 499186 h 2380521"/>
              <a:gd name="connsiteX3141" fmla="*/ 3095622 w 8023328"/>
              <a:gd name="connsiteY3141" fmla="*/ 511583 h 2380521"/>
              <a:gd name="connsiteX3142" fmla="*/ 3081772 w 8023328"/>
              <a:gd name="connsiteY3142" fmla="*/ 525440 h 2380521"/>
              <a:gd name="connsiteX3143" fmla="*/ 3069372 w 8023328"/>
              <a:gd name="connsiteY3143" fmla="*/ 511583 h 2380521"/>
              <a:gd name="connsiteX3144" fmla="*/ 3081772 w 8023328"/>
              <a:gd name="connsiteY3144" fmla="*/ 499186 h 2380521"/>
              <a:gd name="connsiteX3145" fmla="*/ 3013712 w 8023328"/>
              <a:gd name="connsiteY3145" fmla="*/ 499186 h 2380521"/>
              <a:gd name="connsiteX3146" fmla="*/ 3028135 w 8023328"/>
              <a:gd name="connsiteY3146" fmla="*/ 511583 h 2380521"/>
              <a:gd name="connsiteX3147" fmla="*/ 3013712 w 8023328"/>
              <a:gd name="connsiteY3147" fmla="*/ 525440 h 2380521"/>
              <a:gd name="connsiteX3148" fmla="*/ 2998539 w 8023328"/>
              <a:gd name="connsiteY3148" fmla="*/ 511583 h 2380521"/>
              <a:gd name="connsiteX3149" fmla="*/ 3013712 w 8023328"/>
              <a:gd name="connsiteY3149" fmla="*/ 499186 h 2380521"/>
              <a:gd name="connsiteX3150" fmla="*/ 2942491 w 8023328"/>
              <a:gd name="connsiteY3150" fmla="*/ 499186 h 2380521"/>
              <a:gd name="connsiteX3151" fmla="*/ 2957285 w 8023328"/>
              <a:gd name="connsiteY3151" fmla="*/ 511583 h 2380521"/>
              <a:gd name="connsiteX3152" fmla="*/ 2942491 w 8023328"/>
              <a:gd name="connsiteY3152" fmla="*/ 525440 h 2380521"/>
              <a:gd name="connsiteX3153" fmla="*/ 2927705 w 8023328"/>
              <a:gd name="connsiteY3153" fmla="*/ 511583 h 2380521"/>
              <a:gd name="connsiteX3154" fmla="*/ 2942491 w 8023328"/>
              <a:gd name="connsiteY3154" fmla="*/ 499186 h 2380521"/>
              <a:gd name="connsiteX3155" fmla="*/ 2868291 w 8023328"/>
              <a:gd name="connsiteY3155" fmla="*/ 499186 h 2380521"/>
              <a:gd name="connsiteX3156" fmla="*/ 2883082 w 8023328"/>
              <a:gd name="connsiteY3156" fmla="*/ 511583 h 2380521"/>
              <a:gd name="connsiteX3157" fmla="*/ 2868291 w 8023328"/>
              <a:gd name="connsiteY3157" fmla="*/ 525440 h 2380521"/>
              <a:gd name="connsiteX3158" fmla="*/ 2853502 w 8023328"/>
              <a:gd name="connsiteY3158" fmla="*/ 511583 h 2380521"/>
              <a:gd name="connsiteX3159" fmla="*/ 2868291 w 8023328"/>
              <a:gd name="connsiteY3159" fmla="*/ 499186 h 2380521"/>
              <a:gd name="connsiteX3160" fmla="*/ 2796533 w 8023328"/>
              <a:gd name="connsiteY3160" fmla="*/ 499186 h 2380521"/>
              <a:gd name="connsiteX3161" fmla="*/ 2808931 w 8023328"/>
              <a:gd name="connsiteY3161" fmla="*/ 511583 h 2380521"/>
              <a:gd name="connsiteX3162" fmla="*/ 2796533 w 8023328"/>
              <a:gd name="connsiteY3162" fmla="*/ 525440 h 2380521"/>
              <a:gd name="connsiteX3163" fmla="*/ 2782678 w 8023328"/>
              <a:gd name="connsiteY3163" fmla="*/ 511583 h 2380521"/>
              <a:gd name="connsiteX3164" fmla="*/ 2796533 w 8023328"/>
              <a:gd name="connsiteY3164" fmla="*/ 499186 h 2380521"/>
              <a:gd name="connsiteX3165" fmla="*/ 2725695 w 8023328"/>
              <a:gd name="connsiteY3165" fmla="*/ 499186 h 2380521"/>
              <a:gd name="connsiteX3166" fmla="*/ 2738097 w 8023328"/>
              <a:gd name="connsiteY3166" fmla="*/ 511583 h 2380521"/>
              <a:gd name="connsiteX3167" fmla="*/ 2725695 w 8023328"/>
              <a:gd name="connsiteY3167" fmla="*/ 525440 h 2380521"/>
              <a:gd name="connsiteX3168" fmla="*/ 2711846 w 8023328"/>
              <a:gd name="connsiteY3168" fmla="*/ 511583 h 2380521"/>
              <a:gd name="connsiteX3169" fmla="*/ 2725695 w 8023328"/>
              <a:gd name="connsiteY3169" fmla="*/ 499186 h 2380521"/>
              <a:gd name="connsiteX3170" fmla="*/ 2654870 w 8023328"/>
              <a:gd name="connsiteY3170" fmla="*/ 499186 h 2380521"/>
              <a:gd name="connsiteX3171" fmla="*/ 2667266 w 8023328"/>
              <a:gd name="connsiteY3171" fmla="*/ 511583 h 2380521"/>
              <a:gd name="connsiteX3172" fmla="*/ 2654870 w 8023328"/>
              <a:gd name="connsiteY3172" fmla="*/ 525440 h 2380521"/>
              <a:gd name="connsiteX3173" fmla="*/ 2641013 w 8023328"/>
              <a:gd name="connsiteY3173" fmla="*/ 511583 h 2380521"/>
              <a:gd name="connsiteX3174" fmla="*/ 2654870 w 8023328"/>
              <a:gd name="connsiteY3174" fmla="*/ 499186 h 2380521"/>
              <a:gd name="connsiteX3175" fmla="*/ 2582580 w 8023328"/>
              <a:gd name="connsiteY3175" fmla="*/ 499186 h 2380521"/>
              <a:gd name="connsiteX3176" fmla="*/ 2596435 w 8023328"/>
              <a:gd name="connsiteY3176" fmla="*/ 511583 h 2380521"/>
              <a:gd name="connsiteX3177" fmla="*/ 2582580 w 8023328"/>
              <a:gd name="connsiteY3177" fmla="*/ 525440 h 2380521"/>
              <a:gd name="connsiteX3178" fmla="*/ 2570184 w 8023328"/>
              <a:gd name="connsiteY3178" fmla="*/ 511583 h 2380521"/>
              <a:gd name="connsiteX3179" fmla="*/ 2582580 w 8023328"/>
              <a:gd name="connsiteY3179" fmla="*/ 499186 h 2380521"/>
              <a:gd name="connsiteX3180" fmla="*/ 2511026 w 8023328"/>
              <a:gd name="connsiteY3180" fmla="*/ 499186 h 2380521"/>
              <a:gd name="connsiteX3181" fmla="*/ 2525610 w 8023328"/>
              <a:gd name="connsiteY3181" fmla="*/ 511583 h 2380521"/>
              <a:gd name="connsiteX3182" fmla="*/ 2511026 w 8023328"/>
              <a:gd name="connsiteY3182" fmla="*/ 525440 h 2380521"/>
              <a:gd name="connsiteX3183" fmla="*/ 2499361 w 8023328"/>
              <a:gd name="connsiteY3183" fmla="*/ 511583 h 2380521"/>
              <a:gd name="connsiteX3184" fmla="*/ 2511026 w 8023328"/>
              <a:gd name="connsiteY3184" fmla="*/ 499186 h 2380521"/>
              <a:gd name="connsiteX3185" fmla="*/ 2440924 w 8023328"/>
              <a:gd name="connsiteY3185" fmla="*/ 499186 h 2380521"/>
              <a:gd name="connsiteX3186" fmla="*/ 2454781 w 8023328"/>
              <a:gd name="connsiteY3186" fmla="*/ 511583 h 2380521"/>
              <a:gd name="connsiteX3187" fmla="*/ 2440924 w 8023328"/>
              <a:gd name="connsiteY3187" fmla="*/ 525440 h 2380521"/>
              <a:gd name="connsiteX3188" fmla="*/ 2428527 w 8023328"/>
              <a:gd name="connsiteY3188" fmla="*/ 511583 h 2380521"/>
              <a:gd name="connsiteX3189" fmla="*/ 2440924 w 8023328"/>
              <a:gd name="connsiteY3189" fmla="*/ 499186 h 2380521"/>
              <a:gd name="connsiteX3190" fmla="*/ 2369108 w 8023328"/>
              <a:gd name="connsiteY3190" fmla="*/ 499186 h 2380521"/>
              <a:gd name="connsiteX3191" fmla="*/ 2383898 w 8023328"/>
              <a:gd name="connsiteY3191" fmla="*/ 511583 h 2380521"/>
              <a:gd name="connsiteX3192" fmla="*/ 2369108 w 8023328"/>
              <a:gd name="connsiteY3192" fmla="*/ 525440 h 2380521"/>
              <a:gd name="connsiteX3193" fmla="*/ 2354319 w 8023328"/>
              <a:gd name="connsiteY3193" fmla="*/ 511583 h 2380521"/>
              <a:gd name="connsiteX3194" fmla="*/ 2369108 w 8023328"/>
              <a:gd name="connsiteY3194" fmla="*/ 499186 h 2380521"/>
              <a:gd name="connsiteX3195" fmla="*/ 2298278 w 8023328"/>
              <a:gd name="connsiteY3195" fmla="*/ 499186 h 2380521"/>
              <a:gd name="connsiteX3196" fmla="*/ 2313066 w 8023328"/>
              <a:gd name="connsiteY3196" fmla="*/ 511583 h 2380521"/>
              <a:gd name="connsiteX3197" fmla="*/ 2298278 w 8023328"/>
              <a:gd name="connsiteY3197" fmla="*/ 525440 h 2380521"/>
              <a:gd name="connsiteX3198" fmla="*/ 2283488 w 8023328"/>
              <a:gd name="connsiteY3198" fmla="*/ 511583 h 2380521"/>
              <a:gd name="connsiteX3199" fmla="*/ 2298278 w 8023328"/>
              <a:gd name="connsiteY3199" fmla="*/ 499186 h 2380521"/>
              <a:gd name="connsiteX3200" fmla="*/ 2226514 w 8023328"/>
              <a:gd name="connsiteY3200" fmla="*/ 499186 h 2380521"/>
              <a:gd name="connsiteX3201" fmla="*/ 2238914 w 8023328"/>
              <a:gd name="connsiteY3201" fmla="*/ 511583 h 2380521"/>
              <a:gd name="connsiteX3202" fmla="*/ 2226514 w 8023328"/>
              <a:gd name="connsiteY3202" fmla="*/ 525440 h 2380521"/>
              <a:gd name="connsiteX3203" fmla="*/ 2212655 w 8023328"/>
              <a:gd name="connsiteY3203" fmla="*/ 511583 h 2380521"/>
              <a:gd name="connsiteX3204" fmla="*/ 2226514 w 8023328"/>
              <a:gd name="connsiteY3204" fmla="*/ 499186 h 2380521"/>
              <a:gd name="connsiteX3205" fmla="*/ 2155680 w 8023328"/>
              <a:gd name="connsiteY3205" fmla="*/ 499186 h 2380521"/>
              <a:gd name="connsiteX3206" fmla="*/ 2168079 w 8023328"/>
              <a:gd name="connsiteY3206" fmla="*/ 511583 h 2380521"/>
              <a:gd name="connsiteX3207" fmla="*/ 2155680 w 8023328"/>
              <a:gd name="connsiteY3207" fmla="*/ 525440 h 2380521"/>
              <a:gd name="connsiteX3208" fmla="*/ 2141823 w 8023328"/>
              <a:gd name="connsiteY3208" fmla="*/ 511583 h 2380521"/>
              <a:gd name="connsiteX3209" fmla="*/ 2155680 w 8023328"/>
              <a:gd name="connsiteY3209" fmla="*/ 499186 h 2380521"/>
              <a:gd name="connsiteX3210" fmla="*/ 2084846 w 8023328"/>
              <a:gd name="connsiteY3210" fmla="*/ 499186 h 2380521"/>
              <a:gd name="connsiteX3211" fmla="*/ 2097246 w 8023328"/>
              <a:gd name="connsiteY3211" fmla="*/ 511583 h 2380521"/>
              <a:gd name="connsiteX3212" fmla="*/ 2084846 w 8023328"/>
              <a:gd name="connsiteY3212" fmla="*/ 525440 h 2380521"/>
              <a:gd name="connsiteX3213" fmla="*/ 2070991 w 8023328"/>
              <a:gd name="connsiteY3213" fmla="*/ 511583 h 2380521"/>
              <a:gd name="connsiteX3214" fmla="*/ 2084846 w 8023328"/>
              <a:gd name="connsiteY3214" fmla="*/ 499186 h 2380521"/>
              <a:gd name="connsiteX3215" fmla="*/ 2011831 w 8023328"/>
              <a:gd name="connsiteY3215" fmla="*/ 499186 h 2380521"/>
              <a:gd name="connsiteX3216" fmla="*/ 2026416 w 8023328"/>
              <a:gd name="connsiteY3216" fmla="*/ 511583 h 2380521"/>
              <a:gd name="connsiteX3217" fmla="*/ 2011831 w 8023328"/>
              <a:gd name="connsiteY3217" fmla="*/ 525440 h 2380521"/>
              <a:gd name="connsiteX3218" fmla="*/ 2000165 w 8023328"/>
              <a:gd name="connsiteY3218" fmla="*/ 511583 h 2380521"/>
              <a:gd name="connsiteX3219" fmla="*/ 2011831 w 8023328"/>
              <a:gd name="connsiteY3219" fmla="*/ 499186 h 2380521"/>
              <a:gd name="connsiteX3220" fmla="*/ 1938362 w 8023328"/>
              <a:gd name="connsiteY3220" fmla="*/ 499186 h 2380521"/>
              <a:gd name="connsiteX3221" fmla="*/ 1952216 w 8023328"/>
              <a:gd name="connsiteY3221" fmla="*/ 511583 h 2380521"/>
              <a:gd name="connsiteX3222" fmla="*/ 1938362 w 8023328"/>
              <a:gd name="connsiteY3222" fmla="*/ 525440 h 2380521"/>
              <a:gd name="connsiteX3223" fmla="*/ 1925965 w 8023328"/>
              <a:gd name="connsiteY3223" fmla="*/ 511583 h 2380521"/>
              <a:gd name="connsiteX3224" fmla="*/ 1938362 w 8023328"/>
              <a:gd name="connsiteY3224" fmla="*/ 499186 h 2380521"/>
              <a:gd name="connsiteX3225" fmla="*/ 1867525 w 8023328"/>
              <a:gd name="connsiteY3225" fmla="*/ 499186 h 2380521"/>
              <a:gd name="connsiteX3226" fmla="*/ 1881384 w 8023328"/>
              <a:gd name="connsiteY3226" fmla="*/ 511583 h 2380521"/>
              <a:gd name="connsiteX3227" fmla="*/ 1867525 w 8023328"/>
              <a:gd name="connsiteY3227" fmla="*/ 525440 h 2380521"/>
              <a:gd name="connsiteX3228" fmla="*/ 1855126 w 8023328"/>
              <a:gd name="connsiteY3228" fmla="*/ 511583 h 2380521"/>
              <a:gd name="connsiteX3229" fmla="*/ 1867525 w 8023328"/>
              <a:gd name="connsiteY3229" fmla="*/ 499186 h 2380521"/>
              <a:gd name="connsiteX3230" fmla="*/ 1799085 w 8023328"/>
              <a:gd name="connsiteY3230" fmla="*/ 499186 h 2380521"/>
              <a:gd name="connsiteX3231" fmla="*/ 1813871 w 8023328"/>
              <a:gd name="connsiteY3231" fmla="*/ 511583 h 2380521"/>
              <a:gd name="connsiteX3232" fmla="*/ 1799085 w 8023328"/>
              <a:gd name="connsiteY3232" fmla="*/ 525440 h 2380521"/>
              <a:gd name="connsiteX3233" fmla="*/ 1784295 w 8023328"/>
              <a:gd name="connsiteY3233" fmla="*/ 511583 h 2380521"/>
              <a:gd name="connsiteX3234" fmla="*/ 1799085 w 8023328"/>
              <a:gd name="connsiteY3234" fmla="*/ 499186 h 2380521"/>
              <a:gd name="connsiteX3235" fmla="*/ 1728257 w 8023328"/>
              <a:gd name="connsiteY3235" fmla="*/ 499186 h 2380521"/>
              <a:gd name="connsiteX3236" fmla="*/ 1743046 w 8023328"/>
              <a:gd name="connsiteY3236" fmla="*/ 511583 h 2380521"/>
              <a:gd name="connsiteX3237" fmla="*/ 1728257 w 8023328"/>
              <a:gd name="connsiteY3237" fmla="*/ 525440 h 2380521"/>
              <a:gd name="connsiteX3238" fmla="*/ 1713469 w 8023328"/>
              <a:gd name="connsiteY3238" fmla="*/ 511583 h 2380521"/>
              <a:gd name="connsiteX3239" fmla="*/ 1728257 w 8023328"/>
              <a:gd name="connsiteY3239" fmla="*/ 499186 h 2380521"/>
              <a:gd name="connsiteX3240" fmla="*/ 1657426 w 8023328"/>
              <a:gd name="connsiteY3240" fmla="*/ 499186 h 2380521"/>
              <a:gd name="connsiteX3241" fmla="*/ 1672218 w 8023328"/>
              <a:gd name="connsiteY3241" fmla="*/ 511583 h 2380521"/>
              <a:gd name="connsiteX3242" fmla="*/ 1657426 w 8023328"/>
              <a:gd name="connsiteY3242" fmla="*/ 525440 h 2380521"/>
              <a:gd name="connsiteX3243" fmla="*/ 1642647 w 8023328"/>
              <a:gd name="connsiteY3243" fmla="*/ 511583 h 2380521"/>
              <a:gd name="connsiteX3244" fmla="*/ 1657426 w 8023328"/>
              <a:gd name="connsiteY3244" fmla="*/ 499186 h 2380521"/>
              <a:gd name="connsiteX3245" fmla="*/ 1582294 w 8023328"/>
              <a:gd name="connsiteY3245" fmla="*/ 499186 h 2380521"/>
              <a:gd name="connsiteX3246" fmla="*/ 1594694 w 8023328"/>
              <a:gd name="connsiteY3246" fmla="*/ 511583 h 2380521"/>
              <a:gd name="connsiteX3247" fmla="*/ 1582294 w 8023328"/>
              <a:gd name="connsiteY3247" fmla="*/ 525440 h 2380521"/>
              <a:gd name="connsiteX3248" fmla="*/ 1568438 w 8023328"/>
              <a:gd name="connsiteY3248" fmla="*/ 511583 h 2380521"/>
              <a:gd name="connsiteX3249" fmla="*/ 1582294 w 8023328"/>
              <a:gd name="connsiteY3249" fmla="*/ 499186 h 2380521"/>
              <a:gd name="connsiteX3250" fmla="*/ 1512192 w 8023328"/>
              <a:gd name="connsiteY3250" fmla="*/ 499186 h 2380521"/>
              <a:gd name="connsiteX3251" fmla="*/ 1523862 w 8023328"/>
              <a:gd name="connsiteY3251" fmla="*/ 511583 h 2380521"/>
              <a:gd name="connsiteX3252" fmla="*/ 1512192 w 8023328"/>
              <a:gd name="connsiteY3252" fmla="*/ 525440 h 2380521"/>
              <a:gd name="connsiteX3253" fmla="*/ 1497607 w 8023328"/>
              <a:gd name="connsiteY3253" fmla="*/ 511583 h 2380521"/>
              <a:gd name="connsiteX3254" fmla="*/ 1512192 w 8023328"/>
              <a:gd name="connsiteY3254" fmla="*/ 499186 h 2380521"/>
              <a:gd name="connsiteX3255" fmla="*/ 1440623 w 8023328"/>
              <a:gd name="connsiteY3255" fmla="*/ 499186 h 2380521"/>
              <a:gd name="connsiteX3256" fmla="*/ 1453023 w 8023328"/>
              <a:gd name="connsiteY3256" fmla="*/ 511583 h 2380521"/>
              <a:gd name="connsiteX3257" fmla="*/ 1440623 w 8023328"/>
              <a:gd name="connsiteY3257" fmla="*/ 525440 h 2380521"/>
              <a:gd name="connsiteX3258" fmla="*/ 1426771 w 8023328"/>
              <a:gd name="connsiteY3258" fmla="*/ 511583 h 2380521"/>
              <a:gd name="connsiteX3259" fmla="*/ 1440623 w 8023328"/>
              <a:gd name="connsiteY3259" fmla="*/ 499186 h 2380521"/>
              <a:gd name="connsiteX3260" fmla="*/ 1368341 w 8023328"/>
              <a:gd name="connsiteY3260" fmla="*/ 499186 h 2380521"/>
              <a:gd name="connsiteX3261" fmla="*/ 1382196 w 8023328"/>
              <a:gd name="connsiteY3261" fmla="*/ 511583 h 2380521"/>
              <a:gd name="connsiteX3262" fmla="*/ 1368341 w 8023328"/>
              <a:gd name="connsiteY3262" fmla="*/ 525440 h 2380521"/>
              <a:gd name="connsiteX3263" fmla="*/ 1355948 w 8023328"/>
              <a:gd name="connsiteY3263" fmla="*/ 511583 h 2380521"/>
              <a:gd name="connsiteX3264" fmla="*/ 1368341 w 8023328"/>
              <a:gd name="connsiteY3264" fmla="*/ 499186 h 2380521"/>
              <a:gd name="connsiteX3265" fmla="*/ 1297515 w 8023328"/>
              <a:gd name="connsiteY3265" fmla="*/ 499186 h 2380521"/>
              <a:gd name="connsiteX3266" fmla="*/ 1311369 w 8023328"/>
              <a:gd name="connsiteY3266" fmla="*/ 513042 h 2380521"/>
              <a:gd name="connsiteX3267" fmla="*/ 1297515 w 8023328"/>
              <a:gd name="connsiteY3267" fmla="*/ 525440 h 2380521"/>
              <a:gd name="connsiteX3268" fmla="*/ 1285118 w 8023328"/>
              <a:gd name="connsiteY3268" fmla="*/ 513042 h 2380521"/>
              <a:gd name="connsiteX3269" fmla="*/ 1297515 w 8023328"/>
              <a:gd name="connsiteY3269" fmla="*/ 499186 h 2380521"/>
              <a:gd name="connsiteX3270" fmla="*/ 1225700 w 8023328"/>
              <a:gd name="connsiteY3270" fmla="*/ 499186 h 2380521"/>
              <a:gd name="connsiteX3271" fmla="*/ 1240491 w 8023328"/>
              <a:gd name="connsiteY3271" fmla="*/ 513042 h 2380521"/>
              <a:gd name="connsiteX3272" fmla="*/ 1225700 w 8023328"/>
              <a:gd name="connsiteY3272" fmla="*/ 525440 h 2380521"/>
              <a:gd name="connsiteX3273" fmla="*/ 1210925 w 8023328"/>
              <a:gd name="connsiteY3273" fmla="*/ 513042 h 2380521"/>
              <a:gd name="connsiteX3274" fmla="*/ 1225700 w 8023328"/>
              <a:gd name="connsiteY3274" fmla="*/ 499186 h 2380521"/>
              <a:gd name="connsiteX3275" fmla="*/ 1154881 w 8023328"/>
              <a:gd name="connsiteY3275" fmla="*/ 499186 h 2380521"/>
              <a:gd name="connsiteX3276" fmla="*/ 1169669 w 8023328"/>
              <a:gd name="connsiteY3276" fmla="*/ 513042 h 2380521"/>
              <a:gd name="connsiteX3277" fmla="*/ 1154881 w 8023328"/>
              <a:gd name="connsiteY3277" fmla="*/ 525440 h 2380521"/>
              <a:gd name="connsiteX3278" fmla="*/ 1140095 w 8023328"/>
              <a:gd name="connsiteY3278" fmla="*/ 513042 h 2380521"/>
              <a:gd name="connsiteX3279" fmla="*/ 1154881 w 8023328"/>
              <a:gd name="connsiteY3279" fmla="*/ 499186 h 2380521"/>
              <a:gd name="connsiteX3280" fmla="*/ 1084053 w 8023328"/>
              <a:gd name="connsiteY3280" fmla="*/ 499186 h 2380521"/>
              <a:gd name="connsiteX3281" fmla="*/ 1098842 w 8023328"/>
              <a:gd name="connsiteY3281" fmla="*/ 513042 h 2380521"/>
              <a:gd name="connsiteX3282" fmla="*/ 1084053 w 8023328"/>
              <a:gd name="connsiteY3282" fmla="*/ 525440 h 2380521"/>
              <a:gd name="connsiteX3283" fmla="*/ 1069267 w 8023328"/>
              <a:gd name="connsiteY3283" fmla="*/ 513042 h 2380521"/>
              <a:gd name="connsiteX3284" fmla="*/ 1084053 w 8023328"/>
              <a:gd name="connsiteY3284" fmla="*/ 499186 h 2380521"/>
              <a:gd name="connsiteX3285" fmla="*/ 1013012 w 8023328"/>
              <a:gd name="connsiteY3285" fmla="*/ 499186 h 2380521"/>
              <a:gd name="connsiteX3286" fmla="*/ 1024685 w 8023328"/>
              <a:gd name="connsiteY3286" fmla="*/ 513042 h 2380521"/>
              <a:gd name="connsiteX3287" fmla="*/ 1013012 w 8023328"/>
              <a:gd name="connsiteY3287" fmla="*/ 525440 h 2380521"/>
              <a:gd name="connsiteX3288" fmla="*/ 998433 w 8023328"/>
              <a:gd name="connsiteY3288" fmla="*/ 513042 h 2380521"/>
              <a:gd name="connsiteX3289" fmla="*/ 1013012 w 8023328"/>
              <a:gd name="connsiteY3289" fmla="*/ 499186 h 2380521"/>
              <a:gd name="connsiteX3290" fmla="*/ 941461 w 8023328"/>
              <a:gd name="connsiteY3290" fmla="*/ 499186 h 2380521"/>
              <a:gd name="connsiteX3291" fmla="*/ 953861 w 8023328"/>
              <a:gd name="connsiteY3291" fmla="*/ 513042 h 2380521"/>
              <a:gd name="connsiteX3292" fmla="*/ 941461 w 8023328"/>
              <a:gd name="connsiteY3292" fmla="*/ 525440 h 2380521"/>
              <a:gd name="connsiteX3293" fmla="*/ 927607 w 8023328"/>
              <a:gd name="connsiteY3293" fmla="*/ 513042 h 2380521"/>
              <a:gd name="connsiteX3294" fmla="*/ 941461 w 8023328"/>
              <a:gd name="connsiteY3294" fmla="*/ 499186 h 2380521"/>
              <a:gd name="connsiteX3295" fmla="*/ 870626 w 8023328"/>
              <a:gd name="connsiteY3295" fmla="*/ 499186 h 2380521"/>
              <a:gd name="connsiteX3296" fmla="*/ 883027 w 8023328"/>
              <a:gd name="connsiteY3296" fmla="*/ 513042 h 2380521"/>
              <a:gd name="connsiteX3297" fmla="*/ 870626 w 8023328"/>
              <a:gd name="connsiteY3297" fmla="*/ 525440 h 2380521"/>
              <a:gd name="connsiteX3298" fmla="*/ 856774 w 8023328"/>
              <a:gd name="connsiteY3298" fmla="*/ 513042 h 2380521"/>
              <a:gd name="connsiteX3299" fmla="*/ 870626 w 8023328"/>
              <a:gd name="connsiteY3299" fmla="*/ 499186 h 2380521"/>
              <a:gd name="connsiteX3300" fmla="*/ 798340 w 8023328"/>
              <a:gd name="connsiteY3300" fmla="*/ 499186 h 2380521"/>
              <a:gd name="connsiteX3301" fmla="*/ 812196 w 8023328"/>
              <a:gd name="connsiteY3301" fmla="*/ 513042 h 2380521"/>
              <a:gd name="connsiteX3302" fmla="*/ 798340 w 8023328"/>
              <a:gd name="connsiteY3302" fmla="*/ 525440 h 2380521"/>
              <a:gd name="connsiteX3303" fmla="*/ 785941 w 8023328"/>
              <a:gd name="connsiteY3303" fmla="*/ 513042 h 2380521"/>
              <a:gd name="connsiteX3304" fmla="*/ 798340 w 8023328"/>
              <a:gd name="connsiteY3304" fmla="*/ 499186 h 2380521"/>
              <a:gd name="connsiteX3305" fmla="*/ 724135 w 8023328"/>
              <a:gd name="connsiteY3305" fmla="*/ 499186 h 2380521"/>
              <a:gd name="connsiteX3306" fmla="*/ 737991 w 8023328"/>
              <a:gd name="connsiteY3306" fmla="*/ 513042 h 2380521"/>
              <a:gd name="connsiteX3307" fmla="*/ 724135 w 8023328"/>
              <a:gd name="connsiteY3307" fmla="*/ 525440 h 2380521"/>
              <a:gd name="connsiteX3308" fmla="*/ 711744 w 8023328"/>
              <a:gd name="connsiteY3308" fmla="*/ 513042 h 2380521"/>
              <a:gd name="connsiteX3309" fmla="*/ 724135 w 8023328"/>
              <a:gd name="connsiteY3309" fmla="*/ 499186 h 2380521"/>
              <a:gd name="connsiteX3310" fmla="*/ 653306 w 8023328"/>
              <a:gd name="connsiteY3310" fmla="*/ 499186 h 2380521"/>
              <a:gd name="connsiteX3311" fmla="*/ 667164 w 8023328"/>
              <a:gd name="connsiteY3311" fmla="*/ 513042 h 2380521"/>
              <a:gd name="connsiteX3312" fmla="*/ 653306 w 8023328"/>
              <a:gd name="connsiteY3312" fmla="*/ 525440 h 2380521"/>
              <a:gd name="connsiteX3313" fmla="*/ 640910 w 8023328"/>
              <a:gd name="connsiteY3313" fmla="*/ 513042 h 2380521"/>
              <a:gd name="connsiteX3314" fmla="*/ 653306 w 8023328"/>
              <a:gd name="connsiteY3314" fmla="*/ 499186 h 2380521"/>
              <a:gd name="connsiteX3315" fmla="*/ 584869 w 8023328"/>
              <a:gd name="connsiteY3315" fmla="*/ 499186 h 2380521"/>
              <a:gd name="connsiteX3316" fmla="*/ 599654 w 8023328"/>
              <a:gd name="connsiteY3316" fmla="*/ 513042 h 2380521"/>
              <a:gd name="connsiteX3317" fmla="*/ 584869 w 8023328"/>
              <a:gd name="connsiteY3317" fmla="*/ 525440 h 2380521"/>
              <a:gd name="connsiteX3318" fmla="*/ 570076 w 8023328"/>
              <a:gd name="connsiteY3318" fmla="*/ 513042 h 2380521"/>
              <a:gd name="connsiteX3319" fmla="*/ 584869 w 8023328"/>
              <a:gd name="connsiteY3319" fmla="*/ 499186 h 2380521"/>
              <a:gd name="connsiteX3320" fmla="*/ 513670 w 8023328"/>
              <a:gd name="connsiteY3320" fmla="*/ 499186 h 2380521"/>
              <a:gd name="connsiteX3321" fmla="*/ 528846 w 8023328"/>
              <a:gd name="connsiteY3321" fmla="*/ 513042 h 2380521"/>
              <a:gd name="connsiteX3322" fmla="*/ 513670 w 8023328"/>
              <a:gd name="connsiteY3322" fmla="*/ 525440 h 2380521"/>
              <a:gd name="connsiteX3323" fmla="*/ 499248 w 8023328"/>
              <a:gd name="connsiteY3323" fmla="*/ 513042 h 2380521"/>
              <a:gd name="connsiteX3324" fmla="*/ 513670 w 8023328"/>
              <a:gd name="connsiteY3324" fmla="*/ 499186 h 2380521"/>
              <a:gd name="connsiteX3325" fmla="*/ 3939871 w 8023328"/>
              <a:gd name="connsiteY3325" fmla="*/ 495814 h 2380521"/>
              <a:gd name="connsiteX3326" fmla="*/ 3952268 w 8023328"/>
              <a:gd name="connsiteY3326" fmla="*/ 510602 h 2380521"/>
              <a:gd name="connsiteX3327" fmla="*/ 3939871 w 8023328"/>
              <a:gd name="connsiteY3327" fmla="*/ 525391 h 2380521"/>
              <a:gd name="connsiteX3328" fmla="*/ 3926015 w 8023328"/>
              <a:gd name="connsiteY3328" fmla="*/ 510602 h 2380521"/>
              <a:gd name="connsiteX3329" fmla="*/ 3939871 w 8023328"/>
              <a:gd name="connsiteY3329" fmla="*/ 495814 h 2380521"/>
              <a:gd name="connsiteX3330" fmla="*/ 3869042 w 8023328"/>
              <a:gd name="connsiteY3330" fmla="*/ 495814 h 2380521"/>
              <a:gd name="connsiteX3331" fmla="*/ 3881439 w 8023328"/>
              <a:gd name="connsiteY3331" fmla="*/ 510602 h 2380521"/>
              <a:gd name="connsiteX3332" fmla="*/ 3869042 w 8023328"/>
              <a:gd name="connsiteY3332" fmla="*/ 525391 h 2380521"/>
              <a:gd name="connsiteX3333" fmla="*/ 3855186 w 8023328"/>
              <a:gd name="connsiteY3333" fmla="*/ 510602 h 2380521"/>
              <a:gd name="connsiteX3334" fmla="*/ 3869042 w 8023328"/>
              <a:gd name="connsiteY3334" fmla="*/ 495814 h 2380521"/>
              <a:gd name="connsiteX3335" fmla="*/ 3796752 w 8023328"/>
              <a:gd name="connsiteY3335" fmla="*/ 495814 h 2380521"/>
              <a:gd name="connsiteX3336" fmla="*/ 3810608 w 8023328"/>
              <a:gd name="connsiteY3336" fmla="*/ 510602 h 2380521"/>
              <a:gd name="connsiteX3337" fmla="*/ 3796752 w 8023328"/>
              <a:gd name="connsiteY3337" fmla="*/ 525391 h 2380521"/>
              <a:gd name="connsiteX3338" fmla="*/ 3784355 w 8023328"/>
              <a:gd name="connsiteY3338" fmla="*/ 510602 h 2380521"/>
              <a:gd name="connsiteX3339" fmla="*/ 3796752 w 8023328"/>
              <a:gd name="connsiteY3339" fmla="*/ 495814 h 2380521"/>
              <a:gd name="connsiteX3340" fmla="*/ 3725922 w 8023328"/>
              <a:gd name="connsiteY3340" fmla="*/ 495814 h 2380521"/>
              <a:gd name="connsiteX3341" fmla="*/ 3739778 w 8023328"/>
              <a:gd name="connsiteY3341" fmla="*/ 510602 h 2380521"/>
              <a:gd name="connsiteX3342" fmla="*/ 3725922 w 8023328"/>
              <a:gd name="connsiteY3342" fmla="*/ 525391 h 2380521"/>
              <a:gd name="connsiteX3343" fmla="*/ 3713525 w 8023328"/>
              <a:gd name="connsiteY3343" fmla="*/ 510602 h 2380521"/>
              <a:gd name="connsiteX3344" fmla="*/ 3725922 w 8023328"/>
              <a:gd name="connsiteY3344" fmla="*/ 495814 h 2380521"/>
              <a:gd name="connsiteX3345" fmla="*/ 3655091 w 8023328"/>
              <a:gd name="connsiteY3345" fmla="*/ 495814 h 2380521"/>
              <a:gd name="connsiteX3346" fmla="*/ 3668947 w 8023328"/>
              <a:gd name="connsiteY3346" fmla="*/ 510602 h 2380521"/>
              <a:gd name="connsiteX3347" fmla="*/ 3655091 w 8023328"/>
              <a:gd name="connsiteY3347" fmla="*/ 525391 h 2380521"/>
              <a:gd name="connsiteX3348" fmla="*/ 3642694 w 8023328"/>
              <a:gd name="connsiteY3348" fmla="*/ 510602 h 2380521"/>
              <a:gd name="connsiteX3349" fmla="*/ 3655091 w 8023328"/>
              <a:gd name="connsiteY3349" fmla="*/ 495814 h 2380521"/>
              <a:gd name="connsiteX3350" fmla="*/ 3583280 w 8023328"/>
              <a:gd name="connsiteY3350" fmla="*/ 495814 h 2380521"/>
              <a:gd name="connsiteX3351" fmla="*/ 3598069 w 8023328"/>
              <a:gd name="connsiteY3351" fmla="*/ 510602 h 2380521"/>
              <a:gd name="connsiteX3352" fmla="*/ 3583280 w 8023328"/>
              <a:gd name="connsiteY3352" fmla="*/ 525391 h 2380521"/>
              <a:gd name="connsiteX3353" fmla="*/ 3568491 w 8023328"/>
              <a:gd name="connsiteY3353" fmla="*/ 510602 h 2380521"/>
              <a:gd name="connsiteX3354" fmla="*/ 3583280 w 8023328"/>
              <a:gd name="connsiteY3354" fmla="*/ 495814 h 2380521"/>
              <a:gd name="connsiteX3355" fmla="*/ 3512449 w 8023328"/>
              <a:gd name="connsiteY3355" fmla="*/ 495814 h 2380521"/>
              <a:gd name="connsiteX3356" fmla="*/ 3527237 w 8023328"/>
              <a:gd name="connsiteY3356" fmla="*/ 510602 h 2380521"/>
              <a:gd name="connsiteX3357" fmla="*/ 3512449 w 8023328"/>
              <a:gd name="connsiteY3357" fmla="*/ 525391 h 2380521"/>
              <a:gd name="connsiteX3358" fmla="*/ 3497661 w 8023328"/>
              <a:gd name="connsiteY3358" fmla="*/ 510602 h 2380521"/>
              <a:gd name="connsiteX3359" fmla="*/ 3512449 w 8023328"/>
              <a:gd name="connsiteY3359" fmla="*/ 495814 h 2380521"/>
              <a:gd name="connsiteX3360" fmla="*/ 3440686 w 8023328"/>
              <a:gd name="connsiteY3360" fmla="*/ 495814 h 2380521"/>
              <a:gd name="connsiteX3361" fmla="*/ 3453083 w 8023328"/>
              <a:gd name="connsiteY3361" fmla="*/ 510602 h 2380521"/>
              <a:gd name="connsiteX3362" fmla="*/ 3440686 w 8023328"/>
              <a:gd name="connsiteY3362" fmla="*/ 525391 h 2380521"/>
              <a:gd name="connsiteX3363" fmla="*/ 3426830 w 8023328"/>
              <a:gd name="connsiteY3363" fmla="*/ 510602 h 2380521"/>
              <a:gd name="connsiteX3364" fmla="*/ 3440686 w 8023328"/>
              <a:gd name="connsiteY3364" fmla="*/ 495814 h 2380521"/>
              <a:gd name="connsiteX3365" fmla="*/ 3369857 w 8023328"/>
              <a:gd name="connsiteY3365" fmla="*/ 495814 h 2380521"/>
              <a:gd name="connsiteX3366" fmla="*/ 3382254 w 8023328"/>
              <a:gd name="connsiteY3366" fmla="*/ 510602 h 2380521"/>
              <a:gd name="connsiteX3367" fmla="*/ 3369857 w 8023328"/>
              <a:gd name="connsiteY3367" fmla="*/ 525391 h 2380521"/>
              <a:gd name="connsiteX3368" fmla="*/ 3356001 w 8023328"/>
              <a:gd name="connsiteY3368" fmla="*/ 510602 h 2380521"/>
              <a:gd name="connsiteX3369" fmla="*/ 3369857 w 8023328"/>
              <a:gd name="connsiteY3369" fmla="*/ 495814 h 2380521"/>
              <a:gd name="connsiteX3370" fmla="*/ 3299094 w 8023328"/>
              <a:gd name="connsiteY3370" fmla="*/ 495814 h 2380521"/>
              <a:gd name="connsiteX3371" fmla="*/ 3311491 w 8023328"/>
              <a:gd name="connsiteY3371" fmla="*/ 510602 h 2380521"/>
              <a:gd name="connsiteX3372" fmla="*/ 3299094 w 8023328"/>
              <a:gd name="connsiteY3372" fmla="*/ 525391 h 2380521"/>
              <a:gd name="connsiteX3373" fmla="*/ 3285240 w 8023328"/>
              <a:gd name="connsiteY3373" fmla="*/ 510602 h 2380521"/>
              <a:gd name="connsiteX3374" fmla="*/ 3299094 w 8023328"/>
              <a:gd name="connsiteY3374" fmla="*/ 495814 h 2380521"/>
              <a:gd name="connsiteX3375" fmla="*/ 3226805 w 8023328"/>
              <a:gd name="connsiteY3375" fmla="*/ 495814 h 2380521"/>
              <a:gd name="connsiteX3376" fmla="*/ 3240660 w 8023328"/>
              <a:gd name="connsiteY3376" fmla="*/ 510602 h 2380521"/>
              <a:gd name="connsiteX3377" fmla="*/ 3226805 w 8023328"/>
              <a:gd name="connsiteY3377" fmla="*/ 525391 h 2380521"/>
              <a:gd name="connsiteX3378" fmla="*/ 3214406 w 8023328"/>
              <a:gd name="connsiteY3378" fmla="*/ 510602 h 2380521"/>
              <a:gd name="connsiteX3379" fmla="*/ 3226805 w 8023328"/>
              <a:gd name="connsiteY3379" fmla="*/ 495814 h 2380521"/>
              <a:gd name="connsiteX3380" fmla="*/ 3152602 w 8023328"/>
              <a:gd name="connsiteY3380" fmla="*/ 495814 h 2380521"/>
              <a:gd name="connsiteX3381" fmla="*/ 3166454 w 8023328"/>
              <a:gd name="connsiteY3381" fmla="*/ 510602 h 2380521"/>
              <a:gd name="connsiteX3382" fmla="*/ 3152602 w 8023328"/>
              <a:gd name="connsiteY3382" fmla="*/ 525391 h 2380521"/>
              <a:gd name="connsiteX3383" fmla="*/ 3140203 w 8023328"/>
              <a:gd name="connsiteY3383" fmla="*/ 510602 h 2380521"/>
              <a:gd name="connsiteX3384" fmla="*/ 3152602 w 8023328"/>
              <a:gd name="connsiteY3384" fmla="*/ 495814 h 2380521"/>
              <a:gd name="connsiteX3385" fmla="*/ 2439944 w 8023328"/>
              <a:gd name="connsiteY3385" fmla="*/ 428356 h 2380521"/>
              <a:gd name="connsiteX3386" fmla="*/ 2454729 w 8023328"/>
              <a:gd name="connsiteY3386" fmla="*/ 440753 h 2380521"/>
              <a:gd name="connsiteX3387" fmla="*/ 2439944 w 8023328"/>
              <a:gd name="connsiteY3387" fmla="*/ 454610 h 2380521"/>
              <a:gd name="connsiteX3388" fmla="*/ 2425156 w 8023328"/>
              <a:gd name="connsiteY3388" fmla="*/ 440753 h 2380521"/>
              <a:gd name="connsiteX3389" fmla="*/ 2439944 w 8023328"/>
              <a:gd name="connsiteY3389" fmla="*/ 428356 h 2380521"/>
              <a:gd name="connsiteX3390" fmla="*/ 2369110 w 8023328"/>
              <a:gd name="connsiteY3390" fmla="*/ 428356 h 2380521"/>
              <a:gd name="connsiteX3391" fmla="*/ 2383898 w 8023328"/>
              <a:gd name="connsiteY3391" fmla="*/ 440753 h 2380521"/>
              <a:gd name="connsiteX3392" fmla="*/ 2369110 w 8023328"/>
              <a:gd name="connsiteY3392" fmla="*/ 454610 h 2380521"/>
              <a:gd name="connsiteX3393" fmla="*/ 2354319 w 8023328"/>
              <a:gd name="connsiteY3393" fmla="*/ 440753 h 2380521"/>
              <a:gd name="connsiteX3394" fmla="*/ 2369110 w 8023328"/>
              <a:gd name="connsiteY3394" fmla="*/ 428356 h 2380521"/>
              <a:gd name="connsiteX3395" fmla="*/ 2298278 w 8023328"/>
              <a:gd name="connsiteY3395" fmla="*/ 428356 h 2380521"/>
              <a:gd name="connsiteX3396" fmla="*/ 2313066 w 8023328"/>
              <a:gd name="connsiteY3396" fmla="*/ 440753 h 2380521"/>
              <a:gd name="connsiteX3397" fmla="*/ 2298278 w 8023328"/>
              <a:gd name="connsiteY3397" fmla="*/ 454610 h 2380521"/>
              <a:gd name="connsiteX3398" fmla="*/ 2283490 w 8023328"/>
              <a:gd name="connsiteY3398" fmla="*/ 440753 h 2380521"/>
              <a:gd name="connsiteX3399" fmla="*/ 2298278 w 8023328"/>
              <a:gd name="connsiteY3399" fmla="*/ 428356 h 2380521"/>
              <a:gd name="connsiteX3400" fmla="*/ 2226514 w 8023328"/>
              <a:gd name="connsiteY3400" fmla="*/ 428356 h 2380521"/>
              <a:gd name="connsiteX3401" fmla="*/ 2238914 w 8023328"/>
              <a:gd name="connsiteY3401" fmla="*/ 440753 h 2380521"/>
              <a:gd name="connsiteX3402" fmla="*/ 2226514 w 8023328"/>
              <a:gd name="connsiteY3402" fmla="*/ 454610 h 2380521"/>
              <a:gd name="connsiteX3403" fmla="*/ 2212656 w 8023328"/>
              <a:gd name="connsiteY3403" fmla="*/ 440753 h 2380521"/>
              <a:gd name="connsiteX3404" fmla="*/ 2226514 w 8023328"/>
              <a:gd name="connsiteY3404" fmla="*/ 428356 h 2380521"/>
              <a:gd name="connsiteX3405" fmla="*/ 2155682 w 8023328"/>
              <a:gd name="connsiteY3405" fmla="*/ 428356 h 2380521"/>
              <a:gd name="connsiteX3406" fmla="*/ 2168079 w 8023328"/>
              <a:gd name="connsiteY3406" fmla="*/ 440753 h 2380521"/>
              <a:gd name="connsiteX3407" fmla="*/ 2155682 w 8023328"/>
              <a:gd name="connsiteY3407" fmla="*/ 454610 h 2380521"/>
              <a:gd name="connsiteX3408" fmla="*/ 2141825 w 8023328"/>
              <a:gd name="connsiteY3408" fmla="*/ 440753 h 2380521"/>
              <a:gd name="connsiteX3409" fmla="*/ 2155682 w 8023328"/>
              <a:gd name="connsiteY3409" fmla="*/ 428356 h 2380521"/>
              <a:gd name="connsiteX3410" fmla="*/ 2084846 w 8023328"/>
              <a:gd name="connsiteY3410" fmla="*/ 428356 h 2380521"/>
              <a:gd name="connsiteX3411" fmla="*/ 2097246 w 8023328"/>
              <a:gd name="connsiteY3411" fmla="*/ 440753 h 2380521"/>
              <a:gd name="connsiteX3412" fmla="*/ 2084846 w 8023328"/>
              <a:gd name="connsiteY3412" fmla="*/ 454610 h 2380521"/>
              <a:gd name="connsiteX3413" fmla="*/ 2070991 w 8023328"/>
              <a:gd name="connsiteY3413" fmla="*/ 440753 h 2380521"/>
              <a:gd name="connsiteX3414" fmla="*/ 2084846 w 8023328"/>
              <a:gd name="connsiteY3414" fmla="*/ 428356 h 2380521"/>
              <a:gd name="connsiteX3415" fmla="*/ 2011832 w 8023328"/>
              <a:gd name="connsiteY3415" fmla="*/ 428356 h 2380521"/>
              <a:gd name="connsiteX3416" fmla="*/ 2026418 w 8023328"/>
              <a:gd name="connsiteY3416" fmla="*/ 440753 h 2380521"/>
              <a:gd name="connsiteX3417" fmla="*/ 2011832 w 8023328"/>
              <a:gd name="connsiteY3417" fmla="*/ 454610 h 2380521"/>
              <a:gd name="connsiteX3418" fmla="*/ 2000165 w 8023328"/>
              <a:gd name="connsiteY3418" fmla="*/ 440753 h 2380521"/>
              <a:gd name="connsiteX3419" fmla="*/ 2011832 w 8023328"/>
              <a:gd name="connsiteY3419" fmla="*/ 428356 h 2380521"/>
              <a:gd name="connsiteX3420" fmla="*/ 1938362 w 8023328"/>
              <a:gd name="connsiteY3420" fmla="*/ 428356 h 2380521"/>
              <a:gd name="connsiteX3421" fmla="*/ 1952216 w 8023328"/>
              <a:gd name="connsiteY3421" fmla="*/ 440753 h 2380521"/>
              <a:gd name="connsiteX3422" fmla="*/ 1938362 w 8023328"/>
              <a:gd name="connsiteY3422" fmla="*/ 454610 h 2380521"/>
              <a:gd name="connsiteX3423" fmla="*/ 1925965 w 8023328"/>
              <a:gd name="connsiteY3423" fmla="*/ 440753 h 2380521"/>
              <a:gd name="connsiteX3424" fmla="*/ 1938362 w 8023328"/>
              <a:gd name="connsiteY3424" fmla="*/ 428356 h 2380521"/>
              <a:gd name="connsiteX3425" fmla="*/ 1867525 w 8023328"/>
              <a:gd name="connsiteY3425" fmla="*/ 428356 h 2380521"/>
              <a:gd name="connsiteX3426" fmla="*/ 1881384 w 8023328"/>
              <a:gd name="connsiteY3426" fmla="*/ 440753 h 2380521"/>
              <a:gd name="connsiteX3427" fmla="*/ 1867525 w 8023328"/>
              <a:gd name="connsiteY3427" fmla="*/ 454610 h 2380521"/>
              <a:gd name="connsiteX3428" fmla="*/ 1855126 w 8023328"/>
              <a:gd name="connsiteY3428" fmla="*/ 440753 h 2380521"/>
              <a:gd name="connsiteX3429" fmla="*/ 1867525 w 8023328"/>
              <a:gd name="connsiteY3429" fmla="*/ 428356 h 2380521"/>
              <a:gd name="connsiteX3430" fmla="*/ 1799085 w 8023328"/>
              <a:gd name="connsiteY3430" fmla="*/ 428356 h 2380521"/>
              <a:gd name="connsiteX3431" fmla="*/ 1813873 w 8023328"/>
              <a:gd name="connsiteY3431" fmla="*/ 440753 h 2380521"/>
              <a:gd name="connsiteX3432" fmla="*/ 1799085 w 8023328"/>
              <a:gd name="connsiteY3432" fmla="*/ 454610 h 2380521"/>
              <a:gd name="connsiteX3433" fmla="*/ 1784298 w 8023328"/>
              <a:gd name="connsiteY3433" fmla="*/ 440753 h 2380521"/>
              <a:gd name="connsiteX3434" fmla="*/ 1799085 w 8023328"/>
              <a:gd name="connsiteY3434" fmla="*/ 428356 h 2380521"/>
              <a:gd name="connsiteX3435" fmla="*/ 1728260 w 8023328"/>
              <a:gd name="connsiteY3435" fmla="*/ 428356 h 2380521"/>
              <a:gd name="connsiteX3436" fmla="*/ 1743046 w 8023328"/>
              <a:gd name="connsiteY3436" fmla="*/ 440753 h 2380521"/>
              <a:gd name="connsiteX3437" fmla="*/ 1728260 w 8023328"/>
              <a:gd name="connsiteY3437" fmla="*/ 454610 h 2380521"/>
              <a:gd name="connsiteX3438" fmla="*/ 1713469 w 8023328"/>
              <a:gd name="connsiteY3438" fmla="*/ 440753 h 2380521"/>
              <a:gd name="connsiteX3439" fmla="*/ 1728260 w 8023328"/>
              <a:gd name="connsiteY3439" fmla="*/ 428356 h 2380521"/>
              <a:gd name="connsiteX3440" fmla="*/ 1657426 w 8023328"/>
              <a:gd name="connsiteY3440" fmla="*/ 428356 h 2380521"/>
              <a:gd name="connsiteX3441" fmla="*/ 1672218 w 8023328"/>
              <a:gd name="connsiteY3441" fmla="*/ 440753 h 2380521"/>
              <a:gd name="connsiteX3442" fmla="*/ 1657426 w 8023328"/>
              <a:gd name="connsiteY3442" fmla="*/ 454610 h 2380521"/>
              <a:gd name="connsiteX3443" fmla="*/ 1642647 w 8023328"/>
              <a:gd name="connsiteY3443" fmla="*/ 440753 h 2380521"/>
              <a:gd name="connsiteX3444" fmla="*/ 1657426 w 8023328"/>
              <a:gd name="connsiteY3444" fmla="*/ 428356 h 2380521"/>
              <a:gd name="connsiteX3445" fmla="*/ 1582294 w 8023328"/>
              <a:gd name="connsiteY3445" fmla="*/ 428356 h 2380521"/>
              <a:gd name="connsiteX3446" fmla="*/ 1594697 w 8023328"/>
              <a:gd name="connsiteY3446" fmla="*/ 440753 h 2380521"/>
              <a:gd name="connsiteX3447" fmla="*/ 1582294 w 8023328"/>
              <a:gd name="connsiteY3447" fmla="*/ 454610 h 2380521"/>
              <a:gd name="connsiteX3448" fmla="*/ 1568438 w 8023328"/>
              <a:gd name="connsiteY3448" fmla="*/ 440753 h 2380521"/>
              <a:gd name="connsiteX3449" fmla="*/ 1582294 w 8023328"/>
              <a:gd name="connsiteY3449" fmla="*/ 428356 h 2380521"/>
              <a:gd name="connsiteX3450" fmla="*/ 1512195 w 8023328"/>
              <a:gd name="connsiteY3450" fmla="*/ 428356 h 2380521"/>
              <a:gd name="connsiteX3451" fmla="*/ 1523862 w 8023328"/>
              <a:gd name="connsiteY3451" fmla="*/ 440753 h 2380521"/>
              <a:gd name="connsiteX3452" fmla="*/ 1512195 w 8023328"/>
              <a:gd name="connsiteY3452" fmla="*/ 454610 h 2380521"/>
              <a:gd name="connsiteX3453" fmla="*/ 1497610 w 8023328"/>
              <a:gd name="connsiteY3453" fmla="*/ 440753 h 2380521"/>
              <a:gd name="connsiteX3454" fmla="*/ 1512195 w 8023328"/>
              <a:gd name="connsiteY3454" fmla="*/ 428356 h 2380521"/>
              <a:gd name="connsiteX3455" fmla="*/ 1439171 w 8023328"/>
              <a:gd name="connsiteY3455" fmla="*/ 428356 h 2380521"/>
              <a:gd name="connsiteX3456" fmla="*/ 1453023 w 8023328"/>
              <a:gd name="connsiteY3456" fmla="*/ 440753 h 2380521"/>
              <a:gd name="connsiteX3457" fmla="*/ 1439171 w 8023328"/>
              <a:gd name="connsiteY3457" fmla="*/ 454610 h 2380521"/>
              <a:gd name="connsiteX3458" fmla="*/ 1426771 w 8023328"/>
              <a:gd name="connsiteY3458" fmla="*/ 440753 h 2380521"/>
              <a:gd name="connsiteX3459" fmla="*/ 1439171 w 8023328"/>
              <a:gd name="connsiteY3459" fmla="*/ 428356 h 2380521"/>
              <a:gd name="connsiteX3460" fmla="*/ 1368344 w 8023328"/>
              <a:gd name="connsiteY3460" fmla="*/ 428356 h 2380521"/>
              <a:gd name="connsiteX3461" fmla="*/ 1382196 w 8023328"/>
              <a:gd name="connsiteY3461" fmla="*/ 440753 h 2380521"/>
              <a:gd name="connsiteX3462" fmla="*/ 1368344 w 8023328"/>
              <a:gd name="connsiteY3462" fmla="*/ 454610 h 2380521"/>
              <a:gd name="connsiteX3463" fmla="*/ 1355948 w 8023328"/>
              <a:gd name="connsiteY3463" fmla="*/ 440753 h 2380521"/>
              <a:gd name="connsiteX3464" fmla="*/ 1368344 w 8023328"/>
              <a:gd name="connsiteY3464" fmla="*/ 428356 h 2380521"/>
              <a:gd name="connsiteX3465" fmla="*/ 1297515 w 8023328"/>
              <a:gd name="connsiteY3465" fmla="*/ 428356 h 2380521"/>
              <a:gd name="connsiteX3466" fmla="*/ 1311372 w 8023328"/>
              <a:gd name="connsiteY3466" fmla="*/ 440753 h 2380521"/>
              <a:gd name="connsiteX3467" fmla="*/ 1297515 w 8023328"/>
              <a:gd name="connsiteY3467" fmla="*/ 454610 h 2380521"/>
              <a:gd name="connsiteX3468" fmla="*/ 1285118 w 8023328"/>
              <a:gd name="connsiteY3468" fmla="*/ 440753 h 2380521"/>
              <a:gd name="connsiteX3469" fmla="*/ 1297515 w 8023328"/>
              <a:gd name="connsiteY3469" fmla="*/ 428356 h 2380521"/>
              <a:gd name="connsiteX3470" fmla="*/ 1225703 w 8023328"/>
              <a:gd name="connsiteY3470" fmla="*/ 428356 h 2380521"/>
              <a:gd name="connsiteX3471" fmla="*/ 1240491 w 8023328"/>
              <a:gd name="connsiteY3471" fmla="*/ 440753 h 2380521"/>
              <a:gd name="connsiteX3472" fmla="*/ 1225703 w 8023328"/>
              <a:gd name="connsiteY3472" fmla="*/ 454610 h 2380521"/>
              <a:gd name="connsiteX3473" fmla="*/ 1210925 w 8023328"/>
              <a:gd name="connsiteY3473" fmla="*/ 440753 h 2380521"/>
              <a:gd name="connsiteX3474" fmla="*/ 1225703 w 8023328"/>
              <a:gd name="connsiteY3474" fmla="*/ 428356 h 2380521"/>
              <a:gd name="connsiteX3475" fmla="*/ 1154886 w 8023328"/>
              <a:gd name="connsiteY3475" fmla="*/ 428356 h 2380521"/>
              <a:gd name="connsiteX3476" fmla="*/ 1169676 w 8023328"/>
              <a:gd name="connsiteY3476" fmla="*/ 440753 h 2380521"/>
              <a:gd name="connsiteX3477" fmla="*/ 1154886 w 8023328"/>
              <a:gd name="connsiteY3477" fmla="*/ 454610 h 2380521"/>
              <a:gd name="connsiteX3478" fmla="*/ 1140096 w 8023328"/>
              <a:gd name="connsiteY3478" fmla="*/ 440753 h 2380521"/>
              <a:gd name="connsiteX3479" fmla="*/ 1154886 w 8023328"/>
              <a:gd name="connsiteY3479" fmla="*/ 428356 h 2380521"/>
              <a:gd name="connsiteX3480" fmla="*/ 1084056 w 8023328"/>
              <a:gd name="connsiteY3480" fmla="*/ 428356 h 2380521"/>
              <a:gd name="connsiteX3481" fmla="*/ 1098844 w 8023328"/>
              <a:gd name="connsiteY3481" fmla="*/ 440753 h 2380521"/>
              <a:gd name="connsiteX3482" fmla="*/ 1084056 w 8023328"/>
              <a:gd name="connsiteY3482" fmla="*/ 454610 h 2380521"/>
              <a:gd name="connsiteX3483" fmla="*/ 1069267 w 8023328"/>
              <a:gd name="connsiteY3483" fmla="*/ 440753 h 2380521"/>
              <a:gd name="connsiteX3484" fmla="*/ 1084056 w 8023328"/>
              <a:gd name="connsiteY3484" fmla="*/ 428356 h 2380521"/>
              <a:gd name="connsiteX3485" fmla="*/ 1013015 w 8023328"/>
              <a:gd name="connsiteY3485" fmla="*/ 428356 h 2380521"/>
              <a:gd name="connsiteX3486" fmla="*/ 1024685 w 8023328"/>
              <a:gd name="connsiteY3486" fmla="*/ 440753 h 2380521"/>
              <a:gd name="connsiteX3487" fmla="*/ 1013015 w 8023328"/>
              <a:gd name="connsiteY3487" fmla="*/ 454610 h 2380521"/>
              <a:gd name="connsiteX3488" fmla="*/ 998434 w 8023328"/>
              <a:gd name="connsiteY3488" fmla="*/ 440753 h 2380521"/>
              <a:gd name="connsiteX3489" fmla="*/ 1013015 w 8023328"/>
              <a:gd name="connsiteY3489" fmla="*/ 428356 h 2380521"/>
              <a:gd name="connsiteX3490" fmla="*/ 941465 w 8023328"/>
              <a:gd name="connsiteY3490" fmla="*/ 428356 h 2380521"/>
              <a:gd name="connsiteX3491" fmla="*/ 953864 w 8023328"/>
              <a:gd name="connsiteY3491" fmla="*/ 440753 h 2380521"/>
              <a:gd name="connsiteX3492" fmla="*/ 941465 w 8023328"/>
              <a:gd name="connsiteY3492" fmla="*/ 454610 h 2380521"/>
              <a:gd name="connsiteX3493" fmla="*/ 927611 w 8023328"/>
              <a:gd name="connsiteY3493" fmla="*/ 440753 h 2380521"/>
              <a:gd name="connsiteX3494" fmla="*/ 941465 w 8023328"/>
              <a:gd name="connsiteY3494" fmla="*/ 428356 h 2380521"/>
              <a:gd name="connsiteX3495" fmla="*/ 870633 w 8023328"/>
              <a:gd name="connsiteY3495" fmla="*/ 428356 h 2380521"/>
              <a:gd name="connsiteX3496" fmla="*/ 883030 w 8023328"/>
              <a:gd name="connsiteY3496" fmla="*/ 440753 h 2380521"/>
              <a:gd name="connsiteX3497" fmla="*/ 870633 w 8023328"/>
              <a:gd name="connsiteY3497" fmla="*/ 454610 h 2380521"/>
              <a:gd name="connsiteX3498" fmla="*/ 856774 w 8023328"/>
              <a:gd name="connsiteY3498" fmla="*/ 440753 h 2380521"/>
              <a:gd name="connsiteX3499" fmla="*/ 870633 w 8023328"/>
              <a:gd name="connsiteY3499" fmla="*/ 428356 h 2380521"/>
              <a:gd name="connsiteX3500" fmla="*/ 798344 w 8023328"/>
              <a:gd name="connsiteY3500" fmla="*/ 428356 h 2380521"/>
              <a:gd name="connsiteX3501" fmla="*/ 812196 w 8023328"/>
              <a:gd name="connsiteY3501" fmla="*/ 440753 h 2380521"/>
              <a:gd name="connsiteX3502" fmla="*/ 798344 w 8023328"/>
              <a:gd name="connsiteY3502" fmla="*/ 454610 h 2380521"/>
              <a:gd name="connsiteX3503" fmla="*/ 785947 w 8023328"/>
              <a:gd name="connsiteY3503" fmla="*/ 440753 h 2380521"/>
              <a:gd name="connsiteX3504" fmla="*/ 798344 w 8023328"/>
              <a:gd name="connsiteY3504" fmla="*/ 428356 h 2380521"/>
              <a:gd name="connsiteX3505" fmla="*/ 724138 w 8023328"/>
              <a:gd name="connsiteY3505" fmla="*/ 428356 h 2380521"/>
              <a:gd name="connsiteX3506" fmla="*/ 738002 w 8023328"/>
              <a:gd name="connsiteY3506" fmla="*/ 442212 h 2380521"/>
              <a:gd name="connsiteX3507" fmla="*/ 724138 w 8023328"/>
              <a:gd name="connsiteY3507" fmla="*/ 454610 h 2380521"/>
              <a:gd name="connsiteX3508" fmla="*/ 711747 w 8023328"/>
              <a:gd name="connsiteY3508" fmla="*/ 442212 h 2380521"/>
              <a:gd name="connsiteX3509" fmla="*/ 724138 w 8023328"/>
              <a:gd name="connsiteY3509" fmla="*/ 428356 h 2380521"/>
              <a:gd name="connsiteX3510" fmla="*/ 653312 w 8023328"/>
              <a:gd name="connsiteY3510" fmla="*/ 428356 h 2380521"/>
              <a:gd name="connsiteX3511" fmla="*/ 667165 w 8023328"/>
              <a:gd name="connsiteY3511" fmla="*/ 442212 h 2380521"/>
              <a:gd name="connsiteX3512" fmla="*/ 653312 w 8023328"/>
              <a:gd name="connsiteY3512" fmla="*/ 454610 h 2380521"/>
              <a:gd name="connsiteX3513" fmla="*/ 640912 w 8023328"/>
              <a:gd name="connsiteY3513" fmla="*/ 442212 h 2380521"/>
              <a:gd name="connsiteX3514" fmla="*/ 653312 w 8023328"/>
              <a:gd name="connsiteY3514" fmla="*/ 428356 h 2380521"/>
              <a:gd name="connsiteX3515" fmla="*/ 3796752 w 8023328"/>
              <a:gd name="connsiteY3515" fmla="*/ 424982 h 2380521"/>
              <a:gd name="connsiteX3516" fmla="*/ 3810608 w 8023328"/>
              <a:gd name="connsiteY3516" fmla="*/ 439771 h 2380521"/>
              <a:gd name="connsiteX3517" fmla="*/ 3796752 w 8023328"/>
              <a:gd name="connsiteY3517" fmla="*/ 454560 h 2380521"/>
              <a:gd name="connsiteX3518" fmla="*/ 3784355 w 8023328"/>
              <a:gd name="connsiteY3518" fmla="*/ 439771 h 2380521"/>
              <a:gd name="connsiteX3519" fmla="*/ 3796752 w 8023328"/>
              <a:gd name="connsiteY3519" fmla="*/ 424982 h 2380521"/>
              <a:gd name="connsiteX3520" fmla="*/ 3725922 w 8023328"/>
              <a:gd name="connsiteY3520" fmla="*/ 424982 h 2380521"/>
              <a:gd name="connsiteX3521" fmla="*/ 3739778 w 8023328"/>
              <a:gd name="connsiteY3521" fmla="*/ 439771 h 2380521"/>
              <a:gd name="connsiteX3522" fmla="*/ 3725922 w 8023328"/>
              <a:gd name="connsiteY3522" fmla="*/ 454560 h 2380521"/>
              <a:gd name="connsiteX3523" fmla="*/ 3713525 w 8023328"/>
              <a:gd name="connsiteY3523" fmla="*/ 439771 h 2380521"/>
              <a:gd name="connsiteX3524" fmla="*/ 3725922 w 8023328"/>
              <a:gd name="connsiteY3524" fmla="*/ 424982 h 2380521"/>
              <a:gd name="connsiteX3525" fmla="*/ 3655091 w 8023328"/>
              <a:gd name="connsiteY3525" fmla="*/ 424982 h 2380521"/>
              <a:gd name="connsiteX3526" fmla="*/ 3668947 w 8023328"/>
              <a:gd name="connsiteY3526" fmla="*/ 439771 h 2380521"/>
              <a:gd name="connsiteX3527" fmla="*/ 3655091 w 8023328"/>
              <a:gd name="connsiteY3527" fmla="*/ 454560 h 2380521"/>
              <a:gd name="connsiteX3528" fmla="*/ 3642694 w 8023328"/>
              <a:gd name="connsiteY3528" fmla="*/ 439771 h 2380521"/>
              <a:gd name="connsiteX3529" fmla="*/ 3655091 w 8023328"/>
              <a:gd name="connsiteY3529" fmla="*/ 424982 h 2380521"/>
              <a:gd name="connsiteX3530" fmla="*/ 3583280 w 8023328"/>
              <a:gd name="connsiteY3530" fmla="*/ 424982 h 2380521"/>
              <a:gd name="connsiteX3531" fmla="*/ 3598069 w 8023328"/>
              <a:gd name="connsiteY3531" fmla="*/ 439771 h 2380521"/>
              <a:gd name="connsiteX3532" fmla="*/ 3583280 w 8023328"/>
              <a:gd name="connsiteY3532" fmla="*/ 454560 h 2380521"/>
              <a:gd name="connsiteX3533" fmla="*/ 3568491 w 8023328"/>
              <a:gd name="connsiteY3533" fmla="*/ 439771 h 2380521"/>
              <a:gd name="connsiteX3534" fmla="*/ 3583280 w 8023328"/>
              <a:gd name="connsiteY3534" fmla="*/ 424982 h 2380521"/>
              <a:gd name="connsiteX3535" fmla="*/ 3512449 w 8023328"/>
              <a:gd name="connsiteY3535" fmla="*/ 424982 h 2380521"/>
              <a:gd name="connsiteX3536" fmla="*/ 3527237 w 8023328"/>
              <a:gd name="connsiteY3536" fmla="*/ 439771 h 2380521"/>
              <a:gd name="connsiteX3537" fmla="*/ 3512449 w 8023328"/>
              <a:gd name="connsiteY3537" fmla="*/ 454560 h 2380521"/>
              <a:gd name="connsiteX3538" fmla="*/ 3497661 w 8023328"/>
              <a:gd name="connsiteY3538" fmla="*/ 439771 h 2380521"/>
              <a:gd name="connsiteX3539" fmla="*/ 3512449 w 8023328"/>
              <a:gd name="connsiteY3539" fmla="*/ 424982 h 2380521"/>
              <a:gd name="connsiteX3540" fmla="*/ 3440686 w 8023328"/>
              <a:gd name="connsiteY3540" fmla="*/ 424982 h 2380521"/>
              <a:gd name="connsiteX3541" fmla="*/ 3453083 w 8023328"/>
              <a:gd name="connsiteY3541" fmla="*/ 439771 h 2380521"/>
              <a:gd name="connsiteX3542" fmla="*/ 3440686 w 8023328"/>
              <a:gd name="connsiteY3542" fmla="*/ 454560 h 2380521"/>
              <a:gd name="connsiteX3543" fmla="*/ 3426830 w 8023328"/>
              <a:gd name="connsiteY3543" fmla="*/ 439771 h 2380521"/>
              <a:gd name="connsiteX3544" fmla="*/ 3440686 w 8023328"/>
              <a:gd name="connsiteY3544" fmla="*/ 424982 h 2380521"/>
              <a:gd name="connsiteX3545" fmla="*/ 3369857 w 8023328"/>
              <a:gd name="connsiteY3545" fmla="*/ 424982 h 2380521"/>
              <a:gd name="connsiteX3546" fmla="*/ 3382254 w 8023328"/>
              <a:gd name="connsiteY3546" fmla="*/ 439771 h 2380521"/>
              <a:gd name="connsiteX3547" fmla="*/ 3369857 w 8023328"/>
              <a:gd name="connsiteY3547" fmla="*/ 454560 h 2380521"/>
              <a:gd name="connsiteX3548" fmla="*/ 3356001 w 8023328"/>
              <a:gd name="connsiteY3548" fmla="*/ 439771 h 2380521"/>
              <a:gd name="connsiteX3549" fmla="*/ 3369857 w 8023328"/>
              <a:gd name="connsiteY3549" fmla="*/ 424982 h 2380521"/>
              <a:gd name="connsiteX3550" fmla="*/ 3299097 w 8023328"/>
              <a:gd name="connsiteY3550" fmla="*/ 424982 h 2380521"/>
              <a:gd name="connsiteX3551" fmla="*/ 3311491 w 8023328"/>
              <a:gd name="connsiteY3551" fmla="*/ 439771 h 2380521"/>
              <a:gd name="connsiteX3552" fmla="*/ 3299097 w 8023328"/>
              <a:gd name="connsiteY3552" fmla="*/ 454560 h 2380521"/>
              <a:gd name="connsiteX3553" fmla="*/ 3285240 w 8023328"/>
              <a:gd name="connsiteY3553" fmla="*/ 439771 h 2380521"/>
              <a:gd name="connsiteX3554" fmla="*/ 3299097 w 8023328"/>
              <a:gd name="connsiteY3554" fmla="*/ 424982 h 2380521"/>
              <a:gd name="connsiteX3555" fmla="*/ 3226805 w 8023328"/>
              <a:gd name="connsiteY3555" fmla="*/ 424982 h 2380521"/>
              <a:gd name="connsiteX3556" fmla="*/ 3240664 w 8023328"/>
              <a:gd name="connsiteY3556" fmla="*/ 439771 h 2380521"/>
              <a:gd name="connsiteX3557" fmla="*/ 3226805 w 8023328"/>
              <a:gd name="connsiteY3557" fmla="*/ 454560 h 2380521"/>
              <a:gd name="connsiteX3558" fmla="*/ 3214406 w 8023328"/>
              <a:gd name="connsiteY3558" fmla="*/ 439771 h 2380521"/>
              <a:gd name="connsiteX3559" fmla="*/ 3226805 w 8023328"/>
              <a:gd name="connsiteY3559" fmla="*/ 424982 h 2380521"/>
              <a:gd name="connsiteX3560" fmla="*/ 3152602 w 8023328"/>
              <a:gd name="connsiteY3560" fmla="*/ 424982 h 2380521"/>
              <a:gd name="connsiteX3561" fmla="*/ 3166460 w 8023328"/>
              <a:gd name="connsiteY3561" fmla="*/ 439771 h 2380521"/>
              <a:gd name="connsiteX3562" fmla="*/ 3152602 w 8023328"/>
              <a:gd name="connsiteY3562" fmla="*/ 454560 h 2380521"/>
              <a:gd name="connsiteX3563" fmla="*/ 3140203 w 8023328"/>
              <a:gd name="connsiteY3563" fmla="*/ 439771 h 2380521"/>
              <a:gd name="connsiteX3564" fmla="*/ 3152602 w 8023328"/>
              <a:gd name="connsiteY3564" fmla="*/ 424982 h 2380521"/>
              <a:gd name="connsiteX3565" fmla="*/ 3081772 w 8023328"/>
              <a:gd name="connsiteY3565" fmla="*/ 424982 h 2380521"/>
              <a:gd name="connsiteX3566" fmla="*/ 3095624 w 8023328"/>
              <a:gd name="connsiteY3566" fmla="*/ 439771 h 2380521"/>
              <a:gd name="connsiteX3567" fmla="*/ 3081772 w 8023328"/>
              <a:gd name="connsiteY3567" fmla="*/ 454560 h 2380521"/>
              <a:gd name="connsiteX3568" fmla="*/ 3069372 w 8023328"/>
              <a:gd name="connsiteY3568" fmla="*/ 439771 h 2380521"/>
              <a:gd name="connsiteX3569" fmla="*/ 3081772 w 8023328"/>
              <a:gd name="connsiteY3569" fmla="*/ 424982 h 2380521"/>
              <a:gd name="connsiteX3570" fmla="*/ 3013715 w 8023328"/>
              <a:gd name="connsiteY3570" fmla="*/ 424982 h 2380521"/>
              <a:gd name="connsiteX3571" fmla="*/ 3028135 w 8023328"/>
              <a:gd name="connsiteY3571" fmla="*/ 439771 h 2380521"/>
              <a:gd name="connsiteX3572" fmla="*/ 3013715 w 8023328"/>
              <a:gd name="connsiteY3572" fmla="*/ 454560 h 2380521"/>
              <a:gd name="connsiteX3573" fmla="*/ 2998539 w 8023328"/>
              <a:gd name="connsiteY3573" fmla="*/ 439771 h 2380521"/>
              <a:gd name="connsiteX3574" fmla="*/ 3013715 w 8023328"/>
              <a:gd name="connsiteY3574" fmla="*/ 424982 h 2380521"/>
              <a:gd name="connsiteX3575" fmla="*/ 2942491 w 8023328"/>
              <a:gd name="connsiteY3575" fmla="*/ 424982 h 2380521"/>
              <a:gd name="connsiteX3576" fmla="*/ 2957286 w 8023328"/>
              <a:gd name="connsiteY3576" fmla="*/ 439771 h 2380521"/>
              <a:gd name="connsiteX3577" fmla="*/ 2942491 w 8023328"/>
              <a:gd name="connsiteY3577" fmla="*/ 454560 h 2380521"/>
              <a:gd name="connsiteX3578" fmla="*/ 2927708 w 8023328"/>
              <a:gd name="connsiteY3578" fmla="*/ 439771 h 2380521"/>
              <a:gd name="connsiteX3579" fmla="*/ 2942491 w 8023328"/>
              <a:gd name="connsiteY3579" fmla="*/ 424982 h 2380521"/>
              <a:gd name="connsiteX3580" fmla="*/ 2868291 w 8023328"/>
              <a:gd name="connsiteY3580" fmla="*/ 424982 h 2380521"/>
              <a:gd name="connsiteX3581" fmla="*/ 2883085 w 8023328"/>
              <a:gd name="connsiteY3581" fmla="*/ 439771 h 2380521"/>
              <a:gd name="connsiteX3582" fmla="*/ 2868291 w 8023328"/>
              <a:gd name="connsiteY3582" fmla="*/ 454560 h 2380521"/>
              <a:gd name="connsiteX3583" fmla="*/ 2853504 w 8023328"/>
              <a:gd name="connsiteY3583" fmla="*/ 439771 h 2380521"/>
              <a:gd name="connsiteX3584" fmla="*/ 2868291 w 8023328"/>
              <a:gd name="connsiteY3584" fmla="*/ 424982 h 2380521"/>
              <a:gd name="connsiteX3585" fmla="*/ 2796533 w 8023328"/>
              <a:gd name="connsiteY3585" fmla="*/ 424982 h 2380521"/>
              <a:gd name="connsiteX3586" fmla="*/ 2808932 w 8023328"/>
              <a:gd name="connsiteY3586" fmla="*/ 439771 h 2380521"/>
              <a:gd name="connsiteX3587" fmla="*/ 2796533 w 8023328"/>
              <a:gd name="connsiteY3587" fmla="*/ 454560 h 2380521"/>
              <a:gd name="connsiteX3588" fmla="*/ 2782678 w 8023328"/>
              <a:gd name="connsiteY3588" fmla="*/ 439771 h 2380521"/>
              <a:gd name="connsiteX3589" fmla="*/ 2796533 w 8023328"/>
              <a:gd name="connsiteY3589" fmla="*/ 424982 h 2380521"/>
              <a:gd name="connsiteX3590" fmla="*/ 2725695 w 8023328"/>
              <a:gd name="connsiteY3590" fmla="*/ 424982 h 2380521"/>
              <a:gd name="connsiteX3591" fmla="*/ 2738097 w 8023328"/>
              <a:gd name="connsiteY3591" fmla="*/ 439771 h 2380521"/>
              <a:gd name="connsiteX3592" fmla="*/ 2725695 w 8023328"/>
              <a:gd name="connsiteY3592" fmla="*/ 454560 h 2380521"/>
              <a:gd name="connsiteX3593" fmla="*/ 2711846 w 8023328"/>
              <a:gd name="connsiteY3593" fmla="*/ 439771 h 2380521"/>
              <a:gd name="connsiteX3594" fmla="*/ 2725695 w 8023328"/>
              <a:gd name="connsiteY3594" fmla="*/ 424982 h 2380521"/>
              <a:gd name="connsiteX3595" fmla="*/ 2654870 w 8023328"/>
              <a:gd name="connsiteY3595" fmla="*/ 424982 h 2380521"/>
              <a:gd name="connsiteX3596" fmla="*/ 2667270 w 8023328"/>
              <a:gd name="connsiteY3596" fmla="*/ 439771 h 2380521"/>
              <a:gd name="connsiteX3597" fmla="*/ 2654870 w 8023328"/>
              <a:gd name="connsiteY3597" fmla="*/ 454560 h 2380521"/>
              <a:gd name="connsiteX3598" fmla="*/ 2641018 w 8023328"/>
              <a:gd name="connsiteY3598" fmla="*/ 439771 h 2380521"/>
              <a:gd name="connsiteX3599" fmla="*/ 2654870 w 8023328"/>
              <a:gd name="connsiteY3599" fmla="*/ 424982 h 2380521"/>
              <a:gd name="connsiteX3600" fmla="*/ 2582580 w 8023328"/>
              <a:gd name="connsiteY3600" fmla="*/ 424982 h 2380521"/>
              <a:gd name="connsiteX3601" fmla="*/ 2596437 w 8023328"/>
              <a:gd name="connsiteY3601" fmla="*/ 439771 h 2380521"/>
              <a:gd name="connsiteX3602" fmla="*/ 2582580 w 8023328"/>
              <a:gd name="connsiteY3602" fmla="*/ 454560 h 2380521"/>
              <a:gd name="connsiteX3603" fmla="*/ 2570184 w 8023328"/>
              <a:gd name="connsiteY3603" fmla="*/ 439771 h 2380521"/>
              <a:gd name="connsiteX3604" fmla="*/ 2582580 w 8023328"/>
              <a:gd name="connsiteY3604" fmla="*/ 424982 h 2380521"/>
              <a:gd name="connsiteX3605" fmla="*/ 2511026 w 8023328"/>
              <a:gd name="connsiteY3605" fmla="*/ 424982 h 2380521"/>
              <a:gd name="connsiteX3606" fmla="*/ 2525610 w 8023328"/>
              <a:gd name="connsiteY3606" fmla="*/ 439771 h 2380521"/>
              <a:gd name="connsiteX3607" fmla="*/ 2511026 w 8023328"/>
              <a:gd name="connsiteY3607" fmla="*/ 454560 h 2380521"/>
              <a:gd name="connsiteX3608" fmla="*/ 2499361 w 8023328"/>
              <a:gd name="connsiteY3608" fmla="*/ 439771 h 2380521"/>
              <a:gd name="connsiteX3609" fmla="*/ 2511026 w 8023328"/>
              <a:gd name="connsiteY3609" fmla="*/ 424982 h 2380521"/>
              <a:gd name="connsiteX3610" fmla="*/ 1799085 w 8023328"/>
              <a:gd name="connsiteY3610" fmla="*/ 357525 h 2380521"/>
              <a:gd name="connsiteX3611" fmla="*/ 1813873 w 8023328"/>
              <a:gd name="connsiteY3611" fmla="*/ 369922 h 2380521"/>
              <a:gd name="connsiteX3612" fmla="*/ 1799085 w 8023328"/>
              <a:gd name="connsiteY3612" fmla="*/ 383779 h 2380521"/>
              <a:gd name="connsiteX3613" fmla="*/ 1784300 w 8023328"/>
              <a:gd name="connsiteY3613" fmla="*/ 369922 h 2380521"/>
              <a:gd name="connsiteX3614" fmla="*/ 1799085 w 8023328"/>
              <a:gd name="connsiteY3614" fmla="*/ 357525 h 2380521"/>
              <a:gd name="connsiteX3615" fmla="*/ 1728262 w 8023328"/>
              <a:gd name="connsiteY3615" fmla="*/ 357525 h 2380521"/>
              <a:gd name="connsiteX3616" fmla="*/ 1743049 w 8023328"/>
              <a:gd name="connsiteY3616" fmla="*/ 369922 h 2380521"/>
              <a:gd name="connsiteX3617" fmla="*/ 1728262 w 8023328"/>
              <a:gd name="connsiteY3617" fmla="*/ 383779 h 2380521"/>
              <a:gd name="connsiteX3618" fmla="*/ 1713470 w 8023328"/>
              <a:gd name="connsiteY3618" fmla="*/ 369922 h 2380521"/>
              <a:gd name="connsiteX3619" fmla="*/ 1728262 w 8023328"/>
              <a:gd name="connsiteY3619" fmla="*/ 357525 h 2380521"/>
              <a:gd name="connsiteX3620" fmla="*/ 1657429 w 8023328"/>
              <a:gd name="connsiteY3620" fmla="*/ 357525 h 2380521"/>
              <a:gd name="connsiteX3621" fmla="*/ 1672220 w 8023328"/>
              <a:gd name="connsiteY3621" fmla="*/ 369922 h 2380521"/>
              <a:gd name="connsiteX3622" fmla="*/ 1657429 w 8023328"/>
              <a:gd name="connsiteY3622" fmla="*/ 383779 h 2380521"/>
              <a:gd name="connsiteX3623" fmla="*/ 1642650 w 8023328"/>
              <a:gd name="connsiteY3623" fmla="*/ 369922 h 2380521"/>
              <a:gd name="connsiteX3624" fmla="*/ 1657429 w 8023328"/>
              <a:gd name="connsiteY3624" fmla="*/ 357525 h 2380521"/>
              <a:gd name="connsiteX3625" fmla="*/ 1582296 w 8023328"/>
              <a:gd name="connsiteY3625" fmla="*/ 357525 h 2380521"/>
              <a:gd name="connsiteX3626" fmla="*/ 1594704 w 8023328"/>
              <a:gd name="connsiteY3626" fmla="*/ 369922 h 2380521"/>
              <a:gd name="connsiteX3627" fmla="*/ 1582296 w 8023328"/>
              <a:gd name="connsiteY3627" fmla="*/ 383779 h 2380521"/>
              <a:gd name="connsiteX3628" fmla="*/ 1568441 w 8023328"/>
              <a:gd name="connsiteY3628" fmla="*/ 369922 h 2380521"/>
              <a:gd name="connsiteX3629" fmla="*/ 1582296 w 8023328"/>
              <a:gd name="connsiteY3629" fmla="*/ 357525 h 2380521"/>
              <a:gd name="connsiteX3630" fmla="*/ 1512195 w 8023328"/>
              <a:gd name="connsiteY3630" fmla="*/ 357525 h 2380521"/>
              <a:gd name="connsiteX3631" fmla="*/ 1523863 w 8023328"/>
              <a:gd name="connsiteY3631" fmla="*/ 369922 h 2380521"/>
              <a:gd name="connsiteX3632" fmla="*/ 1512195 w 8023328"/>
              <a:gd name="connsiteY3632" fmla="*/ 383779 h 2380521"/>
              <a:gd name="connsiteX3633" fmla="*/ 1497612 w 8023328"/>
              <a:gd name="connsiteY3633" fmla="*/ 369922 h 2380521"/>
              <a:gd name="connsiteX3634" fmla="*/ 1512195 w 8023328"/>
              <a:gd name="connsiteY3634" fmla="*/ 357525 h 2380521"/>
              <a:gd name="connsiteX3635" fmla="*/ 1439171 w 8023328"/>
              <a:gd name="connsiteY3635" fmla="*/ 357525 h 2380521"/>
              <a:gd name="connsiteX3636" fmla="*/ 1453023 w 8023328"/>
              <a:gd name="connsiteY3636" fmla="*/ 369922 h 2380521"/>
              <a:gd name="connsiteX3637" fmla="*/ 1439171 w 8023328"/>
              <a:gd name="connsiteY3637" fmla="*/ 383779 h 2380521"/>
              <a:gd name="connsiteX3638" fmla="*/ 1426774 w 8023328"/>
              <a:gd name="connsiteY3638" fmla="*/ 369922 h 2380521"/>
              <a:gd name="connsiteX3639" fmla="*/ 1439171 w 8023328"/>
              <a:gd name="connsiteY3639" fmla="*/ 357525 h 2380521"/>
              <a:gd name="connsiteX3640" fmla="*/ 1368347 w 8023328"/>
              <a:gd name="connsiteY3640" fmla="*/ 357525 h 2380521"/>
              <a:gd name="connsiteX3641" fmla="*/ 1382199 w 8023328"/>
              <a:gd name="connsiteY3641" fmla="*/ 369922 h 2380521"/>
              <a:gd name="connsiteX3642" fmla="*/ 1368347 w 8023328"/>
              <a:gd name="connsiteY3642" fmla="*/ 383779 h 2380521"/>
              <a:gd name="connsiteX3643" fmla="*/ 1355949 w 8023328"/>
              <a:gd name="connsiteY3643" fmla="*/ 369922 h 2380521"/>
              <a:gd name="connsiteX3644" fmla="*/ 1368347 w 8023328"/>
              <a:gd name="connsiteY3644" fmla="*/ 357525 h 2380521"/>
              <a:gd name="connsiteX3645" fmla="*/ 1297518 w 8023328"/>
              <a:gd name="connsiteY3645" fmla="*/ 357525 h 2380521"/>
              <a:gd name="connsiteX3646" fmla="*/ 1311374 w 8023328"/>
              <a:gd name="connsiteY3646" fmla="*/ 369922 h 2380521"/>
              <a:gd name="connsiteX3647" fmla="*/ 1297518 w 8023328"/>
              <a:gd name="connsiteY3647" fmla="*/ 383779 h 2380521"/>
              <a:gd name="connsiteX3648" fmla="*/ 1285121 w 8023328"/>
              <a:gd name="connsiteY3648" fmla="*/ 369922 h 2380521"/>
              <a:gd name="connsiteX3649" fmla="*/ 1297518 w 8023328"/>
              <a:gd name="connsiteY3649" fmla="*/ 357525 h 2380521"/>
              <a:gd name="connsiteX3650" fmla="*/ 1225703 w 8023328"/>
              <a:gd name="connsiteY3650" fmla="*/ 357525 h 2380521"/>
              <a:gd name="connsiteX3651" fmla="*/ 1240493 w 8023328"/>
              <a:gd name="connsiteY3651" fmla="*/ 369922 h 2380521"/>
              <a:gd name="connsiteX3652" fmla="*/ 1225703 w 8023328"/>
              <a:gd name="connsiteY3652" fmla="*/ 383779 h 2380521"/>
              <a:gd name="connsiteX3653" fmla="*/ 1210926 w 8023328"/>
              <a:gd name="connsiteY3653" fmla="*/ 369922 h 2380521"/>
              <a:gd name="connsiteX3654" fmla="*/ 1225703 w 8023328"/>
              <a:gd name="connsiteY3654" fmla="*/ 357525 h 2380521"/>
              <a:gd name="connsiteX3655" fmla="*/ 1154890 w 8023328"/>
              <a:gd name="connsiteY3655" fmla="*/ 357525 h 2380521"/>
              <a:gd name="connsiteX3656" fmla="*/ 1169676 w 8023328"/>
              <a:gd name="connsiteY3656" fmla="*/ 369922 h 2380521"/>
              <a:gd name="connsiteX3657" fmla="*/ 1154890 w 8023328"/>
              <a:gd name="connsiteY3657" fmla="*/ 383779 h 2380521"/>
              <a:gd name="connsiteX3658" fmla="*/ 1140096 w 8023328"/>
              <a:gd name="connsiteY3658" fmla="*/ 369922 h 2380521"/>
              <a:gd name="connsiteX3659" fmla="*/ 1154890 w 8023328"/>
              <a:gd name="connsiteY3659" fmla="*/ 357525 h 2380521"/>
              <a:gd name="connsiteX3660" fmla="*/ 1084059 w 8023328"/>
              <a:gd name="connsiteY3660" fmla="*/ 357525 h 2380521"/>
              <a:gd name="connsiteX3661" fmla="*/ 1098844 w 8023328"/>
              <a:gd name="connsiteY3661" fmla="*/ 369922 h 2380521"/>
              <a:gd name="connsiteX3662" fmla="*/ 1084059 w 8023328"/>
              <a:gd name="connsiteY3662" fmla="*/ 383779 h 2380521"/>
              <a:gd name="connsiteX3663" fmla="*/ 1069268 w 8023328"/>
              <a:gd name="connsiteY3663" fmla="*/ 369922 h 2380521"/>
              <a:gd name="connsiteX3664" fmla="*/ 1084059 w 8023328"/>
              <a:gd name="connsiteY3664" fmla="*/ 357525 h 2380521"/>
              <a:gd name="connsiteX3665" fmla="*/ 1013015 w 8023328"/>
              <a:gd name="connsiteY3665" fmla="*/ 357525 h 2380521"/>
              <a:gd name="connsiteX3666" fmla="*/ 1024685 w 8023328"/>
              <a:gd name="connsiteY3666" fmla="*/ 369922 h 2380521"/>
              <a:gd name="connsiteX3667" fmla="*/ 1013015 w 8023328"/>
              <a:gd name="connsiteY3667" fmla="*/ 383779 h 2380521"/>
              <a:gd name="connsiteX3668" fmla="*/ 998434 w 8023328"/>
              <a:gd name="connsiteY3668" fmla="*/ 369922 h 2380521"/>
              <a:gd name="connsiteX3669" fmla="*/ 1013015 w 8023328"/>
              <a:gd name="connsiteY3669" fmla="*/ 357525 h 2380521"/>
              <a:gd name="connsiteX3670" fmla="*/ 941465 w 8023328"/>
              <a:gd name="connsiteY3670" fmla="*/ 357525 h 2380521"/>
              <a:gd name="connsiteX3671" fmla="*/ 953864 w 8023328"/>
              <a:gd name="connsiteY3671" fmla="*/ 369922 h 2380521"/>
              <a:gd name="connsiteX3672" fmla="*/ 941465 w 8023328"/>
              <a:gd name="connsiteY3672" fmla="*/ 383779 h 2380521"/>
              <a:gd name="connsiteX3673" fmla="*/ 927611 w 8023328"/>
              <a:gd name="connsiteY3673" fmla="*/ 369922 h 2380521"/>
              <a:gd name="connsiteX3674" fmla="*/ 941465 w 8023328"/>
              <a:gd name="connsiteY3674" fmla="*/ 357525 h 2380521"/>
              <a:gd name="connsiteX3675" fmla="*/ 870633 w 8023328"/>
              <a:gd name="connsiteY3675" fmla="*/ 357525 h 2380521"/>
              <a:gd name="connsiteX3676" fmla="*/ 883034 w 8023328"/>
              <a:gd name="connsiteY3676" fmla="*/ 369922 h 2380521"/>
              <a:gd name="connsiteX3677" fmla="*/ 870633 w 8023328"/>
              <a:gd name="connsiteY3677" fmla="*/ 383779 h 2380521"/>
              <a:gd name="connsiteX3678" fmla="*/ 856777 w 8023328"/>
              <a:gd name="connsiteY3678" fmla="*/ 369922 h 2380521"/>
              <a:gd name="connsiteX3679" fmla="*/ 870633 w 8023328"/>
              <a:gd name="connsiteY3679" fmla="*/ 357525 h 2380521"/>
              <a:gd name="connsiteX3680" fmla="*/ 798346 w 8023328"/>
              <a:gd name="connsiteY3680" fmla="*/ 357525 h 2380521"/>
              <a:gd name="connsiteX3681" fmla="*/ 812203 w 8023328"/>
              <a:gd name="connsiteY3681" fmla="*/ 369922 h 2380521"/>
              <a:gd name="connsiteX3682" fmla="*/ 798346 w 8023328"/>
              <a:gd name="connsiteY3682" fmla="*/ 383779 h 2380521"/>
              <a:gd name="connsiteX3683" fmla="*/ 785947 w 8023328"/>
              <a:gd name="connsiteY3683" fmla="*/ 369922 h 2380521"/>
              <a:gd name="connsiteX3684" fmla="*/ 798346 w 8023328"/>
              <a:gd name="connsiteY3684" fmla="*/ 357525 h 2380521"/>
              <a:gd name="connsiteX3685" fmla="*/ 3654110 w 8023328"/>
              <a:gd name="connsiteY3685" fmla="*/ 354153 h 2380521"/>
              <a:gd name="connsiteX3686" fmla="*/ 3668898 w 8023328"/>
              <a:gd name="connsiteY3686" fmla="*/ 368738 h 2380521"/>
              <a:gd name="connsiteX3687" fmla="*/ 3654110 w 8023328"/>
              <a:gd name="connsiteY3687" fmla="*/ 380407 h 2380521"/>
              <a:gd name="connsiteX3688" fmla="*/ 3639322 w 8023328"/>
              <a:gd name="connsiteY3688" fmla="*/ 368738 h 2380521"/>
              <a:gd name="connsiteX3689" fmla="*/ 3654110 w 8023328"/>
              <a:gd name="connsiteY3689" fmla="*/ 354153 h 2380521"/>
              <a:gd name="connsiteX3690" fmla="*/ 3583280 w 8023328"/>
              <a:gd name="connsiteY3690" fmla="*/ 354153 h 2380521"/>
              <a:gd name="connsiteX3691" fmla="*/ 3598069 w 8023328"/>
              <a:gd name="connsiteY3691" fmla="*/ 368738 h 2380521"/>
              <a:gd name="connsiteX3692" fmla="*/ 3583280 w 8023328"/>
              <a:gd name="connsiteY3692" fmla="*/ 380407 h 2380521"/>
              <a:gd name="connsiteX3693" fmla="*/ 3568491 w 8023328"/>
              <a:gd name="connsiteY3693" fmla="*/ 368738 h 2380521"/>
              <a:gd name="connsiteX3694" fmla="*/ 3583280 w 8023328"/>
              <a:gd name="connsiteY3694" fmla="*/ 354153 h 2380521"/>
              <a:gd name="connsiteX3695" fmla="*/ 3512449 w 8023328"/>
              <a:gd name="connsiteY3695" fmla="*/ 354153 h 2380521"/>
              <a:gd name="connsiteX3696" fmla="*/ 3527237 w 8023328"/>
              <a:gd name="connsiteY3696" fmla="*/ 369330 h 2380521"/>
              <a:gd name="connsiteX3697" fmla="*/ 3512449 w 8023328"/>
              <a:gd name="connsiteY3697" fmla="*/ 383749 h 2380521"/>
              <a:gd name="connsiteX3698" fmla="*/ 3497661 w 8023328"/>
              <a:gd name="connsiteY3698" fmla="*/ 369330 h 2380521"/>
              <a:gd name="connsiteX3699" fmla="*/ 3512449 w 8023328"/>
              <a:gd name="connsiteY3699" fmla="*/ 354153 h 2380521"/>
              <a:gd name="connsiteX3700" fmla="*/ 3440686 w 8023328"/>
              <a:gd name="connsiteY3700" fmla="*/ 354153 h 2380521"/>
              <a:gd name="connsiteX3701" fmla="*/ 3453083 w 8023328"/>
              <a:gd name="connsiteY3701" fmla="*/ 369330 h 2380521"/>
              <a:gd name="connsiteX3702" fmla="*/ 3440686 w 8023328"/>
              <a:gd name="connsiteY3702" fmla="*/ 383749 h 2380521"/>
              <a:gd name="connsiteX3703" fmla="*/ 3426830 w 8023328"/>
              <a:gd name="connsiteY3703" fmla="*/ 369330 h 2380521"/>
              <a:gd name="connsiteX3704" fmla="*/ 3440686 w 8023328"/>
              <a:gd name="connsiteY3704" fmla="*/ 354153 h 2380521"/>
              <a:gd name="connsiteX3705" fmla="*/ 3369857 w 8023328"/>
              <a:gd name="connsiteY3705" fmla="*/ 354153 h 2380521"/>
              <a:gd name="connsiteX3706" fmla="*/ 3382254 w 8023328"/>
              <a:gd name="connsiteY3706" fmla="*/ 369330 h 2380521"/>
              <a:gd name="connsiteX3707" fmla="*/ 3369857 w 8023328"/>
              <a:gd name="connsiteY3707" fmla="*/ 383749 h 2380521"/>
              <a:gd name="connsiteX3708" fmla="*/ 3356001 w 8023328"/>
              <a:gd name="connsiteY3708" fmla="*/ 369330 h 2380521"/>
              <a:gd name="connsiteX3709" fmla="*/ 3369857 w 8023328"/>
              <a:gd name="connsiteY3709" fmla="*/ 354153 h 2380521"/>
              <a:gd name="connsiteX3710" fmla="*/ 3299097 w 8023328"/>
              <a:gd name="connsiteY3710" fmla="*/ 354153 h 2380521"/>
              <a:gd name="connsiteX3711" fmla="*/ 3311496 w 8023328"/>
              <a:gd name="connsiteY3711" fmla="*/ 369330 h 2380521"/>
              <a:gd name="connsiteX3712" fmla="*/ 3299097 w 8023328"/>
              <a:gd name="connsiteY3712" fmla="*/ 383749 h 2380521"/>
              <a:gd name="connsiteX3713" fmla="*/ 3285242 w 8023328"/>
              <a:gd name="connsiteY3713" fmla="*/ 369330 h 2380521"/>
              <a:gd name="connsiteX3714" fmla="*/ 3299097 w 8023328"/>
              <a:gd name="connsiteY3714" fmla="*/ 354153 h 2380521"/>
              <a:gd name="connsiteX3715" fmla="*/ 3226808 w 8023328"/>
              <a:gd name="connsiteY3715" fmla="*/ 354153 h 2380521"/>
              <a:gd name="connsiteX3716" fmla="*/ 3240664 w 8023328"/>
              <a:gd name="connsiteY3716" fmla="*/ 369330 h 2380521"/>
              <a:gd name="connsiteX3717" fmla="*/ 3226808 w 8023328"/>
              <a:gd name="connsiteY3717" fmla="*/ 383749 h 2380521"/>
              <a:gd name="connsiteX3718" fmla="*/ 3214410 w 8023328"/>
              <a:gd name="connsiteY3718" fmla="*/ 369330 h 2380521"/>
              <a:gd name="connsiteX3719" fmla="*/ 3226808 w 8023328"/>
              <a:gd name="connsiteY3719" fmla="*/ 354153 h 2380521"/>
              <a:gd name="connsiteX3720" fmla="*/ 3152605 w 8023328"/>
              <a:gd name="connsiteY3720" fmla="*/ 354153 h 2380521"/>
              <a:gd name="connsiteX3721" fmla="*/ 3166462 w 8023328"/>
              <a:gd name="connsiteY3721" fmla="*/ 369330 h 2380521"/>
              <a:gd name="connsiteX3722" fmla="*/ 3152605 w 8023328"/>
              <a:gd name="connsiteY3722" fmla="*/ 383749 h 2380521"/>
              <a:gd name="connsiteX3723" fmla="*/ 3140206 w 8023328"/>
              <a:gd name="connsiteY3723" fmla="*/ 369330 h 2380521"/>
              <a:gd name="connsiteX3724" fmla="*/ 3152605 w 8023328"/>
              <a:gd name="connsiteY3724" fmla="*/ 354153 h 2380521"/>
              <a:gd name="connsiteX3725" fmla="*/ 3081774 w 8023328"/>
              <a:gd name="connsiteY3725" fmla="*/ 354153 h 2380521"/>
              <a:gd name="connsiteX3726" fmla="*/ 3095627 w 8023328"/>
              <a:gd name="connsiteY3726" fmla="*/ 369330 h 2380521"/>
              <a:gd name="connsiteX3727" fmla="*/ 3081774 w 8023328"/>
              <a:gd name="connsiteY3727" fmla="*/ 383749 h 2380521"/>
              <a:gd name="connsiteX3728" fmla="*/ 3069375 w 8023328"/>
              <a:gd name="connsiteY3728" fmla="*/ 369330 h 2380521"/>
              <a:gd name="connsiteX3729" fmla="*/ 3081774 w 8023328"/>
              <a:gd name="connsiteY3729" fmla="*/ 354153 h 2380521"/>
              <a:gd name="connsiteX3730" fmla="*/ 3013715 w 8023328"/>
              <a:gd name="connsiteY3730" fmla="*/ 354153 h 2380521"/>
              <a:gd name="connsiteX3731" fmla="*/ 3028135 w 8023328"/>
              <a:gd name="connsiteY3731" fmla="*/ 369330 h 2380521"/>
              <a:gd name="connsiteX3732" fmla="*/ 3013715 w 8023328"/>
              <a:gd name="connsiteY3732" fmla="*/ 383749 h 2380521"/>
              <a:gd name="connsiteX3733" fmla="*/ 2998539 w 8023328"/>
              <a:gd name="connsiteY3733" fmla="*/ 369330 h 2380521"/>
              <a:gd name="connsiteX3734" fmla="*/ 3013715 w 8023328"/>
              <a:gd name="connsiteY3734" fmla="*/ 354153 h 2380521"/>
              <a:gd name="connsiteX3735" fmla="*/ 2942494 w 8023328"/>
              <a:gd name="connsiteY3735" fmla="*/ 354153 h 2380521"/>
              <a:gd name="connsiteX3736" fmla="*/ 2957288 w 8023328"/>
              <a:gd name="connsiteY3736" fmla="*/ 369330 h 2380521"/>
              <a:gd name="connsiteX3737" fmla="*/ 2942494 w 8023328"/>
              <a:gd name="connsiteY3737" fmla="*/ 383749 h 2380521"/>
              <a:gd name="connsiteX3738" fmla="*/ 2927708 w 8023328"/>
              <a:gd name="connsiteY3738" fmla="*/ 369330 h 2380521"/>
              <a:gd name="connsiteX3739" fmla="*/ 2942494 w 8023328"/>
              <a:gd name="connsiteY3739" fmla="*/ 354153 h 2380521"/>
              <a:gd name="connsiteX3740" fmla="*/ 2868293 w 8023328"/>
              <a:gd name="connsiteY3740" fmla="*/ 354153 h 2380521"/>
              <a:gd name="connsiteX3741" fmla="*/ 2883085 w 8023328"/>
              <a:gd name="connsiteY3741" fmla="*/ 369330 h 2380521"/>
              <a:gd name="connsiteX3742" fmla="*/ 2868293 w 8023328"/>
              <a:gd name="connsiteY3742" fmla="*/ 383749 h 2380521"/>
              <a:gd name="connsiteX3743" fmla="*/ 2853504 w 8023328"/>
              <a:gd name="connsiteY3743" fmla="*/ 369330 h 2380521"/>
              <a:gd name="connsiteX3744" fmla="*/ 2868293 w 8023328"/>
              <a:gd name="connsiteY3744" fmla="*/ 354153 h 2380521"/>
              <a:gd name="connsiteX3745" fmla="*/ 2796535 w 8023328"/>
              <a:gd name="connsiteY3745" fmla="*/ 354153 h 2380521"/>
              <a:gd name="connsiteX3746" fmla="*/ 2808932 w 8023328"/>
              <a:gd name="connsiteY3746" fmla="*/ 369330 h 2380521"/>
              <a:gd name="connsiteX3747" fmla="*/ 2796535 w 8023328"/>
              <a:gd name="connsiteY3747" fmla="*/ 383749 h 2380521"/>
              <a:gd name="connsiteX3748" fmla="*/ 2782678 w 8023328"/>
              <a:gd name="connsiteY3748" fmla="*/ 369330 h 2380521"/>
              <a:gd name="connsiteX3749" fmla="*/ 2796535 w 8023328"/>
              <a:gd name="connsiteY3749" fmla="*/ 354153 h 2380521"/>
              <a:gd name="connsiteX3750" fmla="*/ 2725695 w 8023328"/>
              <a:gd name="connsiteY3750" fmla="*/ 354153 h 2380521"/>
              <a:gd name="connsiteX3751" fmla="*/ 2738100 w 8023328"/>
              <a:gd name="connsiteY3751" fmla="*/ 369330 h 2380521"/>
              <a:gd name="connsiteX3752" fmla="*/ 2725695 w 8023328"/>
              <a:gd name="connsiteY3752" fmla="*/ 383749 h 2380521"/>
              <a:gd name="connsiteX3753" fmla="*/ 2711846 w 8023328"/>
              <a:gd name="connsiteY3753" fmla="*/ 369330 h 2380521"/>
              <a:gd name="connsiteX3754" fmla="*/ 2725695 w 8023328"/>
              <a:gd name="connsiteY3754" fmla="*/ 354153 h 2380521"/>
              <a:gd name="connsiteX3755" fmla="*/ 2653415 w 8023328"/>
              <a:gd name="connsiteY3755" fmla="*/ 354153 h 2380521"/>
              <a:gd name="connsiteX3756" fmla="*/ 2667270 w 8023328"/>
              <a:gd name="connsiteY3756" fmla="*/ 369330 h 2380521"/>
              <a:gd name="connsiteX3757" fmla="*/ 2653415 w 8023328"/>
              <a:gd name="connsiteY3757" fmla="*/ 383749 h 2380521"/>
              <a:gd name="connsiteX3758" fmla="*/ 2641021 w 8023328"/>
              <a:gd name="connsiteY3758" fmla="*/ 369330 h 2380521"/>
              <a:gd name="connsiteX3759" fmla="*/ 2653415 w 8023328"/>
              <a:gd name="connsiteY3759" fmla="*/ 354153 h 2380521"/>
              <a:gd name="connsiteX3760" fmla="*/ 2582583 w 8023328"/>
              <a:gd name="connsiteY3760" fmla="*/ 354153 h 2380521"/>
              <a:gd name="connsiteX3761" fmla="*/ 2596439 w 8023328"/>
              <a:gd name="connsiteY3761" fmla="*/ 369330 h 2380521"/>
              <a:gd name="connsiteX3762" fmla="*/ 2582583 w 8023328"/>
              <a:gd name="connsiteY3762" fmla="*/ 383749 h 2380521"/>
              <a:gd name="connsiteX3763" fmla="*/ 2570184 w 8023328"/>
              <a:gd name="connsiteY3763" fmla="*/ 369330 h 2380521"/>
              <a:gd name="connsiteX3764" fmla="*/ 2582583 w 8023328"/>
              <a:gd name="connsiteY3764" fmla="*/ 354153 h 2380521"/>
              <a:gd name="connsiteX3765" fmla="*/ 2511029 w 8023328"/>
              <a:gd name="connsiteY3765" fmla="*/ 354153 h 2380521"/>
              <a:gd name="connsiteX3766" fmla="*/ 2525613 w 8023328"/>
              <a:gd name="connsiteY3766" fmla="*/ 369330 h 2380521"/>
              <a:gd name="connsiteX3767" fmla="*/ 2511029 w 8023328"/>
              <a:gd name="connsiteY3767" fmla="*/ 383749 h 2380521"/>
              <a:gd name="connsiteX3768" fmla="*/ 2499361 w 8023328"/>
              <a:gd name="connsiteY3768" fmla="*/ 369330 h 2380521"/>
              <a:gd name="connsiteX3769" fmla="*/ 2511029 w 8023328"/>
              <a:gd name="connsiteY3769" fmla="*/ 354153 h 2380521"/>
              <a:gd name="connsiteX3770" fmla="*/ 2439946 w 8023328"/>
              <a:gd name="connsiteY3770" fmla="*/ 354153 h 2380521"/>
              <a:gd name="connsiteX3771" fmla="*/ 2454732 w 8023328"/>
              <a:gd name="connsiteY3771" fmla="*/ 369330 h 2380521"/>
              <a:gd name="connsiteX3772" fmla="*/ 2439946 w 8023328"/>
              <a:gd name="connsiteY3772" fmla="*/ 383749 h 2380521"/>
              <a:gd name="connsiteX3773" fmla="*/ 2425156 w 8023328"/>
              <a:gd name="connsiteY3773" fmla="*/ 369330 h 2380521"/>
              <a:gd name="connsiteX3774" fmla="*/ 2439946 w 8023328"/>
              <a:gd name="connsiteY3774" fmla="*/ 354153 h 2380521"/>
              <a:gd name="connsiteX3775" fmla="*/ 2369110 w 8023328"/>
              <a:gd name="connsiteY3775" fmla="*/ 354153 h 2380521"/>
              <a:gd name="connsiteX3776" fmla="*/ 2383899 w 8023328"/>
              <a:gd name="connsiteY3776" fmla="*/ 369330 h 2380521"/>
              <a:gd name="connsiteX3777" fmla="*/ 2369110 w 8023328"/>
              <a:gd name="connsiteY3777" fmla="*/ 383749 h 2380521"/>
              <a:gd name="connsiteX3778" fmla="*/ 2354319 w 8023328"/>
              <a:gd name="connsiteY3778" fmla="*/ 369330 h 2380521"/>
              <a:gd name="connsiteX3779" fmla="*/ 2369110 w 8023328"/>
              <a:gd name="connsiteY3779" fmla="*/ 354153 h 2380521"/>
              <a:gd name="connsiteX3780" fmla="*/ 2298280 w 8023328"/>
              <a:gd name="connsiteY3780" fmla="*/ 354153 h 2380521"/>
              <a:gd name="connsiteX3781" fmla="*/ 2313068 w 8023328"/>
              <a:gd name="connsiteY3781" fmla="*/ 369330 h 2380521"/>
              <a:gd name="connsiteX3782" fmla="*/ 2298280 w 8023328"/>
              <a:gd name="connsiteY3782" fmla="*/ 383749 h 2380521"/>
              <a:gd name="connsiteX3783" fmla="*/ 2283490 w 8023328"/>
              <a:gd name="connsiteY3783" fmla="*/ 369330 h 2380521"/>
              <a:gd name="connsiteX3784" fmla="*/ 2298280 w 8023328"/>
              <a:gd name="connsiteY3784" fmla="*/ 354153 h 2380521"/>
              <a:gd name="connsiteX3785" fmla="*/ 2226517 w 8023328"/>
              <a:gd name="connsiteY3785" fmla="*/ 354153 h 2380521"/>
              <a:gd name="connsiteX3786" fmla="*/ 2238914 w 8023328"/>
              <a:gd name="connsiteY3786" fmla="*/ 369330 h 2380521"/>
              <a:gd name="connsiteX3787" fmla="*/ 2226517 w 8023328"/>
              <a:gd name="connsiteY3787" fmla="*/ 383749 h 2380521"/>
              <a:gd name="connsiteX3788" fmla="*/ 2212658 w 8023328"/>
              <a:gd name="connsiteY3788" fmla="*/ 369330 h 2380521"/>
              <a:gd name="connsiteX3789" fmla="*/ 2226517 w 8023328"/>
              <a:gd name="connsiteY3789" fmla="*/ 354153 h 2380521"/>
              <a:gd name="connsiteX3790" fmla="*/ 2155683 w 8023328"/>
              <a:gd name="connsiteY3790" fmla="*/ 354153 h 2380521"/>
              <a:gd name="connsiteX3791" fmla="*/ 2168081 w 8023328"/>
              <a:gd name="connsiteY3791" fmla="*/ 369330 h 2380521"/>
              <a:gd name="connsiteX3792" fmla="*/ 2155683 w 8023328"/>
              <a:gd name="connsiteY3792" fmla="*/ 383749 h 2380521"/>
              <a:gd name="connsiteX3793" fmla="*/ 2141827 w 8023328"/>
              <a:gd name="connsiteY3793" fmla="*/ 369330 h 2380521"/>
              <a:gd name="connsiteX3794" fmla="*/ 2155683 w 8023328"/>
              <a:gd name="connsiteY3794" fmla="*/ 354153 h 2380521"/>
              <a:gd name="connsiteX3795" fmla="*/ 2084849 w 8023328"/>
              <a:gd name="connsiteY3795" fmla="*/ 354153 h 2380521"/>
              <a:gd name="connsiteX3796" fmla="*/ 2097248 w 8023328"/>
              <a:gd name="connsiteY3796" fmla="*/ 369330 h 2380521"/>
              <a:gd name="connsiteX3797" fmla="*/ 2084849 w 8023328"/>
              <a:gd name="connsiteY3797" fmla="*/ 383749 h 2380521"/>
              <a:gd name="connsiteX3798" fmla="*/ 2070994 w 8023328"/>
              <a:gd name="connsiteY3798" fmla="*/ 369330 h 2380521"/>
              <a:gd name="connsiteX3799" fmla="*/ 2084849 w 8023328"/>
              <a:gd name="connsiteY3799" fmla="*/ 354153 h 2380521"/>
              <a:gd name="connsiteX3800" fmla="*/ 2011835 w 8023328"/>
              <a:gd name="connsiteY3800" fmla="*/ 354153 h 2380521"/>
              <a:gd name="connsiteX3801" fmla="*/ 2026421 w 8023328"/>
              <a:gd name="connsiteY3801" fmla="*/ 369330 h 2380521"/>
              <a:gd name="connsiteX3802" fmla="*/ 2011835 w 8023328"/>
              <a:gd name="connsiteY3802" fmla="*/ 383749 h 2380521"/>
              <a:gd name="connsiteX3803" fmla="*/ 2000166 w 8023328"/>
              <a:gd name="connsiteY3803" fmla="*/ 369330 h 2380521"/>
              <a:gd name="connsiteX3804" fmla="*/ 2011835 w 8023328"/>
              <a:gd name="connsiteY3804" fmla="*/ 354153 h 2380521"/>
              <a:gd name="connsiteX3805" fmla="*/ 1938362 w 8023328"/>
              <a:gd name="connsiteY3805" fmla="*/ 354153 h 2380521"/>
              <a:gd name="connsiteX3806" fmla="*/ 1952222 w 8023328"/>
              <a:gd name="connsiteY3806" fmla="*/ 369330 h 2380521"/>
              <a:gd name="connsiteX3807" fmla="*/ 1938362 w 8023328"/>
              <a:gd name="connsiteY3807" fmla="*/ 383749 h 2380521"/>
              <a:gd name="connsiteX3808" fmla="*/ 1925968 w 8023328"/>
              <a:gd name="connsiteY3808" fmla="*/ 369330 h 2380521"/>
              <a:gd name="connsiteX3809" fmla="*/ 1938362 w 8023328"/>
              <a:gd name="connsiteY3809" fmla="*/ 354153 h 2380521"/>
              <a:gd name="connsiteX3810" fmla="*/ 1867527 w 8023328"/>
              <a:gd name="connsiteY3810" fmla="*/ 354153 h 2380521"/>
              <a:gd name="connsiteX3811" fmla="*/ 1881384 w 8023328"/>
              <a:gd name="connsiteY3811" fmla="*/ 369330 h 2380521"/>
              <a:gd name="connsiteX3812" fmla="*/ 1867527 w 8023328"/>
              <a:gd name="connsiteY3812" fmla="*/ 383749 h 2380521"/>
              <a:gd name="connsiteX3813" fmla="*/ 1855129 w 8023328"/>
              <a:gd name="connsiteY3813" fmla="*/ 369330 h 2380521"/>
              <a:gd name="connsiteX3814" fmla="*/ 1867527 w 8023328"/>
              <a:gd name="connsiteY3814" fmla="*/ 354153 h 2380521"/>
              <a:gd name="connsiteX3815" fmla="*/ 1225708 w 8023328"/>
              <a:gd name="connsiteY3815" fmla="*/ 284879 h 2380521"/>
              <a:gd name="connsiteX3816" fmla="*/ 1240493 w 8023328"/>
              <a:gd name="connsiteY3816" fmla="*/ 298111 h 2380521"/>
              <a:gd name="connsiteX3817" fmla="*/ 1225708 w 8023328"/>
              <a:gd name="connsiteY3817" fmla="*/ 312900 h 2380521"/>
              <a:gd name="connsiteX3818" fmla="*/ 1210931 w 8023328"/>
              <a:gd name="connsiteY3818" fmla="*/ 298111 h 2380521"/>
              <a:gd name="connsiteX3819" fmla="*/ 1225708 w 8023328"/>
              <a:gd name="connsiteY3819" fmla="*/ 284879 h 2380521"/>
              <a:gd name="connsiteX3820" fmla="*/ 3440686 w 8023328"/>
              <a:gd name="connsiteY3820" fmla="*/ 283322 h 2380521"/>
              <a:gd name="connsiteX3821" fmla="*/ 3453083 w 8023328"/>
              <a:gd name="connsiteY3821" fmla="*/ 297178 h 2380521"/>
              <a:gd name="connsiteX3822" fmla="*/ 3440686 w 8023328"/>
              <a:gd name="connsiteY3822" fmla="*/ 309576 h 2380521"/>
              <a:gd name="connsiteX3823" fmla="*/ 3426830 w 8023328"/>
              <a:gd name="connsiteY3823" fmla="*/ 297178 h 2380521"/>
              <a:gd name="connsiteX3824" fmla="*/ 3440686 w 8023328"/>
              <a:gd name="connsiteY3824" fmla="*/ 283322 h 2380521"/>
              <a:gd name="connsiteX3825" fmla="*/ 3369857 w 8023328"/>
              <a:gd name="connsiteY3825" fmla="*/ 283322 h 2380521"/>
              <a:gd name="connsiteX3826" fmla="*/ 3382254 w 8023328"/>
              <a:gd name="connsiteY3826" fmla="*/ 297178 h 2380521"/>
              <a:gd name="connsiteX3827" fmla="*/ 3369857 w 8023328"/>
              <a:gd name="connsiteY3827" fmla="*/ 309576 h 2380521"/>
              <a:gd name="connsiteX3828" fmla="*/ 3356001 w 8023328"/>
              <a:gd name="connsiteY3828" fmla="*/ 297178 h 2380521"/>
              <a:gd name="connsiteX3829" fmla="*/ 3369857 w 8023328"/>
              <a:gd name="connsiteY3829" fmla="*/ 283322 h 2380521"/>
              <a:gd name="connsiteX3830" fmla="*/ 3299100 w 8023328"/>
              <a:gd name="connsiteY3830" fmla="*/ 283322 h 2380521"/>
              <a:gd name="connsiteX3831" fmla="*/ 3311496 w 8023328"/>
              <a:gd name="connsiteY3831" fmla="*/ 297178 h 2380521"/>
              <a:gd name="connsiteX3832" fmla="*/ 3299100 w 8023328"/>
              <a:gd name="connsiteY3832" fmla="*/ 309576 h 2380521"/>
              <a:gd name="connsiteX3833" fmla="*/ 3285242 w 8023328"/>
              <a:gd name="connsiteY3833" fmla="*/ 297178 h 2380521"/>
              <a:gd name="connsiteX3834" fmla="*/ 3299100 w 8023328"/>
              <a:gd name="connsiteY3834" fmla="*/ 283322 h 2380521"/>
              <a:gd name="connsiteX3835" fmla="*/ 3226808 w 8023328"/>
              <a:gd name="connsiteY3835" fmla="*/ 283322 h 2380521"/>
              <a:gd name="connsiteX3836" fmla="*/ 3240664 w 8023328"/>
              <a:gd name="connsiteY3836" fmla="*/ 297178 h 2380521"/>
              <a:gd name="connsiteX3837" fmla="*/ 3226808 w 8023328"/>
              <a:gd name="connsiteY3837" fmla="*/ 309576 h 2380521"/>
              <a:gd name="connsiteX3838" fmla="*/ 3214410 w 8023328"/>
              <a:gd name="connsiteY3838" fmla="*/ 297178 h 2380521"/>
              <a:gd name="connsiteX3839" fmla="*/ 3226808 w 8023328"/>
              <a:gd name="connsiteY3839" fmla="*/ 283322 h 2380521"/>
              <a:gd name="connsiteX3840" fmla="*/ 3152605 w 8023328"/>
              <a:gd name="connsiteY3840" fmla="*/ 283322 h 2380521"/>
              <a:gd name="connsiteX3841" fmla="*/ 3166462 w 8023328"/>
              <a:gd name="connsiteY3841" fmla="*/ 297178 h 2380521"/>
              <a:gd name="connsiteX3842" fmla="*/ 3152605 w 8023328"/>
              <a:gd name="connsiteY3842" fmla="*/ 309576 h 2380521"/>
              <a:gd name="connsiteX3843" fmla="*/ 3140209 w 8023328"/>
              <a:gd name="connsiteY3843" fmla="*/ 297178 h 2380521"/>
              <a:gd name="connsiteX3844" fmla="*/ 3152605 w 8023328"/>
              <a:gd name="connsiteY3844" fmla="*/ 283322 h 2380521"/>
              <a:gd name="connsiteX3845" fmla="*/ 3081774 w 8023328"/>
              <a:gd name="connsiteY3845" fmla="*/ 283322 h 2380521"/>
              <a:gd name="connsiteX3846" fmla="*/ 3095628 w 8023328"/>
              <a:gd name="connsiteY3846" fmla="*/ 297178 h 2380521"/>
              <a:gd name="connsiteX3847" fmla="*/ 3081774 w 8023328"/>
              <a:gd name="connsiteY3847" fmla="*/ 309576 h 2380521"/>
              <a:gd name="connsiteX3848" fmla="*/ 3069375 w 8023328"/>
              <a:gd name="connsiteY3848" fmla="*/ 297178 h 2380521"/>
              <a:gd name="connsiteX3849" fmla="*/ 3081774 w 8023328"/>
              <a:gd name="connsiteY3849" fmla="*/ 283322 h 2380521"/>
              <a:gd name="connsiteX3850" fmla="*/ 3013717 w 8023328"/>
              <a:gd name="connsiteY3850" fmla="*/ 283322 h 2380521"/>
              <a:gd name="connsiteX3851" fmla="*/ 3028135 w 8023328"/>
              <a:gd name="connsiteY3851" fmla="*/ 297178 h 2380521"/>
              <a:gd name="connsiteX3852" fmla="*/ 3013717 w 8023328"/>
              <a:gd name="connsiteY3852" fmla="*/ 309576 h 2380521"/>
              <a:gd name="connsiteX3853" fmla="*/ 2998539 w 8023328"/>
              <a:gd name="connsiteY3853" fmla="*/ 297178 h 2380521"/>
              <a:gd name="connsiteX3854" fmla="*/ 3013717 w 8023328"/>
              <a:gd name="connsiteY3854" fmla="*/ 283322 h 2380521"/>
              <a:gd name="connsiteX3855" fmla="*/ 2942494 w 8023328"/>
              <a:gd name="connsiteY3855" fmla="*/ 283322 h 2380521"/>
              <a:gd name="connsiteX3856" fmla="*/ 2957288 w 8023328"/>
              <a:gd name="connsiteY3856" fmla="*/ 298111 h 2380521"/>
              <a:gd name="connsiteX3857" fmla="*/ 2942494 w 8023328"/>
              <a:gd name="connsiteY3857" fmla="*/ 312900 h 2380521"/>
              <a:gd name="connsiteX3858" fmla="*/ 2927711 w 8023328"/>
              <a:gd name="connsiteY3858" fmla="*/ 298111 h 2380521"/>
              <a:gd name="connsiteX3859" fmla="*/ 2942494 w 8023328"/>
              <a:gd name="connsiteY3859" fmla="*/ 283322 h 2380521"/>
              <a:gd name="connsiteX3860" fmla="*/ 2868293 w 8023328"/>
              <a:gd name="connsiteY3860" fmla="*/ 283322 h 2380521"/>
              <a:gd name="connsiteX3861" fmla="*/ 2883087 w 8023328"/>
              <a:gd name="connsiteY3861" fmla="*/ 298111 h 2380521"/>
              <a:gd name="connsiteX3862" fmla="*/ 2868293 w 8023328"/>
              <a:gd name="connsiteY3862" fmla="*/ 312900 h 2380521"/>
              <a:gd name="connsiteX3863" fmla="*/ 2853507 w 8023328"/>
              <a:gd name="connsiteY3863" fmla="*/ 298111 h 2380521"/>
              <a:gd name="connsiteX3864" fmla="*/ 2868293 w 8023328"/>
              <a:gd name="connsiteY3864" fmla="*/ 283322 h 2380521"/>
              <a:gd name="connsiteX3865" fmla="*/ 2796535 w 8023328"/>
              <a:gd name="connsiteY3865" fmla="*/ 283322 h 2380521"/>
              <a:gd name="connsiteX3866" fmla="*/ 2808934 w 8023328"/>
              <a:gd name="connsiteY3866" fmla="*/ 298111 h 2380521"/>
              <a:gd name="connsiteX3867" fmla="*/ 2796535 w 8023328"/>
              <a:gd name="connsiteY3867" fmla="*/ 312900 h 2380521"/>
              <a:gd name="connsiteX3868" fmla="*/ 2782678 w 8023328"/>
              <a:gd name="connsiteY3868" fmla="*/ 298111 h 2380521"/>
              <a:gd name="connsiteX3869" fmla="*/ 2796535 w 8023328"/>
              <a:gd name="connsiteY3869" fmla="*/ 283322 h 2380521"/>
              <a:gd name="connsiteX3870" fmla="*/ 2725698 w 8023328"/>
              <a:gd name="connsiteY3870" fmla="*/ 283322 h 2380521"/>
              <a:gd name="connsiteX3871" fmla="*/ 2738100 w 8023328"/>
              <a:gd name="connsiteY3871" fmla="*/ 298111 h 2380521"/>
              <a:gd name="connsiteX3872" fmla="*/ 2725698 w 8023328"/>
              <a:gd name="connsiteY3872" fmla="*/ 312900 h 2380521"/>
              <a:gd name="connsiteX3873" fmla="*/ 2711846 w 8023328"/>
              <a:gd name="connsiteY3873" fmla="*/ 298111 h 2380521"/>
              <a:gd name="connsiteX3874" fmla="*/ 2725698 w 8023328"/>
              <a:gd name="connsiteY3874" fmla="*/ 283322 h 2380521"/>
              <a:gd name="connsiteX3875" fmla="*/ 2653415 w 8023328"/>
              <a:gd name="connsiteY3875" fmla="*/ 283322 h 2380521"/>
              <a:gd name="connsiteX3876" fmla="*/ 2667270 w 8023328"/>
              <a:gd name="connsiteY3876" fmla="*/ 298111 h 2380521"/>
              <a:gd name="connsiteX3877" fmla="*/ 2653415 w 8023328"/>
              <a:gd name="connsiteY3877" fmla="*/ 312900 h 2380521"/>
              <a:gd name="connsiteX3878" fmla="*/ 2641021 w 8023328"/>
              <a:gd name="connsiteY3878" fmla="*/ 298111 h 2380521"/>
              <a:gd name="connsiteX3879" fmla="*/ 2653415 w 8023328"/>
              <a:gd name="connsiteY3879" fmla="*/ 283322 h 2380521"/>
              <a:gd name="connsiteX3880" fmla="*/ 2582583 w 8023328"/>
              <a:gd name="connsiteY3880" fmla="*/ 283322 h 2380521"/>
              <a:gd name="connsiteX3881" fmla="*/ 2596439 w 8023328"/>
              <a:gd name="connsiteY3881" fmla="*/ 298111 h 2380521"/>
              <a:gd name="connsiteX3882" fmla="*/ 2582583 w 8023328"/>
              <a:gd name="connsiteY3882" fmla="*/ 312900 h 2380521"/>
              <a:gd name="connsiteX3883" fmla="*/ 2570189 w 8023328"/>
              <a:gd name="connsiteY3883" fmla="*/ 298111 h 2380521"/>
              <a:gd name="connsiteX3884" fmla="*/ 2582583 w 8023328"/>
              <a:gd name="connsiteY3884" fmla="*/ 283322 h 2380521"/>
              <a:gd name="connsiteX3885" fmla="*/ 2511029 w 8023328"/>
              <a:gd name="connsiteY3885" fmla="*/ 283322 h 2380521"/>
              <a:gd name="connsiteX3886" fmla="*/ 2525613 w 8023328"/>
              <a:gd name="connsiteY3886" fmla="*/ 298111 h 2380521"/>
              <a:gd name="connsiteX3887" fmla="*/ 2511029 w 8023328"/>
              <a:gd name="connsiteY3887" fmla="*/ 312900 h 2380521"/>
              <a:gd name="connsiteX3888" fmla="*/ 2499361 w 8023328"/>
              <a:gd name="connsiteY3888" fmla="*/ 298111 h 2380521"/>
              <a:gd name="connsiteX3889" fmla="*/ 2511029 w 8023328"/>
              <a:gd name="connsiteY3889" fmla="*/ 283322 h 2380521"/>
              <a:gd name="connsiteX3890" fmla="*/ 2439946 w 8023328"/>
              <a:gd name="connsiteY3890" fmla="*/ 283322 h 2380521"/>
              <a:gd name="connsiteX3891" fmla="*/ 2454732 w 8023328"/>
              <a:gd name="connsiteY3891" fmla="*/ 298111 h 2380521"/>
              <a:gd name="connsiteX3892" fmla="*/ 2439946 w 8023328"/>
              <a:gd name="connsiteY3892" fmla="*/ 312900 h 2380521"/>
              <a:gd name="connsiteX3893" fmla="*/ 2425156 w 8023328"/>
              <a:gd name="connsiteY3893" fmla="*/ 298111 h 2380521"/>
              <a:gd name="connsiteX3894" fmla="*/ 2439946 w 8023328"/>
              <a:gd name="connsiteY3894" fmla="*/ 283322 h 2380521"/>
              <a:gd name="connsiteX3895" fmla="*/ 2369110 w 8023328"/>
              <a:gd name="connsiteY3895" fmla="*/ 283322 h 2380521"/>
              <a:gd name="connsiteX3896" fmla="*/ 2383899 w 8023328"/>
              <a:gd name="connsiteY3896" fmla="*/ 298111 h 2380521"/>
              <a:gd name="connsiteX3897" fmla="*/ 2369110 w 8023328"/>
              <a:gd name="connsiteY3897" fmla="*/ 312900 h 2380521"/>
              <a:gd name="connsiteX3898" fmla="*/ 2354319 w 8023328"/>
              <a:gd name="connsiteY3898" fmla="*/ 298111 h 2380521"/>
              <a:gd name="connsiteX3899" fmla="*/ 2369110 w 8023328"/>
              <a:gd name="connsiteY3899" fmla="*/ 283322 h 2380521"/>
              <a:gd name="connsiteX3900" fmla="*/ 2298280 w 8023328"/>
              <a:gd name="connsiteY3900" fmla="*/ 283322 h 2380521"/>
              <a:gd name="connsiteX3901" fmla="*/ 2313068 w 8023328"/>
              <a:gd name="connsiteY3901" fmla="*/ 298111 h 2380521"/>
              <a:gd name="connsiteX3902" fmla="*/ 2298280 w 8023328"/>
              <a:gd name="connsiteY3902" fmla="*/ 312900 h 2380521"/>
              <a:gd name="connsiteX3903" fmla="*/ 2283490 w 8023328"/>
              <a:gd name="connsiteY3903" fmla="*/ 298111 h 2380521"/>
              <a:gd name="connsiteX3904" fmla="*/ 2298280 w 8023328"/>
              <a:gd name="connsiteY3904" fmla="*/ 283322 h 2380521"/>
              <a:gd name="connsiteX3905" fmla="*/ 2226517 w 8023328"/>
              <a:gd name="connsiteY3905" fmla="*/ 283322 h 2380521"/>
              <a:gd name="connsiteX3906" fmla="*/ 2238914 w 8023328"/>
              <a:gd name="connsiteY3906" fmla="*/ 298111 h 2380521"/>
              <a:gd name="connsiteX3907" fmla="*/ 2226517 w 8023328"/>
              <a:gd name="connsiteY3907" fmla="*/ 312900 h 2380521"/>
              <a:gd name="connsiteX3908" fmla="*/ 2212658 w 8023328"/>
              <a:gd name="connsiteY3908" fmla="*/ 298111 h 2380521"/>
              <a:gd name="connsiteX3909" fmla="*/ 2226517 w 8023328"/>
              <a:gd name="connsiteY3909" fmla="*/ 283322 h 2380521"/>
              <a:gd name="connsiteX3910" fmla="*/ 2155683 w 8023328"/>
              <a:gd name="connsiteY3910" fmla="*/ 283322 h 2380521"/>
              <a:gd name="connsiteX3911" fmla="*/ 2168081 w 8023328"/>
              <a:gd name="connsiteY3911" fmla="*/ 298111 h 2380521"/>
              <a:gd name="connsiteX3912" fmla="*/ 2155683 w 8023328"/>
              <a:gd name="connsiteY3912" fmla="*/ 312900 h 2380521"/>
              <a:gd name="connsiteX3913" fmla="*/ 2141827 w 8023328"/>
              <a:gd name="connsiteY3913" fmla="*/ 298111 h 2380521"/>
              <a:gd name="connsiteX3914" fmla="*/ 2155683 w 8023328"/>
              <a:gd name="connsiteY3914" fmla="*/ 283322 h 2380521"/>
              <a:gd name="connsiteX3915" fmla="*/ 2084849 w 8023328"/>
              <a:gd name="connsiteY3915" fmla="*/ 283322 h 2380521"/>
              <a:gd name="connsiteX3916" fmla="*/ 2097248 w 8023328"/>
              <a:gd name="connsiteY3916" fmla="*/ 298111 h 2380521"/>
              <a:gd name="connsiteX3917" fmla="*/ 2084849 w 8023328"/>
              <a:gd name="connsiteY3917" fmla="*/ 312900 h 2380521"/>
              <a:gd name="connsiteX3918" fmla="*/ 2070994 w 8023328"/>
              <a:gd name="connsiteY3918" fmla="*/ 298111 h 2380521"/>
              <a:gd name="connsiteX3919" fmla="*/ 2084849 w 8023328"/>
              <a:gd name="connsiteY3919" fmla="*/ 283322 h 2380521"/>
              <a:gd name="connsiteX3920" fmla="*/ 2011835 w 8023328"/>
              <a:gd name="connsiteY3920" fmla="*/ 283322 h 2380521"/>
              <a:gd name="connsiteX3921" fmla="*/ 2026421 w 8023328"/>
              <a:gd name="connsiteY3921" fmla="*/ 298111 h 2380521"/>
              <a:gd name="connsiteX3922" fmla="*/ 2011835 w 8023328"/>
              <a:gd name="connsiteY3922" fmla="*/ 312900 h 2380521"/>
              <a:gd name="connsiteX3923" fmla="*/ 2000168 w 8023328"/>
              <a:gd name="connsiteY3923" fmla="*/ 298111 h 2380521"/>
              <a:gd name="connsiteX3924" fmla="*/ 2011835 w 8023328"/>
              <a:gd name="connsiteY3924" fmla="*/ 283322 h 2380521"/>
              <a:gd name="connsiteX3925" fmla="*/ 1938362 w 8023328"/>
              <a:gd name="connsiteY3925" fmla="*/ 283322 h 2380521"/>
              <a:gd name="connsiteX3926" fmla="*/ 1952222 w 8023328"/>
              <a:gd name="connsiteY3926" fmla="*/ 298111 h 2380521"/>
              <a:gd name="connsiteX3927" fmla="*/ 1938362 w 8023328"/>
              <a:gd name="connsiteY3927" fmla="*/ 312900 h 2380521"/>
              <a:gd name="connsiteX3928" fmla="*/ 1925968 w 8023328"/>
              <a:gd name="connsiteY3928" fmla="*/ 298111 h 2380521"/>
              <a:gd name="connsiteX3929" fmla="*/ 1938362 w 8023328"/>
              <a:gd name="connsiteY3929" fmla="*/ 283322 h 2380521"/>
              <a:gd name="connsiteX3930" fmla="*/ 1867527 w 8023328"/>
              <a:gd name="connsiteY3930" fmla="*/ 283322 h 2380521"/>
              <a:gd name="connsiteX3931" fmla="*/ 1881384 w 8023328"/>
              <a:gd name="connsiteY3931" fmla="*/ 298111 h 2380521"/>
              <a:gd name="connsiteX3932" fmla="*/ 1867527 w 8023328"/>
              <a:gd name="connsiteY3932" fmla="*/ 312900 h 2380521"/>
              <a:gd name="connsiteX3933" fmla="*/ 1855129 w 8023328"/>
              <a:gd name="connsiteY3933" fmla="*/ 298111 h 2380521"/>
              <a:gd name="connsiteX3934" fmla="*/ 1867527 w 8023328"/>
              <a:gd name="connsiteY3934" fmla="*/ 283322 h 2380521"/>
              <a:gd name="connsiteX3935" fmla="*/ 1799085 w 8023328"/>
              <a:gd name="connsiteY3935" fmla="*/ 283322 h 2380521"/>
              <a:gd name="connsiteX3936" fmla="*/ 1813876 w 8023328"/>
              <a:gd name="connsiteY3936" fmla="*/ 298111 h 2380521"/>
              <a:gd name="connsiteX3937" fmla="*/ 1799085 w 8023328"/>
              <a:gd name="connsiteY3937" fmla="*/ 312900 h 2380521"/>
              <a:gd name="connsiteX3938" fmla="*/ 1784300 w 8023328"/>
              <a:gd name="connsiteY3938" fmla="*/ 298111 h 2380521"/>
              <a:gd name="connsiteX3939" fmla="*/ 1799085 w 8023328"/>
              <a:gd name="connsiteY3939" fmla="*/ 283322 h 2380521"/>
              <a:gd name="connsiteX3940" fmla="*/ 1728262 w 8023328"/>
              <a:gd name="connsiteY3940" fmla="*/ 283322 h 2380521"/>
              <a:gd name="connsiteX3941" fmla="*/ 1743052 w 8023328"/>
              <a:gd name="connsiteY3941" fmla="*/ 298111 h 2380521"/>
              <a:gd name="connsiteX3942" fmla="*/ 1728262 w 8023328"/>
              <a:gd name="connsiteY3942" fmla="*/ 312900 h 2380521"/>
              <a:gd name="connsiteX3943" fmla="*/ 1713472 w 8023328"/>
              <a:gd name="connsiteY3943" fmla="*/ 298111 h 2380521"/>
              <a:gd name="connsiteX3944" fmla="*/ 1728262 w 8023328"/>
              <a:gd name="connsiteY3944" fmla="*/ 283322 h 2380521"/>
              <a:gd name="connsiteX3945" fmla="*/ 1656498 w 8023328"/>
              <a:gd name="connsiteY3945" fmla="*/ 283322 h 2380521"/>
              <a:gd name="connsiteX3946" fmla="*/ 1668897 w 8023328"/>
              <a:gd name="connsiteY3946" fmla="*/ 298111 h 2380521"/>
              <a:gd name="connsiteX3947" fmla="*/ 1656498 w 8023328"/>
              <a:gd name="connsiteY3947" fmla="*/ 312900 h 2380521"/>
              <a:gd name="connsiteX3948" fmla="*/ 1642650 w 8023328"/>
              <a:gd name="connsiteY3948" fmla="*/ 298111 h 2380521"/>
              <a:gd name="connsiteX3949" fmla="*/ 1656498 w 8023328"/>
              <a:gd name="connsiteY3949" fmla="*/ 283322 h 2380521"/>
              <a:gd name="connsiteX3950" fmla="*/ 1582299 w 8023328"/>
              <a:gd name="connsiteY3950" fmla="*/ 283322 h 2380521"/>
              <a:gd name="connsiteX3951" fmla="*/ 1594704 w 8023328"/>
              <a:gd name="connsiteY3951" fmla="*/ 298111 h 2380521"/>
              <a:gd name="connsiteX3952" fmla="*/ 1582299 w 8023328"/>
              <a:gd name="connsiteY3952" fmla="*/ 312900 h 2380521"/>
              <a:gd name="connsiteX3953" fmla="*/ 1568441 w 8023328"/>
              <a:gd name="connsiteY3953" fmla="*/ 298111 h 2380521"/>
              <a:gd name="connsiteX3954" fmla="*/ 1582299 w 8023328"/>
              <a:gd name="connsiteY3954" fmla="*/ 283322 h 2380521"/>
              <a:gd name="connsiteX3955" fmla="*/ 1512198 w 8023328"/>
              <a:gd name="connsiteY3955" fmla="*/ 283322 h 2380521"/>
              <a:gd name="connsiteX3956" fmla="*/ 1523865 w 8023328"/>
              <a:gd name="connsiteY3956" fmla="*/ 298111 h 2380521"/>
              <a:gd name="connsiteX3957" fmla="*/ 1512198 w 8023328"/>
              <a:gd name="connsiteY3957" fmla="*/ 312900 h 2380521"/>
              <a:gd name="connsiteX3958" fmla="*/ 1497612 w 8023328"/>
              <a:gd name="connsiteY3958" fmla="*/ 298111 h 2380521"/>
              <a:gd name="connsiteX3959" fmla="*/ 1512198 w 8023328"/>
              <a:gd name="connsiteY3959" fmla="*/ 283322 h 2380521"/>
              <a:gd name="connsiteX3960" fmla="*/ 1439173 w 8023328"/>
              <a:gd name="connsiteY3960" fmla="*/ 283322 h 2380521"/>
              <a:gd name="connsiteX3961" fmla="*/ 1453026 w 8023328"/>
              <a:gd name="connsiteY3961" fmla="*/ 298111 h 2380521"/>
              <a:gd name="connsiteX3962" fmla="*/ 1439173 w 8023328"/>
              <a:gd name="connsiteY3962" fmla="*/ 312900 h 2380521"/>
              <a:gd name="connsiteX3963" fmla="*/ 1426777 w 8023328"/>
              <a:gd name="connsiteY3963" fmla="*/ 298111 h 2380521"/>
              <a:gd name="connsiteX3964" fmla="*/ 1439173 w 8023328"/>
              <a:gd name="connsiteY3964" fmla="*/ 283322 h 2380521"/>
              <a:gd name="connsiteX3965" fmla="*/ 1368347 w 8023328"/>
              <a:gd name="connsiteY3965" fmla="*/ 283322 h 2380521"/>
              <a:gd name="connsiteX3966" fmla="*/ 1382200 w 8023328"/>
              <a:gd name="connsiteY3966" fmla="*/ 298111 h 2380521"/>
              <a:gd name="connsiteX3967" fmla="*/ 1368347 w 8023328"/>
              <a:gd name="connsiteY3967" fmla="*/ 312900 h 2380521"/>
              <a:gd name="connsiteX3968" fmla="*/ 1355949 w 8023328"/>
              <a:gd name="connsiteY3968" fmla="*/ 298111 h 2380521"/>
              <a:gd name="connsiteX3969" fmla="*/ 1368347 w 8023328"/>
              <a:gd name="connsiteY3969" fmla="*/ 283322 h 2380521"/>
              <a:gd name="connsiteX3970" fmla="*/ 1297518 w 8023328"/>
              <a:gd name="connsiteY3970" fmla="*/ 283322 h 2380521"/>
              <a:gd name="connsiteX3971" fmla="*/ 1311374 w 8023328"/>
              <a:gd name="connsiteY3971" fmla="*/ 298111 h 2380521"/>
              <a:gd name="connsiteX3972" fmla="*/ 1297518 w 8023328"/>
              <a:gd name="connsiteY3972" fmla="*/ 312900 h 2380521"/>
              <a:gd name="connsiteX3973" fmla="*/ 1285121 w 8023328"/>
              <a:gd name="connsiteY3973" fmla="*/ 298111 h 2380521"/>
              <a:gd name="connsiteX3974" fmla="*/ 1297518 w 8023328"/>
              <a:gd name="connsiteY3974" fmla="*/ 283322 h 2380521"/>
              <a:gd name="connsiteX3975" fmla="*/ 1154890 w 8023328"/>
              <a:gd name="connsiteY3975" fmla="*/ 283322 h 2380521"/>
              <a:gd name="connsiteX3976" fmla="*/ 1169683 w 8023328"/>
              <a:gd name="connsiteY3976" fmla="*/ 295719 h 2380521"/>
              <a:gd name="connsiteX3977" fmla="*/ 1154890 w 8023328"/>
              <a:gd name="connsiteY3977" fmla="*/ 309576 h 2380521"/>
              <a:gd name="connsiteX3978" fmla="*/ 1140101 w 8023328"/>
              <a:gd name="connsiteY3978" fmla="*/ 295719 h 2380521"/>
              <a:gd name="connsiteX3979" fmla="*/ 1154890 w 8023328"/>
              <a:gd name="connsiteY3979" fmla="*/ 283322 h 2380521"/>
              <a:gd name="connsiteX3980" fmla="*/ 1084059 w 8023328"/>
              <a:gd name="connsiteY3980" fmla="*/ 283322 h 2380521"/>
              <a:gd name="connsiteX3981" fmla="*/ 1098847 w 8023328"/>
              <a:gd name="connsiteY3981" fmla="*/ 295719 h 2380521"/>
              <a:gd name="connsiteX3982" fmla="*/ 1084059 w 8023328"/>
              <a:gd name="connsiteY3982" fmla="*/ 309576 h 2380521"/>
              <a:gd name="connsiteX3983" fmla="*/ 1069272 w 8023328"/>
              <a:gd name="connsiteY3983" fmla="*/ 295719 h 2380521"/>
              <a:gd name="connsiteX3984" fmla="*/ 1084059 w 8023328"/>
              <a:gd name="connsiteY3984" fmla="*/ 283322 h 2380521"/>
              <a:gd name="connsiteX3985" fmla="*/ 1013024 w 8023328"/>
              <a:gd name="connsiteY3985" fmla="*/ 283322 h 2380521"/>
              <a:gd name="connsiteX3986" fmla="*/ 1024691 w 8023328"/>
              <a:gd name="connsiteY3986" fmla="*/ 295719 h 2380521"/>
              <a:gd name="connsiteX3987" fmla="*/ 1013024 w 8023328"/>
              <a:gd name="connsiteY3987" fmla="*/ 309576 h 2380521"/>
              <a:gd name="connsiteX3988" fmla="*/ 998442 w 8023328"/>
              <a:gd name="connsiteY3988" fmla="*/ 295719 h 2380521"/>
              <a:gd name="connsiteX3989" fmla="*/ 1013024 w 8023328"/>
              <a:gd name="connsiteY3989" fmla="*/ 283322 h 2380521"/>
              <a:gd name="connsiteX3990" fmla="*/ 941467 w 8023328"/>
              <a:gd name="connsiteY3990" fmla="*/ 283322 h 2380521"/>
              <a:gd name="connsiteX3991" fmla="*/ 953869 w 8023328"/>
              <a:gd name="connsiteY3991" fmla="*/ 295719 h 2380521"/>
              <a:gd name="connsiteX3992" fmla="*/ 941467 w 8023328"/>
              <a:gd name="connsiteY3992" fmla="*/ 309576 h 2380521"/>
              <a:gd name="connsiteX3993" fmla="*/ 927612 w 8023328"/>
              <a:gd name="connsiteY3993" fmla="*/ 295719 h 2380521"/>
              <a:gd name="connsiteX3994" fmla="*/ 941467 w 8023328"/>
              <a:gd name="connsiteY3994" fmla="*/ 283322 h 2380521"/>
              <a:gd name="connsiteX3995" fmla="*/ 3299102 w 8023328"/>
              <a:gd name="connsiteY3995" fmla="*/ 212492 h 2380521"/>
              <a:gd name="connsiteX3996" fmla="*/ 3311499 w 8023328"/>
              <a:gd name="connsiteY3996" fmla="*/ 226348 h 2380521"/>
              <a:gd name="connsiteX3997" fmla="*/ 3299102 w 8023328"/>
              <a:gd name="connsiteY3997" fmla="*/ 238746 h 2380521"/>
              <a:gd name="connsiteX3998" fmla="*/ 3285245 w 8023328"/>
              <a:gd name="connsiteY3998" fmla="*/ 226348 h 2380521"/>
              <a:gd name="connsiteX3999" fmla="*/ 3299102 w 8023328"/>
              <a:gd name="connsiteY3999" fmla="*/ 212492 h 2380521"/>
              <a:gd name="connsiteX4000" fmla="*/ 3226811 w 8023328"/>
              <a:gd name="connsiteY4000" fmla="*/ 212492 h 2380521"/>
              <a:gd name="connsiteX4001" fmla="*/ 3240667 w 8023328"/>
              <a:gd name="connsiteY4001" fmla="*/ 226348 h 2380521"/>
              <a:gd name="connsiteX4002" fmla="*/ 3226811 w 8023328"/>
              <a:gd name="connsiteY4002" fmla="*/ 238746 h 2380521"/>
              <a:gd name="connsiteX4003" fmla="*/ 3214412 w 8023328"/>
              <a:gd name="connsiteY4003" fmla="*/ 226348 h 2380521"/>
              <a:gd name="connsiteX4004" fmla="*/ 3226811 w 8023328"/>
              <a:gd name="connsiteY4004" fmla="*/ 212492 h 2380521"/>
              <a:gd name="connsiteX4005" fmla="*/ 3152608 w 8023328"/>
              <a:gd name="connsiteY4005" fmla="*/ 212492 h 2380521"/>
              <a:gd name="connsiteX4006" fmla="*/ 3166462 w 8023328"/>
              <a:gd name="connsiteY4006" fmla="*/ 226348 h 2380521"/>
              <a:gd name="connsiteX4007" fmla="*/ 3152608 w 8023328"/>
              <a:gd name="connsiteY4007" fmla="*/ 238746 h 2380521"/>
              <a:gd name="connsiteX4008" fmla="*/ 3140211 w 8023328"/>
              <a:gd name="connsiteY4008" fmla="*/ 226348 h 2380521"/>
              <a:gd name="connsiteX4009" fmla="*/ 3152608 w 8023328"/>
              <a:gd name="connsiteY4009" fmla="*/ 212492 h 2380521"/>
              <a:gd name="connsiteX4010" fmla="*/ 3081775 w 8023328"/>
              <a:gd name="connsiteY4010" fmla="*/ 212492 h 2380521"/>
              <a:gd name="connsiteX4011" fmla="*/ 3095628 w 8023328"/>
              <a:gd name="connsiteY4011" fmla="*/ 226348 h 2380521"/>
              <a:gd name="connsiteX4012" fmla="*/ 3081775 w 8023328"/>
              <a:gd name="connsiteY4012" fmla="*/ 238746 h 2380521"/>
              <a:gd name="connsiteX4013" fmla="*/ 3069375 w 8023328"/>
              <a:gd name="connsiteY4013" fmla="*/ 226348 h 2380521"/>
              <a:gd name="connsiteX4014" fmla="*/ 3081775 w 8023328"/>
              <a:gd name="connsiteY4014" fmla="*/ 212492 h 2380521"/>
              <a:gd name="connsiteX4015" fmla="*/ 3013720 w 8023328"/>
              <a:gd name="connsiteY4015" fmla="*/ 212492 h 2380521"/>
              <a:gd name="connsiteX4016" fmla="*/ 3028140 w 8023328"/>
              <a:gd name="connsiteY4016" fmla="*/ 226348 h 2380521"/>
              <a:gd name="connsiteX4017" fmla="*/ 3013720 w 8023328"/>
              <a:gd name="connsiteY4017" fmla="*/ 238746 h 2380521"/>
              <a:gd name="connsiteX4018" fmla="*/ 2998542 w 8023328"/>
              <a:gd name="connsiteY4018" fmla="*/ 226348 h 2380521"/>
              <a:gd name="connsiteX4019" fmla="*/ 3013720 w 8023328"/>
              <a:gd name="connsiteY4019" fmla="*/ 212492 h 2380521"/>
              <a:gd name="connsiteX4020" fmla="*/ 2942497 w 8023328"/>
              <a:gd name="connsiteY4020" fmla="*/ 212492 h 2380521"/>
              <a:gd name="connsiteX4021" fmla="*/ 2957293 w 8023328"/>
              <a:gd name="connsiteY4021" fmla="*/ 226348 h 2380521"/>
              <a:gd name="connsiteX4022" fmla="*/ 2942497 w 8023328"/>
              <a:gd name="connsiteY4022" fmla="*/ 238746 h 2380521"/>
              <a:gd name="connsiteX4023" fmla="*/ 2927716 w 8023328"/>
              <a:gd name="connsiteY4023" fmla="*/ 226348 h 2380521"/>
              <a:gd name="connsiteX4024" fmla="*/ 2942497 w 8023328"/>
              <a:gd name="connsiteY4024" fmla="*/ 212492 h 2380521"/>
              <a:gd name="connsiteX4025" fmla="*/ 2867363 w 8023328"/>
              <a:gd name="connsiteY4025" fmla="*/ 212492 h 2380521"/>
              <a:gd name="connsiteX4026" fmla="*/ 2879765 w 8023328"/>
              <a:gd name="connsiteY4026" fmla="*/ 226348 h 2380521"/>
              <a:gd name="connsiteX4027" fmla="*/ 2867363 w 8023328"/>
              <a:gd name="connsiteY4027" fmla="*/ 238746 h 2380521"/>
              <a:gd name="connsiteX4028" fmla="*/ 2853510 w 8023328"/>
              <a:gd name="connsiteY4028" fmla="*/ 226348 h 2380521"/>
              <a:gd name="connsiteX4029" fmla="*/ 2867363 w 8023328"/>
              <a:gd name="connsiteY4029" fmla="*/ 212492 h 2380521"/>
              <a:gd name="connsiteX4030" fmla="*/ 2796538 w 8023328"/>
              <a:gd name="connsiteY4030" fmla="*/ 212492 h 2380521"/>
              <a:gd name="connsiteX4031" fmla="*/ 2808934 w 8023328"/>
              <a:gd name="connsiteY4031" fmla="*/ 226348 h 2380521"/>
              <a:gd name="connsiteX4032" fmla="*/ 2796538 w 8023328"/>
              <a:gd name="connsiteY4032" fmla="*/ 238746 h 2380521"/>
              <a:gd name="connsiteX4033" fmla="*/ 2782680 w 8023328"/>
              <a:gd name="connsiteY4033" fmla="*/ 226348 h 2380521"/>
              <a:gd name="connsiteX4034" fmla="*/ 2796538 w 8023328"/>
              <a:gd name="connsiteY4034" fmla="*/ 212492 h 2380521"/>
              <a:gd name="connsiteX4035" fmla="*/ 2725698 w 8023328"/>
              <a:gd name="connsiteY4035" fmla="*/ 212492 h 2380521"/>
              <a:gd name="connsiteX4036" fmla="*/ 2738102 w 8023328"/>
              <a:gd name="connsiteY4036" fmla="*/ 226348 h 2380521"/>
              <a:gd name="connsiteX4037" fmla="*/ 2725698 w 8023328"/>
              <a:gd name="connsiteY4037" fmla="*/ 238746 h 2380521"/>
              <a:gd name="connsiteX4038" fmla="*/ 2711852 w 8023328"/>
              <a:gd name="connsiteY4038" fmla="*/ 226348 h 2380521"/>
              <a:gd name="connsiteX4039" fmla="*/ 2725698 w 8023328"/>
              <a:gd name="connsiteY4039" fmla="*/ 212492 h 2380521"/>
              <a:gd name="connsiteX4040" fmla="*/ 2653420 w 8023328"/>
              <a:gd name="connsiteY4040" fmla="*/ 212492 h 2380521"/>
              <a:gd name="connsiteX4041" fmla="*/ 2667273 w 8023328"/>
              <a:gd name="connsiteY4041" fmla="*/ 226348 h 2380521"/>
              <a:gd name="connsiteX4042" fmla="*/ 2653420 w 8023328"/>
              <a:gd name="connsiteY4042" fmla="*/ 238746 h 2380521"/>
              <a:gd name="connsiteX4043" fmla="*/ 2641021 w 8023328"/>
              <a:gd name="connsiteY4043" fmla="*/ 226348 h 2380521"/>
              <a:gd name="connsiteX4044" fmla="*/ 2653420 w 8023328"/>
              <a:gd name="connsiteY4044" fmla="*/ 212492 h 2380521"/>
              <a:gd name="connsiteX4045" fmla="*/ 2582586 w 8023328"/>
              <a:gd name="connsiteY4045" fmla="*/ 212492 h 2380521"/>
              <a:gd name="connsiteX4046" fmla="*/ 2596439 w 8023328"/>
              <a:gd name="connsiteY4046" fmla="*/ 226348 h 2380521"/>
              <a:gd name="connsiteX4047" fmla="*/ 2582586 w 8023328"/>
              <a:gd name="connsiteY4047" fmla="*/ 238746 h 2380521"/>
              <a:gd name="connsiteX4048" fmla="*/ 2570189 w 8023328"/>
              <a:gd name="connsiteY4048" fmla="*/ 226348 h 2380521"/>
              <a:gd name="connsiteX4049" fmla="*/ 2582586 w 8023328"/>
              <a:gd name="connsiteY4049" fmla="*/ 212492 h 2380521"/>
              <a:gd name="connsiteX4050" fmla="*/ 2511029 w 8023328"/>
              <a:gd name="connsiteY4050" fmla="*/ 212492 h 2380521"/>
              <a:gd name="connsiteX4051" fmla="*/ 2525616 w 8023328"/>
              <a:gd name="connsiteY4051" fmla="*/ 226348 h 2380521"/>
              <a:gd name="connsiteX4052" fmla="*/ 2511029 w 8023328"/>
              <a:gd name="connsiteY4052" fmla="*/ 238746 h 2380521"/>
              <a:gd name="connsiteX4053" fmla="*/ 2499364 w 8023328"/>
              <a:gd name="connsiteY4053" fmla="*/ 226348 h 2380521"/>
              <a:gd name="connsiteX4054" fmla="*/ 2511029 w 8023328"/>
              <a:gd name="connsiteY4054" fmla="*/ 212492 h 2380521"/>
              <a:gd name="connsiteX4055" fmla="*/ 2439946 w 8023328"/>
              <a:gd name="connsiteY4055" fmla="*/ 212492 h 2380521"/>
              <a:gd name="connsiteX4056" fmla="*/ 2454732 w 8023328"/>
              <a:gd name="connsiteY4056" fmla="*/ 226348 h 2380521"/>
              <a:gd name="connsiteX4057" fmla="*/ 2439946 w 8023328"/>
              <a:gd name="connsiteY4057" fmla="*/ 238746 h 2380521"/>
              <a:gd name="connsiteX4058" fmla="*/ 2425156 w 8023328"/>
              <a:gd name="connsiteY4058" fmla="*/ 226348 h 2380521"/>
              <a:gd name="connsiteX4059" fmla="*/ 2439946 w 8023328"/>
              <a:gd name="connsiteY4059" fmla="*/ 212492 h 2380521"/>
              <a:gd name="connsiteX4060" fmla="*/ 2369110 w 8023328"/>
              <a:gd name="connsiteY4060" fmla="*/ 212492 h 2380521"/>
              <a:gd name="connsiteX4061" fmla="*/ 2383900 w 8023328"/>
              <a:gd name="connsiteY4061" fmla="*/ 226348 h 2380521"/>
              <a:gd name="connsiteX4062" fmla="*/ 2369110 w 8023328"/>
              <a:gd name="connsiteY4062" fmla="*/ 238746 h 2380521"/>
              <a:gd name="connsiteX4063" fmla="*/ 2354323 w 8023328"/>
              <a:gd name="connsiteY4063" fmla="*/ 226348 h 2380521"/>
              <a:gd name="connsiteX4064" fmla="*/ 2369110 w 8023328"/>
              <a:gd name="connsiteY4064" fmla="*/ 212492 h 2380521"/>
              <a:gd name="connsiteX4065" fmla="*/ 2298283 w 8023328"/>
              <a:gd name="connsiteY4065" fmla="*/ 212492 h 2380521"/>
              <a:gd name="connsiteX4066" fmla="*/ 2313070 w 8023328"/>
              <a:gd name="connsiteY4066" fmla="*/ 227280 h 2380521"/>
              <a:gd name="connsiteX4067" fmla="*/ 2298283 w 8023328"/>
              <a:gd name="connsiteY4067" fmla="*/ 242069 h 2380521"/>
              <a:gd name="connsiteX4068" fmla="*/ 2283493 w 8023328"/>
              <a:gd name="connsiteY4068" fmla="*/ 227280 h 2380521"/>
              <a:gd name="connsiteX4069" fmla="*/ 2298283 w 8023328"/>
              <a:gd name="connsiteY4069" fmla="*/ 212492 h 2380521"/>
              <a:gd name="connsiteX4070" fmla="*/ 2226517 w 8023328"/>
              <a:gd name="connsiteY4070" fmla="*/ 212492 h 2380521"/>
              <a:gd name="connsiteX4071" fmla="*/ 2238916 w 8023328"/>
              <a:gd name="connsiteY4071" fmla="*/ 227280 h 2380521"/>
              <a:gd name="connsiteX4072" fmla="*/ 2226517 w 8023328"/>
              <a:gd name="connsiteY4072" fmla="*/ 242069 h 2380521"/>
              <a:gd name="connsiteX4073" fmla="*/ 2212659 w 8023328"/>
              <a:gd name="connsiteY4073" fmla="*/ 227280 h 2380521"/>
              <a:gd name="connsiteX4074" fmla="*/ 2226517 w 8023328"/>
              <a:gd name="connsiteY4074" fmla="*/ 212492 h 2380521"/>
              <a:gd name="connsiteX4075" fmla="*/ 2155683 w 8023328"/>
              <a:gd name="connsiteY4075" fmla="*/ 212492 h 2380521"/>
              <a:gd name="connsiteX4076" fmla="*/ 2168081 w 8023328"/>
              <a:gd name="connsiteY4076" fmla="*/ 227280 h 2380521"/>
              <a:gd name="connsiteX4077" fmla="*/ 2155683 w 8023328"/>
              <a:gd name="connsiteY4077" fmla="*/ 242069 h 2380521"/>
              <a:gd name="connsiteX4078" fmla="*/ 2141827 w 8023328"/>
              <a:gd name="connsiteY4078" fmla="*/ 227280 h 2380521"/>
              <a:gd name="connsiteX4079" fmla="*/ 2155683 w 8023328"/>
              <a:gd name="connsiteY4079" fmla="*/ 212492 h 2380521"/>
              <a:gd name="connsiteX4080" fmla="*/ 2084851 w 8023328"/>
              <a:gd name="connsiteY4080" fmla="*/ 212492 h 2380521"/>
              <a:gd name="connsiteX4081" fmla="*/ 2097249 w 8023328"/>
              <a:gd name="connsiteY4081" fmla="*/ 227280 h 2380521"/>
              <a:gd name="connsiteX4082" fmla="*/ 2084851 w 8023328"/>
              <a:gd name="connsiteY4082" fmla="*/ 242069 h 2380521"/>
              <a:gd name="connsiteX4083" fmla="*/ 2070995 w 8023328"/>
              <a:gd name="connsiteY4083" fmla="*/ 227280 h 2380521"/>
              <a:gd name="connsiteX4084" fmla="*/ 2084851 w 8023328"/>
              <a:gd name="connsiteY4084" fmla="*/ 212492 h 2380521"/>
              <a:gd name="connsiteX4085" fmla="*/ 2011835 w 8023328"/>
              <a:gd name="connsiteY4085" fmla="*/ 212492 h 2380521"/>
              <a:gd name="connsiteX4086" fmla="*/ 2026421 w 8023328"/>
              <a:gd name="connsiteY4086" fmla="*/ 227280 h 2380521"/>
              <a:gd name="connsiteX4087" fmla="*/ 2011835 w 8023328"/>
              <a:gd name="connsiteY4087" fmla="*/ 242069 h 2380521"/>
              <a:gd name="connsiteX4088" fmla="*/ 2000168 w 8023328"/>
              <a:gd name="connsiteY4088" fmla="*/ 227280 h 2380521"/>
              <a:gd name="connsiteX4089" fmla="*/ 2011835 w 8023328"/>
              <a:gd name="connsiteY4089" fmla="*/ 212492 h 2380521"/>
              <a:gd name="connsiteX4090" fmla="*/ 1938362 w 8023328"/>
              <a:gd name="connsiteY4090" fmla="*/ 212492 h 2380521"/>
              <a:gd name="connsiteX4091" fmla="*/ 1952222 w 8023328"/>
              <a:gd name="connsiteY4091" fmla="*/ 227280 h 2380521"/>
              <a:gd name="connsiteX4092" fmla="*/ 1938362 w 8023328"/>
              <a:gd name="connsiteY4092" fmla="*/ 242069 h 2380521"/>
              <a:gd name="connsiteX4093" fmla="*/ 1925971 w 8023328"/>
              <a:gd name="connsiteY4093" fmla="*/ 227280 h 2380521"/>
              <a:gd name="connsiteX4094" fmla="*/ 1938362 w 8023328"/>
              <a:gd name="connsiteY4094" fmla="*/ 212492 h 2380521"/>
              <a:gd name="connsiteX4095" fmla="*/ 1867530 w 8023328"/>
              <a:gd name="connsiteY4095" fmla="*/ 212492 h 2380521"/>
              <a:gd name="connsiteX4096" fmla="*/ 1881387 w 8023328"/>
              <a:gd name="connsiteY4096" fmla="*/ 227280 h 2380521"/>
              <a:gd name="connsiteX4097" fmla="*/ 1867530 w 8023328"/>
              <a:gd name="connsiteY4097" fmla="*/ 242069 h 2380521"/>
              <a:gd name="connsiteX4098" fmla="*/ 1855129 w 8023328"/>
              <a:gd name="connsiteY4098" fmla="*/ 227280 h 2380521"/>
              <a:gd name="connsiteX4099" fmla="*/ 1867530 w 8023328"/>
              <a:gd name="connsiteY4099" fmla="*/ 212492 h 2380521"/>
              <a:gd name="connsiteX4100" fmla="*/ 1799087 w 8023328"/>
              <a:gd name="connsiteY4100" fmla="*/ 212492 h 2380521"/>
              <a:gd name="connsiteX4101" fmla="*/ 1813879 w 8023328"/>
              <a:gd name="connsiteY4101" fmla="*/ 227280 h 2380521"/>
              <a:gd name="connsiteX4102" fmla="*/ 1799087 w 8023328"/>
              <a:gd name="connsiteY4102" fmla="*/ 242069 h 2380521"/>
              <a:gd name="connsiteX4103" fmla="*/ 1784303 w 8023328"/>
              <a:gd name="connsiteY4103" fmla="*/ 227280 h 2380521"/>
              <a:gd name="connsiteX4104" fmla="*/ 1799087 w 8023328"/>
              <a:gd name="connsiteY4104" fmla="*/ 212492 h 2380521"/>
              <a:gd name="connsiteX4105" fmla="*/ 1728262 w 8023328"/>
              <a:gd name="connsiteY4105" fmla="*/ 212492 h 2380521"/>
              <a:gd name="connsiteX4106" fmla="*/ 1743052 w 8023328"/>
              <a:gd name="connsiteY4106" fmla="*/ 227280 h 2380521"/>
              <a:gd name="connsiteX4107" fmla="*/ 1728262 w 8023328"/>
              <a:gd name="connsiteY4107" fmla="*/ 242069 h 2380521"/>
              <a:gd name="connsiteX4108" fmla="*/ 1713472 w 8023328"/>
              <a:gd name="connsiteY4108" fmla="*/ 227280 h 2380521"/>
              <a:gd name="connsiteX4109" fmla="*/ 1728262 w 8023328"/>
              <a:gd name="connsiteY4109" fmla="*/ 212492 h 2380521"/>
              <a:gd name="connsiteX4110" fmla="*/ 1656498 w 8023328"/>
              <a:gd name="connsiteY4110" fmla="*/ 212492 h 2380521"/>
              <a:gd name="connsiteX4111" fmla="*/ 1668900 w 8023328"/>
              <a:gd name="connsiteY4111" fmla="*/ 227280 h 2380521"/>
              <a:gd name="connsiteX4112" fmla="*/ 1656498 w 8023328"/>
              <a:gd name="connsiteY4112" fmla="*/ 242069 h 2380521"/>
              <a:gd name="connsiteX4113" fmla="*/ 1642655 w 8023328"/>
              <a:gd name="connsiteY4113" fmla="*/ 227280 h 2380521"/>
              <a:gd name="connsiteX4114" fmla="*/ 1656498 w 8023328"/>
              <a:gd name="connsiteY4114" fmla="*/ 212492 h 2380521"/>
              <a:gd name="connsiteX4115" fmla="*/ 1582299 w 8023328"/>
              <a:gd name="connsiteY4115" fmla="*/ 212492 h 2380521"/>
              <a:gd name="connsiteX4116" fmla="*/ 1594704 w 8023328"/>
              <a:gd name="connsiteY4116" fmla="*/ 227280 h 2380521"/>
              <a:gd name="connsiteX4117" fmla="*/ 1582299 w 8023328"/>
              <a:gd name="connsiteY4117" fmla="*/ 242069 h 2380521"/>
              <a:gd name="connsiteX4118" fmla="*/ 1568441 w 8023328"/>
              <a:gd name="connsiteY4118" fmla="*/ 227280 h 2380521"/>
              <a:gd name="connsiteX4119" fmla="*/ 1582299 w 8023328"/>
              <a:gd name="connsiteY4119" fmla="*/ 212492 h 2380521"/>
              <a:gd name="connsiteX4120" fmla="*/ 1512198 w 8023328"/>
              <a:gd name="connsiteY4120" fmla="*/ 212492 h 2380521"/>
              <a:gd name="connsiteX4121" fmla="*/ 1523867 w 8023328"/>
              <a:gd name="connsiteY4121" fmla="*/ 227280 h 2380521"/>
              <a:gd name="connsiteX4122" fmla="*/ 1512198 w 8023328"/>
              <a:gd name="connsiteY4122" fmla="*/ 242069 h 2380521"/>
              <a:gd name="connsiteX4123" fmla="*/ 1497612 w 8023328"/>
              <a:gd name="connsiteY4123" fmla="*/ 227280 h 2380521"/>
              <a:gd name="connsiteX4124" fmla="*/ 1512198 w 8023328"/>
              <a:gd name="connsiteY4124" fmla="*/ 212492 h 2380521"/>
              <a:gd name="connsiteX4125" fmla="*/ 1439173 w 8023328"/>
              <a:gd name="connsiteY4125" fmla="*/ 212492 h 2380521"/>
              <a:gd name="connsiteX4126" fmla="*/ 1453026 w 8023328"/>
              <a:gd name="connsiteY4126" fmla="*/ 227280 h 2380521"/>
              <a:gd name="connsiteX4127" fmla="*/ 1439173 w 8023328"/>
              <a:gd name="connsiteY4127" fmla="*/ 242069 h 2380521"/>
              <a:gd name="connsiteX4128" fmla="*/ 1426777 w 8023328"/>
              <a:gd name="connsiteY4128" fmla="*/ 227280 h 2380521"/>
              <a:gd name="connsiteX4129" fmla="*/ 1439173 w 8023328"/>
              <a:gd name="connsiteY4129" fmla="*/ 212492 h 2380521"/>
              <a:gd name="connsiteX4130" fmla="*/ 1368349 w 8023328"/>
              <a:gd name="connsiteY4130" fmla="*/ 212492 h 2380521"/>
              <a:gd name="connsiteX4131" fmla="*/ 1382203 w 8023328"/>
              <a:gd name="connsiteY4131" fmla="*/ 227280 h 2380521"/>
              <a:gd name="connsiteX4132" fmla="*/ 1368349 w 8023328"/>
              <a:gd name="connsiteY4132" fmla="*/ 242069 h 2380521"/>
              <a:gd name="connsiteX4133" fmla="*/ 1355950 w 8023328"/>
              <a:gd name="connsiteY4133" fmla="*/ 227280 h 2380521"/>
              <a:gd name="connsiteX4134" fmla="*/ 1368349 w 8023328"/>
              <a:gd name="connsiteY4134" fmla="*/ 212492 h 2380521"/>
              <a:gd name="connsiteX4135" fmla="*/ 1297520 w 8023328"/>
              <a:gd name="connsiteY4135" fmla="*/ 212492 h 2380521"/>
              <a:gd name="connsiteX4136" fmla="*/ 1311374 w 8023328"/>
              <a:gd name="connsiteY4136" fmla="*/ 227280 h 2380521"/>
              <a:gd name="connsiteX4137" fmla="*/ 1297520 w 8023328"/>
              <a:gd name="connsiteY4137" fmla="*/ 242069 h 2380521"/>
              <a:gd name="connsiteX4138" fmla="*/ 1285121 w 8023328"/>
              <a:gd name="connsiteY4138" fmla="*/ 227280 h 2380521"/>
              <a:gd name="connsiteX4139" fmla="*/ 1297520 w 8023328"/>
              <a:gd name="connsiteY4139" fmla="*/ 212492 h 2380521"/>
              <a:gd name="connsiteX4140" fmla="*/ 1225708 w 8023328"/>
              <a:gd name="connsiteY4140" fmla="*/ 212492 h 2380521"/>
              <a:gd name="connsiteX4141" fmla="*/ 1240496 w 8023328"/>
              <a:gd name="connsiteY4141" fmla="*/ 227280 h 2380521"/>
              <a:gd name="connsiteX4142" fmla="*/ 1225708 w 8023328"/>
              <a:gd name="connsiteY4142" fmla="*/ 242069 h 2380521"/>
              <a:gd name="connsiteX4143" fmla="*/ 1210934 w 8023328"/>
              <a:gd name="connsiteY4143" fmla="*/ 227280 h 2380521"/>
              <a:gd name="connsiteX4144" fmla="*/ 1225708 w 8023328"/>
              <a:gd name="connsiteY4144" fmla="*/ 212492 h 2380521"/>
              <a:gd name="connsiteX4145" fmla="*/ 1154891 w 8023328"/>
              <a:gd name="connsiteY4145" fmla="*/ 212492 h 2380521"/>
              <a:gd name="connsiteX4146" fmla="*/ 1169683 w 8023328"/>
              <a:gd name="connsiteY4146" fmla="*/ 227280 h 2380521"/>
              <a:gd name="connsiteX4147" fmla="*/ 1154891 w 8023328"/>
              <a:gd name="connsiteY4147" fmla="*/ 242069 h 2380521"/>
              <a:gd name="connsiteX4148" fmla="*/ 1140105 w 8023328"/>
              <a:gd name="connsiteY4148" fmla="*/ 227280 h 2380521"/>
              <a:gd name="connsiteX4149" fmla="*/ 1154891 w 8023328"/>
              <a:gd name="connsiteY4149" fmla="*/ 212492 h 2380521"/>
              <a:gd name="connsiteX4150" fmla="*/ 1084063 w 8023328"/>
              <a:gd name="connsiteY4150" fmla="*/ 212492 h 2380521"/>
              <a:gd name="connsiteX4151" fmla="*/ 1098847 w 8023328"/>
              <a:gd name="connsiteY4151" fmla="*/ 227280 h 2380521"/>
              <a:gd name="connsiteX4152" fmla="*/ 1084063 w 8023328"/>
              <a:gd name="connsiteY4152" fmla="*/ 242069 h 2380521"/>
              <a:gd name="connsiteX4153" fmla="*/ 1069276 w 8023328"/>
              <a:gd name="connsiteY4153" fmla="*/ 227280 h 2380521"/>
              <a:gd name="connsiteX4154" fmla="*/ 1084063 w 8023328"/>
              <a:gd name="connsiteY4154" fmla="*/ 212492 h 2380521"/>
              <a:gd name="connsiteX4155" fmla="*/ 3013723 w 8023328"/>
              <a:gd name="connsiteY4155" fmla="*/ 141661 h 2380521"/>
              <a:gd name="connsiteX4156" fmla="*/ 3028140 w 8023328"/>
              <a:gd name="connsiteY4156" fmla="*/ 155517 h 2380521"/>
              <a:gd name="connsiteX4157" fmla="*/ 3013723 w 8023328"/>
              <a:gd name="connsiteY4157" fmla="*/ 167915 h 2380521"/>
              <a:gd name="connsiteX4158" fmla="*/ 2998545 w 8023328"/>
              <a:gd name="connsiteY4158" fmla="*/ 155517 h 2380521"/>
              <a:gd name="connsiteX4159" fmla="*/ 3013723 w 8023328"/>
              <a:gd name="connsiteY4159" fmla="*/ 141661 h 2380521"/>
              <a:gd name="connsiteX4160" fmla="*/ 2942497 w 8023328"/>
              <a:gd name="connsiteY4160" fmla="*/ 141661 h 2380521"/>
              <a:gd name="connsiteX4161" fmla="*/ 2957293 w 8023328"/>
              <a:gd name="connsiteY4161" fmla="*/ 155517 h 2380521"/>
              <a:gd name="connsiteX4162" fmla="*/ 2942497 w 8023328"/>
              <a:gd name="connsiteY4162" fmla="*/ 167915 h 2380521"/>
              <a:gd name="connsiteX4163" fmla="*/ 2927716 w 8023328"/>
              <a:gd name="connsiteY4163" fmla="*/ 155517 h 2380521"/>
              <a:gd name="connsiteX4164" fmla="*/ 2942497 w 8023328"/>
              <a:gd name="connsiteY4164" fmla="*/ 141661 h 2380521"/>
              <a:gd name="connsiteX4165" fmla="*/ 2867363 w 8023328"/>
              <a:gd name="connsiteY4165" fmla="*/ 141661 h 2380521"/>
              <a:gd name="connsiteX4166" fmla="*/ 2879765 w 8023328"/>
              <a:gd name="connsiteY4166" fmla="*/ 155517 h 2380521"/>
              <a:gd name="connsiteX4167" fmla="*/ 2867363 w 8023328"/>
              <a:gd name="connsiteY4167" fmla="*/ 167915 h 2380521"/>
              <a:gd name="connsiteX4168" fmla="*/ 2853510 w 8023328"/>
              <a:gd name="connsiteY4168" fmla="*/ 155517 h 2380521"/>
              <a:gd name="connsiteX4169" fmla="*/ 2867363 w 8023328"/>
              <a:gd name="connsiteY4169" fmla="*/ 141661 h 2380521"/>
              <a:gd name="connsiteX4170" fmla="*/ 2796538 w 8023328"/>
              <a:gd name="connsiteY4170" fmla="*/ 141661 h 2380521"/>
              <a:gd name="connsiteX4171" fmla="*/ 2808940 w 8023328"/>
              <a:gd name="connsiteY4171" fmla="*/ 155517 h 2380521"/>
              <a:gd name="connsiteX4172" fmla="*/ 2796538 w 8023328"/>
              <a:gd name="connsiteY4172" fmla="*/ 167915 h 2380521"/>
              <a:gd name="connsiteX4173" fmla="*/ 2782683 w 8023328"/>
              <a:gd name="connsiteY4173" fmla="*/ 155517 h 2380521"/>
              <a:gd name="connsiteX4174" fmla="*/ 2796538 w 8023328"/>
              <a:gd name="connsiteY4174" fmla="*/ 141661 h 2380521"/>
              <a:gd name="connsiteX4175" fmla="*/ 2725703 w 8023328"/>
              <a:gd name="connsiteY4175" fmla="*/ 141661 h 2380521"/>
              <a:gd name="connsiteX4176" fmla="*/ 2738105 w 8023328"/>
              <a:gd name="connsiteY4176" fmla="*/ 155517 h 2380521"/>
              <a:gd name="connsiteX4177" fmla="*/ 2725703 w 8023328"/>
              <a:gd name="connsiteY4177" fmla="*/ 167915 h 2380521"/>
              <a:gd name="connsiteX4178" fmla="*/ 2711852 w 8023328"/>
              <a:gd name="connsiteY4178" fmla="*/ 155517 h 2380521"/>
              <a:gd name="connsiteX4179" fmla="*/ 2725703 w 8023328"/>
              <a:gd name="connsiteY4179" fmla="*/ 141661 h 2380521"/>
              <a:gd name="connsiteX4180" fmla="*/ 2653420 w 8023328"/>
              <a:gd name="connsiteY4180" fmla="*/ 141661 h 2380521"/>
              <a:gd name="connsiteX4181" fmla="*/ 2667273 w 8023328"/>
              <a:gd name="connsiteY4181" fmla="*/ 155517 h 2380521"/>
              <a:gd name="connsiteX4182" fmla="*/ 2653420 w 8023328"/>
              <a:gd name="connsiteY4182" fmla="*/ 167915 h 2380521"/>
              <a:gd name="connsiteX4183" fmla="*/ 2641021 w 8023328"/>
              <a:gd name="connsiteY4183" fmla="*/ 155517 h 2380521"/>
              <a:gd name="connsiteX4184" fmla="*/ 2653420 w 8023328"/>
              <a:gd name="connsiteY4184" fmla="*/ 141661 h 2380521"/>
              <a:gd name="connsiteX4185" fmla="*/ 2582586 w 8023328"/>
              <a:gd name="connsiteY4185" fmla="*/ 141661 h 2380521"/>
              <a:gd name="connsiteX4186" fmla="*/ 2596442 w 8023328"/>
              <a:gd name="connsiteY4186" fmla="*/ 155517 h 2380521"/>
              <a:gd name="connsiteX4187" fmla="*/ 2582586 w 8023328"/>
              <a:gd name="connsiteY4187" fmla="*/ 167915 h 2380521"/>
              <a:gd name="connsiteX4188" fmla="*/ 2570189 w 8023328"/>
              <a:gd name="connsiteY4188" fmla="*/ 155517 h 2380521"/>
              <a:gd name="connsiteX4189" fmla="*/ 2582586 w 8023328"/>
              <a:gd name="connsiteY4189" fmla="*/ 141661 h 2380521"/>
              <a:gd name="connsiteX4190" fmla="*/ 2511034 w 8023328"/>
              <a:gd name="connsiteY4190" fmla="*/ 141661 h 2380521"/>
              <a:gd name="connsiteX4191" fmla="*/ 2525616 w 8023328"/>
              <a:gd name="connsiteY4191" fmla="*/ 155517 h 2380521"/>
              <a:gd name="connsiteX4192" fmla="*/ 2511034 w 8023328"/>
              <a:gd name="connsiteY4192" fmla="*/ 167915 h 2380521"/>
              <a:gd name="connsiteX4193" fmla="*/ 2499364 w 8023328"/>
              <a:gd name="connsiteY4193" fmla="*/ 155517 h 2380521"/>
              <a:gd name="connsiteX4194" fmla="*/ 2511034 w 8023328"/>
              <a:gd name="connsiteY4194" fmla="*/ 141661 h 2380521"/>
              <a:gd name="connsiteX4195" fmla="*/ 2439946 w 8023328"/>
              <a:gd name="connsiteY4195" fmla="*/ 141661 h 2380521"/>
              <a:gd name="connsiteX4196" fmla="*/ 2454734 w 8023328"/>
              <a:gd name="connsiteY4196" fmla="*/ 155517 h 2380521"/>
              <a:gd name="connsiteX4197" fmla="*/ 2439946 w 8023328"/>
              <a:gd name="connsiteY4197" fmla="*/ 167915 h 2380521"/>
              <a:gd name="connsiteX4198" fmla="*/ 2425159 w 8023328"/>
              <a:gd name="connsiteY4198" fmla="*/ 155517 h 2380521"/>
              <a:gd name="connsiteX4199" fmla="*/ 2439946 w 8023328"/>
              <a:gd name="connsiteY4199" fmla="*/ 141661 h 2380521"/>
              <a:gd name="connsiteX4200" fmla="*/ 2369114 w 8023328"/>
              <a:gd name="connsiteY4200" fmla="*/ 141661 h 2380521"/>
              <a:gd name="connsiteX4201" fmla="*/ 2383900 w 8023328"/>
              <a:gd name="connsiteY4201" fmla="*/ 155517 h 2380521"/>
              <a:gd name="connsiteX4202" fmla="*/ 2369114 w 8023328"/>
              <a:gd name="connsiteY4202" fmla="*/ 167915 h 2380521"/>
              <a:gd name="connsiteX4203" fmla="*/ 2354323 w 8023328"/>
              <a:gd name="connsiteY4203" fmla="*/ 155517 h 2380521"/>
              <a:gd name="connsiteX4204" fmla="*/ 2369114 w 8023328"/>
              <a:gd name="connsiteY4204" fmla="*/ 141661 h 2380521"/>
              <a:gd name="connsiteX4205" fmla="*/ 2298283 w 8023328"/>
              <a:gd name="connsiteY4205" fmla="*/ 141661 h 2380521"/>
              <a:gd name="connsiteX4206" fmla="*/ 2313070 w 8023328"/>
              <a:gd name="connsiteY4206" fmla="*/ 155517 h 2380521"/>
              <a:gd name="connsiteX4207" fmla="*/ 2298283 w 8023328"/>
              <a:gd name="connsiteY4207" fmla="*/ 167915 h 2380521"/>
              <a:gd name="connsiteX4208" fmla="*/ 2283493 w 8023328"/>
              <a:gd name="connsiteY4208" fmla="*/ 155517 h 2380521"/>
              <a:gd name="connsiteX4209" fmla="*/ 2298283 w 8023328"/>
              <a:gd name="connsiteY4209" fmla="*/ 141661 h 2380521"/>
              <a:gd name="connsiteX4210" fmla="*/ 2226517 w 8023328"/>
              <a:gd name="connsiteY4210" fmla="*/ 141661 h 2380521"/>
              <a:gd name="connsiteX4211" fmla="*/ 2238916 w 8023328"/>
              <a:gd name="connsiteY4211" fmla="*/ 155517 h 2380521"/>
              <a:gd name="connsiteX4212" fmla="*/ 2226517 w 8023328"/>
              <a:gd name="connsiteY4212" fmla="*/ 167915 h 2380521"/>
              <a:gd name="connsiteX4213" fmla="*/ 2212659 w 8023328"/>
              <a:gd name="connsiteY4213" fmla="*/ 155517 h 2380521"/>
              <a:gd name="connsiteX4214" fmla="*/ 2226517 w 8023328"/>
              <a:gd name="connsiteY4214" fmla="*/ 141661 h 2380521"/>
              <a:gd name="connsiteX4215" fmla="*/ 2155683 w 8023328"/>
              <a:gd name="connsiteY4215" fmla="*/ 141661 h 2380521"/>
              <a:gd name="connsiteX4216" fmla="*/ 2168084 w 8023328"/>
              <a:gd name="connsiteY4216" fmla="*/ 155517 h 2380521"/>
              <a:gd name="connsiteX4217" fmla="*/ 2155683 w 8023328"/>
              <a:gd name="connsiteY4217" fmla="*/ 167915 h 2380521"/>
              <a:gd name="connsiteX4218" fmla="*/ 2141827 w 8023328"/>
              <a:gd name="connsiteY4218" fmla="*/ 155517 h 2380521"/>
              <a:gd name="connsiteX4219" fmla="*/ 2155683 w 8023328"/>
              <a:gd name="connsiteY4219" fmla="*/ 141661 h 2380521"/>
              <a:gd name="connsiteX4220" fmla="*/ 2084851 w 8023328"/>
              <a:gd name="connsiteY4220" fmla="*/ 141661 h 2380521"/>
              <a:gd name="connsiteX4221" fmla="*/ 2097249 w 8023328"/>
              <a:gd name="connsiteY4221" fmla="*/ 155517 h 2380521"/>
              <a:gd name="connsiteX4222" fmla="*/ 2084851 w 8023328"/>
              <a:gd name="connsiteY4222" fmla="*/ 167915 h 2380521"/>
              <a:gd name="connsiteX4223" fmla="*/ 2070995 w 8023328"/>
              <a:gd name="connsiteY4223" fmla="*/ 155517 h 2380521"/>
              <a:gd name="connsiteX4224" fmla="*/ 2084851 w 8023328"/>
              <a:gd name="connsiteY4224" fmla="*/ 141661 h 2380521"/>
              <a:gd name="connsiteX4225" fmla="*/ 2011835 w 8023328"/>
              <a:gd name="connsiteY4225" fmla="*/ 141661 h 2380521"/>
              <a:gd name="connsiteX4226" fmla="*/ 2026421 w 8023328"/>
              <a:gd name="connsiteY4226" fmla="*/ 155517 h 2380521"/>
              <a:gd name="connsiteX4227" fmla="*/ 2011835 w 8023328"/>
              <a:gd name="connsiteY4227" fmla="*/ 167915 h 2380521"/>
              <a:gd name="connsiteX4228" fmla="*/ 2000168 w 8023328"/>
              <a:gd name="connsiteY4228" fmla="*/ 155517 h 2380521"/>
              <a:gd name="connsiteX4229" fmla="*/ 2011835 w 8023328"/>
              <a:gd name="connsiteY4229" fmla="*/ 141661 h 2380521"/>
              <a:gd name="connsiteX4230" fmla="*/ 1938365 w 8023328"/>
              <a:gd name="connsiteY4230" fmla="*/ 141661 h 2380521"/>
              <a:gd name="connsiteX4231" fmla="*/ 1952222 w 8023328"/>
              <a:gd name="connsiteY4231" fmla="*/ 155517 h 2380521"/>
              <a:gd name="connsiteX4232" fmla="*/ 1938365 w 8023328"/>
              <a:gd name="connsiteY4232" fmla="*/ 167915 h 2380521"/>
              <a:gd name="connsiteX4233" fmla="*/ 1925971 w 8023328"/>
              <a:gd name="connsiteY4233" fmla="*/ 155517 h 2380521"/>
              <a:gd name="connsiteX4234" fmla="*/ 1938365 w 8023328"/>
              <a:gd name="connsiteY4234" fmla="*/ 141661 h 2380521"/>
              <a:gd name="connsiteX4235" fmla="*/ 1869922 w 8023328"/>
              <a:gd name="connsiteY4235" fmla="*/ 141661 h 2380521"/>
              <a:gd name="connsiteX4236" fmla="*/ 1884712 w 8023328"/>
              <a:gd name="connsiteY4236" fmla="*/ 155517 h 2380521"/>
              <a:gd name="connsiteX4237" fmla="*/ 1869922 w 8023328"/>
              <a:gd name="connsiteY4237" fmla="*/ 167915 h 2380521"/>
              <a:gd name="connsiteX4238" fmla="*/ 1855131 w 8023328"/>
              <a:gd name="connsiteY4238" fmla="*/ 155517 h 2380521"/>
              <a:gd name="connsiteX4239" fmla="*/ 1869922 w 8023328"/>
              <a:gd name="connsiteY4239" fmla="*/ 141661 h 2380521"/>
              <a:gd name="connsiteX4240" fmla="*/ 1799087 w 8023328"/>
              <a:gd name="connsiteY4240" fmla="*/ 141661 h 2380521"/>
              <a:gd name="connsiteX4241" fmla="*/ 1813879 w 8023328"/>
              <a:gd name="connsiteY4241" fmla="*/ 155517 h 2380521"/>
              <a:gd name="connsiteX4242" fmla="*/ 1799087 w 8023328"/>
              <a:gd name="connsiteY4242" fmla="*/ 167915 h 2380521"/>
              <a:gd name="connsiteX4243" fmla="*/ 1784303 w 8023328"/>
              <a:gd name="connsiteY4243" fmla="*/ 155517 h 2380521"/>
              <a:gd name="connsiteX4244" fmla="*/ 1799087 w 8023328"/>
              <a:gd name="connsiteY4244" fmla="*/ 141661 h 2380521"/>
              <a:gd name="connsiteX4245" fmla="*/ 1728262 w 8023328"/>
              <a:gd name="connsiteY4245" fmla="*/ 141661 h 2380521"/>
              <a:gd name="connsiteX4246" fmla="*/ 1743052 w 8023328"/>
              <a:gd name="connsiteY4246" fmla="*/ 155517 h 2380521"/>
              <a:gd name="connsiteX4247" fmla="*/ 1728262 w 8023328"/>
              <a:gd name="connsiteY4247" fmla="*/ 167915 h 2380521"/>
              <a:gd name="connsiteX4248" fmla="*/ 1713474 w 8023328"/>
              <a:gd name="connsiteY4248" fmla="*/ 155517 h 2380521"/>
              <a:gd name="connsiteX4249" fmla="*/ 1728262 w 8023328"/>
              <a:gd name="connsiteY4249" fmla="*/ 141661 h 2380521"/>
              <a:gd name="connsiteX4250" fmla="*/ 1656501 w 8023328"/>
              <a:gd name="connsiteY4250" fmla="*/ 141661 h 2380521"/>
              <a:gd name="connsiteX4251" fmla="*/ 1668900 w 8023328"/>
              <a:gd name="connsiteY4251" fmla="*/ 156450 h 2380521"/>
              <a:gd name="connsiteX4252" fmla="*/ 1656501 w 8023328"/>
              <a:gd name="connsiteY4252" fmla="*/ 171239 h 2380521"/>
              <a:gd name="connsiteX4253" fmla="*/ 1642655 w 8023328"/>
              <a:gd name="connsiteY4253" fmla="*/ 156450 h 2380521"/>
              <a:gd name="connsiteX4254" fmla="*/ 1656501 w 8023328"/>
              <a:gd name="connsiteY4254" fmla="*/ 141661 h 2380521"/>
              <a:gd name="connsiteX4255" fmla="*/ 1582299 w 8023328"/>
              <a:gd name="connsiteY4255" fmla="*/ 141661 h 2380521"/>
              <a:gd name="connsiteX4256" fmla="*/ 1594704 w 8023328"/>
              <a:gd name="connsiteY4256" fmla="*/ 156450 h 2380521"/>
              <a:gd name="connsiteX4257" fmla="*/ 1582299 w 8023328"/>
              <a:gd name="connsiteY4257" fmla="*/ 171239 h 2380521"/>
              <a:gd name="connsiteX4258" fmla="*/ 1568444 w 8023328"/>
              <a:gd name="connsiteY4258" fmla="*/ 156450 h 2380521"/>
              <a:gd name="connsiteX4259" fmla="*/ 1582299 w 8023328"/>
              <a:gd name="connsiteY4259" fmla="*/ 141661 h 2380521"/>
              <a:gd name="connsiteX4260" fmla="*/ 1512199 w 8023328"/>
              <a:gd name="connsiteY4260" fmla="*/ 141661 h 2380521"/>
              <a:gd name="connsiteX4261" fmla="*/ 1523867 w 8023328"/>
              <a:gd name="connsiteY4261" fmla="*/ 156450 h 2380521"/>
              <a:gd name="connsiteX4262" fmla="*/ 1512199 w 8023328"/>
              <a:gd name="connsiteY4262" fmla="*/ 171239 h 2380521"/>
              <a:gd name="connsiteX4263" fmla="*/ 1497612 w 8023328"/>
              <a:gd name="connsiteY4263" fmla="*/ 156450 h 2380521"/>
              <a:gd name="connsiteX4264" fmla="*/ 1512199 w 8023328"/>
              <a:gd name="connsiteY4264" fmla="*/ 141661 h 2380521"/>
              <a:gd name="connsiteX4265" fmla="*/ 1439173 w 8023328"/>
              <a:gd name="connsiteY4265" fmla="*/ 141661 h 2380521"/>
              <a:gd name="connsiteX4266" fmla="*/ 1453026 w 8023328"/>
              <a:gd name="connsiteY4266" fmla="*/ 156450 h 2380521"/>
              <a:gd name="connsiteX4267" fmla="*/ 1439173 w 8023328"/>
              <a:gd name="connsiteY4267" fmla="*/ 171239 h 2380521"/>
              <a:gd name="connsiteX4268" fmla="*/ 1426777 w 8023328"/>
              <a:gd name="connsiteY4268" fmla="*/ 156450 h 2380521"/>
              <a:gd name="connsiteX4269" fmla="*/ 1439173 w 8023328"/>
              <a:gd name="connsiteY4269" fmla="*/ 141661 h 2380521"/>
              <a:gd name="connsiteX4270" fmla="*/ 1368349 w 8023328"/>
              <a:gd name="connsiteY4270" fmla="*/ 141661 h 2380521"/>
              <a:gd name="connsiteX4271" fmla="*/ 1382203 w 8023328"/>
              <a:gd name="connsiteY4271" fmla="*/ 156450 h 2380521"/>
              <a:gd name="connsiteX4272" fmla="*/ 1368349 w 8023328"/>
              <a:gd name="connsiteY4272" fmla="*/ 171239 h 2380521"/>
              <a:gd name="connsiteX4273" fmla="*/ 1355953 w 8023328"/>
              <a:gd name="connsiteY4273" fmla="*/ 156450 h 2380521"/>
              <a:gd name="connsiteX4274" fmla="*/ 1368349 w 8023328"/>
              <a:gd name="connsiteY4274" fmla="*/ 141661 h 2380521"/>
              <a:gd name="connsiteX4275" fmla="*/ 1297520 w 8023328"/>
              <a:gd name="connsiteY4275" fmla="*/ 141661 h 2380521"/>
              <a:gd name="connsiteX4276" fmla="*/ 1311374 w 8023328"/>
              <a:gd name="connsiteY4276" fmla="*/ 156450 h 2380521"/>
              <a:gd name="connsiteX4277" fmla="*/ 1297520 w 8023328"/>
              <a:gd name="connsiteY4277" fmla="*/ 171239 h 2380521"/>
              <a:gd name="connsiteX4278" fmla="*/ 1285121 w 8023328"/>
              <a:gd name="connsiteY4278" fmla="*/ 156450 h 2380521"/>
              <a:gd name="connsiteX4279" fmla="*/ 1297520 w 8023328"/>
              <a:gd name="connsiteY4279" fmla="*/ 141661 h 2380521"/>
              <a:gd name="connsiteX4280" fmla="*/ 2796538 w 8023328"/>
              <a:gd name="connsiteY4280" fmla="*/ 70831 h 2380521"/>
              <a:gd name="connsiteX4281" fmla="*/ 2808940 w 8023328"/>
              <a:gd name="connsiteY4281" fmla="*/ 84687 h 2380521"/>
              <a:gd name="connsiteX4282" fmla="*/ 2796538 w 8023328"/>
              <a:gd name="connsiteY4282" fmla="*/ 97085 h 2380521"/>
              <a:gd name="connsiteX4283" fmla="*/ 2782683 w 8023328"/>
              <a:gd name="connsiteY4283" fmla="*/ 84687 h 2380521"/>
              <a:gd name="connsiteX4284" fmla="*/ 2796538 w 8023328"/>
              <a:gd name="connsiteY4284" fmla="*/ 70831 h 2380521"/>
              <a:gd name="connsiteX4285" fmla="*/ 2725703 w 8023328"/>
              <a:gd name="connsiteY4285" fmla="*/ 70831 h 2380521"/>
              <a:gd name="connsiteX4286" fmla="*/ 2738105 w 8023328"/>
              <a:gd name="connsiteY4286" fmla="*/ 84687 h 2380521"/>
              <a:gd name="connsiteX4287" fmla="*/ 2725703 w 8023328"/>
              <a:gd name="connsiteY4287" fmla="*/ 97085 h 2380521"/>
              <a:gd name="connsiteX4288" fmla="*/ 2711852 w 8023328"/>
              <a:gd name="connsiteY4288" fmla="*/ 84687 h 2380521"/>
              <a:gd name="connsiteX4289" fmla="*/ 2725703 w 8023328"/>
              <a:gd name="connsiteY4289" fmla="*/ 70831 h 2380521"/>
              <a:gd name="connsiteX4290" fmla="*/ 2653420 w 8023328"/>
              <a:gd name="connsiteY4290" fmla="*/ 70831 h 2380521"/>
              <a:gd name="connsiteX4291" fmla="*/ 2667273 w 8023328"/>
              <a:gd name="connsiteY4291" fmla="*/ 84687 h 2380521"/>
              <a:gd name="connsiteX4292" fmla="*/ 2653420 w 8023328"/>
              <a:gd name="connsiteY4292" fmla="*/ 97085 h 2380521"/>
              <a:gd name="connsiteX4293" fmla="*/ 2641021 w 8023328"/>
              <a:gd name="connsiteY4293" fmla="*/ 84687 h 2380521"/>
              <a:gd name="connsiteX4294" fmla="*/ 2653420 w 8023328"/>
              <a:gd name="connsiteY4294" fmla="*/ 70831 h 2380521"/>
              <a:gd name="connsiteX4295" fmla="*/ 2582586 w 8023328"/>
              <a:gd name="connsiteY4295" fmla="*/ 70831 h 2380521"/>
              <a:gd name="connsiteX4296" fmla="*/ 2596442 w 8023328"/>
              <a:gd name="connsiteY4296" fmla="*/ 84687 h 2380521"/>
              <a:gd name="connsiteX4297" fmla="*/ 2582586 w 8023328"/>
              <a:gd name="connsiteY4297" fmla="*/ 97085 h 2380521"/>
              <a:gd name="connsiteX4298" fmla="*/ 2570189 w 8023328"/>
              <a:gd name="connsiteY4298" fmla="*/ 84687 h 2380521"/>
              <a:gd name="connsiteX4299" fmla="*/ 2582586 w 8023328"/>
              <a:gd name="connsiteY4299" fmla="*/ 70831 h 2380521"/>
              <a:gd name="connsiteX4300" fmla="*/ 2511034 w 8023328"/>
              <a:gd name="connsiteY4300" fmla="*/ 70831 h 2380521"/>
              <a:gd name="connsiteX4301" fmla="*/ 2525616 w 8023328"/>
              <a:gd name="connsiteY4301" fmla="*/ 84687 h 2380521"/>
              <a:gd name="connsiteX4302" fmla="*/ 2511034 w 8023328"/>
              <a:gd name="connsiteY4302" fmla="*/ 97085 h 2380521"/>
              <a:gd name="connsiteX4303" fmla="*/ 2499364 w 8023328"/>
              <a:gd name="connsiteY4303" fmla="*/ 84687 h 2380521"/>
              <a:gd name="connsiteX4304" fmla="*/ 2511034 w 8023328"/>
              <a:gd name="connsiteY4304" fmla="*/ 70831 h 2380521"/>
              <a:gd name="connsiteX4305" fmla="*/ 2439946 w 8023328"/>
              <a:gd name="connsiteY4305" fmla="*/ 70831 h 2380521"/>
              <a:gd name="connsiteX4306" fmla="*/ 2454737 w 8023328"/>
              <a:gd name="connsiteY4306" fmla="*/ 84687 h 2380521"/>
              <a:gd name="connsiteX4307" fmla="*/ 2439946 w 8023328"/>
              <a:gd name="connsiteY4307" fmla="*/ 97085 h 2380521"/>
              <a:gd name="connsiteX4308" fmla="*/ 2425159 w 8023328"/>
              <a:gd name="connsiteY4308" fmla="*/ 84687 h 2380521"/>
              <a:gd name="connsiteX4309" fmla="*/ 2439946 w 8023328"/>
              <a:gd name="connsiteY4309" fmla="*/ 70831 h 2380521"/>
              <a:gd name="connsiteX4310" fmla="*/ 2369114 w 8023328"/>
              <a:gd name="connsiteY4310" fmla="*/ 70831 h 2380521"/>
              <a:gd name="connsiteX4311" fmla="*/ 2383900 w 8023328"/>
              <a:gd name="connsiteY4311" fmla="*/ 84687 h 2380521"/>
              <a:gd name="connsiteX4312" fmla="*/ 2369114 w 8023328"/>
              <a:gd name="connsiteY4312" fmla="*/ 97085 h 2380521"/>
              <a:gd name="connsiteX4313" fmla="*/ 2354323 w 8023328"/>
              <a:gd name="connsiteY4313" fmla="*/ 84687 h 2380521"/>
              <a:gd name="connsiteX4314" fmla="*/ 2369114 w 8023328"/>
              <a:gd name="connsiteY4314" fmla="*/ 70831 h 2380521"/>
              <a:gd name="connsiteX4315" fmla="*/ 2298283 w 8023328"/>
              <a:gd name="connsiteY4315" fmla="*/ 70831 h 2380521"/>
              <a:gd name="connsiteX4316" fmla="*/ 2313070 w 8023328"/>
              <a:gd name="connsiteY4316" fmla="*/ 84687 h 2380521"/>
              <a:gd name="connsiteX4317" fmla="*/ 2298283 w 8023328"/>
              <a:gd name="connsiteY4317" fmla="*/ 97085 h 2380521"/>
              <a:gd name="connsiteX4318" fmla="*/ 2283493 w 8023328"/>
              <a:gd name="connsiteY4318" fmla="*/ 84687 h 2380521"/>
              <a:gd name="connsiteX4319" fmla="*/ 2298283 w 8023328"/>
              <a:gd name="connsiteY4319" fmla="*/ 70831 h 2380521"/>
              <a:gd name="connsiteX4320" fmla="*/ 2226517 w 8023328"/>
              <a:gd name="connsiteY4320" fmla="*/ 70831 h 2380521"/>
              <a:gd name="connsiteX4321" fmla="*/ 2238916 w 8023328"/>
              <a:gd name="connsiteY4321" fmla="*/ 84687 h 2380521"/>
              <a:gd name="connsiteX4322" fmla="*/ 2226517 w 8023328"/>
              <a:gd name="connsiteY4322" fmla="*/ 97085 h 2380521"/>
              <a:gd name="connsiteX4323" fmla="*/ 2212659 w 8023328"/>
              <a:gd name="connsiteY4323" fmla="*/ 84687 h 2380521"/>
              <a:gd name="connsiteX4324" fmla="*/ 2226517 w 8023328"/>
              <a:gd name="connsiteY4324" fmla="*/ 70831 h 2380521"/>
              <a:gd name="connsiteX4325" fmla="*/ 2155683 w 8023328"/>
              <a:gd name="connsiteY4325" fmla="*/ 70831 h 2380521"/>
              <a:gd name="connsiteX4326" fmla="*/ 2168084 w 8023328"/>
              <a:gd name="connsiteY4326" fmla="*/ 84687 h 2380521"/>
              <a:gd name="connsiteX4327" fmla="*/ 2155683 w 8023328"/>
              <a:gd name="connsiteY4327" fmla="*/ 97085 h 2380521"/>
              <a:gd name="connsiteX4328" fmla="*/ 2141827 w 8023328"/>
              <a:gd name="connsiteY4328" fmla="*/ 84687 h 2380521"/>
              <a:gd name="connsiteX4329" fmla="*/ 2155683 w 8023328"/>
              <a:gd name="connsiteY4329" fmla="*/ 70831 h 2380521"/>
              <a:gd name="connsiteX4330" fmla="*/ 2083393 w 8023328"/>
              <a:gd name="connsiteY4330" fmla="*/ 70831 h 2380521"/>
              <a:gd name="connsiteX4331" fmla="*/ 2097249 w 8023328"/>
              <a:gd name="connsiteY4331" fmla="*/ 84687 h 2380521"/>
              <a:gd name="connsiteX4332" fmla="*/ 2083393 w 8023328"/>
              <a:gd name="connsiteY4332" fmla="*/ 97085 h 2380521"/>
              <a:gd name="connsiteX4333" fmla="*/ 2070995 w 8023328"/>
              <a:gd name="connsiteY4333" fmla="*/ 84687 h 2380521"/>
              <a:gd name="connsiteX4334" fmla="*/ 2083393 w 8023328"/>
              <a:gd name="connsiteY4334" fmla="*/ 70831 h 2380521"/>
              <a:gd name="connsiteX4335" fmla="*/ 2011835 w 8023328"/>
              <a:gd name="connsiteY4335" fmla="*/ 70831 h 2380521"/>
              <a:gd name="connsiteX4336" fmla="*/ 2026421 w 8023328"/>
              <a:gd name="connsiteY4336" fmla="*/ 84687 h 2380521"/>
              <a:gd name="connsiteX4337" fmla="*/ 2011835 w 8023328"/>
              <a:gd name="connsiteY4337" fmla="*/ 97085 h 2380521"/>
              <a:gd name="connsiteX4338" fmla="*/ 2000168 w 8023328"/>
              <a:gd name="connsiteY4338" fmla="*/ 84687 h 2380521"/>
              <a:gd name="connsiteX4339" fmla="*/ 2011835 w 8023328"/>
              <a:gd name="connsiteY4339" fmla="*/ 70831 h 2380521"/>
              <a:gd name="connsiteX4340" fmla="*/ 1938365 w 8023328"/>
              <a:gd name="connsiteY4340" fmla="*/ 70831 h 2380521"/>
              <a:gd name="connsiteX4341" fmla="*/ 1952222 w 8023328"/>
              <a:gd name="connsiteY4341" fmla="*/ 84687 h 2380521"/>
              <a:gd name="connsiteX4342" fmla="*/ 1938365 w 8023328"/>
              <a:gd name="connsiteY4342" fmla="*/ 97085 h 2380521"/>
              <a:gd name="connsiteX4343" fmla="*/ 1925971 w 8023328"/>
              <a:gd name="connsiteY4343" fmla="*/ 84687 h 2380521"/>
              <a:gd name="connsiteX4344" fmla="*/ 1938365 w 8023328"/>
              <a:gd name="connsiteY4344" fmla="*/ 70831 h 2380521"/>
              <a:gd name="connsiteX4345" fmla="*/ 1869922 w 8023328"/>
              <a:gd name="connsiteY4345" fmla="*/ 70831 h 2380521"/>
              <a:gd name="connsiteX4346" fmla="*/ 1884712 w 8023328"/>
              <a:gd name="connsiteY4346" fmla="*/ 84687 h 2380521"/>
              <a:gd name="connsiteX4347" fmla="*/ 1869922 w 8023328"/>
              <a:gd name="connsiteY4347" fmla="*/ 97085 h 2380521"/>
              <a:gd name="connsiteX4348" fmla="*/ 1855131 w 8023328"/>
              <a:gd name="connsiteY4348" fmla="*/ 84687 h 2380521"/>
              <a:gd name="connsiteX4349" fmla="*/ 1869922 w 8023328"/>
              <a:gd name="connsiteY4349" fmla="*/ 70831 h 2380521"/>
              <a:gd name="connsiteX4350" fmla="*/ 1799087 w 8023328"/>
              <a:gd name="connsiteY4350" fmla="*/ 70831 h 2380521"/>
              <a:gd name="connsiteX4351" fmla="*/ 1813879 w 8023328"/>
              <a:gd name="connsiteY4351" fmla="*/ 84687 h 2380521"/>
              <a:gd name="connsiteX4352" fmla="*/ 1799087 w 8023328"/>
              <a:gd name="connsiteY4352" fmla="*/ 97085 h 2380521"/>
              <a:gd name="connsiteX4353" fmla="*/ 1784303 w 8023328"/>
              <a:gd name="connsiteY4353" fmla="*/ 84687 h 2380521"/>
              <a:gd name="connsiteX4354" fmla="*/ 1799087 w 8023328"/>
              <a:gd name="connsiteY4354" fmla="*/ 70831 h 2380521"/>
              <a:gd name="connsiteX4355" fmla="*/ 1728262 w 8023328"/>
              <a:gd name="connsiteY4355" fmla="*/ 70831 h 2380521"/>
              <a:gd name="connsiteX4356" fmla="*/ 1743052 w 8023328"/>
              <a:gd name="connsiteY4356" fmla="*/ 84687 h 2380521"/>
              <a:gd name="connsiteX4357" fmla="*/ 1728262 w 8023328"/>
              <a:gd name="connsiteY4357" fmla="*/ 97085 h 2380521"/>
              <a:gd name="connsiteX4358" fmla="*/ 1713474 w 8023328"/>
              <a:gd name="connsiteY4358" fmla="*/ 84687 h 2380521"/>
              <a:gd name="connsiteX4359" fmla="*/ 1728262 w 8023328"/>
              <a:gd name="connsiteY4359" fmla="*/ 70831 h 2380521"/>
              <a:gd name="connsiteX4360" fmla="*/ 1656501 w 8023328"/>
              <a:gd name="connsiteY4360" fmla="*/ 70831 h 2380521"/>
              <a:gd name="connsiteX4361" fmla="*/ 1668900 w 8023328"/>
              <a:gd name="connsiteY4361" fmla="*/ 84687 h 2380521"/>
              <a:gd name="connsiteX4362" fmla="*/ 1656501 w 8023328"/>
              <a:gd name="connsiteY4362" fmla="*/ 97085 h 2380521"/>
              <a:gd name="connsiteX4363" fmla="*/ 1642655 w 8023328"/>
              <a:gd name="connsiteY4363" fmla="*/ 84687 h 2380521"/>
              <a:gd name="connsiteX4364" fmla="*/ 1656501 w 8023328"/>
              <a:gd name="connsiteY4364" fmla="*/ 70831 h 2380521"/>
              <a:gd name="connsiteX4365" fmla="*/ 1582299 w 8023328"/>
              <a:gd name="connsiteY4365" fmla="*/ 70831 h 2380521"/>
              <a:gd name="connsiteX4366" fmla="*/ 1594704 w 8023328"/>
              <a:gd name="connsiteY4366" fmla="*/ 84687 h 2380521"/>
              <a:gd name="connsiteX4367" fmla="*/ 1582299 w 8023328"/>
              <a:gd name="connsiteY4367" fmla="*/ 97085 h 2380521"/>
              <a:gd name="connsiteX4368" fmla="*/ 1568444 w 8023328"/>
              <a:gd name="connsiteY4368" fmla="*/ 84687 h 2380521"/>
              <a:gd name="connsiteX4369" fmla="*/ 1582299 w 8023328"/>
              <a:gd name="connsiteY4369" fmla="*/ 70831 h 2380521"/>
              <a:gd name="connsiteX4370" fmla="*/ 2796538 w 8023328"/>
              <a:gd name="connsiteY4370" fmla="*/ 0 h 2380521"/>
              <a:gd name="connsiteX4371" fmla="*/ 2808940 w 8023328"/>
              <a:gd name="connsiteY4371" fmla="*/ 12397 h 2380521"/>
              <a:gd name="connsiteX4372" fmla="*/ 2796538 w 8023328"/>
              <a:gd name="connsiteY4372" fmla="*/ 26254 h 2380521"/>
              <a:gd name="connsiteX4373" fmla="*/ 2782683 w 8023328"/>
              <a:gd name="connsiteY4373" fmla="*/ 12397 h 2380521"/>
              <a:gd name="connsiteX4374" fmla="*/ 2796538 w 8023328"/>
              <a:gd name="connsiteY4374" fmla="*/ 0 h 2380521"/>
              <a:gd name="connsiteX4375" fmla="*/ 2725703 w 8023328"/>
              <a:gd name="connsiteY4375" fmla="*/ 0 h 2380521"/>
              <a:gd name="connsiteX4376" fmla="*/ 2738105 w 8023328"/>
              <a:gd name="connsiteY4376" fmla="*/ 12397 h 2380521"/>
              <a:gd name="connsiteX4377" fmla="*/ 2725703 w 8023328"/>
              <a:gd name="connsiteY4377" fmla="*/ 26254 h 2380521"/>
              <a:gd name="connsiteX4378" fmla="*/ 2711852 w 8023328"/>
              <a:gd name="connsiteY4378" fmla="*/ 12397 h 2380521"/>
              <a:gd name="connsiteX4379" fmla="*/ 2725703 w 8023328"/>
              <a:gd name="connsiteY4379" fmla="*/ 0 h 2380521"/>
              <a:gd name="connsiteX4380" fmla="*/ 2653420 w 8023328"/>
              <a:gd name="connsiteY4380" fmla="*/ 0 h 2380521"/>
              <a:gd name="connsiteX4381" fmla="*/ 2667273 w 8023328"/>
              <a:gd name="connsiteY4381" fmla="*/ 12397 h 2380521"/>
              <a:gd name="connsiteX4382" fmla="*/ 2653420 w 8023328"/>
              <a:gd name="connsiteY4382" fmla="*/ 26254 h 2380521"/>
              <a:gd name="connsiteX4383" fmla="*/ 2641021 w 8023328"/>
              <a:gd name="connsiteY4383" fmla="*/ 12397 h 2380521"/>
              <a:gd name="connsiteX4384" fmla="*/ 2653420 w 8023328"/>
              <a:gd name="connsiteY4384" fmla="*/ 0 h 2380521"/>
              <a:gd name="connsiteX4385" fmla="*/ 2582586 w 8023328"/>
              <a:gd name="connsiteY4385" fmla="*/ 0 h 2380521"/>
              <a:gd name="connsiteX4386" fmla="*/ 2596442 w 8023328"/>
              <a:gd name="connsiteY4386" fmla="*/ 12397 h 2380521"/>
              <a:gd name="connsiteX4387" fmla="*/ 2582586 w 8023328"/>
              <a:gd name="connsiteY4387" fmla="*/ 26254 h 2380521"/>
              <a:gd name="connsiteX4388" fmla="*/ 2570189 w 8023328"/>
              <a:gd name="connsiteY4388" fmla="*/ 12397 h 2380521"/>
              <a:gd name="connsiteX4389" fmla="*/ 2582586 w 8023328"/>
              <a:gd name="connsiteY4389" fmla="*/ 0 h 2380521"/>
              <a:gd name="connsiteX4390" fmla="*/ 2511034 w 8023328"/>
              <a:gd name="connsiteY4390" fmla="*/ 0 h 2380521"/>
              <a:gd name="connsiteX4391" fmla="*/ 2525616 w 8023328"/>
              <a:gd name="connsiteY4391" fmla="*/ 12397 h 2380521"/>
              <a:gd name="connsiteX4392" fmla="*/ 2511034 w 8023328"/>
              <a:gd name="connsiteY4392" fmla="*/ 26254 h 2380521"/>
              <a:gd name="connsiteX4393" fmla="*/ 2499364 w 8023328"/>
              <a:gd name="connsiteY4393" fmla="*/ 12397 h 2380521"/>
              <a:gd name="connsiteX4394" fmla="*/ 2511034 w 8023328"/>
              <a:gd name="connsiteY4394" fmla="*/ 0 h 2380521"/>
              <a:gd name="connsiteX4395" fmla="*/ 2439946 w 8023328"/>
              <a:gd name="connsiteY4395" fmla="*/ 0 h 2380521"/>
              <a:gd name="connsiteX4396" fmla="*/ 2454737 w 8023328"/>
              <a:gd name="connsiteY4396" fmla="*/ 12397 h 2380521"/>
              <a:gd name="connsiteX4397" fmla="*/ 2439946 w 8023328"/>
              <a:gd name="connsiteY4397" fmla="*/ 26254 h 2380521"/>
              <a:gd name="connsiteX4398" fmla="*/ 2425159 w 8023328"/>
              <a:gd name="connsiteY4398" fmla="*/ 12397 h 2380521"/>
              <a:gd name="connsiteX4399" fmla="*/ 2439946 w 8023328"/>
              <a:gd name="connsiteY4399" fmla="*/ 0 h 2380521"/>
              <a:gd name="connsiteX4400" fmla="*/ 2369114 w 8023328"/>
              <a:gd name="connsiteY4400" fmla="*/ 0 h 2380521"/>
              <a:gd name="connsiteX4401" fmla="*/ 2383900 w 8023328"/>
              <a:gd name="connsiteY4401" fmla="*/ 12397 h 2380521"/>
              <a:gd name="connsiteX4402" fmla="*/ 2369114 w 8023328"/>
              <a:gd name="connsiteY4402" fmla="*/ 26254 h 2380521"/>
              <a:gd name="connsiteX4403" fmla="*/ 2354323 w 8023328"/>
              <a:gd name="connsiteY4403" fmla="*/ 12397 h 2380521"/>
              <a:gd name="connsiteX4404" fmla="*/ 2369114 w 8023328"/>
              <a:gd name="connsiteY4404" fmla="*/ 0 h 2380521"/>
              <a:gd name="connsiteX4405" fmla="*/ 2298283 w 8023328"/>
              <a:gd name="connsiteY4405" fmla="*/ 0 h 2380521"/>
              <a:gd name="connsiteX4406" fmla="*/ 2313070 w 8023328"/>
              <a:gd name="connsiteY4406" fmla="*/ 12397 h 2380521"/>
              <a:gd name="connsiteX4407" fmla="*/ 2298283 w 8023328"/>
              <a:gd name="connsiteY4407" fmla="*/ 26254 h 2380521"/>
              <a:gd name="connsiteX4408" fmla="*/ 2283493 w 8023328"/>
              <a:gd name="connsiteY4408" fmla="*/ 12397 h 2380521"/>
              <a:gd name="connsiteX4409" fmla="*/ 2298283 w 8023328"/>
              <a:gd name="connsiteY4409" fmla="*/ 0 h 2380521"/>
              <a:gd name="connsiteX4410" fmla="*/ 2226517 w 8023328"/>
              <a:gd name="connsiteY4410" fmla="*/ 0 h 2380521"/>
              <a:gd name="connsiteX4411" fmla="*/ 2238916 w 8023328"/>
              <a:gd name="connsiteY4411" fmla="*/ 13856 h 2380521"/>
              <a:gd name="connsiteX4412" fmla="*/ 2226517 w 8023328"/>
              <a:gd name="connsiteY4412" fmla="*/ 26254 h 2380521"/>
              <a:gd name="connsiteX4413" fmla="*/ 2212659 w 8023328"/>
              <a:gd name="connsiteY4413" fmla="*/ 13856 h 2380521"/>
              <a:gd name="connsiteX4414" fmla="*/ 2226517 w 8023328"/>
              <a:gd name="connsiteY4414" fmla="*/ 0 h 2380521"/>
              <a:gd name="connsiteX4415" fmla="*/ 2155683 w 8023328"/>
              <a:gd name="connsiteY4415" fmla="*/ 0 h 2380521"/>
              <a:gd name="connsiteX4416" fmla="*/ 2168084 w 8023328"/>
              <a:gd name="connsiteY4416" fmla="*/ 13856 h 2380521"/>
              <a:gd name="connsiteX4417" fmla="*/ 2155683 w 8023328"/>
              <a:gd name="connsiteY4417" fmla="*/ 26254 h 2380521"/>
              <a:gd name="connsiteX4418" fmla="*/ 2141827 w 8023328"/>
              <a:gd name="connsiteY4418" fmla="*/ 13856 h 2380521"/>
              <a:gd name="connsiteX4419" fmla="*/ 2155683 w 8023328"/>
              <a:gd name="connsiteY4419" fmla="*/ 0 h 2380521"/>
              <a:gd name="connsiteX4420" fmla="*/ 2083393 w 8023328"/>
              <a:gd name="connsiteY4420" fmla="*/ 0 h 2380521"/>
              <a:gd name="connsiteX4421" fmla="*/ 2097249 w 8023328"/>
              <a:gd name="connsiteY4421" fmla="*/ 13856 h 2380521"/>
              <a:gd name="connsiteX4422" fmla="*/ 2083393 w 8023328"/>
              <a:gd name="connsiteY4422" fmla="*/ 26254 h 2380521"/>
              <a:gd name="connsiteX4423" fmla="*/ 2070995 w 8023328"/>
              <a:gd name="connsiteY4423" fmla="*/ 13856 h 2380521"/>
              <a:gd name="connsiteX4424" fmla="*/ 2083393 w 8023328"/>
              <a:gd name="connsiteY4424" fmla="*/ 0 h 2380521"/>
              <a:gd name="connsiteX4425" fmla="*/ 2011835 w 8023328"/>
              <a:gd name="connsiteY4425" fmla="*/ 0 h 2380521"/>
              <a:gd name="connsiteX4426" fmla="*/ 2026421 w 8023328"/>
              <a:gd name="connsiteY4426" fmla="*/ 13856 h 2380521"/>
              <a:gd name="connsiteX4427" fmla="*/ 2011835 w 8023328"/>
              <a:gd name="connsiteY4427" fmla="*/ 26254 h 2380521"/>
              <a:gd name="connsiteX4428" fmla="*/ 2000168 w 8023328"/>
              <a:gd name="connsiteY4428" fmla="*/ 13856 h 2380521"/>
              <a:gd name="connsiteX4429" fmla="*/ 2011835 w 8023328"/>
              <a:gd name="connsiteY4429" fmla="*/ 0 h 2380521"/>
              <a:gd name="connsiteX4430" fmla="*/ 1938365 w 8023328"/>
              <a:gd name="connsiteY4430" fmla="*/ 0 h 2380521"/>
              <a:gd name="connsiteX4431" fmla="*/ 1952222 w 8023328"/>
              <a:gd name="connsiteY4431" fmla="*/ 13856 h 2380521"/>
              <a:gd name="connsiteX4432" fmla="*/ 1938365 w 8023328"/>
              <a:gd name="connsiteY4432" fmla="*/ 26254 h 2380521"/>
              <a:gd name="connsiteX4433" fmla="*/ 1925971 w 8023328"/>
              <a:gd name="connsiteY4433" fmla="*/ 13856 h 2380521"/>
              <a:gd name="connsiteX4434" fmla="*/ 1938365 w 8023328"/>
              <a:gd name="connsiteY4434" fmla="*/ 0 h 2380521"/>
              <a:gd name="connsiteX4435" fmla="*/ 1869922 w 8023328"/>
              <a:gd name="connsiteY4435" fmla="*/ 0 h 2380521"/>
              <a:gd name="connsiteX4436" fmla="*/ 1884712 w 8023328"/>
              <a:gd name="connsiteY4436" fmla="*/ 13856 h 2380521"/>
              <a:gd name="connsiteX4437" fmla="*/ 1869922 w 8023328"/>
              <a:gd name="connsiteY4437" fmla="*/ 26254 h 2380521"/>
              <a:gd name="connsiteX4438" fmla="*/ 1855131 w 8023328"/>
              <a:gd name="connsiteY4438" fmla="*/ 13856 h 2380521"/>
              <a:gd name="connsiteX4439" fmla="*/ 1869922 w 8023328"/>
              <a:gd name="connsiteY4439" fmla="*/ 0 h 2380521"/>
              <a:gd name="connsiteX4440" fmla="*/ 1799087 w 8023328"/>
              <a:gd name="connsiteY4440" fmla="*/ 0 h 2380521"/>
              <a:gd name="connsiteX4441" fmla="*/ 1813879 w 8023328"/>
              <a:gd name="connsiteY4441" fmla="*/ 13856 h 2380521"/>
              <a:gd name="connsiteX4442" fmla="*/ 1799087 w 8023328"/>
              <a:gd name="connsiteY4442" fmla="*/ 26254 h 2380521"/>
              <a:gd name="connsiteX4443" fmla="*/ 1784303 w 8023328"/>
              <a:gd name="connsiteY4443" fmla="*/ 13856 h 2380521"/>
              <a:gd name="connsiteX4444" fmla="*/ 1799087 w 8023328"/>
              <a:gd name="connsiteY4444" fmla="*/ 0 h 2380521"/>
              <a:gd name="connsiteX4445" fmla="*/ 1728262 w 8023328"/>
              <a:gd name="connsiteY4445" fmla="*/ 0 h 2380521"/>
              <a:gd name="connsiteX4446" fmla="*/ 1743052 w 8023328"/>
              <a:gd name="connsiteY4446" fmla="*/ 13856 h 2380521"/>
              <a:gd name="connsiteX4447" fmla="*/ 1728262 w 8023328"/>
              <a:gd name="connsiteY4447" fmla="*/ 26254 h 2380521"/>
              <a:gd name="connsiteX4448" fmla="*/ 1713474 w 8023328"/>
              <a:gd name="connsiteY4448" fmla="*/ 13856 h 2380521"/>
              <a:gd name="connsiteX4449" fmla="*/ 1728262 w 8023328"/>
              <a:gd name="connsiteY4449" fmla="*/ 0 h 2380521"/>
              <a:gd name="connsiteX4450" fmla="*/ 1656501 w 8023328"/>
              <a:gd name="connsiteY4450" fmla="*/ 0 h 2380521"/>
              <a:gd name="connsiteX4451" fmla="*/ 1668900 w 8023328"/>
              <a:gd name="connsiteY4451" fmla="*/ 13856 h 2380521"/>
              <a:gd name="connsiteX4452" fmla="*/ 1656501 w 8023328"/>
              <a:gd name="connsiteY4452" fmla="*/ 26254 h 2380521"/>
              <a:gd name="connsiteX4453" fmla="*/ 1642655 w 8023328"/>
              <a:gd name="connsiteY4453" fmla="*/ 13856 h 2380521"/>
              <a:gd name="connsiteX4454" fmla="*/ 1656501 w 8023328"/>
              <a:gd name="connsiteY4454" fmla="*/ 0 h 2380521"/>
              <a:gd name="connsiteX4455" fmla="*/ 1582299 w 8023328"/>
              <a:gd name="connsiteY4455" fmla="*/ 0 h 2380521"/>
              <a:gd name="connsiteX4456" fmla="*/ 1594704 w 8023328"/>
              <a:gd name="connsiteY4456" fmla="*/ 13856 h 2380521"/>
              <a:gd name="connsiteX4457" fmla="*/ 1582299 w 8023328"/>
              <a:gd name="connsiteY4457" fmla="*/ 26254 h 2380521"/>
              <a:gd name="connsiteX4458" fmla="*/ 1568444 w 8023328"/>
              <a:gd name="connsiteY4458" fmla="*/ 13856 h 2380521"/>
              <a:gd name="connsiteX4459" fmla="*/ 1582299 w 8023328"/>
              <a:gd name="connsiteY4459" fmla="*/ 0 h 23805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</a:cxnLst>
            <a:rect l="l" t="t" r="r" b="b"/>
            <a:pathLst>
              <a:path w="8023328" h="2380521">
                <a:moveTo>
                  <a:pt x="8010930" y="2354267"/>
                </a:moveTo>
                <a:cubicBezTo>
                  <a:pt x="8018223" y="2354267"/>
                  <a:pt x="8023328" y="2360101"/>
                  <a:pt x="8023328" y="2366665"/>
                </a:cubicBezTo>
                <a:cubicBezTo>
                  <a:pt x="8023328" y="2373958"/>
                  <a:pt x="8018223" y="2380521"/>
                  <a:pt x="8010930" y="2380521"/>
                </a:cubicBezTo>
                <a:cubicBezTo>
                  <a:pt x="8002908" y="2380521"/>
                  <a:pt x="7997074" y="2373958"/>
                  <a:pt x="7997074" y="2366665"/>
                </a:cubicBezTo>
                <a:cubicBezTo>
                  <a:pt x="7997074" y="2360101"/>
                  <a:pt x="8002908" y="2354267"/>
                  <a:pt x="8010930" y="2354267"/>
                </a:cubicBezTo>
                <a:close/>
                <a:moveTo>
                  <a:pt x="7940099" y="2354267"/>
                </a:moveTo>
                <a:cubicBezTo>
                  <a:pt x="7945933" y="2354267"/>
                  <a:pt x="7952497" y="2360101"/>
                  <a:pt x="7952497" y="2366665"/>
                </a:cubicBezTo>
                <a:cubicBezTo>
                  <a:pt x="7952497" y="2373958"/>
                  <a:pt x="7945933" y="2380521"/>
                  <a:pt x="7940099" y="2380521"/>
                </a:cubicBezTo>
                <a:cubicBezTo>
                  <a:pt x="7932077" y="2380521"/>
                  <a:pt x="7926243" y="2373958"/>
                  <a:pt x="7926243" y="2366665"/>
                </a:cubicBezTo>
                <a:cubicBezTo>
                  <a:pt x="7926243" y="2360101"/>
                  <a:pt x="7932077" y="2354267"/>
                  <a:pt x="7940099" y="2354267"/>
                </a:cubicBezTo>
                <a:close/>
                <a:moveTo>
                  <a:pt x="7869269" y="2354267"/>
                </a:moveTo>
                <a:cubicBezTo>
                  <a:pt x="7875833" y="2354267"/>
                  <a:pt x="7881667" y="2360101"/>
                  <a:pt x="7881667" y="2366665"/>
                </a:cubicBezTo>
                <a:cubicBezTo>
                  <a:pt x="7881667" y="2373958"/>
                  <a:pt x="7875833" y="2380521"/>
                  <a:pt x="7869269" y="2380521"/>
                </a:cubicBezTo>
                <a:cubicBezTo>
                  <a:pt x="7861976" y="2380521"/>
                  <a:pt x="7855413" y="2373958"/>
                  <a:pt x="7855413" y="2366665"/>
                </a:cubicBezTo>
                <a:cubicBezTo>
                  <a:pt x="7855413" y="2360101"/>
                  <a:pt x="7861976" y="2354267"/>
                  <a:pt x="7869269" y="2354267"/>
                </a:cubicBezTo>
                <a:close/>
                <a:moveTo>
                  <a:pt x="7796980" y="2354267"/>
                </a:moveTo>
                <a:cubicBezTo>
                  <a:pt x="7805002" y="2354267"/>
                  <a:pt x="7810836" y="2360101"/>
                  <a:pt x="7810836" y="2366665"/>
                </a:cubicBezTo>
                <a:cubicBezTo>
                  <a:pt x="7810836" y="2373958"/>
                  <a:pt x="7805002" y="2380521"/>
                  <a:pt x="7796980" y="2380521"/>
                </a:cubicBezTo>
                <a:cubicBezTo>
                  <a:pt x="7791145" y="2380521"/>
                  <a:pt x="7784582" y="2373958"/>
                  <a:pt x="7784582" y="2366665"/>
                </a:cubicBezTo>
                <a:cubicBezTo>
                  <a:pt x="7784582" y="2360101"/>
                  <a:pt x="7791145" y="2354267"/>
                  <a:pt x="7796980" y="2354267"/>
                </a:cubicBezTo>
                <a:close/>
                <a:moveTo>
                  <a:pt x="8010930" y="2283438"/>
                </a:moveTo>
                <a:cubicBezTo>
                  <a:pt x="8018223" y="2283438"/>
                  <a:pt x="8023328" y="2288543"/>
                  <a:pt x="8023328" y="2295835"/>
                </a:cubicBezTo>
                <a:cubicBezTo>
                  <a:pt x="8023328" y="2303857"/>
                  <a:pt x="8018223" y="2309691"/>
                  <a:pt x="8010930" y="2309691"/>
                </a:cubicBezTo>
                <a:cubicBezTo>
                  <a:pt x="8002908" y="2309691"/>
                  <a:pt x="7997074" y="2303857"/>
                  <a:pt x="7997074" y="2295835"/>
                </a:cubicBezTo>
                <a:cubicBezTo>
                  <a:pt x="7997074" y="2288543"/>
                  <a:pt x="8002908" y="2283438"/>
                  <a:pt x="8010930" y="2283438"/>
                </a:cubicBezTo>
                <a:close/>
                <a:moveTo>
                  <a:pt x="7940099" y="2283438"/>
                </a:moveTo>
                <a:cubicBezTo>
                  <a:pt x="7945933" y="2283438"/>
                  <a:pt x="7952497" y="2288543"/>
                  <a:pt x="7952497" y="2295835"/>
                </a:cubicBezTo>
                <a:cubicBezTo>
                  <a:pt x="7952497" y="2303857"/>
                  <a:pt x="7945933" y="2309691"/>
                  <a:pt x="7940099" y="2309691"/>
                </a:cubicBezTo>
                <a:cubicBezTo>
                  <a:pt x="7932077" y="2309691"/>
                  <a:pt x="7926243" y="2303857"/>
                  <a:pt x="7926243" y="2295835"/>
                </a:cubicBezTo>
                <a:cubicBezTo>
                  <a:pt x="7926243" y="2288543"/>
                  <a:pt x="7932077" y="2283438"/>
                  <a:pt x="7940099" y="2283438"/>
                </a:cubicBezTo>
                <a:close/>
                <a:moveTo>
                  <a:pt x="7869269" y="2283438"/>
                </a:moveTo>
                <a:cubicBezTo>
                  <a:pt x="7875833" y="2283438"/>
                  <a:pt x="7881667" y="2288543"/>
                  <a:pt x="7881667" y="2295835"/>
                </a:cubicBezTo>
                <a:cubicBezTo>
                  <a:pt x="7881667" y="2303857"/>
                  <a:pt x="7875833" y="2309691"/>
                  <a:pt x="7869269" y="2309691"/>
                </a:cubicBezTo>
                <a:cubicBezTo>
                  <a:pt x="7861976" y="2309691"/>
                  <a:pt x="7855413" y="2303857"/>
                  <a:pt x="7855413" y="2295835"/>
                </a:cubicBezTo>
                <a:cubicBezTo>
                  <a:pt x="7855413" y="2288543"/>
                  <a:pt x="7861976" y="2283438"/>
                  <a:pt x="7869269" y="2283438"/>
                </a:cubicBezTo>
                <a:close/>
                <a:moveTo>
                  <a:pt x="7796980" y="2283438"/>
                </a:moveTo>
                <a:cubicBezTo>
                  <a:pt x="7805002" y="2283438"/>
                  <a:pt x="7810836" y="2288543"/>
                  <a:pt x="7810836" y="2295835"/>
                </a:cubicBezTo>
                <a:cubicBezTo>
                  <a:pt x="7810836" y="2303857"/>
                  <a:pt x="7805002" y="2309691"/>
                  <a:pt x="7796980" y="2309691"/>
                </a:cubicBezTo>
                <a:cubicBezTo>
                  <a:pt x="7791145" y="2309691"/>
                  <a:pt x="7784582" y="2303857"/>
                  <a:pt x="7784582" y="2295835"/>
                </a:cubicBezTo>
                <a:cubicBezTo>
                  <a:pt x="7784582" y="2288543"/>
                  <a:pt x="7791145" y="2283438"/>
                  <a:pt x="7796980" y="2283438"/>
                </a:cubicBezTo>
                <a:close/>
                <a:moveTo>
                  <a:pt x="7726151" y="2283438"/>
                </a:moveTo>
                <a:cubicBezTo>
                  <a:pt x="7734173" y="2283438"/>
                  <a:pt x="7740007" y="2288543"/>
                  <a:pt x="7740007" y="2295835"/>
                </a:cubicBezTo>
                <a:cubicBezTo>
                  <a:pt x="7740007" y="2303857"/>
                  <a:pt x="7734173" y="2309691"/>
                  <a:pt x="7726151" y="2309691"/>
                </a:cubicBezTo>
                <a:cubicBezTo>
                  <a:pt x="7718858" y="2309691"/>
                  <a:pt x="7713753" y="2303857"/>
                  <a:pt x="7713753" y="2295835"/>
                </a:cubicBezTo>
                <a:cubicBezTo>
                  <a:pt x="7713753" y="2288543"/>
                  <a:pt x="7718858" y="2283438"/>
                  <a:pt x="7726151" y="2283438"/>
                </a:cubicBezTo>
                <a:close/>
                <a:moveTo>
                  <a:pt x="7940099" y="2209234"/>
                </a:moveTo>
                <a:cubicBezTo>
                  <a:pt x="7945933" y="2209234"/>
                  <a:pt x="7952497" y="2216239"/>
                  <a:pt x="7952497" y="2224022"/>
                </a:cubicBezTo>
                <a:cubicBezTo>
                  <a:pt x="7952497" y="2232584"/>
                  <a:pt x="7945933" y="2238810"/>
                  <a:pt x="7940099" y="2238810"/>
                </a:cubicBezTo>
                <a:cubicBezTo>
                  <a:pt x="7932077" y="2238810"/>
                  <a:pt x="7926243" y="2232584"/>
                  <a:pt x="7926243" y="2224022"/>
                </a:cubicBezTo>
                <a:cubicBezTo>
                  <a:pt x="7926243" y="2216239"/>
                  <a:pt x="7932077" y="2209234"/>
                  <a:pt x="7940099" y="2209234"/>
                </a:cubicBezTo>
                <a:close/>
                <a:moveTo>
                  <a:pt x="7867811" y="2209234"/>
                </a:moveTo>
                <a:cubicBezTo>
                  <a:pt x="7875833" y="2209234"/>
                  <a:pt x="7881667" y="2216239"/>
                  <a:pt x="7881667" y="2224022"/>
                </a:cubicBezTo>
                <a:cubicBezTo>
                  <a:pt x="7881667" y="2232584"/>
                  <a:pt x="7875833" y="2238810"/>
                  <a:pt x="7867811" y="2238810"/>
                </a:cubicBezTo>
                <a:cubicBezTo>
                  <a:pt x="7861976" y="2238810"/>
                  <a:pt x="7855413" y="2232584"/>
                  <a:pt x="7855413" y="2224022"/>
                </a:cubicBezTo>
                <a:cubicBezTo>
                  <a:pt x="7855413" y="2216239"/>
                  <a:pt x="7861976" y="2209234"/>
                  <a:pt x="7867811" y="2209234"/>
                </a:cubicBezTo>
                <a:close/>
                <a:moveTo>
                  <a:pt x="7796980" y="2209234"/>
                </a:moveTo>
                <a:cubicBezTo>
                  <a:pt x="7805002" y="2209234"/>
                  <a:pt x="7810836" y="2216239"/>
                  <a:pt x="7810836" y="2224022"/>
                </a:cubicBezTo>
                <a:cubicBezTo>
                  <a:pt x="7810836" y="2232584"/>
                  <a:pt x="7805002" y="2238810"/>
                  <a:pt x="7796980" y="2238810"/>
                </a:cubicBezTo>
                <a:cubicBezTo>
                  <a:pt x="7791145" y="2238810"/>
                  <a:pt x="7784582" y="2232584"/>
                  <a:pt x="7784582" y="2224022"/>
                </a:cubicBezTo>
                <a:cubicBezTo>
                  <a:pt x="7784582" y="2216239"/>
                  <a:pt x="7791145" y="2209234"/>
                  <a:pt x="7796980" y="2209234"/>
                </a:cubicBezTo>
                <a:close/>
                <a:moveTo>
                  <a:pt x="7726151" y="2209234"/>
                </a:moveTo>
                <a:cubicBezTo>
                  <a:pt x="7734173" y="2209234"/>
                  <a:pt x="7740007" y="2216239"/>
                  <a:pt x="7740007" y="2224022"/>
                </a:cubicBezTo>
                <a:cubicBezTo>
                  <a:pt x="7740007" y="2232584"/>
                  <a:pt x="7734173" y="2238810"/>
                  <a:pt x="7726151" y="2238810"/>
                </a:cubicBezTo>
                <a:cubicBezTo>
                  <a:pt x="7718858" y="2238810"/>
                  <a:pt x="7713753" y="2232584"/>
                  <a:pt x="7713753" y="2224022"/>
                </a:cubicBezTo>
                <a:cubicBezTo>
                  <a:pt x="7713753" y="2216239"/>
                  <a:pt x="7718858" y="2209234"/>
                  <a:pt x="7726151" y="2209234"/>
                </a:cubicBezTo>
                <a:close/>
                <a:moveTo>
                  <a:pt x="7940099" y="2138403"/>
                </a:moveTo>
                <a:cubicBezTo>
                  <a:pt x="7945933" y="2138403"/>
                  <a:pt x="7952497" y="2145408"/>
                  <a:pt x="7952497" y="2153192"/>
                </a:cubicBezTo>
                <a:cubicBezTo>
                  <a:pt x="7952497" y="2161754"/>
                  <a:pt x="7945933" y="2167981"/>
                  <a:pt x="7940099" y="2167981"/>
                </a:cubicBezTo>
                <a:cubicBezTo>
                  <a:pt x="7932077" y="2167981"/>
                  <a:pt x="7926243" y="2161754"/>
                  <a:pt x="7926243" y="2153192"/>
                </a:cubicBezTo>
                <a:cubicBezTo>
                  <a:pt x="7926243" y="2145408"/>
                  <a:pt x="7932077" y="2138403"/>
                  <a:pt x="7940099" y="2138403"/>
                </a:cubicBezTo>
                <a:close/>
                <a:moveTo>
                  <a:pt x="7867811" y="2138403"/>
                </a:moveTo>
                <a:cubicBezTo>
                  <a:pt x="7875833" y="2138403"/>
                  <a:pt x="7881667" y="2145408"/>
                  <a:pt x="7881667" y="2153192"/>
                </a:cubicBezTo>
                <a:cubicBezTo>
                  <a:pt x="7881667" y="2161754"/>
                  <a:pt x="7875833" y="2167981"/>
                  <a:pt x="7867811" y="2167981"/>
                </a:cubicBezTo>
                <a:cubicBezTo>
                  <a:pt x="7861976" y="2167981"/>
                  <a:pt x="7855413" y="2161754"/>
                  <a:pt x="7855413" y="2153192"/>
                </a:cubicBezTo>
                <a:cubicBezTo>
                  <a:pt x="7855413" y="2145408"/>
                  <a:pt x="7861976" y="2138403"/>
                  <a:pt x="7867811" y="2138403"/>
                </a:cubicBezTo>
                <a:close/>
                <a:moveTo>
                  <a:pt x="7796980" y="2138403"/>
                </a:moveTo>
                <a:cubicBezTo>
                  <a:pt x="7805002" y="2138403"/>
                  <a:pt x="7810836" y="2145408"/>
                  <a:pt x="7810836" y="2153192"/>
                </a:cubicBezTo>
                <a:cubicBezTo>
                  <a:pt x="7810836" y="2161754"/>
                  <a:pt x="7805002" y="2167981"/>
                  <a:pt x="7796980" y="2167981"/>
                </a:cubicBezTo>
                <a:cubicBezTo>
                  <a:pt x="7791145" y="2167981"/>
                  <a:pt x="7784582" y="2161754"/>
                  <a:pt x="7784582" y="2153192"/>
                </a:cubicBezTo>
                <a:cubicBezTo>
                  <a:pt x="7784582" y="2145408"/>
                  <a:pt x="7791145" y="2138403"/>
                  <a:pt x="7796980" y="2138403"/>
                </a:cubicBezTo>
                <a:close/>
                <a:moveTo>
                  <a:pt x="7726151" y="2138403"/>
                </a:moveTo>
                <a:cubicBezTo>
                  <a:pt x="7734173" y="2138403"/>
                  <a:pt x="7740007" y="2145408"/>
                  <a:pt x="7740007" y="2153192"/>
                </a:cubicBezTo>
                <a:cubicBezTo>
                  <a:pt x="7740007" y="2161754"/>
                  <a:pt x="7734173" y="2167981"/>
                  <a:pt x="7726151" y="2167981"/>
                </a:cubicBezTo>
                <a:cubicBezTo>
                  <a:pt x="7718858" y="2167981"/>
                  <a:pt x="7713753" y="2161754"/>
                  <a:pt x="7713753" y="2153192"/>
                </a:cubicBezTo>
                <a:cubicBezTo>
                  <a:pt x="7713753" y="2145408"/>
                  <a:pt x="7718858" y="2138403"/>
                  <a:pt x="7726151" y="2138403"/>
                </a:cubicBezTo>
                <a:close/>
                <a:moveTo>
                  <a:pt x="7654337" y="2138403"/>
                </a:moveTo>
                <a:cubicBezTo>
                  <a:pt x="7662899" y="2138403"/>
                  <a:pt x="7669126" y="2145408"/>
                  <a:pt x="7669126" y="2153192"/>
                </a:cubicBezTo>
                <a:cubicBezTo>
                  <a:pt x="7669126" y="2161754"/>
                  <a:pt x="7662899" y="2167981"/>
                  <a:pt x="7654337" y="2167981"/>
                </a:cubicBezTo>
                <a:cubicBezTo>
                  <a:pt x="7645776" y="2167981"/>
                  <a:pt x="7639549" y="2161754"/>
                  <a:pt x="7639549" y="2153192"/>
                </a:cubicBezTo>
                <a:cubicBezTo>
                  <a:pt x="7639549" y="2145408"/>
                  <a:pt x="7645776" y="2138403"/>
                  <a:pt x="7654337" y="2138403"/>
                </a:cubicBezTo>
                <a:close/>
                <a:moveTo>
                  <a:pt x="7867811" y="2067574"/>
                </a:moveTo>
                <a:cubicBezTo>
                  <a:pt x="7875833" y="2067574"/>
                  <a:pt x="7881667" y="2073800"/>
                  <a:pt x="7881667" y="2082362"/>
                </a:cubicBezTo>
                <a:cubicBezTo>
                  <a:pt x="7881667" y="2090924"/>
                  <a:pt x="7875833" y="2097150"/>
                  <a:pt x="7867811" y="2097150"/>
                </a:cubicBezTo>
                <a:cubicBezTo>
                  <a:pt x="7861976" y="2097150"/>
                  <a:pt x="7855413" y="2090924"/>
                  <a:pt x="7855413" y="2082362"/>
                </a:cubicBezTo>
                <a:cubicBezTo>
                  <a:pt x="7855413" y="2073800"/>
                  <a:pt x="7861976" y="2067574"/>
                  <a:pt x="7867811" y="2067574"/>
                </a:cubicBezTo>
                <a:close/>
                <a:moveTo>
                  <a:pt x="7796980" y="2067574"/>
                </a:moveTo>
                <a:cubicBezTo>
                  <a:pt x="7805002" y="2067574"/>
                  <a:pt x="7810836" y="2073800"/>
                  <a:pt x="7810836" y="2082362"/>
                </a:cubicBezTo>
                <a:cubicBezTo>
                  <a:pt x="7810836" y="2090924"/>
                  <a:pt x="7805002" y="2097150"/>
                  <a:pt x="7796980" y="2097150"/>
                </a:cubicBezTo>
                <a:cubicBezTo>
                  <a:pt x="7791145" y="2097150"/>
                  <a:pt x="7784582" y="2090924"/>
                  <a:pt x="7784582" y="2082362"/>
                </a:cubicBezTo>
                <a:cubicBezTo>
                  <a:pt x="7784582" y="2073800"/>
                  <a:pt x="7791145" y="2067574"/>
                  <a:pt x="7796980" y="2067574"/>
                </a:cubicBezTo>
                <a:close/>
                <a:moveTo>
                  <a:pt x="7726151" y="2067574"/>
                </a:moveTo>
                <a:cubicBezTo>
                  <a:pt x="7734173" y="2067574"/>
                  <a:pt x="7740007" y="2073800"/>
                  <a:pt x="7740007" y="2082362"/>
                </a:cubicBezTo>
                <a:cubicBezTo>
                  <a:pt x="7740007" y="2090924"/>
                  <a:pt x="7734173" y="2097150"/>
                  <a:pt x="7726151" y="2097150"/>
                </a:cubicBezTo>
                <a:cubicBezTo>
                  <a:pt x="7718858" y="2097150"/>
                  <a:pt x="7713753" y="2090924"/>
                  <a:pt x="7713753" y="2082362"/>
                </a:cubicBezTo>
                <a:cubicBezTo>
                  <a:pt x="7713753" y="2073800"/>
                  <a:pt x="7718858" y="2067574"/>
                  <a:pt x="7726151" y="2067574"/>
                </a:cubicBezTo>
                <a:close/>
                <a:moveTo>
                  <a:pt x="7654337" y="2067574"/>
                </a:moveTo>
                <a:cubicBezTo>
                  <a:pt x="7662899" y="2067574"/>
                  <a:pt x="7669126" y="2073800"/>
                  <a:pt x="7669126" y="2082362"/>
                </a:cubicBezTo>
                <a:cubicBezTo>
                  <a:pt x="7669126" y="2090924"/>
                  <a:pt x="7662899" y="2097150"/>
                  <a:pt x="7654337" y="2097150"/>
                </a:cubicBezTo>
                <a:cubicBezTo>
                  <a:pt x="7645776" y="2097150"/>
                  <a:pt x="7639549" y="2090924"/>
                  <a:pt x="7639549" y="2082362"/>
                </a:cubicBezTo>
                <a:cubicBezTo>
                  <a:pt x="7639549" y="2073800"/>
                  <a:pt x="7645776" y="2067574"/>
                  <a:pt x="7654337" y="2067574"/>
                </a:cubicBezTo>
                <a:close/>
                <a:moveTo>
                  <a:pt x="7583507" y="2067574"/>
                </a:moveTo>
                <a:cubicBezTo>
                  <a:pt x="7591291" y="2067574"/>
                  <a:pt x="7598297" y="2073800"/>
                  <a:pt x="7598297" y="2082362"/>
                </a:cubicBezTo>
                <a:cubicBezTo>
                  <a:pt x="7598297" y="2090924"/>
                  <a:pt x="7591291" y="2097150"/>
                  <a:pt x="7583507" y="2097150"/>
                </a:cubicBezTo>
                <a:cubicBezTo>
                  <a:pt x="7574945" y="2097150"/>
                  <a:pt x="7568718" y="2090924"/>
                  <a:pt x="7568718" y="2082362"/>
                </a:cubicBezTo>
                <a:cubicBezTo>
                  <a:pt x="7568718" y="2073800"/>
                  <a:pt x="7574945" y="2067574"/>
                  <a:pt x="7583507" y="2067574"/>
                </a:cubicBezTo>
                <a:close/>
                <a:moveTo>
                  <a:pt x="7867811" y="1996742"/>
                </a:moveTo>
                <a:cubicBezTo>
                  <a:pt x="7875833" y="1996742"/>
                  <a:pt x="7881667" y="2002576"/>
                  <a:pt x="7881667" y="2010598"/>
                </a:cubicBezTo>
                <a:cubicBezTo>
                  <a:pt x="7881667" y="2017891"/>
                  <a:pt x="7875833" y="2022995"/>
                  <a:pt x="7867811" y="2022995"/>
                </a:cubicBezTo>
                <a:cubicBezTo>
                  <a:pt x="7861976" y="2022995"/>
                  <a:pt x="7855413" y="2017891"/>
                  <a:pt x="7855413" y="2010598"/>
                </a:cubicBezTo>
                <a:cubicBezTo>
                  <a:pt x="7855413" y="2002576"/>
                  <a:pt x="7861976" y="1996742"/>
                  <a:pt x="7867811" y="1996742"/>
                </a:cubicBezTo>
                <a:close/>
                <a:moveTo>
                  <a:pt x="7796980" y="1996742"/>
                </a:moveTo>
                <a:cubicBezTo>
                  <a:pt x="7805002" y="1996742"/>
                  <a:pt x="7810836" y="2002576"/>
                  <a:pt x="7810836" y="2010598"/>
                </a:cubicBezTo>
                <a:cubicBezTo>
                  <a:pt x="7810836" y="2017891"/>
                  <a:pt x="7805002" y="2022995"/>
                  <a:pt x="7796980" y="2022995"/>
                </a:cubicBezTo>
                <a:cubicBezTo>
                  <a:pt x="7791145" y="2022995"/>
                  <a:pt x="7784582" y="2017891"/>
                  <a:pt x="7784582" y="2010598"/>
                </a:cubicBezTo>
                <a:cubicBezTo>
                  <a:pt x="7784582" y="2002576"/>
                  <a:pt x="7791145" y="1996742"/>
                  <a:pt x="7796980" y="1996742"/>
                </a:cubicBezTo>
                <a:close/>
                <a:moveTo>
                  <a:pt x="7726151" y="1996742"/>
                </a:moveTo>
                <a:cubicBezTo>
                  <a:pt x="7734173" y="1996742"/>
                  <a:pt x="7740007" y="2002576"/>
                  <a:pt x="7740007" y="2010598"/>
                </a:cubicBezTo>
                <a:cubicBezTo>
                  <a:pt x="7740007" y="2017891"/>
                  <a:pt x="7734173" y="2022995"/>
                  <a:pt x="7726151" y="2022995"/>
                </a:cubicBezTo>
                <a:cubicBezTo>
                  <a:pt x="7718858" y="2022995"/>
                  <a:pt x="7713753" y="2017891"/>
                  <a:pt x="7713753" y="2010598"/>
                </a:cubicBezTo>
                <a:cubicBezTo>
                  <a:pt x="7713753" y="2002576"/>
                  <a:pt x="7718858" y="1996742"/>
                  <a:pt x="7726151" y="1996742"/>
                </a:cubicBezTo>
                <a:close/>
                <a:moveTo>
                  <a:pt x="7654337" y="1996742"/>
                </a:moveTo>
                <a:cubicBezTo>
                  <a:pt x="7662899" y="1996742"/>
                  <a:pt x="7669126" y="2002576"/>
                  <a:pt x="7669126" y="2010598"/>
                </a:cubicBezTo>
                <a:cubicBezTo>
                  <a:pt x="7669126" y="2017891"/>
                  <a:pt x="7662899" y="2022995"/>
                  <a:pt x="7654337" y="2022995"/>
                </a:cubicBezTo>
                <a:cubicBezTo>
                  <a:pt x="7645776" y="2022995"/>
                  <a:pt x="7639549" y="2017891"/>
                  <a:pt x="7639549" y="2010598"/>
                </a:cubicBezTo>
                <a:cubicBezTo>
                  <a:pt x="7639549" y="2002576"/>
                  <a:pt x="7645776" y="1996742"/>
                  <a:pt x="7654337" y="1996742"/>
                </a:cubicBezTo>
                <a:close/>
                <a:moveTo>
                  <a:pt x="7583507" y="1996742"/>
                </a:moveTo>
                <a:cubicBezTo>
                  <a:pt x="7591291" y="1996742"/>
                  <a:pt x="7598297" y="2002576"/>
                  <a:pt x="7598297" y="2010598"/>
                </a:cubicBezTo>
                <a:cubicBezTo>
                  <a:pt x="7598297" y="2017891"/>
                  <a:pt x="7591291" y="2022995"/>
                  <a:pt x="7583507" y="2022995"/>
                </a:cubicBezTo>
                <a:cubicBezTo>
                  <a:pt x="7574945" y="2022995"/>
                  <a:pt x="7568718" y="2017891"/>
                  <a:pt x="7568718" y="2010598"/>
                </a:cubicBezTo>
                <a:cubicBezTo>
                  <a:pt x="7568718" y="2002576"/>
                  <a:pt x="7574945" y="1996742"/>
                  <a:pt x="7583507" y="1996742"/>
                </a:cubicBezTo>
                <a:close/>
                <a:moveTo>
                  <a:pt x="7512677" y="1996742"/>
                </a:moveTo>
                <a:cubicBezTo>
                  <a:pt x="7520461" y="1996742"/>
                  <a:pt x="7527466" y="2002576"/>
                  <a:pt x="7527466" y="2010598"/>
                </a:cubicBezTo>
                <a:cubicBezTo>
                  <a:pt x="7527466" y="2017891"/>
                  <a:pt x="7520461" y="2022995"/>
                  <a:pt x="7512677" y="2022995"/>
                </a:cubicBezTo>
                <a:cubicBezTo>
                  <a:pt x="7504115" y="2022995"/>
                  <a:pt x="7497889" y="2017891"/>
                  <a:pt x="7497889" y="2010598"/>
                </a:cubicBezTo>
                <a:cubicBezTo>
                  <a:pt x="7497889" y="2002576"/>
                  <a:pt x="7504115" y="1996742"/>
                  <a:pt x="7512677" y="1996742"/>
                </a:cubicBezTo>
                <a:close/>
                <a:moveTo>
                  <a:pt x="7796980" y="1925913"/>
                </a:moveTo>
                <a:cubicBezTo>
                  <a:pt x="7805002" y="1925913"/>
                  <a:pt x="7810836" y="1931747"/>
                  <a:pt x="7810836" y="1939769"/>
                </a:cubicBezTo>
                <a:cubicBezTo>
                  <a:pt x="7810836" y="1945603"/>
                  <a:pt x="7805002" y="1952166"/>
                  <a:pt x="7796980" y="1952166"/>
                </a:cubicBezTo>
                <a:cubicBezTo>
                  <a:pt x="7791145" y="1952166"/>
                  <a:pt x="7784582" y="1945603"/>
                  <a:pt x="7784582" y="1939769"/>
                </a:cubicBezTo>
                <a:cubicBezTo>
                  <a:pt x="7784582" y="1931747"/>
                  <a:pt x="7791145" y="1925913"/>
                  <a:pt x="7796980" y="1925913"/>
                </a:cubicBezTo>
                <a:close/>
                <a:moveTo>
                  <a:pt x="7726151" y="1925913"/>
                </a:moveTo>
                <a:cubicBezTo>
                  <a:pt x="7734173" y="1925913"/>
                  <a:pt x="7740007" y="1931747"/>
                  <a:pt x="7740007" y="1939769"/>
                </a:cubicBezTo>
                <a:cubicBezTo>
                  <a:pt x="7740007" y="1945603"/>
                  <a:pt x="7734173" y="1952166"/>
                  <a:pt x="7726151" y="1952166"/>
                </a:cubicBezTo>
                <a:cubicBezTo>
                  <a:pt x="7718858" y="1952166"/>
                  <a:pt x="7713753" y="1945603"/>
                  <a:pt x="7713753" y="1939769"/>
                </a:cubicBezTo>
                <a:cubicBezTo>
                  <a:pt x="7713753" y="1931747"/>
                  <a:pt x="7718858" y="1925913"/>
                  <a:pt x="7726151" y="1925913"/>
                </a:cubicBezTo>
                <a:close/>
                <a:moveTo>
                  <a:pt x="7654337" y="1925913"/>
                </a:moveTo>
                <a:cubicBezTo>
                  <a:pt x="7662899" y="1925913"/>
                  <a:pt x="7669126" y="1931747"/>
                  <a:pt x="7669126" y="1939769"/>
                </a:cubicBezTo>
                <a:cubicBezTo>
                  <a:pt x="7669126" y="1945603"/>
                  <a:pt x="7662899" y="1952166"/>
                  <a:pt x="7654337" y="1952166"/>
                </a:cubicBezTo>
                <a:cubicBezTo>
                  <a:pt x="7645776" y="1952166"/>
                  <a:pt x="7639549" y="1945603"/>
                  <a:pt x="7639549" y="1939769"/>
                </a:cubicBezTo>
                <a:cubicBezTo>
                  <a:pt x="7639549" y="1931747"/>
                  <a:pt x="7645776" y="1925913"/>
                  <a:pt x="7654337" y="1925913"/>
                </a:cubicBezTo>
                <a:close/>
                <a:moveTo>
                  <a:pt x="7583507" y="1925913"/>
                </a:moveTo>
                <a:cubicBezTo>
                  <a:pt x="7591291" y="1925913"/>
                  <a:pt x="7598297" y="1931747"/>
                  <a:pt x="7598297" y="1939769"/>
                </a:cubicBezTo>
                <a:cubicBezTo>
                  <a:pt x="7598297" y="1945603"/>
                  <a:pt x="7591291" y="1952166"/>
                  <a:pt x="7583507" y="1952166"/>
                </a:cubicBezTo>
                <a:cubicBezTo>
                  <a:pt x="7574945" y="1952166"/>
                  <a:pt x="7568718" y="1945603"/>
                  <a:pt x="7568718" y="1939769"/>
                </a:cubicBezTo>
                <a:cubicBezTo>
                  <a:pt x="7568718" y="1931747"/>
                  <a:pt x="7574945" y="1925913"/>
                  <a:pt x="7583507" y="1925913"/>
                </a:cubicBezTo>
                <a:close/>
                <a:moveTo>
                  <a:pt x="7512677" y="1925913"/>
                </a:moveTo>
                <a:cubicBezTo>
                  <a:pt x="7520461" y="1925913"/>
                  <a:pt x="7527466" y="1931747"/>
                  <a:pt x="7527466" y="1939769"/>
                </a:cubicBezTo>
                <a:cubicBezTo>
                  <a:pt x="7527466" y="1945603"/>
                  <a:pt x="7520461" y="1952166"/>
                  <a:pt x="7512677" y="1952166"/>
                </a:cubicBezTo>
                <a:cubicBezTo>
                  <a:pt x="7504115" y="1952166"/>
                  <a:pt x="7497889" y="1945603"/>
                  <a:pt x="7497889" y="1939769"/>
                </a:cubicBezTo>
                <a:cubicBezTo>
                  <a:pt x="7497889" y="1931747"/>
                  <a:pt x="7504115" y="1925913"/>
                  <a:pt x="7512677" y="1925913"/>
                </a:cubicBezTo>
                <a:close/>
                <a:moveTo>
                  <a:pt x="7440913" y="1925913"/>
                </a:moveTo>
                <a:cubicBezTo>
                  <a:pt x="7448206" y="1925913"/>
                  <a:pt x="7453310" y="1931747"/>
                  <a:pt x="7453310" y="1939769"/>
                </a:cubicBezTo>
                <a:cubicBezTo>
                  <a:pt x="7453310" y="1945603"/>
                  <a:pt x="7448206" y="1952166"/>
                  <a:pt x="7440913" y="1952166"/>
                </a:cubicBezTo>
                <a:cubicBezTo>
                  <a:pt x="7432891" y="1952166"/>
                  <a:pt x="7427057" y="1945603"/>
                  <a:pt x="7427057" y="1939769"/>
                </a:cubicBezTo>
                <a:cubicBezTo>
                  <a:pt x="7427057" y="1931747"/>
                  <a:pt x="7432891" y="1925913"/>
                  <a:pt x="7440913" y="1925913"/>
                </a:cubicBezTo>
                <a:close/>
                <a:moveTo>
                  <a:pt x="7726151" y="1855081"/>
                </a:moveTo>
                <a:cubicBezTo>
                  <a:pt x="7734173" y="1855081"/>
                  <a:pt x="7740007" y="1860915"/>
                  <a:pt x="7740007" y="1868937"/>
                </a:cubicBezTo>
                <a:cubicBezTo>
                  <a:pt x="7740007" y="1874771"/>
                  <a:pt x="7734173" y="1881334"/>
                  <a:pt x="7726151" y="1881334"/>
                </a:cubicBezTo>
                <a:cubicBezTo>
                  <a:pt x="7718858" y="1881334"/>
                  <a:pt x="7713753" y="1874771"/>
                  <a:pt x="7713753" y="1868937"/>
                </a:cubicBezTo>
                <a:cubicBezTo>
                  <a:pt x="7713753" y="1860915"/>
                  <a:pt x="7718858" y="1855081"/>
                  <a:pt x="7726151" y="1855081"/>
                </a:cubicBezTo>
                <a:close/>
                <a:moveTo>
                  <a:pt x="7654337" y="1855081"/>
                </a:moveTo>
                <a:cubicBezTo>
                  <a:pt x="7662899" y="1855081"/>
                  <a:pt x="7669126" y="1860915"/>
                  <a:pt x="7669126" y="1868937"/>
                </a:cubicBezTo>
                <a:cubicBezTo>
                  <a:pt x="7669126" y="1874771"/>
                  <a:pt x="7662899" y="1881334"/>
                  <a:pt x="7654337" y="1881334"/>
                </a:cubicBezTo>
                <a:cubicBezTo>
                  <a:pt x="7645776" y="1881334"/>
                  <a:pt x="7639549" y="1874771"/>
                  <a:pt x="7639549" y="1868937"/>
                </a:cubicBezTo>
                <a:cubicBezTo>
                  <a:pt x="7639549" y="1860915"/>
                  <a:pt x="7645776" y="1855081"/>
                  <a:pt x="7654337" y="1855081"/>
                </a:cubicBezTo>
                <a:close/>
                <a:moveTo>
                  <a:pt x="7583507" y="1855081"/>
                </a:moveTo>
                <a:cubicBezTo>
                  <a:pt x="7591291" y="1855081"/>
                  <a:pt x="7598297" y="1860915"/>
                  <a:pt x="7598297" y="1868937"/>
                </a:cubicBezTo>
                <a:cubicBezTo>
                  <a:pt x="7598297" y="1874771"/>
                  <a:pt x="7591291" y="1881334"/>
                  <a:pt x="7583507" y="1881334"/>
                </a:cubicBezTo>
                <a:cubicBezTo>
                  <a:pt x="7574945" y="1881334"/>
                  <a:pt x="7568718" y="1874771"/>
                  <a:pt x="7568718" y="1868937"/>
                </a:cubicBezTo>
                <a:cubicBezTo>
                  <a:pt x="7568718" y="1860915"/>
                  <a:pt x="7574945" y="1855081"/>
                  <a:pt x="7583507" y="1855081"/>
                </a:cubicBezTo>
                <a:close/>
                <a:moveTo>
                  <a:pt x="7512677" y="1855081"/>
                </a:moveTo>
                <a:cubicBezTo>
                  <a:pt x="7520461" y="1855081"/>
                  <a:pt x="7527466" y="1860915"/>
                  <a:pt x="7527466" y="1868937"/>
                </a:cubicBezTo>
                <a:cubicBezTo>
                  <a:pt x="7527466" y="1874771"/>
                  <a:pt x="7520461" y="1881334"/>
                  <a:pt x="7512677" y="1881334"/>
                </a:cubicBezTo>
                <a:cubicBezTo>
                  <a:pt x="7504115" y="1881334"/>
                  <a:pt x="7497889" y="1874771"/>
                  <a:pt x="7497889" y="1868937"/>
                </a:cubicBezTo>
                <a:cubicBezTo>
                  <a:pt x="7497889" y="1860915"/>
                  <a:pt x="7504115" y="1855081"/>
                  <a:pt x="7512677" y="1855081"/>
                </a:cubicBezTo>
                <a:close/>
                <a:moveTo>
                  <a:pt x="7440913" y="1855081"/>
                </a:moveTo>
                <a:cubicBezTo>
                  <a:pt x="7446747" y="1855081"/>
                  <a:pt x="7453310" y="1860915"/>
                  <a:pt x="7453310" y="1868937"/>
                </a:cubicBezTo>
                <a:cubicBezTo>
                  <a:pt x="7453310" y="1874771"/>
                  <a:pt x="7446747" y="1881334"/>
                  <a:pt x="7440913" y="1881334"/>
                </a:cubicBezTo>
                <a:cubicBezTo>
                  <a:pt x="7432891" y="1881334"/>
                  <a:pt x="7427057" y="1874771"/>
                  <a:pt x="7427057" y="1868937"/>
                </a:cubicBezTo>
                <a:cubicBezTo>
                  <a:pt x="7427057" y="1860915"/>
                  <a:pt x="7432891" y="1855081"/>
                  <a:pt x="7440913" y="1855081"/>
                </a:cubicBezTo>
                <a:close/>
                <a:moveTo>
                  <a:pt x="7654337" y="1780878"/>
                </a:moveTo>
                <a:cubicBezTo>
                  <a:pt x="7662899" y="1780878"/>
                  <a:pt x="7669126" y="1787441"/>
                  <a:pt x="7669126" y="1793275"/>
                </a:cubicBezTo>
                <a:cubicBezTo>
                  <a:pt x="7669126" y="1801297"/>
                  <a:pt x="7662899" y="1807131"/>
                  <a:pt x="7654337" y="1807131"/>
                </a:cubicBezTo>
                <a:cubicBezTo>
                  <a:pt x="7645776" y="1807131"/>
                  <a:pt x="7639549" y="1801297"/>
                  <a:pt x="7639549" y="1793275"/>
                </a:cubicBezTo>
                <a:cubicBezTo>
                  <a:pt x="7639549" y="1787441"/>
                  <a:pt x="7645776" y="1780878"/>
                  <a:pt x="7654337" y="1780878"/>
                </a:cubicBezTo>
                <a:close/>
                <a:moveTo>
                  <a:pt x="7583507" y="1780878"/>
                </a:moveTo>
                <a:cubicBezTo>
                  <a:pt x="7591291" y="1780878"/>
                  <a:pt x="7598297" y="1787441"/>
                  <a:pt x="7598297" y="1793275"/>
                </a:cubicBezTo>
                <a:cubicBezTo>
                  <a:pt x="7598297" y="1801297"/>
                  <a:pt x="7591291" y="1807131"/>
                  <a:pt x="7583507" y="1807131"/>
                </a:cubicBezTo>
                <a:cubicBezTo>
                  <a:pt x="7574945" y="1807131"/>
                  <a:pt x="7568718" y="1801297"/>
                  <a:pt x="7568718" y="1793275"/>
                </a:cubicBezTo>
                <a:cubicBezTo>
                  <a:pt x="7568718" y="1787441"/>
                  <a:pt x="7574945" y="1780878"/>
                  <a:pt x="7583507" y="1780878"/>
                </a:cubicBezTo>
                <a:close/>
                <a:moveTo>
                  <a:pt x="7511745" y="1780878"/>
                </a:moveTo>
                <a:cubicBezTo>
                  <a:pt x="7519038" y="1780878"/>
                  <a:pt x="7524143" y="1787441"/>
                  <a:pt x="7524143" y="1793275"/>
                </a:cubicBezTo>
                <a:cubicBezTo>
                  <a:pt x="7524143" y="1801297"/>
                  <a:pt x="7519038" y="1807131"/>
                  <a:pt x="7511745" y="1807131"/>
                </a:cubicBezTo>
                <a:cubicBezTo>
                  <a:pt x="7503723" y="1807131"/>
                  <a:pt x="7497889" y="1801297"/>
                  <a:pt x="7497889" y="1793275"/>
                </a:cubicBezTo>
                <a:cubicBezTo>
                  <a:pt x="7497889" y="1787441"/>
                  <a:pt x="7503723" y="1780878"/>
                  <a:pt x="7511745" y="1780878"/>
                </a:cubicBezTo>
                <a:close/>
                <a:moveTo>
                  <a:pt x="7440913" y="1780878"/>
                </a:moveTo>
                <a:cubicBezTo>
                  <a:pt x="7446747" y="1780878"/>
                  <a:pt x="7453310" y="1787441"/>
                  <a:pt x="7453310" y="1793275"/>
                </a:cubicBezTo>
                <a:cubicBezTo>
                  <a:pt x="7453310" y="1801297"/>
                  <a:pt x="7446747" y="1807131"/>
                  <a:pt x="7440913" y="1807131"/>
                </a:cubicBezTo>
                <a:cubicBezTo>
                  <a:pt x="7432891" y="1807131"/>
                  <a:pt x="7427057" y="1801297"/>
                  <a:pt x="7427057" y="1793275"/>
                </a:cubicBezTo>
                <a:cubicBezTo>
                  <a:pt x="7427057" y="1787441"/>
                  <a:pt x="7432891" y="1780878"/>
                  <a:pt x="7440913" y="1780878"/>
                </a:cubicBezTo>
                <a:close/>
                <a:moveTo>
                  <a:pt x="7370084" y="1780878"/>
                </a:moveTo>
                <a:cubicBezTo>
                  <a:pt x="7376647" y="1780878"/>
                  <a:pt x="7382481" y="1787441"/>
                  <a:pt x="7382481" y="1793275"/>
                </a:cubicBezTo>
                <a:cubicBezTo>
                  <a:pt x="7382481" y="1801297"/>
                  <a:pt x="7376647" y="1807131"/>
                  <a:pt x="7370084" y="1807131"/>
                </a:cubicBezTo>
                <a:cubicBezTo>
                  <a:pt x="7362791" y="1807131"/>
                  <a:pt x="7356228" y="1801297"/>
                  <a:pt x="7356228" y="1793275"/>
                </a:cubicBezTo>
                <a:cubicBezTo>
                  <a:pt x="7356228" y="1787441"/>
                  <a:pt x="7362791" y="1780878"/>
                  <a:pt x="7370084" y="1780878"/>
                </a:cubicBezTo>
                <a:close/>
                <a:moveTo>
                  <a:pt x="7294422" y="1780878"/>
                </a:moveTo>
                <a:cubicBezTo>
                  <a:pt x="7302444" y="1780878"/>
                  <a:pt x="7308278" y="1787441"/>
                  <a:pt x="7308278" y="1793275"/>
                </a:cubicBezTo>
                <a:cubicBezTo>
                  <a:pt x="7308278" y="1801297"/>
                  <a:pt x="7302444" y="1807131"/>
                  <a:pt x="7294422" y="1807131"/>
                </a:cubicBezTo>
                <a:cubicBezTo>
                  <a:pt x="7288588" y="1807131"/>
                  <a:pt x="7282025" y="1801297"/>
                  <a:pt x="7282025" y="1793275"/>
                </a:cubicBezTo>
                <a:cubicBezTo>
                  <a:pt x="7282025" y="1787441"/>
                  <a:pt x="7288588" y="1780878"/>
                  <a:pt x="7294422" y="1780878"/>
                </a:cubicBezTo>
                <a:close/>
                <a:moveTo>
                  <a:pt x="7654337" y="1710049"/>
                </a:moveTo>
                <a:cubicBezTo>
                  <a:pt x="7662899" y="1710049"/>
                  <a:pt x="7669126" y="1716612"/>
                  <a:pt x="7669126" y="1722446"/>
                </a:cubicBezTo>
                <a:cubicBezTo>
                  <a:pt x="7669126" y="1730468"/>
                  <a:pt x="7662899" y="1736302"/>
                  <a:pt x="7654337" y="1736302"/>
                </a:cubicBezTo>
                <a:cubicBezTo>
                  <a:pt x="7645776" y="1736302"/>
                  <a:pt x="7639549" y="1730468"/>
                  <a:pt x="7639549" y="1722446"/>
                </a:cubicBezTo>
                <a:cubicBezTo>
                  <a:pt x="7639549" y="1716612"/>
                  <a:pt x="7645776" y="1710049"/>
                  <a:pt x="7654337" y="1710049"/>
                </a:cubicBezTo>
                <a:close/>
                <a:moveTo>
                  <a:pt x="7583507" y="1710049"/>
                </a:moveTo>
                <a:cubicBezTo>
                  <a:pt x="7591291" y="1710049"/>
                  <a:pt x="7598297" y="1716612"/>
                  <a:pt x="7598297" y="1722446"/>
                </a:cubicBezTo>
                <a:cubicBezTo>
                  <a:pt x="7598297" y="1730468"/>
                  <a:pt x="7591291" y="1736302"/>
                  <a:pt x="7583507" y="1736302"/>
                </a:cubicBezTo>
                <a:cubicBezTo>
                  <a:pt x="7574945" y="1736302"/>
                  <a:pt x="7568718" y="1730468"/>
                  <a:pt x="7568718" y="1722446"/>
                </a:cubicBezTo>
                <a:cubicBezTo>
                  <a:pt x="7568718" y="1716612"/>
                  <a:pt x="7574945" y="1710049"/>
                  <a:pt x="7583507" y="1710049"/>
                </a:cubicBezTo>
                <a:close/>
                <a:moveTo>
                  <a:pt x="7511745" y="1710049"/>
                </a:moveTo>
                <a:cubicBezTo>
                  <a:pt x="7519038" y="1710049"/>
                  <a:pt x="7524143" y="1716612"/>
                  <a:pt x="7524143" y="1722446"/>
                </a:cubicBezTo>
                <a:cubicBezTo>
                  <a:pt x="7524143" y="1730468"/>
                  <a:pt x="7519038" y="1736302"/>
                  <a:pt x="7511745" y="1736302"/>
                </a:cubicBezTo>
                <a:cubicBezTo>
                  <a:pt x="7503723" y="1736302"/>
                  <a:pt x="7497889" y="1730468"/>
                  <a:pt x="7497889" y="1722446"/>
                </a:cubicBezTo>
                <a:cubicBezTo>
                  <a:pt x="7497889" y="1716612"/>
                  <a:pt x="7503723" y="1710049"/>
                  <a:pt x="7511745" y="1710049"/>
                </a:cubicBezTo>
                <a:close/>
                <a:moveTo>
                  <a:pt x="7440913" y="1710049"/>
                </a:moveTo>
                <a:cubicBezTo>
                  <a:pt x="7446747" y="1710049"/>
                  <a:pt x="7453310" y="1716612"/>
                  <a:pt x="7453310" y="1722446"/>
                </a:cubicBezTo>
                <a:cubicBezTo>
                  <a:pt x="7453310" y="1730468"/>
                  <a:pt x="7446747" y="1736302"/>
                  <a:pt x="7440913" y="1736302"/>
                </a:cubicBezTo>
                <a:cubicBezTo>
                  <a:pt x="7432891" y="1736302"/>
                  <a:pt x="7427057" y="1730468"/>
                  <a:pt x="7427057" y="1722446"/>
                </a:cubicBezTo>
                <a:cubicBezTo>
                  <a:pt x="7427057" y="1716612"/>
                  <a:pt x="7432891" y="1710049"/>
                  <a:pt x="7440913" y="1710049"/>
                </a:cubicBezTo>
                <a:close/>
                <a:moveTo>
                  <a:pt x="7370084" y="1710049"/>
                </a:moveTo>
                <a:cubicBezTo>
                  <a:pt x="7376647" y="1710049"/>
                  <a:pt x="7382481" y="1716612"/>
                  <a:pt x="7382481" y="1722446"/>
                </a:cubicBezTo>
                <a:cubicBezTo>
                  <a:pt x="7382481" y="1730468"/>
                  <a:pt x="7376647" y="1736302"/>
                  <a:pt x="7370084" y="1736302"/>
                </a:cubicBezTo>
                <a:cubicBezTo>
                  <a:pt x="7362791" y="1736302"/>
                  <a:pt x="7356228" y="1730468"/>
                  <a:pt x="7356228" y="1722446"/>
                </a:cubicBezTo>
                <a:cubicBezTo>
                  <a:pt x="7356228" y="1716612"/>
                  <a:pt x="7362791" y="1710049"/>
                  <a:pt x="7370084" y="1710049"/>
                </a:cubicBezTo>
                <a:close/>
                <a:moveTo>
                  <a:pt x="7294422" y="1710049"/>
                </a:moveTo>
                <a:cubicBezTo>
                  <a:pt x="7302444" y="1710049"/>
                  <a:pt x="7308278" y="1716612"/>
                  <a:pt x="7308278" y="1722446"/>
                </a:cubicBezTo>
                <a:cubicBezTo>
                  <a:pt x="7308278" y="1730468"/>
                  <a:pt x="7302444" y="1736302"/>
                  <a:pt x="7294422" y="1736302"/>
                </a:cubicBezTo>
                <a:cubicBezTo>
                  <a:pt x="7288588" y="1736302"/>
                  <a:pt x="7282025" y="1730468"/>
                  <a:pt x="7282025" y="1722446"/>
                </a:cubicBezTo>
                <a:cubicBezTo>
                  <a:pt x="7282025" y="1716612"/>
                  <a:pt x="7288588" y="1710049"/>
                  <a:pt x="7294422" y="1710049"/>
                </a:cubicBezTo>
                <a:close/>
                <a:moveTo>
                  <a:pt x="7223591" y="1710049"/>
                </a:moveTo>
                <a:cubicBezTo>
                  <a:pt x="7231613" y="1710049"/>
                  <a:pt x="7237447" y="1716612"/>
                  <a:pt x="7237447" y="1722446"/>
                </a:cubicBezTo>
                <a:cubicBezTo>
                  <a:pt x="7237447" y="1730468"/>
                  <a:pt x="7231613" y="1736302"/>
                  <a:pt x="7223591" y="1736302"/>
                </a:cubicBezTo>
                <a:cubicBezTo>
                  <a:pt x="7217757" y="1736302"/>
                  <a:pt x="7211194" y="1730468"/>
                  <a:pt x="7211194" y="1722446"/>
                </a:cubicBezTo>
                <a:cubicBezTo>
                  <a:pt x="7211194" y="1716612"/>
                  <a:pt x="7217757" y="1710049"/>
                  <a:pt x="7223591" y="1710049"/>
                </a:cubicBezTo>
                <a:close/>
                <a:moveTo>
                  <a:pt x="7583507" y="1639217"/>
                </a:moveTo>
                <a:cubicBezTo>
                  <a:pt x="7591291" y="1639217"/>
                  <a:pt x="7598297" y="1643592"/>
                  <a:pt x="7598297" y="1651614"/>
                </a:cubicBezTo>
                <a:cubicBezTo>
                  <a:pt x="7598297" y="1659636"/>
                  <a:pt x="7591291" y="1665470"/>
                  <a:pt x="7583507" y="1665470"/>
                </a:cubicBezTo>
                <a:cubicBezTo>
                  <a:pt x="7574945" y="1665470"/>
                  <a:pt x="7568718" y="1659636"/>
                  <a:pt x="7568718" y="1651614"/>
                </a:cubicBezTo>
                <a:cubicBezTo>
                  <a:pt x="7568718" y="1643592"/>
                  <a:pt x="7574945" y="1639217"/>
                  <a:pt x="7583507" y="1639217"/>
                </a:cubicBezTo>
                <a:close/>
                <a:moveTo>
                  <a:pt x="7511745" y="1639217"/>
                </a:moveTo>
                <a:cubicBezTo>
                  <a:pt x="7519038" y="1639217"/>
                  <a:pt x="7524143" y="1643592"/>
                  <a:pt x="7524143" y="1651614"/>
                </a:cubicBezTo>
                <a:cubicBezTo>
                  <a:pt x="7524143" y="1659636"/>
                  <a:pt x="7519038" y="1665470"/>
                  <a:pt x="7511745" y="1665470"/>
                </a:cubicBezTo>
                <a:cubicBezTo>
                  <a:pt x="7503723" y="1665470"/>
                  <a:pt x="7497889" y="1659636"/>
                  <a:pt x="7497889" y="1651614"/>
                </a:cubicBezTo>
                <a:cubicBezTo>
                  <a:pt x="7497889" y="1643592"/>
                  <a:pt x="7503723" y="1639217"/>
                  <a:pt x="7511745" y="1639217"/>
                </a:cubicBezTo>
                <a:close/>
                <a:moveTo>
                  <a:pt x="7440913" y="1639217"/>
                </a:moveTo>
                <a:cubicBezTo>
                  <a:pt x="7446747" y="1639217"/>
                  <a:pt x="7453310" y="1643592"/>
                  <a:pt x="7453310" y="1651614"/>
                </a:cubicBezTo>
                <a:cubicBezTo>
                  <a:pt x="7453310" y="1659636"/>
                  <a:pt x="7446747" y="1665470"/>
                  <a:pt x="7440913" y="1665470"/>
                </a:cubicBezTo>
                <a:cubicBezTo>
                  <a:pt x="7432891" y="1665470"/>
                  <a:pt x="7427057" y="1659636"/>
                  <a:pt x="7427057" y="1651614"/>
                </a:cubicBezTo>
                <a:cubicBezTo>
                  <a:pt x="7427057" y="1643592"/>
                  <a:pt x="7432891" y="1639217"/>
                  <a:pt x="7440913" y="1639217"/>
                </a:cubicBezTo>
                <a:close/>
                <a:moveTo>
                  <a:pt x="7370084" y="1639217"/>
                </a:moveTo>
                <a:cubicBezTo>
                  <a:pt x="7376647" y="1639217"/>
                  <a:pt x="7382481" y="1643592"/>
                  <a:pt x="7382481" y="1651614"/>
                </a:cubicBezTo>
                <a:cubicBezTo>
                  <a:pt x="7382481" y="1659636"/>
                  <a:pt x="7376647" y="1665470"/>
                  <a:pt x="7370084" y="1665470"/>
                </a:cubicBezTo>
                <a:cubicBezTo>
                  <a:pt x="7362791" y="1665470"/>
                  <a:pt x="7356228" y="1659636"/>
                  <a:pt x="7356228" y="1651614"/>
                </a:cubicBezTo>
                <a:cubicBezTo>
                  <a:pt x="7356228" y="1643592"/>
                  <a:pt x="7362791" y="1639217"/>
                  <a:pt x="7370084" y="1639217"/>
                </a:cubicBezTo>
                <a:close/>
                <a:moveTo>
                  <a:pt x="7294422" y="1639217"/>
                </a:moveTo>
                <a:cubicBezTo>
                  <a:pt x="7302444" y="1639217"/>
                  <a:pt x="7308278" y="1643592"/>
                  <a:pt x="7308278" y="1651614"/>
                </a:cubicBezTo>
                <a:cubicBezTo>
                  <a:pt x="7308278" y="1659636"/>
                  <a:pt x="7302444" y="1665470"/>
                  <a:pt x="7294422" y="1665470"/>
                </a:cubicBezTo>
                <a:cubicBezTo>
                  <a:pt x="7288588" y="1665470"/>
                  <a:pt x="7282025" y="1659636"/>
                  <a:pt x="7282025" y="1651614"/>
                </a:cubicBezTo>
                <a:cubicBezTo>
                  <a:pt x="7282025" y="1643592"/>
                  <a:pt x="7288588" y="1639217"/>
                  <a:pt x="7294422" y="1639217"/>
                </a:cubicBezTo>
                <a:close/>
                <a:moveTo>
                  <a:pt x="7223591" y="1639217"/>
                </a:moveTo>
                <a:cubicBezTo>
                  <a:pt x="7231613" y="1639217"/>
                  <a:pt x="7237447" y="1643592"/>
                  <a:pt x="7237447" y="1651614"/>
                </a:cubicBezTo>
                <a:cubicBezTo>
                  <a:pt x="7237447" y="1659636"/>
                  <a:pt x="7231613" y="1665470"/>
                  <a:pt x="7223591" y="1665470"/>
                </a:cubicBezTo>
                <a:cubicBezTo>
                  <a:pt x="7217757" y="1665470"/>
                  <a:pt x="7211194" y="1659636"/>
                  <a:pt x="7211194" y="1651614"/>
                </a:cubicBezTo>
                <a:cubicBezTo>
                  <a:pt x="7211194" y="1643592"/>
                  <a:pt x="7217757" y="1639217"/>
                  <a:pt x="7223591" y="1639217"/>
                </a:cubicBezTo>
                <a:close/>
                <a:moveTo>
                  <a:pt x="7152761" y="1639217"/>
                </a:moveTo>
                <a:cubicBezTo>
                  <a:pt x="7160783" y="1639217"/>
                  <a:pt x="7166617" y="1643592"/>
                  <a:pt x="7166617" y="1651614"/>
                </a:cubicBezTo>
                <a:cubicBezTo>
                  <a:pt x="7166617" y="1659636"/>
                  <a:pt x="7160783" y="1665470"/>
                  <a:pt x="7152761" y="1665470"/>
                </a:cubicBezTo>
                <a:cubicBezTo>
                  <a:pt x="7144739" y="1665470"/>
                  <a:pt x="7140364" y="1659636"/>
                  <a:pt x="7140364" y="1651614"/>
                </a:cubicBezTo>
                <a:cubicBezTo>
                  <a:pt x="7140364" y="1643592"/>
                  <a:pt x="7144739" y="1639217"/>
                  <a:pt x="7152761" y="1639217"/>
                </a:cubicBezTo>
                <a:close/>
                <a:moveTo>
                  <a:pt x="7511745" y="1568388"/>
                </a:moveTo>
                <a:cubicBezTo>
                  <a:pt x="7519038" y="1568388"/>
                  <a:pt x="7524143" y="1574614"/>
                  <a:pt x="7524143" y="1583176"/>
                </a:cubicBezTo>
                <a:cubicBezTo>
                  <a:pt x="7524143" y="1591738"/>
                  <a:pt x="7519038" y="1597964"/>
                  <a:pt x="7511745" y="1597964"/>
                </a:cubicBezTo>
                <a:cubicBezTo>
                  <a:pt x="7503723" y="1597964"/>
                  <a:pt x="7497889" y="1591738"/>
                  <a:pt x="7497889" y="1583176"/>
                </a:cubicBezTo>
                <a:cubicBezTo>
                  <a:pt x="7497889" y="1574614"/>
                  <a:pt x="7503723" y="1568388"/>
                  <a:pt x="7511745" y="1568388"/>
                </a:cubicBezTo>
                <a:close/>
                <a:moveTo>
                  <a:pt x="7440913" y="1568388"/>
                </a:moveTo>
                <a:cubicBezTo>
                  <a:pt x="7446747" y="1568388"/>
                  <a:pt x="7453310" y="1574614"/>
                  <a:pt x="7453310" y="1583176"/>
                </a:cubicBezTo>
                <a:cubicBezTo>
                  <a:pt x="7453310" y="1591738"/>
                  <a:pt x="7446747" y="1597964"/>
                  <a:pt x="7440913" y="1597964"/>
                </a:cubicBezTo>
                <a:cubicBezTo>
                  <a:pt x="7432891" y="1597964"/>
                  <a:pt x="7427057" y="1591738"/>
                  <a:pt x="7427057" y="1583176"/>
                </a:cubicBezTo>
                <a:cubicBezTo>
                  <a:pt x="7427057" y="1574614"/>
                  <a:pt x="7432891" y="1568388"/>
                  <a:pt x="7440913" y="1568388"/>
                </a:cubicBezTo>
                <a:close/>
                <a:moveTo>
                  <a:pt x="7370084" y="1568388"/>
                </a:moveTo>
                <a:cubicBezTo>
                  <a:pt x="7376647" y="1568388"/>
                  <a:pt x="7382481" y="1574614"/>
                  <a:pt x="7382481" y="1583176"/>
                </a:cubicBezTo>
                <a:cubicBezTo>
                  <a:pt x="7382481" y="1591738"/>
                  <a:pt x="7376647" y="1597964"/>
                  <a:pt x="7370084" y="1597964"/>
                </a:cubicBezTo>
                <a:cubicBezTo>
                  <a:pt x="7362791" y="1597964"/>
                  <a:pt x="7356228" y="1591738"/>
                  <a:pt x="7356228" y="1583176"/>
                </a:cubicBezTo>
                <a:cubicBezTo>
                  <a:pt x="7356228" y="1574614"/>
                  <a:pt x="7362791" y="1568388"/>
                  <a:pt x="7370084" y="1568388"/>
                </a:cubicBezTo>
                <a:close/>
                <a:moveTo>
                  <a:pt x="7294422" y="1568388"/>
                </a:moveTo>
                <a:cubicBezTo>
                  <a:pt x="7302444" y="1568388"/>
                  <a:pt x="7308278" y="1574614"/>
                  <a:pt x="7308278" y="1583176"/>
                </a:cubicBezTo>
                <a:cubicBezTo>
                  <a:pt x="7308278" y="1591738"/>
                  <a:pt x="7302444" y="1597964"/>
                  <a:pt x="7294422" y="1597964"/>
                </a:cubicBezTo>
                <a:cubicBezTo>
                  <a:pt x="7288588" y="1597964"/>
                  <a:pt x="7282025" y="1591738"/>
                  <a:pt x="7282025" y="1583176"/>
                </a:cubicBezTo>
                <a:cubicBezTo>
                  <a:pt x="7282025" y="1574614"/>
                  <a:pt x="7288588" y="1568388"/>
                  <a:pt x="7294422" y="1568388"/>
                </a:cubicBezTo>
                <a:close/>
                <a:moveTo>
                  <a:pt x="7223591" y="1568388"/>
                </a:moveTo>
                <a:cubicBezTo>
                  <a:pt x="7231613" y="1568388"/>
                  <a:pt x="7237447" y="1574614"/>
                  <a:pt x="7237447" y="1583176"/>
                </a:cubicBezTo>
                <a:cubicBezTo>
                  <a:pt x="7237447" y="1591738"/>
                  <a:pt x="7231613" y="1597964"/>
                  <a:pt x="7223591" y="1597964"/>
                </a:cubicBezTo>
                <a:cubicBezTo>
                  <a:pt x="7217757" y="1597964"/>
                  <a:pt x="7211194" y="1591738"/>
                  <a:pt x="7211194" y="1583176"/>
                </a:cubicBezTo>
                <a:cubicBezTo>
                  <a:pt x="7211194" y="1574614"/>
                  <a:pt x="7217757" y="1568388"/>
                  <a:pt x="7223591" y="1568388"/>
                </a:cubicBezTo>
                <a:close/>
                <a:moveTo>
                  <a:pt x="7152761" y="1568388"/>
                </a:moveTo>
                <a:cubicBezTo>
                  <a:pt x="7160783" y="1568388"/>
                  <a:pt x="7166617" y="1572763"/>
                  <a:pt x="7166617" y="1580785"/>
                </a:cubicBezTo>
                <a:cubicBezTo>
                  <a:pt x="7166617" y="1588807"/>
                  <a:pt x="7160783" y="1594641"/>
                  <a:pt x="7152761" y="1594641"/>
                </a:cubicBezTo>
                <a:cubicBezTo>
                  <a:pt x="7144739" y="1594641"/>
                  <a:pt x="7140364" y="1588807"/>
                  <a:pt x="7140364" y="1580785"/>
                </a:cubicBezTo>
                <a:cubicBezTo>
                  <a:pt x="7140364" y="1572763"/>
                  <a:pt x="7144739" y="1568388"/>
                  <a:pt x="7152761" y="1568388"/>
                </a:cubicBezTo>
                <a:close/>
                <a:moveTo>
                  <a:pt x="7084322" y="1568388"/>
                </a:moveTo>
                <a:cubicBezTo>
                  <a:pt x="7092106" y="1568388"/>
                  <a:pt x="7099111" y="1572763"/>
                  <a:pt x="7099111" y="1580785"/>
                </a:cubicBezTo>
                <a:cubicBezTo>
                  <a:pt x="7099111" y="1588807"/>
                  <a:pt x="7092106" y="1594641"/>
                  <a:pt x="7084322" y="1594641"/>
                </a:cubicBezTo>
                <a:cubicBezTo>
                  <a:pt x="7075760" y="1594641"/>
                  <a:pt x="7069533" y="1588807"/>
                  <a:pt x="7069533" y="1580785"/>
                </a:cubicBezTo>
                <a:cubicBezTo>
                  <a:pt x="7069533" y="1572763"/>
                  <a:pt x="7075760" y="1568388"/>
                  <a:pt x="7084322" y="1568388"/>
                </a:cubicBezTo>
                <a:close/>
                <a:moveTo>
                  <a:pt x="7440913" y="1494185"/>
                </a:moveTo>
                <a:cubicBezTo>
                  <a:pt x="7446747" y="1494185"/>
                  <a:pt x="7453310" y="1500411"/>
                  <a:pt x="7453310" y="1508973"/>
                </a:cubicBezTo>
                <a:cubicBezTo>
                  <a:pt x="7453310" y="1516756"/>
                  <a:pt x="7446747" y="1523761"/>
                  <a:pt x="7440913" y="1523761"/>
                </a:cubicBezTo>
                <a:cubicBezTo>
                  <a:pt x="7432891" y="1523761"/>
                  <a:pt x="7427057" y="1516756"/>
                  <a:pt x="7427057" y="1508973"/>
                </a:cubicBezTo>
                <a:cubicBezTo>
                  <a:pt x="7427057" y="1500411"/>
                  <a:pt x="7432891" y="1494185"/>
                  <a:pt x="7440913" y="1494185"/>
                </a:cubicBezTo>
                <a:close/>
                <a:moveTo>
                  <a:pt x="7370084" y="1494185"/>
                </a:moveTo>
                <a:cubicBezTo>
                  <a:pt x="7376647" y="1494185"/>
                  <a:pt x="7382481" y="1500411"/>
                  <a:pt x="7382481" y="1508973"/>
                </a:cubicBezTo>
                <a:cubicBezTo>
                  <a:pt x="7382481" y="1516756"/>
                  <a:pt x="7376647" y="1523761"/>
                  <a:pt x="7370084" y="1523761"/>
                </a:cubicBezTo>
                <a:cubicBezTo>
                  <a:pt x="7362791" y="1523761"/>
                  <a:pt x="7356228" y="1516756"/>
                  <a:pt x="7356228" y="1508973"/>
                </a:cubicBezTo>
                <a:cubicBezTo>
                  <a:pt x="7356228" y="1500411"/>
                  <a:pt x="7362791" y="1494185"/>
                  <a:pt x="7370084" y="1494185"/>
                </a:cubicBezTo>
                <a:close/>
                <a:moveTo>
                  <a:pt x="7294422" y="1494185"/>
                </a:moveTo>
                <a:cubicBezTo>
                  <a:pt x="7302444" y="1494185"/>
                  <a:pt x="7308278" y="1500411"/>
                  <a:pt x="7308278" y="1508973"/>
                </a:cubicBezTo>
                <a:cubicBezTo>
                  <a:pt x="7308278" y="1516756"/>
                  <a:pt x="7302444" y="1523761"/>
                  <a:pt x="7294422" y="1523761"/>
                </a:cubicBezTo>
                <a:cubicBezTo>
                  <a:pt x="7288588" y="1523761"/>
                  <a:pt x="7282025" y="1516756"/>
                  <a:pt x="7282025" y="1508973"/>
                </a:cubicBezTo>
                <a:cubicBezTo>
                  <a:pt x="7282025" y="1500411"/>
                  <a:pt x="7288588" y="1494185"/>
                  <a:pt x="7294422" y="1494185"/>
                </a:cubicBezTo>
                <a:close/>
                <a:moveTo>
                  <a:pt x="7223591" y="1494185"/>
                </a:moveTo>
                <a:cubicBezTo>
                  <a:pt x="7231613" y="1494185"/>
                  <a:pt x="7237447" y="1500411"/>
                  <a:pt x="7237447" y="1508973"/>
                </a:cubicBezTo>
                <a:cubicBezTo>
                  <a:pt x="7237447" y="1516756"/>
                  <a:pt x="7231613" y="1523761"/>
                  <a:pt x="7223591" y="1523761"/>
                </a:cubicBezTo>
                <a:cubicBezTo>
                  <a:pt x="7217757" y="1523761"/>
                  <a:pt x="7211194" y="1516756"/>
                  <a:pt x="7211194" y="1508973"/>
                </a:cubicBezTo>
                <a:cubicBezTo>
                  <a:pt x="7211194" y="1500411"/>
                  <a:pt x="7217757" y="1494185"/>
                  <a:pt x="7223591" y="1494185"/>
                </a:cubicBezTo>
                <a:close/>
                <a:moveTo>
                  <a:pt x="7152761" y="1494185"/>
                </a:moveTo>
                <a:cubicBezTo>
                  <a:pt x="7160783" y="1494185"/>
                  <a:pt x="7166617" y="1500411"/>
                  <a:pt x="7166617" y="1508973"/>
                </a:cubicBezTo>
                <a:cubicBezTo>
                  <a:pt x="7166617" y="1516756"/>
                  <a:pt x="7160783" y="1523761"/>
                  <a:pt x="7152761" y="1523761"/>
                </a:cubicBezTo>
                <a:cubicBezTo>
                  <a:pt x="7144739" y="1523761"/>
                  <a:pt x="7140364" y="1516756"/>
                  <a:pt x="7140364" y="1508973"/>
                </a:cubicBezTo>
                <a:cubicBezTo>
                  <a:pt x="7140364" y="1500411"/>
                  <a:pt x="7144739" y="1494185"/>
                  <a:pt x="7152761" y="1494185"/>
                </a:cubicBezTo>
                <a:close/>
                <a:moveTo>
                  <a:pt x="7084322" y="1494185"/>
                </a:moveTo>
                <a:cubicBezTo>
                  <a:pt x="7092106" y="1494185"/>
                  <a:pt x="7099111" y="1500411"/>
                  <a:pt x="7099111" y="1508973"/>
                </a:cubicBezTo>
                <a:cubicBezTo>
                  <a:pt x="7099111" y="1516756"/>
                  <a:pt x="7092106" y="1523761"/>
                  <a:pt x="7084322" y="1523761"/>
                </a:cubicBezTo>
                <a:cubicBezTo>
                  <a:pt x="7075760" y="1523761"/>
                  <a:pt x="7069533" y="1516756"/>
                  <a:pt x="7069533" y="1508973"/>
                </a:cubicBezTo>
                <a:cubicBezTo>
                  <a:pt x="7069533" y="1500411"/>
                  <a:pt x="7075760" y="1494185"/>
                  <a:pt x="7084322" y="1494185"/>
                </a:cubicBezTo>
                <a:close/>
                <a:moveTo>
                  <a:pt x="7013492" y="1494185"/>
                </a:moveTo>
                <a:cubicBezTo>
                  <a:pt x="7021275" y="1494185"/>
                  <a:pt x="7028280" y="1500411"/>
                  <a:pt x="7028280" y="1508973"/>
                </a:cubicBezTo>
                <a:cubicBezTo>
                  <a:pt x="7028280" y="1516756"/>
                  <a:pt x="7021275" y="1523761"/>
                  <a:pt x="7013492" y="1523761"/>
                </a:cubicBezTo>
                <a:cubicBezTo>
                  <a:pt x="7004930" y="1523761"/>
                  <a:pt x="6998704" y="1516756"/>
                  <a:pt x="6998704" y="1508973"/>
                </a:cubicBezTo>
                <a:cubicBezTo>
                  <a:pt x="6998704" y="1500411"/>
                  <a:pt x="7004930" y="1494185"/>
                  <a:pt x="7013492" y="1494185"/>
                </a:cubicBezTo>
                <a:close/>
                <a:moveTo>
                  <a:pt x="6939085" y="1494185"/>
                </a:moveTo>
                <a:cubicBezTo>
                  <a:pt x="6946378" y="1494185"/>
                  <a:pt x="6950753" y="1500411"/>
                  <a:pt x="6950753" y="1508973"/>
                </a:cubicBezTo>
                <a:cubicBezTo>
                  <a:pt x="6950753" y="1516756"/>
                  <a:pt x="6946378" y="1523761"/>
                  <a:pt x="6939085" y="1523761"/>
                </a:cubicBezTo>
                <a:cubicBezTo>
                  <a:pt x="6931063" y="1523761"/>
                  <a:pt x="6924500" y="1516756"/>
                  <a:pt x="6924500" y="1508973"/>
                </a:cubicBezTo>
                <a:cubicBezTo>
                  <a:pt x="6924500" y="1500411"/>
                  <a:pt x="6931063" y="1494185"/>
                  <a:pt x="6939085" y="1494185"/>
                </a:cubicBezTo>
                <a:close/>
                <a:moveTo>
                  <a:pt x="83229" y="1426727"/>
                </a:moveTo>
                <a:cubicBezTo>
                  <a:pt x="90521" y="1426727"/>
                  <a:pt x="97085" y="1431102"/>
                  <a:pt x="97085" y="1439124"/>
                </a:cubicBezTo>
                <a:cubicBezTo>
                  <a:pt x="97085" y="1446417"/>
                  <a:pt x="90521" y="1452980"/>
                  <a:pt x="83229" y="1452980"/>
                </a:cubicBezTo>
                <a:cubicBezTo>
                  <a:pt x="76665" y="1452980"/>
                  <a:pt x="70831" y="1446417"/>
                  <a:pt x="70831" y="1439124"/>
                </a:cubicBezTo>
                <a:cubicBezTo>
                  <a:pt x="70831" y="1432561"/>
                  <a:pt x="76665" y="1426727"/>
                  <a:pt x="83229" y="1426727"/>
                </a:cubicBezTo>
                <a:close/>
                <a:moveTo>
                  <a:pt x="11993" y="1426727"/>
                </a:moveTo>
                <a:cubicBezTo>
                  <a:pt x="20237" y="1426727"/>
                  <a:pt x="26234" y="1432561"/>
                  <a:pt x="26234" y="1439124"/>
                </a:cubicBezTo>
                <a:cubicBezTo>
                  <a:pt x="26234" y="1446417"/>
                  <a:pt x="20237" y="1452980"/>
                  <a:pt x="11993" y="1452980"/>
                </a:cubicBezTo>
                <a:cubicBezTo>
                  <a:pt x="5996" y="1452980"/>
                  <a:pt x="0" y="1446417"/>
                  <a:pt x="0" y="1439124"/>
                </a:cubicBezTo>
                <a:cubicBezTo>
                  <a:pt x="0" y="1432561"/>
                  <a:pt x="5996" y="1426727"/>
                  <a:pt x="11993" y="1426727"/>
                </a:cubicBezTo>
                <a:close/>
                <a:moveTo>
                  <a:pt x="7370084" y="1423353"/>
                </a:moveTo>
                <a:cubicBezTo>
                  <a:pt x="7376647" y="1423353"/>
                  <a:pt x="7382481" y="1429580"/>
                  <a:pt x="7382481" y="1438142"/>
                </a:cubicBezTo>
                <a:cubicBezTo>
                  <a:pt x="7382481" y="1445926"/>
                  <a:pt x="7376647" y="1452931"/>
                  <a:pt x="7370084" y="1452931"/>
                </a:cubicBezTo>
                <a:cubicBezTo>
                  <a:pt x="7362791" y="1452931"/>
                  <a:pt x="7356228" y="1445926"/>
                  <a:pt x="7356228" y="1438142"/>
                </a:cubicBezTo>
                <a:cubicBezTo>
                  <a:pt x="7356228" y="1429580"/>
                  <a:pt x="7362791" y="1423353"/>
                  <a:pt x="7370084" y="1423353"/>
                </a:cubicBezTo>
                <a:close/>
                <a:moveTo>
                  <a:pt x="7294422" y="1423353"/>
                </a:moveTo>
                <a:cubicBezTo>
                  <a:pt x="7302444" y="1423353"/>
                  <a:pt x="7308278" y="1429580"/>
                  <a:pt x="7308278" y="1438142"/>
                </a:cubicBezTo>
                <a:cubicBezTo>
                  <a:pt x="7308278" y="1445926"/>
                  <a:pt x="7302444" y="1452931"/>
                  <a:pt x="7294422" y="1452931"/>
                </a:cubicBezTo>
                <a:cubicBezTo>
                  <a:pt x="7288588" y="1452931"/>
                  <a:pt x="7282025" y="1445926"/>
                  <a:pt x="7282025" y="1438142"/>
                </a:cubicBezTo>
                <a:cubicBezTo>
                  <a:pt x="7282025" y="1429580"/>
                  <a:pt x="7288588" y="1423353"/>
                  <a:pt x="7294422" y="1423353"/>
                </a:cubicBezTo>
                <a:close/>
                <a:moveTo>
                  <a:pt x="7223591" y="1423353"/>
                </a:moveTo>
                <a:cubicBezTo>
                  <a:pt x="7231613" y="1423353"/>
                  <a:pt x="7237447" y="1429580"/>
                  <a:pt x="7237447" y="1438142"/>
                </a:cubicBezTo>
                <a:cubicBezTo>
                  <a:pt x="7237447" y="1445926"/>
                  <a:pt x="7231613" y="1452931"/>
                  <a:pt x="7223591" y="1452931"/>
                </a:cubicBezTo>
                <a:cubicBezTo>
                  <a:pt x="7217757" y="1452931"/>
                  <a:pt x="7211194" y="1445926"/>
                  <a:pt x="7211194" y="1438142"/>
                </a:cubicBezTo>
                <a:cubicBezTo>
                  <a:pt x="7211194" y="1429580"/>
                  <a:pt x="7215569" y="1423353"/>
                  <a:pt x="7223591" y="1423353"/>
                </a:cubicBezTo>
                <a:close/>
                <a:moveTo>
                  <a:pt x="7155152" y="1423353"/>
                </a:moveTo>
                <a:cubicBezTo>
                  <a:pt x="7163714" y="1423353"/>
                  <a:pt x="7169940" y="1429580"/>
                  <a:pt x="7169940" y="1438142"/>
                </a:cubicBezTo>
                <a:cubicBezTo>
                  <a:pt x="7169940" y="1445926"/>
                  <a:pt x="7163714" y="1452931"/>
                  <a:pt x="7155152" y="1452931"/>
                </a:cubicBezTo>
                <a:cubicBezTo>
                  <a:pt x="7146590" y="1452931"/>
                  <a:pt x="7141920" y="1445926"/>
                  <a:pt x="7141920" y="1438142"/>
                </a:cubicBezTo>
                <a:cubicBezTo>
                  <a:pt x="7140364" y="1429580"/>
                  <a:pt x="7146590" y="1423353"/>
                  <a:pt x="7155152" y="1423353"/>
                </a:cubicBezTo>
                <a:close/>
                <a:moveTo>
                  <a:pt x="7084322" y="1423353"/>
                </a:moveTo>
                <a:cubicBezTo>
                  <a:pt x="7092106" y="1423353"/>
                  <a:pt x="7099111" y="1429580"/>
                  <a:pt x="7099111" y="1438142"/>
                </a:cubicBezTo>
                <a:cubicBezTo>
                  <a:pt x="7099111" y="1445926"/>
                  <a:pt x="7092106" y="1452931"/>
                  <a:pt x="7084322" y="1452931"/>
                </a:cubicBezTo>
                <a:cubicBezTo>
                  <a:pt x="7075760" y="1452931"/>
                  <a:pt x="7069533" y="1445926"/>
                  <a:pt x="7069533" y="1438142"/>
                </a:cubicBezTo>
                <a:cubicBezTo>
                  <a:pt x="7069533" y="1429580"/>
                  <a:pt x="7075760" y="1423353"/>
                  <a:pt x="7084322" y="1423353"/>
                </a:cubicBezTo>
                <a:close/>
                <a:moveTo>
                  <a:pt x="7013492" y="1423353"/>
                </a:moveTo>
                <a:cubicBezTo>
                  <a:pt x="7021275" y="1423353"/>
                  <a:pt x="7028280" y="1429580"/>
                  <a:pt x="7028280" y="1438142"/>
                </a:cubicBezTo>
                <a:cubicBezTo>
                  <a:pt x="7028280" y="1445926"/>
                  <a:pt x="7021275" y="1452931"/>
                  <a:pt x="7013492" y="1452931"/>
                </a:cubicBezTo>
                <a:cubicBezTo>
                  <a:pt x="7004930" y="1452931"/>
                  <a:pt x="6998704" y="1445926"/>
                  <a:pt x="6998704" y="1438142"/>
                </a:cubicBezTo>
                <a:cubicBezTo>
                  <a:pt x="6998704" y="1429580"/>
                  <a:pt x="7004930" y="1423353"/>
                  <a:pt x="7013492" y="1423353"/>
                </a:cubicBezTo>
                <a:close/>
                <a:moveTo>
                  <a:pt x="6939085" y="1423353"/>
                </a:moveTo>
                <a:cubicBezTo>
                  <a:pt x="6946378" y="1423353"/>
                  <a:pt x="6950753" y="1429580"/>
                  <a:pt x="6950753" y="1438142"/>
                </a:cubicBezTo>
                <a:cubicBezTo>
                  <a:pt x="6950753" y="1445926"/>
                  <a:pt x="6946378" y="1452931"/>
                  <a:pt x="6939085" y="1452931"/>
                </a:cubicBezTo>
                <a:cubicBezTo>
                  <a:pt x="6931063" y="1452931"/>
                  <a:pt x="6924500" y="1445926"/>
                  <a:pt x="6924500" y="1438142"/>
                </a:cubicBezTo>
                <a:cubicBezTo>
                  <a:pt x="6924500" y="1429580"/>
                  <a:pt x="6931063" y="1423353"/>
                  <a:pt x="6939085" y="1423353"/>
                </a:cubicBezTo>
                <a:close/>
                <a:moveTo>
                  <a:pt x="6867525" y="1423353"/>
                </a:moveTo>
                <a:cubicBezTo>
                  <a:pt x="6874088" y="1423353"/>
                  <a:pt x="6879922" y="1429580"/>
                  <a:pt x="6879922" y="1438142"/>
                </a:cubicBezTo>
                <a:cubicBezTo>
                  <a:pt x="6879922" y="1445926"/>
                  <a:pt x="6874088" y="1452931"/>
                  <a:pt x="6867525" y="1452931"/>
                </a:cubicBezTo>
                <a:cubicBezTo>
                  <a:pt x="6860232" y="1452931"/>
                  <a:pt x="6853669" y="1445926"/>
                  <a:pt x="6853669" y="1438142"/>
                </a:cubicBezTo>
                <a:cubicBezTo>
                  <a:pt x="6853669" y="1429580"/>
                  <a:pt x="6860232" y="1423353"/>
                  <a:pt x="6867525" y="1423353"/>
                </a:cubicBezTo>
                <a:close/>
                <a:moveTo>
                  <a:pt x="6796696" y="1423353"/>
                </a:moveTo>
                <a:cubicBezTo>
                  <a:pt x="6803259" y="1423353"/>
                  <a:pt x="6809093" y="1429580"/>
                  <a:pt x="6809093" y="1438142"/>
                </a:cubicBezTo>
                <a:cubicBezTo>
                  <a:pt x="6809093" y="1445926"/>
                  <a:pt x="6803259" y="1452931"/>
                  <a:pt x="6796696" y="1452931"/>
                </a:cubicBezTo>
                <a:cubicBezTo>
                  <a:pt x="6789403" y="1452931"/>
                  <a:pt x="6782840" y="1445926"/>
                  <a:pt x="6782840" y="1438142"/>
                </a:cubicBezTo>
                <a:cubicBezTo>
                  <a:pt x="6782840" y="1429580"/>
                  <a:pt x="6789403" y="1423353"/>
                  <a:pt x="6796696" y="1423353"/>
                </a:cubicBezTo>
                <a:close/>
                <a:moveTo>
                  <a:pt x="155518" y="1355896"/>
                </a:moveTo>
                <a:cubicBezTo>
                  <a:pt x="161352" y="1355896"/>
                  <a:pt x="167916" y="1360271"/>
                  <a:pt x="167916" y="1368293"/>
                </a:cubicBezTo>
                <a:cubicBezTo>
                  <a:pt x="167916" y="1375586"/>
                  <a:pt x="161352" y="1382149"/>
                  <a:pt x="155518" y="1382149"/>
                </a:cubicBezTo>
                <a:cubicBezTo>
                  <a:pt x="147496" y="1382149"/>
                  <a:pt x="141662" y="1375586"/>
                  <a:pt x="141662" y="1368293"/>
                </a:cubicBezTo>
                <a:cubicBezTo>
                  <a:pt x="141662" y="1360271"/>
                  <a:pt x="147496" y="1355896"/>
                  <a:pt x="155518" y="1355896"/>
                </a:cubicBezTo>
                <a:close/>
                <a:moveTo>
                  <a:pt x="83230" y="1355896"/>
                </a:moveTo>
                <a:cubicBezTo>
                  <a:pt x="90523" y="1355896"/>
                  <a:pt x="97086" y="1360271"/>
                  <a:pt x="97086" y="1368293"/>
                </a:cubicBezTo>
                <a:cubicBezTo>
                  <a:pt x="97086" y="1375586"/>
                  <a:pt x="90523" y="1382149"/>
                  <a:pt x="83230" y="1382149"/>
                </a:cubicBezTo>
                <a:cubicBezTo>
                  <a:pt x="76667" y="1382149"/>
                  <a:pt x="70832" y="1375586"/>
                  <a:pt x="70832" y="1368293"/>
                </a:cubicBezTo>
                <a:cubicBezTo>
                  <a:pt x="70832" y="1360271"/>
                  <a:pt x="76667" y="1355896"/>
                  <a:pt x="83230" y="1355896"/>
                </a:cubicBezTo>
                <a:close/>
                <a:moveTo>
                  <a:pt x="11994" y="1355896"/>
                </a:moveTo>
                <a:cubicBezTo>
                  <a:pt x="20239" y="1355896"/>
                  <a:pt x="26235" y="1360271"/>
                  <a:pt x="26235" y="1368293"/>
                </a:cubicBezTo>
                <a:cubicBezTo>
                  <a:pt x="26235" y="1375586"/>
                  <a:pt x="20239" y="1382149"/>
                  <a:pt x="11994" y="1382149"/>
                </a:cubicBezTo>
                <a:cubicBezTo>
                  <a:pt x="5998" y="1382149"/>
                  <a:pt x="2" y="1375586"/>
                  <a:pt x="2" y="1368293"/>
                </a:cubicBezTo>
                <a:cubicBezTo>
                  <a:pt x="2" y="1360271"/>
                  <a:pt x="5998" y="1355896"/>
                  <a:pt x="11994" y="1355896"/>
                </a:cubicBezTo>
                <a:close/>
                <a:moveTo>
                  <a:pt x="7294422" y="1352524"/>
                </a:moveTo>
                <a:cubicBezTo>
                  <a:pt x="7302444" y="1352524"/>
                  <a:pt x="7308278" y="1359087"/>
                  <a:pt x="7308278" y="1367109"/>
                </a:cubicBezTo>
                <a:cubicBezTo>
                  <a:pt x="7308278" y="1374402"/>
                  <a:pt x="7302444" y="1378777"/>
                  <a:pt x="7294422" y="1378777"/>
                </a:cubicBezTo>
                <a:cubicBezTo>
                  <a:pt x="7288588" y="1378777"/>
                  <a:pt x="7282025" y="1374402"/>
                  <a:pt x="7282025" y="1367109"/>
                </a:cubicBezTo>
                <a:cubicBezTo>
                  <a:pt x="7282025" y="1359087"/>
                  <a:pt x="7288588" y="1352524"/>
                  <a:pt x="7294422" y="1352524"/>
                </a:cubicBezTo>
                <a:close/>
                <a:moveTo>
                  <a:pt x="7223591" y="1352524"/>
                </a:moveTo>
                <a:cubicBezTo>
                  <a:pt x="7231613" y="1352524"/>
                  <a:pt x="7237447" y="1359087"/>
                  <a:pt x="7237447" y="1367109"/>
                </a:cubicBezTo>
                <a:cubicBezTo>
                  <a:pt x="7237447" y="1374402"/>
                  <a:pt x="7231613" y="1378777"/>
                  <a:pt x="7223591" y="1378777"/>
                </a:cubicBezTo>
                <a:cubicBezTo>
                  <a:pt x="7215569" y="1378777"/>
                  <a:pt x="7211194" y="1374402"/>
                  <a:pt x="7211194" y="1367109"/>
                </a:cubicBezTo>
                <a:cubicBezTo>
                  <a:pt x="7211194" y="1359087"/>
                  <a:pt x="7215569" y="1352524"/>
                  <a:pt x="7223591" y="1352524"/>
                </a:cubicBezTo>
                <a:close/>
                <a:moveTo>
                  <a:pt x="7155152" y="1352524"/>
                </a:moveTo>
                <a:cubicBezTo>
                  <a:pt x="7163714" y="1352524"/>
                  <a:pt x="7169940" y="1359087"/>
                  <a:pt x="7169940" y="1367109"/>
                </a:cubicBezTo>
                <a:cubicBezTo>
                  <a:pt x="7169940" y="1374402"/>
                  <a:pt x="7163714" y="1378777"/>
                  <a:pt x="7155152" y="1378777"/>
                </a:cubicBezTo>
                <a:cubicBezTo>
                  <a:pt x="7146590" y="1378777"/>
                  <a:pt x="7140364" y="1374402"/>
                  <a:pt x="7140364" y="1367109"/>
                </a:cubicBezTo>
                <a:cubicBezTo>
                  <a:pt x="7140364" y="1359087"/>
                  <a:pt x="7146590" y="1352524"/>
                  <a:pt x="7155152" y="1352524"/>
                </a:cubicBezTo>
                <a:close/>
                <a:moveTo>
                  <a:pt x="7084322" y="1352524"/>
                </a:moveTo>
                <a:cubicBezTo>
                  <a:pt x="7092106" y="1352524"/>
                  <a:pt x="7099111" y="1359087"/>
                  <a:pt x="7099111" y="1367109"/>
                </a:cubicBezTo>
                <a:cubicBezTo>
                  <a:pt x="7099111" y="1374402"/>
                  <a:pt x="7092106" y="1378777"/>
                  <a:pt x="7084322" y="1378777"/>
                </a:cubicBezTo>
                <a:cubicBezTo>
                  <a:pt x="7075760" y="1378777"/>
                  <a:pt x="7069533" y="1374402"/>
                  <a:pt x="7069533" y="1367109"/>
                </a:cubicBezTo>
                <a:cubicBezTo>
                  <a:pt x="7069533" y="1359087"/>
                  <a:pt x="7075760" y="1352524"/>
                  <a:pt x="7084322" y="1352524"/>
                </a:cubicBezTo>
                <a:close/>
                <a:moveTo>
                  <a:pt x="7013492" y="1352524"/>
                </a:moveTo>
                <a:cubicBezTo>
                  <a:pt x="7021275" y="1352524"/>
                  <a:pt x="7028280" y="1359087"/>
                  <a:pt x="7028280" y="1367109"/>
                </a:cubicBezTo>
                <a:cubicBezTo>
                  <a:pt x="7028280" y="1374402"/>
                  <a:pt x="7021275" y="1378777"/>
                  <a:pt x="7013492" y="1378777"/>
                </a:cubicBezTo>
                <a:cubicBezTo>
                  <a:pt x="7004930" y="1378777"/>
                  <a:pt x="6998704" y="1374402"/>
                  <a:pt x="6998704" y="1367109"/>
                </a:cubicBezTo>
                <a:cubicBezTo>
                  <a:pt x="6998704" y="1359087"/>
                  <a:pt x="7004930" y="1352524"/>
                  <a:pt x="7013492" y="1352524"/>
                </a:cubicBezTo>
                <a:close/>
                <a:moveTo>
                  <a:pt x="6939085" y="1352524"/>
                </a:moveTo>
                <a:cubicBezTo>
                  <a:pt x="6946378" y="1352524"/>
                  <a:pt x="6950753" y="1359354"/>
                  <a:pt x="6950753" y="1367701"/>
                </a:cubicBezTo>
                <a:cubicBezTo>
                  <a:pt x="6950753" y="1375290"/>
                  <a:pt x="6946378" y="1382120"/>
                  <a:pt x="6939085" y="1382120"/>
                </a:cubicBezTo>
                <a:cubicBezTo>
                  <a:pt x="6931063" y="1382120"/>
                  <a:pt x="6924500" y="1375290"/>
                  <a:pt x="6924500" y="1367701"/>
                </a:cubicBezTo>
                <a:cubicBezTo>
                  <a:pt x="6924500" y="1359354"/>
                  <a:pt x="6931063" y="1352524"/>
                  <a:pt x="6939085" y="1352524"/>
                </a:cubicBezTo>
                <a:close/>
                <a:moveTo>
                  <a:pt x="6867525" y="1352524"/>
                </a:moveTo>
                <a:cubicBezTo>
                  <a:pt x="6874088" y="1352524"/>
                  <a:pt x="6879922" y="1359354"/>
                  <a:pt x="6879922" y="1367701"/>
                </a:cubicBezTo>
                <a:cubicBezTo>
                  <a:pt x="6879922" y="1375290"/>
                  <a:pt x="6874088" y="1382120"/>
                  <a:pt x="6867525" y="1382120"/>
                </a:cubicBezTo>
                <a:cubicBezTo>
                  <a:pt x="6860232" y="1382120"/>
                  <a:pt x="6853669" y="1375290"/>
                  <a:pt x="6853669" y="1367701"/>
                </a:cubicBezTo>
                <a:cubicBezTo>
                  <a:pt x="6853669" y="1359354"/>
                  <a:pt x="6860232" y="1352524"/>
                  <a:pt x="6867525" y="1352524"/>
                </a:cubicBezTo>
                <a:close/>
                <a:moveTo>
                  <a:pt x="6796696" y="1352524"/>
                </a:moveTo>
                <a:cubicBezTo>
                  <a:pt x="6803259" y="1352524"/>
                  <a:pt x="6809093" y="1359354"/>
                  <a:pt x="6809093" y="1367701"/>
                </a:cubicBezTo>
                <a:cubicBezTo>
                  <a:pt x="6809093" y="1375290"/>
                  <a:pt x="6803259" y="1382120"/>
                  <a:pt x="6796696" y="1382120"/>
                </a:cubicBezTo>
                <a:cubicBezTo>
                  <a:pt x="6789403" y="1382120"/>
                  <a:pt x="6782840" y="1375290"/>
                  <a:pt x="6782840" y="1367701"/>
                </a:cubicBezTo>
                <a:cubicBezTo>
                  <a:pt x="6782840" y="1359354"/>
                  <a:pt x="6789403" y="1352524"/>
                  <a:pt x="6796696" y="1352524"/>
                </a:cubicBezTo>
                <a:close/>
                <a:moveTo>
                  <a:pt x="6724405" y="1352524"/>
                </a:moveTo>
                <a:cubicBezTo>
                  <a:pt x="6732427" y="1352524"/>
                  <a:pt x="6738261" y="1359354"/>
                  <a:pt x="6738261" y="1367701"/>
                </a:cubicBezTo>
                <a:cubicBezTo>
                  <a:pt x="6738261" y="1375290"/>
                  <a:pt x="6732427" y="1382120"/>
                  <a:pt x="6724405" y="1382120"/>
                </a:cubicBezTo>
                <a:cubicBezTo>
                  <a:pt x="6718571" y="1382120"/>
                  <a:pt x="6712008" y="1375290"/>
                  <a:pt x="6712008" y="1367701"/>
                </a:cubicBezTo>
                <a:cubicBezTo>
                  <a:pt x="6712008" y="1359354"/>
                  <a:pt x="6718571" y="1352524"/>
                  <a:pt x="6724405" y="1352524"/>
                </a:cubicBezTo>
                <a:close/>
                <a:moveTo>
                  <a:pt x="6653576" y="1352524"/>
                </a:moveTo>
                <a:cubicBezTo>
                  <a:pt x="6660869" y="1352524"/>
                  <a:pt x="6667432" y="1359354"/>
                  <a:pt x="6667432" y="1367701"/>
                </a:cubicBezTo>
                <a:cubicBezTo>
                  <a:pt x="6667432" y="1375290"/>
                  <a:pt x="6660869" y="1382120"/>
                  <a:pt x="6653576" y="1382120"/>
                </a:cubicBezTo>
                <a:cubicBezTo>
                  <a:pt x="6647013" y="1382120"/>
                  <a:pt x="6641179" y="1375290"/>
                  <a:pt x="6641179" y="1367701"/>
                </a:cubicBezTo>
                <a:cubicBezTo>
                  <a:pt x="6641179" y="1359354"/>
                  <a:pt x="6647013" y="1352524"/>
                  <a:pt x="6653576" y="1352524"/>
                </a:cubicBezTo>
                <a:close/>
                <a:moveTo>
                  <a:pt x="7223591" y="1281693"/>
                </a:moveTo>
                <a:cubicBezTo>
                  <a:pt x="7231613" y="1281693"/>
                  <a:pt x="7237447" y="1288256"/>
                  <a:pt x="7237447" y="1295549"/>
                </a:cubicBezTo>
                <a:cubicBezTo>
                  <a:pt x="7237447" y="1302112"/>
                  <a:pt x="7231613" y="1307946"/>
                  <a:pt x="7223591" y="1307946"/>
                </a:cubicBezTo>
                <a:cubicBezTo>
                  <a:pt x="7215569" y="1307946"/>
                  <a:pt x="7211194" y="1302112"/>
                  <a:pt x="7211194" y="1295549"/>
                </a:cubicBezTo>
                <a:cubicBezTo>
                  <a:pt x="7211194" y="1288256"/>
                  <a:pt x="7215569" y="1281693"/>
                  <a:pt x="7223591" y="1281693"/>
                </a:cubicBezTo>
                <a:close/>
                <a:moveTo>
                  <a:pt x="7155152" y="1281693"/>
                </a:moveTo>
                <a:cubicBezTo>
                  <a:pt x="7163714" y="1281693"/>
                  <a:pt x="7169940" y="1288256"/>
                  <a:pt x="7169940" y="1295549"/>
                </a:cubicBezTo>
                <a:cubicBezTo>
                  <a:pt x="7169940" y="1302112"/>
                  <a:pt x="7163714" y="1307946"/>
                  <a:pt x="7155152" y="1307946"/>
                </a:cubicBezTo>
                <a:cubicBezTo>
                  <a:pt x="7146590" y="1307946"/>
                  <a:pt x="7140364" y="1302112"/>
                  <a:pt x="7140364" y="1295549"/>
                </a:cubicBezTo>
                <a:cubicBezTo>
                  <a:pt x="7140364" y="1288256"/>
                  <a:pt x="7146590" y="1281693"/>
                  <a:pt x="7155152" y="1281693"/>
                </a:cubicBezTo>
                <a:close/>
                <a:moveTo>
                  <a:pt x="7084322" y="1281693"/>
                </a:moveTo>
                <a:cubicBezTo>
                  <a:pt x="7092106" y="1281693"/>
                  <a:pt x="7099111" y="1288256"/>
                  <a:pt x="7099111" y="1295549"/>
                </a:cubicBezTo>
                <a:cubicBezTo>
                  <a:pt x="7099111" y="1302112"/>
                  <a:pt x="7092106" y="1307946"/>
                  <a:pt x="7084322" y="1307946"/>
                </a:cubicBezTo>
                <a:cubicBezTo>
                  <a:pt x="7075760" y="1307946"/>
                  <a:pt x="7069533" y="1303571"/>
                  <a:pt x="7069533" y="1295549"/>
                </a:cubicBezTo>
                <a:cubicBezTo>
                  <a:pt x="7069533" y="1288256"/>
                  <a:pt x="7075760" y="1281693"/>
                  <a:pt x="7084322" y="1281693"/>
                </a:cubicBezTo>
                <a:close/>
                <a:moveTo>
                  <a:pt x="7013492" y="1281693"/>
                </a:moveTo>
                <a:cubicBezTo>
                  <a:pt x="7021275" y="1281693"/>
                  <a:pt x="7028280" y="1288256"/>
                  <a:pt x="7028280" y="1295549"/>
                </a:cubicBezTo>
                <a:cubicBezTo>
                  <a:pt x="7028280" y="1303571"/>
                  <a:pt x="7021275" y="1307946"/>
                  <a:pt x="7013492" y="1307946"/>
                </a:cubicBezTo>
                <a:cubicBezTo>
                  <a:pt x="7004930" y="1307946"/>
                  <a:pt x="6998704" y="1303571"/>
                  <a:pt x="6998704" y="1295549"/>
                </a:cubicBezTo>
                <a:cubicBezTo>
                  <a:pt x="6998704" y="1288256"/>
                  <a:pt x="7004930" y="1281693"/>
                  <a:pt x="7013492" y="1281693"/>
                </a:cubicBezTo>
                <a:close/>
                <a:moveTo>
                  <a:pt x="6939085" y="1281693"/>
                </a:moveTo>
                <a:cubicBezTo>
                  <a:pt x="6946378" y="1281693"/>
                  <a:pt x="6950753" y="1288256"/>
                  <a:pt x="6950753" y="1295549"/>
                </a:cubicBezTo>
                <a:cubicBezTo>
                  <a:pt x="6950753" y="1303571"/>
                  <a:pt x="6946378" y="1307946"/>
                  <a:pt x="6939085" y="1307946"/>
                </a:cubicBezTo>
                <a:cubicBezTo>
                  <a:pt x="6931063" y="1307946"/>
                  <a:pt x="6924500" y="1303571"/>
                  <a:pt x="6924500" y="1295549"/>
                </a:cubicBezTo>
                <a:cubicBezTo>
                  <a:pt x="6924500" y="1288256"/>
                  <a:pt x="6931063" y="1281693"/>
                  <a:pt x="6939085" y="1281693"/>
                </a:cubicBezTo>
                <a:close/>
                <a:moveTo>
                  <a:pt x="6867525" y="1281693"/>
                </a:moveTo>
                <a:cubicBezTo>
                  <a:pt x="6874088" y="1281693"/>
                  <a:pt x="6879922" y="1288256"/>
                  <a:pt x="6879922" y="1295549"/>
                </a:cubicBezTo>
                <a:cubicBezTo>
                  <a:pt x="6879922" y="1303571"/>
                  <a:pt x="6874088" y="1307946"/>
                  <a:pt x="6867525" y="1307946"/>
                </a:cubicBezTo>
                <a:cubicBezTo>
                  <a:pt x="6860232" y="1307946"/>
                  <a:pt x="6853669" y="1303571"/>
                  <a:pt x="6853669" y="1295549"/>
                </a:cubicBezTo>
                <a:cubicBezTo>
                  <a:pt x="6853669" y="1288256"/>
                  <a:pt x="6860232" y="1281693"/>
                  <a:pt x="6867525" y="1281693"/>
                </a:cubicBezTo>
                <a:close/>
                <a:moveTo>
                  <a:pt x="6796696" y="1281693"/>
                </a:moveTo>
                <a:cubicBezTo>
                  <a:pt x="6803259" y="1281693"/>
                  <a:pt x="6809093" y="1288256"/>
                  <a:pt x="6809093" y="1295549"/>
                </a:cubicBezTo>
                <a:cubicBezTo>
                  <a:pt x="6809093" y="1303571"/>
                  <a:pt x="6803259" y="1307946"/>
                  <a:pt x="6796696" y="1307946"/>
                </a:cubicBezTo>
                <a:cubicBezTo>
                  <a:pt x="6789403" y="1307946"/>
                  <a:pt x="6782840" y="1303571"/>
                  <a:pt x="6782840" y="1295549"/>
                </a:cubicBezTo>
                <a:cubicBezTo>
                  <a:pt x="6782840" y="1288256"/>
                  <a:pt x="6789403" y="1281693"/>
                  <a:pt x="6796696" y="1281693"/>
                </a:cubicBezTo>
                <a:close/>
                <a:moveTo>
                  <a:pt x="6724405" y="1281693"/>
                </a:moveTo>
                <a:cubicBezTo>
                  <a:pt x="6732427" y="1281693"/>
                  <a:pt x="6738261" y="1288256"/>
                  <a:pt x="6738261" y="1295549"/>
                </a:cubicBezTo>
                <a:cubicBezTo>
                  <a:pt x="6738261" y="1303571"/>
                  <a:pt x="6732427" y="1307946"/>
                  <a:pt x="6724405" y="1307946"/>
                </a:cubicBezTo>
                <a:cubicBezTo>
                  <a:pt x="6718571" y="1307946"/>
                  <a:pt x="6712008" y="1303571"/>
                  <a:pt x="6712008" y="1295549"/>
                </a:cubicBezTo>
                <a:cubicBezTo>
                  <a:pt x="6712008" y="1288256"/>
                  <a:pt x="6718571" y="1281693"/>
                  <a:pt x="6724405" y="1281693"/>
                </a:cubicBezTo>
                <a:close/>
                <a:moveTo>
                  <a:pt x="6653576" y="1281693"/>
                </a:moveTo>
                <a:cubicBezTo>
                  <a:pt x="6660869" y="1281693"/>
                  <a:pt x="6667432" y="1288256"/>
                  <a:pt x="6667432" y="1295549"/>
                </a:cubicBezTo>
                <a:cubicBezTo>
                  <a:pt x="6667432" y="1303571"/>
                  <a:pt x="6660869" y="1307946"/>
                  <a:pt x="6653576" y="1307946"/>
                </a:cubicBezTo>
                <a:cubicBezTo>
                  <a:pt x="6647013" y="1307946"/>
                  <a:pt x="6641179" y="1303571"/>
                  <a:pt x="6641179" y="1295549"/>
                </a:cubicBezTo>
                <a:cubicBezTo>
                  <a:pt x="6641179" y="1288256"/>
                  <a:pt x="6647013" y="1281693"/>
                  <a:pt x="6653576" y="1281693"/>
                </a:cubicBezTo>
                <a:close/>
                <a:moveTo>
                  <a:pt x="6582745" y="1281693"/>
                </a:moveTo>
                <a:cubicBezTo>
                  <a:pt x="6590038" y="1281693"/>
                  <a:pt x="6596601" y="1288256"/>
                  <a:pt x="6596601" y="1295549"/>
                </a:cubicBezTo>
                <a:cubicBezTo>
                  <a:pt x="6596601" y="1303571"/>
                  <a:pt x="6590038" y="1307946"/>
                  <a:pt x="6582745" y="1307946"/>
                </a:cubicBezTo>
                <a:cubicBezTo>
                  <a:pt x="6574723" y="1307946"/>
                  <a:pt x="6570348" y="1303571"/>
                  <a:pt x="6570348" y="1295549"/>
                </a:cubicBezTo>
                <a:cubicBezTo>
                  <a:pt x="6570348" y="1288256"/>
                  <a:pt x="6574723" y="1281693"/>
                  <a:pt x="6582745" y="1281693"/>
                </a:cubicBezTo>
                <a:close/>
                <a:moveTo>
                  <a:pt x="6510933" y="1281693"/>
                </a:moveTo>
                <a:cubicBezTo>
                  <a:pt x="6518717" y="1281693"/>
                  <a:pt x="6525722" y="1288256"/>
                  <a:pt x="6525722" y="1295549"/>
                </a:cubicBezTo>
                <a:cubicBezTo>
                  <a:pt x="6525722" y="1303571"/>
                  <a:pt x="6518717" y="1307946"/>
                  <a:pt x="6510933" y="1307946"/>
                </a:cubicBezTo>
                <a:cubicBezTo>
                  <a:pt x="6502371" y="1307946"/>
                  <a:pt x="6496144" y="1303571"/>
                  <a:pt x="6496144" y="1295549"/>
                </a:cubicBezTo>
                <a:cubicBezTo>
                  <a:pt x="6496144" y="1288256"/>
                  <a:pt x="6502371" y="1281693"/>
                  <a:pt x="6510933" y="1281693"/>
                </a:cubicBezTo>
                <a:close/>
                <a:moveTo>
                  <a:pt x="6440492" y="1281693"/>
                </a:moveTo>
                <a:cubicBezTo>
                  <a:pt x="6448081" y="1281693"/>
                  <a:pt x="6454911" y="1288256"/>
                  <a:pt x="6454911" y="1295549"/>
                </a:cubicBezTo>
                <a:cubicBezTo>
                  <a:pt x="6454911" y="1303571"/>
                  <a:pt x="6448081" y="1307946"/>
                  <a:pt x="6440492" y="1307946"/>
                </a:cubicBezTo>
                <a:cubicBezTo>
                  <a:pt x="6432145" y="1307946"/>
                  <a:pt x="6425315" y="1303571"/>
                  <a:pt x="6425315" y="1295549"/>
                </a:cubicBezTo>
                <a:cubicBezTo>
                  <a:pt x="6425315" y="1288256"/>
                  <a:pt x="6432145" y="1281693"/>
                  <a:pt x="6440492" y="1281693"/>
                </a:cubicBezTo>
                <a:close/>
                <a:moveTo>
                  <a:pt x="6369273" y="1281693"/>
                </a:moveTo>
                <a:cubicBezTo>
                  <a:pt x="6377835" y="1281693"/>
                  <a:pt x="6384062" y="1288698"/>
                  <a:pt x="6384062" y="1296482"/>
                </a:cubicBezTo>
                <a:cubicBezTo>
                  <a:pt x="6384062" y="1305044"/>
                  <a:pt x="6377835" y="1311271"/>
                  <a:pt x="6369273" y="1311271"/>
                </a:cubicBezTo>
                <a:cubicBezTo>
                  <a:pt x="6361489" y="1311271"/>
                  <a:pt x="6354484" y="1305044"/>
                  <a:pt x="6354484" y="1296482"/>
                </a:cubicBezTo>
                <a:cubicBezTo>
                  <a:pt x="6354484" y="1288698"/>
                  <a:pt x="6361489" y="1281693"/>
                  <a:pt x="6369273" y="1281693"/>
                </a:cubicBezTo>
                <a:close/>
                <a:moveTo>
                  <a:pt x="5799257" y="1281693"/>
                </a:moveTo>
                <a:cubicBezTo>
                  <a:pt x="5807819" y="1281693"/>
                  <a:pt x="5814045" y="1288698"/>
                  <a:pt x="5814045" y="1296482"/>
                </a:cubicBezTo>
                <a:cubicBezTo>
                  <a:pt x="5814045" y="1305044"/>
                  <a:pt x="5807819" y="1311271"/>
                  <a:pt x="5799257" y="1311271"/>
                </a:cubicBezTo>
                <a:cubicBezTo>
                  <a:pt x="5791474" y="1311271"/>
                  <a:pt x="5784469" y="1305044"/>
                  <a:pt x="5784469" y="1296482"/>
                </a:cubicBezTo>
                <a:cubicBezTo>
                  <a:pt x="5784469" y="1288698"/>
                  <a:pt x="5791474" y="1281693"/>
                  <a:pt x="5799257" y="1281693"/>
                </a:cubicBezTo>
                <a:close/>
                <a:moveTo>
                  <a:pt x="5724122" y="1281693"/>
                </a:moveTo>
                <a:cubicBezTo>
                  <a:pt x="5732144" y="1281693"/>
                  <a:pt x="5736519" y="1288698"/>
                  <a:pt x="5736519" y="1296482"/>
                </a:cubicBezTo>
                <a:cubicBezTo>
                  <a:pt x="5736519" y="1305044"/>
                  <a:pt x="5732144" y="1311271"/>
                  <a:pt x="5724122" y="1311271"/>
                </a:cubicBezTo>
                <a:cubicBezTo>
                  <a:pt x="5716100" y="1311271"/>
                  <a:pt x="5710266" y="1305044"/>
                  <a:pt x="5710266" y="1296482"/>
                </a:cubicBezTo>
                <a:cubicBezTo>
                  <a:pt x="5710266" y="1288698"/>
                  <a:pt x="5716100" y="1281693"/>
                  <a:pt x="5724122" y="1281693"/>
                </a:cubicBezTo>
                <a:close/>
                <a:moveTo>
                  <a:pt x="5653291" y="1281693"/>
                </a:moveTo>
                <a:cubicBezTo>
                  <a:pt x="5659125" y="1281693"/>
                  <a:pt x="5665688" y="1288698"/>
                  <a:pt x="5665688" y="1296482"/>
                </a:cubicBezTo>
                <a:cubicBezTo>
                  <a:pt x="5665688" y="1305044"/>
                  <a:pt x="5659125" y="1311271"/>
                  <a:pt x="5653291" y="1311271"/>
                </a:cubicBezTo>
                <a:cubicBezTo>
                  <a:pt x="5645269" y="1311271"/>
                  <a:pt x="5639435" y="1305044"/>
                  <a:pt x="5639435" y="1296482"/>
                </a:cubicBezTo>
                <a:cubicBezTo>
                  <a:pt x="5639435" y="1288698"/>
                  <a:pt x="5645269" y="1281693"/>
                  <a:pt x="5653291" y="1281693"/>
                </a:cubicBezTo>
                <a:close/>
                <a:moveTo>
                  <a:pt x="5582461" y="1281693"/>
                </a:moveTo>
                <a:cubicBezTo>
                  <a:pt x="5588295" y="1281693"/>
                  <a:pt x="5594858" y="1288698"/>
                  <a:pt x="5594858" y="1296482"/>
                </a:cubicBezTo>
                <a:cubicBezTo>
                  <a:pt x="5594858" y="1305044"/>
                  <a:pt x="5588295" y="1311271"/>
                  <a:pt x="5582461" y="1311271"/>
                </a:cubicBezTo>
                <a:cubicBezTo>
                  <a:pt x="5574439" y="1311271"/>
                  <a:pt x="5568605" y="1305044"/>
                  <a:pt x="5568605" y="1296482"/>
                </a:cubicBezTo>
                <a:cubicBezTo>
                  <a:pt x="5568605" y="1288698"/>
                  <a:pt x="5574439" y="1281693"/>
                  <a:pt x="5582461" y="1281693"/>
                </a:cubicBezTo>
                <a:close/>
                <a:moveTo>
                  <a:pt x="5510171" y="1281693"/>
                </a:moveTo>
                <a:cubicBezTo>
                  <a:pt x="5517464" y="1281693"/>
                  <a:pt x="5524027" y="1288698"/>
                  <a:pt x="5524027" y="1296482"/>
                </a:cubicBezTo>
                <a:cubicBezTo>
                  <a:pt x="5524027" y="1305044"/>
                  <a:pt x="5517464" y="1311271"/>
                  <a:pt x="5510171" y="1311271"/>
                </a:cubicBezTo>
                <a:cubicBezTo>
                  <a:pt x="5503608" y="1311271"/>
                  <a:pt x="5497774" y="1305044"/>
                  <a:pt x="5497774" y="1296482"/>
                </a:cubicBezTo>
                <a:cubicBezTo>
                  <a:pt x="5497774" y="1288698"/>
                  <a:pt x="5503608" y="1281693"/>
                  <a:pt x="5510171" y="1281693"/>
                </a:cubicBezTo>
                <a:close/>
                <a:moveTo>
                  <a:pt x="5438937" y="1281693"/>
                </a:moveTo>
                <a:cubicBezTo>
                  <a:pt x="5447182" y="1281693"/>
                  <a:pt x="5453178" y="1288698"/>
                  <a:pt x="5453178" y="1296482"/>
                </a:cubicBezTo>
                <a:cubicBezTo>
                  <a:pt x="5453178" y="1305044"/>
                  <a:pt x="5447182" y="1311271"/>
                  <a:pt x="5438937" y="1311271"/>
                </a:cubicBezTo>
                <a:cubicBezTo>
                  <a:pt x="5432941" y="1311271"/>
                  <a:pt x="5426945" y="1305044"/>
                  <a:pt x="5426945" y="1296482"/>
                </a:cubicBezTo>
                <a:cubicBezTo>
                  <a:pt x="5426945" y="1288698"/>
                  <a:pt x="5432941" y="1281693"/>
                  <a:pt x="5438937" y="1281693"/>
                </a:cubicBezTo>
                <a:close/>
                <a:moveTo>
                  <a:pt x="5368510" y="1281693"/>
                </a:moveTo>
                <a:cubicBezTo>
                  <a:pt x="5376532" y="1281693"/>
                  <a:pt x="5382366" y="1288698"/>
                  <a:pt x="5382366" y="1296482"/>
                </a:cubicBezTo>
                <a:cubicBezTo>
                  <a:pt x="5382366" y="1305044"/>
                  <a:pt x="5376532" y="1311271"/>
                  <a:pt x="5368510" y="1311271"/>
                </a:cubicBezTo>
                <a:cubicBezTo>
                  <a:pt x="5361218" y="1311271"/>
                  <a:pt x="5356113" y="1305044"/>
                  <a:pt x="5356113" y="1296482"/>
                </a:cubicBezTo>
                <a:cubicBezTo>
                  <a:pt x="5356113" y="1288698"/>
                  <a:pt x="5361218" y="1281693"/>
                  <a:pt x="5368510" y="1281693"/>
                </a:cubicBezTo>
                <a:close/>
                <a:moveTo>
                  <a:pt x="5296699" y="1281693"/>
                </a:moveTo>
                <a:cubicBezTo>
                  <a:pt x="5305261" y="1281693"/>
                  <a:pt x="5311488" y="1288698"/>
                  <a:pt x="5311488" y="1296482"/>
                </a:cubicBezTo>
                <a:cubicBezTo>
                  <a:pt x="5311488" y="1305044"/>
                  <a:pt x="5305261" y="1311271"/>
                  <a:pt x="5296699" y="1311271"/>
                </a:cubicBezTo>
                <a:cubicBezTo>
                  <a:pt x="5288915" y="1311271"/>
                  <a:pt x="5281910" y="1305044"/>
                  <a:pt x="5281910" y="1296482"/>
                </a:cubicBezTo>
                <a:cubicBezTo>
                  <a:pt x="5281910" y="1288698"/>
                  <a:pt x="5288915" y="1281693"/>
                  <a:pt x="5296699" y="1281693"/>
                </a:cubicBezTo>
                <a:close/>
                <a:moveTo>
                  <a:pt x="5225869" y="1281693"/>
                </a:moveTo>
                <a:cubicBezTo>
                  <a:pt x="5234431" y="1281693"/>
                  <a:pt x="5240657" y="1288698"/>
                  <a:pt x="5240657" y="1296482"/>
                </a:cubicBezTo>
                <a:cubicBezTo>
                  <a:pt x="5240657" y="1305044"/>
                  <a:pt x="5234431" y="1311271"/>
                  <a:pt x="5225869" y="1311271"/>
                </a:cubicBezTo>
                <a:cubicBezTo>
                  <a:pt x="5217307" y="1311271"/>
                  <a:pt x="5211081" y="1305044"/>
                  <a:pt x="5211081" y="1296482"/>
                </a:cubicBezTo>
                <a:cubicBezTo>
                  <a:pt x="5211081" y="1288698"/>
                  <a:pt x="5217307" y="1281693"/>
                  <a:pt x="5225869" y="1281693"/>
                </a:cubicBezTo>
                <a:close/>
                <a:moveTo>
                  <a:pt x="5154105" y="1281693"/>
                </a:moveTo>
                <a:cubicBezTo>
                  <a:pt x="5162127" y="1281693"/>
                  <a:pt x="5166502" y="1288698"/>
                  <a:pt x="5166502" y="1296482"/>
                </a:cubicBezTo>
                <a:cubicBezTo>
                  <a:pt x="5166502" y="1305044"/>
                  <a:pt x="5162127" y="1311271"/>
                  <a:pt x="5154105" y="1311271"/>
                </a:cubicBezTo>
                <a:cubicBezTo>
                  <a:pt x="5146083" y="1311271"/>
                  <a:pt x="5140249" y="1305044"/>
                  <a:pt x="5140249" y="1296482"/>
                </a:cubicBezTo>
                <a:cubicBezTo>
                  <a:pt x="5140249" y="1288698"/>
                  <a:pt x="5146083" y="1281693"/>
                  <a:pt x="5154105" y="1281693"/>
                </a:cubicBezTo>
                <a:close/>
                <a:moveTo>
                  <a:pt x="5083276" y="1281693"/>
                </a:moveTo>
                <a:cubicBezTo>
                  <a:pt x="5089110" y="1281693"/>
                  <a:pt x="5095673" y="1288698"/>
                  <a:pt x="5095673" y="1296482"/>
                </a:cubicBezTo>
                <a:cubicBezTo>
                  <a:pt x="5095673" y="1305044"/>
                  <a:pt x="5089110" y="1311271"/>
                  <a:pt x="5083276" y="1311271"/>
                </a:cubicBezTo>
                <a:cubicBezTo>
                  <a:pt x="5075254" y="1311271"/>
                  <a:pt x="5069420" y="1305044"/>
                  <a:pt x="5069420" y="1296482"/>
                </a:cubicBezTo>
                <a:cubicBezTo>
                  <a:pt x="5069420" y="1288698"/>
                  <a:pt x="5075254" y="1281693"/>
                  <a:pt x="5083276" y="1281693"/>
                </a:cubicBezTo>
                <a:close/>
                <a:moveTo>
                  <a:pt x="5012445" y="1281693"/>
                </a:moveTo>
                <a:cubicBezTo>
                  <a:pt x="5018279" y="1281693"/>
                  <a:pt x="5024842" y="1288698"/>
                  <a:pt x="5024842" y="1296482"/>
                </a:cubicBezTo>
                <a:cubicBezTo>
                  <a:pt x="5024842" y="1305044"/>
                  <a:pt x="5018279" y="1311271"/>
                  <a:pt x="5012445" y="1311271"/>
                </a:cubicBezTo>
                <a:cubicBezTo>
                  <a:pt x="5004423" y="1311271"/>
                  <a:pt x="4998589" y="1305044"/>
                  <a:pt x="4998589" y="1296482"/>
                </a:cubicBezTo>
                <a:cubicBezTo>
                  <a:pt x="4998589" y="1288698"/>
                  <a:pt x="5004423" y="1281693"/>
                  <a:pt x="5012445" y="1281693"/>
                </a:cubicBezTo>
                <a:close/>
                <a:moveTo>
                  <a:pt x="4940157" y="1281693"/>
                </a:moveTo>
                <a:cubicBezTo>
                  <a:pt x="4948179" y="1281693"/>
                  <a:pt x="4954013" y="1288698"/>
                  <a:pt x="4954013" y="1296482"/>
                </a:cubicBezTo>
                <a:cubicBezTo>
                  <a:pt x="4954013" y="1305044"/>
                  <a:pt x="4948179" y="1311271"/>
                  <a:pt x="4940157" y="1311271"/>
                </a:cubicBezTo>
                <a:cubicBezTo>
                  <a:pt x="4934323" y="1311271"/>
                  <a:pt x="4927760" y="1305044"/>
                  <a:pt x="4927760" y="1296482"/>
                </a:cubicBezTo>
                <a:cubicBezTo>
                  <a:pt x="4927760" y="1288698"/>
                  <a:pt x="4934323" y="1281693"/>
                  <a:pt x="4940157" y="1281693"/>
                </a:cubicBezTo>
                <a:close/>
                <a:moveTo>
                  <a:pt x="4865953" y="1281693"/>
                </a:moveTo>
                <a:cubicBezTo>
                  <a:pt x="4873975" y="1281693"/>
                  <a:pt x="4879809" y="1288698"/>
                  <a:pt x="4879809" y="1296482"/>
                </a:cubicBezTo>
                <a:cubicBezTo>
                  <a:pt x="4879809" y="1305044"/>
                  <a:pt x="4873975" y="1311271"/>
                  <a:pt x="4865953" y="1311271"/>
                </a:cubicBezTo>
                <a:cubicBezTo>
                  <a:pt x="4860119" y="1311271"/>
                  <a:pt x="4853556" y="1305044"/>
                  <a:pt x="4853556" y="1296482"/>
                </a:cubicBezTo>
                <a:cubicBezTo>
                  <a:pt x="4853556" y="1288698"/>
                  <a:pt x="4860119" y="1281693"/>
                  <a:pt x="4865953" y="1281693"/>
                </a:cubicBezTo>
                <a:close/>
                <a:moveTo>
                  <a:pt x="4795122" y="1281693"/>
                </a:moveTo>
                <a:cubicBezTo>
                  <a:pt x="4803144" y="1281693"/>
                  <a:pt x="4808978" y="1288698"/>
                  <a:pt x="4808978" y="1296482"/>
                </a:cubicBezTo>
                <a:cubicBezTo>
                  <a:pt x="4808978" y="1305044"/>
                  <a:pt x="4803144" y="1311271"/>
                  <a:pt x="4795122" y="1311271"/>
                </a:cubicBezTo>
                <a:cubicBezTo>
                  <a:pt x="4787830" y="1311271"/>
                  <a:pt x="4782725" y="1305044"/>
                  <a:pt x="4782725" y="1296482"/>
                </a:cubicBezTo>
                <a:cubicBezTo>
                  <a:pt x="4782725" y="1288698"/>
                  <a:pt x="4787830" y="1281693"/>
                  <a:pt x="4795122" y="1281693"/>
                </a:cubicBezTo>
                <a:close/>
                <a:moveTo>
                  <a:pt x="4726684" y="1281693"/>
                </a:moveTo>
                <a:cubicBezTo>
                  <a:pt x="4735246" y="1281693"/>
                  <a:pt x="4741472" y="1288698"/>
                  <a:pt x="4741472" y="1296482"/>
                </a:cubicBezTo>
                <a:cubicBezTo>
                  <a:pt x="4741472" y="1305044"/>
                  <a:pt x="4735246" y="1311271"/>
                  <a:pt x="4726684" y="1311271"/>
                </a:cubicBezTo>
                <a:cubicBezTo>
                  <a:pt x="4718122" y="1311271"/>
                  <a:pt x="4711896" y="1305044"/>
                  <a:pt x="4711896" y="1296482"/>
                </a:cubicBezTo>
                <a:cubicBezTo>
                  <a:pt x="4711896" y="1288698"/>
                  <a:pt x="4718122" y="1281693"/>
                  <a:pt x="4726684" y="1281693"/>
                </a:cubicBezTo>
                <a:close/>
                <a:moveTo>
                  <a:pt x="4655853" y="1281693"/>
                </a:moveTo>
                <a:cubicBezTo>
                  <a:pt x="4663637" y="1281693"/>
                  <a:pt x="4670642" y="1286798"/>
                  <a:pt x="4670642" y="1294090"/>
                </a:cubicBezTo>
                <a:cubicBezTo>
                  <a:pt x="4670642" y="1302112"/>
                  <a:pt x="4663637" y="1307946"/>
                  <a:pt x="4655853" y="1307946"/>
                </a:cubicBezTo>
                <a:cubicBezTo>
                  <a:pt x="4647291" y="1307946"/>
                  <a:pt x="4641064" y="1302112"/>
                  <a:pt x="4641064" y="1294090"/>
                </a:cubicBezTo>
                <a:cubicBezTo>
                  <a:pt x="4641064" y="1286798"/>
                  <a:pt x="4647291" y="1281693"/>
                  <a:pt x="4655853" y="1281693"/>
                </a:cubicBezTo>
                <a:close/>
                <a:moveTo>
                  <a:pt x="4585023" y="1281693"/>
                </a:moveTo>
                <a:cubicBezTo>
                  <a:pt x="4592806" y="1281693"/>
                  <a:pt x="4599811" y="1286798"/>
                  <a:pt x="4599811" y="1294090"/>
                </a:cubicBezTo>
                <a:cubicBezTo>
                  <a:pt x="4599811" y="1302112"/>
                  <a:pt x="4592806" y="1307946"/>
                  <a:pt x="4585023" y="1307946"/>
                </a:cubicBezTo>
                <a:cubicBezTo>
                  <a:pt x="4576461" y="1307946"/>
                  <a:pt x="4570235" y="1302112"/>
                  <a:pt x="4570235" y="1294090"/>
                </a:cubicBezTo>
                <a:cubicBezTo>
                  <a:pt x="4570235" y="1286798"/>
                  <a:pt x="4576461" y="1281693"/>
                  <a:pt x="4585023" y="1281693"/>
                </a:cubicBezTo>
                <a:close/>
                <a:moveTo>
                  <a:pt x="226355" y="1281693"/>
                </a:moveTo>
                <a:cubicBezTo>
                  <a:pt x="232189" y="1281693"/>
                  <a:pt x="238753" y="1288523"/>
                  <a:pt x="238753" y="1296871"/>
                </a:cubicBezTo>
                <a:cubicBezTo>
                  <a:pt x="238753" y="1304461"/>
                  <a:pt x="232189" y="1311291"/>
                  <a:pt x="226355" y="1311291"/>
                </a:cubicBezTo>
                <a:cubicBezTo>
                  <a:pt x="218333" y="1311291"/>
                  <a:pt x="212499" y="1304461"/>
                  <a:pt x="212499" y="1296871"/>
                </a:cubicBezTo>
                <a:cubicBezTo>
                  <a:pt x="212499" y="1288523"/>
                  <a:pt x="218333" y="1281693"/>
                  <a:pt x="226355" y="1281693"/>
                </a:cubicBezTo>
                <a:close/>
                <a:moveTo>
                  <a:pt x="155522" y="1281693"/>
                </a:moveTo>
                <a:cubicBezTo>
                  <a:pt x="161356" y="1281693"/>
                  <a:pt x="167919" y="1288523"/>
                  <a:pt x="167919" y="1296871"/>
                </a:cubicBezTo>
                <a:cubicBezTo>
                  <a:pt x="167919" y="1304461"/>
                  <a:pt x="161356" y="1311291"/>
                  <a:pt x="155522" y="1311291"/>
                </a:cubicBezTo>
                <a:cubicBezTo>
                  <a:pt x="147500" y="1311291"/>
                  <a:pt x="141666" y="1304461"/>
                  <a:pt x="141666" y="1296871"/>
                </a:cubicBezTo>
                <a:cubicBezTo>
                  <a:pt x="141666" y="1288523"/>
                  <a:pt x="147500" y="1281693"/>
                  <a:pt x="155522" y="1281693"/>
                </a:cubicBezTo>
                <a:close/>
                <a:moveTo>
                  <a:pt x="83234" y="1281693"/>
                </a:moveTo>
                <a:cubicBezTo>
                  <a:pt x="90526" y="1281693"/>
                  <a:pt x="97090" y="1288523"/>
                  <a:pt x="97090" y="1296871"/>
                </a:cubicBezTo>
                <a:cubicBezTo>
                  <a:pt x="97090" y="1304461"/>
                  <a:pt x="90526" y="1311291"/>
                  <a:pt x="83234" y="1311291"/>
                </a:cubicBezTo>
                <a:cubicBezTo>
                  <a:pt x="76670" y="1311291"/>
                  <a:pt x="70836" y="1304461"/>
                  <a:pt x="70836" y="1296871"/>
                </a:cubicBezTo>
                <a:cubicBezTo>
                  <a:pt x="70836" y="1288523"/>
                  <a:pt x="76670" y="1281693"/>
                  <a:pt x="83234" y="1281693"/>
                </a:cubicBezTo>
                <a:close/>
                <a:moveTo>
                  <a:pt x="11998" y="1281693"/>
                </a:moveTo>
                <a:cubicBezTo>
                  <a:pt x="20243" y="1281693"/>
                  <a:pt x="26239" y="1288523"/>
                  <a:pt x="26239" y="1296871"/>
                </a:cubicBezTo>
                <a:cubicBezTo>
                  <a:pt x="26239" y="1304461"/>
                  <a:pt x="20243" y="1311291"/>
                  <a:pt x="11998" y="1311291"/>
                </a:cubicBezTo>
                <a:cubicBezTo>
                  <a:pt x="6002" y="1311291"/>
                  <a:pt x="5" y="1304461"/>
                  <a:pt x="5" y="1296871"/>
                </a:cubicBezTo>
                <a:cubicBezTo>
                  <a:pt x="5" y="1288523"/>
                  <a:pt x="4503" y="1281693"/>
                  <a:pt x="11998" y="1281693"/>
                </a:cubicBezTo>
                <a:close/>
                <a:moveTo>
                  <a:pt x="7084322" y="1210863"/>
                </a:moveTo>
                <a:cubicBezTo>
                  <a:pt x="7092106" y="1210863"/>
                  <a:pt x="7099111" y="1217426"/>
                  <a:pt x="7099111" y="1224719"/>
                </a:cubicBezTo>
                <a:cubicBezTo>
                  <a:pt x="7099111" y="1231282"/>
                  <a:pt x="7092106" y="1237116"/>
                  <a:pt x="7084322" y="1237116"/>
                </a:cubicBezTo>
                <a:cubicBezTo>
                  <a:pt x="7075760" y="1237116"/>
                  <a:pt x="7069533" y="1231282"/>
                  <a:pt x="7069533" y="1224719"/>
                </a:cubicBezTo>
                <a:cubicBezTo>
                  <a:pt x="7069533" y="1217426"/>
                  <a:pt x="7075760" y="1210863"/>
                  <a:pt x="7084322" y="1210863"/>
                </a:cubicBezTo>
                <a:close/>
                <a:moveTo>
                  <a:pt x="7013492" y="1210863"/>
                </a:moveTo>
                <a:cubicBezTo>
                  <a:pt x="7021275" y="1210863"/>
                  <a:pt x="7028280" y="1217426"/>
                  <a:pt x="7028280" y="1224719"/>
                </a:cubicBezTo>
                <a:cubicBezTo>
                  <a:pt x="7028280" y="1231282"/>
                  <a:pt x="7021275" y="1237116"/>
                  <a:pt x="7013492" y="1237116"/>
                </a:cubicBezTo>
                <a:cubicBezTo>
                  <a:pt x="7004930" y="1237116"/>
                  <a:pt x="6998704" y="1231282"/>
                  <a:pt x="6998704" y="1224719"/>
                </a:cubicBezTo>
                <a:cubicBezTo>
                  <a:pt x="6998704" y="1217426"/>
                  <a:pt x="7004930" y="1210863"/>
                  <a:pt x="7013492" y="1210863"/>
                </a:cubicBezTo>
                <a:close/>
                <a:moveTo>
                  <a:pt x="6939085" y="1210863"/>
                </a:moveTo>
                <a:cubicBezTo>
                  <a:pt x="6946378" y="1210863"/>
                  <a:pt x="6950753" y="1217426"/>
                  <a:pt x="6950753" y="1224719"/>
                </a:cubicBezTo>
                <a:cubicBezTo>
                  <a:pt x="6950753" y="1231282"/>
                  <a:pt x="6946378" y="1237116"/>
                  <a:pt x="6939085" y="1237116"/>
                </a:cubicBezTo>
                <a:cubicBezTo>
                  <a:pt x="6931063" y="1237116"/>
                  <a:pt x="6924500" y="1231282"/>
                  <a:pt x="6924500" y="1224719"/>
                </a:cubicBezTo>
                <a:cubicBezTo>
                  <a:pt x="6924500" y="1217426"/>
                  <a:pt x="6931063" y="1210863"/>
                  <a:pt x="6939085" y="1210863"/>
                </a:cubicBezTo>
                <a:close/>
                <a:moveTo>
                  <a:pt x="6867525" y="1210863"/>
                </a:moveTo>
                <a:cubicBezTo>
                  <a:pt x="6874088" y="1210863"/>
                  <a:pt x="6879922" y="1217426"/>
                  <a:pt x="6879922" y="1224719"/>
                </a:cubicBezTo>
                <a:cubicBezTo>
                  <a:pt x="6879922" y="1231282"/>
                  <a:pt x="6874088" y="1237116"/>
                  <a:pt x="6867525" y="1237116"/>
                </a:cubicBezTo>
                <a:cubicBezTo>
                  <a:pt x="6860232" y="1237116"/>
                  <a:pt x="6853669" y="1231282"/>
                  <a:pt x="6853669" y="1224719"/>
                </a:cubicBezTo>
                <a:cubicBezTo>
                  <a:pt x="6853669" y="1217426"/>
                  <a:pt x="6860232" y="1210863"/>
                  <a:pt x="6867525" y="1210863"/>
                </a:cubicBezTo>
                <a:close/>
                <a:moveTo>
                  <a:pt x="6796696" y="1210863"/>
                </a:moveTo>
                <a:cubicBezTo>
                  <a:pt x="6803259" y="1210863"/>
                  <a:pt x="6809093" y="1217426"/>
                  <a:pt x="6809093" y="1224719"/>
                </a:cubicBezTo>
                <a:cubicBezTo>
                  <a:pt x="6809093" y="1231282"/>
                  <a:pt x="6803259" y="1237116"/>
                  <a:pt x="6796696" y="1237116"/>
                </a:cubicBezTo>
                <a:cubicBezTo>
                  <a:pt x="6789403" y="1237116"/>
                  <a:pt x="6782840" y="1231282"/>
                  <a:pt x="6782840" y="1224719"/>
                </a:cubicBezTo>
                <a:cubicBezTo>
                  <a:pt x="6782840" y="1217426"/>
                  <a:pt x="6789403" y="1210863"/>
                  <a:pt x="6796696" y="1210863"/>
                </a:cubicBezTo>
                <a:close/>
                <a:moveTo>
                  <a:pt x="6724405" y="1210863"/>
                </a:moveTo>
                <a:cubicBezTo>
                  <a:pt x="6732427" y="1210863"/>
                  <a:pt x="6738261" y="1217426"/>
                  <a:pt x="6738261" y="1224719"/>
                </a:cubicBezTo>
                <a:cubicBezTo>
                  <a:pt x="6738261" y="1231282"/>
                  <a:pt x="6732427" y="1237116"/>
                  <a:pt x="6724405" y="1237116"/>
                </a:cubicBezTo>
                <a:cubicBezTo>
                  <a:pt x="6718571" y="1237116"/>
                  <a:pt x="6712008" y="1231282"/>
                  <a:pt x="6712008" y="1224719"/>
                </a:cubicBezTo>
                <a:cubicBezTo>
                  <a:pt x="6712008" y="1217426"/>
                  <a:pt x="6718571" y="1210863"/>
                  <a:pt x="6724405" y="1210863"/>
                </a:cubicBezTo>
                <a:close/>
                <a:moveTo>
                  <a:pt x="6653576" y="1210863"/>
                </a:moveTo>
                <a:cubicBezTo>
                  <a:pt x="6660869" y="1210863"/>
                  <a:pt x="6667432" y="1217426"/>
                  <a:pt x="6667432" y="1224719"/>
                </a:cubicBezTo>
                <a:cubicBezTo>
                  <a:pt x="6667432" y="1231282"/>
                  <a:pt x="6660869" y="1237116"/>
                  <a:pt x="6653576" y="1237116"/>
                </a:cubicBezTo>
                <a:cubicBezTo>
                  <a:pt x="6647013" y="1237116"/>
                  <a:pt x="6641179" y="1231282"/>
                  <a:pt x="6641179" y="1224719"/>
                </a:cubicBezTo>
                <a:cubicBezTo>
                  <a:pt x="6641179" y="1217426"/>
                  <a:pt x="6647013" y="1210863"/>
                  <a:pt x="6653576" y="1210863"/>
                </a:cubicBezTo>
                <a:close/>
                <a:moveTo>
                  <a:pt x="6582745" y="1210863"/>
                </a:moveTo>
                <a:cubicBezTo>
                  <a:pt x="6590038" y="1210863"/>
                  <a:pt x="6596601" y="1217426"/>
                  <a:pt x="6596601" y="1224719"/>
                </a:cubicBezTo>
                <a:cubicBezTo>
                  <a:pt x="6596601" y="1231282"/>
                  <a:pt x="6590038" y="1237116"/>
                  <a:pt x="6582745" y="1237116"/>
                </a:cubicBezTo>
                <a:cubicBezTo>
                  <a:pt x="6574723" y="1237116"/>
                  <a:pt x="6570348" y="1231282"/>
                  <a:pt x="6570348" y="1224719"/>
                </a:cubicBezTo>
                <a:cubicBezTo>
                  <a:pt x="6570348" y="1217426"/>
                  <a:pt x="6574723" y="1210863"/>
                  <a:pt x="6582745" y="1210863"/>
                </a:cubicBezTo>
                <a:close/>
                <a:moveTo>
                  <a:pt x="6510933" y="1210863"/>
                </a:moveTo>
                <a:cubicBezTo>
                  <a:pt x="6518717" y="1210863"/>
                  <a:pt x="6525722" y="1217426"/>
                  <a:pt x="6525722" y="1224719"/>
                </a:cubicBezTo>
                <a:cubicBezTo>
                  <a:pt x="6525722" y="1231282"/>
                  <a:pt x="6518717" y="1237116"/>
                  <a:pt x="6510933" y="1237116"/>
                </a:cubicBezTo>
                <a:cubicBezTo>
                  <a:pt x="6502371" y="1237116"/>
                  <a:pt x="6496144" y="1231282"/>
                  <a:pt x="6496144" y="1224719"/>
                </a:cubicBezTo>
                <a:cubicBezTo>
                  <a:pt x="6496144" y="1217426"/>
                  <a:pt x="6502371" y="1210863"/>
                  <a:pt x="6510933" y="1210863"/>
                </a:cubicBezTo>
                <a:close/>
                <a:moveTo>
                  <a:pt x="6440492" y="1210863"/>
                </a:moveTo>
                <a:cubicBezTo>
                  <a:pt x="6448081" y="1210863"/>
                  <a:pt x="6454911" y="1217426"/>
                  <a:pt x="6454911" y="1224719"/>
                </a:cubicBezTo>
                <a:cubicBezTo>
                  <a:pt x="6454911" y="1231282"/>
                  <a:pt x="6448081" y="1237116"/>
                  <a:pt x="6440492" y="1237116"/>
                </a:cubicBezTo>
                <a:cubicBezTo>
                  <a:pt x="6432145" y="1237116"/>
                  <a:pt x="6425315" y="1232741"/>
                  <a:pt x="6425315" y="1224719"/>
                </a:cubicBezTo>
                <a:cubicBezTo>
                  <a:pt x="6425315" y="1217426"/>
                  <a:pt x="6432145" y="1210863"/>
                  <a:pt x="6440492" y="1210863"/>
                </a:cubicBezTo>
                <a:close/>
                <a:moveTo>
                  <a:pt x="6368340" y="1210863"/>
                </a:moveTo>
                <a:cubicBezTo>
                  <a:pt x="6376362" y="1210863"/>
                  <a:pt x="6380737" y="1217426"/>
                  <a:pt x="6380737" y="1224719"/>
                </a:cubicBezTo>
                <a:cubicBezTo>
                  <a:pt x="6380737" y="1232741"/>
                  <a:pt x="6376362" y="1237116"/>
                  <a:pt x="6368340" y="1237116"/>
                </a:cubicBezTo>
                <a:cubicBezTo>
                  <a:pt x="6361047" y="1237116"/>
                  <a:pt x="6354484" y="1232741"/>
                  <a:pt x="6354484" y="1224719"/>
                </a:cubicBezTo>
                <a:cubicBezTo>
                  <a:pt x="6354484" y="1217426"/>
                  <a:pt x="6361047" y="1210863"/>
                  <a:pt x="6368340" y="1210863"/>
                </a:cubicBezTo>
                <a:close/>
                <a:moveTo>
                  <a:pt x="6297511" y="1210863"/>
                </a:moveTo>
                <a:cubicBezTo>
                  <a:pt x="6304074" y="1210863"/>
                  <a:pt x="6309908" y="1217426"/>
                  <a:pt x="6309908" y="1224719"/>
                </a:cubicBezTo>
                <a:cubicBezTo>
                  <a:pt x="6309908" y="1232741"/>
                  <a:pt x="6304074" y="1237116"/>
                  <a:pt x="6297511" y="1237116"/>
                </a:cubicBezTo>
                <a:cubicBezTo>
                  <a:pt x="6290218" y="1237116"/>
                  <a:pt x="6283655" y="1232741"/>
                  <a:pt x="6283655" y="1224719"/>
                </a:cubicBezTo>
                <a:cubicBezTo>
                  <a:pt x="6283655" y="1217426"/>
                  <a:pt x="6290218" y="1210863"/>
                  <a:pt x="6297511" y="1210863"/>
                </a:cubicBezTo>
                <a:close/>
                <a:moveTo>
                  <a:pt x="6226679" y="1210863"/>
                </a:moveTo>
                <a:cubicBezTo>
                  <a:pt x="6233242" y="1210863"/>
                  <a:pt x="6239076" y="1217426"/>
                  <a:pt x="6239076" y="1224719"/>
                </a:cubicBezTo>
                <a:cubicBezTo>
                  <a:pt x="6239076" y="1232741"/>
                  <a:pt x="6233242" y="1237116"/>
                  <a:pt x="6226679" y="1237116"/>
                </a:cubicBezTo>
                <a:cubicBezTo>
                  <a:pt x="6219386" y="1237116"/>
                  <a:pt x="6212823" y="1232741"/>
                  <a:pt x="6212823" y="1224719"/>
                </a:cubicBezTo>
                <a:cubicBezTo>
                  <a:pt x="6212823" y="1217426"/>
                  <a:pt x="6219386" y="1210863"/>
                  <a:pt x="6226679" y="1210863"/>
                </a:cubicBezTo>
                <a:close/>
                <a:moveTo>
                  <a:pt x="6154391" y="1210863"/>
                </a:moveTo>
                <a:cubicBezTo>
                  <a:pt x="6161684" y="1210863"/>
                  <a:pt x="6168247" y="1217426"/>
                  <a:pt x="6168247" y="1224719"/>
                </a:cubicBezTo>
                <a:cubicBezTo>
                  <a:pt x="6168247" y="1232741"/>
                  <a:pt x="6161684" y="1237116"/>
                  <a:pt x="6154391" y="1237116"/>
                </a:cubicBezTo>
                <a:cubicBezTo>
                  <a:pt x="6147828" y="1237116"/>
                  <a:pt x="6141994" y="1232741"/>
                  <a:pt x="6141994" y="1224719"/>
                </a:cubicBezTo>
                <a:cubicBezTo>
                  <a:pt x="6141994" y="1217426"/>
                  <a:pt x="6147828" y="1210863"/>
                  <a:pt x="6154391" y="1210863"/>
                </a:cubicBezTo>
                <a:close/>
                <a:moveTo>
                  <a:pt x="6083559" y="1210863"/>
                </a:moveTo>
                <a:cubicBezTo>
                  <a:pt x="6090852" y="1210863"/>
                  <a:pt x="6097415" y="1217426"/>
                  <a:pt x="6097415" y="1224719"/>
                </a:cubicBezTo>
                <a:cubicBezTo>
                  <a:pt x="6097415" y="1232741"/>
                  <a:pt x="6090852" y="1237116"/>
                  <a:pt x="6083559" y="1237116"/>
                </a:cubicBezTo>
                <a:cubicBezTo>
                  <a:pt x="6076996" y="1237116"/>
                  <a:pt x="6071162" y="1232741"/>
                  <a:pt x="6071162" y="1224719"/>
                </a:cubicBezTo>
                <a:cubicBezTo>
                  <a:pt x="6071162" y="1217426"/>
                  <a:pt x="6076996" y="1210863"/>
                  <a:pt x="6083559" y="1210863"/>
                </a:cubicBezTo>
                <a:close/>
                <a:moveTo>
                  <a:pt x="6009356" y="1210863"/>
                </a:moveTo>
                <a:cubicBezTo>
                  <a:pt x="6016649" y="1210863"/>
                  <a:pt x="6023212" y="1217426"/>
                  <a:pt x="6023212" y="1224719"/>
                </a:cubicBezTo>
                <a:cubicBezTo>
                  <a:pt x="6023212" y="1232741"/>
                  <a:pt x="6016649" y="1237116"/>
                  <a:pt x="6009356" y="1237116"/>
                </a:cubicBezTo>
                <a:cubicBezTo>
                  <a:pt x="6001334" y="1237116"/>
                  <a:pt x="5996959" y="1232741"/>
                  <a:pt x="5996959" y="1224719"/>
                </a:cubicBezTo>
                <a:cubicBezTo>
                  <a:pt x="5996959" y="1217426"/>
                  <a:pt x="6001334" y="1210863"/>
                  <a:pt x="6009356" y="1210863"/>
                </a:cubicBezTo>
                <a:close/>
                <a:moveTo>
                  <a:pt x="5940548" y="1210863"/>
                </a:moveTo>
                <a:cubicBezTo>
                  <a:pt x="5948896" y="1210863"/>
                  <a:pt x="5955726" y="1217426"/>
                  <a:pt x="5955726" y="1224719"/>
                </a:cubicBezTo>
                <a:cubicBezTo>
                  <a:pt x="5955726" y="1232741"/>
                  <a:pt x="5948896" y="1237116"/>
                  <a:pt x="5940548" y="1237116"/>
                </a:cubicBezTo>
                <a:cubicBezTo>
                  <a:pt x="5932960" y="1237116"/>
                  <a:pt x="5926130" y="1232741"/>
                  <a:pt x="5926130" y="1224719"/>
                </a:cubicBezTo>
                <a:cubicBezTo>
                  <a:pt x="5926130" y="1217426"/>
                  <a:pt x="5932960" y="1210863"/>
                  <a:pt x="5940548" y="1210863"/>
                </a:cubicBezTo>
                <a:close/>
                <a:moveTo>
                  <a:pt x="5870088" y="1210863"/>
                </a:moveTo>
                <a:cubicBezTo>
                  <a:pt x="5878650" y="1210863"/>
                  <a:pt x="5884877" y="1217426"/>
                  <a:pt x="5884877" y="1224719"/>
                </a:cubicBezTo>
                <a:cubicBezTo>
                  <a:pt x="5884877" y="1232741"/>
                  <a:pt x="5878650" y="1237116"/>
                  <a:pt x="5870088" y="1237116"/>
                </a:cubicBezTo>
                <a:cubicBezTo>
                  <a:pt x="5862304" y="1237116"/>
                  <a:pt x="5855299" y="1232741"/>
                  <a:pt x="5855299" y="1224719"/>
                </a:cubicBezTo>
                <a:cubicBezTo>
                  <a:pt x="5855299" y="1217426"/>
                  <a:pt x="5862304" y="1210863"/>
                  <a:pt x="5870088" y="1210863"/>
                </a:cubicBezTo>
                <a:close/>
                <a:moveTo>
                  <a:pt x="5799257" y="1210863"/>
                </a:moveTo>
                <a:cubicBezTo>
                  <a:pt x="5807819" y="1210863"/>
                  <a:pt x="5814045" y="1217426"/>
                  <a:pt x="5814045" y="1224719"/>
                </a:cubicBezTo>
                <a:cubicBezTo>
                  <a:pt x="5814045" y="1232741"/>
                  <a:pt x="5807819" y="1237116"/>
                  <a:pt x="5799257" y="1237116"/>
                </a:cubicBezTo>
                <a:cubicBezTo>
                  <a:pt x="5791474" y="1237116"/>
                  <a:pt x="5784469" y="1232741"/>
                  <a:pt x="5784469" y="1224719"/>
                </a:cubicBezTo>
                <a:cubicBezTo>
                  <a:pt x="5784469" y="1217426"/>
                  <a:pt x="5791474" y="1210863"/>
                  <a:pt x="5799257" y="1210863"/>
                </a:cubicBezTo>
                <a:close/>
                <a:moveTo>
                  <a:pt x="5724122" y="1210863"/>
                </a:moveTo>
                <a:cubicBezTo>
                  <a:pt x="5732144" y="1210863"/>
                  <a:pt x="5736519" y="1217868"/>
                  <a:pt x="5736519" y="1225651"/>
                </a:cubicBezTo>
                <a:cubicBezTo>
                  <a:pt x="5736519" y="1234213"/>
                  <a:pt x="5732144" y="1240439"/>
                  <a:pt x="5724122" y="1240439"/>
                </a:cubicBezTo>
                <a:cubicBezTo>
                  <a:pt x="5716100" y="1240439"/>
                  <a:pt x="5710266" y="1234213"/>
                  <a:pt x="5710266" y="1225651"/>
                </a:cubicBezTo>
                <a:cubicBezTo>
                  <a:pt x="5710266" y="1217868"/>
                  <a:pt x="5716100" y="1210863"/>
                  <a:pt x="5724122" y="1210863"/>
                </a:cubicBezTo>
                <a:close/>
                <a:moveTo>
                  <a:pt x="5653291" y="1210863"/>
                </a:moveTo>
                <a:cubicBezTo>
                  <a:pt x="5659125" y="1210863"/>
                  <a:pt x="5665688" y="1217868"/>
                  <a:pt x="5665688" y="1225651"/>
                </a:cubicBezTo>
                <a:cubicBezTo>
                  <a:pt x="5665688" y="1234213"/>
                  <a:pt x="5659125" y="1240439"/>
                  <a:pt x="5653291" y="1240439"/>
                </a:cubicBezTo>
                <a:cubicBezTo>
                  <a:pt x="5645269" y="1240439"/>
                  <a:pt x="5639435" y="1234213"/>
                  <a:pt x="5639435" y="1225651"/>
                </a:cubicBezTo>
                <a:cubicBezTo>
                  <a:pt x="5639435" y="1217868"/>
                  <a:pt x="5645269" y="1210863"/>
                  <a:pt x="5653291" y="1210863"/>
                </a:cubicBezTo>
                <a:close/>
                <a:moveTo>
                  <a:pt x="5582461" y="1210863"/>
                </a:moveTo>
                <a:cubicBezTo>
                  <a:pt x="5588295" y="1210863"/>
                  <a:pt x="5594858" y="1217868"/>
                  <a:pt x="5594858" y="1225651"/>
                </a:cubicBezTo>
                <a:cubicBezTo>
                  <a:pt x="5594858" y="1234213"/>
                  <a:pt x="5588295" y="1240439"/>
                  <a:pt x="5582461" y="1240439"/>
                </a:cubicBezTo>
                <a:cubicBezTo>
                  <a:pt x="5574439" y="1240439"/>
                  <a:pt x="5568605" y="1234213"/>
                  <a:pt x="5568605" y="1225651"/>
                </a:cubicBezTo>
                <a:cubicBezTo>
                  <a:pt x="5568605" y="1217868"/>
                  <a:pt x="5574439" y="1210863"/>
                  <a:pt x="5582461" y="1210863"/>
                </a:cubicBezTo>
                <a:close/>
                <a:moveTo>
                  <a:pt x="5510171" y="1210863"/>
                </a:moveTo>
                <a:cubicBezTo>
                  <a:pt x="5517464" y="1210863"/>
                  <a:pt x="5524027" y="1217868"/>
                  <a:pt x="5524027" y="1225651"/>
                </a:cubicBezTo>
                <a:cubicBezTo>
                  <a:pt x="5524027" y="1234213"/>
                  <a:pt x="5517464" y="1240439"/>
                  <a:pt x="5510171" y="1240439"/>
                </a:cubicBezTo>
                <a:cubicBezTo>
                  <a:pt x="5503608" y="1240439"/>
                  <a:pt x="5497774" y="1234213"/>
                  <a:pt x="5497774" y="1225651"/>
                </a:cubicBezTo>
                <a:cubicBezTo>
                  <a:pt x="5497774" y="1217868"/>
                  <a:pt x="5503608" y="1210863"/>
                  <a:pt x="5510171" y="1210863"/>
                </a:cubicBezTo>
                <a:close/>
                <a:moveTo>
                  <a:pt x="5438937" y="1210863"/>
                </a:moveTo>
                <a:cubicBezTo>
                  <a:pt x="5447182" y="1210863"/>
                  <a:pt x="5453178" y="1217868"/>
                  <a:pt x="5453178" y="1225651"/>
                </a:cubicBezTo>
                <a:cubicBezTo>
                  <a:pt x="5453178" y="1234213"/>
                  <a:pt x="5447182" y="1240439"/>
                  <a:pt x="5438937" y="1240439"/>
                </a:cubicBezTo>
                <a:cubicBezTo>
                  <a:pt x="5431442" y="1240439"/>
                  <a:pt x="5426945" y="1234213"/>
                  <a:pt x="5426945" y="1225651"/>
                </a:cubicBezTo>
                <a:cubicBezTo>
                  <a:pt x="5426945" y="1217868"/>
                  <a:pt x="5431442" y="1210863"/>
                  <a:pt x="5438937" y="1210863"/>
                </a:cubicBezTo>
                <a:close/>
                <a:moveTo>
                  <a:pt x="5367530" y="1210863"/>
                </a:moveTo>
                <a:cubicBezTo>
                  <a:pt x="5376092" y="1210863"/>
                  <a:pt x="5382318" y="1217868"/>
                  <a:pt x="5382318" y="1225651"/>
                </a:cubicBezTo>
                <a:cubicBezTo>
                  <a:pt x="5382318" y="1234213"/>
                  <a:pt x="5376092" y="1240439"/>
                  <a:pt x="5367530" y="1240439"/>
                </a:cubicBezTo>
                <a:cubicBezTo>
                  <a:pt x="5359747" y="1240439"/>
                  <a:pt x="5352742" y="1234213"/>
                  <a:pt x="5352742" y="1225651"/>
                </a:cubicBezTo>
                <a:cubicBezTo>
                  <a:pt x="5352742" y="1217868"/>
                  <a:pt x="5359747" y="1210863"/>
                  <a:pt x="5367530" y="1210863"/>
                </a:cubicBezTo>
                <a:close/>
                <a:moveTo>
                  <a:pt x="5296699" y="1210863"/>
                </a:moveTo>
                <a:cubicBezTo>
                  <a:pt x="5305261" y="1210863"/>
                  <a:pt x="5311488" y="1217868"/>
                  <a:pt x="5311488" y="1225651"/>
                </a:cubicBezTo>
                <a:cubicBezTo>
                  <a:pt x="5311488" y="1234213"/>
                  <a:pt x="5305261" y="1240439"/>
                  <a:pt x="5296699" y="1240439"/>
                </a:cubicBezTo>
                <a:cubicBezTo>
                  <a:pt x="5288915" y="1240439"/>
                  <a:pt x="5281910" y="1234213"/>
                  <a:pt x="5281910" y="1225651"/>
                </a:cubicBezTo>
                <a:cubicBezTo>
                  <a:pt x="5281910" y="1217868"/>
                  <a:pt x="5288915" y="1210863"/>
                  <a:pt x="5296699" y="1210863"/>
                </a:cubicBezTo>
                <a:close/>
                <a:moveTo>
                  <a:pt x="5225869" y="1210863"/>
                </a:moveTo>
                <a:cubicBezTo>
                  <a:pt x="5234431" y="1210863"/>
                  <a:pt x="5240657" y="1217868"/>
                  <a:pt x="5240657" y="1225651"/>
                </a:cubicBezTo>
                <a:cubicBezTo>
                  <a:pt x="5240657" y="1234213"/>
                  <a:pt x="5234431" y="1240439"/>
                  <a:pt x="5225869" y="1240439"/>
                </a:cubicBezTo>
                <a:cubicBezTo>
                  <a:pt x="5217307" y="1240439"/>
                  <a:pt x="5211081" y="1234213"/>
                  <a:pt x="5211081" y="1225651"/>
                </a:cubicBezTo>
                <a:cubicBezTo>
                  <a:pt x="5211081" y="1217868"/>
                  <a:pt x="5217307" y="1210863"/>
                  <a:pt x="5225869" y="1210863"/>
                </a:cubicBezTo>
                <a:close/>
                <a:moveTo>
                  <a:pt x="5154105" y="1210863"/>
                </a:moveTo>
                <a:cubicBezTo>
                  <a:pt x="5162127" y="1210863"/>
                  <a:pt x="5166502" y="1217868"/>
                  <a:pt x="5166502" y="1225651"/>
                </a:cubicBezTo>
                <a:cubicBezTo>
                  <a:pt x="5166502" y="1234213"/>
                  <a:pt x="5162127" y="1240439"/>
                  <a:pt x="5154105" y="1240439"/>
                </a:cubicBezTo>
                <a:cubicBezTo>
                  <a:pt x="5146083" y="1240439"/>
                  <a:pt x="5140249" y="1234213"/>
                  <a:pt x="5140249" y="1225651"/>
                </a:cubicBezTo>
                <a:cubicBezTo>
                  <a:pt x="5140249" y="1217868"/>
                  <a:pt x="5146083" y="1210863"/>
                  <a:pt x="5154105" y="1210863"/>
                </a:cubicBezTo>
                <a:close/>
                <a:moveTo>
                  <a:pt x="5083276" y="1210863"/>
                </a:moveTo>
                <a:cubicBezTo>
                  <a:pt x="5089110" y="1210863"/>
                  <a:pt x="5095673" y="1217868"/>
                  <a:pt x="5095673" y="1225651"/>
                </a:cubicBezTo>
                <a:cubicBezTo>
                  <a:pt x="5095673" y="1234213"/>
                  <a:pt x="5089110" y="1240439"/>
                  <a:pt x="5083276" y="1240439"/>
                </a:cubicBezTo>
                <a:cubicBezTo>
                  <a:pt x="5075254" y="1240439"/>
                  <a:pt x="5069420" y="1234213"/>
                  <a:pt x="5069420" y="1225651"/>
                </a:cubicBezTo>
                <a:cubicBezTo>
                  <a:pt x="5069420" y="1217868"/>
                  <a:pt x="5075254" y="1210863"/>
                  <a:pt x="5083276" y="1210863"/>
                </a:cubicBezTo>
                <a:close/>
                <a:moveTo>
                  <a:pt x="5012445" y="1210863"/>
                </a:moveTo>
                <a:cubicBezTo>
                  <a:pt x="5018279" y="1210863"/>
                  <a:pt x="5024842" y="1217868"/>
                  <a:pt x="5024842" y="1225651"/>
                </a:cubicBezTo>
                <a:cubicBezTo>
                  <a:pt x="5024842" y="1234213"/>
                  <a:pt x="5018279" y="1240439"/>
                  <a:pt x="5012445" y="1240439"/>
                </a:cubicBezTo>
                <a:cubicBezTo>
                  <a:pt x="5004423" y="1240439"/>
                  <a:pt x="4998589" y="1234213"/>
                  <a:pt x="4998589" y="1225651"/>
                </a:cubicBezTo>
                <a:cubicBezTo>
                  <a:pt x="4998589" y="1217868"/>
                  <a:pt x="5004423" y="1210863"/>
                  <a:pt x="5012445" y="1210863"/>
                </a:cubicBezTo>
                <a:close/>
                <a:moveTo>
                  <a:pt x="4940157" y="1210863"/>
                </a:moveTo>
                <a:cubicBezTo>
                  <a:pt x="4948179" y="1210863"/>
                  <a:pt x="4954013" y="1217868"/>
                  <a:pt x="4954013" y="1225651"/>
                </a:cubicBezTo>
                <a:cubicBezTo>
                  <a:pt x="4954013" y="1234213"/>
                  <a:pt x="4948179" y="1240439"/>
                  <a:pt x="4940157" y="1240439"/>
                </a:cubicBezTo>
                <a:cubicBezTo>
                  <a:pt x="4934323" y="1240439"/>
                  <a:pt x="4927760" y="1234213"/>
                  <a:pt x="4927760" y="1225651"/>
                </a:cubicBezTo>
                <a:cubicBezTo>
                  <a:pt x="4927760" y="1217868"/>
                  <a:pt x="4934323" y="1210863"/>
                  <a:pt x="4940157" y="1210863"/>
                </a:cubicBezTo>
                <a:close/>
                <a:moveTo>
                  <a:pt x="4865953" y="1210863"/>
                </a:moveTo>
                <a:cubicBezTo>
                  <a:pt x="4873975" y="1210863"/>
                  <a:pt x="4879809" y="1217868"/>
                  <a:pt x="4879809" y="1225651"/>
                </a:cubicBezTo>
                <a:cubicBezTo>
                  <a:pt x="4879809" y="1234213"/>
                  <a:pt x="4873975" y="1240439"/>
                  <a:pt x="4865953" y="1240439"/>
                </a:cubicBezTo>
                <a:cubicBezTo>
                  <a:pt x="4860119" y="1240439"/>
                  <a:pt x="4853556" y="1234213"/>
                  <a:pt x="4853556" y="1225651"/>
                </a:cubicBezTo>
                <a:cubicBezTo>
                  <a:pt x="4853556" y="1217868"/>
                  <a:pt x="4860119" y="1210863"/>
                  <a:pt x="4865953" y="1210863"/>
                </a:cubicBezTo>
                <a:close/>
                <a:moveTo>
                  <a:pt x="4795122" y="1210863"/>
                </a:moveTo>
                <a:cubicBezTo>
                  <a:pt x="4803144" y="1210863"/>
                  <a:pt x="4808978" y="1217868"/>
                  <a:pt x="4808978" y="1225651"/>
                </a:cubicBezTo>
                <a:cubicBezTo>
                  <a:pt x="4808978" y="1234213"/>
                  <a:pt x="4803144" y="1240439"/>
                  <a:pt x="4795122" y="1240439"/>
                </a:cubicBezTo>
                <a:cubicBezTo>
                  <a:pt x="4787830" y="1240439"/>
                  <a:pt x="4782725" y="1234213"/>
                  <a:pt x="4782725" y="1225651"/>
                </a:cubicBezTo>
                <a:cubicBezTo>
                  <a:pt x="4782725" y="1217868"/>
                  <a:pt x="4787830" y="1210863"/>
                  <a:pt x="4795122" y="1210863"/>
                </a:cubicBezTo>
                <a:close/>
                <a:moveTo>
                  <a:pt x="4726684" y="1210863"/>
                </a:moveTo>
                <a:cubicBezTo>
                  <a:pt x="4735246" y="1210863"/>
                  <a:pt x="4741472" y="1217868"/>
                  <a:pt x="4741472" y="1225651"/>
                </a:cubicBezTo>
                <a:cubicBezTo>
                  <a:pt x="4741472" y="1234213"/>
                  <a:pt x="4735246" y="1240439"/>
                  <a:pt x="4726684" y="1240439"/>
                </a:cubicBezTo>
                <a:cubicBezTo>
                  <a:pt x="4718122" y="1240439"/>
                  <a:pt x="4711896" y="1234213"/>
                  <a:pt x="4711896" y="1225651"/>
                </a:cubicBezTo>
                <a:cubicBezTo>
                  <a:pt x="4711896" y="1217868"/>
                  <a:pt x="4718122" y="1210863"/>
                  <a:pt x="4726684" y="1210863"/>
                </a:cubicBezTo>
                <a:close/>
                <a:moveTo>
                  <a:pt x="4655853" y="1210863"/>
                </a:moveTo>
                <a:cubicBezTo>
                  <a:pt x="4663637" y="1210863"/>
                  <a:pt x="4670642" y="1217868"/>
                  <a:pt x="4670642" y="1225651"/>
                </a:cubicBezTo>
                <a:cubicBezTo>
                  <a:pt x="4670642" y="1234213"/>
                  <a:pt x="4663637" y="1240439"/>
                  <a:pt x="4655853" y="1240439"/>
                </a:cubicBezTo>
                <a:cubicBezTo>
                  <a:pt x="4647291" y="1240439"/>
                  <a:pt x="4641064" y="1234213"/>
                  <a:pt x="4641064" y="1225651"/>
                </a:cubicBezTo>
                <a:cubicBezTo>
                  <a:pt x="4641064" y="1217868"/>
                  <a:pt x="4647291" y="1210863"/>
                  <a:pt x="4655853" y="1210863"/>
                </a:cubicBezTo>
                <a:close/>
                <a:moveTo>
                  <a:pt x="4585023" y="1210863"/>
                </a:moveTo>
                <a:cubicBezTo>
                  <a:pt x="4592806" y="1210863"/>
                  <a:pt x="4599811" y="1217868"/>
                  <a:pt x="4599811" y="1225651"/>
                </a:cubicBezTo>
                <a:cubicBezTo>
                  <a:pt x="4599811" y="1234213"/>
                  <a:pt x="4592806" y="1240439"/>
                  <a:pt x="4585023" y="1240439"/>
                </a:cubicBezTo>
                <a:cubicBezTo>
                  <a:pt x="4576461" y="1240439"/>
                  <a:pt x="4570235" y="1234213"/>
                  <a:pt x="4570235" y="1225651"/>
                </a:cubicBezTo>
                <a:cubicBezTo>
                  <a:pt x="4570235" y="1217868"/>
                  <a:pt x="4576461" y="1210863"/>
                  <a:pt x="4585023" y="1210863"/>
                </a:cubicBezTo>
                <a:close/>
                <a:moveTo>
                  <a:pt x="4513260" y="1210863"/>
                </a:moveTo>
                <a:cubicBezTo>
                  <a:pt x="4520553" y="1210863"/>
                  <a:pt x="4525657" y="1217868"/>
                  <a:pt x="4525657" y="1225651"/>
                </a:cubicBezTo>
                <a:cubicBezTo>
                  <a:pt x="4525657" y="1234213"/>
                  <a:pt x="4520553" y="1240439"/>
                  <a:pt x="4513260" y="1240439"/>
                </a:cubicBezTo>
                <a:cubicBezTo>
                  <a:pt x="4505238" y="1240439"/>
                  <a:pt x="4499404" y="1234213"/>
                  <a:pt x="4499404" y="1225651"/>
                </a:cubicBezTo>
                <a:cubicBezTo>
                  <a:pt x="4499404" y="1217868"/>
                  <a:pt x="4505238" y="1210863"/>
                  <a:pt x="4513260" y="1210863"/>
                </a:cubicBezTo>
                <a:close/>
                <a:moveTo>
                  <a:pt x="4439056" y="1210863"/>
                </a:moveTo>
                <a:cubicBezTo>
                  <a:pt x="4445619" y="1210863"/>
                  <a:pt x="4451453" y="1217868"/>
                  <a:pt x="4451453" y="1225651"/>
                </a:cubicBezTo>
                <a:cubicBezTo>
                  <a:pt x="4451453" y="1234213"/>
                  <a:pt x="4445619" y="1240439"/>
                  <a:pt x="4439056" y="1240439"/>
                </a:cubicBezTo>
                <a:cubicBezTo>
                  <a:pt x="4431763" y="1240439"/>
                  <a:pt x="4425200" y="1234213"/>
                  <a:pt x="4425200" y="1225651"/>
                </a:cubicBezTo>
                <a:cubicBezTo>
                  <a:pt x="4425200" y="1217868"/>
                  <a:pt x="4431763" y="1210863"/>
                  <a:pt x="4439056" y="1210863"/>
                </a:cubicBezTo>
                <a:close/>
                <a:moveTo>
                  <a:pt x="4366768" y="1210863"/>
                </a:moveTo>
                <a:cubicBezTo>
                  <a:pt x="4374790" y="1210863"/>
                  <a:pt x="4380624" y="1217868"/>
                  <a:pt x="4380624" y="1225651"/>
                </a:cubicBezTo>
                <a:cubicBezTo>
                  <a:pt x="4380624" y="1234213"/>
                  <a:pt x="4374790" y="1240439"/>
                  <a:pt x="4366768" y="1240439"/>
                </a:cubicBezTo>
                <a:cubicBezTo>
                  <a:pt x="4360934" y="1240439"/>
                  <a:pt x="4354371" y="1234213"/>
                  <a:pt x="4354371" y="1225651"/>
                </a:cubicBezTo>
                <a:cubicBezTo>
                  <a:pt x="4354371" y="1217868"/>
                  <a:pt x="4360934" y="1210863"/>
                  <a:pt x="4366768" y="1210863"/>
                </a:cubicBezTo>
                <a:close/>
                <a:moveTo>
                  <a:pt x="4295937" y="1210863"/>
                </a:moveTo>
                <a:cubicBezTo>
                  <a:pt x="4303959" y="1210863"/>
                  <a:pt x="4309793" y="1217868"/>
                  <a:pt x="4309793" y="1225651"/>
                </a:cubicBezTo>
                <a:cubicBezTo>
                  <a:pt x="4309793" y="1234213"/>
                  <a:pt x="4303959" y="1240439"/>
                  <a:pt x="4295937" y="1240439"/>
                </a:cubicBezTo>
                <a:cubicBezTo>
                  <a:pt x="4290103" y="1240439"/>
                  <a:pt x="4283540" y="1234213"/>
                  <a:pt x="4283540" y="1225651"/>
                </a:cubicBezTo>
                <a:cubicBezTo>
                  <a:pt x="4283540" y="1217868"/>
                  <a:pt x="4290103" y="1210863"/>
                  <a:pt x="4295937" y="1210863"/>
                </a:cubicBezTo>
                <a:close/>
                <a:moveTo>
                  <a:pt x="368953" y="1210863"/>
                </a:moveTo>
                <a:cubicBezTo>
                  <a:pt x="377515" y="1210863"/>
                  <a:pt x="383742" y="1217868"/>
                  <a:pt x="383742" y="1225651"/>
                </a:cubicBezTo>
                <a:cubicBezTo>
                  <a:pt x="383742" y="1234213"/>
                  <a:pt x="377515" y="1240439"/>
                  <a:pt x="368953" y="1240439"/>
                </a:cubicBezTo>
                <a:cubicBezTo>
                  <a:pt x="361170" y="1240439"/>
                  <a:pt x="354165" y="1234213"/>
                  <a:pt x="354165" y="1225651"/>
                </a:cubicBezTo>
                <a:cubicBezTo>
                  <a:pt x="354165" y="1217868"/>
                  <a:pt x="361170" y="1210863"/>
                  <a:pt x="368953" y="1210863"/>
                </a:cubicBezTo>
                <a:close/>
                <a:moveTo>
                  <a:pt x="297189" y="1210863"/>
                </a:moveTo>
                <a:cubicBezTo>
                  <a:pt x="305211" y="1210863"/>
                  <a:pt x="309586" y="1217868"/>
                  <a:pt x="309586" y="1225651"/>
                </a:cubicBezTo>
                <a:cubicBezTo>
                  <a:pt x="309586" y="1234213"/>
                  <a:pt x="305211" y="1240439"/>
                  <a:pt x="297189" y="1240439"/>
                </a:cubicBezTo>
                <a:cubicBezTo>
                  <a:pt x="289897" y="1240439"/>
                  <a:pt x="283334" y="1234213"/>
                  <a:pt x="283334" y="1225651"/>
                </a:cubicBezTo>
                <a:cubicBezTo>
                  <a:pt x="283334" y="1217868"/>
                  <a:pt x="289897" y="1210863"/>
                  <a:pt x="297189" y="1210863"/>
                </a:cubicBezTo>
                <a:close/>
                <a:moveTo>
                  <a:pt x="226361" y="1210863"/>
                </a:moveTo>
                <a:cubicBezTo>
                  <a:pt x="232195" y="1210863"/>
                  <a:pt x="238759" y="1217868"/>
                  <a:pt x="238759" y="1225651"/>
                </a:cubicBezTo>
                <a:cubicBezTo>
                  <a:pt x="238759" y="1234213"/>
                  <a:pt x="232195" y="1240439"/>
                  <a:pt x="226361" y="1240439"/>
                </a:cubicBezTo>
                <a:cubicBezTo>
                  <a:pt x="218338" y="1240439"/>
                  <a:pt x="212504" y="1234213"/>
                  <a:pt x="212504" y="1225651"/>
                </a:cubicBezTo>
                <a:cubicBezTo>
                  <a:pt x="212504" y="1217868"/>
                  <a:pt x="218338" y="1210863"/>
                  <a:pt x="226361" y="1210863"/>
                </a:cubicBezTo>
                <a:close/>
                <a:moveTo>
                  <a:pt x="155527" y="1210863"/>
                </a:moveTo>
                <a:cubicBezTo>
                  <a:pt x="161361" y="1210863"/>
                  <a:pt x="167924" y="1217868"/>
                  <a:pt x="167924" y="1225651"/>
                </a:cubicBezTo>
                <a:cubicBezTo>
                  <a:pt x="167924" y="1234213"/>
                  <a:pt x="161361" y="1240439"/>
                  <a:pt x="155527" y="1240439"/>
                </a:cubicBezTo>
                <a:cubicBezTo>
                  <a:pt x="147505" y="1240439"/>
                  <a:pt x="141671" y="1234213"/>
                  <a:pt x="141671" y="1225651"/>
                </a:cubicBezTo>
                <a:cubicBezTo>
                  <a:pt x="141671" y="1217868"/>
                  <a:pt x="147505" y="1210863"/>
                  <a:pt x="155527" y="1210863"/>
                </a:cubicBezTo>
                <a:close/>
                <a:moveTo>
                  <a:pt x="83239" y="1210863"/>
                </a:moveTo>
                <a:cubicBezTo>
                  <a:pt x="90531" y="1210863"/>
                  <a:pt x="97095" y="1217868"/>
                  <a:pt x="97095" y="1225651"/>
                </a:cubicBezTo>
                <a:cubicBezTo>
                  <a:pt x="97095" y="1234213"/>
                  <a:pt x="90531" y="1240439"/>
                  <a:pt x="83239" y="1240439"/>
                </a:cubicBezTo>
                <a:cubicBezTo>
                  <a:pt x="76675" y="1240439"/>
                  <a:pt x="70841" y="1234213"/>
                  <a:pt x="70841" y="1225651"/>
                </a:cubicBezTo>
                <a:cubicBezTo>
                  <a:pt x="70841" y="1217868"/>
                  <a:pt x="76675" y="1210863"/>
                  <a:pt x="83239" y="1210863"/>
                </a:cubicBezTo>
                <a:close/>
                <a:moveTo>
                  <a:pt x="12003" y="1210863"/>
                </a:moveTo>
                <a:cubicBezTo>
                  <a:pt x="20248" y="1210863"/>
                  <a:pt x="26244" y="1217868"/>
                  <a:pt x="26244" y="1225651"/>
                </a:cubicBezTo>
                <a:cubicBezTo>
                  <a:pt x="26244" y="1234213"/>
                  <a:pt x="20248" y="1240439"/>
                  <a:pt x="12003" y="1240439"/>
                </a:cubicBezTo>
                <a:cubicBezTo>
                  <a:pt x="4508" y="1240439"/>
                  <a:pt x="10" y="1234213"/>
                  <a:pt x="10" y="1225651"/>
                </a:cubicBezTo>
                <a:cubicBezTo>
                  <a:pt x="10" y="1217868"/>
                  <a:pt x="4508" y="1210863"/>
                  <a:pt x="12003" y="1210863"/>
                </a:cubicBezTo>
                <a:close/>
                <a:moveTo>
                  <a:pt x="7013492" y="1140032"/>
                </a:moveTo>
                <a:cubicBezTo>
                  <a:pt x="7021275" y="1140032"/>
                  <a:pt x="7028280" y="1146595"/>
                  <a:pt x="7028280" y="1152429"/>
                </a:cubicBezTo>
                <a:cubicBezTo>
                  <a:pt x="7028280" y="1160451"/>
                  <a:pt x="7021275" y="1166286"/>
                  <a:pt x="7013492" y="1166286"/>
                </a:cubicBezTo>
                <a:cubicBezTo>
                  <a:pt x="7004930" y="1166286"/>
                  <a:pt x="6998704" y="1160451"/>
                  <a:pt x="6998704" y="1152429"/>
                </a:cubicBezTo>
                <a:cubicBezTo>
                  <a:pt x="6998704" y="1146595"/>
                  <a:pt x="7004930" y="1140032"/>
                  <a:pt x="7013492" y="1140032"/>
                </a:cubicBezTo>
                <a:close/>
                <a:moveTo>
                  <a:pt x="6939085" y="1140032"/>
                </a:moveTo>
                <a:cubicBezTo>
                  <a:pt x="6946378" y="1140032"/>
                  <a:pt x="6950753" y="1146595"/>
                  <a:pt x="6950753" y="1152429"/>
                </a:cubicBezTo>
                <a:cubicBezTo>
                  <a:pt x="6950753" y="1160451"/>
                  <a:pt x="6946378" y="1166286"/>
                  <a:pt x="6939085" y="1166286"/>
                </a:cubicBezTo>
                <a:cubicBezTo>
                  <a:pt x="6931063" y="1166286"/>
                  <a:pt x="6924500" y="1160451"/>
                  <a:pt x="6924500" y="1152429"/>
                </a:cubicBezTo>
                <a:cubicBezTo>
                  <a:pt x="6924500" y="1146595"/>
                  <a:pt x="6931063" y="1140032"/>
                  <a:pt x="6939085" y="1140032"/>
                </a:cubicBezTo>
                <a:close/>
                <a:moveTo>
                  <a:pt x="6867525" y="1140032"/>
                </a:moveTo>
                <a:cubicBezTo>
                  <a:pt x="6874088" y="1140032"/>
                  <a:pt x="6879922" y="1146595"/>
                  <a:pt x="6879922" y="1153888"/>
                </a:cubicBezTo>
                <a:cubicBezTo>
                  <a:pt x="6879922" y="1160451"/>
                  <a:pt x="6874088" y="1166286"/>
                  <a:pt x="6867525" y="1166286"/>
                </a:cubicBezTo>
                <a:cubicBezTo>
                  <a:pt x="6860232" y="1166286"/>
                  <a:pt x="6853669" y="1160451"/>
                  <a:pt x="6853669" y="1153888"/>
                </a:cubicBezTo>
                <a:cubicBezTo>
                  <a:pt x="6853669" y="1146595"/>
                  <a:pt x="6860232" y="1140032"/>
                  <a:pt x="6867525" y="1140032"/>
                </a:cubicBezTo>
                <a:close/>
                <a:moveTo>
                  <a:pt x="6796696" y="1140032"/>
                </a:moveTo>
                <a:cubicBezTo>
                  <a:pt x="6803259" y="1140032"/>
                  <a:pt x="6809093" y="1146595"/>
                  <a:pt x="6809093" y="1153888"/>
                </a:cubicBezTo>
                <a:cubicBezTo>
                  <a:pt x="6809093" y="1160451"/>
                  <a:pt x="6803259" y="1166286"/>
                  <a:pt x="6796696" y="1166286"/>
                </a:cubicBezTo>
                <a:cubicBezTo>
                  <a:pt x="6789403" y="1166286"/>
                  <a:pt x="6782840" y="1160451"/>
                  <a:pt x="6782840" y="1153888"/>
                </a:cubicBezTo>
                <a:cubicBezTo>
                  <a:pt x="6782840" y="1146595"/>
                  <a:pt x="6789403" y="1140032"/>
                  <a:pt x="6796696" y="1140032"/>
                </a:cubicBezTo>
                <a:close/>
                <a:moveTo>
                  <a:pt x="6724405" y="1140032"/>
                </a:moveTo>
                <a:cubicBezTo>
                  <a:pt x="6732427" y="1140032"/>
                  <a:pt x="6738261" y="1146595"/>
                  <a:pt x="6738261" y="1153888"/>
                </a:cubicBezTo>
                <a:cubicBezTo>
                  <a:pt x="6738261" y="1160451"/>
                  <a:pt x="6732427" y="1166286"/>
                  <a:pt x="6724405" y="1166286"/>
                </a:cubicBezTo>
                <a:cubicBezTo>
                  <a:pt x="6718571" y="1166286"/>
                  <a:pt x="6712008" y="1160451"/>
                  <a:pt x="6712008" y="1153888"/>
                </a:cubicBezTo>
                <a:cubicBezTo>
                  <a:pt x="6712008" y="1146595"/>
                  <a:pt x="6718571" y="1140032"/>
                  <a:pt x="6724405" y="1140032"/>
                </a:cubicBezTo>
                <a:close/>
                <a:moveTo>
                  <a:pt x="6653576" y="1140032"/>
                </a:moveTo>
                <a:cubicBezTo>
                  <a:pt x="6660869" y="1140032"/>
                  <a:pt x="6667432" y="1146595"/>
                  <a:pt x="6667432" y="1153888"/>
                </a:cubicBezTo>
                <a:cubicBezTo>
                  <a:pt x="6667432" y="1160451"/>
                  <a:pt x="6660869" y="1166286"/>
                  <a:pt x="6653576" y="1166286"/>
                </a:cubicBezTo>
                <a:cubicBezTo>
                  <a:pt x="6645554" y="1166286"/>
                  <a:pt x="6641179" y="1160451"/>
                  <a:pt x="6641179" y="1153888"/>
                </a:cubicBezTo>
                <a:cubicBezTo>
                  <a:pt x="6641179" y="1146595"/>
                  <a:pt x="6645554" y="1140032"/>
                  <a:pt x="6653576" y="1140032"/>
                </a:cubicBezTo>
                <a:close/>
                <a:moveTo>
                  <a:pt x="6581764" y="1140032"/>
                </a:moveTo>
                <a:cubicBezTo>
                  <a:pt x="6589547" y="1140032"/>
                  <a:pt x="6596552" y="1146595"/>
                  <a:pt x="6596552" y="1153888"/>
                </a:cubicBezTo>
                <a:cubicBezTo>
                  <a:pt x="6596552" y="1160451"/>
                  <a:pt x="6589547" y="1166286"/>
                  <a:pt x="6581764" y="1166286"/>
                </a:cubicBezTo>
                <a:cubicBezTo>
                  <a:pt x="6573202" y="1166286"/>
                  <a:pt x="6566976" y="1160451"/>
                  <a:pt x="6566976" y="1153888"/>
                </a:cubicBezTo>
                <a:cubicBezTo>
                  <a:pt x="6566976" y="1146595"/>
                  <a:pt x="6573202" y="1140032"/>
                  <a:pt x="6581764" y="1140032"/>
                </a:cubicBezTo>
                <a:close/>
                <a:moveTo>
                  <a:pt x="6510933" y="1140032"/>
                </a:moveTo>
                <a:cubicBezTo>
                  <a:pt x="6518717" y="1140032"/>
                  <a:pt x="6525722" y="1146595"/>
                  <a:pt x="6525722" y="1153888"/>
                </a:cubicBezTo>
                <a:cubicBezTo>
                  <a:pt x="6525722" y="1160451"/>
                  <a:pt x="6518717" y="1166286"/>
                  <a:pt x="6510933" y="1166286"/>
                </a:cubicBezTo>
                <a:cubicBezTo>
                  <a:pt x="6502371" y="1166286"/>
                  <a:pt x="6496144" y="1160451"/>
                  <a:pt x="6496144" y="1153888"/>
                </a:cubicBezTo>
                <a:cubicBezTo>
                  <a:pt x="6496144" y="1146595"/>
                  <a:pt x="6502371" y="1140032"/>
                  <a:pt x="6510933" y="1140032"/>
                </a:cubicBezTo>
                <a:close/>
                <a:moveTo>
                  <a:pt x="6440492" y="1140032"/>
                </a:moveTo>
                <a:cubicBezTo>
                  <a:pt x="6448081" y="1140032"/>
                  <a:pt x="6454911" y="1146595"/>
                  <a:pt x="6454911" y="1153888"/>
                </a:cubicBezTo>
                <a:cubicBezTo>
                  <a:pt x="6454911" y="1160451"/>
                  <a:pt x="6448081" y="1166286"/>
                  <a:pt x="6440492" y="1166286"/>
                </a:cubicBezTo>
                <a:cubicBezTo>
                  <a:pt x="6432145" y="1166286"/>
                  <a:pt x="6425315" y="1160451"/>
                  <a:pt x="6425315" y="1153888"/>
                </a:cubicBezTo>
                <a:cubicBezTo>
                  <a:pt x="6425315" y="1146595"/>
                  <a:pt x="6432145" y="1140032"/>
                  <a:pt x="6440492" y="1140032"/>
                </a:cubicBezTo>
                <a:close/>
                <a:moveTo>
                  <a:pt x="6368340" y="1140032"/>
                </a:moveTo>
                <a:cubicBezTo>
                  <a:pt x="6376362" y="1140032"/>
                  <a:pt x="6380737" y="1146595"/>
                  <a:pt x="6380737" y="1153888"/>
                </a:cubicBezTo>
                <a:cubicBezTo>
                  <a:pt x="6380737" y="1160451"/>
                  <a:pt x="6376362" y="1166286"/>
                  <a:pt x="6368340" y="1166286"/>
                </a:cubicBezTo>
                <a:cubicBezTo>
                  <a:pt x="6361047" y="1166286"/>
                  <a:pt x="6354484" y="1160451"/>
                  <a:pt x="6354484" y="1153888"/>
                </a:cubicBezTo>
                <a:cubicBezTo>
                  <a:pt x="6354484" y="1146595"/>
                  <a:pt x="6361047" y="1140032"/>
                  <a:pt x="6368340" y="1140032"/>
                </a:cubicBezTo>
                <a:close/>
                <a:moveTo>
                  <a:pt x="6297511" y="1140032"/>
                </a:moveTo>
                <a:cubicBezTo>
                  <a:pt x="6304074" y="1140032"/>
                  <a:pt x="6309908" y="1146595"/>
                  <a:pt x="6309908" y="1153888"/>
                </a:cubicBezTo>
                <a:cubicBezTo>
                  <a:pt x="6309908" y="1160451"/>
                  <a:pt x="6304074" y="1166286"/>
                  <a:pt x="6297511" y="1166286"/>
                </a:cubicBezTo>
                <a:cubicBezTo>
                  <a:pt x="6290218" y="1166286"/>
                  <a:pt x="6283655" y="1160451"/>
                  <a:pt x="6283655" y="1153888"/>
                </a:cubicBezTo>
                <a:cubicBezTo>
                  <a:pt x="6283655" y="1146595"/>
                  <a:pt x="6290218" y="1140032"/>
                  <a:pt x="6297511" y="1140032"/>
                </a:cubicBezTo>
                <a:close/>
                <a:moveTo>
                  <a:pt x="6226679" y="1140032"/>
                </a:moveTo>
                <a:cubicBezTo>
                  <a:pt x="6233242" y="1140032"/>
                  <a:pt x="6239076" y="1146595"/>
                  <a:pt x="6239076" y="1153888"/>
                </a:cubicBezTo>
                <a:cubicBezTo>
                  <a:pt x="6239076" y="1160451"/>
                  <a:pt x="6233242" y="1166286"/>
                  <a:pt x="6226679" y="1166286"/>
                </a:cubicBezTo>
                <a:cubicBezTo>
                  <a:pt x="6219386" y="1166286"/>
                  <a:pt x="6212823" y="1160451"/>
                  <a:pt x="6212823" y="1153888"/>
                </a:cubicBezTo>
                <a:cubicBezTo>
                  <a:pt x="6212823" y="1146595"/>
                  <a:pt x="6219386" y="1140032"/>
                  <a:pt x="6226679" y="1140032"/>
                </a:cubicBezTo>
                <a:close/>
                <a:moveTo>
                  <a:pt x="6154391" y="1140032"/>
                </a:moveTo>
                <a:cubicBezTo>
                  <a:pt x="6161684" y="1140032"/>
                  <a:pt x="6168247" y="1146595"/>
                  <a:pt x="6168247" y="1153888"/>
                </a:cubicBezTo>
                <a:cubicBezTo>
                  <a:pt x="6168247" y="1160451"/>
                  <a:pt x="6161684" y="1166286"/>
                  <a:pt x="6154391" y="1166286"/>
                </a:cubicBezTo>
                <a:cubicBezTo>
                  <a:pt x="6147828" y="1166286"/>
                  <a:pt x="6141994" y="1160451"/>
                  <a:pt x="6141994" y="1153888"/>
                </a:cubicBezTo>
                <a:cubicBezTo>
                  <a:pt x="6141994" y="1146595"/>
                  <a:pt x="6147828" y="1140032"/>
                  <a:pt x="6154391" y="1140032"/>
                </a:cubicBezTo>
                <a:close/>
                <a:moveTo>
                  <a:pt x="6083559" y="1140032"/>
                </a:moveTo>
                <a:cubicBezTo>
                  <a:pt x="6090852" y="1140032"/>
                  <a:pt x="6097415" y="1146595"/>
                  <a:pt x="6097415" y="1153888"/>
                </a:cubicBezTo>
                <a:cubicBezTo>
                  <a:pt x="6097415" y="1160451"/>
                  <a:pt x="6090852" y="1166286"/>
                  <a:pt x="6083559" y="1166286"/>
                </a:cubicBezTo>
                <a:cubicBezTo>
                  <a:pt x="6076996" y="1166286"/>
                  <a:pt x="6071162" y="1160451"/>
                  <a:pt x="6071162" y="1153888"/>
                </a:cubicBezTo>
                <a:cubicBezTo>
                  <a:pt x="6071162" y="1146595"/>
                  <a:pt x="6076996" y="1140032"/>
                  <a:pt x="6083559" y="1140032"/>
                </a:cubicBezTo>
                <a:close/>
                <a:moveTo>
                  <a:pt x="6009356" y="1140032"/>
                </a:moveTo>
                <a:cubicBezTo>
                  <a:pt x="6016649" y="1140032"/>
                  <a:pt x="6023212" y="1146595"/>
                  <a:pt x="6023212" y="1153888"/>
                </a:cubicBezTo>
                <a:cubicBezTo>
                  <a:pt x="6023212" y="1160451"/>
                  <a:pt x="6016649" y="1166286"/>
                  <a:pt x="6009356" y="1166286"/>
                </a:cubicBezTo>
                <a:cubicBezTo>
                  <a:pt x="6001334" y="1166286"/>
                  <a:pt x="5996959" y="1160451"/>
                  <a:pt x="5996959" y="1153888"/>
                </a:cubicBezTo>
                <a:cubicBezTo>
                  <a:pt x="5996959" y="1146595"/>
                  <a:pt x="6001334" y="1140032"/>
                  <a:pt x="6009356" y="1140032"/>
                </a:cubicBezTo>
                <a:close/>
                <a:moveTo>
                  <a:pt x="5940548" y="1140032"/>
                </a:moveTo>
                <a:cubicBezTo>
                  <a:pt x="5948896" y="1140032"/>
                  <a:pt x="5955726" y="1146595"/>
                  <a:pt x="5955726" y="1153888"/>
                </a:cubicBezTo>
                <a:cubicBezTo>
                  <a:pt x="5955726" y="1160451"/>
                  <a:pt x="5948896" y="1166286"/>
                  <a:pt x="5940548" y="1166286"/>
                </a:cubicBezTo>
                <a:cubicBezTo>
                  <a:pt x="5932960" y="1166286"/>
                  <a:pt x="5926130" y="1160451"/>
                  <a:pt x="5926130" y="1153888"/>
                </a:cubicBezTo>
                <a:cubicBezTo>
                  <a:pt x="5926130" y="1146595"/>
                  <a:pt x="5932960" y="1140032"/>
                  <a:pt x="5940548" y="1140032"/>
                </a:cubicBezTo>
                <a:close/>
                <a:moveTo>
                  <a:pt x="5870088" y="1140032"/>
                </a:moveTo>
                <a:cubicBezTo>
                  <a:pt x="5878650" y="1140032"/>
                  <a:pt x="5884877" y="1146595"/>
                  <a:pt x="5884877" y="1153888"/>
                </a:cubicBezTo>
                <a:cubicBezTo>
                  <a:pt x="5884877" y="1160451"/>
                  <a:pt x="5878650" y="1166286"/>
                  <a:pt x="5870088" y="1166286"/>
                </a:cubicBezTo>
                <a:cubicBezTo>
                  <a:pt x="5862304" y="1166286"/>
                  <a:pt x="5855299" y="1161910"/>
                  <a:pt x="5855299" y="1153888"/>
                </a:cubicBezTo>
                <a:cubicBezTo>
                  <a:pt x="5855299" y="1146595"/>
                  <a:pt x="5862304" y="1140032"/>
                  <a:pt x="5870088" y="1140032"/>
                </a:cubicBezTo>
                <a:close/>
                <a:moveTo>
                  <a:pt x="5799257" y="1140032"/>
                </a:moveTo>
                <a:cubicBezTo>
                  <a:pt x="5807819" y="1140032"/>
                  <a:pt x="5814045" y="1146595"/>
                  <a:pt x="5814045" y="1153888"/>
                </a:cubicBezTo>
                <a:cubicBezTo>
                  <a:pt x="5814045" y="1161910"/>
                  <a:pt x="5807819" y="1166286"/>
                  <a:pt x="5799257" y="1166286"/>
                </a:cubicBezTo>
                <a:cubicBezTo>
                  <a:pt x="5791474" y="1166286"/>
                  <a:pt x="5784469" y="1161910"/>
                  <a:pt x="5784469" y="1153888"/>
                </a:cubicBezTo>
                <a:cubicBezTo>
                  <a:pt x="5784469" y="1146595"/>
                  <a:pt x="5791474" y="1140032"/>
                  <a:pt x="5799257" y="1140032"/>
                </a:cubicBezTo>
                <a:close/>
                <a:moveTo>
                  <a:pt x="5724122" y="1140032"/>
                </a:moveTo>
                <a:cubicBezTo>
                  <a:pt x="5732144" y="1140032"/>
                  <a:pt x="5736519" y="1146595"/>
                  <a:pt x="5736519" y="1153888"/>
                </a:cubicBezTo>
                <a:cubicBezTo>
                  <a:pt x="5736519" y="1161910"/>
                  <a:pt x="5732144" y="1166286"/>
                  <a:pt x="5724122" y="1166286"/>
                </a:cubicBezTo>
                <a:cubicBezTo>
                  <a:pt x="5716100" y="1166286"/>
                  <a:pt x="5710266" y="1161910"/>
                  <a:pt x="5710266" y="1153888"/>
                </a:cubicBezTo>
                <a:cubicBezTo>
                  <a:pt x="5710266" y="1146595"/>
                  <a:pt x="5716100" y="1140032"/>
                  <a:pt x="5724122" y="1140032"/>
                </a:cubicBezTo>
                <a:close/>
                <a:moveTo>
                  <a:pt x="5653291" y="1140032"/>
                </a:moveTo>
                <a:cubicBezTo>
                  <a:pt x="5659125" y="1140032"/>
                  <a:pt x="5665688" y="1146595"/>
                  <a:pt x="5665688" y="1153888"/>
                </a:cubicBezTo>
                <a:cubicBezTo>
                  <a:pt x="5665688" y="1161910"/>
                  <a:pt x="5659125" y="1166286"/>
                  <a:pt x="5653291" y="1166286"/>
                </a:cubicBezTo>
                <a:cubicBezTo>
                  <a:pt x="5645269" y="1166286"/>
                  <a:pt x="5639435" y="1161910"/>
                  <a:pt x="5639435" y="1153888"/>
                </a:cubicBezTo>
                <a:cubicBezTo>
                  <a:pt x="5639435" y="1146595"/>
                  <a:pt x="5645269" y="1140032"/>
                  <a:pt x="5653291" y="1140032"/>
                </a:cubicBezTo>
                <a:close/>
                <a:moveTo>
                  <a:pt x="5581002" y="1140032"/>
                </a:moveTo>
                <a:cubicBezTo>
                  <a:pt x="5588295" y="1140032"/>
                  <a:pt x="5594858" y="1146595"/>
                  <a:pt x="5594858" y="1153888"/>
                </a:cubicBezTo>
                <a:cubicBezTo>
                  <a:pt x="5594858" y="1161910"/>
                  <a:pt x="5588295" y="1166286"/>
                  <a:pt x="5581002" y="1166286"/>
                </a:cubicBezTo>
                <a:cubicBezTo>
                  <a:pt x="5574439" y="1166286"/>
                  <a:pt x="5568605" y="1161910"/>
                  <a:pt x="5568605" y="1153888"/>
                </a:cubicBezTo>
                <a:cubicBezTo>
                  <a:pt x="5568605" y="1146595"/>
                  <a:pt x="5574439" y="1140032"/>
                  <a:pt x="5581002" y="1140032"/>
                </a:cubicBezTo>
                <a:close/>
                <a:moveTo>
                  <a:pt x="5510171" y="1140032"/>
                </a:moveTo>
                <a:cubicBezTo>
                  <a:pt x="5517464" y="1140032"/>
                  <a:pt x="5524027" y="1146595"/>
                  <a:pt x="5524027" y="1153888"/>
                </a:cubicBezTo>
                <a:cubicBezTo>
                  <a:pt x="5524027" y="1161910"/>
                  <a:pt x="5517464" y="1166286"/>
                  <a:pt x="5510171" y="1166286"/>
                </a:cubicBezTo>
                <a:cubicBezTo>
                  <a:pt x="5503608" y="1166286"/>
                  <a:pt x="5497774" y="1161910"/>
                  <a:pt x="5497774" y="1153888"/>
                </a:cubicBezTo>
                <a:cubicBezTo>
                  <a:pt x="5497774" y="1146595"/>
                  <a:pt x="5503608" y="1140032"/>
                  <a:pt x="5510171" y="1140032"/>
                </a:cubicBezTo>
                <a:close/>
                <a:moveTo>
                  <a:pt x="5438937" y="1140032"/>
                </a:moveTo>
                <a:cubicBezTo>
                  <a:pt x="5447182" y="1140032"/>
                  <a:pt x="5453178" y="1146595"/>
                  <a:pt x="5453178" y="1153888"/>
                </a:cubicBezTo>
                <a:cubicBezTo>
                  <a:pt x="5453178" y="1161910"/>
                  <a:pt x="5447182" y="1166286"/>
                  <a:pt x="5438937" y="1166286"/>
                </a:cubicBezTo>
                <a:cubicBezTo>
                  <a:pt x="5431442" y="1166286"/>
                  <a:pt x="5426945" y="1161910"/>
                  <a:pt x="5426945" y="1153888"/>
                </a:cubicBezTo>
                <a:cubicBezTo>
                  <a:pt x="5426945" y="1146595"/>
                  <a:pt x="5431442" y="1140032"/>
                  <a:pt x="5438937" y="1140032"/>
                </a:cubicBezTo>
                <a:close/>
                <a:moveTo>
                  <a:pt x="5367530" y="1140032"/>
                </a:moveTo>
                <a:cubicBezTo>
                  <a:pt x="5376092" y="1140032"/>
                  <a:pt x="5382318" y="1146595"/>
                  <a:pt x="5382318" y="1153888"/>
                </a:cubicBezTo>
                <a:cubicBezTo>
                  <a:pt x="5382318" y="1161910"/>
                  <a:pt x="5376092" y="1166286"/>
                  <a:pt x="5367530" y="1166286"/>
                </a:cubicBezTo>
                <a:cubicBezTo>
                  <a:pt x="5359747" y="1166286"/>
                  <a:pt x="5352742" y="1161910"/>
                  <a:pt x="5352742" y="1153888"/>
                </a:cubicBezTo>
                <a:cubicBezTo>
                  <a:pt x="5352742" y="1146595"/>
                  <a:pt x="5359747" y="1140032"/>
                  <a:pt x="5367530" y="1140032"/>
                </a:cubicBezTo>
                <a:close/>
                <a:moveTo>
                  <a:pt x="5296699" y="1140032"/>
                </a:moveTo>
                <a:cubicBezTo>
                  <a:pt x="5305261" y="1140032"/>
                  <a:pt x="5311488" y="1146595"/>
                  <a:pt x="5311488" y="1153888"/>
                </a:cubicBezTo>
                <a:cubicBezTo>
                  <a:pt x="5311488" y="1161910"/>
                  <a:pt x="5305261" y="1166286"/>
                  <a:pt x="5296699" y="1166286"/>
                </a:cubicBezTo>
                <a:cubicBezTo>
                  <a:pt x="5288915" y="1166286"/>
                  <a:pt x="5281910" y="1161910"/>
                  <a:pt x="5281910" y="1153888"/>
                </a:cubicBezTo>
                <a:cubicBezTo>
                  <a:pt x="5281910" y="1146595"/>
                  <a:pt x="5288915" y="1140032"/>
                  <a:pt x="5296699" y="1140032"/>
                </a:cubicBezTo>
                <a:close/>
                <a:moveTo>
                  <a:pt x="5225869" y="1140032"/>
                </a:moveTo>
                <a:cubicBezTo>
                  <a:pt x="5234431" y="1140032"/>
                  <a:pt x="5240657" y="1146595"/>
                  <a:pt x="5240657" y="1153888"/>
                </a:cubicBezTo>
                <a:cubicBezTo>
                  <a:pt x="5240657" y="1161910"/>
                  <a:pt x="5234431" y="1166286"/>
                  <a:pt x="5225869" y="1166286"/>
                </a:cubicBezTo>
                <a:cubicBezTo>
                  <a:pt x="5217307" y="1166286"/>
                  <a:pt x="5211081" y="1161910"/>
                  <a:pt x="5211081" y="1153888"/>
                </a:cubicBezTo>
                <a:cubicBezTo>
                  <a:pt x="5211081" y="1146595"/>
                  <a:pt x="5217307" y="1140032"/>
                  <a:pt x="5225869" y="1140032"/>
                </a:cubicBezTo>
                <a:close/>
                <a:moveTo>
                  <a:pt x="5154105" y="1140032"/>
                </a:moveTo>
                <a:cubicBezTo>
                  <a:pt x="5162127" y="1140032"/>
                  <a:pt x="5166502" y="1147037"/>
                  <a:pt x="5166502" y="1154821"/>
                </a:cubicBezTo>
                <a:cubicBezTo>
                  <a:pt x="5166502" y="1163383"/>
                  <a:pt x="5162127" y="1169610"/>
                  <a:pt x="5154105" y="1169610"/>
                </a:cubicBezTo>
                <a:cubicBezTo>
                  <a:pt x="5146083" y="1169610"/>
                  <a:pt x="5140249" y="1163383"/>
                  <a:pt x="5140249" y="1154821"/>
                </a:cubicBezTo>
                <a:cubicBezTo>
                  <a:pt x="5140249" y="1147037"/>
                  <a:pt x="5146083" y="1140032"/>
                  <a:pt x="5154105" y="1140032"/>
                </a:cubicBezTo>
                <a:close/>
                <a:moveTo>
                  <a:pt x="5083276" y="1140032"/>
                </a:moveTo>
                <a:cubicBezTo>
                  <a:pt x="5089110" y="1140032"/>
                  <a:pt x="5095673" y="1147037"/>
                  <a:pt x="5095673" y="1154821"/>
                </a:cubicBezTo>
                <a:cubicBezTo>
                  <a:pt x="5095673" y="1163383"/>
                  <a:pt x="5089110" y="1169610"/>
                  <a:pt x="5083276" y="1169610"/>
                </a:cubicBezTo>
                <a:cubicBezTo>
                  <a:pt x="5075254" y="1169610"/>
                  <a:pt x="5069420" y="1163383"/>
                  <a:pt x="5069420" y="1154821"/>
                </a:cubicBezTo>
                <a:cubicBezTo>
                  <a:pt x="5069420" y="1147037"/>
                  <a:pt x="5075254" y="1140032"/>
                  <a:pt x="5083276" y="1140032"/>
                </a:cubicBezTo>
                <a:close/>
                <a:moveTo>
                  <a:pt x="5012445" y="1140032"/>
                </a:moveTo>
                <a:cubicBezTo>
                  <a:pt x="5018279" y="1140032"/>
                  <a:pt x="5024842" y="1147037"/>
                  <a:pt x="5024842" y="1154821"/>
                </a:cubicBezTo>
                <a:cubicBezTo>
                  <a:pt x="5024842" y="1163383"/>
                  <a:pt x="5018279" y="1169610"/>
                  <a:pt x="5012445" y="1169610"/>
                </a:cubicBezTo>
                <a:cubicBezTo>
                  <a:pt x="5004423" y="1169610"/>
                  <a:pt x="4998589" y="1163383"/>
                  <a:pt x="4998589" y="1154821"/>
                </a:cubicBezTo>
                <a:cubicBezTo>
                  <a:pt x="4998589" y="1147037"/>
                  <a:pt x="5004423" y="1140032"/>
                  <a:pt x="5012445" y="1140032"/>
                </a:cubicBezTo>
                <a:close/>
                <a:moveTo>
                  <a:pt x="4940157" y="1140032"/>
                </a:moveTo>
                <a:cubicBezTo>
                  <a:pt x="4948179" y="1140032"/>
                  <a:pt x="4954013" y="1147037"/>
                  <a:pt x="4954013" y="1154821"/>
                </a:cubicBezTo>
                <a:cubicBezTo>
                  <a:pt x="4954013" y="1163383"/>
                  <a:pt x="4948179" y="1169610"/>
                  <a:pt x="4940157" y="1169610"/>
                </a:cubicBezTo>
                <a:cubicBezTo>
                  <a:pt x="4934323" y="1169610"/>
                  <a:pt x="4927760" y="1163383"/>
                  <a:pt x="4927760" y="1154821"/>
                </a:cubicBezTo>
                <a:cubicBezTo>
                  <a:pt x="4927760" y="1147037"/>
                  <a:pt x="4934323" y="1140032"/>
                  <a:pt x="4940157" y="1140032"/>
                </a:cubicBezTo>
                <a:close/>
                <a:moveTo>
                  <a:pt x="4865953" y="1140032"/>
                </a:moveTo>
                <a:cubicBezTo>
                  <a:pt x="4873975" y="1140032"/>
                  <a:pt x="4879809" y="1147037"/>
                  <a:pt x="4879809" y="1154821"/>
                </a:cubicBezTo>
                <a:cubicBezTo>
                  <a:pt x="4879809" y="1163383"/>
                  <a:pt x="4873975" y="1169610"/>
                  <a:pt x="4865953" y="1169610"/>
                </a:cubicBezTo>
                <a:cubicBezTo>
                  <a:pt x="4860119" y="1169610"/>
                  <a:pt x="4853556" y="1163383"/>
                  <a:pt x="4853556" y="1154821"/>
                </a:cubicBezTo>
                <a:cubicBezTo>
                  <a:pt x="4853556" y="1147037"/>
                  <a:pt x="4860119" y="1140032"/>
                  <a:pt x="4865953" y="1140032"/>
                </a:cubicBezTo>
                <a:close/>
                <a:moveTo>
                  <a:pt x="4795122" y="1140032"/>
                </a:moveTo>
                <a:cubicBezTo>
                  <a:pt x="4803144" y="1140032"/>
                  <a:pt x="4808978" y="1147037"/>
                  <a:pt x="4808978" y="1154821"/>
                </a:cubicBezTo>
                <a:cubicBezTo>
                  <a:pt x="4808978" y="1163383"/>
                  <a:pt x="4803144" y="1169610"/>
                  <a:pt x="4795122" y="1169610"/>
                </a:cubicBezTo>
                <a:cubicBezTo>
                  <a:pt x="4787830" y="1169610"/>
                  <a:pt x="4782725" y="1163383"/>
                  <a:pt x="4782725" y="1154821"/>
                </a:cubicBezTo>
                <a:cubicBezTo>
                  <a:pt x="4782725" y="1147037"/>
                  <a:pt x="4787830" y="1140032"/>
                  <a:pt x="4795122" y="1140032"/>
                </a:cubicBezTo>
                <a:close/>
                <a:moveTo>
                  <a:pt x="4726684" y="1140032"/>
                </a:moveTo>
                <a:cubicBezTo>
                  <a:pt x="4735246" y="1140032"/>
                  <a:pt x="4741472" y="1147037"/>
                  <a:pt x="4741472" y="1154821"/>
                </a:cubicBezTo>
                <a:cubicBezTo>
                  <a:pt x="4741472" y="1163383"/>
                  <a:pt x="4735246" y="1169610"/>
                  <a:pt x="4726684" y="1169610"/>
                </a:cubicBezTo>
                <a:cubicBezTo>
                  <a:pt x="4718122" y="1169610"/>
                  <a:pt x="4711896" y="1163383"/>
                  <a:pt x="4711896" y="1154821"/>
                </a:cubicBezTo>
                <a:cubicBezTo>
                  <a:pt x="4711896" y="1147037"/>
                  <a:pt x="4718122" y="1140032"/>
                  <a:pt x="4726684" y="1140032"/>
                </a:cubicBezTo>
                <a:close/>
                <a:moveTo>
                  <a:pt x="4655853" y="1140032"/>
                </a:moveTo>
                <a:cubicBezTo>
                  <a:pt x="4663637" y="1140032"/>
                  <a:pt x="4670642" y="1147037"/>
                  <a:pt x="4670642" y="1154821"/>
                </a:cubicBezTo>
                <a:cubicBezTo>
                  <a:pt x="4670642" y="1163383"/>
                  <a:pt x="4663637" y="1169610"/>
                  <a:pt x="4655853" y="1169610"/>
                </a:cubicBezTo>
                <a:cubicBezTo>
                  <a:pt x="4647291" y="1169610"/>
                  <a:pt x="4641064" y="1163383"/>
                  <a:pt x="4641064" y="1154821"/>
                </a:cubicBezTo>
                <a:cubicBezTo>
                  <a:pt x="4641064" y="1147037"/>
                  <a:pt x="4647291" y="1140032"/>
                  <a:pt x="4655853" y="1140032"/>
                </a:cubicBezTo>
                <a:close/>
                <a:moveTo>
                  <a:pt x="4585023" y="1140032"/>
                </a:moveTo>
                <a:cubicBezTo>
                  <a:pt x="4592806" y="1140032"/>
                  <a:pt x="4599811" y="1147037"/>
                  <a:pt x="4599811" y="1154821"/>
                </a:cubicBezTo>
                <a:cubicBezTo>
                  <a:pt x="4599811" y="1163383"/>
                  <a:pt x="4592806" y="1169610"/>
                  <a:pt x="4585023" y="1169610"/>
                </a:cubicBezTo>
                <a:cubicBezTo>
                  <a:pt x="4576461" y="1169610"/>
                  <a:pt x="4570235" y="1163383"/>
                  <a:pt x="4570235" y="1154821"/>
                </a:cubicBezTo>
                <a:cubicBezTo>
                  <a:pt x="4570235" y="1147037"/>
                  <a:pt x="4576461" y="1140032"/>
                  <a:pt x="4585023" y="1140032"/>
                </a:cubicBezTo>
                <a:close/>
                <a:moveTo>
                  <a:pt x="4513260" y="1140032"/>
                </a:moveTo>
                <a:cubicBezTo>
                  <a:pt x="4520553" y="1140032"/>
                  <a:pt x="4525657" y="1147037"/>
                  <a:pt x="4525657" y="1154821"/>
                </a:cubicBezTo>
                <a:cubicBezTo>
                  <a:pt x="4525657" y="1163383"/>
                  <a:pt x="4520553" y="1169610"/>
                  <a:pt x="4513260" y="1169610"/>
                </a:cubicBezTo>
                <a:cubicBezTo>
                  <a:pt x="4505238" y="1169610"/>
                  <a:pt x="4499404" y="1163383"/>
                  <a:pt x="4499404" y="1154821"/>
                </a:cubicBezTo>
                <a:cubicBezTo>
                  <a:pt x="4499404" y="1147037"/>
                  <a:pt x="4505238" y="1140032"/>
                  <a:pt x="4513260" y="1140032"/>
                </a:cubicBezTo>
                <a:close/>
                <a:moveTo>
                  <a:pt x="4439056" y="1140032"/>
                </a:moveTo>
                <a:cubicBezTo>
                  <a:pt x="4445619" y="1140032"/>
                  <a:pt x="4451453" y="1147037"/>
                  <a:pt x="4451453" y="1154821"/>
                </a:cubicBezTo>
                <a:cubicBezTo>
                  <a:pt x="4451453" y="1163383"/>
                  <a:pt x="4445619" y="1169610"/>
                  <a:pt x="4439056" y="1169610"/>
                </a:cubicBezTo>
                <a:cubicBezTo>
                  <a:pt x="4431763" y="1169610"/>
                  <a:pt x="4425200" y="1163383"/>
                  <a:pt x="4425200" y="1154821"/>
                </a:cubicBezTo>
                <a:cubicBezTo>
                  <a:pt x="4425200" y="1147037"/>
                  <a:pt x="4431763" y="1140032"/>
                  <a:pt x="4439056" y="1140032"/>
                </a:cubicBezTo>
                <a:close/>
                <a:moveTo>
                  <a:pt x="4366768" y="1140032"/>
                </a:moveTo>
                <a:cubicBezTo>
                  <a:pt x="4374790" y="1140032"/>
                  <a:pt x="4380624" y="1147037"/>
                  <a:pt x="4380624" y="1154821"/>
                </a:cubicBezTo>
                <a:cubicBezTo>
                  <a:pt x="4380624" y="1163383"/>
                  <a:pt x="4374790" y="1169610"/>
                  <a:pt x="4366768" y="1169610"/>
                </a:cubicBezTo>
                <a:cubicBezTo>
                  <a:pt x="4360934" y="1169610"/>
                  <a:pt x="4354371" y="1163383"/>
                  <a:pt x="4354371" y="1154821"/>
                </a:cubicBezTo>
                <a:cubicBezTo>
                  <a:pt x="4354371" y="1147037"/>
                  <a:pt x="4360934" y="1140032"/>
                  <a:pt x="4366768" y="1140032"/>
                </a:cubicBezTo>
                <a:close/>
                <a:moveTo>
                  <a:pt x="4295937" y="1140032"/>
                </a:moveTo>
                <a:cubicBezTo>
                  <a:pt x="4303959" y="1140032"/>
                  <a:pt x="4309793" y="1147037"/>
                  <a:pt x="4309793" y="1154821"/>
                </a:cubicBezTo>
                <a:cubicBezTo>
                  <a:pt x="4309793" y="1163383"/>
                  <a:pt x="4303959" y="1169610"/>
                  <a:pt x="4295937" y="1169610"/>
                </a:cubicBezTo>
                <a:cubicBezTo>
                  <a:pt x="4290103" y="1169610"/>
                  <a:pt x="4283540" y="1163383"/>
                  <a:pt x="4283540" y="1154821"/>
                </a:cubicBezTo>
                <a:cubicBezTo>
                  <a:pt x="4283540" y="1147037"/>
                  <a:pt x="4290103" y="1140032"/>
                  <a:pt x="4295937" y="1140032"/>
                </a:cubicBezTo>
                <a:close/>
                <a:moveTo>
                  <a:pt x="4225107" y="1140032"/>
                </a:moveTo>
                <a:cubicBezTo>
                  <a:pt x="4233129" y="1140032"/>
                  <a:pt x="4238963" y="1147037"/>
                  <a:pt x="4238963" y="1154821"/>
                </a:cubicBezTo>
                <a:cubicBezTo>
                  <a:pt x="4238963" y="1163383"/>
                  <a:pt x="4233129" y="1169610"/>
                  <a:pt x="4225107" y="1169610"/>
                </a:cubicBezTo>
                <a:cubicBezTo>
                  <a:pt x="4217085" y="1169610"/>
                  <a:pt x="4212710" y="1163383"/>
                  <a:pt x="4212710" y="1154821"/>
                </a:cubicBezTo>
                <a:cubicBezTo>
                  <a:pt x="4212710" y="1147037"/>
                  <a:pt x="4217085" y="1140032"/>
                  <a:pt x="4225107" y="1140032"/>
                </a:cubicBezTo>
                <a:close/>
                <a:moveTo>
                  <a:pt x="4153295" y="1140032"/>
                </a:moveTo>
                <a:cubicBezTo>
                  <a:pt x="4161078" y="1140032"/>
                  <a:pt x="4168083" y="1147037"/>
                  <a:pt x="4168083" y="1154821"/>
                </a:cubicBezTo>
                <a:cubicBezTo>
                  <a:pt x="4168083" y="1163383"/>
                  <a:pt x="4161078" y="1169610"/>
                  <a:pt x="4153295" y="1169610"/>
                </a:cubicBezTo>
                <a:cubicBezTo>
                  <a:pt x="4144733" y="1169610"/>
                  <a:pt x="4138507" y="1163383"/>
                  <a:pt x="4138507" y="1154821"/>
                </a:cubicBezTo>
                <a:cubicBezTo>
                  <a:pt x="4138507" y="1147037"/>
                  <a:pt x="4144733" y="1140032"/>
                  <a:pt x="4153295" y="1140032"/>
                </a:cubicBezTo>
                <a:close/>
                <a:moveTo>
                  <a:pt x="4082465" y="1140032"/>
                </a:moveTo>
                <a:cubicBezTo>
                  <a:pt x="4090249" y="1140032"/>
                  <a:pt x="4097254" y="1147037"/>
                  <a:pt x="4097254" y="1154821"/>
                </a:cubicBezTo>
                <a:cubicBezTo>
                  <a:pt x="4097254" y="1163383"/>
                  <a:pt x="4090249" y="1169610"/>
                  <a:pt x="4082465" y="1169610"/>
                </a:cubicBezTo>
                <a:cubicBezTo>
                  <a:pt x="4073903" y="1169610"/>
                  <a:pt x="4067676" y="1163383"/>
                  <a:pt x="4067676" y="1154821"/>
                </a:cubicBezTo>
                <a:cubicBezTo>
                  <a:pt x="4067676" y="1147037"/>
                  <a:pt x="4073903" y="1140032"/>
                  <a:pt x="4082465" y="1140032"/>
                </a:cubicBezTo>
                <a:close/>
                <a:moveTo>
                  <a:pt x="439789" y="1140032"/>
                </a:moveTo>
                <a:cubicBezTo>
                  <a:pt x="448351" y="1140032"/>
                  <a:pt x="454579" y="1146595"/>
                  <a:pt x="454579" y="1153888"/>
                </a:cubicBezTo>
                <a:cubicBezTo>
                  <a:pt x="454579" y="1161910"/>
                  <a:pt x="448351" y="1166286"/>
                  <a:pt x="439789" y="1166286"/>
                </a:cubicBezTo>
                <a:cubicBezTo>
                  <a:pt x="432006" y="1166286"/>
                  <a:pt x="425001" y="1161910"/>
                  <a:pt x="425001" y="1153888"/>
                </a:cubicBezTo>
                <a:cubicBezTo>
                  <a:pt x="425001" y="1146595"/>
                  <a:pt x="432006" y="1140032"/>
                  <a:pt x="439789" y="1140032"/>
                </a:cubicBezTo>
                <a:close/>
                <a:moveTo>
                  <a:pt x="368960" y="1140032"/>
                </a:moveTo>
                <a:cubicBezTo>
                  <a:pt x="377521" y="1140032"/>
                  <a:pt x="383747" y="1146595"/>
                  <a:pt x="383747" y="1153888"/>
                </a:cubicBezTo>
                <a:cubicBezTo>
                  <a:pt x="383747" y="1161910"/>
                  <a:pt x="377521" y="1166286"/>
                  <a:pt x="368960" y="1166286"/>
                </a:cubicBezTo>
                <a:cubicBezTo>
                  <a:pt x="361176" y="1166286"/>
                  <a:pt x="354172" y="1161910"/>
                  <a:pt x="354172" y="1153888"/>
                </a:cubicBezTo>
                <a:cubicBezTo>
                  <a:pt x="354172" y="1146595"/>
                  <a:pt x="361176" y="1140032"/>
                  <a:pt x="368960" y="1140032"/>
                </a:cubicBezTo>
                <a:close/>
                <a:moveTo>
                  <a:pt x="297194" y="1140032"/>
                </a:moveTo>
                <a:cubicBezTo>
                  <a:pt x="305217" y="1140032"/>
                  <a:pt x="309592" y="1146595"/>
                  <a:pt x="309592" y="1153888"/>
                </a:cubicBezTo>
                <a:cubicBezTo>
                  <a:pt x="309592" y="1161910"/>
                  <a:pt x="305217" y="1166286"/>
                  <a:pt x="297194" y="1166286"/>
                </a:cubicBezTo>
                <a:cubicBezTo>
                  <a:pt x="289902" y="1166286"/>
                  <a:pt x="283339" y="1161910"/>
                  <a:pt x="283339" y="1153888"/>
                </a:cubicBezTo>
                <a:cubicBezTo>
                  <a:pt x="283339" y="1146595"/>
                  <a:pt x="289902" y="1140032"/>
                  <a:pt x="297194" y="1140032"/>
                </a:cubicBezTo>
                <a:close/>
                <a:moveTo>
                  <a:pt x="226366" y="1140032"/>
                </a:moveTo>
                <a:cubicBezTo>
                  <a:pt x="232201" y="1140032"/>
                  <a:pt x="238764" y="1146595"/>
                  <a:pt x="238764" y="1153888"/>
                </a:cubicBezTo>
                <a:cubicBezTo>
                  <a:pt x="238764" y="1161910"/>
                  <a:pt x="232201" y="1166286"/>
                  <a:pt x="226366" y="1166286"/>
                </a:cubicBezTo>
                <a:cubicBezTo>
                  <a:pt x="218344" y="1166286"/>
                  <a:pt x="212510" y="1161910"/>
                  <a:pt x="212510" y="1153888"/>
                </a:cubicBezTo>
                <a:cubicBezTo>
                  <a:pt x="212510" y="1146595"/>
                  <a:pt x="218344" y="1140032"/>
                  <a:pt x="226366" y="1140032"/>
                </a:cubicBezTo>
                <a:close/>
                <a:moveTo>
                  <a:pt x="155532" y="1140032"/>
                </a:moveTo>
                <a:cubicBezTo>
                  <a:pt x="161366" y="1140032"/>
                  <a:pt x="167930" y="1146595"/>
                  <a:pt x="167930" y="1153888"/>
                </a:cubicBezTo>
                <a:cubicBezTo>
                  <a:pt x="167930" y="1161910"/>
                  <a:pt x="161366" y="1166286"/>
                  <a:pt x="155532" y="1166286"/>
                </a:cubicBezTo>
                <a:cubicBezTo>
                  <a:pt x="147510" y="1166286"/>
                  <a:pt x="141676" y="1161910"/>
                  <a:pt x="141676" y="1153888"/>
                </a:cubicBezTo>
                <a:cubicBezTo>
                  <a:pt x="141676" y="1146595"/>
                  <a:pt x="147510" y="1140032"/>
                  <a:pt x="155532" y="1140032"/>
                </a:cubicBezTo>
                <a:close/>
                <a:moveTo>
                  <a:pt x="83244" y="1140032"/>
                </a:moveTo>
                <a:cubicBezTo>
                  <a:pt x="90536" y="1140032"/>
                  <a:pt x="97100" y="1146595"/>
                  <a:pt x="97100" y="1153888"/>
                </a:cubicBezTo>
                <a:cubicBezTo>
                  <a:pt x="97100" y="1161910"/>
                  <a:pt x="90536" y="1166286"/>
                  <a:pt x="83244" y="1166286"/>
                </a:cubicBezTo>
                <a:cubicBezTo>
                  <a:pt x="76680" y="1166286"/>
                  <a:pt x="70846" y="1161910"/>
                  <a:pt x="70846" y="1153888"/>
                </a:cubicBezTo>
                <a:cubicBezTo>
                  <a:pt x="70846" y="1146595"/>
                  <a:pt x="76680" y="1140032"/>
                  <a:pt x="83244" y="1140032"/>
                </a:cubicBezTo>
                <a:close/>
                <a:moveTo>
                  <a:pt x="12008" y="1140032"/>
                </a:moveTo>
                <a:cubicBezTo>
                  <a:pt x="20253" y="1140032"/>
                  <a:pt x="26249" y="1146595"/>
                  <a:pt x="26249" y="1153888"/>
                </a:cubicBezTo>
                <a:cubicBezTo>
                  <a:pt x="26249" y="1161910"/>
                  <a:pt x="20253" y="1166286"/>
                  <a:pt x="12008" y="1166286"/>
                </a:cubicBezTo>
                <a:cubicBezTo>
                  <a:pt x="4513" y="1166286"/>
                  <a:pt x="16" y="1161910"/>
                  <a:pt x="16" y="1153888"/>
                </a:cubicBezTo>
                <a:cubicBezTo>
                  <a:pt x="16" y="1146595"/>
                  <a:pt x="4513" y="1140032"/>
                  <a:pt x="12008" y="1140032"/>
                </a:cubicBezTo>
                <a:close/>
                <a:moveTo>
                  <a:pt x="6867525" y="1069203"/>
                </a:moveTo>
                <a:cubicBezTo>
                  <a:pt x="6874088" y="1069203"/>
                  <a:pt x="6879922" y="1075037"/>
                  <a:pt x="6879922" y="1081600"/>
                </a:cubicBezTo>
                <a:cubicBezTo>
                  <a:pt x="6879922" y="1088893"/>
                  <a:pt x="6874088" y="1095457"/>
                  <a:pt x="6867525" y="1095457"/>
                </a:cubicBezTo>
                <a:cubicBezTo>
                  <a:pt x="6860232" y="1095457"/>
                  <a:pt x="6853669" y="1088893"/>
                  <a:pt x="6853669" y="1081600"/>
                </a:cubicBezTo>
                <a:cubicBezTo>
                  <a:pt x="6853669" y="1075037"/>
                  <a:pt x="6860232" y="1069203"/>
                  <a:pt x="6867525" y="1069203"/>
                </a:cubicBezTo>
                <a:close/>
                <a:moveTo>
                  <a:pt x="6795237" y="1069203"/>
                </a:moveTo>
                <a:cubicBezTo>
                  <a:pt x="6803259" y="1069203"/>
                  <a:pt x="6809093" y="1075037"/>
                  <a:pt x="6809093" y="1081600"/>
                </a:cubicBezTo>
                <a:cubicBezTo>
                  <a:pt x="6809093" y="1088893"/>
                  <a:pt x="6803259" y="1095457"/>
                  <a:pt x="6796696" y="1095457"/>
                </a:cubicBezTo>
                <a:cubicBezTo>
                  <a:pt x="6789403" y="1095457"/>
                  <a:pt x="6782840" y="1088893"/>
                  <a:pt x="6782840" y="1081600"/>
                </a:cubicBezTo>
                <a:cubicBezTo>
                  <a:pt x="6782840" y="1075037"/>
                  <a:pt x="6789403" y="1069203"/>
                  <a:pt x="6795237" y="1069203"/>
                </a:cubicBezTo>
                <a:close/>
                <a:moveTo>
                  <a:pt x="6724405" y="1069203"/>
                </a:moveTo>
                <a:cubicBezTo>
                  <a:pt x="6732427" y="1069203"/>
                  <a:pt x="6738261" y="1075037"/>
                  <a:pt x="6738261" y="1081600"/>
                </a:cubicBezTo>
                <a:cubicBezTo>
                  <a:pt x="6738261" y="1088893"/>
                  <a:pt x="6732427" y="1095457"/>
                  <a:pt x="6724405" y="1095457"/>
                </a:cubicBezTo>
                <a:cubicBezTo>
                  <a:pt x="6718571" y="1095457"/>
                  <a:pt x="6712008" y="1088893"/>
                  <a:pt x="6712008" y="1081600"/>
                </a:cubicBezTo>
                <a:cubicBezTo>
                  <a:pt x="6712008" y="1075037"/>
                  <a:pt x="6718571" y="1069203"/>
                  <a:pt x="6724405" y="1069203"/>
                </a:cubicBezTo>
                <a:close/>
                <a:moveTo>
                  <a:pt x="6653576" y="1069203"/>
                </a:moveTo>
                <a:cubicBezTo>
                  <a:pt x="6660869" y="1069203"/>
                  <a:pt x="6667432" y="1075037"/>
                  <a:pt x="6667432" y="1081600"/>
                </a:cubicBezTo>
                <a:cubicBezTo>
                  <a:pt x="6667432" y="1088893"/>
                  <a:pt x="6660869" y="1095457"/>
                  <a:pt x="6653576" y="1095457"/>
                </a:cubicBezTo>
                <a:cubicBezTo>
                  <a:pt x="6645554" y="1095457"/>
                  <a:pt x="6641179" y="1088893"/>
                  <a:pt x="6641179" y="1081600"/>
                </a:cubicBezTo>
                <a:cubicBezTo>
                  <a:pt x="6641179" y="1075037"/>
                  <a:pt x="6645554" y="1069203"/>
                  <a:pt x="6653576" y="1069203"/>
                </a:cubicBezTo>
                <a:close/>
                <a:moveTo>
                  <a:pt x="6581764" y="1069203"/>
                </a:moveTo>
                <a:cubicBezTo>
                  <a:pt x="6589547" y="1069203"/>
                  <a:pt x="6596552" y="1075037"/>
                  <a:pt x="6596552" y="1081600"/>
                </a:cubicBezTo>
                <a:cubicBezTo>
                  <a:pt x="6596552" y="1088893"/>
                  <a:pt x="6589547" y="1095457"/>
                  <a:pt x="6581764" y="1095457"/>
                </a:cubicBezTo>
                <a:cubicBezTo>
                  <a:pt x="6573202" y="1095457"/>
                  <a:pt x="6566976" y="1088893"/>
                  <a:pt x="6566976" y="1081600"/>
                </a:cubicBezTo>
                <a:cubicBezTo>
                  <a:pt x="6566976" y="1075037"/>
                  <a:pt x="6573202" y="1069203"/>
                  <a:pt x="6581764" y="1069203"/>
                </a:cubicBezTo>
                <a:close/>
                <a:moveTo>
                  <a:pt x="6510933" y="1069203"/>
                </a:moveTo>
                <a:cubicBezTo>
                  <a:pt x="6518717" y="1069203"/>
                  <a:pt x="6525722" y="1075037"/>
                  <a:pt x="6525722" y="1081600"/>
                </a:cubicBezTo>
                <a:cubicBezTo>
                  <a:pt x="6525722" y="1088893"/>
                  <a:pt x="6518717" y="1095457"/>
                  <a:pt x="6510933" y="1095457"/>
                </a:cubicBezTo>
                <a:cubicBezTo>
                  <a:pt x="6502371" y="1095457"/>
                  <a:pt x="6496144" y="1088893"/>
                  <a:pt x="6496144" y="1081600"/>
                </a:cubicBezTo>
                <a:cubicBezTo>
                  <a:pt x="6496144" y="1075037"/>
                  <a:pt x="6502371" y="1069203"/>
                  <a:pt x="6510933" y="1069203"/>
                </a:cubicBezTo>
                <a:close/>
                <a:moveTo>
                  <a:pt x="6440492" y="1069203"/>
                </a:moveTo>
                <a:cubicBezTo>
                  <a:pt x="6448081" y="1069203"/>
                  <a:pt x="6454911" y="1075037"/>
                  <a:pt x="6454911" y="1081600"/>
                </a:cubicBezTo>
                <a:cubicBezTo>
                  <a:pt x="6454911" y="1088893"/>
                  <a:pt x="6448081" y="1095457"/>
                  <a:pt x="6440492" y="1095457"/>
                </a:cubicBezTo>
                <a:cubicBezTo>
                  <a:pt x="6432145" y="1095457"/>
                  <a:pt x="6425315" y="1088893"/>
                  <a:pt x="6425315" y="1081600"/>
                </a:cubicBezTo>
                <a:cubicBezTo>
                  <a:pt x="6425315" y="1075037"/>
                  <a:pt x="6432145" y="1069203"/>
                  <a:pt x="6440492" y="1069203"/>
                </a:cubicBezTo>
                <a:close/>
                <a:moveTo>
                  <a:pt x="6368340" y="1069203"/>
                </a:moveTo>
                <a:cubicBezTo>
                  <a:pt x="6376362" y="1069203"/>
                  <a:pt x="6380737" y="1075037"/>
                  <a:pt x="6380737" y="1081600"/>
                </a:cubicBezTo>
                <a:cubicBezTo>
                  <a:pt x="6380737" y="1088893"/>
                  <a:pt x="6376362" y="1095457"/>
                  <a:pt x="6368340" y="1095457"/>
                </a:cubicBezTo>
                <a:cubicBezTo>
                  <a:pt x="6361047" y="1095457"/>
                  <a:pt x="6354484" y="1088893"/>
                  <a:pt x="6354484" y="1081600"/>
                </a:cubicBezTo>
                <a:cubicBezTo>
                  <a:pt x="6354484" y="1075037"/>
                  <a:pt x="6361047" y="1069203"/>
                  <a:pt x="6368340" y="1069203"/>
                </a:cubicBezTo>
                <a:close/>
                <a:moveTo>
                  <a:pt x="6297511" y="1069203"/>
                </a:moveTo>
                <a:cubicBezTo>
                  <a:pt x="6304074" y="1069203"/>
                  <a:pt x="6309908" y="1075037"/>
                  <a:pt x="6309908" y="1081600"/>
                </a:cubicBezTo>
                <a:cubicBezTo>
                  <a:pt x="6309908" y="1088893"/>
                  <a:pt x="6304074" y="1095457"/>
                  <a:pt x="6297511" y="1095457"/>
                </a:cubicBezTo>
                <a:cubicBezTo>
                  <a:pt x="6290218" y="1095457"/>
                  <a:pt x="6283655" y="1088893"/>
                  <a:pt x="6283655" y="1081600"/>
                </a:cubicBezTo>
                <a:cubicBezTo>
                  <a:pt x="6283655" y="1075037"/>
                  <a:pt x="6290218" y="1069203"/>
                  <a:pt x="6297511" y="1069203"/>
                </a:cubicBezTo>
                <a:close/>
                <a:moveTo>
                  <a:pt x="6226679" y="1069203"/>
                </a:moveTo>
                <a:cubicBezTo>
                  <a:pt x="6233242" y="1069203"/>
                  <a:pt x="6239076" y="1075037"/>
                  <a:pt x="6239076" y="1081600"/>
                </a:cubicBezTo>
                <a:cubicBezTo>
                  <a:pt x="6239076" y="1088893"/>
                  <a:pt x="6233242" y="1095457"/>
                  <a:pt x="6226679" y="1095457"/>
                </a:cubicBezTo>
                <a:cubicBezTo>
                  <a:pt x="6219386" y="1095457"/>
                  <a:pt x="6212823" y="1088893"/>
                  <a:pt x="6212823" y="1083059"/>
                </a:cubicBezTo>
                <a:cubicBezTo>
                  <a:pt x="6212823" y="1075037"/>
                  <a:pt x="6219386" y="1069203"/>
                  <a:pt x="6226679" y="1069203"/>
                </a:cubicBezTo>
                <a:close/>
                <a:moveTo>
                  <a:pt x="6154391" y="1069203"/>
                </a:moveTo>
                <a:cubicBezTo>
                  <a:pt x="6161684" y="1069203"/>
                  <a:pt x="6168247" y="1075037"/>
                  <a:pt x="6168247" y="1083059"/>
                </a:cubicBezTo>
                <a:cubicBezTo>
                  <a:pt x="6168247" y="1088893"/>
                  <a:pt x="6161684" y="1095457"/>
                  <a:pt x="6154391" y="1095457"/>
                </a:cubicBezTo>
                <a:cubicBezTo>
                  <a:pt x="6147828" y="1095457"/>
                  <a:pt x="6141994" y="1088893"/>
                  <a:pt x="6141994" y="1083059"/>
                </a:cubicBezTo>
                <a:cubicBezTo>
                  <a:pt x="6141994" y="1075037"/>
                  <a:pt x="6147828" y="1069203"/>
                  <a:pt x="6154391" y="1069203"/>
                </a:cubicBezTo>
                <a:close/>
                <a:moveTo>
                  <a:pt x="6083559" y="1069203"/>
                </a:moveTo>
                <a:cubicBezTo>
                  <a:pt x="6090852" y="1069203"/>
                  <a:pt x="6097415" y="1075037"/>
                  <a:pt x="6097415" y="1083059"/>
                </a:cubicBezTo>
                <a:cubicBezTo>
                  <a:pt x="6097415" y="1088893"/>
                  <a:pt x="6090852" y="1095457"/>
                  <a:pt x="6083559" y="1095457"/>
                </a:cubicBezTo>
                <a:cubicBezTo>
                  <a:pt x="6076996" y="1095457"/>
                  <a:pt x="6071162" y="1088893"/>
                  <a:pt x="6071162" y="1083059"/>
                </a:cubicBezTo>
                <a:cubicBezTo>
                  <a:pt x="6071162" y="1075037"/>
                  <a:pt x="6076996" y="1069203"/>
                  <a:pt x="6083559" y="1069203"/>
                </a:cubicBezTo>
                <a:close/>
                <a:moveTo>
                  <a:pt x="6009356" y="1069203"/>
                </a:moveTo>
                <a:cubicBezTo>
                  <a:pt x="6016649" y="1069203"/>
                  <a:pt x="6023212" y="1075037"/>
                  <a:pt x="6023212" y="1083059"/>
                </a:cubicBezTo>
                <a:cubicBezTo>
                  <a:pt x="6023212" y="1088893"/>
                  <a:pt x="6016649" y="1095457"/>
                  <a:pt x="6009356" y="1095457"/>
                </a:cubicBezTo>
                <a:cubicBezTo>
                  <a:pt x="6001334" y="1095457"/>
                  <a:pt x="5996959" y="1088893"/>
                  <a:pt x="5996959" y="1083059"/>
                </a:cubicBezTo>
                <a:cubicBezTo>
                  <a:pt x="5996959" y="1075037"/>
                  <a:pt x="6001334" y="1069203"/>
                  <a:pt x="6009356" y="1069203"/>
                </a:cubicBezTo>
                <a:close/>
                <a:moveTo>
                  <a:pt x="5940548" y="1069203"/>
                </a:moveTo>
                <a:cubicBezTo>
                  <a:pt x="5948896" y="1069203"/>
                  <a:pt x="5955726" y="1075037"/>
                  <a:pt x="5955726" y="1083059"/>
                </a:cubicBezTo>
                <a:cubicBezTo>
                  <a:pt x="5955726" y="1088893"/>
                  <a:pt x="5948896" y="1095457"/>
                  <a:pt x="5940548" y="1095457"/>
                </a:cubicBezTo>
                <a:cubicBezTo>
                  <a:pt x="5932960" y="1095457"/>
                  <a:pt x="5926130" y="1088893"/>
                  <a:pt x="5926130" y="1083059"/>
                </a:cubicBezTo>
                <a:cubicBezTo>
                  <a:pt x="5926130" y="1075037"/>
                  <a:pt x="5932960" y="1069203"/>
                  <a:pt x="5940548" y="1069203"/>
                </a:cubicBezTo>
                <a:close/>
                <a:moveTo>
                  <a:pt x="5870088" y="1069203"/>
                </a:moveTo>
                <a:cubicBezTo>
                  <a:pt x="5878650" y="1069203"/>
                  <a:pt x="5884877" y="1075037"/>
                  <a:pt x="5884877" y="1083059"/>
                </a:cubicBezTo>
                <a:cubicBezTo>
                  <a:pt x="5884877" y="1088893"/>
                  <a:pt x="5878650" y="1095457"/>
                  <a:pt x="5870088" y="1095457"/>
                </a:cubicBezTo>
                <a:cubicBezTo>
                  <a:pt x="5862304" y="1095457"/>
                  <a:pt x="5855299" y="1088893"/>
                  <a:pt x="5855299" y="1083059"/>
                </a:cubicBezTo>
                <a:cubicBezTo>
                  <a:pt x="5855299" y="1075037"/>
                  <a:pt x="5862304" y="1069203"/>
                  <a:pt x="5870088" y="1069203"/>
                </a:cubicBezTo>
                <a:close/>
                <a:moveTo>
                  <a:pt x="5799257" y="1069203"/>
                </a:moveTo>
                <a:cubicBezTo>
                  <a:pt x="5807819" y="1069203"/>
                  <a:pt x="5814045" y="1075037"/>
                  <a:pt x="5814045" y="1083059"/>
                </a:cubicBezTo>
                <a:cubicBezTo>
                  <a:pt x="5814045" y="1088893"/>
                  <a:pt x="5807819" y="1095457"/>
                  <a:pt x="5799257" y="1095457"/>
                </a:cubicBezTo>
                <a:cubicBezTo>
                  <a:pt x="5791474" y="1095457"/>
                  <a:pt x="5784469" y="1088893"/>
                  <a:pt x="5784469" y="1083059"/>
                </a:cubicBezTo>
                <a:cubicBezTo>
                  <a:pt x="5784469" y="1075037"/>
                  <a:pt x="5791474" y="1069203"/>
                  <a:pt x="5799257" y="1069203"/>
                </a:cubicBezTo>
                <a:close/>
                <a:moveTo>
                  <a:pt x="5724122" y="1069203"/>
                </a:moveTo>
                <a:cubicBezTo>
                  <a:pt x="5732144" y="1069203"/>
                  <a:pt x="5736519" y="1075037"/>
                  <a:pt x="5736519" y="1083059"/>
                </a:cubicBezTo>
                <a:cubicBezTo>
                  <a:pt x="5736519" y="1088893"/>
                  <a:pt x="5732144" y="1095457"/>
                  <a:pt x="5724122" y="1095457"/>
                </a:cubicBezTo>
                <a:cubicBezTo>
                  <a:pt x="5716100" y="1095457"/>
                  <a:pt x="5710266" y="1088893"/>
                  <a:pt x="5710266" y="1083059"/>
                </a:cubicBezTo>
                <a:cubicBezTo>
                  <a:pt x="5710266" y="1075037"/>
                  <a:pt x="5716100" y="1069203"/>
                  <a:pt x="5724122" y="1069203"/>
                </a:cubicBezTo>
                <a:close/>
                <a:moveTo>
                  <a:pt x="5653291" y="1069203"/>
                </a:moveTo>
                <a:cubicBezTo>
                  <a:pt x="5659125" y="1069203"/>
                  <a:pt x="5665688" y="1075037"/>
                  <a:pt x="5665688" y="1083059"/>
                </a:cubicBezTo>
                <a:cubicBezTo>
                  <a:pt x="5665688" y="1088893"/>
                  <a:pt x="5659125" y="1095457"/>
                  <a:pt x="5653291" y="1095457"/>
                </a:cubicBezTo>
                <a:cubicBezTo>
                  <a:pt x="5645269" y="1095457"/>
                  <a:pt x="5639435" y="1088893"/>
                  <a:pt x="5639435" y="1083059"/>
                </a:cubicBezTo>
                <a:cubicBezTo>
                  <a:pt x="5639435" y="1075037"/>
                  <a:pt x="5645269" y="1069203"/>
                  <a:pt x="5653291" y="1069203"/>
                </a:cubicBezTo>
                <a:close/>
                <a:moveTo>
                  <a:pt x="5581002" y="1069203"/>
                </a:moveTo>
                <a:cubicBezTo>
                  <a:pt x="5588295" y="1069203"/>
                  <a:pt x="5594858" y="1075037"/>
                  <a:pt x="5594858" y="1083059"/>
                </a:cubicBezTo>
                <a:cubicBezTo>
                  <a:pt x="5594858" y="1088893"/>
                  <a:pt x="5588295" y="1095457"/>
                  <a:pt x="5581002" y="1095457"/>
                </a:cubicBezTo>
                <a:cubicBezTo>
                  <a:pt x="5574439" y="1095457"/>
                  <a:pt x="5568605" y="1088893"/>
                  <a:pt x="5568605" y="1083059"/>
                </a:cubicBezTo>
                <a:cubicBezTo>
                  <a:pt x="5568605" y="1075037"/>
                  <a:pt x="5574439" y="1069203"/>
                  <a:pt x="5581002" y="1069203"/>
                </a:cubicBezTo>
                <a:close/>
                <a:moveTo>
                  <a:pt x="5510171" y="1069203"/>
                </a:moveTo>
                <a:cubicBezTo>
                  <a:pt x="5517464" y="1069203"/>
                  <a:pt x="5524027" y="1075037"/>
                  <a:pt x="5524027" y="1083059"/>
                </a:cubicBezTo>
                <a:cubicBezTo>
                  <a:pt x="5524027" y="1088893"/>
                  <a:pt x="5517464" y="1095457"/>
                  <a:pt x="5510171" y="1095457"/>
                </a:cubicBezTo>
                <a:cubicBezTo>
                  <a:pt x="5503608" y="1095457"/>
                  <a:pt x="5497774" y="1088893"/>
                  <a:pt x="5497774" y="1083059"/>
                </a:cubicBezTo>
                <a:cubicBezTo>
                  <a:pt x="5497774" y="1075037"/>
                  <a:pt x="5503608" y="1069203"/>
                  <a:pt x="5510171" y="1069203"/>
                </a:cubicBezTo>
                <a:close/>
                <a:moveTo>
                  <a:pt x="5438937" y="1069203"/>
                </a:moveTo>
                <a:cubicBezTo>
                  <a:pt x="5447182" y="1069203"/>
                  <a:pt x="5453178" y="1075037"/>
                  <a:pt x="5453178" y="1083059"/>
                </a:cubicBezTo>
                <a:cubicBezTo>
                  <a:pt x="5453178" y="1088893"/>
                  <a:pt x="5447182" y="1095457"/>
                  <a:pt x="5438937" y="1095457"/>
                </a:cubicBezTo>
                <a:cubicBezTo>
                  <a:pt x="5431442" y="1095457"/>
                  <a:pt x="5426945" y="1088893"/>
                  <a:pt x="5426945" y="1083059"/>
                </a:cubicBezTo>
                <a:cubicBezTo>
                  <a:pt x="5426945" y="1075037"/>
                  <a:pt x="5431442" y="1069203"/>
                  <a:pt x="5438937" y="1069203"/>
                </a:cubicBezTo>
                <a:close/>
                <a:moveTo>
                  <a:pt x="5367530" y="1069203"/>
                </a:moveTo>
                <a:cubicBezTo>
                  <a:pt x="5376092" y="1069203"/>
                  <a:pt x="5382318" y="1075037"/>
                  <a:pt x="5382318" y="1083059"/>
                </a:cubicBezTo>
                <a:cubicBezTo>
                  <a:pt x="5382318" y="1088893"/>
                  <a:pt x="5376092" y="1095457"/>
                  <a:pt x="5367530" y="1095457"/>
                </a:cubicBezTo>
                <a:cubicBezTo>
                  <a:pt x="5359747" y="1095457"/>
                  <a:pt x="5352742" y="1088893"/>
                  <a:pt x="5352742" y="1083059"/>
                </a:cubicBezTo>
                <a:cubicBezTo>
                  <a:pt x="5352742" y="1075037"/>
                  <a:pt x="5359747" y="1069203"/>
                  <a:pt x="5367530" y="1069203"/>
                </a:cubicBezTo>
                <a:close/>
                <a:moveTo>
                  <a:pt x="5296699" y="1069203"/>
                </a:moveTo>
                <a:cubicBezTo>
                  <a:pt x="5305261" y="1069203"/>
                  <a:pt x="5311488" y="1075037"/>
                  <a:pt x="5311488" y="1083059"/>
                </a:cubicBezTo>
                <a:cubicBezTo>
                  <a:pt x="5311488" y="1088893"/>
                  <a:pt x="5305261" y="1095457"/>
                  <a:pt x="5296699" y="1095457"/>
                </a:cubicBezTo>
                <a:cubicBezTo>
                  <a:pt x="5288915" y="1095457"/>
                  <a:pt x="5281910" y="1088893"/>
                  <a:pt x="5281910" y="1083059"/>
                </a:cubicBezTo>
                <a:cubicBezTo>
                  <a:pt x="5281910" y="1075037"/>
                  <a:pt x="5288915" y="1069203"/>
                  <a:pt x="5296699" y="1069203"/>
                </a:cubicBezTo>
                <a:close/>
                <a:moveTo>
                  <a:pt x="5225869" y="1069203"/>
                </a:moveTo>
                <a:cubicBezTo>
                  <a:pt x="5234431" y="1069203"/>
                  <a:pt x="5240657" y="1075037"/>
                  <a:pt x="5240657" y="1083059"/>
                </a:cubicBezTo>
                <a:cubicBezTo>
                  <a:pt x="5240657" y="1088893"/>
                  <a:pt x="5234431" y="1095457"/>
                  <a:pt x="5225869" y="1095457"/>
                </a:cubicBezTo>
                <a:cubicBezTo>
                  <a:pt x="5217307" y="1095457"/>
                  <a:pt x="5211081" y="1088893"/>
                  <a:pt x="5211081" y="1083059"/>
                </a:cubicBezTo>
                <a:cubicBezTo>
                  <a:pt x="5211081" y="1075037"/>
                  <a:pt x="5217307" y="1069203"/>
                  <a:pt x="5225869" y="1069203"/>
                </a:cubicBezTo>
                <a:close/>
                <a:moveTo>
                  <a:pt x="5154105" y="1069203"/>
                </a:moveTo>
                <a:cubicBezTo>
                  <a:pt x="5162127" y="1069203"/>
                  <a:pt x="5166502" y="1075037"/>
                  <a:pt x="5166502" y="1083059"/>
                </a:cubicBezTo>
                <a:cubicBezTo>
                  <a:pt x="5166502" y="1091081"/>
                  <a:pt x="5162127" y="1095457"/>
                  <a:pt x="5154105" y="1095457"/>
                </a:cubicBezTo>
                <a:cubicBezTo>
                  <a:pt x="5146083" y="1095457"/>
                  <a:pt x="5140249" y="1091081"/>
                  <a:pt x="5140249" y="1083059"/>
                </a:cubicBezTo>
                <a:cubicBezTo>
                  <a:pt x="5140249" y="1075037"/>
                  <a:pt x="5146083" y="1069203"/>
                  <a:pt x="5154105" y="1069203"/>
                </a:cubicBezTo>
                <a:close/>
                <a:moveTo>
                  <a:pt x="5083276" y="1069203"/>
                </a:moveTo>
                <a:cubicBezTo>
                  <a:pt x="5089110" y="1069203"/>
                  <a:pt x="5095673" y="1075037"/>
                  <a:pt x="5095673" y="1083059"/>
                </a:cubicBezTo>
                <a:cubicBezTo>
                  <a:pt x="5095673" y="1091081"/>
                  <a:pt x="5089110" y="1095457"/>
                  <a:pt x="5083276" y="1095457"/>
                </a:cubicBezTo>
                <a:cubicBezTo>
                  <a:pt x="5075254" y="1095457"/>
                  <a:pt x="5069420" y="1091081"/>
                  <a:pt x="5069420" y="1083059"/>
                </a:cubicBezTo>
                <a:cubicBezTo>
                  <a:pt x="5069420" y="1075037"/>
                  <a:pt x="5075254" y="1069203"/>
                  <a:pt x="5083276" y="1069203"/>
                </a:cubicBezTo>
                <a:close/>
                <a:moveTo>
                  <a:pt x="5012445" y="1069203"/>
                </a:moveTo>
                <a:cubicBezTo>
                  <a:pt x="5018279" y="1069203"/>
                  <a:pt x="5024842" y="1075037"/>
                  <a:pt x="5024842" y="1083059"/>
                </a:cubicBezTo>
                <a:cubicBezTo>
                  <a:pt x="5024842" y="1091081"/>
                  <a:pt x="5018279" y="1095457"/>
                  <a:pt x="5012445" y="1095457"/>
                </a:cubicBezTo>
                <a:cubicBezTo>
                  <a:pt x="5004423" y="1095457"/>
                  <a:pt x="4998589" y="1091081"/>
                  <a:pt x="4998589" y="1083059"/>
                </a:cubicBezTo>
                <a:cubicBezTo>
                  <a:pt x="4998589" y="1075037"/>
                  <a:pt x="5004423" y="1069203"/>
                  <a:pt x="5012445" y="1069203"/>
                </a:cubicBezTo>
                <a:close/>
                <a:moveTo>
                  <a:pt x="4940157" y="1069203"/>
                </a:moveTo>
                <a:cubicBezTo>
                  <a:pt x="4948179" y="1069203"/>
                  <a:pt x="4954013" y="1075037"/>
                  <a:pt x="4954013" y="1083059"/>
                </a:cubicBezTo>
                <a:cubicBezTo>
                  <a:pt x="4954013" y="1091081"/>
                  <a:pt x="4948179" y="1095457"/>
                  <a:pt x="4940157" y="1095457"/>
                </a:cubicBezTo>
                <a:cubicBezTo>
                  <a:pt x="4934323" y="1095457"/>
                  <a:pt x="4927760" y="1091081"/>
                  <a:pt x="4927760" y="1083059"/>
                </a:cubicBezTo>
                <a:cubicBezTo>
                  <a:pt x="4927760" y="1075037"/>
                  <a:pt x="4934323" y="1069203"/>
                  <a:pt x="4940157" y="1069203"/>
                </a:cubicBezTo>
                <a:close/>
                <a:moveTo>
                  <a:pt x="4865953" y="1069203"/>
                </a:moveTo>
                <a:cubicBezTo>
                  <a:pt x="4873975" y="1069203"/>
                  <a:pt x="4879809" y="1075037"/>
                  <a:pt x="4879809" y="1083059"/>
                </a:cubicBezTo>
                <a:cubicBezTo>
                  <a:pt x="4879809" y="1091081"/>
                  <a:pt x="4873975" y="1095457"/>
                  <a:pt x="4865953" y="1095457"/>
                </a:cubicBezTo>
                <a:cubicBezTo>
                  <a:pt x="4860119" y="1095457"/>
                  <a:pt x="4853556" y="1091081"/>
                  <a:pt x="4853556" y="1083059"/>
                </a:cubicBezTo>
                <a:cubicBezTo>
                  <a:pt x="4853556" y="1075037"/>
                  <a:pt x="4860119" y="1069203"/>
                  <a:pt x="4865953" y="1069203"/>
                </a:cubicBezTo>
                <a:close/>
                <a:moveTo>
                  <a:pt x="4795122" y="1069203"/>
                </a:moveTo>
                <a:cubicBezTo>
                  <a:pt x="4803144" y="1069203"/>
                  <a:pt x="4808978" y="1075037"/>
                  <a:pt x="4808978" y="1083059"/>
                </a:cubicBezTo>
                <a:cubicBezTo>
                  <a:pt x="4808978" y="1091081"/>
                  <a:pt x="4803144" y="1095457"/>
                  <a:pt x="4795122" y="1095457"/>
                </a:cubicBezTo>
                <a:cubicBezTo>
                  <a:pt x="4787830" y="1095457"/>
                  <a:pt x="4782725" y="1091081"/>
                  <a:pt x="4782725" y="1083059"/>
                </a:cubicBezTo>
                <a:cubicBezTo>
                  <a:pt x="4782725" y="1075037"/>
                  <a:pt x="4787830" y="1069203"/>
                  <a:pt x="4795122" y="1069203"/>
                </a:cubicBezTo>
                <a:close/>
                <a:moveTo>
                  <a:pt x="4726684" y="1069203"/>
                </a:moveTo>
                <a:cubicBezTo>
                  <a:pt x="4735246" y="1069203"/>
                  <a:pt x="4741472" y="1075037"/>
                  <a:pt x="4741472" y="1083059"/>
                </a:cubicBezTo>
                <a:cubicBezTo>
                  <a:pt x="4741472" y="1091081"/>
                  <a:pt x="4735246" y="1095457"/>
                  <a:pt x="4726684" y="1095457"/>
                </a:cubicBezTo>
                <a:cubicBezTo>
                  <a:pt x="4718122" y="1095457"/>
                  <a:pt x="4711896" y="1091081"/>
                  <a:pt x="4711896" y="1083059"/>
                </a:cubicBezTo>
                <a:cubicBezTo>
                  <a:pt x="4711896" y="1075037"/>
                  <a:pt x="4718122" y="1069203"/>
                  <a:pt x="4726684" y="1069203"/>
                </a:cubicBezTo>
                <a:close/>
                <a:moveTo>
                  <a:pt x="4655853" y="1069203"/>
                </a:moveTo>
                <a:cubicBezTo>
                  <a:pt x="4663637" y="1069203"/>
                  <a:pt x="4670642" y="1075037"/>
                  <a:pt x="4670642" y="1083059"/>
                </a:cubicBezTo>
                <a:cubicBezTo>
                  <a:pt x="4670642" y="1091081"/>
                  <a:pt x="4663637" y="1095457"/>
                  <a:pt x="4655853" y="1095457"/>
                </a:cubicBezTo>
                <a:cubicBezTo>
                  <a:pt x="4647291" y="1095457"/>
                  <a:pt x="4641064" y="1091081"/>
                  <a:pt x="4641064" y="1083059"/>
                </a:cubicBezTo>
                <a:cubicBezTo>
                  <a:pt x="4641064" y="1075037"/>
                  <a:pt x="4647291" y="1069203"/>
                  <a:pt x="4655853" y="1069203"/>
                </a:cubicBezTo>
                <a:close/>
                <a:moveTo>
                  <a:pt x="4585023" y="1069203"/>
                </a:moveTo>
                <a:cubicBezTo>
                  <a:pt x="4592806" y="1069203"/>
                  <a:pt x="4599811" y="1075037"/>
                  <a:pt x="4599811" y="1083059"/>
                </a:cubicBezTo>
                <a:cubicBezTo>
                  <a:pt x="4599811" y="1091081"/>
                  <a:pt x="4592806" y="1095457"/>
                  <a:pt x="4585023" y="1095457"/>
                </a:cubicBezTo>
                <a:cubicBezTo>
                  <a:pt x="4576461" y="1095457"/>
                  <a:pt x="4570235" y="1091081"/>
                  <a:pt x="4570235" y="1083059"/>
                </a:cubicBezTo>
                <a:cubicBezTo>
                  <a:pt x="4570235" y="1075037"/>
                  <a:pt x="4576461" y="1069203"/>
                  <a:pt x="4585023" y="1069203"/>
                </a:cubicBezTo>
                <a:close/>
                <a:moveTo>
                  <a:pt x="4513260" y="1069203"/>
                </a:moveTo>
                <a:cubicBezTo>
                  <a:pt x="4519094" y="1069203"/>
                  <a:pt x="4525657" y="1075430"/>
                  <a:pt x="4525657" y="1083991"/>
                </a:cubicBezTo>
                <a:cubicBezTo>
                  <a:pt x="4525657" y="1092553"/>
                  <a:pt x="4519094" y="1098780"/>
                  <a:pt x="4513260" y="1098780"/>
                </a:cubicBezTo>
                <a:cubicBezTo>
                  <a:pt x="4505238" y="1098780"/>
                  <a:pt x="4499404" y="1092553"/>
                  <a:pt x="4499404" y="1083991"/>
                </a:cubicBezTo>
                <a:cubicBezTo>
                  <a:pt x="4499404" y="1075430"/>
                  <a:pt x="4505238" y="1069203"/>
                  <a:pt x="4513260" y="1069203"/>
                </a:cubicBezTo>
                <a:close/>
                <a:moveTo>
                  <a:pt x="4439056" y="1069203"/>
                </a:moveTo>
                <a:cubicBezTo>
                  <a:pt x="4445619" y="1069203"/>
                  <a:pt x="4451453" y="1075430"/>
                  <a:pt x="4451453" y="1083991"/>
                </a:cubicBezTo>
                <a:cubicBezTo>
                  <a:pt x="4451453" y="1092553"/>
                  <a:pt x="4445619" y="1098780"/>
                  <a:pt x="4439056" y="1098780"/>
                </a:cubicBezTo>
                <a:cubicBezTo>
                  <a:pt x="4431763" y="1098780"/>
                  <a:pt x="4425200" y="1092553"/>
                  <a:pt x="4425200" y="1083991"/>
                </a:cubicBezTo>
                <a:cubicBezTo>
                  <a:pt x="4425200" y="1075430"/>
                  <a:pt x="4431763" y="1069203"/>
                  <a:pt x="4439056" y="1069203"/>
                </a:cubicBezTo>
                <a:close/>
                <a:moveTo>
                  <a:pt x="4366768" y="1069203"/>
                </a:moveTo>
                <a:cubicBezTo>
                  <a:pt x="4374790" y="1069203"/>
                  <a:pt x="4380624" y="1075430"/>
                  <a:pt x="4380624" y="1083991"/>
                </a:cubicBezTo>
                <a:cubicBezTo>
                  <a:pt x="4380624" y="1092553"/>
                  <a:pt x="4374790" y="1098780"/>
                  <a:pt x="4366768" y="1098780"/>
                </a:cubicBezTo>
                <a:cubicBezTo>
                  <a:pt x="4360934" y="1098780"/>
                  <a:pt x="4354371" y="1092553"/>
                  <a:pt x="4354371" y="1083991"/>
                </a:cubicBezTo>
                <a:cubicBezTo>
                  <a:pt x="4354371" y="1075430"/>
                  <a:pt x="4360934" y="1069203"/>
                  <a:pt x="4366768" y="1069203"/>
                </a:cubicBezTo>
                <a:close/>
                <a:moveTo>
                  <a:pt x="4295937" y="1069203"/>
                </a:moveTo>
                <a:cubicBezTo>
                  <a:pt x="4303959" y="1069203"/>
                  <a:pt x="4309793" y="1075430"/>
                  <a:pt x="4309793" y="1083991"/>
                </a:cubicBezTo>
                <a:cubicBezTo>
                  <a:pt x="4309793" y="1092553"/>
                  <a:pt x="4303959" y="1098780"/>
                  <a:pt x="4295937" y="1098780"/>
                </a:cubicBezTo>
                <a:cubicBezTo>
                  <a:pt x="4290103" y="1098780"/>
                  <a:pt x="4283540" y="1092553"/>
                  <a:pt x="4283540" y="1083991"/>
                </a:cubicBezTo>
                <a:cubicBezTo>
                  <a:pt x="4283540" y="1075430"/>
                  <a:pt x="4290103" y="1069203"/>
                  <a:pt x="4295937" y="1069203"/>
                </a:cubicBezTo>
                <a:close/>
                <a:moveTo>
                  <a:pt x="4225107" y="1069203"/>
                </a:moveTo>
                <a:cubicBezTo>
                  <a:pt x="4233129" y="1069203"/>
                  <a:pt x="4238963" y="1075430"/>
                  <a:pt x="4238963" y="1083991"/>
                </a:cubicBezTo>
                <a:cubicBezTo>
                  <a:pt x="4238963" y="1092553"/>
                  <a:pt x="4233129" y="1098780"/>
                  <a:pt x="4225107" y="1098780"/>
                </a:cubicBezTo>
                <a:cubicBezTo>
                  <a:pt x="4217085" y="1098780"/>
                  <a:pt x="4212710" y="1092553"/>
                  <a:pt x="4212710" y="1083991"/>
                </a:cubicBezTo>
                <a:cubicBezTo>
                  <a:pt x="4212710" y="1075430"/>
                  <a:pt x="4217085" y="1069203"/>
                  <a:pt x="4225107" y="1069203"/>
                </a:cubicBezTo>
                <a:close/>
                <a:moveTo>
                  <a:pt x="4153295" y="1069203"/>
                </a:moveTo>
                <a:cubicBezTo>
                  <a:pt x="4161078" y="1069203"/>
                  <a:pt x="4168083" y="1075430"/>
                  <a:pt x="4168083" y="1083991"/>
                </a:cubicBezTo>
                <a:cubicBezTo>
                  <a:pt x="4168083" y="1092553"/>
                  <a:pt x="4161078" y="1098780"/>
                  <a:pt x="4153295" y="1098780"/>
                </a:cubicBezTo>
                <a:cubicBezTo>
                  <a:pt x="4144733" y="1098780"/>
                  <a:pt x="4138507" y="1092553"/>
                  <a:pt x="4138507" y="1083991"/>
                </a:cubicBezTo>
                <a:cubicBezTo>
                  <a:pt x="4138507" y="1075430"/>
                  <a:pt x="4144733" y="1069203"/>
                  <a:pt x="4153295" y="1069203"/>
                </a:cubicBezTo>
                <a:close/>
                <a:moveTo>
                  <a:pt x="4082465" y="1069203"/>
                </a:moveTo>
                <a:cubicBezTo>
                  <a:pt x="4090249" y="1069203"/>
                  <a:pt x="4097254" y="1075430"/>
                  <a:pt x="4097254" y="1083991"/>
                </a:cubicBezTo>
                <a:cubicBezTo>
                  <a:pt x="4097254" y="1092553"/>
                  <a:pt x="4090249" y="1098780"/>
                  <a:pt x="4082465" y="1098780"/>
                </a:cubicBezTo>
                <a:cubicBezTo>
                  <a:pt x="4073903" y="1098780"/>
                  <a:pt x="4067676" y="1092553"/>
                  <a:pt x="4067676" y="1083991"/>
                </a:cubicBezTo>
                <a:cubicBezTo>
                  <a:pt x="4067676" y="1075430"/>
                  <a:pt x="4073903" y="1069203"/>
                  <a:pt x="4082465" y="1069203"/>
                </a:cubicBezTo>
                <a:close/>
                <a:moveTo>
                  <a:pt x="4011635" y="1069203"/>
                </a:moveTo>
                <a:cubicBezTo>
                  <a:pt x="4019418" y="1069203"/>
                  <a:pt x="4026423" y="1075430"/>
                  <a:pt x="4026423" y="1083991"/>
                </a:cubicBezTo>
                <a:cubicBezTo>
                  <a:pt x="4026423" y="1092553"/>
                  <a:pt x="4019418" y="1098780"/>
                  <a:pt x="4011635" y="1098780"/>
                </a:cubicBezTo>
                <a:cubicBezTo>
                  <a:pt x="4003073" y="1098780"/>
                  <a:pt x="3996847" y="1092553"/>
                  <a:pt x="3996847" y="1083991"/>
                </a:cubicBezTo>
                <a:cubicBezTo>
                  <a:pt x="3996847" y="1075430"/>
                  <a:pt x="4003073" y="1069203"/>
                  <a:pt x="4011635" y="1069203"/>
                </a:cubicBezTo>
                <a:close/>
                <a:moveTo>
                  <a:pt x="3939871" y="1069203"/>
                </a:moveTo>
                <a:cubicBezTo>
                  <a:pt x="3947893" y="1069203"/>
                  <a:pt x="3952268" y="1075430"/>
                  <a:pt x="3952268" y="1083991"/>
                </a:cubicBezTo>
                <a:cubicBezTo>
                  <a:pt x="3952268" y="1092553"/>
                  <a:pt x="3947893" y="1098780"/>
                  <a:pt x="3939871" y="1098780"/>
                </a:cubicBezTo>
                <a:cubicBezTo>
                  <a:pt x="3932578" y="1098780"/>
                  <a:pt x="3926015" y="1092553"/>
                  <a:pt x="3926015" y="1083991"/>
                </a:cubicBezTo>
                <a:cubicBezTo>
                  <a:pt x="3926015" y="1075430"/>
                  <a:pt x="3932578" y="1069203"/>
                  <a:pt x="3939871" y="1069203"/>
                </a:cubicBezTo>
                <a:close/>
                <a:moveTo>
                  <a:pt x="582439" y="1069203"/>
                </a:moveTo>
                <a:cubicBezTo>
                  <a:pt x="589732" y="1069203"/>
                  <a:pt x="596295" y="1075766"/>
                  <a:pt x="596295" y="1083059"/>
                </a:cubicBezTo>
                <a:cubicBezTo>
                  <a:pt x="596295" y="1089622"/>
                  <a:pt x="589732" y="1095457"/>
                  <a:pt x="582439" y="1095457"/>
                </a:cubicBezTo>
                <a:cubicBezTo>
                  <a:pt x="574416" y="1095457"/>
                  <a:pt x="570041" y="1089622"/>
                  <a:pt x="570041" y="1083059"/>
                </a:cubicBezTo>
                <a:cubicBezTo>
                  <a:pt x="570041" y="1075766"/>
                  <a:pt x="574416" y="1069203"/>
                  <a:pt x="582439" y="1069203"/>
                </a:cubicBezTo>
                <a:close/>
                <a:moveTo>
                  <a:pt x="513628" y="1069203"/>
                </a:moveTo>
                <a:cubicBezTo>
                  <a:pt x="521977" y="1069203"/>
                  <a:pt x="528807" y="1075766"/>
                  <a:pt x="528807" y="1083059"/>
                </a:cubicBezTo>
                <a:cubicBezTo>
                  <a:pt x="528807" y="1089622"/>
                  <a:pt x="521977" y="1095457"/>
                  <a:pt x="513628" y="1095457"/>
                </a:cubicBezTo>
                <a:cubicBezTo>
                  <a:pt x="506040" y="1095457"/>
                  <a:pt x="499209" y="1089622"/>
                  <a:pt x="499209" y="1083059"/>
                </a:cubicBezTo>
                <a:cubicBezTo>
                  <a:pt x="499209" y="1075766"/>
                  <a:pt x="506040" y="1069203"/>
                  <a:pt x="513628" y="1069203"/>
                </a:cubicBezTo>
                <a:close/>
                <a:moveTo>
                  <a:pt x="439795" y="1069203"/>
                </a:moveTo>
                <a:cubicBezTo>
                  <a:pt x="448358" y="1069203"/>
                  <a:pt x="454585" y="1075766"/>
                  <a:pt x="454585" y="1083059"/>
                </a:cubicBezTo>
                <a:cubicBezTo>
                  <a:pt x="454585" y="1089622"/>
                  <a:pt x="448358" y="1095457"/>
                  <a:pt x="439795" y="1095457"/>
                </a:cubicBezTo>
                <a:cubicBezTo>
                  <a:pt x="432012" y="1095457"/>
                  <a:pt x="425007" y="1089622"/>
                  <a:pt x="425007" y="1083059"/>
                </a:cubicBezTo>
                <a:cubicBezTo>
                  <a:pt x="425007" y="1075766"/>
                  <a:pt x="432012" y="1069203"/>
                  <a:pt x="439795" y="1069203"/>
                </a:cubicBezTo>
                <a:close/>
                <a:moveTo>
                  <a:pt x="368965" y="1069203"/>
                </a:moveTo>
                <a:cubicBezTo>
                  <a:pt x="377527" y="1069203"/>
                  <a:pt x="383754" y="1075766"/>
                  <a:pt x="383754" y="1083059"/>
                </a:cubicBezTo>
                <a:cubicBezTo>
                  <a:pt x="383754" y="1089622"/>
                  <a:pt x="377527" y="1095457"/>
                  <a:pt x="368965" y="1095457"/>
                </a:cubicBezTo>
                <a:cubicBezTo>
                  <a:pt x="361182" y="1095457"/>
                  <a:pt x="354177" y="1089622"/>
                  <a:pt x="354177" y="1083059"/>
                </a:cubicBezTo>
                <a:cubicBezTo>
                  <a:pt x="354177" y="1075766"/>
                  <a:pt x="361182" y="1069203"/>
                  <a:pt x="368965" y="1069203"/>
                </a:cubicBezTo>
                <a:close/>
                <a:moveTo>
                  <a:pt x="297201" y="1069203"/>
                </a:moveTo>
                <a:cubicBezTo>
                  <a:pt x="305223" y="1069203"/>
                  <a:pt x="309599" y="1075766"/>
                  <a:pt x="309599" y="1083059"/>
                </a:cubicBezTo>
                <a:cubicBezTo>
                  <a:pt x="309599" y="1089622"/>
                  <a:pt x="305223" y="1095457"/>
                  <a:pt x="297201" y="1095457"/>
                </a:cubicBezTo>
                <a:cubicBezTo>
                  <a:pt x="289909" y="1095457"/>
                  <a:pt x="283346" y="1089622"/>
                  <a:pt x="283346" y="1083059"/>
                </a:cubicBezTo>
                <a:cubicBezTo>
                  <a:pt x="283346" y="1075766"/>
                  <a:pt x="289909" y="1069203"/>
                  <a:pt x="297201" y="1069203"/>
                </a:cubicBezTo>
                <a:close/>
                <a:moveTo>
                  <a:pt x="226372" y="1069203"/>
                </a:moveTo>
                <a:cubicBezTo>
                  <a:pt x="232207" y="1069203"/>
                  <a:pt x="238771" y="1075766"/>
                  <a:pt x="238771" y="1083059"/>
                </a:cubicBezTo>
                <a:cubicBezTo>
                  <a:pt x="238771" y="1089622"/>
                  <a:pt x="232207" y="1095457"/>
                  <a:pt x="226372" y="1095457"/>
                </a:cubicBezTo>
                <a:cubicBezTo>
                  <a:pt x="218350" y="1095457"/>
                  <a:pt x="212516" y="1089622"/>
                  <a:pt x="212516" y="1083059"/>
                </a:cubicBezTo>
                <a:cubicBezTo>
                  <a:pt x="212516" y="1075766"/>
                  <a:pt x="218350" y="1069203"/>
                  <a:pt x="226372" y="1069203"/>
                </a:cubicBezTo>
                <a:close/>
                <a:moveTo>
                  <a:pt x="154079" y="1069203"/>
                </a:moveTo>
                <a:cubicBezTo>
                  <a:pt x="161372" y="1069203"/>
                  <a:pt x="167935" y="1075766"/>
                  <a:pt x="167935" y="1083059"/>
                </a:cubicBezTo>
                <a:cubicBezTo>
                  <a:pt x="167935" y="1089622"/>
                  <a:pt x="161372" y="1095457"/>
                  <a:pt x="154079" y="1095457"/>
                </a:cubicBezTo>
                <a:cubicBezTo>
                  <a:pt x="147516" y="1095457"/>
                  <a:pt x="141682" y="1089622"/>
                  <a:pt x="141682" y="1083059"/>
                </a:cubicBezTo>
                <a:cubicBezTo>
                  <a:pt x="141682" y="1075766"/>
                  <a:pt x="147516" y="1069203"/>
                  <a:pt x="154079" y="1069203"/>
                </a:cubicBezTo>
                <a:close/>
                <a:moveTo>
                  <a:pt x="83249" y="1069203"/>
                </a:moveTo>
                <a:cubicBezTo>
                  <a:pt x="90542" y="1069203"/>
                  <a:pt x="97105" y="1075766"/>
                  <a:pt x="97105" y="1083059"/>
                </a:cubicBezTo>
                <a:cubicBezTo>
                  <a:pt x="97105" y="1089622"/>
                  <a:pt x="90542" y="1095457"/>
                  <a:pt x="83249" y="1095457"/>
                </a:cubicBezTo>
                <a:cubicBezTo>
                  <a:pt x="76686" y="1095457"/>
                  <a:pt x="70852" y="1089622"/>
                  <a:pt x="70852" y="1083059"/>
                </a:cubicBezTo>
                <a:cubicBezTo>
                  <a:pt x="70852" y="1075766"/>
                  <a:pt x="76686" y="1069203"/>
                  <a:pt x="83249" y="1069203"/>
                </a:cubicBezTo>
                <a:close/>
                <a:moveTo>
                  <a:pt x="12014" y="1069203"/>
                </a:moveTo>
                <a:cubicBezTo>
                  <a:pt x="20258" y="1069203"/>
                  <a:pt x="26255" y="1075766"/>
                  <a:pt x="26255" y="1083059"/>
                </a:cubicBezTo>
                <a:cubicBezTo>
                  <a:pt x="26255" y="1091081"/>
                  <a:pt x="20258" y="1095457"/>
                  <a:pt x="12014" y="1095457"/>
                </a:cubicBezTo>
                <a:cubicBezTo>
                  <a:pt x="4518" y="1095457"/>
                  <a:pt x="21" y="1091081"/>
                  <a:pt x="21" y="1083059"/>
                </a:cubicBezTo>
                <a:cubicBezTo>
                  <a:pt x="21" y="1075766"/>
                  <a:pt x="4518" y="1069203"/>
                  <a:pt x="12014" y="1069203"/>
                </a:cubicBezTo>
                <a:close/>
                <a:moveTo>
                  <a:pt x="6724405" y="998371"/>
                </a:moveTo>
                <a:cubicBezTo>
                  <a:pt x="6732427" y="998371"/>
                  <a:pt x="6738261" y="1004205"/>
                  <a:pt x="6738261" y="1010768"/>
                </a:cubicBezTo>
                <a:cubicBezTo>
                  <a:pt x="6738261" y="1018061"/>
                  <a:pt x="6732427" y="1024625"/>
                  <a:pt x="6724405" y="1024625"/>
                </a:cubicBezTo>
                <a:cubicBezTo>
                  <a:pt x="6718571" y="1024625"/>
                  <a:pt x="6712008" y="1018061"/>
                  <a:pt x="6712008" y="1010768"/>
                </a:cubicBezTo>
                <a:cubicBezTo>
                  <a:pt x="6712008" y="1004205"/>
                  <a:pt x="6718571" y="998371"/>
                  <a:pt x="6724405" y="998371"/>
                </a:cubicBezTo>
                <a:close/>
                <a:moveTo>
                  <a:pt x="6653576" y="998371"/>
                </a:moveTo>
                <a:cubicBezTo>
                  <a:pt x="6660869" y="998371"/>
                  <a:pt x="6667432" y="1004205"/>
                  <a:pt x="6667432" y="1010768"/>
                </a:cubicBezTo>
                <a:cubicBezTo>
                  <a:pt x="6667432" y="1018061"/>
                  <a:pt x="6660869" y="1024625"/>
                  <a:pt x="6653576" y="1024625"/>
                </a:cubicBezTo>
                <a:cubicBezTo>
                  <a:pt x="6645554" y="1024625"/>
                  <a:pt x="6641179" y="1018061"/>
                  <a:pt x="6641179" y="1010768"/>
                </a:cubicBezTo>
                <a:cubicBezTo>
                  <a:pt x="6641179" y="1004205"/>
                  <a:pt x="6645554" y="998371"/>
                  <a:pt x="6653576" y="998371"/>
                </a:cubicBezTo>
                <a:close/>
                <a:moveTo>
                  <a:pt x="6581764" y="998371"/>
                </a:moveTo>
                <a:cubicBezTo>
                  <a:pt x="6589547" y="998371"/>
                  <a:pt x="6596552" y="1004205"/>
                  <a:pt x="6596552" y="1010768"/>
                </a:cubicBezTo>
                <a:cubicBezTo>
                  <a:pt x="6596552" y="1018061"/>
                  <a:pt x="6589547" y="1024625"/>
                  <a:pt x="6581764" y="1024625"/>
                </a:cubicBezTo>
                <a:cubicBezTo>
                  <a:pt x="6573202" y="1024625"/>
                  <a:pt x="6566976" y="1018061"/>
                  <a:pt x="6566976" y="1010768"/>
                </a:cubicBezTo>
                <a:cubicBezTo>
                  <a:pt x="6566976" y="1004205"/>
                  <a:pt x="6573202" y="998371"/>
                  <a:pt x="6581764" y="998371"/>
                </a:cubicBezTo>
                <a:close/>
                <a:moveTo>
                  <a:pt x="6510933" y="998371"/>
                </a:moveTo>
                <a:cubicBezTo>
                  <a:pt x="6518717" y="998371"/>
                  <a:pt x="6525722" y="1004205"/>
                  <a:pt x="6525722" y="1010768"/>
                </a:cubicBezTo>
                <a:cubicBezTo>
                  <a:pt x="6525722" y="1018061"/>
                  <a:pt x="6518717" y="1024625"/>
                  <a:pt x="6510933" y="1024625"/>
                </a:cubicBezTo>
                <a:cubicBezTo>
                  <a:pt x="6502371" y="1024625"/>
                  <a:pt x="6496144" y="1018061"/>
                  <a:pt x="6496144" y="1010768"/>
                </a:cubicBezTo>
                <a:cubicBezTo>
                  <a:pt x="6496144" y="1004205"/>
                  <a:pt x="6502371" y="998371"/>
                  <a:pt x="6510933" y="998371"/>
                </a:cubicBezTo>
                <a:close/>
                <a:moveTo>
                  <a:pt x="6440492" y="998371"/>
                </a:moveTo>
                <a:cubicBezTo>
                  <a:pt x="6448081" y="998371"/>
                  <a:pt x="6454911" y="1004205"/>
                  <a:pt x="6454911" y="1010768"/>
                </a:cubicBezTo>
                <a:cubicBezTo>
                  <a:pt x="6454911" y="1018061"/>
                  <a:pt x="6448081" y="1024625"/>
                  <a:pt x="6440492" y="1024625"/>
                </a:cubicBezTo>
                <a:cubicBezTo>
                  <a:pt x="6432145" y="1024625"/>
                  <a:pt x="6425315" y="1018061"/>
                  <a:pt x="6425315" y="1010768"/>
                </a:cubicBezTo>
                <a:cubicBezTo>
                  <a:pt x="6425315" y="1004205"/>
                  <a:pt x="6432145" y="998371"/>
                  <a:pt x="6440492" y="998371"/>
                </a:cubicBezTo>
                <a:close/>
                <a:moveTo>
                  <a:pt x="6368340" y="998371"/>
                </a:moveTo>
                <a:cubicBezTo>
                  <a:pt x="6376362" y="998371"/>
                  <a:pt x="6380737" y="1004205"/>
                  <a:pt x="6380737" y="1010768"/>
                </a:cubicBezTo>
                <a:cubicBezTo>
                  <a:pt x="6380737" y="1018061"/>
                  <a:pt x="6376362" y="1024625"/>
                  <a:pt x="6368340" y="1024625"/>
                </a:cubicBezTo>
                <a:cubicBezTo>
                  <a:pt x="6361047" y="1024625"/>
                  <a:pt x="6354484" y="1018061"/>
                  <a:pt x="6354484" y="1010768"/>
                </a:cubicBezTo>
                <a:cubicBezTo>
                  <a:pt x="6354484" y="1004205"/>
                  <a:pt x="6361047" y="998371"/>
                  <a:pt x="6368340" y="998371"/>
                </a:cubicBezTo>
                <a:close/>
                <a:moveTo>
                  <a:pt x="6297511" y="998371"/>
                </a:moveTo>
                <a:cubicBezTo>
                  <a:pt x="6304074" y="998371"/>
                  <a:pt x="6309908" y="1004205"/>
                  <a:pt x="6309908" y="1010768"/>
                </a:cubicBezTo>
                <a:cubicBezTo>
                  <a:pt x="6309908" y="1018061"/>
                  <a:pt x="6304074" y="1024625"/>
                  <a:pt x="6297511" y="1024625"/>
                </a:cubicBezTo>
                <a:cubicBezTo>
                  <a:pt x="6290218" y="1024625"/>
                  <a:pt x="6283655" y="1018061"/>
                  <a:pt x="6283655" y="1010768"/>
                </a:cubicBezTo>
                <a:cubicBezTo>
                  <a:pt x="6283655" y="1004205"/>
                  <a:pt x="6290218" y="998371"/>
                  <a:pt x="6297511" y="998371"/>
                </a:cubicBezTo>
                <a:close/>
                <a:moveTo>
                  <a:pt x="6226679" y="998371"/>
                </a:moveTo>
                <a:cubicBezTo>
                  <a:pt x="6233242" y="998371"/>
                  <a:pt x="6239076" y="1004205"/>
                  <a:pt x="6239076" y="1010768"/>
                </a:cubicBezTo>
                <a:cubicBezTo>
                  <a:pt x="6239076" y="1018061"/>
                  <a:pt x="6233242" y="1024625"/>
                  <a:pt x="6226679" y="1024625"/>
                </a:cubicBezTo>
                <a:cubicBezTo>
                  <a:pt x="6219386" y="1024625"/>
                  <a:pt x="6212823" y="1018061"/>
                  <a:pt x="6212823" y="1010768"/>
                </a:cubicBezTo>
                <a:cubicBezTo>
                  <a:pt x="6212823" y="1004205"/>
                  <a:pt x="6219386" y="998371"/>
                  <a:pt x="6226679" y="998371"/>
                </a:cubicBezTo>
                <a:close/>
                <a:moveTo>
                  <a:pt x="6154391" y="998371"/>
                </a:moveTo>
                <a:cubicBezTo>
                  <a:pt x="6161684" y="998371"/>
                  <a:pt x="6168247" y="1004205"/>
                  <a:pt x="6168247" y="1010768"/>
                </a:cubicBezTo>
                <a:cubicBezTo>
                  <a:pt x="6168247" y="1018061"/>
                  <a:pt x="6161684" y="1024625"/>
                  <a:pt x="6154391" y="1024625"/>
                </a:cubicBezTo>
                <a:cubicBezTo>
                  <a:pt x="6147828" y="1024625"/>
                  <a:pt x="6141994" y="1018061"/>
                  <a:pt x="6141994" y="1010768"/>
                </a:cubicBezTo>
                <a:cubicBezTo>
                  <a:pt x="6141994" y="1004205"/>
                  <a:pt x="6147828" y="998371"/>
                  <a:pt x="6154391" y="998371"/>
                </a:cubicBezTo>
                <a:close/>
                <a:moveTo>
                  <a:pt x="6083559" y="998371"/>
                </a:moveTo>
                <a:cubicBezTo>
                  <a:pt x="6090852" y="998371"/>
                  <a:pt x="6097415" y="1004205"/>
                  <a:pt x="6097415" y="1010768"/>
                </a:cubicBezTo>
                <a:cubicBezTo>
                  <a:pt x="6097415" y="1018061"/>
                  <a:pt x="6090852" y="1024625"/>
                  <a:pt x="6083559" y="1024625"/>
                </a:cubicBezTo>
                <a:cubicBezTo>
                  <a:pt x="6076996" y="1024625"/>
                  <a:pt x="6071162" y="1018061"/>
                  <a:pt x="6071162" y="1010768"/>
                </a:cubicBezTo>
                <a:cubicBezTo>
                  <a:pt x="6071162" y="1004205"/>
                  <a:pt x="6076996" y="998371"/>
                  <a:pt x="6083559" y="998371"/>
                </a:cubicBezTo>
                <a:close/>
                <a:moveTo>
                  <a:pt x="6009356" y="998371"/>
                </a:moveTo>
                <a:cubicBezTo>
                  <a:pt x="6016649" y="998371"/>
                  <a:pt x="6023212" y="1004205"/>
                  <a:pt x="6023212" y="1010768"/>
                </a:cubicBezTo>
                <a:cubicBezTo>
                  <a:pt x="6023212" y="1018061"/>
                  <a:pt x="6016649" y="1024625"/>
                  <a:pt x="6009356" y="1024625"/>
                </a:cubicBezTo>
                <a:cubicBezTo>
                  <a:pt x="6001334" y="1024625"/>
                  <a:pt x="5996959" y="1018061"/>
                  <a:pt x="5996959" y="1010768"/>
                </a:cubicBezTo>
                <a:cubicBezTo>
                  <a:pt x="5996959" y="1004205"/>
                  <a:pt x="6001334" y="998371"/>
                  <a:pt x="6009356" y="998371"/>
                </a:cubicBezTo>
                <a:close/>
                <a:moveTo>
                  <a:pt x="5940548" y="998371"/>
                </a:moveTo>
                <a:cubicBezTo>
                  <a:pt x="5948896" y="998371"/>
                  <a:pt x="5955726" y="1004205"/>
                  <a:pt x="5955726" y="1010768"/>
                </a:cubicBezTo>
                <a:cubicBezTo>
                  <a:pt x="5955726" y="1018061"/>
                  <a:pt x="5948896" y="1024625"/>
                  <a:pt x="5940548" y="1024625"/>
                </a:cubicBezTo>
                <a:cubicBezTo>
                  <a:pt x="5932960" y="1024625"/>
                  <a:pt x="5926130" y="1018061"/>
                  <a:pt x="5926130" y="1010768"/>
                </a:cubicBezTo>
                <a:cubicBezTo>
                  <a:pt x="5926130" y="1004205"/>
                  <a:pt x="5932960" y="998371"/>
                  <a:pt x="5940548" y="998371"/>
                </a:cubicBezTo>
                <a:close/>
                <a:moveTo>
                  <a:pt x="5870088" y="998371"/>
                </a:moveTo>
                <a:cubicBezTo>
                  <a:pt x="5878650" y="998371"/>
                  <a:pt x="5884877" y="1004205"/>
                  <a:pt x="5884877" y="1010768"/>
                </a:cubicBezTo>
                <a:cubicBezTo>
                  <a:pt x="5884877" y="1018061"/>
                  <a:pt x="5878650" y="1024625"/>
                  <a:pt x="5870088" y="1024625"/>
                </a:cubicBezTo>
                <a:cubicBezTo>
                  <a:pt x="5862304" y="1024625"/>
                  <a:pt x="5855299" y="1018061"/>
                  <a:pt x="5855299" y="1010768"/>
                </a:cubicBezTo>
                <a:cubicBezTo>
                  <a:pt x="5855299" y="1004205"/>
                  <a:pt x="5862304" y="998371"/>
                  <a:pt x="5870088" y="998371"/>
                </a:cubicBezTo>
                <a:close/>
                <a:moveTo>
                  <a:pt x="5799257" y="998371"/>
                </a:moveTo>
                <a:cubicBezTo>
                  <a:pt x="5807819" y="998371"/>
                  <a:pt x="5814045" y="1004205"/>
                  <a:pt x="5814045" y="1010768"/>
                </a:cubicBezTo>
                <a:cubicBezTo>
                  <a:pt x="5814045" y="1018061"/>
                  <a:pt x="5807819" y="1024625"/>
                  <a:pt x="5799257" y="1024625"/>
                </a:cubicBezTo>
                <a:cubicBezTo>
                  <a:pt x="5791474" y="1024625"/>
                  <a:pt x="5784469" y="1018061"/>
                  <a:pt x="5784469" y="1010768"/>
                </a:cubicBezTo>
                <a:cubicBezTo>
                  <a:pt x="5784469" y="1004205"/>
                  <a:pt x="5791474" y="998371"/>
                  <a:pt x="5799257" y="998371"/>
                </a:cubicBezTo>
                <a:close/>
                <a:moveTo>
                  <a:pt x="5724122" y="998371"/>
                </a:moveTo>
                <a:cubicBezTo>
                  <a:pt x="5730685" y="998371"/>
                  <a:pt x="5736519" y="1004205"/>
                  <a:pt x="5736519" y="1010768"/>
                </a:cubicBezTo>
                <a:cubicBezTo>
                  <a:pt x="5736519" y="1018061"/>
                  <a:pt x="5730685" y="1024625"/>
                  <a:pt x="5724122" y="1024625"/>
                </a:cubicBezTo>
                <a:cubicBezTo>
                  <a:pt x="5716100" y="1024625"/>
                  <a:pt x="5710266" y="1018061"/>
                  <a:pt x="5710266" y="1010768"/>
                </a:cubicBezTo>
                <a:cubicBezTo>
                  <a:pt x="5710266" y="1004205"/>
                  <a:pt x="5716100" y="998371"/>
                  <a:pt x="5724122" y="998371"/>
                </a:cubicBezTo>
                <a:close/>
                <a:moveTo>
                  <a:pt x="5653291" y="998371"/>
                </a:moveTo>
                <a:cubicBezTo>
                  <a:pt x="5659125" y="998371"/>
                  <a:pt x="5665688" y="1004205"/>
                  <a:pt x="5665688" y="1012227"/>
                </a:cubicBezTo>
                <a:cubicBezTo>
                  <a:pt x="5665688" y="1018061"/>
                  <a:pt x="5659125" y="1024625"/>
                  <a:pt x="5653291" y="1024625"/>
                </a:cubicBezTo>
                <a:cubicBezTo>
                  <a:pt x="5645269" y="1024625"/>
                  <a:pt x="5639435" y="1018061"/>
                  <a:pt x="5639435" y="1012227"/>
                </a:cubicBezTo>
                <a:cubicBezTo>
                  <a:pt x="5639435" y="1004205"/>
                  <a:pt x="5645269" y="998371"/>
                  <a:pt x="5653291" y="998371"/>
                </a:cubicBezTo>
                <a:close/>
                <a:moveTo>
                  <a:pt x="5581002" y="998371"/>
                </a:moveTo>
                <a:cubicBezTo>
                  <a:pt x="5588295" y="998371"/>
                  <a:pt x="5594858" y="1004205"/>
                  <a:pt x="5594858" y="1012227"/>
                </a:cubicBezTo>
                <a:cubicBezTo>
                  <a:pt x="5594858" y="1018061"/>
                  <a:pt x="5588295" y="1024625"/>
                  <a:pt x="5581002" y="1024625"/>
                </a:cubicBezTo>
                <a:cubicBezTo>
                  <a:pt x="5574439" y="1024625"/>
                  <a:pt x="5568605" y="1018061"/>
                  <a:pt x="5568605" y="1012227"/>
                </a:cubicBezTo>
                <a:cubicBezTo>
                  <a:pt x="5568605" y="1004205"/>
                  <a:pt x="5574439" y="998371"/>
                  <a:pt x="5581002" y="998371"/>
                </a:cubicBezTo>
                <a:close/>
                <a:moveTo>
                  <a:pt x="5510171" y="998371"/>
                </a:moveTo>
                <a:cubicBezTo>
                  <a:pt x="5517464" y="998371"/>
                  <a:pt x="5524027" y="1004205"/>
                  <a:pt x="5524027" y="1012227"/>
                </a:cubicBezTo>
                <a:cubicBezTo>
                  <a:pt x="5524027" y="1018061"/>
                  <a:pt x="5517464" y="1024625"/>
                  <a:pt x="5510171" y="1024625"/>
                </a:cubicBezTo>
                <a:cubicBezTo>
                  <a:pt x="5503608" y="1024625"/>
                  <a:pt x="5497774" y="1018061"/>
                  <a:pt x="5497774" y="1012227"/>
                </a:cubicBezTo>
                <a:cubicBezTo>
                  <a:pt x="5497774" y="1004205"/>
                  <a:pt x="5503608" y="998371"/>
                  <a:pt x="5510171" y="998371"/>
                </a:cubicBezTo>
                <a:close/>
                <a:moveTo>
                  <a:pt x="5438937" y="998371"/>
                </a:moveTo>
                <a:cubicBezTo>
                  <a:pt x="5447182" y="998371"/>
                  <a:pt x="5453178" y="1004205"/>
                  <a:pt x="5453178" y="1012227"/>
                </a:cubicBezTo>
                <a:cubicBezTo>
                  <a:pt x="5453178" y="1018061"/>
                  <a:pt x="5447182" y="1024625"/>
                  <a:pt x="5438937" y="1024625"/>
                </a:cubicBezTo>
                <a:cubicBezTo>
                  <a:pt x="5431442" y="1024625"/>
                  <a:pt x="5426945" y="1018061"/>
                  <a:pt x="5426945" y="1012227"/>
                </a:cubicBezTo>
                <a:cubicBezTo>
                  <a:pt x="5426945" y="1004205"/>
                  <a:pt x="5431442" y="998371"/>
                  <a:pt x="5438937" y="998371"/>
                </a:cubicBezTo>
                <a:close/>
                <a:moveTo>
                  <a:pt x="5367530" y="998371"/>
                </a:moveTo>
                <a:cubicBezTo>
                  <a:pt x="5376092" y="998371"/>
                  <a:pt x="5382318" y="1004205"/>
                  <a:pt x="5382318" y="1012227"/>
                </a:cubicBezTo>
                <a:cubicBezTo>
                  <a:pt x="5382318" y="1018061"/>
                  <a:pt x="5376092" y="1024625"/>
                  <a:pt x="5367530" y="1024625"/>
                </a:cubicBezTo>
                <a:cubicBezTo>
                  <a:pt x="5359747" y="1024625"/>
                  <a:pt x="5352742" y="1018061"/>
                  <a:pt x="5352742" y="1012227"/>
                </a:cubicBezTo>
                <a:cubicBezTo>
                  <a:pt x="5352742" y="1004205"/>
                  <a:pt x="5359747" y="998371"/>
                  <a:pt x="5367530" y="998371"/>
                </a:cubicBezTo>
                <a:close/>
                <a:moveTo>
                  <a:pt x="5296699" y="998371"/>
                </a:moveTo>
                <a:cubicBezTo>
                  <a:pt x="5305261" y="998371"/>
                  <a:pt x="5311488" y="1004205"/>
                  <a:pt x="5311488" y="1012227"/>
                </a:cubicBezTo>
                <a:cubicBezTo>
                  <a:pt x="5311488" y="1018061"/>
                  <a:pt x="5305261" y="1024625"/>
                  <a:pt x="5296699" y="1024625"/>
                </a:cubicBezTo>
                <a:cubicBezTo>
                  <a:pt x="5288915" y="1024625"/>
                  <a:pt x="5281910" y="1018061"/>
                  <a:pt x="5281910" y="1012227"/>
                </a:cubicBezTo>
                <a:cubicBezTo>
                  <a:pt x="5281910" y="1004205"/>
                  <a:pt x="5288915" y="998371"/>
                  <a:pt x="5296699" y="998371"/>
                </a:cubicBezTo>
                <a:close/>
                <a:moveTo>
                  <a:pt x="5225869" y="998371"/>
                </a:moveTo>
                <a:cubicBezTo>
                  <a:pt x="5234431" y="998371"/>
                  <a:pt x="5240657" y="1004205"/>
                  <a:pt x="5240657" y="1012227"/>
                </a:cubicBezTo>
                <a:cubicBezTo>
                  <a:pt x="5240657" y="1018061"/>
                  <a:pt x="5234431" y="1024625"/>
                  <a:pt x="5225869" y="1024625"/>
                </a:cubicBezTo>
                <a:cubicBezTo>
                  <a:pt x="5217307" y="1024625"/>
                  <a:pt x="5211081" y="1018061"/>
                  <a:pt x="5211081" y="1012227"/>
                </a:cubicBezTo>
                <a:cubicBezTo>
                  <a:pt x="5211081" y="1004205"/>
                  <a:pt x="5217307" y="998371"/>
                  <a:pt x="5225869" y="998371"/>
                </a:cubicBezTo>
                <a:close/>
                <a:moveTo>
                  <a:pt x="5154105" y="998371"/>
                </a:moveTo>
                <a:cubicBezTo>
                  <a:pt x="5162127" y="998371"/>
                  <a:pt x="5166502" y="1004205"/>
                  <a:pt x="5166502" y="1012227"/>
                </a:cubicBezTo>
                <a:cubicBezTo>
                  <a:pt x="5166502" y="1018061"/>
                  <a:pt x="5162127" y="1024625"/>
                  <a:pt x="5154105" y="1024625"/>
                </a:cubicBezTo>
                <a:cubicBezTo>
                  <a:pt x="5146083" y="1024625"/>
                  <a:pt x="5140249" y="1018061"/>
                  <a:pt x="5140249" y="1012227"/>
                </a:cubicBezTo>
                <a:cubicBezTo>
                  <a:pt x="5140249" y="1004205"/>
                  <a:pt x="5146083" y="998371"/>
                  <a:pt x="5154105" y="998371"/>
                </a:cubicBezTo>
                <a:close/>
                <a:moveTo>
                  <a:pt x="5083276" y="998371"/>
                </a:moveTo>
                <a:cubicBezTo>
                  <a:pt x="5089110" y="998371"/>
                  <a:pt x="5095673" y="1004205"/>
                  <a:pt x="5095673" y="1012227"/>
                </a:cubicBezTo>
                <a:cubicBezTo>
                  <a:pt x="5095673" y="1018061"/>
                  <a:pt x="5089110" y="1024625"/>
                  <a:pt x="5083276" y="1024625"/>
                </a:cubicBezTo>
                <a:cubicBezTo>
                  <a:pt x="5075254" y="1024625"/>
                  <a:pt x="5069420" y="1018061"/>
                  <a:pt x="5069420" y="1012227"/>
                </a:cubicBezTo>
                <a:cubicBezTo>
                  <a:pt x="5069420" y="1004205"/>
                  <a:pt x="5075254" y="998371"/>
                  <a:pt x="5083276" y="998371"/>
                </a:cubicBezTo>
                <a:close/>
                <a:moveTo>
                  <a:pt x="5012445" y="998371"/>
                </a:moveTo>
                <a:cubicBezTo>
                  <a:pt x="5018279" y="998371"/>
                  <a:pt x="5024842" y="1004205"/>
                  <a:pt x="5024842" y="1012227"/>
                </a:cubicBezTo>
                <a:cubicBezTo>
                  <a:pt x="5024842" y="1018061"/>
                  <a:pt x="5018279" y="1024625"/>
                  <a:pt x="5012445" y="1024625"/>
                </a:cubicBezTo>
                <a:cubicBezTo>
                  <a:pt x="5004423" y="1024625"/>
                  <a:pt x="4998589" y="1018061"/>
                  <a:pt x="4998589" y="1012227"/>
                </a:cubicBezTo>
                <a:cubicBezTo>
                  <a:pt x="4998589" y="1004205"/>
                  <a:pt x="5004423" y="998371"/>
                  <a:pt x="5012445" y="998371"/>
                </a:cubicBezTo>
                <a:close/>
                <a:moveTo>
                  <a:pt x="4940157" y="998371"/>
                </a:moveTo>
                <a:cubicBezTo>
                  <a:pt x="4948179" y="998371"/>
                  <a:pt x="4954013" y="1004205"/>
                  <a:pt x="4954013" y="1012227"/>
                </a:cubicBezTo>
                <a:cubicBezTo>
                  <a:pt x="4954013" y="1018061"/>
                  <a:pt x="4948179" y="1024625"/>
                  <a:pt x="4940157" y="1024625"/>
                </a:cubicBezTo>
                <a:cubicBezTo>
                  <a:pt x="4934323" y="1024625"/>
                  <a:pt x="4927760" y="1018061"/>
                  <a:pt x="4927760" y="1012227"/>
                </a:cubicBezTo>
                <a:cubicBezTo>
                  <a:pt x="4927760" y="1004205"/>
                  <a:pt x="4934323" y="998371"/>
                  <a:pt x="4940157" y="998371"/>
                </a:cubicBezTo>
                <a:close/>
                <a:moveTo>
                  <a:pt x="4865953" y="998371"/>
                </a:moveTo>
                <a:cubicBezTo>
                  <a:pt x="4873975" y="998371"/>
                  <a:pt x="4879809" y="1004205"/>
                  <a:pt x="4879809" y="1012227"/>
                </a:cubicBezTo>
                <a:cubicBezTo>
                  <a:pt x="4879809" y="1018061"/>
                  <a:pt x="4873975" y="1024625"/>
                  <a:pt x="4865953" y="1024625"/>
                </a:cubicBezTo>
                <a:cubicBezTo>
                  <a:pt x="4860119" y="1024625"/>
                  <a:pt x="4853556" y="1018061"/>
                  <a:pt x="4853556" y="1012227"/>
                </a:cubicBezTo>
                <a:cubicBezTo>
                  <a:pt x="4853556" y="1004205"/>
                  <a:pt x="4860119" y="998371"/>
                  <a:pt x="4865953" y="998371"/>
                </a:cubicBezTo>
                <a:close/>
                <a:moveTo>
                  <a:pt x="4797514" y="998371"/>
                </a:moveTo>
                <a:cubicBezTo>
                  <a:pt x="4806076" y="998371"/>
                  <a:pt x="4812303" y="1004205"/>
                  <a:pt x="4812303" y="1012227"/>
                </a:cubicBezTo>
                <a:cubicBezTo>
                  <a:pt x="4812303" y="1018061"/>
                  <a:pt x="4806076" y="1024625"/>
                  <a:pt x="4797514" y="1024625"/>
                </a:cubicBezTo>
                <a:cubicBezTo>
                  <a:pt x="4789730" y="1024625"/>
                  <a:pt x="4784282" y="1018061"/>
                  <a:pt x="4782725" y="1012227"/>
                </a:cubicBezTo>
                <a:cubicBezTo>
                  <a:pt x="4782725" y="1004205"/>
                  <a:pt x="4789730" y="998371"/>
                  <a:pt x="4797514" y="998371"/>
                </a:cubicBezTo>
                <a:close/>
                <a:moveTo>
                  <a:pt x="4726684" y="998371"/>
                </a:moveTo>
                <a:cubicBezTo>
                  <a:pt x="4735246" y="998371"/>
                  <a:pt x="4741472" y="1004205"/>
                  <a:pt x="4741472" y="1012227"/>
                </a:cubicBezTo>
                <a:cubicBezTo>
                  <a:pt x="4741472" y="1018061"/>
                  <a:pt x="4735246" y="1024625"/>
                  <a:pt x="4726684" y="1024625"/>
                </a:cubicBezTo>
                <a:cubicBezTo>
                  <a:pt x="4718122" y="1024625"/>
                  <a:pt x="4711896" y="1018061"/>
                  <a:pt x="4711896" y="1012227"/>
                </a:cubicBezTo>
                <a:cubicBezTo>
                  <a:pt x="4711896" y="1004205"/>
                  <a:pt x="4718122" y="998371"/>
                  <a:pt x="4726684" y="998371"/>
                </a:cubicBezTo>
                <a:close/>
                <a:moveTo>
                  <a:pt x="4655853" y="998371"/>
                </a:moveTo>
                <a:cubicBezTo>
                  <a:pt x="4663637" y="998371"/>
                  <a:pt x="4670642" y="1004205"/>
                  <a:pt x="4670642" y="1012227"/>
                </a:cubicBezTo>
                <a:cubicBezTo>
                  <a:pt x="4670642" y="1018061"/>
                  <a:pt x="4663637" y="1024625"/>
                  <a:pt x="4655853" y="1024625"/>
                </a:cubicBezTo>
                <a:cubicBezTo>
                  <a:pt x="4647291" y="1024625"/>
                  <a:pt x="4641064" y="1018061"/>
                  <a:pt x="4641064" y="1012227"/>
                </a:cubicBezTo>
                <a:cubicBezTo>
                  <a:pt x="4641064" y="1004205"/>
                  <a:pt x="4647291" y="998371"/>
                  <a:pt x="4655853" y="998371"/>
                </a:cubicBezTo>
                <a:close/>
                <a:moveTo>
                  <a:pt x="4584091" y="998371"/>
                </a:moveTo>
                <a:cubicBezTo>
                  <a:pt x="4591384" y="998371"/>
                  <a:pt x="4596488" y="1004205"/>
                  <a:pt x="4596488" y="1012227"/>
                </a:cubicBezTo>
                <a:cubicBezTo>
                  <a:pt x="4596488" y="1018061"/>
                  <a:pt x="4591384" y="1024625"/>
                  <a:pt x="4584091" y="1024625"/>
                </a:cubicBezTo>
                <a:cubicBezTo>
                  <a:pt x="4576069" y="1024625"/>
                  <a:pt x="4570235" y="1018061"/>
                  <a:pt x="4570235" y="1012227"/>
                </a:cubicBezTo>
                <a:cubicBezTo>
                  <a:pt x="4570235" y="1004205"/>
                  <a:pt x="4576069" y="998371"/>
                  <a:pt x="4584091" y="998371"/>
                </a:cubicBezTo>
                <a:close/>
                <a:moveTo>
                  <a:pt x="4513260" y="998371"/>
                </a:moveTo>
                <a:cubicBezTo>
                  <a:pt x="4519094" y="998371"/>
                  <a:pt x="4525657" y="1004205"/>
                  <a:pt x="4525657" y="1012227"/>
                </a:cubicBezTo>
                <a:cubicBezTo>
                  <a:pt x="4525657" y="1019520"/>
                  <a:pt x="4519094" y="1024625"/>
                  <a:pt x="4513260" y="1024625"/>
                </a:cubicBezTo>
                <a:cubicBezTo>
                  <a:pt x="4505238" y="1024625"/>
                  <a:pt x="4499404" y="1019520"/>
                  <a:pt x="4499404" y="1012227"/>
                </a:cubicBezTo>
                <a:cubicBezTo>
                  <a:pt x="4499404" y="1004205"/>
                  <a:pt x="4505238" y="998371"/>
                  <a:pt x="4513260" y="998371"/>
                </a:cubicBezTo>
                <a:close/>
                <a:moveTo>
                  <a:pt x="4439056" y="998371"/>
                </a:moveTo>
                <a:cubicBezTo>
                  <a:pt x="4445619" y="998371"/>
                  <a:pt x="4451453" y="1004205"/>
                  <a:pt x="4451453" y="1012227"/>
                </a:cubicBezTo>
                <a:cubicBezTo>
                  <a:pt x="4451453" y="1019520"/>
                  <a:pt x="4445619" y="1024625"/>
                  <a:pt x="4439056" y="1024625"/>
                </a:cubicBezTo>
                <a:cubicBezTo>
                  <a:pt x="4431763" y="1024625"/>
                  <a:pt x="4425200" y="1019520"/>
                  <a:pt x="4425200" y="1012227"/>
                </a:cubicBezTo>
                <a:cubicBezTo>
                  <a:pt x="4425200" y="1004205"/>
                  <a:pt x="4431763" y="998371"/>
                  <a:pt x="4439056" y="998371"/>
                </a:cubicBezTo>
                <a:close/>
                <a:moveTo>
                  <a:pt x="4366768" y="998371"/>
                </a:moveTo>
                <a:cubicBezTo>
                  <a:pt x="4374790" y="998371"/>
                  <a:pt x="4380624" y="1004205"/>
                  <a:pt x="4380624" y="1012227"/>
                </a:cubicBezTo>
                <a:cubicBezTo>
                  <a:pt x="4380624" y="1019520"/>
                  <a:pt x="4374790" y="1024625"/>
                  <a:pt x="4366768" y="1024625"/>
                </a:cubicBezTo>
                <a:cubicBezTo>
                  <a:pt x="4360934" y="1024625"/>
                  <a:pt x="4354371" y="1019520"/>
                  <a:pt x="4354371" y="1012227"/>
                </a:cubicBezTo>
                <a:cubicBezTo>
                  <a:pt x="4354371" y="1004205"/>
                  <a:pt x="4360934" y="998371"/>
                  <a:pt x="4366768" y="998371"/>
                </a:cubicBezTo>
                <a:close/>
                <a:moveTo>
                  <a:pt x="4295937" y="998371"/>
                </a:moveTo>
                <a:cubicBezTo>
                  <a:pt x="4303959" y="998371"/>
                  <a:pt x="4309793" y="1004205"/>
                  <a:pt x="4309793" y="1012227"/>
                </a:cubicBezTo>
                <a:cubicBezTo>
                  <a:pt x="4309793" y="1019520"/>
                  <a:pt x="4303959" y="1024625"/>
                  <a:pt x="4295937" y="1024625"/>
                </a:cubicBezTo>
                <a:cubicBezTo>
                  <a:pt x="4290103" y="1024625"/>
                  <a:pt x="4283540" y="1019520"/>
                  <a:pt x="4283540" y="1012227"/>
                </a:cubicBezTo>
                <a:cubicBezTo>
                  <a:pt x="4283540" y="1004205"/>
                  <a:pt x="4290103" y="998371"/>
                  <a:pt x="4295937" y="998371"/>
                </a:cubicBezTo>
                <a:close/>
                <a:moveTo>
                  <a:pt x="4225107" y="998371"/>
                </a:moveTo>
                <a:cubicBezTo>
                  <a:pt x="4233129" y="998371"/>
                  <a:pt x="4238963" y="1004205"/>
                  <a:pt x="4238963" y="1012227"/>
                </a:cubicBezTo>
                <a:cubicBezTo>
                  <a:pt x="4238963" y="1019520"/>
                  <a:pt x="4233129" y="1024625"/>
                  <a:pt x="4225107" y="1024625"/>
                </a:cubicBezTo>
                <a:cubicBezTo>
                  <a:pt x="4217085" y="1024625"/>
                  <a:pt x="4212710" y="1019520"/>
                  <a:pt x="4212710" y="1012227"/>
                </a:cubicBezTo>
                <a:cubicBezTo>
                  <a:pt x="4212710" y="1004205"/>
                  <a:pt x="4217085" y="998371"/>
                  <a:pt x="4225107" y="998371"/>
                </a:cubicBezTo>
                <a:close/>
                <a:moveTo>
                  <a:pt x="4153295" y="998371"/>
                </a:moveTo>
                <a:cubicBezTo>
                  <a:pt x="4161078" y="998371"/>
                  <a:pt x="4168083" y="1004205"/>
                  <a:pt x="4168083" y="1012227"/>
                </a:cubicBezTo>
                <a:cubicBezTo>
                  <a:pt x="4168083" y="1019520"/>
                  <a:pt x="4161078" y="1024625"/>
                  <a:pt x="4153295" y="1024625"/>
                </a:cubicBezTo>
                <a:cubicBezTo>
                  <a:pt x="4144733" y="1024625"/>
                  <a:pt x="4138507" y="1019520"/>
                  <a:pt x="4138507" y="1012227"/>
                </a:cubicBezTo>
                <a:cubicBezTo>
                  <a:pt x="4138507" y="1004205"/>
                  <a:pt x="4144733" y="998371"/>
                  <a:pt x="4153295" y="998371"/>
                </a:cubicBezTo>
                <a:close/>
                <a:moveTo>
                  <a:pt x="4082465" y="998371"/>
                </a:moveTo>
                <a:cubicBezTo>
                  <a:pt x="4090249" y="998371"/>
                  <a:pt x="4097254" y="1004205"/>
                  <a:pt x="4097254" y="1012227"/>
                </a:cubicBezTo>
                <a:cubicBezTo>
                  <a:pt x="4097254" y="1019520"/>
                  <a:pt x="4090249" y="1024625"/>
                  <a:pt x="4082465" y="1024625"/>
                </a:cubicBezTo>
                <a:cubicBezTo>
                  <a:pt x="4073903" y="1024625"/>
                  <a:pt x="4067676" y="1019520"/>
                  <a:pt x="4067676" y="1012227"/>
                </a:cubicBezTo>
                <a:cubicBezTo>
                  <a:pt x="4067676" y="1004205"/>
                  <a:pt x="4073903" y="998371"/>
                  <a:pt x="4082465" y="998371"/>
                </a:cubicBezTo>
                <a:close/>
                <a:moveTo>
                  <a:pt x="4011635" y="998371"/>
                </a:moveTo>
                <a:cubicBezTo>
                  <a:pt x="4019418" y="998371"/>
                  <a:pt x="4026423" y="1004205"/>
                  <a:pt x="4026423" y="1012227"/>
                </a:cubicBezTo>
                <a:cubicBezTo>
                  <a:pt x="4026423" y="1019520"/>
                  <a:pt x="4019418" y="1024625"/>
                  <a:pt x="4011635" y="1024625"/>
                </a:cubicBezTo>
                <a:cubicBezTo>
                  <a:pt x="4003073" y="1024625"/>
                  <a:pt x="3996847" y="1019520"/>
                  <a:pt x="3996847" y="1012227"/>
                </a:cubicBezTo>
                <a:cubicBezTo>
                  <a:pt x="3996847" y="1004205"/>
                  <a:pt x="4003073" y="998371"/>
                  <a:pt x="4011635" y="998371"/>
                </a:cubicBezTo>
                <a:close/>
                <a:moveTo>
                  <a:pt x="3939871" y="998371"/>
                </a:moveTo>
                <a:cubicBezTo>
                  <a:pt x="3947893" y="998371"/>
                  <a:pt x="3952268" y="1004205"/>
                  <a:pt x="3952268" y="1012227"/>
                </a:cubicBezTo>
                <a:cubicBezTo>
                  <a:pt x="3952268" y="1019520"/>
                  <a:pt x="3947893" y="1024625"/>
                  <a:pt x="3939871" y="1024625"/>
                </a:cubicBezTo>
                <a:cubicBezTo>
                  <a:pt x="3932578" y="1024625"/>
                  <a:pt x="3926015" y="1019520"/>
                  <a:pt x="3926015" y="1012227"/>
                </a:cubicBezTo>
                <a:cubicBezTo>
                  <a:pt x="3926015" y="1004205"/>
                  <a:pt x="3932578" y="998371"/>
                  <a:pt x="3939871" y="998371"/>
                </a:cubicBezTo>
                <a:close/>
                <a:moveTo>
                  <a:pt x="3869042" y="998371"/>
                </a:moveTo>
                <a:cubicBezTo>
                  <a:pt x="3875605" y="998371"/>
                  <a:pt x="3881439" y="1004598"/>
                  <a:pt x="3881439" y="1013160"/>
                </a:cubicBezTo>
                <a:cubicBezTo>
                  <a:pt x="3881439" y="1020944"/>
                  <a:pt x="3875605" y="1027949"/>
                  <a:pt x="3869042" y="1027949"/>
                </a:cubicBezTo>
                <a:cubicBezTo>
                  <a:pt x="3861749" y="1027949"/>
                  <a:pt x="3855186" y="1020944"/>
                  <a:pt x="3855186" y="1013160"/>
                </a:cubicBezTo>
                <a:cubicBezTo>
                  <a:pt x="3855186" y="1004598"/>
                  <a:pt x="3861749" y="998371"/>
                  <a:pt x="3869042" y="998371"/>
                </a:cubicBezTo>
                <a:close/>
                <a:moveTo>
                  <a:pt x="3798211" y="998371"/>
                </a:moveTo>
                <a:cubicBezTo>
                  <a:pt x="3804774" y="998371"/>
                  <a:pt x="3810608" y="1004598"/>
                  <a:pt x="3810608" y="1013160"/>
                </a:cubicBezTo>
                <a:cubicBezTo>
                  <a:pt x="3810608" y="1020944"/>
                  <a:pt x="3804774" y="1027949"/>
                  <a:pt x="3798211" y="1027949"/>
                </a:cubicBezTo>
                <a:cubicBezTo>
                  <a:pt x="3790918" y="1027949"/>
                  <a:pt x="3784355" y="1020944"/>
                  <a:pt x="3784355" y="1013160"/>
                </a:cubicBezTo>
                <a:cubicBezTo>
                  <a:pt x="3784355" y="1004598"/>
                  <a:pt x="3790918" y="998371"/>
                  <a:pt x="3798211" y="998371"/>
                </a:cubicBezTo>
                <a:close/>
                <a:moveTo>
                  <a:pt x="3725922" y="998371"/>
                </a:moveTo>
                <a:cubicBezTo>
                  <a:pt x="3733944" y="998371"/>
                  <a:pt x="3739778" y="1004598"/>
                  <a:pt x="3739778" y="1013160"/>
                </a:cubicBezTo>
                <a:cubicBezTo>
                  <a:pt x="3739778" y="1020944"/>
                  <a:pt x="3733944" y="1027949"/>
                  <a:pt x="3725922" y="1027949"/>
                </a:cubicBezTo>
                <a:cubicBezTo>
                  <a:pt x="3719359" y="1027949"/>
                  <a:pt x="3713525" y="1020944"/>
                  <a:pt x="3713525" y="1013160"/>
                </a:cubicBezTo>
                <a:cubicBezTo>
                  <a:pt x="3713525" y="1004598"/>
                  <a:pt x="3719359" y="998371"/>
                  <a:pt x="3725922" y="998371"/>
                </a:cubicBezTo>
                <a:close/>
                <a:moveTo>
                  <a:pt x="724105" y="998371"/>
                </a:moveTo>
                <a:cubicBezTo>
                  <a:pt x="731398" y="998371"/>
                  <a:pt x="737962" y="1004205"/>
                  <a:pt x="737962" y="1010768"/>
                </a:cubicBezTo>
                <a:cubicBezTo>
                  <a:pt x="737962" y="1018061"/>
                  <a:pt x="731398" y="1024625"/>
                  <a:pt x="724105" y="1024625"/>
                </a:cubicBezTo>
                <a:cubicBezTo>
                  <a:pt x="717541" y="1024625"/>
                  <a:pt x="711707" y="1018061"/>
                  <a:pt x="711707" y="1010768"/>
                </a:cubicBezTo>
                <a:cubicBezTo>
                  <a:pt x="711707" y="1004205"/>
                  <a:pt x="717541" y="998371"/>
                  <a:pt x="724105" y="998371"/>
                </a:cubicBezTo>
                <a:close/>
                <a:moveTo>
                  <a:pt x="653274" y="998371"/>
                </a:moveTo>
                <a:cubicBezTo>
                  <a:pt x="660567" y="998371"/>
                  <a:pt x="667129" y="1004205"/>
                  <a:pt x="667129" y="1010768"/>
                </a:cubicBezTo>
                <a:cubicBezTo>
                  <a:pt x="667129" y="1018061"/>
                  <a:pt x="660567" y="1024625"/>
                  <a:pt x="653274" y="1024625"/>
                </a:cubicBezTo>
                <a:cubicBezTo>
                  <a:pt x="646711" y="1024625"/>
                  <a:pt x="640877" y="1018061"/>
                  <a:pt x="640877" y="1010768"/>
                </a:cubicBezTo>
                <a:cubicBezTo>
                  <a:pt x="640877" y="1004205"/>
                  <a:pt x="646711" y="998371"/>
                  <a:pt x="653274" y="998371"/>
                </a:cubicBezTo>
                <a:close/>
                <a:moveTo>
                  <a:pt x="582446" y="998371"/>
                </a:moveTo>
                <a:cubicBezTo>
                  <a:pt x="589738" y="998371"/>
                  <a:pt x="596301" y="1004205"/>
                  <a:pt x="596301" y="1010768"/>
                </a:cubicBezTo>
                <a:cubicBezTo>
                  <a:pt x="596301" y="1018061"/>
                  <a:pt x="589738" y="1024625"/>
                  <a:pt x="582446" y="1024625"/>
                </a:cubicBezTo>
                <a:cubicBezTo>
                  <a:pt x="574423" y="1024625"/>
                  <a:pt x="570047" y="1018061"/>
                  <a:pt x="570047" y="1010768"/>
                </a:cubicBezTo>
                <a:cubicBezTo>
                  <a:pt x="570047" y="1004205"/>
                  <a:pt x="574423" y="998371"/>
                  <a:pt x="582446" y="998371"/>
                </a:cubicBezTo>
                <a:close/>
                <a:moveTo>
                  <a:pt x="513636" y="998371"/>
                </a:moveTo>
                <a:cubicBezTo>
                  <a:pt x="521983" y="998371"/>
                  <a:pt x="528813" y="1004205"/>
                  <a:pt x="528813" y="1010768"/>
                </a:cubicBezTo>
                <a:cubicBezTo>
                  <a:pt x="528813" y="1018061"/>
                  <a:pt x="521983" y="1024625"/>
                  <a:pt x="513636" y="1024625"/>
                </a:cubicBezTo>
                <a:cubicBezTo>
                  <a:pt x="506046" y="1024625"/>
                  <a:pt x="499216" y="1018061"/>
                  <a:pt x="499216" y="1010768"/>
                </a:cubicBezTo>
                <a:cubicBezTo>
                  <a:pt x="499216" y="1004205"/>
                  <a:pt x="506046" y="998371"/>
                  <a:pt x="513636" y="998371"/>
                </a:cubicBezTo>
                <a:close/>
                <a:moveTo>
                  <a:pt x="439802" y="998371"/>
                </a:moveTo>
                <a:cubicBezTo>
                  <a:pt x="448365" y="998371"/>
                  <a:pt x="454592" y="1004205"/>
                  <a:pt x="454592" y="1010768"/>
                </a:cubicBezTo>
                <a:cubicBezTo>
                  <a:pt x="454592" y="1018061"/>
                  <a:pt x="448365" y="1024625"/>
                  <a:pt x="439802" y="1024625"/>
                </a:cubicBezTo>
                <a:cubicBezTo>
                  <a:pt x="432019" y="1024625"/>
                  <a:pt x="425014" y="1018061"/>
                  <a:pt x="425014" y="1010768"/>
                </a:cubicBezTo>
                <a:cubicBezTo>
                  <a:pt x="425014" y="1004205"/>
                  <a:pt x="432019" y="998371"/>
                  <a:pt x="439802" y="998371"/>
                </a:cubicBezTo>
                <a:close/>
                <a:moveTo>
                  <a:pt x="368040" y="998371"/>
                </a:moveTo>
                <a:cubicBezTo>
                  <a:pt x="376061" y="998371"/>
                  <a:pt x="380438" y="1004205"/>
                  <a:pt x="380438" y="1012227"/>
                </a:cubicBezTo>
                <a:cubicBezTo>
                  <a:pt x="380438" y="1018061"/>
                  <a:pt x="376061" y="1024625"/>
                  <a:pt x="368040" y="1024625"/>
                </a:cubicBezTo>
                <a:cubicBezTo>
                  <a:pt x="360747" y="1024625"/>
                  <a:pt x="354183" y="1018061"/>
                  <a:pt x="354183" y="1012227"/>
                </a:cubicBezTo>
                <a:cubicBezTo>
                  <a:pt x="354183" y="1004205"/>
                  <a:pt x="360747" y="998371"/>
                  <a:pt x="368040" y="998371"/>
                </a:cubicBezTo>
                <a:close/>
                <a:moveTo>
                  <a:pt x="297208" y="998371"/>
                </a:moveTo>
                <a:cubicBezTo>
                  <a:pt x="303771" y="998371"/>
                  <a:pt x="309606" y="1004205"/>
                  <a:pt x="309606" y="1012227"/>
                </a:cubicBezTo>
                <a:cubicBezTo>
                  <a:pt x="309606" y="1018061"/>
                  <a:pt x="303771" y="1024625"/>
                  <a:pt x="297208" y="1024625"/>
                </a:cubicBezTo>
                <a:cubicBezTo>
                  <a:pt x="289916" y="1024625"/>
                  <a:pt x="283352" y="1018061"/>
                  <a:pt x="283352" y="1012227"/>
                </a:cubicBezTo>
                <a:cubicBezTo>
                  <a:pt x="283352" y="1004205"/>
                  <a:pt x="289916" y="998371"/>
                  <a:pt x="297208" y="998371"/>
                </a:cubicBezTo>
                <a:close/>
                <a:moveTo>
                  <a:pt x="226379" y="998371"/>
                </a:moveTo>
                <a:cubicBezTo>
                  <a:pt x="232214" y="998371"/>
                  <a:pt x="238778" y="1004205"/>
                  <a:pt x="238778" y="1012227"/>
                </a:cubicBezTo>
                <a:cubicBezTo>
                  <a:pt x="238778" y="1018061"/>
                  <a:pt x="232214" y="1024625"/>
                  <a:pt x="226379" y="1024625"/>
                </a:cubicBezTo>
                <a:cubicBezTo>
                  <a:pt x="218357" y="1024625"/>
                  <a:pt x="212523" y="1018061"/>
                  <a:pt x="212523" y="1012227"/>
                </a:cubicBezTo>
                <a:cubicBezTo>
                  <a:pt x="212523" y="1004205"/>
                  <a:pt x="218357" y="998371"/>
                  <a:pt x="226379" y="998371"/>
                </a:cubicBezTo>
                <a:close/>
                <a:moveTo>
                  <a:pt x="154085" y="998371"/>
                </a:moveTo>
                <a:cubicBezTo>
                  <a:pt x="161377" y="998371"/>
                  <a:pt x="167941" y="1004205"/>
                  <a:pt x="167941" y="1012227"/>
                </a:cubicBezTo>
                <a:cubicBezTo>
                  <a:pt x="167941" y="1018061"/>
                  <a:pt x="161377" y="1024625"/>
                  <a:pt x="154085" y="1024625"/>
                </a:cubicBezTo>
                <a:cubicBezTo>
                  <a:pt x="147521" y="1024625"/>
                  <a:pt x="141687" y="1018061"/>
                  <a:pt x="141687" y="1012227"/>
                </a:cubicBezTo>
                <a:cubicBezTo>
                  <a:pt x="141687" y="1004205"/>
                  <a:pt x="147521" y="998371"/>
                  <a:pt x="154085" y="998371"/>
                </a:cubicBezTo>
                <a:close/>
                <a:moveTo>
                  <a:pt x="83255" y="998371"/>
                </a:moveTo>
                <a:cubicBezTo>
                  <a:pt x="90548" y="998371"/>
                  <a:pt x="97111" y="1004205"/>
                  <a:pt x="97111" y="1012227"/>
                </a:cubicBezTo>
                <a:cubicBezTo>
                  <a:pt x="97111" y="1018061"/>
                  <a:pt x="90548" y="1024625"/>
                  <a:pt x="83255" y="1024625"/>
                </a:cubicBezTo>
                <a:cubicBezTo>
                  <a:pt x="76692" y="1024625"/>
                  <a:pt x="70858" y="1018061"/>
                  <a:pt x="70858" y="1012227"/>
                </a:cubicBezTo>
                <a:cubicBezTo>
                  <a:pt x="70858" y="1004205"/>
                  <a:pt x="76692" y="998371"/>
                  <a:pt x="83255" y="998371"/>
                </a:cubicBezTo>
                <a:close/>
                <a:moveTo>
                  <a:pt x="12019" y="998371"/>
                </a:moveTo>
                <a:cubicBezTo>
                  <a:pt x="20264" y="998371"/>
                  <a:pt x="26260" y="1004205"/>
                  <a:pt x="26260" y="1012227"/>
                </a:cubicBezTo>
                <a:cubicBezTo>
                  <a:pt x="26260" y="1018061"/>
                  <a:pt x="20264" y="1024625"/>
                  <a:pt x="12019" y="1024625"/>
                </a:cubicBezTo>
                <a:cubicBezTo>
                  <a:pt x="4524" y="1024625"/>
                  <a:pt x="27" y="1018061"/>
                  <a:pt x="27" y="1012227"/>
                </a:cubicBezTo>
                <a:cubicBezTo>
                  <a:pt x="27" y="1004205"/>
                  <a:pt x="4524" y="998371"/>
                  <a:pt x="12019" y="998371"/>
                </a:cubicBezTo>
                <a:close/>
                <a:moveTo>
                  <a:pt x="870603" y="927542"/>
                </a:moveTo>
                <a:cubicBezTo>
                  <a:pt x="877167" y="927542"/>
                  <a:pt x="883001" y="933376"/>
                  <a:pt x="883001" y="939939"/>
                </a:cubicBezTo>
                <a:cubicBezTo>
                  <a:pt x="883001" y="947232"/>
                  <a:pt x="877167" y="953796"/>
                  <a:pt x="870603" y="953796"/>
                </a:cubicBezTo>
                <a:cubicBezTo>
                  <a:pt x="863310" y="953796"/>
                  <a:pt x="856747" y="947232"/>
                  <a:pt x="856747" y="939939"/>
                </a:cubicBezTo>
                <a:cubicBezTo>
                  <a:pt x="856747" y="933376"/>
                  <a:pt x="863310" y="927542"/>
                  <a:pt x="870603" y="927542"/>
                </a:cubicBezTo>
                <a:close/>
                <a:moveTo>
                  <a:pt x="799773" y="927542"/>
                </a:moveTo>
                <a:cubicBezTo>
                  <a:pt x="806337" y="927542"/>
                  <a:pt x="812171" y="933376"/>
                  <a:pt x="812171" y="939939"/>
                </a:cubicBezTo>
                <a:cubicBezTo>
                  <a:pt x="812171" y="947232"/>
                  <a:pt x="806337" y="953796"/>
                  <a:pt x="799773" y="953796"/>
                </a:cubicBezTo>
                <a:cubicBezTo>
                  <a:pt x="792481" y="953796"/>
                  <a:pt x="785917" y="947232"/>
                  <a:pt x="785917" y="939939"/>
                </a:cubicBezTo>
                <a:cubicBezTo>
                  <a:pt x="785917" y="933376"/>
                  <a:pt x="792481" y="927542"/>
                  <a:pt x="799773" y="927542"/>
                </a:cubicBezTo>
                <a:close/>
                <a:moveTo>
                  <a:pt x="724112" y="927542"/>
                </a:moveTo>
                <a:cubicBezTo>
                  <a:pt x="731405" y="927542"/>
                  <a:pt x="737968" y="933376"/>
                  <a:pt x="737968" y="939939"/>
                </a:cubicBezTo>
                <a:cubicBezTo>
                  <a:pt x="737968" y="947232"/>
                  <a:pt x="731405" y="953796"/>
                  <a:pt x="724112" y="953796"/>
                </a:cubicBezTo>
                <a:cubicBezTo>
                  <a:pt x="717548" y="953796"/>
                  <a:pt x="711714" y="947232"/>
                  <a:pt x="711714" y="939939"/>
                </a:cubicBezTo>
                <a:cubicBezTo>
                  <a:pt x="711714" y="933376"/>
                  <a:pt x="717548" y="927542"/>
                  <a:pt x="724112" y="927542"/>
                </a:cubicBezTo>
                <a:close/>
                <a:moveTo>
                  <a:pt x="653281" y="927542"/>
                </a:moveTo>
                <a:cubicBezTo>
                  <a:pt x="660573" y="927542"/>
                  <a:pt x="667137" y="933376"/>
                  <a:pt x="667137" y="939939"/>
                </a:cubicBezTo>
                <a:cubicBezTo>
                  <a:pt x="667137" y="947232"/>
                  <a:pt x="660573" y="953796"/>
                  <a:pt x="653281" y="953796"/>
                </a:cubicBezTo>
                <a:cubicBezTo>
                  <a:pt x="646718" y="953796"/>
                  <a:pt x="640884" y="947232"/>
                  <a:pt x="640884" y="939939"/>
                </a:cubicBezTo>
                <a:cubicBezTo>
                  <a:pt x="640884" y="933376"/>
                  <a:pt x="645259" y="927542"/>
                  <a:pt x="653281" y="927542"/>
                </a:cubicBezTo>
                <a:close/>
                <a:moveTo>
                  <a:pt x="582453" y="927542"/>
                </a:moveTo>
                <a:cubicBezTo>
                  <a:pt x="589745" y="927542"/>
                  <a:pt x="596309" y="933376"/>
                  <a:pt x="596309" y="939939"/>
                </a:cubicBezTo>
                <a:cubicBezTo>
                  <a:pt x="596309" y="947232"/>
                  <a:pt x="589745" y="953796"/>
                  <a:pt x="582453" y="953796"/>
                </a:cubicBezTo>
                <a:cubicBezTo>
                  <a:pt x="574430" y="953796"/>
                  <a:pt x="570054" y="947232"/>
                  <a:pt x="570054" y="939939"/>
                </a:cubicBezTo>
                <a:cubicBezTo>
                  <a:pt x="570054" y="933376"/>
                  <a:pt x="574430" y="927542"/>
                  <a:pt x="582453" y="927542"/>
                </a:cubicBezTo>
                <a:close/>
                <a:moveTo>
                  <a:pt x="513642" y="927542"/>
                </a:moveTo>
                <a:cubicBezTo>
                  <a:pt x="521990" y="927542"/>
                  <a:pt x="528820" y="933376"/>
                  <a:pt x="528820" y="939939"/>
                </a:cubicBezTo>
                <a:cubicBezTo>
                  <a:pt x="528820" y="947232"/>
                  <a:pt x="521990" y="953796"/>
                  <a:pt x="513642" y="953796"/>
                </a:cubicBezTo>
                <a:cubicBezTo>
                  <a:pt x="506053" y="953796"/>
                  <a:pt x="499223" y="947232"/>
                  <a:pt x="499223" y="939939"/>
                </a:cubicBezTo>
                <a:cubicBezTo>
                  <a:pt x="499223" y="933376"/>
                  <a:pt x="506053" y="927542"/>
                  <a:pt x="513642" y="927542"/>
                </a:cubicBezTo>
                <a:close/>
                <a:moveTo>
                  <a:pt x="439809" y="927542"/>
                </a:moveTo>
                <a:cubicBezTo>
                  <a:pt x="448372" y="927542"/>
                  <a:pt x="454599" y="933376"/>
                  <a:pt x="454599" y="939939"/>
                </a:cubicBezTo>
                <a:cubicBezTo>
                  <a:pt x="454599" y="947232"/>
                  <a:pt x="448372" y="953796"/>
                  <a:pt x="439809" y="953796"/>
                </a:cubicBezTo>
                <a:cubicBezTo>
                  <a:pt x="432026" y="953796"/>
                  <a:pt x="425021" y="947232"/>
                  <a:pt x="425021" y="939939"/>
                </a:cubicBezTo>
                <a:cubicBezTo>
                  <a:pt x="425021" y="933376"/>
                  <a:pt x="432026" y="927542"/>
                  <a:pt x="439809" y="927542"/>
                </a:cubicBezTo>
                <a:close/>
                <a:moveTo>
                  <a:pt x="368046" y="927542"/>
                </a:moveTo>
                <a:cubicBezTo>
                  <a:pt x="376068" y="927542"/>
                  <a:pt x="380444" y="933376"/>
                  <a:pt x="380444" y="939939"/>
                </a:cubicBezTo>
                <a:cubicBezTo>
                  <a:pt x="380444" y="947232"/>
                  <a:pt x="376068" y="953796"/>
                  <a:pt x="368046" y="953796"/>
                </a:cubicBezTo>
                <a:cubicBezTo>
                  <a:pt x="360754" y="953796"/>
                  <a:pt x="354191" y="947232"/>
                  <a:pt x="354191" y="939939"/>
                </a:cubicBezTo>
                <a:cubicBezTo>
                  <a:pt x="354191" y="933376"/>
                  <a:pt x="360754" y="927542"/>
                  <a:pt x="368046" y="927542"/>
                </a:cubicBezTo>
                <a:close/>
                <a:moveTo>
                  <a:pt x="297214" y="927542"/>
                </a:moveTo>
                <a:cubicBezTo>
                  <a:pt x="303777" y="927542"/>
                  <a:pt x="309612" y="933376"/>
                  <a:pt x="309612" y="939939"/>
                </a:cubicBezTo>
                <a:cubicBezTo>
                  <a:pt x="309612" y="947232"/>
                  <a:pt x="303777" y="953796"/>
                  <a:pt x="297214" y="953796"/>
                </a:cubicBezTo>
                <a:cubicBezTo>
                  <a:pt x="289922" y="953796"/>
                  <a:pt x="283359" y="947232"/>
                  <a:pt x="283359" y="939939"/>
                </a:cubicBezTo>
                <a:cubicBezTo>
                  <a:pt x="283359" y="933376"/>
                  <a:pt x="289922" y="927542"/>
                  <a:pt x="297214" y="927542"/>
                </a:cubicBezTo>
                <a:close/>
                <a:moveTo>
                  <a:pt x="226386" y="927542"/>
                </a:moveTo>
                <a:cubicBezTo>
                  <a:pt x="232220" y="927542"/>
                  <a:pt x="238784" y="933376"/>
                  <a:pt x="238784" y="939939"/>
                </a:cubicBezTo>
                <a:cubicBezTo>
                  <a:pt x="238784" y="947232"/>
                  <a:pt x="232220" y="953796"/>
                  <a:pt x="226386" y="953796"/>
                </a:cubicBezTo>
                <a:cubicBezTo>
                  <a:pt x="218363" y="953796"/>
                  <a:pt x="212530" y="947232"/>
                  <a:pt x="212530" y="939939"/>
                </a:cubicBezTo>
                <a:cubicBezTo>
                  <a:pt x="212530" y="933376"/>
                  <a:pt x="218363" y="927542"/>
                  <a:pt x="226386" y="927542"/>
                </a:cubicBezTo>
                <a:close/>
                <a:moveTo>
                  <a:pt x="154091" y="927542"/>
                </a:moveTo>
                <a:cubicBezTo>
                  <a:pt x="161383" y="927542"/>
                  <a:pt x="167947" y="933376"/>
                  <a:pt x="167947" y="939939"/>
                </a:cubicBezTo>
                <a:cubicBezTo>
                  <a:pt x="167947" y="947232"/>
                  <a:pt x="161383" y="953796"/>
                  <a:pt x="154091" y="953796"/>
                </a:cubicBezTo>
                <a:cubicBezTo>
                  <a:pt x="147527" y="953796"/>
                  <a:pt x="141693" y="947232"/>
                  <a:pt x="141693" y="939939"/>
                </a:cubicBezTo>
                <a:cubicBezTo>
                  <a:pt x="141693" y="933376"/>
                  <a:pt x="147527" y="927542"/>
                  <a:pt x="154091" y="927542"/>
                </a:cubicBezTo>
                <a:close/>
                <a:moveTo>
                  <a:pt x="83261" y="927542"/>
                </a:moveTo>
                <a:cubicBezTo>
                  <a:pt x="90554" y="927542"/>
                  <a:pt x="97117" y="933376"/>
                  <a:pt x="97117" y="939939"/>
                </a:cubicBezTo>
                <a:cubicBezTo>
                  <a:pt x="97117" y="947232"/>
                  <a:pt x="90554" y="953796"/>
                  <a:pt x="83261" y="953796"/>
                </a:cubicBezTo>
                <a:cubicBezTo>
                  <a:pt x="76698" y="953796"/>
                  <a:pt x="70864" y="947232"/>
                  <a:pt x="70864" y="939939"/>
                </a:cubicBezTo>
                <a:cubicBezTo>
                  <a:pt x="70864" y="933376"/>
                  <a:pt x="76698" y="927542"/>
                  <a:pt x="83261" y="927542"/>
                </a:cubicBezTo>
                <a:close/>
                <a:moveTo>
                  <a:pt x="12025" y="927542"/>
                </a:moveTo>
                <a:cubicBezTo>
                  <a:pt x="20270" y="927542"/>
                  <a:pt x="26266" y="933376"/>
                  <a:pt x="26266" y="939939"/>
                </a:cubicBezTo>
                <a:cubicBezTo>
                  <a:pt x="26266" y="947232"/>
                  <a:pt x="20270" y="953796"/>
                  <a:pt x="12025" y="953796"/>
                </a:cubicBezTo>
                <a:cubicBezTo>
                  <a:pt x="4530" y="953796"/>
                  <a:pt x="33" y="947232"/>
                  <a:pt x="33" y="939939"/>
                </a:cubicBezTo>
                <a:cubicBezTo>
                  <a:pt x="33" y="933376"/>
                  <a:pt x="4530" y="927542"/>
                  <a:pt x="12025" y="927542"/>
                </a:cubicBezTo>
                <a:close/>
                <a:moveTo>
                  <a:pt x="6581764" y="924168"/>
                </a:moveTo>
                <a:cubicBezTo>
                  <a:pt x="6589547" y="924168"/>
                  <a:pt x="6596552" y="928543"/>
                  <a:pt x="6596552" y="936565"/>
                </a:cubicBezTo>
                <a:cubicBezTo>
                  <a:pt x="6596552" y="943858"/>
                  <a:pt x="6589547" y="950422"/>
                  <a:pt x="6581764" y="950422"/>
                </a:cubicBezTo>
                <a:cubicBezTo>
                  <a:pt x="6573202" y="950422"/>
                  <a:pt x="6566976" y="943858"/>
                  <a:pt x="6566976" y="936565"/>
                </a:cubicBezTo>
                <a:cubicBezTo>
                  <a:pt x="6566976" y="928543"/>
                  <a:pt x="6573202" y="924168"/>
                  <a:pt x="6581764" y="924168"/>
                </a:cubicBezTo>
                <a:close/>
                <a:moveTo>
                  <a:pt x="6510933" y="924168"/>
                </a:moveTo>
                <a:cubicBezTo>
                  <a:pt x="6518717" y="924168"/>
                  <a:pt x="6525722" y="928543"/>
                  <a:pt x="6525722" y="936565"/>
                </a:cubicBezTo>
                <a:cubicBezTo>
                  <a:pt x="6525722" y="943858"/>
                  <a:pt x="6518717" y="950422"/>
                  <a:pt x="6510933" y="950422"/>
                </a:cubicBezTo>
                <a:cubicBezTo>
                  <a:pt x="6502371" y="950422"/>
                  <a:pt x="6496144" y="943858"/>
                  <a:pt x="6496144" y="936565"/>
                </a:cubicBezTo>
                <a:cubicBezTo>
                  <a:pt x="6496144" y="928543"/>
                  <a:pt x="6502371" y="924168"/>
                  <a:pt x="6510933" y="924168"/>
                </a:cubicBezTo>
                <a:close/>
                <a:moveTo>
                  <a:pt x="6440492" y="924168"/>
                </a:moveTo>
                <a:cubicBezTo>
                  <a:pt x="6448081" y="924168"/>
                  <a:pt x="6454911" y="928543"/>
                  <a:pt x="6454911" y="936565"/>
                </a:cubicBezTo>
                <a:cubicBezTo>
                  <a:pt x="6454911" y="943858"/>
                  <a:pt x="6448081" y="950422"/>
                  <a:pt x="6440492" y="950422"/>
                </a:cubicBezTo>
                <a:cubicBezTo>
                  <a:pt x="6432145" y="950422"/>
                  <a:pt x="6425315" y="943858"/>
                  <a:pt x="6425315" y="936565"/>
                </a:cubicBezTo>
                <a:cubicBezTo>
                  <a:pt x="6425315" y="928543"/>
                  <a:pt x="6432145" y="924168"/>
                  <a:pt x="6440492" y="924168"/>
                </a:cubicBezTo>
                <a:close/>
                <a:moveTo>
                  <a:pt x="6368340" y="924168"/>
                </a:moveTo>
                <a:cubicBezTo>
                  <a:pt x="6376362" y="924168"/>
                  <a:pt x="6380737" y="928543"/>
                  <a:pt x="6380737" y="936565"/>
                </a:cubicBezTo>
                <a:cubicBezTo>
                  <a:pt x="6380737" y="943858"/>
                  <a:pt x="6376362" y="950422"/>
                  <a:pt x="6368340" y="950422"/>
                </a:cubicBezTo>
                <a:cubicBezTo>
                  <a:pt x="6361047" y="950422"/>
                  <a:pt x="6354484" y="943858"/>
                  <a:pt x="6354484" y="936565"/>
                </a:cubicBezTo>
                <a:cubicBezTo>
                  <a:pt x="6354484" y="928543"/>
                  <a:pt x="6361047" y="924168"/>
                  <a:pt x="6368340" y="924168"/>
                </a:cubicBezTo>
                <a:close/>
                <a:moveTo>
                  <a:pt x="6297511" y="924168"/>
                </a:moveTo>
                <a:cubicBezTo>
                  <a:pt x="6304074" y="924168"/>
                  <a:pt x="6309908" y="928543"/>
                  <a:pt x="6309908" y="936565"/>
                </a:cubicBezTo>
                <a:cubicBezTo>
                  <a:pt x="6309908" y="943858"/>
                  <a:pt x="6304074" y="950422"/>
                  <a:pt x="6297511" y="950422"/>
                </a:cubicBezTo>
                <a:cubicBezTo>
                  <a:pt x="6290218" y="950422"/>
                  <a:pt x="6283655" y="943858"/>
                  <a:pt x="6283655" y="936565"/>
                </a:cubicBezTo>
                <a:cubicBezTo>
                  <a:pt x="6283655" y="928543"/>
                  <a:pt x="6290218" y="924168"/>
                  <a:pt x="6297511" y="924168"/>
                </a:cubicBezTo>
                <a:close/>
                <a:moveTo>
                  <a:pt x="6226679" y="924168"/>
                </a:moveTo>
                <a:cubicBezTo>
                  <a:pt x="6233242" y="924168"/>
                  <a:pt x="6239076" y="928543"/>
                  <a:pt x="6239076" y="936565"/>
                </a:cubicBezTo>
                <a:cubicBezTo>
                  <a:pt x="6239076" y="943858"/>
                  <a:pt x="6233242" y="950422"/>
                  <a:pt x="6226679" y="950422"/>
                </a:cubicBezTo>
                <a:cubicBezTo>
                  <a:pt x="6219386" y="950422"/>
                  <a:pt x="6212823" y="943858"/>
                  <a:pt x="6212823" y="936565"/>
                </a:cubicBezTo>
                <a:cubicBezTo>
                  <a:pt x="6212823" y="928543"/>
                  <a:pt x="6219386" y="924168"/>
                  <a:pt x="6226679" y="924168"/>
                </a:cubicBezTo>
                <a:close/>
                <a:moveTo>
                  <a:pt x="6154391" y="924168"/>
                </a:moveTo>
                <a:cubicBezTo>
                  <a:pt x="6161684" y="924168"/>
                  <a:pt x="6168247" y="928543"/>
                  <a:pt x="6168247" y="936565"/>
                </a:cubicBezTo>
                <a:cubicBezTo>
                  <a:pt x="6168247" y="943858"/>
                  <a:pt x="6161684" y="950422"/>
                  <a:pt x="6154391" y="950422"/>
                </a:cubicBezTo>
                <a:cubicBezTo>
                  <a:pt x="6147828" y="950422"/>
                  <a:pt x="6141994" y="943858"/>
                  <a:pt x="6141994" y="936565"/>
                </a:cubicBezTo>
                <a:cubicBezTo>
                  <a:pt x="6141994" y="928543"/>
                  <a:pt x="6147828" y="924168"/>
                  <a:pt x="6154391" y="924168"/>
                </a:cubicBezTo>
                <a:close/>
                <a:moveTo>
                  <a:pt x="6083559" y="924168"/>
                </a:moveTo>
                <a:cubicBezTo>
                  <a:pt x="6090852" y="924168"/>
                  <a:pt x="6097415" y="930002"/>
                  <a:pt x="6097415" y="936565"/>
                </a:cubicBezTo>
                <a:cubicBezTo>
                  <a:pt x="6097415" y="943858"/>
                  <a:pt x="6090852" y="950422"/>
                  <a:pt x="6083559" y="950422"/>
                </a:cubicBezTo>
                <a:cubicBezTo>
                  <a:pt x="6076996" y="950422"/>
                  <a:pt x="6071162" y="943858"/>
                  <a:pt x="6071162" y="936565"/>
                </a:cubicBezTo>
                <a:cubicBezTo>
                  <a:pt x="6071162" y="930002"/>
                  <a:pt x="6076996" y="924168"/>
                  <a:pt x="6083559" y="924168"/>
                </a:cubicBezTo>
                <a:close/>
                <a:moveTo>
                  <a:pt x="6011748" y="924168"/>
                </a:moveTo>
                <a:cubicBezTo>
                  <a:pt x="6019532" y="924168"/>
                  <a:pt x="6026537" y="930002"/>
                  <a:pt x="6026537" y="936565"/>
                </a:cubicBezTo>
                <a:cubicBezTo>
                  <a:pt x="6026537" y="943858"/>
                  <a:pt x="6019532" y="950422"/>
                  <a:pt x="6011748" y="950422"/>
                </a:cubicBezTo>
                <a:cubicBezTo>
                  <a:pt x="6003186" y="950422"/>
                  <a:pt x="5998516" y="943858"/>
                  <a:pt x="5996959" y="936565"/>
                </a:cubicBezTo>
                <a:cubicBezTo>
                  <a:pt x="5996959" y="930002"/>
                  <a:pt x="6003186" y="924168"/>
                  <a:pt x="6011748" y="924168"/>
                </a:cubicBezTo>
                <a:close/>
                <a:moveTo>
                  <a:pt x="5940548" y="924168"/>
                </a:moveTo>
                <a:cubicBezTo>
                  <a:pt x="5948896" y="924168"/>
                  <a:pt x="5955726" y="930002"/>
                  <a:pt x="5955726" y="936565"/>
                </a:cubicBezTo>
                <a:cubicBezTo>
                  <a:pt x="5955726" y="943858"/>
                  <a:pt x="5948896" y="950422"/>
                  <a:pt x="5940548" y="950422"/>
                </a:cubicBezTo>
                <a:cubicBezTo>
                  <a:pt x="5932960" y="950422"/>
                  <a:pt x="5926130" y="943858"/>
                  <a:pt x="5926130" y="936565"/>
                </a:cubicBezTo>
                <a:cubicBezTo>
                  <a:pt x="5926130" y="930002"/>
                  <a:pt x="5932960" y="924168"/>
                  <a:pt x="5940548" y="924168"/>
                </a:cubicBezTo>
                <a:close/>
                <a:moveTo>
                  <a:pt x="5870088" y="924168"/>
                </a:moveTo>
                <a:cubicBezTo>
                  <a:pt x="5878650" y="924168"/>
                  <a:pt x="5884877" y="930002"/>
                  <a:pt x="5884877" y="936565"/>
                </a:cubicBezTo>
                <a:cubicBezTo>
                  <a:pt x="5884877" y="943858"/>
                  <a:pt x="5878650" y="950422"/>
                  <a:pt x="5870088" y="950422"/>
                </a:cubicBezTo>
                <a:cubicBezTo>
                  <a:pt x="5862304" y="950422"/>
                  <a:pt x="5855299" y="943858"/>
                  <a:pt x="5855299" y="936565"/>
                </a:cubicBezTo>
                <a:cubicBezTo>
                  <a:pt x="5855299" y="930002"/>
                  <a:pt x="5862304" y="924168"/>
                  <a:pt x="5870088" y="924168"/>
                </a:cubicBezTo>
                <a:close/>
                <a:moveTo>
                  <a:pt x="5798325" y="924168"/>
                </a:moveTo>
                <a:cubicBezTo>
                  <a:pt x="5806347" y="924168"/>
                  <a:pt x="5810722" y="930002"/>
                  <a:pt x="5810722" y="936565"/>
                </a:cubicBezTo>
                <a:cubicBezTo>
                  <a:pt x="5810722" y="943858"/>
                  <a:pt x="5806347" y="950422"/>
                  <a:pt x="5798325" y="950422"/>
                </a:cubicBezTo>
                <a:cubicBezTo>
                  <a:pt x="5791032" y="950422"/>
                  <a:pt x="5784469" y="943858"/>
                  <a:pt x="5784469" y="936565"/>
                </a:cubicBezTo>
                <a:cubicBezTo>
                  <a:pt x="5784469" y="930002"/>
                  <a:pt x="5791032" y="924168"/>
                  <a:pt x="5798325" y="924168"/>
                </a:cubicBezTo>
                <a:close/>
                <a:moveTo>
                  <a:pt x="5724122" y="924168"/>
                </a:moveTo>
                <a:cubicBezTo>
                  <a:pt x="5730685" y="924168"/>
                  <a:pt x="5736519" y="930002"/>
                  <a:pt x="5736519" y="936565"/>
                </a:cubicBezTo>
                <a:cubicBezTo>
                  <a:pt x="5736519" y="943858"/>
                  <a:pt x="5730685" y="950422"/>
                  <a:pt x="5724122" y="950422"/>
                </a:cubicBezTo>
                <a:cubicBezTo>
                  <a:pt x="5716100" y="950422"/>
                  <a:pt x="5710266" y="943858"/>
                  <a:pt x="5710266" y="936565"/>
                </a:cubicBezTo>
                <a:cubicBezTo>
                  <a:pt x="5710266" y="930002"/>
                  <a:pt x="5716100" y="924168"/>
                  <a:pt x="5724122" y="924168"/>
                </a:cubicBezTo>
                <a:close/>
                <a:moveTo>
                  <a:pt x="5653291" y="924168"/>
                </a:moveTo>
                <a:cubicBezTo>
                  <a:pt x="5659125" y="924168"/>
                  <a:pt x="5665688" y="930002"/>
                  <a:pt x="5665688" y="936565"/>
                </a:cubicBezTo>
                <a:cubicBezTo>
                  <a:pt x="5665688" y="943858"/>
                  <a:pt x="5659125" y="950422"/>
                  <a:pt x="5653291" y="950422"/>
                </a:cubicBezTo>
                <a:cubicBezTo>
                  <a:pt x="5645269" y="950422"/>
                  <a:pt x="5639435" y="943858"/>
                  <a:pt x="5639435" y="936565"/>
                </a:cubicBezTo>
                <a:cubicBezTo>
                  <a:pt x="5639435" y="930002"/>
                  <a:pt x="5645269" y="924168"/>
                  <a:pt x="5653291" y="924168"/>
                </a:cubicBezTo>
                <a:close/>
                <a:moveTo>
                  <a:pt x="5581002" y="924168"/>
                </a:moveTo>
                <a:cubicBezTo>
                  <a:pt x="5588295" y="924168"/>
                  <a:pt x="5594858" y="930002"/>
                  <a:pt x="5594858" y="936565"/>
                </a:cubicBezTo>
                <a:cubicBezTo>
                  <a:pt x="5594858" y="943858"/>
                  <a:pt x="5588295" y="950422"/>
                  <a:pt x="5581002" y="950422"/>
                </a:cubicBezTo>
                <a:cubicBezTo>
                  <a:pt x="5574439" y="950422"/>
                  <a:pt x="5568605" y="943858"/>
                  <a:pt x="5568605" y="936565"/>
                </a:cubicBezTo>
                <a:cubicBezTo>
                  <a:pt x="5568605" y="930002"/>
                  <a:pt x="5574439" y="924168"/>
                  <a:pt x="5581002" y="924168"/>
                </a:cubicBezTo>
                <a:close/>
                <a:moveTo>
                  <a:pt x="5510171" y="924168"/>
                </a:moveTo>
                <a:cubicBezTo>
                  <a:pt x="5517464" y="924168"/>
                  <a:pt x="5524027" y="930002"/>
                  <a:pt x="5524027" y="936565"/>
                </a:cubicBezTo>
                <a:cubicBezTo>
                  <a:pt x="5524027" y="943858"/>
                  <a:pt x="5517464" y="950422"/>
                  <a:pt x="5510171" y="950422"/>
                </a:cubicBezTo>
                <a:cubicBezTo>
                  <a:pt x="5503608" y="950422"/>
                  <a:pt x="5497774" y="943858"/>
                  <a:pt x="5497774" y="936565"/>
                </a:cubicBezTo>
                <a:cubicBezTo>
                  <a:pt x="5497774" y="930002"/>
                  <a:pt x="5503608" y="924168"/>
                  <a:pt x="5510171" y="924168"/>
                </a:cubicBezTo>
                <a:close/>
                <a:moveTo>
                  <a:pt x="5438937" y="924168"/>
                </a:moveTo>
                <a:cubicBezTo>
                  <a:pt x="5447182" y="924168"/>
                  <a:pt x="5453178" y="930002"/>
                  <a:pt x="5453178" y="936565"/>
                </a:cubicBezTo>
                <a:cubicBezTo>
                  <a:pt x="5453178" y="943858"/>
                  <a:pt x="5447182" y="950422"/>
                  <a:pt x="5438937" y="950422"/>
                </a:cubicBezTo>
                <a:cubicBezTo>
                  <a:pt x="5431442" y="950422"/>
                  <a:pt x="5426945" y="943858"/>
                  <a:pt x="5426945" y="936565"/>
                </a:cubicBezTo>
                <a:cubicBezTo>
                  <a:pt x="5426945" y="930002"/>
                  <a:pt x="5431442" y="924168"/>
                  <a:pt x="5438937" y="924168"/>
                </a:cubicBezTo>
                <a:close/>
                <a:moveTo>
                  <a:pt x="5367530" y="924168"/>
                </a:moveTo>
                <a:cubicBezTo>
                  <a:pt x="5376092" y="924168"/>
                  <a:pt x="5382318" y="930002"/>
                  <a:pt x="5382318" y="936565"/>
                </a:cubicBezTo>
                <a:cubicBezTo>
                  <a:pt x="5382318" y="943858"/>
                  <a:pt x="5376092" y="950422"/>
                  <a:pt x="5367530" y="950422"/>
                </a:cubicBezTo>
                <a:cubicBezTo>
                  <a:pt x="5359747" y="950422"/>
                  <a:pt x="5352742" y="943858"/>
                  <a:pt x="5352742" y="936565"/>
                </a:cubicBezTo>
                <a:cubicBezTo>
                  <a:pt x="5352742" y="930002"/>
                  <a:pt x="5359747" y="924168"/>
                  <a:pt x="5367530" y="924168"/>
                </a:cubicBezTo>
                <a:close/>
                <a:moveTo>
                  <a:pt x="5296699" y="924168"/>
                </a:moveTo>
                <a:cubicBezTo>
                  <a:pt x="5305261" y="924168"/>
                  <a:pt x="5311488" y="930002"/>
                  <a:pt x="5311488" y="936565"/>
                </a:cubicBezTo>
                <a:cubicBezTo>
                  <a:pt x="5311488" y="943858"/>
                  <a:pt x="5305261" y="950422"/>
                  <a:pt x="5296699" y="950422"/>
                </a:cubicBezTo>
                <a:cubicBezTo>
                  <a:pt x="5288915" y="950422"/>
                  <a:pt x="5281910" y="943858"/>
                  <a:pt x="5281910" y="936565"/>
                </a:cubicBezTo>
                <a:cubicBezTo>
                  <a:pt x="5281910" y="930002"/>
                  <a:pt x="5288915" y="924168"/>
                  <a:pt x="5296699" y="924168"/>
                </a:cubicBezTo>
                <a:close/>
                <a:moveTo>
                  <a:pt x="5225869" y="924168"/>
                </a:moveTo>
                <a:cubicBezTo>
                  <a:pt x="5234431" y="924168"/>
                  <a:pt x="5240657" y="930002"/>
                  <a:pt x="5240657" y="936565"/>
                </a:cubicBezTo>
                <a:cubicBezTo>
                  <a:pt x="5240657" y="943858"/>
                  <a:pt x="5234431" y="950422"/>
                  <a:pt x="5225869" y="950422"/>
                </a:cubicBezTo>
                <a:cubicBezTo>
                  <a:pt x="5217307" y="950422"/>
                  <a:pt x="5211081" y="943858"/>
                  <a:pt x="5211081" y="936565"/>
                </a:cubicBezTo>
                <a:cubicBezTo>
                  <a:pt x="5211081" y="930002"/>
                  <a:pt x="5217307" y="924168"/>
                  <a:pt x="5225869" y="924168"/>
                </a:cubicBezTo>
                <a:close/>
                <a:moveTo>
                  <a:pt x="5154105" y="924168"/>
                </a:moveTo>
                <a:cubicBezTo>
                  <a:pt x="5162127" y="924168"/>
                  <a:pt x="5166502" y="930002"/>
                  <a:pt x="5166502" y="936565"/>
                </a:cubicBezTo>
                <a:cubicBezTo>
                  <a:pt x="5166502" y="943858"/>
                  <a:pt x="5162127" y="950422"/>
                  <a:pt x="5154105" y="950422"/>
                </a:cubicBezTo>
                <a:cubicBezTo>
                  <a:pt x="5146083" y="950422"/>
                  <a:pt x="5140249" y="943858"/>
                  <a:pt x="5140249" y="936565"/>
                </a:cubicBezTo>
                <a:cubicBezTo>
                  <a:pt x="5140249" y="930002"/>
                  <a:pt x="5146083" y="924168"/>
                  <a:pt x="5154105" y="924168"/>
                </a:cubicBezTo>
                <a:close/>
                <a:moveTo>
                  <a:pt x="5083276" y="924168"/>
                </a:moveTo>
                <a:cubicBezTo>
                  <a:pt x="5089110" y="924168"/>
                  <a:pt x="5095673" y="930002"/>
                  <a:pt x="5095673" y="936565"/>
                </a:cubicBezTo>
                <a:cubicBezTo>
                  <a:pt x="5095673" y="943858"/>
                  <a:pt x="5089110" y="950422"/>
                  <a:pt x="5083276" y="950422"/>
                </a:cubicBezTo>
                <a:cubicBezTo>
                  <a:pt x="5075254" y="950422"/>
                  <a:pt x="5069420" y="943858"/>
                  <a:pt x="5069420" y="936565"/>
                </a:cubicBezTo>
                <a:cubicBezTo>
                  <a:pt x="5069420" y="930002"/>
                  <a:pt x="5075254" y="924168"/>
                  <a:pt x="5083276" y="924168"/>
                </a:cubicBezTo>
                <a:close/>
                <a:moveTo>
                  <a:pt x="5012445" y="924168"/>
                </a:moveTo>
                <a:cubicBezTo>
                  <a:pt x="5018279" y="924168"/>
                  <a:pt x="5024842" y="930002"/>
                  <a:pt x="5024842" y="936565"/>
                </a:cubicBezTo>
                <a:cubicBezTo>
                  <a:pt x="5024842" y="943858"/>
                  <a:pt x="5018279" y="950422"/>
                  <a:pt x="5012445" y="950422"/>
                </a:cubicBezTo>
                <a:cubicBezTo>
                  <a:pt x="5004423" y="950422"/>
                  <a:pt x="4998589" y="943858"/>
                  <a:pt x="4998589" y="938024"/>
                </a:cubicBezTo>
                <a:cubicBezTo>
                  <a:pt x="4998589" y="930002"/>
                  <a:pt x="5004423" y="924168"/>
                  <a:pt x="5012445" y="924168"/>
                </a:cubicBezTo>
                <a:close/>
                <a:moveTo>
                  <a:pt x="4940157" y="924168"/>
                </a:moveTo>
                <a:cubicBezTo>
                  <a:pt x="4948179" y="924168"/>
                  <a:pt x="4954013" y="930002"/>
                  <a:pt x="4954013" y="938024"/>
                </a:cubicBezTo>
                <a:cubicBezTo>
                  <a:pt x="4954013" y="943858"/>
                  <a:pt x="4948179" y="950422"/>
                  <a:pt x="4940157" y="950422"/>
                </a:cubicBezTo>
                <a:cubicBezTo>
                  <a:pt x="4934323" y="950422"/>
                  <a:pt x="4927760" y="943858"/>
                  <a:pt x="4927760" y="938024"/>
                </a:cubicBezTo>
                <a:cubicBezTo>
                  <a:pt x="4927760" y="930002"/>
                  <a:pt x="4934323" y="924168"/>
                  <a:pt x="4940157" y="924168"/>
                </a:cubicBezTo>
                <a:close/>
                <a:moveTo>
                  <a:pt x="4865953" y="924168"/>
                </a:moveTo>
                <a:cubicBezTo>
                  <a:pt x="4873975" y="924168"/>
                  <a:pt x="4879809" y="930002"/>
                  <a:pt x="4879809" y="938024"/>
                </a:cubicBezTo>
                <a:cubicBezTo>
                  <a:pt x="4879809" y="943858"/>
                  <a:pt x="4873975" y="950422"/>
                  <a:pt x="4865953" y="950422"/>
                </a:cubicBezTo>
                <a:cubicBezTo>
                  <a:pt x="4860119" y="950422"/>
                  <a:pt x="4853556" y="943858"/>
                  <a:pt x="4853556" y="938024"/>
                </a:cubicBezTo>
                <a:cubicBezTo>
                  <a:pt x="4853556" y="930002"/>
                  <a:pt x="4858661" y="924168"/>
                  <a:pt x="4865953" y="924168"/>
                </a:cubicBezTo>
                <a:close/>
                <a:moveTo>
                  <a:pt x="4797514" y="924168"/>
                </a:moveTo>
                <a:cubicBezTo>
                  <a:pt x="4806076" y="924168"/>
                  <a:pt x="4812303" y="930002"/>
                  <a:pt x="4812303" y="938024"/>
                </a:cubicBezTo>
                <a:cubicBezTo>
                  <a:pt x="4812303" y="943858"/>
                  <a:pt x="4806076" y="950422"/>
                  <a:pt x="4797514" y="950422"/>
                </a:cubicBezTo>
                <a:cubicBezTo>
                  <a:pt x="4789730" y="950422"/>
                  <a:pt x="4782725" y="943858"/>
                  <a:pt x="4782725" y="938024"/>
                </a:cubicBezTo>
                <a:cubicBezTo>
                  <a:pt x="4782725" y="930002"/>
                  <a:pt x="4789730" y="924168"/>
                  <a:pt x="4797514" y="924168"/>
                </a:cubicBezTo>
                <a:close/>
                <a:moveTo>
                  <a:pt x="4726684" y="924168"/>
                </a:moveTo>
                <a:cubicBezTo>
                  <a:pt x="4735246" y="924168"/>
                  <a:pt x="4741472" y="930002"/>
                  <a:pt x="4741472" y="938024"/>
                </a:cubicBezTo>
                <a:cubicBezTo>
                  <a:pt x="4741472" y="943858"/>
                  <a:pt x="4735246" y="950422"/>
                  <a:pt x="4726684" y="950422"/>
                </a:cubicBezTo>
                <a:cubicBezTo>
                  <a:pt x="4718122" y="950422"/>
                  <a:pt x="4711896" y="943858"/>
                  <a:pt x="4711896" y="938024"/>
                </a:cubicBezTo>
                <a:cubicBezTo>
                  <a:pt x="4711896" y="930002"/>
                  <a:pt x="4718122" y="924168"/>
                  <a:pt x="4726684" y="924168"/>
                </a:cubicBezTo>
                <a:close/>
                <a:moveTo>
                  <a:pt x="4655853" y="924168"/>
                </a:moveTo>
                <a:cubicBezTo>
                  <a:pt x="4663637" y="924168"/>
                  <a:pt x="4670642" y="930002"/>
                  <a:pt x="4670642" y="938024"/>
                </a:cubicBezTo>
                <a:cubicBezTo>
                  <a:pt x="4670642" y="943858"/>
                  <a:pt x="4663637" y="950422"/>
                  <a:pt x="4655853" y="950422"/>
                </a:cubicBezTo>
                <a:cubicBezTo>
                  <a:pt x="4647291" y="950422"/>
                  <a:pt x="4641064" y="943858"/>
                  <a:pt x="4641064" y="938024"/>
                </a:cubicBezTo>
                <a:cubicBezTo>
                  <a:pt x="4641064" y="930002"/>
                  <a:pt x="4647291" y="924168"/>
                  <a:pt x="4655853" y="924168"/>
                </a:cubicBezTo>
                <a:close/>
                <a:moveTo>
                  <a:pt x="4584091" y="924168"/>
                </a:moveTo>
                <a:cubicBezTo>
                  <a:pt x="4591384" y="924168"/>
                  <a:pt x="4596488" y="930002"/>
                  <a:pt x="4596488" y="938024"/>
                </a:cubicBezTo>
                <a:cubicBezTo>
                  <a:pt x="4596488" y="943858"/>
                  <a:pt x="4591384" y="950422"/>
                  <a:pt x="4584091" y="950422"/>
                </a:cubicBezTo>
                <a:cubicBezTo>
                  <a:pt x="4576069" y="950422"/>
                  <a:pt x="4570235" y="943858"/>
                  <a:pt x="4570235" y="938024"/>
                </a:cubicBezTo>
                <a:cubicBezTo>
                  <a:pt x="4570235" y="930002"/>
                  <a:pt x="4576069" y="924168"/>
                  <a:pt x="4584091" y="924168"/>
                </a:cubicBezTo>
                <a:close/>
                <a:moveTo>
                  <a:pt x="4513260" y="924168"/>
                </a:moveTo>
                <a:cubicBezTo>
                  <a:pt x="4519094" y="924168"/>
                  <a:pt x="4525657" y="930002"/>
                  <a:pt x="4525657" y="938024"/>
                </a:cubicBezTo>
                <a:cubicBezTo>
                  <a:pt x="4525657" y="943858"/>
                  <a:pt x="4519094" y="950422"/>
                  <a:pt x="4513260" y="950422"/>
                </a:cubicBezTo>
                <a:cubicBezTo>
                  <a:pt x="4505238" y="950422"/>
                  <a:pt x="4499404" y="943858"/>
                  <a:pt x="4499404" y="938024"/>
                </a:cubicBezTo>
                <a:cubicBezTo>
                  <a:pt x="4499404" y="930002"/>
                  <a:pt x="4505238" y="924168"/>
                  <a:pt x="4513260" y="924168"/>
                </a:cubicBezTo>
                <a:close/>
                <a:moveTo>
                  <a:pt x="4439056" y="924168"/>
                </a:moveTo>
                <a:cubicBezTo>
                  <a:pt x="4445619" y="924168"/>
                  <a:pt x="4451453" y="930002"/>
                  <a:pt x="4451453" y="938024"/>
                </a:cubicBezTo>
                <a:cubicBezTo>
                  <a:pt x="4451453" y="943858"/>
                  <a:pt x="4445619" y="950422"/>
                  <a:pt x="4439056" y="950422"/>
                </a:cubicBezTo>
                <a:cubicBezTo>
                  <a:pt x="4431763" y="950422"/>
                  <a:pt x="4425200" y="943858"/>
                  <a:pt x="4425200" y="938024"/>
                </a:cubicBezTo>
                <a:cubicBezTo>
                  <a:pt x="4425200" y="930002"/>
                  <a:pt x="4431763" y="924168"/>
                  <a:pt x="4439056" y="924168"/>
                </a:cubicBezTo>
                <a:close/>
                <a:moveTo>
                  <a:pt x="4366768" y="924168"/>
                </a:moveTo>
                <a:cubicBezTo>
                  <a:pt x="4374790" y="924168"/>
                  <a:pt x="4380624" y="930002"/>
                  <a:pt x="4380624" y="938024"/>
                </a:cubicBezTo>
                <a:cubicBezTo>
                  <a:pt x="4380624" y="943858"/>
                  <a:pt x="4374790" y="950422"/>
                  <a:pt x="4366768" y="950422"/>
                </a:cubicBezTo>
                <a:cubicBezTo>
                  <a:pt x="4360934" y="950422"/>
                  <a:pt x="4354371" y="943858"/>
                  <a:pt x="4354371" y="938024"/>
                </a:cubicBezTo>
                <a:cubicBezTo>
                  <a:pt x="4354371" y="930002"/>
                  <a:pt x="4360934" y="924168"/>
                  <a:pt x="4366768" y="924168"/>
                </a:cubicBezTo>
                <a:close/>
                <a:moveTo>
                  <a:pt x="4295937" y="924168"/>
                </a:moveTo>
                <a:cubicBezTo>
                  <a:pt x="4303959" y="924168"/>
                  <a:pt x="4309793" y="930002"/>
                  <a:pt x="4309793" y="938024"/>
                </a:cubicBezTo>
                <a:cubicBezTo>
                  <a:pt x="4309793" y="943858"/>
                  <a:pt x="4303959" y="950422"/>
                  <a:pt x="4295937" y="950422"/>
                </a:cubicBezTo>
                <a:cubicBezTo>
                  <a:pt x="4290103" y="950422"/>
                  <a:pt x="4283540" y="943858"/>
                  <a:pt x="4283540" y="938024"/>
                </a:cubicBezTo>
                <a:cubicBezTo>
                  <a:pt x="4283540" y="930002"/>
                  <a:pt x="4290103" y="924168"/>
                  <a:pt x="4295937" y="924168"/>
                </a:cubicBezTo>
                <a:close/>
                <a:moveTo>
                  <a:pt x="4225107" y="924168"/>
                </a:moveTo>
                <a:cubicBezTo>
                  <a:pt x="4233129" y="924168"/>
                  <a:pt x="4238963" y="930002"/>
                  <a:pt x="4238963" y="938024"/>
                </a:cubicBezTo>
                <a:cubicBezTo>
                  <a:pt x="4238963" y="943858"/>
                  <a:pt x="4233129" y="950422"/>
                  <a:pt x="4225107" y="950422"/>
                </a:cubicBezTo>
                <a:cubicBezTo>
                  <a:pt x="4217085" y="950422"/>
                  <a:pt x="4212710" y="943858"/>
                  <a:pt x="4212710" y="938024"/>
                </a:cubicBezTo>
                <a:cubicBezTo>
                  <a:pt x="4212710" y="930002"/>
                  <a:pt x="4217085" y="924168"/>
                  <a:pt x="4225107" y="924168"/>
                </a:cubicBezTo>
                <a:close/>
                <a:moveTo>
                  <a:pt x="4153295" y="924168"/>
                </a:moveTo>
                <a:cubicBezTo>
                  <a:pt x="4161078" y="924168"/>
                  <a:pt x="4168083" y="930002"/>
                  <a:pt x="4168083" y="938024"/>
                </a:cubicBezTo>
                <a:cubicBezTo>
                  <a:pt x="4168083" y="943858"/>
                  <a:pt x="4161078" y="950422"/>
                  <a:pt x="4153295" y="950422"/>
                </a:cubicBezTo>
                <a:cubicBezTo>
                  <a:pt x="4144733" y="950422"/>
                  <a:pt x="4138507" y="943858"/>
                  <a:pt x="4138507" y="938024"/>
                </a:cubicBezTo>
                <a:cubicBezTo>
                  <a:pt x="4138507" y="930002"/>
                  <a:pt x="4144733" y="924168"/>
                  <a:pt x="4153295" y="924168"/>
                </a:cubicBezTo>
                <a:close/>
                <a:moveTo>
                  <a:pt x="4082465" y="924168"/>
                </a:moveTo>
                <a:cubicBezTo>
                  <a:pt x="4090249" y="924168"/>
                  <a:pt x="4097254" y="930002"/>
                  <a:pt x="4097254" y="938024"/>
                </a:cubicBezTo>
                <a:cubicBezTo>
                  <a:pt x="4097254" y="943858"/>
                  <a:pt x="4090249" y="950422"/>
                  <a:pt x="4082465" y="950422"/>
                </a:cubicBezTo>
                <a:cubicBezTo>
                  <a:pt x="4073903" y="950422"/>
                  <a:pt x="4067676" y="943858"/>
                  <a:pt x="4067676" y="938024"/>
                </a:cubicBezTo>
                <a:cubicBezTo>
                  <a:pt x="4067676" y="930002"/>
                  <a:pt x="4073903" y="924168"/>
                  <a:pt x="4082465" y="924168"/>
                </a:cubicBezTo>
                <a:close/>
                <a:moveTo>
                  <a:pt x="4011635" y="924168"/>
                </a:moveTo>
                <a:cubicBezTo>
                  <a:pt x="4019418" y="924168"/>
                  <a:pt x="4026423" y="930002"/>
                  <a:pt x="4026423" y="938024"/>
                </a:cubicBezTo>
                <a:cubicBezTo>
                  <a:pt x="4026423" y="943858"/>
                  <a:pt x="4019418" y="950422"/>
                  <a:pt x="4011635" y="950422"/>
                </a:cubicBezTo>
                <a:cubicBezTo>
                  <a:pt x="4003073" y="950422"/>
                  <a:pt x="3996847" y="943858"/>
                  <a:pt x="3996847" y="938024"/>
                </a:cubicBezTo>
                <a:cubicBezTo>
                  <a:pt x="3996847" y="930002"/>
                  <a:pt x="4003073" y="924168"/>
                  <a:pt x="4011635" y="924168"/>
                </a:cubicBezTo>
                <a:close/>
                <a:moveTo>
                  <a:pt x="3939871" y="924168"/>
                </a:moveTo>
                <a:cubicBezTo>
                  <a:pt x="3947893" y="924168"/>
                  <a:pt x="3952268" y="930002"/>
                  <a:pt x="3952268" y="938024"/>
                </a:cubicBezTo>
                <a:cubicBezTo>
                  <a:pt x="3952268" y="945317"/>
                  <a:pt x="3947893" y="950422"/>
                  <a:pt x="3939871" y="950422"/>
                </a:cubicBezTo>
                <a:cubicBezTo>
                  <a:pt x="3932578" y="950422"/>
                  <a:pt x="3926015" y="945317"/>
                  <a:pt x="3926015" y="938024"/>
                </a:cubicBezTo>
                <a:cubicBezTo>
                  <a:pt x="3926015" y="930002"/>
                  <a:pt x="3932578" y="924168"/>
                  <a:pt x="3939871" y="924168"/>
                </a:cubicBezTo>
                <a:close/>
                <a:moveTo>
                  <a:pt x="3869042" y="924168"/>
                </a:moveTo>
                <a:cubicBezTo>
                  <a:pt x="3875605" y="924168"/>
                  <a:pt x="3881439" y="930002"/>
                  <a:pt x="3881439" y="938024"/>
                </a:cubicBezTo>
                <a:cubicBezTo>
                  <a:pt x="3881439" y="945317"/>
                  <a:pt x="3875605" y="950422"/>
                  <a:pt x="3869042" y="950422"/>
                </a:cubicBezTo>
                <a:cubicBezTo>
                  <a:pt x="3861749" y="950422"/>
                  <a:pt x="3855186" y="945317"/>
                  <a:pt x="3855186" y="938024"/>
                </a:cubicBezTo>
                <a:cubicBezTo>
                  <a:pt x="3855186" y="930002"/>
                  <a:pt x="3861749" y="924168"/>
                  <a:pt x="3869042" y="924168"/>
                </a:cubicBezTo>
                <a:close/>
                <a:moveTo>
                  <a:pt x="3798211" y="924168"/>
                </a:moveTo>
                <a:cubicBezTo>
                  <a:pt x="3804774" y="924168"/>
                  <a:pt x="3810608" y="930002"/>
                  <a:pt x="3810608" y="938024"/>
                </a:cubicBezTo>
                <a:cubicBezTo>
                  <a:pt x="3810608" y="945317"/>
                  <a:pt x="3804774" y="950422"/>
                  <a:pt x="3798211" y="950422"/>
                </a:cubicBezTo>
                <a:cubicBezTo>
                  <a:pt x="3790918" y="950422"/>
                  <a:pt x="3784355" y="945317"/>
                  <a:pt x="3784355" y="938024"/>
                </a:cubicBezTo>
                <a:cubicBezTo>
                  <a:pt x="3784355" y="930002"/>
                  <a:pt x="3790918" y="924168"/>
                  <a:pt x="3798211" y="924168"/>
                </a:cubicBezTo>
                <a:close/>
                <a:moveTo>
                  <a:pt x="3725922" y="924168"/>
                </a:moveTo>
                <a:cubicBezTo>
                  <a:pt x="3733944" y="924168"/>
                  <a:pt x="3739778" y="930002"/>
                  <a:pt x="3739778" y="938024"/>
                </a:cubicBezTo>
                <a:cubicBezTo>
                  <a:pt x="3739778" y="945317"/>
                  <a:pt x="3733944" y="950422"/>
                  <a:pt x="3725922" y="950422"/>
                </a:cubicBezTo>
                <a:cubicBezTo>
                  <a:pt x="3719359" y="950422"/>
                  <a:pt x="3713525" y="945317"/>
                  <a:pt x="3713525" y="938024"/>
                </a:cubicBezTo>
                <a:cubicBezTo>
                  <a:pt x="3713525" y="930002"/>
                  <a:pt x="3719359" y="924168"/>
                  <a:pt x="3725922" y="924168"/>
                </a:cubicBezTo>
                <a:close/>
                <a:moveTo>
                  <a:pt x="3655091" y="924168"/>
                </a:moveTo>
                <a:cubicBezTo>
                  <a:pt x="3662384" y="924168"/>
                  <a:pt x="3668947" y="930002"/>
                  <a:pt x="3668947" y="938024"/>
                </a:cubicBezTo>
                <a:cubicBezTo>
                  <a:pt x="3668947" y="945317"/>
                  <a:pt x="3662384" y="950422"/>
                  <a:pt x="3655091" y="950422"/>
                </a:cubicBezTo>
                <a:cubicBezTo>
                  <a:pt x="3647069" y="950422"/>
                  <a:pt x="3642694" y="945317"/>
                  <a:pt x="3642694" y="938024"/>
                </a:cubicBezTo>
                <a:cubicBezTo>
                  <a:pt x="3642694" y="930002"/>
                  <a:pt x="3647069" y="924168"/>
                  <a:pt x="3655091" y="924168"/>
                </a:cubicBezTo>
                <a:close/>
                <a:moveTo>
                  <a:pt x="3583280" y="924168"/>
                </a:moveTo>
                <a:cubicBezTo>
                  <a:pt x="3591064" y="924168"/>
                  <a:pt x="3598069" y="930002"/>
                  <a:pt x="3598069" y="938024"/>
                </a:cubicBezTo>
                <a:cubicBezTo>
                  <a:pt x="3598069" y="945317"/>
                  <a:pt x="3591064" y="950422"/>
                  <a:pt x="3583280" y="950422"/>
                </a:cubicBezTo>
                <a:cubicBezTo>
                  <a:pt x="3574718" y="950422"/>
                  <a:pt x="3568491" y="945317"/>
                  <a:pt x="3568491" y="938024"/>
                </a:cubicBezTo>
                <a:cubicBezTo>
                  <a:pt x="3568491" y="930002"/>
                  <a:pt x="3574718" y="924168"/>
                  <a:pt x="3583280" y="924168"/>
                </a:cubicBezTo>
                <a:close/>
                <a:moveTo>
                  <a:pt x="941441" y="856710"/>
                </a:moveTo>
                <a:cubicBezTo>
                  <a:pt x="949463" y="856710"/>
                  <a:pt x="953839" y="861085"/>
                  <a:pt x="953839" y="869107"/>
                </a:cubicBezTo>
                <a:cubicBezTo>
                  <a:pt x="953839" y="876400"/>
                  <a:pt x="949463" y="882964"/>
                  <a:pt x="941441" y="882964"/>
                </a:cubicBezTo>
                <a:cubicBezTo>
                  <a:pt x="934149" y="882964"/>
                  <a:pt x="927585" y="876400"/>
                  <a:pt x="927585" y="869107"/>
                </a:cubicBezTo>
                <a:cubicBezTo>
                  <a:pt x="927585" y="861085"/>
                  <a:pt x="934149" y="856710"/>
                  <a:pt x="941441" y="856710"/>
                </a:cubicBezTo>
                <a:close/>
                <a:moveTo>
                  <a:pt x="870610" y="856710"/>
                </a:moveTo>
                <a:cubicBezTo>
                  <a:pt x="877174" y="856710"/>
                  <a:pt x="883008" y="861085"/>
                  <a:pt x="883008" y="869107"/>
                </a:cubicBezTo>
                <a:cubicBezTo>
                  <a:pt x="883008" y="876400"/>
                  <a:pt x="877174" y="882964"/>
                  <a:pt x="870610" y="882964"/>
                </a:cubicBezTo>
                <a:cubicBezTo>
                  <a:pt x="863318" y="882964"/>
                  <a:pt x="856754" y="876400"/>
                  <a:pt x="856754" y="869107"/>
                </a:cubicBezTo>
                <a:cubicBezTo>
                  <a:pt x="856754" y="861085"/>
                  <a:pt x="863318" y="856710"/>
                  <a:pt x="870610" y="856710"/>
                </a:cubicBezTo>
                <a:close/>
                <a:moveTo>
                  <a:pt x="799780" y="856710"/>
                </a:moveTo>
                <a:cubicBezTo>
                  <a:pt x="806344" y="856710"/>
                  <a:pt x="812178" y="861085"/>
                  <a:pt x="812178" y="869107"/>
                </a:cubicBezTo>
                <a:cubicBezTo>
                  <a:pt x="812178" y="876400"/>
                  <a:pt x="806344" y="882964"/>
                  <a:pt x="799780" y="882964"/>
                </a:cubicBezTo>
                <a:cubicBezTo>
                  <a:pt x="792487" y="882964"/>
                  <a:pt x="785924" y="876400"/>
                  <a:pt x="785924" y="869107"/>
                </a:cubicBezTo>
                <a:cubicBezTo>
                  <a:pt x="785924" y="861085"/>
                  <a:pt x="792487" y="856710"/>
                  <a:pt x="799780" y="856710"/>
                </a:cubicBezTo>
                <a:close/>
                <a:moveTo>
                  <a:pt x="724119" y="856710"/>
                </a:moveTo>
                <a:cubicBezTo>
                  <a:pt x="731411" y="856710"/>
                  <a:pt x="737976" y="861085"/>
                  <a:pt x="737976" y="869107"/>
                </a:cubicBezTo>
                <a:cubicBezTo>
                  <a:pt x="737976" y="876400"/>
                  <a:pt x="731411" y="882964"/>
                  <a:pt x="724119" y="882964"/>
                </a:cubicBezTo>
                <a:cubicBezTo>
                  <a:pt x="717555" y="882964"/>
                  <a:pt x="711721" y="876400"/>
                  <a:pt x="711721" y="869107"/>
                </a:cubicBezTo>
                <a:cubicBezTo>
                  <a:pt x="711721" y="861085"/>
                  <a:pt x="717555" y="856710"/>
                  <a:pt x="724119" y="856710"/>
                </a:cubicBezTo>
                <a:close/>
                <a:moveTo>
                  <a:pt x="653288" y="856710"/>
                </a:moveTo>
                <a:cubicBezTo>
                  <a:pt x="660580" y="856710"/>
                  <a:pt x="667144" y="861085"/>
                  <a:pt x="667144" y="869107"/>
                </a:cubicBezTo>
                <a:cubicBezTo>
                  <a:pt x="667144" y="876400"/>
                  <a:pt x="660580" y="882964"/>
                  <a:pt x="653288" y="882964"/>
                </a:cubicBezTo>
                <a:cubicBezTo>
                  <a:pt x="645266" y="882964"/>
                  <a:pt x="640891" y="876400"/>
                  <a:pt x="640891" y="869107"/>
                </a:cubicBezTo>
                <a:cubicBezTo>
                  <a:pt x="640891" y="861085"/>
                  <a:pt x="645266" y="856710"/>
                  <a:pt x="653288" y="856710"/>
                </a:cubicBezTo>
                <a:close/>
                <a:moveTo>
                  <a:pt x="584851" y="856710"/>
                </a:moveTo>
                <a:cubicBezTo>
                  <a:pt x="592633" y="856710"/>
                  <a:pt x="599638" y="861085"/>
                  <a:pt x="599638" y="869107"/>
                </a:cubicBezTo>
                <a:cubicBezTo>
                  <a:pt x="599638" y="876400"/>
                  <a:pt x="592633" y="882964"/>
                  <a:pt x="584851" y="882964"/>
                </a:cubicBezTo>
                <a:cubicBezTo>
                  <a:pt x="576288" y="882964"/>
                  <a:pt x="570061" y="876400"/>
                  <a:pt x="570061" y="869107"/>
                </a:cubicBezTo>
                <a:cubicBezTo>
                  <a:pt x="570061" y="861085"/>
                  <a:pt x="576288" y="856710"/>
                  <a:pt x="584851" y="856710"/>
                </a:cubicBezTo>
                <a:close/>
                <a:moveTo>
                  <a:pt x="513649" y="856710"/>
                </a:moveTo>
                <a:cubicBezTo>
                  <a:pt x="521998" y="856710"/>
                  <a:pt x="528826" y="861085"/>
                  <a:pt x="528826" y="869107"/>
                </a:cubicBezTo>
                <a:cubicBezTo>
                  <a:pt x="528826" y="876400"/>
                  <a:pt x="521998" y="882964"/>
                  <a:pt x="513649" y="882964"/>
                </a:cubicBezTo>
                <a:cubicBezTo>
                  <a:pt x="506060" y="882964"/>
                  <a:pt x="499230" y="876400"/>
                  <a:pt x="499230" y="869107"/>
                </a:cubicBezTo>
                <a:cubicBezTo>
                  <a:pt x="499230" y="861085"/>
                  <a:pt x="506060" y="856710"/>
                  <a:pt x="513649" y="856710"/>
                </a:cubicBezTo>
                <a:close/>
                <a:moveTo>
                  <a:pt x="439816" y="856710"/>
                </a:moveTo>
                <a:cubicBezTo>
                  <a:pt x="448379" y="856710"/>
                  <a:pt x="454606" y="861085"/>
                  <a:pt x="454606" y="869107"/>
                </a:cubicBezTo>
                <a:cubicBezTo>
                  <a:pt x="454606" y="876400"/>
                  <a:pt x="448379" y="882964"/>
                  <a:pt x="439816" y="882964"/>
                </a:cubicBezTo>
                <a:cubicBezTo>
                  <a:pt x="432032" y="882964"/>
                  <a:pt x="425028" y="876400"/>
                  <a:pt x="425028" y="869107"/>
                </a:cubicBezTo>
                <a:cubicBezTo>
                  <a:pt x="425028" y="861085"/>
                  <a:pt x="432032" y="856710"/>
                  <a:pt x="439816" y="856710"/>
                </a:cubicBezTo>
                <a:close/>
                <a:moveTo>
                  <a:pt x="368053" y="856710"/>
                </a:moveTo>
                <a:cubicBezTo>
                  <a:pt x="376076" y="856710"/>
                  <a:pt x="380451" y="861085"/>
                  <a:pt x="380451" y="869107"/>
                </a:cubicBezTo>
                <a:cubicBezTo>
                  <a:pt x="380451" y="876400"/>
                  <a:pt x="376076" y="882964"/>
                  <a:pt x="368053" y="882964"/>
                </a:cubicBezTo>
                <a:cubicBezTo>
                  <a:pt x="360761" y="882964"/>
                  <a:pt x="354198" y="876400"/>
                  <a:pt x="354198" y="869107"/>
                </a:cubicBezTo>
                <a:cubicBezTo>
                  <a:pt x="354198" y="861085"/>
                  <a:pt x="360761" y="856710"/>
                  <a:pt x="368053" y="856710"/>
                </a:cubicBezTo>
                <a:close/>
                <a:moveTo>
                  <a:pt x="297222" y="856710"/>
                </a:moveTo>
                <a:cubicBezTo>
                  <a:pt x="303785" y="856710"/>
                  <a:pt x="309618" y="861085"/>
                  <a:pt x="309618" y="869107"/>
                </a:cubicBezTo>
                <a:cubicBezTo>
                  <a:pt x="309618" y="876400"/>
                  <a:pt x="303785" y="882964"/>
                  <a:pt x="297222" y="882964"/>
                </a:cubicBezTo>
                <a:cubicBezTo>
                  <a:pt x="289929" y="882964"/>
                  <a:pt x="283366" y="876400"/>
                  <a:pt x="283366" y="869107"/>
                </a:cubicBezTo>
                <a:cubicBezTo>
                  <a:pt x="283366" y="862544"/>
                  <a:pt x="289929" y="856710"/>
                  <a:pt x="297222" y="856710"/>
                </a:cubicBezTo>
                <a:close/>
                <a:moveTo>
                  <a:pt x="226393" y="856710"/>
                </a:moveTo>
                <a:cubicBezTo>
                  <a:pt x="232228" y="856710"/>
                  <a:pt x="238791" y="862544"/>
                  <a:pt x="238791" y="869107"/>
                </a:cubicBezTo>
                <a:cubicBezTo>
                  <a:pt x="238791" y="876400"/>
                  <a:pt x="232228" y="882964"/>
                  <a:pt x="226393" y="882964"/>
                </a:cubicBezTo>
                <a:cubicBezTo>
                  <a:pt x="218370" y="882964"/>
                  <a:pt x="212537" y="876400"/>
                  <a:pt x="212537" y="869107"/>
                </a:cubicBezTo>
                <a:cubicBezTo>
                  <a:pt x="212537" y="862544"/>
                  <a:pt x="218370" y="856710"/>
                  <a:pt x="226393" y="856710"/>
                </a:cubicBezTo>
                <a:close/>
                <a:moveTo>
                  <a:pt x="154097" y="856710"/>
                </a:moveTo>
                <a:cubicBezTo>
                  <a:pt x="161389" y="856710"/>
                  <a:pt x="167953" y="862544"/>
                  <a:pt x="167953" y="869107"/>
                </a:cubicBezTo>
                <a:cubicBezTo>
                  <a:pt x="167953" y="876400"/>
                  <a:pt x="161389" y="882964"/>
                  <a:pt x="154097" y="882964"/>
                </a:cubicBezTo>
                <a:cubicBezTo>
                  <a:pt x="147533" y="882964"/>
                  <a:pt x="141699" y="876400"/>
                  <a:pt x="141699" y="869107"/>
                </a:cubicBezTo>
                <a:cubicBezTo>
                  <a:pt x="141699" y="862544"/>
                  <a:pt x="147533" y="856710"/>
                  <a:pt x="154097" y="856710"/>
                </a:cubicBezTo>
                <a:close/>
                <a:moveTo>
                  <a:pt x="83267" y="856710"/>
                </a:moveTo>
                <a:cubicBezTo>
                  <a:pt x="90560" y="856710"/>
                  <a:pt x="97123" y="862544"/>
                  <a:pt x="97123" y="869107"/>
                </a:cubicBezTo>
                <a:cubicBezTo>
                  <a:pt x="97123" y="876400"/>
                  <a:pt x="90560" y="882964"/>
                  <a:pt x="83267" y="882964"/>
                </a:cubicBezTo>
                <a:cubicBezTo>
                  <a:pt x="76704" y="882964"/>
                  <a:pt x="70870" y="876400"/>
                  <a:pt x="70870" y="869107"/>
                </a:cubicBezTo>
                <a:cubicBezTo>
                  <a:pt x="70870" y="862544"/>
                  <a:pt x="76704" y="856710"/>
                  <a:pt x="83267" y="856710"/>
                </a:cubicBezTo>
                <a:close/>
                <a:moveTo>
                  <a:pt x="12032" y="856710"/>
                </a:moveTo>
                <a:cubicBezTo>
                  <a:pt x="20276" y="856710"/>
                  <a:pt x="26273" y="862544"/>
                  <a:pt x="26273" y="869107"/>
                </a:cubicBezTo>
                <a:cubicBezTo>
                  <a:pt x="26273" y="876400"/>
                  <a:pt x="20276" y="882964"/>
                  <a:pt x="12032" y="882964"/>
                </a:cubicBezTo>
                <a:cubicBezTo>
                  <a:pt x="4536" y="882964"/>
                  <a:pt x="39" y="876400"/>
                  <a:pt x="39" y="869107"/>
                </a:cubicBezTo>
                <a:cubicBezTo>
                  <a:pt x="39" y="862544"/>
                  <a:pt x="4536" y="856710"/>
                  <a:pt x="12032" y="856710"/>
                </a:cubicBezTo>
                <a:close/>
                <a:moveTo>
                  <a:pt x="6368340" y="853339"/>
                </a:moveTo>
                <a:cubicBezTo>
                  <a:pt x="6376362" y="853339"/>
                  <a:pt x="6380737" y="860169"/>
                  <a:pt x="6380737" y="867757"/>
                </a:cubicBezTo>
                <a:cubicBezTo>
                  <a:pt x="6380737" y="876105"/>
                  <a:pt x="6376362" y="882935"/>
                  <a:pt x="6368340" y="882935"/>
                </a:cubicBezTo>
                <a:cubicBezTo>
                  <a:pt x="6361047" y="882935"/>
                  <a:pt x="6354484" y="876105"/>
                  <a:pt x="6354484" y="867757"/>
                </a:cubicBezTo>
                <a:cubicBezTo>
                  <a:pt x="6354484" y="860169"/>
                  <a:pt x="6361047" y="853339"/>
                  <a:pt x="6368340" y="853339"/>
                </a:cubicBezTo>
                <a:close/>
                <a:moveTo>
                  <a:pt x="6297511" y="853339"/>
                </a:moveTo>
                <a:cubicBezTo>
                  <a:pt x="6304074" y="853339"/>
                  <a:pt x="6309908" y="860169"/>
                  <a:pt x="6309908" y="867757"/>
                </a:cubicBezTo>
                <a:cubicBezTo>
                  <a:pt x="6309908" y="876105"/>
                  <a:pt x="6304074" y="882935"/>
                  <a:pt x="6297511" y="882935"/>
                </a:cubicBezTo>
                <a:cubicBezTo>
                  <a:pt x="6290218" y="882935"/>
                  <a:pt x="6283655" y="876105"/>
                  <a:pt x="6283655" y="867757"/>
                </a:cubicBezTo>
                <a:cubicBezTo>
                  <a:pt x="6283655" y="860169"/>
                  <a:pt x="6290218" y="853339"/>
                  <a:pt x="6297511" y="853339"/>
                </a:cubicBezTo>
                <a:close/>
                <a:moveTo>
                  <a:pt x="6226679" y="853339"/>
                </a:moveTo>
                <a:cubicBezTo>
                  <a:pt x="6233242" y="853339"/>
                  <a:pt x="6239076" y="860169"/>
                  <a:pt x="6239076" y="867757"/>
                </a:cubicBezTo>
                <a:cubicBezTo>
                  <a:pt x="6239076" y="876105"/>
                  <a:pt x="6233242" y="882935"/>
                  <a:pt x="6226679" y="882935"/>
                </a:cubicBezTo>
                <a:cubicBezTo>
                  <a:pt x="6219386" y="882935"/>
                  <a:pt x="6212823" y="876105"/>
                  <a:pt x="6212823" y="867757"/>
                </a:cubicBezTo>
                <a:cubicBezTo>
                  <a:pt x="6212823" y="860169"/>
                  <a:pt x="6219386" y="855615"/>
                  <a:pt x="6226679" y="853339"/>
                </a:cubicBezTo>
                <a:close/>
                <a:moveTo>
                  <a:pt x="6154391" y="853339"/>
                </a:moveTo>
                <a:cubicBezTo>
                  <a:pt x="6161684" y="853339"/>
                  <a:pt x="6168247" y="857714"/>
                  <a:pt x="6168247" y="865007"/>
                </a:cubicBezTo>
                <a:cubicBezTo>
                  <a:pt x="6168247" y="873029"/>
                  <a:pt x="6161684" y="879593"/>
                  <a:pt x="6154391" y="879593"/>
                </a:cubicBezTo>
                <a:cubicBezTo>
                  <a:pt x="6147828" y="879593"/>
                  <a:pt x="6141994" y="873029"/>
                  <a:pt x="6141994" y="865007"/>
                </a:cubicBezTo>
                <a:cubicBezTo>
                  <a:pt x="6141994" y="857714"/>
                  <a:pt x="6147828" y="853339"/>
                  <a:pt x="6154391" y="853339"/>
                </a:cubicBezTo>
                <a:close/>
                <a:moveTo>
                  <a:pt x="6083559" y="853339"/>
                </a:moveTo>
                <a:cubicBezTo>
                  <a:pt x="6090852" y="853339"/>
                  <a:pt x="6097415" y="857714"/>
                  <a:pt x="6097415" y="865007"/>
                </a:cubicBezTo>
                <a:cubicBezTo>
                  <a:pt x="6097415" y="873029"/>
                  <a:pt x="6090852" y="879593"/>
                  <a:pt x="6083559" y="879593"/>
                </a:cubicBezTo>
                <a:cubicBezTo>
                  <a:pt x="6076996" y="879593"/>
                  <a:pt x="6071162" y="873029"/>
                  <a:pt x="6071162" y="865007"/>
                </a:cubicBezTo>
                <a:cubicBezTo>
                  <a:pt x="6071162" y="857714"/>
                  <a:pt x="6075537" y="853339"/>
                  <a:pt x="6083559" y="853339"/>
                </a:cubicBezTo>
                <a:close/>
                <a:moveTo>
                  <a:pt x="6011748" y="853339"/>
                </a:moveTo>
                <a:cubicBezTo>
                  <a:pt x="6019532" y="853339"/>
                  <a:pt x="6026537" y="857714"/>
                  <a:pt x="6026537" y="865007"/>
                </a:cubicBezTo>
                <a:cubicBezTo>
                  <a:pt x="6026537" y="873029"/>
                  <a:pt x="6019532" y="879593"/>
                  <a:pt x="6011748" y="879593"/>
                </a:cubicBezTo>
                <a:cubicBezTo>
                  <a:pt x="6003186" y="879593"/>
                  <a:pt x="5996959" y="873029"/>
                  <a:pt x="5996959" y="865007"/>
                </a:cubicBezTo>
                <a:cubicBezTo>
                  <a:pt x="5996959" y="857714"/>
                  <a:pt x="6003186" y="853339"/>
                  <a:pt x="6011748" y="853339"/>
                </a:cubicBezTo>
                <a:close/>
                <a:moveTo>
                  <a:pt x="5940548" y="853339"/>
                </a:moveTo>
                <a:cubicBezTo>
                  <a:pt x="5948896" y="853339"/>
                  <a:pt x="5955726" y="857714"/>
                  <a:pt x="5955726" y="865007"/>
                </a:cubicBezTo>
                <a:cubicBezTo>
                  <a:pt x="5955726" y="873029"/>
                  <a:pt x="5948896" y="879593"/>
                  <a:pt x="5940548" y="879593"/>
                </a:cubicBezTo>
                <a:cubicBezTo>
                  <a:pt x="5932960" y="879593"/>
                  <a:pt x="5926130" y="873029"/>
                  <a:pt x="5926130" y="865007"/>
                </a:cubicBezTo>
                <a:cubicBezTo>
                  <a:pt x="5926130" y="857714"/>
                  <a:pt x="5932960" y="853339"/>
                  <a:pt x="5940548" y="853339"/>
                </a:cubicBezTo>
                <a:close/>
                <a:moveTo>
                  <a:pt x="5870088" y="853339"/>
                </a:moveTo>
                <a:cubicBezTo>
                  <a:pt x="5878650" y="853339"/>
                  <a:pt x="5884877" y="857714"/>
                  <a:pt x="5884877" y="865007"/>
                </a:cubicBezTo>
                <a:cubicBezTo>
                  <a:pt x="5884877" y="873029"/>
                  <a:pt x="5878650" y="879593"/>
                  <a:pt x="5870088" y="879593"/>
                </a:cubicBezTo>
                <a:cubicBezTo>
                  <a:pt x="5862304" y="879593"/>
                  <a:pt x="5855299" y="873029"/>
                  <a:pt x="5855299" y="865007"/>
                </a:cubicBezTo>
                <a:cubicBezTo>
                  <a:pt x="5855299" y="857714"/>
                  <a:pt x="5862304" y="853339"/>
                  <a:pt x="5870088" y="853339"/>
                </a:cubicBezTo>
                <a:close/>
                <a:moveTo>
                  <a:pt x="5798325" y="853339"/>
                </a:moveTo>
                <a:cubicBezTo>
                  <a:pt x="5806347" y="853339"/>
                  <a:pt x="5810722" y="857714"/>
                  <a:pt x="5810722" y="865007"/>
                </a:cubicBezTo>
                <a:cubicBezTo>
                  <a:pt x="5810722" y="873029"/>
                  <a:pt x="5806347" y="879593"/>
                  <a:pt x="5798325" y="879593"/>
                </a:cubicBezTo>
                <a:cubicBezTo>
                  <a:pt x="5791032" y="879593"/>
                  <a:pt x="5784469" y="873029"/>
                  <a:pt x="5784469" y="865007"/>
                </a:cubicBezTo>
                <a:cubicBezTo>
                  <a:pt x="5784469" y="857714"/>
                  <a:pt x="5791032" y="853339"/>
                  <a:pt x="5798325" y="853339"/>
                </a:cubicBezTo>
                <a:close/>
                <a:moveTo>
                  <a:pt x="5724122" y="853339"/>
                </a:moveTo>
                <a:cubicBezTo>
                  <a:pt x="5730685" y="853339"/>
                  <a:pt x="5736519" y="857714"/>
                  <a:pt x="5736519" y="865007"/>
                </a:cubicBezTo>
                <a:cubicBezTo>
                  <a:pt x="5736519" y="873029"/>
                  <a:pt x="5730685" y="879593"/>
                  <a:pt x="5724122" y="879593"/>
                </a:cubicBezTo>
                <a:cubicBezTo>
                  <a:pt x="5716100" y="879593"/>
                  <a:pt x="5710266" y="873029"/>
                  <a:pt x="5710266" y="865007"/>
                </a:cubicBezTo>
                <a:cubicBezTo>
                  <a:pt x="5710266" y="857714"/>
                  <a:pt x="5716100" y="853339"/>
                  <a:pt x="5724122" y="853339"/>
                </a:cubicBezTo>
                <a:close/>
                <a:moveTo>
                  <a:pt x="5653291" y="853339"/>
                </a:moveTo>
                <a:cubicBezTo>
                  <a:pt x="5659125" y="853339"/>
                  <a:pt x="5665688" y="857714"/>
                  <a:pt x="5665688" y="865007"/>
                </a:cubicBezTo>
                <a:cubicBezTo>
                  <a:pt x="5665688" y="873029"/>
                  <a:pt x="5659125" y="879593"/>
                  <a:pt x="5653291" y="879593"/>
                </a:cubicBezTo>
                <a:cubicBezTo>
                  <a:pt x="5645269" y="879593"/>
                  <a:pt x="5639435" y="873029"/>
                  <a:pt x="5639435" y="865007"/>
                </a:cubicBezTo>
                <a:cubicBezTo>
                  <a:pt x="5639435" y="857714"/>
                  <a:pt x="5645269" y="853339"/>
                  <a:pt x="5653291" y="853339"/>
                </a:cubicBezTo>
                <a:close/>
                <a:moveTo>
                  <a:pt x="5581002" y="853339"/>
                </a:moveTo>
                <a:cubicBezTo>
                  <a:pt x="5588295" y="853339"/>
                  <a:pt x="5594858" y="857714"/>
                  <a:pt x="5594858" y="865007"/>
                </a:cubicBezTo>
                <a:cubicBezTo>
                  <a:pt x="5594858" y="873029"/>
                  <a:pt x="5588295" y="879593"/>
                  <a:pt x="5581002" y="879593"/>
                </a:cubicBezTo>
                <a:cubicBezTo>
                  <a:pt x="5574439" y="879593"/>
                  <a:pt x="5568605" y="873029"/>
                  <a:pt x="5568605" y="865007"/>
                </a:cubicBezTo>
                <a:cubicBezTo>
                  <a:pt x="5568605" y="859173"/>
                  <a:pt x="5574439" y="853339"/>
                  <a:pt x="5581002" y="853339"/>
                </a:cubicBezTo>
                <a:close/>
                <a:moveTo>
                  <a:pt x="5510171" y="853339"/>
                </a:moveTo>
                <a:cubicBezTo>
                  <a:pt x="5517464" y="853339"/>
                  <a:pt x="5524027" y="859173"/>
                  <a:pt x="5524027" y="865007"/>
                </a:cubicBezTo>
                <a:cubicBezTo>
                  <a:pt x="5524027" y="873029"/>
                  <a:pt x="5517464" y="879593"/>
                  <a:pt x="5510171" y="879593"/>
                </a:cubicBezTo>
                <a:cubicBezTo>
                  <a:pt x="5503608" y="879593"/>
                  <a:pt x="5497774" y="873029"/>
                  <a:pt x="5497774" y="865007"/>
                </a:cubicBezTo>
                <a:cubicBezTo>
                  <a:pt x="5497774" y="859173"/>
                  <a:pt x="5503608" y="853339"/>
                  <a:pt x="5510171" y="853339"/>
                </a:cubicBezTo>
                <a:close/>
                <a:moveTo>
                  <a:pt x="5438937" y="853339"/>
                </a:moveTo>
                <a:cubicBezTo>
                  <a:pt x="5447182" y="853339"/>
                  <a:pt x="5453178" y="859173"/>
                  <a:pt x="5453178" y="865007"/>
                </a:cubicBezTo>
                <a:cubicBezTo>
                  <a:pt x="5453178" y="873029"/>
                  <a:pt x="5447182" y="879593"/>
                  <a:pt x="5438937" y="879593"/>
                </a:cubicBezTo>
                <a:cubicBezTo>
                  <a:pt x="5431442" y="879593"/>
                  <a:pt x="5426945" y="873029"/>
                  <a:pt x="5426945" y="865007"/>
                </a:cubicBezTo>
                <a:cubicBezTo>
                  <a:pt x="5426945" y="859173"/>
                  <a:pt x="5431442" y="853339"/>
                  <a:pt x="5438937" y="853339"/>
                </a:cubicBezTo>
                <a:close/>
                <a:moveTo>
                  <a:pt x="5367530" y="853339"/>
                </a:moveTo>
                <a:cubicBezTo>
                  <a:pt x="5376092" y="853339"/>
                  <a:pt x="5382318" y="859173"/>
                  <a:pt x="5382318" y="865007"/>
                </a:cubicBezTo>
                <a:cubicBezTo>
                  <a:pt x="5382318" y="873029"/>
                  <a:pt x="5376092" y="879593"/>
                  <a:pt x="5367530" y="879593"/>
                </a:cubicBezTo>
                <a:cubicBezTo>
                  <a:pt x="5359747" y="879593"/>
                  <a:pt x="5352742" y="873029"/>
                  <a:pt x="5352742" y="865007"/>
                </a:cubicBezTo>
                <a:cubicBezTo>
                  <a:pt x="5352742" y="859173"/>
                  <a:pt x="5359747" y="853339"/>
                  <a:pt x="5367530" y="853339"/>
                </a:cubicBezTo>
                <a:close/>
                <a:moveTo>
                  <a:pt x="5296699" y="853339"/>
                </a:moveTo>
                <a:cubicBezTo>
                  <a:pt x="5305261" y="853339"/>
                  <a:pt x="5311488" y="859173"/>
                  <a:pt x="5311488" y="865007"/>
                </a:cubicBezTo>
                <a:cubicBezTo>
                  <a:pt x="5311488" y="873029"/>
                  <a:pt x="5305261" y="879593"/>
                  <a:pt x="5296699" y="879593"/>
                </a:cubicBezTo>
                <a:cubicBezTo>
                  <a:pt x="5288915" y="879593"/>
                  <a:pt x="5281910" y="873029"/>
                  <a:pt x="5281910" y="865007"/>
                </a:cubicBezTo>
                <a:cubicBezTo>
                  <a:pt x="5281910" y="859173"/>
                  <a:pt x="5288915" y="853339"/>
                  <a:pt x="5296699" y="853339"/>
                </a:cubicBezTo>
                <a:close/>
                <a:moveTo>
                  <a:pt x="5225869" y="853339"/>
                </a:moveTo>
                <a:cubicBezTo>
                  <a:pt x="5234431" y="853339"/>
                  <a:pt x="5240657" y="859173"/>
                  <a:pt x="5240657" y="865007"/>
                </a:cubicBezTo>
                <a:cubicBezTo>
                  <a:pt x="5240657" y="873029"/>
                  <a:pt x="5234431" y="879593"/>
                  <a:pt x="5225869" y="879593"/>
                </a:cubicBezTo>
                <a:cubicBezTo>
                  <a:pt x="5217307" y="879593"/>
                  <a:pt x="5211081" y="873029"/>
                  <a:pt x="5211081" y="865007"/>
                </a:cubicBezTo>
                <a:cubicBezTo>
                  <a:pt x="5211081" y="859173"/>
                  <a:pt x="5217307" y="853339"/>
                  <a:pt x="5225869" y="853339"/>
                </a:cubicBezTo>
                <a:close/>
                <a:moveTo>
                  <a:pt x="5154105" y="853339"/>
                </a:moveTo>
                <a:cubicBezTo>
                  <a:pt x="5162127" y="853339"/>
                  <a:pt x="5166502" y="859173"/>
                  <a:pt x="5166502" y="865007"/>
                </a:cubicBezTo>
                <a:cubicBezTo>
                  <a:pt x="5166502" y="873029"/>
                  <a:pt x="5162127" y="879593"/>
                  <a:pt x="5154105" y="879593"/>
                </a:cubicBezTo>
                <a:cubicBezTo>
                  <a:pt x="5146083" y="879593"/>
                  <a:pt x="5140249" y="873029"/>
                  <a:pt x="5140249" y="865007"/>
                </a:cubicBezTo>
                <a:cubicBezTo>
                  <a:pt x="5140249" y="859173"/>
                  <a:pt x="5146083" y="853339"/>
                  <a:pt x="5154105" y="853339"/>
                </a:cubicBezTo>
                <a:close/>
                <a:moveTo>
                  <a:pt x="5083276" y="853339"/>
                </a:moveTo>
                <a:cubicBezTo>
                  <a:pt x="5089110" y="853339"/>
                  <a:pt x="5095673" y="859173"/>
                  <a:pt x="5095673" y="865007"/>
                </a:cubicBezTo>
                <a:cubicBezTo>
                  <a:pt x="5095673" y="873029"/>
                  <a:pt x="5089110" y="879593"/>
                  <a:pt x="5083276" y="879593"/>
                </a:cubicBezTo>
                <a:cubicBezTo>
                  <a:pt x="5075254" y="879593"/>
                  <a:pt x="5069420" y="873029"/>
                  <a:pt x="5069420" y="865007"/>
                </a:cubicBezTo>
                <a:cubicBezTo>
                  <a:pt x="5069420" y="859173"/>
                  <a:pt x="5075254" y="853339"/>
                  <a:pt x="5083276" y="853339"/>
                </a:cubicBezTo>
                <a:close/>
                <a:moveTo>
                  <a:pt x="5012445" y="853339"/>
                </a:moveTo>
                <a:cubicBezTo>
                  <a:pt x="5018279" y="853339"/>
                  <a:pt x="5024842" y="859173"/>
                  <a:pt x="5024842" y="865007"/>
                </a:cubicBezTo>
                <a:cubicBezTo>
                  <a:pt x="5024842" y="873029"/>
                  <a:pt x="5018279" y="879593"/>
                  <a:pt x="5012445" y="879593"/>
                </a:cubicBezTo>
                <a:cubicBezTo>
                  <a:pt x="5004423" y="879593"/>
                  <a:pt x="4998589" y="873029"/>
                  <a:pt x="4998589" y="865007"/>
                </a:cubicBezTo>
                <a:cubicBezTo>
                  <a:pt x="4998589" y="859173"/>
                  <a:pt x="5004423" y="853339"/>
                  <a:pt x="5012445" y="853339"/>
                </a:cubicBezTo>
                <a:close/>
                <a:moveTo>
                  <a:pt x="4940157" y="853339"/>
                </a:moveTo>
                <a:cubicBezTo>
                  <a:pt x="4948179" y="853339"/>
                  <a:pt x="4954013" y="859173"/>
                  <a:pt x="4954013" y="865007"/>
                </a:cubicBezTo>
                <a:cubicBezTo>
                  <a:pt x="4954013" y="873029"/>
                  <a:pt x="4948179" y="879593"/>
                  <a:pt x="4940157" y="879593"/>
                </a:cubicBezTo>
                <a:cubicBezTo>
                  <a:pt x="4934323" y="879593"/>
                  <a:pt x="4927760" y="873029"/>
                  <a:pt x="4927760" y="865007"/>
                </a:cubicBezTo>
                <a:cubicBezTo>
                  <a:pt x="4927760" y="859173"/>
                  <a:pt x="4934323" y="853339"/>
                  <a:pt x="4940157" y="853339"/>
                </a:cubicBezTo>
                <a:close/>
                <a:moveTo>
                  <a:pt x="4865953" y="853339"/>
                </a:moveTo>
                <a:cubicBezTo>
                  <a:pt x="4873975" y="853339"/>
                  <a:pt x="4879809" y="859173"/>
                  <a:pt x="4879809" y="865007"/>
                </a:cubicBezTo>
                <a:cubicBezTo>
                  <a:pt x="4879809" y="873029"/>
                  <a:pt x="4873975" y="879593"/>
                  <a:pt x="4865953" y="879593"/>
                </a:cubicBezTo>
                <a:cubicBezTo>
                  <a:pt x="4858661" y="879593"/>
                  <a:pt x="4853556" y="873029"/>
                  <a:pt x="4853556" y="865007"/>
                </a:cubicBezTo>
                <a:cubicBezTo>
                  <a:pt x="4853556" y="859173"/>
                  <a:pt x="4858661" y="853339"/>
                  <a:pt x="4865953" y="853339"/>
                </a:cubicBezTo>
                <a:close/>
                <a:moveTo>
                  <a:pt x="4797514" y="853339"/>
                </a:moveTo>
                <a:cubicBezTo>
                  <a:pt x="4806076" y="853339"/>
                  <a:pt x="4812303" y="859173"/>
                  <a:pt x="4812303" y="865007"/>
                </a:cubicBezTo>
                <a:cubicBezTo>
                  <a:pt x="4812303" y="873029"/>
                  <a:pt x="4806076" y="879593"/>
                  <a:pt x="4797514" y="879593"/>
                </a:cubicBezTo>
                <a:cubicBezTo>
                  <a:pt x="4789730" y="879593"/>
                  <a:pt x="4782725" y="873029"/>
                  <a:pt x="4782725" y="865007"/>
                </a:cubicBezTo>
                <a:cubicBezTo>
                  <a:pt x="4782725" y="859173"/>
                  <a:pt x="4789730" y="853339"/>
                  <a:pt x="4797514" y="853339"/>
                </a:cubicBezTo>
                <a:close/>
                <a:moveTo>
                  <a:pt x="4726684" y="853339"/>
                </a:moveTo>
                <a:cubicBezTo>
                  <a:pt x="4735246" y="853339"/>
                  <a:pt x="4741472" y="859173"/>
                  <a:pt x="4741472" y="865007"/>
                </a:cubicBezTo>
                <a:cubicBezTo>
                  <a:pt x="4741472" y="873029"/>
                  <a:pt x="4735246" y="879593"/>
                  <a:pt x="4726684" y="879593"/>
                </a:cubicBezTo>
                <a:cubicBezTo>
                  <a:pt x="4718122" y="879593"/>
                  <a:pt x="4711896" y="873029"/>
                  <a:pt x="4711896" y="865007"/>
                </a:cubicBezTo>
                <a:cubicBezTo>
                  <a:pt x="4711896" y="859173"/>
                  <a:pt x="4718122" y="853339"/>
                  <a:pt x="4726684" y="853339"/>
                </a:cubicBezTo>
                <a:close/>
                <a:moveTo>
                  <a:pt x="4655853" y="853339"/>
                </a:moveTo>
                <a:cubicBezTo>
                  <a:pt x="4663637" y="853339"/>
                  <a:pt x="4670642" y="859173"/>
                  <a:pt x="4670642" y="865007"/>
                </a:cubicBezTo>
                <a:cubicBezTo>
                  <a:pt x="4670642" y="873029"/>
                  <a:pt x="4663637" y="879593"/>
                  <a:pt x="4655853" y="879593"/>
                </a:cubicBezTo>
                <a:cubicBezTo>
                  <a:pt x="4647291" y="879593"/>
                  <a:pt x="4641064" y="873029"/>
                  <a:pt x="4641064" y="865007"/>
                </a:cubicBezTo>
                <a:cubicBezTo>
                  <a:pt x="4641064" y="859173"/>
                  <a:pt x="4647291" y="853339"/>
                  <a:pt x="4655853" y="853339"/>
                </a:cubicBezTo>
                <a:close/>
                <a:moveTo>
                  <a:pt x="4584091" y="853339"/>
                </a:moveTo>
                <a:cubicBezTo>
                  <a:pt x="4591384" y="853339"/>
                  <a:pt x="4596488" y="859173"/>
                  <a:pt x="4596488" y="865007"/>
                </a:cubicBezTo>
                <a:cubicBezTo>
                  <a:pt x="4596488" y="873029"/>
                  <a:pt x="4591384" y="879593"/>
                  <a:pt x="4584091" y="879593"/>
                </a:cubicBezTo>
                <a:cubicBezTo>
                  <a:pt x="4576069" y="879593"/>
                  <a:pt x="4570235" y="873029"/>
                  <a:pt x="4570235" y="865007"/>
                </a:cubicBezTo>
                <a:cubicBezTo>
                  <a:pt x="4570235" y="859173"/>
                  <a:pt x="4576069" y="853339"/>
                  <a:pt x="4584091" y="853339"/>
                </a:cubicBezTo>
                <a:close/>
                <a:moveTo>
                  <a:pt x="4513260" y="853339"/>
                </a:moveTo>
                <a:cubicBezTo>
                  <a:pt x="4519094" y="853339"/>
                  <a:pt x="4525657" y="859173"/>
                  <a:pt x="4525657" y="865007"/>
                </a:cubicBezTo>
                <a:cubicBezTo>
                  <a:pt x="4525657" y="873029"/>
                  <a:pt x="4519094" y="879593"/>
                  <a:pt x="4513260" y="879593"/>
                </a:cubicBezTo>
                <a:cubicBezTo>
                  <a:pt x="4505238" y="879593"/>
                  <a:pt x="4499404" y="873029"/>
                  <a:pt x="4499404" y="865007"/>
                </a:cubicBezTo>
                <a:cubicBezTo>
                  <a:pt x="4499404" y="859173"/>
                  <a:pt x="4505238" y="853339"/>
                  <a:pt x="4513260" y="853339"/>
                </a:cubicBezTo>
                <a:close/>
                <a:moveTo>
                  <a:pt x="4439056" y="853339"/>
                </a:moveTo>
                <a:cubicBezTo>
                  <a:pt x="4445619" y="853339"/>
                  <a:pt x="4451453" y="859173"/>
                  <a:pt x="4451453" y="865007"/>
                </a:cubicBezTo>
                <a:cubicBezTo>
                  <a:pt x="4451453" y="873029"/>
                  <a:pt x="4445619" y="879593"/>
                  <a:pt x="4439056" y="879593"/>
                </a:cubicBezTo>
                <a:cubicBezTo>
                  <a:pt x="4431763" y="879593"/>
                  <a:pt x="4425200" y="873029"/>
                  <a:pt x="4425200" y="865007"/>
                </a:cubicBezTo>
                <a:cubicBezTo>
                  <a:pt x="4425200" y="859173"/>
                  <a:pt x="4431763" y="853339"/>
                  <a:pt x="4439056" y="853339"/>
                </a:cubicBezTo>
                <a:close/>
                <a:moveTo>
                  <a:pt x="4366768" y="853339"/>
                </a:moveTo>
                <a:cubicBezTo>
                  <a:pt x="4374790" y="853339"/>
                  <a:pt x="4380624" y="859173"/>
                  <a:pt x="4380624" y="865007"/>
                </a:cubicBezTo>
                <a:cubicBezTo>
                  <a:pt x="4380624" y="873029"/>
                  <a:pt x="4374790" y="879593"/>
                  <a:pt x="4366768" y="879593"/>
                </a:cubicBezTo>
                <a:cubicBezTo>
                  <a:pt x="4360934" y="879593"/>
                  <a:pt x="4354371" y="873029"/>
                  <a:pt x="4354371" y="867195"/>
                </a:cubicBezTo>
                <a:cubicBezTo>
                  <a:pt x="4354371" y="859173"/>
                  <a:pt x="4360934" y="853339"/>
                  <a:pt x="4366768" y="853339"/>
                </a:cubicBezTo>
                <a:close/>
                <a:moveTo>
                  <a:pt x="4295937" y="853339"/>
                </a:moveTo>
                <a:cubicBezTo>
                  <a:pt x="4303959" y="853339"/>
                  <a:pt x="4309793" y="859173"/>
                  <a:pt x="4309793" y="867195"/>
                </a:cubicBezTo>
                <a:cubicBezTo>
                  <a:pt x="4309793" y="873029"/>
                  <a:pt x="4303959" y="879593"/>
                  <a:pt x="4295937" y="879593"/>
                </a:cubicBezTo>
                <a:cubicBezTo>
                  <a:pt x="4290103" y="879593"/>
                  <a:pt x="4283540" y="873029"/>
                  <a:pt x="4283540" y="867195"/>
                </a:cubicBezTo>
                <a:cubicBezTo>
                  <a:pt x="4283540" y="859173"/>
                  <a:pt x="4290103" y="853339"/>
                  <a:pt x="4295937" y="853339"/>
                </a:cubicBezTo>
                <a:close/>
                <a:moveTo>
                  <a:pt x="4225107" y="853339"/>
                </a:moveTo>
                <a:cubicBezTo>
                  <a:pt x="4233129" y="853339"/>
                  <a:pt x="4238963" y="859173"/>
                  <a:pt x="4238963" y="867195"/>
                </a:cubicBezTo>
                <a:cubicBezTo>
                  <a:pt x="4238963" y="873029"/>
                  <a:pt x="4233129" y="879593"/>
                  <a:pt x="4225107" y="879593"/>
                </a:cubicBezTo>
                <a:cubicBezTo>
                  <a:pt x="4217085" y="879593"/>
                  <a:pt x="4212710" y="873029"/>
                  <a:pt x="4212710" y="867195"/>
                </a:cubicBezTo>
                <a:cubicBezTo>
                  <a:pt x="4212710" y="859173"/>
                  <a:pt x="4217085" y="853339"/>
                  <a:pt x="4225107" y="853339"/>
                </a:cubicBezTo>
                <a:close/>
                <a:moveTo>
                  <a:pt x="4153295" y="853339"/>
                </a:moveTo>
                <a:cubicBezTo>
                  <a:pt x="4161078" y="853339"/>
                  <a:pt x="4168083" y="859173"/>
                  <a:pt x="4168083" y="867195"/>
                </a:cubicBezTo>
                <a:cubicBezTo>
                  <a:pt x="4168083" y="873029"/>
                  <a:pt x="4161078" y="879593"/>
                  <a:pt x="4153295" y="879593"/>
                </a:cubicBezTo>
                <a:cubicBezTo>
                  <a:pt x="4144733" y="879593"/>
                  <a:pt x="4138507" y="873029"/>
                  <a:pt x="4138507" y="867195"/>
                </a:cubicBezTo>
                <a:cubicBezTo>
                  <a:pt x="4138507" y="859173"/>
                  <a:pt x="4144733" y="853339"/>
                  <a:pt x="4153295" y="853339"/>
                </a:cubicBezTo>
                <a:close/>
                <a:moveTo>
                  <a:pt x="4082465" y="853339"/>
                </a:moveTo>
                <a:cubicBezTo>
                  <a:pt x="4090249" y="853339"/>
                  <a:pt x="4097254" y="859173"/>
                  <a:pt x="4097254" y="867195"/>
                </a:cubicBezTo>
                <a:cubicBezTo>
                  <a:pt x="4097254" y="873029"/>
                  <a:pt x="4090249" y="879593"/>
                  <a:pt x="4082465" y="879593"/>
                </a:cubicBezTo>
                <a:cubicBezTo>
                  <a:pt x="4073903" y="879593"/>
                  <a:pt x="4067676" y="873029"/>
                  <a:pt x="4067676" y="867195"/>
                </a:cubicBezTo>
                <a:cubicBezTo>
                  <a:pt x="4067676" y="859173"/>
                  <a:pt x="4073903" y="853339"/>
                  <a:pt x="4082465" y="853339"/>
                </a:cubicBezTo>
                <a:close/>
                <a:moveTo>
                  <a:pt x="4011635" y="853339"/>
                </a:moveTo>
                <a:cubicBezTo>
                  <a:pt x="4019418" y="853339"/>
                  <a:pt x="4026423" y="859173"/>
                  <a:pt x="4026423" y="867195"/>
                </a:cubicBezTo>
                <a:cubicBezTo>
                  <a:pt x="4026423" y="873029"/>
                  <a:pt x="4019418" y="879593"/>
                  <a:pt x="4011635" y="879593"/>
                </a:cubicBezTo>
                <a:cubicBezTo>
                  <a:pt x="4003073" y="879593"/>
                  <a:pt x="3996847" y="873029"/>
                  <a:pt x="3996847" y="867195"/>
                </a:cubicBezTo>
                <a:cubicBezTo>
                  <a:pt x="3996847" y="859173"/>
                  <a:pt x="4003073" y="853339"/>
                  <a:pt x="4011635" y="853339"/>
                </a:cubicBezTo>
                <a:close/>
                <a:moveTo>
                  <a:pt x="3939871" y="853339"/>
                </a:moveTo>
                <a:cubicBezTo>
                  <a:pt x="3947893" y="853339"/>
                  <a:pt x="3952268" y="859173"/>
                  <a:pt x="3952268" y="867195"/>
                </a:cubicBezTo>
                <a:cubicBezTo>
                  <a:pt x="3952268" y="873029"/>
                  <a:pt x="3947893" y="879593"/>
                  <a:pt x="3939871" y="879593"/>
                </a:cubicBezTo>
                <a:cubicBezTo>
                  <a:pt x="3932578" y="879593"/>
                  <a:pt x="3926015" y="873029"/>
                  <a:pt x="3926015" y="867195"/>
                </a:cubicBezTo>
                <a:cubicBezTo>
                  <a:pt x="3926015" y="859173"/>
                  <a:pt x="3932578" y="853339"/>
                  <a:pt x="3939871" y="853339"/>
                </a:cubicBezTo>
                <a:close/>
                <a:moveTo>
                  <a:pt x="3869042" y="853339"/>
                </a:moveTo>
                <a:cubicBezTo>
                  <a:pt x="3875605" y="853339"/>
                  <a:pt x="3881439" y="859173"/>
                  <a:pt x="3881439" y="867195"/>
                </a:cubicBezTo>
                <a:cubicBezTo>
                  <a:pt x="3881439" y="873029"/>
                  <a:pt x="3875605" y="879593"/>
                  <a:pt x="3869042" y="879593"/>
                </a:cubicBezTo>
                <a:cubicBezTo>
                  <a:pt x="3861749" y="879593"/>
                  <a:pt x="3855186" y="873029"/>
                  <a:pt x="3855186" y="867195"/>
                </a:cubicBezTo>
                <a:cubicBezTo>
                  <a:pt x="3855186" y="859173"/>
                  <a:pt x="3861749" y="853339"/>
                  <a:pt x="3869042" y="853339"/>
                </a:cubicBezTo>
                <a:close/>
                <a:moveTo>
                  <a:pt x="3796752" y="853339"/>
                </a:moveTo>
                <a:cubicBezTo>
                  <a:pt x="3804774" y="853339"/>
                  <a:pt x="3810608" y="859173"/>
                  <a:pt x="3810608" y="867195"/>
                </a:cubicBezTo>
                <a:cubicBezTo>
                  <a:pt x="3810608" y="873029"/>
                  <a:pt x="3804774" y="879593"/>
                  <a:pt x="3796752" y="879593"/>
                </a:cubicBezTo>
                <a:cubicBezTo>
                  <a:pt x="3790918" y="879593"/>
                  <a:pt x="3784355" y="873029"/>
                  <a:pt x="3784355" y="867195"/>
                </a:cubicBezTo>
                <a:cubicBezTo>
                  <a:pt x="3784355" y="859173"/>
                  <a:pt x="3790918" y="853339"/>
                  <a:pt x="3796752" y="853339"/>
                </a:cubicBezTo>
                <a:close/>
                <a:moveTo>
                  <a:pt x="3725922" y="853339"/>
                </a:moveTo>
                <a:cubicBezTo>
                  <a:pt x="3733944" y="853339"/>
                  <a:pt x="3739778" y="859173"/>
                  <a:pt x="3739778" y="867195"/>
                </a:cubicBezTo>
                <a:cubicBezTo>
                  <a:pt x="3739778" y="873029"/>
                  <a:pt x="3733944" y="879593"/>
                  <a:pt x="3725922" y="879593"/>
                </a:cubicBezTo>
                <a:cubicBezTo>
                  <a:pt x="3719359" y="879593"/>
                  <a:pt x="3713525" y="873029"/>
                  <a:pt x="3713525" y="867195"/>
                </a:cubicBezTo>
                <a:cubicBezTo>
                  <a:pt x="3713525" y="859173"/>
                  <a:pt x="3719359" y="853339"/>
                  <a:pt x="3725922" y="853339"/>
                </a:cubicBezTo>
                <a:close/>
                <a:moveTo>
                  <a:pt x="3655091" y="853339"/>
                </a:moveTo>
                <a:cubicBezTo>
                  <a:pt x="3662384" y="853339"/>
                  <a:pt x="3668947" y="859173"/>
                  <a:pt x="3668947" y="867195"/>
                </a:cubicBezTo>
                <a:cubicBezTo>
                  <a:pt x="3668947" y="873029"/>
                  <a:pt x="3662384" y="879593"/>
                  <a:pt x="3655091" y="879593"/>
                </a:cubicBezTo>
                <a:cubicBezTo>
                  <a:pt x="3647069" y="879593"/>
                  <a:pt x="3642694" y="873029"/>
                  <a:pt x="3642694" y="867195"/>
                </a:cubicBezTo>
                <a:cubicBezTo>
                  <a:pt x="3642694" y="859173"/>
                  <a:pt x="3647069" y="853339"/>
                  <a:pt x="3655091" y="853339"/>
                </a:cubicBezTo>
                <a:close/>
                <a:moveTo>
                  <a:pt x="3583280" y="853339"/>
                </a:moveTo>
                <a:cubicBezTo>
                  <a:pt x="3591064" y="853339"/>
                  <a:pt x="3598069" y="859173"/>
                  <a:pt x="3598069" y="867195"/>
                </a:cubicBezTo>
                <a:cubicBezTo>
                  <a:pt x="3598069" y="873029"/>
                  <a:pt x="3591064" y="879593"/>
                  <a:pt x="3583280" y="879593"/>
                </a:cubicBezTo>
                <a:cubicBezTo>
                  <a:pt x="3574718" y="879593"/>
                  <a:pt x="3568491" y="873029"/>
                  <a:pt x="3568491" y="867195"/>
                </a:cubicBezTo>
                <a:cubicBezTo>
                  <a:pt x="3568491" y="859173"/>
                  <a:pt x="3574718" y="853339"/>
                  <a:pt x="3583280" y="853339"/>
                </a:cubicBezTo>
                <a:close/>
                <a:moveTo>
                  <a:pt x="3512449" y="853339"/>
                </a:moveTo>
                <a:cubicBezTo>
                  <a:pt x="3520232" y="853339"/>
                  <a:pt x="3527237" y="859173"/>
                  <a:pt x="3527237" y="867195"/>
                </a:cubicBezTo>
                <a:cubicBezTo>
                  <a:pt x="3527237" y="873029"/>
                  <a:pt x="3520232" y="879593"/>
                  <a:pt x="3512449" y="879593"/>
                </a:cubicBezTo>
                <a:cubicBezTo>
                  <a:pt x="3503887" y="879593"/>
                  <a:pt x="3497661" y="873029"/>
                  <a:pt x="3497661" y="867195"/>
                </a:cubicBezTo>
                <a:cubicBezTo>
                  <a:pt x="3497661" y="859173"/>
                  <a:pt x="3503887" y="853339"/>
                  <a:pt x="3512449" y="853339"/>
                </a:cubicBezTo>
                <a:close/>
                <a:moveTo>
                  <a:pt x="3441619" y="853339"/>
                </a:moveTo>
                <a:cubicBezTo>
                  <a:pt x="3450181" y="853339"/>
                  <a:pt x="3456408" y="859173"/>
                  <a:pt x="3456408" y="867195"/>
                </a:cubicBezTo>
                <a:cubicBezTo>
                  <a:pt x="3456408" y="873029"/>
                  <a:pt x="3450181" y="879593"/>
                  <a:pt x="3441619" y="879593"/>
                </a:cubicBezTo>
                <a:cubicBezTo>
                  <a:pt x="3433835" y="879593"/>
                  <a:pt x="3426830" y="873029"/>
                  <a:pt x="3426830" y="867195"/>
                </a:cubicBezTo>
                <a:cubicBezTo>
                  <a:pt x="3426830" y="859173"/>
                  <a:pt x="3433835" y="853339"/>
                  <a:pt x="3441619" y="853339"/>
                </a:cubicBezTo>
                <a:close/>
                <a:moveTo>
                  <a:pt x="3369857" y="853339"/>
                </a:moveTo>
                <a:cubicBezTo>
                  <a:pt x="3377879" y="853339"/>
                  <a:pt x="3382254" y="859173"/>
                  <a:pt x="3382254" y="867195"/>
                </a:cubicBezTo>
                <a:cubicBezTo>
                  <a:pt x="3382254" y="873029"/>
                  <a:pt x="3377879" y="879593"/>
                  <a:pt x="3369857" y="879593"/>
                </a:cubicBezTo>
                <a:cubicBezTo>
                  <a:pt x="3362564" y="879593"/>
                  <a:pt x="3356001" y="873029"/>
                  <a:pt x="3356001" y="867195"/>
                </a:cubicBezTo>
                <a:cubicBezTo>
                  <a:pt x="3356001" y="859173"/>
                  <a:pt x="3362564" y="853339"/>
                  <a:pt x="3369857" y="853339"/>
                </a:cubicBezTo>
                <a:close/>
                <a:moveTo>
                  <a:pt x="1013589" y="853339"/>
                </a:moveTo>
                <a:cubicBezTo>
                  <a:pt x="1021181" y="853339"/>
                  <a:pt x="1028011" y="859566"/>
                  <a:pt x="1028011" y="868127"/>
                </a:cubicBezTo>
                <a:cubicBezTo>
                  <a:pt x="1028011" y="875911"/>
                  <a:pt x="1021181" y="882916"/>
                  <a:pt x="1013589" y="882916"/>
                </a:cubicBezTo>
                <a:cubicBezTo>
                  <a:pt x="1005243" y="882916"/>
                  <a:pt x="998413" y="875911"/>
                  <a:pt x="998413" y="868127"/>
                </a:cubicBezTo>
                <a:cubicBezTo>
                  <a:pt x="998413" y="859566"/>
                  <a:pt x="1005243" y="853339"/>
                  <a:pt x="1013589" y="853339"/>
                </a:cubicBezTo>
                <a:close/>
                <a:moveTo>
                  <a:pt x="368059" y="785881"/>
                </a:moveTo>
                <a:cubicBezTo>
                  <a:pt x="376081" y="785881"/>
                  <a:pt x="380456" y="790256"/>
                  <a:pt x="380456" y="797549"/>
                </a:cubicBezTo>
                <a:cubicBezTo>
                  <a:pt x="380456" y="805571"/>
                  <a:pt x="376081" y="812135"/>
                  <a:pt x="368059" y="812135"/>
                </a:cubicBezTo>
                <a:cubicBezTo>
                  <a:pt x="360766" y="812135"/>
                  <a:pt x="354203" y="805571"/>
                  <a:pt x="354203" y="797549"/>
                </a:cubicBezTo>
                <a:cubicBezTo>
                  <a:pt x="354203" y="790256"/>
                  <a:pt x="360766" y="785881"/>
                  <a:pt x="368059" y="785881"/>
                </a:cubicBezTo>
                <a:close/>
                <a:moveTo>
                  <a:pt x="297226" y="785881"/>
                </a:moveTo>
                <a:cubicBezTo>
                  <a:pt x="303791" y="785881"/>
                  <a:pt x="309624" y="790256"/>
                  <a:pt x="309624" y="797549"/>
                </a:cubicBezTo>
                <a:cubicBezTo>
                  <a:pt x="309624" y="805571"/>
                  <a:pt x="303791" y="812135"/>
                  <a:pt x="297226" y="812135"/>
                </a:cubicBezTo>
                <a:cubicBezTo>
                  <a:pt x="289933" y="812135"/>
                  <a:pt x="283371" y="805571"/>
                  <a:pt x="283371" y="797549"/>
                </a:cubicBezTo>
                <a:cubicBezTo>
                  <a:pt x="283371" y="790256"/>
                  <a:pt x="289933" y="785881"/>
                  <a:pt x="297226" y="785881"/>
                </a:cubicBezTo>
                <a:close/>
                <a:moveTo>
                  <a:pt x="226398" y="785881"/>
                </a:moveTo>
                <a:cubicBezTo>
                  <a:pt x="232233" y="785881"/>
                  <a:pt x="238797" y="790256"/>
                  <a:pt x="238797" y="797549"/>
                </a:cubicBezTo>
                <a:cubicBezTo>
                  <a:pt x="238797" y="805571"/>
                  <a:pt x="232233" y="812135"/>
                  <a:pt x="226398" y="812135"/>
                </a:cubicBezTo>
                <a:cubicBezTo>
                  <a:pt x="218375" y="812135"/>
                  <a:pt x="212542" y="805571"/>
                  <a:pt x="212542" y="797549"/>
                </a:cubicBezTo>
                <a:cubicBezTo>
                  <a:pt x="212542" y="790256"/>
                  <a:pt x="218375" y="785881"/>
                  <a:pt x="226398" y="785881"/>
                </a:cubicBezTo>
                <a:close/>
                <a:moveTo>
                  <a:pt x="154101" y="785881"/>
                </a:moveTo>
                <a:cubicBezTo>
                  <a:pt x="161394" y="785881"/>
                  <a:pt x="167957" y="790256"/>
                  <a:pt x="167957" y="797549"/>
                </a:cubicBezTo>
                <a:cubicBezTo>
                  <a:pt x="167957" y="805571"/>
                  <a:pt x="161394" y="812135"/>
                  <a:pt x="154101" y="812135"/>
                </a:cubicBezTo>
                <a:cubicBezTo>
                  <a:pt x="147538" y="812135"/>
                  <a:pt x="141704" y="805571"/>
                  <a:pt x="141704" y="797549"/>
                </a:cubicBezTo>
                <a:cubicBezTo>
                  <a:pt x="141704" y="790256"/>
                  <a:pt x="147538" y="785881"/>
                  <a:pt x="154101" y="785881"/>
                </a:cubicBezTo>
                <a:close/>
                <a:moveTo>
                  <a:pt x="83272" y="785881"/>
                </a:moveTo>
                <a:cubicBezTo>
                  <a:pt x="90564" y="785881"/>
                  <a:pt x="97128" y="790256"/>
                  <a:pt x="97128" y="797549"/>
                </a:cubicBezTo>
                <a:cubicBezTo>
                  <a:pt x="97128" y="805571"/>
                  <a:pt x="90564" y="812135"/>
                  <a:pt x="83272" y="812135"/>
                </a:cubicBezTo>
                <a:cubicBezTo>
                  <a:pt x="76708" y="812135"/>
                  <a:pt x="70874" y="805571"/>
                  <a:pt x="70874" y="797549"/>
                </a:cubicBezTo>
                <a:cubicBezTo>
                  <a:pt x="70874" y="790256"/>
                  <a:pt x="76708" y="785881"/>
                  <a:pt x="83272" y="785881"/>
                </a:cubicBezTo>
                <a:close/>
                <a:moveTo>
                  <a:pt x="12036" y="785881"/>
                </a:moveTo>
                <a:cubicBezTo>
                  <a:pt x="20281" y="785881"/>
                  <a:pt x="26277" y="790256"/>
                  <a:pt x="26277" y="797549"/>
                </a:cubicBezTo>
                <a:cubicBezTo>
                  <a:pt x="26277" y="805571"/>
                  <a:pt x="20281" y="812135"/>
                  <a:pt x="12036" y="812135"/>
                </a:cubicBezTo>
                <a:cubicBezTo>
                  <a:pt x="4541" y="812135"/>
                  <a:pt x="44" y="805571"/>
                  <a:pt x="44" y="797549"/>
                </a:cubicBezTo>
                <a:cubicBezTo>
                  <a:pt x="44" y="790256"/>
                  <a:pt x="4541" y="785881"/>
                  <a:pt x="12036" y="785881"/>
                </a:cubicBezTo>
                <a:close/>
                <a:moveTo>
                  <a:pt x="4726684" y="782507"/>
                </a:moveTo>
                <a:cubicBezTo>
                  <a:pt x="4735246" y="782507"/>
                  <a:pt x="4741472" y="789070"/>
                  <a:pt x="4741472" y="794904"/>
                </a:cubicBezTo>
                <a:cubicBezTo>
                  <a:pt x="4741472" y="802926"/>
                  <a:pt x="4735246" y="808761"/>
                  <a:pt x="4726684" y="808761"/>
                </a:cubicBezTo>
                <a:cubicBezTo>
                  <a:pt x="4718122" y="808761"/>
                  <a:pt x="4711896" y="802926"/>
                  <a:pt x="4711896" y="794904"/>
                </a:cubicBezTo>
                <a:cubicBezTo>
                  <a:pt x="4711896" y="789070"/>
                  <a:pt x="4718122" y="782507"/>
                  <a:pt x="4726684" y="782507"/>
                </a:cubicBezTo>
                <a:close/>
                <a:moveTo>
                  <a:pt x="4655853" y="782507"/>
                </a:moveTo>
                <a:cubicBezTo>
                  <a:pt x="4663637" y="782507"/>
                  <a:pt x="4670642" y="789070"/>
                  <a:pt x="4670642" y="794904"/>
                </a:cubicBezTo>
                <a:cubicBezTo>
                  <a:pt x="4670642" y="802926"/>
                  <a:pt x="4663637" y="808761"/>
                  <a:pt x="4655853" y="808761"/>
                </a:cubicBezTo>
                <a:cubicBezTo>
                  <a:pt x="4647291" y="808761"/>
                  <a:pt x="4641064" y="802926"/>
                  <a:pt x="4641064" y="794904"/>
                </a:cubicBezTo>
                <a:cubicBezTo>
                  <a:pt x="4641064" y="789070"/>
                  <a:pt x="4647291" y="782507"/>
                  <a:pt x="4655853" y="782507"/>
                </a:cubicBezTo>
                <a:close/>
                <a:moveTo>
                  <a:pt x="4584091" y="782507"/>
                </a:moveTo>
                <a:cubicBezTo>
                  <a:pt x="4591384" y="782507"/>
                  <a:pt x="4596488" y="789070"/>
                  <a:pt x="4596488" y="794904"/>
                </a:cubicBezTo>
                <a:cubicBezTo>
                  <a:pt x="4596488" y="802926"/>
                  <a:pt x="4591384" y="808761"/>
                  <a:pt x="4584091" y="808761"/>
                </a:cubicBezTo>
                <a:cubicBezTo>
                  <a:pt x="4576069" y="808761"/>
                  <a:pt x="4570235" y="802926"/>
                  <a:pt x="4570235" y="794904"/>
                </a:cubicBezTo>
                <a:cubicBezTo>
                  <a:pt x="4570235" y="789070"/>
                  <a:pt x="4576069" y="782507"/>
                  <a:pt x="4584091" y="782507"/>
                </a:cubicBezTo>
                <a:close/>
                <a:moveTo>
                  <a:pt x="4513260" y="782507"/>
                </a:moveTo>
                <a:cubicBezTo>
                  <a:pt x="4519094" y="782507"/>
                  <a:pt x="4525657" y="789070"/>
                  <a:pt x="4525657" y="794904"/>
                </a:cubicBezTo>
                <a:cubicBezTo>
                  <a:pt x="4525657" y="802926"/>
                  <a:pt x="4519094" y="808761"/>
                  <a:pt x="4513260" y="808761"/>
                </a:cubicBezTo>
                <a:cubicBezTo>
                  <a:pt x="4505238" y="808761"/>
                  <a:pt x="4499404" y="802926"/>
                  <a:pt x="4499404" y="794904"/>
                </a:cubicBezTo>
                <a:cubicBezTo>
                  <a:pt x="4499404" y="789070"/>
                  <a:pt x="4505238" y="782507"/>
                  <a:pt x="4513260" y="782507"/>
                </a:cubicBezTo>
                <a:close/>
                <a:moveTo>
                  <a:pt x="4439056" y="782507"/>
                </a:moveTo>
                <a:cubicBezTo>
                  <a:pt x="4445619" y="782507"/>
                  <a:pt x="4451453" y="789070"/>
                  <a:pt x="4451453" y="794904"/>
                </a:cubicBezTo>
                <a:cubicBezTo>
                  <a:pt x="4451453" y="802926"/>
                  <a:pt x="4445619" y="808761"/>
                  <a:pt x="4439056" y="808761"/>
                </a:cubicBezTo>
                <a:cubicBezTo>
                  <a:pt x="4431763" y="808761"/>
                  <a:pt x="4425200" y="802926"/>
                  <a:pt x="4425200" y="794904"/>
                </a:cubicBezTo>
                <a:cubicBezTo>
                  <a:pt x="4425200" y="789070"/>
                  <a:pt x="4431763" y="782507"/>
                  <a:pt x="4439056" y="782507"/>
                </a:cubicBezTo>
                <a:close/>
                <a:moveTo>
                  <a:pt x="4366768" y="782507"/>
                </a:moveTo>
                <a:cubicBezTo>
                  <a:pt x="4374790" y="782507"/>
                  <a:pt x="4380624" y="789070"/>
                  <a:pt x="4380624" y="794904"/>
                </a:cubicBezTo>
                <a:cubicBezTo>
                  <a:pt x="4380624" y="802926"/>
                  <a:pt x="4374790" y="808761"/>
                  <a:pt x="4366768" y="808761"/>
                </a:cubicBezTo>
                <a:cubicBezTo>
                  <a:pt x="4360934" y="808761"/>
                  <a:pt x="4354371" y="802926"/>
                  <a:pt x="4354371" y="794904"/>
                </a:cubicBezTo>
                <a:cubicBezTo>
                  <a:pt x="4354371" y="789070"/>
                  <a:pt x="4360934" y="782507"/>
                  <a:pt x="4366768" y="782507"/>
                </a:cubicBezTo>
                <a:close/>
                <a:moveTo>
                  <a:pt x="4295937" y="782507"/>
                </a:moveTo>
                <a:cubicBezTo>
                  <a:pt x="4303959" y="782507"/>
                  <a:pt x="4309793" y="789070"/>
                  <a:pt x="4309793" y="794904"/>
                </a:cubicBezTo>
                <a:cubicBezTo>
                  <a:pt x="4309793" y="802926"/>
                  <a:pt x="4303959" y="808761"/>
                  <a:pt x="4295937" y="808761"/>
                </a:cubicBezTo>
                <a:cubicBezTo>
                  <a:pt x="4290103" y="808761"/>
                  <a:pt x="4283540" y="802926"/>
                  <a:pt x="4283540" y="794904"/>
                </a:cubicBezTo>
                <a:cubicBezTo>
                  <a:pt x="4283540" y="789070"/>
                  <a:pt x="4290103" y="782507"/>
                  <a:pt x="4295937" y="782507"/>
                </a:cubicBezTo>
                <a:close/>
                <a:moveTo>
                  <a:pt x="4225107" y="782507"/>
                </a:moveTo>
                <a:cubicBezTo>
                  <a:pt x="4233129" y="782507"/>
                  <a:pt x="4238963" y="789070"/>
                  <a:pt x="4238963" y="794904"/>
                </a:cubicBezTo>
                <a:cubicBezTo>
                  <a:pt x="4238963" y="802926"/>
                  <a:pt x="4233129" y="808761"/>
                  <a:pt x="4225107" y="808761"/>
                </a:cubicBezTo>
                <a:cubicBezTo>
                  <a:pt x="4217085" y="808761"/>
                  <a:pt x="4212710" y="802926"/>
                  <a:pt x="4212710" y="794904"/>
                </a:cubicBezTo>
                <a:cubicBezTo>
                  <a:pt x="4212710" y="789070"/>
                  <a:pt x="4217085" y="782507"/>
                  <a:pt x="4225107" y="782507"/>
                </a:cubicBezTo>
                <a:close/>
                <a:moveTo>
                  <a:pt x="4153295" y="782507"/>
                </a:moveTo>
                <a:cubicBezTo>
                  <a:pt x="4161078" y="782507"/>
                  <a:pt x="4168083" y="789070"/>
                  <a:pt x="4168083" y="794904"/>
                </a:cubicBezTo>
                <a:cubicBezTo>
                  <a:pt x="4168083" y="802926"/>
                  <a:pt x="4161078" y="808761"/>
                  <a:pt x="4153295" y="808761"/>
                </a:cubicBezTo>
                <a:cubicBezTo>
                  <a:pt x="4144733" y="808761"/>
                  <a:pt x="4138507" y="802926"/>
                  <a:pt x="4138507" y="794904"/>
                </a:cubicBezTo>
                <a:cubicBezTo>
                  <a:pt x="4138507" y="789070"/>
                  <a:pt x="4144733" y="782507"/>
                  <a:pt x="4153295" y="782507"/>
                </a:cubicBezTo>
                <a:close/>
                <a:moveTo>
                  <a:pt x="4082465" y="782507"/>
                </a:moveTo>
                <a:cubicBezTo>
                  <a:pt x="4090249" y="782507"/>
                  <a:pt x="4097254" y="789070"/>
                  <a:pt x="4097254" y="794904"/>
                </a:cubicBezTo>
                <a:cubicBezTo>
                  <a:pt x="4097254" y="802926"/>
                  <a:pt x="4090249" y="808761"/>
                  <a:pt x="4082465" y="808761"/>
                </a:cubicBezTo>
                <a:cubicBezTo>
                  <a:pt x="4073903" y="808761"/>
                  <a:pt x="4067676" y="802926"/>
                  <a:pt x="4067676" y="794904"/>
                </a:cubicBezTo>
                <a:cubicBezTo>
                  <a:pt x="4067676" y="789070"/>
                  <a:pt x="4073903" y="782507"/>
                  <a:pt x="4082465" y="782507"/>
                </a:cubicBezTo>
                <a:close/>
                <a:moveTo>
                  <a:pt x="4010703" y="782507"/>
                </a:moveTo>
                <a:cubicBezTo>
                  <a:pt x="4017996" y="782507"/>
                  <a:pt x="4023100" y="789070"/>
                  <a:pt x="4023100" y="794904"/>
                </a:cubicBezTo>
                <a:cubicBezTo>
                  <a:pt x="4023100" y="802926"/>
                  <a:pt x="4017996" y="808761"/>
                  <a:pt x="4010703" y="808761"/>
                </a:cubicBezTo>
                <a:cubicBezTo>
                  <a:pt x="4002681" y="808761"/>
                  <a:pt x="3996847" y="802926"/>
                  <a:pt x="3996847" y="794904"/>
                </a:cubicBezTo>
                <a:cubicBezTo>
                  <a:pt x="3996847" y="789070"/>
                  <a:pt x="4002681" y="782507"/>
                  <a:pt x="4010703" y="782507"/>
                </a:cubicBezTo>
                <a:close/>
                <a:moveTo>
                  <a:pt x="3939871" y="782507"/>
                </a:moveTo>
                <a:cubicBezTo>
                  <a:pt x="3946434" y="782507"/>
                  <a:pt x="3952268" y="789070"/>
                  <a:pt x="3952268" y="794904"/>
                </a:cubicBezTo>
                <a:cubicBezTo>
                  <a:pt x="3952268" y="802926"/>
                  <a:pt x="3946434" y="808761"/>
                  <a:pt x="3939871" y="808761"/>
                </a:cubicBezTo>
                <a:cubicBezTo>
                  <a:pt x="3932578" y="808761"/>
                  <a:pt x="3926015" y="802926"/>
                  <a:pt x="3926015" y="794904"/>
                </a:cubicBezTo>
                <a:cubicBezTo>
                  <a:pt x="3926015" y="789070"/>
                  <a:pt x="3932578" y="782507"/>
                  <a:pt x="3939871" y="782507"/>
                </a:cubicBezTo>
                <a:close/>
                <a:moveTo>
                  <a:pt x="3869042" y="782507"/>
                </a:moveTo>
                <a:cubicBezTo>
                  <a:pt x="3875605" y="782507"/>
                  <a:pt x="3881439" y="789070"/>
                  <a:pt x="3881439" y="794904"/>
                </a:cubicBezTo>
                <a:cubicBezTo>
                  <a:pt x="3881439" y="802926"/>
                  <a:pt x="3875605" y="808761"/>
                  <a:pt x="3869042" y="808761"/>
                </a:cubicBezTo>
                <a:cubicBezTo>
                  <a:pt x="3861749" y="808761"/>
                  <a:pt x="3855186" y="802926"/>
                  <a:pt x="3855186" y="794904"/>
                </a:cubicBezTo>
                <a:cubicBezTo>
                  <a:pt x="3855186" y="789070"/>
                  <a:pt x="3861749" y="782507"/>
                  <a:pt x="3869042" y="782507"/>
                </a:cubicBezTo>
                <a:close/>
                <a:moveTo>
                  <a:pt x="3796752" y="782507"/>
                </a:moveTo>
                <a:cubicBezTo>
                  <a:pt x="3804774" y="782507"/>
                  <a:pt x="3810608" y="789070"/>
                  <a:pt x="3810608" y="796363"/>
                </a:cubicBezTo>
                <a:cubicBezTo>
                  <a:pt x="3810608" y="802926"/>
                  <a:pt x="3804774" y="808761"/>
                  <a:pt x="3796752" y="808761"/>
                </a:cubicBezTo>
                <a:cubicBezTo>
                  <a:pt x="3790918" y="808761"/>
                  <a:pt x="3784355" y="802926"/>
                  <a:pt x="3784355" y="796363"/>
                </a:cubicBezTo>
                <a:cubicBezTo>
                  <a:pt x="3784355" y="789070"/>
                  <a:pt x="3790918" y="782507"/>
                  <a:pt x="3796752" y="782507"/>
                </a:cubicBezTo>
                <a:close/>
                <a:moveTo>
                  <a:pt x="3725922" y="782507"/>
                </a:moveTo>
                <a:cubicBezTo>
                  <a:pt x="3733944" y="782507"/>
                  <a:pt x="3739778" y="789070"/>
                  <a:pt x="3739778" y="796363"/>
                </a:cubicBezTo>
                <a:cubicBezTo>
                  <a:pt x="3739778" y="802926"/>
                  <a:pt x="3733944" y="808761"/>
                  <a:pt x="3725922" y="808761"/>
                </a:cubicBezTo>
                <a:cubicBezTo>
                  <a:pt x="3719359" y="808761"/>
                  <a:pt x="3713525" y="802926"/>
                  <a:pt x="3713525" y="796363"/>
                </a:cubicBezTo>
                <a:cubicBezTo>
                  <a:pt x="3713525" y="789070"/>
                  <a:pt x="3719359" y="782507"/>
                  <a:pt x="3725922" y="782507"/>
                </a:cubicBezTo>
                <a:close/>
                <a:moveTo>
                  <a:pt x="3655091" y="782507"/>
                </a:moveTo>
                <a:cubicBezTo>
                  <a:pt x="3662384" y="782507"/>
                  <a:pt x="3668947" y="789070"/>
                  <a:pt x="3668947" y="796363"/>
                </a:cubicBezTo>
                <a:cubicBezTo>
                  <a:pt x="3668947" y="802926"/>
                  <a:pt x="3662384" y="808761"/>
                  <a:pt x="3655091" y="808761"/>
                </a:cubicBezTo>
                <a:cubicBezTo>
                  <a:pt x="3647069" y="808761"/>
                  <a:pt x="3642694" y="802926"/>
                  <a:pt x="3642694" y="796363"/>
                </a:cubicBezTo>
                <a:cubicBezTo>
                  <a:pt x="3642694" y="789070"/>
                  <a:pt x="3647069" y="782507"/>
                  <a:pt x="3655091" y="782507"/>
                </a:cubicBezTo>
                <a:close/>
                <a:moveTo>
                  <a:pt x="3583280" y="782507"/>
                </a:moveTo>
                <a:cubicBezTo>
                  <a:pt x="3591064" y="782507"/>
                  <a:pt x="3598069" y="789070"/>
                  <a:pt x="3598069" y="796363"/>
                </a:cubicBezTo>
                <a:cubicBezTo>
                  <a:pt x="3598069" y="802926"/>
                  <a:pt x="3591064" y="808761"/>
                  <a:pt x="3583280" y="808761"/>
                </a:cubicBezTo>
                <a:cubicBezTo>
                  <a:pt x="3574718" y="808761"/>
                  <a:pt x="3568491" y="802926"/>
                  <a:pt x="3568491" y="796363"/>
                </a:cubicBezTo>
                <a:cubicBezTo>
                  <a:pt x="3568491" y="789070"/>
                  <a:pt x="3574718" y="782507"/>
                  <a:pt x="3583280" y="782507"/>
                </a:cubicBezTo>
                <a:close/>
                <a:moveTo>
                  <a:pt x="3512449" y="782507"/>
                </a:moveTo>
                <a:cubicBezTo>
                  <a:pt x="3520232" y="782507"/>
                  <a:pt x="3527237" y="789070"/>
                  <a:pt x="3527237" y="796363"/>
                </a:cubicBezTo>
                <a:cubicBezTo>
                  <a:pt x="3527237" y="802926"/>
                  <a:pt x="3520232" y="808761"/>
                  <a:pt x="3512449" y="808761"/>
                </a:cubicBezTo>
                <a:cubicBezTo>
                  <a:pt x="3503887" y="808761"/>
                  <a:pt x="3497661" y="802926"/>
                  <a:pt x="3497661" y="796363"/>
                </a:cubicBezTo>
                <a:cubicBezTo>
                  <a:pt x="3497661" y="789070"/>
                  <a:pt x="3503887" y="782507"/>
                  <a:pt x="3512449" y="782507"/>
                </a:cubicBezTo>
                <a:close/>
                <a:moveTo>
                  <a:pt x="3441619" y="782507"/>
                </a:moveTo>
                <a:cubicBezTo>
                  <a:pt x="3450181" y="782507"/>
                  <a:pt x="3456408" y="789070"/>
                  <a:pt x="3456408" y="796363"/>
                </a:cubicBezTo>
                <a:cubicBezTo>
                  <a:pt x="3456408" y="802926"/>
                  <a:pt x="3450181" y="808761"/>
                  <a:pt x="3441619" y="808761"/>
                </a:cubicBezTo>
                <a:cubicBezTo>
                  <a:pt x="3433835" y="808761"/>
                  <a:pt x="3426830" y="802926"/>
                  <a:pt x="3426830" y="796363"/>
                </a:cubicBezTo>
                <a:cubicBezTo>
                  <a:pt x="3426830" y="789070"/>
                  <a:pt x="3433835" y="782507"/>
                  <a:pt x="3441619" y="782507"/>
                </a:cubicBezTo>
                <a:close/>
                <a:moveTo>
                  <a:pt x="3369857" y="782507"/>
                </a:moveTo>
                <a:cubicBezTo>
                  <a:pt x="3377879" y="782507"/>
                  <a:pt x="3382254" y="789070"/>
                  <a:pt x="3382254" y="796363"/>
                </a:cubicBezTo>
                <a:cubicBezTo>
                  <a:pt x="3382254" y="802926"/>
                  <a:pt x="3377879" y="808761"/>
                  <a:pt x="3369857" y="808761"/>
                </a:cubicBezTo>
                <a:cubicBezTo>
                  <a:pt x="3362564" y="808761"/>
                  <a:pt x="3356001" y="802926"/>
                  <a:pt x="3356001" y="796363"/>
                </a:cubicBezTo>
                <a:cubicBezTo>
                  <a:pt x="3356001" y="789070"/>
                  <a:pt x="3362564" y="782507"/>
                  <a:pt x="3369857" y="782507"/>
                </a:cubicBezTo>
                <a:close/>
                <a:moveTo>
                  <a:pt x="3299083" y="782507"/>
                </a:moveTo>
                <a:cubicBezTo>
                  <a:pt x="3305645" y="782507"/>
                  <a:pt x="3311480" y="789070"/>
                  <a:pt x="3311480" y="796363"/>
                </a:cubicBezTo>
                <a:cubicBezTo>
                  <a:pt x="3311480" y="802926"/>
                  <a:pt x="3305645" y="808761"/>
                  <a:pt x="3299083" y="808761"/>
                </a:cubicBezTo>
                <a:cubicBezTo>
                  <a:pt x="3291789" y="808761"/>
                  <a:pt x="3285229" y="802926"/>
                  <a:pt x="3285229" y="796363"/>
                </a:cubicBezTo>
                <a:cubicBezTo>
                  <a:pt x="3285229" y="789070"/>
                  <a:pt x="3291789" y="782507"/>
                  <a:pt x="3299083" y="782507"/>
                </a:cubicBezTo>
                <a:close/>
                <a:moveTo>
                  <a:pt x="3228250" y="782507"/>
                </a:moveTo>
                <a:cubicBezTo>
                  <a:pt x="3234814" y="782507"/>
                  <a:pt x="3240649" y="789070"/>
                  <a:pt x="3240649" y="796363"/>
                </a:cubicBezTo>
                <a:cubicBezTo>
                  <a:pt x="3240649" y="802926"/>
                  <a:pt x="3234814" y="808761"/>
                  <a:pt x="3228250" y="808761"/>
                </a:cubicBezTo>
                <a:cubicBezTo>
                  <a:pt x="3220230" y="808761"/>
                  <a:pt x="3214395" y="802926"/>
                  <a:pt x="3214395" y="796363"/>
                </a:cubicBezTo>
                <a:cubicBezTo>
                  <a:pt x="3214395" y="789070"/>
                  <a:pt x="3220230" y="782507"/>
                  <a:pt x="3228250" y="782507"/>
                </a:cubicBezTo>
                <a:close/>
                <a:moveTo>
                  <a:pt x="3152591" y="782507"/>
                </a:moveTo>
                <a:cubicBezTo>
                  <a:pt x="3159884" y="782507"/>
                  <a:pt x="3166447" y="789070"/>
                  <a:pt x="3166447" y="796363"/>
                </a:cubicBezTo>
                <a:cubicBezTo>
                  <a:pt x="3166447" y="802926"/>
                  <a:pt x="3159884" y="808761"/>
                  <a:pt x="3152591" y="808761"/>
                </a:cubicBezTo>
                <a:cubicBezTo>
                  <a:pt x="3146027" y="808761"/>
                  <a:pt x="3140193" y="802926"/>
                  <a:pt x="3140193" y="796363"/>
                </a:cubicBezTo>
                <a:cubicBezTo>
                  <a:pt x="3140193" y="789070"/>
                  <a:pt x="3146027" y="782507"/>
                  <a:pt x="3152591" y="782507"/>
                </a:cubicBezTo>
                <a:close/>
                <a:moveTo>
                  <a:pt x="1226672" y="782507"/>
                </a:moveTo>
                <a:cubicBezTo>
                  <a:pt x="1233964" y="782507"/>
                  <a:pt x="1240529" y="789337"/>
                  <a:pt x="1240529" y="796926"/>
                </a:cubicBezTo>
                <a:cubicBezTo>
                  <a:pt x="1240529" y="805275"/>
                  <a:pt x="1233964" y="812105"/>
                  <a:pt x="1226672" y="812105"/>
                </a:cubicBezTo>
                <a:cubicBezTo>
                  <a:pt x="1218658" y="812105"/>
                  <a:pt x="1214283" y="805275"/>
                  <a:pt x="1214283" y="796926"/>
                </a:cubicBezTo>
                <a:cubicBezTo>
                  <a:pt x="1214283" y="789337"/>
                  <a:pt x="1218658" y="782507"/>
                  <a:pt x="1226672" y="782507"/>
                </a:cubicBezTo>
                <a:close/>
                <a:moveTo>
                  <a:pt x="1154869" y="782507"/>
                </a:moveTo>
                <a:cubicBezTo>
                  <a:pt x="1162652" y="782507"/>
                  <a:pt x="1169658" y="789337"/>
                  <a:pt x="1169658" y="796926"/>
                </a:cubicBezTo>
                <a:cubicBezTo>
                  <a:pt x="1169658" y="805275"/>
                  <a:pt x="1162652" y="812105"/>
                  <a:pt x="1154869" y="812105"/>
                </a:cubicBezTo>
                <a:cubicBezTo>
                  <a:pt x="1146307" y="812105"/>
                  <a:pt x="1140080" y="805275"/>
                  <a:pt x="1140080" y="796926"/>
                </a:cubicBezTo>
                <a:cubicBezTo>
                  <a:pt x="1140080" y="789337"/>
                  <a:pt x="1146307" y="782507"/>
                  <a:pt x="1154869" y="782507"/>
                </a:cubicBezTo>
                <a:close/>
                <a:moveTo>
                  <a:pt x="1084040" y="782507"/>
                </a:moveTo>
                <a:cubicBezTo>
                  <a:pt x="1091822" y="782507"/>
                  <a:pt x="1098826" y="789337"/>
                  <a:pt x="1098826" y="796926"/>
                </a:cubicBezTo>
                <a:cubicBezTo>
                  <a:pt x="1098826" y="805275"/>
                  <a:pt x="1091822" y="812105"/>
                  <a:pt x="1084040" y="812105"/>
                </a:cubicBezTo>
                <a:cubicBezTo>
                  <a:pt x="1075478" y="812105"/>
                  <a:pt x="1069250" y="805275"/>
                  <a:pt x="1069250" y="796926"/>
                </a:cubicBezTo>
                <a:cubicBezTo>
                  <a:pt x="1069250" y="789337"/>
                  <a:pt x="1075478" y="782507"/>
                  <a:pt x="1084040" y="782507"/>
                </a:cubicBezTo>
                <a:close/>
                <a:moveTo>
                  <a:pt x="1013594" y="782507"/>
                </a:moveTo>
                <a:cubicBezTo>
                  <a:pt x="1021186" y="782507"/>
                  <a:pt x="1028015" y="789337"/>
                  <a:pt x="1028015" y="796926"/>
                </a:cubicBezTo>
                <a:cubicBezTo>
                  <a:pt x="1028015" y="805275"/>
                  <a:pt x="1021186" y="812105"/>
                  <a:pt x="1013594" y="812105"/>
                </a:cubicBezTo>
                <a:cubicBezTo>
                  <a:pt x="1005249" y="812105"/>
                  <a:pt x="998417" y="805275"/>
                  <a:pt x="998417" y="796926"/>
                </a:cubicBezTo>
                <a:cubicBezTo>
                  <a:pt x="998417" y="789337"/>
                  <a:pt x="1005249" y="782507"/>
                  <a:pt x="1013594" y="782507"/>
                </a:cubicBezTo>
                <a:close/>
                <a:moveTo>
                  <a:pt x="941447" y="782507"/>
                </a:moveTo>
                <a:cubicBezTo>
                  <a:pt x="949468" y="782507"/>
                  <a:pt x="953844" y="789337"/>
                  <a:pt x="953844" y="796926"/>
                </a:cubicBezTo>
                <a:cubicBezTo>
                  <a:pt x="953844" y="805275"/>
                  <a:pt x="949468" y="812105"/>
                  <a:pt x="941447" y="812105"/>
                </a:cubicBezTo>
                <a:cubicBezTo>
                  <a:pt x="934155" y="812105"/>
                  <a:pt x="927591" y="805275"/>
                  <a:pt x="927591" y="796926"/>
                </a:cubicBezTo>
                <a:cubicBezTo>
                  <a:pt x="927591" y="789337"/>
                  <a:pt x="934155" y="782507"/>
                  <a:pt x="941447" y="782507"/>
                </a:cubicBezTo>
                <a:close/>
                <a:moveTo>
                  <a:pt x="870615" y="782507"/>
                </a:moveTo>
                <a:cubicBezTo>
                  <a:pt x="877179" y="782507"/>
                  <a:pt x="883013" y="789337"/>
                  <a:pt x="883013" y="796926"/>
                </a:cubicBezTo>
                <a:cubicBezTo>
                  <a:pt x="883013" y="805275"/>
                  <a:pt x="877179" y="812105"/>
                  <a:pt x="870615" y="812105"/>
                </a:cubicBezTo>
                <a:cubicBezTo>
                  <a:pt x="863322" y="812105"/>
                  <a:pt x="856759" y="805275"/>
                  <a:pt x="856759" y="796926"/>
                </a:cubicBezTo>
                <a:cubicBezTo>
                  <a:pt x="856759" y="789337"/>
                  <a:pt x="863322" y="782507"/>
                  <a:pt x="870615" y="782507"/>
                </a:cubicBezTo>
                <a:close/>
                <a:moveTo>
                  <a:pt x="799784" y="782507"/>
                </a:moveTo>
                <a:cubicBezTo>
                  <a:pt x="806349" y="782507"/>
                  <a:pt x="812183" y="789337"/>
                  <a:pt x="812183" y="796926"/>
                </a:cubicBezTo>
                <a:cubicBezTo>
                  <a:pt x="812183" y="805275"/>
                  <a:pt x="806349" y="812105"/>
                  <a:pt x="799784" y="812105"/>
                </a:cubicBezTo>
                <a:cubicBezTo>
                  <a:pt x="792492" y="812105"/>
                  <a:pt x="785929" y="805275"/>
                  <a:pt x="785929" y="796926"/>
                </a:cubicBezTo>
                <a:cubicBezTo>
                  <a:pt x="785929" y="789337"/>
                  <a:pt x="792492" y="782507"/>
                  <a:pt x="799784" y="782507"/>
                </a:cubicBezTo>
                <a:close/>
                <a:moveTo>
                  <a:pt x="724123" y="782507"/>
                </a:moveTo>
                <a:cubicBezTo>
                  <a:pt x="731417" y="782507"/>
                  <a:pt x="737981" y="789337"/>
                  <a:pt x="737981" y="796926"/>
                </a:cubicBezTo>
                <a:cubicBezTo>
                  <a:pt x="737981" y="805275"/>
                  <a:pt x="731417" y="812105"/>
                  <a:pt x="724123" y="812105"/>
                </a:cubicBezTo>
                <a:cubicBezTo>
                  <a:pt x="717559" y="812105"/>
                  <a:pt x="711726" y="805275"/>
                  <a:pt x="711726" y="796926"/>
                </a:cubicBezTo>
                <a:cubicBezTo>
                  <a:pt x="711726" y="789337"/>
                  <a:pt x="717559" y="782507"/>
                  <a:pt x="724123" y="782507"/>
                </a:cubicBezTo>
                <a:close/>
                <a:moveTo>
                  <a:pt x="653293" y="782507"/>
                </a:moveTo>
                <a:cubicBezTo>
                  <a:pt x="660586" y="782507"/>
                  <a:pt x="667149" y="789337"/>
                  <a:pt x="667149" y="796926"/>
                </a:cubicBezTo>
                <a:cubicBezTo>
                  <a:pt x="667149" y="805275"/>
                  <a:pt x="660586" y="812105"/>
                  <a:pt x="653293" y="812105"/>
                </a:cubicBezTo>
                <a:cubicBezTo>
                  <a:pt x="645271" y="812105"/>
                  <a:pt x="640896" y="805275"/>
                  <a:pt x="640896" y="796926"/>
                </a:cubicBezTo>
                <a:cubicBezTo>
                  <a:pt x="640896" y="789337"/>
                  <a:pt x="645271" y="782507"/>
                  <a:pt x="653293" y="782507"/>
                </a:cubicBezTo>
                <a:close/>
                <a:moveTo>
                  <a:pt x="584855" y="782507"/>
                </a:moveTo>
                <a:cubicBezTo>
                  <a:pt x="592639" y="782507"/>
                  <a:pt x="599643" y="789337"/>
                  <a:pt x="599643" y="796926"/>
                </a:cubicBezTo>
                <a:cubicBezTo>
                  <a:pt x="599643" y="805275"/>
                  <a:pt x="592639" y="812105"/>
                  <a:pt x="584855" y="812105"/>
                </a:cubicBezTo>
                <a:cubicBezTo>
                  <a:pt x="576293" y="812105"/>
                  <a:pt x="570066" y="805275"/>
                  <a:pt x="570066" y="796926"/>
                </a:cubicBezTo>
                <a:cubicBezTo>
                  <a:pt x="570066" y="789337"/>
                  <a:pt x="576293" y="782507"/>
                  <a:pt x="584855" y="782507"/>
                </a:cubicBezTo>
                <a:close/>
                <a:moveTo>
                  <a:pt x="513654" y="782507"/>
                </a:moveTo>
                <a:cubicBezTo>
                  <a:pt x="522003" y="782507"/>
                  <a:pt x="528831" y="789337"/>
                  <a:pt x="528831" y="796926"/>
                </a:cubicBezTo>
                <a:cubicBezTo>
                  <a:pt x="528831" y="805275"/>
                  <a:pt x="522003" y="812105"/>
                  <a:pt x="513654" y="812105"/>
                </a:cubicBezTo>
                <a:cubicBezTo>
                  <a:pt x="506065" y="812105"/>
                  <a:pt x="499235" y="805275"/>
                  <a:pt x="499235" y="796926"/>
                </a:cubicBezTo>
                <a:cubicBezTo>
                  <a:pt x="499235" y="789337"/>
                  <a:pt x="506065" y="782507"/>
                  <a:pt x="513654" y="782507"/>
                </a:cubicBezTo>
                <a:close/>
                <a:moveTo>
                  <a:pt x="439821" y="782507"/>
                </a:moveTo>
                <a:cubicBezTo>
                  <a:pt x="448384" y="782507"/>
                  <a:pt x="454611" y="789337"/>
                  <a:pt x="454611" y="796926"/>
                </a:cubicBezTo>
                <a:cubicBezTo>
                  <a:pt x="454611" y="805275"/>
                  <a:pt x="448384" y="812105"/>
                  <a:pt x="439821" y="812105"/>
                </a:cubicBezTo>
                <a:cubicBezTo>
                  <a:pt x="432038" y="812105"/>
                  <a:pt x="425033" y="805275"/>
                  <a:pt x="425033" y="796926"/>
                </a:cubicBezTo>
                <a:cubicBezTo>
                  <a:pt x="425033" y="789337"/>
                  <a:pt x="432038" y="782507"/>
                  <a:pt x="439821" y="782507"/>
                </a:cubicBezTo>
                <a:close/>
                <a:moveTo>
                  <a:pt x="4439056" y="711678"/>
                </a:moveTo>
                <a:cubicBezTo>
                  <a:pt x="4445619" y="711678"/>
                  <a:pt x="4451453" y="716783"/>
                  <a:pt x="4451453" y="724075"/>
                </a:cubicBezTo>
                <a:cubicBezTo>
                  <a:pt x="4451453" y="732097"/>
                  <a:pt x="4445619" y="737932"/>
                  <a:pt x="4439056" y="737932"/>
                </a:cubicBezTo>
                <a:cubicBezTo>
                  <a:pt x="4431763" y="737932"/>
                  <a:pt x="4425200" y="732097"/>
                  <a:pt x="4425200" y="724075"/>
                </a:cubicBezTo>
                <a:cubicBezTo>
                  <a:pt x="4425200" y="716783"/>
                  <a:pt x="4431763" y="711678"/>
                  <a:pt x="4439056" y="711678"/>
                </a:cubicBezTo>
                <a:close/>
                <a:moveTo>
                  <a:pt x="4366768" y="711678"/>
                </a:moveTo>
                <a:cubicBezTo>
                  <a:pt x="4374790" y="711678"/>
                  <a:pt x="4380624" y="716783"/>
                  <a:pt x="4380624" y="724075"/>
                </a:cubicBezTo>
                <a:cubicBezTo>
                  <a:pt x="4380624" y="732097"/>
                  <a:pt x="4374790" y="737932"/>
                  <a:pt x="4366768" y="737932"/>
                </a:cubicBezTo>
                <a:cubicBezTo>
                  <a:pt x="4360934" y="737932"/>
                  <a:pt x="4354371" y="732097"/>
                  <a:pt x="4354371" y="724075"/>
                </a:cubicBezTo>
                <a:cubicBezTo>
                  <a:pt x="4354371" y="716783"/>
                  <a:pt x="4360934" y="711678"/>
                  <a:pt x="4366768" y="711678"/>
                </a:cubicBezTo>
                <a:close/>
                <a:moveTo>
                  <a:pt x="4295937" y="711678"/>
                </a:moveTo>
                <a:cubicBezTo>
                  <a:pt x="4303959" y="711678"/>
                  <a:pt x="4309793" y="716783"/>
                  <a:pt x="4309793" y="724075"/>
                </a:cubicBezTo>
                <a:cubicBezTo>
                  <a:pt x="4309793" y="732097"/>
                  <a:pt x="4303959" y="737932"/>
                  <a:pt x="4295937" y="737932"/>
                </a:cubicBezTo>
                <a:cubicBezTo>
                  <a:pt x="4290103" y="737932"/>
                  <a:pt x="4283540" y="732097"/>
                  <a:pt x="4283540" y="724075"/>
                </a:cubicBezTo>
                <a:cubicBezTo>
                  <a:pt x="4283540" y="716783"/>
                  <a:pt x="4290103" y="711678"/>
                  <a:pt x="4295937" y="711678"/>
                </a:cubicBezTo>
                <a:close/>
                <a:moveTo>
                  <a:pt x="4225107" y="711678"/>
                </a:moveTo>
                <a:cubicBezTo>
                  <a:pt x="4233129" y="711678"/>
                  <a:pt x="4238963" y="718241"/>
                  <a:pt x="4238963" y="724075"/>
                </a:cubicBezTo>
                <a:cubicBezTo>
                  <a:pt x="4238963" y="732097"/>
                  <a:pt x="4233129" y="737932"/>
                  <a:pt x="4225107" y="737932"/>
                </a:cubicBezTo>
                <a:cubicBezTo>
                  <a:pt x="4217085" y="737932"/>
                  <a:pt x="4212710" y="732097"/>
                  <a:pt x="4212710" y="724075"/>
                </a:cubicBezTo>
                <a:cubicBezTo>
                  <a:pt x="4212710" y="718241"/>
                  <a:pt x="4217085" y="711678"/>
                  <a:pt x="4225107" y="711678"/>
                </a:cubicBezTo>
                <a:close/>
                <a:moveTo>
                  <a:pt x="4153295" y="711678"/>
                </a:moveTo>
                <a:cubicBezTo>
                  <a:pt x="4161078" y="711678"/>
                  <a:pt x="4168083" y="718241"/>
                  <a:pt x="4168083" y="724075"/>
                </a:cubicBezTo>
                <a:cubicBezTo>
                  <a:pt x="4168083" y="732097"/>
                  <a:pt x="4161078" y="737932"/>
                  <a:pt x="4153295" y="737932"/>
                </a:cubicBezTo>
                <a:cubicBezTo>
                  <a:pt x="4144733" y="737932"/>
                  <a:pt x="4138507" y="732097"/>
                  <a:pt x="4138507" y="724075"/>
                </a:cubicBezTo>
                <a:cubicBezTo>
                  <a:pt x="4138507" y="718241"/>
                  <a:pt x="4144733" y="711678"/>
                  <a:pt x="4153295" y="711678"/>
                </a:cubicBezTo>
                <a:close/>
                <a:moveTo>
                  <a:pt x="4082465" y="711678"/>
                </a:moveTo>
                <a:cubicBezTo>
                  <a:pt x="4090249" y="711678"/>
                  <a:pt x="4097254" y="718241"/>
                  <a:pt x="4097254" y="724075"/>
                </a:cubicBezTo>
                <a:cubicBezTo>
                  <a:pt x="4097254" y="732097"/>
                  <a:pt x="4090249" y="737932"/>
                  <a:pt x="4082465" y="737932"/>
                </a:cubicBezTo>
                <a:cubicBezTo>
                  <a:pt x="4073903" y="737932"/>
                  <a:pt x="4067676" y="732097"/>
                  <a:pt x="4067676" y="724075"/>
                </a:cubicBezTo>
                <a:cubicBezTo>
                  <a:pt x="4067676" y="718241"/>
                  <a:pt x="4073903" y="711678"/>
                  <a:pt x="4082465" y="711678"/>
                </a:cubicBezTo>
                <a:close/>
                <a:moveTo>
                  <a:pt x="4010703" y="711678"/>
                </a:moveTo>
                <a:cubicBezTo>
                  <a:pt x="4017996" y="711678"/>
                  <a:pt x="4023100" y="718241"/>
                  <a:pt x="4023100" y="724075"/>
                </a:cubicBezTo>
                <a:cubicBezTo>
                  <a:pt x="4023100" y="732097"/>
                  <a:pt x="4017996" y="737932"/>
                  <a:pt x="4010703" y="737932"/>
                </a:cubicBezTo>
                <a:cubicBezTo>
                  <a:pt x="4002681" y="737932"/>
                  <a:pt x="3996847" y="732097"/>
                  <a:pt x="3996847" y="724075"/>
                </a:cubicBezTo>
                <a:cubicBezTo>
                  <a:pt x="3996847" y="718241"/>
                  <a:pt x="4002681" y="711678"/>
                  <a:pt x="4010703" y="711678"/>
                </a:cubicBezTo>
                <a:close/>
                <a:moveTo>
                  <a:pt x="3939871" y="711678"/>
                </a:moveTo>
                <a:cubicBezTo>
                  <a:pt x="3946434" y="711678"/>
                  <a:pt x="3952268" y="718241"/>
                  <a:pt x="3952268" y="724075"/>
                </a:cubicBezTo>
                <a:cubicBezTo>
                  <a:pt x="3952268" y="732097"/>
                  <a:pt x="3946434" y="737932"/>
                  <a:pt x="3939871" y="737932"/>
                </a:cubicBezTo>
                <a:cubicBezTo>
                  <a:pt x="3932578" y="737932"/>
                  <a:pt x="3926015" y="732097"/>
                  <a:pt x="3926015" y="724075"/>
                </a:cubicBezTo>
                <a:cubicBezTo>
                  <a:pt x="3926015" y="718241"/>
                  <a:pt x="3932578" y="711678"/>
                  <a:pt x="3939871" y="711678"/>
                </a:cubicBezTo>
                <a:close/>
                <a:moveTo>
                  <a:pt x="3869042" y="711678"/>
                </a:moveTo>
                <a:cubicBezTo>
                  <a:pt x="3875605" y="711678"/>
                  <a:pt x="3881439" y="718241"/>
                  <a:pt x="3881439" y="724075"/>
                </a:cubicBezTo>
                <a:cubicBezTo>
                  <a:pt x="3881439" y="732097"/>
                  <a:pt x="3875605" y="737932"/>
                  <a:pt x="3869042" y="737932"/>
                </a:cubicBezTo>
                <a:cubicBezTo>
                  <a:pt x="3861749" y="737932"/>
                  <a:pt x="3855186" y="732097"/>
                  <a:pt x="3855186" y="724075"/>
                </a:cubicBezTo>
                <a:cubicBezTo>
                  <a:pt x="3855186" y="718241"/>
                  <a:pt x="3861749" y="711678"/>
                  <a:pt x="3869042" y="711678"/>
                </a:cubicBezTo>
                <a:close/>
                <a:moveTo>
                  <a:pt x="3796752" y="711678"/>
                </a:moveTo>
                <a:cubicBezTo>
                  <a:pt x="3804774" y="711678"/>
                  <a:pt x="3810608" y="718241"/>
                  <a:pt x="3810608" y="724075"/>
                </a:cubicBezTo>
                <a:cubicBezTo>
                  <a:pt x="3810608" y="732097"/>
                  <a:pt x="3804774" y="737932"/>
                  <a:pt x="3796752" y="737932"/>
                </a:cubicBezTo>
                <a:cubicBezTo>
                  <a:pt x="3790918" y="737932"/>
                  <a:pt x="3784355" y="732097"/>
                  <a:pt x="3784355" y="724075"/>
                </a:cubicBezTo>
                <a:cubicBezTo>
                  <a:pt x="3784355" y="718241"/>
                  <a:pt x="3790918" y="711678"/>
                  <a:pt x="3796752" y="711678"/>
                </a:cubicBezTo>
                <a:close/>
                <a:moveTo>
                  <a:pt x="3725922" y="711678"/>
                </a:moveTo>
                <a:cubicBezTo>
                  <a:pt x="3733944" y="711678"/>
                  <a:pt x="3739778" y="718241"/>
                  <a:pt x="3739778" y="724075"/>
                </a:cubicBezTo>
                <a:cubicBezTo>
                  <a:pt x="3739778" y="732097"/>
                  <a:pt x="3733944" y="737932"/>
                  <a:pt x="3725922" y="737932"/>
                </a:cubicBezTo>
                <a:cubicBezTo>
                  <a:pt x="3719359" y="737932"/>
                  <a:pt x="3713525" y="732097"/>
                  <a:pt x="3713525" y="724075"/>
                </a:cubicBezTo>
                <a:cubicBezTo>
                  <a:pt x="3713525" y="718241"/>
                  <a:pt x="3719359" y="711678"/>
                  <a:pt x="3725922" y="711678"/>
                </a:cubicBezTo>
                <a:close/>
                <a:moveTo>
                  <a:pt x="3655091" y="711678"/>
                </a:moveTo>
                <a:cubicBezTo>
                  <a:pt x="3662384" y="711678"/>
                  <a:pt x="3668947" y="718241"/>
                  <a:pt x="3668947" y="724075"/>
                </a:cubicBezTo>
                <a:cubicBezTo>
                  <a:pt x="3668947" y="732097"/>
                  <a:pt x="3662384" y="737932"/>
                  <a:pt x="3655091" y="737932"/>
                </a:cubicBezTo>
                <a:cubicBezTo>
                  <a:pt x="3647069" y="737932"/>
                  <a:pt x="3642694" y="732097"/>
                  <a:pt x="3642694" y="724075"/>
                </a:cubicBezTo>
                <a:cubicBezTo>
                  <a:pt x="3642694" y="718241"/>
                  <a:pt x="3647069" y="711678"/>
                  <a:pt x="3655091" y="711678"/>
                </a:cubicBezTo>
                <a:close/>
                <a:moveTo>
                  <a:pt x="3583280" y="711678"/>
                </a:moveTo>
                <a:cubicBezTo>
                  <a:pt x="3591064" y="711678"/>
                  <a:pt x="3598069" y="718241"/>
                  <a:pt x="3598069" y="724075"/>
                </a:cubicBezTo>
                <a:cubicBezTo>
                  <a:pt x="3598069" y="732097"/>
                  <a:pt x="3591064" y="737932"/>
                  <a:pt x="3583280" y="737932"/>
                </a:cubicBezTo>
                <a:cubicBezTo>
                  <a:pt x="3574718" y="737932"/>
                  <a:pt x="3568491" y="732097"/>
                  <a:pt x="3568491" y="724075"/>
                </a:cubicBezTo>
                <a:cubicBezTo>
                  <a:pt x="3568491" y="718241"/>
                  <a:pt x="3574718" y="711678"/>
                  <a:pt x="3583280" y="711678"/>
                </a:cubicBezTo>
                <a:close/>
                <a:moveTo>
                  <a:pt x="3512449" y="711678"/>
                </a:moveTo>
                <a:cubicBezTo>
                  <a:pt x="3520232" y="711678"/>
                  <a:pt x="3527237" y="718241"/>
                  <a:pt x="3527237" y="724075"/>
                </a:cubicBezTo>
                <a:cubicBezTo>
                  <a:pt x="3527237" y="732097"/>
                  <a:pt x="3520232" y="737932"/>
                  <a:pt x="3512449" y="737932"/>
                </a:cubicBezTo>
                <a:cubicBezTo>
                  <a:pt x="3503887" y="737932"/>
                  <a:pt x="3497661" y="732097"/>
                  <a:pt x="3497661" y="724075"/>
                </a:cubicBezTo>
                <a:cubicBezTo>
                  <a:pt x="3497661" y="718241"/>
                  <a:pt x="3503887" y="711678"/>
                  <a:pt x="3512449" y="711678"/>
                </a:cubicBezTo>
                <a:close/>
                <a:moveTo>
                  <a:pt x="3441619" y="711678"/>
                </a:moveTo>
                <a:cubicBezTo>
                  <a:pt x="3450181" y="711678"/>
                  <a:pt x="3456408" y="718241"/>
                  <a:pt x="3456408" y="724075"/>
                </a:cubicBezTo>
                <a:cubicBezTo>
                  <a:pt x="3456408" y="732097"/>
                  <a:pt x="3450181" y="737932"/>
                  <a:pt x="3441619" y="737932"/>
                </a:cubicBezTo>
                <a:cubicBezTo>
                  <a:pt x="3433835" y="737932"/>
                  <a:pt x="3426830" y="732097"/>
                  <a:pt x="3426830" y="724075"/>
                </a:cubicBezTo>
                <a:cubicBezTo>
                  <a:pt x="3426830" y="718241"/>
                  <a:pt x="3433835" y="711678"/>
                  <a:pt x="3441619" y="711678"/>
                </a:cubicBezTo>
                <a:close/>
                <a:moveTo>
                  <a:pt x="3369857" y="711678"/>
                </a:moveTo>
                <a:cubicBezTo>
                  <a:pt x="3377879" y="711678"/>
                  <a:pt x="3382254" y="718241"/>
                  <a:pt x="3382254" y="724075"/>
                </a:cubicBezTo>
                <a:cubicBezTo>
                  <a:pt x="3382254" y="732097"/>
                  <a:pt x="3377879" y="737932"/>
                  <a:pt x="3369857" y="737932"/>
                </a:cubicBezTo>
                <a:cubicBezTo>
                  <a:pt x="3362564" y="737932"/>
                  <a:pt x="3356001" y="732097"/>
                  <a:pt x="3356001" y="724075"/>
                </a:cubicBezTo>
                <a:cubicBezTo>
                  <a:pt x="3356001" y="718241"/>
                  <a:pt x="3362564" y="711678"/>
                  <a:pt x="3369857" y="711678"/>
                </a:cubicBezTo>
                <a:close/>
                <a:moveTo>
                  <a:pt x="3299086" y="711678"/>
                </a:moveTo>
                <a:cubicBezTo>
                  <a:pt x="3305651" y="711678"/>
                  <a:pt x="3311485" y="718241"/>
                  <a:pt x="3311485" y="724075"/>
                </a:cubicBezTo>
                <a:cubicBezTo>
                  <a:pt x="3311485" y="732097"/>
                  <a:pt x="3305651" y="737932"/>
                  <a:pt x="3299086" y="737932"/>
                </a:cubicBezTo>
                <a:cubicBezTo>
                  <a:pt x="3291794" y="737932"/>
                  <a:pt x="3285234" y="732097"/>
                  <a:pt x="3285234" y="724075"/>
                </a:cubicBezTo>
                <a:cubicBezTo>
                  <a:pt x="3285234" y="718241"/>
                  <a:pt x="3291794" y="711678"/>
                  <a:pt x="3299086" y="711678"/>
                </a:cubicBezTo>
                <a:close/>
                <a:moveTo>
                  <a:pt x="3228255" y="711678"/>
                </a:moveTo>
                <a:cubicBezTo>
                  <a:pt x="3234819" y="711678"/>
                  <a:pt x="3240654" y="718241"/>
                  <a:pt x="3240654" y="724075"/>
                </a:cubicBezTo>
                <a:cubicBezTo>
                  <a:pt x="3240654" y="732097"/>
                  <a:pt x="3234819" y="737932"/>
                  <a:pt x="3228255" y="737932"/>
                </a:cubicBezTo>
                <a:cubicBezTo>
                  <a:pt x="3220233" y="737932"/>
                  <a:pt x="3214398" y="732097"/>
                  <a:pt x="3214398" y="724075"/>
                </a:cubicBezTo>
                <a:cubicBezTo>
                  <a:pt x="3214398" y="718241"/>
                  <a:pt x="3220233" y="711678"/>
                  <a:pt x="3228255" y="711678"/>
                </a:cubicBezTo>
                <a:close/>
                <a:moveTo>
                  <a:pt x="3152594" y="711678"/>
                </a:moveTo>
                <a:cubicBezTo>
                  <a:pt x="3159889" y="711678"/>
                  <a:pt x="3166451" y="718241"/>
                  <a:pt x="3166451" y="724075"/>
                </a:cubicBezTo>
                <a:cubicBezTo>
                  <a:pt x="3166451" y="732097"/>
                  <a:pt x="3159889" y="737932"/>
                  <a:pt x="3152594" y="737932"/>
                </a:cubicBezTo>
                <a:cubicBezTo>
                  <a:pt x="3146031" y="737932"/>
                  <a:pt x="3140198" y="732097"/>
                  <a:pt x="3140198" y="725534"/>
                </a:cubicBezTo>
                <a:cubicBezTo>
                  <a:pt x="3140198" y="718241"/>
                  <a:pt x="3146031" y="711678"/>
                  <a:pt x="3152594" y="711678"/>
                </a:cubicBezTo>
                <a:close/>
                <a:moveTo>
                  <a:pt x="3081763" y="711678"/>
                </a:moveTo>
                <a:cubicBezTo>
                  <a:pt x="3089057" y="711678"/>
                  <a:pt x="3095617" y="718241"/>
                  <a:pt x="3095617" y="725534"/>
                </a:cubicBezTo>
                <a:cubicBezTo>
                  <a:pt x="3095617" y="732097"/>
                  <a:pt x="3089057" y="737932"/>
                  <a:pt x="3081763" y="737932"/>
                </a:cubicBezTo>
                <a:cubicBezTo>
                  <a:pt x="3073740" y="737932"/>
                  <a:pt x="3069364" y="732097"/>
                  <a:pt x="3069364" y="725534"/>
                </a:cubicBezTo>
                <a:cubicBezTo>
                  <a:pt x="3069364" y="718241"/>
                  <a:pt x="3073740" y="711678"/>
                  <a:pt x="3081763" y="711678"/>
                </a:cubicBezTo>
                <a:close/>
                <a:moveTo>
                  <a:pt x="3013707" y="711678"/>
                </a:moveTo>
                <a:cubicBezTo>
                  <a:pt x="3021299" y="711678"/>
                  <a:pt x="3028128" y="718241"/>
                  <a:pt x="3028128" y="725534"/>
                </a:cubicBezTo>
                <a:cubicBezTo>
                  <a:pt x="3028128" y="732097"/>
                  <a:pt x="3021299" y="737932"/>
                  <a:pt x="3013707" y="737932"/>
                </a:cubicBezTo>
                <a:cubicBezTo>
                  <a:pt x="3005360" y="737932"/>
                  <a:pt x="2998531" y="732097"/>
                  <a:pt x="2998531" y="725534"/>
                </a:cubicBezTo>
                <a:cubicBezTo>
                  <a:pt x="2998531" y="718241"/>
                  <a:pt x="3005360" y="711678"/>
                  <a:pt x="3013707" y="711678"/>
                </a:cubicBezTo>
                <a:close/>
                <a:moveTo>
                  <a:pt x="2942485" y="711678"/>
                </a:moveTo>
                <a:cubicBezTo>
                  <a:pt x="2951045" y="711678"/>
                  <a:pt x="2957280" y="718241"/>
                  <a:pt x="2957280" y="725534"/>
                </a:cubicBezTo>
                <a:cubicBezTo>
                  <a:pt x="2957280" y="732097"/>
                  <a:pt x="2951045" y="737932"/>
                  <a:pt x="2942485" y="737932"/>
                </a:cubicBezTo>
                <a:cubicBezTo>
                  <a:pt x="2934705" y="737932"/>
                  <a:pt x="2927700" y="732097"/>
                  <a:pt x="2927700" y="725534"/>
                </a:cubicBezTo>
                <a:cubicBezTo>
                  <a:pt x="2927700" y="718241"/>
                  <a:pt x="2934705" y="711678"/>
                  <a:pt x="2942485" y="711678"/>
                </a:cubicBezTo>
                <a:close/>
                <a:moveTo>
                  <a:pt x="1440620" y="711678"/>
                </a:moveTo>
                <a:cubicBezTo>
                  <a:pt x="1447182" y="711678"/>
                  <a:pt x="1453017" y="718683"/>
                  <a:pt x="1453017" y="726466"/>
                </a:cubicBezTo>
                <a:cubicBezTo>
                  <a:pt x="1453017" y="735028"/>
                  <a:pt x="1447182" y="741255"/>
                  <a:pt x="1440620" y="741255"/>
                </a:cubicBezTo>
                <a:cubicBezTo>
                  <a:pt x="1433328" y="741255"/>
                  <a:pt x="1426765" y="735028"/>
                  <a:pt x="1426765" y="726466"/>
                </a:cubicBezTo>
                <a:cubicBezTo>
                  <a:pt x="1426765" y="718683"/>
                  <a:pt x="1433328" y="711678"/>
                  <a:pt x="1440620" y="711678"/>
                </a:cubicBezTo>
                <a:close/>
                <a:moveTo>
                  <a:pt x="1368338" y="711678"/>
                </a:moveTo>
                <a:cubicBezTo>
                  <a:pt x="1376356" y="711678"/>
                  <a:pt x="1382190" y="718683"/>
                  <a:pt x="1382190" y="726466"/>
                </a:cubicBezTo>
                <a:cubicBezTo>
                  <a:pt x="1382190" y="735028"/>
                  <a:pt x="1376356" y="741255"/>
                  <a:pt x="1368338" y="741255"/>
                </a:cubicBezTo>
                <a:cubicBezTo>
                  <a:pt x="1362502" y="741255"/>
                  <a:pt x="1355939" y="735028"/>
                  <a:pt x="1355939" y="726466"/>
                </a:cubicBezTo>
                <a:cubicBezTo>
                  <a:pt x="1355939" y="718683"/>
                  <a:pt x="1362502" y="711678"/>
                  <a:pt x="1368338" y="711678"/>
                </a:cubicBezTo>
                <a:close/>
                <a:moveTo>
                  <a:pt x="1297509" y="711678"/>
                </a:moveTo>
                <a:cubicBezTo>
                  <a:pt x="1305532" y="711678"/>
                  <a:pt x="1311366" y="718683"/>
                  <a:pt x="1311366" y="726466"/>
                </a:cubicBezTo>
                <a:cubicBezTo>
                  <a:pt x="1311366" y="735028"/>
                  <a:pt x="1305532" y="741255"/>
                  <a:pt x="1297509" y="741255"/>
                </a:cubicBezTo>
                <a:cubicBezTo>
                  <a:pt x="1291675" y="741255"/>
                  <a:pt x="1285113" y="735028"/>
                  <a:pt x="1285113" y="726466"/>
                </a:cubicBezTo>
                <a:cubicBezTo>
                  <a:pt x="1285113" y="718683"/>
                  <a:pt x="1291675" y="711678"/>
                  <a:pt x="1297509" y="711678"/>
                </a:cubicBezTo>
                <a:close/>
                <a:moveTo>
                  <a:pt x="1226678" y="711678"/>
                </a:moveTo>
                <a:cubicBezTo>
                  <a:pt x="1233970" y="711678"/>
                  <a:pt x="1240535" y="718683"/>
                  <a:pt x="1240535" y="726466"/>
                </a:cubicBezTo>
                <a:cubicBezTo>
                  <a:pt x="1240535" y="735028"/>
                  <a:pt x="1233970" y="741255"/>
                  <a:pt x="1226678" y="741255"/>
                </a:cubicBezTo>
                <a:cubicBezTo>
                  <a:pt x="1218663" y="741255"/>
                  <a:pt x="1214288" y="735028"/>
                  <a:pt x="1214288" y="726466"/>
                </a:cubicBezTo>
                <a:cubicBezTo>
                  <a:pt x="1214288" y="718683"/>
                  <a:pt x="1218663" y="711678"/>
                  <a:pt x="1226678" y="711678"/>
                </a:cubicBezTo>
                <a:close/>
                <a:moveTo>
                  <a:pt x="1154874" y="711678"/>
                </a:moveTo>
                <a:cubicBezTo>
                  <a:pt x="1162657" y="711678"/>
                  <a:pt x="1169663" y="718683"/>
                  <a:pt x="1169663" y="726466"/>
                </a:cubicBezTo>
                <a:cubicBezTo>
                  <a:pt x="1169663" y="735028"/>
                  <a:pt x="1162657" y="741255"/>
                  <a:pt x="1154874" y="741255"/>
                </a:cubicBezTo>
                <a:cubicBezTo>
                  <a:pt x="1146312" y="741255"/>
                  <a:pt x="1140086" y="735028"/>
                  <a:pt x="1140086" y="726466"/>
                </a:cubicBezTo>
                <a:cubicBezTo>
                  <a:pt x="1140086" y="718683"/>
                  <a:pt x="1146312" y="711678"/>
                  <a:pt x="1154874" y="711678"/>
                </a:cubicBezTo>
                <a:close/>
                <a:moveTo>
                  <a:pt x="1084045" y="711678"/>
                </a:moveTo>
                <a:cubicBezTo>
                  <a:pt x="1091827" y="711678"/>
                  <a:pt x="1098833" y="718683"/>
                  <a:pt x="1098833" y="726466"/>
                </a:cubicBezTo>
                <a:cubicBezTo>
                  <a:pt x="1098833" y="735028"/>
                  <a:pt x="1091827" y="741255"/>
                  <a:pt x="1084045" y="741255"/>
                </a:cubicBezTo>
                <a:cubicBezTo>
                  <a:pt x="1075483" y="741255"/>
                  <a:pt x="1069255" y="735028"/>
                  <a:pt x="1069255" y="726466"/>
                </a:cubicBezTo>
                <a:cubicBezTo>
                  <a:pt x="1069255" y="718683"/>
                  <a:pt x="1075483" y="711678"/>
                  <a:pt x="1084045" y="711678"/>
                </a:cubicBezTo>
                <a:close/>
                <a:moveTo>
                  <a:pt x="1013599" y="711678"/>
                </a:moveTo>
                <a:cubicBezTo>
                  <a:pt x="1021190" y="711678"/>
                  <a:pt x="1028021" y="718683"/>
                  <a:pt x="1028021" y="726466"/>
                </a:cubicBezTo>
                <a:cubicBezTo>
                  <a:pt x="1028021" y="735028"/>
                  <a:pt x="1021190" y="741255"/>
                  <a:pt x="1013599" y="741255"/>
                </a:cubicBezTo>
                <a:cubicBezTo>
                  <a:pt x="1005254" y="741255"/>
                  <a:pt x="998423" y="735028"/>
                  <a:pt x="998423" y="726466"/>
                </a:cubicBezTo>
                <a:cubicBezTo>
                  <a:pt x="998423" y="718683"/>
                  <a:pt x="1005254" y="711678"/>
                  <a:pt x="1013599" y="711678"/>
                </a:cubicBezTo>
                <a:close/>
                <a:moveTo>
                  <a:pt x="941452" y="711678"/>
                </a:moveTo>
                <a:cubicBezTo>
                  <a:pt x="949474" y="711678"/>
                  <a:pt x="953848" y="718683"/>
                  <a:pt x="953848" y="726466"/>
                </a:cubicBezTo>
                <a:cubicBezTo>
                  <a:pt x="953848" y="735028"/>
                  <a:pt x="949474" y="741255"/>
                  <a:pt x="941452" y="741255"/>
                </a:cubicBezTo>
                <a:cubicBezTo>
                  <a:pt x="934159" y="741255"/>
                  <a:pt x="927596" y="735028"/>
                  <a:pt x="927596" y="726466"/>
                </a:cubicBezTo>
                <a:cubicBezTo>
                  <a:pt x="927596" y="718683"/>
                  <a:pt x="934159" y="711678"/>
                  <a:pt x="941452" y="711678"/>
                </a:cubicBezTo>
                <a:close/>
                <a:moveTo>
                  <a:pt x="870620" y="711678"/>
                </a:moveTo>
                <a:cubicBezTo>
                  <a:pt x="877183" y="711678"/>
                  <a:pt x="883018" y="718683"/>
                  <a:pt x="883018" y="726466"/>
                </a:cubicBezTo>
                <a:cubicBezTo>
                  <a:pt x="883018" y="735028"/>
                  <a:pt x="877183" y="741255"/>
                  <a:pt x="870620" y="741255"/>
                </a:cubicBezTo>
                <a:cubicBezTo>
                  <a:pt x="863327" y="741255"/>
                  <a:pt x="856764" y="735028"/>
                  <a:pt x="856764" y="726466"/>
                </a:cubicBezTo>
                <a:cubicBezTo>
                  <a:pt x="856764" y="718683"/>
                  <a:pt x="863327" y="711678"/>
                  <a:pt x="870620" y="711678"/>
                </a:cubicBezTo>
                <a:close/>
                <a:moveTo>
                  <a:pt x="798331" y="711678"/>
                </a:moveTo>
                <a:cubicBezTo>
                  <a:pt x="806354" y="711678"/>
                  <a:pt x="812189" y="718683"/>
                  <a:pt x="812189" y="726466"/>
                </a:cubicBezTo>
                <a:cubicBezTo>
                  <a:pt x="812189" y="735028"/>
                  <a:pt x="806354" y="741255"/>
                  <a:pt x="798331" y="741255"/>
                </a:cubicBezTo>
                <a:cubicBezTo>
                  <a:pt x="792497" y="741255"/>
                  <a:pt x="785934" y="735028"/>
                  <a:pt x="785934" y="726466"/>
                </a:cubicBezTo>
                <a:cubicBezTo>
                  <a:pt x="785934" y="718683"/>
                  <a:pt x="792497" y="711678"/>
                  <a:pt x="798331" y="711678"/>
                </a:cubicBezTo>
                <a:close/>
                <a:moveTo>
                  <a:pt x="724129" y="711678"/>
                </a:moveTo>
                <a:cubicBezTo>
                  <a:pt x="731422" y="711678"/>
                  <a:pt x="737986" y="718683"/>
                  <a:pt x="737986" y="726466"/>
                </a:cubicBezTo>
                <a:cubicBezTo>
                  <a:pt x="737986" y="735028"/>
                  <a:pt x="731422" y="741255"/>
                  <a:pt x="724129" y="741255"/>
                </a:cubicBezTo>
                <a:cubicBezTo>
                  <a:pt x="717565" y="741255"/>
                  <a:pt x="711732" y="735028"/>
                  <a:pt x="711732" y="726466"/>
                </a:cubicBezTo>
                <a:cubicBezTo>
                  <a:pt x="711732" y="718683"/>
                  <a:pt x="717565" y="711678"/>
                  <a:pt x="724129" y="711678"/>
                </a:cubicBezTo>
                <a:close/>
                <a:moveTo>
                  <a:pt x="653298" y="711678"/>
                </a:moveTo>
                <a:cubicBezTo>
                  <a:pt x="660590" y="711678"/>
                  <a:pt x="667154" y="718683"/>
                  <a:pt x="667154" y="726466"/>
                </a:cubicBezTo>
                <a:cubicBezTo>
                  <a:pt x="667154" y="735028"/>
                  <a:pt x="660590" y="741255"/>
                  <a:pt x="653298" y="741255"/>
                </a:cubicBezTo>
                <a:cubicBezTo>
                  <a:pt x="645277" y="741255"/>
                  <a:pt x="640901" y="735028"/>
                  <a:pt x="640901" y="726466"/>
                </a:cubicBezTo>
                <a:cubicBezTo>
                  <a:pt x="640901" y="718683"/>
                  <a:pt x="645277" y="711678"/>
                  <a:pt x="653298" y="711678"/>
                </a:cubicBezTo>
                <a:close/>
                <a:moveTo>
                  <a:pt x="584861" y="711678"/>
                </a:moveTo>
                <a:cubicBezTo>
                  <a:pt x="592644" y="711678"/>
                  <a:pt x="599648" y="718683"/>
                  <a:pt x="599648" y="726466"/>
                </a:cubicBezTo>
                <a:cubicBezTo>
                  <a:pt x="599648" y="735028"/>
                  <a:pt x="592644" y="741255"/>
                  <a:pt x="584861" y="741255"/>
                </a:cubicBezTo>
                <a:cubicBezTo>
                  <a:pt x="576299" y="741255"/>
                  <a:pt x="570071" y="735028"/>
                  <a:pt x="570071" y="726466"/>
                </a:cubicBezTo>
                <a:cubicBezTo>
                  <a:pt x="570071" y="718683"/>
                  <a:pt x="576299" y="711678"/>
                  <a:pt x="584861" y="711678"/>
                </a:cubicBezTo>
                <a:close/>
                <a:moveTo>
                  <a:pt x="513660" y="711678"/>
                </a:moveTo>
                <a:cubicBezTo>
                  <a:pt x="522008" y="711678"/>
                  <a:pt x="528837" y="718683"/>
                  <a:pt x="528837" y="726466"/>
                </a:cubicBezTo>
                <a:cubicBezTo>
                  <a:pt x="528837" y="735028"/>
                  <a:pt x="522008" y="741255"/>
                  <a:pt x="513660" y="741255"/>
                </a:cubicBezTo>
                <a:cubicBezTo>
                  <a:pt x="506071" y="741255"/>
                  <a:pt x="499241" y="735028"/>
                  <a:pt x="499241" y="726466"/>
                </a:cubicBezTo>
                <a:cubicBezTo>
                  <a:pt x="499241" y="718683"/>
                  <a:pt x="506071" y="711678"/>
                  <a:pt x="513660" y="711678"/>
                </a:cubicBezTo>
                <a:close/>
                <a:moveTo>
                  <a:pt x="439826" y="711678"/>
                </a:moveTo>
                <a:cubicBezTo>
                  <a:pt x="448389" y="711678"/>
                  <a:pt x="454616" y="718683"/>
                  <a:pt x="454616" y="726466"/>
                </a:cubicBezTo>
                <a:cubicBezTo>
                  <a:pt x="454616" y="735028"/>
                  <a:pt x="448389" y="741255"/>
                  <a:pt x="439826" y="741255"/>
                </a:cubicBezTo>
                <a:cubicBezTo>
                  <a:pt x="432043" y="741255"/>
                  <a:pt x="425038" y="735028"/>
                  <a:pt x="425038" y="726466"/>
                </a:cubicBezTo>
                <a:cubicBezTo>
                  <a:pt x="425038" y="718683"/>
                  <a:pt x="432043" y="711678"/>
                  <a:pt x="439826" y="711678"/>
                </a:cubicBezTo>
                <a:close/>
                <a:moveTo>
                  <a:pt x="368064" y="711678"/>
                </a:moveTo>
                <a:cubicBezTo>
                  <a:pt x="376085" y="711678"/>
                  <a:pt x="380462" y="718683"/>
                  <a:pt x="380462" y="726466"/>
                </a:cubicBezTo>
                <a:cubicBezTo>
                  <a:pt x="380462" y="735028"/>
                  <a:pt x="376085" y="741255"/>
                  <a:pt x="368064" y="741255"/>
                </a:cubicBezTo>
                <a:cubicBezTo>
                  <a:pt x="360772" y="741255"/>
                  <a:pt x="354207" y="735028"/>
                  <a:pt x="354207" y="726466"/>
                </a:cubicBezTo>
                <a:cubicBezTo>
                  <a:pt x="354207" y="718683"/>
                  <a:pt x="360772" y="711678"/>
                  <a:pt x="368064" y="711678"/>
                </a:cubicBezTo>
                <a:close/>
                <a:moveTo>
                  <a:pt x="297232" y="711678"/>
                </a:moveTo>
                <a:cubicBezTo>
                  <a:pt x="303795" y="711678"/>
                  <a:pt x="309630" y="718683"/>
                  <a:pt x="309630" y="726466"/>
                </a:cubicBezTo>
                <a:cubicBezTo>
                  <a:pt x="309630" y="735028"/>
                  <a:pt x="303795" y="741255"/>
                  <a:pt x="297232" y="741255"/>
                </a:cubicBezTo>
                <a:cubicBezTo>
                  <a:pt x="289939" y="741255"/>
                  <a:pt x="283376" y="735028"/>
                  <a:pt x="283376" y="726466"/>
                </a:cubicBezTo>
                <a:cubicBezTo>
                  <a:pt x="283376" y="718683"/>
                  <a:pt x="289939" y="711678"/>
                  <a:pt x="297232" y="711678"/>
                </a:cubicBezTo>
                <a:close/>
                <a:moveTo>
                  <a:pt x="226403" y="711678"/>
                </a:moveTo>
                <a:cubicBezTo>
                  <a:pt x="232238" y="711678"/>
                  <a:pt x="238801" y="718683"/>
                  <a:pt x="238801" y="726466"/>
                </a:cubicBezTo>
                <a:cubicBezTo>
                  <a:pt x="238801" y="735028"/>
                  <a:pt x="232238" y="741255"/>
                  <a:pt x="226403" y="741255"/>
                </a:cubicBezTo>
                <a:cubicBezTo>
                  <a:pt x="218381" y="741255"/>
                  <a:pt x="212548" y="735028"/>
                  <a:pt x="212548" y="726466"/>
                </a:cubicBezTo>
                <a:cubicBezTo>
                  <a:pt x="212548" y="718683"/>
                  <a:pt x="218381" y="711678"/>
                  <a:pt x="226403" y="711678"/>
                </a:cubicBezTo>
                <a:close/>
                <a:moveTo>
                  <a:pt x="154106" y="711678"/>
                </a:moveTo>
                <a:cubicBezTo>
                  <a:pt x="161398" y="711678"/>
                  <a:pt x="167962" y="718683"/>
                  <a:pt x="167962" y="726466"/>
                </a:cubicBezTo>
                <a:cubicBezTo>
                  <a:pt x="167962" y="735028"/>
                  <a:pt x="161398" y="741255"/>
                  <a:pt x="154106" y="741255"/>
                </a:cubicBezTo>
                <a:cubicBezTo>
                  <a:pt x="147542" y="741255"/>
                  <a:pt x="141708" y="735028"/>
                  <a:pt x="141708" y="726466"/>
                </a:cubicBezTo>
                <a:cubicBezTo>
                  <a:pt x="141708" y="718683"/>
                  <a:pt x="147542" y="711678"/>
                  <a:pt x="154106" y="711678"/>
                </a:cubicBezTo>
                <a:close/>
                <a:moveTo>
                  <a:pt x="4227498" y="640846"/>
                </a:moveTo>
                <a:cubicBezTo>
                  <a:pt x="4236060" y="640846"/>
                  <a:pt x="4242286" y="645221"/>
                  <a:pt x="4242286" y="653243"/>
                </a:cubicBezTo>
                <a:cubicBezTo>
                  <a:pt x="4242286" y="661265"/>
                  <a:pt x="4236060" y="667100"/>
                  <a:pt x="4227498" y="667100"/>
                </a:cubicBezTo>
                <a:cubicBezTo>
                  <a:pt x="4218936" y="667100"/>
                  <a:pt x="4212710" y="661265"/>
                  <a:pt x="4212710" y="653243"/>
                </a:cubicBezTo>
                <a:cubicBezTo>
                  <a:pt x="4212710" y="645221"/>
                  <a:pt x="4218936" y="640846"/>
                  <a:pt x="4227498" y="640846"/>
                </a:cubicBezTo>
                <a:close/>
                <a:moveTo>
                  <a:pt x="4153295" y="640846"/>
                </a:moveTo>
                <a:cubicBezTo>
                  <a:pt x="4161078" y="640846"/>
                  <a:pt x="4168083" y="645221"/>
                  <a:pt x="4168083" y="653243"/>
                </a:cubicBezTo>
                <a:cubicBezTo>
                  <a:pt x="4168083" y="661265"/>
                  <a:pt x="4161078" y="667100"/>
                  <a:pt x="4153295" y="667100"/>
                </a:cubicBezTo>
                <a:cubicBezTo>
                  <a:pt x="4144733" y="667100"/>
                  <a:pt x="4138507" y="661265"/>
                  <a:pt x="4138507" y="653243"/>
                </a:cubicBezTo>
                <a:cubicBezTo>
                  <a:pt x="4138507" y="645221"/>
                  <a:pt x="4144733" y="640846"/>
                  <a:pt x="4153295" y="640846"/>
                </a:cubicBezTo>
                <a:close/>
                <a:moveTo>
                  <a:pt x="4082465" y="640846"/>
                </a:moveTo>
                <a:cubicBezTo>
                  <a:pt x="4090249" y="640846"/>
                  <a:pt x="4097254" y="645221"/>
                  <a:pt x="4097254" y="653243"/>
                </a:cubicBezTo>
                <a:cubicBezTo>
                  <a:pt x="4097254" y="661265"/>
                  <a:pt x="4090249" y="667100"/>
                  <a:pt x="4082465" y="667100"/>
                </a:cubicBezTo>
                <a:cubicBezTo>
                  <a:pt x="4073903" y="667100"/>
                  <a:pt x="4067676" y="661265"/>
                  <a:pt x="4067676" y="653243"/>
                </a:cubicBezTo>
                <a:cubicBezTo>
                  <a:pt x="4067676" y="645221"/>
                  <a:pt x="4073903" y="640846"/>
                  <a:pt x="4082465" y="640846"/>
                </a:cubicBezTo>
                <a:close/>
                <a:moveTo>
                  <a:pt x="4010703" y="640846"/>
                </a:moveTo>
                <a:cubicBezTo>
                  <a:pt x="4017996" y="640846"/>
                  <a:pt x="4023100" y="645221"/>
                  <a:pt x="4023100" y="653243"/>
                </a:cubicBezTo>
                <a:cubicBezTo>
                  <a:pt x="4023100" y="661265"/>
                  <a:pt x="4017996" y="667100"/>
                  <a:pt x="4010703" y="667100"/>
                </a:cubicBezTo>
                <a:cubicBezTo>
                  <a:pt x="4002681" y="667100"/>
                  <a:pt x="3996847" y="661265"/>
                  <a:pt x="3996847" y="653243"/>
                </a:cubicBezTo>
                <a:cubicBezTo>
                  <a:pt x="3996847" y="645221"/>
                  <a:pt x="4002681" y="640846"/>
                  <a:pt x="4010703" y="640846"/>
                </a:cubicBezTo>
                <a:close/>
                <a:moveTo>
                  <a:pt x="3939871" y="640846"/>
                </a:moveTo>
                <a:cubicBezTo>
                  <a:pt x="3946434" y="640846"/>
                  <a:pt x="3952268" y="645221"/>
                  <a:pt x="3952268" y="653243"/>
                </a:cubicBezTo>
                <a:cubicBezTo>
                  <a:pt x="3952268" y="661265"/>
                  <a:pt x="3946434" y="667100"/>
                  <a:pt x="3939871" y="667100"/>
                </a:cubicBezTo>
                <a:cubicBezTo>
                  <a:pt x="3932578" y="667100"/>
                  <a:pt x="3926015" y="661265"/>
                  <a:pt x="3926015" y="653243"/>
                </a:cubicBezTo>
                <a:cubicBezTo>
                  <a:pt x="3926015" y="645221"/>
                  <a:pt x="3932578" y="640846"/>
                  <a:pt x="3939871" y="640846"/>
                </a:cubicBezTo>
                <a:close/>
                <a:moveTo>
                  <a:pt x="3869042" y="640846"/>
                </a:moveTo>
                <a:cubicBezTo>
                  <a:pt x="3875605" y="640846"/>
                  <a:pt x="3881439" y="645221"/>
                  <a:pt x="3881439" y="653243"/>
                </a:cubicBezTo>
                <a:cubicBezTo>
                  <a:pt x="3881439" y="661265"/>
                  <a:pt x="3875605" y="667100"/>
                  <a:pt x="3869042" y="667100"/>
                </a:cubicBezTo>
                <a:cubicBezTo>
                  <a:pt x="3861749" y="667100"/>
                  <a:pt x="3855186" y="661265"/>
                  <a:pt x="3855186" y="653243"/>
                </a:cubicBezTo>
                <a:cubicBezTo>
                  <a:pt x="3855186" y="645221"/>
                  <a:pt x="3861749" y="640846"/>
                  <a:pt x="3869042" y="640846"/>
                </a:cubicBezTo>
                <a:close/>
                <a:moveTo>
                  <a:pt x="3796752" y="640846"/>
                </a:moveTo>
                <a:cubicBezTo>
                  <a:pt x="3804774" y="640846"/>
                  <a:pt x="3810608" y="645221"/>
                  <a:pt x="3810608" y="653243"/>
                </a:cubicBezTo>
                <a:cubicBezTo>
                  <a:pt x="3810608" y="661265"/>
                  <a:pt x="3804774" y="667100"/>
                  <a:pt x="3796752" y="667100"/>
                </a:cubicBezTo>
                <a:cubicBezTo>
                  <a:pt x="3790918" y="667100"/>
                  <a:pt x="3784355" y="661265"/>
                  <a:pt x="3784355" y="653243"/>
                </a:cubicBezTo>
                <a:cubicBezTo>
                  <a:pt x="3784355" y="645221"/>
                  <a:pt x="3790918" y="640846"/>
                  <a:pt x="3796752" y="640846"/>
                </a:cubicBezTo>
                <a:close/>
                <a:moveTo>
                  <a:pt x="3725922" y="640846"/>
                </a:moveTo>
                <a:cubicBezTo>
                  <a:pt x="3733944" y="640846"/>
                  <a:pt x="3739778" y="645221"/>
                  <a:pt x="3739778" y="653243"/>
                </a:cubicBezTo>
                <a:cubicBezTo>
                  <a:pt x="3739778" y="661265"/>
                  <a:pt x="3733944" y="667100"/>
                  <a:pt x="3725922" y="667100"/>
                </a:cubicBezTo>
                <a:cubicBezTo>
                  <a:pt x="3719359" y="667100"/>
                  <a:pt x="3713525" y="661265"/>
                  <a:pt x="3713525" y="653243"/>
                </a:cubicBezTo>
                <a:cubicBezTo>
                  <a:pt x="3713525" y="645221"/>
                  <a:pt x="3719359" y="640846"/>
                  <a:pt x="3725922" y="640846"/>
                </a:cubicBezTo>
                <a:close/>
                <a:moveTo>
                  <a:pt x="3655091" y="640846"/>
                </a:moveTo>
                <a:cubicBezTo>
                  <a:pt x="3662384" y="640846"/>
                  <a:pt x="3668947" y="647409"/>
                  <a:pt x="3668947" y="653243"/>
                </a:cubicBezTo>
                <a:cubicBezTo>
                  <a:pt x="3668947" y="661265"/>
                  <a:pt x="3662384" y="667100"/>
                  <a:pt x="3655091" y="667100"/>
                </a:cubicBezTo>
                <a:cubicBezTo>
                  <a:pt x="3647069" y="667100"/>
                  <a:pt x="3642694" y="661265"/>
                  <a:pt x="3642694" y="653243"/>
                </a:cubicBezTo>
                <a:cubicBezTo>
                  <a:pt x="3642694" y="647409"/>
                  <a:pt x="3647069" y="640846"/>
                  <a:pt x="3655091" y="640846"/>
                </a:cubicBezTo>
                <a:close/>
                <a:moveTo>
                  <a:pt x="3583280" y="640846"/>
                </a:moveTo>
                <a:cubicBezTo>
                  <a:pt x="3591064" y="640846"/>
                  <a:pt x="3598069" y="647409"/>
                  <a:pt x="3598069" y="653243"/>
                </a:cubicBezTo>
                <a:cubicBezTo>
                  <a:pt x="3598069" y="661265"/>
                  <a:pt x="3591064" y="667100"/>
                  <a:pt x="3583280" y="667100"/>
                </a:cubicBezTo>
                <a:cubicBezTo>
                  <a:pt x="3574718" y="667100"/>
                  <a:pt x="3568491" y="661265"/>
                  <a:pt x="3568491" y="653243"/>
                </a:cubicBezTo>
                <a:cubicBezTo>
                  <a:pt x="3568491" y="647409"/>
                  <a:pt x="3574718" y="640846"/>
                  <a:pt x="3583280" y="640846"/>
                </a:cubicBezTo>
                <a:close/>
                <a:moveTo>
                  <a:pt x="3512449" y="640846"/>
                </a:moveTo>
                <a:cubicBezTo>
                  <a:pt x="3520232" y="640846"/>
                  <a:pt x="3527237" y="647409"/>
                  <a:pt x="3527237" y="653243"/>
                </a:cubicBezTo>
                <a:cubicBezTo>
                  <a:pt x="3527237" y="661265"/>
                  <a:pt x="3520232" y="667100"/>
                  <a:pt x="3512449" y="667100"/>
                </a:cubicBezTo>
                <a:cubicBezTo>
                  <a:pt x="3503887" y="667100"/>
                  <a:pt x="3497661" y="661265"/>
                  <a:pt x="3497661" y="653243"/>
                </a:cubicBezTo>
                <a:cubicBezTo>
                  <a:pt x="3497661" y="647409"/>
                  <a:pt x="3503887" y="640846"/>
                  <a:pt x="3512449" y="640846"/>
                </a:cubicBezTo>
                <a:close/>
                <a:moveTo>
                  <a:pt x="3441619" y="640846"/>
                </a:moveTo>
                <a:cubicBezTo>
                  <a:pt x="3450181" y="640846"/>
                  <a:pt x="3456408" y="647409"/>
                  <a:pt x="3456408" y="653243"/>
                </a:cubicBezTo>
                <a:cubicBezTo>
                  <a:pt x="3456408" y="661265"/>
                  <a:pt x="3450181" y="667100"/>
                  <a:pt x="3441619" y="667100"/>
                </a:cubicBezTo>
                <a:cubicBezTo>
                  <a:pt x="3433835" y="667100"/>
                  <a:pt x="3426830" y="661265"/>
                  <a:pt x="3426830" y="653243"/>
                </a:cubicBezTo>
                <a:cubicBezTo>
                  <a:pt x="3426830" y="647409"/>
                  <a:pt x="3433835" y="640846"/>
                  <a:pt x="3441619" y="640846"/>
                </a:cubicBezTo>
                <a:close/>
                <a:moveTo>
                  <a:pt x="3369857" y="640846"/>
                </a:moveTo>
                <a:cubicBezTo>
                  <a:pt x="3377879" y="640846"/>
                  <a:pt x="3382254" y="647409"/>
                  <a:pt x="3382254" y="653243"/>
                </a:cubicBezTo>
                <a:cubicBezTo>
                  <a:pt x="3382254" y="661265"/>
                  <a:pt x="3377879" y="667100"/>
                  <a:pt x="3369857" y="667100"/>
                </a:cubicBezTo>
                <a:cubicBezTo>
                  <a:pt x="3362564" y="667100"/>
                  <a:pt x="3356001" y="661265"/>
                  <a:pt x="3356001" y="653243"/>
                </a:cubicBezTo>
                <a:cubicBezTo>
                  <a:pt x="3356001" y="647409"/>
                  <a:pt x="3362564" y="640846"/>
                  <a:pt x="3369857" y="640846"/>
                </a:cubicBezTo>
                <a:close/>
                <a:moveTo>
                  <a:pt x="3299091" y="640846"/>
                </a:moveTo>
                <a:cubicBezTo>
                  <a:pt x="3305653" y="640846"/>
                  <a:pt x="3311488" y="647409"/>
                  <a:pt x="3311488" y="653243"/>
                </a:cubicBezTo>
                <a:cubicBezTo>
                  <a:pt x="3311488" y="661265"/>
                  <a:pt x="3305653" y="667100"/>
                  <a:pt x="3299091" y="667100"/>
                </a:cubicBezTo>
                <a:cubicBezTo>
                  <a:pt x="3291796" y="667100"/>
                  <a:pt x="3285237" y="661265"/>
                  <a:pt x="3285237" y="653243"/>
                </a:cubicBezTo>
                <a:cubicBezTo>
                  <a:pt x="3285237" y="647409"/>
                  <a:pt x="3291796" y="640846"/>
                  <a:pt x="3299091" y="640846"/>
                </a:cubicBezTo>
                <a:close/>
                <a:moveTo>
                  <a:pt x="3228258" y="640846"/>
                </a:moveTo>
                <a:cubicBezTo>
                  <a:pt x="3234823" y="640846"/>
                  <a:pt x="3240658" y="647409"/>
                  <a:pt x="3240658" y="653243"/>
                </a:cubicBezTo>
                <a:cubicBezTo>
                  <a:pt x="3240658" y="661265"/>
                  <a:pt x="3234823" y="667100"/>
                  <a:pt x="3228258" y="667100"/>
                </a:cubicBezTo>
                <a:cubicBezTo>
                  <a:pt x="3220236" y="667100"/>
                  <a:pt x="3214403" y="661265"/>
                  <a:pt x="3214403" y="653243"/>
                </a:cubicBezTo>
                <a:cubicBezTo>
                  <a:pt x="3214403" y="647409"/>
                  <a:pt x="3220236" y="640846"/>
                  <a:pt x="3228258" y="640846"/>
                </a:cubicBezTo>
                <a:close/>
                <a:moveTo>
                  <a:pt x="3152597" y="640846"/>
                </a:moveTo>
                <a:cubicBezTo>
                  <a:pt x="3159891" y="640846"/>
                  <a:pt x="3166454" y="647409"/>
                  <a:pt x="3166454" y="653243"/>
                </a:cubicBezTo>
                <a:cubicBezTo>
                  <a:pt x="3166454" y="661265"/>
                  <a:pt x="3159891" y="667100"/>
                  <a:pt x="3152597" y="667100"/>
                </a:cubicBezTo>
                <a:cubicBezTo>
                  <a:pt x="3146035" y="667100"/>
                  <a:pt x="3140200" y="661265"/>
                  <a:pt x="3140200" y="653243"/>
                </a:cubicBezTo>
                <a:cubicBezTo>
                  <a:pt x="3140200" y="647409"/>
                  <a:pt x="3146035" y="640846"/>
                  <a:pt x="3152597" y="640846"/>
                </a:cubicBezTo>
                <a:close/>
                <a:moveTo>
                  <a:pt x="3081767" y="640846"/>
                </a:moveTo>
                <a:cubicBezTo>
                  <a:pt x="3089058" y="640846"/>
                  <a:pt x="3095620" y="647409"/>
                  <a:pt x="3095620" y="653243"/>
                </a:cubicBezTo>
                <a:cubicBezTo>
                  <a:pt x="3095620" y="661265"/>
                  <a:pt x="3089058" y="667100"/>
                  <a:pt x="3081767" y="667100"/>
                </a:cubicBezTo>
                <a:cubicBezTo>
                  <a:pt x="3073743" y="667100"/>
                  <a:pt x="3069366" y="661265"/>
                  <a:pt x="3069366" y="653243"/>
                </a:cubicBezTo>
                <a:cubicBezTo>
                  <a:pt x="3069366" y="647409"/>
                  <a:pt x="3073743" y="640846"/>
                  <a:pt x="3081767" y="640846"/>
                </a:cubicBezTo>
                <a:close/>
                <a:moveTo>
                  <a:pt x="3013710" y="640846"/>
                </a:moveTo>
                <a:cubicBezTo>
                  <a:pt x="3021299" y="640846"/>
                  <a:pt x="3028129" y="647409"/>
                  <a:pt x="3028129" y="653243"/>
                </a:cubicBezTo>
                <a:cubicBezTo>
                  <a:pt x="3028129" y="661265"/>
                  <a:pt x="3021299" y="667100"/>
                  <a:pt x="3013710" y="667100"/>
                </a:cubicBezTo>
                <a:cubicBezTo>
                  <a:pt x="3005363" y="667100"/>
                  <a:pt x="2998534" y="661265"/>
                  <a:pt x="2998534" y="653243"/>
                </a:cubicBezTo>
                <a:cubicBezTo>
                  <a:pt x="2998534" y="647409"/>
                  <a:pt x="3005363" y="640846"/>
                  <a:pt x="3013710" y="640846"/>
                </a:cubicBezTo>
                <a:close/>
                <a:moveTo>
                  <a:pt x="2942488" y="640846"/>
                </a:moveTo>
                <a:cubicBezTo>
                  <a:pt x="2951049" y="640846"/>
                  <a:pt x="2957280" y="647409"/>
                  <a:pt x="2957280" y="653243"/>
                </a:cubicBezTo>
                <a:cubicBezTo>
                  <a:pt x="2957280" y="661265"/>
                  <a:pt x="2951049" y="667100"/>
                  <a:pt x="2942488" y="667100"/>
                </a:cubicBezTo>
                <a:cubicBezTo>
                  <a:pt x="2934708" y="667100"/>
                  <a:pt x="2927703" y="661265"/>
                  <a:pt x="2927703" y="653243"/>
                </a:cubicBezTo>
                <a:cubicBezTo>
                  <a:pt x="2927703" y="647409"/>
                  <a:pt x="2934708" y="640846"/>
                  <a:pt x="2942488" y="640846"/>
                </a:cubicBezTo>
                <a:close/>
                <a:moveTo>
                  <a:pt x="2868288" y="640846"/>
                </a:moveTo>
                <a:cubicBezTo>
                  <a:pt x="2876853" y="640846"/>
                  <a:pt x="2883082" y="647409"/>
                  <a:pt x="2883082" y="653243"/>
                </a:cubicBezTo>
                <a:cubicBezTo>
                  <a:pt x="2883082" y="661265"/>
                  <a:pt x="2876853" y="667100"/>
                  <a:pt x="2868288" y="667100"/>
                </a:cubicBezTo>
                <a:cubicBezTo>
                  <a:pt x="2860506" y="667100"/>
                  <a:pt x="2853498" y="661265"/>
                  <a:pt x="2853498" y="653243"/>
                </a:cubicBezTo>
                <a:cubicBezTo>
                  <a:pt x="2853498" y="647409"/>
                  <a:pt x="2860506" y="640846"/>
                  <a:pt x="2868288" y="640846"/>
                </a:cubicBezTo>
                <a:close/>
                <a:moveTo>
                  <a:pt x="2796532" y="640846"/>
                </a:moveTo>
                <a:cubicBezTo>
                  <a:pt x="2804550" y="640846"/>
                  <a:pt x="2808926" y="647409"/>
                  <a:pt x="2808926" y="653243"/>
                </a:cubicBezTo>
                <a:cubicBezTo>
                  <a:pt x="2808926" y="661265"/>
                  <a:pt x="2804550" y="667100"/>
                  <a:pt x="2796532" y="667100"/>
                </a:cubicBezTo>
                <a:cubicBezTo>
                  <a:pt x="2789237" y="667100"/>
                  <a:pt x="2782673" y="661265"/>
                  <a:pt x="2782673" y="653243"/>
                </a:cubicBezTo>
                <a:cubicBezTo>
                  <a:pt x="2782673" y="647409"/>
                  <a:pt x="2789237" y="640846"/>
                  <a:pt x="2796532" y="640846"/>
                </a:cubicBezTo>
                <a:close/>
                <a:moveTo>
                  <a:pt x="2725692" y="640846"/>
                </a:moveTo>
                <a:cubicBezTo>
                  <a:pt x="2731527" y="640846"/>
                  <a:pt x="2738097" y="647409"/>
                  <a:pt x="2738097" y="653243"/>
                </a:cubicBezTo>
                <a:cubicBezTo>
                  <a:pt x="2738097" y="661265"/>
                  <a:pt x="2731527" y="667100"/>
                  <a:pt x="2725692" y="667100"/>
                </a:cubicBezTo>
                <a:cubicBezTo>
                  <a:pt x="2717681" y="667100"/>
                  <a:pt x="2711843" y="661265"/>
                  <a:pt x="2711843" y="653243"/>
                </a:cubicBezTo>
                <a:cubicBezTo>
                  <a:pt x="2711843" y="647409"/>
                  <a:pt x="2717681" y="640846"/>
                  <a:pt x="2725692" y="640846"/>
                </a:cubicBezTo>
                <a:close/>
                <a:moveTo>
                  <a:pt x="2654867" y="640846"/>
                </a:moveTo>
                <a:cubicBezTo>
                  <a:pt x="2660705" y="640846"/>
                  <a:pt x="2667266" y="647409"/>
                  <a:pt x="2667266" y="653243"/>
                </a:cubicBezTo>
                <a:cubicBezTo>
                  <a:pt x="2667266" y="661265"/>
                  <a:pt x="2660705" y="667100"/>
                  <a:pt x="2654867" y="667100"/>
                </a:cubicBezTo>
                <a:cubicBezTo>
                  <a:pt x="2646847" y="667100"/>
                  <a:pt x="2641013" y="661265"/>
                  <a:pt x="2641013" y="653243"/>
                </a:cubicBezTo>
                <a:cubicBezTo>
                  <a:pt x="2641013" y="647409"/>
                  <a:pt x="2646847" y="640846"/>
                  <a:pt x="2654867" y="640846"/>
                </a:cubicBezTo>
                <a:close/>
                <a:moveTo>
                  <a:pt x="2582577" y="640846"/>
                </a:moveTo>
                <a:cubicBezTo>
                  <a:pt x="2589870" y="640846"/>
                  <a:pt x="2596432" y="647409"/>
                  <a:pt x="2596432" y="654702"/>
                </a:cubicBezTo>
                <a:cubicBezTo>
                  <a:pt x="2596432" y="661265"/>
                  <a:pt x="2589870" y="667100"/>
                  <a:pt x="2582577" y="667100"/>
                </a:cubicBezTo>
                <a:cubicBezTo>
                  <a:pt x="2576016" y="667100"/>
                  <a:pt x="2570181" y="661265"/>
                  <a:pt x="2570181" y="654702"/>
                </a:cubicBezTo>
                <a:cubicBezTo>
                  <a:pt x="2570181" y="647409"/>
                  <a:pt x="2576016" y="640846"/>
                  <a:pt x="2582577" y="640846"/>
                </a:cubicBezTo>
                <a:close/>
                <a:moveTo>
                  <a:pt x="1728254" y="640846"/>
                </a:moveTo>
                <a:cubicBezTo>
                  <a:pt x="1736820" y="640846"/>
                  <a:pt x="1743044" y="647409"/>
                  <a:pt x="1743044" y="654702"/>
                </a:cubicBezTo>
                <a:cubicBezTo>
                  <a:pt x="1743044" y="661265"/>
                  <a:pt x="1736820" y="667100"/>
                  <a:pt x="1728254" y="667100"/>
                </a:cubicBezTo>
                <a:cubicBezTo>
                  <a:pt x="1719691" y="667100"/>
                  <a:pt x="1713464" y="661265"/>
                  <a:pt x="1713464" y="654702"/>
                </a:cubicBezTo>
                <a:cubicBezTo>
                  <a:pt x="1713464" y="647409"/>
                  <a:pt x="1719691" y="640846"/>
                  <a:pt x="1728254" y="640846"/>
                </a:cubicBezTo>
                <a:close/>
                <a:moveTo>
                  <a:pt x="1657423" y="640846"/>
                </a:moveTo>
                <a:cubicBezTo>
                  <a:pt x="1665208" y="640846"/>
                  <a:pt x="1672215" y="647409"/>
                  <a:pt x="1672215" y="654702"/>
                </a:cubicBezTo>
                <a:cubicBezTo>
                  <a:pt x="1672215" y="661265"/>
                  <a:pt x="1665208" y="667100"/>
                  <a:pt x="1657423" y="667100"/>
                </a:cubicBezTo>
                <a:cubicBezTo>
                  <a:pt x="1648867" y="667100"/>
                  <a:pt x="1642644" y="661265"/>
                  <a:pt x="1642644" y="654702"/>
                </a:cubicBezTo>
                <a:cubicBezTo>
                  <a:pt x="1642644" y="647409"/>
                  <a:pt x="1648867" y="640846"/>
                  <a:pt x="1657423" y="640846"/>
                </a:cubicBezTo>
                <a:close/>
                <a:moveTo>
                  <a:pt x="1582290" y="640846"/>
                </a:moveTo>
                <a:cubicBezTo>
                  <a:pt x="1589584" y="640846"/>
                  <a:pt x="1594694" y="647409"/>
                  <a:pt x="1594694" y="654702"/>
                </a:cubicBezTo>
                <a:cubicBezTo>
                  <a:pt x="1594694" y="661265"/>
                  <a:pt x="1589584" y="667100"/>
                  <a:pt x="1582290" y="667100"/>
                </a:cubicBezTo>
                <a:cubicBezTo>
                  <a:pt x="1574268" y="667100"/>
                  <a:pt x="1568435" y="661265"/>
                  <a:pt x="1568435" y="654702"/>
                </a:cubicBezTo>
                <a:cubicBezTo>
                  <a:pt x="1568435" y="647409"/>
                  <a:pt x="1574268" y="640846"/>
                  <a:pt x="1582290" y="640846"/>
                </a:cubicBezTo>
                <a:close/>
                <a:moveTo>
                  <a:pt x="1512190" y="640846"/>
                </a:moveTo>
                <a:cubicBezTo>
                  <a:pt x="1518025" y="640846"/>
                  <a:pt x="1523859" y="647409"/>
                  <a:pt x="1523859" y="654702"/>
                </a:cubicBezTo>
                <a:cubicBezTo>
                  <a:pt x="1523859" y="661265"/>
                  <a:pt x="1518025" y="667100"/>
                  <a:pt x="1512190" y="667100"/>
                </a:cubicBezTo>
                <a:cubicBezTo>
                  <a:pt x="1504169" y="667100"/>
                  <a:pt x="1497604" y="662724"/>
                  <a:pt x="1497604" y="654702"/>
                </a:cubicBezTo>
                <a:cubicBezTo>
                  <a:pt x="1497604" y="647409"/>
                  <a:pt x="1504169" y="640846"/>
                  <a:pt x="1512190" y="640846"/>
                </a:cubicBezTo>
                <a:close/>
                <a:moveTo>
                  <a:pt x="1440623" y="640846"/>
                </a:moveTo>
                <a:cubicBezTo>
                  <a:pt x="1447182" y="640846"/>
                  <a:pt x="1453017" y="647409"/>
                  <a:pt x="1453017" y="654702"/>
                </a:cubicBezTo>
                <a:cubicBezTo>
                  <a:pt x="1453017" y="662724"/>
                  <a:pt x="1447182" y="667100"/>
                  <a:pt x="1440623" y="667100"/>
                </a:cubicBezTo>
                <a:cubicBezTo>
                  <a:pt x="1433331" y="667100"/>
                  <a:pt x="1426767" y="662724"/>
                  <a:pt x="1426767" y="654702"/>
                </a:cubicBezTo>
                <a:cubicBezTo>
                  <a:pt x="1426767" y="647409"/>
                  <a:pt x="1433331" y="640846"/>
                  <a:pt x="1440623" y="640846"/>
                </a:cubicBezTo>
                <a:close/>
                <a:moveTo>
                  <a:pt x="1368339" y="640846"/>
                </a:moveTo>
                <a:cubicBezTo>
                  <a:pt x="1376363" y="640846"/>
                  <a:pt x="1382194" y="647409"/>
                  <a:pt x="1382194" y="654702"/>
                </a:cubicBezTo>
                <a:cubicBezTo>
                  <a:pt x="1382194" y="662724"/>
                  <a:pt x="1376363" y="667100"/>
                  <a:pt x="1368339" y="667100"/>
                </a:cubicBezTo>
                <a:cubicBezTo>
                  <a:pt x="1362505" y="667100"/>
                  <a:pt x="1355943" y="662724"/>
                  <a:pt x="1355943" y="654702"/>
                </a:cubicBezTo>
                <a:cubicBezTo>
                  <a:pt x="1355943" y="647409"/>
                  <a:pt x="1362505" y="640846"/>
                  <a:pt x="1368339" y="640846"/>
                </a:cubicBezTo>
                <a:close/>
                <a:moveTo>
                  <a:pt x="1297512" y="640846"/>
                </a:moveTo>
                <a:cubicBezTo>
                  <a:pt x="1305535" y="640846"/>
                  <a:pt x="1311369" y="647409"/>
                  <a:pt x="1311369" y="654702"/>
                </a:cubicBezTo>
                <a:cubicBezTo>
                  <a:pt x="1311369" y="662724"/>
                  <a:pt x="1305535" y="667100"/>
                  <a:pt x="1297512" y="667100"/>
                </a:cubicBezTo>
                <a:cubicBezTo>
                  <a:pt x="1291678" y="667100"/>
                  <a:pt x="1285116" y="662724"/>
                  <a:pt x="1285116" y="654702"/>
                </a:cubicBezTo>
                <a:cubicBezTo>
                  <a:pt x="1285116" y="647409"/>
                  <a:pt x="1291678" y="640846"/>
                  <a:pt x="1297512" y="640846"/>
                </a:cubicBezTo>
                <a:close/>
                <a:moveTo>
                  <a:pt x="1226680" y="640846"/>
                </a:moveTo>
                <a:cubicBezTo>
                  <a:pt x="1233973" y="640846"/>
                  <a:pt x="1240537" y="647409"/>
                  <a:pt x="1240537" y="654702"/>
                </a:cubicBezTo>
                <a:cubicBezTo>
                  <a:pt x="1240537" y="662724"/>
                  <a:pt x="1233973" y="667100"/>
                  <a:pt x="1226680" y="667100"/>
                </a:cubicBezTo>
                <a:cubicBezTo>
                  <a:pt x="1218667" y="667100"/>
                  <a:pt x="1214291" y="662724"/>
                  <a:pt x="1214291" y="654702"/>
                </a:cubicBezTo>
                <a:cubicBezTo>
                  <a:pt x="1214291" y="647409"/>
                  <a:pt x="1218667" y="640846"/>
                  <a:pt x="1226680" y="640846"/>
                </a:cubicBezTo>
                <a:close/>
                <a:moveTo>
                  <a:pt x="1154878" y="640846"/>
                </a:moveTo>
                <a:cubicBezTo>
                  <a:pt x="1162660" y="640846"/>
                  <a:pt x="1169666" y="647409"/>
                  <a:pt x="1169666" y="654702"/>
                </a:cubicBezTo>
                <a:cubicBezTo>
                  <a:pt x="1169666" y="662724"/>
                  <a:pt x="1162660" y="667100"/>
                  <a:pt x="1154878" y="667100"/>
                </a:cubicBezTo>
                <a:cubicBezTo>
                  <a:pt x="1146318" y="667100"/>
                  <a:pt x="1140088" y="662724"/>
                  <a:pt x="1140088" y="654702"/>
                </a:cubicBezTo>
                <a:cubicBezTo>
                  <a:pt x="1140088" y="647409"/>
                  <a:pt x="1146318" y="640846"/>
                  <a:pt x="1154878" y="640846"/>
                </a:cubicBezTo>
                <a:close/>
                <a:moveTo>
                  <a:pt x="1084051" y="640846"/>
                </a:moveTo>
                <a:cubicBezTo>
                  <a:pt x="1091834" y="640846"/>
                  <a:pt x="1098838" y="647409"/>
                  <a:pt x="1098838" y="654702"/>
                </a:cubicBezTo>
                <a:cubicBezTo>
                  <a:pt x="1098838" y="662724"/>
                  <a:pt x="1091834" y="667100"/>
                  <a:pt x="1084051" y="667100"/>
                </a:cubicBezTo>
                <a:cubicBezTo>
                  <a:pt x="1075486" y="667100"/>
                  <a:pt x="1069261" y="662724"/>
                  <a:pt x="1069261" y="654702"/>
                </a:cubicBezTo>
                <a:cubicBezTo>
                  <a:pt x="1069261" y="647409"/>
                  <a:pt x="1075486" y="640846"/>
                  <a:pt x="1084051" y="640846"/>
                </a:cubicBezTo>
                <a:close/>
                <a:moveTo>
                  <a:pt x="1013010" y="640846"/>
                </a:moveTo>
                <a:cubicBezTo>
                  <a:pt x="1020306" y="640846"/>
                  <a:pt x="1024682" y="647409"/>
                  <a:pt x="1024682" y="654702"/>
                </a:cubicBezTo>
                <a:cubicBezTo>
                  <a:pt x="1024682" y="662724"/>
                  <a:pt x="1020306" y="667100"/>
                  <a:pt x="1013010" y="667100"/>
                </a:cubicBezTo>
                <a:cubicBezTo>
                  <a:pt x="1004989" y="667100"/>
                  <a:pt x="998429" y="662724"/>
                  <a:pt x="998429" y="654702"/>
                </a:cubicBezTo>
                <a:cubicBezTo>
                  <a:pt x="998429" y="647409"/>
                  <a:pt x="1004989" y="640846"/>
                  <a:pt x="1013010" y="640846"/>
                </a:cubicBezTo>
                <a:close/>
                <a:moveTo>
                  <a:pt x="941457" y="640846"/>
                </a:moveTo>
                <a:cubicBezTo>
                  <a:pt x="948018" y="640846"/>
                  <a:pt x="953852" y="647409"/>
                  <a:pt x="953852" y="654702"/>
                </a:cubicBezTo>
                <a:cubicBezTo>
                  <a:pt x="953852" y="662724"/>
                  <a:pt x="948018" y="667100"/>
                  <a:pt x="941457" y="667100"/>
                </a:cubicBezTo>
                <a:cubicBezTo>
                  <a:pt x="934166" y="667100"/>
                  <a:pt x="927599" y="662724"/>
                  <a:pt x="927599" y="654702"/>
                </a:cubicBezTo>
                <a:cubicBezTo>
                  <a:pt x="927599" y="647409"/>
                  <a:pt x="934166" y="640846"/>
                  <a:pt x="941457" y="640846"/>
                </a:cubicBezTo>
                <a:close/>
                <a:moveTo>
                  <a:pt x="870622" y="640846"/>
                </a:moveTo>
                <a:cubicBezTo>
                  <a:pt x="877190" y="640846"/>
                  <a:pt x="883024" y="647409"/>
                  <a:pt x="883024" y="654702"/>
                </a:cubicBezTo>
                <a:cubicBezTo>
                  <a:pt x="883024" y="662724"/>
                  <a:pt x="877190" y="667100"/>
                  <a:pt x="870622" y="667100"/>
                </a:cubicBezTo>
                <a:cubicBezTo>
                  <a:pt x="863332" y="667100"/>
                  <a:pt x="856770" y="662724"/>
                  <a:pt x="856770" y="654702"/>
                </a:cubicBezTo>
                <a:cubicBezTo>
                  <a:pt x="856770" y="647409"/>
                  <a:pt x="863332" y="640846"/>
                  <a:pt x="870622" y="640846"/>
                </a:cubicBezTo>
                <a:close/>
                <a:moveTo>
                  <a:pt x="798337" y="640846"/>
                </a:moveTo>
                <a:cubicBezTo>
                  <a:pt x="806358" y="640846"/>
                  <a:pt x="812191" y="647851"/>
                  <a:pt x="812191" y="655635"/>
                </a:cubicBezTo>
                <a:cubicBezTo>
                  <a:pt x="812191" y="664197"/>
                  <a:pt x="806358" y="670424"/>
                  <a:pt x="798337" y="670424"/>
                </a:cubicBezTo>
                <a:cubicBezTo>
                  <a:pt x="792503" y="670424"/>
                  <a:pt x="785937" y="664197"/>
                  <a:pt x="785937" y="655635"/>
                </a:cubicBezTo>
                <a:cubicBezTo>
                  <a:pt x="785937" y="647851"/>
                  <a:pt x="792503" y="640846"/>
                  <a:pt x="798337" y="640846"/>
                </a:cubicBezTo>
                <a:close/>
                <a:moveTo>
                  <a:pt x="724134" y="640846"/>
                </a:moveTo>
                <a:cubicBezTo>
                  <a:pt x="731428" y="640846"/>
                  <a:pt x="737989" y="647851"/>
                  <a:pt x="737989" y="655635"/>
                </a:cubicBezTo>
                <a:cubicBezTo>
                  <a:pt x="737989" y="664197"/>
                  <a:pt x="731428" y="670424"/>
                  <a:pt x="724134" y="670424"/>
                </a:cubicBezTo>
                <a:cubicBezTo>
                  <a:pt x="717567" y="670424"/>
                  <a:pt x="711735" y="664197"/>
                  <a:pt x="711735" y="655635"/>
                </a:cubicBezTo>
                <a:cubicBezTo>
                  <a:pt x="711735" y="647851"/>
                  <a:pt x="717567" y="640846"/>
                  <a:pt x="724134" y="640846"/>
                </a:cubicBezTo>
                <a:close/>
                <a:moveTo>
                  <a:pt x="653301" y="640846"/>
                </a:moveTo>
                <a:cubicBezTo>
                  <a:pt x="660594" y="640846"/>
                  <a:pt x="667160" y="647851"/>
                  <a:pt x="667160" y="655635"/>
                </a:cubicBezTo>
                <a:cubicBezTo>
                  <a:pt x="667160" y="664197"/>
                  <a:pt x="660594" y="670424"/>
                  <a:pt x="653301" y="670424"/>
                </a:cubicBezTo>
                <a:cubicBezTo>
                  <a:pt x="645283" y="670424"/>
                  <a:pt x="640907" y="664197"/>
                  <a:pt x="640907" y="655635"/>
                </a:cubicBezTo>
                <a:cubicBezTo>
                  <a:pt x="640907" y="647851"/>
                  <a:pt x="645283" y="640846"/>
                  <a:pt x="653301" y="640846"/>
                </a:cubicBezTo>
                <a:close/>
                <a:moveTo>
                  <a:pt x="584864" y="640846"/>
                </a:moveTo>
                <a:cubicBezTo>
                  <a:pt x="592646" y="640846"/>
                  <a:pt x="599651" y="647851"/>
                  <a:pt x="599651" y="655635"/>
                </a:cubicBezTo>
                <a:cubicBezTo>
                  <a:pt x="599651" y="664197"/>
                  <a:pt x="592646" y="670424"/>
                  <a:pt x="584864" y="670424"/>
                </a:cubicBezTo>
                <a:cubicBezTo>
                  <a:pt x="576304" y="670424"/>
                  <a:pt x="570075" y="664197"/>
                  <a:pt x="570075" y="655635"/>
                </a:cubicBezTo>
                <a:cubicBezTo>
                  <a:pt x="570075" y="647851"/>
                  <a:pt x="576304" y="640846"/>
                  <a:pt x="584864" y="640846"/>
                </a:cubicBezTo>
                <a:close/>
                <a:moveTo>
                  <a:pt x="513663" y="640846"/>
                </a:moveTo>
                <a:cubicBezTo>
                  <a:pt x="522010" y="640846"/>
                  <a:pt x="528843" y="647851"/>
                  <a:pt x="528843" y="655635"/>
                </a:cubicBezTo>
                <a:cubicBezTo>
                  <a:pt x="528843" y="664197"/>
                  <a:pt x="522010" y="670424"/>
                  <a:pt x="513663" y="670424"/>
                </a:cubicBezTo>
                <a:cubicBezTo>
                  <a:pt x="506076" y="670424"/>
                  <a:pt x="499246" y="664197"/>
                  <a:pt x="499246" y="655635"/>
                </a:cubicBezTo>
                <a:cubicBezTo>
                  <a:pt x="499246" y="647851"/>
                  <a:pt x="506076" y="640846"/>
                  <a:pt x="513663" y="640846"/>
                </a:cubicBezTo>
                <a:close/>
                <a:moveTo>
                  <a:pt x="439832" y="640846"/>
                </a:moveTo>
                <a:cubicBezTo>
                  <a:pt x="448391" y="640846"/>
                  <a:pt x="454622" y="647851"/>
                  <a:pt x="454622" y="655635"/>
                </a:cubicBezTo>
                <a:cubicBezTo>
                  <a:pt x="454622" y="664197"/>
                  <a:pt x="448391" y="670424"/>
                  <a:pt x="439832" y="670424"/>
                </a:cubicBezTo>
                <a:cubicBezTo>
                  <a:pt x="432049" y="670424"/>
                  <a:pt x="425044" y="664197"/>
                  <a:pt x="425044" y="655635"/>
                </a:cubicBezTo>
                <a:cubicBezTo>
                  <a:pt x="425044" y="647851"/>
                  <a:pt x="432049" y="640846"/>
                  <a:pt x="439832" y="640846"/>
                </a:cubicBezTo>
                <a:close/>
                <a:moveTo>
                  <a:pt x="368070" y="640846"/>
                </a:moveTo>
                <a:cubicBezTo>
                  <a:pt x="376088" y="640846"/>
                  <a:pt x="380465" y="647851"/>
                  <a:pt x="380465" y="655635"/>
                </a:cubicBezTo>
                <a:cubicBezTo>
                  <a:pt x="380465" y="664197"/>
                  <a:pt x="376088" y="670424"/>
                  <a:pt x="368070" y="670424"/>
                </a:cubicBezTo>
                <a:cubicBezTo>
                  <a:pt x="360777" y="670424"/>
                  <a:pt x="354211" y="664197"/>
                  <a:pt x="354211" y="655635"/>
                </a:cubicBezTo>
                <a:cubicBezTo>
                  <a:pt x="354211" y="647851"/>
                  <a:pt x="360777" y="640846"/>
                  <a:pt x="368070" y="640846"/>
                </a:cubicBezTo>
                <a:close/>
                <a:moveTo>
                  <a:pt x="297235" y="640846"/>
                </a:moveTo>
                <a:cubicBezTo>
                  <a:pt x="303798" y="640846"/>
                  <a:pt x="309631" y="647851"/>
                  <a:pt x="309631" y="655635"/>
                </a:cubicBezTo>
                <a:cubicBezTo>
                  <a:pt x="309631" y="664197"/>
                  <a:pt x="303798" y="670424"/>
                  <a:pt x="297235" y="670424"/>
                </a:cubicBezTo>
                <a:cubicBezTo>
                  <a:pt x="289944" y="670424"/>
                  <a:pt x="283379" y="664197"/>
                  <a:pt x="283379" y="655635"/>
                </a:cubicBezTo>
                <a:cubicBezTo>
                  <a:pt x="283379" y="647851"/>
                  <a:pt x="289944" y="640846"/>
                  <a:pt x="297235" y="640846"/>
                </a:cubicBezTo>
                <a:close/>
                <a:moveTo>
                  <a:pt x="4082465" y="570017"/>
                </a:moveTo>
                <a:cubicBezTo>
                  <a:pt x="4090249" y="570017"/>
                  <a:pt x="4097254" y="576244"/>
                  <a:pt x="4097254" y="584805"/>
                </a:cubicBezTo>
                <a:cubicBezTo>
                  <a:pt x="4097254" y="593367"/>
                  <a:pt x="4090249" y="599594"/>
                  <a:pt x="4082465" y="599594"/>
                </a:cubicBezTo>
                <a:cubicBezTo>
                  <a:pt x="4073903" y="599594"/>
                  <a:pt x="4067676" y="593367"/>
                  <a:pt x="4067676" y="584805"/>
                </a:cubicBezTo>
                <a:cubicBezTo>
                  <a:pt x="4067676" y="576244"/>
                  <a:pt x="4073903" y="570017"/>
                  <a:pt x="4082465" y="570017"/>
                </a:cubicBezTo>
                <a:close/>
                <a:moveTo>
                  <a:pt x="4010703" y="570017"/>
                </a:moveTo>
                <a:cubicBezTo>
                  <a:pt x="4017996" y="570017"/>
                  <a:pt x="4023100" y="576244"/>
                  <a:pt x="4023100" y="584805"/>
                </a:cubicBezTo>
                <a:cubicBezTo>
                  <a:pt x="4023100" y="593367"/>
                  <a:pt x="4017996" y="599594"/>
                  <a:pt x="4010703" y="599594"/>
                </a:cubicBezTo>
                <a:cubicBezTo>
                  <a:pt x="4002681" y="599594"/>
                  <a:pt x="3996847" y="593367"/>
                  <a:pt x="3996847" y="584805"/>
                </a:cubicBezTo>
                <a:cubicBezTo>
                  <a:pt x="3996847" y="576244"/>
                  <a:pt x="4002681" y="570017"/>
                  <a:pt x="4010703" y="570017"/>
                </a:cubicBezTo>
                <a:close/>
                <a:moveTo>
                  <a:pt x="3939871" y="570017"/>
                </a:moveTo>
                <a:cubicBezTo>
                  <a:pt x="3946434" y="570017"/>
                  <a:pt x="3952268" y="576244"/>
                  <a:pt x="3952268" y="584805"/>
                </a:cubicBezTo>
                <a:cubicBezTo>
                  <a:pt x="3952268" y="593367"/>
                  <a:pt x="3946434" y="599594"/>
                  <a:pt x="3939871" y="599594"/>
                </a:cubicBezTo>
                <a:cubicBezTo>
                  <a:pt x="3932578" y="599594"/>
                  <a:pt x="3926015" y="593367"/>
                  <a:pt x="3926015" y="584805"/>
                </a:cubicBezTo>
                <a:cubicBezTo>
                  <a:pt x="3926015" y="576244"/>
                  <a:pt x="3932578" y="570017"/>
                  <a:pt x="3939871" y="570017"/>
                </a:cubicBezTo>
                <a:close/>
                <a:moveTo>
                  <a:pt x="3869042" y="570017"/>
                </a:moveTo>
                <a:cubicBezTo>
                  <a:pt x="3875605" y="570017"/>
                  <a:pt x="3881439" y="576244"/>
                  <a:pt x="3881439" y="584805"/>
                </a:cubicBezTo>
                <a:cubicBezTo>
                  <a:pt x="3881439" y="593367"/>
                  <a:pt x="3875605" y="599594"/>
                  <a:pt x="3869042" y="599594"/>
                </a:cubicBezTo>
                <a:cubicBezTo>
                  <a:pt x="3861749" y="599594"/>
                  <a:pt x="3855186" y="593367"/>
                  <a:pt x="3855186" y="584805"/>
                </a:cubicBezTo>
                <a:cubicBezTo>
                  <a:pt x="3855186" y="576244"/>
                  <a:pt x="3861749" y="570017"/>
                  <a:pt x="3869042" y="570017"/>
                </a:cubicBezTo>
                <a:close/>
                <a:moveTo>
                  <a:pt x="3796752" y="570017"/>
                </a:moveTo>
                <a:cubicBezTo>
                  <a:pt x="3804774" y="570017"/>
                  <a:pt x="3810608" y="576244"/>
                  <a:pt x="3810608" y="584805"/>
                </a:cubicBezTo>
                <a:cubicBezTo>
                  <a:pt x="3810608" y="593367"/>
                  <a:pt x="3804774" y="599594"/>
                  <a:pt x="3796752" y="599594"/>
                </a:cubicBezTo>
                <a:cubicBezTo>
                  <a:pt x="3790918" y="599594"/>
                  <a:pt x="3784355" y="593367"/>
                  <a:pt x="3784355" y="584805"/>
                </a:cubicBezTo>
                <a:cubicBezTo>
                  <a:pt x="3784355" y="576244"/>
                  <a:pt x="3790918" y="570017"/>
                  <a:pt x="3796752" y="570017"/>
                </a:cubicBezTo>
                <a:close/>
                <a:moveTo>
                  <a:pt x="3725922" y="570017"/>
                </a:moveTo>
                <a:cubicBezTo>
                  <a:pt x="3733944" y="570017"/>
                  <a:pt x="3739778" y="576244"/>
                  <a:pt x="3739778" y="584805"/>
                </a:cubicBezTo>
                <a:cubicBezTo>
                  <a:pt x="3739778" y="593367"/>
                  <a:pt x="3733944" y="599594"/>
                  <a:pt x="3725922" y="599594"/>
                </a:cubicBezTo>
                <a:cubicBezTo>
                  <a:pt x="3719359" y="599594"/>
                  <a:pt x="3713525" y="593367"/>
                  <a:pt x="3713525" y="584805"/>
                </a:cubicBezTo>
                <a:cubicBezTo>
                  <a:pt x="3713525" y="576244"/>
                  <a:pt x="3719359" y="570017"/>
                  <a:pt x="3725922" y="570017"/>
                </a:cubicBezTo>
                <a:close/>
                <a:moveTo>
                  <a:pt x="3655091" y="570017"/>
                </a:moveTo>
                <a:cubicBezTo>
                  <a:pt x="3662384" y="570017"/>
                  <a:pt x="3668947" y="574392"/>
                  <a:pt x="3668947" y="582414"/>
                </a:cubicBezTo>
                <a:cubicBezTo>
                  <a:pt x="3668947" y="590436"/>
                  <a:pt x="3662384" y="596271"/>
                  <a:pt x="3655091" y="596271"/>
                </a:cubicBezTo>
                <a:cubicBezTo>
                  <a:pt x="3647069" y="596271"/>
                  <a:pt x="3642694" y="590436"/>
                  <a:pt x="3642694" y="582414"/>
                </a:cubicBezTo>
                <a:cubicBezTo>
                  <a:pt x="3642694" y="574392"/>
                  <a:pt x="3647069" y="570017"/>
                  <a:pt x="3655091" y="570017"/>
                </a:cubicBezTo>
                <a:close/>
                <a:moveTo>
                  <a:pt x="3583280" y="570017"/>
                </a:moveTo>
                <a:cubicBezTo>
                  <a:pt x="3591064" y="570017"/>
                  <a:pt x="3598069" y="574392"/>
                  <a:pt x="3598069" y="582414"/>
                </a:cubicBezTo>
                <a:cubicBezTo>
                  <a:pt x="3598069" y="590436"/>
                  <a:pt x="3591064" y="596271"/>
                  <a:pt x="3583280" y="596271"/>
                </a:cubicBezTo>
                <a:cubicBezTo>
                  <a:pt x="3574718" y="596271"/>
                  <a:pt x="3568491" y="590436"/>
                  <a:pt x="3568491" y="582414"/>
                </a:cubicBezTo>
                <a:cubicBezTo>
                  <a:pt x="3568491" y="574392"/>
                  <a:pt x="3574718" y="570017"/>
                  <a:pt x="3583280" y="570017"/>
                </a:cubicBezTo>
                <a:close/>
                <a:moveTo>
                  <a:pt x="3512449" y="570017"/>
                </a:moveTo>
                <a:cubicBezTo>
                  <a:pt x="3520232" y="570017"/>
                  <a:pt x="3527237" y="574392"/>
                  <a:pt x="3527237" y="582414"/>
                </a:cubicBezTo>
                <a:cubicBezTo>
                  <a:pt x="3527237" y="590436"/>
                  <a:pt x="3520232" y="596271"/>
                  <a:pt x="3512449" y="596271"/>
                </a:cubicBezTo>
                <a:cubicBezTo>
                  <a:pt x="3503887" y="596271"/>
                  <a:pt x="3497661" y="590436"/>
                  <a:pt x="3497661" y="582414"/>
                </a:cubicBezTo>
                <a:cubicBezTo>
                  <a:pt x="3497661" y="574392"/>
                  <a:pt x="3503887" y="570017"/>
                  <a:pt x="3512449" y="570017"/>
                </a:cubicBezTo>
                <a:close/>
                <a:moveTo>
                  <a:pt x="3441619" y="570017"/>
                </a:moveTo>
                <a:cubicBezTo>
                  <a:pt x="3450181" y="570017"/>
                  <a:pt x="3456408" y="574392"/>
                  <a:pt x="3456408" y="582414"/>
                </a:cubicBezTo>
                <a:cubicBezTo>
                  <a:pt x="3456408" y="590436"/>
                  <a:pt x="3450181" y="596271"/>
                  <a:pt x="3441619" y="596271"/>
                </a:cubicBezTo>
                <a:cubicBezTo>
                  <a:pt x="3433835" y="596271"/>
                  <a:pt x="3426830" y="590436"/>
                  <a:pt x="3426830" y="582414"/>
                </a:cubicBezTo>
                <a:cubicBezTo>
                  <a:pt x="3426830" y="574392"/>
                  <a:pt x="3433835" y="570017"/>
                  <a:pt x="3441619" y="570017"/>
                </a:cubicBezTo>
                <a:close/>
                <a:moveTo>
                  <a:pt x="3369857" y="570017"/>
                </a:moveTo>
                <a:cubicBezTo>
                  <a:pt x="3377879" y="570017"/>
                  <a:pt x="3382254" y="574392"/>
                  <a:pt x="3382254" y="582414"/>
                </a:cubicBezTo>
                <a:cubicBezTo>
                  <a:pt x="3382254" y="590436"/>
                  <a:pt x="3377879" y="596271"/>
                  <a:pt x="3369857" y="596271"/>
                </a:cubicBezTo>
                <a:cubicBezTo>
                  <a:pt x="3362564" y="596271"/>
                  <a:pt x="3356001" y="590436"/>
                  <a:pt x="3356001" y="582414"/>
                </a:cubicBezTo>
                <a:cubicBezTo>
                  <a:pt x="3356001" y="574392"/>
                  <a:pt x="3362564" y="570017"/>
                  <a:pt x="3369857" y="570017"/>
                </a:cubicBezTo>
                <a:close/>
                <a:moveTo>
                  <a:pt x="3299091" y="570017"/>
                </a:moveTo>
                <a:cubicBezTo>
                  <a:pt x="3305656" y="570017"/>
                  <a:pt x="3311491" y="574392"/>
                  <a:pt x="3311491" y="582414"/>
                </a:cubicBezTo>
                <a:cubicBezTo>
                  <a:pt x="3311491" y="590436"/>
                  <a:pt x="3305656" y="596271"/>
                  <a:pt x="3299091" y="596271"/>
                </a:cubicBezTo>
                <a:cubicBezTo>
                  <a:pt x="3291802" y="596271"/>
                  <a:pt x="3285240" y="590436"/>
                  <a:pt x="3285240" y="582414"/>
                </a:cubicBezTo>
                <a:cubicBezTo>
                  <a:pt x="3285240" y="574392"/>
                  <a:pt x="3291802" y="570017"/>
                  <a:pt x="3299091" y="570017"/>
                </a:cubicBezTo>
                <a:close/>
                <a:moveTo>
                  <a:pt x="3226803" y="570017"/>
                </a:moveTo>
                <a:cubicBezTo>
                  <a:pt x="3234823" y="570017"/>
                  <a:pt x="3240660" y="574392"/>
                  <a:pt x="3240660" y="582414"/>
                </a:cubicBezTo>
                <a:cubicBezTo>
                  <a:pt x="3240660" y="590436"/>
                  <a:pt x="3234823" y="596271"/>
                  <a:pt x="3226803" y="596271"/>
                </a:cubicBezTo>
                <a:cubicBezTo>
                  <a:pt x="3220242" y="596271"/>
                  <a:pt x="3214406" y="590436"/>
                  <a:pt x="3214406" y="582414"/>
                </a:cubicBezTo>
                <a:cubicBezTo>
                  <a:pt x="3214406" y="574392"/>
                  <a:pt x="3220242" y="570017"/>
                  <a:pt x="3226803" y="570017"/>
                </a:cubicBezTo>
                <a:close/>
                <a:moveTo>
                  <a:pt x="3152600" y="570017"/>
                </a:moveTo>
                <a:cubicBezTo>
                  <a:pt x="3159892" y="570017"/>
                  <a:pt x="3166454" y="574392"/>
                  <a:pt x="3166454" y="582414"/>
                </a:cubicBezTo>
                <a:cubicBezTo>
                  <a:pt x="3166454" y="590436"/>
                  <a:pt x="3159892" y="596271"/>
                  <a:pt x="3152600" y="596271"/>
                </a:cubicBezTo>
                <a:cubicBezTo>
                  <a:pt x="3146037" y="596271"/>
                  <a:pt x="3140203" y="590436"/>
                  <a:pt x="3140203" y="582414"/>
                </a:cubicBezTo>
                <a:cubicBezTo>
                  <a:pt x="3140203" y="574392"/>
                  <a:pt x="3146037" y="570017"/>
                  <a:pt x="3152600" y="570017"/>
                </a:cubicBezTo>
                <a:close/>
                <a:moveTo>
                  <a:pt x="3081770" y="570017"/>
                </a:moveTo>
                <a:cubicBezTo>
                  <a:pt x="3089064" y="570017"/>
                  <a:pt x="3095622" y="575851"/>
                  <a:pt x="3095622" y="582414"/>
                </a:cubicBezTo>
                <a:cubicBezTo>
                  <a:pt x="3095622" y="590436"/>
                  <a:pt x="3089064" y="596271"/>
                  <a:pt x="3081770" y="596271"/>
                </a:cubicBezTo>
                <a:cubicBezTo>
                  <a:pt x="3073746" y="596271"/>
                  <a:pt x="3069369" y="590436"/>
                  <a:pt x="3069369" y="582414"/>
                </a:cubicBezTo>
                <a:cubicBezTo>
                  <a:pt x="3069369" y="575851"/>
                  <a:pt x="3073746" y="570017"/>
                  <a:pt x="3081770" y="570017"/>
                </a:cubicBezTo>
                <a:close/>
                <a:moveTo>
                  <a:pt x="3013712" y="570017"/>
                </a:moveTo>
                <a:cubicBezTo>
                  <a:pt x="3021305" y="570017"/>
                  <a:pt x="3028132" y="575851"/>
                  <a:pt x="3028132" y="582414"/>
                </a:cubicBezTo>
                <a:cubicBezTo>
                  <a:pt x="3028132" y="590436"/>
                  <a:pt x="3021305" y="596271"/>
                  <a:pt x="3013712" y="596271"/>
                </a:cubicBezTo>
                <a:cubicBezTo>
                  <a:pt x="3005366" y="596271"/>
                  <a:pt x="2998537" y="590436"/>
                  <a:pt x="2998537" y="582414"/>
                </a:cubicBezTo>
                <a:cubicBezTo>
                  <a:pt x="2998537" y="575851"/>
                  <a:pt x="3005366" y="570017"/>
                  <a:pt x="3013712" y="570017"/>
                </a:cubicBezTo>
                <a:close/>
                <a:moveTo>
                  <a:pt x="2942491" y="570017"/>
                </a:moveTo>
                <a:cubicBezTo>
                  <a:pt x="2951049" y="570017"/>
                  <a:pt x="2957285" y="575851"/>
                  <a:pt x="2957285" y="582414"/>
                </a:cubicBezTo>
                <a:cubicBezTo>
                  <a:pt x="2957285" y="590436"/>
                  <a:pt x="2951049" y="596271"/>
                  <a:pt x="2942491" y="596271"/>
                </a:cubicBezTo>
                <a:cubicBezTo>
                  <a:pt x="2934710" y="596271"/>
                  <a:pt x="2927705" y="590436"/>
                  <a:pt x="2927705" y="582414"/>
                </a:cubicBezTo>
                <a:cubicBezTo>
                  <a:pt x="2927705" y="575851"/>
                  <a:pt x="2934710" y="570017"/>
                  <a:pt x="2942491" y="570017"/>
                </a:cubicBezTo>
                <a:close/>
                <a:moveTo>
                  <a:pt x="2868288" y="570017"/>
                </a:moveTo>
                <a:cubicBezTo>
                  <a:pt x="2876856" y="570017"/>
                  <a:pt x="2883082" y="575851"/>
                  <a:pt x="2883082" y="582414"/>
                </a:cubicBezTo>
                <a:cubicBezTo>
                  <a:pt x="2883082" y="590436"/>
                  <a:pt x="2876856" y="596271"/>
                  <a:pt x="2868288" y="596271"/>
                </a:cubicBezTo>
                <a:cubicBezTo>
                  <a:pt x="2860506" y="596271"/>
                  <a:pt x="2853502" y="590436"/>
                  <a:pt x="2853502" y="582414"/>
                </a:cubicBezTo>
                <a:cubicBezTo>
                  <a:pt x="2853502" y="575851"/>
                  <a:pt x="2860506" y="570017"/>
                  <a:pt x="2868288" y="570017"/>
                </a:cubicBezTo>
                <a:close/>
                <a:moveTo>
                  <a:pt x="2796532" y="570017"/>
                </a:moveTo>
                <a:cubicBezTo>
                  <a:pt x="2804552" y="570017"/>
                  <a:pt x="2808931" y="575851"/>
                  <a:pt x="2808931" y="582414"/>
                </a:cubicBezTo>
                <a:cubicBezTo>
                  <a:pt x="2808931" y="590436"/>
                  <a:pt x="2804552" y="596271"/>
                  <a:pt x="2796532" y="596271"/>
                </a:cubicBezTo>
                <a:cubicBezTo>
                  <a:pt x="2789240" y="596271"/>
                  <a:pt x="2782675" y="590436"/>
                  <a:pt x="2782675" y="582414"/>
                </a:cubicBezTo>
                <a:cubicBezTo>
                  <a:pt x="2782675" y="575851"/>
                  <a:pt x="2789240" y="570017"/>
                  <a:pt x="2796532" y="570017"/>
                </a:cubicBezTo>
                <a:close/>
                <a:moveTo>
                  <a:pt x="2725695" y="570017"/>
                </a:moveTo>
                <a:cubicBezTo>
                  <a:pt x="2731529" y="570017"/>
                  <a:pt x="2738097" y="575851"/>
                  <a:pt x="2738097" y="582414"/>
                </a:cubicBezTo>
                <a:cubicBezTo>
                  <a:pt x="2738097" y="590436"/>
                  <a:pt x="2731529" y="596271"/>
                  <a:pt x="2725695" y="596271"/>
                </a:cubicBezTo>
                <a:cubicBezTo>
                  <a:pt x="2717681" y="596271"/>
                  <a:pt x="2711843" y="590436"/>
                  <a:pt x="2711843" y="582414"/>
                </a:cubicBezTo>
                <a:cubicBezTo>
                  <a:pt x="2711843" y="575851"/>
                  <a:pt x="2717681" y="570017"/>
                  <a:pt x="2725695" y="570017"/>
                </a:cubicBezTo>
                <a:close/>
                <a:moveTo>
                  <a:pt x="2654867" y="570017"/>
                </a:moveTo>
                <a:cubicBezTo>
                  <a:pt x="2660705" y="570017"/>
                  <a:pt x="2667266" y="575851"/>
                  <a:pt x="2667266" y="582414"/>
                </a:cubicBezTo>
                <a:cubicBezTo>
                  <a:pt x="2667266" y="590436"/>
                  <a:pt x="2660705" y="596271"/>
                  <a:pt x="2654867" y="596271"/>
                </a:cubicBezTo>
                <a:cubicBezTo>
                  <a:pt x="2646847" y="596271"/>
                  <a:pt x="2641013" y="590436"/>
                  <a:pt x="2641013" y="582414"/>
                </a:cubicBezTo>
                <a:cubicBezTo>
                  <a:pt x="2641013" y="575851"/>
                  <a:pt x="2646847" y="570017"/>
                  <a:pt x="2654867" y="570017"/>
                </a:cubicBezTo>
                <a:close/>
                <a:moveTo>
                  <a:pt x="2582580" y="570017"/>
                </a:moveTo>
                <a:cubicBezTo>
                  <a:pt x="2589873" y="570017"/>
                  <a:pt x="2596435" y="575851"/>
                  <a:pt x="2596435" y="582414"/>
                </a:cubicBezTo>
                <a:cubicBezTo>
                  <a:pt x="2596435" y="590436"/>
                  <a:pt x="2589873" y="596271"/>
                  <a:pt x="2582580" y="596271"/>
                </a:cubicBezTo>
                <a:cubicBezTo>
                  <a:pt x="2576018" y="596271"/>
                  <a:pt x="2570184" y="590436"/>
                  <a:pt x="2570184" y="582414"/>
                </a:cubicBezTo>
                <a:cubicBezTo>
                  <a:pt x="2570184" y="575851"/>
                  <a:pt x="2576018" y="570017"/>
                  <a:pt x="2582580" y="570017"/>
                </a:cubicBezTo>
                <a:close/>
                <a:moveTo>
                  <a:pt x="2511026" y="570017"/>
                </a:moveTo>
                <a:cubicBezTo>
                  <a:pt x="2519047" y="570017"/>
                  <a:pt x="2525610" y="575851"/>
                  <a:pt x="2525610" y="582414"/>
                </a:cubicBezTo>
                <a:cubicBezTo>
                  <a:pt x="2525610" y="590436"/>
                  <a:pt x="2519047" y="596271"/>
                  <a:pt x="2511026" y="596271"/>
                </a:cubicBezTo>
                <a:cubicBezTo>
                  <a:pt x="2505193" y="596271"/>
                  <a:pt x="2499358" y="590436"/>
                  <a:pt x="2499358" y="582414"/>
                </a:cubicBezTo>
                <a:cubicBezTo>
                  <a:pt x="2499358" y="575851"/>
                  <a:pt x="2505193" y="570017"/>
                  <a:pt x="2511026" y="570017"/>
                </a:cubicBezTo>
                <a:close/>
                <a:moveTo>
                  <a:pt x="2440921" y="570017"/>
                </a:moveTo>
                <a:cubicBezTo>
                  <a:pt x="2448943" y="570017"/>
                  <a:pt x="2454778" y="575851"/>
                  <a:pt x="2454778" y="582414"/>
                </a:cubicBezTo>
                <a:cubicBezTo>
                  <a:pt x="2454778" y="590436"/>
                  <a:pt x="2448943" y="596271"/>
                  <a:pt x="2440921" y="596271"/>
                </a:cubicBezTo>
                <a:cubicBezTo>
                  <a:pt x="2433632" y="596271"/>
                  <a:pt x="2428525" y="590436"/>
                  <a:pt x="2428525" y="582414"/>
                </a:cubicBezTo>
                <a:cubicBezTo>
                  <a:pt x="2428525" y="575851"/>
                  <a:pt x="2433632" y="570017"/>
                  <a:pt x="2440921" y="570017"/>
                </a:cubicBezTo>
                <a:close/>
                <a:moveTo>
                  <a:pt x="2369108" y="570017"/>
                </a:moveTo>
                <a:cubicBezTo>
                  <a:pt x="2377669" y="570017"/>
                  <a:pt x="2383896" y="575851"/>
                  <a:pt x="2383896" y="582414"/>
                </a:cubicBezTo>
                <a:cubicBezTo>
                  <a:pt x="2383896" y="590436"/>
                  <a:pt x="2377669" y="596271"/>
                  <a:pt x="2369108" y="596271"/>
                </a:cubicBezTo>
                <a:cubicBezTo>
                  <a:pt x="2361324" y="596271"/>
                  <a:pt x="2354319" y="590436"/>
                  <a:pt x="2354319" y="582414"/>
                </a:cubicBezTo>
                <a:cubicBezTo>
                  <a:pt x="2354319" y="575851"/>
                  <a:pt x="2361324" y="570017"/>
                  <a:pt x="2369108" y="570017"/>
                </a:cubicBezTo>
                <a:close/>
                <a:moveTo>
                  <a:pt x="2298275" y="570017"/>
                </a:moveTo>
                <a:cubicBezTo>
                  <a:pt x="2306839" y="570017"/>
                  <a:pt x="2313064" y="575851"/>
                  <a:pt x="2313064" y="582414"/>
                </a:cubicBezTo>
                <a:cubicBezTo>
                  <a:pt x="2313064" y="590436"/>
                  <a:pt x="2306839" y="596271"/>
                  <a:pt x="2298275" y="596271"/>
                </a:cubicBezTo>
                <a:cubicBezTo>
                  <a:pt x="2290494" y="596271"/>
                  <a:pt x="2283487" y="590436"/>
                  <a:pt x="2283487" y="582414"/>
                </a:cubicBezTo>
                <a:cubicBezTo>
                  <a:pt x="2283487" y="575851"/>
                  <a:pt x="2290494" y="570017"/>
                  <a:pt x="2298275" y="570017"/>
                </a:cubicBezTo>
                <a:close/>
                <a:moveTo>
                  <a:pt x="2226512" y="570017"/>
                </a:moveTo>
                <a:cubicBezTo>
                  <a:pt x="2234534" y="570017"/>
                  <a:pt x="2238911" y="575851"/>
                  <a:pt x="2238911" y="582414"/>
                </a:cubicBezTo>
                <a:cubicBezTo>
                  <a:pt x="2238911" y="590436"/>
                  <a:pt x="2234534" y="596271"/>
                  <a:pt x="2226512" y="596271"/>
                </a:cubicBezTo>
                <a:cubicBezTo>
                  <a:pt x="2218490" y="596271"/>
                  <a:pt x="2212655" y="590436"/>
                  <a:pt x="2212655" y="582414"/>
                </a:cubicBezTo>
                <a:cubicBezTo>
                  <a:pt x="2212655" y="575851"/>
                  <a:pt x="2218490" y="570017"/>
                  <a:pt x="2226512" y="570017"/>
                </a:cubicBezTo>
                <a:close/>
                <a:moveTo>
                  <a:pt x="2155680" y="570017"/>
                </a:moveTo>
                <a:cubicBezTo>
                  <a:pt x="2161514" y="570017"/>
                  <a:pt x="2168079" y="575851"/>
                  <a:pt x="2168079" y="582414"/>
                </a:cubicBezTo>
                <a:cubicBezTo>
                  <a:pt x="2168079" y="590436"/>
                  <a:pt x="2161514" y="596271"/>
                  <a:pt x="2155680" y="596271"/>
                </a:cubicBezTo>
                <a:cubicBezTo>
                  <a:pt x="2147658" y="596271"/>
                  <a:pt x="2141823" y="590436"/>
                  <a:pt x="2141823" y="582414"/>
                </a:cubicBezTo>
                <a:cubicBezTo>
                  <a:pt x="2141823" y="575851"/>
                  <a:pt x="2147658" y="570017"/>
                  <a:pt x="2155680" y="570017"/>
                </a:cubicBezTo>
                <a:close/>
                <a:moveTo>
                  <a:pt x="2084846" y="570017"/>
                </a:moveTo>
                <a:cubicBezTo>
                  <a:pt x="2090680" y="570017"/>
                  <a:pt x="2097246" y="575851"/>
                  <a:pt x="2097246" y="582414"/>
                </a:cubicBezTo>
                <a:cubicBezTo>
                  <a:pt x="2097246" y="590436"/>
                  <a:pt x="2090680" y="596271"/>
                  <a:pt x="2084846" y="596271"/>
                </a:cubicBezTo>
                <a:cubicBezTo>
                  <a:pt x="2076824" y="596271"/>
                  <a:pt x="2070989" y="590436"/>
                  <a:pt x="2070989" y="582414"/>
                </a:cubicBezTo>
                <a:cubicBezTo>
                  <a:pt x="2070989" y="575851"/>
                  <a:pt x="2076824" y="570017"/>
                  <a:pt x="2084846" y="570017"/>
                </a:cubicBezTo>
                <a:close/>
                <a:moveTo>
                  <a:pt x="2011831" y="570017"/>
                </a:moveTo>
                <a:cubicBezTo>
                  <a:pt x="2019854" y="570017"/>
                  <a:pt x="2026416" y="575851"/>
                  <a:pt x="2026416" y="582414"/>
                </a:cubicBezTo>
                <a:cubicBezTo>
                  <a:pt x="2026416" y="590436"/>
                  <a:pt x="2019854" y="596271"/>
                  <a:pt x="2011831" y="596271"/>
                </a:cubicBezTo>
                <a:cubicBezTo>
                  <a:pt x="2005997" y="596271"/>
                  <a:pt x="2000163" y="590436"/>
                  <a:pt x="2000163" y="582414"/>
                </a:cubicBezTo>
                <a:cubicBezTo>
                  <a:pt x="2000163" y="575851"/>
                  <a:pt x="2005997" y="570017"/>
                  <a:pt x="2011831" y="570017"/>
                </a:cubicBezTo>
                <a:close/>
                <a:moveTo>
                  <a:pt x="1938359" y="570017"/>
                </a:moveTo>
                <a:cubicBezTo>
                  <a:pt x="1946379" y="570017"/>
                  <a:pt x="1952216" y="575851"/>
                  <a:pt x="1952216" y="583873"/>
                </a:cubicBezTo>
                <a:cubicBezTo>
                  <a:pt x="1952216" y="590436"/>
                  <a:pt x="1946379" y="596271"/>
                  <a:pt x="1938359" y="596271"/>
                </a:cubicBezTo>
                <a:cubicBezTo>
                  <a:pt x="1932525" y="596271"/>
                  <a:pt x="1925962" y="590436"/>
                  <a:pt x="1925962" y="583873"/>
                </a:cubicBezTo>
                <a:cubicBezTo>
                  <a:pt x="1925962" y="575851"/>
                  <a:pt x="1932525" y="570017"/>
                  <a:pt x="1938359" y="570017"/>
                </a:cubicBezTo>
                <a:close/>
                <a:moveTo>
                  <a:pt x="1867522" y="570017"/>
                </a:moveTo>
                <a:cubicBezTo>
                  <a:pt x="1875545" y="570017"/>
                  <a:pt x="1881382" y="575851"/>
                  <a:pt x="1881382" y="583873"/>
                </a:cubicBezTo>
                <a:cubicBezTo>
                  <a:pt x="1881382" y="590436"/>
                  <a:pt x="1875545" y="596271"/>
                  <a:pt x="1867522" y="596271"/>
                </a:cubicBezTo>
                <a:cubicBezTo>
                  <a:pt x="1860229" y="596271"/>
                  <a:pt x="1855124" y="590436"/>
                  <a:pt x="1855124" y="583873"/>
                </a:cubicBezTo>
                <a:cubicBezTo>
                  <a:pt x="1855124" y="575851"/>
                  <a:pt x="1860229" y="570017"/>
                  <a:pt x="1867522" y="570017"/>
                </a:cubicBezTo>
                <a:close/>
                <a:moveTo>
                  <a:pt x="1799082" y="570017"/>
                </a:moveTo>
                <a:cubicBezTo>
                  <a:pt x="1807643" y="570017"/>
                  <a:pt x="1813871" y="575851"/>
                  <a:pt x="1813871" y="583873"/>
                </a:cubicBezTo>
                <a:cubicBezTo>
                  <a:pt x="1813871" y="590436"/>
                  <a:pt x="1807643" y="596271"/>
                  <a:pt x="1799082" y="596271"/>
                </a:cubicBezTo>
                <a:cubicBezTo>
                  <a:pt x="1790521" y="596271"/>
                  <a:pt x="1784295" y="590436"/>
                  <a:pt x="1784295" y="583873"/>
                </a:cubicBezTo>
                <a:cubicBezTo>
                  <a:pt x="1784295" y="575851"/>
                  <a:pt x="1790521" y="570017"/>
                  <a:pt x="1799082" y="570017"/>
                </a:cubicBezTo>
                <a:close/>
                <a:moveTo>
                  <a:pt x="1728257" y="570017"/>
                </a:moveTo>
                <a:cubicBezTo>
                  <a:pt x="1736820" y="570017"/>
                  <a:pt x="1743046" y="575851"/>
                  <a:pt x="1743046" y="583873"/>
                </a:cubicBezTo>
                <a:cubicBezTo>
                  <a:pt x="1743046" y="590436"/>
                  <a:pt x="1736820" y="596271"/>
                  <a:pt x="1728257" y="596271"/>
                </a:cubicBezTo>
                <a:cubicBezTo>
                  <a:pt x="1719694" y="596271"/>
                  <a:pt x="1713467" y="590436"/>
                  <a:pt x="1713467" y="583873"/>
                </a:cubicBezTo>
                <a:cubicBezTo>
                  <a:pt x="1713467" y="575851"/>
                  <a:pt x="1719694" y="570017"/>
                  <a:pt x="1728257" y="570017"/>
                </a:cubicBezTo>
                <a:close/>
                <a:moveTo>
                  <a:pt x="1657426" y="570017"/>
                </a:moveTo>
                <a:cubicBezTo>
                  <a:pt x="1665210" y="570017"/>
                  <a:pt x="1672218" y="575851"/>
                  <a:pt x="1672218" y="583873"/>
                </a:cubicBezTo>
                <a:cubicBezTo>
                  <a:pt x="1672218" y="590436"/>
                  <a:pt x="1665210" y="596271"/>
                  <a:pt x="1657426" y="596271"/>
                </a:cubicBezTo>
                <a:cubicBezTo>
                  <a:pt x="1648867" y="596271"/>
                  <a:pt x="1642647" y="590436"/>
                  <a:pt x="1642647" y="583873"/>
                </a:cubicBezTo>
                <a:cubicBezTo>
                  <a:pt x="1642647" y="575851"/>
                  <a:pt x="1648867" y="570017"/>
                  <a:pt x="1657426" y="570017"/>
                </a:cubicBezTo>
                <a:close/>
                <a:moveTo>
                  <a:pt x="1582294" y="570017"/>
                </a:moveTo>
                <a:cubicBezTo>
                  <a:pt x="1589587" y="570017"/>
                  <a:pt x="1594694" y="575851"/>
                  <a:pt x="1594694" y="583873"/>
                </a:cubicBezTo>
                <a:cubicBezTo>
                  <a:pt x="1594694" y="590436"/>
                  <a:pt x="1589587" y="596271"/>
                  <a:pt x="1582294" y="596271"/>
                </a:cubicBezTo>
                <a:cubicBezTo>
                  <a:pt x="1574271" y="596271"/>
                  <a:pt x="1568438" y="590436"/>
                  <a:pt x="1568438" y="583873"/>
                </a:cubicBezTo>
                <a:cubicBezTo>
                  <a:pt x="1568438" y="575851"/>
                  <a:pt x="1574271" y="570017"/>
                  <a:pt x="1582294" y="570017"/>
                </a:cubicBezTo>
                <a:close/>
                <a:moveTo>
                  <a:pt x="1512190" y="570017"/>
                </a:moveTo>
                <a:cubicBezTo>
                  <a:pt x="1518025" y="570017"/>
                  <a:pt x="1523859" y="575851"/>
                  <a:pt x="1523859" y="583873"/>
                </a:cubicBezTo>
                <a:cubicBezTo>
                  <a:pt x="1523859" y="590436"/>
                  <a:pt x="1518025" y="596271"/>
                  <a:pt x="1512190" y="596271"/>
                </a:cubicBezTo>
                <a:cubicBezTo>
                  <a:pt x="1504169" y="596271"/>
                  <a:pt x="1497607" y="590436"/>
                  <a:pt x="1497607" y="583873"/>
                </a:cubicBezTo>
                <a:cubicBezTo>
                  <a:pt x="1497607" y="575851"/>
                  <a:pt x="1504169" y="570017"/>
                  <a:pt x="1512190" y="570017"/>
                </a:cubicBezTo>
                <a:close/>
                <a:moveTo>
                  <a:pt x="1440623" y="570017"/>
                </a:moveTo>
                <a:cubicBezTo>
                  <a:pt x="1447188" y="570017"/>
                  <a:pt x="1453020" y="575851"/>
                  <a:pt x="1453020" y="583873"/>
                </a:cubicBezTo>
                <a:cubicBezTo>
                  <a:pt x="1453020" y="590436"/>
                  <a:pt x="1447188" y="596271"/>
                  <a:pt x="1440623" y="596271"/>
                </a:cubicBezTo>
                <a:cubicBezTo>
                  <a:pt x="1433333" y="596271"/>
                  <a:pt x="1426771" y="590436"/>
                  <a:pt x="1426771" y="583873"/>
                </a:cubicBezTo>
                <a:cubicBezTo>
                  <a:pt x="1426771" y="575851"/>
                  <a:pt x="1433333" y="570017"/>
                  <a:pt x="1440623" y="570017"/>
                </a:cubicBezTo>
                <a:close/>
                <a:moveTo>
                  <a:pt x="1368341" y="570017"/>
                </a:moveTo>
                <a:cubicBezTo>
                  <a:pt x="1376363" y="570017"/>
                  <a:pt x="1382194" y="575851"/>
                  <a:pt x="1382194" y="583873"/>
                </a:cubicBezTo>
                <a:cubicBezTo>
                  <a:pt x="1382194" y="590436"/>
                  <a:pt x="1376363" y="596271"/>
                  <a:pt x="1368341" y="596271"/>
                </a:cubicBezTo>
                <a:cubicBezTo>
                  <a:pt x="1362508" y="596271"/>
                  <a:pt x="1355945" y="590436"/>
                  <a:pt x="1355945" y="583873"/>
                </a:cubicBezTo>
                <a:cubicBezTo>
                  <a:pt x="1355945" y="575851"/>
                  <a:pt x="1362508" y="570017"/>
                  <a:pt x="1368341" y="570017"/>
                </a:cubicBezTo>
                <a:close/>
                <a:moveTo>
                  <a:pt x="1297515" y="570017"/>
                </a:moveTo>
                <a:cubicBezTo>
                  <a:pt x="1305535" y="570017"/>
                  <a:pt x="1311369" y="575851"/>
                  <a:pt x="1311369" y="583873"/>
                </a:cubicBezTo>
                <a:cubicBezTo>
                  <a:pt x="1311369" y="590436"/>
                  <a:pt x="1305535" y="596271"/>
                  <a:pt x="1297515" y="596271"/>
                </a:cubicBezTo>
                <a:cubicBezTo>
                  <a:pt x="1291680" y="596271"/>
                  <a:pt x="1285116" y="590436"/>
                  <a:pt x="1285116" y="583873"/>
                </a:cubicBezTo>
                <a:cubicBezTo>
                  <a:pt x="1285116" y="575851"/>
                  <a:pt x="1289492" y="570017"/>
                  <a:pt x="1297515" y="570017"/>
                </a:cubicBezTo>
                <a:close/>
                <a:moveTo>
                  <a:pt x="1226680" y="570017"/>
                </a:moveTo>
                <a:cubicBezTo>
                  <a:pt x="1233973" y="570017"/>
                  <a:pt x="1240537" y="575851"/>
                  <a:pt x="1240537" y="583873"/>
                </a:cubicBezTo>
                <a:cubicBezTo>
                  <a:pt x="1240537" y="590436"/>
                  <a:pt x="1233973" y="596271"/>
                  <a:pt x="1226680" y="596271"/>
                </a:cubicBezTo>
                <a:cubicBezTo>
                  <a:pt x="1218671" y="596271"/>
                  <a:pt x="1214296" y="590436"/>
                  <a:pt x="1214296" y="583873"/>
                </a:cubicBezTo>
                <a:cubicBezTo>
                  <a:pt x="1214296" y="575851"/>
                  <a:pt x="1218671" y="570017"/>
                  <a:pt x="1226680" y="570017"/>
                </a:cubicBezTo>
                <a:close/>
                <a:moveTo>
                  <a:pt x="1154879" y="570017"/>
                </a:moveTo>
                <a:cubicBezTo>
                  <a:pt x="1162662" y="570017"/>
                  <a:pt x="1169669" y="575851"/>
                  <a:pt x="1169669" y="583873"/>
                </a:cubicBezTo>
                <a:cubicBezTo>
                  <a:pt x="1169669" y="590436"/>
                  <a:pt x="1162662" y="596271"/>
                  <a:pt x="1154879" y="596271"/>
                </a:cubicBezTo>
                <a:cubicBezTo>
                  <a:pt x="1146319" y="596271"/>
                  <a:pt x="1140090" y="590436"/>
                  <a:pt x="1140090" y="583873"/>
                </a:cubicBezTo>
                <a:cubicBezTo>
                  <a:pt x="1140090" y="575851"/>
                  <a:pt x="1146319" y="570017"/>
                  <a:pt x="1154879" y="570017"/>
                </a:cubicBezTo>
                <a:close/>
                <a:moveTo>
                  <a:pt x="1084053" y="570017"/>
                </a:moveTo>
                <a:cubicBezTo>
                  <a:pt x="1091836" y="570017"/>
                  <a:pt x="1098840" y="575851"/>
                  <a:pt x="1098840" y="583873"/>
                </a:cubicBezTo>
                <a:cubicBezTo>
                  <a:pt x="1098840" y="590436"/>
                  <a:pt x="1091836" y="596271"/>
                  <a:pt x="1084053" y="596271"/>
                </a:cubicBezTo>
                <a:cubicBezTo>
                  <a:pt x="1075487" y="596271"/>
                  <a:pt x="1069263" y="590436"/>
                  <a:pt x="1069263" y="583873"/>
                </a:cubicBezTo>
                <a:cubicBezTo>
                  <a:pt x="1069263" y="575851"/>
                  <a:pt x="1075487" y="570017"/>
                  <a:pt x="1084053" y="570017"/>
                </a:cubicBezTo>
                <a:close/>
                <a:moveTo>
                  <a:pt x="1013010" y="570017"/>
                </a:moveTo>
                <a:cubicBezTo>
                  <a:pt x="1020306" y="570017"/>
                  <a:pt x="1024682" y="575851"/>
                  <a:pt x="1024682" y="583873"/>
                </a:cubicBezTo>
                <a:cubicBezTo>
                  <a:pt x="1024682" y="590436"/>
                  <a:pt x="1020306" y="596271"/>
                  <a:pt x="1013010" y="596271"/>
                </a:cubicBezTo>
                <a:cubicBezTo>
                  <a:pt x="1004991" y="596271"/>
                  <a:pt x="998433" y="590436"/>
                  <a:pt x="998433" y="583873"/>
                </a:cubicBezTo>
                <a:cubicBezTo>
                  <a:pt x="998433" y="575851"/>
                  <a:pt x="1004991" y="570017"/>
                  <a:pt x="1013010" y="570017"/>
                </a:cubicBezTo>
                <a:close/>
                <a:moveTo>
                  <a:pt x="941458" y="570017"/>
                </a:moveTo>
                <a:cubicBezTo>
                  <a:pt x="948019" y="570017"/>
                  <a:pt x="953857" y="575851"/>
                  <a:pt x="953857" y="583873"/>
                </a:cubicBezTo>
                <a:cubicBezTo>
                  <a:pt x="953857" y="590436"/>
                  <a:pt x="948019" y="596271"/>
                  <a:pt x="941458" y="596271"/>
                </a:cubicBezTo>
                <a:cubicBezTo>
                  <a:pt x="934166" y="596271"/>
                  <a:pt x="927601" y="590436"/>
                  <a:pt x="927601" y="583873"/>
                </a:cubicBezTo>
                <a:cubicBezTo>
                  <a:pt x="927601" y="575851"/>
                  <a:pt x="934166" y="570017"/>
                  <a:pt x="941458" y="570017"/>
                </a:cubicBezTo>
                <a:close/>
                <a:moveTo>
                  <a:pt x="870626" y="570017"/>
                </a:moveTo>
                <a:cubicBezTo>
                  <a:pt x="877192" y="570017"/>
                  <a:pt x="883027" y="575851"/>
                  <a:pt x="883027" y="583873"/>
                </a:cubicBezTo>
                <a:cubicBezTo>
                  <a:pt x="883027" y="590436"/>
                  <a:pt x="877192" y="596271"/>
                  <a:pt x="870626" y="596271"/>
                </a:cubicBezTo>
                <a:cubicBezTo>
                  <a:pt x="863333" y="596271"/>
                  <a:pt x="856772" y="591895"/>
                  <a:pt x="856772" y="583873"/>
                </a:cubicBezTo>
                <a:cubicBezTo>
                  <a:pt x="856772" y="575851"/>
                  <a:pt x="863333" y="570017"/>
                  <a:pt x="870626" y="570017"/>
                </a:cubicBezTo>
                <a:close/>
                <a:moveTo>
                  <a:pt x="798340" y="570017"/>
                </a:moveTo>
                <a:cubicBezTo>
                  <a:pt x="806360" y="570017"/>
                  <a:pt x="812193" y="575851"/>
                  <a:pt x="812193" y="583873"/>
                </a:cubicBezTo>
                <a:cubicBezTo>
                  <a:pt x="812193" y="591895"/>
                  <a:pt x="806360" y="596271"/>
                  <a:pt x="798340" y="596271"/>
                </a:cubicBezTo>
                <a:cubicBezTo>
                  <a:pt x="792504" y="596271"/>
                  <a:pt x="785941" y="591895"/>
                  <a:pt x="785941" y="583873"/>
                </a:cubicBezTo>
                <a:cubicBezTo>
                  <a:pt x="785941" y="575851"/>
                  <a:pt x="792504" y="570017"/>
                  <a:pt x="798340" y="570017"/>
                </a:cubicBezTo>
                <a:close/>
                <a:moveTo>
                  <a:pt x="724135" y="570017"/>
                </a:moveTo>
                <a:cubicBezTo>
                  <a:pt x="731429" y="570017"/>
                  <a:pt x="737991" y="575851"/>
                  <a:pt x="737991" y="583873"/>
                </a:cubicBezTo>
                <a:cubicBezTo>
                  <a:pt x="737991" y="591895"/>
                  <a:pt x="731429" y="596271"/>
                  <a:pt x="724135" y="596271"/>
                </a:cubicBezTo>
                <a:cubicBezTo>
                  <a:pt x="717571" y="596271"/>
                  <a:pt x="711737" y="591895"/>
                  <a:pt x="711737" y="583873"/>
                </a:cubicBezTo>
                <a:cubicBezTo>
                  <a:pt x="711737" y="575851"/>
                  <a:pt x="717571" y="570017"/>
                  <a:pt x="724135" y="570017"/>
                </a:cubicBezTo>
                <a:close/>
                <a:moveTo>
                  <a:pt x="653306" y="570017"/>
                </a:moveTo>
                <a:cubicBezTo>
                  <a:pt x="660598" y="570017"/>
                  <a:pt x="667161" y="575851"/>
                  <a:pt x="667161" y="583873"/>
                </a:cubicBezTo>
                <a:cubicBezTo>
                  <a:pt x="667161" y="591895"/>
                  <a:pt x="660598" y="596271"/>
                  <a:pt x="653306" y="596271"/>
                </a:cubicBezTo>
                <a:cubicBezTo>
                  <a:pt x="645286" y="596271"/>
                  <a:pt x="640910" y="591895"/>
                  <a:pt x="640910" y="583873"/>
                </a:cubicBezTo>
                <a:cubicBezTo>
                  <a:pt x="640910" y="575851"/>
                  <a:pt x="645286" y="570017"/>
                  <a:pt x="653306" y="570017"/>
                </a:cubicBezTo>
                <a:close/>
                <a:moveTo>
                  <a:pt x="584865" y="570017"/>
                </a:moveTo>
                <a:cubicBezTo>
                  <a:pt x="592648" y="570017"/>
                  <a:pt x="599654" y="575851"/>
                  <a:pt x="599654" y="583873"/>
                </a:cubicBezTo>
                <a:cubicBezTo>
                  <a:pt x="599654" y="591895"/>
                  <a:pt x="592648" y="596271"/>
                  <a:pt x="584865" y="596271"/>
                </a:cubicBezTo>
                <a:cubicBezTo>
                  <a:pt x="576307" y="596271"/>
                  <a:pt x="570076" y="591895"/>
                  <a:pt x="570076" y="583873"/>
                </a:cubicBezTo>
                <a:cubicBezTo>
                  <a:pt x="570076" y="575851"/>
                  <a:pt x="576307" y="570017"/>
                  <a:pt x="584865" y="570017"/>
                </a:cubicBezTo>
                <a:close/>
                <a:moveTo>
                  <a:pt x="513668" y="570017"/>
                </a:moveTo>
                <a:cubicBezTo>
                  <a:pt x="522015" y="570017"/>
                  <a:pt x="528846" y="575851"/>
                  <a:pt x="528846" y="583873"/>
                </a:cubicBezTo>
                <a:cubicBezTo>
                  <a:pt x="528846" y="591895"/>
                  <a:pt x="522015" y="596271"/>
                  <a:pt x="513668" y="596271"/>
                </a:cubicBezTo>
                <a:cubicBezTo>
                  <a:pt x="506076" y="596271"/>
                  <a:pt x="499248" y="591895"/>
                  <a:pt x="499248" y="583873"/>
                </a:cubicBezTo>
                <a:cubicBezTo>
                  <a:pt x="499248" y="575851"/>
                  <a:pt x="506076" y="570017"/>
                  <a:pt x="513668" y="570017"/>
                </a:cubicBezTo>
                <a:close/>
                <a:moveTo>
                  <a:pt x="439833" y="570017"/>
                </a:moveTo>
                <a:cubicBezTo>
                  <a:pt x="448394" y="570017"/>
                  <a:pt x="454623" y="575851"/>
                  <a:pt x="454623" y="583873"/>
                </a:cubicBezTo>
                <a:cubicBezTo>
                  <a:pt x="454623" y="591895"/>
                  <a:pt x="448394" y="596271"/>
                  <a:pt x="439833" y="596271"/>
                </a:cubicBezTo>
                <a:cubicBezTo>
                  <a:pt x="432049" y="596271"/>
                  <a:pt x="425044" y="591895"/>
                  <a:pt x="425044" y="583873"/>
                </a:cubicBezTo>
                <a:cubicBezTo>
                  <a:pt x="425044" y="575851"/>
                  <a:pt x="432049" y="570017"/>
                  <a:pt x="439833" y="570017"/>
                </a:cubicBezTo>
                <a:close/>
                <a:moveTo>
                  <a:pt x="368072" y="570017"/>
                </a:moveTo>
                <a:cubicBezTo>
                  <a:pt x="376089" y="570017"/>
                  <a:pt x="380467" y="575851"/>
                  <a:pt x="380467" y="583873"/>
                </a:cubicBezTo>
                <a:cubicBezTo>
                  <a:pt x="380467" y="591895"/>
                  <a:pt x="376089" y="596271"/>
                  <a:pt x="368072" y="596271"/>
                </a:cubicBezTo>
                <a:cubicBezTo>
                  <a:pt x="360778" y="596271"/>
                  <a:pt x="354211" y="591895"/>
                  <a:pt x="354211" y="583873"/>
                </a:cubicBezTo>
                <a:cubicBezTo>
                  <a:pt x="354211" y="575851"/>
                  <a:pt x="360778" y="570017"/>
                  <a:pt x="368072" y="570017"/>
                </a:cubicBezTo>
                <a:close/>
                <a:moveTo>
                  <a:pt x="3081772" y="499186"/>
                </a:moveTo>
                <a:cubicBezTo>
                  <a:pt x="3089064" y="499186"/>
                  <a:pt x="3095622" y="503561"/>
                  <a:pt x="3095622" y="511583"/>
                </a:cubicBezTo>
                <a:cubicBezTo>
                  <a:pt x="3095622" y="518876"/>
                  <a:pt x="3089064" y="525440"/>
                  <a:pt x="3081772" y="525440"/>
                </a:cubicBezTo>
                <a:cubicBezTo>
                  <a:pt x="3073748" y="525440"/>
                  <a:pt x="3069372" y="518876"/>
                  <a:pt x="3069372" y="511583"/>
                </a:cubicBezTo>
                <a:cubicBezTo>
                  <a:pt x="3069372" y="503561"/>
                  <a:pt x="3073748" y="499186"/>
                  <a:pt x="3081772" y="499186"/>
                </a:cubicBezTo>
                <a:close/>
                <a:moveTo>
                  <a:pt x="3013712" y="499186"/>
                </a:moveTo>
                <a:cubicBezTo>
                  <a:pt x="3021305" y="499186"/>
                  <a:pt x="3028135" y="503561"/>
                  <a:pt x="3028135" y="511583"/>
                </a:cubicBezTo>
                <a:cubicBezTo>
                  <a:pt x="3028135" y="518876"/>
                  <a:pt x="3021305" y="525440"/>
                  <a:pt x="3013712" y="525440"/>
                </a:cubicBezTo>
                <a:cubicBezTo>
                  <a:pt x="3005368" y="525440"/>
                  <a:pt x="2998539" y="518876"/>
                  <a:pt x="2998539" y="511583"/>
                </a:cubicBezTo>
                <a:cubicBezTo>
                  <a:pt x="2998539" y="503561"/>
                  <a:pt x="3005368" y="499186"/>
                  <a:pt x="3013712" y="499186"/>
                </a:cubicBezTo>
                <a:close/>
                <a:moveTo>
                  <a:pt x="2942491" y="499186"/>
                </a:moveTo>
                <a:cubicBezTo>
                  <a:pt x="2951052" y="499186"/>
                  <a:pt x="2957285" y="503561"/>
                  <a:pt x="2957285" y="511583"/>
                </a:cubicBezTo>
                <a:cubicBezTo>
                  <a:pt x="2957285" y="518876"/>
                  <a:pt x="2951052" y="525440"/>
                  <a:pt x="2942491" y="525440"/>
                </a:cubicBezTo>
                <a:cubicBezTo>
                  <a:pt x="2934710" y="525440"/>
                  <a:pt x="2927705" y="518876"/>
                  <a:pt x="2927705" y="511583"/>
                </a:cubicBezTo>
                <a:cubicBezTo>
                  <a:pt x="2927705" y="503561"/>
                  <a:pt x="2934710" y="499186"/>
                  <a:pt x="2942491" y="499186"/>
                </a:cubicBezTo>
                <a:close/>
                <a:moveTo>
                  <a:pt x="2868291" y="499186"/>
                </a:moveTo>
                <a:cubicBezTo>
                  <a:pt x="2876856" y="499186"/>
                  <a:pt x="2883082" y="503561"/>
                  <a:pt x="2883082" y="511583"/>
                </a:cubicBezTo>
                <a:cubicBezTo>
                  <a:pt x="2883082" y="518876"/>
                  <a:pt x="2876856" y="525440"/>
                  <a:pt x="2868291" y="525440"/>
                </a:cubicBezTo>
                <a:cubicBezTo>
                  <a:pt x="2860509" y="525440"/>
                  <a:pt x="2853502" y="518876"/>
                  <a:pt x="2853502" y="511583"/>
                </a:cubicBezTo>
                <a:cubicBezTo>
                  <a:pt x="2853502" y="503561"/>
                  <a:pt x="2860509" y="499186"/>
                  <a:pt x="2868291" y="499186"/>
                </a:cubicBezTo>
                <a:close/>
                <a:moveTo>
                  <a:pt x="2796533" y="499186"/>
                </a:moveTo>
                <a:cubicBezTo>
                  <a:pt x="2804555" y="499186"/>
                  <a:pt x="2808931" y="503561"/>
                  <a:pt x="2808931" y="511583"/>
                </a:cubicBezTo>
                <a:cubicBezTo>
                  <a:pt x="2808931" y="518876"/>
                  <a:pt x="2804555" y="525440"/>
                  <a:pt x="2796533" y="525440"/>
                </a:cubicBezTo>
                <a:cubicBezTo>
                  <a:pt x="2789240" y="525440"/>
                  <a:pt x="2782678" y="518876"/>
                  <a:pt x="2782678" y="511583"/>
                </a:cubicBezTo>
                <a:cubicBezTo>
                  <a:pt x="2782678" y="503561"/>
                  <a:pt x="2789240" y="499186"/>
                  <a:pt x="2796533" y="499186"/>
                </a:cubicBezTo>
                <a:close/>
                <a:moveTo>
                  <a:pt x="2725695" y="499186"/>
                </a:moveTo>
                <a:cubicBezTo>
                  <a:pt x="2731532" y="499186"/>
                  <a:pt x="2738097" y="503561"/>
                  <a:pt x="2738097" y="511583"/>
                </a:cubicBezTo>
                <a:cubicBezTo>
                  <a:pt x="2738097" y="518876"/>
                  <a:pt x="2731532" y="525440"/>
                  <a:pt x="2725695" y="525440"/>
                </a:cubicBezTo>
                <a:cubicBezTo>
                  <a:pt x="2717681" y="525440"/>
                  <a:pt x="2711846" y="518876"/>
                  <a:pt x="2711846" y="511583"/>
                </a:cubicBezTo>
                <a:cubicBezTo>
                  <a:pt x="2711846" y="503561"/>
                  <a:pt x="2717681" y="499186"/>
                  <a:pt x="2725695" y="499186"/>
                </a:cubicBezTo>
                <a:close/>
                <a:moveTo>
                  <a:pt x="2654870" y="499186"/>
                </a:moveTo>
                <a:cubicBezTo>
                  <a:pt x="2660705" y="499186"/>
                  <a:pt x="2667266" y="503561"/>
                  <a:pt x="2667266" y="511583"/>
                </a:cubicBezTo>
                <a:cubicBezTo>
                  <a:pt x="2667266" y="518876"/>
                  <a:pt x="2660705" y="525440"/>
                  <a:pt x="2654870" y="525440"/>
                </a:cubicBezTo>
                <a:cubicBezTo>
                  <a:pt x="2646847" y="525440"/>
                  <a:pt x="2641013" y="518876"/>
                  <a:pt x="2641013" y="511583"/>
                </a:cubicBezTo>
                <a:cubicBezTo>
                  <a:pt x="2641013" y="503561"/>
                  <a:pt x="2646847" y="499186"/>
                  <a:pt x="2654870" y="499186"/>
                </a:cubicBezTo>
                <a:close/>
                <a:moveTo>
                  <a:pt x="2582580" y="499186"/>
                </a:moveTo>
                <a:cubicBezTo>
                  <a:pt x="2589873" y="499186"/>
                  <a:pt x="2596435" y="503561"/>
                  <a:pt x="2596435" y="511583"/>
                </a:cubicBezTo>
                <a:cubicBezTo>
                  <a:pt x="2596435" y="518876"/>
                  <a:pt x="2589873" y="525440"/>
                  <a:pt x="2582580" y="525440"/>
                </a:cubicBezTo>
                <a:cubicBezTo>
                  <a:pt x="2576018" y="525440"/>
                  <a:pt x="2570184" y="518876"/>
                  <a:pt x="2570184" y="511583"/>
                </a:cubicBezTo>
                <a:cubicBezTo>
                  <a:pt x="2570184" y="503561"/>
                  <a:pt x="2576018" y="499186"/>
                  <a:pt x="2582580" y="499186"/>
                </a:cubicBezTo>
                <a:close/>
                <a:moveTo>
                  <a:pt x="2511026" y="499186"/>
                </a:moveTo>
                <a:cubicBezTo>
                  <a:pt x="2519047" y="499186"/>
                  <a:pt x="2525610" y="503561"/>
                  <a:pt x="2525610" y="511583"/>
                </a:cubicBezTo>
                <a:cubicBezTo>
                  <a:pt x="2525610" y="518876"/>
                  <a:pt x="2519047" y="525440"/>
                  <a:pt x="2511026" y="525440"/>
                </a:cubicBezTo>
                <a:cubicBezTo>
                  <a:pt x="2505194" y="525440"/>
                  <a:pt x="2499361" y="518876"/>
                  <a:pt x="2499361" y="511583"/>
                </a:cubicBezTo>
                <a:cubicBezTo>
                  <a:pt x="2499361" y="503561"/>
                  <a:pt x="2503735" y="499186"/>
                  <a:pt x="2511026" y="499186"/>
                </a:cubicBezTo>
                <a:close/>
                <a:moveTo>
                  <a:pt x="2440924" y="499186"/>
                </a:moveTo>
                <a:cubicBezTo>
                  <a:pt x="2448944" y="499186"/>
                  <a:pt x="2454781" y="505020"/>
                  <a:pt x="2454781" y="511583"/>
                </a:cubicBezTo>
                <a:cubicBezTo>
                  <a:pt x="2454781" y="518876"/>
                  <a:pt x="2448944" y="525440"/>
                  <a:pt x="2440924" y="525440"/>
                </a:cubicBezTo>
                <a:cubicBezTo>
                  <a:pt x="2433632" y="525440"/>
                  <a:pt x="2428527" y="518876"/>
                  <a:pt x="2428527" y="511583"/>
                </a:cubicBezTo>
                <a:cubicBezTo>
                  <a:pt x="2428527" y="505020"/>
                  <a:pt x="2433632" y="499186"/>
                  <a:pt x="2440924" y="499186"/>
                </a:cubicBezTo>
                <a:close/>
                <a:moveTo>
                  <a:pt x="2369108" y="499186"/>
                </a:moveTo>
                <a:cubicBezTo>
                  <a:pt x="2377672" y="499186"/>
                  <a:pt x="2383898" y="505020"/>
                  <a:pt x="2383898" y="511583"/>
                </a:cubicBezTo>
                <a:cubicBezTo>
                  <a:pt x="2383898" y="518876"/>
                  <a:pt x="2377672" y="525440"/>
                  <a:pt x="2369108" y="525440"/>
                </a:cubicBezTo>
                <a:cubicBezTo>
                  <a:pt x="2361327" y="525440"/>
                  <a:pt x="2354319" y="518876"/>
                  <a:pt x="2354319" y="511583"/>
                </a:cubicBezTo>
                <a:cubicBezTo>
                  <a:pt x="2354319" y="505020"/>
                  <a:pt x="2361327" y="499186"/>
                  <a:pt x="2369108" y="499186"/>
                </a:cubicBezTo>
                <a:close/>
                <a:moveTo>
                  <a:pt x="2298278" y="499186"/>
                </a:moveTo>
                <a:cubicBezTo>
                  <a:pt x="2306839" y="499186"/>
                  <a:pt x="2313066" y="505020"/>
                  <a:pt x="2313066" y="511583"/>
                </a:cubicBezTo>
                <a:cubicBezTo>
                  <a:pt x="2313066" y="518876"/>
                  <a:pt x="2306839" y="525440"/>
                  <a:pt x="2298278" y="525440"/>
                </a:cubicBezTo>
                <a:cubicBezTo>
                  <a:pt x="2290494" y="525440"/>
                  <a:pt x="2283488" y="518876"/>
                  <a:pt x="2283488" y="511583"/>
                </a:cubicBezTo>
                <a:cubicBezTo>
                  <a:pt x="2283488" y="505020"/>
                  <a:pt x="2290494" y="499186"/>
                  <a:pt x="2298278" y="499186"/>
                </a:cubicBezTo>
                <a:close/>
                <a:moveTo>
                  <a:pt x="2226514" y="499186"/>
                </a:moveTo>
                <a:cubicBezTo>
                  <a:pt x="2234534" y="499186"/>
                  <a:pt x="2238914" y="505020"/>
                  <a:pt x="2238914" y="511583"/>
                </a:cubicBezTo>
                <a:cubicBezTo>
                  <a:pt x="2238914" y="518876"/>
                  <a:pt x="2234534" y="525440"/>
                  <a:pt x="2226514" y="525440"/>
                </a:cubicBezTo>
                <a:cubicBezTo>
                  <a:pt x="2218492" y="525440"/>
                  <a:pt x="2212655" y="518876"/>
                  <a:pt x="2212655" y="511583"/>
                </a:cubicBezTo>
                <a:cubicBezTo>
                  <a:pt x="2212655" y="505020"/>
                  <a:pt x="2218492" y="499186"/>
                  <a:pt x="2226514" y="499186"/>
                </a:cubicBezTo>
                <a:close/>
                <a:moveTo>
                  <a:pt x="2155680" y="499186"/>
                </a:moveTo>
                <a:cubicBezTo>
                  <a:pt x="2161514" y="499186"/>
                  <a:pt x="2168079" y="505020"/>
                  <a:pt x="2168079" y="511583"/>
                </a:cubicBezTo>
                <a:cubicBezTo>
                  <a:pt x="2168079" y="518876"/>
                  <a:pt x="2161514" y="525440"/>
                  <a:pt x="2155680" y="525440"/>
                </a:cubicBezTo>
                <a:cubicBezTo>
                  <a:pt x="2147658" y="525440"/>
                  <a:pt x="2141823" y="518876"/>
                  <a:pt x="2141823" y="511583"/>
                </a:cubicBezTo>
                <a:cubicBezTo>
                  <a:pt x="2141823" y="505020"/>
                  <a:pt x="2147658" y="499186"/>
                  <a:pt x="2155680" y="499186"/>
                </a:cubicBezTo>
                <a:close/>
                <a:moveTo>
                  <a:pt x="2084846" y="499186"/>
                </a:moveTo>
                <a:cubicBezTo>
                  <a:pt x="2090680" y="499186"/>
                  <a:pt x="2097246" y="505020"/>
                  <a:pt x="2097246" y="511583"/>
                </a:cubicBezTo>
                <a:cubicBezTo>
                  <a:pt x="2097246" y="518876"/>
                  <a:pt x="2090680" y="525440"/>
                  <a:pt x="2084846" y="525440"/>
                </a:cubicBezTo>
                <a:cubicBezTo>
                  <a:pt x="2076824" y="525440"/>
                  <a:pt x="2070991" y="518876"/>
                  <a:pt x="2070991" y="511583"/>
                </a:cubicBezTo>
                <a:cubicBezTo>
                  <a:pt x="2070991" y="505020"/>
                  <a:pt x="2076824" y="499186"/>
                  <a:pt x="2084846" y="499186"/>
                </a:cubicBezTo>
                <a:close/>
                <a:moveTo>
                  <a:pt x="2011831" y="499186"/>
                </a:moveTo>
                <a:cubicBezTo>
                  <a:pt x="2019855" y="499186"/>
                  <a:pt x="2026416" y="505020"/>
                  <a:pt x="2026416" y="511583"/>
                </a:cubicBezTo>
                <a:cubicBezTo>
                  <a:pt x="2026416" y="518876"/>
                  <a:pt x="2019855" y="525440"/>
                  <a:pt x="2011831" y="525440"/>
                </a:cubicBezTo>
                <a:cubicBezTo>
                  <a:pt x="2005998" y="525440"/>
                  <a:pt x="2000165" y="518876"/>
                  <a:pt x="2000165" y="511583"/>
                </a:cubicBezTo>
                <a:cubicBezTo>
                  <a:pt x="2000165" y="505020"/>
                  <a:pt x="2005998" y="499186"/>
                  <a:pt x="2011831" y="499186"/>
                </a:cubicBezTo>
                <a:close/>
                <a:moveTo>
                  <a:pt x="1938362" y="499186"/>
                </a:moveTo>
                <a:cubicBezTo>
                  <a:pt x="1946382" y="499186"/>
                  <a:pt x="1952216" y="505020"/>
                  <a:pt x="1952216" y="511583"/>
                </a:cubicBezTo>
                <a:cubicBezTo>
                  <a:pt x="1952216" y="518876"/>
                  <a:pt x="1946382" y="525440"/>
                  <a:pt x="1938362" y="525440"/>
                </a:cubicBezTo>
                <a:cubicBezTo>
                  <a:pt x="1932525" y="525440"/>
                  <a:pt x="1925965" y="518876"/>
                  <a:pt x="1925965" y="511583"/>
                </a:cubicBezTo>
                <a:cubicBezTo>
                  <a:pt x="1925965" y="505020"/>
                  <a:pt x="1932525" y="499186"/>
                  <a:pt x="1938362" y="499186"/>
                </a:cubicBezTo>
                <a:close/>
                <a:moveTo>
                  <a:pt x="1867525" y="499186"/>
                </a:moveTo>
                <a:cubicBezTo>
                  <a:pt x="1875547" y="499186"/>
                  <a:pt x="1881384" y="505020"/>
                  <a:pt x="1881384" y="511583"/>
                </a:cubicBezTo>
                <a:cubicBezTo>
                  <a:pt x="1881384" y="518876"/>
                  <a:pt x="1875547" y="525440"/>
                  <a:pt x="1867525" y="525440"/>
                </a:cubicBezTo>
                <a:cubicBezTo>
                  <a:pt x="1860232" y="525440"/>
                  <a:pt x="1855126" y="518876"/>
                  <a:pt x="1855126" y="511583"/>
                </a:cubicBezTo>
                <a:cubicBezTo>
                  <a:pt x="1855126" y="505020"/>
                  <a:pt x="1860232" y="499186"/>
                  <a:pt x="1867525" y="499186"/>
                </a:cubicBezTo>
                <a:close/>
                <a:moveTo>
                  <a:pt x="1799085" y="499186"/>
                </a:moveTo>
                <a:cubicBezTo>
                  <a:pt x="1807644" y="499186"/>
                  <a:pt x="1813871" y="505020"/>
                  <a:pt x="1813871" y="511583"/>
                </a:cubicBezTo>
                <a:cubicBezTo>
                  <a:pt x="1813871" y="518876"/>
                  <a:pt x="1807644" y="525440"/>
                  <a:pt x="1799085" y="525440"/>
                </a:cubicBezTo>
                <a:cubicBezTo>
                  <a:pt x="1790521" y="525440"/>
                  <a:pt x="1784295" y="518876"/>
                  <a:pt x="1784295" y="511583"/>
                </a:cubicBezTo>
                <a:cubicBezTo>
                  <a:pt x="1784295" y="505020"/>
                  <a:pt x="1790521" y="499186"/>
                  <a:pt x="1799085" y="499186"/>
                </a:cubicBezTo>
                <a:close/>
                <a:moveTo>
                  <a:pt x="1728257" y="499186"/>
                </a:moveTo>
                <a:cubicBezTo>
                  <a:pt x="1736822" y="499186"/>
                  <a:pt x="1743046" y="505020"/>
                  <a:pt x="1743046" y="511583"/>
                </a:cubicBezTo>
                <a:cubicBezTo>
                  <a:pt x="1743046" y="518876"/>
                  <a:pt x="1736822" y="525440"/>
                  <a:pt x="1728257" y="525440"/>
                </a:cubicBezTo>
                <a:cubicBezTo>
                  <a:pt x="1719694" y="525440"/>
                  <a:pt x="1713469" y="518876"/>
                  <a:pt x="1713469" y="511583"/>
                </a:cubicBezTo>
                <a:cubicBezTo>
                  <a:pt x="1713469" y="505020"/>
                  <a:pt x="1719694" y="499186"/>
                  <a:pt x="1728257" y="499186"/>
                </a:cubicBezTo>
                <a:close/>
                <a:moveTo>
                  <a:pt x="1657426" y="499186"/>
                </a:moveTo>
                <a:cubicBezTo>
                  <a:pt x="1665210" y="499186"/>
                  <a:pt x="1672218" y="505020"/>
                  <a:pt x="1672218" y="511583"/>
                </a:cubicBezTo>
                <a:cubicBezTo>
                  <a:pt x="1672218" y="518876"/>
                  <a:pt x="1665210" y="525440"/>
                  <a:pt x="1657426" y="525440"/>
                </a:cubicBezTo>
                <a:cubicBezTo>
                  <a:pt x="1648867" y="525440"/>
                  <a:pt x="1642647" y="518876"/>
                  <a:pt x="1642647" y="511583"/>
                </a:cubicBezTo>
                <a:cubicBezTo>
                  <a:pt x="1642647" y="505020"/>
                  <a:pt x="1648867" y="499186"/>
                  <a:pt x="1657426" y="499186"/>
                </a:cubicBezTo>
                <a:close/>
                <a:moveTo>
                  <a:pt x="1582294" y="499186"/>
                </a:moveTo>
                <a:cubicBezTo>
                  <a:pt x="1589590" y="499186"/>
                  <a:pt x="1594694" y="505020"/>
                  <a:pt x="1594694" y="511583"/>
                </a:cubicBezTo>
                <a:cubicBezTo>
                  <a:pt x="1594694" y="518876"/>
                  <a:pt x="1589590" y="525440"/>
                  <a:pt x="1582294" y="525440"/>
                </a:cubicBezTo>
                <a:cubicBezTo>
                  <a:pt x="1574271" y="525440"/>
                  <a:pt x="1568438" y="518876"/>
                  <a:pt x="1568438" y="511583"/>
                </a:cubicBezTo>
                <a:cubicBezTo>
                  <a:pt x="1568438" y="505020"/>
                  <a:pt x="1574271" y="499186"/>
                  <a:pt x="1582294" y="499186"/>
                </a:cubicBezTo>
                <a:close/>
                <a:moveTo>
                  <a:pt x="1512192" y="499186"/>
                </a:moveTo>
                <a:cubicBezTo>
                  <a:pt x="1518025" y="499186"/>
                  <a:pt x="1523862" y="505020"/>
                  <a:pt x="1523862" y="511583"/>
                </a:cubicBezTo>
                <a:cubicBezTo>
                  <a:pt x="1523862" y="518876"/>
                  <a:pt x="1518025" y="525440"/>
                  <a:pt x="1512192" y="525440"/>
                </a:cubicBezTo>
                <a:cubicBezTo>
                  <a:pt x="1504169" y="525440"/>
                  <a:pt x="1497607" y="518876"/>
                  <a:pt x="1497607" y="511583"/>
                </a:cubicBezTo>
                <a:cubicBezTo>
                  <a:pt x="1497607" y="505020"/>
                  <a:pt x="1504169" y="499186"/>
                  <a:pt x="1512192" y="499186"/>
                </a:cubicBezTo>
                <a:close/>
                <a:moveTo>
                  <a:pt x="1440623" y="499186"/>
                </a:moveTo>
                <a:cubicBezTo>
                  <a:pt x="1447188" y="499186"/>
                  <a:pt x="1453023" y="505020"/>
                  <a:pt x="1453023" y="511583"/>
                </a:cubicBezTo>
                <a:cubicBezTo>
                  <a:pt x="1453023" y="518876"/>
                  <a:pt x="1447188" y="525440"/>
                  <a:pt x="1440623" y="525440"/>
                </a:cubicBezTo>
                <a:cubicBezTo>
                  <a:pt x="1433333" y="525440"/>
                  <a:pt x="1426771" y="518876"/>
                  <a:pt x="1426771" y="511583"/>
                </a:cubicBezTo>
                <a:cubicBezTo>
                  <a:pt x="1426771" y="505020"/>
                  <a:pt x="1433333" y="499186"/>
                  <a:pt x="1440623" y="499186"/>
                </a:cubicBezTo>
                <a:close/>
                <a:moveTo>
                  <a:pt x="1368341" y="499186"/>
                </a:moveTo>
                <a:cubicBezTo>
                  <a:pt x="1376363" y="499186"/>
                  <a:pt x="1382196" y="505020"/>
                  <a:pt x="1382196" y="511583"/>
                </a:cubicBezTo>
                <a:cubicBezTo>
                  <a:pt x="1382196" y="518876"/>
                  <a:pt x="1376363" y="525440"/>
                  <a:pt x="1368341" y="525440"/>
                </a:cubicBezTo>
                <a:cubicBezTo>
                  <a:pt x="1362508" y="525440"/>
                  <a:pt x="1355948" y="518876"/>
                  <a:pt x="1355948" y="511583"/>
                </a:cubicBezTo>
                <a:cubicBezTo>
                  <a:pt x="1355948" y="505020"/>
                  <a:pt x="1362508" y="499186"/>
                  <a:pt x="1368341" y="499186"/>
                </a:cubicBezTo>
                <a:close/>
                <a:moveTo>
                  <a:pt x="1297515" y="499186"/>
                </a:moveTo>
                <a:cubicBezTo>
                  <a:pt x="1305538" y="499186"/>
                  <a:pt x="1311369" y="505020"/>
                  <a:pt x="1311369" y="513042"/>
                </a:cubicBezTo>
                <a:cubicBezTo>
                  <a:pt x="1311369" y="518876"/>
                  <a:pt x="1305538" y="525440"/>
                  <a:pt x="1297515" y="525440"/>
                </a:cubicBezTo>
                <a:cubicBezTo>
                  <a:pt x="1289492" y="525440"/>
                  <a:pt x="1285118" y="518876"/>
                  <a:pt x="1285118" y="513042"/>
                </a:cubicBezTo>
                <a:cubicBezTo>
                  <a:pt x="1285118" y="505020"/>
                  <a:pt x="1289492" y="499186"/>
                  <a:pt x="1297515" y="499186"/>
                </a:cubicBezTo>
                <a:close/>
                <a:moveTo>
                  <a:pt x="1225700" y="499186"/>
                </a:moveTo>
                <a:cubicBezTo>
                  <a:pt x="1233484" y="499186"/>
                  <a:pt x="1240491" y="505020"/>
                  <a:pt x="1240491" y="513042"/>
                </a:cubicBezTo>
                <a:cubicBezTo>
                  <a:pt x="1240491" y="518876"/>
                  <a:pt x="1233484" y="525440"/>
                  <a:pt x="1225700" y="525440"/>
                </a:cubicBezTo>
                <a:cubicBezTo>
                  <a:pt x="1217156" y="525440"/>
                  <a:pt x="1210925" y="518876"/>
                  <a:pt x="1210925" y="513042"/>
                </a:cubicBezTo>
                <a:cubicBezTo>
                  <a:pt x="1210925" y="505020"/>
                  <a:pt x="1217156" y="499186"/>
                  <a:pt x="1225700" y="499186"/>
                </a:cubicBezTo>
                <a:close/>
                <a:moveTo>
                  <a:pt x="1154881" y="499186"/>
                </a:moveTo>
                <a:cubicBezTo>
                  <a:pt x="1162665" y="499186"/>
                  <a:pt x="1169669" y="505020"/>
                  <a:pt x="1169669" y="513042"/>
                </a:cubicBezTo>
                <a:cubicBezTo>
                  <a:pt x="1169669" y="518876"/>
                  <a:pt x="1162665" y="525440"/>
                  <a:pt x="1154881" y="525440"/>
                </a:cubicBezTo>
                <a:cubicBezTo>
                  <a:pt x="1146323" y="525440"/>
                  <a:pt x="1140095" y="518876"/>
                  <a:pt x="1140095" y="513042"/>
                </a:cubicBezTo>
                <a:cubicBezTo>
                  <a:pt x="1140095" y="505020"/>
                  <a:pt x="1146323" y="499186"/>
                  <a:pt x="1154881" y="499186"/>
                </a:cubicBezTo>
                <a:close/>
                <a:moveTo>
                  <a:pt x="1084053" y="499186"/>
                </a:moveTo>
                <a:cubicBezTo>
                  <a:pt x="1091836" y="499186"/>
                  <a:pt x="1098842" y="505020"/>
                  <a:pt x="1098842" y="513042"/>
                </a:cubicBezTo>
                <a:cubicBezTo>
                  <a:pt x="1098842" y="518876"/>
                  <a:pt x="1091836" y="525440"/>
                  <a:pt x="1084053" y="525440"/>
                </a:cubicBezTo>
                <a:cubicBezTo>
                  <a:pt x="1075492" y="525440"/>
                  <a:pt x="1069267" y="518876"/>
                  <a:pt x="1069267" y="513042"/>
                </a:cubicBezTo>
                <a:cubicBezTo>
                  <a:pt x="1069267" y="505020"/>
                  <a:pt x="1075492" y="499186"/>
                  <a:pt x="1084053" y="499186"/>
                </a:cubicBezTo>
                <a:close/>
                <a:moveTo>
                  <a:pt x="1013012" y="499186"/>
                </a:moveTo>
                <a:cubicBezTo>
                  <a:pt x="1020310" y="499186"/>
                  <a:pt x="1024685" y="505020"/>
                  <a:pt x="1024685" y="513042"/>
                </a:cubicBezTo>
                <a:cubicBezTo>
                  <a:pt x="1024685" y="518876"/>
                  <a:pt x="1020310" y="525440"/>
                  <a:pt x="1013012" y="525440"/>
                </a:cubicBezTo>
                <a:cubicBezTo>
                  <a:pt x="1004998" y="525440"/>
                  <a:pt x="998433" y="518876"/>
                  <a:pt x="998433" y="513042"/>
                </a:cubicBezTo>
                <a:cubicBezTo>
                  <a:pt x="998433" y="505020"/>
                  <a:pt x="1004998" y="499186"/>
                  <a:pt x="1013012" y="499186"/>
                </a:cubicBezTo>
                <a:close/>
                <a:moveTo>
                  <a:pt x="941461" y="499186"/>
                </a:moveTo>
                <a:cubicBezTo>
                  <a:pt x="948026" y="499186"/>
                  <a:pt x="953861" y="505020"/>
                  <a:pt x="953861" y="513042"/>
                </a:cubicBezTo>
                <a:cubicBezTo>
                  <a:pt x="953861" y="518876"/>
                  <a:pt x="948026" y="525440"/>
                  <a:pt x="941461" y="525440"/>
                </a:cubicBezTo>
                <a:cubicBezTo>
                  <a:pt x="934167" y="525440"/>
                  <a:pt x="927607" y="518876"/>
                  <a:pt x="927607" y="513042"/>
                </a:cubicBezTo>
                <a:cubicBezTo>
                  <a:pt x="927607" y="505020"/>
                  <a:pt x="934167" y="499186"/>
                  <a:pt x="941461" y="499186"/>
                </a:cubicBezTo>
                <a:close/>
                <a:moveTo>
                  <a:pt x="870626" y="499186"/>
                </a:moveTo>
                <a:cubicBezTo>
                  <a:pt x="877192" y="499186"/>
                  <a:pt x="883027" y="505020"/>
                  <a:pt x="883027" y="513042"/>
                </a:cubicBezTo>
                <a:cubicBezTo>
                  <a:pt x="883027" y="518876"/>
                  <a:pt x="877192" y="525440"/>
                  <a:pt x="870626" y="525440"/>
                </a:cubicBezTo>
                <a:cubicBezTo>
                  <a:pt x="863340" y="525440"/>
                  <a:pt x="856774" y="518876"/>
                  <a:pt x="856774" y="513042"/>
                </a:cubicBezTo>
                <a:cubicBezTo>
                  <a:pt x="856774" y="505020"/>
                  <a:pt x="863340" y="499186"/>
                  <a:pt x="870626" y="499186"/>
                </a:cubicBezTo>
                <a:close/>
                <a:moveTo>
                  <a:pt x="798340" y="499186"/>
                </a:moveTo>
                <a:cubicBezTo>
                  <a:pt x="806362" y="499186"/>
                  <a:pt x="812196" y="505020"/>
                  <a:pt x="812196" y="513042"/>
                </a:cubicBezTo>
                <a:cubicBezTo>
                  <a:pt x="812196" y="518876"/>
                  <a:pt x="806362" y="525440"/>
                  <a:pt x="798340" y="525440"/>
                </a:cubicBezTo>
                <a:cubicBezTo>
                  <a:pt x="792508" y="525440"/>
                  <a:pt x="785941" y="518876"/>
                  <a:pt x="785941" y="513042"/>
                </a:cubicBezTo>
                <a:cubicBezTo>
                  <a:pt x="785941" y="505020"/>
                  <a:pt x="792508" y="499186"/>
                  <a:pt x="798340" y="499186"/>
                </a:cubicBezTo>
                <a:close/>
                <a:moveTo>
                  <a:pt x="724135" y="499186"/>
                </a:moveTo>
                <a:cubicBezTo>
                  <a:pt x="731429" y="499186"/>
                  <a:pt x="737991" y="505020"/>
                  <a:pt x="737991" y="513042"/>
                </a:cubicBezTo>
                <a:cubicBezTo>
                  <a:pt x="737991" y="518876"/>
                  <a:pt x="731429" y="525440"/>
                  <a:pt x="724135" y="525440"/>
                </a:cubicBezTo>
                <a:cubicBezTo>
                  <a:pt x="717574" y="525440"/>
                  <a:pt x="711744" y="518876"/>
                  <a:pt x="711744" y="513042"/>
                </a:cubicBezTo>
                <a:cubicBezTo>
                  <a:pt x="711744" y="505020"/>
                  <a:pt x="717574" y="499186"/>
                  <a:pt x="724135" y="499186"/>
                </a:cubicBezTo>
                <a:close/>
                <a:moveTo>
                  <a:pt x="653306" y="499186"/>
                </a:moveTo>
                <a:cubicBezTo>
                  <a:pt x="660598" y="499186"/>
                  <a:pt x="667164" y="505020"/>
                  <a:pt x="667164" y="513042"/>
                </a:cubicBezTo>
                <a:cubicBezTo>
                  <a:pt x="667164" y="518876"/>
                  <a:pt x="660598" y="525440"/>
                  <a:pt x="653306" y="525440"/>
                </a:cubicBezTo>
                <a:cubicBezTo>
                  <a:pt x="645287" y="525440"/>
                  <a:pt x="640910" y="518876"/>
                  <a:pt x="640910" y="513042"/>
                </a:cubicBezTo>
                <a:cubicBezTo>
                  <a:pt x="640910" y="505020"/>
                  <a:pt x="645287" y="499186"/>
                  <a:pt x="653306" y="499186"/>
                </a:cubicBezTo>
                <a:close/>
                <a:moveTo>
                  <a:pt x="584869" y="499186"/>
                </a:moveTo>
                <a:cubicBezTo>
                  <a:pt x="592652" y="499186"/>
                  <a:pt x="599654" y="505020"/>
                  <a:pt x="599654" y="513042"/>
                </a:cubicBezTo>
                <a:cubicBezTo>
                  <a:pt x="599654" y="518876"/>
                  <a:pt x="592652" y="525440"/>
                  <a:pt x="584869" y="525440"/>
                </a:cubicBezTo>
                <a:cubicBezTo>
                  <a:pt x="576309" y="525440"/>
                  <a:pt x="570076" y="518876"/>
                  <a:pt x="570076" y="513042"/>
                </a:cubicBezTo>
                <a:cubicBezTo>
                  <a:pt x="570076" y="505020"/>
                  <a:pt x="576309" y="499186"/>
                  <a:pt x="584869" y="499186"/>
                </a:cubicBezTo>
                <a:close/>
                <a:moveTo>
                  <a:pt x="513670" y="499186"/>
                </a:moveTo>
                <a:cubicBezTo>
                  <a:pt x="522020" y="499186"/>
                  <a:pt x="528846" y="505020"/>
                  <a:pt x="528846" y="513042"/>
                </a:cubicBezTo>
                <a:cubicBezTo>
                  <a:pt x="528846" y="518876"/>
                  <a:pt x="522020" y="525440"/>
                  <a:pt x="513670" y="525440"/>
                </a:cubicBezTo>
                <a:cubicBezTo>
                  <a:pt x="506076" y="525440"/>
                  <a:pt x="499248" y="518876"/>
                  <a:pt x="499248" y="513042"/>
                </a:cubicBezTo>
                <a:cubicBezTo>
                  <a:pt x="499248" y="505020"/>
                  <a:pt x="506076" y="499186"/>
                  <a:pt x="513670" y="499186"/>
                </a:cubicBezTo>
                <a:close/>
                <a:moveTo>
                  <a:pt x="3939871" y="495814"/>
                </a:moveTo>
                <a:cubicBezTo>
                  <a:pt x="3946434" y="495814"/>
                  <a:pt x="3952268" y="502041"/>
                  <a:pt x="3952268" y="510602"/>
                </a:cubicBezTo>
                <a:cubicBezTo>
                  <a:pt x="3952268" y="518386"/>
                  <a:pt x="3946434" y="525391"/>
                  <a:pt x="3939871" y="525391"/>
                </a:cubicBezTo>
                <a:cubicBezTo>
                  <a:pt x="3932578" y="525391"/>
                  <a:pt x="3926015" y="518386"/>
                  <a:pt x="3926015" y="510602"/>
                </a:cubicBezTo>
                <a:cubicBezTo>
                  <a:pt x="3926015" y="502041"/>
                  <a:pt x="3932578" y="495814"/>
                  <a:pt x="3939871" y="495814"/>
                </a:cubicBezTo>
                <a:close/>
                <a:moveTo>
                  <a:pt x="3869042" y="495814"/>
                </a:moveTo>
                <a:cubicBezTo>
                  <a:pt x="3875605" y="495814"/>
                  <a:pt x="3881439" y="502041"/>
                  <a:pt x="3881439" y="510602"/>
                </a:cubicBezTo>
                <a:cubicBezTo>
                  <a:pt x="3881439" y="518386"/>
                  <a:pt x="3875605" y="525391"/>
                  <a:pt x="3869042" y="525391"/>
                </a:cubicBezTo>
                <a:cubicBezTo>
                  <a:pt x="3861749" y="525391"/>
                  <a:pt x="3855186" y="518386"/>
                  <a:pt x="3855186" y="510602"/>
                </a:cubicBezTo>
                <a:cubicBezTo>
                  <a:pt x="3855186" y="502041"/>
                  <a:pt x="3861749" y="495814"/>
                  <a:pt x="3869042" y="495814"/>
                </a:cubicBezTo>
                <a:close/>
                <a:moveTo>
                  <a:pt x="3796752" y="495814"/>
                </a:moveTo>
                <a:cubicBezTo>
                  <a:pt x="3804774" y="495814"/>
                  <a:pt x="3810608" y="502041"/>
                  <a:pt x="3810608" y="510602"/>
                </a:cubicBezTo>
                <a:cubicBezTo>
                  <a:pt x="3810608" y="518386"/>
                  <a:pt x="3804774" y="525391"/>
                  <a:pt x="3796752" y="525391"/>
                </a:cubicBezTo>
                <a:cubicBezTo>
                  <a:pt x="3790918" y="525391"/>
                  <a:pt x="3784355" y="518386"/>
                  <a:pt x="3784355" y="510602"/>
                </a:cubicBezTo>
                <a:cubicBezTo>
                  <a:pt x="3784355" y="502041"/>
                  <a:pt x="3790918" y="495814"/>
                  <a:pt x="3796752" y="495814"/>
                </a:cubicBezTo>
                <a:close/>
                <a:moveTo>
                  <a:pt x="3725922" y="495814"/>
                </a:moveTo>
                <a:cubicBezTo>
                  <a:pt x="3733944" y="495814"/>
                  <a:pt x="3739778" y="502041"/>
                  <a:pt x="3739778" y="510602"/>
                </a:cubicBezTo>
                <a:cubicBezTo>
                  <a:pt x="3739778" y="518386"/>
                  <a:pt x="3733944" y="525391"/>
                  <a:pt x="3725922" y="525391"/>
                </a:cubicBezTo>
                <a:cubicBezTo>
                  <a:pt x="3719359" y="525391"/>
                  <a:pt x="3713525" y="518386"/>
                  <a:pt x="3713525" y="510602"/>
                </a:cubicBezTo>
                <a:cubicBezTo>
                  <a:pt x="3713525" y="502041"/>
                  <a:pt x="3719359" y="495814"/>
                  <a:pt x="3725922" y="495814"/>
                </a:cubicBezTo>
                <a:close/>
                <a:moveTo>
                  <a:pt x="3655091" y="495814"/>
                </a:moveTo>
                <a:cubicBezTo>
                  <a:pt x="3662384" y="495814"/>
                  <a:pt x="3668947" y="502041"/>
                  <a:pt x="3668947" y="510602"/>
                </a:cubicBezTo>
                <a:cubicBezTo>
                  <a:pt x="3668947" y="518386"/>
                  <a:pt x="3662384" y="525391"/>
                  <a:pt x="3655091" y="525391"/>
                </a:cubicBezTo>
                <a:cubicBezTo>
                  <a:pt x="3647069" y="525391"/>
                  <a:pt x="3642694" y="518386"/>
                  <a:pt x="3642694" y="510602"/>
                </a:cubicBezTo>
                <a:cubicBezTo>
                  <a:pt x="3642694" y="502041"/>
                  <a:pt x="3647069" y="495814"/>
                  <a:pt x="3655091" y="495814"/>
                </a:cubicBezTo>
                <a:close/>
                <a:moveTo>
                  <a:pt x="3583280" y="495814"/>
                </a:moveTo>
                <a:cubicBezTo>
                  <a:pt x="3591064" y="495814"/>
                  <a:pt x="3598069" y="502041"/>
                  <a:pt x="3598069" y="510602"/>
                </a:cubicBezTo>
                <a:cubicBezTo>
                  <a:pt x="3598069" y="518386"/>
                  <a:pt x="3591064" y="525391"/>
                  <a:pt x="3583280" y="525391"/>
                </a:cubicBezTo>
                <a:cubicBezTo>
                  <a:pt x="3574718" y="525391"/>
                  <a:pt x="3568491" y="518386"/>
                  <a:pt x="3568491" y="510602"/>
                </a:cubicBezTo>
                <a:cubicBezTo>
                  <a:pt x="3568491" y="502041"/>
                  <a:pt x="3574718" y="495814"/>
                  <a:pt x="3583280" y="495814"/>
                </a:cubicBezTo>
                <a:close/>
                <a:moveTo>
                  <a:pt x="3512449" y="495814"/>
                </a:moveTo>
                <a:cubicBezTo>
                  <a:pt x="3520232" y="495814"/>
                  <a:pt x="3527237" y="502041"/>
                  <a:pt x="3527237" y="510602"/>
                </a:cubicBezTo>
                <a:cubicBezTo>
                  <a:pt x="3527237" y="518386"/>
                  <a:pt x="3520232" y="525391"/>
                  <a:pt x="3512449" y="525391"/>
                </a:cubicBezTo>
                <a:cubicBezTo>
                  <a:pt x="3503887" y="525391"/>
                  <a:pt x="3497661" y="518386"/>
                  <a:pt x="3497661" y="510602"/>
                </a:cubicBezTo>
                <a:cubicBezTo>
                  <a:pt x="3497661" y="502041"/>
                  <a:pt x="3503887" y="495814"/>
                  <a:pt x="3512449" y="495814"/>
                </a:cubicBezTo>
                <a:close/>
                <a:moveTo>
                  <a:pt x="3440686" y="495814"/>
                </a:moveTo>
                <a:cubicBezTo>
                  <a:pt x="3448708" y="495814"/>
                  <a:pt x="3453083" y="502041"/>
                  <a:pt x="3453083" y="510602"/>
                </a:cubicBezTo>
                <a:cubicBezTo>
                  <a:pt x="3453083" y="518386"/>
                  <a:pt x="3448708" y="525391"/>
                  <a:pt x="3440686" y="525391"/>
                </a:cubicBezTo>
                <a:cubicBezTo>
                  <a:pt x="3433393" y="525391"/>
                  <a:pt x="3426830" y="518386"/>
                  <a:pt x="3426830" y="510602"/>
                </a:cubicBezTo>
                <a:cubicBezTo>
                  <a:pt x="3426830" y="502041"/>
                  <a:pt x="3433393" y="495814"/>
                  <a:pt x="3440686" y="495814"/>
                </a:cubicBezTo>
                <a:close/>
                <a:moveTo>
                  <a:pt x="3369857" y="495814"/>
                </a:moveTo>
                <a:cubicBezTo>
                  <a:pt x="3376420" y="495814"/>
                  <a:pt x="3382254" y="502041"/>
                  <a:pt x="3382254" y="510602"/>
                </a:cubicBezTo>
                <a:cubicBezTo>
                  <a:pt x="3382254" y="518386"/>
                  <a:pt x="3376420" y="525391"/>
                  <a:pt x="3369857" y="525391"/>
                </a:cubicBezTo>
                <a:cubicBezTo>
                  <a:pt x="3362564" y="525391"/>
                  <a:pt x="3356001" y="518386"/>
                  <a:pt x="3356001" y="510602"/>
                </a:cubicBezTo>
                <a:cubicBezTo>
                  <a:pt x="3356001" y="502041"/>
                  <a:pt x="3362564" y="495814"/>
                  <a:pt x="3369857" y="495814"/>
                </a:cubicBezTo>
                <a:close/>
                <a:moveTo>
                  <a:pt x="3299094" y="495814"/>
                </a:moveTo>
                <a:cubicBezTo>
                  <a:pt x="3305656" y="495814"/>
                  <a:pt x="3311491" y="502041"/>
                  <a:pt x="3311491" y="510602"/>
                </a:cubicBezTo>
                <a:cubicBezTo>
                  <a:pt x="3311491" y="518386"/>
                  <a:pt x="3305656" y="525391"/>
                  <a:pt x="3299094" y="525391"/>
                </a:cubicBezTo>
                <a:cubicBezTo>
                  <a:pt x="3291802" y="525391"/>
                  <a:pt x="3285240" y="518386"/>
                  <a:pt x="3285240" y="510602"/>
                </a:cubicBezTo>
                <a:cubicBezTo>
                  <a:pt x="3285240" y="502041"/>
                  <a:pt x="3291802" y="495814"/>
                  <a:pt x="3299094" y="495814"/>
                </a:cubicBezTo>
                <a:close/>
                <a:moveTo>
                  <a:pt x="3226805" y="495814"/>
                </a:moveTo>
                <a:cubicBezTo>
                  <a:pt x="3234825" y="495814"/>
                  <a:pt x="3240660" y="502041"/>
                  <a:pt x="3240660" y="510602"/>
                </a:cubicBezTo>
                <a:cubicBezTo>
                  <a:pt x="3240660" y="518386"/>
                  <a:pt x="3234825" y="525391"/>
                  <a:pt x="3226805" y="525391"/>
                </a:cubicBezTo>
                <a:cubicBezTo>
                  <a:pt x="3220242" y="525391"/>
                  <a:pt x="3214406" y="518386"/>
                  <a:pt x="3214406" y="510602"/>
                </a:cubicBezTo>
                <a:cubicBezTo>
                  <a:pt x="3214406" y="502041"/>
                  <a:pt x="3220242" y="495814"/>
                  <a:pt x="3226805" y="495814"/>
                </a:cubicBezTo>
                <a:close/>
                <a:moveTo>
                  <a:pt x="3152602" y="495814"/>
                </a:moveTo>
                <a:cubicBezTo>
                  <a:pt x="3159895" y="495814"/>
                  <a:pt x="3166454" y="502041"/>
                  <a:pt x="3166454" y="510602"/>
                </a:cubicBezTo>
                <a:cubicBezTo>
                  <a:pt x="3166454" y="518386"/>
                  <a:pt x="3159895" y="525391"/>
                  <a:pt x="3152602" y="525391"/>
                </a:cubicBezTo>
                <a:cubicBezTo>
                  <a:pt x="3146038" y="525391"/>
                  <a:pt x="3140203" y="518386"/>
                  <a:pt x="3140203" y="510602"/>
                </a:cubicBezTo>
                <a:cubicBezTo>
                  <a:pt x="3140203" y="502041"/>
                  <a:pt x="3146038" y="495814"/>
                  <a:pt x="3152602" y="495814"/>
                </a:cubicBezTo>
                <a:close/>
                <a:moveTo>
                  <a:pt x="2439944" y="428356"/>
                </a:moveTo>
                <a:cubicBezTo>
                  <a:pt x="2448502" y="428356"/>
                  <a:pt x="2454729" y="432731"/>
                  <a:pt x="2454729" y="440753"/>
                </a:cubicBezTo>
                <a:cubicBezTo>
                  <a:pt x="2454729" y="448046"/>
                  <a:pt x="2448502" y="454610"/>
                  <a:pt x="2439944" y="454610"/>
                </a:cubicBezTo>
                <a:cubicBezTo>
                  <a:pt x="2432159" y="454610"/>
                  <a:pt x="2425156" y="448046"/>
                  <a:pt x="2425156" y="440753"/>
                </a:cubicBezTo>
                <a:cubicBezTo>
                  <a:pt x="2425156" y="432731"/>
                  <a:pt x="2432159" y="428356"/>
                  <a:pt x="2439944" y="428356"/>
                </a:cubicBezTo>
                <a:close/>
                <a:moveTo>
                  <a:pt x="2369110" y="428356"/>
                </a:moveTo>
                <a:cubicBezTo>
                  <a:pt x="2377672" y="428356"/>
                  <a:pt x="2383898" y="432731"/>
                  <a:pt x="2383898" y="440753"/>
                </a:cubicBezTo>
                <a:cubicBezTo>
                  <a:pt x="2383898" y="448046"/>
                  <a:pt x="2377672" y="454610"/>
                  <a:pt x="2369110" y="454610"/>
                </a:cubicBezTo>
                <a:cubicBezTo>
                  <a:pt x="2361327" y="454610"/>
                  <a:pt x="2354319" y="448046"/>
                  <a:pt x="2354319" y="440753"/>
                </a:cubicBezTo>
                <a:cubicBezTo>
                  <a:pt x="2354319" y="432731"/>
                  <a:pt x="2361327" y="428356"/>
                  <a:pt x="2369110" y="428356"/>
                </a:cubicBezTo>
                <a:close/>
                <a:moveTo>
                  <a:pt x="2298278" y="428356"/>
                </a:moveTo>
                <a:cubicBezTo>
                  <a:pt x="2306842" y="428356"/>
                  <a:pt x="2313066" y="432731"/>
                  <a:pt x="2313066" y="440753"/>
                </a:cubicBezTo>
                <a:cubicBezTo>
                  <a:pt x="2313066" y="448046"/>
                  <a:pt x="2306842" y="454610"/>
                  <a:pt x="2298278" y="454610"/>
                </a:cubicBezTo>
                <a:cubicBezTo>
                  <a:pt x="2290494" y="454610"/>
                  <a:pt x="2283490" y="448046"/>
                  <a:pt x="2283490" y="440753"/>
                </a:cubicBezTo>
                <a:cubicBezTo>
                  <a:pt x="2283490" y="432731"/>
                  <a:pt x="2290494" y="428356"/>
                  <a:pt x="2298278" y="428356"/>
                </a:cubicBezTo>
                <a:close/>
                <a:moveTo>
                  <a:pt x="2226514" y="428356"/>
                </a:moveTo>
                <a:cubicBezTo>
                  <a:pt x="2234537" y="428356"/>
                  <a:pt x="2238914" y="432731"/>
                  <a:pt x="2238914" y="440753"/>
                </a:cubicBezTo>
                <a:cubicBezTo>
                  <a:pt x="2238914" y="448046"/>
                  <a:pt x="2234537" y="454610"/>
                  <a:pt x="2226514" y="454610"/>
                </a:cubicBezTo>
                <a:cubicBezTo>
                  <a:pt x="2218492" y="454610"/>
                  <a:pt x="2212656" y="448046"/>
                  <a:pt x="2212656" y="440753"/>
                </a:cubicBezTo>
                <a:cubicBezTo>
                  <a:pt x="2212656" y="432731"/>
                  <a:pt x="2218492" y="428356"/>
                  <a:pt x="2226514" y="428356"/>
                </a:cubicBezTo>
                <a:close/>
                <a:moveTo>
                  <a:pt x="2155682" y="428356"/>
                </a:moveTo>
                <a:cubicBezTo>
                  <a:pt x="2161517" y="428356"/>
                  <a:pt x="2168079" y="432731"/>
                  <a:pt x="2168079" y="440753"/>
                </a:cubicBezTo>
                <a:cubicBezTo>
                  <a:pt x="2168079" y="448046"/>
                  <a:pt x="2161517" y="454610"/>
                  <a:pt x="2155682" y="454610"/>
                </a:cubicBezTo>
                <a:cubicBezTo>
                  <a:pt x="2147658" y="454610"/>
                  <a:pt x="2141825" y="448046"/>
                  <a:pt x="2141825" y="440753"/>
                </a:cubicBezTo>
                <a:cubicBezTo>
                  <a:pt x="2141825" y="432731"/>
                  <a:pt x="2147658" y="428356"/>
                  <a:pt x="2155682" y="428356"/>
                </a:cubicBezTo>
                <a:close/>
                <a:moveTo>
                  <a:pt x="2084846" y="428356"/>
                </a:moveTo>
                <a:cubicBezTo>
                  <a:pt x="2090682" y="428356"/>
                  <a:pt x="2097246" y="432731"/>
                  <a:pt x="2097246" y="440753"/>
                </a:cubicBezTo>
                <a:cubicBezTo>
                  <a:pt x="2097246" y="448046"/>
                  <a:pt x="2090682" y="454610"/>
                  <a:pt x="2084846" y="454610"/>
                </a:cubicBezTo>
                <a:cubicBezTo>
                  <a:pt x="2076827" y="454610"/>
                  <a:pt x="2070991" y="448046"/>
                  <a:pt x="2070991" y="440753"/>
                </a:cubicBezTo>
                <a:cubicBezTo>
                  <a:pt x="2070991" y="432731"/>
                  <a:pt x="2076827" y="428356"/>
                  <a:pt x="2084846" y="428356"/>
                </a:cubicBezTo>
                <a:close/>
                <a:moveTo>
                  <a:pt x="2011832" y="428356"/>
                </a:moveTo>
                <a:cubicBezTo>
                  <a:pt x="2019855" y="428356"/>
                  <a:pt x="2026418" y="432731"/>
                  <a:pt x="2026418" y="440753"/>
                </a:cubicBezTo>
                <a:cubicBezTo>
                  <a:pt x="2026418" y="448046"/>
                  <a:pt x="2019855" y="454610"/>
                  <a:pt x="2011832" y="454610"/>
                </a:cubicBezTo>
                <a:cubicBezTo>
                  <a:pt x="2005999" y="454610"/>
                  <a:pt x="2000165" y="448046"/>
                  <a:pt x="2000165" y="440753"/>
                </a:cubicBezTo>
                <a:cubicBezTo>
                  <a:pt x="2000165" y="432731"/>
                  <a:pt x="2005999" y="428356"/>
                  <a:pt x="2011832" y="428356"/>
                </a:cubicBezTo>
                <a:close/>
                <a:moveTo>
                  <a:pt x="1938362" y="428356"/>
                </a:moveTo>
                <a:cubicBezTo>
                  <a:pt x="1946382" y="428356"/>
                  <a:pt x="1952216" y="432731"/>
                  <a:pt x="1952216" y="440753"/>
                </a:cubicBezTo>
                <a:cubicBezTo>
                  <a:pt x="1952216" y="448046"/>
                  <a:pt x="1946382" y="454610"/>
                  <a:pt x="1938362" y="454610"/>
                </a:cubicBezTo>
                <a:cubicBezTo>
                  <a:pt x="1932525" y="454610"/>
                  <a:pt x="1925965" y="448046"/>
                  <a:pt x="1925965" y="440753"/>
                </a:cubicBezTo>
                <a:cubicBezTo>
                  <a:pt x="1925965" y="432731"/>
                  <a:pt x="1932525" y="428356"/>
                  <a:pt x="1938362" y="428356"/>
                </a:cubicBezTo>
                <a:close/>
                <a:moveTo>
                  <a:pt x="1867525" y="428356"/>
                </a:moveTo>
                <a:cubicBezTo>
                  <a:pt x="1875547" y="428356"/>
                  <a:pt x="1881384" y="432731"/>
                  <a:pt x="1881384" y="440753"/>
                </a:cubicBezTo>
                <a:cubicBezTo>
                  <a:pt x="1881384" y="448046"/>
                  <a:pt x="1875547" y="454610"/>
                  <a:pt x="1867525" y="454610"/>
                </a:cubicBezTo>
                <a:cubicBezTo>
                  <a:pt x="1860232" y="454610"/>
                  <a:pt x="1855126" y="448046"/>
                  <a:pt x="1855126" y="440753"/>
                </a:cubicBezTo>
                <a:cubicBezTo>
                  <a:pt x="1855126" y="432731"/>
                  <a:pt x="1860232" y="428356"/>
                  <a:pt x="1867525" y="428356"/>
                </a:cubicBezTo>
                <a:close/>
                <a:moveTo>
                  <a:pt x="1799085" y="428356"/>
                </a:moveTo>
                <a:cubicBezTo>
                  <a:pt x="1807644" y="428356"/>
                  <a:pt x="1813873" y="434190"/>
                  <a:pt x="1813873" y="440753"/>
                </a:cubicBezTo>
                <a:cubicBezTo>
                  <a:pt x="1813873" y="448046"/>
                  <a:pt x="1807644" y="454610"/>
                  <a:pt x="1799085" y="454610"/>
                </a:cubicBezTo>
                <a:cubicBezTo>
                  <a:pt x="1790521" y="454610"/>
                  <a:pt x="1784298" y="448046"/>
                  <a:pt x="1784298" y="440753"/>
                </a:cubicBezTo>
                <a:cubicBezTo>
                  <a:pt x="1784298" y="434190"/>
                  <a:pt x="1790521" y="428356"/>
                  <a:pt x="1799085" y="428356"/>
                </a:cubicBezTo>
                <a:close/>
                <a:moveTo>
                  <a:pt x="1728260" y="428356"/>
                </a:moveTo>
                <a:cubicBezTo>
                  <a:pt x="1736822" y="428356"/>
                  <a:pt x="1743046" y="434190"/>
                  <a:pt x="1743046" y="440753"/>
                </a:cubicBezTo>
                <a:cubicBezTo>
                  <a:pt x="1743046" y="448046"/>
                  <a:pt x="1736822" y="454610"/>
                  <a:pt x="1728260" y="454610"/>
                </a:cubicBezTo>
                <a:cubicBezTo>
                  <a:pt x="1719694" y="454610"/>
                  <a:pt x="1713469" y="448046"/>
                  <a:pt x="1713469" y="440753"/>
                </a:cubicBezTo>
                <a:cubicBezTo>
                  <a:pt x="1713469" y="434190"/>
                  <a:pt x="1719694" y="428356"/>
                  <a:pt x="1728260" y="428356"/>
                </a:cubicBezTo>
                <a:close/>
                <a:moveTo>
                  <a:pt x="1657426" y="428356"/>
                </a:moveTo>
                <a:cubicBezTo>
                  <a:pt x="1665212" y="428356"/>
                  <a:pt x="1672218" y="434190"/>
                  <a:pt x="1672218" y="440753"/>
                </a:cubicBezTo>
                <a:cubicBezTo>
                  <a:pt x="1672218" y="448046"/>
                  <a:pt x="1665212" y="454610"/>
                  <a:pt x="1657426" y="454610"/>
                </a:cubicBezTo>
                <a:cubicBezTo>
                  <a:pt x="1648870" y="454610"/>
                  <a:pt x="1642647" y="448046"/>
                  <a:pt x="1642647" y="440753"/>
                </a:cubicBezTo>
                <a:cubicBezTo>
                  <a:pt x="1642647" y="434190"/>
                  <a:pt x="1648870" y="428356"/>
                  <a:pt x="1657426" y="428356"/>
                </a:cubicBezTo>
                <a:close/>
                <a:moveTo>
                  <a:pt x="1582294" y="428356"/>
                </a:moveTo>
                <a:cubicBezTo>
                  <a:pt x="1589590" y="428356"/>
                  <a:pt x="1594697" y="434190"/>
                  <a:pt x="1594697" y="440753"/>
                </a:cubicBezTo>
                <a:cubicBezTo>
                  <a:pt x="1594697" y="448046"/>
                  <a:pt x="1589590" y="454610"/>
                  <a:pt x="1582294" y="454610"/>
                </a:cubicBezTo>
                <a:cubicBezTo>
                  <a:pt x="1574274" y="454610"/>
                  <a:pt x="1568438" y="448046"/>
                  <a:pt x="1568438" y="440753"/>
                </a:cubicBezTo>
                <a:cubicBezTo>
                  <a:pt x="1568438" y="434190"/>
                  <a:pt x="1574274" y="428356"/>
                  <a:pt x="1582294" y="428356"/>
                </a:cubicBezTo>
                <a:close/>
                <a:moveTo>
                  <a:pt x="1512195" y="428356"/>
                </a:moveTo>
                <a:cubicBezTo>
                  <a:pt x="1518027" y="428356"/>
                  <a:pt x="1523862" y="434190"/>
                  <a:pt x="1523862" y="440753"/>
                </a:cubicBezTo>
                <a:cubicBezTo>
                  <a:pt x="1523862" y="448046"/>
                  <a:pt x="1518027" y="454610"/>
                  <a:pt x="1512195" y="454610"/>
                </a:cubicBezTo>
                <a:cubicBezTo>
                  <a:pt x="1504171" y="454610"/>
                  <a:pt x="1497610" y="448046"/>
                  <a:pt x="1497610" y="440753"/>
                </a:cubicBezTo>
                <a:cubicBezTo>
                  <a:pt x="1497610" y="434190"/>
                  <a:pt x="1504171" y="428356"/>
                  <a:pt x="1512195" y="428356"/>
                </a:cubicBezTo>
                <a:close/>
                <a:moveTo>
                  <a:pt x="1439171" y="428356"/>
                </a:moveTo>
                <a:cubicBezTo>
                  <a:pt x="1447188" y="428356"/>
                  <a:pt x="1453023" y="434190"/>
                  <a:pt x="1453023" y="440753"/>
                </a:cubicBezTo>
                <a:cubicBezTo>
                  <a:pt x="1453023" y="448046"/>
                  <a:pt x="1447188" y="454610"/>
                  <a:pt x="1439171" y="454610"/>
                </a:cubicBezTo>
                <a:cubicBezTo>
                  <a:pt x="1433336" y="454610"/>
                  <a:pt x="1426771" y="448046"/>
                  <a:pt x="1426771" y="440753"/>
                </a:cubicBezTo>
                <a:cubicBezTo>
                  <a:pt x="1426771" y="434190"/>
                  <a:pt x="1433336" y="428356"/>
                  <a:pt x="1439171" y="428356"/>
                </a:cubicBezTo>
                <a:close/>
                <a:moveTo>
                  <a:pt x="1368344" y="428356"/>
                </a:moveTo>
                <a:cubicBezTo>
                  <a:pt x="1376365" y="428356"/>
                  <a:pt x="1382196" y="434190"/>
                  <a:pt x="1382196" y="440753"/>
                </a:cubicBezTo>
                <a:cubicBezTo>
                  <a:pt x="1382196" y="448046"/>
                  <a:pt x="1376365" y="454610"/>
                  <a:pt x="1368344" y="454610"/>
                </a:cubicBezTo>
                <a:cubicBezTo>
                  <a:pt x="1362508" y="454610"/>
                  <a:pt x="1355948" y="448046"/>
                  <a:pt x="1355948" y="440753"/>
                </a:cubicBezTo>
                <a:cubicBezTo>
                  <a:pt x="1355948" y="434190"/>
                  <a:pt x="1362508" y="428356"/>
                  <a:pt x="1368344" y="428356"/>
                </a:cubicBezTo>
                <a:close/>
                <a:moveTo>
                  <a:pt x="1297515" y="428356"/>
                </a:moveTo>
                <a:cubicBezTo>
                  <a:pt x="1305538" y="428356"/>
                  <a:pt x="1311372" y="434190"/>
                  <a:pt x="1311372" y="440753"/>
                </a:cubicBezTo>
                <a:cubicBezTo>
                  <a:pt x="1311372" y="448046"/>
                  <a:pt x="1305538" y="454610"/>
                  <a:pt x="1297515" y="454610"/>
                </a:cubicBezTo>
                <a:cubicBezTo>
                  <a:pt x="1289495" y="454610"/>
                  <a:pt x="1285118" y="448046"/>
                  <a:pt x="1285118" y="440753"/>
                </a:cubicBezTo>
                <a:cubicBezTo>
                  <a:pt x="1285118" y="434190"/>
                  <a:pt x="1289495" y="428356"/>
                  <a:pt x="1297515" y="428356"/>
                </a:cubicBezTo>
                <a:close/>
                <a:moveTo>
                  <a:pt x="1225703" y="428356"/>
                </a:moveTo>
                <a:cubicBezTo>
                  <a:pt x="1233487" y="428356"/>
                  <a:pt x="1240491" y="434190"/>
                  <a:pt x="1240491" y="440753"/>
                </a:cubicBezTo>
                <a:cubicBezTo>
                  <a:pt x="1240491" y="448046"/>
                  <a:pt x="1233487" y="454610"/>
                  <a:pt x="1225703" y="454610"/>
                </a:cubicBezTo>
                <a:cubicBezTo>
                  <a:pt x="1217156" y="454610"/>
                  <a:pt x="1210925" y="448046"/>
                  <a:pt x="1210925" y="440753"/>
                </a:cubicBezTo>
                <a:cubicBezTo>
                  <a:pt x="1210925" y="434190"/>
                  <a:pt x="1217156" y="428356"/>
                  <a:pt x="1225703" y="428356"/>
                </a:cubicBezTo>
                <a:close/>
                <a:moveTo>
                  <a:pt x="1154886" y="428356"/>
                </a:moveTo>
                <a:cubicBezTo>
                  <a:pt x="1162673" y="428356"/>
                  <a:pt x="1169676" y="434190"/>
                  <a:pt x="1169676" y="440753"/>
                </a:cubicBezTo>
                <a:cubicBezTo>
                  <a:pt x="1169676" y="448046"/>
                  <a:pt x="1162673" y="454610"/>
                  <a:pt x="1154886" y="454610"/>
                </a:cubicBezTo>
                <a:cubicBezTo>
                  <a:pt x="1146323" y="454610"/>
                  <a:pt x="1140096" y="448046"/>
                  <a:pt x="1140096" y="440753"/>
                </a:cubicBezTo>
                <a:cubicBezTo>
                  <a:pt x="1140096" y="434190"/>
                  <a:pt x="1146323" y="428356"/>
                  <a:pt x="1154886" y="428356"/>
                </a:cubicBezTo>
                <a:close/>
                <a:moveTo>
                  <a:pt x="1084056" y="428356"/>
                </a:moveTo>
                <a:cubicBezTo>
                  <a:pt x="1091840" y="428356"/>
                  <a:pt x="1098844" y="434190"/>
                  <a:pt x="1098844" y="440753"/>
                </a:cubicBezTo>
                <a:cubicBezTo>
                  <a:pt x="1098844" y="448046"/>
                  <a:pt x="1091840" y="454610"/>
                  <a:pt x="1084056" y="454610"/>
                </a:cubicBezTo>
                <a:cubicBezTo>
                  <a:pt x="1075492" y="454610"/>
                  <a:pt x="1069267" y="448046"/>
                  <a:pt x="1069267" y="440753"/>
                </a:cubicBezTo>
                <a:cubicBezTo>
                  <a:pt x="1069267" y="434190"/>
                  <a:pt x="1075492" y="428356"/>
                  <a:pt x="1084056" y="428356"/>
                </a:cubicBezTo>
                <a:close/>
                <a:moveTo>
                  <a:pt x="1013015" y="428356"/>
                </a:moveTo>
                <a:cubicBezTo>
                  <a:pt x="1020312" y="428356"/>
                  <a:pt x="1024685" y="434190"/>
                  <a:pt x="1024685" y="440753"/>
                </a:cubicBezTo>
                <a:cubicBezTo>
                  <a:pt x="1024685" y="448046"/>
                  <a:pt x="1020312" y="454610"/>
                  <a:pt x="1013015" y="454610"/>
                </a:cubicBezTo>
                <a:cubicBezTo>
                  <a:pt x="1004998" y="454610"/>
                  <a:pt x="998434" y="448046"/>
                  <a:pt x="998434" y="440753"/>
                </a:cubicBezTo>
                <a:cubicBezTo>
                  <a:pt x="998434" y="434190"/>
                  <a:pt x="1004998" y="428356"/>
                  <a:pt x="1013015" y="428356"/>
                </a:cubicBezTo>
                <a:close/>
                <a:moveTo>
                  <a:pt x="941465" y="428356"/>
                </a:moveTo>
                <a:cubicBezTo>
                  <a:pt x="948030" y="428356"/>
                  <a:pt x="953864" y="434190"/>
                  <a:pt x="953864" y="440753"/>
                </a:cubicBezTo>
                <a:cubicBezTo>
                  <a:pt x="953864" y="448046"/>
                  <a:pt x="948030" y="454610"/>
                  <a:pt x="941465" y="454610"/>
                </a:cubicBezTo>
                <a:cubicBezTo>
                  <a:pt x="934168" y="454610"/>
                  <a:pt x="927611" y="448046"/>
                  <a:pt x="927611" y="440753"/>
                </a:cubicBezTo>
                <a:cubicBezTo>
                  <a:pt x="927611" y="434190"/>
                  <a:pt x="934168" y="428356"/>
                  <a:pt x="941465" y="428356"/>
                </a:cubicBezTo>
                <a:close/>
                <a:moveTo>
                  <a:pt x="870633" y="428356"/>
                </a:moveTo>
                <a:cubicBezTo>
                  <a:pt x="877194" y="428356"/>
                  <a:pt x="883030" y="434190"/>
                  <a:pt x="883030" y="440753"/>
                </a:cubicBezTo>
                <a:cubicBezTo>
                  <a:pt x="883030" y="448046"/>
                  <a:pt x="877194" y="454610"/>
                  <a:pt x="870633" y="454610"/>
                </a:cubicBezTo>
                <a:cubicBezTo>
                  <a:pt x="863341" y="454610"/>
                  <a:pt x="856774" y="448046"/>
                  <a:pt x="856774" y="440753"/>
                </a:cubicBezTo>
                <a:cubicBezTo>
                  <a:pt x="856774" y="434190"/>
                  <a:pt x="863341" y="428356"/>
                  <a:pt x="870633" y="428356"/>
                </a:cubicBezTo>
                <a:close/>
                <a:moveTo>
                  <a:pt x="798344" y="428356"/>
                </a:moveTo>
                <a:cubicBezTo>
                  <a:pt x="806370" y="428356"/>
                  <a:pt x="812196" y="434190"/>
                  <a:pt x="812196" y="440753"/>
                </a:cubicBezTo>
                <a:cubicBezTo>
                  <a:pt x="812196" y="448046"/>
                  <a:pt x="806370" y="454610"/>
                  <a:pt x="798344" y="454610"/>
                </a:cubicBezTo>
                <a:cubicBezTo>
                  <a:pt x="792510" y="454610"/>
                  <a:pt x="785947" y="448046"/>
                  <a:pt x="785947" y="440753"/>
                </a:cubicBezTo>
                <a:cubicBezTo>
                  <a:pt x="785947" y="434190"/>
                  <a:pt x="792510" y="428356"/>
                  <a:pt x="798344" y="428356"/>
                </a:cubicBezTo>
                <a:close/>
                <a:moveTo>
                  <a:pt x="724138" y="428356"/>
                </a:moveTo>
                <a:cubicBezTo>
                  <a:pt x="731434" y="428356"/>
                  <a:pt x="738002" y="434190"/>
                  <a:pt x="738002" y="442212"/>
                </a:cubicBezTo>
                <a:cubicBezTo>
                  <a:pt x="738002" y="448046"/>
                  <a:pt x="731434" y="454610"/>
                  <a:pt x="724138" y="454610"/>
                </a:cubicBezTo>
                <a:cubicBezTo>
                  <a:pt x="717578" y="454610"/>
                  <a:pt x="711747" y="448046"/>
                  <a:pt x="711747" y="442212"/>
                </a:cubicBezTo>
                <a:cubicBezTo>
                  <a:pt x="711747" y="434190"/>
                  <a:pt x="717578" y="428356"/>
                  <a:pt x="724138" y="428356"/>
                </a:cubicBezTo>
                <a:close/>
                <a:moveTo>
                  <a:pt x="653312" y="428356"/>
                </a:moveTo>
                <a:cubicBezTo>
                  <a:pt x="660604" y="428356"/>
                  <a:pt x="667165" y="434190"/>
                  <a:pt x="667165" y="442212"/>
                </a:cubicBezTo>
                <a:cubicBezTo>
                  <a:pt x="667165" y="448046"/>
                  <a:pt x="660604" y="454610"/>
                  <a:pt x="653312" y="454610"/>
                </a:cubicBezTo>
                <a:cubicBezTo>
                  <a:pt x="645288" y="454610"/>
                  <a:pt x="640912" y="448046"/>
                  <a:pt x="640912" y="442212"/>
                </a:cubicBezTo>
                <a:cubicBezTo>
                  <a:pt x="640912" y="434190"/>
                  <a:pt x="645288" y="428356"/>
                  <a:pt x="653312" y="428356"/>
                </a:cubicBezTo>
                <a:close/>
                <a:moveTo>
                  <a:pt x="3796752" y="424982"/>
                </a:moveTo>
                <a:cubicBezTo>
                  <a:pt x="3804774" y="424982"/>
                  <a:pt x="3810608" y="431209"/>
                  <a:pt x="3810608" y="439771"/>
                </a:cubicBezTo>
                <a:cubicBezTo>
                  <a:pt x="3810608" y="447555"/>
                  <a:pt x="3804774" y="454560"/>
                  <a:pt x="3796752" y="454560"/>
                </a:cubicBezTo>
                <a:cubicBezTo>
                  <a:pt x="3790918" y="454560"/>
                  <a:pt x="3784355" y="447555"/>
                  <a:pt x="3784355" y="439771"/>
                </a:cubicBezTo>
                <a:cubicBezTo>
                  <a:pt x="3784355" y="431209"/>
                  <a:pt x="3790918" y="424982"/>
                  <a:pt x="3796752" y="424982"/>
                </a:cubicBezTo>
                <a:close/>
                <a:moveTo>
                  <a:pt x="3725922" y="424982"/>
                </a:moveTo>
                <a:cubicBezTo>
                  <a:pt x="3733944" y="424982"/>
                  <a:pt x="3739778" y="431209"/>
                  <a:pt x="3739778" y="439771"/>
                </a:cubicBezTo>
                <a:cubicBezTo>
                  <a:pt x="3739778" y="447555"/>
                  <a:pt x="3733944" y="454560"/>
                  <a:pt x="3725922" y="454560"/>
                </a:cubicBezTo>
                <a:cubicBezTo>
                  <a:pt x="3719359" y="454560"/>
                  <a:pt x="3713525" y="447555"/>
                  <a:pt x="3713525" y="439771"/>
                </a:cubicBezTo>
                <a:cubicBezTo>
                  <a:pt x="3713525" y="431209"/>
                  <a:pt x="3717900" y="424982"/>
                  <a:pt x="3725922" y="424982"/>
                </a:cubicBezTo>
                <a:close/>
                <a:moveTo>
                  <a:pt x="3655091" y="424982"/>
                </a:moveTo>
                <a:cubicBezTo>
                  <a:pt x="3662384" y="424982"/>
                  <a:pt x="3668947" y="431209"/>
                  <a:pt x="3668947" y="439771"/>
                </a:cubicBezTo>
                <a:cubicBezTo>
                  <a:pt x="3668947" y="447555"/>
                  <a:pt x="3662384" y="454560"/>
                  <a:pt x="3655091" y="454560"/>
                </a:cubicBezTo>
                <a:cubicBezTo>
                  <a:pt x="3647069" y="454560"/>
                  <a:pt x="3642694" y="447555"/>
                  <a:pt x="3642694" y="439771"/>
                </a:cubicBezTo>
                <a:cubicBezTo>
                  <a:pt x="3642694" y="431209"/>
                  <a:pt x="3647069" y="424982"/>
                  <a:pt x="3655091" y="424982"/>
                </a:cubicBezTo>
                <a:close/>
                <a:moveTo>
                  <a:pt x="3583280" y="424982"/>
                </a:moveTo>
                <a:cubicBezTo>
                  <a:pt x="3591064" y="424982"/>
                  <a:pt x="3598069" y="431209"/>
                  <a:pt x="3598069" y="439771"/>
                </a:cubicBezTo>
                <a:cubicBezTo>
                  <a:pt x="3598069" y="447555"/>
                  <a:pt x="3591064" y="454560"/>
                  <a:pt x="3583280" y="454560"/>
                </a:cubicBezTo>
                <a:cubicBezTo>
                  <a:pt x="3574718" y="454560"/>
                  <a:pt x="3568491" y="447555"/>
                  <a:pt x="3568491" y="439771"/>
                </a:cubicBezTo>
                <a:cubicBezTo>
                  <a:pt x="3568491" y="431209"/>
                  <a:pt x="3574718" y="424982"/>
                  <a:pt x="3583280" y="424982"/>
                </a:cubicBezTo>
                <a:close/>
                <a:moveTo>
                  <a:pt x="3512449" y="424982"/>
                </a:moveTo>
                <a:cubicBezTo>
                  <a:pt x="3520232" y="424982"/>
                  <a:pt x="3527237" y="431209"/>
                  <a:pt x="3527237" y="439771"/>
                </a:cubicBezTo>
                <a:cubicBezTo>
                  <a:pt x="3527237" y="447555"/>
                  <a:pt x="3520232" y="454560"/>
                  <a:pt x="3512449" y="454560"/>
                </a:cubicBezTo>
                <a:cubicBezTo>
                  <a:pt x="3503887" y="454560"/>
                  <a:pt x="3497661" y="447555"/>
                  <a:pt x="3497661" y="439771"/>
                </a:cubicBezTo>
                <a:cubicBezTo>
                  <a:pt x="3497661" y="431209"/>
                  <a:pt x="3503887" y="424982"/>
                  <a:pt x="3512449" y="424982"/>
                </a:cubicBezTo>
                <a:close/>
                <a:moveTo>
                  <a:pt x="3440686" y="424982"/>
                </a:moveTo>
                <a:cubicBezTo>
                  <a:pt x="3448708" y="424982"/>
                  <a:pt x="3453083" y="431209"/>
                  <a:pt x="3453083" y="439771"/>
                </a:cubicBezTo>
                <a:cubicBezTo>
                  <a:pt x="3453083" y="447555"/>
                  <a:pt x="3448708" y="454560"/>
                  <a:pt x="3440686" y="454560"/>
                </a:cubicBezTo>
                <a:cubicBezTo>
                  <a:pt x="3433393" y="454560"/>
                  <a:pt x="3426830" y="447555"/>
                  <a:pt x="3426830" y="439771"/>
                </a:cubicBezTo>
                <a:cubicBezTo>
                  <a:pt x="3426830" y="431209"/>
                  <a:pt x="3433393" y="424982"/>
                  <a:pt x="3440686" y="424982"/>
                </a:cubicBezTo>
                <a:close/>
                <a:moveTo>
                  <a:pt x="3369857" y="424982"/>
                </a:moveTo>
                <a:cubicBezTo>
                  <a:pt x="3376420" y="424982"/>
                  <a:pt x="3382254" y="431209"/>
                  <a:pt x="3382254" y="439771"/>
                </a:cubicBezTo>
                <a:cubicBezTo>
                  <a:pt x="3382254" y="447555"/>
                  <a:pt x="3376420" y="454560"/>
                  <a:pt x="3369857" y="454560"/>
                </a:cubicBezTo>
                <a:cubicBezTo>
                  <a:pt x="3362564" y="454560"/>
                  <a:pt x="3356001" y="447555"/>
                  <a:pt x="3356001" y="439771"/>
                </a:cubicBezTo>
                <a:cubicBezTo>
                  <a:pt x="3356001" y="431209"/>
                  <a:pt x="3362564" y="424982"/>
                  <a:pt x="3369857" y="424982"/>
                </a:cubicBezTo>
                <a:close/>
                <a:moveTo>
                  <a:pt x="3299097" y="424982"/>
                </a:moveTo>
                <a:cubicBezTo>
                  <a:pt x="3305656" y="424982"/>
                  <a:pt x="3311491" y="431209"/>
                  <a:pt x="3311491" y="439771"/>
                </a:cubicBezTo>
                <a:cubicBezTo>
                  <a:pt x="3311491" y="447555"/>
                  <a:pt x="3305656" y="454560"/>
                  <a:pt x="3299097" y="454560"/>
                </a:cubicBezTo>
                <a:cubicBezTo>
                  <a:pt x="3291802" y="454560"/>
                  <a:pt x="3285240" y="447555"/>
                  <a:pt x="3285240" y="439771"/>
                </a:cubicBezTo>
                <a:cubicBezTo>
                  <a:pt x="3285240" y="431209"/>
                  <a:pt x="3291802" y="424982"/>
                  <a:pt x="3299097" y="424982"/>
                </a:cubicBezTo>
                <a:close/>
                <a:moveTo>
                  <a:pt x="3226805" y="424982"/>
                </a:moveTo>
                <a:cubicBezTo>
                  <a:pt x="3234825" y="424982"/>
                  <a:pt x="3240664" y="431209"/>
                  <a:pt x="3240664" y="439771"/>
                </a:cubicBezTo>
                <a:cubicBezTo>
                  <a:pt x="3240664" y="447555"/>
                  <a:pt x="3234825" y="454560"/>
                  <a:pt x="3226805" y="454560"/>
                </a:cubicBezTo>
                <a:cubicBezTo>
                  <a:pt x="3220242" y="454560"/>
                  <a:pt x="3214406" y="447555"/>
                  <a:pt x="3214406" y="439771"/>
                </a:cubicBezTo>
                <a:cubicBezTo>
                  <a:pt x="3214406" y="431209"/>
                  <a:pt x="3220242" y="424982"/>
                  <a:pt x="3226805" y="424982"/>
                </a:cubicBezTo>
                <a:close/>
                <a:moveTo>
                  <a:pt x="3152602" y="424982"/>
                </a:moveTo>
                <a:cubicBezTo>
                  <a:pt x="3159895" y="424982"/>
                  <a:pt x="3166460" y="431209"/>
                  <a:pt x="3166460" y="439771"/>
                </a:cubicBezTo>
                <a:cubicBezTo>
                  <a:pt x="3166460" y="447555"/>
                  <a:pt x="3159895" y="454560"/>
                  <a:pt x="3152602" y="454560"/>
                </a:cubicBezTo>
                <a:cubicBezTo>
                  <a:pt x="3146038" y="454560"/>
                  <a:pt x="3140203" y="447555"/>
                  <a:pt x="3140203" y="439771"/>
                </a:cubicBezTo>
                <a:cubicBezTo>
                  <a:pt x="3140203" y="431209"/>
                  <a:pt x="3146038" y="424982"/>
                  <a:pt x="3152602" y="424982"/>
                </a:cubicBezTo>
                <a:close/>
                <a:moveTo>
                  <a:pt x="3081772" y="424982"/>
                </a:moveTo>
                <a:cubicBezTo>
                  <a:pt x="3089064" y="424982"/>
                  <a:pt x="3095624" y="431209"/>
                  <a:pt x="3095624" y="439771"/>
                </a:cubicBezTo>
                <a:cubicBezTo>
                  <a:pt x="3095624" y="447555"/>
                  <a:pt x="3089064" y="454560"/>
                  <a:pt x="3081772" y="454560"/>
                </a:cubicBezTo>
                <a:cubicBezTo>
                  <a:pt x="3073748" y="454560"/>
                  <a:pt x="3069372" y="447555"/>
                  <a:pt x="3069372" y="439771"/>
                </a:cubicBezTo>
                <a:cubicBezTo>
                  <a:pt x="3069372" y="431209"/>
                  <a:pt x="3073748" y="424982"/>
                  <a:pt x="3081772" y="424982"/>
                </a:cubicBezTo>
                <a:close/>
                <a:moveTo>
                  <a:pt x="3013715" y="424982"/>
                </a:moveTo>
                <a:cubicBezTo>
                  <a:pt x="3021305" y="424982"/>
                  <a:pt x="3028135" y="431209"/>
                  <a:pt x="3028135" y="439771"/>
                </a:cubicBezTo>
                <a:cubicBezTo>
                  <a:pt x="3028135" y="447555"/>
                  <a:pt x="3021305" y="454560"/>
                  <a:pt x="3013715" y="454560"/>
                </a:cubicBezTo>
                <a:cubicBezTo>
                  <a:pt x="3005368" y="454560"/>
                  <a:pt x="2998539" y="447555"/>
                  <a:pt x="2998539" y="439771"/>
                </a:cubicBezTo>
                <a:cubicBezTo>
                  <a:pt x="2998539" y="431209"/>
                  <a:pt x="3005368" y="424982"/>
                  <a:pt x="3013715" y="424982"/>
                </a:cubicBezTo>
                <a:close/>
                <a:moveTo>
                  <a:pt x="2942491" y="424982"/>
                </a:moveTo>
                <a:cubicBezTo>
                  <a:pt x="2951052" y="424982"/>
                  <a:pt x="2957286" y="431209"/>
                  <a:pt x="2957286" y="439771"/>
                </a:cubicBezTo>
                <a:cubicBezTo>
                  <a:pt x="2957286" y="447555"/>
                  <a:pt x="2951052" y="454560"/>
                  <a:pt x="2942491" y="454560"/>
                </a:cubicBezTo>
                <a:cubicBezTo>
                  <a:pt x="2934710" y="454560"/>
                  <a:pt x="2927708" y="447555"/>
                  <a:pt x="2927708" y="439771"/>
                </a:cubicBezTo>
                <a:cubicBezTo>
                  <a:pt x="2927708" y="431209"/>
                  <a:pt x="2934710" y="424982"/>
                  <a:pt x="2942491" y="424982"/>
                </a:cubicBezTo>
                <a:close/>
                <a:moveTo>
                  <a:pt x="2868291" y="424982"/>
                </a:moveTo>
                <a:cubicBezTo>
                  <a:pt x="2876858" y="424982"/>
                  <a:pt x="2883085" y="431209"/>
                  <a:pt x="2883085" y="439771"/>
                </a:cubicBezTo>
                <a:cubicBezTo>
                  <a:pt x="2883085" y="447555"/>
                  <a:pt x="2876858" y="454560"/>
                  <a:pt x="2868291" y="454560"/>
                </a:cubicBezTo>
                <a:cubicBezTo>
                  <a:pt x="2860509" y="454560"/>
                  <a:pt x="2853504" y="447555"/>
                  <a:pt x="2853504" y="439771"/>
                </a:cubicBezTo>
                <a:cubicBezTo>
                  <a:pt x="2853504" y="431209"/>
                  <a:pt x="2860509" y="424982"/>
                  <a:pt x="2868291" y="424982"/>
                </a:cubicBezTo>
                <a:close/>
                <a:moveTo>
                  <a:pt x="2796533" y="424982"/>
                </a:moveTo>
                <a:cubicBezTo>
                  <a:pt x="2804555" y="424982"/>
                  <a:pt x="2808932" y="431209"/>
                  <a:pt x="2808932" y="439771"/>
                </a:cubicBezTo>
                <a:cubicBezTo>
                  <a:pt x="2808932" y="447555"/>
                  <a:pt x="2804555" y="454560"/>
                  <a:pt x="2796533" y="454560"/>
                </a:cubicBezTo>
                <a:cubicBezTo>
                  <a:pt x="2789240" y="454560"/>
                  <a:pt x="2782678" y="447555"/>
                  <a:pt x="2782678" y="439771"/>
                </a:cubicBezTo>
                <a:cubicBezTo>
                  <a:pt x="2782678" y="431209"/>
                  <a:pt x="2789240" y="424982"/>
                  <a:pt x="2796533" y="424982"/>
                </a:cubicBezTo>
                <a:close/>
                <a:moveTo>
                  <a:pt x="2725695" y="424982"/>
                </a:moveTo>
                <a:cubicBezTo>
                  <a:pt x="2731532" y="424982"/>
                  <a:pt x="2738097" y="431209"/>
                  <a:pt x="2738097" y="439771"/>
                </a:cubicBezTo>
                <a:cubicBezTo>
                  <a:pt x="2738097" y="447555"/>
                  <a:pt x="2731532" y="454560"/>
                  <a:pt x="2725695" y="454560"/>
                </a:cubicBezTo>
                <a:cubicBezTo>
                  <a:pt x="2717681" y="454560"/>
                  <a:pt x="2711846" y="447555"/>
                  <a:pt x="2711846" y="439771"/>
                </a:cubicBezTo>
                <a:cubicBezTo>
                  <a:pt x="2711846" y="431209"/>
                  <a:pt x="2717681" y="424982"/>
                  <a:pt x="2725695" y="424982"/>
                </a:cubicBezTo>
                <a:close/>
                <a:moveTo>
                  <a:pt x="2654870" y="424982"/>
                </a:moveTo>
                <a:cubicBezTo>
                  <a:pt x="2660705" y="424982"/>
                  <a:pt x="2667270" y="431209"/>
                  <a:pt x="2667270" y="439771"/>
                </a:cubicBezTo>
                <a:cubicBezTo>
                  <a:pt x="2667270" y="447555"/>
                  <a:pt x="2660705" y="454560"/>
                  <a:pt x="2654870" y="454560"/>
                </a:cubicBezTo>
                <a:cubicBezTo>
                  <a:pt x="2646850" y="454560"/>
                  <a:pt x="2641018" y="447555"/>
                  <a:pt x="2641018" y="439771"/>
                </a:cubicBezTo>
                <a:cubicBezTo>
                  <a:pt x="2641018" y="431209"/>
                  <a:pt x="2646850" y="424982"/>
                  <a:pt x="2654870" y="424982"/>
                </a:cubicBezTo>
                <a:close/>
                <a:moveTo>
                  <a:pt x="2582580" y="424982"/>
                </a:moveTo>
                <a:cubicBezTo>
                  <a:pt x="2589875" y="424982"/>
                  <a:pt x="2596437" y="431209"/>
                  <a:pt x="2596437" y="439771"/>
                </a:cubicBezTo>
                <a:cubicBezTo>
                  <a:pt x="2596437" y="447555"/>
                  <a:pt x="2589875" y="454560"/>
                  <a:pt x="2582580" y="454560"/>
                </a:cubicBezTo>
                <a:cubicBezTo>
                  <a:pt x="2576019" y="454560"/>
                  <a:pt x="2570184" y="447555"/>
                  <a:pt x="2570184" y="439771"/>
                </a:cubicBezTo>
                <a:cubicBezTo>
                  <a:pt x="2570184" y="431209"/>
                  <a:pt x="2576019" y="424982"/>
                  <a:pt x="2582580" y="424982"/>
                </a:cubicBezTo>
                <a:close/>
                <a:moveTo>
                  <a:pt x="2511026" y="424982"/>
                </a:moveTo>
                <a:cubicBezTo>
                  <a:pt x="2519047" y="424982"/>
                  <a:pt x="2525610" y="431209"/>
                  <a:pt x="2525610" y="439771"/>
                </a:cubicBezTo>
                <a:cubicBezTo>
                  <a:pt x="2525610" y="447555"/>
                  <a:pt x="2519047" y="454560"/>
                  <a:pt x="2511026" y="454560"/>
                </a:cubicBezTo>
                <a:cubicBezTo>
                  <a:pt x="2503735" y="454560"/>
                  <a:pt x="2499361" y="447555"/>
                  <a:pt x="2499361" y="439771"/>
                </a:cubicBezTo>
                <a:cubicBezTo>
                  <a:pt x="2499361" y="431209"/>
                  <a:pt x="2503735" y="424982"/>
                  <a:pt x="2511026" y="424982"/>
                </a:cubicBezTo>
                <a:close/>
                <a:moveTo>
                  <a:pt x="1799085" y="357525"/>
                </a:moveTo>
                <a:cubicBezTo>
                  <a:pt x="1807647" y="357525"/>
                  <a:pt x="1813873" y="361900"/>
                  <a:pt x="1813873" y="369922"/>
                </a:cubicBezTo>
                <a:cubicBezTo>
                  <a:pt x="1813873" y="377215"/>
                  <a:pt x="1807647" y="383779"/>
                  <a:pt x="1799085" y="383779"/>
                </a:cubicBezTo>
                <a:cubicBezTo>
                  <a:pt x="1790525" y="383779"/>
                  <a:pt x="1784300" y="377215"/>
                  <a:pt x="1784300" y="369922"/>
                </a:cubicBezTo>
                <a:cubicBezTo>
                  <a:pt x="1784300" y="361900"/>
                  <a:pt x="1790525" y="357525"/>
                  <a:pt x="1799085" y="357525"/>
                </a:cubicBezTo>
                <a:close/>
                <a:moveTo>
                  <a:pt x="1728262" y="357525"/>
                </a:moveTo>
                <a:cubicBezTo>
                  <a:pt x="1736825" y="357525"/>
                  <a:pt x="1743049" y="361900"/>
                  <a:pt x="1743049" y="369922"/>
                </a:cubicBezTo>
                <a:cubicBezTo>
                  <a:pt x="1743049" y="377215"/>
                  <a:pt x="1736825" y="383779"/>
                  <a:pt x="1728262" y="383779"/>
                </a:cubicBezTo>
                <a:cubicBezTo>
                  <a:pt x="1719697" y="383779"/>
                  <a:pt x="1713470" y="377215"/>
                  <a:pt x="1713470" y="369922"/>
                </a:cubicBezTo>
                <a:cubicBezTo>
                  <a:pt x="1713470" y="361900"/>
                  <a:pt x="1719697" y="357525"/>
                  <a:pt x="1728262" y="357525"/>
                </a:cubicBezTo>
                <a:close/>
                <a:moveTo>
                  <a:pt x="1657429" y="357525"/>
                </a:moveTo>
                <a:cubicBezTo>
                  <a:pt x="1665215" y="357525"/>
                  <a:pt x="1672220" y="361900"/>
                  <a:pt x="1672220" y="369922"/>
                </a:cubicBezTo>
                <a:cubicBezTo>
                  <a:pt x="1672220" y="377215"/>
                  <a:pt x="1665215" y="383779"/>
                  <a:pt x="1657429" y="383779"/>
                </a:cubicBezTo>
                <a:cubicBezTo>
                  <a:pt x="1648870" y="383779"/>
                  <a:pt x="1642650" y="377215"/>
                  <a:pt x="1642650" y="369922"/>
                </a:cubicBezTo>
                <a:cubicBezTo>
                  <a:pt x="1642650" y="361900"/>
                  <a:pt x="1648870" y="357525"/>
                  <a:pt x="1657429" y="357525"/>
                </a:cubicBezTo>
                <a:close/>
                <a:moveTo>
                  <a:pt x="1582296" y="357525"/>
                </a:moveTo>
                <a:cubicBezTo>
                  <a:pt x="1589593" y="357525"/>
                  <a:pt x="1594704" y="361900"/>
                  <a:pt x="1594704" y="369922"/>
                </a:cubicBezTo>
                <a:cubicBezTo>
                  <a:pt x="1594704" y="377215"/>
                  <a:pt x="1589593" y="383779"/>
                  <a:pt x="1582296" y="383779"/>
                </a:cubicBezTo>
                <a:cubicBezTo>
                  <a:pt x="1574274" y="383779"/>
                  <a:pt x="1568441" y="377215"/>
                  <a:pt x="1568441" y="369922"/>
                </a:cubicBezTo>
                <a:cubicBezTo>
                  <a:pt x="1568441" y="361900"/>
                  <a:pt x="1574274" y="357525"/>
                  <a:pt x="1582296" y="357525"/>
                </a:cubicBezTo>
                <a:close/>
                <a:moveTo>
                  <a:pt x="1512195" y="357525"/>
                </a:moveTo>
                <a:cubicBezTo>
                  <a:pt x="1518030" y="357525"/>
                  <a:pt x="1523863" y="361900"/>
                  <a:pt x="1523863" y="369922"/>
                </a:cubicBezTo>
                <a:cubicBezTo>
                  <a:pt x="1523863" y="377215"/>
                  <a:pt x="1518030" y="383779"/>
                  <a:pt x="1512195" y="383779"/>
                </a:cubicBezTo>
                <a:cubicBezTo>
                  <a:pt x="1504171" y="383779"/>
                  <a:pt x="1497612" y="377215"/>
                  <a:pt x="1497612" y="369922"/>
                </a:cubicBezTo>
                <a:cubicBezTo>
                  <a:pt x="1497612" y="361900"/>
                  <a:pt x="1504171" y="357525"/>
                  <a:pt x="1512195" y="357525"/>
                </a:cubicBezTo>
                <a:close/>
                <a:moveTo>
                  <a:pt x="1439171" y="357525"/>
                </a:moveTo>
                <a:cubicBezTo>
                  <a:pt x="1447188" y="357525"/>
                  <a:pt x="1453023" y="361900"/>
                  <a:pt x="1453023" y="369922"/>
                </a:cubicBezTo>
                <a:cubicBezTo>
                  <a:pt x="1453023" y="377215"/>
                  <a:pt x="1447188" y="383779"/>
                  <a:pt x="1439171" y="383779"/>
                </a:cubicBezTo>
                <a:cubicBezTo>
                  <a:pt x="1433336" y="383779"/>
                  <a:pt x="1426774" y="377215"/>
                  <a:pt x="1426774" y="369922"/>
                </a:cubicBezTo>
                <a:cubicBezTo>
                  <a:pt x="1426774" y="361900"/>
                  <a:pt x="1433336" y="357525"/>
                  <a:pt x="1439171" y="357525"/>
                </a:cubicBezTo>
                <a:close/>
                <a:moveTo>
                  <a:pt x="1368347" y="357525"/>
                </a:moveTo>
                <a:cubicBezTo>
                  <a:pt x="1376368" y="357525"/>
                  <a:pt x="1382199" y="361900"/>
                  <a:pt x="1382199" y="369922"/>
                </a:cubicBezTo>
                <a:cubicBezTo>
                  <a:pt x="1382199" y="377215"/>
                  <a:pt x="1376368" y="383779"/>
                  <a:pt x="1368347" y="383779"/>
                </a:cubicBezTo>
                <a:cubicBezTo>
                  <a:pt x="1362508" y="383779"/>
                  <a:pt x="1355949" y="377215"/>
                  <a:pt x="1355949" y="369922"/>
                </a:cubicBezTo>
                <a:cubicBezTo>
                  <a:pt x="1355949" y="361900"/>
                  <a:pt x="1362508" y="357525"/>
                  <a:pt x="1368347" y="357525"/>
                </a:cubicBezTo>
                <a:close/>
                <a:moveTo>
                  <a:pt x="1297518" y="357525"/>
                </a:moveTo>
                <a:cubicBezTo>
                  <a:pt x="1305540" y="357525"/>
                  <a:pt x="1311374" y="361900"/>
                  <a:pt x="1311374" y="369922"/>
                </a:cubicBezTo>
                <a:cubicBezTo>
                  <a:pt x="1311374" y="377215"/>
                  <a:pt x="1305540" y="383779"/>
                  <a:pt x="1297518" y="383779"/>
                </a:cubicBezTo>
                <a:cubicBezTo>
                  <a:pt x="1289495" y="383779"/>
                  <a:pt x="1285121" y="377215"/>
                  <a:pt x="1285121" y="369922"/>
                </a:cubicBezTo>
                <a:cubicBezTo>
                  <a:pt x="1285121" y="361900"/>
                  <a:pt x="1289495" y="357525"/>
                  <a:pt x="1297518" y="357525"/>
                </a:cubicBezTo>
                <a:close/>
                <a:moveTo>
                  <a:pt x="1225703" y="357525"/>
                </a:moveTo>
                <a:cubicBezTo>
                  <a:pt x="1233487" y="357525"/>
                  <a:pt x="1240493" y="363359"/>
                  <a:pt x="1240493" y="369922"/>
                </a:cubicBezTo>
                <a:cubicBezTo>
                  <a:pt x="1240493" y="377215"/>
                  <a:pt x="1233487" y="383779"/>
                  <a:pt x="1225703" y="383779"/>
                </a:cubicBezTo>
                <a:cubicBezTo>
                  <a:pt x="1217156" y="383779"/>
                  <a:pt x="1210926" y="377215"/>
                  <a:pt x="1210926" y="369922"/>
                </a:cubicBezTo>
                <a:cubicBezTo>
                  <a:pt x="1210926" y="363359"/>
                  <a:pt x="1217156" y="357525"/>
                  <a:pt x="1225703" y="357525"/>
                </a:cubicBezTo>
                <a:close/>
                <a:moveTo>
                  <a:pt x="1154890" y="357525"/>
                </a:moveTo>
                <a:cubicBezTo>
                  <a:pt x="1162673" y="357525"/>
                  <a:pt x="1169676" y="363359"/>
                  <a:pt x="1169676" y="369922"/>
                </a:cubicBezTo>
                <a:cubicBezTo>
                  <a:pt x="1169676" y="377215"/>
                  <a:pt x="1162673" y="383779"/>
                  <a:pt x="1154890" y="383779"/>
                </a:cubicBezTo>
                <a:cubicBezTo>
                  <a:pt x="1146325" y="383779"/>
                  <a:pt x="1140096" y="377215"/>
                  <a:pt x="1140096" y="369922"/>
                </a:cubicBezTo>
                <a:cubicBezTo>
                  <a:pt x="1140096" y="363359"/>
                  <a:pt x="1146325" y="357525"/>
                  <a:pt x="1154890" y="357525"/>
                </a:cubicBezTo>
                <a:close/>
                <a:moveTo>
                  <a:pt x="1084059" y="357525"/>
                </a:moveTo>
                <a:cubicBezTo>
                  <a:pt x="1091842" y="357525"/>
                  <a:pt x="1098844" y="363359"/>
                  <a:pt x="1098844" y="369922"/>
                </a:cubicBezTo>
                <a:cubicBezTo>
                  <a:pt x="1098844" y="377215"/>
                  <a:pt x="1091842" y="383779"/>
                  <a:pt x="1084059" y="383779"/>
                </a:cubicBezTo>
                <a:cubicBezTo>
                  <a:pt x="1075492" y="383779"/>
                  <a:pt x="1069268" y="377215"/>
                  <a:pt x="1069268" y="369922"/>
                </a:cubicBezTo>
                <a:cubicBezTo>
                  <a:pt x="1069268" y="363359"/>
                  <a:pt x="1075492" y="357525"/>
                  <a:pt x="1084059" y="357525"/>
                </a:cubicBezTo>
                <a:close/>
                <a:moveTo>
                  <a:pt x="1013015" y="357525"/>
                </a:moveTo>
                <a:cubicBezTo>
                  <a:pt x="1020312" y="357525"/>
                  <a:pt x="1024685" y="363359"/>
                  <a:pt x="1024685" y="369922"/>
                </a:cubicBezTo>
                <a:cubicBezTo>
                  <a:pt x="1024685" y="377215"/>
                  <a:pt x="1020312" y="383779"/>
                  <a:pt x="1013015" y="383779"/>
                </a:cubicBezTo>
                <a:cubicBezTo>
                  <a:pt x="1005003" y="383779"/>
                  <a:pt x="998434" y="377215"/>
                  <a:pt x="998434" y="369922"/>
                </a:cubicBezTo>
                <a:cubicBezTo>
                  <a:pt x="998434" y="363359"/>
                  <a:pt x="1005003" y="357525"/>
                  <a:pt x="1013015" y="357525"/>
                </a:cubicBezTo>
                <a:close/>
                <a:moveTo>
                  <a:pt x="941465" y="357525"/>
                </a:moveTo>
                <a:cubicBezTo>
                  <a:pt x="948030" y="357525"/>
                  <a:pt x="953864" y="363359"/>
                  <a:pt x="953864" y="369922"/>
                </a:cubicBezTo>
                <a:cubicBezTo>
                  <a:pt x="953864" y="377215"/>
                  <a:pt x="948030" y="383779"/>
                  <a:pt x="941465" y="383779"/>
                </a:cubicBezTo>
                <a:cubicBezTo>
                  <a:pt x="934173" y="383779"/>
                  <a:pt x="927611" y="377215"/>
                  <a:pt x="927611" y="369922"/>
                </a:cubicBezTo>
                <a:cubicBezTo>
                  <a:pt x="927611" y="363359"/>
                  <a:pt x="934173" y="357525"/>
                  <a:pt x="941465" y="357525"/>
                </a:cubicBezTo>
                <a:close/>
                <a:moveTo>
                  <a:pt x="870633" y="357525"/>
                </a:moveTo>
                <a:cubicBezTo>
                  <a:pt x="877194" y="357525"/>
                  <a:pt x="883034" y="363359"/>
                  <a:pt x="883034" y="369922"/>
                </a:cubicBezTo>
                <a:cubicBezTo>
                  <a:pt x="883034" y="377215"/>
                  <a:pt x="877194" y="383779"/>
                  <a:pt x="870633" y="383779"/>
                </a:cubicBezTo>
                <a:cubicBezTo>
                  <a:pt x="863344" y="383779"/>
                  <a:pt x="856777" y="377215"/>
                  <a:pt x="856777" y="369922"/>
                </a:cubicBezTo>
                <a:cubicBezTo>
                  <a:pt x="856777" y="363359"/>
                  <a:pt x="863344" y="357525"/>
                  <a:pt x="870633" y="357525"/>
                </a:cubicBezTo>
                <a:close/>
                <a:moveTo>
                  <a:pt x="798346" y="357525"/>
                </a:moveTo>
                <a:cubicBezTo>
                  <a:pt x="806370" y="357525"/>
                  <a:pt x="812203" y="363359"/>
                  <a:pt x="812203" y="369922"/>
                </a:cubicBezTo>
                <a:cubicBezTo>
                  <a:pt x="812203" y="377215"/>
                  <a:pt x="806370" y="383779"/>
                  <a:pt x="798346" y="383779"/>
                </a:cubicBezTo>
                <a:cubicBezTo>
                  <a:pt x="792510" y="383779"/>
                  <a:pt x="785947" y="377215"/>
                  <a:pt x="785947" y="369922"/>
                </a:cubicBezTo>
                <a:cubicBezTo>
                  <a:pt x="785947" y="363359"/>
                  <a:pt x="792510" y="357525"/>
                  <a:pt x="798346" y="357525"/>
                </a:cubicBezTo>
                <a:close/>
                <a:moveTo>
                  <a:pt x="3654110" y="354153"/>
                </a:moveTo>
                <a:cubicBezTo>
                  <a:pt x="3661893" y="354153"/>
                  <a:pt x="3668898" y="360716"/>
                  <a:pt x="3668898" y="368738"/>
                </a:cubicBezTo>
                <a:cubicBezTo>
                  <a:pt x="3668898" y="376031"/>
                  <a:pt x="3661893" y="380407"/>
                  <a:pt x="3654110" y="380407"/>
                </a:cubicBezTo>
                <a:cubicBezTo>
                  <a:pt x="3645548" y="380407"/>
                  <a:pt x="3639322" y="376031"/>
                  <a:pt x="3639322" y="368738"/>
                </a:cubicBezTo>
                <a:cubicBezTo>
                  <a:pt x="3639322" y="360716"/>
                  <a:pt x="3645548" y="354153"/>
                  <a:pt x="3654110" y="354153"/>
                </a:cubicBezTo>
                <a:close/>
                <a:moveTo>
                  <a:pt x="3583280" y="354153"/>
                </a:moveTo>
                <a:cubicBezTo>
                  <a:pt x="3591064" y="354153"/>
                  <a:pt x="3598069" y="360716"/>
                  <a:pt x="3598069" y="368738"/>
                </a:cubicBezTo>
                <a:cubicBezTo>
                  <a:pt x="3598069" y="376031"/>
                  <a:pt x="3591064" y="380407"/>
                  <a:pt x="3583280" y="380407"/>
                </a:cubicBezTo>
                <a:cubicBezTo>
                  <a:pt x="3574718" y="380407"/>
                  <a:pt x="3568491" y="376031"/>
                  <a:pt x="3568491" y="368738"/>
                </a:cubicBezTo>
                <a:cubicBezTo>
                  <a:pt x="3568491" y="360716"/>
                  <a:pt x="3574718" y="354153"/>
                  <a:pt x="3583280" y="354153"/>
                </a:cubicBezTo>
                <a:close/>
                <a:moveTo>
                  <a:pt x="3512449" y="354153"/>
                </a:moveTo>
                <a:cubicBezTo>
                  <a:pt x="3520232" y="354153"/>
                  <a:pt x="3527237" y="360983"/>
                  <a:pt x="3527237" y="369330"/>
                </a:cubicBezTo>
                <a:cubicBezTo>
                  <a:pt x="3527237" y="376919"/>
                  <a:pt x="3520232" y="383749"/>
                  <a:pt x="3512449" y="383749"/>
                </a:cubicBezTo>
                <a:cubicBezTo>
                  <a:pt x="3503887" y="383749"/>
                  <a:pt x="3497661" y="376919"/>
                  <a:pt x="3497661" y="369330"/>
                </a:cubicBezTo>
                <a:cubicBezTo>
                  <a:pt x="3497661" y="360983"/>
                  <a:pt x="3503887" y="354153"/>
                  <a:pt x="3512449" y="354153"/>
                </a:cubicBezTo>
                <a:close/>
                <a:moveTo>
                  <a:pt x="3440686" y="354153"/>
                </a:moveTo>
                <a:cubicBezTo>
                  <a:pt x="3448708" y="354153"/>
                  <a:pt x="3453083" y="360983"/>
                  <a:pt x="3453083" y="369330"/>
                </a:cubicBezTo>
                <a:cubicBezTo>
                  <a:pt x="3453083" y="376919"/>
                  <a:pt x="3448708" y="383749"/>
                  <a:pt x="3440686" y="383749"/>
                </a:cubicBezTo>
                <a:cubicBezTo>
                  <a:pt x="3433393" y="383749"/>
                  <a:pt x="3426830" y="376919"/>
                  <a:pt x="3426830" y="369330"/>
                </a:cubicBezTo>
                <a:cubicBezTo>
                  <a:pt x="3426830" y="360983"/>
                  <a:pt x="3433393" y="354153"/>
                  <a:pt x="3440686" y="354153"/>
                </a:cubicBezTo>
                <a:close/>
                <a:moveTo>
                  <a:pt x="3369857" y="354153"/>
                </a:moveTo>
                <a:cubicBezTo>
                  <a:pt x="3376420" y="354153"/>
                  <a:pt x="3382254" y="360983"/>
                  <a:pt x="3382254" y="369330"/>
                </a:cubicBezTo>
                <a:cubicBezTo>
                  <a:pt x="3382254" y="376919"/>
                  <a:pt x="3376420" y="383749"/>
                  <a:pt x="3369857" y="383749"/>
                </a:cubicBezTo>
                <a:cubicBezTo>
                  <a:pt x="3362564" y="383749"/>
                  <a:pt x="3356001" y="376919"/>
                  <a:pt x="3356001" y="369330"/>
                </a:cubicBezTo>
                <a:cubicBezTo>
                  <a:pt x="3356001" y="360983"/>
                  <a:pt x="3362564" y="354153"/>
                  <a:pt x="3369857" y="354153"/>
                </a:cubicBezTo>
                <a:close/>
                <a:moveTo>
                  <a:pt x="3299097" y="354153"/>
                </a:moveTo>
                <a:cubicBezTo>
                  <a:pt x="3305662" y="354153"/>
                  <a:pt x="3311496" y="360983"/>
                  <a:pt x="3311496" y="369330"/>
                </a:cubicBezTo>
                <a:cubicBezTo>
                  <a:pt x="3311496" y="376919"/>
                  <a:pt x="3305662" y="383749"/>
                  <a:pt x="3299097" y="383749"/>
                </a:cubicBezTo>
                <a:cubicBezTo>
                  <a:pt x="3291804" y="383749"/>
                  <a:pt x="3285242" y="376919"/>
                  <a:pt x="3285242" y="369330"/>
                </a:cubicBezTo>
                <a:cubicBezTo>
                  <a:pt x="3285242" y="360983"/>
                  <a:pt x="3291804" y="354153"/>
                  <a:pt x="3299097" y="354153"/>
                </a:cubicBezTo>
                <a:close/>
                <a:moveTo>
                  <a:pt x="3226808" y="354153"/>
                </a:moveTo>
                <a:cubicBezTo>
                  <a:pt x="3234828" y="354153"/>
                  <a:pt x="3240664" y="360983"/>
                  <a:pt x="3240664" y="369330"/>
                </a:cubicBezTo>
                <a:cubicBezTo>
                  <a:pt x="3240664" y="376919"/>
                  <a:pt x="3234828" y="383749"/>
                  <a:pt x="3226808" y="383749"/>
                </a:cubicBezTo>
                <a:cubicBezTo>
                  <a:pt x="3220245" y="383749"/>
                  <a:pt x="3214410" y="376919"/>
                  <a:pt x="3214410" y="369330"/>
                </a:cubicBezTo>
                <a:cubicBezTo>
                  <a:pt x="3214410" y="360983"/>
                  <a:pt x="3220245" y="354153"/>
                  <a:pt x="3226808" y="354153"/>
                </a:cubicBezTo>
                <a:close/>
                <a:moveTo>
                  <a:pt x="3152605" y="354153"/>
                </a:moveTo>
                <a:cubicBezTo>
                  <a:pt x="3159898" y="354153"/>
                  <a:pt x="3166462" y="360983"/>
                  <a:pt x="3166462" y="369330"/>
                </a:cubicBezTo>
                <a:cubicBezTo>
                  <a:pt x="3166462" y="376919"/>
                  <a:pt x="3159898" y="383749"/>
                  <a:pt x="3152605" y="383749"/>
                </a:cubicBezTo>
                <a:cubicBezTo>
                  <a:pt x="3146040" y="383749"/>
                  <a:pt x="3140206" y="376919"/>
                  <a:pt x="3140206" y="369330"/>
                </a:cubicBezTo>
                <a:cubicBezTo>
                  <a:pt x="3140206" y="360983"/>
                  <a:pt x="3146040" y="354153"/>
                  <a:pt x="3152605" y="354153"/>
                </a:cubicBezTo>
                <a:close/>
                <a:moveTo>
                  <a:pt x="3081774" y="354153"/>
                </a:moveTo>
                <a:cubicBezTo>
                  <a:pt x="3089066" y="354153"/>
                  <a:pt x="3095627" y="360983"/>
                  <a:pt x="3095627" y="369330"/>
                </a:cubicBezTo>
                <a:cubicBezTo>
                  <a:pt x="3095627" y="376919"/>
                  <a:pt x="3089066" y="383749"/>
                  <a:pt x="3081774" y="383749"/>
                </a:cubicBezTo>
                <a:cubicBezTo>
                  <a:pt x="3073750" y="383749"/>
                  <a:pt x="3069375" y="376919"/>
                  <a:pt x="3069375" y="369330"/>
                </a:cubicBezTo>
                <a:cubicBezTo>
                  <a:pt x="3069375" y="360983"/>
                  <a:pt x="3073750" y="354153"/>
                  <a:pt x="3081774" y="354153"/>
                </a:cubicBezTo>
                <a:close/>
                <a:moveTo>
                  <a:pt x="3013715" y="354153"/>
                </a:moveTo>
                <a:cubicBezTo>
                  <a:pt x="3021307" y="354153"/>
                  <a:pt x="3028135" y="360983"/>
                  <a:pt x="3028135" y="369330"/>
                </a:cubicBezTo>
                <a:cubicBezTo>
                  <a:pt x="3028135" y="376919"/>
                  <a:pt x="3021307" y="383749"/>
                  <a:pt x="3013715" y="383749"/>
                </a:cubicBezTo>
                <a:cubicBezTo>
                  <a:pt x="3005368" y="383749"/>
                  <a:pt x="2998539" y="376919"/>
                  <a:pt x="2998539" y="369330"/>
                </a:cubicBezTo>
                <a:cubicBezTo>
                  <a:pt x="2998539" y="360983"/>
                  <a:pt x="3005368" y="354153"/>
                  <a:pt x="3013715" y="354153"/>
                </a:cubicBezTo>
                <a:close/>
                <a:moveTo>
                  <a:pt x="2942494" y="354153"/>
                </a:moveTo>
                <a:cubicBezTo>
                  <a:pt x="2951055" y="354153"/>
                  <a:pt x="2957288" y="360983"/>
                  <a:pt x="2957288" y="369330"/>
                </a:cubicBezTo>
                <a:cubicBezTo>
                  <a:pt x="2957288" y="376919"/>
                  <a:pt x="2951055" y="383749"/>
                  <a:pt x="2942494" y="383749"/>
                </a:cubicBezTo>
                <a:cubicBezTo>
                  <a:pt x="2934713" y="383749"/>
                  <a:pt x="2927708" y="376919"/>
                  <a:pt x="2927708" y="369330"/>
                </a:cubicBezTo>
                <a:cubicBezTo>
                  <a:pt x="2927708" y="360983"/>
                  <a:pt x="2934713" y="354153"/>
                  <a:pt x="2942494" y="354153"/>
                </a:cubicBezTo>
                <a:close/>
                <a:moveTo>
                  <a:pt x="2868293" y="354153"/>
                </a:moveTo>
                <a:cubicBezTo>
                  <a:pt x="2876858" y="354153"/>
                  <a:pt x="2883085" y="360983"/>
                  <a:pt x="2883085" y="369330"/>
                </a:cubicBezTo>
                <a:cubicBezTo>
                  <a:pt x="2883085" y="376919"/>
                  <a:pt x="2876858" y="383749"/>
                  <a:pt x="2868293" y="383749"/>
                </a:cubicBezTo>
                <a:cubicBezTo>
                  <a:pt x="2860512" y="383749"/>
                  <a:pt x="2853504" y="376919"/>
                  <a:pt x="2853504" y="369330"/>
                </a:cubicBezTo>
                <a:cubicBezTo>
                  <a:pt x="2853504" y="360983"/>
                  <a:pt x="2860512" y="354153"/>
                  <a:pt x="2868293" y="354153"/>
                </a:cubicBezTo>
                <a:close/>
                <a:moveTo>
                  <a:pt x="2796535" y="354153"/>
                </a:moveTo>
                <a:cubicBezTo>
                  <a:pt x="2804558" y="354153"/>
                  <a:pt x="2808932" y="360983"/>
                  <a:pt x="2808932" y="369330"/>
                </a:cubicBezTo>
                <a:cubicBezTo>
                  <a:pt x="2808932" y="376919"/>
                  <a:pt x="2804558" y="383749"/>
                  <a:pt x="2796535" y="383749"/>
                </a:cubicBezTo>
                <a:cubicBezTo>
                  <a:pt x="2789243" y="383749"/>
                  <a:pt x="2782678" y="376919"/>
                  <a:pt x="2782678" y="369330"/>
                </a:cubicBezTo>
                <a:cubicBezTo>
                  <a:pt x="2782678" y="360983"/>
                  <a:pt x="2789243" y="354153"/>
                  <a:pt x="2796535" y="354153"/>
                </a:cubicBezTo>
                <a:close/>
                <a:moveTo>
                  <a:pt x="2725695" y="354153"/>
                </a:moveTo>
                <a:cubicBezTo>
                  <a:pt x="2731532" y="354153"/>
                  <a:pt x="2738100" y="360983"/>
                  <a:pt x="2738100" y="369330"/>
                </a:cubicBezTo>
                <a:cubicBezTo>
                  <a:pt x="2738100" y="376919"/>
                  <a:pt x="2731532" y="383749"/>
                  <a:pt x="2725695" y="383749"/>
                </a:cubicBezTo>
                <a:cubicBezTo>
                  <a:pt x="2717681" y="383749"/>
                  <a:pt x="2711846" y="376919"/>
                  <a:pt x="2711846" y="369330"/>
                </a:cubicBezTo>
                <a:cubicBezTo>
                  <a:pt x="2711846" y="360983"/>
                  <a:pt x="2717681" y="354153"/>
                  <a:pt x="2725695" y="354153"/>
                </a:cubicBezTo>
                <a:close/>
                <a:moveTo>
                  <a:pt x="2653415" y="354153"/>
                </a:moveTo>
                <a:cubicBezTo>
                  <a:pt x="2660705" y="354153"/>
                  <a:pt x="2667270" y="360983"/>
                  <a:pt x="2667270" y="369330"/>
                </a:cubicBezTo>
                <a:cubicBezTo>
                  <a:pt x="2667270" y="376919"/>
                  <a:pt x="2660705" y="383749"/>
                  <a:pt x="2653415" y="383749"/>
                </a:cubicBezTo>
                <a:cubicBezTo>
                  <a:pt x="2646857" y="383749"/>
                  <a:pt x="2641021" y="376919"/>
                  <a:pt x="2641021" y="369330"/>
                </a:cubicBezTo>
                <a:cubicBezTo>
                  <a:pt x="2641021" y="360983"/>
                  <a:pt x="2646857" y="354153"/>
                  <a:pt x="2653415" y="354153"/>
                </a:cubicBezTo>
                <a:close/>
                <a:moveTo>
                  <a:pt x="2582583" y="354153"/>
                </a:moveTo>
                <a:cubicBezTo>
                  <a:pt x="2589875" y="354153"/>
                  <a:pt x="2596439" y="360983"/>
                  <a:pt x="2596439" y="369330"/>
                </a:cubicBezTo>
                <a:cubicBezTo>
                  <a:pt x="2596439" y="376919"/>
                  <a:pt x="2589875" y="383749"/>
                  <a:pt x="2582583" y="383749"/>
                </a:cubicBezTo>
                <a:cubicBezTo>
                  <a:pt x="2576019" y="383749"/>
                  <a:pt x="2570184" y="376919"/>
                  <a:pt x="2570184" y="369330"/>
                </a:cubicBezTo>
                <a:cubicBezTo>
                  <a:pt x="2570184" y="360983"/>
                  <a:pt x="2576019" y="354153"/>
                  <a:pt x="2582583" y="354153"/>
                </a:cubicBezTo>
                <a:close/>
                <a:moveTo>
                  <a:pt x="2511029" y="354153"/>
                </a:moveTo>
                <a:cubicBezTo>
                  <a:pt x="2519050" y="354153"/>
                  <a:pt x="2525613" y="360983"/>
                  <a:pt x="2525613" y="369330"/>
                </a:cubicBezTo>
                <a:cubicBezTo>
                  <a:pt x="2525613" y="376919"/>
                  <a:pt x="2519050" y="383749"/>
                  <a:pt x="2511029" y="383749"/>
                </a:cubicBezTo>
                <a:cubicBezTo>
                  <a:pt x="2503737" y="383749"/>
                  <a:pt x="2499361" y="376919"/>
                  <a:pt x="2499361" y="369330"/>
                </a:cubicBezTo>
                <a:cubicBezTo>
                  <a:pt x="2499361" y="360983"/>
                  <a:pt x="2503737" y="354153"/>
                  <a:pt x="2511029" y="354153"/>
                </a:cubicBezTo>
                <a:close/>
                <a:moveTo>
                  <a:pt x="2439946" y="354153"/>
                </a:moveTo>
                <a:cubicBezTo>
                  <a:pt x="2448505" y="354153"/>
                  <a:pt x="2454732" y="360983"/>
                  <a:pt x="2454732" y="369330"/>
                </a:cubicBezTo>
                <a:cubicBezTo>
                  <a:pt x="2454732" y="376919"/>
                  <a:pt x="2448505" y="383749"/>
                  <a:pt x="2439946" y="383749"/>
                </a:cubicBezTo>
                <a:cubicBezTo>
                  <a:pt x="2432160" y="383749"/>
                  <a:pt x="2425156" y="376919"/>
                  <a:pt x="2425156" y="369330"/>
                </a:cubicBezTo>
                <a:cubicBezTo>
                  <a:pt x="2425156" y="360983"/>
                  <a:pt x="2432160" y="354153"/>
                  <a:pt x="2439946" y="354153"/>
                </a:cubicBezTo>
                <a:close/>
                <a:moveTo>
                  <a:pt x="2369110" y="354153"/>
                </a:moveTo>
                <a:cubicBezTo>
                  <a:pt x="2377672" y="354153"/>
                  <a:pt x="2383899" y="360983"/>
                  <a:pt x="2383899" y="369330"/>
                </a:cubicBezTo>
                <a:cubicBezTo>
                  <a:pt x="2383899" y="376919"/>
                  <a:pt x="2377672" y="383749"/>
                  <a:pt x="2369110" y="383749"/>
                </a:cubicBezTo>
                <a:cubicBezTo>
                  <a:pt x="2361327" y="383749"/>
                  <a:pt x="2354319" y="376919"/>
                  <a:pt x="2354319" y="369330"/>
                </a:cubicBezTo>
                <a:cubicBezTo>
                  <a:pt x="2354319" y="360983"/>
                  <a:pt x="2361327" y="354153"/>
                  <a:pt x="2369110" y="354153"/>
                </a:cubicBezTo>
                <a:close/>
                <a:moveTo>
                  <a:pt x="2298280" y="354153"/>
                </a:moveTo>
                <a:cubicBezTo>
                  <a:pt x="2306842" y="354153"/>
                  <a:pt x="2313068" y="360983"/>
                  <a:pt x="2313068" y="369330"/>
                </a:cubicBezTo>
                <a:cubicBezTo>
                  <a:pt x="2313068" y="376919"/>
                  <a:pt x="2306842" y="383749"/>
                  <a:pt x="2298280" y="383749"/>
                </a:cubicBezTo>
                <a:cubicBezTo>
                  <a:pt x="2290497" y="383749"/>
                  <a:pt x="2283490" y="376919"/>
                  <a:pt x="2283490" y="369330"/>
                </a:cubicBezTo>
                <a:cubicBezTo>
                  <a:pt x="2283490" y="360983"/>
                  <a:pt x="2290497" y="354153"/>
                  <a:pt x="2298280" y="354153"/>
                </a:cubicBezTo>
                <a:close/>
                <a:moveTo>
                  <a:pt x="2226517" y="354153"/>
                </a:moveTo>
                <a:cubicBezTo>
                  <a:pt x="2234538" y="354153"/>
                  <a:pt x="2238914" y="360983"/>
                  <a:pt x="2238914" y="369330"/>
                </a:cubicBezTo>
                <a:cubicBezTo>
                  <a:pt x="2238914" y="376919"/>
                  <a:pt x="2234538" y="383749"/>
                  <a:pt x="2226517" y="383749"/>
                </a:cubicBezTo>
                <a:cubicBezTo>
                  <a:pt x="2218495" y="383749"/>
                  <a:pt x="2212658" y="376919"/>
                  <a:pt x="2212658" y="369330"/>
                </a:cubicBezTo>
                <a:cubicBezTo>
                  <a:pt x="2212658" y="360983"/>
                  <a:pt x="2218495" y="354153"/>
                  <a:pt x="2226517" y="354153"/>
                </a:cubicBezTo>
                <a:close/>
                <a:moveTo>
                  <a:pt x="2155683" y="354153"/>
                </a:moveTo>
                <a:cubicBezTo>
                  <a:pt x="2161519" y="354153"/>
                  <a:pt x="2168081" y="360983"/>
                  <a:pt x="2168081" y="369330"/>
                </a:cubicBezTo>
                <a:cubicBezTo>
                  <a:pt x="2168081" y="376919"/>
                  <a:pt x="2161519" y="383749"/>
                  <a:pt x="2155683" y="383749"/>
                </a:cubicBezTo>
                <a:cubicBezTo>
                  <a:pt x="2147663" y="383749"/>
                  <a:pt x="2141827" y="376919"/>
                  <a:pt x="2141827" y="369330"/>
                </a:cubicBezTo>
                <a:cubicBezTo>
                  <a:pt x="2141827" y="360983"/>
                  <a:pt x="2147663" y="354153"/>
                  <a:pt x="2155683" y="354153"/>
                </a:cubicBezTo>
                <a:close/>
                <a:moveTo>
                  <a:pt x="2084849" y="354153"/>
                </a:moveTo>
                <a:cubicBezTo>
                  <a:pt x="2090683" y="354153"/>
                  <a:pt x="2097248" y="360983"/>
                  <a:pt x="2097248" y="369330"/>
                </a:cubicBezTo>
                <a:cubicBezTo>
                  <a:pt x="2097248" y="376919"/>
                  <a:pt x="2090683" y="383749"/>
                  <a:pt x="2084849" y="383749"/>
                </a:cubicBezTo>
                <a:cubicBezTo>
                  <a:pt x="2076828" y="383749"/>
                  <a:pt x="2070994" y="376919"/>
                  <a:pt x="2070994" y="369330"/>
                </a:cubicBezTo>
                <a:cubicBezTo>
                  <a:pt x="2070994" y="360983"/>
                  <a:pt x="2076828" y="354153"/>
                  <a:pt x="2084849" y="354153"/>
                </a:cubicBezTo>
                <a:close/>
                <a:moveTo>
                  <a:pt x="2011835" y="354153"/>
                </a:moveTo>
                <a:cubicBezTo>
                  <a:pt x="2019855" y="354153"/>
                  <a:pt x="2026421" y="360983"/>
                  <a:pt x="2026421" y="369330"/>
                </a:cubicBezTo>
                <a:cubicBezTo>
                  <a:pt x="2026421" y="376919"/>
                  <a:pt x="2019855" y="383749"/>
                  <a:pt x="2011835" y="383749"/>
                </a:cubicBezTo>
                <a:cubicBezTo>
                  <a:pt x="2006000" y="383749"/>
                  <a:pt x="2000166" y="376919"/>
                  <a:pt x="2000166" y="369330"/>
                </a:cubicBezTo>
                <a:cubicBezTo>
                  <a:pt x="2000166" y="360983"/>
                  <a:pt x="2006000" y="354153"/>
                  <a:pt x="2011835" y="354153"/>
                </a:cubicBezTo>
                <a:close/>
                <a:moveTo>
                  <a:pt x="1938362" y="354153"/>
                </a:moveTo>
                <a:cubicBezTo>
                  <a:pt x="1946385" y="354153"/>
                  <a:pt x="1952222" y="360983"/>
                  <a:pt x="1952222" y="369330"/>
                </a:cubicBezTo>
                <a:cubicBezTo>
                  <a:pt x="1952222" y="376919"/>
                  <a:pt x="1946385" y="383749"/>
                  <a:pt x="1938362" y="383749"/>
                </a:cubicBezTo>
                <a:cubicBezTo>
                  <a:pt x="1932528" y="383749"/>
                  <a:pt x="1925968" y="376919"/>
                  <a:pt x="1925968" y="369330"/>
                </a:cubicBezTo>
                <a:cubicBezTo>
                  <a:pt x="1925968" y="360983"/>
                  <a:pt x="1932528" y="354153"/>
                  <a:pt x="1938362" y="354153"/>
                </a:cubicBezTo>
                <a:close/>
                <a:moveTo>
                  <a:pt x="1867527" y="354153"/>
                </a:moveTo>
                <a:cubicBezTo>
                  <a:pt x="1875550" y="354153"/>
                  <a:pt x="1881384" y="360983"/>
                  <a:pt x="1881384" y="369330"/>
                </a:cubicBezTo>
                <a:cubicBezTo>
                  <a:pt x="1881384" y="376919"/>
                  <a:pt x="1875550" y="383749"/>
                  <a:pt x="1867527" y="383749"/>
                </a:cubicBezTo>
                <a:cubicBezTo>
                  <a:pt x="1860235" y="383749"/>
                  <a:pt x="1855129" y="376919"/>
                  <a:pt x="1855129" y="369330"/>
                </a:cubicBezTo>
                <a:cubicBezTo>
                  <a:pt x="1855129" y="360983"/>
                  <a:pt x="1860235" y="354153"/>
                  <a:pt x="1867527" y="354153"/>
                </a:cubicBezTo>
                <a:close/>
                <a:moveTo>
                  <a:pt x="1225708" y="284879"/>
                </a:moveTo>
                <a:cubicBezTo>
                  <a:pt x="1233489" y="283322"/>
                  <a:pt x="1240493" y="290327"/>
                  <a:pt x="1240493" y="298111"/>
                </a:cubicBezTo>
                <a:cubicBezTo>
                  <a:pt x="1240493" y="306673"/>
                  <a:pt x="1233489" y="312900"/>
                  <a:pt x="1225708" y="312900"/>
                </a:cubicBezTo>
                <a:cubicBezTo>
                  <a:pt x="1217159" y="312900"/>
                  <a:pt x="1210931" y="306673"/>
                  <a:pt x="1210931" y="298111"/>
                </a:cubicBezTo>
                <a:cubicBezTo>
                  <a:pt x="1210931" y="290327"/>
                  <a:pt x="1217159" y="284879"/>
                  <a:pt x="1225708" y="284879"/>
                </a:cubicBezTo>
                <a:close/>
                <a:moveTo>
                  <a:pt x="3440686" y="283322"/>
                </a:moveTo>
                <a:cubicBezTo>
                  <a:pt x="3448708" y="283322"/>
                  <a:pt x="3453083" y="289885"/>
                  <a:pt x="3453083" y="297178"/>
                </a:cubicBezTo>
                <a:cubicBezTo>
                  <a:pt x="3453083" y="305200"/>
                  <a:pt x="3448708" y="309576"/>
                  <a:pt x="3440686" y="309576"/>
                </a:cubicBezTo>
                <a:cubicBezTo>
                  <a:pt x="3433393" y="309576"/>
                  <a:pt x="3426830" y="305200"/>
                  <a:pt x="3426830" y="297178"/>
                </a:cubicBezTo>
                <a:cubicBezTo>
                  <a:pt x="3426830" y="289885"/>
                  <a:pt x="3433393" y="283322"/>
                  <a:pt x="3440686" y="283322"/>
                </a:cubicBezTo>
                <a:close/>
                <a:moveTo>
                  <a:pt x="3369857" y="283322"/>
                </a:moveTo>
                <a:cubicBezTo>
                  <a:pt x="3376420" y="283322"/>
                  <a:pt x="3382254" y="289885"/>
                  <a:pt x="3382254" y="297178"/>
                </a:cubicBezTo>
                <a:cubicBezTo>
                  <a:pt x="3382254" y="305200"/>
                  <a:pt x="3376420" y="309576"/>
                  <a:pt x="3369857" y="309576"/>
                </a:cubicBezTo>
                <a:cubicBezTo>
                  <a:pt x="3362564" y="309576"/>
                  <a:pt x="3356001" y="305200"/>
                  <a:pt x="3356001" y="297178"/>
                </a:cubicBezTo>
                <a:cubicBezTo>
                  <a:pt x="3356001" y="289885"/>
                  <a:pt x="3362564" y="283322"/>
                  <a:pt x="3369857" y="283322"/>
                </a:cubicBezTo>
                <a:close/>
                <a:moveTo>
                  <a:pt x="3299100" y="283322"/>
                </a:moveTo>
                <a:cubicBezTo>
                  <a:pt x="3305662" y="283322"/>
                  <a:pt x="3311496" y="289885"/>
                  <a:pt x="3311496" y="297178"/>
                </a:cubicBezTo>
                <a:cubicBezTo>
                  <a:pt x="3311496" y="305200"/>
                  <a:pt x="3305662" y="309576"/>
                  <a:pt x="3299100" y="309576"/>
                </a:cubicBezTo>
                <a:cubicBezTo>
                  <a:pt x="3291804" y="309576"/>
                  <a:pt x="3285242" y="305200"/>
                  <a:pt x="3285242" y="297178"/>
                </a:cubicBezTo>
                <a:cubicBezTo>
                  <a:pt x="3285242" y="289885"/>
                  <a:pt x="3291804" y="283322"/>
                  <a:pt x="3299100" y="283322"/>
                </a:cubicBezTo>
                <a:close/>
                <a:moveTo>
                  <a:pt x="3226808" y="283322"/>
                </a:moveTo>
                <a:cubicBezTo>
                  <a:pt x="3234828" y="283322"/>
                  <a:pt x="3240664" y="289885"/>
                  <a:pt x="3240664" y="297178"/>
                </a:cubicBezTo>
                <a:cubicBezTo>
                  <a:pt x="3240664" y="305200"/>
                  <a:pt x="3234828" y="309576"/>
                  <a:pt x="3226808" y="309576"/>
                </a:cubicBezTo>
                <a:cubicBezTo>
                  <a:pt x="3220245" y="309576"/>
                  <a:pt x="3214410" y="305200"/>
                  <a:pt x="3214410" y="297178"/>
                </a:cubicBezTo>
                <a:cubicBezTo>
                  <a:pt x="3214410" y="289885"/>
                  <a:pt x="3220245" y="283322"/>
                  <a:pt x="3226808" y="283322"/>
                </a:cubicBezTo>
                <a:close/>
                <a:moveTo>
                  <a:pt x="3152605" y="283322"/>
                </a:moveTo>
                <a:cubicBezTo>
                  <a:pt x="3159898" y="283322"/>
                  <a:pt x="3166462" y="289885"/>
                  <a:pt x="3166462" y="297178"/>
                </a:cubicBezTo>
                <a:cubicBezTo>
                  <a:pt x="3166462" y="305200"/>
                  <a:pt x="3159898" y="309576"/>
                  <a:pt x="3152605" y="309576"/>
                </a:cubicBezTo>
                <a:cubicBezTo>
                  <a:pt x="3146041" y="309576"/>
                  <a:pt x="3140209" y="305200"/>
                  <a:pt x="3140209" y="297178"/>
                </a:cubicBezTo>
                <a:cubicBezTo>
                  <a:pt x="3140209" y="289885"/>
                  <a:pt x="3146041" y="283322"/>
                  <a:pt x="3152605" y="283322"/>
                </a:cubicBezTo>
                <a:close/>
                <a:moveTo>
                  <a:pt x="3081774" y="283322"/>
                </a:moveTo>
                <a:cubicBezTo>
                  <a:pt x="3089066" y="283322"/>
                  <a:pt x="3095628" y="289885"/>
                  <a:pt x="3095628" y="297178"/>
                </a:cubicBezTo>
                <a:cubicBezTo>
                  <a:pt x="3095628" y="305200"/>
                  <a:pt x="3089066" y="309576"/>
                  <a:pt x="3081774" y="309576"/>
                </a:cubicBezTo>
                <a:cubicBezTo>
                  <a:pt x="3073750" y="309576"/>
                  <a:pt x="3069375" y="305200"/>
                  <a:pt x="3069375" y="297178"/>
                </a:cubicBezTo>
                <a:cubicBezTo>
                  <a:pt x="3069375" y="289885"/>
                  <a:pt x="3073750" y="283322"/>
                  <a:pt x="3081774" y="283322"/>
                </a:cubicBezTo>
                <a:close/>
                <a:moveTo>
                  <a:pt x="3013717" y="283322"/>
                </a:moveTo>
                <a:cubicBezTo>
                  <a:pt x="3021307" y="283322"/>
                  <a:pt x="3028135" y="289885"/>
                  <a:pt x="3028135" y="297178"/>
                </a:cubicBezTo>
                <a:cubicBezTo>
                  <a:pt x="3028135" y="305200"/>
                  <a:pt x="3021307" y="309576"/>
                  <a:pt x="3013717" y="309576"/>
                </a:cubicBezTo>
                <a:cubicBezTo>
                  <a:pt x="3005371" y="309576"/>
                  <a:pt x="2998539" y="305200"/>
                  <a:pt x="2998539" y="297178"/>
                </a:cubicBezTo>
                <a:cubicBezTo>
                  <a:pt x="2998539" y="289885"/>
                  <a:pt x="3005371" y="283322"/>
                  <a:pt x="3013717" y="283322"/>
                </a:cubicBezTo>
                <a:close/>
                <a:moveTo>
                  <a:pt x="2942494" y="283322"/>
                </a:moveTo>
                <a:cubicBezTo>
                  <a:pt x="2951055" y="283322"/>
                  <a:pt x="2957288" y="290327"/>
                  <a:pt x="2957288" y="298111"/>
                </a:cubicBezTo>
                <a:cubicBezTo>
                  <a:pt x="2957288" y="306673"/>
                  <a:pt x="2951055" y="312900"/>
                  <a:pt x="2942494" y="312900"/>
                </a:cubicBezTo>
                <a:cubicBezTo>
                  <a:pt x="2934713" y="312900"/>
                  <a:pt x="2927711" y="306673"/>
                  <a:pt x="2927711" y="298111"/>
                </a:cubicBezTo>
                <a:cubicBezTo>
                  <a:pt x="2927711" y="290327"/>
                  <a:pt x="2934713" y="283322"/>
                  <a:pt x="2942494" y="283322"/>
                </a:cubicBezTo>
                <a:close/>
                <a:moveTo>
                  <a:pt x="2868293" y="283322"/>
                </a:moveTo>
                <a:cubicBezTo>
                  <a:pt x="2876858" y="283322"/>
                  <a:pt x="2883087" y="290327"/>
                  <a:pt x="2883087" y="298111"/>
                </a:cubicBezTo>
                <a:cubicBezTo>
                  <a:pt x="2883087" y="306673"/>
                  <a:pt x="2876858" y="312900"/>
                  <a:pt x="2868293" y="312900"/>
                </a:cubicBezTo>
                <a:cubicBezTo>
                  <a:pt x="2860512" y="312900"/>
                  <a:pt x="2853507" y="306673"/>
                  <a:pt x="2853507" y="298111"/>
                </a:cubicBezTo>
                <a:cubicBezTo>
                  <a:pt x="2853507" y="290327"/>
                  <a:pt x="2860512" y="283322"/>
                  <a:pt x="2868293" y="283322"/>
                </a:cubicBezTo>
                <a:close/>
                <a:moveTo>
                  <a:pt x="2796535" y="283322"/>
                </a:moveTo>
                <a:cubicBezTo>
                  <a:pt x="2804558" y="283322"/>
                  <a:pt x="2808934" y="290327"/>
                  <a:pt x="2808934" y="298111"/>
                </a:cubicBezTo>
                <a:cubicBezTo>
                  <a:pt x="2808934" y="306673"/>
                  <a:pt x="2804558" y="312900"/>
                  <a:pt x="2796535" y="312900"/>
                </a:cubicBezTo>
                <a:cubicBezTo>
                  <a:pt x="2789243" y="312900"/>
                  <a:pt x="2782678" y="306673"/>
                  <a:pt x="2782678" y="298111"/>
                </a:cubicBezTo>
                <a:cubicBezTo>
                  <a:pt x="2782678" y="290327"/>
                  <a:pt x="2789243" y="283322"/>
                  <a:pt x="2796535" y="283322"/>
                </a:cubicBezTo>
                <a:close/>
                <a:moveTo>
                  <a:pt x="2725698" y="283322"/>
                </a:moveTo>
                <a:cubicBezTo>
                  <a:pt x="2731532" y="283322"/>
                  <a:pt x="2738100" y="290327"/>
                  <a:pt x="2738100" y="298111"/>
                </a:cubicBezTo>
                <a:cubicBezTo>
                  <a:pt x="2738100" y="306673"/>
                  <a:pt x="2731532" y="312900"/>
                  <a:pt x="2725698" y="312900"/>
                </a:cubicBezTo>
                <a:cubicBezTo>
                  <a:pt x="2717681" y="312900"/>
                  <a:pt x="2711846" y="306673"/>
                  <a:pt x="2711846" y="298111"/>
                </a:cubicBezTo>
                <a:cubicBezTo>
                  <a:pt x="2711846" y="290327"/>
                  <a:pt x="2717681" y="283322"/>
                  <a:pt x="2725698" y="283322"/>
                </a:cubicBezTo>
                <a:close/>
                <a:moveTo>
                  <a:pt x="2653415" y="283322"/>
                </a:moveTo>
                <a:cubicBezTo>
                  <a:pt x="2660705" y="283322"/>
                  <a:pt x="2667270" y="290327"/>
                  <a:pt x="2667270" y="298111"/>
                </a:cubicBezTo>
                <a:cubicBezTo>
                  <a:pt x="2667270" y="306673"/>
                  <a:pt x="2660705" y="312900"/>
                  <a:pt x="2653415" y="312900"/>
                </a:cubicBezTo>
                <a:cubicBezTo>
                  <a:pt x="2646857" y="312900"/>
                  <a:pt x="2641021" y="306673"/>
                  <a:pt x="2641021" y="298111"/>
                </a:cubicBezTo>
                <a:cubicBezTo>
                  <a:pt x="2641021" y="290327"/>
                  <a:pt x="2646857" y="283322"/>
                  <a:pt x="2653415" y="283322"/>
                </a:cubicBezTo>
                <a:close/>
                <a:moveTo>
                  <a:pt x="2582583" y="283322"/>
                </a:moveTo>
                <a:cubicBezTo>
                  <a:pt x="2589875" y="283322"/>
                  <a:pt x="2596439" y="290327"/>
                  <a:pt x="2596439" y="298111"/>
                </a:cubicBezTo>
                <a:cubicBezTo>
                  <a:pt x="2596439" y="306673"/>
                  <a:pt x="2589875" y="312900"/>
                  <a:pt x="2582583" y="312900"/>
                </a:cubicBezTo>
                <a:cubicBezTo>
                  <a:pt x="2576019" y="312900"/>
                  <a:pt x="2570189" y="306673"/>
                  <a:pt x="2570189" y="298111"/>
                </a:cubicBezTo>
                <a:cubicBezTo>
                  <a:pt x="2570189" y="290327"/>
                  <a:pt x="2576019" y="283322"/>
                  <a:pt x="2582583" y="283322"/>
                </a:cubicBezTo>
                <a:close/>
                <a:moveTo>
                  <a:pt x="2511029" y="283322"/>
                </a:moveTo>
                <a:cubicBezTo>
                  <a:pt x="2519050" y="283322"/>
                  <a:pt x="2525613" y="290327"/>
                  <a:pt x="2525613" y="298111"/>
                </a:cubicBezTo>
                <a:cubicBezTo>
                  <a:pt x="2525613" y="306673"/>
                  <a:pt x="2519050" y="312900"/>
                  <a:pt x="2511029" y="312900"/>
                </a:cubicBezTo>
                <a:cubicBezTo>
                  <a:pt x="2503740" y="312900"/>
                  <a:pt x="2499361" y="306673"/>
                  <a:pt x="2499361" y="298111"/>
                </a:cubicBezTo>
                <a:cubicBezTo>
                  <a:pt x="2499361" y="290327"/>
                  <a:pt x="2503740" y="283322"/>
                  <a:pt x="2511029" y="283322"/>
                </a:cubicBezTo>
                <a:close/>
                <a:moveTo>
                  <a:pt x="2439946" y="283322"/>
                </a:moveTo>
                <a:cubicBezTo>
                  <a:pt x="2448505" y="283322"/>
                  <a:pt x="2454732" y="290327"/>
                  <a:pt x="2454732" y="298111"/>
                </a:cubicBezTo>
                <a:cubicBezTo>
                  <a:pt x="2454732" y="306673"/>
                  <a:pt x="2448505" y="312900"/>
                  <a:pt x="2439946" y="312900"/>
                </a:cubicBezTo>
                <a:cubicBezTo>
                  <a:pt x="2432160" y="312900"/>
                  <a:pt x="2425156" y="306673"/>
                  <a:pt x="2425156" y="298111"/>
                </a:cubicBezTo>
                <a:cubicBezTo>
                  <a:pt x="2425156" y="290327"/>
                  <a:pt x="2432160" y="283322"/>
                  <a:pt x="2439946" y="283322"/>
                </a:cubicBezTo>
                <a:close/>
                <a:moveTo>
                  <a:pt x="2369110" y="283322"/>
                </a:moveTo>
                <a:cubicBezTo>
                  <a:pt x="2377672" y="283322"/>
                  <a:pt x="2383899" y="290327"/>
                  <a:pt x="2383899" y="298111"/>
                </a:cubicBezTo>
                <a:cubicBezTo>
                  <a:pt x="2383899" y="306673"/>
                  <a:pt x="2377672" y="312900"/>
                  <a:pt x="2369110" y="312900"/>
                </a:cubicBezTo>
                <a:cubicBezTo>
                  <a:pt x="2361327" y="312900"/>
                  <a:pt x="2354319" y="306673"/>
                  <a:pt x="2354319" y="298111"/>
                </a:cubicBezTo>
                <a:cubicBezTo>
                  <a:pt x="2354319" y="290327"/>
                  <a:pt x="2361327" y="283322"/>
                  <a:pt x="2369110" y="283322"/>
                </a:cubicBezTo>
                <a:close/>
                <a:moveTo>
                  <a:pt x="2298280" y="283322"/>
                </a:moveTo>
                <a:cubicBezTo>
                  <a:pt x="2306842" y="283322"/>
                  <a:pt x="2313068" y="290327"/>
                  <a:pt x="2313068" y="298111"/>
                </a:cubicBezTo>
                <a:cubicBezTo>
                  <a:pt x="2313068" y="306673"/>
                  <a:pt x="2306842" y="312900"/>
                  <a:pt x="2298280" y="312900"/>
                </a:cubicBezTo>
                <a:cubicBezTo>
                  <a:pt x="2290497" y="312900"/>
                  <a:pt x="2283490" y="306673"/>
                  <a:pt x="2283490" y="298111"/>
                </a:cubicBezTo>
                <a:cubicBezTo>
                  <a:pt x="2283490" y="290327"/>
                  <a:pt x="2290497" y="283322"/>
                  <a:pt x="2298280" y="283322"/>
                </a:cubicBezTo>
                <a:close/>
                <a:moveTo>
                  <a:pt x="2226517" y="283322"/>
                </a:moveTo>
                <a:cubicBezTo>
                  <a:pt x="2234538" y="283322"/>
                  <a:pt x="2238914" y="290327"/>
                  <a:pt x="2238914" y="298111"/>
                </a:cubicBezTo>
                <a:cubicBezTo>
                  <a:pt x="2238914" y="306673"/>
                  <a:pt x="2234538" y="312900"/>
                  <a:pt x="2226517" y="312900"/>
                </a:cubicBezTo>
                <a:cubicBezTo>
                  <a:pt x="2218495" y="312900"/>
                  <a:pt x="2212658" y="306673"/>
                  <a:pt x="2212658" y="298111"/>
                </a:cubicBezTo>
                <a:cubicBezTo>
                  <a:pt x="2212658" y="290327"/>
                  <a:pt x="2218495" y="283322"/>
                  <a:pt x="2226517" y="283322"/>
                </a:cubicBezTo>
                <a:close/>
                <a:moveTo>
                  <a:pt x="2155683" y="283322"/>
                </a:moveTo>
                <a:cubicBezTo>
                  <a:pt x="2161519" y="283322"/>
                  <a:pt x="2168081" y="290327"/>
                  <a:pt x="2168081" y="298111"/>
                </a:cubicBezTo>
                <a:cubicBezTo>
                  <a:pt x="2168081" y="306673"/>
                  <a:pt x="2161519" y="312900"/>
                  <a:pt x="2155683" y="312900"/>
                </a:cubicBezTo>
                <a:cubicBezTo>
                  <a:pt x="2147663" y="312900"/>
                  <a:pt x="2141827" y="306673"/>
                  <a:pt x="2141827" y="298111"/>
                </a:cubicBezTo>
                <a:cubicBezTo>
                  <a:pt x="2141827" y="290327"/>
                  <a:pt x="2147663" y="283322"/>
                  <a:pt x="2155683" y="283322"/>
                </a:cubicBezTo>
                <a:close/>
                <a:moveTo>
                  <a:pt x="2084849" y="283322"/>
                </a:moveTo>
                <a:cubicBezTo>
                  <a:pt x="2090685" y="283322"/>
                  <a:pt x="2097248" y="290327"/>
                  <a:pt x="2097248" y="298111"/>
                </a:cubicBezTo>
                <a:cubicBezTo>
                  <a:pt x="2097248" y="306673"/>
                  <a:pt x="2090685" y="312900"/>
                  <a:pt x="2084849" y="312900"/>
                </a:cubicBezTo>
                <a:cubicBezTo>
                  <a:pt x="2076828" y="312900"/>
                  <a:pt x="2070994" y="306673"/>
                  <a:pt x="2070994" y="298111"/>
                </a:cubicBezTo>
                <a:cubicBezTo>
                  <a:pt x="2070994" y="290327"/>
                  <a:pt x="2076828" y="283322"/>
                  <a:pt x="2084849" y="283322"/>
                </a:cubicBezTo>
                <a:close/>
                <a:moveTo>
                  <a:pt x="2011835" y="283322"/>
                </a:moveTo>
                <a:cubicBezTo>
                  <a:pt x="2019855" y="283322"/>
                  <a:pt x="2026421" y="290327"/>
                  <a:pt x="2026421" y="298111"/>
                </a:cubicBezTo>
                <a:cubicBezTo>
                  <a:pt x="2026421" y="306673"/>
                  <a:pt x="2019855" y="312900"/>
                  <a:pt x="2011835" y="312900"/>
                </a:cubicBezTo>
                <a:cubicBezTo>
                  <a:pt x="2006002" y="312900"/>
                  <a:pt x="2000168" y="306673"/>
                  <a:pt x="2000168" y="298111"/>
                </a:cubicBezTo>
                <a:cubicBezTo>
                  <a:pt x="2000168" y="290327"/>
                  <a:pt x="2006002" y="283322"/>
                  <a:pt x="2011835" y="283322"/>
                </a:cubicBezTo>
                <a:close/>
                <a:moveTo>
                  <a:pt x="1938362" y="283322"/>
                </a:moveTo>
                <a:cubicBezTo>
                  <a:pt x="1946385" y="283322"/>
                  <a:pt x="1952222" y="290327"/>
                  <a:pt x="1952222" y="298111"/>
                </a:cubicBezTo>
                <a:cubicBezTo>
                  <a:pt x="1952222" y="306673"/>
                  <a:pt x="1946385" y="312900"/>
                  <a:pt x="1938362" y="312900"/>
                </a:cubicBezTo>
                <a:cubicBezTo>
                  <a:pt x="1932531" y="312900"/>
                  <a:pt x="1925968" y="306673"/>
                  <a:pt x="1925968" y="298111"/>
                </a:cubicBezTo>
                <a:cubicBezTo>
                  <a:pt x="1925968" y="290327"/>
                  <a:pt x="1932531" y="283322"/>
                  <a:pt x="1938362" y="283322"/>
                </a:cubicBezTo>
                <a:close/>
                <a:moveTo>
                  <a:pt x="1867527" y="283322"/>
                </a:moveTo>
                <a:cubicBezTo>
                  <a:pt x="1875550" y="283322"/>
                  <a:pt x="1881384" y="290327"/>
                  <a:pt x="1881384" y="298111"/>
                </a:cubicBezTo>
                <a:cubicBezTo>
                  <a:pt x="1881384" y="306673"/>
                  <a:pt x="1875550" y="312900"/>
                  <a:pt x="1867527" y="312900"/>
                </a:cubicBezTo>
                <a:cubicBezTo>
                  <a:pt x="1860235" y="312900"/>
                  <a:pt x="1855129" y="306673"/>
                  <a:pt x="1855129" y="298111"/>
                </a:cubicBezTo>
                <a:cubicBezTo>
                  <a:pt x="1855129" y="290327"/>
                  <a:pt x="1860235" y="283322"/>
                  <a:pt x="1867527" y="283322"/>
                </a:cubicBezTo>
                <a:close/>
                <a:moveTo>
                  <a:pt x="1799085" y="283322"/>
                </a:moveTo>
                <a:cubicBezTo>
                  <a:pt x="1807647" y="283322"/>
                  <a:pt x="1813876" y="290327"/>
                  <a:pt x="1813876" y="298111"/>
                </a:cubicBezTo>
                <a:cubicBezTo>
                  <a:pt x="1813876" y="306673"/>
                  <a:pt x="1807647" y="312900"/>
                  <a:pt x="1799085" y="312900"/>
                </a:cubicBezTo>
                <a:cubicBezTo>
                  <a:pt x="1790525" y="312900"/>
                  <a:pt x="1784300" y="306673"/>
                  <a:pt x="1784300" y="298111"/>
                </a:cubicBezTo>
                <a:cubicBezTo>
                  <a:pt x="1784300" y="290327"/>
                  <a:pt x="1790525" y="283322"/>
                  <a:pt x="1799085" y="283322"/>
                </a:cubicBezTo>
                <a:close/>
                <a:moveTo>
                  <a:pt x="1728262" y="283322"/>
                </a:moveTo>
                <a:cubicBezTo>
                  <a:pt x="1736825" y="283322"/>
                  <a:pt x="1743052" y="290327"/>
                  <a:pt x="1743052" y="298111"/>
                </a:cubicBezTo>
                <a:cubicBezTo>
                  <a:pt x="1743052" y="306673"/>
                  <a:pt x="1736825" y="312900"/>
                  <a:pt x="1728262" y="312900"/>
                </a:cubicBezTo>
                <a:cubicBezTo>
                  <a:pt x="1719697" y="312900"/>
                  <a:pt x="1713472" y="306673"/>
                  <a:pt x="1713472" y="298111"/>
                </a:cubicBezTo>
                <a:cubicBezTo>
                  <a:pt x="1713472" y="290327"/>
                  <a:pt x="1719697" y="283322"/>
                  <a:pt x="1728262" y="283322"/>
                </a:cubicBezTo>
                <a:close/>
                <a:moveTo>
                  <a:pt x="1656498" y="283322"/>
                </a:moveTo>
                <a:cubicBezTo>
                  <a:pt x="1663792" y="283322"/>
                  <a:pt x="1668897" y="290327"/>
                  <a:pt x="1668897" y="298111"/>
                </a:cubicBezTo>
                <a:cubicBezTo>
                  <a:pt x="1668897" y="306673"/>
                  <a:pt x="1663792" y="312900"/>
                  <a:pt x="1656498" y="312900"/>
                </a:cubicBezTo>
                <a:cubicBezTo>
                  <a:pt x="1648481" y="312900"/>
                  <a:pt x="1642650" y="306673"/>
                  <a:pt x="1642650" y="298111"/>
                </a:cubicBezTo>
                <a:cubicBezTo>
                  <a:pt x="1642650" y="290327"/>
                  <a:pt x="1648481" y="283322"/>
                  <a:pt x="1656498" y="283322"/>
                </a:cubicBezTo>
                <a:close/>
                <a:moveTo>
                  <a:pt x="1582299" y="283322"/>
                </a:moveTo>
                <a:cubicBezTo>
                  <a:pt x="1588131" y="283322"/>
                  <a:pt x="1594704" y="290327"/>
                  <a:pt x="1594704" y="298111"/>
                </a:cubicBezTo>
                <a:cubicBezTo>
                  <a:pt x="1594704" y="306673"/>
                  <a:pt x="1588131" y="312900"/>
                  <a:pt x="1582299" y="312900"/>
                </a:cubicBezTo>
                <a:cubicBezTo>
                  <a:pt x="1574277" y="312900"/>
                  <a:pt x="1568441" y="306673"/>
                  <a:pt x="1568441" y="298111"/>
                </a:cubicBezTo>
                <a:cubicBezTo>
                  <a:pt x="1568441" y="290327"/>
                  <a:pt x="1574277" y="283322"/>
                  <a:pt x="1582299" y="283322"/>
                </a:cubicBezTo>
                <a:close/>
                <a:moveTo>
                  <a:pt x="1512198" y="283322"/>
                </a:moveTo>
                <a:cubicBezTo>
                  <a:pt x="1518032" y="283322"/>
                  <a:pt x="1523865" y="290327"/>
                  <a:pt x="1523865" y="298111"/>
                </a:cubicBezTo>
                <a:cubicBezTo>
                  <a:pt x="1523865" y="306673"/>
                  <a:pt x="1518032" y="312900"/>
                  <a:pt x="1512198" y="312900"/>
                </a:cubicBezTo>
                <a:cubicBezTo>
                  <a:pt x="1504174" y="312900"/>
                  <a:pt x="1497612" y="306673"/>
                  <a:pt x="1497612" y="298111"/>
                </a:cubicBezTo>
                <a:cubicBezTo>
                  <a:pt x="1497612" y="290327"/>
                  <a:pt x="1504174" y="283322"/>
                  <a:pt x="1512198" y="283322"/>
                </a:cubicBezTo>
                <a:close/>
                <a:moveTo>
                  <a:pt x="1439173" y="283322"/>
                </a:moveTo>
                <a:cubicBezTo>
                  <a:pt x="1447191" y="283322"/>
                  <a:pt x="1453026" y="290327"/>
                  <a:pt x="1453026" y="298111"/>
                </a:cubicBezTo>
                <a:cubicBezTo>
                  <a:pt x="1453026" y="306673"/>
                  <a:pt x="1447191" y="312900"/>
                  <a:pt x="1439173" y="312900"/>
                </a:cubicBezTo>
                <a:cubicBezTo>
                  <a:pt x="1433336" y="312900"/>
                  <a:pt x="1426777" y="306673"/>
                  <a:pt x="1426777" y="298111"/>
                </a:cubicBezTo>
                <a:cubicBezTo>
                  <a:pt x="1426777" y="290327"/>
                  <a:pt x="1433336" y="283322"/>
                  <a:pt x="1439173" y="283322"/>
                </a:cubicBezTo>
                <a:close/>
                <a:moveTo>
                  <a:pt x="1368347" y="283322"/>
                </a:moveTo>
                <a:cubicBezTo>
                  <a:pt x="1376368" y="283322"/>
                  <a:pt x="1382200" y="290327"/>
                  <a:pt x="1382200" y="298111"/>
                </a:cubicBezTo>
                <a:cubicBezTo>
                  <a:pt x="1382200" y="306673"/>
                  <a:pt x="1376368" y="312900"/>
                  <a:pt x="1368347" y="312900"/>
                </a:cubicBezTo>
                <a:cubicBezTo>
                  <a:pt x="1362513" y="312900"/>
                  <a:pt x="1355949" y="306673"/>
                  <a:pt x="1355949" y="298111"/>
                </a:cubicBezTo>
                <a:cubicBezTo>
                  <a:pt x="1355949" y="290327"/>
                  <a:pt x="1362513" y="283322"/>
                  <a:pt x="1368347" y="283322"/>
                </a:cubicBezTo>
                <a:close/>
                <a:moveTo>
                  <a:pt x="1297518" y="283322"/>
                </a:moveTo>
                <a:cubicBezTo>
                  <a:pt x="1305540" y="283322"/>
                  <a:pt x="1311374" y="290327"/>
                  <a:pt x="1311374" y="298111"/>
                </a:cubicBezTo>
                <a:cubicBezTo>
                  <a:pt x="1311374" y="306673"/>
                  <a:pt x="1305540" y="312900"/>
                  <a:pt x="1297518" y="312900"/>
                </a:cubicBezTo>
                <a:cubicBezTo>
                  <a:pt x="1289498" y="312900"/>
                  <a:pt x="1285121" y="306673"/>
                  <a:pt x="1285121" y="298111"/>
                </a:cubicBezTo>
                <a:cubicBezTo>
                  <a:pt x="1285121" y="290327"/>
                  <a:pt x="1289498" y="283322"/>
                  <a:pt x="1297518" y="283322"/>
                </a:cubicBezTo>
                <a:close/>
                <a:moveTo>
                  <a:pt x="1154890" y="283322"/>
                </a:moveTo>
                <a:cubicBezTo>
                  <a:pt x="1162674" y="283322"/>
                  <a:pt x="1169683" y="288427"/>
                  <a:pt x="1169683" y="295719"/>
                </a:cubicBezTo>
                <a:cubicBezTo>
                  <a:pt x="1169683" y="303741"/>
                  <a:pt x="1162674" y="309576"/>
                  <a:pt x="1154890" y="309576"/>
                </a:cubicBezTo>
                <a:cubicBezTo>
                  <a:pt x="1146329" y="309576"/>
                  <a:pt x="1140101" y="303741"/>
                  <a:pt x="1140101" y="295719"/>
                </a:cubicBezTo>
                <a:cubicBezTo>
                  <a:pt x="1140101" y="288427"/>
                  <a:pt x="1146329" y="283322"/>
                  <a:pt x="1154890" y="283322"/>
                </a:cubicBezTo>
                <a:close/>
                <a:moveTo>
                  <a:pt x="1084059" y="283322"/>
                </a:moveTo>
                <a:cubicBezTo>
                  <a:pt x="1091842" y="283322"/>
                  <a:pt x="1098847" y="288427"/>
                  <a:pt x="1098847" y="295719"/>
                </a:cubicBezTo>
                <a:cubicBezTo>
                  <a:pt x="1098847" y="303741"/>
                  <a:pt x="1091842" y="309576"/>
                  <a:pt x="1084059" y="309576"/>
                </a:cubicBezTo>
                <a:cubicBezTo>
                  <a:pt x="1075503" y="309576"/>
                  <a:pt x="1069272" y="303741"/>
                  <a:pt x="1069272" y="295719"/>
                </a:cubicBezTo>
                <a:cubicBezTo>
                  <a:pt x="1069272" y="288427"/>
                  <a:pt x="1075503" y="283322"/>
                  <a:pt x="1084059" y="283322"/>
                </a:cubicBezTo>
                <a:close/>
                <a:moveTo>
                  <a:pt x="1013024" y="283322"/>
                </a:moveTo>
                <a:cubicBezTo>
                  <a:pt x="1020314" y="283322"/>
                  <a:pt x="1024691" y="288427"/>
                  <a:pt x="1024691" y="295719"/>
                </a:cubicBezTo>
                <a:cubicBezTo>
                  <a:pt x="1024691" y="303741"/>
                  <a:pt x="1020314" y="309576"/>
                  <a:pt x="1013024" y="309576"/>
                </a:cubicBezTo>
                <a:cubicBezTo>
                  <a:pt x="1005003" y="309576"/>
                  <a:pt x="998442" y="303741"/>
                  <a:pt x="998442" y="295719"/>
                </a:cubicBezTo>
                <a:cubicBezTo>
                  <a:pt x="998442" y="288427"/>
                  <a:pt x="1005003" y="283322"/>
                  <a:pt x="1013024" y="283322"/>
                </a:cubicBezTo>
                <a:close/>
                <a:moveTo>
                  <a:pt x="941467" y="283322"/>
                </a:moveTo>
                <a:cubicBezTo>
                  <a:pt x="948032" y="283322"/>
                  <a:pt x="953869" y="288427"/>
                  <a:pt x="953869" y="295719"/>
                </a:cubicBezTo>
                <a:cubicBezTo>
                  <a:pt x="953869" y="303741"/>
                  <a:pt x="948032" y="309576"/>
                  <a:pt x="941467" y="309576"/>
                </a:cubicBezTo>
                <a:cubicBezTo>
                  <a:pt x="934173" y="309576"/>
                  <a:pt x="927612" y="303741"/>
                  <a:pt x="927612" y="295719"/>
                </a:cubicBezTo>
                <a:cubicBezTo>
                  <a:pt x="927612" y="288427"/>
                  <a:pt x="934173" y="283322"/>
                  <a:pt x="941467" y="283322"/>
                </a:cubicBezTo>
                <a:close/>
                <a:moveTo>
                  <a:pt x="3299102" y="212492"/>
                </a:moveTo>
                <a:cubicBezTo>
                  <a:pt x="3305664" y="212492"/>
                  <a:pt x="3311499" y="219055"/>
                  <a:pt x="3311499" y="226348"/>
                </a:cubicBezTo>
                <a:cubicBezTo>
                  <a:pt x="3311499" y="232911"/>
                  <a:pt x="3305664" y="238746"/>
                  <a:pt x="3299102" y="238746"/>
                </a:cubicBezTo>
                <a:cubicBezTo>
                  <a:pt x="3291807" y="238746"/>
                  <a:pt x="3285245" y="232911"/>
                  <a:pt x="3285245" y="226348"/>
                </a:cubicBezTo>
                <a:cubicBezTo>
                  <a:pt x="3285245" y="219055"/>
                  <a:pt x="3291807" y="212492"/>
                  <a:pt x="3299102" y="212492"/>
                </a:cubicBezTo>
                <a:close/>
                <a:moveTo>
                  <a:pt x="3226811" y="212492"/>
                </a:moveTo>
                <a:cubicBezTo>
                  <a:pt x="3234831" y="212492"/>
                  <a:pt x="3240667" y="219055"/>
                  <a:pt x="3240667" y="226348"/>
                </a:cubicBezTo>
                <a:cubicBezTo>
                  <a:pt x="3240667" y="232911"/>
                  <a:pt x="3234831" y="238746"/>
                  <a:pt x="3226811" y="238746"/>
                </a:cubicBezTo>
                <a:cubicBezTo>
                  <a:pt x="3220250" y="238746"/>
                  <a:pt x="3214412" y="232911"/>
                  <a:pt x="3214412" y="226348"/>
                </a:cubicBezTo>
                <a:cubicBezTo>
                  <a:pt x="3214412" y="219055"/>
                  <a:pt x="3220250" y="212492"/>
                  <a:pt x="3226811" y="212492"/>
                </a:cubicBezTo>
                <a:close/>
                <a:moveTo>
                  <a:pt x="3152608" y="212492"/>
                </a:moveTo>
                <a:cubicBezTo>
                  <a:pt x="3159900" y="212492"/>
                  <a:pt x="3166462" y="219055"/>
                  <a:pt x="3166462" y="226348"/>
                </a:cubicBezTo>
                <a:cubicBezTo>
                  <a:pt x="3166462" y="232911"/>
                  <a:pt x="3159900" y="238746"/>
                  <a:pt x="3152608" y="238746"/>
                </a:cubicBezTo>
                <a:cubicBezTo>
                  <a:pt x="3146043" y="238746"/>
                  <a:pt x="3140211" y="232911"/>
                  <a:pt x="3140211" y="226348"/>
                </a:cubicBezTo>
                <a:cubicBezTo>
                  <a:pt x="3140211" y="219055"/>
                  <a:pt x="3146043" y="212492"/>
                  <a:pt x="3152608" y="212492"/>
                </a:cubicBezTo>
                <a:close/>
                <a:moveTo>
                  <a:pt x="3081775" y="212492"/>
                </a:moveTo>
                <a:cubicBezTo>
                  <a:pt x="3089069" y="212492"/>
                  <a:pt x="3095628" y="219055"/>
                  <a:pt x="3095628" y="226348"/>
                </a:cubicBezTo>
                <a:cubicBezTo>
                  <a:pt x="3095628" y="232911"/>
                  <a:pt x="3089069" y="238746"/>
                  <a:pt x="3081775" y="238746"/>
                </a:cubicBezTo>
                <a:cubicBezTo>
                  <a:pt x="3073753" y="238746"/>
                  <a:pt x="3069375" y="232911"/>
                  <a:pt x="3069375" y="226348"/>
                </a:cubicBezTo>
                <a:cubicBezTo>
                  <a:pt x="3069375" y="219055"/>
                  <a:pt x="3073753" y="212492"/>
                  <a:pt x="3081775" y="212492"/>
                </a:cubicBezTo>
                <a:close/>
                <a:moveTo>
                  <a:pt x="3013720" y="212492"/>
                </a:moveTo>
                <a:cubicBezTo>
                  <a:pt x="3021310" y="212492"/>
                  <a:pt x="3028140" y="219055"/>
                  <a:pt x="3028140" y="226348"/>
                </a:cubicBezTo>
                <a:cubicBezTo>
                  <a:pt x="3028140" y="232911"/>
                  <a:pt x="3021310" y="238746"/>
                  <a:pt x="3013720" y="238746"/>
                </a:cubicBezTo>
                <a:cubicBezTo>
                  <a:pt x="3005373" y="238746"/>
                  <a:pt x="2998542" y="234370"/>
                  <a:pt x="2998542" y="226348"/>
                </a:cubicBezTo>
                <a:cubicBezTo>
                  <a:pt x="2998542" y="219055"/>
                  <a:pt x="3005373" y="212492"/>
                  <a:pt x="3013720" y="212492"/>
                </a:cubicBezTo>
                <a:close/>
                <a:moveTo>
                  <a:pt x="2942497" y="212492"/>
                </a:moveTo>
                <a:cubicBezTo>
                  <a:pt x="2951061" y="212492"/>
                  <a:pt x="2957293" y="219055"/>
                  <a:pt x="2957293" y="226348"/>
                </a:cubicBezTo>
                <a:cubicBezTo>
                  <a:pt x="2957293" y="234370"/>
                  <a:pt x="2951061" y="238746"/>
                  <a:pt x="2942497" y="238746"/>
                </a:cubicBezTo>
                <a:cubicBezTo>
                  <a:pt x="2934719" y="238746"/>
                  <a:pt x="2927716" y="234370"/>
                  <a:pt x="2927716" y="226348"/>
                </a:cubicBezTo>
                <a:cubicBezTo>
                  <a:pt x="2927716" y="219055"/>
                  <a:pt x="2934719" y="212492"/>
                  <a:pt x="2942497" y="212492"/>
                </a:cubicBezTo>
                <a:close/>
                <a:moveTo>
                  <a:pt x="2867363" y="212492"/>
                </a:moveTo>
                <a:cubicBezTo>
                  <a:pt x="2875389" y="212492"/>
                  <a:pt x="2879765" y="219055"/>
                  <a:pt x="2879765" y="226348"/>
                </a:cubicBezTo>
                <a:cubicBezTo>
                  <a:pt x="2879765" y="234370"/>
                  <a:pt x="2875389" y="238746"/>
                  <a:pt x="2867363" y="238746"/>
                </a:cubicBezTo>
                <a:cubicBezTo>
                  <a:pt x="2860073" y="238746"/>
                  <a:pt x="2853510" y="234370"/>
                  <a:pt x="2853510" y="226348"/>
                </a:cubicBezTo>
                <a:cubicBezTo>
                  <a:pt x="2853510" y="219055"/>
                  <a:pt x="2860073" y="212492"/>
                  <a:pt x="2867363" y="212492"/>
                </a:cubicBezTo>
                <a:close/>
                <a:moveTo>
                  <a:pt x="2796538" y="212492"/>
                </a:moveTo>
                <a:cubicBezTo>
                  <a:pt x="2803103" y="212492"/>
                  <a:pt x="2808934" y="219055"/>
                  <a:pt x="2808934" y="226348"/>
                </a:cubicBezTo>
                <a:cubicBezTo>
                  <a:pt x="2808934" y="234370"/>
                  <a:pt x="2803103" y="238746"/>
                  <a:pt x="2796538" y="238746"/>
                </a:cubicBezTo>
                <a:cubicBezTo>
                  <a:pt x="2789246" y="238746"/>
                  <a:pt x="2782680" y="234370"/>
                  <a:pt x="2782680" y="226348"/>
                </a:cubicBezTo>
                <a:cubicBezTo>
                  <a:pt x="2782680" y="219055"/>
                  <a:pt x="2789246" y="212492"/>
                  <a:pt x="2796538" y="212492"/>
                </a:cubicBezTo>
                <a:close/>
                <a:moveTo>
                  <a:pt x="2725698" y="212492"/>
                </a:moveTo>
                <a:cubicBezTo>
                  <a:pt x="2731538" y="212492"/>
                  <a:pt x="2738102" y="219055"/>
                  <a:pt x="2738102" y="226348"/>
                </a:cubicBezTo>
                <a:cubicBezTo>
                  <a:pt x="2738102" y="234370"/>
                  <a:pt x="2731538" y="238746"/>
                  <a:pt x="2725698" y="238746"/>
                </a:cubicBezTo>
                <a:cubicBezTo>
                  <a:pt x="2717686" y="238746"/>
                  <a:pt x="2711852" y="234370"/>
                  <a:pt x="2711852" y="226348"/>
                </a:cubicBezTo>
                <a:cubicBezTo>
                  <a:pt x="2711852" y="219055"/>
                  <a:pt x="2717686" y="212492"/>
                  <a:pt x="2725698" y="212492"/>
                </a:cubicBezTo>
                <a:close/>
                <a:moveTo>
                  <a:pt x="2653420" y="212492"/>
                </a:moveTo>
                <a:cubicBezTo>
                  <a:pt x="2660711" y="212492"/>
                  <a:pt x="2667273" y="219055"/>
                  <a:pt x="2667273" y="226348"/>
                </a:cubicBezTo>
                <a:cubicBezTo>
                  <a:pt x="2667273" y="234370"/>
                  <a:pt x="2660711" y="238746"/>
                  <a:pt x="2653420" y="238746"/>
                </a:cubicBezTo>
                <a:cubicBezTo>
                  <a:pt x="2646857" y="238746"/>
                  <a:pt x="2641021" y="234370"/>
                  <a:pt x="2641021" y="226348"/>
                </a:cubicBezTo>
                <a:cubicBezTo>
                  <a:pt x="2641021" y="219055"/>
                  <a:pt x="2646857" y="212492"/>
                  <a:pt x="2653420" y="212492"/>
                </a:cubicBezTo>
                <a:close/>
                <a:moveTo>
                  <a:pt x="2582586" y="212492"/>
                </a:moveTo>
                <a:cubicBezTo>
                  <a:pt x="2589878" y="212492"/>
                  <a:pt x="2596439" y="219055"/>
                  <a:pt x="2596439" y="226348"/>
                </a:cubicBezTo>
                <a:cubicBezTo>
                  <a:pt x="2596439" y="234370"/>
                  <a:pt x="2589878" y="238746"/>
                  <a:pt x="2582586" y="238746"/>
                </a:cubicBezTo>
                <a:cubicBezTo>
                  <a:pt x="2576024" y="238746"/>
                  <a:pt x="2570189" y="234370"/>
                  <a:pt x="2570189" y="226348"/>
                </a:cubicBezTo>
                <a:cubicBezTo>
                  <a:pt x="2570189" y="219055"/>
                  <a:pt x="2576024" y="212492"/>
                  <a:pt x="2582586" y="212492"/>
                </a:cubicBezTo>
                <a:close/>
                <a:moveTo>
                  <a:pt x="2511029" y="212492"/>
                </a:moveTo>
                <a:cubicBezTo>
                  <a:pt x="2519052" y="212492"/>
                  <a:pt x="2525616" y="219055"/>
                  <a:pt x="2525616" y="226348"/>
                </a:cubicBezTo>
                <a:cubicBezTo>
                  <a:pt x="2525616" y="234370"/>
                  <a:pt x="2519052" y="238746"/>
                  <a:pt x="2511029" y="238746"/>
                </a:cubicBezTo>
                <a:cubicBezTo>
                  <a:pt x="2503740" y="238746"/>
                  <a:pt x="2499364" y="234370"/>
                  <a:pt x="2499364" y="226348"/>
                </a:cubicBezTo>
                <a:cubicBezTo>
                  <a:pt x="2499364" y="219055"/>
                  <a:pt x="2503740" y="212492"/>
                  <a:pt x="2511029" y="212492"/>
                </a:cubicBezTo>
                <a:close/>
                <a:moveTo>
                  <a:pt x="2439946" y="212492"/>
                </a:moveTo>
                <a:cubicBezTo>
                  <a:pt x="2448505" y="212492"/>
                  <a:pt x="2454732" y="219055"/>
                  <a:pt x="2454732" y="226348"/>
                </a:cubicBezTo>
                <a:cubicBezTo>
                  <a:pt x="2454732" y="234370"/>
                  <a:pt x="2448505" y="238746"/>
                  <a:pt x="2439946" y="238746"/>
                </a:cubicBezTo>
                <a:cubicBezTo>
                  <a:pt x="2432163" y="238746"/>
                  <a:pt x="2425156" y="234370"/>
                  <a:pt x="2425156" y="226348"/>
                </a:cubicBezTo>
                <a:cubicBezTo>
                  <a:pt x="2425156" y="219055"/>
                  <a:pt x="2432163" y="212492"/>
                  <a:pt x="2439946" y="212492"/>
                </a:cubicBezTo>
                <a:close/>
                <a:moveTo>
                  <a:pt x="2369110" y="212492"/>
                </a:moveTo>
                <a:cubicBezTo>
                  <a:pt x="2377672" y="212492"/>
                  <a:pt x="2383900" y="219055"/>
                  <a:pt x="2383900" y="226348"/>
                </a:cubicBezTo>
                <a:cubicBezTo>
                  <a:pt x="2383900" y="234370"/>
                  <a:pt x="2377672" y="238746"/>
                  <a:pt x="2369110" y="238746"/>
                </a:cubicBezTo>
                <a:cubicBezTo>
                  <a:pt x="2361329" y="238746"/>
                  <a:pt x="2354323" y="234370"/>
                  <a:pt x="2354323" y="226348"/>
                </a:cubicBezTo>
                <a:cubicBezTo>
                  <a:pt x="2354323" y="219055"/>
                  <a:pt x="2361329" y="212492"/>
                  <a:pt x="2369110" y="212492"/>
                </a:cubicBezTo>
                <a:close/>
                <a:moveTo>
                  <a:pt x="2298283" y="212492"/>
                </a:moveTo>
                <a:cubicBezTo>
                  <a:pt x="2306842" y="212492"/>
                  <a:pt x="2313070" y="219497"/>
                  <a:pt x="2313070" y="227280"/>
                </a:cubicBezTo>
                <a:cubicBezTo>
                  <a:pt x="2313070" y="235842"/>
                  <a:pt x="2306842" y="242069"/>
                  <a:pt x="2298283" y="242069"/>
                </a:cubicBezTo>
                <a:cubicBezTo>
                  <a:pt x="2290497" y="242069"/>
                  <a:pt x="2283493" y="235842"/>
                  <a:pt x="2283493" y="227280"/>
                </a:cubicBezTo>
                <a:cubicBezTo>
                  <a:pt x="2283493" y="219497"/>
                  <a:pt x="2290497" y="212492"/>
                  <a:pt x="2298283" y="212492"/>
                </a:cubicBezTo>
                <a:close/>
                <a:moveTo>
                  <a:pt x="2226517" y="212492"/>
                </a:moveTo>
                <a:cubicBezTo>
                  <a:pt x="2234540" y="212492"/>
                  <a:pt x="2238916" y="219497"/>
                  <a:pt x="2238916" y="227280"/>
                </a:cubicBezTo>
                <a:cubicBezTo>
                  <a:pt x="2238916" y="235842"/>
                  <a:pt x="2234540" y="242069"/>
                  <a:pt x="2226517" y="242069"/>
                </a:cubicBezTo>
                <a:cubicBezTo>
                  <a:pt x="2218495" y="242069"/>
                  <a:pt x="2212659" y="235842"/>
                  <a:pt x="2212659" y="227280"/>
                </a:cubicBezTo>
                <a:cubicBezTo>
                  <a:pt x="2212659" y="219497"/>
                  <a:pt x="2218495" y="212492"/>
                  <a:pt x="2226517" y="212492"/>
                </a:cubicBezTo>
                <a:close/>
                <a:moveTo>
                  <a:pt x="2155683" y="212492"/>
                </a:moveTo>
                <a:cubicBezTo>
                  <a:pt x="2161519" y="212492"/>
                  <a:pt x="2168081" y="219497"/>
                  <a:pt x="2168081" y="227280"/>
                </a:cubicBezTo>
                <a:cubicBezTo>
                  <a:pt x="2168081" y="235842"/>
                  <a:pt x="2161519" y="242069"/>
                  <a:pt x="2155683" y="242069"/>
                </a:cubicBezTo>
                <a:cubicBezTo>
                  <a:pt x="2147663" y="242069"/>
                  <a:pt x="2141827" y="235842"/>
                  <a:pt x="2141827" y="227280"/>
                </a:cubicBezTo>
                <a:cubicBezTo>
                  <a:pt x="2141827" y="219497"/>
                  <a:pt x="2147663" y="212492"/>
                  <a:pt x="2155683" y="212492"/>
                </a:cubicBezTo>
                <a:close/>
                <a:moveTo>
                  <a:pt x="2084851" y="212492"/>
                </a:moveTo>
                <a:cubicBezTo>
                  <a:pt x="2090686" y="212492"/>
                  <a:pt x="2097249" y="219497"/>
                  <a:pt x="2097249" y="227280"/>
                </a:cubicBezTo>
                <a:cubicBezTo>
                  <a:pt x="2097249" y="235842"/>
                  <a:pt x="2090686" y="242069"/>
                  <a:pt x="2084851" y="242069"/>
                </a:cubicBezTo>
                <a:cubicBezTo>
                  <a:pt x="2076829" y="242069"/>
                  <a:pt x="2070995" y="235842"/>
                  <a:pt x="2070995" y="227280"/>
                </a:cubicBezTo>
                <a:cubicBezTo>
                  <a:pt x="2070995" y="219497"/>
                  <a:pt x="2076829" y="212492"/>
                  <a:pt x="2084851" y="212492"/>
                </a:cubicBezTo>
                <a:close/>
                <a:moveTo>
                  <a:pt x="2011835" y="212492"/>
                </a:moveTo>
                <a:cubicBezTo>
                  <a:pt x="2019855" y="212492"/>
                  <a:pt x="2026421" y="219497"/>
                  <a:pt x="2026421" y="227280"/>
                </a:cubicBezTo>
                <a:cubicBezTo>
                  <a:pt x="2026421" y="235842"/>
                  <a:pt x="2019855" y="242069"/>
                  <a:pt x="2011835" y="242069"/>
                </a:cubicBezTo>
                <a:cubicBezTo>
                  <a:pt x="2006003" y="242069"/>
                  <a:pt x="2000168" y="235842"/>
                  <a:pt x="2000168" y="227280"/>
                </a:cubicBezTo>
                <a:cubicBezTo>
                  <a:pt x="2000168" y="219497"/>
                  <a:pt x="2006003" y="212492"/>
                  <a:pt x="2011835" y="212492"/>
                </a:cubicBezTo>
                <a:close/>
                <a:moveTo>
                  <a:pt x="1938362" y="212492"/>
                </a:moveTo>
                <a:cubicBezTo>
                  <a:pt x="1946388" y="212492"/>
                  <a:pt x="1952222" y="219497"/>
                  <a:pt x="1952222" y="227280"/>
                </a:cubicBezTo>
                <a:cubicBezTo>
                  <a:pt x="1952222" y="235842"/>
                  <a:pt x="1946388" y="242069"/>
                  <a:pt x="1938362" y="242069"/>
                </a:cubicBezTo>
                <a:cubicBezTo>
                  <a:pt x="1932531" y="242069"/>
                  <a:pt x="1925971" y="235842"/>
                  <a:pt x="1925971" y="227280"/>
                </a:cubicBezTo>
                <a:cubicBezTo>
                  <a:pt x="1925971" y="219497"/>
                  <a:pt x="1931072" y="212492"/>
                  <a:pt x="1938362" y="212492"/>
                </a:cubicBezTo>
                <a:close/>
                <a:moveTo>
                  <a:pt x="1867530" y="212492"/>
                </a:moveTo>
                <a:cubicBezTo>
                  <a:pt x="1875550" y="212492"/>
                  <a:pt x="1881387" y="219497"/>
                  <a:pt x="1881387" y="227280"/>
                </a:cubicBezTo>
                <a:cubicBezTo>
                  <a:pt x="1881387" y="235842"/>
                  <a:pt x="1875550" y="242069"/>
                  <a:pt x="1867530" y="242069"/>
                </a:cubicBezTo>
                <a:cubicBezTo>
                  <a:pt x="1860238" y="242069"/>
                  <a:pt x="1855129" y="235842"/>
                  <a:pt x="1855129" y="227280"/>
                </a:cubicBezTo>
                <a:cubicBezTo>
                  <a:pt x="1855129" y="219497"/>
                  <a:pt x="1860238" y="212492"/>
                  <a:pt x="1867530" y="212492"/>
                </a:cubicBezTo>
                <a:close/>
                <a:moveTo>
                  <a:pt x="1799087" y="212492"/>
                </a:moveTo>
                <a:cubicBezTo>
                  <a:pt x="1807649" y="212492"/>
                  <a:pt x="1813879" y="219497"/>
                  <a:pt x="1813879" y="227280"/>
                </a:cubicBezTo>
                <a:cubicBezTo>
                  <a:pt x="1813879" y="235842"/>
                  <a:pt x="1807649" y="242069"/>
                  <a:pt x="1799087" y="242069"/>
                </a:cubicBezTo>
                <a:cubicBezTo>
                  <a:pt x="1790527" y="242069"/>
                  <a:pt x="1784303" y="235842"/>
                  <a:pt x="1784303" y="227280"/>
                </a:cubicBezTo>
                <a:cubicBezTo>
                  <a:pt x="1784303" y="219497"/>
                  <a:pt x="1790527" y="212492"/>
                  <a:pt x="1799087" y="212492"/>
                </a:cubicBezTo>
                <a:close/>
                <a:moveTo>
                  <a:pt x="1728262" y="212492"/>
                </a:moveTo>
                <a:cubicBezTo>
                  <a:pt x="1736828" y="212492"/>
                  <a:pt x="1743052" y="219497"/>
                  <a:pt x="1743052" y="227280"/>
                </a:cubicBezTo>
                <a:cubicBezTo>
                  <a:pt x="1743052" y="235842"/>
                  <a:pt x="1736828" y="242069"/>
                  <a:pt x="1728262" y="242069"/>
                </a:cubicBezTo>
                <a:cubicBezTo>
                  <a:pt x="1719700" y="242069"/>
                  <a:pt x="1713472" y="235842"/>
                  <a:pt x="1713472" y="227280"/>
                </a:cubicBezTo>
                <a:cubicBezTo>
                  <a:pt x="1713472" y="219497"/>
                  <a:pt x="1719700" y="212492"/>
                  <a:pt x="1728262" y="212492"/>
                </a:cubicBezTo>
                <a:close/>
                <a:moveTo>
                  <a:pt x="1656498" y="212492"/>
                </a:moveTo>
                <a:cubicBezTo>
                  <a:pt x="1663792" y="212492"/>
                  <a:pt x="1668900" y="219497"/>
                  <a:pt x="1668900" y="227280"/>
                </a:cubicBezTo>
                <a:cubicBezTo>
                  <a:pt x="1668900" y="235842"/>
                  <a:pt x="1663792" y="242069"/>
                  <a:pt x="1656498" y="242069"/>
                </a:cubicBezTo>
                <a:cubicBezTo>
                  <a:pt x="1648481" y="242069"/>
                  <a:pt x="1642655" y="235842"/>
                  <a:pt x="1642655" y="227280"/>
                </a:cubicBezTo>
                <a:cubicBezTo>
                  <a:pt x="1642655" y="219497"/>
                  <a:pt x="1648481" y="212492"/>
                  <a:pt x="1656498" y="212492"/>
                </a:cubicBezTo>
                <a:close/>
                <a:moveTo>
                  <a:pt x="1582299" y="212492"/>
                </a:moveTo>
                <a:cubicBezTo>
                  <a:pt x="1588134" y="212492"/>
                  <a:pt x="1594704" y="219497"/>
                  <a:pt x="1594704" y="227280"/>
                </a:cubicBezTo>
                <a:cubicBezTo>
                  <a:pt x="1594704" y="235842"/>
                  <a:pt x="1588134" y="242069"/>
                  <a:pt x="1582299" y="242069"/>
                </a:cubicBezTo>
                <a:cubicBezTo>
                  <a:pt x="1574277" y="242069"/>
                  <a:pt x="1568441" y="235842"/>
                  <a:pt x="1568441" y="227280"/>
                </a:cubicBezTo>
                <a:cubicBezTo>
                  <a:pt x="1568441" y="219497"/>
                  <a:pt x="1574277" y="212492"/>
                  <a:pt x="1582299" y="212492"/>
                </a:cubicBezTo>
                <a:close/>
                <a:moveTo>
                  <a:pt x="1512198" y="212492"/>
                </a:moveTo>
                <a:cubicBezTo>
                  <a:pt x="1518035" y="212492"/>
                  <a:pt x="1523867" y="219497"/>
                  <a:pt x="1523867" y="227280"/>
                </a:cubicBezTo>
                <a:cubicBezTo>
                  <a:pt x="1523867" y="235842"/>
                  <a:pt x="1518035" y="242069"/>
                  <a:pt x="1512198" y="242069"/>
                </a:cubicBezTo>
                <a:cubicBezTo>
                  <a:pt x="1504174" y="242069"/>
                  <a:pt x="1497612" y="235842"/>
                  <a:pt x="1497612" y="227280"/>
                </a:cubicBezTo>
                <a:cubicBezTo>
                  <a:pt x="1497612" y="219497"/>
                  <a:pt x="1504174" y="212492"/>
                  <a:pt x="1512198" y="212492"/>
                </a:cubicBezTo>
                <a:close/>
                <a:moveTo>
                  <a:pt x="1439173" y="212492"/>
                </a:moveTo>
                <a:cubicBezTo>
                  <a:pt x="1447191" y="212492"/>
                  <a:pt x="1453026" y="219497"/>
                  <a:pt x="1453026" y="227280"/>
                </a:cubicBezTo>
                <a:cubicBezTo>
                  <a:pt x="1453026" y="235842"/>
                  <a:pt x="1447191" y="242069"/>
                  <a:pt x="1439173" y="242069"/>
                </a:cubicBezTo>
                <a:cubicBezTo>
                  <a:pt x="1433339" y="242069"/>
                  <a:pt x="1426777" y="235842"/>
                  <a:pt x="1426777" y="227280"/>
                </a:cubicBezTo>
                <a:cubicBezTo>
                  <a:pt x="1426777" y="219497"/>
                  <a:pt x="1433339" y="212492"/>
                  <a:pt x="1439173" y="212492"/>
                </a:cubicBezTo>
                <a:close/>
                <a:moveTo>
                  <a:pt x="1368349" y="212492"/>
                </a:moveTo>
                <a:cubicBezTo>
                  <a:pt x="1376368" y="212492"/>
                  <a:pt x="1382203" y="219497"/>
                  <a:pt x="1382203" y="227280"/>
                </a:cubicBezTo>
                <a:cubicBezTo>
                  <a:pt x="1382203" y="235842"/>
                  <a:pt x="1376368" y="242069"/>
                  <a:pt x="1368349" y="242069"/>
                </a:cubicBezTo>
                <a:cubicBezTo>
                  <a:pt x="1362513" y="242069"/>
                  <a:pt x="1355950" y="235842"/>
                  <a:pt x="1355950" y="227280"/>
                </a:cubicBezTo>
                <a:cubicBezTo>
                  <a:pt x="1355950" y="219497"/>
                  <a:pt x="1362513" y="212492"/>
                  <a:pt x="1368349" y="212492"/>
                </a:cubicBezTo>
                <a:close/>
                <a:moveTo>
                  <a:pt x="1297520" y="212492"/>
                </a:moveTo>
                <a:cubicBezTo>
                  <a:pt x="1305540" y="212492"/>
                  <a:pt x="1311374" y="219497"/>
                  <a:pt x="1311374" y="227280"/>
                </a:cubicBezTo>
                <a:cubicBezTo>
                  <a:pt x="1311374" y="235842"/>
                  <a:pt x="1305540" y="242069"/>
                  <a:pt x="1297520" y="242069"/>
                </a:cubicBezTo>
                <a:cubicBezTo>
                  <a:pt x="1289498" y="242069"/>
                  <a:pt x="1285121" y="235842"/>
                  <a:pt x="1285121" y="227280"/>
                </a:cubicBezTo>
                <a:cubicBezTo>
                  <a:pt x="1285121" y="219497"/>
                  <a:pt x="1289498" y="212492"/>
                  <a:pt x="1297520" y="212492"/>
                </a:cubicBezTo>
                <a:close/>
                <a:moveTo>
                  <a:pt x="1225708" y="212492"/>
                </a:moveTo>
                <a:cubicBezTo>
                  <a:pt x="1233489" y="212492"/>
                  <a:pt x="1240496" y="219497"/>
                  <a:pt x="1240496" y="227280"/>
                </a:cubicBezTo>
                <a:cubicBezTo>
                  <a:pt x="1240496" y="235842"/>
                  <a:pt x="1233489" y="242069"/>
                  <a:pt x="1225708" y="242069"/>
                </a:cubicBezTo>
                <a:cubicBezTo>
                  <a:pt x="1217159" y="242069"/>
                  <a:pt x="1210934" y="235842"/>
                  <a:pt x="1210934" y="227280"/>
                </a:cubicBezTo>
                <a:cubicBezTo>
                  <a:pt x="1210934" y="219497"/>
                  <a:pt x="1217159" y="212492"/>
                  <a:pt x="1225708" y="212492"/>
                </a:cubicBezTo>
                <a:close/>
                <a:moveTo>
                  <a:pt x="1154891" y="212492"/>
                </a:moveTo>
                <a:cubicBezTo>
                  <a:pt x="1162674" y="212492"/>
                  <a:pt x="1169683" y="219497"/>
                  <a:pt x="1169683" y="227280"/>
                </a:cubicBezTo>
                <a:cubicBezTo>
                  <a:pt x="1169683" y="235842"/>
                  <a:pt x="1162674" y="242069"/>
                  <a:pt x="1154891" y="242069"/>
                </a:cubicBezTo>
                <a:cubicBezTo>
                  <a:pt x="1146329" y="242069"/>
                  <a:pt x="1140105" y="235842"/>
                  <a:pt x="1140105" y="227280"/>
                </a:cubicBezTo>
                <a:cubicBezTo>
                  <a:pt x="1140105" y="219497"/>
                  <a:pt x="1146329" y="212492"/>
                  <a:pt x="1154891" y="212492"/>
                </a:cubicBezTo>
                <a:close/>
                <a:moveTo>
                  <a:pt x="1084063" y="212492"/>
                </a:moveTo>
                <a:cubicBezTo>
                  <a:pt x="1091842" y="212492"/>
                  <a:pt x="1098847" y="219497"/>
                  <a:pt x="1098847" y="227280"/>
                </a:cubicBezTo>
                <a:cubicBezTo>
                  <a:pt x="1098847" y="235842"/>
                  <a:pt x="1091842" y="242069"/>
                  <a:pt x="1084063" y="242069"/>
                </a:cubicBezTo>
                <a:cubicBezTo>
                  <a:pt x="1075503" y="242069"/>
                  <a:pt x="1069276" y="235842"/>
                  <a:pt x="1069276" y="227280"/>
                </a:cubicBezTo>
                <a:cubicBezTo>
                  <a:pt x="1069276" y="219497"/>
                  <a:pt x="1075503" y="212492"/>
                  <a:pt x="1084063" y="212492"/>
                </a:cubicBezTo>
                <a:close/>
                <a:moveTo>
                  <a:pt x="3013723" y="141661"/>
                </a:moveTo>
                <a:cubicBezTo>
                  <a:pt x="3021310" y="141661"/>
                  <a:pt x="3028140" y="148224"/>
                  <a:pt x="3028140" y="155517"/>
                </a:cubicBezTo>
                <a:cubicBezTo>
                  <a:pt x="3028140" y="162080"/>
                  <a:pt x="3021310" y="167915"/>
                  <a:pt x="3013723" y="167915"/>
                </a:cubicBezTo>
                <a:cubicBezTo>
                  <a:pt x="3005376" y="167915"/>
                  <a:pt x="2998545" y="162080"/>
                  <a:pt x="2998545" y="155517"/>
                </a:cubicBezTo>
                <a:cubicBezTo>
                  <a:pt x="2998545" y="148224"/>
                  <a:pt x="3005376" y="141661"/>
                  <a:pt x="3013723" y="141661"/>
                </a:cubicBezTo>
                <a:close/>
                <a:moveTo>
                  <a:pt x="2942497" y="141661"/>
                </a:moveTo>
                <a:cubicBezTo>
                  <a:pt x="2951061" y="141661"/>
                  <a:pt x="2957293" y="148224"/>
                  <a:pt x="2957293" y="155517"/>
                </a:cubicBezTo>
                <a:cubicBezTo>
                  <a:pt x="2957293" y="162080"/>
                  <a:pt x="2951061" y="167915"/>
                  <a:pt x="2942497" y="167915"/>
                </a:cubicBezTo>
                <a:cubicBezTo>
                  <a:pt x="2934719" y="167915"/>
                  <a:pt x="2927716" y="162080"/>
                  <a:pt x="2927716" y="155517"/>
                </a:cubicBezTo>
                <a:cubicBezTo>
                  <a:pt x="2927716" y="148224"/>
                  <a:pt x="2934719" y="141661"/>
                  <a:pt x="2942497" y="141661"/>
                </a:cubicBezTo>
                <a:close/>
                <a:moveTo>
                  <a:pt x="2867363" y="141661"/>
                </a:moveTo>
                <a:cubicBezTo>
                  <a:pt x="2875389" y="141661"/>
                  <a:pt x="2879765" y="148224"/>
                  <a:pt x="2879765" y="155517"/>
                </a:cubicBezTo>
                <a:cubicBezTo>
                  <a:pt x="2879765" y="162080"/>
                  <a:pt x="2875389" y="167915"/>
                  <a:pt x="2867363" y="167915"/>
                </a:cubicBezTo>
                <a:cubicBezTo>
                  <a:pt x="2860073" y="167915"/>
                  <a:pt x="2853510" y="162080"/>
                  <a:pt x="2853510" y="155517"/>
                </a:cubicBezTo>
                <a:cubicBezTo>
                  <a:pt x="2853510" y="148224"/>
                  <a:pt x="2860073" y="141661"/>
                  <a:pt x="2867363" y="141661"/>
                </a:cubicBezTo>
                <a:close/>
                <a:moveTo>
                  <a:pt x="2796538" y="141661"/>
                </a:moveTo>
                <a:cubicBezTo>
                  <a:pt x="2803103" y="141661"/>
                  <a:pt x="2808940" y="148224"/>
                  <a:pt x="2808940" y="155517"/>
                </a:cubicBezTo>
                <a:cubicBezTo>
                  <a:pt x="2808940" y="162080"/>
                  <a:pt x="2803103" y="167915"/>
                  <a:pt x="2796538" y="167915"/>
                </a:cubicBezTo>
                <a:cubicBezTo>
                  <a:pt x="2789246" y="167915"/>
                  <a:pt x="2782683" y="162080"/>
                  <a:pt x="2782683" y="155517"/>
                </a:cubicBezTo>
                <a:cubicBezTo>
                  <a:pt x="2782683" y="148224"/>
                  <a:pt x="2789246" y="141661"/>
                  <a:pt x="2796538" y="141661"/>
                </a:cubicBezTo>
                <a:close/>
                <a:moveTo>
                  <a:pt x="2725703" y="141661"/>
                </a:moveTo>
                <a:cubicBezTo>
                  <a:pt x="2731538" y="141661"/>
                  <a:pt x="2738105" y="148224"/>
                  <a:pt x="2738105" y="155517"/>
                </a:cubicBezTo>
                <a:cubicBezTo>
                  <a:pt x="2738105" y="162080"/>
                  <a:pt x="2731538" y="167915"/>
                  <a:pt x="2725703" y="167915"/>
                </a:cubicBezTo>
                <a:cubicBezTo>
                  <a:pt x="2717686" y="167915"/>
                  <a:pt x="2711852" y="162080"/>
                  <a:pt x="2711852" y="155517"/>
                </a:cubicBezTo>
                <a:cubicBezTo>
                  <a:pt x="2711852" y="148224"/>
                  <a:pt x="2717686" y="141661"/>
                  <a:pt x="2725703" y="141661"/>
                </a:cubicBezTo>
                <a:close/>
                <a:moveTo>
                  <a:pt x="2653420" y="141661"/>
                </a:moveTo>
                <a:cubicBezTo>
                  <a:pt x="2660711" y="141661"/>
                  <a:pt x="2667273" y="148224"/>
                  <a:pt x="2667273" y="155517"/>
                </a:cubicBezTo>
                <a:cubicBezTo>
                  <a:pt x="2667273" y="162080"/>
                  <a:pt x="2660711" y="167915"/>
                  <a:pt x="2653420" y="167915"/>
                </a:cubicBezTo>
                <a:cubicBezTo>
                  <a:pt x="2646857" y="167915"/>
                  <a:pt x="2641021" y="162080"/>
                  <a:pt x="2641021" y="155517"/>
                </a:cubicBezTo>
                <a:cubicBezTo>
                  <a:pt x="2641021" y="148224"/>
                  <a:pt x="2646857" y="141661"/>
                  <a:pt x="2653420" y="141661"/>
                </a:cubicBezTo>
                <a:close/>
                <a:moveTo>
                  <a:pt x="2582586" y="141661"/>
                </a:moveTo>
                <a:cubicBezTo>
                  <a:pt x="2589878" y="141661"/>
                  <a:pt x="2596442" y="148224"/>
                  <a:pt x="2596442" y="155517"/>
                </a:cubicBezTo>
                <a:cubicBezTo>
                  <a:pt x="2596442" y="162080"/>
                  <a:pt x="2589878" y="167915"/>
                  <a:pt x="2582586" y="167915"/>
                </a:cubicBezTo>
                <a:cubicBezTo>
                  <a:pt x="2576024" y="167915"/>
                  <a:pt x="2570189" y="162080"/>
                  <a:pt x="2570189" y="155517"/>
                </a:cubicBezTo>
                <a:cubicBezTo>
                  <a:pt x="2570189" y="148224"/>
                  <a:pt x="2576024" y="141661"/>
                  <a:pt x="2582586" y="141661"/>
                </a:cubicBezTo>
                <a:close/>
                <a:moveTo>
                  <a:pt x="2511034" y="141661"/>
                </a:moveTo>
                <a:cubicBezTo>
                  <a:pt x="2519052" y="141661"/>
                  <a:pt x="2525616" y="148224"/>
                  <a:pt x="2525616" y="155517"/>
                </a:cubicBezTo>
                <a:cubicBezTo>
                  <a:pt x="2525616" y="162080"/>
                  <a:pt x="2519052" y="167915"/>
                  <a:pt x="2511034" y="167915"/>
                </a:cubicBezTo>
                <a:cubicBezTo>
                  <a:pt x="2503743" y="167915"/>
                  <a:pt x="2499364" y="162080"/>
                  <a:pt x="2499364" y="155517"/>
                </a:cubicBezTo>
                <a:cubicBezTo>
                  <a:pt x="2499364" y="148224"/>
                  <a:pt x="2503743" y="141661"/>
                  <a:pt x="2511034" y="141661"/>
                </a:cubicBezTo>
                <a:close/>
                <a:moveTo>
                  <a:pt x="2439946" y="141661"/>
                </a:moveTo>
                <a:cubicBezTo>
                  <a:pt x="2448505" y="141661"/>
                  <a:pt x="2454734" y="148224"/>
                  <a:pt x="2454734" y="155517"/>
                </a:cubicBezTo>
                <a:cubicBezTo>
                  <a:pt x="2454734" y="162080"/>
                  <a:pt x="2448505" y="167915"/>
                  <a:pt x="2439946" y="167915"/>
                </a:cubicBezTo>
                <a:cubicBezTo>
                  <a:pt x="2432165" y="167915"/>
                  <a:pt x="2425159" y="162080"/>
                  <a:pt x="2425159" y="155517"/>
                </a:cubicBezTo>
                <a:cubicBezTo>
                  <a:pt x="2425159" y="148224"/>
                  <a:pt x="2432165" y="141661"/>
                  <a:pt x="2439946" y="141661"/>
                </a:cubicBezTo>
                <a:close/>
                <a:moveTo>
                  <a:pt x="2369114" y="141661"/>
                </a:moveTo>
                <a:cubicBezTo>
                  <a:pt x="2377674" y="141661"/>
                  <a:pt x="2383900" y="148224"/>
                  <a:pt x="2383900" y="155517"/>
                </a:cubicBezTo>
                <a:cubicBezTo>
                  <a:pt x="2383900" y="162080"/>
                  <a:pt x="2377674" y="167915"/>
                  <a:pt x="2369114" y="167915"/>
                </a:cubicBezTo>
                <a:cubicBezTo>
                  <a:pt x="2361331" y="167915"/>
                  <a:pt x="2354323" y="163539"/>
                  <a:pt x="2354323" y="155517"/>
                </a:cubicBezTo>
                <a:cubicBezTo>
                  <a:pt x="2354323" y="148224"/>
                  <a:pt x="2361331" y="141661"/>
                  <a:pt x="2369114" y="141661"/>
                </a:cubicBezTo>
                <a:close/>
                <a:moveTo>
                  <a:pt x="2298283" y="141661"/>
                </a:moveTo>
                <a:cubicBezTo>
                  <a:pt x="2306842" y="141661"/>
                  <a:pt x="2313070" y="148224"/>
                  <a:pt x="2313070" y="155517"/>
                </a:cubicBezTo>
                <a:cubicBezTo>
                  <a:pt x="2313070" y="163539"/>
                  <a:pt x="2306842" y="167915"/>
                  <a:pt x="2298283" y="167915"/>
                </a:cubicBezTo>
                <a:cubicBezTo>
                  <a:pt x="2290497" y="167915"/>
                  <a:pt x="2283493" y="163539"/>
                  <a:pt x="2283493" y="155517"/>
                </a:cubicBezTo>
                <a:cubicBezTo>
                  <a:pt x="2283493" y="148224"/>
                  <a:pt x="2290497" y="141661"/>
                  <a:pt x="2298283" y="141661"/>
                </a:cubicBezTo>
                <a:close/>
                <a:moveTo>
                  <a:pt x="2226517" y="141661"/>
                </a:moveTo>
                <a:cubicBezTo>
                  <a:pt x="2234542" y="141661"/>
                  <a:pt x="2238916" y="148224"/>
                  <a:pt x="2238916" y="155517"/>
                </a:cubicBezTo>
                <a:cubicBezTo>
                  <a:pt x="2238916" y="163539"/>
                  <a:pt x="2234542" y="167915"/>
                  <a:pt x="2226517" y="167915"/>
                </a:cubicBezTo>
                <a:cubicBezTo>
                  <a:pt x="2218495" y="167915"/>
                  <a:pt x="2212659" y="163539"/>
                  <a:pt x="2212659" y="155517"/>
                </a:cubicBezTo>
                <a:cubicBezTo>
                  <a:pt x="2212659" y="148224"/>
                  <a:pt x="2218495" y="141661"/>
                  <a:pt x="2226517" y="141661"/>
                </a:cubicBezTo>
                <a:close/>
                <a:moveTo>
                  <a:pt x="2155683" y="141661"/>
                </a:moveTo>
                <a:cubicBezTo>
                  <a:pt x="2161520" y="141661"/>
                  <a:pt x="2168084" y="148224"/>
                  <a:pt x="2168084" y="155517"/>
                </a:cubicBezTo>
                <a:cubicBezTo>
                  <a:pt x="2168084" y="163539"/>
                  <a:pt x="2161520" y="167915"/>
                  <a:pt x="2155683" y="167915"/>
                </a:cubicBezTo>
                <a:cubicBezTo>
                  <a:pt x="2147663" y="167915"/>
                  <a:pt x="2141827" y="163539"/>
                  <a:pt x="2141827" y="155517"/>
                </a:cubicBezTo>
                <a:cubicBezTo>
                  <a:pt x="2141827" y="148224"/>
                  <a:pt x="2147663" y="141661"/>
                  <a:pt x="2155683" y="141661"/>
                </a:cubicBezTo>
                <a:close/>
                <a:moveTo>
                  <a:pt x="2084851" y="141661"/>
                </a:moveTo>
                <a:cubicBezTo>
                  <a:pt x="2090686" y="141661"/>
                  <a:pt x="2097249" y="148224"/>
                  <a:pt x="2097249" y="155517"/>
                </a:cubicBezTo>
                <a:cubicBezTo>
                  <a:pt x="2097249" y="163539"/>
                  <a:pt x="2090686" y="167915"/>
                  <a:pt x="2084851" y="167915"/>
                </a:cubicBezTo>
                <a:cubicBezTo>
                  <a:pt x="2076829" y="167915"/>
                  <a:pt x="2070995" y="163539"/>
                  <a:pt x="2070995" y="155517"/>
                </a:cubicBezTo>
                <a:cubicBezTo>
                  <a:pt x="2070995" y="148224"/>
                  <a:pt x="2076829" y="141661"/>
                  <a:pt x="2084851" y="141661"/>
                </a:cubicBezTo>
                <a:close/>
                <a:moveTo>
                  <a:pt x="2011835" y="141661"/>
                </a:moveTo>
                <a:cubicBezTo>
                  <a:pt x="2019855" y="141661"/>
                  <a:pt x="2026421" y="148224"/>
                  <a:pt x="2026421" y="155517"/>
                </a:cubicBezTo>
                <a:cubicBezTo>
                  <a:pt x="2026421" y="163539"/>
                  <a:pt x="2019855" y="167915"/>
                  <a:pt x="2011835" y="167915"/>
                </a:cubicBezTo>
                <a:cubicBezTo>
                  <a:pt x="2006003" y="167915"/>
                  <a:pt x="2000168" y="163539"/>
                  <a:pt x="2000168" y="155517"/>
                </a:cubicBezTo>
                <a:cubicBezTo>
                  <a:pt x="2000168" y="148224"/>
                  <a:pt x="2006003" y="141661"/>
                  <a:pt x="2011835" y="141661"/>
                </a:cubicBezTo>
                <a:close/>
                <a:moveTo>
                  <a:pt x="1938365" y="141661"/>
                </a:moveTo>
                <a:cubicBezTo>
                  <a:pt x="1946388" y="141661"/>
                  <a:pt x="1952222" y="148224"/>
                  <a:pt x="1952222" y="155517"/>
                </a:cubicBezTo>
                <a:cubicBezTo>
                  <a:pt x="1952222" y="163539"/>
                  <a:pt x="1946388" y="167915"/>
                  <a:pt x="1938365" y="167915"/>
                </a:cubicBezTo>
                <a:cubicBezTo>
                  <a:pt x="1931072" y="167915"/>
                  <a:pt x="1925971" y="163539"/>
                  <a:pt x="1925971" y="155517"/>
                </a:cubicBezTo>
                <a:cubicBezTo>
                  <a:pt x="1925971" y="148224"/>
                  <a:pt x="1931072" y="141661"/>
                  <a:pt x="1938365" y="141661"/>
                </a:cubicBezTo>
                <a:close/>
                <a:moveTo>
                  <a:pt x="1869922" y="141661"/>
                </a:moveTo>
                <a:cubicBezTo>
                  <a:pt x="1878483" y="141661"/>
                  <a:pt x="1884712" y="148224"/>
                  <a:pt x="1884712" y="155517"/>
                </a:cubicBezTo>
                <a:cubicBezTo>
                  <a:pt x="1884712" y="163539"/>
                  <a:pt x="1878483" y="167915"/>
                  <a:pt x="1869922" y="167915"/>
                </a:cubicBezTo>
                <a:cubicBezTo>
                  <a:pt x="1862138" y="167915"/>
                  <a:pt x="1855131" y="163539"/>
                  <a:pt x="1855131" y="155517"/>
                </a:cubicBezTo>
                <a:cubicBezTo>
                  <a:pt x="1855131" y="148224"/>
                  <a:pt x="1862138" y="141661"/>
                  <a:pt x="1869922" y="141661"/>
                </a:cubicBezTo>
                <a:close/>
                <a:moveTo>
                  <a:pt x="1799087" y="141661"/>
                </a:moveTo>
                <a:cubicBezTo>
                  <a:pt x="1807649" y="141661"/>
                  <a:pt x="1813879" y="148224"/>
                  <a:pt x="1813879" y="155517"/>
                </a:cubicBezTo>
                <a:cubicBezTo>
                  <a:pt x="1813879" y="163539"/>
                  <a:pt x="1807649" y="167915"/>
                  <a:pt x="1799087" y="167915"/>
                </a:cubicBezTo>
                <a:cubicBezTo>
                  <a:pt x="1790527" y="167915"/>
                  <a:pt x="1784303" y="163539"/>
                  <a:pt x="1784303" y="155517"/>
                </a:cubicBezTo>
                <a:cubicBezTo>
                  <a:pt x="1784303" y="148224"/>
                  <a:pt x="1790527" y="141661"/>
                  <a:pt x="1799087" y="141661"/>
                </a:cubicBezTo>
                <a:close/>
                <a:moveTo>
                  <a:pt x="1728262" y="141661"/>
                </a:moveTo>
                <a:cubicBezTo>
                  <a:pt x="1736828" y="141661"/>
                  <a:pt x="1743052" y="148224"/>
                  <a:pt x="1743052" y="155517"/>
                </a:cubicBezTo>
                <a:cubicBezTo>
                  <a:pt x="1743052" y="163539"/>
                  <a:pt x="1736828" y="167915"/>
                  <a:pt x="1728262" y="167915"/>
                </a:cubicBezTo>
                <a:cubicBezTo>
                  <a:pt x="1719700" y="167915"/>
                  <a:pt x="1713474" y="163539"/>
                  <a:pt x="1713474" y="155517"/>
                </a:cubicBezTo>
                <a:cubicBezTo>
                  <a:pt x="1713474" y="148224"/>
                  <a:pt x="1719700" y="141661"/>
                  <a:pt x="1728262" y="141661"/>
                </a:cubicBezTo>
                <a:close/>
                <a:moveTo>
                  <a:pt x="1656501" y="141661"/>
                </a:moveTo>
                <a:cubicBezTo>
                  <a:pt x="1663792" y="141661"/>
                  <a:pt x="1668900" y="148666"/>
                  <a:pt x="1668900" y="156450"/>
                </a:cubicBezTo>
                <a:cubicBezTo>
                  <a:pt x="1668900" y="165012"/>
                  <a:pt x="1663792" y="171239"/>
                  <a:pt x="1656501" y="171239"/>
                </a:cubicBezTo>
                <a:cubicBezTo>
                  <a:pt x="1648481" y="171239"/>
                  <a:pt x="1642655" y="165012"/>
                  <a:pt x="1642655" y="156450"/>
                </a:cubicBezTo>
                <a:cubicBezTo>
                  <a:pt x="1642655" y="148666"/>
                  <a:pt x="1648481" y="141661"/>
                  <a:pt x="1656501" y="141661"/>
                </a:cubicBezTo>
                <a:close/>
                <a:moveTo>
                  <a:pt x="1582299" y="141661"/>
                </a:moveTo>
                <a:cubicBezTo>
                  <a:pt x="1588134" y="141661"/>
                  <a:pt x="1594704" y="148666"/>
                  <a:pt x="1594704" y="156450"/>
                </a:cubicBezTo>
                <a:cubicBezTo>
                  <a:pt x="1594704" y="165012"/>
                  <a:pt x="1588134" y="171239"/>
                  <a:pt x="1582299" y="171239"/>
                </a:cubicBezTo>
                <a:cubicBezTo>
                  <a:pt x="1574277" y="171239"/>
                  <a:pt x="1568444" y="165012"/>
                  <a:pt x="1568444" y="156450"/>
                </a:cubicBezTo>
                <a:cubicBezTo>
                  <a:pt x="1568444" y="148666"/>
                  <a:pt x="1574277" y="141661"/>
                  <a:pt x="1582299" y="141661"/>
                </a:cubicBezTo>
                <a:close/>
                <a:moveTo>
                  <a:pt x="1512199" y="141661"/>
                </a:moveTo>
                <a:cubicBezTo>
                  <a:pt x="1518035" y="141661"/>
                  <a:pt x="1523867" y="148666"/>
                  <a:pt x="1523867" y="156450"/>
                </a:cubicBezTo>
                <a:cubicBezTo>
                  <a:pt x="1523867" y="165012"/>
                  <a:pt x="1518035" y="171239"/>
                  <a:pt x="1512199" y="171239"/>
                </a:cubicBezTo>
                <a:cubicBezTo>
                  <a:pt x="1504174" y="171239"/>
                  <a:pt x="1497612" y="165012"/>
                  <a:pt x="1497612" y="156450"/>
                </a:cubicBezTo>
                <a:cubicBezTo>
                  <a:pt x="1497612" y="148666"/>
                  <a:pt x="1504174" y="141661"/>
                  <a:pt x="1512199" y="141661"/>
                </a:cubicBezTo>
                <a:close/>
                <a:moveTo>
                  <a:pt x="1439173" y="141661"/>
                </a:moveTo>
                <a:cubicBezTo>
                  <a:pt x="1447191" y="141661"/>
                  <a:pt x="1453026" y="148666"/>
                  <a:pt x="1453026" y="156450"/>
                </a:cubicBezTo>
                <a:cubicBezTo>
                  <a:pt x="1453026" y="165012"/>
                  <a:pt x="1447191" y="171239"/>
                  <a:pt x="1439173" y="171239"/>
                </a:cubicBezTo>
                <a:cubicBezTo>
                  <a:pt x="1433339" y="171239"/>
                  <a:pt x="1426777" y="165012"/>
                  <a:pt x="1426777" y="156450"/>
                </a:cubicBezTo>
                <a:cubicBezTo>
                  <a:pt x="1426777" y="148666"/>
                  <a:pt x="1433339" y="141661"/>
                  <a:pt x="1439173" y="141661"/>
                </a:cubicBezTo>
                <a:close/>
                <a:moveTo>
                  <a:pt x="1368349" y="141661"/>
                </a:moveTo>
                <a:cubicBezTo>
                  <a:pt x="1376368" y="141661"/>
                  <a:pt x="1382203" y="148666"/>
                  <a:pt x="1382203" y="156450"/>
                </a:cubicBezTo>
                <a:cubicBezTo>
                  <a:pt x="1382203" y="165012"/>
                  <a:pt x="1376368" y="171239"/>
                  <a:pt x="1368349" y="171239"/>
                </a:cubicBezTo>
                <a:cubicBezTo>
                  <a:pt x="1362516" y="171239"/>
                  <a:pt x="1355953" y="165012"/>
                  <a:pt x="1355953" y="156450"/>
                </a:cubicBezTo>
                <a:cubicBezTo>
                  <a:pt x="1355953" y="148666"/>
                  <a:pt x="1362516" y="141661"/>
                  <a:pt x="1368349" y="141661"/>
                </a:cubicBezTo>
                <a:close/>
                <a:moveTo>
                  <a:pt x="1297520" y="141661"/>
                </a:moveTo>
                <a:cubicBezTo>
                  <a:pt x="1305540" y="141661"/>
                  <a:pt x="1311374" y="148666"/>
                  <a:pt x="1311374" y="156450"/>
                </a:cubicBezTo>
                <a:cubicBezTo>
                  <a:pt x="1311374" y="165012"/>
                  <a:pt x="1305540" y="171239"/>
                  <a:pt x="1297520" y="171239"/>
                </a:cubicBezTo>
                <a:cubicBezTo>
                  <a:pt x="1289498" y="171239"/>
                  <a:pt x="1285121" y="165012"/>
                  <a:pt x="1285121" y="156450"/>
                </a:cubicBezTo>
                <a:cubicBezTo>
                  <a:pt x="1285121" y="148666"/>
                  <a:pt x="1289498" y="141661"/>
                  <a:pt x="1297520" y="141661"/>
                </a:cubicBezTo>
                <a:close/>
                <a:moveTo>
                  <a:pt x="2796538" y="70831"/>
                </a:moveTo>
                <a:cubicBezTo>
                  <a:pt x="2803103" y="70831"/>
                  <a:pt x="2808940" y="76665"/>
                  <a:pt x="2808940" y="84687"/>
                </a:cubicBezTo>
                <a:cubicBezTo>
                  <a:pt x="2808940" y="90521"/>
                  <a:pt x="2803103" y="97085"/>
                  <a:pt x="2796538" y="97085"/>
                </a:cubicBezTo>
                <a:cubicBezTo>
                  <a:pt x="2789246" y="97085"/>
                  <a:pt x="2782683" y="90521"/>
                  <a:pt x="2782683" y="84687"/>
                </a:cubicBezTo>
                <a:cubicBezTo>
                  <a:pt x="2782683" y="76665"/>
                  <a:pt x="2789246" y="70831"/>
                  <a:pt x="2796538" y="70831"/>
                </a:cubicBezTo>
                <a:close/>
                <a:moveTo>
                  <a:pt x="2725703" y="70831"/>
                </a:moveTo>
                <a:cubicBezTo>
                  <a:pt x="2731538" y="70831"/>
                  <a:pt x="2738105" y="76665"/>
                  <a:pt x="2738105" y="84687"/>
                </a:cubicBezTo>
                <a:cubicBezTo>
                  <a:pt x="2738105" y="90521"/>
                  <a:pt x="2731538" y="97085"/>
                  <a:pt x="2725703" y="97085"/>
                </a:cubicBezTo>
                <a:cubicBezTo>
                  <a:pt x="2717686" y="97085"/>
                  <a:pt x="2711852" y="90521"/>
                  <a:pt x="2711852" y="84687"/>
                </a:cubicBezTo>
                <a:cubicBezTo>
                  <a:pt x="2711852" y="76665"/>
                  <a:pt x="2717686" y="70831"/>
                  <a:pt x="2725703" y="70831"/>
                </a:cubicBezTo>
                <a:close/>
                <a:moveTo>
                  <a:pt x="2653420" y="70831"/>
                </a:moveTo>
                <a:cubicBezTo>
                  <a:pt x="2660711" y="70831"/>
                  <a:pt x="2667273" y="76665"/>
                  <a:pt x="2667273" y="84687"/>
                </a:cubicBezTo>
                <a:cubicBezTo>
                  <a:pt x="2667273" y="90521"/>
                  <a:pt x="2660711" y="97085"/>
                  <a:pt x="2653420" y="97085"/>
                </a:cubicBezTo>
                <a:cubicBezTo>
                  <a:pt x="2646857" y="97085"/>
                  <a:pt x="2641021" y="90521"/>
                  <a:pt x="2641021" y="84687"/>
                </a:cubicBezTo>
                <a:cubicBezTo>
                  <a:pt x="2641021" y="76665"/>
                  <a:pt x="2646857" y="70831"/>
                  <a:pt x="2653420" y="70831"/>
                </a:cubicBezTo>
                <a:close/>
                <a:moveTo>
                  <a:pt x="2582586" y="70831"/>
                </a:moveTo>
                <a:cubicBezTo>
                  <a:pt x="2589878" y="70831"/>
                  <a:pt x="2596442" y="76665"/>
                  <a:pt x="2596442" y="84687"/>
                </a:cubicBezTo>
                <a:cubicBezTo>
                  <a:pt x="2596442" y="90521"/>
                  <a:pt x="2589878" y="97085"/>
                  <a:pt x="2582586" y="97085"/>
                </a:cubicBezTo>
                <a:cubicBezTo>
                  <a:pt x="2576024" y="97085"/>
                  <a:pt x="2570189" y="90521"/>
                  <a:pt x="2570189" y="84687"/>
                </a:cubicBezTo>
                <a:cubicBezTo>
                  <a:pt x="2570189" y="76665"/>
                  <a:pt x="2576024" y="70831"/>
                  <a:pt x="2582586" y="70831"/>
                </a:cubicBezTo>
                <a:close/>
                <a:moveTo>
                  <a:pt x="2511034" y="70831"/>
                </a:moveTo>
                <a:cubicBezTo>
                  <a:pt x="2519052" y="70831"/>
                  <a:pt x="2525616" y="76665"/>
                  <a:pt x="2525616" y="84687"/>
                </a:cubicBezTo>
                <a:cubicBezTo>
                  <a:pt x="2525616" y="90521"/>
                  <a:pt x="2519052" y="97085"/>
                  <a:pt x="2511034" y="97085"/>
                </a:cubicBezTo>
                <a:cubicBezTo>
                  <a:pt x="2503743" y="97085"/>
                  <a:pt x="2499364" y="90521"/>
                  <a:pt x="2499364" y="84687"/>
                </a:cubicBezTo>
                <a:cubicBezTo>
                  <a:pt x="2499364" y="76665"/>
                  <a:pt x="2503743" y="70831"/>
                  <a:pt x="2511034" y="70831"/>
                </a:cubicBezTo>
                <a:close/>
                <a:moveTo>
                  <a:pt x="2439946" y="70831"/>
                </a:moveTo>
                <a:cubicBezTo>
                  <a:pt x="2448505" y="70831"/>
                  <a:pt x="2454737" y="76665"/>
                  <a:pt x="2454737" y="84687"/>
                </a:cubicBezTo>
                <a:cubicBezTo>
                  <a:pt x="2454737" y="90521"/>
                  <a:pt x="2448505" y="97085"/>
                  <a:pt x="2439946" y="97085"/>
                </a:cubicBezTo>
                <a:cubicBezTo>
                  <a:pt x="2432165" y="97085"/>
                  <a:pt x="2425159" y="90521"/>
                  <a:pt x="2425159" y="84687"/>
                </a:cubicBezTo>
                <a:cubicBezTo>
                  <a:pt x="2425159" y="76665"/>
                  <a:pt x="2432165" y="70831"/>
                  <a:pt x="2439946" y="70831"/>
                </a:cubicBezTo>
                <a:close/>
                <a:moveTo>
                  <a:pt x="2369114" y="70831"/>
                </a:moveTo>
                <a:cubicBezTo>
                  <a:pt x="2377674" y="70831"/>
                  <a:pt x="2383900" y="76665"/>
                  <a:pt x="2383900" y="84687"/>
                </a:cubicBezTo>
                <a:cubicBezTo>
                  <a:pt x="2383900" y="90521"/>
                  <a:pt x="2377674" y="97085"/>
                  <a:pt x="2369114" y="97085"/>
                </a:cubicBezTo>
                <a:cubicBezTo>
                  <a:pt x="2361331" y="97085"/>
                  <a:pt x="2354323" y="90521"/>
                  <a:pt x="2354323" y="84687"/>
                </a:cubicBezTo>
                <a:cubicBezTo>
                  <a:pt x="2354323" y="76665"/>
                  <a:pt x="2361331" y="70831"/>
                  <a:pt x="2369114" y="70831"/>
                </a:cubicBezTo>
                <a:close/>
                <a:moveTo>
                  <a:pt x="2298283" y="70831"/>
                </a:moveTo>
                <a:cubicBezTo>
                  <a:pt x="2306842" y="70831"/>
                  <a:pt x="2313070" y="76665"/>
                  <a:pt x="2313070" y="84687"/>
                </a:cubicBezTo>
                <a:cubicBezTo>
                  <a:pt x="2313070" y="90521"/>
                  <a:pt x="2306842" y="97085"/>
                  <a:pt x="2298283" y="97085"/>
                </a:cubicBezTo>
                <a:cubicBezTo>
                  <a:pt x="2290497" y="97085"/>
                  <a:pt x="2283493" y="90521"/>
                  <a:pt x="2283493" y="84687"/>
                </a:cubicBezTo>
                <a:cubicBezTo>
                  <a:pt x="2283493" y="76665"/>
                  <a:pt x="2290497" y="70831"/>
                  <a:pt x="2298283" y="70831"/>
                </a:cubicBezTo>
                <a:close/>
                <a:moveTo>
                  <a:pt x="2226517" y="70831"/>
                </a:moveTo>
                <a:cubicBezTo>
                  <a:pt x="2234542" y="70831"/>
                  <a:pt x="2238916" y="76665"/>
                  <a:pt x="2238916" y="84687"/>
                </a:cubicBezTo>
                <a:cubicBezTo>
                  <a:pt x="2238916" y="90521"/>
                  <a:pt x="2234542" y="97085"/>
                  <a:pt x="2226517" y="97085"/>
                </a:cubicBezTo>
                <a:cubicBezTo>
                  <a:pt x="2218495" y="97085"/>
                  <a:pt x="2212659" y="90521"/>
                  <a:pt x="2212659" y="84687"/>
                </a:cubicBezTo>
                <a:cubicBezTo>
                  <a:pt x="2212659" y="76665"/>
                  <a:pt x="2218495" y="70831"/>
                  <a:pt x="2226517" y="70831"/>
                </a:cubicBezTo>
                <a:close/>
                <a:moveTo>
                  <a:pt x="2155683" y="70831"/>
                </a:moveTo>
                <a:cubicBezTo>
                  <a:pt x="2161520" y="70831"/>
                  <a:pt x="2168084" y="76665"/>
                  <a:pt x="2168084" y="84687"/>
                </a:cubicBezTo>
                <a:cubicBezTo>
                  <a:pt x="2168084" y="90521"/>
                  <a:pt x="2161520" y="97085"/>
                  <a:pt x="2155683" y="97085"/>
                </a:cubicBezTo>
                <a:cubicBezTo>
                  <a:pt x="2147663" y="97085"/>
                  <a:pt x="2141827" y="90521"/>
                  <a:pt x="2141827" y="84687"/>
                </a:cubicBezTo>
                <a:cubicBezTo>
                  <a:pt x="2141827" y="76665"/>
                  <a:pt x="2147663" y="70831"/>
                  <a:pt x="2155683" y="70831"/>
                </a:cubicBezTo>
                <a:close/>
                <a:moveTo>
                  <a:pt x="2083393" y="70831"/>
                </a:moveTo>
                <a:cubicBezTo>
                  <a:pt x="2090686" y="70831"/>
                  <a:pt x="2097249" y="76665"/>
                  <a:pt x="2097249" y="84687"/>
                </a:cubicBezTo>
                <a:cubicBezTo>
                  <a:pt x="2097249" y="90521"/>
                  <a:pt x="2090686" y="97085"/>
                  <a:pt x="2083393" y="97085"/>
                </a:cubicBezTo>
                <a:cubicBezTo>
                  <a:pt x="2076829" y="97085"/>
                  <a:pt x="2070995" y="90521"/>
                  <a:pt x="2070995" y="84687"/>
                </a:cubicBezTo>
                <a:cubicBezTo>
                  <a:pt x="2070995" y="76665"/>
                  <a:pt x="2076829" y="70831"/>
                  <a:pt x="2083393" y="70831"/>
                </a:cubicBezTo>
                <a:close/>
                <a:moveTo>
                  <a:pt x="2011835" y="70831"/>
                </a:moveTo>
                <a:cubicBezTo>
                  <a:pt x="2019855" y="70831"/>
                  <a:pt x="2026421" y="76665"/>
                  <a:pt x="2026421" y="84687"/>
                </a:cubicBezTo>
                <a:cubicBezTo>
                  <a:pt x="2026421" y="90521"/>
                  <a:pt x="2019855" y="97085"/>
                  <a:pt x="2011835" y="97085"/>
                </a:cubicBezTo>
                <a:cubicBezTo>
                  <a:pt x="2006003" y="97085"/>
                  <a:pt x="2000168" y="90521"/>
                  <a:pt x="2000168" y="84687"/>
                </a:cubicBezTo>
                <a:cubicBezTo>
                  <a:pt x="2000168" y="76665"/>
                  <a:pt x="2006003" y="70831"/>
                  <a:pt x="2011835" y="70831"/>
                </a:cubicBezTo>
                <a:close/>
                <a:moveTo>
                  <a:pt x="1938365" y="70831"/>
                </a:moveTo>
                <a:cubicBezTo>
                  <a:pt x="1946388" y="70831"/>
                  <a:pt x="1952222" y="76665"/>
                  <a:pt x="1952222" y="84687"/>
                </a:cubicBezTo>
                <a:cubicBezTo>
                  <a:pt x="1952222" y="90521"/>
                  <a:pt x="1946388" y="97085"/>
                  <a:pt x="1938365" y="97085"/>
                </a:cubicBezTo>
                <a:cubicBezTo>
                  <a:pt x="1931072" y="97085"/>
                  <a:pt x="1925971" y="90521"/>
                  <a:pt x="1925971" y="84687"/>
                </a:cubicBezTo>
                <a:cubicBezTo>
                  <a:pt x="1925971" y="76665"/>
                  <a:pt x="1931072" y="70831"/>
                  <a:pt x="1938365" y="70831"/>
                </a:cubicBezTo>
                <a:close/>
                <a:moveTo>
                  <a:pt x="1869922" y="70831"/>
                </a:moveTo>
                <a:cubicBezTo>
                  <a:pt x="1878483" y="70831"/>
                  <a:pt x="1884712" y="76665"/>
                  <a:pt x="1884712" y="84687"/>
                </a:cubicBezTo>
                <a:cubicBezTo>
                  <a:pt x="1884712" y="90521"/>
                  <a:pt x="1878483" y="97085"/>
                  <a:pt x="1869922" y="97085"/>
                </a:cubicBezTo>
                <a:cubicBezTo>
                  <a:pt x="1862138" y="97085"/>
                  <a:pt x="1855131" y="90521"/>
                  <a:pt x="1855131" y="84687"/>
                </a:cubicBezTo>
                <a:cubicBezTo>
                  <a:pt x="1855131" y="76665"/>
                  <a:pt x="1862138" y="70831"/>
                  <a:pt x="1869922" y="70831"/>
                </a:cubicBezTo>
                <a:close/>
                <a:moveTo>
                  <a:pt x="1799087" y="70831"/>
                </a:moveTo>
                <a:cubicBezTo>
                  <a:pt x="1807649" y="70831"/>
                  <a:pt x="1813879" y="76665"/>
                  <a:pt x="1813879" y="84687"/>
                </a:cubicBezTo>
                <a:cubicBezTo>
                  <a:pt x="1813879" y="90521"/>
                  <a:pt x="1807649" y="97085"/>
                  <a:pt x="1799087" y="97085"/>
                </a:cubicBezTo>
                <a:cubicBezTo>
                  <a:pt x="1790527" y="97085"/>
                  <a:pt x="1784303" y="92709"/>
                  <a:pt x="1784303" y="84687"/>
                </a:cubicBezTo>
                <a:cubicBezTo>
                  <a:pt x="1784303" y="76665"/>
                  <a:pt x="1790527" y="70831"/>
                  <a:pt x="1799087" y="70831"/>
                </a:cubicBezTo>
                <a:close/>
                <a:moveTo>
                  <a:pt x="1728262" y="70831"/>
                </a:moveTo>
                <a:cubicBezTo>
                  <a:pt x="1736828" y="70831"/>
                  <a:pt x="1743052" y="76665"/>
                  <a:pt x="1743052" y="84687"/>
                </a:cubicBezTo>
                <a:cubicBezTo>
                  <a:pt x="1743052" y="92709"/>
                  <a:pt x="1736828" y="97085"/>
                  <a:pt x="1728262" y="97085"/>
                </a:cubicBezTo>
                <a:cubicBezTo>
                  <a:pt x="1719700" y="97085"/>
                  <a:pt x="1713474" y="92709"/>
                  <a:pt x="1713474" y="84687"/>
                </a:cubicBezTo>
                <a:cubicBezTo>
                  <a:pt x="1713474" y="76665"/>
                  <a:pt x="1719700" y="70831"/>
                  <a:pt x="1728262" y="70831"/>
                </a:cubicBezTo>
                <a:close/>
                <a:moveTo>
                  <a:pt x="1656501" y="70831"/>
                </a:moveTo>
                <a:cubicBezTo>
                  <a:pt x="1663792" y="70831"/>
                  <a:pt x="1668900" y="76665"/>
                  <a:pt x="1668900" y="84687"/>
                </a:cubicBezTo>
                <a:cubicBezTo>
                  <a:pt x="1668900" y="92709"/>
                  <a:pt x="1663792" y="97085"/>
                  <a:pt x="1656501" y="97085"/>
                </a:cubicBezTo>
                <a:cubicBezTo>
                  <a:pt x="1648481" y="97085"/>
                  <a:pt x="1642655" y="92709"/>
                  <a:pt x="1642655" y="84687"/>
                </a:cubicBezTo>
                <a:cubicBezTo>
                  <a:pt x="1642655" y="76665"/>
                  <a:pt x="1648481" y="70831"/>
                  <a:pt x="1656501" y="70831"/>
                </a:cubicBezTo>
                <a:close/>
                <a:moveTo>
                  <a:pt x="1582299" y="70831"/>
                </a:moveTo>
                <a:cubicBezTo>
                  <a:pt x="1588134" y="70831"/>
                  <a:pt x="1594704" y="76665"/>
                  <a:pt x="1594704" y="84687"/>
                </a:cubicBezTo>
                <a:cubicBezTo>
                  <a:pt x="1594704" y="92709"/>
                  <a:pt x="1588134" y="97085"/>
                  <a:pt x="1582299" y="97085"/>
                </a:cubicBezTo>
                <a:cubicBezTo>
                  <a:pt x="1574277" y="97085"/>
                  <a:pt x="1568444" y="92709"/>
                  <a:pt x="1568444" y="84687"/>
                </a:cubicBezTo>
                <a:cubicBezTo>
                  <a:pt x="1568444" y="76665"/>
                  <a:pt x="1574277" y="70831"/>
                  <a:pt x="1582299" y="70831"/>
                </a:cubicBezTo>
                <a:close/>
                <a:moveTo>
                  <a:pt x="2796538" y="0"/>
                </a:moveTo>
                <a:cubicBezTo>
                  <a:pt x="2803103" y="0"/>
                  <a:pt x="2808940" y="5834"/>
                  <a:pt x="2808940" y="12397"/>
                </a:cubicBezTo>
                <a:cubicBezTo>
                  <a:pt x="2808940" y="19690"/>
                  <a:pt x="2803103" y="26254"/>
                  <a:pt x="2796538" y="26254"/>
                </a:cubicBezTo>
                <a:cubicBezTo>
                  <a:pt x="2789246" y="26254"/>
                  <a:pt x="2782683" y="19690"/>
                  <a:pt x="2782683" y="12397"/>
                </a:cubicBezTo>
                <a:cubicBezTo>
                  <a:pt x="2782683" y="5834"/>
                  <a:pt x="2789246" y="0"/>
                  <a:pt x="2796538" y="0"/>
                </a:cubicBezTo>
                <a:close/>
                <a:moveTo>
                  <a:pt x="2725703" y="0"/>
                </a:moveTo>
                <a:cubicBezTo>
                  <a:pt x="2731538" y="0"/>
                  <a:pt x="2738105" y="5834"/>
                  <a:pt x="2738105" y="12397"/>
                </a:cubicBezTo>
                <a:cubicBezTo>
                  <a:pt x="2738105" y="19690"/>
                  <a:pt x="2731538" y="26254"/>
                  <a:pt x="2725703" y="26254"/>
                </a:cubicBezTo>
                <a:cubicBezTo>
                  <a:pt x="2717686" y="26254"/>
                  <a:pt x="2711852" y="19690"/>
                  <a:pt x="2711852" y="12397"/>
                </a:cubicBezTo>
                <a:cubicBezTo>
                  <a:pt x="2711852" y="5834"/>
                  <a:pt x="2717686" y="0"/>
                  <a:pt x="2725703" y="0"/>
                </a:cubicBezTo>
                <a:close/>
                <a:moveTo>
                  <a:pt x="2653420" y="0"/>
                </a:moveTo>
                <a:cubicBezTo>
                  <a:pt x="2660711" y="0"/>
                  <a:pt x="2667273" y="5834"/>
                  <a:pt x="2667273" y="12397"/>
                </a:cubicBezTo>
                <a:cubicBezTo>
                  <a:pt x="2667273" y="19690"/>
                  <a:pt x="2660711" y="26254"/>
                  <a:pt x="2653420" y="26254"/>
                </a:cubicBezTo>
                <a:cubicBezTo>
                  <a:pt x="2646857" y="26254"/>
                  <a:pt x="2641021" y="19690"/>
                  <a:pt x="2641021" y="12397"/>
                </a:cubicBezTo>
                <a:cubicBezTo>
                  <a:pt x="2641021" y="5834"/>
                  <a:pt x="2646857" y="0"/>
                  <a:pt x="2653420" y="0"/>
                </a:cubicBezTo>
                <a:close/>
                <a:moveTo>
                  <a:pt x="2582586" y="0"/>
                </a:moveTo>
                <a:cubicBezTo>
                  <a:pt x="2589878" y="0"/>
                  <a:pt x="2596442" y="5834"/>
                  <a:pt x="2596442" y="12397"/>
                </a:cubicBezTo>
                <a:cubicBezTo>
                  <a:pt x="2596442" y="19690"/>
                  <a:pt x="2589878" y="26254"/>
                  <a:pt x="2582586" y="26254"/>
                </a:cubicBezTo>
                <a:cubicBezTo>
                  <a:pt x="2576024" y="26254"/>
                  <a:pt x="2570189" y="19690"/>
                  <a:pt x="2570189" y="12397"/>
                </a:cubicBezTo>
                <a:cubicBezTo>
                  <a:pt x="2570189" y="5834"/>
                  <a:pt x="2576024" y="0"/>
                  <a:pt x="2582586" y="0"/>
                </a:cubicBezTo>
                <a:close/>
                <a:moveTo>
                  <a:pt x="2511034" y="0"/>
                </a:moveTo>
                <a:cubicBezTo>
                  <a:pt x="2519052" y="0"/>
                  <a:pt x="2525616" y="5834"/>
                  <a:pt x="2525616" y="12397"/>
                </a:cubicBezTo>
                <a:cubicBezTo>
                  <a:pt x="2525616" y="19690"/>
                  <a:pt x="2519052" y="26254"/>
                  <a:pt x="2511034" y="26254"/>
                </a:cubicBezTo>
                <a:cubicBezTo>
                  <a:pt x="2503743" y="26254"/>
                  <a:pt x="2499364" y="19690"/>
                  <a:pt x="2499364" y="12397"/>
                </a:cubicBezTo>
                <a:cubicBezTo>
                  <a:pt x="2499364" y="5834"/>
                  <a:pt x="2503743" y="0"/>
                  <a:pt x="2511034" y="0"/>
                </a:cubicBezTo>
                <a:close/>
                <a:moveTo>
                  <a:pt x="2439946" y="0"/>
                </a:moveTo>
                <a:cubicBezTo>
                  <a:pt x="2448505" y="0"/>
                  <a:pt x="2454737" y="5834"/>
                  <a:pt x="2454737" y="12397"/>
                </a:cubicBezTo>
                <a:cubicBezTo>
                  <a:pt x="2454737" y="19690"/>
                  <a:pt x="2448505" y="26254"/>
                  <a:pt x="2439946" y="26254"/>
                </a:cubicBezTo>
                <a:cubicBezTo>
                  <a:pt x="2432165" y="26254"/>
                  <a:pt x="2425159" y="19690"/>
                  <a:pt x="2425159" y="12397"/>
                </a:cubicBezTo>
                <a:cubicBezTo>
                  <a:pt x="2425159" y="5834"/>
                  <a:pt x="2432165" y="0"/>
                  <a:pt x="2439946" y="0"/>
                </a:cubicBezTo>
                <a:close/>
                <a:moveTo>
                  <a:pt x="2369114" y="0"/>
                </a:moveTo>
                <a:cubicBezTo>
                  <a:pt x="2377674" y="0"/>
                  <a:pt x="2383900" y="5834"/>
                  <a:pt x="2383900" y="12397"/>
                </a:cubicBezTo>
                <a:cubicBezTo>
                  <a:pt x="2383900" y="19690"/>
                  <a:pt x="2377674" y="26254"/>
                  <a:pt x="2369114" y="26254"/>
                </a:cubicBezTo>
                <a:cubicBezTo>
                  <a:pt x="2361331" y="26254"/>
                  <a:pt x="2354323" y="19690"/>
                  <a:pt x="2354323" y="12397"/>
                </a:cubicBezTo>
                <a:cubicBezTo>
                  <a:pt x="2354323" y="5834"/>
                  <a:pt x="2361331" y="0"/>
                  <a:pt x="2369114" y="0"/>
                </a:cubicBezTo>
                <a:close/>
                <a:moveTo>
                  <a:pt x="2298283" y="0"/>
                </a:moveTo>
                <a:cubicBezTo>
                  <a:pt x="2306842" y="0"/>
                  <a:pt x="2313070" y="5834"/>
                  <a:pt x="2313070" y="12397"/>
                </a:cubicBezTo>
                <a:cubicBezTo>
                  <a:pt x="2313070" y="19690"/>
                  <a:pt x="2306842" y="26254"/>
                  <a:pt x="2298283" y="26254"/>
                </a:cubicBezTo>
                <a:cubicBezTo>
                  <a:pt x="2290497" y="26254"/>
                  <a:pt x="2283493" y="19690"/>
                  <a:pt x="2283493" y="12397"/>
                </a:cubicBezTo>
                <a:cubicBezTo>
                  <a:pt x="2283493" y="5834"/>
                  <a:pt x="2290497" y="0"/>
                  <a:pt x="2298283" y="0"/>
                </a:cubicBezTo>
                <a:close/>
                <a:moveTo>
                  <a:pt x="2226517" y="0"/>
                </a:moveTo>
                <a:cubicBezTo>
                  <a:pt x="2234542" y="0"/>
                  <a:pt x="2238916" y="5834"/>
                  <a:pt x="2238916" y="13856"/>
                </a:cubicBezTo>
                <a:cubicBezTo>
                  <a:pt x="2238916" y="19690"/>
                  <a:pt x="2234542" y="26254"/>
                  <a:pt x="2226517" y="26254"/>
                </a:cubicBezTo>
                <a:cubicBezTo>
                  <a:pt x="2218495" y="26254"/>
                  <a:pt x="2212659" y="19690"/>
                  <a:pt x="2212659" y="13856"/>
                </a:cubicBezTo>
                <a:cubicBezTo>
                  <a:pt x="2212659" y="5834"/>
                  <a:pt x="2218495" y="0"/>
                  <a:pt x="2226517" y="0"/>
                </a:cubicBezTo>
                <a:close/>
                <a:moveTo>
                  <a:pt x="2155683" y="0"/>
                </a:moveTo>
                <a:cubicBezTo>
                  <a:pt x="2161520" y="0"/>
                  <a:pt x="2168084" y="5834"/>
                  <a:pt x="2168084" y="13856"/>
                </a:cubicBezTo>
                <a:cubicBezTo>
                  <a:pt x="2168084" y="19690"/>
                  <a:pt x="2161520" y="26254"/>
                  <a:pt x="2155683" y="26254"/>
                </a:cubicBezTo>
                <a:cubicBezTo>
                  <a:pt x="2147663" y="26254"/>
                  <a:pt x="2141827" y="19690"/>
                  <a:pt x="2141827" y="13856"/>
                </a:cubicBezTo>
                <a:cubicBezTo>
                  <a:pt x="2141827" y="5834"/>
                  <a:pt x="2147663" y="0"/>
                  <a:pt x="2155683" y="0"/>
                </a:cubicBezTo>
                <a:close/>
                <a:moveTo>
                  <a:pt x="2083393" y="0"/>
                </a:moveTo>
                <a:cubicBezTo>
                  <a:pt x="2090686" y="0"/>
                  <a:pt x="2097249" y="5834"/>
                  <a:pt x="2097249" y="13856"/>
                </a:cubicBezTo>
                <a:cubicBezTo>
                  <a:pt x="2097249" y="19690"/>
                  <a:pt x="2090686" y="26254"/>
                  <a:pt x="2083393" y="26254"/>
                </a:cubicBezTo>
                <a:cubicBezTo>
                  <a:pt x="2076829" y="26254"/>
                  <a:pt x="2070995" y="19690"/>
                  <a:pt x="2070995" y="13856"/>
                </a:cubicBezTo>
                <a:cubicBezTo>
                  <a:pt x="2070995" y="5834"/>
                  <a:pt x="2076829" y="0"/>
                  <a:pt x="2083393" y="0"/>
                </a:cubicBezTo>
                <a:close/>
                <a:moveTo>
                  <a:pt x="2011835" y="0"/>
                </a:moveTo>
                <a:cubicBezTo>
                  <a:pt x="2019855" y="0"/>
                  <a:pt x="2026421" y="5834"/>
                  <a:pt x="2026421" y="13856"/>
                </a:cubicBezTo>
                <a:cubicBezTo>
                  <a:pt x="2026421" y="19690"/>
                  <a:pt x="2019855" y="26254"/>
                  <a:pt x="2011835" y="26254"/>
                </a:cubicBezTo>
                <a:cubicBezTo>
                  <a:pt x="2006003" y="26254"/>
                  <a:pt x="2000168" y="19690"/>
                  <a:pt x="2000168" y="13856"/>
                </a:cubicBezTo>
                <a:cubicBezTo>
                  <a:pt x="2000168" y="5834"/>
                  <a:pt x="2006003" y="0"/>
                  <a:pt x="2011835" y="0"/>
                </a:cubicBezTo>
                <a:close/>
                <a:moveTo>
                  <a:pt x="1938365" y="0"/>
                </a:moveTo>
                <a:cubicBezTo>
                  <a:pt x="1946388" y="0"/>
                  <a:pt x="1952222" y="5834"/>
                  <a:pt x="1952222" y="13856"/>
                </a:cubicBezTo>
                <a:cubicBezTo>
                  <a:pt x="1952222" y="19690"/>
                  <a:pt x="1946388" y="26254"/>
                  <a:pt x="1938365" y="26254"/>
                </a:cubicBezTo>
                <a:cubicBezTo>
                  <a:pt x="1931072" y="26254"/>
                  <a:pt x="1925971" y="19690"/>
                  <a:pt x="1925971" y="13856"/>
                </a:cubicBezTo>
                <a:cubicBezTo>
                  <a:pt x="1925971" y="5834"/>
                  <a:pt x="1931072" y="0"/>
                  <a:pt x="1938365" y="0"/>
                </a:cubicBezTo>
                <a:close/>
                <a:moveTo>
                  <a:pt x="1869922" y="0"/>
                </a:moveTo>
                <a:cubicBezTo>
                  <a:pt x="1878483" y="0"/>
                  <a:pt x="1884712" y="5834"/>
                  <a:pt x="1884712" y="13856"/>
                </a:cubicBezTo>
                <a:cubicBezTo>
                  <a:pt x="1884712" y="19690"/>
                  <a:pt x="1878483" y="26254"/>
                  <a:pt x="1869922" y="26254"/>
                </a:cubicBezTo>
                <a:cubicBezTo>
                  <a:pt x="1862138" y="26254"/>
                  <a:pt x="1855131" y="19690"/>
                  <a:pt x="1855131" y="13856"/>
                </a:cubicBezTo>
                <a:cubicBezTo>
                  <a:pt x="1855131" y="5834"/>
                  <a:pt x="1862138" y="0"/>
                  <a:pt x="1869922" y="0"/>
                </a:cubicBezTo>
                <a:close/>
                <a:moveTo>
                  <a:pt x="1799087" y="0"/>
                </a:moveTo>
                <a:cubicBezTo>
                  <a:pt x="1807649" y="0"/>
                  <a:pt x="1813879" y="5834"/>
                  <a:pt x="1813879" y="13856"/>
                </a:cubicBezTo>
                <a:cubicBezTo>
                  <a:pt x="1813879" y="19690"/>
                  <a:pt x="1807649" y="26254"/>
                  <a:pt x="1799087" y="26254"/>
                </a:cubicBezTo>
                <a:cubicBezTo>
                  <a:pt x="1790527" y="26254"/>
                  <a:pt x="1784303" y="19690"/>
                  <a:pt x="1784303" y="13856"/>
                </a:cubicBezTo>
                <a:cubicBezTo>
                  <a:pt x="1784303" y="5834"/>
                  <a:pt x="1790527" y="0"/>
                  <a:pt x="1799087" y="0"/>
                </a:cubicBezTo>
                <a:close/>
                <a:moveTo>
                  <a:pt x="1728262" y="0"/>
                </a:moveTo>
                <a:cubicBezTo>
                  <a:pt x="1736828" y="0"/>
                  <a:pt x="1743052" y="5834"/>
                  <a:pt x="1743052" y="13856"/>
                </a:cubicBezTo>
                <a:cubicBezTo>
                  <a:pt x="1743052" y="19690"/>
                  <a:pt x="1736828" y="26254"/>
                  <a:pt x="1728262" y="26254"/>
                </a:cubicBezTo>
                <a:cubicBezTo>
                  <a:pt x="1719700" y="26254"/>
                  <a:pt x="1713474" y="19690"/>
                  <a:pt x="1713474" y="13856"/>
                </a:cubicBezTo>
                <a:cubicBezTo>
                  <a:pt x="1713474" y="5834"/>
                  <a:pt x="1719700" y="0"/>
                  <a:pt x="1728262" y="0"/>
                </a:cubicBezTo>
                <a:close/>
                <a:moveTo>
                  <a:pt x="1656501" y="0"/>
                </a:moveTo>
                <a:cubicBezTo>
                  <a:pt x="1663792" y="0"/>
                  <a:pt x="1668900" y="5834"/>
                  <a:pt x="1668900" y="13856"/>
                </a:cubicBezTo>
                <a:cubicBezTo>
                  <a:pt x="1668900" y="19690"/>
                  <a:pt x="1663792" y="26254"/>
                  <a:pt x="1656501" y="26254"/>
                </a:cubicBezTo>
                <a:cubicBezTo>
                  <a:pt x="1648481" y="26254"/>
                  <a:pt x="1642655" y="19690"/>
                  <a:pt x="1642655" y="13856"/>
                </a:cubicBezTo>
                <a:cubicBezTo>
                  <a:pt x="1642655" y="5834"/>
                  <a:pt x="1648481" y="0"/>
                  <a:pt x="1656501" y="0"/>
                </a:cubicBezTo>
                <a:close/>
                <a:moveTo>
                  <a:pt x="1582299" y="0"/>
                </a:moveTo>
                <a:cubicBezTo>
                  <a:pt x="1588134" y="0"/>
                  <a:pt x="1594704" y="5834"/>
                  <a:pt x="1594704" y="13856"/>
                </a:cubicBezTo>
                <a:cubicBezTo>
                  <a:pt x="1594704" y="19690"/>
                  <a:pt x="1588134" y="26254"/>
                  <a:pt x="1582299" y="26254"/>
                </a:cubicBezTo>
                <a:cubicBezTo>
                  <a:pt x="1574277" y="26254"/>
                  <a:pt x="1568444" y="19690"/>
                  <a:pt x="1568444" y="13856"/>
                </a:cubicBezTo>
                <a:cubicBezTo>
                  <a:pt x="1568444" y="5834"/>
                  <a:pt x="1574277" y="0"/>
                  <a:pt x="1582299" y="0"/>
                </a:cubicBezTo>
                <a:close/>
              </a:path>
            </a:pathLst>
          </a:custGeom>
          <a:solidFill>
            <a:srgbClr val="252A57"/>
          </a:solidFill>
          <a:ln>
            <a:noFill/>
          </a:ln>
          <a:effectLst/>
        </p:spPr>
        <p:txBody>
          <a:bodyPr wrap="square" anchor="ctr">
            <a:noAutofit/>
          </a:bodyPr>
          <a:lstStyle/>
          <a:p>
            <a:endParaRPr lang="en-US" sz="3266" dirty="0">
              <a:latin typeface="Nunito Sans ExtraLight" pitchFamily="2" charset="77"/>
            </a:endParaRPr>
          </a:p>
        </p:txBody>
      </p:sp>
      <p:sp>
        <p:nvSpPr>
          <p:cNvPr id="3" name="Picture Placeholder 2">
            <a:extLst>
              <a:ext uri="{FF2B5EF4-FFF2-40B4-BE49-F238E27FC236}">
                <a16:creationId xmlns:a16="http://schemas.microsoft.com/office/drawing/2014/main" id="{E0ACB4BC-6725-2A4A-B7BE-B891E38DCFE6}"/>
              </a:ext>
            </a:extLst>
          </p:cNvPr>
          <p:cNvSpPr>
            <a:spLocks noGrp="1"/>
          </p:cNvSpPr>
          <p:nvPr>
            <p:ph type="pic" sz="quarter" idx="16"/>
          </p:nvPr>
        </p:nvSpPr>
        <p:spPr/>
      </p:sp>
      <p:sp>
        <p:nvSpPr>
          <p:cNvPr id="5" name="Picture Placeholder 4">
            <a:extLst>
              <a:ext uri="{FF2B5EF4-FFF2-40B4-BE49-F238E27FC236}">
                <a16:creationId xmlns:a16="http://schemas.microsoft.com/office/drawing/2014/main" id="{3605FBFA-4358-3640-A4AB-7F214E8A5930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/>
      </p:sp>
      <p:sp>
        <p:nvSpPr>
          <p:cNvPr id="7" name="Picture Placeholder 6">
            <a:extLst>
              <a:ext uri="{FF2B5EF4-FFF2-40B4-BE49-F238E27FC236}">
                <a16:creationId xmlns:a16="http://schemas.microsoft.com/office/drawing/2014/main" id="{C92E4AC2-F7BA-3F40-9F7A-9F6FAF256DD9}"/>
              </a:ext>
            </a:extLst>
          </p:cNvPr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11" name="Picture Placeholder 10">
            <a:extLst>
              <a:ext uri="{FF2B5EF4-FFF2-40B4-BE49-F238E27FC236}">
                <a16:creationId xmlns:a16="http://schemas.microsoft.com/office/drawing/2014/main" id="{A8D81B63-C8D0-114E-A109-57FC474EEFD8}"/>
              </a:ext>
            </a:extLst>
          </p:cNvPr>
          <p:cNvSpPr>
            <a:spLocks noGrp="1"/>
          </p:cNvSpPr>
          <p:nvPr>
            <p:ph type="pic" sz="quarter" idx="22"/>
          </p:nvPr>
        </p:nvSpPr>
        <p:spPr/>
      </p:sp>
      <p:sp>
        <p:nvSpPr>
          <p:cNvPr id="13" name="Picture Placeholder 12">
            <a:extLst>
              <a:ext uri="{FF2B5EF4-FFF2-40B4-BE49-F238E27FC236}">
                <a16:creationId xmlns:a16="http://schemas.microsoft.com/office/drawing/2014/main" id="{5308115F-754B-3044-97AA-2702D720D180}"/>
              </a:ext>
            </a:extLst>
          </p:cNvPr>
          <p:cNvSpPr>
            <a:spLocks noGrp="1"/>
          </p:cNvSpPr>
          <p:nvPr>
            <p:ph type="pic" sz="quarter" idx="21"/>
          </p:nvPr>
        </p:nvSpPr>
        <p:spPr/>
      </p:sp>
      <p:sp>
        <p:nvSpPr>
          <p:cNvPr id="15" name="Picture Placeholder 14">
            <a:extLst>
              <a:ext uri="{FF2B5EF4-FFF2-40B4-BE49-F238E27FC236}">
                <a16:creationId xmlns:a16="http://schemas.microsoft.com/office/drawing/2014/main" id="{CAF0D127-51B7-A942-901C-B061EB336191}"/>
              </a:ext>
            </a:extLst>
          </p:cNvPr>
          <p:cNvSpPr>
            <a:spLocks noGrp="1"/>
          </p:cNvSpPr>
          <p:nvPr>
            <p:ph type="pic" sz="quarter" idx="20"/>
          </p:nvPr>
        </p:nvSpPr>
        <p:spPr/>
      </p:sp>
      <p:sp>
        <p:nvSpPr>
          <p:cNvPr id="17" name="Picture Placeholder 16">
            <a:extLst>
              <a:ext uri="{FF2B5EF4-FFF2-40B4-BE49-F238E27FC236}">
                <a16:creationId xmlns:a16="http://schemas.microsoft.com/office/drawing/2014/main" id="{3726B4DD-3BFC-DC40-996C-C2DC711406F5}"/>
              </a:ext>
            </a:extLst>
          </p:cNvPr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29" name="Freeform 1">
            <a:extLst>
              <a:ext uri="{FF2B5EF4-FFF2-40B4-BE49-F238E27FC236}">
                <a16:creationId xmlns:a16="http://schemas.microsoft.com/office/drawing/2014/main" id="{DEB23A99-10C3-1F46-A57B-3E5A04758D3D}"/>
              </a:ext>
            </a:extLst>
          </p:cNvPr>
          <p:cNvSpPr>
            <a:spLocks noChangeArrowheads="1"/>
          </p:cNvSpPr>
          <p:nvPr/>
        </p:nvSpPr>
        <p:spPr bwMode="auto">
          <a:xfrm rot="13356720">
            <a:off x="10547060" y="2932390"/>
            <a:ext cx="2209933" cy="5473002"/>
          </a:xfrm>
          <a:custGeom>
            <a:avLst/>
            <a:gdLst>
              <a:gd name="T0" fmla="*/ 0 w 4138"/>
              <a:gd name="T1" fmla="*/ 10223 h 10245"/>
              <a:gd name="T2" fmla="*/ 0 w 4138"/>
              <a:gd name="T3" fmla="*/ 10223 h 10245"/>
              <a:gd name="T4" fmla="*/ 1549 w 4138"/>
              <a:gd name="T5" fmla="*/ 8731 h 10245"/>
              <a:gd name="T6" fmla="*/ 1549 w 4138"/>
              <a:gd name="T7" fmla="*/ 8731 h 10245"/>
              <a:gd name="T8" fmla="*/ 2011 w 4138"/>
              <a:gd name="T9" fmla="*/ 6622 h 10245"/>
              <a:gd name="T10" fmla="*/ 2011 w 4138"/>
              <a:gd name="T11" fmla="*/ 6622 h 10245"/>
              <a:gd name="T12" fmla="*/ 2941 w 4138"/>
              <a:gd name="T13" fmla="*/ 3654 h 10245"/>
              <a:gd name="T14" fmla="*/ 2941 w 4138"/>
              <a:gd name="T15" fmla="*/ 3654 h 10245"/>
              <a:gd name="T16" fmla="*/ 2247 w 4138"/>
              <a:gd name="T17" fmla="*/ 159 h 10245"/>
              <a:gd name="T18" fmla="*/ 2247 w 4138"/>
              <a:gd name="T19" fmla="*/ 159 h 10245"/>
              <a:gd name="T20" fmla="*/ 2107 w 4138"/>
              <a:gd name="T21" fmla="*/ 2 h 10245"/>
              <a:gd name="T22" fmla="*/ 2133 w 4138"/>
              <a:gd name="T23" fmla="*/ 0 h 10245"/>
              <a:gd name="T24" fmla="*/ 2120 w 4138"/>
              <a:gd name="T25" fmla="*/ 0 h 10245"/>
              <a:gd name="T26" fmla="*/ 2133 w 4138"/>
              <a:gd name="T27" fmla="*/ 0 h 10245"/>
              <a:gd name="T28" fmla="*/ 2133 w 4138"/>
              <a:gd name="T29" fmla="*/ 0 h 10245"/>
              <a:gd name="T30" fmla="*/ 2266 w 4138"/>
              <a:gd name="T31" fmla="*/ 140 h 10245"/>
              <a:gd name="T32" fmla="*/ 2266 w 4138"/>
              <a:gd name="T33" fmla="*/ 140 h 10245"/>
              <a:gd name="T34" fmla="*/ 2962 w 4138"/>
              <a:gd name="T35" fmla="*/ 3669 h 10245"/>
              <a:gd name="T36" fmla="*/ 2962 w 4138"/>
              <a:gd name="T37" fmla="*/ 3669 h 10245"/>
              <a:gd name="T38" fmla="*/ 2036 w 4138"/>
              <a:gd name="T39" fmla="*/ 6625 h 10245"/>
              <a:gd name="T40" fmla="*/ 2036 w 4138"/>
              <a:gd name="T41" fmla="*/ 6625 h 10245"/>
              <a:gd name="T42" fmla="*/ 1573 w 4138"/>
              <a:gd name="T43" fmla="*/ 8743 h 10245"/>
              <a:gd name="T44" fmla="*/ 1573 w 4138"/>
              <a:gd name="T45" fmla="*/ 8743 h 10245"/>
              <a:gd name="T46" fmla="*/ 13 w 4138"/>
              <a:gd name="T47" fmla="*/ 10244 h 10245"/>
              <a:gd name="T48" fmla="*/ 0 w 4138"/>
              <a:gd name="T49" fmla="*/ 10223 h 102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4138" h="10245">
                <a:moveTo>
                  <a:pt x="0" y="10223"/>
                </a:moveTo>
                <a:lnTo>
                  <a:pt x="0" y="10223"/>
                </a:lnTo>
                <a:cubicBezTo>
                  <a:pt x="13" y="10217"/>
                  <a:pt x="1109" y="9592"/>
                  <a:pt x="1549" y="8731"/>
                </a:cubicBezTo>
                <a:lnTo>
                  <a:pt x="1549" y="8731"/>
                </a:lnTo>
                <a:cubicBezTo>
                  <a:pt x="1966" y="7914"/>
                  <a:pt x="1988" y="7287"/>
                  <a:pt x="2011" y="6622"/>
                </a:cubicBezTo>
                <a:lnTo>
                  <a:pt x="2011" y="6622"/>
                </a:lnTo>
                <a:cubicBezTo>
                  <a:pt x="2038" y="5791"/>
                  <a:pt x="2067" y="4928"/>
                  <a:pt x="2941" y="3654"/>
                </a:cubicBezTo>
                <a:lnTo>
                  <a:pt x="2941" y="3654"/>
                </a:lnTo>
                <a:cubicBezTo>
                  <a:pt x="4103" y="1962"/>
                  <a:pt x="2706" y="606"/>
                  <a:pt x="2247" y="159"/>
                </a:cubicBezTo>
                <a:lnTo>
                  <a:pt x="2247" y="159"/>
                </a:lnTo>
                <a:cubicBezTo>
                  <a:pt x="2145" y="60"/>
                  <a:pt x="2109" y="24"/>
                  <a:pt x="2107" y="2"/>
                </a:cubicBezTo>
                <a:lnTo>
                  <a:pt x="2133" y="0"/>
                </a:lnTo>
                <a:lnTo>
                  <a:pt x="2120" y="0"/>
                </a:lnTo>
                <a:lnTo>
                  <a:pt x="2133" y="0"/>
                </a:lnTo>
                <a:lnTo>
                  <a:pt x="2133" y="0"/>
                </a:lnTo>
                <a:cubicBezTo>
                  <a:pt x="2135" y="15"/>
                  <a:pt x="2198" y="77"/>
                  <a:pt x="2266" y="140"/>
                </a:cubicBezTo>
                <a:lnTo>
                  <a:pt x="2266" y="140"/>
                </a:lnTo>
                <a:cubicBezTo>
                  <a:pt x="2730" y="591"/>
                  <a:pt x="4137" y="1958"/>
                  <a:pt x="2962" y="3669"/>
                </a:cubicBezTo>
                <a:lnTo>
                  <a:pt x="2962" y="3669"/>
                </a:lnTo>
                <a:cubicBezTo>
                  <a:pt x="2092" y="4936"/>
                  <a:pt x="2063" y="5795"/>
                  <a:pt x="2036" y="6625"/>
                </a:cubicBezTo>
                <a:lnTo>
                  <a:pt x="2036" y="6625"/>
                </a:lnTo>
                <a:cubicBezTo>
                  <a:pt x="2013" y="7291"/>
                  <a:pt x="1992" y="7920"/>
                  <a:pt x="1573" y="8743"/>
                </a:cubicBezTo>
                <a:lnTo>
                  <a:pt x="1573" y="8743"/>
                </a:lnTo>
                <a:cubicBezTo>
                  <a:pt x="1128" y="9611"/>
                  <a:pt x="26" y="10238"/>
                  <a:pt x="13" y="10244"/>
                </a:cubicBezTo>
                <a:lnTo>
                  <a:pt x="0" y="10223"/>
                </a:lnTo>
              </a:path>
            </a:pathLst>
          </a:custGeom>
          <a:gradFill>
            <a:gsLst>
              <a:gs pos="0">
                <a:schemeClr val="accent1"/>
              </a:gs>
              <a:gs pos="50000">
                <a:srgbClr val="294F8F"/>
              </a:gs>
              <a:gs pos="99000">
                <a:srgbClr val="1CA599"/>
              </a:gs>
            </a:gsLst>
            <a:lin ang="2700000" scaled="0"/>
          </a:gradFill>
          <a:ln>
            <a:noFill/>
          </a:ln>
          <a:effectLst/>
        </p:spPr>
        <p:txBody>
          <a:bodyPr wrap="none" anchor="ctr"/>
          <a:lstStyle/>
          <a:p>
            <a:endParaRPr lang="en-US" sz="3266" dirty="0">
              <a:latin typeface="Nunito Sans ExtraLight" pitchFamily="2" charset="77"/>
            </a:endParaRPr>
          </a:p>
        </p:txBody>
      </p:sp>
      <p:grpSp>
        <p:nvGrpSpPr>
          <p:cNvPr id="2" name="Группа 1">
            <a:extLst>
              <a:ext uri="{FF2B5EF4-FFF2-40B4-BE49-F238E27FC236}">
                <a16:creationId xmlns:a16="http://schemas.microsoft.com/office/drawing/2014/main" id="{1B9D9767-A686-EF5C-6571-1A8FE52EC665}"/>
              </a:ext>
            </a:extLst>
          </p:cNvPr>
          <p:cNvGrpSpPr/>
          <p:nvPr/>
        </p:nvGrpSpPr>
        <p:grpSpPr>
          <a:xfrm>
            <a:off x="-39872" y="-510096"/>
            <a:ext cx="12299211" cy="2044088"/>
            <a:chOff x="-39872" y="-510096"/>
            <a:chExt cx="12299211" cy="2044088"/>
          </a:xfrm>
        </p:grpSpPr>
        <p:sp>
          <p:nvSpPr>
            <p:cNvPr id="4" name="Rectangle 51">
              <a:extLst>
                <a:ext uri="{FF2B5EF4-FFF2-40B4-BE49-F238E27FC236}">
                  <a16:creationId xmlns:a16="http://schemas.microsoft.com/office/drawing/2014/main" id="{555DC126-EEB4-605E-1AC4-6959910D80CE}"/>
                </a:ext>
              </a:extLst>
            </p:cNvPr>
            <p:cNvSpPr/>
            <p:nvPr/>
          </p:nvSpPr>
          <p:spPr>
            <a:xfrm rot="5400000">
              <a:off x="5560131" y="-5733956"/>
              <a:ext cx="1071740" cy="12271745"/>
            </a:xfrm>
            <a:prstGeom prst="rect">
              <a:avLst/>
            </a:prstGeom>
            <a:gradFill>
              <a:gsLst>
                <a:gs pos="0">
                  <a:schemeClr val="accent5"/>
                </a:gs>
                <a:gs pos="50000">
                  <a:schemeClr val="accent2"/>
                </a:gs>
                <a:gs pos="99000">
                  <a:srgbClr val="7030A0"/>
                </a:gs>
              </a:gsLst>
              <a:lin ang="270000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900" dirty="0">
                <a:latin typeface="Nunito Sans ExtraLight" pitchFamily="2" charset="77"/>
              </a:endParaRPr>
            </a:p>
          </p:txBody>
        </p:sp>
        <p:grpSp>
          <p:nvGrpSpPr>
            <p:cNvPr id="6" name="Группа 5">
              <a:extLst>
                <a:ext uri="{FF2B5EF4-FFF2-40B4-BE49-F238E27FC236}">
                  <a16:creationId xmlns:a16="http://schemas.microsoft.com/office/drawing/2014/main" id="{E209E178-3A7E-CA9C-900B-38D536643932}"/>
                </a:ext>
              </a:extLst>
            </p:cNvPr>
            <p:cNvGrpSpPr/>
            <p:nvPr/>
          </p:nvGrpSpPr>
          <p:grpSpPr>
            <a:xfrm>
              <a:off x="521908" y="-510096"/>
              <a:ext cx="11737431" cy="2044088"/>
              <a:chOff x="521908" y="-510096"/>
              <a:chExt cx="11737431" cy="2044088"/>
            </a:xfrm>
          </p:grpSpPr>
          <p:pic>
            <p:nvPicPr>
              <p:cNvPr id="8" name="Рисунок 7">
                <a:extLst>
                  <a:ext uri="{FF2B5EF4-FFF2-40B4-BE49-F238E27FC236}">
                    <a16:creationId xmlns:a16="http://schemas.microsoft.com/office/drawing/2014/main" id="{52A0C497-5229-C220-A813-A3BF6AD410B2}"/>
                  </a:ext>
                </a:extLst>
              </p:cNvPr>
              <p:cNvPicPr>
                <a:picLocks noChangeAspect="1"/>
              </p:cNvPicPr>
              <p:nvPr/>
            </p:nvPicPr>
            <p:blipFill rotWithShape="1">
              <a:blip r:embed="rId3">
                <a:extLst>
                  <a:ext uri="{96DAC541-7B7A-43D3-8B79-37D633B846F1}">
                    <asvg:svgBlip xmlns:asvg="http://schemas.microsoft.com/office/drawing/2016/SVG/main" r:embed="rId4"/>
                  </a:ext>
                </a:extLst>
              </a:blip>
              <a:srcRect l="25621"/>
              <a:stretch/>
            </p:blipFill>
            <p:spPr>
              <a:xfrm>
                <a:off x="9655629" y="-510096"/>
                <a:ext cx="2603710" cy="1969066"/>
              </a:xfrm>
              <a:prstGeom prst="rect">
                <a:avLst/>
              </a:prstGeom>
            </p:spPr>
          </p:pic>
          <p:grpSp>
            <p:nvGrpSpPr>
              <p:cNvPr id="9" name="Группа 8">
                <a:extLst>
                  <a:ext uri="{FF2B5EF4-FFF2-40B4-BE49-F238E27FC236}">
                    <a16:creationId xmlns:a16="http://schemas.microsoft.com/office/drawing/2014/main" id="{222BF435-70ED-2E9F-8CFC-9B21B1E18CD3}"/>
                  </a:ext>
                </a:extLst>
              </p:cNvPr>
              <p:cNvGrpSpPr/>
              <p:nvPr/>
            </p:nvGrpSpPr>
            <p:grpSpPr>
              <a:xfrm>
                <a:off x="521908" y="-19037"/>
                <a:ext cx="9658873" cy="1553029"/>
                <a:chOff x="521908" y="-19037"/>
                <a:chExt cx="9658873" cy="1553029"/>
              </a:xfrm>
            </p:grpSpPr>
            <p:sp>
              <p:nvSpPr>
                <p:cNvPr id="10" name="Номер слайда 2">
                  <a:extLst>
                    <a:ext uri="{FF2B5EF4-FFF2-40B4-BE49-F238E27FC236}">
                      <a16:creationId xmlns:a16="http://schemas.microsoft.com/office/drawing/2014/main" id="{BC14DE64-6C08-368A-C830-68D9A7FEC4CF}"/>
                    </a:ext>
                  </a:extLst>
                </p:cNvPr>
                <p:cNvSpPr txBox="1">
                  <a:spLocks/>
                </p:cNvSpPr>
                <p:nvPr/>
              </p:nvSpPr>
              <p:spPr>
                <a:xfrm>
                  <a:off x="521908" y="-19037"/>
                  <a:ext cx="3478911" cy="276999"/>
                </a:xfrm>
                <a:prstGeom prst="rect">
                  <a:avLst/>
                </a:prstGeom>
              </p:spPr>
              <p:txBody>
                <a:bodyPr/>
                <a:lstStyle>
                  <a:defPPr>
                    <a:defRPr lang="ru-RU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fld id="{B6F15528-21DE-4FAA-801E-634DDDAF4B2B}" type="slidenum">
                    <a:rPr lang="ru-RU" sz="5400" b="1" smtClean="0">
                      <a:solidFill>
                        <a:schemeClr val="bg1">
                          <a:lumMod val="65000"/>
                        </a:schemeClr>
                      </a:solidFill>
                      <a:latin typeface="Commissioner ExtraBold" pitchFamily="2" charset="0"/>
                      <a:cs typeface="Arial" panose="020B0604020202020204" pitchFamily="34" charset="0"/>
                    </a:rPr>
                    <a:pPr/>
                    <a:t>21</a:t>
                  </a:fld>
                  <a:endParaRPr lang="ru-RU" sz="5400" b="1" dirty="0">
                    <a:solidFill>
                      <a:schemeClr val="bg1">
                        <a:lumMod val="65000"/>
                      </a:schemeClr>
                    </a:solidFill>
                    <a:latin typeface="Commissioner ExtraBold" pitchFamily="2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2" name="Заголовок 1">
                  <a:extLst>
                    <a:ext uri="{FF2B5EF4-FFF2-40B4-BE49-F238E27FC236}">
                      <a16:creationId xmlns:a16="http://schemas.microsoft.com/office/drawing/2014/main" id="{1D3624CC-964D-A071-4C9C-A9128419AB54}"/>
                    </a:ext>
                  </a:extLst>
                </p:cNvPr>
                <p:cNvSpPr txBox="1">
                  <a:spLocks/>
                </p:cNvSpPr>
                <p:nvPr/>
              </p:nvSpPr>
              <p:spPr>
                <a:xfrm>
                  <a:off x="521908" y="446428"/>
                  <a:ext cx="9658873" cy="1087564"/>
                </a:xfrm>
                <a:prstGeom prst="rect">
                  <a:avLst/>
                </a:prstGeom>
                <a:effectLst>
                  <a:outerShdw sx="1000" sy="1000" algn="ctr" rotWithShape="0">
                    <a:schemeClr val="bg1"/>
                  </a:outerShdw>
                </a:effectLst>
              </p:spPr>
              <p:txBody>
                <a:bodyPr vert="horz" lIns="91440" tIns="45720" rIns="91440" bIns="45720" rtlCol="0" anchor="t">
                  <a:noAutofit/>
                </a:bodyPr>
                <a:lstStyle>
                  <a:lvl1pPr algn="l" defTabSz="914400" rtl="0" eaLnBrk="1" latinLnBrk="0" hangingPunct="1">
                    <a:lnSpc>
                      <a:spcPct val="90000"/>
                    </a:lnSpc>
                    <a:spcBef>
                      <a:spcPct val="0"/>
                    </a:spcBef>
                    <a:buNone/>
                    <a:defRPr sz="4400" kern="1200">
                      <a:solidFill>
                        <a:schemeClr val="tx1"/>
                      </a:solidFill>
                      <a:latin typeface="+mj-lt"/>
                      <a:ea typeface="+mj-ea"/>
                      <a:cs typeface="+mj-cs"/>
                    </a:defRPr>
                  </a:lvl1pPr>
                </a:lstStyle>
                <a:p>
                  <a:r>
                    <a:rPr lang="ru-RU" sz="2000" dirty="0">
                      <a:solidFill>
                        <a:schemeClr val="bg1"/>
                      </a:solidFill>
                      <a:latin typeface="Commissioner ExtraBold" pitchFamily="2" charset="0"/>
                    </a:rPr>
                    <a:t>ЗАГОЛОВОК ВЕКА</a:t>
                  </a:r>
                </a:p>
              </p:txBody>
            </p:sp>
          </p:grpSp>
        </p:grpSp>
      </p:grpSp>
    </p:spTree>
    <p:extLst>
      <p:ext uri="{BB962C8B-B14F-4D97-AF65-F5344CB8AC3E}">
        <p14:creationId xmlns:p14="http://schemas.microsoft.com/office/powerpoint/2010/main" val="771106989"/>
      </p:ext>
    </p:extLst>
  </p:cSld>
  <p:clrMapOvr>
    <a:masterClrMapping/>
  </p:clrMapOvr>
  <p:transition spd="med"/>
  <p:timing>
    <p:tnLst>
      <p:par>
        <p:cTn id="1" dur="indefinite" restart="never" nodeType="tmRoot">
          <p:childTnLst>
            <p:seq concurrent="1" nextAc="seek">
              <p:cTn id="2" dur="0" nodeType="mainSeq"/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7" name="Freeform 216">
            <a:extLst>
              <a:ext uri="{FF2B5EF4-FFF2-40B4-BE49-F238E27FC236}">
                <a16:creationId xmlns:a16="http://schemas.microsoft.com/office/drawing/2014/main" id="{E52FB99F-EEE6-7143-891E-C42579A4213E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-3004196" y="944840"/>
            <a:ext cx="6175803" cy="1832361"/>
          </a:xfrm>
          <a:custGeom>
            <a:avLst/>
            <a:gdLst>
              <a:gd name="connsiteX0" fmla="*/ 8010930 w 8023328"/>
              <a:gd name="connsiteY0" fmla="*/ 2354267 h 2380521"/>
              <a:gd name="connsiteX1" fmla="*/ 8023328 w 8023328"/>
              <a:gd name="connsiteY1" fmla="*/ 2366665 h 2380521"/>
              <a:gd name="connsiteX2" fmla="*/ 8010930 w 8023328"/>
              <a:gd name="connsiteY2" fmla="*/ 2380521 h 2380521"/>
              <a:gd name="connsiteX3" fmla="*/ 7997074 w 8023328"/>
              <a:gd name="connsiteY3" fmla="*/ 2366665 h 2380521"/>
              <a:gd name="connsiteX4" fmla="*/ 8010930 w 8023328"/>
              <a:gd name="connsiteY4" fmla="*/ 2354267 h 2380521"/>
              <a:gd name="connsiteX5" fmla="*/ 7940099 w 8023328"/>
              <a:gd name="connsiteY5" fmla="*/ 2354267 h 2380521"/>
              <a:gd name="connsiteX6" fmla="*/ 7952497 w 8023328"/>
              <a:gd name="connsiteY6" fmla="*/ 2366665 h 2380521"/>
              <a:gd name="connsiteX7" fmla="*/ 7940099 w 8023328"/>
              <a:gd name="connsiteY7" fmla="*/ 2380521 h 2380521"/>
              <a:gd name="connsiteX8" fmla="*/ 7926243 w 8023328"/>
              <a:gd name="connsiteY8" fmla="*/ 2366665 h 2380521"/>
              <a:gd name="connsiteX9" fmla="*/ 7940099 w 8023328"/>
              <a:gd name="connsiteY9" fmla="*/ 2354267 h 2380521"/>
              <a:gd name="connsiteX10" fmla="*/ 7869269 w 8023328"/>
              <a:gd name="connsiteY10" fmla="*/ 2354267 h 2380521"/>
              <a:gd name="connsiteX11" fmla="*/ 7881667 w 8023328"/>
              <a:gd name="connsiteY11" fmla="*/ 2366665 h 2380521"/>
              <a:gd name="connsiteX12" fmla="*/ 7869269 w 8023328"/>
              <a:gd name="connsiteY12" fmla="*/ 2380521 h 2380521"/>
              <a:gd name="connsiteX13" fmla="*/ 7855413 w 8023328"/>
              <a:gd name="connsiteY13" fmla="*/ 2366665 h 2380521"/>
              <a:gd name="connsiteX14" fmla="*/ 7869269 w 8023328"/>
              <a:gd name="connsiteY14" fmla="*/ 2354267 h 2380521"/>
              <a:gd name="connsiteX15" fmla="*/ 7796980 w 8023328"/>
              <a:gd name="connsiteY15" fmla="*/ 2354267 h 2380521"/>
              <a:gd name="connsiteX16" fmla="*/ 7810836 w 8023328"/>
              <a:gd name="connsiteY16" fmla="*/ 2366665 h 2380521"/>
              <a:gd name="connsiteX17" fmla="*/ 7796980 w 8023328"/>
              <a:gd name="connsiteY17" fmla="*/ 2380521 h 2380521"/>
              <a:gd name="connsiteX18" fmla="*/ 7784582 w 8023328"/>
              <a:gd name="connsiteY18" fmla="*/ 2366665 h 2380521"/>
              <a:gd name="connsiteX19" fmla="*/ 7796980 w 8023328"/>
              <a:gd name="connsiteY19" fmla="*/ 2354267 h 2380521"/>
              <a:gd name="connsiteX20" fmla="*/ 8010930 w 8023328"/>
              <a:gd name="connsiteY20" fmla="*/ 2283438 h 2380521"/>
              <a:gd name="connsiteX21" fmla="*/ 8023328 w 8023328"/>
              <a:gd name="connsiteY21" fmla="*/ 2295835 h 2380521"/>
              <a:gd name="connsiteX22" fmla="*/ 8010930 w 8023328"/>
              <a:gd name="connsiteY22" fmla="*/ 2309691 h 2380521"/>
              <a:gd name="connsiteX23" fmla="*/ 7997074 w 8023328"/>
              <a:gd name="connsiteY23" fmla="*/ 2295835 h 2380521"/>
              <a:gd name="connsiteX24" fmla="*/ 8010930 w 8023328"/>
              <a:gd name="connsiteY24" fmla="*/ 2283438 h 2380521"/>
              <a:gd name="connsiteX25" fmla="*/ 7940099 w 8023328"/>
              <a:gd name="connsiteY25" fmla="*/ 2283438 h 2380521"/>
              <a:gd name="connsiteX26" fmla="*/ 7952497 w 8023328"/>
              <a:gd name="connsiteY26" fmla="*/ 2295835 h 2380521"/>
              <a:gd name="connsiteX27" fmla="*/ 7940099 w 8023328"/>
              <a:gd name="connsiteY27" fmla="*/ 2309691 h 2380521"/>
              <a:gd name="connsiteX28" fmla="*/ 7926243 w 8023328"/>
              <a:gd name="connsiteY28" fmla="*/ 2295835 h 2380521"/>
              <a:gd name="connsiteX29" fmla="*/ 7940099 w 8023328"/>
              <a:gd name="connsiteY29" fmla="*/ 2283438 h 2380521"/>
              <a:gd name="connsiteX30" fmla="*/ 7869269 w 8023328"/>
              <a:gd name="connsiteY30" fmla="*/ 2283438 h 2380521"/>
              <a:gd name="connsiteX31" fmla="*/ 7881667 w 8023328"/>
              <a:gd name="connsiteY31" fmla="*/ 2295835 h 2380521"/>
              <a:gd name="connsiteX32" fmla="*/ 7869269 w 8023328"/>
              <a:gd name="connsiteY32" fmla="*/ 2309691 h 2380521"/>
              <a:gd name="connsiteX33" fmla="*/ 7855413 w 8023328"/>
              <a:gd name="connsiteY33" fmla="*/ 2295835 h 2380521"/>
              <a:gd name="connsiteX34" fmla="*/ 7869269 w 8023328"/>
              <a:gd name="connsiteY34" fmla="*/ 2283438 h 2380521"/>
              <a:gd name="connsiteX35" fmla="*/ 7796980 w 8023328"/>
              <a:gd name="connsiteY35" fmla="*/ 2283438 h 2380521"/>
              <a:gd name="connsiteX36" fmla="*/ 7810836 w 8023328"/>
              <a:gd name="connsiteY36" fmla="*/ 2295835 h 2380521"/>
              <a:gd name="connsiteX37" fmla="*/ 7796980 w 8023328"/>
              <a:gd name="connsiteY37" fmla="*/ 2309691 h 2380521"/>
              <a:gd name="connsiteX38" fmla="*/ 7784582 w 8023328"/>
              <a:gd name="connsiteY38" fmla="*/ 2295835 h 2380521"/>
              <a:gd name="connsiteX39" fmla="*/ 7796980 w 8023328"/>
              <a:gd name="connsiteY39" fmla="*/ 2283438 h 2380521"/>
              <a:gd name="connsiteX40" fmla="*/ 7726151 w 8023328"/>
              <a:gd name="connsiteY40" fmla="*/ 2283438 h 2380521"/>
              <a:gd name="connsiteX41" fmla="*/ 7740007 w 8023328"/>
              <a:gd name="connsiteY41" fmla="*/ 2295835 h 2380521"/>
              <a:gd name="connsiteX42" fmla="*/ 7726151 w 8023328"/>
              <a:gd name="connsiteY42" fmla="*/ 2309691 h 2380521"/>
              <a:gd name="connsiteX43" fmla="*/ 7713753 w 8023328"/>
              <a:gd name="connsiteY43" fmla="*/ 2295835 h 2380521"/>
              <a:gd name="connsiteX44" fmla="*/ 7726151 w 8023328"/>
              <a:gd name="connsiteY44" fmla="*/ 2283438 h 2380521"/>
              <a:gd name="connsiteX45" fmla="*/ 7940099 w 8023328"/>
              <a:gd name="connsiteY45" fmla="*/ 2209234 h 2380521"/>
              <a:gd name="connsiteX46" fmla="*/ 7952497 w 8023328"/>
              <a:gd name="connsiteY46" fmla="*/ 2224022 h 2380521"/>
              <a:gd name="connsiteX47" fmla="*/ 7940099 w 8023328"/>
              <a:gd name="connsiteY47" fmla="*/ 2238810 h 2380521"/>
              <a:gd name="connsiteX48" fmla="*/ 7926243 w 8023328"/>
              <a:gd name="connsiteY48" fmla="*/ 2224022 h 2380521"/>
              <a:gd name="connsiteX49" fmla="*/ 7940099 w 8023328"/>
              <a:gd name="connsiteY49" fmla="*/ 2209234 h 2380521"/>
              <a:gd name="connsiteX50" fmla="*/ 7867811 w 8023328"/>
              <a:gd name="connsiteY50" fmla="*/ 2209234 h 2380521"/>
              <a:gd name="connsiteX51" fmla="*/ 7881667 w 8023328"/>
              <a:gd name="connsiteY51" fmla="*/ 2224022 h 2380521"/>
              <a:gd name="connsiteX52" fmla="*/ 7867811 w 8023328"/>
              <a:gd name="connsiteY52" fmla="*/ 2238810 h 2380521"/>
              <a:gd name="connsiteX53" fmla="*/ 7855413 w 8023328"/>
              <a:gd name="connsiteY53" fmla="*/ 2224022 h 2380521"/>
              <a:gd name="connsiteX54" fmla="*/ 7867811 w 8023328"/>
              <a:gd name="connsiteY54" fmla="*/ 2209234 h 2380521"/>
              <a:gd name="connsiteX55" fmla="*/ 7796980 w 8023328"/>
              <a:gd name="connsiteY55" fmla="*/ 2209234 h 2380521"/>
              <a:gd name="connsiteX56" fmla="*/ 7810836 w 8023328"/>
              <a:gd name="connsiteY56" fmla="*/ 2224022 h 2380521"/>
              <a:gd name="connsiteX57" fmla="*/ 7796980 w 8023328"/>
              <a:gd name="connsiteY57" fmla="*/ 2238810 h 2380521"/>
              <a:gd name="connsiteX58" fmla="*/ 7784582 w 8023328"/>
              <a:gd name="connsiteY58" fmla="*/ 2224022 h 2380521"/>
              <a:gd name="connsiteX59" fmla="*/ 7796980 w 8023328"/>
              <a:gd name="connsiteY59" fmla="*/ 2209234 h 2380521"/>
              <a:gd name="connsiteX60" fmla="*/ 7726151 w 8023328"/>
              <a:gd name="connsiteY60" fmla="*/ 2209234 h 2380521"/>
              <a:gd name="connsiteX61" fmla="*/ 7740007 w 8023328"/>
              <a:gd name="connsiteY61" fmla="*/ 2224022 h 2380521"/>
              <a:gd name="connsiteX62" fmla="*/ 7726151 w 8023328"/>
              <a:gd name="connsiteY62" fmla="*/ 2238810 h 2380521"/>
              <a:gd name="connsiteX63" fmla="*/ 7713753 w 8023328"/>
              <a:gd name="connsiteY63" fmla="*/ 2224022 h 2380521"/>
              <a:gd name="connsiteX64" fmla="*/ 7726151 w 8023328"/>
              <a:gd name="connsiteY64" fmla="*/ 2209234 h 2380521"/>
              <a:gd name="connsiteX65" fmla="*/ 7940099 w 8023328"/>
              <a:gd name="connsiteY65" fmla="*/ 2138403 h 2380521"/>
              <a:gd name="connsiteX66" fmla="*/ 7952497 w 8023328"/>
              <a:gd name="connsiteY66" fmla="*/ 2153192 h 2380521"/>
              <a:gd name="connsiteX67" fmla="*/ 7940099 w 8023328"/>
              <a:gd name="connsiteY67" fmla="*/ 2167981 h 2380521"/>
              <a:gd name="connsiteX68" fmla="*/ 7926243 w 8023328"/>
              <a:gd name="connsiteY68" fmla="*/ 2153192 h 2380521"/>
              <a:gd name="connsiteX69" fmla="*/ 7940099 w 8023328"/>
              <a:gd name="connsiteY69" fmla="*/ 2138403 h 2380521"/>
              <a:gd name="connsiteX70" fmla="*/ 7867811 w 8023328"/>
              <a:gd name="connsiteY70" fmla="*/ 2138403 h 2380521"/>
              <a:gd name="connsiteX71" fmla="*/ 7881667 w 8023328"/>
              <a:gd name="connsiteY71" fmla="*/ 2153192 h 2380521"/>
              <a:gd name="connsiteX72" fmla="*/ 7867811 w 8023328"/>
              <a:gd name="connsiteY72" fmla="*/ 2167981 h 2380521"/>
              <a:gd name="connsiteX73" fmla="*/ 7855413 w 8023328"/>
              <a:gd name="connsiteY73" fmla="*/ 2153192 h 2380521"/>
              <a:gd name="connsiteX74" fmla="*/ 7867811 w 8023328"/>
              <a:gd name="connsiteY74" fmla="*/ 2138403 h 2380521"/>
              <a:gd name="connsiteX75" fmla="*/ 7796980 w 8023328"/>
              <a:gd name="connsiteY75" fmla="*/ 2138403 h 2380521"/>
              <a:gd name="connsiteX76" fmla="*/ 7810836 w 8023328"/>
              <a:gd name="connsiteY76" fmla="*/ 2153192 h 2380521"/>
              <a:gd name="connsiteX77" fmla="*/ 7796980 w 8023328"/>
              <a:gd name="connsiteY77" fmla="*/ 2167981 h 2380521"/>
              <a:gd name="connsiteX78" fmla="*/ 7784582 w 8023328"/>
              <a:gd name="connsiteY78" fmla="*/ 2153192 h 2380521"/>
              <a:gd name="connsiteX79" fmla="*/ 7796980 w 8023328"/>
              <a:gd name="connsiteY79" fmla="*/ 2138403 h 2380521"/>
              <a:gd name="connsiteX80" fmla="*/ 7726151 w 8023328"/>
              <a:gd name="connsiteY80" fmla="*/ 2138403 h 2380521"/>
              <a:gd name="connsiteX81" fmla="*/ 7740007 w 8023328"/>
              <a:gd name="connsiteY81" fmla="*/ 2153192 h 2380521"/>
              <a:gd name="connsiteX82" fmla="*/ 7726151 w 8023328"/>
              <a:gd name="connsiteY82" fmla="*/ 2167981 h 2380521"/>
              <a:gd name="connsiteX83" fmla="*/ 7713753 w 8023328"/>
              <a:gd name="connsiteY83" fmla="*/ 2153192 h 2380521"/>
              <a:gd name="connsiteX84" fmla="*/ 7726151 w 8023328"/>
              <a:gd name="connsiteY84" fmla="*/ 2138403 h 2380521"/>
              <a:gd name="connsiteX85" fmla="*/ 7654337 w 8023328"/>
              <a:gd name="connsiteY85" fmla="*/ 2138403 h 2380521"/>
              <a:gd name="connsiteX86" fmla="*/ 7669126 w 8023328"/>
              <a:gd name="connsiteY86" fmla="*/ 2153192 h 2380521"/>
              <a:gd name="connsiteX87" fmla="*/ 7654337 w 8023328"/>
              <a:gd name="connsiteY87" fmla="*/ 2167981 h 2380521"/>
              <a:gd name="connsiteX88" fmla="*/ 7639549 w 8023328"/>
              <a:gd name="connsiteY88" fmla="*/ 2153192 h 2380521"/>
              <a:gd name="connsiteX89" fmla="*/ 7654337 w 8023328"/>
              <a:gd name="connsiteY89" fmla="*/ 2138403 h 2380521"/>
              <a:gd name="connsiteX90" fmla="*/ 7867811 w 8023328"/>
              <a:gd name="connsiteY90" fmla="*/ 2067574 h 2380521"/>
              <a:gd name="connsiteX91" fmla="*/ 7881667 w 8023328"/>
              <a:gd name="connsiteY91" fmla="*/ 2082362 h 2380521"/>
              <a:gd name="connsiteX92" fmla="*/ 7867811 w 8023328"/>
              <a:gd name="connsiteY92" fmla="*/ 2097150 h 2380521"/>
              <a:gd name="connsiteX93" fmla="*/ 7855413 w 8023328"/>
              <a:gd name="connsiteY93" fmla="*/ 2082362 h 2380521"/>
              <a:gd name="connsiteX94" fmla="*/ 7867811 w 8023328"/>
              <a:gd name="connsiteY94" fmla="*/ 2067574 h 2380521"/>
              <a:gd name="connsiteX95" fmla="*/ 7796980 w 8023328"/>
              <a:gd name="connsiteY95" fmla="*/ 2067574 h 2380521"/>
              <a:gd name="connsiteX96" fmla="*/ 7810836 w 8023328"/>
              <a:gd name="connsiteY96" fmla="*/ 2082362 h 2380521"/>
              <a:gd name="connsiteX97" fmla="*/ 7796980 w 8023328"/>
              <a:gd name="connsiteY97" fmla="*/ 2097150 h 2380521"/>
              <a:gd name="connsiteX98" fmla="*/ 7784582 w 8023328"/>
              <a:gd name="connsiteY98" fmla="*/ 2082362 h 2380521"/>
              <a:gd name="connsiteX99" fmla="*/ 7796980 w 8023328"/>
              <a:gd name="connsiteY99" fmla="*/ 2067574 h 2380521"/>
              <a:gd name="connsiteX100" fmla="*/ 7726151 w 8023328"/>
              <a:gd name="connsiteY100" fmla="*/ 2067574 h 2380521"/>
              <a:gd name="connsiteX101" fmla="*/ 7740007 w 8023328"/>
              <a:gd name="connsiteY101" fmla="*/ 2082362 h 2380521"/>
              <a:gd name="connsiteX102" fmla="*/ 7726151 w 8023328"/>
              <a:gd name="connsiteY102" fmla="*/ 2097150 h 2380521"/>
              <a:gd name="connsiteX103" fmla="*/ 7713753 w 8023328"/>
              <a:gd name="connsiteY103" fmla="*/ 2082362 h 2380521"/>
              <a:gd name="connsiteX104" fmla="*/ 7726151 w 8023328"/>
              <a:gd name="connsiteY104" fmla="*/ 2067574 h 2380521"/>
              <a:gd name="connsiteX105" fmla="*/ 7654337 w 8023328"/>
              <a:gd name="connsiteY105" fmla="*/ 2067574 h 2380521"/>
              <a:gd name="connsiteX106" fmla="*/ 7669126 w 8023328"/>
              <a:gd name="connsiteY106" fmla="*/ 2082362 h 2380521"/>
              <a:gd name="connsiteX107" fmla="*/ 7654337 w 8023328"/>
              <a:gd name="connsiteY107" fmla="*/ 2097150 h 2380521"/>
              <a:gd name="connsiteX108" fmla="*/ 7639549 w 8023328"/>
              <a:gd name="connsiteY108" fmla="*/ 2082362 h 2380521"/>
              <a:gd name="connsiteX109" fmla="*/ 7654337 w 8023328"/>
              <a:gd name="connsiteY109" fmla="*/ 2067574 h 2380521"/>
              <a:gd name="connsiteX110" fmla="*/ 7583507 w 8023328"/>
              <a:gd name="connsiteY110" fmla="*/ 2067574 h 2380521"/>
              <a:gd name="connsiteX111" fmla="*/ 7598297 w 8023328"/>
              <a:gd name="connsiteY111" fmla="*/ 2082362 h 2380521"/>
              <a:gd name="connsiteX112" fmla="*/ 7583507 w 8023328"/>
              <a:gd name="connsiteY112" fmla="*/ 2097150 h 2380521"/>
              <a:gd name="connsiteX113" fmla="*/ 7568718 w 8023328"/>
              <a:gd name="connsiteY113" fmla="*/ 2082362 h 2380521"/>
              <a:gd name="connsiteX114" fmla="*/ 7583507 w 8023328"/>
              <a:gd name="connsiteY114" fmla="*/ 2067574 h 2380521"/>
              <a:gd name="connsiteX115" fmla="*/ 7867811 w 8023328"/>
              <a:gd name="connsiteY115" fmla="*/ 1996742 h 2380521"/>
              <a:gd name="connsiteX116" fmla="*/ 7881667 w 8023328"/>
              <a:gd name="connsiteY116" fmla="*/ 2010598 h 2380521"/>
              <a:gd name="connsiteX117" fmla="*/ 7867811 w 8023328"/>
              <a:gd name="connsiteY117" fmla="*/ 2022995 h 2380521"/>
              <a:gd name="connsiteX118" fmla="*/ 7855413 w 8023328"/>
              <a:gd name="connsiteY118" fmla="*/ 2010598 h 2380521"/>
              <a:gd name="connsiteX119" fmla="*/ 7867811 w 8023328"/>
              <a:gd name="connsiteY119" fmla="*/ 1996742 h 2380521"/>
              <a:gd name="connsiteX120" fmla="*/ 7796980 w 8023328"/>
              <a:gd name="connsiteY120" fmla="*/ 1996742 h 2380521"/>
              <a:gd name="connsiteX121" fmla="*/ 7810836 w 8023328"/>
              <a:gd name="connsiteY121" fmla="*/ 2010598 h 2380521"/>
              <a:gd name="connsiteX122" fmla="*/ 7796980 w 8023328"/>
              <a:gd name="connsiteY122" fmla="*/ 2022995 h 2380521"/>
              <a:gd name="connsiteX123" fmla="*/ 7784582 w 8023328"/>
              <a:gd name="connsiteY123" fmla="*/ 2010598 h 2380521"/>
              <a:gd name="connsiteX124" fmla="*/ 7796980 w 8023328"/>
              <a:gd name="connsiteY124" fmla="*/ 1996742 h 2380521"/>
              <a:gd name="connsiteX125" fmla="*/ 7726151 w 8023328"/>
              <a:gd name="connsiteY125" fmla="*/ 1996742 h 2380521"/>
              <a:gd name="connsiteX126" fmla="*/ 7740007 w 8023328"/>
              <a:gd name="connsiteY126" fmla="*/ 2010598 h 2380521"/>
              <a:gd name="connsiteX127" fmla="*/ 7726151 w 8023328"/>
              <a:gd name="connsiteY127" fmla="*/ 2022995 h 2380521"/>
              <a:gd name="connsiteX128" fmla="*/ 7713753 w 8023328"/>
              <a:gd name="connsiteY128" fmla="*/ 2010598 h 2380521"/>
              <a:gd name="connsiteX129" fmla="*/ 7726151 w 8023328"/>
              <a:gd name="connsiteY129" fmla="*/ 1996742 h 2380521"/>
              <a:gd name="connsiteX130" fmla="*/ 7654337 w 8023328"/>
              <a:gd name="connsiteY130" fmla="*/ 1996742 h 2380521"/>
              <a:gd name="connsiteX131" fmla="*/ 7669126 w 8023328"/>
              <a:gd name="connsiteY131" fmla="*/ 2010598 h 2380521"/>
              <a:gd name="connsiteX132" fmla="*/ 7654337 w 8023328"/>
              <a:gd name="connsiteY132" fmla="*/ 2022995 h 2380521"/>
              <a:gd name="connsiteX133" fmla="*/ 7639549 w 8023328"/>
              <a:gd name="connsiteY133" fmla="*/ 2010598 h 2380521"/>
              <a:gd name="connsiteX134" fmla="*/ 7654337 w 8023328"/>
              <a:gd name="connsiteY134" fmla="*/ 1996742 h 2380521"/>
              <a:gd name="connsiteX135" fmla="*/ 7583507 w 8023328"/>
              <a:gd name="connsiteY135" fmla="*/ 1996742 h 2380521"/>
              <a:gd name="connsiteX136" fmla="*/ 7598297 w 8023328"/>
              <a:gd name="connsiteY136" fmla="*/ 2010598 h 2380521"/>
              <a:gd name="connsiteX137" fmla="*/ 7583507 w 8023328"/>
              <a:gd name="connsiteY137" fmla="*/ 2022995 h 2380521"/>
              <a:gd name="connsiteX138" fmla="*/ 7568718 w 8023328"/>
              <a:gd name="connsiteY138" fmla="*/ 2010598 h 2380521"/>
              <a:gd name="connsiteX139" fmla="*/ 7583507 w 8023328"/>
              <a:gd name="connsiteY139" fmla="*/ 1996742 h 2380521"/>
              <a:gd name="connsiteX140" fmla="*/ 7512677 w 8023328"/>
              <a:gd name="connsiteY140" fmla="*/ 1996742 h 2380521"/>
              <a:gd name="connsiteX141" fmla="*/ 7527466 w 8023328"/>
              <a:gd name="connsiteY141" fmla="*/ 2010598 h 2380521"/>
              <a:gd name="connsiteX142" fmla="*/ 7512677 w 8023328"/>
              <a:gd name="connsiteY142" fmla="*/ 2022995 h 2380521"/>
              <a:gd name="connsiteX143" fmla="*/ 7497889 w 8023328"/>
              <a:gd name="connsiteY143" fmla="*/ 2010598 h 2380521"/>
              <a:gd name="connsiteX144" fmla="*/ 7512677 w 8023328"/>
              <a:gd name="connsiteY144" fmla="*/ 1996742 h 2380521"/>
              <a:gd name="connsiteX145" fmla="*/ 7796980 w 8023328"/>
              <a:gd name="connsiteY145" fmla="*/ 1925913 h 2380521"/>
              <a:gd name="connsiteX146" fmla="*/ 7810836 w 8023328"/>
              <a:gd name="connsiteY146" fmla="*/ 1939769 h 2380521"/>
              <a:gd name="connsiteX147" fmla="*/ 7796980 w 8023328"/>
              <a:gd name="connsiteY147" fmla="*/ 1952166 h 2380521"/>
              <a:gd name="connsiteX148" fmla="*/ 7784582 w 8023328"/>
              <a:gd name="connsiteY148" fmla="*/ 1939769 h 2380521"/>
              <a:gd name="connsiteX149" fmla="*/ 7796980 w 8023328"/>
              <a:gd name="connsiteY149" fmla="*/ 1925913 h 2380521"/>
              <a:gd name="connsiteX150" fmla="*/ 7726151 w 8023328"/>
              <a:gd name="connsiteY150" fmla="*/ 1925913 h 2380521"/>
              <a:gd name="connsiteX151" fmla="*/ 7740007 w 8023328"/>
              <a:gd name="connsiteY151" fmla="*/ 1939769 h 2380521"/>
              <a:gd name="connsiteX152" fmla="*/ 7726151 w 8023328"/>
              <a:gd name="connsiteY152" fmla="*/ 1952166 h 2380521"/>
              <a:gd name="connsiteX153" fmla="*/ 7713753 w 8023328"/>
              <a:gd name="connsiteY153" fmla="*/ 1939769 h 2380521"/>
              <a:gd name="connsiteX154" fmla="*/ 7726151 w 8023328"/>
              <a:gd name="connsiteY154" fmla="*/ 1925913 h 2380521"/>
              <a:gd name="connsiteX155" fmla="*/ 7654337 w 8023328"/>
              <a:gd name="connsiteY155" fmla="*/ 1925913 h 2380521"/>
              <a:gd name="connsiteX156" fmla="*/ 7669126 w 8023328"/>
              <a:gd name="connsiteY156" fmla="*/ 1939769 h 2380521"/>
              <a:gd name="connsiteX157" fmla="*/ 7654337 w 8023328"/>
              <a:gd name="connsiteY157" fmla="*/ 1952166 h 2380521"/>
              <a:gd name="connsiteX158" fmla="*/ 7639549 w 8023328"/>
              <a:gd name="connsiteY158" fmla="*/ 1939769 h 2380521"/>
              <a:gd name="connsiteX159" fmla="*/ 7654337 w 8023328"/>
              <a:gd name="connsiteY159" fmla="*/ 1925913 h 2380521"/>
              <a:gd name="connsiteX160" fmla="*/ 7583507 w 8023328"/>
              <a:gd name="connsiteY160" fmla="*/ 1925913 h 2380521"/>
              <a:gd name="connsiteX161" fmla="*/ 7598297 w 8023328"/>
              <a:gd name="connsiteY161" fmla="*/ 1939769 h 2380521"/>
              <a:gd name="connsiteX162" fmla="*/ 7583507 w 8023328"/>
              <a:gd name="connsiteY162" fmla="*/ 1952166 h 2380521"/>
              <a:gd name="connsiteX163" fmla="*/ 7568718 w 8023328"/>
              <a:gd name="connsiteY163" fmla="*/ 1939769 h 2380521"/>
              <a:gd name="connsiteX164" fmla="*/ 7583507 w 8023328"/>
              <a:gd name="connsiteY164" fmla="*/ 1925913 h 2380521"/>
              <a:gd name="connsiteX165" fmla="*/ 7512677 w 8023328"/>
              <a:gd name="connsiteY165" fmla="*/ 1925913 h 2380521"/>
              <a:gd name="connsiteX166" fmla="*/ 7527466 w 8023328"/>
              <a:gd name="connsiteY166" fmla="*/ 1939769 h 2380521"/>
              <a:gd name="connsiteX167" fmla="*/ 7512677 w 8023328"/>
              <a:gd name="connsiteY167" fmla="*/ 1952166 h 2380521"/>
              <a:gd name="connsiteX168" fmla="*/ 7497889 w 8023328"/>
              <a:gd name="connsiteY168" fmla="*/ 1939769 h 2380521"/>
              <a:gd name="connsiteX169" fmla="*/ 7512677 w 8023328"/>
              <a:gd name="connsiteY169" fmla="*/ 1925913 h 2380521"/>
              <a:gd name="connsiteX170" fmla="*/ 7440913 w 8023328"/>
              <a:gd name="connsiteY170" fmla="*/ 1925913 h 2380521"/>
              <a:gd name="connsiteX171" fmla="*/ 7453310 w 8023328"/>
              <a:gd name="connsiteY171" fmla="*/ 1939769 h 2380521"/>
              <a:gd name="connsiteX172" fmla="*/ 7440913 w 8023328"/>
              <a:gd name="connsiteY172" fmla="*/ 1952166 h 2380521"/>
              <a:gd name="connsiteX173" fmla="*/ 7427057 w 8023328"/>
              <a:gd name="connsiteY173" fmla="*/ 1939769 h 2380521"/>
              <a:gd name="connsiteX174" fmla="*/ 7440913 w 8023328"/>
              <a:gd name="connsiteY174" fmla="*/ 1925913 h 2380521"/>
              <a:gd name="connsiteX175" fmla="*/ 7726151 w 8023328"/>
              <a:gd name="connsiteY175" fmla="*/ 1855081 h 2380521"/>
              <a:gd name="connsiteX176" fmla="*/ 7740007 w 8023328"/>
              <a:gd name="connsiteY176" fmla="*/ 1868937 h 2380521"/>
              <a:gd name="connsiteX177" fmla="*/ 7726151 w 8023328"/>
              <a:gd name="connsiteY177" fmla="*/ 1881334 h 2380521"/>
              <a:gd name="connsiteX178" fmla="*/ 7713753 w 8023328"/>
              <a:gd name="connsiteY178" fmla="*/ 1868937 h 2380521"/>
              <a:gd name="connsiteX179" fmla="*/ 7726151 w 8023328"/>
              <a:gd name="connsiteY179" fmla="*/ 1855081 h 2380521"/>
              <a:gd name="connsiteX180" fmla="*/ 7654337 w 8023328"/>
              <a:gd name="connsiteY180" fmla="*/ 1855081 h 2380521"/>
              <a:gd name="connsiteX181" fmla="*/ 7669126 w 8023328"/>
              <a:gd name="connsiteY181" fmla="*/ 1868937 h 2380521"/>
              <a:gd name="connsiteX182" fmla="*/ 7654337 w 8023328"/>
              <a:gd name="connsiteY182" fmla="*/ 1881334 h 2380521"/>
              <a:gd name="connsiteX183" fmla="*/ 7639549 w 8023328"/>
              <a:gd name="connsiteY183" fmla="*/ 1868937 h 2380521"/>
              <a:gd name="connsiteX184" fmla="*/ 7654337 w 8023328"/>
              <a:gd name="connsiteY184" fmla="*/ 1855081 h 2380521"/>
              <a:gd name="connsiteX185" fmla="*/ 7583507 w 8023328"/>
              <a:gd name="connsiteY185" fmla="*/ 1855081 h 2380521"/>
              <a:gd name="connsiteX186" fmla="*/ 7598297 w 8023328"/>
              <a:gd name="connsiteY186" fmla="*/ 1868937 h 2380521"/>
              <a:gd name="connsiteX187" fmla="*/ 7583507 w 8023328"/>
              <a:gd name="connsiteY187" fmla="*/ 1881334 h 2380521"/>
              <a:gd name="connsiteX188" fmla="*/ 7568718 w 8023328"/>
              <a:gd name="connsiteY188" fmla="*/ 1868937 h 2380521"/>
              <a:gd name="connsiteX189" fmla="*/ 7583507 w 8023328"/>
              <a:gd name="connsiteY189" fmla="*/ 1855081 h 2380521"/>
              <a:gd name="connsiteX190" fmla="*/ 7512677 w 8023328"/>
              <a:gd name="connsiteY190" fmla="*/ 1855081 h 2380521"/>
              <a:gd name="connsiteX191" fmla="*/ 7527466 w 8023328"/>
              <a:gd name="connsiteY191" fmla="*/ 1868937 h 2380521"/>
              <a:gd name="connsiteX192" fmla="*/ 7512677 w 8023328"/>
              <a:gd name="connsiteY192" fmla="*/ 1881334 h 2380521"/>
              <a:gd name="connsiteX193" fmla="*/ 7497889 w 8023328"/>
              <a:gd name="connsiteY193" fmla="*/ 1868937 h 2380521"/>
              <a:gd name="connsiteX194" fmla="*/ 7512677 w 8023328"/>
              <a:gd name="connsiteY194" fmla="*/ 1855081 h 2380521"/>
              <a:gd name="connsiteX195" fmla="*/ 7440913 w 8023328"/>
              <a:gd name="connsiteY195" fmla="*/ 1855081 h 2380521"/>
              <a:gd name="connsiteX196" fmla="*/ 7453310 w 8023328"/>
              <a:gd name="connsiteY196" fmla="*/ 1868937 h 2380521"/>
              <a:gd name="connsiteX197" fmla="*/ 7440913 w 8023328"/>
              <a:gd name="connsiteY197" fmla="*/ 1881334 h 2380521"/>
              <a:gd name="connsiteX198" fmla="*/ 7427057 w 8023328"/>
              <a:gd name="connsiteY198" fmla="*/ 1868937 h 2380521"/>
              <a:gd name="connsiteX199" fmla="*/ 7440913 w 8023328"/>
              <a:gd name="connsiteY199" fmla="*/ 1855081 h 2380521"/>
              <a:gd name="connsiteX200" fmla="*/ 7654337 w 8023328"/>
              <a:gd name="connsiteY200" fmla="*/ 1780878 h 2380521"/>
              <a:gd name="connsiteX201" fmla="*/ 7669126 w 8023328"/>
              <a:gd name="connsiteY201" fmla="*/ 1793275 h 2380521"/>
              <a:gd name="connsiteX202" fmla="*/ 7654337 w 8023328"/>
              <a:gd name="connsiteY202" fmla="*/ 1807131 h 2380521"/>
              <a:gd name="connsiteX203" fmla="*/ 7639549 w 8023328"/>
              <a:gd name="connsiteY203" fmla="*/ 1793275 h 2380521"/>
              <a:gd name="connsiteX204" fmla="*/ 7654337 w 8023328"/>
              <a:gd name="connsiteY204" fmla="*/ 1780878 h 2380521"/>
              <a:gd name="connsiteX205" fmla="*/ 7583507 w 8023328"/>
              <a:gd name="connsiteY205" fmla="*/ 1780878 h 2380521"/>
              <a:gd name="connsiteX206" fmla="*/ 7598297 w 8023328"/>
              <a:gd name="connsiteY206" fmla="*/ 1793275 h 2380521"/>
              <a:gd name="connsiteX207" fmla="*/ 7583507 w 8023328"/>
              <a:gd name="connsiteY207" fmla="*/ 1807131 h 2380521"/>
              <a:gd name="connsiteX208" fmla="*/ 7568718 w 8023328"/>
              <a:gd name="connsiteY208" fmla="*/ 1793275 h 2380521"/>
              <a:gd name="connsiteX209" fmla="*/ 7583507 w 8023328"/>
              <a:gd name="connsiteY209" fmla="*/ 1780878 h 2380521"/>
              <a:gd name="connsiteX210" fmla="*/ 7511745 w 8023328"/>
              <a:gd name="connsiteY210" fmla="*/ 1780878 h 2380521"/>
              <a:gd name="connsiteX211" fmla="*/ 7524143 w 8023328"/>
              <a:gd name="connsiteY211" fmla="*/ 1793275 h 2380521"/>
              <a:gd name="connsiteX212" fmla="*/ 7511745 w 8023328"/>
              <a:gd name="connsiteY212" fmla="*/ 1807131 h 2380521"/>
              <a:gd name="connsiteX213" fmla="*/ 7497889 w 8023328"/>
              <a:gd name="connsiteY213" fmla="*/ 1793275 h 2380521"/>
              <a:gd name="connsiteX214" fmla="*/ 7511745 w 8023328"/>
              <a:gd name="connsiteY214" fmla="*/ 1780878 h 2380521"/>
              <a:gd name="connsiteX215" fmla="*/ 7440913 w 8023328"/>
              <a:gd name="connsiteY215" fmla="*/ 1780878 h 2380521"/>
              <a:gd name="connsiteX216" fmla="*/ 7453310 w 8023328"/>
              <a:gd name="connsiteY216" fmla="*/ 1793275 h 2380521"/>
              <a:gd name="connsiteX217" fmla="*/ 7440913 w 8023328"/>
              <a:gd name="connsiteY217" fmla="*/ 1807131 h 2380521"/>
              <a:gd name="connsiteX218" fmla="*/ 7427057 w 8023328"/>
              <a:gd name="connsiteY218" fmla="*/ 1793275 h 2380521"/>
              <a:gd name="connsiteX219" fmla="*/ 7440913 w 8023328"/>
              <a:gd name="connsiteY219" fmla="*/ 1780878 h 2380521"/>
              <a:gd name="connsiteX220" fmla="*/ 7370084 w 8023328"/>
              <a:gd name="connsiteY220" fmla="*/ 1780878 h 2380521"/>
              <a:gd name="connsiteX221" fmla="*/ 7382481 w 8023328"/>
              <a:gd name="connsiteY221" fmla="*/ 1793275 h 2380521"/>
              <a:gd name="connsiteX222" fmla="*/ 7370084 w 8023328"/>
              <a:gd name="connsiteY222" fmla="*/ 1807131 h 2380521"/>
              <a:gd name="connsiteX223" fmla="*/ 7356228 w 8023328"/>
              <a:gd name="connsiteY223" fmla="*/ 1793275 h 2380521"/>
              <a:gd name="connsiteX224" fmla="*/ 7370084 w 8023328"/>
              <a:gd name="connsiteY224" fmla="*/ 1780878 h 2380521"/>
              <a:gd name="connsiteX225" fmla="*/ 7294422 w 8023328"/>
              <a:gd name="connsiteY225" fmla="*/ 1780878 h 2380521"/>
              <a:gd name="connsiteX226" fmla="*/ 7308278 w 8023328"/>
              <a:gd name="connsiteY226" fmla="*/ 1793275 h 2380521"/>
              <a:gd name="connsiteX227" fmla="*/ 7294422 w 8023328"/>
              <a:gd name="connsiteY227" fmla="*/ 1807131 h 2380521"/>
              <a:gd name="connsiteX228" fmla="*/ 7282025 w 8023328"/>
              <a:gd name="connsiteY228" fmla="*/ 1793275 h 2380521"/>
              <a:gd name="connsiteX229" fmla="*/ 7294422 w 8023328"/>
              <a:gd name="connsiteY229" fmla="*/ 1780878 h 2380521"/>
              <a:gd name="connsiteX230" fmla="*/ 7654337 w 8023328"/>
              <a:gd name="connsiteY230" fmla="*/ 1710049 h 2380521"/>
              <a:gd name="connsiteX231" fmla="*/ 7669126 w 8023328"/>
              <a:gd name="connsiteY231" fmla="*/ 1722446 h 2380521"/>
              <a:gd name="connsiteX232" fmla="*/ 7654337 w 8023328"/>
              <a:gd name="connsiteY232" fmla="*/ 1736302 h 2380521"/>
              <a:gd name="connsiteX233" fmla="*/ 7639549 w 8023328"/>
              <a:gd name="connsiteY233" fmla="*/ 1722446 h 2380521"/>
              <a:gd name="connsiteX234" fmla="*/ 7654337 w 8023328"/>
              <a:gd name="connsiteY234" fmla="*/ 1710049 h 2380521"/>
              <a:gd name="connsiteX235" fmla="*/ 7583507 w 8023328"/>
              <a:gd name="connsiteY235" fmla="*/ 1710049 h 2380521"/>
              <a:gd name="connsiteX236" fmla="*/ 7598297 w 8023328"/>
              <a:gd name="connsiteY236" fmla="*/ 1722446 h 2380521"/>
              <a:gd name="connsiteX237" fmla="*/ 7583507 w 8023328"/>
              <a:gd name="connsiteY237" fmla="*/ 1736302 h 2380521"/>
              <a:gd name="connsiteX238" fmla="*/ 7568718 w 8023328"/>
              <a:gd name="connsiteY238" fmla="*/ 1722446 h 2380521"/>
              <a:gd name="connsiteX239" fmla="*/ 7583507 w 8023328"/>
              <a:gd name="connsiteY239" fmla="*/ 1710049 h 2380521"/>
              <a:gd name="connsiteX240" fmla="*/ 7511745 w 8023328"/>
              <a:gd name="connsiteY240" fmla="*/ 1710049 h 2380521"/>
              <a:gd name="connsiteX241" fmla="*/ 7524143 w 8023328"/>
              <a:gd name="connsiteY241" fmla="*/ 1722446 h 2380521"/>
              <a:gd name="connsiteX242" fmla="*/ 7511745 w 8023328"/>
              <a:gd name="connsiteY242" fmla="*/ 1736302 h 2380521"/>
              <a:gd name="connsiteX243" fmla="*/ 7497889 w 8023328"/>
              <a:gd name="connsiteY243" fmla="*/ 1722446 h 2380521"/>
              <a:gd name="connsiteX244" fmla="*/ 7511745 w 8023328"/>
              <a:gd name="connsiteY244" fmla="*/ 1710049 h 2380521"/>
              <a:gd name="connsiteX245" fmla="*/ 7440913 w 8023328"/>
              <a:gd name="connsiteY245" fmla="*/ 1710049 h 2380521"/>
              <a:gd name="connsiteX246" fmla="*/ 7453310 w 8023328"/>
              <a:gd name="connsiteY246" fmla="*/ 1722446 h 2380521"/>
              <a:gd name="connsiteX247" fmla="*/ 7440913 w 8023328"/>
              <a:gd name="connsiteY247" fmla="*/ 1736302 h 2380521"/>
              <a:gd name="connsiteX248" fmla="*/ 7427057 w 8023328"/>
              <a:gd name="connsiteY248" fmla="*/ 1722446 h 2380521"/>
              <a:gd name="connsiteX249" fmla="*/ 7440913 w 8023328"/>
              <a:gd name="connsiteY249" fmla="*/ 1710049 h 2380521"/>
              <a:gd name="connsiteX250" fmla="*/ 7370084 w 8023328"/>
              <a:gd name="connsiteY250" fmla="*/ 1710049 h 2380521"/>
              <a:gd name="connsiteX251" fmla="*/ 7382481 w 8023328"/>
              <a:gd name="connsiteY251" fmla="*/ 1722446 h 2380521"/>
              <a:gd name="connsiteX252" fmla="*/ 7370084 w 8023328"/>
              <a:gd name="connsiteY252" fmla="*/ 1736302 h 2380521"/>
              <a:gd name="connsiteX253" fmla="*/ 7356228 w 8023328"/>
              <a:gd name="connsiteY253" fmla="*/ 1722446 h 2380521"/>
              <a:gd name="connsiteX254" fmla="*/ 7370084 w 8023328"/>
              <a:gd name="connsiteY254" fmla="*/ 1710049 h 2380521"/>
              <a:gd name="connsiteX255" fmla="*/ 7294422 w 8023328"/>
              <a:gd name="connsiteY255" fmla="*/ 1710049 h 2380521"/>
              <a:gd name="connsiteX256" fmla="*/ 7308278 w 8023328"/>
              <a:gd name="connsiteY256" fmla="*/ 1722446 h 2380521"/>
              <a:gd name="connsiteX257" fmla="*/ 7294422 w 8023328"/>
              <a:gd name="connsiteY257" fmla="*/ 1736302 h 2380521"/>
              <a:gd name="connsiteX258" fmla="*/ 7282025 w 8023328"/>
              <a:gd name="connsiteY258" fmla="*/ 1722446 h 2380521"/>
              <a:gd name="connsiteX259" fmla="*/ 7294422 w 8023328"/>
              <a:gd name="connsiteY259" fmla="*/ 1710049 h 2380521"/>
              <a:gd name="connsiteX260" fmla="*/ 7223591 w 8023328"/>
              <a:gd name="connsiteY260" fmla="*/ 1710049 h 2380521"/>
              <a:gd name="connsiteX261" fmla="*/ 7237447 w 8023328"/>
              <a:gd name="connsiteY261" fmla="*/ 1722446 h 2380521"/>
              <a:gd name="connsiteX262" fmla="*/ 7223591 w 8023328"/>
              <a:gd name="connsiteY262" fmla="*/ 1736302 h 2380521"/>
              <a:gd name="connsiteX263" fmla="*/ 7211194 w 8023328"/>
              <a:gd name="connsiteY263" fmla="*/ 1722446 h 2380521"/>
              <a:gd name="connsiteX264" fmla="*/ 7223591 w 8023328"/>
              <a:gd name="connsiteY264" fmla="*/ 1710049 h 2380521"/>
              <a:gd name="connsiteX265" fmla="*/ 7583507 w 8023328"/>
              <a:gd name="connsiteY265" fmla="*/ 1639217 h 2380521"/>
              <a:gd name="connsiteX266" fmla="*/ 7598297 w 8023328"/>
              <a:gd name="connsiteY266" fmla="*/ 1651614 h 2380521"/>
              <a:gd name="connsiteX267" fmla="*/ 7583507 w 8023328"/>
              <a:gd name="connsiteY267" fmla="*/ 1665470 h 2380521"/>
              <a:gd name="connsiteX268" fmla="*/ 7568718 w 8023328"/>
              <a:gd name="connsiteY268" fmla="*/ 1651614 h 2380521"/>
              <a:gd name="connsiteX269" fmla="*/ 7583507 w 8023328"/>
              <a:gd name="connsiteY269" fmla="*/ 1639217 h 2380521"/>
              <a:gd name="connsiteX270" fmla="*/ 7511745 w 8023328"/>
              <a:gd name="connsiteY270" fmla="*/ 1639217 h 2380521"/>
              <a:gd name="connsiteX271" fmla="*/ 7524143 w 8023328"/>
              <a:gd name="connsiteY271" fmla="*/ 1651614 h 2380521"/>
              <a:gd name="connsiteX272" fmla="*/ 7511745 w 8023328"/>
              <a:gd name="connsiteY272" fmla="*/ 1665470 h 2380521"/>
              <a:gd name="connsiteX273" fmla="*/ 7497889 w 8023328"/>
              <a:gd name="connsiteY273" fmla="*/ 1651614 h 2380521"/>
              <a:gd name="connsiteX274" fmla="*/ 7511745 w 8023328"/>
              <a:gd name="connsiteY274" fmla="*/ 1639217 h 2380521"/>
              <a:gd name="connsiteX275" fmla="*/ 7440913 w 8023328"/>
              <a:gd name="connsiteY275" fmla="*/ 1639217 h 2380521"/>
              <a:gd name="connsiteX276" fmla="*/ 7453310 w 8023328"/>
              <a:gd name="connsiteY276" fmla="*/ 1651614 h 2380521"/>
              <a:gd name="connsiteX277" fmla="*/ 7440913 w 8023328"/>
              <a:gd name="connsiteY277" fmla="*/ 1665470 h 2380521"/>
              <a:gd name="connsiteX278" fmla="*/ 7427057 w 8023328"/>
              <a:gd name="connsiteY278" fmla="*/ 1651614 h 2380521"/>
              <a:gd name="connsiteX279" fmla="*/ 7440913 w 8023328"/>
              <a:gd name="connsiteY279" fmla="*/ 1639217 h 2380521"/>
              <a:gd name="connsiteX280" fmla="*/ 7370084 w 8023328"/>
              <a:gd name="connsiteY280" fmla="*/ 1639217 h 2380521"/>
              <a:gd name="connsiteX281" fmla="*/ 7382481 w 8023328"/>
              <a:gd name="connsiteY281" fmla="*/ 1651614 h 2380521"/>
              <a:gd name="connsiteX282" fmla="*/ 7370084 w 8023328"/>
              <a:gd name="connsiteY282" fmla="*/ 1665470 h 2380521"/>
              <a:gd name="connsiteX283" fmla="*/ 7356228 w 8023328"/>
              <a:gd name="connsiteY283" fmla="*/ 1651614 h 2380521"/>
              <a:gd name="connsiteX284" fmla="*/ 7370084 w 8023328"/>
              <a:gd name="connsiteY284" fmla="*/ 1639217 h 2380521"/>
              <a:gd name="connsiteX285" fmla="*/ 7294422 w 8023328"/>
              <a:gd name="connsiteY285" fmla="*/ 1639217 h 2380521"/>
              <a:gd name="connsiteX286" fmla="*/ 7308278 w 8023328"/>
              <a:gd name="connsiteY286" fmla="*/ 1651614 h 2380521"/>
              <a:gd name="connsiteX287" fmla="*/ 7294422 w 8023328"/>
              <a:gd name="connsiteY287" fmla="*/ 1665470 h 2380521"/>
              <a:gd name="connsiteX288" fmla="*/ 7282025 w 8023328"/>
              <a:gd name="connsiteY288" fmla="*/ 1651614 h 2380521"/>
              <a:gd name="connsiteX289" fmla="*/ 7294422 w 8023328"/>
              <a:gd name="connsiteY289" fmla="*/ 1639217 h 2380521"/>
              <a:gd name="connsiteX290" fmla="*/ 7223591 w 8023328"/>
              <a:gd name="connsiteY290" fmla="*/ 1639217 h 2380521"/>
              <a:gd name="connsiteX291" fmla="*/ 7237447 w 8023328"/>
              <a:gd name="connsiteY291" fmla="*/ 1651614 h 2380521"/>
              <a:gd name="connsiteX292" fmla="*/ 7223591 w 8023328"/>
              <a:gd name="connsiteY292" fmla="*/ 1665470 h 2380521"/>
              <a:gd name="connsiteX293" fmla="*/ 7211194 w 8023328"/>
              <a:gd name="connsiteY293" fmla="*/ 1651614 h 2380521"/>
              <a:gd name="connsiteX294" fmla="*/ 7223591 w 8023328"/>
              <a:gd name="connsiteY294" fmla="*/ 1639217 h 2380521"/>
              <a:gd name="connsiteX295" fmla="*/ 7152761 w 8023328"/>
              <a:gd name="connsiteY295" fmla="*/ 1639217 h 2380521"/>
              <a:gd name="connsiteX296" fmla="*/ 7166617 w 8023328"/>
              <a:gd name="connsiteY296" fmla="*/ 1651614 h 2380521"/>
              <a:gd name="connsiteX297" fmla="*/ 7152761 w 8023328"/>
              <a:gd name="connsiteY297" fmla="*/ 1665470 h 2380521"/>
              <a:gd name="connsiteX298" fmla="*/ 7140364 w 8023328"/>
              <a:gd name="connsiteY298" fmla="*/ 1651614 h 2380521"/>
              <a:gd name="connsiteX299" fmla="*/ 7152761 w 8023328"/>
              <a:gd name="connsiteY299" fmla="*/ 1639217 h 2380521"/>
              <a:gd name="connsiteX300" fmla="*/ 7511745 w 8023328"/>
              <a:gd name="connsiteY300" fmla="*/ 1568388 h 2380521"/>
              <a:gd name="connsiteX301" fmla="*/ 7524143 w 8023328"/>
              <a:gd name="connsiteY301" fmla="*/ 1583176 h 2380521"/>
              <a:gd name="connsiteX302" fmla="*/ 7511745 w 8023328"/>
              <a:gd name="connsiteY302" fmla="*/ 1597964 h 2380521"/>
              <a:gd name="connsiteX303" fmla="*/ 7497889 w 8023328"/>
              <a:gd name="connsiteY303" fmla="*/ 1583176 h 2380521"/>
              <a:gd name="connsiteX304" fmla="*/ 7511745 w 8023328"/>
              <a:gd name="connsiteY304" fmla="*/ 1568388 h 2380521"/>
              <a:gd name="connsiteX305" fmla="*/ 7440913 w 8023328"/>
              <a:gd name="connsiteY305" fmla="*/ 1568388 h 2380521"/>
              <a:gd name="connsiteX306" fmla="*/ 7453310 w 8023328"/>
              <a:gd name="connsiteY306" fmla="*/ 1583176 h 2380521"/>
              <a:gd name="connsiteX307" fmla="*/ 7440913 w 8023328"/>
              <a:gd name="connsiteY307" fmla="*/ 1597964 h 2380521"/>
              <a:gd name="connsiteX308" fmla="*/ 7427057 w 8023328"/>
              <a:gd name="connsiteY308" fmla="*/ 1583176 h 2380521"/>
              <a:gd name="connsiteX309" fmla="*/ 7440913 w 8023328"/>
              <a:gd name="connsiteY309" fmla="*/ 1568388 h 2380521"/>
              <a:gd name="connsiteX310" fmla="*/ 7370084 w 8023328"/>
              <a:gd name="connsiteY310" fmla="*/ 1568388 h 2380521"/>
              <a:gd name="connsiteX311" fmla="*/ 7382481 w 8023328"/>
              <a:gd name="connsiteY311" fmla="*/ 1583176 h 2380521"/>
              <a:gd name="connsiteX312" fmla="*/ 7370084 w 8023328"/>
              <a:gd name="connsiteY312" fmla="*/ 1597964 h 2380521"/>
              <a:gd name="connsiteX313" fmla="*/ 7356228 w 8023328"/>
              <a:gd name="connsiteY313" fmla="*/ 1583176 h 2380521"/>
              <a:gd name="connsiteX314" fmla="*/ 7370084 w 8023328"/>
              <a:gd name="connsiteY314" fmla="*/ 1568388 h 2380521"/>
              <a:gd name="connsiteX315" fmla="*/ 7294422 w 8023328"/>
              <a:gd name="connsiteY315" fmla="*/ 1568388 h 2380521"/>
              <a:gd name="connsiteX316" fmla="*/ 7308278 w 8023328"/>
              <a:gd name="connsiteY316" fmla="*/ 1583176 h 2380521"/>
              <a:gd name="connsiteX317" fmla="*/ 7294422 w 8023328"/>
              <a:gd name="connsiteY317" fmla="*/ 1597964 h 2380521"/>
              <a:gd name="connsiteX318" fmla="*/ 7282025 w 8023328"/>
              <a:gd name="connsiteY318" fmla="*/ 1583176 h 2380521"/>
              <a:gd name="connsiteX319" fmla="*/ 7294422 w 8023328"/>
              <a:gd name="connsiteY319" fmla="*/ 1568388 h 2380521"/>
              <a:gd name="connsiteX320" fmla="*/ 7223591 w 8023328"/>
              <a:gd name="connsiteY320" fmla="*/ 1568388 h 2380521"/>
              <a:gd name="connsiteX321" fmla="*/ 7237447 w 8023328"/>
              <a:gd name="connsiteY321" fmla="*/ 1583176 h 2380521"/>
              <a:gd name="connsiteX322" fmla="*/ 7223591 w 8023328"/>
              <a:gd name="connsiteY322" fmla="*/ 1597964 h 2380521"/>
              <a:gd name="connsiteX323" fmla="*/ 7211194 w 8023328"/>
              <a:gd name="connsiteY323" fmla="*/ 1583176 h 2380521"/>
              <a:gd name="connsiteX324" fmla="*/ 7223591 w 8023328"/>
              <a:gd name="connsiteY324" fmla="*/ 1568388 h 2380521"/>
              <a:gd name="connsiteX325" fmla="*/ 7152761 w 8023328"/>
              <a:gd name="connsiteY325" fmla="*/ 1568388 h 2380521"/>
              <a:gd name="connsiteX326" fmla="*/ 7166617 w 8023328"/>
              <a:gd name="connsiteY326" fmla="*/ 1580785 h 2380521"/>
              <a:gd name="connsiteX327" fmla="*/ 7152761 w 8023328"/>
              <a:gd name="connsiteY327" fmla="*/ 1594641 h 2380521"/>
              <a:gd name="connsiteX328" fmla="*/ 7140364 w 8023328"/>
              <a:gd name="connsiteY328" fmla="*/ 1580785 h 2380521"/>
              <a:gd name="connsiteX329" fmla="*/ 7152761 w 8023328"/>
              <a:gd name="connsiteY329" fmla="*/ 1568388 h 2380521"/>
              <a:gd name="connsiteX330" fmla="*/ 7084322 w 8023328"/>
              <a:gd name="connsiteY330" fmla="*/ 1568388 h 2380521"/>
              <a:gd name="connsiteX331" fmla="*/ 7099111 w 8023328"/>
              <a:gd name="connsiteY331" fmla="*/ 1580785 h 2380521"/>
              <a:gd name="connsiteX332" fmla="*/ 7084322 w 8023328"/>
              <a:gd name="connsiteY332" fmla="*/ 1594641 h 2380521"/>
              <a:gd name="connsiteX333" fmla="*/ 7069533 w 8023328"/>
              <a:gd name="connsiteY333" fmla="*/ 1580785 h 2380521"/>
              <a:gd name="connsiteX334" fmla="*/ 7084322 w 8023328"/>
              <a:gd name="connsiteY334" fmla="*/ 1568388 h 2380521"/>
              <a:gd name="connsiteX335" fmla="*/ 7440913 w 8023328"/>
              <a:gd name="connsiteY335" fmla="*/ 1494185 h 2380521"/>
              <a:gd name="connsiteX336" fmla="*/ 7453310 w 8023328"/>
              <a:gd name="connsiteY336" fmla="*/ 1508973 h 2380521"/>
              <a:gd name="connsiteX337" fmla="*/ 7440913 w 8023328"/>
              <a:gd name="connsiteY337" fmla="*/ 1523761 h 2380521"/>
              <a:gd name="connsiteX338" fmla="*/ 7427057 w 8023328"/>
              <a:gd name="connsiteY338" fmla="*/ 1508973 h 2380521"/>
              <a:gd name="connsiteX339" fmla="*/ 7440913 w 8023328"/>
              <a:gd name="connsiteY339" fmla="*/ 1494185 h 2380521"/>
              <a:gd name="connsiteX340" fmla="*/ 7370084 w 8023328"/>
              <a:gd name="connsiteY340" fmla="*/ 1494185 h 2380521"/>
              <a:gd name="connsiteX341" fmla="*/ 7382481 w 8023328"/>
              <a:gd name="connsiteY341" fmla="*/ 1508973 h 2380521"/>
              <a:gd name="connsiteX342" fmla="*/ 7370084 w 8023328"/>
              <a:gd name="connsiteY342" fmla="*/ 1523761 h 2380521"/>
              <a:gd name="connsiteX343" fmla="*/ 7356228 w 8023328"/>
              <a:gd name="connsiteY343" fmla="*/ 1508973 h 2380521"/>
              <a:gd name="connsiteX344" fmla="*/ 7370084 w 8023328"/>
              <a:gd name="connsiteY344" fmla="*/ 1494185 h 2380521"/>
              <a:gd name="connsiteX345" fmla="*/ 7294422 w 8023328"/>
              <a:gd name="connsiteY345" fmla="*/ 1494185 h 2380521"/>
              <a:gd name="connsiteX346" fmla="*/ 7308278 w 8023328"/>
              <a:gd name="connsiteY346" fmla="*/ 1508973 h 2380521"/>
              <a:gd name="connsiteX347" fmla="*/ 7294422 w 8023328"/>
              <a:gd name="connsiteY347" fmla="*/ 1523761 h 2380521"/>
              <a:gd name="connsiteX348" fmla="*/ 7282025 w 8023328"/>
              <a:gd name="connsiteY348" fmla="*/ 1508973 h 2380521"/>
              <a:gd name="connsiteX349" fmla="*/ 7294422 w 8023328"/>
              <a:gd name="connsiteY349" fmla="*/ 1494185 h 2380521"/>
              <a:gd name="connsiteX350" fmla="*/ 7223591 w 8023328"/>
              <a:gd name="connsiteY350" fmla="*/ 1494185 h 2380521"/>
              <a:gd name="connsiteX351" fmla="*/ 7237447 w 8023328"/>
              <a:gd name="connsiteY351" fmla="*/ 1508973 h 2380521"/>
              <a:gd name="connsiteX352" fmla="*/ 7223591 w 8023328"/>
              <a:gd name="connsiteY352" fmla="*/ 1523761 h 2380521"/>
              <a:gd name="connsiteX353" fmla="*/ 7211194 w 8023328"/>
              <a:gd name="connsiteY353" fmla="*/ 1508973 h 2380521"/>
              <a:gd name="connsiteX354" fmla="*/ 7223591 w 8023328"/>
              <a:gd name="connsiteY354" fmla="*/ 1494185 h 2380521"/>
              <a:gd name="connsiteX355" fmla="*/ 7152761 w 8023328"/>
              <a:gd name="connsiteY355" fmla="*/ 1494185 h 2380521"/>
              <a:gd name="connsiteX356" fmla="*/ 7166617 w 8023328"/>
              <a:gd name="connsiteY356" fmla="*/ 1508973 h 2380521"/>
              <a:gd name="connsiteX357" fmla="*/ 7152761 w 8023328"/>
              <a:gd name="connsiteY357" fmla="*/ 1523761 h 2380521"/>
              <a:gd name="connsiteX358" fmla="*/ 7140364 w 8023328"/>
              <a:gd name="connsiteY358" fmla="*/ 1508973 h 2380521"/>
              <a:gd name="connsiteX359" fmla="*/ 7152761 w 8023328"/>
              <a:gd name="connsiteY359" fmla="*/ 1494185 h 2380521"/>
              <a:gd name="connsiteX360" fmla="*/ 7084322 w 8023328"/>
              <a:gd name="connsiteY360" fmla="*/ 1494185 h 2380521"/>
              <a:gd name="connsiteX361" fmla="*/ 7099111 w 8023328"/>
              <a:gd name="connsiteY361" fmla="*/ 1508973 h 2380521"/>
              <a:gd name="connsiteX362" fmla="*/ 7084322 w 8023328"/>
              <a:gd name="connsiteY362" fmla="*/ 1523761 h 2380521"/>
              <a:gd name="connsiteX363" fmla="*/ 7069533 w 8023328"/>
              <a:gd name="connsiteY363" fmla="*/ 1508973 h 2380521"/>
              <a:gd name="connsiteX364" fmla="*/ 7084322 w 8023328"/>
              <a:gd name="connsiteY364" fmla="*/ 1494185 h 2380521"/>
              <a:gd name="connsiteX365" fmla="*/ 7013492 w 8023328"/>
              <a:gd name="connsiteY365" fmla="*/ 1494185 h 2380521"/>
              <a:gd name="connsiteX366" fmla="*/ 7028280 w 8023328"/>
              <a:gd name="connsiteY366" fmla="*/ 1508973 h 2380521"/>
              <a:gd name="connsiteX367" fmla="*/ 7013492 w 8023328"/>
              <a:gd name="connsiteY367" fmla="*/ 1523761 h 2380521"/>
              <a:gd name="connsiteX368" fmla="*/ 6998704 w 8023328"/>
              <a:gd name="connsiteY368" fmla="*/ 1508973 h 2380521"/>
              <a:gd name="connsiteX369" fmla="*/ 7013492 w 8023328"/>
              <a:gd name="connsiteY369" fmla="*/ 1494185 h 2380521"/>
              <a:gd name="connsiteX370" fmla="*/ 6939085 w 8023328"/>
              <a:gd name="connsiteY370" fmla="*/ 1494185 h 2380521"/>
              <a:gd name="connsiteX371" fmla="*/ 6950753 w 8023328"/>
              <a:gd name="connsiteY371" fmla="*/ 1508973 h 2380521"/>
              <a:gd name="connsiteX372" fmla="*/ 6939085 w 8023328"/>
              <a:gd name="connsiteY372" fmla="*/ 1523761 h 2380521"/>
              <a:gd name="connsiteX373" fmla="*/ 6924500 w 8023328"/>
              <a:gd name="connsiteY373" fmla="*/ 1508973 h 2380521"/>
              <a:gd name="connsiteX374" fmla="*/ 6939085 w 8023328"/>
              <a:gd name="connsiteY374" fmla="*/ 1494185 h 2380521"/>
              <a:gd name="connsiteX375" fmla="*/ 83229 w 8023328"/>
              <a:gd name="connsiteY375" fmla="*/ 1426727 h 2380521"/>
              <a:gd name="connsiteX376" fmla="*/ 97085 w 8023328"/>
              <a:gd name="connsiteY376" fmla="*/ 1439124 h 2380521"/>
              <a:gd name="connsiteX377" fmla="*/ 83229 w 8023328"/>
              <a:gd name="connsiteY377" fmla="*/ 1452980 h 2380521"/>
              <a:gd name="connsiteX378" fmla="*/ 70831 w 8023328"/>
              <a:gd name="connsiteY378" fmla="*/ 1439124 h 2380521"/>
              <a:gd name="connsiteX379" fmla="*/ 83229 w 8023328"/>
              <a:gd name="connsiteY379" fmla="*/ 1426727 h 2380521"/>
              <a:gd name="connsiteX380" fmla="*/ 11993 w 8023328"/>
              <a:gd name="connsiteY380" fmla="*/ 1426727 h 2380521"/>
              <a:gd name="connsiteX381" fmla="*/ 26234 w 8023328"/>
              <a:gd name="connsiteY381" fmla="*/ 1439124 h 2380521"/>
              <a:gd name="connsiteX382" fmla="*/ 11993 w 8023328"/>
              <a:gd name="connsiteY382" fmla="*/ 1452980 h 2380521"/>
              <a:gd name="connsiteX383" fmla="*/ 0 w 8023328"/>
              <a:gd name="connsiteY383" fmla="*/ 1439124 h 2380521"/>
              <a:gd name="connsiteX384" fmla="*/ 11993 w 8023328"/>
              <a:gd name="connsiteY384" fmla="*/ 1426727 h 2380521"/>
              <a:gd name="connsiteX385" fmla="*/ 7370084 w 8023328"/>
              <a:gd name="connsiteY385" fmla="*/ 1423353 h 2380521"/>
              <a:gd name="connsiteX386" fmla="*/ 7382481 w 8023328"/>
              <a:gd name="connsiteY386" fmla="*/ 1438142 h 2380521"/>
              <a:gd name="connsiteX387" fmla="*/ 7370084 w 8023328"/>
              <a:gd name="connsiteY387" fmla="*/ 1452931 h 2380521"/>
              <a:gd name="connsiteX388" fmla="*/ 7356228 w 8023328"/>
              <a:gd name="connsiteY388" fmla="*/ 1438142 h 2380521"/>
              <a:gd name="connsiteX389" fmla="*/ 7370084 w 8023328"/>
              <a:gd name="connsiteY389" fmla="*/ 1423353 h 2380521"/>
              <a:gd name="connsiteX390" fmla="*/ 7294422 w 8023328"/>
              <a:gd name="connsiteY390" fmla="*/ 1423353 h 2380521"/>
              <a:gd name="connsiteX391" fmla="*/ 7308278 w 8023328"/>
              <a:gd name="connsiteY391" fmla="*/ 1438142 h 2380521"/>
              <a:gd name="connsiteX392" fmla="*/ 7294422 w 8023328"/>
              <a:gd name="connsiteY392" fmla="*/ 1452931 h 2380521"/>
              <a:gd name="connsiteX393" fmla="*/ 7282025 w 8023328"/>
              <a:gd name="connsiteY393" fmla="*/ 1438142 h 2380521"/>
              <a:gd name="connsiteX394" fmla="*/ 7294422 w 8023328"/>
              <a:gd name="connsiteY394" fmla="*/ 1423353 h 2380521"/>
              <a:gd name="connsiteX395" fmla="*/ 7223591 w 8023328"/>
              <a:gd name="connsiteY395" fmla="*/ 1423353 h 2380521"/>
              <a:gd name="connsiteX396" fmla="*/ 7237447 w 8023328"/>
              <a:gd name="connsiteY396" fmla="*/ 1438142 h 2380521"/>
              <a:gd name="connsiteX397" fmla="*/ 7223591 w 8023328"/>
              <a:gd name="connsiteY397" fmla="*/ 1452931 h 2380521"/>
              <a:gd name="connsiteX398" fmla="*/ 7211194 w 8023328"/>
              <a:gd name="connsiteY398" fmla="*/ 1438142 h 2380521"/>
              <a:gd name="connsiteX399" fmla="*/ 7223591 w 8023328"/>
              <a:gd name="connsiteY399" fmla="*/ 1423353 h 2380521"/>
              <a:gd name="connsiteX400" fmla="*/ 7155152 w 8023328"/>
              <a:gd name="connsiteY400" fmla="*/ 1423353 h 2380521"/>
              <a:gd name="connsiteX401" fmla="*/ 7169940 w 8023328"/>
              <a:gd name="connsiteY401" fmla="*/ 1438142 h 2380521"/>
              <a:gd name="connsiteX402" fmla="*/ 7155152 w 8023328"/>
              <a:gd name="connsiteY402" fmla="*/ 1452931 h 2380521"/>
              <a:gd name="connsiteX403" fmla="*/ 7141920 w 8023328"/>
              <a:gd name="connsiteY403" fmla="*/ 1438142 h 2380521"/>
              <a:gd name="connsiteX404" fmla="*/ 7155152 w 8023328"/>
              <a:gd name="connsiteY404" fmla="*/ 1423353 h 2380521"/>
              <a:gd name="connsiteX405" fmla="*/ 7084322 w 8023328"/>
              <a:gd name="connsiteY405" fmla="*/ 1423353 h 2380521"/>
              <a:gd name="connsiteX406" fmla="*/ 7099111 w 8023328"/>
              <a:gd name="connsiteY406" fmla="*/ 1438142 h 2380521"/>
              <a:gd name="connsiteX407" fmla="*/ 7084322 w 8023328"/>
              <a:gd name="connsiteY407" fmla="*/ 1452931 h 2380521"/>
              <a:gd name="connsiteX408" fmla="*/ 7069533 w 8023328"/>
              <a:gd name="connsiteY408" fmla="*/ 1438142 h 2380521"/>
              <a:gd name="connsiteX409" fmla="*/ 7084322 w 8023328"/>
              <a:gd name="connsiteY409" fmla="*/ 1423353 h 2380521"/>
              <a:gd name="connsiteX410" fmla="*/ 7013492 w 8023328"/>
              <a:gd name="connsiteY410" fmla="*/ 1423353 h 2380521"/>
              <a:gd name="connsiteX411" fmla="*/ 7028280 w 8023328"/>
              <a:gd name="connsiteY411" fmla="*/ 1438142 h 2380521"/>
              <a:gd name="connsiteX412" fmla="*/ 7013492 w 8023328"/>
              <a:gd name="connsiteY412" fmla="*/ 1452931 h 2380521"/>
              <a:gd name="connsiteX413" fmla="*/ 6998704 w 8023328"/>
              <a:gd name="connsiteY413" fmla="*/ 1438142 h 2380521"/>
              <a:gd name="connsiteX414" fmla="*/ 7013492 w 8023328"/>
              <a:gd name="connsiteY414" fmla="*/ 1423353 h 2380521"/>
              <a:gd name="connsiteX415" fmla="*/ 6939085 w 8023328"/>
              <a:gd name="connsiteY415" fmla="*/ 1423353 h 2380521"/>
              <a:gd name="connsiteX416" fmla="*/ 6950753 w 8023328"/>
              <a:gd name="connsiteY416" fmla="*/ 1438142 h 2380521"/>
              <a:gd name="connsiteX417" fmla="*/ 6939085 w 8023328"/>
              <a:gd name="connsiteY417" fmla="*/ 1452931 h 2380521"/>
              <a:gd name="connsiteX418" fmla="*/ 6924500 w 8023328"/>
              <a:gd name="connsiteY418" fmla="*/ 1438142 h 2380521"/>
              <a:gd name="connsiteX419" fmla="*/ 6939085 w 8023328"/>
              <a:gd name="connsiteY419" fmla="*/ 1423353 h 2380521"/>
              <a:gd name="connsiteX420" fmla="*/ 6867525 w 8023328"/>
              <a:gd name="connsiteY420" fmla="*/ 1423353 h 2380521"/>
              <a:gd name="connsiteX421" fmla="*/ 6879922 w 8023328"/>
              <a:gd name="connsiteY421" fmla="*/ 1438142 h 2380521"/>
              <a:gd name="connsiteX422" fmla="*/ 6867525 w 8023328"/>
              <a:gd name="connsiteY422" fmla="*/ 1452931 h 2380521"/>
              <a:gd name="connsiteX423" fmla="*/ 6853669 w 8023328"/>
              <a:gd name="connsiteY423" fmla="*/ 1438142 h 2380521"/>
              <a:gd name="connsiteX424" fmla="*/ 6867525 w 8023328"/>
              <a:gd name="connsiteY424" fmla="*/ 1423353 h 2380521"/>
              <a:gd name="connsiteX425" fmla="*/ 6796696 w 8023328"/>
              <a:gd name="connsiteY425" fmla="*/ 1423353 h 2380521"/>
              <a:gd name="connsiteX426" fmla="*/ 6809093 w 8023328"/>
              <a:gd name="connsiteY426" fmla="*/ 1438142 h 2380521"/>
              <a:gd name="connsiteX427" fmla="*/ 6796696 w 8023328"/>
              <a:gd name="connsiteY427" fmla="*/ 1452931 h 2380521"/>
              <a:gd name="connsiteX428" fmla="*/ 6782840 w 8023328"/>
              <a:gd name="connsiteY428" fmla="*/ 1438142 h 2380521"/>
              <a:gd name="connsiteX429" fmla="*/ 6796696 w 8023328"/>
              <a:gd name="connsiteY429" fmla="*/ 1423353 h 2380521"/>
              <a:gd name="connsiteX430" fmla="*/ 155518 w 8023328"/>
              <a:gd name="connsiteY430" fmla="*/ 1355896 h 2380521"/>
              <a:gd name="connsiteX431" fmla="*/ 167916 w 8023328"/>
              <a:gd name="connsiteY431" fmla="*/ 1368293 h 2380521"/>
              <a:gd name="connsiteX432" fmla="*/ 155518 w 8023328"/>
              <a:gd name="connsiteY432" fmla="*/ 1382149 h 2380521"/>
              <a:gd name="connsiteX433" fmla="*/ 141662 w 8023328"/>
              <a:gd name="connsiteY433" fmla="*/ 1368293 h 2380521"/>
              <a:gd name="connsiteX434" fmla="*/ 155518 w 8023328"/>
              <a:gd name="connsiteY434" fmla="*/ 1355896 h 2380521"/>
              <a:gd name="connsiteX435" fmla="*/ 83230 w 8023328"/>
              <a:gd name="connsiteY435" fmla="*/ 1355896 h 2380521"/>
              <a:gd name="connsiteX436" fmla="*/ 97086 w 8023328"/>
              <a:gd name="connsiteY436" fmla="*/ 1368293 h 2380521"/>
              <a:gd name="connsiteX437" fmla="*/ 83230 w 8023328"/>
              <a:gd name="connsiteY437" fmla="*/ 1382149 h 2380521"/>
              <a:gd name="connsiteX438" fmla="*/ 70832 w 8023328"/>
              <a:gd name="connsiteY438" fmla="*/ 1368293 h 2380521"/>
              <a:gd name="connsiteX439" fmla="*/ 83230 w 8023328"/>
              <a:gd name="connsiteY439" fmla="*/ 1355896 h 2380521"/>
              <a:gd name="connsiteX440" fmla="*/ 11994 w 8023328"/>
              <a:gd name="connsiteY440" fmla="*/ 1355896 h 2380521"/>
              <a:gd name="connsiteX441" fmla="*/ 26235 w 8023328"/>
              <a:gd name="connsiteY441" fmla="*/ 1368293 h 2380521"/>
              <a:gd name="connsiteX442" fmla="*/ 11994 w 8023328"/>
              <a:gd name="connsiteY442" fmla="*/ 1382149 h 2380521"/>
              <a:gd name="connsiteX443" fmla="*/ 2 w 8023328"/>
              <a:gd name="connsiteY443" fmla="*/ 1368293 h 2380521"/>
              <a:gd name="connsiteX444" fmla="*/ 11994 w 8023328"/>
              <a:gd name="connsiteY444" fmla="*/ 1355896 h 2380521"/>
              <a:gd name="connsiteX445" fmla="*/ 7294422 w 8023328"/>
              <a:gd name="connsiteY445" fmla="*/ 1352524 h 2380521"/>
              <a:gd name="connsiteX446" fmla="*/ 7308278 w 8023328"/>
              <a:gd name="connsiteY446" fmla="*/ 1367109 h 2380521"/>
              <a:gd name="connsiteX447" fmla="*/ 7294422 w 8023328"/>
              <a:gd name="connsiteY447" fmla="*/ 1378777 h 2380521"/>
              <a:gd name="connsiteX448" fmla="*/ 7282025 w 8023328"/>
              <a:gd name="connsiteY448" fmla="*/ 1367109 h 2380521"/>
              <a:gd name="connsiteX449" fmla="*/ 7294422 w 8023328"/>
              <a:gd name="connsiteY449" fmla="*/ 1352524 h 2380521"/>
              <a:gd name="connsiteX450" fmla="*/ 7223591 w 8023328"/>
              <a:gd name="connsiteY450" fmla="*/ 1352524 h 2380521"/>
              <a:gd name="connsiteX451" fmla="*/ 7237447 w 8023328"/>
              <a:gd name="connsiteY451" fmla="*/ 1367109 h 2380521"/>
              <a:gd name="connsiteX452" fmla="*/ 7223591 w 8023328"/>
              <a:gd name="connsiteY452" fmla="*/ 1378777 h 2380521"/>
              <a:gd name="connsiteX453" fmla="*/ 7211194 w 8023328"/>
              <a:gd name="connsiteY453" fmla="*/ 1367109 h 2380521"/>
              <a:gd name="connsiteX454" fmla="*/ 7223591 w 8023328"/>
              <a:gd name="connsiteY454" fmla="*/ 1352524 h 2380521"/>
              <a:gd name="connsiteX455" fmla="*/ 7155152 w 8023328"/>
              <a:gd name="connsiteY455" fmla="*/ 1352524 h 2380521"/>
              <a:gd name="connsiteX456" fmla="*/ 7169940 w 8023328"/>
              <a:gd name="connsiteY456" fmla="*/ 1367109 h 2380521"/>
              <a:gd name="connsiteX457" fmla="*/ 7155152 w 8023328"/>
              <a:gd name="connsiteY457" fmla="*/ 1378777 h 2380521"/>
              <a:gd name="connsiteX458" fmla="*/ 7140364 w 8023328"/>
              <a:gd name="connsiteY458" fmla="*/ 1367109 h 2380521"/>
              <a:gd name="connsiteX459" fmla="*/ 7155152 w 8023328"/>
              <a:gd name="connsiteY459" fmla="*/ 1352524 h 2380521"/>
              <a:gd name="connsiteX460" fmla="*/ 7084322 w 8023328"/>
              <a:gd name="connsiteY460" fmla="*/ 1352524 h 2380521"/>
              <a:gd name="connsiteX461" fmla="*/ 7099111 w 8023328"/>
              <a:gd name="connsiteY461" fmla="*/ 1367109 h 2380521"/>
              <a:gd name="connsiteX462" fmla="*/ 7084322 w 8023328"/>
              <a:gd name="connsiteY462" fmla="*/ 1378777 h 2380521"/>
              <a:gd name="connsiteX463" fmla="*/ 7069533 w 8023328"/>
              <a:gd name="connsiteY463" fmla="*/ 1367109 h 2380521"/>
              <a:gd name="connsiteX464" fmla="*/ 7084322 w 8023328"/>
              <a:gd name="connsiteY464" fmla="*/ 1352524 h 2380521"/>
              <a:gd name="connsiteX465" fmla="*/ 7013492 w 8023328"/>
              <a:gd name="connsiteY465" fmla="*/ 1352524 h 2380521"/>
              <a:gd name="connsiteX466" fmla="*/ 7028280 w 8023328"/>
              <a:gd name="connsiteY466" fmla="*/ 1367109 h 2380521"/>
              <a:gd name="connsiteX467" fmla="*/ 7013492 w 8023328"/>
              <a:gd name="connsiteY467" fmla="*/ 1378777 h 2380521"/>
              <a:gd name="connsiteX468" fmla="*/ 6998704 w 8023328"/>
              <a:gd name="connsiteY468" fmla="*/ 1367109 h 2380521"/>
              <a:gd name="connsiteX469" fmla="*/ 7013492 w 8023328"/>
              <a:gd name="connsiteY469" fmla="*/ 1352524 h 2380521"/>
              <a:gd name="connsiteX470" fmla="*/ 6939085 w 8023328"/>
              <a:gd name="connsiteY470" fmla="*/ 1352524 h 2380521"/>
              <a:gd name="connsiteX471" fmla="*/ 6950753 w 8023328"/>
              <a:gd name="connsiteY471" fmla="*/ 1367701 h 2380521"/>
              <a:gd name="connsiteX472" fmla="*/ 6939085 w 8023328"/>
              <a:gd name="connsiteY472" fmla="*/ 1382120 h 2380521"/>
              <a:gd name="connsiteX473" fmla="*/ 6924500 w 8023328"/>
              <a:gd name="connsiteY473" fmla="*/ 1367701 h 2380521"/>
              <a:gd name="connsiteX474" fmla="*/ 6939085 w 8023328"/>
              <a:gd name="connsiteY474" fmla="*/ 1352524 h 2380521"/>
              <a:gd name="connsiteX475" fmla="*/ 6867525 w 8023328"/>
              <a:gd name="connsiteY475" fmla="*/ 1352524 h 2380521"/>
              <a:gd name="connsiteX476" fmla="*/ 6879922 w 8023328"/>
              <a:gd name="connsiteY476" fmla="*/ 1367701 h 2380521"/>
              <a:gd name="connsiteX477" fmla="*/ 6867525 w 8023328"/>
              <a:gd name="connsiteY477" fmla="*/ 1382120 h 2380521"/>
              <a:gd name="connsiteX478" fmla="*/ 6853669 w 8023328"/>
              <a:gd name="connsiteY478" fmla="*/ 1367701 h 2380521"/>
              <a:gd name="connsiteX479" fmla="*/ 6867525 w 8023328"/>
              <a:gd name="connsiteY479" fmla="*/ 1352524 h 2380521"/>
              <a:gd name="connsiteX480" fmla="*/ 6796696 w 8023328"/>
              <a:gd name="connsiteY480" fmla="*/ 1352524 h 2380521"/>
              <a:gd name="connsiteX481" fmla="*/ 6809093 w 8023328"/>
              <a:gd name="connsiteY481" fmla="*/ 1367701 h 2380521"/>
              <a:gd name="connsiteX482" fmla="*/ 6796696 w 8023328"/>
              <a:gd name="connsiteY482" fmla="*/ 1382120 h 2380521"/>
              <a:gd name="connsiteX483" fmla="*/ 6782840 w 8023328"/>
              <a:gd name="connsiteY483" fmla="*/ 1367701 h 2380521"/>
              <a:gd name="connsiteX484" fmla="*/ 6796696 w 8023328"/>
              <a:gd name="connsiteY484" fmla="*/ 1352524 h 2380521"/>
              <a:gd name="connsiteX485" fmla="*/ 6724405 w 8023328"/>
              <a:gd name="connsiteY485" fmla="*/ 1352524 h 2380521"/>
              <a:gd name="connsiteX486" fmla="*/ 6738261 w 8023328"/>
              <a:gd name="connsiteY486" fmla="*/ 1367701 h 2380521"/>
              <a:gd name="connsiteX487" fmla="*/ 6724405 w 8023328"/>
              <a:gd name="connsiteY487" fmla="*/ 1382120 h 2380521"/>
              <a:gd name="connsiteX488" fmla="*/ 6712008 w 8023328"/>
              <a:gd name="connsiteY488" fmla="*/ 1367701 h 2380521"/>
              <a:gd name="connsiteX489" fmla="*/ 6724405 w 8023328"/>
              <a:gd name="connsiteY489" fmla="*/ 1352524 h 2380521"/>
              <a:gd name="connsiteX490" fmla="*/ 6653576 w 8023328"/>
              <a:gd name="connsiteY490" fmla="*/ 1352524 h 2380521"/>
              <a:gd name="connsiteX491" fmla="*/ 6667432 w 8023328"/>
              <a:gd name="connsiteY491" fmla="*/ 1367701 h 2380521"/>
              <a:gd name="connsiteX492" fmla="*/ 6653576 w 8023328"/>
              <a:gd name="connsiteY492" fmla="*/ 1382120 h 2380521"/>
              <a:gd name="connsiteX493" fmla="*/ 6641179 w 8023328"/>
              <a:gd name="connsiteY493" fmla="*/ 1367701 h 2380521"/>
              <a:gd name="connsiteX494" fmla="*/ 6653576 w 8023328"/>
              <a:gd name="connsiteY494" fmla="*/ 1352524 h 2380521"/>
              <a:gd name="connsiteX495" fmla="*/ 7223591 w 8023328"/>
              <a:gd name="connsiteY495" fmla="*/ 1281693 h 2380521"/>
              <a:gd name="connsiteX496" fmla="*/ 7237447 w 8023328"/>
              <a:gd name="connsiteY496" fmla="*/ 1295549 h 2380521"/>
              <a:gd name="connsiteX497" fmla="*/ 7223591 w 8023328"/>
              <a:gd name="connsiteY497" fmla="*/ 1307946 h 2380521"/>
              <a:gd name="connsiteX498" fmla="*/ 7211194 w 8023328"/>
              <a:gd name="connsiteY498" fmla="*/ 1295549 h 2380521"/>
              <a:gd name="connsiteX499" fmla="*/ 7223591 w 8023328"/>
              <a:gd name="connsiteY499" fmla="*/ 1281693 h 2380521"/>
              <a:gd name="connsiteX500" fmla="*/ 7155152 w 8023328"/>
              <a:gd name="connsiteY500" fmla="*/ 1281693 h 2380521"/>
              <a:gd name="connsiteX501" fmla="*/ 7169940 w 8023328"/>
              <a:gd name="connsiteY501" fmla="*/ 1295549 h 2380521"/>
              <a:gd name="connsiteX502" fmla="*/ 7155152 w 8023328"/>
              <a:gd name="connsiteY502" fmla="*/ 1307946 h 2380521"/>
              <a:gd name="connsiteX503" fmla="*/ 7140364 w 8023328"/>
              <a:gd name="connsiteY503" fmla="*/ 1295549 h 2380521"/>
              <a:gd name="connsiteX504" fmla="*/ 7155152 w 8023328"/>
              <a:gd name="connsiteY504" fmla="*/ 1281693 h 2380521"/>
              <a:gd name="connsiteX505" fmla="*/ 7084322 w 8023328"/>
              <a:gd name="connsiteY505" fmla="*/ 1281693 h 2380521"/>
              <a:gd name="connsiteX506" fmla="*/ 7099111 w 8023328"/>
              <a:gd name="connsiteY506" fmla="*/ 1295549 h 2380521"/>
              <a:gd name="connsiteX507" fmla="*/ 7084322 w 8023328"/>
              <a:gd name="connsiteY507" fmla="*/ 1307946 h 2380521"/>
              <a:gd name="connsiteX508" fmla="*/ 7069533 w 8023328"/>
              <a:gd name="connsiteY508" fmla="*/ 1295549 h 2380521"/>
              <a:gd name="connsiteX509" fmla="*/ 7084322 w 8023328"/>
              <a:gd name="connsiteY509" fmla="*/ 1281693 h 2380521"/>
              <a:gd name="connsiteX510" fmla="*/ 7013492 w 8023328"/>
              <a:gd name="connsiteY510" fmla="*/ 1281693 h 2380521"/>
              <a:gd name="connsiteX511" fmla="*/ 7028280 w 8023328"/>
              <a:gd name="connsiteY511" fmla="*/ 1295549 h 2380521"/>
              <a:gd name="connsiteX512" fmla="*/ 7013492 w 8023328"/>
              <a:gd name="connsiteY512" fmla="*/ 1307946 h 2380521"/>
              <a:gd name="connsiteX513" fmla="*/ 6998704 w 8023328"/>
              <a:gd name="connsiteY513" fmla="*/ 1295549 h 2380521"/>
              <a:gd name="connsiteX514" fmla="*/ 7013492 w 8023328"/>
              <a:gd name="connsiteY514" fmla="*/ 1281693 h 2380521"/>
              <a:gd name="connsiteX515" fmla="*/ 6939085 w 8023328"/>
              <a:gd name="connsiteY515" fmla="*/ 1281693 h 2380521"/>
              <a:gd name="connsiteX516" fmla="*/ 6950753 w 8023328"/>
              <a:gd name="connsiteY516" fmla="*/ 1295549 h 2380521"/>
              <a:gd name="connsiteX517" fmla="*/ 6939085 w 8023328"/>
              <a:gd name="connsiteY517" fmla="*/ 1307946 h 2380521"/>
              <a:gd name="connsiteX518" fmla="*/ 6924500 w 8023328"/>
              <a:gd name="connsiteY518" fmla="*/ 1295549 h 2380521"/>
              <a:gd name="connsiteX519" fmla="*/ 6939085 w 8023328"/>
              <a:gd name="connsiteY519" fmla="*/ 1281693 h 2380521"/>
              <a:gd name="connsiteX520" fmla="*/ 6867525 w 8023328"/>
              <a:gd name="connsiteY520" fmla="*/ 1281693 h 2380521"/>
              <a:gd name="connsiteX521" fmla="*/ 6879922 w 8023328"/>
              <a:gd name="connsiteY521" fmla="*/ 1295549 h 2380521"/>
              <a:gd name="connsiteX522" fmla="*/ 6867525 w 8023328"/>
              <a:gd name="connsiteY522" fmla="*/ 1307946 h 2380521"/>
              <a:gd name="connsiteX523" fmla="*/ 6853669 w 8023328"/>
              <a:gd name="connsiteY523" fmla="*/ 1295549 h 2380521"/>
              <a:gd name="connsiteX524" fmla="*/ 6867525 w 8023328"/>
              <a:gd name="connsiteY524" fmla="*/ 1281693 h 2380521"/>
              <a:gd name="connsiteX525" fmla="*/ 6796696 w 8023328"/>
              <a:gd name="connsiteY525" fmla="*/ 1281693 h 2380521"/>
              <a:gd name="connsiteX526" fmla="*/ 6809093 w 8023328"/>
              <a:gd name="connsiteY526" fmla="*/ 1295549 h 2380521"/>
              <a:gd name="connsiteX527" fmla="*/ 6796696 w 8023328"/>
              <a:gd name="connsiteY527" fmla="*/ 1307946 h 2380521"/>
              <a:gd name="connsiteX528" fmla="*/ 6782840 w 8023328"/>
              <a:gd name="connsiteY528" fmla="*/ 1295549 h 2380521"/>
              <a:gd name="connsiteX529" fmla="*/ 6796696 w 8023328"/>
              <a:gd name="connsiteY529" fmla="*/ 1281693 h 2380521"/>
              <a:gd name="connsiteX530" fmla="*/ 6724405 w 8023328"/>
              <a:gd name="connsiteY530" fmla="*/ 1281693 h 2380521"/>
              <a:gd name="connsiteX531" fmla="*/ 6738261 w 8023328"/>
              <a:gd name="connsiteY531" fmla="*/ 1295549 h 2380521"/>
              <a:gd name="connsiteX532" fmla="*/ 6724405 w 8023328"/>
              <a:gd name="connsiteY532" fmla="*/ 1307946 h 2380521"/>
              <a:gd name="connsiteX533" fmla="*/ 6712008 w 8023328"/>
              <a:gd name="connsiteY533" fmla="*/ 1295549 h 2380521"/>
              <a:gd name="connsiteX534" fmla="*/ 6724405 w 8023328"/>
              <a:gd name="connsiteY534" fmla="*/ 1281693 h 2380521"/>
              <a:gd name="connsiteX535" fmla="*/ 6653576 w 8023328"/>
              <a:gd name="connsiteY535" fmla="*/ 1281693 h 2380521"/>
              <a:gd name="connsiteX536" fmla="*/ 6667432 w 8023328"/>
              <a:gd name="connsiteY536" fmla="*/ 1295549 h 2380521"/>
              <a:gd name="connsiteX537" fmla="*/ 6653576 w 8023328"/>
              <a:gd name="connsiteY537" fmla="*/ 1307946 h 2380521"/>
              <a:gd name="connsiteX538" fmla="*/ 6641179 w 8023328"/>
              <a:gd name="connsiteY538" fmla="*/ 1295549 h 2380521"/>
              <a:gd name="connsiteX539" fmla="*/ 6653576 w 8023328"/>
              <a:gd name="connsiteY539" fmla="*/ 1281693 h 2380521"/>
              <a:gd name="connsiteX540" fmla="*/ 6582745 w 8023328"/>
              <a:gd name="connsiteY540" fmla="*/ 1281693 h 2380521"/>
              <a:gd name="connsiteX541" fmla="*/ 6596601 w 8023328"/>
              <a:gd name="connsiteY541" fmla="*/ 1295549 h 2380521"/>
              <a:gd name="connsiteX542" fmla="*/ 6582745 w 8023328"/>
              <a:gd name="connsiteY542" fmla="*/ 1307946 h 2380521"/>
              <a:gd name="connsiteX543" fmla="*/ 6570348 w 8023328"/>
              <a:gd name="connsiteY543" fmla="*/ 1295549 h 2380521"/>
              <a:gd name="connsiteX544" fmla="*/ 6582745 w 8023328"/>
              <a:gd name="connsiteY544" fmla="*/ 1281693 h 2380521"/>
              <a:gd name="connsiteX545" fmla="*/ 6510933 w 8023328"/>
              <a:gd name="connsiteY545" fmla="*/ 1281693 h 2380521"/>
              <a:gd name="connsiteX546" fmla="*/ 6525722 w 8023328"/>
              <a:gd name="connsiteY546" fmla="*/ 1295549 h 2380521"/>
              <a:gd name="connsiteX547" fmla="*/ 6510933 w 8023328"/>
              <a:gd name="connsiteY547" fmla="*/ 1307946 h 2380521"/>
              <a:gd name="connsiteX548" fmla="*/ 6496144 w 8023328"/>
              <a:gd name="connsiteY548" fmla="*/ 1295549 h 2380521"/>
              <a:gd name="connsiteX549" fmla="*/ 6510933 w 8023328"/>
              <a:gd name="connsiteY549" fmla="*/ 1281693 h 2380521"/>
              <a:gd name="connsiteX550" fmla="*/ 6440492 w 8023328"/>
              <a:gd name="connsiteY550" fmla="*/ 1281693 h 2380521"/>
              <a:gd name="connsiteX551" fmla="*/ 6454911 w 8023328"/>
              <a:gd name="connsiteY551" fmla="*/ 1295549 h 2380521"/>
              <a:gd name="connsiteX552" fmla="*/ 6440492 w 8023328"/>
              <a:gd name="connsiteY552" fmla="*/ 1307946 h 2380521"/>
              <a:gd name="connsiteX553" fmla="*/ 6425315 w 8023328"/>
              <a:gd name="connsiteY553" fmla="*/ 1295549 h 2380521"/>
              <a:gd name="connsiteX554" fmla="*/ 6440492 w 8023328"/>
              <a:gd name="connsiteY554" fmla="*/ 1281693 h 2380521"/>
              <a:gd name="connsiteX555" fmla="*/ 6369273 w 8023328"/>
              <a:gd name="connsiteY555" fmla="*/ 1281693 h 2380521"/>
              <a:gd name="connsiteX556" fmla="*/ 6384062 w 8023328"/>
              <a:gd name="connsiteY556" fmla="*/ 1296482 h 2380521"/>
              <a:gd name="connsiteX557" fmla="*/ 6369273 w 8023328"/>
              <a:gd name="connsiteY557" fmla="*/ 1311271 h 2380521"/>
              <a:gd name="connsiteX558" fmla="*/ 6354484 w 8023328"/>
              <a:gd name="connsiteY558" fmla="*/ 1296482 h 2380521"/>
              <a:gd name="connsiteX559" fmla="*/ 6369273 w 8023328"/>
              <a:gd name="connsiteY559" fmla="*/ 1281693 h 2380521"/>
              <a:gd name="connsiteX560" fmla="*/ 5799257 w 8023328"/>
              <a:gd name="connsiteY560" fmla="*/ 1281693 h 2380521"/>
              <a:gd name="connsiteX561" fmla="*/ 5814045 w 8023328"/>
              <a:gd name="connsiteY561" fmla="*/ 1296482 h 2380521"/>
              <a:gd name="connsiteX562" fmla="*/ 5799257 w 8023328"/>
              <a:gd name="connsiteY562" fmla="*/ 1311271 h 2380521"/>
              <a:gd name="connsiteX563" fmla="*/ 5784469 w 8023328"/>
              <a:gd name="connsiteY563" fmla="*/ 1296482 h 2380521"/>
              <a:gd name="connsiteX564" fmla="*/ 5799257 w 8023328"/>
              <a:gd name="connsiteY564" fmla="*/ 1281693 h 2380521"/>
              <a:gd name="connsiteX565" fmla="*/ 5724122 w 8023328"/>
              <a:gd name="connsiteY565" fmla="*/ 1281693 h 2380521"/>
              <a:gd name="connsiteX566" fmla="*/ 5736519 w 8023328"/>
              <a:gd name="connsiteY566" fmla="*/ 1296482 h 2380521"/>
              <a:gd name="connsiteX567" fmla="*/ 5724122 w 8023328"/>
              <a:gd name="connsiteY567" fmla="*/ 1311271 h 2380521"/>
              <a:gd name="connsiteX568" fmla="*/ 5710266 w 8023328"/>
              <a:gd name="connsiteY568" fmla="*/ 1296482 h 2380521"/>
              <a:gd name="connsiteX569" fmla="*/ 5724122 w 8023328"/>
              <a:gd name="connsiteY569" fmla="*/ 1281693 h 2380521"/>
              <a:gd name="connsiteX570" fmla="*/ 5653291 w 8023328"/>
              <a:gd name="connsiteY570" fmla="*/ 1281693 h 2380521"/>
              <a:gd name="connsiteX571" fmla="*/ 5665688 w 8023328"/>
              <a:gd name="connsiteY571" fmla="*/ 1296482 h 2380521"/>
              <a:gd name="connsiteX572" fmla="*/ 5653291 w 8023328"/>
              <a:gd name="connsiteY572" fmla="*/ 1311271 h 2380521"/>
              <a:gd name="connsiteX573" fmla="*/ 5639435 w 8023328"/>
              <a:gd name="connsiteY573" fmla="*/ 1296482 h 2380521"/>
              <a:gd name="connsiteX574" fmla="*/ 5653291 w 8023328"/>
              <a:gd name="connsiteY574" fmla="*/ 1281693 h 2380521"/>
              <a:gd name="connsiteX575" fmla="*/ 5582461 w 8023328"/>
              <a:gd name="connsiteY575" fmla="*/ 1281693 h 2380521"/>
              <a:gd name="connsiteX576" fmla="*/ 5594858 w 8023328"/>
              <a:gd name="connsiteY576" fmla="*/ 1296482 h 2380521"/>
              <a:gd name="connsiteX577" fmla="*/ 5582461 w 8023328"/>
              <a:gd name="connsiteY577" fmla="*/ 1311271 h 2380521"/>
              <a:gd name="connsiteX578" fmla="*/ 5568605 w 8023328"/>
              <a:gd name="connsiteY578" fmla="*/ 1296482 h 2380521"/>
              <a:gd name="connsiteX579" fmla="*/ 5582461 w 8023328"/>
              <a:gd name="connsiteY579" fmla="*/ 1281693 h 2380521"/>
              <a:gd name="connsiteX580" fmla="*/ 5510171 w 8023328"/>
              <a:gd name="connsiteY580" fmla="*/ 1281693 h 2380521"/>
              <a:gd name="connsiteX581" fmla="*/ 5524027 w 8023328"/>
              <a:gd name="connsiteY581" fmla="*/ 1296482 h 2380521"/>
              <a:gd name="connsiteX582" fmla="*/ 5510171 w 8023328"/>
              <a:gd name="connsiteY582" fmla="*/ 1311271 h 2380521"/>
              <a:gd name="connsiteX583" fmla="*/ 5497774 w 8023328"/>
              <a:gd name="connsiteY583" fmla="*/ 1296482 h 2380521"/>
              <a:gd name="connsiteX584" fmla="*/ 5510171 w 8023328"/>
              <a:gd name="connsiteY584" fmla="*/ 1281693 h 2380521"/>
              <a:gd name="connsiteX585" fmla="*/ 5438937 w 8023328"/>
              <a:gd name="connsiteY585" fmla="*/ 1281693 h 2380521"/>
              <a:gd name="connsiteX586" fmla="*/ 5453178 w 8023328"/>
              <a:gd name="connsiteY586" fmla="*/ 1296482 h 2380521"/>
              <a:gd name="connsiteX587" fmla="*/ 5438937 w 8023328"/>
              <a:gd name="connsiteY587" fmla="*/ 1311271 h 2380521"/>
              <a:gd name="connsiteX588" fmla="*/ 5426945 w 8023328"/>
              <a:gd name="connsiteY588" fmla="*/ 1296482 h 2380521"/>
              <a:gd name="connsiteX589" fmla="*/ 5438937 w 8023328"/>
              <a:gd name="connsiteY589" fmla="*/ 1281693 h 2380521"/>
              <a:gd name="connsiteX590" fmla="*/ 5368510 w 8023328"/>
              <a:gd name="connsiteY590" fmla="*/ 1281693 h 2380521"/>
              <a:gd name="connsiteX591" fmla="*/ 5382366 w 8023328"/>
              <a:gd name="connsiteY591" fmla="*/ 1296482 h 2380521"/>
              <a:gd name="connsiteX592" fmla="*/ 5368510 w 8023328"/>
              <a:gd name="connsiteY592" fmla="*/ 1311271 h 2380521"/>
              <a:gd name="connsiteX593" fmla="*/ 5356113 w 8023328"/>
              <a:gd name="connsiteY593" fmla="*/ 1296482 h 2380521"/>
              <a:gd name="connsiteX594" fmla="*/ 5368510 w 8023328"/>
              <a:gd name="connsiteY594" fmla="*/ 1281693 h 2380521"/>
              <a:gd name="connsiteX595" fmla="*/ 5296699 w 8023328"/>
              <a:gd name="connsiteY595" fmla="*/ 1281693 h 2380521"/>
              <a:gd name="connsiteX596" fmla="*/ 5311488 w 8023328"/>
              <a:gd name="connsiteY596" fmla="*/ 1296482 h 2380521"/>
              <a:gd name="connsiteX597" fmla="*/ 5296699 w 8023328"/>
              <a:gd name="connsiteY597" fmla="*/ 1311271 h 2380521"/>
              <a:gd name="connsiteX598" fmla="*/ 5281910 w 8023328"/>
              <a:gd name="connsiteY598" fmla="*/ 1296482 h 2380521"/>
              <a:gd name="connsiteX599" fmla="*/ 5296699 w 8023328"/>
              <a:gd name="connsiteY599" fmla="*/ 1281693 h 2380521"/>
              <a:gd name="connsiteX600" fmla="*/ 5225869 w 8023328"/>
              <a:gd name="connsiteY600" fmla="*/ 1281693 h 2380521"/>
              <a:gd name="connsiteX601" fmla="*/ 5240657 w 8023328"/>
              <a:gd name="connsiteY601" fmla="*/ 1296482 h 2380521"/>
              <a:gd name="connsiteX602" fmla="*/ 5225869 w 8023328"/>
              <a:gd name="connsiteY602" fmla="*/ 1311271 h 2380521"/>
              <a:gd name="connsiteX603" fmla="*/ 5211081 w 8023328"/>
              <a:gd name="connsiteY603" fmla="*/ 1296482 h 2380521"/>
              <a:gd name="connsiteX604" fmla="*/ 5225869 w 8023328"/>
              <a:gd name="connsiteY604" fmla="*/ 1281693 h 2380521"/>
              <a:gd name="connsiteX605" fmla="*/ 5154105 w 8023328"/>
              <a:gd name="connsiteY605" fmla="*/ 1281693 h 2380521"/>
              <a:gd name="connsiteX606" fmla="*/ 5166502 w 8023328"/>
              <a:gd name="connsiteY606" fmla="*/ 1296482 h 2380521"/>
              <a:gd name="connsiteX607" fmla="*/ 5154105 w 8023328"/>
              <a:gd name="connsiteY607" fmla="*/ 1311271 h 2380521"/>
              <a:gd name="connsiteX608" fmla="*/ 5140249 w 8023328"/>
              <a:gd name="connsiteY608" fmla="*/ 1296482 h 2380521"/>
              <a:gd name="connsiteX609" fmla="*/ 5154105 w 8023328"/>
              <a:gd name="connsiteY609" fmla="*/ 1281693 h 2380521"/>
              <a:gd name="connsiteX610" fmla="*/ 5083276 w 8023328"/>
              <a:gd name="connsiteY610" fmla="*/ 1281693 h 2380521"/>
              <a:gd name="connsiteX611" fmla="*/ 5095673 w 8023328"/>
              <a:gd name="connsiteY611" fmla="*/ 1296482 h 2380521"/>
              <a:gd name="connsiteX612" fmla="*/ 5083276 w 8023328"/>
              <a:gd name="connsiteY612" fmla="*/ 1311271 h 2380521"/>
              <a:gd name="connsiteX613" fmla="*/ 5069420 w 8023328"/>
              <a:gd name="connsiteY613" fmla="*/ 1296482 h 2380521"/>
              <a:gd name="connsiteX614" fmla="*/ 5083276 w 8023328"/>
              <a:gd name="connsiteY614" fmla="*/ 1281693 h 2380521"/>
              <a:gd name="connsiteX615" fmla="*/ 5012445 w 8023328"/>
              <a:gd name="connsiteY615" fmla="*/ 1281693 h 2380521"/>
              <a:gd name="connsiteX616" fmla="*/ 5024842 w 8023328"/>
              <a:gd name="connsiteY616" fmla="*/ 1296482 h 2380521"/>
              <a:gd name="connsiteX617" fmla="*/ 5012445 w 8023328"/>
              <a:gd name="connsiteY617" fmla="*/ 1311271 h 2380521"/>
              <a:gd name="connsiteX618" fmla="*/ 4998589 w 8023328"/>
              <a:gd name="connsiteY618" fmla="*/ 1296482 h 2380521"/>
              <a:gd name="connsiteX619" fmla="*/ 5012445 w 8023328"/>
              <a:gd name="connsiteY619" fmla="*/ 1281693 h 2380521"/>
              <a:gd name="connsiteX620" fmla="*/ 4940157 w 8023328"/>
              <a:gd name="connsiteY620" fmla="*/ 1281693 h 2380521"/>
              <a:gd name="connsiteX621" fmla="*/ 4954013 w 8023328"/>
              <a:gd name="connsiteY621" fmla="*/ 1296482 h 2380521"/>
              <a:gd name="connsiteX622" fmla="*/ 4940157 w 8023328"/>
              <a:gd name="connsiteY622" fmla="*/ 1311271 h 2380521"/>
              <a:gd name="connsiteX623" fmla="*/ 4927760 w 8023328"/>
              <a:gd name="connsiteY623" fmla="*/ 1296482 h 2380521"/>
              <a:gd name="connsiteX624" fmla="*/ 4940157 w 8023328"/>
              <a:gd name="connsiteY624" fmla="*/ 1281693 h 2380521"/>
              <a:gd name="connsiteX625" fmla="*/ 4865953 w 8023328"/>
              <a:gd name="connsiteY625" fmla="*/ 1281693 h 2380521"/>
              <a:gd name="connsiteX626" fmla="*/ 4879809 w 8023328"/>
              <a:gd name="connsiteY626" fmla="*/ 1296482 h 2380521"/>
              <a:gd name="connsiteX627" fmla="*/ 4865953 w 8023328"/>
              <a:gd name="connsiteY627" fmla="*/ 1311271 h 2380521"/>
              <a:gd name="connsiteX628" fmla="*/ 4853556 w 8023328"/>
              <a:gd name="connsiteY628" fmla="*/ 1296482 h 2380521"/>
              <a:gd name="connsiteX629" fmla="*/ 4865953 w 8023328"/>
              <a:gd name="connsiteY629" fmla="*/ 1281693 h 2380521"/>
              <a:gd name="connsiteX630" fmla="*/ 4795122 w 8023328"/>
              <a:gd name="connsiteY630" fmla="*/ 1281693 h 2380521"/>
              <a:gd name="connsiteX631" fmla="*/ 4808978 w 8023328"/>
              <a:gd name="connsiteY631" fmla="*/ 1296482 h 2380521"/>
              <a:gd name="connsiteX632" fmla="*/ 4795122 w 8023328"/>
              <a:gd name="connsiteY632" fmla="*/ 1311271 h 2380521"/>
              <a:gd name="connsiteX633" fmla="*/ 4782725 w 8023328"/>
              <a:gd name="connsiteY633" fmla="*/ 1296482 h 2380521"/>
              <a:gd name="connsiteX634" fmla="*/ 4795122 w 8023328"/>
              <a:gd name="connsiteY634" fmla="*/ 1281693 h 2380521"/>
              <a:gd name="connsiteX635" fmla="*/ 4726684 w 8023328"/>
              <a:gd name="connsiteY635" fmla="*/ 1281693 h 2380521"/>
              <a:gd name="connsiteX636" fmla="*/ 4741472 w 8023328"/>
              <a:gd name="connsiteY636" fmla="*/ 1296482 h 2380521"/>
              <a:gd name="connsiteX637" fmla="*/ 4726684 w 8023328"/>
              <a:gd name="connsiteY637" fmla="*/ 1311271 h 2380521"/>
              <a:gd name="connsiteX638" fmla="*/ 4711896 w 8023328"/>
              <a:gd name="connsiteY638" fmla="*/ 1296482 h 2380521"/>
              <a:gd name="connsiteX639" fmla="*/ 4726684 w 8023328"/>
              <a:gd name="connsiteY639" fmla="*/ 1281693 h 2380521"/>
              <a:gd name="connsiteX640" fmla="*/ 4655853 w 8023328"/>
              <a:gd name="connsiteY640" fmla="*/ 1281693 h 2380521"/>
              <a:gd name="connsiteX641" fmla="*/ 4670642 w 8023328"/>
              <a:gd name="connsiteY641" fmla="*/ 1294090 h 2380521"/>
              <a:gd name="connsiteX642" fmla="*/ 4655853 w 8023328"/>
              <a:gd name="connsiteY642" fmla="*/ 1307946 h 2380521"/>
              <a:gd name="connsiteX643" fmla="*/ 4641064 w 8023328"/>
              <a:gd name="connsiteY643" fmla="*/ 1294090 h 2380521"/>
              <a:gd name="connsiteX644" fmla="*/ 4655853 w 8023328"/>
              <a:gd name="connsiteY644" fmla="*/ 1281693 h 2380521"/>
              <a:gd name="connsiteX645" fmla="*/ 4585023 w 8023328"/>
              <a:gd name="connsiteY645" fmla="*/ 1281693 h 2380521"/>
              <a:gd name="connsiteX646" fmla="*/ 4599811 w 8023328"/>
              <a:gd name="connsiteY646" fmla="*/ 1294090 h 2380521"/>
              <a:gd name="connsiteX647" fmla="*/ 4585023 w 8023328"/>
              <a:gd name="connsiteY647" fmla="*/ 1307946 h 2380521"/>
              <a:gd name="connsiteX648" fmla="*/ 4570235 w 8023328"/>
              <a:gd name="connsiteY648" fmla="*/ 1294090 h 2380521"/>
              <a:gd name="connsiteX649" fmla="*/ 4585023 w 8023328"/>
              <a:gd name="connsiteY649" fmla="*/ 1281693 h 2380521"/>
              <a:gd name="connsiteX650" fmla="*/ 226355 w 8023328"/>
              <a:gd name="connsiteY650" fmla="*/ 1281693 h 2380521"/>
              <a:gd name="connsiteX651" fmla="*/ 238753 w 8023328"/>
              <a:gd name="connsiteY651" fmla="*/ 1296871 h 2380521"/>
              <a:gd name="connsiteX652" fmla="*/ 226355 w 8023328"/>
              <a:gd name="connsiteY652" fmla="*/ 1311291 h 2380521"/>
              <a:gd name="connsiteX653" fmla="*/ 212499 w 8023328"/>
              <a:gd name="connsiteY653" fmla="*/ 1296871 h 2380521"/>
              <a:gd name="connsiteX654" fmla="*/ 226355 w 8023328"/>
              <a:gd name="connsiteY654" fmla="*/ 1281693 h 2380521"/>
              <a:gd name="connsiteX655" fmla="*/ 155522 w 8023328"/>
              <a:gd name="connsiteY655" fmla="*/ 1281693 h 2380521"/>
              <a:gd name="connsiteX656" fmla="*/ 167919 w 8023328"/>
              <a:gd name="connsiteY656" fmla="*/ 1296871 h 2380521"/>
              <a:gd name="connsiteX657" fmla="*/ 155522 w 8023328"/>
              <a:gd name="connsiteY657" fmla="*/ 1311291 h 2380521"/>
              <a:gd name="connsiteX658" fmla="*/ 141666 w 8023328"/>
              <a:gd name="connsiteY658" fmla="*/ 1296871 h 2380521"/>
              <a:gd name="connsiteX659" fmla="*/ 155522 w 8023328"/>
              <a:gd name="connsiteY659" fmla="*/ 1281693 h 2380521"/>
              <a:gd name="connsiteX660" fmla="*/ 83234 w 8023328"/>
              <a:gd name="connsiteY660" fmla="*/ 1281693 h 2380521"/>
              <a:gd name="connsiteX661" fmla="*/ 97090 w 8023328"/>
              <a:gd name="connsiteY661" fmla="*/ 1296871 h 2380521"/>
              <a:gd name="connsiteX662" fmla="*/ 83234 w 8023328"/>
              <a:gd name="connsiteY662" fmla="*/ 1311291 h 2380521"/>
              <a:gd name="connsiteX663" fmla="*/ 70836 w 8023328"/>
              <a:gd name="connsiteY663" fmla="*/ 1296871 h 2380521"/>
              <a:gd name="connsiteX664" fmla="*/ 83234 w 8023328"/>
              <a:gd name="connsiteY664" fmla="*/ 1281693 h 2380521"/>
              <a:gd name="connsiteX665" fmla="*/ 11998 w 8023328"/>
              <a:gd name="connsiteY665" fmla="*/ 1281693 h 2380521"/>
              <a:gd name="connsiteX666" fmla="*/ 26239 w 8023328"/>
              <a:gd name="connsiteY666" fmla="*/ 1296871 h 2380521"/>
              <a:gd name="connsiteX667" fmla="*/ 11998 w 8023328"/>
              <a:gd name="connsiteY667" fmla="*/ 1311291 h 2380521"/>
              <a:gd name="connsiteX668" fmla="*/ 5 w 8023328"/>
              <a:gd name="connsiteY668" fmla="*/ 1296871 h 2380521"/>
              <a:gd name="connsiteX669" fmla="*/ 11998 w 8023328"/>
              <a:gd name="connsiteY669" fmla="*/ 1281693 h 2380521"/>
              <a:gd name="connsiteX670" fmla="*/ 7084322 w 8023328"/>
              <a:gd name="connsiteY670" fmla="*/ 1210863 h 2380521"/>
              <a:gd name="connsiteX671" fmla="*/ 7099111 w 8023328"/>
              <a:gd name="connsiteY671" fmla="*/ 1224719 h 2380521"/>
              <a:gd name="connsiteX672" fmla="*/ 7084322 w 8023328"/>
              <a:gd name="connsiteY672" fmla="*/ 1237116 h 2380521"/>
              <a:gd name="connsiteX673" fmla="*/ 7069533 w 8023328"/>
              <a:gd name="connsiteY673" fmla="*/ 1224719 h 2380521"/>
              <a:gd name="connsiteX674" fmla="*/ 7084322 w 8023328"/>
              <a:gd name="connsiteY674" fmla="*/ 1210863 h 2380521"/>
              <a:gd name="connsiteX675" fmla="*/ 7013492 w 8023328"/>
              <a:gd name="connsiteY675" fmla="*/ 1210863 h 2380521"/>
              <a:gd name="connsiteX676" fmla="*/ 7028280 w 8023328"/>
              <a:gd name="connsiteY676" fmla="*/ 1224719 h 2380521"/>
              <a:gd name="connsiteX677" fmla="*/ 7013492 w 8023328"/>
              <a:gd name="connsiteY677" fmla="*/ 1237116 h 2380521"/>
              <a:gd name="connsiteX678" fmla="*/ 6998704 w 8023328"/>
              <a:gd name="connsiteY678" fmla="*/ 1224719 h 2380521"/>
              <a:gd name="connsiteX679" fmla="*/ 7013492 w 8023328"/>
              <a:gd name="connsiteY679" fmla="*/ 1210863 h 2380521"/>
              <a:gd name="connsiteX680" fmla="*/ 6939085 w 8023328"/>
              <a:gd name="connsiteY680" fmla="*/ 1210863 h 2380521"/>
              <a:gd name="connsiteX681" fmla="*/ 6950753 w 8023328"/>
              <a:gd name="connsiteY681" fmla="*/ 1224719 h 2380521"/>
              <a:gd name="connsiteX682" fmla="*/ 6939085 w 8023328"/>
              <a:gd name="connsiteY682" fmla="*/ 1237116 h 2380521"/>
              <a:gd name="connsiteX683" fmla="*/ 6924500 w 8023328"/>
              <a:gd name="connsiteY683" fmla="*/ 1224719 h 2380521"/>
              <a:gd name="connsiteX684" fmla="*/ 6939085 w 8023328"/>
              <a:gd name="connsiteY684" fmla="*/ 1210863 h 2380521"/>
              <a:gd name="connsiteX685" fmla="*/ 6867525 w 8023328"/>
              <a:gd name="connsiteY685" fmla="*/ 1210863 h 2380521"/>
              <a:gd name="connsiteX686" fmla="*/ 6879922 w 8023328"/>
              <a:gd name="connsiteY686" fmla="*/ 1224719 h 2380521"/>
              <a:gd name="connsiteX687" fmla="*/ 6867525 w 8023328"/>
              <a:gd name="connsiteY687" fmla="*/ 1237116 h 2380521"/>
              <a:gd name="connsiteX688" fmla="*/ 6853669 w 8023328"/>
              <a:gd name="connsiteY688" fmla="*/ 1224719 h 2380521"/>
              <a:gd name="connsiteX689" fmla="*/ 6867525 w 8023328"/>
              <a:gd name="connsiteY689" fmla="*/ 1210863 h 2380521"/>
              <a:gd name="connsiteX690" fmla="*/ 6796696 w 8023328"/>
              <a:gd name="connsiteY690" fmla="*/ 1210863 h 2380521"/>
              <a:gd name="connsiteX691" fmla="*/ 6809093 w 8023328"/>
              <a:gd name="connsiteY691" fmla="*/ 1224719 h 2380521"/>
              <a:gd name="connsiteX692" fmla="*/ 6796696 w 8023328"/>
              <a:gd name="connsiteY692" fmla="*/ 1237116 h 2380521"/>
              <a:gd name="connsiteX693" fmla="*/ 6782840 w 8023328"/>
              <a:gd name="connsiteY693" fmla="*/ 1224719 h 2380521"/>
              <a:gd name="connsiteX694" fmla="*/ 6796696 w 8023328"/>
              <a:gd name="connsiteY694" fmla="*/ 1210863 h 2380521"/>
              <a:gd name="connsiteX695" fmla="*/ 6724405 w 8023328"/>
              <a:gd name="connsiteY695" fmla="*/ 1210863 h 2380521"/>
              <a:gd name="connsiteX696" fmla="*/ 6738261 w 8023328"/>
              <a:gd name="connsiteY696" fmla="*/ 1224719 h 2380521"/>
              <a:gd name="connsiteX697" fmla="*/ 6724405 w 8023328"/>
              <a:gd name="connsiteY697" fmla="*/ 1237116 h 2380521"/>
              <a:gd name="connsiteX698" fmla="*/ 6712008 w 8023328"/>
              <a:gd name="connsiteY698" fmla="*/ 1224719 h 2380521"/>
              <a:gd name="connsiteX699" fmla="*/ 6724405 w 8023328"/>
              <a:gd name="connsiteY699" fmla="*/ 1210863 h 2380521"/>
              <a:gd name="connsiteX700" fmla="*/ 6653576 w 8023328"/>
              <a:gd name="connsiteY700" fmla="*/ 1210863 h 2380521"/>
              <a:gd name="connsiteX701" fmla="*/ 6667432 w 8023328"/>
              <a:gd name="connsiteY701" fmla="*/ 1224719 h 2380521"/>
              <a:gd name="connsiteX702" fmla="*/ 6653576 w 8023328"/>
              <a:gd name="connsiteY702" fmla="*/ 1237116 h 2380521"/>
              <a:gd name="connsiteX703" fmla="*/ 6641179 w 8023328"/>
              <a:gd name="connsiteY703" fmla="*/ 1224719 h 2380521"/>
              <a:gd name="connsiteX704" fmla="*/ 6653576 w 8023328"/>
              <a:gd name="connsiteY704" fmla="*/ 1210863 h 2380521"/>
              <a:gd name="connsiteX705" fmla="*/ 6582745 w 8023328"/>
              <a:gd name="connsiteY705" fmla="*/ 1210863 h 2380521"/>
              <a:gd name="connsiteX706" fmla="*/ 6596601 w 8023328"/>
              <a:gd name="connsiteY706" fmla="*/ 1224719 h 2380521"/>
              <a:gd name="connsiteX707" fmla="*/ 6582745 w 8023328"/>
              <a:gd name="connsiteY707" fmla="*/ 1237116 h 2380521"/>
              <a:gd name="connsiteX708" fmla="*/ 6570348 w 8023328"/>
              <a:gd name="connsiteY708" fmla="*/ 1224719 h 2380521"/>
              <a:gd name="connsiteX709" fmla="*/ 6582745 w 8023328"/>
              <a:gd name="connsiteY709" fmla="*/ 1210863 h 2380521"/>
              <a:gd name="connsiteX710" fmla="*/ 6510933 w 8023328"/>
              <a:gd name="connsiteY710" fmla="*/ 1210863 h 2380521"/>
              <a:gd name="connsiteX711" fmla="*/ 6525722 w 8023328"/>
              <a:gd name="connsiteY711" fmla="*/ 1224719 h 2380521"/>
              <a:gd name="connsiteX712" fmla="*/ 6510933 w 8023328"/>
              <a:gd name="connsiteY712" fmla="*/ 1237116 h 2380521"/>
              <a:gd name="connsiteX713" fmla="*/ 6496144 w 8023328"/>
              <a:gd name="connsiteY713" fmla="*/ 1224719 h 2380521"/>
              <a:gd name="connsiteX714" fmla="*/ 6510933 w 8023328"/>
              <a:gd name="connsiteY714" fmla="*/ 1210863 h 2380521"/>
              <a:gd name="connsiteX715" fmla="*/ 6440492 w 8023328"/>
              <a:gd name="connsiteY715" fmla="*/ 1210863 h 2380521"/>
              <a:gd name="connsiteX716" fmla="*/ 6454911 w 8023328"/>
              <a:gd name="connsiteY716" fmla="*/ 1224719 h 2380521"/>
              <a:gd name="connsiteX717" fmla="*/ 6440492 w 8023328"/>
              <a:gd name="connsiteY717" fmla="*/ 1237116 h 2380521"/>
              <a:gd name="connsiteX718" fmla="*/ 6425315 w 8023328"/>
              <a:gd name="connsiteY718" fmla="*/ 1224719 h 2380521"/>
              <a:gd name="connsiteX719" fmla="*/ 6440492 w 8023328"/>
              <a:gd name="connsiteY719" fmla="*/ 1210863 h 2380521"/>
              <a:gd name="connsiteX720" fmla="*/ 6368340 w 8023328"/>
              <a:gd name="connsiteY720" fmla="*/ 1210863 h 2380521"/>
              <a:gd name="connsiteX721" fmla="*/ 6380737 w 8023328"/>
              <a:gd name="connsiteY721" fmla="*/ 1224719 h 2380521"/>
              <a:gd name="connsiteX722" fmla="*/ 6368340 w 8023328"/>
              <a:gd name="connsiteY722" fmla="*/ 1237116 h 2380521"/>
              <a:gd name="connsiteX723" fmla="*/ 6354484 w 8023328"/>
              <a:gd name="connsiteY723" fmla="*/ 1224719 h 2380521"/>
              <a:gd name="connsiteX724" fmla="*/ 6368340 w 8023328"/>
              <a:gd name="connsiteY724" fmla="*/ 1210863 h 2380521"/>
              <a:gd name="connsiteX725" fmla="*/ 6297511 w 8023328"/>
              <a:gd name="connsiteY725" fmla="*/ 1210863 h 2380521"/>
              <a:gd name="connsiteX726" fmla="*/ 6309908 w 8023328"/>
              <a:gd name="connsiteY726" fmla="*/ 1224719 h 2380521"/>
              <a:gd name="connsiteX727" fmla="*/ 6297511 w 8023328"/>
              <a:gd name="connsiteY727" fmla="*/ 1237116 h 2380521"/>
              <a:gd name="connsiteX728" fmla="*/ 6283655 w 8023328"/>
              <a:gd name="connsiteY728" fmla="*/ 1224719 h 2380521"/>
              <a:gd name="connsiteX729" fmla="*/ 6297511 w 8023328"/>
              <a:gd name="connsiteY729" fmla="*/ 1210863 h 2380521"/>
              <a:gd name="connsiteX730" fmla="*/ 6226679 w 8023328"/>
              <a:gd name="connsiteY730" fmla="*/ 1210863 h 2380521"/>
              <a:gd name="connsiteX731" fmla="*/ 6239076 w 8023328"/>
              <a:gd name="connsiteY731" fmla="*/ 1224719 h 2380521"/>
              <a:gd name="connsiteX732" fmla="*/ 6226679 w 8023328"/>
              <a:gd name="connsiteY732" fmla="*/ 1237116 h 2380521"/>
              <a:gd name="connsiteX733" fmla="*/ 6212823 w 8023328"/>
              <a:gd name="connsiteY733" fmla="*/ 1224719 h 2380521"/>
              <a:gd name="connsiteX734" fmla="*/ 6226679 w 8023328"/>
              <a:gd name="connsiteY734" fmla="*/ 1210863 h 2380521"/>
              <a:gd name="connsiteX735" fmla="*/ 6154391 w 8023328"/>
              <a:gd name="connsiteY735" fmla="*/ 1210863 h 2380521"/>
              <a:gd name="connsiteX736" fmla="*/ 6168247 w 8023328"/>
              <a:gd name="connsiteY736" fmla="*/ 1224719 h 2380521"/>
              <a:gd name="connsiteX737" fmla="*/ 6154391 w 8023328"/>
              <a:gd name="connsiteY737" fmla="*/ 1237116 h 2380521"/>
              <a:gd name="connsiteX738" fmla="*/ 6141994 w 8023328"/>
              <a:gd name="connsiteY738" fmla="*/ 1224719 h 2380521"/>
              <a:gd name="connsiteX739" fmla="*/ 6154391 w 8023328"/>
              <a:gd name="connsiteY739" fmla="*/ 1210863 h 2380521"/>
              <a:gd name="connsiteX740" fmla="*/ 6083559 w 8023328"/>
              <a:gd name="connsiteY740" fmla="*/ 1210863 h 2380521"/>
              <a:gd name="connsiteX741" fmla="*/ 6097415 w 8023328"/>
              <a:gd name="connsiteY741" fmla="*/ 1224719 h 2380521"/>
              <a:gd name="connsiteX742" fmla="*/ 6083559 w 8023328"/>
              <a:gd name="connsiteY742" fmla="*/ 1237116 h 2380521"/>
              <a:gd name="connsiteX743" fmla="*/ 6071162 w 8023328"/>
              <a:gd name="connsiteY743" fmla="*/ 1224719 h 2380521"/>
              <a:gd name="connsiteX744" fmla="*/ 6083559 w 8023328"/>
              <a:gd name="connsiteY744" fmla="*/ 1210863 h 2380521"/>
              <a:gd name="connsiteX745" fmla="*/ 6009356 w 8023328"/>
              <a:gd name="connsiteY745" fmla="*/ 1210863 h 2380521"/>
              <a:gd name="connsiteX746" fmla="*/ 6023212 w 8023328"/>
              <a:gd name="connsiteY746" fmla="*/ 1224719 h 2380521"/>
              <a:gd name="connsiteX747" fmla="*/ 6009356 w 8023328"/>
              <a:gd name="connsiteY747" fmla="*/ 1237116 h 2380521"/>
              <a:gd name="connsiteX748" fmla="*/ 5996959 w 8023328"/>
              <a:gd name="connsiteY748" fmla="*/ 1224719 h 2380521"/>
              <a:gd name="connsiteX749" fmla="*/ 6009356 w 8023328"/>
              <a:gd name="connsiteY749" fmla="*/ 1210863 h 2380521"/>
              <a:gd name="connsiteX750" fmla="*/ 5940548 w 8023328"/>
              <a:gd name="connsiteY750" fmla="*/ 1210863 h 2380521"/>
              <a:gd name="connsiteX751" fmla="*/ 5955726 w 8023328"/>
              <a:gd name="connsiteY751" fmla="*/ 1224719 h 2380521"/>
              <a:gd name="connsiteX752" fmla="*/ 5940548 w 8023328"/>
              <a:gd name="connsiteY752" fmla="*/ 1237116 h 2380521"/>
              <a:gd name="connsiteX753" fmla="*/ 5926130 w 8023328"/>
              <a:gd name="connsiteY753" fmla="*/ 1224719 h 2380521"/>
              <a:gd name="connsiteX754" fmla="*/ 5940548 w 8023328"/>
              <a:gd name="connsiteY754" fmla="*/ 1210863 h 2380521"/>
              <a:gd name="connsiteX755" fmla="*/ 5870088 w 8023328"/>
              <a:gd name="connsiteY755" fmla="*/ 1210863 h 2380521"/>
              <a:gd name="connsiteX756" fmla="*/ 5884877 w 8023328"/>
              <a:gd name="connsiteY756" fmla="*/ 1224719 h 2380521"/>
              <a:gd name="connsiteX757" fmla="*/ 5870088 w 8023328"/>
              <a:gd name="connsiteY757" fmla="*/ 1237116 h 2380521"/>
              <a:gd name="connsiteX758" fmla="*/ 5855299 w 8023328"/>
              <a:gd name="connsiteY758" fmla="*/ 1224719 h 2380521"/>
              <a:gd name="connsiteX759" fmla="*/ 5870088 w 8023328"/>
              <a:gd name="connsiteY759" fmla="*/ 1210863 h 2380521"/>
              <a:gd name="connsiteX760" fmla="*/ 5799257 w 8023328"/>
              <a:gd name="connsiteY760" fmla="*/ 1210863 h 2380521"/>
              <a:gd name="connsiteX761" fmla="*/ 5814045 w 8023328"/>
              <a:gd name="connsiteY761" fmla="*/ 1224719 h 2380521"/>
              <a:gd name="connsiteX762" fmla="*/ 5799257 w 8023328"/>
              <a:gd name="connsiteY762" fmla="*/ 1237116 h 2380521"/>
              <a:gd name="connsiteX763" fmla="*/ 5784469 w 8023328"/>
              <a:gd name="connsiteY763" fmla="*/ 1224719 h 2380521"/>
              <a:gd name="connsiteX764" fmla="*/ 5799257 w 8023328"/>
              <a:gd name="connsiteY764" fmla="*/ 1210863 h 2380521"/>
              <a:gd name="connsiteX765" fmla="*/ 5724122 w 8023328"/>
              <a:gd name="connsiteY765" fmla="*/ 1210863 h 2380521"/>
              <a:gd name="connsiteX766" fmla="*/ 5736519 w 8023328"/>
              <a:gd name="connsiteY766" fmla="*/ 1225651 h 2380521"/>
              <a:gd name="connsiteX767" fmla="*/ 5724122 w 8023328"/>
              <a:gd name="connsiteY767" fmla="*/ 1240439 h 2380521"/>
              <a:gd name="connsiteX768" fmla="*/ 5710266 w 8023328"/>
              <a:gd name="connsiteY768" fmla="*/ 1225651 h 2380521"/>
              <a:gd name="connsiteX769" fmla="*/ 5724122 w 8023328"/>
              <a:gd name="connsiteY769" fmla="*/ 1210863 h 2380521"/>
              <a:gd name="connsiteX770" fmla="*/ 5653291 w 8023328"/>
              <a:gd name="connsiteY770" fmla="*/ 1210863 h 2380521"/>
              <a:gd name="connsiteX771" fmla="*/ 5665688 w 8023328"/>
              <a:gd name="connsiteY771" fmla="*/ 1225651 h 2380521"/>
              <a:gd name="connsiteX772" fmla="*/ 5653291 w 8023328"/>
              <a:gd name="connsiteY772" fmla="*/ 1240439 h 2380521"/>
              <a:gd name="connsiteX773" fmla="*/ 5639435 w 8023328"/>
              <a:gd name="connsiteY773" fmla="*/ 1225651 h 2380521"/>
              <a:gd name="connsiteX774" fmla="*/ 5653291 w 8023328"/>
              <a:gd name="connsiteY774" fmla="*/ 1210863 h 2380521"/>
              <a:gd name="connsiteX775" fmla="*/ 5582461 w 8023328"/>
              <a:gd name="connsiteY775" fmla="*/ 1210863 h 2380521"/>
              <a:gd name="connsiteX776" fmla="*/ 5594858 w 8023328"/>
              <a:gd name="connsiteY776" fmla="*/ 1225651 h 2380521"/>
              <a:gd name="connsiteX777" fmla="*/ 5582461 w 8023328"/>
              <a:gd name="connsiteY777" fmla="*/ 1240439 h 2380521"/>
              <a:gd name="connsiteX778" fmla="*/ 5568605 w 8023328"/>
              <a:gd name="connsiteY778" fmla="*/ 1225651 h 2380521"/>
              <a:gd name="connsiteX779" fmla="*/ 5582461 w 8023328"/>
              <a:gd name="connsiteY779" fmla="*/ 1210863 h 2380521"/>
              <a:gd name="connsiteX780" fmla="*/ 5510171 w 8023328"/>
              <a:gd name="connsiteY780" fmla="*/ 1210863 h 2380521"/>
              <a:gd name="connsiteX781" fmla="*/ 5524027 w 8023328"/>
              <a:gd name="connsiteY781" fmla="*/ 1225651 h 2380521"/>
              <a:gd name="connsiteX782" fmla="*/ 5510171 w 8023328"/>
              <a:gd name="connsiteY782" fmla="*/ 1240439 h 2380521"/>
              <a:gd name="connsiteX783" fmla="*/ 5497774 w 8023328"/>
              <a:gd name="connsiteY783" fmla="*/ 1225651 h 2380521"/>
              <a:gd name="connsiteX784" fmla="*/ 5510171 w 8023328"/>
              <a:gd name="connsiteY784" fmla="*/ 1210863 h 2380521"/>
              <a:gd name="connsiteX785" fmla="*/ 5438937 w 8023328"/>
              <a:gd name="connsiteY785" fmla="*/ 1210863 h 2380521"/>
              <a:gd name="connsiteX786" fmla="*/ 5453178 w 8023328"/>
              <a:gd name="connsiteY786" fmla="*/ 1225651 h 2380521"/>
              <a:gd name="connsiteX787" fmla="*/ 5438937 w 8023328"/>
              <a:gd name="connsiteY787" fmla="*/ 1240439 h 2380521"/>
              <a:gd name="connsiteX788" fmla="*/ 5426945 w 8023328"/>
              <a:gd name="connsiteY788" fmla="*/ 1225651 h 2380521"/>
              <a:gd name="connsiteX789" fmla="*/ 5438937 w 8023328"/>
              <a:gd name="connsiteY789" fmla="*/ 1210863 h 2380521"/>
              <a:gd name="connsiteX790" fmla="*/ 5367530 w 8023328"/>
              <a:gd name="connsiteY790" fmla="*/ 1210863 h 2380521"/>
              <a:gd name="connsiteX791" fmla="*/ 5382318 w 8023328"/>
              <a:gd name="connsiteY791" fmla="*/ 1225651 h 2380521"/>
              <a:gd name="connsiteX792" fmla="*/ 5367530 w 8023328"/>
              <a:gd name="connsiteY792" fmla="*/ 1240439 h 2380521"/>
              <a:gd name="connsiteX793" fmla="*/ 5352742 w 8023328"/>
              <a:gd name="connsiteY793" fmla="*/ 1225651 h 2380521"/>
              <a:gd name="connsiteX794" fmla="*/ 5367530 w 8023328"/>
              <a:gd name="connsiteY794" fmla="*/ 1210863 h 2380521"/>
              <a:gd name="connsiteX795" fmla="*/ 5296699 w 8023328"/>
              <a:gd name="connsiteY795" fmla="*/ 1210863 h 2380521"/>
              <a:gd name="connsiteX796" fmla="*/ 5311488 w 8023328"/>
              <a:gd name="connsiteY796" fmla="*/ 1225651 h 2380521"/>
              <a:gd name="connsiteX797" fmla="*/ 5296699 w 8023328"/>
              <a:gd name="connsiteY797" fmla="*/ 1240439 h 2380521"/>
              <a:gd name="connsiteX798" fmla="*/ 5281910 w 8023328"/>
              <a:gd name="connsiteY798" fmla="*/ 1225651 h 2380521"/>
              <a:gd name="connsiteX799" fmla="*/ 5296699 w 8023328"/>
              <a:gd name="connsiteY799" fmla="*/ 1210863 h 2380521"/>
              <a:gd name="connsiteX800" fmla="*/ 5225869 w 8023328"/>
              <a:gd name="connsiteY800" fmla="*/ 1210863 h 2380521"/>
              <a:gd name="connsiteX801" fmla="*/ 5240657 w 8023328"/>
              <a:gd name="connsiteY801" fmla="*/ 1225651 h 2380521"/>
              <a:gd name="connsiteX802" fmla="*/ 5225869 w 8023328"/>
              <a:gd name="connsiteY802" fmla="*/ 1240439 h 2380521"/>
              <a:gd name="connsiteX803" fmla="*/ 5211081 w 8023328"/>
              <a:gd name="connsiteY803" fmla="*/ 1225651 h 2380521"/>
              <a:gd name="connsiteX804" fmla="*/ 5225869 w 8023328"/>
              <a:gd name="connsiteY804" fmla="*/ 1210863 h 2380521"/>
              <a:gd name="connsiteX805" fmla="*/ 5154105 w 8023328"/>
              <a:gd name="connsiteY805" fmla="*/ 1210863 h 2380521"/>
              <a:gd name="connsiteX806" fmla="*/ 5166502 w 8023328"/>
              <a:gd name="connsiteY806" fmla="*/ 1225651 h 2380521"/>
              <a:gd name="connsiteX807" fmla="*/ 5154105 w 8023328"/>
              <a:gd name="connsiteY807" fmla="*/ 1240439 h 2380521"/>
              <a:gd name="connsiteX808" fmla="*/ 5140249 w 8023328"/>
              <a:gd name="connsiteY808" fmla="*/ 1225651 h 2380521"/>
              <a:gd name="connsiteX809" fmla="*/ 5154105 w 8023328"/>
              <a:gd name="connsiteY809" fmla="*/ 1210863 h 2380521"/>
              <a:gd name="connsiteX810" fmla="*/ 5083276 w 8023328"/>
              <a:gd name="connsiteY810" fmla="*/ 1210863 h 2380521"/>
              <a:gd name="connsiteX811" fmla="*/ 5095673 w 8023328"/>
              <a:gd name="connsiteY811" fmla="*/ 1225651 h 2380521"/>
              <a:gd name="connsiteX812" fmla="*/ 5083276 w 8023328"/>
              <a:gd name="connsiteY812" fmla="*/ 1240439 h 2380521"/>
              <a:gd name="connsiteX813" fmla="*/ 5069420 w 8023328"/>
              <a:gd name="connsiteY813" fmla="*/ 1225651 h 2380521"/>
              <a:gd name="connsiteX814" fmla="*/ 5083276 w 8023328"/>
              <a:gd name="connsiteY814" fmla="*/ 1210863 h 2380521"/>
              <a:gd name="connsiteX815" fmla="*/ 5012445 w 8023328"/>
              <a:gd name="connsiteY815" fmla="*/ 1210863 h 2380521"/>
              <a:gd name="connsiteX816" fmla="*/ 5024842 w 8023328"/>
              <a:gd name="connsiteY816" fmla="*/ 1225651 h 2380521"/>
              <a:gd name="connsiteX817" fmla="*/ 5012445 w 8023328"/>
              <a:gd name="connsiteY817" fmla="*/ 1240439 h 2380521"/>
              <a:gd name="connsiteX818" fmla="*/ 4998589 w 8023328"/>
              <a:gd name="connsiteY818" fmla="*/ 1225651 h 2380521"/>
              <a:gd name="connsiteX819" fmla="*/ 5012445 w 8023328"/>
              <a:gd name="connsiteY819" fmla="*/ 1210863 h 2380521"/>
              <a:gd name="connsiteX820" fmla="*/ 4940157 w 8023328"/>
              <a:gd name="connsiteY820" fmla="*/ 1210863 h 2380521"/>
              <a:gd name="connsiteX821" fmla="*/ 4954013 w 8023328"/>
              <a:gd name="connsiteY821" fmla="*/ 1225651 h 2380521"/>
              <a:gd name="connsiteX822" fmla="*/ 4940157 w 8023328"/>
              <a:gd name="connsiteY822" fmla="*/ 1240439 h 2380521"/>
              <a:gd name="connsiteX823" fmla="*/ 4927760 w 8023328"/>
              <a:gd name="connsiteY823" fmla="*/ 1225651 h 2380521"/>
              <a:gd name="connsiteX824" fmla="*/ 4940157 w 8023328"/>
              <a:gd name="connsiteY824" fmla="*/ 1210863 h 2380521"/>
              <a:gd name="connsiteX825" fmla="*/ 4865953 w 8023328"/>
              <a:gd name="connsiteY825" fmla="*/ 1210863 h 2380521"/>
              <a:gd name="connsiteX826" fmla="*/ 4879809 w 8023328"/>
              <a:gd name="connsiteY826" fmla="*/ 1225651 h 2380521"/>
              <a:gd name="connsiteX827" fmla="*/ 4865953 w 8023328"/>
              <a:gd name="connsiteY827" fmla="*/ 1240439 h 2380521"/>
              <a:gd name="connsiteX828" fmla="*/ 4853556 w 8023328"/>
              <a:gd name="connsiteY828" fmla="*/ 1225651 h 2380521"/>
              <a:gd name="connsiteX829" fmla="*/ 4865953 w 8023328"/>
              <a:gd name="connsiteY829" fmla="*/ 1210863 h 2380521"/>
              <a:gd name="connsiteX830" fmla="*/ 4795122 w 8023328"/>
              <a:gd name="connsiteY830" fmla="*/ 1210863 h 2380521"/>
              <a:gd name="connsiteX831" fmla="*/ 4808978 w 8023328"/>
              <a:gd name="connsiteY831" fmla="*/ 1225651 h 2380521"/>
              <a:gd name="connsiteX832" fmla="*/ 4795122 w 8023328"/>
              <a:gd name="connsiteY832" fmla="*/ 1240439 h 2380521"/>
              <a:gd name="connsiteX833" fmla="*/ 4782725 w 8023328"/>
              <a:gd name="connsiteY833" fmla="*/ 1225651 h 2380521"/>
              <a:gd name="connsiteX834" fmla="*/ 4795122 w 8023328"/>
              <a:gd name="connsiteY834" fmla="*/ 1210863 h 2380521"/>
              <a:gd name="connsiteX835" fmla="*/ 4726684 w 8023328"/>
              <a:gd name="connsiteY835" fmla="*/ 1210863 h 2380521"/>
              <a:gd name="connsiteX836" fmla="*/ 4741472 w 8023328"/>
              <a:gd name="connsiteY836" fmla="*/ 1225651 h 2380521"/>
              <a:gd name="connsiteX837" fmla="*/ 4726684 w 8023328"/>
              <a:gd name="connsiteY837" fmla="*/ 1240439 h 2380521"/>
              <a:gd name="connsiteX838" fmla="*/ 4711896 w 8023328"/>
              <a:gd name="connsiteY838" fmla="*/ 1225651 h 2380521"/>
              <a:gd name="connsiteX839" fmla="*/ 4726684 w 8023328"/>
              <a:gd name="connsiteY839" fmla="*/ 1210863 h 2380521"/>
              <a:gd name="connsiteX840" fmla="*/ 4655853 w 8023328"/>
              <a:gd name="connsiteY840" fmla="*/ 1210863 h 2380521"/>
              <a:gd name="connsiteX841" fmla="*/ 4670642 w 8023328"/>
              <a:gd name="connsiteY841" fmla="*/ 1225651 h 2380521"/>
              <a:gd name="connsiteX842" fmla="*/ 4655853 w 8023328"/>
              <a:gd name="connsiteY842" fmla="*/ 1240439 h 2380521"/>
              <a:gd name="connsiteX843" fmla="*/ 4641064 w 8023328"/>
              <a:gd name="connsiteY843" fmla="*/ 1225651 h 2380521"/>
              <a:gd name="connsiteX844" fmla="*/ 4655853 w 8023328"/>
              <a:gd name="connsiteY844" fmla="*/ 1210863 h 2380521"/>
              <a:gd name="connsiteX845" fmla="*/ 4585023 w 8023328"/>
              <a:gd name="connsiteY845" fmla="*/ 1210863 h 2380521"/>
              <a:gd name="connsiteX846" fmla="*/ 4599811 w 8023328"/>
              <a:gd name="connsiteY846" fmla="*/ 1225651 h 2380521"/>
              <a:gd name="connsiteX847" fmla="*/ 4585023 w 8023328"/>
              <a:gd name="connsiteY847" fmla="*/ 1240439 h 2380521"/>
              <a:gd name="connsiteX848" fmla="*/ 4570235 w 8023328"/>
              <a:gd name="connsiteY848" fmla="*/ 1225651 h 2380521"/>
              <a:gd name="connsiteX849" fmla="*/ 4585023 w 8023328"/>
              <a:gd name="connsiteY849" fmla="*/ 1210863 h 2380521"/>
              <a:gd name="connsiteX850" fmla="*/ 4513260 w 8023328"/>
              <a:gd name="connsiteY850" fmla="*/ 1210863 h 2380521"/>
              <a:gd name="connsiteX851" fmla="*/ 4525657 w 8023328"/>
              <a:gd name="connsiteY851" fmla="*/ 1225651 h 2380521"/>
              <a:gd name="connsiteX852" fmla="*/ 4513260 w 8023328"/>
              <a:gd name="connsiteY852" fmla="*/ 1240439 h 2380521"/>
              <a:gd name="connsiteX853" fmla="*/ 4499404 w 8023328"/>
              <a:gd name="connsiteY853" fmla="*/ 1225651 h 2380521"/>
              <a:gd name="connsiteX854" fmla="*/ 4513260 w 8023328"/>
              <a:gd name="connsiteY854" fmla="*/ 1210863 h 2380521"/>
              <a:gd name="connsiteX855" fmla="*/ 4439056 w 8023328"/>
              <a:gd name="connsiteY855" fmla="*/ 1210863 h 2380521"/>
              <a:gd name="connsiteX856" fmla="*/ 4451453 w 8023328"/>
              <a:gd name="connsiteY856" fmla="*/ 1225651 h 2380521"/>
              <a:gd name="connsiteX857" fmla="*/ 4439056 w 8023328"/>
              <a:gd name="connsiteY857" fmla="*/ 1240439 h 2380521"/>
              <a:gd name="connsiteX858" fmla="*/ 4425200 w 8023328"/>
              <a:gd name="connsiteY858" fmla="*/ 1225651 h 2380521"/>
              <a:gd name="connsiteX859" fmla="*/ 4439056 w 8023328"/>
              <a:gd name="connsiteY859" fmla="*/ 1210863 h 2380521"/>
              <a:gd name="connsiteX860" fmla="*/ 4366768 w 8023328"/>
              <a:gd name="connsiteY860" fmla="*/ 1210863 h 2380521"/>
              <a:gd name="connsiteX861" fmla="*/ 4380624 w 8023328"/>
              <a:gd name="connsiteY861" fmla="*/ 1225651 h 2380521"/>
              <a:gd name="connsiteX862" fmla="*/ 4366768 w 8023328"/>
              <a:gd name="connsiteY862" fmla="*/ 1240439 h 2380521"/>
              <a:gd name="connsiteX863" fmla="*/ 4354371 w 8023328"/>
              <a:gd name="connsiteY863" fmla="*/ 1225651 h 2380521"/>
              <a:gd name="connsiteX864" fmla="*/ 4366768 w 8023328"/>
              <a:gd name="connsiteY864" fmla="*/ 1210863 h 2380521"/>
              <a:gd name="connsiteX865" fmla="*/ 4295937 w 8023328"/>
              <a:gd name="connsiteY865" fmla="*/ 1210863 h 2380521"/>
              <a:gd name="connsiteX866" fmla="*/ 4309793 w 8023328"/>
              <a:gd name="connsiteY866" fmla="*/ 1225651 h 2380521"/>
              <a:gd name="connsiteX867" fmla="*/ 4295937 w 8023328"/>
              <a:gd name="connsiteY867" fmla="*/ 1240439 h 2380521"/>
              <a:gd name="connsiteX868" fmla="*/ 4283540 w 8023328"/>
              <a:gd name="connsiteY868" fmla="*/ 1225651 h 2380521"/>
              <a:gd name="connsiteX869" fmla="*/ 4295937 w 8023328"/>
              <a:gd name="connsiteY869" fmla="*/ 1210863 h 2380521"/>
              <a:gd name="connsiteX870" fmla="*/ 368953 w 8023328"/>
              <a:gd name="connsiteY870" fmla="*/ 1210863 h 2380521"/>
              <a:gd name="connsiteX871" fmla="*/ 383742 w 8023328"/>
              <a:gd name="connsiteY871" fmla="*/ 1225651 h 2380521"/>
              <a:gd name="connsiteX872" fmla="*/ 368953 w 8023328"/>
              <a:gd name="connsiteY872" fmla="*/ 1240439 h 2380521"/>
              <a:gd name="connsiteX873" fmla="*/ 354165 w 8023328"/>
              <a:gd name="connsiteY873" fmla="*/ 1225651 h 2380521"/>
              <a:gd name="connsiteX874" fmla="*/ 368953 w 8023328"/>
              <a:gd name="connsiteY874" fmla="*/ 1210863 h 2380521"/>
              <a:gd name="connsiteX875" fmla="*/ 297189 w 8023328"/>
              <a:gd name="connsiteY875" fmla="*/ 1210863 h 2380521"/>
              <a:gd name="connsiteX876" fmla="*/ 309586 w 8023328"/>
              <a:gd name="connsiteY876" fmla="*/ 1225651 h 2380521"/>
              <a:gd name="connsiteX877" fmla="*/ 297189 w 8023328"/>
              <a:gd name="connsiteY877" fmla="*/ 1240439 h 2380521"/>
              <a:gd name="connsiteX878" fmla="*/ 283334 w 8023328"/>
              <a:gd name="connsiteY878" fmla="*/ 1225651 h 2380521"/>
              <a:gd name="connsiteX879" fmla="*/ 297189 w 8023328"/>
              <a:gd name="connsiteY879" fmla="*/ 1210863 h 2380521"/>
              <a:gd name="connsiteX880" fmla="*/ 226361 w 8023328"/>
              <a:gd name="connsiteY880" fmla="*/ 1210863 h 2380521"/>
              <a:gd name="connsiteX881" fmla="*/ 238759 w 8023328"/>
              <a:gd name="connsiteY881" fmla="*/ 1225651 h 2380521"/>
              <a:gd name="connsiteX882" fmla="*/ 226361 w 8023328"/>
              <a:gd name="connsiteY882" fmla="*/ 1240439 h 2380521"/>
              <a:gd name="connsiteX883" fmla="*/ 212504 w 8023328"/>
              <a:gd name="connsiteY883" fmla="*/ 1225651 h 2380521"/>
              <a:gd name="connsiteX884" fmla="*/ 226361 w 8023328"/>
              <a:gd name="connsiteY884" fmla="*/ 1210863 h 2380521"/>
              <a:gd name="connsiteX885" fmla="*/ 155527 w 8023328"/>
              <a:gd name="connsiteY885" fmla="*/ 1210863 h 2380521"/>
              <a:gd name="connsiteX886" fmla="*/ 167924 w 8023328"/>
              <a:gd name="connsiteY886" fmla="*/ 1225651 h 2380521"/>
              <a:gd name="connsiteX887" fmla="*/ 155527 w 8023328"/>
              <a:gd name="connsiteY887" fmla="*/ 1240439 h 2380521"/>
              <a:gd name="connsiteX888" fmla="*/ 141671 w 8023328"/>
              <a:gd name="connsiteY888" fmla="*/ 1225651 h 2380521"/>
              <a:gd name="connsiteX889" fmla="*/ 155527 w 8023328"/>
              <a:gd name="connsiteY889" fmla="*/ 1210863 h 2380521"/>
              <a:gd name="connsiteX890" fmla="*/ 83239 w 8023328"/>
              <a:gd name="connsiteY890" fmla="*/ 1210863 h 2380521"/>
              <a:gd name="connsiteX891" fmla="*/ 97095 w 8023328"/>
              <a:gd name="connsiteY891" fmla="*/ 1225651 h 2380521"/>
              <a:gd name="connsiteX892" fmla="*/ 83239 w 8023328"/>
              <a:gd name="connsiteY892" fmla="*/ 1240439 h 2380521"/>
              <a:gd name="connsiteX893" fmla="*/ 70841 w 8023328"/>
              <a:gd name="connsiteY893" fmla="*/ 1225651 h 2380521"/>
              <a:gd name="connsiteX894" fmla="*/ 83239 w 8023328"/>
              <a:gd name="connsiteY894" fmla="*/ 1210863 h 2380521"/>
              <a:gd name="connsiteX895" fmla="*/ 12003 w 8023328"/>
              <a:gd name="connsiteY895" fmla="*/ 1210863 h 2380521"/>
              <a:gd name="connsiteX896" fmla="*/ 26244 w 8023328"/>
              <a:gd name="connsiteY896" fmla="*/ 1225651 h 2380521"/>
              <a:gd name="connsiteX897" fmla="*/ 12003 w 8023328"/>
              <a:gd name="connsiteY897" fmla="*/ 1240439 h 2380521"/>
              <a:gd name="connsiteX898" fmla="*/ 10 w 8023328"/>
              <a:gd name="connsiteY898" fmla="*/ 1225651 h 2380521"/>
              <a:gd name="connsiteX899" fmla="*/ 12003 w 8023328"/>
              <a:gd name="connsiteY899" fmla="*/ 1210863 h 2380521"/>
              <a:gd name="connsiteX900" fmla="*/ 7013492 w 8023328"/>
              <a:gd name="connsiteY900" fmla="*/ 1140032 h 2380521"/>
              <a:gd name="connsiteX901" fmla="*/ 7028280 w 8023328"/>
              <a:gd name="connsiteY901" fmla="*/ 1152429 h 2380521"/>
              <a:gd name="connsiteX902" fmla="*/ 7013492 w 8023328"/>
              <a:gd name="connsiteY902" fmla="*/ 1166286 h 2380521"/>
              <a:gd name="connsiteX903" fmla="*/ 6998704 w 8023328"/>
              <a:gd name="connsiteY903" fmla="*/ 1152429 h 2380521"/>
              <a:gd name="connsiteX904" fmla="*/ 7013492 w 8023328"/>
              <a:gd name="connsiteY904" fmla="*/ 1140032 h 2380521"/>
              <a:gd name="connsiteX905" fmla="*/ 6939085 w 8023328"/>
              <a:gd name="connsiteY905" fmla="*/ 1140032 h 2380521"/>
              <a:gd name="connsiteX906" fmla="*/ 6950753 w 8023328"/>
              <a:gd name="connsiteY906" fmla="*/ 1152429 h 2380521"/>
              <a:gd name="connsiteX907" fmla="*/ 6939085 w 8023328"/>
              <a:gd name="connsiteY907" fmla="*/ 1166286 h 2380521"/>
              <a:gd name="connsiteX908" fmla="*/ 6924500 w 8023328"/>
              <a:gd name="connsiteY908" fmla="*/ 1152429 h 2380521"/>
              <a:gd name="connsiteX909" fmla="*/ 6939085 w 8023328"/>
              <a:gd name="connsiteY909" fmla="*/ 1140032 h 2380521"/>
              <a:gd name="connsiteX910" fmla="*/ 6867525 w 8023328"/>
              <a:gd name="connsiteY910" fmla="*/ 1140032 h 2380521"/>
              <a:gd name="connsiteX911" fmla="*/ 6879922 w 8023328"/>
              <a:gd name="connsiteY911" fmla="*/ 1153888 h 2380521"/>
              <a:gd name="connsiteX912" fmla="*/ 6867525 w 8023328"/>
              <a:gd name="connsiteY912" fmla="*/ 1166286 h 2380521"/>
              <a:gd name="connsiteX913" fmla="*/ 6853669 w 8023328"/>
              <a:gd name="connsiteY913" fmla="*/ 1153888 h 2380521"/>
              <a:gd name="connsiteX914" fmla="*/ 6867525 w 8023328"/>
              <a:gd name="connsiteY914" fmla="*/ 1140032 h 2380521"/>
              <a:gd name="connsiteX915" fmla="*/ 6796696 w 8023328"/>
              <a:gd name="connsiteY915" fmla="*/ 1140032 h 2380521"/>
              <a:gd name="connsiteX916" fmla="*/ 6809093 w 8023328"/>
              <a:gd name="connsiteY916" fmla="*/ 1153888 h 2380521"/>
              <a:gd name="connsiteX917" fmla="*/ 6796696 w 8023328"/>
              <a:gd name="connsiteY917" fmla="*/ 1166286 h 2380521"/>
              <a:gd name="connsiteX918" fmla="*/ 6782840 w 8023328"/>
              <a:gd name="connsiteY918" fmla="*/ 1153888 h 2380521"/>
              <a:gd name="connsiteX919" fmla="*/ 6796696 w 8023328"/>
              <a:gd name="connsiteY919" fmla="*/ 1140032 h 2380521"/>
              <a:gd name="connsiteX920" fmla="*/ 6724405 w 8023328"/>
              <a:gd name="connsiteY920" fmla="*/ 1140032 h 2380521"/>
              <a:gd name="connsiteX921" fmla="*/ 6738261 w 8023328"/>
              <a:gd name="connsiteY921" fmla="*/ 1153888 h 2380521"/>
              <a:gd name="connsiteX922" fmla="*/ 6724405 w 8023328"/>
              <a:gd name="connsiteY922" fmla="*/ 1166286 h 2380521"/>
              <a:gd name="connsiteX923" fmla="*/ 6712008 w 8023328"/>
              <a:gd name="connsiteY923" fmla="*/ 1153888 h 2380521"/>
              <a:gd name="connsiteX924" fmla="*/ 6724405 w 8023328"/>
              <a:gd name="connsiteY924" fmla="*/ 1140032 h 2380521"/>
              <a:gd name="connsiteX925" fmla="*/ 6653576 w 8023328"/>
              <a:gd name="connsiteY925" fmla="*/ 1140032 h 2380521"/>
              <a:gd name="connsiteX926" fmla="*/ 6667432 w 8023328"/>
              <a:gd name="connsiteY926" fmla="*/ 1153888 h 2380521"/>
              <a:gd name="connsiteX927" fmla="*/ 6653576 w 8023328"/>
              <a:gd name="connsiteY927" fmla="*/ 1166286 h 2380521"/>
              <a:gd name="connsiteX928" fmla="*/ 6641179 w 8023328"/>
              <a:gd name="connsiteY928" fmla="*/ 1153888 h 2380521"/>
              <a:gd name="connsiteX929" fmla="*/ 6653576 w 8023328"/>
              <a:gd name="connsiteY929" fmla="*/ 1140032 h 2380521"/>
              <a:gd name="connsiteX930" fmla="*/ 6581764 w 8023328"/>
              <a:gd name="connsiteY930" fmla="*/ 1140032 h 2380521"/>
              <a:gd name="connsiteX931" fmla="*/ 6596552 w 8023328"/>
              <a:gd name="connsiteY931" fmla="*/ 1153888 h 2380521"/>
              <a:gd name="connsiteX932" fmla="*/ 6581764 w 8023328"/>
              <a:gd name="connsiteY932" fmla="*/ 1166286 h 2380521"/>
              <a:gd name="connsiteX933" fmla="*/ 6566976 w 8023328"/>
              <a:gd name="connsiteY933" fmla="*/ 1153888 h 2380521"/>
              <a:gd name="connsiteX934" fmla="*/ 6581764 w 8023328"/>
              <a:gd name="connsiteY934" fmla="*/ 1140032 h 2380521"/>
              <a:gd name="connsiteX935" fmla="*/ 6510933 w 8023328"/>
              <a:gd name="connsiteY935" fmla="*/ 1140032 h 2380521"/>
              <a:gd name="connsiteX936" fmla="*/ 6525722 w 8023328"/>
              <a:gd name="connsiteY936" fmla="*/ 1153888 h 2380521"/>
              <a:gd name="connsiteX937" fmla="*/ 6510933 w 8023328"/>
              <a:gd name="connsiteY937" fmla="*/ 1166286 h 2380521"/>
              <a:gd name="connsiteX938" fmla="*/ 6496144 w 8023328"/>
              <a:gd name="connsiteY938" fmla="*/ 1153888 h 2380521"/>
              <a:gd name="connsiteX939" fmla="*/ 6510933 w 8023328"/>
              <a:gd name="connsiteY939" fmla="*/ 1140032 h 2380521"/>
              <a:gd name="connsiteX940" fmla="*/ 6440492 w 8023328"/>
              <a:gd name="connsiteY940" fmla="*/ 1140032 h 2380521"/>
              <a:gd name="connsiteX941" fmla="*/ 6454911 w 8023328"/>
              <a:gd name="connsiteY941" fmla="*/ 1153888 h 2380521"/>
              <a:gd name="connsiteX942" fmla="*/ 6440492 w 8023328"/>
              <a:gd name="connsiteY942" fmla="*/ 1166286 h 2380521"/>
              <a:gd name="connsiteX943" fmla="*/ 6425315 w 8023328"/>
              <a:gd name="connsiteY943" fmla="*/ 1153888 h 2380521"/>
              <a:gd name="connsiteX944" fmla="*/ 6440492 w 8023328"/>
              <a:gd name="connsiteY944" fmla="*/ 1140032 h 2380521"/>
              <a:gd name="connsiteX945" fmla="*/ 6368340 w 8023328"/>
              <a:gd name="connsiteY945" fmla="*/ 1140032 h 2380521"/>
              <a:gd name="connsiteX946" fmla="*/ 6380737 w 8023328"/>
              <a:gd name="connsiteY946" fmla="*/ 1153888 h 2380521"/>
              <a:gd name="connsiteX947" fmla="*/ 6368340 w 8023328"/>
              <a:gd name="connsiteY947" fmla="*/ 1166286 h 2380521"/>
              <a:gd name="connsiteX948" fmla="*/ 6354484 w 8023328"/>
              <a:gd name="connsiteY948" fmla="*/ 1153888 h 2380521"/>
              <a:gd name="connsiteX949" fmla="*/ 6368340 w 8023328"/>
              <a:gd name="connsiteY949" fmla="*/ 1140032 h 2380521"/>
              <a:gd name="connsiteX950" fmla="*/ 6297511 w 8023328"/>
              <a:gd name="connsiteY950" fmla="*/ 1140032 h 2380521"/>
              <a:gd name="connsiteX951" fmla="*/ 6309908 w 8023328"/>
              <a:gd name="connsiteY951" fmla="*/ 1153888 h 2380521"/>
              <a:gd name="connsiteX952" fmla="*/ 6297511 w 8023328"/>
              <a:gd name="connsiteY952" fmla="*/ 1166286 h 2380521"/>
              <a:gd name="connsiteX953" fmla="*/ 6283655 w 8023328"/>
              <a:gd name="connsiteY953" fmla="*/ 1153888 h 2380521"/>
              <a:gd name="connsiteX954" fmla="*/ 6297511 w 8023328"/>
              <a:gd name="connsiteY954" fmla="*/ 1140032 h 2380521"/>
              <a:gd name="connsiteX955" fmla="*/ 6226679 w 8023328"/>
              <a:gd name="connsiteY955" fmla="*/ 1140032 h 2380521"/>
              <a:gd name="connsiteX956" fmla="*/ 6239076 w 8023328"/>
              <a:gd name="connsiteY956" fmla="*/ 1153888 h 2380521"/>
              <a:gd name="connsiteX957" fmla="*/ 6226679 w 8023328"/>
              <a:gd name="connsiteY957" fmla="*/ 1166286 h 2380521"/>
              <a:gd name="connsiteX958" fmla="*/ 6212823 w 8023328"/>
              <a:gd name="connsiteY958" fmla="*/ 1153888 h 2380521"/>
              <a:gd name="connsiteX959" fmla="*/ 6226679 w 8023328"/>
              <a:gd name="connsiteY959" fmla="*/ 1140032 h 2380521"/>
              <a:gd name="connsiteX960" fmla="*/ 6154391 w 8023328"/>
              <a:gd name="connsiteY960" fmla="*/ 1140032 h 2380521"/>
              <a:gd name="connsiteX961" fmla="*/ 6168247 w 8023328"/>
              <a:gd name="connsiteY961" fmla="*/ 1153888 h 2380521"/>
              <a:gd name="connsiteX962" fmla="*/ 6154391 w 8023328"/>
              <a:gd name="connsiteY962" fmla="*/ 1166286 h 2380521"/>
              <a:gd name="connsiteX963" fmla="*/ 6141994 w 8023328"/>
              <a:gd name="connsiteY963" fmla="*/ 1153888 h 2380521"/>
              <a:gd name="connsiteX964" fmla="*/ 6154391 w 8023328"/>
              <a:gd name="connsiteY964" fmla="*/ 1140032 h 2380521"/>
              <a:gd name="connsiteX965" fmla="*/ 6083559 w 8023328"/>
              <a:gd name="connsiteY965" fmla="*/ 1140032 h 2380521"/>
              <a:gd name="connsiteX966" fmla="*/ 6097415 w 8023328"/>
              <a:gd name="connsiteY966" fmla="*/ 1153888 h 2380521"/>
              <a:gd name="connsiteX967" fmla="*/ 6083559 w 8023328"/>
              <a:gd name="connsiteY967" fmla="*/ 1166286 h 2380521"/>
              <a:gd name="connsiteX968" fmla="*/ 6071162 w 8023328"/>
              <a:gd name="connsiteY968" fmla="*/ 1153888 h 2380521"/>
              <a:gd name="connsiteX969" fmla="*/ 6083559 w 8023328"/>
              <a:gd name="connsiteY969" fmla="*/ 1140032 h 2380521"/>
              <a:gd name="connsiteX970" fmla="*/ 6009356 w 8023328"/>
              <a:gd name="connsiteY970" fmla="*/ 1140032 h 2380521"/>
              <a:gd name="connsiteX971" fmla="*/ 6023212 w 8023328"/>
              <a:gd name="connsiteY971" fmla="*/ 1153888 h 2380521"/>
              <a:gd name="connsiteX972" fmla="*/ 6009356 w 8023328"/>
              <a:gd name="connsiteY972" fmla="*/ 1166286 h 2380521"/>
              <a:gd name="connsiteX973" fmla="*/ 5996959 w 8023328"/>
              <a:gd name="connsiteY973" fmla="*/ 1153888 h 2380521"/>
              <a:gd name="connsiteX974" fmla="*/ 6009356 w 8023328"/>
              <a:gd name="connsiteY974" fmla="*/ 1140032 h 2380521"/>
              <a:gd name="connsiteX975" fmla="*/ 5940548 w 8023328"/>
              <a:gd name="connsiteY975" fmla="*/ 1140032 h 2380521"/>
              <a:gd name="connsiteX976" fmla="*/ 5955726 w 8023328"/>
              <a:gd name="connsiteY976" fmla="*/ 1153888 h 2380521"/>
              <a:gd name="connsiteX977" fmla="*/ 5940548 w 8023328"/>
              <a:gd name="connsiteY977" fmla="*/ 1166286 h 2380521"/>
              <a:gd name="connsiteX978" fmla="*/ 5926130 w 8023328"/>
              <a:gd name="connsiteY978" fmla="*/ 1153888 h 2380521"/>
              <a:gd name="connsiteX979" fmla="*/ 5940548 w 8023328"/>
              <a:gd name="connsiteY979" fmla="*/ 1140032 h 2380521"/>
              <a:gd name="connsiteX980" fmla="*/ 5870088 w 8023328"/>
              <a:gd name="connsiteY980" fmla="*/ 1140032 h 2380521"/>
              <a:gd name="connsiteX981" fmla="*/ 5884877 w 8023328"/>
              <a:gd name="connsiteY981" fmla="*/ 1153888 h 2380521"/>
              <a:gd name="connsiteX982" fmla="*/ 5870088 w 8023328"/>
              <a:gd name="connsiteY982" fmla="*/ 1166286 h 2380521"/>
              <a:gd name="connsiteX983" fmla="*/ 5855299 w 8023328"/>
              <a:gd name="connsiteY983" fmla="*/ 1153888 h 2380521"/>
              <a:gd name="connsiteX984" fmla="*/ 5870088 w 8023328"/>
              <a:gd name="connsiteY984" fmla="*/ 1140032 h 2380521"/>
              <a:gd name="connsiteX985" fmla="*/ 5799257 w 8023328"/>
              <a:gd name="connsiteY985" fmla="*/ 1140032 h 2380521"/>
              <a:gd name="connsiteX986" fmla="*/ 5814045 w 8023328"/>
              <a:gd name="connsiteY986" fmla="*/ 1153888 h 2380521"/>
              <a:gd name="connsiteX987" fmla="*/ 5799257 w 8023328"/>
              <a:gd name="connsiteY987" fmla="*/ 1166286 h 2380521"/>
              <a:gd name="connsiteX988" fmla="*/ 5784469 w 8023328"/>
              <a:gd name="connsiteY988" fmla="*/ 1153888 h 2380521"/>
              <a:gd name="connsiteX989" fmla="*/ 5799257 w 8023328"/>
              <a:gd name="connsiteY989" fmla="*/ 1140032 h 2380521"/>
              <a:gd name="connsiteX990" fmla="*/ 5724122 w 8023328"/>
              <a:gd name="connsiteY990" fmla="*/ 1140032 h 2380521"/>
              <a:gd name="connsiteX991" fmla="*/ 5736519 w 8023328"/>
              <a:gd name="connsiteY991" fmla="*/ 1153888 h 2380521"/>
              <a:gd name="connsiteX992" fmla="*/ 5724122 w 8023328"/>
              <a:gd name="connsiteY992" fmla="*/ 1166286 h 2380521"/>
              <a:gd name="connsiteX993" fmla="*/ 5710266 w 8023328"/>
              <a:gd name="connsiteY993" fmla="*/ 1153888 h 2380521"/>
              <a:gd name="connsiteX994" fmla="*/ 5724122 w 8023328"/>
              <a:gd name="connsiteY994" fmla="*/ 1140032 h 2380521"/>
              <a:gd name="connsiteX995" fmla="*/ 5653291 w 8023328"/>
              <a:gd name="connsiteY995" fmla="*/ 1140032 h 2380521"/>
              <a:gd name="connsiteX996" fmla="*/ 5665688 w 8023328"/>
              <a:gd name="connsiteY996" fmla="*/ 1153888 h 2380521"/>
              <a:gd name="connsiteX997" fmla="*/ 5653291 w 8023328"/>
              <a:gd name="connsiteY997" fmla="*/ 1166286 h 2380521"/>
              <a:gd name="connsiteX998" fmla="*/ 5639435 w 8023328"/>
              <a:gd name="connsiteY998" fmla="*/ 1153888 h 2380521"/>
              <a:gd name="connsiteX999" fmla="*/ 5653291 w 8023328"/>
              <a:gd name="connsiteY999" fmla="*/ 1140032 h 2380521"/>
              <a:gd name="connsiteX1000" fmla="*/ 5581002 w 8023328"/>
              <a:gd name="connsiteY1000" fmla="*/ 1140032 h 2380521"/>
              <a:gd name="connsiteX1001" fmla="*/ 5594858 w 8023328"/>
              <a:gd name="connsiteY1001" fmla="*/ 1153888 h 2380521"/>
              <a:gd name="connsiteX1002" fmla="*/ 5581002 w 8023328"/>
              <a:gd name="connsiteY1002" fmla="*/ 1166286 h 2380521"/>
              <a:gd name="connsiteX1003" fmla="*/ 5568605 w 8023328"/>
              <a:gd name="connsiteY1003" fmla="*/ 1153888 h 2380521"/>
              <a:gd name="connsiteX1004" fmla="*/ 5581002 w 8023328"/>
              <a:gd name="connsiteY1004" fmla="*/ 1140032 h 2380521"/>
              <a:gd name="connsiteX1005" fmla="*/ 5510171 w 8023328"/>
              <a:gd name="connsiteY1005" fmla="*/ 1140032 h 2380521"/>
              <a:gd name="connsiteX1006" fmla="*/ 5524027 w 8023328"/>
              <a:gd name="connsiteY1006" fmla="*/ 1153888 h 2380521"/>
              <a:gd name="connsiteX1007" fmla="*/ 5510171 w 8023328"/>
              <a:gd name="connsiteY1007" fmla="*/ 1166286 h 2380521"/>
              <a:gd name="connsiteX1008" fmla="*/ 5497774 w 8023328"/>
              <a:gd name="connsiteY1008" fmla="*/ 1153888 h 2380521"/>
              <a:gd name="connsiteX1009" fmla="*/ 5510171 w 8023328"/>
              <a:gd name="connsiteY1009" fmla="*/ 1140032 h 2380521"/>
              <a:gd name="connsiteX1010" fmla="*/ 5438937 w 8023328"/>
              <a:gd name="connsiteY1010" fmla="*/ 1140032 h 2380521"/>
              <a:gd name="connsiteX1011" fmla="*/ 5453178 w 8023328"/>
              <a:gd name="connsiteY1011" fmla="*/ 1153888 h 2380521"/>
              <a:gd name="connsiteX1012" fmla="*/ 5438937 w 8023328"/>
              <a:gd name="connsiteY1012" fmla="*/ 1166286 h 2380521"/>
              <a:gd name="connsiteX1013" fmla="*/ 5426945 w 8023328"/>
              <a:gd name="connsiteY1013" fmla="*/ 1153888 h 2380521"/>
              <a:gd name="connsiteX1014" fmla="*/ 5438937 w 8023328"/>
              <a:gd name="connsiteY1014" fmla="*/ 1140032 h 2380521"/>
              <a:gd name="connsiteX1015" fmla="*/ 5367530 w 8023328"/>
              <a:gd name="connsiteY1015" fmla="*/ 1140032 h 2380521"/>
              <a:gd name="connsiteX1016" fmla="*/ 5382318 w 8023328"/>
              <a:gd name="connsiteY1016" fmla="*/ 1153888 h 2380521"/>
              <a:gd name="connsiteX1017" fmla="*/ 5367530 w 8023328"/>
              <a:gd name="connsiteY1017" fmla="*/ 1166286 h 2380521"/>
              <a:gd name="connsiteX1018" fmla="*/ 5352742 w 8023328"/>
              <a:gd name="connsiteY1018" fmla="*/ 1153888 h 2380521"/>
              <a:gd name="connsiteX1019" fmla="*/ 5367530 w 8023328"/>
              <a:gd name="connsiteY1019" fmla="*/ 1140032 h 2380521"/>
              <a:gd name="connsiteX1020" fmla="*/ 5296699 w 8023328"/>
              <a:gd name="connsiteY1020" fmla="*/ 1140032 h 2380521"/>
              <a:gd name="connsiteX1021" fmla="*/ 5311488 w 8023328"/>
              <a:gd name="connsiteY1021" fmla="*/ 1153888 h 2380521"/>
              <a:gd name="connsiteX1022" fmla="*/ 5296699 w 8023328"/>
              <a:gd name="connsiteY1022" fmla="*/ 1166286 h 2380521"/>
              <a:gd name="connsiteX1023" fmla="*/ 5281910 w 8023328"/>
              <a:gd name="connsiteY1023" fmla="*/ 1153888 h 2380521"/>
              <a:gd name="connsiteX1024" fmla="*/ 5296699 w 8023328"/>
              <a:gd name="connsiteY1024" fmla="*/ 1140032 h 2380521"/>
              <a:gd name="connsiteX1025" fmla="*/ 5225869 w 8023328"/>
              <a:gd name="connsiteY1025" fmla="*/ 1140032 h 2380521"/>
              <a:gd name="connsiteX1026" fmla="*/ 5240657 w 8023328"/>
              <a:gd name="connsiteY1026" fmla="*/ 1153888 h 2380521"/>
              <a:gd name="connsiteX1027" fmla="*/ 5225869 w 8023328"/>
              <a:gd name="connsiteY1027" fmla="*/ 1166286 h 2380521"/>
              <a:gd name="connsiteX1028" fmla="*/ 5211081 w 8023328"/>
              <a:gd name="connsiteY1028" fmla="*/ 1153888 h 2380521"/>
              <a:gd name="connsiteX1029" fmla="*/ 5225869 w 8023328"/>
              <a:gd name="connsiteY1029" fmla="*/ 1140032 h 2380521"/>
              <a:gd name="connsiteX1030" fmla="*/ 5154105 w 8023328"/>
              <a:gd name="connsiteY1030" fmla="*/ 1140032 h 2380521"/>
              <a:gd name="connsiteX1031" fmla="*/ 5166502 w 8023328"/>
              <a:gd name="connsiteY1031" fmla="*/ 1154821 h 2380521"/>
              <a:gd name="connsiteX1032" fmla="*/ 5154105 w 8023328"/>
              <a:gd name="connsiteY1032" fmla="*/ 1169610 h 2380521"/>
              <a:gd name="connsiteX1033" fmla="*/ 5140249 w 8023328"/>
              <a:gd name="connsiteY1033" fmla="*/ 1154821 h 2380521"/>
              <a:gd name="connsiteX1034" fmla="*/ 5154105 w 8023328"/>
              <a:gd name="connsiteY1034" fmla="*/ 1140032 h 2380521"/>
              <a:gd name="connsiteX1035" fmla="*/ 5083276 w 8023328"/>
              <a:gd name="connsiteY1035" fmla="*/ 1140032 h 2380521"/>
              <a:gd name="connsiteX1036" fmla="*/ 5095673 w 8023328"/>
              <a:gd name="connsiteY1036" fmla="*/ 1154821 h 2380521"/>
              <a:gd name="connsiteX1037" fmla="*/ 5083276 w 8023328"/>
              <a:gd name="connsiteY1037" fmla="*/ 1169610 h 2380521"/>
              <a:gd name="connsiteX1038" fmla="*/ 5069420 w 8023328"/>
              <a:gd name="connsiteY1038" fmla="*/ 1154821 h 2380521"/>
              <a:gd name="connsiteX1039" fmla="*/ 5083276 w 8023328"/>
              <a:gd name="connsiteY1039" fmla="*/ 1140032 h 2380521"/>
              <a:gd name="connsiteX1040" fmla="*/ 5012445 w 8023328"/>
              <a:gd name="connsiteY1040" fmla="*/ 1140032 h 2380521"/>
              <a:gd name="connsiteX1041" fmla="*/ 5024842 w 8023328"/>
              <a:gd name="connsiteY1041" fmla="*/ 1154821 h 2380521"/>
              <a:gd name="connsiteX1042" fmla="*/ 5012445 w 8023328"/>
              <a:gd name="connsiteY1042" fmla="*/ 1169610 h 2380521"/>
              <a:gd name="connsiteX1043" fmla="*/ 4998589 w 8023328"/>
              <a:gd name="connsiteY1043" fmla="*/ 1154821 h 2380521"/>
              <a:gd name="connsiteX1044" fmla="*/ 5012445 w 8023328"/>
              <a:gd name="connsiteY1044" fmla="*/ 1140032 h 2380521"/>
              <a:gd name="connsiteX1045" fmla="*/ 4940157 w 8023328"/>
              <a:gd name="connsiteY1045" fmla="*/ 1140032 h 2380521"/>
              <a:gd name="connsiteX1046" fmla="*/ 4954013 w 8023328"/>
              <a:gd name="connsiteY1046" fmla="*/ 1154821 h 2380521"/>
              <a:gd name="connsiteX1047" fmla="*/ 4940157 w 8023328"/>
              <a:gd name="connsiteY1047" fmla="*/ 1169610 h 2380521"/>
              <a:gd name="connsiteX1048" fmla="*/ 4927760 w 8023328"/>
              <a:gd name="connsiteY1048" fmla="*/ 1154821 h 2380521"/>
              <a:gd name="connsiteX1049" fmla="*/ 4940157 w 8023328"/>
              <a:gd name="connsiteY1049" fmla="*/ 1140032 h 2380521"/>
              <a:gd name="connsiteX1050" fmla="*/ 4865953 w 8023328"/>
              <a:gd name="connsiteY1050" fmla="*/ 1140032 h 2380521"/>
              <a:gd name="connsiteX1051" fmla="*/ 4879809 w 8023328"/>
              <a:gd name="connsiteY1051" fmla="*/ 1154821 h 2380521"/>
              <a:gd name="connsiteX1052" fmla="*/ 4865953 w 8023328"/>
              <a:gd name="connsiteY1052" fmla="*/ 1169610 h 2380521"/>
              <a:gd name="connsiteX1053" fmla="*/ 4853556 w 8023328"/>
              <a:gd name="connsiteY1053" fmla="*/ 1154821 h 2380521"/>
              <a:gd name="connsiteX1054" fmla="*/ 4865953 w 8023328"/>
              <a:gd name="connsiteY1054" fmla="*/ 1140032 h 2380521"/>
              <a:gd name="connsiteX1055" fmla="*/ 4795122 w 8023328"/>
              <a:gd name="connsiteY1055" fmla="*/ 1140032 h 2380521"/>
              <a:gd name="connsiteX1056" fmla="*/ 4808978 w 8023328"/>
              <a:gd name="connsiteY1056" fmla="*/ 1154821 h 2380521"/>
              <a:gd name="connsiteX1057" fmla="*/ 4795122 w 8023328"/>
              <a:gd name="connsiteY1057" fmla="*/ 1169610 h 2380521"/>
              <a:gd name="connsiteX1058" fmla="*/ 4782725 w 8023328"/>
              <a:gd name="connsiteY1058" fmla="*/ 1154821 h 2380521"/>
              <a:gd name="connsiteX1059" fmla="*/ 4795122 w 8023328"/>
              <a:gd name="connsiteY1059" fmla="*/ 1140032 h 2380521"/>
              <a:gd name="connsiteX1060" fmla="*/ 4726684 w 8023328"/>
              <a:gd name="connsiteY1060" fmla="*/ 1140032 h 2380521"/>
              <a:gd name="connsiteX1061" fmla="*/ 4741472 w 8023328"/>
              <a:gd name="connsiteY1061" fmla="*/ 1154821 h 2380521"/>
              <a:gd name="connsiteX1062" fmla="*/ 4726684 w 8023328"/>
              <a:gd name="connsiteY1062" fmla="*/ 1169610 h 2380521"/>
              <a:gd name="connsiteX1063" fmla="*/ 4711896 w 8023328"/>
              <a:gd name="connsiteY1063" fmla="*/ 1154821 h 2380521"/>
              <a:gd name="connsiteX1064" fmla="*/ 4726684 w 8023328"/>
              <a:gd name="connsiteY1064" fmla="*/ 1140032 h 2380521"/>
              <a:gd name="connsiteX1065" fmla="*/ 4655853 w 8023328"/>
              <a:gd name="connsiteY1065" fmla="*/ 1140032 h 2380521"/>
              <a:gd name="connsiteX1066" fmla="*/ 4670642 w 8023328"/>
              <a:gd name="connsiteY1066" fmla="*/ 1154821 h 2380521"/>
              <a:gd name="connsiteX1067" fmla="*/ 4655853 w 8023328"/>
              <a:gd name="connsiteY1067" fmla="*/ 1169610 h 2380521"/>
              <a:gd name="connsiteX1068" fmla="*/ 4641064 w 8023328"/>
              <a:gd name="connsiteY1068" fmla="*/ 1154821 h 2380521"/>
              <a:gd name="connsiteX1069" fmla="*/ 4655853 w 8023328"/>
              <a:gd name="connsiteY1069" fmla="*/ 1140032 h 2380521"/>
              <a:gd name="connsiteX1070" fmla="*/ 4585023 w 8023328"/>
              <a:gd name="connsiteY1070" fmla="*/ 1140032 h 2380521"/>
              <a:gd name="connsiteX1071" fmla="*/ 4599811 w 8023328"/>
              <a:gd name="connsiteY1071" fmla="*/ 1154821 h 2380521"/>
              <a:gd name="connsiteX1072" fmla="*/ 4585023 w 8023328"/>
              <a:gd name="connsiteY1072" fmla="*/ 1169610 h 2380521"/>
              <a:gd name="connsiteX1073" fmla="*/ 4570235 w 8023328"/>
              <a:gd name="connsiteY1073" fmla="*/ 1154821 h 2380521"/>
              <a:gd name="connsiteX1074" fmla="*/ 4585023 w 8023328"/>
              <a:gd name="connsiteY1074" fmla="*/ 1140032 h 2380521"/>
              <a:gd name="connsiteX1075" fmla="*/ 4513260 w 8023328"/>
              <a:gd name="connsiteY1075" fmla="*/ 1140032 h 2380521"/>
              <a:gd name="connsiteX1076" fmla="*/ 4525657 w 8023328"/>
              <a:gd name="connsiteY1076" fmla="*/ 1154821 h 2380521"/>
              <a:gd name="connsiteX1077" fmla="*/ 4513260 w 8023328"/>
              <a:gd name="connsiteY1077" fmla="*/ 1169610 h 2380521"/>
              <a:gd name="connsiteX1078" fmla="*/ 4499404 w 8023328"/>
              <a:gd name="connsiteY1078" fmla="*/ 1154821 h 2380521"/>
              <a:gd name="connsiteX1079" fmla="*/ 4513260 w 8023328"/>
              <a:gd name="connsiteY1079" fmla="*/ 1140032 h 2380521"/>
              <a:gd name="connsiteX1080" fmla="*/ 4439056 w 8023328"/>
              <a:gd name="connsiteY1080" fmla="*/ 1140032 h 2380521"/>
              <a:gd name="connsiteX1081" fmla="*/ 4451453 w 8023328"/>
              <a:gd name="connsiteY1081" fmla="*/ 1154821 h 2380521"/>
              <a:gd name="connsiteX1082" fmla="*/ 4439056 w 8023328"/>
              <a:gd name="connsiteY1082" fmla="*/ 1169610 h 2380521"/>
              <a:gd name="connsiteX1083" fmla="*/ 4425200 w 8023328"/>
              <a:gd name="connsiteY1083" fmla="*/ 1154821 h 2380521"/>
              <a:gd name="connsiteX1084" fmla="*/ 4439056 w 8023328"/>
              <a:gd name="connsiteY1084" fmla="*/ 1140032 h 2380521"/>
              <a:gd name="connsiteX1085" fmla="*/ 4366768 w 8023328"/>
              <a:gd name="connsiteY1085" fmla="*/ 1140032 h 2380521"/>
              <a:gd name="connsiteX1086" fmla="*/ 4380624 w 8023328"/>
              <a:gd name="connsiteY1086" fmla="*/ 1154821 h 2380521"/>
              <a:gd name="connsiteX1087" fmla="*/ 4366768 w 8023328"/>
              <a:gd name="connsiteY1087" fmla="*/ 1169610 h 2380521"/>
              <a:gd name="connsiteX1088" fmla="*/ 4354371 w 8023328"/>
              <a:gd name="connsiteY1088" fmla="*/ 1154821 h 2380521"/>
              <a:gd name="connsiteX1089" fmla="*/ 4366768 w 8023328"/>
              <a:gd name="connsiteY1089" fmla="*/ 1140032 h 2380521"/>
              <a:gd name="connsiteX1090" fmla="*/ 4295937 w 8023328"/>
              <a:gd name="connsiteY1090" fmla="*/ 1140032 h 2380521"/>
              <a:gd name="connsiteX1091" fmla="*/ 4309793 w 8023328"/>
              <a:gd name="connsiteY1091" fmla="*/ 1154821 h 2380521"/>
              <a:gd name="connsiteX1092" fmla="*/ 4295937 w 8023328"/>
              <a:gd name="connsiteY1092" fmla="*/ 1169610 h 2380521"/>
              <a:gd name="connsiteX1093" fmla="*/ 4283540 w 8023328"/>
              <a:gd name="connsiteY1093" fmla="*/ 1154821 h 2380521"/>
              <a:gd name="connsiteX1094" fmla="*/ 4295937 w 8023328"/>
              <a:gd name="connsiteY1094" fmla="*/ 1140032 h 2380521"/>
              <a:gd name="connsiteX1095" fmla="*/ 4225107 w 8023328"/>
              <a:gd name="connsiteY1095" fmla="*/ 1140032 h 2380521"/>
              <a:gd name="connsiteX1096" fmla="*/ 4238963 w 8023328"/>
              <a:gd name="connsiteY1096" fmla="*/ 1154821 h 2380521"/>
              <a:gd name="connsiteX1097" fmla="*/ 4225107 w 8023328"/>
              <a:gd name="connsiteY1097" fmla="*/ 1169610 h 2380521"/>
              <a:gd name="connsiteX1098" fmla="*/ 4212710 w 8023328"/>
              <a:gd name="connsiteY1098" fmla="*/ 1154821 h 2380521"/>
              <a:gd name="connsiteX1099" fmla="*/ 4225107 w 8023328"/>
              <a:gd name="connsiteY1099" fmla="*/ 1140032 h 2380521"/>
              <a:gd name="connsiteX1100" fmla="*/ 4153295 w 8023328"/>
              <a:gd name="connsiteY1100" fmla="*/ 1140032 h 2380521"/>
              <a:gd name="connsiteX1101" fmla="*/ 4168083 w 8023328"/>
              <a:gd name="connsiteY1101" fmla="*/ 1154821 h 2380521"/>
              <a:gd name="connsiteX1102" fmla="*/ 4153295 w 8023328"/>
              <a:gd name="connsiteY1102" fmla="*/ 1169610 h 2380521"/>
              <a:gd name="connsiteX1103" fmla="*/ 4138507 w 8023328"/>
              <a:gd name="connsiteY1103" fmla="*/ 1154821 h 2380521"/>
              <a:gd name="connsiteX1104" fmla="*/ 4153295 w 8023328"/>
              <a:gd name="connsiteY1104" fmla="*/ 1140032 h 2380521"/>
              <a:gd name="connsiteX1105" fmla="*/ 4082465 w 8023328"/>
              <a:gd name="connsiteY1105" fmla="*/ 1140032 h 2380521"/>
              <a:gd name="connsiteX1106" fmla="*/ 4097254 w 8023328"/>
              <a:gd name="connsiteY1106" fmla="*/ 1154821 h 2380521"/>
              <a:gd name="connsiteX1107" fmla="*/ 4082465 w 8023328"/>
              <a:gd name="connsiteY1107" fmla="*/ 1169610 h 2380521"/>
              <a:gd name="connsiteX1108" fmla="*/ 4067676 w 8023328"/>
              <a:gd name="connsiteY1108" fmla="*/ 1154821 h 2380521"/>
              <a:gd name="connsiteX1109" fmla="*/ 4082465 w 8023328"/>
              <a:gd name="connsiteY1109" fmla="*/ 1140032 h 2380521"/>
              <a:gd name="connsiteX1110" fmla="*/ 439789 w 8023328"/>
              <a:gd name="connsiteY1110" fmla="*/ 1140032 h 2380521"/>
              <a:gd name="connsiteX1111" fmla="*/ 454579 w 8023328"/>
              <a:gd name="connsiteY1111" fmla="*/ 1153888 h 2380521"/>
              <a:gd name="connsiteX1112" fmla="*/ 439789 w 8023328"/>
              <a:gd name="connsiteY1112" fmla="*/ 1166286 h 2380521"/>
              <a:gd name="connsiteX1113" fmla="*/ 425001 w 8023328"/>
              <a:gd name="connsiteY1113" fmla="*/ 1153888 h 2380521"/>
              <a:gd name="connsiteX1114" fmla="*/ 439789 w 8023328"/>
              <a:gd name="connsiteY1114" fmla="*/ 1140032 h 2380521"/>
              <a:gd name="connsiteX1115" fmla="*/ 368960 w 8023328"/>
              <a:gd name="connsiteY1115" fmla="*/ 1140032 h 2380521"/>
              <a:gd name="connsiteX1116" fmla="*/ 383747 w 8023328"/>
              <a:gd name="connsiteY1116" fmla="*/ 1153888 h 2380521"/>
              <a:gd name="connsiteX1117" fmla="*/ 368960 w 8023328"/>
              <a:gd name="connsiteY1117" fmla="*/ 1166286 h 2380521"/>
              <a:gd name="connsiteX1118" fmla="*/ 354172 w 8023328"/>
              <a:gd name="connsiteY1118" fmla="*/ 1153888 h 2380521"/>
              <a:gd name="connsiteX1119" fmla="*/ 368960 w 8023328"/>
              <a:gd name="connsiteY1119" fmla="*/ 1140032 h 2380521"/>
              <a:gd name="connsiteX1120" fmla="*/ 297194 w 8023328"/>
              <a:gd name="connsiteY1120" fmla="*/ 1140032 h 2380521"/>
              <a:gd name="connsiteX1121" fmla="*/ 309592 w 8023328"/>
              <a:gd name="connsiteY1121" fmla="*/ 1153888 h 2380521"/>
              <a:gd name="connsiteX1122" fmla="*/ 297194 w 8023328"/>
              <a:gd name="connsiteY1122" fmla="*/ 1166286 h 2380521"/>
              <a:gd name="connsiteX1123" fmla="*/ 283339 w 8023328"/>
              <a:gd name="connsiteY1123" fmla="*/ 1153888 h 2380521"/>
              <a:gd name="connsiteX1124" fmla="*/ 297194 w 8023328"/>
              <a:gd name="connsiteY1124" fmla="*/ 1140032 h 2380521"/>
              <a:gd name="connsiteX1125" fmla="*/ 226366 w 8023328"/>
              <a:gd name="connsiteY1125" fmla="*/ 1140032 h 2380521"/>
              <a:gd name="connsiteX1126" fmla="*/ 238764 w 8023328"/>
              <a:gd name="connsiteY1126" fmla="*/ 1153888 h 2380521"/>
              <a:gd name="connsiteX1127" fmla="*/ 226366 w 8023328"/>
              <a:gd name="connsiteY1127" fmla="*/ 1166286 h 2380521"/>
              <a:gd name="connsiteX1128" fmla="*/ 212510 w 8023328"/>
              <a:gd name="connsiteY1128" fmla="*/ 1153888 h 2380521"/>
              <a:gd name="connsiteX1129" fmla="*/ 226366 w 8023328"/>
              <a:gd name="connsiteY1129" fmla="*/ 1140032 h 2380521"/>
              <a:gd name="connsiteX1130" fmla="*/ 155532 w 8023328"/>
              <a:gd name="connsiteY1130" fmla="*/ 1140032 h 2380521"/>
              <a:gd name="connsiteX1131" fmla="*/ 167930 w 8023328"/>
              <a:gd name="connsiteY1131" fmla="*/ 1153888 h 2380521"/>
              <a:gd name="connsiteX1132" fmla="*/ 155532 w 8023328"/>
              <a:gd name="connsiteY1132" fmla="*/ 1166286 h 2380521"/>
              <a:gd name="connsiteX1133" fmla="*/ 141676 w 8023328"/>
              <a:gd name="connsiteY1133" fmla="*/ 1153888 h 2380521"/>
              <a:gd name="connsiteX1134" fmla="*/ 155532 w 8023328"/>
              <a:gd name="connsiteY1134" fmla="*/ 1140032 h 2380521"/>
              <a:gd name="connsiteX1135" fmla="*/ 83244 w 8023328"/>
              <a:gd name="connsiteY1135" fmla="*/ 1140032 h 2380521"/>
              <a:gd name="connsiteX1136" fmla="*/ 97100 w 8023328"/>
              <a:gd name="connsiteY1136" fmla="*/ 1153888 h 2380521"/>
              <a:gd name="connsiteX1137" fmla="*/ 83244 w 8023328"/>
              <a:gd name="connsiteY1137" fmla="*/ 1166286 h 2380521"/>
              <a:gd name="connsiteX1138" fmla="*/ 70846 w 8023328"/>
              <a:gd name="connsiteY1138" fmla="*/ 1153888 h 2380521"/>
              <a:gd name="connsiteX1139" fmla="*/ 83244 w 8023328"/>
              <a:gd name="connsiteY1139" fmla="*/ 1140032 h 2380521"/>
              <a:gd name="connsiteX1140" fmla="*/ 12008 w 8023328"/>
              <a:gd name="connsiteY1140" fmla="*/ 1140032 h 2380521"/>
              <a:gd name="connsiteX1141" fmla="*/ 26249 w 8023328"/>
              <a:gd name="connsiteY1141" fmla="*/ 1153888 h 2380521"/>
              <a:gd name="connsiteX1142" fmla="*/ 12008 w 8023328"/>
              <a:gd name="connsiteY1142" fmla="*/ 1166286 h 2380521"/>
              <a:gd name="connsiteX1143" fmla="*/ 16 w 8023328"/>
              <a:gd name="connsiteY1143" fmla="*/ 1153888 h 2380521"/>
              <a:gd name="connsiteX1144" fmla="*/ 12008 w 8023328"/>
              <a:gd name="connsiteY1144" fmla="*/ 1140032 h 2380521"/>
              <a:gd name="connsiteX1145" fmla="*/ 6867525 w 8023328"/>
              <a:gd name="connsiteY1145" fmla="*/ 1069203 h 2380521"/>
              <a:gd name="connsiteX1146" fmla="*/ 6879922 w 8023328"/>
              <a:gd name="connsiteY1146" fmla="*/ 1081600 h 2380521"/>
              <a:gd name="connsiteX1147" fmla="*/ 6867525 w 8023328"/>
              <a:gd name="connsiteY1147" fmla="*/ 1095457 h 2380521"/>
              <a:gd name="connsiteX1148" fmla="*/ 6853669 w 8023328"/>
              <a:gd name="connsiteY1148" fmla="*/ 1081600 h 2380521"/>
              <a:gd name="connsiteX1149" fmla="*/ 6867525 w 8023328"/>
              <a:gd name="connsiteY1149" fmla="*/ 1069203 h 2380521"/>
              <a:gd name="connsiteX1150" fmla="*/ 6795237 w 8023328"/>
              <a:gd name="connsiteY1150" fmla="*/ 1069203 h 2380521"/>
              <a:gd name="connsiteX1151" fmla="*/ 6809093 w 8023328"/>
              <a:gd name="connsiteY1151" fmla="*/ 1081600 h 2380521"/>
              <a:gd name="connsiteX1152" fmla="*/ 6796696 w 8023328"/>
              <a:gd name="connsiteY1152" fmla="*/ 1095457 h 2380521"/>
              <a:gd name="connsiteX1153" fmla="*/ 6782840 w 8023328"/>
              <a:gd name="connsiteY1153" fmla="*/ 1081600 h 2380521"/>
              <a:gd name="connsiteX1154" fmla="*/ 6795237 w 8023328"/>
              <a:gd name="connsiteY1154" fmla="*/ 1069203 h 2380521"/>
              <a:gd name="connsiteX1155" fmla="*/ 6724405 w 8023328"/>
              <a:gd name="connsiteY1155" fmla="*/ 1069203 h 2380521"/>
              <a:gd name="connsiteX1156" fmla="*/ 6738261 w 8023328"/>
              <a:gd name="connsiteY1156" fmla="*/ 1081600 h 2380521"/>
              <a:gd name="connsiteX1157" fmla="*/ 6724405 w 8023328"/>
              <a:gd name="connsiteY1157" fmla="*/ 1095457 h 2380521"/>
              <a:gd name="connsiteX1158" fmla="*/ 6712008 w 8023328"/>
              <a:gd name="connsiteY1158" fmla="*/ 1081600 h 2380521"/>
              <a:gd name="connsiteX1159" fmla="*/ 6724405 w 8023328"/>
              <a:gd name="connsiteY1159" fmla="*/ 1069203 h 2380521"/>
              <a:gd name="connsiteX1160" fmla="*/ 6653576 w 8023328"/>
              <a:gd name="connsiteY1160" fmla="*/ 1069203 h 2380521"/>
              <a:gd name="connsiteX1161" fmla="*/ 6667432 w 8023328"/>
              <a:gd name="connsiteY1161" fmla="*/ 1081600 h 2380521"/>
              <a:gd name="connsiteX1162" fmla="*/ 6653576 w 8023328"/>
              <a:gd name="connsiteY1162" fmla="*/ 1095457 h 2380521"/>
              <a:gd name="connsiteX1163" fmla="*/ 6641179 w 8023328"/>
              <a:gd name="connsiteY1163" fmla="*/ 1081600 h 2380521"/>
              <a:gd name="connsiteX1164" fmla="*/ 6653576 w 8023328"/>
              <a:gd name="connsiteY1164" fmla="*/ 1069203 h 2380521"/>
              <a:gd name="connsiteX1165" fmla="*/ 6581764 w 8023328"/>
              <a:gd name="connsiteY1165" fmla="*/ 1069203 h 2380521"/>
              <a:gd name="connsiteX1166" fmla="*/ 6596552 w 8023328"/>
              <a:gd name="connsiteY1166" fmla="*/ 1081600 h 2380521"/>
              <a:gd name="connsiteX1167" fmla="*/ 6581764 w 8023328"/>
              <a:gd name="connsiteY1167" fmla="*/ 1095457 h 2380521"/>
              <a:gd name="connsiteX1168" fmla="*/ 6566976 w 8023328"/>
              <a:gd name="connsiteY1168" fmla="*/ 1081600 h 2380521"/>
              <a:gd name="connsiteX1169" fmla="*/ 6581764 w 8023328"/>
              <a:gd name="connsiteY1169" fmla="*/ 1069203 h 2380521"/>
              <a:gd name="connsiteX1170" fmla="*/ 6510933 w 8023328"/>
              <a:gd name="connsiteY1170" fmla="*/ 1069203 h 2380521"/>
              <a:gd name="connsiteX1171" fmla="*/ 6525722 w 8023328"/>
              <a:gd name="connsiteY1171" fmla="*/ 1081600 h 2380521"/>
              <a:gd name="connsiteX1172" fmla="*/ 6510933 w 8023328"/>
              <a:gd name="connsiteY1172" fmla="*/ 1095457 h 2380521"/>
              <a:gd name="connsiteX1173" fmla="*/ 6496144 w 8023328"/>
              <a:gd name="connsiteY1173" fmla="*/ 1081600 h 2380521"/>
              <a:gd name="connsiteX1174" fmla="*/ 6510933 w 8023328"/>
              <a:gd name="connsiteY1174" fmla="*/ 1069203 h 2380521"/>
              <a:gd name="connsiteX1175" fmla="*/ 6440492 w 8023328"/>
              <a:gd name="connsiteY1175" fmla="*/ 1069203 h 2380521"/>
              <a:gd name="connsiteX1176" fmla="*/ 6454911 w 8023328"/>
              <a:gd name="connsiteY1176" fmla="*/ 1081600 h 2380521"/>
              <a:gd name="connsiteX1177" fmla="*/ 6440492 w 8023328"/>
              <a:gd name="connsiteY1177" fmla="*/ 1095457 h 2380521"/>
              <a:gd name="connsiteX1178" fmla="*/ 6425315 w 8023328"/>
              <a:gd name="connsiteY1178" fmla="*/ 1081600 h 2380521"/>
              <a:gd name="connsiteX1179" fmla="*/ 6440492 w 8023328"/>
              <a:gd name="connsiteY1179" fmla="*/ 1069203 h 2380521"/>
              <a:gd name="connsiteX1180" fmla="*/ 6368340 w 8023328"/>
              <a:gd name="connsiteY1180" fmla="*/ 1069203 h 2380521"/>
              <a:gd name="connsiteX1181" fmla="*/ 6380737 w 8023328"/>
              <a:gd name="connsiteY1181" fmla="*/ 1081600 h 2380521"/>
              <a:gd name="connsiteX1182" fmla="*/ 6368340 w 8023328"/>
              <a:gd name="connsiteY1182" fmla="*/ 1095457 h 2380521"/>
              <a:gd name="connsiteX1183" fmla="*/ 6354484 w 8023328"/>
              <a:gd name="connsiteY1183" fmla="*/ 1081600 h 2380521"/>
              <a:gd name="connsiteX1184" fmla="*/ 6368340 w 8023328"/>
              <a:gd name="connsiteY1184" fmla="*/ 1069203 h 2380521"/>
              <a:gd name="connsiteX1185" fmla="*/ 6297511 w 8023328"/>
              <a:gd name="connsiteY1185" fmla="*/ 1069203 h 2380521"/>
              <a:gd name="connsiteX1186" fmla="*/ 6309908 w 8023328"/>
              <a:gd name="connsiteY1186" fmla="*/ 1081600 h 2380521"/>
              <a:gd name="connsiteX1187" fmla="*/ 6297511 w 8023328"/>
              <a:gd name="connsiteY1187" fmla="*/ 1095457 h 2380521"/>
              <a:gd name="connsiteX1188" fmla="*/ 6283655 w 8023328"/>
              <a:gd name="connsiteY1188" fmla="*/ 1081600 h 2380521"/>
              <a:gd name="connsiteX1189" fmla="*/ 6297511 w 8023328"/>
              <a:gd name="connsiteY1189" fmla="*/ 1069203 h 2380521"/>
              <a:gd name="connsiteX1190" fmla="*/ 6226679 w 8023328"/>
              <a:gd name="connsiteY1190" fmla="*/ 1069203 h 2380521"/>
              <a:gd name="connsiteX1191" fmla="*/ 6239076 w 8023328"/>
              <a:gd name="connsiteY1191" fmla="*/ 1081600 h 2380521"/>
              <a:gd name="connsiteX1192" fmla="*/ 6226679 w 8023328"/>
              <a:gd name="connsiteY1192" fmla="*/ 1095457 h 2380521"/>
              <a:gd name="connsiteX1193" fmla="*/ 6212823 w 8023328"/>
              <a:gd name="connsiteY1193" fmla="*/ 1083059 h 2380521"/>
              <a:gd name="connsiteX1194" fmla="*/ 6226679 w 8023328"/>
              <a:gd name="connsiteY1194" fmla="*/ 1069203 h 2380521"/>
              <a:gd name="connsiteX1195" fmla="*/ 6154391 w 8023328"/>
              <a:gd name="connsiteY1195" fmla="*/ 1069203 h 2380521"/>
              <a:gd name="connsiteX1196" fmla="*/ 6168247 w 8023328"/>
              <a:gd name="connsiteY1196" fmla="*/ 1083059 h 2380521"/>
              <a:gd name="connsiteX1197" fmla="*/ 6154391 w 8023328"/>
              <a:gd name="connsiteY1197" fmla="*/ 1095457 h 2380521"/>
              <a:gd name="connsiteX1198" fmla="*/ 6141994 w 8023328"/>
              <a:gd name="connsiteY1198" fmla="*/ 1083059 h 2380521"/>
              <a:gd name="connsiteX1199" fmla="*/ 6154391 w 8023328"/>
              <a:gd name="connsiteY1199" fmla="*/ 1069203 h 2380521"/>
              <a:gd name="connsiteX1200" fmla="*/ 6083559 w 8023328"/>
              <a:gd name="connsiteY1200" fmla="*/ 1069203 h 2380521"/>
              <a:gd name="connsiteX1201" fmla="*/ 6097415 w 8023328"/>
              <a:gd name="connsiteY1201" fmla="*/ 1083059 h 2380521"/>
              <a:gd name="connsiteX1202" fmla="*/ 6083559 w 8023328"/>
              <a:gd name="connsiteY1202" fmla="*/ 1095457 h 2380521"/>
              <a:gd name="connsiteX1203" fmla="*/ 6071162 w 8023328"/>
              <a:gd name="connsiteY1203" fmla="*/ 1083059 h 2380521"/>
              <a:gd name="connsiteX1204" fmla="*/ 6083559 w 8023328"/>
              <a:gd name="connsiteY1204" fmla="*/ 1069203 h 2380521"/>
              <a:gd name="connsiteX1205" fmla="*/ 6009356 w 8023328"/>
              <a:gd name="connsiteY1205" fmla="*/ 1069203 h 2380521"/>
              <a:gd name="connsiteX1206" fmla="*/ 6023212 w 8023328"/>
              <a:gd name="connsiteY1206" fmla="*/ 1083059 h 2380521"/>
              <a:gd name="connsiteX1207" fmla="*/ 6009356 w 8023328"/>
              <a:gd name="connsiteY1207" fmla="*/ 1095457 h 2380521"/>
              <a:gd name="connsiteX1208" fmla="*/ 5996959 w 8023328"/>
              <a:gd name="connsiteY1208" fmla="*/ 1083059 h 2380521"/>
              <a:gd name="connsiteX1209" fmla="*/ 6009356 w 8023328"/>
              <a:gd name="connsiteY1209" fmla="*/ 1069203 h 2380521"/>
              <a:gd name="connsiteX1210" fmla="*/ 5940548 w 8023328"/>
              <a:gd name="connsiteY1210" fmla="*/ 1069203 h 2380521"/>
              <a:gd name="connsiteX1211" fmla="*/ 5955726 w 8023328"/>
              <a:gd name="connsiteY1211" fmla="*/ 1083059 h 2380521"/>
              <a:gd name="connsiteX1212" fmla="*/ 5940548 w 8023328"/>
              <a:gd name="connsiteY1212" fmla="*/ 1095457 h 2380521"/>
              <a:gd name="connsiteX1213" fmla="*/ 5926130 w 8023328"/>
              <a:gd name="connsiteY1213" fmla="*/ 1083059 h 2380521"/>
              <a:gd name="connsiteX1214" fmla="*/ 5940548 w 8023328"/>
              <a:gd name="connsiteY1214" fmla="*/ 1069203 h 2380521"/>
              <a:gd name="connsiteX1215" fmla="*/ 5870088 w 8023328"/>
              <a:gd name="connsiteY1215" fmla="*/ 1069203 h 2380521"/>
              <a:gd name="connsiteX1216" fmla="*/ 5884877 w 8023328"/>
              <a:gd name="connsiteY1216" fmla="*/ 1083059 h 2380521"/>
              <a:gd name="connsiteX1217" fmla="*/ 5870088 w 8023328"/>
              <a:gd name="connsiteY1217" fmla="*/ 1095457 h 2380521"/>
              <a:gd name="connsiteX1218" fmla="*/ 5855299 w 8023328"/>
              <a:gd name="connsiteY1218" fmla="*/ 1083059 h 2380521"/>
              <a:gd name="connsiteX1219" fmla="*/ 5870088 w 8023328"/>
              <a:gd name="connsiteY1219" fmla="*/ 1069203 h 2380521"/>
              <a:gd name="connsiteX1220" fmla="*/ 5799257 w 8023328"/>
              <a:gd name="connsiteY1220" fmla="*/ 1069203 h 2380521"/>
              <a:gd name="connsiteX1221" fmla="*/ 5814045 w 8023328"/>
              <a:gd name="connsiteY1221" fmla="*/ 1083059 h 2380521"/>
              <a:gd name="connsiteX1222" fmla="*/ 5799257 w 8023328"/>
              <a:gd name="connsiteY1222" fmla="*/ 1095457 h 2380521"/>
              <a:gd name="connsiteX1223" fmla="*/ 5784469 w 8023328"/>
              <a:gd name="connsiteY1223" fmla="*/ 1083059 h 2380521"/>
              <a:gd name="connsiteX1224" fmla="*/ 5799257 w 8023328"/>
              <a:gd name="connsiteY1224" fmla="*/ 1069203 h 2380521"/>
              <a:gd name="connsiteX1225" fmla="*/ 5724122 w 8023328"/>
              <a:gd name="connsiteY1225" fmla="*/ 1069203 h 2380521"/>
              <a:gd name="connsiteX1226" fmla="*/ 5736519 w 8023328"/>
              <a:gd name="connsiteY1226" fmla="*/ 1083059 h 2380521"/>
              <a:gd name="connsiteX1227" fmla="*/ 5724122 w 8023328"/>
              <a:gd name="connsiteY1227" fmla="*/ 1095457 h 2380521"/>
              <a:gd name="connsiteX1228" fmla="*/ 5710266 w 8023328"/>
              <a:gd name="connsiteY1228" fmla="*/ 1083059 h 2380521"/>
              <a:gd name="connsiteX1229" fmla="*/ 5724122 w 8023328"/>
              <a:gd name="connsiteY1229" fmla="*/ 1069203 h 2380521"/>
              <a:gd name="connsiteX1230" fmla="*/ 5653291 w 8023328"/>
              <a:gd name="connsiteY1230" fmla="*/ 1069203 h 2380521"/>
              <a:gd name="connsiteX1231" fmla="*/ 5665688 w 8023328"/>
              <a:gd name="connsiteY1231" fmla="*/ 1083059 h 2380521"/>
              <a:gd name="connsiteX1232" fmla="*/ 5653291 w 8023328"/>
              <a:gd name="connsiteY1232" fmla="*/ 1095457 h 2380521"/>
              <a:gd name="connsiteX1233" fmla="*/ 5639435 w 8023328"/>
              <a:gd name="connsiteY1233" fmla="*/ 1083059 h 2380521"/>
              <a:gd name="connsiteX1234" fmla="*/ 5653291 w 8023328"/>
              <a:gd name="connsiteY1234" fmla="*/ 1069203 h 2380521"/>
              <a:gd name="connsiteX1235" fmla="*/ 5581002 w 8023328"/>
              <a:gd name="connsiteY1235" fmla="*/ 1069203 h 2380521"/>
              <a:gd name="connsiteX1236" fmla="*/ 5594858 w 8023328"/>
              <a:gd name="connsiteY1236" fmla="*/ 1083059 h 2380521"/>
              <a:gd name="connsiteX1237" fmla="*/ 5581002 w 8023328"/>
              <a:gd name="connsiteY1237" fmla="*/ 1095457 h 2380521"/>
              <a:gd name="connsiteX1238" fmla="*/ 5568605 w 8023328"/>
              <a:gd name="connsiteY1238" fmla="*/ 1083059 h 2380521"/>
              <a:gd name="connsiteX1239" fmla="*/ 5581002 w 8023328"/>
              <a:gd name="connsiteY1239" fmla="*/ 1069203 h 2380521"/>
              <a:gd name="connsiteX1240" fmla="*/ 5510171 w 8023328"/>
              <a:gd name="connsiteY1240" fmla="*/ 1069203 h 2380521"/>
              <a:gd name="connsiteX1241" fmla="*/ 5524027 w 8023328"/>
              <a:gd name="connsiteY1241" fmla="*/ 1083059 h 2380521"/>
              <a:gd name="connsiteX1242" fmla="*/ 5510171 w 8023328"/>
              <a:gd name="connsiteY1242" fmla="*/ 1095457 h 2380521"/>
              <a:gd name="connsiteX1243" fmla="*/ 5497774 w 8023328"/>
              <a:gd name="connsiteY1243" fmla="*/ 1083059 h 2380521"/>
              <a:gd name="connsiteX1244" fmla="*/ 5510171 w 8023328"/>
              <a:gd name="connsiteY1244" fmla="*/ 1069203 h 2380521"/>
              <a:gd name="connsiteX1245" fmla="*/ 5438937 w 8023328"/>
              <a:gd name="connsiteY1245" fmla="*/ 1069203 h 2380521"/>
              <a:gd name="connsiteX1246" fmla="*/ 5453178 w 8023328"/>
              <a:gd name="connsiteY1246" fmla="*/ 1083059 h 2380521"/>
              <a:gd name="connsiteX1247" fmla="*/ 5438937 w 8023328"/>
              <a:gd name="connsiteY1247" fmla="*/ 1095457 h 2380521"/>
              <a:gd name="connsiteX1248" fmla="*/ 5426945 w 8023328"/>
              <a:gd name="connsiteY1248" fmla="*/ 1083059 h 2380521"/>
              <a:gd name="connsiteX1249" fmla="*/ 5438937 w 8023328"/>
              <a:gd name="connsiteY1249" fmla="*/ 1069203 h 2380521"/>
              <a:gd name="connsiteX1250" fmla="*/ 5367530 w 8023328"/>
              <a:gd name="connsiteY1250" fmla="*/ 1069203 h 2380521"/>
              <a:gd name="connsiteX1251" fmla="*/ 5382318 w 8023328"/>
              <a:gd name="connsiteY1251" fmla="*/ 1083059 h 2380521"/>
              <a:gd name="connsiteX1252" fmla="*/ 5367530 w 8023328"/>
              <a:gd name="connsiteY1252" fmla="*/ 1095457 h 2380521"/>
              <a:gd name="connsiteX1253" fmla="*/ 5352742 w 8023328"/>
              <a:gd name="connsiteY1253" fmla="*/ 1083059 h 2380521"/>
              <a:gd name="connsiteX1254" fmla="*/ 5367530 w 8023328"/>
              <a:gd name="connsiteY1254" fmla="*/ 1069203 h 2380521"/>
              <a:gd name="connsiteX1255" fmla="*/ 5296699 w 8023328"/>
              <a:gd name="connsiteY1255" fmla="*/ 1069203 h 2380521"/>
              <a:gd name="connsiteX1256" fmla="*/ 5311488 w 8023328"/>
              <a:gd name="connsiteY1256" fmla="*/ 1083059 h 2380521"/>
              <a:gd name="connsiteX1257" fmla="*/ 5296699 w 8023328"/>
              <a:gd name="connsiteY1257" fmla="*/ 1095457 h 2380521"/>
              <a:gd name="connsiteX1258" fmla="*/ 5281910 w 8023328"/>
              <a:gd name="connsiteY1258" fmla="*/ 1083059 h 2380521"/>
              <a:gd name="connsiteX1259" fmla="*/ 5296699 w 8023328"/>
              <a:gd name="connsiteY1259" fmla="*/ 1069203 h 2380521"/>
              <a:gd name="connsiteX1260" fmla="*/ 5225869 w 8023328"/>
              <a:gd name="connsiteY1260" fmla="*/ 1069203 h 2380521"/>
              <a:gd name="connsiteX1261" fmla="*/ 5240657 w 8023328"/>
              <a:gd name="connsiteY1261" fmla="*/ 1083059 h 2380521"/>
              <a:gd name="connsiteX1262" fmla="*/ 5225869 w 8023328"/>
              <a:gd name="connsiteY1262" fmla="*/ 1095457 h 2380521"/>
              <a:gd name="connsiteX1263" fmla="*/ 5211081 w 8023328"/>
              <a:gd name="connsiteY1263" fmla="*/ 1083059 h 2380521"/>
              <a:gd name="connsiteX1264" fmla="*/ 5225869 w 8023328"/>
              <a:gd name="connsiteY1264" fmla="*/ 1069203 h 2380521"/>
              <a:gd name="connsiteX1265" fmla="*/ 5154105 w 8023328"/>
              <a:gd name="connsiteY1265" fmla="*/ 1069203 h 2380521"/>
              <a:gd name="connsiteX1266" fmla="*/ 5166502 w 8023328"/>
              <a:gd name="connsiteY1266" fmla="*/ 1083059 h 2380521"/>
              <a:gd name="connsiteX1267" fmla="*/ 5154105 w 8023328"/>
              <a:gd name="connsiteY1267" fmla="*/ 1095457 h 2380521"/>
              <a:gd name="connsiteX1268" fmla="*/ 5140249 w 8023328"/>
              <a:gd name="connsiteY1268" fmla="*/ 1083059 h 2380521"/>
              <a:gd name="connsiteX1269" fmla="*/ 5154105 w 8023328"/>
              <a:gd name="connsiteY1269" fmla="*/ 1069203 h 2380521"/>
              <a:gd name="connsiteX1270" fmla="*/ 5083276 w 8023328"/>
              <a:gd name="connsiteY1270" fmla="*/ 1069203 h 2380521"/>
              <a:gd name="connsiteX1271" fmla="*/ 5095673 w 8023328"/>
              <a:gd name="connsiteY1271" fmla="*/ 1083059 h 2380521"/>
              <a:gd name="connsiteX1272" fmla="*/ 5083276 w 8023328"/>
              <a:gd name="connsiteY1272" fmla="*/ 1095457 h 2380521"/>
              <a:gd name="connsiteX1273" fmla="*/ 5069420 w 8023328"/>
              <a:gd name="connsiteY1273" fmla="*/ 1083059 h 2380521"/>
              <a:gd name="connsiteX1274" fmla="*/ 5083276 w 8023328"/>
              <a:gd name="connsiteY1274" fmla="*/ 1069203 h 2380521"/>
              <a:gd name="connsiteX1275" fmla="*/ 5012445 w 8023328"/>
              <a:gd name="connsiteY1275" fmla="*/ 1069203 h 2380521"/>
              <a:gd name="connsiteX1276" fmla="*/ 5024842 w 8023328"/>
              <a:gd name="connsiteY1276" fmla="*/ 1083059 h 2380521"/>
              <a:gd name="connsiteX1277" fmla="*/ 5012445 w 8023328"/>
              <a:gd name="connsiteY1277" fmla="*/ 1095457 h 2380521"/>
              <a:gd name="connsiteX1278" fmla="*/ 4998589 w 8023328"/>
              <a:gd name="connsiteY1278" fmla="*/ 1083059 h 2380521"/>
              <a:gd name="connsiteX1279" fmla="*/ 5012445 w 8023328"/>
              <a:gd name="connsiteY1279" fmla="*/ 1069203 h 2380521"/>
              <a:gd name="connsiteX1280" fmla="*/ 4940157 w 8023328"/>
              <a:gd name="connsiteY1280" fmla="*/ 1069203 h 2380521"/>
              <a:gd name="connsiteX1281" fmla="*/ 4954013 w 8023328"/>
              <a:gd name="connsiteY1281" fmla="*/ 1083059 h 2380521"/>
              <a:gd name="connsiteX1282" fmla="*/ 4940157 w 8023328"/>
              <a:gd name="connsiteY1282" fmla="*/ 1095457 h 2380521"/>
              <a:gd name="connsiteX1283" fmla="*/ 4927760 w 8023328"/>
              <a:gd name="connsiteY1283" fmla="*/ 1083059 h 2380521"/>
              <a:gd name="connsiteX1284" fmla="*/ 4940157 w 8023328"/>
              <a:gd name="connsiteY1284" fmla="*/ 1069203 h 2380521"/>
              <a:gd name="connsiteX1285" fmla="*/ 4865953 w 8023328"/>
              <a:gd name="connsiteY1285" fmla="*/ 1069203 h 2380521"/>
              <a:gd name="connsiteX1286" fmla="*/ 4879809 w 8023328"/>
              <a:gd name="connsiteY1286" fmla="*/ 1083059 h 2380521"/>
              <a:gd name="connsiteX1287" fmla="*/ 4865953 w 8023328"/>
              <a:gd name="connsiteY1287" fmla="*/ 1095457 h 2380521"/>
              <a:gd name="connsiteX1288" fmla="*/ 4853556 w 8023328"/>
              <a:gd name="connsiteY1288" fmla="*/ 1083059 h 2380521"/>
              <a:gd name="connsiteX1289" fmla="*/ 4865953 w 8023328"/>
              <a:gd name="connsiteY1289" fmla="*/ 1069203 h 2380521"/>
              <a:gd name="connsiteX1290" fmla="*/ 4795122 w 8023328"/>
              <a:gd name="connsiteY1290" fmla="*/ 1069203 h 2380521"/>
              <a:gd name="connsiteX1291" fmla="*/ 4808978 w 8023328"/>
              <a:gd name="connsiteY1291" fmla="*/ 1083059 h 2380521"/>
              <a:gd name="connsiteX1292" fmla="*/ 4795122 w 8023328"/>
              <a:gd name="connsiteY1292" fmla="*/ 1095457 h 2380521"/>
              <a:gd name="connsiteX1293" fmla="*/ 4782725 w 8023328"/>
              <a:gd name="connsiteY1293" fmla="*/ 1083059 h 2380521"/>
              <a:gd name="connsiteX1294" fmla="*/ 4795122 w 8023328"/>
              <a:gd name="connsiteY1294" fmla="*/ 1069203 h 2380521"/>
              <a:gd name="connsiteX1295" fmla="*/ 4726684 w 8023328"/>
              <a:gd name="connsiteY1295" fmla="*/ 1069203 h 2380521"/>
              <a:gd name="connsiteX1296" fmla="*/ 4741472 w 8023328"/>
              <a:gd name="connsiteY1296" fmla="*/ 1083059 h 2380521"/>
              <a:gd name="connsiteX1297" fmla="*/ 4726684 w 8023328"/>
              <a:gd name="connsiteY1297" fmla="*/ 1095457 h 2380521"/>
              <a:gd name="connsiteX1298" fmla="*/ 4711896 w 8023328"/>
              <a:gd name="connsiteY1298" fmla="*/ 1083059 h 2380521"/>
              <a:gd name="connsiteX1299" fmla="*/ 4726684 w 8023328"/>
              <a:gd name="connsiteY1299" fmla="*/ 1069203 h 2380521"/>
              <a:gd name="connsiteX1300" fmla="*/ 4655853 w 8023328"/>
              <a:gd name="connsiteY1300" fmla="*/ 1069203 h 2380521"/>
              <a:gd name="connsiteX1301" fmla="*/ 4670642 w 8023328"/>
              <a:gd name="connsiteY1301" fmla="*/ 1083059 h 2380521"/>
              <a:gd name="connsiteX1302" fmla="*/ 4655853 w 8023328"/>
              <a:gd name="connsiteY1302" fmla="*/ 1095457 h 2380521"/>
              <a:gd name="connsiteX1303" fmla="*/ 4641064 w 8023328"/>
              <a:gd name="connsiteY1303" fmla="*/ 1083059 h 2380521"/>
              <a:gd name="connsiteX1304" fmla="*/ 4655853 w 8023328"/>
              <a:gd name="connsiteY1304" fmla="*/ 1069203 h 2380521"/>
              <a:gd name="connsiteX1305" fmla="*/ 4585023 w 8023328"/>
              <a:gd name="connsiteY1305" fmla="*/ 1069203 h 2380521"/>
              <a:gd name="connsiteX1306" fmla="*/ 4599811 w 8023328"/>
              <a:gd name="connsiteY1306" fmla="*/ 1083059 h 2380521"/>
              <a:gd name="connsiteX1307" fmla="*/ 4585023 w 8023328"/>
              <a:gd name="connsiteY1307" fmla="*/ 1095457 h 2380521"/>
              <a:gd name="connsiteX1308" fmla="*/ 4570235 w 8023328"/>
              <a:gd name="connsiteY1308" fmla="*/ 1083059 h 2380521"/>
              <a:gd name="connsiteX1309" fmla="*/ 4585023 w 8023328"/>
              <a:gd name="connsiteY1309" fmla="*/ 1069203 h 2380521"/>
              <a:gd name="connsiteX1310" fmla="*/ 4513260 w 8023328"/>
              <a:gd name="connsiteY1310" fmla="*/ 1069203 h 2380521"/>
              <a:gd name="connsiteX1311" fmla="*/ 4525657 w 8023328"/>
              <a:gd name="connsiteY1311" fmla="*/ 1083991 h 2380521"/>
              <a:gd name="connsiteX1312" fmla="*/ 4513260 w 8023328"/>
              <a:gd name="connsiteY1312" fmla="*/ 1098780 h 2380521"/>
              <a:gd name="connsiteX1313" fmla="*/ 4499404 w 8023328"/>
              <a:gd name="connsiteY1313" fmla="*/ 1083991 h 2380521"/>
              <a:gd name="connsiteX1314" fmla="*/ 4513260 w 8023328"/>
              <a:gd name="connsiteY1314" fmla="*/ 1069203 h 2380521"/>
              <a:gd name="connsiteX1315" fmla="*/ 4439056 w 8023328"/>
              <a:gd name="connsiteY1315" fmla="*/ 1069203 h 2380521"/>
              <a:gd name="connsiteX1316" fmla="*/ 4451453 w 8023328"/>
              <a:gd name="connsiteY1316" fmla="*/ 1083991 h 2380521"/>
              <a:gd name="connsiteX1317" fmla="*/ 4439056 w 8023328"/>
              <a:gd name="connsiteY1317" fmla="*/ 1098780 h 2380521"/>
              <a:gd name="connsiteX1318" fmla="*/ 4425200 w 8023328"/>
              <a:gd name="connsiteY1318" fmla="*/ 1083991 h 2380521"/>
              <a:gd name="connsiteX1319" fmla="*/ 4439056 w 8023328"/>
              <a:gd name="connsiteY1319" fmla="*/ 1069203 h 2380521"/>
              <a:gd name="connsiteX1320" fmla="*/ 4366768 w 8023328"/>
              <a:gd name="connsiteY1320" fmla="*/ 1069203 h 2380521"/>
              <a:gd name="connsiteX1321" fmla="*/ 4380624 w 8023328"/>
              <a:gd name="connsiteY1321" fmla="*/ 1083991 h 2380521"/>
              <a:gd name="connsiteX1322" fmla="*/ 4366768 w 8023328"/>
              <a:gd name="connsiteY1322" fmla="*/ 1098780 h 2380521"/>
              <a:gd name="connsiteX1323" fmla="*/ 4354371 w 8023328"/>
              <a:gd name="connsiteY1323" fmla="*/ 1083991 h 2380521"/>
              <a:gd name="connsiteX1324" fmla="*/ 4366768 w 8023328"/>
              <a:gd name="connsiteY1324" fmla="*/ 1069203 h 2380521"/>
              <a:gd name="connsiteX1325" fmla="*/ 4295937 w 8023328"/>
              <a:gd name="connsiteY1325" fmla="*/ 1069203 h 2380521"/>
              <a:gd name="connsiteX1326" fmla="*/ 4309793 w 8023328"/>
              <a:gd name="connsiteY1326" fmla="*/ 1083991 h 2380521"/>
              <a:gd name="connsiteX1327" fmla="*/ 4295937 w 8023328"/>
              <a:gd name="connsiteY1327" fmla="*/ 1098780 h 2380521"/>
              <a:gd name="connsiteX1328" fmla="*/ 4283540 w 8023328"/>
              <a:gd name="connsiteY1328" fmla="*/ 1083991 h 2380521"/>
              <a:gd name="connsiteX1329" fmla="*/ 4295937 w 8023328"/>
              <a:gd name="connsiteY1329" fmla="*/ 1069203 h 2380521"/>
              <a:gd name="connsiteX1330" fmla="*/ 4225107 w 8023328"/>
              <a:gd name="connsiteY1330" fmla="*/ 1069203 h 2380521"/>
              <a:gd name="connsiteX1331" fmla="*/ 4238963 w 8023328"/>
              <a:gd name="connsiteY1331" fmla="*/ 1083991 h 2380521"/>
              <a:gd name="connsiteX1332" fmla="*/ 4225107 w 8023328"/>
              <a:gd name="connsiteY1332" fmla="*/ 1098780 h 2380521"/>
              <a:gd name="connsiteX1333" fmla="*/ 4212710 w 8023328"/>
              <a:gd name="connsiteY1333" fmla="*/ 1083991 h 2380521"/>
              <a:gd name="connsiteX1334" fmla="*/ 4225107 w 8023328"/>
              <a:gd name="connsiteY1334" fmla="*/ 1069203 h 2380521"/>
              <a:gd name="connsiteX1335" fmla="*/ 4153295 w 8023328"/>
              <a:gd name="connsiteY1335" fmla="*/ 1069203 h 2380521"/>
              <a:gd name="connsiteX1336" fmla="*/ 4168083 w 8023328"/>
              <a:gd name="connsiteY1336" fmla="*/ 1083991 h 2380521"/>
              <a:gd name="connsiteX1337" fmla="*/ 4153295 w 8023328"/>
              <a:gd name="connsiteY1337" fmla="*/ 1098780 h 2380521"/>
              <a:gd name="connsiteX1338" fmla="*/ 4138507 w 8023328"/>
              <a:gd name="connsiteY1338" fmla="*/ 1083991 h 2380521"/>
              <a:gd name="connsiteX1339" fmla="*/ 4153295 w 8023328"/>
              <a:gd name="connsiteY1339" fmla="*/ 1069203 h 2380521"/>
              <a:gd name="connsiteX1340" fmla="*/ 4082465 w 8023328"/>
              <a:gd name="connsiteY1340" fmla="*/ 1069203 h 2380521"/>
              <a:gd name="connsiteX1341" fmla="*/ 4097254 w 8023328"/>
              <a:gd name="connsiteY1341" fmla="*/ 1083991 h 2380521"/>
              <a:gd name="connsiteX1342" fmla="*/ 4082465 w 8023328"/>
              <a:gd name="connsiteY1342" fmla="*/ 1098780 h 2380521"/>
              <a:gd name="connsiteX1343" fmla="*/ 4067676 w 8023328"/>
              <a:gd name="connsiteY1343" fmla="*/ 1083991 h 2380521"/>
              <a:gd name="connsiteX1344" fmla="*/ 4082465 w 8023328"/>
              <a:gd name="connsiteY1344" fmla="*/ 1069203 h 2380521"/>
              <a:gd name="connsiteX1345" fmla="*/ 4011635 w 8023328"/>
              <a:gd name="connsiteY1345" fmla="*/ 1069203 h 2380521"/>
              <a:gd name="connsiteX1346" fmla="*/ 4026423 w 8023328"/>
              <a:gd name="connsiteY1346" fmla="*/ 1083991 h 2380521"/>
              <a:gd name="connsiteX1347" fmla="*/ 4011635 w 8023328"/>
              <a:gd name="connsiteY1347" fmla="*/ 1098780 h 2380521"/>
              <a:gd name="connsiteX1348" fmla="*/ 3996847 w 8023328"/>
              <a:gd name="connsiteY1348" fmla="*/ 1083991 h 2380521"/>
              <a:gd name="connsiteX1349" fmla="*/ 4011635 w 8023328"/>
              <a:gd name="connsiteY1349" fmla="*/ 1069203 h 2380521"/>
              <a:gd name="connsiteX1350" fmla="*/ 3939871 w 8023328"/>
              <a:gd name="connsiteY1350" fmla="*/ 1069203 h 2380521"/>
              <a:gd name="connsiteX1351" fmla="*/ 3952268 w 8023328"/>
              <a:gd name="connsiteY1351" fmla="*/ 1083991 h 2380521"/>
              <a:gd name="connsiteX1352" fmla="*/ 3939871 w 8023328"/>
              <a:gd name="connsiteY1352" fmla="*/ 1098780 h 2380521"/>
              <a:gd name="connsiteX1353" fmla="*/ 3926015 w 8023328"/>
              <a:gd name="connsiteY1353" fmla="*/ 1083991 h 2380521"/>
              <a:gd name="connsiteX1354" fmla="*/ 3939871 w 8023328"/>
              <a:gd name="connsiteY1354" fmla="*/ 1069203 h 2380521"/>
              <a:gd name="connsiteX1355" fmla="*/ 582439 w 8023328"/>
              <a:gd name="connsiteY1355" fmla="*/ 1069203 h 2380521"/>
              <a:gd name="connsiteX1356" fmla="*/ 596295 w 8023328"/>
              <a:gd name="connsiteY1356" fmla="*/ 1083059 h 2380521"/>
              <a:gd name="connsiteX1357" fmla="*/ 582439 w 8023328"/>
              <a:gd name="connsiteY1357" fmla="*/ 1095457 h 2380521"/>
              <a:gd name="connsiteX1358" fmla="*/ 570041 w 8023328"/>
              <a:gd name="connsiteY1358" fmla="*/ 1083059 h 2380521"/>
              <a:gd name="connsiteX1359" fmla="*/ 582439 w 8023328"/>
              <a:gd name="connsiteY1359" fmla="*/ 1069203 h 2380521"/>
              <a:gd name="connsiteX1360" fmla="*/ 513628 w 8023328"/>
              <a:gd name="connsiteY1360" fmla="*/ 1069203 h 2380521"/>
              <a:gd name="connsiteX1361" fmla="*/ 528807 w 8023328"/>
              <a:gd name="connsiteY1361" fmla="*/ 1083059 h 2380521"/>
              <a:gd name="connsiteX1362" fmla="*/ 513628 w 8023328"/>
              <a:gd name="connsiteY1362" fmla="*/ 1095457 h 2380521"/>
              <a:gd name="connsiteX1363" fmla="*/ 499209 w 8023328"/>
              <a:gd name="connsiteY1363" fmla="*/ 1083059 h 2380521"/>
              <a:gd name="connsiteX1364" fmla="*/ 513628 w 8023328"/>
              <a:gd name="connsiteY1364" fmla="*/ 1069203 h 2380521"/>
              <a:gd name="connsiteX1365" fmla="*/ 439795 w 8023328"/>
              <a:gd name="connsiteY1365" fmla="*/ 1069203 h 2380521"/>
              <a:gd name="connsiteX1366" fmla="*/ 454585 w 8023328"/>
              <a:gd name="connsiteY1366" fmla="*/ 1083059 h 2380521"/>
              <a:gd name="connsiteX1367" fmla="*/ 439795 w 8023328"/>
              <a:gd name="connsiteY1367" fmla="*/ 1095457 h 2380521"/>
              <a:gd name="connsiteX1368" fmla="*/ 425007 w 8023328"/>
              <a:gd name="connsiteY1368" fmla="*/ 1083059 h 2380521"/>
              <a:gd name="connsiteX1369" fmla="*/ 439795 w 8023328"/>
              <a:gd name="connsiteY1369" fmla="*/ 1069203 h 2380521"/>
              <a:gd name="connsiteX1370" fmla="*/ 368965 w 8023328"/>
              <a:gd name="connsiteY1370" fmla="*/ 1069203 h 2380521"/>
              <a:gd name="connsiteX1371" fmla="*/ 383754 w 8023328"/>
              <a:gd name="connsiteY1371" fmla="*/ 1083059 h 2380521"/>
              <a:gd name="connsiteX1372" fmla="*/ 368965 w 8023328"/>
              <a:gd name="connsiteY1372" fmla="*/ 1095457 h 2380521"/>
              <a:gd name="connsiteX1373" fmla="*/ 354177 w 8023328"/>
              <a:gd name="connsiteY1373" fmla="*/ 1083059 h 2380521"/>
              <a:gd name="connsiteX1374" fmla="*/ 368965 w 8023328"/>
              <a:gd name="connsiteY1374" fmla="*/ 1069203 h 2380521"/>
              <a:gd name="connsiteX1375" fmla="*/ 297201 w 8023328"/>
              <a:gd name="connsiteY1375" fmla="*/ 1069203 h 2380521"/>
              <a:gd name="connsiteX1376" fmla="*/ 309599 w 8023328"/>
              <a:gd name="connsiteY1376" fmla="*/ 1083059 h 2380521"/>
              <a:gd name="connsiteX1377" fmla="*/ 297201 w 8023328"/>
              <a:gd name="connsiteY1377" fmla="*/ 1095457 h 2380521"/>
              <a:gd name="connsiteX1378" fmla="*/ 283346 w 8023328"/>
              <a:gd name="connsiteY1378" fmla="*/ 1083059 h 2380521"/>
              <a:gd name="connsiteX1379" fmla="*/ 297201 w 8023328"/>
              <a:gd name="connsiteY1379" fmla="*/ 1069203 h 2380521"/>
              <a:gd name="connsiteX1380" fmla="*/ 226372 w 8023328"/>
              <a:gd name="connsiteY1380" fmla="*/ 1069203 h 2380521"/>
              <a:gd name="connsiteX1381" fmla="*/ 238771 w 8023328"/>
              <a:gd name="connsiteY1381" fmla="*/ 1083059 h 2380521"/>
              <a:gd name="connsiteX1382" fmla="*/ 226372 w 8023328"/>
              <a:gd name="connsiteY1382" fmla="*/ 1095457 h 2380521"/>
              <a:gd name="connsiteX1383" fmla="*/ 212516 w 8023328"/>
              <a:gd name="connsiteY1383" fmla="*/ 1083059 h 2380521"/>
              <a:gd name="connsiteX1384" fmla="*/ 226372 w 8023328"/>
              <a:gd name="connsiteY1384" fmla="*/ 1069203 h 2380521"/>
              <a:gd name="connsiteX1385" fmla="*/ 154079 w 8023328"/>
              <a:gd name="connsiteY1385" fmla="*/ 1069203 h 2380521"/>
              <a:gd name="connsiteX1386" fmla="*/ 167935 w 8023328"/>
              <a:gd name="connsiteY1386" fmla="*/ 1083059 h 2380521"/>
              <a:gd name="connsiteX1387" fmla="*/ 154079 w 8023328"/>
              <a:gd name="connsiteY1387" fmla="*/ 1095457 h 2380521"/>
              <a:gd name="connsiteX1388" fmla="*/ 141682 w 8023328"/>
              <a:gd name="connsiteY1388" fmla="*/ 1083059 h 2380521"/>
              <a:gd name="connsiteX1389" fmla="*/ 154079 w 8023328"/>
              <a:gd name="connsiteY1389" fmla="*/ 1069203 h 2380521"/>
              <a:gd name="connsiteX1390" fmla="*/ 83249 w 8023328"/>
              <a:gd name="connsiteY1390" fmla="*/ 1069203 h 2380521"/>
              <a:gd name="connsiteX1391" fmla="*/ 97105 w 8023328"/>
              <a:gd name="connsiteY1391" fmla="*/ 1083059 h 2380521"/>
              <a:gd name="connsiteX1392" fmla="*/ 83249 w 8023328"/>
              <a:gd name="connsiteY1392" fmla="*/ 1095457 h 2380521"/>
              <a:gd name="connsiteX1393" fmla="*/ 70852 w 8023328"/>
              <a:gd name="connsiteY1393" fmla="*/ 1083059 h 2380521"/>
              <a:gd name="connsiteX1394" fmla="*/ 83249 w 8023328"/>
              <a:gd name="connsiteY1394" fmla="*/ 1069203 h 2380521"/>
              <a:gd name="connsiteX1395" fmla="*/ 12014 w 8023328"/>
              <a:gd name="connsiteY1395" fmla="*/ 1069203 h 2380521"/>
              <a:gd name="connsiteX1396" fmla="*/ 26255 w 8023328"/>
              <a:gd name="connsiteY1396" fmla="*/ 1083059 h 2380521"/>
              <a:gd name="connsiteX1397" fmla="*/ 12014 w 8023328"/>
              <a:gd name="connsiteY1397" fmla="*/ 1095457 h 2380521"/>
              <a:gd name="connsiteX1398" fmla="*/ 21 w 8023328"/>
              <a:gd name="connsiteY1398" fmla="*/ 1083059 h 2380521"/>
              <a:gd name="connsiteX1399" fmla="*/ 12014 w 8023328"/>
              <a:gd name="connsiteY1399" fmla="*/ 1069203 h 2380521"/>
              <a:gd name="connsiteX1400" fmla="*/ 6724405 w 8023328"/>
              <a:gd name="connsiteY1400" fmla="*/ 998371 h 2380521"/>
              <a:gd name="connsiteX1401" fmla="*/ 6738261 w 8023328"/>
              <a:gd name="connsiteY1401" fmla="*/ 1010768 h 2380521"/>
              <a:gd name="connsiteX1402" fmla="*/ 6724405 w 8023328"/>
              <a:gd name="connsiteY1402" fmla="*/ 1024625 h 2380521"/>
              <a:gd name="connsiteX1403" fmla="*/ 6712008 w 8023328"/>
              <a:gd name="connsiteY1403" fmla="*/ 1010768 h 2380521"/>
              <a:gd name="connsiteX1404" fmla="*/ 6724405 w 8023328"/>
              <a:gd name="connsiteY1404" fmla="*/ 998371 h 2380521"/>
              <a:gd name="connsiteX1405" fmla="*/ 6653576 w 8023328"/>
              <a:gd name="connsiteY1405" fmla="*/ 998371 h 2380521"/>
              <a:gd name="connsiteX1406" fmla="*/ 6667432 w 8023328"/>
              <a:gd name="connsiteY1406" fmla="*/ 1010768 h 2380521"/>
              <a:gd name="connsiteX1407" fmla="*/ 6653576 w 8023328"/>
              <a:gd name="connsiteY1407" fmla="*/ 1024625 h 2380521"/>
              <a:gd name="connsiteX1408" fmla="*/ 6641179 w 8023328"/>
              <a:gd name="connsiteY1408" fmla="*/ 1010768 h 2380521"/>
              <a:gd name="connsiteX1409" fmla="*/ 6653576 w 8023328"/>
              <a:gd name="connsiteY1409" fmla="*/ 998371 h 2380521"/>
              <a:gd name="connsiteX1410" fmla="*/ 6581764 w 8023328"/>
              <a:gd name="connsiteY1410" fmla="*/ 998371 h 2380521"/>
              <a:gd name="connsiteX1411" fmla="*/ 6596552 w 8023328"/>
              <a:gd name="connsiteY1411" fmla="*/ 1010768 h 2380521"/>
              <a:gd name="connsiteX1412" fmla="*/ 6581764 w 8023328"/>
              <a:gd name="connsiteY1412" fmla="*/ 1024625 h 2380521"/>
              <a:gd name="connsiteX1413" fmla="*/ 6566976 w 8023328"/>
              <a:gd name="connsiteY1413" fmla="*/ 1010768 h 2380521"/>
              <a:gd name="connsiteX1414" fmla="*/ 6581764 w 8023328"/>
              <a:gd name="connsiteY1414" fmla="*/ 998371 h 2380521"/>
              <a:gd name="connsiteX1415" fmla="*/ 6510933 w 8023328"/>
              <a:gd name="connsiteY1415" fmla="*/ 998371 h 2380521"/>
              <a:gd name="connsiteX1416" fmla="*/ 6525722 w 8023328"/>
              <a:gd name="connsiteY1416" fmla="*/ 1010768 h 2380521"/>
              <a:gd name="connsiteX1417" fmla="*/ 6510933 w 8023328"/>
              <a:gd name="connsiteY1417" fmla="*/ 1024625 h 2380521"/>
              <a:gd name="connsiteX1418" fmla="*/ 6496144 w 8023328"/>
              <a:gd name="connsiteY1418" fmla="*/ 1010768 h 2380521"/>
              <a:gd name="connsiteX1419" fmla="*/ 6510933 w 8023328"/>
              <a:gd name="connsiteY1419" fmla="*/ 998371 h 2380521"/>
              <a:gd name="connsiteX1420" fmla="*/ 6440492 w 8023328"/>
              <a:gd name="connsiteY1420" fmla="*/ 998371 h 2380521"/>
              <a:gd name="connsiteX1421" fmla="*/ 6454911 w 8023328"/>
              <a:gd name="connsiteY1421" fmla="*/ 1010768 h 2380521"/>
              <a:gd name="connsiteX1422" fmla="*/ 6440492 w 8023328"/>
              <a:gd name="connsiteY1422" fmla="*/ 1024625 h 2380521"/>
              <a:gd name="connsiteX1423" fmla="*/ 6425315 w 8023328"/>
              <a:gd name="connsiteY1423" fmla="*/ 1010768 h 2380521"/>
              <a:gd name="connsiteX1424" fmla="*/ 6440492 w 8023328"/>
              <a:gd name="connsiteY1424" fmla="*/ 998371 h 2380521"/>
              <a:gd name="connsiteX1425" fmla="*/ 6368340 w 8023328"/>
              <a:gd name="connsiteY1425" fmla="*/ 998371 h 2380521"/>
              <a:gd name="connsiteX1426" fmla="*/ 6380737 w 8023328"/>
              <a:gd name="connsiteY1426" fmla="*/ 1010768 h 2380521"/>
              <a:gd name="connsiteX1427" fmla="*/ 6368340 w 8023328"/>
              <a:gd name="connsiteY1427" fmla="*/ 1024625 h 2380521"/>
              <a:gd name="connsiteX1428" fmla="*/ 6354484 w 8023328"/>
              <a:gd name="connsiteY1428" fmla="*/ 1010768 h 2380521"/>
              <a:gd name="connsiteX1429" fmla="*/ 6368340 w 8023328"/>
              <a:gd name="connsiteY1429" fmla="*/ 998371 h 2380521"/>
              <a:gd name="connsiteX1430" fmla="*/ 6297511 w 8023328"/>
              <a:gd name="connsiteY1430" fmla="*/ 998371 h 2380521"/>
              <a:gd name="connsiteX1431" fmla="*/ 6309908 w 8023328"/>
              <a:gd name="connsiteY1431" fmla="*/ 1010768 h 2380521"/>
              <a:gd name="connsiteX1432" fmla="*/ 6297511 w 8023328"/>
              <a:gd name="connsiteY1432" fmla="*/ 1024625 h 2380521"/>
              <a:gd name="connsiteX1433" fmla="*/ 6283655 w 8023328"/>
              <a:gd name="connsiteY1433" fmla="*/ 1010768 h 2380521"/>
              <a:gd name="connsiteX1434" fmla="*/ 6297511 w 8023328"/>
              <a:gd name="connsiteY1434" fmla="*/ 998371 h 2380521"/>
              <a:gd name="connsiteX1435" fmla="*/ 6226679 w 8023328"/>
              <a:gd name="connsiteY1435" fmla="*/ 998371 h 2380521"/>
              <a:gd name="connsiteX1436" fmla="*/ 6239076 w 8023328"/>
              <a:gd name="connsiteY1436" fmla="*/ 1010768 h 2380521"/>
              <a:gd name="connsiteX1437" fmla="*/ 6226679 w 8023328"/>
              <a:gd name="connsiteY1437" fmla="*/ 1024625 h 2380521"/>
              <a:gd name="connsiteX1438" fmla="*/ 6212823 w 8023328"/>
              <a:gd name="connsiteY1438" fmla="*/ 1010768 h 2380521"/>
              <a:gd name="connsiteX1439" fmla="*/ 6226679 w 8023328"/>
              <a:gd name="connsiteY1439" fmla="*/ 998371 h 2380521"/>
              <a:gd name="connsiteX1440" fmla="*/ 6154391 w 8023328"/>
              <a:gd name="connsiteY1440" fmla="*/ 998371 h 2380521"/>
              <a:gd name="connsiteX1441" fmla="*/ 6168247 w 8023328"/>
              <a:gd name="connsiteY1441" fmla="*/ 1010768 h 2380521"/>
              <a:gd name="connsiteX1442" fmla="*/ 6154391 w 8023328"/>
              <a:gd name="connsiteY1442" fmla="*/ 1024625 h 2380521"/>
              <a:gd name="connsiteX1443" fmla="*/ 6141994 w 8023328"/>
              <a:gd name="connsiteY1443" fmla="*/ 1010768 h 2380521"/>
              <a:gd name="connsiteX1444" fmla="*/ 6154391 w 8023328"/>
              <a:gd name="connsiteY1444" fmla="*/ 998371 h 2380521"/>
              <a:gd name="connsiteX1445" fmla="*/ 6083559 w 8023328"/>
              <a:gd name="connsiteY1445" fmla="*/ 998371 h 2380521"/>
              <a:gd name="connsiteX1446" fmla="*/ 6097415 w 8023328"/>
              <a:gd name="connsiteY1446" fmla="*/ 1010768 h 2380521"/>
              <a:gd name="connsiteX1447" fmla="*/ 6083559 w 8023328"/>
              <a:gd name="connsiteY1447" fmla="*/ 1024625 h 2380521"/>
              <a:gd name="connsiteX1448" fmla="*/ 6071162 w 8023328"/>
              <a:gd name="connsiteY1448" fmla="*/ 1010768 h 2380521"/>
              <a:gd name="connsiteX1449" fmla="*/ 6083559 w 8023328"/>
              <a:gd name="connsiteY1449" fmla="*/ 998371 h 2380521"/>
              <a:gd name="connsiteX1450" fmla="*/ 6009356 w 8023328"/>
              <a:gd name="connsiteY1450" fmla="*/ 998371 h 2380521"/>
              <a:gd name="connsiteX1451" fmla="*/ 6023212 w 8023328"/>
              <a:gd name="connsiteY1451" fmla="*/ 1010768 h 2380521"/>
              <a:gd name="connsiteX1452" fmla="*/ 6009356 w 8023328"/>
              <a:gd name="connsiteY1452" fmla="*/ 1024625 h 2380521"/>
              <a:gd name="connsiteX1453" fmla="*/ 5996959 w 8023328"/>
              <a:gd name="connsiteY1453" fmla="*/ 1010768 h 2380521"/>
              <a:gd name="connsiteX1454" fmla="*/ 6009356 w 8023328"/>
              <a:gd name="connsiteY1454" fmla="*/ 998371 h 2380521"/>
              <a:gd name="connsiteX1455" fmla="*/ 5940548 w 8023328"/>
              <a:gd name="connsiteY1455" fmla="*/ 998371 h 2380521"/>
              <a:gd name="connsiteX1456" fmla="*/ 5955726 w 8023328"/>
              <a:gd name="connsiteY1456" fmla="*/ 1010768 h 2380521"/>
              <a:gd name="connsiteX1457" fmla="*/ 5940548 w 8023328"/>
              <a:gd name="connsiteY1457" fmla="*/ 1024625 h 2380521"/>
              <a:gd name="connsiteX1458" fmla="*/ 5926130 w 8023328"/>
              <a:gd name="connsiteY1458" fmla="*/ 1010768 h 2380521"/>
              <a:gd name="connsiteX1459" fmla="*/ 5940548 w 8023328"/>
              <a:gd name="connsiteY1459" fmla="*/ 998371 h 2380521"/>
              <a:gd name="connsiteX1460" fmla="*/ 5870088 w 8023328"/>
              <a:gd name="connsiteY1460" fmla="*/ 998371 h 2380521"/>
              <a:gd name="connsiteX1461" fmla="*/ 5884877 w 8023328"/>
              <a:gd name="connsiteY1461" fmla="*/ 1010768 h 2380521"/>
              <a:gd name="connsiteX1462" fmla="*/ 5870088 w 8023328"/>
              <a:gd name="connsiteY1462" fmla="*/ 1024625 h 2380521"/>
              <a:gd name="connsiteX1463" fmla="*/ 5855299 w 8023328"/>
              <a:gd name="connsiteY1463" fmla="*/ 1010768 h 2380521"/>
              <a:gd name="connsiteX1464" fmla="*/ 5870088 w 8023328"/>
              <a:gd name="connsiteY1464" fmla="*/ 998371 h 2380521"/>
              <a:gd name="connsiteX1465" fmla="*/ 5799257 w 8023328"/>
              <a:gd name="connsiteY1465" fmla="*/ 998371 h 2380521"/>
              <a:gd name="connsiteX1466" fmla="*/ 5814045 w 8023328"/>
              <a:gd name="connsiteY1466" fmla="*/ 1010768 h 2380521"/>
              <a:gd name="connsiteX1467" fmla="*/ 5799257 w 8023328"/>
              <a:gd name="connsiteY1467" fmla="*/ 1024625 h 2380521"/>
              <a:gd name="connsiteX1468" fmla="*/ 5784469 w 8023328"/>
              <a:gd name="connsiteY1468" fmla="*/ 1010768 h 2380521"/>
              <a:gd name="connsiteX1469" fmla="*/ 5799257 w 8023328"/>
              <a:gd name="connsiteY1469" fmla="*/ 998371 h 2380521"/>
              <a:gd name="connsiteX1470" fmla="*/ 5724122 w 8023328"/>
              <a:gd name="connsiteY1470" fmla="*/ 998371 h 2380521"/>
              <a:gd name="connsiteX1471" fmla="*/ 5736519 w 8023328"/>
              <a:gd name="connsiteY1471" fmla="*/ 1010768 h 2380521"/>
              <a:gd name="connsiteX1472" fmla="*/ 5724122 w 8023328"/>
              <a:gd name="connsiteY1472" fmla="*/ 1024625 h 2380521"/>
              <a:gd name="connsiteX1473" fmla="*/ 5710266 w 8023328"/>
              <a:gd name="connsiteY1473" fmla="*/ 1010768 h 2380521"/>
              <a:gd name="connsiteX1474" fmla="*/ 5724122 w 8023328"/>
              <a:gd name="connsiteY1474" fmla="*/ 998371 h 2380521"/>
              <a:gd name="connsiteX1475" fmla="*/ 5653291 w 8023328"/>
              <a:gd name="connsiteY1475" fmla="*/ 998371 h 2380521"/>
              <a:gd name="connsiteX1476" fmla="*/ 5665688 w 8023328"/>
              <a:gd name="connsiteY1476" fmla="*/ 1012227 h 2380521"/>
              <a:gd name="connsiteX1477" fmla="*/ 5653291 w 8023328"/>
              <a:gd name="connsiteY1477" fmla="*/ 1024625 h 2380521"/>
              <a:gd name="connsiteX1478" fmla="*/ 5639435 w 8023328"/>
              <a:gd name="connsiteY1478" fmla="*/ 1012227 h 2380521"/>
              <a:gd name="connsiteX1479" fmla="*/ 5653291 w 8023328"/>
              <a:gd name="connsiteY1479" fmla="*/ 998371 h 2380521"/>
              <a:gd name="connsiteX1480" fmla="*/ 5581002 w 8023328"/>
              <a:gd name="connsiteY1480" fmla="*/ 998371 h 2380521"/>
              <a:gd name="connsiteX1481" fmla="*/ 5594858 w 8023328"/>
              <a:gd name="connsiteY1481" fmla="*/ 1012227 h 2380521"/>
              <a:gd name="connsiteX1482" fmla="*/ 5581002 w 8023328"/>
              <a:gd name="connsiteY1482" fmla="*/ 1024625 h 2380521"/>
              <a:gd name="connsiteX1483" fmla="*/ 5568605 w 8023328"/>
              <a:gd name="connsiteY1483" fmla="*/ 1012227 h 2380521"/>
              <a:gd name="connsiteX1484" fmla="*/ 5581002 w 8023328"/>
              <a:gd name="connsiteY1484" fmla="*/ 998371 h 2380521"/>
              <a:gd name="connsiteX1485" fmla="*/ 5510171 w 8023328"/>
              <a:gd name="connsiteY1485" fmla="*/ 998371 h 2380521"/>
              <a:gd name="connsiteX1486" fmla="*/ 5524027 w 8023328"/>
              <a:gd name="connsiteY1486" fmla="*/ 1012227 h 2380521"/>
              <a:gd name="connsiteX1487" fmla="*/ 5510171 w 8023328"/>
              <a:gd name="connsiteY1487" fmla="*/ 1024625 h 2380521"/>
              <a:gd name="connsiteX1488" fmla="*/ 5497774 w 8023328"/>
              <a:gd name="connsiteY1488" fmla="*/ 1012227 h 2380521"/>
              <a:gd name="connsiteX1489" fmla="*/ 5510171 w 8023328"/>
              <a:gd name="connsiteY1489" fmla="*/ 998371 h 2380521"/>
              <a:gd name="connsiteX1490" fmla="*/ 5438937 w 8023328"/>
              <a:gd name="connsiteY1490" fmla="*/ 998371 h 2380521"/>
              <a:gd name="connsiteX1491" fmla="*/ 5453178 w 8023328"/>
              <a:gd name="connsiteY1491" fmla="*/ 1012227 h 2380521"/>
              <a:gd name="connsiteX1492" fmla="*/ 5438937 w 8023328"/>
              <a:gd name="connsiteY1492" fmla="*/ 1024625 h 2380521"/>
              <a:gd name="connsiteX1493" fmla="*/ 5426945 w 8023328"/>
              <a:gd name="connsiteY1493" fmla="*/ 1012227 h 2380521"/>
              <a:gd name="connsiteX1494" fmla="*/ 5438937 w 8023328"/>
              <a:gd name="connsiteY1494" fmla="*/ 998371 h 2380521"/>
              <a:gd name="connsiteX1495" fmla="*/ 5367530 w 8023328"/>
              <a:gd name="connsiteY1495" fmla="*/ 998371 h 2380521"/>
              <a:gd name="connsiteX1496" fmla="*/ 5382318 w 8023328"/>
              <a:gd name="connsiteY1496" fmla="*/ 1012227 h 2380521"/>
              <a:gd name="connsiteX1497" fmla="*/ 5367530 w 8023328"/>
              <a:gd name="connsiteY1497" fmla="*/ 1024625 h 2380521"/>
              <a:gd name="connsiteX1498" fmla="*/ 5352742 w 8023328"/>
              <a:gd name="connsiteY1498" fmla="*/ 1012227 h 2380521"/>
              <a:gd name="connsiteX1499" fmla="*/ 5367530 w 8023328"/>
              <a:gd name="connsiteY1499" fmla="*/ 998371 h 2380521"/>
              <a:gd name="connsiteX1500" fmla="*/ 5296699 w 8023328"/>
              <a:gd name="connsiteY1500" fmla="*/ 998371 h 2380521"/>
              <a:gd name="connsiteX1501" fmla="*/ 5311488 w 8023328"/>
              <a:gd name="connsiteY1501" fmla="*/ 1012227 h 2380521"/>
              <a:gd name="connsiteX1502" fmla="*/ 5296699 w 8023328"/>
              <a:gd name="connsiteY1502" fmla="*/ 1024625 h 2380521"/>
              <a:gd name="connsiteX1503" fmla="*/ 5281910 w 8023328"/>
              <a:gd name="connsiteY1503" fmla="*/ 1012227 h 2380521"/>
              <a:gd name="connsiteX1504" fmla="*/ 5296699 w 8023328"/>
              <a:gd name="connsiteY1504" fmla="*/ 998371 h 2380521"/>
              <a:gd name="connsiteX1505" fmla="*/ 5225869 w 8023328"/>
              <a:gd name="connsiteY1505" fmla="*/ 998371 h 2380521"/>
              <a:gd name="connsiteX1506" fmla="*/ 5240657 w 8023328"/>
              <a:gd name="connsiteY1506" fmla="*/ 1012227 h 2380521"/>
              <a:gd name="connsiteX1507" fmla="*/ 5225869 w 8023328"/>
              <a:gd name="connsiteY1507" fmla="*/ 1024625 h 2380521"/>
              <a:gd name="connsiteX1508" fmla="*/ 5211081 w 8023328"/>
              <a:gd name="connsiteY1508" fmla="*/ 1012227 h 2380521"/>
              <a:gd name="connsiteX1509" fmla="*/ 5225869 w 8023328"/>
              <a:gd name="connsiteY1509" fmla="*/ 998371 h 2380521"/>
              <a:gd name="connsiteX1510" fmla="*/ 5154105 w 8023328"/>
              <a:gd name="connsiteY1510" fmla="*/ 998371 h 2380521"/>
              <a:gd name="connsiteX1511" fmla="*/ 5166502 w 8023328"/>
              <a:gd name="connsiteY1511" fmla="*/ 1012227 h 2380521"/>
              <a:gd name="connsiteX1512" fmla="*/ 5154105 w 8023328"/>
              <a:gd name="connsiteY1512" fmla="*/ 1024625 h 2380521"/>
              <a:gd name="connsiteX1513" fmla="*/ 5140249 w 8023328"/>
              <a:gd name="connsiteY1513" fmla="*/ 1012227 h 2380521"/>
              <a:gd name="connsiteX1514" fmla="*/ 5154105 w 8023328"/>
              <a:gd name="connsiteY1514" fmla="*/ 998371 h 2380521"/>
              <a:gd name="connsiteX1515" fmla="*/ 5083276 w 8023328"/>
              <a:gd name="connsiteY1515" fmla="*/ 998371 h 2380521"/>
              <a:gd name="connsiteX1516" fmla="*/ 5095673 w 8023328"/>
              <a:gd name="connsiteY1516" fmla="*/ 1012227 h 2380521"/>
              <a:gd name="connsiteX1517" fmla="*/ 5083276 w 8023328"/>
              <a:gd name="connsiteY1517" fmla="*/ 1024625 h 2380521"/>
              <a:gd name="connsiteX1518" fmla="*/ 5069420 w 8023328"/>
              <a:gd name="connsiteY1518" fmla="*/ 1012227 h 2380521"/>
              <a:gd name="connsiteX1519" fmla="*/ 5083276 w 8023328"/>
              <a:gd name="connsiteY1519" fmla="*/ 998371 h 2380521"/>
              <a:gd name="connsiteX1520" fmla="*/ 5012445 w 8023328"/>
              <a:gd name="connsiteY1520" fmla="*/ 998371 h 2380521"/>
              <a:gd name="connsiteX1521" fmla="*/ 5024842 w 8023328"/>
              <a:gd name="connsiteY1521" fmla="*/ 1012227 h 2380521"/>
              <a:gd name="connsiteX1522" fmla="*/ 5012445 w 8023328"/>
              <a:gd name="connsiteY1522" fmla="*/ 1024625 h 2380521"/>
              <a:gd name="connsiteX1523" fmla="*/ 4998589 w 8023328"/>
              <a:gd name="connsiteY1523" fmla="*/ 1012227 h 2380521"/>
              <a:gd name="connsiteX1524" fmla="*/ 5012445 w 8023328"/>
              <a:gd name="connsiteY1524" fmla="*/ 998371 h 2380521"/>
              <a:gd name="connsiteX1525" fmla="*/ 4940157 w 8023328"/>
              <a:gd name="connsiteY1525" fmla="*/ 998371 h 2380521"/>
              <a:gd name="connsiteX1526" fmla="*/ 4954013 w 8023328"/>
              <a:gd name="connsiteY1526" fmla="*/ 1012227 h 2380521"/>
              <a:gd name="connsiteX1527" fmla="*/ 4940157 w 8023328"/>
              <a:gd name="connsiteY1527" fmla="*/ 1024625 h 2380521"/>
              <a:gd name="connsiteX1528" fmla="*/ 4927760 w 8023328"/>
              <a:gd name="connsiteY1528" fmla="*/ 1012227 h 2380521"/>
              <a:gd name="connsiteX1529" fmla="*/ 4940157 w 8023328"/>
              <a:gd name="connsiteY1529" fmla="*/ 998371 h 2380521"/>
              <a:gd name="connsiteX1530" fmla="*/ 4865953 w 8023328"/>
              <a:gd name="connsiteY1530" fmla="*/ 998371 h 2380521"/>
              <a:gd name="connsiteX1531" fmla="*/ 4879809 w 8023328"/>
              <a:gd name="connsiteY1531" fmla="*/ 1012227 h 2380521"/>
              <a:gd name="connsiteX1532" fmla="*/ 4865953 w 8023328"/>
              <a:gd name="connsiteY1532" fmla="*/ 1024625 h 2380521"/>
              <a:gd name="connsiteX1533" fmla="*/ 4853556 w 8023328"/>
              <a:gd name="connsiteY1533" fmla="*/ 1012227 h 2380521"/>
              <a:gd name="connsiteX1534" fmla="*/ 4865953 w 8023328"/>
              <a:gd name="connsiteY1534" fmla="*/ 998371 h 2380521"/>
              <a:gd name="connsiteX1535" fmla="*/ 4797514 w 8023328"/>
              <a:gd name="connsiteY1535" fmla="*/ 998371 h 2380521"/>
              <a:gd name="connsiteX1536" fmla="*/ 4812303 w 8023328"/>
              <a:gd name="connsiteY1536" fmla="*/ 1012227 h 2380521"/>
              <a:gd name="connsiteX1537" fmla="*/ 4797514 w 8023328"/>
              <a:gd name="connsiteY1537" fmla="*/ 1024625 h 2380521"/>
              <a:gd name="connsiteX1538" fmla="*/ 4782725 w 8023328"/>
              <a:gd name="connsiteY1538" fmla="*/ 1012227 h 2380521"/>
              <a:gd name="connsiteX1539" fmla="*/ 4797514 w 8023328"/>
              <a:gd name="connsiteY1539" fmla="*/ 998371 h 2380521"/>
              <a:gd name="connsiteX1540" fmla="*/ 4726684 w 8023328"/>
              <a:gd name="connsiteY1540" fmla="*/ 998371 h 2380521"/>
              <a:gd name="connsiteX1541" fmla="*/ 4741472 w 8023328"/>
              <a:gd name="connsiteY1541" fmla="*/ 1012227 h 2380521"/>
              <a:gd name="connsiteX1542" fmla="*/ 4726684 w 8023328"/>
              <a:gd name="connsiteY1542" fmla="*/ 1024625 h 2380521"/>
              <a:gd name="connsiteX1543" fmla="*/ 4711896 w 8023328"/>
              <a:gd name="connsiteY1543" fmla="*/ 1012227 h 2380521"/>
              <a:gd name="connsiteX1544" fmla="*/ 4726684 w 8023328"/>
              <a:gd name="connsiteY1544" fmla="*/ 998371 h 2380521"/>
              <a:gd name="connsiteX1545" fmla="*/ 4655853 w 8023328"/>
              <a:gd name="connsiteY1545" fmla="*/ 998371 h 2380521"/>
              <a:gd name="connsiteX1546" fmla="*/ 4670642 w 8023328"/>
              <a:gd name="connsiteY1546" fmla="*/ 1012227 h 2380521"/>
              <a:gd name="connsiteX1547" fmla="*/ 4655853 w 8023328"/>
              <a:gd name="connsiteY1547" fmla="*/ 1024625 h 2380521"/>
              <a:gd name="connsiteX1548" fmla="*/ 4641064 w 8023328"/>
              <a:gd name="connsiteY1548" fmla="*/ 1012227 h 2380521"/>
              <a:gd name="connsiteX1549" fmla="*/ 4655853 w 8023328"/>
              <a:gd name="connsiteY1549" fmla="*/ 998371 h 2380521"/>
              <a:gd name="connsiteX1550" fmla="*/ 4584091 w 8023328"/>
              <a:gd name="connsiteY1550" fmla="*/ 998371 h 2380521"/>
              <a:gd name="connsiteX1551" fmla="*/ 4596488 w 8023328"/>
              <a:gd name="connsiteY1551" fmla="*/ 1012227 h 2380521"/>
              <a:gd name="connsiteX1552" fmla="*/ 4584091 w 8023328"/>
              <a:gd name="connsiteY1552" fmla="*/ 1024625 h 2380521"/>
              <a:gd name="connsiteX1553" fmla="*/ 4570235 w 8023328"/>
              <a:gd name="connsiteY1553" fmla="*/ 1012227 h 2380521"/>
              <a:gd name="connsiteX1554" fmla="*/ 4584091 w 8023328"/>
              <a:gd name="connsiteY1554" fmla="*/ 998371 h 2380521"/>
              <a:gd name="connsiteX1555" fmla="*/ 4513260 w 8023328"/>
              <a:gd name="connsiteY1555" fmla="*/ 998371 h 2380521"/>
              <a:gd name="connsiteX1556" fmla="*/ 4525657 w 8023328"/>
              <a:gd name="connsiteY1556" fmla="*/ 1012227 h 2380521"/>
              <a:gd name="connsiteX1557" fmla="*/ 4513260 w 8023328"/>
              <a:gd name="connsiteY1557" fmla="*/ 1024625 h 2380521"/>
              <a:gd name="connsiteX1558" fmla="*/ 4499404 w 8023328"/>
              <a:gd name="connsiteY1558" fmla="*/ 1012227 h 2380521"/>
              <a:gd name="connsiteX1559" fmla="*/ 4513260 w 8023328"/>
              <a:gd name="connsiteY1559" fmla="*/ 998371 h 2380521"/>
              <a:gd name="connsiteX1560" fmla="*/ 4439056 w 8023328"/>
              <a:gd name="connsiteY1560" fmla="*/ 998371 h 2380521"/>
              <a:gd name="connsiteX1561" fmla="*/ 4451453 w 8023328"/>
              <a:gd name="connsiteY1561" fmla="*/ 1012227 h 2380521"/>
              <a:gd name="connsiteX1562" fmla="*/ 4439056 w 8023328"/>
              <a:gd name="connsiteY1562" fmla="*/ 1024625 h 2380521"/>
              <a:gd name="connsiteX1563" fmla="*/ 4425200 w 8023328"/>
              <a:gd name="connsiteY1563" fmla="*/ 1012227 h 2380521"/>
              <a:gd name="connsiteX1564" fmla="*/ 4439056 w 8023328"/>
              <a:gd name="connsiteY1564" fmla="*/ 998371 h 2380521"/>
              <a:gd name="connsiteX1565" fmla="*/ 4366768 w 8023328"/>
              <a:gd name="connsiteY1565" fmla="*/ 998371 h 2380521"/>
              <a:gd name="connsiteX1566" fmla="*/ 4380624 w 8023328"/>
              <a:gd name="connsiteY1566" fmla="*/ 1012227 h 2380521"/>
              <a:gd name="connsiteX1567" fmla="*/ 4366768 w 8023328"/>
              <a:gd name="connsiteY1567" fmla="*/ 1024625 h 2380521"/>
              <a:gd name="connsiteX1568" fmla="*/ 4354371 w 8023328"/>
              <a:gd name="connsiteY1568" fmla="*/ 1012227 h 2380521"/>
              <a:gd name="connsiteX1569" fmla="*/ 4366768 w 8023328"/>
              <a:gd name="connsiteY1569" fmla="*/ 998371 h 2380521"/>
              <a:gd name="connsiteX1570" fmla="*/ 4295937 w 8023328"/>
              <a:gd name="connsiteY1570" fmla="*/ 998371 h 2380521"/>
              <a:gd name="connsiteX1571" fmla="*/ 4309793 w 8023328"/>
              <a:gd name="connsiteY1571" fmla="*/ 1012227 h 2380521"/>
              <a:gd name="connsiteX1572" fmla="*/ 4295937 w 8023328"/>
              <a:gd name="connsiteY1572" fmla="*/ 1024625 h 2380521"/>
              <a:gd name="connsiteX1573" fmla="*/ 4283540 w 8023328"/>
              <a:gd name="connsiteY1573" fmla="*/ 1012227 h 2380521"/>
              <a:gd name="connsiteX1574" fmla="*/ 4295937 w 8023328"/>
              <a:gd name="connsiteY1574" fmla="*/ 998371 h 2380521"/>
              <a:gd name="connsiteX1575" fmla="*/ 4225107 w 8023328"/>
              <a:gd name="connsiteY1575" fmla="*/ 998371 h 2380521"/>
              <a:gd name="connsiteX1576" fmla="*/ 4238963 w 8023328"/>
              <a:gd name="connsiteY1576" fmla="*/ 1012227 h 2380521"/>
              <a:gd name="connsiteX1577" fmla="*/ 4225107 w 8023328"/>
              <a:gd name="connsiteY1577" fmla="*/ 1024625 h 2380521"/>
              <a:gd name="connsiteX1578" fmla="*/ 4212710 w 8023328"/>
              <a:gd name="connsiteY1578" fmla="*/ 1012227 h 2380521"/>
              <a:gd name="connsiteX1579" fmla="*/ 4225107 w 8023328"/>
              <a:gd name="connsiteY1579" fmla="*/ 998371 h 2380521"/>
              <a:gd name="connsiteX1580" fmla="*/ 4153295 w 8023328"/>
              <a:gd name="connsiteY1580" fmla="*/ 998371 h 2380521"/>
              <a:gd name="connsiteX1581" fmla="*/ 4168083 w 8023328"/>
              <a:gd name="connsiteY1581" fmla="*/ 1012227 h 2380521"/>
              <a:gd name="connsiteX1582" fmla="*/ 4153295 w 8023328"/>
              <a:gd name="connsiteY1582" fmla="*/ 1024625 h 2380521"/>
              <a:gd name="connsiteX1583" fmla="*/ 4138507 w 8023328"/>
              <a:gd name="connsiteY1583" fmla="*/ 1012227 h 2380521"/>
              <a:gd name="connsiteX1584" fmla="*/ 4153295 w 8023328"/>
              <a:gd name="connsiteY1584" fmla="*/ 998371 h 2380521"/>
              <a:gd name="connsiteX1585" fmla="*/ 4082465 w 8023328"/>
              <a:gd name="connsiteY1585" fmla="*/ 998371 h 2380521"/>
              <a:gd name="connsiteX1586" fmla="*/ 4097254 w 8023328"/>
              <a:gd name="connsiteY1586" fmla="*/ 1012227 h 2380521"/>
              <a:gd name="connsiteX1587" fmla="*/ 4082465 w 8023328"/>
              <a:gd name="connsiteY1587" fmla="*/ 1024625 h 2380521"/>
              <a:gd name="connsiteX1588" fmla="*/ 4067676 w 8023328"/>
              <a:gd name="connsiteY1588" fmla="*/ 1012227 h 2380521"/>
              <a:gd name="connsiteX1589" fmla="*/ 4082465 w 8023328"/>
              <a:gd name="connsiteY1589" fmla="*/ 998371 h 2380521"/>
              <a:gd name="connsiteX1590" fmla="*/ 4011635 w 8023328"/>
              <a:gd name="connsiteY1590" fmla="*/ 998371 h 2380521"/>
              <a:gd name="connsiteX1591" fmla="*/ 4026423 w 8023328"/>
              <a:gd name="connsiteY1591" fmla="*/ 1012227 h 2380521"/>
              <a:gd name="connsiteX1592" fmla="*/ 4011635 w 8023328"/>
              <a:gd name="connsiteY1592" fmla="*/ 1024625 h 2380521"/>
              <a:gd name="connsiteX1593" fmla="*/ 3996847 w 8023328"/>
              <a:gd name="connsiteY1593" fmla="*/ 1012227 h 2380521"/>
              <a:gd name="connsiteX1594" fmla="*/ 4011635 w 8023328"/>
              <a:gd name="connsiteY1594" fmla="*/ 998371 h 2380521"/>
              <a:gd name="connsiteX1595" fmla="*/ 3939871 w 8023328"/>
              <a:gd name="connsiteY1595" fmla="*/ 998371 h 2380521"/>
              <a:gd name="connsiteX1596" fmla="*/ 3952268 w 8023328"/>
              <a:gd name="connsiteY1596" fmla="*/ 1012227 h 2380521"/>
              <a:gd name="connsiteX1597" fmla="*/ 3939871 w 8023328"/>
              <a:gd name="connsiteY1597" fmla="*/ 1024625 h 2380521"/>
              <a:gd name="connsiteX1598" fmla="*/ 3926015 w 8023328"/>
              <a:gd name="connsiteY1598" fmla="*/ 1012227 h 2380521"/>
              <a:gd name="connsiteX1599" fmla="*/ 3939871 w 8023328"/>
              <a:gd name="connsiteY1599" fmla="*/ 998371 h 2380521"/>
              <a:gd name="connsiteX1600" fmla="*/ 3869042 w 8023328"/>
              <a:gd name="connsiteY1600" fmla="*/ 998371 h 2380521"/>
              <a:gd name="connsiteX1601" fmla="*/ 3881439 w 8023328"/>
              <a:gd name="connsiteY1601" fmla="*/ 1013160 h 2380521"/>
              <a:gd name="connsiteX1602" fmla="*/ 3869042 w 8023328"/>
              <a:gd name="connsiteY1602" fmla="*/ 1027949 h 2380521"/>
              <a:gd name="connsiteX1603" fmla="*/ 3855186 w 8023328"/>
              <a:gd name="connsiteY1603" fmla="*/ 1013160 h 2380521"/>
              <a:gd name="connsiteX1604" fmla="*/ 3869042 w 8023328"/>
              <a:gd name="connsiteY1604" fmla="*/ 998371 h 2380521"/>
              <a:gd name="connsiteX1605" fmla="*/ 3798211 w 8023328"/>
              <a:gd name="connsiteY1605" fmla="*/ 998371 h 2380521"/>
              <a:gd name="connsiteX1606" fmla="*/ 3810608 w 8023328"/>
              <a:gd name="connsiteY1606" fmla="*/ 1013160 h 2380521"/>
              <a:gd name="connsiteX1607" fmla="*/ 3798211 w 8023328"/>
              <a:gd name="connsiteY1607" fmla="*/ 1027949 h 2380521"/>
              <a:gd name="connsiteX1608" fmla="*/ 3784355 w 8023328"/>
              <a:gd name="connsiteY1608" fmla="*/ 1013160 h 2380521"/>
              <a:gd name="connsiteX1609" fmla="*/ 3798211 w 8023328"/>
              <a:gd name="connsiteY1609" fmla="*/ 998371 h 2380521"/>
              <a:gd name="connsiteX1610" fmla="*/ 3725922 w 8023328"/>
              <a:gd name="connsiteY1610" fmla="*/ 998371 h 2380521"/>
              <a:gd name="connsiteX1611" fmla="*/ 3739778 w 8023328"/>
              <a:gd name="connsiteY1611" fmla="*/ 1013160 h 2380521"/>
              <a:gd name="connsiteX1612" fmla="*/ 3725922 w 8023328"/>
              <a:gd name="connsiteY1612" fmla="*/ 1027949 h 2380521"/>
              <a:gd name="connsiteX1613" fmla="*/ 3713525 w 8023328"/>
              <a:gd name="connsiteY1613" fmla="*/ 1013160 h 2380521"/>
              <a:gd name="connsiteX1614" fmla="*/ 3725922 w 8023328"/>
              <a:gd name="connsiteY1614" fmla="*/ 998371 h 2380521"/>
              <a:gd name="connsiteX1615" fmla="*/ 724105 w 8023328"/>
              <a:gd name="connsiteY1615" fmla="*/ 998371 h 2380521"/>
              <a:gd name="connsiteX1616" fmla="*/ 737962 w 8023328"/>
              <a:gd name="connsiteY1616" fmla="*/ 1010768 h 2380521"/>
              <a:gd name="connsiteX1617" fmla="*/ 724105 w 8023328"/>
              <a:gd name="connsiteY1617" fmla="*/ 1024625 h 2380521"/>
              <a:gd name="connsiteX1618" fmla="*/ 711707 w 8023328"/>
              <a:gd name="connsiteY1618" fmla="*/ 1010768 h 2380521"/>
              <a:gd name="connsiteX1619" fmla="*/ 724105 w 8023328"/>
              <a:gd name="connsiteY1619" fmla="*/ 998371 h 2380521"/>
              <a:gd name="connsiteX1620" fmla="*/ 653274 w 8023328"/>
              <a:gd name="connsiteY1620" fmla="*/ 998371 h 2380521"/>
              <a:gd name="connsiteX1621" fmla="*/ 667129 w 8023328"/>
              <a:gd name="connsiteY1621" fmla="*/ 1010768 h 2380521"/>
              <a:gd name="connsiteX1622" fmla="*/ 653274 w 8023328"/>
              <a:gd name="connsiteY1622" fmla="*/ 1024625 h 2380521"/>
              <a:gd name="connsiteX1623" fmla="*/ 640877 w 8023328"/>
              <a:gd name="connsiteY1623" fmla="*/ 1010768 h 2380521"/>
              <a:gd name="connsiteX1624" fmla="*/ 653274 w 8023328"/>
              <a:gd name="connsiteY1624" fmla="*/ 998371 h 2380521"/>
              <a:gd name="connsiteX1625" fmla="*/ 582446 w 8023328"/>
              <a:gd name="connsiteY1625" fmla="*/ 998371 h 2380521"/>
              <a:gd name="connsiteX1626" fmla="*/ 596301 w 8023328"/>
              <a:gd name="connsiteY1626" fmla="*/ 1010768 h 2380521"/>
              <a:gd name="connsiteX1627" fmla="*/ 582446 w 8023328"/>
              <a:gd name="connsiteY1627" fmla="*/ 1024625 h 2380521"/>
              <a:gd name="connsiteX1628" fmla="*/ 570047 w 8023328"/>
              <a:gd name="connsiteY1628" fmla="*/ 1010768 h 2380521"/>
              <a:gd name="connsiteX1629" fmla="*/ 582446 w 8023328"/>
              <a:gd name="connsiteY1629" fmla="*/ 998371 h 2380521"/>
              <a:gd name="connsiteX1630" fmla="*/ 513636 w 8023328"/>
              <a:gd name="connsiteY1630" fmla="*/ 998371 h 2380521"/>
              <a:gd name="connsiteX1631" fmla="*/ 528813 w 8023328"/>
              <a:gd name="connsiteY1631" fmla="*/ 1010768 h 2380521"/>
              <a:gd name="connsiteX1632" fmla="*/ 513636 w 8023328"/>
              <a:gd name="connsiteY1632" fmla="*/ 1024625 h 2380521"/>
              <a:gd name="connsiteX1633" fmla="*/ 499216 w 8023328"/>
              <a:gd name="connsiteY1633" fmla="*/ 1010768 h 2380521"/>
              <a:gd name="connsiteX1634" fmla="*/ 513636 w 8023328"/>
              <a:gd name="connsiteY1634" fmla="*/ 998371 h 2380521"/>
              <a:gd name="connsiteX1635" fmla="*/ 439802 w 8023328"/>
              <a:gd name="connsiteY1635" fmla="*/ 998371 h 2380521"/>
              <a:gd name="connsiteX1636" fmla="*/ 454592 w 8023328"/>
              <a:gd name="connsiteY1636" fmla="*/ 1010768 h 2380521"/>
              <a:gd name="connsiteX1637" fmla="*/ 439802 w 8023328"/>
              <a:gd name="connsiteY1637" fmla="*/ 1024625 h 2380521"/>
              <a:gd name="connsiteX1638" fmla="*/ 425014 w 8023328"/>
              <a:gd name="connsiteY1638" fmla="*/ 1010768 h 2380521"/>
              <a:gd name="connsiteX1639" fmla="*/ 439802 w 8023328"/>
              <a:gd name="connsiteY1639" fmla="*/ 998371 h 2380521"/>
              <a:gd name="connsiteX1640" fmla="*/ 368040 w 8023328"/>
              <a:gd name="connsiteY1640" fmla="*/ 998371 h 2380521"/>
              <a:gd name="connsiteX1641" fmla="*/ 380438 w 8023328"/>
              <a:gd name="connsiteY1641" fmla="*/ 1012227 h 2380521"/>
              <a:gd name="connsiteX1642" fmla="*/ 368040 w 8023328"/>
              <a:gd name="connsiteY1642" fmla="*/ 1024625 h 2380521"/>
              <a:gd name="connsiteX1643" fmla="*/ 354183 w 8023328"/>
              <a:gd name="connsiteY1643" fmla="*/ 1012227 h 2380521"/>
              <a:gd name="connsiteX1644" fmla="*/ 368040 w 8023328"/>
              <a:gd name="connsiteY1644" fmla="*/ 998371 h 2380521"/>
              <a:gd name="connsiteX1645" fmla="*/ 297208 w 8023328"/>
              <a:gd name="connsiteY1645" fmla="*/ 998371 h 2380521"/>
              <a:gd name="connsiteX1646" fmla="*/ 309606 w 8023328"/>
              <a:gd name="connsiteY1646" fmla="*/ 1012227 h 2380521"/>
              <a:gd name="connsiteX1647" fmla="*/ 297208 w 8023328"/>
              <a:gd name="connsiteY1647" fmla="*/ 1024625 h 2380521"/>
              <a:gd name="connsiteX1648" fmla="*/ 283352 w 8023328"/>
              <a:gd name="connsiteY1648" fmla="*/ 1012227 h 2380521"/>
              <a:gd name="connsiteX1649" fmla="*/ 297208 w 8023328"/>
              <a:gd name="connsiteY1649" fmla="*/ 998371 h 2380521"/>
              <a:gd name="connsiteX1650" fmla="*/ 226379 w 8023328"/>
              <a:gd name="connsiteY1650" fmla="*/ 998371 h 2380521"/>
              <a:gd name="connsiteX1651" fmla="*/ 238778 w 8023328"/>
              <a:gd name="connsiteY1651" fmla="*/ 1012227 h 2380521"/>
              <a:gd name="connsiteX1652" fmla="*/ 226379 w 8023328"/>
              <a:gd name="connsiteY1652" fmla="*/ 1024625 h 2380521"/>
              <a:gd name="connsiteX1653" fmla="*/ 212523 w 8023328"/>
              <a:gd name="connsiteY1653" fmla="*/ 1012227 h 2380521"/>
              <a:gd name="connsiteX1654" fmla="*/ 226379 w 8023328"/>
              <a:gd name="connsiteY1654" fmla="*/ 998371 h 2380521"/>
              <a:gd name="connsiteX1655" fmla="*/ 154085 w 8023328"/>
              <a:gd name="connsiteY1655" fmla="*/ 998371 h 2380521"/>
              <a:gd name="connsiteX1656" fmla="*/ 167941 w 8023328"/>
              <a:gd name="connsiteY1656" fmla="*/ 1012227 h 2380521"/>
              <a:gd name="connsiteX1657" fmla="*/ 154085 w 8023328"/>
              <a:gd name="connsiteY1657" fmla="*/ 1024625 h 2380521"/>
              <a:gd name="connsiteX1658" fmla="*/ 141687 w 8023328"/>
              <a:gd name="connsiteY1658" fmla="*/ 1012227 h 2380521"/>
              <a:gd name="connsiteX1659" fmla="*/ 154085 w 8023328"/>
              <a:gd name="connsiteY1659" fmla="*/ 998371 h 2380521"/>
              <a:gd name="connsiteX1660" fmla="*/ 83255 w 8023328"/>
              <a:gd name="connsiteY1660" fmla="*/ 998371 h 2380521"/>
              <a:gd name="connsiteX1661" fmla="*/ 97111 w 8023328"/>
              <a:gd name="connsiteY1661" fmla="*/ 1012227 h 2380521"/>
              <a:gd name="connsiteX1662" fmla="*/ 83255 w 8023328"/>
              <a:gd name="connsiteY1662" fmla="*/ 1024625 h 2380521"/>
              <a:gd name="connsiteX1663" fmla="*/ 70858 w 8023328"/>
              <a:gd name="connsiteY1663" fmla="*/ 1012227 h 2380521"/>
              <a:gd name="connsiteX1664" fmla="*/ 83255 w 8023328"/>
              <a:gd name="connsiteY1664" fmla="*/ 998371 h 2380521"/>
              <a:gd name="connsiteX1665" fmla="*/ 12019 w 8023328"/>
              <a:gd name="connsiteY1665" fmla="*/ 998371 h 2380521"/>
              <a:gd name="connsiteX1666" fmla="*/ 26260 w 8023328"/>
              <a:gd name="connsiteY1666" fmla="*/ 1012227 h 2380521"/>
              <a:gd name="connsiteX1667" fmla="*/ 12019 w 8023328"/>
              <a:gd name="connsiteY1667" fmla="*/ 1024625 h 2380521"/>
              <a:gd name="connsiteX1668" fmla="*/ 27 w 8023328"/>
              <a:gd name="connsiteY1668" fmla="*/ 1012227 h 2380521"/>
              <a:gd name="connsiteX1669" fmla="*/ 12019 w 8023328"/>
              <a:gd name="connsiteY1669" fmla="*/ 998371 h 2380521"/>
              <a:gd name="connsiteX1670" fmla="*/ 870603 w 8023328"/>
              <a:gd name="connsiteY1670" fmla="*/ 927542 h 2380521"/>
              <a:gd name="connsiteX1671" fmla="*/ 883001 w 8023328"/>
              <a:gd name="connsiteY1671" fmla="*/ 939939 h 2380521"/>
              <a:gd name="connsiteX1672" fmla="*/ 870603 w 8023328"/>
              <a:gd name="connsiteY1672" fmla="*/ 953796 h 2380521"/>
              <a:gd name="connsiteX1673" fmla="*/ 856747 w 8023328"/>
              <a:gd name="connsiteY1673" fmla="*/ 939939 h 2380521"/>
              <a:gd name="connsiteX1674" fmla="*/ 870603 w 8023328"/>
              <a:gd name="connsiteY1674" fmla="*/ 927542 h 2380521"/>
              <a:gd name="connsiteX1675" fmla="*/ 799773 w 8023328"/>
              <a:gd name="connsiteY1675" fmla="*/ 927542 h 2380521"/>
              <a:gd name="connsiteX1676" fmla="*/ 812171 w 8023328"/>
              <a:gd name="connsiteY1676" fmla="*/ 939939 h 2380521"/>
              <a:gd name="connsiteX1677" fmla="*/ 799773 w 8023328"/>
              <a:gd name="connsiteY1677" fmla="*/ 953796 h 2380521"/>
              <a:gd name="connsiteX1678" fmla="*/ 785917 w 8023328"/>
              <a:gd name="connsiteY1678" fmla="*/ 939939 h 2380521"/>
              <a:gd name="connsiteX1679" fmla="*/ 799773 w 8023328"/>
              <a:gd name="connsiteY1679" fmla="*/ 927542 h 2380521"/>
              <a:gd name="connsiteX1680" fmla="*/ 724112 w 8023328"/>
              <a:gd name="connsiteY1680" fmla="*/ 927542 h 2380521"/>
              <a:gd name="connsiteX1681" fmla="*/ 737968 w 8023328"/>
              <a:gd name="connsiteY1681" fmla="*/ 939939 h 2380521"/>
              <a:gd name="connsiteX1682" fmla="*/ 724112 w 8023328"/>
              <a:gd name="connsiteY1682" fmla="*/ 953796 h 2380521"/>
              <a:gd name="connsiteX1683" fmla="*/ 711714 w 8023328"/>
              <a:gd name="connsiteY1683" fmla="*/ 939939 h 2380521"/>
              <a:gd name="connsiteX1684" fmla="*/ 724112 w 8023328"/>
              <a:gd name="connsiteY1684" fmla="*/ 927542 h 2380521"/>
              <a:gd name="connsiteX1685" fmla="*/ 653281 w 8023328"/>
              <a:gd name="connsiteY1685" fmla="*/ 927542 h 2380521"/>
              <a:gd name="connsiteX1686" fmla="*/ 667137 w 8023328"/>
              <a:gd name="connsiteY1686" fmla="*/ 939939 h 2380521"/>
              <a:gd name="connsiteX1687" fmla="*/ 653281 w 8023328"/>
              <a:gd name="connsiteY1687" fmla="*/ 953796 h 2380521"/>
              <a:gd name="connsiteX1688" fmla="*/ 640884 w 8023328"/>
              <a:gd name="connsiteY1688" fmla="*/ 939939 h 2380521"/>
              <a:gd name="connsiteX1689" fmla="*/ 653281 w 8023328"/>
              <a:gd name="connsiteY1689" fmla="*/ 927542 h 2380521"/>
              <a:gd name="connsiteX1690" fmla="*/ 582453 w 8023328"/>
              <a:gd name="connsiteY1690" fmla="*/ 927542 h 2380521"/>
              <a:gd name="connsiteX1691" fmla="*/ 596309 w 8023328"/>
              <a:gd name="connsiteY1691" fmla="*/ 939939 h 2380521"/>
              <a:gd name="connsiteX1692" fmla="*/ 582453 w 8023328"/>
              <a:gd name="connsiteY1692" fmla="*/ 953796 h 2380521"/>
              <a:gd name="connsiteX1693" fmla="*/ 570054 w 8023328"/>
              <a:gd name="connsiteY1693" fmla="*/ 939939 h 2380521"/>
              <a:gd name="connsiteX1694" fmla="*/ 582453 w 8023328"/>
              <a:gd name="connsiteY1694" fmla="*/ 927542 h 2380521"/>
              <a:gd name="connsiteX1695" fmla="*/ 513642 w 8023328"/>
              <a:gd name="connsiteY1695" fmla="*/ 927542 h 2380521"/>
              <a:gd name="connsiteX1696" fmla="*/ 528820 w 8023328"/>
              <a:gd name="connsiteY1696" fmla="*/ 939939 h 2380521"/>
              <a:gd name="connsiteX1697" fmla="*/ 513642 w 8023328"/>
              <a:gd name="connsiteY1697" fmla="*/ 953796 h 2380521"/>
              <a:gd name="connsiteX1698" fmla="*/ 499223 w 8023328"/>
              <a:gd name="connsiteY1698" fmla="*/ 939939 h 2380521"/>
              <a:gd name="connsiteX1699" fmla="*/ 513642 w 8023328"/>
              <a:gd name="connsiteY1699" fmla="*/ 927542 h 2380521"/>
              <a:gd name="connsiteX1700" fmla="*/ 439809 w 8023328"/>
              <a:gd name="connsiteY1700" fmla="*/ 927542 h 2380521"/>
              <a:gd name="connsiteX1701" fmla="*/ 454599 w 8023328"/>
              <a:gd name="connsiteY1701" fmla="*/ 939939 h 2380521"/>
              <a:gd name="connsiteX1702" fmla="*/ 439809 w 8023328"/>
              <a:gd name="connsiteY1702" fmla="*/ 953796 h 2380521"/>
              <a:gd name="connsiteX1703" fmla="*/ 425021 w 8023328"/>
              <a:gd name="connsiteY1703" fmla="*/ 939939 h 2380521"/>
              <a:gd name="connsiteX1704" fmla="*/ 439809 w 8023328"/>
              <a:gd name="connsiteY1704" fmla="*/ 927542 h 2380521"/>
              <a:gd name="connsiteX1705" fmla="*/ 368046 w 8023328"/>
              <a:gd name="connsiteY1705" fmla="*/ 927542 h 2380521"/>
              <a:gd name="connsiteX1706" fmla="*/ 380444 w 8023328"/>
              <a:gd name="connsiteY1706" fmla="*/ 939939 h 2380521"/>
              <a:gd name="connsiteX1707" fmla="*/ 368046 w 8023328"/>
              <a:gd name="connsiteY1707" fmla="*/ 953796 h 2380521"/>
              <a:gd name="connsiteX1708" fmla="*/ 354191 w 8023328"/>
              <a:gd name="connsiteY1708" fmla="*/ 939939 h 2380521"/>
              <a:gd name="connsiteX1709" fmla="*/ 368046 w 8023328"/>
              <a:gd name="connsiteY1709" fmla="*/ 927542 h 2380521"/>
              <a:gd name="connsiteX1710" fmla="*/ 297214 w 8023328"/>
              <a:gd name="connsiteY1710" fmla="*/ 927542 h 2380521"/>
              <a:gd name="connsiteX1711" fmla="*/ 309612 w 8023328"/>
              <a:gd name="connsiteY1711" fmla="*/ 939939 h 2380521"/>
              <a:gd name="connsiteX1712" fmla="*/ 297214 w 8023328"/>
              <a:gd name="connsiteY1712" fmla="*/ 953796 h 2380521"/>
              <a:gd name="connsiteX1713" fmla="*/ 283359 w 8023328"/>
              <a:gd name="connsiteY1713" fmla="*/ 939939 h 2380521"/>
              <a:gd name="connsiteX1714" fmla="*/ 297214 w 8023328"/>
              <a:gd name="connsiteY1714" fmla="*/ 927542 h 2380521"/>
              <a:gd name="connsiteX1715" fmla="*/ 226386 w 8023328"/>
              <a:gd name="connsiteY1715" fmla="*/ 927542 h 2380521"/>
              <a:gd name="connsiteX1716" fmla="*/ 238784 w 8023328"/>
              <a:gd name="connsiteY1716" fmla="*/ 939939 h 2380521"/>
              <a:gd name="connsiteX1717" fmla="*/ 226386 w 8023328"/>
              <a:gd name="connsiteY1717" fmla="*/ 953796 h 2380521"/>
              <a:gd name="connsiteX1718" fmla="*/ 212530 w 8023328"/>
              <a:gd name="connsiteY1718" fmla="*/ 939939 h 2380521"/>
              <a:gd name="connsiteX1719" fmla="*/ 226386 w 8023328"/>
              <a:gd name="connsiteY1719" fmla="*/ 927542 h 2380521"/>
              <a:gd name="connsiteX1720" fmla="*/ 154091 w 8023328"/>
              <a:gd name="connsiteY1720" fmla="*/ 927542 h 2380521"/>
              <a:gd name="connsiteX1721" fmla="*/ 167947 w 8023328"/>
              <a:gd name="connsiteY1721" fmla="*/ 939939 h 2380521"/>
              <a:gd name="connsiteX1722" fmla="*/ 154091 w 8023328"/>
              <a:gd name="connsiteY1722" fmla="*/ 953796 h 2380521"/>
              <a:gd name="connsiteX1723" fmla="*/ 141693 w 8023328"/>
              <a:gd name="connsiteY1723" fmla="*/ 939939 h 2380521"/>
              <a:gd name="connsiteX1724" fmla="*/ 154091 w 8023328"/>
              <a:gd name="connsiteY1724" fmla="*/ 927542 h 2380521"/>
              <a:gd name="connsiteX1725" fmla="*/ 83261 w 8023328"/>
              <a:gd name="connsiteY1725" fmla="*/ 927542 h 2380521"/>
              <a:gd name="connsiteX1726" fmla="*/ 97117 w 8023328"/>
              <a:gd name="connsiteY1726" fmla="*/ 939939 h 2380521"/>
              <a:gd name="connsiteX1727" fmla="*/ 83261 w 8023328"/>
              <a:gd name="connsiteY1727" fmla="*/ 953796 h 2380521"/>
              <a:gd name="connsiteX1728" fmla="*/ 70864 w 8023328"/>
              <a:gd name="connsiteY1728" fmla="*/ 939939 h 2380521"/>
              <a:gd name="connsiteX1729" fmla="*/ 83261 w 8023328"/>
              <a:gd name="connsiteY1729" fmla="*/ 927542 h 2380521"/>
              <a:gd name="connsiteX1730" fmla="*/ 12025 w 8023328"/>
              <a:gd name="connsiteY1730" fmla="*/ 927542 h 2380521"/>
              <a:gd name="connsiteX1731" fmla="*/ 26266 w 8023328"/>
              <a:gd name="connsiteY1731" fmla="*/ 939939 h 2380521"/>
              <a:gd name="connsiteX1732" fmla="*/ 12025 w 8023328"/>
              <a:gd name="connsiteY1732" fmla="*/ 953796 h 2380521"/>
              <a:gd name="connsiteX1733" fmla="*/ 33 w 8023328"/>
              <a:gd name="connsiteY1733" fmla="*/ 939939 h 2380521"/>
              <a:gd name="connsiteX1734" fmla="*/ 12025 w 8023328"/>
              <a:gd name="connsiteY1734" fmla="*/ 927542 h 2380521"/>
              <a:gd name="connsiteX1735" fmla="*/ 6581764 w 8023328"/>
              <a:gd name="connsiteY1735" fmla="*/ 924168 h 2380521"/>
              <a:gd name="connsiteX1736" fmla="*/ 6596552 w 8023328"/>
              <a:gd name="connsiteY1736" fmla="*/ 936565 h 2380521"/>
              <a:gd name="connsiteX1737" fmla="*/ 6581764 w 8023328"/>
              <a:gd name="connsiteY1737" fmla="*/ 950422 h 2380521"/>
              <a:gd name="connsiteX1738" fmla="*/ 6566976 w 8023328"/>
              <a:gd name="connsiteY1738" fmla="*/ 936565 h 2380521"/>
              <a:gd name="connsiteX1739" fmla="*/ 6581764 w 8023328"/>
              <a:gd name="connsiteY1739" fmla="*/ 924168 h 2380521"/>
              <a:gd name="connsiteX1740" fmla="*/ 6510933 w 8023328"/>
              <a:gd name="connsiteY1740" fmla="*/ 924168 h 2380521"/>
              <a:gd name="connsiteX1741" fmla="*/ 6525722 w 8023328"/>
              <a:gd name="connsiteY1741" fmla="*/ 936565 h 2380521"/>
              <a:gd name="connsiteX1742" fmla="*/ 6510933 w 8023328"/>
              <a:gd name="connsiteY1742" fmla="*/ 950422 h 2380521"/>
              <a:gd name="connsiteX1743" fmla="*/ 6496144 w 8023328"/>
              <a:gd name="connsiteY1743" fmla="*/ 936565 h 2380521"/>
              <a:gd name="connsiteX1744" fmla="*/ 6510933 w 8023328"/>
              <a:gd name="connsiteY1744" fmla="*/ 924168 h 2380521"/>
              <a:gd name="connsiteX1745" fmla="*/ 6440492 w 8023328"/>
              <a:gd name="connsiteY1745" fmla="*/ 924168 h 2380521"/>
              <a:gd name="connsiteX1746" fmla="*/ 6454911 w 8023328"/>
              <a:gd name="connsiteY1746" fmla="*/ 936565 h 2380521"/>
              <a:gd name="connsiteX1747" fmla="*/ 6440492 w 8023328"/>
              <a:gd name="connsiteY1747" fmla="*/ 950422 h 2380521"/>
              <a:gd name="connsiteX1748" fmla="*/ 6425315 w 8023328"/>
              <a:gd name="connsiteY1748" fmla="*/ 936565 h 2380521"/>
              <a:gd name="connsiteX1749" fmla="*/ 6440492 w 8023328"/>
              <a:gd name="connsiteY1749" fmla="*/ 924168 h 2380521"/>
              <a:gd name="connsiteX1750" fmla="*/ 6368340 w 8023328"/>
              <a:gd name="connsiteY1750" fmla="*/ 924168 h 2380521"/>
              <a:gd name="connsiteX1751" fmla="*/ 6380737 w 8023328"/>
              <a:gd name="connsiteY1751" fmla="*/ 936565 h 2380521"/>
              <a:gd name="connsiteX1752" fmla="*/ 6368340 w 8023328"/>
              <a:gd name="connsiteY1752" fmla="*/ 950422 h 2380521"/>
              <a:gd name="connsiteX1753" fmla="*/ 6354484 w 8023328"/>
              <a:gd name="connsiteY1753" fmla="*/ 936565 h 2380521"/>
              <a:gd name="connsiteX1754" fmla="*/ 6368340 w 8023328"/>
              <a:gd name="connsiteY1754" fmla="*/ 924168 h 2380521"/>
              <a:gd name="connsiteX1755" fmla="*/ 6297511 w 8023328"/>
              <a:gd name="connsiteY1755" fmla="*/ 924168 h 2380521"/>
              <a:gd name="connsiteX1756" fmla="*/ 6309908 w 8023328"/>
              <a:gd name="connsiteY1756" fmla="*/ 936565 h 2380521"/>
              <a:gd name="connsiteX1757" fmla="*/ 6297511 w 8023328"/>
              <a:gd name="connsiteY1757" fmla="*/ 950422 h 2380521"/>
              <a:gd name="connsiteX1758" fmla="*/ 6283655 w 8023328"/>
              <a:gd name="connsiteY1758" fmla="*/ 936565 h 2380521"/>
              <a:gd name="connsiteX1759" fmla="*/ 6297511 w 8023328"/>
              <a:gd name="connsiteY1759" fmla="*/ 924168 h 2380521"/>
              <a:gd name="connsiteX1760" fmla="*/ 6226679 w 8023328"/>
              <a:gd name="connsiteY1760" fmla="*/ 924168 h 2380521"/>
              <a:gd name="connsiteX1761" fmla="*/ 6239076 w 8023328"/>
              <a:gd name="connsiteY1761" fmla="*/ 936565 h 2380521"/>
              <a:gd name="connsiteX1762" fmla="*/ 6226679 w 8023328"/>
              <a:gd name="connsiteY1762" fmla="*/ 950422 h 2380521"/>
              <a:gd name="connsiteX1763" fmla="*/ 6212823 w 8023328"/>
              <a:gd name="connsiteY1763" fmla="*/ 936565 h 2380521"/>
              <a:gd name="connsiteX1764" fmla="*/ 6226679 w 8023328"/>
              <a:gd name="connsiteY1764" fmla="*/ 924168 h 2380521"/>
              <a:gd name="connsiteX1765" fmla="*/ 6154391 w 8023328"/>
              <a:gd name="connsiteY1765" fmla="*/ 924168 h 2380521"/>
              <a:gd name="connsiteX1766" fmla="*/ 6168247 w 8023328"/>
              <a:gd name="connsiteY1766" fmla="*/ 936565 h 2380521"/>
              <a:gd name="connsiteX1767" fmla="*/ 6154391 w 8023328"/>
              <a:gd name="connsiteY1767" fmla="*/ 950422 h 2380521"/>
              <a:gd name="connsiteX1768" fmla="*/ 6141994 w 8023328"/>
              <a:gd name="connsiteY1768" fmla="*/ 936565 h 2380521"/>
              <a:gd name="connsiteX1769" fmla="*/ 6154391 w 8023328"/>
              <a:gd name="connsiteY1769" fmla="*/ 924168 h 2380521"/>
              <a:gd name="connsiteX1770" fmla="*/ 6083559 w 8023328"/>
              <a:gd name="connsiteY1770" fmla="*/ 924168 h 2380521"/>
              <a:gd name="connsiteX1771" fmla="*/ 6097415 w 8023328"/>
              <a:gd name="connsiteY1771" fmla="*/ 936565 h 2380521"/>
              <a:gd name="connsiteX1772" fmla="*/ 6083559 w 8023328"/>
              <a:gd name="connsiteY1772" fmla="*/ 950422 h 2380521"/>
              <a:gd name="connsiteX1773" fmla="*/ 6071162 w 8023328"/>
              <a:gd name="connsiteY1773" fmla="*/ 936565 h 2380521"/>
              <a:gd name="connsiteX1774" fmla="*/ 6083559 w 8023328"/>
              <a:gd name="connsiteY1774" fmla="*/ 924168 h 2380521"/>
              <a:gd name="connsiteX1775" fmla="*/ 6011748 w 8023328"/>
              <a:gd name="connsiteY1775" fmla="*/ 924168 h 2380521"/>
              <a:gd name="connsiteX1776" fmla="*/ 6026537 w 8023328"/>
              <a:gd name="connsiteY1776" fmla="*/ 936565 h 2380521"/>
              <a:gd name="connsiteX1777" fmla="*/ 6011748 w 8023328"/>
              <a:gd name="connsiteY1777" fmla="*/ 950422 h 2380521"/>
              <a:gd name="connsiteX1778" fmla="*/ 5996959 w 8023328"/>
              <a:gd name="connsiteY1778" fmla="*/ 936565 h 2380521"/>
              <a:gd name="connsiteX1779" fmla="*/ 6011748 w 8023328"/>
              <a:gd name="connsiteY1779" fmla="*/ 924168 h 2380521"/>
              <a:gd name="connsiteX1780" fmla="*/ 5940548 w 8023328"/>
              <a:gd name="connsiteY1780" fmla="*/ 924168 h 2380521"/>
              <a:gd name="connsiteX1781" fmla="*/ 5955726 w 8023328"/>
              <a:gd name="connsiteY1781" fmla="*/ 936565 h 2380521"/>
              <a:gd name="connsiteX1782" fmla="*/ 5940548 w 8023328"/>
              <a:gd name="connsiteY1782" fmla="*/ 950422 h 2380521"/>
              <a:gd name="connsiteX1783" fmla="*/ 5926130 w 8023328"/>
              <a:gd name="connsiteY1783" fmla="*/ 936565 h 2380521"/>
              <a:gd name="connsiteX1784" fmla="*/ 5940548 w 8023328"/>
              <a:gd name="connsiteY1784" fmla="*/ 924168 h 2380521"/>
              <a:gd name="connsiteX1785" fmla="*/ 5870088 w 8023328"/>
              <a:gd name="connsiteY1785" fmla="*/ 924168 h 2380521"/>
              <a:gd name="connsiteX1786" fmla="*/ 5884877 w 8023328"/>
              <a:gd name="connsiteY1786" fmla="*/ 936565 h 2380521"/>
              <a:gd name="connsiteX1787" fmla="*/ 5870088 w 8023328"/>
              <a:gd name="connsiteY1787" fmla="*/ 950422 h 2380521"/>
              <a:gd name="connsiteX1788" fmla="*/ 5855299 w 8023328"/>
              <a:gd name="connsiteY1788" fmla="*/ 936565 h 2380521"/>
              <a:gd name="connsiteX1789" fmla="*/ 5870088 w 8023328"/>
              <a:gd name="connsiteY1789" fmla="*/ 924168 h 2380521"/>
              <a:gd name="connsiteX1790" fmla="*/ 5798325 w 8023328"/>
              <a:gd name="connsiteY1790" fmla="*/ 924168 h 2380521"/>
              <a:gd name="connsiteX1791" fmla="*/ 5810722 w 8023328"/>
              <a:gd name="connsiteY1791" fmla="*/ 936565 h 2380521"/>
              <a:gd name="connsiteX1792" fmla="*/ 5798325 w 8023328"/>
              <a:gd name="connsiteY1792" fmla="*/ 950422 h 2380521"/>
              <a:gd name="connsiteX1793" fmla="*/ 5784469 w 8023328"/>
              <a:gd name="connsiteY1793" fmla="*/ 936565 h 2380521"/>
              <a:gd name="connsiteX1794" fmla="*/ 5798325 w 8023328"/>
              <a:gd name="connsiteY1794" fmla="*/ 924168 h 2380521"/>
              <a:gd name="connsiteX1795" fmla="*/ 5724122 w 8023328"/>
              <a:gd name="connsiteY1795" fmla="*/ 924168 h 2380521"/>
              <a:gd name="connsiteX1796" fmla="*/ 5736519 w 8023328"/>
              <a:gd name="connsiteY1796" fmla="*/ 936565 h 2380521"/>
              <a:gd name="connsiteX1797" fmla="*/ 5724122 w 8023328"/>
              <a:gd name="connsiteY1797" fmla="*/ 950422 h 2380521"/>
              <a:gd name="connsiteX1798" fmla="*/ 5710266 w 8023328"/>
              <a:gd name="connsiteY1798" fmla="*/ 936565 h 2380521"/>
              <a:gd name="connsiteX1799" fmla="*/ 5724122 w 8023328"/>
              <a:gd name="connsiteY1799" fmla="*/ 924168 h 2380521"/>
              <a:gd name="connsiteX1800" fmla="*/ 5653291 w 8023328"/>
              <a:gd name="connsiteY1800" fmla="*/ 924168 h 2380521"/>
              <a:gd name="connsiteX1801" fmla="*/ 5665688 w 8023328"/>
              <a:gd name="connsiteY1801" fmla="*/ 936565 h 2380521"/>
              <a:gd name="connsiteX1802" fmla="*/ 5653291 w 8023328"/>
              <a:gd name="connsiteY1802" fmla="*/ 950422 h 2380521"/>
              <a:gd name="connsiteX1803" fmla="*/ 5639435 w 8023328"/>
              <a:gd name="connsiteY1803" fmla="*/ 936565 h 2380521"/>
              <a:gd name="connsiteX1804" fmla="*/ 5653291 w 8023328"/>
              <a:gd name="connsiteY1804" fmla="*/ 924168 h 2380521"/>
              <a:gd name="connsiteX1805" fmla="*/ 5581002 w 8023328"/>
              <a:gd name="connsiteY1805" fmla="*/ 924168 h 2380521"/>
              <a:gd name="connsiteX1806" fmla="*/ 5594858 w 8023328"/>
              <a:gd name="connsiteY1806" fmla="*/ 936565 h 2380521"/>
              <a:gd name="connsiteX1807" fmla="*/ 5581002 w 8023328"/>
              <a:gd name="connsiteY1807" fmla="*/ 950422 h 2380521"/>
              <a:gd name="connsiteX1808" fmla="*/ 5568605 w 8023328"/>
              <a:gd name="connsiteY1808" fmla="*/ 936565 h 2380521"/>
              <a:gd name="connsiteX1809" fmla="*/ 5581002 w 8023328"/>
              <a:gd name="connsiteY1809" fmla="*/ 924168 h 2380521"/>
              <a:gd name="connsiteX1810" fmla="*/ 5510171 w 8023328"/>
              <a:gd name="connsiteY1810" fmla="*/ 924168 h 2380521"/>
              <a:gd name="connsiteX1811" fmla="*/ 5524027 w 8023328"/>
              <a:gd name="connsiteY1811" fmla="*/ 936565 h 2380521"/>
              <a:gd name="connsiteX1812" fmla="*/ 5510171 w 8023328"/>
              <a:gd name="connsiteY1812" fmla="*/ 950422 h 2380521"/>
              <a:gd name="connsiteX1813" fmla="*/ 5497774 w 8023328"/>
              <a:gd name="connsiteY1813" fmla="*/ 936565 h 2380521"/>
              <a:gd name="connsiteX1814" fmla="*/ 5510171 w 8023328"/>
              <a:gd name="connsiteY1814" fmla="*/ 924168 h 2380521"/>
              <a:gd name="connsiteX1815" fmla="*/ 5438937 w 8023328"/>
              <a:gd name="connsiteY1815" fmla="*/ 924168 h 2380521"/>
              <a:gd name="connsiteX1816" fmla="*/ 5453178 w 8023328"/>
              <a:gd name="connsiteY1816" fmla="*/ 936565 h 2380521"/>
              <a:gd name="connsiteX1817" fmla="*/ 5438937 w 8023328"/>
              <a:gd name="connsiteY1817" fmla="*/ 950422 h 2380521"/>
              <a:gd name="connsiteX1818" fmla="*/ 5426945 w 8023328"/>
              <a:gd name="connsiteY1818" fmla="*/ 936565 h 2380521"/>
              <a:gd name="connsiteX1819" fmla="*/ 5438937 w 8023328"/>
              <a:gd name="connsiteY1819" fmla="*/ 924168 h 2380521"/>
              <a:gd name="connsiteX1820" fmla="*/ 5367530 w 8023328"/>
              <a:gd name="connsiteY1820" fmla="*/ 924168 h 2380521"/>
              <a:gd name="connsiteX1821" fmla="*/ 5382318 w 8023328"/>
              <a:gd name="connsiteY1821" fmla="*/ 936565 h 2380521"/>
              <a:gd name="connsiteX1822" fmla="*/ 5367530 w 8023328"/>
              <a:gd name="connsiteY1822" fmla="*/ 950422 h 2380521"/>
              <a:gd name="connsiteX1823" fmla="*/ 5352742 w 8023328"/>
              <a:gd name="connsiteY1823" fmla="*/ 936565 h 2380521"/>
              <a:gd name="connsiteX1824" fmla="*/ 5367530 w 8023328"/>
              <a:gd name="connsiteY1824" fmla="*/ 924168 h 2380521"/>
              <a:gd name="connsiteX1825" fmla="*/ 5296699 w 8023328"/>
              <a:gd name="connsiteY1825" fmla="*/ 924168 h 2380521"/>
              <a:gd name="connsiteX1826" fmla="*/ 5311488 w 8023328"/>
              <a:gd name="connsiteY1826" fmla="*/ 936565 h 2380521"/>
              <a:gd name="connsiteX1827" fmla="*/ 5296699 w 8023328"/>
              <a:gd name="connsiteY1827" fmla="*/ 950422 h 2380521"/>
              <a:gd name="connsiteX1828" fmla="*/ 5281910 w 8023328"/>
              <a:gd name="connsiteY1828" fmla="*/ 936565 h 2380521"/>
              <a:gd name="connsiteX1829" fmla="*/ 5296699 w 8023328"/>
              <a:gd name="connsiteY1829" fmla="*/ 924168 h 2380521"/>
              <a:gd name="connsiteX1830" fmla="*/ 5225869 w 8023328"/>
              <a:gd name="connsiteY1830" fmla="*/ 924168 h 2380521"/>
              <a:gd name="connsiteX1831" fmla="*/ 5240657 w 8023328"/>
              <a:gd name="connsiteY1831" fmla="*/ 936565 h 2380521"/>
              <a:gd name="connsiteX1832" fmla="*/ 5225869 w 8023328"/>
              <a:gd name="connsiteY1832" fmla="*/ 950422 h 2380521"/>
              <a:gd name="connsiteX1833" fmla="*/ 5211081 w 8023328"/>
              <a:gd name="connsiteY1833" fmla="*/ 936565 h 2380521"/>
              <a:gd name="connsiteX1834" fmla="*/ 5225869 w 8023328"/>
              <a:gd name="connsiteY1834" fmla="*/ 924168 h 2380521"/>
              <a:gd name="connsiteX1835" fmla="*/ 5154105 w 8023328"/>
              <a:gd name="connsiteY1835" fmla="*/ 924168 h 2380521"/>
              <a:gd name="connsiteX1836" fmla="*/ 5166502 w 8023328"/>
              <a:gd name="connsiteY1836" fmla="*/ 936565 h 2380521"/>
              <a:gd name="connsiteX1837" fmla="*/ 5154105 w 8023328"/>
              <a:gd name="connsiteY1837" fmla="*/ 950422 h 2380521"/>
              <a:gd name="connsiteX1838" fmla="*/ 5140249 w 8023328"/>
              <a:gd name="connsiteY1838" fmla="*/ 936565 h 2380521"/>
              <a:gd name="connsiteX1839" fmla="*/ 5154105 w 8023328"/>
              <a:gd name="connsiteY1839" fmla="*/ 924168 h 2380521"/>
              <a:gd name="connsiteX1840" fmla="*/ 5083276 w 8023328"/>
              <a:gd name="connsiteY1840" fmla="*/ 924168 h 2380521"/>
              <a:gd name="connsiteX1841" fmla="*/ 5095673 w 8023328"/>
              <a:gd name="connsiteY1841" fmla="*/ 936565 h 2380521"/>
              <a:gd name="connsiteX1842" fmla="*/ 5083276 w 8023328"/>
              <a:gd name="connsiteY1842" fmla="*/ 950422 h 2380521"/>
              <a:gd name="connsiteX1843" fmla="*/ 5069420 w 8023328"/>
              <a:gd name="connsiteY1843" fmla="*/ 936565 h 2380521"/>
              <a:gd name="connsiteX1844" fmla="*/ 5083276 w 8023328"/>
              <a:gd name="connsiteY1844" fmla="*/ 924168 h 2380521"/>
              <a:gd name="connsiteX1845" fmla="*/ 5012445 w 8023328"/>
              <a:gd name="connsiteY1845" fmla="*/ 924168 h 2380521"/>
              <a:gd name="connsiteX1846" fmla="*/ 5024842 w 8023328"/>
              <a:gd name="connsiteY1846" fmla="*/ 936565 h 2380521"/>
              <a:gd name="connsiteX1847" fmla="*/ 5012445 w 8023328"/>
              <a:gd name="connsiteY1847" fmla="*/ 950422 h 2380521"/>
              <a:gd name="connsiteX1848" fmla="*/ 4998589 w 8023328"/>
              <a:gd name="connsiteY1848" fmla="*/ 938024 h 2380521"/>
              <a:gd name="connsiteX1849" fmla="*/ 5012445 w 8023328"/>
              <a:gd name="connsiteY1849" fmla="*/ 924168 h 2380521"/>
              <a:gd name="connsiteX1850" fmla="*/ 4940157 w 8023328"/>
              <a:gd name="connsiteY1850" fmla="*/ 924168 h 2380521"/>
              <a:gd name="connsiteX1851" fmla="*/ 4954013 w 8023328"/>
              <a:gd name="connsiteY1851" fmla="*/ 938024 h 2380521"/>
              <a:gd name="connsiteX1852" fmla="*/ 4940157 w 8023328"/>
              <a:gd name="connsiteY1852" fmla="*/ 950422 h 2380521"/>
              <a:gd name="connsiteX1853" fmla="*/ 4927760 w 8023328"/>
              <a:gd name="connsiteY1853" fmla="*/ 938024 h 2380521"/>
              <a:gd name="connsiteX1854" fmla="*/ 4940157 w 8023328"/>
              <a:gd name="connsiteY1854" fmla="*/ 924168 h 2380521"/>
              <a:gd name="connsiteX1855" fmla="*/ 4865953 w 8023328"/>
              <a:gd name="connsiteY1855" fmla="*/ 924168 h 2380521"/>
              <a:gd name="connsiteX1856" fmla="*/ 4879809 w 8023328"/>
              <a:gd name="connsiteY1856" fmla="*/ 938024 h 2380521"/>
              <a:gd name="connsiteX1857" fmla="*/ 4865953 w 8023328"/>
              <a:gd name="connsiteY1857" fmla="*/ 950422 h 2380521"/>
              <a:gd name="connsiteX1858" fmla="*/ 4853556 w 8023328"/>
              <a:gd name="connsiteY1858" fmla="*/ 938024 h 2380521"/>
              <a:gd name="connsiteX1859" fmla="*/ 4865953 w 8023328"/>
              <a:gd name="connsiteY1859" fmla="*/ 924168 h 2380521"/>
              <a:gd name="connsiteX1860" fmla="*/ 4797514 w 8023328"/>
              <a:gd name="connsiteY1860" fmla="*/ 924168 h 2380521"/>
              <a:gd name="connsiteX1861" fmla="*/ 4812303 w 8023328"/>
              <a:gd name="connsiteY1861" fmla="*/ 938024 h 2380521"/>
              <a:gd name="connsiteX1862" fmla="*/ 4797514 w 8023328"/>
              <a:gd name="connsiteY1862" fmla="*/ 950422 h 2380521"/>
              <a:gd name="connsiteX1863" fmla="*/ 4782725 w 8023328"/>
              <a:gd name="connsiteY1863" fmla="*/ 938024 h 2380521"/>
              <a:gd name="connsiteX1864" fmla="*/ 4797514 w 8023328"/>
              <a:gd name="connsiteY1864" fmla="*/ 924168 h 2380521"/>
              <a:gd name="connsiteX1865" fmla="*/ 4726684 w 8023328"/>
              <a:gd name="connsiteY1865" fmla="*/ 924168 h 2380521"/>
              <a:gd name="connsiteX1866" fmla="*/ 4741472 w 8023328"/>
              <a:gd name="connsiteY1866" fmla="*/ 938024 h 2380521"/>
              <a:gd name="connsiteX1867" fmla="*/ 4726684 w 8023328"/>
              <a:gd name="connsiteY1867" fmla="*/ 950422 h 2380521"/>
              <a:gd name="connsiteX1868" fmla="*/ 4711896 w 8023328"/>
              <a:gd name="connsiteY1868" fmla="*/ 938024 h 2380521"/>
              <a:gd name="connsiteX1869" fmla="*/ 4726684 w 8023328"/>
              <a:gd name="connsiteY1869" fmla="*/ 924168 h 2380521"/>
              <a:gd name="connsiteX1870" fmla="*/ 4655853 w 8023328"/>
              <a:gd name="connsiteY1870" fmla="*/ 924168 h 2380521"/>
              <a:gd name="connsiteX1871" fmla="*/ 4670642 w 8023328"/>
              <a:gd name="connsiteY1871" fmla="*/ 938024 h 2380521"/>
              <a:gd name="connsiteX1872" fmla="*/ 4655853 w 8023328"/>
              <a:gd name="connsiteY1872" fmla="*/ 950422 h 2380521"/>
              <a:gd name="connsiteX1873" fmla="*/ 4641064 w 8023328"/>
              <a:gd name="connsiteY1873" fmla="*/ 938024 h 2380521"/>
              <a:gd name="connsiteX1874" fmla="*/ 4655853 w 8023328"/>
              <a:gd name="connsiteY1874" fmla="*/ 924168 h 2380521"/>
              <a:gd name="connsiteX1875" fmla="*/ 4584091 w 8023328"/>
              <a:gd name="connsiteY1875" fmla="*/ 924168 h 2380521"/>
              <a:gd name="connsiteX1876" fmla="*/ 4596488 w 8023328"/>
              <a:gd name="connsiteY1876" fmla="*/ 938024 h 2380521"/>
              <a:gd name="connsiteX1877" fmla="*/ 4584091 w 8023328"/>
              <a:gd name="connsiteY1877" fmla="*/ 950422 h 2380521"/>
              <a:gd name="connsiteX1878" fmla="*/ 4570235 w 8023328"/>
              <a:gd name="connsiteY1878" fmla="*/ 938024 h 2380521"/>
              <a:gd name="connsiteX1879" fmla="*/ 4584091 w 8023328"/>
              <a:gd name="connsiteY1879" fmla="*/ 924168 h 2380521"/>
              <a:gd name="connsiteX1880" fmla="*/ 4513260 w 8023328"/>
              <a:gd name="connsiteY1880" fmla="*/ 924168 h 2380521"/>
              <a:gd name="connsiteX1881" fmla="*/ 4525657 w 8023328"/>
              <a:gd name="connsiteY1881" fmla="*/ 938024 h 2380521"/>
              <a:gd name="connsiteX1882" fmla="*/ 4513260 w 8023328"/>
              <a:gd name="connsiteY1882" fmla="*/ 950422 h 2380521"/>
              <a:gd name="connsiteX1883" fmla="*/ 4499404 w 8023328"/>
              <a:gd name="connsiteY1883" fmla="*/ 938024 h 2380521"/>
              <a:gd name="connsiteX1884" fmla="*/ 4513260 w 8023328"/>
              <a:gd name="connsiteY1884" fmla="*/ 924168 h 2380521"/>
              <a:gd name="connsiteX1885" fmla="*/ 4439056 w 8023328"/>
              <a:gd name="connsiteY1885" fmla="*/ 924168 h 2380521"/>
              <a:gd name="connsiteX1886" fmla="*/ 4451453 w 8023328"/>
              <a:gd name="connsiteY1886" fmla="*/ 938024 h 2380521"/>
              <a:gd name="connsiteX1887" fmla="*/ 4439056 w 8023328"/>
              <a:gd name="connsiteY1887" fmla="*/ 950422 h 2380521"/>
              <a:gd name="connsiteX1888" fmla="*/ 4425200 w 8023328"/>
              <a:gd name="connsiteY1888" fmla="*/ 938024 h 2380521"/>
              <a:gd name="connsiteX1889" fmla="*/ 4439056 w 8023328"/>
              <a:gd name="connsiteY1889" fmla="*/ 924168 h 2380521"/>
              <a:gd name="connsiteX1890" fmla="*/ 4366768 w 8023328"/>
              <a:gd name="connsiteY1890" fmla="*/ 924168 h 2380521"/>
              <a:gd name="connsiteX1891" fmla="*/ 4380624 w 8023328"/>
              <a:gd name="connsiteY1891" fmla="*/ 938024 h 2380521"/>
              <a:gd name="connsiteX1892" fmla="*/ 4366768 w 8023328"/>
              <a:gd name="connsiteY1892" fmla="*/ 950422 h 2380521"/>
              <a:gd name="connsiteX1893" fmla="*/ 4354371 w 8023328"/>
              <a:gd name="connsiteY1893" fmla="*/ 938024 h 2380521"/>
              <a:gd name="connsiteX1894" fmla="*/ 4366768 w 8023328"/>
              <a:gd name="connsiteY1894" fmla="*/ 924168 h 2380521"/>
              <a:gd name="connsiteX1895" fmla="*/ 4295937 w 8023328"/>
              <a:gd name="connsiteY1895" fmla="*/ 924168 h 2380521"/>
              <a:gd name="connsiteX1896" fmla="*/ 4309793 w 8023328"/>
              <a:gd name="connsiteY1896" fmla="*/ 938024 h 2380521"/>
              <a:gd name="connsiteX1897" fmla="*/ 4295937 w 8023328"/>
              <a:gd name="connsiteY1897" fmla="*/ 950422 h 2380521"/>
              <a:gd name="connsiteX1898" fmla="*/ 4283540 w 8023328"/>
              <a:gd name="connsiteY1898" fmla="*/ 938024 h 2380521"/>
              <a:gd name="connsiteX1899" fmla="*/ 4295937 w 8023328"/>
              <a:gd name="connsiteY1899" fmla="*/ 924168 h 2380521"/>
              <a:gd name="connsiteX1900" fmla="*/ 4225107 w 8023328"/>
              <a:gd name="connsiteY1900" fmla="*/ 924168 h 2380521"/>
              <a:gd name="connsiteX1901" fmla="*/ 4238963 w 8023328"/>
              <a:gd name="connsiteY1901" fmla="*/ 938024 h 2380521"/>
              <a:gd name="connsiteX1902" fmla="*/ 4225107 w 8023328"/>
              <a:gd name="connsiteY1902" fmla="*/ 950422 h 2380521"/>
              <a:gd name="connsiteX1903" fmla="*/ 4212710 w 8023328"/>
              <a:gd name="connsiteY1903" fmla="*/ 938024 h 2380521"/>
              <a:gd name="connsiteX1904" fmla="*/ 4225107 w 8023328"/>
              <a:gd name="connsiteY1904" fmla="*/ 924168 h 2380521"/>
              <a:gd name="connsiteX1905" fmla="*/ 4153295 w 8023328"/>
              <a:gd name="connsiteY1905" fmla="*/ 924168 h 2380521"/>
              <a:gd name="connsiteX1906" fmla="*/ 4168083 w 8023328"/>
              <a:gd name="connsiteY1906" fmla="*/ 938024 h 2380521"/>
              <a:gd name="connsiteX1907" fmla="*/ 4153295 w 8023328"/>
              <a:gd name="connsiteY1907" fmla="*/ 950422 h 2380521"/>
              <a:gd name="connsiteX1908" fmla="*/ 4138507 w 8023328"/>
              <a:gd name="connsiteY1908" fmla="*/ 938024 h 2380521"/>
              <a:gd name="connsiteX1909" fmla="*/ 4153295 w 8023328"/>
              <a:gd name="connsiteY1909" fmla="*/ 924168 h 2380521"/>
              <a:gd name="connsiteX1910" fmla="*/ 4082465 w 8023328"/>
              <a:gd name="connsiteY1910" fmla="*/ 924168 h 2380521"/>
              <a:gd name="connsiteX1911" fmla="*/ 4097254 w 8023328"/>
              <a:gd name="connsiteY1911" fmla="*/ 938024 h 2380521"/>
              <a:gd name="connsiteX1912" fmla="*/ 4082465 w 8023328"/>
              <a:gd name="connsiteY1912" fmla="*/ 950422 h 2380521"/>
              <a:gd name="connsiteX1913" fmla="*/ 4067676 w 8023328"/>
              <a:gd name="connsiteY1913" fmla="*/ 938024 h 2380521"/>
              <a:gd name="connsiteX1914" fmla="*/ 4082465 w 8023328"/>
              <a:gd name="connsiteY1914" fmla="*/ 924168 h 2380521"/>
              <a:gd name="connsiteX1915" fmla="*/ 4011635 w 8023328"/>
              <a:gd name="connsiteY1915" fmla="*/ 924168 h 2380521"/>
              <a:gd name="connsiteX1916" fmla="*/ 4026423 w 8023328"/>
              <a:gd name="connsiteY1916" fmla="*/ 938024 h 2380521"/>
              <a:gd name="connsiteX1917" fmla="*/ 4011635 w 8023328"/>
              <a:gd name="connsiteY1917" fmla="*/ 950422 h 2380521"/>
              <a:gd name="connsiteX1918" fmla="*/ 3996847 w 8023328"/>
              <a:gd name="connsiteY1918" fmla="*/ 938024 h 2380521"/>
              <a:gd name="connsiteX1919" fmla="*/ 4011635 w 8023328"/>
              <a:gd name="connsiteY1919" fmla="*/ 924168 h 2380521"/>
              <a:gd name="connsiteX1920" fmla="*/ 3939871 w 8023328"/>
              <a:gd name="connsiteY1920" fmla="*/ 924168 h 2380521"/>
              <a:gd name="connsiteX1921" fmla="*/ 3952268 w 8023328"/>
              <a:gd name="connsiteY1921" fmla="*/ 938024 h 2380521"/>
              <a:gd name="connsiteX1922" fmla="*/ 3939871 w 8023328"/>
              <a:gd name="connsiteY1922" fmla="*/ 950422 h 2380521"/>
              <a:gd name="connsiteX1923" fmla="*/ 3926015 w 8023328"/>
              <a:gd name="connsiteY1923" fmla="*/ 938024 h 2380521"/>
              <a:gd name="connsiteX1924" fmla="*/ 3939871 w 8023328"/>
              <a:gd name="connsiteY1924" fmla="*/ 924168 h 2380521"/>
              <a:gd name="connsiteX1925" fmla="*/ 3869042 w 8023328"/>
              <a:gd name="connsiteY1925" fmla="*/ 924168 h 2380521"/>
              <a:gd name="connsiteX1926" fmla="*/ 3881439 w 8023328"/>
              <a:gd name="connsiteY1926" fmla="*/ 938024 h 2380521"/>
              <a:gd name="connsiteX1927" fmla="*/ 3869042 w 8023328"/>
              <a:gd name="connsiteY1927" fmla="*/ 950422 h 2380521"/>
              <a:gd name="connsiteX1928" fmla="*/ 3855186 w 8023328"/>
              <a:gd name="connsiteY1928" fmla="*/ 938024 h 2380521"/>
              <a:gd name="connsiteX1929" fmla="*/ 3869042 w 8023328"/>
              <a:gd name="connsiteY1929" fmla="*/ 924168 h 2380521"/>
              <a:gd name="connsiteX1930" fmla="*/ 3798211 w 8023328"/>
              <a:gd name="connsiteY1930" fmla="*/ 924168 h 2380521"/>
              <a:gd name="connsiteX1931" fmla="*/ 3810608 w 8023328"/>
              <a:gd name="connsiteY1931" fmla="*/ 938024 h 2380521"/>
              <a:gd name="connsiteX1932" fmla="*/ 3798211 w 8023328"/>
              <a:gd name="connsiteY1932" fmla="*/ 950422 h 2380521"/>
              <a:gd name="connsiteX1933" fmla="*/ 3784355 w 8023328"/>
              <a:gd name="connsiteY1933" fmla="*/ 938024 h 2380521"/>
              <a:gd name="connsiteX1934" fmla="*/ 3798211 w 8023328"/>
              <a:gd name="connsiteY1934" fmla="*/ 924168 h 2380521"/>
              <a:gd name="connsiteX1935" fmla="*/ 3725922 w 8023328"/>
              <a:gd name="connsiteY1935" fmla="*/ 924168 h 2380521"/>
              <a:gd name="connsiteX1936" fmla="*/ 3739778 w 8023328"/>
              <a:gd name="connsiteY1936" fmla="*/ 938024 h 2380521"/>
              <a:gd name="connsiteX1937" fmla="*/ 3725922 w 8023328"/>
              <a:gd name="connsiteY1937" fmla="*/ 950422 h 2380521"/>
              <a:gd name="connsiteX1938" fmla="*/ 3713525 w 8023328"/>
              <a:gd name="connsiteY1938" fmla="*/ 938024 h 2380521"/>
              <a:gd name="connsiteX1939" fmla="*/ 3725922 w 8023328"/>
              <a:gd name="connsiteY1939" fmla="*/ 924168 h 2380521"/>
              <a:gd name="connsiteX1940" fmla="*/ 3655091 w 8023328"/>
              <a:gd name="connsiteY1940" fmla="*/ 924168 h 2380521"/>
              <a:gd name="connsiteX1941" fmla="*/ 3668947 w 8023328"/>
              <a:gd name="connsiteY1941" fmla="*/ 938024 h 2380521"/>
              <a:gd name="connsiteX1942" fmla="*/ 3655091 w 8023328"/>
              <a:gd name="connsiteY1942" fmla="*/ 950422 h 2380521"/>
              <a:gd name="connsiteX1943" fmla="*/ 3642694 w 8023328"/>
              <a:gd name="connsiteY1943" fmla="*/ 938024 h 2380521"/>
              <a:gd name="connsiteX1944" fmla="*/ 3655091 w 8023328"/>
              <a:gd name="connsiteY1944" fmla="*/ 924168 h 2380521"/>
              <a:gd name="connsiteX1945" fmla="*/ 3583280 w 8023328"/>
              <a:gd name="connsiteY1945" fmla="*/ 924168 h 2380521"/>
              <a:gd name="connsiteX1946" fmla="*/ 3598069 w 8023328"/>
              <a:gd name="connsiteY1946" fmla="*/ 938024 h 2380521"/>
              <a:gd name="connsiteX1947" fmla="*/ 3583280 w 8023328"/>
              <a:gd name="connsiteY1947" fmla="*/ 950422 h 2380521"/>
              <a:gd name="connsiteX1948" fmla="*/ 3568491 w 8023328"/>
              <a:gd name="connsiteY1948" fmla="*/ 938024 h 2380521"/>
              <a:gd name="connsiteX1949" fmla="*/ 3583280 w 8023328"/>
              <a:gd name="connsiteY1949" fmla="*/ 924168 h 2380521"/>
              <a:gd name="connsiteX1950" fmla="*/ 941441 w 8023328"/>
              <a:gd name="connsiteY1950" fmla="*/ 856710 h 2380521"/>
              <a:gd name="connsiteX1951" fmla="*/ 953839 w 8023328"/>
              <a:gd name="connsiteY1951" fmla="*/ 869107 h 2380521"/>
              <a:gd name="connsiteX1952" fmla="*/ 941441 w 8023328"/>
              <a:gd name="connsiteY1952" fmla="*/ 882964 h 2380521"/>
              <a:gd name="connsiteX1953" fmla="*/ 927585 w 8023328"/>
              <a:gd name="connsiteY1953" fmla="*/ 869107 h 2380521"/>
              <a:gd name="connsiteX1954" fmla="*/ 941441 w 8023328"/>
              <a:gd name="connsiteY1954" fmla="*/ 856710 h 2380521"/>
              <a:gd name="connsiteX1955" fmla="*/ 870610 w 8023328"/>
              <a:gd name="connsiteY1955" fmla="*/ 856710 h 2380521"/>
              <a:gd name="connsiteX1956" fmla="*/ 883008 w 8023328"/>
              <a:gd name="connsiteY1956" fmla="*/ 869107 h 2380521"/>
              <a:gd name="connsiteX1957" fmla="*/ 870610 w 8023328"/>
              <a:gd name="connsiteY1957" fmla="*/ 882964 h 2380521"/>
              <a:gd name="connsiteX1958" fmla="*/ 856754 w 8023328"/>
              <a:gd name="connsiteY1958" fmla="*/ 869107 h 2380521"/>
              <a:gd name="connsiteX1959" fmla="*/ 870610 w 8023328"/>
              <a:gd name="connsiteY1959" fmla="*/ 856710 h 2380521"/>
              <a:gd name="connsiteX1960" fmla="*/ 799780 w 8023328"/>
              <a:gd name="connsiteY1960" fmla="*/ 856710 h 2380521"/>
              <a:gd name="connsiteX1961" fmla="*/ 812178 w 8023328"/>
              <a:gd name="connsiteY1961" fmla="*/ 869107 h 2380521"/>
              <a:gd name="connsiteX1962" fmla="*/ 799780 w 8023328"/>
              <a:gd name="connsiteY1962" fmla="*/ 882964 h 2380521"/>
              <a:gd name="connsiteX1963" fmla="*/ 785924 w 8023328"/>
              <a:gd name="connsiteY1963" fmla="*/ 869107 h 2380521"/>
              <a:gd name="connsiteX1964" fmla="*/ 799780 w 8023328"/>
              <a:gd name="connsiteY1964" fmla="*/ 856710 h 2380521"/>
              <a:gd name="connsiteX1965" fmla="*/ 724119 w 8023328"/>
              <a:gd name="connsiteY1965" fmla="*/ 856710 h 2380521"/>
              <a:gd name="connsiteX1966" fmla="*/ 737976 w 8023328"/>
              <a:gd name="connsiteY1966" fmla="*/ 869107 h 2380521"/>
              <a:gd name="connsiteX1967" fmla="*/ 724119 w 8023328"/>
              <a:gd name="connsiteY1967" fmla="*/ 882964 h 2380521"/>
              <a:gd name="connsiteX1968" fmla="*/ 711721 w 8023328"/>
              <a:gd name="connsiteY1968" fmla="*/ 869107 h 2380521"/>
              <a:gd name="connsiteX1969" fmla="*/ 724119 w 8023328"/>
              <a:gd name="connsiteY1969" fmla="*/ 856710 h 2380521"/>
              <a:gd name="connsiteX1970" fmla="*/ 653288 w 8023328"/>
              <a:gd name="connsiteY1970" fmla="*/ 856710 h 2380521"/>
              <a:gd name="connsiteX1971" fmla="*/ 667144 w 8023328"/>
              <a:gd name="connsiteY1971" fmla="*/ 869107 h 2380521"/>
              <a:gd name="connsiteX1972" fmla="*/ 653288 w 8023328"/>
              <a:gd name="connsiteY1972" fmla="*/ 882964 h 2380521"/>
              <a:gd name="connsiteX1973" fmla="*/ 640891 w 8023328"/>
              <a:gd name="connsiteY1973" fmla="*/ 869107 h 2380521"/>
              <a:gd name="connsiteX1974" fmla="*/ 653288 w 8023328"/>
              <a:gd name="connsiteY1974" fmla="*/ 856710 h 2380521"/>
              <a:gd name="connsiteX1975" fmla="*/ 584851 w 8023328"/>
              <a:gd name="connsiteY1975" fmla="*/ 856710 h 2380521"/>
              <a:gd name="connsiteX1976" fmla="*/ 599638 w 8023328"/>
              <a:gd name="connsiteY1976" fmla="*/ 869107 h 2380521"/>
              <a:gd name="connsiteX1977" fmla="*/ 584851 w 8023328"/>
              <a:gd name="connsiteY1977" fmla="*/ 882964 h 2380521"/>
              <a:gd name="connsiteX1978" fmla="*/ 570061 w 8023328"/>
              <a:gd name="connsiteY1978" fmla="*/ 869107 h 2380521"/>
              <a:gd name="connsiteX1979" fmla="*/ 584851 w 8023328"/>
              <a:gd name="connsiteY1979" fmla="*/ 856710 h 2380521"/>
              <a:gd name="connsiteX1980" fmla="*/ 513649 w 8023328"/>
              <a:gd name="connsiteY1980" fmla="*/ 856710 h 2380521"/>
              <a:gd name="connsiteX1981" fmla="*/ 528826 w 8023328"/>
              <a:gd name="connsiteY1981" fmla="*/ 869107 h 2380521"/>
              <a:gd name="connsiteX1982" fmla="*/ 513649 w 8023328"/>
              <a:gd name="connsiteY1982" fmla="*/ 882964 h 2380521"/>
              <a:gd name="connsiteX1983" fmla="*/ 499230 w 8023328"/>
              <a:gd name="connsiteY1983" fmla="*/ 869107 h 2380521"/>
              <a:gd name="connsiteX1984" fmla="*/ 513649 w 8023328"/>
              <a:gd name="connsiteY1984" fmla="*/ 856710 h 2380521"/>
              <a:gd name="connsiteX1985" fmla="*/ 439816 w 8023328"/>
              <a:gd name="connsiteY1985" fmla="*/ 856710 h 2380521"/>
              <a:gd name="connsiteX1986" fmla="*/ 454606 w 8023328"/>
              <a:gd name="connsiteY1986" fmla="*/ 869107 h 2380521"/>
              <a:gd name="connsiteX1987" fmla="*/ 439816 w 8023328"/>
              <a:gd name="connsiteY1987" fmla="*/ 882964 h 2380521"/>
              <a:gd name="connsiteX1988" fmla="*/ 425028 w 8023328"/>
              <a:gd name="connsiteY1988" fmla="*/ 869107 h 2380521"/>
              <a:gd name="connsiteX1989" fmla="*/ 439816 w 8023328"/>
              <a:gd name="connsiteY1989" fmla="*/ 856710 h 2380521"/>
              <a:gd name="connsiteX1990" fmla="*/ 368053 w 8023328"/>
              <a:gd name="connsiteY1990" fmla="*/ 856710 h 2380521"/>
              <a:gd name="connsiteX1991" fmla="*/ 380451 w 8023328"/>
              <a:gd name="connsiteY1991" fmla="*/ 869107 h 2380521"/>
              <a:gd name="connsiteX1992" fmla="*/ 368053 w 8023328"/>
              <a:gd name="connsiteY1992" fmla="*/ 882964 h 2380521"/>
              <a:gd name="connsiteX1993" fmla="*/ 354198 w 8023328"/>
              <a:gd name="connsiteY1993" fmla="*/ 869107 h 2380521"/>
              <a:gd name="connsiteX1994" fmla="*/ 368053 w 8023328"/>
              <a:gd name="connsiteY1994" fmla="*/ 856710 h 2380521"/>
              <a:gd name="connsiteX1995" fmla="*/ 297222 w 8023328"/>
              <a:gd name="connsiteY1995" fmla="*/ 856710 h 2380521"/>
              <a:gd name="connsiteX1996" fmla="*/ 309618 w 8023328"/>
              <a:gd name="connsiteY1996" fmla="*/ 869107 h 2380521"/>
              <a:gd name="connsiteX1997" fmla="*/ 297222 w 8023328"/>
              <a:gd name="connsiteY1997" fmla="*/ 882964 h 2380521"/>
              <a:gd name="connsiteX1998" fmla="*/ 283366 w 8023328"/>
              <a:gd name="connsiteY1998" fmla="*/ 869107 h 2380521"/>
              <a:gd name="connsiteX1999" fmla="*/ 297222 w 8023328"/>
              <a:gd name="connsiteY1999" fmla="*/ 856710 h 2380521"/>
              <a:gd name="connsiteX2000" fmla="*/ 226393 w 8023328"/>
              <a:gd name="connsiteY2000" fmla="*/ 856710 h 2380521"/>
              <a:gd name="connsiteX2001" fmla="*/ 238791 w 8023328"/>
              <a:gd name="connsiteY2001" fmla="*/ 869107 h 2380521"/>
              <a:gd name="connsiteX2002" fmla="*/ 226393 w 8023328"/>
              <a:gd name="connsiteY2002" fmla="*/ 882964 h 2380521"/>
              <a:gd name="connsiteX2003" fmla="*/ 212537 w 8023328"/>
              <a:gd name="connsiteY2003" fmla="*/ 869107 h 2380521"/>
              <a:gd name="connsiteX2004" fmla="*/ 226393 w 8023328"/>
              <a:gd name="connsiteY2004" fmla="*/ 856710 h 2380521"/>
              <a:gd name="connsiteX2005" fmla="*/ 154097 w 8023328"/>
              <a:gd name="connsiteY2005" fmla="*/ 856710 h 2380521"/>
              <a:gd name="connsiteX2006" fmla="*/ 167953 w 8023328"/>
              <a:gd name="connsiteY2006" fmla="*/ 869107 h 2380521"/>
              <a:gd name="connsiteX2007" fmla="*/ 154097 w 8023328"/>
              <a:gd name="connsiteY2007" fmla="*/ 882964 h 2380521"/>
              <a:gd name="connsiteX2008" fmla="*/ 141699 w 8023328"/>
              <a:gd name="connsiteY2008" fmla="*/ 869107 h 2380521"/>
              <a:gd name="connsiteX2009" fmla="*/ 154097 w 8023328"/>
              <a:gd name="connsiteY2009" fmla="*/ 856710 h 2380521"/>
              <a:gd name="connsiteX2010" fmla="*/ 83267 w 8023328"/>
              <a:gd name="connsiteY2010" fmla="*/ 856710 h 2380521"/>
              <a:gd name="connsiteX2011" fmla="*/ 97123 w 8023328"/>
              <a:gd name="connsiteY2011" fmla="*/ 869107 h 2380521"/>
              <a:gd name="connsiteX2012" fmla="*/ 83267 w 8023328"/>
              <a:gd name="connsiteY2012" fmla="*/ 882964 h 2380521"/>
              <a:gd name="connsiteX2013" fmla="*/ 70870 w 8023328"/>
              <a:gd name="connsiteY2013" fmla="*/ 869107 h 2380521"/>
              <a:gd name="connsiteX2014" fmla="*/ 83267 w 8023328"/>
              <a:gd name="connsiteY2014" fmla="*/ 856710 h 2380521"/>
              <a:gd name="connsiteX2015" fmla="*/ 12032 w 8023328"/>
              <a:gd name="connsiteY2015" fmla="*/ 856710 h 2380521"/>
              <a:gd name="connsiteX2016" fmla="*/ 26273 w 8023328"/>
              <a:gd name="connsiteY2016" fmla="*/ 869107 h 2380521"/>
              <a:gd name="connsiteX2017" fmla="*/ 12032 w 8023328"/>
              <a:gd name="connsiteY2017" fmla="*/ 882964 h 2380521"/>
              <a:gd name="connsiteX2018" fmla="*/ 39 w 8023328"/>
              <a:gd name="connsiteY2018" fmla="*/ 869107 h 2380521"/>
              <a:gd name="connsiteX2019" fmla="*/ 12032 w 8023328"/>
              <a:gd name="connsiteY2019" fmla="*/ 856710 h 2380521"/>
              <a:gd name="connsiteX2020" fmla="*/ 6368340 w 8023328"/>
              <a:gd name="connsiteY2020" fmla="*/ 853339 h 2380521"/>
              <a:gd name="connsiteX2021" fmla="*/ 6380737 w 8023328"/>
              <a:gd name="connsiteY2021" fmla="*/ 867757 h 2380521"/>
              <a:gd name="connsiteX2022" fmla="*/ 6368340 w 8023328"/>
              <a:gd name="connsiteY2022" fmla="*/ 882935 h 2380521"/>
              <a:gd name="connsiteX2023" fmla="*/ 6354484 w 8023328"/>
              <a:gd name="connsiteY2023" fmla="*/ 867757 h 2380521"/>
              <a:gd name="connsiteX2024" fmla="*/ 6368340 w 8023328"/>
              <a:gd name="connsiteY2024" fmla="*/ 853339 h 2380521"/>
              <a:gd name="connsiteX2025" fmla="*/ 6297511 w 8023328"/>
              <a:gd name="connsiteY2025" fmla="*/ 853339 h 2380521"/>
              <a:gd name="connsiteX2026" fmla="*/ 6309908 w 8023328"/>
              <a:gd name="connsiteY2026" fmla="*/ 867757 h 2380521"/>
              <a:gd name="connsiteX2027" fmla="*/ 6297511 w 8023328"/>
              <a:gd name="connsiteY2027" fmla="*/ 882935 h 2380521"/>
              <a:gd name="connsiteX2028" fmla="*/ 6283655 w 8023328"/>
              <a:gd name="connsiteY2028" fmla="*/ 867757 h 2380521"/>
              <a:gd name="connsiteX2029" fmla="*/ 6297511 w 8023328"/>
              <a:gd name="connsiteY2029" fmla="*/ 853339 h 2380521"/>
              <a:gd name="connsiteX2030" fmla="*/ 6226679 w 8023328"/>
              <a:gd name="connsiteY2030" fmla="*/ 853339 h 2380521"/>
              <a:gd name="connsiteX2031" fmla="*/ 6239076 w 8023328"/>
              <a:gd name="connsiteY2031" fmla="*/ 867757 h 2380521"/>
              <a:gd name="connsiteX2032" fmla="*/ 6226679 w 8023328"/>
              <a:gd name="connsiteY2032" fmla="*/ 882935 h 2380521"/>
              <a:gd name="connsiteX2033" fmla="*/ 6212823 w 8023328"/>
              <a:gd name="connsiteY2033" fmla="*/ 867757 h 2380521"/>
              <a:gd name="connsiteX2034" fmla="*/ 6226679 w 8023328"/>
              <a:gd name="connsiteY2034" fmla="*/ 853339 h 2380521"/>
              <a:gd name="connsiteX2035" fmla="*/ 6154391 w 8023328"/>
              <a:gd name="connsiteY2035" fmla="*/ 853339 h 2380521"/>
              <a:gd name="connsiteX2036" fmla="*/ 6168247 w 8023328"/>
              <a:gd name="connsiteY2036" fmla="*/ 865007 h 2380521"/>
              <a:gd name="connsiteX2037" fmla="*/ 6154391 w 8023328"/>
              <a:gd name="connsiteY2037" fmla="*/ 879593 h 2380521"/>
              <a:gd name="connsiteX2038" fmla="*/ 6141994 w 8023328"/>
              <a:gd name="connsiteY2038" fmla="*/ 865007 h 2380521"/>
              <a:gd name="connsiteX2039" fmla="*/ 6154391 w 8023328"/>
              <a:gd name="connsiteY2039" fmla="*/ 853339 h 2380521"/>
              <a:gd name="connsiteX2040" fmla="*/ 6083559 w 8023328"/>
              <a:gd name="connsiteY2040" fmla="*/ 853339 h 2380521"/>
              <a:gd name="connsiteX2041" fmla="*/ 6097415 w 8023328"/>
              <a:gd name="connsiteY2041" fmla="*/ 865007 h 2380521"/>
              <a:gd name="connsiteX2042" fmla="*/ 6083559 w 8023328"/>
              <a:gd name="connsiteY2042" fmla="*/ 879593 h 2380521"/>
              <a:gd name="connsiteX2043" fmla="*/ 6071162 w 8023328"/>
              <a:gd name="connsiteY2043" fmla="*/ 865007 h 2380521"/>
              <a:gd name="connsiteX2044" fmla="*/ 6083559 w 8023328"/>
              <a:gd name="connsiteY2044" fmla="*/ 853339 h 2380521"/>
              <a:gd name="connsiteX2045" fmla="*/ 6011748 w 8023328"/>
              <a:gd name="connsiteY2045" fmla="*/ 853339 h 2380521"/>
              <a:gd name="connsiteX2046" fmla="*/ 6026537 w 8023328"/>
              <a:gd name="connsiteY2046" fmla="*/ 865007 h 2380521"/>
              <a:gd name="connsiteX2047" fmla="*/ 6011748 w 8023328"/>
              <a:gd name="connsiteY2047" fmla="*/ 879593 h 2380521"/>
              <a:gd name="connsiteX2048" fmla="*/ 5996959 w 8023328"/>
              <a:gd name="connsiteY2048" fmla="*/ 865007 h 2380521"/>
              <a:gd name="connsiteX2049" fmla="*/ 6011748 w 8023328"/>
              <a:gd name="connsiteY2049" fmla="*/ 853339 h 2380521"/>
              <a:gd name="connsiteX2050" fmla="*/ 5940548 w 8023328"/>
              <a:gd name="connsiteY2050" fmla="*/ 853339 h 2380521"/>
              <a:gd name="connsiteX2051" fmla="*/ 5955726 w 8023328"/>
              <a:gd name="connsiteY2051" fmla="*/ 865007 h 2380521"/>
              <a:gd name="connsiteX2052" fmla="*/ 5940548 w 8023328"/>
              <a:gd name="connsiteY2052" fmla="*/ 879593 h 2380521"/>
              <a:gd name="connsiteX2053" fmla="*/ 5926130 w 8023328"/>
              <a:gd name="connsiteY2053" fmla="*/ 865007 h 2380521"/>
              <a:gd name="connsiteX2054" fmla="*/ 5940548 w 8023328"/>
              <a:gd name="connsiteY2054" fmla="*/ 853339 h 2380521"/>
              <a:gd name="connsiteX2055" fmla="*/ 5870088 w 8023328"/>
              <a:gd name="connsiteY2055" fmla="*/ 853339 h 2380521"/>
              <a:gd name="connsiteX2056" fmla="*/ 5884877 w 8023328"/>
              <a:gd name="connsiteY2056" fmla="*/ 865007 h 2380521"/>
              <a:gd name="connsiteX2057" fmla="*/ 5870088 w 8023328"/>
              <a:gd name="connsiteY2057" fmla="*/ 879593 h 2380521"/>
              <a:gd name="connsiteX2058" fmla="*/ 5855299 w 8023328"/>
              <a:gd name="connsiteY2058" fmla="*/ 865007 h 2380521"/>
              <a:gd name="connsiteX2059" fmla="*/ 5870088 w 8023328"/>
              <a:gd name="connsiteY2059" fmla="*/ 853339 h 2380521"/>
              <a:gd name="connsiteX2060" fmla="*/ 5798325 w 8023328"/>
              <a:gd name="connsiteY2060" fmla="*/ 853339 h 2380521"/>
              <a:gd name="connsiteX2061" fmla="*/ 5810722 w 8023328"/>
              <a:gd name="connsiteY2061" fmla="*/ 865007 h 2380521"/>
              <a:gd name="connsiteX2062" fmla="*/ 5798325 w 8023328"/>
              <a:gd name="connsiteY2062" fmla="*/ 879593 h 2380521"/>
              <a:gd name="connsiteX2063" fmla="*/ 5784469 w 8023328"/>
              <a:gd name="connsiteY2063" fmla="*/ 865007 h 2380521"/>
              <a:gd name="connsiteX2064" fmla="*/ 5798325 w 8023328"/>
              <a:gd name="connsiteY2064" fmla="*/ 853339 h 2380521"/>
              <a:gd name="connsiteX2065" fmla="*/ 5724122 w 8023328"/>
              <a:gd name="connsiteY2065" fmla="*/ 853339 h 2380521"/>
              <a:gd name="connsiteX2066" fmla="*/ 5736519 w 8023328"/>
              <a:gd name="connsiteY2066" fmla="*/ 865007 h 2380521"/>
              <a:gd name="connsiteX2067" fmla="*/ 5724122 w 8023328"/>
              <a:gd name="connsiteY2067" fmla="*/ 879593 h 2380521"/>
              <a:gd name="connsiteX2068" fmla="*/ 5710266 w 8023328"/>
              <a:gd name="connsiteY2068" fmla="*/ 865007 h 2380521"/>
              <a:gd name="connsiteX2069" fmla="*/ 5724122 w 8023328"/>
              <a:gd name="connsiteY2069" fmla="*/ 853339 h 2380521"/>
              <a:gd name="connsiteX2070" fmla="*/ 5653291 w 8023328"/>
              <a:gd name="connsiteY2070" fmla="*/ 853339 h 2380521"/>
              <a:gd name="connsiteX2071" fmla="*/ 5665688 w 8023328"/>
              <a:gd name="connsiteY2071" fmla="*/ 865007 h 2380521"/>
              <a:gd name="connsiteX2072" fmla="*/ 5653291 w 8023328"/>
              <a:gd name="connsiteY2072" fmla="*/ 879593 h 2380521"/>
              <a:gd name="connsiteX2073" fmla="*/ 5639435 w 8023328"/>
              <a:gd name="connsiteY2073" fmla="*/ 865007 h 2380521"/>
              <a:gd name="connsiteX2074" fmla="*/ 5653291 w 8023328"/>
              <a:gd name="connsiteY2074" fmla="*/ 853339 h 2380521"/>
              <a:gd name="connsiteX2075" fmla="*/ 5581002 w 8023328"/>
              <a:gd name="connsiteY2075" fmla="*/ 853339 h 2380521"/>
              <a:gd name="connsiteX2076" fmla="*/ 5594858 w 8023328"/>
              <a:gd name="connsiteY2076" fmla="*/ 865007 h 2380521"/>
              <a:gd name="connsiteX2077" fmla="*/ 5581002 w 8023328"/>
              <a:gd name="connsiteY2077" fmla="*/ 879593 h 2380521"/>
              <a:gd name="connsiteX2078" fmla="*/ 5568605 w 8023328"/>
              <a:gd name="connsiteY2078" fmla="*/ 865007 h 2380521"/>
              <a:gd name="connsiteX2079" fmla="*/ 5581002 w 8023328"/>
              <a:gd name="connsiteY2079" fmla="*/ 853339 h 2380521"/>
              <a:gd name="connsiteX2080" fmla="*/ 5510171 w 8023328"/>
              <a:gd name="connsiteY2080" fmla="*/ 853339 h 2380521"/>
              <a:gd name="connsiteX2081" fmla="*/ 5524027 w 8023328"/>
              <a:gd name="connsiteY2081" fmla="*/ 865007 h 2380521"/>
              <a:gd name="connsiteX2082" fmla="*/ 5510171 w 8023328"/>
              <a:gd name="connsiteY2082" fmla="*/ 879593 h 2380521"/>
              <a:gd name="connsiteX2083" fmla="*/ 5497774 w 8023328"/>
              <a:gd name="connsiteY2083" fmla="*/ 865007 h 2380521"/>
              <a:gd name="connsiteX2084" fmla="*/ 5510171 w 8023328"/>
              <a:gd name="connsiteY2084" fmla="*/ 853339 h 2380521"/>
              <a:gd name="connsiteX2085" fmla="*/ 5438937 w 8023328"/>
              <a:gd name="connsiteY2085" fmla="*/ 853339 h 2380521"/>
              <a:gd name="connsiteX2086" fmla="*/ 5453178 w 8023328"/>
              <a:gd name="connsiteY2086" fmla="*/ 865007 h 2380521"/>
              <a:gd name="connsiteX2087" fmla="*/ 5438937 w 8023328"/>
              <a:gd name="connsiteY2087" fmla="*/ 879593 h 2380521"/>
              <a:gd name="connsiteX2088" fmla="*/ 5426945 w 8023328"/>
              <a:gd name="connsiteY2088" fmla="*/ 865007 h 2380521"/>
              <a:gd name="connsiteX2089" fmla="*/ 5438937 w 8023328"/>
              <a:gd name="connsiteY2089" fmla="*/ 853339 h 2380521"/>
              <a:gd name="connsiteX2090" fmla="*/ 5367530 w 8023328"/>
              <a:gd name="connsiteY2090" fmla="*/ 853339 h 2380521"/>
              <a:gd name="connsiteX2091" fmla="*/ 5382318 w 8023328"/>
              <a:gd name="connsiteY2091" fmla="*/ 865007 h 2380521"/>
              <a:gd name="connsiteX2092" fmla="*/ 5367530 w 8023328"/>
              <a:gd name="connsiteY2092" fmla="*/ 879593 h 2380521"/>
              <a:gd name="connsiteX2093" fmla="*/ 5352742 w 8023328"/>
              <a:gd name="connsiteY2093" fmla="*/ 865007 h 2380521"/>
              <a:gd name="connsiteX2094" fmla="*/ 5367530 w 8023328"/>
              <a:gd name="connsiteY2094" fmla="*/ 853339 h 2380521"/>
              <a:gd name="connsiteX2095" fmla="*/ 5296699 w 8023328"/>
              <a:gd name="connsiteY2095" fmla="*/ 853339 h 2380521"/>
              <a:gd name="connsiteX2096" fmla="*/ 5311488 w 8023328"/>
              <a:gd name="connsiteY2096" fmla="*/ 865007 h 2380521"/>
              <a:gd name="connsiteX2097" fmla="*/ 5296699 w 8023328"/>
              <a:gd name="connsiteY2097" fmla="*/ 879593 h 2380521"/>
              <a:gd name="connsiteX2098" fmla="*/ 5281910 w 8023328"/>
              <a:gd name="connsiteY2098" fmla="*/ 865007 h 2380521"/>
              <a:gd name="connsiteX2099" fmla="*/ 5296699 w 8023328"/>
              <a:gd name="connsiteY2099" fmla="*/ 853339 h 2380521"/>
              <a:gd name="connsiteX2100" fmla="*/ 5225869 w 8023328"/>
              <a:gd name="connsiteY2100" fmla="*/ 853339 h 2380521"/>
              <a:gd name="connsiteX2101" fmla="*/ 5240657 w 8023328"/>
              <a:gd name="connsiteY2101" fmla="*/ 865007 h 2380521"/>
              <a:gd name="connsiteX2102" fmla="*/ 5225869 w 8023328"/>
              <a:gd name="connsiteY2102" fmla="*/ 879593 h 2380521"/>
              <a:gd name="connsiteX2103" fmla="*/ 5211081 w 8023328"/>
              <a:gd name="connsiteY2103" fmla="*/ 865007 h 2380521"/>
              <a:gd name="connsiteX2104" fmla="*/ 5225869 w 8023328"/>
              <a:gd name="connsiteY2104" fmla="*/ 853339 h 2380521"/>
              <a:gd name="connsiteX2105" fmla="*/ 5154105 w 8023328"/>
              <a:gd name="connsiteY2105" fmla="*/ 853339 h 2380521"/>
              <a:gd name="connsiteX2106" fmla="*/ 5166502 w 8023328"/>
              <a:gd name="connsiteY2106" fmla="*/ 865007 h 2380521"/>
              <a:gd name="connsiteX2107" fmla="*/ 5154105 w 8023328"/>
              <a:gd name="connsiteY2107" fmla="*/ 879593 h 2380521"/>
              <a:gd name="connsiteX2108" fmla="*/ 5140249 w 8023328"/>
              <a:gd name="connsiteY2108" fmla="*/ 865007 h 2380521"/>
              <a:gd name="connsiteX2109" fmla="*/ 5154105 w 8023328"/>
              <a:gd name="connsiteY2109" fmla="*/ 853339 h 2380521"/>
              <a:gd name="connsiteX2110" fmla="*/ 5083276 w 8023328"/>
              <a:gd name="connsiteY2110" fmla="*/ 853339 h 2380521"/>
              <a:gd name="connsiteX2111" fmla="*/ 5095673 w 8023328"/>
              <a:gd name="connsiteY2111" fmla="*/ 865007 h 2380521"/>
              <a:gd name="connsiteX2112" fmla="*/ 5083276 w 8023328"/>
              <a:gd name="connsiteY2112" fmla="*/ 879593 h 2380521"/>
              <a:gd name="connsiteX2113" fmla="*/ 5069420 w 8023328"/>
              <a:gd name="connsiteY2113" fmla="*/ 865007 h 2380521"/>
              <a:gd name="connsiteX2114" fmla="*/ 5083276 w 8023328"/>
              <a:gd name="connsiteY2114" fmla="*/ 853339 h 2380521"/>
              <a:gd name="connsiteX2115" fmla="*/ 5012445 w 8023328"/>
              <a:gd name="connsiteY2115" fmla="*/ 853339 h 2380521"/>
              <a:gd name="connsiteX2116" fmla="*/ 5024842 w 8023328"/>
              <a:gd name="connsiteY2116" fmla="*/ 865007 h 2380521"/>
              <a:gd name="connsiteX2117" fmla="*/ 5012445 w 8023328"/>
              <a:gd name="connsiteY2117" fmla="*/ 879593 h 2380521"/>
              <a:gd name="connsiteX2118" fmla="*/ 4998589 w 8023328"/>
              <a:gd name="connsiteY2118" fmla="*/ 865007 h 2380521"/>
              <a:gd name="connsiteX2119" fmla="*/ 5012445 w 8023328"/>
              <a:gd name="connsiteY2119" fmla="*/ 853339 h 2380521"/>
              <a:gd name="connsiteX2120" fmla="*/ 4940157 w 8023328"/>
              <a:gd name="connsiteY2120" fmla="*/ 853339 h 2380521"/>
              <a:gd name="connsiteX2121" fmla="*/ 4954013 w 8023328"/>
              <a:gd name="connsiteY2121" fmla="*/ 865007 h 2380521"/>
              <a:gd name="connsiteX2122" fmla="*/ 4940157 w 8023328"/>
              <a:gd name="connsiteY2122" fmla="*/ 879593 h 2380521"/>
              <a:gd name="connsiteX2123" fmla="*/ 4927760 w 8023328"/>
              <a:gd name="connsiteY2123" fmla="*/ 865007 h 2380521"/>
              <a:gd name="connsiteX2124" fmla="*/ 4940157 w 8023328"/>
              <a:gd name="connsiteY2124" fmla="*/ 853339 h 2380521"/>
              <a:gd name="connsiteX2125" fmla="*/ 4865953 w 8023328"/>
              <a:gd name="connsiteY2125" fmla="*/ 853339 h 2380521"/>
              <a:gd name="connsiteX2126" fmla="*/ 4879809 w 8023328"/>
              <a:gd name="connsiteY2126" fmla="*/ 865007 h 2380521"/>
              <a:gd name="connsiteX2127" fmla="*/ 4865953 w 8023328"/>
              <a:gd name="connsiteY2127" fmla="*/ 879593 h 2380521"/>
              <a:gd name="connsiteX2128" fmla="*/ 4853556 w 8023328"/>
              <a:gd name="connsiteY2128" fmla="*/ 865007 h 2380521"/>
              <a:gd name="connsiteX2129" fmla="*/ 4865953 w 8023328"/>
              <a:gd name="connsiteY2129" fmla="*/ 853339 h 2380521"/>
              <a:gd name="connsiteX2130" fmla="*/ 4797514 w 8023328"/>
              <a:gd name="connsiteY2130" fmla="*/ 853339 h 2380521"/>
              <a:gd name="connsiteX2131" fmla="*/ 4812303 w 8023328"/>
              <a:gd name="connsiteY2131" fmla="*/ 865007 h 2380521"/>
              <a:gd name="connsiteX2132" fmla="*/ 4797514 w 8023328"/>
              <a:gd name="connsiteY2132" fmla="*/ 879593 h 2380521"/>
              <a:gd name="connsiteX2133" fmla="*/ 4782725 w 8023328"/>
              <a:gd name="connsiteY2133" fmla="*/ 865007 h 2380521"/>
              <a:gd name="connsiteX2134" fmla="*/ 4797514 w 8023328"/>
              <a:gd name="connsiteY2134" fmla="*/ 853339 h 2380521"/>
              <a:gd name="connsiteX2135" fmla="*/ 4726684 w 8023328"/>
              <a:gd name="connsiteY2135" fmla="*/ 853339 h 2380521"/>
              <a:gd name="connsiteX2136" fmla="*/ 4741472 w 8023328"/>
              <a:gd name="connsiteY2136" fmla="*/ 865007 h 2380521"/>
              <a:gd name="connsiteX2137" fmla="*/ 4726684 w 8023328"/>
              <a:gd name="connsiteY2137" fmla="*/ 879593 h 2380521"/>
              <a:gd name="connsiteX2138" fmla="*/ 4711896 w 8023328"/>
              <a:gd name="connsiteY2138" fmla="*/ 865007 h 2380521"/>
              <a:gd name="connsiteX2139" fmla="*/ 4726684 w 8023328"/>
              <a:gd name="connsiteY2139" fmla="*/ 853339 h 2380521"/>
              <a:gd name="connsiteX2140" fmla="*/ 4655853 w 8023328"/>
              <a:gd name="connsiteY2140" fmla="*/ 853339 h 2380521"/>
              <a:gd name="connsiteX2141" fmla="*/ 4670642 w 8023328"/>
              <a:gd name="connsiteY2141" fmla="*/ 865007 h 2380521"/>
              <a:gd name="connsiteX2142" fmla="*/ 4655853 w 8023328"/>
              <a:gd name="connsiteY2142" fmla="*/ 879593 h 2380521"/>
              <a:gd name="connsiteX2143" fmla="*/ 4641064 w 8023328"/>
              <a:gd name="connsiteY2143" fmla="*/ 865007 h 2380521"/>
              <a:gd name="connsiteX2144" fmla="*/ 4655853 w 8023328"/>
              <a:gd name="connsiteY2144" fmla="*/ 853339 h 2380521"/>
              <a:gd name="connsiteX2145" fmla="*/ 4584091 w 8023328"/>
              <a:gd name="connsiteY2145" fmla="*/ 853339 h 2380521"/>
              <a:gd name="connsiteX2146" fmla="*/ 4596488 w 8023328"/>
              <a:gd name="connsiteY2146" fmla="*/ 865007 h 2380521"/>
              <a:gd name="connsiteX2147" fmla="*/ 4584091 w 8023328"/>
              <a:gd name="connsiteY2147" fmla="*/ 879593 h 2380521"/>
              <a:gd name="connsiteX2148" fmla="*/ 4570235 w 8023328"/>
              <a:gd name="connsiteY2148" fmla="*/ 865007 h 2380521"/>
              <a:gd name="connsiteX2149" fmla="*/ 4584091 w 8023328"/>
              <a:gd name="connsiteY2149" fmla="*/ 853339 h 2380521"/>
              <a:gd name="connsiteX2150" fmla="*/ 4513260 w 8023328"/>
              <a:gd name="connsiteY2150" fmla="*/ 853339 h 2380521"/>
              <a:gd name="connsiteX2151" fmla="*/ 4525657 w 8023328"/>
              <a:gd name="connsiteY2151" fmla="*/ 865007 h 2380521"/>
              <a:gd name="connsiteX2152" fmla="*/ 4513260 w 8023328"/>
              <a:gd name="connsiteY2152" fmla="*/ 879593 h 2380521"/>
              <a:gd name="connsiteX2153" fmla="*/ 4499404 w 8023328"/>
              <a:gd name="connsiteY2153" fmla="*/ 865007 h 2380521"/>
              <a:gd name="connsiteX2154" fmla="*/ 4513260 w 8023328"/>
              <a:gd name="connsiteY2154" fmla="*/ 853339 h 2380521"/>
              <a:gd name="connsiteX2155" fmla="*/ 4439056 w 8023328"/>
              <a:gd name="connsiteY2155" fmla="*/ 853339 h 2380521"/>
              <a:gd name="connsiteX2156" fmla="*/ 4451453 w 8023328"/>
              <a:gd name="connsiteY2156" fmla="*/ 865007 h 2380521"/>
              <a:gd name="connsiteX2157" fmla="*/ 4439056 w 8023328"/>
              <a:gd name="connsiteY2157" fmla="*/ 879593 h 2380521"/>
              <a:gd name="connsiteX2158" fmla="*/ 4425200 w 8023328"/>
              <a:gd name="connsiteY2158" fmla="*/ 865007 h 2380521"/>
              <a:gd name="connsiteX2159" fmla="*/ 4439056 w 8023328"/>
              <a:gd name="connsiteY2159" fmla="*/ 853339 h 2380521"/>
              <a:gd name="connsiteX2160" fmla="*/ 4366768 w 8023328"/>
              <a:gd name="connsiteY2160" fmla="*/ 853339 h 2380521"/>
              <a:gd name="connsiteX2161" fmla="*/ 4380624 w 8023328"/>
              <a:gd name="connsiteY2161" fmla="*/ 865007 h 2380521"/>
              <a:gd name="connsiteX2162" fmla="*/ 4366768 w 8023328"/>
              <a:gd name="connsiteY2162" fmla="*/ 879593 h 2380521"/>
              <a:gd name="connsiteX2163" fmla="*/ 4354371 w 8023328"/>
              <a:gd name="connsiteY2163" fmla="*/ 867195 h 2380521"/>
              <a:gd name="connsiteX2164" fmla="*/ 4366768 w 8023328"/>
              <a:gd name="connsiteY2164" fmla="*/ 853339 h 2380521"/>
              <a:gd name="connsiteX2165" fmla="*/ 4295937 w 8023328"/>
              <a:gd name="connsiteY2165" fmla="*/ 853339 h 2380521"/>
              <a:gd name="connsiteX2166" fmla="*/ 4309793 w 8023328"/>
              <a:gd name="connsiteY2166" fmla="*/ 867195 h 2380521"/>
              <a:gd name="connsiteX2167" fmla="*/ 4295937 w 8023328"/>
              <a:gd name="connsiteY2167" fmla="*/ 879593 h 2380521"/>
              <a:gd name="connsiteX2168" fmla="*/ 4283540 w 8023328"/>
              <a:gd name="connsiteY2168" fmla="*/ 867195 h 2380521"/>
              <a:gd name="connsiteX2169" fmla="*/ 4295937 w 8023328"/>
              <a:gd name="connsiteY2169" fmla="*/ 853339 h 2380521"/>
              <a:gd name="connsiteX2170" fmla="*/ 4225107 w 8023328"/>
              <a:gd name="connsiteY2170" fmla="*/ 853339 h 2380521"/>
              <a:gd name="connsiteX2171" fmla="*/ 4238963 w 8023328"/>
              <a:gd name="connsiteY2171" fmla="*/ 867195 h 2380521"/>
              <a:gd name="connsiteX2172" fmla="*/ 4225107 w 8023328"/>
              <a:gd name="connsiteY2172" fmla="*/ 879593 h 2380521"/>
              <a:gd name="connsiteX2173" fmla="*/ 4212710 w 8023328"/>
              <a:gd name="connsiteY2173" fmla="*/ 867195 h 2380521"/>
              <a:gd name="connsiteX2174" fmla="*/ 4225107 w 8023328"/>
              <a:gd name="connsiteY2174" fmla="*/ 853339 h 2380521"/>
              <a:gd name="connsiteX2175" fmla="*/ 4153295 w 8023328"/>
              <a:gd name="connsiteY2175" fmla="*/ 853339 h 2380521"/>
              <a:gd name="connsiteX2176" fmla="*/ 4168083 w 8023328"/>
              <a:gd name="connsiteY2176" fmla="*/ 867195 h 2380521"/>
              <a:gd name="connsiteX2177" fmla="*/ 4153295 w 8023328"/>
              <a:gd name="connsiteY2177" fmla="*/ 879593 h 2380521"/>
              <a:gd name="connsiteX2178" fmla="*/ 4138507 w 8023328"/>
              <a:gd name="connsiteY2178" fmla="*/ 867195 h 2380521"/>
              <a:gd name="connsiteX2179" fmla="*/ 4153295 w 8023328"/>
              <a:gd name="connsiteY2179" fmla="*/ 853339 h 2380521"/>
              <a:gd name="connsiteX2180" fmla="*/ 4082465 w 8023328"/>
              <a:gd name="connsiteY2180" fmla="*/ 853339 h 2380521"/>
              <a:gd name="connsiteX2181" fmla="*/ 4097254 w 8023328"/>
              <a:gd name="connsiteY2181" fmla="*/ 867195 h 2380521"/>
              <a:gd name="connsiteX2182" fmla="*/ 4082465 w 8023328"/>
              <a:gd name="connsiteY2182" fmla="*/ 879593 h 2380521"/>
              <a:gd name="connsiteX2183" fmla="*/ 4067676 w 8023328"/>
              <a:gd name="connsiteY2183" fmla="*/ 867195 h 2380521"/>
              <a:gd name="connsiteX2184" fmla="*/ 4082465 w 8023328"/>
              <a:gd name="connsiteY2184" fmla="*/ 853339 h 2380521"/>
              <a:gd name="connsiteX2185" fmla="*/ 4011635 w 8023328"/>
              <a:gd name="connsiteY2185" fmla="*/ 853339 h 2380521"/>
              <a:gd name="connsiteX2186" fmla="*/ 4026423 w 8023328"/>
              <a:gd name="connsiteY2186" fmla="*/ 867195 h 2380521"/>
              <a:gd name="connsiteX2187" fmla="*/ 4011635 w 8023328"/>
              <a:gd name="connsiteY2187" fmla="*/ 879593 h 2380521"/>
              <a:gd name="connsiteX2188" fmla="*/ 3996847 w 8023328"/>
              <a:gd name="connsiteY2188" fmla="*/ 867195 h 2380521"/>
              <a:gd name="connsiteX2189" fmla="*/ 4011635 w 8023328"/>
              <a:gd name="connsiteY2189" fmla="*/ 853339 h 2380521"/>
              <a:gd name="connsiteX2190" fmla="*/ 3939871 w 8023328"/>
              <a:gd name="connsiteY2190" fmla="*/ 853339 h 2380521"/>
              <a:gd name="connsiteX2191" fmla="*/ 3952268 w 8023328"/>
              <a:gd name="connsiteY2191" fmla="*/ 867195 h 2380521"/>
              <a:gd name="connsiteX2192" fmla="*/ 3939871 w 8023328"/>
              <a:gd name="connsiteY2192" fmla="*/ 879593 h 2380521"/>
              <a:gd name="connsiteX2193" fmla="*/ 3926015 w 8023328"/>
              <a:gd name="connsiteY2193" fmla="*/ 867195 h 2380521"/>
              <a:gd name="connsiteX2194" fmla="*/ 3939871 w 8023328"/>
              <a:gd name="connsiteY2194" fmla="*/ 853339 h 2380521"/>
              <a:gd name="connsiteX2195" fmla="*/ 3869042 w 8023328"/>
              <a:gd name="connsiteY2195" fmla="*/ 853339 h 2380521"/>
              <a:gd name="connsiteX2196" fmla="*/ 3881439 w 8023328"/>
              <a:gd name="connsiteY2196" fmla="*/ 867195 h 2380521"/>
              <a:gd name="connsiteX2197" fmla="*/ 3869042 w 8023328"/>
              <a:gd name="connsiteY2197" fmla="*/ 879593 h 2380521"/>
              <a:gd name="connsiteX2198" fmla="*/ 3855186 w 8023328"/>
              <a:gd name="connsiteY2198" fmla="*/ 867195 h 2380521"/>
              <a:gd name="connsiteX2199" fmla="*/ 3869042 w 8023328"/>
              <a:gd name="connsiteY2199" fmla="*/ 853339 h 2380521"/>
              <a:gd name="connsiteX2200" fmla="*/ 3796752 w 8023328"/>
              <a:gd name="connsiteY2200" fmla="*/ 853339 h 2380521"/>
              <a:gd name="connsiteX2201" fmla="*/ 3810608 w 8023328"/>
              <a:gd name="connsiteY2201" fmla="*/ 867195 h 2380521"/>
              <a:gd name="connsiteX2202" fmla="*/ 3796752 w 8023328"/>
              <a:gd name="connsiteY2202" fmla="*/ 879593 h 2380521"/>
              <a:gd name="connsiteX2203" fmla="*/ 3784355 w 8023328"/>
              <a:gd name="connsiteY2203" fmla="*/ 867195 h 2380521"/>
              <a:gd name="connsiteX2204" fmla="*/ 3796752 w 8023328"/>
              <a:gd name="connsiteY2204" fmla="*/ 853339 h 2380521"/>
              <a:gd name="connsiteX2205" fmla="*/ 3725922 w 8023328"/>
              <a:gd name="connsiteY2205" fmla="*/ 853339 h 2380521"/>
              <a:gd name="connsiteX2206" fmla="*/ 3739778 w 8023328"/>
              <a:gd name="connsiteY2206" fmla="*/ 867195 h 2380521"/>
              <a:gd name="connsiteX2207" fmla="*/ 3725922 w 8023328"/>
              <a:gd name="connsiteY2207" fmla="*/ 879593 h 2380521"/>
              <a:gd name="connsiteX2208" fmla="*/ 3713525 w 8023328"/>
              <a:gd name="connsiteY2208" fmla="*/ 867195 h 2380521"/>
              <a:gd name="connsiteX2209" fmla="*/ 3725922 w 8023328"/>
              <a:gd name="connsiteY2209" fmla="*/ 853339 h 2380521"/>
              <a:gd name="connsiteX2210" fmla="*/ 3655091 w 8023328"/>
              <a:gd name="connsiteY2210" fmla="*/ 853339 h 2380521"/>
              <a:gd name="connsiteX2211" fmla="*/ 3668947 w 8023328"/>
              <a:gd name="connsiteY2211" fmla="*/ 867195 h 2380521"/>
              <a:gd name="connsiteX2212" fmla="*/ 3655091 w 8023328"/>
              <a:gd name="connsiteY2212" fmla="*/ 879593 h 2380521"/>
              <a:gd name="connsiteX2213" fmla="*/ 3642694 w 8023328"/>
              <a:gd name="connsiteY2213" fmla="*/ 867195 h 2380521"/>
              <a:gd name="connsiteX2214" fmla="*/ 3655091 w 8023328"/>
              <a:gd name="connsiteY2214" fmla="*/ 853339 h 2380521"/>
              <a:gd name="connsiteX2215" fmla="*/ 3583280 w 8023328"/>
              <a:gd name="connsiteY2215" fmla="*/ 853339 h 2380521"/>
              <a:gd name="connsiteX2216" fmla="*/ 3598069 w 8023328"/>
              <a:gd name="connsiteY2216" fmla="*/ 867195 h 2380521"/>
              <a:gd name="connsiteX2217" fmla="*/ 3583280 w 8023328"/>
              <a:gd name="connsiteY2217" fmla="*/ 879593 h 2380521"/>
              <a:gd name="connsiteX2218" fmla="*/ 3568491 w 8023328"/>
              <a:gd name="connsiteY2218" fmla="*/ 867195 h 2380521"/>
              <a:gd name="connsiteX2219" fmla="*/ 3583280 w 8023328"/>
              <a:gd name="connsiteY2219" fmla="*/ 853339 h 2380521"/>
              <a:gd name="connsiteX2220" fmla="*/ 3512449 w 8023328"/>
              <a:gd name="connsiteY2220" fmla="*/ 853339 h 2380521"/>
              <a:gd name="connsiteX2221" fmla="*/ 3527237 w 8023328"/>
              <a:gd name="connsiteY2221" fmla="*/ 867195 h 2380521"/>
              <a:gd name="connsiteX2222" fmla="*/ 3512449 w 8023328"/>
              <a:gd name="connsiteY2222" fmla="*/ 879593 h 2380521"/>
              <a:gd name="connsiteX2223" fmla="*/ 3497661 w 8023328"/>
              <a:gd name="connsiteY2223" fmla="*/ 867195 h 2380521"/>
              <a:gd name="connsiteX2224" fmla="*/ 3512449 w 8023328"/>
              <a:gd name="connsiteY2224" fmla="*/ 853339 h 2380521"/>
              <a:gd name="connsiteX2225" fmla="*/ 3441619 w 8023328"/>
              <a:gd name="connsiteY2225" fmla="*/ 853339 h 2380521"/>
              <a:gd name="connsiteX2226" fmla="*/ 3456408 w 8023328"/>
              <a:gd name="connsiteY2226" fmla="*/ 867195 h 2380521"/>
              <a:gd name="connsiteX2227" fmla="*/ 3441619 w 8023328"/>
              <a:gd name="connsiteY2227" fmla="*/ 879593 h 2380521"/>
              <a:gd name="connsiteX2228" fmla="*/ 3426830 w 8023328"/>
              <a:gd name="connsiteY2228" fmla="*/ 867195 h 2380521"/>
              <a:gd name="connsiteX2229" fmla="*/ 3441619 w 8023328"/>
              <a:gd name="connsiteY2229" fmla="*/ 853339 h 2380521"/>
              <a:gd name="connsiteX2230" fmla="*/ 3369857 w 8023328"/>
              <a:gd name="connsiteY2230" fmla="*/ 853339 h 2380521"/>
              <a:gd name="connsiteX2231" fmla="*/ 3382254 w 8023328"/>
              <a:gd name="connsiteY2231" fmla="*/ 867195 h 2380521"/>
              <a:gd name="connsiteX2232" fmla="*/ 3369857 w 8023328"/>
              <a:gd name="connsiteY2232" fmla="*/ 879593 h 2380521"/>
              <a:gd name="connsiteX2233" fmla="*/ 3356001 w 8023328"/>
              <a:gd name="connsiteY2233" fmla="*/ 867195 h 2380521"/>
              <a:gd name="connsiteX2234" fmla="*/ 3369857 w 8023328"/>
              <a:gd name="connsiteY2234" fmla="*/ 853339 h 2380521"/>
              <a:gd name="connsiteX2235" fmla="*/ 1013589 w 8023328"/>
              <a:gd name="connsiteY2235" fmla="*/ 853339 h 2380521"/>
              <a:gd name="connsiteX2236" fmla="*/ 1028011 w 8023328"/>
              <a:gd name="connsiteY2236" fmla="*/ 868127 h 2380521"/>
              <a:gd name="connsiteX2237" fmla="*/ 1013589 w 8023328"/>
              <a:gd name="connsiteY2237" fmla="*/ 882916 h 2380521"/>
              <a:gd name="connsiteX2238" fmla="*/ 998413 w 8023328"/>
              <a:gd name="connsiteY2238" fmla="*/ 868127 h 2380521"/>
              <a:gd name="connsiteX2239" fmla="*/ 1013589 w 8023328"/>
              <a:gd name="connsiteY2239" fmla="*/ 853339 h 2380521"/>
              <a:gd name="connsiteX2240" fmla="*/ 368059 w 8023328"/>
              <a:gd name="connsiteY2240" fmla="*/ 785881 h 2380521"/>
              <a:gd name="connsiteX2241" fmla="*/ 380456 w 8023328"/>
              <a:gd name="connsiteY2241" fmla="*/ 797549 h 2380521"/>
              <a:gd name="connsiteX2242" fmla="*/ 368059 w 8023328"/>
              <a:gd name="connsiteY2242" fmla="*/ 812135 h 2380521"/>
              <a:gd name="connsiteX2243" fmla="*/ 354203 w 8023328"/>
              <a:gd name="connsiteY2243" fmla="*/ 797549 h 2380521"/>
              <a:gd name="connsiteX2244" fmla="*/ 368059 w 8023328"/>
              <a:gd name="connsiteY2244" fmla="*/ 785881 h 2380521"/>
              <a:gd name="connsiteX2245" fmla="*/ 297226 w 8023328"/>
              <a:gd name="connsiteY2245" fmla="*/ 785881 h 2380521"/>
              <a:gd name="connsiteX2246" fmla="*/ 309624 w 8023328"/>
              <a:gd name="connsiteY2246" fmla="*/ 797549 h 2380521"/>
              <a:gd name="connsiteX2247" fmla="*/ 297226 w 8023328"/>
              <a:gd name="connsiteY2247" fmla="*/ 812135 h 2380521"/>
              <a:gd name="connsiteX2248" fmla="*/ 283371 w 8023328"/>
              <a:gd name="connsiteY2248" fmla="*/ 797549 h 2380521"/>
              <a:gd name="connsiteX2249" fmla="*/ 297226 w 8023328"/>
              <a:gd name="connsiteY2249" fmla="*/ 785881 h 2380521"/>
              <a:gd name="connsiteX2250" fmla="*/ 226398 w 8023328"/>
              <a:gd name="connsiteY2250" fmla="*/ 785881 h 2380521"/>
              <a:gd name="connsiteX2251" fmla="*/ 238797 w 8023328"/>
              <a:gd name="connsiteY2251" fmla="*/ 797549 h 2380521"/>
              <a:gd name="connsiteX2252" fmla="*/ 226398 w 8023328"/>
              <a:gd name="connsiteY2252" fmla="*/ 812135 h 2380521"/>
              <a:gd name="connsiteX2253" fmla="*/ 212542 w 8023328"/>
              <a:gd name="connsiteY2253" fmla="*/ 797549 h 2380521"/>
              <a:gd name="connsiteX2254" fmla="*/ 226398 w 8023328"/>
              <a:gd name="connsiteY2254" fmla="*/ 785881 h 2380521"/>
              <a:gd name="connsiteX2255" fmla="*/ 154101 w 8023328"/>
              <a:gd name="connsiteY2255" fmla="*/ 785881 h 2380521"/>
              <a:gd name="connsiteX2256" fmla="*/ 167957 w 8023328"/>
              <a:gd name="connsiteY2256" fmla="*/ 797549 h 2380521"/>
              <a:gd name="connsiteX2257" fmla="*/ 154101 w 8023328"/>
              <a:gd name="connsiteY2257" fmla="*/ 812135 h 2380521"/>
              <a:gd name="connsiteX2258" fmla="*/ 141704 w 8023328"/>
              <a:gd name="connsiteY2258" fmla="*/ 797549 h 2380521"/>
              <a:gd name="connsiteX2259" fmla="*/ 154101 w 8023328"/>
              <a:gd name="connsiteY2259" fmla="*/ 785881 h 2380521"/>
              <a:gd name="connsiteX2260" fmla="*/ 83272 w 8023328"/>
              <a:gd name="connsiteY2260" fmla="*/ 785881 h 2380521"/>
              <a:gd name="connsiteX2261" fmla="*/ 97128 w 8023328"/>
              <a:gd name="connsiteY2261" fmla="*/ 797549 h 2380521"/>
              <a:gd name="connsiteX2262" fmla="*/ 83272 w 8023328"/>
              <a:gd name="connsiteY2262" fmla="*/ 812135 h 2380521"/>
              <a:gd name="connsiteX2263" fmla="*/ 70874 w 8023328"/>
              <a:gd name="connsiteY2263" fmla="*/ 797549 h 2380521"/>
              <a:gd name="connsiteX2264" fmla="*/ 83272 w 8023328"/>
              <a:gd name="connsiteY2264" fmla="*/ 785881 h 2380521"/>
              <a:gd name="connsiteX2265" fmla="*/ 12036 w 8023328"/>
              <a:gd name="connsiteY2265" fmla="*/ 785881 h 2380521"/>
              <a:gd name="connsiteX2266" fmla="*/ 26277 w 8023328"/>
              <a:gd name="connsiteY2266" fmla="*/ 797549 h 2380521"/>
              <a:gd name="connsiteX2267" fmla="*/ 12036 w 8023328"/>
              <a:gd name="connsiteY2267" fmla="*/ 812135 h 2380521"/>
              <a:gd name="connsiteX2268" fmla="*/ 44 w 8023328"/>
              <a:gd name="connsiteY2268" fmla="*/ 797549 h 2380521"/>
              <a:gd name="connsiteX2269" fmla="*/ 12036 w 8023328"/>
              <a:gd name="connsiteY2269" fmla="*/ 785881 h 2380521"/>
              <a:gd name="connsiteX2270" fmla="*/ 4726684 w 8023328"/>
              <a:gd name="connsiteY2270" fmla="*/ 782507 h 2380521"/>
              <a:gd name="connsiteX2271" fmla="*/ 4741472 w 8023328"/>
              <a:gd name="connsiteY2271" fmla="*/ 794904 h 2380521"/>
              <a:gd name="connsiteX2272" fmla="*/ 4726684 w 8023328"/>
              <a:gd name="connsiteY2272" fmla="*/ 808761 h 2380521"/>
              <a:gd name="connsiteX2273" fmla="*/ 4711896 w 8023328"/>
              <a:gd name="connsiteY2273" fmla="*/ 794904 h 2380521"/>
              <a:gd name="connsiteX2274" fmla="*/ 4726684 w 8023328"/>
              <a:gd name="connsiteY2274" fmla="*/ 782507 h 2380521"/>
              <a:gd name="connsiteX2275" fmla="*/ 4655853 w 8023328"/>
              <a:gd name="connsiteY2275" fmla="*/ 782507 h 2380521"/>
              <a:gd name="connsiteX2276" fmla="*/ 4670642 w 8023328"/>
              <a:gd name="connsiteY2276" fmla="*/ 794904 h 2380521"/>
              <a:gd name="connsiteX2277" fmla="*/ 4655853 w 8023328"/>
              <a:gd name="connsiteY2277" fmla="*/ 808761 h 2380521"/>
              <a:gd name="connsiteX2278" fmla="*/ 4641064 w 8023328"/>
              <a:gd name="connsiteY2278" fmla="*/ 794904 h 2380521"/>
              <a:gd name="connsiteX2279" fmla="*/ 4655853 w 8023328"/>
              <a:gd name="connsiteY2279" fmla="*/ 782507 h 2380521"/>
              <a:gd name="connsiteX2280" fmla="*/ 4584091 w 8023328"/>
              <a:gd name="connsiteY2280" fmla="*/ 782507 h 2380521"/>
              <a:gd name="connsiteX2281" fmla="*/ 4596488 w 8023328"/>
              <a:gd name="connsiteY2281" fmla="*/ 794904 h 2380521"/>
              <a:gd name="connsiteX2282" fmla="*/ 4584091 w 8023328"/>
              <a:gd name="connsiteY2282" fmla="*/ 808761 h 2380521"/>
              <a:gd name="connsiteX2283" fmla="*/ 4570235 w 8023328"/>
              <a:gd name="connsiteY2283" fmla="*/ 794904 h 2380521"/>
              <a:gd name="connsiteX2284" fmla="*/ 4584091 w 8023328"/>
              <a:gd name="connsiteY2284" fmla="*/ 782507 h 2380521"/>
              <a:gd name="connsiteX2285" fmla="*/ 4513260 w 8023328"/>
              <a:gd name="connsiteY2285" fmla="*/ 782507 h 2380521"/>
              <a:gd name="connsiteX2286" fmla="*/ 4525657 w 8023328"/>
              <a:gd name="connsiteY2286" fmla="*/ 794904 h 2380521"/>
              <a:gd name="connsiteX2287" fmla="*/ 4513260 w 8023328"/>
              <a:gd name="connsiteY2287" fmla="*/ 808761 h 2380521"/>
              <a:gd name="connsiteX2288" fmla="*/ 4499404 w 8023328"/>
              <a:gd name="connsiteY2288" fmla="*/ 794904 h 2380521"/>
              <a:gd name="connsiteX2289" fmla="*/ 4513260 w 8023328"/>
              <a:gd name="connsiteY2289" fmla="*/ 782507 h 2380521"/>
              <a:gd name="connsiteX2290" fmla="*/ 4439056 w 8023328"/>
              <a:gd name="connsiteY2290" fmla="*/ 782507 h 2380521"/>
              <a:gd name="connsiteX2291" fmla="*/ 4451453 w 8023328"/>
              <a:gd name="connsiteY2291" fmla="*/ 794904 h 2380521"/>
              <a:gd name="connsiteX2292" fmla="*/ 4439056 w 8023328"/>
              <a:gd name="connsiteY2292" fmla="*/ 808761 h 2380521"/>
              <a:gd name="connsiteX2293" fmla="*/ 4425200 w 8023328"/>
              <a:gd name="connsiteY2293" fmla="*/ 794904 h 2380521"/>
              <a:gd name="connsiteX2294" fmla="*/ 4439056 w 8023328"/>
              <a:gd name="connsiteY2294" fmla="*/ 782507 h 2380521"/>
              <a:gd name="connsiteX2295" fmla="*/ 4366768 w 8023328"/>
              <a:gd name="connsiteY2295" fmla="*/ 782507 h 2380521"/>
              <a:gd name="connsiteX2296" fmla="*/ 4380624 w 8023328"/>
              <a:gd name="connsiteY2296" fmla="*/ 794904 h 2380521"/>
              <a:gd name="connsiteX2297" fmla="*/ 4366768 w 8023328"/>
              <a:gd name="connsiteY2297" fmla="*/ 808761 h 2380521"/>
              <a:gd name="connsiteX2298" fmla="*/ 4354371 w 8023328"/>
              <a:gd name="connsiteY2298" fmla="*/ 794904 h 2380521"/>
              <a:gd name="connsiteX2299" fmla="*/ 4366768 w 8023328"/>
              <a:gd name="connsiteY2299" fmla="*/ 782507 h 2380521"/>
              <a:gd name="connsiteX2300" fmla="*/ 4295937 w 8023328"/>
              <a:gd name="connsiteY2300" fmla="*/ 782507 h 2380521"/>
              <a:gd name="connsiteX2301" fmla="*/ 4309793 w 8023328"/>
              <a:gd name="connsiteY2301" fmla="*/ 794904 h 2380521"/>
              <a:gd name="connsiteX2302" fmla="*/ 4295937 w 8023328"/>
              <a:gd name="connsiteY2302" fmla="*/ 808761 h 2380521"/>
              <a:gd name="connsiteX2303" fmla="*/ 4283540 w 8023328"/>
              <a:gd name="connsiteY2303" fmla="*/ 794904 h 2380521"/>
              <a:gd name="connsiteX2304" fmla="*/ 4295937 w 8023328"/>
              <a:gd name="connsiteY2304" fmla="*/ 782507 h 2380521"/>
              <a:gd name="connsiteX2305" fmla="*/ 4225107 w 8023328"/>
              <a:gd name="connsiteY2305" fmla="*/ 782507 h 2380521"/>
              <a:gd name="connsiteX2306" fmla="*/ 4238963 w 8023328"/>
              <a:gd name="connsiteY2306" fmla="*/ 794904 h 2380521"/>
              <a:gd name="connsiteX2307" fmla="*/ 4225107 w 8023328"/>
              <a:gd name="connsiteY2307" fmla="*/ 808761 h 2380521"/>
              <a:gd name="connsiteX2308" fmla="*/ 4212710 w 8023328"/>
              <a:gd name="connsiteY2308" fmla="*/ 794904 h 2380521"/>
              <a:gd name="connsiteX2309" fmla="*/ 4225107 w 8023328"/>
              <a:gd name="connsiteY2309" fmla="*/ 782507 h 2380521"/>
              <a:gd name="connsiteX2310" fmla="*/ 4153295 w 8023328"/>
              <a:gd name="connsiteY2310" fmla="*/ 782507 h 2380521"/>
              <a:gd name="connsiteX2311" fmla="*/ 4168083 w 8023328"/>
              <a:gd name="connsiteY2311" fmla="*/ 794904 h 2380521"/>
              <a:gd name="connsiteX2312" fmla="*/ 4153295 w 8023328"/>
              <a:gd name="connsiteY2312" fmla="*/ 808761 h 2380521"/>
              <a:gd name="connsiteX2313" fmla="*/ 4138507 w 8023328"/>
              <a:gd name="connsiteY2313" fmla="*/ 794904 h 2380521"/>
              <a:gd name="connsiteX2314" fmla="*/ 4153295 w 8023328"/>
              <a:gd name="connsiteY2314" fmla="*/ 782507 h 2380521"/>
              <a:gd name="connsiteX2315" fmla="*/ 4082465 w 8023328"/>
              <a:gd name="connsiteY2315" fmla="*/ 782507 h 2380521"/>
              <a:gd name="connsiteX2316" fmla="*/ 4097254 w 8023328"/>
              <a:gd name="connsiteY2316" fmla="*/ 794904 h 2380521"/>
              <a:gd name="connsiteX2317" fmla="*/ 4082465 w 8023328"/>
              <a:gd name="connsiteY2317" fmla="*/ 808761 h 2380521"/>
              <a:gd name="connsiteX2318" fmla="*/ 4067676 w 8023328"/>
              <a:gd name="connsiteY2318" fmla="*/ 794904 h 2380521"/>
              <a:gd name="connsiteX2319" fmla="*/ 4082465 w 8023328"/>
              <a:gd name="connsiteY2319" fmla="*/ 782507 h 2380521"/>
              <a:gd name="connsiteX2320" fmla="*/ 4010703 w 8023328"/>
              <a:gd name="connsiteY2320" fmla="*/ 782507 h 2380521"/>
              <a:gd name="connsiteX2321" fmla="*/ 4023100 w 8023328"/>
              <a:gd name="connsiteY2321" fmla="*/ 794904 h 2380521"/>
              <a:gd name="connsiteX2322" fmla="*/ 4010703 w 8023328"/>
              <a:gd name="connsiteY2322" fmla="*/ 808761 h 2380521"/>
              <a:gd name="connsiteX2323" fmla="*/ 3996847 w 8023328"/>
              <a:gd name="connsiteY2323" fmla="*/ 794904 h 2380521"/>
              <a:gd name="connsiteX2324" fmla="*/ 4010703 w 8023328"/>
              <a:gd name="connsiteY2324" fmla="*/ 782507 h 2380521"/>
              <a:gd name="connsiteX2325" fmla="*/ 3939871 w 8023328"/>
              <a:gd name="connsiteY2325" fmla="*/ 782507 h 2380521"/>
              <a:gd name="connsiteX2326" fmla="*/ 3952268 w 8023328"/>
              <a:gd name="connsiteY2326" fmla="*/ 794904 h 2380521"/>
              <a:gd name="connsiteX2327" fmla="*/ 3939871 w 8023328"/>
              <a:gd name="connsiteY2327" fmla="*/ 808761 h 2380521"/>
              <a:gd name="connsiteX2328" fmla="*/ 3926015 w 8023328"/>
              <a:gd name="connsiteY2328" fmla="*/ 794904 h 2380521"/>
              <a:gd name="connsiteX2329" fmla="*/ 3939871 w 8023328"/>
              <a:gd name="connsiteY2329" fmla="*/ 782507 h 2380521"/>
              <a:gd name="connsiteX2330" fmla="*/ 3869042 w 8023328"/>
              <a:gd name="connsiteY2330" fmla="*/ 782507 h 2380521"/>
              <a:gd name="connsiteX2331" fmla="*/ 3881439 w 8023328"/>
              <a:gd name="connsiteY2331" fmla="*/ 794904 h 2380521"/>
              <a:gd name="connsiteX2332" fmla="*/ 3869042 w 8023328"/>
              <a:gd name="connsiteY2332" fmla="*/ 808761 h 2380521"/>
              <a:gd name="connsiteX2333" fmla="*/ 3855186 w 8023328"/>
              <a:gd name="connsiteY2333" fmla="*/ 794904 h 2380521"/>
              <a:gd name="connsiteX2334" fmla="*/ 3869042 w 8023328"/>
              <a:gd name="connsiteY2334" fmla="*/ 782507 h 2380521"/>
              <a:gd name="connsiteX2335" fmla="*/ 3796752 w 8023328"/>
              <a:gd name="connsiteY2335" fmla="*/ 782507 h 2380521"/>
              <a:gd name="connsiteX2336" fmla="*/ 3810608 w 8023328"/>
              <a:gd name="connsiteY2336" fmla="*/ 796363 h 2380521"/>
              <a:gd name="connsiteX2337" fmla="*/ 3796752 w 8023328"/>
              <a:gd name="connsiteY2337" fmla="*/ 808761 h 2380521"/>
              <a:gd name="connsiteX2338" fmla="*/ 3784355 w 8023328"/>
              <a:gd name="connsiteY2338" fmla="*/ 796363 h 2380521"/>
              <a:gd name="connsiteX2339" fmla="*/ 3796752 w 8023328"/>
              <a:gd name="connsiteY2339" fmla="*/ 782507 h 2380521"/>
              <a:gd name="connsiteX2340" fmla="*/ 3725922 w 8023328"/>
              <a:gd name="connsiteY2340" fmla="*/ 782507 h 2380521"/>
              <a:gd name="connsiteX2341" fmla="*/ 3739778 w 8023328"/>
              <a:gd name="connsiteY2341" fmla="*/ 796363 h 2380521"/>
              <a:gd name="connsiteX2342" fmla="*/ 3725922 w 8023328"/>
              <a:gd name="connsiteY2342" fmla="*/ 808761 h 2380521"/>
              <a:gd name="connsiteX2343" fmla="*/ 3713525 w 8023328"/>
              <a:gd name="connsiteY2343" fmla="*/ 796363 h 2380521"/>
              <a:gd name="connsiteX2344" fmla="*/ 3725922 w 8023328"/>
              <a:gd name="connsiteY2344" fmla="*/ 782507 h 2380521"/>
              <a:gd name="connsiteX2345" fmla="*/ 3655091 w 8023328"/>
              <a:gd name="connsiteY2345" fmla="*/ 782507 h 2380521"/>
              <a:gd name="connsiteX2346" fmla="*/ 3668947 w 8023328"/>
              <a:gd name="connsiteY2346" fmla="*/ 796363 h 2380521"/>
              <a:gd name="connsiteX2347" fmla="*/ 3655091 w 8023328"/>
              <a:gd name="connsiteY2347" fmla="*/ 808761 h 2380521"/>
              <a:gd name="connsiteX2348" fmla="*/ 3642694 w 8023328"/>
              <a:gd name="connsiteY2348" fmla="*/ 796363 h 2380521"/>
              <a:gd name="connsiteX2349" fmla="*/ 3655091 w 8023328"/>
              <a:gd name="connsiteY2349" fmla="*/ 782507 h 2380521"/>
              <a:gd name="connsiteX2350" fmla="*/ 3583280 w 8023328"/>
              <a:gd name="connsiteY2350" fmla="*/ 782507 h 2380521"/>
              <a:gd name="connsiteX2351" fmla="*/ 3598069 w 8023328"/>
              <a:gd name="connsiteY2351" fmla="*/ 796363 h 2380521"/>
              <a:gd name="connsiteX2352" fmla="*/ 3583280 w 8023328"/>
              <a:gd name="connsiteY2352" fmla="*/ 808761 h 2380521"/>
              <a:gd name="connsiteX2353" fmla="*/ 3568491 w 8023328"/>
              <a:gd name="connsiteY2353" fmla="*/ 796363 h 2380521"/>
              <a:gd name="connsiteX2354" fmla="*/ 3583280 w 8023328"/>
              <a:gd name="connsiteY2354" fmla="*/ 782507 h 2380521"/>
              <a:gd name="connsiteX2355" fmla="*/ 3512449 w 8023328"/>
              <a:gd name="connsiteY2355" fmla="*/ 782507 h 2380521"/>
              <a:gd name="connsiteX2356" fmla="*/ 3527237 w 8023328"/>
              <a:gd name="connsiteY2356" fmla="*/ 796363 h 2380521"/>
              <a:gd name="connsiteX2357" fmla="*/ 3512449 w 8023328"/>
              <a:gd name="connsiteY2357" fmla="*/ 808761 h 2380521"/>
              <a:gd name="connsiteX2358" fmla="*/ 3497661 w 8023328"/>
              <a:gd name="connsiteY2358" fmla="*/ 796363 h 2380521"/>
              <a:gd name="connsiteX2359" fmla="*/ 3512449 w 8023328"/>
              <a:gd name="connsiteY2359" fmla="*/ 782507 h 2380521"/>
              <a:gd name="connsiteX2360" fmla="*/ 3441619 w 8023328"/>
              <a:gd name="connsiteY2360" fmla="*/ 782507 h 2380521"/>
              <a:gd name="connsiteX2361" fmla="*/ 3456408 w 8023328"/>
              <a:gd name="connsiteY2361" fmla="*/ 796363 h 2380521"/>
              <a:gd name="connsiteX2362" fmla="*/ 3441619 w 8023328"/>
              <a:gd name="connsiteY2362" fmla="*/ 808761 h 2380521"/>
              <a:gd name="connsiteX2363" fmla="*/ 3426830 w 8023328"/>
              <a:gd name="connsiteY2363" fmla="*/ 796363 h 2380521"/>
              <a:gd name="connsiteX2364" fmla="*/ 3441619 w 8023328"/>
              <a:gd name="connsiteY2364" fmla="*/ 782507 h 2380521"/>
              <a:gd name="connsiteX2365" fmla="*/ 3369857 w 8023328"/>
              <a:gd name="connsiteY2365" fmla="*/ 782507 h 2380521"/>
              <a:gd name="connsiteX2366" fmla="*/ 3382254 w 8023328"/>
              <a:gd name="connsiteY2366" fmla="*/ 796363 h 2380521"/>
              <a:gd name="connsiteX2367" fmla="*/ 3369857 w 8023328"/>
              <a:gd name="connsiteY2367" fmla="*/ 808761 h 2380521"/>
              <a:gd name="connsiteX2368" fmla="*/ 3356001 w 8023328"/>
              <a:gd name="connsiteY2368" fmla="*/ 796363 h 2380521"/>
              <a:gd name="connsiteX2369" fmla="*/ 3369857 w 8023328"/>
              <a:gd name="connsiteY2369" fmla="*/ 782507 h 2380521"/>
              <a:gd name="connsiteX2370" fmla="*/ 3299083 w 8023328"/>
              <a:gd name="connsiteY2370" fmla="*/ 782507 h 2380521"/>
              <a:gd name="connsiteX2371" fmla="*/ 3311480 w 8023328"/>
              <a:gd name="connsiteY2371" fmla="*/ 796363 h 2380521"/>
              <a:gd name="connsiteX2372" fmla="*/ 3299083 w 8023328"/>
              <a:gd name="connsiteY2372" fmla="*/ 808761 h 2380521"/>
              <a:gd name="connsiteX2373" fmla="*/ 3285229 w 8023328"/>
              <a:gd name="connsiteY2373" fmla="*/ 796363 h 2380521"/>
              <a:gd name="connsiteX2374" fmla="*/ 3299083 w 8023328"/>
              <a:gd name="connsiteY2374" fmla="*/ 782507 h 2380521"/>
              <a:gd name="connsiteX2375" fmla="*/ 3228250 w 8023328"/>
              <a:gd name="connsiteY2375" fmla="*/ 782507 h 2380521"/>
              <a:gd name="connsiteX2376" fmla="*/ 3240649 w 8023328"/>
              <a:gd name="connsiteY2376" fmla="*/ 796363 h 2380521"/>
              <a:gd name="connsiteX2377" fmla="*/ 3228250 w 8023328"/>
              <a:gd name="connsiteY2377" fmla="*/ 808761 h 2380521"/>
              <a:gd name="connsiteX2378" fmla="*/ 3214395 w 8023328"/>
              <a:gd name="connsiteY2378" fmla="*/ 796363 h 2380521"/>
              <a:gd name="connsiteX2379" fmla="*/ 3228250 w 8023328"/>
              <a:gd name="connsiteY2379" fmla="*/ 782507 h 2380521"/>
              <a:gd name="connsiteX2380" fmla="*/ 3152591 w 8023328"/>
              <a:gd name="connsiteY2380" fmla="*/ 782507 h 2380521"/>
              <a:gd name="connsiteX2381" fmla="*/ 3166447 w 8023328"/>
              <a:gd name="connsiteY2381" fmla="*/ 796363 h 2380521"/>
              <a:gd name="connsiteX2382" fmla="*/ 3152591 w 8023328"/>
              <a:gd name="connsiteY2382" fmla="*/ 808761 h 2380521"/>
              <a:gd name="connsiteX2383" fmla="*/ 3140193 w 8023328"/>
              <a:gd name="connsiteY2383" fmla="*/ 796363 h 2380521"/>
              <a:gd name="connsiteX2384" fmla="*/ 3152591 w 8023328"/>
              <a:gd name="connsiteY2384" fmla="*/ 782507 h 2380521"/>
              <a:gd name="connsiteX2385" fmla="*/ 1226672 w 8023328"/>
              <a:gd name="connsiteY2385" fmla="*/ 782507 h 2380521"/>
              <a:gd name="connsiteX2386" fmla="*/ 1240529 w 8023328"/>
              <a:gd name="connsiteY2386" fmla="*/ 796926 h 2380521"/>
              <a:gd name="connsiteX2387" fmla="*/ 1226672 w 8023328"/>
              <a:gd name="connsiteY2387" fmla="*/ 812105 h 2380521"/>
              <a:gd name="connsiteX2388" fmla="*/ 1214283 w 8023328"/>
              <a:gd name="connsiteY2388" fmla="*/ 796926 h 2380521"/>
              <a:gd name="connsiteX2389" fmla="*/ 1226672 w 8023328"/>
              <a:gd name="connsiteY2389" fmla="*/ 782507 h 2380521"/>
              <a:gd name="connsiteX2390" fmla="*/ 1154869 w 8023328"/>
              <a:gd name="connsiteY2390" fmla="*/ 782507 h 2380521"/>
              <a:gd name="connsiteX2391" fmla="*/ 1169658 w 8023328"/>
              <a:gd name="connsiteY2391" fmla="*/ 796926 h 2380521"/>
              <a:gd name="connsiteX2392" fmla="*/ 1154869 w 8023328"/>
              <a:gd name="connsiteY2392" fmla="*/ 812105 h 2380521"/>
              <a:gd name="connsiteX2393" fmla="*/ 1140080 w 8023328"/>
              <a:gd name="connsiteY2393" fmla="*/ 796926 h 2380521"/>
              <a:gd name="connsiteX2394" fmla="*/ 1154869 w 8023328"/>
              <a:gd name="connsiteY2394" fmla="*/ 782507 h 2380521"/>
              <a:gd name="connsiteX2395" fmla="*/ 1084040 w 8023328"/>
              <a:gd name="connsiteY2395" fmla="*/ 782507 h 2380521"/>
              <a:gd name="connsiteX2396" fmla="*/ 1098826 w 8023328"/>
              <a:gd name="connsiteY2396" fmla="*/ 796926 h 2380521"/>
              <a:gd name="connsiteX2397" fmla="*/ 1084040 w 8023328"/>
              <a:gd name="connsiteY2397" fmla="*/ 812105 h 2380521"/>
              <a:gd name="connsiteX2398" fmla="*/ 1069250 w 8023328"/>
              <a:gd name="connsiteY2398" fmla="*/ 796926 h 2380521"/>
              <a:gd name="connsiteX2399" fmla="*/ 1084040 w 8023328"/>
              <a:gd name="connsiteY2399" fmla="*/ 782507 h 2380521"/>
              <a:gd name="connsiteX2400" fmla="*/ 1013594 w 8023328"/>
              <a:gd name="connsiteY2400" fmla="*/ 782507 h 2380521"/>
              <a:gd name="connsiteX2401" fmla="*/ 1028015 w 8023328"/>
              <a:gd name="connsiteY2401" fmla="*/ 796926 h 2380521"/>
              <a:gd name="connsiteX2402" fmla="*/ 1013594 w 8023328"/>
              <a:gd name="connsiteY2402" fmla="*/ 812105 h 2380521"/>
              <a:gd name="connsiteX2403" fmla="*/ 998417 w 8023328"/>
              <a:gd name="connsiteY2403" fmla="*/ 796926 h 2380521"/>
              <a:gd name="connsiteX2404" fmla="*/ 1013594 w 8023328"/>
              <a:gd name="connsiteY2404" fmla="*/ 782507 h 2380521"/>
              <a:gd name="connsiteX2405" fmla="*/ 941447 w 8023328"/>
              <a:gd name="connsiteY2405" fmla="*/ 782507 h 2380521"/>
              <a:gd name="connsiteX2406" fmla="*/ 953844 w 8023328"/>
              <a:gd name="connsiteY2406" fmla="*/ 796926 h 2380521"/>
              <a:gd name="connsiteX2407" fmla="*/ 941447 w 8023328"/>
              <a:gd name="connsiteY2407" fmla="*/ 812105 h 2380521"/>
              <a:gd name="connsiteX2408" fmla="*/ 927591 w 8023328"/>
              <a:gd name="connsiteY2408" fmla="*/ 796926 h 2380521"/>
              <a:gd name="connsiteX2409" fmla="*/ 941447 w 8023328"/>
              <a:gd name="connsiteY2409" fmla="*/ 782507 h 2380521"/>
              <a:gd name="connsiteX2410" fmla="*/ 870615 w 8023328"/>
              <a:gd name="connsiteY2410" fmla="*/ 782507 h 2380521"/>
              <a:gd name="connsiteX2411" fmla="*/ 883013 w 8023328"/>
              <a:gd name="connsiteY2411" fmla="*/ 796926 h 2380521"/>
              <a:gd name="connsiteX2412" fmla="*/ 870615 w 8023328"/>
              <a:gd name="connsiteY2412" fmla="*/ 812105 h 2380521"/>
              <a:gd name="connsiteX2413" fmla="*/ 856759 w 8023328"/>
              <a:gd name="connsiteY2413" fmla="*/ 796926 h 2380521"/>
              <a:gd name="connsiteX2414" fmla="*/ 870615 w 8023328"/>
              <a:gd name="connsiteY2414" fmla="*/ 782507 h 2380521"/>
              <a:gd name="connsiteX2415" fmla="*/ 799784 w 8023328"/>
              <a:gd name="connsiteY2415" fmla="*/ 782507 h 2380521"/>
              <a:gd name="connsiteX2416" fmla="*/ 812183 w 8023328"/>
              <a:gd name="connsiteY2416" fmla="*/ 796926 h 2380521"/>
              <a:gd name="connsiteX2417" fmla="*/ 799784 w 8023328"/>
              <a:gd name="connsiteY2417" fmla="*/ 812105 h 2380521"/>
              <a:gd name="connsiteX2418" fmla="*/ 785929 w 8023328"/>
              <a:gd name="connsiteY2418" fmla="*/ 796926 h 2380521"/>
              <a:gd name="connsiteX2419" fmla="*/ 799784 w 8023328"/>
              <a:gd name="connsiteY2419" fmla="*/ 782507 h 2380521"/>
              <a:gd name="connsiteX2420" fmla="*/ 724123 w 8023328"/>
              <a:gd name="connsiteY2420" fmla="*/ 782507 h 2380521"/>
              <a:gd name="connsiteX2421" fmla="*/ 737981 w 8023328"/>
              <a:gd name="connsiteY2421" fmla="*/ 796926 h 2380521"/>
              <a:gd name="connsiteX2422" fmla="*/ 724123 w 8023328"/>
              <a:gd name="connsiteY2422" fmla="*/ 812105 h 2380521"/>
              <a:gd name="connsiteX2423" fmla="*/ 711726 w 8023328"/>
              <a:gd name="connsiteY2423" fmla="*/ 796926 h 2380521"/>
              <a:gd name="connsiteX2424" fmla="*/ 724123 w 8023328"/>
              <a:gd name="connsiteY2424" fmla="*/ 782507 h 2380521"/>
              <a:gd name="connsiteX2425" fmla="*/ 653293 w 8023328"/>
              <a:gd name="connsiteY2425" fmla="*/ 782507 h 2380521"/>
              <a:gd name="connsiteX2426" fmla="*/ 667149 w 8023328"/>
              <a:gd name="connsiteY2426" fmla="*/ 796926 h 2380521"/>
              <a:gd name="connsiteX2427" fmla="*/ 653293 w 8023328"/>
              <a:gd name="connsiteY2427" fmla="*/ 812105 h 2380521"/>
              <a:gd name="connsiteX2428" fmla="*/ 640896 w 8023328"/>
              <a:gd name="connsiteY2428" fmla="*/ 796926 h 2380521"/>
              <a:gd name="connsiteX2429" fmla="*/ 653293 w 8023328"/>
              <a:gd name="connsiteY2429" fmla="*/ 782507 h 2380521"/>
              <a:gd name="connsiteX2430" fmla="*/ 584855 w 8023328"/>
              <a:gd name="connsiteY2430" fmla="*/ 782507 h 2380521"/>
              <a:gd name="connsiteX2431" fmla="*/ 599643 w 8023328"/>
              <a:gd name="connsiteY2431" fmla="*/ 796926 h 2380521"/>
              <a:gd name="connsiteX2432" fmla="*/ 584855 w 8023328"/>
              <a:gd name="connsiteY2432" fmla="*/ 812105 h 2380521"/>
              <a:gd name="connsiteX2433" fmla="*/ 570066 w 8023328"/>
              <a:gd name="connsiteY2433" fmla="*/ 796926 h 2380521"/>
              <a:gd name="connsiteX2434" fmla="*/ 584855 w 8023328"/>
              <a:gd name="connsiteY2434" fmla="*/ 782507 h 2380521"/>
              <a:gd name="connsiteX2435" fmla="*/ 513654 w 8023328"/>
              <a:gd name="connsiteY2435" fmla="*/ 782507 h 2380521"/>
              <a:gd name="connsiteX2436" fmla="*/ 528831 w 8023328"/>
              <a:gd name="connsiteY2436" fmla="*/ 796926 h 2380521"/>
              <a:gd name="connsiteX2437" fmla="*/ 513654 w 8023328"/>
              <a:gd name="connsiteY2437" fmla="*/ 812105 h 2380521"/>
              <a:gd name="connsiteX2438" fmla="*/ 499235 w 8023328"/>
              <a:gd name="connsiteY2438" fmla="*/ 796926 h 2380521"/>
              <a:gd name="connsiteX2439" fmla="*/ 513654 w 8023328"/>
              <a:gd name="connsiteY2439" fmla="*/ 782507 h 2380521"/>
              <a:gd name="connsiteX2440" fmla="*/ 439821 w 8023328"/>
              <a:gd name="connsiteY2440" fmla="*/ 782507 h 2380521"/>
              <a:gd name="connsiteX2441" fmla="*/ 454611 w 8023328"/>
              <a:gd name="connsiteY2441" fmla="*/ 796926 h 2380521"/>
              <a:gd name="connsiteX2442" fmla="*/ 439821 w 8023328"/>
              <a:gd name="connsiteY2442" fmla="*/ 812105 h 2380521"/>
              <a:gd name="connsiteX2443" fmla="*/ 425033 w 8023328"/>
              <a:gd name="connsiteY2443" fmla="*/ 796926 h 2380521"/>
              <a:gd name="connsiteX2444" fmla="*/ 439821 w 8023328"/>
              <a:gd name="connsiteY2444" fmla="*/ 782507 h 2380521"/>
              <a:gd name="connsiteX2445" fmla="*/ 4439056 w 8023328"/>
              <a:gd name="connsiteY2445" fmla="*/ 711678 h 2380521"/>
              <a:gd name="connsiteX2446" fmla="*/ 4451453 w 8023328"/>
              <a:gd name="connsiteY2446" fmla="*/ 724075 h 2380521"/>
              <a:gd name="connsiteX2447" fmla="*/ 4439056 w 8023328"/>
              <a:gd name="connsiteY2447" fmla="*/ 737932 h 2380521"/>
              <a:gd name="connsiteX2448" fmla="*/ 4425200 w 8023328"/>
              <a:gd name="connsiteY2448" fmla="*/ 724075 h 2380521"/>
              <a:gd name="connsiteX2449" fmla="*/ 4439056 w 8023328"/>
              <a:gd name="connsiteY2449" fmla="*/ 711678 h 2380521"/>
              <a:gd name="connsiteX2450" fmla="*/ 4366768 w 8023328"/>
              <a:gd name="connsiteY2450" fmla="*/ 711678 h 2380521"/>
              <a:gd name="connsiteX2451" fmla="*/ 4380624 w 8023328"/>
              <a:gd name="connsiteY2451" fmla="*/ 724075 h 2380521"/>
              <a:gd name="connsiteX2452" fmla="*/ 4366768 w 8023328"/>
              <a:gd name="connsiteY2452" fmla="*/ 737932 h 2380521"/>
              <a:gd name="connsiteX2453" fmla="*/ 4354371 w 8023328"/>
              <a:gd name="connsiteY2453" fmla="*/ 724075 h 2380521"/>
              <a:gd name="connsiteX2454" fmla="*/ 4366768 w 8023328"/>
              <a:gd name="connsiteY2454" fmla="*/ 711678 h 2380521"/>
              <a:gd name="connsiteX2455" fmla="*/ 4295937 w 8023328"/>
              <a:gd name="connsiteY2455" fmla="*/ 711678 h 2380521"/>
              <a:gd name="connsiteX2456" fmla="*/ 4309793 w 8023328"/>
              <a:gd name="connsiteY2456" fmla="*/ 724075 h 2380521"/>
              <a:gd name="connsiteX2457" fmla="*/ 4295937 w 8023328"/>
              <a:gd name="connsiteY2457" fmla="*/ 737932 h 2380521"/>
              <a:gd name="connsiteX2458" fmla="*/ 4283540 w 8023328"/>
              <a:gd name="connsiteY2458" fmla="*/ 724075 h 2380521"/>
              <a:gd name="connsiteX2459" fmla="*/ 4295937 w 8023328"/>
              <a:gd name="connsiteY2459" fmla="*/ 711678 h 2380521"/>
              <a:gd name="connsiteX2460" fmla="*/ 4225107 w 8023328"/>
              <a:gd name="connsiteY2460" fmla="*/ 711678 h 2380521"/>
              <a:gd name="connsiteX2461" fmla="*/ 4238963 w 8023328"/>
              <a:gd name="connsiteY2461" fmla="*/ 724075 h 2380521"/>
              <a:gd name="connsiteX2462" fmla="*/ 4225107 w 8023328"/>
              <a:gd name="connsiteY2462" fmla="*/ 737932 h 2380521"/>
              <a:gd name="connsiteX2463" fmla="*/ 4212710 w 8023328"/>
              <a:gd name="connsiteY2463" fmla="*/ 724075 h 2380521"/>
              <a:gd name="connsiteX2464" fmla="*/ 4225107 w 8023328"/>
              <a:gd name="connsiteY2464" fmla="*/ 711678 h 2380521"/>
              <a:gd name="connsiteX2465" fmla="*/ 4153295 w 8023328"/>
              <a:gd name="connsiteY2465" fmla="*/ 711678 h 2380521"/>
              <a:gd name="connsiteX2466" fmla="*/ 4168083 w 8023328"/>
              <a:gd name="connsiteY2466" fmla="*/ 724075 h 2380521"/>
              <a:gd name="connsiteX2467" fmla="*/ 4153295 w 8023328"/>
              <a:gd name="connsiteY2467" fmla="*/ 737932 h 2380521"/>
              <a:gd name="connsiteX2468" fmla="*/ 4138507 w 8023328"/>
              <a:gd name="connsiteY2468" fmla="*/ 724075 h 2380521"/>
              <a:gd name="connsiteX2469" fmla="*/ 4153295 w 8023328"/>
              <a:gd name="connsiteY2469" fmla="*/ 711678 h 2380521"/>
              <a:gd name="connsiteX2470" fmla="*/ 4082465 w 8023328"/>
              <a:gd name="connsiteY2470" fmla="*/ 711678 h 2380521"/>
              <a:gd name="connsiteX2471" fmla="*/ 4097254 w 8023328"/>
              <a:gd name="connsiteY2471" fmla="*/ 724075 h 2380521"/>
              <a:gd name="connsiteX2472" fmla="*/ 4082465 w 8023328"/>
              <a:gd name="connsiteY2472" fmla="*/ 737932 h 2380521"/>
              <a:gd name="connsiteX2473" fmla="*/ 4067676 w 8023328"/>
              <a:gd name="connsiteY2473" fmla="*/ 724075 h 2380521"/>
              <a:gd name="connsiteX2474" fmla="*/ 4082465 w 8023328"/>
              <a:gd name="connsiteY2474" fmla="*/ 711678 h 2380521"/>
              <a:gd name="connsiteX2475" fmla="*/ 4010703 w 8023328"/>
              <a:gd name="connsiteY2475" fmla="*/ 711678 h 2380521"/>
              <a:gd name="connsiteX2476" fmla="*/ 4023100 w 8023328"/>
              <a:gd name="connsiteY2476" fmla="*/ 724075 h 2380521"/>
              <a:gd name="connsiteX2477" fmla="*/ 4010703 w 8023328"/>
              <a:gd name="connsiteY2477" fmla="*/ 737932 h 2380521"/>
              <a:gd name="connsiteX2478" fmla="*/ 3996847 w 8023328"/>
              <a:gd name="connsiteY2478" fmla="*/ 724075 h 2380521"/>
              <a:gd name="connsiteX2479" fmla="*/ 4010703 w 8023328"/>
              <a:gd name="connsiteY2479" fmla="*/ 711678 h 2380521"/>
              <a:gd name="connsiteX2480" fmla="*/ 3939871 w 8023328"/>
              <a:gd name="connsiteY2480" fmla="*/ 711678 h 2380521"/>
              <a:gd name="connsiteX2481" fmla="*/ 3952268 w 8023328"/>
              <a:gd name="connsiteY2481" fmla="*/ 724075 h 2380521"/>
              <a:gd name="connsiteX2482" fmla="*/ 3939871 w 8023328"/>
              <a:gd name="connsiteY2482" fmla="*/ 737932 h 2380521"/>
              <a:gd name="connsiteX2483" fmla="*/ 3926015 w 8023328"/>
              <a:gd name="connsiteY2483" fmla="*/ 724075 h 2380521"/>
              <a:gd name="connsiteX2484" fmla="*/ 3939871 w 8023328"/>
              <a:gd name="connsiteY2484" fmla="*/ 711678 h 2380521"/>
              <a:gd name="connsiteX2485" fmla="*/ 3869042 w 8023328"/>
              <a:gd name="connsiteY2485" fmla="*/ 711678 h 2380521"/>
              <a:gd name="connsiteX2486" fmla="*/ 3881439 w 8023328"/>
              <a:gd name="connsiteY2486" fmla="*/ 724075 h 2380521"/>
              <a:gd name="connsiteX2487" fmla="*/ 3869042 w 8023328"/>
              <a:gd name="connsiteY2487" fmla="*/ 737932 h 2380521"/>
              <a:gd name="connsiteX2488" fmla="*/ 3855186 w 8023328"/>
              <a:gd name="connsiteY2488" fmla="*/ 724075 h 2380521"/>
              <a:gd name="connsiteX2489" fmla="*/ 3869042 w 8023328"/>
              <a:gd name="connsiteY2489" fmla="*/ 711678 h 2380521"/>
              <a:gd name="connsiteX2490" fmla="*/ 3796752 w 8023328"/>
              <a:gd name="connsiteY2490" fmla="*/ 711678 h 2380521"/>
              <a:gd name="connsiteX2491" fmla="*/ 3810608 w 8023328"/>
              <a:gd name="connsiteY2491" fmla="*/ 724075 h 2380521"/>
              <a:gd name="connsiteX2492" fmla="*/ 3796752 w 8023328"/>
              <a:gd name="connsiteY2492" fmla="*/ 737932 h 2380521"/>
              <a:gd name="connsiteX2493" fmla="*/ 3784355 w 8023328"/>
              <a:gd name="connsiteY2493" fmla="*/ 724075 h 2380521"/>
              <a:gd name="connsiteX2494" fmla="*/ 3796752 w 8023328"/>
              <a:gd name="connsiteY2494" fmla="*/ 711678 h 2380521"/>
              <a:gd name="connsiteX2495" fmla="*/ 3725922 w 8023328"/>
              <a:gd name="connsiteY2495" fmla="*/ 711678 h 2380521"/>
              <a:gd name="connsiteX2496" fmla="*/ 3739778 w 8023328"/>
              <a:gd name="connsiteY2496" fmla="*/ 724075 h 2380521"/>
              <a:gd name="connsiteX2497" fmla="*/ 3725922 w 8023328"/>
              <a:gd name="connsiteY2497" fmla="*/ 737932 h 2380521"/>
              <a:gd name="connsiteX2498" fmla="*/ 3713525 w 8023328"/>
              <a:gd name="connsiteY2498" fmla="*/ 724075 h 2380521"/>
              <a:gd name="connsiteX2499" fmla="*/ 3725922 w 8023328"/>
              <a:gd name="connsiteY2499" fmla="*/ 711678 h 2380521"/>
              <a:gd name="connsiteX2500" fmla="*/ 3655091 w 8023328"/>
              <a:gd name="connsiteY2500" fmla="*/ 711678 h 2380521"/>
              <a:gd name="connsiteX2501" fmla="*/ 3668947 w 8023328"/>
              <a:gd name="connsiteY2501" fmla="*/ 724075 h 2380521"/>
              <a:gd name="connsiteX2502" fmla="*/ 3655091 w 8023328"/>
              <a:gd name="connsiteY2502" fmla="*/ 737932 h 2380521"/>
              <a:gd name="connsiteX2503" fmla="*/ 3642694 w 8023328"/>
              <a:gd name="connsiteY2503" fmla="*/ 724075 h 2380521"/>
              <a:gd name="connsiteX2504" fmla="*/ 3655091 w 8023328"/>
              <a:gd name="connsiteY2504" fmla="*/ 711678 h 2380521"/>
              <a:gd name="connsiteX2505" fmla="*/ 3583280 w 8023328"/>
              <a:gd name="connsiteY2505" fmla="*/ 711678 h 2380521"/>
              <a:gd name="connsiteX2506" fmla="*/ 3598069 w 8023328"/>
              <a:gd name="connsiteY2506" fmla="*/ 724075 h 2380521"/>
              <a:gd name="connsiteX2507" fmla="*/ 3583280 w 8023328"/>
              <a:gd name="connsiteY2507" fmla="*/ 737932 h 2380521"/>
              <a:gd name="connsiteX2508" fmla="*/ 3568491 w 8023328"/>
              <a:gd name="connsiteY2508" fmla="*/ 724075 h 2380521"/>
              <a:gd name="connsiteX2509" fmla="*/ 3583280 w 8023328"/>
              <a:gd name="connsiteY2509" fmla="*/ 711678 h 2380521"/>
              <a:gd name="connsiteX2510" fmla="*/ 3512449 w 8023328"/>
              <a:gd name="connsiteY2510" fmla="*/ 711678 h 2380521"/>
              <a:gd name="connsiteX2511" fmla="*/ 3527237 w 8023328"/>
              <a:gd name="connsiteY2511" fmla="*/ 724075 h 2380521"/>
              <a:gd name="connsiteX2512" fmla="*/ 3512449 w 8023328"/>
              <a:gd name="connsiteY2512" fmla="*/ 737932 h 2380521"/>
              <a:gd name="connsiteX2513" fmla="*/ 3497661 w 8023328"/>
              <a:gd name="connsiteY2513" fmla="*/ 724075 h 2380521"/>
              <a:gd name="connsiteX2514" fmla="*/ 3512449 w 8023328"/>
              <a:gd name="connsiteY2514" fmla="*/ 711678 h 2380521"/>
              <a:gd name="connsiteX2515" fmla="*/ 3441619 w 8023328"/>
              <a:gd name="connsiteY2515" fmla="*/ 711678 h 2380521"/>
              <a:gd name="connsiteX2516" fmla="*/ 3456408 w 8023328"/>
              <a:gd name="connsiteY2516" fmla="*/ 724075 h 2380521"/>
              <a:gd name="connsiteX2517" fmla="*/ 3441619 w 8023328"/>
              <a:gd name="connsiteY2517" fmla="*/ 737932 h 2380521"/>
              <a:gd name="connsiteX2518" fmla="*/ 3426830 w 8023328"/>
              <a:gd name="connsiteY2518" fmla="*/ 724075 h 2380521"/>
              <a:gd name="connsiteX2519" fmla="*/ 3441619 w 8023328"/>
              <a:gd name="connsiteY2519" fmla="*/ 711678 h 2380521"/>
              <a:gd name="connsiteX2520" fmla="*/ 3369857 w 8023328"/>
              <a:gd name="connsiteY2520" fmla="*/ 711678 h 2380521"/>
              <a:gd name="connsiteX2521" fmla="*/ 3382254 w 8023328"/>
              <a:gd name="connsiteY2521" fmla="*/ 724075 h 2380521"/>
              <a:gd name="connsiteX2522" fmla="*/ 3369857 w 8023328"/>
              <a:gd name="connsiteY2522" fmla="*/ 737932 h 2380521"/>
              <a:gd name="connsiteX2523" fmla="*/ 3356001 w 8023328"/>
              <a:gd name="connsiteY2523" fmla="*/ 724075 h 2380521"/>
              <a:gd name="connsiteX2524" fmla="*/ 3369857 w 8023328"/>
              <a:gd name="connsiteY2524" fmla="*/ 711678 h 2380521"/>
              <a:gd name="connsiteX2525" fmla="*/ 3299086 w 8023328"/>
              <a:gd name="connsiteY2525" fmla="*/ 711678 h 2380521"/>
              <a:gd name="connsiteX2526" fmla="*/ 3311485 w 8023328"/>
              <a:gd name="connsiteY2526" fmla="*/ 724075 h 2380521"/>
              <a:gd name="connsiteX2527" fmla="*/ 3299086 w 8023328"/>
              <a:gd name="connsiteY2527" fmla="*/ 737932 h 2380521"/>
              <a:gd name="connsiteX2528" fmla="*/ 3285234 w 8023328"/>
              <a:gd name="connsiteY2528" fmla="*/ 724075 h 2380521"/>
              <a:gd name="connsiteX2529" fmla="*/ 3299086 w 8023328"/>
              <a:gd name="connsiteY2529" fmla="*/ 711678 h 2380521"/>
              <a:gd name="connsiteX2530" fmla="*/ 3228255 w 8023328"/>
              <a:gd name="connsiteY2530" fmla="*/ 711678 h 2380521"/>
              <a:gd name="connsiteX2531" fmla="*/ 3240654 w 8023328"/>
              <a:gd name="connsiteY2531" fmla="*/ 724075 h 2380521"/>
              <a:gd name="connsiteX2532" fmla="*/ 3228255 w 8023328"/>
              <a:gd name="connsiteY2532" fmla="*/ 737932 h 2380521"/>
              <a:gd name="connsiteX2533" fmla="*/ 3214398 w 8023328"/>
              <a:gd name="connsiteY2533" fmla="*/ 724075 h 2380521"/>
              <a:gd name="connsiteX2534" fmla="*/ 3228255 w 8023328"/>
              <a:gd name="connsiteY2534" fmla="*/ 711678 h 2380521"/>
              <a:gd name="connsiteX2535" fmla="*/ 3152594 w 8023328"/>
              <a:gd name="connsiteY2535" fmla="*/ 711678 h 2380521"/>
              <a:gd name="connsiteX2536" fmla="*/ 3166451 w 8023328"/>
              <a:gd name="connsiteY2536" fmla="*/ 724075 h 2380521"/>
              <a:gd name="connsiteX2537" fmla="*/ 3152594 w 8023328"/>
              <a:gd name="connsiteY2537" fmla="*/ 737932 h 2380521"/>
              <a:gd name="connsiteX2538" fmla="*/ 3140198 w 8023328"/>
              <a:gd name="connsiteY2538" fmla="*/ 725534 h 2380521"/>
              <a:gd name="connsiteX2539" fmla="*/ 3152594 w 8023328"/>
              <a:gd name="connsiteY2539" fmla="*/ 711678 h 2380521"/>
              <a:gd name="connsiteX2540" fmla="*/ 3081763 w 8023328"/>
              <a:gd name="connsiteY2540" fmla="*/ 711678 h 2380521"/>
              <a:gd name="connsiteX2541" fmla="*/ 3095617 w 8023328"/>
              <a:gd name="connsiteY2541" fmla="*/ 725534 h 2380521"/>
              <a:gd name="connsiteX2542" fmla="*/ 3081763 w 8023328"/>
              <a:gd name="connsiteY2542" fmla="*/ 737932 h 2380521"/>
              <a:gd name="connsiteX2543" fmla="*/ 3069364 w 8023328"/>
              <a:gd name="connsiteY2543" fmla="*/ 725534 h 2380521"/>
              <a:gd name="connsiteX2544" fmla="*/ 3081763 w 8023328"/>
              <a:gd name="connsiteY2544" fmla="*/ 711678 h 2380521"/>
              <a:gd name="connsiteX2545" fmla="*/ 3013707 w 8023328"/>
              <a:gd name="connsiteY2545" fmla="*/ 711678 h 2380521"/>
              <a:gd name="connsiteX2546" fmla="*/ 3028128 w 8023328"/>
              <a:gd name="connsiteY2546" fmla="*/ 725534 h 2380521"/>
              <a:gd name="connsiteX2547" fmla="*/ 3013707 w 8023328"/>
              <a:gd name="connsiteY2547" fmla="*/ 737932 h 2380521"/>
              <a:gd name="connsiteX2548" fmla="*/ 2998531 w 8023328"/>
              <a:gd name="connsiteY2548" fmla="*/ 725534 h 2380521"/>
              <a:gd name="connsiteX2549" fmla="*/ 3013707 w 8023328"/>
              <a:gd name="connsiteY2549" fmla="*/ 711678 h 2380521"/>
              <a:gd name="connsiteX2550" fmla="*/ 2942485 w 8023328"/>
              <a:gd name="connsiteY2550" fmla="*/ 711678 h 2380521"/>
              <a:gd name="connsiteX2551" fmla="*/ 2957280 w 8023328"/>
              <a:gd name="connsiteY2551" fmla="*/ 725534 h 2380521"/>
              <a:gd name="connsiteX2552" fmla="*/ 2942485 w 8023328"/>
              <a:gd name="connsiteY2552" fmla="*/ 737932 h 2380521"/>
              <a:gd name="connsiteX2553" fmla="*/ 2927700 w 8023328"/>
              <a:gd name="connsiteY2553" fmla="*/ 725534 h 2380521"/>
              <a:gd name="connsiteX2554" fmla="*/ 2942485 w 8023328"/>
              <a:gd name="connsiteY2554" fmla="*/ 711678 h 2380521"/>
              <a:gd name="connsiteX2555" fmla="*/ 1440620 w 8023328"/>
              <a:gd name="connsiteY2555" fmla="*/ 711678 h 2380521"/>
              <a:gd name="connsiteX2556" fmla="*/ 1453017 w 8023328"/>
              <a:gd name="connsiteY2556" fmla="*/ 726466 h 2380521"/>
              <a:gd name="connsiteX2557" fmla="*/ 1440620 w 8023328"/>
              <a:gd name="connsiteY2557" fmla="*/ 741255 h 2380521"/>
              <a:gd name="connsiteX2558" fmla="*/ 1426765 w 8023328"/>
              <a:gd name="connsiteY2558" fmla="*/ 726466 h 2380521"/>
              <a:gd name="connsiteX2559" fmla="*/ 1440620 w 8023328"/>
              <a:gd name="connsiteY2559" fmla="*/ 711678 h 2380521"/>
              <a:gd name="connsiteX2560" fmla="*/ 1368338 w 8023328"/>
              <a:gd name="connsiteY2560" fmla="*/ 711678 h 2380521"/>
              <a:gd name="connsiteX2561" fmla="*/ 1382190 w 8023328"/>
              <a:gd name="connsiteY2561" fmla="*/ 726466 h 2380521"/>
              <a:gd name="connsiteX2562" fmla="*/ 1368338 w 8023328"/>
              <a:gd name="connsiteY2562" fmla="*/ 741255 h 2380521"/>
              <a:gd name="connsiteX2563" fmla="*/ 1355939 w 8023328"/>
              <a:gd name="connsiteY2563" fmla="*/ 726466 h 2380521"/>
              <a:gd name="connsiteX2564" fmla="*/ 1368338 w 8023328"/>
              <a:gd name="connsiteY2564" fmla="*/ 711678 h 2380521"/>
              <a:gd name="connsiteX2565" fmla="*/ 1297509 w 8023328"/>
              <a:gd name="connsiteY2565" fmla="*/ 711678 h 2380521"/>
              <a:gd name="connsiteX2566" fmla="*/ 1311366 w 8023328"/>
              <a:gd name="connsiteY2566" fmla="*/ 726466 h 2380521"/>
              <a:gd name="connsiteX2567" fmla="*/ 1297509 w 8023328"/>
              <a:gd name="connsiteY2567" fmla="*/ 741255 h 2380521"/>
              <a:gd name="connsiteX2568" fmla="*/ 1285113 w 8023328"/>
              <a:gd name="connsiteY2568" fmla="*/ 726466 h 2380521"/>
              <a:gd name="connsiteX2569" fmla="*/ 1297509 w 8023328"/>
              <a:gd name="connsiteY2569" fmla="*/ 711678 h 2380521"/>
              <a:gd name="connsiteX2570" fmla="*/ 1226678 w 8023328"/>
              <a:gd name="connsiteY2570" fmla="*/ 711678 h 2380521"/>
              <a:gd name="connsiteX2571" fmla="*/ 1240535 w 8023328"/>
              <a:gd name="connsiteY2571" fmla="*/ 726466 h 2380521"/>
              <a:gd name="connsiteX2572" fmla="*/ 1226678 w 8023328"/>
              <a:gd name="connsiteY2572" fmla="*/ 741255 h 2380521"/>
              <a:gd name="connsiteX2573" fmla="*/ 1214288 w 8023328"/>
              <a:gd name="connsiteY2573" fmla="*/ 726466 h 2380521"/>
              <a:gd name="connsiteX2574" fmla="*/ 1226678 w 8023328"/>
              <a:gd name="connsiteY2574" fmla="*/ 711678 h 2380521"/>
              <a:gd name="connsiteX2575" fmla="*/ 1154874 w 8023328"/>
              <a:gd name="connsiteY2575" fmla="*/ 711678 h 2380521"/>
              <a:gd name="connsiteX2576" fmla="*/ 1169663 w 8023328"/>
              <a:gd name="connsiteY2576" fmla="*/ 726466 h 2380521"/>
              <a:gd name="connsiteX2577" fmla="*/ 1154874 w 8023328"/>
              <a:gd name="connsiteY2577" fmla="*/ 741255 h 2380521"/>
              <a:gd name="connsiteX2578" fmla="*/ 1140086 w 8023328"/>
              <a:gd name="connsiteY2578" fmla="*/ 726466 h 2380521"/>
              <a:gd name="connsiteX2579" fmla="*/ 1154874 w 8023328"/>
              <a:gd name="connsiteY2579" fmla="*/ 711678 h 2380521"/>
              <a:gd name="connsiteX2580" fmla="*/ 1084045 w 8023328"/>
              <a:gd name="connsiteY2580" fmla="*/ 711678 h 2380521"/>
              <a:gd name="connsiteX2581" fmla="*/ 1098833 w 8023328"/>
              <a:gd name="connsiteY2581" fmla="*/ 726466 h 2380521"/>
              <a:gd name="connsiteX2582" fmla="*/ 1084045 w 8023328"/>
              <a:gd name="connsiteY2582" fmla="*/ 741255 h 2380521"/>
              <a:gd name="connsiteX2583" fmla="*/ 1069255 w 8023328"/>
              <a:gd name="connsiteY2583" fmla="*/ 726466 h 2380521"/>
              <a:gd name="connsiteX2584" fmla="*/ 1084045 w 8023328"/>
              <a:gd name="connsiteY2584" fmla="*/ 711678 h 2380521"/>
              <a:gd name="connsiteX2585" fmla="*/ 1013599 w 8023328"/>
              <a:gd name="connsiteY2585" fmla="*/ 711678 h 2380521"/>
              <a:gd name="connsiteX2586" fmla="*/ 1028021 w 8023328"/>
              <a:gd name="connsiteY2586" fmla="*/ 726466 h 2380521"/>
              <a:gd name="connsiteX2587" fmla="*/ 1013599 w 8023328"/>
              <a:gd name="connsiteY2587" fmla="*/ 741255 h 2380521"/>
              <a:gd name="connsiteX2588" fmla="*/ 998423 w 8023328"/>
              <a:gd name="connsiteY2588" fmla="*/ 726466 h 2380521"/>
              <a:gd name="connsiteX2589" fmla="*/ 1013599 w 8023328"/>
              <a:gd name="connsiteY2589" fmla="*/ 711678 h 2380521"/>
              <a:gd name="connsiteX2590" fmla="*/ 941452 w 8023328"/>
              <a:gd name="connsiteY2590" fmla="*/ 711678 h 2380521"/>
              <a:gd name="connsiteX2591" fmla="*/ 953848 w 8023328"/>
              <a:gd name="connsiteY2591" fmla="*/ 726466 h 2380521"/>
              <a:gd name="connsiteX2592" fmla="*/ 941452 w 8023328"/>
              <a:gd name="connsiteY2592" fmla="*/ 741255 h 2380521"/>
              <a:gd name="connsiteX2593" fmla="*/ 927596 w 8023328"/>
              <a:gd name="connsiteY2593" fmla="*/ 726466 h 2380521"/>
              <a:gd name="connsiteX2594" fmla="*/ 941452 w 8023328"/>
              <a:gd name="connsiteY2594" fmla="*/ 711678 h 2380521"/>
              <a:gd name="connsiteX2595" fmla="*/ 870620 w 8023328"/>
              <a:gd name="connsiteY2595" fmla="*/ 711678 h 2380521"/>
              <a:gd name="connsiteX2596" fmla="*/ 883018 w 8023328"/>
              <a:gd name="connsiteY2596" fmla="*/ 726466 h 2380521"/>
              <a:gd name="connsiteX2597" fmla="*/ 870620 w 8023328"/>
              <a:gd name="connsiteY2597" fmla="*/ 741255 h 2380521"/>
              <a:gd name="connsiteX2598" fmla="*/ 856764 w 8023328"/>
              <a:gd name="connsiteY2598" fmla="*/ 726466 h 2380521"/>
              <a:gd name="connsiteX2599" fmla="*/ 870620 w 8023328"/>
              <a:gd name="connsiteY2599" fmla="*/ 711678 h 2380521"/>
              <a:gd name="connsiteX2600" fmla="*/ 798331 w 8023328"/>
              <a:gd name="connsiteY2600" fmla="*/ 711678 h 2380521"/>
              <a:gd name="connsiteX2601" fmla="*/ 812189 w 8023328"/>
              <a:gd name="connsiteY2601" fmla="*/ 726466 h 2380521"/>
              <a:gd name="connsiteX2602" fmla="*/ 798331 w 8023328"/>
              <a:gd name="connsiteY2602" fmla="*/ 741255 h 2380521"/>
              <a:gd name="connsiteX2603" fmla="*/ 785934 w 8023328"/>
              <a:gd name="connsiteY2603" fmla="*/ 726466 h 2380521"/>
              <a:gd name="connsiteX2604" fmla="*/ 798331 w 8023328"/>
              <a:gd name="connsiteY2604" fmla="*/ 711678 h 2380521"/>
              <a:gd name="connsiteX2605" fmla="*/ 724129 w 8023328"/>
              <a:gd name="connsiteY2605" fmla="*/ 711678 h 2380521"/>
              <a:gd name="connsiteX2606" fmla="*/ 737986 w 8023328"/>
              <a:gd name="connsiteY2606" fmla="*/ 726466 h 2380521"/>
              <a:gd name="connsiteX2607" fmla="*/ 724129 w 8023328"/>
              <a:gd name="connsiteY2607" fmla="*/ 741255 h 2380521"/>
              <a:gd name="connsiteX2608" fmla="*/ 711732 w 8023328"/>
              <a:gd name="connsiteY2608" fmla="*/ 726466 h 2380521"/>
              <a:gd name="connsiteX2609" fmla="*/ 724129 w 8023328"/>
              <a:gd name="connsiteY2609" fmla="*/ 711678 h 2380521"/>
              <a:gd name="connsiteX2610" fmla="*/ 653298 w 8023328"/>
              <a:gd name="connsiteY2610" fmla="*/ 711678 h 2380521"/>
              <a:gd name="connsiteX2611" fmla="*/ 667154 w 8023328"/>
              <a:gd name="connsiteY2611" fmla="*/ 726466 h 2380521"/>
              <a:gd name="connsiteX2612" fmla="*/ 653298 w 8023328"/>
              <a:gd name="connsiteY2612" fmla="*/ 741255 h 2380521"/>
              <a:gd name="connsiteX2613" fmla="*/ 640901 w 8023328"/>
              <a:gd name="connsiteY2613" fmla="*/ 726466 h 2380521"/>
              <a:gd name="connsiteX2614" fmla="*/ 653298 w 8023328"/>
              <a:gd name="connsiteY2614" fmla="*/ 711678 h 2380521"/>
              <a:gd name="connsiteX2615" fmla="*/ 584861 w 8023328"/>
              <a:gd name="connsiteY2615" fmla="*/ 711678 h 2380521"/>
              <a:gd name="connsiteX2616" fmla="*/ 599648 w 8023328"/>
              <a:gd name="connsiteY2616" fmla="*/ 726466 h 2380521"/>
              <a:gd name="connsiteX2617" fmla="*/ 584861 w 8023328"/>
              <a:gd name="connsiteY2617" fmla="*/ 741255 h 2380521"/>
              <a:gd name="connsiteX2618" fmla="*/ 570071 w 8023328"/>
              <a:gd name="connsiteY2618" fmla="*/ 726466 h 2380521"/>
              <a:gd name="connsiteX2619" fmla="*/ 584861 w 8023328"/>
              <a:gd name="connsiteY2619" fmla="*/ 711678 h 2380521"/>
              <a:gd name="connsiteX2620" fmla="*/ 513660 w 8023328"/>
              <a:gd name="connsiteY2620" fmla="*/ 711678 h 2380521"/>
              <a:gd name="connsiteX2621" fmla="*/ 528837 w 8023328"/>
              <a:gd name="connsiteY2621" fmla="*/ 726466 h 2380521"/>
              <a:gd name="connsiteX2622" fmla="*/ 513660 w 8023328"/>
              <a:gd name="connsiteY2622" fmla="*/ 741255 h 2380521"/>
              <a:gd name="connsiteX2623" fmla="*/ 499241 w 8023328"/>
              <a:gd name="connsiteY2623" fmla="*/ 726466 h 2380521"/>
              <a:gd name="connsiteX2624" fmla="*/ 513660 w 8023328"/>
              <a:gd name="connsiteY2624" fmla="*/ 711678 h 2380521"/>
              <a:gd name="connsiteX2625" fmla="*/ 439826 w 8023328"/>
              <a:gd name="connsiteY2625" fmla="*/ 711678 h 2380521"/>
              <a:gd name="connsiteX2626" fmla="*/ 454616 w 8023328"/>
              <a:gd name="connsiteY2626" fmla="*/ 726466 h 2380521"/>
              <a:gd name="connsiteX2627" fmla="*/ 439826 w 8023328"/>
              <a:gd name="connsiteY2627" fmla="*/ 741255 h 2380521"/>
              <a:gd name="connsiteX2628" fmla="*/ 425038 w 8023328"/>
              <a:gd name="connsiteY2628" fmla="*/ 726466 h 2380521"/>
              <a:gd name="connsiteX2629" fmla="*/ 439826 w 8023328"/>
              <a:gd name="connsiteY2629" fmla="*/ 711678 h 2380521"/>
              <a:gd name="connsiteX2630" fmla="*/ 368064 w 8023328"/>
              <a:gd name="connsiteY2630" fmla="*/ 711678 h 2380521"/>
              <a:gd name="connsiteX2631" fmla="*/ 380462 w 8023328"/>
              <a:gd name="connsiteY2631" fmla="*/ 726466 h 2380521"/>
              <a:gd name="connsiteX2632" fmla="*/ 368064 w 8023328"/>
              <a:gd name="connsiteY2632" fmla="*/ 741255 h 2380521"/>
              <a:gd name="connsiteX2633" fmla="*/ 354207 w 8023328"/>
              <a:gd name="connsiteY2633" fmla="*/ 726466 h 2380521"/>
              <a:gd name="connsiteX2634" fmla="*/ 368064 w 8023328"/>
              <a:gd name="connsiteY2634" fmla="*/ 711678 h 2380521"/>
              <a:gd name="connsiteX2635" fmla="*/ 297232 w 8023328"/>
              <a:gd name="connsiteY2635" fmla="*/ 711678 h 2380521"/>
              <a:gd name="connsiteX2636" fmla="*/ 309630 w 8023328"/>
              <a:gd name="connsiteY2636" fmla="*/ 726466 h 2380521"/>
              <a:gd name="connsiteX2637" fmla="*/ 297232 w 8023328"/>
              <a:gd name="connsiteY2637" fmla="*/ 741255 h 2380521"/>
              <a:gd name="connsiteX2638" fmla="*/ 283376 w 8023328"/>
              <a:gd name="connsiteY2638" fmla="*/ 726466 h 2380521"/>
              <a:gd name="connsiteX2639" fmla="*/ 297232 w 8023328"/>
              <a:gd name="connsiteY2639" fmla="*/ 711678 h 2380521"/>
              <a:gd name="connsiteX2640" fmla="*/ 226403 w 8023328"/>
              <a:gd name="connsiteY2640" fmla="*/ 711678 h 2380521"/>
              <a:gd name="connsiteX2641" fmla="*/ 238801 w 8023328"/>
              <a:gd name="connsiteY2641" fmla="*/ 726466 h 2380521"/>
              <a:gd name="connsiteX2642" fmla="*/ 226403 w 8023328"/>
              <a:gd name="connsiteY2642" fmla="*/ 741255 h 2380521"/>
              <a:gd name="connsiteX2643" fmla="*/ 212548 w 8023328"/>
              <a:gd name="connsiteY2643" fmla="*/ 726466 h 2380521"/>
              <a:gd name="connsiteX2644" fmla="*/ 226403 w 8023328"/>
              <a:gd name="connsiteY2644" fmla="*/ 711678 h 2380521"/>
              <a:gd name="connsiteX2645" fmla="*/ 154106 w 8023328"/>
              <a:gd name="connsiteY2645" fmla="*/ 711678 h 2380521"/>
              <a:gd name="connsiteX2646" fmla="*/ 167962 w 8023328"/>
              <a:gd name="connsiteY2646" fmla="*/ 726466 h 2380521"/>
              <a:gd name="connsiteX2647" fmla="*/ 154106 w 8023328"/>
              <a:gd name="connsiteY2647" fmla="*/ 741255 h 2380521"/>
              <a:gd name="connsiteX2648" fmla="*/ 141708 w 8023328"/>
              <a:gd name="connsiteY2648" fmla="*/ 726466 h 2380521"/>
              <a:gd name="connsiteX2649" fmla="*/ 154106 w 8023328"/>
              <a:gd name="connsiteY2649" fmla="*/ 711678 h 2380521"/>
              <a:gd name="connsiteX2650" fmla="*/ 4227498 w 8023328"/>
              <a:gd name="connsiteY2650" fmla="*/ 640846 h 2380521"/>
              <a:gd name="connsiteX2651" fmla="*/ 4242286 w 8023328"/>
              <a:gd name="connsiteY2651" fmla="*/ 653243 h 2380521"/>
              <a:gd name="connsiteX2652" fmla="*/ 4227498 w 8023328"/>
              <a:gd name="connsiteY2652" fmla="*/ 667100 h 2380521"/>
              <a:gd name="connsiteX2653" fmla="*/ 4212710 w 8023328"/>
              <a:gd name="connsiteY2653" fmla="*/ 653243 h 2380521"/>
              <a:gd name="connsiteX2654" fmla="*/ 4227498 w 8023328"/>
              <a:gd name="connsiteY2654" fmla="*/ 640846 h 2380521"/>
              <a:gd name="connsiteX2655" fmla="*/ 4153295 w 8023328"/>
              <a:gd name="connsiteY2655" fmla="*/ 640846 h 2380521"/>
              <a:gd name="connsiteX2656" fmla="*/ 4168083 w 8023328"/>
              <a:gd name="connsiteY2656" fmla="*/ 653243 h 2380521"/>
              <a:gd name="connsiteX2657" fmla="*/ 4153295 w 8023328"/>
              <a:gd name="connsiteY2657" fmla="*/ 667100 h 2380521"/>
              <a:gd name="connsiteX2658" fmla="*/ 4138507 w 8023328"/>
              <a:gd name="connsiteY2658" fmla="*/ 653243 h 2380521"/>
              <a:gd name="connsiteX2659" fmla="*/ 4153295 w 8023328"/>
              <a:gd name="connsiteY2659" fmla="*/ 640846 h 2380521"/>
              <a:gd name="connsiteX2660" fmla="*/ 4082465 w 8023328"/>
              <a:gd name="connsiteY2660" fmla="*/ 640846 h 2380521"/>
              <a:gd name="connsiteX2661" fmla="*/ 4097254 w 8023328"/>
              <a:gd name="connsiteY2661" fmla="*/ 653243 h 2380521"/>
              <a:gd name="connsiteX2662" fmla="*/ 4082465 w 8023328"/>
              <a:gd name="connsiteY2662" fmla="*/ 667100 h 2380521"/>
              <a:gd name="connsiteX2663" fmla="*/ 4067676 w 8023328"/>
              <a:gd name="connsiteY2663" fmla="*/ 653243 h 2380521"/>
              <a:gd name="connsiteX2664" fmla="*/ 4082465 w 8023328"/>
              <a:gd name="connsiteY2664" fmla="*/ 640846 h 2380521"/>
              <a:gd name="connsiteX2665" fmla="*/ 4010703 w 8023328"/>
              <a:gd name="connsiteY2665" fmla="*/ 640846 h 2380521"/>
              <a:gd name="connsiteX2666" fmla="*/ 4023100 w 8023328"/>
              <a:gd name="connsiteY2666" fmla="*/ 653243 h 2380521"/>
              <a:gd name="connsiteX2667" fmla="*/ 4010703 w 8023328"/>
              <a:gd name="connsiteY2667" fmla="*/ 667100 h 2380521"/>
              <a:gd name="connsiteX2668" fmla="*/ 3996847 w 8023328"/>
              <a:gd name="connsiteY2668" fmla="*/ 653243 h 2380521"/>
              <a:gd name="connsiteX2669" fmla="*/ 4010703 w 8023328"/>
              <a:gd name="connsiteY2669" fmla="*/ 640846 h 2380521"/>
              <a:gd name="connsiteX2670" fmla="*/ 3939871 w 8023328"/>
              <a:gd name="connsiteY2670" fmla="*/ 640846 h 2380521"/>
              <a:gd name="connsiteX2671" fmla="*/ 3952268 w 8023328"/>
              <a:gd name="connsiteY2671" fmla="*/ 653243 h 2380521"/>
              <a:gd name="connsiteX2672" fmla="*/ 3939871 w 8023328"/>
              <a:gd name="connsiteY2672" fmla="*/ 667100 h 2380521"/>
              <a:gd name="connsiteX2673" fmla="*/ 3926015 w 8023328"/>
              <a:gd name="connsiteY2673" fmla="*/ 653243 h 2380521"/>
              <a:gd name="connsiteX2674" fmla="*/ 3939871 w 8023328"/>
              <a:gd name="connsiteY2674" fmla="*/ 640846 h 2380521"/>
              <a:gd name="connsiteX2675" fmla="*/ 3869042 w 8023328"/>
              <a:gd name="connsiteY2675" fmla="*/ 640846 h 2380521"/>
              <a:gd name="connsiteX2676" fmla="*/ 3881439 w 8023328"/>
              <a:gd name="connsiteY2676" fmla="*/ 653243 h 2380521"/>
              <a:gd name="connsiteX2677" fmla="*/ 3869042 w 8023328"/>
              <a:gd name="connsiteY2677" fmla="*/ 667100 h 2380521"/>
              <a:gd name="connsiteX2678" fmla="*/ 3855186 w 8023328"/>
              <a:gd name="connsiteY2678" fmla="*/ 653243 h 2380521"/>
              <a:gd name="connsiteX2679" fmla="*/ 3869042 w 8023328"/>
              <a:gd name="connsiteY2679" fmla="*/ 640846 h 2380521"/>
              <a:gd name="connsiteX2680" fmla="*/ 3796752 w 8023328"/>
              <a:gd name="connsiteY2680" fmla="*/ 640846 h 2380521"/>
              <a:gd name="connsiteX2681" fmla="*/ 3810608 w 8023328"/>
              <a:gd name="connsiteY2681" fmla="*/ 653243 h 2380521"/>
              <a:gd name="connsiteX2682" fmla="*/ 3796752 w 8023328"/>
              <a:gd name="connsiteY2682" fmla="*/ 667100 h 2380521"/>
              <a:gd name="connsiteX2683" fmla="*/ 3784355 w 8023328"/>
              <a:gd name="connsiteY2683" fmla="*/ 653243 h 2380521"/>
              <a:gd name="connsiteX2684" fmla="*/ 3796752 w 8023328"/>
              <a:gd name="connsiteY2684" fmla="*/ 640846 h 2380521"/>
              <a:gd name="connsiteX2685" fmla="*/ 3725922 w 8023328"/>
              <a:gd name="connsiteY2685" fmla="*/ 640846 h 2380521"/>
              <a:gd name="connsiteX2686" fmla="*/ 3739778 w 8023328"/>
              <a:gd name="connsiteY2686" fmla="*/ 653243 h 2380521"/>
              <a:gd name="connsiteX2687" fmla="*/ 3725922 w 8023328"/>
              <a:gd name="connsiteY2687" fmla="*/ 667100 h 2380521"/>
              <a:gd name="connsiteX2688" fmla="*/ 3713525 w 8023328"/>
              <a:gd name="connsiteY2688" fmla="*/ 653243 h 2380521"/>
              <a:gd name="connsiteX2689" fmla="*/ 3725922 w 8023328"/>
              <a:gd name="connsiteY2689" fmla="*/ 640846 h 2380521"/>
              <a:gd name="connsiteX2690" fmla="*/ 3655091 w 8023328"/>
              <a:gd name="connsiteY2690" fmla="*/ 640846 h 2380521"/>
              <a:gd name="connsiteX2691" fmla="*/ 3668947 w 8023328"/>
              <a:gd name="connsiteY2691" fmla="*/ 653243 h 2380521"/>
              <a:gd name="connsiteX2692" fmla="*/ 3655091 w 8023328"/>
              <a:gd name="connsiteY2692" fmla="*/ 667100 h 2380521"/>
              <a:gd name="connsiteX2693" fmla="*/ 3642694 w 8023328"/>
              <a:gd name="connsiteY2693" fmla="*/ 653243 h 2380521"/>
              <a:gd name="connsiteX2694" fmla="*/ 3655091 w 8023328"/>
              <a:gd name="connsiteY2694" fmla="*/ 640846 h 2380521"/>
              <a:gd name="connsiteX2695" fmla="*/ 3583280 w 8023328"/>
              <a:gd name="connsiteY2695" fmla="*/ 640846 h 2380521"/>
              <a:gd name="connsiteX2696" fmla="*/ 3598069 w 8023328"/>
              <a:gd name="connsiteY2696" fmla="*/ 653243 h 2380521"/>
              <a:gd name="connsiteX2697" fmla="*/ 3583280 w 8023328"/>
              <a:gd name="connsiteY2697" fmla="*/ 667100 h 2380521"/>
              <a:gd name="connsiteX2698" fmla="*/ 3568491 w 8023328"/>
              <a:gd name="connsiteY2698" fmla="*/ 653243 h 2380521"/>
              <a:gd name="connsiteX2699" fmla="*/ 3583280 w 8023328"/>
              <a:gd name="connsiteY2699" fmla="*/ 640846 h 2380521"/>
              <a:gd name="connsiteX2700" fmla="*/ 3512449 w 8023328"/>
              <a:gd name="connsiteY2700" fmla="*/ 640846 h 2380521"/>
              <a:gd name="connsiteX2701" fmla="*/ 3527237 w 8023328"/>
              <a:gd name="connsiteY2701" fmla="*/ 653243 h 2380521"/>
              <a:gd name="connsiteX2702" fmla="*/ 3512449 w 8023328"/>
              <a:gd name="connsiteY2702" fmla="*/ 667100 h 2380521"/>
              <a:gd name="connsiteX2703" fmla="*/ 3497661 w 8023328"/>
              <a:gd name="connsiteY2703" fmla="*/ 653243 h 2380521"/>
              <a:gd name="connsiteX2704" fmla="*/ 3512449 w 8023328"/>
              <a:gd name="connsiteY2704" fmla="*/ 640846 h 2380521"/>
              <a:gd name="connsiteX2705" fmla="*/ 3441619 w 8023328"/>
              <a:gd name="connsiteY2705" fmla="*/ 640846 h 2380521"/>
              <a:gd name="connsiteX2706" fmla="*/ 3456408 w 8023328"/>
              <a:gd name="connsiteY2706" fmla="*/ 653243 h 2380521"/>
              <a:gd name="connsiteX2707" fmla="*/ 3441619 w 8023328"/>
              <a:gd name="connsiteY2707" fmla="*/ 667100 h 2380521"/>
              <a:gd name="connsiteX2708" fmla="*/ 3426830 w 8023328"/>
              <a:gd name="connsiteY2708" fmla="*/ 653243 h 2380521"/>
              <a:gd name="connsiteX2709" fmla="*/ 3441619 w 8023328"/>
              <a:gd name="connsiteY2709" fmla="*/ 640846 h 2380521"/>
              <a:gd name="connsiteX2710" fmla="*/ 3369857 w 8023328"/>
              <a:gd name="connsiteY2710" fmla="*/ 640846 h 2380521"/>
              <a:gd name="connsiteX2711" fmla="*/ 3382254 w 8023328"/>
              <a:gd name="connsiteY2711" fmla="*/ 653243 h 2380521"/>
              <a:gd name="connsiteX2712" fmla="*/ 3369857 w 8023328"/>
              <a:gd name="connsiteY2712" fmla="*/ 667100 h 2380521"/>
              <a:gd name="connsiteX2713" fmla="*/ 3356001 w 8023328"/>
              <a:gd name="connsiteY2713" fmla="*/ 653243 h 2380521"/>
              <a:gd name="connsiteX2714" fmla="*/ 3369857 w 8023328"/>
              <a:gd name="connsiteY2714" fmla="*/ 640846 h 2380521"/>
              <a:gd name="connsiteX2715" fmla="*/ 3299091 w 8023328"/>
              <a:gd name="connsiteY2715" fmla="*/ 640846 h 2380521"/>
              <a:gd name="connsiteX2716" fmla="*/ 3311488 w 8023328"/>
              <a:gd name="connsiteY2716" fmla="*/ 653243 h 2380521"/>
              <a:gd name="connsiteX2717" fmla="*/ 3299091 w 8023328"/>
              <a:gd name="connsiteY2717" fmla="*/ 667100 h 2380521"/>
              <a:gd name="connsiteX2718" fmla="*/ 3285237 w 8023328"/>
              <a:gd name="connsiteY2718" fmla="*/ 653243 h 2380521"/>
              <a:gd name="connsiteX2719" fmla="*/ 3299091 w 8023328"/>
              <a:gd name="connsiteY2719" fmla="*/ 640846 h 2380521"/>
              <a:gd name="connsiteX2720" fmla="*/ 3228258 w 8023328"/>
              <a:gd name="connsiteY2720" fmla="*/ 640846 h 2380521"/>
              <a:gd name="connsiteX2721" fmla="*/ 3240658 w 8023328"/>
              <a:gd name="connsiteY2721" fmla="*/ 653243 h 2380521"/>
              <a:gd name="connsiteX2722" fmla="*/ 3228258 w 8023328"/>
              <a:gd name="connsiteY2722" fmla="*/ 667100 h 2380521"/>
              <a:gd name="connsiteX2723" fmla="*/ 3214403 w 8023328"/>
              <a:gd name="connsiteY2723" fmla="*/ 653243 h 2380521"/>
              <a:gd name="connsiteX2724" fmla="*/ 3228258 w 8023328"/>
              <a:gd name="connsiteY2724" fmla="*/ 640846 h 2380521"/>
              <a:gd name="connsiteX2725" fmla="*/ 3152597 w 8023328"/>
              <a:gd name="connsiteY2725" fmla="*/ 640846 h 2380521"/>
              <a:gd name="connsiteX2726" fmla="*/ 3166454 w 8023328"/>
              <a:gd name="connsiteY2726" fmla="*/ 653243 h 2380521"/>
              <a:gd name="connsiteX2727" fmla="*/ 3152597 w 8023328"/>
              <a:gd name="connsiteY2727" fmla="*/ 667100 h 2380521"/>
              <a:gd name="connsiteX2728" fmla="*/ 3140200 w 8023328"/>
              <a:gd name="connsiteY2728" fmla="*/ 653243 h 2380521"/>
              <a:gd name="connsiteX2729" fmla="*/ 3152597 w 8023328"/>
              <a:gd name="connsiteY2729" fmla="*/ 640846 h 2380521"/>
              <a:gd name="connsiteX2730" fmla="*/ 3081767 w 8023328"/>
              <a:gd name="connsiteY2730" fmla="*/ 640846 h 2380521"/>
              <a:gd name="connsiteX2731" fmla="*/ 3095620 w 8023328"/>
              <a:gd name="connsiteY2731" fmla="*/ 653243 h 2380521"/>
              <a:gd name="connsiteX2732" fmla="*/ 3081767 w 8023328"/>
              <a:gd name="connsiteY2732" fmla="*/ 667100 h 2380521"/>
              <a:gd name="connsiteX2733" fmla="*/ 3069366 w 8023328"/>
              <a:gd name="connsiteY2733" fmla="*/ 653243 h 2380521"/>
              <a:gd name="connsiteX2734" fmla="*/ 3081767 w 8023328"/>
              <a:gd name="connsiteY2734" fmla="*/ 640846 h 2380521"/>
              <a:gd name="connsiteX2735" fmla="*/ 3013710 w 8023328"/>
              <a:gd name="connsiteY2735" fmla="*/ 640846 h 2380521"/>
              <a:gd name="connsiteX2736" fmla="*/ 3028129 w 8023328"/>
              <a:gd name="connsiteY2736" fmla="*/ 653243 h 2380521"/>
              <a:gd name="connsiteX2737" fmla="*/ 3013710 w 8023328"/>
              <a:gd name="connsiteY2737" fmla="*/ 667100 h 2380521"/>
              <a:gd name="connsiteX2738" fmla="*/ 2998534 w 8023328"/>
              <a:gd name="connsiteY2738" fmla="*/ 653243 h 2380521"/>
              <a:gd name="connsiteX2739" fmla="*/ 3013710 w 8023328"/>
              <a:gd name="connsiteY2739" fmla="*/ 640846 h 2380521"/>
              <a:gd name="connsiteX2740" fmla="*/ 2942488 w 8023328"/>
              <a:gd name="connsiteY2740" fmla="*/ 640846 h 2380521"/>
              <a:gd name="connsiteX2741" fmla="*/ 2957280 w 8023328"/>
              <a:gd name="connsiteY2741" fmla="*/ 653243 h 2380521"/>
              <a:gd name="connsiteX2742" fmla="*/ 2942488 w 8023328"/>
              <a:gd name="connsiteY2742" fmla="*/ 667100 h 2380521"/>
              <a:gd name="connsiteX2743" fmla="*/ 2927703 w 8023328"/>
              <a:gd name="connsiteY2743" fmla="*/ 653243 h 2380521"/>
              <a:gd name="connsiteX2744" fmla="*/ 2942488 w 8023328"/>
              <a:gd name="connsiteY2744" fmla="*/ 640846 h 2380521"/>
              <a:gd name="connsiteX2745" fmla="*/ 2868288 w 8023328"/>
              <a:gd name="connsiteY2745" fmla="*/ 640846 h 2380521"/>
              <a:gd name="connsiteX2746" fmla="*/ 2883082 w 8023328"/>
              <a:gd name="connsiteY2746" fmla="*/ 653243 h 2380521"/>
              <a:gd name="connsiteX2747" fmla="*/ 2868288 w 8023328"/>
              <a:gd name="connsiteY2747" fmla="*/ 667100 h 2380521"/>
              <a:gd name="connsiteX2748" fmla="*/ 2853498 w 8023328"/>
              <a:gd name="connsiteY2748" fmla="*/ 653243 h 2380521"/>
              <a:gd name="connsiteX2749" fmla="*/ 2868288 w 8023328"/>
              <a:gd name="connsiteY2749" fmla="*/ 640846 h 2380521"/>
              <a:gd name="connsiteX2750" fmla="*/ 2796532 w 8023328"/>
              <a:gd name="connsiteY2750" fmla="*/ 640846 h 2380521"/>
              <a:gd name="connsiteX2751" fmla="*/ 2808926 w 8023328"/>
              <a:gd name="connsiteY2751" fmla="*/ 653243 h 2380521"/>
              <a:gd name="connsiteX2752" fmla="*/ 2796532 w 8023328"/>
              <a:gd name="connsiteY2752" fmla="*/ 667100 h 2380521"/>
              <a:gd name="connsiteX2753" fmla="*/ 2782673 w 8023328"/>
              <a:gd name="connsiteY2753" fmla="*/ 653243 h 2380521"/>
              <a:gd name="connsiteX2754" fmla="*/ 2796532 w 8023328"/>
              <a:gd name="connsiteY2754" fmla="*/ 640846 h 2380521"/>
              <a:gd name="connsiteX2755" fmla="*/ 2725692 w 8023328"/>
              <a:gd name="connsiteY2755" fmla="*/ 640846 h 2380521"/>
              <a:gd name="connsiteX2756" fmla="*/ 2738097 w 8023328"/>
              <a:gd name="connsiteY2756" fmla="*/ 653243 h 2380521"/>
              <a:gd name="connsiteX2757" fmla="*/ 2725692 w 8023328"/>
              <a:gd name="connsiteY2757" fmla="*/ 667100 h 2380521"/>
              <a:gd name="connsiteX2758" fmla="*/ 2711843 w 8023328"/>
              <a:gd name="connsiteY2758" fmla="*/ 653243 h 2380521"/>
              <a:gd name="connsiteX2759" fmla="*/ 2725692 w 8023328"/>
              <a:gd name="connsiteY2759" fmla="*/ 640846 h 2380521"/>
              <a:gd name="connsiteX2760" fmla="*/ 2654867 w 8023328"/>
              <a:gd name="connsiteY2760" fmla="*/ 640846 h 2380521"/>
              <a:gd name="connsiteX2761" fmla="*/ 2667266 w 8023328"/>
              <a:gd name="connsiteY2761" fmla="*/ 653243 h 2380521"/>
              <a:gd name="connsiteX2762" fmla="*/ 2654867 w 8023328"/>
              <a:gd name="connsiteY2762" fmla="*/ 667100 h 2380521"/>
              <a:gd name="connsiteX2763" fmla="*/ 2641013 w 8023328"/>
              <a:gd name="connsiteY2763" fmla="*/ 653243 h 2380521"/>
              <a:gd name="connsiteX2764" fmla="*/ 2654867 w 8023328"/>
              <a:gd name="connsiteY2764" fmla="*/ 640846 h 2380521"/>
              <a:gd name="connsiteX2765" fmla="*/ 2582577 w 8023328"/>
              <a:gd name="connsiteY2765" fmla="*/ 640846 h 2380521"/>
              <a:gd name="connsiteX2766" fmla="*/ 2596432 w 8023328"/>
              <a:gd name="connsiteY2766" fmla="*/ 654702 h 2380521"/>
              <a:gd name="connsiteX2767" fmla="*/ 2582577 w 8023328"/>
              <a:gd name="connsiteY2767" fmla="*/ 667100 h 2380521"/>
              <a:gd name="connsiteX2768" fmla="*/ 2570181 w 8023328"/>
              <a:gd name="connsiteY2768" fmla="*/ 654702 h 2380521"/>
              <a:gd name="connsiteX2769" fmla="*/ 2582577 w 8023328"/>
              <a:gd name="connsiteY2769" fmla="*/ 640846 h 2380521"/>
              <a:gd name="connsiteX2770" fmla="*/ 1728254 w 8023328"/>
              <a:gd name="connsiteY2770" fmla="*/ 640846 h 2380521"/>
              <a:gd name="connsiteX2771" fmla="*/ 1743044 w 8023328"/>
              <a:gd name="connsiteY2771" fmla="*/ 654702 h 2380521"/>
              <a:gd name="connsiteX2772" fmla="*/ 1728254 w 8023328"/>
              <a:gd name="connsiteY2772" fmla="*/ 667100 h 2380521"/>
              <a:gd name="connsiteX2773" fmla="*/ 1713464 w 8023328"/>
              <a:gd name="connsiteY2773" fmla="*/ 654702 h 2380521"/>
              <a:gd name="connsiteX2774" fmla="*/ 1728254 w 8023328"/>
              <a:gd name="connsiteY2774" fmla="*/ 640846 h 2380521"/>
              <a:gd name="connsiteX2775" fmla="*/ 1657423 w 8023328"/>
              <a:gd name="connsiteY2775" fmla="*/ 640846 h 2380521"/>
              <a:gd name="connsiteX2776" fmla="*/ 1672215 w 8023328"/>
              <a:gd name="connsiteY2776" fmla="*/ 654702 h 2380521"/>
              <a:gd name="connsiteX2777" fmla="*/ 1657423 w 8023328"/>
              <a:gd name="connsiteY2777" fmla="*/ 667100 h 2380521"/>
              <a:gd name="connsiteX2778" fmla="*/ 1642644 w 8023328"/>
              <a:gd name="connsiteY2778" fmla="*/ 654702 h 2380521"/>
              <a:gd name="connsiteX2779" fmla="*/ 1657423 w 8023328"/>
              <a:gd name="connsiteY2779" fmla="*/ 640846 h 2380521"/>
              <a:gd name="connsiteX2780" fmla="*/ 1582290 w 8023328"/>
              <a:gd name="connsiteY2780" fmla="*/ 640846 h 2380521"/>
              <a:gd name="connsiteX2781" fmla="*/ 1594694 w 8023328"/>
              <a:gd name="connsiteY2781" fmla="*/ 654702 h 2380521"/>
              <a:gd name="connsiteX2782" fmla="*/ 1582290 w 8023328"/>
              <a:gd name="connsiteY2782" fmla="*/ 667100 h 2380521"/>
              <a:gd name="connsiteX2783" fmla="*/ 1568435 w 8023328"/>
              <a:gd name="connsiteY2783" fmla="*/ 654702 h 2380521"/>
              <a:gd name="connsiteX2784" fmla="*/ 1582290 w 8023328"/>
              <a:gd name="connsiteY2784" fmla="*/ 640846 h 2380521"/>
              <a:gd name="connsiteX2785" fmla="*/ 1512190 w 8023328"/>
              <a:gd name="connsiteY2785" fmla="*/ 640846 h 2380521"/>
              <a:gd name="connsiteX2786" fmla="*/ 1523859 w 8023328"/>
              <a:gd name="connsiteY2786" fmla="*/ 654702 h 2380521"/>
              <a:gd name="connsiteX2787" fmla="*/ 1512190 w 8023328"/>
              <a:gd name="connsiteY2787" fmla="*/ 667100 h 2380521"/>
              <a:gd name="connsiteX2788" fmla="*/ 1497604 w 8023328"/>
              <a:gd name="connsiteY2788" fmla="*/ 654702 h 2380521"/>
              <a:gd name="connsiteX2789" fmla="*/ 1512190 w 8023328"/>
              <a:gd name="connsiteY2789" fmla="*/ 640846 h 2380521"/>
              <a:gd name="connsiteX2790" fmla="*/ 1440623 w 8023328"/>
              <a:gd name="connsiteY2790" fmla="*/ 640846 h 2380521"/>
              <a:gd name="connsiteX2791" fmla="*/ 1453017 w 8023328"/>
              <a:gd name="connsiteY2791" fmla="*/ 654702 h 2380521"/>
              <a:gd name="connsiteX2792" fmla="*/ 1440623 w 8023328"/>
              <a:gd name="connsiteY2792" fmla="*/ 667100 h 2380521"/>
              <a:gd name="connsiteX2793" fmla="*/ 1426767 w 8023328"/>
              <a:gd name="connsiteY2793" fmla="*/ 654702 h 2380521"/>
              <a:gd name="connsiteX2794" fmla="*/ 1440623 w 8023328"/>
              <a:gd name="connsiteY2794" fmla="*/ 640846 h 2380521"/>
              <a:gd name="connsiteX2795" fmla="*/ 1368339 w 8023328"/>
              <a:gd name="connsiteY2795" fmla="*/ 640846 h 2380521"/>
              <a:gd name="connsiteX2796" fmla="*/ 1382194 w 8023328"/>
              <a:gd name="connsiteY2796" fmla="*/ 654702 h 2380521"/>
              <a:gd name="connsiteX2797" fmla="*/ 1368339 w 8023328"/>
              <a:gd name="connsiteY2797" fmla="*/ 667100 h 2380521"/>
              <a:gd name="connsiteX2798" fmla="*/ 1355943 w 8023328"/>
              <a:gd name="connsiteY2798" fmla="*/ 654702 h 2380521"/>
              <a:gd name="connsiteX2799" fmla="*/ 1368339 w 8023328"/>
              <a:gd name="connsiteY2799" fmla="*/ 640846 h 2380521"/>
              <a:gd name="connsiteX2800" fmla="*/ 1297512 w 8023328"/>
              <a:gd name="connsiteY2800" fmla="*/ 640846 h 2380521"/>
              <a:gd name="connsiteX2801" fmla="*/ 1311369 w 8023328"/>
              <a:gd name="connsiteY2801" fmla="*/ 654702 h 2380521"/>
              <a:gd name="connsiteX2802" fmla="*/ 1297512 w 8023328"/>
              <a:gd name="connsiteY2802" fmla="*/ 667100 h 2380521"/>
              <a:gd name="connsiteX2803" fmla="*/ 1285116 w 8023328"/>
              <a:gd name="connsiteY2803" fmla="*/ 654702 h 2380521"/>
              <a:gd name="connsiteX2804" fmla="*/ 1297512 w 8023328"/>
              <a:gd name="connsiteY2804" fmla="*/ 640846 h 2380521"/>
              <a:gd name="connsiteX2805" fmla="*/ 1226680 w 8023328"/>
              <a:gd name="connsiteY2805" fmla="*/ 640846 h 2380521"/>
              <a:gd name="connsiteX2806" fmla="*/ 1240537 w 8023328"/>
              <a:gd name="connsiteY2806" fmla="*/ 654702 h 2380521"/>
              <a:gd name="connsiteX2807" fmla="*/ 1226680 w 8023328"/>
              <a:gd name="connsiteY2807" fmla="*/ 667100 h 2380521"/>
              <a:gd name="connsiteX2808" fmla="*/ 1214291 w 8023328"/>
              <a:gd name="connsiteY2808" fmla="*/ 654702 h 2380521"/>
              <a:gd name="connsiteX2809" fmla="*/ 1226680 w 8023328"/>
              <a:gd name="connsiteY2809" fmla="*/ 640846 h 2380521"/>
              <a:gd name="connsiteX2810" fmla="*/ 1154878 w 8023328"/>
              <a:gd name="connsiteY2810" fmla="*/ 640846 h 2380521"/>
              <a:gd name="connsiteX2811" fmla="*/ 1169666 w 8023328"/>
              <a:gd name="connsiteY2811" fmla="*/ 654702 h 2380521"/>
              <a:gd name="connsiteX2812" fmla="*/ 1154878 w 8023328"/>
              <a:gd name="connsiteY2812" fmla="*/ 667100 h 2380521"/>
              <a:gd name="connsiteX2813" fmla="*/ 1140088 w 8023328"/>
              <a:gd name="connsiteY2813" fmla="*/ 654702 h 2380521"/>
              <a:gd name="connsiteX2814" fmla="*/ 1154878 w 8023328"/>
              <a:gd name="connsiteY2814" fmla="*/ 640846 h 2380521"/>
              <a:gd name="connsiteX2815" fmla="*/ 1084051 w 8023328"/>
              <a:gd name="connsiteY2815" fmla="*/ 640846 h 2380521"/>
              <a:gd name="connsiteX2816" fmla="*/ 1098838 w 8023328"/>
              <a:gd name="connsiteY2816" fmla="*/ 654702 h 2380521"/>
              <a:gd name="connsiteX2817" fmla="*/ 1084051 w 8023328"/>
              <a:gd name="connsiteY2817" fmla="*/ 667100 h 2380521"/>
              <a:gd name="connsiteX2818" fmla="*/ 1069261 w 8023328"/>
              <a:gd name="connsiteY2818" fmla="*/ 654702 h 2380521"/>
              <a:gd name="connsiteX2819" fmla="*/ 1084051 w 8023328"/>
              <a:gd name="connsiteY2819" fmla="*/ 640846 h 2380521"/>
              <a:gd name="connsiteX2820" fmla="*/ 1013010 w 8023328"/>
              <a:gd name="connsiteY2820" fmla="*/ 640846 h 2380521"/>
              <a:gd name="connsiteX2821" fmla="*/ 1024682 w 8023328"/>
              <a:gd name="connsiteY2821" fmla="*/ 654702 h 2380521"/>
              <a:gd name="connsiteX2822" fmla="*/ 1013010 w 8023328"/>
              <a:gd name="connsiteY2822" fmla="*/ 667100 h 2380521"/>
              <a:gd name="connsiteX2823" fmla="*/ 998429 w 8023328"/>
              <a:gd name="connsiteY2823" fmla="*/ 654702 h 2380521"/>
              <a:gd name="connsiteX2824" fmla="*/ 1013010 w 8023328"/>
              <a:gd name="connsiteY2824" fmla="*/ 640846 h 2380521"/>
              <a:gd name="connsiteX2825" fmla="*/ 941457 w 8023328"/>
              <a:gd name="connsiteY2825" fmla="*/ 640846 h 2380521"/>
              <a:gd name="connsiteX2826" fmla="*/ 953852 w 8023328"/>
              <a:gd name="connsiteY2826" fmla="*/ 654702 h 2380521"/>
              <a:gd name="connsiteX2827" fmla="*/ 941457 w 8023328"/>
              <a:gd name="connsiteY2827" fmla="*/ 667100 h 2380521"/>
              <a:gd name="connsiteX2828" fmla="*/ 927599 w 8023328"/>
              <a:gd name="connsiteY2828" fmla="*/ 654702 h 2380521"/>
              <a:gd name="connsiteX2829" fmla="*/ 941457 w 8023328"/>
              <a:gd name="connsiteY2829" fmla="*/ 640846 h 2380521"/>
              <a:gd name="connsiteX2830" fmla="*/ 870622 w 8023328"/>
              <a:gd name="connsiteY2830" fmla="*/ 640846 h 2380521"/>
              <a:gd name="connsiteX2831" fmla="*/ 883024 w 8023328"/>
              <a:gd name="connsiteY2831" fmla="*/ 654702 h 2380521"/>
              <a:gd name="connsiteX2832" fmla="*/ 870622 w 8023328"/>
              <a:gd name="connsiteY2832" fmla="*/ 667100 h 2380521"/>
              <a:gd name="connsiteX2833" fmla="*/ 856770 w 8023328"/>
              <a:gd name="connsiteY2833" fmla="*/ 654702 h 2380521"/>
              <a:gd name="connsiteX2834" fmla="*/ 870622 w 8023328"/>
              <a:gd name="connsiteY2834" fmla="*/ 640846 h 2380521"/>
              <a:gd name="connsiteX2835" fmla="*/ 798337 w 8023328"/>
              <a:gd name="connsiteY2835" fmla="*/ 640846 h 2380521"/>
              <a:gd name="connsiteX2836" fmla="*/ 812191 w 8023328"/>
              <a:gd name="connsiteY2836" fmla="*/ 655635 h 2380521"/>
              <a:gd name="connsiteX2837" fmla="*/ 798337 w 8023328"/>
              <a:gd name="connsiteY2837" fmla="*/ 670424 h 2380521"/>
              <a:gd name="connsiteX2838" fmla="*/ 785937 w 8023328"/>
              <a:gd name="connsiteY2838" fmla="*/ 655635 h 2380521"/>
              <a:gd name="connsiteX2839" fmla="*/ 798337 w 8023328"/>
              <a:gd name="connsiteY2839" fmla="*/ 640846 h 2380521"/>
              <a:gd name="connsiteX2840" fmla="*/ 724134 w 8023328"/>
              <a:gd name="connsiteY2840" fmla="*/ 640846 h 2380521"/>
              <a:gd name="connsiteX2841" fmla="*/ 737989 w 8023328"/>
              <a:gd name="connsiteY2841" fmla="*/ 655635 h 2380521"/>
              <a:gd name="connsiteX2842" fmla="*/ 724134 w 8023328"/>
              <a:gd name="connsiteY2842" fmla="*/ 670424 h 2380521"/>
              <a:gd name="connsiteX2843" fmla="*/ 711735 w 8023328"/>
              <a:gd name="connsiteY2843" fmla="*/ 655635 h 2380521"/>
              <a:gd name="connsiteX2844" fmla="*/ 724134 w 8023328"/>
              <a:gd name="connsiteY2844" fmla="*/ 640846 h 2380521"/>
              <a:gd name="connsiteX2845" fmla="*/ 653301 w 8023328"/>
              <a:gd name="connsiteY2845" fmla="*/ 640846 h 2380521"/>
              <a:gd name="connsiteX2846" fmla="*/ 667160 w 8023328"/>
              <a:gd name="connsiteY2846" fmla="*/ 655635 h 2380521"/>
              <a:gd name="connsiteX2847" fmla="*/ 653301 w 8023328"/>
              <a:gd name="connsiteY2847" fmla="*/ 670424 h 2380521"/>
              <a:gd name="connsiteX2848" fmla="*/ 640907 w 8023328"/>
              <a:gd name="connsiteY2848" fmla="*/ 655635 h 2380521"/>
              <a:gd name="connsiteX2849" fmla="*/ 653301 w 8023328"/>
              <a:gd name="connsiteY2849" fmla="*/ 640846 h 2380521"/>
              <a:gd name="connsiteX2850" fmla="*/ 584864 w 8023328"/>
              <a:gd name="connsiteY2850" fmla="*/ 640846 h 2380521"/>
              <a:gd name="connsiteX2851" fmla="*/ 599651 w 8023328"/>
              <a:gd name="connsiteY2851" fmla="*/ 655635 h 2380521"/>
              <a:gd name="connsiteX2852" fmla="*/ 584864 w 8023328"/>
              <a:gd name="connsiteY2852" fmla="*/ 670424 h 2380521"/>
              <a:gd name="connsiteX2853" fmla="*/ 570075 w 8023328"/>
              <a:gd name="connsiteY2853" fmla="*/ 655635 h 2380521"/>
              <a:gd name="connsiteX2854" fmla="*/ 584864 w 8023328"/>
              <a:gd name="connsiteY2854" fmla="*/ 640846 h 2380521"/>
              <a:gd name="connsiteX2855" fmla="*/ 513663 w 8023328"/>
              <a:gd name="connsiteY2855" fmla="*/ 640846 h 2380521"/>
              <a:gd name="connsiteX2856" fmla="*/ 528843 w 8023328"/>
              <a:gd name="connsiteY2856" fmla="*/ 655635 h 2380521"/>
              <a:gd name="connsiteX2857" fmla="*/ 513663 w 8023328"/>
              <a:gd name="connsiteY2857" fmla="*/ 670424 h 2380521"/>
              <a:gd name="connsiteX2858" fmla="*/ 499246 w 8023328"/>
              <a:gd name="connsiteY2858" fmla="*/ 655635 h 2380521"/>
              <a:gd name="connsiteX2859" fmla="*/ 513663 w 8023328"/>
              <a:gd name="connsiteY2859" fmla="*/ 640846 h 2380521"/>
              <a:gd name="connsiteX2860" fmla="*/ 439832 w 8023328"/>
              <a:gd name="connsiteY2860" fmla="*/ 640846 h 2380521"/>
              <a:gd name="connsiteX2861" fmla="*/ 454622 w 8023328"/>
              <a:gd name="connsiteY2861" fmla="*/ 655635 h 2380521"/>
              <a:gd name="connsiteX2862" fmla="*/ 439832 w 8023328"/>
              <a:gd name="connsiteY2862" fmla="*/ 670424 h 2380521"/>
              <a:gd name="connsiteX2863" fmla="*/ 425044 w 8023328"/>
              <a:gd name="connsiteY2863" fmla="*/ 655635 h 2380521"/>
              <a:gd name="connsiteX2864" fmla="*/ 439832 w 8023328"/>
              <a:gd name="connsiteY2864" fmla="*/ 640846 h 2380521"/>
              <a:gd name="connsiteX2865" fmla="*/ 368070 w 8023328"/>
              <a:gd name="connsiteY2865" fmla="*/ 640846 h 2380521"/>
              <a:gd name="connsiteX2866" fmla="*/ 380465 w 8023328"/>
              <a:gd name="connsiteY2866" fmla="*/ 655635 h 2380521"/>
              <a:gd name="connsiteX2867" fmla="*/ 368070 w 8023328"/>
              <a:gd name="connsiteY2867" fmla="*/ 670424 h 2380521"/>
              <a:gd name="connsiteX2868" fmla="*/ 354211 w 8023328"/>
              <a:gd name="connsiteY2868" fmla="*/ 655635 h 2380521"/>
              <a:gd name="connsiteX2869" fmla="*/ 368070 w 8023328"/>
              <a:gd name="connsiteY2869" fmla="*/ 640846 h 2380521"/>
              <a:gd name="connsiteX2870" fmla="*/ 297235 w 8023328"/>
              <a:gd name="connsiteY2870" fmla="*/ 640846 h 2380521"/>
              <a:gd name="connsiteX2871" fmla="*/ 309631 w 8023328"/>
              <a:gd name="connsiteY2871" fmla="*/ 655635 h 2380521"/>
              <a:gd name="connsiteX2872" fmla="*/ 297235 w 8023328"/>
              <a:gd name="connsiteY2872" fmla="*/ 670424 h 2380521"/>
              <a:gd name="connsiteX2873" fmla="*/ 283379 w 8023328"/>
              <a:gd name="connsiteY2873" fmla="*/ 655635 h 2380521"/>
              <a:gd name="connsiteX2874" fmla="*/ 297235 w 8023328"/>
              <a:gd name="connsiteY2874" fmla="*/ 640846 h 2380521"/>
              <a:gd name="connsiteX2875" fmla="*/ 4082465 w 8023328"/>
              <a:gd name="connsiteY2875" fmla="*/ 570017 h 2380521"/>
              <a:gd name="connsiteX2876" fmla="*/ 4097254 w 8023328"/>
              <a:gd name="connsiteY2876" fmla="*/ 584805 h 2380521"/>
              <a:gd name="connsiteX2877" fmla="*/ 4082465 w 8023328"/>
              <a:gd name="connsiteY2877" fmla="*/ 599594 h 2380521"/>
              <a:gd name="connsiteX2878" fmla="*/ 4067676 w 8023328"/>
              <a:gd name="connsiteY2878" fmla="*/ 584805 h 2380521"/>
              <a:gd name="connsiteX2879" fmla="*/ 4082465 w 8023328"/>
              <a:gd name="connsiteY2879" fmla="*/ 570017 h 2380521"/>
              <a:gd name="connsiteX2880" fmla="*/ 4010703 w 8023328"/>
              <a:gd name="connsiteY2880" fmla="*/ 570017 h 2380521"/>
              <a:gd name="connsiteX2881" fmla="*/ 4023100 w 8023328"/>
              <a:gd name="connsiteY2881" fmla="*/ 584805 h 2380521"/>
              <a:gd name="connsiteX2882" fmla="*/ 4010703 w 8023328"/>
              <a:gd name="connsiteY2882" fmla="*/ 599594 h 2380521"/>
              <a:gd name="connsiteX2883" fmla="*/ 3996847 w 8023328"/>
              <a:gd name="connsiteY2883" fmla="*/ 584805 h 2380521"/>
              <a:gd name="connsiteX2884" fmla="*/ 4010703 w 8023328"/>
              <a:gd name="connsiteY2884" fmla="*/ 570017 h 2380521"/>
              <a:gd name="connsiteX2885" fmla="*/ 3939871 w 8023328"/>
              <a:gd name="connsiteY2885" fmla="*/ 570017 h 2380521"/>
              <a:gd name="connsiteX2886" fmla="*/ 3952268 w 8023328"/>
              <a:gd name="connsiteY2886" fmla="*/ 584805 h 2380521"/>
              <a:gd name="connsiteX2887" fmla="*/ 3939871 w 8023328"/>
              <a:gd name="connsiteY2887" fmla="*/ 599594 h 2380521"/>
              <a:gd name="connsiteX2888" fmla="*/ 3926015 w 8023328"/>
              <a:gd name="connsiteY2888" fmla="*/ 584805 h 2380521"/>
              <a:gd name="connsiteX2889" fmla="*/ 3939871 w 8023328"/>
              <a:gd name="connsiteY2889" fmla="*/ 570017 h 2380521"/>
              <a:gd name="connsiteX2890" fmla="*/ 3869042 w 8023328"/>
              <a:gd name="connsiteY2890" fmla="*/ 570017 h 2380521"/>
              <a:gd name="connsiteX2891" fmla="*/ 3881439 w 8023328"/>
              <a:gd name="connsiteY2891" fmla="*/ 584805 h 2380521"/>
              <a:gd name="connsiteX2892" fmla="*/ 3869042 w 8023328"/>
              <a:gd name="connsiteY2892" fmla="*/ 599594 h 2380521"/>
              <a:gd name="connsiteX2893" fmla="*/ 3855186 w 8023328"/>
              <a:gd name="connsiteY2893" fmla="*/ 584805 h 2380521"/>
              <a:gd name="connsiteX2894" fmla="*/ 3869042 w 8023328"/>
              <a:gd name="connsiteY2894" fmla="*/ 570017 h 2380521"/>
              <a:gd name="connsiteX2895" fmla="*/ 3796752 w 8023328"/>
              <a:gd name="connsiteY2895" fmla="*/ 570017 h 2380521"/>
              <a:gd name="connsiteX2896" fmla="*/ 3810608 w 8023328"/>
              <a:gd name="connsiteY2896" fmla="*/ 584805 h 2380521"/>
              <a:gd name="connsiteX2897" fmla="*/ 3796752 w 8023328"/>
              <a:gd name="connsiteY2897" fmla="*/ 599594 h 2380521"/>
              <a:gd name="connsiteX2898" fmla="*/ 3784355 w 8023328"/>
              <a:gd name="connsiteY2898" fmla="*/ 584805 h 2380521"/>
              <a:gd name="connsiteX2899" fmla="*/ 3796752 w 8023328"/>
              <a:gd name="connsiteY2899" fmla="*/ 570017 h 2380521"/>
              <a:gd name="connsiteX2900" fmla="*/ 3725922 w 8023328"/>
              <a:gd name="connsiteY2900" fmla="*/ 570017 h 2380521"/>
              <a:gd name="connsiteX2901" fmla="*/ 3739778 w 8023328"/>
              <a:gd name="connsiteY2901" fmla="*/ 584805 h 2380521"/>
              <a:gd name="connsiteX2902" fmla="*/ 3725922 w 8023328"/>
              <a:gd name="connsiteY2902" fmla="*/ 599594 h 2380521"/>
              <a:gd name="connsiteX2903" fmla="*/ 3713525 w 8023328"/>
              <a:gd name="connsiteY2903" fmla="*/ 584805 h 2380521"/>
              <a:gd name="connsiteX2904" fmla="*/ 3725922 w 8023328"/>
              <a:gd name="connsiteY2904" fmla="*/ 570017 h 2380521"/>
              <a:gd name="connsiteX2905" fmla="*/ 3655091 w 8023328"/>
              <a:gd name="connsiteY2905" fmla="*/ 570017 h 2380521"/>
              <a:gd name="connsiteX2906" fmla="*/ 3668947 w 8023328"/>
              <a:gd name="connsiteY2906" fmla="*/ 582414 h 2380521"/>
              <a:gd name="connsiteX2907" fmla="*/ 3655091 w 8023328"/>
              <a:gd name="connsiteY2907" fmla="*/ 596271 h 2380521"/>
              <a:gd name="connsiteX2908" fmla="*/ 3642694 w 8023328"/>
              <a:gd name="connsiteY2908" fmla="*/ 582414 h 2380521"/>
              <a:gd name="connsiteX2909" fmla="*/ 3655091 w 8023328"/>
              <a:gd name="connsiteY2909" fmla="*/ 570017 h 2380521"/>
              <a:gd name="connsiteX2910" fmla="*/ 3583280 w 8023328"/>
              <a:gd name="connsiteY2910" fmla="*/ 570017 h 2380521"/>
              <a:gd name="connsiteX2911" fmla="*/ 3598069 w 8023328"/>
              <a:gd name="connsiteY2911" fmla="*/ 582414 h 2380521"/>
              <a:gd name="connsiteX2912" fmla="*/ 3583280 w 8023328"/>
              <a:gd name="connsiteY2912" fmla="*/ 596271 h 2380521"/>
              <a:gd name="connsiteX2913" fmla="*/ 3568491 w 8023328"/>
              <a:gd name="connsiteY2913" fmla="*/ 582414 h 2380521"/>
              <a:gd name="connsiteX2914" fmla="*/ 3583280 w 8023328"/>
              <a:gd name="connsiteY2914" fmla="*/ 570017 h 2380521"/>
              <a:gd name="connsiteX2915" fmla="*/ 3512449 w 8023328"/>
              <a:gd name="connsiteY2915" fmla="*/ 570017 h 2380521"/>
              <a:gd name="connsiteX2916" fmla="*/ 3527237 w 8023328"/>
              <a:gd name="connsiteY2916" fmla="*/ 582414 h 2380521"/>
              <a:gd name="connsiteX2917" fmla="*/ 3512449 w 8023328"/>
              <a:gd name="connsiteY2917" fmla="*/ 596271 h 2380521"/>
              <a:gd name="connsiteX2918" fmla="*/ 3497661 w 8023328"/>
              <a:gd name="connsiteY2918" fmla="*/ 582414 h 2380521"/>
              <a:gd name="connsiteX2919" fmla="*/ 3512449 w 8023328"/>
              <a:gd name="connsiteY2919" fmla="*/ 570017 h 2380521"/>
              <a:gd name="connsiteX2920" fmla="*/ 3441619 w 8023328"/>
              <a:gd name="connsiteY2920" fmla="*/ 570017 h 2380521"/>
              <a:gd name="connsiteX2921" fmla="*/ 3456408 w 8023328"/>
              <a:gd name="connsiteY2921" fmla="*/ 582414 h 2380521"/>
              <a:gd name="connsiteX2922" fmla="*/ 3441619 w 8023328"/>
              <a:gd name="connsiteY2922" fmla="*/ 596271 h 2380521"/>
              <a:gd name="connsiteX2923" fmla="*/ 3426830 w 8023328"/>
              <a:gd name="connsiteY2923" fmla="*/ 582414 h 2380521"/>
              <a:gd name="connsiteX2924" fmla="*/ 3441619 w 8023328"/>
              <a:gd name="connsiteY2924" fmla="*/ 570017 h 2380521"/>
              <a:gd name="connsiteX2925" fmla="*/ 3369857 w 8023328"/>
              <a:gd name="connsiteY2925" fmla="*/ 570017 h 2380521"/>
              <a:gd name="connsiteX2926" fmla="*/ 3382254 w 8023328"/>
              <a:gd name="connsiteY2926" fmla="*/ 582414 h 2380521"/>
              <a:gd name="connsiteX2927" fmla="*/ 3369857 w 8023328"/>
              <a:gd name="connsiteY2927" fmla="*/ 596271 h 2380521"/>
              <a:gd name="connsiteX2928" fmla="*/ 3356001 w 8023328"/>
              <a:gd name="connsiteY2928" fmla="*/ 582414 h 2380521"/>
              <a:gd name="connsiteX2929" fmla="*/ 3369857 w 8023328"/>
              <a:gd name="connsiteY2929" fmla="*/ 570017 h 2380521"/>
              <a:gd name="connsiteX2930" fmla="*/ 3299091 w 8023328"/>
              <a:gd name="connsiteY2930" fmla="*/ 570017 h 2380521"/>
              <a:gd name="connsiteX2931" fmla="*/ 3311491 w 8023328"/>
              <a:gd name="connsiteY2931" fmla="*/ 582414 h 2380521"/>
              <a:gd name="connsiteX2932" fmla="*/ 3299091 w 8023328"/>
              <a:gd name="connsiteY2932" fmla="*/ 596271 h 2380521"/>
              <a:gd name="connsiteX2933" fmla="*/ 3285240 w 8023328"/>
              <a:gd name="connsiteY2933" fmla="*/ 582414 h 2380521"/>
              <a:gd name="connsiteX2934" fmla="*/ 3299091 w 8023328"/>
              <a:gd name="connsiteY2934" fmla="*/ 570017 h 2380521"/>
              <a:gd name="connsiteX2935" fmla="*/ 3226803 w 8023328"/>
              <a:gd name="connsiteY2935" fmla="*/ 570017 h 2380521"/>
              <a:gd name="connsiteX2936" fmla="*/ 3240660 w 8023328"/>
              <a:gd name="connsiteY2936" fmla="*/ 582414 h 2380521"/>
              <a:gd name="connsiteX2937" fmla="*/ 3226803 w 8023328"/>
              <a:gd name="connsiteY2937" fmla="*/ 596271 h 2380521"/>
              <a:gd name="connsiteX2938" fmla="*/ 3214406 w 8023328"/>
              <a:gd name="connsiteY2938" fmla="*/ 582414 h 2380521"/>
              <a:gd name="connsiteX2939" fmla="*/ 3226803 w 8023328"/>
              <a:gd name="connsiteY2939" fmla="*/ 570017 h 2380521"/>
              <a:gd name="connsiteX2940" fmla="*/ 3152600 w 8023328"/>
              <a:gd name="connsiteY2940" fmla="*/ 570017 h 2380521"/>
              <a:gd name="connsiteX2941" fmla="*/ 3166454 w 8023328"/>
              <a:gd name="connsiteY2941" fmla="*/ 582414 h 2380521"/>
              <a:gd name="connsiteX2942" fmla="*/ 3152600 w 8023328"/>
              <a:gd name="connsiteY2942" fmla="*/ 596271 h 2380521"/>
              <a:gd name="connsiteX2943" fmla="*/ 3140203 w 8023328"/>
              <a:gd name="connsiteY2943" fmla="*/ 582414 h 2380521"/>
              <a:gd name="connsiteX2944" fmla="*/ 3152600 w 8023328"/>
              <a:gd name="connsiteY2944" fmla="*/ 570017 h 2380521"/>
              <a:gd name="connsiteX2945" fmla="*/ 3081770 w 8023328"/>
              <a:gd name="connsiteY2945" fmla="*/ 570017 h 2380521"/>
              <a:gd name="connsiteX2946" fmla="*/ 3095622 w 8023328"/>
              <a:gd name="connsiteY2946" fmla="*/ 582414 h 2380521"/>
              <a:gd name="connsiteX2947" fmla="*/ 3081770 w 8023328"/>
              <a:gd name="connsiteY2947" fmla="*/ 596271 h 2380521"/>
              <a:gd name="connsiteX2948" fmla="*/ 3069369 w 8023328"/>
              <a:gd name="connsiteY2948" fmla="*/ 582414 h 2380521"/>
              <a:gd name="connsiteX2949" fmla="*/ 3081770 w 8023328"/>
              <a:gd name="connsiteY2949" fmla="*/ 570017 h 2380521"/>
              <a:gd name="connsiteX2950" fmla="*/ 3013712 w 8023328"/>
              <a:gd name="connsiteY2950" fmla="*/ 570017 h 2380521"/>
              <a:gd name="connsiteX2951" fmla="*/ 3028132 w 8023328"/>
              <a:gd name="connsiteY2951" fmla="*/ 582414 h 2380521"/>
              <a:gd name="connsiteX2952" fmla="*/ 3013712 w 8023328"/>
              <a:gd name="connsiteY2952" fmla="*/ 596271 h 2380521"/>
              <a:gd name="connsiteX2953" fmla="*/ 2998537 w 8023328"/>
              <a:gd name="connsiteY2953" fmla="*/ 582414 h 2380521"/>
              <a:gd name="connsiteX2954" fmla="*/ 3013712 w 8023328"/>
              <a:gd name="connsiteY2954" fmla="*/ 570017 h 2380521"/>
              <a:gd name="connsiteX2955" fmla="*/ 2942491 w 8023328"/>
              <a:gd name="connsiteY2955" fmla="*/ 570017 h 2380521"/>
              <a:gd name="connsiteX2956" fmla="*/ 2957285 w 8023328"/>
              <a:gd name="connsiteY2956" fmla="*/ 582414 h 2380521"/>
              <a:gd name="connsiteX2957" fmla="*/ 2942491 w 8023328"/>
              <a:gd name="connsiteY2957" fmla="*/ 596271 h 2380521"/>
              <a:gd name="connsiteX2958" fmla="*/ 2927705 w 8023328"/>
              <a:gd name="connsiteY2958" fmla="*/ 582414 h 2380521"/>
              <a:gd name="connsiteX2959" fmla="*/ 2942491 w 8023328"/>
              <a:gd name="connsiteY2959" fmla="*/ 570017 h 2380521"/>
              <a:gd name="connsiteX2960" fmla="*/ 2868288 w 8023328"/>
              <a:gd name="connsiteY2960" fmla="*/ 570017 h 2380521"/>
              <a:gd name="connsiteX2961" fmla="*/ 2883082 w 8023328"/>
              <a:gd name="connsiteY2961" fmla="*/ 582414 h 2380521"/>
              <a:gd name="connsiteX2962" fmla="*/ 2868288 w 8023328"/>
              <a:gd name="connsiteY2962" fmla="*/ 596271 h 2380521"/>
              <a:gd name="connsiteX2963" fmla="*/ 2853502 w 8023328"/>
              <a:gd name="connsiteY2963" fmla="*/ 582414 h 2380521"/>
              <a:gd name="connsiteX2964" fmla="*/ 2868288 w 8023328"/>
              <a:gd name="connsiteY2964" fmla="*/ 570017 h 2380521"/>
              <a:gd name="connsiteX2965" fmla="*/ 2796532 w 8023328"/>
              <a:gd name="connsiteY2965" fmla="*/ 570017 h 2380521"/>
              <a:gd name="connsiteX2966" fmla="*/ 2808931 w 8023328"/>
              <a:gd name="connsiteY2966" fmla="*/ 582414 h 2380521"/>
              <a:gd name="connsiteX2967" fmla="*/ 2796532 w 8023328"/>
              <a:gd name="connsiteY2967" fmla="*/ 596271 h 2380521"/>
              <a:gd name="connsiteX2968" fmla="*/ 2782675 w 8023328"/>
              <a:gd name="connsiteY2968" fmla="*/ 582414 h 2380521"/>
              <a:gd name="connsiteX2969" fmla="*/ 2796532 w 8023328"/>
              <a:gd name="connsiteY2969" fmla="*/ 570017 h 2380521"/>
              <a:gd name="connsiteX2970" fmla="*/ 2725695 w 8023328"/>
              <a:gd name="connsiteY2970" fmla="*/ 570017 h 2380521"/>
              <a:gd name="connsiteX2971" fmla="*/ 2738097 w 8023328"/>
              <a:gd name="connsiteY2971" fmla="*/ 582414 h 2380521"/>
              <a:gd name="connsiteX2972" fmla="*/ 2725695 w 8023328"/>
              <a:gd name="connsiteY2972" fmla="*/ 596271 h 2380521"/>
              <a:gd name="connsiteX2973" fmla="*/ 2711843 w 8023328"/>
              <a:gd name="connsiteY2973" fmla="*/ 582414 h 2380521"/>
              <a:gd name="connsiteX2974" fmla="*/ 2725695 w 8023328"/>
              <a:gd name="connsiteY2974" fmla="*/ 570017 h 2380521"/>
              <a:gd name="connsiteX2975" fmla="*/ 2654867 w 8023328"/>
              <a:gd name="connsiteY2975" fmla="*/ 570017 h 2380521"/>
              <a:gd name="connsiteX2976" fmla="*/ 2667266 w 8023328"/>
              <a:gd name="connsiteY2976" fmla="*/ 582414 h 2380521"/>
              <a:gd name="connsiteX2977" fmla="*/ 2654867 w 8023328"/>
              <a:gd name="connsiteY2977" fmla="*/ 596271 h 2380521"/>
              <a:gd name="connsiteX2978" fmla="*/ 2641013 w 8023328"/>
              <a:gd name="connsiteY2978" fmla="*/ 582414 h 2380521"/>
              <a:gd name="connsiteX2979" fmla="*/ 2654867 w 8023328"/>
              <a:gd name="connsiteY2979" fmla="*/ 570017 h 2380521"/>
              <a:gd name="connsiteX2980" fmla="*/ 2582580 w 8023328"/>
              <a:gd name="connsiteY2980" fmla="*/ 570017 h 2380521"/>
              <a:gd name="connsiteX2981" fmla="*/ 2596435 w 8023328"/>
              <a:gd name="connsiteY2981" fmla="*/ 582414 h 2380521"/>
              <a:gd name="connsiteX2982" fmla="*/ 2582580 w 8023328"/>
              <a:gd name="connsiteY2982" fmla="*/ 596271 h 2380521"/>
              <a:gd name="connsiteX2983" fmla="*/ 2570184 w 8023328"/>
              <a:gd name="connsiteY2983" fmla="*/ 582414 h 2380521"/>
              <a:gd name="connsiteX2984" fmla="*/ 2582580 w 8023328"/>
              <a:gd name="connsiteY2984" fmla="*/ 570017 h 2380521"/>
              <a:gd name="connsiteX2985" fmla="*/ 2511026 w 8023328"/>
              <a:gd name="connsiteY2985" fmla="*/ 570017 h 2380521"/>
              <a:gd name="connsiteX2986" fmla="*/ 2525610 w 8023328"/>
              <a:gd name="connsiteY2986" fmla="*/ 582414 h 2380521"/>
              <a:gd name="connsiteX2987" fmla="*/ 2511026 w 8023328"/>
              <a:gd name="connsiteY2987" fmla="*/ 596271 h 2380521"/>
              <a:gd name="connsiteX2988" fmla="*/ 2499358 w 8023328"/>
              <a:gd name="connsiteY2988" fmla="*/ 582414 h 2380521"/>
              <a:gd name="connsiteX2989" fmla="*/ 2511026 w 8023328"/>
              <a:gd name="connsiteY2989" fmla="*/ 570017 h 2380521"/>
              <a:gd name="connsiteX2990" fmla="*/ 2440921 w 8023328"/>
              <a:gd name="connsiteY2990" fmla="*/ 570017 h 2380521"/>
              <a:gd name="connsiteX2991" fmla="*/ 2454778 w 8023328"/>
              <a:gd name="connsiteY2991" fmla="*/ 582414 h 2380521"/>
              <a:gd name="connsiteX2992" fmla="*/ 2440921 w 8023328"/>
              <a:gd name="connsiteY2992" fmla="*/ 596271 h 2380521"/>
              <a:gd name="connsiteX2993" fmla="*/ 2428525 w 8023328"/>
              <a:gd name="connsiteY2993" fmla="*/ 582414 h 2380521"/>
              <a:gd name="connsiteX2994" fmla="*/ 2440921 w 8023328"/>
              <a:gd name="connsiteY2994" fmla="*/ 570017 h 2380521"/>
              <a:gd name="connsiteX2995" fmla="*/ 2369108 w 8023328"/>
              <a:gd name="connsiteY2995" fmla="*/ 570017 h 2380521"/>
              <a:gd name="connsiteX2996" fmla="*/ 2383896 w 8023328"/>
              <a:gd name="connsiteY2996" fmla="*/ 582414 h 2380521"/>
              <a:gd name="connsiteX2997" fmla="*/ 2369108 w 8023328"/>
              <a:gd name="connsiteY2997" fmla="*/ 596271 h 2380521"/>
              <a:gd name="connsiteX2998" fmla="*/ 2354319 w 8023328"/>
              <a:gd name="connsiteY2998" fmla="*/ 582414 h 2380521"/>
              <a:gd name="connsiteX2999" fmla="*/ 2369108 w 8023328"/>
              <a:gd name="connsiteY2999" fmla="*/ 570017 h 2380521"/>
              <a:gd name="connsiteX3000" fmla="*/ 2298275 w 8023328"/>
              <a:gd name="connsiteY3000" fmla="*/ 570017 h 2380521"/>
              <a:gd name="connsiteX3001" fmla="*/ 2313064 w 8023328"/>
              <a:gd name="connsiteY3001" fmla="*/ 582414 h 2380521"/>
              <a:gd name="connsiteX3002" fmla="*/ 2298275 w 8023328"/>
              <a:gd name="connsiteY3002" fmla="*/ 596271 h 2380521"/>
              <a:gd name="connsiteX3003" fmla="*/ 2283487 w 8023328"/>
              <a:gd name="connsiteY3003" fmla="*/ 582414 h 2380521"/>
              <a:gd name="connsiteX3004" fmla="*/ 2298275 w 8023328"/>
              <a:gd name="connsiteY3004" fmla="*/ 570017 h 2380521"/>
              <a:gd name="connsiteX3005" fmla="*/ 2226512 w 8023328"/>
              <a:gd name="connsiteY3005" fmla="*/ 570017 h 2380521"/>
              <a:gd name="connsiteX3006" fmla="*/ 2238911 w 8023328"/>
              <a:gd name="connsiteY3006" fmla="*/ 582414 h 2380521"/>
              <a:gd name="connsiteX3007" fmla="*/ 2226512 w 8023328"/>
              <a:gd name="connsiteY3007" fmla="*/ 596271 h 2380521"/>
              <a:gd name="connsiteX3008" fmla="*/ 2212655 w 8023328"/>
              <a:gd name="connsiteY3008" fmla="*/ 582414 h 2380521"/>
              <a:gd name="connsiteX3009" fmla="*/ 2226512 w 8023328"/>
              <a:gd name="connsiteY3009" fmla="*/ 570017 h 2380521"/>
              <a:gd name="connsiteX3010" fmla="*/ 2155680 w 8023328"/>
              <a:gd name="connsiteY3010" fmla="*/ 570017 h 2380521"/>
              <a:gd name="connsiteX3011" fmla="*/ 2168079 w 8023328"/>
              <a:gd name="connsiteY3011" fmla="*/ 582414 h 2380521"/>
              <a:gd name="connsiteX3012" fmla="*/ 2155680 w 8023328"/>
              <a:gd name="connsiteY3012" fmla="*/ 596271 h 2380521"/>
              <a:gd name="connsiteX3013" fmla="*/ 2141823 w 8023328"/>
              <a:gd name="connsiteY3013" fmla="*/ 582414 h 2380521"/>
              <a:gd name="connsiteX3014" fmla="*/ 2155680 w 8023328"/>
              <a:gd name="connsiteY3014" fmla="*/ 570017 h 2380521"/>
              <a:gd name="connsiteX3015" fmla="*/ 2084846 w 8023328"/>
              <a:gd name="connsiteY3015" fmla="*/ 570017 h 2380521"/>
              <a:gd name="connsiteX3016" fmla="*/ 2097246 w 8023328"/>
              <a:gd name="connsiteY3016" fmla="*/ 582414 h 2380521"/>
              <a:gd name="connsiteX3017" fmla="*/ 2084846 w 8023328"/>
              <a:gd name="connsiteY3017" fmla="*/ 596271 h 2380521"/>
              <a:gd name="connsiteX3018" fmla="*/ 2070989 w 8023328"/>
              <a:gd name="connsiteY3018" fmla="*/ 582414 h 2380521"/>
              <a:gd name="connsiteX3019" fmla="*/ 2084846 w 8023328"/>
              <a:gd name="connsiteY3019" fmla="*/ 570017 h 2380521"/>
              <a:gd name="connsiteX3020" fmla="*/ 2011831 w 8023328"/>
              <a:gd name="connsiteY3020" fmla="*/ 570017 h 2380521"/>
              <a:gd name="connsiteX3021" fmla="*/ 2026416 w 8023328"/>
              <a:gd name="connsiteY3021" fmla="*/ 582414 h 2380521"/>
              <a:gd name="connsiteX3022" fmla="*/ 2011831 w 8023328"/>
              <a:gd name="connsiteY3022" fmla="*/ 596271 h 2380521"/>
              <a:gd name="connsiteX3023" fmla="*/ 2000163 w 8023328"/>
              <a:gd name="connsiteY3023" fmla="*/ 582414 h 2380521"/>
              <a:gd name="connsiteX3024" fmla="*/ 2011831 w 8023328"/>
              <a:gd name="connsiteY3024" fmla="*/ 570017 h 2380521"/>
              <a:gd name="connsiteX3025" fmla="*/ 1938359 w 8023328"/>
              <a:gd name="connsiteY3025" fmla="*/ 570017 h 2380521"/>
              <a:gd name="connsiteX3026" fmla="*/ 1952216 w 8023328"/>
              <a:gd name="connsiteY3026" fmla="*/ 583873 h 2380521"/>
              <a:gd name="connsiteX3027" fmla="*/ 1938359 w 8023328"/>
              <a:gd name="connsiteY3027" fmla="*/ 596271 h 2380521"/>
              <a:gd name="connsiteX3028" fmla="*/ 1925962 w 8023328"/>
              <a:gd name="connsiteY3028" fmla="*/ 583873 h 2380521"/>
              <a:gd name="connsiteX3029" fmla="*/ 1938359 w 8023328"/>
              <a:gd name="connsiteY3029" fmla="*/ 570017 h 2380521"/>
              <a:gd name="connsiteX3030" fmla="*/ 1867522 w 8023328"/>
              <a:gd name="connsiteY3030" fmla="*/ 570017 h 2380521"/>
              <a:gd name="connsiteX3031" fmla="*/ 1881382 w 8023328"/>
              <a:gd name="connsiteY3031" fmla="*/ 583873 h 2380521"/>
              <a:gd name="connsiteX3032" fmla="*/ 1867522 w 8023328"/>
              <a:gd name="connsiteY3032" fmla="*/ 596271 h 2380521"/>
              <a:gd name="connsiteX3033" fmla="*/ 1855124 w 8023328"/>
              <a:gd name="connsiteY3033" fmla="*/ 583873 h 2380521"/>
              <a:gd name="connsiteX3034" fmla="*/ 1867522 w 8023328"/>
              <a:gd name="connsiteY3034" fmla="*/ 570017 h 2380521"/>
              <a:gd name="connsiteX3035" fmla="*/ 1799082 w 8023328"/>
              <a:gd name="connsiteY3035" fmla="*/ 570017 h 2380521"/>
              <a:gd name="connsiteX3036" fmla="*/ 1813871 w 8023328"/>
              <a:gd name="connsiteY3036" fmla="*/ 583873 h 2380521"/>
              <a:gd name="connsiteX3037" fmla="*/ 1799082 w 8023328"/>
              <a:gd name="connsiteY3037" fmla="*/ 596271 h 2380521"/>
              <a:gd name="connsiteX3038" fmla="*/ 1784295 w 8023328"/>
              <a:gd name="connsiteY3038" fmla="*/ 583873 h 2380521"/>
              <a:gd name="connsiteX3039" fmla="*/ 1799082 w 8023328"/>
              <a:gd name="connsiteY3039" fmla="*/ 570017 h 2380521"/>
              <a:gd name="connsiteX3040" fmla="*/ 1728257 w 8023328"/>
              <a:gd name="connsiteY3040" fmla="*/ 570017 h 2380521"/>
              <a:gd name="connsiteX3041" fmla="*/ 1743046 w 8023328"/>
              <a:gd name="connsiteY3041" fmla="*/ 583873 h 2380521"/>
              <a:gd name="connsiteX3042" fmla="*/ 1728257 w 8023328"/>
              <a:gd name="connsiteY3042" fmla="*/ 596271 h 2380521"/>
              <a:gd name="connsiteX3043" fmla="*/ 1713467 w 8023328"/>
              <a:gd name="connsiteY3043" fmla="*/ 583873 h 2380521"/>
              <a:gd name="connsiteX3044" fmla="*/ 1728257 w 8023328"/>
              <a:gd name="connsiteY3044" fmla="*/ 570017 h 2380521"/>
              <a:gd name="connsiteX3045" fmla="*/ 1657426 w 8023328"/>
              <a:gd name="connsiteY3045" fmla="*/ 570017 h 2380521"/>
              <a:gd name="connsiteX3046" fmla="*/ 1672218 w 8023328"/>
              <a:gd name="connsiteY3046" fmla="*/ 583873 h 2380521"/>
              <a:gd name="connsiteX3047" fmla="*/ 1657426 w 8023328"/>
              <a:gd name="connsiteY3047" fmla="*/ 596271 h 2380521"/>
              <a:gd name="connsiteX3048" fmla="*/ 1642647 w 8023328"/>
              <a:gd name="connsiteY3048" fmla="*/ 583873 h 2380521"/>
              <a:gd name="connsiteX3049" fmla="*/ 1657426 w 8023328"/>
              <a:gd name="connsiteY3049" fmla="*/ 570017 h 2380521"/>
              <a:gd name="connsiteX3050" fmla="*/ 1582294 w 8023328"/>
              <a:gd name="connsiteY3050" fmla="*/ 570017 h 2380521"/>
              <a:gd name="connsiteX3051" fmla="*/ 1594694 w 8023328"/>
              <a:gd name="connsiteY3051" fmla="*/ 583873 h 2380521"/>
              <a:gd name="connsiteX3052" fmla="*/ 1582294 w 8023328"/>
              <a:gd name="connsiteY3052" fmla="*/ 596271 h 2380521"/>
              <a:gd name="connsiteX3053" fmla="*/ 1568438 w 8023328"/>
              <a:gd name="connsiteY3053" fmla="*/ 583873 h 2380521"/>
              <a:gd name="connsiteX3054" fmla="*/ 1582294 w 8023328"/>
              <a:gd name="connsiteY3054" fmla="*/ 570017 h 2380521"/>
              <a:gd name="connsiteX3055" fmla="*/ 1512190 w 8023328"/>
              <a:gd name="connsiteY3055" fmla="*/ 570017 h 2380521"/>
              <a:gd name="connsiteX3056" fmla="*/ 1523859 w 8023328"/>
              <a:gd name="connsiteY3056" fmla="*/ 583873 h 2380521"/>
              <a:gd name="connsiteX3057" fmla="*/ 1512190 w 8023328"/>
              <a:gd name="connsiteY3057" fmla="*/ 596271 h 2380521"/>
              <a:gd name="connsiteX3058" fmla="*/ 1497607 w 8023328"/>
              <a:gd name="connsiteY3058" fmla="*/ 583873 h 2380521"/>
              <a:gd name="connsiteX3059" fmla="*/ 1512190 w 8023328"/>
              <a:gd name="connsiteY3059" fmla="*/ 570017 h 2380521"/>
              <a:gd name="connsiteX3060" fmla="*/ 1440623 w 8023328"/>
              <a:gd name="connsiteY3060" fmla="*/ 570017 h 2380521"/>
              <a:gd name="connsiteX3061" fmla="*/ 1453020 w 8023328"/>
              <a:gd name="connsiteY3061" fmla="*/ 583873 h 2380521"/>
              <a:gd name="connsiteX3062" fmla="*/ 1440623 w 8023328"/>
              <a:gd name="connsiteY3062" fmla="*/ 596271 h 2380521"/>
              <a:gd name="connsiteX3063" fmla="*/ 1426771 w 8023328"/>
              <a:gd name="connsiteY3063" fmla="*/ 583873 h 2380521"/>
              <a:gd name="connsiteX3064" fmla="*/ 1440623 w 8023328"/>
              <a:gd name="connsiteY3064" fmla="*/ 570017 h 2380521"/>
              <a:gd name="connsiteX3065" fmla="*/ 1368341 w 8023328"/>
              <a:gd name="connsiteY3065" fmla="*/ 570017 h 2380521"/>
              <a:gd name="connsiteX3066" fmla="*/ 1382194 w 8023328"/>
              <a:gd name="connsiteY3066" fmla="*/ 583873 h 2380521"/>
              <a:gd name="connsiteX3067" fmla="*/ 1368341 w 8023328"/>
              <a:gd name="connsiteY3067" fmla="*/ 596271 h 2380521"/>
              <a:gd name="connsiteX3068" fmla="*/ 1355945 w 8023328"/>
              <a:gd name="connsiteY3068" fmla="*/ 583873 h 2380521"/>
              <a:gd name="connsiteX3069" fmla="*/ 1368341 w 8023328"/>
              <a:gd name="connsiteY3069" fmla="*/ 570017 h 2380521"/>
              <a:gd name="connsiteX3070" fmla="*/ 1297515 w 8023328"/>
              <a:gd name="connsiteY3070" fmla="*/ 570017 h 2380521"/>
              <a:gd name="connsiteX3071" fmla="*/ 1311369 w 8023328"/>
              <a:gd name="connsiteY3071" fmla="*/ 583873 h 2380521"/>
              <a:gd name="connsiteX3072" fmla="*/ 1297515 w 8023328"/>
              <a:gd name="connsiteY3072" fmla="*/ 596271 h 2380521"/>
              <a:gd name="connsiteX3073" fmla="*/ 1285116 w 8023328"/>
              <a:gd name="connsiteY3073" fmla="*/ 583873 h 2380521"/>
              <a:gd name="connsiteX3074" fmla="*/ 1297515 w 8023328"/>
              <a:gd name="connsiteY3074" fmla="*/ 570017 h 2380521"/>
              <a:gd name="connsiteX3075" fmla="*/ 1226680 w 8023328"/>
              <a:gd name="connsiteY3075" fmla="*/ 570017 h 2380521"/>
              <a:gd name="connsiteX3076" fmla="*/ 1240537 w 8023328"/>
              <a:gd name="connsiteY3076" fmla="*/ 583873 h 2380521"/>
              <a:gd name="connsiteX3077" fmla="*/ 1226680 w 8023328"/>
              <a:gd name="connsiteY3077" fmla="*/ 596271 h 2380521"/>
              <a:gd name="connsiteX3078" fmla="*/ 1214296 w 8023328"/>
              <a:gd name="connsiteY3078" fmla="*/ 583873 h 2380521"/>
              <a:gd name="connsiteX3079" fmla="*/ 1226680 w 8023328"/>
              <a:gd name="connsiteY3079" fmla="*/ 570017 h 2380521"/>
              <a:gd name="connsiteX3080" fmla="*/ 1154879 w 8023328"/>
              <a:gd name="connsiteY3080" fmla="*/ 570017 h 2380521"/>
              <a:gd name="connsiteX3081" fmla="*/ 1169669 w 8023328"/>
              <a:gd name="connsiteY3081" fmla="*/ 583873 h 2380521"/>
              <a:gd name="connsiteX3082" fmla="*/ 1154879 w 8023328"/>
              <a:gd name="connsiteY3082" fmla="*/ 596271 h 2380521"/>
              <a:gd name="connsiteX3083" fmla="*/ 1140090 w 8023328"/>
              <a:gd name="connsiteY3083" fmla="*/ 583873 h 2380521"/>
              <a:gd name="connsiteX3084" fmla="*/ 1154879 w 8023328"/>
              <a:gd name="connsiteY3084" fmla="*/ 570017 h 2380521"/>
              <a:gd name="connsiteX3085" fmla="*/ 1084053 w 8023328"/>
              <a:gd name="connsiteY3085" fmla="*/ 570017 h 2380521"/>
              <a:gd name="connsiteX3086" fmla="*/ 1098840 w 8023328"/>
              <a:gd name="connsiteY3086" fmla="*/ 583873 h 2380521"/>
              <a:gd name="connsiteX3087" fmla="*/ 1084053 w 8023328"/>
              <a:gd name="connsiteY3087" fmla="*/ 596271 h 2380521"/>
              <a:gd name="connsiteX3088" fmla="*/ 1069263 w 8023328"/>
              <a:gd name="connsiteY3088" fmla="*/ 583873 h 2380521"/>
              <a:gd name="connsiteX3089" fmla="*/ 1084053 w 8023328"/>
              <a:gd name="connsiteY3089" fmla="*/ 570017 h 2380521"/>
              <a:gd name="connsiteX3090" fmla="*/ 1013010 w 8023328"/>
              <a:gd name="connsiteY3090" fmla="*/ 570017 h 2380521"/>
              <a:gd name="connsiteX3091" fmla="*/ 1024682 w 8023328"/>
              <a:gd name="connsiteY3091" fmla="*/ 583873 h 2380521"/>
              <a:gd name="connsiteX3092" fmla="*/ 1013010 w 8023328"/>
              <a:gd name="connsiteY3092" fmla="*/ 596271 h 2380521"/>
              <a:gd name="connsiteX3093" fmla="*/ 998433 w 8023328"/>
              <a:gd name="connsiteY3093" fmla="*/ 583873 h 2380521"/>
              <a:gd name="connsiteX3094" fmla="*/ 1013010 w 8023328"/>
              <a:gd name="connsiteY3094" fmla="*/ 570017 h 2380521"/>
              <a:gd name="connsiteX3095" fmla="*/ 941458 w 8023328"/>
              <a:gd name="connsiteY3095" fmla="*/ 570017 h 2380521"/>
              <a:gd name="connsiteX3096" fmla="*/ 953857 w 8023328"/>
              <a:gd name="connsiteY3096" fmla="*/ 583873 h 2380521"/>
              <a:gd name="connsiteX3097" fmla="*/ 941458 w 8023328"/>
              <a:gd name="connsiteY3097" fmla="*/ 596271 h 2380521"/>
              <a:gd name="connsiteX3098" fmla="*/ 927601 w 8023328"/>
              <a:gd name="connsiteY3098" fmla="*/ 583873 h 2380521"/>
              <a:gd name="connsiteX3099" fmla="*/ 941458 w 8023328"/>
              <a:gd name="connsiteY3099" fmla="*/ 570017 h 2380521"/>
              <a:gd name="connsiteX3100" fmla="*/ 870626 w 8023328"/>
              <a:gd name="connsiteY3100" fmla="*/ 570017 h 2380521"/>
              <a:gd name="connsiteX3101" fmla="*/ 883027 w 8023328"/>
              <a:gd name="connsiteY3101" fmla="*/ 583873 h 2380521"/>
              <a:gd name="connsiteX3102" fmla="*/ 870626 w 8023328"/>
              <a:gd name="connsiteY3102" fmla="*/ 596271 h 2380521"/>
              <a:gd name="connsiteX3103" fmla="*/ 856772 w 8023328"/>
              <a:gd name="connsiteY3103" fmla="*/ 583873 h 2380521"/>
              <a:gd name="connsiteX3104" fmla="*/ 870626 w 8023328"/>
              <a:gd name="connsiteY3104" fmla="*/ 570017 h 2380521"/>
              <a:gd name="connsiteX3105" fmla="*/ 798340 w 8023328"/>
              <a:gd name="connsiteY3105" fmla="*/ 570017 h 2380521"/>
              <a:gd name="connsiteX3106" fmla="*/ 812193 w 8023328"/>
              <a:gd name="connsiteY3106" fmla="*/ 583873 h 2380521"/>
              <a:gd name="connsiteX3107" fmla="*/ 798340 w 8023328"/>
              <a:gd name="connsiteY3107" fmla="*/ 596271 h 2380521"/>
              <a:gd name="connsiteX3108" fmla="*/ 785941 w 8023328"/>
              <a:gd name="connsiteY3108" fmla="*/ 583873 h 2380521"/>
              <a:gd name="connsiteX3109" fmla="*/ 798340 w 8023328"/>
              <a:gd name="connsiteY3109" fmla="*/ 570017 h 2380521"/>
              <a:gd name="connsiteX3110" fmla="*/ 724135 w 8023328"/>
              <a:gd name="connsiteY3110" fmla="*/ 570017 h 2380521"/>
              <a:gd name="connsiteX3111" fmla="*/ 737991 w 8023328"/>
              <a:gd name="connsiteY3111" fmla="*/ 583873 h 2380521"/>
              <a:gd name="connsiteX3112" fmla="*/ 724135 w 8023328"/>
              <a:gd name="connsiteY3112" fmla="*/ 596271 h 2380521"/>
              <a:gd name="connsiteX3113" fmla="*/ 711737 w 8023328"/>
              <a:gd name="connsiteY3113" fmla="*/ 583873 h 2380521"/>
              <a:gd name="connsiteX3114" fmla="*/ 724135 w 8023328"/>
              <a:gd name="connsiteY3114" fmla="*/ 570017 h 2380521"/>
              <a:gd name="connsiteX3115" fmla="*/ 653306 w 8023328"/>
              <a:gd name="connsiteY3115" fmla="*/ 570017 h 2380521"/>
              <a:gd name="connsiteX3116" fmla="*/ 667161 w 8023328"/>
              <a:gd name="connsiteY3116" fmla="*/ 583873 h 2380521"/>
              <a:gd name="connsiteX3117" fmla="*/ 653306 w 8023328"/>
              <a:gd name="connsiteY3117" fmla="*/ 596271 h 2380521"/>
              <a:gd name="connsiteX3118" fmla="*/ 640910 w 8023328"/>
              <a:gd name="connsiteY3118" fmla="*/ 583873 h 2380521"/>
              <a:gd name="connsiteX3119" fmla="*/ 653306 w 8023328"/>
              <a:gd name="connsiteY3119" fmla="*/ 570017 h 2380521"/>
              <a:gd name="connsiteX3120" fmla="*/ 584865 w 8023328"/>
              <a:gd name="connsiteY3120" fmla="*/ 570017 h 2380521"/>
              <a:gd name="connsiteX3121" fmla="*/ 599654 w 8023328"/>
              <a:gd name="connsiteY3121" fmla="*/ 583873 h 2380521"/>
              <a:gd name="connsiteX3122" fmla="*/ 584865 w 8023328"/>
              <a:gd name="connsiteY3122" fmla="*/ 596271 h 2380521"/>
              <a:gd name="connsiteX3123" fmla="*/ 570076 w 8023328"/>
              <a:gd name="connsiteY3123" fmla="*/ 583873 h 2380521"/>
              <a:gd name="connsiteX3124" fmla="*/ 584865 w 8023328"/>
              <a:gd name="connsiteY3124" fmla="*/ 570017 h 2380521"/>
              <a:gd name="connsiteX3125" fmla="*/ 513668 w 8023328"/>
              <a:gd name="connsiteY3125" fmla="*/ 570017 h 2380521"/>
              <a:gd name="connsiteX3126" fmla="*/ 528846 w 8023328"/>
              <a:gd name="connsiteY3126" fmla="*/ 583873 h 2380521"/>
              <a:gd name="connsiteX3127" fmla="*/ 513668 w 8023328"/>
              <a:gd name="connsiteY3127" fmla="*/ 596271 h 2380521"/>
              <a:gd name="connsiteX3128" fmla="*/ 499248 w 8023328"/>
              <a:gd name="connsiteY3128" fmla="*/ 583873 h 2380521"/>
              <a:gd name="connsiteX3129" fmla="*/ 513668 w 8023328"/>
              <a:gd name="connsiteY3129" fmla="*/ 570017 h 2380521"/>
              <a:gd name="connsiteX3130" fmla="*/ 439833 w 8023328"/>
              <a:gd name="connsiteY3130" fmla="*/ 570017 h 2380521"/>
              <a:gd name="connsiteX3131" fmla="*/ 454623 w 8023328"/>
              <a:gd name="connsiteY3131" fmla="*/ 583873 h 2380521"/>
              <a:gd name="connsiteX3132" fmla="*/ 439833 w 8023328"/>
              <a:gd name="connsiteY3132" fmla="*/ 596271 h 2380521"/>
              <a:gd name="connsiteX3133" fmla="*/ 425044 w 8023328"/>
              <a:gd name="connsiteY3133" fmla="*/ 583873 h 2380521"/>
              <a:gd name="connsiteX3134" fmla="*/ 439833 w 8023328"/>
              <a:gd name="connsiteY3134" fmla="*/ 570017 h 2380521"/>
              <a:gd name="connsiteX3135" fmla="*/ 368072 w 8023328"/>
              <a:gd name="connsiteY3135" fmla="*/ 570017 h 2380521"/>
              <a:gd name="connsiteX3136" fmla="*/ 380467 w 8023328"/>
              <a:gd name="connsiteY3136" fmla="*/ 583873 h 2380521"/>
              <a:gd name="connsiteX3137" fmla="*/ 368072 w 8023328"/>
              <a:gd name="connsiteY3137" fmla="*/ 596271 h 2380521"/>
              <a:gd name="connsiteX3138" fmla="*/ 354211 w 8023328"/>
              <a:gd name="connsiteY3138" fmla="*/ 583873 h 2380521"/>
              <a:gd name="connsiteX3139" fmla="*/ 368072 w 8023328"/>
              <a:gd name="connsiteY3139" fmla="*/ 570017 h 2380521"/>
              <a:gd name="connsiteX3140" fmla="*/ 3081772 w 8023328"/>
              <a:gd name="connsiteY3140" fmla="*/ 499186 h 2380521"/>
              <a:gd name="connsiteX3141" fmla="*/ 3095622 w 8023328"/>
              <a:gd name="connsiteY3141" fmla="*/ 511583 h 2380521"/>
              <a:gd name="connsiteX3142" fmla="*/ 3081772 w 8023328"/>
              <a:gd name="connsiteY3142" fmla="*/ 525440 h 2380521"/>
              <a:gd name="connsiteX3143" fmla="*/ 3069372 w 8023328"/>
              <a:gd name="connsiteY3143" fmla="*/ 511583 h 2380521"/>
              <a:gd name="connsiteX3144" fmla="*/ 3081772 w 8023328"/>
              <a:gd name="connsiteY3144" fmla="*/ 499186 h 2380521"/>
              <a:gd name="connsiteX3145" fmla="*/ 3013712 w 8023328"/>
              <a:gd name="connsiteY3145" fmla="*/ 499186 h 2380521"/>
              <a:gd name="connsiteX3146" fmla="*/ 3028135 w 8023328"/>
              <a:gd name="connsiteY3146" fmla="*/ 511583 h 2380521"/>
              <a:gd name="connsiteX3147" fmla="*/ 3013712 w 8023328"/>
              <a:gd name="connsiteY3147" fmla="*/ 525440 h 2380521"/>
              <a:gd name="connsiteX3148" fmla="*/ 2998539 w 8023328"/>
              <a:gd name="connsiteY3148" fmla="*/ 511583 h 2380521"/>
              <a:gd name="connsiteX3149" fmla="*/ 3013712 w 8023328"/>
              <a:gd name="connsiteY3149" fmla="*/ 499186 h 2380521"/>
              <a:gd name="connsiteX3150" fmla="*/ 2942491 w 8023328"/>
              <a:gd name="connsiteY3150" fmla="*/ 499186 h 2380521"/>
              <a:gd name="connsiteX3151" fmla="*/ 2957285 w 8023328"/>
              <a:gd name="connsiteY3151" fmla="*/ 511583 h 2380521"/>
              <a:gd name="connsiteX3152" fmla="*/ 2942491 w 8023328"/>
              <a:gd name="connsiteY3152" fmla="*/ 525440 h 2380521"/>
              <a:gd name="connsiteX3153" fmla="*/ 2927705 w 8023328"/>
              <a:gd name="connsiteY3153" fmla="*/ 511583 h 2380521"/>
              <a:gd name="connsiteX3154" fmla="*/ 2942491 w 8023328"/>
              <a:gd name="connsiteY3154" fmla="*/ 499186 h 2380521"/>
              <a:gd name="connsiteX3155" fmla="*/ 2868291 w 8023328"/>
              <a:gd name="connsiteY3155" fmla="*/ 499186 h 2380521"/>
              <a:gd name="connsiteX3156" fmla="*/ 2883082 w 8023328"/>
              <a:gd name="connsiteY3156" fmla="*/ 511583 h 2380521"/>
              <a:gd name="connsiteX3157" fmla="*/ 2868291 w 8023328"/>
              <a:gd name="connsiteY3157" fmla="*/ 525440 h 2380521"/>
              <a:gd name="connsiteX3158" fmla="*/ 2853502 w 8023328"/>
              <a:gd name="connsiteY3158" fmla="*/ 511583 h 2380521"/>
              <a:gd name="connsiteX3159" fmla="*/ 2868291 w 8023328"/>
              <a:gd name="connsiteY3159" fmla="*/ 499186 h 2380521"/>
              <a:gd name="connsiteX3160" fmla="*/ 2796533 w 8023328"/>
              <a:gd name="connsiteY3160" fmla="*/ 499186 h 2380521"/>
              <a:gd name="connsiteX3161" fmla="*/ 2808931 w 8023328"/>
              <a:gd name="connsiteY3161" fmla="*/ 511583 h 2380521"/>
              <a:gd name="connsiteX3162" fmla="*/ 2796533 w 8023328"/>
              <a:gd name="connsiteY3162" fmla="*/ 525440 h 2380521"/>
              <a:gd name="connsiteX3163" fmla="*/ 2782678 w 8023328"/>
              <a:gd name="connsiteY3163" fmla="*/ 511583 h 2380521"/>
              <a:gd name="connsiteX3164" fmla="*/ 2796533 w 8023328"/>
              <a:gd name="connsiteY3164" fmla="*/ 499186 h 2380521"/>
              <a:gd name="connsiteX3165" fmla="*/ 2725695 w 8023328"/>
              <a:gd name="connsiteY3165" fmla="*/ 499186 h 2380521"/>
              <a:gd name="connsiteX3166" fmla="*/ 2738097 w 8023328"/>
              <a:gd name="connsiteY3166" fmla="*/ 511583 h 2380521"/>
              <a:gd name="connsiteX3167" fmla="*/ 2725695 w 8023328"/>
              <a:gd name="connsiteY3167" fmla="*/ 525440 h 2380521"/>
              <a:gd name="connsiteX3168" fmla="*/ 2711846 w 8023328"/>
              <a:gd name="connsiteY3168" fmla="*/ 511583 h 2380521"/>
              <a:gd name="connsiteX3169" fmla="*/ 2725695 w 8023328"/>
              <a:gd name="connsiteY3169" fmla="*/ 499186 h 2380521"/>
              <a:gd name="connsiteX3170" fmla="*/ 2654870 w 8023328"/>
              <a:gd name="connsiteY3170" fmla="*/ 499186 h 2380521"/>
              <a:gd name="connsiteX3171" fmla="*/ 2667266 w 8023328"/>
              <a:gd name="connsiteY3171" fmla="*/ 511583 h 2380521"/>
              <a:gd name="connsiteX3172" fmla="*/ 2654870 w 8023328"/>
              <a:gd name="connsiteY3172" fmla="*/ 525440 h 2380521"/>
              <a:gd name="connsiteX3173" fmla="*/ 2641013 w 8023328"/>
              <a:gd name="connsiteY3173" fmla="*/ 511583 h 2380521"/>
              <a:gd name="connsiteX3174" fmla="*/ 2654870 w 8023328"/>
              <a:gd name="connsiteY3174" fmla="*/ 499186 h 2380521"/>
              <a:gd name="connsiteX3175" fmla="*/ 2582580 w 8023328"/>
              <a:gd name="connsiteY3175" fmla="*/ 499186 h 2380521"/>
              <a:gd name="connsiteX3176" fmla="*/ 2596435 w 8023328"/>
              <a:gd name="connsiteY3176" fmla="*/ 511583 h 2380521"/>
              <a:gd name="connsiteX3177" fmla="*/ 2582580 w 8023328"/>
              <a:gd name="connsiteY3177" fmla="*/ 525440 h 2380521"/>
              <a:gd name="connsiteX3178" fmla="*/ 2570184 w 8023328"/>
              <a:gd name="connsiteY3178" fmla="*/ 511583 h 2380521"/>
              <a:gd name="connsiteX3179" fmla="*/ 2582580 w 8023328"/>
              <a:gd name="connsiteY3179" fmla="*/ 499186 h 2380521"/>
              <a:gd name="connsiteX3180" fmla="*/ 2511026 w 8023328"/>
              <a:gd name="connsiteY3180" fmla="*/ 499186 h 2380521"/>
              <a:gd name="connsiteX3181" fmla="*/ 2525610 w 8023328"/>
              <a:gd name="connsiteY3181" fmla="*/ 511583 h 2380521"/>
              <a:gd name="connsiteX3182" fmla="*/ 2511026 w 8023328"/>
              <a:gd name="connsiteY3182" fmla="*/ 525440 h 2380521"/>
              <a:gd name="connsiteX3183" fmla="*/ 2499361 w 8023328"/>
              <a:gd name="connsiteY3183" fmla="*/ 511583 h 2380521"/>
              <a:gd name="connsiteX3184" fmla="*/ 2511026 w 8023328"/>
              <a:gd name="connsiteY3184" fmla="*/ 499186 h 2380521"/>
              <a:gd name="connsiteX3185" fmla="*/ 2440924 w 8023328"/>
              <a:gd name="connsiteY3185" fmla="*/ 499186 h 2380521"/>
              <a:gd name="connsiteX3186" fmla="*/ 2454781 w 8023328"/>
              <a:gd name="connsiteY3186" fmla="*/ 511583 h 2380521"/>
              <a:gd name="connsiteX3187" fmla="*/ 2440924 w 8023328"/>
              <a:gd name="connsiteY3187" fmla="*/ 525440 h 2380521"/>
              <a:gd name="connsiteX3188" fmla="*/ 2428527 w 8023328"/>
              <a:gd name="connsiteY3188" fmla="*/ 511583 h 2380521"/>
              <a:gd name="connsiteX3189" fmla="*/ 2440924 w 8023328"/>
              <a:gd name="connsiteY3189" fmla="*/ 499186 h 2380521"/>
              <a:gd name="connsiteX3190" fmla="*/ 2369108 w 8023328"/>
              <a:gd name="connsiteY3190" fmla="*/ 499186 h 2380521"/>
              <a:gd name="connsiteX3191" fmla="*/ 2383898 w 8023328"/>
              <a:gd name="connsiteY3191" fmla="*/ 511583 h 2380521"/>
              <a:gd name="connsiteX3192" fmla="*/ 2369108 w 8023328"/>
              <a:gd name="connsiteY3192" fmla="*/ 525440 h 2380521"/>
              <a:gd name="connsiteX3193" fmla="*/ 2354319 w 8023328"/>
              <a:gd name="connsiteY3193" fmla="*/ 511583 h 2380521"/>
              <a:gd name="connsiteX3194" fmla="*/ 2369108 w 8023328"/>
              <a:gd name="connsiteY3194" fmla="*/ 499186 h 2380521"/>
              <a:gd name="connsiteX3195" fmla="*/ 2298278 w 8023328"/>
              <a:gd name="connsiteY3195" fmla="*/ 499186 h 2380521"/>
              <a:gd name="connsiteX3196" fmla="*/ 2313066 w 8023328"/>
              <a:gd name="connsiteY3196" fmla="*/ 511583 h 2380521"/>
              <a:gd name="connsiteX3197" fmla="*/ 2298278 w 8023328"/>
              <a:gd name="connsiteY3197" fmla="*/ 525440 h 2380521"/>
              <a:gd name="connsiteX3198" fmla="*/ 2283488 w 8023328"/>
              <a:gd name="connsiteY3198" fmla="*/ 511583 h 2380521"/>
              <a:gd name="connsiteX3199" fmla="*/ 2298278 w 8023328"/>
              <a:gd name="connsiteY3199" fmla="*/ 499186 h 2380521"/>
              <a:gd name="connsiteX3200" fmla="*/ 2226514 w 8023328"/>
              <a:gd name="connsiteY3200" fmla="*/ 499186 h 2380521"/>
              <a:gd name="connsiteX3201" fmla="*/ 2238914 w 8023328"/>
              <a:gd name="connsiteY3201" fmla="*/ 511583 h 2380521"/>
              <a:gd name="connsiteX3202" fmla="*/ 2226514 w 8023328"/>
              <a:gd name="connsiteY3202" fmla="*/ 525440 h 2380521"/>
              <a:gd name="connsiteX3203" fmla="*/ 2212655 w 8023328"/>
              <a:gd name="connsiteY3203" fmla="*/ 511583 h 2380521"/>
              <a:gd name="connsiteX3204" fmla="*/ 2226514 w 8023328"/>
              <a:gd name="connsiteY3204" fmla="*/ 499186 h 2380521"/>
              <a:gd name="connsiteX3205" fmla="*/ 2155680 w 8023328"/>
              <a:gd name="connsiteY3205" fmla="*/ 499186 h 2380521"/>
              <a:gd name="connsiteX3206" fmla="*/ 2168079 w 8023328"/>
              <a:gd name="connsiteY3206" fmla="*/ 511583 h 2380521"/>
              <a:gd name="connsiteX3207" fmla="*/ 2155680 w 8023328"/>
              <a:gd name="connsiteY3207" fmla="*/ 525440 h 2380521"/>
              <a:gd name="connsiteX3208" fmla="*/ 2141823 w 8023328"/>
              <a:gd name="connsiteY3208" fmla="*/ 511583 h 2380521"/>
              <a:gd name="connsiteX3209" fmla="*/ 2155680 w 8023328"/>
              <a:gd name="connsiteY3209" fmla="*/ 499186 h 2380521"/>
              <a:gd name="connsiteX3210" fmla="*/ 2084846 w 8023328"/>
              <a:gd name="connsiteY3210" fmla="*/ 499186 h 2380521"/>
              <a:gd name="connsiteX3211" fmla="*/ 2097246 w 8023328"/>
              <a:gd name="connsiteY3211" fmla="*/ 511583 h 2380521"/>
              <a:gd name="connsiteX3212" fmla="*/ 2084846 w 8023328"/>
              <a:gd name="connsiteY3212" fmla="*/ 525440 h 2380521"/>
              <a:gd name="connsiteX3213" fmla="*/ 2070991 w 8023328"/>
              <a:gd name="connsiteY3213" fmla="*/ 511583 h 2380521"/>
              <a:gd name="connsiteX3214" fmla="*/ 2084846 w 8023328"/>
              <a:gd name="connsiteY3214" fmla="*/ 499186 h 2380521"/>
              <a:gd name="connsiteX3215" fmla="*/ 2011831 w 8023328"/>
              <a:gd name="connsiteY3215" fmla="*/ 499186 h 2380521"/>
              <a:gd name="connsiteX3216" fmla="*/ 2026416 w 8023328"/>
              <a:gd name="connsiteY3216" fmla="*/ 511583 h 2380521"/>
              <a:gd name="connsiteX3217" fmla="*/ 2011831 w 8023328"/>
              <a:gd name="connsiteY3217" fmla="*/ 525440 h 2380521"/>
              <a:gd name="connsiteX3218" fmla="*/ 2000165 w 8023328"/>
              <a:gd name="connsiteY3218" fmla="*/ 511583 h 2380521"/>
              <a:gd name="connsiteX3219" fmla="*/ 2011831 w 8023328"/>
              <a:gd name="connsiteY3219" fmla="*/ 499186 h 2380521"/>
              <a:gd name="connsiteX3220" fmla="*/ 1938362 w 8023328"/>
              <a:gd name="connsiteY3220" fmla="*/ 499186 h 2380521"/>
              <a:gd name="connsiteX3221" fmla="*/ 1952216 w 8023328"/>
              <a:gd name="connsiteY3221" fmla="*/ 511583 h 2380521"/>
              <a:gd name="connsiteX3222" fmla="*/ 1938362 w 8023328"/>
              <a:gd name="connsiteY3222" fmla="*/ 525440 h 2380521"/>
              <a:gd name="connsiteX3223" fmla="*/ 1925965 w 8023328"/>
              <a:gd name="connsiteY3223" fmla="*/ 511583 h 2380521"/>
              <a:gd name="connsiteX3224" fmla="*/ 1938362 w 8023328"/>
              <a:gd name="connsiteY3224" fmla="*/ 499186 h 2380521"/>
              <a:gd name="connsiteX3225" fmla="*/ 1867525 w 8023328"/>
              <a:gd name="connsiteY3225" fmla="*/ 499186 h 2380521"/>
              <a:gd name="connsiteX3226" fmla="*/ 1881384 w 8023328"/>
              <a:gd name="connsiteY3226" fmla="*/ 511583 h 2380521"/>
              <a:gd name="connsiteX3227" fmla="*/ 1867525 w 8023328"/>
              <a:gd name="connsiteY3227" fmla="*/ 525440 h 2380521"/>
              <a:gd name="connsiteX3228" fmla="*/ 1855126 w 8023328"/>
              <a:gd name="connsiteY3228" fmla="*/ 511583 h 2380521"/>
              <a:gd name="connsiteX3229" fmla="*/ 1867525 w 8023328"/>
              <a:gd name="connsiteY3229" fmla="*/ 499186 h 2380521"/>
              <a:gd name="connsiteX3230" fmla="*/ 1799085 w 8023328"/>
              <a:gd name="connsiteY3230" fmla="*/ 499186 h 2380521"/>
              <a:gd name="connsiteX3231" fmla="*/ 1813871 w 8023328"/>
              <a:gd name="connsiteY3231" fmla="*/ 511583 h 2380521"/>
              <a:gd name="connsiteX3232" fmla="*/ 1799085 w 8023328"/>
              <a:gd name="connsiteY3232" fmla="*/ 525440 h 2380521"/>
              <a:gd name="connsiteX3233" fmla="*/ 1784295 w 8023328"/>
              <a:gd name="connsiteY3233" fmla="*/ 511583 h 2380521"/>
              <a:gd name="connsiteX3234" fmla="*/ 1799085 w 8023328"/>
              <a:gd name="connsiteY3234" fmla="*/ 499186 h 2380521"/>
              <a:gd name="connsiteX3235" fmla="*/ 1728257 w 8023328"/>
              <a:gd name="connsiteY3235" fmla="*/ 499186 h 2380521"/>
              <a:gd name="connsiteX3236" fmla="*/ 1743046 w 8023328"/>
              <a:gd name="connsiteY3236" fmla="*/ 511583 h 2380521"/>
              <a:gd name="connsiteX3237" fmla="*/ 1728257 w 8023328"/>
              <a:gd name="connsiteY3237" fmla="*/ 525440 h 2380521"/>
              <a:gd name="connsiteX3238" fmla="*/ 1713469 w 8023328"/>
              <a:gd name="connsiteY3238" fmla="*/ 511583 h 2380521"/>
              <a:gd name="connsiteX3239" fmla="*/ 1728257 w 8023328"/>
              <a:gd name="connsiteY3239" fmla="*/ 499186 h 2380521"/>
              <a:gd name="connsiteX3240" fmla="*/ 1657426 w 8023328"/>
              <a:gd name="connsiteY3240" fmla="*/ 499186 h 2380521"/>
              <a:gd name="connsiteX3241" fmla="*/ 1672218 w 8023328"/>
              <a:gd name="connsiteY3241" fmla="*/ 511583 h 2380521"/>
              <a:gd name="connsiteX3242" fmla="*/ 1657426 w 8023328"/>
              <a:gd name="connsiteY3242" fmla="*/ 525440 h 2380521"/>
              <a:gd name="connsiteX3243" fmla="*/ 1642647 w 8023328"/>
              <a:gd name="connsiteY3243" fmla="*/ 511583 h 2380521"/>
              <a:gd name="connsiteX3244" fmla="*/ 1657426 w 8023328"/>
              <a:gd name="connsiteY3244" fmla="*/ 499186 h 2380521"/>
              <a:gd name="connsiteX3245" fmla="*/ 1582294 w 8023328"/>
              <a:gd name="connsiteY3245" fmla="*/ 499186 h 2380521"/>
              <a:gd name="connsiteX3246" fmla="*/ 1594694 w 8023328"/>
              <a:gd name="connsiteY3246" fmla="*/ 511583 h 2380521"/>
              <a:gd name="connsiteX3247" fmla="*/ 1582294 w 8023328"/>
              <a:gd name="connsiteY3247" fmla="*/ 525440 h 2380521"/>
              <a:gd name="connsiteX3248" fmla="*/ 1568438 w 8023328"/>
              <a:gd name="connsiteY3248" fmla="*/ 511583 h 2380521"/>
              <a:gd name="connsiteX3249" fmla="*/ 1582294 w 8023328"/>
              <a:gd name="connsiteY3249" fmla="*/ 499186 h 2380521"/>
              <a:gd name="connsiteX3250" fmla="*/ 1512192 w 8023328"/>
              <a:gd name="connsiteY3250" fmla="*/ 499186 h 2380521"/>
              <a:gd name="connsiteX3251" fmla="*/ 1523862 w 8023328"/>
              <a:gd name="connsiteY3251" fmla="*/ 511583 h 2380521"/>
              <a:gd name="connsiteX3252" fmla="*/ 1512192 w 8023328"/>
              <a:gd name="connsiteY3252" fmla="*/ 525440 h 2380521"/>
              <a:gd name="connsiteX3253" fmla="*/ 1497607 w 8023328"/>
              <a:gd name="connsiteY3253" fmla="*/ 511583 h 2380521"/>
              <a:gd name="connsiteX3254" fmla="*/ 1512192 w 8023328"/>
              <a:gd name="connsiteY3254" fmla="*/ 499186 h 2380521"/>
              <a:gd name="connsiteX3255" fmla="*/ 1440623 w 8023328"/>
              <a:gd name="connsiteY3255" fmla="*/ 499186 h 2380521"/>
              <a:gd name="connsiteX3256" fmla="*/ 1453023 w 8023328"/>
              <a:gd name="connsiteY3256" fmla="*/ 511583 h 2380521"/>
              <a:gd name="connsiteX3257" fmla="*/ 1440623 w 8023328"/>
              <a:gd name="connsiteY3257" fmla="*/ 525440 h 2380521"/>
              <a:gd name="connsiteX3258" fmla="*/ 1426771 w 8023328"/>
              <a:gd name="connsiteY3258" fmla="*/ 511583 h 2380521"/>
              <a:gd name="connsiteX3259" fmla="*/ 1440623 w 8023328"/>
              <a:gd name="connsiteY3259" fmla="*/ 499186 h 2380521"/>
              <a:gd name="connsiteX3260" fmla="*/ 1368341 w 8023328"/>
              <a:gd name="connsiteY3260" fmla="*/ 499186 h 2380521"/>
              <a:gd name="connsiteX3261" fmla="*/ 1382196 w 8023328"/>
              <a:gd name="connsiteY3261" fmla="*/ 511583 h 2380521"/>
              <a:gd name="connsiteX3262" fmla="*/ 1368341 w 8023328"/>
              <a:gd name="connsiteY3262" fmla="*/ 525440 h 2380521"/>
              <a:gd name="connsiteX3263" fmla="*/ 1355948 w 8023328"/>
              <a:gd name="connsiteY3263" fmla="*/ 511583 h 2380521"/>
              <a:gd name="connsiteX3264" fmla="*/ 1368341 w 8023328"/>
              <a:gd name="connsiteY3264" fmla="*/ 499186 h 2380521"/>
              <a:gd name="connsiteX3265" fmla="*/ 1297515 w 8023328"/>
              <a:gd name="connsiteY3265" fmla="*/ 499186 h 2380521"/>
              <a:gd name="connsiteX3266" fmla="*/ 1311369 w 8023328"/>
              <a:gd name="connsiteY3266" fmla="*/ 513042 h 2380521"/>
              <a:gd name="connsiteX3267" fmla="*/ 1297515 w 8023328"/>
              <a:gd name="connsiteY3267" fmla="*/ 525440 h 2380521"/>
              <a:gd name="connsiteX3268" fmla="*/ 1285118 w 8023328"/>
              <a:gd name="connsiteY3268" fmla="*/ 513042 h 2380521"/>
              <a:gd name="connsiteX3269" fmla="*/ 1297515 w 8023328"/>
              <a:gd name="connsiteY3269" fmla="*/ 499186 h 2380521"/>
              <a:gd name="connsiteX3270" fmla="*/ 1225700 w 8023328"/>
              <a:gd name="connsiteY3270" fmla="*/ 499186 h 2380521"/>
              <a:gd name="connsiteX3271" fmla="*/ 1240491 w 8023328"/>
              <a:gd name="connsiteY3271" fmla="*/ 513042 h 2380521"/>
              <a:gd name="connsiteX3272" fmla="*/ 1225700 w 8023328"/>
              <a:gd name="connsiteY3272" fmla="*/ 525440 h 2380521"/>
              <a:gd name="connsiteX3273" fmla="*/ 1210925 w 8023328"/>
              <a:gd name="connsiteY3273" fmla="*/ 513042 h 2380521"/>
              <a:gd name="connsiteX3274" fmla="*/ 1225700 w 8023328"/>
              <a:gd name="connsiteY3274" fmla="*/ 499186 h 2380521"/>
              <a:gd name="connsiteX3275" fmla="*/ 1154881 w 8023328"/>
              <a:gd name="connsiteY3275" fmla="*/ 499186 h 2380521"/>
              <a:gd name="connsiteX3276" fmla="*/ 1169669 w 8023328"/>
              <a:gd name="connsiteY3276" fmla="*/ 513042 h 2380521"/>
              <a:gd name="connsiteX3277" fmla="*/ 1154881 w 8023328"/>
              <a:gd name="connsiteY3277" fmla="*/ 525440 h 2380521"/>
              <a:gd name="connsiteX3278" fmla="*/ 1140095 w 8023328"/>
              <a:gd name="connsiteY3278" fmla="*/ 513042 h 2380521"/>
              <a:gd name="connsiteX3279" fmla="*/ 1154881 w 8023328"/>
              <a:gd name="connsiteY3279" fmla="*/ 499186 h 2380521"/>
              <a:gd name="connsiteX3280" fmla="*/ 1084053 w 8023328"/>
              <a:gd name="connsiteY3280" fmla="*/ 499186 h 2380521"/>
              <a:gd name="connsiteX3281" fmla="*/ 1098842 w 8023328"/>
              <a:gd name="connsiteY3281" fmla="*/ 513042 h 2380521"/>
              <a:gd name="connsiteX3282" fmla="*/ 1084053 w 8023328"/>
              <a:gd name="connsiteY3282" fmla="*/ 525440 h 2380521"/>
              <a:gd name="connsiteX3283" fmla="*/ 1069267 w 8023328"/>
              <a:gd name="connsiteY3283" fmla="*/ 513042 h 2380521"/>
              <a:gd name="connsiteX3284" fmla="*/ 1084053 w 8023328"/>
              <a:gd name="connsiteY3284" fmla="*/ 499186 h 2380521"/>
              <a:gd name="connsiteX3285" fmla="*/ 1013012 w 8023328"/>
              <a:gd name="connsiteY3285" fmla="*/ 499186 h 2380521"/>
              <a:gd name="connsiteX3286" fmla="*/ 1024685 w 8023328"/>
              <a:gd name="connsiteY3286" fmla="*/ 513042 h 2380521"/>
              <a:gd name="connsiteX3287" fmla="*/ 1013012 w 8023328"/>
              <a:gd name="connsiteY3287" fmla="*/ 525440 h 2380521"/>
              <a:gd name="connsiteX3288" fmla="*/ 998433 w 8023328"/>
              <a:gd name="connsiteY3288" fmla="*/ 513042 h 2380521"/>
              <a:gd name="connsiteX3289" fmla="*/ 1013012 w 8023328"/>
              <a:gd name="connsiteY3289" fmla="*/ 499186 h 2380521"/>
              <a:gd name="connsiteX3290" fmla="*/ 941461 w 8023328"/>
              <a:gd name="connsiteY3290" fmla="*/ 499186 h 2380521"/>
              <a:gd name="connsiteX3291" fmla="*/ 953861 w 8023328"/>
              <a:gd name="connsiteY3291" fmla="*/ 513042 h 2380521"/>
              <a:gd name="connsiteX3292" fmla="*/ 941461 w 8023328"/>
              <a:gd name="connsiteY3292" fmla="*/ 525440 h 2380521"/>
              <a:gd name="connsiteX3293" fmla="*/ 927607 w 8023328"/>
              <a:gd name="connsiteY3293" fmla="*/ 513042 h 2380521"/>
              <a:gd name="connsiteX3294" fmla="*/ 941461 w 8023328"/>
              <a:gd name="connsiteY3294" fmla="*/ 499186 h 2380521"/>
              <a:gd name="connsiteX3295" fmla="*/ 870626 w 8023328"/>
              <a:gd name="connsiteY3295" fmla="*/ 499186 h 2380521"/>
              <a:gd name="connsiteX3296" fmla="*/ 883027 w 8023328"/>
              <a:gd name="connsiteY3296" fmla="*/ 513042 h 2380521"/>
              <a:gd name="connsiteX3297" fmla="*/ 870626 w 8023328"/>
              <a:gd name="connsiteY3297" fmla="*/ 525440 h 2380521"/>
              <a:gd name="connsiteX3298" fmla="*/ 856774 w 8023328"/>
              <a:gd name="connsiteY3298" fmla="*/ 513042 h 2380521"/>
              <a:gd name="connsiteX3299" fmla="*/ 870626 w 8023328"/>
              <a:gd name="connsiteY3299" fmla="*/ 499186 h 2380521"/>
              <a:gd name="connsiteX3300" fmla="*/ 798340 w 8023328"/>
              <a:gd name="connsiteY3300" fmla="*/ 499186 h 2380521"/>
              <a:gd name="connsiteX3301" fmla="*/ 812196 w 8023328"/>
              <a:gd name="connsiteY3301" fmla="*/ 513042 h 2380521"/>
              <a:gd name="connsiteX3302" fmla="*/ 798340 w 8023328"/>
              <a:gd name="connsiteY3302" fmla="*/ 525440 h 2380521"/>
              <a:gd name="connsiteX3303" fmla="*/ 785941 w 8023328"/>
              <a:gd name="connsiteY3303" fmla="*/ 513042 h 2380521"/>
              <a:gd name="connsiteX3304" fmla="*/ 798340 w 8023328"/>
              <a:gd name="connsiteY3304" fmla="*/ 499186 h 2380521"/>
              <a:gd name="connsiteX3305" fmla="*/ 724135 w 8023328"/>
              <a:gd name="connsiteY3305" fmla="*/ 499186 h 2380521"/>
              <a:gd name="connsiteX3306" fmla="*/ 737991 w 8023328"/>
              <a:gd name="connsiteY3306" fmla="*/ 513042 h 2380521"/>
              <a:gd name="connsiteX3307" fmla="*/ 724135 w 8023328"/>
              <a:gd name="connsiteY3307" fmla="*/ 525440 h 2380521"/>
              <a:gd name="connsiteX3308" fmla="*/ 711744 w 8023328"/>
              <a:gd name="connsiteY3308" fmla="*/ 513042 h 2380521"/>
              <a:gd name="connsiteX3309" fmla="*/ 724135 w 8023328"/>
              <a:gd name="connsiteY3309" fmla="*/ 499186 h 2380521"/>
              <a:gd name="connsiteX3310" fmla="*/ 653306 w 8023328"/>
              <a:gd name="connsiteY3310" fmla="*/ 499186 h 2380521"/>
              <a:gd name="connsiteX3311" fmla="*/ 667164 w 8023328"/>
              <a:gd name="connsiteY3311" fmla="*/ 513042 h 2380521"/>
              <a:gd name="connsiteX3312" fmla="*/ 653306 w 8023328"/>
              <a:gd name="connsiteY3312" fmla="*/ 525440 h 2380521"/>
              <a:gd name="connsiteX3313" fmla="*/ 640910 w 8023328"/>
              <a:gd name="connsiteY3313" fmla="*/ 513042 h 2380521"/>
              <a:gd name="connsiteX3314" fmla="*/ 653306 w 8023328"/>
              <a:gd name="connsiteY3314" fmla="*/ 499186 h 2380521"/>
              <a:gd name="connsiteX3315" fmla="*/ 584869 w 8023328"/>
              <a:gd name="connsiteY3315" fmla="*/ 499186 h 2380521"/>
              <a:gd name="connsiteX3316" fmla="*/ 599654 w 8023328"/>
              <a:gd name="connsiteY3316" fmla="*/ 513042 h 2380521"/>
              <a:gd name="connsiteX3317" fmla="*/ 584869 w 8023328"/>
              <a:gd name="connsiteY3317" fmla="*/ 525440 h 2380521"/>
              <a:gd name="connsiteX3318" fmla="*/ 570076 w 8023328"/>
              <a:gd name="connsiteY3318" fmla="*/ 513042 h 2380521"/>
              <a:gd name="connsiteX3319" fmla="*/ 584869 w 8023328"/>
              <a:gd name="connsiteY3319" fmla="*/ 499186 h 2380521"/>
              <a:gd name="connsiteX3320" fmla="*/ 513670 w 8023328"/>
              <a:gd name="connsiteY3320" fmla="*/ 499186 h 2380521"/>
              <a:gd name="connsiteX3321" fmla="*/ 528846 w 8023328"/>
              <a:gd name="connsiteY3321" fmla="*/ 513042 h 2380521"/>
              <a:gd name="connsiteX3322" fmla="*/ 513670 w 8023328"/>
              <a:gd name="connsiteY3322" fmla="*/ 525440 h 2380521"/>
              <a:gd name="connsiteX3323" fmla="*/ 499248 w 8023328"/>
              <a:gd name="connsiteY3323" fmla="*/ 513042 h 2380521"/>
              <a:gd name="connsiteX3324" fmla="*/ 513670 w 8023328"/>
              <a:gd name="connsiteY3324" fmla="*/ 499186 h 2380521"/>
              <a:gd name="connsiteX3325" fmla="*/ 3939871 w 8023328"/>
              <a:gd name="connsiteY3325" fmla="*/ 495814 h 2380521"/>
              <a:gd name="connsiteX3326" fmla="*/ 3952268 w 8023328"/>
              <a:gd name="connsiteY3326" fmla="*/ 510602 h 2380521"/>
              <a:gd name="connsiteX3327" fmla="*/ 3939871 w 8023328"/>
              <a:gd name="connsiteY3327" fmla="*/ 525391 h 2380521"/>
              <a:gd name="connsiteX3328" fmla="*/ 3926015 w 8023328"/>
              <a:gd name="connsiteY3328" fmla="*/ 510602 h 2380521"/>
              <a:gd name="connsiteX3329" fmla="*/ 3939871 w 8023328"/>
              <a:gd name="connsiteY3329" fmla="*/ 495814 h 2380521"/>
              <a:gd name="connsiteX3330" fmla="*/ 3869042 w 8023328"/>
              <a:gd name="connsiteY3330" fmla="*/ 495814 h 2380521"/>
              <a:gd name="connsiteX3331" fmla="*/ 3881439 w 8023328"/>
              <a:gd name="connsiteY3331" fmla="*/ 510602 h 2380521"/>
              <a:gd name="connsiteX3332" fmla="*/ 3869042 w 8023328"/>
              <a:gd name="connsiteY3332" fmla="*/ 525391 h 2380521"/>
              <a:gd name="connsiteX3333" fmla="*/ 3855186 w 8023328"/>
              <a:gd name="connsiteY3333" fmla="*/ 510602 h 2380521"/>
              <a:gd name="connsiteX3334" fmla="*/ 3869042 w 8023328"/>
              <a:gd name="connsiteY3334" fmla="*/ 495814 h 2380521"/>
              <a:gd name="connsiteX3335" fmla="*/ 3796752 w 8023328"/>
              <a:gd name="connsiteY3335" fmla="*/ 495814 h 2380521"/>
              <a:gd name="connsiteX3336" fmla="*/ 3810608 w 8023328"/>
              <a:gd name="connsiteY3336" fmla="*/ 510602 h 2380521"/>
              <a:gd name="connsiteX3337" fmla="*/ 3796752 w 8023328"/>
              <a:gd name="connsiteY3337" fmla="*/ 525391 h 2380521"/>
              <a:gd name="connsiteX3338" fmla="*/ 3784355 w 8023328"/>
              <a:gd name="connsiteY3338" fmla="*/ 510602 h 2380521"/>
              <a:gd name="connsiteX3339" fmla="*/ 3796752 w 8023328"/>
              <a:gd name="connsiteY3339" fmla="*/ 495814 h 2380521"/>
              <a:gd name="connsiteX3340" fmla="*/ 3725922 w 8023328"/>
              <a:gd name="connsiteY3340" fmla="*/ 495814 h 2380521"/>
              <a:gd name="connsiteX3341" fmla="*/ 3739778 w 8023328"/>
              <a:gd name="connsiteY3341" fmla="*/ 510602 h 2380521"/>
              <a:gd name="connsiteX3342" fmla="*/ 3725922 w 8023328"/>
              <a:gd name="connsiteY3342" fmla="*/ 525391 h 2380521"/>
              <a:gd name="connsiteX3343" fmla="*/ 3713525 w 8023328"/>
              <a:gd name="connsiteY3343" fmla="*/ 510602 h 2380521"/>
              <a:gd name="connsiteX3344" fmla="*/ 3725922 w 8023328"/>
              <a:gd name="connsiteY3344" fmla="*/ 495814 h 2380521"/>
              <a:gd name="connsiteX3345" fmla="*/ 3655091 w 8023328"/>
              <a:gd name="connsiteY3345" fmla="*/ 495814 h 2380521"/>
              <a:gd name="connsiteX3346" fmla="*/ 3668947 w 8023328"/>
              <a:gd name="connsiteY3346" fmla="*/ 510602 h 2380521"/>
              <a:gd name="connsiteX3347" fmla="*/ 3655091 w 8023328"/>
              <a:gd name="connsiteY3347" fmla="*/ 525391 h 2380521"/>
              <a:gd name="connsiteX3348" fmla="*/ 3642694 w 8023328"/>
              <a:gd name="connsiteY3348" fmla="*/ 510602 h 2380521"/>
              <a:gd name="connsiteX3349" fmla="*/ 3655091 w 8023328"/>
              <a:gd name="connsiteY3349" fmla="*/ 495814 h 2380521"/>
              <a:gd name="connsiteX3350" fmla="*/ 3583280 w 8023328"/>
              <a:gd name="connsiteY3350" fmla="*/ 495814 h 2380521"/>
              <a:gd name="connsiteX3351" fmla="*/ 3598069 w 8023328"/>
              <a:gd name="connsiteY3351" fmla="*/ 510602 h 2380521"/>
              <a:gd name="connsiteX3352" fmla="*/ 3583280 w 8023328"/>
              <a:gd name="connsiteY3352" fmla="*/ 525391 h 2380521"/>
              <a:gd name="connsiteX3353" fmla="*/ 3568491 w 8023328"/>
              <a:gd name="connsiteY3353" fmla="*/ 510602 h 2380521"/>
              <a:gd name="connsiteX3354" fmla="*/ 3583280 w 8023328"/>
              <a:gd name="connsiteY3354" fmla="*/ 495814 h 2380521"/>
              <a:gd name="connsiteX3355" fmla="*/ 3512449 w 8023328"/>
              <a:gd name="connsiteY3355" fmla="*/ 495814 h 2380521"/>
              <a:gd name="connsiteX3356" fmla="*/ 3527237 w 8023328"/>
              <a:gd name="connsiteY3356" fmla="*/ 510602 h 2380521"/>
              <a:gd name="connsiteX3357" fmla="*/ 3512449 w 8023328"/>
              <a:gd name="connsiteY3357" fmla="*/ 525391 h 2380521"/>
              <a:gd name="connsiteX3358" fmla="*/ 3497661 w 8023328"/>
              <a:gd name="connsiteY3358" fmla="*/ 510602 h 2380521"/>
              <a:gd name="connsiteX3359" fmla="*/ 3512449 w 8023328"/>
              <a:gd name="connsiteY3359" fmla="*/ 495814 h 2380521"/>
              <a:gd name="connsiteX3360" fmla="*/ 3440686 w 8023328"/>
              <a:gd name="connsiteY3360" fmla="*/ 495814 h 2380521"/>
              <a:gd name="connsiteX3361" fmla="*/ 3453083 w 8023328"/>
              <a:gd name="connsiteY3361" fmla="*/ 510602 h 2380521"/>
              <a:gd name="connsiteX3362" fmla="*/ 3440686 w 8023328"/>
              <a:gd name="connsiteY3362" fmla="*/ 525391 h 2380521"/>
              <a:gd name="connsiteX3363" fmla="*/ 3426830 w 8023328"/>
              <a:gd name="connsiteY3363" fmla="*/ 510602 h 2380521"/>
              <a:gd name="connsiteX3364" fmla="*/ 3440686 w 8023328"/>
              <a:gd name="connsiteY3364" fmla="*/ 495814 h 2380521"/>
              <a:gd name="connsiteX3365" fmla="*/ 3369857 w 8023328"/>
              <a:gd name="connsiteY3365" fmla="*/ 495814 h 2380521"/>
              <a:gd name="connsiteX3366" fmla="*/ 3382254 w 8023328"/>
              <a:gd name="connsiteY3366" fmla="*/ 510602 h 2380521"/>
              <a:gd name="connsiteX3367" fmla="*/ 3369857 w 8023328"/>
              <a:gd name="connsiteY3367" fmla="*/ 525391 h 2380521"/>
              <a:gd name="connsiteX3368" fmla="*/ 3356001 w 8023328"/>
              <a:gd name="connsiteY3368" fmla="*/ 510602 h 2380521"/>
              <a:gd name="connsiteX3369" fmla="*/ 3369857 w 8023328"/>
              <a:gd name="connsiteY3369" fmla="*/ 495814 h 2380521"/>
              <a:gd name="connsiteX3370" fmla="*/ 3299094 w 8023328"/>
              <a:gd name="connsiteY3370" fmla="*/ 495814 h 2380521"/>
              <a:gd name="connsiteX3371" fmla="*/ 3311491 w 8023328"/>
              <a:gd name="connsiteY3371" fmla="*/ 510602 h 2380521"/>
              <a:gd name="connsiteX3372" fmla="*/ 3299094 w 8023328"/>
              <a:gd name="connsiteY3372" fmla="*/ 525391 h 2380521"/>
              <a:gd name="connsiteX3373" fmla="*/ 3285240 w 8023328"/>
              <a:gd name="connsiteY3373" fmla="*/ 510602 h 2380521"/>
              <a:gd name="connsiteX3374" fmla="*/ 3299094 w 8023328"/>
              <a:gd name="connsiteY3374" fmla="*/ 495814 h 2380521"/>
              <a:gd name="connsiteX3375" fmla="*/ 3226805 w 8023328"/>
              <a:gd name="connsiteY3375" fmla="*/ 495814 h 2380521"/>
              <a:gd name="connsiteX3376" fmla="*/ 3240660 w 8023328"/>
              <a:gd name="connsiteY3376" fmla="*/ 510602 h 2380521"/>
              <a:gd name="connsiteX3377" fmla="*/ 3226805 w 8023328"/>
              <a:gd name="connsiteY3377" fmla="*/ 525391 h 2380521"/>
              <a:gd name="connsiteX3378" fmla="*/ 3214406 w 8023328"/>
              <a:gd name="connsiteY3378" fmla="*/ 510602 h 2380521"/>
              <a:gd name="connsiteX3379" fmla="*/ 3226805 w 8023328"/>
              <a:gd name="connsiteY3379" fmla="*/ 495814 h 2380521"/>
              <a:gd name="connsiteX3380" fmla="*/ 3152602 w 8023328"/>
              <a:gd name="connsiteY3380" fmla="*/ 495814 h 2380521"/>
              <a:gd name="connsiteX3381" fmla="*/ 3166454 w 8023328"/>
              <a:gd name="connsiteY3381" fmla="*/ 510602 h 2380521"/>
              <a:gd name="connsiteX3382" fmla="*/ 3152602 w 8023328"/>
              <a:gd name="connsiteY3382" fmla="*/ 525391 h 2380521"/>
              <a:gd name="connsiteX3383" fmla="*/ 3140203 w 8023328"/>
              <a:gd name="connsiteY3383" fmla="*/ 510602 h 2380521"/>
              <a:gd name="connsiteX3384" fmla="*/ 3152602 w 8023328"/>
              <a:gd name="connsiteY3384" fmla="*/ 495814 h 2380521"/>
              <a:gd name="connsiteX3385" fmla="*/ 2439944 w 8023328"/>
              <a:gd name="connsiteY3385" fmla="*/ 428356 h 2380521"/>
              <a:gd name="connsiteX3386" fmla="*/ 2454729 w 8023328"/>
              <a:gd name="connsiteY3386" fmla="*/ 440753 h 2380521"/>
              <a:gd name="connsiteX3387" fmla="*/ 2439944 w 8023328"/>
              <a:gd name="connsiteY3387" fmla="*/ 454610 h 2380521"/>
              <a:gd name="connsiteX3388" fmla="*/ 2425156 w 8023328"/>
              <a:gd name="connsiteY3388" fmla="*/ 440753 h 2380521"/>
              <a:gd name="connsiteX3389" fmla="*/ 2439944 w 8023328"/>
              <a:gd name="connsiteY3389" fmla="*/ 428356 h 2380521"/>
              <a:gd name="connsiteX3390" fmla="*/ 2369110 w 8023328"/>
              <a:gd name="connsiteY3390" fmla="*/ 428356 h 2380521"/>
              <a:gd name="connsiteX3391" fmla="*/ 2383898 w 8023328"/>
              <a:gd name="connsiteY3391" fmla="*/ 440753 h 2380521"/>
              <a:gd name="connsiteX3392" fmla="*/ 2369110 w 8023328"/>
              <a:gd name="connsiteY3392" fmla="*/ 454610 h 2380521"/>
              <a:gd name="connsiteX3393" fmla="*/ 2354319 w 8023328"/>
              <a:gd name="connsiteY3393" fmla="*/ 440753 h 2380521"/>
              <a:gd name="connsiteX3394" fmla="*/ 2369110 w 8023328"/>
              <a:gd name="connsiteY3394" fmla="*/ 428356 h 2380521"/>
              <a:gd name="connsiteX3395" fmla="*/ 2298278 w 8023328"/>
              <a:gd name="connsiteY3395" fmla="*/ 428356 h 2380521"/>
              <a:gd name="connsiteX3396" fmla="*/ 2313066 w 8023328"/>
              <a:gd name="connsiteY3396" fmla="*/ 440753 h 2380521"/>
              <a:gd name="connsiteX3397" fmla="*/ 2298278 w 8023328"/>
              <a:gd name="connsiteY3397" fmla="*/ 454610 h 2380521"/>
              <a:gd name="connsiteX3398" fmla="*/ 2283490 w 8023328"/>
              <a:gd name="connsiteY3398" fmla="*/ 440753 h 2380521"/>
              <a:gd name="connsiteX3399" fmla="*/ 2298278 w 8023328"/>
              <a:gd name="connsiteY3399" fmla="*/ 428356 h 2380521"/>
              <a:gd name="connsiteX3400" fmla="*/ 2226514 w 8023328"/>
              <a:gd name="connsiteY3400" fmla="*/ 428356 h 2380521"/>
              <a:gd name="connsiteX3401" fmla="*/ 2238914 w 8023328"/>
              <a:gd name="connsiteY3401" fmla="*/ 440753 h 2380521"/>
              <a:gd name="connsiteX3402" fmla="*/ 2226514 w 8023328"/>
              <a:gd name="connsiteY3402" fmla="*/ 454610 h 2380521"/>
              <a:gd name="connsiteX3403" fmla="*/ 2212656 w 8023328"/>
              <a:gd name="connsiteY3403" fmla="*/ 440753 h 2380521"/>
              <a:gd name="connsiteX3404" fmla="*/ 2226514 w 8023328"/>
              <a:gd name="connsiteY3404" fmla="*/ 428356 h 2380521"/>
              <a:gd name="connsiteX3405" fmla="*/ 2155682 w 8023328"/>
              <a:gd name="connsiteY3405" fmla="*/ 428356 h 2380521"/>
              <a:gd name="connsiteX3406" fmla="*/ 2168079 w 8023328"/>
              <a:gd name="connsiteY3406" fmla="*/ 440753 h 2380521"/>
              <a:gd name="connsiteX3407" fmla="*/ 2155682 w 8023328"/>
              <a:gd name="connsiteY3407" fmla="*/ 454610 h 2380521"/>
              <a:gd name="connsiteX3408" fmla="*/ 2141825 w 8023328"/>
              <a:gd name="connsiteY3408" fmla="*/ 440753 h 2380521"/>
              <a:gd name="connsiteX3409" fmla="*/ 2155682 w 8023328"/>
              <a:gd name="connsiteY3409" fmla="*/ 428356 h 2380521"/>
              <a:gd name="connsiteX3410" fmla="*/ 2084846 w 8023328"/>
              <a:gd name="connsiteY3410" fmla="*/ 428356 h 2380521"/>
              <a:gd name="connsiteX3411" fmla="*/ 2097246 w 8023328"/>
              <a:gd name="connsiteY3411" fmla="*/ 440753 h 2380521"/>
              <a:gd name="connsiteX3412" fmla="*/ 2084846 w 8023328"/>
              <a:gd name="connsiteY3412" fmla="*/ 454610 h 2380521"/>
              <a:gd name="connsiteX3413" fmla="*/ 2070991 w 8023328"/>
              <a:gd name="connsiteY3413" fmla="*/ 440753 h 2380521"/>
              <a:gd name="connsiteX3414" fmla="*/ 2084846 w 8023328"/>
              <a:gd name="connsiteY3414" fmla="*/ 428356 h 2380521"/>
              <a:gd name="connsiteX3415" fmla="*/ 2011832 w 8023328"/>
              <a:gd name="connsiteY3415" fmla="*/ 428356 h 2380521"/>
              <a:gd name="connsiteX3416" fmla="*/ 2026418 w 8023328"/>
              <a:gd name="connsiteY3416" fmla="*/ 440753 h 2380521"/>
              <a:gd name="connsiteX3417" fmla="*/ 2011832 w 8023328"/>
              <a:gd name="connsiteY3417" fmla="*/ 454610 h 2380521"/>
              <a:gd name="connsiteX3418" fmla="*/ 2000165 w 8023328"/>
              <a:gd name="connsiteY3418" fmla="*/ 440753 h 2380521"/>
              <a:gd name="connsiteX3419" fmla="*/ 2011832 w 8023328"/>
              <a:gd name="connsiteY3419" fmla="*/ 428356 h 2380521"/>
              <a:gd name="connsiteX3420" fmla="*/ 1938362 w 8023328"/>
              <a:gd name="connsiteY3420" fmla="*/ 428356 h 2380521"/>
              <a:gd name="connsiteX3421" fmla="*/ 1952216 w 8023328"/>
              <a:gd name="connsiteY3421" fmla="*/ 440753 h 2380521"/>
              <a:gd name="connsiteX3422" fmla="*/ 1938362 w 8023328"/>
              <a:gd name="connsiteY3422" fmla="*/ 454610 h 2380521"/>
              <a:gd name="connsiteX3423" fmla="*/ 1925965 w 8023328"/>
              <a:gd name="connsiteY3423" fmla="*/ 440753 h 2380521"/>
              <a:gd name="connsiteX3424" fmla="*/ 1938362 w 8023328"/>
              <a:gd name="connsiteY3424" fmla="*/ 428356 h 2380521"/>
              <a:gd name="connsiteX3425" fmla="*/ 1867525 w 8023328"/>
              <a:gd name="connsiteY3425" fmla="*/ 428356 h 2380521"/>
              <a:gd name="connsiteX3426" fmla="*/ 1881384 w 8023328"/>
              <a:gd name="connsiteY3426" fmla="*/ 440753 h 2380521"/>
              <a:gd name="connsiteX3427" fmla="*/ 1867525 w 8023328"/>
              <a:gd name="connsiteY3427" fmla="*/ 454610 h 2380521"/>
              <a:gd name="connsiteX3428" fmla="*/ 1855126 w 8023328"/>
              <a:gd name="connsiteY3428" fmla="*/ 440753 h 2380521"/>
              <a:gd name="connsiteX3429" fmla="*/ 1867525 w 8023328"/>
              <a:gd name="connsiteY3429" fmla="*/ 428356 h 2380521"/>
              <a:gd name="connsiteX3430" fmla="*/ 1799085 w 8023328"/>
              <a:gd name="connsiteY3430" fmla="*/ 428356 h 2380521"/>
              <a:gd name="connsiteX3431" fmla="*/ 1813873 w 8023328"/>
              <a:gd name="connsiteY3431" fmla="*/ 440753 h 2380521"/>
              <a:gd name="connsiteX3432" fmla="*/ 1799085 w 8023328"/>
              <a:gd name="connsiteY3432" fmla="*/ 454610 h 2380521"/>
              <a:gd name="connsiteX3433" fmla="*/ 1784298 w 8023328"/>
              <a:gd name="connsiteY3433" fmla="*/ 440753 h 2380521"/>
              <a:gd name="connsiteX3434" fmla="*/ 1799085 w 8023328"/>
              <a:gd name="connsiteY3434" fmla="*/ 428356 h 2380521"/>
              <a:gd name="connsiteX3435" fmla="*/ 1728260 w 8023328"/>
              <a:gd name="connsiteY3435" fmla="*/ 428356 h 2380521"/>
              <a:gd name="connsiteX3436" fmla="*/ 1743046 w 8023328"/>
              <a:gd name="connsiteY3436" fmla="*/ 440753 h 2380521"/>
              <a:gd name="connsiteX3437" fmla="*/ 1728260 w 8023328"/>
              <a:gd name="connsiteY3437" fmla="*/ 454610 h 2380521"/>
              <a:gd name="connsiteX3438" fmla="*/ 1713469 w 8023328"/>
              <a:gd name="connsiteY3438" fmla="*/ 440753 h 2380521"/>
              <a:gd name="connsiteX3439" fmla="*/ 1728260 w 8023328"/>
              <a:gd name="connsiteY3439" fmla="*/ 428356 h 2380521"/>
              <a:gd name="connsiteX3440" fmla="*/ 1657426 w 8023328"/>
              <a:gd name="connsiteY3440" fmla="*/ 428356 h 2380521"/>
              <a:gd name="connsiteX3441" fmla="*/ 1672218 w 8023328"/>
              <a:gd name="connsiteY3441" fmla="*/ 440753 h 2380521"/>
              <a:gd name="connsiteX3442" fmla="*/ 1657426 w 8023328"/>
              <a:gd name="connsiteY3442" fmla="*/ 454610 h 2380521"/>
              <a:gd name="connsiteX3443" fmla="*/ 1642647 w 8023328"/>
              <a:gd name="connsiteY3443" fmla="*/ 440753 h 2380521"/>
              <a:gd name="connsiteX3444" fmla="*/ 1657426 w 8023328"/>
              <a:gd name="connsiteY3444" fmla="*/ 428356 h 2380521"/>
              <a:gd name="connsiteX3445" fmla="*/ 1582294 w 8023328"/>
              <a:gd name="connsiteY3445" fmla="*/ 428356 h 2380521"/>
              <a:gd name="connsiteX3446" fmla="*/ 1594697 w 8023328"/>
              <a:gd name="connsiteY3446" fmla="*/ 440753 h 2380521"/>
              <a:gd name="connsiteX3447" fmla="*/ 1582294 w 8023328"/>
              <a:gd name="connsiteY3447" fmla="*/ 454610 h 2380521"/>
              <a:gd name="connsiteX3448" fmla="*/ 1568438 w 8023328"/>
              <a:gd name="connsiteY3448" fmla="*/ 440753 h 2380521"/>
              <a:gd name="connsiteX3449" fmla="*/ 1582294 w 8023328"/>
              <a:gd name="connsiteY3449" fmla="*/ 428356 h 2380521"/>
              <a:gd name="connsiteX3450" fmla="*/ 1512195 w 8023328"/>
              <a:gd name="connsiteY3450" fmla="*/ 428356 h 2380521"/>
              <a:gd name="connsiteX3451" fmla="*/ 1523862 w 8023328"/>
              <a:gd name="connsiteY3451" fmla="*/ 440753 h 2380521"/>
              <a:gd name="connsiteX3452" fmla="*/ 1512195 w 8023328"/>
              <a:gd name="connsiteY3452" fmla="*/ 454610 h 2380521"/>
              <a:gd name="connsiteX3453" fmla="*/ 1497610 w 8023328"/>
              <a:gd name="connsiteY3453" fmla="*/ 440753 h 2380521"/>
              <a:gd name="connsiteX3454" fmla="*/ 1512195 w 8023328"/>
              <a:gd name="connsiteY3454" fmla="*/ 428356 h 2380521"/>
              <a:gd name="connsiteX3455" fmla="*/ 1439171 w 8023328"/>
              <a:gd name="connsiteY3455" fmla="*/ 428356 h 2380521"/>
              <a:gd name="connsiteX3456" fmla="*/ 1453023 w 8023328"/>
              <a:gd name="connsiteY3456" fmla="*/ 440753 h 2380521"/>
              <a:gd name="connsiteX3457" fmla="*/ 1439171 w 8023328"/>
              <a:gd name="connsiteY3457" fmla="*/ 454610 h 2380521"/>
              <a:gd name="connsiteX3458" fmla="*/ 1426771 w 8023328"/>
              <a:gd name="connsiteY3458" fmla="*/ 440753 h 2380521"/>
              <a:gd name="connsiteX3459" fmla="*/ 1439171 w 8023328"/>
              <a:gd name="connsiteY3459" fmla="*/ 428356 h 2380521"/>
              <a:gd name="connsiteX3460" fmla="*/ 1368344 w 8023328"/>
              <a:gd name="connsiteY3460" fmla="*/ 428356 h 2380521"/>
              <a:gd name="connsiteX3461" fmla="*/ 1382196 w 8023328"/>
              <a:gd name="connsiteY3461" fmla="*/ 440753 h 2380521"/>
              <a:gd name="connsiteX3462" fmla="*/ 1368344 w 8023328"/>
              <a:gd name="connsiteY3462" fmla="*/ 454610 h 2380521"/>
              <a:gd name="connsiteX3463" fmla="*/ 1355948 w 8023328"/>
              <a:gd name="connsiteY3463" fmla="*/ 440753 h 2380521"/>
              <a:gd name="connsiteX3464" fmla="*/ 1368344 w 8023328"/>
              <a:gd name="connsiteY3464" fmla="*/ 428356 h 2380521"/>
              <a:gd name="connsiteX3465" fmla="*/ 1297515 w 8023328"/>
              <a:gd name="connsiteY3465" fmla="*/ 428356 h 2380521"/>
              <a:gd name="connsiteX3466" fmla="*/ 1311372 w 8023328"/>
              <a:gd name="connsiteY3466" fmla="*/ 440753 h 2380521"/>
              <a:gd name="connsiteX3467" fmla="*/ 1297515 w 8023328"/>
              <a:gd name="connsiteY3467" fmla="*/ 454610 h 2380521"/>
              <a:gd name="connsiteX3468" fmla="*/ 1285118 w 8023328"/>
              <a:gd name="connsiteY3468" fmla="*/ 440753 h 2380521"/>
              <a:gd name="connsiteX3469" fmla="*/ 1297515 w 8023328"/>
              <a:gd name="connsiteY3469" fmla="*/ 428356 h 2380521"/>
              <a:gd name="connsiteX3470" fmla="*/ 1225703 w 8023328"/>
              <a:gd name="connsiteY3470" fmla="*/ 428356 h 2380521"/>
              <a:gd name="connsiteX3471" fmla="*/ 1240491 w 8023328"/>
              <a:gd name="connsiteY3471" fmla="*/ 440753 h 2380521"/>
              <a:gd name="connsiteX3472" fmla="*/ 1225703 w 8023328"/>
              <a:gd name="connsiteY3472" fmla="*/ 454610 h 2380521"/>
              <a:gd name="connsiteX3473" fmla="*/ 1210925 w 8023328"/>
              <a:gd name="connsiteY3473" fmla="*/ 440753 h 2380521"/>
              <a:gd name="connsiteX3474" fmla="*/ 1225703 w 8023328"/>
              <a:gd name="connsiteY3474" fmla="*/ 428356 h 2380521"/>
              <a:gd name="connsiteX3475" fmla="*/ 1154886 w 8023328"/>
              <a:gd name="connsiteY3475" fmla="*/ 428356 h 2380521"/>
              <a:gd name="connsiteX3476" fmla="*/ 1169676 w 8023328"/>
              <a:gd name="connsiteY3476" fmla="*/ 440753 h 2380521"/>
              <a:gd name="connsiteX3477" fmla="*/ 1154886 w 8023328"/>
              <a:gd name="connsiteY3477" fmla="*/ 454610 h 2380521"/>
              <a:gd name="connsiteX3478" fmla="*/ 1140096 w 8023328"/>
              <a:gd name="connsiteY3478" fmla="*/ 440753 h 2380521"/>
              <a:gd name="connsiteX3479" fmla="*/ 1154886 w 8023328"/>
              <a:gd name="connsiteY3479" fmla="*/ 428356 h 2380521"/>
              <a:gd name="connsiteX3480" fmla="*/ 1084056 w 8023328"/>
              <a:gd name="connsiteY3480" fmla="*/ 428356 h 2380521"/>
              <a:gd name="connsiteX3481" fmla="*/ 1098844 w 8023328"/>
              <a:gd name="connsiteY3481" fmla="*/ 440753 h 2380521"/>
              <a:gd name="connsiteX3482" fmla="*/ 1084056 w 8023328"/>
              <a:gd name="connsiteY3482" fmla="*/ 454610 h 2380521"/>
              <a:gd name="connsiteX3483" fmla="*/ 1069267 w 8023328"/>
              <a:gd name="connsiteY3483" fmla="*/ 440753 h 2380521"/>
              <a:gd name="connsiteX3484" fmla="*/ 1084056 w 8023328"/>
              <a:gd name="connsiteY3484" fmla="*/ 428356 h 2380521"/>
              <a:gd name="connsiteX3485" fmla="*/ 1013015 w 8023328"/>
              <a:gd name="connsiteY3485" fmla="*/ 428356 h 2380521"/>
              <a:gd name="connsiteX3486" fmla="*/ 1024685 w 8023328"/>
              <a:gd name="connsiteY3486" fmla="*/ 440753 h 2380521"/>
              <a:gd name="connsiteX3487" fmla="*/ 1013015 w 8023328"/>
              <a:gd name="connsiteY3487" fmla="*/ 454610 h 2380521"/>
              <a:gd name="connsiteX3488" fmla="*/ 998434 w 8023328"/>
              <a:gd name="connsiteY3488" fmla="*/ 440753 h 2380521"/>
              <a:gd name="connsiteX3489" fmla="*/ 1013015 w 8023328"/>
              <a:gd name="connsiteY3489" fmla="*/ 428356 h 2380521"/>
              <a:gd name="connsiteX3490" fmla="*/ 941465 w 8023328"/>
              <a:gd name="connsiteY3490" fmla="*/ 428356 h 2380521"/>
              <a:gd name="connsiteX3491" fmla="*/ 953864 w 8023328"/>
              <a:gd name="connsiteY3491" fmla="*/ 440753 h 2380521"/>
              <a:gd name="connsiteX3492" fmla="*/ 941465 w 8023328"/>
              <a:gd name="connsiteY3492" fmla="*/ 454610 h 2380521"/>
              <a:gd name="connsiteX3493" fmla="*/ 927611 w 8023328"/>
              <a:gd name="connsiteY3493" fmla="*/ 440753 h 2380521"/>
              <a:gd name="connsiteX3494" fmla="*/ 941465 w 8023328"/>
              <a:gd name="connsiteY3494" fmla="*/ 428356 h 2380521"/>
              <a:gd name="connsiteX3495" fmla="*/ 870633 w 8023328"/>
              <a:gd name="connsiteY3495" fmla="*/ 428356 h 2380521"/>
              <a:gd name="connsiteX3496" fmla="*/ 883030 w 8023328"/>
              <a:gd name="connsiteY3496" fmla="*/ 440753 h 2380521"/>
              <a:gd name="connsiteX3497" fmla="*/ 870633 w 8023328"/>
              <a:gd name="connsiteY3497" fmla="*/ 454610 h 2380521"/>
              <a:gd name="connsiteX3498" fmla="*/ 856774 w 8023328"/>
              <a:gd name="connsiteY3498" fmla="*/ 440753 h 2380521"/>
              <a:gd name="connsiteX3499" fmla="*/ 870633 w 8023328"/>
              <a:gd name="connsiteY3499" fmla="*/ 428356 h 2380521"/>
              <a:gd name="connsiteX3500" fmla="*/ 798344 w 8023328"/>
              <a:gd name="connsiteY3500" fmla="*/ 428356 h 2380521"/>
              <a:gd name="connsiteX3501" fmla="*/ 812196 w 8023328"/>
              <a:gd name="connsiteY3501" fmla="*/ 440753 h 2380521"/>
              <a:gd name="connsiteX3502" fmla="*/ 798344 w 8023328"/>
              <a:gd name="connsiteY3502" fmla="*/ 454610 h 2380521"/>
              <a:gd name="connsiteX3503" fmla="*/ 785947 w 8023328"/>
              <a:gd name="connsiteY3503" fmla="*/ 440753 h 2380521"/>
              <a:gd name="connsiteX3504" fmla="*/ 798344 w 8023328"/>
              <a:gd name="connsiteY3504" fmla="*/ 428356 h 2380521"/>
              <a:gd name="connsiteX3505" fmla="*/ 724138 w 8023328"/>
              <a:gd name="connsiteY3505" fmla="*/ 428356 h 2380521"/>
              <a:gd name="connsiteX3506" fmla="*/ 738002 w 8023328"/>
              <a:gd name="connsiteY3506" fmla="*/ 442212 h 2380521"/>
              <a:gd name="connsiteX3507" fmla="*/ 724138 w 8023328"/>
              <a:gd name="connsiteY3507" fmla="*/ 454610 h 2380521"/>
              <a:gd name="connsiteX3508" fmla="*/ 711747 w 8023328"/>
              <a:gd name="connsiteY3508" fmla="*/ 442212 h 2380521"/>
              <a:gd name="connsiteX3509" fmla="*/ 724138 w 8023328"/>
              <a:gd name="connsiteY3509" fmla="*/ 428356 h 2380521"/>
              <a:gd name="connsiteX3510" fmla="*/ 653312 w 8023328"/>
              <a:gd name="connsiteY3510" fmla="*/ 428356 h 2380521"/>
              <a:gd name="connsiteX3511" fmla="*/ 667165 w 8023328"/>
              <a:gd name="connsiteY3511" fmla="*/ 442212 h 2380521"/>
              <a:gd name="connsiteX3512" fmla="*/ 653312 w 8023328"/>
              <a:gd name="connsiteY3512" fmla="*/ 454610 h 2380521"/>
              <a:gd name="connsiteX3513" fmla="*/ 640912 w 8023328"/>
              <a:gd name="connsiteY3513" fmla="*/ 442212 h 2380521"/>
              <a:gd name="connsiteX3514" fmla="*/ 653312 w 8023328"/>
              <a:gd name="connsiteY3514" fmla="*/ 428356 h 2380521"/>
              <a:gd name="connsiteX3515" fmla="*/ 3796752 w 8023328"/>
              <a:gd name="connsiteY3515" fmla="*/ 424982 h 2380521"/>
              <a:gd name="connsiteX3516" fmla="*/ 3810608 w 8023328"/>
              <a:gd name="connsiteY3516" fmla="*/ 439771 h 2380521"/>
              <a:gd name="connsiteX3517" fmla="*/ 3796752 w 8023328"/>
              <a:gd name="connsiteY3517" fmla="*/ 454560 h 2380521"/>
              <a:gd name="connsiteX3518" fmla="*/ 3784355 w 8023328"/>
              <a:gd name="connsiteY3518" fmla="*/ 439771 h 2380521"/>
              <a:gd name="connsiteX3519" fmla="*/ 3796752 w 8023328"/>
              <a:gd name="connsiteY3519" fmla="*/ 424982 h 2380521"/>
              <a:gd name="connsiteX3520" fmla="*/ 3725922 w 8023328"/>
              <a:gd name="connsiteY3520" fmla="*/ 424982 h 2380521"/>
              <a:gd name="connsiteX3521" fmla="*/ 3739778 w 8023328"/>
              <a:gd name="connsiteY3521" fmla="*/ 439771 h 2380521"/>
              <a:gd name="connsiteX3522" fmla="*/ 3725922 w 8023328"/>
              <a:gd name="connsiteY3522" fmla="*/ 454560 h 2380521"/>
              <a:gd name="connsiteX3523" fmla="*/ 3713525 w 8023328"/>
              <a:gd name="connsiteY3523" fmla="*/ 439771 h 2380521"/>
              <a:gd name="connsiteX3524" fmla="*/ 3725922 w 8023328"/>
              <a:gd name="connsiteY3524" fmla="*/ 424982 h 2380521"/>
              <a:gd name="connsiteX3525" fmla="*/ 3655091 w 8023328"/>
              <a:gd name="connsiteY3525" fmla="*/ 424982 h 2380521"/>
              <a:gd name="connsiteX3526" fmla="*/ 3668947 w 8023328"/>
              <a:gd name="connsiteY3526" fmla="*/ 439771 h 2380521"/>
              <a:gd name="connsiteX3527" fmla="*/ 3655091 w 8023328"/>
              <a:gd name="connsiteY3527" fmla="*/ 454560 h 2380521"/>
              <a:gd name="connsiteX3528" fmla="*/ 3642694 w 8023328"/>
              <a:gd name="connsiteY3528" fmla="*/ 439771 h 2380521"/>
              <a:gd name="connsiteX3529" fmla="*/ 3655091 w 8023328"/>
              <a:gd name="connsiteY3529" fmla="*/ 424982 h 2380521"/>
              <a:gd name="connsiteX3530" fmla="*/ 3583280 w 8023328"/>
              <a:gd name="connsiteY3530" fmla="*/ 424982 h 2380521"/>
              <a:gd name="connsiteX3531" fmla="*/ 3598069 w 8023328"/>
              <a:gd name="connsiteY3531" fmla="*/ 439771 h 2380521"/>
              <a:gd name="connsiteX3532" fmla="*/ 3583280 w 8023328"/>
              <a:gd name="connsiteY3532" fmla="*/ 454560 h 2380521"/>
              <a:gd name="connsiteX3533" fmla="*/ 3568491 w 8023328"/>
              <a:gd name="connsiteY3533" fmla="*/ 439771 h 2380521"/>
              <a:gd name="connsiteX3534" fmla="*/ 3583280 w 8023328"/>
              <a:gd name="connsiteY3534" fmla="*/ 424982 h 2380521"/>
              <a:gd name="connsiteX3535" fmla="*/ 3512449 w 8023328"/>
              <a:gd name="connsiteY3535" fmla="*/ 424982 h 2380521"/>
              <a:gd name="connsiteX3536" fmla="*/ 3527237 w 8023328"/>
              <a:gd name="connsiteY3536" fmla="*/ 439771 h 2380521"/>
              <a:gd name="connsiteX3537" fmla="*/ 3512449 w 8023328"/>
              <a:gd name="connsiteY3537" fmla="*/ 454560 h 2380521"/>
              <a:gd name="connsiteX3538" fmla="*/ 3497661 w 8023328"/>
              <a:gd name="connsiteY3538" fmla="*/ 439771 h 2380521"/>
              <a:gd name="connsiteX3539" fmla="*/ 3512449 w 8023328"/>
              <a:gd name="connsiteY3539" fmla="*/ 424982 h 2380521"/>
              <a:gd name="connsiteX3540" fmla="*/ 3440686 w 8023328"/>
              <a:gd name="connsiteY3540" fmla="*/ 424982 h 2380521"/>
              <a:gd name="connsiteX3541" fmla="*/ 3453083 w 8023328"/>
              <a:gd name="connsiteY3541" fmla="*/ 439771 h 2380521"/>
              <a:gd name="connsiteX3542" fmla="*/ 3440686 w 8023328"/>
              <a:gd name="connsiteY3542" fmla="*/ 454560 h 2380521"/>
              <a:gd name="connsiteX3543" fmla="*/ 3426830 w 8023328"/>
              <a:gd name="connsiteY3543" fmla="*/ 439771 h 2380521"/>
              <a:gd name="connsiteX3544" fmla="*/ 3440686 w 8023328"/>
              <a:gd name="connsiteY3544" fmla="*/ 424982 h 2380521"/>
              <a:gd name="connsiteX3545" fmla="*/ 3369857 w 8023328"/>
              <a:gd name="connsiteY3545" fmla="*/ 424982 h 2380521"/>
              <a:gd name="connsiteX3546" fmla="*/ 3382254 w 8023328"/>
              <a:gd name="connsiteY3546" fmla="*/ 439771 h 2380521"/>
              <a:gd name="connsiteX3547" fmla="*/ 3369857 w 8023328"/>
              <a:gd name="connsiteY3547" fmla="*/ 454560 h 2380521"/>
              <a:gd name="connsiteX3548" fmla="*/ 3356001 w 8023328"/>
              <a:gd name="connsiteY3548" fmla="*/ 439771 h 2380521"/>
              <a:gd name="connsiteX3549" fmla="*/ 3369857 w 8023328"/>
              <a:gd name="connsiteY3549" fmla="*/ 424982 h 2380521"/>
              <a:gd name="connsiteX3550" fmla="*/ 3299097 w 8023328"/>
              <a:gd name="connsiteY3550" fmla="*/ 424982 h 2380521"/>
              <a:gd name="connsiteX3551" fmla="*/ 3311491 w 8023328"/>
              <a:gd name="connsiteY3551" fmla="*/ 439771 h 2380521"/>
              <a:gd name="connsiteX3552" fmla="*/ 3299097 w 8023328"/>
              <a:gd name="connsiteY3552" fmla="*/ 454560 h 2380521"/>
              <a:gd name="connsiteX3553" fmla="*/ 3285240 w 8023328"/>
              <a:gd name="connsiteY3553" fmla="*/ 439771 h 2380521"/>
              <a:gd name="connsiteX3554" fmla="*/ 3299097 w 8023328"/>
              <a:gd name="connsiteY3554" fmla="*/ 424982 h 2380521"/>
              <a:gd name="connsiteX3555" fmla="*/ 3226805 w 8023328"/>
              <a:gd name="connsiteY3555" fmla="*/ 424982 h 2380521"/>
              <a:gd name="connsiteX3556" fmla="*/ 3240664 w 8023328"/>
              <a:gd name="connsiteY3556" fmla="*/ 439771 h 2380521"/>
              <a:gd name="connsiteX3557" fmla="*/ 3226805 w 8023328"/>
              <a:gd name="connsiteY3557" fmla="*/ 454560 h 2380521"/>
              <a:gd name="connsiteX3558" fmla="*/ 3214406 w 8023328"/>
              <a:gd name="connsiteY3558" fmla="*/ 439771 h 2380521"/>
              <a:gd name="connsiteX3559" fmla="*/ 3226805 w 8023328"/>
              <a:gd name="connsiteY3559" fmla="*/ 424982 h 2380521"/>
              <a:gd name="connsiteX3560" fmla="*/ 3152602 w 8023328"/>
              <a:gd name="connsiteY3560" fmla="*/ 424982 h 2380521"/>
              <a:gd name="connsiteX3561" fmla="*/ 3166460 w 8023328"/>
              <a:gd name="connsiteY3561" fmla="*/ 439771 h 2380521"/>
              <a:gd name="connsiteX3562" fmla="*/ 3152602 w 8023328"/>
              <a:gd name="connsiteY3562" fmla="*/ 454560 h 2380521"/>
              <a:gd name="connsiteX3563" fmla="*/ 3140203 w 8023328"/>
              <a:gd name="connsiteY3563" fmla="*/ 439771 h 2380521"/>
              <a:gd name="connsiteX3564" fmla="*/ 3152602 w 8023328"/>
              <a:gd name="connsiteY3564" fmla="*/ 424982 h 2380521"/>
              <a:gd name="connsiteX3565" fmla="*/ 3081772 w 8023328"/>
              <a:gd name="connsiteY3565" fmla="*/ 424982 h 2380521"/>
              <a:gd name="connsiteX3566" fmla="*/ 3095624 w 8023328"/>
              <a:gd name="connsiteY3566" fmla="*/ 439771 h 2380521"/>
              <a:gd name="connsiteX3567" fmla="*/ 3081772 w 8023328"/>
              <a:gd name="connsiteY3567" fmla="*/ 454560 h 2380521"/>
              <a:gd name="connsiteX3568" fmla="*/ 3069372 w 8023328"/>
              <a:gd name="connsiteY3568" fmla="*/ 439771 h 2380521"/>
              <a:gd name="connsiteX3569" fmla="*/ 3081772 w 8023328"/>
              <a:gd name="connsiteY3569" fmla="*/ 424982 h 2380521"/>
              <a:gd name="connsiteX3570" fmla="*/ 3013715 w 8023328"/>
              <a:gd name="connsiteY3570" fmla="*/ 424982 h 2380521"/>
              <a:gd name="connsiteX3571" fmla="*/ 3028135 w 8023328"/>
              <a:gd name="connsiteY3571" fmla="*/ 439771 h 2380521"/>
              <a:gd name="connsiteX3572" fmla="*/ 3013715 w 8023328"/>
              <a:gd name="connsiteY3572" fmla="*/ 454560 h 2380521"/>
              <a:gd name="connsiteX3573" fmla="*/ 2998539 w 8023328"/>
              <a:gd name="connsiteY3573" fmla="*/ 439771 h 2380521"/>
              <a:gd name="connsiteX3574" fmla="*/ 3013715 w 8023328"/>
              <a:gd name="connsiteY3574" fmla="*/ 424982 h 2380521"/>
              <a:gd name="connsiteX3575" fmla="*/ 2942491 w 8023328"/>
              <a:gd name="connsiteY3575" fmla="*/ 424982 h 2380521"/>
              <a:gd name="connsiteX3576" fmla="*/ 2957286 w 8023328"/>
              <a:gd name="connsiteY3576" fmla="*/ 439771 h 2380521"/>
              <a:gd name="connsiteX3577" fmla="*/ 2942491 w 8023328"/>
              <a:gd name="connsiteY3577" fmla="*/ 454560 h 2380521"/>
              <a:gd name="connsiteX3578" fmla="*/ 2927708 w 8023328"/>
              <a:gd name="connsiteY3578" fmla="*/ 439771 h 2380521"/>
              <a:gd name="connsiteX3579" fmla="*/ 2942491 w 8023328"/>
              <a:gd name="connsiteY3579" fmla="*/ 424982 h 2380521"/>
              <a:gd name="connsiteX3580" fmla="*/ 2868291 w 8023328"/>
              <a:gd name="connsiteY3580" fmla="*/ 424982 h 2380521"/>
              <a:gd name="connsiteX3581" fmla="*/ 2883085 w 8023328"/>
              <a:gd name="connsiteY3581" fmla="*/ 439771 h 2380521"/>
              <a:gd name="connsiteX3582" fmla="*/ 2868291 w 8023328"/>
              <a:gd name="connsiteY3582" fmla="*/ 454560 h 2380521"/>
              <a:gd name="connsiteX3583" fmla="*/ 2853504 w 8023328"/>
              <a:gd name="connsiteY3583" fmla="*/ 439771 h 2380521"/>
              <a:gd name="connsiteX3584" fmla="*/ 2868291 w 8023328"/>
              <a:gd name="connsiteY3584" fmla="*/ 424982 h 2380521"/>
              <a:gd name="connsiteX3585" fmla="*/ 2796533 w 8023328"/>
              <a:gd name="connsiteY3585" fmla="*/ 424982 h 2380521"/>
              <a:gd name="connsiteX3586" fmla="*/ 2808932 w 8023328"/>
              <a:gd name="connsiteY3586" fmla="*/ 439771 h 2380521"/>
              <a:gd name="connsiteX3587" fmla="*/ 2796533 w 8023328"/>
              <a:gd name="connsiteY3587" fmla="*/ 454560 h 2380521"/>
              <a:gd name="connsiteX3588" fmla="*/ 2782678 w 8023328"/>
              <a:gd name="connsiteY3588" fmla="*/ 439771 h 2380521"/>
              <a:gd name="connsiteX3589" fmla="*/ 2796533 w 8023328"/>
              <a:gd name="connsiteY3589" fmla="*/ 424982 h 2380521"/>
              <a:gd name="connsiteX3590" fmla="*/ 2725695 w 8023328"/>
              <a:gd name="connsiteY3590" fmla="*/ 424982 h 2380521"/>
              <a:gd name="connsiteX3591" fmla="*/ 2738097 w 8023328"/>
              <a:gd name="connsiteY3591" fmla="*/ 439771 h 2380521"/>
              <a:gd name="connsiteX3592" fmla="*/ 2725695 w 8023328"/>
              <a:gd name="connsiteY3592" fmla="*/ 454560 h 2380521"/>
              <a:gd name="connsiteX3593" fmla="*/ 2711846 w 8023328"/>
              <a:gd name="connsiteY3593" fmla="*/ 439771 h 2380521"/>
              <a:gd name="connsiteX3594" fmla="*/ 2725695 w 8023328"/>
              <a:gd name="connsiteY3594" fmla="*/ 424982 h 2380521"/>
              <a:gd name="connsiteX3595" fmla="*/ 2654870 w 8023328"/>
              <a:gd name="connsiteY3595" fmla="*/ 424982 h 2380521"/>
              <a:gd name="connsiteX3596" fmla="*/ 2667270 w 8023328"/>
              <a:gd name="connsiteY3596" fmla="*/ 439771 h 2380521"/>
              <a:gd name="connsiteX3597" fmla="*/ 2654870 w 8023328"/>
              <a:gd name="connsiteY3597" fmla="*/ 454560 h 2380521"/>
              <a:gd name="connsiteX3598" fmla="*/ 2641018 w 8023328"/>
              <a:gd name="connsiteY3598" fmla="*/ 439771 h 2380521"/>
              <a:gd name="connsiteX3599" fmla="*/ 2654870 w 8023328"/>
              <a:gd name="connsiteY3599" fmla="*/ 424982 h 2380521"/>
              <a:gd name="connsiteX3600" fmla="*/ 2582580 w 8023328"/>
              <a:gd name="connsiteY3600" fmla="*/ 424982 h 2380521"/>
              <a:gd name="connsiteX3601" fmla="*/ 2596437 w 8023328"/>
              <a:gd name="connsiteY3601" fmla="*/ 439771 h 2380521"/>
              <a:gd name="connsiteX3602" fmla="*/ 2582580 w 8023328"/>
              <a:gd name="connsiteY3602" fmla="*/ 454560 h 2380521"/>
              <a:gd name="connsiteX3603" fmla="*/ 2570184 w 8023328"/>
              <a:gd name="connsiteY3603" fmla="*/ 439771 h 2380521"/>
              <a:gd name="connsiteX3604" fmla="*/ 2582580 w 8023328"/>
              <a:gd name="connsiteY3604" fmla="*/ 424982 h 2380521"/>
              <a:gd name="connsiteX3605" fmla="*/ 2511026 w 8023328"/>
              <a:gd name="connsiteY3605" fmla="*/ 424982 h 2380521"/>
              <a:gd name="connsiteX3606" fmla="*/ 2525610 w 8023328"/>
              <a:gd name="connsiteY3606" fmla="*/ 439771 h 2380521"/>
              <a:gd name="connsiteX3607" fmla="*/ 2511026 w 8023328"/>
              <a:gd name="connsiteY3607" fmla="*/ 454560 h 2380521"/>
              <a:gd name="connsiteX3608" fmla="*/ 2499361 w 8023328"/>
              <a:gd name="connsiteY3608" fmla="*/ 439771 h 2380521"/>
              <a:gd name="connsiteX3609" fmla="*/ 2511026 w 8023328"/>
              <a:gd name="connsiteY3609" fmla="*/ 424982 h 2380521"/>
              <a:gd name="connsiteX3610" fmla="*/ 1799085 w 8023328"/>
              <a:gd name="connsiteY3610" fmla="*/ 357525 h 2380521"/>
              <a:gd name="connsiteX3611" fmla="*/ 1813873 w 8023328"/>
              <a:gd name="connsiteY3611" fmla="*/ 369922 h 2380521"/>
              <a:gd name="connsiteX3612" fmla="*/ 1799085 w 8023328"/>
              <a:gd name="connsiteY3612" fmla="*/ 383779 h 2380521"/>
              <a:gd name="connsiteX3613" fmla="*/ 1784300 w 8023328"/>
              <a:gd name="connsiteY3613" fmla="*/ 369922 h 2380521"/>
              <a:gd name="connsiteX3614" fmla="*/ 1799085 w 8023328"/>
              <a:gd name="connsiteY3614" fmla="*/ 357525 h 2380521"/>
              <a:gd name="connsiteX3615" fmla="*/ 1728262 w 8023328"/>
              <a:gd name="connsiteY3615" fmla="*/ 357525 h 2380521"/>
              <a:gd name="connsiteX3616" fmla="*/ 1743049 w 8023328"/>
              <a:gd name="connsiteY3616" fmla="*/ 369922 h 2380521"/>
              <a:gd name="connsiteX3617" fmla="*/ 1728262 w 8023328"/>
              <a:gd name="connsiteY3617" fmla="*/ 383779 h 2380521"/>
              <a:gd name="connsiteX3618" fmla="*/ 1713470 w 8023328"/>
              <a:gd name="connsiteY3618" fmla="*/ 369922 h 2380521"/>
              <a:gd name="connsiteX3619" fmla="*/ 1728262 w 8023328"/>
              <a:gd name="connsiteY3619" fmla="*/ 357525 h 2380521"/>
              <a:gd name="connsiteX3620" fmla="*/ 1657429 w 8023328"/>
              <a:gd name="connsiteY3620" fmla="*/ 357525 h 2380521"/>
              <a:gd name="connsiteX3621" fmla="*/ 1672220 w 8023328"/>
              <a:gd name="connsiteY3621" fmla="*/ 369922 h 2380521"/>
              <a:gd name="connsiteX3622" fmla="*/ 1657429 w 8023328"/>
              <a:gd name="connsiteY3622" fmla="*/ 383779 h 2380521"/>
              <a:gd name="connsiteX3623" fmla="*/ 1642650 w 8023328"/>
              <a:gd name="connsiteY3623" fmla="*/ 369922 h 2380521"/>
              <a:gd name="connsiteX3624" fmla="*/ 1657429 w 8023328"/>
              <a:gd name="connsiteY3624" fmla="*/ 357525 h 2380521"/>
              <a:gd name="connsiteX3625" fmla="*/ 1582296 w 8023328"/>
              <a:gd name="connsiteY3625" fmla="*/ 357525 h 2380521"/>
              <a:gd name="connsiteX3626" fmla="*/ 1594704 w 8023328"/>
              <a:gd name="connsiteY3626" fmla="*/ 369922 h 2380521"/>
              <a:gd name="connsiteX3627" fmla="*/ 1582296 w 8023328"/>
              <a:gd name="connsiteY3627" fmla="*/ 383779 h 2380521"/>
              <a:gd name="connsiteX3628" fmla="*/ 1568441 w 8023328"/>
              <a:gd name="connsiteY3628" fmla="*/ 369922 h 2380521"/>
              <a:gd name="connsiteX3629" fmla="*/ 1582296 w 8023328"/>
              <a:gd name="connsiteY3629" fmla="*/ 357525 h 2380521"/>
              <a:gd name="connsiteX3630" fmla="*/ 1512195 w 8023328"/>
              <a:gd name="connsiteY3630" fmla="*/ 357525 h 2380521"/>
              <a:gd name="connsiteX3631" fmla="*/ 1523863 w 8023328"/>
              <a:gd name="connsiteY3631" fmla="*/ 369922 h 2380521"/>
              <a:gd name="connsiteX3632" fmla="*/ 1512195 w 8023328"/>
              <a:gd name="connsiteY3632" fmla="*/ 383779 h 2380521"/>
              <a:gd name="connsiteX3633" fmla="*/ 1497612 w 8023328"/>
              <a:gd name="connsiteY3633" fmla="*/ 369922 h 2380521"/>
              <a:gd name="connsiteX3634" fmla="*/ 1512195 w 8023328"/>
              <a:gd name="connsiteY3634" fmla="*/ 357525 h 2380521"/>
              <a:gd name="connsiteX3635" fmla="*/ 1439171 w 8023328"/>
              <a:gd name="connsiteY3635" fmla="*/ 357525 h 2380521"/>
              <a:gd name="connsiteX3636" fmla="*/ 1453023 w 8023328"/>
              <a:gd name="connsiteY3636" fmla="*/ 369922 h 2380521"/>
              <a:gd name="connsiteX3637" fmla="*/ 1439171 w 8023328"/>
              <a:gd name="connsiteY3637" fmla="*/ 383779 h 2380521"/>
              <a:gd name="connsiteX3638" fmla="*/ 1426774 w 8023328"/>
              <a:gd name="connsiteY3638" fmla="*/ 369922 h 2380521"/>
              <a:gd name="connsiteX3639" fmla="*/ 1439171 w 8023328"/>
              <a:gd name="connsiteY3639" fmla="*/ 357525 h 2380521"/>
              <a:gd name="connsiteX3640" fmla="*/ 1368347 w 8023328"/>
              <a:gd name="connsiteY3640" fmla="*/ 357525 h 2380521"/>
              <a:gd name="connsiteX3641" fmla="*/ 1382199 w 8023328"/>
              <a:gd name="connsiteY3641" fmla="*/ 369922 h 2380521"/>
              <a:gd name="connsiteX3642" fmla="*/ 1368347 w 8023328"/>
              <a:gd name="connsiteY3642" fmla="*/ 383779 h 2380521"/>
              <a:gd name="connsiteX3643" fmla="*/ 1355949 w 8023328"/>
              <a:gd name="connsiteY3643" fmla="*/ 369922 h 2380521"/>
              <a:gd name="connsiteX3644" fmla="*/ 1368347 w 8023328"/>
              <a:gd name="connsiteY3644" fmla="*/ 357525 h 2380521"/>
              <a:gd name="connsiteX3645" fmla="*/ 1297518 w 8023328"/>
              <a:gd name="connsiteY3645" fmla="*/ 357525 h 2380521"/>
              <a:gd name="connsiteX3646" fmla="*/ 1311374 w 8023328"/>
              <a:gd name="connsiteY3646" fmla="*/ 369922 h 2380521"/>
              <a:gd name="connsiteX3647" fmla="*/ 1297518 w 8023328"/>
              <a:gd name="connsiteY3647" fmla="*/ 383779 h 2380521"/>
              <a:gd name="connsiteX3648" fmla="*/ 1285121 w 8023328"/>
              <a:gd name="connsiteY3648" fmla="*/ 369922 h 2380521"/>
              <a:gd name="connsiteX3649" fmla="*/ 1297518 w 8023328"/>
              <a:gd name="connsiteY3649" fmla="*/ 357525 h 2380521"/>
              <a:gd name="connsiteX3650" fmla="*/ 1225703 w 8023328"/>
              <a:gd name="connsiteY3650" fmla="*/ 357525 h 2380521"/>
              <a:gd name="connsiteX3651" fmla="*/ 1240493 w 8023328"/>
              <a:gd name="connsiteY3651" fmla="*/ 369922 h 2380521"/>
              <a:gd name="connsiteX3652" fmla="*/ 1225703 w 8023328"/>
              <a:gd name="connsiteY3652" fmla="*/ 383779 h 2380521"/>
              <a:gd name="connsiteX3653" fmla="*/ 1210926 w 8023328"/>
              <a:gd name="connsiteY3653" fmla="*/ 369922 h 2380521"/>
              <a:gd name="connsiteX3654" fmla="*/ 1225703 w 8023328"/>
              <a:gd name="connsiteY3654" fmla="*/ 357525 h 2380521"/>
              <a:gd name="connsiteX3655" fmla="*/ 1154890 w 8023328"/>
              <a:gd name="connsiteY3655" fmla="*/ 357525 h 2380521"/>
              <a:gd name="connsiteX3656" fmla="*/ 1169676 w 8023328"/>
              <a:gd name="connsiteY3656" fmla="*/ 369922 h 2380521"/>
              <a:gd name="connsiteX3657" fmla="*/ 1154890 w 8023328"/>
              <a:gd name="connsiteY3657" fmla="*/ 383779 h 2380521"/>
              <a:gd name="connsiteX3658" fmla="*/ 1140096 w 8023328"/>
              <a:gd name="connsiteY3658" fmla="*/ 369922 h 2380521"/>
              <a:gd name="connsiteX3659" fmla="*/ 1154890 w 8023328"/>
              <a:gd name="connsiteY3659" fmla="*/ 357525 h 2380521"/>
              <a:gd name="connsiteX3660" fmla="*/ 1084059 w 8023328"/>
              <a:gd name="connsiteY3660" fmla="*/ 357525 h 2380521"/>
              <a:gd name="connsiteX3661" fmla="*/ 1098844 w 8023328"/>
              <a:gd name="connsiteY3661" fmla="*/ 369922 h 2380521"/>
              <a:gd name="connsiteX3662" fmla="*/ 1084059 w 8023328"/>
              <a:gd name="connsiteY3662" fmla="*/ 383779 h 2380521"/>
              <a:gd name="connsiteX3663" fmla="*/ 1069268 w 8023328"/>
              <a:gd name="connsiteY3663" fmla="*/ 369922 h 2380521"/>
              <a:gd name="connsiteX3664" fmla="*/ 1084059 w 8023328"/>
              <a:gd name="connsiteY3664" fmla="*/ 357525 h 2380521"/>
              <a:gd name="connsiteX3665" fmla="*/ 1013015 w 8023328"/>
              <a:gd name="connsiteY3665" fmla="*/ 357525 h 2380521"/>
              <a:gd name="connsiteX3666" fmla="*/ 1024685 w 8023328"/>
              <a:gd name="connsiteY3666" fmla="*/ 369922 h 2380521"/>
              <a:gd name="connsiteX3667" fmla="*/ 1013015 w 8023328"/>
              <a:gd name="connsiteY3667" fmla="*/ 383779 h 2380521"/>
              <a:gd name="connsiteX3668" fmla="*/ 998434 w 8023328"/>
              <a:gd name="connsiteY3668" fmla="*/ 369922 h 2380521"/>
              <a:gd name="connsiteX3669" fmla="*/ 1013015 w 8023328"/>
              <a:gd name="connsiteY3669" fmla="*/ 357525 h 2380521"/>
              <a:gd name="connsiteX3670" fmla="*/ 941465 w 8023328"/>
              <a:gd name="connsiteY3670" fmla="*/ 357525 h 2380521"/>
              <a:gd name="connsiteX3671" fmla="*/ 953864 w 8023328"/>
              <a:gd name="connsiteY3671" fmla="*/ 369922 h 2380521"/>
              <a:gd name="connsiteX3672" fmla="*/ 941465 w 8023328"/>
              <a:gd name="connsiteY3672" fmla="*/ 383779 h 2380521"/>
              <a:gd name="connsiteX3673" fmla="*/ 927611 w 8023328"/>
              <a:gd name="connsiteY3673" fmla="*/ 369922 h 2380521"/>
              <a:gd name="connsiteX3674" fmla="*/ 941465 w 8023328"/>
              <a:gd name="connsiteY3674" fmla="*/ 357525 h 2380521"/>
              <a:gd name="connsiteX3675" fmla="*/ 870633 w 8023328"/>
              <a:gd name="connsiteY3675" fmla="*/ 357525 h 2380521"/>
              <a:gd name="connsiteX3676" fmla="*/ 883034 w 8023328"/>
              <a:gd name="connsiteY3676" fmla="*/ 369922 h 2380521"/>
              <a:gd name="connsiteX3677" fmla="*/ 870633 w 8023328"/>
              <a:gd name="connsiteY3677" fmla="*/ 383779 h 2380521"/>
              <a:gd name="connsiteX3678" fmla="*/ 856777 w 8023328"/>
              <a:gd name="connsiteY3678" fmla="*/ 369922 h 2380521"/>
              <a:gd name="connsiteX3679" fmla="*/ 870633 w 8023328"/>
              <a:gd name="connsiteY3679" fmla="*/ 357525 h 2380521"/>
              <a:gd name="connsiteX3680" fmla="*/ 798346 w 8023328"/>
              <a:gd name="connsiteY3680" fmla="*/ 357525 h 2380521"/>
              <a:gd name="connsiteX3681" fmla="*/ 812203 w 8023328"/>
              <a:gd name="connsiteY3681" fmla="*/ 369922 h 2380521"/>
              <a:gd name="connsiteX3682" fmla="*/ 798346 w 8023328"/>
              <a:gd name="connsiteY3682" fmla="*/ 383779 h 2380521"/>
              <a:gd name="connsiteX3683" fmla="*/ 785947 w 8023328"/>
              <a:gd name="connsiteY3683" fmla="*/ 369922 h 2380521"/>
              <a:gd name="connsiteX3684" fmla="*/ 798346 w 8023328"/>
              <a:gd name="connsiteY3684" fmla="*/ 357525 h 2380521"/>
              <a:gd name="connsiteX3685" fmla="*/ 3654110 w 8023328"/>
              <a:gd name="connsiteY3685" fmla="*/ 354153 h 2380521"/>
              <a:gd name="connsiteX3686" fmla="*/ 3668898 w 8023328"/>
              <a:gd name="connsiteY3686" fmla="*/ 368738 h 2380521"/>
              <a:gd name="connsiteX3687" fmla="*/ 3654110 w 8023328"/>
              <a:gd name="connsiteY3687" fmla="*/ 380407 h 2380521"/>
              <a:gd name="connsiteX3688" fmla="*/ 3639322 w 8023328"/>
              <a:gd name="connsiteY3688" fmla="*/ 368738 h 2380521"/>
              <a:gd name="connsiteX3689" fmla="*/ 3654110 w 8023328"/>
              <a:gd name="connsiteY3689" fmla="*/ 354153 h 2380521"/>
              <a:gd name="connsiteX3690" fmla="*/ 3583280 w 8023328"/>
              <a:gd name="connsiteY3690" fmla="*/ 354153 h 2380521"/>
              <a:gd name="connsiteX3691" fmla="*/ 3598069 w 8023328"/>
              <a:gd name="connsiteY3691" fmla="*/ 368738 h 2380521"/>
              <a:gd name="connsiteX3692" fmla="*/ 3583280 w 8023328"/>
              <a:gd name="connsiteY3692" fmla="*/ 380407 h 2380521"/>
              <a:gd name="connsiteX3693" fmla="*/ 3568491 w 8023328"/>
              <a:gd name="connsiteY3693" fmla="*/ 368738 h 2380521"/>
              <a:gd name="connsiteX3694" fmla="*/ 3583280 w 8023328"/>
              <a:gd name="connsiteY3694" fmla="*/ 354153 h 2380521"/>
              <a:gd name="connsiteX3695" fmla="*/ 3512449 w 8023328"/>
              <a:gd name="connsiteY3695" fmla="*/ 354153 h 2380521"/>
              <a:gd name="connsiteX3696" fmla="*/ 3527237 w 8023328"/>
              <a:gd name="connsiteY3696" fmla="*/ 369330 h 2380521"/>
              <a:gd name="connsiteX3697" fmla="*/ 3512449 w 8023328"/>
              <a:gd name="connsiteY3697" fmla="*/ 383749 h 2380521"/>
              <a:gd name="connsiteX3698" fmla="*/ 3497661 w 8023328"/>
              <a:gd name="connsiteY3698" fmla="*/ 369330 h 2380521"/>
              <a:gd name="connsiteX3699" fmla="*/ 3512449 w 8023328"/>
              <a:gd name="connsiteY3699" fmla="*/ 354153 h 2380521"/>
              <a:gd name="connsiteX3700" fmla="*/ 3440686 w 8023328"/>
              <a:gd name="connsiteY3700" fmla="*/ 354153 h 2380521"/>
              <a:gd name="connsiteX3701" fmla="*/ 3453083 w 8023328"/>
              <a:gd name="connsiteY3701" fmla="*/ 369330 h 2380521"/>
              <a:gd name="connsiteX3702" fmla="*/ 3440686 w 8023328"/>
              <a:gd name="connsiteY3702" fmla="*/ 383749 h 2380521"/>
              <a:gd name="connsiteX3703" fmla="*/ 3426830 w 8023328"/>
              <a:gd name="connsiteY3703" fmla="*/ 369330 h 2380521"/>
              <a:gd name="connsiteX3704" fmla="*/ 3440686 w 8023328"/>
              <a:gd name="connsiteY3704" fmla="*/ 354153 h 2380521"/>
              <a:gd name="connsiteX3705" fmla="*/ 3369857 w 8023328"/>
              <a:gd name="connsiteY3705" fmla="*/ 354153 h 2380521"/>
              <a:gd name="connsiteX3706" fmla="*/ 3382254 w 8023328"/>
              <a:gd name="connsiteY3706" fmla="*/ 369330 h 2380521"/>
              <a:gd name="connsiteX3707" fmla="*/ 3369857 w 8023328"/>
              <a:gd name="connsiteY3707" fmla="*/ 383749 h 2380521"/>
              <a:gd name="connsiteX3708" fmla="*/ 3356001 w 8023328"/>
              <a:gd name="connsiteY3708" fmla="*/ 369330 h 2380521"/>
              <a:gd name="connsiteX3709" fmla="*/ 3369857 w 8023328"/>
              <a:gd name="connsiteY3709" fmla="*/ 354153 h 2380521"/>
              <a:gd name="connsiteX3710" fmla="*/ 3299097 w 8023328"/>
              <a:gd name="connsiteY3710" fmla="*/ 354153 h 2380521"/>
              <a:gd name="connsiteX3711" fmla="*/ 3311496 w 8023328"/>
              <a:gd name="connsiteY3711" fmla="*/ 369330 h 2380521"/>
              <a:gd name="connsiteX3712" fmla="*/ 3299097 w 8023328"/>
              <a:gd name="connsiteY3712" fmla="*/ 383749 h 2380521"/>
              <a:gd name="connsiteX3713" fmla="*/ 3285242 w 8023328"/>
              <a:gd name="connsiteY3713" fmla="*/ 369330 h 2380521"/>
              <a:gd name="connsiteX3714" fmla="*/ 3299097 w 8023328"/>
              <a:gd name="connsiteY3714" fmla="*/ 354153 h 2380521"/>
              <a:gd name="connsiteX3715" fmla="*/ 3226808 w 8023328"/>
              <a:gd name="connsiteY3715" fmla="*/ 354153 h 2380521"/>
              <a:gd name="connsiteX3716" fmla="*/ 3240664 w 8023328"/>
              <a:gd name="connsiteY3716" fmla="*/ 369330 h 2380521"/>
              <a:gd name="connsiteX3717" fmla="*/ 3226808 w 8023328"/>
              <a:gd name="connsiteY3717" fmla="*/ 383749 h 2380521"/>
              <a:gd name="connsiteX3718" fmla="*/ 3214410 w 8023328"/>
              <a:gd name="connsiteY3718" fmla="*/ 369330 h 2380521"/>
              <a:gd name="connsiteX3719" fmla="*/ 3226808 w 8023328"/>
              <a:gd name="connsiteY3719" fmla="*/ 354153 h 2380521"/>
              <a:gd name="connsiteX3720" fmla="*/ 3152605 w 8023328"/>
              <a:gd name="connsiteY3720" fmla="*/ 354153 h 2380521"/>
              <a:gd name="connsiteX3721" fmla="*/ 3166462 w 8023328"/>
              <a:gd name="connsiteY3721" fmla="*/ 369330 h 2380521"/>
              <a:gd name="connsiteX3722" fmla="*/ 3152605 w 8023328"/>
              <a:gd name="connsiteY3722" fmla="*/ 383749 h 2380521"/>
              <a:gd name="connsiteX3723" fmla="*/ 3140206 w 8023328"/>
              <a:gd name="connsiteY3723" fmla="*/ 369330 h 2380521"/>
              <a:gd name="connsiteX3724" fmla="*/ 3152605 w 8023328"/>
              <a:gd name="connsiteY3724" fmla="*/ 354153 h 2380521"/>
              <a:gd name="connsiteX3725" fmla="*/ 3081774 w 8023328"/>
              <a:gd name="connsiteY3725" fmla="*/ 354153 h 2380521"/>
              <a:gd name="connsiteX3726" fmla="*/ 3095627 w 8023328"/>
              <a:gd name="connsiteY3726" fmla="*/ 369330 h 2380521"/>
              <a:gd name="connsiteX3727" fmla="*/ 3081774 w 8023328"/>
              <a:gd name="connsiteY3727" fmla="*/ 383749 h 2380521"/>
              <a:gd name="connsiteX3728" fmla="*/ 3069375 w 8023328"/>
              <a:gd name="connsiteY3728" fmla="*/ 369330 h 2380521"/>
              <a:gd name="connsiteX3729" fmla="*/ 3081774 w 8023328"/>
              <a:gd name="connsiteY3729" fmla="*/ 354153 h 2380521"/>
              <a:gd name="connsiteX3730" fmla="*/ 3013715 w 8023328"/>
              <a:gd name="connsiteY3730" fmla="*/ 354153 h 2380521"/>
              <a:gd name="connsiteX3731" fmla="*/ 3028135 w 8023328"/>
              <a:gd name="connsiteY3731" fmla="*/ 369330 h 2380521"/>
              <a:gd name="connsiteX3732" fmla="*/ 3013715 w 8023328"/>
              <a:gd name="connsiteY3732" fmla="*/ 383749 h 2380521"/>
              <a:gd name="connsiteX3733" fmla="*/ 2998539 w 8023328"/>
              <a:gd name="connsiteY3733" fmla="*/ 369330 h 2380521"/>
              <a:gd name="connsiteX3734" fmla="*/ 3013715 w 8023328"/>
              <a:gd name="connsiteY3734" fmla="*/ 354153 h 2380521"/>
              <a:gd name="connsiteX3735" fmla="*/ 2942494 w 8023328"/>
              <a:gd name="connsiteY3735" fmla="*/ 354153 h 2380521"/>
              <a:gd name="connsiteX3736" fmla="*/ 2957288 w 8023328"/>
              <a:gd name="connsiteY3736" fmla="*/ 369330 h 2380521"/>
              <a:gd name="connsiteX3737" fmla="*/ 2942494 w 8023328"/>
              <a:gd name="connsiteY3737" fmla="*/ 383749 h 2380521"/>
              <a:gd name="connsiteX3738" fmla="*/ 2927708 w 8023328"/>
              <a:gd name="connsiteY3738" fmla="*/ 369330 h 2380521"/>
              <a:gd name="connsiteX3739" fmla="*/ 2942494 w 8023328"/>
              <a:gd name="connsiteY3739" fmla="*/ 354153 h 2380521"/>
              <a:gd name="connsiteX3740" fmla="*/ 2868293 w 8023328"/>
              <a:gd name="connsiteY3740" fmla="*/ 354153 h 2380521"/>
              <a:gd name="connsiteX3741" fmla="*/ 2883085 w 8023328"/>
              <a:gd name="connsiteY3741" fmla="*/ 369330 h 2380521"/>
              <a:gd name="connsiteX3742" fmla="*/ 2868293 w 8023328"/>
              <a:gd name="connsiteY3742" fmla="*/ 383749 h 2380521"/>
              <a:gd name="connsiteX3743" fmla="*/ 2853504 w 8023328"/>
              <a:gd name="connsiteY3743" fmla="*/ 369330 h 2380521"/>
              <a:gd name="connsiteX3744" fmla="*/ 2868293 w 8023328"/>
              <a:gd name="connsiteY3744" fmla="*/ 354153 h 2380521"/>
              <a:gd name="connsiteX3745" fmla="*/ 2796535 w 8023328"/>
              <a:gd name="connsiteY3745" fmla="*/ 354153 h 2380521"/>
              <a:gd name="connsiteX3746" fmla="*/ 2808932 w 8023328"/>
              <a:gd name="connsiteY3746" fmla="*/ 369330 h 2380521"/>
              <a:gd name="connsiteX3747" fmla="*/ 2796535 w 8023328"/>
              <a:gd name="connsiteY3747" fmla="*/ 383749 h 2380521"/>
              <a:gd name="connsiteX3748" fmla="*/ 2782678 w 8023328"/>
              <a:gd name="connsiteY3748" fmla="*/ 369330 h 2380521"/>
              <a:gd name="connsiteX3749" fmla="*/ 2796535 w 8023328"/>
              <a:gd name="connsiteY3749" fmla="*/ 354153 h 2380521"/>
              <a:gd name="connsiteX3750" fmla="*/ 2725695 w 8023328"/>
              <a:gd name="connsiteY3750" fmla="*/ 354153 h 2380521"/>
              <a:gd name="connsiteX3751" fmla="*/ 2738100 w 8023328"/>
              <a:gd name="connsiteY3751" fmla="*/ 369330 h 2380521"/>
              <a:gd name="connsiteX3752" fmla="*/ 2725695 w 8023328"/>
              <a:gd name="connsiteY3752" fmla="*/ 383749 h 2380521"/>
              <a:gd name="connsiteX3753" fmla="*/ 2711846 w 8023328"/>
              <a:gd name="connsiteY3753" fmla="*/ 369330 h 2380521"/>
              <a:gd name="connsiteX3754" fmla="*/ 2725695 w 8023328"/>
              <a:gd name="connsiteY3754" fmla="*/ 354153 h 2380521"/>
              <a:gd name="connsiteX3755" fmla="*/ 2653415 w 8023328"/>
              <a:gd name="connsiteY3755" fmla="*/ 354153 h 2380521"/>
              <a:gd name="connsiteX3756" fmla="*/ 2667270 w 8023328"/>
              <a:gd name="connsiteY3756" fmla="*/ 369330 h 2380521"/>
              <a:gd name="connsiteX3757" fmla="*/ 2653415 w 8023328"/>
              <a:gd name="connsiteY3757" fmla="*/ 383749 h 2380521"/>
              <a:gd name="connsiteX3758" fmla="*/ 2641021 w 8023328"/>
              <a:gd name="connsiteY3758" fmla="*/ 369330 h 2380521"/>
              <a:gd name="connsiteX3759" fmla="*/ 2653415 w 8023328"/>
              <a:gd name="connsiteY3759" fmla="*/ 354153 h 2380521"/>
              <a:gd name="connsiteX3760" fmla="*/ 2582583 w 8023328"/>
              <a:gd name="connsiteY3760" fmla="*/ 354153 h 2380521"/>
              <a:gd name="connsiteX3761" fmla="*/ 2596439 w 8023328"/>
              <a:gd name="connsiteY3761" fmla="*/ 369330 h 2380521"/>
              <a:gd name="connsiteX3762" fmla="*/ 2582583 w 8023328"/>
              <a:gd name="connsiteY3762" fmla="*/ 383749 h 2380521"/>
              <a:gd name="connsiteX3763" fmla="*/ 2570184 w 8023328"/>
              <a:gd name="connsiteY3763" fmla="*/ 369330 h 2380521"/>
              <a:gd name="connsiteX3764" fmla="*/ 2582583 w 8023328"/>
              <a:gd name="connsiteY3764" fmla="*/ 354153 h 2380521"/>
              <a:gd name="connsiteX3765" fmla="*/ 2511029 w 8023328"/>
              <a:gd name="connsiteY3765" fmla="*/ 354153 h 2380521"/>
              <a:gd name="connsiteX3766" fmla="*/ 2525613 w 8023328"/>
              <a:gd name="connsiteY3766" fmla="*/ 369330 h 2380521"/>
              <a:gd name="connsiteX3767" fmla="*/ 2511029 w 8023328"/>
              <a:gd name="connsiteY3767" fmla="*/ 383749 h 2380521"/>
              <a:gd name="connsiteX3768" fmla="*/ 2499361 w 8023328"/>
              <a:gd name="connsiteY3768" fmla="*/ 369330 h 2380521"/>
              <a:gd name="connsiteX3769" fmla="*/ 2511029 w 8023328"/>
              <a:gd name="connsiteY3769" fmla="*/ 354153 h 2380521"/>
              <a:gd name="connsiteX3770" fmla="*/ 2439946 w 8023328"/>
              <a:gd name="connsiteY3770" fmla="*/ 354153 h 2380521"/>
              <a:gd name="connsiteX3771" fmla="*/ 2454732 w 8023328"/>
              <a:gd name="connsiteY3771" fmla="*/ 369330 h 2380521"/>
              <a:gd name="connsiteX3772" fmla="*/ 2439946 w 8023328"/>
              <a:gd name="connsiteY3772" fmla="*/ 383749 h 2380521"/>
              <a:gd name="connsiteX3773" fmla="*/ 2425156 w 8023328"/>
              <a:gd name="connsiteY3773" fmla="*/ 369330 h 2380521"/>
              <a:gd name="connsiteX3774" fmla="*/ 2439946 w 8023328"/>
              <a:gd name="connsiteY3774" fmla="*/ 354153 h 2380521"/>
              <a:gd name="connsiteX3775" fmla="*/ 2369110 w 8023328"/>
              <a:gd name="connsiteY3775" fmla="*/ 354153 h 2380521"/>
              <a:gd name="connsiteX3776" fmla="*/ 2383899 w 8023328"/>
              <a:gd name="connsiteY3776" fmla="*/ 369330 h 2380521"/>
              <a:gd name="connsiteX3777" fmla="*/ 2369110 w 8023328"/>
              <a:gd name="connsiteY3777" fmla="*/ 383749 h 2380521"/>
              <a:gd name="connsiteX3778" fmla="*/ 2354319 w 8023328"/>
              <a:gd name="connsiteY3778" fmla="*/ 369330 h 2380521"/>
              <a:gd name="connsiteX3779" fmla="*/ 2369110 w 8023328"/>
              <a:gd name="connsiteY3779" fmla="*/ 354153 h 2380521"/>
              <a:gd name="connsiteX3780" fmla="*/ 2298280 w 8023328"/>
              <a:gd name="connsiteY3780" fmla="*/ 354153 h 2380521"/>
              <a:gd name="connsiteX3781" fmla="*/ 2313068 w 8023328"/>
              <a:gd name="connsiteY3781" fmla="*/ 369330 h 2380521"/>
              <a:gd name="connsiteX3782" fmla="*/ 2298280 w 8023328"/>
              <a:gd name="connsiteY3782" fmla="*/ 383749 h 2380521"/>
              <a:gd name="connsiteX3783" fmla="*/ 2283490 w 8023328"/>
              <a:gd name="connsiteY3783" fmla="*/ 369330 h 2380521"/>
              <a:gd name="connsiteX3784" fmla="*/ 2298280 w 8023328"/>
              <a:gd name="connsiteY3784" fmla="*/ 354153 h 2380521"/>
              <a:gd name="connsiteX3785" fmla="*/ 2226517 w 8023328"/>
              <a:gd name="connsiteY3785" fmla="*/ 354153 h 2380521"/>
              <a:gd name="connsiteX3786" fmla="*/ 2238914 w 8023328"/>
              <a:gd name="connsiteY3786" fmla="*/ 369330 h 2380521"/>
              <a:gd name="connsiteX3787" fmla="*/ 2226517 w 8023328"/>
              <a:gd name="connsiteY3787" fmla="*/ 383749 h 2380521"/>
              <a:gd name="connsiteX3788" fmla="*/ 2212658 w 8023328"/>
              <a:gd name="connsiteY3788" fmla="*/ 369330 h 2380521"/>
              <a:gd name="connsiteX3789" fmla="*/ 2226517 w 8023328"/>
              <a:gd name="connsiteY3789" fmla="*/ 354153 h 2380521"/>
              <a:gd name="connsiteX3790" fmla="*/ 2155683 w 8023328"/>
              <a:gd name="connsiteY3790" fmla="*/ 354153 h 2380521"/>
              <a:gd name="connsiteX3791" fmla="*/ 2168081 w 8023328"/>
              <a:gd name="connsiteY3791" fmla="*/ 369330 h 2380521"/>
              <a:gd name="connsiteX3792" fmla="*/ 2155683 w 8023328"/>
              <a:gd name="connsiteY3792" fmla="*/ 383749 h 2380521"/>
              <a:gd name="connsiteX3793" fmla="*/ 2141827 w 8023328"/>
              <a:gd name="connsiteY3793" fmla="*/ 369330 h 2380521"/>
              <a:gd name="connsiteX3794" fmla="*/ 2155683 w 8023328"/>
              <a:gd name="connsiteY3794" fmla="*/ 354153 h 2380521"/>
              <a:gd name="connsiteX3795" fmla="*/ 2084849 w 8023328"/>
              <a:gd name="connsiteY3795" fmla="*/ 354153 h 2380521"/>
              <a:gd name="connsiteX3796" fmla="*/ 2097248 w 8023328"/>
              <a:gd name="connsiteY3796" fmla="*/ 369330 h 2380521"/>
              <a:gd name="connsiteX3797" fmla="*/ 2084849 w 8023328"/>
              <a:gd name="connsiteY3797" fmla="*/ 383749 h 2380521"/>
              <a:gd name="connsiteX3798" fmla="*/ 2070994 w 8023328"/>
              <a:gd name="connsiteY3798" fmla="*/ 369330 h 2380521"/>
              <a:gd name="connsiteX3799" fmla="*/ 2084849 w 8023328"/>
              <a:gd name="connsiteY3799" fmla="*/ 354153 h 2380521"/>
              <a:gd name="connsiteX3800" fmla="*/ 2011835 w 8023328"/>
              <a:gd name="connsiteY3800" fmla="*/ 354153 h 2380521"/>
              <a:gd name="connsiteX3801" fmla="*/ 2026421 w 8023328"/>
              <a:gd name="connsiteY3801" fmla="*/ 369330 h 2380521"/>
              <a:gd name="connsiteX3802" fmla="*/ 2011835 w 8023328"/>
              <a:gd name="connsiteY3802" fmla="*/ 383749 h 2380521"/>
              <a:gd name="connsiteX3803" fmla="*/ 2000166 w 8023328"/>
              <a:gd name="connsiteY3803" fmla="*/ 369330 h 2380521"/>
              <a:gd name="connsiteX3804" fmla="*/ 2011835 w 8023328"/>
              <a:gd name="connsiteY3804" fmla="*/ 354153 h 2380521"/>
              <a:gd name="connsiteX3805" fmla="*/ 1938362 w 8023328"/>
              <a:gd name="connsiteY3805" fmla="*/ 354153 h 2380521"/>
              <a:gd name="connsiteX3806" fmla="*/ 1952222 w 8023328"/>
              <a:gd name="connsiteY3806" fmla="*/ 369330 h 2380521"/>
              <a:gd name="connsiteX3807" fmla="*/ 1938362 w 8023328"/>
              <a:gd name="connsiteY3807" fmla="*/ 383749 h 2380521"/>
              <a:gd name="connsiteX3808" fmla="*/ 1925968 w 8023328"/>
              <a:gd name="connsiteY3808" fmla="*/ 369330 h 2380521"/>
              <a:gd name="connsiteX3809" fmla="*/ 1938362 w 8023328"/>
              <a:gd name="connsiteY3809" fmla="*/ 354153 h 2380521"/>
              <a:gd name="connsiteX3810" fmla="*/ 1867527 w 8023328"/>
              <a:gd name="connsiteY3810" fmla="*/ 354153 h 2380521"/>
              <a:gd name="connsiteX3811" fmla="*/ 1881384 w 8023328"/>
              <a:gd name="connsiteY3811" fmla="*/ 369330 h 2380521"/>
              <a:gd name="connsiteX3812" fmla="*/ 1867527 w 8023328"/>
              <a:gd name="connsiteY3812" fmla="*/ 383749 h 2380521"/>
              <a:gd name="connsiteX3813" fmla="*/ 1855129 w 8023328"/>
              <a:gd name="connsiteY3813" fmla="*/ 369330 h 2380521"/>
              <a:gd name="connsiteX3814" fmla="*/ 1867527 w 8023328"/>
              <a:gd name="connsiteY3814" fmla="*/ 354153 h 2380521"/>
              <a:gd name="connsiteX3815" fmla="*/ 1225708 w 8023328"/>
              <a:gd name="connsiteY3815" fmla="*/ 284879 h 2380521"/>
              <a:gd name="connsiteX3816" fmla="*/ 1240493 w 8023328"/>
              <a:gd name="connsiteY3816" fmla="*/ 298111 h 2380521"/>
              <a:gd name="connsiteX3817" fmla="*/ 1225708 w 8023328"/>
              <a:gd name="connsiteY3817" fmla="*/ 312900 h 2380521"/>
              <a:gd name="connsiteX3818" fmla="*/ 1210931 w 8023328"/>
              <a:gd name="connsiteY3818" fmla="*/ 298111 h 2380521"/>
              <a:gd name="connsiteX3819" fmla="*/ 1225708 w 8023328"/>
              <a:gd name="connsiteY3819" fmla="*/ 284879 h 2380521"/>
              <a:gd name="connsiteX3820" fmla="*/ 3440686 w 8023328"/>
              <a:gd name="connsiteY3820" fmla="*/ 283322 h 2380521"/>
              <a:gd name="connsiteX3821" fmla="*/ 3453083 w 8023328"/>
              <a:gd name="connsiteY3821" fmla="*/ 297178 h 2380521"/>
              <a:gd name="connsiteX3822" fmla="*/ 3440686 w 8023328"/>
              <a:gd name="connsiteY3822" fmla="*/ 309576 h 2380521"/>
              <a:gd name="connsiteX3823" fmla="*/ 3426830 w 8023328"/>
              <a:gd name="connsiteY3823" fmla="*/ 297178 h 2380521"/>
              <a:gd name="connsiteX3824" fmla="*/ 3440686 w 8023328"/>
              <a:gd name="connsiteY3824" fmla="*/ 283322 h 2380521"/>
              <a:gd name="connsiteX3825" fmla="*/ 3369857 w 8023328"/>
              <a:gd name="connsiteY3825" fmla="*/ 283322 h 2380521"/>
              <a:gd name="connsiteX3826" fmla="*/ 3382254 w 8023328"/>
              <a:gd name="connsiteY3826" fmla="*/ 297178 h 2380521"/>
              <a:gd name="connsiteX3827" fmla="*/ 3369857 w 8023328"/>
              <a:gd name="connsiteY3827" fmla="*/ 309576 h 2380521"/>
              <a:gd name="connsiteX3828" fmla="*/ 3356001 w 8023328"/>
              <a:gd name="connsiteY3828" fmla="*/ 297178 h 2380521"/>
              <a:gd name="connsiteX3829" fmla="*/ 3369857 w 8023328"/>
              <a:gd name="connsiteY3829" fmla="*/ 283322 h 2380521"/>
              <a:gd name="connsiteX3830" fmla="*/ 3299100 w 8023328"/>
              <a:gd name="connsiteY3830" fmla="*/ 283322 h 2380521"/>
              <a:gd name="connsiteX3831" fmla="*/ 3311496 w 8023328"/>
              <a:gd name="connsiteY3831" fmla="*/ 297178 h 2380521"/>
              <a:gd name="connsiteX3832" fmla="*/ 3299100 w 8023328"/>
              <a:gd name="connsiteY3832" fmla="*/ 309576 h 2380521"/>
              <a:gd name="connsiteX3833" fmla="*/ 3285242 w 8023328"/>
              <a:gd name="connsiteY3833" fmla="*/ 297178 h 2380521"/>
              <a:gd name="connsiteX3834" fmla="*/ 3299100 w 8023328"/>
              <a:gd name="connsiteY3834" fmla="*/ 283322 h 2380521"/>
              <a:gd name="connsiteX3835" fmla="*/ 3226808 w 8023328"/>
              <a:gd name="connsiteY3835" fmla="*/ 283322 h 2380521"/>
              <a:gd name="connsiteX3836" fmla="*/ 3240664 w 8023328"/>
              <a:gd name="connsiteY3836" fmla="*/ 297178 h 2380521"/>
              <a:gd name="connsiteX3837" fmla="*/ 3226808 w 8023328"/>
              <a:gd name="connsiteY3837" fmla="*/ 309576 h 2380521"/>
              <a:gd name="connsiteX3838" fmla="*/ 3214410 w 8023328"/>
              <a:gd name="connsiteY3838" fmla="*/ 297178 h 2380521"/>
              <a:gd name="connsiteX3839" fmla="*/ 3226808 w 8023328"/>
              <a:gd name="connsiteY3839" fmla="*/ 283322 h 2380521"/>
              <a:gd name="connsiteX3840" fmla="*/ 3152605 w 8023328"/>
              <a:gd name="connsiteY3840" fmla="*/ 283322 h 2380521"/>
              <a:gd name="connsiteX3841" fmla="*/ 3166462 w 8023328"/>
              <a:gd name="connsiteY3841" fmla="*/ 297178 h 2380521"/>
              <a:gd name="connsiteX3842" fmla="*/ 3152605 w 8023328"/>
              <a:gd name="connsiteY3842" fmla="*/ 309576 h 2380521"/>
              <a:gd name="connsiteX3843" fmla="*/ 3140209 w 8023328"/>
              <a:gd name="connsiteY3843" fmla="*/ 297178 h 2380521"/>
              <a:gd name="connsiteX3844" fmla="*/ 3152605 w 8023328"/>
              <a:gd name="connsiteY3844" fmla="*/ 283322 h 2380521"/>
              <a:gd name="connsiteX3845" fmla="*/ 3081774 w 8023328"/>
              <a:gd name="connsiteY3845" fmla="*/ 283322 h 2380521"/>
              <a:gd name="connsiteX3846" fmla="*/ 3095628 w 8023328"/>
              <a:gd name="connsiteY3846" fmla="*/ 297178 h 2380521"/>
              <a:gd name="connsiteX3847" fmla="*/ 3081774 w 8023328"/>
              <a:gd name="connsiteY3847" fmla="*/ 309576 h 2380521"/>
              <a:gd name="connsiteX3848" fmla="*/ 3069375 w 8023328"/>
              <a:gd name="connsiteY3848" fmla="*/ 297178 h 2380521"/>
              <a:gd name="connsiteX3849" fmla="*/ 3081774 w 8023328"/>
              <a:gd name="connsiteY3849" fmla="*/ 283322 h 2380521"/>
              <a:gd name="connsiteX3850" fmla="*/ 3013717 w 8023328"/>
              <a:gd name="connsiteY3850" fmla="*/ 283322 h 2380521"/>
              <a:gd name="connsiteX3851" fmla="*/ 3028135 w 8023328"/>
              <a:gd name="connsiteY3851" fmla="*/ 297178 h 2380521"/>
              <a:gd name="connsiteX3852" fmla="*/ 3013717 w 8023328"/>
              <a:gd name="connsiteY3852" fmla="*/ 309576 h 2380521"/>
              <a:gd name="connsiteX3853" fmla="*/ 2998539 w 8023328"/>
              <a:gd name="connsiteY3853" fmla="*/ 297178 h 2380521"/>
              <a:gd name="connsiteX3854" fmla="*/ 3013717 w 8023328"/>
              <a:gd name="connsiteY3854" fmla="*/ 283322 h 2380521"/>
              <a:gd name="connsiteX3855" fmla="*/ 2942494 w 8023328"/>
              <a:gd name="connsiteY3855" fmla="*/ 283322 h 2380521"/>
              <a:gd name="connsiteX3856" fmla="*/ 2957288 w 8023328"/>
              <a:gd name="connsiteY3856" fmla="*/ 298111 h 2380521"/>
              <a:gd name="connsiteX3857" fmla="*/ 2942494 w 8023328"/>
              <a:gd name="connsiteY3857" fmla="*/ 312900 h 2380521"/>
              <a:gd name="connsiteX3858" fmla="*/ 2927711 w 8023328"/>
              <a:gd name="connsiteY3858" fmla="*/ 298111 h 2380521"/>
              <a:gd name="connsiteX3859" fmla="*/ 2942494 w 8023328"/>
              <a:gd name="connsiteY3859" fmla="*/ 283322 h 2380521"/>
              <a:gd name="connsiteX3860" fmla="*/ 2868293 w 8023328"/>
              <a:gd name="connsiteY3860" fmla="*/ 283322 h 2380521"/>
              <a:gd name="connsiteX3861" fmla="*/ 2883087 w 8023328"/>
              <a:gd name="connsiteY3861" fmla="*/ 298111 h 2380521"/>
              <a:gd name="connsiteX3862" fmla="*/ 2868293 w 8023328"/>
              <a:gd name="connsiteY3862" fmla="*/ 312900 h 2380521"/>
              <a:gd name="connsiteX3863" fmla="*/ 2853507 w 8023328"/>
              <a:gd name="connsiteY3863" fmla="*/ 298111 h 2380521"/>
              <a:gd name="connsiteX3864" fmla="*/ 2868293 w 8023328"/>
              <a:gd name="connsiteY3864" fmla="*/ 283322 h 2380521"/>
              <a:gd name="connsiteX3865" fmla="*/ 2796535 w 8023328"/>
              <a:gd name="connsiteY3865" fmla="*/ 283322 h 2380521"/>
              <a:gd name="connsiteX3866" fmla="*/ 2808934 w 8023328"/>
              <a:gd name="connsiteY3866" fmla="*/ 298111 h 2380521"/>
              <a:gd name="connsiteX3867" fmla="*/ 2796535 w 8023328"/>
              <a:gd name="connsiteY3867" fmla="*/ 312900 h 2380521"/>
              <a:gd name="connsiteX3868" fmla="*/ 2782678 w 8023328"/>
              <a:gd name="connsiteY3868" fmla="*/ 298111 h 2380521"/>
              <a:gd name="connsiteX3869" fmla="*/ 2796535 w 8023328"/>
              <a:gd name="connsiteY3869" fmla="*/ 283322 h 2380521"/>
              <a:gd name="connsiteX3870" fmla="*/ 2725698 w 8023328"/>
              <a:gd name="connsiteY3870" fmla="*/ 283322 h 2380521"/>
              <a:gd name="connsiteX3871" fmla="*/ 2738100 w 8023328"/>
              <a:gd name="connsiteY3871" fmla="*/ 298111 h 2380521"/>
              <a:gd name="connsiteX3872" fmla="*/ 2725698 w 8023328"/>
              <a:gd name="connsiteY3872" fmla="*/ 312900 h 2380521"/>
              <a:gd name="connsiteX3873" fmla="*/ 2711846 w 8023328"/>
              <a:gd name="connsiteY3873" fmla="*/ 298111 h 2380521"/>
              <a:gd name="connsiteX3874" fmla="*/ 2725698 w 8023328"/>
              <a:gd name="connsiteY3874" fmla="*/ 283322 h 2380521"/>
              <a:gd name="connsiteX3875" fmla="*/ 2653415 w 8023328"/>
              <a:gd name="connsiteY3875" fmla="*/ 283322 h 2380521"/>
              <a:gd name="connsiteX3876" fmla="*/ 2667270 w 8023328"/>
              <a:gd name="connsiteY3876" fmla="*/ 298111 h 2380521"/>
              <a:gd name="connsiteX3877" fmla="*/ 2653415 w 8023328"/>
              <a:gd name="connsiteY3877" fmla="*/ 312900 h 2380521"/>
              <a:gd name="connsiteX3878" fmla="*/ 2641021 w 8023328"/>
              <a:gd name="connsiteY3878" fmla="*/ 298111 h 2380521"/>
              <a:gd name="connsiteX3879" fmla="*/ 2653415 w 8023328"/>
              <a:gd name="connsiteY3879" fmla="*/ 283322 h 2380521"/>
              <a:gd name="connsiteX3880" fmla="*/ 2582583 w 8023328"/>
              <a:gd name="connsiteY3880" fmla="*/ 283322 h 2380521"/>
              <a:gd name="connsiteX3881" fmla="*/ 2596439 w 8023328"/>
              <a:gd name="connsiteY3881" fmla="*/ 298111 h 2380521"/>
              <a:gd name="connsiteX3882" fmla="*/ 2582583 w 8023328"/>
              <a:gd name="connsiteY3882" fmla="*/ 312900 h 2380521"/>
              <a:gd name="connsiteX3883" fmla="*/ 2570189 w 8023328"/>
              <a:gd name="connsiteY3883" fmla="*/ 298111 h 2380521"/>
              <a:gd name="connsiteX3884" fmla="*/ 2582583 w 8023328"/>
              <a:gd name="connsiteY3884" fmla="*/ 283322 h 2380521"/>
              <a:gd name="connsiteX3885" fmla="*/ 2511029 w 8023328"/>
              <a:gd name="connsiteY3885" fmla="*/ 283322 h 2380521"/>
              <a:gd name="connsiteX3886" fmla="*/ 2525613 w 8023328"/>
              <a:gd name="connsiteY3886" fmla="*/ 298111 h 2380521"/>
              <a:gd name="connsiteX3887" fmla="*/ 2511029 w 8023328"/>
              <a:gd name="connsiteY3887" fmla="*/ 312900 h 2380521"/>
              <a:gd name="connsiteX3888" fmla="*/ 2499361 w 8023328"/>
              <a:gd name="connsiteY3888" fmla="*/ 298111 h 2380521"/>
              <a:gd name="connsiteX3889" fmla="*/ 2511029 w 8023328"/>
              <a:gd name="connsiteY3889" fmla="*/ 283322 h 2380521"/>
              <a:gd name="connsiteX3890" fmla="*/ 2439946 w 8023328"/>
              <a:gd name="connsiteY3890" fmla="*/ 283322 h 2380521"/>
              <a:gd name="connsiteX3891" fmla="*/ 2454732 w 8023328"/>
              <a:gd name="connsiteY3891" fmla="*/ 298111 h 2380521"/>
              <a:gd name="connsiteX3892" fmla="*/ 2439946 w 8023328"/>
              <a:gd name="connsiteY3892" fmla="*/ 312900 h 2380521"/>
              <a:gd name="connsiteX3893" fmla="*/ 2425156 w 8023328"/>
              <a:gd name="connsiteY3893" fmla="*/ 298111 h 2380521"/>
              <a:gd name="connsiteX3894" fmla="*/ 2439946 w 8023328"/>
              <a:gd name="connsiteY3894" fmla="*/ 283322 h 2380521"/>
              <a:gd name="connsiteX3895" fmla="*/ 2369110 w 8023328"/>
              <a:gd name="connsiteY3895" fmla="*/ 283322 h 2380521"/>
              <a:gd name="connsiteX3896" fmla="*/ 2383899 w 8023328"/>
              <a:gd name="connsiteY3896" fmla="*/ 298111 h 2380521"/>
              <a:gd name="connsiteX3897" fmla="*/ 2369110 w 8023328"/>
              <a:gd name="connsiteY3897" fmla="*/ 312900 h 2380521"/>
              <a:gd name="connsiteX3898" fmla="*/ 2354319 w 8023328"/>
              <a:gd name="connsiteY3898" fmla="*/ 298111 h 2380521"/>
              <a:gd name="connsiteX3899" fmla="*/ 2369110 w 8023328"/>
              <a:gd name="connsiteY3899" fmla="*/ 283322 h 2380521"/>
              <a:gd name="connsiteX3900" fmla="*/ 2298280 w 8023328"/>
              <a:gd name="connsiteY3900" fmla="*/ 283322 h 2380521"/>
              <a:gd name="connsiteX3901" fmla="*/ 2313068 w 8023328"/>
              <a:gd name="connsiteY3901" fmla="*/ 298111 h 2380521"/>
              <a:gd name="connsiteX3902" fmla="*/ 2298280 w 8023328"/>
              <a:gd name="connsiteY3902" fmla="*/ 312900 h 2380521"/>
              <a:gd name="connsiteX3903" fmla="*/ 2283490 w 8023328"/>
              <a:gd name="connsiteY3903" fmla="*/ 298111 h 2380521"/>
              <a:gd name="connsiteX3904" fmla="*/ 2298280 w 8023328"/>
              <a:gd name="connsiteY3904" fmla="*/ 283322 h 2380521"/>
              <a:gd name="connsiteX3905" fmla="*/ 2226517 w 8023328"/>
              <a:gd name="connsiteY3905" fmla="*/ 283322 h 2380521"/>
              <a:gd name="connsiteX3906" fmla="*/ 2238914 w 8023328"/>
              <a:gd name="connsiteY3906" fmla="*/ 298111 h 2380521"/>
              <a:gd name="connsiteX3907" fmla="*/ 2226517 w 8023328"/>
              <a:gd name="connsiteY3907" fmla="*/ 312900 h 2380521"/>
              <a:gd name="connsiteX3908" fmla="*/ 2212658 w 8023328"/>
              <a:gd name="connsiteY3908" fmla="*/ 298111 h 2380521"/>
              <a:gd name="connsiteX3909" fmla="*/ 2226517 w 8023328"/>
              <a:gd name="connsiteY3909" fmla="*/ 283322 h 2380521"/>
              <a:gd name="connsiteX3910" fmla="*/ 2155683 w 8023328"/>
              <a:gd name="connsiteY3910" fmla="*/ 283322 h 2380521"/>
              <a:gd name="connsiteX3911" fmla="*/ 2168081 w 8023328"/>
              <a:gd name="connsiteY3911" fmla="*/ 298111 h 2380521"/>
              <a:gd name="connsiteX3912" fmla="*/ 2155683 w 8023328"/>
              <a:gd name="connsiteY3912" fmla="*/ 312900 h 2380521"/>
              <a:gd name="connsiteX3913" fmla="*/ 2141827 w 8023328"/>
              <a:gd name="connsiteY3913" fmla="*/ 298111 h 2380521"/>
              <a:gd name="connsiteX3914" fmla="*/ 2155683 w 8023328"/>
              <a:gd name="connsiteY3914" fmla="*/ 283322 h 2380521"/>
              <a:gd name="connsiteX3915" fmla="*/ 2084849 w 8023328"/>
              <a:gd name="connsiteY3915" fmla="*/ 283322 h 2380521"/>
              <a:gd name="connsiteX3916" fmla="*/ 2097248 w 8023328"/>
              <a:gd name="connsiteY3916" fmla="*/ 298111 h 2380521"/>
              <a:gd name="connsiteX3917" fmla="*/ 2084849 w 8023328"/>
              <a:gd name="connsiteY3917" fmla="*/ 312900 h 2380521"/>
              <a:gd name="connsiteX3918" fmla="*/ 2070994 w 8023328"/>
              <a:gd name="connsiteY3918" fmla="*/ 298111 h 2380521"/>
              <a:gd name="connsiteX3919" fmla="*/ 2084849 w 8023328"/>
              <a:gd name="connsiteY3919" fmla="*/ 283322 h 2380521"/>
              <a:gd name="connsiteX3920" fmla="*/ 2011835 w 8023328"/>
              <a:gd name="connsiteY3920" fmla="*/ 283322 h 2380521"/>
              <a:gd name="connsiteX3921" fmla="*/ 2026421 w 8023328"/>
              <a:gd name="connsiteY3921" fmla="*/ 298111 h 2380521"/>
              <a:gd name="connsiteX3922" fmla="*/ 2011835 w 8023328"/>
              <a:gd name="connsiteY3922" fmla="*/ 312900 h 2380521"/>
              <a:gd name="connsiteX3923" fmla="*/ 2000168 w 8023328"/>
              <a:gd name="connsiteY3923" fmla="*/ 298111 h 2380521"/>
              <a:gd name="connsiteX3924" fmla="*/ 2011835 w 8023328"/>
              <a:gd name="connsiteY3924" fmla="*/ 283322 h 2380521"/>
              <a:gd name="connsiteX3925" fmla="*/ 1938362 w 8023328"/>
              <a:gd name="connsiteY3925" fmla="*/ 283322 h 2380521"/>
              <a:gd name="connsiteX3926" fmla="*/ 1952222 w 8023328"/>
              <a:gd name="connsiteY3926" fmla="*/ 298111 h 2380521"/>
              <a:gd name="connsiteX3927" fmla="*/ 1938362 w 8023328"/>
              <a:gd name="connsiteY3927" fmla="*/ 312900 h 2380521"/>
              <a:gd name="connsiteX3928" fmla="*/ 1925968 w 8023328"/>
              <a:gd name="connsiteY3928" fmla="*/ 298111 h 2380521"/>
              <a:gd name="connsiteX3929" fmla="*/ 1938362 w 8023328"/>
              <a:gd name="connsiteY3929" fmla="*/ 283322 h 2380521"/>
              <a:gd name="connsiteX3930" fmla="*/ 1867527 w 8023328"/>
              <a:gd name="connsiteY3930" fmla="*/ 283322 h 2380521"/>
              <a:gd name="connsiteX3931" fmla="*/ 1881384 w 8023328"/>
              <a:gd name="connsiteY3931" fmla="*/ 298111 h 2380521"/>
              <a:gd name="connsiteX3932" fmla="*/ 1867527 w 8023328"/>
              <a:gd name="connsiteY3932" fmla="*/ 312900 h 2380521"/>
              <a:gd name="connsiteX3933" fmla="*/ 1855129 w 8023328"/>
              <a:gd name="connsiteY3933" fmla="*/ 298111 h 2380521"/>
              <a:gd name="connsiteX3934" fmla="*/ 1867527 w 8023328"/>
              <a:gd name="connsiteY3934" fmla="*/ 283322 h 2380521"/>
              <a:gd name="connsiteX3935" fmla="*/ 1799085 w 8023328"/>
              <a:gd name="connsiteY3935" fmla="*/ 283322 h 2380521"/>
              <a:gd name="connsiteX3936" fmla="*/ 1813876 w 8023328"/>
              <a:gd name="connsiteY3936" fmla="*/ 298111 h 2380521"/>
              <a:gd name="connsiteX3937" fmla="*/ 1799085 w 8023328"/>
              <a:gd name="connsiteY3937" fmla="*/ 312900 h 2380521"/>
              <a:gd name="connsiteX3938" fmla="*/ 1784300 w 8023328"/>
              <a:gd name="connsiteY3938" fmla="*/ 298111 h 2380521"/>
              <a:gd name="connsiteX3939" fmla="*/ 1799085 w 8023328"/>
              <a:gd name="connsiteY3939" fmla="*/ 283322 h 2380521"/>
              <a:gd name="connsiteX3940" fmla="*/ 1728262 w 8023328"/>
              <a:gd name="connsiteY3940" fmla="*/ 283322 h 2380521"/>
              <a:gd name="connsiteX3941" fmla="*/ 1743052 w 8023328"/>
              <a:gd name="connsiteY3941" fmla="*/ 298111 h 2380521"/>
              <a:gd name="connsiteX3942" fmla="*/ 1728262 w 8023328"/>
              <a:gd name="connsiteY3942" fmla="*/ 312900 h 2380521"/>
              <a:gd name="connsiteX3943" fmla="*/ 1713472 w 8023328"/>
              <a:gd name="connsiteY3943" fmla="*/ 298111 h 2380521"/>
              <a:gd name="connsiteX3944" fmla="*/ 1728262 w 8023328"/>
              <a:gd name="connsiteY3944" fmla="*/ 283322 h 2380521"/>
              <a:gd name="connsiteX3945" fmla="*/ 1656498 w 8023328"/>
              <a:gd name="connsiteY3945" fmla="*/ 283322 h 2380521"/>
              <a:gd name="connsiteX3946" fmla="*/ 1668897 w 8023328"/>
              <a:gd name="connsiteY3946" fmla="*/ 298111 h 2380521"/>
              <a:gd name="connsiteX3947" fmla="*/ 1656498 w 8023328"/>
              <a:gd name="connsiteY3947" fmla="*/ 312900 h 2380521"/>
              <a:gd name="connsiteX3948" fmla="*/ 1642650 w 8023328"/>
              <a:gd name="connsiteY3948" fmla="*/ 298111 h 2380521"/>
              <a:gd name="connsiteX3949" fmla="*/ 1656498 w 8023328"/>
              <a:gd name="connsiteY3949" fmla="*/ 283322 h 2380521"/>
              <a:gd name="connsiteX3950" fmla="*/ 1582299 w 8023328"/>
              <a:gd name="connsiteY3950" fmla="*/ 283322 h 2380521"/>
              <a:gd name="connsiteX3951" fmla="*/ 1594704 w 8023328"/>
              <a:gd name="connsiteY3951" fmla="*/ 298111 h 2380521"/>
              <a:gd name="connsiteX3952" fmla="*/ 1582299 w 8023328"/>
              <a:gd name="connsiteY3952" fmla="*/ 312900 h 2380521"/>
              <a:gd name="connsiteX3953" fmla="*/ 1568441 w 8023328"/>
              <a:gd name="connsiteY3953" fmla="*/ 298111 h 2380521"/>
              <a:gd name="connsiteX3954" fmla="*/ 1582299 w 8023328"/>
              <a:gd name="connsiteY3954" fmla="*/ 283322 h 2380521"/>
              <a:gd name="connsiteX3955" fmla="*/ 1512198 w 8023328"/>
              <a:gd name="connsiteY3955" fmla="*/ 283322 h 2380521"/>
              <a:gd name="connsiteX3956" fmla="*/ 1523865 w 8023328"/>
              <a:gd name="connsiteY3956" fmla="*/ 298111 h 2380521"/>
              <a:gd name="connsiteX3957" fmla="*/ 1512198 w 8023328"/>
              <a:gd name="connsiteY3957" fmla="*/ 312900 h 2380521"/>
              <a:gd name="connsiteX3958" fmla="*/ 1497612 w 8023328"/>
              <a:gd name="connsiteY3958" fmla="*/ 298111 h 2380521"/>
              <a:gd name="connsiteX3959" fmla="*/ 1512198 w 8023328"/>
              <a:gd name="connsiteY3959" fmla="*/ 283322 h 2380521"/>
              <a:gd name="connsiteX3960" fmla="*/ 1439173 w 8023328"/>
              <a:gd name="connsiteY3960" fmla="*/ 283322 h 2380521"/>
              <a:gd name="connsiteX3961" fmla="*/ 1453026 w 8023328"/>
              <a:gd name="connsiteY3961" fmla="*/ 298111 h 2380521"/>
              <a:gd name="connsiteX3962" fmla="*/ 1439173 w 8023328"/>
              <a:gd name="connsiteY3962" fmla="*/ 312900 h 2380521"/>
              <a:gd name="connsiteX3963" fmla="*/ 1426777 w 8023328"/>
              <a:gd name="connsiteY3963" fmla="*/ 298111 h 2380521"/>
              <a:gd name="connsiteX3964" fmla="*/ 1439173 w 8023328"/>
              <a:gd name="connsiteY3964" fmla="*/ 283322 h 2380521"/>
              <a:gd name="connsiteX3965" fmla="*/ 1368347 w 8023328"/>
              <a:gd name="connsiteY3965" fmla="*/ 283322 h 2380521"/>
              <a:gd name="connsiteX3966" fmla="*/ 1382200 w 8023328"/>
              <a:gd name="connsiteY3966" fmla="*/ 298111 h 2380521"/>
              <a:gd name="connsiteX3967" fmla="*/ 1368347 w 8023328"/>
              <a:gd name="connsiteY3967" fmla="*/ 312900 h 2380521"/>
              <a:gd name="connsiteX3968" fmla="*/ 1355949 w 8023328"/>
              <a:gd name="connsiteY3968" fmla="*/ 298111 h 2380521"/>
              <a:gd name="connsiteX3969" fmla="*/ 1368347 w 8023328"/>
              <a:gd name="connsiteY3969" fmla="*/ 283322 h 2380521"/>
              <a:gd name="connsiteX3970" fmla="*/ 1297518 w 8023328"/>
              <a:gd name="connsiteY3970" fmla="*/ 283322 h 2380521"/>
              <a:gd name="connsiteX3971" fmla="*/ 1311374 w 8023328"/>
              <a:gd name="connsiteY3971" fmla="*/ 298111 h 2380521"/>
              <a:gd name="connsiteX3972" fmla="*/ 1297518 w 8023328"/>
              <a:gd name="connsiteY3972" fmla="*/ 312900 h 2380521"/>
              <a:gd name="connsiteX3973" fmla="*/ 1285121 w 8023328"/>
              <a:gd name="connsiteY3973" fmla="*/ 298111 h 2380521"/>
              <a:gd name="connsiteX3974" fmla="*/ 1297518 w 8023328"/>
              <a:gd name="connsiteY3974" fmla="*/ 283322 h 2380521"/>
              <a:gd name="connsiteX3975" fmla="*/ 1154890 w 8023328"/>
              <a:gd name="connsiteY3975" fmla="*/ 283322 h 2380521"/>
              <a:gd name="connsiteX3976" fmla="*/ 1169683 w 8023328"/>
              <a:gd name="connsiteY3976" fmla="*/ 295719 h 2380521"/>
              <a:gd name="connsiteX3977" fmla="*/ 1154890 w 8023328"/>
              <a:gd name="connsiteY3977" fmla="*/ 309576 h 2380521"/>
              <a:gd name="connsiteX3978" fmla="*/ 1140101 w 8023328"/>
              <a:gd name="connsiteY3978" fmla="*/ 295719 h 2380521"/>
              <a:gd name="connsiteX3979" fmla="*/ 1154890 w 8023328"/>
              <a:gd name="connsiteY3979" fmla="*/ 283322 h 2380521"/>
              <a:gd name="connsiteX3980" fmla="*/ 1084059 w 8023328"/>
              <a:gd name="connsiteY3980" fmla="*/ 283322 h 2380521"/>
              <a:gd name="connsiteX3981" fmla="*/ 1098847 w 8023328"/>
              <a:gd name="connsiteY3981" fmla="*/ 295719 h 2380521"/>
              <a:gd name="connsiteX3982" fmla="*/ 1084059 w 8023328"/>
              <a:gd name="connsiteY3982" fmla="*/ 309576 h 2380521"/>
              <a:gd name="connsiteX3983" fmla="*/ 1069272 w 8023328"/>
              <a:gd name="connsiteY3983" fmla="*/ 295719 h 2380521"/>
              <a:gd name="connsiteX3984" fmla="*/ 1084059 w 8023328"/>
              <a:gd name="connsiteY3984" fmla="*/ 283322 h 2380521"/>
              <a:gd name="connsiteX3985" fmla="*/ 1013024 w 8023328"/>
              <a:gd name="connsiteY3985" fmla="*/ 283322 h 2380521"/>
              <a:gd name="connsiteX3986" fmla="*/ 1024691 w 8023328"/>
              <a:gd name="connsiteY3986" fmla="*/ 295719 h 2380521"/>
              <a:gd name="connsiteX3987" fmla="*/ 1013024 w 8023328"/>
              <a:gd name="connsiteY3987" fmla="*/ 309576 h 2380521"/>
              <a:gd name="connsiteX3988" fmla="*/ 998442 w 8023328"/>
              <a:gd name="connsiteY3988" fmla="*/ 295719 h 2380521"/>
              <a:gd name="connsiteX3989" fmla="*/ 1013024 w 8023328"/>
              <a:gd name="connsiteY3989" fmla="*/ 283322 h 2380521"/>
              <a:gd name="connsiteX3990" fmla="*/ 941467 w 8023328"/>
              <a:gd name="connsiteY3990" fmla="*/ 283322 h 2380521"/>
              <a:gd name="connsiteX3991" fmla="*/ 953869 w 8023328"/>
              <a:gd name="connsiteY3991" fmla="*/ 295719 h 2380521"/>
              <a:gd name="connsiteX3992" fmla="*/ 941467 w 8023328"/>
              <a:gd name="connsiteY3992" fmla="*/ 309576 h 2380521"/>
              <a:gd name="connsiteX3993" fmla="*/ 927612 w 8023328"/>
              <a:gd name="connsiteY3993" fmla="*/ 295719 h 2380521"/>
              <a:gd name="connsiteX3994" fmla="*/ 941467 w 8023328"/>
              <a:gd name="connsiteY3994" fmla="*/ 283322 h 2380521"/>
              <a:gd name="connsiteX3995" fmla="*/ 3299102 w 8023328"/>
              <a:gd name="connsiteY3995" fmla="*/ 212492 h 2380521"/>
              <a:gd name="connsiteX3996" fmla="*/ 3311499 w 8023328"/>
              <a:gd name="connsiteY3996" fmla="*/ 226348 h 2380521"/>
              <a:gd name="connsiteX3997" fmla="*/ 3299102 w 8023328"/>
              <a:gd name="connsiteY3997" fmla="*/ 238746 h 2380521"/>
              <a:gd name="connsiteX3998" fmla="*/ 3285245 w 8023328"/>
              <a:gd name="connsiteY3998" fmla="*/ 226348 h 2380521"/>
              <a:gd name="connsiteX3999" fmla="*/ 3299102 w 8023328"/>
              <a:gd name="connsiteY3999" fmla="*/ 212492 h 2380521"/>
              <a:gd name="connsiteX4000" fmla="*/ 3226811 w 8023328"/>
              <a:gd name="connsiteY4000" fmla="*/ 212492 h 2380521"/>
              <a:gd name="connsiteX4001" fmla="*/ 3240667 w 8023328"/>
              <a:gd name="connsiteY4001" fmla="*/ 226348 h 2380521"/>
              <a:gd name="connsiteX4002" fmla="*/ 3226811 w 8023328"/>
              <a:gd name="connsiteY4002" fmla="*/ 238746 h 2380521"/>
              <a:gd name="connsiteX4003" fmla="*/ 3214412 w 8023328"/>
              <a:gd name="connsiteY4003" fmla="*/ 226348 h 2380521"/>
              <a:gd name="connsiteX4004" fmla="*/ 3226811 w 8023328"/>
              <a:gd name="connsiteY4004" fmla="*/ 212492 h 2380521"/>
              <a:gd name="connsiteX4005" fmla="*/ 3152608 w 8023328"/>
              <a:gd name="connsiteY4005" fmla="*/ 212492 h 2380521"/>
              <a:gd name="connsiteX4006" fmla="*/ 3166462 w 8023328"/>
              <a:gd name="connsiteY4006" fmla="*/ 226348 h 2380521"/>
              <a:gd name="connsiteX4007" fmla="*/ 3152608 w 8023328"/>
              <a:gd name="connsiteY4007" fmla="*/ 238746 h 2380521"/>
              <a:gd name="connsiteX4008" fmla="*/ 3140211 w 8023328"/>
              <a:gd name="connsiteY4008" fmla="*/ 226348 h 2380521"/>
              <a:gd name="connsiteX4009" fmla="*/ 3152608 w 8023328"/>
              <a:gd name="connsiteY4009" fmla="*/ 212492 h 2380521"/>
              <a:gd name="connsiteX4010" fmla="*/ 3081775 w 8023328"/>
              <a:gd name="connsiteY4010" fmla="*/ 212492 h 2380521"/>
              <a:gd name="connsiteX4011" fmla="*/ 3095628 w 8023328"/>
              <a:gd name="connsiteY4011" fmla="*/ 226348 h 2380521"/>
              <a:gd name="connsiteX4012" fmla="*/ 3081775 w 8023328"/>
              <a:gd name="connsiteY4012" fmla="*/ 238746 h 2380521"/>
              <a:gd name="connsiteX4013" fmla="*/ 3069375 w 8023328"/>
              <a:gd name="connsiteY4013" fmla="*/ 226348 h 2380521"/>
              <a:gd name="connsiteX4014" fmla="*/ 3081775 w 8023328"/>
              <a:gd name="connsiteY4014" fmla="*/ 212492 h 2380521"/>
              <a:gd name="connsiteX4015" fmla="*/ 3013720 w 8023328"/>
              <a:gd name="connsiteY4015" fmla="*/ 212492 h 2380521"/>
              <a:gd name="connsiteX4016" fmla="*/ 3028140 w 8023328"/>
              <a:gd name="connsiteY4016" fmla="*/ 226348 h 2380521"/>
              <a:gd name="connsiteX4017" fmla="*/ 3013720 w 8023328"/>
              <a:gd name="connsiteY4017" fmla="*/ 238746 h 2380521"/>
              <a:gd name="connsiteX4018" fmla="*/ 2998542 w 8023328"/>
              <a:gd name="connsiteY4018" fmla="*/ 226348 h 2380521"/>
              <a:gd name="connsiteX4019" fmla="*/ 3013720 w 8023328"/>
              <a:gd name="connsiteY4019" fmla="*/ 212492 h 2380521"/>
              <a:gd name="connsiteX4020" fmla="*/ 2942497 w 8023328"/>
              <a:gd name="connsiteY4020" fmla="*/ 212492 h 2380521"/>
              <a:gd name="connsiteX4021" fmla="*/ 2957293 w 8023328"/>
              <a:gd name="connsiteY4021" fmla="*/ 226348 h 2380521"/>
              <a:gd name="connsiteX4022" fmla="*/ 2942497 w 8023328"/>
              <a:gd name="connsiteY4022" fmla="*/ 238746 h 2380521"/>
              <a:gd name="connsiteX4023" fmla="*/ 2927716 w 8023328"/>
              <a:gd name="connsiteY4023" fmla="*/ 226348 h 2380521"/>
              <a:gd name="connsiteX4024" fmla="*/ 2942497 w 8023328"/>
              <a:gd name="connsiteY4024" fmla="*/ 212492 h 2380521"/>
              <a:gd name="connsiteX4025" fmla="*/ 2867363 w 8023328"/>
              <a:gd name="connsiteY4025" fmla="*/ 212492 h 2380521"/>
              <a:gd name="connsiteX4026" fmla="*/ 2879765 w 8023328"/>
              <a:gd name="connsiteY4026" fmla="*/ 226348 h 2380521"/>
              <a:gd name="connsiteX4027" fmla="*/ 2867363 w 8023328"/>
              <a:gd name="connsiteY4027" fmla="*/ 238746 h 2380521"/>
              <a:gd name="connsiteX4028" fmla="*/ 2853510 w 8023328"/>
              <a:gd name="connsiteY4028" fmla="*/ 226348 h 2380521"/>
              <a:gd name="connsiteX4029" fmla="*/ 2867363 w 8023328"/>
              <a:gd name="connsiteY4029" fmla="*/ 212492 h 2380521"/>
              <a:gd name="connsiteX4030" fmla="*/ 2796538 w 8023328"/>
              <a:gd name="connsiteY4030" fmla="*/ 212492 h 2380521"/>
              <a:gd name="connsiteX4031" fmla="*/ 2808934 w 8023328"/>
              <a:gd name="connsiteY4031" fmla="*/ 226348 h 2380521"/>
              <a:gd name="connsiteX4032" fmla="*/ 2796538 w 8023328"/>
              <a:gd name="connsiteY4032" fmla="*/ 238746 h 2380521"/>
              <a:gd name="connsiteX4033" fmla="*/ 2782680 w 8023328"/>
              <a:gd name="connsiteY4033" fmla="*/ 226348 h 2380521"/>
              <a:gd name="connsiteX4034" fmla="*/ 2796538 w 8023328"/>
              <a:gd name="connsiteY4034" fmla="*/ 212492 h 2380521"/>
              <a:gd name="connsiteX4035" fmla="*/ 2725698 w 8023328"/>
              <a:gd name="connsiteY4035" fmla="*/ 212492 h 2380521"/>
              <a:gd name="connsiteX4036" fmla="*/ 2738102 w 8023328"/>
              <a:gd name="connsiteY4036" fmla="*/ 226348 h 2380521"/>
              <a:gd name="connsiteX4037" fmla="*/ 2725698 w 8023328"/>
              <a:gd name="connsiteY4037" fmla="*/ 238746 h 2380521"/>
              <a:gd name="connsiteX4038" fmla="*/ 2711852 w 8023328"/>
              <a:gd name="connsiteY4038" fmla="*/ 226348 h 2380521"/>
              <a:gd name="connsiteX4039" fmla="*/ 2725698 w 8023328"/>
              <a:gd name="connsiteY4039" fmla="*/ 212492 h 2380521"/>
              <a:gd name="connsiteX4040" fmla="*/ 2653420 w 8023328"/>
              <a:gd name="connsiteY4040" fmla="*/ 212492 h 2380521"/>
              <a:gd name="connsiteX4041" fmla="*/ 2667273 w 8023328"/>
              <a:gd name="connsiteY4041" fmla="*/ 226348 h 2380521"/>
              <a:gd name="connsiteX4042" fmla="*/ 2653420 w 8023328"/>
              <a:gd name="connsiteY4042" fmla="*/ 238746 h 2380521"/>
              <a:gd name="connsiteX4043" fmla="*/ 2641021 w 8023328"/>
              <a:gd name="connsiteY4043" fmla="*/ 226348 h 2380521"/>
              <a:gd name="connsiteX4044" fmla="*/ 2653420 w 8023328"/>
              <a:gd name="connsiteY4044" fmla="*/ 212492 h 2380521"/>
              <a:gd name="connsiteX4045" fmla="*/ 2582586 w 8023328"/>
              <a:gd name="connsiteY4045" fmla="*/ 212492 h 2380521"/>
              <a:gd name="connsiteX4046" fmla="*/ 2596439 w 8023328"/>
              <a:gd name="connsiteY4046" fmla="*/ 226348 h 2380521"/>
              <a:gd name="connsiteX4047" fmla="*/ 2582586 w 8023328"/>
              <a:gd name="connsiteY4047" fmla="*/ 238746 h 2380521"/>
              <a:gd name="connsiteX4048" fmla="*/ 2570189 w 8023328"/>
              <a:gd name="connsiteY4048" fmla="*/ 226348 h 2380521"/>
              <a:gd name="connsiteX4049" fmla="*/ 2582586 w 8023328"/>
              <a:gd name="connsiteY4049" fmla="*/ 212492 h 2380521"/>
              <a:gd name="connsiteX4050" fmla="*/ 2511029 w 8023328"/>
              <a:gd name="connsiteY4050" fmla="*/ 212492 h 2380521"/>
              <a:gd name="connsiteX4051" fmla="*/ 2525616 w 8023328"/>
              <a:gd name="connsiteY4051" fmla="*/ 226348 h 2380521"/>
              <a:gd name="connsiteX4052" fmla="*/ 2511029 w 8023328"/>
              <a:gd name="connsiteY4052" fmla="*/ 238746 h 2380521"/>
              <a:gd name="connsiteX4053" fmla="*/ 2499364 w 8023328"/>
              <a:gd name="connsiteY4053" fmla="*/ 226348 h 2380521"/>
              <a:gd name="connsiteX4054" fmla="*/ 2511029 w 8023328"/>
              <a:gd name="connsiteY4054" fmla="*/ 212492 h 2380521"/>
              <a:gd name="connsiteX4055" fmla="*/ 2439946 w 8023328"/>
              <a:gd name="connsiteY4055" fmla="*/ 212492 h 2380521"/>
              <a:gd name="connsiteX4056" fmla="*/ 2454732 w 8023328"/>
              <a:gd name="connsiteY4056" fmla="*/ 226348 h 2380521"/>
              <a:gd name="connsiteX4057" fmla="*/ 2439946 w 8023328"/>
              <a:gd name="connsiteY4057" fmla="*/ 238746 h 2380521"/>
              <a:gd name="connsiteX4058" fmla="*/ 2425156 w 8023328"/>
              <a:gd name="connsiteY4058" fmla="*/ 226348 h 2380521"/>
              <a:gd name="connsiteX4059" fmla="*/ 2439946 w 8023328"/>
              <a:gd name="connsiteY4059" fmla="*/ 212492 h 2380521"/>
              <a:gd name="connsiteX4060" fmla="*/ 2369110 w 8023328"/>
              <a:gd name="connsiteY4060" fmla="*/ 212492 h 2380521"/>
              <a:gd name="connsiteX4061" fmla="*/ 2383900 w 8023328"/>
              <a:gd name="connsiteY4061" fmla="*/ 226348 h 2380521"/>
              <a:gd name="connsiteX4062" fmla="*/ 2369110 w 8023328"/>
              <a:gd name="connsiteY4062" fmla="*/ 238746 h 2380521"/>
              <a:gd name="connsiteX4063" fmla="*/ 2354323 w 8023328"/>
              <a:gd name="connsiteY4063" fmla="*/ 226348 h 2380521"/>
              <a:gd name="connsiteX4064" fmla="*/ 2369110 w 8023328"/>
              <a:gd name="connsiteY4064" fmla="*/ 212492 h 2380521"/>
              <a:gd name="connsiteX4065" fmla="*/ 2298283 w 8023328"/>
              <a:gd name="connsiteY4065" fmla="*/ 212492 h 2380521"/>
              <a:gd name="connsiteX4066" fmla="*/ 2313070 w 8023328"/>
              <a:gd name="connsiteY4066" fmla="*/ 227280 h 2380521"/>
              <a:gd name="connsiteX4067" fmla="*/ 2298283 w 8023328"/>
              <a:gd name="connsiteY4067" fmla="*/ 242069 h 2380521"/>
              <a:gd name="connsiteX4068" fmla="*/ 2283493 w 8023328"/>
              <a:gd name="connsiteY4068" fmla="*/ 227280 h 2380521"/>
              <a:gd name="connsiteX4069" fmla="*/ 2298283 w 8023328"/>
              <a:gd name="connsiteY4069" fmla="*/ 212492 h 2380521"/>
              <a:gd name="connsiteX4070" fmla="*/ 2226517 w 8023328"/>
              <a:gd name="connsiteY4070" fmla="*/ 212492 h 2380521"/>
              <a:gd name="connsiteX4071" fmla="*/ 2238916 w 8023328"/>
              <a:gd name="connsiteY4071" fmla="*/ 227280 h 2380521"/>
              <a:gd name="connsiteX4072" fmla="*/ 2226517 w 8023328"/>
              <a:gd name="connsiteY4072" fmla="*/ 242069 h 2380521"/>
              <a:gd name="connsiteX4073" fmla="*/ 2212659 w 8023328"/>
              <a:gd name="connsiteY4073" fmla="*/ 227280 h 2380521"/>
              <a:gd name="connsiteX4074" fmla="*/ 2226517 w 8023328"/>
              <a:gd name="connsiteY4074" fmla="*/ 212492 h 2380521"/>
              <a:gd name="connsiteX4075" fmla="*/ 2155683 w 8023328"/>
              <a:gd name="connsiteY4075" fmla="*/ 212492 h 2380521"/>
              <a:gd name="connsiteX4076" fmla="*/ 2168081 w 8023328"/>
              <a:gd name="connsiteY4076" fmla="*/ 227280 h 2380521"/>
              <a:gd name="connsiteX4077" fmla="*/ 2155683 w 8023328"/>
              <a:gd name="connsiteY4077" fmla="*/ 242069 h 2380521"/>
              <a:gd name="connsiteX4078" fmla="*/ 2141827 w 8023328"/>
              <a:gd name="connsiteY4078" fmla="*/ 227280 h 2380521"/>
              <a:gd name="connsiteX4079" fmla="*/ 2155683 w 8023328"/>
              <a:gd name="connsiteY4079" fmla="*/ 212492 h 2380521"/>
              <a:gd name="connsiteX4080" fmla="*/ 2084851 w 8023328"/>
              <a:gd name="connsiteY4080" fmla="*/ 212492 h 2380521"/>
              <a:gd name="connsiteX4081" fmla="*/ 2097249 w 8023328"/>
              <a:gd name="connsiteY4081" fmla="*/ 227280 h 2380521"/>
              <a:gd name="connsiteX4082" fmla="*/ 2084851 w 8023328"/>
              <a:gd name="connsiteY4082" fmla="*/ 242069 h 2380521"/>
              <a:gd name="connsiteX4083" fmla="*/ 2070995 w 8023328"/>
              <a:gd name="connsiteY4083" fmla="*/ 227280 h 2380521"/>
              <a:gd name="connsiteX4084" fmla="*/ 2084851 w 8023328"/>
              <a:gd name="connsiteY4084" fmla="*/ 212492 h 2380521"/>
              <a:gd name="connsiteX4085" fmla="*/ 2011835 w 8023328"/>
              <a:gd name="connsiteY4085" fmla="*/ 212492 h 2380521"/>
              <a:gd name="connsiteX4086" fmla="*/ 2026421 w 8023328"/>
              <a:gd name="connsiteY4086" fmla="*/ 227280 h 2380521"/>
              <a:gd name="connsiteX4087" fmla="*/ 2011835 w 8023328"/>
              <a:gd name="connsiteY4087" fmla="*/ 242069 h 2380521"/>
              <a:gd name="connsiteX4088" fmla="*/ 2000168 w 8023328"/>
              <a:gd name="connsiteY4088" fmla="*/ 227280 h 2380521"/>
              <a:gd name="connsiteX4089" fmla="*/ 2011835 w 8023328"/>
              <a:gd name="connsiteY4089" fmla="*/ 212492 h 2380521"/>
              <a:gd name="connsiteX4090" fmla="*/ 1938362 w 8023328"/>
              <a:gd name="connsiteY4090" fmla="*/ 212492 h 2380521"/>
              <a:gd name="connsiteX4091" fmla="*/ 1952222 w 8023328"/>
              <a:gd name="connsiteY4091" fmla="*/ 227280 h 2380521"/>
              <a:gd name="connsiteX4092" fmla="*/ 1938362 w 8023328"/>
              <a:gd name="connsiteY4092" fmla="*/ 242069 h 2380521"/>
              <a:gd name="connsiteX4093" fmla="*/ 1925971 w 8023328"/>
              <a:gd name="connsiteY4093" fmla="*/ 227280 h 2380521"/>
              <a:gd name="connsiteX4094" fmla="*/ 1938362 w 8023328"/>
              <a:gd name="connsiteY4094" fmla="*/ 212492 h 2380521"/>
              <a:gd name="connsiteX4095" fmla="*/ 1867530 w 8023328"/>
              <a:gd name="connsiteY4095" fmla="*/ 212492 h 2380521"/>
              <a:gd name="connsiteX4096" fmla="*/ 1881387 w 8023328"/>
              <a:gd name="connsiteY4096" fmla="*/ 227280 h 2380521"/>
              <a:gd name="connsiteX4097" fmla="*/ 1867530 w 8023328"/>
              <a:gd name="connsiteY4097" fmla="*/ 242069 h 2380521"/>
              <a:gd name="connsiteX4098" fmla="*/ 1855129 w 8023328"/>
              <a:gd name="connsiteY4098" fmla="*/ 227280 h 2380521"/>
              <a:gd name="connsiteX4099" fmla="*/ 1867530 w 8023328"/>
              <a:gd name="connsiteY4099" fmla="*/ 212492 h 2380521"/>
              <a:gd name="connsiteX4100" fmla="*/ 1799087 w 8023328"/>
              <a:gd name="connsiteY4100" fmla="*/ 212492 h 2380521"/>
              <a:gd name="connsiteX4101" fmla="*/ 1813879 w 8023328"/>
              <a:gd name="connsiteY4101" fmla="*/ 227280 h 2380521"/>
              <a:gd name="connsiteX4102" fmla="*/ 1799087 w 8023328"/>
              <a:gd name="connsiteY4102" fmla="*/ 242069 h 2380521"/>
              <a:gd name="connsiteX4103" fmla="*/ 1784303 w 8023328"/>
              <a:gd name="connsiteY4103" fmla="*/ 227280 h 2380521"/>
              <a:gd name="connsiteX4104" fmla="*/ 1799087 w 8023328"/>
              <a:gd name="connsiteY4104" fmla="*/ 212492 h 2380521"/>
              <a:gd name="connsiteX4105" fmla="*/ 1728262 w 8023328"/>
              <a:gd name="connsiteY4105" fmla="*/ 212492 h 2380521"/>
              <a:gd name="connsiteX4106" fmla="*/ 1743052 w 8023328"/>
              <a:gd name="connsiteY4106" fmla="*/ 227280 h 2380521"/>
              <a:gd name="connsiteX4107" fmla="*/ 1728262 w 8023328"/>
              <a:gd name="connsiteY4107" fmla="*/ 242069 h 2380521"/>
              <a:gd name="connsiteX4108" fmla="*/ 1713472 w 8023328"/>
              <a:gd name="connsiteY4108" fmla="*/ 227280 h 2380521"/>
              <a:gd name="connsiteX4109" fmla="*/ 1728262 w 8023328"/>
              <a:gd name="connsiteY4109" fmla="*/ 212492 h 2380521"/>
              <a:gd name="connsiteX4110" fmla="*/ 1656498 w 8023328"/>
              <a:gd name="connsiteY4110" fmla="*/ 212492 h 2380521"/>
              <a:gd name="connsiteX4111" fmla="*/ 1668900 w 8023328"/>
              <a:gd name="connsiteY4111" fmla="*/ 227280 h 2380521"/>
              <a:gd name="connsiteX4112" fmla="*/ 1656498 w 8023328"/>
              <a:gd name="connsiteY4112" fmla="*/ 242069 h 2380521"/>
              <a:gd name="connsiteX4113" fmla="*/ 1642655 w 8023328"/>
              <a:gd name="connsiteY4113" fmla="*/ 227280 h 2380521"/>
              <a:gd name="connsiteX4114" fmla="*/ 1656498 w 8023328"/>
              <a:gd name="connsiteY4114" fmla="*/ 212492 h 2380521"/>
              <a:gd name="connsiteX4115" fmla="*/ 1582299 w 8023328"/>
              <a:gd name="connsiteY4115" fmla="*/ 212492 h 2380521"/>
              <a:gd name="connsiteX4116" fmla="*/ 1594704 w 8023328"/>
              <a:gd name="connsiteY4116" fmla="*/ 227280 h 2380521"/>
              <a:gd name="connsiteX4117" fmla="*/ 1582299 w 8023328"/>
              <a:gd name="connsiteY4117" fmla="*/ 242069 h 2380521"/>
              <a:gd name="connsiteX4118" fmla="*/ 1568441 w 8023328"/>
              <a:gd name="connsiteY4118" fmla="*/ 227280 h 2380521"/>
              <a:gd name="connsiteX4119" fmla="*/ 1582299 w 8023328"/>
              <a:gd name="connsiteY4119" fmla="*/ 212492 h 2380521"/>
              <a:gd name="connsiteX4120" fmla="*/ 1512198 w 8023328"/>
              <a:gd name="connsiteY4120" fmla="*/ 212492 h 2380521"/>
              <a:gd name="connsiteX4121" fmla="*/ 1523867 w 8023328"/>
              <a:gd name="connsiteY4121" fmla="*/ 227280 h 2380521"/>
              <a:gd name="connsiteX4122" fmla="*/ 1512198 w 8023328"/>
              <a:gd name="connsiteY4122" fmla="*/ 242069 h 2380521"/>
              <a:gd name="connsiteX4123" fmla="*/ 1497612 w 8023328"/>
              <a:gd name="connsiteY4123" fmla="*/ 227280 h 2380521"/>
              <a:gd name="connsiteX4124" fmla="*/ 1512198 w 8023328"/>
              <a:gd name="connsiteY4124" fmla="*/ 212492 h 2380521"/>
              <a:gd name="connsiteX4125" fmla="*/ 1439173 w 8023328"/>
              <a:gd name="connsiteY4125" fmla="*/ 212492 h 2380521"/>
              <a:gd name="connsiteX4126" fmla="*/ 1453026 w 8023328"/>
              <a:gd name="connsiteY4126" fmla="*/ 227280 h 2380521"/>
              <a:gd name="connsiteX4127" fmla="*/ 1439173 w 8023328"/>
              <a:gd name="connsiteY4127" fmla="*/ 242069 h 2380521"/>
              <a:gd name="connsiteX4128" fmla="*/ 1426777 w 8023328"/>
              <a:gd name="connsiteY4128" fmla="*/ 227280 h 2380521"/>
              <a:gd name="connsiteX4129" fmla="*/ 1439173 w 8023328"/>
              <a:gd name="connsiteY4129" fmla="*/ 212492 h 2380521"/>
              <a:gd name="connsiteX4130" fmla="*/ 1368349 w 8023328"/>
              <a:gd name="connsiteY4130" fmla="*/ 212492 h 2380521"/>
              <a:gd name="connsiteX4131" fmla="*/ 1382203 w 8023328"/>
              <a:gd name="connsiteY4131" fmla="*/ 227280 h 2380521"/>
              <a:gd name="connsiteX4132" fmla="*/ 1368349 w 8023328"/>
              <a:gd name="connsiteY4132" fmla="*/ 242069 h 2380521"/>
              <a:gd name="connsiteX4133" fmla="*/ 1355950 w 8023328"/>
              <a:gd name="connsiteY4133" fmla="*/ 227280 h 2380521"/>
              <a:gd name="connsiteX4134" fmla="*/ 1368349 w 8023328"/>
              <a:gd name="connsiteY4134" fmla="*/ 212492 h 2380521"/>
              <a:gd name="connsiteX4135" fmla="*/ 1297520 w 8023328"/>
              <a:gd name="connsiteY4135" fmla="*/ 212492 h 2380521"/>
              <a:gd name="connsiteX4136" fmla="*/ 1311374 w 8023328"/>
              <a:gd name="connsiteY4136" fmla="*/ 227280 h 2380521"/>
              <a:gd name="connsiteX4137" fmla="*/ 1297520 w 8023328"/>
              <a:gd name="connsiteY4137" fmla="*/ 242069 h 2380521"/>
              <a:gd name="connsiteX4138" fmla="*/ 1285121 w 8023328"/>
              <a:gd name="connsiteY4138" fmla="*/ 227280 h 2380521"/>
              <a:gd name="connsiteX4139" fmla="*/ 1297520 w 8023328"/>
              <a:gd name="connsiteY4139" fmla="*/ 212492 h 2380521"/>
              <a:gd name="connsiteX4140" fmla="*/ 1225708 w 8023328"/>
              <a:gd name="connsiteY4140" fmla="*/ 212492 h 2380521"/>
              <a:gd name="connsiteX4141" fmla="*/ 1240496 w 8023328"/>
              <a:gd name="connsiteY4141" fmla="*/ 227280 h 2380521"/>
              <a:gd name="connsiteX4142" fmla="*/ 1225708 w 8023328"/>
              <a:gd name="connsiteY4142" fmla="*/ 242069 h 2380521"/>
              <a:gd name="connsiteX4143" fmla="*/ 1210934 w 8023328"/>
              <a:gd name="connsiteY4143" fmla="*/ 227280 h 2380521"/>
              <a:gd name="connsiteX4144" fmla="*/ 1225708 w 8023328"/>
              <a:gd name="connsiteY4144" fmla="*/ 212492 h 2380521"/>
              <a:gd name="connsiteX4145" fmla="*/ 1154891 w 8023328"/>
              <a:gd name="connsiteY4145" fmla="*/ 212492 h 2380521"/>
              <a:gd name="connsiteX4146" fmla="*/ 1169683 w 8023328"/>
              <a:gd name="connsiteY4146" fmla="*/ 227280 h 2380521"/>
              <a:gd name="connsiteX4147" fmla="*/ 1154891 w 8023328"/>
              <a:gd name="connsiteY4147" fmla="*/ 242069 h 2380521"/>
              <a:gd name="connsiteX4148" fmla="*/ 1140105 w 8023328"/>
              <a:gd name="connsiteY4148" fmla="*/ 227280 h 2380521"/>
              <a:gd name="connsiteX4149" fmla="*/ 1154891 w 8023328"/>
              <a:gd name="connsiteY4149" fmla="*/ 212492 h 2380521"/>
              <a:gd name="connsiteX4150" fmla="*/ 1084063 w 8023328"/>
              <a:gd name="connsiteY4150" fmla="*/ 212492 h 2380521"/>
              <a:gd name="connsiteX4151" fmla="*/ 1098847 w 8023328"/>
              <a:gd name="connsiteY4151" fmla="*/ 227280 h 2380521"/>
              <a:gd name="connsiteX4152" fmla="*/ 1084063 w 8023328"/>
              <a:gd name="connsiteY4152" fmla="*/ 242069 h 2380521"/>
              <a:gd name="connsiteX4153" fmla="*/ 1069276 w 8023328"/>
              <a:gd name="connsiteY4153" fmla="*/ 227280 h 2380521"/>
              <a:gd name="connsiteX4154" fmla="*/ 1084063 w 8023328"/>
              <a:gd name="connsiteY4154" fmla="*/ 212492 h 2380521"/>
              <a:gd name="connsiteX4155" fmla="*/ 3013723 w 8023328"/>
              <a:gd name="connsiteY4155" fmla="*/ 141661 h 2380521"/>
              <a:gd name="connsiteX4156" fmla="*/ 3028140 w 8023328"/>
              <a:gd name="connsiteY4156" fmla="*/ 155517 h 2380521"/>
              <a:gd name="connsiteX4157" fmla="*/ 3013723 w 8023328"/>
              <a:gd name="connsiteY4157" fmla="*/ 167915 h 2380521"/>
              <a:gd name="connsiteX4158" fmla="*/ 2998545 w 8023328"/>
              <a:gd name="connsiteY4158" fmla="*/ 155517 h 2380521"/>
              <a:gd name="connsiteX4159" fmla="*/ 3013723 w 8023328"/>
              <a:gd name="connsiteY4159" fmla="*/ 141661 h 2380521"/>
              <a:gd name="connsiteX4160" fmla="*/ 2942497 w 8023328"/>
              <a:gd name="connsiteY4160" fmla="*/ 141661 h 2380521"/>
              <a:gd name="connsiteX4161" fmla="*/ 2957293 w 8023328"/>
              <a:gd name="connsiteY4161" fmla="*/ 155517 h 2380521"/>
              <a:gd name="connsiteX4162" fmla="*/ 2942497 w 8023328"/>
              <a:gd name="connsiteY4162" fmla="*/ 167915 h 2380521"/>
              <a:gd name="connsiteX4163" fmla="*/ 2927716 w 8023328"/>
              <a:gd name="connsiteY4163" fmla="*/ 155517 h 2380521"/>
              <a:gd name="connsiteX4164" fmla="*/ 2942497 w 8023328"/>
              <a:gd name="connsiteY4164" fmla="*/ 141661 h 2380521"/>
              <a:gd name="connsiteX4165" fmla="*/ 2867363 w 8023328"/>
              <a:gd name="connsiteY4165" fmla="*/ 141661 h 2380521"/>
              <a:gd name="connsiteX4166" fmla="*/ 2879765 w 8023328"/>
              <a:gd name="connsiteY4166" fmla="*/ 155517 h 2380521"/>
              <a:gd name="connsiteX4167" fmla="*/ 2867363 w 8023328"/>
              <a:gd name="connsiteY4167" fmla="*/ 167915 h 2380521"/>
              <a:gd name="connsiteX4168" fmla="*/ 2853510 w 8023328"/>
              <a:gd name="connsiteY4168" fmla="*/ 155517 h 2380521"/>
              <a:gd name="connsiteX4169" fmla="*/ 2867363 w 8023328"/>
              <a:gd name="connsiteY4169" fmla="*/ 141661 h 2380521"/>
              <a:gd name="connsiteX4170" fmla="*/ 2796538 w 8023328"/>
              <a:gd name="connsiteY4170" fmla="*/ 141661 h 2380521"/>
              <a:gd name="connsiteX4171" fmla="*/ 2808940 w 8023328"/>
              <a:gd name="connsiteY4171" fmla="*/ 155517 h 2380521"/>
              <a:gd name="connsiteX4172" fmla="*/ 2796538 w 8023328"/>
              <a:gd name="connsiteY4172" fmla="*/ 167915 h 2380521"/>
              <a:gd name="connsiteX4173" fmla="*/ 2782683 w 8023328"/>
              <a:gd name="connsiteY4173" fmla="*/ 155517 h 2380521"/>
              <a:gd name="connsiteX4174" fmla="*/ 2796538 w 8023328"/>
              <a:gd name="connsiteY4174" fmla="*/ 141661 h 2380521"/>
              <a:gd name="connsiteX4175" fmla="*/ 2725703 w 8023328"/>
              <a:gd name="connsiteY4175" fmla="*/ 141661 h 2380521"/>
              <a:gd name="connsiteX4176" fmla="*/ 2738105 w 8023328"/>
              <a:gd name="connsiteY4176" fmla="*/ 155517 h 2380521"/>
              <a:gd name="connsiteX4177" fmla="*/ 2725703 w 8023328"/>
              <a:gd name="connsiteY4177" fmla="*/ 167915 h 2380521"/>
              <a:gd name="connsiteX4178" fmla="*/ 2711852 w 8023328"/>
              <a:gd name="connsiteY4178" fmla="*/ 155517 h 2380521"/>
              <a:gd name="connsiteX4179" fmla="*/ 2725703 w 8023328"/>
              <a:gd name="connsiteY4179" fmla="*/ 141661 h 2380521"/>
              <a:gd name="connsiteX4180" fmla="*/ 2653420 w 8023328"/>
              <a:gd name="connsiteY4180" fmla="*/ 141661 h 2380521"/>
              <a:gd name="connsiteX4181" fmla="*/ 2667273 w 8023328"/>
              <a:gd name="connsiteY4181" fmla="*/ 155517 h 2380521"/>
              <a:gd name="connsiteX4182" fmla="*/ 2653420 w 8023328"/>
              <a:gd name="connsiteY4182" fmla="*/ 167915 h 2380521"/>
              <a:gd name="connsiteX4183" fmla="*/ 2641021 w 8023328"/>
              <a:gd name="connsiteY4183" fmla="*/ 155517 h 2380521"/>
              <a:gd name="connsiteX4184" fmla="*/ 2653420 w 8023328"/>
              <a:gd name="connsiteY4184" fmla="*/ 141661 h 2380521"/>
              <a:gd name="connsiteX4185" fmla="*/ 2582586 w 8023328"/>
              <a:gd name="connsiteY4185" fmla="*/ 141661 h 2380521"/>
              <a:gd name="connsiteX4186" fmla="*/ 2596442 w 8023328"/>
              <a:gd name="connsiteY4186" fmla="*/ 155517 h 2380521"/>
              <a:gd name="connsiteX4187" fmla="*/ 2582586 w 8023328"/>
              <a:gd name="connsiteY4187" fmla="*/ 167915 h 2380521"/>
              <a:gd name="connsiteX4188" fmla="*/ 2570189 w 8023328"/>
              <a:gd name="connsiteY4188" fmla="*/ 155517 h 2380521"/>
              <a:gd name="connsiteX4189" fmla="*/ 2582586 w 8023328"/>
              <a:gd name="connsiteY4189" fmla="*/ 141661 h 2380521"/>
              <a:gd name="connsiteX4190" fmla="*/ 2511034 w 8023328"/>
              <a:gd name="connsiteY4190" fmla="*/ 141661 h 2380521"/>
              <a:gd name="connsiteX4191" fmla="*/ 2525616 w 8023328"/>
              <a:gd name="connsiteY4191" fmla="*/ 155517 h 2380521"/>
              <a:gd name="connsiteX4192" fmla="*/ 2511034 w 8023328"/>
              <a:gd name="connsiteY4192" fmla="*/ 167915 h 2380521"/>
              <a:gd name="connsiteX4193" fmla="*/ 2499364 w 8023328"/>
              <a:gd name="connsiteY4193" fmla="*/ 155517 h 2380521"/>
              <a:gd name="connsiteX4194" fmla="*/ 2511034 w 8023328"/>
              <a:gd name="connsiteY4194" fmla="*/ 141661 h 2380521"/>
              <a:gd name="connsiteX4195" fmla="*/ 2439946 w 8023328"/>
              <a:gd name="connsiteY4195" fmla="*/ 141661 h 2380521"/>
              <a:gd name="connsiteX4196" fmla="*/ 2454734 w 8023328"/>
              <a:gd name="connsiteY4196" fmla="*/ 155517 h 2380521"/>
              <a:gd name="connsiteX4197" fmla="*/ 2439946 w 8023328"/>
              <a:gd name="connsiteY4197" fmla="*/ 167915 h 2380521"/>
              <a:gd name="connsiteX4198" fmla="*/ 2425159 w 8023328"/>
              <a:gd name="connsiteY4198" fmla="*/ 155517 h 2380521"/>
              <a:gd name="connsiteX4199" fmla="*/ 2439946 w 8023328"/>
              <a:gd name="connsiteY4199" fmla="*/ 141661 h 2380521"/>
              <a:gd name="connsiteX4200" fmla="*/ 2369114 w 8023328"/>
              <a:gd name="connsiteY4200" fmla="*/ 141661 h 2380521"/>
              <a:gd name="connsiteX4201" fmla="*/ 2383900 w 8023328"/>
              <a:gd name="connsiteY4201" fmla="*/ 155517 h 2380521"/>
              <a:gd name="connsiteX4202" fmla="*/ 2369114 w 8023328"/>
              <a:gd name="connsiteY4202" fmla="*/ 167915 h 2380521"/>
              <a:gd name="connsiteX4203" fmla="*/ 2354323 w 8023328"/>
              <a:gd name="connsiteY4203" fmla="*/ 155517 h 2380521"/>
              <a:gd name="connsiteX4204" fmla="*/ 2369114 w 8023328"/>
              <a:gd name="connsiteY4204" fmla="*/ 141661 h 2380521"/>
              <a:gd name="connsiteX4205" fmla="*/ 2298283 w 8023328"/>
              <a:gd name="connsiteY4205" fmla="*/ 141661 h 2380521"/>
              <a:gd name="connsiteX4206" fmla="*/ 2313070 w 8023328"/>
              <a:gd name="connsiteY4206" fmla="*/ 155517 h 2380521"/>
              <a:gd name="connsiteX4207" fmla="*/ 2298283 w 8023328"/>
              <a:gd name="connsiteY4207" fmla="*/ 167915 h 2380521"/>
              <a:gd name="connsiteX4208" fmla="*/ 2283493 w 8023328"/>
              <a:gd name="connsiteY4208" fmla="*/ 155517 h 2380521"/>
              <a:gd name="connsiteX4209" fmla="*/ 2298283 w 8023328"/>
              <a:gd name="connsiteY4209" fmla="*/ 141661 h 2380521"/>
              <a:gd name="connsiteX4210" fmla="*/ 2226517 w 8023328"/>
              <a:gd name="connsiteY4210" fmla="*/ 141661 h 2380521"/>
              <a:gd name="connsiteX4211" fmla="*/ 2238916 w 8023328"/>
              <a:gd name="connsiteY4211" fmla="*/ 155517 h 2380521"/>
              <a:gd name="connsiteX4212" fmla="*/ 2226517 w 8023328"/>
              <a:gd name="connsiteY4212" fmla="*/ 167915 h 2380521"/>
              <a:gd name="connsiteX4213" fmla="*/ 2212659 w 8023328"/>
              <a:gd name="connsiteY4213" fmla="*/ 155517 h 2380521"/>
              <a:gd name="connsiteX4214" fmla="*/ 2226517 w 8023328"/>
              <a:gd name="connsiteY4214" fmla="*/ 141661 h 2380521"/>
              <a:gd name="connsiteX4215" fmla="*/ 2155683 w 8023328"/>
              <a:gd name="connsiteY4215" fmla="*/ 141661 h 2380521"/>
              <a:gd name="connsiteX4216" fmla="*/ 2168084 w 8023328"/>
              <a:gd name="connsiteY4216" fmla="*/ 155517 h 2380521"/>
              <a:gd name="connsiteX4217" fmla="*/ 2155683 w 8023328"/>
              <a:gd name="connsiteY4217" fmla="*/ 167915 h 2380521"/>
              <a:gd name="connsiteX4218" fmla="*/ 2141827 w 8023328"/>
              <a:gd name="connsiteY4218" fmla="*/ 155517 h 2380521"/>
              <a:gd name="connsiteX4219" fmla="*/ 2155683 w 8023328"/>
              <a:gd name="connsiteY4219" fmla="*/ 141661 h 2380521"/>
              <a:gd name="connsiteX4220" fmla="*/ 2084851 w 8023328"/>
              <a:gd name="connsiteY4220" fmla="*/ 141661 h 2380521"/>
              <a:gd name="connsiteX4221" fmla="*/ 2097249 w 8023328"/>
              <a:gd name="connsiteY4221" fmla="*/ 155517 h 2380521"/>
              <a:gd name="connsiteX4222" fmla="*/ 2084851 w 8023328"/>
              <a:gd name="connsiteY4222" fmla="*/ 167915 h 2380521"/>
              <a:gd name="connsiteX4223" fmla="*/ 2070995 w 8023328"/>
              <a:gd name="connsiteY4223" fmla="*/ 155517 h 2380521"/>
              <a:gd name="connsiteX4224" fmla="*/ 2084851 w 8023328"/>
              <a:gd name="connsiteY4224" fmla="*/ 141661 h 2380521"/>
              <a:gd name="connsiteX4225" fmla="*/ 2011835 w 8023328"/>
              <a:gd name="connsiteY4225" fmla="*/ 141661 h 2380521"/>
              <a:gd name="connsiteX4226" fmla="*/ 2026421 w 8023328"/>
              <a:gd name="connsiteY4226" fmla="*/ 155517 h 2380521"/>
              <a:gd name="connsiteX4227" fmla="*/ 2011835 w 8023328"/>
              <a:gd name="connsiteY4227" fmla="*/ 167915 h 2380521"/>
              <a:gd name="connsiteX4228" fmla="*/ 2000168 w 8023328"/>
              <a:gd name="connsiteY4228" fmla="*/ 155517 h 2380521"/>
              <a:gd name="connsiteX4229" fmla="*/ 2011835 w 8023328"/>
              <a:gd name="connsiteY4229" fmla="*/ 141661 h 2380521"/>
              <a:gd name="connsiteX4230" fmla="*/ 1938365 w 8023328"/>
              <a:gd name="connsiteY4230" fmla="*/ 141661 h 2380521"/>
              <a:gd name="connsiteX4231" fmla="*/ 1952222 w 8023328"/>
              <a:gd name="connsiteY4231" fmla="*/ 155517 h 2380521"/>
              <a:gd name="connsiteX4232" fmla="*/ 1938365 w 8023328"/>
              <a:gd name="connsiteY4232" fmla="*/ 167915 h 2380521"/>
              <a:gd name="connsiteX4233" fmla="*/ 1925971 w 8023328"/>
              <a:gd name="connsiteY4233" fmla="*/ 155517 h 2380521"/>
              <a:gd name="connsiteX4234" fmla="*/ 1938365 w 8023328"/>
              <a:gd name="connsiteY4234" fmla="*/ 141661 h 2380521"/>
              <a:gd name="connsiteX4235" fmla="*/ 1869922 w 8023328"/>
              <a:gd name="connsiteY4235" fmla="*/ 141661 h 2380521"/>
              <a:gd name="connsiteX4236" fmla="*/ 1884712 w 8023328"/>
              <a:gd name="connsiteY4236" fmla="*/ 155517 h 2380521"/>
              <a:gd name="connsiteX4237" fmla="*/ 1869922 w 8023328"/>
              <a:gd name="connsiteY4237" fmla="*/ 167915 h 2380521"/>
              <a:gd name="connsiteX4238" fmla="*/ 1855131 w 8023328"/>
              <a:gd name="connsiteY4238" fmla="*/ 155517 h 2380521"/>
              <a:gd name="connsiteX4239" fmla="*/ 1869922 w 8023328"/>
              <a:gd name="connsiteY4239" fmla="*/ 141661 h 2380521"/>
              <a:gd name="connsiteX4240" fmla="*/ 1799087 w 8023328"/>
              <a:gd name="connsiteY4240" fmla="*/ 141661 h 2380521"/>
              <a:gd name="connsiteX4241" fmla="*/ 1813879 w 8023328"/>
              <a:gd name="connsiteY4241" fmla="*/ 155517 h 2380521"/>
              <a:gd name="connsiteX4242" fmla="*/ 1799087 w 8023328"/>
              <a:gd name="connsiteY4242" fmla="*/ 167915 h 2380521"/>
              <a:gd name="connsiteX4243" fmla="*/ 1784303 w 8023328"/>
              <a:gd name="connsiteY4243" fmla="*/ 155517 h 2380521"/>
              <a:gd name="connsiteX4244" fmla="*/ 1799087 w 8023328"/>
              <a:gd name="connsiteY4244" fmla="*/ 141661 h 2380521"/>
              <a:gd name="connsiteX4245" fmla="*/ 1728262 w 8023328"/>
              <a:gd name="connsiteY4245" fmla="*/ 141661 h 2380521"/>
              <a:gd name="connsiteX4246" fmla="*/ 1743052 w 8023328"/>
              <a:gd name="connsiteY4246" fmla="*/ 155517 h 2380521"/>
              <a:gd name="connsiteX4247" fmla="*/ 1728262 w 8023328"/>
              <a:gd name="connsiteY4247" fmla="*/ 167915 h 2380521"/>
              <a:gd name="connsiteX4248" fmla="*/ 1713474 w 8023328"/>
              <a:gd name="connsiteY4248" fmla="*/ 155517 h 2380521"/>
              <a:gd name="connsiteX4249" fmla="*/ 1728262 w 8023328"/>
              <a:gd name="connsiteY4249" fmla="*/ 141661 h 2380521"/>
              <a:gd name="connsiteX4250" fmla="*/ 1656501 w 8023328"/>
              <a:gd name="connsiteY4250" fmla="*/ 141661 h 2380521"/>
              <a:gd name="connsiteX4251" fmla="*/ 1668900 w 8023328"/>
              <a:gd name="connsiteY4251" fmla="*/ 156450 h 2380521"/>
              <a:gd name="connsiteX4252" fmla="*/ 1656501 w 8023328"/>
              <a:gd name="connsiteY4252" fmla="*/ 171239 h 2380521"/>
              <a:gd name="connsiteX4253" fmla="*/ 1642655 w 8023328"/>
              <a:gd name="connsiteY4253" fmla="*/ 156450 h 2380521"/>
              <a:gd name="connsiteX4254" fmla="*/ 1656501 w 8023328"/>
              <a:gd name="connsiteY4254" fmla="*/ 141661 h 2380521"/>
              <a:gd name="connsiteX4255" fmla="*/ 1582299 w 8023328"/>
              <a:gd name="connsiteY4255" fmla="*/ 141661 h 2380521"/>
              <a:gd name="connsiteX4256" fmla="*/ 1594704 w 8023328"/>
              <a:gd name="connsiteY4256" fmla="*/ 156450 h 2380521"/>
              <a:gd name="connsiteX4257" fmla="*/ 1582299 w 8023328"/>
              <a:gd name="connsiteY4257" fmla="*/ 171239 h 2380521"/>
              <a:gd name="connsiteX4258" fmla="*/ 1568444 w 8023328"/>
              <a:gd name="connsiteY4258" fmla="*/ 156450 h 2380521"/>
              <a:gd name="connsiteX4259" fmla="*/ 1582299 w 8023328"/>
              <a:gd name="connsiteY4259" fmla="*/ 141661 h 2380521"/>
              <a:gd name="connsiteX4260" fmla="*/ 1512199 w 8023328"/>
              <a:gd name="connsiteY4260" fmla="*/ 141661 h 2380521"/>
              <a:gd name="connsiteX4261" fmla="*/ 1523867 w 8023328"/>
              <a:gd name="connsiteY4261" fmla="*/ 156450 h 2380521"/>
              <a:gd name="connsiteX4262" fmla="*/ 1512199 w 8023328"/>
              <a:gd name="connsiteY4262" fmla="*/ 171239 h 2380521"/>
              <a:gd name="connsiteX4263" fmla="*/ 1497612 w 8023328"/>
              <a:gd name="connsiteY4263" fmla="*/ 156450 h 2380521"/>
              <a:gd name="connsiteX4264" fmla="*/ 1512199 w 8023328"/>
              <a:gd name="connsiteY4264" fmla="*/ 141661 h 2380521"/>
              <a:gd name="connsiteX4265" fmla="*/ 1439173 w 8023328"/>
              <a:gd name="connsiteY4265" fmla="*/ 141661 h 2380521"/>
              <a:gd name="connsiteX4266" fmla="*/ 1453026 w 8023328"/>
              <a:gd name="connsiteY4266" fmla="*/ 156450 h 2380521"/>
              <a:gd name="connsiteX4267" fmla="*/ 1439173 w 8023328"/>
              <a:gd name="connsiteY4267" fmla="*/ 171239 h 2380521"/>
              <a:gd name="connsiteX4268" fmla="*/ 1426777 w 8023328"/>
              <a:gd name="connsiteY4268" fmla="*/ 156450 h 2380521"/>
              <a:gd name="connsiteX4269" fmla="*/ 1439173 w 8023328"/>
              <a:gd name="connsiteY4269" fmla="*/ 141661 h 2380521"/>
              <a:gd name="connsiteX4270" fmla="*/ 1368349 w 8023328"/>
              <a:gd name="connsiteY4270" fmla="*/ 141661 h 2380521"/>
              <a:gd name="connsiteX4271" fmla="*/ 1382203 w 8023328"/>
              <a:gd name="connsiteY4271" fmla="*/ 156450 h 2380521"/>
              <a:gd name="connsiteX4272" fmla="*/ 1368349 w 8023328"/>
              <a:gd name="connsiteY4272" fmla="*/ 171239 h 2380521"/>
              <a:gd name="connsiteX4273" fmla="*/ 1355953 w 8023328"/>
              <a:gd name="connsiteY4273" fmla="*/ 156450 h 2380521"/>
              <a:gd name="connsiteX4274" fmla="*/ 1368349 w 8023328"/>
              <a:gd name="connsiteY4274" fmla="*/ 141661 h 2380521"/>
              <a:gd name="connsiteX4275" fmla="*/ 1297520 w 8023328"/>
              <a:gd name="connsiteY4275" fmla="*/ 141661 h 2380521"/>
              <a:gd name="connsiteX4276" fmla="*/ 1311374 w 8023328"/>
              <a:gd name="connsiteY4276" fmla="*/ 156450 h 2380521"/>
              <a:gd name="connsiteX4277" fmla="*/ 1297520 w 8023328"/>
              <a:gd name="connsiteY4277" fmla="*/ 171239 h 2380521"/>
              <a:gd name="connsiteX4278" fmla="*/ 1285121 w 8023328"/>
              <a:gd name="connsiteY4278" fmla="*/ 156450 h 2380521"/>
              <a:gd name="connsiteX4279" fmla="*/ 1297520 w 8023328"/>
              <a:gd name="connsiteY4279" fmla="*/ 141661 h 2380521"/>
              <a:gd name="connsiteX4280" fmla="*/ 2796538 w 8023328"/>
              <a:gd name="connsiteY4280" fmla="*/ 70831 h 2380521"/>
              <a:gd name="connsiteX4281" fmla="*/ 2808940 w 8023328"/>
              <a:gd name="connsiteY4281" fmla="*/ 84687 h 2380521"/>
              <a:gd name="connsiteX4282" fmla="*/ 2796538 w 8023328"/>
              <a:gd name="connsiteY4282" fmla="*/ 97085 h 2380521"/>
              <a:gd name="connsiteX4283" fmla="*/ 2782683 w 8023328"/>
              <a:gd name="connsiteY4283" fmla="*/ 84687 h 2380521"/>
              <a:gd name="connsiteX4284" fmla="*/ 2796538 w 8023328"/>
              <a:gd name="connsiteY4284" fmla="*/ 70831 h 2380521"/>
              <a:gd name="connsiteX4285" fmla="*/ 2725703 w 8023328"/>
              <a:gd name="connsiteY4285" fmla="*/ 70831 h 2380521"/>
              <a:gd name="connsiteX4286" fmla="*/ 2738105 w 8023328"/>
              <a:gd name="connsiteY4286" fmla="*/ 84687 h 2380521"/>
              <a:gd name="connsiteX4287" fmla="*/ 2725703 w 8023328"/>
              <a:gd name="connsiteY4287" fmla="*/ 97085 h 2380521"/>
              <a:gd name="connsiteX4288" fmla="*/ 2711852 w 8023328"/>
              <a:gd name="connsiteY4288" fmla="*/ 84687 h 2380521"/>
              <a:gd name="connsiteX4289" fmla="*/ 2725703 w 8023328"/>
              <a:gd name="connsiteY4289" fmla="*/ 70831 h 2380521"/>
              <a:gd name="connsiteX4290" fmla="*/ 2653420 w 8023328"/>
              <a:gd name="connsiteY4290" fmla="*/ 70831 h 2380521"/>
              <a:gd name="connsiteX4291" fmla="*/ 2667273 w 8023328"/>
              <a:gd name="connsiteY4291" fmla="*/ 84687 h 2380521"/>
              <a:gd name="connsiteX4292" fmla="*/ 2653420 w 8023328"/>
              <a:gd name="connsiteY4292" fmla="*/ 97085 h 2380521"/>
              <a:gd name="connsiteX4293" fmla="*/ 2641021 w 8023328"/>
              <a:gd name="connsiteY4293" fmla="*/ 84687 h 2380521"/>
              <a:gd name="connsiteX4294" fmla="*/ 2653420 w 8023328"/>
              <a:gd name="connsiteY4294" fmla="*/ 70831 h 2380521"/>
              <a:gd name="connsiteX4295" fmla="*/ 2582586 w 8023328"/>
              <a:gd name="connsiteY4295" fmla="*/ 70831 h 2380521"/>
              <a:gd name="connsiteX4296" fmla="*/ 2596442 w 8023328"/>
              <a:gd name="connsiteY4296" fmla="*/ 84687 h 2380521"/>
              <a:gd name="connsiteX4297" fmla="*/ 2582586 w 8023328"/>
              <a:gd name="connsiteY4297" fmla="*/ 97085 h 2380521"/>
              <a:gd name="connsiteX4298" fmla="*/ 2570189 w 8023328"/>
              <a:gd name="connsiteY4298" fmla="*/ 84687 h 2380521"/>
              <a:gd name="connsiteX4299" fmla="*/ 2582586 w 8023328"/>
              <a:gd name="connsiteY4299" fmla="*/ 70831 h 2380521"/>
              <a:gd name="connsiteX4300" fmla="*/ 2511034 w 8023328"/>
              <a:gd name="connsiteY4300" fmla="*/ 70831 h 2380521"/>
              <a:gd name="connsiteX4301" fmla="*/ 2525616 w 8023328"/>
              <a:gd name="connsiteY4301" fmla="*/ 84687 h 2380521"/>
              <a:gd name="connsiteX4302" fmla="*/ 2511034 w 8023328"/>
              <a:gd name="connsiteY4302" fmla="*/ 97085 h 2380521"/>
              <a:gd name="connsiteX4303" fmla="*/ 2499364 w 8023328"/>
              <a:gd name="connsiteY4303" fmla="*/ 84687 h 2380521"/>
              <a:gd name="connsiteX4304" fmla="*/ 2511034 w 8023328"/>
              <a:gd name="connsiteY4304" fmla="*/ 70831 h 2380521"/>
              <a:gd name="connsiteX4305" fmla="*/ 2439946 w 8023328"/>
              <a:gd name="connsiteY4305" fmla="*/ 70831 h 2380521"/>
              <a:gd name="connsiteX4306" fmla="*/ 2454737 w 8023328"/>
              <a:gd name="connsiteY4306" fmla="*/ 84687 h 2380521"/>
              <a:gd name="connsiteX4307" fmla="*/ 2439946 w 8023328"/>
              <a:gd name="connsiteY4307" fmla="*/ 97085 h 2380521"/>
              <a:gd name="connsiteX4308" fmla="*/ 2425159 w 8023328"/>
              <a:gd name="connsiteY4308" fmla="*/ 84687 h 2380521"/>
              <a:gd name="connsiteX4309" fmla="*/ 2439946 w 8023328"/>
              <a:gd name="connsiteY4309" fmla="*/ 70831 h 2380521"/>
              <a:gd name="connsiteX4310" fmla="*/ 2369114 w 8023328"/>
              <a:gd name="connsiteY4310" fmla="*/ 70831 h 2380521"/>
              <a:gd name="connsiteX4311" fmla="*/ 2383900 w 8023328"/>
              <a:gd name="connsiteY4311" fmla="*/ 84687 h 2380521"/>
              <a:gd name="connsiteX4312" fmla="*/ 2369114 w 8023328"/>
              <a:gd name="connsiteY4312" fmla="*/ 97085 h 2380521"/>
              <a:gd name="connsiteX4313" fmla="*/ 2354323 w 8023328"/>
              <a:gd name="connsiteY4313" fmla="*/ 84687 h 2380521"/>
              <a:gd name="connsiteX4314" fmla="*/ 2369114 w 8023328"/>
              <a:gd name="connsiteY4314" fmla="*/ 70831 h 2380521"/>
              <a:gd name="connsiteX4315" fmla="*/ 2298283 w 8023328"/>
              <a:gd name="connsiteY4315" fmla="*/ 70831 h 2380521"/>
              <a:gd name="connsiteX4316" fmla="*/ 2313070 w 8023328"/>
              <a:gd name="connsiteY4316" fmla="*/ 84687 h 2380521"/>
              <a:gd name="connsiteX4317" fmla="*/ 2298283 w 8023328"/>
              <a:gd name="connsiteY4317" fmla="*/ 97085 h 2380521"/>
              <a:gd name="connsiteX4318" fmla="*/ 2283493 w 8023328"/>
              <a:gd name="connsiteY4318" fmla="*/ 84687 h 2380521"/>
              <a:gd name="connsiteX4319" fmla="*/ 2298283 w 8023328"/>
              <a:gd name="connsiteY4319" fmla="*/ 70831 h 2380521"/>
              <a:gd name="connsiteX4320" fmla="*/ 2226517 w 8023328"/>
              <a:gd name="connsiteY4320" fmla="*/ 70831 h 2380521"/>
              <a:gd name="connsiteX4321" fmla="*/ 2238916 w 8023328"/>
              <a:gd name="connsiteY4321" fmla="*/ 84687 h 2380521"/>
              <a:gd name="connsiteX4322" fmla="*/ 2226517 w 8023328"/>
              <a:gd name="connsiteY4322" fmla="*/ 97085 h 2380521"/>
              <a:gd name="connsiteX4323" fmla="*/ 2212659 w 8023328"/>
              <a:gd name="connsiteY4323" fmla="*/ 84687 h 2380521"/>
              <a:gd name="connsiteX4324" fmla="*/ 2226517 w 8023328"/>
              <a:gd name="connsiteY4324" fmla="*/ 70831 h 2380521"/>
              <a:gd name="connsiteX4325" fmla="*/ 2155683 w 8023328"/>
              <a:gd name="connsiteY4325" fmla="*/ 70831 h 2380521"/>
              <a:gd name="connsiteX4326" fmla="*/ 2168084 w 8023328"/>
              <a:gd name="connsiteY4326" fmla="*/ 84687 h 2380521"/>
              <a:gd name="connsiteX4327" fmla="*/ 2155683 w 8023328"/>
              <a:gd name="connsiteY4327" fmla="*/ 97085 h 2380521"/>
              <a:gd name="connsiteX4328" fmla="*/ 2141827 w 8023328"/>
              <a:gd name="connsiteY4328" fmla="*/ 84687 h 2380521"/>
              <a:gd name="connsiteX4329" fmla="*/ 2155683 w 8023328"/>
              <a:gd name="connsiteY4329" fmla="*/ 70831 h 2380521"/>
              <a:gd name="connsiteX4330" fmla="*/ 2083393 w 8023328"/>
              <a:gd name="connsiteY4330" fmla="*/ 70831 h 2380521"/>
              <a:gd name="connsiteX4331" fmla="*/ 2097249 w 8023328"/>
              <a:gd name="connsiteY4331" fmla="*/ 84687 h 2380521"/>
              <a:gd name="connsiteX4332" fmla="*/ 2083393 w 8023328"/>
              <a:gd name="connsiteY4332" fmla="*/ 97085 h 2380521"/>
              <a:gd name="connsiteX4333" fmla="*/ 2070995 w 8023328"/>
              <a:gd name="connsiteY4333" fmla="*/ 84687 h 2380521"/>
              <a:gd name="connsiteX4334" fmla="*/ 2083393 w 8023328"/>
              <a:gd name="connsiteY4334" fmla="*/ 70831 h 2380521"/>
              <a:gd name="connsiteX4335" fmla="*/ 2011835 w 8023328"/>
              <a:gd name="connsiteY4335" fmla="*/ 70831 h 2380521"/>
              <a:gd name="connsiteX4336" fmla="*/ 2026421 w 8023328"/>
              <a:gd name="connsiteY4336" fmla="*/ 84687 h 2380521"/>
              <a:gd name="connsiteX4337" fmla="*/ 2011835 w 8023328"/>
              <a:gd name="connsiteY4337" fmla="*/ 97085 h 2380521"/>
              <a:gd name="connsiteX4338" fmla="*/ 2000168 w 8023328"/>
              <a:gd name="connsiteY4338" fmla="*/ 84687 h 2380521"/>
              <a:gd name="connsiteX4339" fmla="*/ 2011835 w 8023328"/>
              <a:gd name="connsiteY4339" fmla="*/ 70831 h 2380521"/>
              <a:gd name="connsiteX4340" fmla="*/ 1938365 w 8023328"/>
              <a:gd name="connsiteY4340" fmla="*/ 70831 h 2380521"/>
              <a:gd name="connsiteX4341" fmla="*/ 1952222 w 8023328"/>
              <a:gd name="connsiteY4341" fmla="*/ 84687 h 2380521"/>
              <a:gd name="connsiteX4342" fmla="*/ 1938365 w 8023328"/>
              <a:gd name="connsiteY4342" fmla="*/ 97085 h 2380521"/>
              <a:gd name="connsiteX4343" fmla="*/ 1925971 w 8023328"/>
              <a:gd name="connsiteY4343" fmla="*/ 84687 h 2380521"/>
              <a:gd name="connsiteX4344" fmla="*/ 1938365 w 8023328"/>
              <a:gd name="connsiteY4344" fmla="*/ 70831 h 2380521"/>
              <a:gd name="connsiteX4345" fmla="*/ 1869922 w 8023328"/>
              <a:gd name="connsiteY4345" fmla="*/ 70831 h 2380521"/>
              <a:gd name="connsiteX4346" fmla="*/ 1884712 w 8023328"/>
              <a:gd name="connsiteY4346" fmla="*/ 84687 h 2380521"/>
              <a:gd name="connsiteX4347" fmla="*/ 1869922 w 8023328"/>
              <a:gd name="connsiteY4347" fmla="*/ 97085 h 2380521"/>
              <a:gd name="connsiteX4348" fmla="*/ 1855131 w 8023328"/>
              <a:gd name="connsiteY4348" fmla="*/ 84687 h 2380521"/>
              <a:gd name="connsiteX4349" fmla="*/ 1869922 w 8023328"/>
              <a:gd name="connsiteY4349" fmla="*/ 70831 h 2380521"/>
              <a:gd name="connsiteX4350" fmla="*/ 1799087 w 8023328"/>
              <a:gd name="connsiteY4350" fmla="*/ 70831 h 2380521"/>
              <a:gd name="connsiteX4351" fmla="*/ 1813879 w 8023328"/>
              <a:gd name="connsiteY4351" fmla="*/ 84687 h 2380521"/>
              <a:gd name="connsiteX4352" fmla="*/ 1799087 w 8023328"/>
              <a:gd name="connsiteY4352" fmla="*/ 97085 h 2380521"/>
              <a:gd name="connsiteX4353" fmla="*/ 1784303 w 8023328"/>
              <a:gd name="connsiteY4353" fmla="*/ 84687 h 2380521"/>
              <a:gd name="connsiteX4354" fmla="*/ 1799087 w 8023328"/>
              <a:gd name="connsiteY4354" fmla="*/ 70831 h 2380521"/>
              <a:gd name="connsiteX4355" fmla="*/ 1728262 w 8023328"/>
              <a:gd name="connsiteY4355" fmla="*/ 70831 h 2380521"/>
              <a:gd name="connsiteX4356" fmla="*/ 1743052 w 8023328"/>
              <a:gd name="connsiteY4356" fmla="*/ 84687 h 2380521"/>
              <a:gd name="connsiteX4357" fmla="*/ 1728262 w 8023328"/>
              <a:gd name="connsiteY4357" fmla="*/ 97085 h 2380521"/>
              <a:gd name="connsiteX4358" fmla="*/ 1713474 w 8023328"/>
              <a:gd name="connsiteY4358" fmla="*/ 84687 h 2380521"/>
              <a:gd name="connsiteX4359" fmla="*/ 1728262 w 8023328"/>
              <a:gd name="connsiteY4359" fmla="*/ 70831 h 2380521"/>
              <a:gd name="connsiteX4360" fmla="*/ 1656501 w 8023328"/>
              <a:gd name="connsiteY4360" fmla="*/ 70831 h 2380521"/>
              <a:gd name="connsiteX4361" fmla="*/ 1668900 w 8023328"/>
              <a:gd name="connsiteY4361" fmla="*/ 84687 h 2380521"/>
              <a:gd name="connsiteX4362" fmla="*/ 1656501 w 8023328"/>
              <a:gd name="connsiteY4362" fmla="*/ 97085 h 2380521"/>
              <a:gd name="connsiteX4363" fmla="*/ 1642655 w 8023328"/>
              <a:gd name="connsiteY4363" fmla="*/ 84687 h 2380521"/>
              <a:gd name="connsiteX4364" fmla="*/ 1656501 w 8023328"/>
              <a:gd name="connsiteY4364" fmla="*/ 70831 h 2380521"/>
              <a:gd name="connsiteX4365" fmla="*/ 1582299 w 8023328"/>
              <a:gd name="connsiteY4365" fmla="*/ 70831 h 2380521"/>
              <a:gd name="connsiteX4366" fmla="*/ 1594704 w 8023328"/>
              <a:gd name="connsiteY4366" fmla="*/ 84687 h 2380521"/>
              <a:gd name="connsiteX4367" fmla="*/ 1582299 w 8023328"/>
              <a:gd name="connsiteY4367" fmla="*/ 97085 h 2380521"/>
              <a:gd name="connsiteX4368" fmla="*/ 1568444 w 8023328"/>
              <a:gd name="connsiteY4368" fmla="*/ 84687 h 2380521"/>
              <a:gd name="connsiteX4369" fmla="*/ 1582299 w 8023328"/>
              <a:gd name="connsiteY4369" fmla="*/ 70831 h 2380521"/>
              <a:gd name="connsiteX4370" fmla="*/ 2796538 w 8023328"/>
              <a:gd name="connsiteY4370" fmla="*/ 0 h 2380521"/>
              <a:gd name="connsiteX4371" fmla="*/ 2808940 w 8023328"/>
              <a:gd name="connsiteY4371" fmla="*/ 12397 h 2380521"/>
              <a:gd name="connsiteX4372" fmla="*/ 2796538 w 8023328"/>
              <a:gd name="connsiteY4372" fmla="*/ 26254 h 2380521"/>
              <a:gd name="connsiteX4373" fmla="*/ 2782683 w 8023328"/>
              <a:gd name="connsiteY4373" fmla="*/ 12397 h 2380521"/>
              <a:gd name="connsiteX4374" fmla="*/ 2796538 w 8023328"/>
              <a:gd name="connsiteY4374" fmla="*/ 0 h 2380521"/>
              <a:gd name="connsiteX4375" fmla="*/ 2725703 w 8023328"/>
              <a:gd name="connsiteY4375" fmla="*/ 0 h 2380521"/>
              <a:gd name="connsiteX4376" fmla="*/ 2738105 w 8023328"/>
              <a:gd name="connsiteY4376" fmla="*/ 12397 h 2380521"/>
              <a:gd name="connsiteX4377" fmla="*/ 2725703 w 8023328"/>
              <a:gd name="connsiteY4377" fmla="*/ 26254 h 2380521"/>
              <a:gd name="connsiteX4378" fmla="*/ 2711852 w 8023328"/>
              <a:gd name="connsiteY4378" fmla="*/ 12397 h 2380521"/>
              <a:gd name="connsiteX4379" fmla="*/ 2725703 w 8023328"/>
              <a:gd name="connsiteY4379" fmla="*/ 0 h 2380521"/>
              <a:gd name="connsiteX4380" fmla="*/ 2653420 w 8023328"/>
              <a:gd name="connsiteY4380" fmla="*/ 0 h 2380521"/>
              <a:gd name="connsiteX4381" fmla="*/ 2667273 w 8023328"/>
              <a:gd name="connsiteY4381" fmla="*/ 12397 h 2380521"/>
              <a:gd name="connsiteX4382" fmla="*/ 2653420 w 8023328"/>
              <a:gd name="connsiteY4382" fmla="*/ 26254 h 2380521"/>
              <a:gd name="connsiteX4383" fmla="*/ 2641021 w 8023328"/>
              <a:gd name="connsiteY4383" fmla="*/ 12397 h 2380521"/>
              <a:gd name="connsiteX4384" fmla="*/ 2653420 w 8023328"/>
              <a:gd name="connsiteY4384" fmla="*/ 0 h 2380521"/>
              <a:gd name="connsiteX4385" fmla="*/ 2582586 w 8023328"/>
              <a:gd name="connsiteY4385" fmla="*/ 0 h 2380521"/>
              <a:gd name="connsiteX4386" fmla="*/ 2596442 w 8023328"/>
              <a:gd name="connsiteY4386" fmla="*/ 12397 h 2380521"/>
              <a:gd name="connsiteX4387" fmla="*/ 2582586 w 8023328"/>
              <a:gd name="connsiteY4387" fmla="*/ 26254 h 2380521"/>
              <a:gd name="connsiteX4388" fmla="*/ 2570189 w 8023328"/>
              <a:gd name="connsiteY4388" fmla="*/ 12397 h 2380521"/>
              <a:gd name="connsiteX4389" fmla="*/ 2582586 w 8023328"/>
              <a:gd name="connsiteY4389" fmla="*/ 0 h 2380521"/>
              <a:gd name="connsiteX4390" fmla="*/ 2511034 w 8023328"/>
              <a:gd name="connsiteY4390" fmla="*/ 0 h 2380521"/>
              <a:gd name="connsiteX4391" fmla="*/ 2525616 w 8023328"/>
              <a:gd name="connsiteY4391" fmla="*/ 12397 h 2380521"/>
              <a:gd name="connsiteX4392" fmla="*/ 2511034 w 8023328"/>
              <a:gd name="connsiteY4392" fmla="*/ 26254 h 2380521"/>
              <a:gd name="connsiteX4393" fmla="*/ 2499364 w 8023328"/>
              <a:gd name="connsiteY4393" fmla="*/ 12397 h 2380521"/>
              <a:gd name="connsiteX4394" fmla="*/ 2511034 w 8023328"/>
              <a:gd name="connsiteY4394" fmla="*/ 0 h 2380521"/>
              <a:gd name="connsiteX4395" fmla="*/ 2439946 w 8023328"/>
              <a:gd name="connsiteY4395" fmla="*/ 0 h 2380521"/>
              <a:gd name="connsiteX4396" fmla="*/ 2454737 w 8023328"/>
              <a:gd name="connsiteY4396" fmla="*/ 12397 h 2380521"/>
              <a:gd name="connsiteX4397" fmla="*/ 2439946 w 8023328"/>
              <a:gd name="connsiteY4397" fmla="*/ 26254 h 2380521"/>
              <a:gd name="connsiteX4398" fmla="*/ 2425159 w 8023328"/>
              <a:gd name="connsiteY4398" fmla="*/ 12397 h 2380521"/>
              <a:gd name="connsiteX4399" fmla="*/ 2439946 w 8023328"/>
              <a:gd name="connsiteY4399" fmla="*/ 0 h 2380521"/>
              <a:gd name="connsiteX4400" fmla="*/ 2369114 w 8023328"/>
              <a:gd name="connsiteY4400" fmla="*/ 0 h 2380521"/>
              <a:gd name="connsiteX4401" fmla="*/ 2383900 w 8023328"/>
              <a:gd name="connsiteY4401" fmla="*/ 12397 h 2380521"/>
              <a:gd name="connsiteX4402" fmla="*/ 2369114 w 8023328"/>
              <a:gd name="connsiteY4402" fmla="*/ 26254 h 2380521"/>
              <a:gd name="connsiteX4403" fmla="*/ 2354323 w 8023328"/>
              <a:gd name="connsiteY4403" fmla="*/ 12397 h 2380521"/>
              <a:gd name="connsiteX4404" fmla="*/ 2369114 w 8023328"/>
              <a:gd name="connsiteY4404" fmla="*/ 0 h 2380521"/>
              <a:gd name="connsiteX4405" fmla="*/ 2298283 w 8023328"/>
              <a:gd name="connsiteY4405" fmla="*/ 0 h 2380521"/>
              <a:gd name="connsiteX4406" fmla="*/ 2313070 w 8023328"/>
              <a:gd name="connsiteY4406" fmla="*/ 12397 h 2380521"/>
              <a:gd name="connsiteX4407" fmla="*/ 2298283 w 8023328"/>
              <a:gd name="connsiteY4407" fmla="*/ 26254 h 2380521"/>
              <a:gd name="connsiteX4408" fmla="*/ 2283493 w 8023328"/>
              <a:gd name="connsiteY4408" fmla="*/ 12397 h 2380521"/>
              <a:gd name="connsiteX4409" fmla="*/ 2298283 w 8023328"/>
              <a:gd name="connsiteY4409" fmla="*/ 0 h 2380521"/>
              <a:gd name="connsiteX4410" fmla="*/ 2226517 w 8023328"/>
              <a:gd name="connsiteY4410" fmla="*/ 0 h 2380521"/>
              <a:gd name="connsiteX4411" fmla="*/ 2238916 w 8023328"/>
              <a:gd name="connsiteY4411" fmla="*/ 13856 h 2380521"/>
              <a:gd name="connsiteX4412" fmla="*/ 2226517 w 8023328"/>
              <a:gd name="connsiteY4412" fmla="*/ 26254 h 2380521"/>
              <a:gd name="connsiteX4413" fmla="*/ 2212659 w 8023328"/>
              <a:gd name="connsiteY4413" fmla="*/ 13856 h 2380521"/>
              <a:gd name="connsiteX4414" fmla="*/ 2226517 w 8023328"/>
              <a:gd name="connsiteY4414" fmla="*/ 0 h 2380521"/>
              <a:gd name="connsiteX4415" fmla="*/ 2155683 w 8023328"/>
              <a:gd name="connsiteY4415" fmla="*/ 0 h 2380521"/>
              <a:gd name="connsiteX4416" fmla="*/ 2168084 w 8023328"/>
              <a:gd name="connsiteY4416" fmla="*/ 13856 h 2380521"/>
              <a:gd name="connsiteX4417" fmla="*/ 2155683 w 8023328"/>
              <a:gd name="connsiteY4417" fmla="*/ 26254 h 2380521"/>
              <a:gd name="connsiteX4418" fmla="*/ 2141827 w 8023328"/>
              <a:gd name="connsiteY4418" fmla="*/ 13856 h 2380521"/>
              <a:gd name="connsiteX4419" fmla="*/ 2155683 w 8023328"/>
              <a:gd name="connsiteY4419" fmla="*/ 0 h 2380521"/>
              <a:gd name="connsiteX4420" fmla="*/ 2083393 w 8023328"/>
              <a:gd name="connsiteY4420" fmla="*/ 0 h 2380521"/>
              <a:gd name="connsiteX4421" fmla="*/ 2097249 w 8023328"/>
              <a:gd name="connsiteY4421" fmla="*/ 13856 h 2380521"/>
              <a:gd name="connsiteX4422" fmla="*/ 2083393 w 8023328"/>
              <a:gd name="connsiteY4422" fmla="*/ 26254 h 2380521"/>
              <a:gd name="connsiteX4423" fmla="*/ 2070995 w 8023328"/>
              <a:gd name="connsiteY4423" fmla="*/ 13856 h 2380521"/>
              <a:gd name="connsiteX4424" fmla="*/ 2083393 w 8023328"/>
              <a:gd name="connsiteY4424" fmla="*/ 0 h 2380521"/>
              <a:gd name="connsiteX4425" fmla="*/ 2011835 w 8023328"/>
              <a:gd name="connsiteY4425" fmla="*/ 0 h 2380521"/>
              <a:gd name="connsiteX4426" fmla="*/ 2026421 w 8023328"/>
              <a:gd name="connsiteY4426" fmla="*/ 13856 h 2380521"/>
              <a:gd name="connsiteX4427" fmla="*/ 2011835 w 8023328"/>
              <a:gd name="connsiteY4427" fmla="*/ 26254 h 2380521"/>
              <a:gd name="connsiteX4428" fmla="*/ 2000168 w 8023328"/>
              <a:gd name="connsiteY4428" fmla="*/ 13856 h 2380521"/>
              <a:gd name="connsiteX4429" fmla="*/ 2011835 w 8023328"/>
              <a:gd name="connsiteY4429" fmla="*/ 0 h 2380521"/>
              <a:gd name="connsiteX4430" fmla="*/ 1938365 w 8023328"/>
              <a:gd name="connsiteY4430" fmla="*/ 0 h 2380521"/>
              <a:gd name="connsiteX4431" fmla="*/ 1952222 w 8023328"/>
              <a:gd name="connsiteY4431" fmla="*/ 13856 h 2380521"/>
              <a:gd name="connsiteX4432" fmla="*/ 1938365 w 8023328"/>
              <a:gd name="connsiteY4432" fmla="*/ 26254 h 2380521"/>
              <a:gd name="connsiteX4433" fmla="*/ 1925971 w 8023328"/>
              <a:gd name="connsiteY4433" fmla="*/ 13856 h 2380521"/>
              <a:gd name="connsiteX4434" fmla="*/ 1938365 w 8023328"/>
              <a:gd name="connsiteY4434" fmla="*/ 0 h 2380521"/>
              <a:gd name="connsiteX4435" fmla="*/ 1869922 w 8023328"/>
              <a:gd name="connsiteY4435" fmla="*/ 0 h 2380521"/>
              <a:gd name="connsiteX4436" fmla="*/ 1884712 w 8023328"/>
              <a:gd name="connsiteY4436" fmla="*/ 13856 h 2380521"/>
              <a:gd name="connsiteX4437" fmla="*/ 1869922 w 8023328"/>
              <a:gd name="connsiteY4437" fmla="*/ 26254 h 2380521"/>
              <a:gd name="connsiteX4438" fmla="*/ 1855131 w 8023328"/>
              <a:gd name="connsiteY4438" fmla="*/ 13856 h 2380521"/>
              <a:gd name="connsiteX4439" fmla="*/ 1869922 w 8023328"/>
              <a:gd name="connsiteY4439" fmla="*/ 0 h 2380521"/>
              <a:gd name="connsiteX4440" fmla="*/ 1799087 w 8023328"/>
              <a:gd name="connsiteY4440" fmla="*/ 0 h 2380521"/>
              <a:gd name="connsiteX4441" fmla="*/ 1813879 w 8023328"/>
              <a:gd name="connsiteY4441" fmla="*/ 13856 h 2380521"/>
              <a:gd name="connsiteX4442" fmla="*/ 1799087 w 8023328"/>
              <a:gd name="connsiteY4442" fmla="*/ 26254 h 2380521"/>
              <a:gd name="connsiteX4443" fmla="*/ 1784303 w 8023328"/>
              <a:gd name="connsiteY4443" fmla="*/ 13856 h 2380521"/>
              <a:gd name="connsiteX4444" fmla="*/ 1799087 w 8023328"/>
              <a:gd name="connsiteY4444" fmla="*/ 0 h 2380521"/>
              <a:gd name="connsiteX4445" fmla="*/ 1728262 w 8023328"/>
              <a:gd name="connsiteY4445" fmla="*/ 0 h 2380521"/>
              <a:gd name="connsiteX4446" fmla="*/ 1743052 w 8023328"/>
              <a:gd name="connsiteY4446" fmla="*/ 13856 h 2380521"/>
              <a:gd name="connsiteX4447" fmla="*/ 1728262 w 8023328"/>
              <a:gd name="connsiteY4447" fmla="*/ 26254 h 2380521"/>
              <a:gd name="connsiteX4448" fmla="*/ 1713474 w 8023328"/>
              <a:gd name="connsiteY4448" fmla="*/ 13856 h 2380521"/>
              <a:gd name="connsiteX4449" fmla="*/ 1728262 w 8023328"/>
              <a:gd name="connsiteY4449" fmla="*/ 0 h 2380521"/>
              <a:gd name="connsiteX4450" fmla="*/ 1656501 w 8023328"/>
              <a:gd name="connsiteY4450" fmla="*/ 0 h 2380521"/>
              <a:gd name="connsiteX4451" fmla="*/ 1668900 w 8023328"/>
              <a:gd name="connsiteY4451" fmla="*/ 13856 h 2380521"/>
              <a:gd name="connsiteX4452" fmla="*/ 1656501 w 8023328"/>
              <a:gd name="connsiteY4452" fmla="*/ 26254 h 2380521"/>
              <a:gd name="connsiteX4453" fmla="*/ 1642655 w 8023328"/>
              <a:gd name="connsiteY4453" fmla="*/ 13856 h 2380521"/>
              <a:gd name="connsiteX4454" fmla="*/ 1656501 w 8023328"/>
              <a:gd name="connsiteY4454" fmla="*/ 0 h 2380521"/>
              <a:gd name="connsiteX4455" fmla="*/ 1582299 w 8023328"/>
              <a:gd name="connsiteY4455" fmla="*/ 0 h 2380521"/>
              <a:gd name="connsiteX4456" fmla="*/ 1594704 w 8023328"/>
              <a:gd name="connsiteY4456" fmla="*/ 13856 h 2380521"/>
              <a:gd name="connsiteX4457" fmla="*/ 1582299 w 8023328"/>
              <a:gd name="connsiteY4457" fmla="*/ 26254 h 2380521"/>
              <a:gd name="connsiteX4458" fmla="*/ 1568444 w 8023328"/>
              <a:gd name="connsiteY4458" fmla="*/ 13856 h 2380521"/>
              <a:gd name="connsiteX4459" fmla="*/ 1582299 w 8023328"/>
              <a:gd name="connsiteY4459" fmla="*/ 0 h 23805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</a:cxnLst>
            <a:rect l="l" t="t" r="r" b="b"/>
            <a:pathLst>
              <a:path w="8023328" h="2380521">
                <a:moveTo>
                  <a:pt x="8010930" y="2354267"/>
                </a:moveTo>
                <a:cubicBezTo>
                  <a:pt x="8018223" y="2354267"/>
                  <a:pt x="8023328" y="2360101"/>
                  <a:pt x="8023328" y="2366665"/>
                </a:cubicBezTo>
                <a:cubicBezTo>
                  <a:pt x="8023328" y="2373958"/>
                  <a:pt x="8018223" y="2380521"/>
                  <a:pt x="8010930" y="2380521"/>
                </a:cubicBezTo>
                <a:cubicBezTo>
                  <a:pt x="8002908" y="2380521"/>
                  <a:pt x="7997074" y="2373958"/>
                  <a:pt x="7997074" y="2366665"/>
                </a:cubicBezTo>
                <a:cubicBezTo>
                  <a:pt x="7997074" y="2360101"/>
                  <a:pt x="8002908" y="2354267"/>
                  <a:pt x="8010930" y="2354267"/>
                </a:cubicBezTo>
                <a:close/>
                <a:moveTo>
                  <a:pt x="7940099" y="2354267"/>
                </a:moveTo>
                <a:cubicBezTo>
                  <a:pt x="7945933" y="2354267"/>
                  <a:pt x="7952497" y="2360101"/>
                  <a:pt x="7952497" y="2366665"/>
                </a:cubicBezTo>
                <a:cubicBezTo>
                  <a:pt x="7952497" y="2373958"/>
                  <a:pt x="7945933" y="2380521"/>
                  <a:pt x="7940099" y="2380521"/>
                </a:cubicBezTo>
                <a:cubicBezTo>
                  <a:pt x="7932077" y="2380521"/>
                  <a:pt x="7926243" y="2373958"/>
                  <a:pt x="7926243" y="2366665"/>
                </a:cubicBezTo>
                <a:cubicBezTo>
                  <a:pt x="7926243" y="2360101"/>
                  <a:pt x="7932077" y="2354267"/>
                  <a:pt x="7940099" y="2354267"/>
                </a:cubicBezTo>
                <a:close/>
                <a:moveTo>
                  <a:pt x="7869269" y="2354267"/>
                </a:moveTo>
                <a:cubicBezTo>
                  <a:pt x="7875833" y="2354267"/>
                  <a:pt x="7881667" y="2360101"/>
                  <a:pt x="7881667" y="2366665"/>
                </a:cubicBezTo>
                <a:cubicBezTo>
                  <a:pt x="7881667" y="2373958"/>
                  <a:pt x="7875833" y="2380521"/>
                  <a:pt x="7869269" y="2380521"/>
                </a:cubicBezTo>
                <a:cubicBezTo>
                  <a:pt x="7861976" y="2380521"/>
                  <a:pt x="7855413" y="2373958"/>
                  <a:pt x="7855413" y="2366665"/>
                </a:cubicBezTo>
                <a:cubicBezTo>
                  <a:pt x="7855413" y="2360101"/>
                  <a:pt x="7861976" y="2354267"/>
                  <a:pt x="7869269" y="2354267"/>
                </a:cubicBezTo>
                <a:close/>
                <a:moveTo>
                  <a:pt x="7796980" y="2354267"/>
                </a:moveTo>
                <a:cubicBezTo>
                  <a:pt x="7805002" y="2354267"/>
                  <a:pt x="7810836" y="2360101"/>
                  <a:pt x="7810836" y="2366665"/>
                </a:cubicBezTo>
                <a:cubicBezTo>
                  <a:pt x="7810836" y="2373958"/>
                  <a:pt x="7805002" y="2380521"/>
                  <a:pt x="7796980" y="2380521"/>
                </a:cubicBezTo>
                <a:cubicBezTo>
                  <a:pt x="7791145" y="2380521"/>
                  <a:pt x="7784582" y="2373958"/>
                  <a:pt x="7784582" y="2366665"/>
                </a:cubicBezTo>
                <a:cubicBezTo>
                  <a:pt x="7784582" y="2360101"/>
                  <a:pt x="7791145" y="2354267"/>
                  <a:pt x="7796980" y="2354267"/>
                </a:cubicBezTo>
                <a:close/>
                <a:moveTo>
                  <a:pt x="8010930" y="2283438"/>
                </a:moveTo>
                <a:cubicBezTo>
                  <a:pt x="8018223" y="2283438"/>
                  <a:pt x="8023328" y="2288543"/>
                  <a:pt x="8023328" y="2295835"/>
                </a:cubicBezTo>
                <a:cubicBezTo>
                  <a:pt x="8023328" y="2303857"/>
                  <a:pt x="8018223" y="2309691"/>
                  <a:pt x="8010930" y="2309691"/>
                </a:cubicBezTo>
                <a:cubicBezTo>
                  <a:pt x="8002908" y="2309691"/>
                  <a:pt x="7997074" y="2303857"/>
                  <a:pt x="7997074" y="2295835"/>
                </a:cubicBezTo>
                <a:cubicBezTo>
                  <a:pt x="7997074" y="2288543"/>
                  <a:pt x="8002908" y="2283438"/>
                  <a:pt x="8010930" y="2283438"/>
                </a:cubicBezTo>
                <a:close/>
                <a:moveTo>
                  <a:pt x="7940099" y="2283438"/>
                </a:moveTo>
                <a:cubicBezTo>
                  <a:pt x="7945933" y="2283438"/>
                  <a:pt x="7952497" y="2288543"/>
                  <a:pt x="7952497" y="2295835"/>
                </a:cubicBezTo>
                <a:cubicBezTo>
                  <a:pt x="7952497" y="2303857"/>
                  <a:pt x="7945933" y="2309691"/>
                  <a:pt x="7940099" y="2309691"/>
                </a:cubicBezTo>
                <a:cubicBezTo>
                  <a:pt x="7932077" y="2309691"/>
                  <a:pt x="7926243" y="2303857"/>
                  <a:pt x="7926243" y="2295835"/>
                </a:cubicBezTo>
                <a:cubicBezTo>
                  <a:pt x="7926243" y="2288543"/>
                  <a:pt x="7932077" y="2283438"/>
                  <a:pt x="7940099" y="2283438"/>
                </a:cubicBezTo>
                <a:close/>
                <a:moveTo>
                  <a:pt x="7869269" y="2283438"/>
                </a:moveTo>
                <a:cubicBezTo>
                  <a:pt x="7875833" y="2283438"/>
                  <a:pt x="7881667" y="2288543"/>
                  <a:pt x="7881667" y="2295835"/>
                </a:cubicBezTo>
                <a:cubicBezTo>
                  <a:pt x="7881667" y="2303857"/>
                  <a:pt x="7875833" y="2309691"/>
                  <a:pt x="7869269" y="2309691"/>
                </a:cubicBezTo>
                <a:cubicBezTo>
                  <a:pt x="7861976" y="2309691"/>
                  <a:pt x="7855413" y="2303857"/>
                  <a:pt x="7855413" y="2295835"/>
                </a:cubicBezTo>
                <a:cubicBezTo>
                  <a:pt x="7855413" y="2288543"/>
                  <a:pt x="7861976" y="2283438"/>
                  <a:pt x="7869269" y="2283438"/>
                </a:cubicBezTo>
                <a:close/>
                <a:moveTo>
                  <a:pt x="7796980" y="2283438"/>
                </a:moveTo>
                <a:cubicBezTo>
                  <a:pt x="7805002" y="2283438"/>
                  <a:pt x="7810836" y="2288543"/>
                  <a:pt x="7810836" y="2295835"/>
                </a:cubicBezTo>
                <a:cubicBezTo>
                  <a:pt x="7810836" y="2303857"/>
                  <a:pt x="7805002" y="2309691"/>
                  <a:pt x="7796980" y="2309691"/>
                </a:cubicBezTo>
                <a:cubicBezTo>
                  <a:pt x="7791145" y="2309691"/>
                  <a:pt x="7784582" y="2303857"/>
                  <a:pt x="7784582" y="2295835"/>
                </a:cubicBezTo>
                <a:cubicBezTo>
                  <a:pt x="7784582" y="2288543"/>
                  <a:pt x="7791145" y="2283438"/>
                  <a:pt x="7796980" y="2283438"/>
                </a:cubicBezTo>
                <a:close/>
                <a:moveTo>
                  <a:pt x="7726151" y="2283438"/>
                </a:moveTo>
                <a:cubicBezTo>
                  <a:pt x="7734173" y="2283438"/>
                  <a:pt x="7740007" y="2288543"/>
                  <a:pt x="7740007" y="2295835"/>
                </a:cubicBezTo>
                <a:cubicBezTo>
                  <a:pt x="7740007" y="2303857"/>
                  <a:pt x="7734173" y="2309691"/>
                  <a:pt x="7726151" y="2309691"/>
                </a:cubicBezTo>
                <a:cubicBezTo>
                  <a:pt x="7718858" y="2309691"/>
                  <a:pt x="7713753" y="2303857"/>
                  <a:pt x="7713753" y="2295835"/>
                </a:cubicBezTo>
                <a:cubicBezTo>
                  <a:pt x="7713753" y="2288543"/>
                  <a:pt x="7718858" y="2283438"/>
                  <a:pt x="7726151" y="2283438"/>
                </a:cubicBezTo>
                <a:close/>
                <a:moveTo>
                  <a:pt x="7940099" y="2209234"/>
                </a:moveTo>
                <a:cubicBezTo>
                  <a:pt x="7945933" y="2209234"/>
                  <a:pt x="7952497" y="2216239"/>
                  <a:pt x="7952497" y="2224022"/>
                </a:cubicBezTo>
                <a:cubicBezTo>
                  <a:pt x="7952497" y="2232584"/>
                  <a:pt x="7945933" y="2238810"/>
                  <a:pt x="7940099" y="2238810"/>
                </a:cubicBezTo>
                <a:cubicBezTo>
                  <a:pt x="7932077" y="2238810"/>
                  <a:pt x="7926243" y="2232584"/>
                  <a:pt x="7926243" y="2224022"/>
                </a:cubicBezTo>
                <a:cubicBezTo>
                  <a:pt x="7926243" y="2216239"/>
                  <a:pt x="7932077" y="2209234"/>
                  <a:pt x="7940099" y="2209234"/>
                </a:cubicBezTo>
                <a:close/>
                <a:moveTo>
                  <a:pt x="7867811" y="2209234"/>
                </a:moveTo>
                <a:cubicBezTo>
                  <a:pt x="7875833" y="2209234"/>
                  <a:pt x="7881667" y="2216239"/>
                  <a:pt x="7881667" y="2224022"/>
                </a:cubicBezTo>
                <a:cubicBezTo>
                  <a:pt x="7881667" y="2232584"/>
                  <a:pt x="7875833" y="2238810"/>
                  <a:pt x="7867811" y="2238810"/>
                </a:cubicBezTo>
                <a:cubicBezTo>
                  <a:pt x="7861976" y="2238810"/>
                  <a:pt x="7855413" y="2232584"/>
                  <a:pt x="7855413" y="2224022"/>
                </a:cubicBezTo>
                <a:cubicBezTo>
                  <a:pt x="7855413" y="2216239"/>
                  <a:pt x="7861976" y="2209234"/>
                  <a:pt x="7867811" y="2209234"/>
                </a:cubicBezTo>
                <a:close/>
                <a:moveTo>
                  <a:pt x="7796980" y="2209234"/>
                </a:moveTo>
                <a:cubicBezTo>
                  <a:pt x="7805002" y="2209234"/>
                  <a:pt x="7810836" y="2216239"/>
                  <a:pt x="7810836" y="2224022"/>
                </a:cubicBezTo>
                <a:cubicBezTo>
                  <a:pt x="7810836" y="2232584"/>
                  <a:pt x="7805002" y="2238810"/>
                  <a:pt x="7796980" y="2238810"/>
                </a:cubicBezTo>
                <a:cubicBezTo>
                  <a:pt x="7791145" y="2238810"/>
                  <a:pt x="7784582" y="2232584"/>
                  <a:pt x="7784582" y="2224022"/>
                </a:cubicBezTo>
                <a:cubicBezTo>
                  <a:pt x="7784582" y="2216239"/>
                  <a:pt x="7791145" y="2209234"/>
                  <a:pt x="7796980" y="2209234"/>
                </a:cubicBezTo>
                <a:close/>
                <a:moveTo>
                  <a:pt x="7726151" y="2209234"/>
                </a:moveTo>
                <a:cubicBezTo>
                  <a:pt x="7734173" y="2209234"/>
                  <a:pt x="7740007" y="2216239"/>
                  <a:pt x="7740007" y="2224022"/>
                </a:cubicBezTo>
                <a:cubicBezTo>
                  <a:pt x="7740007" y="2232584"/>
                  <a:pt x="7734173" y="2238810"/>
                  <a:pt x="7726151" y="2238810"/>
                </a:cubicBezTo>
                <a:cubicBezTo>
                  <a:pt x="7718858" y="2238810"/>
                  <a:pt x="7713753" y="2232584"/>
                  <a:pt x="7713753" y="2224022"/>
                </a:cubicBezTo>
                <a:cubicBezTo>
                  <a:pt x="7713753" y="2216239"/>
                  <a:pt x="7718858" y="2209234"/>
                  <a:pt x="7726151" y="2209234"/>
                </a:cubicBezTo>
                <a:close/>
                <a:moveTo>
                  <a:pt x="7940099" y="2138403"/>
                </a:moveTo>
                <a:cubicBezTo>
                  <a:pt x="7945933" y="2138403"/>
                  <a:pt x="7952497" y="2145408"/>
                  <a:pt x="7952497" y="2153192"/>
                </a:cubicBezTo>
                <a:cubicBezTo>
                  <a:pt x="7952497" y="2161754"/>
                  <a:pt x="7945933" y="2167981"/>
                  <a:pt x="7940099" y="2167981"/>
                </a:cubicBezTo>
                <a:cubicBezTo>
                  <a:pt x="7932077" y="2167981"/>
                  <a:pt x="7926243" y="2161754"/>
                  <a:pt x="7926243" y="2153192"/>
                </a:cubicBezTo>
                <a:cubicBezTo>
                  <a:pt x="7926243" y="2145408"/>
                  <a:pt x="7932077" y="2138403"/>
                  <a:pt x="7940099" y="2138403"/>
                </a:cubicBezTo>
                <a:close/>
                <a:moveTo>
                  <a:pt x="7867811" y="2138403"/>
                </a:moveTo>
                <a:cubicBezTo>
                  <a:pt x="7875833" y="2138403"/>
                  <a:pt x="7881667" y="2145408"/>
                  <a:pt x="7881667" y="2153192"/>
                </a:cubicBezTo>
                <a:cubicBezTo>
                  <a:pt x="7881667" y="2161754"/>
                  <a:pt x="7875833" y="2167981"/>
                  <a:pt x="7867811" y="2167981"/>
                </a:cubicBezTo>
                <a:cubicBezTo>
                  <a:pt x="7861976" y="2167981"/>
                  <a:pt x="7855413" y="2161754"/>
                  <a:pt x="7855413" y="2153192"/>
                </a:cubicBezTo>
                <a:cubicBezTo>
                  <a:pt x="7855413" y="2145408"/>
                  <a:pt x="7861976" y="2138403"/>
                  <a:pt x="7867811" y="2138403"/>
                </a:cubicBezTo>
                <a:close/>
                <a:moveTo>
                  <a:pt x="7796980" y="2138403"/>
                </a:moveTo>
                <a:cubicBezTo>
                  <a:pt x="7805002" y="2138403"/>
                  <a:pt x="7810836" y="2145408"/>
                  <a:pt x="7810836" y="2153192"/>
                </a:cubicBezTo>
                <a:cubicBezTo>
                  <a:pt x="7810836" y="2161754"/>
                  <a:pt x="7805002" y="2167981"/>
                  <a:pt x="7796980" y="2167981"/>
                </a:cubicBezTo>
                <a:cubicBezTo>
                  <a:pt x="7791145" y="2167981"/>
                  <a:pt x="7784582" y="2161754"/>
                  <a:pt x="7784582" y="2153192"/>
                </a:cubicBezTo>
                <a:cubicBezTo>
                  <a:pt x="7784582" y="2145408"/>
                  <a:pt x="7791145" y="2138403"/>
                  <a:pt x="7796980" y="2138403"/>
                </a:cubicBezTo>
                <a:close/>
                <a:moveTo>
                  <a:pt x="7726151" y="2138403"/>
                </a:moveTo>
                <a:cubicBezTo>
                  <a:pt x="7734173" y="2138403"/>
                  <a:pt x="7740007" y="2145408"/>
                  <a:pt x="7740007" y="2153192"/>
                </a:cubicBezTo>
                <a:cubicBezTo>
                  <a:pt x="7740007" y="2161754"/>
                  <a:pt x="7734173" y="2167981"/>
                  <a:pt x="7726151" y="2167981"/>
                </a:cubicBezTo>
                <a:cubicBezTo>
                  <a:pt x="7718858" y="2167981"/>
                  <a:pt x="7713753" y="2161754"/>
                  <a:pt x="7713753" y="2153192"/>
                </a:cubicBezTo>
                <a:cubicBezTo>
                  <a:pt x="7713753" y="2145408"/>
                  <a:pt x="7718858" y="2138403"/>
                  <a:pt x="7726151" y="2138403"/>
                </a:cubicBezTo>
                <a:close/>
                <a:moveTo>
                  <a:pt x="7654337" y="2138403"/>
                </a:moveTo>
                <a:cubicBezTo>
                  <a:pt x="7662899" y="2138403"/>
                  <a:pt x="7669126" y="2145408"/>
                  <a:pt x="7669126" y="2153192"/>
                </a:cubicBezTo>
                <a:cubicBezTo>
                  <a:pt x="7669126" y="2161754"/>
                  <a:pt x="7662899" y="2167981"/>
                  <a:pt x="7654337" y="2167981"/>
                </a:cubicBezTo>
                <a:cubicBezTo>
                  <a:pt x="7645776" y="2167981"/>
                  <a:pt x="7639549" y="2161754"/>
                  <a:pt x="7639549" y="2153192"/>
                </a:cubicBezTo>
                <a:cubicBezTo>
                  <a:pt x="7639549" y="2145408"/>
                  <a:pt x="7645776" y="2138403"/>
                  <a:pt x="7654337" y="2138403"/>
                </a:cubicBezTo>
                <a:close/>
                <a:moveTo>
                  <a:pt x="7867811" y="2067574"/>
                </a:moveTo>
                <a:cubicBezTo>
                  <a:pt x="7875833" y="2067574"/>
                  <a:pt x="7881667" y="2073800"/>
                  <a:pt x="7881667" y="2082362"/>
                </a:cubicBezTo>
                <a:cubicBezTo>
                  <a:pt x="7881667" y="2090924"/>
                  <a:pt x="7875833" y="2097150"/>
                  <a:pt x="7867811" y="2097150"/>
                </a:cubicBezTo>
                <a:cubicBezTo>
                  <a:pt x="7861976" y="2097150"/>
                  <a:pt x="7855413" y="2090924"/>
                  <a:pt x="7855413" y="2082362"/>
                </a:cubicBezTo>
                <a:cubicBezTo>
                  <a:pt x="7855413" y="2073800"/>
                  <a:pt x="7861976" y="2067574"/>
                  <a:pt x="7867811" y="2067574"/>
                </a:cubicBezTo>
                <a:close/>
                <a:moveTo>
                  <a:pt x="7796980" y="2067574"/>
                </a:moveTo>
                <a:cubicBezTo>
                  <a:pt x="7805002" y="2067574"/>
                  <a:pt x="7810836" y="2073800"/>
                  <a:pt x="7810836" y="2082362"/>
                </a:cubicBezTo>
                <a:cubicBezTo>
                  <a:pt x="7810836" y="2090924"/>
                  <a:pt x="7805002" y="2097150"/>
                  <a:pt x="7796980" y="2097150"/>
                </a:cubicBezTo>
                <a:cubicBezTo>
                  <a:pt x="7791145" y="2097150"/>
                  <a:pt x="7784582" y="2090924"/>
                  <a:pt x="7784582" y="2082362"/>
                </a:cubicBezTo>
                <a:cubicBezTo>
                  <a:pt x="7784582" y="2073800"/>
                  <a:pt x="7791145" y="2067574"/>
                  <a:pt x="7796980" y="2067574"/>
                </a:cubicBezTo>
                <a:close/>
                <a:moveTo>
                  <a:pt x="7726151" y="2067574"/>
                </a:moveTo>
                <a:cubicBezTo>
                  <a:pt x="7734173" y="2067574"/>
                  <a:pt x="7740007" y="2073800"/>
                  <a:pt x="7740007" y="2082362"/>
                </a:cubicBezTo>
                <a:cubicBezTo>
                  <a:pt x="7740007" y="2090924"/>
                  <a:pt x="7734173" y="2097150"/>
                  <a:pt x="7726151" y="2097150"/>
                </a:cubicBezTo>
                <a:cubicBezTo>
                  <a:pt x="7718858" y="2097150"/>
                  <a:pt x="7713753" y="2090924"/>
                  <a:pt x="7713753" y="2082362"/>
                </a:cubicBezTo>
                <a:cubicBezTo>
                  <a:pt x="7713753" y="2073800"/>
                  <a:pt x="7718858" y="2067574"/>
                  <a:pt x="7726151" y="2067574"/>
                </a:cubicBezTo>
                <a:close/>
                <a:moveTo>
                  <a:pt x="7654337" y="2067574"/>
                </a:moveTo>
                <a:cubicBezTo>
                  <a:pt x="7662899" y="2067574"/>
                  <a:pt x="7669126" y="2073800"/>
                  <a:pt x="7669126" y="2082362"/>
                </a:cubicBezTo>
                <a:cubicBezTo>
                  <a:pt x="7669126" y="2090924"/>
                  <a:pt x="7662899" y="2097150"/>
                  <a:pt x="7654337" y="2097150"/>
                </a:cubicBezTo>
                <a:cubicBezTo>
                  <a:pt x="7645776" y="2097150"/>
                  <a:pt x="7639549" y="2090924"/>
                  <a:pt x="7639549" y="2082362"/>
                </a:cubicBezTo>
                <a:cubicBezTo>
                  <a:pt x="7639549" y="2073800"/>
                  <a:pt x="7645776" y="2067574"/>
                  <a:pt x="7654337" y="2067574"/>
                </a:cubicBezTo>
                <a:close/>
                <a:moveTo>
                  <a:pt x="7583507" y="2067574"/>
                </a:moveTo>
                <a:cubicBezTo>
                  <a:pt x="7591291" y="2067574"/>
                  <a:pt x="7598297" y="2073800"/>
                  <a:pt x="7598297" y="2082362"/>
                </a:cubicBezTo>
                <a:cubicBezTo>
                  <a:pt x="7598297" y="2090924"/>
                  <a:pt x="7591291" y="2097150"/>
                  <a:pt x="7583507" y="2097150"/>
                </a:cubicBezTo>
                <a:cubicBezTo>
                  <a:pt x="7574945" y="2097150"/>
                  <a:pt x="7568718" y="2090924"/>
                  <a:pt x="7568718" y="2082362"/>
                </a:cubicBezTo>
                <a:cubicBezTo>
                  <a:pt x="7568718" y="2073800"/>
                  <a:pt x="7574945" y="2067574"/>
                  <a:pt x="7583507" y="2067574"/>
                </a:cubicBezTo>
                <a:close/>
                <a:moveTo>
                  <a:pt x="7867811" y="1996742"/>
                </a:moveTo>
                <a:cubicBezTo>
                  <a:pt x="7875833" y="1996742"/>
                  <a:pt x="7881667" y="2002576"/>
                  <a:pt x="7881667" y="2010598"/>
                </a:cubicBezTo>
                <a:cubicBezTo>
                  <a:pt x="7881667" y="2017891"/>
                  <a:pt x="7875833" y="2022995"/>
                  <a:pt x="7867811" y="2022995"/>
                </a:cubicBezTo>
                <a:cubicBezTo>
                  <a:pt x="7861976" y="2022995"/>
                  <a:pt x="7855413" y="2017891"/>
                  <a:pt x="7855413" y="2010598"/>
                </a:cubicBezTo>
                <a:cubicBezTo>
                  <a:pt x="7855413" y="2002576"/>
                  <a:pt x="7861976" y="1996742"/>
                  <a:pt x="7867811" y="1996742"/>
                </a:cubicBezTo>
                <a:close/>
                <a:moveTo>
                  <a:pt x="7796980" y="1996742"/>
                </a:moveTo>
                <a:cubicBezTo>
                  <a:pt x="7805002" y="1996742"/>
                  <a:pt x="7810836" y="2002576"/>
                  <a:pt x="7810836" y="2010598"/>
                </a:cubicBezTo>
                <a:cubicBezTo>
                  <a:pt x="7810836" y="2017891"/>
                  <a:pt x="7805002" y="2022995"/>
                  <a:pt x="7796980" y="2022995"/>
                </a:cubicBezTo>
                <a:cubicBezTo>
                  <a:pt x="7791145" y="2022995"/>
                  <a:pt x="7784582" y="2017891"/>
                  <a:pt x="7784582" y="2010598"/>
                </a:cubicBezTo>
                <a:cubicBezTo>
                  <a:pt x="7784582" y="2002576"/>
                  <a:pt x="7791145" y="1996742"/>
                  <a:pt x="7796980" y="1996742"/>
                </a:cubicBezTo>
                <a:close/>
                <a:moveTo>
                  <a:pt x="7726151" y="1996742"/>
                </a:moveTo>
                <a:cubicBezTo>
                  <a:pt x="7734173" y="1996742"/>
                  <a:pt x="7740007" y="2002576"/>
                  <a:pt x="7740007" y="2010598"/>
                </a:cubicBezTo>
                <a:cubicBezTo>
                  <a:pt x="7740007" y="2017891"/>
                  <a:pt x="7734173" y="2022995"/>
                  <a:pt x="7726151" y="2022995"/>
                </a:cubicBezTo>
                <a:cubicBezTo>
                  <a:pt x="7718858" y="2022995"/>
                  <a:pt x="7713753" y="2017891"/>
                  <a:pt x="7713753" y="2010598"/>
                </a:cubicBezTo>
                <a:cubicBezTo>
                  <a:pt x="7713753" y="2002576"/>
                  <a:pt x="7718858" y="1996742"/>
                  <a:pt x="7726151" y="1996742"/>
                </a:cubicBezTo>
                <a:close/>
                <a:moveTo>
                  <a:pt x="7654337" y="1996742"/>
                </a:moveTo>
                <a:cubicBezTo>
                  <a:pt x="7662899" y="1996742"/>
                  <a:pt x="7669126" y="2002576"/>
                  <a:pt x="7669126" y="2010598"/>
                </a:cubicBezTo>
                <a:cubicBezTo>
                  <a:pt x="7669126" y="2017891"/>
                  <a:pt x="7662899" y="2022995"/>
                  <a:pt x="7654337" y="2022995"/>
                </a:cubicBezTo>
                <a:cubicBezTo>
                  <a:pt x="7645776" y="2022995"/>
                  <a:pt x="7639549" y="2017891"/>
                  <a:pt x="7639549" y="2010598"/>
                </a:cubicBezTo>
                <a:cubicBezTo>
                  <a:pt x="7639549" y="2002576"/>
                  <a:pt x="7645776" y="1996742"/>
                  <a:pt x="7654337" y="1996742"/>
                </a:cubicBezTo>
                <a:close/>
                <a:moveTo>
                  <a:pt x="7583507" y="1996742"/>
                </a:moveTo>
                <a:cubicBezTo>
                  <a:pt x="7591291" y="1996742"/>
                  <a:pt x="7598297" y="2002576"/>
                  <a:pt x="7598297" y="2010598"/>
                </a:cubicBezTo>
                <a:cubicBezTo>
                  <a:pt x="7598297" y="2017891"/>
                  <a:pt x="7591291" y="2022995"/>
                  <a:pt x="7583507" y="2022995"/>
                </a:cubicBezTo>
                <a:cubicBezTo>
                  <a:pt x="7574945" y="2022995"/>
                  <a:pt x="7568718" y="2017891"/>
                  <a:pt x="7568718" y="2010598"/>
                </a:cubicBezTo>
                <a:cubicBezTo>
                  <a:pt x="7568718" y="2002576"/>
                  <a:pt x="7574945" y="1996742"/>
                  <a:pt x="7583507" y="1996742"/>
                </a:cubicBezTo>
                <a:close/>
                <a:moveTo>
                  <a:pt x="7512677" y="1996742"/>
                </a:moveTo>
                <a:cubicBezTo>
                  <a:pt x="7520461" y="1996742"/>
                  <a:pt x="7527466" y="2002576"/>
                  <a:pt x="7527466" y="2010598"/>
                </a:cubicBezTo>
                <a:cubicBezTo>
                  <a:pt x="7527466" y="2017891"/>
                  <a:pt x="7520461" y="2022995"/>
                  <a:pt x="7512677" y="2022995"/>
                </a:cubicBezTo>
                <a:cubicBezTo>
                  <a:pt x="7504115" y="2022995"/>
                  <a:pt x="7497889" y="2017891"/>
                  <a:pt x="7497889" y="2010598"/>
                </a:cubicBezTo>
                <a:cubicBezTo>
                  <a:pt x="7497889" y="2002576"/>
                  <a:pt x="7504115" y="1996742"/>
                  <a:pt x="7512677" y="1996742"/>
                </a:cubicBezTo>
                <a:close/>
                <a:moveTo>
                  <a:pt x="7796980" y="1925913"/>
                </a:moveTo>
                <a:cubicBezTo>
                  <a:pt x="7805002" y="1925913"/>
                  <a:pt x="7810836" y="1931747"/>
                  <a:pt x="7810836" y="1939769"/>
                </a:cubicBezTo>
                <a:cubicBezTo>
                  <a:pt x="7810836" y="1945603"/>
                  <a:pt x="7805002" y="1952166"/>
                  <a:pt x="7796980" y="1952166"/>
                </a:cubicBezTo>
                <a:cubicBezTo>
                  <a:pt x="7791145" y="1952166"/>
                  <a:pt x="7784582" y="1945603"/>
                  <a:pt x="7784582" y="1939769"/>
                </a:cubicBezTo>
                <a:cubicBezTo>
                  <a:pt x="7784582" y="1931747"/>
                  <a:pt x="7791145" y="1925913"/>
                  <a:pt x="7796980" y="1925913"/>
                </a:cubicBezTo>
                <a:close/>
                <a:moveTo>
                  <a:pt x="7726151" y="1925913"/>
                </a:moveTo>
                <a:cubicBezTo>
                  <a:pt x="7734173" y="1925913"/>
                  <a:pt x="7740007" y="1931747"/>
                  <a:pt x="7740007" y="1939769"/>
                </a:cubicBezTo>
                <a:cubicBezTo>
                  <a:pt x="7740007" y="1945603"/>
                  <a:pt x="7734173" y="1952166"/>
                  <a:pt x="7726151" y="1952166"/>
                </a:cubicBezTo>
                <a:cubicBezTo>
                  <a:pt x="7718858" y="1952166"/>
                  <a:pt x="7713753" y="1945603"/>
                  <a:pt x="7713753" y="1939769"/>
                </a:cubicBezTo>
                <a:cubicBezTo>
                  <a:pt x="7713753" y="1931747"/>
                  <a:pt x="7718858" y="1925913"/>
                  <a:pt x="7726151" y="1925913"/>
                </a:cubicBezTo>
                <a:close/>
                <a:moveTo>
                  <a:pt x="7654337" y="1925913"/>
                </a:moveTo>
                <a:cubicBezTo>
                  <a:pt x="7662899" y="1925913"/>
                  <a:pt x="7669126" y="1931747"/>
                  <a:pt x="7669126" y="1939769"/>
                </a:cubicBezTo>
                <a:cubicBezTo>
                  <a:pt x="7669126" y="1945603"/>
                  <a:pt x="7662899" y="1952166"/>
                  <a:pt x="7654337" y="1952166"/>
                </a:cubicBezTo>
                <a:cubicBezTo>
                  <a:pt x="7645776" y="1952166"/>
                  <a:pt x="7639549" y="1945603"/>
                  <a:pt x="7639549" y="1939769"/>
                </a:cubicBezTo>
                <a:cubicBezTo>
                  <a:pt x="7639549" y="1931747"/>
                  <a:pt x="7645776" y="1925913"/>
                  <a:pt x="7654337" y="1925913"/>
                </a:cubicBezTo>
                <a:close/>
                <a:moveTo>
                  <a:pt x="7583507" y="1925913"/>
                </a:moveTo>
                <a:cubicBezTo>
                  <a:pt x="7591291" y="1925913"/>
                  <a:pt x="7598297" y="1931747"/>
                  <a:pt x="7598297" y="1939769"/>
                </a:cubicBezTo>
                <a:cubicBezTo>
                  <a:pt x="7598297" y="1945603"/>
                  <a:pt x="7591291" y="1952166"/>
                  <a:pt x="7583507" y="1952166"/>
                </a:cubicBezTo>
                <a:cubicBezTo>
                  <a:pt x="7574945" y="1952166"/>
                  <a:pt x="7568718" y="1945603"/>
                  <a:pt x="7568718" y="1939769"/>
                </a:cubicBezTo>
                <a:cubicBezTo>
                  <a:pt x="7568718" y="1931747"/>
                  <a:pt x="7574945" y="1925913"/>
                  <a:pt x="7583507" y="1925913"/>
                </a:cubicBezTo>
                <a:close/>
                <a:moveTo>
                  <a:pt x="7512677" y="1925913"/>
                </a:moveTo>
                <a:cubicBezTo>
                  <a:pt x="7520461" y="1925913"/>
                  <a:pt x="7527466" y="1931747"/>
                  <a:pt x="7527466" y="1939769"/>
                </a:cubicBezTo>
                <a:cubicBezTo>
                  <a:pt x="7527466" y="1945603"/>
                  <a:pt x="7520461" y="1952166"/>
                  <a:pt x="7512677" y="1952166"/>
                </a:cubicBezTo>
                <a:cubicBezTo>
                  <a:pt x="7504115" y="1952166"/>
                  <a:pt x="7497889" y="1945603"/>
                  <a:pt x="7497889" y="1939769"/>
                </a:cubicBezTo>
                <a:cubicBezTo>
                  <a:pt x="7497889" y="1931747"/>
                  <a:pt x="7504115" y="1925913"/>
                  <a:pt x="7512677" y="1925913"/>
                </a:cubicBezTo>
                <a:close/>
                <a:moveTo>
                  <a:pt x="7440913" y="1925913"/>
                </a:moveTo>
                <a:cubicBezTo>
                  <a:pt x="7448206" y="1925913"/>
                  <a:pt x="7453310" y="1931747"/>
                  <a:pt x="7453310" y="1939769"/>
                </a:cubicBezTo>
                <a:cubicBezTo>
                  <a:pt x="7453310" y="1945603"/>
                  <a:pt x="7448206" y="1952166"/>
                  <a:pt x="7440913" y="1952166"/>
                </a:cubicBezTo>
                <a:cubicBezTo>
                  <a:pt x="7432891" y="1952166"/>
                  <a:pt x="7427057" y="1945603"/>
                  <a:pt x="7427057" y="1939769"/>
                </a:cubicBezTo>
                <a:cubicBezTo>
                  <a:pt x="7427057" y="1931747"/>
                  <a:pt x="7432891" y="1925913"/>
                  <a:pt x="7440913" y="1925913"/>
                </a:cubicBezTo>
                <a:close/>
                <a:moveTo>
                  <a:pt x="7726151" y="1855081"/>
                </a:moveTo>
                <a:cubicBezTo>
                  <a:pt x="7734173" y="1855081"/>
                  <a:pt x="7740007" y="1860915"/>
                  <a:pt x="7740007" y="1868937"/>
                </a:cubicBezTo>
                <a:cubicBezTo>
                  <a:pt x="7740007" y="1874771"/>
                  <a:pt x="7734173" y="1881334"/>
                  <a:pt x="7726151" y="1881334"/>
                </a:cubicBezTo>
                <a:cubicBezTo>
                  <a:pt x="7718858" y="1881334"/>
                  <a:pt x="7713753" y="1874771"/>
                  <a:pt x="7713753" y="1868937"/>
                </a:cubicBezTo>
                <a:cubicBezTo>
                  <a:pt x="7713753" y="1860915"/>
                  <a:pt x="7718858" y="1855081"/>
                  <a:pt x="7726151" y="1855081"/>
                </a:cubicBezTo>
                <a:close/>
                <a:moveTo>
                  <a:pt x="7654337" y="1855081"/>
                </a:moveTo>
                <a:cubicBezTo>
                  <a:pt x="7662899" y="1855081"/>
                  <a:pt x="7669126" y="1860915"/>
                  <a:pt x="7669126" y="1868937"/>
                </a:cubicBezTo>
                <a:cubicBezTo>
                  <a:pt x="7669126" y="1874771"/>
                  <a:pt x="7662899" y="1881334"/>
                  <a:pt x="7654337" y="1881334"/>
                </a:cubicBezTo>
                <a:cubicBezTo>
                  <a:pt x="7645776" y="1881334"/>
                  <a:pt x="7639549" y="1874771"/>
                  <a:pt x="7639549" y="1868937"/>
                </a:cubicBezTo>
                <a:cubicBezTo>
                  <a:pt x="7639549" y="1860915"/>
                  <a:pt x="7645776" y="1855081"/>
                  <a:pt x="7654337" y="1855081"/>
                </a:cubicBezTo>
                <a:close/>
                <a:moveTo>
                  <a:pt x="7583507" y="1855081"/>
                </a:moveTo>
                <a:cubicBezTo>
                  <a:pt x="7591291" y="1855081"/>
                  <a:pt x="7598297" y="1860915"/>
                  <a:pt x="7598297" y="1868937"/>
                </a:cubicBezTo>
                <a:cubicBezTo>
                  <a:pt x="7598297" y="1874771"/>
                  <a:pt x="7591291" y="1881334"/>
                  <a:pt x="7583507" y="1881334"/>
                </a:cubicBezTo>
                <a:cubicBezTo>
                  <a:pt x="7574945" y="1881334"/>
                  <a:pt x="7568718" y="1874771"/>
                  <a:pt x="7568718" y="1868937"/>
                </a:cubicBezTo>
                <a:cubicBezTo>
                  <a:pt x="7568718" y="1860915"/>
                  <a:pt x="7574945" y="1855081"/>
                  <a:pt x="7583507" y="1855081"/>
                </a:cubicBezTo>
                <a:close/>
                <a:moveTo>
                  <a:pt x="7512677" y="1855081"/>
                </a:moveTo>
                <a:cubicBezTo>
                  <a:pt x="7520461" y="1855081"/>
                  <a:pt x="7527466" y="1860915"/>
                  <a:pt x="7527466" y="1868937"/>
                </a:cubicBezTo>
                <a:cubicBezTo>
                  <a:pt x="7527466" y="1874771"/>
                  <a:pt x="7520461" y="1881334"/>
                  <a:pt x="7512677" y="1881334"/>
                </a:cubicBezTo>
                <a:cubicBezTo>
                  <a:pt x="7504115" y="1881334"/>
                  <a:pt x="7497889" y="1874771"/>
                  <a:pt x="7497889" y="1868937"/>
                </a:cubicBezTo>
                <a:cubicBezTo>
                  <a:pt x="7497889" y="1860915"/>
                  <a:pt x="7504115" y="1855081"/>
                  <a:pt x="7512677" y="1855081"/>
                </a:cubicBezTo>
                <a:close/>
                <a:moveTo>
                  <a:pt x="7440913" y="1855081"/>
                </a:moveTo>
                <a:cubicBezTo>
                  <a:pt x="7446747" y="1855081"/>
                  <a:pt x="7453310" y="1860915"/>
                  <a:pt x="7453310" y="1868937"/>
                </a:cubicBezTo>
                <a:cubicBezTo>
                  <a:pt x="7453310" y="1874771"/>
                  <a:pt x="7446747" y="1881334"/>
                  <a:pt x="7440913" y="1881334"/>
                </a:cubicBezTo>
                <a:cubicBezTo>
                  <a:pt x="7432891" y="1881334"/>
                  <a:pt x="7427057" y="1874771"/>
                  <a:pt x="7427057" y="1868937"/>
                </a:cubicBezTo>
                <a:cubicBezTo>
                  <a:pt x="7427057" y="1860915"/>
                  <a:pt x="7432891" y="1855081"/>
                  <a:pt x="7440913" y="1855081"/>
                </a:cubicBezTo>
                <a:close/>
                <a:moveTo>
                  <a:pt x="7654337" y="1780878"/>
                </a:moveTo>
                <a:cubicBezTo>
                  <a:pt x="7662899" y="1780878"/>
                  <a:pt x="7669126" y="1787441"/>
                  <a:pt x="7669126" y="1793275"/>
                </a:cubicBezTo>
                <a:cubicBezTo>
                  <a:pt x="7669126" y="1801297"/>
                  <a:pt x="7662899" y="1807131"/>
                  <a:pt x="7654337" y="1807131"/>
                </a:cubicBezTo>
                <a:cubicBezTo>
                  <a:pt x="7645776" y="1807131"/>
                  <a:pt x="7639549" y="1801297"/>
                  <a:pt x="7639549" y="1793275"/>
                </a:cubicBezTo>
                <a:cubicBezTo>
                  <a:pt x="7639549" y="1787441"/>
                  <a:pt x="7645776" y="1780878"/>
                  <a:pt x="7654337" y="1780878"/>
                </a:cubicBezTo>
                <a:close/>
                <a:moveTo>
                  <a:pt x="7583507" y="1780878"/>
                </a:moveTo>
                <a:cubicBezTo>
                  <a:pt x="7591291" y="1780878"/>
                  <a:pt x="7598297" y="1787441"/>
                  <a:pt x="7598297" y="1793275"/>
                </a:cubicBezTo>
                <a:cubicBezTo>
                  <a:pt x="7598297" y="1801297"/>
                  <a:pt x="7591291" y="1807131"/>
                  <a:pt x="7583507" y="1807131"/>
                </a:cubicBezTo>
                <a:cubicBezTo>
                  <a:pt x="7574945" y="1807131"/>
                  <a:pt x="7568718" y="1801297"/>
                  <a:pt x="7568718" y="1793275"/>
                </a:cubicBezTo>
                <a:cubicBezTo>
                  <a:pt x="7568718" y="1787441"/>
                  <a:pt x="7574945" y="1780878"/>
                  <a:pt x="7583507" y="1780878"/>
                </a:cubicBezTo>
                <a:close/>
                <a:moveTo>
                  <a:pt x="7511745" y="1780878"/>
                </a:moveTo>
                <a:cubicBezTo>
                  <a:pt x="7519038" y="1780878"/>
                  <a:pt x="7524143" y="1787441"/>
                  <a:pt x="7524143" y="1793275"/>
                </a:cubicBezTo>
                <a:cubicBezTo>
                  <a:pt x="7524143" y="1801297"/>
                  <a:pt x="7519038" y="1807131"/>
                  <a:pt x="7511745" y="1807131"/>
                </a:cubicBezTo>
                <a:cubicBezTo>
                  <a:pt x="7503723" y="1807131"/>
                  <a:pt x="7497889" y="1801297"/>
                  <a:pt x="7497889" y="1793275"/>
                </a:cubicBezTo>
                <a:cubicBezTo>
                  <a:pt x="7497889" y="1787441"/>
                  <a:pt x="7503723" y="1780878"/>
                  <a:pt x="7511745" y="1780878"/>
                </a:cubicBezTo>
                <a:close/>
                <a:moveTo>
                  <a:pt x="7440913" y="1780878"/>
                </a:moveTo>
                <a:cubicBezTo>
                  <a:pt x="7446747" y="1780878"/>
                  <a:pt x="7453310" y="1787441"/>
                  <a:pt x="7453310" y="1793275"/>
                </a:cubicBezTo>
                <a:cubicBezTo>
                  <a:pt x="7453310" y="1801297"/>
                  <a:pt x="7446747" y="1807131"/>
                  <a:pt x="7440913" y="1807131"/>
                </a:cubicBezTo>
                <a:cubicBezTo>
                  <a:pt x="7432891" y="1807131"/>
                  <a:pt x="7427057" y="1801297"/>
                  <a:pt x="7427057" y="1793275"/>
                </a:cubicBezTo>
                <a:cubicBezTo>
                  <a:pt x="7427057" y="1787441"/>
                  <a:pt x="7432891" y="1780878"/>
                  <a:pt x="7440913" y="1780878"/>
                </a:cubicBezTo>
                <a:close/>
                <a:moveTo>
                  <a:pt x="7370084" y="1780878"/>
                </a:moveTo>
                <a:cubicBezTo>
                  <a:pt x="7376647" y="1780878"/>
                  <a:pt x="7382481" y="1787441"/>
                  <a:pt x="7382481" y="1793275"/>
                </a:cubicBezTo>
                <a:cubicBezTo>
                  <a:pt x="7382481" y="1801297"/>
                  <a:pt x="7376647" y="1807131"/>
                  <a:pt x="7370084" y="1807131"/>
                </a:cubicBezTo>
                <a:cubicBezTo>
                  <a:pt x="7362791" y="1807131"/>
                  <a:pt x="7356228" y="1801297"/>
                  <a:pt x="7356228" y="1793275"/>
                </a:cubicBezTo>
                <a:cubicBezTo>
                  <a:pt x="7356228" y="1787441"/>
                  <a:pt x="7362791" y="1780878"/>
                  <a:pt x="7370084" y="1780878"/>
                </a:cubicBezTo>
                <a:close/>
                <a:moveTo>
                  <a:pt x="7294422" y="1780878"/>
                </a:moveTo>
                <a:cubicBezTo>
                  <a:pt x="7302444" y="1780878"/>
                  <a:pt x="7308278" y="1787441"/>
                  <a:pt x="7308278" y="1793275"/>
                </a:cubicBezTo>
                <a:cubicBezTo>
                  <a:pt x="7308278" y="1801297"/>
                  <a:pt x="7302444" y="1807131"/>
                  <a:pt x="7294422" y="1807131"/>
                </a:cubicBezTo>
                <a:cubicBezTo>
                  <a:pt x="7288588" y="1807131"/>
                  <a:pt x="7282025" y="1801297"/>
                  <a:pt x="7282025" y="1793275"/>
                </a:cubicBezTo>
                <a:cubicBezTo>
                  <a:pt x="7282025" y="1787441"/>
                  <a:pt x="7288588" y="1780878"/>
                  <a:pt x="7294422" y="1780878"/>
                </a:cubicBezTo>
                <a:close/>
                <a:moveTo>
                  <a:pt x="7654337" y="1710049"/>
                </a:moveTo>
                <a:cubicBezTo>
                  <a:pt x="7662899" y="1710049"/>
                  <a:pt x="7669126" y="1716612"/>
                  <a:pt x="7669126" y="1722446"/>
                </a:cubicBezTo>
                <a:cubicBezTo>
                  <a:pt x="7669126" y="1730468"/>
                  <a:pt x="7662899" y="1736302"/>
                  <a:pt x="7654337" y="1736302"/>
                </a:cubicBezTo>
                <a:cubicBezTo>
                  <a:pt x="7645776" y="1736302"/>
                  <a:pt x="7639549" y="1730468"/>
                  <a:pt x="7639549" y="1722446"/>
                </a:cubicBezTo>
                <a:cubicBezTo>
                  <a:pt x="7639549" y="1716612"/>
                  <a:pt x="7645776" y="1710049"/>
                  <a:pt x="7654337" y="1710049"/>
                </a:cubicBezTo>
                <a:close/>
                <a:moveTo>
                  <a:pt x="7583507" y="1710049"/>
                </a:moveTo>
                <a:cubicBezTo>
                  <a:pt x="7591291" y="1710049"/>
                  <a:pt x="7598297" y="1716612"/>
                  <a:pt x="7598297" y="1722446"/>
                </a:cubicBezTo>
                <a:cubicBezTo>
                  <a:pt x="7598297" y="1730468"/>
                  <a:pt x="7591291" y="1736302"/>
                  <a:pt x="7583507" y="1736302"/>
                </a:cubicBezTo>
                <a:cubicBezTo>
                  <a:pt x="7574945" y="1736302"/>
                  <a:pt x="7568718" y="1730468"/>
                  <a:pt x="7568718" y="1722446"/>
                </a:cubicBezTo>
                <a:cubicBezTo>
                  <a:pt x="7568718" y="1716612"/>
                  <a:pt x="7574945" y="1710049"/>
                  <a:pt x="7583507" y="1710049"/>
                </a:cubicBezTo>
                <a:close/>
                <a:moveTo>
                  <a:pt x="7511745" y="1710049"/>
                </a:moveTo>
                <a:cubicBezTo>
                  <a:pt x="7519038" y="1710049"/>
                  <a:pt x="7524143" y="1716612"/>
                  <a:pt x="7524143" y="1722446"/>
                </a:cubicBezTo>
                <a:cubicBezTo>
                  <a:pt x="7524143" y="1730468"/>
                  <a:pt x="7519038" y="1736302"/>
                  <a:pt x="7511745" y="1736302"/>
                </a:cubicBezTo>
                <a:cubicBezTo>
                  <a:pt x="7503723" y="1736302"/>
                  <a:pt x="7497889" y="1730468"/>
                  <a:pt x="7497889" y="1722446"/>
                </a:cubicBezTo>
                <a:cubicBezTo>
                  <a:pt x="7497889" y="1716612"/>
                  <a:pt x="7503723" y="1710049"/>
                  <a:pt x="7511745" y="1710049"/>
                </a:cubicBezTo>
                <a:close/>
                <a:moveTo>
                  <a:pt x="7440913" y="1710049"/>
                </a:moveTo>
                <a:cubicBezTo>
                  <a:pt x="7446747" y="1710049"/>
                  <a:pt x="7453310" y="1716612"/>
                  <a:pt x="7453310" y="1722446"/>
                </a:cubicBezTo>
                <a:cubicBezTo>
                  <a:pt x="7453310" y="1730468"/>
                  <a:pt x="7446747" y="1736302"/>
                  <a:pt x="7440913" y="1736302"/>
                </a:cubicBezTo>
                <a:cubicBezTo>
                  <a:pt x="7432891" y="1736302"/>
                  <a:pt x="7427057" y="1730468"/>
                  <a:pt x="7427057" y="1722446"/>
                </a:cubicBezTo>
                <a:cubicBezTo>
                  <a:pt x="7427057" y="1716612"/>
                  <a:pt x="7432891" y="1710049"/>
                  <a:pt x="7440913" y="1710049"/>
                </a:cubicBezTo>
                <a:close/>
                <a:moveTo>
                  <a:pt x="7370084" y="1710049"/>
                </a:moveTo>
                <a:cubicBezTo>
                  <a:pt x="7376647" y="1710049"/>
                  <a:pt x="7382481" y="1716612"/>
                  <a:pt x="7382481" y="1722446"/>
                </a:cubicBezTo>
                <a:cubicBezTo>
                  <a:pt x="7382481" y="1730468"/>
                  <a:pt x="7376647" y="1736302"/>
                  <a:pt x="7370084" y="1736302"/>
                </a:cubicBezTo>
                <a:cubicBezTo>
                  <a:pt x="7362791" y="1736302"/>
                  <a:pt x="7356228" y="1730468"/>
                  <a:pt x="7356228" y="1722446"/>
                </a:cubicBezTo>
                <a:cubicBezTo>
                  <a:pt x="7356228" y="1716612"/>
                  <a:pt x="7362791" y="1710049"/>
                  <a:pt x="7370084" y="1710049"/>
                </a:cubicBezTo>
                <a:close/>
                <a:moveTo>
                  <a:pt x="7294422" y="1710049"/>
                </a:moveTo>
                <a:cubicBezTo>
                  <a:pt x="7302444" y="1710049"/>
                  <a:pt x="7308278" y="1716612"/>
                  <a:pt x="7308278" y="1722446"/>
                </a:cubicBezTo>
                <a:cubicBezTo>
                  <a:pt x="7308278" y="1730468"/>
                  <a:pt x="7302444" y="1736302"/>
                  <a:pt x="7294422" y="1736302"/>
                </a:cubicBezTo>
                <a:cubicBezTo>
                  <a:pt x="7288588" y="1736302"/>
                  <a:pt x="7282025" y="1730468"/>
                  <a:pt x="7282025" y="1722446"/>
                </a:cubicBezTo>
                <a:cubicBezTo>
                  <a:pt x="7282025" y="1716612"/>
                  <a:pt x="7288588" y="1710049"/>
                  <a:pt x="7294422" y="1710049"/>
                </a:cubicBezTo>
                <a:close/>
                <a:moveTo>
                  <a:pt x="7223591" y="1710049"/>
                </a:moveTo>
                <a:cubicBezTo>
                  <a:pt x="7231613" y="1710049"/>
                  <a:pt x="7237447" y="1716612"/>
                  <a:pt x="7237447" y="1722446"/>
                </a:cubicBezTo>
                <a:cubicBezTo>
                  <a:pt x="7237447" y="1730468"/>
                  <a:pt x="7231613" y="1736302"/>
                  <a:pt x="7223591" y="1736302"/>
                </a:cubicBezTo>
                <a:cubicBezTo>
                  <a:pt x="7217757" y="1736302"/>
                  <a:pt x="7211194" y="1730468"/>
                  <a:pt x="7211194" y="1722446"/>
                </a:cubicBezTo>
                <a:cubicBezTo>
                  <a:pt x="7211194" y="1716612"/>
                  <a:pt x="7217757" y="1710049"/>
                  <a:pt x="7223591" y="1710049"/>
                </a:cubicBezTo>
                <a:close/>
                <a:moveTo>
                  <a:pt x="7583507" y="1639217"/>
                </a:moveTo>
                <a:cubicBezTo>
                  <a:pt x="7591291" y="1639217"/>
                  <a:pt x="7598297" y="1643592"/>
                  <a:pt x="7598297" y="1651614"/>
                </a:cubicBezTo>
                <a:cubicBezTo>
                  <a:pt x="7598297" y="1659636"/>
                  <a:pt x="7591291" y="1665470"/>
                  <a:pt x="7583507" y="1665470"/>
                </a:cubicBezTo>
                <a:cubicBezTo>
                  <a:pt x="7574945" y="1665470"/>
                  <a:pt x="7568718" y="1659636"/>
                  <a:pt x="7568718" y="1651614"/>
                </a:cubicBezTo>
                <a:cubicBezTo>
                  <a:pt x="7568718" y="1643592"/>
                  <a:pt x="7574945" y="1639217"/>
                  <a:pt x="7583507" y="1639217"/>
                </a:cubicBezTo>
                <a:close/>
                <a:moveTo>
                  <a:pt x="7511745" y="1639217"/>
                </a:moveTo>
                <a:cubicBezTo>
                  <a:pt x="7519038" y="1639217"/>
                  <a:pt x="7524143" y="1643592"/>
                  <a:pt x="7524143" y="1651614"/>
                </a:cubicBezTo>
                <a:cubicBezTo>
                  <a:pt x="7524143" y="1659636"/>
                  <a:pt x="7519038" y="1665470"/>
                  <a:pt x="7511745" y="1665470"/>
                </a:cubicBezTo>
                <a:cubicBezTo>
                  <a:pt x="7503723" y="1665470"/>
                  <a:pt x="7497889" y="1659636"/>
                  <a:pt x="7497889" y="1651614"/>
                </a:cubicBezTo>
                <a:cubicBezTo>
                  <a:pt x="7497889" y="1643592"/>
                  <a:pt x="7503723" y="1639217"/>
                  <a:pt x="7511745" y="1639217"/>
                </a:cubicBezTo>
                <a:close/>
                <a:moveTo>
                  <a:pt x="7440913" y="1639217"/>
                </a:moveTo>
                <a:cubicBezTo>
                  <a:pt x="7446747" y="1639217"/>
                  <a:pt x="7453310" y="1643592"/>
                  <a:pt x="7453310" y="1651614"/>
                </a:cubicBezTo>
                <a:cubicBezTo>
                  <a:pt x="7453310" y="1659636"/>
                  <a:pt x="7446747" y="1665470"/>
                  <a:pt x="7440913" y="1665470"/>
                </a:cubicBezTo>
                <a:cubicBezTo>
                  <a:pt x="7432891" y="1665470"/>
                  <a:pt x="7427057" y="1659636"/>
                  <a:pt x="7427057" y="1651614"/>
                </a:cubicBezTo>
                <a:cubicBezTo>
                  <a:pt x="7427057" y="1643592"/>
                  <a:pt x="7432891" y="1639217"/>
                  <a:pt x="7440913" y="1639217"/>
                </a:cubicBezTo>
                <a:close/>
                <a:moveTo>
                  <a:pt x="7370084" y="1639217"/>
                </a:moveTo>
                <a:cubicBezTo>
                  <a:pt x="7376647" y="1639217"/>
                  <a:pt x="7382481" y="1643592"/>
                  <a:pt x="7382481" y="1651614"/>
                </a:cubicBezTo>
                <a:cubicBezTo>
                  <a:pt x="7382481" y="1659636"/>
                  <a:pt x="7376647" y="1665470"/>
                  <a:pt x="7370084" y="1665470"/>
                </a:cubicBezTo>
                <a:cubicBezTo>
                  <a:pt x="7362791" y="1665470"/>
                  <a:pt x="7356228" y="1659636"/>
                  <a:pt x="7356228" y="1651614"/>
                </a:cubicBezTo>
                <a:cubicBezTo>
                  <a:pt x="7356228" y="1643592"/>
                  <a:pt x="7362791" y="1639217"/>
                  <a:pt x="7370084" y="1639217"/>
                </a:cubicBezTo>
                <a:close/>
                <a:moveTo>
                  <a:pt x="7294422" y="1639217"/>
                </a:moveTo>
                <a:cubicBezTo>
                  <a:pt x="7302444" y="1639217"/>
                  <a:pt x="7308278" y="1643592"/>
                  <a:pt x="7308278" y="1651614"/>
                </a:cubicBezTo>
                <a:cubicBezTo>
                  <a:pt x="7308278" y="1659636"/>
                  <a:pt x="7302444" y="1665470"/>
                  <a:pt x="7294422" y="1665470"/>
                </a:cubicBezTo>
                <a:cubicBezTo>
                  <a:pt x="7288588" y="1665470"/>
                  <a:pt x="7282025" y="1659636"/>
                  <a:pt x="7282025" y="1651614"/>
                </a:cubicBezTo>
                <a:cubicBezTo>
                  <a:pt x="7282025" y="1643592"/>
                  <a:pt x="7288588" y="1639217"/>
                  <a:pt x="7294422" y="1639217"/>
                </a:cubicBezTo>
                <a:close/>
                <a:moveTo>
                  <a:pt x="7223591" y="1639217"/>
                </a:moveTo>
                <a:cubicBezTo>
                  <a:pt x="7231613" y="1639217"/>
                  <a:pt x="7237447" y="1643592"/>
                  <a:pt x="7237447" y="1651614"/>
                </a:cubicBezTo>
                <a:cubicBezTo>
                  <a:pt x="7237447" y="1659636"/>
                  <a:pt x="7231613" y="1665470"/>
                  <a:pt x="7223591" y="1665470"/>
                </a:cubicBezTo>
                <a:cubicBezTo>
                  <a:pt x="7217757" y="1665470"/>
                  <a:pt x="7211194" y="1659636"/>
                  <a:pt x="7211194" y="1651614"/>
                </a:cubicBezTo>
                <a:cubicBezTo>
                  <a:pt x="7211194" y="1643592"/>
                  <a:pt x="7217757" y="1639217"/>
                  <a:pt x="7223591" y="1639217"/>
                </a:cubicBezTo>
                <a:close/>
                <a:moveTo>
                  <a:pt x="7152761" y="1639217"/>
                </a:moveTo>
                <a:cubicBezTo>
                  <a:pt x="7160783" y="1639217"/>
                  <a:pt x="7166617" y="1643592"/>
                  <a:pt x="7166617" y="1651614"/>
                </a:cubicBezTo>
                <a:cubicBezTo>
                  <a:pt x="7166617" y="1659636"/>
                  <a:pt x="7160783" y="1665470"/>
                  <a:pt x="7152761" y="1665470"/>
                </a:cubicBezTo>
                <a:cubicBezTo>
                  <a:pt x="7144739" y="1665470"/>
                  <a:pt x="7140364" y="1659636"/>
                  <a:pt x="7140364" y="1651614"/>
                </a:cubicBezTo>
                <a:cubicBezTo>
                  <a:pt x="7140364" y="1643592"/>
                  <a:pt x="7144739" y="1639217"/>
                  <a:pt x="7152761" y="1639217"/>
                </a:cubicBezTo>
                <a:close/>
                <a:moveTo>
                  <a:pt x="7511745" y="1568388"/>
                </a:moveTo>
                <a:cubicBezTo>
                  <a:pt x="7519038" y="1568388"/>
                  <a:pt x="7524143" y="1574614"/>
                  <a:pt x="7524143" y="1583176"/>
                </a:cubicBezTo>
                <a:cubicBezTo>
                  <a:pt x="7524143" y="1591738"/>
                  <a:pt x="7519038" y="1597964"/>
                  <a:pt x="7511745" y="1597964"/>
                </a:cubicBezTo>
                <a:cubicBezTo>
                  <a:pt x="7503723" y="1597964"/>
                  <a:pt x="7497889" y="1591738"/>
                  <a:pt x="7497889" y="1583176"/>
                </a:cubicBezTo>
                <a:cubicBezTo>
                  <a:pt x="7497889" y="1574614"/>
                  <a:pt x="7503723" y="1568388"/>
                  <a:pt x="7511745" y="1568388"/>
                </a:cubicBezTo>
                <a:close/>
                <a:moveTo>
                  <a:pt x="7440913" y="1568388"/>
                </a:moveTo>
                <a:cubicBezTo>
                  <a:pt x="7446747" y="1568388"/>
                  <a:pt x="7453310" y="1574614"/>
                  <a:pt x="7453310" y="1583176"/>
                </a:cubicBezTo>
                <a:cubicBezTo>
                  <a:pt x="7453310" y="1591738"/>
                  <a:pt x="7446747" y="1597964"/>
                  <a:pt x="7440913" y="1597964"/>
                </a:cubicBezTo>
                <a:cubicBezTo>
                  <a:pt x="7432891" y="1597964"/>
                  <a:pt x="7427057" y="1591738"/>
                  <a:pt x="7427057" y="1583176"/>
                </a:cubicBezTo>
                <a:cubicBezTo>
                  <a:pt x="7427057" y="1574614"/>
                  <a:pt x="7432891" y="1568388"/>
                  <a:pt x="7440913" y="1568388"/>
                </a:cubicBezTo>
                <a:close/>
                <a:moveTo>
                  <a:pt x="7370084" y="1568388"/>
                </a:moveTo>
                <a:cubicBezTo>
                  <a:pt x="7376647" y="1568388"/>
                  <a:pt x="7382481" y="1574614"/>
                  <a:pt x="7382481" y="1583176"/>
                </a:cubicBezTo>
                <a:cubicBezTo>
                  <a:pt x="7382481" y="1591738"/>
                  <a:pt x="7376647" y="1597964"/>
                  <a:pt x="7370084" y="1597964"/>
                </a:cubicBezTo>
                <a:cubicBezTo>
                  <a:pt x="7362791" y="1597964"/>
                  <a:pt x="7356228" y="1591738"/>
                  <a:pt x="7356228" y="1583176"/>
                </a:cubicBezTo>
                <a:cubicBezTo>
                  <a:pt x="7356228" y="1574614"/>
                  <a:pt x="7362791" y="1568388"/>
                  <a:pt x="7370084" y="1568388"/>
                </a:cubicBezTo>
                <a:close/>
                <a:moveTo>
                  <a:pt x="7294422" y="1568388"/>
                </a:moveTo>
                <a:cubicBezTo>
                  <a:pt x="7302444" y="1568388"/>
                  <a:pt x="7308278" y="1574614"/>
                  <a:pt x="7308278" y="1583176"/>
                </a:cubicBezTo>
                <a:cubicBezTo>
                  <a:pt x="7308278" y="1591738"/>
                  <a:pt x="7302444" y="1597964"/>
                  <a:pt x="7294422" y="1597964"/>
                </a:cubicBezTo>
                <a:cubicBezTo>
                  <a:pt x="7288588" y="1597964"/>
                  <a:pt x="7282025" y="1591738"/>
                  <a:pt x="7282025" y="1583176"/>
                </a:cubicBezTo>
                <a:cubicBezTo>
                  <a:pt x="7282025" y="1574614"/>
                  <a:pt x="7288588" y="1568388"/>
                  <a:pt x="7294422" y="1568388"/>
                </a:cubicBezTo>
                <a:close/>
                <a:moveTo>
                  <a:pt x="7223591" y="1568388"/>
                </a:moveTo>
                <a:cubicBezTo>
                  <a:pt x="7231613" y="1568388"/>
                  <a:pt x="7237447" y="1574614"/>
                  <a:pt x="7237447" y="1583176"/>
                </a:cubicBezTo>
                <a:cubicBezTo>
                  <a:pt x="7237447" y="1591738"/>
                  <a:pt x="7231613" y="1597964"/>
                  <a:pt x="7223591" y="1597964"/>
                </a:cubicBezTo>
                <a:cubicBezTo>
                  <a:pt x="7217757" y="1597964"/>
                  <a:pt x="7211194" y="1591738"/>
                  <a:pt x="7211194" y="1583176"/>
                </a:cubicBezTo>
                <a:cubicBezTo>
                  <a:pt x="7211194" y="1574614"/>
                  <a:pt x="7217757" y="1568388"/>
                  <a:pt x="7223591" y="1568388"/>
                </a:cubicBezTo>
                <a:close/>
                <a:moveTo>
                  <a:pt x="7152761" y="1568388"/>
                </a:moveTo>
                <a:cubicBezTo>
                  <a:pt x="7160783" y="1568388"/>
                  <a:pt x="7166617" y="1572763"/>
                  <a:pt x="7166617" y="1580785"/>
                </a:cubicBezTo>
                <a:cubicBezTo>
                  <a:pt x="7166617" y="1588807"/>
                  <a:pt x="7160783" y="1594641"/>
                  <a:pt x="7152761" y="1594641"/>
                </a:cubicBezTo>
                <a:cubicBezTo>
                  <a:pt x="7144739" y="1594641"/>
                  <a:pt x="7140364" y="1588807"/>
                  <a:pt x="7140364" y="1580785"/>
                </a:cubicBezTo>
                <a:cubicBezTo>
                  <a:pt x="7140364" y="1572763"/>
                  <a:pt x="7144739" y="1568388"/>
                  <a:pt x="7152761" y="1568388"/>
                </a:cubicBezTo>
                <a:close/>
                <a:moveTo>
                  <a:pt x="7084322" y="1568388"/>
                </a:moveTo>
                <a:cubicBezTo>
                  <a:pt x="7092106" y="1568388"/>
                  <a:pt x="7099111" y="1572763"/>
                  <a:pt x="7099111" y="1580785"/>
                </a:cubicBezTo>
                <a:cubicBezTo>
                  <a:pt x="7099111" y="1588807"/>
                  <a:pt x="7092106" y="1594641"/>
                  <a:pt x="7084322" y="1594641"/>
                </a:cubicBezTo>
                <a:cubicBezTo>
                  <a:pt x="7075760" y="1594641"/>
                  <a:pt x="7069533" y="1588807"/>
                  <a:pt x="7069533" y="1580785"/>
                </a:cubicBezTo>
                <a:cubicBezTo>
                  <a:pt x="7069533" y="1572763"/>
                  <a:pt x="7075760" y="1568388"/>
                  <a:pt x="7084322" y="1568388"/>
                </a:cubicBezTo>
                <a:close/>
                <a:moveTo>
                  <a:pt x="7440913" y="1494185"/>
                </a:moveTo>
                <a:cubicBezTo>
                  <a:pt x="7446747" y="1494185"/>
                  <a:pt x="7453310" y="1500411"/>
                  <a:pt x="7453310" y="1508973"/>
                </a:cubicBezTo>
                <a:cubicBezTo>
                  <a:pt x="7453310" y="1516756"/>
                  <a:pt x="7446747" y="1523761"/>
                  <a:pt x="7440913" y="1523761"/>
                </a:cubicBezTo>
                <a:cubicBezTo>
                  <a:pt x="7432891" y="1523761"/>
                  <a:pt x="7427057" y="1516756"/>
                  <a:pt x="7427057" y="1508973"/>
                </a:cubicBezTo>
                <a:cubicBezTo>
                  <a:pt x="7427057" y="1500411"/>
                  <a:pt x="7432891" y="1494185"/>
                  <a:pt x="7440913" y="1494185"/>
                </a:cubicBezTo>
                <a:close/>
                <a:moveTo>
                  <a:pt x="7370084" y="1494185"/>
                </a:moveTo>
                <a:cubicBezTo>
                  <a:pt x="7376647" y="1494185"/>
                  <a:pt x="7382481" y="1500411"/>
                  <a:pt x="7382481" y="1508973"/>
                </a:cubicBezTo>
                <a:cubicBezTo>
                  <a:pt x="7382481" y="1516756"/>
                  <a:pt x="7376647" y="1523761"/>
                  <a:pt x="7370084" y="1523761"/>
                </a:cubicBezTo>
                <a:cubicBezTo>
                  <a:pt x="7362791" y="1523761"/>
                  <a:pt x="7356228" y="1516756"/>
                  <a:pt x="7356228" y="1508973"/>
                </a:cubicBezTo>
                <a:cubicBezTo>
                  <a:pt x="7356228" y="1500411"/>
                  <a:pt x="7362791" y="1494185"/>
                  <a:pt x="7370084" y="1494185"/>
                </a:cubicBezTo>
                <a:close/>
                <a:moveTo>
                  <a:pt x="7294422" y="1494185"/>
                </a:moveTo>
                <a:cubicBezTo>
                  <a:pt x="7302444" y="1494185"/>
                  <a:pt x="7308278" y="1500411"/>
                  <a:pt x="7308278" y="1508973"/>
                </a:cubicBezTo>
                <a:cubicBezTo>
                  <a:pt x="7308278" y="1516756"/>
                  <a:pt x="7302444" y="1523761"/>
                  <a:pt x="7294422" y="1523761"/>
                </a:cubicBezTo>
                <a:cubicBezTo>
                  <a:pt x="7288588" y="1523761"/>
                  <a:pt x="7282025" y="1516756"/>
                  <a:pt x="7282025" y="1508973"/>
                </a:cubicBezTo>
                <a:cubicBezTo>
                  <a:pt x="7282025" y="1500411"/>
                  <a:pt x="7288588" y="1494185"/>
                  <a:pt x="7294422" y="1494185"/>
                </a:cubicBezTo>
                <a:close/>
                <a:moveTo>
                  <a:pt x="7223591" y="1494185"/>
                </a:moveTo>
                <a:cubicBezTo>
                  <a:pt x="7231613" y="1494185"/>
                  <a:pt x="7237447" y="1500411"/>
                  <a:pt x="7237447" y="1508973"/>
                </a:cubicBezTo>
                <a:cubicBezTo>
                  <a:pt x="7237447" y="1516756"/>
                  <a:pt x="7231613" y="1523761"/>
                  <a:pt x="7223591" y="1523761"/>
                </a:cubicBezTo>
                <a:cubicBezTo>
                  <a:pt x="7217757" y="1523761"/>
                  <a:pt x="7211194" y="1516756"/>
                  <a:pt x="7211194" y="1508973"/>
                </a:cubicBezTo>
                <a:cubicBezTo>
                  <a:pt x="7211194" y="1500411"/>
                  <a:pt x="7217757" y="1494185"/>
                  <a:pt x="7223591" y="1494185"/>
                </a:cubicBezTo>
                <a:close/>
                <a:moveTo>
                  <a:pt x="7152761" y="1494185"/>
                </a:moveTo>
                <a:cubicBezTo>
                  <a:pt x="7160783" y="1494185"/>
                  <a:pt x="7166617" y="1500411"/>
                  <a:pt x="7166617" y="1508973"/>
                </a:cubicBezTo>
                <a:cubicBezTo>
                  <a:pt x="7166617" y="1516756"/>
                  <a:pt x="7160783" y="1523761"/>
                  <a:pt x="7152761" y="1523761"/>
                </a:cubicBezTo>
                <a:cubicBezTo>
                  <a:pt x="7144739" y="1523761"/>
                  <a:pt x="7140364" y="1516756"/>
                  <a:pt x="7140364" y="1508973"/>
                </a:cubicBezTo>
                <a:cubicBezTo>
                  <a:pt x="7140364" y="1500411"/>
                  <a:pt x="7144739" y="1494185"/>
                  <a:pt x="7152761" y="1494185"/>
                </a:cubicBezTo>
                <a:close/>
                <a:moveTo>
                  <a:pt x="7084322" y="1494185"/>
                </a:moveTo>
                <a:cubicBezTo>
                  <a:pt x="7092106" y="1494185"/>
                  <a:pt x="7099111" y="1500411"/>
                  <a:pt x="7099111" y="1508973"/>
                </a:cubicBezTo>
                <a:cubicBezTo>
                  <a:pt x="7099111" y="1516756"/>
                  <a:pt x="7092106" y="1523761"/>
                  <a:pt x="7084322" y="1523761"/>
                </a:cubicBezTo>
                <a:cubicBezTo>
                  <a:pt x="7075760" y="1523761"/>
                  <a:pt x="7069533" y="1516756"/>
                  <a:pt x="7069533" y="1508973"/>
                </a:cubicBezTo>
                <a:cubicBezTo>
                  <a:pt x="7069533" y="1500411"/>
                  <a:pt x="7075760" y="1494185"/>
                  <a:pt x="7084322" y="1494185"/>
                </a:cubicBezTo>
                <a:close/>
                <a:moveTo>
                  <a:pt x="7013492" y="1494185"/>
                </a:moveTo>
                <a:cubicBezTo>
                  <a:pt x="7021275" y="1494185"/>
                  <a:pt x="7028280" y="1500411"/>
                  <a:pt x="7028280" y="1508973"/>
                </a:cubicBezTo>
                <a:cubicBezTo>
                  <a:pt x="7028280" y="1516756"/>
                  <a:pt x="7021275" y="1523761"/>
                  <a:pt x="7013492" y="1523761"/>
                </a:cubicBezTo>
                <a:cubicBezTo>
                  <a:pt x="7004930" y="1523761"/>
                  <a:pt x="6998704" y="1516756"/>
                  <a:pt x="6998704" y="1508973"/>
                </a:cubicBezTo>
                <a:cubicBezTo>
                  <a:pt x="6998704" y="1500411"/>
                  <a:pt x="7004930" y="1494185"/>
                  <a:pt x="7013492" y="1494185"/>
                </a:cubicBezTo>
                <a:close/>
                <a:moveTo>
                  <a:pt x="6939085" y="1494185"/>
                </a:moveTo>
                <a:cubicBezTo>
                  <a:pt x="6946378" y="1494185"/>
                  <a:pt x="6950753" y="1500411"/>
                  <a:pt x="6950753" y="1508973"/>
                </a:cubicBezTo>
                <a:cubicBezTo>
                  <a:pt x="6950753" y="1516756"/>
                  <a:pt x="6946378" y="1523761"/>
                  <a:pt x="6939085" y="1523761"/>
                </a:cubicBezTo>
                <a:cubicBezTo>
                  <a:pt x="6931063" y="1523761"/>
                  <a:pt x="6924500" y="1516756"/>
                  <a:pt x="6924500" y="1508973"/>
                </a:cubicBezTo>
                <a:cubicBezTo>
                  <a:pt x="6924500" y="1500411"/>
                  <a:pt x="6931063" y="1494185"/>
                  <a:pt x="6939085" y="1494185"/>
                </a:cubicBezTo>
                <a:close/>
                <a:moveTo>
                  <a:pt x="83229" y="1426727"/>
                </a:moveTo>
                <a:cubicBezTo>
                  <a:pt x="90521" y="1426727"/>
                  <a:pt x="97085" y="1431102"/>
                  <a:pt x="97085" y="1439124"/>
                </a:cubicBezTo>
                <a:cubicBezTo>
                  <a:pt x="97085" y="1446417"/>
                  <a:pt x="90521" y="1452980"/>
                  <a:pt x="83229" y="1452980"/>
                </a:cubicBezTo>
                <a:cubicBezTo>
                  <a:pt x="76665" y="1452980"/>
                  <a:pt x="70831" y="1446417"/>
                  <a:pt x="70831" y="1439124"/>
                </a:cubicBezTo>
                <a:cubicBezTo>
                  <a:pt x="70831" y="1432561"/>
                  <a:pt x="76665" y="1426727"/>
                  <a:pt x="83229" y="1426727"/>
                </a:cubicBezTo>
                <a:close/>
                <a:moveTo>
                  <a:pt x="11993" y="1426727"/>
                </a:moveTo>
                <a:cubicBezTo>
                  <a:pt x="20237" y="1426727"/>
                  <a:pt x="26234" y="1432561"/>
                  <a:pt x="26234" y="1439124"/>
                </a:cubicBezTo>
                <a:cubicBezTo>
                  <a:pt x="26234" y="1446417"/>
                  <a:pt x="20237" y="1452980"/>
                  <a:pt x="11993" y="1452980"/>
                </a:cubicBezTo>
                <a:cubicBezTo>
                  <a:pt x="5996" y="1452980"/>
                  <a:pt x="0" y="1446417"/>
                  <a:pt x="0" y="1439124"/>
                </a:cubicBezTo>
                <a:cubicBezTo>
                  <a:pt x="0" y="1432561"/>
                  <a:pt x="5996" y="1426727"/>
                  <a:pt x="11993" y="1426727"/>
                </a:cubicBezTo>
                <a:close/>
                <a:moveTo>
                  <a:pt x="7370084" y="1423353"/>
                </a:moveTo>
                <a:cubicBezTo>
                  <a:pt x="7376647" y="1423353"/>
                  <a:pt x="7382481" y="1429580"/>
                  <a:pt x="7382481" y="1438142"/>
                </a:cubicBezTo>
                <a:cubicBezTo>
                  <a:pt x="7382481" y="1445926"/>
                  <a:pt x="7376647" y="1452931"/>
                  <a:pt x="7370084" y="1452931"/>
                </a:cubicBezTo>
                <a:cubicBezTo>
                  <a:pt x="7362791" y="1452931"/>
                  <a:pt x="7356228" y="1445926"/>
                  <a:pt x="7356228" y="1438142"/>
                </a:cubicBezTo>
                <a:cubicBezTo>
                  <a:pt x="7356228" y="1429580"/>
                  <a:pt x="7362791" y="1423353"/>
                  <a:pt x="7370084" y="1423353"/>
                </a:cubicBezTo>
                <a:close/>
                <a:moveTo>
                  <a:pt x="7294422" y="1423353"/>
                </a:moveTo>
                <a:cubicBezTo>
                  <a:pt x="7302444" y="1423353"/>
                  <a:pt x="7308278" y="1429580"/>
                  <a:pt x="7308278" y="1438142"/>
                </a:cubicBezTo>
                <a:cubicBezTo>
                  <a:pt x="7308278" y="1445926"/>
                  <a:pt x="7302444" y="1452931"/>
                  <a:pt x="7294422" y="1452931"/>
                </a:cubicBezTo>
                <a:cubicBezTo>
                  <a:pt x="7288588" y="1452931"/>
                  <a:pt x="7282025" y="1445926"/>
                  <a:pt x="7282025" y="1438142"/>
                </a:cubicBezTo>
                <a:cubicBezTo>
                  <a:pt x="7282025" y="1429580"/>
                  <a:pt x="7288588" y="1423353"/>
                  <a:pt x="7294422" y="1423353"/>
                </a:cubicBezTo>
                <a:close/>
                <a:moveTo>
                  <a:pt x="7223591" y="1423353"/>
                </a:moveTo>
                <a:cubicBezTo>
                  <a:pt x="7231613" y="1423353"/>
                  <a:pt x="7237447" y="1429580"/>
                  <a:pt x="7237447" y="1438142"/>
                </a:cubicBezTo>
                <a:cubicBezTo>
                  <a:pt x="7237447" y="1445926"/>
                  <a:pt x="7231613" y="1452931"/>
                  <a:pt x="7223591" y="1452931"/>
                </a:cubicBezTo>
                <a:cubicBezTo>
                  <a:pt x="7217757" y="1452931"/>
                  <a:pt x="7211194" y="1445926"/>
                  <a:pt x="7211194" y="1438142"/>
                </a:cubicBezTo>
                <a:cubicBezTo>
                  <a:pt x="7211194" y="1429580"/>
                  <a:pt x="7215569" y="1423353"/>
                  <a:pt x="7223591" y="1423353"/>
                </a:cubicBezTo>
                <a:close/>
                <a:moveTo>
                  <a:pt x="7155152" y="1423353"/>
                </a:moveTo>
                <a:cubicBezTo>
                  <a:pt x="7163714" y="1423353"/>
                  <a:pt x="7169940" y="1429580"/>
                  <a:pt x="7169940" y="1438142"/>
                </a:cubicBezTo>
                <a:cubicBezTo>
                  <a:pt x="7169940" y="1445926"/>
                  <a:pt x="7163714" y="1452931"/>
                  <a:pt x="7155152" y="1452931"/>
                </a:cubicBezTo>
                <a:cubicBezTo>
                  <a:pt x="7146590" y="1452931"/>
                  <a:pt x="7141920" y="1445926"/>
                  <a:pt x="7141920" y="1438142"/>
                </a:cubicBezTo>
                <a:cubicBezTo>
                  <a:pt x="7140364" y="1429580"/>
                  <a:pt x="7146590" y="1423353"/>
                  <a:pt x="7155152" y="1423353"/>
                </a:cubicBezTo>
                <a:close/>
                <a:moveTo>
                  <a:pt x="7084322" y="1423353"/>
                </a:moveTo>
                <a:cubicBezTo>
                  <a:pt x="7092106" y="1423353"/>
                  <a:pt x="7099111" y="1429580"/>
                  <a:pt x="7099111" y="1438142"/>
                </a:cubicBezTo>
                <a:cubicBezTo>
                  <a:pt x="7099111" y="1445926"/>
                  <a:pt x="7092106" y="1452931"/>
                  <a:pt x="7084322" y="1452931"/>
                </a:cubicBezTo>
                <a:cubicBezTo>
                  <a:pt x="7075760" y="1452931"/>
                  <a:pt x="7069533" y="1445926"/>
                  <a:pt x="7069533" y="1438142"/>
                </a:cubicBezTo>
                <a:cubicBezTo>
                  <a:pt x="7069533" y="1429580"/>
                  <a:pt x="7075760" y="1423353"/>
                  <a:pt x="7084322" y="1423353"/>
                </a:cubicBezTo>
                <a:close/>
                <a:moveTo>
                  <a:pt x="7013492" y="1423353"/>
                </a:moveTo>
                <a:cubicBezTo>
                  <a:pt x="7021275" y="1423353"/>
                  <a:pt x="7028280" y="1429580"/>
                  <a:pt x="7028280" y="1438142"/>
                </a:cubicBezTo>
                <a:cubicBezTo>
                  <a:pt x="7028280" y="1445926"/>
                  <a:pt x="7021275" y="1452931"/>
                  <a:pt x="7013492" y="1452931"/>
                </a:cubicBezTo>
                <a:cubicBezTo>
                  <a:pt x="7004930" y="1452931"/>
                  <a:pt x="6998704" y="1445926"/>
                  <a:pt x="6998704" y="1438142"/>
                </a:cubicBezTo>
                <a:cubicBezTo>
                  <a:pt x="6998704" y="1429580"/>
                  <a:pt x="7004930" y="1423353"/>
                  <a:pt x="7013492" y="1423353"/>
                </a:cubicBezTo>
                <a:close/>
                <a:moveTo>
                  <a:pt x="6939085" y="1423353"/>
                </a:moveTo>
                <a:cubicBezTo>
                  <a:pt x="6946378" y="1423353"/>
                  <a:pt x="6950753" y="1429580"/>
                  <a:pt x="6950753" y="1438142"/>
                </a:cubicBezTo>
                <a:cubicBezTo>
                  <a:pt x="6950753" y="1445926"/>
                  <a:pt x="6946378" y="1452931"/>
                  <a:pt x="6939085" y="1452931"/>
                </a:cubicBezTo>
                <a:cubicBezTo>
                  <a:pt x="6931063" y="1452931"/>
                  <a:pt x="6924500" y="1445926"/>
                  <a:pt x="6924500" y="1438142"/>
                </a:cubicBezTo>
                <a:cubicBezTo>
                  <a:pt x="6924500" y="1429580"/>
                  <a:pt x="6931063" y="1423353"/>
                  <a:pt x="6939085" y="1423353"/>
                </a:cubicBezTo>
                <a:close/>
                <a:moveTo>
                  <a:pt x="6867525" y="1423353"/>
                </a:moveTo>
                <a:cubicBezTo>
                  <a:pt x="6874088" y="1423353"/>
                  <a:pt x="6879922" y="1429580"/>
                  <a:pt x="6879922" y="1438142"/>
                </a:cubicBezTo>
                <a:cubicBezTo>
                  <a:pt x="6879922" y="1445926"/>
                  <a:pt x="6874088" y="1452931"/>
                  <a:pt x="6867525" y="1452931"/>
                </a:cubicBezTo>
                <a:cubicBezTo>
                  <a:pt x="6860232" y="1452931"/>
                  <a:pt x="6853669" y="1445926"/>
                  <a:pt x="6853669" y="1438142"/>
                </a:cubicBezTo>
                <a:cubicBezTo>
                  <a:pt x="6853669" y="1429580"/>
                  <a:pt x="6860232" y="1423353"/>
                  <a:pt x="6867525" y="1423353"/>
                </a:cubicBezTo>
                <a:close/>
                <a:moveTo>
                  <a:pt x="6796696" y="1423353"/>
                </a:moveTo>
                <a:cubicBezTo>
                  <a:pt x="6803259" y="1423353"/>
                  <a:pt x="6809093" y="1429580"/>
                  <a:pt x="6809093" y="1438142"/>
                </a:cubicBezTo>
                <a:cubicBezTo>
                  <a:pt x="6809093" y="1445926"/>
                  <a:pt x="6803259" y="1452931"/>
                  <a:pt x="6796696" y="1452931"/>
                </a:cubicBezTo>
                <a:cubicBezTo>
                  <a:pt x="6789403" y="1452931"/>
                  <a:pt x="6782840" y="1445926"/>
                  <a:pt x="6782840" y="1438142"/>
                </a:cubicBezTo>
                <a:cubicBezTo>
                  <a:pt x="6782840" y="1429580"/>
                  <a:pt x="6789403" y="1423353"/>
                  <a:pt x="6796696" y="1423353"/>
                </a:cubicBezTo>
                <a:close/>
                <a:moveTo>
                  <a:pt x="155518" y="1355896"/>
                </a:moveTo>
                <a:cubicBezTo>
                  <a:pt x="161352" y="1355896"/>
                  <a:pt x="167916" y="1360271"/>
                  <a:pt x="167916" y="1368293"/>
                </a:cubicBezTo>
                <a:cubicBezTo>
                  <a:pt x="167916" y="1375586"/>
                  <a:pt x="161352" y="1382149"/>
                  <a:pt x="155518" y="1382149"/>
                </a:cubicBezTo>
                <a:cubicBezTo>
                  <a:pt x="147496" y="1382149"/>
                  <a:pt x="141662" y="1375586"/>
                  <a:pt x="141662" y="1368293"/>
                </a:cubicBezTo>
                <a:cubicBezTo>
                  <a:pt x="141662" y="1360271"/>
                  <a:pt x="147496" y="1355896"/>
                  <a:pt x="155518" y="1355896"/>
                </a:cubicBezTo>
                <a:close/>
                <a:moveTo>
                  <a:pt x="83230" y="1355896"/>
                </a:moveTo>
                <a:cubicBezTo>
                  <a:pt x="90523" y="1355896"/>
                  <a:pt x="97086" y="1360271"/>
                  <a:pt x="97086" y="1368293"/>
                </a:cubicBezTo>
                <a:cubicBezTo>
                  <a:pt x="97086" y="1375586"/>
                  <a:pt x="90523" y="1382149"/>
                  <a:pt x="83230" y="1382149"/>
                </a:cubicBezTo>
                <a:cubicBezTo>
                  <a:pt x="76667" y="1382149"/>
                  <a:pt x="70832" y="1375586"/>
                  <a:pt x="70832" y="1368293"/>
                </a:cubicBezTo>
                <a:cubicBezTo>
                  <a:pt x="70832" y="1360271"/>
                  <a:pt x="76667" y="1355896"/>
                  <a:pt x="83230" y="1355896"/>
                </a:cubicBezTo>
                <a:close/>
                <a:moveTo>
                  <a:pt x="11994" y="1355896"/>
                </a:moveTo>
                <a:cubicBezTo>
                  <a:pt x="20239" y="1355896"/>
                  <a:pt x="26235" y="1360271"/>
                  <a:pt x="26235" y="1368293"/>
                </a:cubicBezTo>
                <a:cubicBezTo>
                  <a:pt x="26235" y="1375586"/>
                  <a:pt x="20239" y="1382149"/>
                  <a:pt x="11994" y="1382149"/>
                </a:cubicBezTo>
                <a:cubicBezTo>
                  <a:pt x="5998" y="1382149"/>
                  <a:pt x="2" y="1375586"/>
                  <a:pt x="2" y="1368293"/>
                </a:cubicBezTo>
                <a:cubicBezTo>
                  <a:pt x="2" y="1360271"/>
                  <a:pt x="5998" y="1355896"/>
                  <a:pt x="11994" y="1355896"/>
                </a:cubicBezTo>
                <a:close/>
                <a:moveTo>
                  <a:pt x="7294422" y="1352524"/>
                </a:moveTo>
                <a:cubicBezTo>
                  <a:pt x="7302444" y="1352524"/>
                  <a:pt x="7308278" y="1359087"/>
                  <a:pt x="7308278" y="1367109"/>
                </a:cubicBezTo>
                <a:cubicBezTo>
                  <a:pt x="7308278" y="1374402"/>
                  <a:pt x="7302444" y="1378777"/>
                  <a:pt x="7294422" y="1378777"/>
                </a:cubicBezTo>
                <a:cubicBezTo>
                  <a:pt x="7288588" y="1378777"/>
                  <a:pt x="7282025" y="1374402"/>
                  <a:pt x="7282025" y="1367109"/>
                </a:cubicBezTo>
                <a:cubicBezTo>
                  <a:pt x="7282025" y="1359087"/>
                  <a:pt x="7288588" y="1352524"/>
                  <a:pt x="7294422" y="1352524"/>
                </a:cubicBezTo>
                <a:close/>
                <a:moveTo>
                  <a:pt x="7223591" y="1352524"/>
                </a:moveTo>
                <a:cubicBezTo>
                  <a:pt x="7231613" y="1352524"/>
                  <a:pt x="7237447" y="1359087"/>
                  <a:pt x="7237447" y="1367109"/>
                </a:cubicBezTo>
                <a:cubicBezTo>
                  <a:pt x="7237447" y="1374402"/>
                  <a:pt x="7231613" y="1378777"/>
                  <a:pt x="7223591" y="1378777"/>
                </a:cubicBezTo>
                <a:cubicBezTo>
                  <a:pt x="7215569" y="1378777"/>
                  <a:pt x="7211194" y="1374402"/>
                  <a:pt x="7211194" y="1367109"/>
                </a:cubicBezTo>
                <a:cubicBezTo>
                  <a:pt x="7211194" y="1359087"/>
                  <a:pt x="7215569" y="1352524"/>
                  <a:pt x="7223591" y="1352524"/>
                </a:cubicBezTo>
                <a:close/>
                <a:moveTo>
                  <a:pt x="7155152" y="1352524"/>
                </a:moveTo>
                <a:cubicBezTo>
                  <a:pt x="7163714" y="1352524"/>
                  <a:pt x="7169940" y="1359087"/>
                  <a:pt x="7169940" y="1367109"/>
                </a:cubicBezTo>
                <a:cubicBezTo>
                  <a:pt x="7169940" y="1374402"/>
                  <a:pt x="7163714" y="1378777"/>
                  <a:pt x="7155152" y="1378777"/>
                </a:cubicBezTo>
                <a:cubicBezTo>
                  <a:pt x="7146590" y="1378777"/>
                  <a:pt x="7140364" y="1374402"/>
                  <a:pt x="7140364" y="1367109"/>
                </a:cubicBezTo>
                <a:cubicBezTo>
                  <a:pt x="7140364" y="1359087"/>
                  <a:pt x="7146590" y="1352524"/>
                  <a:pt x="7155152" y="1352524"/>
                </a:cubicBezTo>
                <a:close/>
                <a:moveTo>
                  <a:pt x="7084322" y="1352524"/>
                </a:moveTo>
                <a:cubicBezTo>
                  <a:pt x="7092106" y="1352524"/>
                  <a:pt x="7099111" y="1359087"/>
                  <a:pt x="7099111" y="1367109"/>
                </a:cubicBezTo>
                <a:cubicBezTo>
                  <a:pt x="7099111" y="1374402"/>
                  <a:pt x="7092106" y="1378777"/>
                  <a:pt x="7084322" y="1378777"/>
                </a:cubicBezTo>
                <a:cubicBezTo>
                  <a:pt x="7075760" y="1378777"/>
                  <a:pt x="7069533" y="1374402"/>
                  <a:pt x="7069533" y="1367109"/>
                </a:cubicBezTo>
                <a:cubicBezTo>
                  <a:pt x="7069533" y="1359087"/>
                  <a:pt x="7075760" y="1352524"/>
                  <a:pt x="7084322" y="1352524"/>
                </a:cubicBezTo>
                <a:close/>
                <a:moveTo>
                  <a:pt x="7013492" y="1352524"/>
                </a:moveTo>
                <a:cubicBezTo>
                  <a:pt x="7021275" y="1352524"/>
                  <a:pt x="7028280" y="1359087"/>
                  <a:pt x="7028280" y="1367109"/>
                </a:cubicBezTo>
                <a:cubicBezTo>
                  <a:pt x="7028280" y="1374402"/>
                  <a:pt x="7021275" y="1378777"/>
                  <a:pt x="7013492" y="1378777"/>
                </a:cubicBezTo>
                <a:cubicBezTo>
                  <a:pt x="7004930" y="1378777"/>
                  <a:pt x="6998704" y="1374402"/>
                  <a:pt x="6998704" y="1367109"/>
                </a:cubicBezTo>
                <a:cubicBezTo>
                  <a:pt x="6998704" y="1359087"/>
                  <a:pt x="7004930" y="1352524"/>
                  <a:pt x="7013492" y="1352524"/>
                </a:cubicBezTo>
                <a:close/>
                <a:moveTo>
                  <a:pt x="6939085" y="1352524"/>
                </a:moveTo>
                <a:cubicBezTo>
                  <a:pt x="6946378" y="1352524"/>
                  <a:pt x="6950753" y="1359354"/>
                  <a:pt x="6950753" y="1367701"/>
                </a:cubicBezTo>
                <a:cubicBezTo>
                  <a:pt x="6950753" y="1375290"/>
                  <a:pt x="6946378" y="1382120"/>
                  <a:pt x="6939085" y="1382120"/>
                </a:cubicBezTo>
                <a:cubicBezTo>
                  <a:pt x="6931063" y="1382120"/>
                  <a:pt x="6924500" y="1375290"/>
                  <a:pt x="6924500" y="1367701"/>
                </a:cubicBezTo>
                <a:cubicBezTo>
                  <a:pt x="6924500" y="1359354"/>
                  <a:pt x="6931063" y="1352524"/>
                  <a:pt x="6939085" y="1352524"/>
                </a:cubicBezTo>
                <a:close/>
                <a:moveTo>
                  <a:pt x="6867525" y="1352524"/>
                </a:moveTo>
                <a:cubicBezTo>
                  <a:pt x="6874088" y="1352524"/>
                  <a:pt x="6879922" y="1359354"/>
                  <a:pt x="6879922" y="1367701"/>
                </a:cubicBezTo>
                <a:cubicBezTo>
                  <a:pt x="6879922" y="1375290"/>
                  <a:pt x="6874088" y="1382120"/>
                  <a:pt x="6867525" y="1382120"/>
                </a:cubicBezTo>
                <a:cubicBezTo>
                  <a:pt x="6860232" y="1382120"/>
                  <a:pt x="6853669" y="1375290"/>
                  <a:pt x="6853669" y="1367701"/>
                </a:cubicBezTo>
                <a:cubicBezTo>
                  <a:pt x="6853669" y="1359354"/>
                  <a:pt x="6860232" y="1352524"/>
                  <a:pt x="6867525" y="1352524"/>
                </a:cubicBezTo>
                <a:close/>
                <a:moveTo>
                  <a:pt x="6796696" y="1352524"/>
                </a:moveTo>
                <a:cubicBezTo>
                  <a:pt x="6803259" y="1352524"/>
                  <a:pt x="6809093" y="1359354"/>
                  <a:pt x="6809093" y="1367701"/>
                </a:cubicBezTo>
                <a:cubicBezTo>
                  <a:pt x="6809093" y="1375290"/>
                  <a:pt x="6803259" y="1382120"/>
                  <a:pt x="6796696" y="1382120"/>
                </a:cubicBezTo>
                <a:cubicBezTo>
                  <a:pt x="6789403" y="1382120"/>
                  <a:pt x="6782840" y="1375290"/>
                  <a:pt x="6782840" y="1367701"/>
                </a:cubicBezTo>
                <a:cubicBezTo>
                  <a:pt x="6782840" y="1359354"/>
                  <a:pt x="6789403" y="1352524"/>
                  <a:pt x="6796696" y="1352524"/>
                </a:cubicBezTo>
                <a:close/>
                <a:moveTo>
                  <a:pt x="6724405" y="1352524"/>
                </a:moveTo>
                <a:cubicBezTo>
                  <a:pt x="6732427" y="1352524"/>
                  <a:pt x="6738261" y="1359354"/>
                  <a:pt x="6738261" y="1367701"/>
                </a:cubicBezTo>
                <a:cubicBezTo>
                  <a:pt x="6738261" y="1375290"/>
                  <a:pt x="6732427" y="1382120"/>
                  <a:pt x="6724405" y="1382120"/>
                </a:cubicBezTo>
                <a:cubicBezTo>
                  <a:pt x="6718571" y="1382120"/>
                  <a:pt x="6712008" y="1375290"/>
                  <a:pt x="6712008" y="1367701"/>
                </a:cubicBezTo>
                <a:cubicBezTo>
                  <a:pt x="6712008" y="1359354"/>
                  <a:pt x="6718571" y="1352524"/>
                  <a:pt x="6724405" y="1352524"/>
                </a:cubicBezTo>
                <a:close/>
                <a:moveTo>
                  <a:pt x="6653576" y="1352524"/>
                </a:moveTo>
                <a:cubicBezTo>
                  <a:pt x="6660869" y="1352524"/>
                  <a:pt x="6667432" y="1359354"/>
                  <a:pt x="6667432" y="1367701"/>
                </a:cubicBezTo>
                <a:cubicBezTo>
                  <a:pt x="6667432" y="1375290"/>
                  <a:pt x="6660869" y="1382120"/>
                  <a:pt x="6653576" y="1382120"/>
                </a:cubicBezTo>
                <a:cubicBezTo>
                  <a:pt x="6647013" y="1382120"/>
                  <a:pt x="6641179" y="1375290"/>
                  <a:pt x="6641179" y="1367701"/>
                </a:cubicBezTo>
                <a:cubicBezTo>
                  <a:pt x="6641179" y="1359354"/>
                  <a:pt x="6647013" y="1352524"/>
                  <a:pt x="6653576" y="1352524"/>
                </a:cubicBezTo>
                <a:close/>
                <a:moveTo>
                  <a:pt x="7223591" y="1281693"/>
                </a:moveTo>
                <a:cubicBezTo>
                  <a:pt x="7231613" y="1281693"/>
                  <a:pt x="7237447" y="1288256"/>
                  <a:pt x="7237447" y="1295549"/>
                </a:cubicBezTo>
                <a:cubicBezTo>
                  <a:pt x="7237447" y="1302112"/>
                  <a:pt x="7231613" y="1307946"/>
                  <a:pt x="7223591" y="1307946"/>
                </a:cubicBezTo>
                <a:cubicBezTo>
                  <a:pt x="7215569" y="1307946"/>
                  <a:pt x="7211194" y="1302112"/>
                  <a:pt x="7211194" y="1295549"/>
                </a:cubicBezTo>
                <a:cubicBezTo>
                  <a:pt x="7211194" y="1288256"/>
                  <a:pt x="7215569" y="1281693"/>
                  <a:pt x="7223591" y="1281693"/>
                </a:cubicBezTo>
                <a:close/>
                <a:moveTo>
                  <a:pt x="7155152" y="1281693"/>
                </a:moveTo>
                <a:cubicBezTo>
                  <a:pt x="7163714" y="1281693"/>
                  <a:pt x="7169940" y="1288256"/>
                  <a:pt x="7169940" y="1295549"/>
                </a:cubicBezTo>
                <a:cubicBezTo>
                  <a:pt x="7169940" y="1302112"/>
                  <a:pt x="7163714" y="1307946"/>
                  <a:pt x="7155152" y="1307946"/>
                </a:cubicBezTo>
                <a:cubicBezTo>
                  <a:pt x="7146590" y="1307946"/>
                  <a:pt x="7140364" y="1302112"/>
                  <a:pt x="7140364" y="1295549"/>
                </a:cubicBezTo>
                <a:cubicBezTo>
                  <a:pt x="7140364" y="1288256"/>
                  <a:pt x="7146590" y="1281693"/>
                  <a:pt x="7155152" y="1281693"/>
                </a:cubicBezTo>
                <a:close/>
                <a:moveTo>
                  <a:pt x="7084322" y="1281693"/>
                </a:moveTo>
                <a:cubicBezTo>
                  <a:pt x="7092106" y="1281693"/>
                  <a:pt x="7099111" y="1288256"/>
                  <a:pt x="7099111" y="1295549"/>
                </a:cubicBezTo>
                <a:cubicBezTo>
                  <a:pt x="7099111" y="1302112"/>
                  <a:pt x="7092106" y="1307946"/>
                  <a:pt x="7084322" y="1307946"/>
                </a:cubicBezTo>
                <a:cubicBezTo>
                  <a:pt x="7075760" y="1307946"/>
                  <a:pt x="7069533" y="1303571"/>
                  <a:pt x="7069533" y="1295549"/>
                </a:cubicBezTo>
                <a:cubicBezTo>
                  <a:pt x="7069533" y="1288256"/>
                  <a:pt x="7075760" y="1281693"/>
                  <a:pt x="7084322" y="1281693"/>
                </a:cubicBezTo>
                <a:close/>
                <a:moveTo>
                  <a:pt x="7013492" y="1281693"/>
                </a:moveTo>
                <a:cubicBezTo>
                  <a:pt x="7021275" y="1281693"/>
                  <a:pt x="7028280" y="1288256"/>
                  <a:pt x="7028280" y="1295549"/>
                </a:cubicBezTo>
                <a:cubicBezTo>
                  <a:pt x="7028280" y="1303571"/>
                  <a:pt x="7021275" y="1307946"/>
                  <a:pt x="7013492" y="1307946"/>
                </a:cubicBezTo>
                <a:cubicBezTo>
                  <a:pt x="7004930" y="1307946"/>
                  <a:pt x="6998704" y="1303571"/>
                  <a:pt x="6998704" y="1295549"/>
                </a:cubicBezTo>
                <a:cubicBezTo>
                  <a:pt x="6998704" y="1288256"/>
                  <a:pt x="7004930" y="1281693"/>
                  <a:pt x="7013492" y="1281693"/>
                </a:cubicBezTo>
                <a:close/>
                <a:moveTo>
                  <a:pt x="6939085" y="1281693"/>
                </a:moveTo>
                <a:cubicBezTo>
                  <a:pt x="6946378" y="1281693"/>
                  <a:pt x="6950753" y="1288256"/>
                  <a:pt x="6950753" y="1295549"/>
                </a:cubicBezTo>
                <a:cubicBezTo>
                  <a:pt x="6950753" y="1303571"/>
                  <a:pt x="6946378" y="1307946"/>
                  <a:pt x="6939085" y="1307946"/>
                </a:cubicBezTo>
                <a:cubicBezTo>
                  <a:pt x="6931063" y="1307946"/>
                  <a:pt x="6924500" y="1303571"/>
                  <a:pt x="6924500" y="1295549"/>
                </a:cubicBezTo>
                <a:cubicBezTo>
                  <a:pt x="6924500" y="1288256"/>
                  <a:pt x="6931063" y="1281693"/>
                  <a:pt x="6939085" y="1281693"/>
                </a:cubicBezTo>
                <a:close/>
                <a:moveTo>
                  <a:pt x="6867525" y="1281693"/>
                </a:moveTo>
                <a:cubicBezTo>
                  <a:pt x="6874088" y="1281693"/>
                  <a:pt x="6879922" y="1288256"/>
                  <a:pt x="6879922" y="1295549"/>
                </a:cubicBezTo>
                <a:cubicBezTo>
                  <a:pt x="6879922" y="1303571"/>
                  <a:pt x="6874088" y="1307946"/>
                  <a:pt x="6867525" y="1307946"/>
                </a:cubicBezTo>
                <a:cubicBezTo>
                  <a:pt x="6860232" y="1307946"/>
                  <a:pt x="6853669" y="1303571"/>
                  <a:pt x="6853669" y="1295549"/>
                </a:cubicBezTo>
                <a:cubicBezTo>
                  <a:pt x="6853669" y="1288256"/>
                  <a:pt x="6860232" y="1281693"/>
                  <a:pt x="6867525" y="1281693"/>
                </a:cubicBezTo>
                <a:close/>
                <a:moveTo>
                  <a:pt x="6796696" y="1281693"/>
                </a:moveTo>
                <a:cubicBezTo>
                  <a:pt x="6803259" y="1281693"/>
                  <a:pt x="6809093" y="1288256"/>
                  <a:pt x="6809093" y="1295549"/>
                </a:cubicBezTo>
                <a:cubicBezTo>
                  <a:pt x="6809093" y="1303571"/>
                  <a:pt x="6803259" y="1307946"/>
                  <a:pt x="6796696" y="1307946"/>
                </a:cubicBezTo>
                <a:cubicBezTo>
                  <a:pt x="6789403" y="1307946"/>
                  <a:pt x="6782840" y="1303571"/>
                  <a:pt x="6782840" y="1295549"/>
                </a:cubicBezTo>
                <a:cubicBezTo>
                  <a:pt x="6782840" y="1288256"/>
                  <a:pt x="6789403" y="1281693"/>
                  <a:pt x="6796696" y="1281693"/>
                </a:cubicBezTo>
                <a:close/>
                <a:moveTo>
                  <a:pt x="6724405" y="1281693"/>
                </a:moveTo>
                <a:cubicBezTo>
                  <a:pt x="6732427" y="1281693"/>
                  <a:pt x="6738261" y="1288256"/>
                  <a:pt x="6738261" y="1295549"/>
                </a:cubicBezTo>
                <a:cubicBezTo>
                  <a:pt x="6738261" y="1303571"/>
                  <a:pt x="6732427" y="1307946"/>
                  <a:pt x="6724405" y="1307946"/>
                </a:cubicBezTo>
                <a:cubicBezTo>
                  <a:pt x="6718571" y="1307946"/>
                  <a:pt x="6712008" y="1303571"/>
                  <a:pt x="6712008" y="1295549"/>
                </a:cubicBezTo>
                <a:cubicBezTo>
                  <a:pt x="6712008" y="1288256"/>
                  <a:pt x="6718571" y="1281693"/>
                  <a:pt x="6724405" y="1281693"/>
                </a:cubicBezTo>
                <a:close/>
                <a:moveTo>
                  <a:pt x="6653576" y="1281693"/>
                </a:moveTo>
                <a:cubicBezTo>
                  <a:pt x="6660869" y="1281693"/>
                  <a:pt x="6667432" y="1288256"/>
                  <a:pt x="6667432" y="1295549"/>
                </a:cubicBezTo>
                <a:cubicBezTo>
                  <a:pt x="6667432" y="1303571"/>
                  <a:pt x="6660869" y="1307946"/>
                  <a:pt x="6653576" y="1307946"/>
                </a:cubicBezTo>
                <a:cubicBezTo>
                  <a:pt x="6647013" y="1307946"/>
                  <a:pt x="6641179" y="1303571"/>
                  <a:pt x="6641179" y="1295549"/>
                </a:cubicBezTo>
                <a:cubicBezTo>
                  <a:pt x="6641179" y="1288256"/>
                  <a:pt x="6647013" y="1281693"/>
                  <a:pt x="6653576" y="1281693"/>
                </a:cubicBezTo>
                <a:close/>
                <a:moveTo>
                  <a:pt x="6582745" y="1281693"/>
                </a:moveTo>
                <a:cubicBezTo>
                  <a:pt x="6590038" y="1281693"/>
                  <a:pt x="6596601" y="1288256"/>
                  <a:pt x="6596601" y="1295549"/>
                </a:cubicBezTo>
                <a:cubicBezTo>
                  <a:pt x="6596601" y="1303571"/>
                  <a:pt x="6590038" y="1307946"/>
                  <a:pt x="6582745" y="1307946"/>
                </a:cubicBezTo>
                <a:cubicBezTo>
                  <a:pt x="6574723" y="1307946"/>
                  <a:pt x="6570348" y="1303571"/>
                  <a:pt x="6570348" y="1295549"/>
                </a:cubicBezTo>
                <a:cubicBezTo>
                  <a:pt x="6570348" y="1288256"/>
                  <a:pt x="6574723" y="1281693"/>
                  <a:pt x="6582745" y="1281693"/>
                </a:cubicBezTo>
                <a:close/>
                <a:moveTo>
                  <a:pt x="6510933" y="1281693"/>
                </a:moveTo>
                <a:cubicBezTo>
                  <a:pt x="6518717" y="1281693"/>
                  <a:pt x="6525722" y="1288256"/>
                  <a:pt x="6525722" y="1295549"/>
                </a:cubicBezTo>
                <a:cubicBezTo>
                  <a:pt x="6525722" y="1303571"/>
                  <a:pt x="6518717" y="1307946"/>
                  <a:pt x="6510933" y="1307946"/>
                </a:cubicBezTo>
                <a:cubicBezTo>
                  <a:pt x="6502371" y="1307946"/>
                  <a:pt x="6496144" y="1303571"/>
                  <a:pt x="6496144" y="1295549"/>
                </a:cubicBezTo>
                <a:cubicBezTo>
                  <a:pt x="6496144" y="1288256"/>
                  <a:pt x="6502371" y="1281693"/>
                  <a:pt x="6510933" y="1281693"/>
                </a:cubicBezTo>
                <a:close/>
                <a:moveTo>
                  <a:pt x="6440492" y="1281693"/>
                </a:moveTo>
                <a:cubicBezTo>
                  <a:pt x="6448081" y="1281693"/>
                  <a:pt x="6454911" y="1288256"/>
                  <a:pt x="6454911" y="1295549"/>
                </a:cubicBezTo>
                <a:cubicBezTo>
                  <a:pt x="6454911" y="1303571"/>
                  <a:pt x="6448081" y="1307946"/>
                  <a:pt x="6440492" y="1307946"/>
                </a:cubicBezTo>
                <a:cubicBezTo>
                  <a:pt x="6432145" y="1307946"/>
                  <a:pt x="6425315" y="1303571"/>
                  <a:pt x="6425315" y="1295549"/>
                </a:cubicBezTo>
                <a:cubicBezTo>
                  <a:pt x="6425315" y="1288256"/>
                  <a:pt x="6432145" y="1281693"/>
                  <a:pt x="6440492" y="1281693"/>
                </a:cubicBezTo>
                <a:close/>
                <a:moveTo>
                  <a:pt x="6369273" y="1281693"/>
                </a:moveTo>
                <a:cubicBezTo>
                  <a:pt x="6377835" y="1281693"/>
                  <a:pt x="6384062" y="1288698"/>
                  <a:pt x="6384062" y="1296482"/>
                </a:cubicBezTo>
                <a:cubicBezTo>
                  <a:pt x="6384062" y="1305044"/>
                  <a:pt x="6377835" y="1311271"/>
                  <a:pt x="6369273" y="1311271"/>
                </a:cubicBezTo>
                <a:cubicBezTo>
                  <a:pt x="6361489" y="1311271"/>
                  <a:pt x="6354484" y="1305044"/>
                  <a:pt x="6354484" y="1296482"/>
                </a:cubicBezTo>
                <a:cubicBezTo>
                  <a:pt x="6354484" y="1288698"/>
                  <a:pt x="6361489" y="1281693"/>
                  <a:pt x="6369273" y="1281693"/>
                </a:cubicBezTo>
                <a:close/>
                <a:moveTo>
                  <a:pt x="5799257" y="1281693"/>
                </a:moveTo>
                <a:cubicBezTo>
                  <a:pt x="5807819" y="1281693"/>
                  <a:pt x="5814045" y="1288698"/>
                  <a:pt x="5814045" y="1296482"/>
                </a:cubicBezTo>
                <a:cubicBezTo>
                  <a:pt x="5814045" y="1305044"/>
                  <a:pt x="5807819" y="1311271"/>
                  <a:pt x="5799257" y="1311271"/>
                </a:cubicBezTo>
                <a:cubicBezTo>
                  <a:pt x="5791474" y="1311271"/>
                  <a:pt x="5784469" y="1305044"/>
                  <a:pt x="5784469" y="1296482"/>
                </a:cubicBezTo>
                <a:cubicBezTo>
                  <a:pt x="5784469" y="1288698"/>
                  <a:pt x="5791474" y="1281693"/>
                  <a:pt x="5799257" y="1281693"/>
                </a:cubicBezTo>
                <a:close/>
                <a:moveTo>
                  <a:pt x="5724122" y="1281693"/>
                </a:moveTo>
                <a:cubicBezTo>
                  <a:pt x="5732144" y="1281693"/>
                  <a:pt x="5736519" y="1288698"/>
                  <a:pt x="5736519" y="1296482"/>
                </a:cubicBezTo>
                <a:cubicBezTo>
                  <a:pt x="5736519" y="1305044"/>
                  <a:pt x="5732144" y="1311271"/>
                  <a:pt x="5724122" y="1311271"/>
                </a:cubicBezTo>
                <a:cubicBezTo>
                  <a:pt x="5716100" y="1311271"/>
                  <a:pt x="5710266" y="1305044"/>
                  <a:pt x="5710266" y="1296482"/>
                </a:cubicBezTo>
                <a:cubicBezTo>
                  <a:pt x="5710266" y="1288698"/>
                  <a:pt x="5716100" y="1281693"/>
                  <a:pt x="5724122" y="1281693"/>
                </a:cubicBezTo>
                <a:close/>
                <a:moveTo>
                  <a:pt x="5653291" y="1281693"/>
                </a:moveTo>
                <a:cubicBezTo>
                  <a:pt x="5659125" y="1281693"/>
                  <a:pt x="5665688" y="1288698"/>
                  <a:pt x="5665688" y="1296482"/>
                </a:cubicBezTo>
                <a:cubicBezTo>
                  <a:pt x="5665688" y="1305044"/>
                  <a:pt x="5659125" y="1311271"/>
                  <a:pt x="5653291" y="1311271"/>
                </a:cubicBezTo>
                <a:cubicBezTo>
                  <a:pt x="5645269" y="1311271"/>
                  <a:pt x="5639435" y="1305044"/>
                  <a:pt x="5639435" y="1296482"/>
                </a:cubicBezTo>
                <a:cubicBezTo>
                  <a:pt x="5639435" y="1288698"/>
                  <a:pt x="5645269" y="1281693"/>
                  <a:pt x="5653291" y="1281693"/>
                </a:cubicBezTo>
                <a:close/>
                <a:moveTo>
                  <a:pt x="5582461" y="1281693"/>
                </a:moveTo>
                <a:cubicBezTo>
                  <a:pt x="5588295" y="1281693"/>
                  <a:pt x="5594858" y="1288698"/>
                  <a:pt x="5594858" y="1296482"/>
                </a:cubicBezTo>
                <a:cubicBezTo>
                  <a:pt x="5594858" y="1305044"/>
                  <a:pt x="5588295" y="1311271"/>
                  <a:pt x="5582461" y="1311271"/>
                </a:cubicBezTo>
                <a:cubicBezTo>
                  <a:pt x="5574439" y="1311271"/>
                  <a:pt x="5568605" y="1305044"/>
                  <a:pt x="5568605" y="1296482"/>
                </a:cubicBezTo>
                <a:cubicBezTo>
                  <a:pt x="5568605" y="1288698"/>
                  <a:pt x="5574439" y="1281693"/>
                  <a:pt x="5582461" y="1281693"/>
                </a:cubicBezTo>
                <a:close/>
                <a:moveTo>
                  <a:pt x="5510171" y="1281693"/>
                </a:moveTo>
                <a:cubicBezTo>
                  <a:pt x="5517464" y="1281693"/>
                  <a:pt x="5524027" y="1288698"/>
                  <a:pt x="5524027" y="1296482"/>
                </a:cubicBezTo>
                <a:cubicBezTo>
                  <a:pt x="5524027" y="1305044"/>
                  <a:pt x="5517464" y="1311271"/>
                  <a:pt x="5510171" y="1311271"/>
                </a:cubicBezTo>
                <a:cubicBezTo>
                  <a:pt x="5503608" y="1311271"/>
                  <a:pt x="5497774" y="1305044"/>
                  <a:pt x="5497774" y="1296482"/>
                </a:cubicBezTo>
                <a:cubicBezTo>
                  <a:pt x="5497774" y="1288698"/>
                  <a:pt x="5503608" y="1281693"/>
                  <a:pt x="5510171" y="1281693"/>
                </a:cubicBezTo>
                <a:close/>
                <a:moveTo>
                  <a:pt x="5438937" y="1281693"/>
                </a:moveTo>
                <a:cubicBezTo>
                  <a:pt x="5447182" y="1281693"/>
                  <a:pt x="5453178" y="1288698"/>
                  <a:pt x="5453178" y="1296482"/>
                </a:cubicBezTo>
                <a:cubicBezTo>
                  <a:pt x="5453178" y="1305044"/>
                  <a:pt x="5447182" y="1311271"/>
                  <a:pt x="5438937" y="1311271"/>
                </a:cubicBezTo>
                <a:cubicBezTo>
                  <a:pt x="5432941" y="1311271"/>
                  <a:pt x="5426945" y="1305044"/>
                  <a:pt x="5426945" y="1296482"/>
                </a:cubicBezTo>
                <a:cubicBezTo>
                  <a:pt x="5426945" y="1288698"/>
                  <a:pt x="5432941" y="1281693"/>
                  <a:pt x="5438937" y="1281693"/>
                </a:cubicBezTo>
                <a:close/>
                <a:moveTo>
                  <a:pt x="5368510" y="1281693"/>
                </a:moveTo>
                <a:cubicBezTo>
                  <a:pt x="5376532" y="1281693"/>
                  <a:pt x="5382366" y="1288698"/>
                  <a:pt x="5382366" y="1296482"/>
                </a:cubicBezTo>
                <a:cubicBezTo>
                  <a:pt x="5382366" y="1305044"/>
                  <a:pt x="5376532" y="1311271"/>
                  <a:pt x="5368510" y="1311271"/>
                </a:cubicBezTo>
                <a:cubicBezTo>
                  <a:pt x="5361218" y="1311271"/>
                  <a:pt x="5356113" y="1305044"/>
                  <a:pt x="5356113" y="1296482"/>
                </a:cubicBezTo>
                <a:cubicBezTo>
                  <a:pt x="5356113" y="1288698"/>
                  <a:pt x="5361218" y="1281693"/>
                  <a:pt x="5368510" y="1281693"/>
                </a:cubicBezTo>
                <a:close/>
                <a:moveTo>
                  <a:pt x="5296699" y="1281693"/>
                </a:moveTo>
                <a:cubicBezTo>
                  <a:pt x="5305261" y="1281693"/>
                  <a:pt x="5311488" y="1288698"/>
                  <a:pt x="5311488" y="1296482"/>
                </a:cubicBezTo>
                <a:cubicBezTo>
                  <a:pt x="5311488" y="1305044"/>
                  <a:pt x="5305261" y="1311271"/>
                  <a:pt x="5296699" y="1311271"/>
                </a:cubicBezTo>
                <a:cubicBezTo>
                  <a:pt x="5288915" y="1311271"/>
                  <a:pt x="5281910" y="1305044"/>
                  <a:pt x="5281910" y="1296482"/>
                </a:cubicBezTo>
                <a:cubicBezTo>
                  <a:pt x="5281910" y="1288698"/>
                  <a:pt x="5288915" y="1281693"/>
                  <a:pt x="5296699" y="1281693"/>
                </a:cubicBezTo>
                <a:close/>
                <a:moveTo>
                  <a:pt x="5225869" y="1281693"/>
                </a:moveTo>
                <a:cubicBezTo>
                  <a:pt x="5234431" y="1281693"/>
                  <a:pt x="5240657" y="1288698"/>
                  <a:pt x="5240657" y="1296482"/>
                </a:cubicBezTo>
                <a:cubicBezTo>
                  <a:pt x="5240657" y="1305044"/>
                  <a:pt x="5234431" y="1311271"/>
                  <a:pt x="5225869" y="1311271"/>
                </a:cubicBezTo>
                <a:cubicBezTo>
                  <a:pt x="5217307" y="1311271"/>
                  <a:pt x="5211081" y="1305044"/>
                  <a:pt x="5211081" y="1296482"/>
                </a:cubicBezTo>
                <a:cubicBezTo>
                  <a:pt x="5211081" y="1288698"/>
                  <a:pt x="5217307" y="1281693"/>
                  <a:pt x="5225869" y="1281693"/>
                </a:cubicBezTo>
                <a:close/>
                <a:moveTo>
                  <a:pt x="5154105" y="1281693"/>
                </a:moveTo>
                <a:cubicBezTo>
                  <a:pt x="5162127" y="1281693"/>
                  <a:pt x="5166502" y="1288698"/>
                  <a:pt x="5166502" y="1296482"/>
                </a:cubicBezTo>
                <a:cubicBezTo>
                  <a:pt x="5166502" y="1305044"/>
                  <a:pt x="5162127" y="1311271"/>
                  <a:pt x="5154105" y="1311271"/>
                </a:cubicBezTo>
                <a:cubicBezTo>
                  <a:pt x="5146083" y="1311271"/>
                  <a:pt x="5140249" y="1305044"/>
                  <a:pt x="5140249" y="1296482"/>
                </a:cubicBezTo>
                <a:cubicBezTo>
                  <a:pt x="5140249" y="1288698"/>
                  <a:pt x="5146083" y="1281693"/>
                  <a:pt x="5154105" y="1281693"/>
                </a:cubicBezTo>
                <a:close/>
                <a:moveTo>
                  <a:pt x="5083276" y="1281693"/>
                </a:moveTo>
                <a:cubicBezTo>
                  <a:pt x="5089110" y="1281693"/>
                  <a:pt x="5095673" y="1288698"/>
                  <a:pt x="5095673" y="1296482"/>
                </a:cubicBezTo>
                <a:cubicBezTo>
                  <a:pt x="5095673" y="1305044"/>
                  <a:pt x="5089110" y="1311271"/>
                  <a:pt x="5083276" y="1311271"/>
                </a:cubicBezTo>
                <a:cubicBezTo>
                  <a:pt x="5075254" y="1311271"/>
                  <a:pt x="5069420" y="1305044"/>
                  <a:pt x="5069420" y="1296482"/>
                </a:cubicBezTo>
                <a:cubicBezTo>
                  <a:pt x="5069420" y="1288698"/>
                  <a:pt x="5075254" y="1281693"/>
                  <a:pt x="5083276" y="1281693"/>
                </a:cubicBezTo>
                <a:close/>
                <a:moveTo>
                  <a:pt x="5012445" y="1281693"/>
                </a:moveTo>
                <a:cubicBezTo>
                  <a:pt x="5018279" y="1281693"/>
                  <a:pt x="5024842" y="1288698"/>
                  <a:pt x="5024842" y="1296482"/>
                </a:cubicBezTo>
                <a:cubicBezTo>
                  <a:pt x="5024842" y="1305044"/>
                  <a:pt x="5018279" y="1311271"/>
                  <a:pt x="5012445" y="1311271"/>
                </a:cubicBezTo>
                <a:cubicBezTo>
                  <a:pt x="5004423" y="1311271"/>
                  <a:pt x="4998589" y="1305044"/>
                  <a:pt x="4998589" y="1296482"/>
                </a:cubicBezTo>
                <a:cubicBezTo>
                  <a:pt x="4998589" y="1288698"/>
                  <a:pt x="5004423" y="1281693"/>
                  <a:pt x="5012445" y="1281693"/>
                </a:cubicBezTo>
                <a:close/>
                <a:moveTo>
                  <a:pt x="4940157" y="1281693"/>
                </a:moveTo>
                <a:cubicBezTo>
                  <a:pt x="4948179" y="1281693"/>
                  <a:pt x="4954013" y="1288698"/>
                  <a:pt x="4954013" y="1296482"/>
                </a:cubicBezTo>
                <a:cubicBezTo>
                  <a:pt x="4954013" y="1305044"/>
                  <a:pt x="4948179" y="1311271"/>
                  <a:pt x="4940157" y="1311271"/>
                </a:cubicBezTo>
                <a:cubicBezTo>
                  <a:pt x="4934323" y="1311271"/>
                  <a:pt x="4927760" y="1305044"/>
                  <a:pt x="4927760" y="1296482"/>
                </a:cubicBezTo>
                <a:cubicBezTo>
                  <a:pt x="4927760" y="1288698"/>
                  <a:pt x="4934323" y="1281693"/>
                  <a:pt x="4940157" y="1281693"/>
                </a:cubicBezTo>
                <a:close/>
                <a:moveTo>
                  <a:pt x="4865953" y="1281693"/>
                </a:moveTo>
                <a:cubicBezTo>
                  <a:pt x="4873975" y="1281693"/>
                  <a:pt x="4879809" y="1288698"/>
                  <a:pt x="4879809" y="1296482"/>
                </a:cubicBezTo>
                <a:cubicBezTo>
                  <a:pt x="4879809" y="1305044"/>
                  <a:pt x="4873975" y="1311271"/>
                  <a:pt x="4865953" y="1311271"/>
                </a:cubicBezTo>
                <a:cubicBezTo>
                  <a:pt x="4860119" y="1311271"/>
                  <a:pt x="4853556" y="1305044"/>
                  <a:pt x="4853556" y="1296482"/>
                </a:cubicBezTo>
                <a:cubicBezTo>
                  <a:pt x="4853556" y="1288698"/>
                  <a:pt x="4860119" y="1281693"/>
                  <a:pt x="4865953" y="1281693"/>
                </a:cubicBezTo>
                <a:close/>
                <a:moveTo>
                  <a:pt x="4795122" y="1281693"/>
                </a:moveTo>
                <a:cubicBezTo>
                  <a:pt x="4803144" y="1281693"/>
                  <a:pt x="4808978" y="1288698"/>
                  <a:pt x="4808978" y="1296482"/>
                </a:cubicBezTo>
                <a:cubicBezTo>
                  <a:pt x="4808978" y="1305044"/>
                  <a:pt x="4803144" y="1311271"/>
                  <a:pt x="4795122" y="1311271"/>
                </a:cubicBezTo>
                <a:cubicBezTo>
                  <a:pt x="4787830" y="1311271"/>
                  <a:pt x="4782725" y="1305044"/>
                  <a:pt x="4782725" y="1296482"/>
                </a:cubicBezTo>
                <a:cubicBezTo>
                  <a:pt x="4782725" y="1288698"/>
                  <a:pt x="4787830" y="1281693"/>
                  <a:pt x="4795122" y="1281693"/>
                </a:cubicBezTo>
                <a:close/>
                <a:moveTo>
                  <a:pt x="4726684" y="1281693"/>
                </a:moveTo>
                <a:cubicBezTo>
                  <a:pt x="4735246" y="1281693"/>
                  <a:pt x="4741472" y="1288698"/>
                  <a:pt x="4741472" y="1296482"/>
                </a:cubicBezTo>
                <a:cubicBezTo>
                  <a:pt x="4741472" y="1305044"/>
                  <a:pt x="4735246" y="1311271"/>
                  <a:pt x="4726684" y="1311271"/>
                </a:cubicBezTo>
                <a:cubicBezTo>
                  <a:pt x="4718122" y="1311271"/>
                  <a:pt x="4711896" y="1305044"/>
                  <a:pt x="4711896" y="1296482"/>
                </a:cubicBezTo>
                <a:cubicBezTo>
                  <a:pt x="4711896" y="1288698"/>
                  <a:pt x="4718122" y="1281693"/>
                  <a:pt x="4726684" y="1281693"/>
                </a:cubicBezTo>
                <a:close/>
                <a:moveTo>
                  <a:pt x="4655853" y="1281693"/>
                </a:moveTo>
                <a:cubicBezTo>
                  <a:pt x="4663637" y="1281693"/>
                  <a:pt x="4670642" y="1286798"/>
                  <a:pt x="4670642" y="1294090"/>
                </a:cubicBezTo>
                <a:cubicBezTo>
                  <a:pt x="4670642" y="1302112"/>
                  <a:pt x="4663637" y="1307946"/>
                  <a:pt x="4655853" y="1307946"/>
                </a:cubicBezTo>
                <a:cubicBezTo>
                  <a:pt x="4647291" y="1307946"/>
                  <a:pt x="4641064" y="1302112"/>
                  <a:pt x="4641064" y="1294090"/>
                </a:cubicBezTo>
                <a:cubicBezTo>
                  <a:pt x="4641064" y="1286798"/>
                  <a:pt x="4647291" y="1281693"/>
                  <a:pt x="4655853" y="1281693"/>
                </a:cubicBezTo>
                <a:close/>
                <a:moveTo>
                  <a:pt x="4585023" y="1281693"/>
                </a:moveTo>
                <a:cubicBezTo>
                  <a:pt x="4592806" y="1281693"/>
                  <a:pt x="4599811" y="1286798"/>
                  <a:pt x="4599811" y="1294090"/>
                </a:cubicBezTo>
                <a:cubicBezTo>
                  <a:pt x="4599811" y="1302112"/>
                  <a:pt x="4592806" y="1307946"/>
                  <a:pt x="4585023" y="1307946"/>
                </a:cubicBezTo>
                <a:cubicBezTo>
                  <a:pt x="4576461" y="1307946"/>
                  <a:pt x="4570235" y="1302112"/>
                  <a:pt x="4570235" y="1294090"/>
                </a:cubicBezTo>
                <a:cubicBezTo>
                  <a:pt x="4570235" y="1286798"/>
                  <a:pt x="4576461" y="1281693"/>
                  <a:pt x="4585023" y="1281693"/>
                </a:cubicBezTo>
                <a:close/>
                <a:moveTo>
                  <a:pt x="226355" y="1281693"/>
                </a:moveTo>
                <a:cubicBezTo>
                  <a:pt x="232189" y="1281693"/>
                  <a:pt x="238753" y="1288523"/>
                  <a:pt x="238753" y="1296871"/>
                </a:cubicBezTo>
                <a:cubicBezTo>
                  <a:pt x="238753" y="1304461"/>
                  <a:pt x="232189" y="1311291"/>
                  <a:pt x="226355" y="1311291"/>
                </a:cubicBezTo>
                <a:cubicBezTo>
                  <a:pt x="218333" y="1311291"/>
                  <a:pt x="212499" y="1304461"/>
                  <a:pt x="212499" y="1296871"/>
                </a:cubicBezTo>
                <a:cubicBezTo>
                  <a:pt x="212499" y="1288523"/>
                  <a:pt x="218333" y="1281693"/>
                  <a:pt x="226355" y="1281693"/>
                </a:cubicBezTo>
                <a:close/>
                <a:moveTo>
                  <a:pt x="155522" y="1281693"/>
                </a:moveTo>
                <a:cubicBezTo>
                  <a:pt x="161356" y="1281693"/>
                  <a:pt x="167919" y="1288523"/>
                  <a:pt x="167919" y="1296871"/>
                </a:cubicBezTo>
                <a:cubicBezTo>
                  <a:pt x="167919" y="1304461"/>
                  <a:pt x="161356" y="1311291"/>
                  <a:pt x="155522" y="1311291"/>
                </a:cubicBezTo>
                <a:cubicBezTo>
                  <a:pt x="147500" y="1311291"/>
                  <a:pt x="141666" y="1304461"/>
                  <a:pt x="141666" y="1296871"/>
                </a:cubicBezTo>
                <a:cubicBezTo>
                  <a:pt x="141666" y="1288523"/>
                  <a:pt x="147500" y="1281693"/>
                  <a:pt x="155522" y="1281693"/>
                </a:cubicBezTo>
                <a:close/>
                <a:moveTo>
                  <a:pt x="83234" y="1281693"/>
                </a:moveTo>
                <a:cubicBezTo>
                  <a:pt x="90526" y="1281693"/>
                  <a:pt x="97090" y="1288523"/>
                  <a:pt x="97090" y="1296871"/>
                </a:cubicBezTo>
                <a:cubicBezTo>
                  <a:pt x="97090" y="1304461"/>
                  <a:pt x="90526" y="1311291"/>
                  <a:pt x="83234" y="1311291"/>
                </a:cubicBezTo>
                <a:cubicBezTo>
                  <a:pt x="76670" y="1311291"/>
                  <a:pt x="70836" y="1304461"/>
                  <a:pt x="70836" y="1296871"/>
                </a:cubicBezTo>
                <a:cubicBezTo>
                  <a:pt x="70836" y="1288523"/>
                  <a:pt x="76670" y="1281693"/>
                  <a:pt x="83234" y="1281693"/>
                </a:cubicBezTo>
                <a:close/>
                <a:moveTo>
                  <a:pt x="11998" y="1281693"/>
                </a:moveTo>
                <a:cubicBezTo>
                  <a:pt x="20243" y="1281693"/>
                  <a:pt x="26239" y="1288523"/>
                  <a:pt x="26239" y="1296871"/>
                </a:cubicBezTo>
                <a:cubicBezTo>
                  <a:pt x="26239" y="1304461"/>
                  <a:pt x="20243" y="1311291"/>
                  <a:pt x="11998" y="1311291"/>
                </a:cubicBezTo>
                <a:cubicBezTo>
                  <a:pt x="6002" y="1311291"/>
                  <a:pt x="5" y="1304461"/>
                  <a:pt x="5" y="1296871"/>
                </a:cubicBezTo>
                <a:cubicBezTo>
                  <a:pt x="5" y="1288523"/>
                  <a:pt x="4503" y="1281693"/>
                  <a:pt x="11998" y="1281693"/>
                </a:cubicBezTo>
                <a:close/>
                <a:moveTo>
                  <a:pt x="7084322" y="1210863"/>
                </a:moveTo>
                <a:cubicBezTo>
                  <a:pt x="7092106" y="1210863"/>
                  <a:pt x="7099111" y="1217426"/>
                  <a:pt x="7099111" y="1224719"/>
                </a:cubicBezTo>
                <a:cubicBezTo>
                  <a:pt x="7099111" y="1231282"/>
                  <a:pt x="7092106" y="1237116"/>
                  <a:pt x="7084322" y="1237116"/>
                </a:cubicBezTo>
                <a:cubicBezTo>
                  <a:pt x="7075760" y="1237116"/>
                  <a:pt x="7069533" y="1231282"/>
                  <a:pt x="7069533" y="1224719"/>
                </a:cubicBezTo>
                <a:cubicBezTo>
                  <a:pt x="7069533" y="1217426"/>
                  <a:pt x="7075760" y="1210863"/>
                  <a:pt x="7084322" y="1210863"/>
                </a:cubicBezTo>
                <a:close/>
                <a:moveTo>
                  <a:pt x="7013492" y="1210863"/>
                </a:moveTo>
                <a:cubicBezTo>
                  <a:pt x="7021275" y="1210863"/>
                  <a:pt x="7028280" y="1217426"/>
                  <a:pt x="7028280" y="1224719"/>
                </a:cubicBezTo>
                <a:cubicBezTo>
                  <a:pt x="7028280" y="1231282"/>
                  <a:pt x="7021275" y="1237116"/>
                  <a:pt x="7013492" y="1237116"/>
                </a:cubicBezTo>
                <a:cubicBezTo>
                  <a:pt x="7004930" y="1237116"/>
                  <a:pt x="6998704" y="1231282"/>
                  <a:pt x="6998704" y="1224719"/>
                </a:cubicBezTo>
                <a:cubicBezTo>
                  <a:pt x="6998704" y="1217426"/>
                  <a:pt x="7004930" y="1210863"/>
                  <a:pt x="7013492" y="1210863"/>
                </a:cubicBezTo>
                <a:close/>
                <a:moveTo>
                  <a:pt x="6939085" y="1210863"/>
                </a:moveTo>
                <a:cubicBezTo>
                  <a:pt x="6946378" y="1210863"/>
                  <a:pt x="6950753" y="1217426"/>
                  <a:pt x="6950753" y="1224719"/>
                </a:cubicBezTo>
                <a:cubicBezTo>
                  <a:pt x="6950753" y="1231282"/>
                  <a:pt x="6946378" y="1237116"/>
                  <a:pt x="6939085" y="1237116"/>
                </a:cubicBezTo>
                <a:cubicBezTo>
                  <a:pt x="6931063" y="1237116"/>
                  <a:pt x="6924500" y="1231282"/>
                  <a:pt x="6924500" y="1224719"/>
                </a:cubicBezTo>
                <a:cubicBezTo>
                  <a:pt x="6924500" y="1217426"/>
                  <a:pt x="6931063" y="1210863"/>
                  <a:pt x="6939085" y="1210863"/>
                </a:cubicBezTo>
                <a:close/>
                <a:moveTo>
                  <a:pt x="6867525" y="1210863"/>
                </a:moveTo>
                <a:cubicBezTo>
                  <a:pt x="6874088" y="1210863"/>
                  <a:pt x="6879922" y="1217426"/>
                  <a:pt x="6879922" y="1224719"/>
                </a:cubicBezTo>
                <a:cubicBezTo>
                  <a:pt x="6879922" y="1231282"/>
                  <a:pt x="6874088" y="1237116"/>
                  <a:pt x="6867525" y="1237116"/>
                </a:cubicBezTo>
                <a:cubicBezTo>
                  <a:pt x="6860232" y="1237116"/>
                  <a:pt x="6853669" y="1231282"/>
                  <a:pt x="6853669" y="1224719"/>
                </a:cubicBezTo>
                <a:cubicBezTo>
                  <a:pt x="6853669" y="1217426"/>
                  <a:pt x="6860232" y="1210863"/>
                  <a:pt x="6867525" y="1210863"/>
                </a:cubicBezTo>
                <a:close/>
                <a:moveTo>
                  <a:pt x="6796696" y="1210863"/>
                </a:moveTo>
                <a:cubicBezTo>
                  <a:pt x="6803259" y="1210863"/>
                  <a:pt x="6809093" y="1217426"/>
                  <a:pt x="6809093" y="1224719"/>
                </a:cubicBezTo>
                <a:cubicBezTo>
                  <a:pt x="6809093" y="1231282"/>
                  <a:pt x="6803259" y="1237116"/>
                  <a:pt x="6796696" y="1237116"/>
                </a:cubicBezTo>
                <a:cubicBezTo>
                  <a:pt x="6789403" y="1237116"/>
                  <a:pt x="6782840" y="1231282"/>
                  <a:pt x="6782840" y="1224719"/>
                </a:cubicBezTo>
                <a:cubicBezTo>
                  <a:pt x="6782840" y="1217426"/>
                  <a:pt x="6789403" y="1210863"/>
                  <a:pt x="6796696" y="1210863"/>
                </a:cubicBezTo>
                <a:close/>
                <a:moveTo>
                  <a:pt x="6724405" y="1210863"/>
                </a:moveTo>
                <a:cubicBezTo>
                  <a:pt x="6732427" y="1210863"/>
                  <a:pt x="6738261" y="1217426"/>
                  <a:pt x="6738261" y="1224719"/>
                </a:cubicBezTo>
                <a:cubicBezTo>
                  <a:pt x="6738261" y="1231282"/>
                  <a:pt x="6732427" y="1237116"/>
                  <a:pt x="6724405" y="1237116"/>
                </a:cubicBezTo>
                <a:cubicBezTo>
                  <a:pt x="6718571" y="1237116"/>
                  <a:pt x="6712008" y="1231282"/>
                  <a:pt x="6712008" y="1224719"/>
                </a:cubicBezTo>
                <a:cubicBezTo>
                  <a:pt x="6712008" y="1217426"/>
                  <a:pt x="6718571" y="1210863"/>
                  <a:pt x="6724405" y="1210863"/>
                </a:cubicBezTo>
                <a:close/>
                <a:moveTo>
                  <a:pt x="6653576" y="1210863"/>
                </a:moveTo>
                <a:cubicBezTo>
                  <a:pt x="6660869" y="1210863"/>
                  <a:pt x="6667432" y="1217426"/>
                  <a:pt x="6667432" y="1224719"/>
                </a:cubicBezTo>
                <a:cubicBezTo>
                  <a:pt x="6667432" y="1231282"/>
                  <a:pt x="6660869" y="1237116"/>
                  <a:pt x="6653576" y="1237116"/>
                </a:cubicBezTo>
                <a:cubicBezTo>
                  <a:pt x="6647013" y="1237116"/>
                  <a:pt x="6641179" y="1231282"/>
                  <a:pt x="6641179" y="1224719"/>
                </a:cubicBezTo>
                <a:cubicBezTo>
                  <a:pt x="6641179" y="1217426"/>
                  <a:pt x="6647013" y="1210863"/>
                  <a:pt x="6653576" y="1210863"/>
                </a:cubicBezTo>
                <a:close/>
                <a:moveTo>
                  <a:pt x="6582745" y="1210863"/>
                </a:moveTo>
                <a:cubicBezTo>
                  <a:pt x="6590038" y="1210863"/>
                  <a:pt x="6596601" y="1217426"/>
                  <a:pt x="6596601" y="1224719"/>
                </a:cubicBezTo>
                <a:cubicBezTo>
                  <a:pt x="6596601" y="1231282"/>
                  <a:pt x="6590038" y="1237116"/>
                  <a:pt x="6582745" y="1237116"/>
                </a:cubicBezTo>
                <a:cubicBezTo>
                  <a:pt x="6574723" y="1237116"/>
                  <a:pt x="6570348" y="1231282"/>
                  <a:pt x="6570348" y="1224719"/>
                </a:cubicBezTo>
                <a:cubicBezTo>
                  <a:pt x="6570348" y="1217426"/>
                  <a:pt x="6574723" y="1210863"/>
                  <a:pt x="6582745" y="1210863"/>
                </a:cubicBezTo>
                <a:close/>
                <a:moveTo>
                  <a:pt x="6510933" y="1210863"/>
                </a:moveTo>
                <a:cubicBezTo>
                  <a:pt x="6518717" y="1210863"/>
                  <a:pt x="6525722" y="1217426"/>
                  <a:pt x="6525722" y="1224719"/>
                </a:cubicBezTo>
                <a:cubicBezTo>
                  <a:pt x="6525722" y="1231282"/>
                  <a:pt x="6518717" y="1237116"/>
                  <a:pt x="6510933" y="1237116"/>
                </a:cubicBezTo>
                <a:cubicBezTo>
                  <a:pt x="6502371" y="1237116"/>
                  <a:pt x="6496144" y="1231282"/>
                  <a:pt x="6496144" y="1224719"/>
                </a:cubicBezTo>
                <a:cubicBezTo>
                  <a:pt x="6496144" y="1217426"/>
                  <a:pt x="6502371" y="1210863"/>
                  <a:pt x="6510933" y="1210863"/>
                </a:cubicBezTo>
                <a:close/>
                <a:moveTo>
                  <a:pt x="6440492" y="1210863"/>
                </a:moveTo>
                <a:cubicBezTo>
                  <a:pt x="6448081" y="1210863"/>
                  <a:pt x="6454911" y="1217426"/>
                  <a:pt x="6454911" y="1224719"/>
                </a:cubicBezTo>
                <a:cubicBezTo>
                  <a:pt x="6454911" y="1231282"/>
                  <a:pt x="6448081" y="1237116"/>
                  <a:pt x="6440492" y="1237116"/>
                </a:cubicBezTo>
                <a:cubicBezTo>
                  <a:pt x="6432145" y="1237116"/>
                  <a:pt x="6425315" y="1232741"/>
                  <a:pt x="6425315" y="1224719"/>
                </a:cubicBezTo>
                <a:cubicBezTo>
                  <a:pt x="6425315" y="1217426"/>
                  <a:pt x="6432145" y="1210863"/>
                  <a:pt x="6440492" y="1210863"/>
                </a:cubicBezTo>
                <a:close/>
                <a:moveTo>
                  <a:pt x="6368340" y="1210863"/>
                </a:moveTo>
                <a:cubicBezTo>
                  <a:pt x="6376362" y="1210863"/>
                  <a:pt x="6380737" y="1217426"/>
                  <a:pt x="6380737" y="1224719"/>
                </a:cubicBezTo>
                <a:cubicBezTo>
                  <a:pt x="6380737" y="1232741"/>
                  <a:pt x="6376362" y="1237116"/>
                  <a:pt x="6368340" y="1237116"/>
                </a:cubicBezTo>
                <a:cubicBezTo>
                  <a:pt x="6361047" y="1237116"/>
                  <a:pt x="6354484" y="1232741"/>
                  <a:pt x="6354484" y="1224719"/>
                </a:cubicBezTo>
                <a:cubicBezTo>
                  <a:pt x="6354484" y="1217426"/>
                  <a:pt x="6361047" y="1210863"/>
                  <a:pt x="6368340" y="1210863"/>
                </a:cubicBezTo>
                <a:close/>
                <a:moveTo>
                  <a:pt x="6297511" y="1210863"/>
                </a:moveTo>
                <a:cubicBezTo>
                  <a:pt x="6304074" y="1210863"/>
                  <a:pt x="6309908" y="1217426"/>
                  <a:pt x="6309908" y="1224719"/>
                </a:cubicBezTo>
                <a:cubicBezTo>
                  <a:pt x="6309908" y="1232741"/>
                  <a:pt x="6304074" y="1237116"/>
                  <a:pt x="6297511" y="1237116"/>
                </a:cubicBezTo>
                <a:cubicBezTo>
                  <a:pt x="6290218" y="1237116"/>
                  <a:pt x="6283655" y="1232741"/>
                  <a:pt x="6283655" y="1224719"/>
                </a:cubicBezTo>
                <a:cubicBezTo>
                  <a:pt x="6283655" y="1217426"/>
                  <a:pt x="6290218" y="1210863"/>
                  <a:pt x="6297511" y="1210863"/>
                </a:cubicBezTo>
                <a:close/>
                <a:moveTo>
                  <a:pt x="6226679" y="1210863"/>
                </a:moveTo>
                <a:cubicBezTo>
                  <a:pt x="6233242" y="1210863"/>
                  <a:pt x="6239076" y="1217426"/>
                  <a:pt x="6239076" y="1224719"/>
                </a:cubicBezTo>
                <a:cubicBezTo>
                  <a:pt x="6239076" y="1232741"/>
                  <a:pt x="6233242" y="1237116"/>
                  <a:pt x="6226679" y="1237116"/>
                </a:cubicBezTo>
                <a:cubicBezTo>
                  <a:pt x="6219386" y="1237116"/>
                  <a:pt x="6212823" y="1232741"/>
                  <a:pt x="6212823" y="1224719"/>
                </a:cubicBezTo>
                <a:cubicBezTo>
                  <a:pt x="6212823" y="1217426"/>
                  <a:pt x="6219386" y="1210863"/>
                  <a:pt x="6226679" y="1210863"/>
                </a:cubicBezTo>
                <a:close/>
                <a:moveTo>
                  <a:pt x="6154391" y="1210863"/>
                </a:moveTo>
                <a:cubicBezTo>
                  <a:pt x="6161684" y="1210863"/>
                  <a:pt x="6168247" y="1217426"/>
                  <a:pt x="6168247" y="1224719"/>
                </a:cubicBezTo>
                <a:cubicBezTo>
                  <a:pt x="6168247" y="1232741"/>
                  <a:pt x="6161684" y="1237116"/>
                  <a:pt x="6154391" y="1237116"/>
                </a:cubicBezTo>
                <a:cubicBezTo>
                  <a:pt x="6147828" y="1237116"/>
                  <a:pt x="6141994" y="1232741"/>
                  <a:pt x="6141994" y="1224719"/>
                </a:cubicBezTo>
                <a:cubicBezTo>
                  <a:pt x="6141994" y="1217426"/>
                  <a:pt x="6147828" y="1210863"/>
                  <a:pt x="6154391" y="1210863"/>
                </a:cubicBezTo>
                <a:close/>
                <a:moveTo>
                  <a:pt x="6083559" y="1210863"/>
                </a:moveTo>
                <a:cubicBezTo>
                  <a:pt x="6090852" y="1210863"/>
                  <a:pt x="6097415" y="1217426"/>
                  <a:pt x="6097415" y="1224719"/>
                </a:cubicBezTo>
                <a:cubicBezTo>
                  <a:pt x="6097415" y="1232741"/>
                  <a:pt x="6090852" y="1237116"/>
                  <a:pt x="6083559" y="1237116"/>
                </a:cubicBezTo>
                <a:cubicBezTo>
                  <a:pt x="6076996" y="1237116"/>
                  <a:pt x="6071162" y="1232741"/>
                  <a:pt x="6071162" y="1224719"/>
                </a:cubicBezTo>
                <a:cubicBezTo>
                  <a:pt x="6071162" y="1217426"/>
                  <a:pt x="6076996" y="1210863"/>
                  <a:pt x="6083559" y="1210863"/>
                </a:cubicBezTo>
                <a:close/>
                <a:moveTo>
                  <a:pt x="6009356" y="1210863"/>
                </a:moveTo>
                <a:cubicBezTo>
                  <a:pt x="6016649" y="1210863"/>
                  <a:pt x="6023212" y="1217426"/>
                  <a:pt x="6023212" y="1224719"/>
                </a:cubicBezTo>
                <a:cubicBezTo>
                  <a:pt x="6023212" y="1232741"/>
                  <a:pt x="6016649" y="1237116"/>
                  <a:pt x="6009356" y="1237116"/>
                </a:cubicBezTo>
                <a:cubicBezTo>
                  <a:pt x="6001334" y="1237116"/>
                  <a:pt x="5996959" y="1232741"/>
                  <a:pt x="5996959" y="1224719"/>
                </a:cubicBezTo>
                <a:cubicBezTo>
                  <a:pt x="5996959" y="1217426"/>
                  <a:pt x="6001334" y="1210863"/>
                  <a:pt x="6009356" y="1210863"/>
                </a:cubicBezTo>
                <a:close/>
                <a:moveTo>
                  <a:pt x="5940548" y="1210863"/>
                </a:moveTo>
                <a:cubicBezTo>
                  <a:pt x="5948896" y="1210863"/>
                  <a:pt x="5955726" y="1217426"/>
                  <a:pt x="5955726" y="1224719"/>
                </a:cubicBezTo>
                <a:cubicBezTo>
                  <a:pt x="5955726" y="1232741"/>
                  <a:pt x="5948896" y="1237116"/>
                  <a:pt x="5940548" y="1237116"/>
                </a:cubicBezTo>
                <a:cubicBezTo>
                  <a:pt x="5932960" y="1237116"/>
                  <a:pt x="5926130" y="1232741"/>
                  <a:pt x="5926130" y="1224719"/>
                </a:cubicBezTo>
                <a:cubicBezTo>
                  <a:pt x="5926130" y="1217426"/>
                  <a:pt x="5932960" y="1210863"/>
                  <a:pt x="5940548" y="1210863"/>
                </a:cubicBezTo>
                <a:close/>
                <a:moveTo>
                  <a:pt x="5870088" y="1210863"/>
                </a:moveTo>
                <a:cubicBezTo>
                  <a:pt x="5878650" y="1210863"/>
                  <a:pt x="5884877" y="1217426"/>
                  <a:pt x="5884877" y="1224719"/>
                </a:cubicBezTo>
                <a:cubicBezTo>
                  <a:pt x="5884877" y="1232741"/>
                  <a:pt x="5878650" y="1237116"/>
                  <a:pt x="5870088" y="1237116"/>
                </a:cubicBezTo>
                <a:cubicBezTo>
                  <a:pt x="5862304" y="1237116"/>
                  <a:pt x="5855299" y="1232741"/>
                  <a:pt x="5855299" y="1224719"/>
                </a:cubicBezTo>
                <a:cubicBezTo>
                  <a:pt x="5855299" y="1217426"/>
                  <a:pt x="5862304" y="1210863"/>
                  <a:pt x="5870088" y="1210863"/>
                </a:cubicBezTo>
                <a:close/>
                <a:moveTo>
                  <a:pt x="5799257" y="1210863"/>
                </a:moveTo>
                <a:cubicBezTo>
                  <a:pt x="5807819" y="1210863"/>
                  <a:pt x="5814045" y="1217426"/>
                  <a:pt x="5814045" y="1224719"/>
                </a:cubicBezTo>
                <a:cubicBezTo>
                  <a:pt x="5814045" y="1232741"/>
                  <a:pt x="5807819" y="1237116"/>
                  <a:pt x="5799257" y="1237116"/>
                </a:cubicBezTo>
                <a:cubicBezTo>
                  <a:pt x="5791474" y="1237116"/>
                  <a:pt x="5784469" y="1232741"/>
                  <a:pt x="5784469" y="1224719"/>
                </a:cubicBezTo>
                <a:cubicBezTo>
                  <a:pt x="5784469" y="1217426"/>
                  <a:pt x="5791474" y="1210863"/>
                  <a:pt x="5799257" y="1210863"/>
                </a:cubicBezTo>
                <a:close/>
                <a:moveTo>
                  <a:pt x="5724122" y="1210863"/>
                </a:moveTo>
                <a:cubicBezTo>
                  <a:pt x="5732144" y="1210863"/>
                  <a:pt x="5736519" y="1217868"/>
                  <a:pt x="5736519" y="1225651"/>
                </a:cubicBezTo>
                <a:cubicBezTo>
                  <a:pt x="5736519" y="1234213"/>
                  <a:pt x="5732144" y="1240439"/>
                  <a:pt x="5724122" y="1240439"/>
                </a:cubicBezTo>
                <a:cubicBezTo>
                  <a:pt x="5716100" y="1240439"/>
                  <a:pt x="5710266" y="1234213"/>
                  <a:pt x="5710266" y="1225651"/>
                </a:cubicBezTo>
                <a:cubicBezTo>
                  <a:pt x="5710266" y="1217868"/>
                  <a:pt x="5716100" y="1210863"/>
                  <a:pt x="5724122" y="1210863"/>
                </a:cubicBezTo>
                <a:close/>
                <a:moveTo>
                  <a:pt x="5653291" y="1210863"/>
                </a:moveTo>
                <a:cubicBezTo>
                  <a:pt x="5659125" y="1210863"/>
                  <a:pt x="5665688" y="1217868"/>
                  <a:pt x="5665688" y="1225651"/>
                </a:cubicBezTo>
                <a:cubicBezTo>
                  <a:pt x="5665688" y="1234213"/>
                  <a:pt x="5659125" y="1240439"/>
                  <a:pt x="5653291" y="1240439"/>
                </a:cubicBezTo>
                <a:cubicBezTo>
                  <a:pt x="5645269" y="1240439"/>
                  <a:pt x="5639435" y="1234213"/>
                  <a:pt x="5639435" y="1225651"/>
                </a:cubicBezTo>
                <a:cubicBezTo>
                  <a:pt x="5639435" y="1217868"/>
                  <a:pt x="5645269" y="1210863"/>
                  <a:pt x="5653291" y="1210863"/>
                </a:cubicBezTo>
                <a:close/>
                <a:moveTo>
                  <a:pt x="5582461" y="1210863"/>
                </a:moveTo>
                <a:cubicBezTo>
                  <a:pt x="5588295" y="1210863"/>
                  <a:pt x="5594858" y="1217868"/>
                  <a:pt x="5594858" y="1225651"/>
                </a:cubicBezTo>
                <a:cubicBezTo>
                  <a:pt x="5594858" y="1234213"/>
                  <a:pt x="5588295" y="1240439"/>
                  <a:pt x="5582461" y="1240439"/>
                </a:cubicBezTo>
                <a:cubicBezTo>
                  <a:pt x="5574439" y="1240439"/>
                  <a:pt x="5568605" y="1234213"/>
                  <a:pt x="5568605" y="1225651"/>
                </a:cubicBezTo>
                <a:cubicBezTo>
                  <a:pt x="5568605" y="1217868"/>
                  <a:pt x="5574439" y="1210863"/>
                  <a:pt x="5582461" y="1210863"/>
                </a:cubicBezTo>
                <a:close/>
                <a:moveTo>
                  <a:pt x="5510171" y="1210863"/>
                </a:moveTo>
                <a:cubicBezTo>
                  <a:pt x="5517464" y="1210863"/>
                  <a:pt x="5524027" y="1217868"/>
                  <a:pt x="5524027" y="1225651"/>
                </a:cubicBezTo>
                <a:cubicBezTo>
                  <a:pt x="5524027" y="1234213"/>
                  <a:pt x="5517464" y="1240439"/>
                  <a:pt x="5510171" y="1240439"/>
                </a:cubicBezTo>
                <a:cubicBezTo>
                  <a:pt x="5503608" y="1240439"/>
                  <a:pt x="5497774" y="1234213"/>
                  <a:pt x="5497774" y="1225651"/>
                </a:cubicBezTo>
                <a:cubicBezTo>
                  <a:pt x="5497774" y="1217868"/>
                  <a:pt x="5503608" y="1210863"/>
                  <a:pt x="5510171" y="1210863"/>
                </a:cubicBezTo>
                <a:close/>
                <a:moveTo>
                  <a:pt x="5438937" y="1210863"/>
                </a:moveTo>
                <a:cubicBezTo>
                  <a:pt x="5447182" y="1210863"/>
                  <a:pt x="5453178" y="1217868"/>
                  <a:pt x="5453178" y="1225651"/>
                </a:cubicBezTo>
                <a:cubicBezTo>
                  <a:pt x="5453178" y="1234213"/>
                  <a:pt x="5447182" y="1240439"/>
                  <a:pt x="5438937" y="1240439"/>
                </a:cubicBezTo>
                <a:cubicBezTo>
                  <a:pt x="5431442" y="1240439"/>
                  <a:pt x="5426945" y="1234213"/>
                  <a:pt x="5426945" y="1225651"/>
                </a:cubicBezTo>
                <a:cubicBezTo>
                  <a:pt x="5426945" y="1217868"/>
                  <a:pt x="5431442" y="1210863"/>
                  <a:pt x="5438937" y="1210863"/>
                </a:cubicBezTo>
                <a:close/>
                <a:moveTo>
                  <a:pt x="5367530" y="1210863"/>
                </a:moveTo>
                <a:cubicBezTo>
                  <a:pt x="5376092" y="1210863"/>
                  <a:pt x="5382318" y="1217868"/>
                  <a:pt x="5382318" y="1225651"/>
                </a:cubicBezTo>
                <a:cubicBezTo>
                  <a:pt x="5382318" y="1234213"/>
                  <a:pt x="5376092" y="1240439"/>
                  <a:pt x="5367530" y="1240439"/>
                </a:cubicBezTo>
                <a:cubicBezTo>
                  <a:pt x="5359747" y="1240439"/>
                  <a:pt x="5352742" y="1234213"/>
                  <a:pt x="5352742" y="1225651"/>
                </a:cubicBezTo>
                <a:cubicBezTo>
                  <a:pt x="5352742" y="1217868"/>
                  <a:pt x="5359747" y="1210863"/>
                  <a:pt x="5367530" y="1210863"/>
                </a:cubicBezTo>
                <a:close/>
                <a:moveTo>
                  <a:pt x="5296699" y="1210863"/>
                </a:moveTo>
                <a:cubicBezTo>
                  <a:pt x="5305261" y="1210863"/>
                  <a:pt x="5311488" y="1217868"/>
                  <a:pt x="5311488" y="1225651"/>
                </a:cubicBezTo>
                <a:cubicBezTo>
                  <a:pt x="5311488" y="1234213"/>
                  <a:pt x="5305261" y="1240439"/>
                  <a:pt x="5296699" y="1240439"/>
                </a:cubicBezTo>
                <a:cubicBezTo>
                  <a:pt x="5288915" y="1240439"/>
                  <a:pt x="5281910" y="1234213"/>
                  <a:pt x="5281910" y="1225651"/>
                </a:cubicBezTo>
                <a:cubicBezTo>
                  <a:pt x="5281910" y="1217868"/>
                  <a:pt x="5288915" y="1210863"/>
                  <a:pt x="5296699" y="1210863"/>
                </a:cubicBezTo>
                <a:close/>
                <a:moveTo>
                  <a:pt x="5225869" y="1210863"/>
                </a:moveTo>
                <a:cubicBezTo>
                  <a:pt x="5234431" y="1210863"/>
                  <a:pt x="5240657" y="1217868"/>
                  <a:pt x="5240657" y="1225651"/>
                </a:cubicBezTo>
                <a:cubicBezTo>
                  <a:pt x="5240657" y="1234213"/>
                  <a:pt x="5234431" y="1240439"/>
                  <a:pt x="5225869" y="1240439"/>
                </a:cubicBezTo>
                <a:cubicBezTo>
                  <a:pt x="5217307" y="1240439"/>
                  <a:pt x="5211081" y="1234213"/>
                  <a:pt x="5211081" y="1225651"/>
                </a:cubicBezTo>
                <a:cubicBezTo>
                  <a:pt x="5211081" y="1217868"/>
                  <a:pt x="5217307" y="1210863"/>
                  <a:pt x="5225869" y="1210863"/>
                </a:cubicBezTo>
                <a:close/>
                <a:moveTo>
                  <a:pt x="5154105" y="1210863"/>
                </a:moveTo>
                <a:cubicBezTo>
                  <a:pt x="5162127" y="1210863"/>
                  <a:pt x="5166502" y="1217868"/>
                  <a:pt x="5166502" y="1225651"/>
                </a:cubicBezTo>
                <a:cubicBezTo>
                  <a:pt x="5166502" y="1234213"/>
                  <a:pt x="5162127" y="1240439"/>
                  <a:pt x="5154105" y="1240439"/>
                </a:cubicBezTo>
                <a:cubicBezTo>
                  <a:pt x="5146083" y="1240439"/>
                  <a:pt x="5140249" y="1234213"/>
                  <a:pt x="5140249" y="1225651"/>
                </a:cubicBezTo>
                <a:cubicBezTo>
                  <a:pt x="5140249" y="1217868"/>
                  <a:pt x="5146083" y="1210863"/>
                  <a:pt x="5154105" y="1210863"/>
                </a:cubicBezTo>
                <a:close/>
                <a:moveTo>
                  <a:pt x="5083276" y="1210863"/>
                </a:moveTo>
                <a:cubicBezTo>
                  <a:pt x="5089110" y="1210863"/>
                  <a:pt x="5095673" y="1217868"/>
                  <a:pt x="5095673" y="1225651"/>
                </a:cubicBezTo>
                <a:cubicBezTo>
                  <a:pt x="5095673" y="1234213"/>
                  <a:pt x="5089110" y="1240439"/>
                  <a:pt x="5083276" y="1240439"/>
                </a:cubicBezTo>
                <a:cubicBezTo>
                  <a:pt x="5075254" y="1240439"/>
                  <a:pt x="5069420" y="1234213"/>
                  <a:pt x="5069420" y="1225651"/>
                </a:cubicBezTo>
                <a:cubicBezTo>
                  <a:pt x="5069420" y="1217868"/>
                  <a:pt x="5075254" y="1210863"/>
                  <a:pt x="5083276" y="1210863"/>
                </a:cubicBezTo>
                <a:close/>
                <a:moveTo>
                  <a:pt x="5012445" y="1210863"/>
                </a:moveTo>
                <a:cubicBezTo>
                  <a:pt x="5018279" y="1210863"/>
                  <a:pt x="5024842" y="1217868"/>
                  <a:pt x="5024842" y="1225651"/>
                </a:cubicBezTo>
                <a:cubicBezTo>
                  <a:pt x="5024842" y="1234213"/>
                  <a:pt x="5018279" y="1240439"/>
                  <a:pt x="5012445" y="1240439"/>
                </a:cubicBezTo>
                <a:cubicBezTo>
                  <a:pt x="5004423" y="1240439"/>
                  <a:pt x="4998589" y="1234213"/>
                  <a:pt x="4998589" y="1225651"/>
                </a:cubicBezTo>
                <a:cubicBezTo>
                  <a:pt x="4998589" y="1217868"/>
                  <a:pt x="5004423" y="1210863"/>
                  <a:pt x="5012445" y="1210863"/>
                </a:cubicBezTo>
                <a:close/>
                <a:moveTo>
                  <a:pt x="4940157" y="1210863"/>
                </a:moveTo>
                <a:cubicBezTo>
                  <a:pt x="4948179" y="1210863"/>
                  <a:pt x="4954013" y="1217868"/>
                  <a:pt x="4954013" y="1225651"/>
                </a:cubicBezTo>
                <a:cubicBezTo>
                  <a:pt x="4954013" y="1234213"/>
                  <a:pt x="4948179" y="1240439"/>
                  <a:pt x="4940157" y="1240439"/>
                </a:cubicBezTo>
                <a:cubicBezTo>
                  <a:pt x="4934323" y="1240439"/>
                  <a:pt x="4927760" y="1234213"/>
                  <a:pt x="4927760" y="1225651"/>
                </a:cubicBezTo>
                <a:cubicBezTo>
                  <a:pt x="4927760" y="1217868"/>
                  <a:pt x="4934323" y="1210863"/>
                  <a:pt x="4940157" y="1210863"/>
                </a:cubicBezTo>
                <a:close/>
                <a:moveTo>
                  <a:pt x="4865953" y="1210863"/>
                </a:moveTo>
                <a:cubicBezTo>
                  <a:pt x="4873975" y="1210863"/>
                  <a:pt x="4879809" y="1217868"/>
                  <a:pt x="4879809" y="1225651"/>
                </a:cubicBezTo>
                <a:cubicBezTo>
                  <a:pt x="4879809" y="1234213"/>
                  <a:pt x="4873975" y="1240439"/>
                  <a:pt x="4865953" y="1240439"/>
                </a:cubicBezTo>
                <a:cubicBezTo>
                  <a:pt x="4860119" y="1240439"/>
                  <a:pt x="4853556" y="1234213"/>
                  <a:pt x="4853556" y="1225651"/>
                </a:cubicBezTo>
                <a:cubicBezTo>
                  <a:pt x="4853556" y="1217868"/>
                  <a:pt x="4860119" y="1210863"/>
                  <a:pt x="4865953" y="1210863"/>
                </a:cubicBezTo>
                <a:close/>
                <a:moveTo>
                  <a:pt x="4795122" y="1210863"/>
                </a:moveTo>
                <a:cubicBezTo>
                  <a:pt x="4803144" y="1210863"/>
                  <a:pt x="4808978" y="1217868"/>
                  <a:pt x="4808978" y="1225651"/>
                </a:cubicBezTo>
                <a:cubicBezTo>
                  <a:pt x="4808978" y="1234213"/>
                  <a:pt x="4803144" y="1240439"/>
                  <a:pt x="4795122" y="1240439"/>
                </a:cubicBezTo>
                <a:cubicBezTo>
                  <a:pt x="4787830" y="1240439"/>
                  <a:pt x="4782725" y="1234213"/>
                  <a:pt x="4782725" y="1225651"/>
                </a:cubicBezTo>
                <a:cubicBezTo>
                  <a:pt x="4782725" y="1217868"/>
                  <a:pt x="4787830" y="1210863"/>
                  <a:pt x="4795122" y="1210863"/>
                </a:cubicBezTo>
                <a:close/>
                <a:moveTo>
                  <a:pt x="4726684" y="1210863"/>
                </a:moveTo>
                <a:cubicBezTo>
                  <a:pt x="4735246" y="1210863"/>
                  <a:pt x="4741472" y="1217868"/>
                  <a:pt x="4741472" y="1225651"/>
                </a:cubicBezTo>
                <a:cubicBezTo>
                  <a:pt x="4741472" y="1234213"/>
                  <a:pt x="4735246" y="1240439"/>
                  <a:pt x="4726684" y="1240439"/>
                </a:cubicBezTo>
                <a:cubicBezTo>
                  <a:pt x="4718122" y="1240439"/>
                  <a:pt x="4711896" y="1234213"/>
                  <a:pt x="4711896" y="1225651"/>
                </a:cubicBezTo>
                <a:cubicBezTo>
                  <a:pt x="4711896" y="1217868"/>
                  <a:pt x="4718122" y="1210863"/>
                  <a:pt x="4726684" y="1210863"/>
                </a:cubicBezTo>
                <a:close/>
                <a:moveTo>
                  <a:pt x="4655853" y="1210863"/>
                </a:moveTo>
                <a:cubicBezTo>
                  <a:pt x="4663637" y="1210863"/>
                  <a:pt x="4670642" y="1217868"/>
                  <a:pt x="4670642" y="1225651"/>
                </a:cubicBezTo>
                <a:cubicBezTo>
                  <a:pt x="4670642" y="1234213"/>
                  <a:pt x="4663637" y="1240439"/>
                  <a:pt x="4655853" y="1240439"/>
                </a:cubicBezTo>
                <a:cubicBezTo>
                  <a:pt x="4647291" y="1240439"/>
                  <a:pt x="4641064" y="1234213"/>
                  <a:pt x="4641064" y="1225651"/>
                </a:cubicBezTo>
                <a:cubicBezTo>
                  <a:pt x="4641064" y="1217868"/>
                  <a:pt x="4647291" y="1210863"/>
                  <a:pt x="4655853" y="1210863"/>
                </a:cubicBezTo>
                <a:close/>
                <a:moveTo>
                  <a:pt x="4585023" y="1210863"/>
                </a:moveTo>
                <a:cubicBezTo>
                  <a:pt x="4592806" y="1210863"/>
                  <a:pt x="4599811" y="1217868"/>
                  <a:pt x="4599811" y="1225651"/>
                </a:cubicBezTo>
                <a:cubicBezTo>
                  <a:pt x="4599811" y="1234213"/>
                  <a:pt x="4592806" y="1240439"/>
                  <a:pt x="4585023" y="1240439"/>
                </a:cubicBezTo>
                <a:cubicBezTo>
                  <a:pt x="4576461" y="1240439"/>
                  <a:pt x="4570235" y="1234213"/>
                  <a:pt x="4570235" y="1225651"/>
                </a:cubicBezTo>
                <a:cubicBezTo>
                  <a:pt x="4570235" y="1217868"/>
                  <a:pt x="4576461" y="1210863"/>
                  <a:pt x="4585023" y="1210863"/>
                </a:cubicBezTo>
                <a:close/>
                <a:moveTo>
                  <a:pt x="4513260" y="1210863"/>
                </a:moveTo>
                <a:cubicBezTo>
                  <a:pt x="4520553" y="1210863"/>
                  <a:pt x="4525657" y="1217868"/>
                  <a:pt x="4525657" y="1225651"/>
                </a:cubicBezTo>
                <a:cubicBezTo>
                  <a:pt x="4525657" y="1234213"/>
                  <a:pt x="4520553" y="1240439"/>
                  <a:pt x="4513260" y="1240439"/>
                </a:cubicBezTo>
                <a:cubicBezTo>
                  <a:pt x="4505238" y="1240439"/>
                  <a:pt x="4499404" y="1234213"/>
                  <a:pt x="4499404" y="1225651"/>
                </a:cubicBezTo>
                <a:cubicBezTo>
                  <a:pt x="4499404" y="1217868"/>
                  <a:pt x="4505238" y="1210863"/>
                  <a:pt x="4513260" y="1210863"/>
                </a:cubicBezTo>
                <a:close/>
                <a:moveTo>
                  <a:pt x="4439056" y="1210863"/>
                </a:moveTo>
                <a:cubicBezTo>
                  <a:pt x="4445619" y="1210863"/>
                  <a:pt x="4451453" y="1217868"/>
                  <a:pt x="4451453" y="1225651"/>
                </a:cubicBezTo>
                <a:cubicBezTo>
                  <a:pt x="4451453" y="1234213"/>
                  <a:pt x="4445619" y="1240439"/>
                  <a:pt x="4439056" y="1240439"/>
                </a:cubicBezTo>
                <a:cubicBezTo>
                  <a:pt x="4431763" y="1240439"/>
                  <a:pt x="4425200" y="1234213"/>
                  <a:pt x="4425200" y="1225651"/>
                </a:cubicBezTo>
                <a:cubicBezTo>
                  <a:pt x="4425200" y="1217868"/>
                  <a:pt x="4431763" y="1210863"/>
                  <a:pt x="4439056" y="1210863"/>
                </a:cubicBezTo>
                <a:close/>
                <a:moveTo>
                  <a:pt x="4366768" y="1210863"/>
                </a:moveTo>
                <a:cubicBezTo>
                  <a:pt x="4374790" y="1210863"/>
                  <a:pt x="4380624" y="1217868"/>
                  <a:pt x="4380624" y="1225651"/>
                </a:cubicBezTo>
                <a:cubicBezTo>
                  <a:pt x="4380624" y="1234213"/>
                  <a:pt x="4374790" y="1240439"/>
                  <a:pt x="4366768" y="1240439"/>
                </a:cubicBezTo>
                <a:cubicBezTo>
                  <a:pt x="4360934" y="1240439"/>
                  <a:pt x="4354371" y="1234213"/>
                  <a:pt x="4354371" y="1225651"/>
                </a:cubicBezTo>
                <a:cubicBezTo>
                  <a:pt x="4354371" y="1217868"/>
                  <a:pt x="4360934" y="1210863"/>
                  <a:pt x="4366768" y="1210863"/>
                </a:cubicBezTo>
                <a:close/>
                <a:moveTo>
                  <a:pt x="4295937" y="1210863"/>
                </a:moveTo>
                <a:cubicBezTo>
                  <a:pt x="4303959" y="1210863"/>
                  <a:pt x="4309793" y="1217868"/>
                  <a:pt x="4309793" y="1225651"/>
                </a:cubicBezTo>
                <a:cubicBezTo>
                  <a:pt x="4309793" y="1234213"/>
                  <a:pt x="4303959" y="1240439"/>
                  <a:pt x="4295937" y="1240439"/>
                </a:cubicBezTo>
                <a:cubicBezTo>
                  <a:pt x="4290103" y="1240439"/>
                  <a:pt x="4283540" y="1234213"/>
                  <a:pt x="4283540" y="1225651"/>
                </a:cubicBezTo>
                <a:cubicBezTo>
                  <a:pt x="4283540" y="1217868"/>
                  <a:pt x="4290103" y="1210863"/>
                  <a:pt x="4295937" y="1210863"/>
                </a:cubicBezTo>
                <a:close/>
                <a:moveTo>
                  <a:pt x="368953" y="1210863"/>
                </a:moveTo>
                <a:cubicBezTo>
                  <a:pt x="377515" y="1210863"/>
                  <a:pt x="383742" y="1217868"/>
                  <a:pt x="383742" y="1225651"/>
                </a:cubicBezTo>
                <a:cubicBezTo>
                  <a:pt x="383742" y="1234213"/>
                  <a:pt x="377515" y="1240439"/>
                  <a:pt x="368953" y="1240439"/>
                </a:cubicBezTo>
                <a:cubicBezTo>
                  <a:pt x="361170" y="1240439"/>
                  <a:pt x="354165" y="1234213"/>
                  <a:pt x="354165" y="1225651"/>
                </a:cubicBezTo>
                <a:cubicBezTo>
                  <a:pt x="354165" y="1217868"/>
                  <a:pt x="361170" y="1210863"/>
                  <a:pt x="368953" y="1210863"/>
                </a:cubicBezTo>
                <a:close/>
                <a:moveTo>
                  <a:pt x="297189" y="1210863"/>
                </a:moveTo>
                <a:cubicBezTo>
                  <a:pt x="305211" y="1210863"/>
                  <a:pt x="309586" y="1217868"/>
                  <a:pt x="309586" y="1225651"/>
                </a:cubicBezTo>
                <a:cubicBezTo>
                  <a:pt x="309586" y="1234213"/>
                  <a:pt x="305211" y="1240439"/>
                  <a:pt x="297189" y="1240439"/>
                </a:cubicBezTo>
                <a:cubicBezTo>
                  <a:pt x="289897" y="1240439"/>
                  <a:pt x="283334" y="1234213"/>
                  <a:pt x="283334" y="1225651"/>
                </a:cubicBezTo>
                <a:cubicBezTo>
                  <a:pt x="283334" y="1217868"/>
                  <a:pt x="289897" y="1210863"/>
                  <a:pt x="297189" y="1210863"/>
                </a:cubicBezTo>
                <a:close/>
                <a:moveTo>
                  <a:pt x="226361" y="1210863"/>
                </a:moveTo>
                <a:cubicBezTo>
                  <a:pt x="232195" y="1210863"/>
                  <a:pt x="238759" y="1217868"/>
                  <a:pt x="238759" y="1225651"/>
                </a:cubicBezTo>
                <a:cubicBezTo>
                  <a:pt x="238759" y="1234213"/>
                  <a:pt x="232195" y="1240439"/>
                  <a:pt x="226361" y="1240439"/>
                </a:cubicBezTo>
                <a:cubicBezTo>
                  <a:pt x="218338" y="1240439"/>
                  <a:pt x="212504" y="1234213"/>
                  <a:pt x="212504" y="1225651"/>
                </a:cubicBezTo>
                <a:cubicBezTo>
                  <a:pt x="212504" y="1217868"/>
                  <a:pt x="218338" y="1210863"/>
                  <a:pt x="226361" y="1210863"/>
                </a:cubicBezTo>
                <a:close/>
                <a:moveTo>
                  <a:pt x="155527" y="1210863"/>
                </a:moveTo>
                <a:cubicBezTo>
                  <a:pt x="161361" y="1210863"/>
                  <a:pt x="167924" y="1217868"/>
                  <a:pt x="167924" y="1225651"/>
                </a:cubicBezTo>
                <a:cubicBezTo>
                  <a:pt x="167924" y="1234213"/>
                  <a:pt x="161361" y="1240439"/>
                  <a:pt x="155527" y="1240439"/>
                </a:cubicBezTo>
                <a:cubicBezTo>
                  <a:pt x="147505" y="1240439"/>
                  <a:pt x="141671" y="1234213"/>
                  <a:pt x="141671" y="1225651"/>
                </a:cubicBezTo>
                <a:cubicBezTo>
                  <a:pt x="141671" y="1217868"/>
                  <a:pt x="147505" y="1210863"/>
                  <a:pt x="155527" y="1210863"/>
                </a:cubicBezTo>
                <a:close/>
                <a:moveTo>
                  <a:pt x="83239" y="1210863"/>
                </a:moveTo>
                <a:cubicBezTo>
                  <a:pt x="90531" y="1210863"/>
                  <a:pt x="97095" y="1217868"/>
                  <a:pt x="97095" y="1225651"/>
                </a:cubicBezTo>
                <a:cubicBezTo>
                  <a:pt x="97095" y="1234213"/>
                  <a:pt x="90531" y="1240439"/>
                  <a:pt x="83239" y="1240439"/>
                </a:cubicBezTo>
                <a:cubicBezTo>
                  <a:pt x="76675" y="1240439"/>
                  <a:pt x="70841" y="1234213"/>
                  <a:pt x="70841" y="1225651"/>
                </a:cubicBezTo>
                <a:cubicBezTo>
                  <a:pt x="70841" y="1217868"/>
                  <a:pt x="76675" y="1210863"/>
                  <a:pt x="83239" y="1210863"/>
                </a:cubicBezTo>
                <a:close/>
                <a:moveTo>
                  <a:pt x="12003" y="1210863"/>
                </a:moveTo>
                <a:cubicBezTo>
                  <a:pt x="20248" y="1210863"/>
                  <a:pt x="26244" y="1217868"/>
                  <a:pt x="26244" y="1225651"/>
                </a:cubicBezTo>
                <a:cubicBezTo>
                  <a:pt x="26244" y="1234213"/>
                  <a:pt x="20248" y="1240439"/>
                  <a:pt x="12003" y="1240439"/>
                </a:cubicBezTo>
                <a:cubicBezTo>
                  <a:pt x="4508" y="1240439"/>
                  <a:pt x="10" y="1234213"/>
                  <a:pt x="10" y="1225651"/>
                </a:cubicBezTo>
                <a:cubicBezTo>
                  <a:pt x="10" y="1217868"/>
                  <a:pt x="4508" y="1210863"/>
                  <a:pt x="12003" y="1210863"/>
                </a:cubicBezTo>
                <a:close/>
                <a:moveTo>
                  <a:pt x="7013492" y="1140032"/>
                </a:moveTo>
                <a:cubicBezTo>
                  <a:pt x="7021275" y="1140032"/>
                  <a:pt x="7028280" y="1146595"/>
                  <a:pt x="7028280" y="1152429"/>
                </a:cubicBezTo>
                <a:cubicBezTo>
                  <a:pt x="7028280" y="1160451"/>
                  <a:pt x="7021275" y="1166286"/>
                  <a:pt x="7013492" y="1166286"/>
                </a:cubicBezTo>
                <a:cubicBezTo>
                  <a:pt x="7004930" y="1166286"/>
                  <a:pt x="6998704" y="1160451"/>
                  <a:pt x="6998704" y="1152429"/>
                </a:cubicBezTo>
                <a:cubicBezTo>
                  <a:pt x="6998704" y="1146595"/>
                  <a:pt x="7004930" y="1140032"/>
                  <a:pt x="7013492" y="1140032"/>
                </a:cubicBezTo>
                <a:close/>
                <a:moveTo>
                  <a:pt x="6939085" y="1140032"/>
                </a:moveTo>
                <a:cubicBezTo>
                  <a:pt x="6946378" y="1140032"/>
                  <a:pt x="6950753" y="1146595"/>
                  <a:pt x="6950753" y="1152429"/>
                </a:cubicBezTo>
                <a:cubicBezTo>
                  <a:pt x="6950753" y="1160451"/>
                  <a:pt x="6946378" y="1166286"/>
                  <a:pt x="6939085" y="1166286"/>
                </a:cubicBezTo>
                <a:cubicBezTo>
                  <a:pt x="6931063" y="1166286"/>
                  <a:pt x="6924500" y="1160451"/>
                  <a:pt x="6924500" y="1152429"/>
                </a:cubicBezTo>
                <a:cubicBezTo>
                  <a:pt x="6924500" y="1146595"/>
                  <a:pt x="6931063" y="1140032"/>
                  <a:pt x="6939085" y="1140032"/>
                </a:cubicBezTo>
                <a:close/>
                <a:moveTo>
                  <a:pt x="6867525" y="1140032"/>
                </a:moveTo>
                <a:cubicBezTo>
                  <a:pt x="6874088" y="1140032"/>
                  <a:pt x="6879922" y="1146595"/>
                  <a:pt x="6879922" y="1153888"/>
                </a:cubicBezTo>
                <a:cubicBezTo>
                  <a:pt x="6879922" y="1160451"/>
                  <a:pt x="6874088" y="1166286"/>
                  <a:pt x="6867525" y="1166286"/>
                </a:cubicBezTo>
                <a:cubicBezTo>
                  <a:pt x="6860232" y="1166286"/>
                  <a:pt x="6853669" y="1160451"/>
                  <a:pt x="6853669" y="1153888"/>
                </a:cubicBezTo>
                <a:cubicBezTo>
                  <a:pt x="6853669" y="1146595"/>
                  <a:pt x="6860232" y="1140032"/>
                  <a:pt x="6867525" y="1140032"/>
                </a:cubicBezTo>
                <a:close/>
                <a:moveTo>
                  <a:pt x="6796696" y="1140032"/>
                </a:moveTo>
                <a:cubicBezTo>
                  <a:pt x="6803259" y="1140032"/>
                  <a:pt x="6809093" y="1146595"/>
                  <a:pt x="6809093" y="1153888"/>
                </a:cubicBezTo>
                <a:cubicBezTo>
                  <a:pt x="6809093" y="1160451"/>
                  <a:pt x="6803259" y="1166286"/>
                  <a:pt x="6796696" y="1166286"/>
                </a:cubicBezTo>
                <a:cubicBezTo>
                  <a:pt x="6789403" y="1166286"/>
                  <a:pt x="6782840" y="1160451"/>
                  <a:pt x="6782840" y="1153888"/>
                </a:cubicBezTo>
                <a:cubicBezTo>
                  <a:pt x="6782840" y="1146595"/>
                  <a:pt x="6789403" y="1140032"/>
                  <a:pt x="6796696" y="1140032"/>
                </a:cubicBezTo>
                <a:close/>
                <a:moveTo>
                  <a:pt x="6724405" y="1140032"/>
                </a:moveTo>
                <a:cubicBezTo>
                  <a:pt x="6732427" y="1140032"/>
                  <a:pt x="6738261" y="1146595"/>
                  <a:pt x="6738261" y="1153888"/>
                </a:cubicBezTo>
                <a:cubicBezTo>
                  <a:pt x="6738261" y="1160451"/>
                  <a:pt x="6732427" y="1166286"/>
                  <a:pt x="6724405" y="1166286"/>
                </a:cubicBezTo>
                <a:cubicBezTo>
                  <a:pt x="6718571" y="1166286"/>
                  <a:pt x="6712008" y="1160451"/>
                  <a:pt x="6712008" y="1153888"/>
                </a:cubicBezTo>
                <a:cubicBezTo>
                  <a:pt x="6712008" y="1146595"/>
                  <a:pt x="6718571" y="1140032"/>
                  <a:pt x="6724405" y="1140032"/>
                </a:cubicBezTo>
                <a:close/>
                <a:moveTo>
                  <a:pt x="6653576" y="1140032"/>
                </a:moveTo>
                <a:cubicBezTo>
                  <a:pt x="6660869" y="1140032"/>
                  <a:pt x="6667432" y="1146595"/>
                  <a:pt x="6667432" y="1153888"/>
                </a:cubicBezTo>
                <a:cubicBezTo>
                  <a:pt x="6667432" y="1160451"/>
                  <a:pt x="6660869" y="1166286"/>
                  <a:pt x="6653576" y="1166286"/>
                </a:cubicBezTo>
                <a:cubicBezTo>
                  <a:pt x="6645554" y="1166286"/>
                  <a:pt x="6641179" y="1160451"/>
                  <a:pt x="6641179" y="1153888"/>
                </a:cubicBezTo>
                <a:cubicBezTo>
                  <a:pt x="6641179" y="1146595"/>
                  <a:pt x="6645554" y="1140032"/>
                  <a:pt x="6653576" y="1140032"/>
                </a:cubicBezTo>
                <a:close/>
                <a:moveTo>
                  <a:pt x="6581764" y="1140032"/>
                </a:moveTo>
                <a:cubicBezTo>
                  <a:pt x="6589547" y="1140032"/>
                  <a:pt x="6596552" y="1146595"/>
                  <a:pt x="6596552" y="1153888"/>
                </a:cubicBezTo>
                <a:cubicBezTo>
                  <a:pt x="6596552" y="1160451"/>
                  <a:pt x="6589547" y="1166286"/>
                  <a:pt x="6581764" y="1166286"/>
                </a:cubicBezTo>
                <a:cubicBezTo>
                  <a:pt x="6573202" y="1166286"/>
                  <a:pt x="6566976" y="1160451"/>
                  <a:pt x="6566976" y="1153888"/>
                </a:cubicBezTo>
                <a:cubicBezTo>
                  <a:pt x="6566976" y="1146595"/>
                  <a:pt x="6573202" y="1140032"/>
                  <a:pt x="6581764" y="1140032"/>
                </a:cubicBezTo>
                <a:close/>
                <a:moveTo>
                  <a:pt x="6510933" y="1140032"/>
                </a:moveTo>
                <a:cubicBezTo>
                  <a:pt x="6518717" y="1140032"/>
                  <a:pt x="6525722" y="1146595"/>
                  <a:pt x="6525722" y="1153888"/>
                </a:cubicBezTo>
                <a:cubicBezTo>
                  <a:pt x="6525722" y="1160451"/>
                  <a:pt x="6518717" y="1166286"/>
                  <a:pt x="6510933" y="1166286"/>
                </a:cubicBezTo>
                <a:cubicBezTo>
                  <a:pt x="6502371" y="1166286"/>
                  <a:pt x="6496144" y="1160451"/>
                  <a:pt x="6496144" y="1153888"/>
                </a:cubicBezTo>
                <a:cubicBezTo>
                  <a:pt x="6496144" y="1146595"/>
                  <a:pt x="6502371" y="1140032"/>
                  <a:pt x="6510933" y="1140032"/>
                </a:cubicBezTo>
                <a:close/>
                <a:moveTo>
                  <a:pt x="6440492" y="1140032"/>
                </a:moveTo>
                <a:cubicBezTo>
                  <a:pt x="6448081" y="1140032"/>
                  <a:pt x="6454911" y="1146595"/>
                  <a:pt x="6454911" y="1153888"/>
                </a:cubicBezTo>
                <a:cubicBezTo>
                  <a:pt x="6454911" y="1160451"/>
                  <a:pt x="6448081" y="1166286"/>
                  <a:pt x="6440492" y="1166286"/>
                </a:cubicBezTo>
                <a:cubicBezTo>
                  <a:pt x="6432145" y="1166286"/>
                  <a:pt x="6425315" y="1160451"/>
                  <a:pt x="6425315" y="1153888"/>
                </a:cubicBezTo>
                <a:cubicBezTo>
                  <a:pt x="6425315" y="1146595"/>
                  <a:pt x="6432145" y="1140032"/>
                  <a:pt x="6440492" y="1140032"/>
                </a:cubicBezTo>
                <a:close/>
                <a:moveTo>
                  <a:pt x="6368340" y="1140032"/>
                </a:moveTo>
                <a:cubicBezTo>
                  <a:pt x="6376362" y="1140032"/>
                  <a:pt x="6380737" y="1146595"/>
                  <a:pt x="6380737" y="1153888"/>
                </a:cubicBezTo>
                <a:cubicBezTo>
                  <a:pt x="6380737" y="1160451"/>
                  <a:pt x="6376362" y="1166286"/>
                  <a:pt x="6368340" y="1166286"/>
                </a:cubicBezTo>
                <a:cubicBezTo>
                  <a:pt x="6361047" y="1166286"/>
                  <a:pt x="6354484" y="1160451"/>
                  <a:pt x="6354484" y="1153888"/>
                </a:cubicBezTo>
                <a:cubicBezTo>
                  <a:pt x="6354484" y="1146595"/>
                  <a:pt x="6361047" y="1140032"/>
                  <a:pt x="6368340" y="1140032"/>
                </a:cubicBezTo>
                <a:close/>
                <a:moveTo>
                  <a:pt x="6297511" y="1140032"/>
                </a:moveTo>
                <a:cubicBezTo>
                  <a:pt x="6304074" y="1140032"/>
                  <a:pt x="6309908" y="1146595"/>
                  <a:pt x="6309908" y="1153888"/>
                </a:cubicBezTo>
                <a:cubicBezTo>
                  <a:pt x="6309908" y="1160451"/>
                  <a:pt x="6304074" y="1166286"/>
                  <a:pt x="6297511" y="1166286"/>
                </a:cubicBezTo>
                <a:cubicBezTo>
                  <a:pt x="6290218" y="1166286"/>
                  <a:pt x="6283655" y="1160451"/>
                  <a:pt x="6283655" y="1153888"/>
                </a:cubicBezTo>
                <a:cubicBezTo>
                  <a:pt x="6283655" y="1146595"/>
                  <a:pt x="6290218" y="1140032"/>
                  <a:pt x="6297511" y="1140032"/>
                </a:cubicBezTo>
                <a:close/>
                <a:moveTo>
                  <a:pt x="6226679" y="1140032"/>
                </a:moveTo>
                <a:cubicBezTo>
                  <a:pt x="6233242" y="1140032"/>
                  <a:pt x="6239076" y="1146595"/>
                  <a:pt x="6239076" y="1153888"/>
                </a:cubicBezTo>
                <a:cubicBezTo>
                  <a:pt x="6239076" y="1160451"/>
                  <a:pt x="6233242" y="1166286"/>
                  <a:pt x="6226679" y="1166286"/>
                </a:cubicBezTo>
                <a:cubicBezTo>
                  <a:pt x="6219386" y="1166286"/>
                  <a:pt x="6212823" y="1160451"/>
                  <a:pt x="6212823" y="1153888"/>
                </a:cubicBezTo>
                <a:cubicBezTo>
                  <a:pt x="6212823" y="1146595"/>
                  <a:pt x="6219386" y="1140032"/>
                  <a:pt x="6226679" y="1140032"/>
                </a:cubicBezTo>
                <a:close/>
                <a:moveTo>
                  <a:pt x="6154391" y="1140032"/>
                </a:moveTo>
                <a:cubicBezTo>
                  <a:pt x="6161684" y="1140032"/>
                  <a:pt x="6168247" y="1146595"/>
                  <a:pt x="6168247" y="1153888"/>
                </a:cubicBezTo>
                <a:cubicBezTo>
                  <a:pt x="6168247" y="1160451"/>
                  <a:pt x="6161684" y="1166286"/>
                  <a:pt x="6154391" y="1166286"/>
                </a:cubicBezTo>
                <a:cubicBezTo>
                  <a:pt x="6147828" y="1166286"/>
                  <a:pt x="6141994" y="1160451"/>
                  <a:pt x="6141994" y="1153888"/>
                </a:cubicBezTo>
                <a:cubicBezTo>
                  <a:pt x="6141994" y="1146595"/>
                  <a:pt x="6147828" y="1140032"/>
                  <a:pt x="6154391" y="1140032"/>
                </a:cubicBezTo>
                <a:close/>
                <a:moveTo>
                  <a:pt x="6083559" y="1140032"/>
                </a:moveTo>
                <a:cubicBezTo>
                  <a:pt x="6090852" y="1140032"/>
                  <a:pt x="6097415" y="1146595"/>
                  <a:pt x="6097415" y="1153888"/>
                </a:cubicBezTo>
                <a:cubicBezTo>
                  <a:pt x="6097415" y="1160451"/>
                  <a:pt x="6090852" y="1166286"/>
                  <a:pt x="6083559" y="1166286"/>
                </a:cubicBezTo>
                <a:cubicBezTo>
                  <a:pt x="6076996" y="1166286"/>
                  <a:pt x="6071162" y="1160451"/>
                  <a:pt x="6071162" y="1153888"/>
                </a:cubicBezTo>
                <a:cubicBezTo>
                  <a:pt x="6071162" y="1146595"/>
                  <a:pt x="6076996" y="1140032"/>
                  <a:pt x="6083559" y="1140032"/>
                </a:cubicBezTo>
                <a:close/>
                <a:moveTo>
                  <a:pt x="6009356" y="1140032"/>
                </a:moveTo>
                <a:cubicBezTo>
                  <a:pt x="6016649" y="1140032"/>
                  <a:pt x="6023212" y="1146595"/>
                  <a:pt x="6023212" y="1153888"/>
                </a:cubicBezTo>
                <a:cubicBezTo>
                  <a:pt x="6023212" y="1160451"/>
                  <a:pt x="6016649" y="1166286"/>
                  <a:pt x="6009356" y="1166286"/>
                </a:cubicBezTo>
                <a:cubicBezTo>
                  <a:pt x="6001334" y="1166286"/>
                  <a:pt x="5996959" y="1160451"/>
                  <a:pt x="5996959" y="1153888"/>
                </a:cubicBezTo>
                <a:cubicBezTo>
                  <a:pt x="5996959" y="1146595"/>
                  <a:pt x="6001334" y="1140032"/>
                  <a:pt x="6009356" y="1140032"/>
                </a:cubicBezTo>
                <a:close/>
                <a:moveTo>
                  <a:pt x="5940548" y="1140032"/>
                </a:moveTo>
                <a:cubicBezTo>
                  <a:pt x="5948896" y="1140032"/>
                  <a:pt x="5955726" y="1146595"/>
                  <a:pt x="5955726" y="1153888"/>
                </a:cubicBezTo>
                <a:cubicBezTo>
                  <a:pt x="5955726" y="1160451"/>
                  <a:pt x="5948896" y="1166286"/>
                  <a:pt x="5940548" y="1166286"/>
                </a:cubicBezTo>
                <a:cubicBezTo>
                  <a:pt x="5932960" y="1166286"/>
                  <a:pt x="5926130" y="1160451"/>
                  <a:pt x="5926130" y="1153888"/>
                </a:cubicBezTo>
                <a:cubicBezTo>
                  <a:pt x="5926130" y="1146595"/>
                  <a:pt x="5932960" y="1140032"/>
                  <a:pt x="5940548" y="1140032"/>
                </a:cubicBezTo>
                <a:close/>
                <a:moveTo>
                  <a:pt x="5870088" y="1140032"/>
                </a:moveTo>
                <a:cubicBezTo>
                  <a:pt x="5878650" y="1140032"/>
                  <a:pt x="5884877" y="1146595"/>
                  <a:pt x="5884877" y="1153888"/>
                </a:cubicBezTo>
                <a:cubicBezTo>
                  <a:pt x="5884877" y="1160451"/>
                  <a:pt x="5878650" y="1166286"/>
                  <a:pt x="5870088" y="1166286"/>
                </a:cubicBezTo>
                <a:cubicBezTo>
                  <a:pt x="5862304" y="1166286"/>
                  <a:pt x="5855299" y="1161910"/>
                  <a:pt x="5855299" y="1153888"/>
                </a:cubicBezTo>
                <a:cubicBezTo>
                  <a:pt x="5855299" y="1146595"/>
                  <a:pt x="5862304" y="1140032"/>
                  <a:pt x="5870088" y="1140032"/>
                </a:cubicBezTo>
                <a:close/>
                <a:moveTo>
                  <a:pt x="5799257" y="1140032"/>
                </a:moveTo>
                <a:cubicBezTo>
                  <a:pt x="5807819" y="1140032"/>
                  <a:pt x="5814045" y="1146595"/>
                  <a:pt x="5814045" y="1153888"/>
                </a:cubicBezTo>
                <a:cubicBezTo>
                  <a:pt x="5814045" y="1161910"/>
                  <a:pt x="5807819" y="1166286"/>
                  <a:pt x="5799257" y="1166286"/>
                </a:cubicBezTo>
                <a:cubicBezTo>
                  <a:pt x="5791474" y="1166286"/>
                  <a:pt x="5784469" y="1161910"/>
                  <a:pt x="5784469" y="1153888"/>
                </a:cubicBezTo>
                <a:cubicBezTo>
                  <a:pt x="5784469" y="1146595"/>
                  <a:pt x="5791474" y="1140032"/>
                  <a:pt x="5799257" y="1140032"/>
                </a:cubicBezTo>
                <a:close/>
                <a:moveTo>
                  <a:pt x="5724122" y="1140032"/>
                </a:moveTo>
                <a:cubicBezTo>
                  <a:pt x="5732144" y="1140032"/>
                  <a:pt x="5736519" y="1146595"/>
                  <a:pt x="5736519" y="1153888"/>
                </a:cubicBezTo>
                <a:cubicBezTo>
                  <a:pt x="5736519" y="1161910"/>
                  <a:pt x="5732144" y="1166286"/>
                  <a:pt x="5724122" y="1166286"/>
                </a:cubicBezTo>
                <a:cubicBezTo>
                  <a:pt x="5716100" y="1166286"/>
                  <a:pt x="5710266" y="1161910"/>
                  <a:pt x="5710266" y="1153888"/>
                </a:cubicBezTo>
                <a:cubicBezTo>
                  <a:pt x="5710266" y="1146595"/>
                  <a:pt x="5716100" y="1140032"/>
                  <a:pt x="5724122" y="1140032"/>
                </a:cubicBezTo>
                <a:close/>
                <a:moveTo>
                  <a:pt x="5653291" y="1140032"/>
                </a:moveTo>
                <a:cubicBezTo>
                  <a:pt x="5659125" y="1140032"/>
                  <a:pt x="5665688" y="1146595"/>
                  <a:pt x="5665688" y="1153888"/>
                </a:cubicBezTo>
                <a:cubicBezTo>
                  <a:pt x="5665688" y="1161910"/>
                  <a:pt x="5659125" y="1166286"/>
                  <a:pt x="5653291" y="1166286"/>
                </a:cubicBezTo>
                <a:cubicBezTo>
                  <a:pt x="5645269" y="1166286"/>
                  <a:pt x="5639435" y="1161910"/>
                  <a:pt x="5639435" y="1153888"/>
                </a:cubicBezTo>
                <a:cubicBezTo>
                  <a:pt x="5639435" y="1146595"/>
                  <a:pt x="5645269" y="1140032"/>
                  <a:pt x="5653291" y="1140032"/>
                </a:cubicBezTo>
                <a:close/>
                <a:moveTo>
                  <a:pt x="5581002" y="1140032"/>
                </a:moveTo>
                <a:cubicBezTo>
                  <a:pt x="5588295" y="1140032"/>
                  <a:pt x="5594858" y="1146595"/>
                  <a:pt x="5594858" y="1153888"/>
                </a:cubicBezTo>
                <a:cubicBezTo>
                  <a:pt x="5594858" y="1161910"/>
                  <a:pt x="5588295" y="1166286"/>
                  <a:pt x="5581002" y="1166286"/>
                </a:cubicBezTo>
                <a:cubicBezTo>
                  <a:pt x="5574439" y="1166286"/>
                  <a:pt x="5568605" y="1161910"/>
                  <a:pt x="5568605" y="1153888"/>
                </a:cubicBezTo>
                <a:cubicBezTo>
                  <a:pt x="5568605" y="1146595"/>
                  <a:pt x="5574439" y="1140032"/>
                  <a:pt x="5581002" y="1140032"/>
                </a:cubicBezTo>
                <a:close/>
                <a:moveTo>
                  <a:pt x="5510171" y="1140032"/>
                </a:moveTo>
                <a:cubicBezTo>
                  <a:pt x="5517464" y="1140032"/>
                  <a:pt x="5524027" y="1146595"/>
                  <a:pt x="5524027" y="1153888"/>
                </a:cubicBezTo>
                <a:cubicBezTo>
                  <a:pt x="5524027" y="1161910"/>
                  <a:pt x="5517464" y="1166286"/>
                  <a:pt x="5510171" y="1166286"/>
                </a:cubicBezTo>
                <a:cubicBezTo>
                  <a:pt x="5503608" y="1166286"/>
                  <a:pt x="5497774" y="1161910"/>
                  <a:pt x="5497774" y="1153888"/>
                </a:cubicBezTo>
                <a:cubicBezTo>
                  <a:pt x="5497774" y="1146595"/>
                  <a:pt x="5503608" y="1140032"/>
                  <a:pt x="5510171" y="1140032"/>
                </a:cubicBezTo>
                <a:close/>
                <a:moveTo>
                  <a:pt x="5438937" y="1140032"/>
                </a:moveTo>
                <a:cubicBezTo>
                  <a:pt x="5447182" y="1140032"/>
                  <a:pt x="5453178" y="1146595"/>
                  <a:pt x="5453178" y="1153888"/>
                </a:cubicBezTo>
                <a:cubicBezTo>
                  <a:pt x="5453178" y="1161910"/>
                  <a:pt x="5447182" y="1166286"/>
                  <a:pt x="5438937" y="1166286"/>
                </a:cubicBezTo>
                <a:cubicBezTo>
                  <a:pt x="5431442" y="1166286"/>
                  <a:pt x="5426945" y="1161910"/>
                  <a:pt x="5426945" y="1153888"/>
                </a:cubicBezTo>
                <a:cubicBezTo>
                  <a:pt x="5426945" y="1146595"/>
                  <a:pt x="5431442" y="1140032"/>
                  <a:pt x="5438937" y="1140032"/>
                </a:cubicBezTo>
                <a:close/>
                <a:moveTo>
                  <a:pt x="5367530" y="1140032"/>
                </a:moveTo>
                <a:cubicBezTo>
                  <a:pt x="5376092" y="1140032"/>
                  <a:pt x="5382318" y="1146595"/>
                  <a:pt x="5382318" y="1153888"/>
                </a:cubicBezTo>
                <a:cubicBezTo>
                  <a:pt x="5382318" y="1161910"/>
                  <a:pt x="5376092" y="1166286"/>
                  <a:pt x="5367530" y="1166286"/>
                </a:cubicBezTo>
                <a:cubicBezTo>
                  <a:pt x="5359747" y="1166286"/>
                  <a:pt x="5352742" y="1161910"/>
                  <a:pt x="5352742" y="1153888"/>
                </a:cubicBezTo>
                <a:cubicBezTo>
                  <a:pt x="5352742" y="1146595"/>
                  <a:pt x="5359747" y="1140032"/>
                  <a:pt x="5367530" y="1140032"/>
                </a:cubicBezTo>
                <a:close/>
                <a:moveTo>
                  <a:pt x="5296699" y="1140032"/>
                </a:moveTo>
                <a:cubicBezTo>
                  <a:pt x="5305261" y="1140032"/>
                  <a:pt x="5311488" y="1146595"/>
                  <a:pt x="5311488" y="1153888"/>
                </a:cubicBezTo>
                <a:cubicBezTo>
                  <a:pt x="5311488" y="1161910"/>
                  <a:pt x="5305261" y="1166286"/>
                  <a:pt x="5296699" y="1166286"/>
                </a:cubicBezTo>
                <a:cubicBezTo>
                  <a:pt x="5288915" y="1166286"/>
                  <a:pt x="5281910" y="1161910"/>
                  <a:pt x="5281910" y="1153888"/>
                </a:cubicBezTo>
                <a:cubicBezTo>
                  <a:pt x="5281910" y="1146595"/>
                  <a:pt x="5288915" y="1140032"/>
                  <a:pt x="5296699" y="1140032"/>
                </a:cubicBezTo>
                <a:close/>
                <a:moveTo>
                  <a:pt x="5225869" y="1140032"/>
                </a:moveTo>
                <a:cubicBezTo>
                  <a:pt x="5234431" y="1140032"/>
                  <a:pt x="5240657" y="1146595"/>
                  <a:pt x="5240657" y="1153888"/>
                </a:cubicBezTo>
                <a:cubicBezTo>
                  <a:pt x="5240657" y="1161910"/>
                  <a:pt x="5234431" y="1166286"/>
                  <a:pt x="5225869" y="1166286"/>
                </a:cubicBezTo>
                <a:cubicBezTo>
                  <a:pt x="5217307" y="1166286"/>
                  <a:pt x="5211081" y="1161910"/>
                  <a:pt x="5211081" y="1153888"/>
                </a:cubicBezTo>
                <a:cubicBezTo>
                  <a:pt x="5211081" y="1146595"/>
                  <a:pt x="5217307" y="1140032"/>
                  <a:pt x="5225869" y="1140032"/>
                </a:cubicBezTo>
                <a:close/>
                <a:moveTo>
                  <a:pt x="5154105" y="1140032"/>
                </a:moveTo>
                <a:cubicBezTo>
                  <a:pt x="5162127" y="1140032"/>
                  <a:pt x="5166502" y="1147037"/>
                  <a:pt x="5166502" y="1154821"/>
                </a:cubicBezTo>
                <a:cubicBezTo>
                  <a:pt x="5166502" y="1163383"/>
                  <a:pt x="5162127" y="1169610"/>
                  <a:pt x="5154105" y="1169610"/>
                </a:cubicBezTo>
                <a:cubicBezTo>
                  <a:pt x="5146083" y="1169610"/>
                  <a:pt x="5140249" y="1163383"/>
                  <a:pt x="5140249" y="1154821"/>
                </a:cubicBezTo>
                <a:cubicBezTo>
                  <a:pt x="5140249" y="1147037"/>
                  <a:pt x="5146083" y="1140032"/>
                  <a:pt x="5154105" y="1140032"/>
                </a:cubicBezTo>
                <a:close/>
                <a:moveTo>
                  <a:pt x="5083276" y="1140032"/>
                </a:moveTo>
                <a:cubicBezTo>
                  <a:pt x="5089110" y="1140032"/>
                  <a:pt x="5095673" y="1147037"/>
                  <a:pt x="5095673" y="1154821"/>
                </a:cubicBezTo>
                <a:cubicBezTo>
                  <a:pt x="5095673" y="1163383"/>
                  <a:pt x="5089110" y="1169610"/>
                  <a:pt x="5083276" y="1169610"/>
                </a:cubicBezTo>
                <a:cubicBezTo>
                  <a:pt x="5075254" y="1169610"/>
                  <a:pt x="5069420" y="1163383"/>
                  <a:pt x="5069420" y="1154821"/>
                </a:cubicBezTo>
                <a:cubicBezTo>
                  <a:pt x="5069420" y="1147037"/>
                  <a:pt x="5075254" y="1140032"/>
                  <a:pt x="5083276" y="1140032"/>
                </a:cubicBezTo>
                <a:close/>
                <a:moveTo>
                  <a:pt x="5012445" y="1140032"/>
                </a:moveTo>
                <a:cubicBezTo>
                  <a:pt x="5018279" y="1140032"/>
                  <a:pt x="5024842" y="1147037"/>
                  <a:pt x="5024842" y="1154821"/>
                </a:cubicBezTo>
                <a:cubicBezTo>
                  <a:pt x="5024842" y="1163383"/>
                  <a:pt x="5018279" y="1169610"/>
                  <a:pt x="5012445" y="1169610"/>
                </a:cubicBezTo>
                <a:cubicBezTo>
                  <a:pt x="5004423" y="1169610"/>
                  <a:pt x="4998589" y="1163383"/>
                  <a:pt x="4998589" y="1154821"/>
                </a:cubicBezTo>
                <a:cubicBezTo>
                  <a:pt x="4998589" y="1147037"/>
                  <a:pt x="5004423" y="1140032"/>
                  <a:pt x="5012445" y="1140032"/>
                </a:cubicBezTo>
                <a:close/>
                <a:moveTo>
                  <a:pt x="4940157" y="1140032"/>
                </a:moveTo>
                <a:cubicBezTo>
                  <a:pt x="4948179" y="1140032"/>
                  <a:pt x="4954013" y="1147037"/>
                  <a:pt x="4954013" y="1154821"/>
                </a:cubicBezTo>
                <a:cubicBezTo>
                  <a:pt x="4954013" y="1163383"/>
                  <a:pt x="4948179" y="1169610"/>
                  <a:pt x="4940157" y="1169610"/>
                </a:cubicBezTo>
                <a:cubicBezTo>
                  <a:pt x="4934323" y="1169610"/>
                  <a:pt x="4927760" y="1163383"/>
                  <a:pt x="4927760" y="1154821"/>
                </a:cubicBezTo>
                <a:cubicBezTo>
                  <a:pt x="4927760" y="1147037"/>
                  <a:pt x="4934323" y="1140032"/>
                  <a:pt x="4940157" y="1140032"/>
                </a:cubicBezTo>
                <a:close/>
                <a:moveTo>
                  <a:pt x="4865953" y="1140032"/>
                </a:moveTo>
                <a:cubicBezTo>
                  <a:pt x="4873975" y="1140032"/>
                  <a:pt x="4879809" y="1147037"/>
                  <a:pt x="4879809" y="1154821"/>
                </a:cubicBezTo>
                <a:cubicBezTo>
                  <a:pt x="4879809" y="1163383"/>
                  <a:pt x="4873975" y="1169610"/>
                  <a:pt x="4865953" y="1169610"/>
                </a:cubicBezTo>
                <a:cubicBezTo>
                  <a:pt x="4860119" y="1169610"/>
                  <a:pt x="4853556" y="1163383"/>
                  <a:pt x="4853556" y="1154821"/>
                </a:cubicBezTo>
                <a:cubicBezTo>
                  <a:pt x="4853556" y="1147037"/>
                  <a:pt x="4860119" y="1140032"/>
                  <a:pt x="4865953" y="1140032"/>
                </a:cubicBezTo>
                <a:close/>
                <a:moveTo>
                  <a:pt x="4795122" y="1140032"/>
                </a:moveTo>
                <a:cubicBezTo>
                  <a:pt x="4803144" y="1140032"/>
                  <a:pt x="4808978" y="1147037"/>
                  <a:pt x="4808978" y="1154821"/>
                </a:cubicBezTo>
                <a:cubicBezTo>
                  <a:pt x="4808978" y="1163383"/>
                  <a:pt x="4803144" y="1169610"/>
                  <a:pt x="4795122" y="1169610"/>
                </a:cubicBezTo>
                <a:cubicBezTo>
                  <a:pt x="4787830" y="1169610"/>
                  <a:pt x="4782725" y="1163383"/>
                  <a:pt x="4782725" y="1154821"/>
                </a:cubicBezTo>
                <a:cubicBezTo>
                  <a:pt x="4782725" y="1147037"/>
                  <a:pt x="4787830" y="1140032"/>
                  <a:pt x="4795122" y="1140032"/>
                </a:cubicBezTo>
                <a:close/>
                <a:moveTo>
                  <a:pt x="4726684" y="1140032"/>
                </a:moveTo>
                <a:cubicBezTo>
                  <a:pt x="4735246" y="1140032"/>
                  <a:pt x="4741472" y="1147037"/>
                  <a:pt x="4741472" y="1154821"/>
                </a:cubicBezTo>
                <a:cubicBezTo>
                  <a:pt x="4741472" y="1163383"/>
                  <a:pt x="4735246" y="1169610"/>
                  <a:pt x="4726684" y="1169610"/>
                </a:cubicBezTo>
                <a:cubicBezTo>
                  <a:pt x="4718122" y="1169610"/>
                  <a:pt x="4711896" y="1163383"/>
                  <a:pt x="4711896" y="1154821"/>
                </a:cubicBezTo>
                <a:cubicBezTo>
                  <a:pt x="4711896" y="1147037"/>
                  <a:pt x="4718122" y="1140032"/>
                  <a:pt x="4726684" y="1140032"/>
                </a:cubicBezTo>
                <a:close/>
                <a:moveTo>
                  <a:pt x="4655853" y="1140032"/>
                </a:moveTo>
                <a:cubicBezTo>
                  <a:pt x="4663637" y="1140032"/>
                  <a:pt x="4670642" y="1147037"/>
                  <a:pt x="4670642" y="1154821"/>
                </a:cubicBezTo>
                <a:cubicBezTo>
                  <a:pt x="4670642" y="1163383"/>
                  <a:pt x="4663637" y="1169610"/>
                  <a:pt x="4655853" y="1169610"/>
                </a:cubicBezTo>
                <a:cubicBezTo>
                  <a:pt x="4647291" y="1169610"/>
                  <a:pt x="4641064" y="1163383"/>
                  <a:pt x="4641064" y="1154821"/>
                </a:cubicBezTo>
                <a:cubicBezTo>
                  <a:pt x="4641064" y="1147037"/>
                  <a:pt x="4647291" y="1140032"/>
                  <a:pt x="4655853" y="1140032"/>
                </a:cubicBezTo>
                <a:close/>
                <a:moveTo>
                  <a:pt x="4585023" y="1140032"/>
                </a:moveTo>
                <a:cubicBezTo>
                  <a:pt x="4592806" y="1140032"/>
                  <a:pt x="4599811" y="1147037"/>
                  <a:pt x="4599811" y="1154821"/>
                </a:cubicBezTo>
                <a:cubicBezTo>
                  <a:pt x="4599811" y="1163383"/>
                  <a:pt x="4592806" y="1169610"/>
                  <a:pt x="4585023" y="1169610"/>
                </a:cubicBezTo>
                <a:cubicBezTo>
                  <a:pt x="4576461" y="1169610"/>
                  <a:pt x="4570235" y="1163383"/>
                  <a:pt x="4570235" y="1154821"/>
                </a:cubicBezTo>
                <a:cubicBezTo>
                  <a:pt x="4570235" y="1147037"/>
                  <a:pt x="4576461" y="1140032"/>
                  <a:pt x="4585023" y="1140032"/>
                </a:cubicBezTo>
                <a:close/>
                <a:moveTo>
                  <a:pt x="4513260" y="1140032"/>
                </a:moveTo>
                <a:cubicBezTo>
                  <a:pt x="4520553" y="1140032"/>
                  <a:pt x="4525657" y="1147037"/>
                  <a:pt x="4525657" y="1154821"/>
                </a:cubicBezTo>
                <a:cubicBezTo>
                  <a:pt x="4525657" y="1163383"/>
                  <a:pt x="4520553" y="1169610"/>
                  <a:pt x="4513260" y="1169610"/>
                </a:cubicBezTo>
                <a:cubicBezTo>
                  <a:pt x="4505238" y="1169610"/>
                  <a:pt x="4499404" y="1163383"/>
                  <a:pt x="4499404" y="1154821"/>
                </a:cubicBezTo>
                <a:cubicBezTo>
                  <a:pt x="4499404" y="1147037"/>
                  <a:pt x="4505238" y="1140032"/>
                  <a:pt x="4513260" y="1140032"/>
                </a:cubicBezTo>
                <a:close/>
                <a:moveTo>
                  <a:pt x="4439056" y="1140032"/>
                </a:moveTo>
                <a:cubicBezTo>
                  <a:pt x="4445619" y="1140032"/>
                  <a:pt x="4451453" y="1147037"/>
                  <a:pt x="4451453" y="1154821"/>
                </a:cubicBezTo>
                <a:cubicBezTo>
                  <a:pt x="4451453" y="1163383"/>
                  <a:pt x="4445619" y="1169610"/>
                  <a:pt x="4439056" y="1169610"/>
                </a:cubicBezTo>
                <a:cubicBezTo>
                  <a:pt x="4431763" y="1169610"/>
                  <a:pt x="4425200" y="1163383"/>
                  <a:pt x="4425200" y="1154821"/>
                </a:cubicBezTo>
                <a:cubicBezTo>
                  <a:pt x="4425200" y="1147037"/>
                  <a:pt x="4431763" y="1140032"/>
                  <a:pt x="4439056" y="1140032"/>
                </a:cubicBezTo>
                <a:close/>
                <a:moveTo>
                  <a:pt x="4366768" y="1140032"/>
                </a:moveTo>
                <a:cubicBezTo>
                  <a:pt x="4374790" y="1140032"/>
                  <a:pt x="4380624" y="1147037"/>
                  <a:pt x="4380624" y="1154821"/>
                </a:cubicBezTo>
                <a:cubicBezTo>
                  <a:pt x="4380624" y="1163383"/>
                  <a:pt x="4374790" y="1169610"/>
                  <a:pt x="4366768" y="1169610"/>
                </a:cubicBezTo>
                <a:cubicBezTo>
                  <a:pt x="4360934" y="1169610"/>
                  <a:pt x="4354371" y="1163383"/>
                  <a:pt x="4354371" y="1154821"/>
                </a:cubicBezTo>
                <a:cubicBezTo>
                  <a:pt x="4354371" y="1147037"/>
                  <a:pt x="4360934" y="1140032"/>
                  <a:pt x="4366768" y="1140032"/>
                </a:cubicBezTo>
                <a:close/>
                <a:moveTo>
                  <a:pt x="4295937" y="1140032"/>
                </a:moveTo>
                <a:cubicBezTo>
                  <a:pt x="4303959" y="1140032"/>
                  <a:pt x="4309793" y="1147037"/>
                  <a:pt x="4309793" y="1154821"/>
                </a:cubicBezTo>
                <a:cubicBezTo>
                  <a:pt x="4309793" y="1163383"/>
                  <a:pt x="4303959" y="1169610"/>
                  <a:pt x="4295937" y="1169610"/>
                </a:cubicBezTo>
                <a:cubicBezTo>
                  <a:pt x="4290103" y="1169610"/>
                  <a:pt x="4283540" y="1163383"/>
                  <a:pt x="4283540" y="1154821"/>
                </a:cubicBezTo>
                <a:cubicBezTo>
                  <a:pt x="4283540" y="1147037"/>
                  <a:pt x="4290103" y="1140032"/>
                  <a:pt x="4295937" y="1140032"/>
                </a:cubicBezTo>
                <a:close/>
                <a:moveTo>
                  <a:pt x="4225107" y="1140032"/>
                </a:moveTo>
                <a:cubicBezTo>
                  <a:pt x="4233129" y="1140032"/>
                  <a:pt x="4238963" y="1147037"/>
                  <a:pt x="4238963" y="1154821"/>
                </a:cubicBezTo>
                <a:cubicBezTo>
                  <a:pt x="4238963" y="1163383"/>
                  <a:pt x="4233129" y="1169610"/>
                  <a:pt x="4225107" y="1169610"/>
                </a:cubicBezTo>
                <a:cubicBezTo>
                  <a:pt x="4217085" y="1169610"/>
                  <a:pt x="4212710" y="1163383"/>
                  <a:pt x="4212710" y="1154821"/>
                </a:cubicBezTo>
                <a:cubicBezTo>
                  <a:pt x="4212710" y="1147037"/>
                  <a:pt x="4217085" y="1140032"/>
                  <a:pt x="4225107" y="1140032"/>
                </a:cubicBezTo>
                <a:close/>
                <a:moveTo>
                  <a:pt x="4153295" y="1140032"/>
                </a:moveTo>
                <a:cubicBezTo>
                  <a:pt x="4161078" y="1140032"/>
                  <a:pt x="4168083" y="1147037"/>
                  <a:pt x="4168083" y="1154821"/>
                </a:cubicBezTo>
                <a:cubicBezTo>
                  <a:pt x="4168083" y="1163383"/>
                  <a:pt x="4161078" y="1169610"/>
                  <a:pt x="4153295" y="1169610"/>
                </a:cubicBezTo>
                <a:cubicBezTo>
                  <a:pt x="4144733" y="1169610"/>
                  <a:pt x="4138507" y="1163383"/>
                  <a:pt x="4138507" y="1154821"/>
                </a:cubicBezTo>
                <a:cubicBezTo>
                  <a:pt x="4138507" y="1147037"/>
                  <a:pt x="4144733" y="1140032"/>
                  <a:pt x="4153295" y="1140032"/>
                </a:cubicBezTo>
                <a:close/>
                <a:moveTo>
                  <a:pt x="4082465" y="1140032"/>
                </a:moveTo>
                <a:cubicBezTo>
                  <a:pt x="4090249" y="1140032"/>
                  <a:pt x="4097254" y="1147037"/>
                  <a:pt x="4097254" y="1154821"/>
                </a:cubicBezTo>
                <a:cubicBezTo>
                  <a:pt x="4097254" y="1163383"/>
                  <a:pt x="4090249" y="1169610"/>
                  <a:pt x="4082465" y="1169610"/>
                </a:cubicBezTo>
                <a:cubicBezTo>
                  <a:pt x="4073903" y="1169610"/>
                  <a:pt x="4067676" y="1163383"/>
                  <a:pt x="4067676" y="1154821"/>
                </a:cubicBezTo>
                <a:cubicBezTo>
                  <a:pt x="4067676" y="1147037"/>
                  <a:pt x="4073903" y="1140032"/>
                  <a:pt x="4082465" y="1140032"/>
                </a:cubicBezTo>
                <a:close/>
                <a:moveTo>
                  <a:pt x="439789" y="1140032"/>
                </a:moveTo>
                <a:cubicBezTo>
                  <a:pt x="448351" y="1140032"/>
                  <a:pt x="454579" y="1146595"/>
                  <a:pt x="454579" y="1153888"/>
                </a:cubicBezTo>
                <a:cubicBezTo>
                  <a:pt x="454579" y="1161910"/>
                  <a:pt x="448351" y="1166286"/>
                  <a:pt x="439789" y="1166286"/>
                </a:cubicBezTo>
                <a:cubicBezTo>
                  <a:pt x="432006" y="1166286"/>
                  <a:pt x="425001" y="1161910"/>
                  <a:pt x="425001" y="1153888"/>
                </a:cubicBezTo>
                <a:cubicBezTo>
                  <a:pt x="425001" y="1146595"/>
                  <a:pt x="432006" y="1140032"/>
                  <a:pt x="439789" y="1140032"/>
                </a:cubicBezTo>
                <a:close/>
                <a:moveTo>
                  <a:pt x="368960" y="1140032"/>
                </a:moveTo>
                <a:cubicBezTo>
                  <a:pt x="377521" y="1140032"/>
                  <a:pt x="383747" y="1146595"/>
                  <a:pt x="383747" y="1153888"/>
                </a:cubicBezTo>
                <a:cubicBezTo>
                  <a:pt x="383747" y="1161910"/>
                  <a:pt x="377521" y="1166286"/>
                  <a:pt x="368960" y="1166286"/>
                </a:cubicBezTo>
                <a:cubicBezTo>
                  <a:pt x="361176" y="1166286"/>
                  <a:pt x="354172" y="1161910"/>
                  <a:pt x="354172" y="1153888"/>
                </a:cubicBezTo>
                <a:cubicBezTo>
                  <a:pt x="354172" y="1146595"/>
                  <a:pt x="361176" y="1140032"/>
                  <a:pt x="368960" y="1140032"/>
                </a:cubicBezTo>
                <a:close/>
                <a:moveTo>
                  <a:pt x="297194" y="1140032"/>
                </a:moveTo>
                <a:cubicBezTo>
                  <a:pt x="305217" y="1140032"/>
                  <a:pt x="309592" y="1146595"/>
                  <a:pt x="309592" y="1153888"/>
                </a:cubicBezTo>
                <a:cubicBezTo>
                  <a:pt x="309592" y="1161910"/>
                  <a:pt x="305217" y="1166286"/>
                  <a:pt x="297194" y="1166286"/>
                </a:cubicBezTo>
                <a:cubicBezTo>
                  <a:pt x="289902" y="1166286"/>
                  <a:pt x="283339" y="1161910"/>
                  <a:pt x="283339" y="1153888"/>
                </a:cubicBezTo>
                <a:cubicBezTo>
                  <a:pt x="283339" y="1146595"/>
                  <a:pt x="289902" y="1140032"/>
                  <a:pt x="297194" y="1140032"/>
                </a:cubicBezTo>
                <a:close/>
                <a:moveTo>
                  <a:pt x="226366" y="1140032"/>
                </a:moveTo>
                <a:cubicBezTo>
                  <a:pt x="232201" y="1140032"/>
                  <a:pt x="238764" y="1146595"/>
                  <a:pt x="238764" y="1153888"/>
                </a:cubicBezTo>
                <a:cubicBezTo>
                  <a:pt x="238764" y="1161910"/>
                  <a:pt x="232201" y="1166286"/>
                  <a:pt x="226366" y="1166286"/>
                </a:cubicBezTo>
                <a:cubicBezTo>
                  <a:pt x="218344" y="1166286"/>
                  <a:pt x="212510" y="1161910"/>
                  <a:pt x="212510" y="1153888"/>
                </a:cubicBezTo>
                <a:cubicBezTo>
                  <a:pt x="212510" y="1146595"/>
                  <a:pt x="218344" y="1140032"/>
                  <a:pt x="226366" y="1140032"/>
                </a:cubicBezTo>
                <a:close/>
                <a:moveTo>
                  <a:pt x="155532" y="1140032"/>
                </a:moveTo>
                <a:cubicBezTo>
                  <a:pt x="161366" y="1140032"/>
                  <a:pt x="167930" y="1146595"/>
                  <a:pt x="167930" y="1153888"/>
                </a:cubicBezTo>
                <a:cubicBezTo>
                  <a:pt x="167930" y="1161910"/>
                  <a:pt x="161366" y="1166286"/>
                  <a:pt x="155532" y="1166286"/>
                </a:cubicBezTo>
                <a:cubicBezTo>
                  <a:pt x="147510" y="1166286"/>
                  <a:pt x="141676" y="1161910"/>
                  <a:pt x="141676" y="1153888"/>
                </a:cubicBezTo>
                <a:cubicBezTo>
                  <a:pt x="141676" y="1146595"/>
                  <a:pt x="147510" y="1140032"/>
                  <a:pt x="155532" y="1140032"/>
                </a:cubicBezTo>
                <a:close/>
                <a:moveTo>
                  <a:pt x="83244" y="1140032"/>
                </a:moveTo>
                <a:cubicBezTo>
                  <a:pt x="90536" y="1140032"/>
                  <a:pt x="97100" y="1146595"/>
                  <a:pt x="97100" y="1153888"/>
                </a:cubicBezTo>
                <a:cubicBezTo>
                  <a:pt x="97100" y="1161910"/>
                  <a:pt x="90536" y="1166286"/>
                  <a:pt x="83244" y="1166286"/>
                </a:cubicBezTo>
                <a:cubicBezTo>
                  <a:pt x="76680" y="1166286"/>
                  <a:pt x="70846" y="1161910"/>
                  <a:pt x="70846" y="1153888"/>
                </a:cubicBezTo>
                <a:cubicBezTo>
                  <a:pt x="70846" y="1146595"/>
                  <a:pt x="76680" y="1140032"/>
                  <a:pt x="83244" y="1140032"/>
                </a:cubicBezTo>
                <a:close/>
                <a:moveTo>
                  <a:pt x="12008" y="1140032"/>
                </a:moveTo>
                <a:cubicBezTo>
                  <a:pt x="20253" y="1140032"/>
                  <a:pt x="26249" y="1146595"/>
                  <a:pt x="26249" y="1153888"/>
                </a:cubicBezTo>
                <a:cubicBezTo>
                  <a:pt x="26249" y="1161910"/>
                  <a:pt x="20253" y="1166286"/>
                  <a:pt x="12008" y="1166286"/>
                </a:cubicBezTo>
                <a:cubicBezTo>
                  <a:pt x="4513" y="1166286"/>
                  <a:pt x="16" y="1161910"/>
                  <a:pt x="16" y="1153888"/>
                </a:cubicBezTo>
                <a:cubicBezTo>
                  <a:pt x="16" y="1146595"/>
                  <a:pt x="4513" y="1140032"/>
                  <a:pt x="12008" y="1140032"/>
                </a:cubicBezTo>
                <a:close/>
                <a:moveTo>
                  <a:pt x="6867525" y="1069203"/>
                </a:moveTo>
                <a:cubicBezTo>
                  <a:pt x="6874088" y="1069203"/>
                  <a:pt x="6879922" y="1075037"/>
                  <a:pt x="6879922" y="1081600"/>
                </a:cubicBezTo>
                <a:cubicBezTo>
                  <a:pt x="6879922" y="1088893"/>
                  <a:pt x="6874088" y="1095457"/>
                  <a:pt x="6867525" y="1095457"/>
                </a:cubicBezTo>
                <a:cubicBezTo>
                  <a:pt x="6860232" y="1095457"/>
                  <a:pt x="6853669" y="1088893"/>
                  <a:pt x="6853669" y="1081600"/>
                </a:cubicBezTo>
                <a:cubicBezTo>
                  <a:pt x="6853669" y="1075037"/>
                  <a:pt x="6860232" y="1069203"/>
                  <a:pt x="6867525" y="1069203"/>
                </a:cubicBezTo>
                <a:close/>
                <a:moveTo>
                  <a:pt x="6795237" y="1069203"/>
                </a:moveTo>
                <a:cubicBezTo>
                  <a:pt x="6803259" y="1069203"/>
                  <a:pt x="6809093" y="1075037"/>
                  <a:pt x="6809093" y="1081600"/>
                </a:cubicBezTo>
                <a:cubicBezTo>
                  <a:pt x="6809093" y="1088893"/>
                  <a:pt x="6803259" y="1095457"/>
                  <a:pt x="6796696" y="1095457"/>
                </a:cubicBezTo>
                <a:cubicBezTo>
                  <a:pt x="6789403" y="1095457"/>
                  <a:pt x="6782840" y="1088893"/>
                  <a:pt x="6782840" y="1081600"/>
                </a:cubicBezTo>
                <a:cubicBezTo>
                  <a:pt x="6782840" y="1075037"/>
                  <a:pt x="6789403" y="1069203"/>
                  <a:pt x="6795237" y="1069203"/>
                </a:cubicBezTo>
                <a:close/>
                <a:moveTo>
                  <a:pt x="6724405" y="1069203"/>
                </a:moveTo>
                <a:cubicBezTo>
                  <a:pt x="6732427" y="1069203"/>
                  <a:pt x="6738261" y="1075037"/>
                  <a:pt x="6738261" y="1081600"/>
                </a:cubicBezTo>
                <a:cubicBezTo>
                  <a:pt x="6738261" y="1088893"/>
                  <a:pt x="6732427" y="1095457"/>
                  <a:pt x="6724405" y="1095457"/>
                </a:cubicBezTo>
                <a:cubicBezTo>
                  <a:pt x="6718571" y="1095457"/>
                  <a:pt x="6712008" y="1088893"/>
                  <a:pt x="6712008" y="1081600"/>
                </a:cubicBezTo>
                <a:cubicBezTo>
                  <a:pt x="6712008" y="1075037"/>
                  <a:pt x="6718571" y="1069203"/>
                  <a:pt x="6724405" y="1069203"/>
                </a:cubicBezTo>
                <a:close/>
                <a:moveTo>
                  <a:pt x="6653576" y="1069203"/>
                </a:moveTo>
                <a:cubicBezTo>
                  <a:pt x="6660869" y="1069203"/>
                  <a:pt x="6667432" y="1075037"/>
                  <a:pt x="6667432" y="1081600"/>
                </a:cubicBezTo>
                <a:cubicBezTo>
                  <a:pt x="6667432" y="1088893"/>
                  <a:pt x="6660869" y="1095457"/>
                  <a:pt x="6653576" y="1095457"/>
                </a:cubicBezTo>
                <a:cubicBezTo>
                  <a:pt x="6645554" y="1095457"/>
                  <a:pt x="6641179" y="1088893"/>
                  <a:pt x="6641179" y="1081600"/>
                </a:cubicBezTo>
                <a:cubicBezTo>
                  <a:pt x="6641179" y="1075037"/>
                  <a:pt x="6645554" y="1069203"/>
                  <a:pt x="6653576" y="1069203"/>
                </a:cubicBezTo>
                <a:close/>
                <a:moveTo>
                  <a:pt x="6581764" y="1069203"/>
                </a:moveTo>
                <a:cubicBezTo>
                  <a:pt x="6589547" y="1069203"/>
                  <a:pt x="6596552" y="1075037"/>
                  <a:pt x="6596552" y="1081600"/>
                </a:cubicBezTo>
                <a:cubicBezTo>
                  <a:pt x="6596552" y="1088893"/>
                  <a:pt x="6589547" y="1095457"/>
                  <a:pt x="6581764" y="1095457"/>
                </a:cubicBezTo>
                <a:cubicBezTo>
                  <a:pt x="6573202" y="1095457"/>
                  <a:pt x="6566976" y="1088893"/>
                  <a:pt x="6566976" y="1081600"/>
                </a:cubicBezTo>
                <a:cubicBezTo>
                  <a:pt x="6566976" y="1075037"/>
                  <a:pt x="6573202" y="1069203"/>
                  <a:pt x="6581764" y="1069203"/>
                </a:cubicBezTo>
                <a:close/>
                <a:moveTo>
                  <a:pt x="6510933" y="1069203"/>
                </a:moveTo>
                <a:cubicBezTo>
                  <a:pt x="6518717" y="1069203"/>
                  <a:pt x="6525722" y="1075037"/>
                  <a:pt x="6525722" y="1081600"/>
                </a:cubicBezTo>
                <a:cubicBezTo>
                  <a:pt x="6525722" y="1088893"/>
                  <a:pt x="6518717" y="1095457"/>
                  <a:pt x="6510933" y="1095457"/>
                </a:cubicBezTo>
                <a:cubicBezTo>
                  <a:pt x="6502371" y="1095457"/>
                  <a:pt x="6496144" y="1088893"/>
                  <a:pt x="6496144" y="1081600"/>
                </a:cubicBezTo>
                <a:cubicBezTo>
                  <a:pt x="6496144" y="1075037"/>
                  <a:pt x="6502371" y="1069203"/>
                  <a:pt x="6510933" y="1069203"/>
                </a:cubicBezTo>
                <a:close/>
                <a:moveTo>
                  <a:pt x="6440492" y="1069203"/>
                </a:moveTo>
                <a:cubicBezTo>
                  <a:pt x="6448081" y="1069203"/>
                  <a:pt x="6454911" y="1075037"/>
                  <a:pt x="6454911" y="1081600"/>
                </a:cubicBezTo>
                <a:cubicBezTo>
                  <a:pt x="6454911" y="1088893"/>
                  <a:pt x="6448081" y="1095457"/>
                  <a:pt x="6440492" y="1095457"/>
                </a:cubicBezTo>
                <a:cubicBezTo>
                  <a:pt x="6432145" y="1095457"/>
                  <a:pt x="6425315" y="1088893"/>
                  <a:pt x="6425315" y="1081600"/>
                </a:cubicBezTo>
                <a:cubicBezTo>
                  <a:pt x="6425315" y="1075037"/>
                  <a:pt x="6432145" y="1069203"/>
                  <a:pt x="6440492" y="1069203"/>
                </a:cubicBezTo>
                <a:close/>
                <a:moveTo>
                  <a:pt x="6368340" y="1069203"/>
                </a:moveTo>
                <a:cubicBezTo>
                  <a:pt x="6376362" y="1069203"/>
                  <a:pt x="6380737" y="1075037"/>
                  <a:pt x="6380737" y="1081600"/>
                </a:cubicBezTo>
                <a:cubicBezTo>
                  <a:pt x="6380737" y="1088893"/>
                  <a:pt x="6376362" y="1095457"/>
                  <a:pt x="6368340" y="1095457"/>
                </a:cubicBezTo>
                <a:cubicBezTo>
                  <a:pt x="6361047" y="1095457"/>
                  <a:pt x="6354484" y="1088893"/>
                  <a:pt x="6354484" y="1081600"/>
                </a:cubicBezTo>
                <a:cubicBezTo>
                  <a:pt x="6354484" y="1075037"/>
                  <a:pt x="6361047" y="1069203"/>
                  <a:pt x="6368340" y="1069203"/>
                </a:cubicBezTo>
                <a:close/>
                <a:moveTo>
                  <a:pt x="6297511" y="1069203"/>
                </a:moveTo>
                <a:cubicBezTo>
                  <a:pt x="6304074" y="1069203"/>
                  <a:pt x="6309908" y="1075037"/>
                  <a:pt x="6309908" y="1081600"/>
                </a:cubicBezTo>
                <a:cubicBezTo>
                  <a:pt x="6309908" y="1088893"/>
                  <a:pt x="6304074" y="1095457"/>
                  <a:pt x="6297511" y="1095457"/>
                </a:cubicBezTo>
                <a:cubicBezTo>
                  <a:pt x="6290218" y="1095457"/>
                  <a:pt x="6283655" y="1088893"/>
                  <a:pt x="6283655" y="1081600"/>
                </a:cubicBezTo>
                <a:cubicBezTo>
                  <a:pt x="6283655" y="1075037"/>
                  <a:pt x="6290218" y="1069203"/>
                  <a:pt x="6297511" y="1069203"/>
                </a:cubicBezTo>
                <a:close/>
                <a:moveTo>
                  <a:pt x="6226679" y="1069203"/>
                </a:moveTo>
                <a:cubicBezTo>
                  <a:pt x="6233242" y="1069203"/>
                  <a:pt x="6239076" y="1075037"/>
                  <a:pt x="6239076" y="1081600"/>
                </a:cubicBezTo>
                <a:cubicBezTo>
                  <a:pt x="6239076" y="1088893"/>
                  <a:pt x="6233242" y="1095457"/>
                  <a:pt x="6226679" y="1095457"/>
                </a:cubicBezTo>
                <a:cubicBezTo>
                  <a:pt x="6219386" y="1095457"/>
                  <a:pt x="6212823" y="1088893"/>
                  <a:pt x="6212823" y="1083059"/>
                </a:cubicBezTo>
                <a:cubicBezTo>
                  <a:pt x="6212823" y="1075037"/>
                  <a:pt x="6219386" y="1069203"/>
                  <a:pt x="6226679" y="1069203"/>
                </a:cubicBezTo>
                <a:close/>
                <a:moveTo>
                  <a:pt x="6154391" y="1069203"/>
                </a:moveTo>
                <a:cubicBezTo>
                  <a:pt x="6161684" y="1069203"/>
                  <a:pt x="6168247" y="1075037"/>
                  <a:pt x="6168247" y="1083059"/>
                </a:cubicBezTo>
                <a:cubicBezTo>
                  <a:pt x="6168247" y="1088893"/>
                  <a:pt x="6161684" y="1095457"/>
                  <a:pt x="6154391" y="1095457"/>
                </a:cubicBezTo>
                <a:cubicBezTo>
                  <a:pt x="6147828" y="1095457"/>
                  <a:pt x="6141994" y="1088893"/>
                  <a:pt x="6141994" y="1083059"/>
                </a:cubicBezTo>
                <a:cubicBezTo>
                  <a:pt x="6141994" y="1075037"/>
                  <a:pt x="6147828" y="1069203"/>
                  <a:pt x="6154391" y="1069203"/>
                </a:cubicBezTo>
                <a:close/>
                <a:moveTo>
                  <a:pt x="6083559" y="1069203"/>
                </a:moveTo>
                <a:cubicBezTo>
                  <a:pt x="6090852" y="1069203"/>
                  <a:pt x="6097415" y="1075037"/>
                  <a:pt x="6097415" y="1083059"/>
                </a:cubicBezTo>
                <a:cubicBezTo>
                  <a:pt x="6097415" y="1088893"/>
                  <a:pt x="6090852" y="1095457"/>
                  <a:pt x="6083559" y="1095457"/>
                </a:cubicBezTo>
                <a:cubicBezTo>
                  <a:pt x="6076996" y="1095457"/>
                  <a:pt x="6071162" y="1088893"/>
                  <a:pt x="6071162" y="1083059"/>
                </a:cubicBezTo>
                <a:cubicBezTo>
                  <a:pt x="6071162" y="1075037"/>
                  <a:pt x="6076996" y="1069203"/>
                  <a:pt x="6083559" y="1069203"/>
                </a:cubicBezTo>
                <a:close/>
                <a:moveTo>
                  <a:pt x="6009356" y="1069203"/>
                </a:moveTo>
                <a:cubicBezTo>
                  <a:pt x="6016649" y="1069203"/>
                  <a:pt x="6023212" y="1075037"/>
                  <a:pt x="6023212" y="1083059"/>
                </a:cubicBezTo>
                <a:cubicBezTo>
                  <a:pt x="6023212" y="1088893"/>
                  <a:pt x="6016649" y="1095457"/>
                  <a:pt x="6009356" y="1095457"/>
                </a:cubicBezTo>
                <a:cubicBezTo>
                  <a:pt x="6001334" y="1095457"/>
                  <a:pt x="5996959" y="1088893"/>
                  <a:pt x="5996959" y="1083059"/>
                </a:cubicBezTo>
                <a:cubicBezTo>
                  <a:pt x="5996959" y="1075037"/>
                  <a:pt x="6001334" y="1069203"/>
                  <a:pt x="6009356" y="1069203"/>
                </a:cubicBezTo>
                <a:close/>
                <a:moveTo>
                  <a:pt x="5940548" y="1069203"/>
                </a:moveTo>
                <a:cubicBezTo>
                  <a:pt x="5948896" y="1069203"/>
                  <a:pt x="5955726" y="1075037"/>
                  <a:pt x="5955726" y="1083059"/>
                </a:cubicBezTo>
                <a:cubicBezTo>
                  <a:pt x="5955726" y="1088893"/>
                  <a:pt x="5948896" y="1095457"/>
                  <a:pt x="5940548" y="1095457"/>
                </a:cubicBezTo>
                <a:cubicBezTo>
                  <a:pt x="5932960" y="1095457"/>
                  <a:pt x="5926130" y="1088893"/>
                  <a:pt x="5926130" y="1083059"/>
                </a:cubicBezTo>
                <a:cubicBezTo>
                  <a:pt x="5926130" y="1075037"/>
                  <a:pt x="5932960" y="1069203"/>
                  <a:pt x="5940548" y="1069203"/>
                </a:cubicBezTo>
                <a:close/>
                <a:moveTo>
                  <a:pt x="5870088" y="1069203"/>
                </a:moveTo>
                <a:cubicBezTo>
                  <a:pt x="5878650" y="1069203"/>
                  <a:pt x="5884877" y="1075037"/>
                  <a:pt x="5884877" y="1083059"/>
                </a:cubicBezTo>
                <a:cubicBezTo>
                  <a:pt x="5884877" y="1088893"/>
                  <a:pt x="5878650" y="1095457"/>
                  <a:pt x="5870088" y="1095457"/>
                </a:cubicBezTo>
                <a:cubicBezTo>
                  <a:pt x="5862304" y="1095457"/>
                  <a:pt x="5855299" y="1088893"/>
                  <a:pt x="5855299" y="1083059"/>
                </a:cubicBezTo>
                <a:cubicBezTo>
                  <a:pt x="5855299" y="1075037"/>
                  <a:pt x="5862304" y="1069203"/>
                  <a:pt x="5870088" y="1069203"/>
                </a:cubicBezTo>
                <a:close/>
                <a:moveTo>
                  <a:pt x="5799257" y="1069203"/>
                </a:moveTo>
                <a:cubicBezTo>
                  <a:pt x="5807819" y="1069203"/>
                  <a:pt x="5814045" y="1075037"/>
                  <a:pt x="5814045" y="1083059"/>
                </a:cubicBezTo>
                <a:cubicBezTo>
                  <a:pt x="5814045" y="1088893"/>
                  <a:pt x="5807819" y="1095457"/>
                  <a:pt x="5799257" y="1095457"/>
                </a:cubicBezTo>
                <a:cubicBezTo>
                  <a:pt x="5791474" y="1095457"/>
                  <a:pt x="5784469" y="1088893"/>
                  <a:pt x="5784469" y="1083059"/>
                </a:cubicBezTo>
                <a:cubicBezTo>
                  <a:pt x="5784469" y="1075037"/>
                  <a:pt x="5791474" y="1069203"/>
                  <a:pt x="5799257" y="1069203"/>
                </a:cubicBezTo>
                <a:close/>
                <a:moveTo>
                  <a:pt x="5724122" y="1069203"/>
                </a:moveTo>
                <a:cubicBezTo>
                  <a:pt x="5732144" y="1069203"/>
                  <a:pt x="5736519" y="1075037"/>
                  <a:pt x="5736519" y="1083059"/>
                </a:cubicBezTo>
                <a:cubicBezTo>
                  <a:pt x="5736519" y="1088893"/>
                  <a:pt x="5732144" y="1095457"/>
                  <a:pt x="5724122" y="1095457"/>
                </a:cubicBezTo>
                <a:cubicBezTo>
                  <a:pt x="5716100" y="1095457"/>
                  <a:pt x="5710266" y="1088893"/>
                  <a:pt x="5710266" y="1083059"/>
                </a:cubicBezTo>
                <a:cubicBezTo>
                  <a:pt x="5710266" y="1075037"/>
                  <a:pt x="5716100" y="1069203"/>
                  <a:pt x="5724122" y="1069203"/>
                </a:cubicBezTo>
                <a:close/>
                <a:moveTo>
                  <a:pt x="5653291" y="1069203"/>
                </a:moveTo>
                <a:cubicBezTo>
                  <a:pt x="5659125" y="1069203"/>
                  <a:pt x="5665688" y="1075037"/>
                  <a:pt x="5665688" y="1083059"/>
                </a:cubicBezTo>
                <a:cubicBezTo>
                  <a:pt x="5665688" y="1088893"/>
                  <a:pt x="5659125" y="1095457"/>
                  <a:pt x="5653291" y="1095457"/>
                </a:cubicBezTo>
                <a:cubicBezTo>
                  <a:pt x="5645269" y="1095457"/>
                  <a:pt x="5639435" y="1088893"/>
                  <a:pt x="5639435" y="1083059"/>
                </a:cubicBezTo>
                <a:cubicBezTo>
                  <a:pt x="5639435" y="1075037"/>
                  <a:pt x="5645269" y="1069203"/>
                  <a:pt x="5653291" y="1069203"/>
                </a:cubicBezTo>
                <a:close/>
                <a:moveTo>
                  <a:pt x="5581002" y="1069203"/>
                </a:moveTo>
                <a:cubicBezTo>
                  <a:pt x="5588295" y="1069203"/>
                  <a:pt x="5594858" y="1075037"/>
                  <a:pt x="5594858" y="1083059"/>
                </a:cubicBezTo>
                <a:cubicBezTo>
                  <a:pt x="5594858" y="1088893"/>
                  <a:pt x="5588295" y="1095457"/>
                  <a:pt x="5581002" y="1095457"/>
                </a:cubicBezTo>
                <a:cubicBezTo>
                  <a:pt x="5574439" y="1095457"/>
                  <a:pt x="5568605" y="1088893"/>
                  <a:pt x="5568605" y="1083059"/>
                </a:cubicBezTo>
                <a:cubicBezTo>
                  <a:pt x="5568605" y="1075037"/>
                  <a:pt x="5574439" y="1069203"/>
                  <a:pt x="5581002" y="1069203"/>
                </a:cubicBezTo>
                <a:close/>
                <a:moveTo>
                  <a:pt x="5510171" y="1069203"/>
                </a:moveTo>
                <a:cubicBezTo>
                  <a:pt x="5517464" y="1069203"/>
                  <a:pt x="5524027" y="1075037"/>
                  <a:pt x="5524027" y="1083059"/>
                </a:cubicBezTo>
                <a:cubicBezTo>
                  <a:pt x="5524027" y="1088893"/>
                  <a:pt x="5517464" y="1095457"/>
                  <a:pt x="5510171" y="1095457"/>
                </a:cubicBezTo>
                <a:cubicBezTo>
                  <a:pt x="5503608" y="1095457"/>
                  <a:pt x="5497774" y="1088893"/>
                  <a:pt x="5497774" y="1083059"/>
                </a:cubicBezTo>
                <a:cubicBezTo>
                  <a:pt x="5497774" y="1075037"/>
                  <a:pt x="5503608" y="1069203"/>
                  <a:pt x="5510171" y="1069203"/>
                </a:cubicBezTo>
                <a:close/>
                <a:moveTo>
                  <a:pt x="5438937" y="1069203"/>
                </a:moveTo>
                <a:cubicBezTo>
                  <a:pt x="5447182" y="1069203"/>
                  <a:pt x="5453178" y="1075037"/>
                  <a:pt x="5453178" y="1083059"/>
                </a:cubicBezTo>
                <a:cubicBezTo>
                  <a:pt x="5453178" y="1088893"/>
                  <a:pt x="5447182" y="1095457"/>
                  <a:pt x="5438937" y="1095457"/>
                </a:cubicBezTo>
                <a:cubicBezTo>
                  <a:pt x="5431442" y="1095457"/>
                  <a:pt x="5426945" y="1088893"/>
                  <a:pt x="5426945" y="1083059"/>
                </a:cubicBezTo>
                <a:cubicBezTo>
                  <a:pt x="5426945" y="1075037"/>
                  <a:pt x="5431442" y="1069203"/>
                  <a:pt x="5438937" y="1069203"/>
                </a:cubicBezTo>
                <a:close/>
                <a:moveTo>
                  <a:pt x="5367530" y="1069203"/>
                </a:moveTo>
                <a:cubicBezTo>
                  <a:pt x="5376092" y="1069203"/>
                  <a:pt x="5382318" y="1075037"/>
                  <a:pt x="5382318" y="1083059"/>
                </a:cubicBezTo>
                <a:cubicBezTo>
                  <a:pt x="5382318" y="1088893"/>
                  <a:pt x="5376092" y="1095457"/>
                  <a:pt x="5367530" y="1095457"/>
                </a:cubicBezTo>
                <a:cubicBezTo>
                  <a:pt x="5359747" y="1095457"/>
                  <a:pt x="5352742" y="1088893"/>
                  <a:pt x="5352742" y="1083059"/>
                </a:cubicBezTo>
                <a:cubicBezTo>
                  <a:pt x="5352742" y="1075037"/>
                  <a:pt x="5359747" y="1069203"/>
                  <a:pt x="5367530" y="1069203"/>
                </a:cubicBezTo>
                <a:close/>
                <a:moveTo>
                  <a:pt x="5296699" y="1069203"/>
                </a:moveTo>
                <a:cubicBezTo>
                  <a:pt x="5305261" y="1069203"/>
                  <a:pt x="5311488" y="1075037"/>
                  <a:pt x="5311488" y="1083059"/>
                </a:cubicBezTo>
                <a:cubicBezTo>
                  <a:pt x="5311488" y="1088893"/>
                  <a:pt x="5305261" y="1095457"/>
                  <a:pt x="5296699" y="1095457"/>
                </a:cubicBezTo>
                <a:cubicBezTo>
                  <a:pt x="5288915" y="1095457"/>
                  <a:pt x="5281910" y="1088893"/>
                  <a:pt x="5281910" y="1083059"/>
                </a:cubicBezTo>
                <a:cubicBezTo>
                  <a:pt x="5281910" y="1075037"/>
                  <a:pt x="5288915" y="1069203"/>
                  <a:pt x="5296699" y="1069203"/>
                </a:cubicBezTo>
                <a:close/>
                <a:moveTo>
                  <a:pt x="5225869" y="1069203"/>
                </a:moveTo>
                <a:cubicBezTo>
                  <a:pt x="5234431" y="1069203"/>
                  <a:pt x="5240657" y="1075037"/>
                  <a:pt x="5240657" y="1083059"/>
                </a:cubicBezTo>
                <a:cubicBezTo>
                  <a:pt x="5240657" y="1088893"/>
                  <a:pt x="5234431" y="1095457"/>
                  <a:pt x="5225869" y="1095457"/>
                </a:cubicBezTo>
                <a:cubicBezTo>
                  <a:pt x="5217307" y="1095457"/>
                  <a:pt x="5211081" y="1088893"/>
                  <a:pt x="5211081" y="1083059"/>
                </a:cubicBezTo>
                <a:cubicBezTo>
                  <a:pt x="5211081" y="1075037"/>
                  <a:pt x="5217307" y="1069203"/>
                  <a:pt x="5225869" y="1069203"/>
                </a:cubicBezTo>
                <a:close/>
                <a:moveTo>
                  <a:pt x="5154105" y="1069203"/>
                </a:moveTo>
                <a:cubicBezTo>
                  <a:pt x="5162127" y="1069203"/>
                  <a:pt x="5166502" y="1075037"/>
                  <a:pt x="5166502" y="1083059"/>
                </a:cubicBezTo>
                <a:cubicBezTo>
                  <a:pt x="5166502" y="1091081"/>
                  <a:pt x="5162127" y="1095457"/>
                  <a:pt x="5154105" y="1095457"/>
                </a:cubicBezTo>
                <a:cubicBezTo>
                  <a:pt x="5146083" y="1095457"/>
                  <a:pt x="5140249" y="1091081"/>
                  <a:pt x="5140249" y="1083059"/>
                </a:cubicBezTo>
                <a:cubicBezTo>
                  <a:pt x="5140249" y="1075037"/>
                  <a:pt x="5146083" y="1069203"/>
                  <a:pt x="5154105" y="1069203"/>
                </a:cubicBezTo>
                <a:close/>
                <a:moveTo>
                  <a:pt x="5083276" y="1069203"/>
                </a:moveTo>
                <a:cubicBezTo>
                  <a:pt x="5089110" y="1069203"/>
                  <a:pt x="5095673" y="1075037"/>
                  <a:pt x="5095673" y="1083059"/>
                </a:cubicBezTo>
                <a:cubicBezTo>
                  <a:pt x="5095673" y="1091081"/>
                  <a:pt x="5089110" y="1095457"/>
                  <a:pt x="5083276" y="1095457"/>
                </a:cubicBezTo>
                <a:cubicBezTo>
                  <a:pt x="5075254" y="1095457"/>
                  <a:pt x="5069420" y="1091081"/>
                  <a:pt x="5069420" y="1083059"/>
                </a:cubicBezTo>
                <a:cubicBezTo>
                  <a:pt x="5069420" y="1075037"/>
                  <a:pt x="5075254" y="1069203"/>
                  <a:pt x="5083276" y="1069203"/>
                </a:cubicBezTo>
                <a:close/>
                <a:moveTo>
                  <a:pt x="5012445" y="1069203"/>
                </a:moveTo>
                <a:cubicBezTo>
                  <a:pt x="5018279" y="1069203"/>
                  <a:pt x="5024842" y="1075037"/>
                  <a:pt x="5024842" y="1083059"/>
                </a:cubicBezTo>
                <a:cubicBezTo>
                  <a:pt x="5024842" y="1091081"/>
                  <a:pt x="5018279" y="1095457"/>
                  <a:pt x="5012445" y="1095457"/>
                </a:cubicBezTo>
                <a:cubicBezTo>
                  <a:pt x="5004423" y="1095457"/>
                  <a:pt x="4998589" y="1091081"/>
                  <a:pt x="4998589" y="1083059"/>
                </a:cubicBezTo>
                <a:cubicBezTo>
                  <a:pt x="4998589" y="1075037"/>
                  <a:pt x="5004423" y="1069203"/>
                  <a:pt x="5012445" y="1069203"/>
                </a:cubicBezTo>
                <a:close/>
                <a:moveTo>
                  <a:pt x="4940157" y="1069203"/>
                </a:moveTo>
                <a:cubicBezTo>
                  <a:pt x="4948179" y="1069203"/>
                  <a:pt x="4954013" y="1075037"/>
                  <a:pt x="4954013" y="1083059"/>
                </a:cubicBezTo>
                <a:cubicBezTo>
                  <a:pt x="4954013" y="1091081"/>
                  <a:pt x="4948179" y="1095457"/>
                  <a:pt x="4940157" y="1095457"/>
                </a:cubicBezTo>
                <a:cubicBezTo>
                  <a:pt x="4934323" y="1095457"/>
                  <a:pt x="4927760" y="1091081"/>
                  <a:pt x="4927760" y="1083059"/>
                </a:cubicBezTo>
                <a:cubicBezTo>
                  <a:pt x="4927760" y="1075037"/>
                  <a:pt x="4934323" y="1069203"/>
                  <a:pt x="4940157" y="1069203"/>
                </a:cubicBezTo>
                <a:close/>
                <a:moveTo>
                  <a:pt x="4865953" y="1069203"/>
                </a:moveTo>
                <a:cubicBezTo>
                  <a:pt x="4873975" y="1069203"/>
                  <a:pt x="4879809" y="1075037"/>
                  <a:pt x="4879809" y="1083059"/>
                </a:cubicBezTo>
                <a:cubicBezTo>
                  <a:pt x="4879809" y="1091081"/>
                  <a:pt x="4873975" y="1095457"/>
                  <a:pt x="4865953" y="1095457"/>
                </a:cubicBezTo>
                <a:cubicBezTo>
                  <a:pt x="4860119" y="1095457"/>
                  <a:pt x="4853556" y="1091081"/>
                  <a:pt x="4853556" y="1083059"/>
                </a:cubicBezTo>
                <a:cubicBezTo>
                  <a:pt x="4853556" y="1075037"/>
                  <a:pt x="4860119" y="1069203"/>
                  <a:pt x="4865953" y="1069203"/>
                </a:cubicBezTo>
                <a:close/>
                <a:moveTo>
                  <a:pt x="4795122" y="1069203"/>
                </a:moveTo>
                <a:cubicBezTo>
                  <a:pt x="4803144" y="1069203"/>
                  <a:pt x="4808978" y="1075037"/>
                  <a:pt x="4808978" y="1083059"/>
                </a:cubicBezTo>
                <a:cubicBezTo>
                  <a:pt x="4808978" y="1091081"/>
                  <a:pt x="4803144" y="1095457"/>
                  <a:pt x="4795122" y="1095457"/>
                </a:cubicBezTo>
                <a:cubicBezTo>
                  <a:pt x="4787830" y="1095457"/>
                  <a:pt x="4782725" y="1091081"/>
                  <a:pt x="4782725" y="1083059"/>
                </a:cubicBezTo>
                <a:cubicBezTo>
                  <a:pt x="4782725" y="1075037"/>
                  <a:pt x="4787830" y="1069203"/>
                  <a:pt x="4795122" y="1069203"/>
                </a:cubicBezTo>
                <a:close/>
                <a:moveTo>
                  <a:pt x="4726684" y="1069203"/>
                </a:moveTo>
                <a:cubicBezTo>
                  <a:pt x="4735246" y="1069203"/>
                  <a:pt x="4741472" y="1075037"/>
                  <a:pt x="4741472" y="1083059"/>
                </a:cubicBezTo>
                <a:cubicBezTo>
                  <a:pt x="4741472" y="1091081"/>
                  <a:pt x="4735246" y="1095457"/>
                  <a:pt x="4726684" y="1095457"/>
                </a:cubicBezTo>
                <a:cubicBezTo>
                  <a:pt x="4718122" y="1095457"/>
                  <a:pt x="4711896" y="1091081"/>
                  <a:pt x="4711896" y="1083059"/>
                </a:cubicBezTo>
                <a:cubicBezTo>
                  <a:pt x="4711896" y="1075037"/>
                  <a:pt x="4718122" y="1069203"/>
                  <a:pt x="4726684" y="1069203"/>
                </a:cubicBezTo>
                <a:close/>
                <a:moveTo>
                  <a:pt x="4655853" y="1069203"/>
                </a:moveTo>
                <a:cubicBezTo>
                  <a:pt x="4663637" y="1069203"/>
                  <a:pt x="4670642" y="1075037"/>
                  <a:pt x="4670642" y="1083059"/>
                </a:cubicBezTo>
                <a:cubicBezTo>
                  <a:pt x="4670642" y="1091081"/>
                  <a:pt x="4663637" y="1095457"/>
                  <a:pt x="4655853" y="1095457"/>
                </a:cubicBezTo>
                <a:cubicBezTo>
                  <a:pt x="4647291" y="1095457"/>
                  <a:pt x="4641064" y="1091081"/>
                  <a:pt x="4641064" y="1083059"/>
                </a:cubicBezTo>
                <a:cubicBezTo>
                  <a:pt x="4641064" y="1075037"/>
                  <a:pt x="4647291" y="1069203"/>
                  <a:pt x="4655853" y="1069203"/>
                </a:cubicBezTo>
                <a:close/>
                <a:moveTo>
                  <a:pt x="4585023" y="1069203"/>
                </a:moveTo>
                <a:cubicBezTo>
                  <a:pt x="4592806" y="1069203"/>
                  <a:pt x="4599811" y="1075037"/>
                  <a:pt x="4599811" y="1083059"/>
                </a:cubicBezTo>
                <a:cubicBezTo>
                  <a:pt x="4599811" y="1091081"/>
                  <a:pt x="4592806" y="1095457"/>
                  <a:pt x="4585023" y="1095457"/>
                </a:cubicBezTo>
                <a:cubicBezTo>
                  <a:pt x="4576461" y="1095457"/>
                  <a:pt x="4570235" y="1091081"/>
                  <a:pt x="4570235" y="1083059"/>
                </a:cubicBezTo>
                <a:cubicBezTo>
                  <a:pt x="4570235" y="1075037"/>
                  <a:pt x="4576461" y="1069203"/>
                  <a:pt x="4585023" y="1069203"/>
                </a:cubicBezTo>
                <a:close/>
                <a:moveTo>
                  <a:pt x="4513260" y="1069203"/>
                </a:moveTo>
                <a:cubicBezTo>
                  <a:pt x="4519094" y="1069203"/>
                  <a:pt x="4525657" y="1075430"/>
                  <a:pt x="4525657" y="1083991"/>
                </a:cubicBezTo>
                <a:cubicBezTo>
                  <a:pt x="4525657" y="1092553"/>
                  <a:pt x="4519094" y="1098780"/>
                  <a:pt x="4513260" y="1098780"/>
                </a:cubicBezTo>
                <a:cubicBezTo>
                  <a:pt x="4505238" y="1098780"/>
                  <a:pt x="4499404" y="1092553"/>
                  <a:pt x="4499404" y="1083991"/>
                </a:cubicBezTo>
                <a:cubicBezTo>
                  <a:pt x="4499404" y="1075430"/>
                  <a:pt x="4505238" y="1069203"/>
                  <a:pt x="4513260" y="1069203"/>
                </a:cubicBezTo>
                <a:close/>
                <a:moveTo>
                  <a:pt x="4439056" y="1069203"/>
                </a:moveTo>
                <a:cubicBezTo>
                  <a:pt x="4445619" y="1069203"/>
                  <a:pt x="4451453" y="1075430"/>
                  <a:pt x="4451453" y="1083991"/>
                </a:cubicBezTo>
                <a:cubicBezTo>
                  <a:pt x="4451453" y="1092553"/>
                  <a:pt x="4445619" y="1098780"/>
                  <a:pt x="4439056" y="1098780"/>
                </a:cubicBezTo>
                <a:cubicBezTo>
                  <a:pt x="4431763" y="1098780"/>
                  <a:pt x="4425200" y="1092553"/>
                  <a:pt x="4425200" y="1083991"/>
                </a:cubicBezTo>
                <a:cubicBezTo>
                  <a:pt x="4425200" y="1075430"/>
                  <a:pt x="4431763" y="1069203"/>
                  <a:pt x="4439056" y="1069203"/>
                </a:cubicBezTo>
                <a:close/>
                <a:moveTo>
                  <a:pt x="4366768" y="1069203"/>
                </a:moveTo>
                <a:cubicBezTo>
                  <a:pt x="4374790" y="1069203"/>
                  <a:pt x="4380624" y="1075430"/>
                  <a:pt x="4380624" y="1083991"/>
                </a:cubicBezTo>
                <a:cubicBezTo>
                  <a:pt x="4380624" y="1092553"/>
                  <a:pt x="4374790" y="1098780"/>
                  <a:pt x="4366768" y="1098780"/>
                </a:cubicBezTo>
                <a:cubicBezTo>
                  <a:pt x="4360934" y="1098780"/>
                  <a:pt x="4354371" y="1092553"/>
                  <a:pt x="4354371" y="1083991"/>
                </a:cubicBezTo>
                <a:cubicBezTo>
                  <a:pt x="4354371" y="1075430"/>
                  <a:pt x="4360934" y="1069203"/>
                  <a:pt x="4366768" y="1069203"/>
                </a:cubicBezTo>
                <a:close/>
                <a:moveTo>
                  <a:pt x="4295937" y="1069203"/>
                </a:moveTo>
                <a:cubicBezTo>
                  <a:pt x="4303959" y="1069203"/>
                  <a:pt x="4309793" y="1075430"/>
                  <a:pt x="4309793" y="1083991"/>
                </a:cubicBezTo>
                <a:cubicBezTo>
                  <a:pt x="4309793" y="1092553"/>
                  <a:pt x="4303959" y="1098780"/>
                  <a:pt x="4295937" y="1098780"/>
                </a:cubicBezTo>
                <a:cubicBezTo>
                  <a:pt x="4290103" y="1098780"/>
                  <a:pt x="4283540" y="1092553"/>
                  <a:pt x="4283540" y="1083991"/>
                </a:cubicBezTo>
                <a:cubicBezTo>
                  <a:pt x="4283540" y="1075430"/>
                  <a:pt x="4290103" y="1069203"/>
                  <a:pt x="4295937" y="1069203"/>
                </a:cubicBezTo>
                <a:close/>
                <a:moveTo>
                  <a:pt x="4225107" y="1069203"/>
                </a:moveTo>
                <a:cubicBezTo>
                  <a:pt x="4233129" y="1069203"/>
                  <a:pt x="4238963" y="1075430"/>
                  <a:pt x="4238963" y="1083991"/>
                </a:cubicBezTo>
                <a:cubicBezTo>
                  <a:pt x="4238963" y="1092553"/>
                  <a:pt x="4233129" y="1098780"/>
                  <a:pt x="4225107" y="1098780"/>
                </a:cubicBezTo>
                <a:cubicBezTo>
                  <a:pt x="4217085" y="1098780"/>
                  <a:pt x="4212710" y="1092553"/>
                  <a:pt x="4212710" y="1083991"/>
                </a:cubicBezTo>
                <a:cubicBezTo>
                  <a:pt x="4212710" y="1075430"/>
                  <a:pt x="4217085" y="1069203"/>
                  <a:pt x="4225107" y="1069203"/>
                </a:cubicBezTo>
                <a:close/>
                <a:moveTo>
                  <a:pt x="4153295" y="1069203"/>
                </a:moveTo>
                <a:cubicBezTo>
                  <a:pt x="4161078" y="1069203"/>
                  <a:pt x="4168083" y="1075430"/>
                  <a:pt x="4168083" y="1083991"/>
                </a:cubicBezTo>
                <a:cubicBezTo>
                  <a:pt x="4168083" y="1092553"/>
                  <a:pt x="4161078" y="1098780"/>
                  <a:pt x="4153295" y="1098780"/>
                </a:cubicBezTo>
                <a:cubicBezTo>
                  <a:pt x="4144733" y="1098780"/>
                  <a:pt x="4138507" y="1092553"/>
                  <a:pt x="4138507" y="1083991"/>
                </a:cubicBezTo>
                <a:cubicBezTo>
                  <a:pt x="4138507" y="1075430"/>
                  <a:pt x="4144733" y="1069203"/>
                  <a:pt x="4153295" y="1069203"/>
                </a:cubicBezTo>
                <a:close/>
                <a:moveTo>
                  <a:pt x="4082465" y="1069203"/>
                </a:moveTo>
                <a:cubicBezTo>
                  <a:pt x="4090249" y="1069203"/>
                  <a:pt x="4097254" y="1075430"/>
                  <a:pt x="4097254" y="1083991"/>
                </a:cubicBezTo>
                <a:cubicBezTo>
                  <a:pt x="4097254" y="1092553"/>
                  <a:pt x="4090249" y="1098780"/>
                  <a:pt x="4082465" y="1098780"/>
                </a:cubicBezTo>
                <a:cubicBezTo>
                  <a:pt x="4073903" y="1098780"/>
                  <a:pt x="4067676" y="1092553"/>
                  <a:pt x="4067676" y="1083991"/>
                </a:cubicBezTo>
                <a:cubicBezTo>
                  <a:pt x="4067676" y="1075430"/>
                  <a:pt x="4073903" y="1069203"/>
                  <a:pt x="4082465" y="1069203"/>
                </a:cubicBezTo>
                <a:close/>
                <a:moveTo>
                  <a:pt x="4011635" y="1069203"/>
                </a:moveTo>
                <a:cubicBezTo>
                  <a:pt x="4019418" y="1069203"/>
                  <a:pt x="4026423" y="1075430"/>
                  <a:pt x="4026423" y="1083991"/>
                </a:cubicBezTo>
                <a:cubicBezTo>
                  <a:pt x="4026423" y="1092553"/>
                  <a:pt x="4019418" y="1098780"/>
                  <a:pt x="4011635" y="1098780"/>
                </a:cubicBezTo>
                <a:cubicBezTo>
                  <a:pt x="4003073" y="1098780"/>
                  <a:pt x="3996847" y="1092553"/>
                  <a:pt x="3996847" y="1083991"/>
                </a:cubicBezTo>
                <a:cubicBezTo>
                  <a:pt x="3996847" y="1075430"/>
                  <a:pt x="4003073" y="1069203"/>
                  <a:pt x="4011635" y="1069203"/>
                </a:cubicBezTo>
                <a:close/>
                <a:moveTo>
                  <a:pt x="3939871" y="1069203"/>
                </a:moveTo>
                <a:cubicBezTo>
                  <a:pt x="3947893" y="1069203"/>
                  <a:pt x="3952268" y="1075430"/>
                  <a:pt x="3952268" y="1083991"/>
                </a:cubicBezTo>
                <a:cubicBezTo>
                  <a:pt x="3952268" y="1092553"/>
                  <a:pt x="3947893" y="1098780"/>
                  <a:pt x="3939871" y="1098780"/>
                </a:cubicBezTo>
                <a:cubicBezTo>
                  <a:pt x="3932578" y="1098780"/>
                  <a:pt x="3926015" y="1092553"/>
                  <a:pt x="3926015" y="1083991"/>
                </a:cubicBezTo>
                <a:cubicBezTo>
                  <a:pt x="3926015" y="1075430"/>
                  <a:pt x="3932578" y="1069203"/>
                  <a:pt x="3939871" y="1069203"/>
                </a:cubicBezTo>
                <a:close/>
                <a:moveTo>
                  <a:pt x="582439" y="1069203"/>
                </a:moveTo>
                <a:cubicBezTo>
                  <a:pt x="589732" y="1069203"/>
                  <a:pt x="596295" y="1075766"/>
                  <a:pt x="596295" y="1083059"/>
                </a:cubicBezTo>
                <a:cubicBezTo>
                  <a:pt x="596295" y="1089622"/>
                  <a:pt x="589732" y="1095457"/>
                  <a:pt x="582439" y="1095457"/>
                </a:cubicBezTo>
                <a:cubicBezTo>
                  <a:pt x="574416" y="1095457"/>
                  <a:pt x="570041" y="1089622"/>
                  <a:pt x="570041" y="1083059"/>
                </a:cubicBezTo>
                <a:cubicBezTo>
                  <a:pt x="570041" y="1075766"/>
                  <a:pt x="574416" y="1069203"/>
                  <a:pt x="582439" y="1069203"/>
                </a:cubicBezTo>
                <a:close/>
                <a:moveTo>
                  <a:pt x="513628" y="1069203"/>
                </a:moveTo>
                <a:cubicBezTo>
                  <a:pt x="521977" y="1069203"/>
                  <a:pt x="528807" y="1075766"/>
                  <a:pt x="528807" y="1083059"/>
                </a:cubicBezTo>
                <a:cubicBezTo>
                  <a:pt x="528807" y="1089622"/>
                  <a:pt x="521977" y="1095457"/>
                  <a:pt x="513628" y="1095457"/>
                </a:cubicBezTo>
                <a:cubicBezTo>
                  <a:pt x="506040" y="1095457"/>
                  <a:pt x="499209" y="1089622"/>
                  <a:pt x="499209" y="1083059"/>
                </a:cubicBezTo>
                <a:cubicBezTo>
                  <a:pt x="499209" y="1075766"/>
                  <a:pt x="506040" y="1069203"/>
                  <a:pt x="513628" y="1069203"/>
                </a:cubicBezTo>
                <a:close/>
                <a:moveTo>
                  <a:pt x="439795" y="1069203"/>
                </a:moveTo>
                <a:cubicBezTo>
                  <a:pt x="448358" y="1069203"/>
                  <a:pt x="454585" y="1075766"/>
                  <a:pt x="454585" y="1083059"/>
                </a:cubicBezTo>
                <a:cubicBezTo>
                  <a:pt x="454585" y="1089622"/>
                  <a:pt x="448358" y="1095457"/>
                  <a:pt x="439795" y="1095457"/>
                </a:cubicBezTo>
                <a:cubicBezTo>
                  <a:pt x="432012" y="1095457"/>
                  <a:pt x="425007" y="1089622"/>
                  <a:pt x="425007" y="1083059"/>
                </a:cubicBezTo>
                <a:cubicBezTo>
                  <a:pt x="425007" y="1075766"/>
                  <a:pt x="432012" y="1069203"/>
                  <a:pt x="439795" y="1069203"/>
                </a:cubicBezTo>
                <a:close/>
                <a:moveTo>
                  <a:pt x="368965" y="1069203"/>
                </a:moveTo>
                <a:cubicBezTo>
                  <a:pt x="377527" y="1069203"/>
                  <a:pt x="383754" y="1075766"/>
                  <a:pt x="383754" y="1083059"/>
                </a:cubicBezTo>
                <a:cubicBezTo>
                  <a:pt x="383754" y="1089622"/>
                  <a:pt x="377527" y="1095457"/>
                  <a:pt x="368965" y="1095457"/>
                </a:cubicBezTo>
                <a:cubicBezTo>
                  <a:pt x="361182" y="1095457"/>
                  <a:pt x="354177" y="1089622"/>
                  <a:pt x="354177" y="1083059"/>
                </a:cubicBezTo>
                <a:cubicBezTo>
                  <a:pt x="354177" y="1075766"/>
                  <a:pt x="361182" y="1069203"/>
                  <a:pt x="368965" y="1069203"/>
                </a:cubicBezTo>
                <a:close/>
                <a:moveTo>
                  <a:pt x="297201" y="1069203"/>
                </a:moveTo>
                <a:cubicBezTo>
                  <a:pt x="305223" y="1069203"/>
                  <a:pt x="309599" y="1075766"/>
                  <a:pt x="309599" y="1083059"/>
                </a:cubicBezTo>
                <a:cubicBezTo>
                  <a:pt x="309599" y="1089622"/>
                  <a:pt x="305223" y="1095457"/>
                  <a:pt x="297201" y="1095457"/>
                </a:cubicBezTo>
                <a:cubicBezTo>
                  <a:pt x="289909" y="1095457"/>
                  <a:pt x="283346" y="1089622"/>
                  <a:pt x="283346" y="1083059"/>
                </a:cubicBezTo>
                <a:cubicBezTo>
                  <a:pt x="283346" y="1075766"/>
                  <a:pt x="289909" y="1069203"/>
                  <a:pt x="297201" y="1069203"/>
                </a:cubicBezTo>
                <a:close/>
                <a:moveTo>
                  <a:pt x="226372" y="1069203"/>
                </a:moveTo>
                <a:cubicBezTo>
                  <a:pt x="232207" y="1069203"/>
                  <a:pt x="238771" y="1075766"/>
                  <a:pt x="238771" y="1083059"/>
                </a:cubicBezTo>
                <a:cubicBezTo>
                  <a:pt x="238771" y="1089622"/>
                  <a:pt x="232207" y="1095457"/>
                  <a:pt x="226372" y="1095457"/>
                </a:cubicBezTo>
                <a:cubicBezTo>
                  <a:pt x="218350" y="1095457"/>
                  <a:pt x="212516" y="1089622"/>
                  <a:pt x="212516" y="1083059"/>
                </a:cubicBezTo>
                <a:cubicBezTo>
                  <a:pt x="212516" y="1075766"/>
                  <a:pt x="218350" y="1069203"/>
                  <a:pt x="226372" y="1069203"/>
                </a:cubicBezTo>
                <a:close/>
                <a:moveTo>
                  <a:pt x="154079" y="1069203"/>
                </a:moveTo>
                <a:cubicBezTo>
                  <a:pt x="161372" y="1069203"/>
                  <a:pt x="167935" y="1075766"/>
                  <a:pt x="167935" y="1083059"/>
                </a:cubicBezTo>
                <a:cubicBezTo>
                  <a:pt x="167935" y="1089622"/>
                  <a:pt x="161372" y="1095457"/>
                  <a:pt x="154079" y="1095457"/>
                </a:cubicBezTo>
                <a:cubicBezTo>
                  <a:pt x="147516" y="1095457"/>
                  <a:pt x="141682" y="1089622"/>
                  <a:pt x="141682" y="1083059"/>
                </a:cubicBezTo>
                <a:cubicBezTo>
                  <a:pt x="141682" y="1075766"/>
                  <a:pt x="147516" y="1069203"/>
                  <a:pt x="154079" y="1069203"/>
                </a:cubicBezTo>
                <a:close/>
                <a:moveTo>
                  <a:pt x="83249" y="1069203"/>
                </a:moveTo>
                <a:cubicBezTo>
                  <a:pt x="90542" y="1069203"/>
                  <a:pt x="97105" y="1075766"/>
                  <a:pt x="97105" y="1083059"/>
                </a:cubicBezTo>
                <a:cubicBezTo>
                  <a:pt x="97105" y="1089622"/>
                  <a:pt x="90542" y="1095457"/>
                  <a:pt x="83249" y="1095457"/>
                </a:cubicBezTo>
                <a:cubicBezTo>
                  <a:pt x="76686" y="1095457"/>
                  <a:pt x="70852" y="1089622"/>
                  <a:pt x="70852" y="1083059"/>
                </a:cubicBezTo>
                <a:cubicBezTo>
                  <a:pt x="70852" y="1075766"/>
                  <a:pt x="76686" y="1069203"/>
                  <a:pt x="83249" y="1069203"/>
                </a:cubicBezTo>
                <a:close/>
                <a:moveTo>
                  <a:pt x="12014" y="1069203"/>
                </a:moveTo>
                <a:cubicBezTo>
                  <a:pt x="20258" y="1069203"/>
                  <a:pt x="26255" y="1075766"/>
                  <a:pt x="26255" y="1083059"/>
                </a:cubicBezTo>
                <a:cubicBezTo>
                  <a:pt x="26255" y="1091081"/>
                  <a:pt x="20258" y="1095457"/>
                  <a:pt x="12014" y="1095457"/>
                </a:cubicBezTo>
                <a:cubicBezTo>
                  <a:pt x="4518" y="1095457"/>
                  <a:pt x="21" y="1091081"/>
                  <a:pt x="21" y="1083059"/>
                </a:cubicBezTo>
                <a:cubicBezTo>
                  <a:pt x="21" y="1075766"/>
                  <a:pt x="4518" y="1069203"/>
                  <a:pt x="12014" y="1069203"/>
                </a:cubicBezTo>
                <a:close/>
                <a:moveTo>
                  <a:pt x="6724405" y="998371"/>
                </a:moveTo>
                <a:cubicBezTo>
                  <a:pt x="6732427" y="998371"/>
                  <a:pt x="6738261" y="1004205"/>
                  <a:pt x="6738261" y="1010768"/>
                </a:cubicBezTo>
                <a:cubicBezTo>
                  <a:pt x="6738261" y="1018061"/>
                  <a:pt x="6732427" y="1024625"/>
                  <a:pt x="6724405" y="1024625"/>
                </a:cubicBezTo>
                <a:cubicBezTo>
                  <a:pt x="6718571" y="1024625"/>
                  <a:pt x="6712008" y="1018061"/>
                  <a:pt x="6712008" y="1010768"/>
                </a:cubicBezTo>
                <a:cubicBezTo>
                  <a:pt x="6712008" y="1004205"/>
                  <a:pt x="6718571" y="998371"/>
                  <a:pt x="6724405" y="998371"/>
                </a:cubicBezTo>
                <a:close/>
                <a:moveTo>
                  <a:pt x="6653576" y="998371"/>
                </a:moveTo>
                <a:cubicBezTo>
                  <a:pt x="6660869" y="998371"/>
                  <a:pt x="6667432" y="1004205"/>
                  <a:pt x="6667432" y="1010768"/>
                </a:cubicBezTo>
                <a:cubicBezTo>
                  <a:pt x="6667432" y="1018061"/>
                  <a:pt x="6660869" y="1024625"/>
                  <a:pt x="6653576" y="1024625"/>
                </a:cubicBezTo>
                <a:cubicBezTo>
                  <a:pt x="6645554" y="1024625"/>
                  <a:pt x="6641179" y="1018061"/>
                  <a:pt x="6641179" y="1010768"/>
                </a:cubicBezTo>
                <a:cubicBezTo>
                  <a:pt x="6641179" y="1004205"/>
                  <a:pt x="6645554" y="998371"/>
                  <a:pt x="6653576" y="998371"/>
                </a:cubicBezTo>
                <a:close/>
                <a:moveTo>
                  <a:pt x="6581764" y="998371"/>
                </a:moveTo>
                <a:cubicBezTo>
                  <a:pt x="6589547" y="998371"/>
                  <a:pt x="6596552" y="1004205"/>
                  <a:pt x="6596552" y="1010768"/>
                </a:cubicBezTo>
                <a:cubicBezTo>
                  <a:pt x="6596552" y="1018061"/>
                  <a:pt x="6589547" y="1024625"/>
                  <a:pt x="6581764" y="1024625"/>
                </a:cubicBezTo>
                <a:cubicBezTo>
                  <a:pt x="6573202" y="1024625"/>
                  <a:pt x="6566976" y="1018061"/>
                  <a:pt x="6566976" y="1010768"/>
                </a:cubicBezTo>
                <a:cubicBezTo>
                  <a:pt x="6566976" y="1004205"/>
                  <a:pt x="6573202" y="998371"/>
                  <a:pt x="6581764" y="998371"/>
                </a:cubicBezTo>
                <a:close/>
                <a:moveTo>
                  <a:pt x="6510933" y="998371"/>
                </a:moveTo>
                <a:cubicBezTo>
                  <a:pt x="6518717" y="998371"/>
                  <a:pt x="6525722" y="1004205"/>
                  <a:pt x="6525722" y="1010768"/>
                </a:cubicBezTo>
                <a:cubicBezTo>
                  <a:pt x="6525722" y="1018061"/>
                  <a:pt x="6518717" y="1024625"/>
                  <a:pt x="6510933" y="1024625"/>
                </a:cubicBezTo>
                <a:cubicBezTo>
                  <a:pt x="6502371" y="1024625"/>
                  <a:pt x="6496144" y="1018061"/>
                  <a:pt x="6496144" y="1010768"/>
                </a:cubicBezTo>
                <a:cubicBezTo>
                  <a:pt x="6496144" y="1004205"/>
                  <a:pt x="6502371" y="998371"/>
                  <a:pt x="6510933" y="998371"/>
                </a:cubicBezTo>
                <a:close/>
                <a:moveTo>
                  <a:pt x="6440492" y="998371"/>
                </a:moveTo>
                <a:cubicBezTo>
                  <a:pt x="6448081" y="998371"/>
                  <a:pt x="6454911" y="1004205"/>
                  <a:pt x="6454911" y="1010768"/>
                </a:cubicBezTo>
                <a:cubicBezTo>
                  <a:pt x="6454911" y="1018061"/>
                  <a:pt x="6448081" y="1024625"/>
                  <a:pt x="6440492" y="1024625"/>
                </a:cubicBezTo>
                <a:cubicBezTo>
                  <a:pt x="6432145" y="1024625"/>
                  <a:pt x="6425315" y="1018061"/>
                  <a:pt x="6425315" y="1010768"/>
                </a:cubicBezTo>
                <a:cubicBezTo>
                  <a:pt x="6425315" y="1004205"/>
                  <a:pt x="6432145" y="998371"/>
                  <a:pt x="6440492" y="998371"/>
                </a:cubicBezTo>
                <a:close/>
                <a:moveTo>
                  <a:pt x="6368340" y="998371"/>
                </a:moveTo>
                <a:cubicBezTo>
                  <a:pt x="6376362" y="998371"/>
                  <a:pt x="6380737" y="1004205"/>
                  <a:pt x="6380737" y="1010768"/>
                </a:cubicBezTo>
                <a:cubicBezTo>
                  <a:pt x="6380737" y="1018061"/>
                  <a:pt x="6376362" y="1024625"/>
                  <a:pt x="6368340" y="1024625"/>
                </a:cubicBezTo>
                <a:cubicBezTo>
                  <a:pt x="6361047" y="1024625"/>
                  <a:pt x="6354484" y="1018061"/>
                  <a:pt x="6354484" y="1010768"/>
                </a:cubicBezTo>
                <a:cubicBezTo>
                  <a:pt x="6354484" y="1004205"/>
                  <a:pt x="6361047" y="998371"/>
                  <a:pt x="6368340" y="998371"/>
                </a:cubicBezTo>
                <a:close/>
                <a:moveTo>
                  <a:pt x="6297511" y="998371"/>
                </a:moveTo>
                <a:cubicBezTo>
                  <a:pt x="6304074" y="998371"/>
                  <a:pt x="6309908" y="1004205"/>
                  <a:pt x="6309908" y="1010768"/>
                </a:cubicBezTo>
                <a:cubicBezTo>
                  <a:pt x="6309908" y="1018061"/>
                  <a:pt x="6304074" y="1024625"/>
                  <a:pt x="6297511" y="1024625"/>
                </a:cubicBezTo>
                <a:cubicBezTo>
                  <a:pt x="6290218" y="1024625"/>
                  <a:pt x="6283655" y="1018061"/>
                  <a:pt x="6283655" y="1010768"/>
                </a:cubicBezTo>
                <a:cubicBezTo>
                  <a:pt x="6283655" y="1004205"/>
                  <a:pt x="6290218" y="998371"/>
                  <a:pt x="6297511" y="998371"/>
                </a:cubicBezTo>
                <a:close/>
                <a:moveTo>
                  <a:pt x="6226679" y="998371"/>
                </a:moveTo>
                <a:cubicBezTo>
                  <a:pt x="6233242" y="998371"/>
                  <a:pt x="6239076" y="1004205"/>
                  <a:pt x="6239076" y="1010768"/>
                </a:cubicBezTo>
                <a:cubicBezTo>
                  <a:pt x="6239076" y="1018061"/>
                  <a:pt x="6233242" y="1024625"/>
                  <a:pt x="6226679" y="1024625"/>
                </a:cubicBezTo>
                <a:cubicBezTo>
                  <a:pt x="6219386" y="1024625"/>
                  <a:pt x="6212823" y="1018061"/>
                  <a:pt x="6212823" y="1010768"/>
                </a:cubicBezTo>
                <a:cubicBezTo>
                  <a:pt x="6212823" y="1004205"/>
                  <a:pt x="6219386" y="998371"/>
                  <a:pt x="6226679" y="998371"/>
                </a:cubicBezTo>
                <a:close/>
                <a:moveTo>
                  <a:pt x="6154391" y="998371"/>
                </a:moveTo>
                <a:cubicBezTo>
                  <a:pt x="6161684" y="998371"/>
                  <a:pt x="6168247" y="1004205"/>
                  <a:pt x="6168247" y="1010768"/>
                </a:cubicBezTo>
                <a:cubicBezTo>
                  <a:pt x="6168247" y="1018061"/>
                  <a:pt x="6161684" y="1024625"/>
                  <a:pt x="6154391" y="1024625"/>
                </a:cubicBezTo>
                <a:cubicBezTo>
                  <a:pt x="6147828" y="1024625"/>
                  <a:pt x="6141994" y="1018061"/>
                  <a:pt x="6141994" y="1010768"/>
                </a:cubicBezTo>
                <a:cubicBezTo>
                  <a:pt x="6141994" y="1004205"/>
                  <a:pt x="6147828" y="998371"/>
                  <a:pt x="6154391" y="998371"/>
                </a:cubicBezTo>
                <a:close/>
                <a:moveTo>
                  <a:pt x="6083559" y="998371"/>
                </a:moveTo>
                <a:cubicBezTo>
                  <a:pt x="6090852" y="998371"/>
                  <a:pt x="6097415" y="1004205"/>
                  <a:pt x="6097415" y="1010768"/>
                </a:cubicBezTo>
                <a:cubicBezTo>
                  <a:pt x="6097415" y="1018061"/>
                  <a:pt x="6090852" y="1024625"/>
                  <a:pt x="6083559" y="1024625"/>
                </a:cubicBezTo>
                <a:cubicBezTo>
                  <a:pt x="6076996" y="1024625"/>
                  <a:pt x="6071162" y="1018061"/>
                  <a:pt x="6071162" y="1010768"/>
                </a:cubicBezTo>
                <a:cubicBezTo>
                  <a:pt x="6071162" y="1004205"/>
                  <a:pt x="6076996" y="998371"/>
                  <a:pt x="6083559" y="998371"/>
                </a:cubicBezTo>
                <a:close/>
                <a:moveTo>
                  <a:pt x="6009356" y="998371"/>
                </a:moveTo>
                <a:cubicBezTo>
                  <a:pt x="6016649" y="998371"/>
                  <a:pt x="6023212" y="1004205"/>
                  <a:pt x="6023212" y="1010768"/>
                </a:cubicBezTo>
                <a:cubicBezTo>
                  <a:pt x="6023212" y="1018061"/>
                  <a:pt x="6016649" y="1024625"/>
                  <a:pt x="6009356" y="1024625"/>
                </a:cubicBezTo>
                <a:cubicBezTo>
                  <a:pt x="6001334" y="1024625"/>
                  <a:pt x="5996959" y="1018061"/>
                  <a:pt x="5996959" y="1010768"/>
                </a:cubicBezTo>
                <a:cubicBezTo>
                  <a:pt x="5996959" y="1004205"/>
                  <a:pt x="6001334" y="998371"/>
                  <a:pt x="6009356" y="998371"/>
                </a:cubicBezTo>
                <a:close/>
                <a:moveTo>
                  <a:pt x="5940548" y="998371"/>
                </a:moveTo>
                <a:cubicBezTo>
                  <a:pt x="5948896" y="998371"/>
                  <a:pt x="5955726" y="1004205"/>
                  <a:pt x="5955726" y="1010768"/>
                </a:cubicBezTo>
                <a:cubicBezTo>
                  <a:pt x="5955726" y="1018061"/>
                  <a:pt x="5948896" y="1024625"/>
                  <a:pt x="5940548" y="1024625"/>
                </a:cubicBezTo>
                <a:cubicBezTo>
                  <a:pt x="5932960" y="1024625"/>
                  <a:pt x="5926130" y="1018061"/>
                  <a:pt x="5926130" y="1010768"/>
                </a:cubicBezTo>
                <a:cubicBezTo>
                  <a:pt x="5926130" y="1004205"/>
                  <a:pt x="5932960" y="998371"/>
                  <a:pt x="5940548" y="998371"/>
                </a:cubicBezTo>
                <a:close/>
                <a:moveTo>
                  <a:pt x="5870088" y="998371"/>
                </a:moveTo>
                <a:cubicBezTo>
                  <a:pt x="5878650" y="998371"/>
                  <a:pt x="5884877" y="1004205"/>
                  <a:pt x="5884877" y="1010768"/>
                </a:cubicBezTo>
                <a:cubicBezTo>
                  <a:pt x="5884877" y="1018061"/>
                  <a:pt x="5878650" y="1024625"/>
                  <a:pt x="5870088" y="1024625"/>
                </a:cubicBezTo>
                <a:cubicBezTo>
                  <a:pt x="5862304" y="1024625"/>
                  <a:pt x="5855299" y="1018061"/>
                  <a:pt x="5855299" y="1010768"/>
                </a:cubicBezTo>
                <a:cubicBezTo>
                  <a:pt x="5855299" y="1004205"/>
                  <a:pt x="5862304" y="998371"/>
                  <a:pt x="5870088" y="998371"/>
                </a:cubicBezTo>
                <a:close/>
                <a:moveTo>
                  <a:pt x="5799257" y="998371"/>
                </a:moveTo>
                <a:cubicBezTo>
                  <a:pt x="5807819" y="998371"/>
                  <a:pt x="5814045" y="1004205"/>
                  <a:pt x="5814045" y="1010768"/>
                </a:cubicBezTo>
                <a:cubicBezTo>
                  <a:pt x="5814045" y="1018061"/>
                  <a:pt x="5807819" y="1024625"/>
                  <a:pt x="5799257" y="1024625"/>
                </a:cubicBezTo>
                <a:cubicBezTo>
                  <a:pt x="5791474" y="1024625"/>
                  <a:pt x="5784469" y="1018061"/>
                  <a:pt x="5784469" y="1010768"/>
                </a:cubicBezTo>
                <a:cubicBezTo>
                  <a:pt x="5784469" y="1004205"/>
                  <a:pt x="5791474" y="998371"/>
                  <a:pt x="5799257" y="998371"/>
                </a:cubicBezTo>
                <a:close/>
                <a:moveTo>
                  <a:pt x="5724122" y="998371"/>
                </a:moveTo>
                <a:cubicBezTo>
                  <a:pt x="5730685" y="998371"/>
                  <a:pt x="5736519" y="1004205"/>
                  <a:pt x="5736519" y="1010768"/>
                </a:cubicBezTo>
                <a:cubicBezTo>
                  <a:pt x="5736519" y="1018061"/>
                  <a:pt x="5730685" y="1024625"/>
                  <a:pt x="5724122" y="1024625"/>
                </a:cubicBezTo>
                <a:cubicBezTo>
                  <a:pt x="5716100" y="1024625"/>
                  <a:pt x="5710266" y="1018061"/>
                  <a:pt x="5710266" y="1010768"/>
                </a:cubicBezTo>
                <a:cubicBezTo>
                  <a:pt x="5710266" y="1004205"/>
                  <a:pt x="5716100" y="998371"/>
                  <a:pt x="5724122" y="998371"/>
                </a:cubicBezTo>
                <a:close/>
                <a:moveTo>
                  <a:pt x="5653291" y="998371"/>
                </a:moveTo>
                <a:cubicBezTo>
                  <a:pt x="5659125" y="998371"/>
                  <a:pt x="5665688" y="1004205"/>
                  <a:pt x="5665688" y="1012227"/>
                </a:cubicBezTo>
                <a:cubicBezTo>
                  <a:pt x="5665688" y="1018061"/>
                  <a:pt x="5659125" y="1024625"/>
                  <a:pt x="5653291" y="1024625"/>
                </a:cubicBezTo>
                <a:cubicBezTo>
                  <a:pt x="5645269" y="1024625"/>
                  <a:pt x="5639435" y="1018061"/>
                  <a:pt x="5639435" y="1012227"/>
                </a:cubicBezTo>
                <a:cubicBezTo>
                  <a:pt x="5639435" y="1004205"/>
                  <a:pt x="5645269" y="998371"/>
                  <a:pt x="5653291" y="998371"/>
                </a:cubicBezTo>
                <a:close/>
                <a:moveTo>
                  <a:pt x="5581002" y="998371"/>
                </a:moveTo>
                <a:cubicBezTo>
                  <a:pt x="5588295" y="998371"/>
                  <a:pt x="5594858" y="1004205"/>
                  <a:pt x="5594858" y="1012227"/>
                </a:cubicBezTo>
                <a:cubicBezTo>
                  <a:pt x="5594858" y="1018061"/>
                  <a:pt x="5588295" y="1024625"/>
                  <a:pt x="5581002" y="1024625"/>
                </a:cubicBezTo>
                <a:cubicBezTo>
                  <a:pt x="5574439" y="1024625"/>
                  <a:pt x="5568605" y="1018061"/>
                  <a:pt x="5568605" y="1012227"/>
                </a:cubicBezTo>
                <a:cubicBezTo>
                  <a:pt x="5568605" y="1004205"/>
                  <a:pt x="5574439" y="998371"/>
                  <a:pt x="5581002" y="998371"/>
                </a:cubicBezTo>
                <a:close/>
                <a:moveTo>
                  <a:pt x="5510171" y="998371"/>
                </a:moveTo>
                <a:cubicBezTo>
                  <a:pt x="5517464" y="998371"/>
                  <a:pt x="5524027" y="1004205"/>
                  <a:pt x="5524027" y="1012227"/>
                </a:cubicBezTo>
                <a:cubicBezTo>
                  <a:pt x="5524027" y="1018061"/>
                  <a:pt x="5517464" y="1024625"/>
                  <a:pt x="5510171" y="1024625"/>
                </a:cubicBezTo>
                <a:cubicBezTo>
                  <a:pt x="5503608" y="1024625"/>
                  <a:pt x="5497774" y="1018061"/>
                  <a:pt x="5497774" y="1012227"/>
                </a:cubicBezTo>
                <a:cubicBezTo>
                  <a:pt x="5497774" y="1004205"/>
                  <a:pt x="5503608" y="998371"/>
                  <a:pt x="5510171" y="998371"/>
                </a:cubicBezTo>
                <a:close/>
                <a:moveTo>
                  <a:pt x="5438937" y="998371"/>
                </a:moveTo>
                <a:cubicBezTo>
                  <a:pt x="5447182" y="998371"/>
                  <a:pt x="5453178" y="1004205"/>
                  <a:pt x="5453178" y="1012227"/>
                </a:cubicBezTo>
                <a:cubicBezTo>
                  <a:pt x="5453178" y="1018061"/>
                  <a:pt x="5447182" y="1024625"/>
                  <a:pt x="5438937" y="1024625"/>
                </a:cubicBezTo>
                <a:cubicBezTo>
                  <a:pt x="5431442" y="1024625"/>
                  <a:pt x="5426945" y="1018061"/>
                  <a:pt x="5426945" y="1012227"/>
                </a:cubicBezTo>
                <a:cubicBezTo>
                  <a:pt x="5426945" y="1004205"/>
                  <a:pt x="5431442" y="998371"/>
                  <a:pt x="5438937" y="998371"/>
                </a:cubicBezTo>
                <a:close/>
                <a:moveTo>
                  <a:pt x="5367530" y="998371"/>
                </a:moveTo>
                <a:cubicBezTo>
                  <a:pt x="5376092" y="998371"/>
                  <a:pt x="5382318" y="1004205"/>
                  <a:pt x="5382318" y="1012227"/>
                </a:cubicBezTo>
                <a:cubicBezTo>
                  <a:pt x="5382318" y="1018061"/>
                  <a:pt x="5376092" y="1024625"/>
                  <a:pt x="5367530" y="1024625"/>
                </a:cubicBezTo>
                <a:cubicBezTo>
                  <a:pt x="5359747" y="1024625"/>
                  <a:pt x="5352742" y="1018061"/>
                  <a:pt x="5352742" y="1012227"/>
                </a:cubicBezTo>
                <a:cubicBezTo>
                  <a:pt x="5352742" y="1004205"/>
                  <a:pt x="5359747" y="998371"/>
                  <a:pt x="5367530" y="998371"/>
                </a:cubicBezTo>
                <a:close/>
                <a:moveTo>
                  <a:pt x="5296699" y="998371"/>
                </a:moveTo>
                <a:cubicBezTo>
                  <a:pt x="5305261" y="998371"/>
                  <a:pt x="5311488" y="1004205"/>
                  <a:pt x="5311488" y="1012227"/>
                </a:cubicBezTo>
                <a:cubicBezTo>
                  <a:pt x="5311488" y="1018061"/>
                  <a:pt x="5305261" y="1024625"/>
                  <a:pt x="5296699" y="1024625"/>
                </a:cubicBezTo>
                <a:cubicBezTo>
                  <a:pt x="5288915" y="1024625"/>
                  <a:pt x="5281910" y="1018061"/>
                  <a:pt x="5281910" y="1012227"/>
                </a:cubicBezTo>
                <a:cubicBezTo>
                  <a:pt x="5281910" y="1004205"/>
                  <a:pt x="5288915" y="998371"/>
                  <a:pt x="5296699" y="998371"/>
                </a:cubicBezTo>
                <a:close/>
                <a:moveTo>
                  <a:pt x="5225869" y="998371"/>
                </a:moveTo>
                <a:cubicBezTo>
                  <a:pt x="5234431" y="998371"/>
                  <a:pt x="5240657" y="1004205"/>
                  <a:pt x="5240657" y="1012227"/>
                </a:cubicBezTo>
                <a:cubicBezTo>
                  <a:pt x="5240657" y="1018061"/>
                  <a:pt x="5234431" y="1024625"/>
                  <a:pt x="5225869" y="1024625"/>
                </a:cubicBezTo>
                <a:cubicBezTo>
                  <a:pt x="5217307" y="1024625"/>
                  <a:pt x="5211081" y="1018061"/>
                  <a:pt x="5211081" y="1012227"/>
                </a:cubicBezTo>
                <a:cubicBezTo>
                  <a:pt x="5211081" y="1004205"/>
                  <a:pt x="5217307" y="998371"/>
                  <a:pt x="5225869" y="998371"/>
                </a:cubicBezTo>
                <a:close/>
                <a:moveTo>
                  <a:pt x="5154105" y="998371"/>
                </a:moveTo>
                <a:cubicBezTo>
                  <a:pt x="5162127" y="998371"/>
                  <a:pt x="5166502" y="1004205"/>
                  <a:pt x="5166502" y="1012227"/>
                </a:cubicBezTo>
                <a:cubicBezTo>
                  <a:pt x="5166502" y="1018061"/>
                  <a:pt x="5162127" y="1024625"/>
                  <a:pt x="5154105" y="1024625"/>
                </a:cubicBezTo>
                <a:cubicBezTo>
                  <a:pt x="5146083" y="1024625"/>
                  <a:pt x="5140249" y="1018061"/>
                  <a:pt x="5140249" y="1012227"/>
                </a:cubicBezTo>
                <a:cubicBezTo>
                  <a:pt x="5140249" y="1004205"/>
                  <a:pt x="5146083" y="998371"/>
                  <a:pt x="5154105" y="998371"/>
                </a:cubicBezTo>
                <a:close/>
                <a:moveTo>
                  <a:pt x="5083276" y="998371"/>
                </a:moveTo>
                <a:cubicBezTo>
                  <a:pt x="5089110" y="998371"/>
                  <a:pt x="5095673" y="1004205"/>
                  <a:pt x="5095673" y="1012227"/>
                </a:cubicBezTo>
                <a:cubicBezTo>
                  <a:pt x="5095673" y="1018061"/>
                  <a:pt x="5089110" y="1024625"/>
                  <a:pt x="5083276" y="1024625"/>
                </a:cubicBezTo>
                <a:cubicBezTo>
                  <a:pt x="5075254" y="1024625"/>
                  <a:pt x="5069420" y="1018061"/>
                  <a:pt x="5069420" y="1012227"/>
                </a:cubicBezTo>
                <a:cubicBezTo>
                  <a:pt x="5069420" y="1004205"/>
                  <a:pt x="5075254" y="998371"/>
                  <a:pt x="5083276" y="998371"/>
                </a:cubicBezTo>
                <a:close/>
                <a:moveTo>
                  <a:pt x="5012445" y="998371"/>
                </a:moveTo>
                <a:cubicBezTo>
                  <a:pt x="5018279" y="998371"/>
                  <a:pt x="5024842" y="1004205"/>
                  <a:pt x="5024842" y="1012227"/>
                </a:cubicBezTo>
                <a:cubicBezTo>
                  <a:pt x="5024842" y="1018061"/>
                  <a:pt x="5018279" y="1024625"/>
                  <a:pt x="5012445" y="1024625"/>
                </a:cubicBezTo>
                <a:cubicBezTo>
                  <a:pt x="5004423" y="1024625"/>
                  <a:pt x="4998589" y="1018061"/>
                  <a:pt x="4998589" y="1012227"/>
                </a:cubicBezTo>
                <a:cubicBezTo>
                  <a:pt x="4998589" y="1004205"/>
                  <a:pt x="5004423" y="998371"/>
                  <a:pt x="5012445" y="998371"/>
                </a:cubicBezTo>
                <a:close/>
                <a:moveTo>
                  <a:pt x="4940157" y="998371"/>
                </a:moveTo>
                <a:cubicBezTo>
                  <a:pt x="4948179" y="998371"/>
                  <a:pt x="4954013" y="1004205"/>
                  <a:pt x="4954013" y="1012227"/>
                </a:cubicBezTo>
                <a:cubicBezTo>
                  <a:pt x="4954013" y="1018061"/>
                  <a:pt x="4948179" y="1024625"/>
                  <a:pt x="4940157" y="1024625"/>
                </a:cubicBezTo>
                <a:cubicBezTo>
                  <a:pt x="4934323" y="1024625"/>
                  <a:pt x="4927760" y="1018061"/>
                  <a:pt x="4927760" y="1012227"/>
                </a:cubicBezTo>
                <a:cubicBezTo>
                  <a:pt x="4927760" y="1004205"/>
                  <a:pt x="4934323" y="998371"/>
                  <a:pt x="4940157" y="998371"/>
                </a:cubicBezTo>
                <a:close/>
                <a:moveTo>
                  <a:pt x="4865953" y="998371"/>
                </a:moveTo>
                <a:cubicBezTo>
                  <a:pt x="4873975" y="998371"/>
                  <a:pt x="4879809" y="1004205"/>
                  <a:pt x="4879809" y="1012227"/>
                </a:cubicBezTo>
                <a:cubicBezTo>
                  <a:pt x="4879809" y="1018061"/>
                  <a:pt x="4873975" y="1024625"/>
                  <a:pt x="4865953" y="1024625"/>
                </a:cubicBezTo>
                <a:cubicBezTo>
                  <a:pt x="4860119" y="1024625"/>
                  <a:pt x="4853556" y="1018061"/>
                  <a:pt x="4853556" y="1012227"/>
                </a:cubicBezTo>
                <a:cubicBezTo>
                  <a:pt x="4853556" y="1004205"/>
                  <a:pt x="4860119" y="998371"/>
                  <a:pt x="4865953" y="998371"/>
                </a:cubicBezTo>
                <a:close/>
                <a:moveTo>
                  <a:pt x="4797514" y="998371"/>
                </a:moveTo>
                <a:cubicBezTo>
                  <a:pt x="4806076" y="998371"/>
                  <a:pt x="4812303" y="1004205"/>
                  <a:pt x="4812303" y="1012227"/>
                </a:cubicBezTo>
                <a:cubicBezTo>
                  <a:pt x="4812303" y="1018061"/>
                  <a:pt x="4806076" y="1024625"/>
                  <a:pt x="4797514" y="1024625"/>
                </a:cubicBezTo>
                <a:cubicBezTo>
                  <a:pt x="4789730" y="1024625"/>
                  <a:pt x="4784282" y="1018061"/>
                  <a:pt x="4782725" y="1012227"/>
                </a:cubicBezTo>
                <a:cubicBezTo>
                  <a:pt x="4782725" y="1004205"/>
                  <a:pt x="4789730" y="998371"/>
                  <a:pt x="4797514" y="998371"/>
                </a:cubicBezTo>
                <a:close/>
                <a:moveTo>
                  <a:pt x="4726684" y="998371"/>
                </a:moveTo>
                <a:cubicBezTo>
                  <a:pt x="4735246" y="998371"/>
                  <a:pt x="4741472" y="1004205"/>
                  <a:pt x="4741472" y="1012227"/>
                </a:cubicBezTo>
                <a:cubicBezTo>
                  <a:pt x="4741472" y="1018061"/>
                  <a:pt x="4735246" y="1024625"/>
                  <a:pt x="4726684" y="1024625"/>
                </a:cubicBezTo>
                <a:cubicBezTo>
                  <a:pt x="4718122" y="1024625"/>
                  <a:pt x="4711896" y="1018061"/>
                  <a:pt x="4711896" y="1012227"/>
                </a:cubicBezTo>
                <a:cubicBezTo>
                  <a:pt x="4711896" y="1004205"/>
                  <a:pt x="4718122" y="998371"/>
                  <a:pt x="4726684" y="998371"/>
                </a:cubicBezTo>
                <a:close/>
                <a:moveTo>
                  <a:pt x="4655853" y="998371"/>
                </a:moveTo>
                <a:cubicBezTo>
                  <a:pt x="4663637" y="998371"/>
                  <a:pt x="4670642" y="1004205"/>
                  <a:pt x="4670642" y="1012227"/>
                </a:cubicBezTo>
                <a:cubicBezTo>
                  <a:pt x="4670642" y="1018061"/>
                  <a:pt x="4663637" y="1024625"/>
                  <a:pt x="4655853" y="1024625"/>
                </a:cubicBezTo>
                <a:cubicBezTo>
                  <a:pt x="4647291" y="1024625"/>
                  <a:pt x="4641064" y="1018061"/>
                  <a:pt x="4641064" y="1012227"/>
                </a:cubicBezTo>
                <a:cubicBezTo>
                  <a:pt x="4641064" y="1004205"/>
                  <a:pt x="4647291" y="998371"/>
                  <a:pt x="4655853" y="998371"/>
                </a:cubicBezTo>
                <a:close/>
                <a:moveTo>
                  <a:pt x="4584091" y="998371"/>
                </a:moveTo>
                <a:cubicBezTo>
                  <a:pt x="4591384" y="998371"/>
                  <a:pt x="4596488" y="1004205"/>
                  <a:pt x="4596488" y="1012227"/>
                </a:cubicBezTo>
                <a:cubicBezTo>
                  <a:pt x="4596488" y="1018061"/>
                  <a:pt x="4591384" y="1024625"/>
                  <a:pt x="4584091" y="1024625"/>
                </a:cubicBezTo>
                <a:cubicBezTo>
                  <a:pt x="4576069" y="1024625"/>
                  <a:pt x="4570235" y="1018061"/>
                  <a:pt x="4570235" y="1012227"/>
                </a:cubicBezTo>
                <a:cubicBezTo>
                  <a:pt x="4570235" y="1004205"/>
                  <a:pt x="4576069" y="998371"/>
                  <a:pt x="4584091" y="998371"/>
                </a:cubicBezTo>
                <a:close/>
                <a:moveTo>
                  <a:pt x="4513260" y="998371"/>
                </a:moveTo>
                <a:cubicBezTo>
                  <a:pt x="4519094" y="998371"/>
                  <a:pt x="4525657" y="1004205"/>
                  <a:pt x="4525657" y="1012227"/>
                </a:cubicBezTo>
                <a:cubicBezTo>
                  <a:pt x="4525657" y="1019520"/>
                  <a:pt x="4519094" y="1024625"/>
                  <a:pt x="4513260" y="1024625"/>
                </a:cubicBezTo>
                <a:cubicBezTo>
                  <a:pt x="4505238" y="1024625"/>
                  <a:pt x="4499404" y="1019520"/>
                  <a:pt x="4499404" y="1012227"/>
                </a:cubicBezTo>
                <a:cubicBezTo>
                  <a:pt x="4499404" y="1004205"/>
                  <a:pt x="4505238" y="998371"/>
                  <a:pt x="4513260" y="998371"/>
                </a:cubicBezTo>
                <a:close/>
                <a:moveTo>
                  <a:pt x="4439056" y="998371"/>
                </a:moveTo>
                <a:cubicBezTo>
                  <a:pt x="4445619" y="998371"/>
                  <a:pt x="4451453" y="1004205"/>
                  <a:pt x="4451453" y="1012227"/>
                </a:cubicBezTo>
                <a:cubicBezTo>
                  <a:pt x="4451453" y="1019520"/>
                  <a:pt x="4445619" y="1024625"/>
                  <a:pt x="4439056" y="1024625"/>
                </a:cubicBezTo>
                <a:cubicBezTo>
                  <a:pt x="4431763" y="1024625"/>
                  <a:pt x="4425200" y="1019520"/>
                  <a:pt x="4425200" y="1012227"/>
                </a:cubicBezTo>
                <a:cubicBezTo>
                  <a:pt x="4425200" y="1004205"/>
                  <a:pt x="4431763" y="998371"/>
                  <a:pt x="4439056" y="998371"/>
                </a:cubicBezTo>
                <a:close/>
                <a:moveTo>
                  <a:pt x="4366768" y="998371"/>
                </a:moveTo>
                <a:cubicBezTo>
                  <a:pt x="4374790" y="998371"/>
                  <a:pt x="4380624" y="1004205"/>
                  <a:pt x="4380624" y="1012227"/>
                </a:cubicBezTo>
                <a:cubicBezTo>
                  <a:pt x="4380624" y="1019520"/>
                  <a:pt x="4374790" y="1024625"/>
                  <a:pt x="4366768" y="1024625"/>
                </a:cubicBezTo>
                <a:cubicBezTo>
                  <a:pt x="4360934" y="1024625"/>
                  <a:pt x="4354371" y="1019520"/>
                  <a:pt x="4354371" y="1012227"/>
                </a:cubicBezTo>
                <a:cubicBezTo>
                  <a:pt x="4354371" y="1004205"/>
                  <a:pt x="4360934" y="998371"/>
                  <a:pt x="4366768" y="998371"/>
                </a:cubicBezTo>
                <a:close/>
                <a:moveTo>
                  <a:pt x="4295937" y="998371"/>
                </a:moveTo>
                <a:cubicBezTo>
                  <a:pt x="4303959" y="998371"/>
                  <a:pt x="4309793" y="1004205"/>
                  <a:pt x="4309793" y="1012227"/>
                </a:cubicBezTo>
                <a:cubicBezTo>
                  <a:pt x="4309793" y="1019520"/>
                  <a:pt x="4303959" y="1024625"/>
                  <a:pt x="4295937" y="1024625"/>
                </a:cubicBezTo>
                <a:cubicBezTo>
                  <a:pt x="4290103" y="1024625"/>
                  <a:pt x="4283540" y="1019520"/>
                  <a:pt x="4283540" y="1012227"/>
                </a:cubicBezTo>
                <a:cubicBezTo>
                  <a:pt x="4283540" y="1004205"/>
                  <a:pt x="4290103" y="998371"/>
                  <a:pt x="4295937" y="998371"/>
                </a:cubicBezTo>
                <a:close/>
                <a:moveTo>
                  <a:pt x="4225107" y="998371"/>
                </a:moveTo>
                <a:cubicBezTo>
                  <a:pt x="4233129" y="998371"/>
                  <a:pt x="4238963" y="1004205"/>
                  <a:pt x="4238963" y="1012227"/>
                </a:cubicBezTo>
                <a:cubicBezTo>
                  <a:pt x="4238963" y="1019520"/>
                  <a:pt x="4233129" y="1024625"/>
                  <a:pt x="4225107" y="1024625"/>
                </a:cubicBezTo>
                <a:cubicBezTo>
                  <a:pt x="4217085" y="1024625"/>
                  <a:pt x="4212710" y="1019520"/>
                  <a:pt x="4212710" y="1012227"/>
                </a:cubicBezTo>
                <a:cubicBezTo>
                  <a:pt x="4212710" y="1004205"/>
                  <a:pt x="4217085" y="998371"/>
                  <a:pt x="4225107" y="998371"/>
                </a:cubicBezTo>
                <a:close/>
                <a:moveTo>
                  <a:pt x="4153295" y="998371"/>
                </a:moveTo>
                <a:cubicBezTo>
                  <a:pt x="4161078" y="998371"/>
                  <a:pt x="4168083" y="1004205"/>
                  <a:pt x="4168083" y="1012227"/>
                </a:cubicBezTo>
                <a:cubicBezTo>
                  <a:pt x="4168083" y="1019520"/>
                  <a:pt x="4161078" y="1024625"/>
                  <a:pt x="4153295" y="1024625"/>
                </a:cubicBezTo>
                <a:cubicBezTo>
                  <a:pt x="4144733" y="1024625"/>
                  <a:pt x="4138507" y="1019520"/>
                  <a:pt x="4138507" y="1012227"/>
                </a:cubicBezTo>
                <a:cubicBezTo>
                  <a:pt x="4138507" y="1004205"/>
                  <a:pt x="4144733" y="998371"/>
                  <a:pt x="4153295" y="998371"/>
                </a:cubicBezTo>
                <a:close/>
                <a:moveTo>
                  <a:pt x="4082465" y="998371"/>
                </a:moveTo>
                <a:cubicBezTo>
                  <a:pt x="4090249" y="998371"/>
                  <a:pt x="4097254" y="1004205"/>
                  <a:pt x="4097254" y="1012227"/>
                </a:cubicBezTo>
                <a:cubicBezTo>
                  <a:pt x="4097254" y="1019520"/>
                  <a:pt x="4090249" y="1024625"/>
                  <a:pt x="4082465" y="1024625"/>
                </a:cubicBezTo>
                <a:cubicBezTo>
                  <a:pt x="4073903" y="1024625"/>
                  <a:pt x="4067676" y="1019520"/>
                  <a:pt x="4067676" y="1012227"/>
                </a:cubicBezTo>
                <a:cubicBezTo>
                  <a:pt x="4067676" y="1004205"/>
                  <a:pt x="4073903" y="998371"/>
                  <a:pt x="4082465" y="998371"/>
                </a:cubicBezTo>
                <a:close/>
                <a:moveTo>
                  <a:pt x="4011635" y="998371"/>
                </a:moveTo>
                <a:cubicBezTo>
                  <a:pt x="4019418" y="998371"/>
                  <a:pt x="4026423" y="1004205"/>
                  <a:pt x="4026423" y="1012227"/>
                </a:cubicBezTo>
                <a:cubicBezTo>
                  <a:pt x="4026423" y="1019520"/>
                  <a:pt x="4019418" y="1024625"/>
                  <a:pt x="4011635" y="1024625"/>
                </a:cubicBezTo>
                <a:cubicBezTo>
                  <a:pt x="4003073" y="1024625"/>
                  <a:pt x="3996847" y="1019520"/>
                  <a:pt x="3996847" y="1012227"/>
                </a:cubicBezTo>
                <a:cubicBezTo>
                  <a:pt x="3996847" y="1004205"/>
                  <a:pt x="4003073" y="998371"/>
                  <a:pt x="4011635" y="998371"/>
                </a:cubicBezTo>
                <a:close/>
                <a:moveTo>
                  <a:pt x="3939871" y="998371"/>
                </a:moveTo>
                <a:cubicBezTo>
                  <a:pt x="3947893" y="998371"/>
                  <a:pt x="3952268" y="1004205"/>
                  <a:pt x="3952268" y="1012227"/>
                </a:cubicBezTo>
                <a:cubicBezTo>
                  <a:pt x="3952268" y="1019520"/>
                  <a:pt x="3947893" y="1024625"/>
                  <a:pt x="3939871" y="1024625"/>
                </a:cubicBezTo>
                <a:cubicBezTo>
                  <a:pt x="3932578" y="1024625"/>
                  <a:pt x="3926015" y="1019520"/>
                  <a:pt x="3926015" y="1012227"/>
                </a:cubicBezTo>
                <a:cubicBezTo>
                  <a:pt x="3926015" y="1004205"/>
                  <a:pt x="3932578" y="998371"/>
                  <a:pt x="3939871" y="998371"/>
                </a:cubicBezTo>
                <a:close/>
                <a:moveTo>
                  <a:pt x="3869042" y="998371"/>
                </a:moveTo>
                <a:cubicBezTo>
                  <a:pt x="3875605" y="998371"/>
                  <a:pt x="3881439" y="1004598"/>
                  <a:pt x="3881439" y="1013160"/>
                </a:cubicBezTo>
                <a:cubicBezTo>
                  <a:pt x="3881439" y="1020944"/>
                  <a:pt x="3875605" y="1027949"/>
                  <a:pt x="3869042" y="1027949"/>
                </a:cubicBezTo>
                <a:cubicBezTo>
                  <a:pt x="3861749" y="1027949"/>
                  <a:pt x="3855186" y="1020944"/>
                  <a:pt x="3855186" y="1013160"/>
                </a:cubicBezTo>
                <a:cubicBezTo>
                  <a:pt x="3855186" y="1004598"/>
                  <a:pt x="3861749" y="998371"/>
                  <a:pt x="3869042" y="998371"/>
                </a:cubicBezTo>
                <a:close/>
                <a:moveTo>
                  <a:pt x="3798211" y="998371"/>
                </a:moveTo>
                <a:cubicBezTo>
                  <a:pt x="3804774" y="998371"/>
                  <a:pt x="3810608" y="1004598"/>
                  <a:pt x="3810608" y="1013160"/>
                </a:cubicBezTo>
                <a:cubicBezTo>
                  <a:pt x="3810608" y="1020944"/>
                  <a:pt x="3804774" y="1027949"/>
                  <a:pt x="3798211" y="1027949"/>
                </a:cubicBezTo>
                <a:cubicBezTo>
                  <a:pt x="3790918" y="1027949"/>
                  <a:pt x="3784355" y="1020944"/>
                  <a:pt x="3784355" y="1013160"/>
                </a:cubicBezTo>
                <a:cubicBezTo>
                  <a:pt x="3784355" y="1004598"/>
                  <a:pt x="3790918" y="998371"/>
                  <a:pt x="3798211" y="998371"/>
                </a:cubicBezTo>
                <a:close/>
                <a:moveTo>
                  <a:pt x="3725922" y="998371"/>
                </a:moveTo>
                <a:cubicBezTo>
                  <a:pt x="3733944" y="998371"/>
                  <a:pt x="3739778" y="1004598"/>
                  <a:pt x="3739778" y="1013160"/>
                </a:cubicBezTo>
                <a:cubicBezTo>
                  <a:pt x="3739778" y="1020944"/>
                  <a:pt x="3733944" y="1027949"/>
                  <a:pt x="3725922" y="1027949"/>
                </a:cubicBezTo>
                <a:cubicBezTo>
                  <a:pt x="3719359" y="1027949"/>
                  <a:pt x="3713525" y="1020944"/>
                  <a:pt x="3713525" y="1013160"/>
                </a:cubicBezTo>
                <a:cubicBezTo>
                  <a:pt x="3713525" y="1004598"/>
                  <a:pt x="3719359" y="998371"/>
                  <a:pt x="3725922" y="998371"/>
                </a:cubicBezTo>
                <a:close/>
                <a:moveTo>
                  <a:pt x="724105" y="998371"/>
                </a:moveTo>
                <a:cubicBezTo>
                  <a:pt x="731398" y="998371"/>
                  <a:pt x="737962" y="1004205"/>
                  <a:pt x="737962" y="1010768"/>
                </a:cubicBezTo>
                <a:cubicBezTo>
                  <a:pt x="737962" y="1018061"/>
                  <a:pt x="731398" y="1024625"/>
                  <a:pt x="724105" y="1024625"/>
                </a:cubicBezTo>
                <a:cubicBezTo>
                  <a:pt x="717541" y="1024625"/>
                  <a:pt x="711707" y="1018061"/>
                  <a:pt x="711707" y="1010768"/>
                </a:cubicBezTo>
                <a:cubicBezTo>
                  <a:pt x="711707" y="1004205"/>
                  <a:pt x="717541" y="998371"/>
                  <a:pt x="724105" y="998371"/>
                </a:cubicBezTo>
                <a:close/>
                <a:moveTo>
                  <a:pt x="653274" y="998371"/>
                </a:moveTo>
                <a:cubicBezTo>
                  <a:pt x="660567" y="998371"/>
                  <a:pt x="667129" y="1004205"/>
                  <a:pt x="667129" y="1010768"/>
                </a:cubicBezTo>
                <a:cubicBezTo>
                  <a:pt x="667129" y="1018061"/>
                  <a:pt x="660567" y="1024625"/>
                  <a:pt x="653274" y="1024625"/>
                </a:cubicBezTo>
                <a:cubicBezTo>
                  <a:pt x="646711" y="1024625"/>
                  <a:pt x="640877" y="1018061"/>
                  <a:pt x="640877" y="1010768"/>
                </a:cubicBezTo>
                <a:cubicBezTo>
                  <a:pt x="640877" y="1004205"/>
                  <a:pt x="646711" y="998371"/>
                  <a:pt x="653274" y="998371"/>
                </a:cubicBezTo>
                <a:close/>
                <a:moveTo>
                  <a:pt x="582446" y="998371"/>
                </a:moveTo>
                <a:cubicBezTo>
                  <a:pt x="589738" y="998371"/>
                  <a:pt x="596301" y="1004205"/>
                  <a:pt x="596301" y="1010768"/>
                </a:cubicBezTo>
                <a:cubicBezTo>
                  <a:pt x="596301" y="1018061"/>
                  <a:pt x="589738" y="1024625"/>
                  <a:pt x="582446" y="1024625"/>
                </a:cubicBezTo>
                <a:cubicBezTo>
                  <a:pt x="574423" y="1024625"/>
                  <a:pt x="570047" y="1018061"/>
                  <a:pt x="570047" y="1010768"/>
                </a:cubicBezTo>
                <a:cubicBezTo>
                  <a:pt x="570047" y="1004205"/>
                  <a:pt x="574423" y="998371"/>
                  <a:pt x="582446" y="998371"/>
                </a:cubicBezTo>
                <a:close/>
                <a:moveTo>
                  <a:pt x="513636" y="998371"/>
                </a:moveTo>
                <a:cubicBezTo>
                  <a:pt x="521983" y="998371"/>
                  <a:pt x="528813" y="1004205"/>
                  <a:pt x="528813" y="1010768"/>
                </a:cubicBezTo>
                <a:cubicBezTo>
                  <a:pt x="528813" y="1018061"/>
                  <a:pt x="521983" y="1024625"/>
                  <a:pt x="513636" y="1024625"/>
                </a:cubicBezTo>
                <a:cubicBezTo>
                  <a:pt x="506046" y="1024625"/>
                  <a:pt x="499216" y="1018061"/>
                  <a:pt x="499216" y="1010768"/>
                </a:cubicBezTo>
                <a:cubicBezTo>
                  <a:pt x="499216" y="1004205"/>
                  <a:pt x="506046" y="998371"/>
                  <a:pt x="513636" y="998371"/>
                </a:cubicBezTo>
                <a:close/>
                <a:moveTo>
                  <a:pt x="439802" y="998371"/>
                </a:moveTo>
                <a:cubicBezTo>
                  <a:pt x="448365" y="998371"/>
                  <a:pt x="454592" y="1004205"/>
                  <a:pt x="454592" y="1010768"/>
                </a:cubicBezTo>
                <a:cubicBezTo>
                  <a:pt x="454592" y="1018061"/>
                  <a:pt x="448365" y="1024625"/>
                  <a:pt x="439802" y="1024625"/>
                </a:cubicBezTo>
                <a:cubicBezTo>
                  <a:pt x="432019" y="1024625"/>
                  <a:pt x="425014" y="1018061"/>
                  <a:pt x="425014" y="1010768"/>
                </a:cubicBezTo>
                <a:cubicBezTo>
                  <a:pt x="425014" y="1004205"/>
                  <a:pt x="432019" y="998371"/>
                  <a:pt x="439802" y="998371"/>
                </a:cubicBezTo>
                <a:close/>
                <a:moveTo>
                  <a:pt x="368040" y="998371"/>
                </a:moveTo>
                <a:cubicBezTo>
                  <a:pt x="376061" y="998371"/>
                  <a:pt x="380438" y="1004205"/>
                  <a:pt x="380438" y="1012227"/>
                </a:cubicBezTo>
                <a:cubicBezTo>
                  <a:pt x="380438" y="1018061"/>
                  <a:pt x="376061" y="1024625"/>
                  <a:pt x="368040" y="1024625"/>
                </a:cubicBezTo>
                <a:cubicBezTo>
                  <a:pt x="360747" y="1024625"/>
                  <a:pt x="354183" y="1018061"/>
                  <a:pt x="354183" y="1012227"/>
                </a:cubicBezTo>
                <a:cubicBezTo>
                  <a:pt x="354183" y="1004205"/>
                  <a:pt x="360747" y="998371"/>
                  <a:pt x="368040" y="998371"/>
                </a:cubicBezTo>
                <a:close/>
                <a:moveTo>
                  <a:pt x="297208" y="998371"/>
                </a:moveTo>
                <a:cubicBezTo>
                  <a:pt x="303771" y="998371"/>
                  <a:pt x="309606" y="1004205"/>
                  <a:pt x="309606" y="1012227"/>
                </a:cubicBezTo>
                <a:cubicBezTo>
                  <a:pt x="309606" y="1018061"/>
                  <a:pt x="303771" y="1024625"/>
                  <a:pt x="297208" y="1024625"/>
                </a:cubicBezTo>
                <a:cubicBezTo>
                  <a:pt x="289916" y="1024625"/>
                  <a:pt x="283352" y="1018061"/>
                  <a:pt x="283352" y="1012227"/>
                </a:cubicBezTo>
                <a:cubicBezTo>
                  <a:pt x="283352" y="1004205"/>
                  <a:pt x="289916" y="998371"/>
                  <a:pt x="297208" y="998371"/>
                </a:cubicBezTo>
                <a:close/>
                <a:moveTo>
                  <a:pt x="226379" y="998371"/>
                </a:moveTo>
                <a:cubicBezTo>
                  <a:pt x="232214" y="998371"/>
                  <a:pt x="238778" y="1004205"/>
                  <a:pt x="238778" y="1012227"/>
                </a:cubicBezTo>
                <a:cubicBezTo>
                  <a:pt x="238778" y="1018061"/>
                  <a:pt x="232214" y="1024625"/>
                  <a:pt x="226379" y="1024625"/>
                </a:cubicBezTo>
                <a:cubicBezTo>
                  <a:pt x="218357" y="1024625"/>
                  <a:pt x="212523" y="1018061"/>
                  <a:pt x="212523" y="1012227"/>
                </a:cubicBezTo>
                <a:cubicBezTo>
                  <a:pt x="212523" y="1004205"/>
                  <a:pt x="218357" y="998371"/>
                  <a:pt x="226379" y="998371"/>
                </a:cubicBezTo>
                <a:close/>
                <a:moveTo>
                  <a:pt x="154085" y="998371"/>
                </a:moveTo>
                <a:cubicBezTo>
                  <a:pt x="161377" y="998371"/>
                  <a:pt x="167941" y="1004205"/>
                  <a:pt x="167941" y="1012227"/>
                </a:cubicBezTo>
                <a:cubicBezTo>
                  <a:pt x="167941" y="1018061"/>
                  <a:pt x="161377" y="1024625"/>
                  <a:pt x="154085" y="1024625"/>
                </a:cubicBezTo>
                <a:cubicBezTo>
                  <a:pt x="147521" y="1024625"/>
                  <a:pt x="141687" y="1018061"/>
                  <a:pt x="141687" y="1012227"/>
                </a:cubicBezTo>
                <a:cubicBezTo>
                  <a:pt x="141687" y="1004205"/>
                  <a:pt x="147521" y="998371"/>
                  <a:pt x="154085" y="998371"/>
                </a:cubicBezTo>
                <a:close/>
                <a:moveTo>
                  <a:pt x="83255" y="998371"/>
                </a:moveTo>
                <a:cubicBezTo>
                  <a:pt x="90548" y="998371"/>
                  <a:pt x="97111" y="1004205"/>
                  <a:pt x="97111" y="1012227"/>
                </a:cubicBezTo>
                <a:cubicBezTo>
                  <a:pt x="97111" y="1018061"/>
                  <a:pt x="90548" y="1024625"/>
                  <a:pt x="83255" y="1024625"/>
                </a:cubicBezTo>
                <a:cubicBezTo>
                  <a:pt x="76692" y="1024625"/>
                  <a:pt x="70858" y="1018061"/>
                  <a:pt x="70858" y="1012227"/>
                </a:cubicBezTo>
                <a:cubicBezTo>
                  <a:pt x="70858" y="1004205"/>
                  <a:pt x="76692" y="998371"/>
                  <a:pt x="83255" y="998371"/>
                </a:cubicBezTo>
                <a:close/>
                <a:moveTo>
                  <a:pt x="12019" y="998371"/>
                </a:moveTo>
                <a:cubicBezTo>
                  <a:pt x="20264" y="998371"/>
                  <a:pt x="26260" y="1004205"/>
                  <a:pt x="26260" y="1012227"/>
                </a:cubicBezTo>
                <a:cubicBezTo>
                  <a:pt x="26260" y="1018061"/>
                  <a:pt x="20264" y="1024625"/>
                  <a:pt x="12019" y="1024625"/>
                </a:cubicBezTo>
                <a:cubicBezTo>
                  <a:pt x="4524" y="1024625"/>
                  <a:pt x="27" y="1018061"/>
                  <a:pt x="27" y="1012227"/>
                </a:cubicBezTo>
                <a:cubicBezTo>
                  <a:pt x="27" y="1004205"/>
                  <a:pt x="4524" y="998371"/>
                  <a:pt x="12019" y="998371"/>
                </a:cubicBezTo>
                <a:close/>
                <a:moveTo>
                  <a:pt x="870603" y="927542"/>
                </a:moveTo>
                <a:cubicBezTo>
                  <a:pt x="877167" y="927542"/>
                  <a:pt x="883001" y="933376"/>
                  <a:pt x="883001" y="939939"/>
                </a:cubicBezTo>
                <a:cubicBezTo>
                  <a:pt x="883001" y="947232"/>
                  <a:pt x="877167" y="953796"/>
                  <a:pt x="870603" y="953796"/>
                </a:cubicBezTo>
                <a:cubicBezTo>
                  <a:pt x="863310" y="953796"/>
                  <a:pt x="856747" y="947232"/>
                  <a:pt x="856747" y="939939"/>
                </a:cubicBezTo>
                <a:cubicBezTo>
                  <a:pt x="856747" y="933376"/>
                  <a:pt x="863310" y="927542"/>
                  <a:pt x="870603" y="927542"/>
                </a:cubicBezTo>
                <a:close/>
                <a:moveTo>
                  <a:pt x="799773" y="927542"/>
                </a:moveTo>
                <a:cubicBezTo>
                  <a:pt x="806337" y="927542"/>
                  <a:pt x="812171" y="933376"/>
                  <a:pt x="812171" y="939939"/>
                </a:cubicBezTo>
                <a:cubicBezTo>
                  <a:pt x="812171" y="947232"/>
                  <a:pt x="806337" y="953796"/>
                  <a:pt x="799773" y="953796"/>
                </a:cubicBezTo>
                <a:cubicBezTo>
                  <a:pt x="792481" y="953796"/>
                  <a:pt x="785917" y="947232"/>
                  <a:pt x="785917" y="939939"/>
                </a:cubicBezTo>
                <a:cubicBezTo>
                  <a:pt x="785917" y="933376"/>
                  <a:pt x="792481" y="927542"/>
                  <a:pt x="799773" y="927542"/>
                </a:cubicBezTo>
                <a:close/>
                <a:moveTo>
                  <a:pt x="724112" y="927542"/>
                </a:moveTo>
                <a:cubicBezTo>
                  <a:pt x="731405" y="927542"/>
                  <a:pt x="737968" y="933376"/>
                  <a:pt x="737968" y="939939"/>
                </a:cubicBezTo>
                <a:cubicBezTo>
                  <a:pt x="737968" y="947232"/>
                  <a:pt x="731405" y="953796"/>
                  <a:pt x="724112" y="953796"/>
                </a:cubicBezTo>
                <a:cubicBezTo>
                  <a:pt x="717548" y="953796"/>
                  <a:pt x="711714" y="947232"/>
                  <a:pt x="711714" y="939939"/>
                </a:cubicBezTo>
                <a:cubicBezTo>
                  <a:pt x="711714" y="933376"/>
                  <a:pt x="717548" y="927542"/>
                  <a:pt x="724112" y="927542"/>
                </a:cubicBezTo>
                <a:close/>
                <a:moveTo>
                  <a:pt x="653281" y="927542"/>
                </a:moveTo>
                <a:cubicBezTo>
                  <a:pt x="660573" y="927542"/>
                  <a:pt x="667137" y="933376"/>
                  <a:pt x="667137" y="939939"/>
                </a:cubicBezTo>
                <a:cubicBezTo>
                  <a:pt x="667137" y="947232"/>
                  <a:pt x="660573" y="953796"/>
                  <a:pt x="653281" y="953796"/>
                </a:cubicBezTo>
                <a:cubicBezTo>
                  <a:pt x="646718" y="953796"/>
                  <a:pt x="640884" y="947232"/>
                  <a:pt x="640884" y="939939"/>
                </a:cubicBezTo>
                <a:cubicBezTo>
                  <a:pt x="640884" y="933376"/>
                  <a:pt x="645259" y="927542"/>
                  <a:pt x="653281" y="927542"/>
                </a:cubicBezTo>
                <a:close/>
                <a:moveTo>
                  <a:pt x="582453" y="927542"/>
                </a:moveTo>
                <a:cubicBezTo>
                  <a:pt x="589745" y="927542"/>
                  <a:pt x="596309" y="933376"/>
                  <a:pt x="596309" y="939939"/>
                </a:cubicBezTo>
                <a:cubicBezTo>
                  <a:pt x="596309" y="947232"/>
                  <a:pt x="589745" y="953796"/>
                  <a:pt x="582453" y="953796"/>
                </a:cubicBezTo>
                <a:cubicBezTo>
                  <a:pt x="574430" y="953796"/>
                  <a:pt x="570054" y="947232"/>
                  <a:pt x="570054" y="939939"/>
                </a:cubicBezTo>
                <a:cubicBezTo>
                  <a:pt x="570054" y="933376"/>
                  <a:pt x="574430" y="927542"/>
                  <a:pt x="582453" y="927542"/>
                </a:cubicBezTo>
                <a:close/>
                <a:moveTo>
                  <a:pt x="513642" y="927542"/>
                </a:moveTo>
                <a:cubicBezTo>
                  <a:pt x="521990" y="927542"/>
                  <a:pt x="528820" y="933376"/>
                  <a:pt x="528820" y="939939"/>
                </a:cubicBezTo>
                <a:cubicBezTo>
                  <a:pt x="528820" y="947232"/>
                  <a:pt x="521990" y="953796"/>
                  <a:pt x="513642" y="953796"/>
                </a:cubicBezTo>
                <a:cubicBezTo>
                  <a:pt x="506053" y="953796"/>
                  <a:pt x="499223" y="947232"/>
                  <a:pt x="499223" y="939939"/>
                </a:cubicBezTo>
                <a:cubicBezTo>
                  <a:pt x="499223" y="933376"/>
                  <a:pt x="506053" y="927542"/>
                  <a:pt x="513642" y="927542"/>
                </a:cubicBezTo>
                <a:close/>
                <a:moveTo>
                  <a:pt x="439809" y="927542"/>
                </a:moveTo>
                <a:cubicBezTo>
                  <a:pt x="448372" y="927542"/>
                  <a:pt x="454599" y="933376"/>
                  <a:pt x="454599" y="939939"/>
                </a:cubicBezTo>
                <a:cubicBezTo>
                  <a:pt x="454599" y="947232"/>
                  <a:pt x="448372" y="953796"/>
                  <a:pt x="439809" y="953796"/>
                </a:cubicBezTo>
                <a:cubicBezTo>
                  <a:pt x="432026" y="953796"/>
                  <a:pt x="425021" y="947232"/>
                  <a:pt x="425021" y="939939"/>
                </a:cubicBezTo>
                <a:cubicBezTo>
                  <a:pt x="425021" y="933376"/>
                  <a:pt x="432026" y="927542"/>
                  <a:pt x="439809" y="927542"/>
                </a:cubicBezTo>
                <a:close/>
                <a:moveTo>
                  <a:pt x="368046" y="927542"/>
                </a:moveTo>
                <a:cubicBezTo>
                  <a:pt x="376068" y="927542"/>
                  <a:pt x="380444" y="933376"/>
                  <a:pt x="380444" y="939939"/>
                </a:cubicBezTo>
                <a:cubicBezTo>
                  <a:pt x="380444" y="947232"/>
                  <a:pt x="376068" y="953796"/>
                  <a:pt x="368046" y="953796"/>
                </a:cubicBezTo>
                <a:cubicBezTo>
                  <a:pt x="360754" y="953796"/>
                  <a:pt x="354191" y="947232"/>
                  <a:pt x="354191" y="939939"/>
                </a:cubicBezTo>
                <a:cubicBezTo>
                  <a:pt x="354191" y="933376"/>
                  <a:pt x="360754" y="927542"/>
                  <a:pt x="368046" y="927542"/>
                </a:cubicBezTo>
                <a:close/>
                <a:moveTo>
                  <a:pt x="297214" y="927542"/>
                </a:moveTo>
                <a:cubicBezTo>
                  <a:pt x="303777" y="927542"/>
                  <a:pt x="309612" y="933376"/>
                  <a:pt x="309612" y="939939"/>
                </a:cubicBezTo>
                <a:cubicBezTo>
                  <a:pt x="309612" y="947232"/>
                  <a:pt x="303777" y="953796"/>
                  <a:pt x="297214" y="953796"/>
                </a:cubicBezTo>
                <a:cubicBezTo>
                  <a:pt x="289922" y="953796"/>
                  <a:pt x="283359" y="947232"/>
                  <a:pt x="283359" y="939939"/>
                </a:cubicBezTo>
                <a:cubicBezTo>
                  <a:pt x="283359" y="933376"/>
                  <a:pt x="289922" y="927542"/>
                  <a:pt x="297214" y="927542"/>
                </a:cubicBezTo>
                <a:close/>
                <a:moveTo>
                  <a:pt x="226386" y="927542"/>
                </a:moveTo>
                <a:cubicBezTo>
                  <a:pt x="232220" y="927542"/>
                  <a:pt x="238784" y="933376"/>
                  <a:pt x="238784" y="939939"/>
                </a:cubicBezTo>
                <a:cubicBezTo>
                  <a:pt x="238784" y="947232"/>
                  <a:pt x="232220" y="953796"/>
                  <a:pt x="226386" y="953796"/>
                </a:cubicBezTo>
                <a:cubicBezTo>
                  <a:pt x="218363" y="953796"/>
                  <a:pt x="212530" y="947232"/>
                  <a:pt x="212530" y="939939"/>
                </a:cubicBezTo>
                <a:cubicBezTo>
                  <a:pt x="212530" y="933376"/>
                  <a:pt x="218363" y="927542"/>
                  <a:pt x="226386" y="927542"/>
                </a:cubicBezTo>
                <a:close/>
                <a:moveTo>
                  <a:pt x="154091" y="927542"/>
                </a:moveTo>
                <a:cubicBezTo>
                  <a:pt x="161383" y="927542"/>
                  <a:pt x="167947" y="933376"/>
                  <a:pt x="167947" y="939939"/>
                </a:cubicBezTo>
                <a:cubicBezTo>
                  <a:pt x="167947" y="947232"/>
                  <a:pt x="161383" y="953796"/>
                  <a:pt x="154091" y="953796"/>
                </a:cubicBezTo>
                <a:cubicBezTo>
                  <a:pt x="147527" y="953796"/>
                  <a:pt x="141693" y="947232"/>
                  <a:pt x="141693" y="939939"/>
                </a:cubicBezTo>
                <a:cubicBezTo>
                  <a:pt x="141693" y="933376"/>
                  <a:pt x="147527" y="927542"/>
                  <a:pt x="154091" y="927542"/>
                </a:cubicBezTo>
                <a:close/>
                <a:moveTo>
                  <a:pt x="83261" y="927542"/>
                </a:moveTo>
                <a:cubicBezTo>
                  <a:pt x="90554" y="927542"/>
                  <a:pt x="97117" y="933376"/>
                  <a:pt x="97117" y="939939"/>
                </a:cubicBezTo>
                <a:cubicBezTo>
                  <a:pt x="97117" y="947232"/>
                  <a:pt x="90554" y="953796"/>
                  <a:pt x="83261" y="953796"/>
                </a:cubicBezTo>
                <a:cubicBezTo>
                  <a:pt x="76698" y="953796"/>
                  <a:pt x="70864" y="947232"/>
                  <a:pt x="70864" y="939939"/>
                </a:cubicBezTo>
                <a:cubicBezTo>
                  <a:pt x="70864" y="933376"/>
                  <a:pt x="76698" y="927542"/>
                  <a:pt x="83261" y="927542"/>
                </a:cubicBezTo>
                <a:close/>
                <a:moveTo>
                  <a:pt x="12025" y="927542"/>
                </a:moveTo>
                <a:cubicBezTo>
                  <a:pt x="20270" y="927542"/>
                  <a:pt x="26266" y="933376"/>
                  <a:pt x="26266" y="939939"/>
                </a:cubicBezTo>
                <a:cubicBezTo>
                  <a:pt x="26266" y="947232"/>
                  <a:pt x="20270" y="953796"/>
                  <a:pt x="12025" y="953796"/>
                </a:cubicBezTo>
                <a:cubicBezTo>
                  <a:pt x="4530" y="953796"/>
                  <a:pt x="33" y="947232"/>
                  <a:pt x="33" y="939939"/>
                </a:cubicBezTo>
                <a:cubicBezTo>
                  <a:pt x="33" y="933376"/>
                  <a:pt x="4530" y="927542"/>
                  <a:pt x="12025" y="927542"/>
                </a:cubicBezTo>
                <a:close/>
                <a:moveTo>
                  <a:pt x="6581764" y="924168"/>
                </a:moveTo>
                <a:cubicBezTo>
                  <a:pt x="6589547" y="924168"/>
                  <a:pt x="6596552" y="928543"/>
                  <a:pt x="6596552" y="936565"/>
                </a:cubicBezTo>
                <a:cubicBezTo>
                  <a:pt x="6596552" y="943858"/>
                  <a:pt x="6589547" y="950422"/>
                  <a:pt x="6581764" y="950422"/>
                </a:cubicBezTo>
                <a:cubicBezTo>
                  <a:pt x="6573202" y="950422"/>
                  <a:pt x="6566976" y="943858"/>
                  <a:pt x="6566976" y="936565"/>
                </a:cubicBezTo>
                <a:cubicBezTo>
                  <a:pt x="6566976" y="928543"/>
                  <a:pt x="6573202" y="924168"/>
                  <a:pt x="6581764" y="924168"/>
                </a:cubicBezTo>
                <a:close/>
                <a:moveTo>
                  <a:pt x="6510933" y="924168"/>
                </a:moveTo>
                <a:cubicBezTo>
                  <a:pt x="6518717" y="924168"/>
                  <a:pt x="6525722" y="928543"/>
                  <a:pt x="6525722" y="936565"/>
                </a:cubicBezTo>
                <a:cubicBezTo>
                  <a:pt x="6525722" y="943858"/>
                  <a:pt x="6518717" y="950422"/>
                  <a:pt x="6510933" y="950422"/>
                </a:cubicBezTo>
                <a:cubicBezTo>
                  <a:pt x="6502371" y="950422"/>
                  <a:pt x="6496144" y="943858"/>
                  <a:pt x="6496144" y="936565"/>
                </a:cubicBezTo>
                <a:cubicBezTo>
                  <a:pt x="6496144" y="928543"/>
                  <a:pt x="6502371" y="924168"/>
                  <a:pt x="6510933" y="924168"/>
                </a:cubicBezTo>
                <a:close/>
                <a:moveTo>
                  <a:pt x="6440492" y="924168"/>
                </a:moveTo>
                <a:cubicBezTo>
                  <a:pt x="6448081" y="924168"/>
                  <a:pt x="6454911" y="928543"/>
                  <a:pt x="6454911" y="936565"/>
                </a:cubicBezTo>
                <a:cubicBezTo>
                  <a:pt x="6454911" y="943858"/>
                  <a:pt x="6448081" y="950422"/>
                  <a:pt x="6440492" y="950422"/>
                </a:cubicBezTo>
                <a:cubicBezTo>
                  <a:pt x="6432145" y="950422"/>
                  <a:pt x="6425315" y="943858"/>
                  <a:pt x="6425315" y="936565"/>
                </a:cubicBezTo>
                <a:cubicBezTo>
                  <a:pt x="6425315" y="928543"/>
                  <a:pt x="6432145" y="924168"/>
                  <a:pt x="6440492" y="924168"/>
                </a:cubicBezTo>
                <a:close/>
                <a:moveTo>
                  <a:pt x="6368340" y="924168"/>
                </a:moveTo>
                <a:cubicBezTo>
                  <a:pt x="6376362" y="924168"/>
                  <a:pt x="6380737" y="928543"/>
                  <a:pt x="6380737" y="936565"/>
                </a:cubicBezTo>
                <a:cubicBezTo>
                  <a:pt x="6380737" y="943858"/>
                  <a:pt x="6376362" y="950422"/>
                  <a:pt x="6368340" y="950422"/>
                </a:cubicBezTo>
                <a:cubicBezTo>
                  <a:pt x="6361047" y="950422"/>
                  <a:pt x="6354484" y="943858"/>
                  <a:pt x="6354484" y="936565"/>
                </a:cubicBezTo>
                <a:cubicBezTo>
                  <a:pt x="6354484" y="928543"/>
                  <a:pt x="6361047" y="924168"/>
                  <a:pt x="6368340" y="924168"/>
                </a:cubicBezTo>
                <a:close/>
                <a:moveTo>
                  <a:pt x="6297511" y="924168"/>
                </a:moveTo>
                <a:cubicBezTo>
                  <a:pt x="6304074" y="924168"/>
                  <a:pt x="6309908" y="928543"/>
                  <a:pt x="6309908" y="936565"/>
                </a:cubicBezTo>
                <a:cubicBezTo>
                  <a:pt x="6309908" y="943858"/>
                  <a:pt x="6304074" y="950422"/>
                  <a:pt x="6297511" y="950422"/>
                </a:cubicBezTo>
                <a:cubicBezTo>
                  <a:pt x="6290218" y="950422"/>
                  <a:pt x="6283655" y="943858"/>
                  <a:pt x="6283655" y="936565"/>
                </a:cubicBezTo>
                <a:cubicBezTo>
                  <a:pt x="6283655" y="928543"/>
                  <a:pt x="6290218" y="924168"/>
                  <a:pt x="6297511" y="924168"/>
                </a:cubicBezTo>
                <a:close/>
                <a:moveTo>
                  <a:pt x="6226679" y="924168"/>
                </a:moveTo>
                <a:cubicBezTo>
                  <a:pt x="6233242" y="924168"/>
                  <a:pt x="6239076" y="928543"/>
                  <a:pt x="6239076" y="936565"/>
                </a:cubicBezTo>
                <a:cubicBezTo>
                  <a:pt x="6239076" y="943858"/>
                  <a:pt x="6233242" y="950422"/>
                  <a:pt x="6226679" y="950422"/>
                </a:cubicBezTo>
                <a:cubicBezTo>
                  <a:pt x="6219386" y="950422"/>
                  <a:pt x="6212823" y="943858"/>
                  <a:pt x="6212823" y="936565"/>
                </a:cubicBezTo>
                <a:cubicBezTo>
                  <a:pt x="6212823" y="928543"/>
                  <a:pt x="6219386" y="924168"/>
                  <a:pt x="6226679" y="924168"/>
                </a:cubicBezTo>
                <a:close/>
                <a:moveTo>
                  <a:pt x="6154391" y="924168"/>
                </a:moveTo>
                <a:cubicBezTo>
                  <a:pt x="6161684" y="924168"/>
                  <a:pt x="6168247" y="928543"/>
                  <a:pt x="6168247" y="936565"/>
                </a:cubicBezTo>
                <a:cubicBezTo>
                  <a:pt x="6168247" y="943858"/>
                  <a:pt x="6161684" y="950422"/>
                  <a:pt x="6154391" y="950422"/>
                </a:cubicBezTo>
                <a:cubicBezTo>
                  <a:pt x="6147828" y="950422"/>
                  <a:pt x="6141994" y="943858"/>
                  <a:pt x="6141994" y="936565"/>
                </a:cubicBezTo>
                <a:cubicBezTo>
                  <a:pt x="6141994" y="928543"/>
                  <a:pt x="6147828" y="924168"/>
                  <a:pt x="6154391" y="924168"/>
                </a:cubicBezTo>
                <a:close/>
                <a:moveTo>
                  <a:pt x="6083559" y="924168"/>
                </a:moveTo>
                <a:cubicBezTo>
                  <a:pt x="6090852" y="924168"/>
                  <a:pt x="6097415" y="930002"/>
                  <a:pt x="6097415" y="936565"/>
                </a:cubicBezTo>
                <a:cubicBezTo>
                  <a:pt x="6097415" y="943858"/>
                  <a:pt x="6090852" y="950422"/>
                  <a:pt x="6083559" y="950422"/>
                </a:cubicBezTo>
                <a:cubicBezTo>
                  <a:pt x="6076996" y="950422"/>
                  <a:pt x="6071162" y="943858"/>
                  <a:pt x="6071162" y="936565"/>
                </a:cubicBezTo>
                <a:cubicBezTo>
                  <a:pt x="6071162" y="930002"/>
                  <a:pt x="6076996" y="924168"/>
                  <a:pt x="6083559" y="924168"/>
                </a:cubicBezTo>
                <a:close/>
                <a:moveTo>
                  <a:pt x="6011748" y="924168"/>
                </a:moveTo>
                <a:cubicBezTo>
                  <a:pt x="6019532" y="924168"/>
                  <a:pt x="6026537" y="930002"/>
                  <a:pt x="6026537" y="936565"/>
                </a:cubicBezTo>
                <a:cubicBezTo>
                  <a:pt x="6026537" y="943858"/>
                  <a:pt x="6019532" y="950422"/>
                  <a:pt x="6011748" y="950422"/>
                </a:cubicBezTo>
                <a:cubicBezTo>
                  <a:pt x="6003186" y="950422"/>
                  <a:pt x="5998516" y="943858"/>
                  <a:pt x="5996959" y="936565"/>
                </a:cubicBezTo>
                <a:cubicBezTo>
                  <a:pt x="5996959" y="930002"/>
                  <a:pt x="6003186" y="924168"/>
                  <a:pt x="6011748" y="924168"/>
                </a:cubicBezTo>
                <a:close/>
                <a:moveTo>
                  <a:pt x="5940548" y="924168"/>
                </a:moveTo>
                <a:cubicBezTo>
                  <a:pt x="5948896" y="924168"/>
                  <a:pt x="5955726" y="930002"/>
                  <a:pt x="5955726" y="936565"/>
                </a:cubicBezTo>
                <a:cubicBezTo>
                  <a:pt x="5955726" y="943858"/>
                  <a:pt x="5948896" y="950422"/>
                  <a:pt x="5940548" y="950422"/>
                </a:cubicBezTo>
                <a:cubicBezTo>
                  <a:pt x="5932960" y="950422"/>
                  <a:pt x="5926130" y="943858"/>
                  <a:pt x="5926130" y="936565"/>
                </a:cubicBezTo>
                <a:cubicBezTo>
                  <a:pt x="5926130" y="930002"/>
                  <a:pt x="5932960" y="924168"/>
                  <a:pt x="5940548" y="924168"/>
                </a:cubicBezTo>
                <a:close/>
                <a:moveTo>
                  <a:pt x="5870088" y="924168"/>
                </a:moveTo>
                <a:cubicBezTo>
                  <a:pt x="5878650" y="924168"/>
                  <a:pt x="5884877" y="930002"/>
                  <a:pt x="5884877" y="936565"/>
                </a:cubicBezTo>
                <a:cubicBezTo>
                  <a:pt x="5884877" y="943858"/>
                  <a:pt x="5878650" y="950422"/>
                  <a:pt x="5870088" y="950422"/>
                </a:cubicBezTo>
                <a:cubicBezTo>
                  <a:pt x="5862304" y="950422"/>
                  <a:pt x="5855299" y="943858"/>
                  <a:pt x="5855299" y="936565"/>
                </a:cubicBezTo>
                <a:cubicBezTo>
                  <a:pt x="5855299" y="930002"/>
                  <a:pt x="5862304" y="924168"/>
                  <a:pt x="5870088" y="924168"/>
                </a:cubicBezTo>
                <a:close/>
                <a:moveTo>
                  <a:pt x="5798325" y="924168"/>
                </a:moveTo>
                <a:cubicBezTo>
                  <a:pt x="5806347" y="924168"/>
                  <a:pt x="5810722" y="930002"/>
                  <a:pt x="5810722" y="936565"/>
                </a:cubicBezTo>
                <a:cubicBezTo>
                  <a:pt x="5810722" y="943858"/>
                  <a:pt x="5806347" y="950422"/>
                  <a:pt x="5798325" y="950422"/>
                </a:cubicBezTo>
                <a:cubicBezTo>
                  <a:pt x="5791032" y="950422"/>
                  <a:pt x="5784469" y="943858"/>
                  <a:pt x="5784469" y="936565"/>
                </a:cubicBezTo>
                <a:cubicBezTo>
                  <a:pt x="5784469" y="930002"/>
                  <a:pt x="5791032" y="924168"/>
                  <a:pt x="5798325" y="924168"/>
                </a:cubicBezTo>
                <a:close/>
                <a:moveTo>
                  <a:pt x="5724122" y="924168"/>
                </a:moveTo>
                <a:cubicBezTo>
                  <a:pt x="5730685" y="924168"/>
                  <a:pt x="5736519" y="930002"/>
                  <a:pt x="5736519" y="936565"/>
                </a:cubicBezTo>
                <a:cubicBezTo>
                  <a:pt x="5736519" y="943858"/>
                  <a:pt x="5730685" y="950422"/>
                  <a:pt x="5724122" y="950422"/>
                </a:cubicBezTo>
                <a:cubicBezTo>
                  <a:pt x="5716100" y="950422"/>
                  <a:pt x="5710266" y="943858"/>
                  <a:pt x="5710266" y="936565"/>
                </a:cubicBezTo>
                <a:cubicBezTo>
                  <a:pt x="5710266" y="930002"/>
                  <a:pt x="5716100" y="924168"/>
                  <a:pt x="5724122" y="924168"/>
                </a:cubicBezTo>
                <a:close/>
                <a:moveTo>
                  <a:pt x="5653291" y="924168"/>
                </a:moveTo>
                <a:cubicBezTo>
                  <a:pt x="5659125" y="924168"/>
                  <a:pt x="5665688" y="930002"/>
                  <a:pt x="5665688" y="936565"/>
                </a:cubicBezTo>
                <a:cubicBezTo>
                  <a:pt x="5665688" y="943858"/>
                  <a:pt x="5659125" y="950422"/>
                  <a:pt x="5653291" y="950422"/>
                </a:cubicBezTo>
                <a:cubicBezTo>
                  <a:pt x="5645269" y="950422"/>
                  <a:pt x="5639435" y="943858"/>
                  <a:pt x="5639435" y="936565"/>
                </a:cubicBezTo>
                <a:cubicBezTo>
                  <a:pt x="5639435" y="930002"/>
                  <a:pt x="5645269" y="924168"/>
                  <a:pt x="5653291" y="924168"/>
                </a:cubicBezTo>
                <a:close/>
                <a:moveTo>
                  <a:pt x="5581002" y="924168"/>
                </a:moveTo>
                <a:cubicBezTo>
                  <a:pt x="5588295" y="924168"/>
                  <a:pt x="5594858" y="930002"/>
                  <a:pt x="5594858" y="936565"/>
                </a:cubicBezTo>
                <a:cubicBezTo>
                  <a:pt x="5594858" y="943858"/>
                  <a:pt x="5588295" y="950422"/>
                  <a:pt x="5581002" y="950422"/>
                </a:cubicBezTo>
                <a:cubicBezTo>
                  <a:pt x="5574439" y="950422"/>
                  <a:pt x="5568605" y="943858"/>
                  <a:pt x="5568605" y="936565"/>
                </a:cubicBezTo>
                <a:cubicBezTo>
                  <a:pt x="5568605" y="930002"/>
                  <a:pt x="5574439" y="924168"/>
                  <a:pt x="5581002" y="924168"/>
                </a:cubicBezTo>
                <a:close/>
                <a:moveTo>
                  <a:pt x="5510171" y="924168"/>
                </a:moveTo>
                <a:cubicBezTo>
                  <a:pt x="5517464" y="924168"/>
                  <a:pt x="5524027" y="930002"/>
                  <a:pt x="5524027" y="936565"/>
                </a:cubicBezTo>
                <a:cubicBezTo>
                  <a:pt x="5524027" y="943858"/>
                  <a:pt x="5517464" y="950422"/>
                  <a:pt x="5510171" y="950422"/>
                </a:cubicBezTo>
                <a:cubicBezTo>
                  <a:pt x="5503608" y="950422"/>
                  <a:pt x="5497774" y="943858"/>
                  <a:pt x="5497774" y="936565"/>
                </a:cubicBezTo>
                <a:cubicBezTo>
                  <a:pt x="5497774" y="930002"/>
                  <a:pt x="5503608" y="924168"/>
                  <a:pt x="5510171" y="924168"/>
                </a:cubicBezTo>
                <a:close/>
                <a:moveTo>
                  <a:pt x="5438937" y="924168"/>
                </a:moveTo>
                <a:cubicBezTo>
                  <a:pt x="5447182" y="924168"/>
                  <a:pt x="5453178" y="930002"/>
                  <a:pt x="5453178" y="936565"/>
                </a:cubicBezTo>
                <a:cubicBezTo>
                  <a:pt x="5453178" y="943858"/>
                  <a:pt x="5447182" y="950422"/>
                  <a:pt x="5438937" y="950422"/>
                </a:cubicBezTo>
                <a:cubicBezTo>
                  <a:pt x="5431442" y="950422"/>
                  <a:pt x="5426945" y="943858"/>
                  <a:pt x="5426945" y="936565"/>
                </a:cubicBezTo>
                <a:cubicBezTo>
                  <a:pt x="5426945" y="930002"/>
                  <a:pt x="5431442" y="924168"/>
                  <a:pt x="5438937" y="924168"/>
                </a:cubicBezTo>
                <a:close/>
                <a:moveTo>
                  <a:pt x="5367530" y="924168"/>
                </a:moveTo>
                <a:cubicBezTo>
                  <a:pt x="5376092" y="924168"/>
                  <a:pt x="5382318" y="930002"/>
                  <a:pt x="5382318" y="936565"/>
                </a:cubicBezTo>
                <a:cubicBezTo>
                  <a:pt x="5382318" y="943858"/>
                  <a:pt x="5376092" y="950422"/>
                  <a:pt x="5367530" y="950422"/>
                </a:cubicBezTo>
                <a:cubicBezTo>
                  <a:pt x="5359747" y="950422"/>
                  <a:pt x="5352742" y="943858"/>
                  <a:pt x="5352742" y="936565"/>
                </a:cubicBezTo>
                <a:cubicBezTo>
                  <a:pt x="5352742" y="930002"/>
                  <a:pt x="5359747" y="924168"/>
                  <a:pt x="5367530" y="924168"/>
                </a:cubicBezTo>
                <a:close/>
                <a:moveTo>
                  <a:pt x="5296699" y="924168"/>
                </a:moveTo>
                <a:cubicBezTo>
                  <a:pt x="5305261" y="924168"/>
                  <a:pt x="5311488" y="930002"/>
                  <a:pt x="5311488" y="936565"/>
                </a:cubicBezTo>
                <a:cubicBezTo>
                  <a:pt x="5311488" y="943858"/>
                  <a:pt x="5305261" y="950422"/>
                  <a:pt x="5296699" y="950422"/>
                </a:cubicBezTo>
                <a:cubicBezTo>
                  <a:pt x="5288915" y="950422"/>
                  <a:pt x="5281910" y="943858"/>
                  <a:pt x="5281910" y="936565"/>
                </a:cubicBezTo>
                <a:cubicBezTo>
                  <a:pt x="5281910" y="930002"/>
                  <a:pt x="5288915" y="924168"/>
                  <a:pt x="5296699" y="924168"/>
                </a:cubicBezTo>
                <a:close/>
                <a:moveTo>
                  <a:pt x="5225869" y="924168"/>
                </a:moveTo>
                <a:cubicBezTo>
                  <a:pt x="5234431" y="924168"/>
                  <a:pt x="5240657" y="930002"/>
                  <a:pt x="5240657" y="936565"/>
                </a:cubicBezTo>
                <a:cubicBezTo>
                  <a:pt x="5240657" y="943858"/>
                  <a:pt x="5234431" y="950422"/>
                  <a:pt x="5225869" y="950422"/>
                </a:cubicBezTo>
                <a:cubicBezTo>
                  <a:pt x="5217307" y="950422"/>
                  <a:pt x="5211081" y="943858"/>
                  <a:pt x="5211081" y="936565"/>
                </a:cubicBezTo>
                <a:cubicBezTo>
                  <a:pt x="5211081" y="930002"/>
                  <a:pt x="5217307" y="924168"/>
                  <a:pt x="5225869" y="924168"/>
                </a:cubicBezTo>
                <a:close/>
                <a:moveTo>
                  <a:pt x="5154105" y="924168"/>
                </a:moveTo>
                <a:cubicBezTo>
                  <a:pt x="5162127" y="924168"/>
                  <a:pt x="5166502" y="930002"/>
                  <a:pt x="5166502" y="936565"/>
                </a:cubicBezTo>
                <a:cubicBezTo>
                  <a:pt x="5166502" y="943858"/>
                  <a:pt x="5162127" y="950422"/>
                  <a:pt x="5154105" y="950422"/>
                </a:cubicBezTo>
                <a:cubicBezTo>
                  <a:pt x="5146083" y="950422"/>
                  <a:pt x="5140249" y="943858"/>
                  <a:pt x="5140249" y="936565"/>
                </a:cubicBezTo>
                <a:cubicBezTo>
                  <a:pt x="5140249" y="930002"/>
                  <a:pt x="5146083" y="924168"/>
                  <a:pt x="5154105" y="924168"/>
                </a:cubicBezTo>
                <a:close/>
                <a:moveTo>
                  <a:pt x="5083276" y="924168"/>
                </a:moveTo>
                <a:cubicBezTo>
                  <a:pt x="5089110" y="924168"/>
                  <a:pt x="5095673" y="930002"/>
                  <a:pt x="5095673" y="936565"/>
                </a:cubicBezTo>
                <a:cubicBezTo>
                  <a:pt x="5095673" y="943858"/>
                  <a:pt x="5089110" y="950422"/>
                  <a:pt x="5083276" y="950422"/>
                </a:cubicBezTo>
                <a:cubicBezTo>
                  <a:pt x="5075254" y="950422"/>
                  <a:pt x="5069420" y="943858"/>
                  <a:pt x="5069420" y="936565"/>
                </a:cubicBezTo>
                <a:cubicBezTo>
                  <a:pt x="5069420" y="930002"/>
                  <a:pt x="5075254" y="924168"/>
                  <a:pt x="5083276" y="924168"/>
                </a:cubicBezTo>
                <a:close/>
                <a:moveTo>
                  <a:pt x="5012445" y="924168"/>
                </a:moveTo>
                <a:cubicBezTo>
                  <a:pt x="5018279" y="924168"/>
                  <a:pt x="5024842" y="930002"/>
                  <a:pt x="5024842" y="936565"/>
                </a:cubicBezTo>
                <a:cubicBezTo>
                  <a:pt x="5024842" y="943858"/>
                  <a:pt x="5018279" y="950422"/>
                  <a:pt x="5012445" y="950422"/>
                </a:cubicBezTo>
                <a:cubicBezTo>
                  <a:pt x="5004423" y="950422"/>
                  <a:pt x="4998589" y="943858"/>
                  <a:pt x="4998589" y="938024"/>
                </a:cubicBezTo>
                <a:cubicBezTo>
                  <a:pt x="4998589" y="930002"/>
                  <a:pt x="5004423" y="924168"/>
                  <a:pt x="5012445" y="924168"/>
                </a:cubicBezTo>
                <a:close/>
                <a:moveTo>
                  <a:pt x="4940157" y="924168"/>
                </a:moveTo>
                <a:cubicBezTo>
                  <a:pt x="4948179" y="924168"/>
                  <a:pt x="4954013" y="930002"/>
                  <a:pt x="4954013" y="938024"/>
                </a:cubicBezTo>
                <a:cubicBezTo>
                  <a:pt x="4954013" y="943858"/>
                  <a:pt x="4948179" y="950422"/>
                  <a:pt x="4940157" y="950422"/>
                </a:cubicBezTo>
                <a:cubicBezTo>
                  <a:pt x="4934323" y="950422"/>
                  <a:pt x="4927760" y="943858"/>
                  <a:pt x="4927760" y="938024"/>
                </a:cubicBezTo>
                <a:cubicBezTo>
                  <a:pt x="4927760" y="930002"/>
                  <a:pt x="4934323" y="924168"/>
                  <a:pt x="4940157" y="924168"/>
                </a:cubicBezTo>
                <a:close/>
                <a:moveTo>
                  <a:pt x="4865953" y="924168"/>
                </a:moveTo>
                <a:cubicBezTo>
                  <a:pt x="4873975" y="924168"/>
                  <a:pt x="4879809" y="930002"/>
                  <a:pt x="4879809" y="938024"/>
                </a:cubicBezTo>
                <a:cubicBezTo>
                  <a:pt x="4879809" y="943858"/>
                  <a:pt x="4873975" y="950422"/>
                  <a:pt x="4865953" y="950422"/>
                </a:cubicBezTo>
                <a:cubicBezTo>
                  <a:pt x="4860119" y="950422"/>
                  <a:pt x="4853556" y="943858"/>
                  <a:pt x="4853556" y="938024"/>
                </a:cubicBezTo>
                <a:cubicBezTo>
                  <a:pt x="4853556" y="930002"/>
                  <a:pt x="4858661" y="924168"/>
                  <a:pt x="4865953" y="924168"/>
                </a:cubicBezTo>
                <a:close/>
                <a:moveTo>
                  <a:pt x="4797514" y="924168"/>
                </a:moveTo>
                <a:cubicBezTo>
                  <a:pt x="4806076" y="924168"/>
                  <a:pt x="4812303" y="930002"/>
                  <a:pt x="4812303" y="938024"/>
                </a:cubicBezTo>
                <a:cubicBezTo>
                  <a:pt x="4812303" y="943858"/>
                  <a:pt x="4806076" y="950422"/>
                  <a:pt x="4797514" y="950422"/>
                </a:cubicBezTo>
                <a:cubicBezTo>
                  <a:pt x="4789730" y="950422"/>
                  <a:pt x="4782725" y="943858"/>
                  <a:pt x="4782725" y="938024"/>
                </a:cubicBezTo>
                <a:cubicBezTo>
                  <a:pt x="4782725" y="930002"/>
                  <a:pt x="4789730" y="924168"/>
                  <a:pt x="4797514" y="924168"/>
                </a:cubicBezTo>
                <a:close/>
                <a:moveTo>
                  <a:pt x="4726684" y="924168"/>
                </a:moveTo>
                <a:cubicBezTo>
                  <a:pt x="4735246" y="924168"/>
                  <a:pt x="4741472" y="930002"/>
                  <a:pt x="4741472" y="938024"/>
                </a:cubicBezTo>
                <a:cubicBezTo>
                  <a:pt x="4741472" y="943858"/>
                  <a:pt x="4735246" y="950422"/>
                  <a:pt x="4726684" y="950422"/>
                </a:cubicBezTo>
                <a:cubicBezTo>
                  <a:pt x="4718122" y="950422"/>
                  <a:pt x="4711896" y="943858"/>
                  <a:pt x="4711896" y="938024"/>
                </a:cubicBezTo>
                <a:cubicBezTo>
                  <a:pt x="4711896" y="930002"/>
                  <a:pt x="4718122" y="924168"/>
                  <a:pt x="4726684" y="924168"/>
                </a:cubicBezTo>
                <a:close/>
                <a:moveTo>
                  <a:pt x="4655853" y="924168"/>
                </a:moveTo>
                <a:cubicBezTo>
                  <a:pt x="4663637" y="924168"/>
                  <a:pt x="4670642" y="930002"/>
                  <a:pt x="4670642" y="938024"/>
                </a:cubicBezTo>
                <a:cubicBezTo>
                  <a:pt x="4670642" y="943858"/>
                  <a:pt x="4663637" y="950422"/>
                  <a:pt x="4655853" y="950422"/>
                </a:cubicBezTo>
                <a:cubicBezTo>
                  <a:pt x="4647291" y="950422"/>
                  <a:pt x="4641064" y="943858"/>
                  <a:pt x="4641064" y="938024"/>
                </a:cubicBezTo>
                <a:cubicBezTo>
                  <a:pt x="4641064" y="930002"/>
                  <a:pt x="4647291" y="924168"/>
                  <a:pt x="4655853" y="924168"/>
                </a:cubicBezTo>
                <a:close/>
                <a:moveTo>
                  <a:pt x="4584091" y="924168"/>
                </a:moveTo>
                <a:cubicBezTo>
                  <a:pt x="4591384" y="924168"/>
                  <a:pt x="4596488" y="930002"/>
                  <a:pt x="4596488" y="938024"/>
                </a:cubicBezTo>
                <a:cubicBezTo>
                  <a:pt x="4596488" y="943858"/>
                  <a:pt x="4591384" y="950422"/>
                  <a:pt x="4584091" y="950422"/>
                </a:cubicBezTo>
                <a:cubicBezTo>
                  <a:pt x="4576069" y="950422"/>
                  <a:pt x="4570235" y="943858"/>
                  <a:pt x="4570235" y="938024"/>
                </a:cubicBezTo>
                <a:cubicBezTo>
                  <a:pt x="4570235" y="930002"/>
                  <a:pt x="4576069" y="924168"/>
                  <a:pt x="4584091" y="924168"/>
                </a:cubicBezTo>
                <a:close/>
                <a:moveTo>
                  <a:pt x="4513260" y="924168"/>
                </a:moveTo>
                <a:cubicBezTo>
                  <a:pt x="4519094" y="924168"/>
                  <a:pt x="4525657" y="930002"/>
                  <a:pt x="4525657" y="938024"/>
                </a:cubicBezTo>
                <a:cubicBezTo>
                  <a:pt x="4525657" y="943858"/>
                  <a:pt x="4519094" y="950422"/>
                  <a:pt x="4513260" y="950422"/>
                </a:cubicBezTo>
                <a:cubicBezTo>
                  <a:pt x="4505238" y="950422"/>
                  <a:pt x="4499404" y="943858"/>
                  <a:pt x="4499404" y="938024"/>
                </a:cubicBezTo>
                <a:cubicBezTo>
                  <a:pt x="4499404" y="930002"/>
                  <a:pt x="4505238" y="924168"/>
                  <a:pt x="4513260" y="924168"/>
                </a:cubicBezTo>
                <a:close/>
                <a:moveTo>
                  <a:pt x="4439056" y="924168"/>
                </a:moveTo>
                <a:cubicBezTo>
                  <a:pt x="4445619" y="924168"/>
                  <a:pt x="4451453" y="930002"/>
                  <a:pt x="4451453" y="938024"/>
                </a:cubicBezTo>
                <a:cubicBezTo>
                  <a:pt x="4451453" y="943858"/>
                  <a:pt x="4445619" y="950422"/>
                  <a:pt x="4439056" y="950422"/>
                </a:cubicBezTo>
                <a:cubicBezTo>
                  <a:pt x="4431763" y="950422"/>
                  <a:pt x="4425200" y="943858"/>
                  <a:pt x="4425200" y="938024"/>
                </a:cubicBezTo>
                <a:cubicBezTo>
                  <a:pt x="4425200" y="930002"/>
                  <a:pt x="4431763" y="924168"/>
                  <a:pt x="4439056" y="924168"/>
                </a:cubicBezTo>
                <a:close/>
                <a:moveTo>
                  <a:pt x="4366768" y="924168"/>
                </a:moveTo>
                <a:cubicBezTo>
                  <a:pt x="4374790" y="924168"/>
                  <a:pt x="4380624" y="930002"/>
                  <a:pt x="4380624" y="938024"/>
                </a:cubicBezTo>
                <a:cubicBezTo>
                  <a:pt x="4380624" y="943858"/>
                  <a:pt x="4374790" y="950422"/>
                  <a:pt x="4366768" y="950422"/>
                </a:cubicBezTo>
                <a:cubicBezTo>
                  <a:pt x="4360934" y="950422"/>
                  <a:pt x="4354371" y="943858"/>
                  <a:pt x="4354371" y="938024"/>
                </a:cubicBezTo>
                <a:cubicBezTo>
                  <a:pt x="4354371" y="930002"/>
                  <a:pt x="4360934" y="924168"/>
                  <a:pt x="4366768" y="924168"/>
                </a:cubicBezTo>
                <a:close/>
                <a:moveTo>
                  <a:pt x="4295937" y="924168"/>
                </a:moveTo>
                <a:cubicBezTo>
                  <a:pt x="4303959" y="924168"/>
                  <a:pt x="4309793" y="930002"/>
                  <a:pt x="4309793" y="938024"/>
                </a:cubicBezTo>
                <a:cubicBezTo>
                  <a:pt x="4309793" y="943858"/>
                  <a:pt x="4303959" y="950422"/>
                  <a:pt x="4295937" y="950422"/>
                </a:cubicBezTo>
                <a:cubicBezTo>
                  <a:pt x="4290103" y="950422"/>
                  <a:pt x="4283540" y="943858"/>
                  <a:pt x="4283540" y="938024"/>
                </a:cubicBezTo>
                <a:cubicBezTo>
                  <a:pt x="4283540" y="930002"/>
                  <a:pt x="4290103" y="924168"/>
                  <a:pt x="4295937" y="924168"/>
                </a:cubicBezTo>
                <a:close/>
                <a:moveTo>
                  <a:pt x="4225107" y="924168"/>
                </a:moveTo>
                <a:cubicBezTo>
                  <a:pt x="4233129" y="924168"/>
                  <a:pt x="4238963" y="930002"/>
                  <a:pt x="4238963" y="938024"/>
                </a:cubicBezTo>
                <a:cubicBezTo>
                  <a:pt x="4238963" y="943858"/>
                  <a:pt x="4233129" y="950422"/>
                  <a:pt x="4225107" y="950422"/>
                </a:cubicBezTo>
                <a:cubicBezTo>
                  <a:pt x="4217085" y="950422"/>
                  <a:pt x="4212710" y="943858"/>
                  <a:pt x="4212710" y="938024"/>
                </a:cubicBezTo>
                <a:cubicBezTo>
                  <a:pt x="4212710" y="930002"/>
                  <a:pt x="4217085" y="924168"/>
                  <a:pt x="4225107" y="924168"/>
                </a:cubicBezTo>
                <a:close/>
                <a:moveTo>
                  <a:pt x="4153295" y="924168"/>
                </a:moveTo>
                <a:cubicBezTo>
                  <a:pt x="4161078" y="924168"/>
                  <a:pt x="4168083" y="930002"/>
                  <a:pt x="4168083" y="938024"/>
                </a:cubicBezTo>
                <a:cubicBezTo>
                  <a:pt x="4168083" y="943858"/>
                  <a:pt x="4161078" y="950422"/>
                  <a:pt x="4153295" y="950422"/>
                </a:cubicBezTo>
                <a:cubicBezTo>
                  <a:pt x="4144733" y="950422"/>
                  <a:pt x="4138507" y="943858"/>
                  <a:pt x="4138507" y="938024"/>
                </a:cubicBezTo>
                <a:cubicBezTo>
                  <a:pt x="4138507" y="930002"/>
                  <a:pt x="4144733" y="924168"/>
                  <a:pt x="4153295" y="924168"/>
                </a:cubicBezTo>
                <a:close/>
                <a:moveTo>
                  <a:pt x="4082465" y="924168"/>
                </a:moveTo>
                <a:cubicBezTo>
                  <a:pt x="4090249" y="924168"/>
                  <a:pt x="4097254" y="930002"/>
                  <a:pt x="4097254" y="938024"/>
                </a:cubicBezTo>
                <a:cubicBezTo>
                  <a:pt x="4097254" y="943858"/>
                  <a:pt x="4090249" y="950422"/>
                  <a:pt x="4082465" y="950422"/>
                </a:cubicBezTo>
                <a:cubicBezTo>
                  <a:pt x="4073903" y="950422"/>
                  <a:pt x="4067676" y="943858"/>
                  <a:pt x="4067676" y="938024"/>
                </a:cubicBezTo>
                <a:cubicBezTo>
                  <a:pt x="4067676" y="930002"/>
                  <a:pt x="4073903" y="924168"/>
                  <a:pt x="4082465" y="924168"/>
                </a:cubicBezTo>
                <a:close/>
                <a:moveTo>
                  <a:pt x="4011635" y="924168"/>
                </a:moveTo>
                <a:cubicBezTo>
                  <a:pt x="4019418" y="924168"/>
                  <a:pt x="4026423" y="930002"/>
                  <a:pt x="4026423" y="938024"/>
                </a:cubicBezTo>
                <a:cubicBezTo>
                  <a:pt x="4026423" y="943858"/>
                  <a:pt x="4019418" y="950422"/>
                  <a:pt x="4011635" y="950422"/>
                </a:cubicBezTo>
                <a:cubicBezTo>
                  <a:pt x="4003073" y="950422"/>
                  <a:pt x="3996847" y="943858"/>
                  <a:pt x="3996847" y="938024"/>
                </a:cubicBezTo>
                <a:cubicBezTo>
                  <a:pt x="3996847" y="930002"/>
                  <a:pt x="4003073" y="924168"/>
                  <a:pt x="4011635" y="924168"/>
                </a:cubicBezTo>
                <a:close/>
                <a:moveTo>
                  <a:pt x="3939871" y="924168"/>
                </a:moveTo>
                <a:cubicBezTo>
                  <a:pt x="3947893" y="924168"/>
                  <a:pt x="3952268" y="930002"/>
                  <a:pt x="3952268" y="938024"/>
                </a:cubicBezTo>
                <a:cubicBezTo>
                  <a:pt x="3952268" y="945317"/>
                  <a:pt x="3947893" y="950422"/>
                  <a:pt x="3939871" y="950422"/>
                </a:cubicBezTo>
                <a:cubicBezTo>
                  <a:pt x="3932578" y="950422"/>
                  <a:pt x="3926015" y="945317"/>
                  <a:pt x="3926015" y="938024"/>
                </a:cubicBezTo>
                <a:cubicBezTo>
                  <a:pt x="3926015" y="930002"/>
                  <a:pt x="3932578" y="924168"/>
                  <a:pt x="3939871" y="924168"/>
                </a:cubicBezTo>
                <a:close/>
                <a:moveTo>
                  <a:pt x="3869042" y="924168"/>
                </a:moveTo>
                <a:cubicBezTo>
                  <a:pt x="3875605" y="924168"/>
                  <a:pt x="3881439" y="930002"/>
                  <a:pt x="3881439" y="938024"/>
                </a:cubicBezTo>
                <a:cubicBezTo>
                  <a:pt x="3881439" y="945317"/>
                  <a:pt x="3875605" y="950422"/>
                  <a:pt x="3869042" y="950422"/>
                </a:cubicBezTo>
                <a:cubicBezTo>
                  <a:pt x="3861749" y="950422"/>
                  <a:pt x="3855186" y="945317"/>
                  <a:pt x="3855186" y="938024"/>
                </a:cubicBezTo>
                <a:cubicBezTo>
                  <a:pt x="3855186" y="930002"/>
                  <a:pt x="3861749" y="924168"/>
                  <a:pt x="3869042" y="924168"/>
                </a:cubicBezTo>
                <a:close/>
                <a:moveTo>
                  <a:pt x="3798211" y="924168"/>
                </a:moveTo>
                <a:cubicBezTo>
                  <a:pt x="3804774" y="924168"/>
                  <a:pt x="3810608" y="930002"/>
                  <a:pt x="3810608" y="938024"/>
                </a:cubicBezTo>
                <a:cubicBezTo>
                  <a:pt x="3810608" y="945317"/>
                  <a:pt x="3804774" y="950422"/>
                  <a:pt x="3798211" y="950422"/>
                </a:cubicBezTo>
                <a:cubicBezTo>
                  <a:pt x="3790918" y="950422"/>
                  <a:pt x="3784355" y="945317"/>
                  <a:pt x="3784355" y="938024"/>
                </a:cubicBezTo>
                <a:cubicBezTo>
                  <a:pt x="3784355" y="930002"/>
                  <a:pt x="3790918" y="924168"/>
                  <a:pt x="3798211" y="924168"/>
                </a:cubicBezTo>
                <a:close/>
                <a:moveTo>
                  <a:pt x="3725922" y="924168"/>
                </a:moveTo>
                <a:cubicBezTo>
                  <a:pt x="3733944" y="924168"/>
                  <a:pt x="3739778" y="930002"/>
                  <a:pt x="3739778" y="938024"/>
                </a:cubicBezTo>
                <a:cubicBezTo>
                  <a:pt x="3739778" y="945317"/>
                  <a:pt x="3733944" y="950422"/>
                  <a:pt x="3725922" y="950422"/>
                </a:cubicBezTo>
                <a:cubicBezTo>
                  <a:pt x="3719359" y="950422"/>
                  <a:pt x="3713525" y="945317"/>
                  <a:pt x="3713525" y="938024"/>
                </a:cubicBezTo>
                <a:cubicBezTo>
                  <a:pt x="3713525" y="930002"/>
                  <a:pt x="3719359" y="924168"/>
                  <a:pt x="3725922" y="924168"/>
                </a:cubicBezTo>
                <a:close/>
                <a:moveTo>
                  <a:pt x="3655091" y="924168"/>
                </a:moveTo>
                <a:cubicBezTo>
                  <a:pt x="3662384" y="924168"/>
                  <a:pt x="3668947" y="930002"/>
                  <a:pt x="3668947" y="938024"/>
                </a:cubicBezTo>
                <a:cubicBezTo>
                  <a:pt x="3668947" y="945317"/>
                  <a:pt x="3662384" y="950422"/>
                  <a:pt x="3655091" y="950422"/>
                </a:cubicBezTo>
                <a:cubicBezTo>
                  <a:pt x="3647069" y="950422"/>
                  <a:pt x="3642694" y="945317"/>
                  <a:pt x="3642694" y="938024"/>
                </a:cubicBezTo>
                <a:cubicBezTo>
                  <a:pt x="3642694" y="930002"/>
                  <a:pt x="3647069" y="924168"/>
                  <a:pt x="3655091" y="924168"/>
                </a:cubicBezTo>
                <a:close/>
                <a:moveTo>
                  <a:pt x="3583280" y="924168"/>
                </a:moveTo>
                <a:cubicBezTo>
                  <a:pt x="3591064" y="924168"/>
                  <a:pt x="3598069" y="930002"/>
                  <a:pt x="3598069" y="938024"/>
                </a:cubicBezTo>
                <a:cubicBezTo>
                  <a:pt x="3598069" y="945317"/>
                  <a:pt x="3591064" y="950422"/>
                  <a:pt x="3583280" y="950422"/>
                </a:cubicBezTo>
                <a:cubicBezTo>
                  <a:pt x="3574718" y="950422"/>
                  <a:pt x="3568491" y="945317"/>
                  <a:pt x="3568491" y="938024"/>
                </a:cubicBezTo>
                <a:cubicBezTo>
                  <a:pt x="3568491" y="930002"/>
                  <a:pt x="3574718" y="924168"/>
                  <a:pt x="3583280" y="924168"/>
                </a:cubicBezTo>
                <a:close/>
                <a:moveTo>
                  <a:pt x="941441" y="856710"/>
                </a:moveTo>
                <a:cubicBezTo>
                  <a:pt x="949463" y="856710"/>
                  <a:pt x="953839" y="861085"/>
                  <a:pt x="953839" y="869107"/>
                </a:cubicBezTo>
                <a:cubicBezTo>
                  <a:pt x="953839" y="876400"/>
                  <a:pt x="949463" y="882964"/>
                  <a:pt x="941441" y="882964"/>
                </a:cubicBezTo>
                <a:cubicBezTo>
                  <a:pt x="934149" y="882964"/>
                  <a:pt x="927585" y="876400"/>
                  <a:pt x="927585" y="869107"/>
                </a:cubicBezTo>
                <a:cubicBezTo>
                  <a:pt x="927585" y="861085"/>
                  <a:pt x="934149" y="856710"/>
                  <a:pt x="941441" y="856710"/>
                </a:cubicBezTo>
                <a:close/>
                <a:moveTo>
                  <a:pt x="870610" y="856710"/>
                </a:moveTo>
                <a:cubicBezTo>
                  <a:pt x="877174" y="856710"/>
                  <a:pt x="883008" y="861085"/>
                  <a:pt x="883008" y="869107"/>
                </a:cubicBezTo>
                <a:cubicBezTo>
                  <a:pt x="883008" y="876400"/>
                  <a:pt x="877174" y="882964"/>
                  <a:pt x="870610" y="882964"/>
                </a:cubicBezTo>
                <a:cubicBezTo>
                  <a:pt x="863318" y="882964"/>
                  <a:pt x="856754" y="876400"/>
                  <a:pt x="856754" y="869107"/>
                </a:cubicBezTo>
                <a:cubicBezTo>
                  <a:pt x="856754" y="861085"/>
                  <a:pt x="863318" y="856710"/>
                  <a:pt x="870610" y="856710"/>
                </a:cubicBezTo>
                <a:close/>
                <a:moveTo>
                  <a:pt x="799780" y="856710"/>
                </a:moveTo>
                <a:cubicBezTo>
                  <a:pt x="806344" y="856710"/>
                  <a:pt x="812178" y="861085"/>
                  <a:pt x="812178" y="869107"/>
                </a:cubicBezTo>
                <a:cubicBezTo>
                  <a:pt x="812178" y="876400"/>
                  <a:pt x="806344" y="882964"/>
                  <a:pt x="799780" y="882964"/>
                </a:cubicBezTo>
                <a:cubicBezTo>
                  <a:pt x="792487" y="882964"/>
                  <a:pt x="785924" y="876400"/>
                  <a:pt x="785924" y="869107"/>
                </a:cubicBezTo>
                <a:cubicBezTo>
                  <a:pt x="785924" y="861085"/>
                  <a:pt x="792487" y="856710"/>
                  <a:pt x="799780" y="856710"/>
                </a:cubicBezTo>
                <a:close/>
                <a:moveTo>
                  <a:pt x="724119" y="856710"/>
                </a:moveTo>
                <a:cubicBezTo>
                  <a:pt x="731411" y="856710"/>
                  <a:pt x="737976" y="861085"/>
                  <a:pt x="737976" y="869107"/>
                </a:cubicBezTo>
                <a:cubicBezTo>
                  <a:pt x="737976" y="876400"/>
                  <a:pt x="731411" y="882964"/>
                  <a:pt x="724119" y="882964"/>
                </a:cubicBezTo>
                <a:cubicBezTo>
                  <a:pt x="717555" y="882964"/>
                  <a:pt x="711721" y="876400"/>
                  <a:pt x="711721" y="869107"/>
                </a:cubicBezTo>
                <a:cubicBezTo>
                  <a:pt x="711721" y="861085"/>
                  <a:pt x="717555" y="856710"/>
                  <a:pt x="724119" y="856710"/>
                </a:cubicBezTo>
                <a:close/>
                <a:moveTo>
                  <a:pt x="653288" y="856710"/>
                </a:moveTo>
                <a:cubicBezTo>
                  <a:pt x="660580" y="856710"/>
                  <a:pt x="667144" y="861085"/>
                  <a:pt x="667144" y="869107"/>
                </a:cubicBezTo>
                <a:cubicBezTo>
                  <a:pt x="667144" y="876400"/>
                  <a:pt x="660580" y="882964"/>
                  <a:pt x="653288" y="882964"/>
                </a:cubicBezTo>
                <a:cubicBezTo>
                  <a:pt x="645266" y="882964"/>
                  <a:pt x="640891" y="876400"/>
                  <a:pt x="640891" y="869107"/>
                </a:cubicBezTo>
                <a:cubicBezTo>
                  <a:pt x="640891" y="861085"/>
                  <a:pt x="645266" y="856710"/>
                  <a:pt x="653288" y="856710"/>
                </a:cubicBezTo>
                <a:close/>
                <a:moveTo>
                  <a:pt x="584851" y="856710"/>
                </a:moveTo>
                <a:cubicBezTo>
                  <a:pt x="592633" y="856710"/>
                  <a:pt x="599638" y="861085"/>
                  <a:pt x="599638" y="869107"/>
                </a:cubicBezTo>
                <a:cubicBezTo>
                  <a:pt x="599638" y="876400"/>
                  <a:pt x="592633" y="882964"/>
                  <a:pt x="584851" y="882964"/>
                </a:cubicBezTo>
                <a:cubicBezTo>
                  <a:pt x="576288" y="882964"/>
                  <a:pt x="570061" y="876400"/>
                  <a:pt x="570061" y="869107"/>
                </a:cubicBezTo>
                <a:cubicBezTo>
                  <a:pt x="570061" y="861085"/>
                  <a:pt x="576288" y="856710"/>
                  <a:pt x="584851" y="856710"/>
                </a:cubicBezTo>
                <a:close/>
                <a:moveTo>
                  <a:pt x="513649" y="856710"/>
                </a:moveTo>
                <a:cubicBezTo>
                  <a:pt x="521998" y="856710"/>
                  <a:pt x="528826" y="861085"/>
                  <a:pt x="528826" y="869107"/>
                </a:cubicBezTo>
                <a:cubicBezTo>
                  <a:pt x="528826" y="876400"/>
                  <a:pt x="521998" y="882964"/>
                  <a:pt x="513649" y="882964"/>
                </a:cubicBezTo>
                <a:cubicBezTo>
                  <a:pt x="506060" y="882964"/>
                  <a:pt x="499230" y="876400"/>
                  <a:pt x="499230" y="869107"/>
                </a:cubicBezTo>
                <a:cubicBezTo>
                  <a:pt x="499230" y="861085"/>
                  <a:pt x="506060" y="856710"/>
                  <a:pt x="513649" y="856710"/>
                </a:cubicBezTo>
                <a:close/>
                <a:moveTo>
                  <a:pt x="439816" y="856710"/>
                </a:moveTo>
                <a:cubicBezTo>
                  <a:pt x="448379" y="856710"/>
                  <a:pt x="454606" y="861085"/>
                  <a:pt x="454606" y="869107"/>
                </a:cubicBezTo>
                <a:cubicBezTo>
                  <a:pt x="454606" y="876400"/>
                  <a:pt x="448379" y="882964"/>
                  <a:pt x="439816" y="882964"/>
                </a:cubicBezTo>
                <a:cubicBezTo>
                  <a:pt x="432032" y="882964"/>
                  <a:pt x="425028" y="876400"/>
                  <a:pt x="425028" y="869107"/>
                </a:cubicBezTo>
                <a:cubicBezTo>
                  <a:pt x="425028" y="861085"/>
                  <a:pt x="432032" y="856710"/>
                  <a:pt x="439816" y="856710"/>
                </a:cubicBezTo>
                <a:close/>
                <a:moveTo>
                  <a:pt x="368053" y="856710"/>
                </a:moveTo>
                <a:cubicBezTo>
                  <a:pt x="376076" y="856710"/>
                  <a:pt x="380451" y="861085"/>
                  <a:pt x="380451" y="869107"/>
                </a:cubicBezTo>
                <a:cubicBezTo>
                  <a:pt x="380451" y="876400"/>
                  <a:pt x="376076" y="882964"/>
                  <a:pt x="368053" y="882964"/>
                </a:cubicBezTo>
                <a:cubicBezTo>
                  <a:pt x="360761" y="882964"/>
                  <a:pt x="354198" y="876400"/>
                  <a:pt x="354198" y="869107"/>
                </a:cubicBezTo>
                <a:cubicBezTo>
                  <a:pt x="354198" y="861085"/>
                  <a:pt x="360761" y="856710"/>
                  <a:pt x="368053" y="856710"/>
                </a:cubicBezTo>
                <a:close/>
                <a:moveTo>
                  <a:pt x="297222" y="856710"/>
                </a:moveTo>
                <a:cubicBezTo>
                  <a:pt x="303785" y="856710"/>
                  <a:pt x="309618" y="861085"/>
                  <a:pt x="309618" y="869107"/>
                </a:cubicBezTo>
                <a:cubicBezTo>
                  <a:pt x="309618" y="876400"/>
                  <a:pt x="303785" y="882964"/>
                  <a:pt x="297222" y="882964"/>
                </a:cubicBezTo>
                <a:cubicBezTo>
                  <a:pt x="289929" y="882964"/>
                  <a:pt x="283366" y="876400"/>
                  <a:pt x="283366" y="869107"/>
                </a:cubicBezTo>
                <a:cubicBezTo>
                  <a:pt x="283366" y="862544"/>
                  <a:pt x="289929" y="856710"/>
                  <a:pt x="297222" y="856710"/>
                </a:cubicBezTo>
                <a:close/>
                <a:moveTo>
                  <a:pt x="226393" y="856710"/>
                </a:moveTo>
                <a:cubicBezTo>
                  <a:pt x="232228" y="856710"/>
                  <a:pt x="238791" y="862544"/>
                  <a:pt x="238791" y="869107"/>
                </a:cubicBezTo>
                <a:cubicBezTo>
                  <a:pt x="238791" y="876400"/>
                  <a:pt x="232228" y="882964"/>
                  <a:pt x="226393" y="882964"/>
                </a:cubicBezTo>
                <a:cubicBezTo>
                  <a:pt x="218370" y="882964"/>
                  <a:pt x="212537" y="876400"/>
                  <a:pt x="212537" y="869107"/>
                </a:cubicBezTo>
                <a:cubicBezTo>
                  <a:pt x="212537" y="862544"/>
                  <a:pt x="218370" y="856710"/>
                  <a:pt x="226393" y="856710"/>
                </a:cubicBezTo>
                <a:close/>
                <a:moveTo>
                  <a:pt x="154097" y="856710"/>
                </a:moveTo>
                <a:cubicBezTo>
                  <a:pt x="161389" y="856710"/>
                  <a:pt x="167953" y="862544"/>
                  <a:pt x="167953" y="869107"/>
                </a:cubicBezTo>
                <a:cubicBezTo>
                  <a:pt x="167953" y="876400"/>
                  <a:pt x="161389" y="882964"/>
                  <a:pt x="154097" y="882964"/>
                </a:cubicBezTo>
                <a:cubicBezTo>
                  <a:pt x="147533" y="882964"/>
                  <a:pt x="141699" y="876400"/>
                  <a:pt x="141699" y="869107"/>
                </a:cubicBezTo>
                <a:cubicBezTo>
                  <a:pt x="141699" y="862544"/>
                  <a:pt x="147533" y="856710"/>
                  <a:pt x="154097" y="856710"/>
                </a:cubicBezTo>
                <a:close/>
                <a:moveTo>
                  <a:pt x="83267" y="856710"/>
                </a:moveTo>
                <a:cubicBezTo>
                  <a:pt x="90560" y="856710"/>
                  <a:pt x="97123" y="862544"/>
                  <a:pt x="97123" y="869107"/>
                </a:cubicBezTo>
                <a:cubicBezTo>
                  <a:pt x="97123" y="876400"/>
                  <a:pt x="90560" y="882964"/>
                  <a:pt x="83267" y="882964"/>
                </a:cubicBezTo>
                <a:cubicBezTo>
                  <a:pt x="76704" y="882964"/>
                  <a:pt x="70870" y="876400"/>
                  <a:pt x="70870" y="869107"/>
                </a:cubicBezTo>
                <a:cubicBezTo>
                  <a:pt x="70870" y="862544"/>
                  <a:pt x="76704" y="856710"/>
                  <a:pt x="83267" y="856710"/>
                </a:cubicBezTo>
                <a:close/>
                <a:moveTo>
                  <a:pt x="12032" y="856710"/>
                </a:moveTo>
                <a:cubicBezTo>
                  <a:pt x="20276" y="856710"/>
                  <a:pt x="26273" y="862544"/>
                  <a:pt x="26273" y="869107"/>
                </a:cubicBezTo>
                <a:cubicBezTo>
                  <a:pt x="26273" y="876400"/>
                  <a:pt x="20276" y="882964"/>
                  <a:pt x="12032" y="882964"/>
                </a:cubicBezTo>
                <a:cubicBezTo>
                  <a:pt x="4536" y="882964"/>
                  <a:pt x="39" y="876400"/>
                  <a:pt x="39" y="869107"/>
                </a:cubicBezTo>
                <a:cubicBezTo>
                  <a:pt x="39" y="862544"/>
                  <a:pt x="4536" y="856710"/>
                  <a:pt x="12032" y="856710"/>
                </a:cubicBezTo>
                <a:close/>
                <a:moveTo>
                  <a:pt x="6368340" y="853339"/>
                </a:moveTo>
                <a:cubicBezTo>
                  <a:pt x="6376362" y="853339"/>
                  <a:pt x="6380737" y="860169"/>
                  <a:pt x="6380737" y="867757"/>
                </a:cubicBezTo>
                <a:cubicBezTo>
                  <a:pt x="6380737" y="876105"/>
                  <a:pt x="6376362" y="882935"/>
                  <a:pt x="6368340" y="882935"/>
                </a:cubicBezTo>
                <a:cubicBezTo>
                  <a:pt x="6361047" y="882935"/>
                  <a:pt x="6354484" y="876105"/>
                  <a:pt x="6354484" y="867757"/>
                </a:cubicBezTo>
                <a:cubicBezTo>
                  <a:pt x="6354484" y="860169"/>
                  <a:pt x="6361047" y="853339"/>
                  <a:pt x="6368340" y="853339"/>
                </a:cubicBezTo>
                <a:close/>
                <a:moveTo>
                  <a:pt x="6297511" y="853339"/>
                </a:moveTo>
                <a:cubicBezTo>
                  <a:pt x="6304074" y="853339"/>
                  <a:pt x="6309908" y="860169"/>
                  <a:pt x="6309908" y="867757"/>
                </a:cubicBezTo>
                <a:cubicBezTo>
                  <a:pt x="6309908" y="876105"/>
                  <a:pt x="6304074" y="882935"/>
                  <a:pt x="6297511" y="882935"/>
                </a:cubicBezTo>
                <a:cubicBezTo>
                  <a:pt x="6290218" y="882935"/>
                  <a:pt x="6283655" y="876105"/>
                  <a:pt x="6283655" y="867757"/>
                </a:cubicBezTo>
                <a:cubicBezTo>
                  <a:pt x="6283655" y="860169"/>
                  <a:pt x="6290218" y="853339"/>
                  <a:pt x="6297511" y="853339"/>
                </a:cubicBezTo>
                <a:close/>
                <a:moveTo>
                  <a:pt x="6226679" y="853339"/>
                </a:moveTo>
                <a:cubicBezTo>
                  <a:pt x="6233242" y="853339"/>
                  <a:pt x="6239076" y="860169"/>
                  <a:pt x="6239076" y="867757"/>
                </a:cubicBezTo>
                <a:cubicBezTo>
                  <a:pt x="6239076" y="876105"/>
                  <a:pt x="6233242" y="882935"/>
                  <a:pt x="6226679" y="882935"/>
                </a:cubicBezTo>
                <a:cubicBezTo>
                  <a:pt x="6219386" y="882935"/>
                  <a:pt x="6212823" y="876105"/>
                  <a:pt x="6212823" y="867757"/>
                </a:cubicBezTo>
                <a:cubicBezTo>
                  <a:pt x="6212823" y="860169"/>
                  <a:pt x="6219386" y="855615"/>
                  <a:pt x="6226679" y="853339"/>
                </a:cubicBezTo>
                <a:close/>
                <a:moveTo>
                  <a:pt x="6154391" y="853339"/>
                </a:moveTo>
                <a:cubicBezTo>
                  <a:pt x="6161684" y="853339"/>
                  <a:pt x="6168247" y="857714"/>
                  <a:pt x="6168247" y="865007"/>
                </a:cubicBezTo>
                <a:cubicBezTo>
                  <a:pt x="6168247" y="873029"/>
                  <a:pt x="6161684" y="879593"/>
                  <a:pt x="6154391" y="879593"/>
                </a:cubicBezTo>
                <a:cubicBezTo>
                  <a:pt x="6147828" y="879593"/>
                  <a:pt x="6141994" y="873029"/>
                  <a:pt x="6141994" y="865007"/>
                </a:cubicBezTo>
                <a:cubicBezTo>
                  <a:pt x="6141994" y="857714"/>
                  <a:pt x="6147828" y="853339"/>
                  <a:pt x="6154391" y="853339"/>
                </a:cubicBezTo>
                <a:close/>
                <a:moveTo>
                  <a:pt x="6083559" y="853339"/>
                </a:moveTo>
                <a:cubicBezTo>
                  <a:pt x="6090852" y="853339"/>
                  <a:pt x="6097415" y="857714"/>
                  <a:pt x="6097415" y="865007"/>
                </a:cubicBezTo>
                <a:cubicBezTo>
                  <a:pt x="6097415" y="873029"/>
                  <a:pt x="6090852" y="879593"/>
                  <a:pt x="6083559" y="879593"/>
                </a:cubicBezTo>
                <a:cubicBezTo>
                  <a:pt x="6076996" y="879593"/>
                  <a:pt x="6071162" y="873029"/>
                  <a:pt x="6071162" y="865007"/>
                </a:cubicBezTo>
                <a:cubicBezTo>
                  <a:pt x="6071162" y="857714"/>
                  <a:pt x="6075537" y="853339"/>
                  <a:pt x="6083559" y="853339"/>
                </a:cubicBezTo>
                <a:close/>
                <a:moveTo>
                  <a:pt x="6011748" y="853339"/>
                </a:moveTo>
                <a:cubicBezTo>
                  <a:pt x="6019532" y="853339"/>
                  <a:pt x="6026537" y="857714"/>
                  <a:pt x="6026537" y="865007"/>
                </a:cubicBezTo>
                <a:cubicBezTo>
                  <a:pt x="6026537" y="873029"/>
                  <a:pt x="6019532" y="879593"/>
                  <a:pt x="6011748" y="879593"/>
                </a:cubicBezTo>
                <a:cubicBezTo>
                  <a:pt x="6003186" y="879593"/>
                  <a:pt x="5996959" y="873029"/>
                  <a:pt x="5996959" y="865007"/>
                </a:cubicBezTo>
                <a:cubicBezTo>
                  <a:pt x="5996959" y="857714"/>
                  <a:pt x="6003186" y="853339"/>
                  <a:pt x="6011748" y="853339"/>
                </a:cubicBezTo>
                <a:close/>
                <a:moveTo>
                  <a:pt x="5940548" y="853339"/>
                </a:moveTo>
                <a:cubicBezTo>
                  <a:pt x="5948896" y="853339"/>
                  <a:pt x="5955726" y="857714"/>
                  <a:pt x="5955726" y="865007"/>
                </a:cubicBezTo>
                <a:cubicBezTo>
                  <a:pt x="5955726" y="873029"/>
                  <a:pt x="5948896" y="879593"/>
                  <a:pt x="5940548" y="879593"/>
                </a:cubicBezTo>
                <a:cubicBezTo>
                  <a:pt x="5932960" y="879593"/>
                  <a:pt x="5926130" y="873029"/>
                  <a:pt x="5926130" y="865007"/>
                </a:cubicBezTo>
                <a:cubicBezTo>
                  <a:pt x="5926130" y="857714"/>
                  <a:pt x="5932960" y="853339"/>
                  <a:pt x="5940548" y="853339"/>
                </a:cubicBezTo>
                <a:close/>
                <a:moveTo>
                  <a:pt x="5870088" y="853339"/>
                </a:moveTo>
                <a:cubicBezTo>
                  <a:pt x="5878650" y="853339"/>
                  <a:pt x="5884877" y="857714"/>
                  <a:pt x="5884877" y="865007"/>
                </a:cubicBezTo>
                <a:cubicBezTo>
                  <a:pt x="5884877" y="873029"/>
                  <a:pt x="5878650" y="879593"/>
                  <a:pt x="5870088" y="879593"/>
                </a:cubicBezTo>
                <a:cubicBezTo>
                  <a:pt x="5862304" y="879593"/>
                  <a:pt x="5855299" y="873029"/>
                  <a:pt x="5855299" y="865007"/>
                </a:cubicBezTo>
                <a:cubicBezTo>
                  <a:pt x="5855299" y="857714"/>
                  <a:pt x="5862304" y="853339"/>
                  <a:pt x="5870088" y="853339"/>
                </a:cubicBezTo>
                <a:close/>
                <a:moveTo>
                  <a:pt x="5798325" y="853339"/>
                </a:moveTo>
                <a:cubicBezTo>
                  <a:pt x="5806347" y="853339"/>
                  <a:pt x="5810722" y="857714"/>
                  <a:pt x="5810722" y="865007"/>
                </a:cubicBezTo>
                <a:cubicBezTo>
                  <a:pt x="5810722" y="873029"/>
                  <a:pt x="5806347" y="879593"/>
                  <a:pt x="5798325" y="879593"/>
                </a:cubicBezTo>
                <a:cubicBezTo>
                  <a:pt x="5791032" y="879593"/>
                  <a:pt x="5784469" y="873029"/>
                  <a:pt x="5784469" y="865007"/>
                </a:cubicBezTo>
                <a:cubicBezTo>
                  <a:pt x="5784469" y="857714"/>
                  <a:pt x="5791032" y="853339"/>
                  <a:pt x="5798325" y="853339"/>
                </a:cubicBezTo>
                <a:close/>
                <a:moveTo>
                  <a:pt x="5724122" y="853339"/>
                </a:moveTo>
                <a:cubicBezTo>
                  <a:pt x="5730685" y="853339"/>
                  <a:pt x="5736519" y="857714"/>
                  <a:pt x="5736519" y="865007"/>
                </a:cubicBezTo>
                <a:cubicBezTo>
                  <a:pt x="5736519" y="873029"/>
                  <a:pt x="5730685" y="879593"/>
                  <a:pt x="5724122" y="879593"/>
                </a:cubicBezTo>
                <a:cubicBezTo>
                  <a:pt x="5716100" y="879593"/>
                  <a:pt x="5710266" y="873029"/>
                  <a:pt x="5710266" y="865007"/>
                </a:cubicBezTo>
                <a:cubicBezTo>
                  <a:pt x="5710266" y="857714"/>
                  <a:pt x="5716100" y="853339"/>
                  <a:pt x="5724122" y="853339"/>
                </a:cubicBezTo>
                <a:close/>
                <a:moveTo>
                  <a:pt x="5653291" y="853339"/>
                </a:moveTo>
                <a:cubicBezTo>
                  <a:pt x="5659125" y="853339"/>
                  <a:pt x="5665688" y="857714"/>
                  <a:pt x="5665688" y="865007"/>
                </a:cubicBezTo>
                <a:cubicBezTo>
                  <a:pt x="5665688" y="873029"/>
                  <a:pt x="5659125" y="879593"/>
                  <a:pt x="5653291" y="879593"/>
                </a:cubicBezTo>
                <a:cubicBezTo>
                  <a:pt x="5645269" y="879593"/>
                  <a:pt x="5639435" y="873029"/>
                  <a:pt x="5639435" y="865007"/>
                </a:cubicBezTo>
                <a:cubicBezTo>
                  <a:pt x="5639435" y="857714"/>
                  <a:pt x="5645269" y="853339"/>
                  <a:pt x="5653291" y="853339"/>
                </a:cubicBezTo>
                <a:close/>
                <a:moveTo>
                  <a:pt x="5581002" y="853339"/>
                </a:moveTo>
                <a:cubicBezTo>
                  <a:pt x="5588295" y="853339"/>
                  <a:pt x="5594858" y="857714"/>
                  <a:pt x="5594858" y="865007"/>
                </a:cubicBezTo>
                <a:cubicBezTo>
                  <a:pt x="5594858" y="873029"/>
                  <a:pt x="5588295" y="879593"/>
                  <a:pt x="5581002" y="879593"/>
                </a:cubicBezTo>
                <a:cubicBezTo>
                  <a:pt x="5574439" y="879593"/>
                  <a:pt x="5568605" y="873029"/>
                  <a:pt x="5568605" y="865007"/>
                </a:cubicBezTo>
                <a:cubicBezTo>
                  <a:pt x="5568605" y="859173"/>
                  <a:pt x="5574439" y="853339"/>
                  <a:pt x="5581002" y="853339"/>
                </a:cubicBezTo>
                <a:close/>
                <a:moveTo>
                  <a:pt x="5510171" y="853339"/>
                </a:moveTo>
                <a:cubicBezTo>
                  <a:pt x="5517464" y="853339"/>
                  <a:pt x="5524027" y="859173"/>
                  <a:pt x="5524027" y="865007"/>
                </a:cubicBezTo>
                <a:cubicBezTo>
                  <a:pt x="5524027" y="873029"/>
                  <a:pt x="5517464" y="879593"/>
                  <a:pt x="5510171" y="879593"/>
                </a:cubicBezTo>
                <a:cubicBezTo>
                  <a:pt x="5503608" y="879593"/>
                  <a:pt x="5497774" y="873029"/>
                  <a:pt x="5497774" y="865007"/>
                </a:cubicBezTo>
                <a:cubicBezTo>
                  <a:pt x="5497774" y="859173"/>
                  <a:pt x="5503608" y="853339"/>
                  <a:pt x="5510171" y="853339"/>
                </a:cubicBezTo>
                <a:close/>
                <a:moveTo>
                  <a:pt x="5438937" y="853339"/>
                </a:moveTo>
                <a:cubicBezTo>
                  <a:pt x="5447182" y="853339"/>
                  <a:pt x="5453178" y="859173"/>
                  <a:pt x="5453178" y="865007"/>
                </a:cubicBezTo>
                <a:cubicBezTo>
                  <a:pt x="5453178" y="873029"/>
                  <a:pt x="5447182" y="879593"/>
                  <a:pt x="5438937" y="879593"/>
                </a:cubicBezTo>
                <a:cubicBezTo>
                  <a:pt x="5431442" y="879593"/>
                  <a:pt x="5426945" y="873029"/>
                  <a:pt x="5426945" y="865007"/>
                </a:cubicBezTo>
                <a:cubicBezTo>
                  <a:pt x="5426945" y="859173"/>
                  <a:pt x="5431442" y="853339"/>
                  <a:pt x="5438937" y="853339"/>
                </a:cubicBezTo>
                <a:close/>
                <a:moveTo>
                  <a:pt x="5367530" y="853339"/>
                </a:moveTo>
                <a:cubicBezTo>
                  <a:pt x="5376092" y="853339"/>
                  <a:pt x="5382318" y="859173"/>
                  <a:pt x="5382318" y="865007"/>
                </a:cubicBezTo>
                <a:cubicBezTo>
                  <a:pt x="5382318" y="873029"/>
                  <a:pt x="5376092" y="879593"/>
                  <a:pt x="5367530" y="879593"/>
                </a:cubicBezTo>
                <a:cubicBezTo>
                  <a:pt x="5359747" y="879593"/>
                  <a:pt x="5352742" y="873029"/>
                  <a:pt x="5352742" y="865007"/>
                </a:cubicBezTo>
                <a:cubicBezTo>
                  <a:pt x="5352742" y="859173"/>
                  <a:pt x="5359747" y="853339"/>
                  <a:pt x="5367530" y="853339"/>
                </a:cubicBezTo>
                <a:close/>
                <a:moveTo>
                  <a:pt x="5296699" y="853339"/>
                </a:moveTo>
                <a:cubicBezTo>
                  <a:pt x="5305261" y="853339"/>
                  <a:pt x="5311488" y="859173"/>
                  <a:pt x="5311488" y="865007"/>
                </a:cubicBezTo>
                <a:cubicBezTo>
                  <a:pt x="5311488" y="873029"/>
                  <a:pt x="5305261" y="879593"/>
                  <a:pt x="5296699" y="879593"/>
                </a:cubicBezTo>
                <a:cubicBezTo>
                  <a:pt x="5288915" y="879593"/>
                  <a:pt x="5281910" y="873029"/>
                  <a:pt x="5281910" y="865007"/>
                </a:cubicBezTo>
                <a:cubicBezTo>
                  <a:pt x="5281910" y="859173"/>
                  <a:pt x="5288915" y="853339"/>
                  <a:pt x="5296699" y="853339"/>
                </a:cubicBezTo>
                <a:close/>
                <a:moveTo>
                  <a:pt x="5225869" y="853339"/>
                </a:moveTo>
                <a:cubicBezTo>
                  <a:pt x="5234431" y="853339"/>
                  <a:pt x="5240657" y="859173"/>
                  <a:pt x="5240657" y="865007"/>
                </a:cubicBezTo>
                <a:cubicBezTo>
                  <a:pt x="5240657" y="873029"/>
                  <a:pt x="5234431" y="879593"/>
                  <a:pt x="5225869" y="879593"/>
                </a:cubicBezTo>
                <a:cubicBezTo>
                  <a:pt x="5217307" y="879593"/>
                  <a:pt x="5211081" y="873029"/>
                  <a:pt x="5211081" y="865007"/>
                </a:cubicBezTo>
                <a:cubicBezTo>
                  <a:pt x="5211081" y="859173"/>
                  <a:pt x="5217307" y="853339"/>
                  <a:pt x="5225869" y="853339"/>
                </a:cubicBezTo>
                <a:close/>
                <a:moveTo>
                  <a:pt x="5154105" y="853339"/>
                </a:moveTo>
                <a:cubicBezTo>
                  <a:pt x="5162127" y="853339"/>
                  <a:pt x="5166502" y="859173"/>
                  <a:pt x="5166502" y="865007"/>
                </a:cubicBezTo>
                <a:cubicBezTo>
                  <a:pt x="5166502" y="873029"/>
                  <a:pt x="5162127" y="879593"/>
                  <a:pt x="5154105" y="879593"/>
                </a:cubicBezTo>
                <a:cubicBezTo>
                  <a:pt x="5146083" y="879593"/>
                  <a:pt x="5140249" y="873029"/>
                  <a:pt x="5140249" y="865007"/>
                </a:cubicBezTo>
                <a:cubicBezTo>
                  <a:pt x="5140249" y="859173"/>
                  <a:pt x="5146083" y="853339"/>
                  <a:pt x="5154105" y="853339"/>
                </a:cubicBezTo>
                <a:close/>
                <a:moveTo>
                  <a:pt x="5083276" y="853339"/>
                </a:moveTo>
                <a:cubicBezTo>
                  <a:pt x="5089110" y="853339"/>
                  <a:pt x="5095673" y="859173"/>
                  <a:pt x="5095673" y="865007"/>
                </a:cubicBezTo>
                <a:cubicBezTo>
                  <a:pt x="5095673" y="873029"/>
                  <a:pt x="5089110" y="879593"/>
                  <a:pt x="5083276" y="879593"/>
                </a:cubicBezTo>
                <a:cubicBezTo>
                  <a:pt x="5075254" y="879593"/>
                  <a:pt x="5069420" y="873029"/>
                  <a:pt x="5069420" y="865007"/>
                </a:cubicBezTo>
                <a:cubicBezTo>
                  <a:pt x="5069420" y="859173"/>
                  <a:pt x="5075254" y="853339"/>
                  <a:pt x="5083276" y="853339"/>
                </a:cubicBezTo>
                <a:close/>
                <a:moveTo>
                  <a:pt x="5012445" y="853339"/>
                </a:moveTo>
                <a:cubicBezTo>
                  <a:pt x="5018279" y="853339"/>
                  <a:pt x="5024842" y="859173"/>
                  <a:pt x="5024842" y="865007"/>
                </a:cubicBezTo>
                <a:cubicBezTo>
                  <a:pt x="5024842" y="873029"/>
                  <a:pt x="5018279" y="879593"/>
                  <a:pt x="5012445" y="879593"/>
                </a:cubicBezTo>
                <a:cubicBezTo>
                  <a:pt x="5004423" y="879593"/>
                  <a:pt x="4998589" y="873029"/>
                  <a:pt x="4998589" y="865007"/>
                </a:cubicBezTo>
                <a:cubicBezTo>
                  <a:pt x="4998589" y="859173"/>
                  <a:pt x="5004423" y="853339"/>
                  <a:pt x="5012445" y="853339"/>
                </a:cubicBezTo>
                <a:close/>
                <a:moveTo>
                  <a:pt x="4940157" y="853339"/>
                </a:moveTo>
                <a:cubicBezTo>
                  <a:pt x="4948179" y="853339"/>
                  <a:pt x="4954013" y="859173"/>
                  <a:pt x="4954013" y="865007"/>
                </a:cubicBezTo>
                <a:cubicBezTo>
                  <a:pt x="4954013" y="873029"/>
                  <a:pt x="4948179" y="879593"/>
                  <a:pt x="4940157" y="879593"/>
                </a:cubicBezTo>
                <a:cubicBezTo>
                  <a:pt x="4934323" y="879593"/>
                  <a:pt x="4927760" y="873029"/>
                  <a:pt x="4927760" y="865007"/>
                </a:cubicBezTo>
                <a:cubicBezTo>
                  <a:pt x="4927760" y="859173"/>
                  <a:pt x="4934323" y="853339"/>
                  <a:pt x="4940157" y="853339"/>
                </a:cubicBezTo>
                <a:close/>
                <a:moveTo>
                  <a:pt x="4865953" y="853339"/>
                </a:moveTo>
                <a:cubicBezTo>
                  <a:pt x="4873975" y="853339"/>
                  <a:pt x="4879809" y="859173"/>
                  <a:pt x="4879809" y="865007"/>
                </a:cubicBezTo>
                <a:cubicBezTo>
                  <a:pt x="4879809" y="873029"/>
                  <a:pt x="4873975" y="879593"/>
                  <a:pt x="4865953" y="879593"/>
                </a:cubicBezTo>
                <a:cubicBezTo>
                  <a:pt x="4858661" y="879593"/>
                  <a:pt x="4853556" y="873029"/>
                  <a:pt x="4853556" y="865007"/>
                </a:cubicBezTo>
                <a:cubicBezTo>
                  <a:pt x="4853556" y="859173"/>
                  <a:pt x="4858661" y="853339"/>
                  <a:pt x="4865953" y="853339"/>
                </a:cubicBezTo>
                <a:close/>
                <a:moveTo>
                  <a:pt x="4797514" y="853339"/>
                </a:moveTo>
                <a:cubicBezTo>
                  <a:pt x="4806076" y="853339"/>
                  <a:pt x="4812303" y="859173"/>
                  <a:pt x="4812303" y="865007"/>
                </a:cubicBezTo>
                <a:cubicBezTo>
                  <a:pt x="4812303" y="873029"/>
                  <a:pt x="4806076" y="879593"/>
                  <a:pt x="4797514" y="879593"/>
                </a:cubicBezTo>
                <a:cubicBezTo>
                  <a:pt x="4789730" y="879593"/>
                  <a:pt x="4782725" y="873029"/>
                  <a:pt x="4782725" y="865007"/>
                </a:cubicBezTo>
                <a:cubicBezTo>
                  <a:pt x="4782725" y="859173"/>
                  <a:pt x="4789730" y="853339"/>
                  <a:pt x="4797514" y="853339"/>
                </a:cubicBezTo>
                <a:close/>
                <a:moveTo>
                  <a:pt x="4726684" y="853339"/>
                </a:moveTo>
                <a:cubicBezTo>
                  <a:pt x="4735246" y="853339"/>
                  <a:pt x="4741472" y="859173"/>
                  <a:pt x="4741472" y="865007"/>
                </a:cubicBezTo>
                <a:cubicBezTo>
                  <a:pt x="4741472" y="873029"/>
                  <a:pt x="4735246" y="879593"/>
                  <a:pt x="4726684" y="879593"/>
                </a:cubicBezTo>
                <a:cubicBezTo>
                  <a:pt x="4718122" y="879593"/>
                  <a:pt x="4711896" y="873029"/>
                  <a:pt x="4711896" y="865007"/>
                </a:cubicBezTo>
                <a:cubicBezTo>
                  <a:pt x="4711896" y="859173"/>
                  <a:pt x="4718122" y="853339"/>
                  <a:pt x="4726684" y="853339"/>
                </a:cubicBezTo>
                <a:close/>
                <a:moveTo>
                  <a:pt x="4655853" y="853339"/>
                </a:moveTo>
                <a:cubicBezTo>
                  <a:pt x="4663637" y="853339"/>
                  <a:pt x="4670642" y="859173"/>
                  <a:pt x="4670642" y="865007"/>
                </a:cubicBezTo>
                <a:cubicBezTo>
                  <a:pt x="4670642" y="873029"/>
                  <a:pt x="4663637" y="879593"/>
                  <a:pt x="4655853" y="879593"/>
                </a:cubicBezTo>
                <a:cubicBezTo>
                  <a:pt x="4647291" y="879593"/>
                  <a:pt x="4641064" y="873029"/>
                  <a:pt x="4641064" y="865007"/>
                </a:cubicBezTo>
                <a:cubicBezTo>
                  <a:pt x="4641064" y="859173"/>
                  <a:pt x="4647291" y="853339"/>
                  <a:pt x="4655853" y="853339"/>
                </a:cubicBezTo>
                <a:close/>
                <a:moveTo>
                  <a:pt x="4584091" y="853339"/>
                </a:moveTo>
                <a:cubicBezTo>
                  <a:pt x="4591384" y="853339"/>
                  <a:pt x="4596488" y="859173"/>
                  <a:pt x="4596488" y="865007"/>
                </a:cubicBezTo>
                <a:cubicBezTo>
                  <a:pt x="4596488" y="873029"/>
                  <a:pt x="4591384" y="879593"/>
                  <a:pt x="4584091" y="879593"/>
                </a:cubicBezTo>
                <a:cubicBezTo>
                  <a:pt x="4576069" y="879593"/>
                  <a:pt x="4570235" y="873029"/>
                  <a:pt x="4570235" y="865007"/>
                </a:cubicBezTo>
                <a:cubicBezTo>
                  <a:pt x="4570235" y="859173"/>
                  <a:pt x="4576069" y="853339"/>
                  <a:pt x="4584091" y="853339"/>
                </a:cubicBezTo>
                <a:close/>
                <a:moveTo>
                  <a:pt x="4513260" y="853339"/>
                </a:moveTo>
                <a:cubicBezTo>
                  <a:pt x="4519094" y="853339"/>
                  <a:pt x="4525657" y="859173"/>
                  <a:pt x="4525657" y="865007"/>
                </a:cubicBezTo>
                <a:cubicBezTo>
                  <a:pt x="4525657" y="873029"/>
                  <a:pt x="4519094" y="879593"/>
                  <a:pt x="4513260" y="879593"/>
                </a:cubicBezTo>
                <a:cubicBezTo>
                  <a:pt x="4505238" y="879593"/>
                  <a:pt x="4499404" y="873029"/>
                  <a:pt x="4499404" y="865007"/>
                </a:cubicBezTo>
                <a:cubicBezTo>
                  <a:pt x="4499404" y="859173"/>
                  <a:pt x="4505238" y="853339"/>
                  <a:pt x="4513260" y="853339"/>
                </a:cubicBezTo>
                <a:close/>
                <a:moveTo>
                  <a:pt x="4439056" y="853339"/>
                </a:moveTo>
                <a:cubicBezTo>
                  <a:pt x="4445619" y="853339"/>
                  <a:pt x="4451453" y="859173"/>
                  <a:pt x="4451453" y="865007"/>
                </a:cubicBezTo>
                <a:cubicBezTo>
                  <a:pt x="4451453" y="873029"/>
                  <a:pt x="4445619" y="879593"/>
                  <a:pt x="4439056" y="879593"/>
                </a:cubicBezTo>
                <a:cubicBezTo>
                  <a:pt x="4431763" y="879593"/>
                  <a:pt x="4425200" y="873029"/>
                  <a:pt x="4425200" y="865007"/>
                </a:cubicBezTo>
                <a:cubicBezTo>
                  <a:pt x="4425200" y="859173"/>
                  <a:pt x="4431763" y="853339"/>
                  <a:pt x="4439056" y="853339"/>
                </a:cubicBezTo>
                <a:close/>
                <a:moveTo>
                  <a:pt x="4366768" y="853339"/>
                </a:moveTo>
                <a:cubicBezTo>
                  <a:pt x="4374790" y="853339"/>
                  <a:pt x="4380624" y="859173"/>
                  <a:pt x="4380624" y="865007"/>
                </a:cubicBezTo>
                <a:cubicBezTo>
                  <a:pt x="4380624" y="873029"/>
                  <a:pt x="4374790" y="879593"/>
                  <a:pt x="4366768" y="879593"/>
                </a:cubicBezTo>
                <a:cubicBezTo>
                  <a:pt x="4360934" y="879593"/>
                  <a:pt x="4354371" y="873029"/>
                  <a:pt x="4354371" y="867195"/>
                </a:cubicBezTo>
                <a:cubicBezTo>
                  <a:pt x="4354371" y="859173"/>
                  <a:pt x="4360934" y="853339"/>
                  <a:pt x="4366768" y="853339"/>
                </a:cubicBezTo>
                <a:close/>
                <a:moveTo>
                  <a:pt x="4295937" y="853339"/>
                </a:moveTo>
                <a:cubicBezTo>
                  <a:pt x="4303959" y="853339"/>
                  <a:pt x="4309793" y="859173"/>
                  <a:pt x="4309793" y="867195"/>
                </a:cubicBezTo>
                <a:cubicBezTo>
                  <a:pt x="4309793" y="873029"/>
                  <a:pt x="4303959" y="879593"/>
                  <a:pt x="4295937" y="879593"/>
                </a:cubicBezTo>
                <a:cubicBezTo>
                  <a:pt x="4290103" y="879593"/>
                  <a:pt x="4283540" y="873029"/>
                  <a:pt x="4283540" y="867195"/>
                </a:cubicBezTo>
                <a:cubicBezTo>
                  <a:pt x="4283540" y="859173"/>
                  <a:pt x="4290103" y="853339"/>
                  <a:pt x="4295937" y="853339"/>
                </a:cubicBezTo>
                <a:close/>
                <a:moveTo>
                  <a:pt x="4225107" y="853339"/>
                </a:moveTo>
                <a:cubicBezTo>
                  <a:pt x="4233129" y="853339"/>
                  <a:pt x="4238963" y="859173"/>
                  <a:pt x="4238963" y="867195"/>
                </a:cubicBezTo>
                <a:cubicBezTo>
                  <a:pt x="4238963" y="873029"/>
                  <a:pt x="4233129" y="879593"/>
                  <a:pt x="4225107" y="879593"/>
                </a:cubicBezTo>
                <a:cubicBezTo>
                  <a:pt x="4217085" y="879593"/>
                  <a:pt x="4212710" y="873029"/>
                  <a:pt x="4212710" y="867195"/>
                </a:cubicBezTo>
                <a:cubicBezTo>
                  <a:pt x="4212710" y="859173"/>
                  <a:pt x="4217085" y="853339"/>
                  <a:pt x="4225107" y="853339"/>
                </a:cubicBezTo>
                <a:close/>
                <a:moveTo>
                  <a:pt x="4153295" y="853339"/>
                </a:moveTo>
                <a:cubicBezTo>
                  <a:pt x="4161078" y="853339"/>
                  <a:pt x="4168083" y="859173"/>
                  <a:pt x="4168083" y="867195"/>
                </a:cubicBezTo>
                <a:cubicBezTo>
                  <a:pt x="4168083" y="873029"/>
                  <a:pt x="4161078" y="879593"/>
                  <a:pt x="4153295" y="879593"/>
                </a:cubicBezTo>
                <a:cubicBezTo>
                  <a:pt x="4144733" y="879593"/>
                  <a:pt x="4138507" y="873029"/>
                  <a:pt x="4138507" y="867195"/>
                </a:cubicBezTo>
                <a:cubicBezTo>
                  <a:pt x="4138507" y="859173"/>
                  <a:pt x="4144733" y="853339"/>
                  <a:pt x="4153295" y="853339"/>
                </a:cubicBezTo>
                <a:close/>
                <a:moveTo>
                  <a:pt x="4082465" y="853339"/>
                </a:moveTo>
                <a:cubicBezTo>
                  <a:pt x="4090249" y="853339"/>
                  <a:pt x="4097254" y="859173"/>
                  <a:pt x="4097254" y="867195"/>
                </a:cubicBezTo>
                <a:cubicBezTo>
                  <a:pt x="4097254" y="873029"/>
                  <a:pt x="4090249" y="879593"/>
                  <a:pt x="4082465" y="879593"/>
                </a:cubicBezTo>
                <a:cubicBezTo>
                  <a:pt x="4073903" y="879593"/>
                  <a:pt x="4067676" y="873029"/>
                  <a:pt x="4067676" y="867195"/>
                </a:cubicBezTo>
                <a:cubicBezTo>
                  <a:pt x="4067676" y="859173"/>
                  <a:pt x="4073903" y="853339"/>
                  <a:pt x="4082465" y="853339"/>
                </a:cubicBezTo>
                <a:close/>
                <a:moveTo>
                  <a:pt x="4011635" y="853339"/>
                </a:moveTo>
                <a:cubicBezTo>
                  <a:pt x="4019418" y="853339"/>
                  <a:pt x="4026423" y="859173"/>
                  <a:pt x="4026423" y="867195"/>
                </a:cubicBezTo>
                <a:cubicBezTo>
                  <a:pt x="4026423" y="873029"/>
                  <a:pt x="4019418" y="879593"/>
                  <a:pt x="4011635" y="879593"/>
                </a:cubicBezTo>
                <a:cubicBezTo>
                  <a:pt x="4003073" y="879593"/>
                  <a:pt x="3996847" y="873029"/>
                  <a:pt x="3996847" y="867195"/>
                </a:cubicBezTo>
                <a:cubicBezTo>
                  <a:pt x="3996847" y="859173"/>
                  <a:pt x="4003073" y="853339"/>
                  <a:pt x="4011635" y="853339"/>
                </a:cubicBezTo>
                <a:close/>
                <a:moveTo>
                  <a:pt x="3939871" y="853339"/>
                </a:moveTo>
                <a:cubicBezTo>
                  <a:pt x="3947893" y="853339"/>
                  <a:pt x="3952268" y="859173"/>
                  <a:pt x="3952268" y="867195"/>
                </a:cubicBezTo>
                <a:cubicBezTo>
                  <a:pt x="3952268" y="873029"/>
                  <a:pt x="3947893" y="879593"/>
                  <a:pt x="3939871" y="879593"/>
                </a:cubicBezTo>
                <a:cubicBezTo>
                  <a:pt x="3932578" y="879593"/>
                  <a:pt x="3926015" y="873029"/>
                  <a:pt x="3926015" y="867195"/>
                </a:cubicBezTo>
                <a:cubicBezTo>
                  <a:pt x="3926015" y="859173"/>
                  <a:pt x="3932578" y="853339"/>
                  <a:pt x="3939871" y="853339"/>
                </a:cubicBezTo>
                <a:close/>
                <a:moveTo>
                  <a:pt x="3869042" y="853339"/>
                </a:moveTo>
                <a:cubicBezTo>
                  <a:pt x="3875605" y="853339"/>
                  <a:pt x="3881439" y="859173"/>
                  <a:pt x="3881439" y="867195"/>
                </a:cubicBezTo>
                <a:cubicBezTo>
                  <a:pt x="3881439" y="873029"/>
                  <a:pt x="3875605" y="879593"/>
                  <a:pt x="3869042" y="879593"/>
                </a:cubicBezTo>
                <a:cubicBezTo>
                  <a:pt x="3861749" y="879593"/>
                  <a:pt x="3855186" y="873029"/>
                  <a:pt x="3855186" y="867195"/>
                </a:cubicBezTo>
                <a:cubicBezTo>
                  <a:pt x="3855186" y="859173"/>
                  <a:pt x="3861749" y="853339"/>
                  <a:pt x="3869042" y="853339"/>
                </a:cubicBezTo>
                <a:close/>
                <a:moveTo>
                  <a:pt x="3796752" y="853339"/>
                </a:moveTo>
                <a:cubicBezTo>
                  <a:pt x="3804774" y="853339"/>
                  <a:pt x="3810608" y="859173"/>
                  <a:pt x="3810608" y="867195"/>
                </a:cubicBezTo>
                <a:cubicBezTo>
                  <a:pt x="3810608" y="873029"/>
                  <a:pt x="3804774" y="879593"/>
                  <a:pt x="3796752" y="879593"/>
                </a:cubicBezTo>
                <a:cubicBezTo>
                  <a:pt x="3790918" y="879593"/>
                  <a:pt x="3784355" y="873029"/>
                  <a:pt x="3784355" y="867195"/>
                </a:cubicBezTo>
                <a:cubicBezTo>
                  <a:pt x="3784355" y="859173"/>
                  <a:pt x="3790918" y="853339"/>
                  <a:pt x="3796752" y="853339"/>
                </a:cubicBezTo>
                <a:close/>
                <a:moveTo>
                  <a:pt x="3725922" y="853339"/>
                </a:moveTo>
                <a:cubicBezTo>
                  <a:pt x="3733944" y="853339"/>
                  <a:pt x="3739778" y="859173"/>
                  <a:pt x="3739778" y="867195"/>
                </a:cubicBezTo>
                <a:cubicBezTo>
                  <a:pt x="3739778" y="873029"/>
                  <a:pt x="3733944" y="879593"/>
                  <a:pt x="3725922" y="879593"/>
                </a:cubicBezTo>
                <a:cubicBezTo>
                  <a:pt x="3719359" y="879593"/>
                  <a:pt x="3713525" y="873029"/>
                  <a:pt x="3713525" y="867195"/>
                </a:cubicBezTo>
                <a:cubicBezTo>
                  <a:pt x="3713525" y="859173"/>
                  <a:pt x="3719359" y="853339"/>
                  <a:pt x="3725922" y="853339"/>
                </a:cubicBezTo>
                <a:close/>
                <a:moveTo>
                  <a:pt x="3655091" y="853339"/>
                </a:moveTo>
                <a:cubicBezTo>
                  <a:pt x="3662384" y="853339"/>
                  <a:pt x="3668947" y="859173"/>
                  <a:pt x="3668947" y="867195"/>
                </a:cubicBezTo>
                <a:cubicBezTo>
                  <a:pt x="3668947" y="873029"/>
                  <a:pt x="3662384" y="879593"/>
                  <a:pt x="3655091" y="879593"/>
                </a:cubicBezTo>
                <a:cubicBezTo>
                  <a:pt x="3647069" y="879593"/>
                  <a:pt x="3642694" y="873029"/>
                  <a:pt x="3642694" y="867195"/>
                </a:cubicBezTo>
                <a:cubicBezTo>
                  <a:pt x="3642694" y="859173"/>
                  <a:pt x="3647069" y="853339"/>
                  <a:pt x="3655091" y="853339"/>
                </a:cubicBezTo>
                <a:close/>
                <a:moveTo>
                  <a:pt x="3583280" y="853339"/>
                </a:moveTo>
                <a:cubicBezTo>
                  <a:pt x="3591064" y="853339"/>
                  <a:pt x="3598069" y="859173"/>
                  <a:pt x="3598069" y="867195"/>
                </a:cubicBezTo>
                <a:cubicBezTo>
                  <a:pt x="3598069" y="873029"/>
                  <a:pt x="3591064" y="879593"/>
                  <a:pt x="3583280" y="879593"/>
                </a:cubicBezTo>
                <a:cubicBezTo>
                  <a:pt x="3574718" y="879593"/>
                  <a:pt x="3568491" y="873029"/>
                  <a:pt x="3568491" y="867195"/>
                </a:cubicBezTo>
                <a:cubicBezTo>
                  <a:pt x="3568491" y="859173"/>
                  <a:pt x="3574718" y="853339"/>
                  <a:pt x="3583280" y="853339"/>
                </a:cubicBezTo>
                <a:close/>
                <a:moveTo>
                  <a:pt x="3512449" y="853339"/>
                </a:moveTo>
                <a:cubicBezTo>
                  <a:pt x="3520232" y="853339"/>
                  <a:pt x="3527237" y="859173"/>
                  <a:pt x="3527237" y="867195"/>
                </a:cubicBezTo>
                <a:cubicBezTo>
                  <a:pt x="3527237" y="873029"/>
                  <a:pt x="3520232" y="879593"/>
                  <a:pt x="3512449" y="879593"/>
                </a:cubicBezTo>
                <a:cubicBezTo>
                  <a:pt x="3503887" y="879593"/>
                  <a:pt x="3497661" y="873029"/>
                  <a:pt x="3497661" y="867195"/>
                </a:cubicBezTo>
                <a:cubicBezTo>
                  <a:pt x="3497661" y="859173"/>
                  <a:pt x="3503887" y="853339"/>
                  <a:pt x="3512449" y="853339"/>
                </a:cubicBezTo>
                <a:close/>
                <a:moveTo>
                  <a:pt x="3441619" y="853339"/>
                </a:moveTo>
                <a:cubicBezTo>
                  <a:pt x="3450181" y="853339"/>
                  <a:pt x="3456408" y="859173"/>
                  <a:pt x="3456408" y="867195"/>
                </a:cubicBezTo>
                <a:cubicBezTo>
                  <a:pt x="3456408" y="873029"/>
                  <a:pt x="3450181" y="879593"/>
                  <a:pt x="3441619" y="879593"/>
                </a:cubicBezTo>
                <a:cubicBezTo>
                  <a:pt x="3433835" y="879593"/>
                  <a:pt x="3426830" y="873029"/>
                  <a:pt x="3426830" y="867195"/>
                </a:cubicBezTo>
                <a:cubicBezTo>
                  <a:pt x="3426830" y="859173"/>
                  <a:pt x="3433835" y="853339"/>
                  <a:pt x="3441619" y="853339"/>
                </a:cubicBezTo>
                <a:close/>
                <a:moveTo>
                  <a:pt x="3369857" y="853339"/>
                </a:moveTo>
                <a:cubicBezTo>
                  <a:pt x="3377879" y="853339"/>
                  <a:pt x="3382254" y="859173"/>
                  <a:pt x="3382254" y="867195"/>
                </a:cubicBezTo>
                <a:cubicBezTo>
                  <a:pt x="3382254" y="873029"/>
                  <a:pt x="3377879" y="879593"/>
                  <a:pt x="3369857" y="879593"/>
                </a:cubicBezTo>
                <a:cubicBezTo>
                  <a:pt x="3362564" y="879593"/>
                  <a:pt x="3356001" y="873029"/>
                  <a:pt x="3356001" y="867195"/>
                </a:cubicBezTo>
                <a:cubicBezTo>
                  <a:pt x="3356001" y="859173"/>
                  <a:pt x="3362564" y="853339"/>
                  <a:pt x="3369857" y="853339"/>
                </a:cubicBezTo>
                <a:close/>
                <a:moveTo>
                  <a:pt x="1013589" y="853339"/>
                </a:moveTo>
                <a:cubicBezTo>
                  <a:pt x="1021181" y="853339"/>
                  <a:pt x="1028011" y="859566"/>
                  <a:pt x="1028011" y="868127"/>
                </a:cubicBezTo>
                <a:cubicBezTo>
                  <a:pt x="1028011" y="875911"/>
                  <a:pt x="1021181" y="882916"/>
                  <a:pt x="1013589" y="882916"/>
                </a:cubicBezTo>
                <a:cubicBezTo>
                  <a:pt x="1005243" y="882916"/>
                  <a:pt x="998413" y="875911"/>
                  <a:pt x="998413" y="868127"/>
                </a:cubicBezTo>
                <a:cubicBezTo>
                  <a:pt x="998413" y="859566"/>
                  <a:pt x="1005243" y="853339"/>
                  <a:pt x="1013589" y="853339"/>
                </a:cubicBezTo>
                <a:close/>
                <a:moveTo>
                  <a:pt x="368059" y="785881"/>
                </a:moveTo>
                <a:cubicBezTo>
                  <a:pt x="376081" y="785881"/>
                  <a:pt x="380456" y="790256"/>
                  <a:pt x="380456" y="797549"/>
                </a:cubicBezTo>
                <a:cubicBezTo>
                  <a:pt x="380456" y="805571"/>
                  <a:pt x="376081" y="812135"/>
                  <a:pt x="368059" y="812135"/>
                </a:cubicBezTo>
                <a:cubicBezTo>
                  <a:pt x="360766" y="812135"/>
                  <a:pt x="354203" y="805571"/>
                  <a:pt x="354203" y="797549"/>
                </a:cubicBezTo>
                <a:cubicBezTo>
                  <a:pt x="354203" y="790256"/>
                  <a:pt x="360766" y="785881"/>
                  <a:pt x="368059" y="785881"/>
                </a:cubicBezTo>
                <a:close/>
                <a:moveTo>
                  <a:pt x="297226" y="785881"/>
                </a:moveTo>
                <a:cubicBezTo>
                  <a:pt x="303791" y="785881"/>
                  <a:pt x="309624" y="790256"/>
                  <a:pt x="309624" y="797549"/>
                </a:cubicBezTo>
                <a:cubicBezTo>
                  <a:pt x="309624" y="805571"/>
                  <a:pt x="303791" y="812135"/>
                  <a:pt x="297226" y="812135"/>
                </a:cubicBezTo>
                <a:cubicBezTo>
                  <a:pt x="289933" y="812135"/>
                  <a:pt x="283371" y="805571"/>
                  <a:pt x="283371" y="797549"/>
                </a:cubicBezTo>
                <a:cubicBezTo>
                  <a:pt x="283371" y="790256"/>
                  <a:pt x="289933" y="785881"/>
                  <a:pt x="297226" y="785881"/>
                </a:cubicBezTo>
                <a:close/>
                <a:moveTo>
                  <a:pt x="226398" y="785881"/>
                </a:moveTo>
                <a:cubicBezTo>
                  <a:pt x="232233" y="785881"/>
                  <a:pt x="238797" y="790256"/>
                  <a:pt x="238797" y="797549"/>
                </a:cubicBezTo>
                <a:cubicBezTo>
                  <a:pt x="238797" y="805571"/>
                  <a:pt x="232233" y="812135"/>
                  <a:pt x="226398" y="812135"/>
                </a:cubicBezTo>
                <a:cubicBezTo>
                  <a:pt x="218375" y="812135"/>
                  <a:pt x="212542" y="805571"/>
                  <a:pt x="212542" y="797549"/>
                </a:cubicBezTo>
                <a:cubicBezTo>
                  <a:pt x="212542" y="790256"/>
                  <a:pt x="218375" y="785881"/>
                  <a:pt x="226398" y="785881"/>
                </a:cubicBezTo>
                <a:close/>
                <a:moveTo>
                  <a:pt x="154101" y="785881"/>
                </a:moveTo>
                <a:cubicBezTo>
                  <a:pt x="161394" y="785881"/>
                  <a:pt x="167957" y="790256"/>
                  <a:pt x="167957" y="797549"/>
                </a:cubicBezTo>
                <a:cubicBezTo>
                  <a:pt x="167957" y="805571"/>
                  <a:pt x="161394" y="812135"/>
                  <a:pt x="154101" y="812135"/>
                </a:cubicBezTo>
                <a:cubicBezTo>
                  <a:pt x="147538" y="812135"/>
                  <a:pt x="141704" y="805571"/>
                  <a:pt x="141704" y="797549"/>
                </a:cubicBezTo>
                <a:cubicBezTo>
                  <a:pt x="141704" y="790256"/>
                  <a:pt x="147538" y="785881"/>
                  <a:pt x="154101" y="785881"/>
                </a:cubicBezTo>
                <a:close/>
                <a:moveTo>
                  <a:pt x="83272" y="785881"/>
                </a:moveTo>
                <a:cubicBezTo>
                  <a:pt x="90564" y="785881"/>
                  <a:pt x="97128" y="790256"/>
                  <a:pt x="97128" y="797549"/>
                </a:cubicBezTo>
                <a:cubicBezTo>
                  <a:pt x="97128" y="805571"/>
                  <a:pt x="90564" y="812135"/>
                  <a:pt x="83272" y="812135"/>
                </a:cubicBezTo>
                <a:cubicBezTo>
                  <a:pt x="76708" y="812135"/>
                  <a:pt x="70874" y="805571"/>
                  <a:pt x="70874" y="797549"/>
                </a:cubicBezTo>
                <a:cubicBezTo>
                  <a:pt x="70874" y="790256"/>
                  <a:pt x="76708" y="785881"/>
                  <a:pt x="83272" y="785881"/>
                </a:cubicBezTo>
                <a:close/>
                <a:moveTo>
                  <a:pt x="12036" y="785881"/>
                </a:moveTo>
                <a:cubicBezTo>
                  <a:pt x="20281" y="785881"/>
                  <a:pt x="26277" y="790256"/>
                  <a:pt x="26277" y="797549"/>
                </a:cubicBezTo>
                <a:cubicBezTo>
                  <a:pt x="26277" y="805571"/>
                  <a:pt x="20281" y="812135"/>
                  <a:pt x="12036" y="812135"/>
                </a:cubicBezTo>
                <a:cubicBezTo>
                  <a:pt x="4541" y="812135"/>
                  <a:pt x="44" y="805571"/>
                  <a:pt x="44" y="797549"/>
                </a:cubicBezTo>
                <a:cubicBezTo>
                  <a:pt x="44" y="790256"/>
                  <a:pt x="4541" y="785881"/>
                  <a:pt x="12036" y="785881"/>
                </a:cubicBezTo>
                <a:close/>
                <a:moveTo>
                  <a:pt x="4726684" y="782507"/>
                </a:moveTo>
                <a:cubicBezTo>
                  <a:pt x="4735246" y="782507"/>
                  <a:pt x="4741472" y="789070"/>
                  <a:pt x="4741472" y="794904"/>
                </a:cubicBezTo>
                <a:cubicBezTo>
                  <a:pt x="4741472" y="802926"/>
                  <a:pt x="4735246" y="808761"/>
                  <a:pt x="4726684" y="808761"/>
                </a:cubicBezTo>
                <a:cubicBezTo>
                  <a:pt x="4718122" y="808761"/>
                  <a:pt x="4711896" y="802926"/>
                  <a:pt x="4711896" y="794904"/>
                </a:cubicBezTo>
                <a:cubicBezTo>
                  <a:pt x="4711896" y="789070"/>
                  <a:pt x="4718122" y="782507"/>
                  <a:pt x="4726684" y="782507"/>
                </a:cubicBezTo>
                <a:close/>
                <a:moveTo>
                  <a:pt x="4655853" y="782507"/>
                </a:moveTo>
                <a:cubicBezTo>
                  <a:pt x="4663637" y="782507"/>
                  <a:pt x="4670642" y="789070"/>
                  <a:pt x="4670642" y="794904"/>
                </a:cubicBezTo>
                <a:cubicBezTo>
                  <a:pt x="4670642" y="802926"/>
                  <a:pt x="4663637" y="808761"/>
                  <a:pt x="4655853" y="808761"/>
                </a:cubicBezTo>
                <a:cubicBezTo>
                  <a:pt x="4647291" y="808761"/>
                  <a:pt x="4641064" y="802926"/>
                  <a:pt x="4641064" y="794904"/>
                </a:cubicBezTo>
                <a:cubicBezTo>
                  <a:pt x="4641064" y="789070"/>
                  <a:pt x="4647291" y="782507"/>
                  <a:pt x="4655853" y="782507"/>
                </a:cubicBezTo>
                <a:close/>
                <a:moveTo>
                  <a:pt x="4584091" y="782507"/>
                </a:moveTo>
                <a:cubicBezTo>
                  <a:pt x="4591384" y="782507"/>
                  <a:pt x="4596488" y="789070"/>
                  <a:pt x="4596488" y="794904"/>
                </a:cubicBezTo>
                <a:cubicBezTo>
                  <a:pt x="4596488" y="802926"/>
                  <a:pt x="4591384" y="808761"/>
                  <a:pt x="4584091" y="808761"/>
                </a:cubicBezTo>
                <a:cubicBezTo>
                  <a:pt x="4576069" y="808761"/>
                  <a:pt x="4570235" y="802926"/>
                  <a:pt x="4570235" y="794904"/>
                </a:cubicBezTo>
                <a:cubicBezTo>
                  <a:pt x="4570235" y="789070"/>
                  <a:pt x="4576069" y="782507"/>
                  <a:pt x="4584091" y="782507"/>
                </a:cubicBezTo>
                <a:close/>
                <a:moveTo>
                  <a:pt x="4513260" y="782507"/>
                </a:moveTo>
                <a:cubicBezTo>
                  <a:pt x="4519094" y="782507"/>
                  <a:pt x="4525657" y="789070"/>
                  <a:pt x="4525657" y="794904"/>
                </a:cubicBezTo>
                <a:cubicBezTo>
                  <a:pt x="4525657" y="802926"/>
                  <a:pt x="4519094" y="808761"/>
                  <a:pt x="4513260" y="808761"/>
                </a:cubicBezTo>
                <a:cubicBezTo>
                  <a:pt x="4505238" y="808761"/>
                  <a:pt x="4499404" y="802926"/>
                  <a:pt x="4499404" y="794904"/>
                </a:cubicBezTo>
                <a:cubicBezTo>
                  <a:pt x="4499404" y="789070"/>
                  <a:pt x="4505238" y="782507"/>
                  <a:pt x="4513260" y="782507"/>
                </a:cubicBezTo>
                <a:close/>
                <a:moveTo>
                  <a:pt x="4439056" y="782507"/>
                </a:moveTo>
                <a:cubicBezTo>
                  <a:pt x="4445619" y="782507"/>
                  <a:pt x="4451453" y="789070"/>
                  <a:pt x="4451453" y="794904"/>
                </a:cubicBezTo>
                <a:cubicBezTo>
                  <a:pt x="4451453" y="802926"/>
                  <a:pt x="4445619" y="808761"/>
                  <a:pt x="4439056" y="808761"/>
                </a:cubicBezTo>
                <a:cubicBezTo>
                  <a:pt x="4431763" y="808761"/>
                  <a:pt x="4425200" y="802926"/>
                  <a:pt x="4425200" y="794904"/>
                </a:cubicBezTo>
                <a:cubicBezTo>
                  <a:pt x="4425200" y="789070"/>
                  <a:pt x="4431763" y="782507"/>
                  <a:pt x="4439056" y="782507"/>
                </a:cubicBezTo>
                <a:close/>
                <a:moveTo>
                  <a:pt x="4366768" y="782507"/>
                </a:moveTo>
                <a:cubicBezTo>
                  <a:pt x="4374790" y="782507"/>
                  <a:pt x="4380624" y="789070"/>
                  <a:pt x="4380624" y="794904"/>
                </a:cubicBezTo>
                <a:cubicBezTo>
                  <a:pt x="4380624" y="802926"/>
                  <a:pt x="4374790" y="808761"/>
                  <a:pt x="4366768" y="808761"/>
                </a:cubicBezTo>
                <a:cubicBezTo>
                  <a:pt x="4360934" y="808761"/>
                  <a:pt x="4354371" y="802926"/>
                  <a:pt x="4354371" y="794904"/>
                </a:cubicBezTo>
                <a:cubicBezTo>
                  <a:pt x="4354371" y="789070"/>
                  <a:pt x="4360934" y="782507"/>
                  <a:pt x="4366768" y="782507"/>
                </a:cubicBezTo>
                <a:close/>
                <a:moveTo>
                  <a:pt x="4295937" y="782507"/>
                </a:moveTo>
                <a:cubicBezTo>
                  <a:pt x="4303959" y="782507"/>
                  <a:pt x="4309793" y="789070"/>
                  <a:pt x="4309793" y="794904"/>
                </a:cubicBezTo>
                <a:cubicBezTo>
                  <a:pt x="4309793" y="802926"/>
                  <a:pt x="4303959" y="808761"/>
                  <a:pt x="4295937" y="808761"/>
                </a:cubicBezTo>
                <a:cubicBezTo>
                  <a:pt x="4290103" y="808761"/>
                  <a:pt x="4283540" y="802926"/>
                  <a:pt x="4283540" y="794904"/>
                </a:cubicBezTo>
                <a:cubicBezTo>
                  <a:pt x="4283540" y="789070"/>
                  <a:pt x="4290103" y="782507"/>
                  <a:pt x="4295937" y="782507"/>
                </a:cubicBezTo>
                <a:close/>
                <a:moveTo>
                  <a:pt x="4225107" y="782507"/>
                </a:moveTo>
                <a:cubicBezTo>
                  <a:pt x="4233129" y="782507"/>
                  <a:pt x="4238963" y="789070"/>
                  <a:pt x="4238963" y="794904"/>
                </a:cubicBezTo>
                <a:cubicBezTo>
                  <a:pt x="4238963" y="802926"/>
                  <a:pt x="4233129" y="808761"/>
                  <a:pt x="4225107" y="808761"/>
                </a:cubicBezTo>
                <a:cubicBezTo>
                  <a:pt x="4217085" y="808761"/>
                  <a:pt x="4212710" y="802926"/>
                  <a:pt x="4212710" y="794904"/>
                </a:cubicBezTo>
                <a:cubicBezTo>
                  <a:pt x="4212710" y="789070"/>
                  <a:pt x="4217085" y="782507"/>
                  <a:pt x="4225107" y="782507"/>
                </a:cubicBezTo>
                <a:close/>
                <a:moveTo>
                  <a:pt x="4153295" y="782507"/>
                </a:moveTo>
                <a:cubicBezTo>
                  <a:pt x="4161078" y="782507"/>
                  <a:pt x="4168083" y="789070"/>
                  <a:pt x="4168083" y="794904"/>
                </a:cubicBezTo>
                <a:cubicBezTo>
                  <a:pt x="4168083" y="802926"/>
                  <a:pt x="4161078" y="808761"/>
                  <a:pt x="4153295" y="808761"/>
                </a:cubicBezTo>
                <a:cubicBezTo>
                  <a:pt x="4144733" y="808761"/>
                  <a:pt x="4138507" y="802926"/>
                  <a:pt x="4138507" y="794904"/>
                </a:cubicBezTo>
                <a:cubicBezTo>
                  <a:pt x="4138507" y="789070"/>
                  <a:pt x="4144733" y="782507"/>
                  <a:pt x="4153295" y="782507"/>
                </a:cubicBezTo>
                <a:close/>
                <a:moveTo>
                  <a:pt x="4082465" y="782507"/>
                </a:moveTo>
                <a:cubicBezTo>
                  <a:pt x="4090249" y="782507"/>
                  <a:pt x="4097254" y="789070"/>
                  <a:pt x="4097254" y="794904"/>
                </a:cubicBezTo>
                <a:cubicBezTo>
                  <a:pt x="4097254" y="802926"/>
                  <a:pt x="4090249" y="808761"/>
                  <a:pt x="4082465" y="808761"/>
                </a:cubicBezTo>
                <a:cubicBezTo>
                  <a:pt x="4073903" y="808761"/>
                  <a:pt x="4067676" y="802926"/>
                  <a:pt x="4067676" y="794904"/>
                </a:cubicBezTo>
                <a:cubicBezTo>
                  <a:pt x="4067676" y="789070"/>
                  <a:pt x="4073903" y="782507"/>
                  <a:pt x="4082465" y="782507"/>
                </a:cubicBezTo>
                <a:close/>
                <a:moveTo>
                  <a:pt x="4010703" y="782507"/>
                </a:moveTo>
                <a:cubicBezTo>
                  <a:pt x="4017996" y="782507"/>
                  <a:pt x="4023100" y="789070"/>
                  <a:pt x="4023100" y="794904"/>
                </a:cubicBezTo>
                <a:cubicBezTo>
                  <a:pt x="4023100" y="802926"/>
                  <a:pt x="4017996" y="808761"/>
                  <a:pt x="4010703" y="808761"/>
                </a:cubicBezTo>
                <a:cubicBezTo>
                  <a:pt x="4002681" y="808761"/>
                  <a:pt x="3996847" y="802926"/>
                  <a:pt x="3996847" y="794904"/>
                </a:cubicBezTo>
                <a:cubicBezTo>
                  <a:pt x="3996847" y="789070"/>
                  <a:pt x="4002681" y="782507"/>
                  <a:pt x="4010703" y="782507"/>
                </a:cubicBezTo>
                <a:close/>
                <a:moveTo>
                  <a:pt x="3939871" y="782507"/>
                </a:moveTo>
                <a:cubicBezTo>
                  <a:pt x="3946434" y="782507"/>
                  <a:pt x="3952268" y="789070"/>
                  <a:pt x="3952268" y="794904"/>
                </a:cubicBezTo>
                <a:cubicBezTo>
                  <a:pt x="3952268" y="802926"/>
                  <a:pt x="3946434" y="808761"/>
                  <a:pt x="3939871" y="808761"/>
                </a:cubicBezTo>
                <a:cubicBezTo>
                  <a:pt x="3932578" y="808761"/>
                  <a:pt x="3926015" y="802926"/>
                  <a:pt x="3926015" y="794904"/>
                </a:cubicBezTo>
                <a:cubicBezTo>
                  <a:pt x="3926015" y="789070"/>
                  <a:pt x="3932578" y="782507"/>
                  <a:pt x="3939871" y="782507"/>
                </a:cubicBezTo>
                <a:close/>
                <a:moveTo>
                  <a:pt x="3869042" y="782507"/>
                </a:moveTo>
                <a:cubicBezTo>
                  <a:pt x="3875605" y="782507"/>
                  <a:pt x="3881439" y="789070"/>
                  <a:pt x="3881439" y="794904"/>
                </a:cubicBezTo>
                <a:cubicBezTo>
                  <a:pt x="3881439" y="802926"/>
                  <a:pt x="3875605" y="808761"/>
                  <a:pt x="3869042" y="808761"/>
                </a:cubicBezTo>
                <a:cubicBezTo>
                  <a:pt x="3861749" y="808761"/>
                  <a:pt x="3855186" y="802926"/>
                  <a:pt x="3855186" y="794904"/>
                </a:cubicBezTo>
                <a:cubicBezTo>
                  <a:pt x="3855186" y="789070"/>
                  <a:pt x="3861749" y="782507"/>
                  <a:pt x="3869042" y="782507"/>
                </a:cubicBezTo>
                <a:close/>
                <a:moveTo>
                  <a:pt x="3796752" y="782507"/>
                </a:moveTo>
                <a:cubicBezTo>
                  <a:pt x="3804774" y="782507"/>
                  <a:pt x="3810608" y="789070"/>
                  <a:pt x="3810608" y="796363"/>
                </a:cubicBezTo>
                <a:cubicBezTo>
                  <a:pt x="3810608" y="802926"/>
                  <a:pt x="3804774" y="808761"/>
                  <a:pt x="3796752" y="808761"/>
                </a:cubicBezTo>
                <a:cubicBezTo>
                  <a:pt x="3790918" y="808761"/>
                  <a:pt x="3784355" y="802926"/>
                  <a:pt x="3784355" y="796363"/>
                </a:cubicBezTo>
                <a:cubicBezTo>
                  <a:pt x="3784355" y="789070"/>
                  <a:pt x="3790918" y="782507"/>
                  <a:pt x="3796752" y="782507"/>
                </a:cubicBezTo>
                <a:close/>
                <a:moveTo>
                  <a:pt x="3725922" y="782507"/>
                </a:moveTo>
                <a:cubicBezTo>
                  <a:pt x="3733944" y="782507"/>
                  <a:pt x="3739778" y="789070"/>
                  <a:pt x="3739778" y="796363"/>
                </a:cubicBezTo>
                <a:cubicBezTo>
                  <a:pt x="3739778" y="802926"/>
                  <a:pt x="3733944" y="808761"/>
                  <a:pt x="3725922" y="808761"/>
                </a:cubicBezTo>
                <a:cubicBezTo>
                  <a:pt x="3719359" y="808761"/>
                  <a:pt x="3713525" y="802926"/>
                  <a:pt x="3713525" y="796363"/>
                </a:cubicBezTo>
                <a:cubicBezTo>
                  <a:pt x="3713525" y="789070"/>
                  <a:pt x="3719359" y="782507"/>
                  <a:pt x="3725922" y="782507"/>
                </a:cubicBezTo>
                <a:close/>
                <a:moveTo>
                  <a:pt x="3655091" y="782507"/>
                </a:moveTo>
                <a:cubicBezTo>
                  <a:pt x="3662384" y="782507"/>
                  <a:pt x="3668947" y="789070"/>
                  <a:pt x="3668947" y="796363"/>
                </a:cubicBezTo>
                <a:cubicBezTo>
                  <a:pt x="3668947" y="802926"/>
                  <a:pt x="3662384" y="808761"/>
                  <a:pt x="3655091" y="808761"/>
                </a:cubicBezTo>
                <a:cubicBezTo>
                  <a:pt x="3647069" y="808761"/>
                  <a:pt x="3642694" y="802926"/>
                  <a:pt x="3642694" y="796363"/>
                </a:cubicBezTo>
                <a:cubicBezTo>
                  <a:pt x="3642694" y="789070"/>
                  <a:pt x="3647069" y="782507"/>
                  <a:pt x="3655091" y="782507"/>
                </a:cubicBezTo>
                <a:close/>
                <a:moveTo>
                  <a:pt x="3583280" y="782507"/>
                </a:moveTo>
                <a:cubicBezTo>
                  <a:pt x="3591064" y="782507"/>
                  <a:pt x="3598069" y="789070"/>
                  <a:pt x="3598069" y="796363"/>
                </a:cubicBezTo>
                <a:cubicBezTo>
                  <a:pt x="3598069" y="802926"/>
                  <a:pt x="3591064" y="808761"/>
                  <a:pt x="3583280" y="808761"/>
                </a:cubicBezTo>
                <a:cubicBezTo>
                  <a:pt x="3574718" y="808761"/>
                  <a:pt x="3568491" y="802926"/>
                  <a:pt x="3568491" y="796363"/>
                </a:cubicBezTo>
                <a:cubicBezTo>
                  <a:pt x="3568491" y="789070"/>
                  <a:pt x="3574718" y="782507"/>
                  <a:pt x="3583280" y="782507"/>
                </a:cubicBezTo>
                <a:close/>
                <a:moveTo>
                  <a:pt x="3512449" y="782507"/>
                </a:moveTo>
                <a:cubicBezTo>
                  <a:pt x="3520232" y="782507"/>
                  <a:pt x="3527237" y="789070"/>
                  <a:pt x="3527237" y="796363"/>
                </a:cubicBezTo>
                <a:cubicBezTo>
                  <a:pt x="3527237" y="802926"/>
                  <a:pt x="3520232" y="808761"/>
                  <a:pt x="3512449" y="808761"/>
                </a:cubicBezTo>
                <a:cubicBezTo>
                  <a:pt x="3503887" y="808761"/>
                  <a:pt x="3497661" y="802926"/>
                  <a:pt x="3497661" y="796363"/>
                </a:cubicBezTo>
                <a:cubicBezTo>
                  <a:pt x="3497661" y="789070"/>
                  <a:pt x="3503887" y="782507"/>
                  <a:pt x="3512449" y="782507"/>
                </a:cubicBezTo>
                <a:close/>
                <a:moveTo>
                  <a:pt x="3441619" y="782507"/>
                </a:moveTo>
                <a:cubicBezTo>
                  <a:pt x="3450181" y="782507"/>
                  <a:pt x="3456408" y="789070"/>
                  <a:pt x="3456408" y="796363"/>
                </a:cubicBezTo>
                <a:cubicBezTo>
                  <a:pt x="3456408" y="802926"/>
                  <a:pt x="3450181" y="808761"/>
                  <a:pt x="3441619" y="808761"/>
                </a:cubicBezTo>
                <a:cubicBezTo>
                  <a:pt x="3433835" y="808761"/>
                  <a:pt x="3426830" y="802926"/>
                  <a:pt x="3426830" y="796363"/>
                </a:cubicBezTo>
                <a:cubicBezTo>
                  <a:pt x="3426830" y="789070"/>
                  <a:pt x="3433835" y="782507"/>
                  <a:pt x="3441619" y="782507"/>
                </a:cubicBezTo>
                <a:close/>
                <a:moveTo>
                  <a:pt x="3369857" y="782507"/>
                </a:moveTo>
                <a:cubicBezTo>
                  <a:pt x="3377879" y="782507"/>
                  <a:pt x="3382254" y="789070"/>
                  <a:pt x="3382254" y="796363"/>
                </a:cubicBezTo>
                <a:cubicBezTo>
                  <a:pt x="3382254" y="802926"/>
                  <a:pt x="3377879" y="808761"/>
                  <a:pt x="3369857" y="808761"/>
                </a:cubicBezTo>
                <a:cubicBezTo>
                  <a:pt x="3362564" y="808761"/>
                  <a:pt x="3356001" y="802926"/>
                  <a:pt x="3356001" y="796363"/>
                </a:cubicBezTo>
                <a:cubicBezTo>
                  <a:pt x="3356001" y="789070"/>
                  <a:pt x="3362564" y="782507"/>
                  <a:pt x="3369857" y="782507"/>
                </a:cubicBezTo>
                <a:close/>
                <a:moveTo>
                  <a:pt x="3299083" y="782507"/>
                </a:moveTo>
                <a:cubicBezTo>
                  <a:pt x="3305645" y="782507"/>
                  <a:pt x="3311480" y="789070"/>
                  <a:pt x="3311480" y="796363"/>
                </a:cubicBezTo>
                <a:cubicBezTo>
                  <a:pt x="3311480" y="802926"/>
                  <a:pt x="3305645" y="808761"/>
                  <a:pt x="3299083" y="808761"/>
                </a:cubicBezTo>
                <a:cubicBezTo>
                  <a:pt x="3291789" y="808761"/>
                  <a:pt x="3285229" y="802926"/>
                  <a:pt x="3285229" y="796363"/>
                </a:cubicBezTo>
                <a:cubicBezTo>
                  <a:pt x="3285229" y="789070"/>
                  <a:pt x="3291789" y="782507"/>
                  <a:pt x="3299083" y="782507"/>
                </a:cubicBezTo>
                <a:close/>
                <a:moveTo>
                  <a:pt x="3228250" y="782507"/>
                </a:moveTo>
                <a:cubicBezTo>
                  <a:pt x="3234814" y="782507"/>
                  <a:pt x="3240649" y="789070"/>
                  <a:pt x="3240649" y="796363"/>
                </a:cubicBezTo>
                <a:cubicBezTo>
                  <a:pt x="3240649" y="802926"/>
                  <a:pt x="3234814" y="808761"/>
                  <a:pt x="3228250" y="808761"/>
                </a:cubicBezTo>
                <a:cubicBezTo>
                  <a:pt x="3220230" y="808761"/>
                  <a:pt x="3214395" y="802926"/>
                  <a:pt x="3214395" y="796363"/>
                </a:cubicBezTo>
                <a:cubicBezTo>
                  <a:pt x="3214395" y="789070"/>
                  <a:pt x="3220230" y="782507"/>
                  <a:pt x="3228250" y="782507"/>
                </a:cubicBezTo>
                <a:close/>
                <a:moveTo>
                  <a:pt x="3152591" y="782507"/>
                </a:moveTo>
                <a:cubicBezTo>
                  <a:pt x="3159884" y="782507"/>
                  <a:pt x="3166447" y="789070"/>
                  <a:pt x="3166447" y="796363"/>
                </a:cubicBezTo>
                <a:cubicBezTo>
                  <a:pt x="3166447" y="802926"/>
                  <a:pt x="3159884" y="808761"/>
                  <a:pt x="3152591" y="808761"/>
                </a:cubicBezTo>
                <a:cubicBezTo>
                  <a:pt x="3146027" y="808761"/>
                  <a:pt x="3140193" y="802926"/>
                  <a:pt x="3140193" y="796363"/>
                </a:cubicBezTo>
                <a:cubicBezTo>
                  <a:pt x="3140193" y="789070"/>
                  <a:pt x="3146027" y="782507"/>
                  <a:pt x="3152591" y="782507"/>
                </a:cubicBezTo>
                <a:close/>
                <a:moveTo>
                  <a:pt x="1226672" y="782507"/>
                </a:moveTo>
                <a:cubicBezTo>
                  <a:pt x="1233964" y="782507"/>
                  <a:pt x="1240529" y="789337"/>
                  <a:pt x="1240529" y="796926"/>
                </a:cubicBezTo>
                <a:cubicBezTo>
                  <a:pt x="1240529" y="805275"/>
                  <a:pt x="1233964" y="812105"/>
                  <a:pt x="1226672" y="812105"/>
                </a:cubicBezTo>
                <a:cubicBezTo>
                  <a:pt x="1218658" y="812105"/>
                  <a:pt x="1214283" y="805275"/>
                  <a:pt x="1214283" y="796926"/>
                </a:cubicBezTo>
                <a:cubicBezTo>
                  <a:pt x="1214283" y="789337"/>
                  <a:pt x="1218658" y="782507"/>
                  <a:pt x="1226672" y="782507"/>
                </a:cubicBezTo>
                <a:close/>
                <a:moveTo>
                  <a:pt x="1154869" y="782507"/>
                </a:moveTo>
                <a:cubicBezTo>
                  <a:pt x="1162652" y="782507"/>
                  <a:pt x="1169658" y="789337"/>
                  <a:pt x="1169658" y="796926"/>
                </a:cubicBezTo>
                <a:cubicBezTo>
                  <a:pt x="1169658" y="805275"/>
                  <a:pt x="1162652" y="812105"/>
                  <a:pt x="1154869" y="812105"/>
                </a:cubicBezTo>
                <a:cubicBezTo>
                  <a:pt x="1146307" y="812105"/>
                  <a:pt x="1140080" y="805275"/>
                  <a:pt x="1140080" y="796926"/>
                </a:cubicBezTo>
                <a:cubicBezTo>
                  <a:pt x="1140080" y="789337"/>
                  <a:pt x="1146307" y="782507"/>
                  <a:pt x="1154869" y="782507"/>
                </a:cubicBezTo>
                <a:close/>
                <a:moveTo>
                  <a:pt x="1084040" y="782507"/>
                </a:moveTo>
                <a:cubicBezTo>
                  <a:pt x="1091822" y="782507"/>
                  <a:pt x="1098826" y="789337"/>
                  <a:pt x="1098826" y="796926"/>
                </a:cubicBezTo>
                <a:cubicBezTo>
                  <a:pt x="1098826" y="805275"/>
                  <a:pt x="1091822" y="812105"/>
                  <a:pt x="1084040" y="812105"/>
                </a:cubicBezTo>
                <a:cubicBezTo>
                  <a:pt x="1075478" y="812105"/>
                  <a:pt x="1069250" y="805275"/>
                  <a:pt x="1069250" y="796926"/>
                </a:cubicBezTo>
                <a:cubicBezTo>
                  <a:pt x="1069250" y="789337"/>
                  <a:pt x="1075478" y="782507"/>
                  <a:pt x="1084040" y="782507"/>
                </a:cubicBezTo>
                <a:close/>
                <a:moveTo>
                  <a:pt x="1013594" y="782507"/>
                </a:moveTo>
                <a:cubicBezTo>
                  <a:pt x="1021186" y="782507"/>
                  <a:pt x="1028015" y="789337"/>
                  <a:pt x="1028015" y="796926"/>
                </a:cubicBezTo>
                <a:cubicBezTo>
                  <a:pt x="1028015" y="805275"/>
                  <a:pt x="1021186" y="812105"/>
                  <a:pt x="1013594" y="812105"/>
                </a:cubicBezTo>
                <a:cubicBezTo>
                  <a:pt x="1005249" y="812105"/>
                  <a:pt x="998417" y="805275"/>
                  <a:pt x="998417" y="796926"/>
                </a:cubicBezTo>
                <a:cubicBezTo>
                  <a:pt x="998417" y="789337"/>
                  <a:pt x="1005249" y="782507"/>
                  <a:pt x="1013594" y="782507"/>
                </a:cubicBezTo>
                <a:close/>
                <a:moveTo>
                  <a:pt x="941447" y="782507"/>
                </a:moveTo>
                <a:cubicBezTo>
                  <a:pt x="949468" y="782507"/>
                  <a:pt x="953844" y="789337"/>
                  <a:pt x="953844" y="796926"/>
                </a:cubicBezTo>
                <a:cubicBezTo>
                  <a:pt x="953844" y="805275"/>
                  <a:pt x="949468" y="812105"/>
                  <a:pt x="941447" y="812105"/>
                </a:cubicBezTo>
                <a:cubicBezTo>
                  <a:pt x="934155" y="812105"/>
                  <a:pt x="927591" y="805275"/>
                  <a:pt x="927591" y="796926"/>
                </a:cubicBezTo>
                <a:cubicBezTo>
                  <a:pt x="927591" y="789337"/>
                  <a:pt x="934155" y="782507"/>
                  <a:pt x="941447" y="782507"/>
                </a:cubicBezTo>
                <a:close/>
                <a:moveTo>
                  <a:pt x="870615" y="782507"/>
                </a:moveTo>
                <a:cubicBezTo>
                  <a:pt x="877179" y="782507"/>
                  <a:pt x="883013" y="789337"/>
                  <a:pt x="883013" y="796926"/>
                </a:cubicBezTo>
                <a:cubicBezTo>
                  <a:pt x="883013" y="805275"/>
                  <a:pt x="877179" y="812105"/>
                  <a:pt x="870615" y="812105"/>
                </a:cubicBezTo>
                <a:cubicBezTo>
                  <a:pt x="863322" y="812105"/>
                  <a:pt x="856759" y="805275"/>
                  <a:pt x="856759" y="796926"/>
                </a:cubicBezTo>
                <a:cubicBezTo>
                  <a:pt x="856759" y="789337"/>
                  <a:pt x="863322" y="782507"/>
                  <a:pt x="870615" y="782507"/>
                </a:cubicBezTo>
                <a:close/>
                <a:moveTo>
                  <a:pt x="799784" y="782507"/>
                </a:moveTo>
                <a:cubicBezTo>
                  <a:pt x="806349" y="782507"/>
                  <a:pt x="812183" y="789337"/>
                  <a:pt x="812183" y="796926"/>
                </a:cubicBezTo>
                <a:cubicBezTo>
                  <a:pt x="812183" y="805275"/>
                  <a:pt x="806349" y="812105"/>
                  <a:pt x="799784" y="812105"/>
                </a:cubicBezTo>
                <a:cubicBezTo>
                  <a:pt x="792492" y="812105"/>
                  <a:pt x="785929" y="805275"/>
                  <a:pt x="785929" y="796926"/>
                </a:cubicBezTo>
                <a:cubicBezTo>
                  <a:pt x="785929" y="789337"/>
                  <a:pt x="792492" y="782507"/>
                  <a:pt x="799784" y="782507"/>
                </a:cubicBezTo>
                <a:close/>
                <a:moveTo>
                  <a:pt x="724123" y="782507"/>
                </a:moveTo>
                <a:cubicBezTo>
                  <a:pt x="731417" y="782507"/>
                  <a:pt x="737981" y="789337"/>
                  <a:pt x="737981" y="796926"/>
                </a:cubicBezTo>
                <a:cubicBezTo>
                  <a:pt x="737981" y="805275"/>
                  <a:pt x="731417" y="812105"/>
                  <a:pt x="724123" y="812105"/>
                </a:cubicBezTo>
                <a:cubicBezTo>
                  <a:pt x="717559" y="812105"/>
                  <a:pt x="711726" y="805275"/>
                  <a:pt x="711726" y="796926"/>
                </a:cubicBezTo>
                <a:cubicBezTo>
                  <a:pt x="711726" y="789337"/>
                  <a:pt x="717559" y="782507"/>
                  <a:pt x="724123" y="782507"/>
                </a:cubicBezTo>
                <a:close/>
                <a:moveTo>
                  <a:pt x="653293" y="782507"/>
                </a:moveTo>
                <a:cubicBezTo>
                  <a:pt x="660586" y="782507"/>
                  <a:pt x="667149" y="789337"/>
                  <a:pt x="667149" y="796926"/>
                </a:cubicBezTo>
                <a:cubicBezTo>
                  <a:pt x="667149" y="805275"/>
                  <a:pt x="660586" y="812105"/>
                  <a:pt x="653293" y="812105"/>
                </a:cubicBezTo>
                <a:cubicBezTo>
                  <a:pt x="645271" y="812105"/>
                  <a:pt x="640896" y="805275"/>
                  <a:pt x="640896" y="796926"/>
                </a:cubicBezTo>
                <a:cubicBezTo>
                  <a:pt x="640896" y="789337"/>
                  <a:pt x="645271" y="782507"/>
                  <a:pt x="653293" y="782507"/>
                </a:cubicBezTo>
                <a:close/>
                <a:moveTo>
                  <a:pt x="584855" y="782507"/>
                </a:moveTo>
                <a:cubicBezTo>
                  <a:pt x="592639" y="782507"/>
                  <a:pt x="599643" y="789337"/>
                  <a:pt x="599643" y="796926"/>
                </a:cubicBezTo>
                <a:cubicBezTo>
                  <a:pt x="599643" y="805275"/>
                  <a:pt x="592639" y="812105"/>
                  <a:pt x="584855" y="812105"/>
                </a:cubicBezTo>
                <a:cubicBezTo>
                  <a:pt x="576293" y="812105"/>
                  <a:pt x="570066" y="805275"/>
                  <a:pt x="570066" y="796926"/>
                </a:cubicBezTo>
                <a:cubicBezTo>
                  <a:pt x="570066" y="789337"/>
                  <a:pt x="576293" y="782507"/>
                  <a:pt x="584855" y="782507"/>
                </a:cubicBezTo>
                <a:close/>
                <a:moveTo>
                  <a:pt x="513654" y="782507"/>
                </a:moveTo>
                <a:cubicBezTo>
                  <a:pt x="522003" y="782507"/>
                  <a:pt x="528831" y="789337"/>
                  <a:pt x="528831" y="796926"/>
                </a:cubicBezTo>
                <a:cubicBezTo>
                  <a:pt x="528831" y="805275"/>
                  <a:pt x="522003" y="812105"/>
                  <a:pt x="513654" y="812105"/>
                </a:cubicBezTo>
                <a:cubicBezTo>
                  <a:pt x="506065" y="812105"/>
                  <a:pt x="499235" y="805275"/>
                  <a:pt x="499235" y="796926"/>
                </a:cubicBezTo>
                <a:cubicBezTo>
                  <a:pt x="499235" y="789337"/>
                  <a:pt x="506065" y="782507"/>
                  <a:pt x="513654" y="782507"/>
                </a:cubicBezTo>
                <a:close/>
                <a:moveTo>
                  <a:pt x="439821" y="782507"/>
                </a:moveTo>
                <a:cubicBezTo>
                  <a:pt x="448384" y="782507"/>
                  <a:pt x="454611" y="789337"/>
                  <a:pt x="454611" y="796926"/>
                </a:cubicBezTo>
                <a:cubicBezTo>
                  <a:pt x="454611" y="805275"/>
                  <a:pt x="448384" y="812105"/>
                  <a:pt x="439821" y="812105"/>
                </a:cubicBezTo>
                <a:cubicBezTo>
                  <a:pt x="432038" y="812105"/>
                  <a:pt x="425033" y="805275"/>
                  <a:pt x="425033" y="796926"/>
                </a:cubicBezTo>
                <a:cubicBezTo>
                  <a:pt x="425033" y="789337"/>
                  <a:pt x="432038" y="782507"/>
                  <a:pt x="439821" y="782507"/>
                </a:cubicBezTo>
                <a:close/>
                <a:moveTo>
                  <a:pt x="4439056" y="711678"/>
                </a:moveTo>
                <a:cubicBezTo>
                  <a:pt x="4445619" y="711678"/>
                  <a:pt x="4451453" y="716783"/>
                  <a:pt x="4451453" y="724075"/>
                </a:cubicBezTo>
                <a:cubicBezTo>
                  <a:pt x="4451453" y="732097"/>
                  <a:pt x="4445619" y="737932"/>
                  <a:pt x="4439056" y="737932"/>
                </a:cubicBezTo>
                <a:cubicBezTo>
                  <a:pt x="4431763" y="737932"/>
                  <a:pt x="4425200" y="732097"/>
                  <a:pt x="4425200" y="724075"/>
                </a:cubicBezTo>
                <a:cubicBezTo>
                  <a:pt x="4425200" y="716783"/>
                  <a:pt x="4431763" y="711678"/>
                  <a:pt x="4439056" y="711678"/>
                </a:cubicBezTo>
                <a:close/>
                <a:moveTo>
                  <a:pt x="4366768" y="711678"/>
                </a:moveTo>
                <a:cubicBezTo>
                  <a:pt x="4374790" y="711678"/>
                  <a:pt x="4380624" y="716783"/>
                  <a:pt x="4380624" y="724075"/>
                </a:cubicBezTo>
                <a:cubicBezTo>
                  <a:pt x="4380624" y="732097"/>
                  <a:pt x="4374790" y="737932"/>
                  <a:pt x="4366768" y="737932"/>
                </a:cubicBezTo>
                <a:cubicBezTo>
                  <a:pt x="4360934" y="737932"/>
                  <a:pt x="4354371" y="732097"/>
                  <a:pt x="4354371" y="724075"/>
                </a:cubicBezTo>
                <a:cubicBezTo>
                  <a:pt x="4354371" y="716783"/>
                  <a:pt x="4360934" y="711678"/>
                  <a:pt x="4366768" y="711678"/>
                </a:cubicBezTo>
                <a:close/>
                <a:moveTo>
                  <a:pt x="4295937" y="711678"/>
                </a:moveTo>
                <a:cubicBezTo>
                  <a:pt x="4303959" y="711678"/>
                  <a:pt x="4309793" y="716783"/>
                  <a:pt x="4309793" y="724075"/>
                </a:cubicBezTo>
                <a:cubicBezTo>
                  <a:pt x="4309793" y="732097"/>
                  <a:pt x="4303959" y="737932"/>
                  <a:pt x="4295937" y="737932"/>
                </a:cubicBezTo>
                <a:cubicBezTo>
                  <a:pt x="4290103" y="737932"/>
                  <a:pt x="4283540" y="732097"/>
                  <a:pt x="4283540" y="724075"/>
                </a:cubicBezTo>
                <a:cubicBezTo>
                  <a:pt x="4283540" y="716783"/>
                  <a:pt x="4290103" y="711678"/>
                  <a:pt x="4295937" y="711678"/>
                </a:cubicBezTo>
                <a:close/>
                <a:moveTo>
                  <a:pt x="4225107" y="711678"/>
                </a:moveTo>
                <a:cubicBezTo>
                  <a:pt x="4233129" y="711678"/>
                  <a:pt x="4238963" y="718241"/>
                  <a:pt x="4238963" y="724075"/>
                </a:cubicBezTo>
                <a:cubicBezTo>
                  <a:pt x="4238963" y="732097"/>
                  <a:pt x="4233129" y="737932"/>
                  <a:pt x="4225107" y="737932"/>
                </a:cubicBezTo>
                <a:cubicBezTo>
                  <a:pt x="4217085" y="737932"/>
                  <a:pt x="4212710" y="732097"/>
                  <a:pt x="4212710" y="724075"/>
                </a:cubicBezTo>
                <a:cubicBezTo>
                  <a:pt x="4212710" y="718241"/>
                  <a:pt x="4217085" y="711678"/>
                  <a:pt x="4225107" y="711678"/>
                </a:cubicBezTo>
                <a:close/>
                <a:moveTo>
                  <a:pt x="4153295" y="711678"/>
                </a:moveTo>
                <a:cubicBezTo>
                  <a:pt x="4161078" y="711678"/>
                  <a:pt x="4168083" y="718241"/>
                  <a:pt x="4168083" y="724075"/>
                </a:cubicBezTo>
                <a:cubicBezTo>
                  <a:pt x="4168083" y="732097"/>
                  <a:pt x="4161078" y="737932"/>
                  <a:pt x="4153295" y="737932"/>
                </a:cubicBezTo>
                <a:cubicBezTo>
                  <a:pt x="4144733" y="737932"/>
                  <a:pt x="4138507" y="732097"/>
                  <a:pt x="4138507" y="724075"/>
                </a:cubicBezTo>
                <a:cubicBezTo>
                  <a:pt x="4138507" y="718241"/>
                  <a:pt x="4144733" y="711678"/>
                  <a:pt x="4153295" y="711678"/>
                </a:cubicBezTo>
                <a:close/>
                <a:moveTo>
                  <a:pt x="4082465" y="711678"/>
                </a:moveTo>
                <a:cubicBezTo>
                  <a:pt x="4090249" y="711678"/>
                  <a:pt x="4097254" y="718241"/>
                  <a:pt x="4097254" y="724075"/>
                </a:cubicBezTo>
                <a:cubicBezTo>
                  <a:pt x="4097254" y="732097"/>
                  <a:pt x="4090249" y="737932"/>
                  <a:pt x="4082465" y="737932"/>
                </a:cubicBezTo>
                <a:cubicBezTo>
                  <a:pt x="4073903" y="737932"/>
                  <a:pt x="4067676" y="732097"/>
                  <a:pt x="4067676" y="724075"/>
                </a:cubicBezTo>
                <a:cubicBezTo>
                  <a:pt x="4067676" y="718241"/>
                  <a:pt x="4073903" y="711678"/>
                  <a:pt x="4082465" y="711678"/>
                </a:cubicBezTo>
                <a:close/>
                <a:moveTo>
                  <a:pt x="4010703" y="711678"/>
                </a:moveTo>
                <a:cubicBezTo>
                  <a:pt x="4017996" y="711678"/>
                  <a:pt x="4023100" y="718241"/>
                  <a:pt x="4023100" y="724075"/>
                </a:cubicBezTo>
                <a:cubicBezTo>
                  <a:pt x="4023100" y="732097"/>
                  <a:pt x="4017996" y="737932"/>
                  <a:pt x="4010703" y="737932"/>
                </a:cubicBezTo>
                <a:cubicBezTo>
                  <a:pt x="4002681" y="737932"/>
                  <a:pt x="3996847" y="732097"/>
                  <a:pt x="3996847" y="724075"/>
                </a:cubicBezTo>
                <a:cubicBezTo>
                  <a:pt x="3996847" y="718241"/>
                  <a:pt x="4002681" y="711678"/>
                  <a:pt x="4010703" y="711678"/>
                </a:cubicBezTo>
                <a:close/>
                <a:moveTo>
                  <a:pt x="3939871" y="711678"/>
                </a:moveTo>
                <a:cubicBezTo>
                  <a:pt x="3946434" y="711678"/>
                  <a:pt x="3952268" y="718241"/>
                  <a:pt x="3952268" y="724075"/>
                </a:cubicBezTo>
                <a:cubicBezTo>
                  <a:pt x="3952268" y="732097"/>
                  <a:pt x="3946434" y="737932"/>
                  <a:pt x="3939871" y="737932"/>
                </a:cubicBezTo>
                <a:cubicBezTo>
                  <a:pt x="3932578" y="737932"/>
                  <a:pt x="3926015" y="732097"/>
                  <a:pt x="3926015" y="724075"/>
                </a:cubicBezTo>
                <a:cubicBezTo>
                  <a:pt x="3926015" y="718241"/>
                  <a:pt x="3932578" y="711678"/>
                  <a:pt x="3939871" y="711678"/>
                </a:cubicBezTo>
                <a:close/>
                <a:moveTo>
                  <a:pt x="3869042" y="711678"/>
                </a:moveTo>
                <a:cubicBezTo>
                  <a:pt x="3875605" y="711678"/>
                  <a:pt x="3881439" y="718241"/>
                  <a:pt x="3881439" y="724075"/>
                </a:cubicBezTo>
                <a:cubicBezTo>
                  <a:pt x="3881439" y="732097"/>
                  <a:pt x="3875605" y="737932"/>
                  <a:pt x="3869042" y="737932"/>
                </a:cubicBezTo>
                <a:cubicBezTo>
                  <a:pt x="3861749" y="737932"/>
                  <a:pt x="3855186" y="732097"/>
                  <a:pt x="3855186" y="724075"/>
                </a:cubicBezTo>
                <a:cubicBezTo>
                  <a:pt x="3855186" y="718241"/>
                  <a:pt x="3861749" y="711678"/>
                  <a:pt x="3869042" y="711678"/>
                </a:cubicBezTo>
                <a:close/>
                <a:moveTo>
                  <a:pt x="3796752" y="711678"/>
                </a:moveTo>
                <a:cubicBezTo>
                  <a:pt x="3804774" y="711678"/>
                  <a:pt x="3810608" y="718241"/>
                  <a:pt x="3810608" y="724075"/>
                </a:cubicBezTo>
                <a:cubicBezTo>
                  <a:pt x="3810608" y="732097"/>
                  <a:pt x="3804774" y="737932"/>
                  <a:pt x="3796752" y="737932"/>
                </a:cubicBezTo>
                <a:cubicBezTo>
                  <a:pt x="3790918" y="737932"/>
                  <a:pt x="3784355" y="732097"/>
                  <a:pt x="3784355" y="724075"/>
                </a:cubicBezTo>
                <a:cubicBezTo>
                  <a:pt x="3784355" y="718241"/>
                  <a:pt x="3790918" y="711678"/>
                  <a:pt x="3796752" y="711678"/>
                </a:cubicBezTo>
                <a:close/>
                <a:moveTo>
                  <a:pt x="3725922" y="711678"/>
                </a:moveTo>
                <a:cubicBezTo>
                  <a:pt x="3733944" y="711678"/>
                  <a:pt x="3739778" y="718241"/>
                  <a:pt x="3739778" y="724075"/>
                </a:cubicBezTo>
                <a:cubicBezTo>
                  <a:pt x="3739778" y="732097"/>
                  <a:pt x="3733944" y="737932"/>
                  <a:pt x="3725922" y="737932"/>
                </a:cubicBezTo>
                <a:cubicBezTo>
                  <a:pt x="3719359" y="737932"/>
                  <a:pt x="3713525" y="732097"/>
                  <a:pt x="3713525" y="724075"/>
                </a:cubicBezTo>
                <a:cubicBezTo>
                  <a:pt x="3713525" y="718241"/>
                  <a:pt x="3719359" y="711678"/>
                  <a:pt x="3725922" y="711678"/>
                </a:cubicBezTo>
                <a:close/>
                <a:moveTo>
                  <a:pt x="3655091" y="711678"/>
                </a:moveTo>
                <a:cubicBezTo>
                  <a:pt x="3662384" y="711678"/>
                  <a:pt x="3668947" y="718241"/>
                  <a:pt x="3668947" y="724075"/>
                </a:cubicBezTo>
                <a:cubicBezTo>
                  <a:pt x="3668947" y="732097"/>
                  <a:pt x="3662384" y="737932"/>
                  <a:pt x="3655091" y="737932"/>
                </a:cubicBezTo>
                <a:cubicBezTo>
                  <a:pt x="3647069" y="737932"/>
                  <a:pt x="3642694" y="732097"/>
                  <a:pt x="3642694" y="724075"/>
                </a:cubicBezTo>
                <a:cubicBezTo>
                  <a:pt x="3642694" y="718241"/>
                  <a:pt x="3647069" y="711678"/>
                  <a:pt x="3655091" y="711678"/>
                </a:cubicBezTo>
                <a:close/>
                <a:moveTo>
                  <a:pt x="3583280" y="711678"/>
                </a:moveTo>
                <a:cubicBezTo>
                  <a:pt x="3591064" y="711678"/>
                  <a:pt x="3598069" y="718241"/>
                  <a:pt x="3598069" y="724075"/>
                </a:cubicBezTo>
                <a:cubicBezTo>
                  <a:pt x="3598069" y="732097"/>
                  <a:pt x="3591064" y="737932"/>
                  <a:pt x="3583280" y="737932"/>
                </a:cubicBezTo>
                <a:cubicBezTo>
                  <a:pt x="3574718" y="737932"/>
                  <a:pt x="3568491" y="732097"/>
                  <a:pt x="3568491" y="724075"/>
                </a:cubicBezTo>
                <a:cubicBezTo>
                  <a:pt x="3568491" y="718241"/>
                  <a:pt x="3574718" y="711678"/>
                  <a:pt x="3583280" y="711678"/>
                </a:cubicBezTo>
                <a:close/>
                <a:moveTo>
                  <a:pt x="3512449" y="711678"/>
                </a:moveTo>
                <a:cubicBezTo>
                  <a:pt x="3520232" y="711678"/>
                  <a:pt x="3527237" y="718241"/>
                  <a:pt x="3527237" y="724075"/>
                </a:cubicBezTo>
                <a:cubicBezTo>
                  <a:pt x="3527237" y="732097"/>
                  <a:pt x="3520232" y="737932"/>
                  <a:pt x="3512449" y="737932"/>
                </a:cubicBezTo>
                <a:cubicBezTo>
                  <a:pt x="3503887" y="737932"/>
                  <a:pt x="3497661" y="732097"/>
                  <a:pt x="3497661" y="724075"/>
                </a:cubicBezTo>
                <a:cubicBezTo>
                  <a:pt x="3497661" y="718241"/>
                  <a:pt x="3503887" y="711678"/>
                  <a:pt x="3512449" y="711678"/>
                </a:cubicBezTo>
                <a:close/>
                <a:moveTo>
                  <a:pt x="3441619" y="711678"/>
                </a:moveTo>
                <a:cubicBezTo>
                  <a:pt x="3450181" y="711678"/>
                  <a:pt x="3456408" y="718241"/>
                  <a:pt x="3456408" y="724075"/>
                </a:cubicBezTo>
                <a:cubicBezTo>
                  <a:pt x="3456408" y="732097"/>
                  <a:pt x="3450181" y="737932"/>
                  <a:pt x="3441619" y="737932"/>
                </a:cubicBezTo>
                <a:cubicBezTo>
                  <a:pt x="3433835" y="737932"/>
                  <a:pt x="3426830" y="732097"/>
                  <a:pt x="3426830" y="724075"/>
                </a:cubicBezTo>
                <a:cubicBezTo>
                  <a:pt x="3426830" y="718241"/>
                  <a:pt x="3433835" y="711678"/>
                  <a:pt x="3441619" y="711678"/>
                </a:cubicBezTo>
                <a:close/>
                <a:moveTo>
                  <a:pt x="3369857" y="711678"/>
                </a:moveTo>
                <a:cubicBezTo>
                  <a:pt x="3377879" y="711678"/>
                  <a:pt x="3382254" y="718241"/>
                  <a:pt x="3382254" y="724075"/>
                </a:cubicBezTo>
                <a:cubicBezTo>
                  <a:pt x="3382254" y="732097"/>
                  <a:pt x="3377879" y="737932"/>
                  <a:pt x="3369857" y="737932"/>
                </a:cubicBezTo>
                <a:cubicBezTo>
                  <a:pt x="3362564" y="737932"/>
                  <a:pt x="3356001" y="732097"/>
                  <a:pt x="3356001" y="724075"/>
                </a:cubicBezTo>
                <a:cubicBezTo>
                  <a:pt x="3356001" y="718241"/>
                  <a:pt x="3362564" y="711678"/>
                  <a:pt x="3369857" y="711678"/>
                </a:cubicBezTo>
                <a:close/>
                <a:moveTo>
                  <a:pt x="3299086" y="711678"/>
                </a:moveTo>
                <a:cubicBezTo>
                  <a:pt x="3305651" y="711678"/>
                  <a:pt x="3311485" y="718241"/>
                  <a:pt x="3311485" y="724075"/>
                </a:cubicBezTo>
                <a:cubicBezTo>
                  <a:pt x="3311485" y="732097"/>
                  <a:pt x="3305651" y="737932"/>
                  <a:pt x="3299086" y="737932"/>
                </a:cubicBezTo>
                <a:cubicBezTo>
                  <a:pt x="3291794" y="737932"/>
                  <a:pt x="3285234" y="732097"/>
                  <a:pt x="3285234" y="724075"/>
                </a:cubicBezTo>
                <a:cubicBezTo>
                  <a:pt x="3285234" y="718241"/>
                  <a:pt x="3291794" y="711678"/>
                  <a:pt x="3299086" y="711678"/>
                </a:cubicBezTo>
                <a:close/>
                <a:moveTo>
                  <a:pt x="3228255" y="711678"/>
                </a:moveTo>
                <a:cubicBezTo>
                  <a:pt x="3234819" y="711678"/>
                  <a:pt x="3240654" y="718241"/>
                  <a:pt x="3240654" y="724075"/>
                </a:cubicBezTo>
                <a:cubicBezTo>
                  <a:pt x="3240654" y="732097"/>
                  <a:pt x="3234819" y="737932"/>
                  <a:pt x="3228255" y="737932"/>
                </a:cubicBezTo>
                <a:cubicBezTo>
                  <a:pt x="3220233" y="737932"/>
                  <a:pt x="3214398" y="732097"/>
                  <a:pt x="3214398" y="724075"/>
                </a:cubicBezTo>
                <a:cubicBezTo>
                  <a:pt x="3214398" y="718241"/>
                  <a:pt x="3220233" y="711678"/>
                  <a:pt x="3228255" y="711678"/>
                </a:cubicBezTo>
                <a:close/>
                <a:moveTo>
                  <a:pt x="3152594" y="711678"/>
                </a:moveTo>
                <a:cubicBezTo>
                  <a:pt x="3159889" y="711678"/>
                  <a:pt x="3166451" y="718241"/>
                  <a:pt x="3166451" y="724075"/>
                </a:cubicBezTo>
                <a:cubicBezTo>
                  <a:pt x="3166451" y="732097"/>
                  <a:pt x="3159889" y="737932"/>
                  <a:pt x="3152594" y="737932"/>
                </a:cubicBezTo>
                <a:cubicBezTo>
                  <a:pt x="3146031" y="737932"/>
                  <a:pt x="3140198" y="732097"/>
                  <a:pt x="3140198" y="725534"/>
                </a:cubicBezTo>
                <a:cubicBezTo>
                  <a:pt x="3140198" y="718241"/>
                  <a:pt x="3146031" y="711678"/>
                  <a:pt x="3152594" y="711678"/>
                </a:cubicBezTo>
                <a:close/>
                <a:moveTo>
                  <a:pt x="3081763" y="711678"/>
                </a:moveTo>
                <a:cubicBezTo>
                  <a:pt x="3089057" y="711678"/>
                  <a:pt x="3095617" y="718241"/>
                  <a:pt x="3095617" y="725534"/>
                </a:cubicBezTo>
                <a:cubicBezTo>
                  <a:pt x="3095617" y="732097"/>
                  <a:pt x="3089057" y="737932"/>
                  <a:pt x="3081763" y="737932"/>
                </a:cubicBezTo>
                <a:cubicBezTo>
                  <a:pt x="3073740" y="737932"/>
                  <a:pt x="3069364" y="732097"/>
                  <a:pt x="3069364" y="725534"/>
                </a:cubicBezTo>
                <a:cubicBezTo>
                  <a:pt x="3069364" y="718241"/>
                  <a:pt x="3073740" y="711678"/>
                  <a:pt x="3081763" y="711678"/>
                </a:cubicBezTo>
                <a:close/>
                <a:moveTo>
                  <a:pt x="3013707" y="711678"/>
                </a:moveTo>
                <a:cubicBezTo>
                  <a:pt x="3021299" y="711678"/>
                  <a:pt x="3028128" y="718241"/>
                  <a:pt x="3028128" y="725534"/>
                </a:cubicBezTo>
                <a:cubicBezTo>
                  <a:pt x="3028128" y="732097"/>
                  <a:pt x="3021299" y="737932"/>
                  <a:pt x="3013707" y="737932"/>
                </a:cubicBezTo>
                <a:cubicBezTo>
                  <a:pt x="3005360" y="737932"/>
                  <a:pt x="2998531" y="732097"/>
                  <a:pt x="2998531" y="725534"/>
                </a:cubicBezTo>
                <a:cubicBezTo>
                  <a:pt x="2998531" y="718241"/>
                  <a:pt x="3005360" y="711678"/>
                  <a:pt x="3013707" y="711678"/>
                </a:cubicBezTo>
                <a:close/>
                <a:moveTo>
                  <a:pt x="2942485" y="711678"/>
                </a:moveTo>
                <a:cubicBezTo>
                  <a:pt x="2951045" y="711678"/>
                  <a:pt x="2957280" y="718241"/>
                  <a:pt x="2957280" y="725534"/>
                </a:cubicBezTo>
                <a:cubicBezTo>
                  <a:pt x="2957280" y="732097"/>
                  <a:pt x="2951045" y="737932"/>
                  <a:pt x="2942485" y="737932"/>
                </a:cubicBezTo>
                <a:cubicBezTo>
                  <a:pt x="2934705" y="737932"/>
                  <a:pt x="2927700" y="732097"/>
                  <a:pt x="2927700" y="725534"/>
                </a:cubicBezTo>
                <a:cubicBezTo>
                  <a:pt x="2927700" y="718241"/>
                  <a:pt x="2934705" y="711678"/>
                  <a:pt x="2942485" y="711678"/>
                </a:cubicBezTo>
                <a:close/>
                <a:moveTo>
                  <a:pt x="1440620" y="711678"/>
                </a:moveTo>
                <a:cubicBezTo>
                  <a:pt x="1447182" y="711678"/>
                  <a:pt x="1453017" y="718683"/>
                  <a:pt x="1453017" y="726466"/>
                </a:cubicBezTo>
                <a:cubicBezTo>
                  <a:pt x="1453017" y="735028"/>
                  <a:pt x="1447182" y="741255"/>
                  <a:pt x="1440620" y="741255"/>
                </a:cubicBezTo>
                <a:cubicBezTo>
                  <a:pt x="1433328" y="741255"/>
                  <a:pt x="1426765" y="735028"/>
                  <a:pt x="1426765" y="726466"/>
                </a:cubicBezTo>
                <a:cubicBezTo>
                  <a:pt x="1426765" y="718683"/>
                  <a:pt x="1433328" y="711678"/>
                  <a:pt x="1440620" y="711678"/>
                </a:cubicBezTo>
                <a:close/>
                <a:moveTo>
                  <a:pt x="1368338" y="711678"/>
                </a:moveTo>
                <a:cubicBezTo>
                  <a:pt x="1376356" y="711678"/>
                  <a:pt x="1382190" y="718683"/>
                  <a:pt x="1382190" y="726466"/>
                </a:cubicBezTo>
                <a:cubicBezTo>
                  <a:pt x="1382190" y="735028"/>
                  <a:pt x="1376356" y="741255"/>
                  <a:pt x="1368338" y="741255"/>
                </a:cubicBezTo>
                <a:cubicBezTo>
                  <a:pt x="1362502" y="741255"/>
                  <a:pt x="1355939" y="735028"/>
                  <a:pt x="1355939" y="726466"/>
                </a:cubicBezTo>
                <a:cubicBezTo>
                  <a:pt x="1355939" y="718683"/>
                  <a:pt x="1362502" y="711678"/>
                  <a:pt x="1368338" y="711678"/>
                </a:cubicBezTo>
                <a:close/>
                <a:moveTo>
                  <a:pt x="1297509" y="711678"/>
                </a:moveTo>
                <a:cubicBezTo>
                  <a:pt x="1305532" y="711678"/>
                  <a:pt x="1311366" y="718683"/>
                  <a:pt x="1311366" y="726466"/>
                </a:cubicBezTo>
                <a:cubicBezTo>
                  <a:pt x="1311366" y="735028"/>
                  <a:pt x="1305532" y="741255"/>
                  <a:pt x="1297509" y="741255"/>
                </a:cubicBezTo>
                <a:cubicBezTo>
                  <a:pt x="1291675" y="741255"/>
                  <a:pt x="1285113" y="735028"/>
                  <a:pt x="1285113" y="726466"/>
                </a:cubicBezTo>
                <a:cubicBezTo>
                  <a:pt x="1285113" y="718683"/>
                  <a:pt x="1291675" y="711678"/>
                  <a:pt x="1297509" y="711678"/>
                </a:cubicBezTo>
                <a:close/>
                <a:moveTo>
                  <a:pt x="1226678" y="711678"/>
                </a:moveTo>
                <a:cubicBezTo>
                  <a:pt x="1233970" y="711678"/>
                  <a:pt x="1240535" y="718683"/>
                  <a:pt x="1240535" y="726466"/>
                </a:cubicBezTo>
                <a:cubicBezTo>
                  <a:pt x="1240535" y="735028"/>
                  <a:pt x="1233970" y="741255"/>
                  <a:pt x="1226678" y="741255"/>
                </a:cubicBezTo>
                <a:cubicBezTo>
                  <a:pt x="1218663" y="741255"/>
                  <a:pt x="1214288" y="735028"/>
                  <a:pt x="1214288" y="726466"/>
                </a:cubicBezTo>
                <a:cubicBezTo>
                  <a:pt x="1214288" y="718683"/>
                  <a:pt x="1218663" y="711678"/>
                  <a:pt x="1226678" y="711678"/>
                </a:cubicBezTo>
                <a:close/>
                <a:moveTo>
                  <a:pt x="1154874" y="711678"/>
                </a:moveTo>
                <a:cubicBezTo>
                  <a:pt x="1162657" y="711678"/>
                  <a:pt x="1169663" y="718683"/>
                  <a:pt x="1169663" y="726466"/>
                </a:cubicBezTo>
                <a:cubicBezTo>
                  <a:pt x="1169663" y="735028"/>
                  <a:pt x="1162657" y="741255"/>
                  <a:pt x="1154874" y="741255"/>
                </a:cubicBezTo>
                <a:cubicBezTo>
                  <a:pt x="1146312" y="741255"/>
                  <a:pt x="1140086" y="735028"/>
                  <a:pt x="1140086" y="726466"/>
                </a:cubicBezTo>
                <a:cubicBezTo>
                  <a:pt x="1140086" y="718683"/>
                  <a:pt x="1146312" y="711678"/>
                  <a:pt x="1154874" y="711678"/>
                </a:cubicBezTo>
                <a:close/>
                <a:moveTo>
                  <a:pt x="1084045" y="711678"/>
                </a:moveTo>
                <a:cubicBezTo>
                  <a:pt x="1091827" y="711678"/>
                  <a:pt x="1098833" y="718683"/>
                  <a:pt x="1098833" y="726466"/>
                </a:cubicBezTo>
                <a:cubicBezTo>
                  <a:pt x="1098833" y="735028"/>
                  <a:pt x="1091827" y="741255"/>
                  <a:pt x="1084045" y="741255"/>
                </a:cubicBezTo>
                <a:cubicBezTo>
                  <a:pt x="1075483" y="741255"/>
                  <a:pt x="1069255" y="735028"/>
                  <a:pt x="1069255" y="726466"/>
                </a:cubicBezTo>
                <a:cubicBezTo>
                  <a:pt x="1069255" y="718683"/>
                  <a:pt x="1075483" y="711678"/>
                  <a:pt x="1084045" y="711678"/>
                </a:cubicBezTo>
                <a:close/>
                <a:moveTo>
                  <a:pt x="1013599" y="711678"/>
                </a:moveTo>
                <a:cubicBezTo>
                  <a:pt x="1021190" y="711678"/>
                  <a:pt x="1028021" y="718683"/>
                  <a:pt x="1028021" y="726466"/>
                </a:cubicBezTo>
                <a:cubicBezTo>
                  <a:pt x="1028021" y="735028"/>
                  <a:pt x="1021190" y="741255"/>
                  <a:pt x="1013599" y="741255"/>
                </a:cubicBezTo>
                <a:cubicBezTo>
                  <a:pt x="1005254" y="741255"/>
                  <a:pt x="998423" y="735028"/>
                  <a:pt x="998423" y="726466"/>
                </a:cubicBezTo>
                <a:cubicBezTo>
                  <a:pt x="998423" y="718683"/>
                  <a:pt x="1005254" y="711678"/>
                  <a:pt x="1013599" y="711678"/>
                </a:cubicBezTo>
                <a:close/>
                <a:moveTo>
                  <a:pt x="941452" y="711678"/>
                </a:moveTo>
                <a:cubicBezTo>
                  <a:pt x="949474" y="711678"/>
                  <a:pt x="953848" y="718683"/>
                  <a:pt x="953848" y="726466"/>
                </a:cubicBezTo>
                <a:cubicBezTo>
                  <a:pt x="953848" y="735028"/>
                  <a:pt x="949474" y="741255"/>
                  <a:pt x="941452" y="741255"/>
                </a:cubicBezTo>
                <a:cubicBezTo>
                  <a:pt x="934159" y="741255"/>
                  <a:pt x="927596" y="735028"/>
                  <a:pt x="927596" y="726466"/>
                </a:cubicBezTo>
                <a:cubicBezTo>
                  <a:pt x="927596" y="718683"/>
                  <a:pt x="934159" y="711678"/>
                  <a:pt x="941452" y="711678"/>
                </a:cubicBezTo>
                <a:close/>
                <a:moveTo>
                  <a:pt x="870620" y="711678"/>
                </a:moveTo>
                <a:cubicBezTo>
                  <a:pt x="877183" y="711678"/>
                  <a:pt x="883018" y="718683"/>
                  <a:pt x="883018" y="726466"/>
                </a:cubicBezTo>
                <a:cubicBezTo>
                  <a:pt x="883018" y="735028"/>
                  <a:pt x="877183" y="741255"/>
                  <a:pt x="870620" y="741255"/>
                </a:cubicBezTo>
                <a:cubicBezTo>
                  <a:pt x="863327" y="741255"/>
                  <a:pt x="856764" y="735028"/>
                  <a:pt x="856764" y="726466"/>
                </a:cubicBezTo>
                <a:cubicBezTo>
                  <a:pt x="856764" y="718683"/>
                  <a:pt x="863327" y="711678"/>
                  <a:pt x="870620" y="711678"/>
                </a:cubicBezTo>
                <a:close/>
                <a:moveTo>
                  <a:pt x="798331" y="711678"/>
                </a:moveTo>
                <a:cubicBezTo>
                  <a:pt x="806354" y="711678"/>
                  <a:pt x="812189" y="718683"/>
                  <a:pt x="812189" y="726466"/>
                </a:cubicBezTo>
                <a:cubicBezTo>
                  <a:pt x="812189" y="735028"/>
                  <a:pt x="806354" y="741255"/>
                  <a:pt x="798331" y="741255"/>
                </a:cubicBezTo>
                <a:cubicBezTo>
                  <a:pt x="792497" y="741255"/>
                  <a:pt x="785934" y="735028"/>
                  <a:pt x="785934" y="726466"/>
                </a:cubicBezTo>
                <a:cubicBezTo>
                  <a:pt x="785934" y="718683"/>
                  <a:pt x="792497" y="711678"/>
                  <a:pt x="798331" y="711678"/>
                </a:cubicBezTo>
                <a:close/>
                <a:moveTo>
                  <a:pt x="724129" y="711678"/>
                </a:moveTo>
                <a:cubicBezTo>
                  <a:pt x="731422" y="711678"/>
                  <a:pt x="737986" y="718683"/>
                  <a:pt x="737986" y="726466"/>
                </a:cubicBezTo>
                <a:cubicBezTo>
                  <a:pt x="737986" y="735028"/>
                  <a:pt x="731422" y="741255"/>
                  <a:pt x="724129" y="741255"/>
                </a:cubicBezTo>
                <a:cubicBezTo>
                  <a:pt x="717565" y="741255"/>
                  <a:pt x="711732" y="735028"/>
                  <a:pt x="711732" y="726466"/>
                </a:cubicBezTo>
                <a:cubicBezTo>
                  <a:pt x="711732" y="718683"/>
                  <a:pt x="717565" y="711678"/>
                  <a:pt x="724129" y="711678"/>
                </a:cubicBezTo>
                <a:close/>
                <a:moveTo>
                  <a:pt x="653298" y="711678"/>
                </a:moveTo>
                <a:cubicBezTo>
                  <a:pt x="660590" y="711678"/>
                  <a:pt x="667154" y="718683"/>
                  <a:pt x="667154" y="726466"/>
                </a:cubicBezTo>
                <a:cubicBezTo>
                  <a:pt x="667154" y="735028"/>
                  <a:pt x="660590" y="741255"/>
                  <a:pt x="653298" y="741255"/>
                </a:cubicBezTo>
                <a:cubicBezTo>
                  <a:pt x="645277" y="741255"/>
                  <a:pt x="640901" y="735028"/>
                  <a:pt x="640901" y="726466"/>
                </a:cubicBezTo>
                <a:cubicBezTo>
                  <a:pt x="640901" y="718683"/>
                  <a:pt x="645277" y="711678"/>
                  <a:pt x="653298" y="711678"/>
                </a:cubicBezTo>
                <a:close/>
                <a:moveTo>
                  <a:pt x="584861" y="711678"/>
                </a:moveTo>
                <a:cubicBezTo>
                  <a:pt x="592644" y="711678"/>
                  <a:pt x="599648" y="718683"/>
                  <a:pt x="599648" y="726466"/>
                </a:cubicBezTo>
                <a:cubicBezTo>
                  <a:pt x="599648" y="735028"/>
                  <a:pt x="592644" y="741255"/>
                  <a:pt x="584861" y="741255"/>
                </a:cubicBezTo>
                <a:cubicBezTo>
                  <a:pt x="576299" y="741255"/>
                  <a:pt x="570071" y="735028"/>
                  <a:pt x="570071" y="726466"/>
                </a:cubicBezTo>
                <a:cubicBezTo>
                  <a:pt x="570071" y="718683"/>
                  <a:pt x="576299" y="711678"/>
                  <a:pt x="584861" y="711678"/>
                </a:cubicBezTo>
                <a:close/>
                <a:moveTo>
                  <a:pt x="513660" y="711678"/>
                </a:moveTo>
                <a:cubicBezTo>
                  <a:pt x="522008" y="711678"/>
                  <a:pt x="528837" y="718683"/>
                  <a:pt x="528837" y="726466"/>
                </a:cubicBezTo>
                <a:cubicBezTo>
                  <a:pt x="528837" y="735028"/>
                  <a:pt x="522008" y="741255"/>
                  <a:pt x="513660" y="741255"/>
                </a:cubicBezTo>
                <a:cubicBezTo>
                  <a:pt x="506071" y="741255"/>
                  <a:pt x="499241" y="735028"/>
                  <a:pt x="499241" y="726466"/>
                </a:cubicBezTo>
                <a:cubicBezTo>
                  <a:pt x="499241" y="718683"/>
                  <a:pt x="506071" y="711678"/>
                  <a:pt x="513660" y="711678"/>
                </a:cubicBezTo>
                <a:close/>
                <a:moveTo>
                  <a:pt x="439826" y="711678"/>
                </a:moveTo>
                <a:cubicBezTo>
                  <a:pt x="448389" y="711678"/>
                  <a:pt x="454616" y="718683"/>
                  <a:pt x="454616" y="726466"/>
                </a:cubicBezTo>
                <a:cubicBezTo>
                  <a:pt x="454616" y="735028"/>
                  <a:pt x="448389" y="741255"/>
                  <a:pt x="439826" y="741255"/>
                </a:cubicBezTo>
                <a:cubicBezTo>
                  <a:pt x="432043" y="741255"/>
                  <a:pt x="425038" y="735028"/>
                  <a:pt x="425038" y="726466"/>
                </a:cubicBezTo>
                <a:cubicBezTo>
                  <a:pt x="425038" y="718683"/>
                  <a:pt x="432043" y="711678"/>
                  <a:pt x="439826" y="711678"/>
                </a:cubicBezTo>
                <a:close/>
                <a:moveTo>
                  <a:pt x="368064" y="711678"/>
                </a:moveTo>
                <a:cubicBezTo>
                  <a:pt x="376085" y="711678"/>
                  <a:pt x="380462" y="718683"/>
                  <a:pt x="380462" y="726466"/>
                </a:cubicBezTo>
                <a:cubicBezTo>
                  <a:pt x="380462" y="735028"/>
                  <a:pt x="376085" y="741255"/>
                  <a:pt x="368064" y="741255"/>
                </a:cubicBezTo>
                <a:cubicBezTo>
                  <a:pt x="360772" y="741255"/>
                  <a:pt x="354207" y="735028"/>
                  <a:pt x="354207" y="726466"/>
                </a:cubicBezTo>
                <a:cubicBezTo>
                  <a:pt x="354207" y="718683"/>
                  <a:pt x="360772" y="711678"/>
                  <a:pt x="368064" y="711678"/>
                </a:cubicBezTo>
                <a:close/>
                <a:moveTo>
                  <a:pt x="297232" y="711678"/>
                </a:moveTo>
                <a:cubicBezTo>
                  <a:pt x="303795" y="711678"/>
                  <a:pt x="309630" y="718683"/>
                  <a:pt x="309630" y="726466"/>
                </a:cubicBezTo>
                <a:cubicBezTo>
                  <a:pt x="309630" y="735028"/>
                  <a:pt x="303795" y="741255"/>
                  <a:pt x="297232" y="741255"/>
                </a:cubicBezTo>
                <a:cubicBezTo>
                  <a:pt x="289939" y="741255"/>
                  <a:pt x="283376" y="735028"/>
                  <a:pt x="283376" y="726466"/>
                </a:cubicBezTo>
                <a:cubicBezTo>
                  <a:pt x="283376" y="718683"/>
                  <a:pt x="289939" y="711678"/>
                  <a:pt x="297232" y="711678"/>
                </a:cubicBezTo>
                <a:close/>
                <a:moveTo>
                  <a:pt x="226403" y="711678"/>
                </a:moveTo>
                <a:cubicBezTo>
                  <a:pt x="232238" y="711678"/>
                  <a:pt x="238801" y="718683"/>
                  <a:pt x="238801" y="726466"/>
                </a:cubicBezTo>
                <a:cubicBezTo>
                  <a:pt x="238801" y="735028"/>
                  <a:pt x="232238" y="741255"/>
                  <a:pt x="226403" y="741255"/>
                </a:cubicBezTo>
                <a:cubicBezTo>
                  <a:pt x="218381" y="741255"/>
                  <a:pt x="212548" y="735028"/>
                  <a:pt x="212548" y="726466"/>
                </a:cubicBezTo>
                <a:cubicBezTo>
                  <a:pt x="212548" y="718683"/>
                  <a:pt x="218381" y="711678"/>
                  <a:pt x="226403" y="711678"/>
                </a:cubicBezTo>
                <a:close/>
                <a:moveTo>
                  <a:pt x="154106" y="711678"/>
                </a:moveTo>
                <a:cubicBezTo>
                  <a:pt x="161398" y="711678"/>
                  <a:pt x="167962" y="718683"/>
                  <a:pt x="167962" y="726466"/>
                </a:cubicBezTo>
                <a:cubicBezTo>
                  <a:pt x="167962" y="735028"/>
                  <a:pt x="161398" y="741255"/>
                  <a:pt x="154106" y="741255"/>
                </a:cubicBezTo>
                <a:cubicBezTo>
                  <a:pt x="147542" y="741255"/>
                  <a:pt x="141708" y="735028"/>
                  <a:pt x="141708" y="726466"/>
                </a:cubicBezTo>
                <a:cubicBezTo>
                  <a:pt x="141708" y="718683"/>
                  <a:pt x="147542" y="711678"/>
                  <a:pt x="154106" y="711678"/>
                </a:cubicBezTo>
                <a:close/>
                <a:moveTo>
                  <a:pt x="4227498" y="640846"/>
                </a:moveTo>
                <a:cubicBezTo>
                  <a:pt x="4236060" y="640846"/>
                  <a:pt x="4242286" y="645221"/>
                  <a:pt x="4242286" y="653243"/>
                </a:cubicBezTo>
                <a:cubicBezTo>
                  <a:pt x="4242286" y="661265"/>
                  <a:pt x="4236060" y="667100"/>
                  <a:pt x="4227498" y="667100"/>
                </a:cubicBezTo>
                <a:cubicBezTo>
                  <a:pt x="4218936" y="667100"/>
                  <a:pt x="4212710" y="661265"/>
                  <a:pt x="4212710" y="653243"/>
                </a:cubicBezTo>
                <a:cubicBezTo>
                  <a:pt x="4212710" y="645221"/>
                  <a:pt x="4218936" y="640846"/>
                  <a:pt x="4227498" y="640846"/>
                </a:cubicBezTo>
                <a:close/>
                <a:moveTo>
                  <a:pt x="4153295" y="640846"/>
                </a:moveTo>
                <a:cubicBezTo>
                  <a:pt x="4161078" y="640846"/>
                  <a:pt x="4168083" y="645221"/>
                  <a:pt x="4168083" y="653243"/>
                </a:cubicBezTo>
                <a:cubicBezTo>
                  <a:pt x="4168083" y="661265"/>
                  <a:pt x="4161078" y="667100"/>
                  <a:pt x="4153295" y="667100"/>
                </a:cubicBezTo>
                <a:cubicBezTo>
                  <a:pt x="4144733" y="667100"/>
                  <a:pt x="4138507" y="661265"/>
                  <a:pt x="4138507" y="653243"/>
                </a:cubicBezTo>
                <a:cubicBezTo>
                  <a:pt x="4138507" y="645221"/>
                  <a:pt x="4144733" y="640846"/>
                  <a:pt x="4153295" y="640846"/>
                </a:cubicBezTo>
                <a:close/>
                <a:moveTo>
                  <a:pt x="4082465" y="640846"/>
                </a:moveTo>
                <a:cubicBezTo>
                  <a:pt x="4090249" y="640846"/>
                  <a:pt x="4097254" y="645221"/>
                  <a:pt x="4097254" y="653243"/>
                </a:cubicBezTo>
                <a:cubicBezTo>
                  <a:pt x="4097254" y="661265"/>
                  <a:pt x="4090249" y="667100"/>
                  <a:pt x="4082465" y="667100"/>
                </a:cubicBezTo>
                <a:cubicBezTo>
                  <a:pt x="4073903" y="667100"/>
                  <a:pt x="4067676" y="661265"/>
                  <a:pt x="4067676" y="653243"/>
                </a:cubicBezTo>
                <a:cubicBezTo>
                  <a:pt x="4067676" y="645221"/>
                  <a:pt x="4073903" y="640846"/>
                  <a:pt x="4082465" y="640846"/>
                </a:cubicBezTo>
                <a:close/>
                <a:moveTo>
                  <a:pt x="4010703" y="640846"/>
                </a:moveTo>
                <a:cubicBezTo>
                  <a:pt x="4017996" y="640846"/>
                  <a:pt x="4023100" y="645221"/>
                  <a:pt x="4023100" y="653243"/>
                </a:cubicBezTo>
                <a:cubicBezTo>
                  <a:pt x="4023100" y="661265"/>
                  <a:pt x="4017996" y="667100"/>
                  <a:pt x="4010703" y="667100"/>
                </a:cubicBezTo>
                <a:cubicBezTo>
                  <a:pt x="4002681" y="667100"/>
                  <a:pt x="3996847" y="661265"/>
                  <a:pt x="3996847" y="653243"/>
                </a:cubicBezTo>
                <a:cubicBezTo>
                  <a:pt x="3996847" y="645221"/>
                  <a:pt x="4002681" y="640846"/>
                  <a:pt x="4010703" y="640846"/>
                </a:cubicBezTo>
                <a:close/>
                <a:moveTo>
                  <a:pt x="3939871" y="640846"/>
                </a:moveTo>
                <a:cubicBezTo>
                  <a:pt x="3946434" y="640846"/>
                  <a:pt x="3952268" y="645221"/>
                  <a:pt x="3952268" y="653243"/>
                </a:cubicBezTo>
                <a:cubicBezTo>
                  <a:pt x="3952268" y="661265"/>
                  <a:pt x="3946434" y="667100"/>
                  <a:pt x="3939871" y="667100"/>
                </a:cubicBezTo>
                <a:cubicBezTo>
                  <a:pt x="3932578" y="667100"/>
                  <a:pt x="3926015" y="661265"/>
                  <a:pt x="3926015" y="653243"/>
                </a:cubicBezTo>
                <a:cubicBezTo>
                  <a:pt x="3926015" y="645221"/>
                  <a:pt x="3932578" y="640846"/>
                  <a:pt x="3939871" y="640846"/>
                </a:cubicBezTo>
                <a:close/>
                <a:moveTo>
                  <a:pt x="3869042" y="640846"/>
                </a:moveTo>
                <a:cubicBezTo>
                  <a:pt x="3875605" y="640846"/>
                  <a:pt x="3881439" y="645221"/>
                  <a:pt x="3881439" y="653243"/>
                </a:cubicBezTo>
                <a:cubicBezTo>
                  <a:pt x="3881439" y="661265"/>
                  <a:pt x="3875605" y="667100"/>
                  <a:pt x="3869042" y="667100"/>
                </a:cubicBezTo>
                <a:cubicBezTo>
                  <a:pt x="3861749" y="667100"/>
                  <a:pt x="3855186" y="661265"/>
                  <a:pt x="3855186" y="653243"/>
                </a:cubicBezTo>
                <a:cubicBezTo>
                  <a:pt x="3855186" y="645221"/>
                  <a:pt x="3861749" y="640846"/>
                  <a:pt x="3869042" y="640846"/>
                </a:cubicBezTo>
                <a:close/>
                <a:moveTo>
                  <a:pt x="3796752" y="640846"/>
                </a:moveTo>
                <a:cubicBezTo>
                  <a:pt x="3804774" y="640846"/>
                  <a:pt x="3810608" y="645221"/>
                  <a:pt x="3810608" y="653243"/>
                </a:cubicBezTo>
                <a:cubicBezTo>
                  <a:pt x="3810608" y="661265"/>
                  <a:pt x="3804774" y="667100"/>
                  <a:pt x="3796752" y="667100"/>
                </a:cubicBezTo>
                <a:cubicBezTo>
                  <a:pt x="3790918" y="667100"/>
                  <a:pt x="3784355" y="661265"/>
                  <a:pt x="3784355" y="653243"/>
                </a:cubicBezTo>
                <a:cubicBezTo>
                  <a:pt x="3784355" y="645221"/>
                  <a:pt x="3790918" y="640846"/>
                  <a:pt x="3796752" y="640846"/>
                </a:cubicBezTo>
                <a:close/>
                <a:moveTo>
                  <a:pt x="3725922" y="640846"/>
                </a:moveTo>
                <a:cubicBezTo>
                  <a:pt x="3733944" y="640846"/>
                  <a:pt x="3739778" y="645221"/>
                  <a:pt x="3739778" y="653243"/>
                </a:cubicBezTo>
                <a:cubicBezTo>
                  <a:pt x="3739778" y="661265"/>
                  <a:pt x="3733944" y="667100"/>
                  <a:pt x="3725922" y="667100"/>
                </a:cubicBezTo>
                <a:cubicBezTo>
                  <a:pt x="3719359" y="667100"/>
                  <a:pt x="3713525" y="661265"/>
                  <a:pt x="3713525" y="653243"/>
                </a:cubicBezTo>
                <a:cubicBezTo>
                  <a:pt x="3713525" y="645221"/>
                  <a:pt x="3719359" y="640846"/>
                  <a:pt x="3725922" y="640846"/>
                </a:cubicBezTo>
                <a:close/>
                <a:moveTo>
                  <a:pt x="3655091" y="640846"/>
                </a:moveTo>
                <a:cubicBezTo>
                  <a:pt x="3662384" y="640846"/>
                  <a:pt x="3668947" y="647409"/>
                  <a:pt x="3668947" y="653243"/>
                </a:cubicBezTo>
                <a:cubicBezTo>
                  <a:pt x="3668947" y="661265"/>
                  <a:pt x="3662384" y="667100"/>
                  <a:pt x="3655091" y="667100"/>
                </a:cubicBezTo>
                <a:cubicBezTo>
                  <a:pt x="3647069" y="667100"/>
                  <a:pt x="3642694" y="661265"/>
                  <a:pt x="3642694" y="653243"/>
                </a:cubicBezTo>
                <a:cubicBezTo>
                  <a:pt x="3642694" y="647409"/>
                  <a:pt x="3647069" y="640846"/>
                  <a:pt x="3655091" y="640846"/>
                </a:cubicBezTo>
                <a:close/>
                <a:moveTo>
                  <a:pt x="3583280" y="640846"/>
                </a:moveTo>
                <a:cubicBezTo>
                  <a:pt x="3591064" y="640846"/>
                  <a:pt x="3598069" y="647409"/>
                  <a:pt x="3598069" y="653243"/>
                </a:cubicBezTo>
                <a:cubicBezTo>
                  <a:pt x="3598069" y="661265"/>
                  <a:pt x="3591064" y="667100"/>
                  <a:pt x="3583280" y="667100"/>
                </a:cubicBezTo>
                <a:cubicBezTo>
                  <a:pt x="3574718" y="667100"/>
                  <a:pt x="3568491" y="661265"/>
                  <a:pt x="3568491" y="653243"/>
                </a:cubicBezTo>
                <a:cubicBezTo>
                  <a:pt x="3568491" y="647409"/>
                  <a:pt x="3574718" y="640846"/>
                  <a:pt x="3583280" y="640846"/>
                </a:cubicBezTo>
                <a:close/>
                <a:moveTo>
                  <a:pt x="3512449" y="640846"/>
                </a:moveTo>
                <a:cubicBezTo>
                  <a:pt x="3520232" y="640846"/>
                  <a:pt x="3527237" y="647409"/>
                  <a:pt x="3527237" y="653243"/>
                </a:cubicBezTo>
                <a:cubicBezTo>
                  <a:pt x="3527237" y="661265"/>
                  <a:pt x="3520232" y="667100"/>
                  <a:pt x="3512449" y="667100"/>
                </a:cubicBezTo>
                <a:cubicBezTo>
                  <a:pt x="3503887" y="667100"/>
                  <a:pt x="3497661" y="661265"/>
                  <a:pt x="3497661" y="653243"/>
                </a:cubicBezTo>
                <a:cubicBezTo>
                  <a:pt x="3497661" y="647409"/>
                  <a:pt x="3503887" y="640846"/>
                  <a:pt x="3512449" y="640846"/>
                </a:cubicBezTo>
                <a:close/>
                <a:moveTo>
                  <a:pt x="3441619" y="640846"/>
                </a:moveTo>
                <a:cubicBezTo>
                  <a:pt x="3450181" y="640846"/>
                  <a:pt x="3456408" y="647409"/>
                  <a:pt x="3456408" y="653243"/>
                </a:cubicBezTo>
                <a:cubicBezTo>
                  <a:pt x="3456408" y="661265"/>
                  <a:pt x="3450181" y="667100"/>
                  <a:pt x="3441619" y="667100"/>
                </a:cubicBezTo>
                <a:cubicBezTo>
                  <a:pt x="3433835" y="667100"/>
                  <a:pt x="3426830" y="661265"/>
                  <a:pt x="3426830" y="653243"/>
                </a:cubicBezTo>
                <a:cubicBezTo>
                  <a:pt x="3426830" y="647409"/>
                  <a:pt x="3433835" y="640846"/>
                  <a:pt x="3441619" y="640846"/>
                </a:cubicBezTo>
                <a:close/>
                <a:moveTo>
                  <a:pt x="3369857" y="640846"/>
                </a:moveTo>
                <a:cubicBezTo>
                  <a:pt x="3377879" y="640846"/>
                  <a:pt x="3382254" y="647409"/>
                  <a:pt x="3382254" y="653243"/>
                </a:cubicBezTo>
                <a:cubicBezTo>
                  <a:pt x="3382254" y="661265"/>
                  <a:pt x="3377879" y="667100"/>
                  <a:pt x="3369857" y="667100"/>
                </a:cubicBezTo>
                <a:cubicBezTo>
                  <a:pt x="3362564" y="667100"/>
                  <a:pt x="3356001" y="661265"/>
                  <a:pt x="3356001" y="653243"/>
                </a:cubicBezTo>
                <a:cubicBezTo>
                  <a:pt x="3356001" y="647409"/>
                  <a:pt x="3362564" y="640846"/>
                  <a:pt x="3369857" y="640846"/>
                </a:cubicBezTo>
                <a:close/>
                <a:moveTo>
                  <a:pt x="3299091" y="640846"/>
                </a:moveTo>
                <a:cubicBezTo>
                  <a:pt x="3305653" y="640846"/>
                  <a:pt x="3311488" y="647409"/>
                  <a:pt x="3311488" y="653243"/>
                </a:cubicBezTo>
                <a:cubicBezTo>
                  <a:pt x="3311488" y="661265"/>
                  <a:pt x="3305653" y="667100"/>
                  <a:pt x="3299091" y="667100"/>
                </a:cubicBezTo>
                <a:cubicBezTo>
                  <a:pt x="3291796" y="667100"/>
                  <a:pt x="3285237" y="661265"/>
                  <a:pt x="3285237" y="653243"/>
                </a:cubicBezTo>
                <a:cubicBezTo>
                  <a:pt x="3285237" y="647409"/>
                  <a:pt x="3291796" y="640846"/>
                  <a:pt x="3299091" y="640846"/>
                </a:cubicBezTo>
                <a:close/>
                <a:moveTo>
                  <a:pt x="3228258" y="640846"/>
                </a:moveTo>
                <a:cubicBezTo>
                  <a:pt x="3234823" y="640846"/>
                  <a:pt x="3240658" y="647409"/>
                  <a:pt x="3240658" y="653243"/>
                </a:cubicBezTo>
                <a:cubicBezTo>
                  <a:pt x="3240658" y="661265"/>
                  <a:pt x="3234823" y="667100"/>
                  <a:pt x="3228258" y="667100"/>
                </a:cubicBezTo>
                <a:cubicBezTo>
                  <a:pt x="3220236" y="667100"/>
                  <a:pt x="3214403" y="661265"/>
                  <a:pt x="3214403" y="653243"/>
                </a:cubicBezTo>
                <a:cubicBezTo>
                  <a:pt x="3214403" y="647409"/>
                  <a:pt x="3220236" y="640846"/>
                  <a:pt x="3228258" y="640846"/>
                </a:cubicBezTo>
                <a:close/>
                <a:moveTo>
                  <a:pt x="3152597" y="640846"/>
                </a:moveTo>
                <a:cubicBezTo>
                  <a:pt x="3159891" y="640846"/>
                  <a:pt x="3166454" y="647409"/>
                  <a:pt x="3166454" y="653243"/>
                </a:cubicBezTo>
                <a:cubicBezTo>
                  <a:pt x="3166454" y="661265"/>
                  <a:pt x="3159891" y="667100"/>
                  <a:pt x="3152597" y="667100"/>
                </a:cubicBezTo>
                <a:cubicBezTo>
                  <a:pt x="3146035" y="667100"/>
                  <a:pt x="3140200" y="661265"/>
                  <a:pt x="3140200" y="653243"/>
                </a:cubicBezTo>
                <a:cubicBezTo>
                  <a:pt x="3140200" y="647409"/>
                  <a:pt x="3146035" y="640846"/>
                  <a:pt x="3152597" y="640846"/>
                </a:cubicBezTo>
                <a:close/>
                <a:moveTo>
                  <a:pt x="3081767" y="640846"/>
                </a:moveTo>
                <a:cubicBezTo>
                  <a:pt x="3089058" y="640846"/>
                  <a:pt x="3095620" y="647409"/>
                  <a:pt x="3095620" y="653243"/>
                </a:cubicBezTo>
                <a:cubicBezTo>
                  <a:pt x="3095620" y="661265"/>
                  <a:pt x="3089058" y="667100"/>
                  <a:pt x="3081767" y="667100"/>
                </a:cubicBezTo>
                <a:cubicBezTo>
                  <a:pt x="3073743" y="667100"/>
                  <a:pt x="3069366" y="661265"/>
                  <a:pt x="3069366" y="653243"/>
                </a:cubicBezTo>
                <a:cubicBezTo>
                  <a:pt x="3069366" y="647409"/>
                  <a:pt x="3073743" y="640846"/>
                  <a:pt x="3081767" y="640846"/>
                </a:cubicBezTo>
                <a:close/>
                <a:moveTo>
                  <a:pt x="3013710" y="640846"/>
                </a:moveTo>
                <a:cubicBezTo>
                  <a:pt x="3021299" y="640846"/>
                  <a:pt x="3028129" y="647409"/>
                  <a:pt x="3028129" y="653243"/>
                </a:cubicBezTo>
                <a:cubicBezTo>
                  <a:pt x="3028129" y="661265"/>
                  <a:pt x="3021299" y="667100"/>
                  <a:pt x="3013710" y="667100"/>
                </a:cubicBezTo>
                <a:cubicBezTo>
                  <a:pt x="3005363" y="667100"/>
                  <a:pt x="2998534" y="661265"/>
                  <a:pt x="2998534" y="653243"/>
                </a:cubicBezTo>
                <a:cubicBezTo>
                  <a:pt x="2998534" y="647409"/>
                  <a:pt x="3005363" y="640846"/>
                  <a:pt x="3013710" y="640846"/>
                </a:cubicBezTo>
                <a:close/>
                <a:moveTo>
                  <a:pt x="2942488" y="640846"/>
                </a:moveTo>
                <a:cubicBezTo>
                  <a:pt x="2951049" y="640846"/>
                  <a:pt x="2957280" y="647409"/>
                  <a:pt x="2957280" y="653243"/>
                </a:cubicBezTo>
                <a:cubicBezTo>
                  <a:pt x="2957280" y="661265"/>
                  <a:pt x="2951049" y="667100"/>
                  <a:pt x="2942488" y="667100"/>
                </a:cubicBezTo>
                <a:cubicBezTo>
                  <a:pt x="2934708" y="667100"/>
                  <a:pt x="2927703" y="661265"/>
                  <a:pt x="2927703" y="653243"/>
                </a:cubicBezTo>
                <a:cubicBezTo>
                  <a:pt x="2927703" y="647409"/>
                  <a:pt x="2934708" y="640846"/>
                  <a:pt x="2942488" y="640846"/>
                </a:cubicBezTo>
                <a:close/>
                <a:moveTo>
                  <a:pt x="2868288" y="640846"/>
                </a:moveTo>
                <a:cubicBezTo>
                  <a:pt x="2876853" y="640846"/>
                  <a:pt x="2883082" y="647409"/>
                  <a:pt x="2883082" y="653243"/>
                </a:cubicBezTo>
                <a:cubicBezTo>
                  <a:pt x="2883082" y="661265"/>
                  <a:pt x="2876853" y="667100"/>
                  <a:pt x="2868288" y="667100"/>
                </a:cubicBezTo>
                <a:cubicBezTo>
                  <a:pt x="2860506" y="667100"/>
                  <a:pt x="2853498" y="661265"/>
                  <a:pt x="2853498" y="653243"/>
                </a:cubicBezTo>
                <a:cubicBezTo>
                  <a:pt x="2853498" y="647409"/>
                  <a:pt x="2860506" y="640846"/>
                  <a:pt x="2868288" y="640846"/>
                </a:cubicBezTo>
                <a:close/>
                <a:moveTo>
                  <a:pt x="2796532" y="640846"/>
                </a:moveTo>
                <a:cubicBezTo>
                  <a:pt x="2804550" y="640846"/>
                  <a:pt x="2808926" y="647409"/>
                  <a:pt x="2808926" y="653243"/>
                </a:cubicBezTo>
                <a:cubicBezTo>
                  <a:pt x="2808926" y="661265"/>
                  <a:pt x="2804550" y="667100"/>
                  <a:pt x="2796532" y="667100"/>
                </a:cubicBezTo>
                <a:cubicBezTo>
                  <a:pt x="2789237" y="667100"/>
                  <a:pt x="2782673" y="661265"/>
                  <a:pt x="2782673" y="653243"/>
                </a:cubicBezTo>
                <a:cubicBezTo>
                  <a:pt x="2782673" y="647409"/>
                  <a:pt x="2789237" y="640846"/>
                  <a:pt x="2796532" y="640846"/>
                </a:cubicBezTo>
                <a:close/>
                <a:moveTo>
                  <a:pt x="2725692" y="640846"/>
                </a:moveTo>
                <a:cubicBezTo>
                  <a:pt x="2731527" y="640846"/>
                  <a:pt x="2738097" y="647409"/>
                  <a:pt x="2738097" y="653243"/>
                </a:cubicBezTo>
                <a:cubicBezTo>
                  <a:pt x="2738097" y="661265"/>
                  <a:pt x="2731527" y="667100"/>
                  <a:pt x="2725692" y="667100"/>
                </a:cubicBezTo>
                <a:cubicBezTo>
                  <a:pt x="2717681" y="667100"/>
                  <a:pt x="2711843" y="661265"/>
                  <a:pt x="2711843" y="653243"/>
                </a:cubicBezTo>
                <a:cubicBezTo>
                  <a:pt x="2711843" y="647409"/>
                  <a:pt x="2717681" y="640846"/>
                  <a:pt x="2725692" y="640846"/>
                </a:cubicBezTo>
                <a:close/>
                <a:moveTo>
                  <a:pt x="2654867" y="640846"/>
                </a:moveTo>
                <a:cubicBezTo>
                  <a:pt x="2660705" y="640846"/>
                  <a:pt x="2667266" y="647409"/>
                  <a:pt x="2667266" y="653243"/>
                </a:cubicBezTo>
                <a:cubicBezTo>
                  <a:pt x="2667266" y="661265"/>
                  <a:pt x="2660705" y="667100"/>
                  <a:pt x="2654867" y="667100"/>
                </a:cubicBezTo>
                <a:cubicBezTo>
                  <a:pt x="2646847" y="667100"/>
                  <a:pt x="2641013" y="661265"/>
                  <a:pt x="2641013" y="653243"/>
                </a:cubicBezTo>
                <a:cubicBezTo>
                  <a:pt x="2641013" y="647409"/>
                  <a:pt x="2646847" y="640846"/>
                  <a:pt x="2654867" y="640846"/>
                </a:cubicBezTo>
                <a:close/>
                <a:moveTo>
                  <a:pt x="2582577" y="640846"/>
                </a:moveTo>
                <a:cubicBezTo>
                  <a:pt x="2589870" y="640846"/>
                  <a:pt x="2596432" y="647409"/>
                  <a:pt x="2596432" y="654702"/>
                </a:cubicBezTo>
                <a:cubicBezTo>
                  <a:pt x="2596432" y="661265"/>
                  <a:pt x="2589870" y="667100"/>
                  <a:pt x="2582577" y="667100"/>
                </a:cubicBezTo>
                <a:cubicBezTo>
                  <a:pt x="2576016" y="667100"/>
                  <a:pt x="2570181" y="661265"/>
                  <a:pt x="2570181" y="654702"/>
                </a:cubicBezTo>
                <a:cubicBezTo>
                  <a:pt x="2570181" y="647409"/>
                  <a:pt x="2576016" y="640846"/>
                  <a:pt x="2582577" y="640846"/>
                </a:cubicBezTo>
                <a:close/>
                <a:moveTo>
                  <a:pt x="1728254" y="640846"/>
                </a:moveTo>
                <a:cubicBezTo>
                  <a:pt x="1736820" y="640846"/>
                  <a:pt x="1743044" y="647409"/>
                  <a:pt x="1743044" y="654702"/>
                </a:cubicBezTo>
                <a:cubicBezTo>
                  <a:pt x="1743044" y="661265"/>
                  <a:pt x="1736820" y="667100"/>
                  <a:pt x="1728254" y="667100"/>
                </a:cubicBezTo>
                <a:cubicBezTo>
                  <a:pt x="1719691" y="667100"/>
                  <a:pt x="1713464" y="661265"/>
                  <a:pt x="1713464" y="654702"/>
                </a:cubicBezTo>
                <a:cubicBezTo>
                  <a:pt x="1713464" y="647409"/>
                  <a:pt x="1719691" y="640846"/>
                  <a:pt x="1728254" y="640846"/>
                </a:cubicBezTo>
                <a:close/>
                <a:moveTo>
                  <a:pt x="1657423" y="640846"/>
                </a:moveTo>
                <a:cubicBezTo>
                  <a:pt x="1665208" y="640846"/>
                  <a:pt x="1672215" y="647409"/>
                  <a:pt x="1672215" y="654702"/>
                </a:cubicBezTo>
                <a:cubicBezTo>
                  <a:pt x="1672215" y="661265"/>
                  <a:pt x="1665208" y="667100"/>
                  <a:pt x="1657423" y="667100"/>
                </a:cubicBezTo>
                <a:cubicBezTo>
                  <a:pt x="1648867" y="667100"/>
                  <a:pt x="1642644" y="661265"/>
                  <a:pt x="1642644" y="654702"/>
                </a:cubicBezTo>
                <a:cubicBezTo>
                  <a:pt x="1642644" y="647409"/>
                  <a:pt x="1648867" y="640846"/>
                  <a:pt x="1657423" y="640846"/>
                </a:cubicBezTo>
                <a:close/>
                <a:moveTo>
                  <a:pt x="1582290" y="640846"/>
                </a:moveTo>
                <a:cubicBezTo>
                  <a:pt x="1589584" y="640846"/>
                  <a:pt x="1594694" y="647409"/>
                  <a:pt x="1594694" y="654702"/>
                </a:cubicBezTo>
                <a:cubicBezTo>
                  <a:pt x="1594694" y="661265"/>
                  <a:pt x="1589584" y="667100"/>
                  <a:pt x="1582290" y="667100"/>
                </a:cubicBezTo>
                <a:cubicBezTo>
                  <a:pt x="1574268" y="667100"/>
                  <a:pt x="1568435" y="661265"/>
                  <a:pt x="1568435" y="654702"/>
                </a:cubicBezTo>
                <a:cubicBezTo>
                  <a:pt x="1568435" y="647409"/>
                  <a:pt x="1574268" y="640846"/>
                  <a:pt x="1582290" y="640846"/>
                </a:cubicBezTo>
                <a:close/>
                <a:moveTo>
                  <a:pt x="1512190" y="640846"/>
                </a:moveTo>
                <a:cubicBezTo>
                  <a:pt x="1518025" y="640846"/>
                  <a:pt x="1523859" y="647409"/>
                  <a:pt x="1523859" y="654702"/>
                </a:cubicBezTo>
                <a:cubicBezTo>
                  <a:pt x="1523859" y="661265"/>
                  <a:pt x="1518025" y="667100"/>
                  <a:pt x="1512190" y="667100"/>
                </a:cubicBezTo>
                <a:cubicBezTo>
                  <a:pt x="1504169" y="667100"/>
                  <a:pt x="1497604" y="662724"/>
                  <a:pt x="1497604" y="654702"/>
                </a:cubicBezTo>
                <a:cubicBezTo>
                  <a:pt x="1497604" y="647409"/>
                  <a:pt x="1504169" y="640846"/>
                  <a:pt x="1512190" y="640846"/>
                </a:cubicBezTo>
                <a:close/>
                <a:moveTo>
                  <a:pt x="1440623" y="640846"/>
                </a:moveTo>
                <a:cubicBezTo>
                  <a:pt x="1447182" y="640846"/>
                  <a:pt x="1453017" y="647409"/>
                  <a:pt x="1453017" y="654702"/>
                </a:cubicBezTo>
                <a:cubicBezTo>
                  <a:pt x="1453017" y="662724"/>
                  <a:pt x="1447182" y="667100"/>
                  <a:pt x="1440623" y="667100"/>
                </a:cubicBezTo>
                <a:cubicBezTo>
                  <a:pt x="1433331" y="667100"/>
                  <a:pt x="1426767" y="662724"/>
                  <a:pt x="1426767" y="654702"/>
                </a:cubicBezTo>
                <a:cubicBezTo>
                  <a:pt x="1426767" y="647409"/>
                  <a:pt x="1433331" y="640846"/>
                  <a:pt x="1440623" y="640846"/>
                </a:cubicBezTo>
                <a:close/>
                <a:moveTo>
                  <a:pt x="1368339" y="640846"/>
                </a:moveTo>
                <a:cubicBezTo>
                  <a:pt x="1376363" y="640846"/>
                  <a:pt x="1382194" y="647409"/>
                  <a:pt x="1382194" y="654702"/>
                </a:cubicBezTo>
                <a:cubicBezTo>
                  <a:pt x="1382194" y="662724"/>
                  <a:pt x="1376363" y="667100"/>
                  <a:pt x="1368339" y="667100"/>
                </a:cubicBezTo>
                <a:cubicBezTo>
                  <a:pt x="1362505" y="667100"/>
                  <a:pt x="1355943" y="662724"/>
                  <a:pt x="1355943" y="654702"/>
                </a:cubicBezTo>
                <a:cubicBezTo>
                  <a:pt x="1355943" y="647409"/>
                  <a:pt x="1362505" y="640846"/>
                  <a:pt x="1368339" y="640846"/>
                </a:cubicBezTo>
                <a:close/>
                <a:moveTo>
                  <a:pt x="1297512" y="640846"/>
                </a:moveTo>
                <a:cubicBezTo>
                  <a:pt x="1305535" y="640846"/>
                  <a:pt x="1311369" y="647409"/>
                  <a:pt x="1311369" y="654702"/>
                </a:cubicBezTo>
                <a:cubicBezTo>
                  <a:pt x="1311369" y="662724"/>
                  <a:pt x="1305535" y="667100"/>
                  <a:pt x="1297512" y="667100"/>
                </a:cubicBezTo>
                <a:cubicBezTo>
                  <a:pt x="1291678" y="667100"/>
                  <a:pt x="1285116" y="662724"/>
                  <a:pt x="1285116" y="654702"/>
                </a:cubicBezTo>
                <a:cubicBezTo>
                  <a:pt x="1285116" y="647409"/>
                  <a:pt x="1291678" y="640846"/>
                  <a:pt x="1297512" y="640846"/>
                </a:cubicBezTo>
                <a:close/>
                <a:moveTo>
                  <a:pt x="1226680" y="640846"/>
                </a:moveTo>
                <a:cubicBezTo>
                  <a:pt x="1233973" y="640846"/>
                  <a:pt x="1240537" y="647409"/>
                  <a:pt x="1240537" y="654702"/>
                </a:cubicBezTo>
                <a:cubicBezTo>
                  <a:pt x="1240537" y="662724"/>
                  <a:pt x="1233973" y="667100"/>
                  <a:pt x="1226680" y="667100"/>
                </a:cubicBezTo>
                <a:cubicBezTo>
                  <a:pt x="1218667" y="667100"/>
                  <a:pt x="1214291" y="662724"/>
                  <a:pt x="1214291" y="654702"/>
                </a:cubicBezTo>
                <a:cubicBezTo>
                  <a:pt x="1214291" y="647409"/>
                  <a:pt x="1218667" y="640846"/>
                  <a:pt x="1226680" y="640846"/>
                </a:cubicBezTo>
                <a:close/>
                <a:moveTo>
                  <a:pt x="1154878" y="640846"/>
                </a:moveTo>
                <a:cubicBezTo>
                  <a:pt x="1162660" y="640846"/>
                  <a:pt x="1169666" y="647409"/>
                  <a:pt x="1169666" y="654702"/>
                </a:cubicBezTo>
                <a:cubicBezTo>
                  <a:pt x="1169666" y="662724"/>
                  <a:pt x="1162660" y="667100"/>
                  <a:pt x="1154878" y="667100"/>
                </a:cubicBezTo>
                <a:cubicBezTo>
                  <a:pt x="1146318" y="667100"/>
                  <a:pt x="1140088" y="662724"/>
                  <a:pt x="1140088" y="654702"/>
                </a:cubicBezTo>
                <a:cubicBezTo>
                  <a:pt x="1140088" y="647409"/>
                  <a:pt x="1146318" y="640846"/>
                  <a:pt x="1154878" y="640846"/>
                </a:cubicBezTo>
                <a:close/>
                <a:moveTo>
                  <a:pt x="1084051" y="640846"/>
                </a:moveTo>
                <a:cubicBezTo>
                  <a:pt x="1091834" y="640846"/>
                  <a:pt x="1098838" y="647409"/>
                  <a:pt x="1098838" y="654702"/>
                </a:cubicBezTo>
                <a:cubicBezTo>
                  <a:pt x="1098838" y="662724"/>
                  <a:pt x="1091834" y="667100"/>
                  <a:pt x="1084051" y="667100"/>
                </a:cubicBezTo>
                <a:cubicBezTo>
                  <a:pt x="1075486" y="667100"/>
                  <a:pt x="1069261" y="662724"/>
                  <a:pt x="1069261" y="654702"/>
                </a:cubicBezTo>
                <a:cubicBezTo>
                  <a:pt x="1069261" y="647409"/>
                  <a:pt x="1075486" y="640846"/>
                  <a:pt x="1084051" y="640846"/>
                </a:cubicBezTo>
                <a:close/>
                <a:moveTo>
                  <a:pt x="1013010" y="640846"/>
                </a:moveTo>
                <a:cubicBezTo>
                  <a:pt x="1020306" y="640846"/>
                  <a:pt x="1024682" y="647409"/>
                  <a:pt x="1024682" y="654702"/>
                </a:cubicBezTo>
                <a:cubicBezTo>
                  <a:pt x="1024682" y="662724"/>
                  <a:pt x="1020306" y="667100"/>
                  <a:pt x="1013010" y="667100"/>
                </a:cubicBezTo>
                <a:cubicBezTo>
                  <a:pt x="1004989" y="667100"/>
                  <a:pt x="998429" y="662724"/>
                  <a:pt x="998429" y="654702"/>
                </a:cubicBezTo>
                <a:cubicBezTo>
                  <a:pt x="998429" y="647409"/>
                  <a:pt x="1004989" y="640846"/>
                  <a:pt x="1013010" y="640846"/>
                </a:cubicBezTo>
                <a:close/>
                <a:moveTo>
                  <a:pt x="941457" y="640846"/>
                </a:moveTo>
                <a:cubicBezTo>
                  <a:pt x="948018" y="640846"/>
                  <a:pt x="953852" y="647409"/>
                  <a:pt x="953852" y="654702"/>
                </a:cubicBezTo>
                <a:cubicBezTo>
                  <a:pt x="953852" y="662724"/>
                  <a:pt x="948018" y="667100"/>
                  <a:pt x="941457" y="667100"/>
                </a:cubicBezTo>
                <a:cubicBezTo>
                  <a:pt x="934166" y="667100"/>
                  <a:pt x="927599" y="662724"/>
                  <a:pt x="927599" y="654702"/>
                </a:cubicBezTo>
                <a:cubicBezTo>
                  <a:pt x="927599" y="647409"/>
                  <a:pt x="934166" y="640846"/>
                  <a:pt x="941457" y="640846"/>
                </a:cubicBezTo>
                <a:close/>
                <a:moveTo>
                  <a:pt x="870622" y="640846"/>
                </a:moveTo>
                <a:cubicBezTo>
                  <a:pt x="877190" y="640846"/>
                  <a:pt x="883024" y="647409"/>
                  <a:pt x="883024" y="654702"/>
                </a:cubicBezTo>
                <a:cubicBezTo>
                  <a:pt x="883024" y="662724"/>
                  <a:pt x="877190" y="667100"/>
                  <a:pt x="870622" y="667100"/>
                </a:cubicBezTo>
                <a:cubicBezTo>
                  <a:pt x="863332" y="667100"/>
                  <a:pt x="856770" y="662724"/>
                  <a:pt x="856770" y="654702"/>
                </a:cubicBezTo>
                <a:cubicBezTo>
                  <a:pt x="856770" y="647409"/>
                  <a:pt x="863332" y="640846"/>
                  <a:pt x="870622" y="640846"/>
                </a:cubicBezTo>
                <a:close/>
                <a:moveTo>
                  <a:pt x="798337" y="640846"/>
                </a:moveTo>
                <a:cubicBezTo>
                  <a:pt x="806358" y="640846"/>
                  <a:pt x="812191" y="647851"/>
                  <a:pt x="812191" y="655635"/>
                </a:cubicBezTo>
                <a:cubicBezTo>
                  <a:pt x="812191" y="664197"/>
                  <a:pt x="806358" y="670424"/>
                  <a:pt x="798337" y="670424"/>
                </a:cubicBezTo>
                <a:cubicBezTo>
                  <a:pt x="792503" y="670424"/>
                  <a:pt x="785937" y="664197"/>
                  <a:pt x="785937" y="655635"/>
                </a:cubicBezTo>
                <a:cubicBezTo>
                  <a:pt x="785937" y="647851"/>
                  <a:pt x="792503" y="640846"/>
                  <a:pt x="798337" y="640846"/>
                </a:cubicBezTo>
                <a:close/>
                <a:moveTo>
                  <a:pt x="724134" y="640846"/>
                </a:moveTo>
                <a:cubicBezTo>
                  <a:pt x="731428" y="640846"/>
                  <a:pt x="737989" y="647851"/>
                  <a:pt x="737989" y="655635"/>
                </a:cubicBezTo>
                <a:cubicBezTo>
                  <a:pt x="737989" y="664197"/>
                  <a:pt x="731428" y="670424"/>
                  <a:pt x="724134" y="670424"/>
                </a:cubicBezTo>
                <a:cubicBezTo>
                  <a:pt x="717567" y="670424"/>
                  <a:pt x="711735" y="664197"/>
                  <a:pt x="711735" y="655635"/>
                </a:cubicBezTo>
                <a:cubicBezTo>
                  <a:pt x="711735" y="647851"/>
                  <a:pt x="717567" y="640846"/>
                  <a:pt x="724134" y="640846"/>
                </a:cubicBezTo>
                <a:close/>
                <a:moveTo>
                  <a:pt x="653301" y="640846"/>
                </a:moveTo>
                <a:cubicBezTo>
                  <a:pt x="660594" y="640846"/>
                  <a:pt x="667160" y="647851"/>
                  <a:pt x="667160" y="655635"/>
                </a:cubicBezTo>
                <a:cubicBezTo>
                  <a:pt x="667160" y="664197"/>
                  <a:pt x="660594" y="670424"/>
                  <a:pt x="653301" y="670424"/>
                </a:cubicBezTo>
                <a:cubicBezTo>
                  <a:pt x="645283" y="670424"/>
                  <a:pt x="640907" y="664197"/>
                  <a:pt x="640907" y="655635"/>
                </a:cubicBezTo>
                <a:cubicBezTo>
                  <a:pt x="640907" y="647851"/>
                  <a:pt x="645283" y="640846"/>
                  <a:pt x="653301" y="640846"/>
                </a:cubicBezTo>
                <a:close/>
                <a:moveTo>
                  <a:pt x="584864" y="640846"/>
                </a:moveTo>
                <a:cubicBezTo>
                  <a:pt x="592646" y="640846"/>
                  <a:pt x="599651" y="647851"/>
                  <a:pt x="599651" y="655635"/>
                </a:cubicBezTo>
                <a:cubicBezTo>
                  <a:pt x="599651" y="664197"/>
                  <a:pt x="592646" y="670424"/>
                  <a:pt x="584864" y="670424"/>
                </a:cubicBezTo>
                <a:cubicBezTo>
                  <a:pt x="576304" y="670424"/>
                  <a:pt x="570075" y="664197"/>
                  <a:pt x="570075" y="655635"/>
                </a:cubicBezTo>
                <a:cubicBezTo>
                  <a:pt x="570075" y="647851"/>
                  <a:pt x="576304" y="640846"/>
                  <a:pt x="584864" y="640846"/>
                </a:cubicBezTo>
                <a:close/>
                <a:moveTo>
                  <a:pt x="513663" y="640846"/>
                </a:moveTo>
                <a:cubicBezTo>
                  <a:pt x="522010" y="640846"/>
                  <a:pt x="528843" y="647851"/>
                  <a:pt x="528843" y="655635"/>
                </a:cubicBezTo>
                <a:cubicBezTo>
                  <a:pt x="528843" y="664197"/>
                  <a:pt x="522010" y="670424"/>
                  <a:pt x="513663" y="670424"/>
                </a:cubicBezTo>
                <a:cubicBezTo>
                  <a:pt x="506076" y="670424"/>
                  <a:pt x="499246" y="664197"/>
                  <a:pt x="499246" y="655635"/>
                </a:cubicBezTo>
                <a:cubicBezTo>
                  <a:pt x="499246" y="647851"/>
                  <a:pt x="506076" y="640846"/>
                  <a:pt x="513663" y="640846"/>
                </a:cubicBezTo>
                <a:close/>
                <a:moveTo>
                  <a:pt x="439832" y="640846"/>
                </a:moveTo>
                <a:cubicBezTo>
                  <a:pt x="448391" y="640846"/>
                  <a:pt x="454622" y="647851"/>
                  <a:pt x="454622" y="655635"/>
                </a:cubicBezTo>
                <a:cubicBezTo>
                  <a:pt x="454622" y="664197"/>
                  <a:pt x="448391" y="670424"/>
                  <a:pt x="439832" y="670424"/>
                </a:cubicBezTo>
                <a:cubicBezTo>
                  <a:pt x="432049" y="670424"/>
                  <a:pt x="425044" y="664197"/>
                  <a:pt x="425044" y="655635"/>
                </a:cubicBezTo>
                <a:cubicBezTo>
                  <a:pt x="425044" y="647851"/>
                  <a:pt x="432049" y="640846"/>
                  <a:pt x="439832" y="640846"/>
                </a:cubicBezTo>
                <a:close/>
                <a:moveTo>
                  <a:pt x="368070" y="640846"/>
                </a:moveTo>
                <a:cubicBezTo>
                  <a:pt x="376088" y="640846"/>
                  <a:pt x="380465" y="647851"/>
                  <a:pt x="380465" y="655635"/>
                </a:cubicBezTo>
                <a:cubicBezTo>
                  <a:pt x="380465" y="664197"/>
                  <a:pt x="376088" y="670424"/>
                  <a:pt x="368070" y="670424"/>
                </a:cubicBezTo>
                <a:cubicBezTo>
                  <a:pt x="360777" y="670424"/>
                  <a:pt x="354211" y="664197"/>
                  <a:pt x="354211" y="655635"/>
                </a:cubicBezTo>
                <a:cubicBezTo>
                  <a:pt x="354211" y="647851"/>
                  <a:pt x="360777" y="640846"/>
                  <a:pt x="368070" y="640846"/>
                </a:cubicBezTo>
                <a:close/>
                <a:moveTo>
                  <a:pt x="297235" y="640846"/>
                </a:moveTo>
                <a:cubicBezTo>
                  <a:pt x="303798" y="640846"/>
                  <a:pt x="309631" y="647851"/>
                  <a:pt x="309631" y="655635"/>
                </a:cubicBezTo>
                <a:cubicBezTo>
                  <a:pt x="309631" y="664197"/>
                  <a:pt x="303798" y="670424"/>
                  <a:pt x="297235" y="670424"/>
                </a:cubicBezTo>
                <a:cubicBezTo>
                  <a:pt x="289944" y="670424"/>
                  <a:pt x="283379" y="664197"/>
                  <a:pt x="283379" y="655635"/>
                </a:cubicBezTo>
                <a:cubicBezTo>
                  <a:pt x="283379" y="647851"/>
                  <a:pt x="289944" y="640846"/>
                  <a:pt x="297235" y="640846"/>
                </a:cubicBezTo>
                <a:close/>
                <a:moveTo>
                  <a:pt x="4082465" y="570017"/>
                </a:moveTo>
                <a:cubicBezTo>
                  <a:pt x="4090249" y="570017"/>
                  <a:pt x="4097254" y="576244"/>
                  <a:pt x="4097254" y="584805"/>
                </a:cubicBezTo>
                <a:cubicBezTo>
                  <a:pt x="4097254" y="593367"/>
                  <a:pt x="4090249" y="599594"/>
                  <a:pt x="4082465" y="599594"/>
                </a:cubicBezTo>
                <a:cubicBezTo>
                  <a:pt x="4073903" y="599594"/>
                  <a:pt x="4067676" y="593367"/>
                  <a:pt x="4067676" y="584805"/>
                </a:cubicBezTo>
                <a:cubicBezTo>
                  <a:pt x="4067676" y="576244"/>
                  <a:pt x="4073903" y="570017"/>
                  <a:pt x="4082465" y="570017"/>
                </a:cubicBezTo>
                <a:close/>
                <a:moveTo>
                  <a:pt x="4010703" y="570017"/>
                </a:moveTo>
                <a:cubicBezTo>
                  <a:pt x="4017996" y="570017"/>
                  <a:pt x="4023100" y="576244"/>
                  <a:pt x="4023100" y="584805"/>
                </a:cubicBezTo>
                <a:cubicBezTo>
                  <a:pt x="4023100" y="593367"/>
                  <a:pt x="4017996" y="599594"/>
                  <a:pt x="4010703" y="599594"/>
                </a:cubicBezTo>
                <a:cubicBezTo>
                  <a:pt x="4002681" y="599594"/>
                  <a:pt x="3996847" y="593367"/>
                  <a:pt x="3996847" y="584805"/>
                </a:cubicBezTo>
                <a:cubicBezTo>
                  <a:pt x="3996847" y="576244"/>
                  <a:pt x="4002681" y="570017"/>
                  <a:pt x="4010703" y="570017"/>
                </a:cubicBezTo>
                <a:close/>
                <a:moveTo>
                  <a:pt x="3939871" y="570017"/>
                </a:moveTo>
                <a:cubicBezTo>
                  <a:pt x="3946434" y="570017"/>
                  <a:pt x="3952268" y="576244"/>
                  <a:pt x="3952268" y="584805"/>
                </a:cubicBezTo>
                <a:cubicBezTo>
                  <a:pt x="3952268" y="593367"/>
                  <a:pt x="3946434" y="599594"/>
                  <a:pt x="3939871" y="599594"/>
                </a:cubicBezTo>
                <a:cubicBezTo>
                  <a:pt x="3932578" y="599594"/>
                  <a:pt x="3926015" y="593367"/>
                  <a:pt x="3926015" y="584805"/>
                </a:cubicBezTo>
                <a:cubicBezTo>
                  <a:pt x="3926015" y="576244"/>
                  <a:pt x="3932578" y="570017"/>
                  <a:pt x="3939871" y="570017"/>
                </a:cubicBezTo>
                <a:close/>
                <a:moveTo>
                  <a:pt x="3869042" y="570017"/>
                </a:moveTo>
                <a:cubicBezTo>
                  <a:pt x="3875605" y="570017"/>
                  <a:pt x="3881439" y="576244"/>
                  <a:pt x="3881439" y="584805"/>
                </a:cubicBezTo>
                <a:cubicBezTo>
                  <a:pt x="3881439" y="593367"/>
                  <a:pt x="3875605" y="599594"/>
                  <a:pt x="3869042" y="599594"/>
                </a:cubicBezTo>
                <a:cubicBezTo>
                  <a:pt x="3861749" y="599594"/>
                  <a:pt x="3855186" y="593367"/>
                  <a:pt x="3855186" y="584805"/>
                </a:cubicBezTo>
                <a:cubicBezTo>
                  <a:pt x="3855186" y="576244"/>
                  <a:pt x="3861749" y="570017"/>
                  <a:pt x="3869042" y="570017"/>
                </a:cubicBezTo>
                <a:close/>
                <a:moveTo>
                  <a:pt x="3796752" y="570017"/>
                </a:moveTo>
                <a:cubicBezTo>
                  <a:pt x="3804774" y="570017"/>
                  <a:pt x="3810608" y="576244"/>
                  <a:pt x="3810608" y="584805"/>
                </a:cubicBezTo>
                <a:cubicBezTo>
                  <a:pt x="3810608" y="593367"/>
                  <a:pt x="3804774" y="599594"/>
                  <a:pt x="3796752" y="599594"/>
                </a:cubicBezTo>
                <a:cubicBezTo>
                  <a:pt x="3790918" y="599594"/>
                  <a:pt x="3784355" y="593367"/>
                  <a:pt x="3784355" y="584805"/>
                </a:cubicBezTo>
                <a:cubicBezTo>
                  <a:pt x="3784355" y="576244"/>
                  <a:pt x="3790918" y="570017"/>
                  <a:pt x="3796752" y="570017"/>
                </a:cubicBezTo>
                <a:close/>
                <a:moveTo>
                  <a:pt x="3725922" y="570017"/>
                </a:moveTo>
                <a:cubicBezTo>
                  <a:pt x="3733944" y="570017"/>
                  <a:pt x="3739778" y="576244"/>
                  <a:pt x="3739778" y="584805"/>
                </a:cubicBezTo>
                <a:cubicBezTo>
                  <a:pt x="3739778" y="593367"/>
                  <a:pt x="3733944" y="599594"/>
                  <a:pt x="3725922" y="599594"/>
                </a:cubicBezTo>
                <a:cubicBezTo>
                  <a:pt x="3719359" y="599594"/>
                  <a:pt x="3713525" y="593367"/>
                  <a:pt x="3713525" y="584805"/>
                </a:cubicBezTo>
                <a:cubicBezTo>
                  <a:pt x="3713525" y="576244"/>
                  <a:pt x="3719359" y="570017"/>
                  <a:pt x="3725922" y="570017"/>
                </a:cubicBezTo>
                <a:close/>
                <a:moveTo>
                  <a:pt x="3655091" y="570017"/>
                </a:moveTo>
                <a:cubicBezTo>
                  <a:pt x="3662384" y="570017"/>
                  <a:pt x="3668947" y="574392"/>
                  <a:pt x="3668947" y="582414"/>
                </a:cubicBezTo>
                <a:cubicBezTo>
                  <a:pt x="3668947" y="590436"/>
                  <a:pt x="3662384" y="596271"/>
                  <a:pt x="3655091" y="596271"/>
                </a:cubicBezTo>
                <a:cubicBezTo>
                  <a:pt x="3647069" y="596271"/>
                  <a:pt x="3642694" y="590436"/>
                  <a:pt x="3642694" y="582414"/>
                </a:cubicBezTo>
                <a:cubicBezTo>
                  <a:pt x="3642694" y="574392"/>
                  <a:pt x="3647069" y="570017"/>
                  <a:pt x="3655091" y="570017"/>
                </a:cubicBezTo>
                <a:close/>
                <a:moveTo>
                  <a:pt x="3583280" y="570017"/>
                </a:moveTo>
                <a:cubicBezTo>
                  <a:pt x="3591064" y="570017"/>
                  <a:pt x="3598069" y="574392"/>
                  <a:pt x="3598069" y="582414"/>
                </a:cubicBezTo>
                <a:cubicBezTo>
                  <a:pt x="3598069" y="590436"/>
                  <a:pt x="3591064" y="596271"/>
                  <a:pt x="3583280" y="596271"/>
                </a:cubicBezTo>
                <a:cubicBezTo>
                  <a:pt x="3574718" y="596271"/>
                  <a:pt x="3568491" y="590436"/>
                  <a:pt x="3568491" y="582414"/>
                </a:cubicBezTo>
                <a:cubicBezTo>
                  <a:pt x="3568491" y="574392"/>
                  <a:pt x="3574718" y="570017"/>
                  <a:pt x="3583280" y="570017"/>
                </a:cubicBezTo>
                <a:close/>
                <a:moveTo>
                  <a:pt x="3512449" y="570017"/>
                </a:moveTo>
                <a:cubicBezTo>
                  <a:pt x="3520232" y="570017"/>
                  <a:pt x="3527237" y="574392"/>
                  <a:pt x="3527237" y="582414"/>
                </a:cubicBezTo>
                <a:cubicBezTo>
                  <a:pt x="3527237" y="590436"/>
                  <a:pt x="3520232" y="596271"/>
                  <a:pt x="3512449" y="596271"/>
                </a:cubicBezTo>
                <a:cubicBezTo>
                  <a:pt x="3503887" y="596271"/>
                  <a:pt x="3497661" y="590436"/>
                  <a:pt x="3497661" y="582414"/>
                </a:cubicBezTo>
                <a:cubicBezTo>
                  <a:pt x="3497661" y="574392"/>
                  <a:pt x="3503887" y="570017"/>
                  <a:pt x="3512449" y="570017"/>
                </a:cubicBezTo>
                <a:close/>
                <a:moveTo>
                  <a:pt x="3441619" y="570017"/>
                </a:moveTo>
                <a:cubicBezTo>
                  <a:pt x="3450181" y="570017"/>
                  <a:pt x="3456408" y="574392"/>
                  <a:pt x="3456408" y="582414"/>
                </a:cubicBezTo>
                <a:cubicBezTo>
                  <a:pt x="3456408" y="590436"/>
                  <a:pt x="3450181" y="596271"/>
                  <a:pt x="3441619" y="596271"/>
                </a:cubicBezTo>
                <a:cubicBezTo>
                  <a:pt x="3433835" y="596271"/>
                  <a:pt x="3426830" y="590436"/>
                  <a:pt x="3426830" y="582414"/>
                </a:cubicBezTo>
                <a:cubicBezTo>
                  <a:pt x="3426830" y="574392"/>
                  <a:pt x="3433835" y="570017"/>
                  <a:pt x="3441619" y="570017"/>
                </a:cubicBezTo>
                <a:close/>
                <a:moveTo>
                  <a:pt x="3369857" y="570017"/>
                </a:moveTo>
                <a:cubicBezTo>
                  <a:pt x="3377879" y="570017"/>
                  <a:pt x="3382254" y="574392"/>
                  <a:pt x="3382254" y="582414"/>
                </a:cubicBezTo>
                <a:cubicBezTo>
                  <a:pt x="3382254" y="590436"/>
                  <a:pt x="3377879" y="596271"/>
                  <a:pt x="3369857" y="596271"/>
                </a:cubicBezTo>
                <a:cubicBezTo>
                  <a:pt x="3362564" y="596271"/>
                  <a:pt x="3356001" y="590436"/>
                  <a:pt x="3356001" y="582414"/>
                </a:cubicBezTo>
                <a:cubicBezTo>
                  <a:pt x="3356001" y="574392"/>
                  <a:pt x="3362564" y="570017"/>
                  <a:pt x="3369857" y="570017"/>
                </a:cubicBezTo>
                <a:close/>
                <a:moveTo>
                  <a:pt x="3299091" y="570017"/>
                </a:moveTo>
                <a:cubicBezTo>
                  <a:pt x="3305656" y="570017"/>
                  <a:pt x="3311491" y="574392"/>
                  <a:pt x="3311491" y="582414"/>
                </a:cubicBezTo>
                <a:cubicBezTo>
                  <a:pt x="3311491" y="590436"/>
                  <a:pt x="3305656" y="596271"/>
                  <a:pt x="3299091" y="596271"/>
                </a:cubicBezTo>
                <a:cubicBezTo>
                  <a:pt x="3291802" y="596271"/>
                  <a:pt x="3285240" y="590436"/>
                  <a:pt x="3285240" y="582414"/>
                </a:cubicBezTo>
                <a:cubicBezTo>
                  <a:pt x="3285240" y="574392"/>
                  <a:pt x="3291802" y="570017"/>
                  <a:pt x="3299091" y="570017"/>
                </a:cubicBezTo>
                <a:close/>
                <a:moveTo>
                  <a:pt x="3226803" y="570017"/>
                </a:moveTo>
                <a:cubicBezTo>
                  <a:pt x="3234823" y="570017"/>
                  <a:pt x="3240660" y="574392"/>
                  <a:pt x="3240660" y="582414"/>
                </a:cubicBezTo>
                <a:cubicBezTo>
                  <a:pt x="3240660" y="590436"/>
                  <a:pt x="3234823" y="596271"/>
                  <a:pt x="3226803" y="596271"/>
                </a:cubicBezTo>
                <a:cubicBezTo>
                  <a:pt x="3220242" y="596271"/>
                  <a:pt x="3214406" y="590436"/>
                  <a:pt x="3214406" y="582414"/>
                </a:cubicBezTo>
                <a:cubicBezTo>
                  <a:pt x="3214406" y="574392"/>
                  <a:pt x="3220242" y="570017"/>
                  <a:pt x="3226803" y="570017"/>
                </a:cubicBezTo>
                <a:close/>
                <a:moveTo>
                  <a:pt x="3152600" y="570017"/>
                </a:moveTo>
                <a:cubicBezTo>
                  <a:pt x="3159892" y="570017"/>
                  <a:pt x="3166454" y="574392"/>
                  <a:pt x="3166454" y="582414"/>
                </a:cubicBezTo>
                <a:cubicBezTo>
                  <a:pt x="3166454" y="590436"/>
                  <a:pt x="3159892" y="596271"/>
                  <a:pt x="3152600" y="596271"/>
                </a:cubicBezTo>
                <a:cubicBezTo>
                  <a:pt x="3146037" y="596271"/>
                  <a:pt x="3140203" y="590436"/>
                  <a:pt x="3140203" y="582414"/>
                </a:cubicBezTo>
                <a:cubicBezTo>
                  <a:pt x="3140203" y="574392"/>
                  <a:pt x="3146037" y="570017"/>
                  <a:pt x="3152600" y="570017"/>
                </a:cubicBezTo>
                <a:close/>
                <a:moveTo>
                  <a:pt x="3081770" y="570017"/>
                </a:moveTo>
                <a:cubicBezTo>
                  <a:pt x="3089064" y="570017"/>
                  <a:pt x="3095622" y="575851"/>
                  <a:pt x="3095622" y="582414"/>
                </a:cubicBezTo>
                <a:cubicBezTo>
                  <a:pt x="3095622" y="590436"/>
                  <a:pt x="3089064" y="596271"/>
                  <a:pt x="3081770" y="596271"/>
                </a:cubicBezTo>
                <a:cubicBezTo>
                  <a:pt x="3073746" y="596271"/>
                  <a:pt x="3069369" y="590436"/>
                  <a:pt x="3069369" y="582414"/>
                </a:cubicBezTo>
                <a:cubicBezTo>
                  <a:pt x="3069369" y="575851"/>
                  <a:pt x="3073746" y="570017"/>
                  <a:pt x="3081770" y="570017"/>
                </a:cubicBezTo>
                <a:close/>
                <a:moveTo>
                  <a:pt x="3013712" y="570017"/>
                </a:moveTo>
                <a:cubicBezTo>
                  <a:pt x="3021305" y="570017"/>
                  <a:pt x="3028132" y="575851"/>
                  <a:pt x="3028132" y="582414"/>
                </a:cubicBezTo>
                <a:cubicBezTo>
                  <a:pt x="3028132" y="590436"/>
                  <a:pt x="3021305" y="596271"/>
                  <a:pt x="3013712" y="596271"/>
                </a:cubicBezTo>
                <a:cubicBezTo>
                  <a:pt x="3005366" y="596271"/>
                  <a:pt x="2998537" y="590436"/>
                  <a:pt x="2998537" y="582414"/>
                </a:cubicBezTo>
                <a:cubicBezTo>
                  <a:pt x="2998537" y="575851"/>
                  <a:pt x="3005366" y="570017"/>
                  <a:pt x="3013712" y="570017"/>
                </a:cubicBezTo>
                <a:close/>
                <a:moveTo>
                  <a:pt x="2942491" y="570017"/>
                </a:moveTo>
                <a:cubicBezTo>
                  <a:pt x="2951049" y="570017"/>
                  <a:pt x="2957285" y="575851"/>
                  <a:pt x="2957285" y="582414"/>
                </a:cubicBezTo>
                <a:cubicBezTo>
                  <a:pt x="2957285" y="590436"/>
                  <a:pt x="2951049" y="596271"/>
                  <a:pt x="2942491" y="596271"/>
                </a:cubicBezTo>
                <a:cubicBezTo>
                  <a:pt x="2934710" y="596271"/>
                  <a:pt x="2927705" y="590436"/>
                  <a:pt x="2927705" y="582414"/>
                </a:cubicBezTo>
                <a:cubicBezTo>
                  <a:pt x="2927705" y="575851"/>
                  <a:pt x="2934710" y="570017"/>
                  <a:pt x="2942491" y="570017"/>
                </a:cubicBezTo>
                <a:close/>
                <a:moveTo>
                  <a:pt x="2868288" y="570017"/>
                </a:moveTo>
                <a:cubicBezTo>
                  <a:pt x="2876856" y="570017"/>
                  <a:pt x="2883082" y="575851"/>
                  <a:pt x="2883082" y="582414"/>
                </a:cubicBezTo>
                <a:cubicBezTo>
                  <a:pt x="2883082" y="590436"/>
                  <a:pt x="2876856" y="596271"/>
                  <a:pt x="2868288" y="596271"/>
                </a:cubicBezTo>
                <a:cubicBezTo>
                  <a:pt x="2860506" y="596271"/>
                  <a:pt x="2853502" y="590436"/>
                  <a:pt x="2853502" y="582414"/>
                </a:cubicBezTo>
                <a:cubicBezTo>
                  <a:pt x="2853502" y="575851"/>
                  <a:pt x="2860506" y="570017"/>
                  <a:pt x="2868288" y="570017"/>
                </a:cubicBezTo>
                <a:close/>
                <a:moveTo>
                  <a:pt x="2796532" y="570017"/>
                </a:moveTo>
                <a:cubicBezTo>
                  <a:pt x="2804552" y="570017"/>
                  <a:pt x="2808931" y="575851"/>
                  <a:pt x="2808931" y="582414"/>
                </a:cubicBezTo>
                <a:cubicBezTo>
                  <a:pt x="2808931" y="590436"/>
                  <a:pt x="2804552" y="596271"/>
                  <a:pt x="2796532" y="596271"/>
                </a:cubicBezTo>
                <a:cubicBezTo>
                  <a:pt x="2789240" y="596271"/>
                  <a:pt x="2782675" y="590436"/>
                  <a:pt x="2782675" y="582414"/>
                </a:cubicBezTo>
                <a:cubicBezTo>
                  <a:pt x="2782675" y="575851"/>
                  <a:pt x="2789240" y="570017"/>
                  <a:pt x="2796532" y="570017"/>
                </a:cubicBezTo>
                <a:close/>
                <a:moveTo>
                  <a:pt x="2725695" y="570017"/>
                </a:moveTo>
                <a:cubicBezTo>
                  <a:pt x="2731529" y="570017"/>
                  <a:pt x="2738097" y="575851"/>
                  <a:pt x="2738097" y="582414"/>
                </a:cubicBezTo>
                <a:cubicBezTo>
                  <a:pt x="2738097" y="590436"/>
                  <a:pt x="2731529" y="596271"/>
                  <a:pt x="2725695" y="596271"/>
                </a:cubicBezTo>
                <a:cubicBezTo>
                  <a:pt x="2717681" y="596271"/>
                  <a:pt x="2711843" y="590436"/>
                  <a:pt x="2711843" y="582414"/>
                </a:cubicBezTo>
                <a:cubicBezTo>
                  <a:pt x="2711843" y="575851"/>
                  <a:pt x="2717681" y="570017"/>
                  <a:pt x="2725695" y="570017"/>
                </a:cubicBezTo>
                <a:close/>
                <a:moveTo>
                  <a:pt x="2654867" y="570017"/>
                </a:moveTo>
                <a:cubicBezTo>
                  <a:pt x="2660705" y="570017"/>
                  <a:pt x="2667266" y="575851"/>
                  <a:pt x="2667266" y="582414"/>
                </a:cubicBezTo>
                <a:cubicBezTo>
                  <a:pt x="2667266" y="590436"/>
                  <a:pt x="2660705" y="596271"/>
                  <a:pt x="2654867" y="596271"/>
                </a:cubicBezTo>
                <a:cubicBezTo>
                  <a:pt x="2646847" y="596271"/>
                  <a:pt x="2641013" y="590436"/>
                  <a:pt x="2641013" y="582414"/>
                </a:cubicBezTo>
                <a:cubicBezTo>
                  <a:pt x="2641013" y="575851"/>
                  <a:pt x="2646847" y="570017"/>
                  <a:pt x="2654867" y="570017"/>
                </a:cubicBezTo>
                <a:close/>
                <a:moveTo>
                  <a:pt x="2582580" y="570017"/>
                </a:moveTo>
                <a:cubicBezTo>
                  <a:pt x="2589873" y="570017"/>
                  <a:pt x="2596435" y="575851"/>
                  <a:pt x="2596435" y="582414"/>
                </a:cubicBezTo>
                <a:cubicBezTo>
                  <a:pt x="2596435" y="590436"/>
                  <a:pt x="2589873" y="596271"/>
                  <a:pt x="2582580" y="596271"/>
                </a:cubicBezTo>
                <a:cubicBezTo>
                  <a:pt x="2576018" y="596271"/>
                  <a:pt x="2570184" y="590436"/>
                  <a:pt x="2570184" y="582414"/>
                </a:cubicBezTo>
                <a:cubicBezTo>
                  <a:pt x="2570184" y="575851"/>
                  <a:pt x="2576018" y="570017"/>
                  <a:pt x="2582580" y="570017"/>
                </a:cubicBezTo>
                <a:close/>
                <a:moveTo>
                  <a:pt x="2511026" y="570017"/>
                </a:moveTo>
                <a:cubicBezTo>
                  <a:pt x="2519047" y="570017"/>
                  <a:pt x="2525610" y="575851"/>
                  <a:pt x="2525610" y="582414"/>
                </a:cubicBezTo>
                <a:cubicBezTo>
                  <a:pt x="2525610" y="590436"/>
                  <a:pt x="2519047" y="596271"/>
                  <a:pt x="2511026" y="596271"/>
                </a:cubicBezTo>
                <a:cubicBezTo>
                  <a:pt x="2505193" y="596271"/>
                  <a:pt x="2499358" y="590436"/>
                  <a:pt x="2499358" y="582414"/>
                </a:cubicBezTo>
                <a:cubicBezTo>
                  <a:pt x="2499358" y="575851"/>
                  <a:pt x="2505193" y="570017"/>
                  <a:pt x="2511026" y="570017"/>
                </a:cubicBezTo>
                <a:close/>
                <a:moveTo>
                  <a:pt x="2440921" y="570017"/>
                </a:moveTo>
                <a:cubicBezTo>
                  <a:pt x="2448943" y="570017"/>
                  <a:pt x="2454778" y="575851"/>
                  <a:pt x="2454778" y="582414"/>
                </a:cubicBezTo>
                <a:cubicBezTo>
                  <a:pt x="2454778" y="590436"/>
                  <a:pt x="2448943" y="596271"/>
                  <a:pt x="2440921" y="596271"/>
                </a:cubicBezTo>
                <a:cubicBezTo>
                  <a:pt x="2433632" y="596271"/>
                  <a:pt x="2428525" y="590436"/>
                  <a:pt x="2428525" y="582414"/>
                </a:cubicBezTo>
                <a:cubicBezTo>
                  <a:pt x="2428525" y="575851"/>
                  <a:pt x="2433632" y="570017"/>
                  <a:pt x="2440921" y="570017"/>
                </a:cubicBezTo>
                <a:close/>
                <a:moveTo>
                  <a:pt x="2369108" y="570017"/>
                </a:moveTo>
                <a:cubicBezTo>
                  <a:pt x="2377669" y="570017"/>
                  <a:pt x="2383896" y="575851"/>
                  <a:pt x="2383896" y="582414"/>
                </a:cubicBezTo>
                <a:cubicBezTo>
                  <a:pt x="2383896" y="590436"/>
                  <a:pt x="2377669" y="596271"/>
                  <a:pt x="2369108" y="596271"/>
                </a:cubicBezTo>
                <a:cubicBezTo>
                  <a:pt x="2361324" y="596271"/>
                  <a:pt x="2354319" y="590436"/>
                  <a:pt x="2354319" y="582414"/>
                </a:cubicBezTo>
                <a:cubicBezTo>
                  <a:pt x="2354319" y="575851"/>
                  <a:pt x="2361324" y="570017"/>
                  <a:pt x="2369108" y="570017"/>
                </a:cubicBezTo>
                <a:close/>
                <a:moveTo>
                  <a:pt x="2298275" y="570017"/>
                </a:moveTo>
                <a:cubicBezTo>
                  <a:pt x="2306839" y="570017"/>
                  <a:pt x="2313064" y="575851"/>
                  <a:pt x="2313064" y="582414"/>
                </a:cubicBezTo>
                <a:cubicBezTo>
                  <a:pt x="2313064" y="590436"/>
                  <a:pt x="2306839" y="596271"/>
                  <a:pt x="2298275" y="596271"/>
                </a:cubicBezTo>
                <a:cubicBezTo>
                  <a:pt x="2290494" y="596271"/>
                  <a:pt x="2283487" y="590436"/>
                  <a:pt x="2283487" y="582414"/>
                </a:cubicBezTo>
                <a:cubicBezTo>
                  <a:pt x="2283487" y="575851"/>
                  <a:pt x="2290494" y="570017"/>
                  <a:pt x="2298275" y="570017"/>
                </a:cubicBezTo>
                <a:close/>
                <a:moveTo>
                  <a:pt x="2226512" y="570017"/>
                </a:moveTo>
                <a:cubicBezTo>
                  <a:pt x="2234534" y="570017"/>
                  <a:pt x="2238911" y="575851"/>
                  <a:pt x="2238911" y="582414"/>
                </a:cubicBezTo>
                <a:cubicBezTo>
                  <a:pt x="2238911" y="590436"/>
                  <a:pt x="2234534" y="596271"/>
                  <a:pt x="2226512" y="596271"/>
                </a:cubicBezTo>
                <a:cubicBezTo>
                  <a:pt x="2218490" y="596271"/>
                  <a:pt x="2212655" y="590436"/>
                  <a:pt x="2212655" y="582414"/>
                </a:cubicBezTo>
                <a:cubicBezTo>
                  <a:pt x="2212655" y="575851"/>
                  <a:pt x="2218490" y="570017"/>
                  <a:pt x="2226512" y="570017"/>
                </a:cubicBezTo>
                <a:close/>
                <a:moveTo>
                  <a:pt x="2155680" y="570017"/>
                </a:moveTo>
                <a:cubicBezTo>
                  <a:pt x="2161514" y="570017"/>
                  <a:pt x="2168079" y="575851"/>
                  <a:pt x="2168079" y="582414"/>
                </a:cubicBezTo>
                <a:cubicBezTo>
                  <a:pt x="2168079" y="590436"/>
                  <a:pt x="2161514" y="596271"/>
                  <a:pt x="2155680" y="596271"/>
                </a:cubicBezTo>
                <a:cubicBezTo>
                  <a:pt x="2147658" y="596271"/>
                  <a:pt x="2141823" y="590436"/>
                  <a:pt x="2141823" y="582414"/>
                </a:cubicBezTo>
                <a:cubicBezTo>
                  <a:pt x="2141823" y="575851"/>
                  <a:pt x="2147658" y="570017"/>
                  <a:pt x="2155680" y="570017"/>
                </a:cubicBezTo>
                <a:close/>
                <a:moveTo>
                  <a:pt x="2084846" y="570017"/>
                </a:moveTo>
                <a:cubicBezTo>
                  <a:pt x="2090680" y="570017"/>
                  <a:pt x="2097246" y="575851"/>
                  <a:pt x="2097246" y="582414"/>
                </a:cubicBezTo>
                <a:cubicBezTo>
                  <a:pt x="2097246" y="590436"/>
                  <a:pt x="2090680" y="596271"/>
                  <a:pt x="2084846" y="596271"/>
                </a:cubicBezTo>
                <a:cubicBezTo>
                  <a:pt x="2076824" y="596271"/>
                  <a:pt x="2070989" y="590436"/>
                  <a:pt x="2070989" y="582414"/>
                </a:cubicBezTo>
                <a:cubicBezTo>
                  <a:pt x="2070989" y="575851"/>
                  <a:pt x="2076824" y="570017"/>
                  <a:pt x="2084846" y="570017"/>
                </a:cubicBezTo>
                <a:close/>
                <a:moveTo>
                  <a:pt x="2011831" y="570017"/>
                </a:moveTo>
                <a:cubicBezTo>
                  <a:pt x="2019854" y="570017"/>
                  <a:pt x="2026416" y="575851"/>
                  <a:pt x="2026416" y="582414"/>
                </a:cubicBezTo>
                <a:cubicBezTo>
                  <a:pt x="2026416" y="590436"/>
                  <a:pt x="2019854" y="596271"/>
                  <a:pt x="2011831" y="596271"/>
                </a:cubicBezTo>
                <a:cubicBezTo>
                  <a:pt x="2005997" y="596271"/>
                  <a:pt x="2000163" y="590436"/>
                  <a:pt x="2000163" y="582414"/>
                </a:cubicBezTo>
                <a:cubicBezTo>
                  <a:pt x="2000163" y="575851"/>
                  <a:pt x="2005997" y="570017"/>
                  <a:pt x="2011831" y="570017"/>
                </a:cubicBezTo>
                <a:close/>
                <a:moveTo>
                  <a:pt x="1938359" y="570017"/>
                </a:moveTo>
                <a:cubicBezTo>
                  <a:pt x="1946379" y="570017"/>
                  <a:pt x="1952216" y="575851"/>
                  <a:pt x="1952216" y="583873"/>
                </a:cubicBezTo>
                <a:cubicBezTo>
                  <a:pt x="1952216" y="590436"/>
                  <a:pt x="1946379" y="596271"/>
                  <a:pt x="1938359" y="596271"/>
                </a:cubicBezTo>
                <a:cubicBezTo>
                  <a:pt x="1932525" y="596271"/>
                  <a:pt x="1925962" y="590436"/>
                  <a:pt x="1925962" y="583873"/>
                </a:cubicBezTo>
                <a:cubicBezTo>
                  <a:pt x="1925962" y="575851"/>
                  <a:pt x="1932525" y="570017"/>
                  <a:pt x="1938359" y="570017"/>
                </a:cubicBezTo>
                <a:close/>
                <a:moveTo>
                  <a:pt x="1867522" y="570017"/>
                </a:moveTo>
                <a:cubicBezTo>
                  <a:pt x="1875545" y="570017"/>
                  <a:pt x="1881382" y="575851"/>
                  <a:pt x="1881382" y="583873"/>
                </a:cubicBezTo>
                <a:cubicBezTo>
                  <a:pt x="1881382" y="590436"/>
                  <a:pt x="1875545" y="596271"/>
                  <a:pt x="1867522" y="596271"/>
                </a:cubicBezTo>
                <a:cubicBezTo>
                  <a:pt x="1860229" y="596271"/>
                  <a:pt x="1855124" y="590436"/>
                  <a:pt x="1855124" y="583873"/>
                </a:cubicBezTo>
                <a:cubicBezTo>
                  <a:pt x="1855124" y="575851"/>
                  <a:pt x="1860229" y="570017"/>
                  <a:pt x="1867522" y="570017"/>
                </a:cubicBezTo>
                <a:close/>
                <a:moveTo>
                  <a:pt x="1799082" y="570017"/>
                </a:moveTo>
                <a:cubicBezTo>
                  <a:pt x="1807643" y="570017"/>
                  <a:pt x="1813871" y="575851"/>
                  <a:pt x="1813871" y="583873"/>
                </a:cubicBezTo>
                <a:cubicBezTo>
                  <a:pt x="1813871" y="590436"/>
                  <a:pt x="1807643" y="596271"/>
                  <a:pt x="1799082" y="596271"/>
                </a:cubicBezTo>
                <a:cubicBezTo>
                  <a:pt x="1790521" y="596271"/>
                  <a:pt x="1784295" y="590436"/>
                  <a:pt x="1784295" y="583873"/>
                </a:cubicBezTo>
                <a:cubicBezTo>
                  <a:pt x="1784295" y="575851"/>
                  <a:pt x="1790521" y="570017"/>
                  <a:pt x="1799082" y="570017"/>
                </a:cubicBezTo>
                <a:close/>
                <a:moveTo>
                  <a:pt x="1728257" y="570017"/>
                </a:moveTo>
                <a:cubicBezTo>
                  <a:pt x="1736820" y="570017"/>
                  <a:pt x="1743046" y="575851"/>
                  <a:pt x="1743046" y="583873"/>
                </a:cubicBezTo>
                <a:cubicBezTo>
                  <a:pt x="1743046" y="590436"/>
                  <a:pt x="1736820" y="596271"/>
                  <a:pt x="1728257" y="596271"/>
                </a:cubicBezTo>
                <a:cubicBezTo>
                  <a:pt x="1719694" y="596271"/>
                  <a:pt x="1713467" y="590436"/>
                  <a:pt x="1713467" y="583873"/>
                </a:cubicBezTo>
                <a:cubicBezTo>
                  <a:pt x="1713467" y="575851"/>
                  <a:pt x="1719694" y="570017"/>
                  <a:pt x="1728257" y="570017"/>
                </a:cubicBezTo>
                <a:close/>
                <a:moveTo>
                  <a:pt x="1657426" y="570017"/>
                </a:moveTo>
                <a:cubicBezTo>
                  <a:pt x="1665210" y="570017"/>
                  <a:pt x="1672218" y="575851"/>
                  <a:pt x="1672218" y="583873"/>
                </a:cubicBezTo>
                <a:cubicBezTo>
                  <a:pt x="1672218" y="590436"/>
                  <a:pt x="1665210" y="596271"/>
                  <a:pt x="1657426" y="596271"/>
                </a:cubicBezTo>
                <a:cubicBezTo>
                  <a:pt x="1648867" y="596271"/>
                  <a:pt x="1642647" y="590436"/>
                  <a:pt x="1642647" y="583873"/>
                </a:cubicBezTo>
                <a:cubicBezTo>
                  <a:pt x="1642647" y="575851"/>
                  <a:pt x="1648867" y="570017"/>
                  <a:pt x="1657426" y="570017"/>
                </a:cubicBezTo>
                <a:close/>
                <a:moveTo>
                  <a:pt x="1582294" y="570017"/>
                </a:moveTo>
                <a:cubicBezTo>
                  <a:pt x="1589587" y="570017"/>
                  <a:pt x="1594694" y="575851"/>
                  <a:pt x="1594694" y="583873"/>
                </a:cubicBezTo>
                <a:cubicBezTo>
                  <a:pt x="1594694" y="590436"/>
                  <a:pt x="1589587" y="596271"/>
                  <a:pt x="1582294" y="596271"/>
                </a:cubicBezTo>
                <a:cubicBezTo>
                  <a:pt x="1574271" y="596271"/>
                  <a:pt x="1568438" y="590436"/>
                  <a:pt x="1568438" y="583873"/>
                </a:cubicBezTo>
                <a:cubicBezTo>
                  <a:pt x="1568438" y="575851"/>
                  <a:pt x="1574271" y="570017"/>
                  <a:pt x="1582294" y="570017"/>
                </a:cubicBezTo>
                <a:close/>
                <a:moveTo>
                  <a:pt x="1512190" y="570017"/>
                </a:moveTo>
                <a:cubicBezTo>
                  <a:pt x="1518025" y="570017"/>
                  <a:pt x="1523859" y="575851"/>
                  <a:pt x="1523859" y="583873"/>
                </a:cubicBezTo>
                <a:cubicBezTo>
                  <a:pt x="1523859" y="590436"/>
                  <a:pt x="1518025" y="596271"/>
                  <a:pt x="1512190" y="596271"/>
                </a:cubicBezTo>
                <a:cubicBezTo>
                  <a:pt x="1504169" y="596271"/>
                  <a:pt x="1497607" y="590436"/>
                  <a:pt x="1497607" y="583873"/>
                </a:cubicBezTo>
                <a:cubicBezTo>
                  <a:pt x="1497607" y="575851"/>
                  <a:pt x="1504169" y="570017"/>
                  <a:pt x="1512190" y="570017"/>
                </a:cubicBezTo>
                <a:close/>
                <a:moveTo>
                  <a:pt x="1440623" y="570017"/>
                </a:moveTo>
                <a:cubicBezTo>
                  <a:pt x="1447188" y="570017"/>
                  <a:pt x="1453020" y="575851"/>
                  <a:pt x="1453020" y="583873"/>
                </a:cubicBezTo>
                <a:cubicBezTo>
                  <a:pt x="1453020" y="590436"/>
                  <a:pt x="1447188" y="596271"/>
                  <a:pt x="1440623" y="596271"/>
                </a:cubicBezTo>
                <a:cubicBezTo>
                  <a:pt x="1433333" y="596271"/>
                  <a:pt x="1426771" y="590436"/>
                  <a:pt x="1426771" y="583873"/>
                </a:cubicBezTo>
                <a:cubicBezTo>
                  <a:pt x="1426771" y="575851"/>
                  <a:pt x="1433333" y="570017"/>
                  <a:pt x="1440623" y="570017"/>
                </a:cubicBezTo>
                <a:close/>
                <a:moveTo>
                  <a:pt x="1368341" y="570017"/>
                </a:moveTo>
                <a:cubicBezTo>
                  <a:pt x="1376363" y="570017"/>
                  <a:pt x="1382194" y="575851"/>
                  <a:pt x="1382194" y="583873"/>
                </a:cubicBezTo>
                <a:cubicBezTo>
                  <a:pt x="1382194" y="590436"/>
                  <a:pt x="1376363" y="596271"/>
                  <a:pt x="1368341" y="596271"/>
                </a:cubicBezTo>
                <a:cubicBezTo>
                  <a:pt x="1362508" y="596271"/>
                  <a:pt x="1355945" y="590436"/>
                  <a:pt x="1355945" y="583873"/>
                </a:cubicBezTo>
                <a:cubicBezTo>
                  <a:pt x="1355945" y="575851"/>
                  <a:pt x="1362508" y="570017"/>
                  <a:pt x="1368341" y="570017"/>
                </a:cubicBezTo>
                <a:close/>
                <a:moveTo>
                  <a:pt x="1297515" y="570017"/>
                </a:moveTo>
                <a:cubicBezTo>
                  <a:pt x="1305535" y="570017"/>
                  <a:pt x="1311369" y="575851"/>
                  <a:pt x="1311369" y="583873"/>
                </a:cubicBezTo>
                <a:cubicBezTo>
                  <a:pt x="1311369" y="590436"/>
                  <a:pt x="1305535" y="596271"/>
                  <a:pt x="1297515" y="596271"/>
                </a:cubicBezTo>
                <a:cubicBezTo>
                  <a:pt x="1291680" y="596271"/>
                  <a:pt x="1285116" y="590436"/>
                  <a:pt x="1285116" y="583873"/>
                </a:cubicBezTo>
                <a:cubicBezTo>
                  <a:pt x="1285116" y="575851"/>
                  <a:pt x="1289492" y="570017"/>
                  <a:pt x="1297515" y="570017"/>
                </a:cubicBezTo>
                <a:close/>
                <a:moveTo>
                  <a:pt x="1226680" y="570017"/>
                </a:moveTo>
                <a:cubicBezTo>
                  <a:pt x="1233973" y="570017"/>
                  <a:pt x="1240537" y="575851"/>
                  <a:pt x="1240537" y="583873"/>
                </a:cubicBezTo>
                <a:cubicBezTo>
                  <a:pt x="1240537" y="590436"/>
                  <a:pt x="1233973" y="596271"/>
                  <a:pt x="1226680" y="596271"/>
                </a:cubicBezTo>
                <a:cubicBezTo>
                  <a:pt x="1218671" y="596271"/>
                  <a:pt x="1214296" y="590436"/>
                  <a:pt x="1214296" y="583873"/>
                </a:cubicBezTo>
                <a:cubicBezTo>
                  <a:pt x="1214296" y="575851"/>
                  <a:pt x="1218671" y="570017"/>
                  <a:pt x="1226680" y="570017"/>
                </a:cubicBezTo>
                <a:close/>
                <a:moveTo>
                  <a:pt x="1154879" y="570017"/>
                </a:moveTo>
                <a:cubicBezTo>
                  <a:pt x="1162662" y="570017"/>
                  <a:pt x="1169669" y="575851"/>
                  <a:pt x="1169669" y="583873"/>
                </a:cubicBezTo>
                <a:cubicBezTo>
                  <a:pt x="1169669" y="590436"/>
                  <a:pt x="1162662" y="596271"/>
                  <a:pt x="1154879" y="596271"/>
                </a:cubicBezTo>
                <a:cubicBezTo>
                  <a:pt x="1146319" y="596271"/>
                  <a:pt x="1140090" y="590436"/>
                  <a:pt x="1140090" y="583873"/>
                </a:cubicBezTo>
                <a:cubicBezTo>
                  <a:pt x="1140090" y="575851"/>
                  <a:pt x="1146319" y="570017"/>
                  <a:pt x="1154879" y="570017"/>
                </a:cubicBezTo>
                <a:close/>
                <a:moveTo>
                  <a:pt x="1084053" y="570017"/>
                </a:moveTo>
                <a:cubicBezTo>
                  <a:pt x="1091836" y="570017"/>
                  <a:pt x="1098840" y="575851"/>
                  <a:pt x="1098840" y="583873"/>
                </a:cubicBezTo>
                <a:cubicBezTo>
                  <a:pt x="1098840" y="590436"/>
                  <a:pt x="1091836" y="596271"/>
                  <a:pt x="1084053" y="596271"/>
                </a:cubicBezTo>
                <a:cubicBezTo>
                  <a:pt x="1075487" y="596271"/>
                  <a:pt x="1069263" y="590436"/>
                  <a:pt x="1069263" y="583873"/>
                </a:cubicBezTo>
                <a:cubicBezTo>
                  <a:pt x="1069263" y="575851"/>
                  <a:pt x="1075487" y="570017"/>
                  <a:pt x="1084053" y="570017"/>
                </a:cubicBezTo>
                <a:close/>
                <a:moveTo>
                  <a:pt x="1013010" y="570017"/>
                </a:moveTo>
                <a:cubicBezTo>
                  <a:pt x="1020306" y="570017"/>
                  <a:pt x="1024682" y="575851"/>
                  <a:pt x="1024682" y="583873"/>
                </a:cubicBezTo>
                <a:cubicBezTo>
                  <a:pt x="1024682" y="590436"/>
                  <a:pt x="1020306" y="596271"/>
                  <a:pt x="1013010" y="596271"/>
                </a:cubicBezTo>
                <a:cubicBezTo>
                  <a:pt x="1004991" y="596271"/>
                  <a:pt x="998433" y="590436"/>
                  <a:pt x="998433" y="583873"/>
                </a:cubicBezTo>
                <a:cubicBezTo>
                  <a:pt x="998433" y="575851"/>
                  <a:pt x="1004991" y="570017"/>
                  <a:pt x="1013010" y="570017"/>
                </a:cubicBezTo>
                <a:close/>
                <a:moveTo>
                  <a:pt x="941458" y="570017"/>
                </a:moveTo>
                <a:cubicBezTo>
                  <a:pt x="948019" y="570017"/>
                  <a:pt x="953857" y="575851"/>
                  <a:pt x="953857" y="583873"/>
                </a:cubicBezTo>
                <a:cubicBezTo>
                  <a:pt x="953857" y="590436"/>
                  <a:pt x="948019" y="596271"/>
                  <a:pt x="941458" y="596271"/>
                </a:cubicBezTo>
                <a:cubicBezTo>
                  <a:pt x="934166" y="596271"/>
                  <a:pt x="927601" y="590436"/>
                  <a:pt x="927601" y="583873"/>
                </a:cubicBezTo>
                <a:cubicBezTo>
                  <a:pt x="927601" y="575851"/>
                  <a:pt x="934166" y="570017"/>
                  <a:pt x="941458" y="570017"/>
                </a:cubicBezTo>
                <a:close/>
                <a:moveTo>
                  <a:pt x="870626" y="570017"/>
                </a:moveTo>
                <a:cubicBezTo>
                  <a:pt x="877192" y="570017"/>
                  <a:pt x="883027" y="575851"/>
                  <a:pt x="883027" y="583873"/>
                </a:cubicBezTo>
                <a:cubicBezTo>
                  <a:pt x="883027" y="590436"/>
                  <a:pt x="877192" y="596271"/>
                  <a:pt x="870626" y="596271"/>
                </a:cubicBezTo>
                <a:cubicBezTo>
                  <a:pt x="863333" y="596271"/>
                  <a:pt x="856772" y="591895"/>
                  <a:pt x="856772" y="583873"/>
                </a:cubicBezTo>
                <a:cubicBezTo>
                  <a:pt x="856772" y="575851"/>
                  <a:pt x="863333" y="570017"/>
                  <a:pt x="870626" y="570017"/>
                </a:cubicBezTo>
                <a:close/>
                <a:moveTo>
                  <a:pt x="798340" y="570017"/>
                </a:moveTo>
                <a:cubicBezTo>
                  <a:pt x="806360" y="570017"/>
                  <a:pt x="812193" y="575851"/>
                  <a:pt x="812193" y="583873"/>
                </a:cubicBezTo>
                <a:cubicBezTo>
                  <a:pt x="812193" y="591895"/>
                  <a:pt x="806360" y="596271"/>
                  <a:pt x="798340" y="596271"/>
                </a:cubicBezTo>
                <a:cubicBezTo>
                  <a:pt x="792504" y="596271"/>
                  <a:pt x="785941" y="591895"/>
                  <a:pt x="785941" y="583873"/>
                </a:cubicBezTo>
                <a:cubicBezTo>
                  <a:pt x="785941" y="575851"/>
                  <a:pt x="792504" y="570017"/>
                  <a:pt x="798340" y="570017"/>
                </a:cubicBezTo>
                <a:close/>
                <a:moveTo>
                  <a:pt x="724135" y="570017"/>
                </a:moveTo>
                <a:cubicBezTo>
                  <a:pt x="731429" y="570017"/>
                  <a:pt x="737991" y="575851"/>
                  <a:pt x="737991" y="583873"/>
                </a:cubicBezTo>
                <a:cubicBezTo>
                  <a:pt x="737991" y="591895"/>
                  <a:pt x="731429" y="596271"/>
                  <a:pt x="724135" y="596271"/>
                </a:cubicBezTo>
                <a:cubicBezTo>
                  <a:pt x="717571" y="596271"/>
                  <a:pt x="711737" y="591895"/>
                  <a:pt x="711737" y="583873"/>
                </a:cubicBezTo>
                <a:cubicBezTo>
                  <a:pt x="711737" y="575851"/>
                  <a:pt x="717571" y="570017"/>
                  <a:pt x="724135" y="570017"/>
                </a:cubicBezTo>
                <a:close/>
                <a:moveTo>
                  <a:pt x="653306" y="570017"/>
                </a:moveTo>
                <a:cubicBezTo>
                  <a:pt x="660598" y="570017"/>
                  <a:pt x="667161" y="575851"/>
                  <a:pt x="667161" y="583873"/>
                </a:cubicBezTo>
                <a:cubicBezTo>
                  <a:pt x="667161" y="591895"/>
                  <a:pt x="660598" y="596271"/>
                  <a:pt x="653306" y="596271"/>
                </a:cubicBezTo>
                <a:cubicBezTo>
                  <a:pt x="645286" y="596271"/>
                  <a:pt x="640910" y="591895"/>
                  <a:pt x="640910" y="583873"/>
                </a:cubicBezTo>
                <a:cubicBezTo>
                  <a:pt x="640910" y="575851"/>
                  <a:pt x="645286" y="570017"/>
                  <a:pt x="653306" y="570017"/>
                </a:cubicBezTo>
                <a:close/>
                <a:moveTo>
                  <a:pt x="584865" y="570017"/>
                </a:moveTo>
                <a:cubicBezTo>
                  <a:pt x="592648" y="570017"/>
                  <a:pt x="599654" y="575851"/>
                  <a:pt x="599654" y="583873"/>
                </a:cubicBezTo>
                <a:cubicBezTo>
                  <a:pt x="599654" y="591895"/>
                  <a:pt x="592648" y="596271"/>
                  <a:pt x="584865" y="596271"/>
                </a:cubicBezTo>
                <a:cubicBezTo>
                  <a:pt x="576307" y="596271"/>
                  <a:pt x="570076" y="591895"/>
                  <a:pt x="570076" y="583873"/>
                </a:cubicBezTo>
                <a:cubicBezTo>
                  <a:pt x="570076" y="575851"/>
                  <a:pt x="576307" y="570017"/>
                  <a:pt x="584865" y="570017"/>
                </a:cubicBezTo>
                <a:close/>
                <a:moveTo>
                  <a:pt x="513668" y="570017"/>
                </a:moveTo>
                <a:cubicBezTo>
                  <a:pt x="522015" y="570017"/>
                  <a:pt x="528846" y="575851"/>
                  <a:pt x="528846" y="583873"/>
                </a:cubicBezTo>
                <a:cubicBezTo>
                  <a:pt x="528846" y="591895"/>
                  <a:pt x="522015" y="596271"/>
                  <a:pt x="513668" y="596271"/>
                </a:cubicBezTo>
                <a:cubicBezTo>
                  <a:pt x="506076" y="596271"/>
                  <a:pt x="499248" y="591895"/>
                  <a:pt x="499248" y="583873"/>
                </a:cubicBezTo>
                <a:cubicBezTo>
                  <a:pt x="499248" y="575851"/>
                  <a:pt x="506076" y="570017"/>
                  <a:pt x="513668" y="570017"/>
                </a:cubicBezTo>
                <a:close/>
                <a:moveTo>
                  <a:pt x="439833" y="570017"/>
                </a:moveTo>
                <a:cubicBezTo>
                  <a:pt x="448394" y="570017"/>
                  <a:pt x="454623" y="575851"/>
                  <a:pt x="454623" y="583873"/>
                </a:cubicBezTo>
                <a:cubicBezTo>
                  <a:pt x="454623" y="591895"/>
                  <a:pt x="448394" y="596271"/>
                  <a:pt x="439833" y="596271"/>
                </a:cubicBezTo>
                <a:cubicBezTo>
                  <a:pt x="432049" y="596271"/>
                  <a:pt x="425044" y="591895"/>
                  <a:pt x="425044" y="583873"/>
                </a:cubicBezTo>
                <a:cubicBezTo>
                  <a:pt x="425044" y="575851"/>
                  <a:pt x="432049" y="570017"/>
                  <a:pt x="439833" y="570017"/>
                </a:cubicBezTo>
                <a:close/>
                <a:moveTo>
                  <a:pt x="368072" y="570017"/>
                </a:moveTo>
                <a:cubicBezTo>
                  <a:pt x="376089" y="570017"/>
                  <a:pt x="380467" y="575851"/>
                  <a:pt x="380467" y="583873"/>
                </a:cubicBezTo>
                <a:cubicBezTo>
                  <a:pt x="380467" y="591895"/>
                  <a:pt x="376089" y="596271"/>
                  <a:pt x="368072" y="596271"/>
                </a:cubicBezTo>
                <a:cubicBezTo>
                  <a:pt x="360778" y="596271"/>
                  <a:pt x="354211" y="591895"/>
                  <a:pt x="354211" y="583873"/>
                </a:cubicBezTo>
                <a:cubicBezTo>
                  <a:pt x="354211" y="575851"/>
                  <a:pt x="360778" y="570017"/>
                  <a:pt x="368072" y="570017"/>
                </a:cubicBezTo>
                <a:close/>
                <a:moveTo>
                  <a:pt x="3081772" y="499186"/>
                </a:moveTo>
                <a:cubicBezTo>
                  <a:pt x="3089064" y="499186"/>
                  <a:pt x="3095622" y="503561"/>
                  <a:pt x="3095622" y="511583"/>
                </a:cubicBezTo>
                <a:cubicBezTo>
                  <a:pt x="3095622" y="518876"/>
                  <a:pt x="3089064" y="525440"/>
                  <a:pt x="3081772" y="525440"/>
                </a:cubicBezTo>
                <a:cubicBezTo>
                  <a:pt x="3073748" y="525440"/>
                  <a:pt x="3069372" y="518876"/>
                  <a:pt x="3069372" y="511583"/>
                </a:cubicBezTo>
                <a:cubicBezTo>
                  <a:pt x="3069372" y="503561"/>
                  <a:pt x="3073748" y="499186"/>
                  <a:pt x="3081772" y="499186"/>
                </a:cubicBezTo>
                <a:close/>
                <a:moveTo>
                  <a:pt x="3013712" y="499186"/>
                </a:moveTo>
                <a:cubicBezTo>
                  <a:pt x="3021305" y="499186"/>
                  <a:pt x="3028135" y="503561"/>
                  <a:pt x="3028135" y="511583"/>
                </a:cubicBezTo>
                <a:cubicBezTo>
                  <a:pt x="3028135" y="518876"/>
                  <a:pt x="3021305" y="525440"/>
                  <a:pt x="3013712" y="525440"/>
                </a:cubicBezTo>
                <a:cubicBezTo>
                  <a:pt x="3005368" y="525440"/>
                  <a:pt x="2998539" y="518876"/>
                  <a:pt x="2998539" y="511583"/>
                </a:cubicBezTo>
                <a:cubicBezTo>
                  <a:pt x="2998539" y="503561"/>
                  <a:pt x="3005368" y="499186"/>
                  <a:pt x="3013712" y="499186"/>
                </a:cubicBezTo>
                <a:close/>
                <a:moveTo>
                  <a:pt x="2942491" y="499186"/>
                </a:moveTo>
                <a:cubicBezTo>
                  <a:pt x="2951052" y="499186"/>
                  <a:pt x="2957285" y="503561"/>
                  <a:pt x="2957285" y="511583"/>
                </a:cubicBezTo>
                <a:cubicBezTo>
                  <a:pt x="2957285" y="518876"/>
                  <a:pt x="2951052" y="525440"/>
                  <a:pt x="2942491" y="525440"/>
                </a:cubicBezTo>
                <a:cubicBezTo>
                  <a:pt x="2934710" y="525440"/>
                  <a:pt x="2927705" y="518876"/>
                  <a:pt x="2927705" y="511583"/>
                </a:cubicBezTo>
                <a:cubicBezTo>
                  <a:pt x="2927705" y="503561"/>
                  <a:pt x="2934710" y="499186"/>
                  <a:pt x="2942491" y="499186"/>
                </a:cubicBezTo>
                <a:close/>
                <a:moveTo>
                  <a:pt x="2868291" y="499186"/>
                </a:moveTo>
                <a:cubicBezTo>
                  <a:pt x="2876856" y="499186"/>
                  <a:pt x="2883082" y="503561"/>
                  <a:pt x="2883082" y="511583"/>
                </a:cubicBezTo>
                <a:cubicBezTo>
                  <a:pt x="2883082" y="518876"/>
                  <a:pt x="2876856" y="525440"/>
                  <a:pt x="2868291" y="525440"/>
                </a:cubicBezTo>
                <a:cubicBezTo>
                  <a:pt x="2860509" y="525440"/>
                  <a:pt x="2853502" y="518876"/>
                  <a:pt x="2853502" y="511583"/>
                </a:cubicBezTo>
                <a:cubicBezTo>
                  <a:pt x="2853502" y="503561"/>
                  <a:pt x="2860509" y="499186"/>
                  <a:pt x="2868291" y="499186"/>
                </a:cubicBezTo>
                <a:close/>
                <a:moveTo>
                  <a:pt x="2796533" y="499186"/>
                </a:moveTo>
                <a:cubicBezTo>
                  <a:pt x="2804555" y="499186"/>
                  <a:pt x="2808931" y="503561"/>
                  <a:pt x="2808931" y="511583"/>
                </a:cubicBezTo>
                <a:cubicBezTo>
                  <a:pt x="2808931" y="518876"/>
                  <a:pt x="2804555" y="525440"/>
                  <a:pt x="2796533" y="525440"/>
                </a:cubicBezTo>
                <a:cubicBezTo>
                  <a:pt x="2789240" y="525440"/>
                  <a:pt x="2782678" y="518876"/>
                  <a:pt x="2782678" y="511583"/>
                </a:cubicBezTo>
                <a:cubicBezTo>
                  <a:pt x="2782678" y="503561"/>
                  <a:pt x="2789240" y="499186"/>
                  <a:pt x="2796533" y="499186"/>
                </a:cubicBezTo>
                <a:close/>
                <a:moveTo>
                  <a:pt x="2725695" y="499186"/>
                </a:moveTo>
                <a:cubicBezTo>
                  <a:pt x="2731532" y="499186"/>
                  <a:pt x="2738097" y="503561"/>
                  <a:pt x="2738097" y="511583"/>
                </a:cubicBezTo>
                <a:cubicBezTo>
                  <a:pt x="2738097" y="518876"/>
                  <a:pt x="2731532" y="525440"/>
                  <a:pt x="2725695" y="525440"/>
                </a:cubicBezTo>
                <a:cubicBezTo>
                  <a:pt x="2717681" y="525440"/>
                  <a:pt x="2711846" y="518876"/>
                  <a:pt x="2711846" y="511583"/>
                </a:cubicBezTo>
                <a:cubicBezTo>
                  <a:pt x="2711846" y="503561"/>
                  <a:pt x="2717681" y="499186"/>
                  <a:pt x="2725695" y="499186"/>
                </a:cubicBezTo>
                <a:close/>
                <a:moveTo>
                  <a:pt x="2654870" y="499186"/>
                </a:moveTo>
                <a:cubicBezTo>
                  <a:pt x="2660705" y="499186"/>
                  <a:pt x="2667266" y="503561"/>
                  <a:pt x="2667266" y="511583"/>
                </a:cubicBezTo>
                <a:cubicBezTo>
                  <a:pt x="2667266" y="518876"/>
                  <a:pt x="2660705" y="525440"/>
                  <a:pt x="2654870" y="525440"/>
                </a:cubicBezTo>
                <a:cubicBezTo>
                  <a:pt x="2646847" y="525440"/>
                  <a:pt x="2641013" y="518876"/>
                  <a:pt x="2641013" y="511583"/>
                </a:cubicBezTo>
                <a:cubicBezTo>
                  <a:pt x="2641013" y="503561"/>
                  <a:pt x="2646847" y="499186"/>
                  <a:pt x="2654870" y="499186"/>
                </a:cubicBezTo>
                <a:close/>
                <a:moveTo>
                  <a:pt x="2582580" y="499186"/>
                </a:moveTo>
                <a:cubicBezTo>
                  <a:pt x="2589873" y="499186"/>
                  <a:pt x="2596435" y="503561"/>
                  <a:pt x="2596435" y="511583"/>
                </a:cubicBezTo>
                <a:cubicBezTo>
                  <a:pt x="2596435" y="518876"/>
                  <a:pt x="2589873" y="525440"/>
                  <a:pt x="2582580" y="525440"/>
                </a:cubicBezTo>
                <a:cubicBezTo>
                  <a:pt x="2576018" y="525440"/>
                  <a:pt x="2570184" y="518876"/>
                  <a:pt x="2570184" y="511583"/>
                </a:cubicBezTo>
                <a:cubicBezTo>
                  <a:pt x="2570184" y="503561"/>
                  <a:pt x="2576018" y="499186"/>
                  <a:pt x="2582580" y="499186"/>
                </a:cubicBezTo>
                <a:close/>
                <a:moveTo>
                  <a:pt x="2511026" y="499186"/>
                </a:moveTo>
                <a:cubicBezTo>
                  <a:pt x="2519047" y="499186"/>
                  <a:pt x="2525610" y="503561"/>
                  <a:pt x="2525610" y="511583"/>
                </a:cubicBezTo>
                <a:cubicBezTo>
                  <a:pt x="2525610" y="518876"/>
                  <a:pt x="2519047" y="525440"/>
                  <a:pt x="2511026" y="525440"/>
                </a:cubicBezTo>
                <a:cubicBezTo>
                  <a:pt x="2505194" y="525440"/>
                  <a:pt x="2499361" y="518876"/>
                  <a:pt x="2499361" y="511583"/>
                </a:cubicBezTo>
                <a:cubicBezTo>
                  <a:pt x="2499361" y="503561"/>
                  <a:pt x="2503735" y="499186"/>
                  <a:pt x="2511026" y="499186"/>
                </a:cubicBezTo>
                <a:close/>
                <a:moveTo>
                  <a:pt x="2440924" y="499186"/>
                </a:moveTo>
                <a:cubicBezTo>
                  <a:pt x="2448944" y="499186"/>
                  <a:pt x="2454781" y="505020"/>
                  <a:pt x="2454781" y="511583"/>
                </a:cubicBezTo>
                <a:cubicBezTo>
                  <a:pt x="2454781" y="518876"/>
                  <a:pt x="2448944" y="525440"/>
                  <a:pt x="2440924" y="525440"/>
                </a:cubicBezTo>
                <a:cubicBezTo>
                  <a:pt x="2433632" y="525440"/>
                  <a:pt x="2428527" y="518876"/>
                  <a:pt x="2428527" y="511583"/>
                </a:cubicBezTo>
                <a:cubicBezTo>
                  <a:pt x="2428527" y="505020"/>
                  <a:pt x="2433632" y="499186"/>
                  <a:pt x="2440924" y="499186"/>
                </a:cubicBezTo>
                <a:close/>
                <a:moveTo>
                  <a:pt x="2369108" y="499186"/>
                </a:moveTo>
                <a:cubicBezTo>
                  <a:pt x="2377672" y="499186"/>
                  <a:pt x="2383898" y="505020"/>
                  <a:pt x="2383898" y="511583"/>
                </a:cubicBezTo>
                <a:cubicBezTo>
                  <a:pt x="2383898" y="518876"/>
                  <a:pt x="2377672" y="525440"/>
                  <a:pt x="2369108" y="525440"/>
                </a:cubicBezTo>
                <a:cubicBezTo>
                  <a:pt x="2361327" y="525440"/>
                  <a:pt x="2354319" y="518876"/>
                  <a:pt x="2354319" y="511583"/>
                </a:cubicBezTo>
                <a:cubicBezTo>
                  <a:pt x="2354319" y="505020"/>
                  <a:pt x="2361327" y="499186"/>
                  <a:pt x="2369108" y="499186"/>
                </a:cubicBezTo>
                <a:close/>
                <a:moveTo>
                  <a:pt x="2298278" y="499186"/>
                </a:moveTo>
                <a:cubicBezTo>
                  <a:pt x="2306839" y="499186"/>
                  <a:pt x="2313066" y="505020"/>
                  <a:pt x="2313066" y="511583"/>
                </a:cubicBezTo>
                <a:cubicBezTo>
                  <a:pt x="2313066" y="518876"/>
                  <a:pt x="2306839" y="525440"/>
                  <a:pt x="2298278" y="525440"/>
                </a:cubicBezTo>
                <a:cubicBezTo>
                  <a:pt x="2290494" y="525440"/>
                  <a:pt x="2283488" y="518876"/>
                  <a:pt x="2283488" y="511583"/>
                </a:cubicBezTo>
                <a:cubicBezTo>
                  <a:pt x="2283488" y="505020"/>
                  <a:pt x="2290494" y="499186"/>
                  <a:pt x="2298278" y="499186"/>
                </a:cubicBezTo>
                <a:close/>
                <a:moveTo>
                  <a:pt x="2226514" y="499186"/>
                </a:moveTo>
                <a:cubicBezTo>
                  <a:pt x="2234534" y="499186"/>
                  <a:pt x="2238914" y="505020"/>
                  <a:pt x="2238914" y="511583"/>
                </a:cubicBezTo>
                <a:cubicBezTo>
                  <a:pt x="2238914" y="518876"/>
                  <a:pt x="2234534" y="525440"/>
                  <a:pt x="2226514" y="525440"/>
                </a:cubicBezTo>
                <a:cubicBezTo>
                  <a:pt x="2218492" y="525440"/>
                  <a:pt x="2212655" y="518876"/>
                  <a:pt x="2212655" y="511583"/>
                </a:cubicBezTo>
                <a:cubicBezTo>
                  <a:pt x="2212655" y="505020"/>
                  <a:pt x="2218492" y="499186"/>
                  <a:pt x="2226514" y="499186"/>
                </a:cubicBezTo>
                <a:close/>
                <a:moveTo>
                  <a:pt x="2155680" y="499186"/>
                </a:moveTo>
                <a:cubicBezTo>
                  <a:pt x="2161514" y="499186"/>
                  <a:pt x="2168079" y="505020"/>
                  <a:pt x="2168079" y="511583"/>
                </a:cubicBezTo>
                <a:cubicBezTo>
                  <a:pt x="2168079" y="518876"/>
                  <a:pt x="2161514" y="525440"/>
                  <a:pt x="2155680" y="525440"/>
                </a:cubicBezTo>
                <a:cubicBezTo>
                  <a:pt x="2147658" y="525440"/>
                  <a:pt x="2141823" y="518876"/>
                  <a:pt x="2141823" y="511583"/>
                </a:cubicBezTo>
                <a:cubicBezTo>
                  <a:pt x="2141823" y="505020"/>
                  <a:pt x="2147658" y="499186"/>
                  <a:pt x="2155680" y="499186"/>
                </a:cubicBezTo>
                <a:close/>
                <a:moveTo>
                  <a:pt x="2084846" y="499186"/>
                </a:moveTo>
                <a:cubicBezTo>
                  <a:pt x="2090680" y="499186"/>
                  <a:pt x="2097246" y="505020"/>
                  <a:pt x="2097246" y="511583"/>
                </a:cubicBezTo>
                <a:cubicBezTo>
                  <a:pt x="2097246" y="518876"/>
                  <a:pt x="2090680" y="525440"/>
                  <a:pt x="2084846" y="525440"/>
                </a:cubicBezTo>
                <a:cubicBezTo>
                  <a:pt x="2076824" y="525440"/>
                  <a:pt x="2070991" y="518876"/>
                  <a:pt x="2070991" y="511583"/>
                </a:cubicBezTo>
                <a:cubicBezTo>
                  <a:pt x="2070991" y="505020"/>
                  <a:pt x="2076824" y="499186"/>
                  <a:pt x="2084846" y="499186"/>
                </a:cubicBezTo>
                <a:close/>
                <a:moveTo>
                  <a:pt x="2011831" y="499186"/>
                </a:moveTo>
                <a:cubicBezTo>
                  <a:pt x="2019855" y="499186"/>
                  <a:pt x="2026416" y="505020"/>
                  <a:pt x="2026416" y="511583"/>
                </a:cubicBezTo>
                <a:cubicBezTo>
                  <a:pt x="2026416" y="518876"/>
                  <a:pt x="2019855" y="525440"/>
                  <a:pt x="2011831" y="525440"/>
                </a:cubicBezTo>
                <a:cubicBezTo>
                  <a:pt x="2005998" y="525440"/>
                  <a:pt x="2000165" y="518876"/>
                  <a:pt x="2000165" y="511583"/>
                </a:cubicBezTo>
                <a:cubicBezTo>
                  <a:pt x="2000165" y="505020"/>
                  <a:pt x="2005998" y="499186"/>
                  <a:pt x="2011831" y="499186"/>
                </a:cubicBezTo>
                <a:close/>
                <a:moveTo>
                  <a:pt x="1938362" y="499186"/>
                </a:moveTo>
                <a:cubicBezTo>
                  <a:pt x="1946382" y="499186"/>
                  <a:pt x="1952216" y="505020"/>
                  <a:pt x="1952216" y="511583"/>
                </a:cubicBezTo>
                <a:cubicBezTo>
                  <a:pt x="1952216" y="518876"/>
                  <a:pt x="1946382" y="525440"/>
                  <a:pt x="1938362" y="525440"/>
                </a:cubicBezTo>
                <a:cubicBezTo>
                  <a:pt x="1932525" y="525440"/>
                  <a:pt x="1925965" y="518876"/>
                  <a:pt x="1925965" y="511583"/>
                </a:cubicBezTo>
                <a:cubicBezTo>
                  <a:pt x="1925965" y="505020"/>
                  <a:pt x="1932525" y="499186"/>
                  <a:pt x="1938362" y="499186"/>
                </a:cubicBezTo>
                <a:close/>
                <a:moveTo>
                  <a:pt x="1867525" y="499186"/>
                </a:moveTo>
                <a:cubicBezTo>
                  <a:pt x="1875547" y="499186"/>
                  <a:pt x="1881384" y="505020"/>
                  <a:pt x="1881384" y="511583"/>
                </a:cubicBezTo>
                <a:cubicBezTo>
                  <a:pt x="1881384" y="518876"/>
                  <a:pt x="1875547" y="525440"/>
                  <a:pt x="1867525" y="525440"/>
                </a:cubicBezTo>
                <a:cubicBezTo>
                  <a:pt x="1860232" y="525440"/>
                  <a:pt x="1855126" y="518876"/>
                  <a:pt x="1855126" y="511583"/>
                </a:cubicBezTo>
                <a:cubicBezTo>
                  <a:pt x="1855126" y="505020"/>
                  <a:pt x="1860232" y="499186"/>
                  <a:pt x="1867525" y="499186"/>
                </a:cubicBezTo>
                <a:close/>
                <a:moveTo>
                  <a:pt x="1799085" y="499186"/>
                </a:moveTo>
                <a:cubicBezTo>
                  <a:pt x="1807644" y="499186"/>
                  <a:pt x="1813871" y="505020"/>
                  <a:pt x="1813871" y="511583"/>
                </a:cubicBezTo>
                <a:cubicBezTo>
                  <a:pt x="1813871" y="518876"/>
                  <a:pt x="1807644" y="525440"/>
                  <a:pt x="1799085" y="525440"/>
                </a:cubicBezTo>
                <a:cubicBezTo>
                  <a:pt x="1790521" y="525440"/>
                  <a:pt x="1784295" y="518876"/>
                  <a:pt x="1784295" y="511583"/>
                </a:cubicBezTo>
                <a:cubicBezTo>
                  <a:pt x="1784295" y="505020"/>
                  <a:pt x="1790521" y="499186"/>
                  <a:pt x="1799085" y="499186"/>
                </a:cubicBezTo>
                <a:close/>
                <a:moveTo>
                  <a:pt x="1728257" y="499186"/>
                </a:moveTo>
                <a:cubicBezTo>
                  <a:pt x="1736822" y="499186"/>
                  <a:pt x="1743046" y="505020"/>
                  <a:pt x="1743046" y="511583"/>
                </a:cubicBezTo>
                <a:cubicBezTo>
                  <a:pt x="1743046" y="518876"/>
                  <a:pt x="1736822" y="525440"/>
                  <a:pt x="1728257" y="525440"/>
                </a:cubicBezTo>
                <a:cubicBezTo>
                  <a:pt x="1719694" y="525440"/>
                  <a:pt x="1713469" y="518876"/>
                  <a:pt x="1713469" y="511583"/>
                </a:cubicBezTo>
                <a:cubicBezTo>
                  <a:pt x="1713469" y="505020"/>
                  <a:pt x="1719694" y="499186"/>
                  <a:pt x="1728257" y="499186"/>
                </a:cubicBezTo>
                <a:close/>
                <a:moveTo>
                  <a:pt x="1657426" y="499186"/>
                </a:moveTo>
                <a:cubicBezTo>
                  <a:pt x="1665210" y="499186"/>
                  <a:pt x="1672218" y="505020"/>
                  <a:pt x="1672218" y="511583"/>
                </a:cubicBezTo>
                <a:cubicBezTo>
                  <a:pt x="1672218" y="518876"/>
                  <a:pt x="1665210" y="525440"/>
                  <a:pt x="1657426" y="525440"/>
                </a:cubicBezTo>
                <a:cubicBezTo>
                  <a:pt x="1648867" y="525440"/>
                  <a:pt x="1642647" y="518876"/>
                  <a:pt x="1642647" y="511583"/>
                </a:cubicBezTo>
                <a:cubicBezTo>
                  <a:pt x="1642647" y="505020"/>
                  <a:pt x="1648867" y="499186"/>
                  <a:pt x="1657426" y="499186"/>
                </a:cubicBezTo>
                <a:close/>
                <a:moveTo>
                  <a:pt x="1582294" y="499186"/>
                </a:moveTo>
                <a:cubicBezTo>
                  <a:pt x="1589590" y="499186"/>
                  <a:pt x="1594694" y="505020"/>
                  <a:pt x="1594694" y="511583"/>
                </a:cubicBezTo>
                <a:cubicBezTo>
                  <a:pt x="1594694" y="518876"/>
                  <a:pt x="1589590" y="525440"/>
                  <a:pt x="1582294" y="525440"/>
                </a:cubicBezTo>
                <a:cubicBezTo>
                  <a:pt x="1574271" y="525440"/>
                  <a:pt x="1568438" y="518876"/>
                  <a:pt x="1568438" y="511583"/>
                </a:cubicBezTo>
                <a:cubicBezTo>
                  <a:pt x="1568438" y="505020"/>
                  <a:pt x="1574271" y="499186"/>
                  <a:pt x="1582294" y="499186"/>
                </a:cubicBezTo>
                <a:close/>
                <a:moveTo>
                  <a:pt x="1512192" y="499186"/>
                </a:moveTo>
                <a:cubicBezTo>
                  <a:pt x="1518025" y="499186"/>
                  <a:pt x="1523862" y="505020"/>
                  <a:pt x="1523862" y="511583"/>
                </a:cubicBezTo>
                <a:cubicBezTo>
                  <a:pt x="1523862" y="518876"/>
                  <a:pt x="1518025" y="525440"/>
                  <a:pt x="1512192" y="525440"/>
                </a:cubicBezTo>
                <a:cubicBezTo>
                  <a:pt x="1504169" y="525440"/>
                  <a:pt x="1497607" y="518876"/>
                  <a:pt x="1497607" y="511583"/>
                </a:cubicBezTo>
                <a:cubicBezTo>
                  <a:pt x="1497607" y="505020"/>
                  <a:pt x="1504169" y="499186"/>
                  <a:pt x="1512192" y="499186"/>
                </a:cubicBezTo>
                <a:close/>
                <a:moveTo>
                  <a:pt x="1440623" y="499186"/>
                </a:moveTo>
                <a:cubicBezTo>
                  <a:pt x="1447188" y="499186"/>
                  <a:pt x="1453023" y="505020"/>
                  <a:pt x="1453023" y="511583"/>
                </a:cubicBezTo>
                <a:cubicBezTo>
                  <a:pt x="1453023" y="518876"/>
                  <a:pt x="1447188" y="525440"/>
                  <a:pt x="1440623" y="525440"/>
                </a:cubicBezTo>
                <a:cubicBezTo>
                  <a:pt x="1433333" y="525440"/>
                  <a:pt x="1426771" y="518876"/>
                  <a:pt x="1426771" y="511583"/>
                </a:cubicBezTo>
                <a:cubicBezTo>
                  <a:pt x="1426771" y="505020"/>
                  <a:pt x="1433333" y="499186"/>
                  <a:pt x="1440623" y="499186"/>
                </a:cubicBezTo>
                <a:close/>
                <a:moveTo>
                  <a:pt x="1368341" y="499186"/>
                </a:moveTo>
                <a:cubicBezTo>
                  <a:pt x="1376363" y="499186"/>
                  <a:pt x="1382196" y="505020"/>
                  <a:pt x="1382196" y="511583"/>
                </a:cubicBezTo>
                <a:cubicBezTo>
                  <a:pt x="1382196" y="518876"/>
                  <a:pt x="1376363" y="525440"/>
                  <a:pt x="1368341" y="525440"/>
                </a:cubicBezTo>
                <a:cubicBezTo>
                  <a:pt x="1362508" y="525440"/>
                  <a:pt x="1355948" y="518876"/>
                  <a:pt x="1355948" y="511583"/>
                </a:cubicBezTo>
                <a:cubicBezTo>
                  <a:pt x="1355948" y="505020"/>
                  <a:pt x="1362508" y="499186"/>
                  <a:pt x="1368341" y="499186"/>
                </a:cubicBezTo>
                <a:close/>
                <a:moveTo>
                  <a:pt x="1297515" y="499186"/>
                </a:moveTo>
                <a:cubicBezTo>
                  <a:pt x="1305538" y="499186"/>
                  <a:pt x="1311369" y="505020"/>
                  <a:pt x="1311369" y="513042"/>
                </a:cubicBezTo>
                <a:cubicBezTo>
                  <a:pt x="1311369" y="518876"/>
                  <a:pt x="1305538" y="525440"/>
                  <a:pt x="1297515" y="525440"/>
                </a:cubicBezTo>
                <a:cubicBezTo>
                  <a:pt x="1289492" y="525440"/>
                  <a:pt x="1285118" y="518876"/>
                  <a:pt x="1285118" y="513042"/>
                </a:cubicBezTo>
                <a:cubicBezTo>
                  <a:pt x="1285118" y="505020"/>
                  <a:pt x="1289492" y="499186"/>
                  <a:pt x="1297515" y="499186"/>
                </a:cubicBezTo>
                <a:close/>
                <a:moveTo>
                  <a:pt x="1225700" y="499186"/>
                </a:moveTo>
                <a:cubicBezTo>
                  <a:pt x="1233484" y="499186"/>
                  <a:pt x="1240491" y="505020"/>
                  <a:pt x="1240491" y="513042"/>
                </a:cubicBezTo>
                <a:cubicBezTo>
                  <a:pt x="1240491" y="518876"/>
                  <a:pt x="1233484" y="525440"/>
                  <a:pt x="1225700" y="525440"/>
                </a:cubicBezTo>
                <a:cubicBezTo>
                  <a:pt x="1217156" y="525440"/>
                  <a:pt x="1210925" y="518876"/>
                  <a:pt x="1210925" y="513042"/>
                </a:cubicBezTo>
                <a:cubicBezTo>
                  <a:pt x="1210925" y="505020"/>
                  <a:pt x="1217156" y="499186"/>
                  <a:pt x="1225700" y="499186"/>
                </a:cubicBezTo>
                <a:close/>
                <a:moveTo>
                  <a:pt x="1154881" y="499186"/>
                </a:moveTo>
                <a:cubicBezTo>
                  <a:pt x="1162665" y="499186"/>
                  <a:pt x="1169669" y="505020"/>
                  <a:pt x="1169669" y="513042"/>
                </a:cubicBezTo>
                <a:cubicBezTo>
                  <a:pt x="1169669" y="518876"/>
                  <a:pt x="1162665" y="525440"/>
                  <a:pt x="1154881" y="525440"/>
                </a:cubicBezTo>
                <a:cubicBezTo>
                  <a:pt x="1146323" y="525440"/>
                  <a:pt x="1140095" y="518876"/>
                  <a:pt x="1140095" y="513042"/>
                </a:cubicBezTo>
                <a:cubicBezTo>
                  <a:pt x="1140095" y="505020"/>
                  <a:pt x="1146323" y="499186"/>
                  <a:pt x="1154881" y="499186"/>
                </a:cubicBezTo>
                <a:close/>
                <a:moveTo>
                  <a:pt x="1084053" y="499186"/>
                </a:moveTo>
                <a:cubicBezTo>
                  <a:pt x="1091836" y="499186"/>
                  <a:pt x="1098842" y="505020"/>
                  <a:pt x="1098842" y="513042"/>
                </a:cubicBezTo>
                <a:cubicBezTo>
                  <a:pt x="1098842" y="518876"/>
                  <a:pt x="1091836" y="525440"/>
                  <a:pt x="1084053" y="525440"/>
                </a:cubicBezTo>
                <a:cubicBezTo>
                  <a:pt x="1075492" y="525440"/>
                  <a:pt x="1069267" y="518876"/>
                  <a:pt x="1069267" y="513042"/>
                </a:cubicBezTo>
                <a:cubicBezTo>
                  <a:pt x="1069267" y="505020"/>
                  <a:pt x="1075492" y="499186"/>
                  <a:pt x="1084053" y="499186"/>
                </a:cubicBezTo>
                <a:close/>
                <a:moveTo>
                  <a:pt x="1013012" y="499186"/>
                </a:moveTo>
                <a:cubicBezTo>
                  <a:pt x="1020310" y="499186"/>
                  <a:pt x="1024685" y="505020"/>
                  <a:pt x="1024685" y="513042"/>
                </a:cubicBezTo>
                <a:cubicBezTo>
                  <a:pt x="1024685" y="518876"/>
                  <a:pt x="1020310" y="525440"/>
                  <a:pt x="1013012" y="525440"/>
                </a:cubicBezTo>
                <a:cubicBezTo>
                  <a:pt x="1004998" y="525440"/>
                  <a:pt x="998433" y="518876"/>
                  <a:pt x="998433" y="513042"/>
                </a:cubicBezTo>
                <a:cubicBezTo>
                  <a:pt x="998433" y="505020"/>
                  <a:pt x="1004998" y="499186"/>
                  <a:pt x="1013012" y="499186"/>
                </a:cubicBezTo>
                <a:close/>
                <a:moveTo>
                  <a:pt x="941461" y="499186"/>
                </a:moveTo>
                <a:cubicBezTo>
                  <a:pt x="948026" y="499186"/>
                  <a:pt x="953861" y="505020"/>
                  <a:pt x="953861" y="513042"/>
                </a:cubicBezTo>
                <a:cubicBezTo>
                  <a:pt x="953861" y="518876"/>
                  <a:pt x="948026" y="525440"/>
                  <a:pt x="941461" y="525440"/>
                </a:cubicBezTo>
                <a:cubicBezTo>
                  <a:pt x="934167" y="525440"/>
                  <a:pt x="927607" y="518876"/>
                  <a:pt x="927607" y="513042"/>
                </a:cubicBezTo>
                <a:cubicBezTo>
                  <a:pt x="927607" y="505020"/>
                  <a:pt x="934167" y="499186"/>
                  <a:pt x="941461" y="499186"/>
                </a:cubicBezTo>
                <a:close/>
                <a:moveTo>
                  <a:pt x="870626" y="499186"/>
                </a:moveTo>
                <a:cubicBezTo>
                  <a:pt x="877192" y="499186"/>
                  <a:pt x="883027" y="505020"/>
                  <a:pt x="883027" y="513042"/>
                </a:cubicBezTo>
                <a:cubicBezTo>
                  <a:pt x="883027" y="518876"/>
                  <a:pt x="877192" y="525440"/>
                  <a:pt x="870626" y="525440"/>
                </a:cubicBezTo>
                <a:cubicBezTo>
                  <a:pt x="863340" y="525440"/>
                  <a:pt x="856774" y="518876"/>
                  <a:pt x="856774" y="513042"/>
                </a:cubicBezTo>
                <a:cubicBezTo>
                  <a:pt x="856774" y="505020"/>
                  <a:pt x="863340" y="499186"/>
                  <a:pt x="870626" y="499186"/>
                </a:cubicBezTo>
                <a:close/>
                <a:moveTo>
                  <a:pt x="798340" y="499186"/>
                </a:moveTo>
                <a:cubicBezTo>
                  <a:pt x="806362" y="499186"/>
                  <a:pt x="812196" y="505020"/>
                  <a:pt x="812196" y="513042"/>
                </a:cubicBezTo>
                <a:cubicBezTo>
                  <a:pt x="812196" y="518876"/>
                  <a:pt x="806362" y="525440"/>
                  <a:pt x="798340" y="525440"/>
                </a:cubicBezTo>
                <a:cubicBezTo>
                  <a:pt x="792508" y="525440"/>
                  <a:pt x="785941" y="518876"/>
                  <a:pt x="785941" y="513042"/>
                </a:cubicBezTo>
                <a:cubicBezTo>
                  <a:pt x="785941" y="505020"/>
                  <a:pt x="792508" y="499186"/>
                  <a:pt x="798340" y="499186"/>
                </a:cubicBezTo>
                <a:close/>
                <a:moveTo>
                  <a:pt x="724135" y="499186"/>
                </a:moveTo>
                <a:cubicBezTo>
                  <a:pt x="731429" y="499186"/>
                  <a:pt x="737991" y="505020"/>
                  <a:pt x="737991" y="513042"/>
                </a:cubicBezTo>
                <a:cubicBezTo>
                  <a:pt x="737991" y="518876"/>
                  <a:pt x="731429" y="525440"/>
                  <a:pt x="724135" y="525440"/>
                </a:cubicBezTo>
                <a:cubicBezTo>
                  <a:pt x="717574" y="525440"/>
                  <a:pt x="711744" y="518876"/>
                  <a:pt x="711744" y="513042"/>
                </a:cubicBezTo>
                <a:cubicBezTo>
                  <a:pt x="711744" y="505020"/>
                  <a:pt x="717574" y="499186"/>
                  <a:pt x="724135" y="499186"/>
                </a:cubicBezTo>
                <a:close/>
                <a:moveTo>
                  <a:pt x="653306" y="499186"/>
                </a:moveTo>
                <a:cubicBezTo>
                  <a:pt x="660598" y="499186"/>
                  <a:pt x="667164" y="505020"/>
                  <a:pt x="667164" y="513042"/>
                </a:cubicBezTo>
                <a:cubicBezTo>
                  <a:pt x="667164" y="518876"/>
                  <a:pt x="660598" y="525440"/>
                  <a:pt x="653306" y="525440"/>
                </a:cubicBezTo>
                <a:cubicBezTo>
                  <a:pt x="645287" y="525440"/>
                  <a:pt x="640910" y="518876"/>
                  <a:pt x="640910" y="513042"/>
                </a:cubicBezTo>
                <a:cubicBezTo>
                  <a:pt x="640910" y="505020"/>
                  <a:pt x="645287" y="499186"/>
                  <a:pt x="653306" y="499186"/>
                </a:cubicBezTo>
                <a:close/>
                <a:moveTo>
                  <a:pt x="584869" y="499186"/>
                </a:moveTo>
                <a:cubicBezTo>
                  <a:pt x="592652" y="499186"/>
                  <a:pt x="599654" y="505020"/>
                  <a:pt x="599654" y="513042"/>
                </a:cubicBezTo>
                <a:cubicBezTo>
                  <a:pt x="599654" y="518876"/>
                  <a:pt x="592652" y="525440"/>
                  <a:pt x="584869" y="525440"/>
                </a:cubicBezTo>
                <a:cubicBezTo>
                  <a:pt x="576309" y="525440"/>
                  <a:pt x="570076" y="518876"/>
                  <a:pt x="570076" y="513042"/>
                </a:cubicBezTo>
                <a:cubicBezTo>
                  <a:pt x="570076" y="505020"/>
                  <a:pt x="576309" y="499186"/>
                  <a:pt x="584869" y="499186"/>
                </a:cubicBezTo>
                <a:close/>
                <a:moveTo>
                  <a:pt x="513670" y="499186"/>
                </a:moveTo>
                <a:cubicBezTo>
                  <a:pt x="522020" y="499186"/>
                  <a:pt x="528846" y="505020"/>
                  <a:pt x="528846" y="513042"/>
                </a:cubicBezTo>
                <a:cubicBezTo>
                  <a:pt x="528846" y="518876"/>
                  <a:pt x="522020" y="525440"/>
                  <a:pt x="513670" y="525440"/>
                </a:cubicBezTo>
                <a:cubicBezTo>
                  <a:pt x="506076" y="525440"/>
                  <a:pt x="499248" y="518876"/>
                  <a:pt x="499248" y="513042"/>
                </a:cubicBezTo>
                <a:cubicBezTo>
                  <a:pt x="499248" y="505020"/>
                  <a:pt x="506076" y="499186"/>
                  <a:pt x="513670" y="499186"/>
                </a:cubicBezTo>
                <a:close/>
                <a:moveTo>
                  <a:pt x="3939871" y="495814"/>
                </a:moveTo>
                <a:cubicBezTo>
                  <a:pt x="3946434" y="495814"/>
                  <a:pt x="3952268" y="502041"/>
                  <a:pt x="3952268" y="510602"/>
                </a:cubicBezTo>
                <a:cubicBezTo>
                  <a:pt x="3952268" y="518386"/>
                  <a:pt x="3946434" y="525391"/>
                  <a:pt x="3939871" y="525391"/>
                </a:cubicBezTo>
                <a:cubicBezTo>
                  <a:pt x="3932578" y="525391"/>
                  <a:pt x="3926015" y="518386"/>
                  <a:pt x="3926015" y="510602"/>
                </a:cubicBezTo>
                <a:cubicBezTo>
                  <a:pt x="3926015" y="502041"/>
                  <a:pt x="3932578" y="495814"/>
                  <a:pt x="3939871" y="495814"/>
                </a:cubicBezTo>
                <a:close/>
                <a:moveTo>
                  <a:pt x="3869042" y="495814"/>
                </a:moveTo>
                <a:cubicBezTo>
                  <a:pt x="3875605" y="495814"/>
                  <a:pt x="3881439" y="502041"/>
                  <a:pt x="3881439" y="510602"/>
                </a:cubicBezTo>
                <a:cubicBezTo>
                  <a:pt x="3881439" y="518386"/>
                  <a:pt x="3875605" y="525391"/>
                  <a:pt x="3869042" y="525391"/>
                </a:cubicBezTo>
                <a:cubicBezTo>
                  <a:pt x="3861749" y="525391"/>
                  <a:pt x="3855186" y="518386"/>
                  <a:pt x="3855186" y="510602"/>
                </a:cubicBezTo>
                <a:cubicBezTo>
                  <a:pt x="3855186" y="502041"/>
                  <a:pt x="3861749" y="495814"/>
                  <a:pt x="3869042" y="495814"/>
                </a:cubicBezTo>
                <a:close/>
                <a:moveTo>
                  <a:pt x="3796752" y="495814"/>
                </a:moveTo>
                <a:cubicBezTo>
                  <a:pt x="3804774" y="495814"/>
                  <a:pt x="3810608" y="502041"/>
                  <a:pt x="3810608" y="510602"/>
                </a:cubicBezTo>
                <a:cubicBezTo>
                  <a:pt x="3810608" y="518386"/>
                  <a:pt x="3804774" y="525391"/>
                  <a:pt x="3796752" y="525391"/>
                </a:cubicBezTo>
                <a:cubicBezTo>
                  <a:pt x="3790918" y="525391"/>
                  <a:pt x="3784355" y="518386"/>
                  <a:pt x="3784355" y="510602"/>
                </a:cubicBezTo>
                <a:cubicBezTo>
                  <a:pt x="3784355" y="502041"/>
                  <a:pt x="3790918" y="495814"/>
                  <a:pt x="3796752" y="495814"/>
                </a:cubicBezTo>
                <a:close/>
                <a:moveTo>
                  <a:pt x="3725922" y="495814"/>
                </a:moveTo>
                <a:cubicBezTo>
                  <a:pt x="3733944" y="495814"/>
                  <a:pt x="3739778" y="502041"/>
                  <a:pt x="3739778" y="510602"/>
                </a:cubicBezTo>
                <a:cubicBezTo>
                  <a:pt x="3739778" y="518386"/>
                  <a:pt x="3733944" y="525391"/>
                  <a:pt x="3725922" y="525391"/>
                </a:cubicBezTo>
                <a:cubicBezTo>
                  <a:pt x="3719359" y="525391"/>
                  <a:pt x="3713525" y="518386"/>
                  <a:pt x="3713525" y="510602"/>
                </a:cubicBezTo>
                <a:cubicBezTo>
                  <a:pt x="3713525" y="502041"/>
                  <a:pt x="3719359" y="495814"/>
                  <a:pt x="3725922" y="495814"/>
                </a:cubicBezTo>
                <a:close/>
                <a:moveTo>
                  <a:pt x="3655091" y="495814"/>
                </a:moveTo>
                <a:cubicBezTo>
                  <a:pt x="3662384" y="495814"/>
                  <a:pt x="3668947" y="502041"/>
                  <a:pt x="3668947" y="510602"/>
                </a:cubicBezTo>
                <a:cubicBezTo>
                  <a:pt x="3668947" y="518386"/>
                  <a:pt x="3662384" y="525391"/>
                  <a:pt x="3655091" y="525391"/>
                </a:cubicBezTo>
                <a:cubicBezTo>
                  <a:pt x="3647069" y="525391"/>
                  <a:pt x="3642694" y="518386"/>
                  <a:pt x="3642694" y="510602"/>
                </a:cubicBezTo>
                <a:cubicBezTo>
                  <a:pt x="3642694" y="502041"/>
                  <a:pt x="3647069" y="495814"/>
                  <a:pt x="3655091" y="495814"/>
                </a:cubicBezTo>
                <a:close/>
                <a:moveTo>
                  <a:pt x="3583280" y="495814"/>
                </a:moveTo>
                <a:cubicBezTo>
                  <a:pt x="3591064" y="495814"/>
                  <a:pt x="3598069" y="502041"/>
                  <a:pt x="3598069" y="510602"/>
                </a:cubicBezTo>
                <a:cubicBezTo>
                  <a:pt x="3598069" y="518386"/>
                  <a:pt x="3591064" y="525391"/>
                  <a:pt x="3583280" y="525391"/>
                </a:cubicBezTo>
                <a:cubicBezTo>
                  <a:pt x="3574718" y="525391"/>
                  <a:pt x="3568491" y="518386"/>
                  <a:pt x="3568491" y="510602"/>
                </a:cubicBezTo>
                <a:cubicBezTo>
                  <a:pt x="3568491" y="502041"/>
                  <a:pt x="3574718" y="495814"/>
                  <a:pt x="3583280" y="495814"/>
                </a:cubicBezTo>
                <a:close/>
                <a:moveTo>
                  <a:pt x="3512449" y="495814"/>
                </a:moveTo>
                <a:cubicBezTo>
                  <a:pt x="3520232" y="495814"/>
                  <a:pt x="3527237" y="502041"/>
                  <a:pt x="3527237" y="510602"/>
                </a:cubicBezTo>
                <a:cubicBezTo>
                  <a:pt x="3527237" y="518386"/>
                  <a:pt x="3520232" y="525391"/>
                  <a:pt x="3512449" y="525391"/>
                </a:cubicBezTo>
                <a:cubicBezTo>
                  <a:pt x="3503887" y="525391"/>
                  <a:pt x="3497661" y="518386"/>
                  <a:pt x="3497661" y="510602"/>
                </a:cubicBezTo>
                <a:cubicBezTo>
                  <a:pt x="3497661" y="502041"/>
                  <a:pt x="3503887" y="495814"/>
                  <a:pt x="3512449" y="495814"/>
                </a:cubicBezTo>
                <a:close/>
                <a:moveTo>
                  <a:pt x="3440686" y="495814"/>
                </a:moveTo>
                <a:cubicBezTo>
                  <a:pt x="3448708" y="495814"/>
                  <a:pt x="3453083" y="502041"/>
                  <a:pt x="3453083" y="510602"/>
                </a:cubicBezTo>
                <a:cubicBezTo>
                  <a:pt x="3453083" y="518386"/>
                  <a:pt x="3448708" y="525391"/>
                  <a:pt x="3440686" y="525391"/>
                </a:cubicBezTo>
                <a:cubicBezTo>
                  <a:pt x="3433393" y="525391"/>
                  <a:pt x="3426830" y="518386"/>
                  <a:pt x="3426830" y="510602"/>
                </a:cubicBezTo>
                <a:cubicBezTo>
                  <a:pt x="3426830" y="502041"/>
                  <a:pt x="3433393" y="495814"/>
                  <a:pt x="3440686" y="495814"/>
                </a:cubicBezTo>
                <a:close/>
                <a:moveTo>
                  <a:pt x="3369857" y="495814"/>
                </a:moveTo>
                <a:cubicBezTo>
                  <a:pt x="3376420" y="495814"/>
                  <a:pt x="3382254" y="502041"/>
                  <a:pt x="3382254" y="510602"/>
                </a:cubicBezTo>
                <a:cubicBezTo>
                  <a:pt x="3382254" y="518386"/>
                  <a:pt x="3376420" y="525391"/>
                  <a:pt x="3369857" y="525391"/>
                </a:cubicBezTo>
                <a:cubicBezTo>
                  <a:pt x="3362564" y="525391"/>
                  <a:pt x="3356001" y="518386"/>
                  <a:pt x="3356001" y="510602"/>
                </a:cubicBezTo>
                <a:cubicBezTo>
                  <a:pt x="3356001" y="502041"/>
                  <a:pt x="3362564" y="495814"/>
                  <a:pt x="3369857" y="495814"/>
                </a:cubicBezTo>
                <a:close/>
                <a:moveTo>
                  <a:pt x="3299094" y="495814"/>
                </a:moveTo>
                <a:cubicBezTo>
                  <a:pt x="3305656" y="495814"/>
                  <a:pt x="3311491" y="502041"/>
                  <a:pt x="3311491" y="510602"/>
                </a:cubicBezTo>
                <a:cubicBezTo>
                  <a:pt x="3311491" y="518386"/>
                  <a:pt x="3305656" y="525391"/>
                  <a:pt x="3299094" y="525391"/>
                </a:cubicBezTo>
                <a:cubicBezTo>
                  <a:pt x="3291802" y="525391"/>
                  <a:pt x="3285240" y="518386"/>
                  <a:pt x="3285240" y="510602"/>
                </a:cubicBezTo>
                <a:cubicBezTo>
                  <a:pt x="3285240" y="502041"/>
                  <a:pt x="3291802" y="495814"/>
                  <a:pt x="3299094" y="495814"/>
                </a:cubicBezTo>
                <a:close/>
                <a:moveTo>
                  <a:pt x="3226805" y="495814"/>
                </a:moveTo>
                <a:cubicBezTo>
                  <a:pt x="3234825" y="495814"/>
                  <a:pt x="3240660" y="502041"/>
                  <a:pt x="3240660" y="510602"/>
                </a:cubicBezTo>
                <a:cubicBezTo>
                  <a:pt x="3240660" y="518386"/>
                  <a:pt x="3234825" y="525391"/>
                  <a:pt x="3226805" y="525391"/>
                </a:cubicBezTo>
                <a:cubicBezTo>
                  <a:pt x="3220242" y="525391"/>
                  <a:pt x="3214406" y="518386"/>
                  <a:pt x="3214406" y="510602"/>
                </a:cubicBezTo>
                <a:cubicBezTo>
                  <a:pt x="3214406" y="502041"/>
                  <a:pt x="3220242" y="495814"/>
                  <a:pt x="3226805" y="495814"/>
                </a:cubicBezTo>
                <a:close/>
                <a:moveTo>
                  <a:pt x="3152602" y="495814"/>
                </a:moveTo>
                <a:cubicBezTo>
                  <a:pt x="3159895" y="495814"/>
                  <a:pt x="3166454" y="502041"/>
                  <a:pt x="3166454" y="510602"/>
                </a:cubicBezTo>
                <a:cubicBezTo>
                  <a:pt x="3166454" y="518386"/>
                  <a:pt x="3159895" y="525391"/>
                  <a:pt x="3152602" y="525391"/>
                </a:cubicBezTo>
                <a:cubicBezTo>
                  <a:pt x="3146038" y="525391"/>
                  <a:pt x="3140203" y="518386"/>
                  <a:pt x="3140203" y="510602"/>
                </a:cubicBezTo>
                <a:cubicBezTo>
                  <a:pt x="3140203" y="502041"/>
                  <a:pt x="3146038" y="495814"/>
                  <a:pt x="3152602" y="495814"/>
                </a:cubicBezTo>
                <a:close/>
                <a:moveTo>
                  <a:pt x="2439944" y="428356"/>
                </a:moveTo>
                <a:cubicBezTo>
                  <a:pt x="2448502" y="428356"/>
                  <a:pt x="2454729" y="432731"/>
                  <a:pt x="2454729" y="440753"/>
                </a:cubicBezTo>
                <a:cubicBezTo>
                  <a:pt x="2454729" y="448046"/>
                  <a:pt x="2448502" y="454610"/>
                  <a:pt x="2439944" y="454610"/>
                </a:cubicBezTo>
                <a:cubicBezTo>
                  <a:pt x="2432159" y="454610"/>
                  <a:pt x="2425156" y="448046"/>
                  <a:pt x="2425156" y="440753"/>
                </a:cubicBezTo>
                <a:cubicBezTo>
                  <a:pt x="2425156" y="432731"/>
                  <a:pt x="2432159" y="428356"/>
                  <a:pt x="2439944" y="428356"/>
                </a:cubicBezTo>
                <a:close/>
                <a:moveTo>
                  <a:pt x="2369110" y="428356"/>
                </a:moveTo>
                <a:cubicBezTo>
                  <a:pt x="2377672" y="428356"/>
                  <a:pt x="2383898" y="432731"/>
                  <a:pt x="2383898" y="440753"/>
                </a:cubicBezTo>
                <a:cubicBezTo>
                  <a:pt x="2383898" y="448046"/>
                  <a:pt x="2377672" y="454610"/>
                  <a:pt x="2369110" y="454610"/>
                </a:cubicBezTo>
                <a:cubicBezTo>
                  <a:pt x="2361327" y="454610"/>
                  <a:pt x="2354319" y="448046"/>
                  <a:pt x="2354319" y="440753"/>
                </a:cubicBezTo>
                <a:cubicBezTo>
                  <a:pt x="2354319" y="432731"/>
                  <a:pt x="2361327" y="428356"/>
                  <a:pt x="2369110" y="428356"/>
                </a:cubicBezTo>
                <a:close/>
                <a:moveTo>
                  <a:pt x="2298278" y="428356"/>
                </a:moveTo>
                <a:cubicBezTo>
                  <a:pt x="2306842" y="428356"/>
                  <a:pt x="2313066" y="432731"/>
                  <a:pt x="2313066" y="440753"/>
                </a:cubicBezTo>
                <a:cubicBezTo>
                  <a:pt x="2313066" y="448046"/>
                  <a:pt x="2306842" y="454610"/>
                  <a:pt x="2298278" y="454610"/>
                </a:cubicBezTo>
                <a:cubicBezTo>
                  <a:pt x="2290494" y="454610"/>
                  <a:pt x="2283490" y="448046"/>
                  <a:pt x="2283490" y="440753"/>
                </a:cubicBezTo>
                <a:cubicBezTo>
                  <a:pt x="2283490" y="432731"/>
                  <a:pt x="2290494" y="428356"/>
                  <a:pt x="2298278" y="428356"/>
                </a:cubicBezTo>
                <a:close/>
                <a:moveTo>
                  <a:pt x="2226514" y="428356"/>
                </a:moveTo>
                <a:cubicBezTo>
                  <a:pt x="2234537" y="428356"/>
                  <a:pt x="2238914" y="432731"/>
                  <a:pt x="2238914" y="440753"/>
                </a:cubicBezTo>
                <a:cubicBezTo>
                  <a:pt x="2238914" y="448046"/>
                  <a:pt x="2234537" y="454610"/>
                  <a:pt x="2226514" y="454610"/>
                </a:cubicBezTo>
                <a:cubicBezTo>
                  <a:pt x="2218492" y="454610"/>
                  <a:pt x="2212656" y="448046"/>
                  <a:pt x="2212656" y="440753"/>
                </a:cubicBezTo>
                <a:cubicBezTo>
                  <a:pt x="2212656" y="432731"/>
                  <a:pt x="2218492" y="428356"/>
                  <a:pt x="2226514" y="428356"/>
                </a:cubicBezTo>
                <a:close/>
                <a:moveTo>
                  <a:pt x="2155682" y="428356"/>
                </a:moveTo>
                <a:cubicBezTo>
                  <a:pt x="2161517" y="428356"/>
                  <a:pt x="2168079" y="432731"/>
                  <a:pt x="2168079" y="440753"/>
                </a:cubicBezTo>
                <a:cubicBezTo>
                  <a:pt x="2168079" y="448046"/>
                  <a:pt x="2161517" y="454610"/>
                  <a:pt x="2155682" y="454610"/>
                </a:cubicBezTo>
                <a:cubicBezTo>
                  <a:pt x="2147658" y="454610"/>
                  <a:pt x="2141825" y="448046"/>
                  <a:pt x="2141825" y="440753"/>
                </a:cubicBezTo>
                <a:cubicBezTo>
                  <a:pt x="2141825" y="432731"/>
                  <a:pt x="2147658" y="428356"/>
                  <a:pt x="2155682" y="428356"/>
                </a:cubicBezTo>
                <a:close/>
                <a:moveTo>
                  <a:pt x="2084846" y="428356"/>
                </a:moveTo>
                <a:cubicBezTo>
                  <a:pt x="2090682" y="428356"/>
                  <a:pt x="2097246" y="432731"/>
                  <a:pt x="2097246" y="440753"/>
                </a:cubicBezTo>
                <a:cubicBezTo>
                  <a:pt x="2097246" y="448046"/>
                  <a:pt x="2090682" y="454610"/>
                  <a:pt x="2084846" y="454610"/>
                </a:cubicBezTo>
                <a:cubicBezTo>
                  <a:pt x="2076827" y="454610"/>
                  <a:pt x="2070991" y="448046"/>
                  <a:pt x="2070991" y="440753"/>
                </a:cubicBezTo>
                <a:cubicBezTo>
                  <a:pt x="2070991" y="432731"/>
                  <a:pt x="2076827" y="428356"/>
                  <a:pt x="2084846" y="428356"/>
                </a:cubicBezTo>
                <a:close/>
                <a:moveTo>
                  <a:pt x="2011832" y="428356"/>
                </a:moveTo>
                <a:cubicBezTo>
                  <a:pt x="2019855" y="428356"/>
                  <a:pt x="2026418" y="432731"/>
                  <a:pt x="2026418" y="440753"/>
                </a:cubicBezTo>
                <a:cubicBezTo>
                  <a:pt x="2026418" y="448046"/>
                  <a:pt x="2019855" y="454610"/>
                  <a:pt x="2011832" y="454610"/>
                </a:cubicBezTo>
                <a:cubicBezTo>
                  <a:pt x="2005999" y="454610"/>
                  <a:pt x="2000165" y="448046"/>
                  <a:pt x="2000165" y="440753"/>
                </a:cubicBezTo>
                <a:cubicBezTo>
                  <a:pt x="2000165" y="432731"/>
                  <a:pt x="2005999" y="428356"/>
                  <a:pt x="2011832" y="428356"/>
                </a:cubicBezTo>
                <a:close/>
                <a:moveTo>
                  <a:pt x="1938362" y="428356"/>
                </a:moveTo>
                <a:cubicBezTo>
                  <a:pt x="1946382" y="428356"/>
                  <a:pt x="1952216" y="432731"/>
                  <a:pt x="1952216" y="440753"/>
                </a:cubicBezTo>
                <a:cubicBezTo>
                  <a:pt x="1952216" y="448046"/>
                  <a:pt x="1946382" y="454610"/>
                  <a:pt x="1938362" y="454610"/>
                </a:cubicBezTo>
                <a:cubicBezTo>
                  <a:pt x="1932525" y="454610"/>
                  <a:pt x="1925965" y="448046"/>
                  <a:pt x="1925965" y="440753"/>
                </a:cubicBezTo>
                <a:cubicBezTo>
                  <a:pt x="1925965" y="432731"/>
                  <a:pt x="1932525" y="428356"/>
                  <a:pt x="1938362" y="428356"/>
                </a:cubicBezTo>
                <a:close/>
                <a:moveTo>
                  <a:pt x="1867525" y="428356"/>
                </a:moveTo>
                <a:cubicBezTo>
                  <a:pt x="1875547" y="428356"/>
                  <a:pt x="1881384" y="432731"/>
                  <a:pt x="1881384" y="440753"/>
                </a:cubicBezTo>
                <a:cubicBezTo>
                  <a:pt x="1881384" y="448046"/>
                  <a:pt x="1875547" y="454610"/>
                  <a:pt x="1867525" y="454610"/>
                </a:cubicBezTo>
                <a:cubicBezTo>
                  <a:pt x="1860232" y="454610"/>
                  <a:pt x="1855126" y="448046"/>
                  <a:pt x="1855126" y="440753"/>
                </a:cubicBezTo>
                <a:cubicBezTo>
                  <a:pt x="1855126" y="432731"/>
                  <a:pt x="1860232" y="428356"/>
                  <a:pt x="1867525" y="428356"/>
                </a:cubicBezTo>
                <a:close/>
                <a:moveTo>
                  <a:pt x="1799085" y="428356"/>
                </a:moveTo>
                <a:cubicBezTo>
                  <a:pt x="1807644" y="428356"/>
                  <a:pt x="1813873" y="434190"/>
                  <a:pt x="1813873" y="440753"/>
                </a:cubicBezTo>
                <a:cubicBezTo>
                  <a:pt x="1813873" y="448046"/>
                  <a:pt x="1807644" y="454610"/>
                  <a:pt x="1799085" y="454610"/>
                </a:cubicBezTo>
                <a:cubicBezTo>
                  <a:pt x="1790521" y="454610"/>
                  <a:pt x="1784298" y="448046"/>
                  <a:pt x="1784298" y="440753"/>
                </a:cubicBezTo>
                <a:cubicBezTo>
                  <a:pt x="1784298" y="434190"/>
                  <a:pt x="1790521" y="428356"/>
                  <a:pt x="1799085" y="428356"/>
                </a:cubicBezTo>
                <a:close/>
                <a:moveTo>
                  <a:pt x="1728260" y="428356"/>
                </a:moveTo>
                <a:cubicBezTo>
                  <a:pt x="1736822" y="428356"/>
                  <a:pt x="1743046" y="434190"/>
                  <a:pt x="1743046" y="440753"/>
                </a:cubicBezTo>
                <a:cubicBezTo>
                  <a:pt x="1743046" y="448046"/>
                  <a:pt x="1736822" y="454610"/>
                  <a:pt x="1728260" y="454610"/>
                </a:cubicBezTo>
                <a:cubicBezTo>
                  <a:pt x="1719694" y="454610"/>
                  <a:pt x="1713469" y="448046"/>
                  <a:pt x="1713469" y="440753"/>
                </a:cubicBezTo>
                <a:cubicBezTo>
                  <a:pt x="1713469" y="434190"/>
                  <a:pt x="1719694" y="428356"/>
                  <a:pt x="1728260" y="428356"/>
                </a:cubicBezTo>
                <a:close/>
                <a:moveTo>
                  <a:pt x="1657426" y="428356"/>
                </a:moveTo>
                <a:cubicBezTo>
                  <a:pt x="1665212" y="428356"/>
                  <a:pt x="1672218" y="434190"/>
                  <a:pt x="1672218" y="440753"/>
                </a:cubicBezTo>
                <a:cubicBezTo>
                  <a:pt x="1672218" y="448046"/>
                  <a:pt x="1665212" y="454610"/>
                  <a:pt x="1657426" y="454610"/>
                </a:cubicBezTo>
                <a:cubicBezTo>
                  <a:pt x="1648870" y="454610"/>
                  <a:pt x="1642647" y="448046"/>
                  <a:pt x="1642647" y="440753"/>
                </a:cubicBezTo>
                <a:cubicBezTo>
                  <a:pt x="1642647" y="434190"/>
                  <a:pt x="1648870" y="428356"/>
                  <a:pt x="1657426" y="428356"/>
                </a:cubicBezTo>
                <a:close/>
                <a:moveTo>
                  <a:pt x="1582294" y="428356"/>
                </a:moveTo>
                <a:cubicBezTo>
                  <a:pt x="1589590" y="428356"/>
                  <a:pt x="1594697" y="434190"/>
                  <a:pt x="1594697" y="440753"/>
                </a:cubicBezTo>
                <a:cubicBezTo>
                  <a:pt x="1594697" y="448046"/>
                  <a:pt x="1589590" y="454610"/>
                  <a:pt x="1582294" y="454610"/>
                </a:cubicBezTo>
                <a:cubicBezTo>
                  <a:pt x="1574274" y="454610"/>
                  <a:pt x="1568438" y="448046"/>
                  <a:pt x="1568438" y="440753"/>
                </a:cubicBezTo>
                <a:cubicBezTo>
                  <a:pt x="1568438" y="434190"/>
                  <a:pt x="1574274" y="428356"/>
                  <a:pt x="1582294" y="428356"/>
                </a:cubicBezTo>
                <a:close/>
                <a:moveTo>
                  <a:pt x="1512195" y="428356"/>
                </a:moveTo>
                <a:cubicBezTo>
                  <a:pt x="1518027" y="428356"/>
                  <a:pt x="1523862" y="434190"/>
                  <a:pt x="1523862" y="440753"/>
                </a:cubicBezTo>
                <a:cubicBezTo>
                  <a:pt x="1523862" y="448046"/>
                  <a:pt x="1518027" y="454610"/>
                  <a:pt x="1512195" y="454610"/>
                </a:cubicBezTo>
                <a:cubicBezTo>
                  <a:pt x="1504171" y="454610"/>
                  <a:pt x="1497610" y="448046"/>
                  <a:pt x="1497610" y="440753"/>
                </a:cubicBezTo>
                <a:cubicBezTo>
                  <a:pt x="1497610" y="434190"/>
                  <a:pt x="1504171" y="428356"/>
                  <a:pt x="1512195" y="428356"/>
                </a:cubicBezTo>
                <a:close/>
                <a:moveTo>
                  <a:pt x="1439171" y="428356"/>
                </a:moveTo>
                <a:cubicBezTo>
                  <a:pt x="1447188" y="428356"/>
                  <a:pt x="1453023" y="434190"/>
                  <a:pt x="1453023" y="440753"/>
                </a:cubicBezTo>
                <a:cubicBezTo>
                  <a:pt x="1453023" y="448046"/>
                  <a:pt x="1447188" y="454610"/>
                  <a:pt x="1439171" y="454610"/>
                </a:cubicBezTo>
                <a:cubicBezTo>
                  <a:pt x="1433336" y="454610"/>
                  <a:pt x="1426771" y="448046"/>
                  <a:pt x="1426771" y="440753"/>
                </a:cubicBezTo>
                <a:cubicBezTo>
                  <a:pt x="1426771" y="434190"/>
                  <a:pt x="1433336" y="428356"/>
                  <a:pt x="1439171" y="428356"/>
                </a:cubicBezTo>
                <a:close/>
                <a:moveTo>
                  <a:pt x="1368344" y="428356"/>
                </a:moveTo>
                <a:cubicBezTo>
                  <a:pt x="1376365" y="428356"/>
                  <a:pt x="1382196" y="434190"/>
                  <a:pt x="1382196" y="440753"/>
                </a:cubicBezTo>
                <a:cubicBezTo>
                  <a:pt x="1382196" y="448046"/>
                  <a:pt x="1376365" y="454610"/>
                  <a:pt x="1368344" y="454610"/>
                </a:cubicBezTo>
                <a:cubicBezTo>
                  <a:pt x="1362508" y="454610"/>
                  <a:pt x="1355948" y="448046"/>
                  <a:pt x="1355948" y="440753"/>
                </a:cubicBezTo>
                <a:cubicBezTo>
                  <a:pt x="1355948" y="434190"/>
                  <a:pt x="1362508" y="428356"/>
                  <a:pt x="1368344" y="428356"/>
                </a:cubicBezTo>
                <a:close/>
                <a:moveTo>
                  <a:pt x="1297515" y="428356"/>
                </a:moveTo>
                <a:cubicBezTo>
                  <a:pt x="1305538" y="428356"/>
                  <a:pt x="1311372" y="434190"/>
                  <a:pt x="1311372" y="440753"/>
                </a:cubicBezTo>
                <a:cubicBezTo>
                  <a:pt x="1311372" y="448046"/>
                  <a:pt x="1305538" y="454610"/>
                  <a:pt x="1297515" y="454610"/>
                </a:cubicBezTo>
                <a:cubicBezTo>
                  <a:pt x="1289495" y="454610"/>
                  <a:pt x="1285118" y="448046"/>
                  <a:pt x="1285118" y="440753"/>
                </a:cubicBezTo>
                <a:cubicBezTo>
                  <a:pt x="1285118" y="434190"/>
                  <a:pt x="1289495" y="428356"/>
                  <a:pt x="1297515" y="428356"/>
                </a:cubicBezTo>
                <a:close/>
                <a:moveTo>
                  <a:pt x="1225703" y="428356"/>
                </a:moveTo>
                <a:cubicBezTo>
                  <a:pt x="1233487" y="428356"/>
                  <a:pt x="1240491" y="434190"/>
                  <a:pt x="1240491" y="440753"/>
                </a:cubicBezTo>
                <a:cubicBezTo>
                  <a:pt x="1240491" y="448046"/>
                  <a:pt x="1233487" y="454610"/>
                  <a:pt x="1225703" y="454610"/>
                </a:cubicBezTo>
                <a:cubicBezTo>
                  <a:pt x="1217156" y="454610"/>
                  <a:pt x="1210925" y="448046"/>
                  <a:pt x="1210925" y="440753"/>
                </a:cubicBezTo>
                <a:cubicBezTo>
                  <a:pt x="1210925" y="434190"/>
                  <a:pt x="1217156" y="428356"/>
                  <a:pt x="1225703" y="428356"/>
                </a:cubicBezTo>
                <a:close/>
                <a:moveTo>
                  <a:pt x="1154886" y="428356"/>
                </a:moveTo>
                <a:cubicBezTo>
                  <a:pt x="1162673" y="428356"/>
                  <a:pt x="1169676" y="434190"/>
                  <a:pt x="1169676" y="440753"/>
                </a:cubicBezTo>
                <a:cubicBezTo>
                  <a:pt x="1169676" y="448046"/>
                  <a:pt x="1162673" y="454610"/>
                  <a:pt x="1154886" y="454610"/>
                </a:cubicBezTo>
                <a:cubicBezTo>
                  <a:pt x="1146323" y="454610"/>
                  <a:pt x="1140096" y="448046"/>
                  <a:pt x="1140096" y="440753"/>
                </a:cubicBezTo>
                <a:cubicBezTo>
                  <a:pt x="1140096" y="434190"/>
                  <a:pt x="1146323" y="428356"/>
                  <a:pt x="1154886" y="428356"/>
                </a:cubicBezTo>
                <a:close/>
                <a:moveTo>
                  <a:pt x="1084056" y="428356"/>
                </a:moveTo>
                <a:cubicBezTo>
                  <a:pt x="1091840" y="428356"/>
                  <a:pt x="1098844" y="434190"/>
                  <a:pt x="1098844" y="440753"/>
                </a:cubicBezTo>
                <a:cubicBezTo>
                  <a:pt x="1098844" y="448046"/>
                  <a:pt x="1091840" y="454610"/>
                  <a:pt x="1084056" y="454610"/>
                </a:cubicBezTo>
                <a:cubicBezTo>
                  <a:pt x="1075492" y="454610"/>
                  <a:pt x="1069267" y="448046"/>
                  <a:pt x="1069267" y="440753"/>
                </a:cubicBezTo>
                <a:cubicBezTo>
                  <a:pt x="1069267" y="434190"/>
                  <a:pt x="1075492" y="428356"/>
                  <a:pt x="1084056" y="428356"/>
                </a:cubicBezTo>
                <a:close/>
                <a:moveTo>
                  <a:pt x="1013015" y="428356"/>
                </a:moveTo>
                <a:cubicBezTo>
                  <a:pt x="1020312" y="428356"/>
                  <a:pt x="1024685" y="434190"/>
                  <a:pt x="1024685" y="440753"/>
                </a:cubicBezTo>
                <a:cubicBezTo>
                  <a:pt x="1024685" y="448046"/>
                  <a:pt x="1020312" y="454610"/>
                  <a:pt x="1013015" y="454610"/>
                </a:cubicBezTo>
                <a:cubicBezTo>
                  <a:pt x="1004998" y="454610"/>
                  <a:pt x="998434" y="448046"/>
                  <a:pt x="998434" y="440753"/>
                </a:cubicBezTo>
                <a:cubicBezTo>
                  <a:pt x="998434" y="434190"/>
                  <a:pt x="1004998" y="428356"/>
                  <a:pt x="1013015" y="428356"/>
                </a:cubicBezTo>
                <a:close/>
                <a:moveTo>
                  <a:pt x="941465" y="428356"/>
                </a:moveTo>
                <a:cubicBezTo>
                  <a:pt x="948030" y="428356"/>
                  <a:pt x="953864" y="434190"/>
                  <a:pt x="953864" y="440753"/>
                </a:cubicBezTo>
                <a:cubicBezTo>
                  <a:pt x="953864" y="448046"/>
                  <a:pt x="948030" y="454610"/>
                  <a:pt x="941465" y="454610"/>
                </a:cubicBezTo>
                <a:cubicBezTo>
                  <a:pt x="934168" y="454610"/>
                  <a:pt x="927611" y="448046"/>
                  <a:pt x="927611" y="440753"/>
                </a:cubicBezTo>
                <a:cubicBezTo>
                  <a:pt x="927611" y="434190"/>
                  <a:pt x="934168" y="428356"/>
                  <a:pt x="941465" y="428356"/>
                </a:cubicBezTo>
                <a:close/>
                <a:moveTo>
                  <a:pt x="870633" y="428356"/>
                </a:moveTo>
                <a:cubicBezTo>
                  <a:pt x="877194" y="428356"/>
                  <a:pt x="883030" y="434190"/>
                  <a:pt x="883030" y="440753"/>
                </a:cubicBezTo>
                <a:cubicBezTo>
                  <a:pt x="883030" y="448046"/>
                  <a:pt x="877194" y="454610"/>
                  <a:pt x="870633" y="454610"/>
                </a:cubicBezTo>
                <a:cubicBezTo>
                  <a:pt x="863341" y="454610"/>
                  <a:pt x="856774" y="448046"/>
                  <a:pt x="856774" y="440753"/>
                </a:cubicBezTo>
                <a:cubicBezTo>
                  <a:pt x="856774" y="434190"/>
                  <a:pt x="863341" y="428356"/>
                  <a:pt x="870633" y="428356"/>
                </a:cubicBezTo>
                <a:close/>
                <a:moveTo>
                  <a:pt x="798344" y="428356"/>
                </a:moveTo>
                <a:cubicBezTo>
                  <a:pt x="806370" y="428356"/>
                  <a:pt x="812196" y="434190"/>
                  <a:pt x="812196" y="440753"/>
                </a:cubicBezTo>
                <a:cubicBezTo>
                  <a:pt x="812196" y="448046"/>
                  <a:pt x="806370" y="454610"/>
                  <a:pt x="798344" y="454610"/>
                </a:cubicBezTo>
                <a:cubicBezTo>
                  <a:pt x="792510" y="454610"/>
                  <a:pt x="785947" y="448046"/>
                  <a:pt x="785947" y="440753"/>
                </a:cubicBezTo>
                <a:cubicBezTo>
                  <a:pt x="785947" y="434190"/>
                  <a:pt x="792510" y="428356"/>
                  <a:pt x="798344" y="428356"/>
                </a:cubicBezTo>
                <a:close/>
                <a:moveTo>
                  <a:pt x="724138" y="428356"/>
                </a:moveTo>
                <a:cubicBezTo>
                  <a:pt x="731434" y="428356"/>
                  <a:pt x="738002" y="434190"/>
                  <a:pt x="738002" y="442212"/>
                </a:cubicBezTo>
                <a:cubicBezTo>
                  <a:pt x="738002" y="448046"/>
                  <a:pt x="731434" y="454610"/>
                  <a:pt x="724138" y="454610"/>
                </a:cubicBezTo>
                <a:cubicBezTo>
                  <a:pt x="717578" y="454610"/>
                  <a:pt x="711747" y="448046"/>
                  <a:pt x="711747" y="442212"/>
                </a:cubicBezTo>
                <a:cubicBezTo>
                  <a:pt x="711747" y="434190"/>
                  <a:pt x="717578" y="428356"/>
                  <a:pt x="724138" y="428356"/>
                </a:cubicBezTo>
                <a:close/>
                <a:moveTo>
                  <a:pt x="653312" y="428356"/>
                </a:moveTo>
                <a:cubicBezTo>
                  <a:pt x="660604" y="428356"/>
                  <a:pt x="667165" y="434190"/>
                  <a:pt x="667165" y="442212"/>
                </a:cubicBezTo>
                <a:cubicBezTo>
                  <a:pt x="667165" y="448046"/>
                  <a:pt x="660604" y="454610"/>
                  <a:pt x="653312" y="454610"/>
                </a:cubicBezTo>
                <a:cubicBezTo>
                  <a:pt x="645288" y="454610"/>
                  <a:pt x="640912" y="448046"/>
                  <a:pt x="640912" y="442212"/>
                </a:cubicBezTo>
                <a:cubicBezTo>
                  <a:pt x="640912" y="434190"/>
                  <a:pt x="645288" y="428356"/>
                  <a:pt x="653312" y="428356"/>
                </a:cubicBezTo>
                <a:close/>
                <a:moveTo>
                  <a:pt x="3796752" y="424982"/>
                </a:moveTo>
                <a:cubicBezTo>
                  <a:pt x="3804774" y="424982"/>
                  <a:pt x="3810608" y="431209"/>
                  <a:pt x="3810608" y="439771"/>
                </a:cubicBezTo>
                <a:cubicBezTo>
                  <a:pt x="3810608" y="447555"/>
                  <a:pt x="3804774" y="454560"/>
                  <a:pt x="3796752" y="454560"/>
                </a:cubicBezTo>
                <a:cubicBezTo>
                  <a:pt x="3790918" y="454560"/>
                  <a:pt x="3784355" y="447555"/>
                  <a:pt x="3784355" y="439771"/>
                </a:cubicBezTo>
                <a:cubicBezTo>
                  <a:pt x="3784355" y="431209"/>
                  <a:pt x="3790918" y="424982"/>
                  <a:pt x="3796752" y="424982"/>
                </a:cubicBezTo>
                <a:close/>
                <a:moveTo>
                  <a:pt x="3725922" y="424982"/>
                </a:moveTo>
                <a:cubicBezTo>
                  <a:pt x="3733944" y="424982"/>
                  <a:pt x="3739778" y="431209"/>
                  <a:pt x="3739778" y="439771"/>
                </a:cubicBezTo>
                <a:cubicBezTo>
                  <a:pt x="3739778" y="447555"/>
                  <a:pt x="3733944" y="454560"/>
                  <a:pt x="3725922" y="454560"/>
                </a:cubicBezTo>
                <a:cubicBezTo>
                  <a:pt x="3719359" y="454560"/>
                  <a:pt x="3713525" y="447555"/>
                  <a:pt x="3713525" y="439771"/>
                </a:cubicBezTo>
                <a:cubicBezTo>
                  <a:pt x="3713525" y="431209"/>
                  <a:pt x="3717900" y="424982"/>
                  <a:pt x="3725922" y="424982"/>
                </a:cubicBezTo>
                <a:close/>
                <a:moveTo>
                  <a:pt x="3655091" y="424982"/>
                </a:moveTo>
                <a:cubicBezTo>
                  <a:pt x="3662384" y="424982"/>
                  <a:pt x="3668947" y="431209"/>
                  <a:pt x="3668947" y="439771"/>
                </a:cubicBezTo>
                <a:cubicBezTo>
                  <a:pt x="3668947" y="447555"/>
                  <a:pt x="3662384" y="454560"/>
                  <a:pt x="3655091" y="454560"/>
                </a:cubicBezTo>
                <a:cubicBezTo>
                  <a:pt x="3647069" y="454560"/>
                  <a:pt x="3642694" y="447555"/>
                  <a:pt x="3642694" y="439771"/>
                </a:cubicBezTo>
                <a:cubicBezTo>
                  <a:pt x="3642694" y="431209"/>
                  <a:pt x="3647069" y="424982"/>
                  <a:pt x="3655091" y="424982"/>
                </a:cubicBezTo>
                <a:close/>
                <a:moveTo>
                  <a:pt x="3583280" y="424982"/>
                </a:moveTo>
                <a:cubicBezTo>
                  <a:pt x="3591064" y="424982"/>
                  <a:pt x="3598069" y="431209"/>
                  <a:pt x="3598069" y="439771"/>
                </a:cubicBezTo>
                <a:cubicBezTo>
                  <a:pt x="3598069" y="447555"/>
                  <a:pt x="3591064" y="454560"/>
                  <a:pt x="3583280" y="454560"/>
                </a:cubicBezTo>
                <a:cubicBezTo>
                  <a:pt x="3574718" y="454560"/>
                  <a:pt x="3568491" y="447555"/>
                  <a:pt x="3568491" y="439771"/>
                </a:cubicBezTo>
                <a:cubicBezTo>
                  <a:pt x="3568491" y="431209"/>
                  <a:pt x="3574718" y="424982"/>
                  <a:pt x="3583280" y="424982"/>
                </a:cubicBezTo>
                <a:close/>
                <a:moveTo>
                  <a:pt x="3512449" y="424982"/>
                </a:moveTo>
                <a:cubicBezTo>
                  <a:pt x="3520232" y="424982"/>
                  <a:pt x="3527237" y="431209"/>
                  <a:pt x="3527237" y="439771"/>
                </a:cubicBezTo>
                <a:cubicBezTo>
                  <a:pt x="3527237" y="447555"/>
                  <a:pt x="3520232" y="454560"/>
                  <a:pt x="3512449" y="454560"/>
                </a:cubicBezTo>
                <a:cubicBezTo>
                  <a:pt x="3503887" y="454560"/>
                  <a:pt x="3497661" y="447555"/>
                  <a:pt x="3497661" y="439771"/>
                </a:cubicBezTo>
                <a:cubicBezTo>
                  <a:pt x="3497661" y="431209"/>
                  <a:pt x="3503887" y="424982"/>
                  <a:pt x="3512449" y="424982"/>
                </a:cubicBezTo>
                <a:close/>
                <a:moveTo>
                  <a:pt x="3440686" y="424982"/>
                </a:moveTo>
                <a:cubicBezTo>
                  <a:pt x="3448708" y="424982"/>
                  <a:pt x="3453083" y="431209"/>
                  <a:pt x="3453083" y="439771"/>
                </a:cubicBezTo>
                <a:cubicBezTo>
                  <a:pt x="3453083" y="447555"/>
                  <a:pt x="3448708" y="454560"/>
                  <a:pt x="3440686" y="454560"/>
                </a:cubicBezTo>
                <a:cubicBezTo>
                  <a:pt x="3433393" y="454560"/>
                  <a:pt x="3426830" y="447555"/>
                  <a:pt x="3426830" y="439771"/>
                </a:cubicBezTo>
                <a:cubicBezTo>
                  <a:pt x="3426830" y="431209"/>
                  <a:pt x="3433393" y="424982"/>
                  <a:pt x="3440686" y="424982"/>
                </a:cubicBezTo>
                <a:close/>
                <a:moveTo>
                  <a:pt x="3369857" y="424982"/>
                </a:moveTo>
                <a:cubicBezTo>
                  <a:pt x="3376420" y="424982"/>
                  <a:pt x="3382254" y="431209"/>
                  <a:pt x="3382254" y="439771"/>
                </a:cubicBezTo>
                <a:cubicBezTo>
                  <a:pt x="3382254" y="447555"/>
                  <a:pt x="3376420" y="454560"/>
                  <a:pt x="3369857" y="454560"/>
                </a:cubicBezTo>
                <a:cubicBezTo>
                  <a:pt x="3362564" y="454560"/>
                  <a:pt x="3356001" y="447555"/>
                  <a:pt x="3356001" y="439771"/>
                </a:cubicBezTo>
                <a:cubicBezTo>
                  <a:pt x="3356001" y="431209"/>
                  <a:pt x="3362564" y="424982"/>
                  <a:pt x="3369857" y="424982"/>
                </a:cubicBezTo>
                <a:close/>
                <a:moveTo>
                  <a:pt x="3299097" y="424982"/>
                </a:moveTo>
                <a:cubicBezTo>
                  <a:pt x="3305656" y="424982"/>
                  <a:pt x="3311491" y="431209"/>
                  <a:pt x="3311491" y="439771"/>
                </a:cubicBezTo>
                <a:cubicBezTo>
                  <a:pt x="3311491" y="447555"/>
                  <a:pt x="3305656" y="454560"/>
                  <a:pt x="3299097" y="454560"/>
                </a:cubicBezTo>
                <a:cubicBezTo>
                  <a:pt x="3291802" y="454560"/>
                  <a:pt x="3285240" y="447555"/>
                  <a:pt x="3285240" y="439771"/>
                </a:cubicBezTo>
                <a:cubicBezTo>
                  <a:pt x="3285240" y="431209"/>
                  <a:pt x="3291802" y="424982"/>
                  <a:pt x="3299097" y="424982"/>
                </a:cubicBezTo>
                <a:close/>
                <a:moveTo>
                  <a:pt x="3226805" y="424982"/>
                </a:moveTo>
                <a:cubicBezTo>
                  <a:pt x="3234825" y="424982"/>
                  <a:pt x="3240664" y="431209"/>
                  <a:pt x="3240664" y="439771"/>
                </a:cubicBezTo>
                <a:cubicBezTo>
                  <a:pt x="3240664" y="447555"/>
                  <a:pt x="3234825" y="454560"/>
                  <a:pt x="3226805" y="454560"/>
                </a:cubicBezTo>
                <a:cubicBezTo>
                  <a:pt x="3220242" y="454560"/>
                  <a:pt x="3214406" y="447555"/>
                  <a:pt x="3214406" y="439771"/>
                </a:cubicBezTo>
                <a:cubicBezTo>
                  <a:pt x="3214406" y="431209"/>
                  <a:pt x="3220242" y="424982"/>
                  <a:pt x="3226805" y="424982"/>
                </a:cubicBezTo>
                <a:close/>
                <a:moveTo>
                  <a:pt x="3152602" y="424982"/>
                </a:moveTo>
                <a:cubicBezTo>
                  <a:pt x="3159895" y="424982"/>
                  <a:pt x="3166460" y="431209"/>
                  <a:pt x="3166460" y="439771"/>
                </a:cubicBezTo>
                <a:cubicBezTo>
                  <a:pt x="3166460" y="447555"/>
                  <a:pt x="3159895" y="454560"/>
                  <a:pt x="3152602" y="454560"/>
                </a:cubicBezTo>
                <a:cubicBezTo>
                  <a:pt x="3146038" y="454560"/>
                  <a:pt x="3140203" y="447555"/>
                  <a:pt x="3140203" y="439771"/>
                </a:cubicBezTo>
                <a:cubicBezTo>
                  <a:pt x="3140203" y="431209"/>
                  <a:pt x="3146038" y="424982"/>
                  <a:pt x="3152602" y="424982"/>
                </a:cubicBezTo>
                <a:close/>
                <a:moveTo>
                  <a:pt x="3081772" y="424982"/>
                </a:moveTo>
                <a:cubicBezTo>
                  <a:pt x="3089064" y="424982"/>
                  <a:pt x="3095624" y="431209"/>
                  <a:pt x="3095624" y="439771"/>
                </a:cubicBezTo>
                <a:cubicBezTo>
                  <a:pt x="3095624" y="447555"/>
                  <a:pt x="3089064" y="454560"/>
                  <a:pt x="3081772" y="454560"/>
                </a:cubicBezTo>
                <a:cubicBezTo>
                  <a:pt x="3073748" y="454560"/>
                  <a:pt x="3069372" y="447555"/>
                  <a:pt x="3069372" y="439771"/>
                </a:cubicBezTo>
                <a:cubicBezTo>
                  <a:pt x="3069372" y="431209"/>
                  <a:pt x="3073748" y="424982"/>
                  <a:pt x="3081772" y="424982"/>
                </a:cubicBezTo>
                <a:close/>
                <a:moveTo>
                  <a:pt x="3013715" y="424982"/>
                </a:moveTo>
                <a:cubicBezTo>
                  <a:pt x="3021305" y="424982"/>
                  <a:pt x="3028135" y="431209"/>
                  <a:pt x="3028135" y="439771"/>
                </a:cubicBezTo>
                <a:cubicBezTo>
                  <a:pt x="3028135" y="447555"/>
                  <a:pt x="3021305" y="454560"/>
                  <a:pt x="3013715" y="454560"/>
                </a:cubicBezTo>
                <a:cubicBezTo>
                  <a:pt x="3005368" y="454560"/>
                  <a:pt x="2998539" y="447555"/>
                  <a:pt x="2998539" y="439771"/>
                </a:cubicBezTo>
                <a:cubicBezTo>
                  <a:pt x="2998539" y="431209"/>
                  <a:pt x="3005368" y="424982"/>
                  <a:pt x="3013715" y="424982"/>
                </a:cubicBezTo>
                <a:close/>
                <a:moveTo>
                  <a:pt x="2942491" y="424982"/>
                </a:moveTo>
                <a:cubicBezTo>
                  <a:pt x="2951052" y="424982"/>
                  <a:pt x="2957286" y="431209"/>
                  <a:pt x="2957286" y="439771"/>
                </a:cubicBezTo>
                <a:cubicBezTo>
                  <a:pt x="2957286" y="447555"/>
                  <a:pt x="2951052" y="454560"/>
                  <a:pt x="2942491" y="454560"/>
                </a:cubicBezTo>
                <a:cubicBezTo>
                  <a:pt x="2934710" y="454560"/>
                  <a:pt x="2927708" y="447555"/>
                  <a:pt x="2927708" y="439771"/>
                </a:cubicBezTo>
                <a:cubicBezTo>
                  <a:pt x="2927708" y="431209"/>
                  <a:pt x="2934710" y="424982"/>
                  <a:pt x="2942491" y="424982"/>
                </a:cubicBezTo>
                <a:close/>
                <a:moveTo>
                  <a:pt x="2868291" y="424982"/>
                </a:moveTo>
                <a:cubicBezTo>
                  <a:pt x="2876858" y="424982"/>
                  <a:pt x="2883085" y="431209"/>
                  <a:pt x="2883085" y="439771"/>
                </a:cubicBezTo>
                <a:cubicBezTo>
                  <a:pt x="2883085" y="447555"/>
                  <a:pt x="2876858" y="454560"/>
                  <a:pt x="2868291" y="454560"/>
                </a:cubicBezTo>
                <a:cubicBezTo>
                  <a:pt x="2860509" y="454560"/>
                  <a:pt x="2853504" y="447555"/>
                  <a:pt x="2853504" y="439771"/>
                </a:cubicBezTo>
                <a:cubicBezTo>
                  <a:pt x="2853504" y="431209"/>
                  <a:pt x="2860509" y="424982"/>
                  <a:pt x="2868291" y="424982"/>
                </a:cubicBezTo>
                <a:close/>
                <a:moveTo>
                  <a:pt x="2796533" y="424982"/>
                </a:moveTo>
                <a:cubicBezTo>
                  <a:pt x="2804555" y="424982"/>
                  <a:pt x="2808932" y="431209"/>
                  <a:pt x="2808932" y="439771"/>
                </a:cubicBezTo>
                <a:cubicBezTo>
                  <a:pt x="2808932" y="447555"/>
                  <a:pt x="2804555" y="454560"/>
                  <a:pt x="2796533" y="454560"/>
                </a:cubicBezTo>
                <a:cubicBezTo>
                  <a:pt x="2789240" y="454560"/>
                  <a:pt x="2782678" y="447555"/>
                  <a:pt x="2782678" y="439771"/>
                </a:cubicBezTo>
                <a:cubicBezTo>
                  <a:pt x="2782678" y="431209"/>
                  <a:pt x="2789240" y="424982"/>
                  <a:pt x="2796533" y="424982"/>
                </a:cubicBezTo>
                <a:close/>
                <a:moveTo>
                  <a:pt x="2725695" y="424982"/>
                </a:moveTo>
                <a:cubicBezTo>
                  <a:pt x="2731532" y="424982"/>
                  <a:pt x="2738097" y="431209"/>
                  <a:pt x="2738097" y="439771"/>
                </a:cubicBezTo>
                <a:cubicBezTo>
                  <a:pt x="2738097" y="447555"/>
                  <a:pt x="2731532" y="454560"/>
                  <a:pt x="2725695" y="454560"/>
                </a:cubicBezTo>
                <a:cubicBezTo>
                  <a:pt x="2717681" y="454560"/>
                  <a:pt x="2711846" y="447555"/>
                  <a:pt x="2711846" y="439771"/>
                </a:cubicBezTo>
                <a:cubicBezTo>
                  <a:pt x="2711846" y="431209"/>
                  <a:pt x="2717681" y="424982"/>
                  <a:pt x="2725695" y="424982"/>
                </a:cubicBezTo>
                <a:close/>
                <a:moveTo>
                  <a:pt x="2654870" y="424982"/>
                </a:moveTo>
                <a:cubicBezTo>
                  <a:pt x="2660705" y="424982"/>
                  <a:pt x="2667270" y="431209"/>
                  <a:pt x="2667270" y="439771"/>
                </a:cubicBezTo>
                <a:cubicBezTo>
                  <a:pt x="2667270" y="447555"/>
                  <a:pt x="2660705" y="454560"/>
                  <a:pt x="2654870" y="454560"/>
                </a:cubicBezTo>
                <a:cubicBezTo>
                  <a:pt x="2646850" y="454560"/>
                  <a:pt x="2641018" y="447555"/>
                  <a:pt x="2641018" y="439771"/>
                </a:cubicBezTo>
                <a:cubicBezTo>
                  <a:pt x="2641018" y="431209"/>
                  <a:pt x="2646850" y="424982"/>
                  <a:pt x="2654870" y="424982"/>
                </a:cubicBezTo>
                <a:close/>
                <a:moveTo>
                  <a:pt x="2582580" y="424982"/>
                </a:moveTo>
                <a:cubicBezTo>
                  <a:pt x="2589875" y="424982"/>
                  <a:pt x="2596437" y="431209"/>
                  <a:pt x="2596437" y="439771"/>
                </a:cubicBezTo>
                <a:cubicBezTo>
                  <a:pt x="2596437" y="447555"/>
                  <a:pt x="2589875" y="454560"/>
                  <a:pt x="2582580" y="454560"/>
                </a:cubicBezTo>
                <a:cubicBezTo>
                  <a:pt x="2576019" y="454560"/>
                  <a:pt x="2570184" y="447555"/>
                  <a:pt x="2570184" y="439771"/>
                </a:cubicBezTo>
                <a:cubicBezTo>
                  <a:pt x="2570184" y="431209"/>
                  <a:pt x="2576019" y="424982"/>
                  <a:pt x="2582580" y="424982"/>
                </a:cubicBezTo>
                <a:close/>
                <a:moveTo>
                  <a:pt x="2511026" y="424982"/>
                </a:moveTo>
                <a:cubicBezTo>
                  <a:pt x="2519047" y="424982"/>
                  <a:pt x="2525610" y="431209"/>
                  <a:pt x="2525610" y="439771"/>
                </a:cubicBezTo>
                <a:cubicBezTo>
                  <a:pt x="2525610" y="447555"/>
                  <a:pt x="2519047" y="454560"/>
                  <a:pt x="2511026" y="454560"/>
                </a:cubicBezTo>
                <a:cubicBezTo>
                  <a:pt x="2503735" y="454560"/>
                  <a:pt x="2499361" y="447555"/>
                  <a:pt x="2499361" y="439771"/>
                </a:cubicBezTo>
                <a:cubicBezTo>
                  <a:pt x="2499361" y="431209"/>
                  <a:pt x="2503735" y="424982"/>
                  <a:pt x="2511026" y="424982"/>
                </a:cubicBezTo>
                <a:close/>
                <a:moveTo>
                  <a:pt x="1799085" y="357525"/>
                </a:moveTo>
                <a:cubicBezTo>
                  <a:pt x="1807647" y="357525"/>
                  <a:pt x="1813873" y="361900"/>
                  <a:pt x="1813873" y="369922"/>
                </a:cubicBezTo>
                <a:cubicBezTo>
                  <a:pt x="1813873" y="377215"/>
                  <a:pt x="1807647" y="383779"/>
                  <a:pt x="1799085" y="383779"/>
                </a:cubicBezTo>
                <a:cubicBezTo>
                  <a:pt x="1790525" y="383779"/>
                  <a:pt x="1784300" y="377215"/>
                  <a:pt x="1784300" y="369922"/>
                </a:cubicBezTo>
                <a:cubicBezTo>
                  <a:pt x="1784300" y="361900"/>
                  <a:pt x="1790525" y="357525"/>
                  <a:pt x="1799085" y="357525"/>
                </a:cubicBezTo>
                <a:close/>
                <a:moveTo>
                  <a:pt x="1728262" y="357525"/>
                </a:moveTo>
                <a:cubicBezTo>
                  <a:pt x="1736825" y="357525"/>
                  <a:pt x="1743049" y="361900"/>
                  <a:pt x="1743049" y="369922"/>
                </a:cubicBezTo>
                <a:cubicBezTo>
                  <a:pt x="1743049" y="377215"/>
                  <a:pt x="1736825" y="383779"/>
                  <a:pt x="1728262" y="383779"/>
                </a:cubicBezTo>
                <a:cubicBezTo>
                  <a:pt x="1719697" y="383779"/>
                  <a:pt x="1713470" y="377215"/>
                  <a:pt x="1713470" y="369922"/>
                </a:cubicBezTo>
                <a:cubicBezTo>
                  <a:pt x="1713470" y="361900"/>
                  <a:pt x="1719697" y="357525"/>
                  <a:pt x="1728262" y="357525"/>
                </a:cubicBezTo>
                <a:close/>
                <a:moveTo>
                  <a:pt x="1657429" y="357525"/>
                </a:moveTo>
                <a:cubicBezTo>
                  <a:pt x="1665215" y="357525"/>
                  <a:pt x="1672220" y="361900"/>
                  <a:pt x="1672220" y="369922"/>
                </a:cubicBezTo>
                <a:cubicBezTo>
                  <a:pt x="1672220" y="377215"/>
                  <a:pt x="1665215" y="383779"/>
                  <a:pt x="1657429" y="383779"/>
                </a:cubicBezTo>
                <a:cubicBezTo>
                  <a:pt x="1648870" y="383779"/>
                  <a:pt x="1642650" y="377215"/>
                  <a:pt x="1642650" y="369922"/>
                </a:cubicBezTo>
                <a:cubicBezTo>
                  <a:pt x="1642650" y="361900"/>
                  <a:pt x="1648870" y="357525"/>
                  <a:pt x="1657429" y="357525"/>
                </a:cubicBezTo>
                <a:close/>
                <a:moveTo>
                  <a:pt x="1582296" y="357525"/>
                </a:moveTo>
                <a:cubicBezTo>
                  <a:pt x="1589593" y="357525"/>
                  <a:pt x="1594704" y="361900"/>
                  <a:pt x="1594704" y="369922"/>
                </a:cubicBezTo>
                <a:cubicBezTo>
                  <a:pt x="1594704" y="377215"/>
                  <a:pt x="1589593" y="383779"/>
                  <a:pt x="1582296" y="383779"/>
                </a:cubicBezTo>
                <a:cubicBezTo>
                  <a:pt x="1574274" y="383779"/>
                  <a:pt x="1568441" y="377215"/>
                  <a:pt x="1568441" y="369922"/>
                </a:cubicBezTo>
                <a:cubicBezTo>
                  <a:pt x="1568441" y="361900"/>
                  <a:pt x="1574274" y="357525"/>
                  <a:pt x="1582296" y="357525"/>
                </a:cubicBezTo>
                <a:close/>
                <a:moveTo>
                  <a:pt x="1512195" y="357525"/>
                </a:moveTo>
                <a:cubicBezTo>
                  <a:pt x="1518030" y="357525"/>
                  <a:pt x="1523863" y="361900"/>
                  <a:pt x="1523863" y="369922"/>
                </a:cubicBezTo>
                <a:cubicBezTo>
                  <a:pt x="1523863" y="377215"/>
                  <a:pt x="1518030" y="383779"/>
                  <a:pt x="1512195" y="383779"/>
                </a:cubicBezTo>
                <a:cubicBezTo>
                  <a:pt x="1504171" y="383779"/>
                  <a:pt x="1497612" y="377215"/>
                  <a:pt x="1497612" y="369922"/>
                </a:cubicBezTo>
                <a:cubicBezTo>
                  <a:pt x="1497612" y="361900"/>
                  <a:pt x="1504171" y="357525"/>
                  <a:pt x="1512195" y="357525"/>
                </a:cubicBezTo>
                <a:close/>
                <a:moveTo>
                  <a:pt x="1439171" y="357525"/>
                </a:moveTo>
                <a:cubicBezTo>
                  <a:pt x="1447188" y="357525"/>
                  <a:pt x="1453023" y="361900"/>
                  <a:pt x="1453023" y="369922"/>
                </a:cubicBezTo>
                <a:cubicBezTo>
                  <a:pt x="1453023" y="377215"/>
                  <a:pt x="1447188" y="383779"/>
                  <a:pt x="1439171" y="383779"/>
                </a:cubicBezTo>
                <a:cubicBezTo>
                  <a:pt x="1433336" y="383779"/>
                  <a:pt x="1426774" y="377215"/>
                  <a:pt x="1426774" y="369922"/>
                </a:cubicBezTo>
                <a:cubicBezTo>
                  <a:pt x="1426774" y="361900"/>
                  <a:pt x="1433336" y="357525"/>
                  <a:pt x="1439171" y="357525"/>
                </a:cubicBezTo>
                <a:close/>
                <a:moveTo>
                  <a:pt x="1368347" y="357525"/>
                </a:moveTo>
                <a:cubicBezTo>
                  <a:pt x="1376368" y="357525"/>
                  <a:pt x="1382199" y="361900"/>
                  <a:pt x="1382199" y="369922"/>
                </a:cubicBezTo>
                <a:cubicBezTo>
                  <a:pt x="1382199" y="377215"/>
                  <a:pt x="1376368" y="383779"/>
                  <a:pt x="1368347" y="383779"/>
                </a:cubicBezTo>
                <a:cubicBezTo>
                  <a:pt x="1362508" y="383779"/>
                  <a:pt x="1355949" y="377215"/>
                  <a:pt x="1355949" y="369922"/>
                </a:cubicBezTo>
                <a:cubicBezTo>
                  <a:pt x="1355949" y="361900"/>
                  <a:pt x="1362508" y="357525"/>
                  <a:pt x="1368347" y="357525"/>
                </a:cubicBezTo>
                <a:close/>
                <a:moveTo>
                  <a:pt x="1297518" y="357525"/>
                </a:moveTo>
                <a:cubicBezTo>
                  <a:pt x="1305540" y="357525"/>
                  <a:pt x="1311374" y="361900"/>
                  <a:pt x="1311374" y="369922"/>
                </a:cubicBezTo>
                <a:cubicBezTo>
                  <a:pt x="1311374" y="377215"/>
                  <a:pt x="1305540" y="383779"/>
                  <a:pt x="1297518" y="383779"/>
                </a:cubicBezTo>
                <a:cubicBezTo>
                  <a:pt x="1289495" y="383779"/>
                  <a:pt x="1285121" y="377215"/>
                  <a:pt x="1285121" y="369922"/>
                </a:cubicBezTo>
                <a:cubicBezTo>
                  <a:pt x="1285121" y="361900"/>
                  <a:pt x="1289495" y="357525"/>
                  <a:pt x="1297518" y="357525"/>
                </a:cubicBezTo>
                <a:close/>
                <a:moveTo>
                  <a:pt x="1225703" y="357525"/>
                </a:moveTo>
                <a:cubicBezTo>
                  <a:pt x="1233487" y="357525"/>
                  <a:pt x="1240493" y="363359"/>
                  <a:pt x="1240493" y="369922"/>
                </a:cubicBezTo>
                <a:cubicBezTo>
                  <a:pt x="1240493" y="377215"/>
                  <a:pt x="1233487" y="383779"/>
                  <a:pt x="1225703" y="383779"/>
                </a:cubicBezTo>
                <a:cubicBezTo>
                  <a:pt x="1217156" y="383779"/>
                  <a:pt x="1210926" y="377215"/>
                  <a:pt x="1210926" y="369922"/>
                </a:cubicBezTo>
                <a:cubicBezTo>
                  <a:pt x="1210926" y="363359"/>
                  <a:pt x="1217156" y="357525"/>
                  <a:pt x="1225703" y="357525"/>
                </a:cubicBezTo>
                <a:close/>
                <a:moveTo>
                  <a:pt x="1154890" y="357525"/>
                </a:moveTo>
                <a:cubicBezTo>
                  <a:pt x="1162673" y="357525"/>
                  <a:pt x="1169676" y="363359"/>
                  <a:pt x="1169676" y="369922"/>
                </a:cubicBezTo>
                <a:cubicBezTo>
                  <a:pt x="1169676" y="377215"/>
                  <a:pt x="1162673" y="383779"/>
                  <a:pt x="1154890" y="383779"/>
                </a:cubicBezTo>
                <a:cubicBezTo>
                  <a:pt x="1146325" y="383779"/>
                  <a:pt x="1140096" y="377215"/>
                  <a:pt x="1140096" y="369922"/>
                </a:cubicBezTo>
                <a:cubicBezTo>
                  <a:pt x="1140096" y="363359"/>
                  <a:pt x="1146325" y="357525"/>
                  <a:pt x="1154890" y="357525"/>
                </a:cubicBezTo>
                <a:close/>
                <a:moveTo>
                  <a:pt x="1084059" y="357525"/>
                </a:moveTo>
                <a:cubicBezTo>
                  <a:pt x="1091842" y="357525"/>
                  <a:pt x="1098844" y="363359"/>
                  <a:pt x="1098844" y="369922"/>
                </a:cubicBezTo>
                <a:cubicBezTo>
                  <a:pt x="1098844" y="377215"/>
                  <a:pt x="1091842" y="383779"/>
                  <a:pt x="1084059" y="383779"/>
                </a:cubicBezTo>
                <a:cubicBezTo>
                  <a:pt x="1075492" y="383779"/>
                  <a:pt x="1069268" y="377215"/>
                  <a:pt x="1069268" y="369922"/>
                </a:cubicBezTo>
                <a:cubicBezTo>
                  <a:pt x="1069268" y="363359"/>
                  <a:pt x="1075492" y="357525"/>
                  <a:pt x="1084059" y="357525"/>
                </a:cubicBezTo>
                <a:close/>
                <a:moveTo>
                  <a:pt x="1013015" y="357525"/>
                </a:moveTo>
                <a:cubicBezTo>
                  <a:pt x="1020312" y="357525"/>
                  <a:pt x="1024685" y="363359"/>
                  <a:pt x="1024685" y="369922"/>
                </a:cubicBezTo>
                <a:cubicBezTo>
                  <a:pt x="1024685" y="377215"/>
                  <a:pt x="1020312" y="383779"/>
                  <a:pt x="1013015" y="383779"/>
                </a:cubicBezTo>
                <a:cubicBezTo>
                  <a:pt x="1005003" y="383779"/>
                  <a:pt x="998434" y="377215"/>
                  <a:pt x="998434" y="369922"/>
                </a:cubicBezTo>
                <a:cubicBezTo>
                  <a:pt x="998434" y="363359"/>
                  <a:pt x="1005003" y="357525"/>
                  <a:pt x="1013015" y="357525"/>
                </a:cubicBezTo>
                <a:close/>
                <a:moveTo>
                  <a:pt x="941465" y="357525"/>
                </a:moveTo>
                <a:cubicBezTo>
                  <a:pt x="948030" y="357525"/>
                  <a:pt x="953864" y="363359"/>
                  <a:pt x="953864" y="369922"/>
                </a:cubicBezTo>
                <a:cubicBezTo>
                  <a:pt x="953864" y="377215"/>
                  <a:pt x="948030" y="383779"/>
                  <a:pt x="941465" y="383779"/>
                </a:cubicBezTo>
                <a:cubicBezTo>
                  <a:pt x="934173" y="383779"/>
                  <a:pt x="927611" y="377215"/>
                  <a:pt x="927611" y="369922"/>
                </a:cubicBezTo>
                <a:cubicBezTo>
                  <a:pt x="927611" y="363359"/>
                  <a:pt x="934173" y="357525"/>
                  <a:pt x="941465" y="357525"/>
                </a:cubicBezTo>
                <a:close/>
                <a:moveTo>
                  <a:pt x="870633" y="357525"/>
                </a:moveTo>
                <a:cubicBezTo>
                  <a:pt x="877194" y="357525"/>
                  <a:pt x="883034" y="363359"/>
                  <a:pt x="883034" y="369922"/>
                </a:cubicBezTo>
                <a:cubicBezTo>
                  <a:pt x="883034" y="377215"/>
                  <a:pt x="877194" y="383779"/>
                  <a:pt x="870633" y="383779"/>
                </a:cubicBezTo>
                <a:cubicBezTo>
                  <a:pt x="863344" y="383779"/>
                  <a:pt x="856777" y="377215"/>
                  <a:pt x="856777" y="369922"/>
                </a:cubicBezTo>
                <a:cubicBezTo>
                  <a:pt x="856777" y="363359"/>
                  <a:pt x="863344" y="357525"/>
                  <a:pt x="870633" y="357525"/>
                </a:cubicBezTo>
                <a:close/>
                <a:moveTo>
                  <a:pt x="798346" y="357525"/>
                </a:moveTo>
                <a:cubicBezTo>
                  <a:pt x="806370" y="357525"/>
                  <a:pt x="812203" y="363359"/>
                  <a:pt x="812203" y="369922"/>
                </a:cubicBezTo>
                <a:cubicBezTo>
                  <a:pt x="812203" y="377215"/>
                  <a:pt x="806370" y="383779"/>
                  <a:pt x="798346" y="383779"/>
                </a:cubicBezTo>
                <a:cubicBezTo>
                  <a:pt x="792510" y="383779"/>
                  <a:pt x="785947" y="377215"/>
                  <a:pt x="785947" y="369922"/>
                </a:cubicBezTo>
                <a:cubicBezTo>
                  <a:pt x="785947" y="363359"/>
                  <a:pt x="792510" y="357525"/>
                  <a:pt x="798346" y="357525"/>
                </a:cubicBezTo>
                <a:close/>
                <a:moveTo>
                  <a:pt x="3654110" y="354153"/>
                </a:moveTo>
                <a:cubicBezTo>
                  <a:pt x="3661893" y="354153"/>
                  <a:pt x="3668898" y="360716"/>
                  <a:pt x="3668898" y="368738"/>
                </a:cubicBezTo>
                <a:cubicBezTo>
                  <a:pt x="3668898" y="376031"/>
                  <a:pt x="3661893" y="380407"/>
                  <a:pt x="3654110" y="380407"/>
                </a:cubicBezTo>
                <a:cubicBezTo>
                  <a:pt x="3645548" y="380407"/>
                  <a:pt x="3639322" y="376031"/>
                  <a:pt x="3639322" y="368738"/>
                </a:cubicBezTo>
                <a:cubicBezTo>
                  <a:pt x="3639322" y="360716"/>
                  <a:pt x="3645548" y="354153"/>
                  <a:pt x="3654110" y="354153"/>
                </a:cubicBezTo>
                <a:close/>
                <a:moveTo>
                  <a:pt x="3583280" y="354153"/>
                </a:moveTo>
                <a:cubicBezTo>
                  <a:pt x="3591064" y="354153"/>
                  <a:pt x="3598069" y="360716"/>
                  <a:pt x="3598069" y="368738"/>
                </a:cubicBezTo>
                <a:cubicBezTo>
                  <a:pt x="3598069" y="376031"/>
                  <a:pt x="3591064" y="380407"/>
                  <a:pt x="3583280" y="380407"/>
                </a:cubicBezTo>
                <a:cubicBezTo>
                  <a:pt x="3574718" y="380407"/>
                  <a:pt x="3568491" y="376031"/>
                  <a:pt x="3568491" y="368738"/>
                </a:cubicBezTo>
                <a:cubicBezTo>
                  <a:pt x="3568491" y="360716"/>
                  <a:pt x="3574718" y="354153"/>
                  <a:pt x="3583280" y="354153"/>
                </a:cubicBezTo>
                <a:close/>
                <a:moveTo>
                  <a:pt x="3512449" y="354153"/>
                </a:moveTo>
                <a:cubicBezTo>
                  <a:pt x="3520232" y="354153"/>
                  <a:pt x="3527237" y="360983"/>
                  <a:pt x="3527237" y="369330"/>
                </a:cubicBezTo>
                <a:cubicBezTo>
                  <a:pt x="3527237" y="376919"/>
                  <a:pt x="3520232" y="383749"/>
                  <a:pt x="3512449" y="383749"/>
                </a:cubicBezTo>
                <a:cubicBezTo>
                  <a:pt x="3503887" y="383749"/>
                  <a:pt x="3497661" y="376919"/>
                  <a:pt x="3497661" y="369330"/>
                </a:cubicBezTo>
                <a:cubicBezTo>
                  <a:pt x="3497661" y="360983"/>
                  <a:pt x="3503887" y="354153"/>
                  <a:pt x="3512449" y="354153"/>
                </a:cubicBezTo>
                <a:close/>
                <a:moveTo>
                  <a:pt x="3440686" y="354153"/>
                </a:moveTo>
                <a:cubicBezTo>
                  <a:pt x="3448708" y="354153"/>
                  <a:pt x="3453083" y="360983"/>
                  <a:pt x="3453083" y="369330"/>
                </a:cubicBezTo>
                <a:cubicBezTo>
                  <a:pt x="3453083" y="376919"/>
                  <a:pt x="3448708" y="383749"/>
                  <a:pt x="3440686" y="383749"/>
                </a:cubicBezTo>
                <a:cubicBezTo>
                  <a:pt x="3433393" y="383749"/>
                  <a:pt x="3426830" y="376919"/>
                  <a:pt x="3426830" y="369330"/>
                </a:cubicBezTo>
                <a:cubicBezTo>
                  <a:pt x="3426830" y="360983"/>
                  <a:pt x="3433393" y="354153"/>
                  <a:pt x="3440686" y="354153"/>
                </a:cubicBezTo>
                <a:close/>
                <a:moveTo>
                  <a:pt x="3369857" y="354153"/>
                </a:moveTo>
                <a:cubicBezTo>
                  <a:pt x="3376420" y="354153"/>
                  <a:pt x="3382254" y="360983"/>
                  <a:pt x="3382254" y="369330"/>
                </a:cubicBezTo>
                <a:cubicBezTo>
                  <a:pt x="3382254" y="376919"/>
                  <a:pt x="3376420" y="383749"/>
                  <a:pt x="3369857" y="383749"/>
                </a:cubicBezTo>
                <a:cubicBezTo>
                  <a:pt x="3362564" y="383749"/>
                  <a:pt x="3356001" y="376919"/>
                  <a:pt x="3356001" y="369330"/>
                </a:cubicBezTo>
                <a:cubicBezTo>
                  <a:pt x="3356001" y="360983"/>
                  <a:pt x="3362564" y="354153"/>
                  <a:pt x="3369857" y="354153"/>
                </a:cubicBezTo>
                <a:close/>
                <a:moveTo>
                  <a:pt x="3299097" y="354153"/>
                </a:moveTo>
                <a:cubicBezTo>
                  <a:pt x="3305662" y="354153"/>
                  <a:pt x="3311496" y="360983"/>
                  <a:pt x="3311496" y="369330"/>
                </a:cubicBezTo>
                <a:cubicBezTo>
                  <a:pt x="3311496" y="376919"/>
                  <a:pt x="3305662" y="383749"/>
                  <a:pt x="3299097" y="383749"/>
                </a:cubicBezTo>
                <a:cubicBezTo>
                  <a:pt x="3291804" y="383749"/>
                  <a:pt x="3285242" y="376919"/>
                  <a:pt x="3285242" y="369330"/>
                </a:cubicBezTo>
                <a:cubicBezTo>
                  <a:pt x="3285242" y="360983"/>
                  <a:pt x="3291804" y="354153"/>
                  <a:pt x="3299097" y="354153"/>
                </a:cubicBezTo>
                <a:close/>
                <a:moveTo>
                  <a:pt x="3226808" y="354153"/>
                </a:moveTo>
                <a:cubicBezTo>
                  <a:pt x="3234828" y="354153"/>
                  <a:pt x="3240664" y="360983"/>
                  <a:pt x="3240664" y="369330"/>
                </a:cubicBezTo>
                <a:cubicBezTo>
                  <a:pt x="3240664" y="376919"/>
                  <a:pt x="3234828" y="383749"/>
                  <a:pt x="3226808" y="383749"/>
                </a:cubicBezTo>
                <a:cubicBezTo>
                  <a:pt x="3220245" y="383749"/>
                  <a:pt x="3214410" y="376919"/>
                  <a:pt x="3214410" y="369330"/>
                </a:cubicBezTo>
                <a:cubicBezTo>
                  <a:pt x="3214410" y="360983"/>
                  <a:pt x="3220245" y="354153"/>
                  <a:pt x="3226808" y="354153"/>
                </a:cubicBezTo>
                <a:close/>
                <a:moveTo>
                  <a:pt x="3152605" y="354153"/>
                </a:moveTo>
                <a:cubicBezTo>
                  <a:pt x="3159898" y="354153"/>
                  <a:pt x="3166462" y="360983"/>
                  <a:pt x="3166462" y="369330"/>
                </a:cubicBezTo>
                <a:cubicBezTo>
                  <a:pt x="3166462" y="376919"/>
                  <a:pt x="3159898" y="383749"/>
                  <a:pt x="3152605" y="383749"/>
                </a:cubicBezTo>
                <a:cubicBezTo>
                  <a:pt x="3146040" y="383749"/>
                  <a:pt x="3140206" y="376919"/>
                  <a:pt x="3140206" y="369330"/>
                </a:cubicBezTo>
                <a:cubicBezTo>
                  <a:pt x="3140206" y="360983"/>
                  <a:pt x="3146040" y="354153"/>
                  <a:pt x="3152605" y="354153"/>
                </a:cubicBezTo>
                <a:close/>
                <a:moveTo>
                  <a:pt x="3081774" y="354153"/>
                </a:moveTo>
                <a:cubicBezTo>
                  <a:pt x="3089066" y="354153"/>
                  <a:pt x="3095627" y="360983"/>
                  <a:pt x="3095627" y="369330"/>
                </a:cubicBezTo>
                <a:cubicBezTo>
                  <a:pt x="3095627" y="376919"/>
                  <a:pt x="3089066" y="383749"/>
                  <a:pt x="3081774" y="383749"/>
                </a:cubicBezTo>
                <a:cubicBezTo>
                  <a:pt x="3073750" y="383749"/>
                  <a:pt x="3069375" y="376919"/>
                  <a:pt x="3069375" y="369330"/>
                </a:cubicBezTo>
                <a:cubicBezTo>
                  <a:pt x="3069375" y="360983"/>
                  <a:pt x="3073750" y="354153"/>
                  <a:pt x="3081774" y="354153"/>
                </a:cubicBezTo>
                <a:close/>
                <a:moveTo>
                  <a:pt x="3013715" y="354153"/>
                </a:moveTo>
                <a:cubicBezTo>
                  <a:pt x="3021307" y="354153"/>
                  <a:pt x="3028135" y="360983"/>
                  <a:pt x="3028135" y="369330"/>
                </a:cubicBezTo>
                <a:cubicBezTo>
                  <a:pt x="3028135" y="376919"/>
                  <a:pt x="3021307" y="383749"/>
                  <a:pt x="3013715" y="383749"/>
                </a:cubicBezTo>
                <a:cubicBezTo>
                  <a:pt x="3005368" y="383749"/>
                  <a:pt x="2998539" y="376919"/>
                  <a:pt x="2998539" y="369330"/>
                </a:cubicBezTo>
                <a:cubicBezTo>
                  <a:pt x="2998539" y="360983"/>
                  <a:pt x="3005368" y="354153"/>
                  <a:pt x="3013715" y="354153"/>
                </a:cubicBezTo>
                <a:close/>
                <a:moveTo>
                  <a:pt x="2942494" y="354153"/>
                </a:moveTo>
                <a:cubicBezTo>
                  <a:pt x="2951055" y="354153"/>
                  <a:pt x="2957288" y="360983"/>
                  <a:pt x="2957288" y="369330"/>
                </a:cubicBezTo>
                <a:cubicBezTo>
                  <a:pt x="2957288" y="376919"/>
                  <a:pt x="2951055" y="383749"/>
                  <a:pt x="2942494" y="383749"/>
                </a:cubicBezTo>
                <a:cubicBezTo>
                  <a:pt x="2934713" y="383749"/>
                  <a:pt x="2927708" y="376919"/>
                  <a:pt x="2927708" y="369330"/>
                </a:cubicBezTo>
                <a:cubicBezTo>
                  <a:pt x="2927708" y="360983"/>
                  <a:pt x="2934713" y="354153"/>
                  <a:pt x="2942494" y="354153"/>
                </a:cubicBezTo>
                <a:close/>
                <a:moveTo>
                  <a:pt x="2868293" y="354153"/>
                </a:moveTo>
                <a:cubicBezTo>
                  <a:pt x="2876858" y="354153"/>
                  <a:pt x="2883085" y="360983"/>
                  <a:pt x="2883085" y="369330"/>
                </a:cubicBezTo>
                <a:cubicBezTo>
                  <a:pt x="2883085" y="376919"/>
                  <a:pt x="2876858" y="383749"/>
                  <a:pt x="2868293" y="383749"/>
                </a:cubicBezTo>
                <a:cubicBezTo>
                  <a:pt x="2860512" y="383749"/>
                  <a:pt x="2853504" y="376919"/>
                  <a:pt x="2853504" y="369330"/>
                </a:cubicBezTo>
                <a:cubicBezTo>
                  <a:pt x="2853504" y="360983"/>
                  <a:pt x="2860512" y="354153"/>
                  <a:pt x="2868293" y="354153"/>
                </a:cubicBezTo>
                <a:close/>
                <a:moveTo>
                  <a:pt x="2796535" y="354153"/>
                </a:moveTo>
                <a:cubicBezTo>
                  <a:pt x="2804558" y="354153"/>
                  <a:pt x="2808932" y="360983"/>
                  <a:pt x="2808932" y="369330"/>
                </a:cubicBezTo>
                <a:cubicBezTo>
                  <a:pt x="2808932" y="376919"/>
                  <a:pt x="2804558" y="383749"/>
                  <a:pt x="2796535" y="383749"/>
                </a:cubicBezTo>
                <a:cubicBezTo>
                  <a:pt x="2789243" y="383749"/>
                  <a:pt x="2782678" y="376919"/>
                  <a:pt x="2782678" y="369330"/>
                </a:cubicBezTo>
                <a:cubicBezTo>
                  <a:pt x="2782678" y="360983"/>
                  <a:pt x="2789243" y="354153"/>
                  <a:pt x="2796535" y="354153"/>
                </a:cubicBezTo>
                <a:close/>
                <a:moveTo>
                  <a:pt x="2725695" y="354153"/>
                </a:moveTo>
                <a:cubicBezTo>
                  <a:pt x="2731532" y="354153"/>
                  <a:pt x="2738100" y="360983"/>
                  <a:pt x="2738100" y="369330"/>
                </a:cubicBezTo>
                <a:cubicBezTo>
                  <a:pt x="2738100" y="376919"/>
                  <a:pt x="2731532" y="383749"/>
                  <a:pt x="2725695" y="383749"/>
                </a:cubicBezTo>
                <a:cubicBezTo>
                  <a:pt x="2717681" y="383749"/>
                  <a:pt x="2711846" y="376919"/>
                  <a:pt x="2711846" y="369330"/>
                </a:cubicBezTo>
                <a:cubicBezTo>
                  <a:pt x="2711846" y="360983"/>
                  <a:pt x="2717681" y="354153"/>
                  <a:pt x="2725695" y="354153"/>
                </a:cubicBezTo>
                <a:close/>
                <a:moveTo>
                  <a:pt x="2653415" y="354153"/>
                </a:moveTo>
                <a:cubicBezTo>
                  <a:pt x="2660705" y="354153"/>
                  <a:pt x="2667270" y="360983"/>
                  <a:pt x="2667270" y="369330"/>
                </a:cubicBezTo>
                <a:cubicBezTo>
                  <a:pt x="2667270" y="376919"/>
                  <a:pt x="2660705" y="383749"/>
                  <a:pt x="2653415" y="383749"/>
                </a:cubicBezTo>
                <a:cubicBezTo>
                  <a:pt x="2646857" y="383749"/>
                  <a:pt x="2641021" y="376919"/>
                  <a:pt x="2641021" y="369330"/>
                </a:cubicBezTo>
                <a:cubicBezTo>
                  <a:pt x="2641021" y="360983"/>
                  <a:pt x="2646857" y="354153"/>
                  <a:pt x="2653415" y="354153"/>
                </a:cubicBezTo>
                <a:close/>
                <a:moveTo>
                  <a:pt x="2582583" y="354153"/>
                </a:moveTo>
                <a:cubicBezTo>
                  <a:pt x="2589875" y="354153"/>
                  <a:pt x="2596439" y="360983"/>
                  <a:pt x="2596439" y="369330"/>
                </a:cubicBezTo>
                <a:cubicBezTo>
                  <a:pt x="2596439" y="376919"/>
                  <a:pt x="2589875" y="383749"/>
                  <a:pt x="2582583" y="383749"/>
                </a:cubicBezTo>
                <a:cubicBezTo>
                  <a:pt x="2576019" y="383749"/>
                  <a:pt x="2570184" y="376919"/>
                  <a:pt x="2570184" y="369330"/>
                </a:cubicBezTo>
                <a:cubicBezTo>
                  <a:pt x="2570184" y="360983"/>
                  <a:pt x="2576019" y="354153"/>
                  <a:pt x="2582583" y="354153"/>
                </a:cubicBezTo>
                <a:close/>
                <a:moveTo>
                  <a:pt x="2511029" y="354153"/>
                </a:moveTo>
                <a:cubicBezTo>
                  <a:pt x="2519050" y="354153"/>
                  <a:pt x="2525613" y="360983"/>
                  <a:pt x="2525613" y="369330"/>
                </a:cubicBezTo>
                <a:cubicBezTo>
                  <a:pt x="2525613" y="376919"/>
                  <a:pt x="2519050" y="383749"/>
                  <a:pt x="2511029" y="383749"/>
                </a:cubicBezTo>
                <a:cubicBezTo>
                  <a:pt x="2503737" y="383749"/>
                  <a:pt x="2499361" y="376919"/>
                  <a:pt x="2499361" y="369330"/>
                </a:cubicBezTo>
                <a:cubicBezTo>
                  <a:pt x="2499361" y="360983"/>
                  <a:pt x="2503737" y="354153"/>
                  <a:pt x="2511029" y="354153"/>
                </a:cubicBezTo>
                <a:close/>
                <a:moveTo>
                  <a:pt x="2439946" y="354153"/>
                </a:moveTo>
                <a:cubicBezTo>
                  <a:pt x="2448505" y="354153"/>
                  <a:pt x="2454732" y="360983"/>
                  <a:pt x="2454732" y="369330"/>
                </a:cubicBezTo>
                <a:cubicBezTo>
                  <a:pt x="2454732" y="376919"/>
                  <a:pt x="2448505" y="383749"/>
                  <a:pt x="2439946" y="383749"/>
                </a:cubicBezTo>
                <a:cubicBezTo>
                  <a:pt x="2432160" y="383749"/>
                  <a:pt x="2425156" y="376919"/>
                  <a:pt x="2425156" y="369330"/>
                </a:cubicBezTo>
                <a:cubicBezTo>
                  <a:pt x="2425156" y="360983"/>
                  <a:pt x="2432160" y="354153"/>
                  <a:pt x="2439946" y="354153"/>
                </a:cubicBezTo>
                <a:close/>
                <a:moveTo>
                  <a:pt x="2369110" y="354153"/>
                </a:moveTo>
                <a:cubicBezTo>
                  <a:pt x="2377672" y="354153"/>
                  <a:pt x="2383899" y="360983"/>
                  <a:pt x="2383899" y="369330"/>
                </a:cubicBezTo>
                <a:cubicBezTo>
                  <a:pt x="2383899" y="376919"/>
                  <a:pt x="2377672" y="383749"/>
                  <a:pt x="2369110" y="383749"/>
                </a:cubicBezTo>
                <a:cubicBezTo>
                  <a:pt x="2361327" y="383749"/>
                  <a:pt x="2354319" y="376919"/>
                  <a:pt x="2354319" y="369330"/>
                </a:cubicBezTo>
                <a:cubicBezTo>
                  <a:pt x="2354319" y="360983"/>
                  <a:pt x="2361327" y="354153"/>
                  <a:pt x="2369110" y="354153"/>
                </a:cubicBezTo>
                <a:close/>
                <a:moveTo>
                  <a:pt x="2298280" y="354153"/>
                </a:moveTo>
                <a:cubicBezTo>
                  <a:pt x="2306842" y="354153"/>
                  <a:pt x="2313068" y="360983"/>
                  <a:pt x="2313068" y="369330"/>
                </a:cubicBezTo>
                <a:cubicBezTo>
                  <a:pt x="2313068" y="376919"/>
                  <a:pt x="2306842" y="383749"/>
                  <a:pt x="2298280" y="383749"/>
                </a:cubicBezTo>
                <a:cubicBezTo>
                  <a:pt x="2290497" y="383749"/>
                  <a:pt x="2283490" y="376919"/>
                  <a:pt x="2283490" y="369330"/>
                </a:cubicBezTo>
                <a:cubicBezTo>
                  <a:pt x="2283490" y="360983"/>
                  <a:pt x="2290497" y="354153"/>
                  <a:pt x="2298280" y="354153"/>
                </a:cubicBezTo>
                <a:close/>
                <a:moveTo>
                  <a:pt x="2226517" y="354153"/>
                </a:moveTo>
                <a:cubicBezTo>
                  <a:pt x="2234538" y="354153"/>
                  <a:pt x="2238914" y="360983"/>
                  <a:pt x="2238914" y="369330"/>
                </a:cubicBezTo>
                <a:cubicBezTo>
                  <a:pt x="2238914" y="376919"/>
                  <a:pt x="2234538" y="383749"/>
                  <a:pt x="2226517" y="383749"/>
                </a:cubicBezTo>
                <a:cubicBezTo>
                  <a:pt x="2218495" y="383749"/>
                  <a:pt x="2212658" y="376919"/>
                  <a:pt x="2212658" y="369330"/>
                </a:cubicBezTo>
                <a:cubicBezTo>
                  <a:pt x="2212658" y="360983"/>
                  <a:pt x="2218495" y="354153"/>
                  <a:pt x="2226517" y="354153"/>
                </a:cubicBezTo>
                <a:close/>
                <a:moveTo>
                  <a:pt x="2155683" y="354153"/>
                </a:moveTo>
                <a:cubicBezTo>
                  <a:pt x="2161519" y="354153"/>
                  <a:pt x="2168081" y="360983"/>
                  <a:pt x="2168081" y="369330"/>
                </a:cubicBezTo>
                <a:cubicBezTo>
                  <a:pt x="2168081" y="376919"/>
                  <a:pt x="2161519" y="383749"/>
                  <a:pt x="2155683" y="383749"/>
                </a:cubicBezTo>
                <a:cubicBezTo>
                  <a:pt x="2147663" y="383749"/>
                  <a:pt x="2141827" y="376919"/>
                  <a:pt x="2141827" y="369330"/>
                </a:cubicBezTo>
                <a:cubicBezTo>
                  <a:pt x="2141827" y="360983"/>
                  <a:pt x="2147663" y="354153"/>
                  <a:pt x="2155683" y="354153"/>
                </a:cubicBezTo>
                <a:close/>
                <a:moveTo>
                  <a:pt x="2084849" y="354153"/>
                </a:moveTo>
                <a:cubicBezTo>
                  <a:pt x="2090683" y="354153"/>
                  <a:pt x="2097248" y="360983"/>
                  <a:pt x="2097248" y="369330"/>
                </a:cubicBezTo>
                <a:cubicBezTo>
                  <a:pt x="2097248" y="376919"/>
                  <a:pt x="2090683" y="383749"/>
                  <a:pt x="2084849" y="383749"/>
                </a:cubicBezTo>
                <a:cubicBezTo>
                  <a:pt x="2076828" y="383749"/>
                  <a:pt x="2070994" y="376919"/>
                  <a:pt x="2070994" y="369330"/>
                </a:cubicBezTo>
                <a:cubicBezTo>
                  <a:pt x="2070994" y="360983"/>
                  <a:pt x="2076828" y="354153"/>
                  <a:pt x="2084849" y="354153"/>
                </a:cubicBezTo>
                <a:close/>
                <a:moveTo>
                  <a:pt x="2011835" y="354153"/>
                </a:moveTo>
                <a:cubicBezTo>
                  <a:pt x="2019855" y="354153"/>
                  <a:pt x="2026421" y="360983"/>
                  <a:pt x="2026421" y="369330"/>
                </a:cubicBezTo>
                <a:cubicBezTo>
                  <a:pt x="2026421" y="376919"/>
                  <a:pt x="2019855" y="383749"/>
                  <a:pt x="2011835" y="383749"/>
                </a:cubicBezTo>
                <a:cubicBezTo>
                  <a:pt x="2006000" y="383749"/>
                  <a:pt x="2000166" y="376919"/>
                  <a:pt x="2000166" y="369330"/>
                </a:cubicBezTo>
                <a:cubicBezTo>
                  <a:pt x="2000166" y="360983"/>
                  <a:pt x="2006000" y="354153"/>
                  <a:pt x="2011835" y="354153"/>
                </a:cubicBezTo>
                <a:close/>
                <a:moveTo>
                  <a:pt x="1938362" y="354153"/>
                </a:moveTo>
                <a:cubicBezTo>
                  <a:pt x="1946385" y="354153"/>
                  <a:pt x="1952222" y="360983"/>
                  <a:pt x="1952222" y="369330"/>
                </a:cubicBezTo>
                <a:cubicBezTo>
                  <a:pt x="1952222" y="376919"/>
                  <a:pt x="1946385" y="383749"/>
                  <a:pt x="1938362" y="383749"/>
                </a:cubicBezTo>
                <a:cubicBezTo>
                  <a:pt x="1932528" y="383749"/>
                  <a:pt x="1925968" y="376919"/>
                  <a:pt x="1925968" y="369330"/>
                </a:cubicBezTo>
                <a:cubicBezTo>
                  <a:pt x="1925968" y="360983"/>
                  <a:pt x="1932528" y="354153"/>
                  <a:pt x="1938362" y="354153"/>
                </a:cubicBezTo>
                <a:close/>
                <a:moveTo>
                  <a:pt x="1867527" y="354153"/>
                </a:moveTo>
                <a:cubicBezTo>
                  <a:pt x="1875550" y="354153"/>
                  <a:pt x="1881384" y="360983"/>
                  <a:pt x="1881384" y="369330"/>
                </a:cubicBezTo>
                <a:cubicBezTo>
                  <a:pt x="1881384" y="376919"/>
                  <a:pt x="1875550" y="383749"/>
                  <a:pt x="1867527" y="383749"/>
                </a:cubicBezTo>
                <a:cubicBezTo>
                  <a:pt x="1860235" y="383749"/>
                  <a:pt x="1855129" y="376919"/>
                  <a:pt x="1855129" y="369330"/>
                </a:cubicBezTo>
                <a:cubicBezTo>
                  <a:pt x="1855129" y="360983"/>
                  <a:pt x="1860235" y="354153"/>
                  <a:pt x="1867527" y="354153"/>
                </a:cubicBezTo>
                <a:close/>
                <a:moveTo>
                  <a:pt x="1225708" y="284879"/>
                </a:moveTo>
                <a:cubicBezTo>
                  <a:pt x="1233489" y="283322"/>
                  <a:pt x="1240493" y="290327"/>
                  <a:pt x="1240493" y="298111"/>
                </a:cubicBezTo>
                <a:cubicBezTo>
                  <a:pt x="1240493" y="306673"/>
                  <a:pt x="1233489" y="312900"/>
                  <a:pt x="1225708" y="312900"/>
                </a:cubicBezTo>
                <a:cubicBezTo>
                  <a:pt x="1217159" y="312900"/>
                  <a:pt x="1210931" y="306673"/>
                  <a:pt x="1210931" y="298111"/>
                </a:cubicBezTo>
                <a:cubicBezTo>
                  <a:pt x="1210931" y="290327"/>
                  <a:pt x="1217159" y="284879"/>
                  <a:pt x="1225708" y="284879"/>
                </a:cubicBezTo>
                <a:close/>
                <a:moveTo>
                  <a:pt x="3440686" y="283322"/>
                </a:moveTo>
                <a:cubicBezTo>
                  <a:pt x="3448708" y="283322"/>
                  <a:pt x="3453083" y="289885"/>
                  <a:pt x="3453083" y="297178"/>
                </a:cubicBezTo>
                <a:cubicBezTo>
                  <a:pt x="3453083" y="305200"/>
                  <a:pt x="3448708" y="309576"/>
                  <a:pt x="3440686" y="309576"/>
                </a:cubicBezTo>
                <a:cubicBezTo>
                  <a:pt x="3433393" y="309576"/>
                  <a:pt x="3426830" y="305200"/>
                  <a:pt x="3426830" y="297178"/>
                </a:cubicBezTo>
                <a:cubicBezTo>
                  <a:pt x="3426830" y="289885"/>
                  <a:pt x="3433393" y="283322"/>
                  <a:pt x="3440686" y="283322"/>
                </a:cubicBezTo>
                <a:close/>
                <a:moveTo>
                  <a:pt x="3369857" y="283322"/>
                </a:moveTo>
                <a:cubicBezTo>
                  <a:pt x="3376420" y="283322"/>
                  <a:pt x="3382254" y="289885"/>
                  <a:pt x="3382254" y="297178"/>
                </a:cubicBezTo>
                <a:cubicBezTo>
                  <a:pt x="3382254" y="305200"/>
                  <a:pt x="3376420" y="309576"/>
                  <a:pt x="3369857" y="309576"/>
                </a:cubicBezTo>
                <a:cubicBezTo>
                  <a:pt x="3362564" y="309576"/>
                  <a:pt x="3356001" y="305200"/>
                  <a:pt x="3356001" y="297178"/>
                </a:cubicBezTo>
                <a:cubicBezTo>
                  <a:pt x="3356001" y="289885"/>
                  <a:pt x="3362564" y="283322"/>
                  <a:pt x="3369857" y="283322"/>
                </a:cubicBezTo>
                <a:close/>
                <a:moveTo>
                  <a:pt x="3299100" y="283322"/>
                </a:moveTo>
                <a:cubicBezTo>
                  <a:pt x="3305662" y="283322"/>
                  <a:pt x="3311496" y="289885"/>
                  <a:pt x="3311496" y="297178"/>
                </a:cubicBezTo>
                <a:cubicBezTo>
                  <a:pt x="3311496" y="305200"/>
                  <a:pt x="3305662" y="309576"/>
                  <a:pt x="3299100" y="309576"/>
                </a:cubicBezTo>
                <a:cubicBezTo>
                  <a:pt x="3291804" y="309576"/>
                  <a:pt x="3285242" y="305200"/>
                  <a:pt x="3285242" y="297178"/>
                </a:cubicBezTo>
                <a:cubicBezTo>
                  <a:pt x="3285242" y="289885"/>
                  <a:pt x="3291804" y="283322"/>
                  <a:pt x="3299100" y="283322"/>
                </a:cubicBezTo>
                <a:close/>
                <a:moveTo>
                  <a:pt x="3226808" y="283322"/>
                </a:moveTo>
                <a:cubicBezTo>
                  <a:pt x="3234828" y="283322"/>
                  <a:pt x="3240664" y="289885"/>
                  <a:pt x="3240664" y="297178"/>
                </a:cubicBezTo>
                <a:cubicBezTo>
                  <a:pt x="3240664" y="305200"/>
                  <a:pt x="3234828" y="309576"/>
                  <a:pt x="3226808" y="309576"/>
                </a:cubicBezTo>
                <a:cubicBezTo>
                  <a:pt x="3220245" y="309576"/>
                  <a:pt x="3214410" y="305200"/>
                  <a:pt x="3214410" y="297178"/>
                </a:cubicBezTo>
                <a:cubicBezTo>
                  <a:pt x="3214410" y="289885"/>
                  <a:pt x="3220245" y="283322"/>
                  <a:pt x="3226808" y="283322"/>
                </a:cubicBezTo>
                <a:close/>
                <a:moveTo>
                  <a:pt x="3152605" y="283322"/>
                </a:moveTo>
                <a:cubicBezTo>
                  <a:pt x="3159898" y="283322"/>
                  <a:pt x="3166462" y="289885"/>
                  <a:pt x="3166462" y="297178"/>
                </a:cubicBezTo>
                <a:cubicBezTo>
                  <a:pt x="3166462" y="305200"/>
                  <a:pt x="3159898" y="309576"/>
                  <a:pt x="3152605" y="309576"/>
                </a:cubicBezTo>
                <a:cubicBezTo>
                  <a:pt x="3146041" y="309576"/>
                  <a:pt x="3140209" y="305200"/>
                  <a:pt x="3140209" y="297178"/>
                </a:cubicBezTo>
                <a:cubicBezTo>
                  <a:pt x="3140209" y="289885"/>
                  <a:pt x="3146041" y="283322"/>
                  <a:pt x="3152605" y="283322"/>
                </a:cubicBezTo>
                <a:close/>
                <a:moveTo>
                  <a:pt x="3081774" y="283322"/>
                </a:moveTo>
                <a:cubicBezTo>
                  <a:pt x="3089066" y="283322"/>
                  <a:pt x="3095628" y="289885"/>
                  <a:pt x="3095628" y="297178"/>
                </a:cubicBezTo>
                <a:cubicBezTo>
                  <a:pt x="3095628" y="305200"/>
                  <a:pt x="3089066" y="309576"/>
                  <a:pt x="3081774" y="309576"/>
                </a:cubicBezTo>
                <a:cubicBezTo>
                  <a:pt x="3073750" y="309576"/>
                  <a:pt x="3069375" y="305200"/>
                  <a:pt x="3069375" y="297178"/>
                </a:cubicBezTo>
                <a:cubicBezTo>
                  <a:pt x="3069375" y="289885"/>
                  <a:pt x="3073750" y="283322"/>
                  <a:pt x="3081774" y="283322"/>
                </a:cubicBezTo>
                <a:close/>
                <a:moveTo>
                  <a:pt x="3013717" y="283322"/>
                </a:moveTo>
                <a:cubicBezTo>
                  <a:pt x="3021307" y="283322"/>
                  <a:pt x="3028135" y="289885"/>
                  <a:pt x="3028135" y="297178"/>
                </a:cubicBezTo>
                <a:cubicBezTo>
                  <a:pt x="3028135" y="305200"/>
                  <a:pt x="3021307" y="309576"/>
                  <a:pt x="3013717" y="309576"/>
                </a:cubicBezTo>
                <a:cubicBezTo>
                  <a:pt x="3005371" y="309576"/>
                  <a:pt x="2998539" y="305200"/>
                  <a:pt x="2998539" y="297178"/>
                </a:cubicBezTo>
                <a:cubicBezTo>
                  <a:pt x="2998539" y="289885"/>
                  <a:pt x="3005371" y="283322"/>
                  <a:pt x="3013717" y="283322"/>
                </a:cubicBezTo>
                <a:close/>
                <a:moveTo>
                  <a:pt x="2942494" y="283322"/>
                </a:moveTo>
                <a:cubicBezTo>
                  <a:pt x="2951055" y="283322"/>
                  <a:pt x="2957288" y="290327"/>
                  <a:pt x="2957288" y="298111"/>
                </a:cubicBezTo>
                <a:cubicBezTo>
                  <a:pt x="2957288" y="306673"/>
                  <a:pt x="2951055" y="312900"/>
                  <a:pt x="2942494" y="312900"/>
                </a:cubicBezTo>
                <a:cubicBezTo>
                  <a:pt x="2934713" y="312900"/>
                  <a:pt x="2927711" y="306673"/>
                  <a:pt x="2927711" y="298111"/>
                </a:cubicBezTo>
                <a:cubicBezTo>
                  <a:pt x="2927711" y="290327"/>
                  <a:pt x="2934713" y="283322"/>
                  <a:pt x="2942494" y="283322"/>
                </a:cubicBezTo>
                <a:close/>
                <a:moveTo>
                  <a:pt x="2868293" y="283322"/>
                </a:moveTo>
                <a:cubicBezTo>
                  <a:pt x="2876858" y="283322"/>
                  <a:pt x="2883087" y="290327"/>
                  <a:pt x="2883087" y="298111"/>
                </a:cubicBezTo>
                <a:cubicBezTo>
                  <a:pt x="2883087" y="306673"/>
                  <a:pt x="2876858" y="312900"/>
                  <a:pt x="2868293" y="312900"/>
                </a:cubicBezTo>
                <a:cubicBezTo>
                  <a:pt x="2860512" y="312900"/>
                  <a:pt x="2853507" y="306673"/>
                  <a:pt x="2853507" y="298111"/>
                </a:cubicBezTo>
                <a:cubicBezTo>
                  <a:pt x="2853507" y="290327"/>
                  <a:pt x="2860512" y="283322"/>
                  <a:pt x="2868293" y="283322"/>
                </a:cubicBezTo>
                <a:close/>
                <a:moveTo>
                  <a:pt x="2796535" y="283322"/>
                </a:moveTo>
                <a:cubicBezTo>
                  <a:pt x="2804558" y="283322"/>
                  <a:pt x="2808934" y="290327"/>
                  <a:pt x="2808934" y="298111"/>
                </a:cubicBezTo>
                <a:cubicBezTo>
                  <a:pt x="2808934" y="306673"/>
                  <a:pt x="2804558" y="312900"/>
                  <a:pt x="2796535" y="312900"/>
                </a:cubicBezTo>
                <a:cubicBezTo>
                  <a:pt x="2789243" y="312900"/>
                  <a:pt x="2782678" y="306673"/>
                  <a:pt x="2782678" y="298111"/>
                </a:cubicBezTo>
                <a:cubicBezTo>
                  <a:pt x="2782678" y="290327"/>
                  <a:pt x="2789243" y="283322"/>
                  <a:pt x="2796535" y="283322"/>
                </a:cubicBezTo>
                <a:close/>
                <a:moveTo>
                  <a:pt x="2725698" y="283322"/>
                </a:moveTo>
                <a:cubicBezTo>
                  <a:pt x="2731532" y="283322"/>
                  <a:pt x="2738100" y="290327"/>
                  <a:pt x="2738100" y="298111"/>
                </a:cubicBezTo>
                <a:cubicBezTo>
                  <a:pt x="2738100" y="306673"/>
                  <a:pt x="2731532" y="312900"/>
                  <a:pt x="2725698" y="312900"/>
                </a:cubicBezTo>
                <a:cubicBezTo>
                  <a:pt x="2717681" y="312900"/>
                  <a:pt x="2711846" y="306673"/>
                  <a:pt x="2711846" y="298111"/>
                </a:cubicBezTo>
                <a:cubicBezTo>
                  <a:pt x="2711846" y="290327"/>
                  <a:pt x="2717681" y="283322"/>
                  <a:pt x="2725698" y="283322"/>
                </a:cubicBezTo>
                <a:close/>
                <a:moveTo>
                  <a:pt x="2653415" y="283322"/>
                </a:moveTo>
                <a:cubicBezTo>
                  <a:pt x="2660705" y="283322"/>
                  <a:pt x="2667270" y="290327"/>
                  <a:pt x="2667270" y="298111"/>
                </a:cubicBezTo>
                <a:cubicBezTo>
                  <a:pt x="2667270" y="306673"/>
                  <a:pt x="2660705" y="312900"/>
                  <a:pt x="2653415" y="312900"/>
                </a:cubicBezTo>
                <a:cubicBezTo>
                  <a:pt x="2646857" y="312900"/>
                  <a:pt x="2641021" y="306673"/>
                  <a:pt x="2641021" y="298111"/>
                </a:cubicBezTo>
                <a:cubicBezTo>
                  <a:pt x="2641021" y="290327"/>
                  <a:pt x="2646857" y="283322"/>
                  <a:pt x="2653415" y="283322"/>
                </a:cubicBezTo>
                <a:close/>
                <a:moveTo>
                  <a:pt x="2582583" y="283322"/>
                </a:moveTo>
                <a:cubicBezTo>
                  <a:pt x="2589875" y="283322"/>
                  <a:pt x="2596439" y="290327"/>
                  <a:pt x="2596439" y="298111"/>
                </a:cubicBezTo>
                <a:cubicBezTo>
                  <a:pt x="2596439" y="306673"/>
                  <a:pt x="2589875" y="312900"/>
                  <a:pt x="2582583" y="312900"/>
                </a:cubicBezTo>
                <a:cubicBezTo>
                  <a:pt x="2576019" y="312900"/>
                  <a:pt x="2570189" y="306673"/>
                  <a:pt x="2570189" y="298111"/>
                </a:cubicBezTo>
                <a:cubicBezTo>
                  <a:pt x="2570189" y="290327"/>
                  <a:pt x="2576019" y="283322"/>
                  <a:pt x="2582583" y="283322"/>
                </a:cubicBezTo>
                <a:close/>
                <a:moveTo>
                  <a:pt x="2511029" y="283322"/>
                </a:moveTo>
                <a:cubicBezTo>
                  <a:pt x="2519050" y="283322"/>
                  <a:pt x="2525613" y="290327"/>
                  <a:pt x="2525613" y="298111"/>
                </a:cubicBezTo>
                <a:cubicBezTo>
                  <a:pt x="2525613" y="306673"/>
                  <a:pt x="2519050" y="312900"/>
                  <a:pt x="2511029" y="312900"/>
                </a:cubicBezTo>
                <a:cubicBezTo>
                  <a:pt x="2503740" y="312900"/>
                  <a:pt x="2499361" y="306673"/>
                  <a:pt x="2499361" y="298111"/>
                </a:cubicBezTo>
                <a:cubicBezTo>
                  <a:pt x="2499361" y="290327"/>
                  <a:pt x="2503740" y="283322"/>
                  <a:pt x="2511029" y="283322"/>
                </a:cubicBezTo>
                <a:close/>
                <a:moveTo>
                  <a:pt x="2439946" y="283322"/>
                </a:moveTo>
                <a:cubicBezTo>
                  <a:pt x="2448505" y="283322"/>
                  <a:pt x="2454732" y="290327"/>
                  <a:pt x="2454732" y="298111"/>
                </a:cubicBezTo>
                <a:cubicBezTo>
                  <a:pt x="2454732" y="306673"/>
                  <a:pt x="2448505" y="312900"/>
                  <a:pt x="2439946" y="312900"/>
                </a:cubicBezTo>
                <a:cubicBezTo>
                  <a:pt x="2432160" y="312900"/>
                  <a:pt x="2425156" y="306673"/>
                  <a:pt x="2425156" y="298111"/>
                </a:cubicBezTo>
                <a:cubicBezTo>
                  <a:pt x="2425156" y="290327"/>
                  <a:pt x="2432160" y="283322"/>
                  <a:pt x="2439946" y="283322"/>
                </a:cubicBezTo>
                <a:close/>
                <a:moveTo>
                  <a:pt x="2369110" y="283322"/>
                </a:moveTo>
                <a:cubicBezTo>
                  <a:pt x="2377672" y="283322"/>
                  <a:pt x="2383899" y="290327"/>
                  <a:pt x="2383899" y="298111"/>
                </a:cubicBezTo>
                <a:cubicBezTo>
                  <a:pt x="2383899" y="306673"/>
                  <a:pt x="2377672" y="312900"/>
                  <a:pt x="2369110" y="312900"/>
                </a:cubicBezTo>
                <a:cubicBezTo>
                  <a:pt x="2361327" y="312900"/>
                  <a:pt x="2354319" y="306673"/>
                  <a:pt x="2354319" y="298111"/>
                </a:cubicBezTo>
                <a:cubicBezTo>
                  <a:pt x="2354319" y="290327"/>
                  <a:pt x="2361327" y="283322"/>
                  <a:pt x="2369110" y="283322"/>
                </a:cubicBezTo>
                <a:close/>
                <a:moveTo>
                  <a:pt x="2298280" y="283322"/>
                </a:moveTo>
                <a:cubicBezTo>
                  <a:pt x="2306842" y="283322"/>
                  <a:pt x="2313068" y="290327"/>
                  <a:pt x="2313068" y="298111"/>
                </a:cubicBezTo>
                <a:cubicBezTo>
                  <a:pt x="2313068" y="306673"/>
                  <a:pt x="2306842" y="312900"/>
                  <a:pt x="2298280" y="312900"/>
                </a:cubicBezTo>
                <a:cubicBezTo>
                  <a:pt x="2290497" y="312900"/>
                  <a:pt x="2283490" y="306673"/>
                  <a:pt x="2283490" y="298111"/>
                </a:cubicBezTo>
                <a:cubicBezTo>
                  <a:pt x="2283490" y="290327"/>
                  <a:pt x="2290497" y="283322"/>
                  <a:pt x="2298280" y="283322"/>
                </a:cubicBezTo>
                <a:close/>
                <a:moveTo>
                  <a:pt x="2226517" y="283322"/>
                </a:moveTo>
                <a:cubicBezTo>
                  <a:pt x="2234538" y="283322"/>
                  <a:pt x="2238914" y="290327"/>
                  <a:pt x="2238914" y="298111"/>
                </a:cubicBezTo>
                <a:cubicBezTo>
                  <a:pt x="2238914" y="306673"/>
                  <a:pt x="2234538" y="312900"/>
                  <a:pt x="2226517" y="312900"/>
                </a:cubicBezTo>
                <a:cubicBezTo>
                  <a:pt x="2218495" y="312900"/>
                  <a:pt x="2212658" y="306673"/>
                  <a:pt x="2212658" y="298111"/>
                </a:cubicBezTo>
                <a:cubicBezTo>
                  <a:pt x="2212658" y="290327"/>
                  <a:pt x="2218495" y="283322"/>
                  <a:pt x="2226517" y="283322"/>
                </a:cubicBezTo>
                <a:close/>
                <a:moveTo>
                  <a:pt x="2155683" y="283322"/>
                </a:moveTo>
                <a:cubicBezTo>
                  <a:pt x="2161519" y="283322"/>
                  <a:pt x="2168081" y="290327"/>
                  <a:pt x="2168081" y="298111"/>
                </a:cubicBezTo>
                <a:cubicBezTo>
                  <a:pt x="2168081" y="306673"/>
                  <a:pt x="2161519" y="312900"/>
                  <a:pt x="2155683" y="312900"/>
                </a:cubicBezTo>
                <a:cubicBezTo>
                  <a:pt x="2147663" y="312900"/>
                  <a:pt x="2141827" y="306673"/>
                  <a:pt x="2141827" y="298111"/>
                </a:cubicBezTo>
                <a:cubicBezTo>
                  <a:pt x="2141827" y="290327"/>
                  <a:pt x="2147663" y="283322"/>
                  <a:pt x="2155683" y="283322"/>
                </a:cubicBezTo>
                <a:close/>
                <a:moveTo>
                  <a:pt x="2084849" y="283322"/>
                </a:moveTo>
                <a:cubicBezTo>
                  <a:pt x="2090685" y="283322"/>
                  <a:pt x="2097248" y="290327"/>
                  <a:pt x="2097248" y="298111"/>
                </a:cubicBezTo>
                <a:cubicBezTo>
                  <a:pt x="2097248" y="306673"/>
                  <a:pt x="2090685" y="312900"/>
                  <a:pt x="2084849" y="312900"/>
                </a:cubicBezTo>
                <a:cubicBezTo>
                  <a:pt x="2076828" y="312900"/>
                  <a:pt x="2070994" y="306673"/>
                  <a:pt x="2070994" y="298111"/>
                </a:cubicBezTo>
                <a:cubicBezTo>
                  <a:pt x="2070994" y="290327"/>
                  <a:pt x="2076828" y="283322"/>
                  <a:pt x="2084849" y="283322"/>
                </a:cubicBezTo>
                <a:close/>
                <a:moveTo>
                  <a:pt x="2011835" y="283322"/>
                </a:moveTo>
                <a:cubicBezTo>
                  <a:pt x="2019855" y="283322"/>
                  <a:pt x="2026421" y="290327"/>
                  <a:pt x="2026421" y="298111"/>
                </a:cubicBezTo>
                <a:cubicBezTo>
                  <a:pt x="2026421" y="306673"/>
                  <a:pt x="2019855" y="312900"/>
                  <a:pt x="2011835" y="312900"/>
                </a:cubicBezTo>
                <a:cubicBezTo>
                  <a:pt x="2006002" y="312900"/>
                  <a:pt x="2000168" y="306673"/>
                  <a:pt x="2000168" y="298111"/>
                </a:cubicBezTo>
                <a:cubicBezTo>
                  <a:pt x="2000168" y="290327"/>
                  <a:pt x="2006002" y="283322"/>
                  <a:pt x="2011835" y="283322"/>
                </a:cubicBezTo>
                <a:close/>
                <a:moveTo>
                  <a:pt x="1938362" y="283322"/>
                </a:moveTo>
                <a:cubicBezTo>
                  <a:pt x="1946385" y="283322"/>
                  <a:pt x="1952222" y="290327"/>
                  <a:pt x="1952222" y="298111"/>
                </a:cubicBezTo>
                <a:cubicBezTo>
                  <a:pt x="1952222" y="306673"/>
                  <a:pt x="1946385" y="312900"/>
                  <a:pt x="1938362" y="312900"/>
                </a:cubicBezTo>
                <a:cubicBezTo>
                  <a:pt x="1932531" y="312900"/>
                  <a:pt x="1925968" y="306673"/>
                  <a:pt x="1925968" y="298111"/>
                </a:cubicBezTo>
                <a:cubicBezTo>
                  <a:pt x="1925968" y="290327"/>
                  <a:pt x="1932531" y="283322"/>
                  <a:pt x="1938362" y="283322"/>
                </a:cubicBezTo>
                <a:close/>
                <a:moveTo>
                  <a:pt x="1867527" y="283322"/>
                </a:moveTo>
                <a:cubicBezTo>
                  <a:pt x="1875550" y="283322"/>
                  <a:pt x="1881384" y="290327"/>
                  <a:pt x="1881384" y="298111"/>
                </a:cubicBezTo>
                <a:cubicBezTo>
                  <a:pt x="1881384" y="306673"/>
                  <a:pt x="1875550" y="312900"/>
                  <a:pt x="1867527" y="312900"/>
                </a:cubicBezTo>
                <a:cubicBezTo>
                  <a:pt x="1860235" y="312900"/>
                  <a:pt x="1855129" y="306673"/>
                  <a:pt x="1855129" y="298111"/>
                </a:cubicBezTo>
                <a:cubicBezTo>
                  <a:pt x="1855129" y="290327"/>
                  <a:pt x="1860235" y="283322"/>
                  <a:pt x="1867527" y="283322"/>
                </a:cubicBezTo>
                <a:close/>
                <a:moveTo>
                  <a:pt x="1799085" y="283322"/>
                </a:moveTo>
                <a:cubicBezTo>
                  <a:pt x="1807647" y="283322"/>
                  <a:pt x="1813876" y="290327"/>
                  <a:pt x="1813876" y="298111"/>
                </a:cubicBezTo>
                <a:cubicBezTo>
                  <a:pt x="1813876" y="306673"/>
                  <a:pt x="1807647" y="312900"/>
                  <a:pt x="1799085" y="312900"/>
                </a:cubicBezTo>
                <a:cubicBezTo>
                  <a:pt x="1790525" y="312900"/>
                  <a:pt x="1784300" y="306673"/>
                  <a:pt x="1784300" y="298111"/>
                </a:cubicBezTo>
                <a:cubicBezTo>
                  <a:pt x="1784300" y="290327"/>
                  <a:pt x="1790525" y="283322"/>
                  <a:pt x="1799085" y="283322"/>
                </a:cubicBezTo>
                <a:close/>
                <a:moveTo>
                  <a:pt x="1728262" y="283322"/>
                </a:moveTo>
                <a:cubicBezTo>
                  <a:pt x="1736825" y="283322"/>
                  <a:pt x="1743052" y="290327"/>
                  <a:pt x="1743052" y="298111"/>
                </a:cubicBezTo>
                <a:cubicBezTo>
                  <a:pt x="1743052" y="306673"/>
                  <a:pt x="1736825" y="312900"/>
                  <a:pt x="1728262" y="312900"/>
                </a:cubicBezTo>
                <a:cubicBezTo>
                  <a:pt x="1719697" y="312900"/>
                  <a:pt x="1713472" y="306673"/>
                  <a:pt x="1713472" y="298111"/>
                </a:cubicBezTo>
                <a:cubicBezTo>
                  <a:pt x="1713472" y="290327"/>
                  <a:pt x="1719697" y="283322"/>
                  <a:pt x="1728262" y="283322"/>
                </a:cubicBezTo>
                <a:close/>
                <a:moveTo>
                  <a:pt x="1656498" y="283322"/>
                </a:moveTo>
                <a:cubicBezTo>
                  <a:pt x="1663792" y="283322"/>
                  <a:pt x="1668897" y="290327"/>
                  <a:pt x="1668897" y="298111"/>
                </a:cubicBezTo>
                <a:cubicBezTo>
                  <a:pt x="1668897" y="306673"/>
                  <a:pt x="1663792" y="312900"/>
                  <a:pt x="1656498" y="312900"/>
                </a:cubicBezTo>
                <a:cubicBezTo>
                  <a:pt x="1648481" y="312900"/>
                  <a:pt x="1642650" y="306673"/>
                  <a:pt x="1642650" y="298111"/>
                </a:cubicBezTo>
                <a:cubicBezTo>
                  <a:pt x="1642650" y="290327"/>
                  <a:pt x="1648481" y="283322"/>
                  <a:pt x="1656498" y="283322"/>
                </a:cubicBezTo>
                <a:close/>
                <a:moveTo>
                  <a:pt x="1582299" y="283322"/>
                </a:moveTo>
                <a:cubicBezTo>
                  <a:pt x="1588131" y="283322"/>
                  <a:pt x="1594704" y="290327"/>
                  <a:pt x="1594704" y="298111"/>
                </a:cubicBezTo>
                <a:cubicBezTo>
                  <a:pt x="1594704" y="306673"/>
                  <a:pt x="1588131" y="312900"/>
                  <a:pt x="1582299" y="312900"/>
                </a:cubicBezTo>
                <a:cubicBezTo>
                  <a:pt x="1574277" y="312900"/>
                  <a:pt x="1568441" y="306673"/>
                  <a:pt x="1568441" y="298111"/>
                </a:cubicBezTo>
                <a:cubicBezTo>
                  <a:pt x="1568441" y="290327"/>
                  <a:pt x="1574277" y="283322"/>
                  <a:pt x="1582299" y="283322"/>
                </a:cubicBezTo>
                <a:close/>
                <a:moveTo>
                  <a:pt x="1512198" y="283322"/>
                </a:moveTo>
                <a:cubicBezTo>
                  <a:pt x="1518032" y="283322"/>
                  <a:pt x="1523865" y="290327"/>
                  <a:pt x="1523865" y="298111"/>
                </a:cubicBezTo>
                <a:cubicBezTo>
                  <a:pt x="1523865" y="306673"/>
                  <a:pt x="1518032" y="312900"/>
                  <a:pt x="1512198" y="312900"/>
                </a:cubicBezTo>
                <a:cubicBezTo>
                  <a:pt x="1504174" y="312900"/>
                  <a:pt x="1497612" y="306673"/>
                  <a:pt x="1497612" y="298111"/>
                </a:cubicBezTo>
                <a:cubicBezTo>
                  <a:pt x="1497612" y="290327"/>
                  <a:pt x="1504174" y="283322"/>
                  <a:pt x="1512198" y="283322"/>
                </a:cubicBezTo>
                <a:close/>
                <a:moveTo>
                  <a:pt x="1439173" y="283322"/>
                </a:moveTo>
                <a:cubicBezTo>
                  <a:pt x="1447191" y="283322"/>
                  <a:pt x="1453026" y="290327"/>
                  <a:pt x="1453026" y="298111"/>
                </a:cubicBezTo>
                <a:cubicBezTo>
                  <a:pt x="1453026" y="306673"/>
                  <a:pt x="1447191" y="312900"/>
                  <a:pt x="1439173" y="312900"/>
                </a:cubicBezTo>
                <a:cubicBezTo>
                  <a:pt x="1433336" y="312900"/>
                  <a:pt x="1426777" y="306673"/>
                  <a:pt x="1426777" y="298111"/>
                </a:cubicBezTo>
                <a:cubicBezTo>
                  <a:pt x="1426777" y="290327"/>
                  <a:pt x="1433336" y="283322"/>
                  <a:pt x="1439173" y="283322"/>
                </a:cubicBezTo>
                <a:close/>
                <a:moveTo>
                  <a:pt x="1368347" y="283322"/>
                </a:moveTo>
                <a:cubicBezTo>
                  <a:pt x="1376368" y="283322"/>
                  <a:pt x="1382200" y="290327"/>
                  <a:pt x="1382200" y="298111"/>
                </a:cubicBezTo>
                <a:cubicBezTo>
                  <a:pt x="1382200" y="306673"/>
                  <a:pt x="1376368" y="312900"/>
                  <a:pt x="1368347" y="312900"/>
                </a:cubicBezTo>
                <a:cubicBezTo>
                  <a:pt x="1362513" y="312900"/>
                  <a:pt x="1355949" y="306673"/>
                  <a:pt x="1355949" y="298111"/>
                </a:cubicBezTo>
                <a:cubicBezTo>
                  <a:pt x="1355949" y="290327"/>
                  <a:pt x="1362513" y="283322"/>
                  <a:pt x="1368347" y="283322"/>
                </a:cubicBezTo>
                <a:close/>
                <a:moveTo>
                  <a:pt x="1297518" y="283322"/>
                </a:moveTo>
                <a:cubicBezTo>
                  <a:pt x="1305540" y="283322"/>
                  <a:pt x="1311374" y="290327"/>
                  <a:pt x="1311374" y="298111"/>
                </a:cubicBezTo>
                <a:cubicBezTo>
                  <a:pt x="1311374" y="306673"/>
                  <a:pt x="1305540" y="312900"/>
                  <a:pt x="1297518" y="312900"/>
                </a:cubicBezTo>
                <a:cubicBezTo>
                  <a:pt x="1289498" y="312900"/>
                  <a:pt x="1285121" y="306673"/>
                  <a:pt x="1285121" y="298111"/>
                </a:cubicBezTo>
                <a:cubicBezTo>
                  <a:pt x="1285121" y="290327"/>
                  <a:pt x="1289498" y="283322"/>
                  <a:pt x="1297518" y="283322"/>
                </a:cubicBezTo>
                <a:close/>
                <a:moveTo>
                  <a:pt x="1154890" y="283322"/>
                </a:moveTo>
                <a:cubicBezTo>
                  <a:pt x="1162674" y="283322"/>
                  <a:pt x="1169683" y="288427"/>
                  <a:pt x="1169683" y="295719"/>
                </a:cubicBezTo>
                <a:cubicBezTo>
                  <a:pt x="1169683" y="303741"/>
                  <a:pt x="1162674" y="309576"/>
                  <a:pt x="1154890" y="309576"/>
                </a:cubicBezTo>
                <a:cubicBezTo>
                  <a:pt x="1146329" y="309576"/>
                  <a:pt x="1140101" y="303741"/>
                  <a:pt x="1140101" y="295719"/>
                </a:cubicBezTo>
                <a:cubicBezTo>
                  <a:pt x="1140101" y="288427"/>
                  <a:pt x="1146329" y="283322"/>
                  <a:pt x="1154890" y="283322"/>
                </a:cubicBezTo>
                <a:close/>
                <a:moveTo>
                  <a:pt x="1084059" y="283322"/>
                </a:moveTo>
                <a:cubicBezTo>
                  <a:pt x="1091842" y="283322"/>
                  <a:pt x="1098847" y="288427"/>
                  <a:pt x="1098847" y="295719"/>
                </a:cubicBezTo>
                <a:cubicBezTo>
                  <a:pt x="1098847" y="303741"/>
                  <a:pt x="1091842" y="309576"/>
                  <a:pt x="1084059" y="309576"/>
                </a:cubicBezTo>
                <a:cubicBezTo>
                  <a:pt x="1075503" y="309576"/>
                  <a:pt x="1069272" y="303741"/>
                  <a:pt x="1069272" y="295719"/>
                </a:cubicBezTo>
                <a:cubicBezTo>
                  <a:pt x="1069272" y="288427"/>
                  <a:pt x="1075503" y="283322"/>
                  <a:pt x="1084059" y="283322"/>
                </a:cubicBezTo>
                <a:close/>
                <a:moveTo>
                  <a:pt x="1013024" y="283322"/>
                </a:moveTo>
                <a:cubicBezTo>
                  <a:pt x="1020314" y="283322"/>
                  <a:pt x="1024691" y="288427"/>
                  <a:pt x="1024691" y="295719"/>
                </a:cubicBezTo>
                <a:cubicBezTo>
                  <a:pt x="1024691" y="303741"/>
                  <a:pt x="1020314" y="309576"/>
                  <a:pt x="1013024" y="309576"/>
                </a:cubicBezTo>
                <a:cubicBezTo>
                  <a:pt x="1005003" y="309576"/>
                  <a:pt x="998442" y="303741"/>
                  <a:pt x="998442" y="295719"/>
                </a:cubicBezTo>
                <a:cubicBezTo>
                  <a:pt x="998442" y="288427"/>
                  <a:pt x="1005003" y="283322"/>
                  <a:pt x="1013024" y="283322"/>
                </a:cubicBezTo>
                <a:close/>
                <a:moveTo>
                  <a:pt x="941467" y="283322"/>
                </a:moveTo>
                <a:cubicBezTo>
                  <a:pt x="948032" y="283322"/>
                  <a:pt x="953869" y="288427"/>
                  <a:pt x="953869" y="295719"/>
                </a:cubicBezTo>
                <a:cubicBezTo>
                  <a:pt x="953869" y="303741"/>
                  <a:pt x="948032" y="309576"/>
                  <a:pt x="941467" y="309576"/>
                </a:cubicBezTo>
                <a:cubicBezTo>
                  <a:pt x="934173" y="309576"/>
                  <a:pt x="927612" y="303741"/>
                  <a:pt x="927612" y="295719"/>
                </a:cubicBezTo>
                <a:cubicBezTo>
                  <a:pt x="927612" y="288427"/>
                  <a:pt x="934173" y="283322"/>
                  <a:pt x="941467" y="283322"/>
                </a:cubicBezTo>
                <a:close/>
                <a:moveTo>
                  <a:pt x="3299102" y="212492"/>
                </a:moveTo>
                <a:cubicBezTo>
                  <a:pt x="3305664" y="212492"/>
                  <a:pt x="3311499" y="219055"/>
                  <a:pt x="3311499" y="226348"/>
                </a:cubicBezTo>
                <a:cubicBezTo>
                  <a:pt x="3311499" y="232911"/>
                  <a:pt x="3305664" y="238746"/>
                  <a:pt x="3299102" y="238746"/>
                </a:cubicBezTo>
                <a:cubicBezTo>
                  <a:pt x="3291807" y="238746"/>
                  <a:pt x="3285245" y="232911"/>
                  <a:pt x="3285245" y="226348"/>
                </a:cubicBezTo>
                <a:cubicBezTo>
                  <a:pt x="3285245" y="219055"/>
                  <a:pt x="3291807" y="212492"/>
                  <a:pt x="3299102" y="212492"/>
                </a:cubicBezTo>
                <a:close/>
                <a:moveTo>
                  <a:pt x="3226811" y="212492"/>
                </a:moveTo>
                <a:cubicBezTo>
                  <a:pt x="3234831" y="212492"/>
                  <a:pt x="3240667" y="219055"/>
                  <a:pt x="3240667" y="226348"/>
                </a:cubicBezTo>
                <a:cubicBezTo>
                  <a:pt x="3240667" y="232911"/>
                  <a:pt x="3234831" y="238746"/>
                  <a:pt x="3226811" y="238746"/>
                </a:cubicBezTo>
                <a:cubicBezTo>
                  <a:pt x="3220250" y="238746"/>
                  <a:pt x="3214412" y="232911"/>
                  <a:pt x="3214412" y="226348"/>
                </a:cubicBezTo>
                <a:cubicBezTo>
                  <a:pt x="3214412" y="219055"/>
                  <a:pt x="3220250" y="212492"/>
                  <a:pt x="3226811" y="212492"/>
                </a:cubicBezTo>
                <a:close/>
                <a:moveTo>
                  <a:pt x="3152608" y="212492"/>
                </a:moveTo>
                <a:cubicBezTo>
                  <a:pt x="3159900" y="212492"/>
                  <a:pt x="3166462" y="219055"/>
                  <a:pt x="3166462" y="226348"/>
                </a:cubicBezTo>
                <a:cubicBezTo>
                  <a:pt x="3166462" y="232911"/>
                  <a:pt x="3159900" y="238746"/>
                  <a:pt x="3152608" y="238746"/>
                </a:cubicBezTo>
                <a:cubicBezTo>
                  <a:pt x="3146043" y="238746"/>
                  <a:pt x="3140211" y="232911"/>
                  <a:pt x="3140211" y="226348"/>
                </a:cubicBezTo>
                <a:cubicBezTo>
                  <a:pt x="3140211" y="219055"/>
                  <a:pt x="3146043" y="212492"/>
                  <a:pt x="3152608" y="212492"/>
                </a:cubicBezTo>
                <a:close/>
                <a:moveTo>
                  <a:pt x="3081775" y="212492"/>
                </a:moveTo>
                <a:cubicBezTo>
                  <a:pt x="3089069" y="212492"/>
                  <a:pt x="3095628" y="219055"/>
                  <a:pt x="3095628" y="226348"/>
                </a:cubicBezTo>
                <a:cubicBezTo>
                  <a:pt x="3095628" y="232911"/>
                  <a:pt x="3089069" y="238746"/>
                  <a:pt x="3081775" y="238746"/>
                </a:cubicBezTo>
                <a:cubicBezTo>
                  <a:pt x="3073753" y="238746"/>
                  <a:pt x="3069375" y="232911"/>
                  <a:pt x="3069375" y="226348"/>
                </a:cubicBezTo>
                <a:cubicBezTo>
                  <a:pt x="3069375" y="219055"/>
                  <a:pt x="3073753" y="212492"/>
                  <a:pt x="3081775" y="212492"/>
                </a:cubicBezTo>
                <a:close/>
                <a:moveTo>
                  <a:pt x="3013720" y="212492"/>
                </a:moveTo>
                <a:cubicBezTo>
                  <a:pt x="3021310" y="212492"/>
                  <a:pt x="3028140" y="219055"/>
                  <a:pt x="3028140" y="226348"/>
                </a:cubicBezTo>
                <a:cubicBezTo>
                  <a:pt x="3028140" y="232911"/>
                  <a:pt x="3021310" y="238746"/>
                  <a:pt x="3013720" y="238746"/>
                </a:cubicBezTo>
                <a:cubicBezTo>
                  <a:pt x="3005373" y="238746"/>
                  <a:pt x="2998542" y="234370"/>
                  <a:pt x="2998542" y="226348"/>
                </a:cubicBezTo>
                <a:cubicBezTo>
                  <a:pt x="2998542" y="219055"/>
                  <a:pt x="3005373" y="212492"/>
                  <a:pt x="3013720" y="212492"/>
                </a:cubicBezTo>
                <a:close/>
                <a:moveTo>
                  <a:pt x="2942497" y="212492"/>
                </a:moveTo>
                <a:cubicBezTo>
                  <a:pt x="2951061" y="212492"/>
                  <a:pt x="2957293" y="219055"/>
                  <a:pt x="2957293" y="226348"/>
                </a:cubicBezTo>
                <a:cubicBezTo>
                  <a:pt x="2957293" y="234370"/>
                  <a:pt x="2951061" y="238746"/>
                  <a:pt x="2942497" y="238746"/>
                </a:cubicBezTo>
                <a:cubicBezTo>
                  <a:pt x="2934719" y="238746"/>
                  <a:pt x="2927716" y="234370"/>
                  <a:pt x="2927716" y="226348"/>
                </a:cubicBezTo>
                <a:cubicBezTo>
                  <a:pt x="2927716" y="219055"/>
                  <a:pt x="2934719" y="212492"/>
                  <a:pt x="2942497" y="212492"/>
                </a:cubicBezTo>
                <a:close/>
                <a:moveTo>
                  <a:pt x="2867363" y="212492"/>
                </a:moveTo>
                <a:cubicBezTo>
                  <a:pt x="2875389" y="212492"/>
                  <a:pt x="2879765" y="219055"/>
                  <a:pt x="2879765" y="226348"/>
                </a:cubicBezTo>
                <a:cubicBezTo>
                  <a:pt x="2879765" y="234370"/>
                  <a:pt x="2875389" y="238746"/>
                  <a:pt x="2867363" y="238746"/>
                </a:cubicBezTo>
                <a:cubicBezTo>
                  <a:pt x="2860073" y="238746"/>
                  <a:pt x="2853510" y="234370"/>
                  <a:pt x="2853510" y="226348"/>
                </a:cubicBezTo>
                <a:cubicBezTo>
                  <a:pt x="2853510" y="219055"/>
                  <a:pt x="2860073" y="212492"/>
                  <a:pt x="2867363" y="212492"/>
                </a:cubicBezTo>
                <a:close/>
                <a:moveTo>
                  <a:pt x="2796538" y="212492"/>
                </a:moveTo>
                <a:cubicBezTo>
                  <a:pt x="2803103" y="212492"/>
                  <a:pt x="2808934" y="219055"/>
                  <a:pt x="2808934" y="226348"/>
                </a:cubicBezTo>
                <a:cubicBezTo>
                  <a:pt x="2808934" y="234370"/>
                  <a:pt x="2803103" y="238746"/>
                  <a:pt x="2796538" y="238746"/>
                </a:cubicBezTo>
                <a:cubicBezTo>
                  <a:pt x="2789246" y="238746"/>
                  <a:pt x="2782680" y="234370"/>
                  <a:pt x="2782680" y="226348"/>
                </a:cubicBezTo>
                <a:cubicBezTo>
                  <a:pt x="2782680" y="219055"/>
                  <a:pt x="2789246" y="212492"/>
                  <a:pt x="2796538" y="212492"/>
                </a:cubicBezTo>
                <a:close/>
                <a:moveTo>
                  <a:pt x="2725698" y="212492"/>
                </a:moveTo>
                <a:cubicBezTo>
                  <a:pt x="2731538" y="212492"/>
                  <a:pt x="2738102" y="219055"/>
                  <a:pt x="2738102" y="226348"/>
                </a:cubicBezTo>
                <a:cubicBezTo>
                  <a:pt x="2738102" y="234370"/>
                  <a:pt x="2731538" y="238746"/>
                  <a:pt x="2725698" y="238746"/>
                </a:cubicBezTo>
                <a:cubicBezTo>
                  <a:pt x="2717686" y="238746"/>
                  <a:pt x="2711852" y="234370"/>
                  <a:pt x="2711852" y="226348"/>
                </a:cubicBezTo>
                <a:cubicBezTo>
                  <a:pt x="2711852" y="219055"/>
                  <a:pt x="2717686" y="212492"/>
                  <a:pt x="2725698" y="212492"/>
                </a:cubicBezTo>
                <a:close/>
                <a:moveTo>
                  <a:pt x="2653420" y="212492"/>
                </a:moveTo>
                <a:cubicBezTo>
                  <a:pt x="2660711" y="212492"/>
                  <a:pt x="2667273" y="219055"/>
                  <a:pt x="2667273" y="226348"/>
                </a:cubicBezTo>
                <a:cubicBezTo>
                  <a:pt x="2667273" y="234370"/>
                  <a:pt x="2660711" y="238746"/>
                  <a:pt x="2653420" y="238746"/>
                </a:cubicBezTo>
                <a:cubicBezTo>
                  <a:pt x="2646857" y="238746"/>
                  <a:pt x="2641021" y="234370"/>
                  <a:pt x="2641021" y="226348"/>
                </a:cubicBezTo>
                <a:cubicBezTo>
                  <a:pt x="2641021" y="219055"/>
                  <a:pt x="2646857" y="212492"/>
                  <a:pt x="2653420" y="212492"/>
                </a:cubicBezTo>
                <a:close/>
                <a:moveTo>
                  <a:pt x="2582586" y="212492"/>
                </a:moveTo>
                <a:cubicBezTo>
                  <a:pt x="2589878" y="212492"/>
                  <a:pt x="2596439" y="219055"/>
                  <a:pt x="2596439" y="226348"/>
                </a:cubicBezTo>
                <a:cubicBezTo>
                  <a:pt x="2596439" y="234370"/>
                  <a:pt x="2589878" y="238746"/>
                  <a:pt x="2582586" y="238746"/>
                </a:cubicBezTo>
                <a:cubicBezTo>
                  <a:pt x="2576024" y="238746"/>
                  <a:pt x="2570189" y="234370"/>
                  <a:pt x="2570189" y="226348"/>
                </a:cubicBezTo>
                <a:cubicBezTo>
                  <a:pt x="2570189" y="219055"/>
                  <a:pt x="2576024" y="212492"/>
                  <a:pt x="2582586" y="212492"/>
                </a:cubicBezTo>
                <a:close/>
                <a:moveTo>
                  <a:pt x="2511029" y="212492"/>
                </a:moveTo>
                <a:cubicBezTo>
                  <a:pt x="2519052" y="212492"/>
                  <a:pt x="2525616" y="219055"/>
                  <a:pt x="2525616" y="226348"/>
                </a:cubicBezTo>
                <a:cubicBezTo>
                  <a:pt x="2525616" y="234370"/>
                  <a:pt x="2519052" y="238746"/>
                  <a:pt x="2511029" y="238746"/>
                </a:cubicBezTo>
                <a:cubicBezTo>
                  <a:pt x="2503740" y="238746"/>
                  <a:pt x="2499364" y="234370"/>
                  <a:pt x="2499364" y="226348"/>
                </a:cubicBezTo>
                <a:cubicBezTo>
                  <a:pt x="2499364" y="219055"/>
                  <a:pt x="2503740" y="212492"/>
                  <a:pt x="2511029" y="212492"/>
                </a:cubicBezTo>
                <a:close/>
                <a:moveTo>
                  <a:pt x="2439946" y="212492"/>
                </a:moveTo>
                <a:cubicBezTo>
                  <a:pt x="2448505" y="212492"/>
                  <a:pt x="2454732" y="219055"/>
                  <a:pt x="2454732" y="226348"/>
                </a:cubicBezTo>
                <a:cubicBezTo>
                  <a:pt x="2454732" y="234370"/>
                  <a:pt x="2448505" y="238746"/>
                  <a:pt x="2439946" y="238746"/>
                </a:cubicBezTo>
                <a:cubicBezTo>
                  <a:pt x="2432163" y="238746"/>
                  <a:pt x="2425156" y="234370"/>
                  <a:pt x="2425156" y="226348"/>
                </a:cubicBezTo>
                <a:cubicBezTo>
                  <a:pt x="2425156" y="219055"/>
                  <a:pt x="2432163" y="212492"/>
                  <a:pt x="2439946" y="212492"/>
                </a:cubicBezTo>
                <a:close/>
                <a:moveTo>
                  <a:pt x="2369110" y="212492"/>
                </a:moveTo>
                <a:cubicBezTo>
                  <a:pt x="2377672" y="212492"/>
                  <a:pt x="2383900" y="219055"/>
                  <a:pt x="2383900" y="226348"/>
                </a:cubicBezTo>
                <a:cubicBezTo>
                  <a:pt x="2383900" y="234370"/>
                  <a:pt x="2377672" y="238746"/>
                  <a:pt x="2369110" y="238746"/>
                </a:cubicBezTo>
                <a:cubicBezTo>
                  <a:pt x="2361329" y="238746"/>
                  <a:pt x="2354323" y="234370"/>
                  <a:pt x="2354323" y="226348"/>
                </a:cubicBezTo>
                <a:cubicBezTo>
                  <a:pt x="2354323" y="219055"/>
                  <a:pt x="2361329" y="212492"/>
                  <a:pt x="2369110" y="212492"/>
                </a:cubicBezTo>
                <a:close/>
                <a:moveTo>
                  <a:pt x="2298283" y="212492"/>
                </a:moveTo>
                <a:cubicBezTo>
                  <a:pt x="2306842" y="212492"/>
                  <a:pt x="2313070" y="219497"/>
                  <a:pt x="2313070" y="227280"/>
                </a:cubicBezTo>
                <a:cubicBezTo>
                  <a:pt x="2313070" y="235842"/>
                  <a:pt x="2306842" y="242069"/>
                  <a:pt x="2298283" y="242069"/>
                </a:cubicBezTo>
                <a:cubicBezTo>
                  <a:pt x="2290497" y="242069"/>
                  <a:pt x="2283493" y="235842"/>
                  <a:pt x="2283493" y="227280"/>
                </a:cubicBezTo>
                <a:cubicBezTo>
                  <a:pt x="2283493" y="219497"/>
                  <a:pt x="2290497" y="212492"/>
                  <a:pt x="2298283" y="212492"/>
                </a:cubicBezTo>
                <a:close/>
                <a:moveTo>
                  <a:pt x="2226517" y="212492"/>
                </a:moveTo>
                <a:cubicBezTo>
                  <a:pt x="2234540" y="212492"/>
                  <a:pt x="2238916" y="219497"/>
                  <a:pt x="2238916" y="227280"/>
                </a:cubicBezTo>
                <a:cubicBezTo>
                  <a:pt x="2238916" y="235842"/>
                  <a:pt x="2234540" y="242069"/>
                  <a:pt x="2226517" y="242069"/>
                </a:cubicBezTo>
                <a:cubicBezTo>
                  <a:pt x="2218495" y="242069"/>
                  <a:pt x="2212659" y="235842"/>
                  <a:pt x="2212659" y="227280"/>
                </a:cubicBezTo>
                <a:cubicBezTo>
                  <a:pt x="2212659" y="219497"/>
                  <a:pt x="2218495" y="212492"/>
                  <a:pt x="2226517" y="212492"/>
                </a:cubicBezTo>
                <a:close/>
                <a:moveTo>
                  <a:pt x="2155683" y="212492"/>
                </a:moveTo>
                <a:cubicBezTo>
                  <a:pt x="2161519" y="212492"/>
                  <a:pt x="2168081" y="219497"/>
                  <a:pt x="2168081" y="227280"/>
                </a:cubicBezTo>
                <a:cubicBezTo>
                  <a:pt x="2168081" y="235842"/>
                  <a:pt x="2161519" y="242069"/>
                  <a:pt x="2155683" y="242069"/>
                </a:cubicBezTo>
                <a:cubicBezTo>
                  <a:pt x="2147663" y="242069"/>
                  <a:pt x="2141827" y="235842"/>
                  <a:pt x="2141827" y="227280"/>
                </a:cubicBezTo>
                <a:cubicBezTo>
                  <a:pt x="2141827" y="219497"/>
                  <a:pt x="2147663" y="212492"/>
                  <a:pt x="2155683" y="212492"/>
                </a:cubicBezTo>
                <a:close/>
                <a:moveTo>
                  <a:pt x="2084851" y="212492"/>
                </a:moveTo>
                <a:cubicBezTo>
                  <a:pt x="2090686" y="212492"/>
                  <a:pt x="2097249" y="219497"/>
                  <a:pt x="2097249" y="227280"/>
                </a:cubicBezTo>
                <a:cubicBezTo>
                  <a:pt x="2097249" y="235842"/>
                  <a:pt x="2090686" y="242069"/>
                  <a:pt x="2084851" y="242069"/>
                </a:cubicBezTo>
                <a:cubicBezTo>
                  <a:pt x="2076829" y="242069"/>
                  <a:pt x="2070995" y="235842"/>
                  <a:pt x="2070995" y="227280"/>
                </a:cubicBezTo>
                <a:cubicBezTo>
                  <a:pt x="2070995" y="219497"/>
                  <a:pt x="2076829" y="212492"/>
                  <a:pt x="2084851" y="212492"/>
                </a:cubicBezTo>
                <a:close/>
                <a:moveTo>
                  <a:pt x="2011835" y="212492"/>
                </a:moveTo>
                <a:cubicBezTo>
                  <a:pt x="2019855" y="212492"/>
                  <a:pt x="2026421" y="219497"/>
                  <a:pt x="2026421" y="227280"/>
                </a:cubicBezTo>
                <a:cubicBezTo>
                  <a:pt x="2026421" y="235842"/>
                  <a:pt x="2019855" y="242069"/>
                  <a:pt x="2011835" y="242069"/>
                </a:cubicBezTo>
                <a:cubicBezTo>
                  <a:pt x="2006003" y="242069"/>
                  <a:pt x="2000168" y="235842"/>
                  <a:pt x="2000168" y="227280"/>
                </a:cubicBezTo>
                <a:cubicBezTo>
                  <a:pt x="2000168" y="219497"/>
                  <a:pt x="2006003" y="212492"/>
                  <a:pt x="2011835" y="212492"/>
                </a:cubicBezTo>
                <a:close/>
                <a:moveTo>
                  <a:pt x="1938362" y="212492"/>
                </a:moveTo>
                <a:cubicBezTo>
                  <a:pt x="1946388" y="212492"/>
                  <a:pt x="1952222" y="219497"/>
                  <a:pt x="1952222" y="227280"/>
                </a:cubicBezTo>
                <a:cubicBezTo>
                  <a:pt x="1952222" y="235842"/>
                  <a:pt x="1946388" y="242069"/>
                  <a:pt x="1938362" y="242069"/>
                </a:cubicBezTo>
                <a:cubicBezTo>
                  <a:pt x="1932531" y="242069"/>
                  <a:pt x="1925971" y="235842"/>
                  <a:pt x="1925971" y="227280"/>
                </a:cubicBezTo>
                <a:cubicBezTo>
                  <a:pt x="1925971" y="219497"/>
                  <a:pt x="1931072" y="212492"/>
                  <a:pt x="1938362" y="212492"/>
                </a:cubicBezTo>
                <a:close/>
                <a:moveTo>
                  <a:pt x="1867530" y="212492"/>
                </a:moveTo>
                <a:cubicBezTo>
                  <a:pt x="1875550" y="212492"/>
                  <a:pt x="1881387" y="219497"/>
                  <a:pt x="1881387" y="227280"/>
                </a:cubicBezTo>
                <a:cubicBezTo>
                  <a:pt x="1881387" y="235842"/>
                  <a:pt x="1875550" y="242069"/>
                  <a:pt x="1867530" y="242069"/>
                </a:cubicBezTo>
                <a:cubicBezTo>
                  <a:pt x="1860238" y="242069"/>
                  <a:pt x="1855129" y="235842"/>
                  <a:pt x="1855129" y="227280"/>
                </a:cubicBezTo>
                <a:cubicBezTo>
                  <a:pt x="1855129" y="219497"/>
                  <a:pt x="1860238" y="212492"/>
                  <a:pt x="1867530" y="212492"/>
                </a:cubicBezTo>
                <a:close/>
                <a:moveTo>
                  <a:pt x="1799087" y="212492"/>
                </a:moveTo>
                <a:cubicBezTo>
                  <a:pt x="1807649" y="212492"/>
                  <a:pt x="1813879" y="219497"/>
                  <a:pt x="1813879" y="227280"/>
                </a:cubicBezTo>
                <a:cubicBezTo>
                  <a:pt x="1813879" y="235842"/>
                  <a:pt x="1807649" y="242069"/>
                  <a:pt x="1799087" y="242069"/>
                </a:cubicBezTo>
                <a:cubicBezTo>
                  <a:pt x="1790527" y="242069"/>
                  <a:pt x="1784303" y="235842"/>
                  <a:pt x="1784303" y="227280"/>
                </a:cubicBezTo>
                <a:cubicBezTo>
                  <a:pt x="1784303" y="219497"/>
                  <a:pt x="1790527" y="212492"/>
                  <a:pt x="1799087" y="212492"/>
                </a:cubicBezTo>
                <a:close/>
                <a:moveTo>
                  <a:pt x="1728262" y="212492"/>
                </a:moveTo>
                <a:cubicBezTo>
                  <a:pt x="1736828" y="212492"/>
                  <a:pt x="1743052" y="219497"/>
                  <a:pt x="1743052" y="227280"/>
                </a:cubicBezTo>
                <a:cubicBezTo>
                  <a:pt x="1743052" y="235842"/>
                  <a:pt x="1736828" y="242069"/>
                  <a:pt x="1728262" y="242069"/>
                </a:cubicBezTo>
                <a:cubicBezTo>
                  <a:pt x="1719700" y="242069"/>
                  <a:pt x="1713472" y="235842"/>
                  <a:pt x="1713472" y="227280"/>
                </a:cubicBezTo>
                <a:cubicBezTo>
                  <a:pt x="1713472" y="219497"/>
                  <a:pt x="1719700" y="212492"/>
                  <a:pt x="1728262" y="212492"/>
                </a:cubicBezTo>
                <a:close/>
                <a:moveTo>
                  <a:pt x="1656498" y="212492"/>
                </a:moveTo>
                <a:cubicBezTo>
                  <a:pt x="1663792" y="212492"/>
                  <a:pt x="1668900" y="219497"/>
                  <a:pt x="1668900" y="227280"/>
                </a:cubicBezTo>
                <a:cubicBezTo>
                  <a:pt x="1668900" y="235842"/>
                  <a:pt x="1663792" y="242069"/>
                  <a:pt x="1656498" y="242069"/>
                </a:cubicBezTo>
                <a:cubicBezTo>
                  <a:pt x="1648481" y="242069"/>
                  <a:pt x="1642655" y="235842"/>
                  <a:pt x="1642655" y="227280"/>
                </a:cubicBezTo>
                <a:cubicBezTo>
                  <a:pt x="1642655" y="219497"/>
                  <a:pt x="1648481" y="212492"/>
                  <a:pt x="1656498" y="212492"/>
                </a:cubicBezTo>
                <a:close/>
                <a:moveTo>
                  <a:pt x="1582299" y="212492"/>
                </a:moveTo>
                <a:cubicBezTo>
                  <a:pt x="1588134" y="212492"/>
                  <a:pt x="1594704" y="219497"/>
                  <a:pt x="1594704" y="227280"/>
                </a:cubicBezTo>
                <a:cubicBezTo>
                  <a:pt x="1594704" y="235842"/>
                  <a:pt x="1588134" y="242069"/>
                  <a:pt x="1582299" y="242069"/>
                </a:cubicBezTo>
                <a:cubicBezTo>
                  <a:pt x="1574277" y="242069"/>
                  <a:pt x="1568441" y="235842"/>
                  <a:pt x="1568441" y="227280"/>
                </a:cubicBezTo>
                <a:cubicBezTo>
                  <a:pt x="1568441" y="219497"/>
                  <a:pt x="1574277" y="212492"/>
                  <a:pt x="1582299" y="212492"/>
                </a:cubicBezTo>
                <a:close/>
                <a:moveTo>
                  <a:pt x="1512198" y="212492"/>
                </a:moveTo>
                <a:cubicBezTo>
                  <a:pt x="1518035" y="212492"/>
                  <a:pt x="1523867" y="219497"/>
                  <a:pt x="1523867" y="227280"/>
                </a:cubicBezTo>
                <a:cubicBezTo>
                  <a:pt x="1523867" y="235842"/>
                  <a:pt x="1518035" y="242069"/>
                  <a:pt x="1512198" y="242069"/>
                </a:cubicBezTo>
                <a:cubicBezTo>
                  <a:pt x="1504174" y="242069"/>
                  <a:pt x="1497612" y="235842"/>
                  <a:pt x="1497612" y="227280"/>
                </a:cubicBezTo>
                <a:cubicBezTo>
                  <a:pt x="1497612" y="219497"/>
                  <a:pt x="1504174" y="212492"/>
                  <a:pt x="1512198" y="212492"/>
                </a:cubicBezTo>
                <a:close/>
                <a:moveTo>
                  <a:pt x="1439173" y="212492"/>
                </a:moveTo>
                <a:cubicBezTo>
                  <a:pt x="1447191" y="212492"/>
                  <a:pt x="1453026" y="219497"/>
                  <a:pt x="1453026" y="227280"/>
                </a:cubicBezTo>
                <a:cubicBezTo>
                  <a:pt x="1453026" y="235842"/>
                  <a:pt x="1447191" y="242069"/>
                  <a:pt x="1439173" y="242069"/>
                </a:cubicBezTo>
                <a:cubicBezTo>
                  <a:pt x="1433339" y="242069"/>
                  <a:pt x="1426777" y="235842"/>
                  <a:pt x="1426777" y="227280"/>
                </a:cubicBezTo>
                <a:cubicBezTo>
                  <a:pt x="1426777" y="219497"/>
                  <a:pt x="1433339" y="212492"/>
                  <a:pt x="1439173" y="212492"/>
                </a:cubicBezTo>
                <a:close/>
                <a:moveTo>
                  <a:pt x="1368349" y="212492"/>
                </a:moveTo>
                <a:cubicBezTo>
                  <a:pt x="1376368" y="212492"/>
                  <a:pt x="1382203" y="219497"/>
                  <a:pt x="1382203" y="227280"/>
                </a:cubicBezTo>
                <a:cubicBezTo>
                  <a:pt x="1382203" y="235842"/>
                  <a:pt x="1376368" y="242069"/>
                  <a:pt x="1368349" y="242069"/>
                </a:cubicBezTo>
                <a:cubicBezTo>
                  <a:pt x="1362513" y="242069"/>
                  <a:pt x="1355950" y="235842"/>
                  <a:pt x="1355950" y="227280"/>
                </a:cubicBezTo>
                <a:cubicBezTo>
                  <a:pt x="1355950" y="219497"/>
                  <a:pt x="1362513" y="212492"/>
                  <a:pt x="1368349" y="212492"/>
                </a:cubicBezTo>
                <a:close/>
                <a:moveTo>
                  <a:pt x="1297520" y="212492"/>
                </a:moveTo>
                <a:cubicBezTo>
                  <a:pt x="1305540" y="212492"/>
                  <a:pt x="1311374" y="219497"/>
                  <a:pt x="1311374" y="227280"/>
                </a:cubicBezTo>
                <a:cubicBezTo>
                  <a:pt x="1311374" y="235842"/>
                  <a:pt x="1305540" y="242069"/>
                  <a:pt x="1297520" y="242069"/>
                </a:cubicBezTo>
                <a:cubicBezTo>
                  <a:pt x="1289498" y="242069"/>
                  <a:pt x="1285121" y="235842"/>
                  <a:pt x="1285121" y="227280"/>
                </a:cubicBezTo>
                <a:cubicBezTo>
                  <a:pt x="1285121" y="219497"/>
                  <a:pt x="1289498" y="212492"/>
                  <a:pt x="1297520" y="212492"/>
                </a:cubicBezTo>
                <a:close/>
                <a:moveTo>
                  <a:pt x="1225708" y="212492"/>
                </a:moveTo>
                <a:cubicBezTo>
                  <a:pt x="1233489" y="212492"/>
                  <a:pt x="1240496" y="219497"/>
                  <a:pt x="1240496" y="227280"/>
                </a:cubicBezTo>
                <a:cubicBezTo>
                  <a:pt x="1240496" y="235842"/>
                  <a:pt x="1233489" y="242069"/>
                  <a:pt x="1225708" y="242069"/>
                </a:cubicBezTo>
                <a:cubicBezTo>
                  <a:pt x="1217159" y="242069"/>
                  <a:pt x="1210934" y="235842"/>
                  <a:pt x="1210934" y="227280"/>
                </a:cubicBezTo>
                <a:cubicBezTo>
                  <a:pt x="1210934" y="219497"/>
                  <a:pt x="1217159" y="212492"/>
                  <a:pt x="1225708" y="212492"/>
                </a:cubicBezTo>
                <a:close/>
                <a:moveTo>
                  <a:pt x="1154891" y="212492"/>
                </a:moveTo>
                <a:cubicBezTo>
                  <a:pt x="1162674" y="212492"/>
                  <a:pt x="1169683" y="219497"/>
                  <a:pt x="1169683" y="227280"/>
                </a:cubicBezTo>
                <a:cubicBezTo>
                  <a:pt x="1169683" y="235842"/>
                  <a:pt x="1162674" y="242069"/>
                  <a:pt x="1154891" y="242069"/>
                </a:cubicBezTo>
                <a:cubicBezTo>
                  <a:pt x="1146329" y="242069"/>
                  <a:pt x="1140105" y="235842"/>
                  <a:pt x="1140105" y="227280"/>
                </a:cubicBezTo>
                <a:cubicBezTo>
                  <a:pt x="1140105" y="219497"/>
                  <a:pt x="1146329" y="212492"/>
                  <a:pt x="1154891" y="212492"/>
                </a:cubicBezTo>
                <a:close/>
                <a:moveTo>
                  <a:pt x="1084063" y="212492"/>
                </a:moveTo>
                <a:cubicBezTo>
                  <a:pt x="1091842" y="212492"/>
                  <a:pt x="1098847" y="219497"/>
                  <a:pt x="1098847" y="227280"/>
                </a:cubicBezTo>
                <a:cubicBezTo>
                  <a:pt x="1098847" y="235842"/>
                  <a:pt x="1091842" y="242069"/>
                  <a:pt x="1084063" y="242069"/>
                </a:cubicBezTo>
                <a:cubicBezTo>
                  <a:pt x="1075503" y="242069"/>
                  <a:pt x="1069276" y="235842"/>
                  <a:pt x="1069276" y="227280"/>
                </a:cubicBezTo>
                <a:cubicBezTo>
                  <a:pt x="1069276" y="219497"/>
                  <a:pt x="1075503" y="212492"/>
                  <a:pt x="1084063" y="212492"/>
                </a:cubicBezTo>
                <a:close/>
                <a:moveTo>
                  <a:pt x="3013723" y="141661"/>
                </a:moveTo>
                <a:cubicBezTo>
                  <a:pt x="3021310" y="141661"/>
                  <a:pt x="3028140" y="148224"/>
                  <a:pt x="3028140" y="155517"/>
                </a:cubicBezTo>
                <a:cubicBezTo>
                  <a:pt x="3028140" y="162080"/>
                  <a:pt x="3021310" y="167915"/>
                  <a:pt x="3013723" y="167915"/>
                </a:cubicBezTo>
                <a:cubicBezTo>
                  <a:pt x="3005376" y="167915"/>
                  <a:pt x="2998545" y="162080"/>
                  <a:pt x="2998545" y="155517"/>
                </a:cubicBezTo>
                <a:cubicBezTo>
                  <a:pt x="2998545" y="148224"/>
                  <a:pt x="3005376" y="141661"/>
                  <a:pt x="3013723" y="141661"/>
                </a:cubicBezTo>
                <a:close/>
                <a:moveTo>
                  <a:pt x="2942497" y="141661"/>
                </a:moveTo>
                <a:cubicBezTo>
                  <a:pt x="2951061" y="141661"/>
                  <a:pt x="2957293" y="148224"/>
                  <a:pt x="2957293" y="155517"/>
                </a:cubicBezTo>
                <a:cubicBezTo>
                  <a:pt x="2957293" y="162080"/>
                  <a:pt x="2951061" y="167915"/>
                  <a:pt x="2942497" y="167915"/>
                </a:cubicBezTo>
                <a:cubicBezTo>
                  <a:pt x="2934719" y="167915"/>
                  <a:pt x="2927716" y="162080"/>
                  <a:pt x="2927716" y="155517"/>
                </a:cubicBezTo>
                <a:cubicBezTo>
                  <a:pt x="2927716" y="148224"/>
                  <a:pt x="2934719" y="141661"/>
                  <a:pt x="2942497" y="141661"/>
                </a:cubicBezTo>
                <a:close/>
                <a:moveTo>
                  <a:pt x="2867363" y="141661"/>
                </a:moveTo>
                <a:cubicBezTo>
                  <a:pt x="2875389" y="141661"/>
                  <a:pt x="2879765" y="148224"/>
                  <a:pt x="2879765" y="155517"/>
                </a:cubicBezTo>
                <a:cubicBezTo>
                  <a:pt x="2879765" y="162080"/>
                  <a:pt x="2875389" y="167915"/>
                  <a:pt x="2867363" y="167915"/>
                </a:cubicBezTo>
                <a:cubicBezTo>
                  <a:pt x="2860073" y="167915"/>
                  <a:pt x="2853510" y="162080"/>
                  <a:pt x="2853510" y="155517"/>
                </a:cubicBezTo>
                <a:cubicBezTo>
                  <a:pt x="2853510" y="148224"/>
                  <a:pt x="2860073" y="141661"/>
                  <a:pt x="2867363" y="141661"/>
                </a:cubicBezTo>
                <a:close/>
                <a:moveTo>
                  <a:pt x="2796538" y="141661"/>
                </a:moveTo>
                <a:cubicBezTo>
                  <a:pt x="2803103" y="141661"/>
                  <a:pt x="2808940" y="148224"/>
                  <a:pt x="2808940" y="155517"/>
                </a:cubicBezTo>
                <a:cubicBezTo>
                  <a:pt x="2808940" y="162080"/>
                  <a:pt x="2803103" y="167915"/>
                  <a:pt x="2796538" y="167915"/>
                </a:cubicBezTo>
                <a:cubicBezTo>
                  <a:pt x="2789246" y="167915"/>
                  <a:pt x="2782683" y="162080"/>
                  <a:pt x="2782683" y="155517"/>
                </a:cubicBezTo>
                <a:cubicBezTo>
                  <a:pt x="2782683" y="148224"/>
                  <a:pt x="2789246" y="141661"/>
                  <a:pt x="2796538" y="141661"/>
                </a:cubicBezTo>
                <a:close/>
                <a:moveTo>
                  <a:pt x="2725703" y="141661"/>
                </a:moveTo>
                <a:cubicBezTo>
                  <a:pt x="2731538" y="141661"/>
                  <a:pt x="2738105" y="148224"/>
                  <a:pt x="2738105" y="155517"/>
                </a:cubicBezTo>
                <a:cubicBezTo>
                  <a:pt x="2738105" y="162080"/>
                  <a:pt x="2731538" y="167915"/>
                  <a:pt x="2725703" y="167915"/>
                </a:cubicBezTo>
                <a:cubicBezTo>
                  <a:pt x="2717686" y="167915"/>
                  <a:pt x="2711852" y="162080"/>
                  <a:pt x="2711852" y="155517"/>
                </a:cubicBezTo>
                <a:cubicBezTo>
                  <a:pt x="2711852" y="148224"/>
                  <a:pt x="2717686" y="141661"/>
                  <a:pt x="2725703" y="141661"/>
                </a:cubicBezTo>
                <a:close/>
                <a:moveTo>
                  <a:pt x="2653420" y="141661"/>
                </a:moveTo>
                <a:cubicBezTo>
                  <a:pt x="2660711" y="141661"/>
                  <a:pt x="2667273" y="148224"/>
                  <a:pt x="2667273" y="155517"/>
                </a:cubicBezTo>
                <a:cubicBezTo>
                  <a:pt x="2667273" y="162080"/>
                  <a:pt x="2660711" y="167915"/>
                  <a:pt x="2653420" y="167915"/>
                </a:cubicBezTo>
                <a:cubicBezTo>
                  <a:pt x="2646857" y="167915"/>
                  <a:pt x="2641021" y="162080"/>
                  <a:pt x="2641021" y="155517"/>
                </a:cubicBezTo>
                <a:cubicBezTo>
                  <a:pt x="2641021" y="148224"/>
                  <a:pt x="2646857" y="141661"/>
                  <a:pt x="2653420" y="141661"/>
                </a:cubicBezTo>
                <a:close/>
                <a:moveTo>
                  <a:pt x="2582586" y="141661"/>
                </a:moveTo>
                <a:cubicBezTo>
                  <a:pt x="2589878" y="141661"/>
                  <a:pt x="2596442" y="148224"/>
                  <a:pt x="2596442" y="155517"/>
                </a:cubicBezTo>
                <a:cubicBezTo>
                  <a:pt x="2596442" y="162080"/>
                  <a:pt x="2589878" y="167915"/>
                  <a:pt x="2582586" y="167915"/>
                </a:cubicBezTo>
                <a:cubicBezTo>
                  <a:pt x="2576024" y="167915"/>
                  <a:pt x="2570189" y="162080"/>
                  <a:pt x="2570189" y="155517"/>
                </a:cubicBezTo>
                <a:cubicBezTo>
                  <a:pt x="2570189" y="148224"/>
                  <a:pt x="2576024" y="141661"/>
                  <a:pt x="2582586" y="141661"/>
                </a:cubicBezTo>
                <a:close/>
                <a:moveTo>
                  <a:pt x="2511034" y="141661"/>
                </a:moveTo>
                <a:cubicBezTo>
                  <a:pt x="2519052" y="141661"/>
                  <a:pt x="2525616" y="148224"/>
                  <a:pt x="2525616" y="155517"/>
                </a:cubicBezTo>
                <a:cubicBezTo>
                  <a:pt x="2525616" y="162080"/>
                  <a:pt x="2519052" y="167915"/>
                  <a:pt x="2511034" y="167915"/>
                </a:cubicBezTo>
                <a:cubicBezTo>
                  <a:pt x="2503743" y="167915"/>
                  <a:pt x="2499364" y="162080"/>
                  <a:pt x="2499364" y="155517"/>
                </a:cubicBezTo>
                <a:cubicBezTo>
                  <a:pt x="2499364" y="148224"/>
                  <a:pt x="2503743" y="141661"/>
                  <a:pt x="2511034" y="141661"/>
                </a:cubicBezTo>
                <a:close/>
                <a:moveTo>
                  <a:pt x="2439946" y="141661"/>
                </a:moveTo>
                <a:cubicBezTo>
                  <a:pt x="2448505" y="141661"/>
                  <a:pt x="2454734" y="148224"/>
                  <a:pt x="2454734" y="155517"/>
                </a:cubicBezTo>
                <a:cubicBezTo>
                  <a:pt x="2454734" y="162080"/>
                  <a:pt x="2448505" y="167915"/>
                  <a:pt x="2439946" y="167915"/>
                </a:cubicBezTo>
                <a:cubicBezTo>
                  <a:pt x="2432165" y="167915"/>
                  <a:pt x="2425159" y="162080"/>
                  <a:pt x="2425159" y="155517"/>
                </a:cubicBezTo>
                <a:cubicBezTo>
                  <a:pt x="2425159" y="148224"/>
                  <a:pt x="2432165" y="141661"/>
                  <a:pt x="2439946" y="141661"/>
                </a:cubicBezTo>
                <a:close/>
                <a:moveTo>
                  <a:pt x="2369114" y="141661"/>
                </a:moveTo>
                <a:cubicBezTo>
                  <a:pt x="2377674" y="141661"/>
                  <a:pt x="2383900" y="148224"/>
                  <a:pt x="2383900" y="155517"/>
                </a:cubicBezTo>
                <a:cubicBezTo>
                  <a:pt x="2383900" y="162080"/>
                  <a:pt x="2377674" y="167915"/>
                  <a:pt x="2369114" y="167915"/>
                </a:cubicBezTo>
                <a:cubicBezTo>
                  <a:pt x="2361331" y="167915"/>
                  <a:pt x="2354323" y="163539"/>
                  <a:pt x="2354323" y="155517"/>
                </a:cubicBezTo>
                <a:cubicBezTo>
                  <a:pt x="2354323" y="148224"/>
                  <a:pt x="2361331" y="141661"/>
                  <a:pt x="2369114" y="141661"/>
                </a:cubicBezTo>
                <a:close/>
                <a:moveTo>
                  <a:pt x="2298283" y="141661"/>
                </a:moveTo>
                <a:cubicBezTo>
                  <a:pt x="2306842" y="141661"/>
                  <a:pt x="2313070" y="148224"/>
                  <a:pt x="2313070" y="155517"/>
                </a:cubicBezTo>
                <a:cubicBezTo>
                  <a:pt x="2313070" y="163539"/>
                  <a:pt x="2306842" y="167915"/>
                  <a:pt x="2298283" y="167915"/>
                </a:cubicBezTo>
                <a:cubicBezTo>
                  <a:pt x="2290497" y="167915"/>
                  <a:pt x="2283493" y="163539"/>
                  <a:pt x="2283493" y="155517"/>
                </a:cubicBezTo>
                <a:cubicBezTo>
                  <a:pt x="2283493" y="148224"/>
                  <a:pt x="2290497" y="141661"/>
                  <a:pt x="2298283" y="141661"/>
                </a:cubicBezTo>
                <a:close/>
                <a:moveTo>
                  <a:pt x="2226517" y="141661"/>
                </a:moveTo>
                <a:cubicBezTo>
                  <a:pt x="2234542" y="141661"/>
                  <a:pt x="2238916" y="148224"/>
                  <a:pt x="2238916" y="155517"/>
                </a:cubicBezTo>
                <a:cubicBezTo>
                  <a:pt x="2238916" y="163539"/>
                  <a:pt x="2234542" y="167915"/>
                  <a:pt x="2226517" y="167915"/>
                </a:cubicBezTo>
                <a:cubicBezTo>
                  <a:pt x="2218495" y="167915"/>
                  <a:pt x="2212659" y="163539"/>
                  <a:pt x="2212659" y="155517"/>
                </a:cubicBezTo>
                <a:cubicBezTo>
                  <a:pt x="2212659" y="148224"/>
                  <a:pt x="2218495" y="141661"/>
                  <a:pt x="2226517" y="141661"/>
                </a:cubicBezTo>
                <a:close/>
                <a:moveTo>
                  <a:pt x="2155683" y="141661"/>
                </a:moveTo>
                <a:cubicBezTo>
                  <a:pt x="2161520" y="141661"/>
                  <a:pt x="2168084" y="148224"/>
                  <a:pt x="2168084" y="155517"/>
                </a:cubicBezTo>
                <a:cubicBezTo>
                  <a:pt x="2168084" y="163539"/>
                  <a:pt x="2161520" y="167915"/>
                  <a:pt x="2155683" y="167915"/>
                </a:cubicBezTo>
                <a:cubicBezTo>
                  <a:pt x="2147663" y="167915"/>
                  <a:pt x="2141827" y="163539"/>
                  <a:pt x="2141827" y="155517"/>
                </a:cubicBezTo>
                <a:cubicBezTo>
                  <a:pt x="2141827" y="148224"/>
                  <a:pt x="2147663" y="141661"/>
                  <a:pt x="2155683" y="141661"/>
                </a:cubicBezTo>
                <a:close/>
                <a:moveTo>
                  <a:pt x="2084851" y="141661"/>
                </a:moveTo>
                <a:cubicBezTo>
                  <a:pt x="2090686" y="141661"/>
                  <a:pt x="2097249" y="148224"/>
                  <a:pt x="2097249" y="155517"/>
                </a:cubicBezTo>
                <a:cubicBezTo>
                  <a:pt x="2097249" y="163539"/>
                  <a:pt x="2090686" y="167915"/>
                  <a:pt x="2084851" y="167915"/>
                </a:cubicBezTo>
                <a:cubicBezTo>
                  <a:pt x="2076829" y="167915"/>
                  <a:pt x="2070995" y="163539"/>
                  <a:pt x="2070995" y="155517"/>
                </a:cubicBezTo>
                <a:cubicBezTo>
                  <a:pt x="2070995" y="148224"/>
                  <a:pt x="2076829" y="141661"/>
                  <a:pt x="2084851" y="141661"/>
                </a:cubicBezTo>
                <a:close/>
                <a:moveTo>
                  <a:pt x="2011835" y="141661"/>
                </a:moveTo>
                <a:cubicBezTo>
                  <a:pt x="2019855" y="141661"/>
                  <a:pt x="2026421" y="148224"/>
                  <a:pt x="2026421" y="155517"/>
                </a:cubicBezTo>
                <a:cubicBezTo>
                  <a:pt x="2026421" y="163539"/>
                  <a:pt x="2019855" y="167915"/>
                  <a:pt x="2011835" y="167915"/>
                </a:cubicBezTo>
                <a:cubicBezTo>
                  <a:pt x="2006003" y="167915"/>
                  <a:pt x="2000168" y="163539"/>
                  <a:pt x="2000168" y="155517"/>
                </a:cubicBezTo>
                <a:cubicBezTo>
                  <a:pt x="2000168" y="148224"/>
                  <a:pt x="2006003" y="141661"/>
                  <a:pt x="2011835" y="141661"/>
                </a:cubicBezTo>
                <a:close/>
                <a:moveTo>
                  <a:pt x="1938365" y="141661"/>
                </a:moveTo>
                <a:cubicBezTo>
                  <a:pt x="1946388" y="141661"/>
                  <a:pt x="1952222" y="148224"/>
                  <a:pt x="1952222" y="155517"/>
                </a:cubicBezTo>
                <a:cubicBezTo>
                  <a:pt x="1952222" y="163539"/>
                  <a:pt x="1946388" y="167915"/>
                  <a:pt x="1938365" y="167915"/>
                </a:cubicBezTo>
                <a:cubicBezTo>
                  <a:pt x="1931072" y="167915"/>
                  <a:pt x="1925971" y="163539"/>
                  <a:pt x="1925971" y="155517"/>
                </a:cubicBezTo>
                <a:cubicBezTo>
                  <a:pt x="1925971" y="148224"/>
                  <a:pt x="1931072" y="141661"/>
                  <a:pt x="1938365" y="141661"/>
                </a:cubicBezTo>
                <a:close/>
                <a:moveTo>
                  <a:pt x="1869922" y="141661"/>
                </a:moveTo>
                <a:cubicBezTo>
                  <a:pt x="1878483" y="141661"/>
                  <a:pt x="1884712" y="148224"/>
                  <a:pt x="1884712" y="155517"/>
                </a:cubicBezTo>
                <a:cubicBezTo>
                  <a:pt x="1884712" y="163539"/>
                  <a:pt x="1878483" y="167915"/>
                  <a:pt x="1869922" y="167915"/>
                </a:cubicBezTo>
                <a:cubicBezTo>
                  <a:pt x="1862138" y="167915"/>
                  <a:pt x="1855131" y="163539"/>
                  <a:pt x="1855131" y="155517"/>
                </a:cubicBezTo>
                <a:cubicBezTo>
                  <a:pt x="1855131" y="148224"/>
                  <a:pt x="1862138" y="141661"/>
                  <a:pt x="1869922" y="141661"/>
                </a:cubicBezTo>
                <a:close/>
                <a:moveTo>
                  <a:pt x="1799087" y="141661"/>
                </a:moveTo>
                <a:cubicBezTo>
                  <a:pt x="1807649" y="141661"/>
                  <a:pt x="1813879" y="148224"/>
                  <a:pt x="1813879" y="155517"/>
                </a:cubicBezTo>
                <a:cubicBezTo>
                  <a:pt x="1813879" y="163539"/>
                  <a:pt x="1807649" y="167915"/>
                  <a:pt x="1799087" y="167915"/>
                </a:cubicBezTo>
                <a:cubicBezTo>
                  <a:pt x="1790527" y="167915"/>
                  <a:pt x="1784303" y="163539"/>
                  <a:pt x="1784303" y="155517"/>
                </a:cubicBezTo>
                <a:cubicBezTo>
                  <a:pt x="1784303" y="148224"/>
                  <a:pt x="1790527" y="141661"/>
                  <a:pt x="1799087" y="141661"/>
                </a:cubicBezTo>
                <a:close/>
                <a:moveTo>
                  <a:pt x="1728262" y="141661"/>
                </a:moveTo>
                <a:cubicBezTo>
                  <a:pt x="1736828" y="141661"/>
                  <a:pt x="1743052" y="148224"/>
                  <a:pt x="1743052" y="155517"/>
                </a:cubicBezTo>
                <a:cubicBezTo>
                  <a:pt x="1743052" y="163539"/>
                  <a:pt x="1736828" y="167915"/>
                  <a:pt x="1728262" y="167915"/>
                </a:cubicBezTo>
                <a:cubicBezTo>
                  <a:pt x="1719700" y="167915"/>
                  <a:pt x="1713474" y="163539"/>
                  <a:pt x="1713474" y="155517"/>
                </a:cubicBezTo>
                <a:cubicBezTo>
                  <a:pt x="1713474" y="148224"/>
                  <a:pt x="1719700" y="141661"/>
                  <a:pt x="1728262" y="141661"/>
                </a:cubicBezTo>
                <a:close/>
                <a:moveTo>
                  <a:pt x="1656501" y="141661"/>
                </a:moveTo>
                <a:cubicBezTo>
                  <a:pt x="1663792" y="141661"/>
                  <a:pt x="1668900" y="148666"/>
                  <a:pt x="1668900" y="156450"/>
                </a:cubicBezTo>
                <a:cubicBezTo>
                  <a:pt x="1668900" y="165012"/>
                  <a:pt x="1663792" y="171239"/>
                  <a:pt x="1656501" y="171239"/>
                </a:cubicBezTo>
                <a:cubicBezTo>
                  <a:pt x="1648481" y="171239"/>
                  <a:pt x="1642655" y="165012"/>
                  <a:pt x="1642655" y="156450"/>
                </a:cubicBezTo>
                <a:cubicBezTo>
                  <a:pt x="1642655" y="148666"/>
                  <a:pt x="1648481" y="141661"/>
                  <a:pt x="1656501" y="141661"/>
                </a:cubicBezTo>
                <a:close/>
                <a:moveTo>
                  <a:pt x="1582299" y="141661"/>
                </a:moveTo>
                <a:cubicBezTo>
                  <a:pt x="1588134" y="141661"/>
                  <a:pt x="1594704" y="148666"/>
                  <a:pt x="1594704" y="156450"/>
                </a:cubicBezTo>
                <a:cubicBezTo>
                  <a:pt x="1594704" y="165012"/>
                  <a:pt x="1588134" y="171239"/>
                  <a:pt x="1582299" y="171239"/>
                </a:cubicBezTo>
                <a:cubicBezTo>
                  <a:pt x="1574277" y="171239"/>
                  <a:pt x="1568444" y="165012"/>
                  <a:pt x="1568444" y="156450"/>
                </a:cubicBezTo>
                <a:cubicBezTo>
                  <a:pt x="1568444" y="148666"/>
                  <a:pt x="1574277" y="141661"/>
                  <a:pt x="1582299" y="141661"/>
                </a:cubicBezTo>
                <a:close/>
                <a:moveTo>
                  <a:pt x="1512199" y="141661"/>
                </a:moveTo>
                <a:cubicBezTo>
                  <a:pt x="1518035" y="141661"/>
                  <a:pt x="1523867" y="148666"/>
                  <a:pt x="1523867" y="156450"/>
                </a:cubicBezTo>
                <a:cubicBezTo>
                  <a:pt x="1523867" y="165012"/>
                  <a:pt x="1518035" y="171239"/>
                  <a:pt x="1512199" y="171239"/>
                </a:cubicBezTo>
                <a:cubicBezTo>
                  <a:pt x="1504174" y="171239"/>
                  <a:pt x="1497612" y="165012"/>
                  <a:pt x="1497612" y="156450"/>
                </a:cubicBezTo>
                <a:cubicBezTo>
                  <a:pt x="1497612" y="148666"/>
                  <a:pt x="1504174" y="141661"/>
                  <a:pt x="1512199" y="141661"/>
                </a:cubicBezTo>
                <a:close/>
                <a:moveTo>
                  <a:pt x="1439173" y="141661"/>
                </a:moveTo>
                <a:cubicBezTo>
                  <a:pt x="1447191" y="141661"/>
                  <a:pt x="1453026" y="148666"/>
                  <a:pt x="1453026" y="156450"/>
                </a:cubicBezTo>
                <a:cubicBezTo>
                  <a:pt x="1453026" y="165012"/>
                  <a:pt x="1447191" y="171239"/>
                  <a:pt x="1439173" y="171239"/>
                </a:cubicBezTo>
                <a:cubicBezTo>
                  <a:pt x="1433339" y="171239"/>
                  <a:pt x="1426777" y="165012"/>
                  <a:pt x="1426777" y="156450"/>
                </a:cubicBezTo>
                <a:cubicBezTo>
                  <a:pt x="1426777" y="148666"/>
                  <a:pt x="1433339" y="141661"/>
                  <a:pt x="1439173" y="141661"/>
                </a:cubicBezTo>
                <a:close/>
                <a:moveTo>
                  <a:pt x="1368349" y="141661"/>
                </a:moveTo>
                <a:cubicBezTo>
                  <a:pt x="1376368" y="141661"/>
                  <a:pt x="1382203" y="148666"/>
                  <a:pt x="1382203" y="156450"/>
                </a:cubicBezTo>
                <a:cubicBezTo>
                  <a:pt x="1382203" y="165012"/>
                  <a:pt x="1376368" y="171239"/>
                  <a:pt x="1368349" y="171239"/>
                </a:cubicBezTo>
                <a:cubicBezTo>
                  <a:pt x="1362516" y="171239"/>
                  <a:pt x="1355953" y="165012"/>
                  <a:pt x="1355953" y="156450"/>
                </a:cubicBezTo>
                <a:cubicBezTo>
                  <a:pt x="1355953" y="148666"/>
                  <a:pt x="1362516" y="141661"/>
                  <a:pt x="1368349" y="141661"/>
                </a:cubicBezTo>
                <a:close/>
                <a:moveTo>
                  <a:pt x="1297520" y="141661"/>
                </a:moveTo>
                <a:cubicBezTo>
                  <a:pt x="1305540" y="141661"/>
                  <a:pt x="1311374" y="148666"/>
                  <a:pt x="1311374" y="156450"/>
                </a:cubicBezTo>
                <a:cubicBezTo>
                  <a:pt x="1311374" y="165012"/>
                  <a:pt x="1305540" y="171239"/>
                  <a:pt x="1297520" y="171239"/>
                </a:cubicBezTo>
                <a:cubicBezTo>
                  <a:pt x="1289498" y="171239"/>
                  <a:pt x="1285121" y="165012"/>
                  <a:pt x="1285121" y="156450"/>
                </a:cubicBezTo>
                <a:cubicBezTo>
                  <a:pt x="1285121" y="148666"/>
                  <a:pt x="1289498" y="141661"/>
                  <a:pt x="1297520" y="141661"/>
                </a:cubicBezTo>
                <a:close/>
                <a:moveTo>
                  <a:pt x="2796538" y="70831"/>
                </a:moveTo>
                <a:cubicBezTo>
                  <a:pt x="2803103" y="70831"/>
                  <a:pt x="2808940" y="76665"/>
                  <a:pt x="2808940" y="84687"/>
                </a:cubicBezTo>
                <a:cubicBezTo>
                  <a:pt x="2808940" y="90521"/>
                  <a:pt x="2803103" y="97085"/>
                  <a:pt x="2796538" y="97085"/>
                </a:cubicBezTo>
                <a:cubicBezTo>
                  <a:pt x="2789246" y="97085"/>
                  <a:pt x="2782683" y="90521"/>
                  <a:pt x="2782683" y="84687"/>
                </a:cubicBezTo>
                <a:cubicBezTo>
                  <a:pt x="2782683" y="76665"/>
                  <a:pt x="2789246" y="70831"/>
                  <a:pt x="2796538" y="70831"/>
                </a:cubicBezTo>
                <a:close/>
                <a:moveTo>
                  <a:pt x="2725703" y="70831"/>
                </a:moveTo>
                <a:cubicBezTo>
                  <a:pt x="2731538" y="70831"/>
                  <a:pt x="2738105" y="76665"/>
                  <a:pt x="2738105" y="84687"/>
                </a:cubicBezTo>
                <a:cubicBezTo>
                  <a:pt x="2738105" y="90521"/>
                  <a:pt x="2731538" y="97085"/>
                  <a:pt x="2725703" y="97085"/>
                </a:cubicBezTo>
                <a:cubicBezTo>
                  <a:pt x="2717686" y="97085"/>
                  <a:pt x="2711852" y="90521"/>
                  <a:pt x="2711852" y="84687"/>
                </a:cubicBezTo>
                <a:cubicBezTo>
                  <a:pt x="2711852" y="76665"/>
                  <a:pt x="2717686" y="70831"/>
                  <a:pt x="2725703" y="70831"/>
                </a:cubicBezTo>
                <a:close/>
                <a:moveTo>
                  <a:pt x="2653420" y="70831"/>
                </a:moveTo>
                <a:cubicBezTo>
                  <a:pt x="2660711" y="70831"/>
                  <a:pt x="2667273" y="76665"/>
                  <a:pt x="2667273" y="84687"/>
                </a:cubicBezTo>
                <a:cubicBezTo>
                  <a:pt x="2667273" y="90521"/>
                  <a:pt x="2660711" y="97085"/>
                  <a:pt x="2653420" y="97085"/>
                </a:cubicBezTo>
                <a:cubicBezTo>
                  <a:pt x="2646857" y="97085"/>
                  <a:pt x="2641021" y="90521"/>
                  <a:pt x="2641021" y="84687"/>
                </a:cubicBezTo>
                <a:cubicBezTo>
                  <a:pt x="2641021" y="76665"/>
                  <a:pt x="2646857" y="70831"/>
                  <a:pt x="2653420" y="70831"/>
                </a:cubicBezTo>
                <a:close/>
                <a:moveTo>
                  <a:pt x="2582586" y="70831"/>
                </a:moveTo>
                <a:cubicBezTo>
                  <a:pt x="2589878" y="70831"/>
                  <a:pt x="2596442" y="76665"/>
                  <a:pt x="2596442" y="84687"/>
                </a:cubicBezTo>
                <a:cubicBezTo>
                  <a:pt x="2596442" y="90521"/>
                  <a:pt x="2589878" y="97085"/>
                  <a:pt x="2582586" y="97085"/>
                </a:cubicBezTo>
                <a:cubicBezTo>
                  <a:pt x="2576024" y="97085"/>
                  <a:pt x="2570189" y="90521"/>
                  <a:pt x="2570189" y="84687"/>
                </a:cubicBezTo>
                <a:cubicBezTo>
                  <a:pt x="2570189" y="76665"/>
                  <a:pt x="2576024" y="70831"/>
                  <a:pt x="2582586" y="70831"/>
                </a:cubicBezTo>
                <a:close/>
                <a:moveTo>
                  <a:pt x="2511034" y="70831"/>
                </a:moveTo>
                <a:cubicBezTo>
                  <a:pt x="2519052" y="70831"/>
                  <a:pt x="2525616" y="76665"/>
                  <a:pt x="2525616" y="84687"/>
                </a:cubicBezTo>
                <a:cubicBezTo>
                  <a:pt x="2525616" y="90521"/>
                  <a:pt x="2519052" y="97085"/>
                  <a:pt x="2511034" y="97085"/>
                </a:cubicBezTo>
                <a:cubicBezTo>
                  <a:pt x="2503743" y="97085"/>
                  <a:pt x="2499364" y="90521"/>
                  <a:pt x="2499364" y="84687"/>
                </a:cubicBezTo>
                <a:cubicBezTo>
                  <a:pt x="2499364" y="76665"/>
                  <a:pt x="2503743" y="70831"/>
                  <a:pt x="2511034" y="70831"/>
                </a:cubicBezTo>
                <a:close/>
                <a:moveTo>
                  <a:pt x="2439946" y="70831"/>
                </a:moveTo>
                <a:cubicBezTo>
                  <a:pt x="2448505" y="70831"/>
                  <a:pt x="2454737" y="76665"/>
                  <a:pt x="2454737" y="84687"/>
                </a:cubicBezTo>
                <a:cubicBezTo>
                  <a:pt x="2454737" y="90521"/>
                  <a:pt x="2448505" y="97085"/>
                  <a:pt x="2439946" y="97085"/>
                </a:cubicBezTo>
                <a:cubicBezTo>
                  <a:pt x="2432165" y="97085"/>
                  <a:pt x="2425159" y="90521"/>
                  <a:pt x="2425159" y="84687"/>
                </a:cubicBezTo>
                <a:cubicBezTo>
                  <a:pt x="2425159" y="76665"/>
                  <a:pt x="2432165" y="70831"/>
                  <a:pt x="2439946" y="70831"/>
                </a:cubicBezTo>
                <a:close/>
                <a:moveTo>
                  <a:pt x="2369114" y="70831"/>
                </a:moveTo>
                <a:cubicBezTo>
                  <a:pt x="2377674" y="70831"/>
                  <a:pt x="2383900" y="76665"/>
                  <a:pt x="2383900" y="84687"/>
                </a:cubicBezTo>
                <a:cubicBezTo>
                  <a:pt x="2383900" y="90521"/>
                  <a:pt x="2377674" y="97085"/>
                  <a:pt x="2369114" y="97085"/>
                </a:cubicBezTo>
                <a:cubicBezTo>
                  <a:pt x="2361331" y="97085"/>
                  <a:pt x="2354323" y="90521"/>
                  <a:pt x="2354323" y="84687"/>
                </a:cubicBezTo>
                <a:cubicBezTo>
                  <a:pt x="2354323" y="76665"/>
                  <a:pt x="2361331" y="70831"/>
                  <a:pt x="2369114" y="70831"/>
                </a:cubicBezTo>
                <a:close/>
                <a:moveTo>
                  <a:pt x="2298283" y="70831"/>
                </a:moveTo>
                <a:cubicBezTo>
                  <a:pt x="2306842" y="70831"/>
                  <a:pt x="2313070" y="76665"/>
                  <a:pt x="2313070" y="84687"/>
                </a:cubicBezTo>
                <a:cubicBezTo>
                  <a:pt x="2313070" y="90521"/>
                  <a:pt x="2306842" y="97085"/>
                  <a:pt x="2298283" y="97085"/>
                </a:cubicBezTo>
                <a:cubicBezTo>
                  <a:pt x="2290497" y="97085"/>
                  <a:pt x="2283493" y="90521"/>
                  <a:pt x="2283493" y="84687"/>
                </a:cubicBezTo>
                <a:cubicBezTo>
                  <a:pt x="2283493" y="76665"/>
                  <a:pt x="2290497" y="70831"/>
                  <a:pt x="2298283" y="70831"/>
                </a:cubicBezTo>
                <a:close/>
                <a:moveTo>
                  <a:pt x="2226517" y="70831"/>
                </a:moveTo>
                <a:cubicBezTo>
                  <a:pt x="2234542" y="70831"/>
                  <a:pt x="2238916" y="76665"/>
                  <a:pt x="2238916" y="84687"/>
                </a:cubicBezTo>
                <a:cubicBezTo>
                  <a:pt x="2238916" y="90521"/>
                  <a:pt x="2234542" y="97085"/>
                  <a:pt x="2226517" y="97085"/>
                </a:cubicBezTo>
                <a:cubicBezTo>
                  <a:pt x="2218495" y="97085"/>
                  <a:pt x="2212659" y="90521"/>
                  <a:pt x="2212659" y="84687"/>
                </a:cubicBezTo>
                <a:cubicBezTo>
                  <a:pt x="2212659" y="76665"/>
                  <a:pt x="2218495" y="70831"/>
                  <a:pt x="2226517" y="70831"/>
                </a:cubicBezTo>
                <a:close/>
                <a:moveTo>
                  <a:pt x="2155683" y="70831"/>
                </a:moveTo>
                <a:cubicBezTo>
                  <a:pt x="2161520" y="70831"/>
                  <a:pt x="2168084" y="76665"/>
                  <a:pt x="2168084" y="84687"/>
                </a:cubicBezTo>
                <a:cubicBezTo>
                  <a:pt x="2168084" y="90521"/>
                  <a:pt x="2161520" y="97085"/>
                  <a:pt x="2155683" y="97085"/>
                </a:cubicBezTo>
                <a:cubicBezTo>
                  <a:pt x="2147663" y="97085"/>
                  <a:pt x="2141827" y="90521"/>
                  <a:pt x="2141827" y="84687"/>
                </a:cubicBezTo>
                <a:cubicBezTo>
                  <a:pt x="2141827" y="76665"/>
                  <a:pt x="2147663" y="70831"/>
                  <a:pt x="2155683" y="70831"/>
                </a:cubicBezTo>
                <a:close/>
                <a:moveTo>
                  <a:pt x="2083393" y="70831"/>
                </a:moveTo>
                <a:cubicBezTo>
                  <a:pt x="2090686" y="70831"/>
                  <a:pt x="2097249" y="76665"/>
                  <a:pt x="2097249" y="84687"/>
                </a:cubicBezTo>
                <a:cubicBezTo>
                  <a:pt x="2097249" y="90521"/>
                  <a:pt x="2090686" y="97085"/>
                  <a:pt x="2083393" y="97085"/>
                </a:cubicBezTo>
                <a:cubicBezTo>
                  <a:pt x="2076829" y="97085"/>
                  <a:pt x="2070995" y="90521"/>
                  <a:pt x="2070995" y="84687"/>
                </a:cubicBezTo>
                <a:cubicBezTo>
                  <a:pt x="2070995" y="76665"/>
                  <a:pt x="2076829" y="70831"/>
                  <a:pt x="2083393" y="70831"/>
                </a:cubicBezTo>
                <a:close/>
                <a:moveTo>
                  <a:pt x="2011835" y="70831"/>
                </a:moveTo>
                <a:cubicBezTo>
                  <a:pt x="2019855" y="70831"/>
                  <a:pt x="2026421" y="76665"/>
                  <a:pt x="2026421" y="84687"/>
                </a:cubicBezTo>
                <a:cubicBezTo>
                  <a:pt x="2026421" y="90521"/>
                  <a:pt x="2019855" y="97085"/>
                  <a:pt x="2011835" y="97085"/>
                </a:cubicBezTo>
                <a:cubicBezTo>
                  <a:pt x="2006003" y="97085"/>
                  <a:pt x="2000168" y="90521"/>
                  <a:pt x="2000168" y="84687"/>
                </a:cubicBezTo>
                <a:cubicBezTo>
                  <a:pt x="2000168" y="76665"/>
                  <a:pt x="2006003" y="70831"/>
                  <a:pt x="2011835" y="70831"/>
                </a:cubicBezTo>
                <a:close/>
                <a:moveTo>
                  <a:pt x="1938365" y="70831"/>
                </a:moveTo>
                <a:cubicBezTo>
                  <a:pt x="1946388" y="70831"/>
                  <a:pt x="1952222" y="76665"/>
                  <a:pt x="1952222" y="84687"/>
                </a:cubicBezTo>
                <a:cubicBezTo>
                  <a:pt x="1952222" y="90521"/>
                  <a:pt x="1946388" y="97085"/>
                  <a:pt x="1938365" y="97085"/>
                </a:cubicBezTo>
                <a:cubicBezTo>
                  <a:pt x="1931072" y="97085"/>
                  <a:pt x="1925971" y="90521"/>
                  <a:pt x="1925971" y="84687"/>
                </a:cubicBezTo>
                <a:cubicBezTo>
                  <a:pt x="1925971" y="76665"/>
                  <a:pt x="1931072" y="70831"/>
                  <a:pt x="1938365" y="70831"/>
                </a:cubicBezTo>
                <a:close/>
                <a:moveTo>
                  <a:pt x="1869922" y="70831"/>
                </a:moveTo>
                <a:cubicBezTo>
                  <a:pt x="1878483" y="70831"/>
                  <a:pt x="1884712" y="76665"/>
                  <a:pt x="1884712" y="84687"/>
                </a:cubicBezTo>
                <a:cubicBezTo>
                  <a:pt x="1884712" y="90521"/>
                  <a:pt x="1878483" y="97085"/>
                  <a:pt x="1869922" y="97085"/>
                </a:cubicBezTo>
                <a:cubicBezTo>
                  <a:pt x="1862138" y="97085"/>
                  <a:pt x="1855131" y="90521"/>
                  <a:pt x="1855131" y="84687"/>
                </a:cubicBezTo>
                <a:cubicBezTo>
                  <a:pt x="1855131" y="76665"/>
                  <a:pt x="1862138" y="70831"/>
                  <a:pt x="1869922" y="70831"/>
                </a:cubicBezTo>
                <a:close/>
                <a:moveTo>
                  <a:pt x="1799087" y="70831"/>
                </a:moveTo>
                <a:cubicBezTo>
                  <a:pt x="1807649" y="70831"/>
                  <a:pt x="1813879" y="76665"/>
                  <a:pt x="1813879" y="84687"/>
                </a:cubicBezTo>
                <a:cubicBezTo>
                  <a:pt x="1813879" y="90521"/>
                  <a:pt x="1807649" y="97085"/>
                  <a:pt x="1799087" y="97085"/>
                </a:cubicBezTo>
                <a:cubicBezTo>
                  <a:pt x="1790527" y="97085"/>
                  <a:pt x="1784303" y="92709"/>
                  <a:pt x="1784303" y="84687"/>
                </a:cubicBezTo>
                <a:cubicBezTo>
                  <a:pt x="1784303" y="76665"/>
                  <a:pt x="1790527" y="70831"/>
                  <a:pt x="1799087" y="70831"/>
                </a:cubicBezTo>
                <a:close/>
                <a:moveTo>
                  <a:pt x="1728262" y="70831"/>
                </a:moveTo>
                <a:cubicBezTo>
                  <a:pt x="1736828" y="70831"/>
                  <a:pt x="1743052" y="76665"/>
                  <a:pt x="1743052" y="84687"/>
                </a:cubicBezTo>
                <a:cubicBezTo>
                  <a:pt x="1743052" y="92709"/>
                  <a:pt x="1736828" y="97085"/>
                  <a:pt x="1728262" y="97085"/>
                </a:cubicBezTo>
                <a:cubicBezTo>
                  <a:pt x="1719700" y="97085"/>
                  <a:pt x="1713474" y="92709"/>
                  <a:pt x="1713474" y="84687"/>
                </a:cubicBezTo>
                <a:cubicBezTo>
                  <a:pt x="1713474" y="76665"/>
                  <a:pt x="1719700" y="70831"/>
                  <a:pt x="1728262" y="70831"/>
                </a:cubicBezTo>
                <a:close/>
                <a:moveTo>
                  <a:pt x="1656501" y="70831"/>
                </a:moveTo>
                <a:cubicBezTo>
                  <a:pt x="1663792" y="70831"/>
                  <a:pt x="1668900" y="76665"/>
                  <a:pt x="1668900" y="84687"/>
                </a:cubicBezTo>
                <a:cubicBezTo>
                  <a:pt x="1668900" y="92709"/>
                  <a:pt x="1663792" y="97085"/>
                  <a:pt x="1656501" y="97085"/>
                </a:cubicBezTo>
                <a:cubicBezTo>
                  <a:pt x="1648481" y="97085"/>
                  <a:pt x="1642655" y="92709"/>
                  <a:pt x="1642655" y="84687"/>
                </a:cubicBezTo>
                <a:cubicBezTo>
                  <a:pt x="1642655" y="76665"/>
                  <a:pt x="1648481" y="70831"/>
                  <a:pt x="1656501" y="70831"/>
                </a:cubicBezTo>
                <a:close/>
                <a:moveTo>
                  <a:pt x="1582299" y="70831"/>
                </a:moveTo>
                <a:cubicBezTo>
                  <a:pt x="1588134" y="70831"/>
                  <a:pt x="1594704" y="76665"/>
                  <a:pt x="1594704" y="84687"/>
                </a:cubicBezTo>
                <a:cubicBezTo>
                  <a:pt x="1594704" y="92709"/>
                  <a:pt x="1588134" y="97085"/>
                  <a:pt x="1582299" y="97085"/>
                </a:cubicBezTo>
                <a:cubicBezTo>
                  <a:pt x="1574277" y="97085"/>
                  <a:pt x="1568444" y="92709"/>
                  <a:pt x="1568444" y="84687"/>
                </a:cubicBezTo>
                <a:cubicBezTo>
                  <a:pt x="1568444" y="76665"/>
                  <a:pt x="1574277" y="70831"/>
                  <a:pt x="1582299" y="70831"/>
                </a:cubicBezTo>
                <a:close/>
                <a:moveTo>
                  <a:pt x="2796538" y="0"/>
                </a:moveTo>
                <a:cubicBezTo>
                  <a:pt x="2803103" y="0"/>
                  <a:pt x="2808940" y="5834"/>
                  <a:pt x="2808940" y="12397"/>
                </a:cubicBezTo>
                <a:cubicBezTo>
                  <a:pt x="2808940" y="19690"/>
                  <a:pt x="2803103" y="26254"/>
                  <a:pt x="2796538" y="26254"/>
                </a:cubicBezTo>
                <a:cubicBezTo>
                  <a:pt x="2789246" y="26254"/>
                  <a:pt x="2782683" y="19690"/>
                  <a:pt x="2782683" y="12397"/>
                </a:cubicBezTo>
                <a:cubicBezTo>
                  <a:pt x="2782683" y="5834"/>
                  <a:pt x="2789246" y="0"/>
                  <a:pt x="2796538" y="0"/>
                </a:cubicBezTo>
                <a:close/>
                <a:moveTo>
                  <a:pt x="2725703" y="0"/>
                </a:moveTo>
                <a:cubicBezTo>
                  <a:pt x="2731538" y="0"/>
                  <a:pt x="2738105" y="5834"/>
                  <a:pt x="2738105" y="12397"/>
                </a:cubicBezTo>
                <a:cubicBezTo>
                  <a:pt x="2738105" y="19690"/>
                  <a:pt x="2731538" y="26254"/>
                  <a:pt x="2725703" y="26254"/>
                </a:cubicBezTo>
                <a:cubicBezTo>
                  <a:pt x="2717686" y="26254"/>
                  <a:pt x="2711852" y="19690"/>
                  <a:pt x="2711852" y="12397"/>
                </a:cubicBezTo>
                <a:cubicBezTo>
                  <a:pt x="2711852" y="5834"/>
                  <a:pt x="2717686" y="0"/>
                  <a:pt x="2725703" y="0"/>
                </a:cubicBezTo>
                <a:close/>
                <a:moveTo>
                  <a:pt x="2653420" y="0"/>
                </a:moveTo>
                <a:cubicBezTo>
                  <a:pt x="2660711" y="0"/>
                  <a:pt x="2667273" y="5834"/>
                  <a:pt x="2667273" y="12397"/>
                </a:cubicBezTo>
                <a:cubicBezTo>
                  <a:pt x="2667273" y="19690"/>
                  <a:pt x="2660711" y="26254"/>
                  <a:pt x="2653420" y="26254"/>
                </a:cubicBezTo>
                <a:cubicBezTo>
                  <a:pt x="2646857" y="26254"/>
                  <a:pt x="2641021" y="19690"/>
                  <a:pt x="2641021" y="12397"/>
                </a:cubicBezTo>
                <a:cubicBezTo>
                  <a:pt x="2641021" y="5834"/>
                  <a:pt x="2646857" y="0"/>
                  <a:pt x="2653420" y="0"/>
                </a:cubicBezTo>
                <a:close/>
                <a:moveTo>
                  <a:pt x="2582586" y="0"/>
                </a:moveTo>
                <a:cubicBezTo>
                  <a:pt x="2589878" y="0"/>
                  <a:pt x="2596442" y="5834"/>
                  <a:pt x="2596442" y="12397"/>
                </a:cubicBezTo>
                <a:cubicBezTo>
                  <a:pt x="2596442" y="19690"/>
                  <a:pt x="2589878" y="26254"/>
                  <a:pt x="2582586" y="26254"/>
                </a:cubicBezTo>
                <a:cubicBezTo>
                  <a:pt x="2576024" y="26254"/>
                  <a:pt x="2570189" y="19690"/>
                  <a:pt x="2570189" y="12397"/>
                </a:cubicBezTo>
                <a:cubicBezTo>
                  <a:pt x="2570189" y="5834"/>
                  <a:pt x="2576024" y="0"/>
                  <a:pt x="2582586" y="0"/>
                </a:cubicBezTo>
                <a:close/>
                <a:moveTo>
                  <a:pt x="2511034" y="0"/>
                </a:moveTo>
                <a:cubicBezTo>
                  <a:pt x="2519052" y="0"/>
                  <a:pt x="2525616" y="5834"/>
                  <a:pt x="2525616" y="12397"/>
                </a:cubicBezTo>
                <a:cubicBezTo>
                  <a:pt x="2525616" y="19690"/>
                  <a:pt x="2519052" y="26254"/>
                  <a:pt x="2511034" y="26254"/>
                </a:cubicBezTo>
                <a:cubicBezTo>
                  <a:pt x="2503743" y="26254"/>
                  <a:pt x="2499364" y="19690"/>
                  <a:pt x="2499364" y="12397"/>
                </a:cubicBezTo>
                <a:cubicBezTo>
                  <a:pt x="2499364" y="5834"/>
                  <a:pt x="2503743" y="0"/>
                  <a:pt x="2511034" y="0"/>
                </a:cubicBezTo>
                <a:close/>
                <a:moveTo>
                  <a:pt x="2439946" y="0"/>
                </a:moveTo>
                <a:cubicBezTo>
                  <a:pt x="2448505" y="0"/>
                  <a:pt x="2454737" y="5834"/>
                  <a:pt x="2454737" y="12397"/>
                </a:cubicBezTo>
                <a:cubicBezTo>
                  <a:pt x="2454737" y="19690"/>
                  <a:pt x="2448505" y="26254"/>
                  <a:pt x="2439946" y="26254"/>
                </a:cubicBezTo>
                <a:cubicBezTo>
                  <a:pt x="2432165" y="26254"/>
                  <a:pt x="2425159" y="19690"/>
                  <a:pt x="2425159" y="12397"/>
                </a:cubicBezTo>
                <a:cubicBezTo>
                  <a:pt x="2425159" y="5834"/>
                  <a:pt x="2432165" y="0"/>
                  <a:pt x="2439946" y="0"/>
                </a:cubicBezTo>
                <a:close/>
                <a:moveTo>
                  <a:pt x="2369114" y="0"/>
                </a:moveTo>
                <a:cubicBezTo>
                  <a:pt x="2377674" y="0"/>
                  <a:pt x="2383900" y="5834"/>
                  <a:pt x="2383900" y="12397"/>
                </a:cubicBezTo>
                <a:cubicBezTo>
                  <a:pt x="2383900" y="19690"/>
                  <a:pt x="2377674" y="26254"/>
                  <a:pt x="2369114" y="26254"/>
                </a:cubicBezTo>
                <a:cubicBezTo>
                  <a:pt x="2361331" y="26254"/>
                  <a:pt x="2354323" y="19690"/>
                  <a:pt x="2354323" y="12397"/>
                </a:cubicBezTo>
                <a:cubicBezTo>
                  <a:pt x="2354323" y="5834"/>
                  <a:pt x="2361331" y="0"/>
                  <a:pt x="2369114" y="0"/>
                </a:cubicBezTo>
                <a:close/>
                <a:moveTo>
                  <a:pt x="2298283" y="0"/>
                </a:moveTo>
                <a:cubicBezTo>
                  <a:pt x="2306842" y="0"/>
                  <a:pt x="2313070" y="5834"/>
                  <a:pt x="2313070" y="12397"/>
                </a:cubicBezTo>
                <a:cubicBezTo>
                  <a:pt x="2313070" y="19690"/>
                  <a:pt x="2306842" y="26254"/>
                  <a:pt x="2298283" y="26254"/>
                </a:cubicBezTo>
                <a:cubicBezTo>
                  <a:pt x="2290497" y="26254"/>
                  <a:pt x="2283493" y="19690"/>
                  <a:pt x="2283493" y="12397"/>
                </a:cubicBezTo>
                <a:cubicBezTo>
                  <a:pt x="2283493" y="5834"/>
                  <a:pt x="2290497" y="0"/>
                  <a:pt x="2298283" y="0"/>
                </a:cubicBezTo>
                <a:close/>
                <a:moveTo>
                  <a:pt x="2226517" y="0"/>
                </a:moveTo>
                <a:cubicBezTo>
                  <a:pt x="2234542" y="0"/>
                  <a:pt x="2238916" y="5834"/>
                  <a:pt x="2238916" y="13856"/>
                </a:cubicBezTo>
                <a:cubicBezTo>
                  <a:pt x="2238916" y="19690"/>
                  <a:pt x="2234542" y="26254"/>
                  <a:pt x="2226517" y="26254"/>
                </a:cubicBezTo>
                <a:cubicBezTo>
                  <a:pt x="2218495" y="26254"/>
                  <a:pt x="2212659" y="19690"/>
                  <a:pt x="2212659" y="13856"/>
                </a:cubicBezTo>
                <a:cubicBezTo>
                  <a:pt x="2212659" y="5834"/>
                  <a:pt x="2218495" y="0"/>
                  <a:pt x="2226517" y="0"/>
                </a:cubicBezTo>
                <a:close/>
                <a:moveTo>
                  <a:pt x="2155683" y="0"/>
                </a:moveTo>
                <a:cubicBezTo>
                  <a:pt x="2161520" y="0"/>
                  <a:pt x="2168084" y="5834"/>
                  <a:pt x="2168084" y="13856"/>
                </a:cubicBezTo>
                <a:cubicBezTo>
                  <a:pt x="2168084" y="19690"/>
                  <a:pt x="2161520" y="26254"/>
                  <a:pt x="2155683" y="26254"/>
                </a:cubicBezTo>
                <a:cubicBezTo>
                  <a:pt x="2147663" y="26254"/>
                  <a:pt x="2141827" y="19690"/>
                  <a:pt x="2141827" y="13856"/>
                </a:cubicBezTo>
                <a:cubicBezTo>
                  <a:pt x="2141827" y="5834"/>
                  <a:pt x="2147663" y="0"/>
                  <a:pt x="2155683" y="0"/>
                </a:cubicBezTo>
                <a:close/>
                <a:moveTo>
                  <a:pt x="2083393" y="0"/>
                </a:moveTo>
                <a:cubicBezTo>
                  <a:pt x="2090686" y="0"/>
                  <a:pt x="2097249" y="5834"/>
                  <a:pt x="2097249" y="13856"/>
                </a:cubicBezTo>
                <a:cubicBezTo>
                  <a:pt x="2097249" y="19690"/>
                  <a:pt x="2090686" y="26254"/>
                  <a:pt x="2083393" y="26254"/>
                </a:cubicBezTo>
                <a:cubicBezTo>
                  <a:pt x="2076829" y="26254"/>
                  <a:pt x="2070995" y="19690"/>
                  <a:pt x="2070995" y="13856"/>
                </a:cubicBezTo>
                <a:cubicBezTo>
                  <a:pt x="2070995" y="5834"/>
                  <a:pt x="2076829" y="0"/>
                  <a:pt x="2083393" y="0"/>
                </a:cubicBezTo>
                <a:close/>
                <a:moveTo>
                  <a:pt x="2011835" y="0"/>
                </a:moveTo>
                <a:cubicBezTo>
                  <a:pt x="2019855" y="0"/>
                  <a:pt x="2026421" y="5834"/>
                  <a:pt x="2026421" y="13856"/>
                </a:cubicBezTo>
                <a:cubicBezTo>
                  <a:pt x="2026421" y="19690"/>
                  <a:pt x="2019855" y="26254"/>
                  <a:pt x="2011835" y="26254"/>
                </a:cubicBezTo>
                <a:cubicBezTo>
                  <a:pt x="2006003" y="26254"/>
                  <a:pt x="2000168" y="19690"/>
                  <a:pt x="2000168" y="13856"/>
                </a:cubicBezTo>
                <a:cubicBezTo>
                  <a:pt x="2000168" y="5834"/>
                  <a:pt x="2006003" y="0"/>
                  <a:pt x="2011835" y="0"/>
                </a:cubicBezTo>
                <a:close/>
                <a:moveTo>
                  <a:pt x="1938365" y="0"/>
                </a:moveTo>
                <a:cubicBezTo>
                  <a:pt x="1946388" y="0"/>
                  <a:pt x="1952222" y="5834"/>
                  <a:pt x="1952222" y="13856"/>
                </a:cubicBezTo>
                <a:cubicBezTo>
                  <a:pt x="1952222" y="19690"/>
                  <a:pt x="1946388" y="26254"/>
                  <a:pt x="1938365" y="26254"/>
                </a:cubicBezTo>
                <a:cubicBezTo>
                  <a:pt x="1931072" y="26254"/>
                  <a:pt x="1925971" y="19690"/>
                  <a:pt x="1925971" y="13856"/>
                </a:cubicBezTo>
                <a:cubicBezTo>
                  <a:pt x="1925971" y="5834"/>
                  <a:pt x="1931072" y="0"/>
                  <a:pt x="1938365" y="0"/>
                </a:cubicBezTo>
                <a:close/>
                <a:moveTo>
                  <a:pt x="1869922" y="0"/>
                </a:moveTo>
                <a:cubicBezTo>
                  <a:pt x="1878483" y="0"/>
                  <a:pt x="1884712" y="5834"/>
                  <a:pt x="1884712" y="13856"/>
                </a:cubicBezTo>
                <a:cubicBezTo>
                  <a:pt x="1884712" y="19690"/>
                  <a:pt x="1878483" y="26254"/>
                  <a:pt x="1869922" y="26254"/>
                </a:cubicBezTo>
                <a:cubicBezTo>
                  <a:pt x="1862138" y="26254"/>
                  <a:pt x="1855131" y="19690"/>
                  <a:pt x="1855131" y="13856"/>
                </a:cubicBezTo>
                <a:cubicBezTo>
                  <a:pt x="1855131" y="5834"/>
                  <a:pt x="1862138" y="0"/>
                  <a:pt x="1869922" y="0"/>
                </a:cubicBezTo>
                <a:close/>
                <a:moveTo>
                  <a:pt x="1799087" y="0"/>
                </a:moveTo>
                <a:cubicBezTo>
                  <a:pt x="1807649" y="0"/>
                  <a:pt x="1813879" y="5834"/>
                  <a:pt x="1813879" y="13856"/>
                </a:cubicBezTo>
                <a:cubicBezTo>
                  <a:pt x="1813879" y="19690"/>
                  <a:pt x="1807649" y="26254"/>
                  <a:pt x="1799087" y="26254"/>
                </a:cubicBezTo>
                <a:cubicBezTo>
                  <a:pt x="1790527" y="26254"/>
                  <a:pt x="1784303" y="19690"/>
                  <a:pt x="1784303" y="13856"/>
                </a:cubicBezTo>
                <a:cubicBezTo>
                  <a:pt x="1784303" y="5834"/>
                  <a:pt x="1790527" y="0"/>
                  <a:pt x="1799087" y="0"/>
                </a:cubicBezTo>
                <a:close/>
                <a:moveTo>
                  <a:pt x="1728262" y="0"/>
                </a:moveTo>
                <a:cubicBezTo>
                  <a:pt x="1736828" y="0"/>
                  <a:pt x="1743052" y="5834"/>
                  <a:pt x="1743052" y="13856"/>
                </a:cubicBezTo>
                <a:cubicBezTo>
                  <a:pt x="1743052" y="19690"/>
                  <a:pt x="1736828" y="26254"/>
                  <a:pt x="1728262" y="26254"/>
                </a:cubicBezTo>
                <a:cubicBezTo>
                  <a:pt x="1719700" y="26254"/>
                  <a:pt x="1713474" y="19690"/>
                  <a:pt x="1713474" y="13856"/>
                </a:cubicBezTo>
                <a:cubicBezTo>
                  <a:pt x="1713474" y="5834"/>
                  <a:pt x="1719700" y="0"/>
                  <a:pt x="1728262" y="0"/>
                </a:cubicBezTo>
                <a:close/>
                <a:moveTo>
                  <a:pt x="1656501" y="0"/>
                </a:moveTo>
                <a:cubicBezTo>
                  <a:pt x="1663792" y="0"/>
                  <a:pt x="1668900" y="5834"/>
                  <a:pt x="1668900" y="13856"/>
                </a:cubicBezTo>
                <a:cubicBezTo>
                  <a:pt x="1668900" y="19690"/>
                  <a:pt x="1663792" y="26254"/>
                  <a:pt x="1656501" y="26254"/>
                </a:cubicBezTo>
                <a:cubicBezTo>
                  <a:pt x="1648481" y="26254"/>
                  <a:pt x="1642655" y="19690"/>
                  <a:pt x="1642655" y="13856"/>
                </a:cubicBezTo>
                <a:cubicBezTo>
                  <a:pt x="1642655" y="5834"/>
                  <a:pt x="1648481" y="0"/>
                  <a:pt x="1656501" y="0"/>
                </a:cubicBezTo>
                <a:close/>
                <a:moveTo>
                  <a:pt x="1582299" y="0"/>
                </a:moveTo>
                <a:cubicBezTo>
                  <a:pt x="1588134" y="0"/>
                  <a:pt x="1594704" y="5834"/>
                  <a:pt x="1594704" y="13856"/>
                </a:cubicBezTo>
                <a:cubicBezTo>
                  <a:pt x="1594704" y="19690"/>
                  <a:pt x="1588134" y="26254"/>
                  <a:pt x="1582299" y="26254"/>
                </a:cubicBezTo>
                <a:cubicBezTo>
                  <a:pt x="1574277" y="26254"/>
                  <a:pt x="1568444" y="19690"/>
                  <a:pt x="1568444" y="13856"/>
                </a:cubicBezTo>
                <a:cubicBezTo>
                  <a:pt x="1568444" y="5834"/>
                  <a:pt x="1574277" y="0"/>
                  <a:pt x="1582299" y="0"/>
                </a:cubicBezTo>
                <a:close/>
              </a:path>
            </a:pathLst>
          </a:custGeom>
          <a:solidFill>
            <a:srgbClr val="252A57"/>
          </a:solidFill>
          <a:ln>
            <a:noFill/>
          </a:ln>
          <a:effectLst/>
        </p:spPr>
        <p:txBody>
          <a:bodyPr wrap="square" anchor="ctr">
            <a:noAutofit/>
          </a:bodyPr>
          <a:lstStyle/>
          <a:p>
            <a:endParaRPr lang="en-US" sz="3266" dirty="0">
              <a:latin typeface="Nunito Sans ExtraLight" pitchFamily="2" charset="77"/>
            </a:endParaRPr>
          </a:p>
        </p:txBody>
      </p:sp>
      <p:sp>
        <p:nvSpPr>
          <p:cNvPr id="81" name="Rectangle 80">
            <a:extLst>
              <a:ext uri="{FF2B5EF4-FFF2-40B4-BE49-F238E27FC236}">
                <a16:creationId xmlns:a16="http://schemas.microsoft.com/office/drawing/2014/main" id="{72BCB5EB-FF83-4649-AE9A-8F0D8EA09254}"/>
              </a:ext>
            </a:extLst>
          </p:cNvPr>
          <p:cNvSpPr/>
          <p:nvPr/>
        </p:nvSpPr>
        <p:spPr>
          <a:xfrm>
            <a:off x="5206314" y="1764804"/>
            <a:ext cx="86498" cy="815546"/>
          </a:xfrm>
          <a:prstGeom prst="rect">
            <a:avLst/>
          </a:prstGeom>
          <a:gradFill>
            <a:gsLst>
              <a:gs pos="0">
                <a:schemeClr val="accent5"/>
              </a:gs>
              <a:gs pos="50000">
                <a:schemeClr val="accent2"/>
              </a:gs>
              <a:gs pos="99000">
                <a:srgbClr val="7030A0"/>
              </a:gs>
            </a:gsLst>
            <a:lin ang="27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 dirty="0">
              <a:latin typeface="Nunito Sans ExtraLight" pitchFamily="2" charset="77"/>
            </a:endParaRPr>
          </a:p>
        </p:txBody>
      </p:sp>
      <p:sp>
        <p:nvSpPr>
          <p:cNvPr id="82" name="Rectangle 81">
            <a:extLst>
              <a:ext uri="{FF2B5EF4-FFF2-40B4-BE49-F238E27FC236}">
                <a16:creationId xmlns:a16="http://schemas.microsoft.com/office/drawing/2014/main" id="{95ABCF63-503C-BC4D-A508-B608716A38F7}"/>
              </a:ext>
            </a:extLst>
          </p:cNvPr>
          <p:cNvSpPr/>
          <p:nvPr/>
        </p:nvSpPr>
        <p:spPr>
          <a:xfrm>
            <a:off x="5292811" y="1764804"/>
            <a:ext cx="1692876" cy="815546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 dirty="0">
              <a:latin typeface="Nunito Sans ExtraLight" pitchFamily="2" charset="77"/>
            </a:endParaRPr>
          </a:p>
        </p:txBody>
      </p:sp>
      <p:sp>
        <p:nvSpPr>
          <p:cNvPr id="83" name="TextBox 82">
            <a:extLst>
              <a:ext uri="{FF2B5EF4-FFF2-40B4-BE49-F238E27FC236}">
                <a16:creationId xmlns:a16="http://schemas.microsoft.com/office/drawing/2014/main" id="{A24F5155-31BF-F147-BE09-AECD01AA581A}"/>
              </a:ext>
            </a:extLst>
          </p:cNvPr>
          <p:cNvSpPr txBox="1"/>
          <p:nvPr/>
        </p:nvSpPr>
        <p:spPr>
          <a:xfrm>
            <a:off x="5406005" y="1837854"/>
            <a:ext cx="1604927" cy="338554"/>
          </a:xfrm>
          <a:prstGeom prst="rect">
            <a:avLst/>
          </a:prstGeom>
          <a:noFill/>
        </p:spPr>
        <p:txBody>
          <a:bodyPr wrap="none" rtlCol="0" anchor="b" anchorCtr="0">
            <a:spAutoFit/>
          </a:bodyPr>
          <a:lstStyle/>
          <a:p>
            <a:r>
              <a:rPr lang="ru-RU" sz="1600" spc="75" dirty="0">
                <a:solidFill>
                  <a:schemeClr val="tx2"/>
                </a:solidFill>
                <a:latin typeface="Commissioner ExtraBold" pitchFamily="2" charset="0"/>
                <a:ea typeface="League Spartan" charset="0"/>
                <a:cs typeface="Poppins SemiBold" pitchFamily="2" charset="77"/>
              </a:rPr>
              <a:t>ЗАГОЛОВОК</a:t>
            </a:r>
            <a:endParaRPr lang="en-US" sz="1600" spc="75" dirty="0">
              <a:solidFill>
                <a:schemeClr val="tx2"/>
              </a:solidFill>
              <a:latin typeface="Commissioner ExtraBold" pitchFamily="2" charset="0"/>
              <a:ea typeface="League Spartan" charset="0"/>
              <a:cs typeface="Poppins SemiBold" pitchFamily="2" charset="77"/>
            </a:endParaRPr>
          </a:p>
        </p:txBody>
      </p:sp>
      <p:sp>
        <p:nvSpPr>
          <p:cNvPr id="84" name="Subtitle 2">
            <a:extLst>
              <a:ext uri="{FF2B5EF4-FFF2-40B4-BE49-F238E27FC236}">
                <a16:creationId xmlns:a16="http://schemas.microsoft.com/office/drawing/2014/main" id="{FD01D8BC-3828-9440-8F88-01D953982B32}"/>
              </a:ext>
            </a:extLst>
          </p:cNvPr>
          <p:cNvSpPr txBox="1">
            <a:spLocks/>
          </p:cNvSpPr>
          <p:nvPr/>
        </p:nvSpPr>
        <p:spPr>
          <a:xfrm>
            <a:off x="5406005" y="2213479"/>
            <a:ext cx="1466488" cy="292388"/>
          </a:xfrm>
          <a:prstGeom prst="rect">
            <a:avLst/>
          </a:prstGeom>
        </p:spPr>
        <p:txBody>
          <a:bodyPr vert="horz" wrap="square" lIns="45720" tIns="22860" rIns="45720" bIns="22860" rtlCol="0" anchor="t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>
              <a:lnSpc>
                <a:spcPct val="100000"/>
              </a:lnSpc>
            </a:pPr>
            <a:r>
              <a:rPr lang="en-US" sz="1600" dirty="0">
                <a:solidFill>
                  <a:schemeClr val="tx1">
                    <a:lumMod val="75000"/>
                  </a:schemeClr>
                </a:solidFill>
                <a:latin typeface="Nunito Sans ExtraLight" pitchFamily="2" charset="77"/>
                <a:ea typeface="Open Sans Light" panose="020B0306030504020204" pitchFamily="34" charset="0"/>
                <a:cs typeface="Open Sans Light" panose="020B0306030504020204" pitchFamily="34" charset="0"/>
              </a:rPr>
              <a:t>CEO</a:t>
            </a:r>
          </a:p>
        </p:txBody>
      </p:sp>
      <p:sp>
        <p:nvSpPr>
          <p:cNvPr id="97" name="Rectangle 96">
            <a:extLst>
              <a:ext uri="{FF2B5EF4-FFF2-40B4-BE49-F238E27FC236}">
                <a16:creationId xmlns:a16="http://schemas.microsoft.com/office/drawing/2014/main" id="{78F16F12-3A4D-6848-8097-DD9C6F2564AC}"/>
              </a:ext>
            </a:extLst>
          </p:cNvPr>
          <p:cNvSpPr/>
          <p:nvPr/>
        </p:nvSpPr>
        <p:spPr>
          <a:xfrm>
            <a:off x="762000" y="3037550"/>
            <a:ext cx="86498" cy="815546"/>
          </a:xfrm>
          <a:prstGeom prst="rect">
            <a:avLst/>
          </a:prstGeom>
          <a:gradFill>
            <a:gsLst>
              <a:gs pos="0">
                <a:schemeClr val="accent5"/>
              </a:gs>
              <a:gs pos="50000">
                <a:schemeClr val="accent2"/>
              </a:gs>
              <a:gs pos="99000">
                <a:srgbClr val="7030A0"/>
              </a:gs>
            </a:gsLst>
            <a:lin ang="27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 dirty="0">
              <a:latin typeface="Nunito Sans ExtraLight" pitchFamily="2" charset="77"/>
            </a:endParaRPr>
          </a:p>
        </p:txBody>
      </p:sp>
      <p:sp>
        <p:nvSpPr>
          <p:cNvPr id="98" name="Rectangle 97">
            <a:extLst>
              <a:ext uri="{FF2B5EF4-FFF2-40B4-BE49-F238E27FC236}">
                <a16:creationId xmlns:a16="http://schemas.microsoft.com/office/drawing/2014/main" id="{2586A129-C362-0442-AF56-BD691296E46E}"/>
              </a:ext>
            </a:extLst>
          </p:cNvPr>
          <p:cNvSpPr/>
          <p:nvPr/>
        </p:nvSpPr>
        <p:spPr>
          <a:xfrm>
            <a:off x="848498" y="3037550"/>
            <a:ext cx="1692876" cy="815546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 dirty="0">
              <a:latin typeface="Nunito Sans ExtraLight" pitchFamily="2" charset="77"/>
            </a:endParaRPr>
          </a:p>
        </p:txBody>
      </p:sp>
      <p:sp>
        <p:nvSpPr>
          <p:cNvPr id="99" name="TextBox 98">
            <a:extLst>
              <a:ext uri="{FF2B5EF4-FFF2-40B4-BE49-F238E27FC236}">
                <a16:creationId xmlns:a16="http://schemas.microsoft.com/office/drawing/2014/main" id="{06F25A85-3E51-3E46-A3F4-FF41C388327E}"/>
              </a:ext>
            </a:extLst>
          </p:cNvPr>
          <p:cNvSpPr txBox="1"/>
          <p:nvPr/>
        </p:nvSpPr>
        <p:spPr>
          <a:xfrm>
            <a:off x="961692" y="3110600"/>
            <a:ext cx="1604927" cy="338554"/>
          </a:xfrm>
          <a:prstGeom prst="rect">
            <a:avLst/>
          </a:prstGeom>
          <a:noFill/>
        </p:spPr>
        <p:txBody>
          <a:bodyPr wrap="none" rtlCol="0" anchor="b" anchorCtr="0">
            <a:spAutoFit/>
          </a:bodyPr>
          <a:lstStyle/>
          <a:p>
            <a:r>
              <a:rPr lang="ru-RU" sz="1600" spc="75" dirty="0">
                <a:solidFill>
                  <a:schemeClr val="tx2"/>
                </a:solidFill>
                <a:latin typeface="Commissioner ExtraBold" pitchFamily="2" charset="0"/>
                <a:ea typeface="League Spartan" charset="0"/>
                <a:cs typeface="Poppins SemiBold" pitchFamily="2" charset="77"/>
              </a:rPr>
              <a:t>ЗАГОЛОВОК</a:t>
            </a:r>
            <a:endParaRPr lang="en-US" sz="1600" spc="75" dirty="0">
              <a:solidFill>
                <a:schemeClr val="tx2"/>
              </a:solidFill>
              <a:latin typeface="Commissioner ExtraBold" pitchFamily="2" charset="0"/>
              <a:ea typeface="League Spartan" charset="0"/>
              <a:cs typeface="Poppins SemiBold" pitchFamily="2" charset="77"/>
            </a:endParaRPr>
          </a:p>
        </p:txBody>
      </p:sp>
      <p:sp>
        <p:nvSpPr>
          <p:cNvPr id="100" name="Subtitle 2">
            <a:extLst>
              <a:ext uri="{FF2B5EF4-FFF2-40B4-BE49-F238E27FC236}">
                <a16:creationId xmlns:a16="http://schemas.microsoft.com/office/drawing/2014/main" id="{EB15733A-8098-3544-B0D6-1D83E3D8605A}"/>
              </a:ext>
            </a:extLst>
          </p:cNvPr>
          <p:cNvSpPr txBox="1">
            <a:spLocks/>
          </p:cNvSpPr>
          <p:nvPr/>
        </p:nvSpPr>
        <p:spPr>
          <a:xfrm>
            <a:off x="961692" y="3486225"/>
            <a:ext cx="1466488" cy="292388"/>
          </a:xfrm>
          <a:prstGeom prst="rect">
            <a:avLst/>
          </a:prstGeom>
        </p:spPr>
        <p:txBody>
          <a:bodyPr vert="horz" wrap="square" lIns="45720" tIns="22860" rIns="45720" bIns="22860" rtlCol="0" anchor="t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>
              <a:lnSpc>
                <a:spcPct val="100000"/>
              </a:lnSpc>
            </a:pPr>
            <a:r>
              <a:rPr lang="en-US" sz="1600" dirty="0">
                <a:solidFill>
                  <a:schemeClr val="tx1">
                    <a:lumMod val="75000"/>
                  </a:schemeClr>
                </a:solidFill>
                <a:latin typeface="Fira Sans Light" panose="020B0403050000020004" pitchFamily="34" charset="0"/>
                <a:ea typeface="Fira Sans Light" panose="020B0403050000020004" pitchFamily="34" charset="0"/>
                <a:cs typeface="Open Sans Light" panose="020B0306030504020204" pitchFamily="34" charset="0"/>
              </a:rPr>
              <a:t>Manager</a:t>
            </a:r>
          </a:p>
        </p:txBody>
      </p:sp>
      <p:sp>
        <p:nvSpPr>
          <p:cNvPr id="101" name="Rectangle 100">
            <a:extLst>
              <a:ext uri="{FF2B5EF4-FFF2-40B4-BE49-F238E27FC236}">
                <a16:creationId xmlns:a16="http://schemas.microsoft.com/office/drawing/2014/main" id="{EEB71A88-E490-1144-B9C1-53096F90744F}"/>
              </a:ext>
            </a:extLst>
          </p:cNvPr>
          <p:cNvSpPr/>
          <p:nvPr/>
        </p:nvSpPr>
        <p:spPr>
          <a:xfrm>
            <a:off x="2984157" y="3037550"/>
            <a:ext cx="86498" cy="815546"/>
          </a:xfrm>
          <a:prstGeom prst="rect">
            <a:avLst/>
          </a:prstGeom>
          <a:gradFill>
            <a:gsLst>
              <a:gs pos="0">
                <a:schemeClr val="accent5"/>
              </a:gs>
              <a:gs pos="50000">
                <a:schemeClr val="accent2"/>
              </a:gs>
              <a:gs pos="99000">
                <a:srgbClr val="7030A0"/>
              </a:gs>
            </a:gsLst>
            <a:lin ang="27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 dirty="0">
              <a:latin typeface="Nunito Sans ExtraLight" pitchFamily="2" charset="77"/>
            </a:endParaRPr>
          </a:p>
        </p:txBody>
      </p:sp>
      <p:sp>
        <p:nvSpPr>
          <p:cNvPr id="102" name="Rectangle 101">
            <a:extLst>
              <a:ext uri="{FF2B5EF4-FFF2-40B4-BE49-F238E27FC236}">
                <a16:creationId xmlns:a16="http://schemas.microsoft.com/office/drawing/2014/main" id="{38C993C0-C036-C143-B146-A5111A055E08}"/>
              </a:ext>
            </a:extLst>
          </p:cNvPr>
          <p:cNvSpPr/>
          <p:nvPr/>
        </p:nvSpPr>
        <p:spPr>
          <a:xfrm>
            <a:off x="3070655" y="3037550"/>
            <a:ext cx="1692876" cy="815546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 dirty="0">
              <a:latin typeface="Nunito Sans ExtraLight" pitchFamily="2" charset="77"/>
            </a:endParaRPr>
          </a:p>
        </p:txBody>
      </p:sp>
      <p:sp>
        <p:nvSpPr>
          <p:cNvPr id="119" name="TextBox 118">
            <a:extLst>
              <a:ext uri="{FF2B5EF4-FFF2-40B4-BE49-F238E27FC236}">
                <a16:creationId xmlns:a16="http://schemas.microsoft.com/office/drawing/2014/main" id="{5267E588-8231-EB48-8E9A-94F16C892737}"/>
              </a:ext>
            </a:extLst>
          </p:cNvPr>
          <p:cNvSpPr txBox="1"/>
          <p:nvPr/>
        </p:nvSpPr>
        <p:spPr>
          <a:xfrm>
            <a:off x="3183849" y="3110600"/>
            <a:ext cx="1604927" cy="338554"/>
          </a:xfrm>
          <a:prstGeom prst="rect">
            <a:avLst/>
          </a:prstGeom>
          <a:noFill/>
        </p:spPr>
        <p:txBody>
          <a:bodyPr wrap="none" rtlCol="0" anchor="b" anchorCtr="0">
            <a:spAutoFit/>
          </a:bodyPr>
          <a:lstStyle/>
          <a:p>
            <a:r>
              <a:rPr lang="ru-RU" sz="1600" spc="75" dirty="0">
                <a:solidFill>
                  <a:schemeClr val="tx2"/>
                </a:solidFill>
                <a:latin typeface="Commissioner ExtraBold" pitchFamily="2" charset="0"/>
                <a:ea typeface="League Spartan" charset="0"/>
                <a:cs typeface="Poppins SemiBold" pitchFamily="2" charset="77"/>
              </a:rPr>
              <a:t>ЗАГОЛОВОК</a:t>
            </a:r>
            <a:endParaRPr lang="en-US" sz="1600" spc="75" dirty="0">
              <a:solidFill>
                <a:schemeClr val="tx2"/>
              </a:solidFill>
              <a:latin typeface="Commissioner ExtraBold" pitchFamily="2" charset="0"/>
              <a:ea typeface="League Spartan" charset="0"/>
              <a:cs typeface="Poppins SemiBold" pitchFamily="2" charset="77"/>
            </a:endParaRPr>
          </a:p>
        </p:txBody>
      </p:sp>
      <p:sp>
        <p:nvSpPr>
          <p:cNvPr id="120" name="Subtitle 2">
            <a:extLst>
              <a:ext uri="{FF2B5EF4-FFF2-40B4-BE49-F238E27FC236}">
                <a16:creationId xmlns:a16="http://schemas.microsoft.com/office/drawing/2014/main" id="{21F528E6-6E11-844A-8089-696C22E180D5}"/>
              </a:ext>
            </a:extLst>
          </p:cNvPr>
          <p:cNvSpPr txBox="1">
            <a:spLocks/>
          </p:cNvSpPr>
          <p:nvPr/>
        </p:nvSpPr>
        <p:spPr>
          <a:xfrm>
            <a:off x="3183849" y="3486225"/>
            <a:ext cx="1466488" cy="292388"/>
          </a:xfrm>
          <a:prstGeom prst="rect">
            <a:avLst/>
          </a:prstGeom>
        </p:spPr>
        <p:txBody>
          <a:bodyPr vert="horz" wrap="square" lIns="45720" tIns="22860" rIns="45720" bIns="22860" rtlCol="0" anchor="t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>
              <a:lnSpc>
                <a:spcPct val="100000"/>
              </a:lnSpc>
            </a:pPr>
            <a:r>
              <a:rPr lang="en-US" sz="1600" dirty="0">
                <a:solidFill>
                  <a:schemeClr val="tx1">
                    <a:lumMod val="75000"/>
                  </a:schemeClr>
                </a:solidFill>
                <a:latin typeface="Fira Sans Light" panose="020B0403050000020004" pitchFamily="34" charset="0"/>
                <a:ea typeface="Fira Sans Light" panose="020B0403050000020004" pitchFamily="34" charset="0"/>
                <a:cs typeface="Open Sans Light" panose="020B0306030504020204" pitchFamily="34" charset="0"/>
              </a:rPr>
              <a:t>Manager</a:t>
            </a:r>
          </a:p>
        </p:txBody>
      </p:sp>
      <p:sp>
        <p:nvSpPr>
          <p:cNvPr id="125" name="Rectangle 124">
            <a:extLst>
              <a:ext uri="{FF2B5EF4-FFF2-40B4-BE49-F238E27FC236}">
                <a16:creationId xmlns:a16="http://schemas.microsoft.com/office/drawing/2014/main" id="{2A460F03-AD5A-8E4E-8D0A-E6B808073FA0}"/>
              </a:ext>
            </a:extLst>
          </p:cNvPr>
          <p:cNvSpPr/>
          <p:nvPr/>
        </p:nvSpPr>
        <p:spPr>
          <a:xfrm>
            <a:off x="5206314" y="3037550"/>
            <a:ext cx="86498" cy="815546"/>
          </a:xfrm>
          <a:prstGeom prst="rect">
            <a:avLst/>
          </a:prstGeom>
          <a:gradFill>
            <a:gsLst>
              <a:gs pos="0">
                <a:schemeClr val="accent5"/>
              </a:gs>
              <a:gs pos="50000">
                <a:schemeClr val="accent2"/>
              </a:gs>
              <a:gs pos="99000">
                <a:srgbClr val="7030A0"/>
              </a:gs>
            </a:gsLst>
            <a:lin ang="27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 dirty="0">
              <a:latin typeface="Nunito Sans ExtraLight" pitchFamily="2" charset="77"/>
            </a:endParaRPr>
          </a:p>
        </p:txBody>
      </p:sp>
      <p:sp>
        <p:nvSpPr>
          <p:cNvPr id="126" name="Rectangle 125">
            <a:extLst>
              <a:ext uri="{FF2B5EF4-FFF2-40B4-BE49-F238E27FC236}">
                <a16:creationId xmlns:a16="http://schemas.microsoft.com/office/drawing/2014/main" id="{B94A6F7C-A69B-4A40-9180-D7DE4690DA3B}"/>
              </a:ext>
            </a:extLst>
          </p:cNvPr>
          <p:cNvSpPr/>
          <p:nvPr/>
        </p:nvSpPr>
        <p:spPr>
          <a:xfrm>
            <a:off x="5292812" y="3037550"/>
            <a:ext cx="1692876" cy="815546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 dirty="0">
              <a:latin typeface="Nunito Sans ExtraLight" pitchFamily="2" charset="77"/>
            </a:endParaRPr>
          </a:p>
        </p:txBody>
      </p:sp>
      <p:sp>
        <p:nvSpPr>
          <p:cNvPr id="127" name="TextBox 126">
            <a:extLst>
              <a:ext uri="{FF2B5EF4-FFF2-40B4-BE49-F238E27FC236}">
                <a16:creationId xmlns:a16="http://schemas.microsoft.com/office/drawing/2014/main" id="{9D074D8B-E2AB-094D-AFA6-6A056BD55FC8}"/>
              </a:ext>
            </a:extLst>
          </p:cNvPr>
          <p:cNvSpPr txBox="1"/>
          <p:nvPr/>
        </p:nvSpPr>
        <p:spPr>
          <a:xfrm>
            <a:off x="5406006" y="3110600"/>
            <a:ext cx="1604927" cy="338554"/>
          </a:xfrm>
          <a:prstGeom prst="rect">
            <a:avLst/>
          </a:prstGeom>
          <a:noFill/>
        </p:spPr>
        <p:txBody>
          <a:bodyPr wrap="none" rtlCol="0" anchor="b" anchorCtr="0">
            <a:spAutoFit/>
          </a:bodyPr>
          <a:lstStyle/>
          <a:p>
            <a:r>
              <a:rPr lang="ru-RU" sz="1600" spc="75" dirty="0">
                <a:solidFill>
                  <a:schemeClr val="tx2"/>
                </a:solidFill>
                <a:latin typeface="Commissioner ExtraBold" pitchFamily="2" charset="0"/>
                <a:ea typeface="League Spartan" charset="0"/>
                <a:cs typeface="Poppins SemiBold" pitchFamily="2" charset="77"/>
              </a:rPr>
              <a:t>ЗАГОЛОВОК</a:t>
            </a:r>
            <a:endParaRPr lang="en-US" sz="1600" spc="75" dirty="0">
              <a:solidFill>
                <a:schemeClr val="tx2"/>
              </a:solidFill>
              <a:latin typeface="Commissioner ExtraBold" pitchFamily="2" charset="0"/>
              <a:ea typeface="League Spartan" charset="0"/>
              <a:cs typeface="Poppins SemiBold" pitchFamily="2" charset="77"/>
            </a:endParaRPr>
          </a:p>
        </p:txBody>
      </p:sp>
      <p:sp>
        <p:nvSpPr>
          <p:cNvPr id="128" name="Subtitle 2">
            <a:extLst>
              <a:ext uri="{FF2B5EF4-FFF2-40B4-BE49-F238E27FC236}">
                <a16:creationId xmlns:a16="http://schemas.microsoft.com/office/drawing/2014/main" id="{EFF04389-62CA-2648-AB50-54C6834D8AA3}"/>
              </a:ext>
            </a:extLst>
          </p:cNvPr>
          <p:cNvSpPr txBox="1">
            <a:spLocks/>
          </p:cNvSpPr>
          <p:nvPr/>
        </p:nvSpPr>
        <p:spPr>
          <a:xfrm>
            <a:off x="5406006" y="3486225"/>
            <a:ext cx="1466488" cy="292388"/>
          </a:xfrm>
          <a:prstGeom prst="rect">
            <a:avLst/>
          </a:prstGeom>
        </p:spPr>
        <p:txBody>
          <a:bodyPr vert="horz" wrap="square" lIns="45720" tIns="22860" rIns="45720" bIns="22860" rtlCol="0" anchor="t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>
              <a:lnSpc>
                <a:spcPct val="100000"/>
              </a:lnSpc>
            </a:pPr>
            <a:r>
              <a:rPr lang="en-US" sz="1600" dirty="0">
                <a:solidFill>
                  <a:schemeClr val="tx1">
                    <a:lumMod val="75000"/>
                  </a:schemeClr>
                </a:solidFill>
                <a:latin typeface="Fira Sans Light" panose="020B0403050000020004" pitchFamily="34" charset="0"/>
                <a:ea typeface="Fira Sans Light" panose="020B0403050000020004" pitchFamily="34" charset="0"/>
                <a:cs typeface="Open Sans Light" panose="020B0306030504020204" pitchFamily="34" charset="0"/>
              </a:rPr>
              <a:t>Manager</a:t>
            </a:r>
          </a:p>
        </p:txBody>
      </p:sp>
      <p:sp>
        <p:nvSpPr>
          <p:cNvPr id="129" name="Rectangle 128">
            <a:extLst>
              <a:ext uri="{FF2B5EF4-FFF2-40B4-BE49-F238E27FC236}">
                <a16:creationId xmlns:a16="http://schemas.microsoft.com/office/drawing/2014/main" id="{28620029-F8CA-7E49-A634-C8B22CC56E03}"/>
              </a:ext>
            </a:extLst>
          </p:cNvPr>
          <p:cNvSpPr/>
          <p:nvPr/>
        </p:nvSpPr>
        <p:spPr>
          <a:xfrm>
            <a:off x="7428471" y="3037550"/>
            <a:ext cx="86498" cy="815546"/>
          </a:xfrm>
          <a:prstGeom prst="rect">
            <a:avLst/>
          </a:prstGeom>
          <a:gradFill>
            <a:gsLst>
              <a:gs pos="0">
                <a:schemeClr val="accent5"/>
              </a:gs>
              <a:gs pos="50000">
                <a:schemeClr val="accent2"/>
              </a:gs>
              <a:gs pos="99000">
                <a:srgbClr val="7030A0"/>
              </a:gs>
            </a:gsLst>
            <a:lin ang="27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 dirty="0">
              <a:latin typeface="Nunito Sans ExtraLight" pitchFamily="2" charset="77"/>
            </a:endParaRPr>
          </a:p>
        </p:txBody>
      </p:sp>
      <p:sp>
        <p:nvSpPr>
          <p:cNvPr id="130" name="Rectangle 129">
            <a:extLst>
              <a:ext uri="{FF2B5EF4-FFF2-40B4-BE49-F238E27FC236}">
                <a16:creationId xmlns:a16="http://schemas.microsoft.com/office/drawing/2014/main" id="{4E0426A8-F32D-5644-940B-50D16A46FD1D}"/>
              </a:ext>
            </a:extLst>
          </p:cNvPr>
          <p:cNvSpPr/>
          <p:nvPr/>
        </p:nvSpPr>
        <p:spPr>
          <a:xfrm>
            <a:off x="7514969" y="3037550"/>
            <a:ext cx="1692876" cy="815546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 dirty="0">
              <a:latin typeface="Nunito Sans ExtraLight" pitchFamily="2" charset="77"/>
            </a:endParaRPr>
          </a:p>
        </p:txBody>
      </p:sp>
      <p:sp>
        <p:nvSpPr>
          <p:cNvPr id="131" name="TextBox 130">
            <a:extLst>
              <a:ext uri="{FF2B5EF4-FFF2-40B4-BE49-F238E27FC236}">
                <a16:creationId xmlns:a16="http://schemas.microsoft.com/office/drawing/2014/main" id="{3606792D-CD93-E94D-A8D1-26528F8E42BE}"/>
              </a:ext>
            </a:extLst>
          </p:cNvPr>
          <p:cNvSpPr txBox="1"/>
          <p:nvPr/>
        </p:nvSpPr>
        <p:spPr>
          <a:xfrm>
            <a:off x="7628163" y="3110600"/>
            <a:ext cx="1604927" cy="338554"/>
          </a:xfrm>
          <a:prstGeom prst="rect">
            <a:avLst/>
          </a:prstGeom>
          <a:noFill/>
        </p:spPr>
        <p:txBody>
          <a:bodyPr wrap="none" rtlCol="0" anchor="b" anchorCtr="0">
            <a:spAutoFit/>
          </a:bodyPr>
          <a:lstStyle/>
          <a:p>
            <a:r>
              <a:rPr lang="ru-RU" sz="1600" spc="75" dirty="0">
                <a:solidFill>
                  <a:schemeClr val="tx2"/>
                </a:solidFill>
                <a:latin typeface="Commissioner ExtraBold" pitchFamily="2" charset="0"/>
                <a:ea typeface="League Spartan" charset="0"/>
                <a:cs typeface="Poppins SemiBold" pitchFamily="2" charset="77"/>
              </a:rPr>
              <a:t>ЗАГОЛОВОК</a:t>
            </a:r>
            <a:endParaRPr lang="en-US" sz="1600" spc="75" dirty="0">
              <a:solidFill>
                <a:schemeClr val="tx2"/>
              </a:solidFill>
              <a:latin typeface="Commissioner ExtraBold" pitchFamily="2" charset="0"/>
              <a:ea typeface="League Spartan" charset="0"/>
              <a:cs typeface="Poppins SemiBold" pitchFamily="2" charset="77"/>
            </a:endParaRPr>
          </a:p>
        </p:txBody>
      </p:sp>
      <p:sp>
        <p:nvSpPr>
          <p:cNvPr id="132" name="Subtitle 2">
            <a:extLst>
              <a:ext uri="{FF2B5EF4-FFF2-40B4-BE49-F238E27FC236}">
                <a16:creationId xmlns:a16="http://schemas.microsoft.com/office/drawing/2014/main" id="{D6431A47-E8DD-CA4E-BF8A-B96266D1DFC9}"/>
              </a:ext>
            </a:extLst>
          </p:cNvPr>
          <p:cNvSpPr txBox="1">
            <a:spLocks/>
          </p:cNvSpPr>
          <p:nvPr/>
        </p:nvSpPr>
        <p:spPr>
          <a:xfrm>
            <a:off x="7628163" y="3486225"/>
            <a:ext cx="1466488" cy="292388"/>
          </a:xfrm>
          <a:prstGeom prst="rect">
            <a:avLst/>
          </a:prstGeom>
        </p:spPr>
        <p:txBody>
          <a:bodyPr vert="horz" wrap="square" lIns="45720" tIns="22860" rIns="45720" bIns="22860" rtlCol="0" anchor="t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>
              <a:lnSpc>
                <a:spcPct val="100000"/>
              </a:lnSpc>
            </a:pPr>
            <a:r>
              <a:rPr lang="en-US" sz="1600" dirty="0">
                <a:solidFill>
                  <a:schemeClr val="tx1">
                    <a:lumMod val="75000"/>
                  </a:schemeClr>
                </a:solidFill>
                <a:latin typeface="Fira Sans Light" panose="020B0403050000020004" pitchFamily="34" charset="0"/>
                <a:ea typeface="Fira Sans Light" panose="020B0403050000020004" pitchFamily="34" charset="0"/>
                <a:cs typeface="Open Sans Light" panose="020B0306030504020204" pitchFamily="34" charset="0"/>
              </a:rPr>
              <a:t>Manager</a:t>
            </a:r>
          </a:p>
        </p:txBody>
      </p:sp>
      <p:sp>
        <p:nvSpPr>
          <p:cNvPr id="133" name="Rectangle 132">
            <a:extLst>
              <a:ext uri="{FF2B5EF4-FFF2-40B4-BE49-F238E27FC236}">
                <a16:creationId xmlns:a16="http://schemas.microsoft.com/office/drawing/2014/main" id="{3CA255B7-10BE-544E-BC11-190C6DFA9012}"/>
              </a:ext>
            </a:extLst>
          </p:cNvPr>
          <p:cNvSpPr/>
          <p:nvPr/>
        </p:nvSpPr>
        <p:spPr>
          <a:xfrm>
            <a:off x="9650627" y="3037550"/>
            <a:ext cx="86498" cy="815546"/>
          </a:xfrm>
          <a:prstGeom prst="rect">
            <a:avLst/>
          </a:prstGeom>
          <a:gradFill>
            <a:gsLst>
              <a:gs pos="0">
                <a:schemeClr val="accent5"/>
              </a:gs>
              <a:gs pos="50000">
                <a:schemeClr val="accent2"/>
              </a:gs>
              <a:gs pos="99000">
                <a:srgbClr val="7030A0"/>
              </a:gs>
            </a:gsLst>
            <a:lin ang="27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 dirty="0">
              <a:latin typeface="Nunito Sans ExtraLight" pitchFamily="2" charset="77"/>
            </a:endParaRPr>
          </a:p>
        </p:txBody>
      </p:sp>
      <p:sp>
        <p:nvSpPr>
          <p:cNvPr id="134" name="Rectangle 133">
            <a:extLst>
              <a:ext uri="{FF2B5EF4-FFF2-40B4-BE49-F238E27FC236}">
                <a16:creationId xmlns:a16="http://schemas.microsoft.com/office/drawing/2014/main" id="{9F5F102C-B2E6-3644-AC2A-E1A7DEDAF2DA}"/>
              </a:ext>
            </a:extLst>
          </p:cNvPr>
          <p:cNvSpPr/>
          <p:nvPr/>
        </p:nvSpPr>
        <p:spPr>
          <a:xfrm>
            <a:off x="9737125" y="3037550"/>
            <a:ext cx="1692876" cy="815546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 dirty="0">
              <a:latin typeface="Nunito Sans ExtraLight" pitchFamily="2" charset="77"/>
            </a:endParaRPr>
          </a:p>
        </p:txBody>
      </p:sp>
      <p:sp>
        <p:nvSpPr>
          <p:cNvPr id="135" name="TextBox 134">
            <a:extLst>
              <a:ext uri="{FF2B5EF4-FFF2-40B4-BE49-F238E27FC236}">
                <a16:creationId xmlns:a16="http://schemas.microsoft.com/office/drawing/2014/main" id="{64C4AC46-339A-D748-A9D3-87A6FCE3FB56}"/>
              </a:ext>
            </a:extLst>
          </p:cNvPr>
          <p:cNvSpPr txBox="1"/>
          <p:nvPr/>
        </p:nvSpPr>
        <p:spPr>
          <a:xfrm>
            <a:off x="9850319" y="3110600"/>
            <a:ext cx="1604927" cy="338554"/>
          </a:xfrm>
          <a:prstGeom prst="rect">
            <a:avLst/>
          </a:prstGeom>
          <a:noFill/>
        </p:spPr>
        <p:txBody>
          <a:bodyPr wrap="none" rtlCol="0" anchor="b" anchorCtr="0">
            <a:spAutoFit/>
          </a:bodyPr>
          <a:lstStyle/>
          <a:p>
            <a:r>
              <a:rPr lang="ru-RU" sz="1600" spc="75" dirty="0">
                <a:solidFill>
                  <a:schemeClr val="tx2"/>
                </a:solidFill>
                <a:latin typeface="Commissioner ExtraBold" pitchFamily="2" charset="0"/>
                <a:ea typeface="League Spartan" charset="0"/>
                <a:cs typeface="Poppins SemiBold" pitchFamily="2" charset="77"/>
              </a:rPr>
              <a:t>ЗАГОЛОВОК</a:t>
            </a:r>
            <a:endParaRPr lang="en-US" sz="1600" spc="75" dirty="0">
              <a:solidFill>
                <a:schemeClr val="tx2"/>
              </a:solidFill>
              <a:latin typeface="Commissioner ExtraBold" pitchFamily="2" charset="0"/>
              <a:ea typeface="League Spartan" charset="0"/>
              <a:cs typeface="Poppins SemiBold" pitchFamily="2" charset="77"/>
            </a:endParaRPr>
          </a:p>
        </p:txBody>
      </p:sp>
      <p:sp>
        <p:nvSpPr>
          <p:cNvPr id="136" name="Subtitle 2">
            <a:extLst>
              <a:ext uri="{FF2B5EF4-FFF2-40B4-BE49-F238E27FC236}">
                <a16:creationId xmlns:a16="http://schemas.microsoft.com/office/drawing/2014/main" id="{85769657-72EC-C840-A91A-6BAD0265B857}"/>
              </a:ext>
            </a:extLst>
          </p:cNvPr>
          <p:cNvSpPr txBox="1">
            <a:spLocks/>
          </p:cNvSpPr>
          <p:nvPr/>
        </p:nvSpPr>
        <p:spPr>
          <a:xfrm>
            <a:off x="9850319" y="3486225"/>
            <a:ext cx="1466488" cy="292388"/>
          </a:xfrm>
          <a:prstGeom prst="rect">
            <a:avLst/>
          </a:prstGeom>
        </p:spPr>
        <p:txBody>
          <a:bodyPr vert="horz" wrap="square" lIns="45720" tIns="22860" rIns="45720" bIns="22860" rtlCol="0" anchor="t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>
              <a:lnSpc>
                <a:spcPct val="100000"/>
              </a:lnSpc>
            </a:pPr>
            <a:r>
              <a:rPr lang="en-US" sz="1600" dirty="0">
                <a:solidFill>
                  <a:schemeClr val="tx1">
                    <a:lumMod val="75000"/>
                  </a:schemeClr>
                </a:solidFill>
                <a:latin typeface="Fira Sans Light" panose="020B0403050000020004" pitchFamily="34" charset="0"/>
                <a:ea typeface="Fira Sans Light" panose="020B0403050000020004" pitchFamily="34" charset="0"/>
                <a:cs typeface="Open Sans Light" panose="020B0306030504020204" pitchFamily="34" charset="0"/>
              </a:rPr>
              <a:t>Manager</a:t>
            </a:r>
          </a:p>
        </p:txBody>
      </p:sp>
      <p:cxnSp>
        <p:nvCxnSpPr>
          <p:cNvPr id="137" name="Elbow Connector 136">
            <a:extLst>
              <a:ext uri="{FF2B5EF4-FFF2-40B4-BE49-F238E27FC236}">
                <a16:creationId xmlns:a16="http://schemas.microsoft.com/office/drawing/2014/main" id="{D49D998B-FCC0-8E43-A14E-229026E8FD98}"/>
              </a:ext>
            </a:extLst>
          </p:cNvPr>
          <p:cNvCxnSpPr>
            <a:cxnSpLocks/>
            <a:stCxn id="82" idx="2"/>
            <a:endCxn id="98" idx="0"/>
          </p:cNvCxnSpPr>
          <p:nvPr/>
        </p:nvCxnSpPr>
        <p:spPr>
          <a:xfrm rot="5400000">
            <a:off x="3688493" y="586794"/>
            <a:ext cx="457200" cy="4444314"/>
          </a:xfrm>
          <a:prstGeom prst="bentConnector3">
            <a:avLst>
              <a:gd name="adj1" fmla="val 50000"/>
            </a:avLst>
          </a:prstGeom>
          <a:ln w="38100"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8" name="Elbow Connector 137">
            <a:extLst>
              <a:ext uri="{FF2B5EF4-FFF2-40B4-BE49-F238E27FC236}">
                <a16:creationId xmlns:a16="http://schemas.microsoft.com/office/drawing/2014/main" id="{51A8CA73-DA0F-3E4B-B139-BAAADA164FE6}"/>
              </a:ext>
            </a:extLst>
          </p:cNvPr>
          <p:cNvCxnSpPr>
            <a:cxnSpLocks/>
            <a:stCxn id="82" idx="2"/>
            <a:endCxn id="126" idx="0"/>
          </p:cNvCxnSpPr>
          <p:nvPr/>
        </p:nvCxnSpPr>
        <p:spPr>
          <a:xfrm rot="16200000" flipH="1">
            <a:off x="5910649" y="2808950"/>
            <a:ext cx="457200" cy="1"/>
          </a:xfrm>
          <a:prstGeom prst="bentConnector3">
            <a:avLst>
              <a:gd name="adj1" fmla="val 50000"/>
            </a:avLst>
          </a:prstGeom>
          <a:ln w="38100"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9" name="Elbow Connector 138">
            <a:extLst>
              <a:ext uri="{FF2B5EF4-FFF2-40B4-BE49-F238E27FC236}">
                <a16:creationId xmlns:a16="http://schemas.microsoft.com/office/drawing/2014/main" id="{2AA59907-DAC1-8241-AB82-E6E73F415232}"/>
              </a:ext>
            </a:extLst>
          </p:cNvPr>
          <p:cNvCxnSpPr>
            <a:cxnSpLocks/>
            <a:stCxn id="82" idx="2"/>
            <a:endCxn id="102" idx="0"/>
          </p:cNvCxnSpPr>
          <p:nvPr/>
        </p:nvCxnSpPr>
        <p:spPr>
          <a:xfrm rot="5400000">
            <a:off x="4799571" y="1697872"/>
            <a:ext cx="457200" cy="2222157"/>
          </a:xfrm>
          <a:prstGeom prst="bentConnector3">
            <a:avLst>
              <a:gd name="adj1" fmla="val 50000"/>
            </a:avLst>
          </a:prstGeom>
          <a:ln w="38100"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0" name="Elbow Connector 139">
            <a:extLst>
              <a:ext uri="{FF2B5EF4-FFF2-40B4-BE49-F238E27FC236}">
                <a16:creationId xmlns:a16="http://schemas.microsoft.com/office/drawing/2014/main" id="{2C1D2377-CAE4-9F4D-A6F3-BB8ACFAC6AD1}"/>
              </a:ext>
            </a:extLst>
          </p:cNvPr>
          <p:cNvCxnSpPr>
            <a:cxnSpLocks/>
            <a:stCxn id="82" idx="2"/>
            <a:endCxn id="130" idx="0"/>
          </p:cNvCxnSpPr>
          <p:nvPr/>
        </p:nvCxnSpPr>
        <p:spPr>
          <a:xfrm rot="16200000" flipH="1">
            <a:off x="7021728" y="1697871"/>
            <a:ext cx="457200" cy="2222158"/>
          </a:xfrm>
          <a:prstGeom prst="bentConnector3">
            <a:avLst>
              <a:gd name="adj1" fmla="val 50000"/>
            </a:avLst>
          </a:prstGeom>
          <a:ln w="38100"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1" name="Elbow Connector 140">
            <a:extLst>
              <a:ext uri="{FF2B5EF4-FFF2-40B4-BE49-F238E27FC236}">
                <a16:creationId xmlns:a16="http://schemas.microsoft.com/office/drawing/2014/main" id="{D4E3125B-389C-464D-9DD1-F07E0E31B19F}"/>
              </a:ext>
            </a:extLst>
          </p:cNvPr>
          <p:cNvCxnSpPr>
            <a:cxnSpLocks/>
            <a:stCxn id="82" idx="2"/>
            <a:endCxn id="134" idx="0"/>
          </p:cNvCxnSpPr>
          <p:nvPr/>
        </p:nvCxnSpPr>
        <p:spPr>
          <a:xfrm rot="16200000" flipH="1">
            <a:off x="8132806" y="586793"/>
            <a:ext cx="457200" cy="4444314"/>
          </a:xfrm>
          <a:prstGeom prst="bentConnector3">
            <a:avLst>
              <a:gd name="adj1" fmla="val 50000"/>
            </a:avLst>
          </a:prstGeom>
          <a:ln w="38100">
            <a:solidFill>
              <a:schemeClr val="bg1">
                <a:lumMod val="75000"/>
              </a:schemeClr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2" name="Rectangle 141">
            <a:extLst>
              <a:ext uri="{FF2B5EF4-FFF2-40B4-BE49-F238E27FC236}">
                <a16:creationId xmlns:a16="http://schemas.microsoft.com/office/drawing/2014/main" id="{E10C64C2-1B62-A048-9409-66DBD4163219}"/>
              </a:ext>
            </a:extLst>
          </p:cNvPr>
          <p:cNvSpPr/>
          <p:nvPr/>
        </p:nvSpPr>
        <p:spPr>
          <a:xfrm>
            <a:off x="3240576" y="4104408"/>
            <a:ext cx="56466" cy="658025"/>
          </a:xfrm>
          <a:prstGeom prst="rect">
            <a:avLst/>
          </a:prstGeom>
          <a:gradFill>
            <a:gsLst>
              <a:gs pos="0">
                <a:schemeClr val="accent5"/>
              </a:gs>
              <a:gs pos="50000">
                <a:schemeClr val="accent2"/>
              </a:gs>
              <a:gs pos="99000">
                <a:srgbClr val="7030A0"/>
              </a:gs>
            </a:gsLst>
            <a:lin ang="27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 dirty="0">
              <a:latin typeface="Nunito Sans ExtraLight" pitchFamily="2" charset="77"/>
            </a:endParaRPr>
          </a:p>
        </p:txBody>
      </p:sp>
      <p:sp>
        <p:nvSpPr>
          <p:cNvPr id="143" name="Rectangle 142">
            <a:extLst>
              <a:ext uri="{FF2B5EF4-FFF2-40B4-BE49-F238E27FC236}">
                <a16:creationId xmlns:a16="http://schemas.microsoft.com/office/drawing/2014/main" id="{109997E1-3A92-194D-B5AD-F880BA83B1A6}"/>
              </a:ext>
            </a:extLst>
          </p:cNvPr>
          <p:cNvSpPr/>
          <p:nvPr/>
        </p:nvSpPr>
        <p:spPr>
          <a:xfrm>
            <a:off x="3297042" y="4104408"/>
            <a:ext cx="1466488" cy="658025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 dirty="0">
              <a:latin typeface="Nunito Sans ExtraLight" pitchFamily="2" charset="77"/>
            </a:endParaRPr>
          </a:p>
        </p:txBody>
      </p:sp>
      <p:sp>
        <p:nvSpPr>
          <p:cNvPr id="144" name="TextBox 143">
            <a:extLst>
              <a:ext uri="{FF2B5EF4-FFF2-40B4-BE49-F238E27FC236}">
                <a16:creationId xmlns:a16="http://schemas.microsoft.com/office/drawing/2014/main" id="{4F2D4C57-81D9-C844-A199-F35099BEB774}"/>
              </a:ext>
            </a:extLst>
          </p:cNvPr>
          <p:cNvSpPr txBox="1"/>
          <p:nvPr/>
        </p:nvSpPr>
        <p:spPr>
          <a:xfrm>
            <a:off x="3410236" y="4152559"/>
            <a:ext cx="1252266" cy="284693"/>
          </a:xfrm>
          <a:prstGeom prst="rect">
            <a:avLst/>
          </a:prstGeom>
          <a:noFill/>
        </p:spPr>
        <p:txBody>
          <a:bodyPr wrap="none" rtlCol="0" anchor="b" anchorCtr="0">
            <a:spAutoFit/>
          </a:bodyPr>
          <a:lstStyle/>
          <a:p>
            <a:r>
              <a:rPr lang="ru-RU" sz="1250" spc="25" dirty="0">
                <a:solidFill>
                  <a:schemeClr val="tx2"/>
                </a:solidFill>
                <a:latin typeface="Commissioner ExtraBold" pitchFamily="2" charset="0"/>
                <a:ea typeface="League Spartan" charset="0"/>
                <a:cs typeface="Poppins SemiBold" pitchFamily="2" charset="77"/>
              </a:rPr>
              <a:t>ЗАГОЛОВОК</a:t>
            </a:r>
            <a:endParaRPr lang="en-US" sz="1250" spc="25" dirty="0">
              <a:solidFill>
                <a:schemeClr val="tx2"/>
              </a:solidFill>
              <a:latin typeface="Commissioner ExtraBold" pitchFamily="2" charset="0"/>
              <a:ea typeface="League Spartan" charset="0"/>
              <a:cs typeface="Poppins SemiBold" pitchFamily="2" charset="77"/>
            </a:endParaRPr>
          </a:p>
        </p:txBody>
      </p:sp>
      <p:sp>
        <p:nvSpPr>
          <p:cNvPr id="145" name="Subtitle 2">
            <a:extLst>
              <a:ext uri="{FF2B5EF4-FFF2-40B4-BE49-F238E27FC236}">
                <a16:creationId xmlns:a16="http://schemas.microsoft.com/office/drawing/2014/main" id="{2A520716-F5C0-0842-B45C-0F93B1D740B6}"/>
              </a:ext>
            </a:extLst>
          </p:cNvPr>
          <p:cNvSpPr txBox="1">
            <a:spLocks/>
          </p:cNvSpPr>
          <p:nvPr/>
        </p:nvSpPr>
        <p:spPr>
          <a:xfrm>
            <a:off x="3410236" y="4437251"/>
            <a:ext cx="1240548" cy="230832"/>
          </a:xfrm>
          <a:prstGeom prst="rect">
            <a:avLst/>
          </a:prstGeom>
        </p:spPr>
        <p:txBody>
          <a:bodyPr vert="horz" wrap="square" lIns="45720" tIns="22860" rIns="45720" bIns="22860" rtlCol="0" anchor="t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>
              <a:lnSpc>
                <a:spcPct val="100000"/>
              </a:lnSpc>
            </a:pPr>
            <a:r>
              <a:rPr lang="en-US" sz="1200" dirty="0">
                <a:solidFill>
                  <a:schemeClr val="tx1">
                    <a:lumMod val="75000"/>
                  </a:schemeClr>
                </a:solidFill>
                <a:latin typeface="Fira Sans Light" panose="020B0403050000020004" pitchFamily="34" charset="0"/>
                <a:ea typeface="Fira Sans Light" panose="020B0403050000020004" pitchFamily="34" charset="0"/>
                <a:cs typeface="Open Sans Light" panose="020B0306030504020204" pitchFamily="34" charset="0"/>
              </a:rPr>
              <a:t>Executive</a:t>
            </a:r>
          </a:p>
        </p:txBody>
      </p:sp>
      <p:sp>
        <p:nvSpPr>
          <p:cNvPr id="146" name="Rectangle 145">
            <a:extLst>
              <a:ext uri="{FF2B5EF4-FFF2-40B4-BE49-F238E27FC236}">
                <a16:creationId xmlns:a16="http://schemas.microsoft.com/office/drawing/2014/main" id="{D79691C6-C03C-E24A-A9A4-B4AEF4FABA25}"/>
              </a:ext>
            </a:extLst>
          </p:cNvPr>
          <p:cNvSpPr/>
          <p:nvPr/>
        </p:nvSpPr>
        <p:spPr>
          <a:xfrm>
            <a:off x="3240576" y="4854606"/>
            <a:ext cx="56466" cy="658025"/>
          </a:xfrm>
          <a:prstGeom prst="rect">
            <a:avLst/>
          </a:prstGeom>
          <a:gradFill>
            <a:gsLst>
              <a:gs pos="0">
                <a:schemeClr val="accent5"/>
              </a:gs>
              <a:gs pos="50000">
                <a:schemeClr val="accent2"/>
              </a:gs>
              <a:gs pos="99000">
                <a:srgbClr val="7030A0"/>
              </a:gs>
            </a:gsLst>
            <a:lin ang="27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 dirty="0">
              <a:latin typeface="Nunito Sans ExtraLight" pitchFamily="2" charset="77"/>
            </a:endParaRPr>
          </a:p>
        </p:txBody>
      </p:sp>
      <p:sp>
        <p:nvSpPr>
          <p:cNvPr id="147" name="Rectangle 146">
            <a:extLst>
              <a:ext uri="{FF2B5EF4-FFF2-40B4-BE49-F238E27FC236}">
                <a16:creationId xmlns:a16="http://schemas.microsoft.com/office/drawing/2014/main" id="{3404BB89-B281-004D-A1AA-A626393C0802}"/>
              </a:ext>
            </a:extLst>
          </p:cNvPr>
          <p:cNvSpPr/>
          <p:nvPr/>
        </p:nvSpPr>
        <p:spPr>
          <a:xfrm>
            <a:off x="3297042" y="4854606"/>
            <a:ext cx="1466488" cy="658025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 dirty="0">
              <a:latin typeface="Nunito Sans ExtraLight" pitchFamily="2" charset="77"/>
            </a:endParaRPr>
          </a:p>
        </p:txBody>
      </p:sp>
      <p:sp>
        <p:nvSpPr>
          <p:cNvPr id="148" name="TextBox 147">
            <a:extLst>
              <a:ext uri="{FF2B5EF4-FFF2-40B4-BE49-F238E27FC236}">
                <a16:creationId xmlns:a16="http://schemas.microsoft.com/office/drawing/2014/main" id="{684C0C86-73CF-464A-AA3D-A954832378D5}"/>
              </a:ext>
            </a:extLst>
          </p:cNvPr>
          <p:cNvSpPr txBox="1"/>
          <p:nvPr/>
        </p:nvSpPr>
        <p:spPr>
          <a:xfrm>
            <a:off x="3410236" y="4902757"/>
            <a:ext cx="1252266" cy="284693"/>
          </a:xfrm>
          <a:prstGeom prst="rect">
            <a:avLst/>
          </a:prstGeom>
          <a:noFill/>
        </p:spPr>
        <p:txBody>
          <a:bodyPr wrap="none" rtlCol="0" anchor="b" anchorCtr="0">
            <a:spAutoFit/>
          </a:bodyPr>
          <a:lstStyle/>
          <a:p>
            <a:r>
              <a:rPr lang="ru-RU" sz="1250" spc="25" dirty="0">
                <a:solidFill>
                  <a:schemeClr val="tx2"/>
                </a:solidFill>
                <a:latin typeface="Commissioner ExtraBold" pitchFamily="2" charset="0"/>
                <a:ea typeface="League Spartan" charset="0"/>
                <a:cs typeface="Poppins SemiBold" pitchFamily="2" charset="77"/>
              </a:rPr>
              <a:t>ЗАГОЛОВОК</a:t>
            </a:r>
            <a:endParaRPr lang="en-US" sz="1250" spc="25" dirty="0">
              <a:solidFill>
                <a:schemeClr val="tx2"/>
              </a:solidFill>
              <a:latin typeface="Commissioner ExtraBold" pitchFamily="2" charset="0"/>
              <a:ea typeface="League Spartan" charset="0"/>
              <a:cs typeface="Poppins SemiBold" pitchFamily="2" charset="77"/>
            </a:endParaRPr>
          </a:p>
        </p:txBody>
      </p:sp>
      <p:sp>
        <p:nvSpPr>
          <p:cNvPr id="149" name="Subtitle 2">
            <a:extLst>
              <a:ext uri="{FF2B5EF4-FFF2-40B4-BE49-F238E27FC236}">
                <a16:creationId xmlns:a16="http://schemas.microsoft.com/office/drawing/2014/main" id="{C3081C0C-E7A5-194E-A426-45C15444D25D}"/>
              </a:ext>
            </a:extLst>
          </p:cNvPr>
          <p:cNvSpPr txBox="1">
            <a:spLocks/>
          </p:cNvSpPr>
          <p:nvPr/>
        </p:nvSpPr>
        <p:spPr>
          <a:xfrm>
            <a:off x="3410236" y="5187449"/>
            <a:ext cx="1240548" cy="230832"/>
          </a:xfrm>
          <a:prstGeom prst="rect">
            <a:avLst/>
          </a:prstGeom>
        </p:spPr>
        <p:txBody>
          <a:bodyPr vert="horz" wrap="square" lIns="45720" tIns="22860" rIns="45720" bIns="22860" rtlCol="0" anchor="t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>
              <a:lnSpc>
                <a:spcPct val="100000"/>
              </a:lnSpc>
            </a:pPr>
            <a:r>
              <a:rPr lang="en-US" sz="1200" dirty="0">
                <a:solidFill>
                  <a:schemeClr val="tx1">
                    <a:lumMod val="75000"/>
                  </a:schemeClr>
                </a:solidFill>
                <a:latin typeface="Fira Sans Light" panose="020B0403050000020004" pitchFamily="34" charset="0"/>
                <a:ea typeface="Fira Sans Light" panose="020B0403050000020004" pitchFamily="34" charset="0"/>
                <a:cs typeface="Open Sans Light" panose="020B0306030504020204" pitchFamily="34" charset="0"/>
              </a:rPr>
              <a:t>Executive</a:t>
            </a:r>
          </a:p>
        </p:txBody>
      </p:sp>
      <p:sp>
        <p:nvSpPr>
          <p:cNvPr id="150" name="Rectangle 149">
            <a:extLst>
              <a:ext uri="{FF2B5EF4-FFF2-40B4-BE49-F238E27FC236}">
                <a16:creationId xmlns:a16="http://schemas.microsoft.com/office/drawing/2014/main" id="{78016DC1-44EE-694F-9CEF-D9E176BE33C7}"/>
              </a:ext>
            </a:extLst>
          </p:cNvPr>
          <p:cNvSpPr/>
          <p:nvPr/>
        </p:nvSpPr>
        <p:spPr>
          <a:xfrm>
            <a:off x="3240576" y="5604804"/>
            <a:ext cx="56466" cy="658025"/>
          </a:xfrm>
          <a:prstGeom prst="rect">
            <a:avLst/>
          </a:prstGeom>
          <a:gradFill>
            <a:gsLst>
              <a:gs pos="0">
                <a:schemeClr val="accent5"/>
              </a:gs>
              <a:gs pos="50000">
                <a:schemeClr val="accent2"/>
              </a:gs>
              <a:gs pos="99000">
                <a:srgbClr val="7030A0"/>
              </a:gs>
            </a:gsLst>
            <a:lin ang="27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 dirty="0">
              <a:latin typeface="Nunito Sans ExtraLight" pitchFamily="2" charset="77"/>
            </a:endParaRPr>
          </a:p>
        </p:txBody>
      </p:sp>
      <p:sp>
        <p:nvSpPr>
          <p:cNvPr id="151" name="Rectangle 150">
            <a:extLst>
              <a:ext uri="{FF2B5EF4-FFF2-40B4-BE49-F238E27FC236}">
                <a16:creationId xmlns:a16="http://schemas.microsoft.com/office/drawing/2014/main" id="{C5B7E0AA-867F-EF43-BA50-EF629FB32CA4}"/>
              </a:ext>
            </a:extLst>
          </p:cNvPr>
          <p:cNvSpPr/>
          <p:nvPr/>
        </p:nvSpPr>
        <p:spPr>
          <a:xfrm>
            <a:off x="3297042" y="5604804"/>
            <a:ext cx="1466488" cy="658025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 dirty="0">
              <a:latin typeface="Nunito Sans ExtraLight" pitchFamily="2" charset="77"/>
            </a:endParaRPr>
          </a:p>
        </p:txBody>
      </p:sp>
      <p:sp>
        <p:nvSpPr>
          <p:cNvPr id="152" name="TextBox 151">
            <a:extLst>
              <a:ext uri="{FF2B5EF4-FFF2-40B4-BE49-F238E27FC236}">
                <a16:creationId xmlns:a16="http://schemas.microsoft.com/office/drawing/2014/main" id="{ED11B319-4610-744D-ABF4-DC10260BF393}"/>
              </a:ext>
            </a:extLst>
          </p:cNvPr>
          <p:cNvSpPr txBox="1"/>
          <p:nvPr/>
        </p:nvSpPr>
        <p:spPr>
          <a:xfrm>
            <a:off x="3410236" y="5652955"/>
            <a:ext cx="1252266" cy="284693"/>
          </a:xfrm>
          <a:prstGeom prst="rect">
            <a:avLst/>
          </a:prstGeom>
          <a:noFill/>
        </p:spPr>
        <p:txBody>
          <a:bodyPr wrap="none" rtlCol="0" anchor="b" anchorCtr="0">
            <a:spAutoFit/>
          </a:bodyPr>
          <a:lstStyle/>
          <a:p>
            <a:r>
              <a:rPr lang="ru-RU" sz="1250" spc="25" dirty="0">
                <a:solidFill>
                  <a:schemeClr val="tx2"/>
                </a:solidFill>
                <a:latin typeface="Commissioner ExtraBold" pitchFamily="2" charset="0"/>
                <a:ea typeface="League Spartan" charset="0"/>
                <a:cs typeface="Poppins SemiBold" pitchFamily="2" charset="77"/>
              </a:rPr>
              <a:t>ЗАГОЛОВОК</a:t>
            </a:r>
            <a:endParaRPr lang="en-US" sz="1250" spc="25" dirty="0">
              <a:solidFill>
                <a:schemeClr val="tx2"/>
              </a:solidFill>
              <a:latin typeface="Commissioner ExtraBold" pitchFamily="2" charset="0"/>
              <a:ea typeface="League Spartan" charset="0"/>
              <a:cs typeface="Poppins SemiBold" pitchFamily="2" charset="77"/>
            </a:endParaRPr>
          </a:p>
        </p:txBody>
      </p:sp>
      <p:sp>
        <p:nvSpPr>
          <p:cNvPr id="153" name="Subtitle 2">
            <a:extLst>
              <a:ext uri="{FF2B5EF4-FFF2-40B4-BE49-F238E27FC236}">
                <a16:creationId xmlns:a16="http://schemas.microsoft.com/office/drawing/2014/main" id="{8030A8C3-71EB-994A-9ECF-605AA079C393}"/>
              </a:ext>
            </a:extLst>
          </p:cNvPr>
          <p:cNvSpPr txBox="1">
            <a:spLocks/>
          </p:cNvSpPr>
          <p:nvPr/>
        </p:nvSpPr>
        <p:spPr>
          <a:xfrm>
            <a:off x="3410236" y="5937647"/>
            <a:ext cx="1240548" cy="230832"/>
          </a:xfrm>
          <a:prstGeom prst="rect">
            <a:avLst/>
          </a:prstGeom>
        </p:spPr>
        <p:txBody>
          <a:bodyPr vert="horz" wrap="square" lIns="45720" tIns="22860" rIns="45720" bIns="22860" rtlCol="0" anchor="t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>
              <a:lnSpc>
                <a:spcPct val="100000"/>
              </a:lnSpc>
            </a:pPr>
            <a:r>
              <a:rPr lang="en-US" sz="1200" dirty="0">
                <a:solidFill>
                  <a:schemeClr val="tx1">
                    <a:lumMod val="75000"/>
                  </a:schemeClr>
                </a:solidFill>
                <a:latin typeface="Fira Sans Light" panose="020B0403050000020004" pitchFamily="34" charset="0"/>
                <a:ea typeface="Fira Sans Light" panose="020B0403050000020004" pitchFamily="34" charset="0"/>
                <a:cs typeface="Open Sans Light" panose="020B0306030504020204" pitchFamily="34" charset="0"/>
              </a:rPr>
              <a:t>Executive</a:t>
            </a:r>
          </a:p>
        </p:txBody>
      </p:sp>
      <p:sp>
        <p:nvSpPr>
          <p:cNvPr id="158" name="Rectangle 157">
            <a:extLst>
              <a:ext uri="{FF2B5EF4-FFF2-40B4-BE49-F238E27FC236}">
                <a16:creationId xmlns:a16="http://schemas.microsoft.com/office/drawing/2014/main" id="{8A0CC0CB-EC66-114C-9A8B-8C5444DCDE52}"/>
              </a:ext>
            </a:extLst>
          </p:cNvPr>
          <p:cNvSpPr/>
          <p:nvPr/>
        </p:nvSpPr>
        <p:spPr>
          <a:xfrm>
            <a:off x="7684890" y="4104408"/>
            <a:ext cx="56466" cy="658025"/>
          </a:xfrm>
          <a:prstGeom prst="rect">
            <a:avLst/>
          </a:prstGeom>
          <a:gradFill>
            <a:gsLst>
              <a:gs pos="0">
                <a:schemeClr val="accent5"/>
              </a:gs>
              <a:gs pos="50000">
                <a:schemeClr val="accent2"/>
              </a:gs>
              <a:gs pos="99000">
                <a:srgbClr val="7030A0"/>
              </a:gs>
            </a:gsLst>
            <a:lin ang="27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 dirty="0">
              <a:latin typeface="Nunito Sans ExtraLight" pitchFamily="2" charset="77"/>
            </a:endParaRPr>
          </a:p>
        </p:txBody>
      </p:sp>
      <p:sp>
        <p:nvSpPr>
          <p:cNvPr id="159" name="Rectangle 158">
            <a:extLst>
              <a:ext uri="{FF2B5EF4-FFF2-40B4-BE49-F238E27FC236}">
                <a16:creationId xmlns:a16="http://schemas.microsoft.com/office/drawing/2014/main" id="{B08B1768-FF88-4449-8E12-76648D5CCFED}"/>
              </a:ext>
            </a:extLst>
          </p:cNvPr>
          <p:cNvSpPr/>
          <p:nvPr/>
        </p:nvSpPr>
        <p:spPr>
          <a:xfrm>
            <a:off x="7741356" y="4104408"/>
            <a:ext cx="1466488" cy="658025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 dirty="0">
              <a:latin typeface="Nunito Sans ExtraLight" pitchFamily="2" charset="77"/>
            </a:endParaRPr>
          </a:p>
        </p:txBody>
      </p:sp>
      <p:sp>
        <p:nvSpPr>
          <p:cNvPr id="160" name="TextBox 159">
            <a:extLst>
              <a:ext uri="{FF2B5EF4-FFF2-40B4-BE49-F238E27FC236}">
                <a16:creationId xmlns:a16="http://schemas.microsoft.com/office/drawing/2014/main" id="{875C3FF1-3C13-4F41-932A-D85CD5AFA906}"/>
              </a:ext>
            </a:extLst>
          </p:cNvPr>
          <p:cNvSpPr txBox="1"/>
          <p:nvPr/>
        </p:nvSpPr>
        <p:spPr>
          <a:xfrm>
            <a:off x="7854550" y="4152559"/>
            <a:ext cx="1252266" cy="284693"/>
          </a:xfrm>
          <a:prstGeom prst="rect">
            <a:avLst/>
          </a:prstGeom>
          <a:noFill/>
        </p:spPr>
        <p:txBody>
          <a:bodyPr wrap="none" rtlCol="0" anchor="b" anchorCtr="0">
            <a:spAutoFit/>
          </a:bodyPr>
          <a:lstStyle/>
          <a:p>
            <a:r>
              <a:rPr lang="ru-RU" sz="1250" spc="25" dirty="0">
                <a:solidFill>
                  <a:schemeClr val="tx2"/>
                </a:solidFill>
                <a:latin typeface="Commissioner ExtraBold" pitchFamily="2" charset="0"/>
                <a:ea typeface="League Spartan" charset="0"/>
                <a:cs typeface="Poppins SemiBold" pitchFamily="2" charset="77"/>
              </a:rPr>
              <a:t>ЗАГОЛОВОК</a:t>
            </a:r>
            <a:endParaRPr lang="en-US" sz="1250" spc="25" dirty="0">
              <a:solidFill>
                <a:schemeClr val="tx2"/>
              </a:solidFill>
              <a:latin typeface="Commissioner ExtraBold" pitchFamily="2" charset="0"/>
              <a:ea typeface="League Spartan" charset="0"/>
              <a:cs typeface="Poppins SemiBold" pitchFamily="2" charset="77"/>
            </a:endParaRPr>
          </a:p>
        </p:txBody>
      </p:sp>
      <p:sp>
        <p:nvSpPr>
          <p:cNvPr id="161" name="Subtitle 2">
            <a:extLst>
              <a:ext uri="{FF2B5EF4-FFF2-40B4-BE49-F238E27FC236}">
                <a16:creationId xmlns:a16="http://schemas.microsoft.com/office/drawing/2014/main" id="{DBDFCA2A-528E-A246-BAC6-9688765A7328}"/>
              </a:ext>
            </a:extLst>
          </p:cNvPr>
          <p:cNvSpPr txBox="1">
            <a:spLocks/>
          </p:cNvSpPr>
          <p:nvPr/>
        </p:nvSpPr>
        <p:spPr>
          <a:xfrm>
            <a:off x="7854550" y="4437251"/>
            <a:ext cx="1240548" cy="230832"/>
          </a:xfrm>
          <a:prstGeom prst="rect">
            <a:avLst/>
          </a:prstGeom>
        </p:spPr>
        <p:txBody>
          <a:bodyPr vert="horz" wrap="square" lIns="45720" tIns="22860" rIns="45720" bIns="22860" rtlCol="0" anchor="t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>
              <a:lnSpc>
                <a:spcPct val="100000"/>
              </a:lnSpc>
            </a:pPr>
            <a:r>
              <a:rPr lang="en-US" sz="1200" dirty="0">
                <a:solidFill>
                  <a:schemeClr val="tx1">
                    <a:lumMod val="75000"/>
                  </a:schemeClr>
                </a:solidFill>
                <a:latin typeface="Fira Sans Light" panose="020B0403050000020004" pitchFamily="34" charset="0"/>
                <a:ea typeface="Fira Sans Light" panose="020B0403050000020004" pitchFamily="34" charset="0"/>
                <a:cs typeface="Open Sans Light" panose="020B0306030504020204" pitchFamily="34" charset="0"/>
              </a:rPr>
              <a:t>Executive</a:t>
            </a:r>
          </a:p>
        </p:txBody>
      </p:sp>
      <p:sp>
        <p:nvSpPr>
          <p:cNvPr id="162" name="Rectangle 161">
            <a:extLst>
              <a:ext uri="{FF2B5EF4-FFF2-40B4-BE49-F238E27FC236}">
                <a16:creationId xmlns:a16="http://schemas.microsoft.com/office/drawing/2014/main" id="{78EAB909-F91C-DD4A-B286-48147DC7A4CB}"/>
              </a:ext>
            </a:extLst>
          </p:cNvPr>
          <p:cNvSpPr/>
          <p:nvPr/>
        </p:nvSpPr>
        <p:spPr>
          <a:xfrm>
            <a:off x="7684890" y="4854606"/>
            <a:ext cx="56466" cy="658025"/>
          </a:xfrm>
          <a:prstGeom prst="rect">
            <a:avLst/>
          </a:prstGeom>
          <a:gradFill>
            <a:gsLst>
              <a:gs pos="0">
                <a:schemeClr val="accent5"/>
              </a:gs>
              <a:gs pos="50000">
                <a:schemeClr val="accent2"/>
              </a:gs>
              <a:gs pos="99000">
                <a:srgbClr val="7030A0"/>
              </a:gs>
            </a:gsLst>
            <a:lin ang="27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 dirty="0">
              <a:latin typeface="Nunito Sans ExtraLight" pitchFamily="2" charset="77"/>
            </a:endParaRPr>
          </a:p>
        </p:txBody>
      </p:sp>
      <p:sp>
        <p:nvSpPr>
          <p:cNvPr id="163" name="Rectangle 162">
            <a:extLst>
              <a:ext uri="{FF2B5EF4-FFF2-40B4-BE49-F238E27FC236}">
                <a16:creationId xmlns:a16="http://schemas.microsoft.com/office/drawing/2014/main" id="{2EA0AF6D-CEE8-DE41-93AA-E051F4A9680F}"/>
              </a:ext>
            </a:extLst>
          </p:cNvPr>
          <p:cNvSpPr/>
          <p:nvPr/>
        </p:nvSpPr>
        <p:spPr>
          <a:xfrm>
            <a:off x="7741356" y="4854606"/>
            <a:ext cx="1466488" cy="658025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 dirty="0">
              <a:latin typeface="Nunito Sans ExtraLight" pitchFamily="2" charset="77"/>
            </a:endParaRPr>
          </a:p>
        </p:txBody>
      </p:sp>
      <p:sp>
        <p:nvSpPr>
          <p:cNvPr id="164" name="TextBox 163">
            <a:extLst>
              <a:ext uri="{FF2B5EF4-FFF2-40B4-BE49-F238E27FC236}">
                <a16:creationId xmlns:a16="http://schemas.microsoft.com/office/drawing/2014/main" id="{5D635ECD-E3FD-B54B-B259-703775B2D507}"/>
              </a:ext>
            </a:extLst>
          </p:cNvPr>
          <p:cNvSpPr txBox="1"/>
          <p:nvPr/>
        </p:nvSpPr>
        <p:spPr>
          <a:xfrm>
            <a:off x="7854550" y="4902757"/>
            <a:ext cx="1252266" cy="284693"/>
          </a:xfrm>
          <a:prstGeom prst="rect">
            <a:avLst/>
          </a:prstGeom>
          <a:noFill/>
        </p:spPr>
        <p:txBody>
          <a:bodyPr wrap="none" rtlCol="0" anchor="b" anchorCtr="0">
            <a:spAutoFit/>
          </a:bodyPr>
          <a:lstStyle/>
          <a:p>
            <a:r>
              <a:rPr lang="ru-RU" sz="1250" spc="25" dirty="0">
                <a:solidFill>
                  <a:schemeClr val="tx2"/>
                </a:solidFill>
                <a:latin typeface="Commissioner ExtraBold" pitchFamily="2" charset="0"/>
                <a:ea typeface="League Spartan" charset="0"/>
                <a:cs typeface="Poppins SemiBold" pitchFamily="2" charset="77"/>
              </a:rPr>
              <a:t>ЗАГОЛОВОК</a:t>
            </a:r>
            <a:endParaRPr lang="en-US" sz="1250" spc="25" dirty="0">
              <a:solidFill>
                <a:schemeClr val="tx2"/>
              </a:solidFill>
              <a:latin typeface="Commissioner ExtraBold" pitchFamily="2" charset="0"/>
              <a:ea typeface="League Spartan" charset="0"/>
              <a:cs typeface="Poppins SemiBold" pitchFamily="2" charset="77"/>
            </a:endParaRPr>
          </a:p>
        </p:txBody>
      </p:sp>
      <p:sp>
        <p:nvSpPr>
          <p:cNvPr id="165" name="Subtitle 2">
            <a:extLst>
              <a:ext uri="{FF2B5EF4-FFF2-40B4-BE49-F238E27FC236}">
                <a16:creationId xmlns:a16="http://schemas.microsoft.com/office/drawing/2014/main" id="{4994AB97-74A0-4E43-985D-DEB44F13643F}"/>
              </a:ext>
            </a:extLst>
          </p:cNvPr>
          <p:cNvSpPr txBox="1">
            <a:spLocks/>
          </p:cNvSpPr>
          <p:nvPr/>
        </p:nvSpPr>
        <p:spPr>
          <a:xfrm>
            <a:off x="7854550" y="5187449"/>
            <a:ext cx="1240548" cy="230832"/>
          </a:xfrm>
          <a:prstGeom prst="rect">
            <a:avLst/>
          </a:prstGeom>
        </p:spPr>
        <p:txBody>
          <a:bodyPr vert="horz" wrap="square" lIns="45720" tIns="22860" rIns="45720" bIns="22860" rtlCol="0" anchor="t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>
              <a:lnSpc>
                <a:spcPct val="100000"/>
              </a:lnSpc>
            </a:pPr>
            <a:r>
              <a:rPr lang="en-US" sz="1200" dirty="0">
                <a:solidFill>
                  <a:schemeClr val="tx1">
                    <a:lumMod val="75000"/>
                  </a:schemeClr>
                </a:solidFill>
                <a:latin typeface="Fira Sans Light" panose="020B0403050000020004" pitchFamily="34" charset="0"/>
                <a:ea typeface="Fira Sans Light" panose="020B0403050000020004" pitchFamily="34" charset="0"/>
                <a:cs typeface="Open Sans Light" panose="020B0306030504020204" pitchFamily="34" charset="0"/>
              </a:rPr>
              <a:t>Executive</a:t>
            </a:r>
          </a:p>
        </p:txBody>
      </p:sp>
      <p:sp>
        <p:nvSpPr>
          <p:cNvPr id="166" name="Rectangle 165">
            <a:extLst>
              <a:ext uri="{FF2B5EF4-FFF2-40B4-BE49-F238E27FC236}">
                <a16:creationId xmlns:a16="http://schemas.microsoft.com/office/drawing/2014/main" id="{50446FC8-E4F0-5A47-B135-CA2BD0865B3F}"/>
              </a:ext>
            </a:extLst>
          </p:cNvPr>
          <p:cNvSpPr/>
          <p:nvPr/>
        </p:nvSpPr>
        <p:spPr>
          <a:xfrm>
            <a:off x="7684890" y="5604804"/>
            <a:ext cx="56466" cy="658025"/>
          </a:xfrm>
          <a:prstGeom prst="rect">
            <a:avLst/>
          </a:prstGeom>
          <a:gradFill>
            <a:gsLst>
              <a:gs pos="0">
                <a:schemeClr val="accent5"/>
              </a:gs>
              <a:gs pos="50000">
                <a:schemeClr val="accent2"/>
              </a:gs>
              <a:gs pos="99000">
                <a:srgbClr val="7030A0"/>
              </a:gs>
            </a:gsLst>
            <a:lin ang="27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 dirty="0">
              <a:latin typeface="Nunito Sans ExtraLight" pitchFamily="2" charset="77"/>
            </a:endParaRPr>
          </a:p>
        </p:txBody>
      </p:sp>
      <p:sp>
        <p:nvSpPr>
          <p:cNvPr id="167" name="Rectangle 166">
            <a:extLst>
              <a:ext uri="{FF2B5EF4-FFF2-40B4-BE49-F238E27FC236}">
                <a16:creationId xmlns:a16="http://schemas.microsoft.com/office/drawing/2014/main" id="{7D58247F-5445-9C47-B13F-C840B54AF2B9}"/>
              </a:ext>
            </a:extLst>
          </p:cNvPr>
          <p:cNvSpPr/>
          <p:nvPr/>
        </p:nvSpPr>
        <p:spPr>
          <a:xfrm>
            <a:off x="7741356" y="5604804"/>
            <a:ext cx="1466488" cy="658025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 dirty="0">
              <a:latin typeface="Nunito Sans ExtraLight" pitchFamily="2" charset="77"/>
            </a:endParaRPr>
          </a:p>
        </p:txBody>
      </p:sp>
      <p:sp>
        <p:nvSpPr>
          <p:cNvPr id="168" name="TextBox 167">
            <a:extLst>
              <a:ext uri="{FF2B5EF4-FFF2-40B4-BE49-F238E27FC236}">
                <a16:creationId xmlns:a16="http://schemas.microsoft.com/office/drawing/2014/main" id="{9310E3A0-26FF-3243-B8D3-AB28A54CBB72}"/>
              </a:ext>
            </a:extLst>
          </p:cNvPr>
          <p:cNvSpPr txBox="1"/>
          <p:nvPr/>
        </p:nvSpPr>
        <p:spPr>
          <a:xfrm>
            <a:off x="7854550" y="5652955"/>
            <a:ext cx="1252266" cy="284693"/>
          </a:xfrm>
          <a:prstGeom prst="rect">
            <a:avLst/>
          </a:prstGeom>
          <a:noFill/>
        </p:spPr>
        <p:txBody>
          <a:bodyPr wrap="none" rtlCol="0" anchor="b" anchorCtr="0">
            <a:spAutoFit/>
          </a:bodyPr>
          <a:lstStyle/>
          <a:p>
            <a:r>
              <a:rPr lang="ru-RU" sz="1250" spc="25" dirty="0">
                <a:solidFill>
                  <a:schemeClr val="tx2"/>
                </a:solidFill>
                <a:latin typeface="Commissioner ExtraBold" pitchFamily="2" charset="0"/>
                <a:ea typeface="League Spartan" charset="0"/>
                <a:cs typeface="Poppins SemiBold" pitchFamily="2" charset="77"/>
              </a:rPr>
              <a:t>ЗАГОЛОВОК</a:t>
            </a:r>
            <a:endParaRPr lang="en-US" sz="1250" spc="25" dirty="0">
              <a:solidFill>
                <a:schemeClr val="tx2"/>
              </a:solidFill>
              <a:latin typeface="Commissioner ExtraBold" pitchFamily="2" charset="0"/>
              <a:ea typeface="League Spartan" charset="0"/>
              <a:cs typeface="Poppins SemiBold" pitchFamily="2" charset="77"/>
            </a:endParaRPr>
          </a:p>
        </p:txBody>
      </p:sp>
      <p:sp>
        <p:nvSpPr>
          <p:cNvPr id="169" name="Subtitle 2">
            <a:extLst>
              <a:ext uri="{FF2B5EF4-FFF2-40B4-BE49-F238E27FC236}">
                <a16:creationId xmlns:a16="http://schemas.microsoft.com/office/drawing/2014/main" id="{DB2AA4C3-ACB1-3D49-9140-3028DAC7A906}"/>
              </a:ext>
            </a:extLst>
          </p:cNvPr>
          <p:cNvSpPr txBox="1">
            <a:spLocks/>
          </p:cNvSpPr>
          <p:nvPr/>
        </p:nvSpPr>
        <p:spPr>
          <a:xfrm>
            <a:off x="7854550" y="5937647"/>
            <a:ext cx="1240548" cy="230832"/>
          </a:xfrm>
          <a:prstGeom prst="rect">
            <a:avLst/>
          </a:prstGeom>
        </p:spPr>
        <p:txBody>
          <a:bodyPr vert="horz" wrap="square" lIns="45720" tIns="22860" rIns="45720" bIns="22860" rtlCol="0" anchor="t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>
              <a:lnSpc>
                <a:spcPct val="100000"/>
              </a:lnSpc>
            </a:pPr>
            <a:r>
              <a:rPr lang="en-US" sz="1200" dirty="0">
                <a:solidFill>
                  <a:schemeClr val="tx1">
                    <a:lumMod val="75000"/>
                  </a:schemeClr>
                </a:solidFill>
                <a:latin typeface="Fira Sans Light" panose="020B0403050000020004" pitchFamily="34" charset="0"/>
                <a:ea typeface="Fira Sans Light" panose="020B0403050000020004" pitchFamily="34" charset="0"/>
                <a:cs typeface="Open Sans Light" panose="020B0306030504020204" pitchFamily="34" charset="0"/>
              </a:rPr>
              <a:t>Executive</a:t>
            </a:r>
          </a:p>
        </p:txBody>
      </p:sp>
      <p:sp>
        <p:nvSpPr>
          <p:cNvPr id="174" name="Rectangle 173">
            <a:extLst>
              <a:ext uri="{FF2B5EF4-FFF2-40B4-BE49-F238E27FC236}">
                <a16:creationId xmlns:a16="http://schemas.microsoft.com/office/drawing/2014/main" id="{413FF809-DB64-6B47-A520-CDF176E9E22F}"/>
              </a:ext>
            </a:extLst>
          </p:cNvPr>
          <p:cNvSpPr/>
          <p:nvPr/>
        </p:nvSpPr>
        <p:spPr>
          <a:xfrm>
            <a:off x="5462733" y="4104408"/>
            <a:ext cx="56466" cy="658025"/>
          </a:xfrm>
          <a:prstGeom prst="rect">
            <a:avLst/>
          </a:prstGeom>
          <a:gradFill>
            <a:gsLst>
              <a:gs pos="0">
                <a:schemeClr val="accent5"/>
              </a:gs>
              <a:gs pos="50000">
                <a:schemeClr val="accent2"/>
              </a:gs>
              <a:gs pos="99000">
                <a:srgbClr val="7030A0"/>
              </a:gs>
            </a:gsLst>
            <a:lin ang="27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 dirty="0">
              <a:latin typeface="Nunito Sans ExtraLight" pitchFamily="2" charset="77"/>
            </a:endParaRPr>
          </a:p>
        </p:txBody>
      </p:sp>
      <p:sp>
        <p:nvSpPr>
          <p:cNvPr id="175" name="Rectangle 174">
            <a:extLst>
              <a:ext uri="{FF2B5EF4-FFF2-40B4-BE49-F238E27FC236}">
                <a16:creationId xmlns:a16="http://schemas.microsoft.com/office/drawing/2014/main" id="{8A7EB3A5-D7CE-C248-B33D-8C6C9BA20145}"/>
              </a:ext>
            </a:extLst>
          </p:cNvPr>
          <p:cNvSpPr/>
          <p:nvPr/>
        </p:nvSpPr>
        <p:spPr>
          <a:xfrm>
            <a:off x="5519199" y="4104408"/>
            <a:ext cx="1466488" cy="658025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 dirty="0">
              <a:latin typeface="Nunito Sans ExtraLight" pitchFamily="2" charset="77"/>
            </a:endParaRPr>
          </a:p>
        </p:txBody>
      </p:sp>
      <p:sp>
        <p:nvSpPr>
          <p:cNvPr id="176" name="TextBox 175">
            <a:extLst>
              <a:ext uri="{FF2B5EF4-FFF2-40B4-BE49-F238E27FC236}">
                <a16:creationId xmlns:a16="http://schemas.microsoft.com/office/drawing/2014/main" id="{27BC57CA-08A8-2447-BCFF-4934E4574F99}"/>
              </a:ext>
            </a:extLst>
          </p:cNvPr>
          <p:cNvSpPr txBox="1"/>
          <p:nvPr/>
        </p:nvSpPr>
        <p:spPr>
          <a:xfrm>
            <a:off x="5632392" y="4152559"/>
            <a:ext cx="1252266" cy="284693"/>
          </a:xfrm>
          <a:prstGeom prst="rect">
            <a:avLst/>
          </a:prstGeom>
          <a:noFill/>
        </p:spPr>
        <p:txBody>
          <a:bodyPr wrap="none" rtlCol="0" anchor="b" anchorCtr="0">
            <a:spAutoFit/>
          </a:bodyPr>
          <a:lstStyle/>
          <a:p>
            <a:r>
              <a:rPr lang="ru-RU" sz="1250" spc="25" dirty="0">
                <a:solidFill>
                  <a:schemeClr val="tx2"/>
                </a:solidFill>
                <a:latin typeface="Commissioner ExtraBold" pitchFamily="2" charset="0"/>
                <a:ea typeface="League Spartan" charset="0"/>
                <a:cs typeface="Poppins SemiBold" pitchFamily="2" charset="77"/>
              </a:rPr>
              <a:t>ЗАГОЛОВОК</a:t>
            </a:r>
            <a:endParaRPr lang="en-US" sz="1250" spc="25" dirty="0">
              <a:solidFill>
                <a:schemeClr val="tx2"/>
              </a:solidFill>
              <a:latin typeface="Commissioner ExtraBold" pitchFamily="2" charset="0"/>
              <a:ea typeface="League Spartan" charset="0"/>
              <a:cs typeface="Poppins SemiBold" pitchFamily="2" charset="77"/>
            </a:endParaRPr>
          </a:p>
        </p:txBody>
      </p:sp>
      <p:sp>
        <p:nvSpPr>
          <p:cNvPr id="177" name="Subtitle 2">
            <a:extLst>
              <a:ext uri="{FF2B5EF4-FFF2-40B4-BE49-F238E27FC236}">
                <a16:creationId xmlns:a16="http://schemas.microsoft.com/office/drawing/2014/main" id="{450A1A9A-CF21-B24F-837E-C4830E667E29}"/>
              </a:ext>
            </a:extLst>
          </p:cNvPr>
          <p:cNvSpPr txBox="1">
            <a:spLocks/>
          </p:cNvSpPr>
          <p:nvPr/>
        </p:nvSpPr>
        <p:spPr>
          <a:xfrm>
            <a:off x="5632392" y="4437251"/>
            <a:ext cx="1240548" cy="230832"/>
          </a:xfrm>
          <a:prstGeom prst="rect">
            <a:avLst/>
          </a:prstGeom>
        </p:spPr>
        <p:txBody>
          <a:bodyPr vert="horz" wrap="square" lIns="45720" tIns="22860" rIns="45720" bIns="22860" rtlCol="0" anchor="t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>
              <a:lnSpc>
                <a:spcPct val="100000"/>
              </a:lnSpc>
            </a:pPr>
            <a:r>
              <a:rPr lang="en-US" sz="1200" dirty="0">
                <a:solidFill>
                  <a:schemeClr val="tx1">
                    <a:lumMod val="75000"/>
                  </a:schemeClr>
                </a:solidFill>
                <a:latin typeface="Fira Sans Light" panose="020B0403050000020004" pitchFamily="34" charset="0"/>
                <a:ea typeface="Fira Sans Light" panose="020B0403050000020004" pitchFamily="34" charset="0"/>
                <a:cs typeface="Open Sans Light" panose="020B0306030504020204" pitchFamily="34" charset="0"/>
              </a:rPr>
              <a:t>Executive</a:t>
            </a:r>
          </a:p>
        </p:txBody>
      </p:sp>
      <p:sp>
        <p:nvSpPr>
          <p:cNvPr id="178" name="Rectangle 177">
            <a:extLst>
              <a:ext uri="{FF2B5EF4-FFF2-40B4-BE49-F238E27FC236}">
                <a16:creationId xmlns:a16="http://schemas.microsoft.com/office/drawing/2014/main" id="{DB9E1D7C-DF70-094B-9716-4BDB0D2CC553}"/>
              </a:ext>
            </a:extLst>
          </p:cNvPr>
          <p:cNvSpPr/>
          <p:nvPr/>
        </p:nvSpPr>
        <p:spPr>
          <a:xfrm>
            <a:off x="5462733" y="4854606"/>
            <a:ext cx="56466" cy="658025"/>
          </a:xfrm>
          <a:prstGeom prst="rect">
            <a:avLst/>
          </a:prstGeom>
          <a:gradFill>
            <a:gsLst>
              <a:gs pos="0">
                <a:schemeClr val="accent5"/>
              </a:gs>
              <a:gs pos="50000">
                <a:schemeClr val="accent2"/>
              </a:gs>
              <a:gs pos="99000">
                <a:srgbClr val="7030A0"/>
              </a:gs>
            </a:gsLst>
            <a:lin ang="27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 dirty="0">
              <a:latin typeface="Nunito Sans ExtraLight" pitchFamily="2" charset="77"/>
            </a:endParaRPr>
          </a:p>
        </p:txBody>
      </p:sp>
      <p:sp>
        <p:nvSpPr>
          <p:cNvPr id="179" name="Rectangle 178">
            <a:extLst>
              <a:ext uri="{FF2B5EF4-FFF2-40B4-BE49-F238E27FC236}">
                <a16:creationId xmlns:a16="http://schemas.microsoft.com/office/drawing/2014/main" id="{5040E79C-97F4-9949-AA19-FB4C495BB414}"/>
              </a:ext>
            </a:extLst>
          </p:cNvPr>
          <p:cNvSpPr/>
          <p:nvPr/>
        </p:nvSpPr>
        <p:spPr>
          <a:xfrm>
            <a:off x="5519199" y="4854606"/>
            <a:ext cx="1466488" cy="658025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 dirty="0">
              <a:latin typeface="Nunito Sans ExtraLight" pitchFamily="2" charset="77"/>
            </a:endParaRPr>
          </a:p>
        </p:txBody>
      </p:sp>
      <p:sp>
        <p:nvSpPr>
          <p:cNvPr id="180" name="TextBox 179">
            <a:extLst>
              <a:ext uri="{FF2B5EF4-FFF2-40B4-BE49-F238E27FC236}">
                <a16:creationId xmlns:a16="http://schemas.microsoft.com/office/drawing/2014/main" id="{334B6E98-B041-5D40-9127-4E797AE4FB81}"/>
              </a:ext>
            </a:extLst>
          </p:cNvPr>
          <p:cNvSpPr txBox="1"/>
          <p:nvPr/>
        </p:nvSpPr>
        <p:spPr>
          <a:xfrm>
            <a:off x="5632392" y="4902757"/>
            <a:ext cx="1252266" cy="284693"/>
          </a:xfrm>
          <a:prstGeom prst="rect">
            <a:avLst/>
          </a:prstGeom>
          <a:noFill/>
        </p:spPr>
        <p:txBody>
          <a:bodyPr wrap="none" rtlCol="0" anchor="b" anchorCtr="0">
            <a:spAutoFit/>
          </a:bodyPr>
          <a:lstStyle/>
          <a:p>
            <a:r>
              <a:rPr lang="ru-RU" sz="1250" spc="25" dirty="0">
                <a:solidFill>
                  <a:schemeClr val="tx2"/>
                </a:solidFill>
                <a:latin typeface="Commissioner ExtraBold" pitchFamily="2" charset="0"/>
                <a:ea typeface="League Spartan" charset="0"/>
                <a:cs typeface="Poppins SemiBold" pitchFamily="2" charset="77"/>
              </a:rPr>
              <a:t>ЗАГОЛОВОК</a:t>
            </a:r>
            <a:endParaRPr lang="en-US" sz="1250" spc="25" dirty="0">
              <a:solidFill>
                <a:schemeClr val="tx2"/>
              </a:solidFill>
              <a:latin typeface="Commissioner ExtraBold" pitchFamily="2" charset="0"/>
              <a:ea typeface="League Spartan" charset="0"/>
              <a:cs typeface="Poppins SemiBold" pitchFamily="2" charset="77"/>
            </a:endParaRPr>
          </a:p>
        </p:txBody>
      </p:sp>
      <p:sp>
        <p:nvSpPr>
          <p:cNvPr id="181" name="Subtitle 2">
            <a:extLst>
              <a:ext uri="{FF2B5EF4-FFF2-40B4-BE49-F238E27FC236}">
                <a16:creationId xmlns:a16="http://schemas.microsoft.com/office/drawing/2014/main" id="{957348AB-DC11-0349-91DF-10B8779CB7A0}"/>
              </a:ext>
            </a:extLst>
          </p:cNvPr>
          <p:cNvSpPr txBox="1">
            <a:spLocks/>
          </p:cNvSpPr>
          <p:nvPr/>
        </p:nvSpPr>
        <p:spPr>
          <a:xfrm>
            <a:off x="5632392" y="5187449"/>
            <a:ext cx="1240548" cy="230832"/>
          </a:xfrm>
          <a:prstGeom prst="rect">
            <a:avLst/>
          </a:prstGeom>
        </p:spPr>
        <p:txBody>
          <a:bodyPr vert="horz" wrap="square" lIns="45720" tIns="22860" rIns="45720" bIns="22860" rtlCol="0" anchor="t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>
              <a:lnSpc>
                <a:spcPct val="100000"/>
              </a:lnSpc>
            </a:pPr>
            <a:r>
              <a:rPr lang="en-US" sz="1200" dirty="0">
                <a:solidFill>
                  <a:schemeClr val="tx1">
                    <a:lumMod val="75000"/>
                  </a:schemeClr>
                </a:solidFill>
                <a:latin typeface="Fira Sans Light" panose="020B0403050000020004" pitchFamily="34" charset="0"/>
                <a:ea typeface="Fira Sans Light" panose="020B0403050000020004" pitchFamily="34" charset="0"/>
                <a:cs typeface="Open Sans Light" panose="020B0306030504020204" pitchFamily="34" charset="0"/>
              </a:rPr>
              <a:t>Executive</a:t>
            </a:r>
          </a:p>
        </p:txBody>
      </p:sp>
      <p:sp>
        <p:nvSpPr>
          <p:cNvPr id="186" name="Rectangle 185">
            <a:extLst>
              <a:ext uri="{FF2B5EF4-FFF2-40B4-BE49-F238E27FC236}">
                <a16:creationId xmlns:a16="http://schemas.microsoft.com/office/drawing/2014/main" id="{A4134B62-6CE2-FA46-A992-E4AF5E75EEF1}"/>
              </a:ext>
            </a:extLst>
          </p:cNvPr>
          <p:cNvSpPr/>
          <p:nvPr/>
        </p:nvSpPr>
        <p:spPr>
          <a:xfrm>
            <a:off x="1018419" y="4104408"/>
            <a:ext cx="56466" cy="658025"/>
          </a:xfrm>
          <a:prstGeom prst="rect">
            <a:avLst/>
          </a:prstGeom>
          <a:gradFill>
            <a:gsLst>
              <a:gs pos="0">
                <a:schemeClr val="accent5"/>
              </a:gs>
              <a:gs pos="50000">
                <a:schemeClr val="accent2"/>
              </a:gs>
              <a:gs pos="99000">
                <a:srgbClr val="7030A0"/>
              </a:gs>
            </a:gsLst>
            <a:lin ang="27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 dirty="0">
              <a:latin typeface="Nunito Sans ExtraLight" pitchFamily="2" charset="77"/>
            </a:endParaRPr>
          </a:p>
        </p:txBody>
      </p:sp>
      <p:sp>
        <p:nvSpPr>
          <p:cNvPr id="187" name="Rectangle 186">
            <a:extLst>
              <a:ext uri="{FF2B5EF4-FFF2-40B4-BE49-F238E27FC236}">
                <a16:creationId xmlns:a16="http://schemas.microsoft.com/office/drawing/2014/main" id="{F63E3C2A-D432-2B43-BC0E-430C309B7897}"/>
              </a:ext>
            </a:extLst>
          </p:cNvPr>
          <p:cNvSpPr/>
          <p:nvPr/>
        </p:nvSpPr>
        <p:spPr>
          <a:xfrm>
            <a:off x="1074885" y="4104408"/>
            <a:ext cx="1466488" cy="658025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 dirty="0">
              <a:latin typeface="Nunito Sans ExtraLight" pitchFamily="2" charset="77"/>
            </a:endParaRPr>
          </a:p>
        </p:txBody>
      </p:sp>
      <p:sp>
        <p:nvSpPr>
          <p:cNvPr id="188" name="TextBox 187">
            <a:extLst>
              <a:ext uri="{FF2B5EF4-FFF2-40B4-BE49-F238E27FC236}">
                <a16:creationId xmlns:a16="http://schemas.microsoft.com/office/drawing/2014/main" id="{E9E4A6E5-13AE-8844-A7DB-B4C588081025}"/>
              </a:ext>
            </a:extLst>
          </p:cNvPr>
          <p:cNvSpPr txBox="1"/>
          <p:nvPr/>
        </p:nvSpPr>
        <p:spPr>
          <a:xfrm>
            <a:off x="1188079" y="4152559"/>
            <a:ext cx="1252266" cy="284693"/>
          </a:xfrm>
          <a:prstGeom prst="rect">
            <a:avLst/>
          </a:prstGeom>
          <a:noFill/>
        </p:spPr>
        <p:txBody>
          <a:bodyPr wrap="none" rtlCol="0" anchor="b" anchorCtr="0">
            <a:spAutoFit/>
          </a:bodyPr>
          <a:lstStyle/>
          <a:p>
            <a:r>
              <a:rPr lang="ru-RU" sz="1250" spc="25" dirty="0">
                <a:solidFill>
                  <a:schemeClr val="tx2"/>
                </a:solidFill>
                <a:latin typeface="Commissioner ExtraBold" pitchFamily="2" charset="0"/>
                <a:ea typeface="League Spartan" charset="0"/>
                <a:cs typeface="Poppins SemiBold" pitchFamily="2" charset="77"/>
              </a:rPr>
              <a:t>ЗАГОЛОВОК</a:t>
            </a:r>
            <a:endParaRPr lang="en-US" sz="1250" spc="25" dirty="0">
              <a:solidFill>
                <a:schemeClr val="tx2"/>
              </a:solidFill>
              <a:latin typeface="Commissioner ExtraBold" pitchFamily="2" charset="0"/>
              <a:ea typeface="League Spartan" charset="0"/>
              <a:cs typeface="Poppins SemiBold" pitchFamily="2" charset="77"/>
            </a:endParaRPr>
          </a:p>
        </p:txBody>
      </p:sp>
      <p:sp>
        <p:nvSpPr>
          <p:cNvPr id="189" name="Subtitle 2">
            <a:extLst>
              <a:ext uri="{FF2B5EF4-FFF2-40B4-BE49-F238E27FC236}">
                <a16:creationId xmlns:a16="http://schemas.microsoft.com/office/drawing/2014/main" id="{4D8F17D0-4B76-FC45-97C4-870111E34B71}"/>
              </a:ext>
            </a:extLst>
          </p:cNvPr>
          <p:cNvSpPr txBox="1">
            <a:spLocks/>
          </p:cNvSpPr>
          <p:nvPr/>
        </p:nvSpPr>
        <p:spPr>
          <a:xfrm>
            <a:off x="1188079" y="4437251"/>
            <a:ext cx="1240548" cy="230832"/>
          </a:xfrm>
          <a:prstGeom prst="rect">
            <a:avLst/>
          </a:prstGeom>
        </p:spPr>
        <p:txBody>
          <a:bodyPr vert="horz" wrap="square" lIns="45720" tIns="22860" rIns="45720" bIns="22860" rtlCol="0" anchor="t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>
              <a:lnSpc>
                <a:spcPct val="100000"/>
              </a:lnSpc>
            </a:pPr>
            <a:r>
              <a:rPr lang="en-US" sz="1200" dirty="0">
                <a:solidFill>
                  <a:schemeClr val="tx1">
                    <a:lumMod val="75000"/>
                  </a:schemeClr>
                </a:solidFill>
                <a:latin typeface="Fira Sans Light" panose="020B0403050000020004" pitchFamily="34" charset="0"/>
                <a:ea typeface="Fira Sans Light" panose="020B0403050000020004" pitchFamily="34" charset="0"/>
                <a:cs typeface="Open Sans Light" panose="020B0306030504020204" pitchFamily="34" charset="0"/>
              </a:rPr>
              <a:t>Executive</a:t>
            </a:r>
          </a:p>
        </p:txBody>
      </p:sp>
      <p:sp>
        <p:nvSpPr>
          <p:cNvPr id="194" name="Rectangle 193">
            <a:extLst>
              <a:ext uri="{FF2B5EF4-FFF2-40B4-BE49-F238E27FC236}">
                <a16:creationId xmlns:a16="http://schemas.microsoft.com/office/drawing/2014/main" id="{9D348D1E-EBA6-E942-A421-FA52D64B2E0C}"/>
              </a:ext>
            </a:extLst>
          </p:cNvPr>
          <p:cNvSpPr/>
          <p:nvPr/>
        </p:nvSpPr>
        <p:spPr>
          <a:xfrm>
            <a:off x="9907046" y="4104408"/>
            <a:ext cx="56466" cy="658025"/>
          </a:xfrm>
          <a:prstGeom prst="rect">
            <a:avLst/>
          </a:prstGeom>
          <a:gradFill>
            <a:gsLst>
              <a:gs pos="0">
                <a:schemeClr val="accent5"/>
              </a:gs>
              <a:gs pos="50000">
                <a:schemeClr val="accent2"/>
              </a:gs>
              <a:gs pos="99000">
                <a:srgbClr val="7030A0"/>
              </a:gs>
            </a:gsLst>
            <a:lin ang="27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 dirty="0">
              <a:latin typeface="Nunito Sans ExtraLight" pitchFamily="2" charset="77"/>
            </a:endParaRPr>
          </a:p>
        </p:txBody>
      </p:sp>
      <p:sp>
        <p:nvSpPr>
          <p:cNvPr id="195" name="Rectangle 194">
            <a:extLst>
              <a:ext uri="{FF2B5EF4-FFF2-40B4-BE49-F238E27FC236}">
                <a16:creationId xmlns:a16="http://schemas.microsoft.com/office/drawing/2014/main" id="{C069116D-5D68-724C-891F-702119527BC9}"/>
              </a:ext>
            </a:extLst>
          </p:cNvPr>
          <p:cNvSpPr/>
          <p:nvPr/>
        </p:nvSpPr>
        <p:spPr>
          <a:xfrm>
            <a:off x="9963512" y="4104408"/>
            <a:ext cx="1466488" cy="658025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 dirty="0">
              <a:latin typeface="Nunito Sans ExtraLight" pitchFamily="2" charset="77"/>
            </a:endParaRPr>
          </a:p>
        </p:txBody>
      </p:sp>
      <p:sp>
        <p:nvSpPr>
          <p:cNvPr id="196" name="TextBox 195">
            <a:extLst>
              <a:ext uri="{FF2B5EF4-FFF2-40B4-BE49-F238E27FC236}">
                <a16:creationId xmlns:a16="http://schemas.microsoft.com/office/drawing/2014/main" id="{D126A1E4-5216-1E40-BEB3-90117C63127B}"/>
              </a:ext>
            </a:extLst>
          </p:cNvPr>
          <p:cNvSpPr txBox="1"/>
          <p:nvPr/>
        </p:nvSpPr>
        <p:spPr>
          <a:xfrm>
            <a:off x="10076706" y="4152559"/>
            <a:ext cx="1252266" cy="284693"/>
          </a:xfrm>
          <a:prstGeom prst="rect">
            <a:avLst/>
          </a:prstGeom>
          <a:noFill/>
        </p:spPr>
        <p:txBody>
          <a:bodyPr wrap="none" rtlCol="0" anchor="b" anchorCtr="0">
            <a:spAutoFit/>
          </a:bodyPr>
          <a:lstStyle/>
          <a:p>
            <a:r>
              <a:rPr lang="ru-RU" sz="1250" spc="25" dirty="0">
                <a:solidFill>
                  <a:schemeClr val="tx2"/>
                </a:solidFill>
                <a:latin typeface="Commissioner ExtraBold" pitchFamily="2" charset="0"/>
                <a:ea typeface="League Spartan" charset="0"/>
                <a:cs typeface="Poppins SemiBold" pitchFamily="2" charset="77"/>
              </a:rPr>
              <a:t>ЗАГОЛОВОК</a:t>
            </a:r>
            <a:endParaRPr lang="en-US" sz="1250" spc="25" dirty="0">
              <a:solidFill>
                <a:schemeClr val="tx2"/>
              </a:solidFill>
              <a:latin typeface="Commissioner ExtraBold" pitchFamily="2" charset="0"/>
              <a:ea typeface="League Spartan" charset="0"/>
              <a:cs typeface="Poppins SemiBold" pitchFamily="2" charset="77"/>
            </a:endParaRPr>
          </a:p>
        </p:txBody>
      </p:sp>
      <p:sp>
        <p:nvSpPr>
          <p:cNvPr id="197" name="Subtitle 2">
            <a:extLst>
              <a:ext uri="{FF2B5EF4-FFF2-40B4-BE49-F238E27FC236}">
                <a16:creationId xmlns:a16="http://schemas.microsoft.com/office/drawing/2014/main" id="{779B3F5A-407E-0341-A2A8-0A4BEEE02BBB}"/>
              </a:ext>
            </a:extLst>
          </p:cNvPr>
          <p:cNvSpPr txBox="1">
            <a:spLocks/>
          </p:cNvSpPr>
          <p:nvPr/>
        </p:nvSpPr>
        <p:spPr>
          <a:xfrm>
            <a:off x="10076706" y="4437251"/>
            <a:ext cx="1240548" cy="230832"/>
          </a:xfrm>
          <a:prstGeom prst="rect">
            <a:avLst/>
          </a:prstGeom>
        </p:spPr>
        <p:txBody>
          <a:bodyPr vert="horz" wrap="square" lIns="45720" tIns="22860" rIns="45720" bIns="22860" rtlCol="0" anchor="t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>
              <a:lnSpc>
                <a:spcPct val="100000"/>
              </a:lnSpc>
            </a:pPr>
            <a:r>
              <a:rPr lang="en-US" sz="1200" dirty="0">
                <a:solidFill>
                  <a:schemeClr val="tx1">
                    <a:lumMod val="75000"/>
                  </a:schemeClr>
                </a:solidFill>
                <a:latin typeface="Fira Sans Light" panose="020B0403050000020004" pitchFamily="34" charset="0"/>
                <a:ea typeface="Fira Sans Light" panose="020B0403050000020004" pitchFamily="34" charset="0"/>
                <a:cs typeface="Open Sans Light" panose="020B0306030504020204" pitchFamily="34" charset="0"/>
              </a:rPr>
              <a:t>Executive</a:t>
            </a:r>
          </a:p>
        </p:txBody>
      </p:sp>
      <p:cxnSp>
        <p:nvCxnSpPr>
          <p:cNvPr id="202" name="Elbow Connector 201">
            <a:extLst>
              <a:ext uri="{FF2B5EF4-FFF2-40B4-BE49-F238E27FC236}">
                <a16:creationId xmlns:a16="http://schemas.microsoft.com/office/drawing/2014/main" id="{030BCFE4-661E-B449-9476-55867C184738}"/>
              </a:ext>
            </a:extLst>
          </p:cNvPr>
          <p:cNvCxnSpPr>
            <a:stCxn id="97" idx="2"/>
            <a:endCxn id="186" idx="1"/>
          </p:cNvCxnSpPr>
          <p:nvPr/>
        </p:nvCxnSpPr>
        <p:spPr>
          <a:xfrm rot="16200000" flipH="1">
            <a:off x="621672" y="4036673"/>
            <a:ext cx="580324" cy="213170"/>
          </a:xfrm>
          <a:prstGeom prst="bentConnector2">
            <a:avLst/>
          </a:prstGeom>
          <a:ln w="38100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4" name="Elbow Connector 203">
            <a:extLst>
              <a:ext uri="{FF2B5EF4-FFF2-40B4-BE49-F238E27FC236}">
                <a16:creationId xmlns:a16="http://schemas.microsoft.com/office/drawing/2014/main" id="{0C2600F1-592E-9F45-A7B8-0C04D9A85276}"/>
              </a:ext>
            </a:extLst>
          </p:cNvPr>
          <p:cNvCxnSpPr/>
          <p:nvPr/>
        </p:nvCxnSpPr>
        <p:spPr>
          <a:xfrm rot="16200000" flipH="1">
            <a:off x="9509413" y="4036673"/>
            <a:ext cx="580324" cy="213170"/>
          </a:xfrm>
          <a:prstGeom prst="bentConnector2">
            <a:avLst/>
          </a:prstGeom>
          <a:ln w="38100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6" name="Elbow Connector 205">
            <a:extLst>
              <a:ext uri="{FF2B5EF4-FFF2-40B4-BE49-F238E27FC236}">
                <a16:creationId xmlns:a16="http://schemas.microsoft.com/office/drawing/2014/main" id="{AA58DA92-33F4-164D-B437-106191788258}"/>
              </a:ext>
            </a:extLst>
          </p:cNvPr>
          <p:cNvCxnSpPr/>
          <p:nvPr/>
        </p:nvCxnSpPr>
        <p:spPr>
          <a:xfrm rot="16200000" flipH="1">
            <a:off x="5064042" y="4036673"/>
            <a:ext cx="580324" cy="213170"/>
          </a:xfrm>
          <a:prstGeom prst="bentConnector2">
            <a:avLst/>
          </a:prstGeom>
          <a:ln w="38100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7" name="Elbow Connector 206">
            <a:extLst>
              <a:ext uri="{FF2B5EF4-FFF2-40B4-BE49-F238E27FC236}">
                <a16:creationId xmlns:a16="http://schemas.microsoft.com/office/drawing/2014/main" id="{4B055D7A-29C7-E942-81F8-6C0B14FC2F5F}"/>
              </a:ext>
            </a:extLst>
          </p:cNvPr>
          <p:cNvCxnSpPr>
            <a:cxnSpLocks/>
          </p:cNvCxnSpPr>
          <p:nvPr/>
        </p:nvCxnSpPr>
        <p:spPr>
          <a:xfrm rot="16200000" flipH="1">
            <a:off x="4690858" y="4413688"/>
            <a:ext cx="1326691" cy="213170"/>
          </a:xfrm>
          <a:prstGeom prst="bentConnector2">
            <a:avLst/>
          </a:prstGeom>
          <a:ln w="38100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9" name="Elbow Connector 208">
            <a:extLst>
              <a:ext uri="{FF2B5EF4-FFF2-40B4-BE49-F238E27FC236}">
                <a16:creationId xmlns:a16="http://schemas.microsoft.com/office/drawing/2014/main" id="{02E5B1E5-986F-504A-A93F-8F4B40207966}"/>
              </a:ext>
            </a:extLst>
          </p:cNvPr>
          <p:cNvCxnSpPr/>
          <p:nvPr/>
        </p:nvCxnSpPr>
        <p:spPr>
          <a:xfrm rot="16200000" flipH="1">
            <a:off x="2843568" y="4036674"/>
            <a:ext cx="580324" cy="213170"/>
          </a:xfrm>
          <a:prstGeom prst="bentConnector2">
            <a:avLst/>
          </a:prstGeom>
          <a:ln w="38100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0" name="Elbow Connector 209">
            <a:extLst>
              <a:ext uri="{FF2B5EF4-FFF2-40B4-BE49-F238E27FC236}">
                <a16:creationId xmlns:a16="http://schemas.microsoft.com/office/drawing/2014/main" id="{7DF9B627-73EA-3A44-AB9F-45B74BF3CC71}"/>
              </a:ext>
            </a:extLst>
          </p:cNvPr>
          <p:cNvCxnSpPr>
            <a:cxnSpLocks/>
          </p:cNvCxnSpPr>
          <p:nvPr/>
        </p:nvCxnSpPr>
        <p:spPr>
          <a:xfrm rot="16200000" flipH="1">
            <a:off x="2470385" y="4413689"/>
            <a:ext cx="1326691" cy="213170"/>
          </a:xfrm>
          <a:prstGeom prst="bentConnector2">
            <a:avLst/>
          </a:prstGeom>
          <a:ln w="38100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1" name="Elbow Connector 210">
            <a:extLst>
              <a:ext uri="{FF2B5EF4-FFF2-40B4-BE49-F238E27FC236}">
                <a16:creationId xmlns:a16="http://schemas.microsoft.com/office/drawing/2014/main" id="{68659422-63BD-B642-A14F-6E4CF34F7E7D}"/>
              </a:ext>
            </a:extLst>
          </p:cNvPr>
          <p:cNvCxnSpPr>
            <a:cxnSpLocks/>
          </p:cNvCxnSpPr>
          <p:nvPr/>
        </p:nvCxnSpPr>
        <p:spPr>
          <a:xfrm rot="16200000" flipH="1">
            <a:off x="2096257" y="4787815"/>
            <a:ext cx="2076890" cy="215114"/>
          </a:xfrm>
          <a:prstGeom prst="bentConnector2">
            <a:avLst/>
          </a:prstGeom>
          <a:ln w="38100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3" name="Elbow Connector 212">
            <a:extLst>
              <a:ext uri="{FF2B5EF4-FFF2-40B4-BE49-F238E27FC236}">
                <a16:creationId xmlns:a16="http://schemas.microsoft.com/office/drawing/2014/main" id="{CACAE05C-902E-AE46-ADC0-BB513F631AEB}"/>
              </a:ext>
            </a:extLst>
          </p:cNvPr>
          <p:cNvCxnSpPr/>
          <p:nvPr/>
        </p:nvCxnSpPr>
        <p:spPr>
          <a:xfrm rot="16200000" flipH="1">
            <a:off x="7286996" y="4036675"/>
            <a:ext cx="580324" cy="213170"/>
          </a:xfrm>
          <a:prstGeom prst="bentConnector2">
            <a:avLst/>
          </a:prstGeom>
          <a:ln w="38100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4" name="Elbow Connector 213">
            <a:extLst>
              <a:ext uri="{FF2B5EF4-FFF2-40B4-BE49-F238E27FC236}">
                <a16:creationId xmlns:a16="http://schemas.microsoft.com/office/drawing/2014/main" id="{9C7BC7F4-B71F-C944-9F8B-8FD54967D2FC}"/>
              </a:ext>
            </a:extLst>
          </p:cNvPr>
          <p:cNvCxnSpPr>
            <a:cxnSpLocks/>
          </p:cNvCxnSpPr>
          <p:nvPr/>
        </p:nvCxnSpPr>
        <p:spPr>
          <a:xfrm rot="16200000" flipH="1">
            <a:off x="6913813" y="4413689"/>
            <a:ext cx="1326691" cy="213170"/>
          </a:xfrm>
          <a:prstGeom prst="bentConnector2">
            <a:avLst/>
          </a:prstGeom>
          <a:ln w="38100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5" name="Elbow Connector 214">
            <a:extLst>
              <a:ext uri="{FF2B5EF4-FFF2-40B4-BE49-F238E27FC236}">
                <a16:creationId xmlns:a16="http://schemas.microsoft.com/office/drawing/2014/main" id="{15DBC518-559B-C040-84C3-FDE91D87F6DF}"/>
              </a:ext>
            </a:extLst>
          </p:cNvPr>
          <p:cNvCxnSpPr>
            <a:cxnSpLocks/>
          </p:cNvCxnSpPr>
          <p:nvPr/>
        </p:nvCxnSpPr>
        <p:spPr>
          <a:xfrm rot="16200000" flipH="1">
            <a:off x="6539685" y="4787816"/>
            <a:ext cx="2076890" cy="215114"/>
          </a:xfrm>
          <a:prstGeom prst="bentConnector2">
            <a:avLst/>
          </a:prstGeom>
          <a:ln w="38100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1" name="Freeform 1">
            <a:extLst>
              <a:ext uri="{FF2B5EF4-FFF2-40B4-BE49-F238E27FC236}">
                <a16:creationId xmlns:a16="http://schemas.microsoft.com/office/drawing/2014/main" id="{B501E259-30C6-6E46-9362-3685FCCD886D}"/>
              </a:ext>
            </a:extLst>
          </p:cNvPr>
          <p:cNvSpPr>
            <a:spLocks noChangeArrowheads="1"/>
          </p:cNvSpPr>
          <p:nvPr/>
        </p:nvSpPr>
        <p:spPr bwMode="auto">
          <a:xfrm rot="13356720">
            <a:off x="10547060" y="2932390"/>
            <a:ext cx="2209933" cy="5473002"/>
          </a:xfrm>
          <a:custGeom>
            <a:avLst/>
            <a:gdLst>
              <a:gd name="T0" fmla="*/ 0 w 4138"/>
              <a:gd name="T1" fmla="*/ 10223 h 10245"/>
              <a:gd name="T2" fmla="*/ 0 w 4138"/>
              <a:gd name="T3" fmla="*/ 10223 h 10245"/>
              <a:gd name="T4" fmla="*/ 1549 w 4138"/>
              <a:gd name="T5" fmla="*/ 8731 h 10245"/>
              <a:gd name="T6" fmla="*/ 1549 w 4138"/>
              <a:gd name="T7" fmla="*/ 8731 h 10245"/>
              <a:gd name="T8" fmla="*/ 2011 w 4138"/>
              <a:gd name="T9" fmla="*/ 6622 h 10245"/>
              <a:gd name="T10" fmla="*/ 2011 w 4138"/>
              <a:gd name="T11" fmla="*/ 6622 h 10245"/>
              <a:gd name="T12" fmla="*/ 2941 w 4138"/>
              <a:gd name="T13" fmla="*/ 3654 h 10245"/>
              <a:gd name="T14" fmla="*/ 2941 w 4138"/>
              <a:gd name="T15" fmla="*/ 3654 h 10245"/>
              <a:gd name="T16" fmla="*/ 2247 w 4138"/>
              <a:gd name="T17" fmla="*/ 159 h 10245"/>
              <a:gd name="T18" fmla="*/ 2247 w 4138"/>
              <a:gd name="T19" fmla="*/ 159 h 10245"/>
              <a:gd name="T20" fmla="*/ 2107 w 4138"/>
              <a:gd name="T21" fmla="*/ 2 h 10245"/>
              <a:gd name="T22" fmla="*/ 2133 w 4138"/>
              <a:gd name="T23" fmla="*/ 0 h 10245"/>
              <a:gd name="T24" fmla="*/ 2120 w 4138"/>
              <a:gd name="T25" fmla="*/ 0 h 10245"/>
              <a:gd name="T26" fmla="*/ 2133 w 4138"/>
              <a:gd name="T27" fmla="*/ 0 h 10245"/>
              <a:gd name="T28" fmla="*/ 2133 w 4138"/>
              <a:gd name="T29" fmla="*/ 0 h 10245"/>
              <a:gd name="T30" fmla="*/ 2266 w 4138"/>
              <a:gd name="T31" fmla="*/ 140 h 10245"/>
              <a:gd name="T32" fmla="*/ 2266 w 4138"/>
              <a:gd name="T33" fmla="*/ 140 h 10245"/>
              <a:gd name="T34" fmla="*/ 2962 w 4138"/>
              <a:gd name="T35" fmla="*/ 3669 h 10245"/>
              <a:gd name="T36" fmla="*/ 2962 w 4138"/>
              <a:gd name="T37" fmla="*/ 3669 h 10245"/>
              <a:gd name="T38" fmla="*/ 2036 w 4138"/>
              <a:gd name="T39" fmla="*/ 6625 h 10245"/>
              <a:gd name="T40" fmla="*/ 2036 w 4138"/>
              <a:gd name="T41" fmla="*/ 6625 h 10245"/>
              <a:gd name="T42" fmla="*/ 1573 w 4138"/>
              <a:gd name="T43" fmla="*/ 8743 h 10245"/>
              <a:gd name="T44" fmla="*/ 1573 w 4138"/>
              <a:gd name="T45" fmla="*/ 8743 h 10245"/>
              <a:gd name="T46" fmla="*/ 13 w 4138"/>
              <a:gd name="T47" fmla="*/ 10244 h 10245"/>
              <a:gd name="T48" fmla="*/ 0 w 4138"/>
              <a:gd name="T49" fmla="*/ 10223 h 102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4138" h="10245">
                <a:moveTo>
                  <a:pt x="0" y="10223"/>
                </a:moveTo>
                <a:lnTo>
                  <a:pt x="0" y="10223"/>
                </a:lnTo>
                <a:cubicBezTo>
                  <a:pt x="13" y="10217"/>
                  <a:pt x="1109" y="9592"/>
                  <a:pt x="1549" y="8731"/>
                </a:cubicBezTo>
                <a:lnTo>
                  <a:pt x="1549" y="8731"/>
                </a:lnTo>
                <a:cubicBezTo>
                  <a:pt x="1966" y="7914"/>
                  <a:pt x="1988" y="7287"/>
                  <a:pt x="2011" y="6622"/>
                </a:cubicBezTo>
                <a:lnTo>
                  <a:pt x="2011" y="6622"/>
                </a:lnTo>
                <a:cubicBezTo>
                  <a:pt x="2038" y="5791"/>
                  <a:pt x="2067" y="4928"/>
                  <a:pt x="2941" y="3654"/>
                </a:cubicBezTo>
                <a:lnTo>
                  <a:pt x="2941" y="3654"/>
                </a:lnTo>
                <a:cubicBezTo>
                  <a:pt x="4103" y="1962"/>
                  <a:pt x="2706" y="606"/>
                  <a:pt x="2247" y="159"/>
                </a:cubicBezTo>
                <a:lnTo>
                  <a:pt x="2247" y="159"/>
                </a:lnTo>
                <a:cubicBezTo>
                  <a:pt x="2145" y="60"/>
                  <a:pt x="2109" y="24"/>
                  <a:pt x="2107" y="2"/>
                </a:cubicBezTo>
                <a:lnTo>
                  <a:pt x="2133" y="0"/>
                </a:lnTo>
                <a:lnTo>
                  <a:pt x="2120" y="0"/>
                </a:lnTo>
                <a:lnTo>
                  <a:pt x="2133" y="0"/>
                </a:lnTo>
                <a:lnTo>
                  <a:pt x="2133" y="0"/>
                </a:lnTo>
                <a:cubicBezTo>
                  <a:pt x="2135" y="15"/>
                  <a:pt x="2198" y="77"/>
                  <a:pt x="2266" y="140"/>
                </a:cubicBezTo>
                <a:lnTo>
                  <a:pt x="2266" y="140"/>
                </a:lnTo>
                <a:cubicBezTo>
                  <a:pt x="2730" y="591"/>
                  <a:pt x="4137" y="1958"/>
                  <a:pt x="2962" y="3669"/>
                </a:cubicBezTo>
                <a:lnTo>
                  <a:pt x="2962" y="3669"/>
                </a:lnTo>
                <a:cubicBezTo>
                  <a:pt x="2092" y="4936"/>
                  <a:pt x="2063" y="5795"/>
                  <a:pt x="2036" y="6625"/>
                </a:cubicBezTo>
                <a:lnTo>
                  <a:pt x="2036" y="6625"/>
                </a:lnTo>
                <a:cubicBezTo>
                  <a:pt x="2013" y="7291"/>
                  <a:pt x="1992" y="7920"/>
                  <a:pt x="1573" y="8743"/>
                </a:cubicBezTo>
                <a:lnTo>
                  <a:pt x="1573" y="8743"/>
                </a:lnTo>
                <a:cubicBezTo>
                  <a:pt x="1128" y="9611"/>
                  <a:pt x="26" y="10238"/>
                  <a:pt x="13" y="10244"/>
                </a:cubicBezTo>
                <a:lnTo>
                  <a:pt x="0" y="10223"/>
                </a:lnTo>
              </a:path>
            </a:pathLst>
          </a:custGeom>
          <a:gradFill>
            <a:gsLst>
              <a:gs pos="0">
                <a:schemeClr val="accent1"/>
              </a:gs>
              <a:gs pos="50000">
                <a:srgbClr val="294F8F"/>
              </a:gs>
              <a:gs pos="99000">
                <a:srgbClr val="1CA599"/>
              </a:gs>
            </a:gsLst>
            <a:lin ang="2700000" scaled="0"/>
          </a:gradFill>
          <a:ln>
            <a:noFill/>
          </a:ln>
          <a:effectLst/>
        </p:spPr>
        <p:txBody>
          <a:bodyPr wrap="none" anchor="ctr"/>
          <a:lstStyle/>
          <a:p>
            <a:endParaRPr lang="en-US" sz="3266" dirty="0">
              <a:latin typeface="Nunito Sans ExtraLight" pitchFamily="2" charset="77"/>
            </a:endParaRPr>
          </a:p>
        </p:txBody>
      </p:sp>
      <p:grpSp>
        <p:nvGrpSpPr>
          <p:cNvPr id="2" name="Группа 1">
            <a:extLst>
              <a:ext uri="{FF2B5EF4-FFF2-40B4-BE49-F238E27FC236}">
                <a16:creationId xmlns:a16="http://schemas.microsoft.com/office/drawing/2014/main" id="{F9F9EACC-E301-EB4D-8FAB-521CFB02B3D8}"/>
              </a:ext>
            </a:extLst>
          </p:cNvPr>
          <p:cNvGrpSpPr/>
          <p:nvPr/>
        </p:nvGrpSpPr>
        <p:grpSpPr>
          <a:xfrm>
            <a:off x="-39872" y="-510096"/>
            <a:ext cx="12299211" cy="2044088"/>
            <a:chOff x="-39872" y="-510096"/>
            <a:chExt cx="12299211" cy="2044088"/>
          </a:xfrm>
        </p:grpSpPr>
        <p:sp>
          <p:nvSpPr>
            <p:cNvPr id="3" name="Rectangle 51">
              <a:extLst>
                <a:ext uri="{FF2B5EF4-FFF2-40B4-BE49-F238E27FC236}">
                  <a16:creationId xmlns:a16="http://schemas.microsoft.com/office/drawing/2014/main" id="{805BB705-DA30-6224-0F70-2337761754E5}"/>
                </a:ext>
              </a:extLst>
            </p:cNvPr>
            <p:cNvSpPr/>
            <p:nvPr/>
          </p:nvSpPr>
          <p:spPr>
            <a:xfrm rot="5400000">
              <a:off x="5560131" y="-5733956"/>
              <a:ext cx="1071740" cy="12271745"/>
            </a:xfrm>
            <a:prstGeom prst="rect">
              <a:avLst/>
            </a:prstGeom>
            <a:gradFill>
              <a:gsLst>
                <a:gs pos="0">
                  <a:schemeClr val="accent5"/>
                </a:gs>
                <a:gs pos="50000">
                  <a:schemeClr val="accent2"/>
                </a:gs>
                <a:gs pos="99000">
                  <a:srgbClr val="7030A0"/>
                </a:gs>
              </a:gsLst>
              <a:lin ang="270000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900" dirty="0">
                <a:latin typeface="Nunito Sans ExtraLight" pitchFamily="2" charset="77"/>
              </a:endParaRPr>
            </a:p>
          </p:txBody>
        </p:sp>
        <p:grpSp>
          <p:nvGrpSpPr>
            <p:cNvPr id="4" name="Группа 3">
              <a:extLst>
                <a:ext uri="{FF2B5EF4-FFF2-40B4-BE49-F238E27FC236}">
                  <a16:creationId xmlns:a16="http://schemas.microsoft.com/office/drawing/2014/main" id="{EA37484D-B505-9DFA-34E3-2531078824EC}"/>
                </a:ext>
              </a:extLst>
            </p:cNvPr>
            <p:cNvGrpSpPr/>
            <p:nvPr/>
          </p:nvGrpSpPr>
          <p:grpSpPr>
            <a:xfrm>
              <a:off x="521908" y="-510096"/>
              <a:ext cx="11737431" cy="2044088"/>
              <a:chOff x="521908" y="-510096"/>
              <a:chExt cx="11737431" cy="2044088"/>
            </a:xfrm>
          </p:grpSpPr>
          <p:pic>
            <p:nvPicPr>
              <p:cNvPr id="5" name="Рисунок 4">
                <a:extLst>
                  <a:ext uri="{FF2B5EF4-FFF2-40B4-BE49-F238E27FC236}">
                    <a16:creationId xmlns:a16="http://schemas.microsoft.com/office/drawing/2014/main" id="{8859D45B-7636-4BB7-4BF3-F02B4270E5A2}"/>
                  </a:ext>
                </a:extLst>
              </p:cNvPr>
              <p:cNvPicPr>
                <a:picLocks noChangeAspect="1"/>
              </p:cNvPicPr>
              <p:nvPr/>
            </p:nvPicPr>
            <p:blipFill rotWithShape="1">
              <a:blip r:embed="rId2">
                <a:extLst>
                  <a:ext uri="{96DAC541-7B7A-43D3-8B79-37D633B846F1}">
                    <asvg:svgBlip xmlns:asvg="http://schemas.microsoft.com/office/drawing/2016/SVG/main" r:embed="rId3"/>
                  </a:ext>
                </a:extLst>
              </a:blip>
              <a:srcRect l="25621"/>
              <a:stretch/>
            </p:blipFill>
            <p:spPr>
              <a:xfrm>
                <a:off x="9655629" y="-510096"/>
                <a:ext cx="2603710" cy="1969066"/>
              </a:xfrm>
              <a:prstGeom prst="rect">
                <a:avLst/>
              </a:prstGeom>
            </p:spPr>
          </p:pic>
          <p:grpSp>
            <p:nvGrpSpPr>
              <p:cNvPr id="6" name="Группа 5">
                <a:extLst>
                  <a:ext uri="{FF2B5EF4-FFF2-40B4-BE49-F238E27FC236}">
                    <a16:creationId xmlns:a16="http://schemas.microsoft.com/office/drawing/2014/main" id="{A2576D3E-878A-CABF-396B-CC6629FF7788}"/>
                  </a:ext>
                </a:extLst>
              </p:cNvPr>
              <p:cNvGrpSpPr/>
              <p:nvPr/>
            </p:nvGrpSpPr>
            <p:grpSpPr>
              <a:xfrm>
                <a:off x="521908" y="-19037"/>
                <a:ext cx="9658873" cy="1553029"/>
                <a:chOff x="521908" y="-19037"/>
                <a:chExt cx="9658873" cy="1553029"/>
              </a:xfrm>
            </p:grpSpPr>
            <p:sp>
              <p:nvSpPr>
                <p:cNvPr id="7" name="Номер слайда 2">
                  <a:extLst>
                    <a:ext uri="{FF2B5EF4-FFF2-40B4-BE49-F238E27FC236}">
                      <a16:creationId xmlns:a16="http://schemas.microsoft.com/office/drawing/2014/main" id="{A7127206-1B61-5B5A-0C0E-8233C4C66055}"/>
                    </a:ext>
                  </a:extLst>
                </p:cNvPr>
                <p:cNvSpPr txBox="1">
                  <a:spLocks/>
                </p:cNvSpPr>
                <p:nvPr/>
              </p:nvSpPr>
              <p:spPr>
                <a:xfrm>
                  <a:off x="521908" y="-19037"/>
                  <a:ext cx="3478911" cy="276999"/>
                </a:xfrm>
                <a:prstGeom prst="rect">
                  <a:avLst/>
                </a:prstGeom>
              </p:spPr>
              <p:txBody>
                <a:bodyPr/>
                <a:lstStyle>
                  <a:defPPr>
                    <a:defRPr lang="ru-RU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fld id="{B6F15528-21DE-4FAA-801E-634DDDAF4B2B}" type="slidenum">
                    <a:rPr lang="ru-RU" sz="5400" b="1" smtClean="0">
                      <a:solidFill>
                        <a:schemeClr val="bg1">
                          <a:lumMod val="65000"/>
                        </a:schemeClr>
                      </a:solidFill>
                      <a:latin typeface="Commissioner ExtraBold" pitchFamily="2" charset="0"/>
                      <a:cs typeface="Arial" panose="020B0604020202020204" pitchFamily="34" charset="0"/>
                    </a:rPr>
                    <a:pPr/>
                    <a:t>22</a:t>
                  </a:fld>
                  <a:endParaRPr lang="ru-RU" sz="5400" b="1" dirty="0">
                    <a:solidFill>
                      <a:schemeClr val="bg1">
                        <a:lumMod val="65000"/>
                      </a:schemeClr>
                    </a:solidFill>
                    <a:latin typeface="Commissioner ExtraBold" pitchFamily="2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8" name="Заголовок 1">
                  <a:extLst>
                    <a:ext uri="{FF2B5EF4-FFF2-40B4-BE49-F238E27FC236}">
                      <a16:creationId xmlns:a16="http://schemas.microsoft.com/office/drawing/2014/main" id="{1CE9ADB1-91CC-40C0-26E0-5A622EDF5BE0}"/>
                    </a:ext>
                  </a:extLst>
                </p:cNvPr>
                <p:cNvSpPr txBox="1">
                  <a:spLocks/>
                </p:cNvSpPr>
                <p:nvPr/>
              </p:nvSpPr>
              <p:spPr>
                <a:xfrm>
                  <a:off x="521908" y="446428"/>
                  <a:ext cx="9658873" cy="1087564"/>
                </a:xfrm>
                <a:prstGeom prst="rect">
                  <a:avLst/>
                </a:prstGeom>
                <a:effectLst>
                  <a:outerShdw sx="1000" sy="1000" algn="ctr" rotWithShape="0">
                    <a:schemeClr val="bg1"/>
                  </a:outerShdw>
                </a:effectLst>
              </p:spPr>
              <p:txBody>
                <a:bodyPr vert="horz" lIns="91440" tIns="45720" rIns="91440" bIns="45720" rtlCol="0" anchor="t">
                  <a:noAutofit/>
                </a:bodyPr>
                <a:lstStyle>
                  <a:lvl1pPr algn="l" defTabSz="914400" rtl="0" eaLnBrk="1" latinLnBrk="0" hangingPunct="1">
                    <a:lnSpc>
                      <a:spcPct val="90000"/>
                    </a:lnSpc>
                    <a:spcBef>
                      <a:spcPct val="0"/>
                    </a:spcBef>
                    <a:buNone/>
                    <a:defRPr sz="4400" kern="1200">
                      <a:solidFill>
                        <a:schemeClr val="tx1"/>
                      </a:solidFill>
                      <a:latin typeface="+mj-lt"/>
                      <a:ea typeface="+mj-ea"/>
                      <a:cs typeface="+mj-cs"/>
                    </a:defRPr>
                  </a:lvl1pPr>
                </a:lstStyle>
                <a:p>
                  <a:r>
                    <a:rPr lang="ru-RU" sz="2000" dirty="0">
                      <a:solidFill>
                        <a:schemeClr val="bg1"/>
                      </a:solidFill>
                      <a:latin typeface="Commissioner ExtraBold" pitchFamily="2" charset="0"/>
                    </a:rPr>
                    <a:t>ЗАГОЛОВОК ВЕКА</a:t>
                  </a:r>
                </a:p>
              </p:txBody>
            </p:sp>
          </p:grpSp>
        </p:grpSp>
      </p:grpSp>
    </p:spTree>
    <p:extLst>
      <p:ext uri="{BB962C8B-B14F-4D97-AF65-F5344CB8AC3E}">
        <p14:creationId xmlns:p14="http://schemas.microsoft.com/office/powerpoint/2010/main" val="3039212327"/>
      </p:ext>
    </p:extLst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" name="Freeform 216">
            <a:extLst>
              <a:ext uri="{FF2B5EF4-FFF2-40B4-BE49-F238E27FC236}">
                <a16:creationId xmlns:a16="http://schemas.microsoft.com/office/drawing/2014/main" id="{70371559-A7D1-EB44-AB4A-1B340BF7C25C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-3004196" y="944840"/>
            <a:ext cx="6175803" cy="1832361"/>
          </a:xfrm>
          <a:custGeom>
            <a:avLst/>
            <a:gdLst>
              <a:gd name="connsiteX0" fmla="*/ 8010930 w 8023328"/>
              <a:gd name="connsiteY0" fmla="*/ 2354267 h 2380521"/>
              <a:gd name="connsiteX1" fmla="*/ 8023328 w 8023328"/>
              <a:gd name="connsiteY1" fmla="*/ 2366665 h 2380521"/>
              <a:gd name="connsiteX2" fmla="*/ 8010930 w 8023328"/>
              <a:gd name="connsiteY2" fmla="*/ 2380521 h 2380521"/>
              <a:gd name="connsiteX3" fmla="*/ 7997074 w 8023328"/>
              <a:gd name="connsiteY3" fmla="*/ 2366665 h 2380521"/>
              <a:gd name="connsiteX4" fmla="*/ 8010930 w 8023328"/>
              <a:gd name="connsiteY4" fmla="*/ 2354267 h 2380521"/>
              <a:gd name="connsiteX5" fmla="*/ 7940099 w 8023328"/>
              <a:gd name="connsiteY5" fmla="*/ 2354267 h 2380521"/>
              <a:gd name="connsiteX6" fmla="*/ 7952497 w 8023328"/>
              <a:gd name="connsiteY6" fmla="*/ 2366665 h 2380521"/>
              <a:gd name="connsiteX7" fmla="*/ 7940099 w 8023328"/>
              <a:gd name="connsiteY7" fmla="*/ 2380521 h 2380521"/>
              <a:gd name="connsiteX8" fmla="*/ 7926243 w 8023328"/>
              <a:gd name="connsiteY8" fmla="*/ 2366665 h 2380521"/>
              <a:gd name="connsiteX9" fmla="*/ 7940099 w 8023328"/>
              <a:gd name="connsiteY9" fmla="*/ 2354267 h 2380521"/>
              <a:gd name="connsiteX10" fmla="*/ 7869269 w 8023328"/>
              <a:gd name="connsiteY10" fmla="*/ 2354267 h 2380521"/>
              <a:gd name="connsiteX11" fmla="*/ 7881667 w 8023328"/>
              <a:gd name="connsiteY11" fmla="*/ 2366665 h 2380521"/>
              <a:gd name="connsiteX12" fmla="*/ 7869269 w 8023328"/>
              <a:gd name="connsiteY12" fmla="*/ 2380521 h 2380521"/>
              <a:gd name="connsiteX13" fmla="*/ 7855413 w 8023328"/>
              <a:gd name="connsiteY13" fmla="*/ 2366665 h 2380521"/>
              <a:gd name="connsiteX14" fmla="*/ 7869269 w 8023328"/>
              <a:gd name="connsiteY14" fmla="*/ 2354267 h 2380521"/>
              <a:gd name="connsiteX15" fmla="*/ 7796980 w 8023328"/>
              <a:gd name="connsiteY15" fmla="*/ 2354267 h 2380521"/>
              <a:gd name="connsiteX16" fmla="*/ 7810836 w 8023328"/>
              <a:gd name="connsiteY16" fmla="*/ 2366665 h 2380521"/>
              <a:gd name="connsiteX17" fmla="*/ 7796980 w 8023328"/>
              <a:gd name="connsiteY17" fmla="*/ 2380521 h 2380521"/>
              <a:gd name="connsiteX18" fmla="*/ 7784582 w 8023328"/>
              <a:gd name="connsiteY18" fmla="*/ 2366665 h 2380521"/>
              <a:gd name="connsiteX19" fmla="*/ 7796980 w 8023328"/>
              <a:gd name="connsiteY19" fmla="*/ 2354267 h 2380521"/>
              <a:gd name="connsiteX20" fmla="*/ 8010930 w 8023328"/>
              <a:gd name="connsiteY20" fmla="*/ 2283438 h 2380521"/>
              <a:gd name="connsiteX21" fmla="*/ 8023328 w 8023328"/>
              <a:gd name="connsiteY21" fmla="*/ 2295835 h 2380521"/>
              <a:gd name="connsiteX22" fmla="*/ 8010930 w 8023328"/>
              <a:gd name="connsiteY22" fmla="*/ 2309691 h 2380521"/>
              <a:gd name="connsiteX23" fmla="*/ 7997074 w 8023328"/>
              <a:gd name="connsiteY23" fmla="*/ 2295835 h 2380521"/>
              <a:gd name="connsiteX24" fmla="*/ 8010930 w 8023328"/>
              <a:gd name="connsiteY24" fmla="*/ 2283438 h 2380521"/>
              <a:gd name="connsiteX25" fmla="*/ 7940099 w 8023328"/>
              <a:gd name="connsiteY25" fmla="*/ 2283438 h 2380521"/>
              <a:gd name="connsiteX26" fmla="*/ 7952497 w 8023328"/>
              <a:gd name="connsiteY26" fmla="*/ 2295835 h 2380521"/>
              <a:gd name="connsiteX27" fmla="*/ 7940099 w 8023328"/>
              <a:gd name="connsiteY27" fmla="*/ 2309691 h 2380521"/>
              <a:gd name="connsiteX28" fmla="*/ 7926243 w 8023328"/>
              <a:gd name="connsiteY28" fmla="*/ 2295835 h 2380521"/>
              <a:gd name="connsiteX29" fmla="*/ 7940099 w 8023328"/>
              <a:gd name="connsiteY29" fmla="*/ 2283438 h 2380521"/>
              <a:gd name="connsiteX30" fmla="*/ 7869269 w 8023328"/>
              <a:gd name="connsiteY30" fmla="*/ 2283438 h 2380521"/>
              <a:gd name="connsiteX31" fmla="*/ 7881667 w 8023328"/>
              <a:gd name="connsiteY31" fmla="*/ 2295835 h 2380521"/>
              <a:gd name="connsiteX32" fmla="*/ 7869269 w 8023328"/>
              <a:gd name="connsiteY32" fmla="*/ 2309691 h 2380521"/>
              <a:gd name="connsiteX33" fmla="*/ 7855413 w 8023328"/>
              <a:gd name="connsiteY33" fmla="*/ 2295835 h 2380521"/>
              <a:gd name="connsiteX34" fmla="*/ 7869269 w 8023328"/>
              <a:gd name="connsiteY34" fmla="*/ 2283438 h 2380521"/>
              <a:gd name="connsiteX35" fmla="*/ 7796980 w 8023328"/>
              <a:gd name="connsiteY35" fmla="*/ 2283438 h 2380521"/>
              <a:gd name="connsiteX36" fmla="*/ 7810836 w 8023328"/>
              <a:gd name="connsiteY36" fmla="*/ 2295835 h 2380521"/>
              <a:gd name="connsiteX37" fmla="*/ 7796980 w 8023328"/>
              <a:gd name="connsiteY37" fmla="*/ 2309691 h 2380521"/>
              <a:gd name="connsiteX38" fmla="*/ 7784582 w 8023328"/>
              <a:gd name="connsiteY38" fmla="*/ 2295835 h 2380521"/>
              <a:gd name="connsiteX39" fmla="*/ 7796980 w 8023328"/>
              <a:gd name="connsiteY39" fmla="*/ 2283438 h 2380521"/>
              <a:gd name="connsiteX40" fmla="*/ 7726151 w 8023328"/>
              <a:gd name="connsiteY40" fmla="*/ 2283438 h 2380521"/>
              <a:gd name="connsiteX41" fmla="*/ 7740007 w 8023328"/>
              <a:gd name="connsiteY41" fmla="*/ 2295835 h 2380521"/>
              <a:gd name="connsiteX42" fmla="*/ 7726151 w 8023328"/>
              <a:gd name="connsiteY42" fmla="*/ 2309691 h 2380521"/>
              <a:gd name="connsiteX43" fmla="*/ 7713753 w 8023328"/>
              <a:gd name="connsiteY43" fmla="*/ 2295835 h 2380521"/>
              <a:gd name="connsiteX44" fmla="*/ 7726151 w 8023328"/>
              <a:gd name="connsiteY44" fmla="*/ 2283438 h 2380521"/>
              <a:gd name="connsiteX45" fmla="*/ 7940099 w 8023328"/>
              <a:gd name="connsiteY45" fmla="*/ 2209234 h 2380521"/>
              <a:gd name="connsiteX46" fmla="*/ 7952497 w 8023328"/>
              <a:gd name="connsiteY46" fmla="*/ 2224022 h 2380521"/>
              <a:gd name="connsiteX47" fmla="*/ 7940099 w 8023328"/>
              <a:gd name="connsiteY47" fmla="*/ 2238810 h 2380521"/>
              <a:gd name="connsiteX48" fmla="*/ 7926243 w 8023328"/>
              <a:gd name="connsiteY48" fmla="*/ 2224022 h 2380521"/>
              <a:gd name="connsiteX49" fmla="*/ 7940099 w 8023328"/>
              <a:gd name="connsiteY49" fmla="*/ 2209234 h 2380521"/>
              <a:gd name="connsiteX50" fmla="*/ 7867811 w 8023328"/>
              <a:gd name="connsiteY50" fmla="*/ 2209234 h 2380521"/>
              <a:gd name="connsiteX51" fmla="*/ 7881667 w 8023328"/>
              <a:gd name="connsiteY51" fmla="*/ 2224022 h 2380521"/>
              <a:gd name="connsiteX52" fmla="*/ 7867811 w 8023328"/>
              <a:gd name="connsiteY52" fmla="*/ 2238810 h 2380521"/>
              <a:gd name="connsiteX53" fmla="*/ 7855413 w 8023328"/>
              <a:gd name="connsiteY53" fmla="*/ 2224022 h 2380521"/>
              <a:gd name="connsiteX54" fmla="*/ 7867811 w 8023328"/>
              <a:gd name="connsiteY54" fmla="*/ 2209234 h 2380521"/>
              <a:gd name="connsiteX55" fmla="*/ 7796980 w 8023328"/>
              <a:gd name="connsiteY55" fmla="*/ 2209234 h 2380521"/>
              <a:gd name="connsiteX56" fmla="*/ 7810836 w 8023328"/>
              <a:gd name="connsiteY56" fmla="*/ 2224022 h 2380521"/>
              <a:gd name="connsiteX57" fmla="*/ 7796980 w 8023328"/>
              <a:gd name="connsiteY57" fmla="*/ 2238810 h 2380521"/>
              <a:gd name="connsiteX58" fmla="*/ 7784582 w 8023328"/>
              <a:gd name="connsiteY58" fmla="*/ 2224022 h 2380521"/>
              <a:gd name="connsiteX59" fmla="*/ 7796980 w 8023328"/>
              <a:gd name="connsiteY59" fmla="*/ 2209234 h 2380521"/>
              <a:gd name="connsiteX60" fmla="*/ 7726151 w 8023328"/>
              <a:gd name="connsiteY60" fmla="*/ 2209234 h 2380521"/>
              <a:gd name="connsiteX61" fmla="*/ 7740007 w 8023328"/>
              <a:gd name="connsiteY61" fmla="*/ 2224022 h 2380521"/>
              <a:gd name="connsiteX62" fmla="*/ 7726151 w 8023328"/>
              <a:gd name="connsiteY62" fmla="*/ 2238810 h 2380521"/>
              <a:gd name="connsiteX63" fmla="*/ 7713753 w 8023328"/>
              <a:gd name="connsiteY63" fmla="*/ 2224022 h 2380521"/>
              <a:gd name="connsiteX64" fmla="*/ 7726151 w 8023328"/>
              <a:gd name="connsiteY64" fmla="*/ 2209234 h 2380521"/>
              <a:gd name="connsiteX65" fmla="*/ 7940099 w 8023328"/>
              <a:gd name="connsiteY65" fmla="*/ 2138403 h 2380521"/>
              <a:gd name="connsiteX66" fmla="*/ 7952497 w 8023328"/>
              <a:gd name="connsiteY66" fmla="*/ 2153192 h 2380521"/>
              <a:gd name="connsiteX67" fmla="*/ 7940099 w 8023328"/>
              <a:gd name="connsiteY67" fmla="*/ 2167981 h 2380521"/>
              <a:gd name="connsiteX68" fmla="*/ 7926243 w 8023328"/>
              <a:gd name="connsiteY68" fmla="*/ 2153192 h 2380521"/>
              <a:gd name="connsiteX69" fmla="*/ 7940099 w 8023328"/>
              <a:gd name="connsiteY69" fmla="*/ 2138403 h 2380521"/>
              <a:gd name="connsiteX70" fmla="*/ 7867811 w 8023328"/>
              <a:gd name="connsiteY70" fmla="*/ 2138403 h 2380521"/>
              <a:gd name="connsiteX71" fmla="*/ 7881667 w 8023328"/>
              <a:gd name="connsiteY71" fmla="*/ 2153192 h 2380521"/>
              <a:gd name="connsiteX72" fmla="*/ 7867811 w 8023328"/>
              <a:gd name="connsiteY72" fmla="*/ 2167981 h 2380521"/>
              <a:gd name="connsiteX73" fmla="*/ 7855413 w 8023328"/>
              <a:gd name="connsiteY73" fmla="*/ 2153192 h 2380521"/>
              <a:gd name="connsiteX74" fmla="*/ 7867811 w 8023328"/>
              <a:gd name="connsiteY74" fmla="*/ 2138403 h 2380521"/>
              <a:gd name="connsiteX75" fmla="*/ 7796980 w 8023328"/>
              <a:gd name="connsiteY75" fmla="*/ 2138403 h 2380521"/>
              <a:gd name="connsiteX76" fmla="*/ 7810836 w 8023328"/>
              <a:gd name="connsiteY76" fmla="*/ 2153192 h 2380521"/>
              <a:gd name="connsiteX77" fmla="*/ 7796980 w 8023328"/>
              <a:gd name="connsiteY77" fmla="*/ 2167981 h 2380521"/>
              <a:gd name="connsiteX78" fmla="*/ 7784582 w 8023328"/>
              <a:gd name="connsiteY78" fmla="*/ 2153192 h 2380521"/>
              <a:gd name="connsiteX79" fmla="*/ 7796980 w 8023328"/>
              <a:gd name="connsiteY79" fmla="*/ 2138403 h 2380521"/>
              <a:gd name="connsiteX80" fmla="*/ 7726151 w 8023328"/>
              <a:gd name="connsiteY80" fmla="*/ 2138403 h 2380521"/>
              <a:gd name="connsiteX81" fmla="*/ 7740007 w 8023328"/>
              <a:gd name="connsiteY81" fmla="*/ 2153192 h 2380521"/>
              <a:gd name="connsiteX82" fmla="*/ 7726151 w 8023328"/>
              <a:gd name="connsiteY82" fmla="*/ 2167981 h 2380521"/>
              <a:gd name="connsiteX83" fmla="*/ 7713753 w 8023328"/>
              <a:gd name="connsiteY83" fmla="*/ 2153192 h 2380521"/>
              <a:gd name="connsiteX84" fmla="*/ 7726151 w 8023328"/>
              <a:gd name="connsiteY84" fmla="*/ 2138403 h 2380521"/>
              <a:gd name="connsiteX85" fmla="*/ 7654337 w 8023328"/>
              <a:gd name="connsiteY85" fmla="*/ 2138403 h 2380521"/>
              <a:gd name="connsiteX86" fmla="*/ 7669126 w 8023328"/>
              <a:gd name="connsiteY86" fmla="*/ 2153192 h 2380521"/>
              <a:gd name="connsiteX87" fmla="*/ 7654337 w 8023328"/>
              <a:gd name="connsiteY87" fmla="*/ 2167981 h 2380521"/>
              <a:gd name="connsiteX88" fmla="*/ 7639549 w 8023328"/>
              <a:gd name="connsiteY88" fmla="*/ 2153192 h 2380521"/>
              <a:gd name="connsiteX89" fmla="*/ 7654337 w 8023328"/>
              <a:gd name="connsiteY89" fmla="*/ 2138403 h 2380521"/>
              <a:gd name="connsiteX90" fmla="*/ 7867811 w 8023328"/>
              <a:gd name="connsiteY90" fmla="*/ 2067574 h 2380521"/>
              <a:gd name="connsiteX91" fmla="*/ 7881667 w 8023328"/>
              <a:gd name="connsiteY91" fmla="*/ 2082362 h 2380521"/>
              <a:gd name="connsiteX92" fmla="*/ 7867811 w 8023328"/>
              <a:gd name="connsiteY92" fmla="*/ 2097150 h 2380521"/>
              <a:gd name="connsiteX93" fmla="*/ 7855413 w 8023328"/>
              <a:gd name="connsiteY93" fmla="*/ 2082362 h 2380521"/>
              <a:gd name="connsiteX94" fmla="*/ 7867811 w 8023328"/>
              <a:gd name="connsiteY94" fmla="*/ 2067574 h 2380521"/>
              <a:gd name="connsiteX95" fmla="*/ 7796980 w 8023328"/>
              <a:gd name="connsiteY95" fmla="*/ 2067574 h 2380521"/>
              <a:gd name="connsiteX96" fmla="*/ 7810836 w 8023328"/>
              <a:gd name="connsiteY96" fmla="*/ 2082362 h 2380521"/>
              <a:gd name="connsiteX97" fmla="*/ 7796980 w 8023328"/>
              <a:gd name="connsiteY97" fmla="*/ 2097150 h 2380521"/>
              <a:gd name="connsiteX98" fmla="*/ 7784582 w 8023328"/>
              <a:gd name="connsiteY98" fmla="*/ 2082362 h 2380521"/>
              <a:gd name="connsiteX99" fmla="*/ 7796980 w 8023328"/>
              <a:gd name="connsiteY99" fmla="*/ 2067574 h 2380521"/>
              <a:gd name="connsiteX100" fmla="*/ 7726151 w 8023328"/>
              <a:gd name="connsiteY100" fmla="*/ 2067574 h 2380521"/>
              <a:gd name="connsiteX101" fmla="*/ 7740007 w 8023328"/>
              <a:gd name="connsiteY101" fmla="*/ 2082362 h 2380521"/>
              <a:gd name="connsiteX102" fmla="*/ 7726151 w 8023328"/>
              <a:gd name="connsiteY102" fmla="*/ 2097150 h 2380521"/>
              <a:gd name="connsiteX103" fmla="*/ 7713753 w 8023328"/>
              <a:gd name="connsiteY103" fmla="*/ 2082362 h 2380521"/>
              <a:gd name="connsiteX104" fmla="*/ 7726151 w 8023328"/>
              <a:gd name="connsiteY104" fmla="*/ 2067574 h 2380521"/>
              <a:gd name="connsiteX105" fmla="*/ 7654337 w 8023328"/>
              <a:gd name="connsiteY105" fmla="*/ 2067574 h 2380521"/>
              <a:gd name="connsiteX106" fmla="*/ 7669126 w 8023328"/>
              <a:gd name="connsiteY106" fmla="*/ 2082362 h 2380521"/>
              <a:gd name="connsiteX107" fmla="*/ 7654337 w 8023328"/>
              <a:gd name="connsiteY107" fmla="*/ 2097150 h 2380521"/>
              <a:gd name="connsiteX108" fmla="*/ 7639549 w 8023328"/>
              <a:gd name="connsiteY108" fmla="*/ 2082362 h 2380521"/>
              <a:gd name="connsiteX109" fmla="*/ 7654337 w 8023328"/>
              <a:gd name="connsiteY109" fmla="*/ 2067574 h 2380521"/>
              <a:gd name="connsiteX110" fmla="*/ 7583507 w 8023328"/>
              <a:gd name="connsiteY110" fmla="*/ 2067574 h 2380521"/>
              <a:gd name="connsiteX111" fmla="*/ 7598297 w 8023328"/>
              <a:gd name="connsiteY111" fmla="*/ 2082362 h 2380521"/>
              <a:gd name="connsiteX112" fmla="*/ 7583507 w 8023328"/>
              <a:gd name="connsiteY112" fmla="*/ 2097150 h 2380521"/>
              <a:gd name="connsiteX113" fmla="*/ 7568718 w 8023328"/>
              <a:gd name="connsiteY113" fmla="*/ 2082362 h 2380521"/>
              <a:gd name="connsiteX114" fmla="*/ 7583507 w 8023328"/>
              <a:gd name="connsiteY114" fmla="*/ 2067574 h 2380521"/>
              <a:gd name="connsiteX115" fmla="*/ 7867811 w 8023328"/>
              <a:gd name="connsiteY115" fmla="*/ 1996742 h 2380521"/>
              <a:gd name="connsiteX116" fmla="*/ 7881667 w 8023328"/>
              <a:gd name="connsiteY116" fmla="*/ 2010598 h 2380521"/>
              <a:gd name="connsiteX117" fmla="*/ 7867811 w 8023328"/>
              <a:gd name="connsiteY117" fmla="*/ 2022995 h 2380521"/>
              <a:gd name="connsiteX118" fmla="*/ 7855413 w 8023328"/>
              <a:gd name="connsiteY118" fmla="*/ 2010598 h 2380521"/>
              <a:gd name="connsiteX119" fmla="*/ 7867811 w 8023328"/>
              <a:gd name="connsiteY119" fmla="*/ 1996742 h 2380521"/>
              <a:gd name="connsiteX120" fmla="*/ 7796980 w 8023328"/>
              <a:gd name="connsiteY120" fmla="*/ 1996742 h 2380521"/>
              <a:gd name="connsiteX121" fmla="*/ 7810836 w 8023328"/>
              <a:gd name="connsiteY121" fmla="*/ 2010598 h 2380521"/>
              <a:gd name="connsiteX122" fmla="*/ 7796980 w 8023328"/>
              <a:gd name="connsiteY122" fmla="*/ 2022995 h 2380521"/>
              <a:gd name="connsiteX123" fmla="*/ 7784582 w 8023328"/>
              <a:gd name="connsiteY123" fmla="*/ 2010598 h 2380521"/>
              <a:gd name="connsiteX124" fmla="*/ 7796980 w 8023328"/>
              <a:gd name="connsiteY124" fmla="*/ 1996742 h 2380521"/>
              <a:gd name="connsiteX125" fmla="*/ 7726151 w 8023328"/>
              <a:gd name="connsiteY125" fmla="*/ 1996742 h 2380521"/>
              <a:gd name="connsiteX126" fmla="*/ 7740007 w 8023328"/>
              <a:gd name="connsiteY126" fmla="*/ 2010598 h 2380521"/>
              <a:gd name="connsiteX127" fmla="*/ 7726151 w 8023328"/>
              <a:gd name="connsiteY127" fmla="*/ 2022995 h 2380521"/>
              <a:gd name="connsiteX128" fmla="*/ 7713753 w 8023328"/>
              <a:gd name="connsiteY128" fmla="*/ 2010598 h 2380521"/>
              <a:gd name="connsiteX129" fmla="*/ 7726151 w 8023328"/>
              <a:gd name="connsiteY129" fmla="*/ 1996742 h 2380521"/>
              <a:gd name="connsiteX130" fmla="*/ 7654337 w 8023328"/>
              <a:gd name="connsiteY130" fmla="*/ 1996742 h 2380521"/>
              <a:gd name="connsiteX131" fmla="*/ 7669126 w 8023328"/>
              <a:gd name="connsiteY131" fmla="*/ 2010598 h 2380521"/>
              <a:gd name="connsiteX132" fmla="*/ 7654337 w 8023328"/>
              <a:gd name="connsiteY132" fmla="*/ 2022995 h 2380521"/>
              <a:gd name="connsiteX133" fmla="*/ 7639549 w 8023328"/>
              <a:gd name="connsiteY133" fmla="*/ 2010598 h 2380521"/>
              <a:gd name="connsiteX134" fmla="*/ 7654337 w 8023328"/>
              <a:gd name="connsiteY134" fmla="*/ 1996742 h 2380521"/>
              <a:gd name="connsiteX135" fmla="*/ 7583507 w 8023328"/>
              <a:gd name="connsiteY135" fmla="*/ 1996742 h 2380521"/>
              <a:gd name="connsiteX136" fmla="*/ 7598297 w 8023328"/>
              <a:gd name="connsiteY136" fmla="*/ 2010598 h 2380521"/>
              <a:gd name="connsiteX137" fmla="*/ 7583507 w 8023328"/>
              <a:gd name="connsiteY137" fmla="*/ 2022995 h 2380521"/>
              <a:gd name="connsiteX138" fmla="*/ 7568718 w 8023328"/>
              <a:gd name="connsiteY138" fmla="*/ 2010598 h 2380521"/>
              <a:gd name="connsiteX139" fmla="*/ 7583507 w 8023328"/>
              <a:gd name="connsiteY139" fmla="*/ 1996742 h 2380521"/>
              <a:gd name="connsiteX140" fmla="*/ 7512677 w 8023328"/>
              <a:gd name="connsiteY140" fmla="*/ 1996742 h 2380521"/>
              <a:gd name="connsiteX141" fmla="*/ 7527466 w 8023328"/>
              <a:gd name="connsiteY141" fmla="*/ 2010598 h 2380521"/>
              <a:gd name="connsiteX142" fmla="*/ 7512677 w 8023328"/>
              <a:gd name="connsiteY142" fmla="*/ 2022995 h 2380521"/>
              <a:gd name="connsiteX143" fmla="*/ 7497889 w 8023328"/>
              <a:gd name="connsiteY143" fmla="*/ 2010598 h 2380521"/>
              <a:gd name="connsiteX144" fmla="*/ 7512677 w 8023328"/>
              <a:gd name="connsiteY144" fmla="*/ 1996742 h 2380521"/>
              <a:gd name="connsiteX145" fmla="*/ 7796980 w 8023328"/>
              <a:gd name="connsiteY145" fmla="*/ 1925913 h 2380521"/>
              <a:gd name="connsiteX146" fmla="*/ 7810836 w 8023328"/>
              <a:gd name="connsiteY146" fmla="*/ 1939769 h 2380521"/>
              <a:gd name="connsiteX147" fmla="*/ 7796980 w 8023328"/>
              <a:gd name="connsiteY147" fmla="*/ 1952166 h 2380521"/>
              <a:gd name="connsiteX148" fmla="*/ 7784582 w 8023328"/>
              <a:gd name="connsiteY148" fmla="*/ 1939769 h 2380521"/>
              <a:gd name="connsiteX149" fmla="*/ 7796980 w 8023328"/>
              <a:gd name="connsiteY149" fmla="*/ 1925913 h 2380521"/>
              <a:gd name="connsiteX150" fmla="*/ 7726151 w 8023328"/>
              <a:gd name="connsiteY150" fmla="*/ 1925913 h 2380521"/>
              <a:gd name="connsiteX151" fmla="*/ 7740007 w 8023328"/>
              <a:gd name="connsiteY151" fmla="*/ 1939769 h 2380521"/>
              <a:gd name="connsiteX152" fmla="*/ 7726151 w 8023328"/>
              <a:gd name="connsiteY152" fmla="*/ 1952166 h 2380521"/>
              <a:gd name="connsiteX153" fmla="*/ 7713753 w 8023328"/>
              <a:gd name="connsiteY153" fmla="*/ 1939769 h 2380521"/>
              <a:gd name="connsiteX154" fmla="*/ 7726151 w 8023328"/>
              <a:gd name="connsiteY154" fmla="*/ 1925913 h 2380521"/>
              <a:gd name="connsiteX155" fmla="*/ 7654337 w 8023328"/>
              <a:gd name="connsiteY155" fmla="*/ 1925913 h 2380521"/>
              <a:gd name="connsiteX156" fmla="*/ 7669126 w 8023328"/>
              <a:gd name="connsiteY156" fmla="*/ 1939769 h 2380521"/>
              <a:gd name="connsiteX157" fmla="*/ 7654337 w 8023328"/>
              <a:gd name="connsiteY157" fmla="*/ 1952166 h 2380521"/>
              <a:gd name="connsiteX158" fmla="*/ 7639549 w 8023328"/>
              <a:gd name="connsiteY158" fmla="*/ 1939769 h 2380521"/>
              <a:gd name="connsiteX159" fmla="*/ 7654337 w 8023328"/>
              <a:gd name="connsiteY159" fmla="*/ 1925913 h 2380521"/>
              <a:gd name="connsiteX160" fmla="*/ 7583507 w 8023328"/>
              <a:gd name="connsiteY160" fmla="*/ 1925913 h 2380521"/>
              <a:gd name="connsiteX161" fmla="*/ 7598297 w 8023328"/>
              <a:gd name="connsiteY161" fmla="*/ 1939769 h 2380521"/>
              <a:gd name="connsiteX162" fmla="*/ 7583507 w 8023328"/>
              <a:gd name="connsiteY162" fmla="*/ 1952166 h 2380521"/>
              <a:gd name="connsiteX163" fmla="*/ 7568718 w 8023328"/>
              <a:gd name="connsiteY163" fmla="*/ 1939769 h 2380521"/>
              <a:gd name="connsiteX164" fmla="*/ 7583507 w 8023328"/>
              <a:gd name="connsiteY164" fmla="*/ 1925913 h 2380521"/>
              <a:gd name="connsiteX165" fmla="*/ 7512677 w 8023328"/>
              <a:gd name="connsiteY165" fmla="*/ 1925913 h 2380521"/>
              <a:gd name="connsiteX166" fmla="*/ 7527466 w 8023328"/>
              <a:gd name="connsiteY166" fmla="*/ 1939769 h 2380521"/>
              <a:gd name="connsiteX167" fmla="*/ 7512677 w 8023328"/>
              <a:gd name="connsiteY167" fmla="*/ 1952166 h 2380521"/>
              <a:gd name="connsiteX168" fmla="*/ 7497889 w 8023328"/>
              <a:gd name="connsiteY168" fmla="*/ 1939769 h 2380521"/>
              <a:gd name="connsiteX169" fmla="*/ 7512677 w 8023328"/>
              <a:gd name="connsiteY169" fmla="*/ 1925913 h 2380521"/>
              <a:gd name="connsiteX170" fmla="*/ 7440913 w 8023328"/>
              <a:gd name="connsiteY170" fmla="*/ 1925913 h 2380521"/>
              <a:gd name="connsiteX171" fmla="*/ 7453310 w 8023328"/>
              <a:gd name="connsiteY171" fmla="*/ 1939769 h 2380521"/>
              <a:gd name="connsiteX172" fmla="*/ 7440913 w 8023328"/>
              <a:gd name="connsiteY172" fmla="*/ 1952166 h 2380521"/>
              <a:gd name="connsiteX173" fmla="*/ 7427057 w 8023328"/>
              <a:gd name="connsiteY173" fmla="*/ 1939769 h 2380521"/>
              <a:gd name="connsiteX174" fmla="*/ 7440913 w 8023328"/>
              <a:gd name="connsiteY174" fmla="*/ 1925913 h 2380521"/>
              <a:gd name="connsiteX175" fmla="*/ 7726151 w 8023328"/>
              <a:gd name="connsiteY175" fmla="*/ 1855081 h 2380521"/>
              <a:gd name="connsiteX176" fmla="*/ 7740007 w 8023328"/>
              <a:gd name="connsiteY176" fmla="*/ 1868937 h 2380521"/>
              <a:gd name="connsiteX177" fmla="*/ 7726151 w 8023328"/>
              <a:gd name="connsiteY177" fmla="*/ 1881334 h 2380521"/>
              <a:gd name="connsiteX178" fmla="*/ 7713753 w 8023328"/>
              <a:gd name="connsiteY178" fmla="*/ 1868937 h 2380521"/>
              <a:gd name="connsiteX179" fmla="*/ 7726151 w 8023328"/>
              <a:gd name="connsiteY179" fmla="*/ 1855081 h 2380521"/>
              <a:gd name="connsiteX180" fmla="*/ 7654337 w 8023328"/>
              <a:gd name="connsiteY180" fmla="*/ 1855081 h 2380521"/>
              <a:gd name="connsiteX181" fmla="*/ 7669126 w 8023328"/>
              <a:gd name="connsiteY181" fmla="*/ 1868937 h 2380521"/>
              <a:gd name="connsiteX182" fmla="*/ 7654337 w 8023328"/>
              <a:gd name="connsiteY182" fmla="*/ 1881334 h 2380521"/>
              <a:gd name="connsiteX183" fmla="*/ 7639549 w 8023328"/>
              <a:gd name="connsiteY183" fmla="*/ 1868937 h 2380521"/>
              <a:gd name="connsiteX184" fmla="*/ 7654337 w 8023328"/>
              <a:gd name="connsiteY184" fmla="*/ 1855081 h 2380521"/>
              <a:gd name="connsiteX185" fmla="*/ 7583507 w 8023328"/>
              <a:gd name="connsiteY185" fmla="*/ 1855081 h 2380521"/>
              <a:gd name="connsiteX186" fmla="*/ 7598297 w 8023328"/>
              <a:gd name="connsiteY186" fmla="*/ 1868937 h 2380521"/>
              <a:gd name="connsiteX187" fmla="*/ 7583507 w 8023328"/>
              <a:gd name="connsiteY187" fmla="*/ 1881334 h 2380521"/>
              <a:gd name="connsiteX188" fmla="*/ 7568718 w 8023328"/>
              <a:gd name="connsiteY188" fmla="*/ 1868937 h 2380521"/>
              <a:gd name="connsiteX189" fmla="*/ 7583507 w 8023328"/>
              <a:gd name="connsiteY189" fmla="*/ 1855081 h 2380521"/>
              <a:gd name="connsiteX190" fmla="*/ 7512677 w 8023328"/>
              <a:gd name="connsiteY190" fmla="*/ 1855081 h 2380521"/>
              <a:gd name="connsiteX191" fmla="*/ 7527466 w 8023328"/>
              <a:gd name="connsiteY191" fmla="*/ 1868937 h 2380521"/>
              <a:gd name="connsiteX192" fmla="*/ 7512677 w 8023328"/>
              <a:gd name="connsiteY192" fmla="*/ 1881334 h 2380521"/>
              <a:gd name="connsiteX193" fmla="*/ 7497889 w 8023328"/>
              <a:gd name="connsiteY193" fmla="*/ 1868937 h 2380521"/>
              <a:gd name="connsiteX194" fmla="*/ 7512677 w 8023328"/>
              <a:gd name="connsiteY194" fmla="*/ 1855081 h 2380521"/>
              <a:gd name="connsiteX195" fmla="*/ 7440913 w 8023328"/>
              <a:gd name="connsiteY195" fmla="*/ 1855081 h 2380521"/>
              <a:gd name="connsiteX196" fmla="*/ 7453310 w 8023328"/>
              <a:gd name="connsiteY196" fmla="*/ 1868937 h 2380521"/>
              <a:gd name="connsiteX197" fmla="*/ 7440913 w 8023328"/>
              <a:gd name="connsiteY197" fmla="*/ 1881334 h 2380521"/>
              <a:gd name="connsiteX198" fmla="*/ 7427057 w 8023328"/>
              <a:gd name="connsiteY198" fmla="*/ 1868937 h 2380521"/>
              <a:gd name="connsiteX199" fmla="*/ 7440913 w 8023328"/>
              <a:gd name="connsiteY199" fmla="*/ 1855081 h 2380521"/>
              <a:gd name="connsiteX200" fmla="*/ 7654337 w 8023328"/>
              <a:gd name="connsiteY200" fmla="*/ 1780878 h 2380521"/>
              <a:gd name="connsiteX201" fmla="*/ 7669126 w 8023328"/>
              <a:gd name="connsiteY201" fmla="*/ 1793275 h 2380521"/>
              <a:gd name="connsiteX202" fmla="*/ 7654337 w 8023328"/>
              <a:gd name="connsiteY202" fmla="*/ 1807131 h 2380521"/>
              <a:gd name="connsiteX203" fmla="*/ 7639549 w 8023328"/>
              <a:gd name="connsiteY203" fmla="*/ 1793275 h 2380521"/>
              <a:gd name="connsiteX204" fmla="*/ 7654337 w 8023328"/>
              <a:gd name="connsiteY204" fmla="*/ 1780878 h 2380521"/>
              <a:gd name="connsiteX205" fmla="*/ 7583507 w 8023328"/>
              <a:gd name="connsiteY205" fmla="*/ 1780878 h 2380521"/>
              <a:gd name="connsiteX206" fmla="*/ 7598297 w 8023328"/>
              <a:gd name="connsiteY206" fmla="*/ 1793275 h 2380521"/>
              <a:gd name="connsiteX207" fmla="*/ 7583507 w 8023328"/>
              <a:gd name="connsiteY207" fmla="*/ 1807131 h 2380521"/>
              <a:gd name="connsiteX208" fmla="*/ 7568718 w 8023328"/>
              <a:gd name="connsiteY208" fmla="*/ 1793275 h 2380521"/>
              <a:gd name="connsiteX209" fmla="*/ 7583507 w 8023328"/>
              <a:gd name="connsiteY209" fmla="*/ 1780878 h 2380521"/>
              <a:gd name="connsiteX210" fmla="*/ 7511745 w 8023328"/>
              <a:gd name="connsiteY210" fmla="*/ 1780878 h 2380521"/>
              <a:gd name="connsiteX211" fmla="*/ 7524143 w 8023328"/>
              <a:gd name="connsiteY211" fmla="*/ 1793275 h 2380521"/>
              <a:gd name="connsiteX212" fmla="*/ 7511745 w 8023328"/>
              <a:gd name="connsiteY212" fmla="*/ 1807131 h 2380521"/>
              <a:gd name="connsiteX213" fmla="*/ 7497889 w 8023328"/>
              <a:gd name="connsiteY213" fmla="*/ 1793275 h 2380521"/>
              <a:gd name="connsiteX214" fmla="*/ 7511745 w 8023328"/>
              <a:gd name="connsiteY214" fmla="*/ 1780878 h 2380521"/>
              <a:gd name="connsiteX215" fmla="*/ 7440913 w 8023328"/>
              <a:gd name="connsiteY215" fmla="*/ 1780878 h 2380521"/>
              <a:gd name="connsiteX216" fmla="*/ 7453310 w 8023328"/>
              <a:gd name="connsiteY216" fmla="*/ 1793275 h 2380521"/>
              <a:gd name="connsiteX217" fmla="*/ 7440913 w 8023328"/>
              <a:gd name="connsiteY217" fmla="*/ 1807131 h 2380521"/>
              <a:gd name="connsiteX218" fmla="*/ 7427057 w 8023328"/>
              <a:gd name="connsiteY218" fmla="*/ 1793275 h 2380521"/>
              <a:gd name="connsiteX219" fmla="*/ 7440913 w 8023328"/>
              <a:gd name="connsiteY219" fmla="*/ 1780878 h 2380521"/>
              <a:gd name="connsiteX220" fmla="*/ 7370084 w 8023328"/>
              <a:gd name="connsiteY220" fmla="*/ 1780878 h 2380521"/>
              <a:gd name="connsiteX221" fmla="*/ 7382481 w 8023328"/>
              <a:gd name="connsiteY221" fmla="*/ 1793275 h 2380521"/>
              <a:gd name="connsiteX222" fmla="*/ 7370084 w 8023328"/>
              <a:gd name="connsiteY222" fmla="*/ 1807131 h 2380521"/>
              <a:gd name="connsiteX223" fmla="*/ 7356228 w 8023328"/>
              <a:gd name="connsiteY223" fmla="*/ 1793275 h 2380521"/>
              <a:gd name="connsiteX224" fmla="*/ 7370084 w 8023328"/>
              <a:gd name="connsiteY224" fmla="*/ 1780878 h 2380521"/>
              <a:gd name="connsiteX225" fmla="*/ 7294422 w 8023328"/>
              <a:gd name="connsiteY225" fmla="*/ 1780878 h 2380521"/>
              <a:gd name="connsiteX226" fmla="*/ 7308278 w 8023328"/>
              <a:gd name="connsiteY226" fmla="*/ 1793275 h 2380521"/>
              <a:gd name="connsiteX227" fmla="*/ 7294422 w 8023328"/>
              <a:gd name="connsiteY227" fmla="*/ 1807131 h 2380521"/>
              <a:gd name="connsiteX228" fmla="*/ 7282025 w 8023328"/>
              <a:gd name="connsiteY228" fmla="*/ 1793275 h 2380521"/>
              <a:gd name="connsiteX229" fmla="*/ 7294422 w 8023328"/>
              <a:gd name="connsiteY229" fmla="*/ 1780878 h 2380521"/>
              <a:gd name="connsiteX230" fmla="*/ 7654337 w 8023328"/>
              <a:gd name="connsiteY230" fmla="*/ 1710049 h 2380521"/>
              <a:gd name="connsiteX231" fmla="*/ 7669126 w 8023328"/>
              <a:gd name="connsiteY231" fmla="*/ 1722446 h 2380521"/>
              <a:gd name="connsiteX232" fmla="*/ 7654337 w 8023328"/>
              <a:gd name="connsiteY232" fmla="*/ 1736302 h 2380521"/>
              <a:gd name="connsiteX233" fmla="*/ 7639549 w 8023328"/>
              <a:gd name="connsiteY233" fmla="*/ 1722446 h 2380521"/>
              <a:gd name="connsiteX234" fmla="*/ 7654337 w 8023328"/>
              <a:gd name="connsiteY234" fmla="*/ 1710049 h 2380521"/>
              <a:gd name="connsiteX235" fmla="*/ 7583507 w 8023328"/>
              <a:gd name="connsiteY235" fmla="*/ 1710049 h 2380521"/>
              <a:gd name="connsiteX236" fmla="*/ 7598297 w 8023328"/>
              <a:gd name="connsiteY236" fmla="*/ 1722446 h 2380521"/>
              <a:gd name="connsiteX237" fmla="*/ 7583507 w 8023328"/>
              <a:gd name="connsiteY237" fmla="*/ 1736302 h 2380521"/>
              <a:gd name="connsiteX238" fmla="*/ 7568718 w 8023328"/>
              <a:gd name="connsiteY238" fmla="*/ 1722446 h 2380521"/>
              <a:gd name="connsiteX239" fmla="*/ 7583507 w 8023328"/>
              <a:gd name="connsiteY239" fmla="*/ 1710049 h 2380521"/>
              <a:gd name="connsiteX240" fmla="*/ 7511745 w 8023328"/>
              <a:gd name="connsiteY240" fmla="*/ 1710049 h 2380521"/>
              <a:gd name="connsiteX241" fmla="*/ 7524143 w 8023328"/>
              <a:gd name="connsiteY241" fmla="*/ 1722446 h 2380521"/>
              <a:gd name="connsiteX242" fmla="*/ 7511745 w 8023328"/>
              <a:gd name="connsiteY242" fmla="*/ 1736302 h 2380521"/>
              <a:gd name="connsiteX243" fmla="*/ 7497889 w 8023328"/>
              <a:gd name="connsiteY243" fmla="*/ 1722446 h 2380521"/>
              <a:gd name="connsiteX244" fmla="*/ 7511745 w 8023328"/>
              <a:gd name="connsiteY244" fmla="*/ 1710049 h 2380521"/>
              <a:gd name="connsiteX245" fmla="*/ 7440913 w 8023328"/>
              <a:gd name="connsiteY245" fmla="*/ 1710049 h 2380521"/>
              <a:gd name="connsiteX246" fmla="*/ 7453310 w 8023328"/>
              <a:gd name="connsiteY246" fmla="*/ 1722446 h 2380521"/>
              <a:gd name="connsiteX247" fmla="*/ 7440913 w 8023328"/>
              <a:gd name="connsiteY247" fmla="*/ 1736302 h 2380521"/>
              <a:gd name="connsiteX248" fmla="*/ 7427057 w 8023328"/>
              <a:gd name="connsiteY248" fmla="*/ 1722446 h 2380521"/>
              <a:gd name="connsiteX249" fmla="*/ 7440913 w 8023328"/>
              <a:gd name="connsiteY249" fmla="*/ 1710049 h 2380521"/>
              <a:gd name="connsiteX250" fmla="*/ 7370084 w 8023328"/>
              <a:gd name="connsiteY250" fmla="*/ 1710049 h 2380521"/>
              <a:gd name="connsiteX251" fmla="*/ 7382481 w 8023328"/>
              <a:gd name="connsiteY251" fmla="*/ 1722446 h 2380521"/>
              <a:gd name="connsiteX252" fmla="*/ 7370084 w 8023328"/>
              <a:gd name="connsiteY252" fmla="*/ 1736302 h 2380521"/>
              <a:gd name="connsiteX253" fmla="*/ 7356228 w 8023328"/>
              <a:gd name="connsiteY253" fmla="*/ 1722446 h 2380521"/>
              <a:gd name="connsiteX254" fmla="*/ 7370084 w 8023328"/>
              <a:gd name="connsiteY254" fmla="*/ 1710049 h 2380521"/>
              <a:gd name="connsiteX255" fmla="*/ 7294422 w 8023328"/>
              <a:gd name="connsiteY255" fmla="*/ 1710049 h 2380521"/>
              <a:gd name="connsiteX256" fmla="*/ 7308278 w 8023328"/>
              <a:gd name="connsiteY256" fmla="*/ 1722446 h 2380521"/>
              <a:gd name="connsiteX257" fmla="*/ 7294422 w 8023328"/>
              <a:gd name="connsiteY257" fmla="*/ 1736302 h 2380521"/>
              <a:gd name="connsiteX258" fmla="*/ 7282025 w 8023328"/>
              <a:gd name="connsiteY258" fmla="*/ 1722446 h 2380521"/>
              <a:gd name="connsiteX259" fmla="*/ 7294422 w 8023328"/>
              <a:gd name="connsiteY259" fmla="*/ 1710049 h 2380521"/>
              <a:gd name="connsiteX260" fmla="*/ 7223591 w 8023328"/>
              <a:gd name="connsiteY260" fmla="*/ 1710049 h 2380521"/>
              <a:gd name="connsiteX261" fmla="*/ 7237447 w 8023328"/>
              <a:gd name="connsiteY261" fmla="*/ 1722446 h 2380521"/>
              <a:gd name="connsiteX262" fmla="*/ 7223591 w 8023328"/>
              <a:gd name="connsiteY262" fmla="*/ 1736302 h 2380521"/>
              <a:gd name="connsiteX263" fmla="*/ 7211194 w 8023328"/>
              <a:gd name="connsiteY263" fmla="*/ 1722446 h 2380521"/>
              <a:gd name="connsiteX264" fmla="*/ 7223591 w 8023328"/>
              <a:gd name="connsiteY264" fmla="*/ 1710049 h 2380521"/>
              <a:gd name="connsiteX265" fmla="*/ 7583507 w 8023328"/>
              <a:gd name="connsiteY265" fmla="*/ 1639217 h 2380521"/>
              <a:gd name="connsiteX266" fmla="*/ 7598297 w 8023328"/>
              <a:gd name="connsiteY266" fmla="*/ 1651614 h 2380521"/>
              <a:gd name="connsiteX267" fmla="*/ 7583507 w 8023328"/>
              <a:gd name="connsiteY267" fmla="*/ 1665470 h 2380521"/>
              <a:gd name="connsiteX268" fmla="*/ 7568718 w 8023328"/>
              <a:gd name="connsiteY268" fmla="*/ 1651614 h 2380521"/>
              <a:gd name="connsiteX269" fmla="*/ 7583507 w 8023328"/>
              <a:gd name="connsiteY269" fmla="*/ 1639217 h 2380521"/>
              <a:gd name="connsiteX270" fmla="*/ 7511745 w 8023328"/>
              <a:gd name="connsiteY270" fmla="*/ 1639217 h 2380521"/>
              <a:gd name="connsiteX271" fmla="*/ 7524143 w 8023328"/>
              <a:gd name="connsiteY271" fmla="*/ 1651614 h 2380521"/>
              <a:gd name="connsiteX272" fmla="*/ 7511745 w 8023328"/>
              <a:gd name="connsiteY272" fmla="*/ 1665470 h 2380521"/>
              <a:gd name="connsiteX273" fmla="*/ 7497889 w 8023328"/>
              <a:gd name="connsiteY273" fmla="*/ 1651614 h 2380521"/>
              <a:gd name="connsiteX274" fmla="*/ 7511745 w 8023328"/>
              <a:gd name="connsiteY274" fmla="*/ 1639217 h 2380521"/>
              <a:gd name="connsiteX275" fmla="*/ 7440913 w 8023328"/>
              <a:gd name="connsiteY275" fmla="*/ 1639217 h 2380521"/>
              <a:gd name="connsiteX276" fmla="*/ 7453310 w 8023328"/>
              <a:gd name="connsiteY276" fmla="*/ 1651614 h 2380521"/>
              <a:gd name="connsiteX277" fmla="*/ 7440913 w 8023328"/>
              <a:gd name="connsiteY277" fmla="*/ 1665470 h 2380521"/>
              <a:gd name="connsiteX278" fmla="*/ 7427057 w 8023328"/>
              <a:gd name="connsiteY278" fmla="*/ 1651614 h 2380521"/>
              <a:gd name="connsiteX279" fmla="*/ 7440913 w 8023328"/>
              <a:gd name="connsiteY279" fmla="*/ 1639217 h 2380521"/>
              <a:gd name="connsiteX280" fmla="*/ 7370084 w 8023328"/>
              <a:gd name="connsiteY280" fmla="*/ 1639217 h 2380521"/>
              <a:gd name="connsiteX281" fmla="*/ 7382481 w 8023328"/>
              <a:gd name="connsiteY281" fmla="*/ 1651614 h 2380521"/>
              <a:gd name="connsiteX282" fmla="*/ 7370084 w 8023328"/>
              <a:gd name="connsiteY282" fmla="*/ 1665470 h 2380521"/>
              <a:gd name="connsiteX283" fmla="*/ 7356228 w 8023328"/>
              <a:gd name="connsiteY283" fmla="*/ 1651614 h 2380521"/>
              <a:gd name="connsiteX284" fmla="*/ 7370084 w 8023328"/>
              <a:gd name="connsiteY284" fmla="*/ 1639217 h 2380521"/>
              <a:gd name="connsiteX285" fmla="*/ 7294422 w 8023328"/>
              <a:gd name="connsiteY285" fmla="*/ 1639217 h 2380521"/>
              <a:gd name="connsiteX286" fmla="*/ 7308278 w 8023328"/>
              <a:gd name="connsiteY286" fmla="*/ 1651614 h 2380521"/>
              <a:gd name="connsiteX287" fmla="*/ 7294422 w 8023328"/>
              <a:gd name="connsiteY287" fmla="*/ 1665470 h 2380521"/>
              <a:gd name="connsiteX288" fmla="*/ 7282025 w 8023328"/>
              <a:gd name="connsiteY288" fmla="*/ 1651614 h 2380521"/>
              <a:gd name="connsiteX289" fmla="*/ 7294422 w 8023328"/>
              <a:gd name="connsiteY289" fmla="*/ 1639217 h 2380521"/>
              <a:gd name="connsiteX290" fmla="*/ 7223591 w 8023328"/>
              <a:gd name="connsiteY290" fmla="*/ 1639217 h 2380521"/>
              <a:gd name="connsiteX291" fmla="*/ 7237447 w 8023328"/>
              <a:gd name="connsiteY291" fmla="*/ 1651614 h 2380521"/>
              <a:gd name="connsiteX292" fmla="*/ 7223591 w 8023328"/>
              <a:gd name="connsiteY292" fmla="*/ 1665470 h 2380521"/>
              <a:gd name="connsiteX293" fmla="*/ 7211194 w 8023328"/>
              <a:gd name="connsiteY293" fmla="*/ 1651614 h 2380521"/>
              <a:gd name="connsiteX294" fmla="*/ 7223591 w 8023328"/>
              <a:gd name="connsiteY294" fmla="*/ 1639217 h 2380521"/>
              <a:gd name="connsiteX295" fmla="*/ 7152761 w 8023328"/>
              <a:gd name="connsiteY295" fmla="*/ 1639217 h 2380521"/>
              <a:gd name="connsiteX296" fmla="*/ 7166617 w 8023328"/>
              <a:gd name="connsiteY296" fmla="*/ 1651614 h 2380521"/>
              <a:gd name="connsiteX297" fmla="*/ 7152761 w 8023328"/>
              <a:gd name="connsiteY297" fmla="*/ 1665470 h 2380521"/>
              <a:gd name="connsiteX298" fmla="*/ 7140364 w 8023328"/>
              <a:gd name="connsiteY298" fmla="*/ 1651614 h 2380521"/>
              <a:gd name="connsiteX299" fmla="*/ 7152761 w 8023328"/>
              <a:gd name="connsiteY299" fmla="*/ 1639217 h 2380521"/>
              <a:gd name="connsiteX300" fmla="*/ 7511745 w 8023328"/>
              <a:gd name="connsiteY300" fmla="*/ 1568388 h 2380521"/>
              <a:gd name="connsiteX301" fmla="*/ 7524143 w 8023328"/>
              <a:gd name="connsiteY301" fmla="*/ 1583176 h 2380521"/>
              <a:gd name="connsiteX302" fmla="*/ 7511745 w 8023328"/>
              <a:gd name="connsiteY302" fmla="*/ 1597964 h 2380521"/>
              <a:gd name="connsiteX303" fmla="*/ 7497889 w 8023328"/>
              <a:gd name="connsiteY303" fmla="*/ 1583176 h 2380521"/>
              <a:gd name="connsiteX304" fmla="*/ 7511745 w 8023328"/>
              <a:gd name="connsiteY304" fmla="*/ 1568388 h 2380521"/>
              <a:gd name="connsiteX305" fmla="*/ 7440913 w 8023328"/>
              <a:gd name="connsiteY305" fmla="*/ 1568388 h 2380521"/>
              <a:gd name="connsiteX306" fmla="*/ 7453310 w 8023328"/>
              <a:gd name="connsiteY306" fmla="*/ 1583176 h 2380521"/>
              <a:gd name="connsiteX307" fmla="*/ 7440913 w 8023328"/>
              <a:gd name="connsiteY307" fmla="*/ 1597964 h 2380521"/>
              <a:gd name="connsiteX308" fmla="*/ 7427057 w 8023328"/>
              <a:gd name="connsiteY308" fmla="*/ 1583176 h 2380521"/>
              <a:gd name="connsiteX309" fmla="*/ 7440913 w 8023328"/>
              <a:gd name="connsiteY309" fmla="*/ 1568388 h 2380521"/>
              <a:gd name="connsiteX310" fmla="*/ 7370084 w 8023328"/>
              <a:gd name="connsiteY310" fmla="*/ 1568388 h 2380521"/>
              <a:gd name="connsiteX311" fmla="*/ 7382481 w 8023328"/>
              <a:gd name="connsiteY311" fmla="*/ 1583176 h 2380521"/>
              <a:gd name="connsiteX312" fmla="*/ 7370084 w 8023328"/>
              <a:gd name="connsiteY312" fmla="*/ 1597964 h 2380521"/>
              <a:gd name="connsiteX313" fmla="*/ 7356228 w 8023328"/>
              <a:gd name="connsiteY313" fmla="*/ 1583176 h 2380521"/>
              <a:gd name="connsiteX314" fmla="*/ 7370084 w 8023328"/>
              <a:gd name="connsiteY314" fmla="*/ 1568388 h 2380521"/>
              <a:gd name="connsiteX315" fmla="*/ 7294422 w 8023328"/>
              <a:gd name="connsiteY315" fmla="*/ 1568388 h 2380521"/>
              <a:gd name="connsiteX316" fmla="*/ 7308278 w 8023328"/>
              <a:gd name="connsiteY316" fmla="*/ 1583176 h 2380521"/>
              <a:gd name="connsiteX317" fmla="*/ 7294422 w 8023328"/>
              <a:gd name="connsiteY317" fmla="*/ 1597964 h 2380521"/>
              <a:gd name="connsiteX318" fmla="*/ 7282025 w 8023328"/>
              <a:gd name="connsiteY318" fmla="*/ 1583176 h 2380521"/>
              <a:gd name="connsiteX319" fmla="*/ 7294422 w 8023328"/>
              <a:gd name="connsiteY319" fmla="*/ 1568388 h 2380521"/>
              <a:gd name="connsiteX320" fmla="*/ 7223591 w 8023328"/>
              <a:gd name="connsiteY320" fmla="*/ 1568388 h 2380521"/>
              <a:gd name="connsiteX321" fmla="*/ 7237447 w 8023328"/>
              <a:gd name="connsiteY321" fmla="*/ 1583176 h 2380521"/>
              <a:gd name="connsiteX322" fmla="*/ 7223591 w 8023328"/>
              <a:gd name="connsiteY322" fmla="*/ 1597964 h 2380521"/>
              <a:gd name="connsiteX323" fmla="*/ 7211194 w 8023328"/>
              <a:gd name="connsiteY323" fmla="*/ 1583176 h 2380521"/>
              <a:gd name="connsiteX324" fmla="*/ 7223591 w 8023328"/>
              <a:gd name="connsiteY324" fmla="*/ 1568388 h 2380521"/>
              <a:gd name="connsiteX325" fmla="*/ 7152761 w 8023328"/>
              <a:gd name="connsiteY325" fmla="*/ 1568388 h 2380521"/>
              <a:gd name="connsiteX326" fmla="*/ 7166617 w 8023328"/>
              <a:gd name="connsiteY326" fmla="*/ 1580785 h 2380521"/>
              <a:gd name="connsiteX327" fmla="*/ 7152761 w 8023328"/>
              <a:gd name="connsiteY327" fmla="*/ 1594641 h 2380521"/>
              <a:gd name="connsiteX328" fmla="*/ 7140364 w 8023328"/>
              <a:gd name="connsiteY328" fmla="*/ 1580785 h 2380521"/>
              <a:gd name="connsiteX329" fmla="*/ 7152761 w 8023328"/>
              <a:gd name="connsiteY329" fmla="*/ 1568388 h 2380521"/>
              <a:gd name="connsiteX330" fmla="*/ 7084322 w 8023328"/>
              <a:gd name="connsiteY330" fmla="*/ 1568388 h 2380521"/>
              <a:gd name="connsiteX331" fmla="*/ 7099111 w 8023328"/>
              <a:gd name="connsiteY331" fmla="*/ 1580785 h 2380521"/>
              <a:gd name="connsiteX332" fmla="*/ 7084322 w 8023328"/>
              <a:gd name="connsiteY332" fmla="*/ 1594641 h 2380521"/>
              <a:gd name="connsiteX333" fmla="*/ 7069533 w 8023328"/>
              <a:gd name="connsiteY333" fmla="*/ 1580785 h 2380521"/>
              <a:gd name="connsiteX334" fmla="*/ 7084322 w 8023328"/>
              <a:gd name="connsiteY334" fmla="*/ 1568388 h 2380521"/>
              <a:gd name="connsiteX335" fmla="*/ 7440913 w 8023328"/>
              <a:gd name="connsiteY335" fmla="*/ 1494185 h 2380521"/>
              <a:gd name="connsiteX336" fmla="*/ 7453310 w 8023328"/>
              <a:gd name="connsiteY336" fmla="*/ 1508973 h 2380521"/>
              <a:gd name="connsiteX337" fmla="*/ 7440913 w 8023328"/>
              <a:gd name="connsiteY337" fmla="*/ 1523761 h 2380521"/>
              <a:gd name="connsiteX338" fmla="*/ 7427057 w 8023328"/>
              <a:gd name="connsiteY338" fmla="*/ 1508973 h 2380521"/>
              <a:gd name="connsiteX339" fmla="*/ 7440913 w 8023328"/>
              <a:gd name="connsiteY339" fmla="*/ 1494185 h 2380521"/>
              <a:gd name="connsiteX340" fmla="*/ 7370084 w 8023328"/>
              <a:gd name="connsiteY340" fmla="*/ 1494185 h 2380521"/>
              <a:gd name="connsiteX341" fmla="*/ 7382481 w 8023328"/>
              <a:gd name="connsiteY341" fmla="*/ 1508973 h 2380521"/>
              <a:gd name="connsiteX342" fmla="*/ 7370084 w 8023328"/>
              <a:gd name="connsiteY342" fmla="*/ 1523761 h 2380521"/>
              <a:gd name="connsiteX343" fmla="*/ 7356228 w 8023328"/>
              <a:gd name="connsiteY343" fmla="*/ 1508973 h 2380521"/>
              <a:gd name="connsiteX344" fmla="*/ 7370084 w 8023328"/>
              <a:gd name="connsiteY344" fmla="*/ 1494185 h 2380521"/>
              <a:gd name="connsiteX345" fmla="*/ 7294422 w 8023328"/>
              <a:gd name="connsiteY345" fmla="*/ 1494185 h 2380521"/>
              <a:gd name="connsiteX346" fmla="*/ 7308278 w 8023328"/>
              <a:gd name="connsiteY346" fmla="*/ 1508973 h 2380521"/>
              <a:gd name="connsiteX347" fmla="*/ 7294422 w 8023328"/>
              <a:gd name="connsiteY347" fmla="*/ 1523761 h 2380521"/>
              <a:gd name="connsiteX348" fmla="*/ 7282025 w 8023328"/>
              <a:gd name="connsiteY348" fmla="*/ 1508973 h 2380521"/>
              <a:gd name="connsiteX349" fmla="*/ 7294422 w 8023328"/>
              <a:gd name="connsiteY349" fmla="*/ 1494185 h 2380521"/>
              <a:gd name="connsiteX350" fmla="*/ 7223591 w 8023328"/>
              <a:gd name="connsiteY350" fmla="*/ 1494185 h 2380521"/>
              <a:gd name="connsiteX351" fmla="*/ 7237447 w 8023328"/>
              <a:gd name="connsiteY351" fmla="*/ 1508973 h 2380521"/>
              <a:gd name="connsiteX352" fmla="*/ 7223591 w 8023328"/>
              <a:gd name="connsiteY352" fmla="*/ 1523761 h 2380521"/>
              <a:gd name="connsiteX353" fmla="*/ 7211194 w 8023328"/>
              <a:gd name="connsiteY353" fmla="*/ 1508973 h 2380521"/>
              <a:gd name="connsiteX354" fmla="*/ 7223591 w 8023328"/>
              <a:gd name="connsiteY354" fmla="*/ 1494185 h 2380521"/>
              <a:gd name="connsiteX355" fmla="*/ 7152761 w 8023328"/>
              <a:gd name="connsiteY355" fmla="*/ 1494185 h 2380521"/>
              <a:gd name="connsiteX356" fmla="*/ 7166617 w 8023328"/>
              <a:gd name="connsiteY356" fmla="*/ 1508973 h 2380521"/>
              <a:gd name="connsiteX357" fmla="*/ 7152761 w 8023328"/>
              <a:gd name="connsiteY357" fmla="*/ 1523761 h 2380521"/>
              <a:gd name="connsiteX358" fmla="*/ 7140364 w 8023328"/>
              <a:gd name="connsiteY358" fmla="*/ 1508973 h 2380521"/>
              <a:gd name="connsiteX359" fmla="*/ 7152761 w 8023328"/>
              <a:gd name="connsiteY359" fmla="*/ 1494185 h 2380521"/>
              <a:gd name="connsiteX360" fmla="*/ 7084322 w 8023328"/>
              <a:gd name="connsiteY360" fmla="*/ 1494185 h 2380521"/>
              <a:gd name="connsiteX361" fmla="*/ 7099111 w 8023328"/>
              <a:gd name="connsiteY361" fmla="*/ 1508973 h 2380521"/>
              <a:gd name="connsiteX362" fmla="*/ 7084322 w 8023328"/>
              <a:gd name="connsiteY362" fmla="*/ 1523761 h 2380521"/>
              <a:gd name="connsiteX363" fmla="*/ 7069533 w 8023328"/>
              <a:gd name="connsiteY363" fmla="*/ 1508973 h 2380521"/>
              <a:gd name="connsiteX364" fmla="*/ 7084322 w 8023328"/>
              <a:gd name="connsiteY364" fmla="*/ 1494185 h 2380521"/>
              <a:gd name="connsiteX365" fmla="*/ 7013492 w 8023328"/>
              <a:gd name="connsiteY365" fmla="*/ 1494185 h 2380521"/>
              <a:gd name="connsiteX366" fmla="*/ 7028280 w 8023328"/>
              <a:gd name="connsiteY366" fmla="*/ 1508973 h 2380521"/>
              <a:gd name="connsiteX367" fmla="*/ 7013492 w 8023328"/>
              <a:gd name="connsiteY367" fmla="*/ 1523761 h 2380521"/>
              <a:gd name="connsiteX368" fmla="*/ 6998704 w 8023328"/>
              <a:gd name="connsiteY368" fmla="*/ 1508973 h 2380521"/>
              <a:gd name="connsiteX369" fmla="*/ 7013492 w 8023328"/>
              <a:gd name="connsiteY369" fmla="*/ 1494185 h 2380521"/>
              <a:gd name="connsiteX370" fmla="*/ 6939085 w 8023328"/>
              <a:gd name="connsiteY370" fmla="*/ 1494185 h 2380521"/>
              <a:gd name="connsiteX371" fmla="*/ 6950753 w 8023328"/>
              <a:gd name="connsiteY371" fmla="*/ 1508973 h 2380521"/>
              <a:gd name="connsiteX372" fmla="*/ 6939085 w 8023328"/>
              <a:gd name="connsiteY372" fmla="*/ 1523761 h 2380521"/>
              <a:gd name="connsiteX373" fmla="*/ 6924500 w 8023328"/>
              <a:gd name="connsiteY373" fmla="*/ 1508973 h 2380521"/>
              <a:gd name="connsiteX374" fmla="*/ 6939085 w 8023328"/>
              <a:gd name="connsiteY374" fmla="*/ 1494185 h 2380521"/>
              <a:gd name="connsiteX375" fmla="*/ 83229 w 8023328"/>
              <a:gd name="connsiteY375" fmla="*/ 1426727 h 2380521"/>
              <a:gd name="connsiteX376" fmla="*/ 97085 w 8023328"/>
              <a:gd name="connsiteY376" fmla="*/ 1439124 h 2380521"/>
              <a:gd name="connsiteX377" fmla="*/ 83229 w 8023328"/>
              <a:gd name="connsiteY377" fmla="*/ 1452980 h 2380521"/>
              <a:gd name="connsiteX378" fmla="*/ 70831 w 8023328"/>
              <a:gd name="connsiteY378" fmla="*/ 1439124 h 2380521"/>
              <a:gd name="connsiteX379" fmla="*/ 83229 w 8023328"/>
              <a:gd name="connsiteY379" fmla="*/ 1426727 h 2380521"/>
              <a:gd name="connsiteX380" fmla="*/ 11993 w 8023328"/>
              <a:gd name="connsiteY380" fmla="*/ 1426727 h 2380521"/>
              <a:gd name="connsiteX381" fmla="*/ 26234 w 8023328"/>
              <a:gd name="connsiteY381" fmla="*/ 1439124 h 2380521"/>
              <a:gd name="connsiteX382" fmla="*/ 11993 w 8023328"/>
              <a:gd name="connsiteY382" fmla="*/ 1452980 h 2380521"/>
              <a:gd name="connsiteX383" fmla="*/ 0 w 8023328"/>
              <a:gd name="connsiteY383" fmla="*/ 1439124 h 2380521"/>
              <a:gd name="connsiteX384" fmla="*/ 11993 w 8023328"/>
              <a:gd name="connsiteY384" fmla="*/ 1426727 h 2380521"/>
              <a:gd name="connsiteX385" fmla="*/ 7370084 w 8023328"/>
              <a:gd name="connsiteY385" fmla="*/ 1423353 h 2380521"/>
              <a:gd name="connsiteX386" fmla="*/ 7382481 w 8023328"/>
              <a:gd name="connsiteY386" fmla="*/ 1438142 h 2380521"/>
              <a:gd name="connsiteX387" fmla="*/ 7370084 w 8023328"/>
              <a:gd name="connsiteY387" fmla="*/ 1452931 h 2380521"/>
              <a:gd name="connsiteX388" fmla="*/ 7356228 w 8023328"/>
              <a:gd name="connsiteY388" fmla="*/ 1438142 h 2380521"/>
              <a:gd name="connsiteX389" fmla="*/ 7370084 w 8023328"/>
              <a:gd name="connsiteY389" fmla="*/ 1423353 h 2380521"/>
              <a:gd name="connsiteX390" fmla="*/ 7294422 w 8023328"/>
              <a:gd name="connsiteY390" fmla="*/ 1423353 h 2380521"/>
              <a:gd name="connsiteX391" fmla="*/ 7308278 w 8023328"/>
              <a:gd name="connsiteY391" fmla="*/ 1438142 h 2380521"/>
              <a:gd name="connsiteX392" fmla="*/ 7294422 w 8023328"/>
              <a:gd name="connsiteY392" fmla="*/ 1452931 h 2380521"/>
              <a:gd name="connsiteX393" fmla="*/ 7282025 w 8023328"/>
              <a:gd name="connsiteY393" fmla="*/ 1438142 h 2380521"/>
              <a:gd name="connsiteX394" fmla="*/ 7294422 w 8023328"/>
              <a:gd name="connsiteY394" fmla="*/ 1423353 h 2380521"/>
              <a:gd name="connsiteX395" fmla="*/ 7223591 w 8023328"/>
              <a:gd name="connsiteY395" fmla="*/ 1423353 h 2380521"/>
              <a:gd name="connsiteX396" fmla="*/ 7237447 w 8023328"/>
              <a:gd name="connsiteY396" fmla="*/ 1438142 h 2380521"/>
              <a:gd name="connsiteX397" fmla="*/ 7223591 w 8023328"/>
              <a:gd name="connsiteY397" fmla="*/ 1452931 h 2380521"/>
              <a:gd name="connsiteX398" fmla="*/ 7211194 w 8023328"/>
              <a:gd name="connsiteY398" fmla="*/ 1438142 h 2380521"/>
              <a:gd name="connsiteX399" fmla="*/ 7223591 w 8023328"/>
              <a:gd name="connsiteY399" fmla="*/ 1423353 h 2380521"/>
              <a:gd name="connsiteX400" fmla="*/ 7155152 w 8023328"/>
              <a:gd name="connsiteY400" fmla="*/ 1423353 h 2380521"/>
              <a:gd name="connsiteX401" fmla="*/ 7169940 w 8023328"/>
              <a:gd name="connsiteY401" fmla="*/ 1438142 h 2380521"/>
              <a:gd name="connsiteX402" fmla="*/ 7155152 w 8023328"/>
              <a:gd name="connsiteY402" fmla="*/ 1452931 h 2380521"/>
              <a:gd name="connsiteX403" fmla="*/ 7141920 w 8023328"/>
              <a:gd name="connsiteY403" fmla="*/ 1438142 h 2380521"/>
              <a:gd name="connsiteX404" fmla="*/ 7155152 w 8023328"/>
              <a:gd name="connsiteY404" fmla="*/ 1423353 h 2380521"/>
              <a:gd name="connsiteX405" fmla="*/ 7084322 w 8023328"/>
              <a:gd name="connsiteY405" fmla="*/ 1423353 h 2380521"/>
              <a:gd name="connsiteX406" fmla="*/ 7099111 w 8023328"/>
              <a:gd name="connsiteY406" fmla="*/ 1438142 h 2380521"/>
              <a:gd name="connsiteX407" fmla="*/ 7084322 w 8023328"/>
              <a:gd name="connsiteY407" fmla="*/ 1452931 h 2380521"/>
              <a:gd name="connsiteX408" fmla="*/ 7069533 w 8023328"/>
              <a:gd name="connsiteY408" fmla="*/ 1438142 h 2380521"/>
              <a:gd name="connsiteX409" fmla="*/ 7084322 w 8023328"/>
              <a:gd name="connsiteY409" fmla="*/ 1423353 h 2380521"/>
              <a:gd name="connsiteX410" fmla="*/ 7013492 w 8023328"/>
              <a:gd name="connsiteY410" fmla="*/ 1423353 h 2380521"/>
              <a:gd name="connsiteX411" fmla="*/ 7028280 w 8023328"/>
              <a:gd name="connsiteY411" fmla="*/ 1438142 h 2380521"/>
              <a:gd name="connsiteX412" fmla="*/ 7013492 w 8023328"/>
              <a:gd name="connsiteY412" fmla="*/ 1452931 h 2380521"/>
              <a:gd name="connsiteX413" fmla="*/ 6998704 w 8023328"/>
              <a:gd name="connsiteY413" fmla="*/ 1438142 h 2380521"/>
              <a:gd name="connsiteX414" fmla="*/ 7013492 w 8023328"/>
              <a:gd name="connsiteY414" fmla="*/ 1423353 h 2380521"/>
              <a:gd name="connsiteX415" fmla="*/ 6939085 w 8023328"/>
              <a:gd name="connsiteY415" fmla="*/ 1423353 h 2380521"/>
              <a:gd name="connsiteX416" fmla="*/ 6950753 w 8023328"/>
              <a:gd name="connsiteY416" fmla="*/ 1438142 h 2380521"/>
              <a:gd name="connsiteX417" fmla="*/ 6939085 w 8023328"/>
              <a:gd name="connsiteY417" fmla="*/ 1452931 h 2380521"/>
              <a:gd name="connsiteX418" fmla="*/ 6924500 w 8023328"/>
              <a:gd name="connsiteY418" fmla="*/ 1438142 h 2380521"/>
              <a:gd name="connsiteX419" fmla="*/ 6939085 w 8023328"/>
              <a:gd name="connsiteY419" fmla="*/ 1423353 h 2380521"/>
              <a:gd name="connsiteX420" fmla="*/ 6867525 w 8023328"/>
              <a:gd name="connsiteY420" fmla="*/ 1423353 h 2380521"/>
              <a:gd name="connsiteX421" fmla="*/ 6879922 w 8023328"/>
              <a:gd name="connsiteY421" fmla="*/ 1438142 h 2380521"/>
              <a:gd name="connsiteX422" fmla="*/ 6867525 w 8023328"/>
              <a:gd name="connsiteY422" fmla="*/ 1452931 h 2380521"/>
              <a:gd name="connsiteX423" fmla="*/ 6853669 w 8023328"/>
              <a:gd name="connsiteY423" fmla="*/ 1438142 h 2380521"/>
              <a:gd name="connsiteX424" fmla="*/ 6867525 w 8023328"/>
              <a:gd name="connsiteY424" fmla="*/ 1423353 h 2380521"/>
              <a:gd name="connsiteX425" fmla="*/ 6796696 w 8023328"/>
              <a:gd name="connsiteY425" fmla="*/ 1423353 h 2380521"/>
              <a:gd name="connsiteX426" fmla="*/ 6809093 w 8023328"/>
              <a:gd name="connsiteY426" fmla="*/ 1438142 h 2380521"/>
              <a:gd name="connsiteX427" fmla="*/ 6796696 w 8023328"/>
              <a:gd name="connsiteY427" fmla="*/ 1452931 h 2380521"/>
              <a:gd name="connsiteX428" fmla="*/ 6782840 w 8023328"/>
              <a:gd name="connsiteY428" fmla="*/ 1438142 h 2380521"/>
              <a:gd name="connsiteX429" fmla="*/ 6796696 w 8023328"/>
              <a:gd name="connsiteY429" fmla="*/ 1423353 h 2380521"/>
              <a:gd name="connsiteX430" fmla="*/ 155518 w 8023328"/>
              <a:gd name="connsiteY430" fmla="*/ 1355896 h 2380521"/>
              <a:gd name="connsiteX431" fmla="*/ 167916 w 8023328"/>
              <a:gd name="connsiteY431" fmla="*/ 1368293 h 2380521"/>
              <a:gd name="connsiteX432" fmla="*/ 155518 w 8023328"/>
              <a:gd name="connsiteY432" fmla="*/ 1382149 h 2380521"/>
              <a:gd name="connsiteX433" fmla="*/ 141662 w 8023328"/>
              <a:gd name="connsiteY433" fmla="*/ 1368293 h 2380521"/>
              <a:gd name="connsiteX434" fmla="*/ 155518 w 8023328"/>
              <a:gd name="connsiteY434" fmla="*/ 1355896 h 2380521"/>
              <a:gd name="connsiteX435" fmla="*/ 83230 w 8023328"/>
              <a:gd name="connsiteY435" fmla="*/ 1355896 h 2380521"/>
              <a:gd name="connsiteX436" fmla="*/ 97086 w 8023328"/>
              <a:gd name="connsiteY436" fmla="*/ 1368293 h 2380521"/>
              <a:gd name="connsiteX437" fmla="*/ 83230 w 8023328"/>
              <a:gd name="connsiteY437" fmla="*/ 1382149 h 2380521"/>
              <a:gd name="connsiteX438" fmla="*/ 70832 w 8023328"/>
              <a:gd name="connsiteY438" fmla="*/ 1368293 h 2380521"/>
              <a:gd name="connsiteX439" fmla="*/ 83230 w 8023328"/>
              <a:gd name="connsiteY439" fmla="*/ 1355896 h 2380521"/>
              <a:gd name="connsiteX440" fmla="*/ 11994 w 8023328"/>
              <a:gd name="connsiteY440" fmla="*/ 1355896 h 2380521"/>
              <a:gd name="connsiteX441" fmla="*/ 26235 w 8023328"/>
              <a:gd name="connsiteY441" fmla="*/ 1368293 h 2380521"/>
              <a:gd name="connsiteX442" fmla="*/ 11994 w 8023328"/>
              <a:gd name="connsiteY442" fmla="*/ 1382149 h 2380521"/>
              <a:gd name="connsiteX443" fmla="*/ 2 w 8023328"/>
              <a:gd name="connsiteY443" fmla="*/ 1368293 h 2380521"/>
              <a:gd name="connsiteX444" fmla="*/ 11994 w 8023328"/>
              <a:gd name="connsiteY444" fmla="*/ 1355896 h 2380521"/>
              <a:gd name="connsiteX445" fmla="*/ 7294422 w 8023328"/>
              <a:gd name="connsiteY445" fmla="*/ 1352524 h 2380521"/>
              <a:gd name="connsiteX446" fmla="*/ 7308278 w 8023328"/>
              <a:gd name="connsiteY446" fmla="*/ 1367109 h 2380521"/>
              <a:gd name="connsiteX447" fmla="*/ 7294422 w 8023328"/>
              <a:gd name="connsiteY447" fmla="*/ 1378777 h 2380521"/>
              <a:gd name="connsiteX448" fmla="*/ 7282025 w 8023328"/>
              <a:gd name="connsiteY448" fmla="*/ 1367109 h 2380521"/>
              <a:gd name="connsiteX449" fmla="*/ 7294422 w 8023328"/>
              <a:gd name="connsiteY449" fmla="*/ 1352524 h 2380521"/>
              <a:gd name="connsiteX450" fmla="*/ 7223591 w 8023328"/>
              <a:gd name="connsiteY450" fmla="*/ 1352524 h 2380521"/>
              <a:gd name="connsiteX451" fmla="*/ 7237447 w 8023328"/>
              <a:gd name="connsiteY451" fmla="*/ 1367109 h 2380521"/>
              <a:gd name="connsiteX452" fmla="*/ 7223591 w 8023328"/>
              <a:gd name="connsiteY452" fmla="*/ 1378777 h 2380521"/>
              <a:gd name="connsiteX453" fmla="*/ 7211194 w 8023328"/>
              <a:gd name="connsiteY453" fmla="*/ 1367109 h 2380521"/>
              <a:gd name="connsiteX454" fmla="*/ 7223591 w 8023328"/>
              <a:gd name="connsiteY454" fmla="*/ 1352524 h 2380521"/>
              <a:gd name="connsiteX455" fmla="*/ 7155152 w 8023328"/>
              <a:gd name="connsiteY455" fmla="*/ 1352524 h 2380521"/>
              <a:gd name="connsiteX456" fmla="*/ 7169940 w 8023328"/>
              <a:gd name="connsiteY456" fmla="*/ 1367109 h 2380521"/>
              <a:gd name="connsiteX457" fmla="*/ 7155152 w 8023328"/>
              <a:gd name="connsiteY457" fmla="*/ 1378777 h 2380521"/>
              <a:gd name="connsiteX458" fmla="*/ 7140364 w 8023328"/>
              <a:gd name="connsiteY458" fmla="*/ 1367109 h 2380521"/>
              <a:gd name="connsiteX459" fmla="*/ 7155152 w 8023328"/>
              <a:gd name="connsiteY459" fmla="*/ 1352524 h 2380521"/>
              <a:gd name="connsiteX460" fmla="*/ 7084322 w 8023328"/>
              <a:gd name="connsiteY460" fmla="*/ 1352524 h 2380521"/>
              <a:gd name="connsiteX461" fmla="*/ 7099111 w 8023328"/>
              <a:gd name="connsiteY461" fmla="*/ 1367109 h 2380521"/>
              <a:gd name="connsiteX462" fmla="*/ 7084322 w 8023328"/>
              <a:gd name="connsiteY462" fmla="*/ 1378777 h 2380521"/>
              <a:gd name="connsiteX463" fmla="*/ 7069533 w 8023328"/>
              <a:gd name="connsiteY463" fmla="*/ 1367109 h 2380521"/>
              <a:gd name="connsiteX464" fmla="*/ 7084322 w 8023328"/>
              <a:gd name="connsiteY464" fmla="*/ 1352524 h 2380521"/>
              <a:gd name="connsiteX465" fmla="*/ 7013492 w 8023328"/>
              <a:gd name="connsiteY465" fmla="*/ 1352524 h 2380521"/>
              <a:gd name="connsiteX466" fmla="*/ 7028280 w 8023328"/>
              <a:gd name="connsiteY466" fmla="*/ 1367109 h 2380521"/>
              <a:gd name="connsiteX467" fmla="*/ 7013492 w 8023328"/>
              <a:gd name="connsiteY467" fmla="*/ 1378777 h 2380521"/>
              <a:gd name="connsiteX468" fmla="*/ 6998704 w 8023328"/>
              <a:gd name="connsiteY468" fmla="*/ 1367109 h 2380521"/>
              <a:gd name="connsiteX469" fmla="*/ 7013492 w 8023328"/>
              <a:gd name="connsiteY469" fmla="*/ 1352524 h 2380521"/>
              <a:gd name="connsiteX470" fmla="*/ 6939085 w 8023328"/>
              <a:gd name="connsiteY470" fmla="*/ 1352524 h 2380521"/>
              <a:gd name="connsiteX471" fmla="*/ 6950753 w 8023328"/>
              <a:gd name="connsiteY471" fmla="*/ 1367701 h 2380521"/>
              <a:gd name="connsiteX472" fmla="*/ 6939085 w 8023328"/>
              <a:gd name="connsiteY472" fmla="*/ 1382120 h 2380521"/>
              <a:gd name="connsiteX473" fmla="*/ 6924500 w 8023328"/>
              <a:gd name="connsiteY473" fmla="*/ 1367701 h 2380521"/>
              <a:gd name="connsiteX474" fmla="*/ 6939085 w 8023328"/>
              <a:gd name="connsiteY474" fmla="*/ 1352524 h 2380521"/>
              <a:gd name="connsiteX475" fmla="*/ 6867525 w 8023328"/>
              <a:gd name="connsiteY475" fmla="*/ 1352524 h 2380521"/>
              <a:gd name="connsiteX476" fmla="*/ 6879922 w 8023328"/>
              <a:gd name="connsiteY476" fmla="*/ 1367701 h 2380521"/>
              <a:gd name="connsiteX477" fmla="*/ 6867525 w 8023328"/>
              <a:gd name="connsiteY477" fmla="*/ 1382120 h 2380521"/>
              <a:gd name="connsiteX478" fmla="*/ 6853669 w 8023328"/>
              <a:gd name="connsiteY478" fmla="*/ 1367701 h 2380521"/>
              <a:gd name="connsiteX479" fmla="*/ 6867525 w 8023328"/>
              <a:gd name="connsiteY479" fmla="*/ 1352524 h 2380521"/>
              <a:gd name="connsiteX480" fmla="*/ 6796696 w 8023328"/>
              <a:gd name="connsiteY480" fmla="*/ 1352524 h 2380521"/>
              <a:gd name="connsiteX481" fmla="*/ 6809093 w 8023328"/>
              <a:gd name="connsiteY481" fmla="*/ 1367701 h 2380521"/>
              <a:gd name="connsiteX482" fmla="*/ 6796696 w 8023328"/>
              <a:gd name="connsiteY482" fmla="*/ 1382120 h 2380521"/>
              <a:gd name="connsiteX483" fmla="*/ 6782840 w 8023328"/>
              <a:gd name="connsiteY483" fmla="*/ 1367701 h 2380521"/>
              <a:gd name="connsiteX484" fmla="*/ 6796696 w 8023328"/>
              <a:gd name="connsiteY484" fmla="*/ 1352524 h 2380521"/>
              <a:gd name="connsiteX485" fmla="*/ 6724405 w 8023328"/>
              <a:gd name="connsiteY485" fmla="*/ 1352524 h 2380521"/>
              <a:gd name="connsiteX486" fmla="*/ 6738261 w 8023328"/>
              <a:gd name="connsiteY486" fmla="*/ 1367701 h 2380521"/>
              <a:gd name="connsiteX487" fmla="*/ 6724405 w 8023328"/>
              <a:gd name="connsiteY487" fmla="*/ 1382120 h 2380521"/>
              <a:gd name="connsiteX488" fmla="*/ 6712008 w 8023328"/>
              <a:gd name="connsiteY488" fmla="*/ 1367701 h 2380521"/>
              <a:gd name="connsiteX489" fmla="*/ 6724405 w 8023328"/>
              <a:gd name="connsiteY489" fmla="*/ 1352524 h 2380521"/>
              <a:gd name="connsiteX490" fmla="*/ 6653576 w 8023328"/>
              <a:gd name="connsiteY490" fmla="*/ 1352524 h 2380521"/>
              <a:gd name="connsiteX491" fmla="*/ 6667432 w 8023328"/>
              <a:gd name="connsiteY491" fmla="*/ 1367701 h 2380521"/>
              <a:gd name="connsiteX492" fmla="*/ 6653576 w 8023328"/>
              <a:gd name="connsiteY492" fmla="*/ 1382120 h 2380521"/>
              <a:gd name="connsiteX493" fmla="*/ 6641179 w 8023328"/>
              <a:gd name="connsiteY493" fmla="*/ 1367701 h 2380521"/>
              <a:gd name="connsiteX494" fmla="*/ 6653576 w 8023328"/>
              <a:gd name="connsiteY494" fmla="*/ 1352524 h 2380521"/>
              <a:gd name="connsiteX495" fmla="*/ 7223591 w 8023328"/>
              <a:gd name="connsiteY495" fmla="*/ 1281693 h 2380521"/>
              <a:gd name="connsiteX496" fmla="*/ 7237447 w 8023328"/>
              <a:gd name="connsiteY496" fmla="*/ 1295549 h 2380521"/>
              <a:gd name="connsiteX497" fmla="*/ 7223591 w 8023328"/>
              <a:gd name="connsiteY497" fmla="*/ 1307946 h 2380521"/>
              <a:gd name="connsiteX498" fmla="*/ 7211194 w 8023328"/>
              <a:gd name="connsiteY498" fmla="*/ 1295549 h 2380521"/>
              <a:gd name="connsiteX499" fmla="*/ 7223591 w 8023328"/>
              <a:gd name="connsiteY499" fmla="*/ 1281693 h 2380521"/>
              <a:gd name="connsiteX500" fmla="*/ 7155152 w 8023328"/>
              <a:gd name="connsiteY500" fmla="*/ 1281693 h 2380521"/>
              <a:gd name="connsiteX501" fmla="*/ 7169940 w 8023328"/>
              <a:gd name="connsiteY501" fmla="*/ 1295549 h 2380521"/>
              <a:gd name="connsiteX502" fmla="*/ 7155152 w 8023328"/>
              <a:gd name="connsiteY502" fmla="*/ 1307946 h 2380521"/>
              <a:gd name="connsiteX503" fmla="*/ 7140364 w 8023328"/>
              <a:gd name="connsiteY503" fmla="*/ 1295549 h 2380521"/>
              <a:gd name="connsiteX504" fmla="*/ 7155152 w 8023328"/>
              <a:gd name="connsiteY504" fmla="*/ 1281693 h 2380521"/>
              <a:gd name="connsiteX505" fmla="*/ 7084322 w 8023328"/>
              <a:gd name="connsiteY505" fmla="*/ 1281693 h 2380521"/>
              <a:gd name="connsiteX506" fmla="*/ 7099111 w 8023328"/>
              <a:gd name="connsiteY506" fmla="*/ 1295549 h 2380521"/>
              <a:gd name="connsiteX507" fmla="*/ 7084322 w 8023328"/>
              <a:gd name="connsiteY507" fmla="*/ 1307946 h 2380521"/>
              <a:gd name="connsiteX508" fmla="*/ 7069533 w 8023328"/>
              <a:gd name="connsiteY508" fmla="*/ 1295549 h 2380521"/>
              <a:gd name="connsiteX509" fmla="*/ 7084322 w 8023328"/>
              <a:gd name="connsiteY509" fmla="*/ 1281693 h 2380521"/>
              <a:gd name="connsiteX510" fmla="*/ 7013492 w 8023328"/>
              <a:gd name="connsiteY510" fmla="*/ 1281693 h 2380521"/>
              <a:gd name="connsiteX511" fmla="*/ 7028280 w 8023328"/>
              <a:gd name="connsiteY511" fmla="*/ 1295549 h 2380521"/>
              <a:gd name="connsiteX512" fmla="*/ 7013492 w 8023328"/>
              <a:gd name="connsiteY512" fmla="*/ 1307946 h 2380521"/>
              <a:gd name="connsiteX513" fmla="*/ 6998704 w 8023328"/>
              <a:gd name="connsiteY513" fmla="*/ 1295549 h 2380521"/>
              <a:gd name="connsiteX514" fmla="*/ 7013492 w 8023328"/>
              <a:gd name="connsiteY514" fmla="*/ 1281693 h 2380521"/>
              <a:gd name="connsiteX515" fmla="*/ 6939085 w 8023328"/>
              <a:gd name="connsiteY515" fmla="*/ 1281693 h 2380521"/>
              <a:gd name="connsiteX516" fmla="*/ 6950753 w 8023328"/>
              <a:gd name="connsiteY516" fmla="*/ 1295549 h 2380521"/>
              <a:gd name="connsiteX517" fmla="*/ 6939085 w 8023328"/>
              <a:gd name="connsiteY517" fmla="*/ 1307946 h 2380521"/>
              <a:gd name="connsiteX518" fmla="*/ 6924500 w 8023328"/>
              <a:gd name="connsiteY518" fmla="*/ 1295549 h 2380521"/>
              <a:gd name="connsiteX519" fmla="*/ 6939085 w 8023328"/>
              <a:gd name="connsiteY519" fmla="*/ 1281693 h 2380521"/>
              <a:gd name="connsiteX520" fmla="*/ 6867525 w 8023328"/>
              <a:gd name="connsiteY520" fmla="*/ 1281693 h 2380521"/>
              <a:gd name="connsiteX521" fmla="*/ 6879922 w 8023328"/>
              <a:gd name="connsiteY521" fmla="*/ 1295549 h 2380521"/>
              <a:gd name="connsiteX522" fmla="*/ 6867525 w 8023328"/>
              <a:gd name="connsiteY522" fmla="*/ 1307946 h 2380521"/>
              <a:gd name="connsiteX523" fmla="*/ 6853669 w 8023328"/>
              <a:gd name="connsiteY523" fmla="*/ 1295549 h 2380521"/>
              <a:gd name="connsiteX524" fmla="*/ 6867525 w 8023328"/>
              <a:gd name="connsiteY524" fmla="*/ 1281693 h 2380521"/>
              <a:gd name="connsiteX525" fmla="*/ 6796696 w 8023328"/>
              <a:gd name="connsiteY525" fmla="*/ 1281693 h 2380521"/>
              <a:gd name="connsiteX526" fmla="*/ 6809093 w 8023328"/>
              <a:gd name="connsiteY526" fmla="*/ 1295549 h 2380521"/>
              <a:gd name="connsiteX527" fmla="*/ 6796696 w 8023328"/>
              <a:gd name="connsiteY527" fmla="*/ 1307946 h 2380521"/>
              <a:gd name="connsiteX528" fmla="*/ 6782840 w 8023328"/>
              <a:gd name="connsiteY528" fmla="*/ 1295549 h 2380521"/>
              <a:gd name="connsiteX529" fmla="*/ 6796696 w 8023328"/>
              <a:gd name="connsiteY529" fmla="*/ 1281693 h 2380521"/>
              <a:gd name="connsiteX530" fmla="*/ 6724405 w 8023328"/>
              <a:gd name="connsiteY530" fmla="*/ 1281693 h 2380521"/>
              <a:gd name="connsiteX531" fmla="*/ 6738261 w 8023328"/>
              <a:gd name="connsiteY531" fmla="*/ 1295549 h 2380521"/>
              <a:gd name="connsiteX532" fmla="*/ 6724405 w 8023328"/>
              <a:gd name="connsiteY532" fmla="*/ 1307946 h 2380521"/>
              <a:gd name="connsiteX533" fmla="*/ 6712008 w 8023328"/>
              <a:gd name="connsiteY533" fmla="*/ 1295549 h 2380521"/>
              <a:gd name="connsiteX534" fmla="*/ 6724405 w 8023328"/>
              <a:gd name="connsiteY534" fmla="*/ 1281693 h 2380521"/>
              <a:gd name="connsiteX535" fmla="*/ 6653576 w 8023328"/>
              <a:gd name="connsiteY535" fmla="*/ 1281693 h 2380521"/>
              <a:gd name="connsiteX536" fmla="*/ 6667432 w 8023328"/>
              <a:gd name="connsiteY536" fmla="*/ 1295549 h 2380521"/>
              <a:gd name="connsiteX537" fmla="*/ 6653576 w 8023328"/>
              <a:gd name="connsiteY537" fmla="*/ 1307946 h 2380521"/>
              <a:gd name="connsiteX538" fmla="*/ 6641179 w 8023328"/>
              <a:gd name="connsiteY538" fmla="*/ 1295549 h 2380521"/>
              <a:gd name="connsiteX539" fmla="*/ 6653576 w 8023328"/>
              <a:gd name="connsiteY539" fmla="*/ 1281693 h 2380521"/>
              <a:gd name="connsiteX540" fmla="*/ 6582745 w 8023328"/>
              <a:gd name="connsiteY540" fmla="*/ 1281693 h 2380521"/>
              <a:gd name="connsiteX541" fmla="*/ 6596601 w 8023328"/>
              <a:gd name="connsiteY541" fmla="*/ 1295549 h 2380521"/>
              <a:gd name="connsiteX542" fmla="*/ 6582745 w 8023328"/>
              <a:gd name="connsiteY542" fmla="*/ 1307946 h 2380521"/>
              <a:gd name="connsiteX543" fmla="*/ 6570348 w 8023328"/>
              <a:gd name="connsiteY543" fmla="*/ 1295549 h 2380521"/>
              <a:gd name="connsiteX544" fmla="*/ 6582745 w 8023328"/>
              <a:gd name="connsiteY544" fmla="*/ 1281693 h 2380521"/>
              <a:gd name="connsiteX545" fmla="*/ 6510933 w 8023328"/>
              <a:gd name="connsiteY545" fmla="*/ 1281693 h 2380521"/>
              <a:gd name="connsiteX546" fmla="*/ 6525722 w 8023328"/>
              <a:gd name="connsiteY546" fmla="*/ 1295549 h 2380521"/>
              <a:gd name="connsiteX547" fmla="*/ 6510933 w 8023328"/>
              <a:gd name="connsiteY547" fmla="*/ 1307946 h 2380521"/>
              <a:gd name="connsiteX548" fmla="*/ 6496144 w 8023328"/>
              <a:gd name="connsiteY548" fmla="*/ 1295549 h 2380521"/>
              <a:gd name="connsiteX549" fmla="*/ 6510933 w 8023328"/>
              <a:gd name="connsiteY549" fmla="*/ 1281693 h 2380521"/>
              <a:gd name="connsiteX550" fmla="*/ 6440492 w 8023328"/>
              <a:gd name="connsiteY550" fmla="*/ 1281693 h 2380521"/>
              <a:gd name="connsiteX551" fmla="*/ 6454911 w 8023328"/>
              <a:gd name="connsiteY551" fmla="*/ 1295549 h 2380521"/>
              <a:gd name="connsiteX552" fmla="*/ 6440492 w 8023328"/>
              <a:gd name="connsiteY552" fmla="*/ 1307946 h 2380521"/>
              <a:gd name="connsiteX553" fmla="*/ 6425315 w 8023328"/>
              <a:gd name="connsiteY553" fmla="*/ 1295549 h 2380521"/>
              <a:gd name="connsiteX554" fmla="*/ 6440492 w 8023328"/>
              <a:gd name="connsiteY554" fmla="*/ 1281693 h 2380521"/>
              <a:gd name="connsiteX555" fmla="*/ 6369273 w 8023328"/>
              <a:gd name="connsiteY555" fmla="*/ 1281693 h 2380521"/>
              <a:gd name="connsiteX556" fmla="*/ 6384062 w 8023328"/>
              <a:gd name="connsiteY556" fmla="*/ 1296482 h 2380521"/>
              <a:gd name="connsiteX557" fmla="*/ 6369273 w 8023328"/>
              <a:gd name="connsiteY557" fmla="*/ 1311271 h 2380521"/>
              <a:gd name="connsiteX558" fmla="*/ 6354484 w 8023328"/>
              <a:gd name="connsiteY558" fmla="*/ 1296482 h 2380521"/>
              <a:gd name="connsiteX559" fmla="*/ 6369273 w 8023328"/>
              <a:gd name="connsiteY559" fmla="*/ 1281693 h 2380521"/>
              <a:gd name="connsiteX560" fmla="*/ 5799257 w 8023328"/>
              <a:gd name="connsiteY560" fmla="*/ 1281693 h 2380521"/>
              <a:gd name="connsiteX561" fmla="*/ 5814045 w 8023328"/>
              <a:gd name="connsiteY561" fmla="*/ 1296482 h 2380521"/>
              <a:gd name="connsiteX562" fmla="*/ 5799257 w 8023328"/>
              <a:gd name="connsiteY562" fmla="*/ 1311271 h 2380521"/>
              <a:gd name="connsiteX563" fmla="*/ 5784469 w 8023328"/>
              <a:gd name="connsiteY563" fmla="*/ 1296482 h 2380521"/>
              <a:gd name="connsiteX564" fmla="*/ 5799257 w 8023328"/>
              <a:gd name="connsiteY564" fmla="*/ 1281693 h 2380521"/>
              <a:gd name="connsiteX565" fmla="*/ 5724122 w 8023328"/>
              <a:gd name="connsiteY565" fmla="*/ 1281693 h 2380521"/>
              <a:gd name="connsiteX566" fmla="*/ 5736519 w 8023328"/>
              <a:gd name="connsiteY566" fmla="*/ 1296482 h 2380521"/>
              <a:gd name="connsiteX567" fmla="*/ 5724122 w 8023328"/>
              <a:gd name="connsiteY567" fmla="*/ 1311271 h 2380521"/>
              <a:gd name="connsiteX568" fmla="*/ 5710266 w 8023328"/>
              <a:gd name="connsiteY568" fmla="*/ 1296482 h 2380521"/>
              <a:gd name="connsiteX569" fmla="*/ 5724122 w 8023328"/>
              <a:gd name="connsiteY569" fmla="*/ 1281693 h 2380521"/>
              <a:gd name="connsiteX570" fmla="*/ 5653291 w 8023328"/>
              <a:gd name="connsiteY570" fmla="*/ 1281693 h 2380521"/>
              <a:gd name="connsiteX571" fmla="*/ 5665688 w 8023328"/>
              <a:gd name="connsiteY571" fmla="*/ 1296482 h 2380521"/>
              <a:gd name="connsiteX572" fmla="*/ 5653291 w 8023328"/>
              <a:gd name="connsiteY572" fmla="*/ 1311271 h 2380521"/>
              <a:gd name="connsiteX573" fmla="*/ 5639435 w 8023328"/>
              <a:gd name="connsiteY573" fmla="*/ 1296482 h 2380521"/>
              <a:gd name="connsiteX574" fmla="*/ 5653291 w 8023328"/>
              <a:gd name="connsiteY574" fmla="*/ 1281693 h 2380521"/>
              <a:gd name="connsiteX575" fmla="*/ 5582461 w 8023328"/>
              <a:gd name="connsiteY575" fmla="*/ 1281693 h 2380521"/>
              <a:gd name="connsiteX576" fmla="*/ 5594858 w 8023328"/>
              <a:gd name="connsiteY576" fmla="*/ 1296482 h 2380521"/>
              <a:gd name="connsiteX577" fmla="*/ 5582461 w 8023328"/>
              <a:gd name="connsiteY577" fmla="*/ 1311271 h 2380521"/>
              <a:gd name="connsiteX578" fmla="*/ 5568605 w 8023328"/>
              <a:gd name="connsiteY578" fmla="*/ 1296482 h 2380521"/>
              <a:gd name="connsiteX579" fmla="*/ 5582461 w 8023328"/>
              <a:gd name="connsiteY579" fmla="*/ 1281693 h 2380521"/>
              <a:gd name="connsiteX580" fmla="*/ 5510171 w 8023328"/>
              <a:gd name="connsiteY580" fmla="*/ 1281693 h 2380521"/>
              <a:gd name="connsiteX581" fmla="*/ 5524027 w 8023328"/>
              <a:gd name="connsiteY581" fmla="*/ 1296482 h 2380521"/>
              <a:gd name="connsiteX582" fmla="*/ 5510171 w 8023328"/>
              <a:gd name="connsiteY582" fmla="*/ 1311271 h 2380521"/>
              <a:gd name="connsiteX583" fmla="*/ 5497774 w 8023328"/>
              <a:gd name="connsiteY583" fmla="*/ 1296482 h 2380521"/>
              <a:gd name="connsiteX584" fmla="*/ 5510171 w 8023328"/>
              <a:gd name="connsiteY584" fmla="*/ 1281693 h 2380521"/>
              <a:gd name="connsiteX585" fmla="*/ 5438937 w 8023328"/>
              <a:gd name="connsiteY585" fmla="*/ 1281693 h 2380521"/>
              <a:gd name="connsiteX586" fmla="*/ 5453178 w 8023328"/>
              <a:gd name="connsiteY586" fmla="*/ 1296482 h 2380521"/>
              <a:gd name="connsiteX587" fmla="*/ 5438937 w 8023328"/>
              <a:gd name="connsiteY587" fmla="*/ 1311271 h 2380521"/>
              <a:gd name="connsiteX588" fmla="*/ 5426945 w 8023328"/>
              <a:gd name="connsiteY588" fmla="*/ 1296482 h 2380521"/>
              <a:gd name="connsiteX589" fmla="*/ 5438937 w 8023328"/>
              <a:gd name="connsiteY589" fmla="*/ 1281693 h 2380521"/>
              <a:gd name="connsiteX590" fmla="*/ 5368510 w 8023328"/>
              <a:gd name="connsiteY590" fmla="*/ 1281693 h 2380521"/>
              <a:gd name="connsiteX591" fmla="*/ 5382366 w 8023328"/>
              <a:gd name="connsiteY591" fmla="*/ 1296482 h 2380521"/>
              <a:gd name="connsiteX592" fmla="*/ 5368510 w 8023328"/>
              <a:gd name="connsiteY592" fmla="*/ 1311271 h 2380521"/>
              <a:gd name="connsiteX593" fmla="*/ 5356113 w 8023328"/>
              <a:gd name="connsiteY593" fmla="*/ 1296482 h 2380521"/>
              <a:gd name="connsiteX594" fmla="*/ 5368510 w 8023328"/>
              <a:gd name="connsiteY594" fmla="*/ 1281693 h 2380521"/>
              <a:gd name="connsiteX595" fmla="*/ 5296699 w 8023328"/>
              <a:gd name="connsiteY595" fmla="*/ 1281693 h 2380521"/>
              <a:gd name="connsiteX596" fmla="*/ 5311488 w 8023328"/>
              <a:gd name="connsiteY596" fmla="*/ 1296482 h 2380521"/>
              <a:gd name="connsiteX597" fmla="*/ 5296699 w 8023328"/>
              <a:gd name="connsiteY597" fmla="*/ 1311271 h 2380521"/>
              <a:gd name="connsiteX598" fmla="*/ 5281910 w 8023328"/>
              <a:gd name="connsiteY598" fmla="*/ 1296482 h 2380521"/>
              <a:gd name="connsiteX599" fmla="*/ 5296699 w 8023328"/>
              <a:gd name="connsiteY599" fmla="*/ 1281693 h 2380521"/>
              <a:gd name="connsiteX600" fmla="*/ 5225869 w 8023328"/>
              <a:gd name="connsiteY600" fmla="*/ 1281693 h 2380521"/>
              <a:gd name="connsiteX601" fmla="*/ 5240657 w 8023328"/>
              <a:gd name="connsiteY601" fmla="*/ 1296482 h 2380521"/>
              <a:gd name="connsiteX602" fmla="*/ 5225869 w 8023328"/>
              <a:gd name="connsiteY602" fmla="*/ 1311271 h 2380521"/>
              <a:gd name="connsiteX603" fmla="*/ 5211081 w 8023328"/>
              <a:gd name="connsiteY603" fmla="*/ 1296482 h 2380521"/>
              <a:gd name="connsiteX604" fmla="*/ 5225869 w 8023328"/>
              <a:gd name="connsiteY604" fmla="*/ 1281693 h 2380521"/>
              <a:gd name="connsiteX605" fmla="*/ 5154105 w 8023328"/>
              <a:gd name="connsiteY605" fmla="*/ 1281693 h 2380521"/>
              <a:gd name="connsiteX606" fmla="*/ 5166502 w 8023328"/>
              <a:gd name="connsiteY606" fmla="*/ 1296482 h 2380521"/>
              <a:gd name="connsiteX607" fmla="*/ 5154105 w 8023328"/>
              <a:gd name="connsiteY607" fmla="*/ 1311271 h 2380521"/>
              <a:gd name="connsiteX608" fmla="*/ 5140249 w 8023328"/>
              <a:gd name="connsiteY608" fmla="*/ 1296482 h 2380521"/>
              <a:gd name="connsiteX609" fmla="*/ 5154105 w 8023328"/>
              <a:gd name="connsiteY609" fmla="*/ 1281693 h 2380521"/>
              <a:gd name="connsiteX610" fmla="*/ 5083276 w 8023328"/>
              <a:gd name="connsiteY610" fmla="*/ 1281693 h 2380521"/>
              <a:gd name="connsiteX611" fmla="*/ 5095673 w 8023328"/>
              <a:gd name="connsiteY611" fmla="*/ 1296482 h 2380521"/>
              <a:gd name="connsiteX612" fmla="*/ 5083276 w 8023328"/>
              <a:gd name="connsiteY612" fmla="*/ 1311271 h 2380521"/>
              <a:gd name="connsiteX613" fmla="*/ 5069420 w 8023328"/>
              <a:gd name="connsiteY613" fmla="*/ 1296482 h 2380521"/>
              <a:gd name="connsiteX614" fmla="*/ 5083276 w 8023328"/>
              <a:gd name="connsiteY614" fmla="*/ 1281693 h 2380521"/>
              <a:gd name="connsiteX615" fmla="*/ 5012445 w 8023328"/>
              <a:gd name="connsiteY615" fmla="*/ 1281693 h 2380521"/>
              <a:gd name="connsiteX616" fmla="*/ 5024842 w 8023328"/>
              <a:gd name="connsiteY616" fmla="*/ 1296482 h 2380521"/>
              <a:gd name="connsiteX617" fmla="*/ 5012445 w 8023328"/>
              <a:gd name="connsiteY617" fmla="*/ 1311271 h 2380521"/>
              <a:gd name="connsiteX618" fmla="*/ 4998589 w 8023328"/>
              <a:gd name="connsiteY618" fmla="*/ 1296482 h 2380521"/>
              <a:gd name="connsiteX619" fmla="*/ 5012445 w 8023328"/>
              <a:gd name="connsiteY619" fmla="*/ 1281693 h 2380521"/>
              <a:gd name="connsiteX620" fmla="*/ 4940157 w 8023328"/>
              <a:gd name="connsiteY620" fmla="*/ 1281693 h 2380521"/>
              <a:gd name="connsiteX621" fmla="*/ 4954013 w 8023328"/>
              <a:gd name="connsiteY621" fmla="*/ 1296482 h 2380521"/>
              <a:gd name="connsiteX622" fmla="*/ 4940157 w 8023328"/>
              <a:gd name="connsiteY622" fmla="*/ 1311271 h 2380521"/>
              <a:gd name="connsiteX623" fmla="*/ 4927760 w 8023328"/>
              <a:gd name="connsiteY623" fmla="*/ 1296482 h 2380521"/>
              <a:gd name="connsiteX624" fmla="*/ 4940157 w 8023328"/>
              <a:gd name="connsiteY624" fmla="*/ 1281693 h 2380521"/>
              <a:gd name="connsiteX625" fmla="*/ 4865953 w 8023328"/>
              <a:gd name="connsiteY625" fmla="*/ 1281693 h 2380521"/>
              <a:gd name="connsiteX626" fmla="*/ 4879809 w 8023328"/>
              <a:gd name="connsiteY626" fmla="*/ 1296482 h 2380521"/>
              <a:gd name="connsiteX627" fmla="*/ 4865953 w 8023328"/>
              <a:gd name="connsiteY627" fmla="*/ 1311271 h 2380521"/>
              <a:gd name="connsiteX628" fmla="*/ 4853556 w 8023328"/>
              <a:gd name="connsiteY628" fmla="*/ 1296482 h 2380521"/>
              <a:gd name="connsiteX629" fmla="*/ 4865953 w 8023328"/>
              <a:gd name="connsiteY629" fmla="*/ 1281693 h 2380521"/>
              <a:gd name="connsiteX630" fmla="*/ 4795122 w 8023328"/>
              <a:gd name="connsiteY630" fmla="*/ 1281693 h 2380521"/>
              <a:gd name="connsiteX631" fmla="*/ 4808978 w 8023328"/>
              <a:gd name="connsiteY631" fmla="*/ 1296482 h 2380521"/>
              <a:gd name="connsiteX632" fmla="*/ 4795122 w 8023328"/>
              <a:gd name="connsiteY632" fmla="*/ 1311271 h 2380521"/>
              <a:gd name="connsiteX633" fmla="*/ 4782725 w 8023328"/>
              <a:gd name="connsiteY633" fmla="*/ 1296482 h 2380521"/>
              <a:gd name="connsiteX634" fmla="*/ 4795122 w 8023328"/>
              <a:gd name="connsiteY634" fmla="*/ 1281693 h 2380521"/>
              <a:gd name="connsiteX635" fmla="*/ 4726684 w 8023328"/>
              <a:gd name="connsiteY635" fmla="*/ 1281693 h 2380521"/>
              <a:gd name="connsiteX636" fmla="*/ 4741472 w 8023328"/>
              <a:gd name="connsiteY636" fmla="*/ 1296482 h 2380521"/>
              <a:gd name="connsiteX637" fmla="*/ 4726684 w 8023328"/>
              <a:gd name="connsiteY637" fmla="*/ 1311271 h 2380521"/>
              <a:gd name="connsiteX638" fmla="*/ 4711896 w 8023328"/>
              <a:gd name="connsiteY638" fmla="*/ 1296482 h 2380521"/>
              <a:gd name="connsiteX639" fmla="*/ 4726684 w 8023328"/>
              <a:gd name="connsiteY639" fmla="*/ 1281693 h 2380521"/>
              <a:gd name="connsiteX640" fmla="*/ 4655853 w 8023328"/>
              <a:gd name="connsiteY640" fmla="*/ 1281693 h 2380521"/>
              <a:gd name="connsiteX641" fmla="*/ 4670642 w 8023328"/>
              <a:gd name="connsiteY641" fmla="*/ 1294090 h 2380521"/>
              <a:gd name="connsiteX642" fmla="*/ 4655853 w 8023328"/>
              <a:gd name="connsiteY642" fmla="*/ 1307946 h 2380521"/>
              <a:gd name="connsiteX643" fmla="*/ 4641064 w 8023328"/>
              <a:gd name="connsiteY643" fmla="*/ 1294090 h 2380521"/>
              <a:gd name="connsiteX644" fmla="*/ 4655853 w 8023328"/>
              <a:gd name="connsiteY644" fmla="*/ 1281693 h 2380521"/>
              <a:gd name="connsiteX645" fmla="*/ 4585023 w 8023328"/>
              <a:gd name="connsiteY645" fmla="*/ 1281693 h 2380521"/>
              <a:gd name="connsiteX646" fmla="*/ 4599811 w 8023328"/>
              <a:gd name="connsiteY646" fmla="*/ 1294090 h 2380521"/>
              <a:gd name="connsiteX647" fmla="*/ 4585023 w 8023328"/>
              <a:gd name="connsiteY647" fmla="*/ 1307946 h 2380521"/>
              <a:gd name="connsiteX648" fmla="*/ 4570235 w 8023328"/>
              <a:gd name="connsiteY648" fmla="*/ 1294090 h 2380521"/>
              <a:gd name="connsiteX649" fmla="*/ 4585023 w 8023328"/>
              <a:gd name="connsiteY649" fmla="*/ 1281693 h 2380521"/>
              <a:gd name="connsiteX650" fmla="*/ 226355 w 8023328"/>
              <a:gd name="connsiteY650" fmla="*/ 1281693 h 2380521"/>
              <a:gd name="connsiteX651" fmla="*/ 238753 w 8023328"/>
              <a:gd name="connsiteY651" fmla="*/ 1296871 h 2380521"/>
              <a:gd name="connsiteX652" fmla="*/ 226355 w 8023328"/>
              <a:gd name="connsiteY652" fmla="*/ 1311291 h 2380521"/>
              <a:gd name="connsiteX653" fmla="*/ 212499 w 8023328"/>
              <a:gd name="connsiteY653" fmla="*/ 1296871 h 2380521"/>
              <a:gd name="connsiteX654" fmla="*/ 226355 w 8023328"/>
              <a:gd name="connsiteY654" fmla="*/ 1281693 h 2380521"/>
              <a:gd name="connsiteX655" fmla="*/ 155522 w 8023328"/>
              <a:gd name="connsiteY655" fmla="*/ 1281693 h 2380521"/>
              <a:gd name="connsiteX656" fmla="*/ 167919 w 8023328"/>
              <a:gd name="connsiteY656" fmla="*/ 1296871 h 2380521"/>
              <a:gd name="connsiteX657" fmla="*/ 155522 w 8023328"/>
              <a:gd name="connsiteY657" fmla="*/ 1311291 h 2380521"/>
              <a:gd name="connsiteX658" fmla="*/ 141666 w 8023328"/>
              <a:gd name="connsiteY658" fmla="*/ 1296871 h 2380521"/>
              <a:gd name="connsiteX659" fmla="*/ 155522 w 8023328"/>
              <a:gd name="connsiteY659" fmla="*/ 1281693 h 2380521"/>
              <a:gd name="connsiteX660" fmla="*/ 83234 w 8023328"/>
              <a:gd name="connsiteY660" fmla="*/ 1281693 h 2380521"/>
              <a:gd name="connsiteX661" fmla="*/ 97090 w 8023328"/>
              <a:gd name="connsiteY661" fmla="*/ 1296871 h 2380521"/>
              <a:gd name="connsiteX662" fmla="*/ 83234 w 8023328"/>
              <a:gd name="connsiteY662" fmla="*/ 1311291 h 2380521"/>
              <a:gd name="connsiteX663" fmla="*/ 70836 w 8023328"/>
              <a:gd name="connsiteY663" fmla="*/ 1296871 h 2380521"/>
              <a:gd name="connsiteX664" fmla="*/ 83234 w 8023328"/>
              <a:gd name="connsiteY664" fmla="*/ 1281693 h 2380521"/>
              <a:gd name="connsiteX665" fmla="*/ 11998 w 8023328"/>
              <a:gd name="connsiteY665" fmla="*/ 1281693 h 2380521"/>
              <a:gd name="connsiteX666" fmla="*/ 26239 w 8023328"/>
              <a:gd name="connsiteY666" fmla="*/ 1296871 h 2380521"/>
              <a:gd name="connsiteX667" fmla="*/ 11998 w 8023328"/>
              <a:gd name="connsiteY667" fmla="*/ 1311291 h 2380521"/>
              <a:gd name="connsiteX668" fmla="*/ 5 w 8023328"/>
              <a:gd name="connsiteY668" fmla="*/ 1296871 h 2380521"/>
              <a:gd name="connsiteX669" fmla="*/ 11998 w 8023328"/>
              <a:gd name="connsiteY669" fmla="*/ 1281693 h 2380521"/>
              <a:gd name="connsiteX670" fmla="*/ 7084322 w 8023328"/>
              <a:gd name="connsiteY670" fmla="*/ 1210863 h 2380521"/>
              <a:gd name="connsiteX671" fmla="*/ 7099111 w 8023328"/>
              <a:gd name="connsiteY671" fmla="*/ 1224719 h 2380521"/>
              <a:gd name="connsiteX672" fmla="*/ 7084322 w 8023328"/>
              <a:gd name="connsiteY672" fmla="*/ 1237116 h 2380521"/>
              <a:gd name="connsiteX673" fmla="*/ 7069533 w 8023328"/>
              <a:gd name="connsiteY673" fmla="*/ 1224719 h 2380521"/>
              <a:gd name="connsiteX674" fmla="*/ 7084322 w 8023328"/>
              <a:gd name="connsiteY674" fmla="*/ 1210863 h 2380521"/>
              <a:gd name="connsiteX675" fmla="*/ 7013492 w 8023328"/>
              <a:gd name="connsiteY675" fmla="*/ 1210863 h 2380521"/>
              <a:gd name="connsiteX676" fmla="*/ 7028280 w 8023328"/>
              <a:gd name="connsiteY676" fmla="*/ 1224719 h 2380521"/>
              <a:gd name="connsiteX677" fmla="*/ 7013492 w 8023328"/>
              <a:gd name="connsiteY677" fmla="*/ 1237116 h 2380521"/>
              <a:gd name="connsiteX678" fmla="*/ 6998704 w 8023328"/>
              <a:gd name="connsiteY678" fmla="*/ 1224719 h 2380521"/>
              <a:gd name="connsiteX679" fmla="*/ 7013492 w 8023328"/>
              <a:gd name="connsiteY679" fmla="*/ 1210863 h 2380521"/>
              <a:gd name="connsiteX680" fmla="*/ 6939085 w 8023328"/>
              <a:gd name="connsiteY680" fmla="*/ 1210863 h 2380521"/>
              <a:gd name="connsiteX681" fmla="*/ 6950753 w 8023328"/>
              <a:gd name="connsiteY681" fmla="*/ 1224719 h 2380521"/>
              <a:gd name="connsiteX682" fmla="*/ 6939085 w 8023328"/>
              <a:gd name="connsiteY682" fmla="*/ 1237116 h 2380521"/>
              <a:gd name="connsiteX683" fmla="*/ 6924500 w 8023328"/>
              <a:gd name="connsiteY683" fmla="*/ 1224719 h 2380521"/>
              <a:gd name="connsiteX684" fmla="*/ 6939085 w 8023328"/>
              <a:gd name="connsiteY684" fmla="*/ 1210863 h 2380521"/>
              <a:gd name="connsiteX685" fmla="*/ 6867525 w 8023328"/>
              <a:gd name="connsiteY685" fmla="*/ 1210863 h 2380521"/>
              <a:gd name="connsiteX686" fmla="*/ 6879922 w 8023328"/>
              <a:gd name="connsiteY686" fmla="*/ 1224719 h 2380521"/>
              <a:gd name="connsiteX687" fmla="*/ 6867525 w 8023328"/>
              <a:gd name="connsiteY687" fmla="*/ 1237116 h 2380521"/>
              <a:gd name="connsiteX688" fmla="*/ 6853669 w 8023328"/>
              <a:gd name="connsiteY688" fmla="*/ 1224719 h 2380521"/>
              <a:gd name="connsiteX689" fmla="*/ 6867525 w 8023328"/>
              <a:gd name="connsiteY689" fmla="*/ 1210863 h 2380521"/>
              <a:gd name="connsiteX690" fmla="*/ 6796696 w 8023328"/>
              <a:gd name="connsiteY690" fmla="*/ 1210863 h 2380521"/>
              <a:gd name="connsiteX691" fmla="*/ 6809093 w 8023328"/>
              <a:gd name="connsiteY691" fmla="*/ 1224719 h 2380521"/>
              <a:gd name="connsiteX692" fmla="*/ 6796696 w 8023328"/>
              <a:gd name="connsiteY692" fmla="*/ 1237116 h 2380521"/>
              <a:gd name="connsiteX693" fmla="*/ 6782840 w 8023328"/>
              <a:gd name="connsiteY693" fmla="*/ 1224719 h 2380521"/>
              <a:gd name="connsiteX694" fmla="*/ 6796696 w 8023328"/>
              <a:gd name="connsiteY694" fmla="*/ 1210863 h 2380521"/>
              <a:gd name="connsiteX695" fmla="*/ 6724405 w 8023328"/>
              <a:gd name="connsiteY695" fmla="*/ 1210863 h 2380521"/>
              <a:gd name="connsiteX696" fmla="*/ 6738261 w 8023328"/>
              <a:gd name="connsiteY696" fmla="*/ 1224719 h 2380521"/>
              <a:gd name="connsiteX697" fmla="*/ 6724405 w 8023328"/>
              <a:gd name="connsiteY697" fmla="*/ 1237116 h 2380521"/>
              <a:gd name="connsiteX698" fmla="*/ 6712008 w 8023328"/>
              <a:gd name="connsiteY698" fmla="*/ 1224719 h 2380521"/>
              <a:gd name="connsiteX699" fmla="*/ 6724405 w 8023328"/>
              <a:gd name="connsiteY699" fmla="*/ 1210863 h 2380521"/>
              <a:gd name="connsiteX700" fmla="*/ 6653576 w 8023328"/>
              <a:gd name="connsiteY700" fmla="*/ 1210863 h 2380521"/>
              <a:gd name="connsiteX701" fmla="*/ 6667432 w 8023328"/>
              <a:gd name="connsiteY701" fmla="*/ 1224719 h 2380521"/>
              <a:gd name="connsiteX702" fmla="*/ 6653576 w 8023328"/>
              <a:gd name="connsiteY702" fmla="*/ 1237116 h 2380521"/>
              <a:gd name="connsiteX703" fmla="*/ 6641179 w 8023328"/>
              <a:gd name="connsiteY703" fmla="*/ 1224719 h 2380521"/>
              <a:gd name="connsiteX704" fmla="*/ 6653576 w 8023328"/>
              <a:gd name="connsiteY704" fmla="*/ 1210863 h 2380521"/>
              <a:gd name="connsiteX705" fmla="*/ 6582745 w 8023328"/>
              <a:gd name="connsiteY705" fmla="*/ 1210863 h 2380521"/>
              <a:gd name="connsiteX706" fmla="*/ 6596601 w 8023328"/>
              <a:gd name="connsiteY706" fmla="*/ 1224719 h 2380521"/>
              <a:gd name="connsiteX707" fmla="*/ 6582745 w 8023328"/>
              <a:gd name="connsiteY707" fmla="*/ 1237116 h 2380521"/>
              <a:gd name="connsiteX708" fmla="*/ 6570348 w 8023328"/>
              <a:gd name="connsiteY708" fmla="*/ 1224719 h 2380521"/>
              <a:gd name="connsiteX709" fmla="*/ 6582745 w 8023328"/>
              <a:gd name="connsiteY709" fmla="*/ 1210863 h 2380521"/>
              <a:gd name="connsiteX710" fmla="*/ 6510933 w 8023328"/>
              <a:gd name="connsiteY710" fmla="*/ 1210863 h 2380521"/>
              <a:gd name="connsiteX711" fmla="*/ 6525722 w 8023328"/>
              <a:gd name="connsiteY711" fmla="*/ 1224719 h 2380521"/>
              <a:gd name="connsiteX712" fmla="*/ 6510933 w 8023328"/>
              <a:gd name="connsiteY712" fmla="*/ 1237116 h 2380521"/>
              <a:gd name="connsiteX713" fmla="*/ 6496144 w 8023328"/>
              <a:gd name="connsiteY713" fmla="*/ 1224719 h 2380521"/>
              <a:gd name="connsiteX714" fmla="*/ 6510933 w 8023328"/>
              <a:gd name="connsiteY714" fmla="*/ 1210863 h 2380521"/>
              <a:gd name="connsiteX715" fmla="*/ 6440492 w 8023328"/>
              <a:gd name="connsiteY715" fmla="*/ 1210863 h 2380521"/>
              <a:gd name="connsiteX716" fmla="*/ 6454911 w 8023328"/>
              <a:gd name="connsiteY716" fmla="*/ 1224719 h 2380521"/>
              <a:gd name="connsiteX717" fmla="*/ 6440492 w 8023328"/>
              <a:gd name="connsiteY717" fmla="*/ 1237116 h 2380521"/>
              <a:gd name="connsiteX718" fmla="*/ 6425315 w 8023328"/>
              <a:gd name="connsiteY718" fmla="*/ 1224719 h 2380521"/>
              <a:gd name="connsiteX719" fmla="*/ 6440492 w 8023328"/>
              <a:gd name="connsiteY719" fmla="*/ 1210863 h 2380521"/>
              <a:gd name="connsiteX720" fmla="*/ 6368340 w 8023328"/>
              <a:gd name="connsiteY720" fmla="*/ 1210863 h 2380521"/>
              <a:gd name="connsiteX721" fmla="*/ 6380737 w 8023328"/>
              <a:gd name="connsiteY721" fmla="*/ 1224719 h 2380521"/>
              <a:gd name="connsiteX722" fmla="*/ 6368340 w 8023328"/>
              <a:gd name="connsiteY722" fmla="*/ 1237116 h 2380521"/>
              <a:gd name="connsiteX723" fmla="*/ 6354484 w 8023328"/>
              <a:gd name="connsiteY723" fmla="*/ 1224719 h 2380521"/>
              <a:gd name="connsiteX724" fmla="*/ 6368340 w 8023328"/>
              <a:gd name="connsiteY724" fmla="*/ 1210863 h 2380521"/>
              <a:gd name="connsiteX725" fmla="*/ 6297511 w 8023328"/>
              <a:gd name="connsiteY725" fmla="*/ 1210863 h 2380521"/>
              <a:gd name="connsiteX726" fmla="*/ 6309908 w 8023328"/>
              <a:gd name="connsiteY726" fmla="*/ 1224719 h 2380521"/>
              <a:gd name="connsiteX727" fmla="*/ 6297511 w 8023328"/>
              <a:gd name="connsiteY727" fmla="*/ 1237116 h 2380521"/>
              <a:gd name="connsiteX728" fmla="*/ 6283655 w 8023328"/>
              <a:gd name="connsiteY728" fmla="*/ 1224719 h 2380521"/>
              <a:gd name="connsiteX729" fmla="*/ 6297511 w 8023328"/>
              <a:gd name="connsiteY729" fmla="*/ 1210863 h 2380521"/>
              <a:gd name="connsiteX730" fmla="*/ 6226679 w 8023328"/>
              <a:gd name="connsiteY730" fmla="*/ 1210863 h 2380521"/>
              <a:gd name="connsiteX731" fmla="*/ 6239076 w 8023328"/>
              <a:gd name="connsiteY731" fmla="*/ 1224719 h 2380521"/>
              <a:gd name="connsiteX732" fmla="*/ 6226679 w 8023328"/>
              <a:gd name="connsiteY732" fmla="*/ 1237116 h 2380521"/>
              <a:gd name="connsiteX733" fmla="*/ 6212823 w 8023328"/>
              <a:gd name="connsiteY733" fmla="*/ 1224719 h 2380521"/>
              <a:gd name="connsiteX734" fmla="*/ 6226679 w 8023328"/>
              <a:gd name="connsiteY734" fmla="*/ 1210863 h 2380521"/>
              <a:gd name="connsiteX735" fmla="*/ 6154391 w 8023328"/>
              <a:gd name="connsiteY735" fmla="*/ 1210863 h 2380521"/>
              <a:gd name="connsiteX736" fmla="*/ 6168247 w 8023328"/>
              <a:gd name="connsiteY736" fmla="*/ 1224719 h 2380521"/>
              <a:gd name="connsiteX737" fmla="*/ 6154391 w 8023328"/>
              <a:gd name="connsiteY737" fmla="*/ 1237116 h 2380521"/>
              <a:gd name="connsiteX738" fmla="*/ 6141994 w 8023328"/>
              <a:gd name="connsiteY738" fmla="*/ 1224719 h 2380521"/>
              <a:gd name="connsiteX739" fmla="*/ 6154391 w 8023328"/>
              <a:gd name="connsiteY739" fmla="*/ 1210863 h 2380521"/>
              <a:gd name="connsiteX740" fmla="*/ 6083559 w 8023328"/>
              <a:gd name="connsiteY740" fmla="*/ 1210863 h 2380521"/>
              <a:gd name="connsiteX741" fmla="*/ 6097415 w 8023328"/>
              <a:gd name="connsiteY741" fmla="*/ 1224719 h 2380521"/>
              <a:gd name="connsiteX742" fmla="*/ 6083559 w 8023328"/>
              <a:gd name="connsiteY742" fmla="*/ 1237116 h 2380521"/>
              <a:gd name="connsiteX743" fmla="*/ 6071162 w 8023328"/>
              <a:gd name="connsiteY743" fmla="*/ 1224719 h 2380521"/>
              <a:gd name="connsiteX744" fmla="*/ 6083559 w 8023328"/>
              <a:gd name="connsiteY744" fmla="*/ 1210863 h 2380521"/>
              <a:gd name="connsiteX745" fmla="*/ 6009356 w 8023328"/>
              <a:gd name="connsiteY745" fmla="*/ 1210863 h 2380521"/>
              <a:gd name="connsiteX746" fmla="*/ 6023212 w 8023328"/>
              <a:gd name="connsiteY746" fmla="*/ 1224719 h 2380521"/>
              <a:gd name="connsiteX747" fmla="*/ 6009356 w 8023328"/>
              <a:gd name="connsiteY747" fmla="*/ 1237116 h 2380521"/>
              <a:gd name="connsiteX748" fmla="*/ 5996959 w 8023328"/>
              <a:gd name="connsiteY748" fmla="*/ 1224719 h 2380521"/>
              <a:gd name="connsiteX749" fmla="*/ 6009356 w 8023328"/>
              <a:gd name="connsiteY749" fmla="*/ 1210863 h 2380521"/>
              <a:gd name="connsiteX750" fmla="*/ 5940548 w 8023328"/>
              <a:gd name="connsiteY750" fmla="*/ 1210863 h 2380521"/>
              <a:gd name="connsiteX751" fmla="*/ 5955726 w 8023328"/>
              <a:gd name="connsiteY751" fmla="*/ 1224719 h 2380521"/>
              <a:gd name="connsiteX752" fmla="*/ 5940548 w 8023328"/>
              <a:gd name="connsiteY752" fmla="*/ 1237116 h 2380521"/>
              <a:gd name="connsiteX753" fmla="*/ 5926130 w 8023328"/>
              <a:gd name="connsiteY753" fmla="*/ 1224719 h 2380521"/>
              <a:gd name="connsiteX754" fmla="*/ 5940548 w 8023328"/>
              <a:gd name="connsiteY754" fmla="*/ 1210863 h 2380521"/>
              <a:gd name="connsiteX755" fmla="*/ 5870088 w 8023328"/>
              <a:gd name="connsiteY755" fmla="*/ 1210863 h 2380521"/>
              <a:gd name="connsiteX756" fmla="*/ 5884877 w 8023328"/>
              <a:gd name="connsiteY756" fmla="*/ 1224719 h 2380521"/>
              <a:gd name="connsiteX757" fmla="*/ 5870088 w 8023328"/>
              <a:gd name="connsiteY757" fmla="*/ 1237116 h 2380521"/>
              <a:gd name="connsiteX758" fmla="*/ 5855299 w 8023328"/>
              <a:gd name="connsiteY758" fmla="*/ 1224719 h 2380521"/>
              <a:gd name="connsiteX759" fmla="*/ 5870088 w 8023328"/>
              <a:gd name="connsiteY759" fmla="*/ 1210863 h 2380521"/>
              <a:gd name="connsiteX760" fmla="*/ 5799257 w 8023328"/>
              <a:gd name="connsiteY760" fmla="*/ 1210863 h 2380521"/>
              <a:gd name="connsiteX761" fmla="*/ 5814045 w 8023328"/>
              <a:gd name="connsiteY761" fmla="*/ 1224719 h 2380521"/>
              <a:gd name="connsiteX762" fmla="*/ 5799257 w 8023328"/>
              <a:gd name="connsiteY762" fmla="*/ 1237116 h 2380521"/>
              <a:gd name="connsiteX763" fmla="*/ 5784469 w 8023328"/>
              <a:gd name="connsiteY763" fmla="*/ 1224719 h 2380521"/>
              <a:gd name="connsiteX764" fmla="*/ 5799257 w 8023328"/>
              <a:gd name="connsiteY764" fmla="*/ 1210863 h 2380521"/>
              <a:gd name="connsiteX765" fmla="*/ 5724122 w 8023328"/>
              <a:gd name="connsiteY765" fmla="*/ 1210863 h 2380521"/>
              <a:gd name="connsiteX766" fmla="*/ 5736519 w 8023328"/>
              <a:gd name="connsiteY766" fmla="*/ 1225651 h 2380521"/>
              <a:gd name="connsiteX767" fmla="*/ 5724122 w 8023328"/>
              <a:gd name="connsiteY767" fmla="*/ 1240439 h 2380521"/>
              <a:gd name="connsiteX768" fmla="*/ 5710266 w 8023328"/>
              <a:gd name="connsiteY768" fmla="*/ 1225651 h 2380521"/>
              <a:gd name="connsiteX769" fmla="*/ 5724122 w 8023328"/>
              <a:gd name="connsiteY769" fmla="*/ 1210863 h 2380521"/>
              <a:gd name="connsiteX770" fmla="*/ 5653291 w 8023328"/>
              <a:gd name="connsiteY770" fmla="*/ 1210863 h 2380521"/>
              <a:gd name="connsiteX771" fmla="*/ 5665688 w 8023328"/>
              <a:gd name="connsiteY771" fmla="*/ 1225651 h 2380521"/>
              <a:gd name="connsiteX772" fmla="*/ 5653291 w 8023328"/>
              <a:gd name="connsiteY772" fmla="*/ 1240439 h 2380521"/>
              <a:gd name="connsiteX773" fmla="*/ 5639435 w 8023328"/>
              <a:gd name="connsiteY773" fmla="*/ 1225651 h 2380521"/>
              <a:gd name="connsiteX774" fmla="*/ 5653291 w 8023328"/>
              <a:gd name="connsiteY774" fmla="*/ 1210863 h 2380521"/>
              <a:gd name="connsiteX775" fmla="*/ 5582461 w 8023328"/>
              <a:gd name="connsiteY775" fmla="*/ 1210863 h 2380521"/>
              <a:gd name="connsiteX776" fmla="*/ 5594858 w 8023328"/>
              <a:gd name="connsiteY776" fmla="*/ 1225651 h 2380521"/>
              <a:gd name="connsiteX777" fmla="*/ 5582461 w 8023328"/>
              <a:gd name="connsiteY777" fmla="*/ 1240439 h 2380521"/>
              <a:gd name="connsiteX778" fmla="*/ 5568605 w 8023328"/>
              <a:gd name="connsiteY778" fmla="*/ 1225651 h 2380521"/>
              <a:gd name="connsiteX779" fmla="*/ 5582461 w 8023328"/>
              <a:gd name="connsiteY779" fmla="*/ 1210863 h 2380521"/>
              <a:gd name="connsiteX780" fmla="*/ 5510171 w 8023328"/>
              <a:gd name="connsiteY780" fmla="*/ 1210863 h 2380521"/>
              <a:gd name="connsiteX781" fmla="*/ 5524027 w 8023328"/>
              <a:gd name="connsiteY781" fmla="*/ 1225651 h 2380521"/>
              <a:gd name="connsiteX782" fmla="*/ 5510171 w 8023328"/>
              <a:gd name="connsiteY782" fmla="*/ 1240439 h 2380521"/>
              <a:gd name="connsiteX783" fmla="*/ 5497774 w 8023328"/>
              <a:gd name="connsiteY783" fmla="*/ 1225651 h 2380521"/>
              <a:gd name="connsiteX784" fmla="*/ 5510171 w 8023328"/>
              <a:gd name="connsiteY784" fmla="*/ 1210863 h 2380521"/>
              <a:gd name="connsiteX785" fmla="*/ 5438937 w 8023328"/>
              <a:gd name="connsiteY785" fmla="*/ 1210863 h 2380521"/>
              <a:gd name="connsiteX786" fmla="*/ 5453178 w 8023328"/>
              <a:gd name="connsiteY786" fmla="*/ 1225651 h 2380521"/>
              <a:gd name="connsiteX787" fmla="*/ 5438937 w 8023328"/>
              <a:gd name="connsiteY787" fmla="*/ 1240439 h 2380521"/>
              <a:gd name="connsiteX788" fmla="*/ 5426945 w 8023328"/>
              <a:gd name="connsiteY788" fmla="*/ 1225651 h 2380521"/>
              <a:gd name="connsiteX789" fmla="*/ 5438937 w 8023328"/>
              <a:gd name="connsiteY789" fmla="*/ 1210863 h 2380521"/>
              <a:gd name="connsiteX790" fmla="*/ 5367530 w 8023328"/>
              <a:gd name="connsiteY790" fmla="*/ 1210863 h 2380521"/>
              <a:gd name="connsiteX791" fmla="*/ 5382318 w 8023328"/>
              <a:gd name="connsiteY791" fmla="*/ 1225651 h 2380521"/>
              <a:gd name="connsiteX792" fmla="*/ 5367530 w 8023328"/>
              <a:gd name="connsiteY792" fmla="*/ 1240439 h 2380521"/>
              <a:gd name="connsiteX793" fmla="*/ 5352742 w 8023328"/>
              <a:gd name="connsiteY793" fmla="*/ 1225651 h 2380521"/>
              <a:gd name="connsiteX794" fmla="*/ 5367530 w 8023328"/>
              <a:gd name="connsiteY794" fmla="*/ 1210863 h 2380521"/>
              <a:gd name="connsiteX795" fmla="*/ 5296699 w 8023328"/>
              <a:gd name="connsiteY795" fmla="*/ 1210863 h 2380521"/>
              <a:gd name="connsiteX796" fmla="*/ 5311488 w 8023328"/>
              <a:gd name="connsiteY796" fmla="*/ 1225651 h 2380521"/>
              <a:gd name="connsiteX797" fmla="*/ 5296699 w 8023328"/>
              <a:gd name="connsiteY797" fmla="*/ 1240439 h 2380521"/>
              <a:gd name="connsiteX798" fmla="*/ 5281910 w 8023328"/>
              <a:gd name="connsiteY798" fmla="*/ 1225651 h 2380521"/>
              <a:gd name="connsiteX799" fmla="*/ 5296699 w 8023328"/>
              <a:gd name="connsiteY799" fmla="*/ 1210863 h 2380521"/>
              <a:gd name="connsiteX800" fmla="*/ 5225869 w 8023328"/>
              <a:gd name="connsiteY800" fmla="*/ 1210863 h 2380521"/>
              <a:gd name="connsiteX801" fmla="*/ 5240657 w 8023328"/>
              <a:gd name="connsiteY801" fmla="*/ 1225651 h 2380521"/>
              <a:gd name="connsiteX802" fmla="*/ 5225869 w 8023328"/>
              <a:gd name="connsiteY802" fmla="*/ 1240439 h 2380521"/>
              <a:gd name="connsiteX803" fmla="*/ 5211081 w 8023328"/>
              <a:gd name="connsiteY803" fmla="*/ 1225651 h 2380521"/>
              <a:gd name="connsiteX804" fmla="*/ 5225869 w 8023328"/>
              <a:gd name="connsiteY804" fmla="*/ 1210863 h 2380521"/>
              <a:gd name="connsiteX805" fmla="*/ 5154105 w 8023328"/>
              <a:gd name="connsiteY805" fmla="*/ 1210863 h 2380521"/>
              <a:gd name="connsiteX806" fmla="*/ 5166502 w 8023328"/>
              <a:gd name="connsiteY806" fmla="*/ 1225651 h 2380521"/>
              <a:gd name="connsiteX807" fmla="*/ 5154105 w 8023328"/>
              <a:gd name="connsiteY807" fmla="*/ 1240439 h 2380521"/>
              <a:gd name="connsiteX808" fmla="*/ 5140249 w 8023328"/>
              <a:gd name="connsiteY808" fmla="*/ 1225651 h 2380521"/>
              <a:gd name="connsiteX809" fmla="*/ 5154105 w 8023328"/>
              <a:gd name="connsiteY809" fmla="*/ 1210863 h 2380521"/>
              <a:gd name="connsiteX810" fmla="*/ 5083276 w 8023328"/>
              <a:gd name="connsiteY810" fmla="*/ 1210863 h 2380521"/>
              <a:gd name="connsiteX811" fmla="*/ 5095673 w 8023328"/>
              <a:gd name="connsiteY811" fmla="*/ 1225651 h 2380521"/>
              <a:gd name="connsiteX812" fmla="*/ 5083276 w 8023328"/>
              <a:gd name="connsiteY812" fmla="*/ 1240439 h 2380521"/>
              <a:gd name="connsiteX813" fmla="*/ 5069420 w 8023328"/>
              <a:gd name="connsiteY813" fmla="*/ 1225651 h 2380521"/>
              <a:gd name="connsiteX814" fmla="*/ 5083276 w 8023328"/>
              <a:gd name="connsiteY814" fmla="*/ 1210863 h 2380521"/>
              <a:gd name="connsiteX815" fmla="*/ 5012445 w 8023328"/>
              <a:gd name="connsiteY815" fmla="*/ 1210863 h 2380521"/>
              <a:gd name="connsiteX816" fmla="*/ 5024842 w 8023328"/>
              <a:gd name="connsiteY816" fmla="*/ 1225651 h 2380521"/>
              <a:gd name="connsiteX817" fmla="*/ 5012445 w 8023328"/>
              <a:gd name="connsiteY817" fmla="*/ 1240439 h 2380521"/>
              <a:gd name="connsiteX818" fmla="*/ 4998589 w 8023328"/>
              <a:gd name="connsiteY818" fmla="*/ 1225651 h 2380521"/>
              <a:gd name="connsiteX819" fmla="*/ 5012445 w 8023328"/>
              <a:gd name="connsiteY819" fmla="*/ 1210863 h 2380521"/>
              <a:gd name="connsiteX820" fmla="*/ 4940157 w 8023328"/>
              <a:gd name="connsiteY820" fmla="*/ 1210863 h 2380521"/>
              <a:gd name="connsiteX821" fmla="*/ 4954013 w 8023328"/>
              <a:gd name="connsiteY821" fmla="*/ 1225651 h 2380521"/>
              <a:gd name="connsiteX822" fmla="*/ 4940157 w 8023328"/>
              <a:gd name="connsiteY822" fmla="*/ 1240439 h 2380521"/>
              <a:gd name="connsiteX823" fmla="*/ 4927760 w 8023328"/>
              <a:gd name="connsiteY823" fmla="*/ 1225651 h 2380521"/>
              <a:gd name="connsiteX824" fmla="*/ 4940157 w 8023328"/>
              <a:gd name="connsiteY824" fmla="*/ 1210863 h 2380521"/>
              <a:gd name="connsiteX825" fmla="*/ 4865953 w 8023328"/>
              <a:gd name="connsiteY825" fmla="*/ 1210863 h 2380521"/>
              <a:gd name="connsiteX826" fmla="*/ 4879809 w 8023328"/>
              <a:gd name="connsiteY826" fmla="*/ 1225651 h 2380521"/>
              <a:gd name="connsiteX827" fmla="*/ 4865953 w 8023328"/>
              <a:gd name="connsiteY827" fmla="*/ 1240439 h 2380521"/>
              <a:gd name="connsiteX828" fmla="*/ 4853556 w 8023328"/>
              <a:gd name="connsiteY828" fmla="*/ 1225651 h 2380521"/>
              <a:gd name="connsiteX829" fmla="*/ 4865953 w 8023328"/>
              <a:gd name="connsiteY829" fmla="*/ 1210863 h 2380521"/>
              <a:gd name="connsiteX830" fmla="*/ 4795122 w 8023328"/>
              <a:gd name="connsiteY830" fmla="*/ 1210863 h 2380521"/>
              <a:gd name="connsiteX831" fmla="*/ 4808978 w 8023328"/>
              <a:gd name="connsiteY831" fmla="*/ 1225651 h 2380521"/>
              <a:gd name="connsiteX832" fmla="*/ 4795122 w 8023328"/>
              <a:gd name="connsiteY832" fmla="*/ 1240439 h 2380521"/>
              <a:gd name="connsiteX833" fmla="*/ 4782725 w 8023328"/>
              <a:gd name="connsiteY833" fmla="*/ 1225651 h 2380521"/>
              <a:gd name="connsiteX834" fmla="*/ 4795122 w 8023328"/>
              <a:gd name="connsiteY834" fmla="*/ 1210863 h 2380521"/>
              <a:gd name="connsiteX835" fmla="*/ 4726684 w 8023328"/>
              <a:gd name="connsiteY835" fmla="*/ 1210863 h 2380521"/>
              <a:gd name="connsiteX836" fmla="*/ 4741472 w 8023328"/>
              <a:gd name="connsiteY836" fmla="*/ 1225651 h 2380521"/>
              <a:gd name="connsiteX837" fmla="*/ 4726684 w 8023328"/>
              <a:gd name="connsiteY837" fmla="*/ 1240439 h 2380521"/>
              <a:gd name="connsiteX838" fmla="*/ 4711896 w 8023328"/>
              <a:gd name="connsiteY838" fmla="*/ 1225651 h 2380521"/>
              <a:gd name="connsiteX839" fmla="*/ 4726684 w 8023328"/>
              <a:gd name="connsiteY839" fmla="*/ 1210863 h 2380521"/>
              <a:gd name="connsiteX840" fmla="*/ 4655853 w 8023328"/>
              <a:gd name="connsiteY840" fmla="*/ 1210863 h 2380521"/>
              <a:gd name="connsiteX841" fmla="*/ 4670642 w 8023328"/>
              <a:gd name="connsiteY841" fmla="*/ 1225651 h 2380521"/>
              <a:gd name="connsiteX842" fmla="*/ 4655853 w 8023328"/>
              <a:gd name="connsiteY842" fmla="*/ 1240439 h 2380521"/>
              <a:gd name="connsiteX843" fmla="*/ 4641064 w 8023328"/>
              <a:gd name="connsiteY843" fmla="*/ 1225651 h 2380521"/>
              <a:gd name="connsiteX844" fmla="*/ 4655853 w 8023328"/>
              <a:gd name="connsiteY844" fmla="*/ 1210863 h 2380521"/>
              <a:gd name="connsiteX845" fmla="*/ 4585023 w 8023328"/>
              <a:gd name="connsiteY845" fmla="*/ 1210863 h 2380521"/>
              <a:gd name="connsiteX846" fmla="*/ 4599811 w 8023328"/>
              <a:gd name="connsiteY846" fmla="*/ 1225651 h 2380521"/>
              <a:gd name="connsiteX847" fmla="*/ 4585023 w 8023328"/>
              <a:gd name="connsiteY847" fmla="*/ 1240439 h 2380521"/>
              <a:gd name="connsiteX848" fmla="*/ 4570235 w 8023328"/>
              <a:gd name="connsiteY848" fmla="*/ 1225651 h 2380521"/>
              <a:gd name="connsiteX849" fmla="*/ 4585023 w 8023328"/>
              <a:gd name="connsiteY849" fmla="*/ 1210863 h 2380521"/>
              <a:gd name="connsiteX850" fmla="*/ 4513260 w 8023328"/>
              <a:gd name="connsiteY850" fmla="*/ 1210863 h 2380521"/>
              <a:gd name="connsiteX851" fmla="*/ 4525657 w 8023328"/>
              <a:gd name="connsiteY851" fmla="*/ 1225651 h 2380521"/>
              <a:gd name="connsiteX852" fmla="*/ 4513260 w 8023328"/>
              <a:gd name="connsiteY852" fmla="*/ 1240439 h 2380521"/>
              <a:gd name="connsiteX853" fmla="*/ 4499404 w 8023328"/>
              <a:gd name="connsiteY853" fmla="*/ 1225651 h 2380521"/>
              <a:gd name="connsiteX854" fmla="*/ 4513260 w 8023328"/>
              <a:gd name="connsiteY854" fmla="*/ 1210863 h 2380521"/>
              <a:gd name="connsiteX855" fmla="*/ 4439056 w 8023328"/>
              <a:gd name="connsiteY855" fmla="*/ 1210863 h 2380521"/>
              <a:gd name="connsiteX856" fmla="*/ 4451453 w 8023328"/>
              <a:gd name="connsiteY856" fmla="*/ 1225651 h 2380521"/>
              <a:gd name="connsiteX857" fmla="*/ 4439056 w 8023328"/>
              <a:gd name="connsiteY857" fmla="*/ 1240439 h 2380521"/>
              <a:gd name="connsiteX858" fmla="*/ 4425200 w 8023328"/>
              <a:gd name="connsiteY858" fmla="*/ 1225651 h 2380521"/>
              <a:gd name="connsiteX859" fmla="*/ 4439056 w 8023328"/>
              <a:gd name="connsiteY859" fmla="*/ 1210863 h 2380521"/>
              <a:gd name="connsiteX860" fmla="*/ 4366768 w 8023328"/>
              <a:gd name="connsiteY860" fmla="*/ 1210863 h 2380521"/>
              <a:gd name="connsiteX861" fmla="*/ 4380624 w 8023328"/>
              <a:gd name="connsiteY861" fmla="*/ 1225651 h 2380521"/>
              <a:gd name="connsiteX862" fmla="*/ 4366768 w 8023328"/>
              <a:gd name="connsiteY862" fmla="*/ 1240439 h 2380521"/>
              <a:gd name="connsiteX863" fmla="*/ 4354371 w 8023328"/>
              <a:gd name="connsiteY863" fmla="*/ 1225651 h 2380521"/>
              <a:gd name="connsiteX864" fmla="*/ 4366768 w 8023328"/>
              <a:gd name="connsiteY864" fmla="*/ 1210863 h 2380521"/>
              <a:gd name="connsiteX865" fmla="*/ 4295937 w 8023328"/>
              <a:gd name="connsiteY865" fmla="*/ 1210863 h 2380521"/>
              <a:gd name="connsiteX866" fmla="*/ 4309793 w 8023328"/>
              <a:gd name="connsiteY866" fmla="*/ 1225651 h 2380521"/>
              <a:gd name="connsiteX867" fmla="*/ 4295937 w 8023328"/>
              <a:gd name="connsiteY867" fmla="*/ 1240439 h 2380521"/>
              <a:gd name="connsiteX868" fmla="*/ 4283540 w 8023328"/>
              <a:gd name="connsiteY868" fmla="*/ 1225651 h 2380521"/>
              <a:gd name="connsiteX869" fmla="*/ 4295937 w 8023328"/>
              <a:gd name="connsiteY869" fmla="*/ 1210863 h 2380521"/>
              <a:gd name="connsiteX870" fmla="*/ 368953 w 8023328"/>
              <a:gd name="connsiteY870" fmla="*/ 1210863 h 2380521"/>
              <a:gd name="connsiteX871" fmla="*/ 383742 w 8023328"/>
              <a:gd name="connsiteY871" fmla="*/ 1225651 h 2380521"/>
              <a:gd name="connsiteX872" fmla="*/ 368953 w 8023328"/>
              <a:gd name="connsiteY872" fmla="*/ 1240439 h 2380521"/>
              <a:gd name="connsiteX873" fmla="*/ 354165 w 8023328"/>
              <a:gd name="connsiteY873" fmla="*/ 1225651 h 2380521"/>
              <a:gd name="connsiteX874" fmla="*/ 368953 w 8023328"/>
              <a:gd name="connsiteY874" fmla="*/ 1210863 h 2380521"/>
              <a:gd name="connsiteX875" fmla="*/ 297189 w 8023328"/>
              <a:gd name="connsiteY875" fmla="*/ 1210863 h 2380521"/>
              <a:gd name="connsiteX876" fmla="*/ 309586 w 8023328"/>
              <a:gd name="connsiteY876" fmla="*/ 1225651 h 2380521"/>
              <a:gd name="connsiteX877" fmla="*/ 297189 w 8023328"/>
              <a:gd name="connsiteY877" fmla="*/ 1240439 h 2380521"/>
              <a:gd name="connsiteX878" fmla="*/ 283334 w 8023328"/>
              <a:gd name="connsiteY878" fmla="*/ 1225651 h 2380521"/>
              <a:gd name="connsiteX879" fmla="*/ 297189 w 8023328"/>
              <a:gd name="connsiteY879" fmla="*/ 1210863 h 2380521"/>
              <a:gd name="connsiteX880" fmla="*/ 226361 w 8023328"/>
              <a:gd name="connsiteY880" fmla="*/ 1210863 h 2380521"/>
              <a:gd name="connsiteX881" fmla="*/ 238759 w 8023328"/>
              <a:gd name="connsiteY881" fmla="*/ 1225651 h 2380521"/>
              <a:gd name="connsiteX882" fmla="*/ 226361 w 8023328"/>
              <a:gd name="connsiteY882" fmla="*/ 1240439 h 2380521"/>
              <a:gd name="connsiteX883" fmla="*/ 212504 w 8023328"/>
              <a:gd name="connsiteY883" fmla="*/ 1225651 h 2380521"/>
              <a:gd name="connsiteX884" fmla="*/ 226361 w 8023328"/>
              <a:gd name="connsiteY884" fmla="*/ 1210863 h 2380521"/>
              <a:gd name="connsiteX885" fmla="*/ 155527 w 8023328"/>
              <a:gd name="connsiteY885" fmla="*/ 1210863 h 2380521"/>
              <a:gd name="connsiteX886" fmla="*/ 167924 w 8023328"/>
              <a:gd name="connsiteY886" fmla="*/ 1225651 h 2380521"/>
              <a:gd name="connsiteX887" fmla="*/ 155527 w 8023328"/>
              <a:gd name="connsiteY887" fmla="*/ 1240439 h 2380521"/>
              <a:gd name="connsiteX888" fmla="*/ 141671 w 8023328"/>
              <a:gd name="connsiteY888" fmla="*/ 1225651 h 2380521"/>
              <a:gd name="connsiteX889" fmla="*/ 155527 w 8023328"/>
              <a:gd name="connsiteY889" fmla="*/ 1210863 h 2380521"/>
              <a:gd name="connsiteX890" fmla="*/ 83239 w 8023328"/>
              <a:gd name="connsiteY890" fmla="*/ 1210863 h 2380521"/>
              <a:gd name="connsiteX891" fmla="*/ 97095 w 8023328"/>
              <a:gd name="connsiteY891" fmla="*/ 1225651 h 2380521"/>
              <a:gd name="connsiteX892" fmla="*/ 83239 w 8023328"/>
              <a:gd name="connsiteY892" fmla="*/ 1240439 h 2380521"/>
              <a:gd name="connsiteX893" fmla="*/ 70841 w 8023328"/>
              <a:gd name="connsiteY893" fmla="*/ 1225651 h 2380521"/>
              <a:gd name="connsiteX894" fmla="*/ 83239 w 8023328"/>
              <a:gd name="connsiteY894" fmla="*/ 1210863 h 2380521"/>
              <a:gd name="connsiteX895" fmla="*/ 12003 w 8023328"/>
              <a:gd name="connsiteY895" fmla="*/ 1210863 h 2380521"/>
              <a:gd name="connsiteX896" fmla="*/ 26244 w 8023328"/>
              <a:gd name="connsiteY896" fmla="*/ 1225651 h 2380521"/>
              <a:gd name="connsiteX897" fmla="*/ 12003 w 8023328"/>
              <a:gd name="connsiteY897" fmla="*/ 1240439 h 2380521"/>
              <a:gd name="connsiteX898" fmla="*/ 10 w 8023328"/>
              <a:gd name="connsiteY898" fmla="*/ 1225651 h 2380521"/>
              <a:gd name="connsiteX899" fmla="*/ 12003 w 8023328"/>
              <a:gd name="connsiteY899" fmla="*/ 1210863 h 2380521"/>
              <a:gd name="connsiteX900" fmla="*/ 7013492 w 8023328"/>
              <a:gd name="connsiteY900" fmla="*/ 1140032 h 2380521"/>
              <a:gd name="connsiteX901" fmla="*/ 7028280 w 8023328"/>
              <a:gd name="connsiteY901" fmla="*/ 1152429 h 2380521"/>
              <a:gd name="connsiteX902" fmla="*/ 7013492 w 8023328"/>
              <a:gd name="connsiteY902" fmla="*/ 1166286 h 2380521"/>
              <a:gd name="connsiteX903" fmla="*/ 6998704 w 8023328"/>
              <a:gd name="connsiteY903" fmla="*/ 1152429 h 2380521"/>
              <a:gd name="connsiteX904" fmla="*/ 7013492 w 8023328"/>
              <a:gd name="connsiteY904" fmla="*/ 1140032 h 2380521"/>
              <a:gd name="connsiteX905" fmla="*/ 6939085 w 8023328"/>
              <a:gd name="connsiteY905" fmla="*/ 1140032 h 2380521"/>
              <a:gd name="connsiteX906" fmla="*/ 6950753 w 8023328"/>
              <a:gd name="connsiteY906" fmla="*/ 1152429 h 2380521"/>
              <a:gd name="connsiteX907" fmla="*/ 6939085 w 8023328"/>
              <a:gd name="connsiteY907" fmla="*/ 1166286 h 2380521"/>
              <a:gd name="connsiteX908" fmla="*/ 6924500 w 8023328"/>
              <a:gd name="connsiteY908" fmla="*/ 1152429 h 2380521"/>
              <a:gd name="connsiteX909" fmla="*/ 6939085 w 8023328"/>
              <a:gd name="connsiteY909" fmla="*/ 1140032 h 2380521"/>
              <a:gd name="connsiteX910" fmla="*/ 6867525 w 8023328"/>
              <a:gd name="connsiteY910" fmla="*/ 1140032 h 2380521"/>
              <a:gd name="connsiteX911" fmla="*/ 6879922 w 8023328"/>
              <a:gd name="connsiteY911" fmla="*/ 1153888 h 2380521"/>
              <a:gd name="connsiteX912" fmla="*/ 6867525 w 8023328"/>
              <a:gd name="connsiteY912" fmla="*/ 1166286 h 2380521"/>
              <a:gd name="connsiteX913" fmla="*/ 6853669 w 8023328"/>
              <a:gd name="connsiteY913" fmla="*/ 1153888 h 2380521"/>
              <a:gd name="connsiteX914" fmla="*/ 6867525 w 8023328"/>
              <a:gd name="connsiteY914" fmla="*/ 1140032 h 2380521"/>
              <a:gd name="connsiteX915" fmla="*/ 6796696 w 8023328"/>
              <a:gd name="connsiteY915" fmla="*/ 1140032 h 2380521"/>
              <a:gd name="connsiteX916" fmla="*/ 6809093 w 8023328"/>
              <a:gd name="connsiteY916" fmla="*/ 1153888 h 2380521"/>
              <a:gd name="connsiteX917" fmla="*/ 6796696 w 8023328"/>
              <a:gd name="connsiteY917" fmla="*/ 1166286 h 2380521"/>
              <a:gd name="connsiteX918" fmla="*/ 6782840 w 8023328"/>
              <a:gd name="connsiteY918" fmla="*/ 1153888 h 2380521"/>
              <a:gd name="connsiteX919" fmla="*/ 6796696 w 8023328"/>
              <a:gd name="connsiteY919" fmla="*/ 1140032 h 2380521"/>
              <a:gd name="connsiteX920" fmla="*/ 6724405 w 8023328"/>
              <a:gd name="connsiteY920" fmla="*/ 1140032 h 2380521"/>
              <a:gd name="connsiteX921" fmla="*/ 6738261 w 8023328"/>
              <a:gd name="connsiteY921" fmla="*/ 1153888 h 2380521"/>
              <a:gd name="connsiteX922" fmla="*/ 6724405 w 8023328"/>
              <a:gd name="connsiteY922" fmla="*/ 1166286 h 2380521"/>
              <a:gd name="connsiteX923" fmla="*/ 6712008 w 8023328"/>
              <a:gd name="connsiteY923" fmla="*/ 1153888 h 2380521"/>
              <a:gd name="connsiteX924" fmla="*/ 6724405 w 8023328"/>
              <a:gd name="connsiteY924" fmla="*/ 1140032 h 2380521"/>
              <a:gd name="connsiteX925" fmla="*/ 6653576 w 8023328"/>
              <a:gd name="connsiteY925" fmla="*/ 1140032 h 2380521"/>
              <a:gd name="connsiteX926" fmla="*/ 6667432 w 8023328"/>
              <a:gd name="connsiteY926" fmla="*/ 1153888 h 2380521"/>
              <a:gd name="connsiteX927" fmla="*/ 6653576 w 8023328"/>
              <a:gd name="connsiteY927" fmla="*/ 1166286 h 2380521"/>
              <a:gd name="connsiteX928" fmla="*/ 6641179 w 8023328"/>
              <a:gd name="connsiteY928" fmla="*/ 1153888 h 2380521"/>
              <a:gd name="connsiteX929" fmla="*/ 6653576 w 8023328"/>
              <a:gd name="connsiteY929" fmla="*/ 1140032 h 2380521"/>
              <a:gd name="connsiteX930" fmla="*/ 6581764 w 8023328"/>
              <a:gd name="connsiteY930" fmla="*/ 1140032 h 2380521"/>
              <a:gd name="connsiteX931" fmla="*/ 6596552 w 8023328"/>
              <a:gd name="connsiteY931" fmla="*/ 1153888 h 2380521"/>
              <a:gd name="connsiteX932" fmla="*/ 6581764 w 8023328"/>
              <a:gd name="connsiteY932" fmla="*/ 1166286 h 2380521"/>
              <a:gd name="connsiteX933" fmla="*/ 6566976 w 8023328"/>
              <a:gd name="connsiteY933" fmla="*/ 1153888 h 2380521"/>
              <a:gd name="connsiteX934" fmla="*/ 6581764 w 8023328"/>
              <a:gd name="connsiteY934" fmla="*/ 1140032 h 2380521"/>
              <a:gd name="connsiteX935" fmla="*/ 6510933 w 8023328"/>
              <a:gd name="connsiteY935" fmla="*/ 1140032 h 2380521"/>
              <a:gd name="connsiteX936" fmla="*/ 6525722 w 8023328"/>
              <a:gd name="connsiteY936" fmla="*/ 1153888 h 2380521"/>
              <a:gd name="connsiteX937" fmla="*/ 6510933 w 8023328"/>
              <a:gd name="connsiteY937" fmla="*/ 1166286 h 2380521"/>
              <a:gd name="connsiteX938" fmla="*/ 6496144 w 8023328"/>
              <a:gd name="connsiteY938" fmla="*/ 1153888 h 2380521"/>
              <a:gd name="connsiteX939" fmla="*/ 6510933 w 8023328"/>
              <a:gd name="connsiteY939" fmla="*/ 1140032 h 2380521"/>
              <a:gd name="connsiteX940" fmla="*/ 6440492 w 8023328"/>
              <a:gd name="connsiteY940" fmla="*/ 1140032 h 2380521"/>
              <a:gd name="connsiteX941" fmla="*/ 6454911 w 8023328"/>
              <a:gd name="connsiteY941" fmla="*/ 1153888 h 2380521"/>
              <a:gd name="connsiteX942" fmla="*/ 6440492 w 8023328"/>
              <a:gd name="connsiteY942" fmla="*/ 1166286 h 2380521"/>
              <a:gd name="connsiteX943" fmla="*/ 6425315 w 8023328"/>
              <a:gd name="connsiteY943" fmla="*/ 1153888 h 2380521"/>
              <a:gd name="connsiteX944" fmla="*/ 6440492 w 8023328"/>
              <a:gd name="connsiteY944" fmla="*/ 1140032 h 2380521"/>
              <a:gd name="connsiteX945" fmla="*/ 6368340 w 8023328"/>
              <a:gd name="connsiteY945" fmla="*/ 1140032 h 2380521"/>
              <a:gd name="connsiteX946" fmla="*/ 6380737 w 8023328"/>
              <a:gd name="connsiteY946" fmla="*/ 1153888 h 2380521"/>
              <a:gd name="connsiteX947" fmla="*/ 6368340 w 8023328"/>
              <a:gd name="connsiteY947" fmla="*/ 1166286 h 2380521"/>
              <a:gd name="connsiteX948" fmla="*/ 6354484 w 8023328"/>
              <a:gd name="connsiteY948" fmla="*/ 1153888 h 2380521"/>
              <a:gd name="connsiteX949" fmla="*/ 6368340 w 8023328"/>
              <a:gd name="connsiteY949" fmla="*/ 1140032 h 2380521"/>
              <a:gd name="connsiteX950" fmla="*/ 6297511 w 8023328"/>
              <a:gd name="connsiteY950" fmla="*/ 1140032 h 2380521"/>
              <a:gd name="connsiteX951" fmla="*/ 6309908 w 8023328"/>
              <a:gd name="connsiteY951" fmla="*/ 1153888 h 2380521"/>
              <a:gd name="connsiteX952" fmla="*/ 6297511 w 8023328"/>
              <a:gd name="connsiteY952" fmla="*/ 1166286 h 2380521"/>
              <a:gd name="connsiteX953" fmla="*/ 6283655 w 8023328"/>
              <a:gd name="connsiteY953" fmla="*/ 1153888 h 2380521"/>
              <a:gd name="connsiteX954" fmla="*/ 6297511 w 8023328"/>
              <a:gd name="connsiteY954" fmla="*/ 1140032 h 2380521"/>
              <a:gd name="connsiteX955" fmla="*/ 6226679 w 8023328"/>
              <a:gd name="connsiteY955" fmla="*/ 1140032 h 2380521"/>
              <a:gd name="connsiteX956" fmla="*/ 6239076 w 8023328"/>
              <a:gd name="connsiteY956" fmla="*/ 1153888 h 2380521"/>
              <a:gd name="connsiteX957" fmla="*/ 6226679 w 8023328"/>
              <a:gd name="connsiteY957" fmla="*/ 1166286 h 2380521"/>
              <a:gd name="connsiteX958" fmla="*/ 6212823 w 8023328"/>
              <a:gd name="connsiteY958" fmla="*/ 1153888 h 2380521"/>
              <a:gd name="connsiteX959" fmla="*/ 6226679 w 8023328"/>
              <a:gd name="connsiteY959" fmla="*/ 1140032 h 2380521"/>
              <a:gd name="connsiteX960" fmla="*/ 6154391 w 8023328"/>
              <a:gd name="connsiteY960" fmla="*/ 1140032 h 2380521"/>
              <a:gd name="connsiteX961" fmla="*/ 6168247 w 8023328"/>
              <a:gd name="connsiteY961" fmla="*/ 1153888 h 2380521"/>
              <a:gd name="connsiteX962" fmla="*/ 6154391 w 8023328"/>
              <a:gd name="connsiteY962" fmla="*/ 1166286 h 2380521"/>
              <a:gd name="connsiteX963" fmla="*/ 6141994 w 8023328"/>
              <a:gd name="connsiteY963" fmla="*/ 1153888 h 2380521"/>
              <a:gd name="connsiteX964" fmla="*/ 6154391 w 8023328"/>
              <a:gd name="connsiteY964" fmla="*/ 1140032 h 2380521"/>
              <a:gd name="connsiteX965" fmla="*/ 6083559 w 8023328"/>
              <a:gd name="connsiteY965" fmla="*/ 1140032 h 2380521"/>
              <a:gd name="connsiteX966" fmla="*/ 6097415 w 8023328"/>
              <a:gd name="connsiteY966" fmla="*/ 1153888 h 2380521"/>
              <a:gd name="connsiteX967" fmla="*/ 6083559 w 8023328"/>
              <a:gd name="connsiteY967" fmla="*/ 1166286 h 2380521"/>
              <a:gd name="connsiteX968" fmla="*/ 6071162 w 8023328"/>
              <a:gd name="connsiteY968" fmla="*/ 1153888 h 2380521"/>
              <a:gd name="connsiteX969" fmla="*/ 6083559 w 8023328"/>
              <a:gd name="connsiteY969" fmla="*/ 1140032 h 2380521"/>
              <a:gd name="connsiteX970" fmla="*/ 6009356 w 8023328"/>
              <a:gd name="connsiteY970" fmla="*/ 1140032 h 2380521"/>
              <a:gd name="connsiteX971" fmla="*/ 6023212 w 8023328"/>
              <a:gd name="connsiteY971" fmla="*/ 1153888 h 2380521"/>
              <a:gd name="connsiteX972" fmla="*/ 6009356 w 8023328"/>
              <a:gd name="connsiteY972" fmla="*/ 1166286 h 2380521"/>
              <a:gd name="connsiteX973" fmla="*/ 5996959 w 8023328"/>
              <a:gd name="connsiteY973" fmla="*/ 1153888 h 2380521"/>
              <a:gd name="connsiteX974" fmla="*/ 6009356 w 8023328"/>
              <a:gd name="connsiteY974" fmla="*/ 1140032 h 2380521"/>
              <a:gd name="connsiteX975" fmla="*/ 5940548 w 8023328"/>
              <a:gd name="connsiteY975" fmla="*/ 1140032 h 2380521"/>
              <a:gd name="connsiteX976" fmla="*/ 5955726 w 8023328"/>
              <a:gd name="connsiteY976" fmla="*/ 1153888 h 2380521"/>
              <a:gd name="connsiteX977" fmla="*/ 5940548 w 8023328"/>
              <a:gd name="connsiteY977" fmla="*/ 1166286 h 2380521"/>
              <a:gd name="connsiteX978" fmla="*/ 5926130 w 8023328"/>
              <a:gd name="connsiteY978" fmla="*/ 1153888 h 2380521"/>
              <a:gd name="connsiteX979" fmla="*/ 5940548 w 8023328"/>
              <a:gd name="connsiteY979" fmla="*/ 1140032 h 2380521"/>
              <a:gd name="connsiteX980" fmla="*/ 5870088 w 8023328"/>
              <a:gd name="connsiteY980" fmla="*/ 1140032 h 2380521"/>
              <a:gd name="connsiteX981" fmla="*/ 5884877 w 8023328"/>
              <a:gd name="connsiteY981" fmla="*/ 1153888 h 2380521"/>
              <a:gd name="connsiteX982" fmla="*/ 5870088 w 8023328"/>
              <a:gd name="connsiteY982" fmla="*/ 1166286 h 2380521"/>
              <a:gd name="connsiteX983" fmla="*/ 5855299 w 8023328"/>
              <a:gd name="connsiteY983" fmla="*/ 1153888 h 2380521"/>
              <a:gd name="connsiteX984" fmla="*/ 5870088 w 8023328"/>
              <a:gd name="connsiteY984" fmla="*/ 1140032 h 2380521"/>
              <a:gd name="connsiteX985" fmla="*/ 5799257 w 8023328"/>
              <a:gd name="connsiteY985" fmla="*/ 1140032 h 2380521"/>
              <a:gd name="connsiteX986" fmla="*/ 5814045 w 8023328"/>
              <a:gd name="connsiteY986" fmla="*/ 1153888 h 2380521"/>
              <a:gd name="connsiteX987" fmla="*/ 5799257 w 8023328"/>
              <a:gd name="connsiteY987" fmla="*/ 1166286 h 2380521"/>
              <a:gd name="connsiteX988" fmla="*/ 5784469 w 8023328"/>
              <a:gd name="connsiteY988" fmla="*/ 1153888 h 2380521"/>
              <a:gd name="connsiteX989" fmla="*/ 5799257 w 8023328"/>
              <a:gd name="connsiteY989" fmla="*/ 1140032 h 2380521"/>
              <a:gd name="connsiteX990" fmla="*/ 5724122 w 8023328"/>
              <a:gd name="connsiteY990" fmla="*/ 1140032 h 2380521"/>
              <a:gd name="connsiteX991" fmla="*/ 5736519 w 8023328"/>
              <a:gd name="connsiteY991" fmla="*/ 1153888 h 2380521"/>
              <a:gd name="connsiteX992" fmla="*/ 5724122 w 8023328"/>
              <a:gd name="connsiteY992" fmla="*/ 1166286 h 2380521"/>
              <a:gd name="connsiteX993" fmla="*/ 5710266 w 8023328"/>
              <a:gd name="connsiteY993" fmla="*/ 1153888 h 2380521"/>
              <a:gd name="connsiteX994" fmla="*/ 5724122 w 8023328"/>
              <a:gd name="connsiteY994" fmla="*/ 1140032 h 2380521"/>
              <a:gd name="connsiteX995" fmla="*/ 5653291 w 8023328"/>
              <a:gd name="connsiteY995" fmla="*/ 1140032 h 2380521"/>
              <a:gd name="connsiteX996" fmla="*/ 5665688 w 8023328"/>
              <a:gd name="connsiteY996" fmla="*/ 1153888 h 2380521"/>
              <a:gd name="connsiteX997" fmla="*/ 5653291 w 8023328"/>
              <a:gd name="connsiteY997" fmla="*/ 1166286 h 2380521"/>
              <a:gd name="connsiteX998" fmla="*/ 5639435 w 8023328"/>
              <a:gd name="connsiteY998" fmla="*/ 1153888 h 2380521"/>
              <a:gd name="connsiteX999" fmla="*/ 5653291 w 8023328"/>
              <a:gd name="connsiteY999" fmla="*/ 1140032 h 2380521"/>
              <a:gd name="connsiteX1000" fmla="*/ 5581002 w 8023328"/>
              <a:gd name="connsiteY1000" fmla="*/ 1140032 h 2380521"/>
              <a:gd name="connsiteX1001" fmla="*/ 5594858 w 8023328"/>
              <a:gd name="connsiteY1001" fmla="*/ 1153888 h 2380521"/>
              <a:gd name="connsiteX1002" fmla="*/ 5581002 w 8023328"/>
              <a:gd name="connsiteY1002" fmla="*/ 1166286 h 2380521"/>
              <a:gd name="connsiteX1003" fmla="*/ 5568605 w 8023328"/>
              <a:gd name="connsiteY1003" fmla="*/ 1153888 h 2380521"/>
              <a:gd name="connsiteX1004" fmla="*/ 5581002 w 8023328"/>
              <a:gd name="connsiteY1004" fmla="*/ 1140032 h 2380521"/>
              <a:gd name="connsiteX1005" fmla="*/ 5510171 w 8023328"/>
              <a:gd name="connsiteY1005" fmla="*/ 1140032 h 2380521"/>
              <a:gd name="connsiteX1006" fmla="*/ 5524027 w 8023328"/>
              <a:gd name="connsiteY1006" fmla="*/ 1153888 h 2380521"/>
              <a:gd name="connsiteX1007" fmla="*/ 5510171 w 8023328"/>
              <a:gd name="connsiteY1007" fmla="*/ 1166286 h 2380521"/>
              <a:gd name="connsiteX1008" fmla="*/ 5497774 w 8023328"/>
              <a:gd name="connsiteY1008" fmla="*/ 1153888 h 2380521"/>
              <a:gd name="connsiteX1009" fmla="*/ 5510171 w 8023328"/>
              <a:gd name="connsiteY1009" fmla="*/ 1140032 h 2380521"/>
              <a:gd name="connsiteX1010" fmla="*/ 5438937 w 8023328"/>
              <a:gd name="connsiteY1010" fmla="*/ 1140032 h 2380521"/>
              <a:gd name="connsiteX1011" fmla="*/ 5453178 w 8023328"/>
              <a:gd name="connsiteY1011" fmla="*/ 1153888 h 2380521"/>
              <a:gd name="connsiteX1012" fmla="*/ 5438937 w 8023328"/>
              <a:gd name="connsiteY1012" fmla="*/ 1166286 h 2380521"/>
              <a:gd name="connsiteX1013" fmla="*/ 5426945 w 8023328"/>
              <a:gd name="connsiteY1013" fmla="*/ 1153888 h 2380521"/>
              <a:gd name="connsiteX1014" fmla="*/ 5438937 w 8023328"/>
              <a:gd name="connsiteY1014" fmla="*/ 1140032 h 2380521"/>
              <a:gd name="connsiteX1015" fmla="*/ 5367530 w 8023328"/>
              <a:gd name="connsiteY1015" fmla="*/ 1140032 h 2380521"/>
              <a:gd name="connsiteX1016" fmla="*/ 5382318 w 8023328"/>
              <a:gd name="connsiteY1016" fmla="*/ 1153888 h 2380521"/>
              <a:gd name="connsiteX1017" fmla="*/ 5367530 w 8023328"/>
              <a:gd name="connsiteY1017" fmla="*/ 1166286 h 2380521"/>
              <a:gd name="connsiteX1018" fmla="*/ 5352742 w 8023328"/>
              <a:gd name="connsiteY1018" fmla="*/ 1153888 h 2380521"/>
              <a:gd name="connsiteX1019" fmla="*/ 5367530 w 8023328"/>
              <a:gd name="connsiteY1019" fmla="*/ 1140032 h 2380521"/>
              <a:gd name="connsiteX1020" fmla="*/ 5296699 w 8023328"/>
              <a:gd name="connsiteY1020" fmla="*/ 1140032 h 2380521"/>
              <a:gd name="connsiteX1021" fmla="*/ 5311488 w 8023328"/>
              <a:gd name="connsiteY1021" fmla="*/ 1153888 h 2380521"/>
              <a:gd name="connsiteX1022" fmla="*/ 5296699 w 8023328"/>
              <a:gd name="connsiteY1022" fmla="*/ 1166286 h 2380521"/>
              <a:gd name="connsiteX1023" fmla="*/ 5281910 w 8023328"/>
              <a:gd name="connsiteY1023" fmla="*/ 1153888 h 2380521"/>
              <a:gd name="connsiteX1024" fmla="*/ 5296699 w 8023328"/>
              <a:gd name="connsiteY1024" fmla="*/ 1140032 h 2380521"/>
              <a:gd name="connsiteX1025" fmla="*/ 5225869 w 8023328"/>
              <a:gd name="connsiteY1025" fmla="*/ 1140032 h 2380521"/>
              <a:gd name="connsiteX1026" fmla="*/ 5240657 w 8023328"/>
              <a:gd name="connsiteY1026" fmla="*/ 1153888 h 2380521"/>
              <a:gd name="connsiteX1027" fmla="*/ 5225869 w 8023328"/>
              <a:gd name="connsiteY1027" fmla="*/ 1166286 h 2380521"/>
              <a:gd name="connsiteX1028" fmla="*/ 5211081 w 8023328"/>
              <a:gd name="connsiteY1028" fmla="*/ 1153888 h 2380521"/>
              <a:gd name="connsiteX1029" fmla="*/ 5225869 w 8023328"/>
              <a:gd name="connsiteY1029" fmla="*/ 1140032 h 2380521"/>
              <a:gd name="connsiteX1030" fmla="*/ 5154105 w 8023328"/>
              <a:gd name="connsiteY1030" fmla="*/ 1140032 h 2380521"/>
              <a:gd name="connsiteX1031" fmla="*/ 5166502 w 8023328"/>
              <a:gd name="connsiteY1031" fmla="*/ 1154821 h 2380521"/>
              <a:gd name="connsiteX1032" fmla="*/ 5154105 w 8023328"/>
              <a:gd name="connsiteY1032" fmla="*/ 1169610 h 2380521"/>
              <a:gd name="connsiteX1033" fmla="*/ 5140249 w 8023328"/>
              <a:gd name="connsiteY1033" fmla="*/ 1154821 h 2380521"/>
              <a:gd name="connsiteX1034" fmla="*/ 5154105 w 8023328"/>
              <a:gd name="connsiteY1034" fmla="*/ 1140032 h 2380521"/>
              <a:gd name="connsiteX1035" fmla="*/ 5083276 w 8023328"/>
              <a:gd name="connsiteY1035" fmla="*/ 1140032 h 2380521"/>
              <a:gd name="connsiteX1036" fmla="*/ 5095673 w 8023328"/>
              <a:gd name="connsiteY1036" fmla="*/ 1154821 h 2380521"/>
              <a:gd name="connsiteX1037" fmla="*/ 5083276 w 8023328"/>
              <a:gd name="connsiteY1037" fmla="*/ 1169610 h 2380521"/>
              <a:gd name="connsiteX1038" fmla="*/ 5069420 w 8023328"/>
              <a:gd name="connsiteY1038" fmla="*/ 1154821 h 2380521"/>
              <a:gd name="connsiteX1039" fmla="*/ 5083276 w 8023328"/>
              <a:gd name="connsiteY1039" fmla="*/ 1140032 h 2380521"/>
              <a:gd name="connsiteX1040" fmla="*/ 5012445 w 8023328"/>
              <a:gd name="connsiteY1040" fmla="*/ 1140032 h 2380521"/>
              <a:gd name="connsiteX1041" fmla="*/ 5024842 w 8023328"/>
              <a:gd name="connsiteY1041" fmla="*/ 1154821 h 2380521"/>
              <a:gd name="connsiteX1042" fmla="*/ 5012445 w 8023328"/>
              <a:gd name="connsiteY1042" fmla="*/ 1169610 h 2380521"/>
              <a:gd name="connsiteX1043" fmla="*/ 4998589 w 8023328"/>
              <a:gd name="connsiteY1043" fmla="*/ 1154821 h 2380521"/>
              <a:gd name="connsiteX1044" fmla="*/ 5012445 w 8023328"/>
              <a:gd name="connsiteY1044" fmla="*/ 1140032 h 2380521"/>
              <a:gd name="connsiteX1045" fmla="*/ 4940157 w 8023328"/>
              <a:gd name="connsiteY1045" fmla="*/ 1140032 h 2380521"/>
              <a:gd name="connsiteX1046" fmla="*/ 4954013 w 8023328"/>
              <a:gd name="connsiteY1046" fmla="*/ 1154821 h 2380521"/>
              <a:gd name="connsiteX1047" fmla="*/ 4940157 w 8023328"/>
              <a:gd name="connsiteY1047" fmla="*/ 1169610 h 2380521"/>
              <a:gd name="connsiteX1048" fmla="*/ 4927760 w 8023328"/>
              <a:gd name="connsiteY1048" fmla="*/ 1154821 h 2380521"/>
              <a:gd name="connsiteX1049" fmla="*/ 4940157 w 8023328"/>
              <a:gd name="connsiteY1049" fmla="*/ 1140032 h 2380521"/>
              <a:gd name="connsiteX1050" fmla="*/ 4865953 w 8023328"/>
              <a:gd name="connsiteY1050" fmla="*/ 1140032 h 2380521"/>
              <a:gd name="connsiteX1051" fmla="*/ 4879809 w 8023328"/>
              <a:gd name="connsiteY1051" fmla="*/ 1154821 h 2380521"/>
              <a:gd name="connsiteX1052" fmla="*/ 4865953 w 8023328"/>
              <a:gd name="connsiteY1052" fmla="*/ 1169610 h 2380521"/>
              <a:gd name="connsiteX1053" fmla="*/ 4853556 w 8023328"/>
              <a:gd name="connsiteY1053" fmla="*/ 1154821 h 2380521"/>
              <a:gd name="connsiteX1054" fmla="*/ 4865953 w 8023328"/>
              <a:gd name="connsiteY1054" fmla="*/ 1140032 h 2380521"/>
              <a:gd name="connsiteX1055" fmla="*/ 4795122 w 8023328"/>
              <a:gd name="connsiteY1055" fmla="*/ 1140032 h 2380521"/>
              <a:gd name="connsiteX1056" fmla="*/ 4808978 w 8023328"/>
              <a:gd name="connsiteY1056" fmla="*/ 1154821 h 2380521"/>
              <a:gd name="connsiteX1057" fmla="*/ 4795122 w 8023328"/>
              <a:gd name="connsiteY1057" fmla="*/ 1169610 h 2380521"/>
              <a:gd name="connsiteX1058" fmla="*/ 4782725 w 8023328"/>
              <a:gd name="connsiteY1058" fmla="*/ 1154821 h 2380521"/>
              <a:gd name="connsiteX1059" fmla="*/ 4795122 w 8023328"/>
              <a:gd name="connsiteY1059" fmla="*/ 1140032 h 2380521"/>
              <a:gd name="connsiteX1060" fmla="*/ 4726684 w 8023328"/>
              <a:gd name="connsiteY1060" fmla="*/ 1140032 h 2380521"/>
              <a:gd name="connsiteX1061" fmla="*/ 4741472 w 8023328"/>
              <a:gd name="connsiteY1061" fmla="*/ 1154821 h 2380521"/>
              <a:gd name="connsiteX1062" fmla="*/ 4726684 w 8023328"/>
              <a:gd name="connsiteY1062" fmla="*/ 1169610 h 2380521"/>
              <a:gd name="connsiteX1063" fmla="*/ 4711896 w 8023328"/>
              <a:gd name="connsiteY1063" fmla="*/ 1154821 h 2380521"/>
              <a:gd name="connsiteX1064" fmla="*/ 4726684 w 8023328"/>
              <a:gd name="connsiteY1064" fmla="*/ 1140032 h 2380521"/>
              <a:gd name="connsiteX1065" fmla="*/ 4655853 w 8023328"/>
              <a:gd name="connsiteY1065" fmla="*/ 1140032 h 2380521"/>
              <a:gd name="connsiteX1066" fmla="*/ 4670642 w 8023328"/>
              <a:gd name="connsiteY1066" fmla="*/ 1154821 h 2380521"/>
              <a:gd name="connsiteX1067" fmla="*/ 4655853 w 8023328"/>
              <a:gd name="connsiteY1067" fmla="*/ 1169610 h 2380521"/>
              <a:gd name="connsiteX1068" fmla="*/ 4641064 w 8023328"/>
              <a:gd name="connsiteY1068" fmla="*/ 1154821 h 2380521"/>
              <a:gd name="connsiteX1069" fmla="*/ 4655853 w 8023328"/>
              <a:gd name="connsiteY1069" fmla="*/ 1140032 h 2380521"/>
              <a:gd name="connsiteX1070" fmla="*/ 4585023 w 8023328"/>
              <a:gd name="connsiteY1070" fmla="*/ 1140032 h 2380521"/>
              <a:gd name="connsiteX1071" fmla="*/ 4599811 w 8023328"/>
              <a:gd name="connsiteY1071" fmla="*/ 1154821 h 2380521"/>
              <a:gd name="connsiteX1072" fmla="*/ 4585023 w 8023328"/>
              <a:gd name="connsiteY1072" fmla="*/ 1169610 h 2380521"/>
              <a:gd name="connsiteX1073" fmla="*/ 4570235 w 8023328"/>
              <a:gd name="connsiteY1073" fmla="*/ 1154821 h 2380521"/>
              <a:gd name="connsiteX1074" fmla="*/ 4585023 w 8023328"/>
              <a:gd name="connsiteY1074" fmla="*/ 1140032 h 2380521"/>
              <a:gd name="connsiteX1075" fmla="*/ 4513260 w 8023328"/>
              <a:gd name="connsiteY1075" fmla="*/ 1140032 h 2380521"/>
              <a:gd name="connsiteX1076" fmla="*/ 4525657 w 8023328"/>
              <a:gd name="connsiteY1076" fmla="*/ 1154821 h 2380521"/>
              <a:gd name="connsiteX1077" fmla="*/ 4513260 w 8023328"/>
              <a:gd name="connsiteY1077" fmla="*/ 1169610 h 2380521"/>
              <a:gd name="connsiteX1078" fmla="*/ 4499404 w 8023328"/>
              <a:gd name="connsiteY1078" fmla="*/ 1154821 h 2380521"/>
              <a:gd name="connsiteX1079" fmla="*/ 4513260 w 8023328"/>
              <a:gd name="connsiteY1079" fmla="*/ 1140032 h 2380521"/>
              <a:gd name="connsiteX1080" fmla="*/ 4439056 w 8023328"/>
              <a:gd name="connsiteY1080" fmla="*/ 1140032 h 2380521"/>
              <a:gd name="connsiteX1081" fmla="*/ 4451453 w 8023328"/>
              <a:gd name="connsiteY1081" fmla="*/ 1154821 h 2380521"/>
              <a:gd name="connsiteX1082" fmla="*/ 4439056 w 8023328"/>
              <a:gd name="connsiteY1082" fmla="*/ 1169610 h 2380521"/>
              <a:gd name="connsiteX1083" fmla="*/ 4425200 w 8023328"/>
              <a:gd name="connsiteY1083" fmla="*/ 1154821 h 2380521"/>
              <a:gd name="connsiteX1084" fmla="*/ 4439056 w 8023328"/>
              <a:gd name="connsiteY1084" fmla="*/ 1140032 h 2380521"/>
              <a:gd name="connsiteX1085" fmla="*/ 4366768 w 8023328"/>
              <a:gd name="connsiteY1085" fmla="*/ 1140032 h 2380521"/>
              <a:gd name="connsiteX1086" fmla="*/ 4380624 w 8023328"/>
              <a:gd name="connsiteY1086" fmla="*/ 1154821 h 2380521"/>
              <a:gd name="connsiteX1087" fmla="*/ 4366768 w 8023328"/>
              <a:gd name="connsiteY1087" fmla="*/ 1169610 h 2380521"/>
              <a:gd name="connsiteX1088" fmla="*/ 4354371 w 8023328"/>
              <a:gd name="connsiteY1088" fmla="*/ 1154821 h 2380521"/>
              <a:gd name="connsiteX1089" fmla="*/ 4366768 w 8023328"/>
              <a:gd name="connsiteY1089" fmla="*/ 1140032 h 2380521"/>
              <a:gd name="connsiteX1090" fmla="*/ 4295937 w 8023328"/>
              <a:gd name="connsiteY1090" fmla="*/ 1140032 h 2380521"/>
              <a:gd name="connsiteX1091" fmla="*/ 4309793 w 8023328"/>
              <a:gd name="connsiteY1091" fmla="*/ 1154821 h 2380521"/>
              <a:gd name="connsiteX1092" fmla="*/ 4295937 w 8023328"/>
              <a:gd name="connsiteY1092" fmla="*/ 1169610 h 2380521"/>
              <a:gd name="connsiteX1093" fmla="*/ 4283540 w 8023328"/>
              <a:gd name="connsiteY1093" fmla="*/ 1154821 h 2380521"/>
              <a:gd name="connsiteX1094" fmla="*/ 4295937 w 8023328"/>
              <a:gd name="connsiteY1094" fmla="*/ 1140032 h 2380521"/>
              <a:gd name="connsiteX1095" fmla="*/ 4225107 w 8023328"/>
              <a:gd name="connsiteY1095" fmla="*/ 1140032 h 2380521"/>
              <a:gd name="connsiteX1096" fmla="*/ 4238963 w 8023328"/>
              <a:gd name="connsiteY1096" fmla="*/ 1154821 h 2380521"/>
              <a:gd name="connsiteX1097" fmla="*/ 4225107 w 8023328"/>
              <a:gd name="connsiteY1097" fmla="*/ 1169610 h 2380521"/>
              <a:gd name="connsiteX1098" fmla="*/ 4212710 w 8023328"/>
              <a:gd name="connsiteY1098" fmla="*/ 1154821 h 2380521"/>
              <a:gd name="connsiteX1099" fmla="*/ 4225107 w 8023328"/>
              <a:gd name="connsiteY1099" fmla="*/ 1140032 h 2380521"/>
              <a:gd name="connsiteX1100" fmla="*/ 4153295 w 8023328"/>
              <a:gd name="connsiteY1100" fmla="*/ 1140032 h 2380521"/>
              <a:gd name="connsiteX1101" fmla="*/ 4168083 w 8023328"/>
              <a:gd name="connsiteY1101" fmla="*/ 1154821 h 2380521"/>
              <a:gd name="connsiteX1102" fmla="*/ 4153295 w 8023328"/>
              <a:gd name="connsiteY1102" fmla="*/ 1169610 h 2380521"/>
              <a:gd name="connsiteX1103" fmla="*/ 4138507 w 8023328"/>
              <a:gd name="connsiteY1103" fmla="*/ 1154821 h 2380521"/>
              <a:gd name="connsiteX1104" fmla="*/ 4153295 w 8023328"/>
              <a:gd name="connsiteY1104" fmla="*/ 1140032 h 2380521"/>
              <a:gd name="connsiteX1105" fmla="*/ 4082465 w 8023328"/>
              <a:gd name="connsiteY1105" fmla="*/ 1140032 h 2380521"/>
              <a:gd name="connsiteX1106" fmla="*/ 4097254 w 8023328"/>
              <a:gd name="connsiteY1106" fmla="*/ 1154821 h 2380521"/>
              <a:gd name="connsiteX1107" fmla="*/ 4082465 w 8023328"/>
              <a:gd name="connsiteY1107" fmla="*/ 1169610 h 2380521"/>
              <a:gd name="connsiteX1108" fmla="*/ 4067676 w 8023328"/>
              <a:gd name="connsiteY1108" fmla="*/ 1154821 h 2380521"/>
              <a:gd name="connsiteX1109" fmla="*/ 4082465 w 8023328"/>
              <a:gd name="connsiteY1109" fmla="*/ 1140032 h 2380521"/>
              <a:gd name="connsiteX1110" fmla="*/ 439789 w 8023328"/>
              <a:gd name="connsiteY1110" fmla="*/ 1140032 h 2380521"/>
              <a:gd name="connsiteX1111" fmla="*/ 454579 w 8023328"/>
              <a:gd name="connsiteY1111" fmla="*/ 1153888 h 2380521"/>
              <a:gd name="connsiteX1112" fmla="*/ 439789 w 8023328"/>
              <a:gd name="connsiteY1112" fmla="*/ 1166286 h 2380521"/>
              <a:gd name="connsiteX1113" fmla="*/ 425001 w 8023328"/>
              <a:gd name="connsiteY1113" fmla="*/ 1153888 h 2380521"/>
              <a:gd name="connsiteX1114" fmla="*/ 439789 w 8023328"/>
              <a:gd name="connsiteY1114" fmla="*/ 1140032 h 2380521"/>
              <a:gd name="connsiteX1115" fmla="*/ 368960 w 8023328"/>
              <a:gd name="connsiteY1115" fmla="*/ 1140032 h 2380521"/>
              <a:gd name="connsiteX1116" fmla="*/ 383747 w 8023328"/>
              <a:gd name="connsiteY1116" fmla="*/ 1153888 h 2380521"/>
              <a:gd name="connsiteX1117" fmla="*/ 368960 w 8023328"/>
              <a:gd name="connsiteY1117" fmla="*/ 1166286 h 2380521"/>
              <a:gd name="connsiteX1118" fmla="*/ 354172 w 8023328"/>
              <a:gd name="connsiteY1118" fmla="*/ 1153888 h 2380521"/>
              <a:gd name="connsiteX1119" fmla="*/ 368960 w 8023328"/>
              <a:gd name="connsiteY1119" fmla="*/ 1140032 h 2380521"/>
              <a:gd name="connsiteX1120" fmla="*/ 297194 w 8023328"/>
              <a:gd name="connsiteY1120" fmla="*/ 1140032 h 2380521"/>
              <a:gd name="connsiteX1121" fmla="*/ 309592 w 8023328"/>
              <a:gd name="connsiteY1121" fmla="*/ 1153888 h 2380521"/>
              <a:gd name="connsiteX1122" fmla="*/ 297194 w 8023328"/>
              <a:gd name="connsiteY1122" fmla="*/ 1166286 h 2380521"/>
              <a:gd name="connsiteX1123" fmla="*/ 283339 w 8023328"/>
              <a:gd name="connsiteY1123" fmla="*/ 1153888 h 2380521"/>
              <a:gd name="connsiteX1124" fmla="*/ 297194 w 8023328"/>
              <a:gd name="connsiteY1124" fmla="*/ 1140032 h 2380521"/>
              <a:gd name="connsiteX1125" fmla="*/ 226366 w 8023328"/>
              <a:gd name="connsiteY1125" fmla="*/ 1140032 h 2380521"/>
              <a:gd name="connsiteX1126" fmla="*/ 238764 w 8023328"/>
              <a:gd name="connsiteY1126" fmla="*/ 1153888 h 2380521"/>
              <a:gd name="connsiteX1127" fmla="*/ 226366 w 8023328"/>
              <a:gd name="connsiteY1127" fmla="*/ 1166286 h 2380521"/>
              <a:gd name="connsiteX1128" fmla="*/ 212510 w 8023328"/>
              <a:gd name="connsiteY1128" fmla="*/ 1153888 h 2380521"/>
              <a:gd name="connsiteX1129" fmla="*/ 226366 w 8023328"/>
              <a:gd name="connsiteY1129" fmla="*/ 1140032 h 2380521"/>
              <a:gd name="connsiteX1130" fmla="*/ 155532 w 8023328"/>
              <a:gd name="connsiteY1130" fmla="*/ 1140032 h 2380521"/>
              <a:gd name="connsiteX1131" fmla="*/ 167930 w 8023328"/>
              <a:gd name="connsiteY1131" fmla="*/ 1153888 h 2380521"/>
              <a:gd name="connsiteX1132" fmla="*/ 155532 w 8023328"/>
              <a:gd name="connsiteY1132" fmla="*/ 1166286 h 2380521"/>
              <a:gd name="connsiteX1133" fmla="*/ 141676 w 8023328"/>
              <a:gd name="connsiteY1133" fmla="*/ 1153888 h 2380521"/>
              <a:gd name="connsiteX1134" fmla="*/ 155532 w 8023328"/>
              <a:gd name="connsiteY1134" fmla="*/ 1140032 h 2380521"/>
              <a:gd name="connsiteX1135" fmla="*/ 83244 w 8023328"/>
              <a:gd name="connsiteY1135" fmla="*/ 1140032 h 2380521"/>
              <a:gd name="connsiteX1136" fmla="*/ 97100 w 8023328"/>
              <a:gd name="connsiteY1136" fmla="*/ 1153888 h 2380521"/>
              <a:gd name="connsiteX1137" fmla="*/ 83244 w 8023328"/>
              <a:gd name="connsiteY1137" fmla="*/ 1166286 h 2380521"/>
              <a:gd name="connsiteX1138" fmla="*/ 70846 w 8023328"/>
              <a:gd name="connsiteY1138" fmla="*/ 1153888 h 2380521"/>
              <a:gd name="connsiteX1139" fmla="*/ 83244 w 8023328"/>
              <a:gd name="connsiteY1139" fmla="*/ 1140032 h 2380521"/>
              <a:gd name="connsiteX1140" fmla="*/ 12008 w 8023328"/>
              <a:gd name="connsiteY1140" fmla="*/ 1140032 h 2380521"/>
              <a:gd name="connsiteX1141" fmla="*/ 26249 w 8023328"/>
              <a:gd name="connsiteY1141" fmla="*/ 1153888 h 2380521"/>
              <a:gd name="connsiteX1142" fmla="*/ 12008 w 8023328"/>
              <a:gd name="connsiteY1142" fmla="*/ 1166286 h 2380521"/>
              <a:gd name="connsiteX1143" fmla="*/ 16 w 8023328"/>
              <a:gd name="connsiteY1143" fmla="*/ 1153888 h 2380521"/>
              <a:gd name="connsiteX1144" fmla="*/ 12008 w 8023328"/>
              <a:gd name="connsiteY1144" fmla="*/ 1140032 h 2380521"/>
              <a:gd name="connsiteX1145" fmla="*/ 6867525 w 8023328"/>
              <a:gd name="connsiteY1145" fmla="*/ 1069203 h 2380521"/>
              <a:gd name="connsiteX1146" fmla="*/ 6879922 w 8023328"/>
              <a:gd name="connsiteY1146" fmla="*/ 1081600 h 2380521"/>
              <a:gd name="connsiteX1147" fmla="*/ 6867525 w 8023328"/>
              <a:gd name="connsiteY1147" fmla="*/ 1095457 h 2380521"/>
              <a:gd name="connsiteX1148" fmla="*/ 6853669 w 8023328"/>
              <a:gd name="connsiteY1148" fmla="*/ 1081600 h 2380521"/>
              <a:gd name="connsiteX1149" fmla="*/ 6867525 w 8023328"/>
              <a:gd name="connsiteY1149" fmla="*/ 1069203 h 2380521"/>
              <a:gd name="connsiteX1150" fmla="*/ 6795237 w 8023328"/>
              <a:gd name="connsiteY1150" fmla="*/ 1069203 h 2380521"/>
              <a:gd name="connsiteX1151" fmla="*/ 6809093 w 8023328"/>
              <a:gd name="connsiteY1151" fmla="*/ 1081600 h 2380521"/>
              <a:gd name="connsiteX1152" fmla="*/ 6796696 w 8023328"/>
              <a:gd name="connsiteY1152" fmla="*/ 1095457 h 2380521"/>
              <a:gd name="connsiteX1153" fmla="*/ 6782840 w 8023328"/>
              <a:gd name="connsiteY1153" fmla="*/ 1081600 h 2380521"/>
              <a:gd name="connsiteX1154" fmla="*/ 6795237 w 8023328"/>
              <a:gd name="connsiteY1154" fmla="*/ 1069203 h 2380521"/>
              <a:gd name="connsiteX1155" fmla="*/ 6724405 w 8023328"/>
              <a:gd name="connsiteY1155" fmla="*/ 1069203 h 2380521"/>
              <a:gd name="connsiteX1156" fmla="*/ 6738261 w 8023328"/>
              <a:gd name="connsiteY1156" fmla="*/ 1081600 h 2380521"/>
              <a:gd name="connsiteX1157" fmla="*/ 6724405 w 8023328"/>
              <a:gd name="connsiteY1157" fmla="*/ 1095457 h 2380521"/>
              <a:gd name="connsiteX1158" fmla="*/ 6712008 w 8023328"/>
              <a:gd name="connsiteY1158" fmla="*/ 1081600 h 2380521"/>
              <a:gd name="connsiteX1159" fmla="*/ 6724405 w 8023328"/>
              <a:gd name="connsiteY1159" fmla="*/ 1069203 h 2380521"/>
              <a:gd name="connsiteX1160" fmla="*/ 6653576 w 8023328"/>
              <a:gd name="connsiteY1160" fmla="*/ 1069203 h 2380521"/>
              <a:gd name="connsiteX1161" fmla="*/ 6667432 w 8023328"/>
              <a:gd name="connsiteY1161" fmla="*/ 1081600 h 2380521"/>
              <a:gd name="connsiteX1162" fmla="*/ 6653576 w 8023328"/>
              <a:gd name="connsiteY1162" fmla="*/ 1095457 h 2380521"/>
              <a:gd name="connsiteX1163" fmla="*/ 6641179 w 8023328"/>
              <a:gd name="connsiteY1163" fmla="*/ 1081600 h 2380521"/>
              <a:gd name="connsiteX1164" fmla="*/ 6653576 w 8023328"/>
              <a:gd name="connsiteY1164" fmla="*/ 1069203 h 2380521"/>
              <a:gd name="connsiteX1165" fmla="*/ 6581764 w 8023328"/>
              <a:gd name="connsiteY1165" fmla="*/ 1069203 h 2380521"/>
              <a:gd name="connsiteX1166" fmla="*/ 6596552 w 8023328"/>
              <a:gd name="connsiteY1166" fmla="*/ 1081600 h 2380521"/>
              <a:gd name="connsiteX1167" fmla="*/ 6581764 w 8023328"/>
              <a:gd name="connsiteY1167" fmla="*/ 1095457 h 2380521"/>
              <a:gd name="connsiteX1168" fmla="*/ 6566976 w 8023328"/>
              <a:gd name="connsiteY1168" fmla="*/ 1081600 h 2380521"/>
              <a:gd name="connsiteX1169" fmla="*/ 6581764 w 8023328"/>
              <a:gd name="connsiteY1169" fmla="*/ 1069203 h 2380521"/>
              <a:gd name="connsiteX1170" fmla="*/ 6510933 w 8023328"/>
              <a:gd name="connsiteY1170" fmla="*/ 1069203 h 2380521"/>
              <a:gd name="connsiteX1171" fmla="*/ 6525722 w 8023328"/>
              <a:gd name="connsiteY1171" fmla="*/ 1081600 h 2380521"/>
              <a:gd name="connsiteX1172" fmla="*/ 6510933 w 8023328"/>
              <a:gd name="connsiteY1172" fmla="*/ 1095457 h 2380521"/>
              <a:gd name="connsiteX1173" fmla="*/ 6496144 w 8023328"/>
              <a:gd name="connsiteY1173" fmla="*/ 1081600 h 2380521"/>
              <a:gd name="connsiteX1174" fmla="*/ 6510933 w 8023328"/>
              <a:gd name="connsiteY1174" fmla="*/ 1069203 h 2380521"/>
              <a:gd name="connsiteX1175" fmla="*/ 6440492 w 8023328"/>
              <a:gd name="connsiteY1175" fmla="*/ 1069203 h 2380521"/>
              <a:gd name="connsiteX1176" fmla="*/ 6454911 w 8023328"/>
              <a:gd name="connsiteY1176" fmla="*/ 1081600 h 2380521"/>
              <a:gd name="connsiteX1177" fmla="*/ 6440492 w 8023328"/>
              <a:gd name="connsiteY1177" fmla="*/ 1095457 h 2380521"/>
              <a:gd name="connsiteX1178" fmla="*/ 6425315 w 8023328"/>
              <a:gd name="connsiteY1178" fmla="*/ 1081600 h 2380521"/>
              <a:gd name="connsiteX1179" fmla="*/ 6440492 w 8023328"/>
              <a:gd name="connsiteY1179" fmla="*/ 1069203 h 2380521"/>
              <a:gd name="connsiteX1180" fmla="*/ 6368340 w 8023328"/>
              <a:gd name="connsiteY1180" fmla="*/ 1069203 h 2380521"/>
              <a:gd name="connsiteX1181" fmla="*/ 6380737 w 8023328"/>
              <a:gd name="connsiteY1181" fmla="*/ 1081600 h 2380521"/>
              <a:gd name="connsiteX1182" fmla="*/ 6368340 w 8023328"/>
              <a:gd name="connsiteY1182" fmla="*/ 1095457 h 2380521"/>
              <a:gd name="connsiteX1183" fmla="*/ 6354484 w 8023328"/>
              <a:gd name="connsiteY1183" fmla="*/ 1081600 h 2380521"/>
              <a:gd name="connsiteX1184" fmla="*/ 6368340 w 8023328"/>
              <a:gd name="connsiteY1184" fmla="*/ 1069203 h 2380521"/>
              <a:gd name="connsiteX1185" fmla="*/ 6297511 w 8023328"/>
              <a:gd name="connsiteY1185" fmla="*/ 1069203 h 2380521"/>
              <a:gd name="connsiteX1186" fmla="*/ 6309908 w 8023328"/>
              <a:gd name="connsiteY1186" fmla="*/ 1081600 h 2380521"/>
              <a:gd name="connsiteX1187" fmla="*/ 6297511 w 8023328"/>
              <a:gd name="connsiteY1187" fmla="*/ 1095457 h 2380521"/>
              <a:gd name="connsiteX1188" fmla="*/ 6283655 w 8023328"/>
              <a:gd name="connsiteY1188" fmla="*/ 1081600 h 2380521"/>
              <a:gd name="connsiteX1189" fmla="*/ 6297511 w 8023328"/>
              <a:gd name="connsiteY1189" fmla="*/ 1069203 h 2380521"/>
              <a:gd name="connsiteX1190" fmla="*/ 6226679 w 8023328"/>
              <a:gd name="connsiteY1190" fmla="*/ 1069203 h 2380521"/>
              <a:gd name="connsiteX1191" fmla="*/ 6239076 w 8023328"/>
              <a:gd name="connsiteY1191" fmla="*/ 1081600 h 2380521"/>
              <a:gd name="connsiteX1192" fmla="*/ 6226679 w 8023328"/>
              <a:gd name="connsiteY1192" fmla="*/ 1095457 h 2380521"/>
              <a:gd name="connsiteX1193" fmla="*/ 6212823 w 8023328"/>
              <a:gd name="connsiteY1193" fmla="*/ 1083059 h 2380521"/>
              <a:gd name="connsiteX1194" fmla="*/ 6226679 w 8023328"/>
              <a:gd name="connsiteY1194" fmla="*/ 1069203 h 2380521"/>
              <a:gd name="connsiteX1195" fmla="*/ 6154391 w 8023328"/>
              <a:gd name="connsiteY1195" fmla="*/ 1069203 h 2380521"/>
              <a:gd name="connsiteX1196" fmla="*/ 6168247 w 8023328"/>
              <a:gd name="connsiteY1196" fmla="*/ 1083059 h 2380521"/>
              <a:gd name="connsiteX1197" fmla="*/ 6154391 w 8023328"/>
              <a:gd name="connsiteY1197" fmla="*/ 1095457 h 2380521"/>
              <a:gd name="connsiteX1198" fmla="*/ 6141994 w 8023328"/>
              <a:gd name="connsiteY1198" fmla="*/ 1083059 h 2380521"/>
              <a:gd name="connsiteX1199" fmla="*/ 6154391 w 8023328"/>
              <a:gd name="connsiteY1199" fmla="*/ 1069203 h 2380521"/>
              <a:gd name="connsiteX1200" fmla="*/ 6083559 w 8023328"/>
              <a:gd name="connsiteY1200" fmla="*/ 1069203 h 2380521"/>
              <a:gd name="connsiteX1201" fmla="*/ 6097415 w 8023328"/>
              <a:gd name="connsiteY1201" fmla="*/ 1083059 h 2380521"/>
              <a:gd name="connsiteX1202" fmla="*/ 6083559 w 8023328"/>
              <a:gd name="connsiteY1202" fmla="*/ 1095457 h 2380521"/>
              <a:gd name="connsiteX1203" fmla="*/ 6071162 w 8023328"/>
              <a:gd name="connsiteY1203" fmla="*/ 1083059 h 2380521"/>
              <a:gd name="connsiteX1204" fmla="*/ 6083559 w 8023328"/>
              <a:gd name="connsiteY1204" fmla="*/ 1069203 h 2380521"/>
              <a:gd name="connsiteX1205" fmla="*/ 6009356 w 8023328"/>
              <a:gd name="connsiteY1205" fmla="*/ 1069203 h 2380521"/>
              <a:gd name="connsiteX1206" fmla="*/ 6023212 w 8023328"/>
              <a:gd name="connsiteY1206" fmla="*/ 1083059 h 2380521"/>
              <a:gd name="connsiteX1207" fmla="*/ 6009356 w 8023328"/>
              <a:gd name="connsiteY1207" fmla="*/ 1095457 h 2380521"/>
              <a:gd name="connsiteX1208" fmla="*/ 5996959 w 8023328"/>
              <a:gd name="connsiteY1208" fmla="*/ 1083059 h 2380521"/>
              <a:gd name="connsiteX1209" fmla="*/ 6009356 w 8023328"/>
              <a:gd name="connsiteY1209" fmla="*/ 1069203 h 2380521"/>
              <a:gd name="connsiteX1210" fmla="*/ 5940548 w 8023328"/>
              <a:gd name="connsiteY1210" fmla="*/ 1069203 h 2380521"/>
              <a:gd name="connsiteX1211" fmla="*/ 5955726 w 8023328"/>
              <a:gd name="connsiteY1211" fmla="*/ 1083059 h 2380521"/>
              <a:gd name="connsiteX1212" fmla="*/ 5940548 w 8023328"/>
              <a:gd name="connsiteY1212" fmla="*/ 1095457 h 2380521"/>
              <a:gd name="connsiteX1213" fmla="*/ 5926130 w 8023328"/>
              <a:gd name="connsiteY1213" fmla="*/ 1083059 h 2380521"/>
              <a:gd name="connsiteX1214" fmla="*/ 5940548 w 8023328"/>
              <a:gd name="connsiteY1214" fmla="*/ 1069203 h 2380521"/>
              <a:gd name="connsiteX1215" fmla="*/ 5870088 w 8023328"/>
              <a:gd name="connsiteY1215" fmla="*/ 1069203 h 2380521"/>
              <a:gd name="connsiteX1216" fmla="*/ 5884877 w 8023328"/>
              <a:gd name="connsiteY1216" fmla="*/ 1083059 h 2380521"/>
              <a:gd name="connsiteX1217" fmla="*/ 5870088 w 8023328"/>
              <a:gd name="connsiteY1217" fmla="*/ 1095457 h 2380521"/>
              <a:gd name="connsiteX1218" fmla="*/ 5855299 w 8023328"/>
              <a:gd name="connsiteY1218" fmla="*/ 1083059 h 2380521"/>
              <a:gd name="connsiteX1219" fmla="*/ 5870088 w 8023328"/>
              <a:gd name="connsiteY1219" fmla="*/ 1069203 h 2380521"/>
              <a:gd name="connsiteX1220" fmla="*/ 5799257 w 8023328"/>
              <a:gd name="connsiteY1220" fmla="*/ 1069203 h 2380521"/>
              <a:gd name="connsiteX1221" fmla="*/ 5814045 w 8023328"/>
              <a:gd name="connsiteY1221" fmla="*/ 1083059 h 2380521"/>
              <a:gd name="connsiteX1222" fmla="*/ 5799257 w 8023328"/>
              <a:gd name="connsiteY1222" fmla="*/ 1095457 h 2380521"/>
              <a:gd name="connsiteX1223" fmla="*/ 5784469 w 8023328"/>
              <a:gd name="connsiteY1223" fmla="*/ 1083059 h 2380521"/>
              <a:gd name="connsiteX1224" fmla="*/ 5799257 w 8023328"/>
              <a:gd name="connsiteY1224" fmla="*/ 1069203 h 2380521"/>
              <a:gd name="connsiteX1225" fmla="*/ 5724122 w 8023328"/>
              <a:gd name="connsiteY1225" fmla="*/ 1069203 h 2380521"/>
              <a:gd name="connsiteX1226" fmla="*/ 5736519 w 8023328"/>
              <a:gd name="connsiteY1226" fmla="*/ 1083059 h 2380521"/>
              <a:gd name="connsiteX1227" fmla="*/ 5724122 w 8023328"/>
              <a:gd name="connsiteY1227" fmla="*/ 1095457 h 2380521"/>
              <a:gd name="connsiteX1228" fmla="*/ 5710266 w 8023328"/>
              <a:gd name="connsiteY1228" fmla="*/ 1083059 h 2380521"/>
              <a:gd name="connsiteX1229" fmla="*/ 5724122 w 8023328"/>
              <a:gd name="connsiteY1229" fmla="*/ 1069203 h 2380521"/>
              <a:gd name="connsiteX1230" fmla="*/ 5653291 w 8023328"/>
              <a:gd name="connsiteY1230" fmla="*/ 1069203 h 2380521"/>
              <a:gd name="connsiteX1231" fmla="*/ 5665688 w 8023328"/>
              <a:gd name="connsiteY1231" fmla="*/ 1083059 h 2380521"/>
              <a:gd name="connsiteX1232" fmla="*/ 5653291 w 8023328"/>
              <a:gd name="connsiteY1232" fmla="*/ 1095457 h 2380521"/>
              <a:gd name="connsiteX1233" fmla="*/ 5639435 w 8023328"/>
              <a:gd name="connsiteY1233" fmla="*/ 1083059 h 2380521"/>
              <a:gd name="connsiteX1234" fmla="*/ 5653291 w 8023328"/>
              <a:gd name="connsiteY1234" fmla="*/ 1069203 h 2380521"/>
              <a:gd name="connsiteX1235" fmla="*/ 5581002 w 8023328"/>
              <a:gd name="connsiteY1235" fmla="*/ 1069203 h 2380521"/>
              <a:gd name="connsiteX1236" fmla="*/ 5594858 w 8023328"/>
              <a:gd name="connsiteY1236" fmla="*/ 1083059 h 2380521"/>
              <a:gd name="connsiteX1237" fmla="*/ 5581002 w 8023328"/>
              <a:gd name="connsiteY1237" fmla="*/ 1095457 h 2380521"/>
              <a:gd name="connsiteX1238" fmla="*/ 5568605 w 8023328"/>
              <a:gd name="connsiteY1238" fmla="*/ 1083059 h 2380521"/>
              <a:gd name="connsiteX1239" fmla="*/ 5581002 w 8023328"/>
              <a:gd name="connsiteY1239" fmla="*/ 1069203 h 2380521"/>
              <a:gd name="connsiteX1240" fmla="*/ 5510171 w 8023328"/>
              <a:gd name="connsiteY1240" fmla="*/ 1069203 h 2380521"/>
              <a:gd name="connsiteX1241" fmla="*/ 5524027 w 8023328"/>
              <a:gd name="connsiteY1241" fmla="*/ 1083059 h 2380521"/>
              <a:gd name="connsiteX1242" fmla="*/ 5510171 w 8023328"/>
              <a:gd name="connsiteY1242" fmla="*/ 1095457 h 2380521"/>
              <a:gd name="connsiteX1243" fmla="*/ 5497774 w 8023328"/>
              <a:gd name="connsiteY1243" fmla="*/ 1083059 h 2380521"/>
              <a:gd name="connsiteX1244" fmla="*/ 5510171 w 8023328"/>
              <a:gd name="connsiteY1244" fmla="*/ 1069203 h 2380521"/>
              <a:gd name="connsiteX1245" fmla="*/ 5438937 w 8023328"/>
              <a:gd name="connsiteY1245" fmla="*/ 1069203 h 2380521"/>
              <a:gd name="connsiteX1246" fmla="*/ 5453178 w 8023328"/>
              <a:gd name="connsiteY1246" fmla="*/ 1083059 h 2380521"/>
              <a:gd name="connsiteX1247" fmla="*/ 5438937 w 8023328"/>
              <a:gd name="connsiteY1247" fmla="*/ 1095457 h 2380521"/>
              <a:gd name="connsiteX1248" fmla="*/ 5426945 w 8023328"/>
              <a:gd name="connsiteY1248" fmla="*/ 1083059 h 2380521"/>
              <a:gd name="connsiteX1249" fmla="*/ 5438937 w 8023328"/>
              <a:gd name="connsiteY1249" fmla="*/ 1069203 h 2380521"/>
              <a:gd name="connsiteX1250" fmla="*/ 5367530 w 8023328"/>
              <a:gd name="connsiteY1250" fmla="*/ 1069203 h 2380521"/>
              <a:gd name="connsiteX1251" fmla="*/ 5382318 w 8023328"/>
              <a:gd name="connsiteY1251" fmla="*/ 1083059 h 2380521"/>
              <a:gd name="connsiteX1252" fmla="*/ 5367530 w 8023328"/>
              <a:gd name="connsiteY1252" fmla="*/ 1095457 h 2380521"/>
              <a:gd name="connsiteX1253" fmla="*/ 5352742 w 8023328"/>
              <a:gd name="connsiteY1253" fmla="*/ 1083059 h 2380521"/>
              <a:gd name="connsiteX1254" fmla="*/ 5367530 w 8023328"/>
              <a:gd name="connsiteY1254" fmla="*/ 1069203 h 2380521"/>
              <a:gd name="connsiteX1255" fmla="*/ 5296699 w 8023328"/>
              <a:gd name="connsiteY1255" fmla="*/ 1069203 h 2380521"/>
              <a:gd name="connsiteX1256" fmla="*/ 5311488 w 8023328"/>
              <a:gd name="connsiteY1256" fmla="*/ 1083059 h 2380521"/>
              <a:gd name="connsiteX1257" fmla="*/ 5296699 w 8023328"/>
              <a:gd name="connsiteY1257" fmla="*/ 1095457 h 2380521"/>
              <a:gd name="connsiteX1258" fmla="*/ 5281910 w 8023328"/>
              <a:gd name="connsiteY1258" fmla="*/ 1083059 h 2380521"/>
              <a:gd name="connsiteX1259" fmla="*/ 5296699 w 8023328"/>
              <a:gd name="connsiteY1259" fmla="*/ 1069203 h 2380521"/>
              <a:gd name="connsiteX1260" fmla="*/ 5225869 w 8023328"/>
              <a:gd name="connsiteY1260" fmla="*/ 1069203 h 2380521"/>
              <a:gd name="connsiteX1261" fmla="*/ 5240657 w 8023328"/>
              <a:gd name="connsiteY1261" fmla="*/ 1083059 h 2380521"/>
              <a:gd name="connsiteX1262" fmla="*/ 5225869 w 8023328"/>
              <a:gd name="connsiteY1262" fmla="*/ 1095457 h 2380521"/>
              <a:gd name="connsiteX1263" fmla="*/ 5211081 w 8023328"/>
              <a:gd name="connsiteY1263" fmla="*/ 1083059 h 2380521"/>
              <a:gd name="connsiteX1264" fmla="*/ 5225869 w 8023328"/>
              <a:gd name="connsiteY1264" fmla="*/ 1069203 h 2380521"/>
              <a:gd name="connsiteX1265" fmla="*/ 5154105 w 8023328"/>
              <a:gd name="connsiteY1265" fmla="*/ 1069203 h 2380521"/>
              <a:gd name="connsiteX1266" fmla="*/ 5166502 w 8023328"/>
              <a:gd name="connsiteY1266" fmla="*/ 1083059 h 2380521"/>
              <a:gd name="connsiteX1267" fmla="*/ 5154105 w 8023328"/>
              <a:gd name="connsiteY1267" fmla="*/ 1095457 h 2380521"/>
              <a:gd name="connsiteX1268" fmla="*/ 5140249 w 8023328"/>
              <a:gd name="connsiteY1268" fmla="*/ 1083059 h 2380521"/>
              <a:gd name="connsiteX1269" fmla="*/ 5154105 w 8023328"/>
              <a:gd name="connsiteY1269" fmla="*/ 1069203 h 2380521"/>
              <a:gd name="connsiteX1270" fmla="*/ 5083276 w 8023328"/>
              <a:gd name="connsiteY1270" fmla="*/ 1069203 h 2380521"/>
              <a:gd name="connsiteX1271" fmla="*/ 5095673 w 8023328"/>
              <a:gd name="connsiteY1271" fmla="*/ 1083059 h 2380521"/>
              <a:gd name="connsiteX1272" fmla="*/ 5083276 w 8023328"/>
              <a:gd name="connsiteY1272" fmla="*/ 1095457 h 2380521"/>
              <a:gd name="connsiteX1273" fmla="*/ 5069420 w 8023328"/>
              <a:gd name="connsiteY1273" fmla="*/ 1083059 h 2380521"/>
              <a:gd name="connsiteX1274" fmla="*/ 5083276 w 8023328"/>
              <a:gd name="connsiteY1274" fmla="*/ 1069203 h 2380521"/>
              <a:gd name="connsiteX1275" fmla="*/ 5012445 w 8023328"/>
              <a:gd name="connsiteY1275" fmla="*/ 1069203 h 2380521"/>
              <a:gd name="connsiteX1276" fmla="*/ 5024842 w 8023328"/>
              <a:gd name="connsiteY1276" fmla="*/ 1083059 h 2380521"/>
              <a:gd name="connsiteX1277" fmla="*/ 5012445 w 8023328"/>
              <a:gd name="connsiteY1277" fmla="*/ 1095457 h 2380521"/>
              <a:gd name="connsiteX1278" fmla="*/ 4998589 w 8023328"/>
              <a:gd name="connsiteY1278" fmla="*/ 1083059 h 2380521"/>
              <a:gd name="connsiteX1279" fmla="*/ 5012445 w 8023328"/>
              <a:gd name="connsiteY1279" fmla="*/ 1069203 h 2380521"/>
              <a:gd name="connsiteX1280" fmla="*/ 4940157 w 8023328"/>
              <a:gd name="connsiteY1280" fmla="*/ 1069203 h 2380521"/>
              <a:gd name="connsiteX1281" fmla="*/ 4954013 w 8023328"/>
              <a:gd name="connsiteY1281" fmla="*/ 1083059 h 2380521"/>
              <a:gd name="connsiteX1282" fmla="*/ 4940157 w 8023328"/>
              <a:gd name="connsiteY1282" fmla="*/ 1095457 h 2380521"/>
              <a:gd name="connsiteX1283" fmla="*/ 4927760 w 8023328"/>
              <a:gd name="connsiteY1283" fmla="*/ 1083059 h 2380521"/>
              <a:gd name="connsiteX1284" fmla="*/ 4940157 w 8023328"/>
              <a:gd name="connsiteY1284" fmla="*/ 1069203 h 2380521"/>
              <a:gd name="connsiteX1285" fmla="*/ 4865953 w 8023328"/>
              <a:gd name="connsiteY1285" fmla="*/ 1069203 h 2380521"/>
              <a:gd name="connsiteX1286" fmla="*/ 4879809 w 8023328"/>
              <a:gd name="connsiteY1286" fmla="*/ 1083059 h 2380521"/>
              <a:gd name="connsiteX1287" fmla="*/ 4865953 w 8023328"/>
              <a:gd name="connsiteY1287" fmla="*/ 1095457 h 2380521"/>
              <a:gd name="connsiteX1288" fmla="*/ 4853556 w 8023328"/>
              <a:gd name="connsiteY1288" fmla="*/ 1083059 h 2380521"/>
              <a:gd name="connsiteX1289" fmla="*/ 4865953 w 8023328"/>
              <a:gd name="connsiteY1289" fmla="*/ 1069203 h 2380521"/>
              <a:gd name="connsiteX1290" fmla="*/ 4795122 w 8023328"/>
              <a:gd name="connsiteY1290" fmla="*/ 1069203 h 2380521"/>
              <a:gd name="connsiteX1291" fmla="*/ 4808978 w 8023328"/>
              <a:gd name="connsiteY1291" fmla="*/ 1083059 h 2380521"/>
              <a:gd name="connsiteX1292" fmla="*/ 4795122 w 8023328"/>
              <a:gd name="connsiteY1292" fmla="*/ 1095457 h 2380521"/>
              <a:gd name="connsiteX1293" fmla="*/ 4782725 w 8023328"/>
              <a:gd name="connsiteY1293" fmla="*/ 1083059 h 2380521"/>
              <a:gd name="connsiteX1294" fmla="*/ 4795122 w 8023328"/>
              <a:gd name="connsiteY1294" fmla="*/ 1069203 h 2380521"/>
              <a:gd name="connsiteX1295" fmla="*/ 4726684 w 8023328"/>
              <a:gd name="connsiteY1295" fmla="*/ 1069203 h 2380521"/>
              <a:gd name="connsiteX1296" fmla="*/ 4741472 w 8023328"/>
              <a:gd name="connsiteY1296" fmla="*/ 1083059 h 2380521"/>
              <a:gd name="connsiteX1297" fmla="*/ 4726684 w 8023328"/>
              <a:gd name="connsiteY1297" fmla="*/ 1095457 h 2380521"/>
              <a:gd name="connsiteX1298" fmla="*/ 4711896 w 8023328"/>
              <a:gd name="connsiteY1298" fmla="*/ 1083059 h 2380521"/>
              <a:gd name="connsiteX1299" fmla="*/ 4726684 w 8023328"/>
              <a:gd name="connsiteY1299" fmla="*/ 1069203 h 2380521"/>
              <a:gd name="connsiteX1300" fmla="*/ 4655853 w 8023328"/>
              <a:gd name="connsiteY1300" fmla="*/ 1069203 h 2380521"/>
              <a:gd name="connsiteX1301" fmla="*/ 4670642 w 8023328"/>
              <a:gd name="connsiteY1301" fmla="*/ 1083059 h 2380521"/>
              <a:gd name="connsiteX1302" fmla="*/ 4655853 w 8023328"/>
              <a:gd name="connsiteY1302" fmla="*/ 1095457 h 2380521"/>
              <a:gd name="connsiteX1303" fmla="*/ 4641064 w 8023328"/>
              <a:gd name="connsiteY1303" fmla="*/ 1083059 h 2380521"/>
              <a:gd name="connsiteX1304" fmla="*/ 4655853 w 8023328"/>
              <a:gd name="connsiteY1304" fmla="*/ 1069203 h 2380521"/>
              <a:gd name="connsiteX1305" fmla="*/ 4585023 w 8023328"/>
              <a:gd name="connsiteY1305" fmla="*/ 1069203 h 2380521"/>
              <a:gd name="connsiteX1306" fmla="*/ 4599811 w 8023328"/>
              <a:gd name="connsiteY1306" fmla="*/ 1083059 h 2380521"/>
              <a:gd name="connsiteX1307" fmla="*/ 4585023 w 8023328"/>
              <a:gd name="connsiteY1307" fmla="*/ 1095457 h 2380521"/>
              <a:gd name="connsiteX1308" fmla="*/ 4570235 w 8023328"/>
              <a:gd name="connsiteY1308" fmla="*/ 1083059 h 2380521"/>
              <a:gd name="connsiteX1309" fmla="*/ 4585023 w 8023328"/>
              <a:gd name="connsiteY1309" fmla="*/ 1069203 h 2380521"/>
              <a:gd name="connsiteX1310" fmla="*/ 4513260 w 8023328"/>
              <a:gd name="connsiteY1310" fmla="*/ 1069203 h 2380521"/>
              <a:gd name="connsiteX1311" fmla="*/ 4525657 w 8023328"/>
              <a:gd name="connsiteY1311" fmla="*/ 1083991 h 2380521"/>
              <a:gd name="connsiteX1312" fmla="*/ 4513260 w 8023328"/>
              <a:gd name="connsiteY1312" fmla="*/ 1098780 h 2380521"/>
              <a:gd name="connsiteX1313" fmla="*/ 4499404 w 8023328"/>
              <a:gd name="connsiteY1313" fmla="*/ 1083991 h 2380521"/>
              <a:gd name="connsiteX1314" fmla="*/ 4513260 w 8023328"/>
              <a:gd name="connsiteY1314" fmla="*/ 1069203 h 2380521"/>
              <a:gd name="connsiteX1315" fmla="*/ 4439056 w 8023328"/>
              <a:gd name="connsiteY1315" fmla="*/ 1069203 h 2380521"/>
              <a:gd name="connsiteX1316" fmla="*/ 4451453 w 8023328"/>
              <a:gd name="connsiteY1316" fmla="*/ 1083991 h 2380521"/>
              <a:gd name="connsiteX1317" fmla="*/ 4439056 w 8023328"/>
              <a:gd name="connsiteY1317" fmla="*/ 1098780 h 2380521"/>
              <a:gd name="connsiteX1318" fmla="*/ 4425200 w 8023328"/>
              <a:gd name="connsiteY1318" fmla="*/ 1083991 h 2380521"/>
              <a:gd name="connsiteX1319" fmla="*/ 4439056 w 8023328"/>
              <a:gd name="connsiteY1319" fmla="*/ 1069203 h 2380521"/>
              <a:gd name="connsiteX1320" fmla="*/ 4366768 w 8023328"/>
              <a:gd name="connsiteY1320" fmla="*/ 1069203 h 2380521"/>
              <a:gd name="connsiteX1321" fmla="*/ 4380624 w 8023328"/>
              <a:gd name="connsiteY1321" fmla="*/ 1083991 h 2380521"/>
              <a:gd name="connsiteX1322" fmla="*/ 4366768 w 8023328"/>
              <a:gd name="connsiteY1322" fmla="*/ 1098780 h 2380521"/>
              <a:gd name="connsiteX1323" fmla="*/ 4354371 w 8023328"/>
              <a:gd name="connsiteY1323" fmla="*/ 1083991 h 2380521"/>
              <a:gd name="connsiteX1324" fmla="*/ 4366768 w 8023328"/>
              <a:gd name="connsiteY1324" fmla="*/ 1069203 h 2380521"/>
              <a:gd name="connsiteX1325" fmla="*/ 4295937 w 8023328"/>
              <a:gd name="connsiteY1325" fmla="*/ 1069203 h 2380521"/>
              <a:gd name="connsiteX1326" fmla="*/ 4309793 w 8023328"/>
              <a:gd name="connsiteY1326" fmla="*/ 1083991 h 2380521"/>
              <a:gd name="connsiteX1327" fmla="*/ 4295937 w 8023328"/>
              <a:gd name="connsiteY1327" fmla="*/ 1098780 h 2380521"/>
              <a:gd name="connsiteX1328" fmla="*/ 4283540 w 8023328"/>
              <a:gd name="connsiteY1328" fmla="*/ 1083991 h 2380521"/>
              <a:gd name="connsiteX1329" fmla="*/ 4295937 w 8023328"/>
              <a:gd name="connsiteY1329" fmla="*/ 1069203 h 2380521"/>
              <a:gd name="connsiteX1330" fmla="*/ 4225107 w 8023328"/>
              <a:gd name="connsiteY1330" fmla="*/ 1069203 h 2380521"/>
              <a:gd name="connsiteX1331" fmla="*/ 4238963 w 8023328"/>
              <a:gd name="connsiteY1331" fmla="*/ 1083991 h 2380521"/>
              <a:gd name="connsiteX1332" fmla="*/ 4225107 w 8023328"/>
              <a:gd name="connsiteY1332" fmla="*/ 1098780 h 2380521"/>
              <a:gd name="connsiteX1333" fmla="*/ 4212710 w 8023328"/>
              <a:gd name="connsiteY1333" fmla="*/ 1083991 h 2380521"/>
              <a:gd name="connsiteX1334" fmla="*/ 4225107 w 8023328"/>
              <a:gd name="connsiteY1334" fmla="*/ 1069203 h 2380521"/>
              <a:gd name="connsiteX1335" fmla="*/ 4153295 w 8023328"/>
              <a:gd name="connsiteY1335" fmla="*/ 1069203 h 2380521"/>
              <a:gd name="connsiteX1336" fmla="*/ 4168083 w 8023328"/>
              <a:gd name="connsiteY1336" fmla="*/ 1083991 h 2380521"/>
              <a:gd name="connsiteX1337" fmla="*/ 4153295 w 8023328"/>
              <a:gd name="connsiteY1337" fmla="*/ 1098780 h 2380521"/>
              <a:gd name="connsiteX1338" fmla="*/ 4138507 w 8023328"/>
              <a:gd name="connsiteY1338" fmla="*/ 1083991 h 2380521"/>
              <a:gd name="connsiteX1339" fmla="*/ 4153295 w 8023328"/>
              <a:gd name="connsiteY1339" fmla="*/ 1069203 h 2380521"/>
              <a:gd name="connsiteX1340" fmla="*/ 4082465 w 8023328"/>
              <a:gd name="connsiteY1340" fmla="*/ 1069203 h 2380521"/>
              <a:gd name="connsiteX1341" fmla="*/ 4097254 w 8023328"/>
              <a:gd name="connsiteY1341" fmla="*/ 1083991 h 2380521"/>
              <a:gd name="connsiteX1342" fmla="*/ 4082465 w 8023328"/>
              <a:gd name="connsiteY1342" fmla="*/ 1098780 h 2380521"/>
              <a:gd name="connsiteX1343" fmla="*/ 4067676 w 8023328"/>
              <a:gd name="connsiteY1343" fmla="*/ 1083991 h 2380521"/>
              <a:gd name="connsiteX1344" fmla="*/ 4082465 w 8023328"/>
              <a:gd name="connsiteY1344" fmla="*/ 1069203 h 2380521"/>
              <a:gd name="connsiteX1345" fmla="*/ 4011635 w 8023328"/>
              <a:gd name="connsiteY1345" fmla="*/ 1069203 h 2380521"/>
              <a:gd name="connsiteX1346" fmla="*/ 4026423 w 8023328"/>
              <a:gd name="connsiteY1346" fmla="*/ 1083991 h 2380521"/>
              <a:gd name="connsiteX1347" fmla="*/ 4011635 w 8023328"/>
              <a:gd name="connsiteY1347" fmla="*/ 1098780 h 2380521"/>
              <a:gd name="connsiteX1348" fmla="*/ 3996847 w 8023328"/>
              <a:gd name="connsiteY1348" fmla="*/ 1083991 h 2380521"/>
              <a:gd name="connsiteX1349" fmla="*/ 4011635 w 8023328"/>
              <a:gd name="connsiteY1349" fmla="*/ 1069203 h 2380521"/>
              <a:gd name="connsiteX1350" fmla="*/ 3939871 w 8023328"/>
              <a:gd name="connsiteY1350" fmla="*/ 1069203 h 2380521"/>
              <a:gd name="connsiteX1351" fmla="*/ 3952268 w 8023328"/>
              <a:gd name="connsiteY1351" fmla="*/ 1083991 h 2380521"/>
              <a:gd name="connsiteX1352" fmla="*/ 3939871 w 8023328"/>
              <a:gd name="connsiteY1352" fmla="*/ 1098780 h 2380521"/>
              <a:gd name="connsiteX1353" fmla="*/ 3926015 w 8023328"/>
              <a:gd name="connsiteY1353" fmla="*/ 1083991 h 2380521"/>
              <a:gd name="connsiteX1354" fmla="*/ 3939871 w 8023328"/>
              <a:gd name="connsiteY1354" fmla="*/ 1069203 h 2380521"/>
              <a:gd name="connsiteX1355" fmla="*/ 582439 w 8023328"/>
              <a:gd name="connsiteY1355" fmla="*/ 1069203 h 2380521"/>
              <a:gd name="connsiteX1356" fmla="*/ 596295 w 8023328"/>
              <a:gd name="connsiteY1356" fmla="*/ 1083059 h 2380521"/>
              <a:gd name="connsiteX1357" fmla="*/ 582439 w 8023328"/>
              <a:gd name="connsiteY1357" fmla="*/ 1095457 h 2380521"/>
              <a:gd name="connsiteX1358" fmla="*/ 570041 w 8023328"/>
              <a:gd name="connsiteY1358" fmla="*/ 1083059 h 2380521"/>
              <a:gd name="connsiteX1359" fmla="*/ 582439 w 8023328"/>
              <a:gd name="connsiteY1359" fmla="*/ 1069203 h 2380521"/>
              <a:gd name="connsiteX1360" fmla="*/ 513628 w 8023328"/>
              <a:gd name="connsiteY1360" fmla="*/ 1069203 h 2380521"/>
              <a:gd name="connsiteX1361" fmla="*/ 528807 w 8023328"/>
              <a:gd name="connsiteY1361" fmla="*/ 1083059 h 2380521"/>
              <a:gd name="connsiteX1362" fmla="*/ 513628 w 8023328"/>
              <a:gd name="connsiteY1362" fmla="*/ 1095457 h 2380521"/>
              <a:gd name="connsiteX1363" fmla="*/ 499209 w 8023328"/>
              <a:gd name="connsiteY1363" fmla="*/ 1083059 h 2380521"/>
              <a:gd name="connsiteX1364" fmla="*/ 513628 w 8023328"/>
              <a:gd name="connsiteY1364" fmla="*/ 1069203 h 2380521"/>
              <a:gd name="connsiteX1365" fmla="*/ 439795 w 8023328"/>
              <a:gd name="connsiteY1365" fmla="*/ 1069203 h 2380521"/>
              <a:gd name="connsiteX1366" fmla="*/ 454585 w 8023328"/>
              <a:gd name="connsiteY1366" fmla="*/ 1083059 h 2380521"/>
              <a:gd name="connsiteX1367" fmla="*/ 439795 w 8023328"/>
              <a:gd name="connsiteY1367" fmla="*/ 1095457 h 2380521"/>
              <a:gd name="connsiteX1368" fmla="*/ 425007 w 8023328"/>
              <a:gd name="connsiteY1368" fmla="*/ 1083059 h 2380521"/>
              <a:gd name="connsiteX1369" fmla="*/ 439795 w 8023328"/>
              <a:gd name="connsiteY1369" fmla="*/ 1069203 h 2380521"/>
              <a:gd name="connsiteX1370" fmla="*/ 368965 w 8023328"/>
              <a:gd name="connsiteY1370" fmla="*/ 1069203 h 2380521"/>
              <a:gd name="connsiteX1371" fmla="*/ 383754 w 8023328"/>
              <a:gd name="connsiteY1371" fmla="*/ 1083059 h 2380521"/>
              <a:gd name="connsiteX1372" fmla="*/ 368965 w 8023328"/>
              <a:gd name="connsiteY1372" fmla="*/ 1095457 h 2380521"/>
              <a:gd name="connsiteX1373" fmla="*/ 354177 w 8023328"/>
              <a:gd name="connsiteY1373" fmla="*/ 1083059 h 2380521"/>
              <a:gd name="connsiteX1374" fmla="*/ 368965 w 8023328"/>
              <a:gd name="connsiteY1374" fmla="*/ 1069203 h 2380521"/>
              <a:gd name="connsiteX1375" fmla="*/ 297201 w 8023328"/>
              <a:gd name="connsiteY1375" fmla="*/ 1069203 h 2380521"/>
              <a:gd name="connsiteX1376" fmla="*/ 309599 w 8023328"/>
              <a:gd name="connsiteY1376" fmla="*/ 1083059 h 2380521"/>
              <a:gd name="connsiteX1377" fmla="*/ 297201 w 8023328"/>
              <a:gd name="connsiteY1377" fmla="*/ 1095457 h 2380521"/>
              <a:gd name="connsiteX1378" fmla="*/ 283346 w 8023328"/>
              <a:gd name="connsiteY1378" fmla="*/ 1083059 h 2380521"/>
              <a:gd name="connsiteX1379" fmla="*/ 297201 w 8023328"/>
              <a:gd name="connsiteY1379" fmla="*/ 1069203 h 2380521"/>
              <a:gd name="connsiteX1380" fmla="*/ 226372 w 8023328"/>
              <a:gd name="connsiteY1380" fmla="*/ 1069203 h 2380521"/>
              <a:gd name="connsiteX1381" fmla="*/ 238771 w 8023328"/>
              <a:gd name="connsiteY1381" fmla="*/ 1083059 h 2380521"/>
              <a:gd name="connsiteX1382" fmla="*/ 226372 w 8023328"/>
              <a:gd name="connsiteY1382" fmla="*/ 1095457 h 2380521"/>
              <a:gd name="connsiteX1383" fmla="*/ 212516 w 8023328"/>
              <a:gd name="connsiteY1383" fmla="*/ 1083059 h 2380521"/>
              <a:gd name="connsiteX1384" fmla="*/ 226372 w 8023328"/>
              <a:gd name="connsiteY1384" fmla="*/ 1069203 h 2380521"/>
              <a:gd name="connsiteX1385" fmla="*/ 154079 w 8023328"/>
              <a:gd name="connsiteY1385" fmla="*/ 1069203 h 2380521"/>
              <a:gd name="connsiteX1386" fmla="*/ 167935 w 8023328"/>
              <a:gd name="connsiteY1386" fmla="*/ 1083059 h 2380521"/>
              <a:gd name="connsiteX1387" fmla="*/ 154079 w 8023328"/>
              <a:gd name="connsiteY1387" fmla="*/ 1095457 h 2380521"/>
              <a:gd name="connsiteX1388" fmla="*/ 141682 w 8023328"/>
              <a:gd name="connsiteY1388" fmla="*/ 1083059 h 2380521"/>
              <a:gd name="connsiteX1389" fmla="*/ 154079 w 8023328"/>
              <a:gd name="connsiteY1389" fmla="*/ 1069203 h 2380521"/>
              <a:gd name="connsiteX1390" fmla="*/ 83249 w 8023328"/>
              <a:gd name="connsiteY1390" fmla="*/ 1069203 h 2380521"/>
              <a:gd name="connsiteX1391" fmla="*/ 97105 w 8023328"/>
              <a:gd name="connsiteY1391" fmla="*/ 1083059 h 2380521"/>
              <a:gd name="connsiteX1392" fmla="*/ 83249 w 8023328"/>
              <a:gd name="connsiteY1392" fmla="*/ 1095457 h 2380521"/>
              <a:gd name="connsiteX1393" fmla="*/ 70852 w 8023328"/>
              <a:gd name="connsiteY1393" fmla="*/ 1083059 h 2380521"/>
              <a:gd name="connsiteX1394" fmla="*/ 83249 w 8023328"/>
              <a:gd name="connsiteY1394" fmla="*/ 1069203 h 2380521"/>
              <a:gd name="connsiteX1395" fmla="*/ 12014 w 8023328"/>
              <a:gd name="connsiteY1395" fmla="*/ 1069203 h 2380521"/>
              <a:gd name="connsiteX1396" fmla="*/ 26255 w 8023328"/>
              <a:gd name="connsiteY1396" fmla="*/ 1083059 h 2380521"/>
              <a:gd name="connsiteX1397" fmla="*/ 12014 w 8023328"/>
              <a:gd name="connsiteY1397" fmla="*/ 1095457 h 2380521"/>
              <a:gd name="connsiteX1398" fmla="*/ 21 w 8023328"/>
              <a:gd name="connsiteY1398" fmla="*/ 1083059 h 2380521"/>
              <a:gd name="connsiteX1399" fmla="*/ 12014 w 8023328"/>
              <a:gd name="connsiteY1399" fmla="*/ 1069203 h 2380521"/>
              <a:gd name="connsiteX1400" fmla="*/ 6724405 w 8023328"/>
              <a:gd name="connsiteY1400" fmla="*/ 998371 h 2380521"/>
              <a:gd name="connsiteX1401" fmla="*/ 6738261 w 8023328"/>
              <a:gd name="connsiteY1401" fmla="*/ 1010768 h 2380521"/>
              <a:gd name="connsiteX1402" fmla="*/ 6724405 w 8023328"/>
              <a:gd name="connsiteY1402" fmla="*/ 1024625 h 2380521"/>
              <a:gd name="connsiteX1403" fmla="*/ 6712008 w 8023328"/>
              <a:gd name="connsiteY1403" fmla="*/ 1010768 h 2380521"/>
              <a:gd name="connsiteX1404" fmla="*/ 6724405 w 8023328"/>
              <a:gd name="connsiteY1404" fmla="*/ 998371 h 2380521"/>
              <a:gd name="connsiteX1405" fmla="*/ 6653576 w 8023328"/>
              <a:gd name="connsiteY1405" fmla="*/ 998371 h 2380521"/>
              <a:gd name="connsiteX1406" fmla="*/ 6667432 w 8023328"/>
              <a:gd name="connsiteY1406" fmla="*/ 1010768 h 2380521"/>
              <a:gd name="connsiteX1407" fmla="*/ 6653576 w 8023328"/>
              <a:gd name="connsiteY1407" fmla="*/ 1024625 h 2380521"/>
              <a:gd name="connsiteX1408" fmla="*/ 6641179 w 8023328"/>
              <a:gd name="connsiteY1408" fmla="*/ 1010768 h 2380521"/>
              <a:gd name="connsiteX1409" fmla="*/ 6653576 w 8023328"/>
              <a:gd name="connsiteY1409" fmla="*/ 998371 h 2380521"/>
              <a:gd name="connsiteX1410" fmla="*/ 6581764 w 8023328"/>
              <a:gd name="connsiteY1410" fmla="*/ 998371 h 2380521"/>
              <a:gd name="connsiteX1411" fmla="*/ 6596552 w 8023328"/>
              <a:gd name="connsiteY1411" fmla="*/ 1010768 h 2380521"/>
              <a:gd name="connsiteX1412" fmla="*/ 6581764 w 8023328"/>
              <a:gd name="connsiteY1412" fmla="*/ 1024625 h 2380521"/>
              <a:gd name="connsiteX1413" fmla="*/ 6566976 w 8023328"/>
              <a:gd name="connsiteY1413" fmla="*/ 1010768 h 2380521"/>
              <a:gd name="connsiteX1414" fmla="*/ 6581764 w 8023328"/>
              <a:gd name="connsiteY1414" fmla="*/ 998371 h 2380521"/>
              <a:gd name="connsiteX1415" fmla="*/ 6510933 w 8023328"/>
              <a:gd name="connsiteY1415" fmla="*/ 998371 h 2380521"/>
              <a:gd name="connsiteX1416" fmla="*/ 6525722 w 8023328"/>
              <a:gd name="connsiteY1416" fmla="*/ 1010768 h 2380521"/>
              <a:gd name="connsiteX1417" fmla="*/ 6510933 w 8023328"/>
              <a:gd name="connsiteY1417" fmla="*/ 1024625 h 2380521"/>
              <a:gd name="connsiteX1418" fmla="*/ 6496144 w 8023328"/>
              <a:gd name="connsiteY1418" fmla="*/ 1010768 h 2380521"/>
              <a:gd name="connsiteX1419" fmla="*/ 6510933 w 8023328"/>
              <a:gd name="connsiteY1419" fmla="*/ 998371 h 2380521"/>
              <a:gd name="connsiteX1420" fmla="*/ 6440492 w 8023328"/>
              <a:gd name="connsiteY1420" fmla="*/ 998371 h 2380521"/>
              <a:gd name="connsiteX1421" fmla="*/ 6454911 w 8023328"/>
              <a:gd name="connsiteY1421" fmla="*/ 1010768 h 2380521"/>
              <a:gd name="connsiteX1422" fmla="*/ 6440492 w 8023328"/>
              <a:gd name="connsiteY1422" fmla="*/ 1024625 h 2380521"/>
              <a:gd name="connsiteX1423" fmla="*/ 6425315 w 8023328"/>
              <a:gd name="connsiteY1423" fmla="*/ 1010768 h 2380521"/>
              <a:gd name="connsiteX1424" fmla="*/ 6440492 w 8023328"/>
              <a:gd name="connsiteY1424" fmla="*/ 998371 h 2380521"/>
              <a:gd name="connsiteX1425" fmla="*/ 6368340 w 8023328"/>
              <a:gd name="connsiteY1425" fmla="*/ 998371 h 2380521"/>
              <a:gd name="connsiteX1426" fmla="*/ 6380737 w 8023328"/>
              <a:gd name="connsiteY1426" fmla="*/ 1010768 h 2380521"/>
              <a:gd name="connsiteX1427" fmla="*/ 6368340 w 8023328"/>
              <a:gd name="connsiteY1427" fmla="*/ 1024625 h 2380521"/>
              <a:gd name="connsiteX1428" fmla="*/ 6354484 w 8023328"/>
              <a:gd name="connsiteY1428" fmla="*/ 1010768 h 2380521"/>
              <a:gd name="connsiteX1429" fmla="*/ 6368340 w 8023328"/>
              <a:gd name="connsiteY1429" fmla="*/ 998371 h 2380521"/>
              <a:gd name="connsiteX1430" fmla="*/ 6297511 w 8023328"/>
              <a:gd name="connsiteY1430" fmla="*/ 998371 h 2380521"/>
              <a:gd name="connsiteX1431" fmla="*/ 6309908 w 8023328"/>
              <a:gd name="connsiteY1431" fmla="*/ 1010768 h 2380521"/>
              <a:gd name="connsiteX1432" fmla="*/ 6297511 w 8023328"/>
              <a:gd name="connsiteY1432" fmla="*/ 1024625 h 2380521"/>
              <a:gd name="connsiteX1433" fmla="*/ 6283655 w 8023328"/>
              <a:gd name="connsiteY1433" fmla="*/ 1010768 h 2380521"/>
              <a:gd name="connsiteX1434" fmla="*/ 6297511 w 8023328"/>
              <a:gd name="connsiteY1434" fmla="*/ 998371 h 2380521"/>
              <a:gd name="connsiteX1435" fmla="*/ 6226679 w 8023328"/>
              <a:gd name="connsiteY1435" fmla="*/ 998371 h 2380521"/>
              <a:gd name="connsiteX1436" fmla="*/ 6239076 w 8023328"/>
              <a:gd name="connsiteY1436" fmla="*/ 1010768 h 2380521"/>
              <a:gd name="connsiteX1437" fmla="*/ 6226679 w 8023328"/>
              <a:gd name="connsiteY1437" fmla="*/ 1024625 h 2380521"/>
              <a:gd name="connsiteX1438" fmla="*/ 6212823 w 8023328"/>
              <a:gd name="connsiteY1438" fmla="*/ 1010768 h 2380521"/>
              <a:gd name="connsiteX1439" fmla="*/ 6226679 w 8023328"/>
              <a:gd name="connsiteY1439" fmla="*/ 998371 h 2380521"/>
              <a:gd name="connsiteX1440" fmla="*/ 6154391 w 8023328"/>
              <a:gd name="connsiteY1440" fmla="*/ 998371 h 2380521"/>
              <a:gd name="connsiteX1441" fmla="*/ 6168247 w 8023328"/>
              <a:gd name="connsiteY1441" fmla="*/ 1010768 h 2380521"/>
              <a:gd name="connsiteX1442" fmla="*/ 6154391 w 8023328"/>
              <a:gd name="connsiteY1442" fmla="*/ 1024625 h 2380521"/>
              <a:gd name="connsiteX1443" fmla="*/ 6141994 w 8023328"/>
              <a:gd name="connsiteY1443" fmla="*/ 1010768 h 2380521"/>
              <a:gd name="connsiteX1444" fmla="*/ 6154391 w 8023328"/>
              <a:gd name="connsiteY1444" fmla="*/ 998371 h 2380521"/>
              <a:gd name="connsiteX1445" fmla="*/ 6083559 w 8023328"/>
              <a:gd name="connsiteY1445" fmla="*/ 998371 h 2380521"/>
              <a:gd name="connsiteX1446" fmla="*/ 6097415 w 8023328"/>
              <a:gd name="connsiteY1446" fmla="*/ 1010768 h 2380521"/>
              <a:gd name="connsiteX1447" fmla="*/ 6083559 w 8023328"/>
              <a:gd name="connsiteY1447" fmla="*/ 1024625 h 2380521"/>
              <a:gd name="connsiteX1448" fmla="*/ 6071162 w 8023328"/>
              <a:gd name="connsiteY1448" fmla="*/ 1010768 h 2380521"/>
              <a:gd name="connsiteX1449" fmla="*/ 6083559 w 8023328"/>
              <a:gd name="connsiteY1449" fmla="*/ 998371 h 2380521"/>
              <a:gd name="connsiteX1450" fmla="*/ 6009356 w 8023328"/>
              <a:gd name="connsiteY1450" fmla="*/ 998371 h 2380521"/>
              <a:gd name="connsiteX1451" fmla="*/ 6023212 w 8023328"/>
              <a:gd name="connsiteY1451" fmla="*/ 1010768 h 2380521"/>
              <a:gd name="connsiteX1452" fmla="*/ 6009356 w 8023328"/>
              <a:gd name="connsiteY1452" fmla="*/ 1024625 h 2380521"/>
              <a:gd name="connsiteX1453" fmla="*/ 5996959 w 8023328"/>
              <a:gd name="connsiteY1453" fmla="*/ 1010768 h 2380521"/>
              <a:gd name="connsiteX1454" fmla="*/ 6009356 w 8023328"/>
              <a:gd name="connsiteY1454" fmla="*/ 998371 h 2380521"/>
              <a:gd name="connsiteX1455" fmla="*/ 5940548 w 8023328"/>
              <a:gd name="connsiteY1455" fmla="*/ 998371 h 2380521"/>
              <a:gd name="connsiteX1456" fmla="*/ 5955726 w 8023328"/>
              <a:gd name="connsiteY1456" fmla="*/ 1010768 h 2380521"/>
              <a:gd name="connsiteX1457" fmla="*/ 5940548 w 8023328"/>
              <a:gd name="connsiteY1457" fmla="*/ 1024625 h 2380521"/>
              <a:gd name="connsiteX1458" fmla="*/ 5926130 w 8023328"/>
              <a:gd name="connsiteY1458" fmla="*/ 1010768 h 2380521"/>
              <a:gd name="connsiteX1459" fmla="*/ 5940548 w 8023328"/>
              <a:gd name="connsiteY1459" fmla="*/ 998371 h 2380521"/>
              <a:gd name="connsiteX1460" fmla="*/ 5870088 w 8023328"/>
              <a:gd name="connsiteY1460" fmla="*/ 998371 h 2380521"/>
              <a:gd name="connsiteX1461" fmla="*/ 5884877 w 8023328"/>
              <a:gd name="connsiteY1461" fmla="*/ 1010768 h 2380521"/>
              <a:gd name="connsiteX1462" fmla="*/ 5870088 w 8023328"/>
              <a:gd name="connsiteY1462" fmla="*/ 1024625 h 2380521"/>
              <a:gd name="connsiteX1463" fmla="*/ 5855299 w 8023328"/>
              <a:gd name="connsiteY1463" fmla="*/ 1010768 h 2380521"/>
              <a:gd name="connsiteX1464" fmla="*/ 5870088 w 8023328"/>
              <a:gd name="connsiteY1464" fmla="*/ 998371 h 2380521"/>
              <a:gd name="connsiteX1465" fmla="*/ 5799257 w 8023328"/>
              <a:gd name="connsiteY1465" fmla="*/ 998371 h 2380521"/>
              <a:gd name="connsiteX1466" fmla="*/ 5814045 w 8023328"/>
              <a:gd name="connsiteY1466" fmla="*/ 1010768 h 2380521"/>
              <a:gd name="connsiteX1467" fmla="*/ 5799257 w 8023328"/>
              <a:gd name="connsiteY1467" fmla="*/ 1024625 h 2380521"/>
              <a:gd name="connsiteX1468" fmla="*/ 5784469 w 8023328"/>
              <a:gd name="connsiteY1468" fmla="*/ 1010768 h 2380521"/>
              <a:gd name="connsiteX1469" fmla="*/ 5799257 w 8023328"/>
              <a:gd name="connsiteY1469" fmla="*/ 998371 h 2380521"/>
              <a:gd name="connsiteX1470" fmla="*/ 5724122 w 8023328"/>
              <a:gd name="connsiteY1470" fmla="*/ 998371 h 2380521"/>
              <a:gd name="connsiteX1471" fmla="*/ 5736519 w 8023328"/>
              <a:gd name="connsiteY1471" fmla="*/ 1010768 h 2380521"/>
              <a:gd name="connsiteX1472" fmla="*/ 5724122 w 8023328"/>
              <a:gd name="connsiteY1472" fmla="*/ 1024625 h 2380521"/>
              <a:gd name="connsiteX1473" fmla="*/ 5710266 w 8023328"/>
              <a:gd name="connsiteY1473" fmla="*/ 1010768 h 2380521"/>
              <a:gd name="connsiteX1474" fmla="*/ 5724122 w 8023328"/>
              <a:gd name="connsiteY1474" fmla="*/ 998371 h 2380521"/>
              <a:gd name="connsiteX1475" fmla="*/ 5653291 w 8023328"/>
              <a:gd name="connsiteY1475" fmla="*/ 998371 h 2380521"/>
              <a:gd name="connsiteX1476" fmla="*/ 5665688 w 8023328"/>
              <a:gd name="connsiteY1476" fmla="*/ 1012227 h 2380521"/>
              <a:gd name="connsiteX1477" fmla="*/ 5653291 w 8023328"/>
              <a:gd name="connsiteY1477" fmla="*/ 1024625 h 2380521"/>
              <a:gd name="connsiteX1478" fmla="*/ 5639435 w 8023328"/>
              <a:gd name="connsiteY1478" fmla="*/ 1012227 h 2380521"/>
              <a:gd name="connsiteX1479" fmla="*/ 5653291 w 8023328"/>
              <a:gd name="connsiteY1479" fmla="*/ 998371 h 2380521"/>
              <a:gd name="connsiteX1480" fmla="*/ 5581002 w 8023328"/>
              <a:gd name="connsiteY1480" fmla="*/ 998371 h 2380521"/>
              <a:gd name="connsiteX1481" fmla="*/ 5594858 w 8023328"/>
              <a:gd name="connsiteY1481" fmla="*/ 1012227 h 2380521"/>
              <a:gd name="connsiteX1482" fmla="*/ 5581002 w 8023328"/>
              <a:gd name="connsiteY1482" fmla="*/ 1024625 h 2380521"/>
              <a:gd name="connsiteX1483" fmla="*/ 5568605 w 8023328"/>
              <a:gd name="connsiteY1483" fmla="*/ 1012227 h 2380521"/>
              <a:gd name="connsiteX1484" fmla="*/ 5581002 w 8023328"/>
              <a:gd name="connsiteY1484" fmla="*/ 998371 h 2380521"/>
              <a:gd name="connsiteX1485" fmla="*/ 5510171 w 8023328"/>
              <a:gd name="connsiteY1485" fmla="*/ 998371 h 2380521"/>
              <a:gd name="connsiteX1486" fmla="*/ 5524027 w 8023328"/>
              <a:gd name="connsiteY1486" fmla="*/ 1012227 h 2380521"/>
              <a:gd name="connsiteX1487" fmla="*/ 5510171 w 8023328"/>
              <a:gd name="connsiteY1487" fmla="*/ 1024625 h 2380521"/>
              <a:gd name="connsiteX1488" fmla="*/ 5497774 w 8023328"/>
              <a:gd name="connsiteY1488" fmla="*/ 1012227 h 2380521"/>
              <a:gd name="connsiteX1489" fmla="*/ 5510171 w 8023328"/>
              <a:gd name="connsiteY1489" fmla="*/ 998371 h 2380521"/>
              <a:gd name="connsiteX1490" fmla="*/ 5438937 w 8023328"/>
              <a:gd name="connsiteY1490" fmla="*/ 998371 h 2380521"/>
              <a:gd name="connsiteX1491" fmla="*/ 5453178 w 8023328"/>
              <a:gd name="connsiteY1491" fmla="*/ 1012227 h 2380521"/>
              <a:gd name="connsiteX1492" fmla="*/ 5438937 w 8023328"/>
              <a:gd name="connsiteY1492" fmla="*/ 1024625 h 2380521"/>
              <a:gd name="connsiteX1493" fmla="*/ 5426945 w 8023328"/>
              <a:gd name="connsiteY1493" fmla="*/ 1012227 h 2380521"/>
              <a:gd name="connsiteX1494" fmla="*/ 5438937 w 8023328"/>
              <a:gd name="connsiteY1494" fmla="*/ 998371 h 2380521"/>
              <a:gd name="connsiteX1495" fmla="*/ 5367530 w 8023328"/>
              <a:gd name="connsiteY1495" fmla="*/ 998371 h 2380521"/>
              <a:gd name="connsiteX1496" fmla="*/ 5382318 w 8023328"/>
              <a:gd name="connsiteY1496" fmla="*/ 1012227 h 2380521"/>
              <a:gd name="connsiteX1497" fmla="*/ 5367530 w 8023328"/>
              <a:gd name="connsiteY1497" fmla="*/ 1024625 h 2380521"/>
              <a:gd name="connsiteX1498" fmla="*/ 5352742 w 8023328"/>
              <a:gd name="connsiteY1498" fmla="*/ 1012227 h 2380521"/>
              <a:gd name="connsiteX1499" fmla="*/ 5367530 w 8023328"/>
              <a:gd name="connsiteY1499" fmla="*/ 998371 h 2380521"/>
              <a:gd name="connsiteX1500" fmla="*/ 5296699 w 8023328"/>
              <a:gd name="connsiteY1500" fmla="*/ 998371 h 2380521"/>
              <a:gd name="connsiteX1501" fmla="*/ 5311488 w 8023328"/>
              <a:gd name="connsiteY1501" fmla="*/ 1012227 h 2380521"/>
              <a:gd name="connsiteX1502" fmla="*/ 5296699 w 8023328"/>
              <a:gd name="connsiteY1502" fmla="*/ 1024625 h 2380521"/>
              <a:gd name="connsiteX1503" fmla="*/ 5281910 w 8023328"/>
              <a:gd name="connsiteY1503" fmla="*/ 1012227 h 2380521"/>
              <a:gd name="connsiteX1504" fmla="*/ 5296699 w 8023328"/>
              <a:gd name="connsiteY1504" fmla="*/ 998371 h 2380521"/>
              <a:gd name="connsiteX1505" fmla="*/ 5225869 w 8023328"/>
              <a:gd name="connsiteY1505" fmla="*/ 998371 h 2380521"/>
              <a:gd name="connsiteX1506" fmla="*/ 5240657 w 8023328"/>
              <a:gd name="connsiteY1506" fmla="*/ 1012227 h 2380521"/>
              <a:gd name="connsiteX1507" fmla="*/ 5225869 w 8023328"/>
              <a:gd name="connsiteY1507" fmla="*/ 1024625 h 2380521"/>
              <a:gd name="connsiteX1508" fmla="*/ 5211081 w 8023328"/>
              <a:gd name="connsiteY1508" fmla="*/ 1012227 h 2380521"/>
              <a:gd name="connsiteX1509" fmla="*/ 5225869 w 8023328"/>
              <a:gd name="connsiteY1509" fmla="*/ 998371 h 2380521"/>
              <a:gd name="connsiteX1510" fmla="*/ 5154105 w 8023328"/>
              <a:gd name="connsiteY1510" fmla="*/ 998371 h 2380521"/>
              <a:gd name="connsiteX1511" fmla="*/ 5166502 w 8023328"/>
              <a:gd name="connsiteY1511" fmla="*/ 1012227 h 2380521"/>
              <a:gd name="connsiteX1512" fmla="*/ 5154105 w 8023328"/>
              <a:gd name="connsiteY1512" fmla="*/ 1024625 h 2380521"/>
              <a:gd name="connsiteX1513" fmla="*/ 5140249 w 8023328"/>
              <a:gd name="connsiteY1513" fmla="*/ 1012227 h 2380521"/>
              <a:gd name="connsiteX1514" fmla="*/ 5154105 w 8023328"/>
              <a:gd name="connsiteY1514" fmla="*/ 998371 h 2380521"/>
              <a:gd name="connsiteX1515" fmla="*/ 5083276 w 8023328"/>
              <a:gd name="connsiteY1515" fmla="*/ 998371 h 2380521"/>
              <a:gd name="connsiteX1516" fmla="*/ 5095673 w 8023328"/>
              <a:gd name="connsiteY1516" fmla="*/ 1012227 h 2380521"/>
              <a:gd name="connsiteX1517" fmla="*/ 5083276 w 8023328"/>
              <a:gd name="connsiteY1517" fmla="*/ 1024625 h 2380521"/>
              <a:gd name="connsiteX1518" fmla="*/ 5069420 w 8023328"/>
              <a:gd name="connsiteY1518" fmla="*/ 1012227 h 2380521"/>
              <a:gd name="connsiteX1519" fmla="*/ 5083276 w 8023328"/>
              <a:gd name="connsiteY1519" fmla="*/ 998371 h 2380521"/>
              <a:gd name="connsiteX1520" fmla="*/ 5012445 w 8023328"/>
              <a:gd name="connsiteY1520" fmla="*/ 998371 h 2380521"/>
              <a:gd name="connsiteX1521" fmla="*/ 5024842 w 8023328"/>
              <a:gd name="connsiteY1521" fmla="*/ 1012227 h 2380521"/>
              <a:gd name="connsiteX1522" fmla="*/ 5012445 w 8023328"/>
              <a:gd name="connsiteY1522" fmla="*/ 1024625 h 2380521"/>
              <a:gd name="connsiteX1523" fmla="*/ 4998589 w 8023328"/>
              <a:gd name="connsiteY1523" fmla="*/ 1012227 h 2380521"/>
              <a:gd name="connsiteX1524" fmla="*/ 5012445 w 8023328"/>
              <a:gd name="connsiteY1524" fmla="*/ 998371 h 2380521"/>
              <a:gd name="connsiteX1525" fmla="*/ 4940157 w 8023328"/>
              <a:gd name="connsiteY1525" fmla="*/ 998371 h 2380521"/>
              <a:gd name="connsiteX1526" fmla="*/ 4954013 w 8023328"/>
              <a:gd name="connsiteY1526" fmla="*/ 1012227 h 2380521"/>
              <a:gd name="connsiteX1527" fmla="*/ 4940157 w 8023328"/>
              <a:gd name="connsiteY1527" fmla="*/ 1024625 h 2380521"/>
              <a:gd name="connsiteX1528" fmla="*/ 4927760 w 8023328"/>
              <a:gd name="connsiteY1528" fmla="*/ 1012227 h 2380521"/>
              <a:gd name="connsiteX1529" fmla="*/ 4940157 w 8023328"/>
              <a:gd name="connsiteY1529" fmla="*/ 998371 h 2380521"/>
              <a:gd name="connsiteX1530" fmla="*/ 4865953 w 8023328"/>
              <a:gd name="connsiteY1530" fmla="*/ 998371 h 2380521"/>
              <a:gd name="connsiteX1531" fmla="*/ 4879809 w 8023328"/>
              <a:gd name="connsiteY1531" fmla="*/ 1012227 h 2380521"/>
              <a:gd name="connsiteX1532" fmla="*/ 4865953 w 8023328"/>
              <a:gd name="connsiteY1532" fmla="*/ 1024625 h 2380521"/>
              <a:gd name="connsiteX1533" fmla="*/ 4853556 w 8023328"/>
              <a:gd name="connsiteY1533" fmla="*/ 1012227 h 2380521"/>
              <a:gd name="connsiteX1534" fmla="*/ 4865953 w 8023328"/>
              <a:gd name="connsiteY1534" fmla="*/ 998371 h 2380521"/>
              <a:gd name="connsiteX1535" fmla="*/ 4797514 w 8023328"/>
              <a:gd name="connsiteY1535" fmla="*/ 998371 h 2380521"/>
              <a:gd name="connsiteX1536" fmla="*/ 4812303 w 8023328"/>
              <a:gd name="connsiteY1536" fmla="*/ 1012227 h 2380521"/>
              <a:gd name="connsiteX1537" fmla="*/ 4797514 w 8023328"/>
              <a:gd name="connsiteY1537" fmla="*/ 1024625 h 2380521"/>
              <a:gd name="connsiteX1538" fmla="*/ 4782725 w 8023328"/>
              <a:gd name="connsiteY1538" fmla="*/ 1012227 h 2380521"/>
              <a:gd name="connsiteX1539" fmla="*/ 4797514 w 8023328"/>
              <a:gd name="connsiteY1539" fmla="*/ 998371 h 2380521"/>
              <a:gd name="connsiteX1540" fmla="*/ 4726684 w 8023328"/>
              <a:gd name="connsiteY1540" fmla="*/ 998371 h 2380521"/>
              <a:gd name="connsiteX1541" fmla="*/ 4741472 w 8023328"/>
              <a:gd name="connsiteY1541" fmla="*/ 1012227 h 2380521"/>
              <a:gd name="connsiteX1542" fmla="*/ 4726684 w 8023328"/>
              <a:gd name="connsiteY1542" fmla="*/ 1024625 h 2380521"/>
              <a:gd name="connsiteX1543" fmla="*/ 4711896 w 8023328"/>
              <a:gd name="connsiteY1543" fmla="*/ 1012227 h 2380521"/>
              <a:gd name="connsiteX1544" fmla="*/ 4726684 w 8023328"/>
              <a:gd name="connsiteY1544" fmla="*/ 998371 h 2380521"/>
              <a:gd name="connsiteX1545" fmla="*/ 4655853 w 8023328"/>
              <a:gd name="connsiteY1545" fmla="*/ 998371 h 2380521"/>
              <a:gd name="connsiteX1546" fmla="*/ 4670642 w 8023328"/>
              <a:gd name="connsiteY1546" fmla="*/ 1012227 h 2380521"/>
              <a:gd name="connsiteX1547" fmla="*/ 4655853 w 8023328"/>
              <a:gd name="connsiteY1547" fmla="*/ 1024625 h 2380521"/>
              <a:gd name="connsiteX1548" fmla="*/ 4641064 w 8023328"/>
              <a:gd name="connsiteY1548" fmla="*/ 1012227 h 2380521"/>
              <a:gd name="connsiteX1549" fmla="*/ 4655853 w 8023328"/>
              <a:gd name="connsiteY1549" fmla="*/ 998371 h 2380521"/>
              <a:gd name="connsiteX1550" fmla="*/ 4584091 w 8023328"/>
              <a:gd name="connsiteY1550" fmla="*/ 998371 h 2380521"/>
              <a:gd name="connsiteX1551" fmla="*/ 4596488 w 8023328"/>
              <a:gd name="connsiteY1551" fmla="*/ 1012227 h 2380521"/>
              <a:gd name="connsiteX1552" fmla="*/ 4584091 w 8023328"/>
              <a:gd name="connsiteY1552" fmla="*/ 1024625 h 2380521"/>
              <a:gd name="connsiteX1553" fmla="*/ 4570235 w 8023328"/>
              <a:gd name="connsiteY1553" fmla="*/ 1012227 h 2380521"/>
              <a:gd name="connsiteX1554" fmla="*/ 4584091 w 8023328"/>
              <a:gd name="connsiteY1554" fmla="*/ 998371 h 2380521"/>
              <a:gd name="connsiteX1555" fmla="*/ 4513260 w 8023328"/>
              <a:gd name="connsiteY1555" fmla="*/ 998371 h 2380521"/>
              <a:gd name="connsiteX1556" fmla="*/ 4525657 w 8023328"/>
              <a:gd name="connsiteY1556" fmla="*/ 1012227 h 2380521"/>
              <a:gd name="connsiteX1557" fmla="*/ 4513260 w 8023328"/>
              <a:gd name="connsiteY1557" fmla="*/ 1024625 h 2380521"/>
              <a:gd name="connsiteX1558" fmla="*/ 4499404 w 8023328"/>
              <a:gd name="connsiteY1558" fmla="*/ 1012227 h 2380521"/>
              <a:gd name="connsiteX1559" fmla="*/ 4513260 w 8023328"/>
              <a:gd name="connsiteY1559" fmla="*/ 998371 h 2380521"/>
              <a:gd name="connsiteX1560" fmla="*/ 4439056 w 8023328"/>
              <a:gd name="connsiteY1560" fmla="*/ 998371 h 2380521"/>
              <a:gd name="connsiteX1561" fmla="*/ 4451453 w 8023328"/>
              <a:gd name="connsiteY1561" fmla="*/ 1012227 h 2380521"/>
              <a:gd name="connsiteX1562" fmla="*/ 4439056 w 8023328"/>
              <a:gd name="connsiteY1562" fmla="*/ 1024625 h 2380521"/>
              <a:gd name="connsiteX1563" fmla="*/ 4425200 w 8023328"/>
              <a:gd name="connsiteY1563" fmla="*/ 1012227 h 2380521"/>
              <a:gd name="connsiteX1564" fmla="*/ 4439056 w 8023328"/>
              <a:gd name="connsiteY1564" fmla="*/ 998371 h 2380521"/>
              <a:gd name="connsiteX1565" fmla="*/ 4366768 w 8023328"/>
              <a:gd name="connsiteY1565" fmla="*/ 998371 h 2380521"/>
              <a:gd name="connsiteX1566" fmla="*/ 4380624 w 8023328"/>
              <a:gd name="connsiteY1566" fmla="*/ 1012227 h 2380521"/>
              <a:gd name="connsiteX1567" fmla="*/ 4366768 w 8023328"/>
              <a:gd name="connsiteY1567" fmla="*/ 1024625 h 2380521"/>
              <a:gd name="connsiteX1568" fmla="*/ 4354371 w 8023328"/>
              <a:gd name="connsiteY1568" fmla="*/ 1012227 h 2380521"/>
              <a:gd name="connsiteX1569" fmla="*/ 4366768 w 8023328"/>
              <a:gd name="connsiteY1569" fmla="*/ 998371 h 2380521"/>
              <a:gd name="connsiteX1570" fmla="*/ 4295937 w 8023328"/>
              <a:gd name="connsiteY1570" fmla="*/ 998371 h 2380521"/>
              <a:gd name="connsiteX1571" fmla="*/ 4309793 w 8023328"/>
              <a:gd name="connsiteY1571" fmla="*/ 1012227 h 2380521"/>
              <a:gd name="connsiteX1572" fmla="*/ 4295937 w 8023328"/>
              <a:gd name="connsiteY1572" fmla="*/ 1024625 h 2380521"/>
              <a:gd name="connsiteX1573" fmla="*/ 4283540 w 8023328"/>
              <a:gd name="connsiteY1573" fmla="*/ 1012227 h 2380521"/>
              <a:gd name="connsiteX1574" fmla="*/ 4295937 w 8023328"/>
              <a:gd name="connsiteY1574" fmla="*/ 998371 h 2380521"/>
              <a:gd name="connsiteX1575" fmla="*/ 4225107 w 8023328"/>
              <a:gd name="connsiteY1575" fmla="*/ 998371 h 2380521"/>
              <a:gd name="connsiteX1576" fmla="*/ 4238963 w 8023328"/>
              <a:gd name="connsiteY1576" fmla="*/ 1012227 h 2380521"/>
              <a:gd name="connsiteX1577" fmla="*/ 4225107 w 8023328"/>
              <a:gd name="connsiteY1577" fmla="*/ 1024625 h 2380521"/>
              <a:gd name="connsiteX1578" fmla="*/ 4212710 w 8023328"/>
              <a:gd name="connsiteY1578" fmla="*/ 1012227 h 2380521"/>
              <a:gd name="connsiteX1579" fmla="*/ 4225107 w 8023328"/>
              <a:gd name="connsiteY1579" fmla="*/ 998371 h 2380521"/>
              <a:gd name="connsiteX1580" fmla="*/ 4153295 w 8023328"/>
              <a:gd name="connsiteY1580" fmla="*/ 998371 h 2380521"/>
              <a:gd name="connsiteX1581" fmla="*/ 4168083 w 8023328"/>
              <a:gd name="connsiteY1581" fmla="*/ 1012227 h 2380521"/>
              <a:gd name="connsiteX1582" fmla="*/ 4153295 w 8023328"/>
              <a:gd name="connsiteY1582" fmla="*/ 1024625 h 2380521"/>
              <a:gd name="connsiteX1583" fmla="*/ 4138507 w 8023328"/>
              <a:gd name="connsiteY1583" fmla="*/ 1012227 h 2380521"/>
              <a:gd name="connsiteX1584" fmla="*/ 4153295 w 8023328"/>
              <a:gd name="connsiteY1584" fmla="*/ 998371 h 2380521"/>
              <a:gd name="connsiteX1585" fmla="*/ 4082465 w 8023328"/>
              <a:gd name="connsiteY1585" fmla="*/ 998371 h 2380521"/>
              <a:gd name="connsiteX1586" fmla="*/ 4097254 w 8023328"/>
              <a:gd name="connsiteY1586" fmla="*/ 1012227 h 2380521"/>
              <a:gd name="connsiteX1587" fmla="*/ 4082465 w 8023328"/>
              <a:gd name="connsiteY1587" fmla="*/ 1024625 h 2380521"/>
              <a:gd name="connsiteX1588" fmla="*/ 4067676 w 8023328"/>
              <a:gd name="connsiteY1588" fmla="*/ 1012227 h 2380521"/>
              <a:gd name="connsiteX1589" fmla="*/ 4082465 w 8023328"/>
              <a:gd name="connsiteY1589" fmla="*/ 998371 h 2380521"/>
              <a:gd name="connsiteX1590" fmla="*/ 4011635 w 8023328"/>
              <a:gd name="connsiteY1590" fmla="*/ 998371 h 2380521"/>
              <a:gd name="connsiteX1591" fmla="*/ 4026423 w 8023328"/>
              <a:gd name="connsiteY1591" fmla="*/ 1012227 h 2380521"/>
              <a:gd name="connsiteX1592" fmla="*/ 4011635 w 8023328"/>
              <a:gd name="connsiteY1592" fmla="*/ 1024625 h 2380521"/>
              <a:gd name="connsiteX1593" fmla="*/ 3996847 w 8023328"/>
              <a:gd name="connsiteY1593" fmla="*/ 1012227 h 2380521"/>
              <a:gd name="connsiteX1594" fmla="*/ 4011635 w 8023328"/>
              <a:gd name="connsiteY1594" fmla="*/ 998371 h 2380521"/>
              <a:gd name="connsiteX1595" fmla="*/ 3939871 w 8023328"/>
              <a:gd name="connsiteY1595" fmla="*/ 998371 h 2380521"/>
              <a:gd name="connsiteX1596" fmla="*/ 3952268 w 8023328"/>
              <a:gd name="connsiteY1596" fmla="*/ 1012227 h 2380521"/>
              <a:gd name="connsiteX1597" fmla="*/ 3939871 w 8023328"/>
              <a:gd name="connsiteY1597" fmla="*/ 1024625 h 2380521"/>
              <a:gd name="connsiteX1598" fmla="*/ 3926015 w 8023328"/>
              <a:gd name="connsiteY1598" fmla="*/ 1012227 h 2380521"/>
              <a:gd name="connsiteX1599" fmla="*/ 3939871 w 8023328"/>
              <a:gd name="connsiteY1599" fmla="*/ 998371 h 2380521"/>
              <a:gd name="connsiteX1600" fmla="*/ 3869042 w 8023328"/>
              <a:gd name="connsiteY1600" fmla="*/ 998371 h 2380521"/>
              <a:gd name="connsiteX1601" fmla="*/ 3881439 w 8023328"/>
              <a:gd name="connsiteY1601" fmla="*/ 1013160 h 2380521"/>
              <a:gd name="connsiteX1602" fmla="*/ 3869042 w 8023328"/>
              <a:gd name="connsiteY1602" fmla="*/ 1027949 h 2380521"/>
              <a:gd name="connsiteX1603" fmla="*/ 3855186 w 8023328"/>
              <a:gd name="connsiteY1603" fmla="*/ 1013160 h 2380521"/>
              <a:gd name="connsiteX1604" fmla="*/ 3869042 w 8023328"/>
              <a:gd name="connsiteY1604" fmla="*/ 998371 h 2380521"/>
              <a:gd name="connsiteX1605" fmla="*/ 3798211 w 8023328"/>
              <a:gd name="connsiteY1605" fmla="*/ 998371 h 2380521"/>
              <a:gd name="connsiteX1606" fmla="*/ 3810608 w 8023328"/>
              <a:gd name="connsiteY1606" fmla="*/ 1013160 h 2380521"/>
              <a:gd name="connsiteX1607" fmla="*/ 3798211 w 8023328"/>
              <a:gd name="connsiteY1607" fmla="*/ 1027949 h 2380521"/>
              <a:gd name="connsiteX1608" fmla="*/ 3784355 w 8023328"/>
              <a:gd name="connsiteY1608" fmla="*/ 1013160 h 2380521"/>
              <a:gd name="connsiteX1609" fmla="*/ 3798211 w 8023328"/>
              <a:gd name="connsiteY1609" fmla="*/ 998371 h 2380521"/>
              <a:gd name="connsiteX1610" fmla="*/ 3725922 w 8023328"/>
              <a:gd name="connsiteY1610" fmla="*/ 998371 h 2380521"/>
              <a:gd name="connsiteX1611" fmla="*/ 3739778 w 8023328"/>
              <a:gd name="connsiteY1611" fmla="*/ 1013160 h 2380521"/>
              <a:gd name="connsiteX1612" fmla="*/ 3725922 w 8023328"/>
              <a:gd name="connsiteY1612" fmla="*/ 1027949 h 2380521"/>
              <a:gd name="connsiteX1613" fmla="*/ 3713525 w 8023328"/>
              <a:gd name="connsiteY1613" fmla="*/ 1013160 h 2380521"/>
              <a:gd name="connsiteX1614" fmla="*/ 3725922 w 8023328"/>
              <a:gd name="connsiteY1614" fmla="*/ 998371 h 2380521"/>
              <a:gd name="connsiteX1615" fmla="*/ 724105 w 8023328"/>
              <a:gd name="connsiteY1615" fmla="*/ 998371 h 2380521"/>
              <a:gd name="connsiteX1616" fmla="*/ 737962 w 8023328"/>
              <a:gd name="connsiteY1616" fmla="*/ 1010768 h 2380521"/>
              <a:gd name="connsiteX1617" fmla="*/ 724105 w 8023328"/>
              <a:gd name="connsiteY1617" fmla="*/ 1024625 h 2380521"/>
              <a:gd name="connsiteX1618" fmla="*/ 711707 w 8023328"/>
              <a:gd name="connsiteY1618" fmla="*/ 1010768 h 2380521"/>
              <a:gd name="connsiteX1619" fmla="*/ 724105 w 8023328"/>
              <a:gd name="connsiteY1619" fmla="*/ 998371 h 2380521"/>
              <a:gd name="connsiteX1620" fmla="*/ 653274 w 8023328"/>
              <a:gd name="connsiteY1620" fmla="*/ 998371 h 2380521"/>
              <a:gd name="connsiteX1621" fmla="*/ 667129 w 8023328"/>
              <a:gd name="connsiteY1621" fmla="*/ 1010768 h 2380521"/>
              <a:gd name="connsiteX1622" fmla="*/ 653274 w 8023328"/>
              <a:gd name="connsiteY1622" fmla="*/ 1024625 h 2380521"/>
              <a:gd name="connsiteX1623" fmla="*/ 640877 w 8023328"/>
              <a:gd name="connsiteY1623" fmla="*/ 1010768 h 2380521"/>
              <a:gd name="connsiteX1624" fmla="*/ 653274 w 8023328"/>
              <a:gd name="connsiteY1624" fmla="*/ 998371 h 2380521"/>
              <a:gd name="connsiteX1625" fmla="*/ 582446 w 8023328"/>
              <a:gd name="connsiteY1625" fmla="*/ 998371 h 2380521"/>
              <a:gd name="connsiteX1626" fmla="*/ 596301 w 8023328"/>
              <a:gd name="connsiteY1626" fmla="*/ 1010768 h 2380521"/>
              <a:gd name="connsiteX1627" fmla="*/ 582446 w 8023328"/>
              <a:gd name="connsiteY1627" fmla="*/ 1024625 h 2380521"/>
              <a:gd name="connsiteX1628" fmla="*/ 570047 w 8023328"/>
              <a:gd name="connsiteY1628" fmla="*/ 1010768 h 2380521"/>
              <a:gd name="connsiteX1629" fmla="*/ 582446 w 8023328"/>
              <a:gd name="connsiteY1629" fmla="*/ 998371 h 2380521"/>
              <a:gd name="connsiteX1630" fmla="*/ 513636 w 8023328"/>
              <a:gd name="connsiteY1630" fmla="*/ 998371 h 2380521"/>
              <a:gd name="connsiteX1631" fmla="*/ 528813 w 8023328"/>
              <a:gd name="connsiteY1631" fmla="*/ 1010768 h 2380521"/>
              <a:gd name="connsiteX1632" fmla="*/ 513636 w 8023328"/>
              <a:gd name="connsiteY1632" fmla="*/ 1024625 h 2380521"/>
              <a:gd name="connsiteX1633" fmla="*/ 499216 w 8023328"/>
              <a:gd name="connsiteY1633" fmla="*/ 1010768 h 2380521"/>
              <a:gd name="connsiteX1634" fmla="*/ 513636 w 8023328"/>
              <a:gd name="connsiteY1634" fmla="*/ 998371 h 2380521"/>
              <a:gd name="connsiteX1635" fmla="*/ 439802 w 8023328"/>
              <a:gd name="connsiteY1635" fmla="*/ 998371 h 2380521"/>
              <a:gd name="connsiteX1636" fmla="*/ 454592 w 8023328"/>
              <a:gd name="connsiteY1636" fmla="*/ 1010768 h 2380521"/>
              <a:gd name="connsiteX1637" fmla="*/ 439802 w 8023328"/>
              <a:gd name="connsiteY1637" fmla="*/ 1024625 h 2380521"/>
              <a:gd name="connsiteX1638" fmla="*/ 425014 w 8023328"/>
              <a:gd name="connsiteY1638" fmla="*/ 1010768 h 2380521"/>
              <a:gd name="connsiteX1639" fmla="*/ 439802 w 8023328"/>
              <a:gd name="connsiteY1639" fmla="*/ 998371 h 2380521"/>
              <a:gd name="connsiteX1640" fmla="*/ 368040 w 8023328"/>
              <a:gd name="connsiteY1640" fmla="*/ 998371 h 2380521"/>
              <a:gd name="connsiteX1641" fmla="*/ 380438 w 8023328"/>
              <a:gd name="connsiteY1641" fmla="*/ 1012227 h 2380521"/>
              <a:gd name="connsiteX1642" fmla="*/ 368040 w 8023328"/>
              <a:gd name="connsiteY1642" fmla="*/ 1024625 h 2380521"/>
              <a:gd name="connsiteX1643" fmla="*/ 354183 w 8023328"/>
              <a:gd name="connsiteY1643" fmla="*/ 1012227 h 2380521"/>
              <a:gd name="connsiteX1644" fmla="*/ 368040 w 8023328"/>
              <a:gd name="connsiteY1644" fmla="*/ 998371 h 2380521"/>
              <a:gd name="connsiteX1645" fmla="*/ 297208 w 8023328"/>
              <a:gd name="connsiteY1645" fmla="*/ 998371 h 2380521"/>
              <a:gd name="connsiteX1646" fmla="*/ 309606 w 8023328"/>
              <a:gd name="connsiteY1646" fmla="*/ 1012227 h 2380521"/>
              <a:gd name="connsiteX1647" fmla="*/ 297208 w 8023328"/>
              <a:gd name="connsiteY1647" fmla="*/ 1024625 h 2380521"/>
              <a:gd name="connsiteX1648" fmla="*/ 283352 w 8023328"/>
              <a:gd name="connsiteY1648" fmla="*/ 1012227 h 2380521"/>
              <a:gd name="connsiteX1649" fmla="*/ 297208 w 8023328"/>
              <a:gd name="connsiteY1649" fmla="*/ 998371 h 2380521"/>
              <a:gd name="connsiteX1650" fmla="*/ 226379 w 8023328"/>
              <a:gd name="connsiteY1650" fmla="*/ 998371 h 2380521"/>
              <a:gd name="connsiteX1651" fmla="*/ 238778 w 8023328"/>
              <a:gd name="connsiteY1651" fmla="*/ 1012227 h 2380521"/>
              <a:gd name="connsiteX1652" fmla="*/ 226379 w 8023328"/>
              <a:gd name="connsiteY1652" fmla="*/ 1024625 h 2380521"/>
              <a:gd name="connsiteX1653" fmla="*/ 212523 w 8023328"/>
              <a:gd name="connsiteY1653" fmla="*/ 1012227 h 2380521"/>
              <a:gd name="connsiteX1654" fmla="*/ 226379 w 8023328"/>
              <a:gd name="connsiteY1654" fmla="*/ 998371 h 2380521"/>
              <a:gd name="connsiteX1655" fmla="*/ 154085 w 8023328"/>
              <a:gd name="connsiteY1655" fmla="*/ 998371 h 2380521"/>
              <a:gd name="connsiteX1656" fmla="*/ 167941 w 8023328"/>
              <a:gd name="connsiteY1656" fmla="*/ 1012227 h 2380521"/>
              <a:gd name="connsiteX1657" fmla="*/ 154085 w 8023328"/>
              <a:gd name="connsiteY1657" fmla="*/ 1024625 h 2380521"/>
              <a:gd name="connsiteX1658" fmla="*/ 141687 w 8023328"/>
              <a:gd name="connsiteY1658" fmla="*/ 1012227 h 2380521"/>
              <a:gd name="connsiteX1659" fmla="*/ 154085 w 8023328"/>
              <a:gd name="connsiteY1659" fmla="*/ 998371 h 2380521"/>
              <a:gd name="connsiteX1660" fmla="*/ 83255 w 8023328"/>
              <a:gd name="connsiteY1660" fmla="*/ 998371 h 2380521"/>
              <a:gd name="connsiteX1661" fmla="*/ 97111 w 8023328"/>
              <a:gd name="connsiteY1661" fmla="*/ 1012227 h 2380521"/>
              <a:gd name="connsiteX1662" fmla="*/ 83255 w 8023328"/>
              <a:gd name="connsiteY1662" fmla="*/ 1024625 h 2380521"/>
              <a:gd name="connsiteX1663" fmla="*/ 70858 w 8023328"/>
              <a:gd name="connsiteY1663" fmla="*/ 1012227 h 2380521"/>
              <a:gd name="connsiteX1664" fmla="*/ 83255 w 8023328"/>
              <a:gd name="connsiteY1664" fmla="*/ 998371 h 2380521"/>
              <a:gd name="connsiteX1665" fmla="*/ 12019 w 8023328"/>
              <a:gd name="connsiteY1665" fmla="*/ 998371 h 2380521"/>
              <a:gd name="connsiteX1666" fmla="*/ 26260 w 8023328"/>
              <a:gd name="connsiteY1666" fmla="*/ 1012227 h 2380521"/>
              <a:gd name="connsiteX1667" fmla="*/ 12019 w 8023328"/>
              <a:gd name="connsiteY1667" fmla="*/ 1024625 h 2380521"/>
              <a:gd name="connsiteX1668" fmla="*/ 27 w 8023328"/>
              <a:gd name="connsiteY1668" fmla="*/ 1012227 h 2380521"/>
              <a:gd name="connsiteX1669" fmla="*/ 12019 w 8023328"/>
              <a:gd name="connsiteY1669" fmla="*/ 998371 h 2380521"/>
              <a:gd name="connsiteX1670" fmla="*/ 870603 w 8023328"/>
              <a:gd name="connsiteY1670" fmla="*/ 927542 h 2380521"/>
              <a:gd name="connsiteX1671" fmla="*/ 883001 w 8023328"/>
              <a:gd name="connsiteY1671" fmla="*/ 939939 h 2380521"/>
              <a:gd name="connsiteX1672" fmla="*/ 870603 w 8023328"/>
              <a:gd name="connsiteY1672" fmla="*/ 953796 h 2380521"/>
              <a:gd name="connsiteX1673" fmla="*/ 856747 w 8023328"/>
              <a:gd name="connsiteY1673" fmla="*/ 939939 h 2380521"/>
              <a:gd name="connsiteX1674" fmla="*/ 870603 w 8023328"/>
              <a:gd name="connsiteY1674" fmla="*/ 927542 h 2380521"/>
              <a:gd name="connsiteX1675" fmla="*/ 799773 w 8023328"/>
              <a:gd name="connsiteY1675" fmla="*/ 927542 h 2380521"/>
              <a:gd name="connsiteX1676" fmla="*/ 812171 w 8023328"/>
              <a:gd name="connsiteY1676" fmla="*/ 939939 h 2380521"/>
              <a:gd name="connsiteX1677" fmla="*/ 799773 w 8023328"/>
              <a:gd name="connsiteY1677" fmla="*/ 953796 h 2380521"/>
              <a:gd name="connsiteX1678" fmla="*/ 785917 w 8023328"/>
              <a:gd name="connsiteY1678" fmla="*/ 939939 h 2380521"/>
              <a:gd name="connsiteX1679" fmla="*/ 799773 w 8023328"/>
              <a:gd name="connsiteY1679" fmla="*/ 927542 h 2380521"/>
              <a:gd name="connsiteX1680" fmla="*/ 724112 w 8023328"/>
              <a:gd name="connsiteY1680" fmla="*/ 927542 h 2380521"/>
              <a:gd name="connsiteX1681" fmla="*/ 737968 w 8023328"/>
              <a:gd name="connsiteY1681" fmla="*/ 939939 h 2380521"/>
              <a:gd name="connsiteX1682" fmla="*/ 724112 w 8023328"/>
              <a:gd name="connsiteY1682" fmla="*/ 953796 h 2380521"/>
              <a:gd name="connsiteX1683" fmla="*/ 711714 w 8023328"/>
              <a:gd name="connsiteY1683" fmla="*/ 939939 h 2380521"/>
              <a:gd name="connsiteX1684" fmla="*/ 724112 w 8023328"/>
              <a:gd name="connsiteY1684" fmla="*/ 927542 h 2380521"/>
              <a:gd name="connsiteX1685" fmla="*/ 653281 w 8023328"/>
              <a:gd name="connsiteY1685" fmla="*/ 927542 h 2380521"/>
              <a:gd name="connsiteX1686" fmla="*/ 667137 w 8023328"/>
              <a:gd name="connsiteY1686" fmla="*/ 939939 h 2380521"/>
              <a:gd name="connsiteX1687" fmla="*/ 653281 w 8023328"/>
              <a:gd name="connsiteY1687" fmla="*/ 953796 h 2380521"/>
              <a:gd name="connsiteX1688" fmla="*/ 640884 w 8023328"/>
              <a:gd name="connsiteY1688" fmla="*/ 939939 h 2380521"/>
              <a:gd name="connsiteX1689" fmla="*/ 653281 w 8023328"/>
              <a:gd name="connsiteY1689" fmla="*/ 927542 h 2380521"/>
              <a:gd name="connsiteX1690" fmla="*/ 582453 w 8023328"/>
              <a:gd name="connsiteY1690" fmla="*/ 927542 h 2380521"/>
              <a:gd name="connsiteX1691" fmla="*/ 596309 w 8023328"/>
              <a:gd name="connsiteY1691" fmla="*/ 939939 h 2380521"/>
              <a:gd name="connsiteX1692" fmla="*/ 582453 w 8023328"/>
              <a:gd name="connsiteY1692" fmla="*/ 953796 h 2380521"/>
              <a:gd name="connsiteX1693" fmla="*/ 570054 w 8023328"/>
              <a:gd name="connsiteY1693" fmla="*/ 939939 h 2380521"/>
              <a:gd name="connsiteX1694" fmla="*/ 582453 w 8023328"/>
              <a:gd name="connsiteY1694" fmla="*/ 927542 h 2380521"/>
              <a:gd name="connsiteX1695" fmla="*/ 513642 w 8023328"/>
              <a:gd name="connsiteY1695" fmla="*/ 927542 h 2380521"/>
              <a:gd name="connsiteX1696" fmla="*/ 528820 w 8023328"/>
              <a:gd name="connsiteY1696" fmla="*/ 939939 h 2380521"/>
              <a:gd name="connsiteX1697" fmla="*/ 513642 w 8023328"/>
              <a:gd name="connsiteY1697" fmla="*/ 953796 h 2380521"/>
              <a:gd name="connsiteX1698" fmla="*/ 499223 w 8023328"/>
              <a:gd name="connsiteY1698" fmla="*/ 939939 h 2380521"/>
              <a:gd name="connsiteX1699" fmla="*/ 513642 w 8023328"/>
              <a:gd name="connsiteY1699" fmla="*/ 927542 h 2380521"/>
              <a:gd name="connsiteX1700" fmla="*/ 439809 w 8023328"/>
              <a:gd name="connsiteY1700" fmla="*/ 927542 h 2380521"/>
              <a:gd name="connsiteX1701" fmla="*/ 454599 w 8023328"/>
              <a:gd name="connsiteY1701" fmla="*/ 939939 h 2380521"/>
              <a:gd name="connsiteX1702" fmla="*/ 439809 w 8023328"/>
              <a:gd name="connsiteY1702" fmla="*/ 953796 h 2380521"/>
              <a:gd name="connsiteX1703" fmla="*/ 425021 w 8023328"/>
              <a:gd name="connsiteY1703" fmla="*/ 939939 h 2380521"/>
              <a:gd name="connsiteX1704" fmla="*/ 439809 w 8023328"/>
              <a:gd name="connsiteY1704" fmla="*/ 927542 h 2380521"/>
              <a:gd name="connsiteX1705" fmla="*/ 368046 w 8023328"/>
              <a:gd name="connsiteY1705" fmla="*/ 927542 h 2380521"/>
              <a:gd name="connsiteX1706" fmla="*/ 380444 w 8023328"/>
              <a:gd name="connsiteY1706" fmla="*/ 939939 h 2380521"/>
              <a:gd name="connsiteX1707" fmla="*/ 368046 w 8023328"/>
              <a:gd name="connsiteY1707" fmla="*/ 953796 h 2380521"/>
              <a:gd name="connsiteX1708" fmla="*/ 354191 w 8023328"/>
              <a:gd name="connsiteY1708" fmla="*/ 939939 h 2380521"/>
              <a:gd name="connsiteX1709" fmla="*/ 368046 w 8023328"/>
              <a:gd name="connsiteY1709" fmla="*/ 927542 h 2380521"/>
              <a:gd name="connsiteX1710" fmla="*/ 297214 w 8023328"/>
              <a:gd name="connsiteY1710" fmla="*/ 927542 h 2380521"/>
              <a:gd name="connsiteX1711" fmla="*/ 309612 w 8023328"/>
              <a:gd name="connsiteY1711" fmla="*/ 939939 h 2380521"/>
              <a:gd name="connsiteX1712" fmla="*/ 297214 w 8023328"/>
              <a:gd name="connsiteY1712" fmla="*/ 953796 h 2380521"/>
              <a:gd name="connsiteX1713" fmla="*/ 283359 w 8023328"/>
              <a:gd name="connsiteY1713" fmla="*/ 939939 h 2380521"/>
              <a:gd name="connsiteX1714" fmla="*/ 297214 w 8023328"/>
              <a:gd name="connsiteY1714" fmla="*/ 927542 h 2380521"/>
              <a:gd name="connsiteX1715" fmla="*/ 226386 w 8023328"/>
              <a:gd name="connsiteY1715" fmla="*/ 927542 h 2380521"/>
              <a:gd name="connsiteX1716" fmla="*/ 238784 w 8023328"/>
              <a:gd name="connsiteY1716" fmla="*/ 939939 h 2380521"/>
              <a:gd name="connsiteX1717" fmla="*/ 226386 w 8023328"/>
              <a:gd name="connsiteY1717" fmla="*/ 953796 h 2380521"/>
              <a:gd name="connsiteX1718" fmla="*/ 212530 w 8023328"/>
              <a:gd name="connsiteY1718" fmla="*/ 939939 h 2380521"/>
              <a:gd name="connsiteX1719" fmla="*/ 226386 w 8023328"/>
              <a:gd name="connsiteY1719" fmla="*/ 927542 h 2380521"/>
              <a:gd name="connsiteX1720" fmla="*/ 154091 w 8023328"/>
              <a:gd name="connsiteY1720" fmla="*/ 927542 h 2380521"/>
              <a:gd name="connsiteX1721" fmla="*/ 167947 w 8023328"/>
              <a:gd name="connsiteY1721" fmla="*/ 939939 h 2380521"/>
              <a:gd name="connsiteX1722" fmla="*/ 154091 w 8023328"/>
              <a:gd name="connsiteY1722" fmla="*/ 953796 h 2380521"/>
              <a:gd name="connsiteX1723" fmla="*/ 141693 w 8023328"/>
              <a:gd name="connsiteY1723" fmla="*/ 939939 h 2380521"/>
              <a:gd name="connsiteX1724" fmla="*/ 154091 w 8023328"/>
              <a:gd name="connsiteY1724" fmla="*/ 927542 h 2380521"/>
              <a:gd name="connsiteX1725" fmla="*/ 83261 w 8023328"/>
              <a:gd name="connsiteY1725" fmla="*/ 927542 h 2380521"/>
              <a:gd name="connsiteX1726" fmla="*/ 97117 w 8023328"/>
              <a:gd name="connsiteY1726" fmla="*/ 939939 h 2380521"/>
              <a:gd name="connsiteX1727" fmla="*/ 83261 w 8023328"/>
              <a:gd name="connsiteY1727" fmla="*/ 953796 h 2380521"/>
              <a:gd name="connsiteX1728" fmla="*/ 70864 w 8023328"/>
              <a:gd name="connsiteY1728" fmla="*/ 939939 h 2380521"/>
              <a:gd name="connsiteX1729" fmla="*/ 83261 w 8023328"/>
              <a:gd name="connsiteY1729" fmla="*/ 927542 h 2380521"/>
              <a:gd name="connsiteX1730" fmla="*/ 12025 w 8023328"/>
              <a:gd name="connsiteY1730" fmla="*/ 927542 h 2380521"/>
              <a:gd name="connsiteX1731" fmla="*/ 26266 w 8023328"/>
              <a:gd name="connsiteY1731" fmla="*/ 939939 h 2380521"/>
              <a:gd name="connsiteX1732" fmla="*/ 12025 w 8023328"/>
              <a:gd name="connsiteY1732" fmla="*/ 953796 h 2380521"/>
              <a:gd name="connsiteX1733" fmla="*/ 33 w 8023328"/>
              <a:gd name="connsiteY1733" fmla="*/ 939939 h 2380521"/>
              <a:gd name="connsiteX1734" fmla="*/ 12025 w 8023328"/>
              <a:gd name="connsiteY1734" fmla="*/ 927542 h 2380521"/>
              <a:gd name="connsiteX1735" fmla="*/ 6581764 w 8023328"/>
              <a:gd name="connsiteY1735" fmla="*/ 924168 h 2380521"/>
              <a:gd name="connsiteX1736" fmla="*/ 6596552 w 8023328"/>
              <a:gd name="connsiteY1736" fmla="*/ 936565 h 2380521"/>
              <a:gd name="connsiteX1737" fmla="*/ 6581764 w 8023328"/>
              <a:gd name="connsiteY1737" fmla="*/ 950422 h 2380521"/>
              <a:gd name="connsiteX1738" fmla="*/ 6566976 w 8023328"/>
              <a:gd name="connsiteY1738" fmla="*/ 936565 h 2380521"/>
              <a:gd name="connsiteX1739" fmla="*/ 6581764 w 8023328"/>
              <a:gd name="connsiteY1739" fmla="*/ 924168 h 2380521"/>
              <a:gd name="connsiteX1740" fmla="*/ 6510933 w 8023328"/>
              <a:gd name="connsiteY1740" fmla="*/ 924168 h 2380521"/>
              <a:gd name="connsiteX1741" fmla="*/ 6525722 w 8023328"/>
              <a:gd name="connsiteY1741" fmla="*/ 936565 h 2380521"/>
              <a:gd name="connsiteX1742" fmla="*/ 6510933 w 8023328"/>
              <a:gd name="connsiteY1742" fmla="*/ 950422 h 2380521"/>
              <a:gd name="connsiteX1743" fmla="*/ 6496144 w 8023328"/>
              <a:gd name="connsiteY1743" fmla="*/ 936565 h 2380521"/>
              <a:gd name="connsiteX1744" fmla="*/ 6510933 w 8023328"/>
              <a:gd name="connsiteY1744" fmla="*/ 924168 h 2380521"/>
              <a:gd name="connsiteX1745" fmla="*/ 6440492 w 8023328"/>
              <a:gd name="connsiteY1745" fmla="*/ 924168 h 2380521"/>
              <a:gd name="connsiteX1746" fmla="*/ 6454911 w 8023328"/>
              <a:gd name="connsiteY1746" fmla="*/ 936565 h 2380521"/>
              <a:gd name="connsiteX1747" fmla="*/ 6440492 w 8023328"/>
              <a:gd name="connsiteY1747" fmla="*/ 950422 h 2380521"/>
              <a:gd name="connsiteX1748" fmla="*/ 6425315 w 8023328"/>
              <a:gd name="connsiteY1748" fmla="*/ 936565 h 2380521"/>
              <a:gd name="connsiteX1749" fmla="*/ 6440492 w 8023328"/>
              <a:gd name="connsiteY1749" fmla="*/ 924168 h 2380521"/>
              <a:gd name="connsiteX1750" fmla="*/ 6368340 w 8023328"/>
              <a:gd name="connsiteY1750" fmla="*/ 924168 h 2380521"/>
              <a:gd name="connsiteX1751" fmla="*/ 6380737 w 8023328"/>
              <a:gd name="connsiteY1751" fmla="*/ 936565 h 2380521"/>
              <a:gd name="connsiteX1752" fmla="*/ 6368340 w 8023328"/>
              <a:gd name="connsiteY1752" fmla="*/ 950422 h 2380521"/>
              <a:gd name="connsiteX1753" fmla="*/ 6354484 w 8023328"/>
              <a:gd name="connsiteY1753" fmla="*/ 936565 h 2380521"/>
              <a:gd name="connsiteX1754" fmla="*/ 6368340 w 8023328"/>
              <a:gd name="connsiteY1754" fmla="*/ 924168 h 2380521"/>
              <a:gd name="connsiteX1755" fmla="*/ 6297511 w 8023328"/>
              <a:gd name="connsiteY1755" fmla="*/ 924168 h 2380521"/>
              <a:gd name="connsiteX1756" fmla="*/ 6309908 w 8023328"/>
              <a:gd name="connsiteY1756" fmla="*/ 936565 h 2380521"/>
              <a:gd name="connsiteX1757" fmla="*/ 6297511 w 8023328"/>
              <a:gd name="connsiteY1757" fmla="*/ 950422 h 2380521"/>
              <a:gd name="connsiteX1758" fmla="*/ 6283655 w 8023328"/>
              <a:gd name="connsiteY1758" fmla="*/ 936565 h 2380521"/>
              <a:gd name="connsiteX1759" fmla="*/ 6297511 w 8023328"/>
              <a:gd name="connsiteY1759" fmla="*/ 924168 h 2380521"/>
              <a:gd name="connsiteX1760" fmla="*/ 6226679 w 8023328"/>
              <a:gd name="connsiteY1760" fmla="*/ 924168 h 2380521"/>
              <a:gd name="connsiteX1761" fmla="*/ 6239076 w 8023328"/>
              <a:gd name="connsiteY1761" fmla="*/ 936565 h 2380521"/>
              <a:gd name="connsiteX1762" fmla="*/ 6226679 w 8023328"/>
              <a:gd name="connsiteY1762" fmla="*/ 950422 h 2380521"/>
              <a:gd name="connsiteX1763" fmla="*/ 6212823 w 8023328"/>
              <a:gd name="connsiteY1763" fmla="*/ 936565 h 2380521"/>
              <a:gd name="connsiteX1764" fmla="*/ 6226679 w 8023328"/>
              <a:gd name="connsiteY1764" fmla="*/ 924168 h 2380521"/>
              <a:gd name="connsiteX1765" fmla="*/ 6154391 w 8023328"/>
              <a:gd name="connsiteY1765" fmla="*/ 924168 h 2380521"/>
              <a:gd name="connsiteX1766" fmla="*/ 6168247 w 8023328"/>
              <a:gd name="connsiteY1766" fmla="*/ 936565 h 2380521"/>
              <a:gd name="connsiteX1767" fmla="*/ 6154391 w 8023328"/>
              <a:gd name="connsiteY1767" fmla="*/ 950422 h 2380521"/>
              <a:gd name="connsiteX1768" fmla="*/ 6141994 w 8023328"/>
              <a:gd name="connsiteY1768" fmla="*/ 936565 h 2380521"/>
              <a:gd name="connsiteX1769" fmla="*/ 6154391 w 8023328"/>
              <a:gd name="connsiteY1769" fmla="*/ 924168 h 2380521"/>
              <a:gd name="connsiteX1770" fmla="*/ 6083559 w 8023328"/>
              <a:gd name="connsiteY1770" fmla="*/ 924168 h 2380521"/>
              <a:gd name="connsiteX1771" fmla="*/ 6097415 w 8023328"/>
              <a:gd name="connsiteY1771" fmla="*/ 936565 h 2380521"/>
              <a:gd name="connsiteX1772" fmla="*/ 6083559 w 8023328"/>
              <a:gd name="connsiteY1772" fmla="*/ 950422 h 2380521"/>
              <a:gd name="connsiteX1773" fmla="*/ 6071162 w 8023328"/>
              <a:gd name="connsiteY1773" fmla="*/ 936565 h 2380521"/>
              <a:gd name="connsiteX1774" fmla="*/ 6083559 w 8023328"/>
              <a:gd name="connsiteY1774" fmla="*/ 924168 h 2380521"/>
              <a:gd name="connsiteX1775" fmla="*/ 6011748 w 8023328"/>
              <a:gd name="connsiteY1775" fmla="*/ 924168 h 2380521"/>
              <a:gd name="connsiteX1776" fmla="*/ 6026537 w 8023328"/>
              <a:gd name="connsiteY1776" fmla="*/ 936565 h 2380521"/>
              <a:gd name="connsiteX1777" fmla="*/ 6011748 w 8023328"/>
              <a:gd name="connsiteY1777" fmla="*/ 950422 h 2380521"/>
              <a:gd name="connsiteX1778" fmla="*/ 5996959 w 8023328"/>
              <a:gd name="connsiteY1778" fmla="*/ 936565 h 2380521"/>
              <a:gd name="connsiteX1779" fmla="*/ 6011748 w 8023328"/>
              <a:gd name="connsiteY1779" fmla="*/ 924168 h 2380521"/>
              <a:gd name="connsiteX1780" fmla="*/ 5940548 w 8023328"/>
              <a:gd name="connsiteY1780" fmla="*/ 924168 h 2380521"/>
              <a:gd name="connsiteX1781" fmla="*/ 5955726 w 8023328"/>
              <a:gd name="connsiteY1781" fmla="*/ 936565 h 2380521"/>
              <a:gd name="connsiteX1782" fmla="*/ 5940548 w 8023328"/>
              <a:gd name="connsiteY1782" fmla="*/ 950422 h 2380521"/>
              <a:gd name="connsiteX1783" fmla="*/ 5926130 w 8023328"/>
              <a:gd name="connsiteY1783" fmla="*/ 936565 h 2380521"/>
              <a:gd name="connsiteX1784" fmla="*/ 5940548 w 8023328"/>
              <a:gd name="connsiteY1784" fmla="*/ 924168 h 2380521"/>
              <a:gd name="connsiteX1785" fmla="*/ 5870088 w 8023328"/>
              <a:gd name="connsiteY1785" fmla="*/ 924168 h 2380521"/>
              <a:gd name="connsiteX1786" fmla="*/ 5884877 w 8023328"/>
              <a:gd name="connsiteY1786" fmla="*/ 936565 h 2380521"/>
              <a:gd name="connsiteX1787" fmla="*/ 5870088 w 8023328"/>
              <a:gd name="connsiteY1787" fmla="*/ 950422 h 2380521"/>
              <a:gd name="connsiteX1788" fmla="*/ 5855299 w 8023328"/>
              <a:gd name="connsiteY1788" fmla="*/ 936565 h 2380521"/>
              <a:gd name="connsiteX1789" fmla="*/ 5870088 w 8023328"/>
              <a:gd name="connsiteY1789" fmla="*/ 924168 h 2380521"/>
              <a:gd name="connsiteX1790" fmla="*/ 5798325 w 8023328"/>
              <a:gd name="connsiteY1790" fmla="*/ 924168 h 2380521"/>
              <a:gd name="connsiteX1791" fmla="*/ 5810722 w 8023328"/>
              <a:gd name="connsiteY1791" fmla="*/ 936565 h 2380521"/>
              <a:gd name="connsiteX1792" fmla="*/ 5798325 w 8023328"/>
              <a:gd name="connsiteY1792" fmla="*/ 950422 h 2380521"/>
              <a:gd name="connsiteX1793" fmla="*/ 5784469 w 8023328"/>
              <a:gd name="connsiteY1793" fmla="*/ 936565 h 2380521"/>
              <a:gd name="connsiteX1794" fmla="*/ 5798325 w 8023328"/>
              <a:gd name="connsiteY1794" fmla="*/ 924168 h 2380521"/>
              <a:gd name="connsiteX1795" fmla="*/ 5724122 w 8023328"/>
              <a:gd name="connsiteY1795" fmla="*/ 924168 h 2380521"/>
              <a:gd name="connsiteX1796" fmla="*/ 5736519 w 8023328"/>
              <a:gd name="connsiteY1796" fmla="*/ 936565 h 2380521"/>
              <a:gd name="connsiteX1797" fmla="*/ 5724122 w 8023328"/>
              <a:gd name="connsiteY1797" fmla="*/ 950422 h 2380521"/>
              <a:gd name="connsiteX1798" fmla="*/ 5710266 w 8023328"/>
              <a:gd name="connsiteY1798" fmla="*/ 936565 h 2380521"/>
              <a:gd name="connsiteX1799" fmla="*/ 5724122 w 8023328"/>
              <a:gd name="connsiteY1799" fmla="*/ 924168 h 2380521"/>
              <a:gd name="connsiteX1800" fmla="*/ 5653291 w 8023328"/>
              <a:gd name="connsiteY1800" fmla="*/ 924168 h 2380521"/>
              <a:gd name="connsiteX1801" fmla="*/ 5665688 w 8023328"/>
              <a:gd name="connsiteY1801" fmla="*/ 936565 h 2380521"/>
              <a:gd name="connsiteX1802" fmla="*/ 5653291 w 8023328"/>
              <a:gd name="connsiteY1802" fmla="*/ 950422 h 2380521"/>
              <a:gd name="connsiteX1803" fmla="*/ 5639435 w 8023328"/>
              <a:gd name="connsiteY1803" fmla="*/ 936565 h 2380521"/>
              <a:gd name="connsiteX1804" fmla="*/ 5653291 w 8023328"/>
              <a:gd name="connsiteY1804" fmla="*/ 924168 h 2380521"/>
              <a:gd name="connsiteX1805" fmla="*/ 5581002 w 8023328"/>
              <a:gd name="connsiteY1805" fmla="*/ 924168 h 2380521"/>
              <a:gd name="connsiteX1806" fmla="*/ 5594858 w 8023328"/>
              <a:gd name="connsiteY1806" fmla="*/ 936565 h 2380521"/>
              <a:gd name="connsiteX1807" fmla="*/ 5581002 w 8023328"/>
              <a:gd name="connsiteY1807" fmla="*/ 950422 h 2380521"/>
              <a:gd name="connsiteX1808" fmla="*/ 5568605 w 8023328"/>
              <a:gd name="connsiteY1808" fmla="*/ 936565 h 2380521"/>
              <a:gd name="connsiteX1809" fmla="*/ 5581002 w 8023328"/>
              <a:gd name="connsiteY1809" fmla="*/ 924168 h 2380521"/>
              <a:gd name="connsiteX1810" fmla="*/ 5510171 w 8023328"/>
              <a:gd name="connsiteY1810" fmla="*/ 924168 h 2380521"/>
              <a:gd name="connsiteX1811" fmla="*/ 5524027 w 8023328"/>
              <a:gd name="connsiteY1811" fmla="*/ 936565 h 2380521"/>
              <a:gd name="connsiteX1812" fmla="*/ 5510171 w 8023328"/>
              <a:gd name="connsiteY1812" fmla="*/ 950422 h 2380521"/>
              <a:gd name="connsiteX1813" fmla="*/ 5497774 w 8023328"/>
              <a:gd name="connsiteY1813" fmla="*/ 936565 h 2380521"/>
              <a:gd name="connsiteX1814" fmla="*/ 5510171 w 8023328"/>
              <a:gd name="connsiteY1814" fmla="*/ 924168 h 2380521"/>
              <a:gd name="connsiteX1815" fmla="*/ 5438937 w 8023328"/>
              <a:gd name="connsiteY1815" fmla="*/ 924168 h 2380521"/>
              <a:gd name="connsiteX1816" fmla="*/ 5453178 w 8023328"/>
              <a:gd name="connsiteY1816" fmla="*/ 936565 h 2380521"/>
              <a:gd name="connsiteX1817" fmla="*/ 5438937 w 8023328"/>
              <a:gd name="connsiteY1817" fmla="*/ 950422 h 2380521"/>
              <a:gd name="connsiteX1818" fmla="*/ 5426945 w 8023328"/>
              <a:gd name="connsiteY1818" fmla="*/ 936565 h 2380521"/>
              <a:gd name="connsiteX1819" fmla="*/ 5438937 w 8023328"/>
              <a:gd name="connsiteY1819" fmla="*/ 924168 h 2380521"/>
              <a:gd name="connsiteX1820" fmla="*/ 5367530 w 8023328"/>
              <a:gd name="connsiteY1820" fmla="*/ 924168 h 2380521"/>
              <a:gd name="connsiteX1821" fmla="*/ 5382318 w 8023328"/>
              <a:gd name="connsiteY1821" fmla="*/ 936565 h 2380521"/>
              <a:gd name="connsiteX1822" fmla="*/ 5367530 w 8023328"/>
              <a:gd name="connsiteY1822" fmla="*/ 950422 h 2380521"/>
              <a:gd name="connsiteX1823" fmla="*/ 5352742 w 8023328"/>
              <a:gd name="connsiteY1823" fmla="*/ 936565 h 2380521"/>
              <a:gd name="connsiteX1824" fmla="*/ 5367530 w 8023328"/>
              <a:gd name="connsiteY1824" fmla="*/ 924168 h 2380521"/>
              <a:gd name="connsiteX1825" fmla="*/ 5296699 w 8023328"/>
              <a:gd name="connsiteY1825" fmla="*/ 924168 h 2380521"/>
              <a:gd name="connsiteX1826" fmla="*/ 5311488 w 8023328"/>
              <a:gd name="connsiteY1826" fmla="*/ 936565 h 2380521"/>
              <a:gd name="connsiteX1827" fmla="*/ 5296699 w 8023328"/>
              <a:gd name="connsiteY1827" fmla="*/ 950422 h 2380521"/>
              <a:gd name="connsiteX1828" fmla="*/ 5281910 w 8023328"/>
              <a:gd name="connsiteY1828" fmla="*/ 936565 h 2380521"/>
              <a:gd name="connsiteX1829" fmla="*/ 5296699 w 8023328"/>
              <a:gd name="connsiteY1829" fmla="*/ 924168 h 2380521"/>
              <a:gd name="connsiteX1830" fmla="*/ 5225869 w 8023328"/>
              <a:gd name="connsiteY1830" fmla="*/ 924168 h 2380521"/>
              <a:gd name="connsiteX1831" fmla="*/ 5240657 w 8023328"/>
              <a:gd name="connsiteY1831" fmla="*/ 936565 h 2380521"/>
              <a:gd name="connsiteX1832" fmla="*/ 5225869 w 8023328"/>
              <a:gd name="connsiteY1832" fmla="*/ 950422 h 2380521"/>
              <a:gd name="connsiteX1833" fmla="*/ 5211081 w 8023328"/>
              <a:gd name="connsiteY1833" fmla="*/ 936565 h 2380521"/>
              <a:gd name="connsiteX1834" fmla="*/ 5225869 w 8023328"/>
              <a:gd name="connsiteY1834" fmla="*/ 924168 h 2380521"/>
              <a:gd name="connsiteX1835" fmla="*/ 5154105 w 8023328"/>
              <a:gd name="connsiteY1835" fmla="*/ 924168 h 2380521"/>
              <a:gd name="connsiteX1836" fmla="*/ 5166502 w 8023328"/>
              <a:gd name="connsiteY1836" fmla="*/ 936565 h 2380521"/>
              <a:gd name="connsiteX1837" fmla="*/ 5154105 w 8023328"/>
              <a:gd name="connsiteY1837" fmla="*/ 950422 h 2380521"/>
              <a:gd name="connsiteX1838" fmla="*/ 5140249 w 8023328"/>
              <a:gd name="connsiteY1838" fmla="*/ 936565 h 2380521"/>
              <a:gd name="connsiteX1839" fmla="*/ 5154105 w 8023328"/>
              <a:gd name="connsiteY1839" fmla="*/ 924168 h 2380521"/>
              <a:gd name="connsiteX1840" fmla="*/ 5083276 w 8023328"/>
              <a:gd name="connsiteY1840" fmla="*/ 924168 h 2380521"/>
              <a:gd name="connsiteX1841" fmla="*/ 5095673 w 8023328"/>
              <a:gd name="connsiteY1841" fmla="*/ 936565 h 2380521"/>
              <a:gd name="connsiteX1842" fmla="*/ 5083276 w 8023328"/>
              <a:gd name="connsiteY1842" fmla="*/ 950422 h 2380521"/>
              <a:gd name="connsiteX1843" fmla="*/ 5069420 w 8023328"/>
              <a:gd name="connsiteY1843" fmla="*/ 936565 h 2380521"/>
              <a:gd name="connsiteX1844" fmla="*/ 5083276 w 8023328"/>
              <a:gd name="connsiteY1844" fmla="*/ 924168 h 2380521"/>
              <a:gd name="connsiteX1845" fmla="*/ 5012445 w 8023328"/>
              <a:gd name="connsiteY1845" fmla="*/ 924168 h 2380521"/>
              <a:gd name="connsiteX1846" fmla="*/ 5024842 w 8023328"/>
              <a:gd name="connsiteY1846" fmla="*/ 936565 h 2380521"/>
              <a:gd name="connsiteX1847" fmla="*/ 5012445 w 8023328"/>
              <a:gd name="connsiteY1847" fmla="*/ 950422 h 2380521"/>
              <a:gd name="connsiteX1848" fmla="*/ 4998589 w 8023328"/>
              <a:gd name="connsiteY1848" fmla="*/ 938024 h 2380521"/>
              <a:gd name="connsiteX1849" fmla="*/ 5012445 w 8023328"/>
              <a:gd name="connsiteY1849" fmla="*/ 924168 h 2380521"/>
              <a:gd name="connsiteX1850" fmla="*/ 4940157 w 8023328"/>
              <a:gd name="connsiteY1850" fmla="*/ 924168 h 2380521"/>
              <a:gd name="connsiteX1851" fmla="*/ 4954013 w 8023328"/>
              <a:gd name="connsiteY1851" fmla="*/ 938024 h 2380521"/>
              <a:gd name="connsiteX1852" fmla="*/ 4940157 w 8023328"/>
              <a:gd name="connsiteY1852" fmla="*/ 950422 h 2380521"/>
              <a:gd name="connsiteX1853" fmla="*/ 4927760 w 8023328"/>
              <a:gd name="connsiteY1853" fmla="*/ 938024 h 2380521"/>
              <a:gd name="connsiteX1854" fmla="*/ 4940157 w 8023328"/>
              <a:gd name="connsiteY1854" fmla="*/ 924168 h 2380521"/>
              <a:gd name="connsiteX1855" fmla="*/ 4865953 w 8023328"/>
              <a:gd name="connsiteY1855" fmla="*/ 924168 h 2380521"/>
              <a:gd name="connsiteX1856" fmla="*/ 4879809 w 8023328"/>
              <a:gd name="connsiteY1856" fmla="*/ 938024 h 2380521"/>
              <a:gd name="connsiteX1857" fmla="*/ 4865953 w 8023328"/>
              <a:gd name="connsiteY1857" fmla="*/ 950422 h 2380521"/>
              <a:gd name="connsiteX1858" fmla="*/ 4853556 w 8023328"/>
              <a:gd name="connsiteY1858" fmla="*/ 938024 h 2380521"/>
              <a:gd name="connsiteX1859" fmla="*/ 4865953 w 8023328"/>
              <a:gd name="connsiteY1859" fmla="*/ 924168 h 2380521"/>
              <a:gd name="connsiteX1860" fmla="*/ 4797514 w 8023328"/>
              <a:gd name="connsiteY1860" fmla="*/ 924168 h 2380521"/>
              <a:gd name="connsiteX1861" fmla="*/ 4812303 w 8023328"/>
              <a:gd name="connsiteY1861" fmla="*/ 938024 h 2380521"/>
              <a:gd name="connsiteX1862" fmla="*/ 4797514 w 8023328"/>
              <a:gd name="connsiteY1862" fmla="*/ 950422 h 2380521"/>
              <a:gd name="connsiteX1863" fmla="*/ 4782725 w 8023328"/>
              <a:gd name="connsiteY1863" fmla="*/ 938024 h 2380521"/>
              <a:gd name="connsiteX1864" fmla="*/ 4797514 w 8023328"/>
              <a:gd name="connsiteY1864" fmla="*/ 924168 h 2380521"/>
              <a:gd name="connsiteX1865" fmla="*/ 4726684 w 8023328"/>
              <a:gd name="connsiteY1865" fmla="*/ 924168 h 2380521"/>
              <a:gd name="connsiteX1866" fmla="*/ 4741472 w 8023328"/>
              <a:gd name="connsiteY1866" fmla="*/ 938024 h 2380521"/>
              <a:gd name="connsiteX1867" fmla="*/ 4726684 w 8023328"/>
              <a:gd name="connsiteY1867" fmla="*/ 950422 h 2380521"/>
              <a:gd name="connsiteX1868" fmla="*/ 4711896 w 8023328"/>
              <a:gd name="connsiteY1868" fmla="*/ 938024 h 2380521"/>
              <a:gd name="connsiteX1869" fmla="*/ 4726684 w 8023328"/>
              <a:gd name="connsiteY1869" fmla="*/ 924168 h 2380521"/>
              <a:gd name="connsiteX1870" fmla="*/ 4655853 w 8023328"/>
              <a:gd name="connsiteY1870" fmla="*/ 924168 h 2380521"/>
              <a:gd name="connsiteX1871" fmla="*/ 4670642 w 8023328"/>
              <a:gd name="connsiteY1871" fmla="*/ 938024 h 2380521"/>
              <a:gd name="connsiteX1872" fmla="*/ 4655853 w 8023328"/>
              <a:gd name="connsiteY1872" fmla="*/ 950422 h 2380521"/>
              <a:gd name="connsiteX1873" fmla="*/ 4641064 w 8023328"/>
              <a:gd name="connsiteY1873" fmla="*/ 938024 h 2380521"/>
              <a:gd name="connsiteX1874" fmla="*/ 4655853 w 8023328"/>
              <a:gd name="connsiteY1874" fmla="*/ 924168 h 2380521"/>
              <a:gd name="connsiteX1875" fmla="*/ 4584091 w 8023328"/>
              <a:gd name="connsiteY1875" fmla="*/ 924168 h 2380521"/>
              <a:gd name="connsiteX1876" fmla="*/ 4596488 w 8023328"/>
              <a:gd name="connsiteY1876" fmla="*/ 938024 h 2380521"/>
              <a:gd name="connsiteX1877" fmla="*/ 4584091 w 8023328"/>
              <a:gd name="connsiteY1877" fmla="*/ 950422 h 2380521"/>
              <a:gd name="connsiteX1878" fmla="*/ 4570235 w 8023328"/>
              <a:gd name="connsiteY1878" fmla="*/ 938024 h 2380521"/>
              <a:gd name="connsiteX1879" fmla="*/ 4584091 w 8023328"/>
              <a:gd name="connsiteY1879" fmla="*/ 924168 h 2380521"/>
              <a:gd name="connsiteX1880" fmla="*/ 4513260 w 8023328"/>
              <a:gd name="connsiteY1880" fmla="*/ 924168 h 2380521"/>
              <a:gd name="connsiteX1881" fmla="*/ 4525657 w 8023328"/>
              <a:gd name="connsiteY1881" fmla="*/ 938024 h 2380521"/>
              <a:gd name="connsiteX1882" fmla="*/ 4513260 w 8023328"/>
              <a:gd name="connsiteY1882" fmla="*/ 950422 h 2380521"/>
              <a:gd name="connsiteX1883" fmla="*/ 4499404 w 8023328"/>
              <a:gd name="connsiteY1883" fmla="*/ 938024 h 2380521"/>
              <a:gd name="connsiteX1884" fmla="*/ 4513260 w 8023328"/>
              <a:gd name="connsiteY1884" fmla="*/ 924168 h 2380521"/>
              <a:gd name="connsiteX1885" fmla="*/ 4439056 w 8023328"/>
              <a:gd name="connsiteY1885" fmla="*/ 924168 h 2380521"/>
              <a:gd name="connsiteX1886" fmla="*/ 4451453 w 8023328"/>
              <a:gd name="connsiteY1886" fmla="*/ 938024 h 2380521"/>
              <a:gd name="connsiteX1887" fmla="*/ 4439056 w 8023328"/>
              <a:gd name="connsiteY1887" fmla="*/ 950422 h 2380521"/>
              <a:gd name="connsiteX1888" fmla="*/ 4425200 w 8023328"/>
              <a:gd name="connsiteY1888" fmla="*/ 938024 h 2380521"/>
              <a:gd name="connsiteX1889" fmla="*/ 4439056 w 8023328"/>
              <a:gd name="connsiteY1889" fmla="*/ 924168 h 2380521"/>
              <a:gd name="connsiteX1890" fmla="*/ 4366768 w 8023328"/>
              <a:gd name="connsiteY1890" fmla="*/ 924168 h 2380521"/>
              <a:gd name="connsiteX1891" fmla="*/ 4380624 w 8023328"/>
              <a:gd name="connsiteY1891" fmla="*/ 938024 h 2380521"/>
              <a:gd name="connsiteX1892" fmla="*/ 4366768 w 8023328"/>
              <a:gd name="connsiteY1892" fmla="*/ 950422 h 2380521"/>
              <a:gd name="connsiteX1893" fmla="*/ 4354371 w 8023328"/>
              <a:gd name="connsiteY1893" fmla="*/ 938024 h 2380521"/>
              <a:gd name="connsiteX1894" fmla="*/ 4366768 w 8023328"/>
              <a:gd name="connsiteY1894" fmla="*/ 924168 h 2380521"/>
              <a:gd name="connsiteX1895" fmla="*/ 4295937 w 8023328"/>
              <a:gd name="connsiteY1895" fmla="*/ 924168 h 2380521"/>
              <a:gd name="connsiteX1896" fmla="*/ 4309793 w 8023328"/>
              <a:gd name="connsiteY1896" fmla="*/ 938024 h 2380521"/>
              <a:gd name="connsiteX1897" fmla="*/ 4295937 w 8023328"/>
              <a:gd name="connsiteY1897" fmla="*/ 950422 h 2380521"/>
              <a:gd name="connsiteX1898" fmla="*/ 4283540 w 8023328"/>
              <a:gd name="connsiteY1898" fmla="*/ 938024 h 2380521"/>
              <a:gd name="connsiteX1899" fmla="*/ 4295937 w 8023328"/>
              <a:gd name="connsiteY1899" fmla="*/ 924168 h 2380521"/>
              <a:gd name="connsiteX1900" fmla="*/ 4225107 w 8023328"/>
              <a:gd name="connsiteY1900" fmla="*/ 924168 h 2380521"/>
              <a:gd name="connsiteX1901" fmla="*/ 4238963 w 8023328"/>
              <a:gd name="connsiteY1901" fmla="*/ 938024 h 2380521"/>
              <a:gd name="connsiteX1902" fmla="*/ 4225107 w 8023328"/>
              <a:gd name="connsiteY1902" fmla="*/ 950422 h 2380521"/>
              <a:gd name="connsiteX1903" fmla="*/ 4212710 w 8023328"/>
              <a:gd name="connsiteY1903" fmla="*/ 938024 h 2380521"/>
              <a:gd name="connsiteX1904" fmla="*/ 4225107 w 8023328"/>
              <a:gd name="connsiteY1904" fmla="*/ 924168 h 2380521"/>
              <a:gd name="connsiteX1905" fmla="*/ 4153295 w 8023328"/>
              <a:gd name="connsiteY1905" fmla="*/ 924168 h 2380521"/>
              <a:gd name="connsiteX1906" fmla="*/ 4168083 w 8023328"/>
              <a:gd name="connsiteY1906" fmla="*/ 938024 h 2380521"/>
              <a:gd name="connsiteX1907" fmla="*/ 4153295 w 8023328"/>
              <a:gd name="connsiteY1907" fmla="*/ 950422 h 2380521"/>
              <a:gd name="connsiteX1908" fmla="*/ 4138507 w 8023328"/>
              <a:gd name="connsiteY1908" fmla="*/ 938024 h 2380521"/>
              <a:gd name="connsiteX1909" fmla="*/ 4153295 w 8023328"/>
              <a:gd name="connsiteY1909" fmla="*/ 924168 h 2380521"/>
              <a:gd name="connsiteX1910" fmla="*/ 4082465 w 8023328"/>
              <a:gd name="connsiteY1910" fmla="*/ 924168 h 2380521"/>
              <a:gd name="connsiteX1911" fmla="*/ 4097254 w 8023328"/>
              <a:gd name="connsiteY1911" fmla="*/ 938024 h 2380521"/>
              <a:gd name="connsiteX1912" fmla="*/ 4082465 w 8023328"/>
              <a:gd name="connsiteY1912" fmla="*/ 950422 h 2380521"/>
              <a:gd name="connsiteX1913" fmla="*/ 4067676 w 8023328"/>
              <a:gd name="connsiteY1913" fmla="*/ 938024 h 2380521"/>
              <a:gd name="connsiteX1914" fmla="*/ 4082465 w 8023328"/>
              <a:gd name="connsiteY1914" fmla="*/ 924168 h 2380521"/>
              <a:gd name="connsiteX1915" fmla="*/ 4011635 w 8023328"/>
              <a:gd name="connsiteY1915" fmla="*/ 924168 h 2380521"/>
              <a:gd name="connsiteX1916" fmla="*/ 4026423 w 8023328"/>
              <a:gd name="connsiteY1916" fmla="*/ 938024 h 2380521"/>
              <a:gd name="connsiteX1917" fmla="*/ 4011635 w 8023328"/>
              <a:gd name="connsiteY1917" fmla="*/ 950422 h 2380521"/>
              <a:gd name="connsiteX1918" fmla="*/ 3996847 w 8023328"/>
              <a:gd name="connsiteY1918" fmla="*/ 938024 h 2380521"/>
              <a:gd name="connsiteX1919" fmla="*/ 4011635 w 8023328"/>
              <a:gd name="connsiteY1919" fmla="*/ 924168 h 2380521"/>
              <a:gd name="connsiteX1920" fmla="*/ 3939871 w 8023328"/>
              <a:gd name="connsiteY1920" fmla="*/ 924168 h 2380521"/>
              <a:gd name="connsiteX1921" fmla="*/ 3952268 w 8023328"/>
              <a:gd name="connsiteY1921" fmla="*/ 938024 h 2380521"/>
              <a:gd name="connsiteX1922" fmla="*/ 3939871 w 8023328"/>
              <a:gd name="connsiteY1922" fmla="*/ 950422 h 2380521"/>
              <a:gd name="connsiteX1923" fmla="*/ 3926015 w 8023328"/>
              <a:gd name="connsiteY1923" fmla="*/ 938024 h 2380521"/>
              <a:gd name="connsiteX1924" fmla="*/ 3939871 w 8023328"/>
              <a:gd name="connsiteY1924" fmla="*/ 924168 h 2380521"/>
              <a:gd name="connsiteX1925" fmla="*/ 3869042 w 8023328"/>
              <a:gd name="connsiteY1925" fmla="*/ 924168 h 2380521"/>
              <a:gd name="connsiteX1926" fmla="*/ 3881439 w 8023328"/>
              <a:gd name="connsiteY1926" fmla="*/ 938024 h 2380521"/>
              <a:gd name="connsiteX1927" fmla="*/ 3869042 w 8023328"/>
              <a:gd name="connsiteY1927" fmla="*/ 950422 h 2380521"/>
              <a:gd name="connsiteX1928" fmla="*/ 3855186 w 8023328"/>
              <a:gd name="connsiteY1928" fmla="*/ 938024 h 2380521"/>
              <a:gd name="connsiteX1929" fmla="*/ 3869042 w 8023328"/>
              <a:gd name="connsiteY1929" fmla="*/ 924168 h 2380521"/>
              <a:gd name="connsiteX1930" fmla="*/ 3798211 w 8023328"/>
              <a:gd name="connsiteY1930" fmla="*/ 924168 h 2380521"/>
              <a:gd name="connsiteX1931" fmla="*/ 3810608 w 8023328"/>
              <a:gd name="connsiteY1931" fmla="*/ 938024 h 2380521"/>
              <a:gd name="connsiteX1932" fmla="*/ 3798211 w 8023328"/>
              <a:gd name="connsiteY1932" fmla="*/ 950422 h 2380521"/>
              <a:gd name="connsiteX1933" fmla="*/ 3784355 w 8023328"/>
              <a:gd name="connsiteY1933" fmla="*/ 938024 h 2380521"/>
              <a:gd name="connsiteX1934" fmla="*/ 3798211 w 8023328"/>
              <a:gd name="connsiteY1934" fmla="*/ 924168 h 2380521"/>
              <a:gd name="connsiteX1935" fmla="*/ 3725922 w 8023328"/>
              <a:gd name="connsiteY1935" fmla="*/ 924168 h 2380521"/>
              <a:gd name="connsiteX1936" fmla="*/ 3739778 w 8023328"/>
              <a:gd name="connsiteY1936" fmla="*/ 938024 h 2380521"/>
              <a:gd name="connsiteX1937" fmla="*/ 3725922 w 8023328"/>
              <a:gd name="connsiteY1937" fmla="*/ 950422 h 2380521"/>
              <a:gd name="connsiteX1938" fmla="*/ 3713525 w 8023328"/>
              <a:gd name="connsiteY1938" fmla="*/ 938024 h 2380521"/>
              <a:gd name="connsiteX1939" fmla="*/ 3725922 w 8023328"/>
              <a:gd name="connsiteY1939" fmla="*/ 924168 h 2380521"/>
              <a:gd name="connsiteX1940" fmla="*/ 3655091 w 8023328"/>
              <a:gd name="connsiteY1940" fmla="*/ 924168 h 2380521"/>
              <a:gd name="connsiteX1941" fmla="*/ 3668947 w 8023328"/>
              <a:gd name="connsiteY1941" fmla="*/ 938024 h 2380521"/>
              <a:gd name="connsiteX1942" fmla="*/ 3655091 w 8023328"/>
              <a:gd name="connsiteY1942" fmla="*/ 950422 h 2380521"/>
              <a:gd name="connsiteX1943" fmla="*/ 3642694 w 8023328"/>
              <a:gd name="connsiteY1943" fmla="*/ 938024 h 2380521"/>
              <a:gd name="connsiteX1944" fmla="*/ 3655091 w 8023328"/>
              <a:gd name="connsiteY1944" fmla="*/ 924168 h 2380521"/>
              <a:gd name="connsiteX1945" fmla="*/ 3583280 w 8023328"/>
              <a:gd name="connsiteY1945" fmla="*/ 924168 h 2380521"/>
              <a:gd name="connsiteX1946" fmla="*/ 3598069 w 8023328"/>
              <a:gd name="connsiteY1946" fmla="*/ 938024 h 2380521"/>
              <a:gd name="connsiteX1947" fmla="*/ 3583280 w 8023328"/>
              <a:gd name="connsiteY1947" fmla="*/ 950422 h 2380521"/>
              <a:gd name="connsiteX1948" fmla="*/ 3568491 w 8023328"/>
              <a:gd name="connsiteY1948" fmla="*/ 938024 h 2380521"/>
              <a:gd name="connsiteX1949" fmla="*/ 3583280 w 8023328"/>
              <a:gd name="connsiteY1949" fmla="*/ 924168 h 2380521"/>
              <a:gd name="connsiteX1950" fmla="*/ 941441 w 8023328"/>
              <a:gd name="connsiteY1950" fmla="*/ 856710 h 2380521"/>
              <a:gd name="connsiteX1951" fmla="*/ 953839 w 8023328"/>
              <a:gd name="connsiteY1951" fmla="*/ 869107 h 2380521"/>
              <a:gd name="connsiteX1952" fmla="*/ 941441 w 8023328"/>
              <a:gd name="connsiteY1952" fmla="*/ 882964 h 2380521"/>
              <a:gd name="connsiteX1953" fmla="*/ 927585 w 8023328"/>
              <a:gd name="connsiteY1953" fmla="*/ 869107 h 2380521"/>
              <a:gd name="connsiteX1954" fmla="*/ 941441 w 8023328"/>
              <a:gd name="connsiteY1954" fmla="*/ 856710 h 2380521"/>
              <a:gd name="connsiteX1955" fmla="*/ 870610 w 8023328"/>
              <a:gd name="connsiteY1955" fmla="*/ 856710 h 2380521"/>
              <a:gd name="connsiteX1956" fmla="*/ 883008 w 8023328"/>
              <a:gd name="connsiteY1956" fmla="*/ 869107 h 2380521"/>
              <a:gd name="connsiteX1957" fmla="*/ 870610 w 8023328"/>
              <a:gd name="connsiteY1957" fmla="*/ 882964 h 2380521"/>
              <a:gd name="connsiteX1958" fmla="*/ 856754 w 8023328"/>
              <a:gd name="connsiteY1958" fmla="*/ 869107 h 2380521"/>
              <a:gd name="connsiteX1959" fmla="*/ 870610 w 8023328"/>
              <a:gd name="connsiteY1959" fmla="*/ 856710 h 2380521"/>
              <a:gd name="connsiteX1960" fmla="*/ 799780 w 8023328"/>
              <a:gd name="connsiteY1960" fmla="*/ 856710 h 2380521"/>
              <a:gd name="connsiteX1961" fmla="*/ 812178 w 8023328"/>
              <a:gd name="connsiteY1961" fmla="*/ 869107 h 2380521"/>
              <a:gd name="connsiteX1962" fmla="*/ 799780 w 8023328"/>
              <a:gd name="connsiteY1962" fmla="*/ 882964 h 2380521"/>
              <a:gd name="connsiteX1963" fmla="*/ 785924 w 8023328"/>
              <a:gd name="connsiteY1963" fmla="*/ 869107 h 2380521"/>
              <a:gd name="connsiteX1964" fmla="*/ 799780 w 8023328"/>
              <a:gd name="connsiteY1964" fmla="*/ 856710 h 2380521"/>
              <a:gd name="connsiteX1965" fmla="*/ 724119 w 8023328"/>
              <a:gd name="connsiteY1965" fmla="*/ 856710 h 2380521"/>
              <a:gd name="connsiteX1966" fmla="*/ 737976 w 8023328"/>
              <a:gd name="connsiteY1966" fmla="*/ 869107 h 2380521"/>
              <a:gd name="connsiteX1967" fmla="*/ 724119 w 8023328"/>
              <a:gd name="connsiteY1967" fmla="*/ 882964 h 2380521"/>
              <a:gd name="connsiteX1968" fmla="*/ 711721 w 8023328"/>
              <a:gd name="connsiteY1968" fmla="*/ 869107 h 2380521"/>
              <a:gd name="connsiteX1969" fmla="*/ 724119 w 8023328"/>
              <a:gd name="connsiteY1969" fmla="*/ 856710 h 2380521"/>
              <a:gd name="connsiteX1970" fmla="*/ 653288 w 8023328"/>
              <a:gd name="connsiteY1970" fmla="*/ 856710 h 2380521"/>
              <a:gd name="connsiteX1971" fmla="*/ 667144 w 8023328"/>
              <a:gd name="connsiteY1971" fmla="*/ 869107 h 2380521"/>
              <a:gd name="connsiteX1972" fmla="*/ 653288 w 8023328"/>
              <a:gd name="connsiteY1972" fmla="*/ 882964 h 2380521"/>
              <a:gd name="connsiteX1973" fmla="*/ 640891 w 8023328"/>
              <a:gd name="connsiteY1973" fmla="*/ 869107 h 2380521"/>
              <a:gd name="connsiteX1974" fmla="*/ 653288 w 8023328"/>
              <a:gd name="connsiteY1974" fmla="*/ 856710 h 2380521"/>
              <a:gd name="connsiteX1975" fmla="*/ 584851 w 8023328"/>
              <a:gd name="connsiteY1975" fmla="*/ 856710 h 2380521"/>
              <a:gd name="connsiteX1976" fmla="*/ 599638 w 8023328"/>
              <a:gd name="connsiteY1976" fmla="*/ 869107 h 2380521"/>
              <a:gd name="connsiteX1977" fmla="*/ 584851 w 8023328"/>
              <a:gd name="connsiteY1977" fmla="*/ 882964 h 2380521"/>
              <a:gd name="connsiteX1978" fmla="*/ 570061 w 8023328"/>
              <a:gd name="connsiteY1978" fmla="*/ 869107 h 2380521"/>
              <a:gd name="connsiteX1979" fmla="*/ 584851 w 8023328"/>
              <a:gd name="connsiteY1979" fmla="*/ 856710 h 2380521"/>
              <a:gd name="connsiteX1980" fmla="*/ 513649 w 8023328"/>
              <a:gd name="connsiteY1980" fmla="*/ 856710 h 2380521"/>
              <a:gd name="connsiteX1981" fmla="*/ 528826 w 8023328"/>
              <a:gd name="connsiteY1981" fmla="*/ 869107 h 2380521"/>
              <a:gd name="connsiteX1982" fmla="*/ 513649 w 8023328"/>
              <a:gd name="connsiteY1982" fmla="*/ 882964 h 2380521"/>
              <a:gd name="connsiteX1983" fmla="*/ 499230 w 8023328"/>
              <a:gd name="connsiteY1983" fmla="*/ 869107 h 2380521"/>
              <a:gd name="connsiteX1984" fmla="*/ 513649 w 8023328"/>
              <a:gd name="connsiteY1984" fmla="*/ 856710 h 2380521"/>
              <a:gd name="connsiteX1985" fmla="*/ 439816 w 8023328"/>
              <a:gd name="connsiteY1985" fmla="*/ 856710 h 2380521"/>
              <a:gd name="connsiteX1986" fmla="*/ 454606 w 8023328"/>
              <a:gd name="connsiteY1986" fmla="*/ 869107 h 2380521"/>
              <a:gd name="connsiteX1987" fmla="*/ 439816 w 8023328"/>
              <a:gd name="connsiteY1987" fmla="*/ 882964 h 2380521"/>
              <a:gd name="connsiteX1988" fmla="*/ 425028 w 8023328"/>
              <a:gd name="connsiteY1988" fmla="*/ 869107 h 2380521"/>
              <a:gd name="connsiteX1989" fmla="*/ 439816 w 8023328"/>
              <a:gd name="connsiteY1989" fmla="*/ 856710 h 2380521"/>
              <a:gd name="connsiteX1990" fmla="*/ 368053 w 8023328"/>
              <a:gd name="connsiteY1990" fmla="*/ 856710 h 2380521"/>
              <a:gd name="connsiteX1991" fmla="*/ 380451 w 8023328"/>
              <a:gd name="connsiteY1991" fmla="*/ 869107 h 2380521"/>
              <a:gd name="connsiteX1992" fmla="*/ 368053 w 8023328"/>
              <a:gd name="connsiteY1992" fmla="*/ 882964 h 2380521"/>
              <a:gd name="connsiteX1993" fmla="*/ 354198 w 8023328"/>
              <a:gd name="connsiteY1993" fmla="*/ 869107 h 2380521"/>
              <a:gd name="connsiteX1994" fmla="*/ 368053 w 8023328"/>
              <a:gd name="connsiteY1994" fmla="*/ 856710 h 2380521"/>
              <a:gd name="connsiteX1995" fmla="*/ 297222 w 8023328"/>
              <a:gd name="connsiteY1995" fmla="*/ 856710 h 2380521"/>
              <a:gd name="connsiteX1996" fmla="*/ 309618 w 8023328"/>
              <a:gd name="connsiteY1996" fmla="*/ 869107 h 2380521"/>
              <a:gd name="connsiteX1997" fmla="*/ 297222 w 8023328"/>
              <a:gd name="connsiteY1997" fmla="*/ 882964 h 2380521"/>
              <a:gd name="connsiteX1998" fmla="*/ 283366 w 8023328"/>
              <a:gd name="connsiteY1998" fmla="*/ 869107 h 2380521"/>
              <a:gd name="connsiteX1999" fmla="*/ 297222 w 8023328"/>
              <a:gd name="connsiteY1999" fmla="*/ 856710 h 2380521"/>
              <a:gd name="connsiteX2000" fmla="*/ 226393 w 8023328"/>
              <a:gd name="connsiteY2000" fmla="*/ 856710 h 2380521"/>
              <a:gd name="connsiteX2001" fmla="*/ 238791 w 8023328"/>
              <a:gd name="connsiteY2001" fmla="*/ 869107 h 2380521"/>
              <a:gd name="connsiteX2002" fmla="*/ 226393 w 8023328"/>
              <a:gd name="connsiteY2002" fmla="*/ 882964 h 2380521"/>
              <a:gd name="connsiteX2003" fmla="*/ 212537 w 8023328"/>
              <a:gd name="connsiteY2003" fmla="*/ 869107 h 2380521"/>
              <a:gd name="connsiteX2004" fmla="*/ 226393 w 8023328"/>
              <a:gd name="connsiteY2004" fmla="*/ 856710 h 2380521"/>
              <a:gd name="connsiteX2005" fmla="*/ 154097 w 8023328"/>
              <a:gd name="connsiteY2005" fmla="*/ 856710 h 2380521"/>
              <a:gd name="connsiteX2006" fmla="*/ 167953 w 8023328"/>
              <a:gd name="connsiteY2006" fmla="*/ 869107 h 2380521"/>
              <a:gd name="connsiteX2007" fmla="*/ 154097 w 8023328"/>
              <a:gd name="connsiteY2007" fmla="*/ 882964 h 2380521"/>
              <a:gd name="connsiteX2008" fmla="*/ 141699 w 8023328"/>
              <a:gd name="connsiteY2008" fmla="*/ 869107 h 2380521"/>
              <a:gd name="connsiteX2009" fmla="*/ 154097 w 8023328"/>
              <a:gd name="connsiteY2009" fmla="*/ 856710 h 2380521"/>
              <a:gd name="connsiteX2010" fmla="*/ 83267 w 8023328"/>
              <a:gd name="connsiteY2010" fmla="*/ 856710 h 2380521"/>
              <a:gd name="connsiteX2011" fmla="*/ 97123 w 8023328"/>
              <a:gd name="connsiteY2011" fmla="*/ 869107 h 2380521"/>
              <a:gd name="connsiteX2012" fmla="*/ 83267 w 8023328"/>
              <a:gd name="connsiteY2012" fmla="*/ 882964 h 2380521"/>
              <a:gd name="connsiteX2013" fmla="*/ 70870 w 8023328"/>
              <a:gd name="connsiteY2013" fmla="*/ 869107 h 2380521"/>
              <a:gd name="connsiteX2014" fmla="*/ 83267 w 8023328"/>
              <a:gd name="connsiteY2014" fmla="*/ 856710 h 2380521"/>
              <a:gd name="connsiteX2015" fmla="*/ 12032 w 8023328"/>
              <a:gd name="connsiteY2015" fmla="*/ 856710 h 2380521"/>
              <a:gd name="connsiteX2016" fmla="*/ 26273 w 8023328"/>
              <a:gd name="connsiteY2016" fmla="*/ 869107 h 2380521"/>
              <a:gd name="connsiteX2017" fmla="*/ 12032 w 8023328"/>
              <a:gd name="connsiteY2017" fmla="*/ 882964 h 2380521"/>
              <a:gd name="connsiteX2018" fmla="*/ 39 w 8023328"/>
              <a:gd name="connsiteY2018" fmla="*/ 869107 h 2380521"/>
              <a:gd name="connsiteX2019" fmla="*/ 12032 w 8023328"/>
              <a:gd name="connsiteY2019" fmla="*/ 856710 h 2380521"/>
              <a:gd name="connsiteX2020" fmla="*/ 6368340 w 8023328"/>
              <a:gd name="connsiteY2020" fmla="*/ 853339 h 2380521"/>
              <a:gd name="connsiteX2021" fmla="*/ 6380737 w 8023328"/>
              <a:gd name="connsiteY2021" fmla="*/ 867757 h 2380521"/>
              <a:gd name="connsiteX2022" fmla="*/ 6368340 w 8023328"/>
              <a:gd name="connsiteY2022" fmla="*/ 882935 h 2380521"/>
              <a:gd name="connsiteX2023" fmla="*/ 6354484 w 8023328"/>
              <a:gd name="connsiteY2023" fmla="*/ 867757 h 2380521"/>
              <a:gd name="connsiteX2024" fmla="*/ 6368340 w 8023328"/>
              <a:gd name="connsiteY2024" fmla="*/ 853339 h 2380521"/>
              <a:gd name="connsiteX2025" fmla="*/ 6297511 w 8023328"/>
              <a:gd name="connsiteY2025" fmla="*/ 853339 h 2380521"/>
              <a:gd name="connsiteX2026" fmla="*/ 6309908 w 8023328"/>
              <a:gd name="connsiteY2026" fmla="*/ 867757 h 2380521"/>
              <a:gd name="connsiteX2027" fmla="*/ 6297511 w 8023328"/>
              <a:gd name="connsiteY2027" fmla="*/ 882935 h 2380521"/>
              <a:gd name="connsiteX2028" fmla="*/ 6283655 w 8023328"/>
              <a:gd name="connsiteY2028" fmla="*/ 867757 h 2380521"/>
              <a:gd name="connsiteX2029" fmla="*/ 6297511 w 8023328"/>
              <a:gd name="connsiteY2029" fmla="*/ 853339 h 2380521"/>
              <a:gd name="connsiteX2030" fmla="*/ 6226679 w 8023328"/>
              <a:gd name="connsiteY2030" fmla="*/ 853339 h 2380521"/>
              <a:gd name="connsiteX2031" fmla="*/ 6239076 w 8023328"/>
              <a:gd name="connsiteY2031" fmla="*/ 867757 h 2380521"/>
              <a:gd name="connsiteX2032" fmla="*/ 6226679 w 8023328"/>
              <a:gd name="connsiteY2032" fmla="*/ 882935 h 2380521"/>
              <a:gd name="connsiteX2033" fmla="*/ 6212823 w 8023328"/>
              <a:gd name="connsiteY2033" fmla="*/ 867757 h 2380521"/>
              <a:gd name="connsiteX2034" fmla="*/ 6226679 w 8023328"/>
              <a:gd name="connsiteY2034" fmla="*/ 853339 h 2380521"/>
              <a:gd name="connsiteX2035" fmla="*/ 6154391 w 8023328"/>
              <a:gd name="connsiteY2035" fmla="*/ 853339 h 2380521"/>
              <a:gd name="connsiteX2036" fmla="*/ 6168247 w 8023328"/>
              <a:gd name="connsiteY2036" fmla="*/ 865007 h 2380521"/>
              <a:gd name="connsiteX2037" fmla="*/ 6154391 w 8023328"/>
              <a:gd name="connsiteY2037" fmla="*/ 879593 h 2380521"/>
              <a:gd name="connsiteX2038" fmla="*/ 6141994 w 8023328"/>
              <a:gd name="connsiteY2038" fmla="*/ 865007 h 2380521"/>
              <a:gd name="connsiteX2039" fmla="*/ 6154391 w 8023328"/>
              <a:gd name="connsiteY2039" fmla="*/ 853339 h 2380521"/>
              <a:gd name="connsiteX2040" fmla="*/ 6083559 w 8023328"/>
              <a:gd name="connsiteY2040" fmla="*/ 853339 h 2380521"/>
              <a:gd name="connsiteX2041" fmla="*/ 6097415 w 8023328"/>
              <a:gd name="connsiteY2041" fmla="*/ 865007 h 2380521"/>
              <a:gd name="connsiteX2042" fmla="*/ 6083559 w 8023328"/>
              <a:gd name="connsiteY2042" fmla="*/ 879593 h 2380521"/>
              <a:gd name="connsiteX2043" fmla="*/ 6071162 w 8023328"/>
              <a:gd name="connsiteY2043" fmla="*/ 865007 h 2380521"/>
              <a:gd name="connsiteX2044" fmla="*/ 6083559 w 8023328"/>
              <a:gd name="connsiteY2044" fmla="*/ 853339 h 2380521"/>
              <a:gd name="connsiteX2045" fmla="*/ 6011748 w 8023328"/>
              <a:gd name="connsiteY2045" fmla="*/ 853339 h 2380521"/>
              <a:gd name="connsiteX2046" fmla="*/ 6026537 w 8023328"/>
              <a:gd name="connsiteY2046" fmla="*/ 865007 h 2380521"/>
              <a:gd name="connsiteX2047" fmla="*/ 6011748 w 8023328"/>
              <a:gd name="connsiteY2047" fmla="*/ 879593 h 2380521"/>
              <a:gd name="connsiteX2048" fmla="*/ 5996959 w 8023328"/>
              <a:gd name="connsiteY2048" fmla="*/ 865007 h 2380521"/>
              <a:gd name="connsiteX2049" fmla="*/ 6011748 w 8023328"/>
              <a:gd name="connsiteY2049" fmla="*/ 853339 h 2380521"/>
              <a:gd name="connsiteX2050" fmla="*/ 5940548 w 8023328"/>
              <a:gd name="connsiteY2050" fmla="*/ 853339 h 2380521"/>
              <a:gd name="connsiteX2051" fmla="*/ 5955726 w 8023328"/>
              <a:gd name="connsiteY2051" fmla="*/ 865007 h 2380521"/>
              <a:gd name="connsiteX2052" fmla="*/ 5940548 w 8023328"/>
              <a:gd name="connsiteY2052" fmla="*/ 879593 h 2380521"/>
              <a:gd name="connsiteX2053" fmla="*/ 5926130 w 8023328"/>
              <a:gd name="connsiteY2053" fmla="*/ 865007 h 2380521"/>
              <a:gd name="connsiteX2054" fmla="*/ 5940548 w 8023328"/>
              <a:gd name="connsiteY2054" fmla="*/ 853339 h 2380521"/>
              <a:gd name="connsiteX2055" fmla="*/ 5870088 w 8023328"/>
              <a:gd name="connsiteY2055" fmla="*/ 853339 h 2380521"/>
              <a:gd name="connsiteX2056" fmla="*/ 5884877 w 8023328"/>
              <a:gd name="connsiteY2056" fmla="*/ 865007 h 2380521"/>
              <a:gd name="connsiteX2057" fmla="*/ 5870088 w 8023328"/>
              <a:gd name="connsiteY2057" fmla="*/ 879593 h 2380521"/>
              <a:gd name="connsiteX2058" fmla="*/ 5855299 w 8023328"/>
              <a:gd name="connsiteY2058" fmla="*/ 865007 h 2380521"/>
              <a:gd name="connsiteX2059" fmla="*/ 5870088 w 8023328"/>
              <a:gd name="connsiteY2059" fmla="*/ 853339 h 2380521"/>
              <a:gd name="connsiteX2060" fmla="*/ 5798325 w 8023328"/>
              <a:gd name="connsiteY2060" fmla="*/ 853339 h 2380521"/>
              <a:gd name="connsiteX2061" fmla="*/ 5810722 w 8023328"/>
              <a:gd name="connsiteY2061" fmla="*/ 865007 h 2380521"/>
              <a:gd name="connsiteX2062" fmla="*/ 5798325 w 8023328"/>
              <a:gd name="connsiteY2062" fmla="*/ 879593 h 2380521"/>
              <a:gd name="connsiteX2063" fmla="*/ 5784469 w 8023328"/>
              <a:gd name="connsiteY2063" fmla="*/ 865007 h 2380521"/>
              <a:gd name="connsiteX2064" fmla="*/ 5798325 w 8023328"/>
              <a:gd name="connsiteY2064" fmla="*/ 853339 h 2380521"/>
              <a:gd name="connsiteX2065" fmla="*/ 5724122 w 8023328"/>
              <a:gd name="connsiteY2065" fmla="*/ 853339 h 2380521"/>
              <a:gd name="connsiteX2066" fmla="*/ 5736519 w 8023328"/>
              <a:gd name="connsiteY2066" fmla="*/ 865007 h 2380521"/>
              <a:gd name="connsiteX2067" fmla="*/ 5724122 w 8023328"/>
              <a:gd name="connsiteY2067" fmla="*/ 879593 h 2380521"/>
              <a:gd name="connsiteX2068" fmla="*/ 5710266 w 8023328"/>
              <a:gd name="connsiteY2068" fmla="*/ 865007 h 2380521"/>
              <a:gd name="connsiteX2069" fmla="*/ 5724122 w 8023328"/>
              <a:gd name="connsiteY2069" fmla="*/ 853339 h 2380521"/>
              <a:gd name="connsiteX2070" fmla="*/ 5653291 w 8023328"/>
              <a:gd name="connsiteY2070" fmla="*/ 853339 h 2380521"/>
              <a:gd name="connsiteX2071" fmla="*/ 5665688 w 8023328"/>
              <a:gd name="connsiteY2071" fmla="*/ 865007 h 2380521"/>
              <a:gd name="connsiteX2072" fmla="*/ 5653291 w 8023328"/>
              <a:gd name="connsiteY2072" fmla="*/ 879593 h 2380521"/>
              <a:gd name="connsiteX2073" fmla="*/ 5639435 w 8023328"/>
              <a:gd name="connsiteY2073" fmla="*/ 865007 h 2380521"/>
              <a:gd name="connsiteX2074" fmla="*/ 5653291 w 8023328"/>
              <a:gd name="connsiteY2074" fmla="*/ 853339 h 2380521"/>
              <a:gd name="connsiteX2075" fmla="*/ 5581002 w 8023328"/>
              <a:gd name="connsiteY2075" fmla="*/ 853339 h 2380521"/>
              <a:gd name="connsiteX2076" fmla="*/ 5594858 w 8023328"/>
              <a:gd name="connsiteY2076" fmla="*/ 865007 h 2380521"/>
              <a:gd name="connsiteX2077" fmla="*/ 5581002 w 8023328"/>
              <a:gd name="connsiteY2077" fmla="*/ 879593 h 2380521"/>
              <a:gd name="connsiteX2078" fmla="*/ 5568605 w 8023328"/>
              <a:gd name="connsiteY2078" fmla="*/ 865007 h 2380521"/>
              <a:gd name="connsiteX2079" fmla="*/ 5581002 w 8023328"/>
              <a:gd name="connsiteY2079" fmla="*/ 853339 h 2380521"/>
              <a:gd name="connsiteX2080" fmla="*/ 5510171 w 8023328"/>
              <a:gd name="connsiteY2080" fmla="*/ 853339 h 2380521"/>
              <a:gd name="connsiteX2081" fmla="*/ 5524027 w 8023328"/>
              <a:gd name="connsiteY2081" fmla="*/ 865007 h 2380521"/>
              <a:gd name="connsiteX2082" fmla="*/ 5510171 w 8023328"/>
              <a:gd name="connsiteY2082" fmla="*/ 879593 h 2380521"/>
              <a:gd name="connsiteX2083" fmla="*/ 5497774 w 8023328"/>
              <a:gd name="connsiteY2083" fmla="*/ 865007 h 2380521"/>
              <a:gd name="connsiteX2084" fmla="*/ 5510171 w 8023328"/>
              <a:gd name="connsiteY2084" fmla="*/ 853339 h 2380521"/>
              <a:gd name="connsiteX2085" fmla="*/ 5438937 w 8023328"/>
              <a:gd name="connsiteY2085" fmla="*/ 853339 h 2380521"/>
              <a:gd name="connsiteX2086" fmla="*/ 5453178 w 8023328"/>
              <a:gd name="connsiteY2086" fmla="*/ 865007 h 2380521"/>
              <a:gd name="connsiteX2087" fmla="*/ 5438937 w 8023328"/>
              <a:gd name="connsiteY2087" fmla="*/ 879593 h 2380521"/>
              <a:gd name="connsiteX2088" fmla="*/ 5426945 w 8023328"/>
              <a:gd name="connsiteY2088" fmla="*/ 865007 h 2380521"/>
              <a:gd name="connsiteX2089" fmla="*/ 5438937 w 8023328"/>
              <a:gd name="connsiteY2089" fmla="*/ 853339 h 2380521"/>
              <a:gd name="connsiteX2090" fmla="*/ 5367530 w 8023328"/>
              <a:gd name="connsiteY2090" fmla="*/ 853339 h 2380521"/>
              <a:gd name="connsiteX2091" fmla="*/ 5382318 w 8023328"/>
              <a:gd name="connsiteY2091" fmla="*/ 865007 h 2380521"/>
              <a:gd name="connsiteX2092" fmla="*/ 5367530 w 8023328"/>
              <a:gd name="connsiteY2092" fmla="*/ 879593 h 2380521"/>
              <a:gd name="connsiteX2093" fmla="*/ 5352742 w 8023328"/>
              <a:gd name="connsiteY2093" fmla="*/ 865007 h 2380521"/>
              <a:gd name="connsiteX2094" fmla="*/ 5367530 w 8023328"/>
              <a:gd name="connsiteY2094" fmla="*/ 853339 h 2380521"/>
              <a:gd name="connsiteX2095" fmla="*/ 5296699 w 8023328"/>
              <a:gd name="connsiteY2095" fmla="*/ 853339 h 2380521"/>
              <a:gd name="connsiteX2096" fmla="*/ 5311488 w 8023328"/>
              <a:gd name="connsiteY2096" fmla="*/ 865007 h 2380521"/>
              <a:gd name="connsiteX2097" fmla="*/ 5296699 w 8023328"/>
              <a:gd name="connsiteY2097" fmla="*/ 879593 h 2380521"/>
              <a:gd name="connsiteX2098" fmla="*/ 5281910 w 8023328"/>
              <a:gd name="connsiteY2098" fmla="*/ 865007 h 2380521"/>
              <a:gd name="connsiteX2099" fmla="*/ 5296699 w 8023328"/>
              <a:gd name="connsiteY2099" fmla="*/ 853339 h 2380521"/>
              <a:gd name="connsiteX2100" fmla="*/ 5225869 w 8023328"/>
              <a:gd name="connsiteY2100" fmla="*/ 853339 h 2380521"/>
              <a:gd name="connsiteX2101" fmla="*/ 5240657 w 8023328"/>
              <a:gd name="connsiteY2101" fmla="*/ 865007 h 2380521"/>
              <a:gd name="connsiteX2102" fmla="*/ 5225869 w 8023328"/>
              <a:gd name="connsiteY2102" fmla="*/ 879593 h 2380521"/>
              <a:gd name="connsiteX2103" fmla="*/ 5211081 w 8023328"/>
              <a:gd name="connsiteY2103" fmla="*/ 865007 h 2380521"/>
              <a:gd name="connsiteX2104" fmla="*/ 5225869 w 8023328"/>
              <a:gd name="connsiteY2104" fmla="*/ 853339 h 2380521"/>
              <a:gd name="connsiteX2105" fmla="*/ 5154105 w 8023328"/>
              <a:gd name="connsiteY2105" fmla="*/ 853339 h 2380521"/>
              <a:gd name="connsiteX2106" fmla="*/ 5166502 w 8023328"/>
              <a:gd name="connsiteY2106" fmla="*/ 865007 h 2380521"/>
              <a:gd name="connsiteX2107" fmla="*/ 5154105 w 8023328"/>
              <a:gd name="connsiteY2107" fmla="*/ 879593 h 2380521"/>
              <a:gd name="connsiteX2108" fmla="*/ 5140249 w 8023328"/>
              <a:gd name="connsiteY2108" fmla="*/ 865007 h 2380521"/>
              <a:gd name="connsiteX2109" fmla="*/ 5154105 w 8023328"/>
              <a:gd name="connsiteY2109" fmla="*/ 853339 h 2380521"/>
              <a:gd name="connsiteX2110" fmla="*/ 5083276 w 8023328"/>
              <a:gd name="connsiteY2110" fmla="*/ 853339 h 2380521"/>
              <a:gd name="connsiteX2111" fmla="*/ 5095673 w 8023328"/>
              <a:gd name="connsiteY2111" fmla="*/ 865007 h 2380521"/>
              <a:gd name="connsiteX2112" fmla="*/ 5083276 w 8023328"/>
              <a:gd name="connsiteY2112" fmla="*/ 879593 h 2380521"/>
              <a:gd name="connsiteX2113" fmla="*/ 5069420 w 8023328"/>
              <a:gd name="connsiteY2113" fmla="*/ 865007 h 2380521"/>
              <a:gd name="connsiteX2114" fmla="*/ 5083276 w 8023328"/>
              <a:gd name="connsiteY2114" fmla="*/ 853339 h 2380521"/>
              <a:gd name="connsiteX2115" fmla="*/ 5012445 w 8023328"/>
              <a:gd name="connsiteY2115" fmla="*/ 853339 h 2380521"/>
              <a:gd name="connsiteX2116" fmla="*/ 5024842 w 8023328"/>
              <a:gd name="connsiteY2116" fmla="*/ 865007 h 2380521"/>
              <a:gd name="connsiteX2117" fmla="*/ 5012445 w 8023328"/>
              <a:gd name="connsiteY2117" fmla="*/ 879593 h 2380521"/>
              <a:gd name="connsiteX2118" fmla="*/ 4998589 w 8023328"/>
              <a:gd name="connsiteY2118" fmla="*/ 865007 h 2380521"/>
              <a:gd name="connsiteX2119" fmla="*/ 5012445 w 8023328"/>
              <a:gd name="connsiteY2119" fmla="*/ 853339 h 2380521"/>
              <a:gd name="connsiteX2120" fmla="*/ 4940157 w 8023328"/>
              <a:gd name="connsiteY2120" fmla="*/ 853339 h 2380521"/>
              <a:gd name="connsiteX2121" fmla="*/ 4954013 w 8023328"/>
              <a:gd name="connsiteY2121" fmla="*/ 865007 h 2380521"/>
              <a:gd name="connsiteX2122" fmla="*/ 4940157 w 8023328"/>
              <a:gd name="connsiteY2122" fmla="*/ 879593 h 2380521"/>
              <a:gd name="connsiteX2123" fmla="*/ 4927760 w 8023328"/>
              <a:gd name="connsiteY2123" fmla="*/ 865007 h 2380521"/>
              <a:gd name="connsiteX2124" fmla="*/ 4940157 w 8023328"/>
              <a:gd name="connsiteY2124" fmla="*/ 853339 h 2380521"/>
              <a:gd name="connsiteX2125" fmla="*/ 4865953 w 8023328"/>
              <a:gd name="connsiteY2125" fmla="*/ 853339 h 2380521"/>
              <a:gd name="connsiteX2126" fmla="*/ 4879809 w 8023328"/>
              <a:gd name="connsiteY2126" fmla="*/ 865007 h 2380521"/>
              <a:gd name="connsiteX2127" fmla="*/ 4865953 w 8023328"/>
              <a:gd name="connsiteY2127" fmla="*/ 879593 h 2380521"/>
              <a:gd name="connsiteX2128" fmla="*/ 4853556 w 8023328"/>
              <a:gd name="connsiteY2128" fmla="*/ 865007 h 2380521"/>
              <a:gd name="connsiteX2129" fmla="*/ 4865953 w 8023328"/>
              <a:gd name="connsiteY2129" fmla="*/ 853339 h 2380521"/>
              <a:gd name="connsiteX2130" fmla="*/ 4797514 w 8023328"/>
              <a:gd name="connsiteY2130" fmla="*/ 853339 h 2380521"/>
              <a:gd name="connsiteX2131" fmla="*/ 4812303 w 8023328"/>
              <a:gd name="connsiteY2131" fmla="*/ 865007 h 2380521"/>
              <a:gd name="connsiteX2132" fmla="*/ 4797514 w 8023328"/>
              <a:gd name="connsiteY2132" fmla="*/ 879593 h 2380521"/>
              <a:gd name="connsiteX2133" fmla="*/ 4782725 w 8023328"/>
              <a:gd name="connsiteY2133" fmla="*/ 865007 h 2380521"/>
              <a:gd name="connsiteX2134" fmla="*/ 4797514 w 8023328"/>
              <a:gd name="connsiteY2134" fmla="*/ 853339 h 2380521"/>
              <a:gd name="connsiteX2135" fmla="*/ 4726684 w 8023328"/>
              <a:gd name="connsiteY2135" fmla="*/ 853339 h 2380521"/>
              <a:gd name="connsiteX2136" fmla="*/ 4741472 w 8023328"/>
              <a:gd name="connsiteY2136" fmla="*/ 865007 h 2380521"/>
              <a:gd name="connsiteX2137" fmla="*/ 4726684 w 8023328"/>
              <a:gd name="connsiteY2137" fmla="*/ 879593 h 2380521"/>
              <a:gd name="connsiteX2138" fmla="*/ 4711896 w 8023328"/>
              <a:gd name="connsiteY2138" fmla="*/ 865007 h 2380521"/>
              <a:gd name="connsiteX2139" fmla="*/ 4726684 w 8023328"/>
              <a:gd name="connsiteY2139" fmla="*/ 853339 h 2380521"/>
              <a:gd name="connsiteX2140" fmla="*/ 4655853 w 8023328"/>
              <a:gd name="connsiteY2140" fmla="*/ 853339 h 2380521"/>
              <a:gd name="connsiteX2141" fmla="*/ 4670642 w 8023328"/>
              <a:gd name="connsiteY2141" fmla="*/ 865007 h 2380521"/>
              <a:gd name="connsiteX2142" fmla="*/ 4655853 w 8023328"/>
              <a:gd name="connsiteY2142" fmla="*/ 879593 h 2380521"/>
              <a:gd name="connsiteX2143" fmla="*/ 4641064 w 8023328"/>
              <a:gd name="connsiteY2143" fmla="*/ 865007 h 2380521"/>
              <a:gd name="connsiteX2144" fmla="*/ 4655853 w 8023328"/>
              <a:gd name="connsiteY2144" fmla="*/ 853339 h 2380521"/>
              <a:gd name="connsiteX2145" fmla="*/ 4584091 w 8023328"/>
              <a:gd name="connsiteY2145" fmla="*/ 853339 h 2380521"/>
              <a:gd name="connsiteX2146" fmla="*/ 4596488 w 8023328"/>
              <a:gd name="connsiteY2146" fmla="*/ 865007 h 2380521"/>
              <a:gd name="connsiteX2147" fmla="*/ 4584091 w 8023328"/>
              <a:gd name="connsiteY2147" fmla="*/ 879593 h 2380521"/>
              <a:gd name="connsiteX2148" fmla="*/ 4570235 w 8023328"/>
              <a:gd name="connsiteY2148" fmla="*/ 865007 h 2380521"/>
              <a:gd name="connsiteX2149" fmla="*/ 4584091 w 8023328"/>
              <a:gd name="connsiteY2149" fmla="*/ 853339 h 2380521"/>
              <a:gd name="connsiteX2150" fmla="*/ 4513260 w 8023328"/>
              <a:gd name="connsiteY2150" fmla="*/ 853339 h 2380521"/>
              <a:gd name="connsiteX2151" fmla="*/ 4525657 w 8023328"/>
              <a:gd name="connsiteY2151" fmla="*/ 865007 h 2380521"/>
              <a:gd name="connsiteX2152" fmla="*/ 4513260 w 8023328"/>
              <a:gd name="connsiteY2152" fmla="*/ 879593 h 2380521"/>
              <a:gd name="connsiteX2153" fmla="*/ 4499404 w 8023328"/>
              <a:gd name="connsiteY2153" fmla="*/ 865007 h 2380521"/>
              <a:gd name="connsiteX2154" fmla="*/ 4513260 w 8023328"/>
              <a:gd name="connsiteY2154" fmla="*/ 853339 h 2380521"/>
              <a:gd name="connsiteX2155" fmla="*/ 4439056 w 8023328"/>
              <a:gd name="connsiteY2155" fmla="*/ 853339 h 2380521"/>
              <a:gd name="connsiteX2156" fmla="*/ 4451453 w 8023328"/>
              <a:gd name="connsiteY2156" fmla="*/ 865007 h 2380521"/>
              <a:gd name="connsiteX2157" fmla="*/ 4439056 w 8023328"/>
              <a:gd name="connsiteY2157" fmla="*/ 879593 h 2380521"/>
              <a:gd name="connsiteX2158" fmla="*/ 4425200 w 8023328"/>
              <a:gd name="connsiteY2158" fmla="*/ 865007 h 2380521"/>
              <a:gd name="connsiteX2159" fmla="*/ 4439056 w 8023328"/>
              <a:gd name="connsiteY2159" fmla="*/ 853339 h 2380521"/>
              <a:gd name="connsiteX2160" fmla="*/ 4366768 w 8023328"/>
              <a:gd name="connsiteY2160" fmla="*/ 853339 h 2380521"/>
              <a:gd name="connsiteX2161" fmla="*/ 4380624 w 8023328"/>
              <a:gd name="connsiteY2161" fmla="*/ 865007 h 2380521"/>
              <a:gd name="connsiteX2162" fmla="*/ 4366768 w 8023328"/>
              <a:gd name="connsiteY2162" fmla="*/ 879593 h 2380521"/>
              <a:gd name="connsiteX2163" fmla="*/ 4354371 w 8023328"/>
              <a:gd name="connsiteY2163" fmla="*/ 867195 h 2380521"/>
              <a:gd name="connsiteX2164" fmla="*/ 4366768 w 8023328"/>
              <a:gd name="connsiteY2164" fmla="*/ 853339 h 2380521"/>
              <a:gd name="connsiteX2165" fmla="*/ 4295937 w 8023328"/>
              <a:gd name="connsiteY2165" fmla="*/ 853339 h 2380521"/>
              <a:gd name="connsiteX2166" fmla="*/ 4309793 w 8023328"/>
              <a:gd name="connsiteY2166" fmla="*/ 867195 h 2380521"/>
              <a:gd name="connsiteX2167" fmla="*/ 4295937 w 8023328"/>
              <a:gd name="connsiteY2167" fmla="*/ 879593 h 2380521"/>
              <a:gd name="connsiteX2168" fmla="*/ 4283540 w 8023328"/>
              <a:gd name="connsiteY2168" fmla="*/ 867195 h 2380521"/>
              <a:gd name="connsiteX2169" fmla="*/ 4295937 w 8023328"/>
              <a:gd name="connsiteY2169" fmla="*/ 853339 h 2380521"/>
              <a:gd name="connsiteX2170" fmla="*/ 4225107 w 8023328"/>
              <a:gd name="connsiteY2170" fmla="*/ 853339 h 2380521"/>
              <a:gd name="connsiteX2171" fmla="*/ 4238963 w 8023328"/>
              <a:gd name="connsiteY2171" fmla="*/ 867195 h 2380521"/>
              <a:gd name="connsiteX2172" fmla="*/ 4225107 w 8023328"/>
              <a:gd name="connsiteY2172" fmla="*/ 879593 h 2380521"/>
              <a:gd name="connsiteX2173" fmla="*/ 4212710 w 8023328"/>
              <a:gd name="connsiteY2173" fmla="*/ 867195 h 2380521"/>
              <a:gd name="connsiteX2174" fmla="*/ 4225107 w 8023328"/>
              <a:gd name="connsiteY2174" fmla="*/ 853339 h 2380521"/>
              <a:gd name="connsiteX2175" fmla="*/ 4153295 w 8023328"/>
              <a:gd name="connsiteY2175" fmla="*/ 853339 h 2380521"/>
              <a:gd name="connsiteX2176" fmla="*/ 4168083 w 8023328"/>
              <a:gd name="connsiteY2176" fmla="*/ 867195 h 2380521"/>
              <a:gd name="connsiteX2177" fmla="*/ 4153295 w 8023328"/>
              <a:gd name="connsiteY2177" fmla="*/ 879593 h 2380521"/>
              <a:gd name="connsiteX2178" fmla="*/ 4138507 w 8023328"/>
              <a:gd name="connsiteY2178" fmla="*/ 867195 h 2380521"/>
              <a:gd name="connsiteX2179" fmla="*/ 4153295 w 8023328"/>
              <a:gd name="connsiteY2179" fmla="*/ 853339 h 2380521"/>
              <a:gd name="connsiteX2180" fmla="*/ 4082465 w 8023328"/>
              <a:gd name="connsiteY2180" fmla="*/ 853339 h 2380521"/>
              <a:gd name="connsiteX2181" fmla="*/ 4097254 w 8023328"/>
              <a:gd name="connsiteY2181" fmla="*/ 867195 h 2380521"/>
              <a:gd name="connsiteX2182" fmla="*/ 4082465 w 8023328"/>
              <a:gd name="connsiteY2182" fmla="*/ 879593 h 2380521"/>
              <a:gd name="connsiteX2183" fmla="*/ 4067676 w 8023328"/>
              <a:gd name="connsiteY2183" fmla="*/ 867195 h 2380521"/>
              <a:gd name="connsiteX2184" fmla="*/ 4082465 w 8023328"/>
              <a:gd name="connsiteY2184" fmla="*/ 853339 h 2380521"/>
              <a:gd name="connsiteX2185" fmla="*/ 4011635 w 8023328"/>
              <a:gd name="connsiteY2185" fmla="*/ 853339 h 2380521"/>
              <a:gd name="connsiteX2186" fmla="*/ 4026423 w 8023328"/>
              <a:gd name="connsiteY2186" fmla="*/ 867195 h 2380521"/>
              <a:gd name="connsiteX2187" fmla="*/ 4011635 w 8023328"/>
              <a:gd name="connsiteY2187" fmla="*/ 879593 h 2380521"/>
              <a:gd name="connsiteX2188" fmla="*/ 3996847 w 8023328"/>
              <a:gd name="connsiteY2188" fmla="*/ 867195 h 2380521"/>
              <a:gd name="connsiteX2189" fmla="*/ 4011635 w 8023328"/>
              <a:gd name="connsiteY2189" fmla="*/ 853339 h 2380521"/>
              <a:gd name="connsiteX2190" fmla="*/ 3939871 w 8023328"/>
              <a:gd name="connsiteY2190" fmla="*/ 853339 h 2380521"/>
              <a:gd name="connsiteX2191" fmla="*/ 3952268 w 8023328"/>
              <a:gd name="connsiteY2191" fmla="*/ 867195 h 2380521"/>
              <a:gd name="connsiteX2192" fmla="*/ 3939871 w 8023328"/>
              <a:gd name="connsiteY2192" fmla="*/ 879593 h 2380521"/>
              <a:gd name="connsiteX2193" fmla="*/ 3926015 w 8023328"/>
              <a:gd name="connsiteY2193" fmla="*/ 867195 h 2380521"/>
              <a:gd name="connsiteX2194" fmla="*/ 3939871 w 8023328"/>
              <a:gd name="connsiteY2194" fmla="*/ 853339 h 2380521"/>
              <a:gd name="connsiteX2195" fmla="*/ 3869042 w 8023328"/>
              <a:gd name="connsiteY2195" fmla="*/ 853339 h 2380521"/>
              <a:gd name="connsiteX2196" fmla="*/ 3881439 w 8023328"/>
              <a:gd name="connsiteY2196" fmla="*/ 867195 h 2380521"/>
              <a:gd name="connsiteX2197" fmla="*/ 3869042 w 8023328"/>
              <a:gd name="connsiteY2197" fmla="*/ 879593 h 2380521"/>
              <a:gd name="connsiteX2198" fmla="*/ 3855186 w 8023328"/>
              <a:gd name="connsiteY2198" fmla="*/ 867195 h 2380521"/>
              <a:gd name="connsiteX2199" fmla="*/ 3869042 w 8023328"/>
              <a:gd name="connsiteY2199" fmla="*/ 853339 h 2380521"/>
              <a:gd name="connsiteX2200" fmla="*/ 3796752 w 8023328"/>
              <a:gd name="connsiteY2200" fmla="*/ 853339 h 2380521"/>
              <a:gd name="connsiteX2201" fmla="*/ 3810608 w 8023328"/>
              <a:gd name="connsiteY2201" fmla="*/ 867195 h 2380521"/>
              <a:gd name="connsiteX2202" fmla="*/ 3796752 w 8023328"/>
              <a:gd name="connsiteY2202" fmla="*/ 879593 h 2380521"/>
              <a:gd name="connsiteX2203" fmla="*/ 3784355 w 8023328"/>
              <a:gd name="connsiteY2203" fmla="*/ 867195 h 2380521"/>
              <a:gd name="connsiteX2204" fmla="*/ 3796752 w 8023328"/>
              <a:gd name="connsiteY2204" fmla="*/ 853339 h 2380521"/>
              <a:gd name="connsiteX2205" fmla="*/ 3725922 w 8023328"/>
              <a:gd name="connsiteY2205" fmla="*/ 853339 h 2380521"/>
              <a:gd name="connsiteX2206" fmla="*/ 3739778 w 8023328"/>
              <a:gd name="connsiteY2206" fmla="*/ 867195 h 2380521"/>
              <a:gd name="connsiteX2207" fmla="*/ 3725922 w 8023328"/>
              <a:gd name="connsiteY2207" fmla="*/ 879593 h 2380521"/>
              <a:gd name="connsiteX2208" fmla="*/ 3713525 w 8023328"/>
              <a:gd name="connsiteY2208" fmla="*/ 867195 h 2380521"/>
              <a:gd name="connsiteX2209" fmla="*/ 3725922 w 8023328"/>
              <a:gd name="connsiteY2209" fmla="*/ 853339 h 2380521"/>
              <a:gd name="connsiteX2210" fmla="*/ 3655091 w 8023328"/>
              <a:gd name="connsiteY2210" fmla="*/ 853339 h 2380521"/>
              <a:gd name="connsiteX2211" fmla="*/ 3668947 w 8023328"/>
              <a:gd name="connsiteY2211" fmla="*/ 867195 h 2380521"/>
              <a:gd name="connsiteX2212" fmla="*/ 3655091 w 8023328"/>
              <a:gd name="connsiteY2212" fmla="*/ 879593 h 2380521"/>
              <a:gd name="connsiteX2213" fmla="*/ 3642694 w 8023328"/>
              <a:gd name="connsiteY2213" fmla="*/ 867195 h 2380521"/>
              <a:gd name="connsiteX2214" fmla="*/ 3655091 w 8023328"/>
              <a:gd name="connsiteY2214" fmla="*/ 853339 h 2380521"/>
              <a:gd name="connsiteX2215" fmla="*/ 3583280 w 8023328"/>
              <a:gd name="connsiteY2215" fmla="*/ 853339 h 2380521"/>
              <a:gd name="connsiteX2216" fmla="*/ 3598069 w 8023328"/>
              <a:gd name="connsiteY2216" fmla="*/ 867195 h 2380521"/>
              <a:gd name="connsiteX2217" fmla="*/ 3583280 w 8023328"/>
              <a:gd name="connsiteY2217" fmla="*/ 879593 h 2380521"/>
              <a:gd name="connsiteX2218" fmla="*/ 3568491 w 8023328"/>
              <a:gd name="connsiteY2218" fmla="*/ 867195 h 2380521"/>
              <a:gd name="connsiteX2219" fmla="*/ 3583280 w 8023328"/>
              <a:gd name="connsiteY2219" fmla="*/ 853339 h 2380521"/>
              <a:gd name="connsiteX2220" fmla="*/ 3512449 w 8023328"/>
              <a:gd name="connsiteY2220" fmla="*/ 853339 h 2380521"/>
              <a:gd name="connsiteX2221" fmla="*/ 3527237 w 8023328"/>
              <a:gd name="connsiteY2221" fmla="*/ 867195 h 2380521"/>
              <a:gd name="connsiteX2222" fmla="*/ 3512449 w 8023328"/>
              <a:gd name="connsiteY2222" fmla="*/ 879593 h 2380521"/>
              <a:gd name="connsiteX2223" fmla="*/ 3497661 w 8023328"/>
              <a:gd name="connsiteY2223" fmla="*/ 867195 h 2380521"/>
              <a:gd name="connsiteX2224" fmla="*/ 3512449 w 8023328"/>
              <a:gd name="connsiteY2224" fmla="*/ 853339 h 2380521"/>
              <a:gd name="connsiteX2225" fmla="*/ 3441619 w 8023328"/>
              <a:gd name="connsiteY2225" fmla="*/ 853339 h 2380521"/>
              <a:gd name="connsiteX2226" fmla="*/ 3456408 w 8023328"/>
              <a:gd name="connsiteY2226" fmla="*/ 867195 h 2380521"/>
              <a:gd name="connsiteX2227" fmla="*/ 3441619 w 8023328"/>
              <a:gd name="connsiteY2227" fmla="*/ 879593 h 2380521"/>
              <a:gd name="connsiteX2228" fmla="*/ 3426830 w 8023328"/>
              <a:gd name="connsiteY2228" fmla="*/ 867195 h 2380521"/>
              <a:gd name="connsiteX2229" fmla="*/ 3441619 w 8023328"/>
              <a:gd name="connsiteY2229" fmla="*/ 853339 h 2380521"/>
              <a:gd name="connsiteX2230" fmla="*/ 3369857 w 8023328"/>
              <a:gd name="connsiteY2230" fmla="*/ 853339 h 2380521"/>
              <a:gd name="connsiteX2231" fmla="*/ 3382254 w 8023328"/>
              <a:gd name="connsiteY2231" fmla="*/ 867195 h 2380521"/>
              <a:gd name="connsiteX2232" fmla="*/ 3369857 w 8023328"/>
              <a:gd name="connsiteY2232" fmla="*/ 879593 h 2380521"/>
              <a:gd name="connsiteX2233" fmla="*/ 3356001 w 8023328"/>
              <a:gd name="connsiteY2233" fmla="*/ 867195 h 2380521"/>
              <a:gd name="connsiteX2234" fmla="*/ 3369857 w 8023328"/>
              <a:gd name="connsiteY2234" fmla="*/ 853339 h 2380521"/>
              <a:gd name="connsiteX2235" fmla="*/ 1013589 w 8023328"/>
              <a:gd name="connsiteY2235" fmla="*/ 853339 h 2380521"/>
              <a:gd name="connsiteX2236" fmla="*/ 1028011 w 8023328"/>
              <a:gd name="connsiteY2236" fmla="*/ 868127 h 2380521"/>
              <a:gd name="connsiteX2237" fmla="*/ 1013589 w 8023328"/>
              <a:gd name="connsiteY2237" fmla="*/ 882916 h 2380521"/>
              <a:gd name="connsiteX2238" fmla="*/ 998413 w 8023328"/>
              <a:gd name="connsiteY2238" fmla="*/ 868127 h 2380521"/>
              <a:gd name="connsiteX2239" fmla="*/ 1013589 w 8023328"/>
              <a:gd name="connsiteY2239" fmla="*/ 853339 h 2380521"/>
              <a:gd name="connsiteX2240" fmla="*/ 368059 w 8023328"/>
              <a:gd name="connsiteY2240" fmla="*/ 785881 h 2380521"/>
              <a:gd name="connsiteX2241" fmla="*/ 380456 w 8023328"/>
              <a:gd name="connsiteY2241" fmla="*/ 797549 h 2380521"/>
              <a:gd name="connsiteX2242" fmla="*/ 368059 w 8023328"/>
              <a:gd name="connsiteY2242" fmla="*/ 812135 h 2380521"/>
              <a:gd name="connsiteX2243" fmla="*/ 354203 w 8023328"/>
              <a:gd name="connsiteY2243" fmla="*/ 797549 h 2380521"/>
              <a:gd name="connsiteX2244" fmla="*/ 368059 w 8023328"/>
              <a:gd name="connsiteY2244" fmla="*/ 785881 h 2380521"/>
              <a:gd name="connsiteX2245" fmla="*/ 297226 w 8023328"/>
              <a:gd name="connsiteY2245" fmla="*/ 785881 h 2380521"/>
              <a:gd name="connsiteX2246" fmla="*/ 309624 w 8023328"/>
              <a:gd name="connsiteY2246" fmla="*/ 797549 h 2380521"/>
              <a:gd name="connsiteX2247" fmla="*/ 297226 w 8023328"/>
              <a:gd name="connsiteY2247" fmla="*/ 812135 h 2380521"/>
              <a:gd name="connsiteX2248" fmla="*/ 283371 w 8023328"/>
              <a:gd name="connsiteY2248" fmla="*/ 797549 h 2380521"/>
              <a:gd name="connsiteX2249" fmla="*/ 297226 w 8023328"/>
              <a:gd name="connsiteY2249" fmla="*/ 785881 h 2380521"/>
              <a:gd name="connsiteX2250" fmla="*/ 226398 w 8023328"/>
              <a:gd name="connsiteY2250" fmla="*/ 785881 h 2380521"/>
              <a:gd name="connsiteX2251" fmla="*/ 238797 w 8023328"/>
              <a:gd name="connsiteY2251" fmla="*/ 797549 h 2380521"/>
              <a:gd name="connsiteX2252" fmla="*/ 226398 w 8023328"/>
              <a:gd name="connsiteY2252" fmla="*/ 812135 h 2380521"/>
              <a:gd name="connsiteX2253" fmla="*/ 212542 w 8023328"/>
              <a:gd name="connsiteY2253" fmla="*/ 797549 h 2380521"/>
              <a:gd name="connsiteX2254" fmla="*/ 226398 w 8023328"/>
              <a:gd name="connsiteY2254" fmla="*/ 785881 h 2380521"/>
              <a:gd name="connsiteX2255" fmla="*/ 154101 w 8023328"/>
              <a:gd name="connsiteY2255" fmla="*/ 785881 h 2380521"/>
              <a:gd name="connsiteX2256" fmla="*/ 167957 w 8023328"/>
              <a:gd name="connsiteY2256" fmla="*/ 797549 h 2380521"/>
              <a:gd name="connsiteX2257" fmla="*/ 154101 w 8023328"/>
              <a:gd name="connsiteY2257" fmla="*/ 812135 h 2380521"/>
              <a:gd name="connsiteX2258" fmla="*/ 141704 w 8023328"/>
              <a:gd name="connsiteY2258" fmla="*/ 797549 h 2380521"/>
              <a:gd name="connsiteX2259" fmla="*/ 154101 w 8023328"/>
              <a:gd name="connsiteY2259" fmla="*/ 785881 h 2380521"/>
              <a:gd name="connsiteX2260" fmla="*/ 83272 w 8023328"/>
              <a:gd name="connsiteY2260" fmla="*/ 785881 h 2380521"/>
              <a:gd name="connsiteX2261" fmla="*/ 97128 w 8023328"/>
              <a:gd name="connsiteY2261" fmla="*/ 797549 h 2380521"/>
              <a:gd name="connsiteX2262" fmla="*/ 83272 w 8023328"/>
              <a:gd name="connsiteY2262" fmla="*/ 812135 h 2380521"/>
              <a:gd name="connsiteX2263" fmla="*/ 70874 w 8023328"/>
              <a:gd name="connsiteY2263" fmla="*/ 797549 h 2380521"/>
              <a:gd name="connsiteX2264" fmla="*/ 83272 w 8023328"/>
              <a:gd name="connsiteY2264" fmla="*/ 785881 h 2380521"/>
              <a:gd name="connsiteX2265" fmla="*/ 12036 w 8023328"/>
              <a:gd name="connsiteY2265" fmla="*/ 785881 h 2380521"/>
              <a:gd name="connsiteX2266" fmla="*/ 26277 w 8023328"/>
              <a:gd name="connsiteY2266" fmla="*/ 797549 h 2380521"/>
              <a:gd name="connsiteX2267" fmla="*/ 12036 w 8023328"/>
              <a:gd name="connsiteY2267" fmla="*/ 812135 h 2380521"/>
              <a:gd name="connsiteX2268" fmla="*/ 44 w 8023328"/>
              <a:gd name="connsiteY2268" fmla="*/ 797549 h 2380521"/>
              <a:gd name="connsiteX2269" fmla="*/ 12036 w 8023328"/>
              <a:gd name="connsiteY2269" fmla="*/ 785881 h 2380521"/>
              <a:gd name="connsiteX2270" fmla="*/ 4726684 w 8023328"/>
              <a:gd name="connsiteY2270" fmla="*/ 782507 h 2380521"/>
              <a:gd name="connsiteX2271" fmla="*/ 4741472 w 8023328"/>
              <a:gd name="connsiteY2271" fmla="*/ 794904 h 2380521"/>
              <a:gd name="connsiteX2272" fmla="*/ 4726684 w 8023328"/>
              <a:gd name="connsiteY2272" fmla="*/ 808761 h 2380521"/>
              <a:gd name="connsiteX2273" fmla="*/ 4711896 w 8023328"/>
              <a:gd name="connsiteY2273" fmla="*/ 794904 h 2380521"/>
              <a:gd name="connsiteX2274" fmla="*/ 4726684 w 8023328"/>
              <a:gd name="connsiteY2274" fmla="*/ 782507 h 2380521"/>
              <a:gd name="connsiteX2275" fmla="*/ 4655853 w 8023328"/>
              <a:gd name="connsiteY2275" fmla="*/ 782507 h 2380521"/>
              <a:gd name="connsiteX2276" fmla="*/ 4670642 w 8023328"/>
              <a:gd name="connsiteY2276" fmla="*/ 794904 h 2380521"/>
              <a:gd name="connsiteX2277" fmla="*/ 4655853 w 8023328"/>
              <a:gd name="connsiteY2277" fmla="*/ 808761 h 2380521"/>
              <a:gd name="connsiteX2278" fmla="*/ 4641064 w 8023328"/>
              <a:gd name="connsiteY2278" fmla="*/ 794904 h 2380521"/>
              <a:gd name="connsiteX2279" fmla="*/ 4655853 w 8023328"/>
              <a:gd name="connsiteY2279" fmla="*/ 782507 h 2380521"/>
              <a:gd name="connsiteX2280" fmla="*/ 4584091 w 8023328"/>
              <a:gd name="connsiteY2280" fmla="*/ 782507 h 2380521"/>
              <a:gd name="connsiteX2281" fmla="*/ 4596488 w 8023328"/>
              <a:gd name="connsiteY2281" fmla="*/ 794904 h 2380521"/>
              <a:gd name="connsiteX2282" fmla="*/ 4584091 w 8023328"/>
              <a:gd name="connsiteY2282" fmla="*/ 808761 h 2380521"/>
              <a:gd name="connsiteX2283" fmla="*/ 4570235 w 8023328"/>
              <a:gd name="connsiteY2283" fmla="*/ 794904 h 2380521"/>
              <a:gd name="connsiteX2284" fmla="*/ 4584091 w 8023328"/>
              <a:gd name="connsiteY2284" fmla="*/ 782507 h 2380521"/>
              <a:gd name="connsiteX2285" fmla="*/ 4513260 w 8023328"/>
              <a:gd name="connsiteY2285" fmla="*/ 782507 h 2380521"/>
              <a:gd name="connsiteX2286" fmla="*/ 4525657 w 8023328"/>
              <a:gd name="connsiteY2286" fmla="*/ 794904 h 2380521"/>
              <a:gd name="connsiteX2287" fmla="*/ 4513260 w 8023328"/>
              <a:gd name="connsiteY2287" fmla="*/ 808761 h 2380521"/>
              <a:gd name="connsiteX2288" fmla="*/ 4499404 w 8023328"/>
              <a:gd name="connsiteY2288" fmla="*/ 794904 h 2380521"/>
              <a:gd name="connsiteX2289" fmla="*/ 4513260 w 8023328"/>
              <a:gd name="connsiteY2289" fmla="*/ 782507 h 2380521"/>
              <a:gd name="connsiteX2290" fmla="*/ 4439056 w 8023328"/>
              <a:gd name="connsiteY2290" fmla="*/ 782507 h 2380521"/>
              <a:gd name="connsiteX2291" fmla="*/ 4451453 w 8023328"/>
              <a:gd name="connsiteY2291" fmla="*/ 794904 h 2380521"/>
              <a:gd name="connsiteX2292" fmla="*/ 4439056 w 8023328"/>
              <a:gd name="connsiteY2292" fmla="*/ 808761 h 2380521"/>
              <a:gd name="connsiteX2293" fmla="*/ 4425200 w 8023328"/>
              <a:gd name="connsiteY2293" fmla="*/ 794904 h 2380521"/>
              <a:gd name="connsiteX2294" fmla="*/ 4439056 w 8023328"/>
              <a:gd name="connsiteY2294" fmla="*/ 782507 h 2380521"/>
              <a:gd name="connsiteX2295" fmla="*/ 4366768 w 8023328"/>
              <a:gd name="connsiteY2295" fmla="*/ 782507 h 2380521"/>
              <a:gd name="connsiteX2296" fmla="*/ 4380624 w 8023328"/>
              <a:gd name="connsiteY2296" fmla="*/ 794904 h 2380521"/>
              <a:gd name="connsiteX2297" fmla="*/ 4366768 w 8023328"/>
              <a:gd name="connsiteY2297" fmla="*/ 808761 h 2380521"/>
              <a:gd name="connsiteX2298" fmla="*/ 4354371 w 8023328"/>
              <a:gd name="connsiteY2298" fmla="*/ 794904 h 2380521"/>
              <a:gd name="connsiteX2299" fmla="*/ 4366768 w 8023328"/>
              <a:gd name="connsiteY2299" fmla="*/ 782507 h 2380521"/>
              <a:gd name="connsiteX2300" fmla="*/ 4295937 w 8023328"/>
              <a:gd name="connsiteY2300" fmla="*/ 782507 h 2380521"/>
              <a:gd name="connsiteX2301" fmla="*/ 4309793 w 8023328"/>
              <a:gd name="connsiteY2301" fmla="*/ 794904 h 2380521"/>
              <a:gd name="connsiteX2302" fmla="*/ 4295937 w 8023328"/>
              <a:gd name="connsiteY2302" fmla="*/ 808761 h 2380521"/>
              <a:gd name="connsiteX2303" fmla="*/ 4283540 w 8023328"/>
              <a:gd name="connsiteY2303" fmla="*/ 794904 h 2380521"/>
              <a:gd name="connsiteX2304" fmla="*/ 4295937 w 8023328"/>
              <a:gd name="connsiteY2304" fmla="*/ 782507 h 2380521"/>
              <a:gd name="connsiteX2305" fmla="*/ 4225107 w 8023328"/>
              <a:gd name="connsiteY2305" fmla="*/ 782507 h 2380521"/>
              <a:gd name="connsiteX2306" fmla="*/ 4238963 w 8023328"/>
              <a:gd name="connsiteY2306" fmla="*/ 794904 h 2380521"/>
              <a:gd name="connsiteX2307" fmla="*/ 4225107 w 8023328"/>
              <a:gd name="connsiteY2307" fmla="*/ 808761 h 2380521"/>
              <a:gd name="connsiteX2308" fmla="*/ 4212710 w 8023328"/>
              <a:gd name="connsiteY2308" fmla="*/ 794904 h 2380521"/>
              <a:gd name="connsiteX2309" fmla="*/ 4225107 w 8023328"/>
              <a:gd name="connsiteY2309" fmla="*/ 782507 h 2380521"/>
              <a:gd name="connsiteX2310" fmla="*/ 4153295 w 8023328"/>
              <a:gd name="connsiteY2310" fmla="*/ 782507 h 2380521"/>
              <a:gd name="connsiteX2311" fmla="*/ 4168083 w 8023328"/>
              <a:gd name="connsiteY2311" fmla="*/ 794904 h 2380521"/>
              <a:gd name="connsiteX2312" fmla="*/ 4153295 w 8023328"/>
              <a:gd name="connsiteY2312" fmla="*/ 808761 h 2380521"/>
              <a:gd name="connsiteX2313" fmla="*/ 4138507 w 8023328"/>
              <a:gd name="connsiteY2313" fmla="*/ 794904 h 2380521"/>
              <a:gd name="connsiteX2314" fmla="*/ 4153295 w 8023328"/>
              <a:gd name="connsiteY2314" fmla="*/ 782507 h 2380521"/>
              <a:gd name="connsiteX2315" fmla="*/ 4082465 w 8023328"/>
              <a:gd name="connsiteY2315" fmla="*/ 782507 h 2380521"/>
              <a:gd name="connsiteX2316" fmla="*/ 4097254 w 8023328"/>
              <a:gd name="connsiteY2316" fmla="*/ 794904 h 2380521"/>
              <a:gd name="connsiteX2317" fmla="*/ 4082465 w 8023328"/>
              <a:gd name="connsiteY2317" fmla="*/ 808761 h 2380521"/>
              <a:gd name="connsiteX2318" fmla="*/ 4067676 w 8023328"/>
              <a:gd name="connsiteY2318" fmla="*/ 794904 h 2380521"/>
              <a:gd name="connsiteX2319" fmla="*/ 4082465 w 8023328"/>
              <a:gd name="connsiteY2319" fmla="*/ 782507 h 2380521"/>
              <a:gd name="connsiteX2320" fmla="*/ 4010703 w 8023328"/>
              <a:gd name="connsiteY2320" fmla="*/ 782507 h 2380521"/>
              <a:gd name="connsiteX2321" fmla="*/ 4023100 w 8023328"/>
              <a:gd name="connsiteY2321" fmla="*/ 794904 h 2380521"/>
              <a:gd name="connsiteX2322" fmla="*/ 4010703 w 8023328"/>
              <a:gd name="connsiteY2322" fmla="*/ 808761 h 2380521"/>
              <a:gd name="connsiteX2323" fmla="*/ 3996847 w 8023328"/>
              <a:gd name="connsiteY2323" fmla="*/ 794904 h 2380521"/>
              <a:gd name="connsiteX2324" fmla="*/ 4010703 w 8023328"/>
              <a:gd name="connsiteY2324" fmla="*/ 782507 h 2380521"/>
              <a:gd name="connsiteX2325" fmla="*/ 3939871 w 8023328"/>
              <a:gd name="connsiteY2325" fmla="*/ 782507 h 2380521"/>
              <a:gd name="connsiteX2326" fmla="*/ 3952268 w 8023328"/>
              <a:gd name="connsiteY2326" fmla="*/ 794904 h 2380521"/>
              <a:gd name="connsiteX2327" fmla="*/ 3939871 w 8023328"/>
              <a:gd name="connsiteY2327" fmla="*/ 808761 h 2380521"/>
              <a:gd name="connsiteX2328" fmla="*/ 3926015 w 8023328"/>
              <a:gd name="connsiteY2328" fmla="*/ 794904 h 2380521"/>
              <a:gd name="connsiteX2329" fmla="*/ 3939871 w 8023328"/>
              <a:gd name="connsiteY2329" fmla="*/ 782507 h 2380521"/>
              <a:gd name="connsiteX2330" fmla="*/ 3869042 w 8023328"/>
              <a:gd name="connsiteY2330" fmla="*/ 782507 h 2380521"/>
              <a:gd name="connsiteX2331" fmla="*/ 3881439 w 8023328"/>
              <a:gd name="connsiteY2331" fmla="*/ 794904 h 2380521"/>
              <a:gd name="connsiteX2332" fmla="*/ 3869042 w 8023328"/>
              <a:gd name="connsiteY2332" fmla="*/ 808761 h 2380521"/>
              <a:gd name="connsiteX2333" fmla="*/ 3855186 w 8023328"/>
              <a:gd name="connsiteY2333" fmla="*/ 794904 h 2380521"/>
              <a:gd name="connsiteX2334" fmla="*/ 3869042 w 8023328"/>
              <a:gd name="connsiteY2334" fmla="*/ 782507 h 2380521"/>
              <a:gd name="connsiteX2335" fmla="*/ 3796752 w 8023328"/>
              <a:gd name="connsiteY2335" fmla="*/ 782507 h 2380521"/>
              <a:gd name="connsiteX2336" fmla="*/ 3810608 w 8023328"/>
              <a:gd name="connsiteY2336" fmla="*/ 796363 h 2380521"/>
              <a:gd name="connsiteX2337" fmla="*/ 3796752 w 8023328"/>
              <a:gd name="connsiteY2337" fmla="*/ 808761 h 2380521"/>
              <a:gd name="connsiteX2338" fmla="*/ 3784355 w 8023328"/>
              <a:gd name="connsiteY2338" fmla="*/ 796363 h 2380521"/>
              <a:gd name="connsiteX2339" fmla="*/ 3796752 w 8023328"/>
              <a:gd name="connsiteY2339" fmla="*/ 782507 h 2380521"/>
              <a:gd name="connsiteX2340" fmla="*/ 3725922 w 8023328"/>
              <a:gd name="connsiteY2340" fmla="*/ 782507 h 2380521"/>
              <a:gd name="connsiteX2341" fmla="*/ 3739778 w 8023328"/>
              <a:gd name="connsiteY2341" fmla="*/ 796363 h 2380521"/>
              <a:gd name="connsiteX2342" fmla="*/ 3725922 w 8023328"/>
              <a:gd name="connsiteY2342" fmla="*/ 808761 h 2380521"/>
              <a:gd name="connsiteX2343" fmla="*/ 3713525 w 8023328"/>
              <a:gd name="connsiteY2343" fmla="*/ 796363 h 2380521"/>
              <a:gd name="connsiteX2344" fmla="*/ 3725922 w 8023328"/>
              <a:gd name="connsiteY2344" fmla="*/ 782507 h 2380521"/>
              <a:gd name="connsiteX2345" fmla="*/ 3655091 w 8023328"/>
              <a:gd name="connsiteY2345" fmla="*/ 782507 h 2380521"/>
              <a:gd name="connsiteX2346" fmla="*/ 3668947 w 8023328"/>
              <a:gd name="connsiteY2346" fmla="*/ 796363 h 2380521"/>
              <a:gd name="connsiteX2347" fmla="*/ 3655091 w 8023328"/>
              <a:gd name="connsiteY2347" fmla="*/ 808761 h 2380521"/>
              <a:gd name="connsiteX2348" fmla="*/ 3642694 w 8023328"/>
              <a:gd name="connsiteY2348" fmla="*/ 796363 h 2380521"/>
              <a:gd name="connsiteX2349" fmla="*/ 3655091 w 8023328"/>
              <a:gd name="connsiteY2349" fmla="*/ 782507 h 2380521"/>
              <a:gd name="connsiteX2350" fmla="*/ 3583280 w 8023328"/>
              <a:gd name="connsiteY2350" fmla="*/ 782507 h 2380521"/>
              <a:gd name="connsiteX2351" fmla="*/ 3598069 w 8023328"/>
              <a:gd name="connsiteY2351" fmla="*/ 796363 h 2380521"/>
              <a:gd name="connsiteX2352" fmla="*/ 3583280 w 8023328"/>
              <a:gd name="connsiteY2352" fmla="*/ 808761 h 2380521"/>
              <a:gd name="connsiteX2353" fmla="*/ 3568491 w 8023328"/>
              <a:gd name="connsiteY2353" fmla="*/ 796363 h 2380521"/>
              <a:gd name="connsiteX2354" fmla="*/ 3583280 w 8023328"/>
              <a:gd name="connsiteY2354" fmla="*/ 782507 h 2380521"/>
              <a:gd name="connsiteX2355" fmla="*/ 3512449 w 8023328"/>
              <a:gd name="connsiteY2355" fmla="*/ 782507 h 2380521"/>
              <a:gd name="connsiteX2356" fmla="*/ 3527237 w 8023328"/>
              <a:gd name="connsiteY2356" fmla="*/ 796363 h 2380521"/>
              <a:gd name="connsiteX2357" fmla="*/ 3512449 w 8023328"/>
              <a:gd name="connsiteY2357" fmla="*/ 808761 h 2380521"/>
              <a:gd name="connsiteX2358" fmla="*/ 3497661 w 8023328"/>
              <a:gd name="connsiteY2358" fmla="*/ 796363 h 2380521"/>
              <a:gd name="connsiteX2359" fmla="*/ 3512449 w 8023328"/>
              <a:gd name="connsiteY2359" fmla="*/ 782507 h 2380521"/>
              <a:gd name="connsiteX2360" fmla="*/ 3441619 w 8023328"/>
              <a:gd name="connsiteY2360" fmla="*/ 782507 h 2380521"/>
              <a:gd name="connsiteX2361" fmla="*/ 3456408 w 8023328"/>
              <a:gd name="connsiteY2361" fmla="*/ 796363 h 2380521"/>
              <a:gd name="connsiteX2362" fmla="*/ 3441619 w 8023328"/>
              <a:gd name="connsiteY2362" fmla="*/ 808761 h 2380521"/>
              <a:gd name="connsiteX2363" fmla="*/ 3426830 w 8023328"/>
              <a:gd name="connsiteY2363" fmla="*/ 796363 h 2380521"/>
              <a:gd name="connsiteX2364" fmla="*/ 3441619 w 8023328"/>
              <a:gd name="connsiteY2364" fmla="*/ 782507 h 2380521"/>
              <a:gd name="connsiteX2365" fmla="*/ 3369857 w 8023328"/>
              <a:gd name="connsiteY2365" fmla="*/ 782507 h 2380521"/>
              <a:gd name="connsiteX2366" fmla="*/ 3382254 w 8023328"/>
              <a:gd name="connsiteY2366" fmla="*/ 796363 h 2380521"/>
              <a:gd name="connsiteX2367" fmla="*/ 3369857 w 8023328"/>
              <a:gd name="connsiteY2367" fmla="*/ 808761 h 2380521"/>
              <a:gd name="connsiteX2368" fmla="*/ 3356001 w 8023328"/>
              <a:gd name="connsiteY2368" fmla="*/ 796363 h 2380521"/>
              <a:gd name="connsiteX2369" fmla="*/ 3369857 w 8023328"/>
              <a:gd name="connsiteY2369" fmla="*/ 782507 h 2380521"/>
              <a:gd name="connsiteX2370" fmla="*/ 3299083 w 8023328"/>
              <a:gd name="connsiteY2370" fmla="*/ 782507 h 2380521"/>
              <a:gd name="connsiteX2371" fmla="*/ 3311480 w 8023328"/>
              <a:gd name="connsiteY2371" fmla="*/ 796363 h 2380521"/>
              <a:gd name="connsiteX2372" fmla="*/ 3299083 w 8023328"/>
              <a:gd name="connsiteY2372" fmla="*/ 808761 h 2380521"/>
              <a:gd name="connsiteX2373" fmla="*/ 3285229 w 8023328"/>
              <a:gd name="connsiteY2373" fmla="*/ 796363 h 2380521"/>
              <a:gd name="connsiteX2374" fmla="*/ 3299083 w 8023328"/>
              <a:gd name="connsiteY2374" fmla="*/ 782507 h 2380521"/>
              <a:gd name="connsiteX2375" fmla="*/ 3228250 w 8023328"/>
              <a:gd name="connsiteY2375" fmla="*/ 782507 h 2380521"/>
              <a:gd name="connsiteX2376" fmla="*/ 3240649 w 8023328"/>
              <a:gd name="connsiteY2376" fmla="*/ 796363 h 2380521"/>
              <a:gd name="connsiteX2377" fmla="*/ 3228250 w 8023328"/>
              <a:gd name="connsiteY2377" fmla="*/ 808761 h 2380521"/>
              <a:gd name="connsiteX2378" fmla="*/ 3214395 w 8023328"/>
              <a:gd name="connsiteY2378" fmla="*/ 796363 h 2380521"/>
              <a:gd name="connsiteX2379" fmla="*/ 3228250 w 8023328"/>
              <a:gd name="connsiteY2379" fmla="*/ 782507 h 2380521"/>
              <a:gd name="connsiteX2380" fmla="*/ 3152591 w 8023328"/>
              <a:gd name="connsiteY2380" fmla="*/ 782507 h 2380521"/>
              <a:gd name="connsiteX2381" fmla="*/ 3166447 w 8023328"/>
              <a:gd name="connsiteY2381" fmla="*/ 796363 h 2380521"/>
              <a:gd name="connsiteX2382" fmla="*/ 3152591 w 8023328"/>
              <a:gd name="connsiteY2382" fmla="*/ 808761 h 2380521"/>
              <a:gd name="connsiteX2383" fmla="*/ 3140193 w 8023328"/>
              <a:gd name="connsiteY2383" fmla="*/ 796363 h 2380521"/>
              <a:gd name="connsiteX2384" fmla="*/ 3152591 w 8023328"/>
              <a:gd name="connsiteY2384" fmla="*/ 782507 h 2380521"/>
              <a:gd name="connsiteX2385" fmla="*/ 1226672 w 8023328"/>
              <a:gd name="connsiteY2385" fmla="*/ 782507 h 2380521"/>
              <a:gd name="connsiteX2386" fmla="*/ 1240529 w 8023328"/>
              <a:gd name="connsiteY2386" fmla="*/ 796926 h 2380521"/>
              <a:gd name="connsiteX2387" fmla="*/ 1226672 w 8023328"/>
              <a:gd name="connsiteY2387" fmla="*/ 812105 h 2380521"/>
              <a:gd name="connsiteX2388" fmla="*/ 1214283 w 8023328"/>
              <a:gd name="connsiteY2388" fmla="*/ 796926 h 2380521"/>
              <a:gd name="connsiteX2389" fmla="*/ 1226672 w 8023328"/>
              <a:gd name="connsiteY2389" fmla="*/ 782507 h 2380521"/>
              <a:gd name="connsiteX2390" fmla="*/ 1154869 w 8023328"/>
              <a:gd name="connsiteY2390" fmla="*/ 782507 h 2380521"/>
              <a:gd name="connsiteX2391" fmla="*/ 1169658 w 8023328"/>
              <a:gd name="connsiteY2391" fmla="*/ 796926 h 2380521"/>
              <a:gd name="connsiteX2392" fmla="*/ 1154869 w 8023328"/>
              <a:gd name="connsiteY2392" fmla="*/ 812105 h 2380521"/>
              <a:gd name="connsiteX2393" fmla="*/ 1140080 w 8023328"/>
              <a:gd name="connsiteY2393" fmla="*/ 796926 h 2380521"/>
              <a:gd name="connsiteX2394" fmla="*/ 1154869 w 8023328"/>
              <a:gd name="connsiteY2394" fmla="*/ 782507 h 2380521"/>
              <a:gd name="connsiteX2395" fmla="*/ 1084040 w 8023328"/>
              <a:gd name="connsiteY2395" fmla="*/ 782507 h 2380521"/>
              <a:gd name="connsiteX2396" fmla="*/ 1098826 w 8023328"/>
              <a:gd name="connsiteY2396" fmla="*/ 796926 h 2380521"/>
              <a:gd name="connsiteX2397" fmla="*/ 1084040 w 8023328"/>
              <a:gd name="connsiteY2397" fmla="*/ 812105 h 2380521"/>
              <a:gd name="connsiteX2398" fmla="*/ 1069250 w 8023328"/>
              <a:gd name="connsiteY2398" fmla="*/ 796926 h 2380521"/>
              <a:gd name="connsiteX2399" fmla="*/ 1084040 w 8023328"/>
              <a:gd name="connsiteY2399" fmla="*/ 782507 h 2380521"/>
              <a:gd name="connsiteX2400" fmla="*/ 1013594 w 8023328"/>
              <a:gd name="connsiteY2400" fmla="*/ 782507 h 2380521"/>
              <a:gd name="connsiteX2401" fmla="*/ 1028015 w 8023328"/>
              <a:gd name="connsiteY2401" fmla="*/ 796926 h 2380521"/>
              <a:gd name="connsiteX2402" fmla="*/ 1013594 w 8023328"/>
              <a:gd name="connsiteY2402" fmla="*/ 812105 h 2380521"/>
              <a:gd name="connsiteX2403" fmla="*/ 998417 w 8023328"/>
              <a:gd name="connsiteY2403" fmla="*/ 796926 h 2380521"/>
              <a:gd name="connsiteX2404" fmla="*/ 1013594 w 8023328"/>
              <a:gd name="connsiteY2404" fmla="*/ 782507 h 2380521"/>
              <a:gd name="connsiteX2405" fmla="*/ 941447 w 8023328"/>
              <a:gd name="connsiteY2405" fmla="*/ 782507 h 2380521"/>
              <a:gd name="connsiteX2406" fmla="*/ 953844 w 8023328"/>
              <a:gd name="connsiteY2406" fmla="*/ 796926 h 2380521"/>
              <a:gd name="connsiteX2407" fmla="*/ 941447 w 8023328"/>
              <a:gd name="connsiteY2407" fmla="*/ 812105 h 2380521"/>
              <a:gd name="connsiteX2408" fmla="*/ 927591 w 8023328"/>
              <a:gd name="connsiteY2408" fmla="*/ 796926 h 2380521"/>
              <a:gd name="connsiteX2409" fmla="*/ 941447 w 8023328"/>
              <a:gd name="connsiteY2409" fmla="*/ 782507 h 2380521"/>
              <a:gd name="connsiteX2410" fmla="*/ 870615 w 8023328"/>
              <a:gd name="connsiteY2410" fmla="*/ 782507 h 2380521"/>
              <a:gd name="connsiteX2411" fmla="*/ 883013 w 8023328"/>
              <a:gd name="connsiteY2411" fmla="*/ 796926 h 2380521"/>
              <a:gd name="connsiteX2412" fmla="*/ 870615 w 8023328"/>
              <a:gd name="connsiteY2412" fmla="*/ 812105 h 2380521"/>
              <a:gd name="connsiteX2413" fmla="*/ 856759 w 8023328"/>
              <a:gd name="connsiteY2413" fmla="*/ 796926 h 2380521"/>
              <a:gd name="connsiteX2414" fmla="*/ 870615 w 8023328"/>
              <a:gd name="connsiteY2414" fmla="*/ 782507 h 2380521"/>
              <a:gd name="connsiteX2415" fmla="*/ 799784 w 8023328"/>
              <a:gd name="connsiteY2415" fmla="*/ 782507 h 2380521"/>
              <a:gd name="connsiteX2416" fmla="*/ 812183 w 8023328"/>
              <a:gd name="connsiteY2416" fmla="*/ 796926 h 2380521"/>
              <a:gd name="connsiteX2417" fmla="*/ 799784 w 8023328"/>
              <a:gd name="connsiteY2417" fmla="*/ 812105 h 2380521"/>
              <a:gd name="connsiteX2418" fmla="*/ 785929 w 8023328"/>
              <a:gd name="connsiteY2418" fmla="*/ 796926 h 2380521"/>
              <a:gd name="connsiteX2419" fmla="*/ 799784 w 8023328"/>
              <a:gd name="connsiteY2419" fmla="*/ 782507 h 2380521"/>
              <a:gd name="connsiteX2420" fmla="*/ 724123 w 8023328"/>
              <a:gd name="connsiteY2420" fmla="*/ 782507 h 2380521"/>
              <a:gd name="connsiteX2421" fmla="*/ 737981 w 8023328"/>
              <a:gd name="connsiteY2421" fmla="*/ 796926 h 2380521"/>
              <a:gd name="connsiteX2422" fmla="*/ 724123 w 8023328"/>
              <a:gd name="connsiteY2422" fmla="*/ 812105 h 2380521"/>
              <a:gd name="connsiteX2423" fmla="*/ 711726 w 8023328"/>
              <a:gd name="connsiteY2423" fmla="*/ 796926 h 2380521"/>
              <a:gd name="connsiteX2424" fmla="*/ 724123 w 8023328"/>
              <a:gd name="connsiteY2424" fmla="*/ 782507 h 2380521"/>
              <a:gd name="connsiteX2425" fmla="*/ 653293 w 8023328"/>
              <a:gd name="connsiteY2425" fmla="*/ 782507 h 2380521"/>
              <a:gd name="connsiteX2426" fmla="*/ 667149 w 8023328"/>
              <a:gd name="connsiteY2426" fmla="*/ 796926 h 2380521"/>
              <a:gd name="connsiteX2427" fmla="*/ 653293 w 8023328"/>
              <a:gd name="connsiteY2427" fmla="*/ 812105 h 2380521"/>
              <a:gd name="connsiteX2428" fmla="*/ 640896 w 8023328"/>
              <a:gd name="connsiteY2428" fmla="*/ 796926 h 2380521"/>
              <a:gd name="connsiteX2429" fmla="*/ 653293 w 8023328"/>
              <a:gd name="connsiteY2429" fmla="*/ 782507 h 2380521"/>
              <a:gd name="connsiteX2430" fmla="*/ 584855 w 8023328"/>
              <a:gd name="connsiteY2430" fmla="*/ 782507 h 2380521"/>
              <a:gd name="connsiteX2431" fmla="*/ 599643 w 8023328"/>
              <a:gd name="connsiteY2431" fmla="*/ 796926 h 2380521"/>
              <a:gd name="connsiteX2432" fmla="*/ 584855 w 8023328"/>
              <a:gd name="connsiteY2432" fmla="*/ 812105 h 2380521"/>
              <a:gd name="connsiteX2433" fmla="*/ 570066 w 8023328"/>
              <a:gd name="connsiteY2433" fmla="*/ 796926 h 2380521"/>
              <a:gd name="connsiteX2434" fmla="*/ 584855 w 8023328"/>
              <a:gd name="connsiteY2434" fmla="*/ 782507 h 2380521"/>
              <a:gd name="connsiteX2435" fmla="*/ 513654 w 8023328"/>
              <a:gd name="connsiteY2435" fmla="*/ 782507 h 2380521"/>
              <a:gd name="connsiteX2436" fmla="*/ 528831 w 8023328"/>
              <a:gd name="connsiteY2436" fmla="*/ 796926 h 2380521"/>
              <a:gd name="connsiteX2437" fmla="*/ 513654 w 8023328"/>
              <a:gd name="connsiteY2437" fmla="*/ 812105 h 2380521"/>
              <a:gd name="connsiteX2438" fmla="*/ 499235 w 8023328"/>
              <a:gd name="connsiteY2438" fmla="*/ 796926 h 2380521"/>
              <a:gd name="connsiteX2439" fmla="*/ 513654 w 8023328"/>
              <a:gd name="connsiteY2439" fmla="*/ 782507 h 2380521"/>
              <a:gd name="connsiteX2440" fmla="*/ 439821 w 8023328"/>
              <a:gd name="connsiteY2440" fmla="*/ 782507 h 2380521"/>
              <a:gd name="connsiteX2441" fmla="*/ 454611 w 8023328"/>
              <a:gd name="connsiteY2441" fmla="*/ 796926 h 2380521"/>
              <a:gd name="connsiteX2442" fmla="*/ 439821 w 8023328"/>
              <a:gd name="connsiteY2442" fmla="*/ 812105 h 2380521"/>
              <a:gd name="connsiteX2443" fmla="*/ 425033 w 8023328"/>
              <a:gd name="connsiteY2443" fmla="*/ 796926 h 2380521"/>
              <a:gd name="connsiteX2444" fmla="*/ 439821 w 8023328"/>
              <a:gd name="connsiteY2444" fmla="*/ 782507 h 2380521"/>
              <a:gd name="connsiteX2445" fmla="*/ 4439056 w 8023328"/>
              <a:gd name="connsiteY2445" fmla="*/ 711678 h 2380521"/>
              <a:gd name="connsiteX2446" fmla="*/ 4451453 w 8023328"/>
              <a:gd name="connsiteY2446" fmla="*/ 724075 h 2380521"/>
              <a:gd name="connsiteX2447" fmla="*/ 4439056 w 8023328"/>
              <a:gd name="connsiteY2447" fmla="*/ 737932 h 2380521"/>
              <a:gd name="connsiteX2448" fmla="*/ 4425200 w 8023328"/>
              <a:gd name="connsiteY2448" fmla="*/ 724075 h 2380521"/>
              <a:gd name="connsiteX2449" fmla="*/ 4439056 w 8023328"/>
              <a:gd name="connsiteY2449" fmla="*/ 711678 h 2380521"/>
              <a:gd name="connsiteX2450" fmla="*/ 4366768 w 8023328"/>
              <a:gd name="connsiteY2450" fmla="*/ 711678 h 2380521"/>
              <a:gd name="connsiteX2451" fmla="*/ 4380624 w 8023328"/>
              <a:gd name="connsiteY2451" fmla="*/ 724075 h 2380521"/>
              <a:gd name="connsiteX2452" fmla="*/ 4366768 w 8023328"/>
              <a:gd name="connsiteY2452" fmla="*/ 737932 h 2380521"/>
              <a:gd name="connsiteX2453" fmla="*/ 4354371 w 8023328"/>
              <a:gd name="connsiteY2453" fmla="*/ 724075 h 2380521"/>
              <a:gd name="connsiteX2454" fmla="*/ 4366768 w 8023328"/>
              <a:gd name="connsiteY2454" fmla="*/ 711678 h 2380521"/>
              <a:gd name="connsiteX2455" fmla="*/ 4295937 w 8023328"/>
              <a:gd name="connsiteY2455" fmla="*/ 711678 h 2380521"/>
              <a:gd name="connsiteX2456" fmla="*/ 4309793 w 8023328"/>
              <a:gd name="connsiteY2456" fmla="*/ 724075 h 2380521"/>
              <a:gd name="connsiteX2457" fmla="*/ 4295937 w 8023328"/>
              <a:gd name="connsiteY2457" fmla="*/ 737932 h 2380521"/>
              <a:gd name="connsiteX2458" fmla="*/ 4283540 w 8023328"/>
              <a:gd name="connsiteY2458" fmla="*/ 724075 h 2380521"/>
              <a:gd name="connsiteX2459" fmla="*/ 4295937 w 8023328"/>
              <a:gd name="connsiteY2459" fmla="*/ 711678 h 2380521"/>
              <a:gd name="connsiteX2460" fmla="*/ 4225107 w 8023328"/>
              <a:gd name="connsiteY2460" fmla="*/ 711678 h 2380521"/>
              <a:gd name="connsiteX2461" fmla="*/ 4238963 w 8023328"/>
              <a:gd name="connsiteY2461" fmla="*/ 724075 h 2380521"/>
              <a:gd name="connsiteX2462" fmla="*/ 4225107 w 8023328"/>
              <a:gd name="connsiteY2462" fmla="*/ 737932 h 2380521"/>
              <a:gd name="connsiteX2463" fmla="*/ 4212710 w 8023328"/>
              <a:gd name="connsiteY2463" fmla="*/ 724075 h 2380521"/>
              <a:gd name="connsiteX2464" fmla="*/ 4225107 w 8023328"/>
              <a:gd name="connsiteY2464" fmla="*/ 711678 h 2380521"/>
              <a:gd name="connsiteX2465" fmla="*/ 4153295 w 8023328"/>
              <a:gd name="connsiteY2465" fmla="*/ 711678 h 2380521"/>
              <a:gd name="connsiteX2466" fmla="*/ 4168083 w 8023328"/>
              <a:gd name="connsiteY2466" fmla="*/ 724075 h 2380521"/>
              <a:gd name="connsiteX2467" fmla="*/ 4153295 w 8023328"/>
              <a:gd name="connsiteY2467" fmla="*/ 737932 h 2380521"/>
              <a:gd name="connsiteX2468" fmla="*/ 4138507 w 8023328"/>
              <a:gd name="connsiteY2468" fmla="*/ 724075 h 2380521"/>
              <a:gd name="connsiteX2469" fmla="*/ 4153295 w 8023328"/>
              <a:gd name="connsiteY2469" fmla="*/ 711678 h 2380521"/>
              <a:gd name="connsiteX2470" fmla="*/ 4082465 w 8023328"/>
              <a:gd name="connsiteY2470" fmla="*/ 711678 h 2380521"/>
              <a:gd name="connsiteX2471" fmla="*/ 4097254 w 8023328"/>
              <a:gd name="connsiteY2471" fmla="*/ 724075 h 2380521"/>
              <a:gd name="connsiteX2472" fmla="*/ 4082465 w 8023328"/>
              <a:gd name="connsiteY2472" fmla="*/ 737932 h 2380521"/>
              <a:gd name="connsiteX2473" fmla="*/ 4067676 w 8023328"/>
              <a:gd name="connsiteY2473" fmla="*/ 724075 h 2380521"/>
              <a:gd name="connsiteX2474" fmla="*/ 4082465 w 8023328"/>
              <a:gd name="connsiteY2474" fmla="*/ 711678 h 2380521"/>
              <a:gd name="connsiteX2475" fmla="*/ 4010703 w 8023328"/>
              <a:gd name="connsiteY2475" fmla="*/ 711678 h 2380521"/>
              <a:gd name="connsiteX2476" fmla="*/ 4023100 w 8023328"/>
              <a:gd name="connsiteY2476" fmla="*/ 724075 h 2380521"/>
              <a:gd name="connsiteX2477" fmla="*/ 4010703 w 8023328"/>
              <a:gd name="connsiteY2477" fmla="*/ 737932 h 2380521"/>
              <a:gd name="connsiteX2478" fmla="*/ 3996847 w 8023328"/>
              <a:gd name="connsiteY2478" fmla="*/ 724075 h 2380521"/>
              <a:gd name="connsiteX2479" fmla="*/ 4010703 w 8023328"/>
              <a:gd name="connsiteY2479" fmla="*/ 711678 h 2380521"/>
              <a:gd name="connsiteX2480" fmla="*/ 3939871 w 8023328"/>
              <a:gd name="connsiteY2480" fmla="*/ 711678 h 2380521"/>
              <a:gd name="connsiteX2481" fmla="*/ 3952268 w 8023328"/>
              <a:gd name="connsiteY2481" fmla="*/ 724075 h 2380521"/>
              <a:gd name="connsiteX2482" fmla="*/ 3939871 w 8023328"/>
              <a:gd name="connsiteY2482" fmla="*/ 737932 h 2380521"/>
              <a:gd name="connsiteX2483" fmla="*/ 3926015 w 8023328"/>
              <a:gd name="connsiteY2483" fmla="*/ 724075 h 2380521"/>
              <a:gd name="connsiteX2484" fmla="*/ 3939871 w 8023328"/>
              <a:gd name="connsiteY2484" fmla="*/ 711678 h 2380521"/>
              <a:gd name="connsiteX2485" fmla="*/ 3869042 w 8023328"/>
              <a:gd name="connsiteY2485" fmla="*/ 711678 h 2380521"/>
              <a:gd name="connsiteX2486" fmla="*/ 3881439 w 8023328"/>
              <a:gd name="connsiteY2486" fmla="*/ 724075 h 2380521"/>
              <a:gd name="connsiteX2487" fmla="*/ 3869042 w 8023328"/>
              <a:gd name="connsiteY2487" fmla="*/ 737932 h 2380521"/>
              <a:gd name="connsiteX2488" fmla="*/ 3855186 w 8023328"/>
              <a:gd name="connsiteY2488" fmla="*/ 724075 h 2380521"/>
              <a:gd name="connsiteX2489" fmla="*/ 3869042 w 8023328"/>
              <a:gd name="connsiteY2489" fmla="*/ 711678 h 2380521"/>
              <a:gd name="connsiteX2490" fmla="*/ 3796752 w 8023328"/>
              <a:gd name="connsiteY2490" fmla="*/ 711678 h 2380521"/>
              <a:gd name="connsiteX2491" fmla="*/ 3810608 w 8023328"/>
              <a:gd name="connsiteY2491" fmla="*/ 724075 h 2380521"/>
              <a:gd name="connsiteX2492" fmla="*/ 3796752 w 8023328"/>
              <a:gd name="connsiteY2492" fmla="*/ 737932 h 2380521"/>
              <a:gd name="connsiteX2493" fmla="*/ 3784355 w 8023328"/>
              <a:gd name="connsiteY2493" fmla="*/ 724075 h 2380521"/>
              <a:gd name="connsiteX2494" fmla="*/ 3796752 w 8023328"/>
              <a:gd name="connsiteY2494" fmla="*/ 711678 h 2380521"/>
              <a:gd name="connsiteX2495" fmla="*/ 3725922 w 8023328"/>
              <a:gd name="connsiteY2495" fmla="*/ 711678 h 2380521"/>
              <a:gd name="connsiteX2496" fmla="*/ 3739778 w 8023328"/>
              <a:gd name="connsiteY2496" fmla="*/ 724075 h 2380521"/>
              <a:gd name="connsiteX2497" fmla="*/ 3725922 w 8023328"/>
              <a:gd name="connsiteY2497" fmla="*/ 737932 h 2380521"/>
              <a:gd name="connsiteX2498" fmla="*/ 3713525 w 8023328"/>
              <a:gd name="connsiteY2498" fmla="*/ 724075 h 2380521"/>
              <a:gd name="connsiteX2499" fmla="*/ 3725922 w 8023328"/>
              <a:gd name="connsiteY2499" fmla="*/ 711678 h 2380521"/>
              <a:gd name="connsiteX2500" fmla="*/ 3655091 w 8023328"/>
              <a:gd name="connsiteY2500" fmla="*/ 711678 h 2380521"/>
              <a:gd name="connsiteX2501" fmla="*/ 3668947 w 8023328"/>
              <a:gd name="connsiteY2501" fmla="*/ 724075 h 2380521"/>
              <a:gd name="connsiteX2502" fmla="*/ 3655091 w 8023328"/>
              <a:gd name="connsiteY2502" fmla="*/ 737932 h 2380521"/>
              <a:gd name="connsiteX2503" fmla="*/ 3642694 w 8023328"/>
              <a:gd name="connsiteY2503" fmla="*/ 724075 h 2380521"/>
              <a:gd name="connsiteX2504" fmla="*/ 3655091 w 8023328"/>
              <a:gd name="connsiteY2504" fmla="*/ 711678 h 2380521"/>
              <a:gd name="connsiteX2505" fmla="*/ 3583280 w 8023328"/>
              <a:gd name="connsiteY2505" fmla="*/ 711678 h 2380521"/>
              <a:gd name="connsiteX2506" fmla="*/ 3598069 w 8023328"/>
              <a:gd name="connsiteY2506" fmla="*/ 724075 h 2380521"/>
              <a:gd name="connsiteX2507" fmla="*/ 3583280 w 8023328"/>
              <a:gd name="connsiteY2507" fmla="*/ 737932 h 2380521"/>
              <a:gd name="connsiteX2508" fmla="*/ 3568491 w 8023328"/>
              <a:gd name="connsiteY2508" fmla="*/ 724075 h 2380521"/>
              <a:gd name="connsiteX2509" fmla="*/ 3583280 w 8023328"/>
              <a:gd name="connsiteY2509" fmla="*/ 711678 h 2380521"/>
              <a:gd name="connsiteX2510" fmla="*/ 3512449 w 8023328"/>
              <a:gd name="connsiteY2510" fmla="*/ 711678 h 2380521"/>
              <a:gd name="connsiteX2511" fmla="*/ 3527237 w 8023328"/>
              <a:gd name="connsiteY2511" fmla="*/ 724075 h 2380521"/>
              <a:gd name="connsiteX2512" fmla="*/ 3512449 w 8023328"/>
              <a:gd name="connsiteY2512" fmla="*/ 737932 h 2380521"/>
              <a:gd name="connsiteX2513" fmla="*/ 3497661 w 8023328"/>
              <a:gd name="connsiteY2513" fmla="*/ 724075 h 2380521"/>
              <a:gd name="connsiteX2514" fmla="*/ 3512449 w 8023328"/>
              <a:gd name="connsiteY2514" fmla="*/ 711678 h 2380521"/>
              <a:gd name="connsiteX2515" fmla="*/ 3441619 w 8023328"/>
              <a:gd name="connsiteY2515" fmla="*/ 711678 h 2380521"/>
              <a:gd name="connsiteX2516" fmla="*/ 3456408 w 8023328"/>
              <a:gd name="connsiteY2516" fmla="*/ 724075 h 2380521"/>
              <a:gd name="connsiteX2517" fmla="*/ 3441619 w 8023328"/>
              <a:gd name="connsiteY2517" fmla="*/ 737932 h 2380521"/>
              <a:gd name="connsiteX2518" fmla="*/ 3426830 w 8023328"/>
              <a:gd name="connsiteY2518" fmla="*/ 724075 h 2380521"/>
              <a:gd name="connsiteX2519" fmla="*/ 3441619 w 8023328"/>
              <a:gd name="connsiteY2519" fmla="*/ 711678 h 2380521"/>
              <a:gd name="connsiteX2520" fmla="*/ 3369857 w 8023328"/>
              <a:gd name="connsiteY2520" fmla="*/ 711678 h 2380521"/>
              <a:gd name="connsiteX2521" fmla="*/ 3382254 w 8023328"/>
              <a:gd name="connsiteY2521" fmla="*/ 724075 h 2380521"/>
              <a:gd name="connsiteX2522" fmla="*/ 3369857 w 8023328"/>
              <a:gd name="connsiteY2522" fmla="*/ 737932 h 2380521"/>
              <a:gd name="connsiteX2523" fmla="*/ 3356001 w 8023328"/>
              <a:gd name="connsiteY2523" fmla="*/ 724075 h 2380521"/>
              <a:gd name="connsiteX2524" fmla="*/ 3369857 w 8023328"/>
              <a:gd name="connsiteY2524" fmla="*/ 711678 h 2380521"/>
              <a:gd name="connsiteX2525" fmla="*/ 3299086 w 8023328"/>
              <a:gd name="connsiteY2525" fmla="*/ 711678 h 2380521"/>
              <a:gd name="connsiteX2526" fmla="*/ 3311485 w 8023328"/>
              <a:gd name="connsiteY2526" fmla="*/ 724075 h 2380521"/>
              <a:gd name="connsiteX2527" fmla="*/ 3299086 w 8023328"/>
              <a:gd name="connsiteY2527" fmla="*/ 737932 h 2380521"/>
              <a:gd name="connsiteX2528" fmla="*/ 3285234 w 8023328"/>
              <a:gd name="connsiteY2528" fmla="*/ 724075 h 2380521"/>
              <a:gd name="connsiteX2529" fmla="*/ 3299086 w 8023328"/>
              <a:gd name="connsiteY2529" fmla="*/ 711678 h 2380521"/>
              <a:gd name="connsiteX2530" fmla="*/ 3228255 w 8023328"/>
              <a:gd name="connsiteY2530" fmla="*/ 711678 h 2380521"/>
              <a:gd name="connsiteX2531" fmla="*/ 3240654 w 8023328"/>
              <a:gd name="connsiteY2531" fmla="*/ 724075 h 2380521"/>
              <a:gd name="connsiteX2532" fmla="*/ 3228255 w 8023328"/>
              <a:gd name="connsiteY2532" fmla="*/ 737932 h 2380521"/>
              <a:gd name="connsiteX2533" fmla="*/ 3214398 w 8023328"/>
              <a:gd name="connsiteY2533" fmla="*/ 724075 h 2380521"/>
              <a:gd name="connsiteX2534" fmla="*/ 3228255 w 8023328"/>
              <a:gd name="connsiteY2534" fmla="*/ 711678 h 2380521"/>
              <a:gd name="connsiteX2535" fmla="*/ 3152594 w 8023328"/>
              <a:gd name="connsiteY2535" fmla="*/ 711678 h 2380521"/>
              <a:gd name="connsiteX2536" fmla="*/ 3166451 w 8023328"/>
              <a:gd name="connsiteY2536" fmla="*/ 724075 h 2380521"/>
              <a:gd name="connsiteX2537" fmla="*/ 3152594 w 8023328"/>
              <a:gd name="connsiteY2537" fmla="*/ 737932 h 2380521"/>
              <a:gd name="connsiteX2538" fmla="*/ 3140198 w 8023328"/>
              <a:gd name="connsiteY2538" fmla="*/ 725534 h 2380521"/>
              <a:gd name="connsiteX2539" fmla="*/ 3152594 w 8023328"/>
              <a:gd name="connsiteY2539" fmla="*/ 711678 h 2380521"/>
              <a:gd name="connsiteX2540" fmla="*/ 3081763 w 8023328"/>
              <a:gd name="connsiteY2540" fmla="*/ 711678 h 2380521"/>
              <a:gd name="connsiteX2541" fmla="*/ 3095617 w 8023328"/>
              <a:gd name="connsiteY2541" fmla="*/ 725534 h 2380521"/>
              <a:gd name="connsiteX2542" fmla="*/ 3081763 w 8023328"/>
              <a:gd name="connsiteY2542" fmla="*/ 737932 h 2380521"/>
              <a:gd name="connsiteX2543" fmla="*/ 3069364 w 8023328"/>
              <a:gd name="connsiteY2543" fmla="*/ 725534 h 2380521"/>
              <a:gd name="connsiteX2544" fmla="*/ 3081763 w 8023328"/>
              <a:gd name="connsiteY2544" fmla="*/ 711678 h 2380521"/>
              <a:gd name="connsiteX2545" fmla="*/ 3013707 w 8023328"/>
              <a:gd name="connsiteY2545" fmla="*/ 711678 h 2380521"/>
              <a:gd name="connsiteX2546" fmla="*/ 3028128 w 8023328"/>
              <a:gd name="connsiteY2546" fmla="*/ 725534 h 2380521"/>
              <a:gd name="connsiteX2547" fmla="*/ 3013707 w 8023328"/>
              <a:gd name="connsiteY2547" fmla="*/ 737932 h 2380521"/>
              <a:gd name="connsiteX2548" fmla="*/ 2998531 w 8023328"/>
              <a:gd name="connsiteY2548" fmla="*/ 725534 h 2380521"/>
              <a:gd name="connsiteX2549" fmla="*/ 3013707 w 8023328"/>
              <a:gd name="connsiteY2549" fmla="*/ 711678 h 2380521"/>
              <a:gd name="connsiteX2550" fmla="*/ 2942485 w 8023328"/>
              <a:gd name="connsiteY2550" fmla="*/ 711678 h 2380521"/>
              <a:gd name="connsiteX2551" fmla="*/ 2957280 w 8023328"/>
              <a:gd name="connsiteY2551" fmla="*/ 725534 h 2380521"/>
              <a:gd name="connsiteX2552" fmla="*/ 2942485 w 8023328"/>
              <a:gd name="connsiteY2552" fmla="*/ 737932 h 2380521"/>
              <a:gd name="connsiteX2553" fmla="*/ 2927700 w 8023328"/>
              <a:gd name="connsiteY2553" fmla="*/ 725534 h 2380521"/>
              <a:gd name="connsiteX2554" fmla="*/ 2942485 w 8023328"/>
              <a:gd name="connsiteY2554" fmla="*/ 711678 h 2380521"/>
              <a:gd name="connsiteX2555" fmla="*/ 1440620 w 8023328"/>
              <a:gd name="connsiteY2555" fmla="*/ 711678 h 2380521"/>
              <a:gd name="connsiteX2556" fmla="*/ 1453017 w 8023328"/>
              <a:gd name="connsiteY2556" fmla="*/ 726466 h 2380521"/>
              <a:gd name="connsiteX2557" fmla="*/ 1440620 w 8023328"/>
              <a:gd name="connsiteY2557" fmla="*/ 741255 h 2380521"/>
              <a:gd name="connsiteX2558" fmla="*/ 1426765 w 8023328"/>
              <a:gd name="connsiteY2558" fmla="*/ 726466 h 2380521"/>
              <a:gd name="connsiteX2559" fmla="*/ 1440620 w 8023328"/>
              <a:gd name="connsiteY2559" fmla="*/ 711678 h 2380521"/>
              <a:gd name="connsiteX2560" fmla="*/ 1368338 w 8023328"/>
              <a:gd name="connsiteY2560" fmla="*/ 711678 h 2380521"/>
              <a:gd name="connsiteX2561" fmla="*/ 1382190 w 8023328"/>
              <a:gd name="connsiteY2561" fmla="*/ 726466 h 2380521"/>
              <a:gd name="connsiteX2562" fmla="*/ 1368338 w 8023328"/>
              <a:gd name="connsiteY2562" fmla="*/ 741255 h 2380521"/>
              <a:gd name="connsiteX2563" fmla="*/ 1355939 w 8023328"/>
              <a:gd name="connsiteY2563" fmla="*/ 726466 h 2380521"/>
              <a:gd name="connsiteX2564" fmla="*/ 1368338 w 8023328"/>
              <a:gd name="connsiteY2564" fmla="*/ 711678 h 2380521"/>
              <a:gd name="connsiteX2565" fmla="*/ 1297509 w 8023328"/>
              <a:gd name="connsiteY2565" fmla="*/ 711678 h 2380521"/>
              <a:gd name="connsiteX2566" fmla="*/ 1311366 w 8023328"/>
              <a:gd name="connsiteY2566" fmla="*/ 726466 h 2380521"/>
              <a:gd name="connsiteX2567" fmla="*/ 1297509 w 8023328"/>
              <a:gd name="connsiteY2567" fmla="*/ 741255 h 2380521"/>
              <a:gd name="connsiteX2568" fmla="*/ 1285113 w 8023328"/>
              <a:gd name="connsiteY2568" fmla="*/ 726466 h 2380521"/>
              <a:gd name="connsiteX2569" fmla="*/ 1297509 w 8023328"/>
              <a:gd name="connsiteY2569" fmla="*/ 711678 h 2380521"/>
              <a:gd name="connsiteX2570" fmla="*/ 1226678 w 8023328"/>
              <a:gd name="connsiteY2570" fmla="*/ 711678 h 2380521"/>
              <a:gd name="connsiteX2571" fmla="*/ 1240535 w 8023328"/>
              <a:gd name="connsiteY2571" fmla="*/ 726466 h 2380521"/>
              <a:gd name="connsiteX2572" fmla="*/ 1226678 w 8023328"/>
              <a:gd name="connsiteY2572" fmla="*/ 741255 h 2380521"/>
              <a:gd name="connsiteX2573" fmla="*/ 1214288 w 8023328"/>
              <a:gd name="connsiteY2573" fmla="*/ 726466 h 2380521"/>
              <a:gd name="connsiteX2574" fmla="*/ 1226678 w 8023328"/>
              <a:gd name="connsiteY2574" fmla="*/ 711678 h 2380521"/>
              <a:gd name="connsiteX2575" fmla="*/ 1154874 w 8023328"/>
              <a:gd name="connsiteY2575" fmla="*/ 711678 h 2380521"/>
              <a:gd name="connsiteX2576" fmla="*/ 1169663 w 8023328"/>
              <a:gd name="connsiteY2576" fmla="*/ 726466 h 2380521"/>
              <a:gd name="connsiteX2577" fmla="*/ 1154874 w 8023328"/>
              <a:gd name="connsiteY2577" fmla="*/ 741255 h 2380521"/>
              <a:gd name="connsiteX2578" fmla="*/ 1140086 w 8023328"/>
              <a:gd name="connsiteY2578" fmla="*/ 726466 h 2380521"/>
              <a:gd name="connsiteX2579" fmla="*/ 1154874 w 8023328"/>
              <a:gd name="connsiteY2579" fmla="*/ 711678 h 2380521"/>
              <a:gd name="connsiteX2580" fmla="*/ 1084045 w 8023328"/>
              <a:gd name="connsiteY2580" fmla="*/ 711678 h 2380521"/>
              <a:gd name="connsiteX2581" fmla="*/ 1098833 w 8023328"/>
              <a:gd name="connsiteY2581" fmla="*/ 726466 h 2380521"/>
              <a:gd name="connsiteX2582" fmla="*/ 1084045 w 8023328"/>
              <a:gd name="connsiteY2582" fmla="*/ 741255 h 2380521"/>
              <a:gd name="connsiteX2583" fmla="*/ 1069255 w 8023328"/>
              <a:gd name="connsiteY2583" fmla="*/ 726466 h 2380521"/>
              <a:gd name="connsiteX2584" fmla="*/ 1084045 w 8023328"/>
              <a:gd name="connsiteY2584" fmla="*/ 711678 h 2380521"/>
              <a:gd name="connsiteX2585" fmla="*/ 1013599 w 8023328"/>
              <a:gd name="connsiteY2585" fmla="*/ 711678 h 2380521"/>
              <a:gd name="connsiteX2586" fmla="*/ 1028021 w 8023328"/>
              <a:gd name="connsiteY2586" fmla="*/ 726466 h 2380521"/>
              <a:gd name="connsiteX2587" fmla="*/ 1013599 w 8023328"/>
              <a:gd name="connsiteY2587" fmla="*/ 741255 h 2380521"/>
              <a:gd name="connsiteX2588" fmla="*/ 998423 w 8023328"/>
              <a:gd name="connsiteY2588" fmla="*/ 726466 h 2380521"/>
              <a:gd name="connsiteX2589" fmla="*/ 1013599 w 8023328"/>
              <a:gd name="connsiteY2589" fmla="*/ 711678 h 2380521"/>
              <a:gd name="connsiteX2590" fmla="*/ 941452 w 8023328"/>
              <a:gd name="connsiteY2590" fmla="*/ 711678 h 2380521"/>
              <a:gd name="connsiteX2591" fmla="*/ 953848 w 8023328"/>
              <a:gd name="connsiteY2591" fmla="*/ 726466 h 2380521"/>
              <a:gd name="connsiteX2592" fmla="*/ 941452 w 8023328"/>
              <a:gd name="connsiteY2592" fmla="*/ 741255 h 2380521"/>
              <a:gd name="connsiteX2593" fmla="*/ 927596 w 8023328"/>
              <a:gd name="connsiteY2593" fmla="*/ 726466 h 2380521"/>
              <a:gd name="connsiteX2594" fmla="*/ 941452 w 8023328"/>
              <a:gd name="connsiteY2594" fmla="*/ 711678 h 2380521"/>
              <a:gd name="connsiteX2595" fmla="*/ 870620 w 8023328"/>
              <a:gd name="connsiteY2595" fmla="*/ 711678 h 2380521"/>
              <a:gd name="connsiteX2596" fmla="*/ 883018 w 8023328"/>
              <a:gd name="connsiteY2596" fmla="*/ 726466 h 2380521"/>
              <a:gd name="connsiteX2597" fmla="*/ 870620 w 8023328"/>
              <a:gd name="connsiteY2597" fmla="*/ 741255 h 2380521"/>
              <a:gd name="connsiteX2598" fmla="*/ 856764 w 8023328"/>
              <a:gd name="connsiteY2598" fmla="*/ 726466 h 2380521"/>
              <a:gd name="connsiteX2599" fmla="*/ 870620 w 8023328"/>
              <a:gd name="connsiteY2599" fmla="*/ 711678 h 2380521"/>
              <a:gd name="connsiteX2600" fmla="*/ 798331 w 8023328"/>
              <a:gd name="connsiteY2600" fmla="*/ 711678 h 2380521"/>
              <a:gd name="connsiteX2601" fmla="*/ 812189 w 8023328"/>
              <a:gd name="connsiteY2601" fmla="*/ 726466 h 2380521"/>
              <a:gd name="connsiteX2602" fmla="*/ 798331 w 8023328"/>
              <a:gd name="connsiteY2602" fmla="*/ 741255 h 2380521"/>
              <a:gd name="connsiteX2603" fmla="*/ 785934 w 8023328"/>
              <a:gd name="connsiteY2603" fmla="*/ 726466 h 2380521"/>
              <a:gd name="connsiteX2604" fmla="*/ 798331 w 8023328"/>
              <a:gd name="connsiteY2604" fmla="*/ 711678 h 2380521"/>
              <a:gd name="connsiteX2605" fmla="*/ 724129 w 8023328"/>
              <a:gd name="connsiteY2605" fmla="*/ 711678 h 2380521"/>
              <a:gd name="connsiteX2606" fmla="*/ 737986 w 8023328"/>
              <a:gd name="connsiteY2606" fmla="*/ 726466 h 2380521"/>
              <a:gd name="connsiteX2607" fmla="*/ 724129 w 8023328"/>
              <a:gd name="connsiteY2607" fmla="*/ 741255 h 2380521"/>
              <a:gd name="connsiteX2608" fmla="*/ 711732 w 8023328"/>
              <a:gd name="connsiteY2608" fmla="*/ 726466 h 2380521"/>
              <a:gd name="connsiteX2609" fmla="*/ 724129 w 8023328"/>
              <a:gd name="connsiteY2609" fmla="*/ 711678 h 2380521"/>
              <a:gd name="connsiteX2610" fmla="*/ 653298 w 8023328"/>
              <a:gd name="connsiteY2610" fmla="*/ 711678 h 2380521"/>
              <a:gd name="connsiteX2611" fmla="*/ 667154 w 8023328"/>
              <a:gd name="connsiteY2611" fmla="*/ 726466 h 2380521"/>
              <a:gd name="connsiteX2612" fmla="*/ 653298 w 8023328"/>
              <a:gd name="connsiteY2612" fmla="*/ 741255 h 2380521"/>
              <a:gd name="connsiteX2613" fmla="*/ 640901 w 8023328"/>
              <a:gd name="connsiteY2613" fmla="*/ 726466 h 2380521"/>
              <a:gd name="connsiteX2614" fmla="*/ 653298 w 8023328"/>
              <a:gd name="connsiteY2614" fmla="*/ 711678 h 2380521"/>
              <a:gd name="connsiteX2615" fmla="*/ 584861 w 8023328"/>
              <a:gd name="connsiteY2615" fmla="*/ 711678 h 2380521"/>
              <a:gd name="connsiteX2616" fmla="*/ 599648 w 8023328"/>
              <a:gd name="connsiteY2616" fmla="*/ 726466 h 2380521"/>
              <a:gd name="connsiteX2617" fmla="*/ 584861 w 8023328"/>
              <a:gd name="connsiteY2617" fmla="*/ 741255 h 2380521"/>
              <a:gd name="connsiteX2618" fmla="*/ 570071 w 8023328"/>
              <a:gd name="connsiteY2618" fmla="*/ 726466 h 2380521"/>
              <a:gd name="connsiteX2619" fmla="*/ 584861 w 8023328"/>
              <a:gd name="connsiteY2619" fmla="*/ 711678 h 2380521"/>
              <a:gd name="connsiteX2620" fmla="*/ 513660 w 8023328"/>
              <a:gd name="connsiteY2620" fmla="*/ 711678 h 2380521"/>
              <a:gd name="connsiteX2621" fmla="*/ 528837 w 8023328"/>
              <a:gd name="connsiteY2621" fmla="*/ 726466 h 2380521"/>
              <a:gd name="connsiteX2622" fmla="*/ 513660 w 8023328"/>
              <a:gd name="connsiteY2622" fmla="*/ 741255 h 2380521"/>
              <a:gd name="connsiteX2623" fmla="*/ 499241 w 8023328"/>
              <a:gd name="connsiteY2623" fmla="*/ 726466 h 2380521"/>
              <a:gd name="connsiteX2624" fmla="*/ 513660 w 8023328"/>
              <a:gd name="connsiteY2624" fmla="*/ 711678 h 2380521"/>
              <a:gd name="connsiteX2625" fmla="*/ 439826 w 8023328"/>
              <a:gd name="connsiteY2625" fmla="*/ 711678 h 2380521"/>
              <a:gd name="connsiteX2626" fmla="*/ 454616 w 8023328"/>
              <a:gd name="connsiteY2626" fmla="*/ 726466 h 2380521"/>
              <a:gd name="connsiteX2627" fmla="*/ 439826 w 8023328"/>
              <a:gd name="connsiteY2627" fmla="*/ 741255 h 2380521"/>
              <a:gd name="connsiteX2628" fmla="*/ 425038 w 8023328"/>
              <a:gd name="connsiteY2628" fmla="*/ 726466 h 2380521"/>
              <a:gd name="connsiteX2629" fmla="*/ 439826 w 8023328"/>
              <a:gd name="connsiteY2629" fmla="*/ 711678 h 2380521"/>
              <a:gd name="connsiteX2630" fmla="*/ 368064 w 8023328"/>
              <a:gd name="connsiteY2630" fmla="*/ 711678 h 2380521"/>
              <a:gd name="connsiteX2631" fmla="*/ 380462 w 8023328"/>
              <a:gd name="connsiteY2631" fmla="*/ 726466 h 2380521"/>
              <a:gd name="connsiteX2632" fmla="*/ 368064 w 8023328"/>
              <a:gd name="connsiteY2632" fmla="*/ 741255 h 2380521"/>
              <a:gd name="connsiteX2633" fmla="*/ 354207 w 8023328"/>
              <a:gd name="connsiteY2633" fmla="*/ 726466 h 2380521"/>
              <a:gd name="connsiteX2634" fmla="*/ 368064 w 8023328"/>
              <a:gd name="connsiteY2634" fmla="*/ 711678 h 2380521"/>
              <a:gd name="connsiteX2635" fmla="*/ 297232 w 8023328"/>
              <a:gd name="connsiteY2635" fmla="*/ 711678 h 2380521"/>
              <a:gd name="connsiteX2636" fmla="*/ 309630 w 8023328"/>
              <a:gd name="connsiteY2636" fmla="*/ 726466 h 2380521"/>
              <a:gd name="connsiteX2637" fmla="*/ 297232 w 8023328"/>
              <a:gd name="connsiteY2637" fmla="*/ 741255 h 2380521"/>
              <a:gd name="connsiteX2638" fmla="*/ 283376 w 8023328"/>
              <a:gd name="connsiteY2638" fmla="*/ 726466 h 2380521"/>
              <a:gd name="connsiteX2639" fmla="*/ 297232 w 8023328"/>
              <a:gd name="connsiteY2639" fmla="*/ 711678 h 2380521"/>
              <a:gd name="connsiteX2640" fmla="*/ 226403 w 8023328"/>
              <a:gd name="connsiteY2640" fmla="*/ 711678 h 2380521"/>
              <a:gd name="connsiteX2641" fmla="*/ 238801 w 8023328"/>
              <a:gd name="connsiteY2641" fmla="*/ 726466 h 2380521"/>
              <a:gd name="connsiteX2642" fmla="*/ 226403 w 8023328"/>
              <a:gd name="connsiteY2642" fmla="*/ 741255 h 2380521"/>
              <a:gd name="connsiteX2643" fmla="*/ 212548 w 8023328"/>
              <a:gd name="connsiteY2643" fmla="*/ 726466 h 2380521"/>
              <a:gd name="connsiteX2644" fmla="*/ 226403 w 8023328"/>
              <a:gd name="connsiteY2644" fmla="*/ 711678 h 2380521"/>
              <a:gd name="connsiteX2645" fmla="*/ 154106 w 8023328"/>
              <a:gd name="connsiteY2645" fmla="*/ 711678 h 2380521"/>
              <a:gd name="connsiteX2646" fmla="*/ 167962 w 8023328"/>
              <a:gd name="connsiteY2646" fmla="*/ 726466 h 2380521"/>
              <a:gd name="connsiteX2647" fmla="*/ 154106 w 8023328"/>
              <a:gd name="connsiteY2647" fmla="*/ 741255 h 2380521"/>
              <a:gd name="connsiteX2648" fmla="*/ 141708 w 8023328"/>
              <a:gd name="connsiteY2648" fmla="*/ 726466 h 2380521"/>
              <a:gd name="connsiteX2649" fmla="*/ 154106 w 8023328"/>
              <a:gd name="connsiteY2649" fmla="*/ 711678 h 2380521"/>
              <a:gd name="connsiteX2650" fmla="*/ 4227498 w 8023328"/>
              <a:gd name="connsiteY2650" fmla="*/ 640846 h 2380521"/>
              <a:gd name="connsiteX2651" fmla="*/ 4242286 w 8023328"/>
              <a:gd name="connsiteY2651" fmla="*/ 653243 h 2380521"/>
              <a:gd name="connsiteX2652" fmla="*/ 4227498 w 8023328"/>
              <a:gd name="connsiteY2652" fmla="*/ 667100 h 2380521"/>
              <a:gd name="connsiteX2653" fmla="*/ 4212710 w 8023328"/>
              <a:gd name="connsiteY2653" fmla="*/ 653243 h 2380521"/>
              <a:gd name="connsiteX2654" fmla="*/ 4227498 w 8023328"/>
              <a:gd name="connsiteY2654" fmla="*/ 640846 h 2380521"/>
              <a:gd name="connsiteX2655" fmla="*/ 4153295 w 8023328"/>
              <a:gd name="connsiteY2655" fmla="*/ 640846 h 2380521"/>
              <a:gd name="connsiteX2656" fmla="*/ 4168083 w 8023328"/>
              <a:gd name="connsiteY2656" fmla="*/ 653243 h 2380521"/>
              <a:gd name="connsiteX2657" fmla="*/ 4153295 w 8023328"/>
              <a:gd name="connsiteY2657" fmla="*/ 667100 h 2380521"/>
              <a:gd name="connsiteX2658" fmla="*/ 4138507 w 8023328"/>
              <a:gd name="connsiteY2658" fmla="*/ 653243 h 2380521"/>
              <a:gd name="connsiteX2659" fmla="*/ 4153295 w 8023328"/>
              <a:gd name="connsiteY2659" fmla="*/ 640846 h 2380521"/>
              <a:gd name="connsiteX2660" fmla="*/ 4082465 w 8023328"/>
              <a:gd name="connsiteY2660" fmla="*/ 640846 h 2380521"/>
              <a:gd name="connsiteX2661" fmla="*/ 4097254 w 8023328"/>
              <a:gd name="connsiteY2661" fmla="*/ 653243 h 2380521"/>
              <a:gd name="connsiteX2662" fmla="*/ 4082465 w 8023328"/>
              <a:gd name="connsiteY2662" fmla="*/ 667100 h 2380521"/>
              <a:gd name="connsiteX2663" fmla="*/ 4067676 w 8023328"/>
              <a:gd name="connsiteY2663" fmla="*/ 653243 h 2380521"/>
              <a:gd name="connsiteX2664" fmla="*/ 4082465 w 8023328"/>
              <a:gd name="connsiteY2664" fmla="*/ 640846 h 2380521"/>
              <a:gd name="connsiteX2665" fmla="*/ 4010703 w 8023328"/>
              <a:gd name="connsiteY2665" fmla="*/ 640846 h 2380521"/>
              <a:gd name="connsiteX2666" fmla="*/ 4023100 w 8023328"/>
              <a:gd name="connsiteY2666" fmla="*/ 653243 h 2380521"/>
              <a:gd name="connsiteX2667" fmla="*/ 4010703 w 8023328"/>
              <a:gd name="connsiteY2667" fmla="*/ 667100 h 2380521"/>
              <a:gd name="connsiteX2668" fmla="*/ 3996847 w 8023328"/>
              <a:gd name="connsiteY2668" fmla="*/ 653243 h 2380521"/>
              <a:gd name="connsiteX2669" fmla="*/ 4010703 w 8023328"/>
              <a:gd name="connsiteY2669" fmla="*/ 640846 h 2380521"/>
              <a:gd name="connsiteX2670" fmla="*/ 3939871 w 8023328"/>
              <a:gd name="connsiteY2670" fmla="*/ 640846 h 2380521"/>
              <a:gd name="connsiteX2671" fmla="*/ 3952268 w 8023328"/>
              <a:gd name="connsiteY2671" fmla="*/ 653243 h 2380521"/>
              <a:gd name="connsiteX2672" fmla="*/ 3939871 w 8023328"/>
              <a:gd name="connsiteY2672" fmla="*/ 667100 h 2380521"/>
              <a:gd name="connsiteX2673" fmla="*/ 3926015 w 8023328"/>
              <a:gd name="connsiteY2673" fmla="*/ 653243 h 2380521"/>
              <a:gd name="connsiteX2674" fmla="*/ 3939871 w 8023328"/>
              <a:gd name="connsiteY2674" fmla="*/ 640846 h 2380521"/>
              <a:gd name="connsiteX2675" fmla="*/ 3869042 w 8023328"/>
              <a:gd name="connsiteY2675" fmla="*/ 640846 h 2380521"/>
              <a:gd name="connsiteX2676" fmla="*/ 3881439 w 8023328"/>
              <a:gd name="connsiteY2676" fmla="*/ 653243 h 2380521"/>
              <a:gd name="connsiteX2677" fmla="*/ 3869042 w 8023328"/>
              <a:gd name="connsiteY2677" fmla="*/ 667100 h 2380521"/>
              <a:gd name="connsiteX2678" fmla="*/ 3855186 w 8023328"/>
              <a:gd name="connsiteY2678" fmla="*/ 653243 h 2380521"/>
              <a:gd name="connsiteX2679" fmla="*/ 3869042 w 8023328"/>
              <a:gd name="connsiteY2679" fmla="*/ 640846 h 2380521"/>
              <a:gd name="connsiteX2680" fmla="*/ 3796752 w 8023328"/>
              <a:gd name="connsiteY2680" fmla="*/ 640846 h 2380521"/>
              <a:gd name="connsiteX2681" fmla="*/ 3810608 w 8023328"/>
              <a:gd name="connsiteY2681" fmla="*/ 653243 h 2380521"/>
              <a:gd name="connsiteX2682" fmla="*/ 3796752 w 8023328"/>
              <a:gd name="connsiteY2682" fmla="*/ 667100 h 2380521"/>
              <a:gd name="connsiteX2683" fmla="*/ 3784355 w 8023328"/>
              <a:gd name="connsiteY2683" fmla="*/ 653243 h 2380521"/>
              <a:gd name="connsiteX2684" fmla="*/ 3796752 w 8023328"/>
              <a:gd name="connsiteY2684" fmla="*/ 640846 h 2380521"/>
              <a:gd name="connsiteX2685" fmla="*/ 3725922 w 8023328"/>
              <a:gd name="connsiteY2685" fmla="*/ 640846 h 2380521"/>
              <a:gd name="connsiteX2686" fmla="*/ 3739778 w 8023328"/>
              <a:gd name="connsiteY2686" fmla="*/ 653243 h 2380521"/>
              <a:gd name="connsiteX2687" fmla="*/ 3725922 w 8023328"/>
              <a:gd name="connsiteY2687" fmla="*/ 667100 h 2380521"/>
              <a:gd name="connsiteX2688" fmla="*/ 3713525 w 8023328"/>
              <a:gd name="connsiteY2688" fmla="*/ 653243 h 2380521"/>
              <a:gd name="connsiteX2689" fmla="*/ 3725922 w 8023328"/>
              <a:gd name="connsiteY2689" fmla="*/ 640846 h 2380521"/>
              <a:gd name="connsiteX2690" fmla="*/ 3655091 w 8023328"/>
              <a:gd name="connsiteY2690" fmla="*/ 640846 h 2380521"/>
              <a:gd name="connsiteX2691" fmla="*/ 3668947 w 8023328"/>
              <a:gd name="connsiteY2691" fmla="*/ 653243 h 2380521"/>
              <a:gd name="connsiteX2692" fmla="*/ 3655091 w 8023328"/>
              <a:gd name="connsiteY2692" fmla="*/ 667100 h 2380521"/>
              <a:gd name="connsiteX2693" fmla="*/ 3642694 w 8023328"/>
              <a:gd name="connsiteY2693" fmla="*/ 653243 h 2380521"/>
              <a:gd name="connsiteX2694" fmla="*/ 3655091 w 8023328"/>
              <a:gd name="connsiteY2694" fmla="*/ 640846 h 2380521"/>
              <a:gd name="connsiteX2695" fmla="*/ 3583280 w 8023328"/>
              <a:gd name="connsiteY2695" fmla="*/ 640846 h 2380521"/>
              <a:gd name="connsiteX2696" fmla="*/ 3598069 w 8023328"/>
              <a:gd name="connsiteY2696" fmla="*/ 653243 h 2380521"/>
              <a:gd name="connsiteX2697" fmla="*/ 3583280 w 8023328"/>
              <a:gd name="connsiteY2697" fmla="*/ 667100 h 2380521"/>
              <a:gd name="connsiteX2698" fmla="*/ 3568491 w 8023328"/>
              <a:gd name="connsiteY2698" fmla="*/ 653243 h 2380521"/>
              <a:gd name="connsiteX2699" fmla="*/ 3583280 w 8023328"/>
              <a:gd name="connsiteY2699" fmla="*/ 640846 h 2380521"/>
              <a:gd name="connsiteX2700" fmla="*/ 3512449 w 8023328"/>
              <a:gd name="connsiteY2700" fmla="*/ 640846 h 2380521"/>
              <a:gd name="connsiteX2701" fmla="*/ 3527237 w 8023328"/>
              <a:gd name="connsiteY2701" fmla="*/ 653243 h 2380521"/>
              <a:gd name="connsiteX2702" fmla="*/ 3512449 w 8023328"/>
              <a:gd name="connsiteY2702" fmla="*/ 667100 h 2380521"/>
              <a:gd name="connsiteX2703" fmla="*/ 3497661 w 8023328"/>
              <a:gd name="connsiteY2703" fmla="*/ 653243 h 2380521"/>
              <a:gd name="connsiteX2704" fmla="*/ 3512449 w 8023328"/>
              <a:gd name="connsiteY2704" fmla="*/ 640846 h 2380521"/>
              <a:gd name="connsiteX2705" fmla="*/ 3441619 w 8023328"/>
              <a:gd name="connsiteY2705" fmla="*/ 640846 h 2380521"/>
              <a:gd name="connsiteX2706" fmla="*/ 3456408 w 8023328"/>
              <a:gd name="connsiteY2706" fmla="*/ 653243 h 2380521"/>
              <a:gd name="connsiteX2707" fmla="*/ 3441619 w 8023328"/>
              <a:gd name="connsiteY2707" fmla="*/ 667100 h 2380521"/>
              <a:gd name="connsiteX2708" fmla="*/ 3426830 w 8023328"/>
              <a:gd name="connsiteY2708" fmla="*/ 653243 h 2380521"/>
              <a:gd name="connsiteX2709" fmla="*/ 3441619 w 8023328"/>
              <a:gd name="connsiteY2709" fmla="*/ 640846 h 2380521"/>
              <a:gd name="connsiteX2710" fmla="*/ 3369857 w 8023328"/>
              <a:gd name="connsiteY2710" fmla="*/ 640846 h 2380521"/>
              <a:gd name="connsiteX2711" fmla="*/ 3382254 w 8023328"/>
              <a:gd name="connsiteY2711" fmla="*/ 653243 h 2380521"/>
              <a:gd name="connsiteX2712" fmla="*/ 3369857 w 8023328"/>
              <a:gd name="connsiteY2712" fmla="*/ 667100 h 2380521"/>
              <a:gd name="connsiteX2713" fmla="*/ 3356001 w 8023328"/>
              <a:gd name="connsiteY2713" fmla="*/ 653243 h 2380521"/>
              <a:gd name="connsiteX2714" fmla="*/ 3369857 w 8023328"/>
              <a:gd name="connsiteY2714" fmla="*/ 640846 h 2380521"/>
              <a:gd name="connsiteX2715" fmla="*/ 3299091 w 8023328"/>
              <a:gd name="connsiteY2715" fmla="*/ 640846 h 2380521"/>
              <a:gd name="connsiteX2716" fmla="*/ 3311488 w 8023328"/>
              <a:gd name="connsiteY2716" fmla="*/ 653243 h 2380521"/>
              <a:gd name="connsiteX2717" fmla="*/ 3299091 w 8023328"/>
              <a:gd name="connsiteY2717" fmla="*/ 667100 h 2380521"/>
              <a:gd name="connsiteX2718" fmla="*/ 3285237 w 8023328"/>
              <a:gd name="connsiteY2718" fmla="*/ 653243 h 2380521"/>
              <a:gd name="connsiteX2719" fmla="*/ 3299091 w 8023328"/>
              <a:gd name="connsiteY2719" fmla="*/ 640846 h 2380521"/>
              <a:gd name="connsiteX2720" fmla="*/ 3228258 w 8023328"/>
              <a:gd name="connsiteY2720" fmla="*/ 640846 h 2380521"/>
              <a:gd name="connsiteX2721" fmla="*/ 3240658 w 8023328"/>
              <a:gd name="connsiteY2721" fmla="*/ 653243 h 2380521"/>
              <a:gd name="connsiteX2722" fmla="*/ 3228258 w 8023328"/>
              <a:gd name="connsiteY2722" fmla="*/ 667100 h 2380521"/>
              <a:gd name="connsiteX2723" fmla="*/ 3214403 w 8023328"/>
              <a:gd name="connsiteY2723" fmla="*/ 653243 h 2380521"/>
              <a:gd name="connsiteX2724" fmla="*/ 3228258 w 8023328"/>
              <a:gd name="connsiteY2724" fmla="*/ 640846 h 2380521"/>
              <a:gd name="connsiteX2725" fmla="*/ 3152597 w 8023328"/>
              <a:gd name="connsiteY2725" fmla="*/ 640846 h 2380521"/>
              <a:gd name="connsiteX2726" fmla="*/ 3166454 w 8023328"/>
              <a:gd name="connsiteY2726" fmla="*/ 653243 h 2380521"/>
              <a:gd name="connsiteX2727" fmla="*/ 3152597 w 8023328"/>
              <a:gd name="connsiteY2727" fmla="*/ 667100 h 2380521"/>
              <a:gd name="connsiteX2728" fmla="*/ 3140200 w 8023328"/>
              <a:gd name="connsiteY2728" fmla="*/ 653243 h 2380521"/>
              <a:gd name="connsiteX2729" fmla="*/ 3152597 w 8023328"/>
              <a:gd name="connsiteY2729" fmla="*/ 640846 h 2380521"/>
              <a:gd name="connsiteX2730" fmla="*/ 3081767 w 8023328"/>
              <a:gd name="connsiteY2730" fmla="*/ 640846 h 2380521"/>
              <a:gd name="connsiteX2731" fmla="*/ 3095620 w 8023328"/>
              <a:gd name="connsiteY2731" fmla="*/ 653243 h 2380521"/>
              <a:gd name="connsiteX2732" fmla="*/ 3081767 w 8023328"/>
              <a:gd name="connsiteY2732" fmla="*/ 667100 h 2380521"/>
              <a:gd name="connsiteX2733" fmla="*/ 3069366 w 8023328"/>
              <a:gd name="connsiteY2733" fmla="*/ 653243 h 2380521"/>
              <a:gd name="connsiteX2734" fmla="*/ 3081767 w 8023328"/>
              <a:gd name="connsiteY2734" fmla="*/ 640846 h 2380521"/>
              <a:gd name="connsiteX2735" fmla="*/ 3013710 w 8023328"/>
              <a:gd name="connsiteY2735" fmla="*/ 640846 h 2380521"/>
              <a:gd name="connsiteX2736" fmla="*/ 3028129 w 8023328"/>
              <a:gd name="connsiteY2736" fmla="*/ 653243 h 2380521"/>
              <a:gd name="connsiteX2737" fmla="*/ 3013710 w 8023328"/>
              <a:gd name="connsiteY2737" fmla="*/ 667100 h 2380521"/>
              <a:gd name="connsiteX2738" fmla="*/ 2998534 w 8023328"/>
              <a:gd name="connsiteY2738" fmla="*/ 653243 h 2380521"/>
              <a:gd name="connsiteX2739" fmla="*/ 3013710 w 8023328"/>
              <a:gd name="connsiteY2739" fmla="*/ 640846 h 2380521"/>
              <a:gd name="connsiteX2740" fmla="*/ 2942488 w 8023328"/>
              <a:gd name="connsiteY2740" fmla="*/ 640846 h 2380521"/>
              <a:gd name="connsiteX2741" fmla="*/ 2957280 w 8023328"/>
              <a:gd name="connsiteY2741" fmla="*/ 653243 h 2380521"/>
              <a:gd name="connsiteX2742" fmla="*/ 2942488 w 8023328"/>
              <a:gd name="connsiteY2742" fmla="*/ 667100 h 2380521"/>
              <a:gd name="connsiteX2743" fmla="*/ 2927703 w 8023328"/>
              <a:gd name="connsiteY2743" fmla="*/ 653243 h 2380521"/>
              <a:gd name="connsiteX2744" fmla="*/ 2942488 w 8023328"/>
              <a:gd name="connsiteY2744" fmla="*/ 640846 h 2380521"/>
              <a:gd name="connsiteX2745" fmla="*/ 2868288 w 8023328"/>
              <a:gd name="connsiteY2745" fmla="*/ 640846 h 2380521"/>
              <a:gd name="connsiteX2746" fmla="*/ 2883082 w 8023328"/>
              <a:gd name="connsiteY2746" fmla="*/ 653243 h 2380521"/>
              <a:gd name="connsiteX2747" fmla="*/ 2868288 w 8023328"/>
              <a:gd name="connsiteY2747" fmla="*/ 667100 h 2380521"/>
              <a:gd name="connsiteX2748" fmla="*/ 2853498 w 8023328"/>
              <a:gd name="connsiteY2748" fmla="*/ 653243 h 2380521"/>
              <a:gd name="connsiteX2749" fmla="*/ 2868288 w 8023328"/>
              <a:gd name="connsiteY2749" fmla="*/ 640846 h 2380521"/>
              <a:gd name="connsiteX2750" fmla="*/ 2796532 w 8023328"/>
              <a:gd name="connsiteY2750" fmla="*/ 640846 h 2380521"/>
              <a:gd name="connsiteX2751" fmla="*/ 2808926 w 8023328"/>
              <a:gd name="connsiteY2751" fmla="*/ 653243 h 2380521"/>
              <a:gd name="connsiteX2752" fmla="*/ 2796532 w 8023328"/>
              <a:gd name="connsiteY2752" fmla="*/ 667100 h 2380521"/>
              <a:gd name="connsiteX2753" fmla="*/ 2782673 w 8023328"/>
              <a:gd name="connsiteY2753" fmla="*/ 653243 h 2380521"/>
              <a:gd name="connsiteX2754" fmla="*/ 2796532 w 8023328"/>
              <a:gd name="connsiteY2754" fmla="*/ 640846 h 2380521"/>
              <a:gd name="connsiteX2755" fmla="*/ 2725692 w 8023328"/>
              <a:gd name="connsiteY2755" fmla="*/ 640846 h 2380521"/>
              <a:gd name="connsiteX2756" fmla="*/ 2738097 w 8023328"/>
              <a:gd name="connsiteY2756" fmla="*/ 653243 h 2380521"/>
              <a:gd name="connsiteX2757" fmla="*/ 2725692 w 8023328"/>
              <a:gd name="connsiteY2757" fmla="*/ 667100 h 2380521"/>
              <a:gd name="connsiteX2758" fmla="*/ 2711843 w 8023328"/>
              <a:gd name="connsiteY2758" fmla="*/ 653243 h 2380521"/>
              <a:gd name="connsiteX2759" fmla="*/ 2725692 w 8023328"/>
              <a:gd name="connsiteY2759" fmla="*/ 640846 h 2380521"/>
              <a:gd name="connsiteX2760" fmla="*/ 2654867 w 8023328"/>
              <a:gd name="connsiteY2760" fmla="*/ 640846 h 2380521"/>
              <a:gd name="connsiteX2761" fmla="*/ 2667266 w 8023328"/>
              <a:gd name="connsiteY2761" fmla="*/ 653243 h 2380521"/>
              <a:gd name="connsiteX2762" fmla="*/ 2654867 w 8023328"/>
              <a:gd name="connsiteY2762" fmla="*/ 667100 h 2380521"/>
              <a:gd name="connsiteX2763" fmla="*/ 2641013 w 8023328"/>
              <a:gd name="connsiteY2763" fmla="*/ 653243 h 2380521"/>
              <a:gd name="connsiteX2764" fmla="*/ 2654867 w 8023328"/>
              <a:gd name="connsiteY2764" fmla="*/ 640846 h 2380521"/>
              <a:gd name="connsiteX2765" fmla="*/ 2582577 w 8023328"/>
              <a:gd name="connsiteY2765" fmla="*/ 640846 h 2380521"/>
              <a:gd name="connsiteX2766" fmla="*/ 2596432 w 8023328"/>
              <a:gd name="connsiteY2766" fmla="*/ 654702 h 2380521"/>
              <a:gd name="connsiteX2767" fmla="*/ 2582577 w 8023328"/>
              <a:gd name="connsiteY2767" fmla="*/ 667100 h 2380521"/>
              <a:gd name="connsiteX2768" fmla="*/ 2570181 w 8023328"/>
              <a:gd name="connsiteY2768" fmla="*/ 654702 h 2380521"/>
              <a:gd name="connsiteX2769" fmla="*/ 2582577 w 8023328"/>
              <a:gd name="connsiteY2769" fmla="*/ 640846 h 2380521"/>
              <a:gd name="connsiteX2770" fmla="*/ 1728254 w 8023328"/>
              <a:gd name="connsiteY2770" fmla="*/ 640846 h 2380521"/>
              <a:gd name="connsiteX2771" fmla="*/ 1743044 w 8023328"/>
              <a:gd name="connsiteY2771" fmla="*/ 654702 h 2380521"/>
              <a:gd name="connsiteX2772" fmla="*/ 1728254 w 8023328"/>
              <a:gd name="connsiteY2772" fmla="*/ 667100 h 2380521"/>
              <a:gd name="connsiteX2773" fmla="*/ 1713464 w 8023328"/>
              <a:gd name="connsiteY2773" fmla="*/ 654702 h 2380521"/>
              <a:gd name="connsiteX2774" fmla="*/ 1728254 w 8023328"/>
              <a:gd name="connsiteY2774" fmla="*/ 640846 h 2380521"/>
              <a:gd name="connsiteX2775" fmla="*/ 1657423 w 8023328"/>
              <a:gd name="connsiteY2775" fmla="*/ 640846 h 2380521"/>
              <a:gd name="connsiteX2776" fmla="*/ 1672215 w 8023328"/>
              <a:gd name="connsiteY2776" fmla="*/ 654702 h 2380521"/>
              <a:gd name="connsiteX2777" fmla="*/ 1657423 w 8023328"/>
              <a:gd name="connsiteY2777" fmla="*/ 667100 h 2380521"/>
              <a:gd name="connsiteX2778" fmla="*/ 1642644 w 8023328"/>
              <a:gd name="connsiteY2778" fmla="*/ 654702 h 2380521"/>
              <a:gd name="connsiteX2779" fmla="*/ 1657423 w 8023328"/>
              <a:gd name="connsiteY2779" fmla="*/ 640846 h 2380521"/>
              <a:gd name="connsiteX2780" fmla="*/ 1582290 w 8023328"/>
              <a:gd name="connsiteY2780" fmla="*/ 640846 h 2380521"/>
              <a:gd name="connsiteX2781" fmla="*/ 1594694 w 8023328"/>
              <a:gd name="connsiteY2781" fmla="*/ 654702 h 2380521"/>
              <a:gd name="connsiteX2782" fmla="*/ 1582290 w 8023328"/>
              <a:gd name="connsiteY2782" fmla="*/ 667100 h 2380521"/>
              <a:gd name="connsiteX2783" fmla="*/ 1568435 w 8023328"/>
              <a:gd name="connsiteY2783" fmla="*/ 654702 h 2380521"/>
              <a:gd name="connsiteX2784" fmla="*/ 1582290 w 8023328"/>
              <a:gd name="connsiteY2784" fmla="*/ 640846 h 2380521"/>
              <a:gd name="connsiteX2785" fmla="*/ 1512190 w 8023328"/>
              <a:gd name="connsiteY2785" fmla="*/ 640846 h 2380521"/>
              <a:gd name="connsiteX2786" fmla="*/ 1523859 w 8023328"/>
              <a:gd name="connsiteY2786" fmla="*/ 654702 h 2380521"/>
              <a:gd name="connsiteX2787" fmla="*/ 1512190 w 8023328"/>
              <a:gd name="connsiteY2787" fmla="*/ 667100 h 2380521"/>
              <a:gd name="connsiteX2788" fmla="*/ 1497604 w 8023328"/>
              <a:gd name="connsiteY2788" fmla="*/ 654702 h 2380521"/>
              <a:gd name="connsiteX2789" fmla="*/ 1512190 w 8023328"/>
              <a:gd name="connsiteY2789" fmla="*/ 640846 h 2380521"/>
              <a:gd name="connsiteX2790" fmla="*/ 1440623 w 8023328"/>
              <a:gd name="connsiteY2790" fmla="*/ 640846 h 2380521"/>
              <a:gd name="connsiteX2791" fmla="*/ 1453017 w 8023328"/>
              <a:gd name="connsiteY2791" fmla="*/ 654702 h 2380521"/>
              <a:gd name="connsiteX2792" fmla="*/ 1440623 w 8023328"/>
              <a:gd name="connsiteY2792" fmla="*/ 667100 h 2380521"/>
              <a:gd name="connsiteX2793" fmla="*/ 1426767 w 8023328"/>
              <a:gd name="connsiteY2793" fmla="*/ 654702 h 2380521"/>
              <a:gd name="connsiteX2794" fmla="*/ 1440623 w 8023328"/>
              <a:gd name="connsiteY2794" fmla="*/ 640846 h 2380521"/>
              <a:gd name="connsiteX2795" fmla="*/ 1368339 w 8023328"/>
              <a:gd name="connsiteY2795" fmla="*/ 640846 h 2380521"/>
              <a:gd name="connsiteX2796" fmla="*/ 1382194 w 8023328"/>
              <a:gd name="connsiteY2796" fmla="*/ 654702 h 2380521"/>
              <a:gd name="connsiteX2797" fmla="*/ 1368339 w 8023328"/>
              <a:gd name="connsiteY2797" fmla="*/ 667100 h 2380521"/>
              <a:gd name="connsiteX2798" fmla="*/ 1355943 w 8023328"/>
              <a:gd name="connsiteY2798" fmla="*/ 654702 h 2380521"/>
              <a:gd name="connsiteX2799" fmla="*/ 1368339 w 8023328"/>
              <a:gd name="connsiteY2799" fmla="*/ 640846 h 2380521"/>
              <a:gd name="connsiteX2800" fmla="*/ 1297512 w 8023328"/>
              <a:gd name="connsiteY2800" fmla="*/ 640846 h 2380521"/>
              <a:gd name="connsiteX2801" fmla="*/ 1311369 w 8023328"/>
              <a:gd name="connsiteY2801" fmla="*/ 654702 h 2380521"/>
              <a:gd name="connsiteX2802" fmla="*/ 1297512 w 8023328"/>
              <a:gd name="connsiteY2802" fmla="*/ 667100 h 2380521"/>
              <a:gd name="connsiteX2803" fmla="*/ 1285116 w 8023328"/>
              <a:gd name="connsiteY2803" fmla="*/ 654702 h 2380521"/>
              <a:gd name="connsiteX2804" fmla="*/ 1297512 w 8023328"/>
              <a:gd name="connsiteY2804" fmla="*/ 640846 h 2380521"/>
              <a:gd name="connsiteX2805" fmla="*/ 1226680 w 8023328"/>
              <a:gd name="connsiteY2805" fmla="*/ 640846 h 2380521"/>
              <a:gd name="connsiteX2806" fmla="*/ 1240537 w 8023328"/>
              <a:gd name="connsiteY2806" fmla="*/ 654702 h 2380521"/>
              <a:gd name="connsiteX2807" fmla="*/ 1226680 w 8023328"/>
              <a:gd name="connsiteY2807" fmla="*/ 667100 h 2380521"/>
              <a:gd name="connsiteX2808" fmla="*/ 1214291 w 8023328"/>
              <a:gd name="connsiteY2808" fmla="*/ 654702 h 2380521"/>
              <a:gd name="connsiteX2809" fmla="*/ 1226680 w 8023328"/>
              <a:gd name="connsiteY2809" fmla="*/ 640846 h 2380521"/>
              <a:gd name="connsiteX2810" fmla="*/ 1154878 w 8023328"/>
              <a:gd name="connsiteY2810" fmla="*/ 640846 h 2380521"/>
              <a:gd name="connsiteX2811" fmla="*/ 1169666 w 8023328"/>
              <a:gd name="connsiteY2811" fmla="*/ 654702 h 2380521"/>
              <a:gd name="connsiteX2812" fmla="*/ 1154878 w 8023328"/>
              <a:gd name="connsiteY2812" fmla="*/ 667100 h 2380521"/>
              <a:gd name="connsiteX2813" fmla="*/ 1140088 w 8023328"/>
              <a:gd name="connsiteY2813" fmla="*/ 654702 h 2380521"/>
              <a:gd name="connsiteX2814" fmla="*/ 1154878 w 8023328"/>
              <a:gd name="connsiteY2814" fmla="*/ 640846 h 2380521"/>
              <a:gd name="connsiteX2815" fmla="*/ 1084051 w 8023328"/>
              <a:gd name="connsiteY2815" fmla="*/ 640846 h 2380521"/>
              <a:gd name="connsiteX2816" fmla="*/ 1098838 w 8023328"/>
              <a:gd name="connsiteY2816" fmla="*/ 654702 h 2380521"/>
              <a:gd name="connsiteX2817" fmla="*/ 1084051 w 8023328"/>
              <a:gd name="connsiteY2817" fmla="*/ 667100 h 2380521"/>
              <a:gd name="connsiteX2818" fmla="*/ 1069261 w 8023328"/>
              <a:gd name="connsiteY2818" fmla="*/ 654702 h 2380521"/>
              <a:gd name="connsiteX2819" fmla="*/ 1084051 w 8023328"/>
              <a:gd name="connsiteY2819" fmla="*/ 640846 h 2380521"/>
              <a:gd name="connsiteX2820" fmla="*/ 1013010 w 8023328"/>
              <a:gd name="connsiteY2820" fmla="*/ 640846 h 2380521"/>
              <a:gd name="connsiteX2821" fmla="*/ 1024682 w 8023328"/>
              <a:gd name="connsiteY2821" fmla="*/ 654702 h 2380521"/>
              <a:gd name="connsiteX2822" fmla="*/ 1013010 w 8023328"/>
              <a:gd name="connsiteY2822" fmla="*/ 667100 h 2380521"/>
              <a:gd name="connsiteX2823" fmla="*/ 998429 w 8023328"/>
              <a:gd name="connsiteY2823" fmla="*/ 654702 h 2380521"/>
              <a:gd name="connsiteX2824" fmla="*/ 1013010 w 8023328"/>
              <a:gd name="connsiteY2824" fmla="*/ 640846 h 2380521"/>
              <a:gd name="connsiteX2825" fmla="*/ 941457 w 8023328"/>
              <a:gd name="connsiteY2825" fmla="*/ 640846 h 2380521"/>
              <a:gd name="connsiteX2826" fmla="*/ 953852 w 8023328"/>
              <a:gd name="connsiteY2826" fmla="*/ 654702 h 2380521"/>
              <a:gd name="connsiteX2827" fmla="*/ 941457 w 8023328"/>
              <a:gd name="connsiteY2827" fmla="*/ 667100 h 2380521"/>
              <a:gd name="connsiteX2828" fmla="*/ 927599 w 8023328"/>
              <a:gd name="connsiteY2828" fmla="*/ 654702 h 2380521"/>
              <a:gd name="connsiteX2829" fmla="*/ 941457 w 8023328"/>
              <a:gd name="connsiteY2829" fmla="*/ 640846 h 2380521"/>
              <a:gd name="connsiteX2830" fmla="*/ 870622 w 8023328"/>
              <a:gd name="connsiteY2830" fmla="*/ 640846 h 2380521"/>
              <a:gd name="connsiteX2831" fmla="*/ 883024 w 8023328"/>
              <a:gd name="connsiteY2831" fmla="*/ 654702 h 2380521"/>
              <a:gd name="connsiteX2832" fmla="*/ 870622 w 8023328"/>
              <a:gd name="connsiteY2832" fmla="*/ 667100 h 2380521"/>
              <a:gd name="connsiteX2833" fmla="*/ 856770 w 8023328"/>
              <a:gd name="connsiteY2833" fmla="*/ 654702 h 2380521"/>
              <a:gd name="connsiteX2834" fmla="*/ 870622 w 8023328"/>
              <a:gd name="connsiteY2834" fmla="*/ 640846 h 2380521"/>
              <a:gd name="connsiteX2835" fmla="*/ 798337 w 8023328"/>
              <a:gd name="connsiteY2835" fmla="*/ 640846 h 2380521"/>
              <a:gd name="connsiteX2836" fmla="*/ 812191 w 8023328"/>
              <a:gd name="connsiteY2836" fmla="*/ 655635 h 2380521"/>
              <a:gd name="connsiteX2837" fmla="*/ 798337 w 8023328"/>
              <a:gd name="connsiteY2837" fmla="*/ 670424 h 2380521"/>
              <a:gd name="connsiteX2838" fmla="*/ 785937 w 8023328"/>
              <a:gd name="connsiteY2838" fmla="*/ 655635 h 2380521"/>
              <a:gd name="connsiteX2839" fmla="*/ 798337 w 8023328"/>
              <a:gd name="connsiteY2839" fmla="*/ 640846 h 2380521"/>
              <a:gd name="connsiteX2840" fmla="*/ 724134 w 8023328"/>
              <a:gd name="connsiteY2840" fmla="*/ 640846 h 2380521"/>
              <a:gd name="connsiteX2841" fmla="*/ 737989 w 8023328"/>
              <a:gd name="connsiteY2841" fmla="*/ 655635 h 2380521"/>
              <a:gd name="connsiteX2842" fmla="*/ 724134 w 8023328"/>
              <a:gd name="connsiteY2842" fmla="*/ 670424 h 2380521"/>
              <a:gd name="connsiteX2843" fmla="*/ 711735 w 8023328"/>
              <a:gd name="connsiteY2843" fmla="*/ 655635 h 2380521"/>
              <a:gd name="connsiteX2844" fmla="*/ 724134 w 8023328"/>
              <a:gd name="connsiteY2844" fmla="*/ 640846 h 2380521"/>
              <a:gd name="connsiteX2845" fmla="*/ 653301 w 8023328"/>
              <a:gd name="connsiteY2845" fmla="*/ 640846 h 2380521"/>
              <a:gd name="connsiteX2846" fmla="*/ 667160 w 8023328"/>
              <a:gd name="connsiteY2846" fmla="*/ 655635 h 2380521"/>
              <a:gd name="connsiteX2847" fmla="*/ 653301 w 8023328"/>
              <a:gd name="connsiteY2847" fmla="*/ 670424 h 2380521"/>
              <a:gd name="connsiteX2848" fmla="*/ 640907 w 8023328"/>
              <a:gd name="connsiteY2848" fmla="*/ 655635 h 2380521"/>
              <a:gd name="connsiteX2849" fmla="*/ 653301 w 8023328"/>
              <a:gd name="connsiteY2849" fmla="*/ 640846 h 2380521"/>
              <a:gd name="connsiteX2850" fmla="*/ 584864 w 8023328"/>
              <a:gd name="connsiteY2850" fmla="*/ 640846 h 2380521"/>
              <a:gd name="connsiteX2851" fmla="*/ 599651 w 8023328"/>
              <a:gd name="connsiteY2851" fmla="*/ 655635 h 2380521"/>
              <a:gd name="connsiteX2852" fmla="*/ 584864 w 8023328"/>
              <a:gd name="connsiteY2852" fmla="*/ 670424 h 2380521"/>
              <a:gd name="connsiteX2853" fmla="*/ 570075 w 8023328"/>
              <a:gd name="connsiteY2853" fmla="*/ 655635 h 2380521"/>
              <a:gd name="connsiteX2854" fmla="*/ 584864 w 8023328"/>
              <a:gd name="connsiteY2854" fmla="*/ 640846 h 2380521"/>
              <a:gd name="connsiteX2855" fmla="*/ 513663 w 8023328"/>
              <a:gd name="connsiteY2855" fmla="*/ 640846 h 2380521"/>
              <a:gd name="connsiteX2856" fmla="*/ 528843 w 8023328"/>
              <a:gd name="connsiteY2856" fmla="*/ 655635 h 2380521"/>
              <a:gd name="connsiteX2857" fmla="*/ 513663 w 8023328"/>
              <a:gd name="connsiteY2857" fmla="*/ 670424 h 2380521"/>
              <a:gd name="connsiteX2858" fmla="*/ 499246 w 8023328"/>
              <a:gd name="connsiteY2858" fmla="*/ 655635 h 2380521"/>
              <a:gd name="connsiteX2859" fmla="*/ 513663 w 8023328"/>
              <a:gd name="connsiteY2859" fmla="*/ 640846 h 2380521"/>
              <a:gd name="connsiteX2860" fmla="*/ 439832 w 8023328"/>
              <a:gd name="connsiteY2860" fmla="*/ 640846 h 2380521"/>
              <a:gd name="connsiteX2861" fmla="*/ 454622 w 8023328"/>
              <a:gd name="connsiteY2861" fmla="*/ 655635 h 2380521"/>
              <a:gd name="connsiteX2862" fmla="*/ 439832 w 8023328"/>
              <a:gd name="connsiteY2862" fmla="*/ 670424 h 2380521"/>
              <a:gd name="connsiteX2863" fmla="*/ 425044 w 8023328"/>
              <a:gd name="connsiteY2863" fmla="*/ 655635 h 2380521"/>
              <a:gd name="connsiteX2864" fmla="*/ 439832 w 8023328"/>
              <a:gd name="connsiteY2864" fmla="*/ 640846 h 2380521"/>
              <a:gd name="connsiteX2865" fmla="*/ 368070 w 8023328"/>
              <a:gd name="connsiteY2865" fmla="*/ 640846 h 2380521"/>
              <a:gd name="connsiteX2866" fmla="*/ 380465 w 8023328"/>
              <a:gd name="connsiteY2866" fmla="*/ 655635 h 2380521"/>
              <a:gd name="connsiteX2867" fmla="*/ 368070 w 8023328"/>
              <a:gd name="connsiteY2867" fmla="*/ 670424 h 2380521"/>
              <a:gd name="connsiteX2868" fmla="*/ 354211 w 8023328"/>
              <a:gd name="connsiteY2868" fmla="*/ 655635 h 2380521"/>
              <a:gd name="connsiteX2869" fmla="*/ 368070 w 8023328"/>
              <a:gd name="connsiteY2869" fmla="*/ 640846 h 2380521"/>
              <a:gd name="connsiteX2870" fmla="*/ 297235 w 8023328"/>
              <a:gd name="connsiteY2870" fmla="*/ 640846 h 2380521"/>
              <a:gd name="connsiteX2871" fmla="*/ 309631 w 8023328"/>
              <a:gd name="connsiteY2871" fmla="*/ 655635 h 2380521"/>
              <a:gd name="connsiteX2872" fmla="*/ 297235 w 8023328"/>
              <a:gd name="connsiteY2872" fmla="*/ 670424 h 2380521"/>
              <a:gd name="connsiteX2873" fmla="*/ 283379 w 8023328"/>
              <a:gd name="connsiteY2873" fmla="*/ 655635 h 2380521"/>
              <a:gd name="connsiteX2874" fmla="*/ 297235 w 8023328"/>
              <a:gd name="connsiteY2874" fmla="*/ 640846 h 2380521"/>
              <a:gd name="connsiteX2875" fmla="*/ 4082465 w 8023328"/>
              <a:gd name="connsiteY2875" fmla="*/ 570017 h 2380521"/>
              <a:gd name="connsiteX2876" fmla="*/ 4097254 w 8023328"/>
              <a:gd name="connsiteY2876" fmla="*/ 584805 h 2380521"/>
              <a:gd name="connsiteX2877" fmla="*/ 4082465 w 8023328"/>
              <a:gd name="connsiteY2877" fmla="*/ 599594 h 2380521"/>
              <a:gd name="connsiteX2878" fmla="*/ 4067676 w 8023328"/>
              <a:gd name="connsiteY2878" fmla="*/ 584805 h 2380521"/>
              <a:gd name="connsiteX2879" fmla="*/ 4082465 w 8023328"/>
              <a:gd name="connsiteY2879" fmla="*/ 570017 h 2380521"/>
              <a:gd name="connsiteX2880" fmla="*/ 4010703 w 8023328"/>
              <a:gd name="connsiteY2880" fmla="*/ 570017 h 2380521"/>
              <a:gd name="connsiteX2881" fmla="*/ 4023100 w 8023328"/>
              <a:gd name="connsiteY2881" fmla="*/ 584805 h 2380521"/>
              <a:gd name="connsiteX2882" fmla="*/ 4010703 w 8023328"/>
              <a:gd name="connsiteY2882" fmla="*/ 599594 h 2380521"/>
              <a:gd name="connsiteX2883" fmla="*/ 3996847 w 8023328"/>
              <a:gd name="connsiteY2883" fmla="*/ 584805 h 2380521"/>
              <a:gd name="connsiteX2884" fmla="*/ 4010703 w 8023328"/>
              <a:gd name="connsiteY2884" fmla="*/ 570017 h 2380521"/>
              <a:gd name="connsiteX2885" fmla="*/ 3939871 w 8023328"/>
              <a:gd name="connsiteY2885" fmla="*/ 570017 h 2380521"/>
              <a:gd name="connsiteX2886" fmla="*/ 3952268 w 8023328"/>
              <a:gd name="connsiteY2886" fmla="*/ 584805 h 2380521"/>
              <a:gd name="connsiteX2887" fmla="*/ 3939871 w 8023328"/>
              <a:gd name="connsiteY2887" fmla="*/ 599594 h 2380521"/>
              <a:gd name="connsiteX2888" fmla="*/ 3926015 w 8023328"/>
              <a:gd name="connsiteY2888" fmla="*/ 584805 h 2380521"/>
              <a:gd name="connsiteX2889" fmla="*/ 3939871 w 8023328"/>
              <a:gd name="connsiteY2889" fmla="*/ 570017 h 2380521"/>
              <a:gd name="connsiteX2890" fmla="*/ 3869042 w 8023328"/>
              <a:gd name="connsiteY2890" fmla="*/ 570017 h 2380521"/>
              <a:gd name="connsiteX2891" fmla="*/ 3881439 w 8023328"/>
              <a:gd name="connsiteY2891" fmla="*/ 584805 h 2380521"/>
              <a:gd name="connsiteX2892" fmla="*/ 3869042 w 8023328"/>
              <a:gd name="connsiteY2892" fmla="*/ 599594 h 2380521"/>
              <a:gd name="connsiteX2893" fmla="*/ 3855186 w 8023328"/>
              <a:gd name="connsiteY2893" fmla="*/ 584805 h 2380521"/>
              <a:gd name="connsiteX2894" fmla="*/ 3869042 w 8023328"/>
              <a:gd name="connsiteY2894" fmla="*/ 570017 h 2380521"/>
              <a:gd name="connsiteX2895" fmla="*/ 3796752 w 8023328"/>
              <a:gd name="connsiteY2895" fmla="*/ 570017 h 2380521"/>
              <a:gd name="connsiteX2896" fmla="*/ 3810608 w 8023328"/>
              <a:gd name="connsiteY2896" fmla="*/ 584805 h 2380521"/>
              <a:gd name="connsiteX2897" fmla="*/ 3796752 w 8023328"/>
              <a:gd name="connsiteY2897" fmla="*/ 599594 h 2380521"/>
              <a:gd name="connsiteX2898" fmla="*/ 3784355 w 8023328"/>
              <a:gd name="connsiteY2898" fmla="*/ 584805 h 2380521"/>
              <a:gd name="connsiteX2899" fmla="*/ 3796752 w 8023328"/>
              <a:gd name="connsiteY2899" fmla="*/ 570017 h 2380521"/>
              <a:gd name="connsiteX2900" fmla="*/ 3725922 w 8023328"/>
              <a:gd name="connsiteY2900" fmla="*/ 570017 h 2380521"/>
              <a:gd name="connsiteX2901" fmla="*/ 3739778 w 8023328"/>
              <a:gd name="connsiteY2901" fmla="*/ 584805 h 2380521"/>
              <a:gd name="connsiteX2902" fmla="*/ 3725922 w 8023328"/>
              <a:gd name="connsiteY2902" fmla="*/ 599594 h 2380521"/>
              <a:gd name="connsiteX2903" fmla="*/ 3713525 w 8023328"/>
              <a:gd name="connsiteY2903" fmla="*/ 584805 h 2380521"/>
              <a:gd name="connsiteX2904" fmla="*/ 3725922 w 8023328"/>
              <a:gd name="connsiteY2904" fmla="*/ 570017 h 2380521"/>
              <a:gd name="connsiteX2905" fmla="*/ 3655091 w 8023328"/>
              <a:gd name="connsiteY2905" fmla="*/ 570017 h 2380521"/>
              <a:gd name="connsiteX2906" fmla="*/ 3668947 w 8023328"/>
              <a:gd name="connsiteY2906" fmla="*/ 582414 h 2380521"/>
              <a:gd name="connsiteX2907" fmla="*/ 3655091 w 8023328"/>
              <a:gd name="connsiteY2907" fmla="*/ 596271 h 2380521"/>
              <a:gd name="connsiteX2908" fmla="*/ 3642694 w 8023328"/>
              <a:gd name="connsiteY2908" fmla="*/ 582414 h 2380521"/>
              <a:gd name="connsiteX2909" fmla="*/ 3655091 w 8023328"/>
              <a:gd name="connsiteY2909" fmla="*/ 570017 h 2380521"/>
              <a:gd name="connsiteX2910" fmla="*/ 3583280 w 8023328"/>
              <a:gd name="connsiteY2910" fmla="*/ 570017 h 2380521"/>
              <a:gd name="connsiteX2911" fmla="*/ 3598069 w 8023328"/>
              <a:gd name="connsiteY2911" fmla="*/ 582414 h 2380521"/>
              <a:gd name="connsiteX2912" fmla="*/ 3583280 w 8023328"/>
              <a:gd name="connsiteY2912" fmla="*/ 596271 h 2380521"/>
              <a:gd name="connsiteX2913" fmla="*/ 3568491 w 8023328"/>
              <a:gd name="connsiteY2913" fmla="*/ 582414 h 2380521"/>
              <a:gd name="connsiteX2914" fmla="*/ 3583280 w 8023328"/>
              <a:gd name="connsiteY2914" fmla="*/ 570017 h 2380521"/>
              <a:gd name="connsiteX2915" fmla="*/ 3512449 w 8023328"/>
              <a:gd name="connsiteY2915" fmla="*/ 570017 h 2380521"/>
              <a:gd name="connsiteX2916" fmla="*/ 3527237 w 8023328"/>
              <a:gd name="connsiteY2916" fmla="*/ 582414 h 2380521"/>
              <a:gd name="connsiteX2917" fmla="*/ 3512449 w 8023328"/>
              <a:gd name="connsiteY2917" fmla="*/ 596271 h 2380521"/>
              <a:gd name="connsiteX2918" fmla="*/ 3497661 w 8023328"/>
              <a:gd name="connsiteY2918" fmla="*/ 582414 h 2380521"/>
              <a:gd name="connsiteX2919" fmla="*/ 3512449 w 8023328"/>
              <a:gd name="connsiteY2919" fmla="*/ 570017 h 2380521"/>
              <a:gd name="connsiteX2920" fmla="*/ 3441619 w 8023328"/>
              <a:gd name="connsiteY2920" fmla="*/ 570017 h 2380521"/>
              <a:gd name="connsiteX2921" fmla="*/ 3456408 w 8023328"/>
              <a:gd name="connsiteY2921" fmla="*/ 582414 h 2380521"/>
              <a:gd name="connsiteX2922" fmla="*/ 3441619 w 8023328"/>
              <a:gd name="connsiteY2922" fmla="*/ 596271 h 2380521"/>
              <a:gd name="connsiteX2923" fmla="*/ 3426830 w 8023328"/>
              <a:gd name="connsiteY2923" fmla="*/ 582414 h 2380521"/>
              <a:gd name="connsiteX2924" fmla="*/ 3441619 w 8023328"/>
              <a:gd name="connsiteY2924" fmla="*/ 570017 h 2380521"/>
              <a:gd name="connsiteX2925" fmla="*/ 3369857 w 8023328"/>
              <a:gd name="connsiteY2925" fmla="*/ 570017 h 2380521"/>
              <a:gd name="connsiteX2926" fmla="*/ 3382254 w 8023328"/>
              <a:gd name="connsiteY2926" fmla="*/ 582414 h 2380521"/>
              <a:gd name="connsiteX2927" fmla="*/ 3369857 w 8023328"/>
              <a:gd name="connsiteY2927" fmla="*/ 596271 h 2380521"/>
              <a:gd name="connsiteX2928" fmla="*/ 3356001 w 8023328"/>
              <a:gd name="connsiteY2928" fmla="*/ 582414 h 2380521"/>
              <a:gd name="connsiteX2929" fmla="*/ 3369857 w 8023328"/>
              <a:gd name="connsiteY2929" fmla="*/ 570017 h 2380521"/>
              <a:gd name="connsiteX2930" fmla="*/ 3299091 w 8023328"/>
              <a:gd name="connsiteY2930" fmla="*/ 570017 h 2380521"/>
              <a:gd name="connsiteX2931" fmla="*/ 3311491 w 8023328"/>
              <a:gd name="connsiteY2931" fmla="*/ 582414 h 2380521"/>
              <a:gd name="connsiteX2932" fmla="*/ 3299091 w 8023328"/>
              <a:gd name="connsiteY2932" fmla="*/ 596271 h 2380521"/>
              <a:gd name="connsiteX2933" fmla="*/ 3285240 w 8023328"/>
              <a:gd name="connsiteY2933" fmla="*/ 582414 h 2380521"/>
              <a:gd name="connsiteX2934" fmla="*/ 3299091 w 8023328"/>
              <a:gd name="connsiteY2934" fmla="*/ 570017 h 2380521"/>
              <a:gd name="connsiteX2935" fmla="*/ 3226803 w 8023328"/>
              <a:gd name="connsiteY2935" fmla="*/ 570017 h 2380521"/>
              <a:gd name="connsiteX2936" fmla="*/ 3240660 w 8023328"/>
              <a:gd name="connsiteY2936" fmla="*/ 582414 h 2380521"/>
              <a:gd name="connsiteX2937" fmla="*/ 3226803 w 8023328"/>
              <a:gd name="connsiteY2937" fmla="*/ 596271 h 2380521"/>
              <a:gd name="connsiteX2938" fmla="*/ 3214406 w 8023328"/>
              <a:gd name="connsiteY2938" fmla="*/ 582414 h 2380521"/>
              <a:gd name="connsiteX2939" fmla="*/ 3226803 w 8023328"/>
              <a:gd name="connsiteY2939" fmla="*/ 570017 h 2380521"/>
              <a:gd name="connsiteX2940" fmla="*/ 3152600 w 8023328"/>
              <a:gd name="connsiteY2940" fmla="*/ 570017 h 2380521"/>
              <a:gd name="connsiteX2941" fmla="*/ 3166454 w 8023328"/>
              <a:gd name="connsiteY2941" fmla="*/ 582414 h 2380521"/>
              <a:gd name="connsiteX2942" fmla="*/ 3152600 w 8023328"/>
              <a:gd name="connsiteY2942" fmla="*/ 596271 h 2380521"/>
              <a:gd name="connsiteX2943" fmla="*/ 3140203 w 8023328"/>
              <a:gd name="connsiteY2943" fmla="*/ 582414 h 2380521"/>
              <a:gd name="connsiteX2944" fmla="*/ 3152600 w 8023328"/>
              <a:gd name="connsiteY2944" fmla="*/ 570017 h 2380521"/>
              <a:gd name="connsiteX2945" fmla="*/ 3081770 w 8023328"/>
              <a:gd name="connsiteY2945" fmla="*/ 570017 h 2380521"/>
              <a:gd name="connsiteX2946" fmla="*/ 3095622 w 8023328"/>
              <a:gd name="connsiteY2946" fmla="*/ 582414 h 2380521"/>
              <a:gd name="connsiteX2947" fmla="*/ 3081770 w 8023328"/>
              <a:gd name="connsiteY2947" fmla="*/ 596271 h 2380521"/>
              <a:gd name="connsiteX2948" fmla="*/ 3069369 w 8023328"/>
              <a:gd name="connsiteY2948" fmla="*/ 582414 h 2380521"/>
              <a:gd name="connsiteX2949" fmla="*/ 3081770 w 8023328"/>
              <a:gd name="connsiteY2949" fmla="*/ 570017 h 2380521"/>
              <a:gd name="connsiteX2950" fmla="*/ 3013712 w 8023328"/>
              <a:gd name="connsiteY2950" fmla="*/ 570017 h 2380521"/>
              <a:gd name="connsiteX2951" fmla="*/ 3028132 w 8023328"/>
              <a:gd name="connsiteY2951" fmla="*/ 582414 h 2380521"/>
              <a:gd name="connsiteX2952" fmla="*/ 3013712 w 8023328"/>
              <a:gd name="connsiteY2952" fmla="*/ 596271 h 2380521"/>
              <a:gd name="connsiteX2953" fmla="*/ 2998537 w 8023328"/>
              <a:gd name="connsiteY2953" fmla="*/ 582414 h 2380521"/>
              <a:gd name="connsiteX2954" fmla="*/ 3013712 w 8023328"/>
              <a:gd name="connsiteY2954" fmla="*/ 570017 h 2380521"/>
              <a:gd name="connsiteX2955" fmla="*/ 2942491 w 8023328"/>
              <a:gd name="connsiteY2955" fmla="*/ 570017 h 2380521"/>
              <a:gd name="connsiteX2956" fmla="*/ 2957285 w 8023328"/>
              <a:gd name="connsiteY2956" fmla="*/ 582414 h 2380521"/>
              <a:gd name="connsiteX2957" fmla="*/ 2942491 w 8023328"/>
              <a:gd name="connsiteY2957" fmla="*/ 596271 h 2380521"/>
              <a:gd name="connsiteX2958" fmla="*/ 2927705 w 8023328"/>
              <a:gd name="connsiteY2958" fmla="*/ 582414 h 2380521"/>
              <a:gd name="connsiteX2959" fmla="*/ 2942491 w 8023328"/>
              <a:gd name="connsiteY2959" fmla="*/ 570017 h 2380521"/>
              <a:gd name="connsiteX2960" fmla="*/ 2868288 w 8023328"/>
              <a:gd name="connsiteY2960" fmla="*/ 570017 h 2380521"/>
              <a:gd name="connsiteX2961" fmla="*/ 2883082 w 8023328"/>
              <a:gd name="connsiteY2961" fmla="*/ 582414 h 2380521"/>
              <a:gd name="connsiteX2962" fmla="*/ 2868288 w 8023328"/>
              <a:gd name="connsiteY2962" fmla="*/ 596271 h 2380521"/>
              <a:gd name="connsiteX2963" fmla="*/ 2853502 w 8023328"/>
              <a:gd name="connsiteY2963" fmla="*/ 582414 h 2380521"/>
              <a:gd name="connsiteX2964" fmla="*/ 2868288 w 8023328"/>
              <a:gd name="connsiteY2964" fmla="*/ 570017 h 2380521"/>
              <a:gd name="connsiteX2965" fmla="*/ 2796532 w 8023328"/>
              <a:gd name="connsiteY2965" fmla="*/ 570017 h 2380521"/>
              <a:gd name="connsiteX2966" fmla="*/ 2808931 w 8023328"/>
              <a:gd name="connsiteY2966" fmla="*/ 582414 h 2380521"/>
              <a:gd name="connsiteX2967" fmla="*/ 2796532 w 8023328"/>
              <a:gd name="connsiteY2967" fmla="*/ 596271 h 2380521"/>
              <a:gd name="connsiteX2968" fmla="*/ 2782675 w 8023328"/>
              <a:gd name="connsiteY2968" fmla="*/ 582414 h 2380521"/>
              <a:gd name="connsiteX2969" fmla="*/ 2796532 w 8023328"/>
              <a:gd name="connsiteY2969" fmla="*/ 570017 h 2380521"/>
              <a:gd name="connsiteX2970" fmla="*/ 2725695 w 8023328"/>
              <a:gd name="connsiteY2970" fmla="*/ 570017 h 2380521"/>
              <a:gd name="connsiteX2971" fmla="*/ 2738097 w 8023328"/>
              <a:gd name="connsiteY2971" fmla="*/ 582414 h 2380521"/>
              <a:gd name="connsiteX2972" fmla="*/ 2725695 w 8023328"/>
              <a:gd name="connsiteY2972" fmla="*/ 596271 h 2380521"/>
              <a:gd name="connsiteX2973" fmla="*/ 2711843 w 8023328"/>
              <a:gd name="connsiteY2973" fmla="*/ 582414 h 2380521"/>
              <a:gd name="connsiteX2974" fmla="*/ 2725695 w 8023328"/>
              <a:gd name="connsiteY2974" fmla="*/ 570017 h 2380521"/>
              <a:gd name="connsiteX2975" fmla="*/ 2654867 w 8023328"/>
              <a:gd name="connsiteY2975" fmla="*/ 570017 h 2380521"/>
              <a:gd name="connsiteX2976" fmla="*/ 2667266 w 8023328"/>
              <a:gd name="connsiteY2976" fmla="*/ 582414 h 2380521"/>
              <a:gd name="connsiteX2977" fmla="*/ 2654867 w 8023328"/>
              <a:gd name="connsiteY2977" fmla="*/ 596271 h 2380521"/>
              <a:gd name="connsiteX2978" fmla="*/ 2641013 w 8023328"/>
              <a:gd name="connsiteY2978" fmla="*/ 582414 h 2380521"/>
              <a:gd name="connsiteX2979" fmla="*/ 2654867 w 8023328"/>
              <a:gd name="connsiteY2979" fmla="*/ 570017 h 2380521"/>
              <a:gd name="connsiteX2980" fmla="*/ 2582580 w 8023328"/>
              <a:gd name="connsiteY2980" fmla="*/ 570017 h 2380521"/>
              <a:gd name="connsiteX2981" fmla="*/ 2596435 w 8023328"/>
              <a:gd name="connsiteY2981" fmla="*/ 582414 h 2380521"/>
              <a:gd name="connsiteX2982" fmla="*/ 2582580 w 8023328"/>
              <a:gd name="connsiteY2982" fmla="*/ 596271 h 2380521"/>
              <a:gd name="connsiteX2983" fmla="*/ 2570184 w 8023328"/>
              <a:gd name="connsiteY2983" fmla="*/ 582414 h 2380521"/>
              <a:gd name="connsiteX2984" fmla="*/ 2582580 w 8023328"/>
              <a:gd name="connsiteY2984" fmla="*/ 570017 h 2380521"/>
              <a:gd name="connsiteX2985" fmla="*/ 2511026 w 8023328"/>
              <a:gd name="connsiteY2985" fmla="*/ 570017 h 2380521"/>
              <a:gd name="connsiteX2986" fmla="*/ 2525610 w 8023328"/>
              <a:gd name="connsiteY2986" fmla="*/ 582414 h 2380521"/>
              <a:gd name="connsiteX2987" fmla="*/ 2511026 w 8023328"/>
              <a:gd name="connsiteY2987" fmla="*/ 596271 h 2380521"/>
              <a:gd name="connsiteX2988" fmla="*/ 2499358 w 8023328"/>
              <a:gd name="connsiteY2988" fmla="*/ 582414 h 2380521"/>
              <a:gd name="connsiteX2989" fmla="*/ 2511026 w 8023328"/>
              <a:gd name="connsiteY2989" fmla="*/ 570017 h 2380521"/>
              <a:gd name="connsiteX2990" fmla="*/ 2440921 w 8023328"/>
              <a:gd name="connsiteY2990" fmla="*/ 570017 h 2380521"/>
              <a:gd name="connsiteX2991" fmla="*/ 2454778 w 8023328"/>
              <a:gd name="connsiteY2991" fmla="*/ 582414 h 2380521"/>
              <a:gd name="connsiteX2992" fmla="*/ 2440921 w 8023328"/>
              <a:gd name="connsiteY2992" fmla="*/ 596271 h 2380521"/>
              <a:gd name="connsiteX2993" fmla="*/ 2428525 w 8023328"/>
              <a:gd name="connsiteY2993" fmla="*/ 582414 h 2380521"/>
              <a:gd name="connsiteX2994" fmla="*/ 2440921 w 8023328"/>
              <a:gd name="connsiteY2994" fmla="*/ 570017 h 2380521"/>
              <a:gd name="connsiteX2995" fmla="*/ 2369108 w 8023328"/>
              <a:gd name="connsiteY2995" fmla="*/ 570017 h 2380521"/>
              <a:gd name="connsiteX2996" fmla="*/ 2383896 w 8023328"/>
              <a:gd name="connsiteY2996" fmla="*/ 582414 h 2380521"/>
              <a:gd name="connsiteX2997" fmla="*/ 2369108 w 8023328"/>
              <a:gd name="connsiteY2997" fmla="*/ 596271 h 2380521"/>
              <a:gd name="connsiteX2998" fmla="*/ 2354319 w 8023328"/>
              <a:gd name="connsiteY2998" fmla="*/ 582414 h 2380521"/>
              <a:gd name="connsiteX2999" fmla="*/ 2369108 w 8023328"/>
              <a:gd name="connsiteY2999" fmla="*/ 570017 h 2380521"/>
              <a:gd name="connsiteX3000" fmla="*/ 2298275 w 8023328"/>
              <a:gd name="connsiteY3000" fmla="*/ 570017 h 2380521"/>
              <a:gd name="connsiteX3001" fmla="*/ 2313064 w 8023328"/>
              <a:gd name="connsiteY3001" fmla="*/ 582414 h 2380521"/>
              <a:gd name="connsiteX3002" fmla="*/ 2298275 w 8023328"/>
              <a:gd name="connsiteY3002" fmla="*/ 596271 h 2380521"/>
              <a:gd name="connsiteX3003" fmla="*/ 2283487 w 8023328"/>
              <a:gd name="connsiteY3003" fmla="*/ 582414 h 2380521"/>
              <a:gd name="connsiteX3004" fmla="*/ 2298275 w 8023328"/>
              <a:gd name="connsiteY3004" fmla="*/ 570017 h 2380521"/>
              <a:gd name="connsiteX3005" fmla="*/ 2226512 w 8023328"/>
              <a:gd name="connsiteY3005" fmla="*/ 570017 h 2380521"/>
              <a:gd name="connsiteX3006" fmla="*/ 2238911 w 8023328"/>
              <a:gd name="connsiteY3006" fmla="*/ 582414 h 2380521"/>
              <a:gd name="connsiteX3007" fmla="*/ 2226512 w 8023328"/>
              <a:gd name="connsiteY3007" fmla="*/ 596271 h 2380521"/>
              <a:gd name="connsiteX3008" fmla="*/ 2212655 w 8023328"/>
              <a:gd name="connsiteY3008" fmla="*/ 582414 h 2380521"/>
              <a:gd name="connsiteX3009" fmla="*/ 2226512 w 8023328"/>
              <a:gd name="connsiteY3009" fmla="*/ 570017 h 2380521"/>
              <a:gd name="connsiteX3010" fmla="*/ 2155680 w 8023328"/>
              <a:gd name="connsiteY3010" fmla="*/ 570017 h 2380521"/>
              <a:gd name="connsiteX3011" fmla="*/ 2168079 w 8023328"/>
              <a:gd name="connsiteY3011" fmla="*/ 582414 h 2380521"/>
              <a:gd name="connsiteX3012" fmla="*/ 2155680 w 8023328"/>
              <a:gd name="connsiteY3012" fmla="*/ 596271 h 2380521"/>
              <a:gd name="connsiteX3013" fmla="*/ 2141823 w 8023328"/>
              <a:gd name="connsiteY3013" fmla="*/ 582414 h 2380521"/>
              <a:gd name="connsiteX3014" fmla="*/ 2155680 w 8023328"/>
              <a:gd name="connsiteY3014" fmla="*/ 570017 h 2380521"/>
              <a:gd name="connsiteX3015" fmla="*/ 2084846 w 8023328"/>
              <a:gd name="connsiteY3015" fmla="*/ 570017 h 2380521"/>
              <a:gd name="connsiteX3016" fmla="*/ 2097246 w 8023328"/>
              <a:gd name="connsiteY3016" fmla="*/ 582414 h 2380521"/>
              <a:gd name="connsiteX3017" fmla="*/ 2084846 w 8023328"/>
              <a:gd name="connsiteY3017" fmla="*/ 596271 h 2380521"/>
              <a:gd name="connsiteX3018" fmla="*/ 2070989 w 8023328"/>
              <a:gd name="connsiteY3018" fmla="*/ 582414 h 2380521"/>
              <a:gd name="connsiteX3019" fmla="*/ 2084846 w 8023328"/>
              <a:gd name="connsiteY3019" fmla="*/ 570017 h 2380521"/>
              <a:gd name="connsiteX3020" fmla="*/ 2011831 w 8023328"/>
              <a:gd name="connsiteY3020" fmla="*/ 570017 h 2380521"/>
              <a:gd name="connsiteX3021" fmla="*/ 2026416 w 8023328"/>
              <a:gd name="connsiteY3021" fmla="*/ 582414 h 2380521"/>
              <a:gd name="connsiteX3022" fmla="*/ 2011831 w 8023328"/>
              <a:gd name="connsiteY3022" fmla="*/ 596271 h 2380521"/>
              <a:gd name="connsiteX3023" fmla="*/ 2000163 w 8023328"/>
              <a:gd name="connsiteY3023" fmla="*/ 582414 h 2380521"/>
              <a:gd name="connsiteX3024" fmla="*/ 2011831 w 8023328"/>
              <a:gd name="connsiteY3024" fmla="*/ 570017 h 2380521"/>
              <a:gd name="connsiteX3025" fmla="*/ 1938359 w 8023328"/>
              <a:gd name="connsiteY3025" fmla="*/ 570017 h 2380521"/>
              <a:gd name="connsiteX3026" fmla="*/ 1952216 w 8023328"/>
              <a:gd name="connsiteY3026" fmla="*/ 583873 h 2380521"/>
              <a:gd name="connsiteX3027" fmla="*/ 1938359 w 8023328"/>
              <a:gd name="connsiteY3027" fmla="*/ 596271 h 2380521"/>
              <a:gd name="connsiteX3028" fmla="*/ 1925962 w 8023328"/>
              <a:gd name="connsiteY3028" fmla="*/ 583873 h 2380521"/>
              <a:gd name="connsiteX3029" fmla="*/ 1938359 w 8023328"/>
              <a:gd name="connsiteY3029" fmla="*/ 570017 h 2380521"/>
              <a:gd name="connsiteX3030" fmla="*/ 1867522 w 8023328"/>
              <a:gd name="connsiteY3030" fmla="*/ 570017 h 2380521"/>
              <a:gd name="connsiteX3031" fmla="*/ 1881382 w 8023328"/>
              <a:gd name="connsiteY3031" fmla="*/ 583873 h 2380521"/>
              <a:gd name="connsiteX3032" fmla="*/ 1867522 w 8023328"/>
              <a:gd name="connsiteY3032" fmla="*/ 596271 h 2380521"/>
              <a:gd name="connsiteX3033" fmla="*/ 1855124 w 8023328"/>
              <a:gd name="connsiteY3033" fmla="*/ 583873 h 2380521"/>
              <a:gd name="connsiteX3034" fmla="*/ 1867522 w 8023328"/>
              <a:gd name="connsiteY3034" fmla="*/ 570017 h 2380521"/>
              <a:gd name="connsiteX3035" fmla="*/ 1799082 w 8023328"/>
              <a:gd name="connsiteY3035" fmla="*/ 570017 h 2380521"/>
              <a:gd name="connsiteX3036" fmla="*/ 1813871 w 8023328"/>
              <a:gd name="connsiteY3036" fmla="*/ 583873 h 2380521"/>
              <a:gd name="connsiteX3037" fmla="*/ 1799082 w 8023328"/>
              <a:gd name="connsiteY3037" fmla="*/ 596271 h 2380521"/>
              <a:gd name="connsiteX3038" fmla="*/ 1784295 w 8023328"/>
              <a:gd name="connsiteY3038" fmla="*/ 583873 h 2380521"/>
              <a:gd name="connsiteX3039" fmla="*/ 1799082 w 8023328"/>
              <a:gd name="connsiteY3039" fmla="*/ 570017 h 2380521"/>
              <a:gd name="connsiteX3040" fmla="*/ 1728257 w 8023328"/>
              <a:gd name="connsiteY3040" fmla="*/ 570017 h 2380521"/>
              <a:gd name="connsiteX3041" fmla="*/ 1743046 w 8023328"/>
              <a:gd name="connsiteY3041" fmla="*/ 583873 h 2380521"/>
              <a:gd name="connsiteX3042" fmla="*/ 1728257 w 8023328"/>
              <a:gd name="connsiteY3042" fmla="*/ 596271 h 2380521"/>
              <a:gd name="connsiteX3043" fmla="*/ 1713467 w 8023328"/>
              <a:gd name="connsiteY3043" fmla="*/ 583873 h 2380521"/>
              <a:gd name="connsiteX3044" fmla="*/ 1728257 w 8023328"/>
              <a:gd name="connsiteY3044" fmla="*/ 570017 h 2380521"/>
              <a:gd name="connsiteX3045" fmla="*/ 1657426 w 8023328"/>
              <a:gd name="connsiteY3045" fmla="*/ 570017 h 2380521"/>
              <a:gd name="connsiteX3046" fmla="*/ 1672218 w 8023328"/>
              <a:gd name="connsiteY3046" fmla="*/ 583873 h 2380521"/>
              <a:gd name="connsiteX3047" fmla="*/ 1657426 w 8023328"/>
              <a:gd name="connsiteY3047" fmla="*/ 596271 h 2380521"/>
              <a:gd name="connsiteX3048" fmla="*/ 1642647 w 8023328"/>
              <a:gd name="connsiteY3048" fmla="*/ 583873 h 2380521"/>
              <a:gd name="connsiteX3049" fmla="*/ 1657426 w 8023328"/>
              <a:gd name="connsiteY3049" fmla="*/ 570017 h 2380521"/>
              <a:gd name="connsiteX3050" fmla="*/ 1582294 w 8023328"/>
              <a:gd name="connsiteY3050" fmla="*/ 570017 h 2380521"/>
              <a:gd name="connsiteX3051" fmla="*/ 1594694 w 8023328"/>
              <a:gd name="connsiteY3051" fmla="*/ 583873 h 2380521"/>
              <a:gd name="connsiteX3052" fmla="*/ 1582294 w 8023328"/>
              <a:gd name="connsiteY3052" fmla="*/ 596271 h 2380521"/>
              <a:gd name="connsiteX3053" fmla="*/ 1568438 w 8023328"/>
              <a:gd name="connsiteY3053" fmla="*/ 583873 h 2380521"/>
              <a:gd name="connsiteX3054" fmla="*/ 1582294 w 8023328"/>
              <a:gd name="connsiteY3054" fmla="*/ 570017 h 2380521"/>
              <a:gd name="connsiteX3055" fmla="*/ 1512190 w 8023328"/>
              <a:gd name="connsiteY3055" fmla="*/ 570017 h 2380521"/>
              <a:gd name="connsiteX3056" fmla="*/ 1523859 w 8023328"/>
              <a:gd name="connsiteY3056" fmla="*/ 583873 h 2380521"/>
              <a:gd name="connsiteX3057" fmla="*/ 1512190 w 8023328"/>
              <a:gd name="connsiteY3057" fmla="*/ 596271 h 2380521"/>
              <a:gd name="connsiteX3058" fmla="*/ 1497607 w 8023328"/>
              <a:gd name="connsiteY3058" fmla="*/ 583873 h 2380521"/>
              <a:gd name="connsiteX3059" fmla="*/ 1512190 w 8023328"/>
              <a:gd name="connsiteY3059" fmla="*/ 570017 h 2380521"/>
              <a:gd name="connsiteX3060" fmla="*/ 1440623 w 8023328"/>
              <a:gd name="connsiteY3060" fmla="*/ 570017 h 2380521"/>
              <a:gd name="connsiteX3061" fmla="*/ 1453020 w 8023328"/>
              <a:gd name="connsiteY3061" fmla="*/ 583873 h 2380521"/>
              <a:gd name="connsiteX3062" fmla="*/ 1440623 w 8023328"/>
              <a:gd name="connsiteY3062" fmla="*/ 596271 h 2380521"/>
              <a:gd name="connsiteX3063" fmla="*/ 1426771 w 8023328"/>
              <a:gd name="connsiteY3063" fmla="*/ 583873 h 2380521"/>
              <a:gd name="connsiteX3064" fmla="*/ 1440623 w 8023328"/>
              <a:gd name="connsiteY3064" fmla="*/ 570017 h 2380521"/>
              <a:gd name="connsiteX3065" fmla="*/ 1368341 w 8023328"/>
              <a:gd name="connsiteY3065" fmla="*/ 570017 h 2380521"/>
              <a:gd name="connsiteX3066" fmla="*/ 1382194 w 8023328"/>
              <a:gd name="connsiteY3066" fmla="*/ 583873 h 2380521"/>
              <a:gd name="connsiteX3067" fmla="*/ 1368341 w 8023328"/>
              <a:gd name="connsiteY3067" fmla="*/ 596271 h 2380521"/>
              <a:gd name="connsiteX3068" fmla="*/ 1355945 w 8023328"/>
              <a:gd name="connsiteY3068" fmla="*/ 583873 h 2380521"/>
              <a:gd name="connsiteX3069" fmla="*/ 1368341 w 8023328"/>
              <a:gd name="connsiteY3069" fmla="*/ 570017 h 2380521"/>
              <a:gd name="connsiteX3070" fmla="*/ 1297515 w 8023328"/>
              <a:gd name="connsiteY3070" fmla="*/ 570017 h 2380521"/>
              <a:gd name="connsiteX3071" fmla="*/ 1311369 w 8023328"/>
              <a:gd name="connsiteY3071" fmla="*/ 583873 h 2380521"/>
              <a:gd name="connsiteX3072" fmla="*/ 1297515 w 8023328"/>
              <a:gd name="connsiteY3072" fmla="*/ 596271 h 2380521"/>
              <a:gd name="connsiteX3073" fmla="*/ 1285116 w 8023328"/>
              <a:gd name="connsiteY3073" fmla="*/ 583873 h 2380521"/>
              <a:gd name="connsiteX3074" fmla="*/ 1297515 w 8023328"/>
              <a:gd name="connsiteY3074" fmla="*/ 570017 h 2380521"/>
              <a:gd name="connsiteX3075" fmla="*/ 1226680 w 8023328"/>
              <a:gd name="connsiteY3075" fmla="*/ 570017 h 2380521"/>
              <a:gd name="connsiteX3076" fmla="*/ 1240537 w 8023328"/>
              <a:gd name="connsiteY3076" fmla="*/ 583873 h 2380521"/>
              <a:gd name="connsiteX3077" fmla="*/ 1226680 w 8023328"/>
              <a:gd name="connsiteY3077" fmla="*/ 596271 h 2380521"/>
              <a:gd name="connsiteX3078" fmla="*/ 1214296 w 8023328"/>
              <a:gd name="connsiteY3078" fmla="*/ 583873 h 2380521"/>
              <a:gd name="connsiteX3079" fmla="*/ 1226680 w 8023328"/>
              <a:gd name="connsiteY3079" fmla="*/ 570017 h 2380521"/>
              <a:gd name="connsiteX3080" fmla="*/ 1154879 w 8023328"/>
              <a:gd name="connsiteY3080" fmla="*/ 570017 h 2380521"/>
              <a:gd name="connsiteX3081" fmla="*/ 1169669 w 8023328"/>
              <a:gd name="connsiteY3081" fmla="*/ 583873 h 2380521"/>
              <a:gd name="connsiteX3082" fmla="*/ 1154879 w 8023328"/>
              <a:gd name="connsiteY3082" fmla="*/ 596271 h 2380521"/>
              <a:gd name="connsiteX3083" fmla="*/ 1140090 w 8023328"/>
              <a:gd name="connsiteY3083" fmla="*/ 583873 h 2380521"/>
              <a:gd name="connsiteX3084" fmla="*/ 1154879 w 8023328"/>
              <a:gd name="connsiteY3084" fmla="*/ 570017 h 2380521"/>
              <a:gd name="connsiteX3085" fmla="*/ 1084053 w 8023328"/>
              <a:gd name="connsiteY3085" fmla="*/ 570017 h 2380521"/>
              <a:gd name="connsiteX3086" fmla="*/ 1098840 w 8023328"/>
              <a:gd name="connsiteY3086" fmla="*/ 583873 h 2380521"/>
              <a:gd name="connsiteX3087" fmla="*/ 1084053 w 8023328"/>
              <a:gd name="connsiteY3087" fmla="*/ 596271 h 2380521"/>
              <a:gd name="connsiteX3088" fmla="*/ 1069263 w 8023328"/>
              <a:gd name="connsiteY3088" fmla="*/ 583873 h 2380521"/>
              <a:gd name="connsiteX3089" fmla="*/ 1084053 w 8023328"/>
              <a:gd name="connsiteY3089" fmla="*/ 570017 h 2380521"/>
              <a:gd name="connsiteX3090" fmla="*/ 1013010 w 8023328"/>
              <a:gd name="connsiteY3090" fmla="*/ 570017 h 2380521"/>
              <a:gd name="connsiteX3091" fmla="*/ 1024682 w 8023328"/>
              <a:gd name="connsiteY3091" fmla="*/ 583873 h 2380521"/>
              <a:gd name="connsiteX3092" fmla="*/ 1013010 w 8023328"/>
              <a:gd name="connsiteY3092" fmla="*/ 596271 h 2380521"/>
              <a:gd name="connsiteX3093" fmla="*/ 998433 w 8023328"/>
              <a:gd name="connsiteY3093" fmla="*/ 583873 h 2380521"/>
              <a:gd name="connsiteX3094" fmla="*/ 1013010 w 8023328"/>
              <a:gd name="connsiteY3094" fmla="*/ 570017 h 2380521"/>
              <a:gd name="connsiteX3095" fmla="*/ 941458 w 8023328"/>
              <a:gd name="connsiteY3095" fmla="*/ 570017 h 2380521"/>
              <a:gd name="connsiteX3096" fmla="*/ 953857 w 8023328"/>
              <a:gd name="connsiteY3096" fmla="*/ 583873 h 2380521"/>
              <a:gd name="connsiteX3097" fmla="*/ 941458 w 8023328"/>
              <a:gd name="connsiteY3097" fmla="*/ 596271 h 2380521"/>
              <a:gd name="connsiteX3098" fmla="*/ 927601 w 8023328"/>
              <a:gd name="connsiteY3098" fmla="*/ 583873 h 2380521"/>
              <a:gd name="connsiteX3099" fmla="*/ 941458 w 8023328"/>
              <a:gd name="connsiteY3099" fmla="*/ 570017 h 2380521"/>
              <a:gd name="connsiteX3100" fmla="*/ 870626 w 8023328"/>
              <a:gd name="connsiteY3100" fmla="*/ 570017 h 2380521"/>
              <a:gd name="connsiteX3101" fmla="*/ 883027 w 8023328"/>
              <a:gd name="connsiteY3101" fmla="*/ 583873 h 2380521"/>
              <a:gd name="connsiteX3102" fmla="*/ 870626 w 8023328"/>
              <a:gd name="connsiteY3102" fmla="*/ 596271 h 2380521"/>
              <a:gd name="connsiteX3103" fmla="*/ 856772 w 8023328"/>
              <a:gd name="connsiteY3103" fmla="*/ 583873 h 2380521"/>
              <a:gd name="connsiteX3104" fmla="*/ 870626 w 8023328"/>
              <a:gd name="connsiteY3104" fmla="*/ 570017 h 2380521"/>
              <a:gd name="connsiteX3105" fmla="*/ 798340 w 8023328"/>
              <a:gd name="connsiteY3105" fmla="*/ 570017 h 2380521"/>
              <a:gd name="connsiteX3106" fmla="*/ 812193 w 8023328"/>
              <a:gd name="connsiteY3106" fmla="*/ 583873 h 2380521"/>
              <a:gd name="connsiteX3107" fmla="*/ 798340 w 8023328"/>
              <a:gd name="connsiteY3107" fmla="*/ 596271 h 2380521"/>
              <a:gd name="connsiteX3108" fmla="*/ 785941 w 8023328"/>
              <a:gd name="connsiteY3108" fmla="*/ 583873 h 2380521"/>
              <a:gd name="connsiteX3109" fmla="*/ 798340 w 8023328"/>
              <a:gd name="connsiteY3109" fmla="*/ 570017 h 2380521"/>
              <a:gd name="connsiteX3110" fmla="*/ 724135 w 8023328"/>
              <a:gd name="connsiteY3110" fmla="*/ 570017 h 2380521"/>
              <a:gd name="connsiteX3111" fmla="*/ 737991 w 8023328"/>
              <a:gd name="connsiteY3111" fmla="*/ 583873 h 2380521"/>
              <a:gd name="connsiteX3112" fmla="*/ 724135 w 8023328"/>
              <a:gd name="connsiteY3112" fmla="*/ 596271 h 2380521"/>
              <a:gd name="connsiteX3113" fmla="*/ 711737 w 8023328"/>
              <a:gd name="connsiteY3113" fmla="*/ 583873 h 2380521"/>
              <a:gd name="connsiteX3114" fmla="*/ 724135 w 8023328"/>
              <a:gd name="connsiteY3114" fmla="*/ 570017 h 2380521"/>
              <a:gd name="connsiteX3115" fmla="*/ 653306 w 8023328"/>
              <a:gd name="connsiteY3115" fmla="*/ 570017 h 2380521"/>
              <a:gd name="connsiteX3116" fmla="*/ 667161 w 8023328"/>
              <a:gd name="connsiteY3116" fmla="*/ 583873 h 2380521"/>
              <a:gd name="connsiteX3117" fmla="*/ 653306 w 8023328"/>
              <a:gd name="connsiteY3117" fmla="*/ 596271 h 2380521"/>
              <a:gd name="connsiteX3118" fmla="*/ 640910 w 8023328"/>
              <a:gd name="connsiteY3118" fmla="*/ 583873 h 2380521"/>
              <a:gd name="connsiteX3119" fmla="*/ 653306 w 8023328"/>
              <a:gd name="connsiteY3119" fmla="*/ 570017 h 2380521"/>
              <a:gd name="connsiteX3120" fmla="*/ 584865 w 8023328"/>
              <a:gd name="connsiteY3120" fmla="*/ 570017 h 2380521"/>
              <a:gd name="connsiteX3121" fmla="*/ 599654 w 8023328"/>
              <a:gd name="connsiteY3121" fmla="*/ 583873 h 2380521"/>
              <a:gd name="connsiteX3122" fmla="*/ 584865 w 8023328"/>
              <a:gd name="connsiteY3122" fmla="*/ 596271 h 2380521"/>
              <a:gd name="connsiteX3123" fmla="*/ 570076 w 8023328"/>
              <a:gd name="connsiteY3123" fmla="*/ 583873 h 2380521"/>
              <a:gd name="connsiteX3124" fmla="*/ 584865 w 8023328"/>
              <a:gd name="connsiteY3124" fmla="*/ 570017 h 2380521"/>
              <a:gd name="connsiteX3125" fmla="*/ 513668 w 8023328"/>
              <a:gd name="connsiteY3125" fmla="*/ 570017 h 2380521"/>
              <a:gd name="connsiteX3126" fmla="*/ 528846 w 8023328"/>
              <a:gd name="connsiteY3126" fmla="*/ 583873 h 2380521"/>
              <a:gd name="connsiteX3127" fmla="*/ 513668 w 8023328"/>
              <a:gd name="connsiteY3127" fmla="*/ 596271 h 2380521"/>
              <a:gd name="connsiteX3128" fmla="*/ 499248 w 8023328"/>
              <a:gd name="connsiteY3128" fmla="*/ 583873 h 2380521"/>
              <a:gd name="connsiteX3129" fmla="*/ 513668 w 8023328"/>
              <a:gd name="connsiteY3129" fmla="*/ 570017 h 2380521"/>
              <a:gd name="connsiteX3130" fmla="*/ 439833 w 8023328"/>
              <a:gd name="connsiteY3130" fmla="*/ 570017 h 2380521"/>
              <a:gd name="connsiteX3131" fmla="*/ 454623 w 8023328"/>
              <a:gd name="connsiteY3131" fmla="*/ 583873 h 2380521"/>
              <a:gd name="connsiteX3132" fmla="*/ 439833 w 8023328"/>
              <a:gd name="connsiteY3132" fmla="*/ 596271 h 2380521"/>
              <a:gd name="connsiteX3133" fmla="*/ 425044 w 8023328"/>
              <a:gd name="connsiteY3133" fmla="*/ 583873 h 2380521"/>
              <a:gd name="connsiteX3134" fmla="*/ 439833 w 8023328"/>
              <a:gd name="connsiteY3134" fmla="*/ 570017 h 2380521"/>
              <a:gd name="connsiteX3135" fmla="*/ 368072 w 8023328"/>
              <a:gd name="connsiteY3135" fmla="*/ 570017 h 2380521"/>
              <a:gd name="connsiteX3136" fmla="*/ 380467 w 8023328"/>
              <a:gd name="connsiteY3136" fmla="*/ 583873 h 2380521"/>
              <a:gd name="connsiteX3137" fmla="*/ 368072 w 8023328"/>
              <a:gd name="connsiteY3137" fmla="*/ 596271 h 2380521"/>
              <a:gd name="connsiteX3138" fmla="*/ 354211 w 8023328"/>
              <a:gd name="connsiteY3138" fmla="*/ 583873 h 2380521"/>
              <a:gd name="connsiteX3139" fmla="*/ 368072 w 8023328"/>
              <a:gd name="connsiteY3139" fmla="*/ 570017 h 2380521"/>
              <a:gd name="connsiteX3140" fmla="*/ 3081772 w 8023328"/>
              <a:gd name="connsiteY3140" fmla="*/ 499186 h 2380521"/>
              <a:gd name="connsiteX3141" fmla="*/ 3095622 w 8023328"/>
              <a:gd name="connsiteY3141" fmla="*/ 511583 h 2380521"/>
              <a:gd name="connsiteX3142" fmla="*/ 3081772 w 8023328"/>
              <a:gd name="connsiteY3142" fmla="*/ 525440 h 2380521"/>
              <a:gd name="connsiteX3143" fmla="*/ 3069372 w 8023328"/>
              <a:gd name="connsiteY3143" fmla="*/ 511583 h 2380521"/>
              <a:gd name="connsiteX3144" fmla="*/ 3081772 w 8023328"/>
              <a:gd name="connsiteY3144" fmla="*/ 499186 h 2380521"/>
              <a:gd name="connsiteX3145" fmla="*/ 3013712 w 8023328"/>
              <a:gd name="connsiteY3145" fmla="*/ 499186 h 2380521"/>
              <a:gd name="connsiteX3146" fmla="*/ 3028135 w 8023328"/>
              <a:gd name="connsiteY3146" fmla="*/ 511583 h 2380521"/>
              <a:gd name="connsiteX3147" fmla="*/ 3013712 w 8023328"/>
              <a:gd name="connsiteY3147" fmla="*/ 525440 h 2380521"/>
              <a:gd name="connsiteX3148" fmla="*/ 2998539 w 8023328"/>
              <a:gd name="connsiteY3148" fmla="*/ 511583 h 2380521"/>
              <a:gd name="connsiteX3149" fmla="*/ 3013712 w 8023328"/>
              <a:gd name="connsiteY3149" fmla="*/ 499186 h 2380521"/>
              <a:gd name="connsiteX3150" fmla="*/ 2942491 w 8023328"/>
              <a:gd name="connsiteY3150" fmla="*/ 499186 h 2380521"/>
              <a:gd name="connsiteX3151" fmla="*/ 2957285 w 8023328"/>
              <a:gd name="connsiteY3151" fmla="*/ 511583 h 2380521"/>
              <a:gd name="connsiteX3152" fmla="*/ 2942491 w 8023328"/>
              <a:gd name="connsiteY3152" fmla="*/ 525440 h 2380521"/>
              <a:gd name="connsiteX3153" fmla="*/ 2927705 w 8023328"/>
              <a:gd name="connsiteY3153" fmla="*/ 511583 h 2380521"/>
              <a:gd name="connsiteX3154" fmla="*/ 2942491 w 8023328"/>
              <a:gd name="connsiteY3154" fmla="*/ 499186 h 2380521"/>
              <a:gd name="connsiteX3155" fmla="*/ 2868291 w 8023328"/>
              <a:gd name="connsiteY3155" fmla="*/ 499186 h 2380521"/>
              <a:gd name="connsiteX3156" fmla="*/ 2883082 w 8023328"/>
              <a:gd name="connsiteY3156" fmla="*/ 511583 h 2380521"/>
              <a:gd name="connsiteX3157" fmla="*/ 2868291 w 8023328"/>
              <a:gd name="connsiteY3157" fmla="*/ 525440 h 2380521"/>
              <a:gd name="connsiteX3158" fmla="*/ 2853502 w 8023328"/>
              <a:gd name="connsiteY3158" fmla="*/ 511583 h 2380521"/>
              <a:gd name="connsiteX3159" fmla="*/ 2868291 w 8023328"/>
              <a:gd name="connsiteY3159" fmla="*/ 499186 h 2380521"/>
              <a:gd name="connsiteX3160" fmla="*/ 2796533 w 8023328"/>
              <a:gd name="connsiteY3160" fmla="*/ 499186 h 2380521"/>
              <a:gd name="connsiteX3161" fmla="*/ 2808931 w 8023328"/>
              <a:gd name="connsiteY3161" fmla="*/ 511583 h 2380521"/>
              <a:gd name="connsiteX3162" fmla="*/ 2796533 w 8023328"/>
              <a:gd name="connsiteY3162" fmla="*/ 525440 h 2380521"/>
              <a:gd name="connsiteX3163" fmla="*/ 2782678 w 8023328"/>
              <a:gd name="connsiteY3163" fmla="*/ 511583 h 2380521"/>
              <a:gd name="connsiteX3164" fmla="*/ 2796533 w 8023328"/>
              <a:gd name="connsiteY3164" fmla="*/ 499186 h 2380521"/>
              <a:gd name="connsiteX3165" fmla="*/ 2725695 w 8023328"/>
              <a:gd name="connsiteY3165" fmla="*/ 499186 h 2380521"/>
              <a:gd name="connsiteX3166" fmla="*/ 2738097 w 8023328"/>
              <a:gd name="connsiteY3166" fmla="*/ 511583 h 2380521"/>
              <a:gd name="connsiteX3167" fmla="*/ 2725695 w 8023328"/>
              <a:gd name="connsiteY3167" fmla="*/ 525440 h 2380521"/>
              <a:gd name="connsiteX3168" fmla="*/ 2711846 w 8023328"/>
              <a:gd name="connsiteY3168" fmla="*/ 511583 h 2380521"/>
              <a:gd name="connsiteX3169" fmla="*/ 2725695 w 8023328"/>
              <a:gd name="connsiteY3169" fmla="*/ 499186 h 2380521"/>
              <a:gd name="connsiteX3170" fmla="*/ 2654870 w 8023328"/>
              <a:gd name="connsiteY3170" fmla="*/ 499186 h 2380521"/>
              <a:gd name="connsiteX3171" fmla="*/ 2667266 w 8023328"/>
              <a:gd name="connsiteY3171" fmla="*/ 511583 h 2380521"/>
              <a:gd name="connsiteX3172" fmla="*/ 2654870 w 8023328"/>
              <a:gd name="connsiteY3172" fmla="*/ 525440 h 2380521"/>
              <a:gd name="connsiteX3173" fmla="*/ 2641013 w 8023328"/>
              <a:gd name="connsiteY3173" fmla="*/ 511583 h 2380521"/>
              <a:gd name="connsiteX3174" fmla="*/ 2654870 w 8023328"/>
              <a:gd name="connsiteY3174" fmla="*/ 499186 h 2380521"/>
              <a:gd name="connsiteX3175" fmla="*/ 2582580 w 8023328"/>
              <a:gd name="connsiteY3175" fmla="*/ 499186 h 2380521"/>
              <a:gd name="connsiteX3176" fmla="*/ 2596435 w 8023328"/>
              <a:gd name="connsiteY3176" fmla="*/ 511583 h 2380521"/>
              <a:gd name="connsiteX3177" fmla="*/ 2582580 w 8023328"/>
              <a:gd name="connsiteY3177" fmla="*/ 525440 h 2380521"/>
              <a:gd name="connsiteX3178" fmla="*/ 2570184 w 8023328"/>
              <a:gd name="connsiteY3178" fmla="*/ 511583 h 2380521"/>
              <a:gd name="connsiteX3179" fmla="*/ 2582580 w 8023328"/>
              <a:gd name="connsiteY3179" fmla="*/ 499186 h 2380521"/>
              <a:gd name="connsiteX3180" fmla="*/ 2511026 w 8023328"/>
              <a:gd name="connsiteY3180" fmla="*/ 499186 h 2380521"/>
              <a:gd name="connsiteX3181" fmla="*/ 2525610 w 8023328"/>
              <a:gd name="connsiteY3181" fmla="*/ 511583 h 2380521"/>
              <a:gd name="connsiteX3182" fmla="*/ 2511026 w 8023328"/>
              <a:gd name="connsiteY3182" fmla="*/ 525440 h 2380521"/>
              <a:gd name="connsiteX3183" fmla="*/ 2499361 w 8023328"/>
              <a:gd name="connsiteY3183" fmla="*/ 511583 h 2380521"/>
              <a:gd name="connsiteX3184" fmla="*/ 2511026 w 8023328"/>
              <a:gd name="connsiteY3184" fmla="*/ 499186 h 2380521"/>
              <a:gd name="connsiteX3185" fmla="*/ 2440924 w 8023328"/>
              <a:gd name="connsiteY3185" fmla="*/ 499186 h 2380521"/>
              <a:gd name="connsiteX3186" fmla="*/ 2454781 w 8023328"/>
              <a:gd name="connsiteY3186" fmla="*/ 511583 h 2380521"/>
              <a:gd name="connsiteX3187" fmla="*/ 2440924 w 8023328"/>
              <a:gd name="connsiteY3187" fmla="*/ 525440 h 2380521"/>
              <a:gd name="connsiteX3188" fmla="*/ 2428527 w 8023328"/>
              <a:gd name="connsiteY3188" fmla="*/ 511583 h 2380521"/>
              <a:gd name="connsiteX3189" fmla="*/ 2440924 w 8023328"/>
              <a:gd name="connsiteY3189" fmla="*/ 499186 h 2380521"/>
              <a:gd name="connsiteX3190" fmla="*/ 2369108 w 8023328"/>
              <a:gd name="connsiteY3190" fmla="*/ 499186 h 2380521"/>
              <a:gd name="connsiteX3191" fmla="*/ 2383898 w 8023328"/>
              <a:gd name="connsiteY3191" fmla="*/ 511583 h 2380521"/>
              <a:gd name="connsiteX3192" fmla="*/ 2369108 w 8023328"/>
              <a:gd name="connsiteY3192" fmla="*/ 525440 h 2380521"/>
              <a:gd name="connsiteX3193" fmla="*/ 2354319 w 8023328"/>
              <a:gd name="connsiteY3193" fmla="*/ 511583 h 2380521"/>
              <a:gd name="connsiteX3194" fmla="*/ 2369108 w 8023328"/>
              <a:gd name="connsiteY3194" fmla="*/ 499186 h 2380521"/>
              <a:gd name="connsiteX3195" fmla="*/ 2298278 w 8023328"/>
              <a:gd name="connsiteY3195" fmla="*/ 499186 h 2380521"/>
              <a:gd name="connsiteX3196" fmla="*/ 2313066 w 8023328"/>
              <a:gd name="connsiteY3196" fmla="*/ 511583 h 2380521"/>
              <a:gd name="connsiteX3197" fmla="*/ 2298278 w 8023328"/>
              <a:gd name="connsiteY3197" fmla="*/ 525440 h 2380521"/>
              <a:gd name="connsiteX3198" fmla="*/ 2283488 w 8023328"/>
              <a:gd name="connsiteY3198" fmla="*/ 511583 h 2380521"/>
              <a:gd name="connsiteX3199" fmla="*/ 2298278 w 8023328"/>
              <a:gd name="connsiteY3199" fmla="*/ 499186 h 2380521"/>
              <a:gd name="connsiteX3200" fmla="*/ 2226514 w 8023328"/>
              <a:gd name="connsiteY3200" fmla="*/ 499186 h 2380521"/>
              <a:gd name="connsiteX3201" fmla="*/ 2238914 w 8023328"/>
              <a:gd name="connsiteY3201" fmla="*/ 511583 h 2380521"/>
              <a:gd name="connsiteX3202" fmla="*/ 2226514 w 8023328"/>
              <a:gd name="connsiteY3202" fmla="*/ 525440 h 2380521"/>
              <a:gd name="connsiteX3203" fmla="*/ 2212655 w 8023328"/>
              <a:gd name="connsiteY3203" fmla="*/ 511583 h 2380521"/>
              <a:gd name="connsiteX3204" fmla="*/ 2226514 w 8023328"/>
              <a:gd name="connsiteY3204" fmla="*/ 499186 h 2380521"/>
              <a:gd name="connsiteX3205" fmla="*/ 2155680 w 8023328"/>
              <a:gd name="connsiteY3205" fmla="*/ 499186 h 2380521"/>
              <a:gd name="connsiteX3206" fmla="*/ 2168079 w 8023328"/>
              <a:gd name="connsiteY3206" fmla="*/ 511583 h 2380521"/>
              <a:gd name="connsiteX3207" fmla="*/ 2155680 w 8023328"/>
              <a:gd name="connsiteY3207" fmla="*/ 525440 h 2380521"/>
              <a:gd name="connsiteX3208" fmla="*/ 2141823 w 8023328"/>
              <a:gd name="connsiteY3208" fmla="*/ 511583 h 2380521"/>
              <a:gd name="connsiteX3209" fmla="*/ 2155680 w 8023328"/>
              <a:gd name="connsiteY3209" fmla="*/ 499186 h 2380521"/>
              <a:gd name="connsiteX3210" fmla="*/ 2084846 w 8023328"/>
              <a:gd name="connsiteY3210" fmla="*/ 499186 h 2380521"/>
              <a:gd name="connsiteX3211" fmla="*/ 2097246 w 8023328"/>
              <a:gd name="connsiteY3211" fmla="*/ 511583 h 2380521"/>
              <a:gd name="connsiteX3212" fmla="*/ 2084846 w 8023328"/>
              <a:gd name="connsiteY3212" fmla="*/ 525440 h 2380521"/>
              <a:gd name="connsiteX3213" fmla="*/ 2070991 w 8023328"/>
              <a:gd name="connsiteY3213" fmla="*/ 511583 h 2380521"/>
              <a:gd name="connsiteX3214" fmla="*/ 2084846 w 8023328"/>
              <a:gd name="connsiteY3214" fmla="*/ 499186 h 2380521"/>
              <a:gd name="connsiteX3215" fmla="*/ 2011831 w 8023328"/>
              <a:gd name="connsiteY3215" fmla="*/ 499186 h 2380521"/>
              <a:gd name="connsiteX3216" fmla="*/ 2026416 w 8023328"/>
              <a:gd name="connsiteY3216" fmla="*/ 511583 h 2380521"/>
              <a:gd name="connsiteX3217" fmla="*/ 2011831 w 8023328"/>
              <a:gd name="connsiteY3217" fmla="*/ 525440 h 2380521"/>
              <a:gd name="connsiteX3218" fmla="*/ 2000165 w 8023328"/>
              <a:gd name="connsiteY3218" fmla="*/ 511583 h 2380521"/>
              <a:gd name="connsiteX3219" fmla="*/ 2011831 w 8023328"/>
              <a:gd name="connsiteY3219" fmla="*/ 499186 h 2380521"/>
              <a:gd name="connsiteX3220" fmla="*/ 1938362 w 8023328"/>
              <a:gd name="connsiteY3220" fmla="*/ 499186 h 2380521"/>
              <a:gd name="connsiteX3221" fmla="*/ 1952216 w 8023328"/>
              <a:gd name="connsiteY3221" fmla="*/ 511583 h 2380521"/>
              <a:gd name="connsiteX3222" fmla="*/ 1938362 w 8023328"/>
              <a:gd name="connsiteY3222" fmla="*/ 525440 h 2380521"/>
              <a:gd name="connsiteX3223" fmla="*/ 1925965 w 8023328"/>
              <a:gd name="connsiteY3223" fmla="*/ 511583 h 2380521"/>
              <a:gd name="connsiteX3224" fmla="*/ 1938362 w 8023328"/>
              <a:gd name="connsiteY3224" fmla="*/ 499186 h 2380521"/>
              <a:gd name="connsiteX3225" fmla="*/ 1867525 w 8023328"/>
              <a:gd name="connsiteY3225" fmla="*/ 499186 h 2380521"/>
              <a:gd name="connsiteX3226" fmla="*/ 1881384 w 8023328"/>
              <a:gd name="connsiteY3226" fmla="*/ 511583 h 2380521"/>
              <a:gd name="connsiteX3227" fmla="*/ 1867525 w 8023328"/>
              <a:gd name="connsiteY3227" fmla="*/ 525440 h 2380521"/>
              <a:gd name="connsiteX3228" fmla="*/ 1855126 w 8023328"/>
              <a:gd name="connsiteY3228" fmla="*/ 511583 h 2380521"/>
              <a:gd name="connsiteX3229" fmla="*/ 1867525 w 8023328"/>
              <a:gd name="connsiteY3229" fmla="*/ 499186 h 2380521"/>
              <a:gd name="connsiteX3230" fmla="*/ 1799085 w 8023328"/>
              <a:gd name="connsiteY3230" fmla="*/ 499186 h 2380521"/>
              <a:gd name="connsiteX3231" fmla="*/ 1813871 w 8023328"/>
              <a:gd name="connsiteY3231" fmla="*/ 511583 h 2380521"/>
              <a:gd name="connsiteX3232" fmla="*/ 1799085 w 8023328"/>
              <a:gd name="connsiteY3232" fmla="*/ 525440 h 2380521"/>
              <a:gd name="connsiteX3233" fmla="*/ 1784295 w 8023328"/>
              <a:gd name="connsiteY3233" fmla="*/ 511583 h 2380521"/>
              <a:gd name="connsiteX3234" fmla="*/ 1799085 w 8023328"/>
              <a:gd name="connsiteY3234" fmla="*/ 499186 h 2380521"/>
              <a:gd name="connsiteX3235" fmla="*/ 1728257 w 8023328"/>
              <a:gd name="connsiteY3235" fmla="*/ 499186 h 2380521"/>
              <a:gd name="connsiteX3236" fmla="*/ 1743046 w 8023328"/>
              <a:gd name="connsiteY3236" fmla="*/ 511583 h 2380521"/>
              <a:gd name="connsiteX3237" fmla="*/ 1728257 w 8023328"/>
              <a:gd name="connsiteY3237" fmla="*/ 525440 h 2380521"/>
              <a:gd name="connsiteX3238" fmla="*/ 1713469 w 8023328"/>
              <a:gd name="connsiteY3238" fmla="*/ 511583 h 2380521"/>
              <a:gd name="connsiteX3239" fmla="*/ 1728257 w 8023328"/>
              <a:gd name="connsiteY3239" fmla="*/ 499186 h 2380521"/>
              <a:gd name="connsiteX3240" fmla="*/ 1657426 w 8023328"/>
              <a:gd name="connsiteY3240" fmla="*/ 499186 h 2380521"/>
              <a:gd name="connsiteX3241" fmla="*/ 1672218 w 8023328"/>
              <a:gd name="connsiteY3241" fmla="*/ 511583 h 2380521"/>
              <a:gd name="connsiteX3242" fmla="*/ 1657426 w 8023328"/>
              <a:gd name="connsiteY3242" fmla="*/ 525440 h 2380521"/>
              <a:gd name="connsiteX3243" fmla="*/ 1642647 w 8023328"/>
              <a:gd name="connsiteY3243" fmla="*/ 511583 h 2380521"/>
              <a:gd name="connsiteX3244" fmla="*/ 1657426 w 8023328"/>
              <a:gd name="connsiteY3244" fmla="*/ 499186 h 2380521"/>
              <a:gd name="connsiteX3245" fmla="*/ 1582294 w 8023328"/>
              <a:gd name="connsiteY3245" fmla="*/ 499186 h 2380521"/>
              <a:gd name="connsiteX3246" fmla="*/ 1594694 w 8023328"/>
              <a:gd name="connsiteY3246" fmla="*/ 511583 h 2380521"/>
              <a:gd name="connsiteX3247" fmla="*/ 1582294 w 8023328"/>
              <a:gd name="connsiteY3247" fmla="*/ 525440 h 2380521"/>
              <a:gd name="connsiteX3248" fmla="*/ 1568438 w 8023328"/>
              <a:gd name="connsiteY3248" fmla="*/ 511583 h 2380521"/>
              <a:gd name="connsiteX3249" fmla="*/ 1582294 w 8023328"/>
              <a:gd name="connsiteY3249" fmla="*/ 499186 h 2380521"/>
              <a:gd name="connsiteX3250" fmla="*/ 1512192 w 8023328"/>
              <a:gd name="connsiteY3250" fmla="*/ 499186 h 2380521"/>
              <a:gd name="connsiteX3251" fmla="*/ 1523862 w 8023328"/>
              <a:gd name="connsiteY3251" fmla="*/ 511583 h 2380521"/>
              <a:gd name="connsiteX3252" fmla="*/ 1512192 w 8023328"/>
              <a:gd name="connsiteY3252" fmla="*/ 525440 h 2380521"/>
              <a:gd name="connsiteX3253" fmla="*/ 1497607 w 8023328"/>
              <a:gd name="connsiteY3253" fmla="*/ 511583 h 2380521"/>
              <a:gd name="connsiteX3254" fmla="*/ 1512192 w 8023328"/>
              <a:gd name="connsiteY3254" fmla="*/ 499186 h 2380521"/>
              <a:gd name="connsiteX3255" fmla="*/ 1440623 w 8023328"/>
              <a:gd name="connsiteY3255" fmla="*/ 499186 h 2380521"/>
              <a:gd name="connsiteX3256" fmla="*/ 1453023 w 8023328"/>
              <a:gd name="connsiteY3256" fmla="*/ 511583 h 2380521"/>
              <a:gd name="connsiteX3257" fmla="*/ 1440623 w 8023328"/>
              <a:gd name="connsiteY3257" fmla="*/ 525440 h 2380521"/>
              <a:gd name="connsiteX3258" fmla="*/ 1426771 w 8023328"/>
              <a:gd name="connsiteY3258" fmla="*/ 511583 h 2380521"/>
              <a:gd name="connsiteX3259" fmla="*/ 1440623 w 8023328"/>
              <a:gd name="connsiteY3259" fmla="*/ 499186 h 2380521"/>
              <a:gd name="connsiteX3260" fmla="*/ 1368341 w 8023328"/>
              <a:gd name="connsiteY3260" fmla="*/ 499186 h 2380521"/>
              <a:gd name="connsiteX3261" fmla="*/ 1382196 w 8023328"/>
              <a:gd name="connsiteY3261" fmla="*/ 511583 h 2380521"/>
              <a:gd name="connsiteX3262" fmla="*/ 1368341 w 8023328"/>
              <a:gd name="connsiteY3262" fmla="*/ 525440 h 2380521"/>
              <a:gd name="connsiteX3263" fmla="*/ 1355948 w 8023328"/>
              <a:gd name="connsiteY3263" fmla="*/ 511583 h 2380521"/>
              <a:gd name="connsiteX3264" fmla="*/ 1368341 w 8023328"/>
              <a:gd name="connsiteY3264" fmla="*/ 499186 h 2380521"/>
              <a:gd name="connsiteX3265" fmla="*/ 1297515 w 8023328"/>
              <a:gd name="connsiteY3265" fmla="*/ 499186 h 2380521"/>
              <a:gd name="connsiteX3266" fmla="*/ 1311369 w 8023328"/>
              <a:gd name="connsiteY3266" fmla="*/ 513042 h 2380521"/>
              <a:gd name="connsiteX3267" fmla="*/ 1297515 w 8023328"/>
              <a:gd name="connsiteY3267" fmla="*/ 525440 h 2380521"/>
              <a:gd name="connsiteX3268" fmla="*/ 1285118 w 8023328"/>
              <a:gd name="connsiteY3268" fmla="*/ 513042 h 2380521"/>
              <a:gd name="connsiteX3269" fmla="*/ 1297515 w 8023328"/>
              <a:gd name="connsiteY3269" fmla="*/ 499186 h 2380521"/>
              <a:gd name="connsiteX3270" fmla="*/ 1225700 w 8023328"/>
              <a:gd name="connsiteY3270" fmla="*/ 499186 h 2380521"/>
              <a:gd name="connsiteX3271" fmla="*/ 1240491 w 8023328"/>
              <a:gd name="connsiteY3271" fmla="*/ 513042 h 2380521"/>
              <a:gd name="connsiteX3272" fmla="*/ 1225700 w 8023328"/>
              <a:gd name="connsiteY3272" fmla="*/ 525440 h 2380521"/>
              <a:gd name="connsiteX3273" fmla="*/ 1210925 w 8023328"/>
              <a:gd name="connsiteY3273" fmla="*/ 513042 h 2380521"/>
              <a:gd name="connsiteX3274" fmla="*/ 1225700 w 8023328"/>
              <a:gd name="connsiteY3274" fmla="*/ 499186 h 2380521"/>
              <a:gd name="connsiteX3275" fmla="*/ 1154881 w 8023328"/>
              <a:gd name="connsiteY3275" fmla="*/ 499186 h 2380521"/>
              <a:gd name="connsiteX3276" fmla="*/ 1169669 w 8023328"/>
              <a:gd name="connsiteY3276" fmla="*/ 513042 h 2380521"/>
              <a:gd name="connsiteX3277" fmla="*/ 1154881 w 8023328"/>
              <a:gd name="connsiteY3277" fmla="*/ 525440 h 2380521"/>
              <a:gd name="connsiteX3278" fmla="*/ 1140095 w 8023328"/>
              <a:gd name="connsiteY3278" fmla="*/ 513042 h 2380521"/>
              <a:gd name="connsiteX3279" fmla="*/ 1154881 w 8023328"/>
              <a:gd name="connsiteY3279" fmla="*/ 499186 h 2380521"/>
              <a:gd name="connsiteX3280" fmla="*/ 1084053 w 8023328"/>
              <a:gd name="connsiteY3280" fmla="*/ 499186 h 2380521"/>
              <a:gd name="connsiteX3281" fmla="*/ 1098842 w 8023328"/>
              <a:gd name="connsiteY3281" fmla="*/ 513042 h 2380521"/>
              <a:gd name="connsiteX3282" fmla="*/ 1084053 w 8023328"/>
              <a:gd name="connsiteY3282" fmla="*/ 525440 h 2380521"/>
              <a:gd name="connsiteX3283" fmla="*/ 1069267 w 8023328"/>
              <a:gd name="connsiteY3283" fmla="*/ 513042 h 2380521"/>
              <a:gd name="connsiteX3284" fmla="*/ 1084053 w 8023328"/>
              <a:gd name="connsiteY3284" fmla="*/ 499186 h 2380521"/>
              <a:gd name="connsiteX3285" fmla="*/ 1013012 w 8023328"/>
              <a:gd name="connsiteY3285" fmla="*/ 499186 h 2380521"/>
              <a:gd name="connsiteX3286" fmla="*/ 1024685 w 8023328"/>
              <a:gd name="connsiteY3286" fmla="*/ 513042 h 2380521"/>
              <a:gd name="connsiteX3287" fmla="*/ 1013012 w 8023328"/>
              <a:gd name="connsiteY3287" fmla="*/ 525440 h 2380521"/>
              <a:gd name="connsiteX3288" fmla="*/ 998433 w 8023328"/>
              <a:gd name="connsiteY3288" fmla="*/ 513042 h 2380521"/>
              <a:gd name="connsiteX3289" fmla="*/ 1013012 w 8023328"/>
              <a:gd name="connsiteY3289" fmla="*/ 499186 h 2380521"/>
              <a:gd name="connsiteX3290" fmla="*/ 941461 w 8023328"/>
              <a:gd name="connsiteY3290" fmla="*/ 499186 h 2380521"/>
              <a:gd name="connsiteX3291" fmla="*/ 953861 w 8023328"/>
              <a:gd name="connsiteY3291" fmla="*/ 513042 h 2380521"/>
              <a:gd name="connsiteX3292" fmla="*/ 941461 w 8023328"/>
              <a:gd name="connsiteY3292" fmla="*/ 525440 h 2380521"/>
              <a:gd name="connsiteX3293" fmla="*/ 927607 w 8023328"/>
              <a:gd name="connsiteY3293" fmla="*/ 513042 h 2380521"/>
              <a:gd name="connsiteX3294" fmla="*/ 941461 w 8023328"/>
              <a:gd name="connsiteY3294" fmla="*/ 499186 h 2380521"/>
              <a:gd name="connsiteX3295" fmla="*/ 870626 w 8023328"/>
              <a:gd name="connsiteY3295" fmla="*/ 499186 h 2380521"/>
              <a:gd name="connsiteX3296" fmla="*/ 883027 w 8023328"/>
              <a:gd name="connsiteY3296" fmla="*/ 513042 h 2380521"/>
              <a:gd name="connsiteX3297" fmla="*/ 870626 w 8023328"/>
              <a:gd name="connsiteY3297" fmla="*/ 525440 h 2380521"/>
              <a:gd name="connsiteX3298" fmla="*/ 856774 w 8023328"/>
              <a:gd name="connsiteY3298" fmla="*/ 513042 h 2380521"/>
              <a:gd name="connsiteX3299" fmla="*/ 870626 w 8023328"/>
              <a:gd name="connsiteY3299" fmla="*/ 499186 h 2380521"/>
              <a:gd name="connsiteX3300" fmla="*/ 798340 w 8023328"/>
              <a:gd name="connsiteY3300" fmla="*/ 499186 h 2380521"/>
              <a:gd name="connsiteX3301" fmla="*/ 812196 w 8023328"/>
              <a:gd name="connsiteY3301" fmla="*/ 513042 h 2380521"/>
              <a:gd name="connsiteX3302" fmla="*/ 798340 w 8023328"/>
              <a:gd name="connsiteY3302" fmla="*/ 525440 h 2380521"/>
              <a:gd name="connsiteX3303" fmla="*/ 785941 w 8023328"/>
              <a:gd name="connsiteY3303" fmla="*/ 513042 h 2380521"/>
              <a:gd name="connsiteX3304" fmla="*/ 798340 w 8023328"/>
              <a:gd name="connsiteY3304" fmla="*/ 499186 h 2380521"/>
              <a:gd name="connsiteX3305" fmla="*/ 724135 w 8023328"/>
              <a:gd name="connsiteY3305" fmla="*/ 499186 h 2380521"/>
              <a:gd name="connsiteX3306" fmla="*/ 737991 w 8023328"/>
              <a:gd name="connsiteY3306" fmla="*/ 513042 h 2380521"/>
              <a:gd name="connsiteX3307" fmla="*/ 724135 w 8023328"/>
              <a:gd name="connsiteY3307" fmla="*/ 525440 h 2380521"/>
              <a:gd name="connsiteX3308" fmla="*/ 711744 w 8023328"/>
              <a:gd name="connsiteY3308" fmla="*/ 513042 h 2380521"/>
              <a:gd name="connsiteX3309" fmla="*/ 724135 w 8023328"/>
              <a:gd name="connsiteY3309" fmla="*/ 499186 h 2380521"/>
              <a:gd name="connsiteX3310" fmla="*/ 653306 w 8023328"/>
              <a:gd name="connsiteY3310" fmla="*/ 499186 h 2380521"/>
              <a:gd name="connsiteX3311" fmla="*/ 667164 w 8023328"/>
              <a:gd name="connsiteY3311" fmla="*/ 513042 h 2380521"/>
              <a:gd name="connsiteX3312" fmla="*/ 653306 w 8023328"/>
              <a:gd name="connsiteY3312" fmla="*/ 525440 h 2380521"/>
              <a:gd name="connsiteX3313" fmla="*/ 640910 w 8023328"/>
              <a:gd name="connsiteY3313" fmla="*/ 513042 h 2380521"/>
              <a:gd name="connsiteX3314" fmla="*/ 653306 w 8023328"/>
              <a:gd name="connsiteY3314" fmla="*/ 499186 h 2380521"/>
              <a:gd name="connsiteX3315" fmla="*/ 584869 w 8023328"/>
              <a:gd name="connsiteY3315" fmla="*/ 499186 h 2380521"/>
              <a:gd name="connsiteX3316" fmla="*/ 599654 w 8023328"/>
              <a:gd name="connsiteY3316" fmla="*/ 513042 h 2380521"/>
              <a:gd name="connsiteX3317" fmla="*/ 584869 w 8023328"/>
              <a:gd name="connsiteY3317" fmla="*/ 525440 h 2380521"/>
              <a:gd name="connsiteX3318" fmla="*/ 570076 w 8023328"/>
              <a:gd name="connsiteY3318" fmla="*/ 513042 h 2380521"/>
              <a:gd name="connsiteX3319" fmla="*/ 584869 w 8023328"/>
              <a:gd name="connsiteY3319" fmla="*/ 499186 h 2380521"/>
              <a:gd name="connsiteX3320" fmla="*/ 513670 w 8023328"/>
              <a:gd name="connsiteY3320" fmla="*/ 499186 h 2380521"/>
              <a:gd name="connsiteX3321" fmla="*/ 528846 w 8023328"/>
              <a:gd name="connsiteY3321" fmla="*/ 513042 h 2380521"/>
              <a:gd name="connsiteX3322" fmla="*/ 513670 w 8023328"/>
              <a:gd name="connsiteY3322" fmla="*/ 525440 h 2380521"/>
              <a:gd name="connsiteX3323" fmla="*/ 499248 w 8023328"/>
              <a:gd name="connsiteY3323" fmla="*/ 513042 h 2380521"/>
              <a:gd name="connsiteX3324" fmla="*/ 513670 w 8023328"/>
              <a:gd name="connsiteY3324" fmla="*/ 499186 h 2380521"/>
              <a:gd name="connsiteX3325" fmla="*/ 3939871 w 8023328"/>
              <a:gd name="connsiteY3325" fmla="*/ 495814 h 2380521"/>
              <a:gd name="connsiteX3326" fmla="*/ 3952268 w 8023328"/>
              <a:gd name="connsiteY3326" fmla="*/ 510602 h 2380521"/>
              <a:gd name="connsiteX3327" fmla="*/ 3939871 w 8023328"/>
              <a:gd name="connsiteY3327" fmla="*/ 525391 h 2380521"/>
              <a:gd name="connsiteX3328" fmla="*/ 3926015 w 8023328"/>
              <a:gd name="connsiteY3328" fmla="*/ 510602 h 2380521"/>
              <a:gd name="connsiteX3329" fmla="*/ 3939871 w 8023328"/>
              <a:gd name="connsiteY3329" fmla="*/ 495814 h 2380521"/>
              <a:gd name="connsiteX3330" fmla="*/ 3869042 w 8023328"/>
              <a:gd name="connsiteY3330" fmla="*/ 495814 h 2380521"/>
              <a:gd name="connsiteX3331" fmla="*/ 3881439 w 8023328"/>
              <a:gd name="connsiteY3331" fmla="*/ 510602 h 2380521"/>
              <a:gd name="connsiteX3332" fmla="*/ 3869042 w 8023328"/>
              <a:gd name="connsiteY3332" fmla="*/ 525391 h 2380521"/>
              <a:gd name="connsiteX3333" fmla="*/ 3855186 w 8023328"/>
              <a:gd name="connsiteY3333" fmla="*/ 510602 h 2380521"/>
              <a:gd name="connsiteX3334" fmla="*/ 3869042 w 8023328"/>
              <a:gd name="connsiteY3334" fmla="*/ 495814 h 2380521"/>
              <a:gd name="connsiteX3335" fmla="*/ 3796752 w 8023328"/>
              <a:gd name="connsiteY3335" fmla="*/ 495814 h 2380521"/>
              <a:gd name="connsiteX3336" fmla="*/ 3810608 w 8023328"/>
              <a:gd name="connsiteY3336" fmla="*/ 510602 h 2380521"/>
              <a:gd name="connsiteX3337" fmla="*/ 3796752 w 8023328"/>
              <a:gd name="connsiteY3337" fmla="*/ 525391 h 2380521"/>
              <a:gd name="connsiteX3338" fmla="*/ 3784355 w 8023328"/>
              <a:gd name="connsiteY3338" fmla="*/ 510602 h 2380521"/>
              <a:gd name="connsiteX3339" fmla="*/ 3796752 w 8023328"/>
              <a:gd name="connsiteY3339" fmla="*/ 495814 h 2380521"/>
              <a:gd name="connsiteX3340" fmla="*/ 3725922 w 8023328"/>
              <a:gd name="connsiteY3340" fmla="*/ 495814 h 2380521"/>
              <a:gd name="connsiteX3341" fmla="*/ 3739778 w 8023328"/>
              <a:gd name="connsiteY3341" fmla="*/ 510602 h 2380521"/>
              <a:gd name="connsiteX3342" fmla="*/ 3725922 w 8023328"/>
              <a:gd name="connsiteY3342" fmla="*/ 525391 h 2380521"/>
              <a:gd name="connsiteX3343" fmla="*/ 3713525 w 8023328"/>
              <a:gd name="connsiteY3343" fmla="*/ 510602 h 2380521"/>
              <a:gd name="connsiteX3344" fmla="*/ 3725922 w 8023328"/>
              <a:gd name="connsiteY3344" fmla="*/ 495814 h 2380521"/>
              <a:gd name="connsiteX3345" fmla="*/ 3655091 w 8023328"/>
              <a:gd name="connsiteY3345" fmla="*/ 495814 h 2380521"/>
              <a:gd name="connsiteX3346" fmla="*/ 3668947 w 8023328"/>
              <a:gd name="connsiteY3346" fmla="*/ 510602 h 2380521"/>
              <a:gd name="connsiteX3347" fmla="*/ 3655091 w 8023328"/>
              <a:gd name="connsiteY3347" fmla="*/ 525391 h 2380521"/>
              <a:gd name="connsiteX3348" fmla="*/ 3642694 w 8023328"/>
              <a:gd name="connsiteY3348" fmla="*/ 510602 h 2380521"/>
              <a:gd name="connsiteX3349" fmla="*/ 3655091 w 8023328"/>
              <a:gd name="connsiteY3349" fmla="*/ 495814 h 2380521"/>
              <a:gd name="connsiteX3350" fmla="*/ 3583280 w 8023328"/>
              <a:gd name="connsiteY3350" fmla="*/ 495814 h 2380521"/>
              <a:gd name="connsiteX3351" fmla="*/ 3598069 w 8023328"/>
              <a:gd name="connsiteY3351" fmla="*/ 510602 h 2380521"/>
              <a:gd name="connsiteX3352" fmla="*/ 3583280 w 8023328"/>
              <a:gd name="connsiteY3352" fmla="*/ 525391 h 2380521"/>
              <a:gd name="connsiteX3353" fmla="*/ 3568491 w 8023328"/>
              <a:gd name="connsiteY3353" fmla="*/ 510602 h 2380521"/>
              <a:gd name="connsiteX3354" fmla="*/ 3583280 w 8023328"/>
              <a:gd name="connsiteY3354" fmla="*/ 495814 h 2380521"/>
              <a:gd name="connsiteX3355" fmla="*/ 3512449 w 8023328"/>
              <a:gd name="connsiteY3355" fmla="*/ 495814 h 2380521"/>
              <a:gd name="connsiteX3356" fmla="*/ 3527237 w 8023328"/>
              <a:gd name="connsiteY3356" fmla="*/ 510602 h 2380521"/>
              <a:gd name="connsiteX3357" fmla="*/ 3512449 w 8023328"/>
              <a:gd name="connsiteY3357" fmla="*/ 525391 h 2380521"/>
              <a:gd name="connsiteX3358" fmla="*/ 3497661 w 8023328"/>
              <a:gd name="connsiteY3358" fmla="*/ 510602 h 2380521"/>
              <a:gd name="connsiteX3359" fmla="*/ 3512449 w 8023328"/>
              <a:gd name="connsiteY3359" fmla="*/ 495814 h 2380521"/>
              <a:gd name="connsiteX3360" fmla="*/ 3440686 w 8023328"/>
              <a:gd name="connsiteY3360" fmla="*/ 495814 h 2380521"/>
              <a:gd name="connsiteX3361" fmla="*/ 3453083 w 8023328"/>
              <a:gd name="connsiteY3361" fmla="*/ 510602 h 2380521"/>
              <a:gd name="connsiteX3362" fmla="*/ 3440686 w 8023328"/>
              <a:gd name="connsiteY3362" fmla="*/ 525391 h 2380521"/>
              <a:gd name="connsiteX3363" fmla="*/ 3426830 w 8023328"/>
              <a:gd name="connsiteY3363" fmla="*/ 510602 h 2380521"/>
              <a:gd name="connsiteX3364" fmla="*/ 3440686 w 8023328"/>
              <a:gd name="connsiteY3364" fmla="*/ 495814 h 2380521"/>
              <a:gd name="connsiteX3365" fmla="*/ 3369857 w 8023328"/>
              <a:gd name="connsiteY3365" fmla="*/ 495814 h 2380521"/>
              <a:gd name="connsiteX3366" fmla="*/ 3382254 w 8023328"/>
              <a:gd name="connsiteY3366" fmla="*/ 510602 h 2380521"/>
              <a:gd name="connsiteX3367" fmla="*/ 3369857 w 8023328"/>
              <a:gd name="connsiteY3367" fmla="*/ 525391 h 2380521"/>
              <a:gd name="connsiteX3368" fmla="*/ 3356001 w 8023328"/>
              <a:gd name="connsiteY3368" fmla="*/ 510602 h 2380521"/>
              <a:gd name="connsiteX3369" fmla="*/ 3369857 w 8023328"/>
              <a:gd name="connsiteY3369" fmla="*/ 495814 h 2380521"/>
              <a:gd name="connsiteX3370" fmla="*/ 3299094 w 8023328"/>
              <a:gd name="connsiteY3370" fmla="*/ 495814 h 2380521"/>
              <a:gd name="connsiteX3371" fmla="*/ 3311491 w 8023328"/>
              <a:gd name="connsiteY3371" fmla="*/ 510602 h 2380521"/>
              <a:gd name="connsiteX3372" fmla="*/ 3299094 w 8023328"/>
              <a:gd name="connsiteY3372" fmla="*/ 525391 h 2380521"/>
              <a:gd name="connsiteX3373" fmla="*/ 3285240 w 8023328"/>
              <a:gd name="connsiteY3373" fmla="*/ 510602 h 2380521"/>
              <a:gd name="connsiteX3374" fmla="*/ 3299094 w 8023328"/>
              <a:gd name="connsiteY3374" fmla="*/ 495814 h 2380521"/>
              <a:gd name="connsiteX3375" fmla="*/ 3226805 w 8023328"/>
              <a:gd name="connsiteY3375" fmla="*/ 495814 h 2380521"/>
              <a:gd name="connsiteX3376" fmla="*/ 3240660 w 8023328"/>
              <a:gd name="connsiteY3376" fmla="*/ 510602 h 2380521"/>
              <a:gd name="connsiteX3377" fmla="*/ 3226805 w 8023328"/>
              <a:gd name="connsiteY3377" fmla="*/ 525391 h 2380521"/>
              <a:gd name="connsiteX3378" fmla="*/ 3214406 w 8023328"/>
              <a:gd name="connsiteY3378" fmla="*/ 510602 h 2380521"/>
              <a:gd name="connsiteX3379" fmla="*/ 3226805 w 8023328"/>
              <a:gd name="connsiteY3379" fmla="*/ 495814 h 2380521"/>
              <a:gd name="connsiteX3380" fmla="*/ 3152602 w 8023328"/>
              <a:gd name="connsiteY3380" fmla="*/ 495814 h 2380521"/>
              <a:gd name="connsiteX3381" fmla="*/ 3166454 w 8023328"/>
              <a:gd name="connsiteY3381" fmla="*/ 510602 h 2380521"/>
              <a:gd name="connsiteX3382" fmla="*/ 3152602 w 8023328"/>
              <a:gd name="connsiteY3382" fmla="*/ 525391 h 2380521"/>
              <a:gd name="connsiteX3383" fmla="*/ 3140203 w 8023328"/>
              <a:gd name="connsiteY3383" fmla="*/ 510602 h 2380521"/>
              <a:gd name="connsiteX3384" fmla="*/ 3152602 w 8023328"/>
              <a:gd name="connsiteY3384" fmla="*/ 495814 h 2380521"/>
              <a:gd name="connsiteX3385" fmla="*/ 2439944 w 8023328"/>
              <a:gd name="connsiteY3385" fmla="*/ 428356 h 2380521"/>
              <a:gd name="connsiteX3386" fmla="*/ 2454729 w 8023328"/>
              <a:gd name="connsiteY3386" fmla="*/ 440753 h 2380521"/>
              <a:gd name="connsiteX3387" fmla="*/ 2439944 w 8023328"/>
              <a:gd name="connsiteY3387" fmla="*/ 454610 h 2380521"/>
              <a:gd name="connsiteX3388" fmla="*/ 2425156 w 8023328"/>
              <a:gd name="connsiteY3388" fmla="*/ 440753 h 2380521"/>
              <a:gd name="connsiteX3389" fmla="*/ 2439944 w 8023328"/>
              <a:gd name="connsiteY3389" fmla="*/ 428356 h 2380521"/>
              <a:gd name="connsiteX3390" fmla="*/ 2369110 w 8023328"/>
              <a:gd name="connsiteY3390" fmla="*/ 428356 h 2380521"/>
              <a:gd name="connsiteX3391" fmla="*/ 2383898 w 8023328"/>
              <a:gd name="connsiteY3391" fmla="*/ 440753 h 2380521"/>
              <a:gd name="connsiteX3392" fmla="*/ 2369110 w 8023328"/>
              <a:gd name="connsiteY3392" fmla="*/ 454610 h 2380521"/>
              <a:gd name="connsiteX3393" fmla="*/ 2354319 w 8023328"/>
              <a:gd name="connsiteY3393" fmla="*/ 440753 h 2380521"/>
              <a:gd name="connsiteX3394" fmla="*/ 2369110 w 8023328"/>
              <a:gd name="connsiteY3394" fmla="*/ 428356 h 2380521"/>
              <a:gd name="connsiteX3395" fmla="*/ 2298278 w 8023328"/>
              <a:gd name="connsiteY3395" fmla="*/ 428356 h 2380521"/>
              <a:gd name="connsiteX3396" fmla="*/ 2313066 w 8023328"/>
              <a:gd name="connsiteY3396" fmla="*/ 440753 h 2380521"/>
              <a:gd name="connsiteX3397" fmla="*/ 2298278 w 8023328"/>
              <a:gd name="connsiteY3397" fmla="*/ 454610 h 2380521"/>
              <a:gd name="connsiteX3398" fmla="*/ 2283490 w 8023328"/>
              <a:gd name="connsiteY3398" fmla="*/ 440753 h 2380521"/>
              <a:gd name="connsiteX3399" fmla="*/ 2298278 w 8023328"/>
              <a:gd name="connsiteY3399" fmla="*/ 428356 h 2380521"/>
              <a:gd name="connsiteX3400" fmla="*/ 2226514 w 8023328"/>
              <a:gd name="connsiteY3400" fmla="*/ 428356 h 2380521"/>
              <a:gd name="connsiteX3401" fmla="*/ 2238914 w 8023328"/>
              <a:gd name="connsiteY3401" fmla="*/ 440753 h 2380521"/>
              <a:gd name="connsiteX3402" fmla="*/ 2226514 w 8023328"/>
              <a:gd name="connsiteY3402" fmla="*/ 454610 h 2380521"/>
              <a:gd name="connsiteX3403" fmla="*/ 2212656 w 8023328"/>
              <a:gd name="connsiteY3403" fmla="*/ 440753 h 2380521"/>
              <a:gd name="connsiteX3404" fmla="*/ 2226514 w 8023328"/>
              <a:gd name="connsiteY3404" fmla="*/ 428356 h 2380521"/>
              <a:gd name="connsiteX3405" fmla="*/ 2155682 w 8023328"/>
              <a:gd name="connsiteY3405" fmla="*/ 428356 h 2380521"/>
              <a:gd name="connsiteX3406" fmla="*/ 2168079 w 8023328"/>
              <a:gd name="connsiteY3406" fmla="*/ 440753 h 2380521"/>
              <a:gd name="connsiteX3407" fmla="*/ 2155682 w 8023328"/>
              <a:gd name="connsiteY3407" fmla="*/ 454610 h 2380521"/>
              <a:gd name="connsiteX3408" fmla="*/ 2141825 w 8023328"/>
              <a:gd name="connsiteY3408" fmla="*/ 440753 h 2380521"/>
              <a:gd name="connsiteX3409" fmla="*/ 2155682 w 8023328"/>
              <a:gd name="connsiteY3409" fmla="*/ 428356 h 2380521"/>
              <a:gd name="connsiteX3410" fmla="*/ 2084846 w 8023328"/>
              <a:gd name="connsiteY3410" fmla="*/ 428356 h 2380521"/>
              <a:gd name="connsiteX3411" fmla="*/ 2097246 w 8023328"/>
              <a:gd name="connsiteY3411" fmla="*/ 440753 h 2380521"/>
              <a:gd name="connsiteX3412" fmla="*/ 2084846 w 8023328"/>
              <a:gd name="connsiteY3412" fmla="*/ 454610 h 2380521"/>
              <a:gd name="connsiteX3413" fmla="*/ 2070991 w 8023328"/>
              <a:gd name="connsiteY3413" fmla="*/ 440753 h 2380521"/>
              <a:gd name="connsiteX3414" fmla="*/ 2084846 w 8023328"/>
              <a:gd name="connsiteY3414" fmla="*/ 428356 h 2380521"/>
              <a:gd name="connsiteX3415" fmla="*/ 2011832 w 8023328"/>
              <a:gd name="connsiteY3415" fmla="*/ 428356 h 2380521"/>
              <a:gd name="connsiteX3416" fmla="*/ 2026418 w 8023328"/>
              <a:gd name="connsiteY3416" fmla="*/ 440753 h 2380521"/>
              <a:gd name="connsiteX3417" fmla="*/ 2011832 w 8023328"/>
              <a:gd name="connsiteY3417" fmla="*/ 454610 h 2380521"/>
              <a:gd name="connsiteX3418" fmla="*/ 2000165 w 8023328"/>
              <a:gd name="connsiteY3418" fmla="*/ 440753 h 2380521"/>
              <a:gd name="connsiteX3419" fmla="*/ 2011832 w 8023328"/>
              <a:gd name="connsiteY3419" fmla="*/ 428356 h 2380521"/>
              <a:gd name="connsiteX3420" fmla="*/ 1938362 w 8023328"/>
              <a:gd name="connsiteY3420" fmla="*/ 428356 h 2380521"/>
              <a:gd name="connsiteX3421" fmla="*/ 1952216 w 8023328"/>
              <a:gd name="connsiteY3421" fmla="*/ 440753 h 2380521"/>
              <a:gd name="connsiteX3422" fmla="*/ 1938362 w 8023328"/>
              <a:gd name="connsiteY3422" fmla="*/ 454610 h 2380521"/>
              <a:gd name="connsiteX3423" fmla="*/ 1925965 w 8023328"/>
              <a:gd name="connsiteY3423" fmla="*/ 440753 h 2380521"/>
              <a:gd name="connsiteX3424" fmla="*/ 1938362 w 8023328"/>
              <a:gd name="connsiteY3424" fmla="*/ 428356 h 2380521"/>
              <a:gd name="connsiteX3425" fmla="*/ 1867525 w 8023328"/>
              <a:gd name="connsiteY3425" fmla="*/ 428356 h 2380521"/>
              <a:gd name="connsiteX3426" fmla="*/ 1881384 w 8023328"/>
              <a:gd name="connsiteY3426" fmla="*/ 440753 h 2380521"/>
              <a:gd name="connsiteX3427" fmla="*/ 1867525 w 8023328"/>
              <a:gd name="connsiteY3427" fmla="*/ 454610 h 2380521"/>
              <a:gd name="connsiteX3428" fmla="*/ 1855126 w 8023328"/>
              <a:gd name="connsiteY3428" fmla="*/ 440753 h 2380521"/>
              <a:gd name="connsiteX3429" fmla="*/ 1867525 w 8023328"/>
              <a:gd name="connsiteY3429" fmla="*/ 428356 h 2380521"/>
              <a:gd name="connsiteX3430" fmla="*/ 1799085 w 8023328"/>
              <a:gd name="connsiteY3430" fmla="*/ 428356 h 2380521"/>
              <a:gd name="connsiteX3431" fmla="*/ 1813873 w 8023328"/>
              <a:gd name="connsiteY3431" fmla="*/ 440753 h 2380521"/>
              <a:gd name="connsiteX3432" fmla="*/ 1799085 w 8023328"/>
              <a:gd name="connsiteY3432" fmla="*/ 454610 h 2380521"/>
              <a:gd name="connsiteX3433" fmla="*/ 1784298 w 8023328"/>
              <a:gd name="connsiteY3433" fmla="*/ 440753 h 2380521"/>
              <a:gd name="connsiteX3434" fmla="*/ 1799085 w 8023328"/>
              <a:gd name="connsiteY3434" fmla="*/ 428356 h 2380521"/>
              <a:gd name="connsiteX3435" fmla="*/ 1728260 w 8023328"/>
              <a:gd name="connsiteY3435" fmla="*/ 428356 h 2380521"/>
              <a:gd name="connsiteX3436" fmla="*/ 1743046 w 8023328"/>
              <a:gd name="connsiteY3436" fmla="*/ 440753 h 2380521"/>
              <a:gd name="connsiteX3437" fmla="*/ 1728260 w 8023328"/>
              <a:gd name="connsiteY3437" fmla="*/ 454610 h 2380521"/>
              <a:gd name="connsiteX3438" fmla="*/ 1713469 w 8023328"/>
              <a:gd name="connsiteY3438" fmla="*/ 440753 h 2380521"/>
              <a:gd name="connsiteX3439" fmla="*/ 1728260 w 8023328"/>
              <a:gd name="connsiteY3439" fmla="*/ 428356 h 2380521"/>
              <a:gd name="connsiteX3440" fmla="*/ 1657426 w 8023328"/>
              <a:gd name="connsiteY3440" fmla="*/ 428356 h 2380521"/>
              <a:gd name="connsiteX3441" fmla="*/ 1672218 w 8023328"/>
              <a:gd name="connsiteY3441" fmla="*/ 440753 h 2380521"/>
              <a:gd name="connsiteX3442" fmla="*/ 1657426 w 8023328"/>
              <a:gd name="connsiteY3442" fmla="*/ 454610 h 2380521"/>
              <a:gd name="connsiteX3443" fmla="*/ 1642647 w 8023328"/>
              <a:gd name="connsiteY3443" fmla="*/ 440753 h 2380521"/>
              <a:gd name="connsiteX3444" fmla="*/ 1657426 w 8023328"/>
              <a:gd name="connsiteY3444" fmla="*/ 428356 h 2380521"/>
              <a:gd name="connsiteX3445" fmla="*/ 1582294 w 8023328"/>
              <a:gd name="connsiteY3445" fmla="*/ 428356 h 2380521"/>
              <a:gd name="connsiteX3446" fmla="*/ 1594697 w 8023328"/>
              <a:gd name="connsiteY3446" fmla="*/ 440753 h 2380521"/>
              <a:gd name="connsiteX3447" fmla="*/ 1582294 w 8023328"/>
              <a:gd name="connsiteY3447" fmla="*/ 454610 h 2380521"/>
              <a:gd name="connsiteX3448" fmla="*/ 1568438 w 8023328"/>
              <a:gd name="connsiteY3448" fmla="*/ 440753 h 2380521"/>
              <a:gd name="connsiteX3449" fmla="*/ 1582294 w 8023328"/>
              <a:gd name="connsiteY3449" fmla="*/ 428356 h 2380521"/>
              <a:gd name="connsiteX3450" fmla="*/ 1512195 w 8023328"/>
              <a:gd name="connsiteY3450" fmla="*/ 428356 h 2380521"/>
              <a:gd name="connsiteX3451" fmla="*/ 1523862 w 8023328"/>
              <a:gd name="connsiteY3451" fmla="*/ 440753 h 2380521"/>
              <a:gd name="connsiteX3452" fmla="*/ 1512195 w 8023328"/>
              <a:gd name="connsiteY3452" fmla="*/ 454610 h 2380521"/>
              <a:gd name="connsiteX3453" fmla="*/ 1497610 w 8023328"/>
              <a:gd name="connsiteY3453" fmla="*/ 440753 h 2380521"/>
              <a:gd name="connsiteX3454" fmla="*/ 1512195 w 8023328"/>
              <a:gd name="connsiteY3454" fmla="*/ 428356 h 2380521"/>
              <a:gd name="connsiteX3455" fmla="*/ 1439171 w 8023328"/>
              <a:gd name="connsiteY3455" fmla="*/ 428356 h 2380521"/>
              <a:gd name="connsiteX3456" fmla="*/ 1453023 w 8023328"/>
              <a:gd name="connsiteY3456" fmla="*/ 440753 h 2380521"/>
              <a:gd name="connsiteX3457" fmla="*/ 1439171 w 8023328"/>
              <a:gd name="connsiteY3457" fmla="*/ 454610 h 2380521"/>
              <a:gd name="connsiteX3458" fmla="*/ 1426771 w 8023328"/>
              <a:gd name="connsiteY3458" fmla="*/ 440753 h 2380521"/>
              <a:gd name="connsiteX3459" fmla="*/ 1439171 w 8023328"/>
              <a:gd name="connsiteY3459" fmla="*/ 428356 h 2380521"/>
              <a:gd name="connsiteX3460" fmla="*/ 1368344 w 8023328"/>
              <a:gd name="connsiteY3460" fmla="*/ 428356 h 2380521"/>
              <a:gd name="connsiteX3461" fmla="*/ 1382196 w 8023328"/>
              <a:gd name="connsiteY3461" fmla="*/ 440753 h 2380521"/>
              <a:gd name="connsiteX3462" fmla="*/ 1368344 w 8023328"/>
              <a:gd name="connsiteY3462" fmla="*/ 454610 h 2380521"/>
              <a:gd name="connsiteX3463" fmla="*/ 1355948 w 8023328"/>
              <a:gd name="connsiteY3463" fmla="*/ 440753 h 2380521"/>
              <a:gd name="connsiteX3464" fmla="*/ 1368344 w 8023328"/>
              <a:gd name="connsiteY3464" fmla="*/ 428356 h 2380521"/>
              <a:gd name="connsiteX3465" fmla="*/ 1297515 w 8023328"/>
              <a:gd name="connsiteY3465" fmla="*/ 428356 h 2380521"/>
              <a:gd name="connsiteX3466" fmla="*/ 1311372 w 8023328"/>
              <a:gd name="connsiteY3466" fmla="*/ 440753 h 2380521"/>
              <a:gd name="connsiteX3467" fmla="*/ 1297515 w 8023328"/>
              <a:gd name="connsiteY3467" fmla="*/ 454610 h 2380521"/>
              <a:gd name="connsiteX3468" fmla="*/ 1285118 w 8023328"/>
              <a:gd name="connsiteY3468" fmla="*/ 440753 h 2380521"/>
              <a:gd name="connsiteX3469" fmla="*/ 1297515 w 8023328"/>
              <a:gd name="connsiteY3469" fmla="*/ 428356 h 2380521"/>
              <a:gd name="connsiteX3470" fmla="*/ 1225703 w 8023328"/>
              <a:gd name="connsiteY3470" fmla="*/ 428356 h 2380521"/>
              <a:gd name="connsiteX3471" fmla="*/ 1240491 w 8023328"/>
              <a:gd name="connsiteY3471" fmla="*/ 440753 h 2380521"/>
              <a:gd name="connsiteX3472" fmla="*/ 1225703 w 8023328"/>
              <a:gd name="connsiteY3472" fmla="*/ 454610 h 2380521"/>
              <a:gd name="connsiteX3473" fmla="*/ 1210925 w 8023328"/>
              <a:gd name="connsiteY3473" fmla="*/ 440753 h 2380521"/>
              <a:gd name="connsiteX3474" fmla="*/ 1225703 w 8023328"/>
              <a:gd name="connsiteY3474" fmla="*/ 428356 h 2380521"/>
              <a:gd name="connsiteX3475" fmla="*/ 1154886 w 8023328"/>
              <a:gd name="connsiteY3475" fmla="*/ 428356 h 2380521"/>
              <a:gd name="connsiteX3476" fmla="*/ 1169676 w 8023328"/>
              <a:gd name="connsiteY3476" fmla="*/ 440753 h 2380521"/>
              <a:gd name="connsiteX3477" fmla="*/ 1154886 w 8023328"/>
              <a:gd name="connsiteY3477" fmla="*/ 454610 h 2380521"/>
              <a:gd name="connsiteX3478" fmla="*/ 1140096 w 8023328"/>
              <a:gd name="connsiteY3478" fmla="*/ 440753 h 2380521"/>
              <a:gd name="connsiteX3479" fmla="*/ 1154886 w 8023328"/>
              <a:gd name="connsiteY3479" fmla="*/ 428356 h 2380521"/>
              <a:gd name="connsiteX3480" fmla="*/ 1084056 w 8023328"/>
              <a:gd name="connsiteY3480" fmla="*/ 428356 h 2380521"/>
              <a:gd name="connsiteX3481" fmla="*/ 1098844 w 8023328"/>
              <a:gd name="connsiteY3481" fmla="*/ 440753 h 2380521"/>
              <a:gd name="connsiteX3482" fmla="*/ 1084056 w 8023328"/>
              <a:gd name="connsiteY3482" fmla="*/ 454610 h 2380521"/>
              <a:gd name="connsiteX3483" fmla="*/ 1069267 w 8023328"/>
              <a:gd name="connsiteY3483" fmla="*/ 440753 h 2380521"/>
              <a:gd name="connsiteX3484" fmla="*/ 1084056 w 8023328"/>
              <a:gd name="connsiteY3484" fmla="*/ 428356 h 2380521"/>
              <a:gd name="connsiteX3485" fmla="*/ 1013015 w 8023328"/>
              <a:gd name="connsiteY3485" fmla="*/ 428356 h 2380521"/>
              <a:gd name="connsiteX3486" fmla="*/ 1024685 w 8023328"/>
              <a:gd name="connsiteY3486" fmla="*/ 440753 h 2380521"/>
              <a:gd name="connsiteX3487" fmla="*/ 1013015 w 8023328"/>
              <a:gd name="connsiteY3487" fmla="*/ 454610 h 2380521"/>
              <a:gd name="connsiteX3488" fmla="*/ 998434 w 8023328"/>
              <a:gd name="connsiteY3488" fmla="*/ 440753 h 2380521"/>
              <a:gd name="connsiteX3489" fmla="*/ 1013015 w 8023328"/>
              <a:gd name="connsiteY3489" fmla="*/ 428356 h 2380521"/>
              <a:gd name="connsiteX3490" fmla="*/ 941465 w 8023328"/>
              <a:gd name="connsiteY3490" fmla="*/ 428356 h 2380521"/>
              <a:gd name="connsiteX3491" fmla="*/ 953864 w 8023328"/>
              <a:gd name="connsiteY3491" fmla="*/ 440753 h 2380521"/>
              <a:gd name="connsiteX3492" fmla="*/ 941465 w 8023328"/>
              <a:gd name="connsiteY3492" fmla="*/ 454610 h 2380521"/>
              <a:gd name="connsiteX3493" fmla="*/ 927611 w 8023328"/>
              <a:gd name="connsiteY3493" fmla="*/ 440753 h 2380521"/>
              <a:gd name="connsiteX3494" fmla="*/ 941465 w 8023328"/>
              <a:gd name="connsiteY3494" fmla="*/ 428356 h 2380521"/>
              <a:gd name="connsiteX3495" fmla="*/ 870633 w 8023328"/>
              <a:gd name="connsiteY3495" fmla="*/ 428356 h 2380521"/>
              <a:gd name="connsiteX3496" fmla="*/ 883030 w 8023328"/>
              <a:gd name="connsiteY3496" fmla="*/ 440753 h 2380521"/>
              <a:gd name="connsiteX3497" fmla="*/ 870633 w 8023328"/>
              <a:gd name="connsiteY3497" fmla="*/ 454610 h 2380521"/>
              <a:gd name="connsiteX3498" fmla="*/ 856774 w 8023328"/>
              <a:gd name="connsiteY3498" fmla="*/ 440753 h 2380521"/>
              <a:gd name="connsiteX3499" fmla="*/ 870633 w 8023328"/>
              <a:gd name="connsiteY3499" fmla="*/ 428356 h 2380521"/>
              <a:gd name="connsiteX3500" fmla="*/ 798344 w 8023328"/>
              <a:gd name="connsiteY3500" fmla="*/ 428356 h 2380521"/>
              <a:gd name="connsiteX3501" fmla="*/ 812196 w 8023328"/>
              <a:gd name="connsiteY3501" fmla="*/ 440753 h 2380521"/>
              <a:gd name="connsiteX3502" fmla="*/ 798344 w 8023328"/>
              <a:gd name="connsiteY3502" fmla="*/ 454610 h 2380521"/>
              <a:gd name="connsiteX3503" fmla="*/ 785947 w 8023328"/>
              <a:gd name="connsiteY3503" fmla="*/ 440753 h 2380521"/>
              <a:gd name="connsiteX3504" fmla="*/ 798344 w 8023328"/>
              <a:gd name="connsiteY3504" fmla="*/ 428356 h 2380521"/>
              <a:gd name="connsiteX3505" fmla="*/ 724138 w 8023328"/>
              <a:gd name="connsiteY3505" fmla="*/ 428356 h 2380521"/>
              <a:gd name="connsiteX3506" fmla="*/ 738002 w 8023328"/>
              <a:gd name="connsiteY3506" fmla="*/ 442212 h 2380521"/>
              <a:gd name="connsiteX3507" fmla="*/ 724138 w 8023328"/>
              <a:gd name="connsiteY3507" fmla="*/ 454610 h 2380521"/>
              <a:gd name="connsiteX3508" fmla="*/ 711747 w 8023328"/>
              <a:gd name="connsiteY3508" fmla="*/ 442212 h 2380521"/>
              <a:gd name="connsiteX3509" fmla="*/ 724138 w 8023328"/>
              <a:gd name="connsiteY3509" fmla="*/ 428356 h 2380521"/>
              <a:gd name="connsiteX3510" fmla="*/ 653312 w 8023328"/>
              <a:gd name="connsiteY3510" fmla="*/ 428356 h 2380521"/>
              <a:gd name="connsiteX3511" fmla="*/ 667165 w 8023328"/>
              <a:gd name="connsiteY3511" fmla="*/ 442212 h 2380521"/>
              <a:gd name="connsiteX3512" fmla="*/ 653312 w 8023328"/>
              <a:gd name="connsiteY3512" fmla="*/ 454610 h 2380521"/>
              <a:gd name="connsiteX3513" fmla="*/ 640912 w 8023328"/>
              <a:gd name="connsiteY3513" fmla="*/ 442212 h 2380521"/>
              <a:gd name="connsiteX3514" fmla="*/ 653312 w 8023328"/>
              <a:gd name="connsiteY3514" fmla="*/ 428356 h 2380521"/>
              <a:gd name="connsiteX3515" fmla="*/ 3796752 w 8023328"/>
              <a:gd name="connsiteY3515" fmla="*/ 424982 h 2380521"/>
              <a:gd name="connsiteX3516" fmla="*/ 3810608 w 8023328"/>
              <a:gd name="connsiteY3516" fmla="*/ 439771 h 2380521"/>
              <a:gd name="connsiteX3517" fmla="*/ 3796752 w 8023328"/>
              <a:gd name="connsiteY3517" fmla="*/ 454560 h 2380521"/>
              <a:gd name="connsiteX3518" fmla="*/ 3784355 w 8023328"/>
              <a:gd name="connsiteY3518" fmla="*/ 439771 h 2380521"/>
              <a:gd name="connsiteX3519" fmla="*/ 3796752 w 8023328"/>
              <a:gd name="connsiteY3519" fmla="*/ 424982 h 2380521"/>
              <a:gd name="connsiteX3520" fmla="*/ 3725922 w 8023328"/>
              <a:gd name="connsiteY3520" fmla="*/ 424982 h 2380521"/>
              <a:gd name="connsiteX3521" fmla="*/ 3739778 w 8023328"/>
              <a:gd name="connsiteY3521" fmla="*/ 439771 h 2380521"/>
              <a:gd name="connsiteX3522" fmla="*/ 3725922 w 8023328"/>
              <a:gd name="connsiteY3522" fmla="*/ 454560 h 2380521"/>
              <a:gd name="connsiteX3523" fmla="*/ 3713525 w 8023328"/>
              <a:gd name="connsiteY3523" fmla="*/ 439771 h 2380521"/>
              <a:gd name="connsiteX3524" fmla="*/ 3725922 w 8023328"/>
              <a:gd name="connsiteY3524" fmla="*/ 424982 h 2380521"/>
              <a:gd name="connsiteX3525" fmla="*/ 3655091 w 8023328"/>
              <a:gd name="connsiteY3525" fmla="*/ 424982 h 2380521"/>
              <a:gd name="connsiteX3526" fmla="*/ 3668947 w 8023328"/>
              <a:gd name="connsiteY3526" fmla="*/ 439771 h 2380521"/>
              <a:gd name="connsiteX3527" fmla="*/ 3655091 w 8023328"/>
              <a:gd name="connsiteY3527" fmla="*/ 454560 h 2380521"/>
              <a:gd name="connsiteX3528" fmla="*/ 3642694 w 8023328"/>
              <a:gd name="connsiteY3528" fmla="*/ 439771 h 2380521"/>
              <a:gd name="connsiteX3529" fmla="*/ 3655091 w 8023328"/>
              <a:gd name="connsiteY3529" fmla="*/ 424982 h 2380521"/>
              <a:gd name="connsiteX3530" fmla="*/ 3583280 w 8023328"/>
              <a:gd name="connsiteY3530" fmla="*/ 424982 h 2380521"/>
              <a:gd name="connsiteX3531" fmla="*/ 3598069 w 8023328"/>
              <a:gd name="connsiteY3531" fmla="*/ 439771 h 2380521"/>
              <a:gd name="connsiteX3532" fmla="*/ 3583280 w 8023328"/>
              <a:gd name="connsiteY3532" fmla="*/ 454560 h 2380521"/>
              <a:gd name="connsiteX3533" fmla="*/ 3568491 w 8023328"/>
              <a:gd name="connsiteY3533" fmla="*/ 439771 h 2380521"/>
              <a:gd name="connsiteX3534" fmla="*/ 3583280 w 8023328"/>
              <a:gd name="connsiteY3534" fmla="*/ 424982 h 2380521"/>
              <a:gd name="connsiteX3535" fmla="*/ 3512449 w 8023328"/>
              <a:gd name="connsiteY3535" fmla="*/ 424982 h 2380521"/>
              <a:gd name="connsiteX3536" fmla="*/ 3527237 w 8023328"/>
              <a:gd name="connsiteY3536" fmla="*/ 439771 h 2380521"/>
              <a:gd name="connsiteX3537" fmla="*/ 3512449 w 8023328"/>
              <a:gd name="connsiteY3537" fmla="*/ 454560 h 2380521"/>
              <a:gd name="connsiteX3538" fmla="*/ 3497661 w 8023328"/>
              <a:gd name="connsiteY3538" fmla="*/ 439771 h 2380521"/>
              <a:gd name="connsiteX3539" fmla="*/ 3512449 w 8023328"/>
              <a:gd name="connsiteY3539" fmla="*/ 424982 h 2380521"/>
              <a:gd name="connsiteX3540" fmla="*/ 3440686 w 8023328"/>
              <a:gd name="connsiteY3540" fmla="*/ 424982 h 2380521"/>
              <a:gd name="connsiteX3541" fmla="*/ 3453083 w 8023328"/>
              <a:gd name="connsiteY3541" fmla="*/ 439771 h 2380521"/>
              <a:gd name="connsiteX3542" fmla="*/ 3440686 w 8023328"/>
              <a:gd name="connsiteY3542" fmla="*/ 454560 h 2380521"/>
              <a:gd name="connsiteX3543" fmla="*/ 3426830 w 8023328"/>
              <a:gd name="connsiteY3543" fmla="*/ 439771 h 2380521"/>
              <a:gd name="connsiteX3544" fmla="*/ 3440686 w 8023328"/>
              <a:gd name="connsiteY3544" fmla="*/ 424982 h 2380521"/>
              <a:gd name="connsiteX3545" fmla="*/ 3369857 w 8023328"/>
              <a:gd name="connsiteY3545" fmla="*/ 424982 h 2380521"/>
              <a:gd name="connsiteX3546" fmla="*/ 3382254 w 8023328"/>
              <a:gd name="connsiteY3546" fmla="*/ 439771 h 2380521"/>
              <a:gd name="connsiteX3547" fmla="*/ 3369857 w 8023328"/>
              <a:gd name="connsiteY3547" fmla="*/ 454560 h 2380521"/>
              <a:gd name="connsiteX3548" fmla="*/ 3356001 w 8023328"/>
              <a:gd name="connsiteY3548" fmla="*/ 439771 h 2380521"/>
              <a:gd name="connsiteX3549" fmla="*/ 3369857 w 8023328"/>
              <a:gd name="connsiteY3549" fmla="*/ 424982 h 2380521"/>
              <a:gd name="connsiteX3550" fmla="*/ 3299097 w 8023328"/>
              <a:gd name="connsiteY3550" fmla="*/ 424982 h 2380521"/>
              <a:gd name="connsiteX3551" fmla="*/ 3311491 w 8023328"/>
              <a:gd name="connsiteY3551" fmla="*/ 439771 h 2380521"/>
              <a:gd name="connsiteX3552" fmla="*/ 3299097 w 8023328"/>
              <a:gd name="connsiteY3552" fmla="*/ 454560 h 2380521"/>
              <a:gd name="connsiteX3553" fmla="*/ 3285240 w 8023328"/>
              <a:gd name="connsiteY3553" fmla="*/ 439771 h 2380521"/>
              <a:gd name="connsiteX3554" fmla="*/ 3299097 w 8023328"/>
              <a:gd name="connsiteY3554" fmla="*/ 424982 h 2380521"/>
              <a:gd name="connsiteX3555" fmla="*/ 3226805 w 8023328"/>
              <a:gd name="connsiteY3555" fmla="*/ 424982 h 2380521"/>
              <a:gd name="connsiteX3556" fmla="*/ 3240664 w 8023328"/>
              <a:gd name="connsiteY3556" fmla="*/ 439771 h 2380521"/>
              <a:gd name="connsiteX3557" fmla="*/ 3226805 w 8023328"/>
              <a:gd name="connsiteY3557" fmla="*/ 454560 h 2380521"/>
              <a:gd name="connsiteX3558" fmla="*/ 3214406 w 8023328"/>
              <a:gd name="connsiteY3558" fmla="*/ 439771 h 2380521"/>
              <a:gd name="connsiteX3559" fmla="*/ 3226805 w 8023328"/>
              <a:gd name="connsiteY3559" fmla="*/ 424982 h 2380521"/>
              <a:gd name="connsiteX3560" fmla="*/ 3152602 w 8023328"/>
              <a:gd name="connsiteY3560" fmla="*/ 424982 h 2380521"/>
              <a:gd name="connsiteX3561" fmla="*/ 3166460 w 8023328"/>
              <a:gd name="connsiteY3561" fmla="*/ 439771 h 2380521"/>
              <a:gd name="connsiteX3562" fmla="*/ 3152602 w 8023328"/>
              <a:gd name="connsiteY3562" fmla="*/ 454560 h 2380521"/>
              <a:gd name="connsiteX3563" fmla="*/ 3140203 w 8023328"/>
              <a:gd name="connsiteY3563" fmla="*/ 439771 h 2380521"/>
              <a:gd name="connsiteX3564" fmla="*/ 3152602 w 8023328"/>
              <a:gd name="connsiteY3564" fmla="*/ 424982 h 2380521"/>
              <a:gd name="connsiteX3565" fmla="*/ 3081772 w 8023328"/>
              <a:gd name="connsiteY3565" fmla="*/ 424982 h 2380521"/>
              <a:gd name="connsiteX3566" fmla="*/ 3095624 w 8023328"/>
              <a:gd name="connsiteY3566" fmla="*/ 439771 h 2380521"/>
              <a:gd name="connsiteX3567" fmla="*/ 3081772 w 8023328"/>
              <a:gd name="connsiteY3567" fmla="*/ 454560 h 2380521"/>
              <a:gd name="connsiteX3568" fmla="*/ 3069372 w 8023328"/>
              <a:gd name="connsiteY3568" fmla="*/ 439771 h 2380521"/>
              <a:gd name="connsiteX3569" fmla="*/ 3081772 w 8023328"/>
              <a:gd name="connsiteY3569" fmla="*/ 424982 h 2380521"/>
              <a:gd name="connsiteX3570" fmla="*/ 3013715 w 8023328"/>
              <a:gd name="connsiteY3570" fmla="*/ 424982 h 2380521"/>
              <a:gd name="connsiteX3571" fmla="*/ 3028135 w 8023328"/>
              <a:gd name="connsiteY3571" fmla="*/ 439771 h 2380521"/>
              <a:gd name="connsiteX3572" fmla="*/ 3013715 w 8023328"/>
              <a:gd name="connsiteY3572" fmla="*/ 454560 h 2380521"/>
              <a:gd name="connsiteX3573" fmla="*/ 2998539 w 8023328"/>
              <a:gd name="connsiteY3573" fmla="*/ 439771 h 2380521"/>
              <a:gd name="connsiteX3574" fmla="*/ 3013715 w 8023328"/>
              <a:gd name="connsiteY3574" fmla="*/ 424982 h 2380521"/>
              <a:gd name="connsiteX3575" fmla="*/ 2942491 w 8023328"/>
              <a:gd name="connsiteY3575" fmla="*/ 424982 h 2380521"/>
              <a:gd name="connsiteX3576" fmla="*/ 2957286 w 8023328"/>
              <a:gd name="connsiteY3576" fmla="*/ 439771 h 2380521"/>
              <a:gd name="connsiteX3577" fmla="*/ 2942491 w 8023328"/>
              <a:gd name="connsiteY3577" fmla="*/ 454560 h 2380521"/>
              <a:gd name="connsiteX3578" fmla="*/ 2927708 w 8023328"/>
              <a:gd name="connsiteY3578" fmla="*/ 439771 h 2380521"/>
              <a:gd name="connsiteX3579" fmla="*/ 2942491 w 8023328"/>
              <a:gd name="connsiteY3579" fmla="*/ 424982 h 2380521"/>
              <a:gd name="connsiteX3580" fmla="*/ 2868291 w 8023328"/>
              <a:gd name="connsiteY3580" fmla="*/ 424982 h 2380521"/>
              <a:gd name="connsiteX3581" fmla="*/ 2883085 w 8023328"/>
              <a:gd name="connsiteY3581" fmla="*/ 439771 h 2380521"/>
              <a:gd name="connsiteX3582" fmla="*/ 2868291 w 8023328"/>
              <a:gd name="connsiteY3582" fmla="*/ 454560 h 2380521"/>
              <a:gd name="connsiteX3583" fmla="*/ 2853504 w 8023328"/>
              <a:gd name="connsiteY3583" fmla="*/ 439771 h 2380521"/>
              <a:gd name="connsiteX3584" fmla="*/ 2868291 w 8023328"/>
              <a:gd name="connsiteY3584" fmla="*/ 424982 h 2380521"/>
              <a:gd name="connsiteX3585" fmla="*/ 2796533 w 8023328"/>
              <a:gd name="connsiteY3585" fmla="*/ 424982 h 2380521"/>
              <a:gd name="connsiteX3586" fmla="*/ 2808932 w 8023328"/>
              <a:gd name="connsiteY3586" fmla="*/ 439771 h 2380521"/>
              <a:gd name="connsiteX3587" fmla="*/ 2796533 w 8023328"/>
              <a:gd name="connsiteY3587" fmla="*/ 454560 h 2380521"/>
              <a:gd name="connsiteX3588" fmla="*/ 2782678 w 8023328"/>
              <a:gd name="connsiteY3588" fmla="*/ 439771 h 2380521"/>
              <a:gd name="connsiteX3589" fmla="*/ 2796533 w 8023328"/>
              <a:gd name="connsiteY3589" fmla="*/ 424982 h 2380521"/>
              <a:gd name="connsiteX3590" fmla="*/ 2725695 w 8023328"/>
              <a:gd name="connsiteY3590" fmla="*/ 424982 h 2380521"/>
              <a:gd name="connsiteX3591" fmla="*/ 2738097 w 8023328"/>
              <a:gd name="connsiteY3591" fmla="*/ 439771 h 2380521"/>
              <a:gd name="connsiteX3592" fmla="*/ 2725695 w 8023328"/>
              <a:gd name="connsiteY3592" fmla="*/ 454560 h 2380521"/>
              <a:gd name="connsiteX3593" fmla="*/ 2711846 w 8023328"/>
              <a:gd name="connsiteY3593" fmla="*/ 439771 h 2380521"/>
              <a:gd name="connsiteX3594" fmla="*/ 2725695 w 8023328"/>
              <a:gd name="connsiteY3594" fmla="*/ 424982 h 2380521"/>
              <a:gd name="connsiteX3595" fmla="*/ 2654870 w 8023328"/>
              <a:gd name="connsiteY3595" fmla="*/ 424982 h 2380521"/>
              <a:gd name="connsiteX3596" fmla="*/ 2667270 w 8023328"/>
              <a:gd name="connsiteY3596" fmla="*/ 439771 h 2380521"/>
              <a:gd name="connsiteX3597" fmla="*/ 2654870 w 8023328"/>
              <a:gd name="connsiteY3597" fmla="*/ 454560 h 2380521"/>
              <a:gd name="connsiteX3598" fmla="*/ 2641018 w 8023328"/>
              <a:gd name="connsiteY3598" fmla="*/ 439771 h 2380521"/>
              <a:gd name="connsiteX3599" fmla="*/ 2654870 w 8023328"/>
              <a:gd name="connsiteY3599" fmla="*/ 424982 h 2380521"/>
              <a:gd name="connsiteX3600" fmla="*/ 2582580 w 8023328"/>
              <a:gd name="connsiteY3600" fmla="*/ 424982 h 2380521"/>
              <a:gd name="connsiteX3601" fmla="*/ 2596437 w 8023328"/>
              <a:gd name="connsiteY3601" fmla="*/ 439771 h 2380521"/>
              <a:gd name="connsiteX3602" fmla="*/ 2582580 w 8023328"/>
              <a:gd name="connsiteY3602" fmla="*/ 454560 h 2380521"/>
              <a:gd name="connsiteX3603" fmla="*/ 2570184 w 8023328"/>
              <a:gd name="connsiteY3603" fmla="*/ 439771 h 2380521"/>
              <a:gd name="connsiteX3604" fmla="*/ 2582580 w 8023328"/>
              <a:gd name="connsiteY3604" fmla="*/ 424982 h 2380521"/>
              <a:gd name="connsiteX3605" fmla="*/ 2511026 w 8023328"/>
              <a:gd name="connsiteY3605" fmla="*/ 424982 h 2380521"/>
              <a:gd name="connsiteX3606" fmla="*/ 2525610 w 8023328"/>
              <a:gd name="connsiteY3606" fmla="*/ 439771 h 2380521"/>
              <a:gd name="connsiteX3607" fmla="*/ 2511026 w 8023328"/>
              <a:gd name="connsiteY3607" fmla="*/ 454560 h 2380521"/>
              <a:gd name="connsiteX3608" fmla="*/ 2499361 w 8023328"/>
              <a:gd name="connsiteY3608" fmla="*/ 439771 h 2380521"/>
              <a:gd name="connsiteX3609" fmla="*/ 2511026 w 8023328"/>
              <a:gd name="connsiteY3609" fmla="*/ 424982 h 2380521"/>
              <a:gd name="connsiteX3610" fmla="*/ 1799085 w 8023328"/>
              <a:gd name="connsiteY3610" fmla="*/ 357525 h 2380521"/>
              <a:gd name="connsiteX3611" fmla="*/ 1813873 w 8023328"/>
              <a:gd name="connsiteY3611" fmla="*/ 369922 h 2380521"/>
              <a:gd name="connsiteX3612" fmla="*/ 1799085 w 8023328"/>
              <a:gd name="connsiteY3612" fmla="*/ 383779 h 2380521"/>
              <a:gd name="connsiteX3613" fmla="*/ 1784300 w 8023328"/>
              <a:gd name="connsiteY3613" fmla="*/ 369922 h 2380521"/>
              <a:gd name="connsiteX3614" fmla="*/ 1799085 w 8023328"/>
              <a:gd name="connsiteY3614" fmla="*/ 357525 h 2380521"/>
              <a:gd name="connsiteX3615" fmla="*/ 1728262 w 8023328"/>
              <a:gd name="connsiteY3615" fmla="*/ 357525 h 2380521"/>
              <a:gd name="connsiteX3616" fmla="*/ 1743049 w 8023328"/>
              <a:gd name="connsiteY3616" fmla="*/ 369922 h 2380521"/>
              <a:gd name="connsiteX3617" fmla="*/ 1728262 w 8023328"/>
              <a:gd name="connsiteY3617" fmla="*/ 383779 h 2380521"/>
              <a:gd name="connsiteX3618" fmla="*/ 1713470 w 8023328"/>
              <a:gd name="connsiteY3618" fmla="*/ 369922 h 2380521"/>
              <a:gd name="connsiteX3619" fmla="*/ 1728262 w 8023328"/>
              <a:gd name="connsiteY3619" fmla="*/ 357525 h 2380521"/>
              <a:gd name="connsiteX3620" fmla="*/ 1657429 w 8023328"/>
              <a:gd name="connsiteY3620" fmla="*/ 357525 h 2380521"/>
              <a:gd name="connsiteX3621" fmla="*/ 1672220 w 8023328"/>
              <a:gd name="connsiteY3621" fmla="*/ 369922 h 2380521"/>
              <a:gd name="connsiteX3622" fmla="*/ 1657429 w 8023328"/>
              <a:gd name="connsiteY3622" fmla="*/ 383779 h 2380521"/>
              <a:gd name="connsiteX3623" fmla="*/ 1642650 w 8023328"/>
              <a:gd name="connsiteY3623" fmla="*/ 369922 h 2380521"/>
              <a:gd name="connsiteX3624" fmla="*/ 1657429 w 8023328"/>
              <a:gd name="connsiteY3624" fmla="*/ 357525 h 2380521"/>
              <a:gd name="connsiteX3625" fmla="*/ 1582296 w 8023328"/>
              <a:gd name="connsiteY3625" fmla="*/ 357525 h 2380521"/>
              <a:gd name="connsiteX3626" fmla="*/ 1594704 w 8023328"/>
              <a:gd name="connsiteY3626" fmla="*/ 369922 h 2380521"/>
              <a:gd name="connsiteX3627" fmla="*/ 1582296 w 8023328"/>
              <a:gd name="connsiteY3627" fmla="*/ 383779 h 2380521"/>
              <a:gd name="connsiteX3628" fmla="*/ 1568441 w 8023328"/>
              <a:gd name="connsiteY3628" fmla="*/ 369922 h 2380521"/>
              <a:gd name="connsiteX3629" fmla="*/ 1582296 w 8023328"/>
              <a:gd name="connsiteY3629" fmla="*/ 357525 h 2380521"/>
              <a:gd name="connsiteX3630" fmla="*/ 1512195 w 8023328"/>
              <a:gd name="connsiteY3630" fmla="*/ 357525 h 2380521"/>
              <a:gd name="connsiteX3631" fmla="*/ 1523863 w 8023328"/>
              <a:gd name="connsiteY3631" fmla="*/ 369922 h 2380521"/>
              <a:gd name="connsiteX3632" fmla="*/ 1512195 w 8023328"/>
              <a:gd name="connsiteY3632" fmla="*/ 383779 h 2380521"/>
              <a:gd name="connsiteX3633" fmla="*/ 1497612 w 8023328"/>
              <a:gd name="connsiteY3633" fmla="*/ 369922 h 2380521"/>
              <a:gd name="connsiteX3634" fmla="*/ 1512195 w 8023328"/>
              <a:gd name="connsiteY3634" fmla="*/ 357525 h 2380521"/>
              <a:gd name="connsiteX3635" fmla="*/ 1439171 w 8023328"/>
              <a:gd name="connsiteY3635" fmla="*/ 357525 h 2380521"/>
              <a:gd name="connsiteX3636" fmla="*/ 1453023 w 8023328"/>
              <a:gd name="connsiteY3636" fmla="*/ 369922 h 2380521"/>
              <a:gd name="connsiteX3637" fmla="*/ 1439171 w 8023328"/>
              <a:gd name="connsiteY3637" fmla="*/ 383779 h 2380521"/>
              <a:gd name="connsiteX3638" fmla="*/ 1426774 w 8023328"/>
              <a:gd name="connsiteY3638" fmla="*/ 369922 h 2380521"/>
              <a:gd name="connsiteX3639" fmla="*/ 1439171 w 8023328"/>
              <a:gd name="connsiteY3639" fmla="*/ 357525 h 2380521"/>
              <a:gd name="connsiteX3640" fmla="*/ 1368347 w 8023328"/>
              <a:gd name="connsiteY3640" fmla="*/ 357525 h 2380521"/>
              <a:gd name="connsiteX3641" fmla="*/ 1382199 w 8023328"/>
              <a:gd name="connsiteY3641" fmla="*/ 369922 h 2380521"/>
              <a:gd name="connsiteX3642" fmla="*/ 1368347 w 8023328"/>
              <a:gd name="connsiteY3642" fmla="*/ 383779 h 2380521"/>
              <a:gd name="connsiteX3643" fmla="*/ 1355949 w 8023328"/>
              <a:gd name="connsiteY3643" fmla="*/ 369922 h 2380521"/>
              <a:gd name="connsiteX3644" fmla="*/ 1368347 w 8023328"/>
              <a:gd name="connsiteY3644" fmla="*/ 357525 h 2380521"/>
              <a:gd name="connsiteX3645" fmla="*/ 1297518 w 8023328"/>
              <a:gd name="connsiteY3645" fmla="*/ 357525 h 2380521"/>
              <a:gd name="connsiteX3646" fmla="*/ 1311374 w 8023328"/>
              <a:gd name="connsiteY3646" fmla="*/ 369922 h 2380521"/>
              <a:gd name="connsiteX3647" fmla="*/ 1297518 w 8023328"/>
              <a:gd name="connsiteY3647" fmla="*/ 383779 h 2380521"/>
              <a:gd name="connsiteX3648" fmla="*/ 1285121 w 8023328"/>
              <a:gd name="connsiteY3648" fmla="*/ 369922 h 2380521"/>
              <a:gd name="connsiteX3649" fmla="*/ 1297518 w 8023328"/>
              <a:gd name="connsiteY3649" fmla="*/ 357525 h 2380521"/>
              <a:gd name="connsiteX3650" fmla="*/ 1225703 w 8023328"/>
              <a:gd name="connsiteY3650" fmla="*/ 357525 h 2380521"/>
              <a:gd name="connsiteX3651" fmla="*/ 1240493 w 8023328"/>
              <a:gd name="connsiteY3651" fmla="*/ 369922 h 2380521"/>
              <a:gd name="connsiteX3652" fmla="*/ 1225703 w 8023328"/>
              <a:gd name="connsiteY3652" fmla="*/ 383779 h 2380521"/>
              <a:gd name="connsiteX3653" fmla="*/ 1210926 w 8023328"/>
              <a:gd name="connsiteY3653" fmla="*/ 369922 h 2380521"/>
              <a:gd name="connsiteX3654" fmla="*/ 1225703 w 8023328"/>
              <a:gd name="connsiteY3654" fmla="*/ 357525 h 2380521"/>
              <a:gd name="connsiteX3655" fmla="*/ 1154890 w 8023328"/>
              <a:gd name="connsiteY3655" fmla="*/ 357525 h 2380521"/>
              <a:gd name="connsiteX3656" fmla="*/ 1169676 w 8023328"/>
              <a:gd name="connsiteY3656" fmla="*/ 369922 h 2380521"/>
              <a:gd name="connsiteX3657" fmla="*/ 1154890 w 8023328"/>
              <a:gd name="connsiteY3657" fmla="*/ 383779 h 2380521"/>
              <a:gd name="connsiteX3658" fmla="*/ 1140096 w 8023328"/>
              <a:gd name="connsiteY3658" fmla="*/ 369922 h 2380521"/>
              <a:gd name="connsiteX3659" fmla="*/ 1154890 w 8023328"/>
              <a:gd name="connsiteY3659" fmla="*/ 357525 h 2380521"/>
              <a:gd name="connsiteX3660" fmla="*/ 1084059 w 8023328"/>
              <a:gd name="connsiteY3660" fmla="*/ 357525 h 2380521"/>
              <a:gd name="connsiteX3661" fmla="*/ 1098844 w 8023328"/>
              <a:gd name="connsiteY3661" fmla="*/ 369922 h 2380521"/>
              <a:gd name="connsiteX3662" fmla="*/ 1084059 w 8023328"/>
              <a:gd name="connsiteY3662" fmla="*/ 383779 h 2380521"/>
              <a:gd name="connsiteX3663" fmla="*/ 1069268 w 8023328"/>
              <a:gd name="connsiteY3663" fmla="*/ 369922 h 2380521"/>
              <a:gd name="connsiteX3664" fmla="*/ 1084059 w 8023328"/>
              <a:gd name="connsiteY3664" fmla="*/ 357525 h 2380521"/>
              <a:gd name="connsiteX3665" fmla="*/ 1013015 w 8023328"/>
              <a:gd name="connsiteY3665" fmla="*/ 357525 h 2380521"/>
              <a:gd name="connsiteX3666" fmla="*/ 1024685 w 8023328"/>
              <a:gd name="connsiteY3666" fmla="*/ 369922 h 2380521"/>
              <a:gd name="connsiteX3667" fmla="*/ 1013015 w 8023328"/>
              <a:gd name="connsiteY3667" fmla="*/ 383779 h 2380521"/>
              <a:gd name="connsiteX3668" fmla="*/ 998434 w 8023328"/>
              <a:gd name="connsiteY3668" fmla="*/ 369922 h 2380521"/>
              <a:gd name="connsiteX3669" fmla="*/ 1013015 w 8023328"/>
              <a:gd name="connsiteY3669" fmla="*/ 357525 h 2380521"/>
              <a:gd name="connsiteX3670" fmla="*/ 941465 w 8023328"/>
              <a:gd name="connsiteY3670" fmla="*/ 357525 h 2380521"/>
              <a:gd name="connsiteX3671" fmla="*/ 953864 w 8023328"/>
              <a:gd name="connsiteY3671" fmla="*/ 369922 h 2380521"/>
              <a:gd name="connsiteX3672" fmla="*/ 941465 w 8023328"/>
              <a:gd name="connsiteY3672" fmla="*/ 383779 h 2380521"/>
              <a:gd name="connsiteX3673" fmla="*/ 927611 w 8023328"/>
              <a:gd name="connsiteY3673" fmla="*/ 369922 h 2380521"/>
              <a:gd name="connsiteX3674" fmla="*/ 941465 w 8023328"/>
              <a:gd name="connsiteY3674" fmla="*/ 357525 h 2380521"/>
              <a:gd name="connsiteX3675" fmla="*/ 870633 w 8023328"/>
              <a:gd name="connsiteY3675" fmla="*/ 357525 h 2380521"/>
              <a:gd name="connsiteX3676" fmla="*/ 883034 w 8023328"/>
              <a:gd name="connsiteY3676" fmla="*/ 369922 h 2380521"/>
              <a:gd name="connsiteX3677" fmla="*/ 870633 w 8023328"/>
              <a:gd name="connsiteY3677" fmla="*/ 383779 h 2380521"/>
              <a:gd name="connsiteX3678" fmla="*/ 856777 w 8023328"/>
              <a:gd name="connsiteY3678" fmla="*/ 369922 h 2380521"/>
              <a:gd name="connsiteX3679" fmla="*/ 870633 w 8023328"/>
              <a:gd name="connsiteY3679" fmla="*/ 357525 h 2380521"/>
              <a:gd name="connsiteX3680" fmla="*/ 798346 w 8023328"/>
              <a:gd name="connsiteY3680" fmla="*/ 357525 h 2380521"/>
              <a:gd name="connsiteX3681" fmla="*/ 812203 w 8023328"/>
              <a:gd name="connsiteY3681" fmla="*/ 369922 h 2380521"/>
              <a:gd name="connsiteX3682" fmla="*/ 798346 w 8023328"/>
              <a:gd name="connsiteY3682" fmla="*/ 383779 h 2380521"/>
              <a:gd name="connsiteX3683" fmla="*/ 785947 w 8023328"/>
              <a:gd name="connsiteY3683" fmla="*/ 369922 h 2380521"/>
              <a:gd name="connsiteX3684" fmla="*/ 798346 w 8023328"/>
              <a:gd name="connsiteY3684" fmla="*/ 357525 h 2380521"/>
              <a:gd name="connsiteX3685" fmla="*/ 3654110 w 8023328"/>
              <a:gd name="connsiteY3685" fmla="*/ 354153 h 2380521"/>
              <a:gd name="connsiteX3686" fmla="*/ 3668898 w 8023328"/>
              <a:gd name="connsiteY3686" fmla="*/ 368738 h 2380521"/>
              <a:gd name="connsiteX3687" fmla="*/ 3654110 w 8023328"/>
              <a:gd name="connsiteY3687" fmla="*/ 380407 h 2380521"/>
              <a:gd name="connsiteX3688" fmla="*/ 3639322 w 8023328"/>
              <a:gd name="connsiteY3688" fmla="*/ 368738 h 2380521"/>
              <a:gd name="connsiteX3689" fmla="*/ 3654110 w 8023328"/>
              <a:gd name="connsiteY3689" fmla="*/ 354153 h 2380521"/>
              <a:gd name="connsiteX3690" fmla="*/ 3583280 w 8023328"/>
              <a:gd name="connsiteY3690" fmla="*/ 354153 h 2380521"/>
              <a:gd name="connsiteX3691" fmla="*/ 3598069 w 8023328"/>
              <a:gd name="connsiteY3691" fmla="*/ 368738 h 2380521"/>
              <a:gd name="connsiteX3692" fmla="*/ 3583280 w 8023328"/>
              <a:gd name="connsiteY3692" fmla="*/ 380407 h 2380521"/>
              <a:gd name="connsiteX3693" fmla="*/ 3568491 w 8023328"/>
              <a:gd name="connsiteY3693" fmla="*/ 368738 h 2380521"/>
              <a:gd name="connsiteX3694" fmla="*/ 3583280 w 8023328"/>
              <a:gd name="connsiteY3694" fmla="*/ 354153 h 2380521"/>
              <a:gd name="connsiteX3695" fmla="*/ 3512449 w 8023328"/>
              <a:gd name="connsiteY3695" fmla="*/ 354153 h 2380521"/>
              <a:gd name="connsiteX3696" fmla="*/ 3527237 w 8023328"/>
              <a:gd name="connsiteY3696" fmla="*/ 369330 h 2380521"/>
              <a:gd name="connsiteX3697" fmla="*/ 3512449 w 8023328"/>
              <a:gd name="connsiteY3697" fmla="*/ 383749 h 2380521"/>
              <a:gd name="connsiteX3698" fmla="*/ 3497661 w 8023328"/>
              <a:gd name="connsiteY3698" fmla="*/ 369330 h 2380521"/>
              <a:gd name="connsiteX3699" fmla="*/ 3512449 w 8023328"/>
              <a:gd name="connsiteY3699" fmla="*/ 354153 h 2380521"/>
              <a:gd name="connsiteX3700" fmla="*/ 3440686 w 8023328"/>
              <a:gd name="connsiteY3700" fmla="*/ 354153 h 2380521"/>
              <a:gd name="connsiteX3701" fmla="*/ 3453083 w 8023328"/>
              <a:gd name="connsiteY3701" fmla="*/ 369330 h 2380521"/>
              <a:gd name="connsiteX3702" fmla="*/ 3440686 w 8023328"/>
              <a:gd name="connsiteY3702" fmla="*/ 383749 h 2380521"/>
              <a:gd name="connsiteX3703" fmla="*/ 3426830 w 8023328"/>
              <a:gd name="connsiteY3703" fmla="*/ 369330 h 2380521"/>
              <a:gd name="connsiteX3704" fmla="*/ 3440686 w 8023328"/>
              <a:gd name="connsiteY3704" fmla="*/ 354153 h 2380521"/>
              <a:gd name="connsiteX3705" fmla="*/ 3369857 w 8023328"/>
              <a:gd name="connsiteY3705" fmla="*/ 354153 h 2380521"/>
              <a:gd name="connsiteX3706" fmla="*/ 3382254 w 8023328"/>
              <a:gd name="connsiteY3706" fmla="*/ 369330 h 2380521"/>
              <a:gd name="connsiteX3707" fmla="*/ 3369857 w 8023328"/>
              <a:gd name="connsiteY3707" fmla="*/ 383749 h 2380521"/>
              <a:gd name="connsiteX3708" fmla="*/ 3356001 w 8023328"/>
              <a:gd name="connsiteY3708" fmla="*/ 369330 h 2380521"/>
              <a:gd name="connsiteX3709" fmla="*/ 3369857 w 8023328"/>
              <a:gd name="connsiteY3709" fmla="*/ 354153 h 2380521"/>
              <a:gd name="connsiteX3710" fmla="*/ 3299097 w 8023328"/>
              <a:gd name="connsiteY3710" fmla="*/ 354153 h 2380521"/>
              <a:gd name="connsiteX3711" fmla="*/ 3311496 w 8023328"/>
              <a:gd name="connsiteY3711" fmla="*/ 369330 h 2380521"/>
              <a:gd name="connsiteX3712" fmla="*/ 3299097 w 8023328"/>
              <a:gd name="connsiteY3712" fmla="*/ 383749 h 2380521"/>
              <a:gd name="connsiteX3713" fmla="*/ 3285242 w 8023328"/>
              <a:gd name="connsiteY3713" fmla="*/ 369330 h 2380521"/>
              <a:gd name="connsiteX3714" fmla="*/ 3299097 w 8023328"/>
              <a:gd name="connsiteY3714" fmla="*/ 354153 h 2380521"/>
              <a:gd name="connsiteX3715" fmla="*/ 3226808 w 8023328"/>
              <a:gd name="connsiteY3715" fmla="*/ 354153 h 2380521"/>
              <a:gd name="connsiteX3716" fmla="*/ 3240664 w 8023328"/>
              <a:gd name="connsiteY3716" fmla="*/ 369330 h 2380521"/>
              <a:gd name="connsiteX3717" fmla="*/ 3226808 w 8023328"/>
              <a:gd name="connsiteY3717" fmla="*/ 383749 h 2380521"/>
              <a:gd name="connsiteX3718" fmla="*/ 3214410 w 8023328"/>
              <a:gd name="connsiteY3718" fmla="*/ 369330 h 2380521"/>
              <a:gd name="connsiteX3719" fmla="*/ 3226808 w 8023328"/>
              <a:gd name="connsiteY3719" fmla="*/ 354153 h 2380521"/>
              <a:gd name="connsiteX3720" fmla="*/ 3152605 w 8023328"/>
              <a:gd name="connsiteY3720" fmla="*/ 354153 h 2380521"/>
              <a:gd name="connsiteX3721" fmla="*/ 3166462 w 8023328"/>
              <a:gd name="connsiteY3721" fmla="*/ 369330 h 2380521"/>
              <a:gd name="connsiteX3722" fmla="*/ 3152605 w 8023328"/>
              <a:gd name="connsiteY3722" fmla="*/ 383749 h 2380521"/>
              <a:gd name="connsiteX3723" fmla="*/ 3140206 w 8023328"/>
              <a:gd name="connsiteY3723" fmla="*/ 369330 h 2380521"/>
              <a:gd name="connsiteX3724" fmla="*/ 3152605 w 8023328"/>
              <a:gd name="connsiteY3724" fmla="*/ 354153 h 2380521"/>
              <a:gd name="connsiteX3725" fmla="*/ 3081774 w 8023328"/>
              <a:gd name="connsiteY3725" fmla="*/ 354153 h 2380521"/>
              <a:gd name="connsiteX3726" fmla="*/ 3095627 w 8023328"/>
              <a:gd name="connsiteY3726" fmla="*/ 369330 h 2380521"/>
              <a:gd name="connsiteX3727" fmla="*/ 3081774 w 8023328"/>
              <a:gd name="connsiteY3727" fmla="*/ 383749 h 2380521"/>
              <a:gd name="connsiteX3728" fmla="*/ 3069375 w 8023328"/>
              <a:gd name="connsiteY3728" fmla="*/ 369330 h 2380521"/>
              <a:gd name="connsiteX3729" fmla="*/ 3081774 w 8023328"/>
              <a:gd name="connsiteY3729" fmla="*/ 354153 h 2380521"/>
              <a:gd name="connsiteX3730" fmla="*/ 3013715 w 8023328"/>
              <a:gd name="connsiteY3730" fmla="*/ 354153 h 2380521"/>
              <a:gd name="connsiteX3731" fmla="*/ 3028135 w 8023328"/>
              <a:gd name="connsiteY3731" fmla="*/ 369330 h 2380521"/>
              <a:gd name="connsiteX3732" fmla="*/ 3013715 w 8023328"/>
              <a:gd name="connsiteY3732" fmla="*/ 383749 h 2380521"/>
              <a:gd name="connsiteX3733" fmla="*/ 2998539 w 8023328"/>
              <a:gd name="connsiteY3733" fmla="*/ 369330 h 2380521"/>
              <a:gd name="connsiteX3734" fmla="*/ 3013715 w 8023328"/>
              <a:gd name="connsiteY3734" fmla="*/ 354153 h 2380521"/>
              <a:gd name="connsiteX3735" fmla="*/ 2942494 w 8023328"/>
              <a:gd name="connsiteY3735" fmla="*/ 354153 h 2380521"/>
              <a:gd name="connsiteX3736" fmla="*/ 2957288 w 8023328"/>
              <a:gd name="connsiteY3736" fmla="*/ 369330 h 2380521"/>
              <a:gd name="connsiteX3737" fmla="*/ 2942494 w 8023328"/>
              <a:gd name="connsiteY3737" fmla="*/ 383749 h 2380521"/>
              <a:gd name="connsiteX3738" fmla="*/ 2927708 w 8023328"/>
              <a:gd name="connsiteY3738" fmla="*/ 369330 h 2380521"/>
              <a:gd name="connsiteX3739" fmla="*/ 2942494 w 8023328"/>
              <a:gd name="connsiteY3739" fmla="*/ 354153 h 2380521"/>
              <a:gd name="connsiteX3740" fmla="*/ 2868293 w 8023328"/>
              <a:gd name="connsiteY3740" fmla="*/ 354153 h 2380521"/>
              <a:gd name="connsiteX3741" fmla="*/ 2883085 w 8023328"/>
              <a:gd name="connsiteY3741" fmla="*/ 369330 h 2380521"/>
              <a:gd name="connsiteX3742" fmla="*/ 2868293 w 8023328"/>
              <a:gd name="connsiteY3742" fmla="*/ 383749 h 2380521"/>
              <a:gd name="connsiteX3743" fmla="*/ 2853504 w 8023328"/>
              <a:gd name="connsiteY3743" fmla="*/ 369330 h 2380521"/>
              <a:gd name="connsiteX3744" fmla="*/ 2868293 w 8023328"/>
              <a:gd name="connsiteY3744" fmla="*/ 354153 h 2380521"/>
              <a:gd name="connsiteX3745" fmla="*/ 2796535 w 8023328"/>
              <a:gd name="connsiteY3745" fmla="*/ 354153 h 2380521"/>
              <a:gd name="connsiteX3746" fmla="*/ 2808932 w 8023328"/>
              <a:gd name="connsiteY3746" fmla="*/ 369330 h 2380521"/>
              <a:gd name="connsiteX3747" fmla="*/ 2796535 w 8023328"/>
              <a:gd name="connsiteY3747" fmla="*/ 383749 h 2380521"/>
              <a:gd name="connsiteX3748" fmla="*/ 2782678 w 8023328"/>
              <a:gd name="connsiteY3748" fmla="*/ 369330 h 2380521"/>
              <a:gd name="connsiteX3749" fmla="*/ 2796535 w 8023328"/>
              <a:gd name="connsiteY3749" fmla="*/ 354153 h 2380521"/>
              <a:gd name="connsiteX3750" fmla="*/ 2725695 w 8023328"/>
              <a:gd name="connsiteY3750" fmla="*/ 354153 h 2380521"/>
              <a:gd name="connsiteX3751" fmla="*/ 2738100 w 8023328"/>
              <a:gd name="connsiteY3751" fmla="*/ 369330 h 2380521"/>
              <a:gd name="connsiteX3752" fmla="*/ 2725695 w 8023328"/>
              <a:gd name="connsiteY3752" fmla="*/ 383749 h 2380521"/>
              <a:gd name="connsiteX3753" fmla="*/ 2711846 w 8023328"/>
              <a:gd name="connsiteY3753" fmla="*/ 369330 h 2380521"/>
              <a:gd name="connsiteX3754" fmla="*/ 2725695 w 8023328"/>
              <a:gd name="connsiteY3754" fmla="*/ 354153 h 2380521"/>
              <a:gd name="connsiteX3755" fmla="*/ 2653415 w 8023328"/>
              <a:gd name="connsiteY3755" fmla="*/ 354153 h 2380521"/>
              <a:gd name="connsiteX3756" fmla="*/ 2667270 w 8023328"/>
              <a:gd name="connsiteY3756" fmla="*/ 369330 h 2380521"/>
              <a:gd name="connsiteX3757" fmla="*/ 2653415 w 8023328"/>
              <a:gd name="connsiteY3757" fmla="*/ 383749 h 2380521"/>
              <a:gd name="connsiteX3758" fmla="*/ 2641021 w 8023328"/>
              <a:gd name="connsiteY3758" fmla="*/ 369330 h 2380521"/>
              <a:gd name="connsiteX3759" fmla="*/ 2653415 w 8023328"/>
              <a:gd name="connsiteY3759" fmla="*/ 354153 h 2380521"/>
              <a:gd name="connsiteX3760" fmla="*/ 2582583 w 8023328"/>
              <a:gd name="connsiteY3760" fmla="*/ 354153 h 2380521"/>
              <a:gd name="connsiteX3761" fmla="*/ 2596439 w 8023328"/>
              <a:gd name="connsiteY3761" fmla="*/ 369330 h 2380521"/>
              <a:gd name="connsiteX3762" fmla="*/ 2582583 w 8023328"/>
              <a:gd name="connsiteY3762" fmla="*/ 383749 h 2380521"/>
              <a:gd name="connsiteX3763" fmla="*/ 2570184 w 8023328"/>
              <a:gd name="connsiteY3763" fmla="*/ 369330 h 2380521"/>
              <a:gd name="connsiteX3764" fmla="*/ 2582583 w 8023328"/>
              <a:gd name="connsiteY3764" fmla="*/ 354153 h 2380521"/>
              <a:gd name="connsiteX3765" fmla="*/ 2511029 w 8023328"/>
              <a:gd name="connsiteY3765" fmla="*/ 354153 h 2380521"/>
              <a:gd name="connsiteX3766" fmla="*/ 2525613 w 8023328"/>
              <a:gd name="connsiteY3766" fmla="*/ 369330 h 2380521"/>
              <a:gd name="connsiteX3767" fmla="*/ 2511029 w 8023328"/>
              <a:gd name="connsiteY3767" fmla="*/ 383749 h 2380521"/>
              <a:gd name="connsiteX3768" fmla="*/ 2499361 w 8023328"/>
              <a:gd name="connsiteY3768" fmla="*/ 369330 h 2380521"/>
              <a:gd name="connsiteX3769" fmla="*/ 2511029 w 8023328"/>
              <a:gd name="connsiteY3769" fmla="*/ 354153 h 2380521"/>
              <a:gd name="connsiteX3770" fmla="*/ 2439946 w 8023328"/>
              <a:gd name="connsiteY3770" fmla="*/ 354153 h 2380521"/>
              <a:gd name="connsiteX3771" fmla="*/ 2454732 w 8023328"/>
              <a:gd name="connsiteY3771" fmla="*/ 369330 h 2380521"/>
              <a:gd name="connsiteX3772" fmla="*/ 2439946 w 8023328"/>
              <a:gd name="connsiteY3772" fmla="*/ 383749 h 2380521"/>
              <a:gd name="connsiteX3773" fmla="*/ 2425156 w 8023328"/>
              <a:gd name="connsiteY3773" fmla="*/ 369330 h 2380521"/>
              <a:gd name="connsiteX3774" fmla="*/ 2439946 w 8023328"/>
              <a:gd name="connsiteY3774" fmla="*/ 354153 h 2380521"/>
              <a:gd name="connsiteX3775" fmla="*/ 2369110 w 8023328"/>
              <a:gd name="connsiteY3775" fmla="*/ 354153 h 2380521"/>
              <a:gd name="connsiteX3776" fmla="*/ 2383899 w 8023328"/>
              <a:gd name="connsiteY3776" fmla="*/ 369330 h 2380521"/>
              <a:gd name="connsiteX3777" fmla="*/ 2369110 w 8023328"/>
              <a:gd name="connsiteY3777" fmla="*/ 383749 h 2380521"/>
              <a:gd name="connsiteX3778" fmla="*/ 2354319 w 8023328"/>
              <a:gd name="connsiteY3778" fmla="*/ 369330 h 2380521"/>
              <a:gd name="connsiteX3779" fmla="*/ 2369110 w 8023328"/>
              <a:gd name="connsiteY3779" fmla="*/ 354153 h 2380521"/>
              <a:gd name="connsiteX3780" fmla="*/ 2298280 w 8023328"/>
              <a:gd name="connsiteY3780" fmla="*/ 354153 h 2380521"/>
              <a:gd name="connsiteX3781" fmla="*/ 2313068 w 8023328"/>
              <a:gd name="connsiteY3781" fmla="*/ 369330 h 2380521"/>
              <a:gd name="connsiteX3782" fmla="*/ 2298280 w 8023328"/>
              <a:gd name="connsiteY3782" fmla="*/ 383749 h 2380521"/>
              <a:gd name="connsiteX3783" fmla="*/ 2283490 w 8023328"/>
              <a:gd name="connsiteY3783" fmla="*/ 369330 h 2380521"/>
              <a:gd name="connsiteX3784" fmla="*/ 2298280 w 8023328"/>
              <a:gd name="connsiteY3784" fmla="*/ 354153 h 2380521"/>
              <a:gd name="connsiteX3785" fmla="*/ 2226517 w 8023328"/>
              <a:gd name="connsiteY3785" fmla="*/ 354153 h 2380521"/>
              <a:gd name="connsiteX3786" fmla="*/ 2238914 w 8023328"/>
              <a:gd name="connsiteY3786" fmla="*/ 369330 h 2380521"/>
              <a:gd name="connsiteX3787" fmla="*/ 2226517 w 8023328"/>
              <a:gd name="connsiteY3787" fmla="*/ 383749 h 2380521"/>
              <a:gd name="connsiteX3788" fmla="*/ 2212658 w 8023328"/>
              <a:gd name="connsiteY3788" fmla="*/ 369330 h 2380521"/>
              <a:gd name="connsiteX3789" fmla="*/ 2226517 w 8023328"/>
              <a:gd name="connsiteY3789" fmla="*/ 354153 h 2380521"/>
              <a:gd name="connsiteX3790" fmla="*/ 2155683 w 8023328"/>
              <a:gd name="connsiteY3790" fmla="*/ 354153 h 2380521"/>
              <a:gd name="connsiteX3791" fmla="*/ 2168081 w 8023328"/>
              <a:gd name="connsiteY3791" fmla="*/ 369330 h 2380521"/>
              <a:gd name="connsiteX3792" fmla="*/ 2155683 w 8023328"/>
              <a:gd name="connsiteY3792" fmla="*/ 383749 h 2380521"/>
              <a:gd name="connsiteX3793" fmla="*/ 2141827 w 8023328"/>
              <a:gd name="connsiteY3793" fmla="*/ 369330 h 2380521"/>
              <a:gd name="connsiteX3794" fmla="*/ 2155683 w 8023328"/>
              <a:gd name="connsiteY3794" fmla="*/ 354153 h 2380521"/>
              <a:gd name="connsiteX3795" fmla="*/ 2084849 w 8023328"/>
              <a:gd name="connsiteY3795" fmla="*/ 354153 h 2380521"/>
              <a:gd name="connsiteX3796" fmla="*/ 2097248 w 8023328"/>
              <a:gd name="connsiteY3796" fmla="*/ 369330 h 2380521"/>
              <a:gd name="connsiteX3797" fmla="*/ 2084849 w 8023328"/>
              <a:gd name="connsiteY3797" fmla="*/ 383749 h 2380521"/>
              <a:gd name="connsiteX3798" fmla="*/ 2070994 w 8023328"/>
              <a:gd name="connsiteY3798" fmla="*/ 369330 h 2380521"/>
              <a:gd name="connsiteX3799" fmla="*/ 2084849 w 8023328"/>
              <a:gd name="connsiteY3799" fmla="*/ 354153 h 2380521"/>
              <a:gd name="connsiteX3800" fmla="*/ 2011835 w 8023328"/>
              <a:gd name="connsiteY3800" fmla="*/ 354153 h 2380521"/>
              <a:gd name="connsiteX3801" fmla="*/ 2026421 w 8023328"/>
              <a:gd name="connsiteY3801" fmla="*/ 369330 h 2380521"/>
              <a:gd name="connsiteX3802" fmla="*/ 2011835 w 8023328"/>
              <a:gd name="connsiteY3802" fmla="*/ 383749 h 2380521"/>
              <a:gd name="connsiteX3803" fmla="*/ 2000166 w 8023328"/>
              <a:gd name="connsiteY3803" fmla="*/ 369330 h 2380521"/>
              <a:gd name="connsiteX3804" fmla="*/ 2011835 w 8023328"/>
              <a:gd name="connsiteY3804" fmla="*/ 354153 h 2380521"/>
              <a:gd name="connsiteX3805" fmla="*/ 1938362 w 8023328"/>
              <a:gd name="connsiteY3805" fmla="*/ 354153 h 2380521"/>
              <a:gd name="connsiteX3806" fmla="*/ 1952222 w 8023328"/>
              <a:gd name="connsiteY3806" fmla="*/ 369330 h 2380521"/>
              <a:gd name="connsiteX3807" fmla="*/ 1938362 w 8023328"/>
              <a:gd name="connsiteY3807" fmla="*/ 383749 h 2380521"/>
              <a:gd name="connsiteX3808" fmla="*/ 1925968 w 8023328"/>
              <a:gd name="connsiteY3808" fmla="*/ 369330 h 2380521"/>
              <a:gd name="connsiteX3809" fmla="*/ 1938362 w 8023328"/>
              <a:gd name="connsiteY3809" fmla="*/ 354153 h 2380521"/>
              <a:gd name="connsiteX3810" fmla="*/ 1867527 w 8023328"/>
              <a:gd name="connsiteY3810" fmla="*/ 354153 h 2380521"/>
              <a:gd name="connsiteX3811" fmla="*/ 1881384 w 8023328"/>
              <a:gd name="connsiteY3811" fmla="*/ 369330 h 2380521"/>
              <a:gd name="connsiteX3812" fmla="*/ 1867527 w 8023328"/>
              <a:gd name="connsiteY3812" fmla="*/ 383749 h 2380521"/>
              <a:gd name="connsiteX3813" fmla="*/ 1855129 w 8023328"/>
              <a:gd name="connsiteY3813" fmla="*/ 369330 h 2380521"/>
              <a:gd name="connsiteX3814" fmla="*/ 1867527 w 8023328"/>
              <a:gd name="connsiteY3814" fmla="*/ 354153 h 2380521"/>
              <a:gd name="connsiteX3815" fmla="*/ 1225708 w 8023328"/>
              <a:gd name="connsiteY3815" fmla="*/ 284879 h 2380521"/>
              <a:gd name="connsiteX3816" fmla="*/ 1240493 w 8023328"/>
              <a:gd name="connsiteY3816" fmla="*/ 298111 h 2380521"/>
              <a:gd name="connsiteX3817" fmla="*/ 1225708 w 8023328"/>
              <a:gd name="connsiteY3817" fmla="*/ 312900 h 2380521"/>
              <a:gd name="connsiteX3818" fmla="*/ 1210931 w 8023328"/>
              <a:gd name="connsiteY3818" fmla="*/ 298111 h 2380521"/>
              <a:gd name="connsiteX3819" fmla="*/ 1225708 w 8023328"/>
              <a:gd name="connsiteY3819" fmla="*/ 284879 h 2380521"/>
              <a:gd name="connsiteX3820" fmla="*/ 3440686 w 8023328"/>
              <a:gd name="connsiteY3820" fmla="*/ 283322 h 2380521"/>
              <a:gd name="connsiteX3821" fmla="*/ 3453083 w 8023328"/>
              <a:gd name="connsiteY3821" fmla="*/ 297178 h 2380521"/>
              <a:gd name="connsiteX3822" fmla="*/ 3440686 w 8023328"/>
              <a:gd name="connsiteY3822" fmla="*/ 309576 h 2380521"/>
              <a:gd name="connsiteX3823" fmla="*/ 3426830 w 8023328"/>
              <a:gd name="connsiteY3823" fmla="*/ 297178 h 2380521"/>
              <a:gd name="connsiteX3824" fmla="*/ 3440686 w 8023328"/>
              <a:gd name="connsiteY3824" fmla="*/ 283322 h 2380521"/>
              <a:gd name="connsiteX3825" fmla="*/ 3369857 w 8023328"/>
              <a:gd name="connsiteY3825" fmla="*/ 283322 h 2380521"/>
              <a:gd name="connsiteX3826" fmla="*/ 3382254 w 8023328"/>
              <a:gd name="connsiteY3826" fmla="*/ 297178 h 2380521"/>
              <a:gd name="connsiteX3827" fmla="*/ 3369857 w 8023328"/>
              <a:gd name="connsiteY3827" fmla="*/ 309576 h 2380521"/>
              <a:gd name="connsiteX3828" fmla="*/ 3356001 w 8023328"/>
              <a:gd name="connsiteY3828" fmla="*/ 297178 h 2380521"/>
              <a:gd name="connsiteX3829" fmla="*/ 3369857 w 8023328"/>
              <a:gd name="connsiteY3829" fmla="*/ 283322 h 2380521"/>
              <a:gd name="connsiteX3830" fmla="*/ 3299100 w 8023328"/>
              <a:gd name="connsiteY3830" fmla="*/ 283322 h 2380521"/>
              <a:gd name="connsiteX3831" fmla="*/ 3311496 w 8023328"/>
              <a:gd name="connsiteY3831" fmla="*/ 297178 h 2380521"/>
              <a:gd name="connsiteX3832" fmla="*/ 3299100 w 8023328"/>
              <a:gd name="connsiteY3832" fmla="*/ 309576 h 2380521"/>
              <a:gd name="connsiteX3833" fmla="*/ 3285242 w 8023328"/>
              <a:gd name="connsiteY3833" fmla="*/ 297178 h 2380521"/>
              <a:gd name="connsiteX3834" fmla="*/ 3299100 w 8023328"/>
              <a:gd name="connsiteY3834" fmla="*/ 283322 h 2380521"/>
              <a:gd name="connsiteX3835" fmla="*/ 3226808 w 8023328"/>
              <a:gd name="connsiteY3835" fmla="*/ 283322 h 2380521"/>
              <a:gd name="connsiteX3836" fmla="*/ 3240664 w 8023328"/>
              <a:gd name="connsiteY3836" fmla="*/ 297178 h 2380521"/>
              <a:gd name="connsiteX3837" fmla="*/ 3226808 w 8023328"/>
              <a:gd name="connsiteY3837" fmla="*/ 309576 h 2380521"/>
              <a:gd name="connsiteX3838" fmla="*/ 3214410 w 8023328"/>
              <a:gd name="connsiteY3838" fmla="*/ 297178 h 2380521"/>
              <a:gd name="connsiteX3839" fmla="*/ 3226808 w 8023328"/>
              <a:gd name="connsiteY3839" fmla="*/ 283322 h 2380521"/>
              <a:gd name="connsiteX3840" fmla="*/ 3152605 w 8023328"/>
              <a:gd name="connsiteY3840" fmla="*/ 283322 h 2380521"/>
              <a:gd name="connsiteX3841" fmla="*/ 3166462 w 8023328"/>
              <a:gd name="connsiteY3841" fmla="*/ 297178 h 2380521"/>
              <a:gd name="connsiteX3842" fmla="*/ 3152605 w 8023328"/>
              <a:gd name="connsiteY3842" fmla="*/ 309576 h 2380521"/>
              <a:gd name="connsiteX3843" fmla="*/ 3140209 w 8023328"/>
              <a:gd name="connsiteY3843" fmla="*/ 297178 h 2380521"/>
              <a:gd name="connsiteX3844" fmla="*/ 3152605 w 8023328"/>
              <a:gd name="connsiteY3844" fmla="*/ 283322 h 2380521"/>
              <a:gd name="connsiteX3845" fmla="*/ 3081774 w 8023328"/>
              <a:gd name="connsiteY3845" fmla="*/ 283322 h 2380521"/>
              <a:gd name="connsiteX3846" fmla="*/ 3095628 w 8023328"/>
              <a:gd name="connsiteY3846" fmla="*/ 297178 h 2380521"/>
              <a:gd name="connsiteX3847" fmla="*/ 3081774 w 8023328"/>
              <a:gd name="connsiteY3847" fmla="*/ 309576 h 2380521"/>
              <a:gd name="connsiteX3848" fmla="*/ 3069375 w 8023328"/>
              <a:gd name="connsiteY3848" fmla="*/ 297178 h 2380521"/>
              <a:gd name="connsiteX3849" fmla="*/ 3081774 w 8023328"/>
              <a:gd name="connsiteY3849" fmla="*/ 283322 h 2380521"/>
              <a:gd name="connsiteX3850" fmla="*/ 3013717 w 8023328"/>
              <a:gd name="connsiteY3850" fmla="*/ 283322 h 2380521"/>
              <a:gd name="connsiteX3851" fmla="*/ 3028135 w 8023328"/>
              <a:gd name="connsiteY3851" fmla="*/ 297178 h 2380521"/>
              <a:gd name="connsiteX3852" fmla="*/ 3013717 w 8023328"/>
              <a:gd name="connsiteY3852" fmla="*/ 309576 h 2380521"/>
              <a:gd name="connsiteX3853" fmla="*/ 2998539 w 8023328"/>
              <a:gd name="connsiteY3853" fmla="*/ 297178 h 2380521"/>
              <a:gd name="connsiteX3854" fmla="*/ 3013717 w 8023328"/>
              <a:gd name="connsiteY3854" fmla="*/ 283322 h 2380521"/>
              <a:gd name="connsiteX3855" fmla="*/ 2942494 w 8023328"/>
              <a:gd name="connsiteY3855" fmla="*/ 283322 h 2380521"/>
              <a:gd name="connsiteX3856" fmla="*/ 2957288 w 8023328"/>
              <a:gd name="connsiteY3856" fmla="*/ 298111 h 2380521"/>
              <a:gd name="connsiteX3857" fmla="*/ 2942494 w 8023328"/>
              <a:gd name="connsiteY3857" fmla="*/ 312900 h 2380521"/>
              <a:gd name="connsiteX3858" fmla="*/ 2927711 w 8023328"/>
              <a:gd name="connsiteY3858" fmla="*/ 298111 h 2380521"/>
              <a:gd name="connsiteX3859" fmla="*/ 2942494 w 8023328"/>
              <a:gd name="connsiteY3859" fmla="*/ 283322 h 2380521"/>
              <a:gd name="connsiteX3860" fmla="*/ 2868293 w 8023328"/>
              <a:gd name="connsiteY3860" fmla="*/ 283322 h 2380521"/>
              <a:gd name="connsiteX3861" fmla="*/ 2883087 w 8023328"/>
              <a:gd name="connsiteY3861" fmla="*/ 298111 h 2380521"/>
              <a:gd name="connsiteX3862" fmla="*/ 2868293 w 8023328"/>
              <a:gd name="connsiteY3862" fmla="*/ 312900 h 2380521"/>
              <a:gd name="connsiteX3863" fmla="*/ 2853507 w 8023328"/>
              <a:gd name="connsiteY3863" fmla="*/ 298111 h 2380521"/>
              <a:gd name="connsiteX3864" fmla="*/ 2868293 w 8023328"/>
              <a:gd name="connsiteY3864" fmla="*/ 283322 h 2380521"/>
              <a:gd name="connsiteX3865" fmla="*/ 2796535 w 8023328"/>
              <a:gd name="connsiteY3865" fmla="*/ 283322 h 2380521"/>
              <a:gd name="connsiteX3866" fmla="*/ 2808934 w 8023328"/>
              <a:gd name="connsiteY3866" fmla="*/ 298111 h 2380521"/>
              <a:gd name="connsiteX3867" fmla="*/ 2796535 w 8023328"/>
              <a:gd name="connsiteY3867" fmla="*/ 312900 h 2380521"/>
              <a:gd name="connsiteX3868" fmla="*/ 2782678 w 8023328"/>
              <a:gd name="connsiteY3868" fmla="*/ 298111 h 2380521"/>
              <a:gd name="connsiteX3869" fmla="*/ 2796535 w 8023328"/>
              <a:gd name="connsiteY3869" fmla="*/ 283322 h 2380521"/>
              <a:gd name="connsiteX3870" fmla="*/ 2725698 w 8023328"/>
              <a:gd name="connsiteY3870" fmla="*/ 283322 h 2380521"/>
              <a:gd name="connsiteX3871" fmla="*/ 2738100 w 8023328"/>
              <a:gd name="connsiteY3871" fmla="*/ 298111 h 2380521"/>
              <a:gd name="connsiteX3872" fmla="*/ 2725698 w 8023328"/>
              <a:gd name="connsiteY3872" fmla="*/ 312900 h 2380521"/>
              <a:gd name="connsiteX3873" fmla="*/ 2711846 w 8023328"/>
              <a:gd name="connsiteY3873" fmla="*/ 298111 h 2380521"/>
              <a:gd name="connsiteX3874" fmla="*/ 2725698 w 8023328"/>
              <a:gd name="connsiteY3874" fmla="*/ 283322 h 2380521"/>
              <a:gd name="connsiteX3875" fmla="*/ 2653415 w 8023328"/>
              <a:gd name="connsiteY3875" fmla="*/ 283322 h 2380521"/>
              <a:gd name="connsiteX3876" fmla="*/ 2667270 w 8023328"/>
              <a:gd name="connsiteY3876" fmla="*/ 298111 h 2380521"/>
              <a:gd name="connsiteX3877" fmla="*/ 2653415 w 8023328"/>
              <a:gd name="connsiteY3877" fmla="*/ 312900 h 2380521"/>
              <a:gd name="connsiteX3878" fmla="*/ 2641021 w 8023328"/>
              <a:gd name="connsiteY3878" fmla="*/ 298111 h 2380521"/>
              <a:gd name="connsiteX3879" fmla="*/ 2653415 w 8023328"/>
              <a:gd name="connsiteY3879" fmla="*/ 283322 h 2380521"/>
              <a:gd name="connsiteX3880" fmla="*/ 2582583 w 8023328"/>
              <a:gd name="connsiteY3880" fmla="*/ 283322 h 2380521"/>
              <a:gd name="connsiteX3881" fmla="*/ 2596439 w 8023328"/>
              <a:gd name="connsiteY3881" fmla="*/ 298111 h 2380521"/>
              <a:gd name="connsiteX3882" fmla="*/ 2582583 w 8023328"/>
              <a:gd name="connsiteY3882" fmla="*/ 312900 h 2380521"/>
              <a:gd name="connsiteX3883" fmla="*/ 2570189 w 8023328"/>
              <a:gd name="connsiteY3883" fmla="*/ 298111 h 2380521"/>
              <a:gd name="connsiteX3884" fmla="*/ 2582583 w 8023328"/>
              <a:gd name="connsiteY3884" fmla="*/ 283322 h 2380521"/>
              <a:gd name="connsiteX3885" fmla="*/ 2511029 w 8023328"/>
              <a:gd name="connsiteY3885" fmla="*/ 283322 h 2380521"/>
              <a:gd name="connsiteX3886" fmla="*/ 2525613 w 8023328"/>
              <a:gd name="connsiteY3886" fmla="*/ 298111 h 2380521"/>
              <a:gd name="connsiteX3887" fmla="*/ 2511029 w 8023328"/>
              <a:gd name="connsiteY3887" fmla="*/ 312900 h 2380521"/>
              <a:gd name="connsiteX3888" fmla="*/ 2499361 w 8023328"/>
              <a:gd name="connsiteY3888" fmla="*/ 298111 h 2380521"/>
              <a:gd name="connsiteX3889" fmla="*/ 2511029 w 8023328"/>
              <a:gd name="connsiteY3889" fmla="*/ 283322 h 2380521"/>
              <a:gd name="connsiteX3890" fmla="*/ 2439946 w 8023328"/>
              <a:gd name="connsiteY3890" fmla="*/ 283322 h 2380521"/>
              <a:gd name="connsiteX3891" fmla="*/ 2454732 w 8023328"/>
              <a:gd name="connsiteY3891" fmla="*/ 298111 h 2380521"/>
              <a:gd name="connsiteX3892" fmla="*/ 2439946 w 8023328"/>
              <a:gd name="connsiteY3892" fmla="*/ 312900 h 2380521"/>
              <a:gd name="connsiteX3893" fmla="*/ 2425156 w 8023328"/>
              <a:gd name="connsiteY3893" fmla="*/ 298111 h 2380521"/>
              <a:gd name="connsiteX3894" fmla="*/ 2439946 w 8023328"/>
              <a:gd name="connsiteY3894" fmla="*/ 283322 h 2380521"/>
              <a:gd name="connsiteX3895" fmla="*/ 2369110 w 8023328"/>
              <a:gd name="connsiteY3895" fmla="*/ 283322 h 2380521"/>
              <a:gd name="connsiteX3896" fmla="*/ 2383899 w 8023328"/>
              <a:gd name="connsiteY3896" fmla="*/ 298111 h 2380521"/>
              <a:gd name="connsiteX3897" fmla="*/ 2369110 w 8023328"/>
              <a:gd name="connsiteY3897" fmla="*/ 312900 h 2380521"/>
              <a:gd name="connsiteX3898" fmla="*/ 2354319 w 8023328"/>
              <a:gd name="connsiteY3898" fmla="*/ 298111 h 2380521"/>
              <a:gd name="connsiteX3899" fmla="*/ 2369110 w 8023328"/>
              <a:gd name="connsiteY3899" fmla="*/ 283322 h 2380521"/>
              <a:gd name="connsiteX3900" fmla="*/ 2298280 w 8023328"/>
              <a:gd name="connsiteY3900" fmla="*/ 283322 h 2380521"/>
              <a:gd name="connsiteX3901" fmla="*/ 2313068 w 8023328"/>
              <a:gd name="connsiteY3901" fmla="*/ 298111 h 2380521"/>
              <a:gd name="connsiteX3902" fmla="*/ 2298280 w 8023328"/>
              <a:gd name="connsiteY3902" fmla="*/ 312900 h 2380521"/>
              <a:gd name="connsiteX3903" fmla="*/ 2283490 w 8023328"/>
              <a:gd name="connsiteY3903" fmla="*/ 298111 h 2380521"/>
              <a:gd name="connsiteX3904" fmla="*/ 2298280 w 8023328"/>
              <a:gd name="connsiteY3904" fmla="*/ 283322 h 2380521"/>
              <a:gd name="connsiteX3905" fmla="*/ 2226517 w 8023328"/>
              <a:gd name="connsiteY3905" fmla="*/ 283322 h 2380521"/>
              <a:gd name="connsiteX3906" fmla="*/ 2238914 w 8023328"/>
              <a:gd name="connsiteY3906" fmla="*/ 298111 h 2380521"/>
              <a:gd name="connsiteX3907" fmla="*/ 2226517 w 8023328"/>
              <a:gd name="connsiteY3907" fmla="*/ 312900 h 2380521"/>
              <a:gd name="connsiteX3908" fmla="*/ 2212658 w 8023328"/>
              <a:gd name="connsiteY3908" fmla="*/ 298111 h 2380521"/>
              <a:gd name="connsiteX3909" fmla="*/ 2226517 w 8023328"/>
              <a:gd name="connsiteY3909" fmla="*/ 283322 h 2380521"/>
              <a:gd name="connsiteX3910" fmla="*/ 2155683 w 8023328"/>
              <a:gd name="connsiteY3910" fmla="*/ 283322 h 2380521"/>
              <a:gd name="connsiteX3911" fmla="*/ 2168081 w 8023328"/>
              <a:gd name="connsiteY3911" fmla="*/ 298111 h 2380521"/>
              <a:gd name="connsiteX3912" fmla="*/ 2155683 w 8023328"/>
              <a:gd name="connsiteY3912" fmla="*/ 312900 h 2380521"/>
              <a:gd name="connsiteX3913" fmla="*/ 2141827 w 8023328"/>
              <a:gd name="connsiteY3913" fmla="*/ 298111 h 2380521"/>
              <a:gd name="connsiteX3914" fmla="*/ 2155683 w 8023328"/>
              <a:gd name="connsiteY3914" fmla="*/ 283322 h 2380521"/>
              <a:gd name="connsiteX3915" fmla="*/ 2084849 w 8023328"/>
              <a:gd name="connsiteY3915" fmla="*/ 283322 h 2380521"/>
              <a:gd name="connsiteX3916" fmla="*/ 2097248 w 8023328"/>
              <a:gd name="connsiteY3916" fmla="*/ 298111 h 2380521"/>
              <a:gd name="connsiteX3917" fmla="*/ 2084849 w 8023328"/>
              <a:gd name="connsiteY3917" fmla="*/ 312900 h 2380521"/>
              <a:gd name="connsiteX3918" fmla="*/ 2070994 w 8023328"/>
              <a:gd name="connsiteY3918" fmla="*/ 298111 h 2380521"/>
              <a:gd name="connsiteX3919" fmla="*/ 2084849 w 8023328"/>
              <a:gd name="connsiteY3919" fmla="*/ 283322 h 2380521"/>
              <a:gd name="connsiteX3920" fmla="*/ 2011835 w 8023328"/>
              <a:gd name="connsiteY3920" fmla="*/ 283322 h 2380521"/>
              <a:gd name="connsiteX3921" fmla="*/ 2026421 w 8023328"/>
              <a:gd name="connsiteY3921" fmla="*/ 298111 h 2380521"/>
              <a:gd name="connsiteX3922" fmla="*/ 2011835 w 8023328"/>
              <a:gd name="connsiteY3922" fmla="*/ 312900 h 2380521"/>
              <a:gd name="connsiteX3923" fmla="*/ 2000168 w 8023328"/>
              <a:gd name="connsiteY3923" fmla="*/ 298111 h 2380521"/>
              <a:gd name="connsiteX3924" fmla="*/ 2011835 w 8023328"/>
              <a:gd name="connsiteY3924" fmla="*/ 283322 h 2380521"/>
              <a:gd name="connsiteX3925" fmla="*/ 1938362 w 8023328"/>
              <a:gd name="connsiteY3925" fmla="*/ 283322 h 2380521"/>
              <a:gd name="connsiteX3926" fmla="*/ 1952222 w 8023328"/>
              <a:gd name="connsiteY3926" fmla="*/ 298111 h 2380521"/>
              <a:gd name="connsiteX3927" fmla="*/ 1938362 w 8023328"/>
              <a:gd name="connsiteY3927" fmla="*/ 312900 h 2380521"/>
              <a:gd name="connsiteX3928" fmla="*/ 1925968 w 8023328"/>
              <a:gd name="connsiteY3928" fmla="*/ 298111 h 2380521"/>
              <a:gd name="connsiteX3929" fmla="*/ 1938362 w 8023328"/>
              <a:gd name="connsiteY3929" fmla="*/ 283322 h 2380521"/>
              <a:gd name="connsiteX3930" fmla="*/ 1867527 w 8023328"/>
              <a:gd name="connsiteY3930" fmla="*/ 283322 h 2380521"/>
              <a:gd name="connsiteX3931" fmla="*/ 1881384 w 8023328"/>
              <a:gd name="connsiteY3931" fmla="*/ 298111 h 2380521"/>
              <a:gd name="connsiteX3932" fmla="*/ 1867527 w 8023328"/>
              <a:gd name="connsiteY3932" fmla="*/ 312900 h 2380521"/>
              <a:gd name="connsiteX3933" fmla="*/ 1855129 w 8023328"/>
              <a:gd name="connsiteY3933" fmla="*/ 298111 h 2380521"/>
              <a:gd name="connsiteX3934" fmla="*/ 1867527 w 8023328"/>
              <a:gd name="connsiteY3934" fmla="*/ 283322 h 2380521"/>
              <a:gd name="connsiteX3935" fmla="*/ 1799085 w 8023328"/>
              <a:gd name="connsiteY3935" fmla="*/ 283322 h 2380521"/>
              <a:gd name="connsiteX3936" fmla="*/ 1813876 w 8023328"/>
              <a:gd name="connsiteY3936" fmla="*/ 298111 h 2380521"/>
              <a:gd name="connsiteX3937" fmla="*/ 1799085 w 8023328"/>
              <a:gd name="connsiteY3937" fmla="*/ 312900 h 2380521"/>
              <a:gd name="connsiteX3938" fmla="*/ 1784300 w 8023328"/>
              <a:gd name="connsiteY3938" fmla="*/ 298111 h 2380521"/>
              <a:gd name="connsiteX3939" fmla="*/ 1799085 w 8023328"/>
              <a:gd name="connsiteY3939" fmla="*/ 283322 h 2380521"/>
              <a:gd name="connsiteX3940" fmla="*/ 1728262 w 8023328"/>
              <a:gd name="connsiteY3940" fmla="*/ 283322 h 2380521"/>
              <a:gd name="connsiteX3941" fmla="*/ 1743052 w 8023328"/>
              <a:gd name="connsiteY3941" fmla="*/ 298111 h 2380521"/>
              <a:gd name="connsiteX3942" fmla="*/ 1728262 w 8023328"/>
              <a:gd name="connsiteY3942" fmla="*/ 312900 h 2380521"/>
              <a:gd name="connsiteX3943" fmla="*/ 1713472 w 8023328"/>
              <a:gd name="connsiteY3943" fmla="*/ 298111 h 2380521"/>
              <a:gd name="connsiteX3944" fmla="*/ 1728262 w 8023328"/>
              <a:gd name="connsiteY3944" fmla="*/ 283322 h 2380521"/>
              <a:gd name="connsiteX3945" fmla="*/ 1656498 w 8023328"/>
              <a:gd name="connsiteY3945" fmla="*/ 283322 h 2380521"/>
              <a:gd name="connsiteX3946" fmla="*/ 1668897 w 8023328"/>
              <a:gd name="connsiteY3946" fmla="*/ 298111 h 2380521"/>
              <a:gd name="connsiteX3947" fmla="*/ 1656498 w 8023328"/>
              <a:gd name="connsiteY3947" fmla="*/ 312900 h 2380521"/>
              <a:gd name="connsiteX3948" fmla="*/ 1642650 w 8023328"/>
              <a:gd name="connsiteY3948" fmla="*/ 298111 h 2380521"/>
              <a:gd name="connsiteX3949" fmla="*/ 1656498 w 8023328"/>
              <a:gd name="connsiteY3949" fmla="*/ 283322 h 2380521"/>
              <a:gd name="connsiteX3950" fmla="*/ 1582299 w 8023328"/>
              <a:gd name="connsiteY3950" fmla="*/ 283322 h 2380521"/>
              <a:gd name="connsiteX3951" fmla="*/ 1594704 w 8023328"/>
              <a:gd name="connsiteY3951" fmla="*/ 298111 h 2380521"/>
              <a:gd name="connsiteX3952" fmla="*/ 1582299 w 8023328"/>
              <a:gd name="connsiteY3952" fmla="*/ 312900 h 2380521"/>
              <a:gd name="connsiteX3953" fmla="*/ 1568441 w 8023328"/>
              <a:gd name="connsiteY3953" fmla="*/ 298111 h 2380521"/>
              <a:gd name="connsiteX3954" fmla="*/ 1582299 w 8023328"/>
              <a:gd name="connsiteY3954" fmla="*/ 283322 h 2380521"/>
              <a:gd name="connsiteX3955" fmla="*/ 1512198 w 8023328"/>
              <a:gd name="connsiteY3955" fmla="*/ 283322 h 2380521"/>
              <a:gd name="connsiteX3956" fmla="*/ 1523865 w 8023328"/>
              <a:gd name="connsiteY3956" fmla="*/ 298111 h 2380521"/>
              <a:gd name="connsiteX3957" fmla="*/ 1512198 w 8023328"/>
              <a:gd name="connsiteY3957" fmla="*/ 312900 h 2380521"/>
              <a:gd name="connsiteX3958" fmla="*/ 1497612 w 8023328"/>
              <a:gd name="connsiteY3958" fmla="*/ 298111 h 2380521"/>
              <a:gd name="connsiteX3959" fmla="*/ 1512198 w 8023328"/>
              <a:gd name="connsiteY3959" fmla="*/ 283322 h 2380521"/>
              <a:gd name="connsiteX3960" fmla="*/ 1439173 w 8023328"/>
              <a:gd name="connsiteY3960" fmla="*/ 283322 h 2380521"/>
              <a:gd name="connsiteX3961" fmla="*/ 1453026 w 8023328"/>
              <a:gd name="connsiteY3961" fmla="*/ 298111 h 2380521"/>
              <a:gd name="connsiteX3962" fmla="*/ 1439173 w 8023328"/>
              <a:gd name="connsiteY3962" fmla="*/ 312900 h 2380521"/>
              <a:gd name="connsiteX3963" fmla="*/ 1426777 w 8023328"/>
              <a:gd name="connsiteY3963" fmla="*/ 298111 h 2380521"/>
              <a:gd name="connsiteX3964" fmla="*/ 1439173 w 8023328"/>
              <a:gd name="connsiteY3964" fmla="*/ 283322 h 2380521"/>
              <a:gd name="connsiteX3965" fmla="*/ 1368347 w 8023328"/>
              <a:gd name="connsiteY3965" fmla="*/ 283322 h 2380521"/>
              <a:gd name="connsiteX3966" fmla="*/ 1382200 w 8023328"/>
              <a:gd name="connsiteY3966" fmla="*/ 298111 h 2380521"/>
              <a:gd name="connsiteX3967" fmla="*/ 1368347 w 8023328"/>
              <a:gd name="connsiteY3967" fmla="*/ 312900 h 2380521"/>
              <a:gd name="connsiteX3968" fmla="*/ 1355949 w 8023328"/>
              <a:gd name="connsiteY3968" fmla="*/ 298111 h 2380521"/>
              <a:gd name="connsiteX3969" fmla="*/ 1368347 w 8023328"/>
              <a:gd name="connsiteY3969" fmla="*/ 283322 h 2380521"/>
              <a:gd name="connsiteX3970" fmla="*/ 1297518 w 8023328"/>
              <a:gd name="connsiteY3970" fmla="*/ 283322 h 2380521"/>
              <a:gd name="connsiteX3971" fmla="*/ 1311374 w 8023328"/>
              <a:gd name="connsiteY3971" fmla="*/ 298111 h 2380521"/>
              <a:gd name="connsiteX3972" fmla="*/ 1297518 w 8023328"/>
              <a:gd name="connsiteY3972" fmla="*/ 312900 h 2380521"/>
              <a:gd name="connsiteX3973" fmla="*/ 1285121 w 8023328"/>
              <a:gd name="connsiteY3973" fmla="*/ 298111 h 2380521"/>
              <a:gd name="connsiteX3974" fmla="*/ 1297518 w 8023328"/>
              <a:gd name="connsiteY3974" fmla="*/ 283322 h 2380521"/>
              <a:gd name="connsiteX3975" fmla="*/ 1154890 w 8023328"/>
              <a:gd name="connsiteY3975" fmla="*/ 283322 h 2380521"/>
              <a:gd name="connsiteX3976" fmla="*/ 1169683 w 8023328"/>
              <a:gd name="connsiteY3976" fmla="*/ 295719 h 2380521"/>
              <a:gd name="connsiteX3977" fmla="*/ 1154890 w 8023328"/>
              <a:gd name="connsiteY3977" fmla="*/ 309576 h 2380521"/>
              <a:gd name="connsiteX3978" fmla="*/ 1140101 w 8023328"/>
              <a:gd name="connsiteY3978" fmla="*/ 295719 h 2380521"/>
              <a:gd name="connsiteX3979" fmla="*/ 1154890 w 8023328"/>
              <a:gd name="connsiteY3979" fmla="*/ 283322 h 2380521"/>
              <a:gd name="connsiteX3980" fmla="*/ 1084059 w 8023328"/>
              <a:gd name="connsiteY3980" fmla="*/ 283322 h 2380521"/>
              <a:gd name="connsiteX3981" fmla="*/ 1098847 w 8023328"/>
              <a:gd name="connsiteY3981" fmla="*/ 295719 h 2380521"/>
              <a:gd name="connsiteX3982" fmla="*/ 1084059 w 8023328"/>
              <a:gd name="connsiteY3982" fmla="*/ 309576 h 2380521"/>
              <a:gd name="connsiteX3983" fmla="*/ 1069272 w 8023328"/>
              <a:gd name="connsiteY3983" fmla="*/ 295719 h 2380521"/>
              <a:gd name="connsiteX3984" fmla="*/ 1084059 w 8023328"/>
              <a:gd name="connsiteY3984" fmla="*/ 283322 h 2380521"/>
              <a:gd name="connsiteX3985" fmla="*/ 1013024 w 8023328"/>
              <a:gd name="connsiteY3985" fmla="*/ 283322 h 2380521"/>
              <a:gd name="connsiteX3986" fmla="*/ 1024691 w 8023328"/>
              <a:gd name="connsiteY3986" fmla="*/ 295719 h 2380521"/>
              <a:gd name="connsiteX3987" fmla="*/ 1013024 w 8023328"/>
              <a:gd name="connsiteY3987" fmla="*/ 309576 h 2380521"/>
              <a:gd name="connsiteX3988" fmla="*/ 998442 w 8023328"/>
              <a:gd name="connsiteY3988" fmla="*/ 295719 h 2380521"/>
              <a:gd name="connsiteX3989" fmla="*/ 1013024 w 8023328"/>
              <a:gd name="connsiteY3989" fmla="*/ 283322 h 2380521"/>
              <a:gd name="connsiteX3990" fmla="*/ 941467 w 8023328"/>
              <a:gd name="connsiteY3990" fmla="*/ 283322 h 2380521"/>
              <a:gd name="connsiteX3991" fmla="*/ 953869 w 8023328"/>
              <a:gd name="connsiteY3991" fmla="*/ 295719 h 2380521"/>
              <a:gd name="connsiteX3992" fmla="*/ 941467 w 8023328"/>
              <a:gd name="connsiteY3992" fmla="*/ 309576 h 2380521"/>
              <a:gd name="connsiteX3993" fmla="*/ 927612 w 8023328"/>
              <a:gd name="connsiteY3993" fmla="*/ 295719 h 2380521"/>
              <a:gd name="connsiteX3994" fmla="*/ 941467 w 8023328"/>
              <a:gd name="connsiteY3994" fmla="*/ 283322 h 2380521"/>
              <a:gd name="connsiteX3995" fmla="*/ 3299102 w 8023328"/>
              <a:gd name="connsiteY3995" fmla="*/ 212492 h 2380521"/>
              <a:gd name="connsiteX3996" fmla="*/ 3311499 w 8023328"/>
              <a:gd name="connsiteY3996" fmla="*/ 226348 h 2380521"/>
              <a:gd name="connsiteX3997" fmla="*/ 3299102 w 8023328"/>
              <a:gd name="connsiteY3997" fmla="*/ 238746 h 2380521"/>
              <a:gd name="connsiteX3998" fmla="*/ 3285245 w 8023328"/>
              <a:gd name="connsiteY3998" fmla="*/ 226348 h 2380521"/>
              <a:gd name="connsiteX3999" fmla="*/ 3299102 w 8023328"/>
              <a:gd name="connsiteY3999" fmla="*/ 212492 h 2380521"/>
              <a:gd name="connsiteX4000" fmla="*/ 3226811 w 8023328"/>
              <a:gd name="connsiteY4000" fmla="*/ 212492 h 2380521"/>
              <a:gd name="connsiteX4001" fmla="*/ 3240667 w 8023328"/>
              <a:gd name="connsiteY4001" fmla="*/ 226348 h 2380521"/>
              <a:gd name="connsiteX4002" fmla="*/ 3226811 w 8023328"/>
              <a:gd name="connsiteY4002" fmla="*/ 238746 h 2380521"/>
              <a:gd name="connsiteX4003" fmla="*/ 3214412 w 8023328"/>
              <a:gd name="connsiteY4003" fmla="*/ 226348 h 2380521"/>
              <a:gd name="connsiteX4004" fmla="*/ 3226811 w 8023328"/>
              <a:gd name="connsiteY4004" fmla="*/ 212492 h 2380521"/>
              <a:gd name="connsiteX4005" fmla="*/ 3152608 w 8023328"/>
              <a:gd name="connsiteY4005" fmla="*/ 212492 h 2380521"/>
              <a:gd name="connsiteX4006" fmla="*/ 3166462 w 8023328"/>
              <a:gd name="connsiteY4006" fmla="*/ 226348 h 2380521"/>
              <a:gd name="connsiteX4007" fmla="*/ 3152608 w 8023328"/>
              <a:gd name="connsiteY4007" fmla="*/ 238746 h 2380521"/>
              <a:gd name="connsiteX4008" fmla="*/ 3140211 w 8023328"/>
              <a:gd name="connsiteY4008" fmla="*/ 226348 h 2380521"/>
              <a:gd name="connsiteX4009" fmla="*/ 3152608 w 8023328"/>
              <a:gd name="connsiteY4009" fmla="*/ 212492 h 2380521"/>
              <a:gd name="connsiteX4010" fmla="*/ 3081775 w 8023328"/>
              <a:gd name="connsiteY4010" fmla="*/ 212492 h 2380521"/>
              <a:gd name="connsiteX4011" fmla="*/ 3095628 w 8023328"/>
              <a:gd name="connsiteY4011" fmla="*/ 226348 h 2380521"/>
              <a:gd name="connsiteX4012" fmla="*/ 3081775 w 8023328"/>
              <a:gd name="connsiteY4012" fmla="*/ 238746 h 2380521"/>
              <a:gd name="connsiteX4013" fmla="*/ 3069375 w 8023328"/>
              <a:gd name="connsiteY4013" fmla="*/ 226348 h 2380521"/>
              <a:gd name="connsiteX4014" fmla="*/ 3081775 w 8023328"/>
              <a:gd name="connsiteY4014" fmla="*/ 212492 h 2380521"/>
              <a:gd name="connsiteX4015" fmla="*/ 3013720 w 8023328"/>
              <a:gd name="connsiteY4015" fmla="*/ 212492 h 2380521"/>
              <a:gd name="connsiteX4016" fmla="*/ 3028140 w 8023328"/>
              <a:gd name="connsiteY4016" fmla="*/ 226348 h 2380521"/>
              <a:gd name="connsiteX4017" fmla="*/ 3013720 w 8023328"/>
              <a:gd name="connsiteY4017" fmla="*/ 238746 h 2380521"/>
              <a:gd name="connsiteX4018" fmla="*/ 2998542 w 8023328"/>
              <a:gd name="connsiteY4018" fmla="*/ 226348 h 2380521"/>
              <a:gd name="connsiteX4019" fmla="*/ 3013720 w 8023328"/>
              <a:gd name="connsiteY4019" fmla="*/ 212492 h 2380521"/>
              <a:gd name="connsiteX4020" fmla="*/ 2942497 w 8023328"/>
              <a:gd name="connsiteY4020" fmla="*/ 212492 h 2380521"/>
              <a:gd name="connsiteX4021" fmla="*/ 2957293 w 8023328"/>
              <a:gd name="connsiteY4021" fmla="*/ 226348 h 2380521"/>
              <a:gd name="connsiteX4022" fmla="*/ 2942497 w 8023328"/>
              <a:gd name="connsiteY4022" fmla="*/ 238746 h 2380521"/>
              <a:gd name="connsiteX4023" fmla="*/ 2927716 w 8023328"/>
              <a:gd name="connsiteY4023" fmla="*/ 226348 h 2380521"/>
              <a:gd name="connsiteX4024" fmla="*/ 2942497 w 8023328"/>
              <a:gd name="connsiteY4024" fmla="*/ 212492 h 2380521"/>
              <a:gd name="connsiteX4025" fmla="*/ 2867363 w 8023328"/>
              <a:gd name="connsiteY4025" fmla="*/ 212492 h 2380521"/>
              <a:gd name="connsiteX4026" fmla="*/ 2879765 w 8023328"/>
              <a:gd name="connsiteY4026" fmla="*/ 226348 h 2380521"/>
              <a:gd name="connsiteX4027" fmla="*/ 2867363 w 8023328"/>
              <a:gd name="connsiteY4027" fmla="*/ 238746 h 2380521"/>
              <a:gd name="connsiteX4028" fmla="*/ 2853510 w 8023328"/>
              <a:gd name="connsiteY4028" fmla="*/ 226348 h 2380521"/>
              <a:gd name="connsiteX4029" fmla="*/ 2867363 w 8023328"/>
              <a:gd name="connsiteY4029" fmla="*/ 212492 h 2380521"/>
              <a:gd name="connsiteX4030" fmla="*/ 2796538 w 8023328"/>
              <a:gd name="connsiteY4030" fmla="*/ 212492 h 2380521"/>
              <a:gd name="connsiteX4031" fmla="*/ 2808934 w 8023328"/>
              <a:gd name="connsiteY4031" fmla="*/ 226348 h 2380521"/>
              <a:gd name="connsiteX4032" fmla="*/ 2796538 w 8023328"/>
              <a:gd name="connsiteY4032" fmla="*/ 238746 h 2380521"/>
              <a:gd name="connsiteX4033" fmla="*/ 2782680 w 8023328"/>
              <a:gd name="connsiteY4033" fmla="*/ 226348 h 2380521"/>
              <a:gd name="connsiteX4034" fmla="*/ 2796538 w 8023328"/>
              <a:gd name="connsiteY4034" fmla="*/ 212492 h 2380521"/>
              <a:gd name="connsiteX4035" fmla="*/ 2725698 w 8023328"/>
              <a:gd name="connsiteY4035" fmla="*/ 212492 h 2380521"/>
              <a:gd name="connsiteX4036" fmla="*/ 2738102 w 8023328"/>
              <a:gd name="connsiteY4036" fmla="*/ 226348 h 2380521"/>
              <a:gd name="connsiteX4037" fmla="*/ 2725698 w 8023328"/>
              <a:gd name="connsiteY4037" fmla="*/ 238746 h 2380521"/>
              <a:gd name="connsiteX4038" fmla="*/ 2711852 w 8023328"/>
              <a:gd name="connsiteY4038" fmla="*/ 226348 h 2380521"/>
              <a:gd name="connsiteX4039" fmla="*/ 2725698 w 8023328"/>
              <a:gd name="connsiteY4039" fmla="*/ 212492 h 2380521"/>
              <a:gd name="connsiteX4040" fmla="*/ 2653420 w 8023328"/>
              <a:gd name="connsiteY4040" fmla="*/ 212492 h 2380521"/>
              <a:gd name="connsiteX4041" fmla="*/ 2667273 w 8023328"/>
              <a:gd name="connsiteY4041" fmla="*/ 226348 h 2380521"/>
              <a:gd name="connsiteX4042" fmla="*/ 2653420 w 8023328"/>
              <a:gd name="connsiteY4042" fmla="*/ 238746 h 2380521"/>
              <a:gd name="connsiteX4043" fmla="*/ 2641021 w 8023328"/>
              <a:gd name="connsiteY4043" fmla="*/ 226348 h 2380521"/>
              <a:gd name="connsiteX4044" fmla="*/ 2653420 w 8023328"/>
              <a:gd name="connsiteY4044" fmla="*/ 212492 h 2380521"/>
              <a:gd name="connsiteX4045" fmla="*/ 2582586 w 8023328"/>
              <a:gd name="connsiteY4045" fmla="*/ 212492 h 2380521"/>
              <a:gd name="connsiteX4046" fmla="*/ 2596439 w 8023328"/>
              <a:gd name="connsiteY4046" fmla="*/ 226348 h 2380521"/>
              <a:gd name="connsiteX4047" fmla="*/ 2582586 w 8023328"/>
              <a:gd name="connsiteY4047" fmla="*/ 238746 h 2380521"/>
              <a:gd name="connsiteX4048" fmla="*/ 2570189 w 8023328"/>
              <a:gd name="connsiteY4048" fmla="*/ 226348 h 2380521"/>
              <a:gd name="connsiteX4049" fmla="*/ 2582586 w 8023328"/>
              <a:gd name="connsiteY4049" fmla="*/ 212492 h 2380521"/>
              <a:gd name="connsiteX4050" fmla="*/ 2511029 w 8023328"/>
              <a:gd name="connsiteY4050" fmla="*/ 212492 h 2380521"/>
              <a:gd name="connsiteX4051" fmla="*/ 2525616 w 8023328"/>
              <a:gd name="connsiteY4051" fmla="*/ 226348 h 2380521"/>
              <a:gd name="connsiteX4052" fmla="*/ 2511029 w 8023328"/>
              <a:gd name="connsiteY4052" fmla="*/ 238746 h 2380521"/>
              <a:gd name="connsiteX4053" fmla="*/ 2499364 w 8023328"/>
              <a:gd name="connsiteY4053" fmla="*/ 226348 h 2380521"/>
              <a:gd name="connsiteX4054" fmla="*/ 2511029 w 8023328"/>
              <a:gd name="connsiteY4054" fmla="*/ 212492 h 2380521"/>
              <a:gd name="connsiteX4055" fmla="*/ 2439946 w 8023328"/>
              <a:gd name="connsiteY4055" fmla="*/ 212492 h 2380521"/>
              <a:gd name="connsiteX4056" fmla="*/ 2454732 w 8023328"/>
              <a:gd name="connsiteY4056" fmla="*/ 226348 h 2380521"/>
              <a:gd name="connsiteX4057" fmla="*/ 2439946 w 8023328"/>
              <a:gd name="connsiteY4057" fmla="*/ 238746 h 2380521"/>
              <a:gd name="connsiteX4058" fmla="*/ 2425156 w 8023328"/>
              <a:gd name="connsiteY4058" fmla="*/ 226348 h 2380521"/>
              <a:gd name="connsiteX4059" fmla="*/ 2439946 w 8023328"/>
              <a:gd name="connsiteY4059" fmla="*/ 212492 h 2380521"/>
              <a:gd name="connsiteX4060" fmla="*/ 2369110 w 8023328"/>
              <a:gd name="connsiteY4060" fmla="*/ 212492 h 2380521"/>
              <a:gd name="connsiteX4061" fmla="*/ 2383900 w 8023328"/>
              <a:gd name="connsiteY4061" fmla="*/ 226348 h 2380521"/>
              <a:gd name="connsiteX4062" fmla="*/ 2369110 w 8023328"/>
              <a:gd name="connsiteY4062" fmla="*/ 238746 h 2380521"/>
              <a:gd name="connsiteX4063" fmla="*/ 2354323 w 8023328"/>
              <a:gd name="connsiteY4063" fmla="*/ 226348 h 2380521"/>
              <a:gd name="connsiteX4064" fmla="*/ 2369110 w 8023328"/>
              <a:gd name="connsiteY4064" fmla="*/ 212492 h 2380521"/>
              <a:gd name="connsiteX4065" fmla="*/ 2298283 w 8023328"/>
              <a:gd name="connsiteY4065" fmla="*/ 212492 h 2380521"/>
              <a:gd name="connsiteX4066" fmla="*/ 2313070 w 8023328"/>
              <a:gd name="connsiteY4066" fmla="*/ 227280 h 2380521"/>
              <a:gd name="connsiteX4067" fmla="*/ 2298283 w 8023328"/>
              <a:gd name="connsiteY4067" fmla="*/ 242069 h 2380521"/>
              <a:gd name="connsiteX4068" fmla="*/ 2283493 w 8023328"/>
              <a:gd name="connsiteY4068" fmla="*/ 227280 h 2380521"/>
              <a:gd name="connsiteX4069" fmla="*/ 2298283 w 8023328"/>
              <a:gd name="connsiteY4069" fmla="*/ 212492 h 2380521"/>
              <a:gd name="connsiteX4070" fmla="*/ 2226517 w 8023328"/>
              <a:gd name="connsiteY4070" fmla="*/ 212492 h 2380521"/>
              <a:gd name="connsiteX4071" fmla="*/ 2238916 w 8023328"/>
              <a:gd name="connsiteY4071" fmla="*/ 227280 h 2380521"/>
              <a:gd name="connsiteX4072" fmla="*/ 2226517 w 8023328"/>
              <a:gd name="connsiteY4072" fmla="*/ 242069 h 2380521"/>
              <a:gd name="connsiteX4073" fmla="*/ 2212659 w 8023328"/>
              <a:gd name="connsiteY4073" fmla="*/ 227280 h 2380521"/>
              <a:gd name="connsiteX4074" fmla="*/ 2226517 w 8023328"/>
              <a:gd name="connsiteY4074" fmla="*/ 212492 h 2380521"/>
              <a:gd name="connsiteX4075" fmla="*/ 2155683 w 8023328"/>
              <a:gd name="connsiteY4075" fmla="*/ 212492 h 2380521"/>
              <a:gd name="connsiteX4076" fmla="*/ 2168081 w 8023328"/>
              <a:gd name="connsiteY4076" fmla="*/ 227280 h 2380521"/>
              <a:gd name="connsiteX4077" fmla="*/ 2155683 w 8023328"/>
              <a:gd name="connsiteY4077" fmla="*/ 242069 h 2380521"/>
              <a:gd name="connsiteX4078" fmla="*/ 2141827 w 8023328"/>
              <a:gd name="connsiteY4078" fmla="*/ 227280 h 2380521"/>
              <a:gd name="connsiteX4079" fmla="*/ 2155683 w 8023328"/>
              <a:gd name="connsiteY4079" fmla="*/ 212492 h 2380521"/>
              <a:gd name="connsiteX4080" fmla="*/ 2084851 w 8023328"/>
              <a:gd name="connsiteY4080" fmla="*/ 212492 h 2380521"/>
              <a:gd name="connsiteX4081" fmla="*/ 2097249 w 8023328"/>
              <a:gd name="connsiteY4081" fmla="*/ 227280 h 2380521"/>
              <a:gd name="connsiteX4082" fmla="*/ 2084851 w 8023328"/>
              <a:gd name="connsiteY4082" fmla="*/ 242069 h 2380521"/>
              <a:gd name="connsiteX4083" fmla="*/ 2070995 w 8023328"/>
              <a:gd name="connsiteY4083" fmla="*/ 227280 h 2380521"/>
              <a:gd name="connsiteX4084" fmla="*/ 2084851 w 8023328"/>
              <a:gd name="connsiteY4084" fmla="*/ 212492 h 2380521"/>
              <a:gd name="connsiteX4085" fmla="*/ 2011835 w 8023328"/>
              <a:gd name="connsiteY4085" fmla="*/ 212492 h 2380521"/>
              <a:gd name="connsiteX4086" fmla="*/ 2026421 w 8023328"/>
              <a:gd name="connsiteY4086" fmla="*/ 227280 h 2380521"/>
              <a:gd name="connsiteX4087" fmla="*/ 2011835 w 8023328"/>
              <a:gd name="connsiteY4087" fmla="*/ 242069 h 2380521"/>
              <a:gd name="connsiteX4088" fmla="*/ 2000168 w 8023328"/>
              <a:gd name="connsiteY4088" fmla="*/ 227280 h 2380521"/>
              <a:gd name="connsiteX4089" fmla="*/ 2011835 w 8023328"/>
              <a:gd name="connsiteY4089" fmla="*/ 212492 h 2380521"/>
              <a:gd name="connsiteX4090" fmla="*/ 1938362 w 8023328"/>
              <a:gd name="connsiteY4090" fmla="*/ 212492 h 2380521"/>
              <a:gd name="connsiteX4091" fmla="*/ 1952222 w 8023328"/>
              <a:gd name="connsiteY4091" fmla="*/ 227280 h 2380521"/>
              <a:gd name="connsiteX4092" fmla="*/ 1938362 w 8023328"/>
              <a:gd name="connsiteY4092" fmla="*/ 242069 h 2380521"/>
              <a:gd name="connsiteX4093" fmla="*/ 1925971 w 8023328"/>
              <a:gd name="connsiteY4093" fmla="*/ 227280 h 2380521"/>
              <a:gd name="connsiteX4094" fmla="*/ 1938362 w 8023328"/>
              <a:gd name="connsiteY4094" fmla="*/ 212492 h 2380521"/>
              <a:gd name="connsiteX4095" fmla="*/ 1867530 w 8023328"/>
              <a:gd name="connsiteY4095" fmla="*/ 212492 h 2380521"/>
              <a:gd name="connsiteX4096" fmla="*/ 1881387 w 8023328"/>
              <a:gd name="connsiteY4096" fmla="*/ 227280 h 2380521"/>
              <a:gd name="connsiteX4097" fmla="*/ 1867530 w 8023328"/>
              <a:gd name="connsiteY4097" fmla="*/ 242069 h 2380521"/>
              <a:gd name="connsiteX4098" fmla="*/ 1855129 w 8023328"/>
              <a:gd name="connsiteY4098" fmla="*/ 227280 h 2380521"/>
              <a:gd name="connsiteX4099" fmla="*/ 1867530 w 8023328"/>
              <a:gd name="connsiteY4099" fmla="*/ 212492 h 2380521"/>
              <a:gd name="connsiteX4100" fmla="*/ 1799087 w 8023328"/>
              <a:gd name="connsiteY4100" fmla="*/ 212492 h 2380521"/>
              <a:gd name="connsiteX4101" fmla="*/ 1813879 w 8023328"/>
              <a:gd name="connsiteY4101" fmla="*/ 227280 h 2380521"/>
              <a:gd name="connsiteX4102" fmla="*/ 1799087 w 8023328"/>
              <a:gd name="connsiteY4102" fmla="*/ 242069 h 2380521"/>
              <a:gd name="connsiteX4103" fmla="*/ 1784303 w 8023328"/>
              <a:gd name="connsiteY4103" fmla="*/ 227280 h 2380521"/>
              <a:gd name="connsiteX4104" fmla="*/ 1799087 w 8023328"/>
              <a:gd name="connsiteY4104" fmla="*/ 212492 h 2380521"/>
              <a:gd name="connsiteX4105" fmla="*/ 1728262 w 8023328"/>
              <a:gd name="connsiteY4105" fmla="*/ 212492 h 2380521"/>
              <a:gd name="connsiteX4106" fmla="*/ 1743052 w 8023328"/>
              <a:gd name="connsiteY4106" fmla="*/ 227280 h 2380521"/>
              <a:gd name="connsiteX4107" fmla="*/ 1728262 w 8023328"/>
              <a:gd name="connsiteY4107" fmla="*/ 242069 h 2380521"/>
              <a:gd name="connsiteX4108" fmla="*/ 1713472 w 8023328"/>
              <a:gd name="connsiteY4108" fmla="*/ 227280 h 2380521"/>
              <a:gd name="connsiteX4109" fmla="*/ 1728262 w 8023328"/>
              <a:gd name="connsiteY4109" fmla="*/ 212492 h 2380521"/>
              <a:gd name="connsiteX4110" fmla="*/ 1656498 w 8023328"/>
              <a:gd name="connsiteY4110" fmla="*/ 212492 h 2380521"/>
              <a:gd name="connsiteX4111" fmla="*/ 1668900 w 8023328"/>
              <a:gd name="connsiteY4111" fmla="*/ 227280 h 2380521"/>
              <a:gd name="connsiteX4112" fmla="*/ 1656498 w 8023328"/>
              <a:gd name="connsiteY4112" fmla="*/ 242069 h 2380521"/>
              <a:gd name="connsiteX4113" fmla="*/ 1642655 w 8023328"/>
              <a:gd name="connsiteY4113" fmla="*/ 227280 h 2380521"/>
              <a:gd name="connsiteX4114" fmla="*/ 1656498 w 8023328"/>
              <a:gd name="connsiteY4114" fmla="*/ 212492 h 2380521"/>
              <a:gd name="connsiteX4115" fmla="*/ 1582299 w 8023328"/>
              <a:gd name="connsiteY4115" fmla="*/ 212492 h 2380521"/>
              <a:gd name="connsiteX4116" fmla="*/ 1594704 w 8023328"/>
              <a:gd name="connsiteY4116" fmla="*/ 227280 h 2380521"/>
              <a:gd name="connsiteX4117" fmla="*/ 1582299 w 8023328"/>
              <a:gd name="connsiteY4117" fmla="*/ 242069 h 2380521"/>
              <a:gd name="connsiteX4118" fmla="*/ 1568441 w 8023328"/>
              <a:gd name="connsiteY4118" fmla="*/ 227280 h 2380521"/>
              <a:gd name="connsiteX4119" fmla="*/ 1582299 w 8023328"/>
              <a:gd name="connsiteY4119" fmla="*/ 212492 h 2380521"/>
              <a:gd name="connsiteX4120" fmla="*/ 1512198 w 8023328"/>
              <a:gd name="connsiteY4120" fmla="*/ 212492 h 2380521"/>
              <a:gd name="connsiteX4121" fmla="*/ 1523867 w 8023328"/>
              <a:gd name="connsiteY4121" fmla="*/ 227280 h 2380521"/>
              <a:gd name="connsiteX4122" fmla="*/ 1512198 w 8023328"/>
              <a:gd name="connsiteY4122" fmla="*/ 242069 h 2380521"/>
              <a:gd name="connsiteX4123" fmla="*/ 1497612 w 8023328"/>
              <a:gd name="connsiteY4123" fmla="*/ 227280 h 2380521"/>
              <a:gd name="connsiteX4124" fmla="*/ 1512198 w 8023328"/>
              <a:gd name="connsiteY4124" fmla="*/ 212492 h 2380521"/>
              <a:gd name="connsiteX4125" fmla="*/ 1439173 w 8023328"/>
              <a:gd name="connsiteY4125" fmla="*/ 212492 h 2380521"/>
              <a:gd name="connsiteX4126" fmla="*/ 1453026 w 8023328"/>
              <a:gd name="connsiteY4126" fmla="*/ 227280 h 2380521"/>
              <a:gd name="connsiteX4127" fmla="*/ 1439173 w 8023328"/>
              <a:gd name="connsiteY4127" fmla="*/ 242069 h 2380521"/>
              <a:gd name="connsiteX4128" fmla="*/ 1426777 w 8023328"/>
              <a:gd name="connsiteY4128" fmla="*/ 227280 h 2380521"/>
              <a:gd name="connsiteX4129" fmla="*/ 1439173 w 8023328"/>
              <a:gd name="connsiteY4129" fmla="*/ 212492 h 2380521"/>
              <a:gd name="connsiteX4130" fmla="*/ 1368349 w 8023328"/>
              <a:gd name="connsiteY4130" fmla="*/ 212492 h 2380521"/>
              <a:gd name="connsiteX4131" fmla="*/ 1382203 w 8023328"/>
              <a:gd name="connsiteY4131" fmla="*/ 227280 h 2380521"/>
              <a:gd name="connsiteX4132" fmla="*/ 1368349 w 8023328"/>
              <a:gd name="connsiteY4132" fmla="*/ 242069 h 2380521"/>
              <a:gd name="connsiteX4133" fmla="*/ 1355950 w 8023328"/>
              <a:gd name="connsiteY4133" fmla="*/ 227280 h 2380521"/>
              <a:gd name="connsiteX4134" fmla="*/ 1368349 w 8023328"/>
              <a:gd name="connsiteY4134" fmla="*/ 212492 h 2380521"/>
              <a:gd name="connsiteX4135" fmla="*/ 1297520 w 8023328"/>
              <a:gd name="connsiteY4135" fmla="*/ 212492 h 2380521"/>
              <a:gd name="connsiteX4136" fmla="*/ 1311374 w 8023328"/>
              <a:gd name="connsiteY4136" fmla="*/ 227280 h 2380521"/>
              <a:gd name="connsiteX4137" fmla="*/ 1297520 w 8023328"/>
              <a:gd name="connsiteY4137" fmla="*/ 242069 h 2380521"/>
              <a:gd name="connsiteX4138" fmla="*/ 1285121 w 8023328"/>
              <a:gd name="connsiteY4138" fmla="*/ 227280 h 2380521"/>
              <a:gd name="connsiteX4139" fmla="*/ 1297520 w 8023328"/>
              <a:gd name="connsiteY4139" fmla="*/ 212492 h 2380521"/>
              <a:gd name="connsiteX4140" fmla="*/ 1225708 w 8023328"/>
              <a:gd name="connsiteY4140" fmla="*/ 212492 h 2380521"/>
              <a:gd name="connsiteX4141" fmla="*/ 1240496 w 8023328"/>
              <a:gd name="connsiteY4141" fmla="*/ 227280 h 2380521"/>
              <a:gd name="connsiteX4142" fmla="*/ 1225708 w 8023328"/>
              <a:gd name="connsiteY4142" fmla="*/ 242069 h 2380521"/>
              <a:gd name="connsiteX4143" fmla="*/ 1210934 w 8023328"/>
              <a:gd name="connsiteY4143" fmla="*/ 227280 h 2380521"/>
              <a:gd name="connsiteX4144" fmla="*/ 1225708 w 8023328"/>
              <a:gd name="connsiteY4144" fmla="*/ 212492 h 2380521"/>
              <a:gd name="connsiteX4145" fmla="*/ 1154891 w 8023328"/>
              <a:gd name="connsiteY4145" fmla="*/ 212492 h 2380521"/>
              <a:gd name="connsiteX4146" fmla="*/ 1169683 w 8023328"/>
              <a:gd name="connsiteY4146" fmla="*/ 227280 h 2380521"/>
              <a:gd name="connsiteX4147" fmla="*/ 1154891 w 8023328"/>
              <a:gd name="connsiteY4147" fmla="*/ 242069 h 2380521"/>
              <a:gd name="connsiteX4148" fmla="*/ 1140105 w 8023328"/>
              <a:gd name="connsiteY4148" fmla="*/ 227280 h 2380521"/>
              <a:gd name="connsiteX4149" fmla="*/ 1154891 w 8023328"/>
              <a:gd name="connsiteY4149" fmla="*/ 212492 h 2380521"/>
              <a:gd name="connsiteX4150" fmla="*/ 1084063 w 8023328"/>
              <a:gd name="connsiteY4150" fmla="*/ 212492 h 2380521"/>
              <a:gd name="connsiteX4151" fmla="*/ 1098847 w 8023328"/>
              <a:gd name="connsiteY4151" fmla="*/ 227280 h 2380521"/>
              <a:gd name="connsiteX4152" fmla="*/ 1084063 w 8023328"/>
              <a:gd name="connsiteY4152" fmla="*/ 242069 h 2380521"/>
              <a:gd name="connsiteX4153" fmla="*/ 1069276 w 8023328"/>
              <a:gd name="connsiteY4153" fmla="*/ 227280 h 2380521"/>
              <a:gd name="connsiteX4154" fmla="*/ 1084063 w 8023328"/>
              <a:gd name="connsiteY4154" fmla="*/ 212492 h 2380521"/>
              <a:gd name="connsiteX4155" fmla="*/ 3013723 w 8023328"/>
              <a:gd name="connsiteY4155" fmla="*/ 141661 h 2380521"/>
              <a:gd name="connsiteX4156" fmla="*/ 3028140 w 8023328"/>
              <a:gd name="connsiteY4156" fmla="*/ 155517 h 2380521"/>
              <a:gd name="connsiteX4157" fmla="*/ 3013723 w 8023328"/>
              <a:gd name="connsiteY4157" fmla="*/ 167915 h 2380521"/>
              <a:gd name="connsiteX4158" fmla="*/ 2998545 w 8023328"/>
              <a:gd name="connsiteY4158" fmla="*/ 155517 h 2380521"/>
              <a:gd name="connsiteX4159" fmla="*/ 3013723 w 8023328"/>
              <a:gd name="connsiteY4159" fmla="*/ 141661 h 2380521"/>
              <a:gd name="connsiteX4160" fmla="*/ 2942497 w 8023328"/>
              <a:gd name="connsiteY4160" fmla="*/ 141661 h 2380521"/>
              <a:gd name="connsiteX4161" fmla="*/ 2957293 w 8023328"/>
              <a:gd name="connsiteY4161" fmla="*/ 155517 h 2380521"/>
              <a:gd name="connsiteX4162" fmla="*/ 2942497 w 8023328"/>
              <a:gd name="connsiteY4162" fmla="*/ 167915 h 2380521"/>
              <a:gd name="connsiteX4163" fmla="*/ 2927716 w 8023328"/>
              <a:gd name="connsiteY4163" fmla="*/ 155517 h 2380521"/>
              <a:gd name="connsiteX4164" fmla="*/ 2942497 w 8023328"/>
              <a:gd name="connsiteY4164" fmla="*/ 141661 h 2380521"/>
              <a:gd name="connsiteX4165" fmla="*/ 2867363 w 8023328"/>
              <a:gd name="connsiteY4165" fmla="*/ 141661 h 2380521"/>
              <a:gd name="connsiteX4166" fmla="*/ 2879765 w 8023328"/>
              <a:gd name="connsiteY4166" fmla="*/ 155517 h 2380521"/>
              <a:gd name="connsiteX4167" fmla="*/ 2867363 w 8023328"/>
              <a:gd name="connsiteY4167" fmla="*/ 167915 h 2380521"/>
              <a:gd name="connsiteX4168" fmla="*/ 2853510 w 8023328"/>
              <a:gd name="connsiteY4168" fmla="*/ 155517 h 2380521"/>
              <a:gd name="connsiteX4169" fmla="*/ 2867363 w 8023328"/>
              <a:gd name="connsiteY4169" fmla="*/ 141661 h 2380521"/>
              <a:gd name="connsiteX4170" fmla="*/ 2796538 w 8023328"/>
              <a:gd name="connsiteY4170" fmla="*/ 141661 h 2380521"/>
              <a:gd name="connsiteX4171" fmla="*/ 2808940 w 8023328"/>
              <a:gd name="connsiteY4171" fmla="*/ 155517 h 2380521"/>
              <a:gd name="connsiteX4172" fmla="*/ 2796538 w 8023328"/>
              <a:gd name="connsiteY4172" fmla="*/ 167915 h 2380521"/>
              <a:gd name="connsiteX4173" fmla="*/ 2782683 w 8023328"/>
              <a:gd name="connsiteY4173" fmla="*/ 155517 h 2380521"/>
              <a:gd name="connsiteX4174" fmla="*/ 2796538 w 8023328"/>
              <a:gd name="connsiteY4174" fmla="*/ 141661 h 2380521"/>
              <a:gd name="connsiteX4175" fmla="*/ 2725703 w 8023328"/>
              <a:gd name="connsiteY4175" fmla="*/ 141661 h 2380521"/>
              <a:gd name="connsiteX4176" fmla="*/ 2738105 w 8023328"/>
              <a:gd name="connsiteY4176" fmla="*/ 155517 h 2380521"/>
              <a:gd name="connsiteX4177" fmla="*/ 2725703 w 8023328"/>
              <a:gd name="connsiteY4177" fmla="*/ 167915 h 2380521"/>
              <a:gd name="connsiteX4178" fmla="*/ 2711852 w 8023328"/>
              <a:gd name="connsiteY4178" fmla="*/ 155517 h 2380521"/>
              <a:gd name="connsiteX4179" fmla="*/ 2725703 w 8023328"/>
              <a:gd name="connsiteY4179" fmla="*/ 141661 h 2380521"/>
              <a:gd name="connsiteX4180" fmla="*/ 2653420 w 8023328"/>
              <a:gd name="connsiteY4180" fmla="*/ 141661 h 2380521"/>
              <a:gd name="connsiteX4181" fmla="*/ 2667273 w 8023328"/>
              <a:gd name="connsiteY4181" fmla="*/ 155517 h 2380521"/>
              <a:gd name="connsiteX4182" fmla="*/ 2653420 w 8023328"/>
              <a:gd name="connsiteY4182" fmla="*/ 167915 h 2380521"/>
              <a:gd name="connsiteX4183" fmla="*/ 2641021 w 8023328"/>
              <a:gd name="connsiteY4183" fmla="*/ 155517 h 2380521"/>
              <a:gd name="connsiteX4184" fmla="*/ 2653420 w 8023328"/>
              <a:gd name="connsiteY4184" fmla="*/ 141661 h 2380521"/>
              <a:gd name="connsiteX4185" fmla="*/ 2582586 w 8023328"/>
              <a:gd name="connsiteY4185" fmla="*/ 141661 h 2380521"/>
              <a:gd name="connsiteX4186" fmla="*/ 2596442 w 8023328"/>
              <a:gd name="connsiteY4186" fmla="*/ 155517 h 2380521"/>
              <a:gd name="connsiteX4187" fmla="*/ 2582586 w 8023328"/>
              <a:gd name="connsiteY4187" fmla="*/ 167915 h 2380521"/>
              <a:gd name="connsiteX4188" fmla="*/ 2570189 w 8023328"/>
              <a:gd name="connsiteY4188" fmla="*/ 155517 h 2380521"/>
              <a:gd name="connsiteX4189" fmla="*/ 2582586 w 8023328"/>
              <a:gd name="connsiteY4189" fmla="*/ 141661 h 2380521"/>
              <a:gd name="connsiteX4190" fmla="*/ 2511034 w 8023328"/>
              <a:gd name="connsiteY4190" fmla="*/ 141661 h 2380521"/>
              <a:gd name="connsiteX4191" fmla="*/ 2525616 w 8023328"/>
              <a:gd name="connsiteY4191" fmla="*/ 155517 h 2380521"/>
              <a:gd name="connsiteX4192" fmla="*/ 2511034 w 8023328"/>
              <a:gd name="connsiteY4192" fmla="*/ 167915 h 2380521"/>
              <a:gd name="connsiteX4193" fmla="*/ 2499364 w 8023328"/>
              <a:gd name="connsiteY4193" fmla="*/ 155517 h 2380521"/>
              <a:gd name="connsiteX4194" fmla="*/ 2511034 w 8023328"/>
              <a:gd name="connsiteY4194" fmla="*/ 141661 h 2380521"/>
              <a:gd name="connsiteX4195" fmla="*/ 2439946 w 8023328"/>
              <a:gd name="connsiteY4195" fmla="*/ 141661 h 2380521"/>
              <a:gd name="connsiteX4196" fmla="*/ 2454734 w 8023328"/>
              <a:gd name="connsiteY4196" fmla="*/ 155517 h 2380521"/>
              <a:gd name="connsiteX4197" fmla="*/ 2439946 w 8023328"/>
              <a:gd name="connsiteY4197" fmla="*/ 167915 h 2380521"/>
              <a:gd name="connsiteX4198" fmla="*/ 2425159 w 8023328"/>
              <a:gd name="connsiteY4198" fmla="*/ 155517 h 2380521"/>
              <a:gd name="connsiteX4199" fmla="*/ 2439946 w 8023328"/>
              <a:gd name="connsiteY4199" fmla="*/ 141661 h 2380521"/>
              <a:gd name="connsiteX4200" fmla="*/ 2369114 w 8023328"/>
              <a:gd name="connsiteY4200" fmla="*/ 141661 h 2380521"/>
              <a:gd name="connsiteX4201" fmla="*/ 2383900 w 8023328"/>
              <a:gd name="connsiteY4201" fmla="*/ 155517 h 2380521"/>
              <a:gd name="connsiteX4202" fmla="*/ 2369114 w 8023328"/>
              <a:gd name="connsiteY4202" fmla="*/ 167915 h 2380521"/>
              <a:gd name="connsiteX4203" fmla="*/ 2354323 w 8023328"/>
              <a:gd name="connsiteY4203" fmla="*/ 155517 h 2380521"/>
              <a:gd name="connsiteX4204" fmla="*/ 2369114 w 8023328"/>
              <a:gd name="connsiteY4204" fmla="*/ 141661 h 2380521"/>
              <a:gd name="connsiteX4205" fmla="*/ 2298283 w 8023328"/>
              <a:gd name="connsiteY4205" fmla="*/ 141661 h 2380521"/>
              <a:gd name="connsiteX4206" fmla="*/ 2313070 w 8023328"/>
              <a:gd name="connsiteY4206" fmla="*/ 155517 h 2380521"/>
              <a:gd name="connsiteX4207" fmla="*/ 2298283 w 8023328"/>
              <a:gd name="connsiteY4207" fmla="*/ 167915 h 2380521"/>
              <a:gd name="connsiteX4208" fmla="*/ 2283493 w 8023328"/>
              <a:gd name="connsiteY4208" fmla="*/ 155517 h 2380521"/>
              <a:gd name="connsiteX4209" fmla="*/ 2298283 w 8023328"/>
              <a:gd name="connsiteY4209" fmla="*/ 141661 h 2380521"/>
              <a:gd name="connsiteX4210" fmla="*/ 2226517 w 8023328"/>
              <a:gd name="connsiteY4210" fmla="*/ 141661 h 2380521"/>
              <a:gd name="connsiteX4211" fmla="*/ 2238916 w 8023328"/>
              <a:gd name="connsiteY4211" fmla="*/ 155517 h 2380521"/>
              <a:gd name="connsiteX4212" fmla="*/ 2226517 w 8023328"/>
              <a:gd name="connsiteY4212" fmla="*/ 167915 h 2380521"/>
              <a:gd name="connsiteX4213" fmla="*/ 2212659 w 8023328"/>
              <a:gd name="connsiteY4213" fmla="*/ 155517 h 2380521"/>
              <a:gd name="connsiteX4214" fmla="*/ 2226517 w 8023328"/>
              <a:gd name="connsiteY4214" fmla="*/ 141661 h 2380521"/>
              <a:gd name="connsiteX4215" fmla="*/ 2155683 w 8023328"/>
              <a:gd name="connsiteY4215" fmla="*/ 141661 h 2380521"/>
              <a:gd name="connsiteX4216" fmla="*/ 2168084 w 8023328"/>
              <a:gd name="connsiteY4216" fmla="*/ 155517 h 2380521"/>
              <a:gd name="connsiteX4217" fmla="*/ 2155683 w 8023328"/>
              <a:gd name="connsiteY4217" fmla="*/ 167915 h 2380521"/>
              <a:gd name="connsiteX4218" fmla="*/ 2141827 w 8023328"/>
              <a:gd name="connsiteY4218" fmla="*/ 155517 h 2380521"/>
              <a:gd name="connsiteX4219" fmla="*/ 2155683 w 8023328"/>
              <a:gd name="connsiteY4219" fmla="*/ 141661 h 2380521"/>
              <a:gd name="connsiteX4220" fmla="*/ 2084851 w 8023328"/>
              <a:gd name="connsiteY4220" fmla="*/ 141661 h 2380521"/>
              <a:gd name="connsiteX4221" fmla="*/ 2097249 w 8023328"/>
              <a:gd name="connsiteY4221" fmla="*/ 155517 h 2380521"/>
              <a:gd name="connsiteX4222" fmla="*/ 2084851 w 8023328"/>
              <a:gd name="connsiteY4222" fmla="*/ 167915 h 2380521"/>
              <a:gd name="connsiteX4223" fmla="*/ 2070995 w 8023328"/>
              <a:gd name="connsiteY4223" fmla="*/ 155517 h 2380521"/>
              <a:gd name="connsiteX4224" fmla="*/ 2084851 w 8023328"/>
              <a:gd name="connsiteY4224" fmla="*/ 141661 h 2380521"/>
              <a:gd name="connsiteX4225" fmla="*/ 2011835 w 8023328"/>
              <a:gd name="connsiteY4225" fmla="*/ 141661 h 2380521"/>
              <a:gd name="connsiteX4226" fmla="*/ 2026421 w 8023328"/>
              <a:gd name="connsiteY4226" fmla="*/ 155517 h 2380521"/>
              <a:gd name="connsiteX4227" fmla="*/ 2011835 w 8023328"/>
              <a:gd name="connsiteY4227" fmla="*/ 167915 h 2380521"/>
              <a:gd name="connsiteX4228" fmla="*/ 2000168 w 8023328"/>
              <a:gd name="connsiteY4228" fmla="*/ 155517 h 2380521"/>
              <a:gd name="connsiteX4229" fmla="*/ 2011835 w 8023328"/>
              <a:gd name="connsiteY4229" fmla="*/ 141661 h 2380521"/>
              <a:gd name="connsiteX4230" fmla="*/ 1938365 w 8023328"/>
              <a:gd name="connsiteY4230" fmla="*/ 141661 h 2380521"/>
              <a:gd name="connsiteX4231" fmla="*/ 1952222 w 8023328"/>
              <a:gd name="connsiteY4231" fmla="*/ 155517 h 2380521"/>
              <a:gd name="connsiteX4232" fmla="*/ 1938365 w 8023328"/>
              <a:gd name="connsiteY4232" fmla="*/ 167915 h 2380521"/>
              <a:gd name="connsiteX4233" fmla="*/ 1925971 w 8023328"/>
              <a:gd name="connsiteY4233" fmla="*/ 155517 h 2380521"/>
              <a:gd name="connsiteX4234" fmla="*/ 1938365 w 8023328"/>
              <a:gd name="connsiteY4234" fmla="*/ 141661 h 2380521"/>
              <a:gd name="connsiteX4235" fmla="*/ 1869922 w 8023328"/>
              <a:gd name="connsiteY4235" fmla="*/ 141661 h 2380521"/>
              <a:gd name="connsiteX4236" fmla="*/ 1884712 w 8023328"/>
              <a:gd name="connsiteY4236" fmla="*/ 155517 h 2380521"/>
              <a:gd name="connsiteX4237" fmla="*/ 1869922 w 8023328"/>
              <a:gd name="connsiteY4237" fmla="*/ 167915 h 2380521"/>
              <a:gd name="connsiteX4238" fmla="*/ 1855131 w 8023328"/>
              <a:gd name="connsiteY4238" fmla="*/ 155517 h 2380521"/>
              <a:gd name="connsiteX4239" fmla="*/ 1869922 w 8023328"/>
              <a:gd name="connsiteY4239" fmla="*/ 141661 h 2380521"/>
              <a:gd name="connsiteX4240" fmla="*/ 1799087 w 8023328"/>
              <a:gd name="connsiteY4240" fmla="*/ 141661 h 2380521"/>
              <a:gd name="connsiteX4241" fmla="*/ 1813879 w 8023328"/>
              <a:gd name="connsiteY4241" fmla="*/ 155517 h 2380521"/>
              <a:gd name="connsiteX4242" fmla="*/ 1799087 w 8023328"/>
              <a:gd name="connsiteY4242" fmla="*/ 167915 h 2380521"/>
              <a:gd name="connsiteX4243" fmla="*/ 1784303 w 8023328"/>
              <a:gd name="connsiteY4243" fmla="*/ 155517 h 2380521"/>
              <a:gd name="connsiteX4244" fmla="*/ 1799087 w 8023328"/>
              <a:gd name="connsiteY4244" fmla="*/ 141661 h 2380521"/>
              <a:gd name="connsiteX4245" fmla="*/ 1728262 w 8023328"/>
              <a:gd name="connsiteY4245" fmla="*/ 141661 h 2380521"/>
              <a:gd name="connsiteX4246" fmla="*/ 1743052 w 8023328"/>
              <a:gd name="connsiteY4246" fmla="*/ 155517 h 2380521"/>
              <a:gd name="connsiteX4247" fmla="*/ 1728262 w 8023328"/>
              <a:gd name="connsiteY4247" fmla="*/ 167915 h 2380521"/>
              <a:gd name="connsiteX4248" fmla="*/ 1713474 w 8023328"/>
              <a:gd name="connsiteY4248" fmla="*/ 155517 h 2380521"/>
              <a:gd name="connsiteX4249" fmla="*/ 1728262 w 8023328"/>
              <a:gd name="connsiteY4249" fmla="*/ 141661 h 2380521"/>
              <a:gd name="connsiteX4250" fmla="*/ 1656501 w 8023328"/>
              <a:gd name="connsiteY4250" fmla="*/ 141661 h 2380521"/>
              <a:gd name="connsiteX4251" fmla="*/ 1668900 w 8023328"/>
              <a:gd name="connsiteY4251" fmla="*/ 156450 h 2380521"/>
              <a:gd name="connsiteX4252" fmla="*/ 1656501 w 8023328"/>
              <a:gd name="connsiteY4252" fmla="*/ 171239 h 2380521"/>
              <a:gd name="connsiteX4253" fmla="*/ 1642655 w 8023328"/>
              <a:gd name="connsiteY4253" fmla="*/ 156450 h 2380521"/>
              <a:gd name="connsiteX4254" fmla="*/ 1656501 w 8023328"/>
              <a:gd name="connsiteY4254" fmla="*/ 141661 h 2380521"/>
              <a:gd name="connsiteX4255" fmla="*/ 1582299 w 8023328"/>
              <a:gd name="connsiteY4255" fmla="*/ 141661 h 2380521"/>
              <a:gd name="connsiteX4256" fmla="*/ 1594704 w 8023328"/>
              <a:gd name="connsiteY4256" fmla="*/ 156450 h 2380521"/>
              <a:gd name="connsiteX4257" fmla="*/ 1582299 w 8023328"/>
              <a:gd name="connsiteY4257" fmla="*/ 171239 h 2380521"/>
              <a:gd name="connsiteX4258" fmla="*/ 1568444 w 8023328"/>
              <a:gd name="connsiteY4258" fmla="*/ 156450 h 2380521"/>
              <a:gd name="connsiteX4259" fmla="*/ 1582299 w 8023328"/>
              <a:gd name="connsiteY4259" fmla="*/ 141661 h 2380521"/>
              <a:gd name="connsiteX4260" fmla="*/ 1512199 w 8023328"/>
              <a:gd name="connsiteY4260" fmla="*/ 141661 h 2380521"/>
              <a:gd name="connsiteX4261" fmla="*/ 1523867 w 8023328"/>
              <a:gd name="connsiteY4261" fmla="*/ 156450 h 2380521"/>
              <a:gd name="connsiteX4262" fmla="*/ 1512199 w 8023328"/>
              <a:gd name="connsiteY4262" fmla="*/ 171239 h 2380521"/>
              <a:gd name="connsiteX4263" fmla="*/ 1497612 w 8023328"/>
              <a:gd name="connsiteY4263" fmla="*/ 156450 h 2380521"/>
              <a:gd name="connsiteX4264" fmla="*/ 1512199 w 8023328"/>
              <a:gd name="connsiteY4264" fmla="*/ 141661 h 2380521"/>
              <a:gd name="connsiteX4265" fmla="*/ 1439173 w 8023328"/>
              <a:gd name="connsiteY4265" fmla="*/ 141661 h 2380521"/>
              <a:gd name="connsiteX4266" fmla="*/ 1453026 w 8023328"/>
              <a:gd name="connsiteY4266" fmla="*/ 156450 h 2380521"/>
              <a:gd name="connsiteX4267" fmla="*/ 1439173 w 8023328"/>
              <a:gd name="connsiteY4267" fmla="*/ 171239 h 2380521"/>
              <a:gd name="connsiteX4268" fmla="*/ 1426777 w 8023328"/>
              <a:gd name="connsiteY4268" fmla="*/ 156450 h 2380521"/>
              <a:gd name="connsiteX4269" fmla="*/ 1439173 w 8023328"/>
              <a:gd name="connsiteY4269" fmla="*/ 141661 h 2380521"/>
              <a:gd name="connsiteX4270" fmla="*/ 1368349 w 8023328"/>
              <a:gd name="connsiteY4270" fmla="*/ 141661 h 2380521"/>
              <a:gd name="connsiteX4271" fmla="*/ 1382203 w 8023328"/>
              <a:gd name="connsiteY4271" fmla="*/ 156450 h 2380521"/>
              <a:gd name="connsiteX4272" fmla="*/ 1368349 w 8023328"/>
              <a:gd name="connsiteY4272" fmla="*/ 171239 h 2380521"/>
              <a:gd name="connsiteX4273" fmla="*/ 1355953 w 8023328"/>
              <a:gd name="connsiteY4273" fmla="*/ 156450 h 2380521"/>
              <a:gd name="connsiteX4274" fmla="*/ 1368349 w 8023328"/>
              <a:gd name="connsiteY4274" fmla="*/ 141661 h 2380521"/>
              <a:gd name="connsiteX4275" fmla="*/ 1297520 w 8023328"/>
              <a:gd name="connsiteY4275" fmla="*/ 141661 h 2380521"/>
              <a:gd name="connsiteX4276" fmla="*/ 1311374 w 8023328"/>
              <a:gd name="connsiteY4276" fmla="*/ 156450 h 2380521"/>
              <a:gd name="connsiteX4277" fmla="*/ 1297520 w 8023328"/>
              <a:gd name="connsiteY4277" fmla="*/ 171239 h 2380521"/>
              <a:gd name="connsiteX4278" fmla="*/ 1285121 w 8023328"/>
              <a:gd name="connsiteY4278" fmla="*/ 156450 h 2380521"/>
              <a:gd name="connsiteX4279" fmla="*/ 1297520 w 8023328"/>
              <a:gd name="connsiteY4279" fmla="*/ 141661 h 2380521"/>
              <a:gd name="connsiteX4280" fmla="*/ 2796538 w 8023328"/>
              <a:gd name="connsiteY4280" fmla="*/ 70831 h 2380521"/>
              <a:gd name="connsiteX4281" fmla="*/ 2808940 w 8023328"/>
              <a:gd name="connsiteY4281" fmla="*/ 84687 h 2380521"/>
              <a:gd name="connsiteX4282" fmla="*/ 2796538 w 8023328"/>
              <a:gd name="connsiteY4282" fmla="*/ 97085 h 2380521"/>
              <a:gd name="connsiteX4283" fmla="*/ 2782683 w 8023328"/>
              <a:gd name="connsiteY4283" fmla="*/ 84687 h 2380521"/>
              <a:gd name="connsiteX4284" fmla="*/ 2796538 w 8023328"/>
              <a:gd name="connsiteY4284" fmla="*/ 70831 h 2380521"/>
              <a:gd name="connsiteX4285" fmla="*/ 2725703 w 8023328"/>
              <a:gd name="connsiteY4285" fmla="*/ 70831 h 2380521"/>
              <a:gd name="connsiteX4286" fmla="*/ 2738105 w 8023328"/>
              <a:gd name="connsiteY4286" fmla="*/ 84687 h 2380521"/>
              <a:gd name="connsiteX4287" fmla="*/ 2725703 w 8023328"/>
              <a:gd name="connsiteY4287" fmla="*/ 97085 h 2380521"/>
              <a:gd name="connsiteX4288" fmla="*/ 2711852 w 8023328"/>
              <a:gd name="connsiteY4288" fmla="*/ 84687 h 2380521"/>
              <a:gd name="connsiteX4289" fmla="*/ 2725703 w 8023328"/>
              <a:gd name="connsiteY4289" fmla="*/ 70831 h 2380521"/>
              <a:gd name="connsiteX4290" fmla="*/ 2653420 w 8023328"/>
              <a:gd name="connsiteY4290" fmla="*/ 70831 h 2380521"/>
              <a:gd name="connsiteX4291" fmla="*/ 2667273 w 8023328"/>
              <a:gd name="connsiteY4291" fmla="*/ 84687 h 2380521"/>
              <a:gd name="connsiteX4292" fmla="*/ 2653420 w 8023328"/>
              <a:gd name="connsiteY4292" fmla="*/ 97085 h 2380521"/>
              <a:gd name="connsiteX4293" fmla="*/ 2641021 w 8023328"/>
              <a:gd name="connsiteY4293" fmla="*/ 84687 h 2380521"/>
              <a:gd name="connsiteX4294" fmla="*/ 2653420 w 8023328"/>
              <a:gd name="connsiteY4294" fmla="*/ 70831 h 2380521"/>
              <a:gd name="connsiteX4295" fmla="*/ 2582586 w 8023328"/>
              <a:gd name="connsiteY4295" fmla="*/ 70831 h 2380521"/>
              <a:gd name="connsiteX4296" fmla="*/ 2596442 w 8023328"/>
              <a:gd name="connsiteY4296" fmla="*/ 84687 h 2380521"/>
              <a:gd name="connsiteX4297" fmla="*/ 2582586 w 8023328"/>
              <a:gd name="connsiteY4297" fmla="*/ 97085 h 2380521"/>
              <a:gd name="connsiteX4298" fmla="*/ 2570189 w 8023328"/>
              <a:gd name="connsiteY4298" fmla="*/ 84687 h 2380521"/>
              <a:gd name="connsiteX4299" fmla="*/ 2582586 w 8023328"/>
              <a:gd name="connsiteY4299" fmla="*/ 70831 h 2380521"/>
              <a:gd name="connsiteX4300" fmla="*/ 2511034 w 8023328"/>
              <a:gd name="connsiteY4300" fmla="*/ 70831 h 2380521"/>
              <a:gd name="connsiteX4301" fmla="*/ 2525616 w 8023328"/>
              <a:gd name="connsiteY4301" fmla="*/ 84687 h 2380521"/>
              <a:gd name="connsiteX4302" fmla="*/ 2511034 w 8023328"/>
              <a:gd name="connsiteY4302" fmla="*/ 97085 h 2380521"/>
              <a:gd name="connsiteX4303" fmla="*/ 2499364 w 8023328"/>
              <a:gd name="connsiteY4303" fmla="*/ 84687 h 2380521"/>
              <a:gd name="connsiteX4304" fmla="*/ 2511034 w 8023328"/>
              <a:gd name="connsiteY4304" fmla="*/ 70831 h 2380521"/>
              <a:gd name="connsiteX4305" fmla="*/ 2439946 w 8023328"/>
              <a:gd name="connsiteY4305" fmla="*/ 70831 h 2380521"/>
              <a:gd name="connsiteX4306" fmla="*/ 2454737 w 8023328"/>
              <a:gd name="connsiteY4306" fmla="*/ 84687 h 2380521"/>
              <a:gd name="connsiteX4307" fmla="*/ 2439946 w 8023328"/>
              <a:gd name="connsiteY4307" fmla="*/ 97085 h 2380521"/>
              <a:gd name="connsiteX4308" fmla="*/ 2425159 w 8023328"/>
              <a:gd name="connsiteY4308" fmla="*/ 84687 h 2380521"/>
              <a:gd name="connsiteX4309" fmla="*/ 2439946 w 8023328"/>
              <a:gd name="connsiteY4309" fmla="*/ 70831 h 2380521"/>
              <a:gd name="connsiteX4310" fmla="*/ 2369114 w 8023328"/>
              <a:gd name="connsiteY4310" fmla="*/ 70831 h 2380521"/>
              <a:gd name="connsiteX4311" fmla="*/ 2383900 w 8023328"/>
              <a:gd name="connsiteY4311" fmla="*/ 84687 h 2380521"/>
              <a:gd name="connsiteX4312" fmla="*/ 2369114 w 8023328"/>
              <a:gd name="connsiteY4312" fmla="*/ 97085 h 2380521"/>
              <a:gd name="connsiteX4313" fmla="*/ 2354323 w 8023328"/>
              <a:gd name="connsiteY4313" fmla="*/ 84687 h 2380521"/>
              <a:gd name="connsiteX4314" fmla="*/ 2369114 w 8023328"/>
              <a:gd name="connsiteY4314" fmla="*/ 70831 h 2380521"/>
              <a:gd name="connsiteX4315" fmla="*/ 2298283 w 8023328"/>
              <a:gd name="connsiteY4315" fmla="*/ 70831 h 2380521"/>
              <a:gd name="connsiteX4316" fmla="*/ 2313070 w 8023328"/>
              <a:gd name="connsiteY4316" fmla="*/ 84687 h 2380521"/>
              <a:gd name="connsiteX4317" fmla="*/ 2298283 w 8023328"/>
              <a:gd name="connsiteY4317" fmla="*/ 97085 h 2380521"/>
              <a:gd name="connsiteX4318" fmla="*/ 2283493 w 8023328"/>
              <a:gd name="connsiteY4318" fmla="*/ 84687 h 2380521"/>
              <a:gd name="connsiteX4319" fmla="*/ 2298283 w 8023328"/>
              <a:gd name="connsiteY4319" fmla="*/ 70831 h 2380521"/>
              <a:gd name="connsiteX4320" fmla="*/ 2226517 w 8023328"/>
              <a:gd name="connsiteY4320" fmla="*/ 70831 h 2380521"/>
              <a:gd name="connsiteX4321" fmla="*/ 2238916 w 8023328"/>
              <a:gd name="connsiteY4321" fmla="*/ 84687 h 2380521"/>
              <a:gd name="connsiteX4322" fmla="*/ 2226517 w 8023328"/>
              <a:gd name="connsiteY4322" fmla="*/ 97085 h 2380521"/>
              <a:gd name="connsiteX4323" fmla="*/ 2212659 w 8023328"/>
              <a:gd name="connsiteY4323" fmla="*/ 84687 h 2380521"/>
              <a:gd name="connsiteX4324" fmla="*/ 2226517 w 8023328"/>
              <a:gd name="connsiteY4324" fmla="*/ 70831 h 2380521"/>
              <a:gd name="connsiteX4325" fmla="*/ 2155683 w 8023328"/>
              <a:gd name="connsiteY4325" fmla="*/ 70831 h 2380521"/>
              <a:gd name="connsiteX4326" fmla="*/ 2168084 w 8023328"/>
              <a:gd name="connsiteY4326" fmla="*/ 84687 h 2380521"/>
              <a:gd name="connsiteX4327" fmla="*/ 2155683 w 8023328"/>
              <a:gd name="connsiteY4327" fmla="*/ 97085 h 2380521"/>
              <a:gd name="connsiteX4328" fmla="*/ 2141827 w 8023328"/>
              <a:gd name="connsiteY4328" fmla="*/ 84687 h 2380521"/>
              <a:gd name="connsiteX4329" fmla="*/ 2155683 w 8023328"/>
              <a:gd name="connsiteY4329" fmla="*/ 70831 h 2380521"/>
              <a:gd name="connsiteX4330" fmla="*/ 2083393 w 8023328"/>
              <a:gd name="connsiteY4330" fmla="*/ 70831 h 2380521"/>
              <a:gd name="connsiteX4331" fmla="*/ 2097249 w 8023328"/>
              <a:gd name="connsiteY4331" fmla="*/ 84687 h 2380521"/>
              <a:gd name="connsiteX4332" fmla="*/ 2083393 w 8023328"/>
              <a:gd name="connsiteY4332" fmla="*/ 97085 h 2380521"/>
              <a:gd name="connsiteX4333" fmla="*/ 2070995 w 8023328"/>
              <a:gd name="connsiteY4333" fmla="*/ 84687 h 2380521"/>
              <a:gd name="connsiteX4334" fmla="*/ 2083393 w 8023328"/>
              <a:gd name="connsiteY4334" fmla="*/ 70831 h 2380521"/>
              <a:gd name="connsiteX4335" fmla="*/ 2011835 w 8023328"/>
              <a:gd name="connsiteY4335" fmla="*/ 70831 h 2380521"/>
              <a:gd name="connsiteX4336" fmla="*/ 2026421 w 8023328"/>
              <a:gd name="connsiteY4336" fmla="*/ 84687 h 2380521"/>
              <a:gd name="connsiteX4337" fmla="*/ 2011835 w 8023328"/>
              <a:gd name="connsiteY4337" fmla="*/ 97085 h 2380521"/>
              <a:gd name="connsiteX4338" fmla="*/ 2000168 w 8023328"/>
              <a:gd name="connsiteY4338" fmla="*/ 84687 h 2380521"/>
              <a:gd name="connsiteX4339" fmla="*/ 2011835 w 8023328"/>
              <a:gd name="connsiteY4339" fmla="*/ 70831 h 2380521"/>
              <a:gd name="connsiteX4340" fmla="*/ 1938365 w 8023328"/>
              <a:gd name="connsiteY4340" fmla="*/ 70831 h 2380521"/>
              <a:gd name="connsiteX4341" fmla="*/ 1952222 w 8023328"/>
              <a:gd name="connsiteY4341" fmla="*/ 84687 h 2380521"/>
              <a:gd name="connsiteX4342" fmla="*/ 1938365 w 8023328"/>
              <a:gd name="connsiteY4342" fmla="*/ 97085 h 2380521"/>
              <a:gd name="connsiteX4343" fmla="*/ 1925971 w 8023328"/>
              <a:gd name="connsiteY4343" fmla="*/ 84687 h 2380521"/>
              <a:gd name="connsiteX4344" fmla="*/ 1938365 w 8023328"/>
              <a:gd name="connsiteY4344" fmla="*/ 70831 h 2380521"/>
              <a:gd name="connsiteX4345" fmla="*/ 1869922 w 8023328"/>
              <a:gd name="connsiteY4345" fmla="*/ 70831 h 2380521"/>
              <a:gd name="connsiteX4346" fmla="*/ 1884712 w 8023328"/>
              <a:gd name="connsiteY4346" fmla="*/ 84687 h 2380521"/>
              <a:gd name="connsiteX4347" fmla="*/ 1869922 w 8023328"/>
              <a:gd name="connsiteY4347" fmla="*/ 97085 h 2380521"/>
              <a:gd name="connsiteX4348" fmla="*/ 1855131 w 8023328"/>
              <a:gd name="connsiteY4348" fmla="*/ 84687 h 2380521"/>
              <a:gd name="connsiteX4349" fmla="*/ 1869922 w 8023328"/>
              <a:gd name="connsiteY4349" fmla="*/ 70831 h 2380521"/>
              <a:gd name="connsiteX4350" fmla="*/ 1799087 w 8023328"/>
              <a:gd name="connsiteY4350" fmla="*/ 70831 h 2380521"/>
              <a:gd name="connsiteX4351" fmla="*/ 1813879 w 8023328"/>
              <a:gd name="connsiteY4351" fmla="*/ 84687 h 2380521"/>
              <a:gd name="connsiteX4352" fmla="*/ 1799087 w 8023328"/>
              <a:gd name="connsiteY4352" fmla="*/ 97085 h 2380521"/>
              <a:gd name="connsiteX4353" fmla="*/ 1784303 w 8023328"/>
              <a:gd name="connsiteY4353" fmla="*/ 84687 h 2380521"/>
              <a:gd name="connsiteX4354" fmla="*/ 1799087 w 8023328"/>
              <a:gd name="connsiteY4354" fmla="*/ 70831 h 2380521"/>
              <a:gd name="connsiteX4355" fmla="*/ 1728262 w 8023328"/>
              <a:gd name="connsiteY4355" fmla="*/ 70831 h 2380521"/>
              <a:gd name="connsiteX4356" fmla="*/ 1743052 w 8023328"/>
              <a:gd name="connsiteY4356" fmla="*/ 84687 h 2380521"/>
              <a:gd name="connsiteX4357" fmla="*/ 1728262 w 8023328"/>
              <a:gd name="connsiteY4357" fmla="*/ 97085 h 2380521"/>
              <a:gd name="connsiteX4358" fmla="*/ 1713474 w 8023328"/>
              <a:gd name="connsiteY4358" fmla="*/ 84687 h 2380521"/>
              <a:gd name="connsiteX4359" fmla="*/ 1728262 w 8023328"/>
              <a:gd name="connsiteY4359" fmla="*/ 70831 h 2380521"/>
              <a:gd name="connsiteX4360" fmla="*/ 1656501 w 8023328"/>
              <a:gd name="connsiteY4360" fmla="*/ 70831 h 2380521"/>
              <a:gd name="connsiteX4361" fmla="*/ 1668900 w 8023328"/>
              <a:gd name="connsiteY4361" fmla="*/ 84687 h 2380521"/>
              <a:gd name="connsiteX4362" fmla="*/ 1656501 w 8023328"/>
              <a:gd name="connsiteY4362" fmla="*/ 97085 h 2380521"/>
              <a:gd name="connsiteX4363" fmla="*/ 1642655 w 8023328"/>
              <a:gd name="connsiteY4363" fmla="*/ 84687 h 2380521"/>
              <a:gd name="connsiteX4364" fmla="*/ 1656501 w 8023328"/>
              <a:gd name="connsiteY4364" fmla="*/ 70831 h 2380521"/>
              <a:gd name="connsiteX4365" fmla="*/ 1582299 w 8023328"/>
              <a:gd name="connsiteY4365" fmla="*/ 70831 h 2380521"/>
              <a:gd name="connsiteX4366" fmla="*/ 1594704 w 8023328"/>
              <a:gd name="connsiteY4366" fmla="*/ 84687 h 2380521"/>
              <a:gd name="connsiteX4367" fmla="*/ 1582299 w 8023328"/>
              <a:gd name="connsiteY4367" fmla="*/ 97085 h 2380521"/>
              <a:gd name="connsiteX4368" fmla="*/ 1568444 w 8023328"/>
              <a:gd name="connsiteY4368" fmla="*/ 84687 h 2380521"/>
              <a:gd name="connsiteX4369" fmla="*/ 1582299 w 8023328"/>
              <a:gd name="connsiteY4369" fmla="*/ 70831 h 2380521"/>
              <a:gd name="connsiteX4370" fmla="*/ 2796538 w 8023328"/>
              <a:gd name="connsiteY4370" fmla="*/ 0 h 2380521"/>
              <a:gd name="connsiteX4371" fmla="*/ 2808940 w 8023328"/>
              <a:gd name="connsiteY4371" fmla="*/ 12397 h 2380521"/>
              <a:gd name="connsiteX4372" fmla="*/ 2796538 w 8023328"/>
              <a:gd name="connsiteY4372" fmla="*/ 26254 h 2380521"/>
              <a:gd name="connsiteX4373" fmla="*/ 2782683 w 8023328"/>
              <a:gd name="connsiteY4373" fmla="*/ 12397 h 2380521"/>
              <a:gd name="connsiteX4374" fmla="*/ 2796538 w 8023328"/>
              <a:gd name="connsiteY4374" fmla="*/ 0 h 2380521"/>
              <a:gd name="connsiteX4375" fmla="*/ 2725703 w 8023328"/>
              <a:gd name="connsiteY4375" fmla="*/ 0 h 2380521"/>
              <a:gd name="connsiteX4376" fmla="*/ 2738105 w 8023328"/>
              <a:gd name="connsiteY4376" fmla="*/ 12397 h 2380521"/>
              <a:gd name="connsiteX4377" fmla="*/ 2725703 w 8023328"/>
              <a:gd name="connsiteY4377" fmla="*/ 26254 h 2380521"/>
              <a:gd name="connsiteX4378" fmla="*/ 2711852 w 8023328"/>
              <a:gd name="connsiteY4378" fmla="*/ 12397 h 2380521"/>
              <a:gd name="connsiteX4379" fmla="*/ 2725703 w 8023328"/>
              <a:gd name="connsiteY4379" fmla="*/ 0 h 2380521"/>
              <a:gd name="connsiteX4380" fmla="*/ 2653420 w 8023328"/>
              <a:gd name="connsiteY4380" fmla="*/ 0 h 2380521"/>
              <a:gd name="connsiteX4381" fmla="*/ 2667273 w 8023328"/>
              <a:gd name="connsiteY4381" fmla="*/ 12397 h 2380521"/>
              <a:gd name="connsiteX4382" fmla="*/ 2653420 w 8023328"/>
              <a:gd name="connsiteY4382" fmla="*/ 26254 h 2380521"/>
              <a:gd name="connsiteX4383" fmla="*/ 2641021 w 8023328"/>
              <a:gd name="connsiteY4383" fmla="*/ 12397 h 2380521"/>
              <a:gd name="connsiteX4384" fmla="*/ 2653420 w 8023328"/>
              <a:gd name="connsiteY4384" fmla="*/ 0 h 2380521"/>
              <a:gd name="connsiteX4385" fmla="*/ 2582586 w 8023328"/>
              <a:gd name="connsiteY4385" fmla="*/ 0 h 2380521"/>
              <a:gd name="connsiteX4386" fmla="*/ 2596442 w 8023328"/>
              <a:gd name="connsiteY4386" fmla="*/ 12397 h 2380521"/>
              <a:gd name="connsiteX4387" fmla="*/ 2582586 w 8023328"/>
              <a:gd name="connsiteY4387" fmla="*/ 26254 h 2380521"/>
              <a:gd name="connsiteX4388" fmla="*/ 2570189 w 8023328"/>
              <a:gd name="connsiteY4388" fmla="*/ 12397 h 2380521"/>
              <a:gd name="connsiteX4389" fmla="*/ 2582586 w 8023328"/>
              <a:gd name="connsiteY4389" fmla="*/ 0 h 2380521"/>
              <a:gd name="connsiteX4390" fmla="*/ 2511034 w 8023328"/>
              <a:gd name="connsiteY4390" fmla="*/ 0 h 2380521"/>
              <a:gd name="connsiteX4391" fmla="*/ 2525616 w 8023328"/>
              <a:gd name="connsiteY4391" fmla="*/ 12397 h 2380521"/>
              <a:gd name="connsiteX4392" fmla="*/ 2511034 w 8023328"/>
              <a:gd name="connsiteY4392" fmla="*/ 26254 h 2380521"/>
              <a:gd name="connsiteX4393" fmla="*/ 2499364 w 8023328"/>
              <a:gd name="connsiteY4393" fmla="*/ 12397 h 2380521"/>
              <a:gd name="connsiteX4394" fmla="*/ 2511034 w 8023328"/>
              <a:gd name="connsiteY4394" fmla="*/ 0 h 2380521"/>
              <a:gd name="connsiteX4395" fmla="*/ 2439946 w 8023328"/>
              <a:gd name="connsiteY4395" fmla="*/ 0 h 2380521"/>
              <a:gd name="connsiteX4396" fmla="*/ 2454737 w 8023328"/>
              <a:gd name="connsiteY4396" fmla="*/ 12397 h 2380521"/>
              <a:gd name="connsiteX4397" fmla="*/ 2439946 w 8023328"/>
              <a:gd name="connsiteY4397" fmla="*/ 26254 h 2380521"/>
              <a:gd name="connsiteX4398" fmla="*/ 2425159 w 8023328"/>
              <a:gd name="connsiteY4398" fmla="*/ 12397 h 2380521"/>
              <a:gd name="connsiteX4399" fmla="*/ 2439946 w 8023328"/>
              <a:gd name="connsiteY4399" fmla="*/ 0 h 2380521"/>
              <a:gd name="connsiteX4400" fmla="*/ 2369114 w 8023328"/>
              <a:gd name="connsiteY4400" fmla="*/ 0 h 2380521"/>
              <a:gd name="connsiteX4401" fmla="*/ 2383900 w 8023328"/>
              <a:gd name="connsiteY4401" fmla="*/ 12397 h 2380521"/>
              <a:gd name="connsiteX4402" fmla="*/ 2369114 w 8023328"/>
              <a:gd name="connsiteY4402" fmla="*/ 26254 h 2380521"/>
              <a:gd name="connsiteX4403" fmla="*/ 2354323 w 8023328"/>
              <a:gd name="connsiteY4403" fmla="*/ 12397 h 2380521"/>
              <a:gd name="connsiteX4404" fmla="*/ 2369114 w 8023328"/>
              <a:gd name="connsiteY4404" fmla="*/ 0 h 2380521"/>
              <a:gd name="connsiteX4405" fmla="*/ 2298283 w 8023328"/>
              <a:gd name="connsiteY4405" fmla="*/ 0 h 2380521"/>
              <a:gd name="connsiteX4406" fmla="*/ 2313070 w 8023328"/>
              <a:gd name="connsiteY4406" fmla="*/ 12397 h 2380521"/>
              <a:gd name="connsiteX4407" fmla="*/ 2298283 w 8023328"/>
              <a:gd name="connsiteY4407" fmla="*/ 26254 h 2380521"/>
              <a:gd name="connsiteX4408" fmla="*/ 2283493 w 8023328"/>
              <a:gd name="connsiteY4408" fmla="*/ 12397 h 2380521"/>
              <a:gd name="connsiteX4409" fmla="*/ 2298283 w 8023328"/>
              <a:gd name="connsiteY4409" fmla="*/ 0 h 2380521"/>
              <a:gd name="connsiteX4410" fmla="*/ 2226517 w 8023328"/>
              <a:gd name="connsiteY4410" fmla="*/ 0 h 2380521"/>
              <a:gd name="connsiteX4411" fmla="*/ 2238916 w 8023328"/>
              <a:gd name="connsiteY4411" fmla="*/ 13856 h 2380521"/>
              <a:gd name="connsiteX4412" fmla="*/ 2226517 w 8023328"/>
              <a:gd name="connsiteY4412" fmla="*/ 26254 h 2380521"/>
              <a:gd name="connsiteX4413" fmla="*/ 2212659 w 8023328"/>
              <a:gd name="connsiteY4413" fmla="*/ 13856 h 2380521"/>
              <a:gd name="connsiteX4414" fmla="*/ 2226517 w 8023328"/>
              <a:gd name="connsiteY4414" fmla="*/ 0 h 2380521"/>
              <a:gd name="connsiteX4415" fmla="*/ 2155683 w 8023328"/>
              <a:gd name="connsiteY4415" fmla="*/ 0 h 2380521"/>
              <a:gd name="connsiteX4416" fmla="*/ 2168084 w 8023328"/>
              <a:gd name="connsiteY4416" fmla="*/ 13856 h 2380521"/>
              <a:gd name="connsiteX4417" fmla="*/ 2155683 w 8023328"/>
              <a:gd name="connsiteY4417" fmla="*/ 26254 h 2380521"/>
              <a:gd name="connsiteX4418" fmla="*/ 2141827 w 8023328"/>
              <a:gd name="connsiteY4418" fmla="*/ 13856 h 2380521"/>
              <a:gd name="connsiteX4419" fmla="*/ 2155683 w 8023328"/>
              <a:gd name="connsiteY4419" fmla="*/ 0 h 2380521"/>
              <a:gd name="connsiteX4420" fmla="*/ 2083393 w 8023328"/>
              <a:gd name="connsiteY4420" fmla="*/ 0 h 2380521"/>
              <a:gd name="connsiteX4421" fmla="*/ 2097249 w 8023328"/>
              <a:gd name="connsiteY4421" fmla="*/ 13856 h 2380521"/>
              <a:gd name="connsiteX4422" fmla="*/ 2083393 w 8023328"/>
              <a:gd name="connsiteY4422" fmla="*/ 26254 h 2380521"/>
              <a:gd name="connsiteX4423" fmla="*/ 2070995 w 8023328"/>
              <a:gd name="connsiteY4423" fmla="*/ 13856 h 2380521"/>
              <a:gd name="connsiteX4424" fmla="*/ 2083393 w 8023328"/>
              <a:gd name="connsiteY4424" fmla="*/ 0 h 2380521"/>
              <a:gd name="connsiteX4425" fmla="*/ 2011835 w 8023328"/>
              <a:gd name="connsiteY4425" fmla="*/ 0 h 2380521"/>
              <a:gd name="connsiteX4426" fmla="*/ 2026421 w 8023328"/>
              <a:gd name="connsiteY4426" fmla="*/ 13856 h 2380521"/>
              <a:gd name="connsiteX4427" fmla="*/ 2011835 w 8023328"/>
              <a:gd name="connsiteY4427" fmla="*/ 26254 h 2380521"/>
              <a:gd name="connsiteX4428" fmla="*/ 2000168 w 8023328"/>
              <a:gd name="connsiteY4428" fmla="*/ 13856 h 2380521"/>
              <a:gd name="connsiteX4429" fmla="*/ 2011835 w 8023328"/>
              <a:gd name="connsiteY4429" fmla="*/ 0 h 2380521"/>
              <a:gd name="connsiteX4430" fmla="*/ 1938365 w 8023328"/>
              <a:gd name="connsiteY4430" fmla="*/ 0 h 2380521"/>
              <a:gd name="connsiteX4431" fmla="*/ 1952222 w 8023328"/>
              <a:gd name="connsiteY4431" fmla="*/ 13856 h 2380521"/>
              <a:gd name="connsiteX4432" fmla="*/ 1938365 w 8023328"/>
              <a:gd name="connsiteY4432" fmla="*/ 26254 h 2380521"/>
              <a:gd name="connsiteX4433" fmla="*/ 1925971 w 8023328"/>
              <a:gd name="connsiteY4433" fmla="*/ 13856 h 2380521"/>
              <a:gd name="connsiteX4434" fmla="*/ 1938365 w 8023328"/>
              <a:gd name="connsiteY4434" fmla="*/ 0 h 2380521"/>
              <a:gd name="connsiteX4435" fmla="*/ 1869922 w 8023328"/>
              <a:gd name="connsiteY4435" fmla="*/ 0 h 2380521"/>
              <a:gd name="connsiteX4436" fmla="*/ 1884712 w 8023328"/>
              <a:gd name="connsiteY4436" fmla="*/ 13856 h 2380521"/>
              <a:gd name="connsiteX4437" fmla="*/ 1869922 w 8023328"/>
              <a:gd name="connsiteY4437" fmla="*/ 26254 h 2380521"/>
              <a:gd name="connsiteX4438" fmla="*/ 1855131 w 8023328"/>
              <a:gd name="connsiteY4438" fmla="*/ 13856 h 2380521"/>
              <a:gd name="connsiteX4439" fmla="*/ 1869922 w 8023328"/>
              <a:gd name="connsiteY4439" fmla="*/ 0 h 2380521"/>
              <a:gd name="connsiteX4440" fmla="*/ 1799087 w 8023328"/>
              <a:gd name="connsiteY4440" fmla="*/ 0 h 2380521"/>
              <a:gd name="connsiteX4441" fmla="*/ 1813879 w 8023328"/>
              <a:gd name="connsiteY4441" fmla="*/ 13856 h 2380521"/>
              <a:gd name="connsiteX4442" fmla="*/ 1799087 w 8023328"/>
              <a:gd name="connsiteY4442" fmla="*/ 26254 h 2380521"/>
              <a:gd name="connsiteX4443" fmla="*/ 1784303 w 8023328"/>
              <a:gd name="connsiteY4443" fmla="*/ 13856 h 2380521"/>
              <a:gd name="connsiteX4444" fmla="*/ 1799087 w 8023328"/>
              <a:gd name="connsiteY4444" fmla="*/ 0 h 2380521"/>
              <a:gd name="connsiteX4445" fmla="*/ 1728262 w 8023328"/>
              <a:gd name="connsiteY4445" fmla="*/ 0 h 2380521"/>
              <a:gd name="connsiteX4446" fmla="*/ 1743052 w 8023328"/>
              <a:gd name="connsiteY4446" fmla="*/ 13856 h 2380521"/>
              <a:gd name="connsiteX4447" fmla="*/ 1728262 w 8023328"/>
              <a:gd name="connsiteY4447" fmla="*/ 26254 h 2380521"/>
              <a:gd name="connsiteX4448" fmla="*/ 1713474 w 8023328"/>
              <a:gd name="connsiteY4448" fmla="*/ 13856 h 2380521"/>
              <a:gd name="connsiteX4449" fmla="*/ 1728262 w 8023328"/>
              <a:gd name="connsiteY4449" fmla="*/ 0 h 2380521"/>
              <a:gd name="connsiteX4450" fmla="*/ 1656501 w 8023328"/>
              <a:gd name="connsiteY4450" fmla="*/ 0 h 2380521"/>
              <a:gd name="connsiteX4451" fmla="*/ 1668900 w 8023328"/>
              <a:gd name="connsiteY4451" fmla="*/ 13856 h 2380521"/>
              <a:gd name="connsiteX4452" fmla="*/ 1656501 w 8023328"/>
              <a:gd name="connsiteY4452" fmla="*/ 26254 h 2380521"/>
              <a:gd name="connsiteX4453" fmla="*/ 1642655 w 8023328"/>
              <a:gd name="connsiteY4453" fmla="*/ 13856 h 2380521"/>
              <a:gd name="connsiteX4454" fmla="*/ 1656501 w 8023328"/>
              <a:gd name="connsiteY4454" fmla="*/ 0 h 2380521"/>
              <a:gd name="connsiteX4455" fmla="*/ 1582299 w 8023328"/>
              <a:gd name="connsiteY4455" fmla="*/ 0 h 2380521"/>
              <a:gd name="connsiteX4456" fmla="*/ 1594704 w 8023328"/>
              <a:gd name="connsiteY4456" fmla="*/ 13856 h 2380521"/>
              <a:gd name="connsiteX4457" fmla="*/ 1582299 w 8023328"/>
              <a:gd name="connsiteY4457" fmla="*/ 26254 h 2380521"/>
              <a:gd name="connsiteX4458" fmla="*/ 1568444 w 8023328"/>
              <a:gd name="connsiteY4458" fmla="*/ 13856 h 2380521"/>
              <a:gd name="connsiteX4459" fmla="*/ 1582299 w 8023328"/>
              <a:gd name="connsiteY4459" fmla="*/ 0 h 23805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</a:cxnLst>
            <a:rect l="l" t="t" r="r" b="b"/>
            <a:pathLst>
              <a:path w="8023328" h="2380521">
                <a:moveTo>
                  <a:pt x="8010930" y="2354267"/>
                </a:moveTo>
                <a:cubicBezTo>
                  <a:pt x="8018223" y="2354267"/>
                  <a:pt x="8023328" y="2360101"/>
                  <a:pt x="8023328" y="2366665"/>
                </a:cubicBezTo>
                <a:cubicBezTo>
                  <a:pt x="8023328" y="2373958"/>
                  <a:pt x="8018223" y="2380521"/>
                  <a:pt x="8010930" y="2380521"/>
                </a:cubicBezTo>
                <a:cubicBezTo>
                  <a:pt x="8002908" y="2380521"/>
                  <a:pt x="7997074" y="2373958"/>
                  <a:pt x="7997074" y="2366665"/>
                </a:cubicBezTo>
                <a:cubicBezTo>
                  <a:pt x="7997074" y="2360101"/>
                  <a:pt x="8002908" y="2354267"/>
                  <a:pt x="8010930" y="2354267"/>
                </a:cubicBezTo>
                <a:close/>
                <a:moveTo>
                  <a:pt x="7940099" y="2354267"/>
                </a:moveTo>
                <a:cubicBezTo>
                  <a:pt x="7945933" y="2354267"/>
                  <a:pt x="7952497" y="2360101"/>
                  <a:pt x="7952497" y="2366665"/>
                </a:cubicBezTo>
                <a:cubicBezTo>
                  <a:pt x="7952497" y="2373958"/>
                  <a:pt x="7945933" y="2380521"/>
                  <a:pt x="7940099" y="2380521"/>
                </a:cubicBezTo>
                <a:cubicBezTo>
                  <a:pt x="7932077" y="2380521"/>
                  <a:pt x="7926243" y="2373958"/>
                  <a:pt x="7926243" y="2366665"/>
                </a:cubicBezTo>
                <a:cubicBezTo>
                  <a:pt x="7926243" y="2360101"/>
                  <a:pt x="7932077" y="2354267"/>
                  <a:pt x="7940099" y="2354267"/>
                </a:cubicBezTo>
                <a:close/>
                <a:moveTo>
                  <a:pt x="7869269" y="2354267"/>
                </a:moveTo>
                <a:cubicBezTo>
                  <a:pt x="7875833" y="2354267"/>
                  <a:pt x="7881667" y="2360101"/>
                  <a:pt x="7881667" y="2366665"/>
                </a:cubicBezTo>
                <a:cubicBezTo>
                  <a:pt x="7881667" y="2373958"/>
                  <a:pt x="7875833" y="2380521"/>
                  <a:pt x="7869269" y="2380521"/>
                </a:cubicBezTo>
                <a:cubicBezTo>
                  <a:pt x="7861976" y="2380521"/>
                  <a:pt x="7855413" y="2373958"/>
                  <a:pt x="7855413" y="2366665"/>
                </a:cubicBezTo>
                <a:cubicBezTo>
                  <a:pt x="7855413" y="2360101"/>
                  <a:pt x="7861976" y="2354267"/>
                  <a:pt x="7869269" y="2354267"/>
                </a:cubicBezTo>
                <a:close/>
                <a:moveTo>
                  <a:pt x="7796980" y="2354267"/>
                </a:moveTo>
                <a:cubicBezTo>
                  <a:pt x="7805002" y="2354267"/>
                  <a:pt x="7810836" y="2360101"/>
                  <a:pt x="7810836" y="2366665"/>
                </a:cubicBezTo>
                <a:cubicBezTo>
                  <a:pt x="7810836" y="2373958"/>
                  <a:pt x="7805002" y="2380521"/>
                  <a:pt x="7796980" y="2380521"/>
                </a:cubicBezTo>
                <a:cubicBezTo>
                  <a:pt x="7791145" y="2380521"/>
                  <a:pt x="7784582" y="2373958"/>
                  <a:pt x="7784582" y="2366665"/>
                </a:cubicBezTo>
                <a:cubicBezTo>
                  <a:pt x="7784582" y="2360101"/>
                  <a:pt x="7791145" y="2354267"/>
                  <a:pt x="7796980" y="2354267"/>
                </a:cubicBezTo>
                <a:close/>
                <a:moveTo>
                  <a:pt x="8010930" y="2283438"/>
                </a:moveTo>
                <a:cubicBezTo>
                  <a:pt x="8018223" y="2283438"/>
                  <a:pt x="8023328" y="2288543"/>
                  <a:pt x="8023328" y="2295835"/>
                </a:cubicBezTo>
                <a:cubicBezTo>
                  <a:pt x="8023328" y="2303857"/>
                  <a:pt x="8018223" y="2309691"/>
                  <a:pt x="8010930" y="2309691"/>
                </a:cubicBezTo>
                <a:cubicBezTo>
                  <a:pt x="8002908" y="2309691"/>
                  <a:pt x="7997074" y="2303857"/>
                  <a:pt x="7997074" y="2295835"/>
                </a:cubicBezTo>
                <a:cubicBezTo>
                  <a:pt x="7997074" y="2288543"/>
                  <a:pt x="8002908" y="2283438"/>
                  <a:pt x="8010930" y="2283438"/>
                </a:cubicBezTo>
                <a:close/>
                <a:moveTo>
                  <a:pt x="7940099" y="2283438"/>
                </a:moveTo>
                <a:cubicBezTo>
                  <a:pt x="7945933" y="2283438"/>
                  <a:pt x="7952497" y="2288543"/>
                  <a:pt x="7952497" y="2295835"/>
                </a:cubicBezTo>
                <a:cubicBezTo>
                  <a:pt x="7952497" y="2303857"/>
                  <a:pt x="7945933" y="2309691"/>
                  <a:pt x="7940099" y="2309691"/>
                </a:cubicBezTo>
                <a:cubicBezTo>
                  <a:pt x="7932077" y="2309691"/>
                  <a:pt x="7926243" y="2303857"/>
                  <a:pt x="7926243" y="2295835"/>
                </a:cubicBezTo>
                <a:cubicBezTo>
                  <a:pt x="7926243" y="2288543"/>
                  <a:pt x="7932077" y="2283438"/>
                  <a:pt x="7940099" y="2283438"/>
                </a:cubicBezTo>
                <a:close/>
                <a:moveTo>
                  <a:pt x="7869269" y="2283438"/>
                </a:moveTo>
                <a:cubicBezTo>
                  <a:pt x="7875833" y="2283438"/>
                  <a:pt x="7881667" y="2288543"/>
                  <a:pt x="7881667" y="2295835"/>
                </a:cubicBezTo>
                <a:cubicBezTo>
                  <a:pt x="7881667" y="2303857"/>
                  <a:pt x="7875833" y="2309691"/>
                  <a:pt x="7869269" y="2309691"/>
                </a:cubicBezTo>
                <a:cubicBezTo>
                  <a:pt x="7861976" y="2309691"/>
                  <a:pt x="7855413" y="2303857"/>
                  <a:pt x="7855413" y="2295835"/>
                </a:cubicBezTo>
                <a:cubicBezTo>
                  <a:pt x="7855413" y="2288543"/>
                  <a:pt x="7861976" y="2283438"/>
                  <a:pt x="7869269" y="2283438"/>
                </a:cubicBezTo>
                <a:close/>
                <a:moveTo>
                  <a:pt x="7796980" y="2283438"/>
                </a:moveTo>
                <a:cubicBezTo>
                  <a:pt x="7805002" y="2283438"/>
                  <a:pt x="7810836" y="2288543"/>
                  <a:pt x="7810836" y="2295835"/>
                </a:cubicBezTo>
                <a:cubicBezTo>
                  <a:pt x="7810836" y="2303857"/>
                  <a:pt x="7805002" y="2309691"/>
                  <a:pt x="7796980" y="2309691"/>
                </a:cubicBezTo>
                <a:cubicBezTo>
                  <a:pt x="7791145" y="2309691"/>
                  <a:pt x="7784582" y="2303857"/>
                  <a:pt x="7784582" y="2295835"/>
                </a:cubicBezTo>
                <a:cubicBezTo>
                  <a:pt x="7784582" y="2288543"/>
                  <a:pt x="7791145" y="2283438"/>
                  <a:pt x="7796980" y="2283438"/>
                </a:cubicBezTo>
                <a:close/>
                <a:moveTo>
                  <a:pt x="7726151" y="2283438"/>
                </a:moveTo>
                <a:cubicBezTo>
                  <a:pt x="7734173" y="2283438"/>
                  <a:pt x="7740007" y="2288543"/>
                  <a:pt x="7740007" y="2295835"/>
                </a:cubicBezTo>
                <a:cubicBezTo>
                  <a:pt x="7740007" y="2303857"/>
                  <a:pt x="7734173" y="2309691"/>
                  <a:pt x="7726151" y="2309691"/>
                </a:cubicBezTo>
                <a:cubicBezTo>
                  <a:pt x="7718858" y="2309691"/>
                  <a:pt x="7713753" y="2303857"/>
                  <a:pt x="7713753" y="2295835"/>
                </a:cubicBezTo>
                <a:cubicBezTo>
                  <a:pt x="7713753" y="2288543"/>
                  <a:pt x="7718858" y="2283438"/>
                  <a:pt x="7726151" y="2283438"/>
                </a:cubicBezTo>
                <a:close/>
                <a:moveTo>
                  <a:pt x="7940099" y="2209234"/>
                </a:moveTo>
                <a:cubicBezTo>
                  <a:pt x="7945933" y="2209234"/>
                  <a:pt x="7952497" y="2216239"/>
                  <a:pt x="7952497" y="2224022"/>
                </a:cubicBezTo>
                <a:cubicBezTo>
                  <a:pt x="7952497" y="2232584"/>
                  <a:pt x="7945933" y="2238810"/>
                  <a:pt x="7940099" y="2238810"/>
                </a:cubicBezTo>
                <a:cubicBezTo>
                  <a:pt x="7932077" y="2238810"/>
                  <a:pt x="7926243" y="2232584"/>
                  <a:pt x="7926243" y="2224022"/>
                </a:cubicBezTo>
                <a:cubicBezTo>
                  <a:pt x="7926243" y="2216239"/>
                  <a:pt x="7932077" y="2209234"/>
                  <a:pt x="7940099" y="2209234"/>
                </a:cubicBezTo>
                <a:close/>
                <a:moveTo>
                  <a:pt x="7867811" y="2209234"/>
                </a:moveTo>
                <a:cubicBezTo>
                  <a:pt x="7875833" y="2209234"/>
                  <a:pt x="7881667" y="2216239"/>
                  <a:pt x="7881667" y="2224022"/>
                </a:cubicBezTo>
                <a:cubicBezTo>
                  <a:pt x="7881667" y="2232584"/>
                  <a:pt x="7875833" y="2238810"/>
                  <a:pt x="7867811" y="2238810"/>
                </a:cubicBezTo>
                <a:cubicBezTo>
                  <a:pt x="7861976" y="2238810"/>
                  <a:pt x="7855413" y="2232584"/>
                  <a:pt x="7855413" y="2224022"/>
                </a:cubicBezTo>
                <a:cubicBezTo>
                  <a:pt x="7855413" y="2216239"/>
                  <a:pt x="7861976" y="2209234"/>
                  <a:pt x="7867811" y="2209234"/>
                </a:cubicBezTo>
                <a:close/>
                <a:moveTo>
                  <a:pt x="7796980" y="2209234"/>
                </a:moveTo>
                <a:cubicBezTo>
                  <a:pt x="7805002" y="2209234"/>
                  <a:pt x="7810836" y="2216239"/>
                  <a:pt x="7810836" y="2224022"/>
                </a:cubicBezTo>
                <a:cubicBezTo>
                  <a:pt x="7810836" y="2232584"/>
                  <a:pt x="7805002" y="2238810"/>
                  <a:pt x="7796980" y="2238810"/>
                </a:cubicBezTo>
                <a:cubicBezTo>
                  <a:pt x="7791145" y="2238810"/>
                  <a:pt x="7784582" y="2232584"/>
                  <a:pt x="7784582" y="2224022"/>
                </a:cubicBezTo>
                <a:cubicBezTo>
                  <a:pt x="7784582" y="2216239"/>
                  <a:pt x="7791145" y="2209234"/>
                  <a:pt x="7796980" y="2209234"/>
                </a:cubicBezTo>
                <a:close/>
                <a:moveTo>
                  <a:pt x="7726151" y="2209234"/>
                </a:moveTo>
                <a:cubicBezTo>
                  <a:pt x="7734173" y="2209234"/>
                  <a:pt x="7740007" y="2216239"/>
                  <a:pt x="7740007" y="2224022"/>
                </a:cubicBezTo>
                <a:cubicBezTo>
                  <a:pt x="7740007" y="2232584"/>
                  <a:pt x="7734173" y="2238810"/>
                  <a:pt x="7726151" y="2238810"/>
                </a:cubicBezTo>
                <a:cubicBezTo>
                  <a:pt x="7718858" y="2238810"/>
                  <a:pt x="7713753" y="2232584"/>
                  <a:pt x="7713753" y="2224022"/>
                </a:cubicBezTo>
                <a:cubicBezTo>
                  <a:pt x="7713753" y="2216239"/>
                  <a:pt x="7718858" y="2209234"/>
                  <a:pt x="7726151" y="2209234"/>
                </a:cubicBezTo>
                <a:close/>
                <a:moveTo>
                  <a:pt x="7940099" y="2138403"/>
                </a:moveTo>
                <a:cubicBezTo>
                  <a:pt x="7945933" y="2138403"/>
                  <a:pt x="7952497" y="2145408"/>
                  <a:pt x="7952497" y="2153192"/>
                </a:cubicBezTo>
                <a:cubicBezTo>
                  <a:pt x="7952497" y="2161754"/>
                  <a:pt x="7945933" y="2167981"/>
                  <a:pt x="7940099" y="2167981"/>
                </a:cubicBezTo>
                <a:cubicBezTo>
                  <a:pt x="7932077" y="2167981"/>
                  <a:pt x="7926243" y="2161754"/>
                  <a:pt x="7926243" y="2153192"/>
                </a:cubicBezTo>
                <a:cubicBezTo>
                  <a:pt x="7926243" y="2145408"/>
                  <a:pt x="7932077" y="2138403"/>
                  <a:pt x="7940099" y="2138403"/>
                </a:cubicBezTo>
                <a:close/>
                <a:moveTo>
                  <a:pt x="7867811" y="2138403"/>
                </a:moveTo>
                <a:cubicBezTo>
                  <a:pt x="7875833" y="2138403"/>
                  <a:pt x="7881667" y="2145408"/>
                  <a:pt x="7881667" y="2153192"/>
                </a:cubicBezTo>
                <a:cubicBezTo>
                  <a:pt x="7881667" y="2161754"/>
                  <a:pt x="7875833" y="2167981"/>
                  <a:pt x="7867811" y="2167981"/>
                </a:cubicBezTo>
                <a:cubicBezTo>
                  <a:pt x="7861976" y="2167981"/>
                  <a:pt x="7855413" y="2161754"/>
                  <a:pt x="7855413" y="2153192"/>
                </a:cubicBezTo>
                <a:cubicBezTo>
                  <a:pt x="7855413" y="2145408"/>
                  <a:pt x="7861976" y="2138403"/>
                  <a:pt x="7867811" y="2138403"/>
                </a:cubicBezTo>
                <a:close/>
                <a:moveTo>
                  <a:pt x="7796980" y="2138403"/>
                </a:moveTo>
                <a:cubicBezTo>
                  <a:pt x="7805002" y="2138403"/>
                  <a:pt x="7810836" y="2145408"/>
                  <a:pt x="7810836" y="2153192"/>
                </a:cubicBezTo>
                <a:cubicBezTo>
                  <a:pt x="7810836" y="2161754"/>
                  <a:pt x="7805002" y="2167981"/>
                  <a:pt x="7796980" y="2167981"/>
                </a:cubicBezTo>
                <a:cubicBezTo>
                  <a:pt x="7791145" y="2167981"/>
                  <a:pt x="7784582" y="2161754"/>
                  <a:pt x="7784582" y="2153192"/>
                </a:cubicBezTo>
                <a:cubicBezTo>
                  <a:pt x="7784582" y="2145408"/>
                  <a:pt x="7791145" y="2138403"/>
                  <a:pt x="7796980" y="2138403"/>
                </a:cubicBezTo>
                <a:close/>
                <a:moveTo>
                  <a:pt x="7726151" y="2138403"/>
                </a:moveTo>
                <a:cubicBezTo>
                  <a:pt x="7734173" y="2138403"/>
                  <a:pt x="7740007" y="2145408"/>
                  <a:pt x="7740007" y="2153192"/>
                </a:cubicBezTo>
                <a:cubicBezTo>
                  <a:pt x="7740007" y="2161754"/>
                  <a:pt x="7734173" y="2167981"/>
                  <a:pt x="7726151" y="2167981"/>
                </a:cubicBezTo>
                <a:cubicBezTo>
                  <a:pt x="7718858" y="2167981"/>
                  <a:pt x="7713753" y="2161754"/>
                  <a:pt x="7713753" y="2153192"/>
                </a:cubicBezTo>
                <a:cubicBezTo>
                  <a:pt x="7713753" y="2145408"/>
                  <a:pt x="7718858" y="2138403"/>
                  <a:pt x="7726151" y="2138403"/>
                </a:cubicBezTo>
                <a:close/>
                <a:moveTo>
                  <a:pt x="7654337" y="2138403"/>
                </a:moveTo>
                <a:cubicBezTo>
                  <a:pt x="7662899" y="2138403"/>
                  <a:pt x="7669126" y="2145408"/>
                  <a:pt x="7669126" y="2153192"/>
                </a:cubicBezTo>
                <a:cubicBezTo>
                  <a:pt x="7669126" y="2161754"/>
                  <a:pt x="7662899" y="2167981"/>
                  <a:pt x="7654337" y="2167981"/>
                </a:cubicBezTo>
                <a:cubicBezTo>
                  <a:pt x="7645776" y="2167981"/>
                  <a:pt x="7639549" y="2161754"/>
                  <a:pt x="7639549" y="2153192"/>
                </a:cubicBezTo>
                <a:cubicBezTo>
                  <a:pt x="7639549" y="2145408"/>
                  <a:pt x="7645776" y="2138403"/>
                  <a:pt x="7654337" y="2138403"/>
                </a:cubicBezTo>
                <a:close/>
                <a:moveTo>
                  <a:pt x="7867811" y="2067574"/>
                </a:moveTo>
                <a:cubicBezTo>
                  <a:pt x="7875833" y="2067574"/>
                  <a:pt x="7881667" y="2073800"/>
                  <a:pt x="7881667" y="2082362"/>
                </a:cubicBezTo>
                <a:cubicBezTo>
                  <a:pt x="7881667" y="2090924"/>
                  <a:pt x="7875833" y="2097150"/>
                  <a:pt x="7867811" y="2097150"/>
                </a:cubicBezTo>
                <a:cubicBezTo>
                  <a:pt x="7861976" y="2097150"/>
                  <a:pt x="7855413" y="2090924"/>
                  <a:pt x="7855413" y="2082362"/>
                </a:cubicBezTo>
                <a:cubicBezTo>
                  <a:pt x="7855413" y="2073800"/>
                  <a:pt x="7861976" y="2067574"/>
                  <a:pt x="7867811" y="2067574"/>
                </a:cubicBezTo>
                <a:close/>
                <a:moveTo>
                  <a:pt x="7796980" y="2067574"/>
                </a:moveTo>
                <a:cubicBezTo>
                  <a:pt x="7805002" y="2067574"/>
                  <a:pt x="7810836" y="2073800"/>
                  <a:pt x="7810836" y="2082362"/>
                </a:cubicBezTo>
                <a:cubicBezTo>
                  <a:pt x="7810836" y="2090924"/>
                  <a:pt x="7805002" y="2097150"/>
                  <a:pt x="7796980" y="2097150"/>
                </a:cubicBezTo>
                <a:cubicBezTo>
                  <a:pt x="7791145" y="2097150"/>
                  <a:pt x="7784582" y="2090924"/>
                  <a:pt x="7784582" y="2082362"/>
                </a:cubicBezTo>
                <a:cubicBezTo>
                  <a:pt x="7784582" y="2073800"/>
                  <a:pt x="7791145" y="2067574"/>
                  <a:pt x="7796980" y="2067574"/>
                </a:cubicBezTo>
                <a:close/>
                <a:moveTo>
                  <a:pt x="7726151" y="2067574"/>
                </a:moveTo>
                <a:cubicBezTo>
                  <a:pt x="7734173" y="2067574"/>
                  <a:pt x="7740007" y="2073800"/>
                  <a:pt x="7740007" y="2082362"/>
                </a:cubicBezTo>
                <a:cubicBezTo>
                  <a:pt x="7740007" y="2090924"/>
                  <a:pt x="7734173" y="2097150"/>
                  <a:pt x="7726151" y="2097150"/>
                </a:cubicBezTo>
                <a:cubicBezTo>
                  <a:pt x="7718858" y="2097150"/>
                  <a:pt x="7713753" y="2090924"/>
                  <a:pt x="7713753" y="2082362"/>
                </a:cubicBezTo>
                <a:cubicBezTo>
                  <a:pt x="7713753" y="2073800"/>
                  <a:pt x="7718858" y="2067574"/>
                  <a:pt x="7726151" y="2067574"/>
                </a:cubicBezTo>
                <a:close/>
                <a:moveTo>
                  <a:pt x="7654337" y="2067574"/>
                </a:moveTo>
                <a:cubicBezTo>
                  <a:pt x="7662899" y="2067574"/>
                  <a:pt x="7669126" y="2073800"/>
                  <a:pt x="7669126" y="2082362"/>
                </a:cubicBezTo>
                <a:cubicBezTo>
                  <a:pt x="7669126" y="2090924"/>
                  <a:pt x="7662899" y="2097150"/>
                  <a:pt x="7654337" y="2097150"/>
                </a:cubicBezTo>
                <a:cubicBezTo>
                  <a:pt x="7645776" y="2097150"/>
                  <a:pt x="7639549" y="2090924"/>
                  <a:pt x="7639549" y="2082362"/>
                </a:cubicBezTo>
                <a:cubicBezTo>
                  <a:pt x="7639549" y="2073800"/>
                  <a:pt x="7645776" y="2067574"/>
                  <a:pt x="7654337" y="2067574"/>
                </a:cubicBezTo>
                <a:close/>
                <a:moveTo>
                  <a:pt x="7583507" y="2067574"/>
                </a:moveTo>
                <a:cubicBezTo>
                  <a:pt x="7591291" y="2067574"/>
                  <a:pt x="7598297" y="2073800"/>
                  <a:pt x="7598297" y="2082362"/>
                </a:cubicBezTo>
                <a:cubicBezTo>
                  <a:pt x="7598297" y="2090924"/>
                  <a:pt x="7591291" y="2097150"/>
                  <a:pt x="7583507" y="2097150"/>
                </a:cubicBezTo>
                <a:cubicBezTo>
                  <a:pt x="7574945" y="2097150"/>
                  <a:pt x="7568718" y="2090924"/>
                  <a:pt x="7568718" y="2082362"/>
                </a:cubicBezTo>
                <a:cubicBezTo>
                  <a:pt x="7568718" y="2073800"/>
                  <a:pt x="7574945" y="2067574"/>
                  <a:pt x="7583507" y="2067574"/>
                </a:cubicBezTo>
                <a:close/>
                <a:moveTo>
                  <a:pt x="7867811" y="1996742"/>
                </a:moveTo>
                <a:cubicBezTo>
                  <a:pt x="7875833" y="1996742"/>
                  <a:pt x="7881667" y="2002576"/>
                  <a:pt x="7881667" y="2010598"/>
                </a:cubicBezTo>
                <a:cubicBezTo>
                  <a:pt x="7881667" y="2017891"/>
                  <a:pt x="7875833" y="2022995"/>
                  <a:pt x="7867811" y="2022995"/>
                </a:cubicBezTo>
                <a:cubicBezTo>
                  <a:pt x="7861976" y="2022995"/>
                  <a:pt x="7855413" y="2017891"/>
                  <a:pt x="7855413" y="2010598"/>
                </a:cubicBezTo>
                <a:cubicBezTo>
                  <a:pt x="7855413" y="2002576"/>
                  <a:pt x="7861976" y="1996742"/>
                  <a:pt x="7867811" y="1996742"/>
                </a:cubicBezTo>
                <a:close/>
                <a:moveTo>
                  <a:pt x="7796980" y="1996742"/>
                </a:moveTo>
                <a:cubicBezTo>
                  <a:pt x="7805002" y="1996742"/>
                  <a:pt x="7810836" y="2002576"/>
                  <a:pt x="7810836" y="2010598"/>
                </a:cubicBezTo>
                <a:cubicBezTo>
                  <a:pt x="7810836" y="2017891"/>
                  <a:pt x="7805002" y="2022995"/>
                  <a:pt x="7796980" y="2022995"/>
                </a:cubicBezTo>
                <a:cubicBezTo>
                  <a:pt x="7791145" y="2022995"/>
                  <a:pt x="7784582" y="2017891"/>
                  <a:pt x="7784582" y="2010598"/>
                </a:cubicBezTo>
                <a:cubicBezTo>
                  <a:pt x="7784582" y="2002576"/>
                  <a:pt x="7791145" y="1996742"/>
                  <a:pt x="7796980" y="1996742"/>
                </a:cubicBezTo>
                <a:close/>
                <a:moveTo>
                  <a:pt x="7726151" y="1996742"/>
                </a:moveTo>
                <a:cubicBezTo>
                  <a:pt x="7734173" y="1996742"/>
                  <a:pt x="7740007" y="2002576"/>
                  <a:pt x="7740007" y="2010598"/>
                </a:cubicBezTo>
                <a:cubicBezTo>
                  <a:pt x="7740007" y="2017891"/>
                  <a:pt x="7734173" y="2022995"/>
                  <a:pt x="7726151" y="2022995"/>
                </a:cubicBezTo>
                <a:cubicBezTo>
                  <a:pt x="7718858" y="2022995"/>
                  <a:pt x="7713753" y="2017891"/>
                  <a:pt x="7713753" y="2010598"/>
                </a:cubicBezTo>
                <a:cubicBezTo>
                  <a:pt x="7713753" y="2002576"/>
                  <a:pt x="7718858" y="1996742"/>
                  <a:pt x="7726151" y="1996742"/>
                </a:cubicBezTo>
                <a:close/>
                <a:moveTo>
                  <a:pt x="7654337" y="1996742"/>
                </a:moveTo>
                <a:cubicBezTo>
                  <a:pt x="7662899" y="1996742"/>
                  <a:pt x="7669126" y="2002576"/>
                  <a:pt x="7669126" y="2010598"/>
                </a:cubicBezTo>
                <a:cubicBezTo>
                  <a:pt x="7669126" y="2017891"/>
                  <a:pt x="7662899" y="2022995"/>
                  <a:pt x="7654337" y="2022995"/>
                </a:cubicBezTo>
                <a:cubicBezTo>
                  <a:pt x="7645776" y="2022995"/>
                  <a:pt x="7639549" y="2017891"/>
                  <a:pt x="7639549" y="2010598"/>
                </a:cubicBezTo>
                <a:cubicBezTo>
                  <a:pt x="7639549" y="2002576"/>
                  <a:pt x="7645776" y="1996742"/>
                  <a:pt x="7654337" y="1996742"/>
                </a:cubicBezTo>
                <a:close/>
                <a:moveTo>
                  <a:pt x="7583507" y="1996742"/>
                </a:moveTo>
                <a:cubicBezTo>
                  <a:pt x="7591291" y="1996742"/>
                  <a:pt x="7598297" y="2002576"/>
                  <a:pt x="7598297" y="2010598"/>
                </a:cubicBezTo>
                <a:cubicBezTo>
                  <a:pt x="7598297" y="2017891"/>
                  <a:pt x="7591291" y="2022995"/>
                  <a:pt x="7583507" y="2022995"/>
                </a:cubicBezTo>
                <a:cubicBezTo>
                  <a:pt x="7574945" y="2022995"/>
                  <a:pt x="7568718" y="2017891"/>
                  <a:pt x="7568718" y="2010598"/>
                </a:cubicBezTo>
                <a:cubicBezTo>
                  <a:pt x="7568718" y="2002576"/>
                  <a:pt x="7574945" y="1996742"/>
                  <a:pt x="7583507" y="1996742"/>
                </a:cubicBezTo>
                <a:close/>
                <a:moveTo>
                  <a:pt x="7512677" y="1996742"/>
                </a:moveTo>
                <a:cubicBezTo>
                  <a:pt x="7520461" y="1996742"/>
                  <a:pt x="7527466" y="2002576"/>
                  <a:pt x="7527466" y="2010598"/>
                </a:cubicBezTo>
                <a:cubicBezTo>
                  <a:pt x="7527466" y="2017891"/>
                  <a:pt x="7520461" y="2022995"/>
                  <a:pt x="7512677" y="2022995"/>
                </a:cubicBezTo>
                <a:cubicBezTo>
                  <a:pt x="7504115" y="2022995"/>
                  <a:pt x="7497889" y="2017891"/>
                  <a:pt x="7497889" y="2010598"/>
                </a:cubicBezTo>
                <a:cubicBezTo>
                  <a:pt x="7497889" y="2002576"/>
                  <a:pt x="7504115" y="1996742"/>
                  <a:pt x="7512677" y="1996742"/>
                </a:cubicBezTo>
                <a:close/>
                <a:moveTo>
                  <a:pt x="7796980" y="1925913"/>
                </a:moveTo>
                <a:cubicBezTo>
                  <a:pt x="7805002" y="1925913"/>
                  <a:pt x="7810836" y="1931747"/>
                  <a:pt x="7810836" y="1939769"/>
                </a:cubicBezTo>
                <a:cubicBezTo>
                  <a:pt x="7810836" y="1945603"/>
                  <a:pt x="7805002" y="1952166"/>
                  <a:pt x="7796980" y="1952166"/>
                </a:cubicBezTo>
                <a:cubicBezTo>
                  <a:pt x="7791145" y="1952166"/>
                  <a:pt x="7784582" y="1945603"/>
                  <a:pt x="7784582" y="1939769"/>
                </a:cubicBezTo>
                <a:cubicBezTo>
                  <a:pt x="7784582" y="1931747"/>
                  <a:pt x="7791145" y="1925913"/>
                  <a:pt x="7796980" y="1925913"/>
                </a:cubicBezTo>
                <a:close/>
                <a:moveTo>
                  <a:pt x="7726151" y="1925913"/>
                </a:moveTo>
                <a:cubicBezTo>
                  <a:pt x="7734173" y="1925913"/>
                  <a:pt x="7740007" y="1931747"/>
                  <a:pt x="7740007" y="1939769"/>
                </a:cubicBezTo>
                <a:cubicBezTo>
                  <a:pt x="7740007" y="1945603"/>
                  <a:pt x="7734173" y="1952166"/>
                  <a:pt x="7726151" y="1952166"/>
                </a:cubicBezTo>
                <a:cubicBezTo>
                  <a:pt x="7718858" y="1952166"/>
                  <a:pt x="7713753" y="1945603"/>
                  <a:pt x="7713753" y="1939769"/>
                </a:cubicBezTo>
                <a:cubicBezTo>
                  <a:pt x="7713753" y="1931747"/>
                  <a:pt x="7718858" y="1925913"/>
                  <a:pt x="7726151" y="1925913"/>
                </a:cubicBezTo>
                <a:close/>
                <a:moveTo>
                  <a:pt x="7654337" y="1925913"/>
                </a:moveTo>
                <a:cubicBezTo>
                  <a:pt x="7662899" y="1925913"/>
                  <a:pt x="7669126" y="1931747"/>
                  <a:pt x="7669126" y="1939769"/>
                </a:cubicBezTo>
                <a:cubicBezTo>
                  <a:pt x="7669126" y="1945603"/>
                  <a:pt x="7662899" y="1952166"/>
                  <a:pt x="7654337" y="1952166"/>
                </a:cubicBezTo>
                <a:cubicBezTo>
                  <a:pt x="7645776" y="1952166"/>
                  <a:pt x="7639549" y="1945603"/>
                  <a:pt x="7639549" y="1939769"/>
                </a:cubicBezTo>
                <a:cubicBezTo>
                  <a:pt x="7639549" y="1931747"/>
                  <a:pt x="7645776" y="1925913"/>
                  <a:pt x="7654337" y="1925913"/>
                </a:cubicBezTo>
                <a:close/>
                <a:moveTo>
                  <a:pt x="7583507" y="1925913"/>
                </a:moveTo>
                <a:cubicBezTo>
                  <a:pt x="7591291" y="1925913"/>
                  <a:pt x="7598297" y="1931747"/>
                  <a:pt x="7598297" y="1939769"/>
                </a:cubicBezTo>
                <a:cubicBezTo>
                  <a:pt x="7598297" y="1945603"/>
                  <a:pt x="7591291" y="1952166"/>
                  <a:pt x="7583507" y="1952166"/>
                </a:cubicBezTo>
                <a:cubicBezTo>
                  <a:pt x="7574945" y="1952166"/>
                  <a:pt x="7568718" y="1945603"/>
                  <a:pt x="7568718" y="1939769"/>
                </a:cubicBezTo>
                <a:cubicBezTo>
                  <a:pt x="7568718" y="1931747"/>
                  <a:pt x="7574945" y="1925913"/>
                  <a:pt x="7583507" y="1925913"/>
                </a:cubicBezTo>
                <a:close/>
                <a:moveTo>
                  <a:pt x="7512677" y="1925913"/>
                </a:moveTo>
                <a:cubicBezTo>
                  <a:pt x="7520461" y="1925913"/>
                  <a:pt x="7527466" y="1931747"/>
                  <a:pt x="7527466" y="1939769"/>
                </a:cubicBezTo>
                <a:cubicBezTo>
                  <a:pt x="7527466" y="1945603"/>
                  <a:pt x="7520461" y="1952166"/>
                  <a:pt x="7512677" y="1952166"/>
                </a:cubicBezTo>
                <a:cubicBezTo>
                  <a:pt x="7504115" y="1952166"/>
                  <a:pt x="7497889" y="1945603"/>
                  <a:pt x="7497889" y="1939769"/>
                </a:cubicBezTo>
                <a:cubicBezTo>
                  <a:pt x="7497889" y="1931747"/>
                  <a:pt x="7504115" y="1925913"/>
                  <a:pt x="7512677" y="1925913"/>
                </a:cubicBezTo>
                <a:close/>
                <a:moveTo>
                  <a:pt x="7440913" y="1925913"/>
                </a:moveTo>
                <a:cubicBezTo>
                  <a:pt x="7448206" y="1925913"/>
                  <a:pt x="7453310" y="1931747"/>
                  <a:pt x="7453310" y="1939769"/>
                </a:cubicBezTo>
                <a:cubicBezTo>
                  <a:pt x="7453310" y="1945603"/>
                  <a:pt x="7448206" y="1952166"/>
                  <a:pt x="7440913" y="1952166"/>
                </a:cubicBezTo>
                <a:cubicBezTo>
                  <a:pt x="7432891" y="1952166"/>
                  <a:pt x="7427057" y="1945603"/>
                  <a:pt x="7427057" y="1939769"/>
                </a:cubicBezTo>
                <a:cubicBezTo>
                  <a:pt x="7427057" y="1931747"/>
                  <a:pt x="7432891" y="1925913"/>
                  <a:pt x="7440913" y="1925913"/>
                </a:cubicBezTo>
                <a:close/>
                <a:moveTo>
                  <a:pt x="7726151" y="1855081"/>
                </a:moveTo>
                <a:cubicBezTo>
                  <a:pt x="7734173" y="1855081"/>
                  <a:pt x="7740007" y="1860915"/>
                  <a:pt x="7740007" y="1868937"/>
                </a:cubicBezTo>
                <a:cubicBezTo>
                  <a:pt x="7740007" y="1874771"/>
                  <a:pt x="7734173" y="1881334"/>
                  <a:pt x="7726151" y="1881334"/>
                </a:cubicBezTo>
                <a:cubicBezTo>
                  <a:pt x="7718858" y="1881334"/>
                  <a:pt x="7713753" y="1874771"/>
                  <a:pt x="7713753" y="1868937"/>
                </a:cubicBezTo>
                <a:cubicBezTo>
                  <a:pt x="7713753" y="1860915"/>
                  <a:pt x="7718858" y="1855081"/>
                  <a:pt x="7726151" y="1855081"/>
                </a:cubicBezTo>
                <a:close/>
                <a:moveTo>
                  <a:pt x="7654337" y="1855081"/>
                </a:moveTo>
                <a:cubicBezTo>
                  <a:pt x="7662899" y="1855081"/>
                  <a:pt x="7669126" y="1860915"/>
                  <a:pt x="7669126" y="1868937"/>
                </a:cubicBezTo>
                <a:cubicBezTo>
                  <a:pt x="7669126" y="1874771"/>
                  <a:pt x="7662899" y="1881334"/>
                  <a:pt x="7654337" y="1881334"/>
                </a:cubicBezTo>
                <a:cubicBezTo>
                  <a:pt x="7645776" y="1881334"/>
                  <a:pt x="7639549" y="1874771"/>
                  <a:pt x="7639549" y="1868937"/>
                </a:cubicBezTo>
                <a:cubicBezTo>
                  <a:pt x="7639549" y="1860915"/>
                  <a:pt x="7645776" y="1855081"/>
                  <a:pt x="7654337" y="1855081"/>
                </a:cubicBezTo>
                <a:close/>
                <a:moveTo>
                  <a:pt x="7583507" y="1855081"/>
                </a:moveTo>
                <a:cubicBezTo>
                  <a:pt x="7591291" y="1855081"/>
                  <a:pt x="7598297" y="1860915"/>
                  <a:pt x="7598297" y="1868937"/>
                </a:cubicBezTo>
                <a:cubicBezTo>
                  <a:pt x="7598297" y="1874771"/>
                  <a:pt x="7591291" y="1881334"/>
                  <a:pt x="7583507" y="1881334"/>
                </a:cubicBezTo>
                <a:cubicBezTo>
                  <a:pt x="7574945" y="1881334"/>
                  <a:pt x="7568718" y="1874771"/>
                  <a:pt x="7568718" y="1868937"/>
                </a:cubicBezTo>
                <a:cubicBezTo>
                  <a:pt x="7568718" y="1860915"/>
                  <a:pt x="7574945" y="1855081"/>
                  <a:pt x="7583507" y="1855081"/>
                </a:cubicBezTo>
                <a:close/>
                <a:moveTo>
                  <a:pt x="7512677" y="1855081"/>
                </a:moveTo>
                <a:cubicBezTo>
                  <a:pt x="7520461" y="1855081"/>
                  <a:pt x="7527466" y="1860915"/>
                  <a:pt x="7527466" y="1868937"/>
                </a:cubicBezTo>
                <a:cubicBezTo>
                  <a:pt x="7527466" y="1874771"/>
                  <a:pt x="7520461" y="1881334"/>
                  <a:pt x="7512677" y="1881334"/>
                </a:cubicBezTo>
                <a:cubicBezTo>
                  <a:pt x="7504115" y="1881334"/>
                  <a:pt x="7497889" y="1874771"/>
                  <a:pt x="7497889" y="1868937"/>
                </a:cubicBezTo>
                <a:cubicBezTo>
                  <a:pt x="7497889" y="1860915"/>
                  <a:pt x="7504115" y="1855081"/>
                  <a:pt x="7512677" y="1855081"/>
                </a:cubicBezTo>
                <a:close/>
                <a:moveTo>
                  <a:pt x="7440913" y="1855081"/>
                </a:moveTo>
                <a:cubicBezTo>
                  <a:pt x="7446747" y="1855081"/>
                  <a:pt x="7453310" y="1860915"/>
                  <a:pt x="7453310" y="1868937"/>
                </a:cubicBezTo>
                <a:cubicBezTo>
                  <a:pt x="7453310" y="1874771"/>
                  <a:pt x="7446747" y="1881334"/>
                  <a:pt x="7440913" y="1881334"/>
                </a:cubicBezTo>
                <a:cubicBezTo>
                  <a:pt x="7432891" y="1881334"/>
                  <a:pt x="7427057" y="1874771"/>
                  <a:pt x="7427057" y="1868937"/>
                </a:cubicBezTo>
                <a:cubicBezTo>
                  <a:pt x="7427057" y="1860915"/>
                  <a:pt x="7432891" y="1855081"/>
                  <a:pt x="7440913" y="1855081"/>
                </a:cubicBezTo>
                <a:close/>
                <a:moveTo>
                  <a:pt x="7654337" y="1780878"/>
                </a:moveTo>
                <a:cubicBezTo>
                  <a:pt x="7662899" y="1780878"/>
                  <a:pt x="7669126" y="1787441"/>
                  <a:pt x="7669126" y="1793275"/>
                </a:cubicBezTo>
                <a:cubicBezTo>
                  <a:pt x="7669126" y="1801297"/>
                  <a:pt x="7662899" y="1807131"/>
                  <a:pt x="7654337" y="1807131"/>
                </a:cubicBezTo>
                <a:cubicBezTo>
                  <a:pt x="7645776" y="1807131"/>
                  <a:pt x="7639549" y="1801297"/>
                  <a:pt x="7639549" y="1793275"/>
                </a:cubicBezTo>
                <a:cubicBezTo>
                  <a:pt x="7639549" y="1787441"/>
                  <a:pt x="7645776" y="1780878"/>
                  <a:pt x="7654337" y="1780878"/>
                </a:cubicBezTo>
                <a:close/>
                <a:moveTo>
                  <a:pt x="7583507" y="1780878"/>
                </a:moveTo>
                <a:cubicBezTo>
                  <a:pt x="7591291" y="1780878"/>
                  <a:pt x="7598297" y="1787441"/>
                  <a:pt x="7598297" y="1793275"/>
                </a:cubicBezTo>
                <a:cubicBezTo>
                  <a:pt x="7598297" y="1801297"/>
                  <a:pt x="7591291" y="1807131"/>
                  <a:pt x="7583507" y="1807131"/>
                </a:cubicBezTo>
                <a:cubicBezTo>
                  <a:pt x="7574945" y="1807131"/>
                  <a:pt x="7568718" y="1801297"/>
                  <a:pt x="7568718" y="1793275"/>
                </a:cubicBezTo>
                <a:cubicBezTo>
                  <a:pt x="7568718" y="1787441"/>
                  <a:pt x="7574945" y="1780878"/>
                  <a:pt x="7583507" y="1780878"/>
                </a:cubicBezTo>
                <a:close/>
                <a:moveTo>
                  <a:pt x="7511745" y="1780878"/>
                </a:moveTo>
                <a:cubicBezTo>
                  <a:pt x="7519038" y="1780878"/>
                  <a:pt x="7524143" y="1787441"/>
                  <a:pt x="7524143" y="1793275"/>
                </a:cubicBezTo>
                <a:cubicBezTo>
                  <a:pt x="7524143" y="1801297"/>
                  <a:pt x="7519038" y="1807131"/>
                  <a:pt x="7511745" y="1807131"/>
                </a:cubicBezTo>
                <a:cubicBezTo>
                  <a:pt x="7503723" y="1807131"/>
                  <a:pt x="7497889" y="1801297"/>
                  <a:pt x="7497889" y="1793275"/>
                </a:cubicBezTo>
                <a:cubicBezTo>
                  <a:pt x="7497889" y="1787441"/>
                  <a:pt x="7503723" y="1780878"/>
                  <a:pt x="7511745" y="1780878"/>
                </a:cubicBezTo>
                <a:close/>
                <a:moveTo>
                  <a:pt x="7440913" y="1780878"/>
                </a:moveTo>
                <a:cubicBezTo>
                  <a:pt x="7446747" y="1780878"/>
                  <a:pt x="7453310" y="1787441"/>
                  <a:pt x="7453310" y="1793275"/>
                </a:cubicBezTo>
                <a:cubicBezTo>
                  <a:pt x="7453310" y="1801297"/>
                  <a:pt x="7446747" y="1807131"/>
                  <a:pt x="7440913" y="1807131"/>
                </a:cubicBezTo>
                <a:cubicBezTo>
                  <a:pt x="7432891" y="1807131"/>
                  <a:pt x="7427057" y="1801297"/>
                  <a:pt x="7427057" y="1793275"/>
                </a:cubicBezTo>
                <a:cubicBezTo>
                  <a:pt x="7427057" y="1787441"/>
                  <a:pt x="7432891" y="1780878"/>
                  <a:pt x="7440913" y="1780878"/>
                </a:cubicBezTo>
                <a:close/>
                <a:moveTo>
                  <a:pt x="7370084" y="1780878"/>
                </a:moveTo>
                <a:cubicBezTo>
                  <a:pt x="7376647" y="1780878"/>
                  <a:pt x="7382481" y="1787441"/>
                  <a:pt x="7382481" y="1793275"/>
                </a:cubicBezTo>
                <a:cubicBezTo>
                  <a:pt x="7382481" y="1801297"/>
                  <a:pt x="7376647" y="1807131"/>
                  <a:pt x="7370084" y="1807131"/>
                </a:cubicBezTo>
                <a:cubicBezTo>
                  <a:pt x="7362791" y="1807131"/>
                  <a:pt x="7356228" y="1801297"/>
                  <a:pt x="7356228" y="1793275"/>
                </a:cubicBezTo>
                <a:cubicBezTo>
                  <a:pt x="7356228" y="1787441"/>
                  <a:pt x="7362791" y="1780878"/>
                  <a:pt x="7370084" y="1780878"/>
                </a:cubicBezTo>
                <a:close/>
                <a:moveTo>
                  <a:pt x="7294422" y="1780878"/>
                </a:moveTo>
                <a:cubicBezTo>
                  <a:pt x="7302444" y="1780878"/>
                  <a:pt x="7308278" y="1787441"/>
                  <a:pt x="7308278" y="1793275"/>
                </a:cubicBezTo>
                <a:cubicBezTo>
                  <a:pt x="7308278" y="1801297"/>
                  <a:pt x="7302444" y="1807131"/>
                  <a:pt x="7294422" y="1807131"/>
                </a:cubicBezTo>
                <a:cubicBezTo>
                  <a:pt x="7288588" y="1807131"/>
                  <a:pt x="7282025" y="1801297"/>
                  <a:pt x="7282025" y="1793275"/>
                </a:cubicBezTo>
                <a:cubicBezTo>
                  <a:pt x="7282025" y="1787441"/>
                  <a:pt x="7288588" y="1780878"/>
                  <a:pt x="7294422" y="1780878"/>
                </a:cubicBezTo>
                <a:close/>
                <a:moveTo>
                  <a:pt x="7654337" y="1710049"/>
                </a:moveTo>
                <a:cubicBezTo>
                  <a:pt x="7662899" y="1710049"/>
                  <a:pt x="7669126" y="1716612"/>
                  <a:pt x="7669126" y="1722446"/>
                </a:cubicBezTo>
                <a:cubicBezTo>
                  <a:pt x="7669126" y="1730468"/>
                  <a:pt x="7662899" y="1736302"/>
                  <a:pt x="7654337" y="1736302"/>
                </a:cubicBezTo>
                <a:cubicBezTo>
                  <a:pt x="7645776" y="1736302"/>
                  <a:pt x="7639549" y="1730468"/>
                  <a:pt x="7639549" y="1722446"/>
                </a:cubicBezTo>
                <a:cubicBezTo>
                  <a:pt x="7639549" y="1716612"/>
                  <a:pt x="7645776" y="1710049"/>
                  <a:pt x="7654337" y="1710049"/>
                </a:cubicBezTo>
                <a:close/>
                <a:moveTo>
                  <a:pt x="7583507" y="1710049"/>
                </a:moveTo>
                <a:cubicBezTo>
                  <a:pt x="7591291" y="1710049"/>
                  <a:pt x="7598297" y="1716612"/>
                  <a:pt x="7598297" y="1722446"/>
                </a:cubicBezTo>
                <a:cubicBezTo>
                  <a:pt x="7598297" y="1730468"/>
                  <a:pt x="7591291" y="1736302"/>
                  <a:pt x="7583507" y="1736302"/>
                </a:cubicBezTo>
                <a:cubicBezTo>
                  <a:pt x="7574945" y="1736302"/>
                  <a:pt x="7568718" y="1730468"/>
                  <a:pt x="7568718" y="1722446"/>
                </a:cubicBezTo>
                <a:cubicBezTo>
                  <a:pt x="7568718" y="1716612"/>
                  <a:pt x="7574945" y="1710049"/>
                  <a:pt x="7583507" y="1710049"/>
                </a:cubicBezTo>
                <a:close/>
                <a:moveTo>
                  <a:pt x="7511745" y="1710049"/>
                </a:moveTo>
                <a:cubicBezTo>
                  <a:pt x="7519038" y="1710049"/>
                  <a:pt x="7524143" y="1716612"/>
                  <a:pt x="7524143" y="1722446"/>
                </a:cubicBezTo>
                <a:cubicBezTo>
                  <a:pt x="7524143" y="1730468"/>
                  <a:pt x="7519038" y="1736302"/>
                  <a:pt x="7511745" y="1736302"/>
                </a:cubicBezTo>
                <a:cubicBezTo>
                  <a:pt x="7503723" y="1736302"/>
                  <a:pt x="7497889" y="1730468"/>
                  <a:pt x="7497889" y="1722446"/>
                </a:cubicBezTo>
                <a:cubicBezTo>
                  <a:pt x="7497889" y="1716612"/>
                  <a:pt x="7503723" y="1710049"/>
                  <a:pt x="7511745" y="1710049"/>
                </a:cubicBezTo>
                <a:close/>
                <a:moveTo>
                  <a:pt x="7440913" y="1710049"/>
                </a:moveTo>
                <a:cubicBezTo>
                  <a:pt x="7446747" y="1710049"/>
                  <a:pt x="7453310" y="1716612"/>
                  <a:pt x="7453310" y="1722446"/>
                </a:cubicBezTo>
                <a:cubicBezTo>
                  <a:pt x="7453310" y="1730468"/>
                  <a:pt x="7446747" y="1736302"/>
                  <a:pt x="7440913" y="1736302"/>
                </a:cubicBezTo>
                <a:cubicBezTo>
                  <a:pt x="7432891" y="1736302"/>
                  <a:pt x="7427057" y="1730468"/>
                  <a:pt x="7427057" y="1722446"/>
                </a:cubicBezTo>
                <a:cubicBezTo>
                  <a:pt x="7427057" y="1716612"/>
                  <a:pt x="7432891" y="1710049"/>
                  <a:pt x="7440913" y="1710049"/>
                </a:cubicBezTo>
                <a:close/>
                <a:moveTo>
                  <a:pt x="7370084" y="1710049"/>
                </a:moveTo>
                <a:cubicBezTo>
                  <a:pt x="7376647" y="1710049"/>
                  <a:pt x="7382481" y="1716612"/>
                  <a:pt x="7382481" y="1722446"/>
                </a:cubicBezTo>
                <a:cubicBezTo>
                  <a:pt x="7382481" y="1730468"/>
                  <a:pt x="7376647" y="1736302"/>
                  <a:pt x="7370084" y="1736302"/>
                </a:cubicBezTo>
                <a:cubicBezTo>
                  <a:pt x="7362791" y="1736302"/>
                  <a:pt x="7356228" y="1730468"/>
                  <a:pt x="7356228" y="1722446"/>
                </a:cubicBezTo>
                <a:cubicBezTo>
                  <a:pt x="7356228" y="1716612"/>
                  <a:pt x="7362791" y="1710049"/>
                  <a:pt x="7370084" y="1710049"/>
                </a:cubicBezTo>
                <a:close/>
                <a:moveTo>
                  <a:pt x="7294422" y="1710049"/>
                </a:moveTo>
                <a:cubicBezTo>
                  <a:pt x="7302444" y="1710049"/>
                  <a:pt x="7308278" y="1716612"/>
                  <a:pt x="7308278" y="1722446"/>
                </a:cubicBezTo>
                <a:cubicBezTo>
                  <a:pt x="7308278" y="1730468"/>
                  <a:pt x="7302444" y="1736302"/>
                  <a:pt x="7294422" y="1736302"/>
                </a:cubicBezTo>
                <a:cubicBezTo>
                  <a:pt x="7288588" y="1736302"/>
                  <a:pt x="7282025" y="1730468"/>
                  <a:pt x="7282025" y="1722446"/>
                </a:cubicBezTo>
                <a:cubicBezTo>
                  <a:pt x="7282025" y="1716612"/>
                  <a:pt x="7288588" y="1710049"/>
                  <a:pt x="7294422" y="1710049"/>
                </a:cubicBezTo>
                <a:close/>
                <a:moveTo>
                  <a:pt x="7223591" y="1710049"/>
                </a:moveTo>
                <a:cubicBezTo>
                  <a:pt x="7231613" y="1710049"/>
                  <a:pt x="7237447" y="1716612"/>
                  <a:pt x="7237447" y="1722446"/>
                </a:cubicBezTo>
                <a:cubicBezTo>
                  <a:pt x="7237447" y="1730468"/>
                  <a:pt x="7231613" y="1736302"/>
                  <a:pt x="7223591" y="1736302"/>
                </a:cubicBezTo>
                <a:cubicBezTo>
                  <a:pt x="7217757" y="1736302"/>
                  <a:pt x="7211194" y="1730468"/>
                  <a:pt x="7211194" y="1722446"/>
                </a:cubicBezTo>
                <a:cubicBezTo>
                  <a:pt x="7211194" y="1716612"/>
                  <a:pt x="7217757" y="1710049"/>
                  <a:pt x="7223591" y="1710049"/>
                </a:cubicBezTo>
                <a:close/>
                <a:moveTo>
                  <a:pt x="7583507" y="1639217"/>
                </a:moveTo>
                <a:cubicBezTo>
                  <a:pt x="7591291" y="1639217"/>
                  <a:pt x="7598297" y="1643592"/>
                  <a:pt x="7598297" y="1651614"/>
                </a:cubicBezTo>
                <a:cubicBezTo>
                  <a:pt x="7598297" y="1659636"/>
                  <a:pt x="7591291" y="1665470"/>
                  <a:pt x="7583507" y="1665470"/>
                </a:cubicBezTo>
                <a:cubicBezTo>
                  <a:pt x="7574945" y="1665470"/>
                  <a:pt x="7568718" y="1659636"/>
                  <a:pt x="7568718" y="1651614"/>
                </a:cubicBezTo>
                <a:cubicBezTo>
                  <a:pt x="7568718" y="1643592"/>
                  <a:pt x="7574945" y="1639217"/>
                  <a:pt x="7583507" y="1639217"/>
                </a:cubicBezTo>
                <a:close/>
                <a:moveTo>
                  <a:pt x="7511745" y="1639217"/>
                </a:moveTo>
                <a:cubicBezTo>
                  <a:pt x="7519038" y="1639217"/>
                  <a:pt x="7524143" y="1643592"/>
                  <a:pt x="7524143" y="1651614"/>
                </a:cubicBezTo>
                <a:cubicBezTo>
                  <a:pt x="7524143" y="1659636"/>
                  <a:pt x="7519038" y="1665470"/>
                  <a:pt x="7511745" y="1665470"/>
                </a:cubicBezTo>
                <a:cubicBezTo>
                  <a:pt x="7503723" y="1665470"/>
                  <a:pt x="7497889" y="1659636"/>
                  <a:pt x="7497889" y="1651614"/>
                </a:cubicBezTo>
                <a:cubicBezTo>
                  <a:pt x="7497889" y="1643592"/>
                  <a:pt x="7503723" y="1639217"/>
                  <a:pt x="7511745" y="1639217"/>
                </a:cubicBezTo>
                <a:close/>
                <a:moveTo>
                  <a:pt x="7440913" y="1639217"/>
                </a:moveTo>
                <a:cubicBezTo>
                  <a:pt x="7446747" y="1639217"/>
                  <a:pt x="7453310" y="1643592"/>
                  <a:pt x="7453310" y="1651614"/>
                </a:cubicBezTo>
                <a:cubicBezTo>
                  <a:pt x="7453310" y="1659636"/>
                  <a:pt x="7446747" y="1665470"/>
                  <a:pt x="7440913" y="1665470"/>
                </a:cubicBezTo>
                <a:cubicBezTo>
                  <a:pt x="7432891" y="1665470"/>
                  <a:pt x="7427057" y="1659636"/>
                  <a:pt x="7427057" y="1651614"/>
                </a:cubicBezTo>
                <a:cubicBezTo>
                  <a:pt x="7427057" y="1643592"/>
                  <a:pt x="7432891" y="1639217"/>
                  <a:pt x="7440913" y="1639217"/>
                </a:cubicBezTo>
                <a:close/>
                <a:moveTo>
                  <a:pt x="7370084" y="1639217"/>
                </a:moveTo>
                <a:cubicBezTo>
                  <a:pt x="7376647" y="1639217"/>
                  <a:pt x="7382481" y="1643592"/>
                  <a:pt x="7382481" y="1651614"/>
                </a:cubicBezTo>
                <a:cubicBezTo>
                  <a:pt x="7382481" y="1659636"/>
                  <a:pt x="7376647" y="1665470"/>
                  <a:pt x="7370084" y="1665470"/>
                </a:cubicBezTo>
                <a:cubicBezTo>
                  <a:pt x="7362791" y="1665470"/>
                  <a:pt x="7356228" y="1659636"/>
                  <a:pt x="7356228" y="1651614"/>
                </a:cubicBezTo>
                <a:cubicBezTo>
                  <a:pt x="7356228" y="1643592"/>
                  <a:pt x="7362791" y="1639217"/>
                  <a:pt x="7370084" y="1639217"/>
                </a:cubicBezTo>
                <a:close/>
                <a:moveTo>
                  <a:pt x="7294422" y="1639217"/>
                </a:moveTo>
                <a:cubicBezTo>
                  <a:pt x="7302444" y="1639217"/>
                  <a:pt x="7308278" y="1643592"/>
                  <a:pt x="7308278" y="1651614"/>
                </a:cubicBezTo>
                <a:cubicBezTo>
                  <a:pt x="7308278" y="1659636"/>
                  <a:pt x="7302444" y="1665470"/>
                  <a:pt x="7294422" y="1665470"/>
                </a:cubicBezTo>
                <a:cubicBezTo>
                  <a:pt x="7288588" y="1665470"/>
                  <a:pt x="7282025" y="1659636"/>
                  <a:pt x="7282025" y="1651614"/>
                </a:cubicBezTo>
                <a:cubicBezTo>
                  <a:pt x="7282025" y="1643592"/>
                  <a:pt x="7288588" y="1639217"/>
                  <a:pt x="7294422" y="1639217"/>
                </a:cubicBezTo>
                <a:close/>
                <a:moveTo>
                  <a:pt x="7223591" y="1639217"/>
                </a:moveTo>
                <a:cubicBezTo>
                  <a:pt x="7231613" y="1639217"/>
                  <a:pt x="7237447" y="1643592"/>
                  <a:pt x="7237447" y="1651614"/>
                </a:cubicBezTo>
                <a:cubicBezTo>
                  <a:pt x="7237447" y="1659636"/>
                  <a:pt x="7231613" y="1665470"/>
                  <a:pt x="7223591" y="1665470"/>
                </a:cubicBezTo>
                <a:cubicBezTo>
                  <a:pt x="7217757" y="1665470"/>
                  <a:pt x="7211194" y="1659636"/>
                  <a:pt x="7211194" y="1651614"/>
                </a:cubicBezTo>
                <a:cubicBezTo>
                  <a:pt x="7211194" y="1643592"/>
                  <a:pt x="7217757" y="1639217"/>
                  <a:pt x="7223591" y="1639217"/>
                </a:cubicBezTo>
                <a:close/>
                <a:moveTo>
                  <a:pt x="7152761" y="1639217"/>
                </a:moveTo>
                <a:cubicBezTo>
                  <a:pt x="7160783" y="1639217"/>
                  <a:pt x="7166617" y="1643592"/>
                  <a:pt x="7166617" y="1651614"/>
                </a:cubicBezTo>
                <a:cubicBezTo>
                  <a:pt x="7166617" y="1659636"/>
                  <a:pt x="7160783" y="1665470"/>
                  <a:pt x="7152761" y="1665470"/>
                </a:cubicBezTo>
                <a:cubicBezTo>
                  <a:pt x="7144739" y="1665470"/>
                  <a:pt x="7140364" y="1659636"/>
                  <a:pt x="7140364" y="1651614"/>
                </a:cubicBezTo>
                <a:cubicBezTo>
                  <a:pt x="7140364" y="1643592"/>
                  <a:pt x="7144739" y="1639217"/>
                  <a:pt x="7152761" y="1639217"/>
                </a:cubicBezTo>
                <a:close/>
                <a:moveTo>
                  <a:pt x="7511745" y="1568388"/>
                </a:moveTo>
                <a:cubicBezTo>
                  <a:pt x="7519038" y="1568388"/>
                  <a:pt x="7524143" y="1574614"/>
                  <a:pt x="7524143" y="1583176"/>
                </a:cubicBezTo>
                <a:cubicBezTo>
                  <a:pt x="7524143" y="1591738"/>
                  <a:pt x="7519038" y="1597964"/>
                  <a:pt x="7511745" y="1597964"/>
                </a:cubicBezTo>
                <a:cubicBezTo>
                  <a:pt x="7503723" y="1597964"/>
                  <a:pt x="7497889" y="1591738"/>
                  <a:pt x="7497889" y="1583176"/>
                </a:cubicBezTo>
                <a:cubicBezTo>
                  <a:pt x="7497889" y="1574614"/>
                  <a:pt x="7503723" y="1568388"/>
                  <a:pt x="7511745" y="1568388"/>
                </a:cubicBezTo>
                <a:close/>
                <a:moveTo>
                  <a:pt x="7440913" y="1568388"/>
                </a:moveTo>
                <a:cubicBezTo>
                  <a:pt x="7446747" y="1568388"/>
                  <a:pt x="7453310" y="1574614"/>
                  <a:pt x="7453310" y="1583176"/>
                </a:cubicBezTo>
                <a:cubicBezTo>
                  <a:pt x="7453310" y="1591738"/>
                  <a:pt x="7446747" y="1597964"/>
                  <a:pt x="7440913" y="1597964"/>
                </a:cubicBezTo>
                <a:cubicBezTo>
                  <a:pt x="7432891" y="1597964"/>
                  <a:pt x="7427057" y="1591738"/>
                  <a:pt x="7427057" y="1583176"/>
                </a:cubicBezTo>
                <a:cubicBezTo>
                  <a:pt x="7427057" y="1574614"/>
                  <a:pt x="7432891" y="1568388"/>
                  <a:pt x="7440913" y="1568388"/>
                </a:cubicBezTo>
                <a:close/>
                <a:moveTo>
                  <a:pt x="7370084" y="1568388"/>
                </a:moveTo>
                <a:cubicBezTo>
                  <a:pt x="7376647" y="1568388"/>
                  <a:pt x="7382481" y="1574614"/>
                  <a:pt x="7382481" y="1583176"/>
                </a:cubicBezTo>
                <a:cubicBezTo>
                  <a:pt x="7382481" y="1591738"/>
                  <a:pt x="7376647" y="1597964"/>
                  <a:pt x="7370084" y="1597964"/>
                </a:cubicBezTo>
                <a:cubicBezTo>
                  <a:pt x="7362791" y="1597964"/>
                  <a:pt x="7356228" y="1591738"/>
                  <a:pt x="7356228" y="1583176"/>
                </a:cubicBezTo>
                <a:cubicBezTo>
                  <a:pt x="7356228" y="1574614"/>
                  <a:pt x="7362791" y="1568388"/>
                  <a:pt x="7370084" y="1568388"/>
                </a:cubicBezTo>
                <a:close/>
                <a:moveTo>
                  <a:pt x="7294422" y="1568388"/>
                </a:moveTo>
                <a:cubicBezTo>
                  <a:pt x="7302444" y="1568388"/>
                  <a:pt x="7308278" y="1574614"/>
                  <a:pt x="7308278" y="1583176"/>
                </a:cubicBezTo>
                <a:cubicBezTo>
                  <a:pt x="7308278" y="1591738"/>
                  <a:pt x="7302444" y="1597964"/>
                  <a:pt x="7294422" y="1597964"/>
                </a:cubicBezTo>
                <a:cubicBezTo>
                  <a:pt x="7288588" y="1597964"/>
                  <a:pt x="7282025" y="1591738"/>
                  <a:pt x="7282025" y="1583176"/>
                </a:cubicBezTo>
                <a:cubicBezTo>
                  <a:pt x="7282025" y="1574614"/>
                  <a:pt x="7288588" y="1568388"/>
                  <a:pt x="7294422" y="1568388"/>
                </a:cubicBezTo>
                <a:close/>
                <a:moveTo>
                  <a:pt x="7223591" y="1568388"/>
                </a:moveTo>
                <a:cubicBezTo>
                  <a:pt x="7231613" y="1568388"/>
                  <a:pt x="7237447" y="1574614"/>
                  <a:pt x="7237447" y="1583176"/>
                </a:cubicBezTo>
                <a:cubicBezTo>
                  <a:pt x="7237447" y="1591738"/>
                  <a:pt x="7231613" y="1597964"/>
                  <a:pt x="7223591" y="1597964"/>
                </a:cubicBezTo>
                <a:cubicBezTo>
                  <a:pt x="7217757" y="1597964"/>
                  <a:pt x="7211194" y="1591738"/>
                  <a:pt x="7211194" y="1583176"/>
                </a:cubicBezTo>
                <a:cubicBezTo>
                  <a:pt x="7211194" y="1574614"/>
                  <a:pt x="7217757" y="1568388"/>
                  <a:pt x="7223591" y="1568388"/>
                </a:cubicBezTo>
                <a:close/>
                <a:moveTo>
                  <a:pt x="7152761" y="1568388"/>
                </a:moveTo>
                <a:cubicBezTo>
                  <a:pt x="7160783" y="1568388"/>
                  <a:pt x="7166617" y="1572763"/>
                  <a:pt x="7166617" y="1580785"/>
                </a:cubicBezTo>
                <a:cubicBezTo>
                  <a:pt x="7166617" y="1588807"/>
                  <a:pt x="7160783" y="1594641"/>
                  <a:pt x="7152761" y="1594641"/>
                </a:cubicBezTo>
                <a:cubicBezTo>
                  <a:pt x="7144739" y="1594641"/>
                  <a:pt x="7140364" y="1588807"/>
                  <a:pt x="7140364" y="1580785"/>
                </a:cubicBezTo>
                <a:cubicBezTo>
                  <a:pt x="7140364" y="1572763"/>
                  <a:pt x="7144739" y="1568388"/>
                  <a:pt x="7152761" y="1568388"/>
                </a:cubicBezTo>
                <a:close/>
                <a:moveTo>
                  <a:pt x="7084322" y="1568388"/>
                </a:moveTo>
                <a:cubicBezTo>
                  <a:pt x="7092106" y="1568388"/>
                  <a:pt x="7099111" y="1572763"/>
                  <a:pt x="7099111" y="1580785"/>
                </a:cubicBezTo>
                <a:cubicBezTo>
                  <a:pt x="7099111" y="1588807"/>
                  <a:pt x="7092106" y="1594641"/>
                  <a:pt x="7084322" y="1594641"/>
                </a:cubicBezTo>
                <a:cubicBezTo>
                  <a:pt x="7075760" y="1594641"/>
                  <a:pt x="7069533" y="1588807"/>
                  <a:pt x="7069533" y="1580785"/>
                </a:cubicBezTo>
                <a:cubicBezTo>
                  <a:pt x="7069533" y="1572763"/>
                  <a:pt x="7075760" y="1568388"/>
                  <a:pt x="7084322" y="1568388"/>
                </a:cubicBezTo>
                <a:close/>
                <a:moveTo>
                  <a:pt x="7440913" y="1494185"/>
                </a:moveTo>
                <a:cubicBezTo>
                  <a:pt x="7446747" y="1494185"/>
                  <a:pt x="7453310" y="1500411"/>
                  <a:pt x="7453310" y="1508973"/>
                </a:cubicBezTo>
                <a:cubicBezTo>
                  <a:pt x="7453310" y="1516756"/>
                  <a:pt x="7446747" y="1523761"/>
                  <a:pt x="7440913" y="1523761"/>
                </a:cubicBezTo>
                <a:cubicBezTo>
                  <a:pt x="7432891" y="1523761"/>
                  <a:pt x="7427057" y="1516756"/>
                  <a:pt x="7427057" y="1508973"/>
                </a:cubicBezTo>
                <a:cubicBezTo>
                  <a:pt x="7427057" y="1500411"/>
                  <a:pt x="7432891" y="1494185"/>
                  <a:pt x="7440913" y="1494185"/>
                </a:cubicBezTo>
                <a:close/>
                <a:moveTo>
                  <a:pt x="7370084" y="1494185"/>
                </a:moveTo>
                <a:cubicBezTo>
                  <a:pt x="7376647" y="1494185"/>
                  <a:pt x="7382481" y="1500411"/>
                  <a:pt x="7382481" y="1508973"/>
                </a:cubicBezTo>
                <a:cubicBezTo>
                  <a:pt x="7382481" y="1516756"/>
                  <a:pt x="7376647" y="1523761"/>
                  <a:pt x="7370084" y="1523761"/>
                </a:cubicBezTo>
                <a:cubicBezTo>
                  <a:pt x="7362791" y="1523761"/>
                  <a:pt x="7356228" y="1516756"/>
                  <a:pt x="7356228" y="1508973"/>
                </a:cubicBezTo>
                <a:cubicBezTo>
                  <a:pt x="7356228" y="1500411"/>
                  <a:pt x="7362791" y="1494185"/>
                  <a:pt x="7370084" y="1494185"/>
                </a:cubicBezTo>
                <a:close/>
                <a:moveTo>
                  <a:pt x="7294422" y="1494185"/>
                </a:moveTo>
                <a:cubicBezTo>
                  <a:pt x="7302444" y="1494185"/>
                  <a:pt x="7308278" y="1500411"/>
                  <a:pt x="7308278" y="1508973"/>
                </a:cubicBezTo>
                <a:cubicBezTo>
                  <a:pt x="7308278" y="1516756"/>
                  <a:pt x="7302444" y="1523761"/>
                  <a:pt x="7294422" y="1523761"/>
                </a:cubicBezTo>
                <a:cubicBezTo>
                  <a:pt x="7288588" y="1523761"/>
                  <a:pt x="7282025" y="1516756"/>
                  <a:pt x="7282025" y="1508973"/>
                </a:cubicBezTo>
                <a:cubicBezTo>
                  <a:pt x="7282025" y="1500411"/>
                  <a:pt x="7288588" y="1494185"/>
                  <a:pt x="7294422" y="1494185"/>
                </a:cubicBezTo>
                <a:close/>
                <a:moveTo>
                  <a:pt x="7223591" y="1494185"/>
                </a:moveTo>
                <a:cubicBezTo>
                  <a:pt x="7231613" y="1494185"/>
                  <a:pt x="7237447" y="1500411"/>
                  <a:pt x="7237447" y="1508973"/>
                </a:cubicBezTo>
                <a:cubicBezTo>
                  <a:pt x="7237447" y="1516756"/>
                  <a:pt x="7231613" y="1523761"/>
                  <a:pt x="7223591" y="1523761"/>
                </a:cubicBezTo>
                <a:cubicBezTo>
                  <a:pt x="7217757" y="1523761"/>
                  <a:pt x="7211194" y="1516756"/>
                  <a:pt x="7211194" y="1508973"/>
                </a:cubicBezTo>
                <a:cubicBezTo>
                  <a:pt x="7211194" y="1500411"/>
                  <a:pt x="7217757" y="1494185"/>
                  <a:pt x="7223591" y="1494185"/>
                </a:cubicBezTo>
                <a:close/>
                <a:moveTo>
                  <a:pt x="7152761" y="1494185"/>
                </a:moveTo>
                <a:cubicBezTo>
                  <a:pt x="7160783" y="1494185"/>
                  <a:pt x="7166617" y="1500411"/>
                  <a:pt x="7166617" y="1508973"/>
                </a:cubicBezTo>
                <a:cubicBezTo>
                  <a:pt x="7166617" y="1516756"/>
                  <a:pt x="7160783" y="1523761"/>
                  <a:pt x="7152761" y="1523761"/>
                </a:cubicBezTo>
                <a:cubicBezTo>
                  <a:pt x="7144739" y="1523761"/>
                  <a:pt x="7140364" y="1516756"/>
                  <a:pt x="7140364" y="1508973"/>
                </a:cubicBezTo>
                <a:cubicBezTo>
                  <a:pt x="7140364" y="1500411"/>
                  <a:pt x="7144739" y="1494185"/>
                  <a:pt x="7152761" y="1494185"/>
                </a:cubicBezTo>
                <a:close/>
                <a:moveTo>
                  <a:pt x="7084322" y="1494185"/>
                </a:moveTo>
                <a:cubicBezTo>
                  <a:pt x="7092106" y="1494185"/>
                  <a:pt x="7099111" y="1500411"/>
                  <a:pt x="7099111" y="1508973"/>
                </a:cubicBezTo>
                <a:cubicBezTo>
                  <a:pt x="7099111" y="1516756"/>
                  <a:pt x="7092106" y="1523761"/>
                  <a:pt x="7084322" y="1523761"/>
                </a:cubicBezTo>
                <a:cubicBezTo>
                  <a:pt x="7075760" y="1523761"/>
                  <a:pt x="7069533" y="1516756"/>
                  <a:pt x="7069533" y="1508973"/>
                </a:cubicBezTo>
                <a:cubicBezTo>
                  <a:pt x="7069533" y="1500411"/>
                  <a:pt x="7075760" y="1494185"/>
                  <a:pt x="7084322" y="1494185"/>
                </a:cubicBezTo>
                <a:close/>
                <a:moveTo>
                  <a:pt x="7013492" y="1494185"/>
                </a:moveTo>
                <a:cubicBezTo>
                  <a:pt x="7021275" y="1494185"/>
                  <a:pt x="7028280" y="1500411"/>
                  <a:pt x="7028280" y="1508973"/>
                </a:cubicBezTo>
                <a:cubicBezTo>
                  <a:pt x="7028280" y="1516756"/>
                  <a:pt x="7021275" y="1523761"/>
                  <a:pt x="7013492" y="1523761"/>
                </a:cubicBezTo>
                <a:cubicBezTo>
                  <a:pt x="7004930" y="1523761"/>
                  <a:pt x="6998704" y="1516756"/>
                  <a:pt x="6998704" y="1508973"/>
                </a:cubicBezTo>
                <a:cubicBezTo>
                  <a:pt x="6998704" y="1500411"/>
                  <a:pt x="7004930" y="1494185"/>
                  <a:pt x="7013492" y="1494185"/>
                </a:cubicBezTo>
                <a:close/>
                <a:moveTo>
                  <a:pt x="6939085" y="1494185"/>
                </a:moveTo>
                <a:cubicBezTo>
                  <a:pt x="6946378" y="1494185"/>
                  <a:pt x="6950753" y="1500411"/>
                  <a:pt x="6950753" y="1508973"/>
                </a:cubicBezTo>
                <a:cubicBezTo>
                  <a:pt x="6950753" y="1516756"/>
                  <a:pt x="6946378" y="1523761"/>
                  <a:pt x="6939085" y="1523761"/>
                </a:cubicBezTo>
                <a:cubicBezTo>
                  <a:pt x="6931063" y="1523761"/>
                  <a:pt x="6924500" y="1516756"/>
                  <a:pt x="6924500" y="1508973"/>
                </a:cubicBezTo>
                <a:cubicBezTo>
                  <a:pt x="6924500" y="1500411"/>
                  <a:pt x="6931063" y="1494185"/>
                  <a:pt x="6939085" y="1494185"/>
                </a:cubicBezTo>
                <a:close/>
                <a:moveTo>
                  <a:pt x="83229" y="1426727"/>
                </a:moveTo>
                <a:cubicBezTo>
                  <a:pt x="90521" y="1426727"/>
                  <a:pt x="97085" y="1431102"/>
                  <a:pt x="97085" y="1439124"/>
                </a:cubicBezTo>
                <a:cubicBezTo>
                  <a:pt x="97085" y="1446417"/>
                  <a:pt x="90521" y="1452980"/>
                  <a:pt x="83229" y="1452980"/>
                </a:cubicBezTo>
                <a:cubicBezTo>
                  <a:pt x="76665" y="1452980"/>
                  <a:pt x="70831" y="1446417"/>
                  <a:pt x="70831" y="1439124"/>
                </a:cubicBezTo>
                <a:cubicBezTo>
                  <a:pt x="70831" y="1432561"/>
                  <a:pt x="76665" y="1426727"/>
                  <a:pt x="83229" y="1426727"/>
                </a:cubicBezTo>
                <a:close/>
                <a:moveTo>
                  <a:pt x="11993" y="1426727"/>
                </a:moveTo>
                <a:cubicBezTo>
                  <a:pt x="20237" y="1426727"/>
                  <a:pt x="26234" y="1432561"/>
                  <a:pt x="26234" y="1439124"/>
                </a:cubicBezTo>
                <a:cubicBezTo>
                  <a:pt x="26234" y="1446417"/>
                  <a:pt x="20237" y="1452980"/>
                  <a:pt x="11993" y="1452980"/>
                </a:cubicBezTo>
                <a:cubicBezTo>
                  <a:pt x="5996" y="1452980"/>
                  <a:pt x="0" y="1446417"/>
                  <a:pt x="0" y="1439124"/>
                </a:cubicBezTo>
                <a:cubicBezTo>
                  <a:pt x="0" y="1432561"/>
                  <a:pt x="5996" y="1426727"/>
                  <a:pt x="11993" y="1426727"/>
                </a:cubicBezTo>
                <a:close/>
                <a:moveTo>
                  <a:pt x="7370084" y="1423353"/>
                </a:moveTo>
                <a:cubicBezTo>
                  <a:pt x="7376647" y="1423353"/>
                  <a:pt x="7382481" y="1429580"/>
                  <a:pt x="7382481" y="1438142"/>
                </a:cubicBezTo>
                <a:cubicBezTo>
                  <a:pt x="7382481" y="1445926"/>
                  <a:pt x="7376647" y="1452931"/>
                  <a:pt x="7370084" y="1452931"/>
                </a:cubicBezTo>
                <a:cubicBezTo>
                  <a:pt x="7362791" y="1452931"/>
                  <a:pt x="7356228" y="1445926"/>
                  <a:pt x="7356228" y="1438142"/>
                </a:cubicBezTo>
                <a:cubicBezTo>
                  <a:pt x="7356228" y="1429580"/>
                  <a:pt x="7362791" y="1423353"/>
                  <a:pt x="7370084" y="1423353"/>
                </a:cubicBezTo>
                <a:close/>
                <a:moveTo>
                  <a:pt x="7294422" y="1423353"/>
                </a:moveTo>
                <a:cubicBezTo>
                  <a:pt x="7302444" y="1423353"/>
                  <a:pt x="7308278" y="1429580"/>
                  <a:pt x="7308278" y="1438142"/>
                </a:cubicBezTo>
                <a:cubicBezTo>
                  <a:pt x="7308278" y="1445926"/>
                  <a:pt x="7302444" y="1452931"/>
                  <a:pt x="7294422" y="1452931"/>
                </a:cubicBezTo>
                <a:cubicBezTo>
                  <a:pt x="7288588" y="1452931"/>
                  <a:pt x="7282025" y="1445926"/>
                  <a:pt x="7282025" y="1438142"/>
                </a:cubicBezTo>
                <a:cubicBezTo>
                  <a:pt x="7282025" y="1429580"/>
                  <a:pt x="7288588" y="1423353"/>
                  <a:pt x="7294422" y="1423353"/>
                </a:cubicBezTo>
                <a:close/>
                <a:moveTo>
                  <a:pt x="7223591" y="1423353"/>
                </a:moveTo>
                <a:cubicBezTo>
                  <a:pt x="7231613" y="1423353"/>
                  <a:pt x="7237447" y="1429580"/>
                  <a:pt x="7237447" y="1438142"/>
                </a:cubicBezTo>
                <a:cubicBezTo>
                  <a:pt x="7237447" y="1445926"/>
                  <a:pt x="7231613" y="1452931"/>
                  <a:pt x="7223591" y="1452931"/>
                </a:cubicBezTo>
                <a:cubicBezTo>
                  <a:pt x="7217757" y="1452931"/>
                  <a:pt x="7211194" y="1445926"/>
                  <a:pt x="7211194" y="1438142"/>
                </a:cubicBezTo>
                <a:cubicBezTo>
                  <a:pt x="7211194" y="1429580"/>
                  <a:pt x="7215569" y="1423353"/>
                  <a:pt x="7223591" y="1423353"/>
                </a:cubicBezTo>
                <a:close/>
                <a:moveTo>
                  <a:pt x="7155152" y="1423353"/>
                </a:moveTo>
                <a:cubicBezTo>
                  <a:pt x="7163714" y="1423353"/>
                  <a:pt x="7169940" y="1429580"/>
                  <a:pt x="7169940" y="1438142"/>
                </a:cubicBezTo>
                <a:cubicBezTo>
                  <a:pt x="7169940" y="1445926"/>
                  <a:pt x="7163714" y="1452931"/>
                  <a:pt x="7155152" y="1452931"/>
                </a:cubicBezTo>
                <a:cubicBezTo>
                  <a:pt x="7146590" y="1452931"/>
                  <a:pt x="7141920" y="1445926"/>
                  <a:pt x="7141920" y="1438142"/>
                </a:cubicBezTo>
                <a:cubicBezTo>
                  <a:pt x="7140364" y="1429580"/>
                  <a:pt x="7146590" y="1423353"/>
                  <a:pt x="7155152" y="1423353"/>
                </a:cubicBezTo>
                <a:close/>
                <a:moveTo>
                  <a:pt x="7084322" y="1423353"/>
                </a:moveTo>
                <a:cubicBezTo>
                  <a:pt x="7092106" y="1423353"/>
                  <a:pt x="7099111" y="1429580"/>
                  <a:pt x="7099111" y="1438142"/>
                </a:cubicBezTo>
                <a:cubicBezTo>
                  <a:pt x="7099111" y="1445926"/>
                  <a:pt x="7092106" y="1452931"/>
                  <a:pt x="7084322" y="1452931"/>
                </a:cubicBezTo>
                <a:cubicBezTo>
                  <a:pt x="7075760" y="1452931"/>
                  <a:pt x="7069533" y="1445926"/>
                  <a:pt x="7069533" y="1438142"/>
                </a:cubicBezTo>
                <a:cubicBezTo>
                  <a:pt x="7069533" y="1429580"/>
                  <a:pt x="7075760" y="1423353"/>
                  <a:pt x="7084322" y="1423353"/>
                </a:cubicBezTo>
                <a:close/>
                <a:moveTo>
                  <a:pt x="7013492" y="1423353"/>
                </a:moveTo>
                <a:cubicBezTo>
                  <a:pt x="7021275" y="1423353"/>
                  <a:pt x="7028280" y="1429580"/>
                  <a:pt x="7028280" y="1438142"/>
                </a:cubicBezTo>
                <a:cubicBezTo>
                  <a:pt x="7028280" y="1445926"/>
                  <a:pt x="7021275" y="1452931"/>
                  <a:pt x="7013492" y="1452931"/>
                </a:cubicBezTo>
                <a:cubicBezTo>
                  <a:pt x="7004930" y="1452931"/>
                  <a:pt x="6998704" y="1445926"/>
                  <a:pt x="6998704" y="1438142"/>
                </a:cubicBezTo>
                <a:cubicBezTo>
                  <a:pt x="6998704" y="1429580"/>
                  <a:pt x="7004930" y="1423353"/>
                  <a:pt x="7013492" y="1423353"/>
                </a:cubicBezTo>
                <a:close/>
                <a:moveTo>
                  <a:pt x="6939085" y="1423353"/>
                </a:moveTo>
                <a:cubicBezTo>
                  <a:pt x="6946378" y="1423353"/>
                  <a:pt x="6950753" y="1429580"/>
                  <a:pt x="6950753" y="1438142"/>
                </a:cubicBezTo>
                <a:cubicBezTo>
                  <a:pt x="6950753" y="1445926"/>
                  <a:pt x="6946378" y="1452931"/>
                  <a:pt x="6939085" y="1452931"/>
                </a:cubicBezTo>
                <a:cubicBezTo>
                  <a:pt x="6931063" y="1452931"/>
                  <a:pt x="6924500" y="1445926"/>
                  <a:pt x="6924500" y="1438142"/>
                </a:cubicBezTo>
                <a:cubicBezTo>
                  <a:pt x="6924500" y="1429580"/>
                  <a:pt x="6931063" y="1423353"/>
                  <a:pt x="6939085" y="1423353"/>
                </a:cubicBezTo>
                <a:close/>
                <a:moveTo>
                  <a:pt x="6867525" y="1423353"/>
                </a:moveTo>
                <a:cubicBezTo>
                  <a:pt x="6874088" y="1423353"/>
                  <a:pt x="6879922" y="1429580"/>
                  <a:pt x="6879922" y="1438142"/>
                </a:cubicBezTo>
                <a:cubicBezTo>
                  <a:pt x="6879922" y="1445926"/>
                  <a:pt x="6874088" y="1452931"/>
                  <a:pt x="6867525" y="1452931"/>
                </a:cubicBezTo>
                <a:cubicBezTo>
                  <a:pt x="6860232" y="1452931"/>
                  <a:pt x="6853669" y="1445926"/>
                  <a:pt x="6853669" y="1438142"/>
                </a:cubicBezTo>
                <a:cubicBezTo>
                  <a:pt x="6853669" y="1429580"/>
                  <a:pt x="6860232" y="1423353"/>
                  <a:pt x="6867525" y="1423353"/>
                </a:cubicBezTo>
                <a:close/>
                <a:moveTo>
                  <a:pt x="6796696" y="1423353"/>
                </a:moveTo>
                <a:cubicBezTo>
                  <a:pt x="6803259" y="1423353"/>
                  <a:pt x="6809093" y="1429580"/>
                  <a:pt x="6809093" y="1438142"/>
                </a:cubicBezTo>
                <a:cubicBezTo>
                  <a:pt x="6809093" y="1445926"/>
                  <a:pt x="6803259" y="1452931"/>
                  <a:pt x="6796696" y="1452931"/>
                </a:cubicBezTo>
                <a:cubicBezTo>
                  <a:pt x="6789403" y="1452931"/>
                  <a:pt x="6782840" y="1445926"/>
                  <a:pt x="6782840" y="1438142"/>
                </a:cubicBezTo>
                <a:cubicBezTo>
                  <a:pt x="6782840" y="1429580"/>
                  <a:pt x="6789403" y="1423353"/>
                  <a:pt x="6796696" y="1423353"/>
                </a:cubicBezTo>
                <a:close/>
                <a:moveTo>
                  <a:pt x="155518" y="1355896"/>
                </a:moveTo>
                <a:cubicBezTo>
                  <a:pt x="161352" y="1355896"/>
                  <a:pt x="167916" y="1360271"/>
                  <a:pt x="167916" y="1368293"/>
                </a:cubicBezTo>
                <a:cubicBezTo>
                  <a:pt x="167916" y="1375586"/>
                  <a:pt x="161352" y="1382149"/>
                  <a:pt x="155518" y="1382149"/>
                </a:cubicBezTo>
                <a:cubicBezTo>
                  <a:pt x="147496" y="1382149"/>
                  <a:pt x="141662" y="1375586"/>
                  <a:pt x="141662" y="1368293"/>
                </a:cubicBezTo>
                <a:cubicBezTo>
                  <a:pt x="141662" y="1360271"/>
                  <a:pt x="147496" y="1355896"/>
                  <a:pt x="155518" y="1355896"/>
                </a:cubicBezTo>
                <a:close/>
                <a:moveTo>
                  <a:pt x="83230" y="1355896"/>
                </a:moveTo>
                <a:cubicBezTo>
                  <a:pt x="90523" y="1355896"/>
                  <a:pt x="97086" y="1360271"/>
                  <a:pt x="97086" y="1368293"/>
                </a:cubicBezTo>
                <a:cubicBezTo>
                  <a:pt x="97086" y="1375586"/>
                  <a:pt x="90523" y="1382149"/>
                  <a:pt x="83230" y="1382149"/>
                </a:cubicBezTo>
                <a:cubicBezTo>
                  <a:pt x="76667" y="1382149"/>
                  <a:pt x="70832" y="1375586"/>
                  <a:pt x="70832" y="1368293"/>
                </a:cubicBezTo>
                <a:cubicBezTo>
                  <a:pt x="70832" y="1360271"/>
                  <a:pt x="76667" y="1355896"/>
                  <a:pt x="83230" y="1355896"/>
                </a:cubicBezTo>
                <a:close/>
                <a:moveTo>
                  <a:pt x="11994" y="1355896"/>
                </a:moveTo>
                <a:cubicBezTo>
                  <a:pt x="20239" y="1355896"/>
                  <a:pt x="26235" y="1360271"/>
                  <a:pt x="26235" y="1368293"/>
                </a:cubicBezTo>
                <a:cubicBezTo>
                  <a:pt x="26235" y="1375586"/>
                  <a:pt x="20239" y="1382149"/>
                  <a:pt x="11994" y="1382149"/>
                </a:cubicBezTo>
                <a:cubicBezTo>
                  <a:pt x="5998" y="1382149"/>
                  <a:pt x="2" y="1375586"/>
                  <a:pt x="2" y="1368293"/>
                </a:cubicBezTo>
                <a:cubicBezTo>
                  <a:pt x="2" y="1360271"/>
                  <a:pt x="5998" y="1355896"/>
                  <a:pt x="11994" y="1355896"/>
                </a:cubicBezTo>
                <a:close/>
                <a:moveTo>
                  <a:pt x="7294422" y="1352524"/>
                </a:moveTo>
                <a:cubicBezTo>
                  <a:pt x="7302444" y="1352524"/>
                  <a:pt x="7308278" y="1359087"/>
                  <a:pt x="7308278" y="1367109"/>
                </a:cubicBezTo>
                <a:cubicBezTo>
                  <a:pt x="7308278" y="1374402"/>
                  <a:pt x="7302444" y="1378777"/>
                  <a:pt x="7294422" y="1378777"/>
                </a:cubicBezTo>
                <a:cubicBezTo>
                  <a:pt x="7288588" y="1378777"/>
                  <a:pt x="7282025" y="1374402"/>
                  <a:pt x="7282025" y="1367109"/>
                </a:cubicBezTo>
                <a:cubicBezTo>
                  <a:pt x="7282025" y="1359087"/>
                  <a:pt x="7288588" y="1352524"/>
                  <a:pt x="7294422" y="1352524"/>
                </a:cubicBezTo>
                <a:close/>
                <a:moveTo>
                  <a:pt x="7223591" y="1352524"/>
                </a:moveTo>
                <a:cubicBezTo>
                  <a:pt x="7231613" y="1352524"/>
                  <a:pt x="7237447" y="1359087"/>
                  <a:pt x="7237447" y="1367109"/>
                </a:cubicBezTo>
                <a:cubicBezTo>
                  <a:pt x="7237447" y="1374402"/>
                  <a:pt x="7231613" y="1378777"/>
                  <a:pt x="7223591" y="1378777"/>
                </a:cubicBezTo>
                <a:cubicBezTo>
                  <a:pt x="7215569" y="1378777"/>
                  <a:pt x="7211194" y="1374402"/>
                  <a:pt x="7211194" y="1367109"/>
                </a:cubicBezTo>
                <a:cubicBezTo>
                  <a:pt x="7211194" y="1359087"/>
                  <a:pt x="7215569" y="1352524"/>
                  <a:pt x="7223591" y="1352524"/>
                </a:cubicBezTo>
                <a:close/>
                <a:moveTo>
                  <a:pt x="7155152" y="1352524"/>
                </a:moveTo>
                <a:cubicBezTo>
                  <a:pt x="7163714" y="1352524"/>
                  <a:pt x="7169940" y="1359087"/>
                  <a:pt x="7169940" y="1367109"/>
                </a:cubicBezTo>
                <a:cubicBezTo>
                  <a:pt x="7169940" y="1374402"/>
                  <a:pt x="7163714" y="1378777"/>
                  <a:pt x="7155152" y="1378777"/>
                </a:cubicBezTo>
                <a:cubicBezTo>
                  <a:pt x="7146590" y="1378777"/>
                  <a:pt x="7140364" y="1374402"/>
                  <a:pt x="7140364" y="1367109"/>
                </a:cubicBezTo>
                <a:cubicBezTo>
                  <a:pt x="7140364" y="1359087"/>
                  <a:pt x="7146590" y="1352524"/>
                  <a:pt x="7155152" y="1352524"/>
                </a:cubicBezTo>
                <a:close/>
                <a:moveTo>
                  <a:pt x="7084322" y="1352524"/>
                </a:moveTo>
                <a:cubicBezTo>
                  <a:pt x="7092106" y="1352524"/>
                  <a:pt x="7099111" y="1359087"/>
                  <a:pt x="7099111" y="1367109"/>
                </a:cubicBezTo>
                <a:cubicBezTo>
                  <a:pt x="7099111" y="1374402"/>
                  <a:pt x="7092106" y="1378777"/>
                  <a:pt x="7084322" y="1378777"/>
                </a:cubicBezTo>
                <a:cubicBezTo>
                  <a:pt x="7075760" y="1378777"/>
                  <a:pt x="7069533" y="1374402"/>
                  <a:pt x="7069533" y="1367109"/>
                </a:cubicBezTo>
                <a:cubicBezTo>
                  <a:pt x="7069533" y="1359087"/>
                  <a:pt x="7075760" y="1352524"/>
                  <a:pt x="7084322" y="1352524"/>
                </a:cubicBezTo>
                <a:close/>
                <a:moveTo>
                  <a:pt x="7013492" y="1352524"/>
                </a:moveTo>
                <a:cubicBezTo>
                  <a:pt x="7021275" y="1352524"/>
                  <a:pt x="7028280" y="1359087"/>
                  <a:pt x="7028280" y="1367109"/>
                </a:cubicBezTo>
                <a:cubicBezTo>
                  <a:pt x="7028280" y="1374402"/>
                  <a:pt x="7021275" y="1378777"/>
                  <a:pt x="7013492" y="1378777"/>
                </a:cubicBezTo>
                <a:cubicBezTo>
                  <a:pt x="7004930" y="1378777"/>
                  <a:pt x="6998704" y="1374402"/>
                  <a:pt x="6998704" y="1367109"/>
                </a:cubicBezTo>
                <a:cubicBezTo>
                  <a:pt x="6998704" y="1359087"/>
                  <a:pt x="7004930" y="1352524"/>
                  <a:pt x="7013492" y="1352524"/>
                </a:cubicBezTo>
                <a:close/>
                <a:moveTo>
                  <a:pt x="6939085" y="1352524"/>
                </a:moveTo>
                <a:cubicBezTo>
                  <a:pt x="6946378" y="1352524"/>
                  <a:pt x="6950753" y="1359354"/>
                  <a:pt x="6950753" y="1367701"/>
                </a:cubicBezTo>
                <a:cubicBezTo>
                  <a:pt x="6950753" y="1375290"/>
                  <a:pt x="6946378" y="1382120"/>
                  <a:pt x="6939085" y="1382120"/>
                </a:cubicBezTo>
                <a:cubicBezTo>
                  <a:pt x="6931063" y="1382120"/>
                  <a:pt x="6924500" y="1375290"/>
                  <a:pt x="6924500" y="1367701"/>
                </a:cubicBezTo>
                <a:cubicBezTo>
                  <a:pt x="6924500" y="1359354"/>
                  <a:pt x="6931063" y="1352524"/>
                  <a:pt x="6939085" y="1352524"/>
                </a:cubicBezTo>
                <a:close/>
                <a:moveTo>
                  <a:pt x="6867525" y="1352524"/>
                </a:moveTo>
                <a:cubicBezTo>
                  <a:pt x="6874088" y="1352524"/>
                  <a:pt x="6879922" y="1359354"/>
                  <a:pt x="6879922" y="1367701"/>
                </a:cubicBezTo>
                <a:cubicBezTo>
                  <a:pt x="6879922" y="1375290"/>
                  <a:pt x="6874088" y="1382120"/>
                  <a:pt x="6867525" y="1382120"/>
                </a:cubicBezTo>
                <a:cubicBezTo>
                  <a:pt x="6860232" y="1382120"/>
                  <a:pt x="6853669" y="1375290"/>
                  <a:pt x="6853669" y="1367701"/>
                </a:cubicBezTo>
                <a:cubicBezTo>
                  <a:pt x="6853669" y="1359354"/>
                  <a:pt x="6860232" y="1352524"/>
                  <a:pt x="6867525" y="1352524"/>
                </a:cubicBezTo>
                <a:close/>
                <a:moveTo>
                  <a:pt x="6796696" y="1352524"/>
                </a:moveTo>
                <a:cubicBezTo>
                  <a:pt x="6803259" y="1352524"/>
                  <a:pt x="6809093" y="1359354"/>
                  <a:pt x="6809093" y="1367701"/>
                </a:cubicBezTo>
                <a:cubicBezTo>
                  <a:pt x="6809093" y="1375290"/>
                  <a:pt x="6803259" y="1382120"/>
                  <a:pt x="6796696" y="1382120"/>
                </a:cubicBezTo>
                <a:cubicBezTo>
                  <a:pt x="6789403" y="1382120"/>
                  <a:pt x="6782840" y="1375290"/>
                  <a:pt x="6782840" y="1367701"/>
                </a:cubicBezTo>
                <a:cubicBezTo>
                  <a:pt x="6782840" y="1359354"/>
                  <a:pt x="6789403" y="1352524"/>
                  <a:pt x="6796696" y="1352524"/>
                </a:cubicBezTo>
                <a:close/>
                <a:moveTo>
                  <a:pt x="6724405" y="1352524"/>
                </a:moveTo>
                <a:cubicBezTo>
                  <a:pt x="6732427" y="1352524"/>
                  <a:pt x="6738261" y="1359354"/>
                  <a:pt x="6738261" y="1367701"/>
                </a:cubicBezTo>
                <a:cubicBezTo>
                  <a:pt x="6738261" y="1375290"/>
                  <a:pt x="6732427" y="1382120"/>
                  <a:pt x="6724405" y="1382120"/>
                </a:cubicBezTo>
                <a:cubicBezTo>
                  <a:pt x="6718571" y="1382120"/>
                  <a:pt x="6712008" y="1375290"/>
                  <a:pt x="6712008" y="1367701"/>
                </a:cubicBezTo>
                <a:cubicBezTo>
                  <a:pt x="6712008" y="1359354"/>
                  <a:pt x="6718571" y="1352524"/>
                  <a:pt x="6724405" y="1352524"/>
                </a:cubicBezTo>
                <a:close/>
                <a:moveTo>
                  <a:pt x="6653576" y="1352524"/>
                </a:moveTo>
                <a:cubicBezTo>
                  <a:pt x="6660869" y="1352524"/>
                  <a:pt x="6667432" y="1359354"/>
                  <a:pt x="6667432" y="1367701"/>
                </a:cubicBezTo>
                <a:cubicBezTo>
                  <a:pt x="6667432" y="1375290"/>
                  <a:pt x="6660869" y="1382120"/>
                  <a:pt x="6653576" y="1382120"/>
                </a:cubicBezTo>
                <a:cubicBezTo>
                  <a:pt x="6647013" y="1382120"/>
                  <a:pt x="6641179" y="1375290"/>
                  <a:pt x="6641179" y="1367701"/>
                </a:cubicBezTo>
                <a:cubicBezTo>
                  <a:pt x="6641179" y="1359354"/>
                  <a:pt x="6647013" y="1352524"/>
                  <a:pt x="6653576" y="1352524"/>
                </a:cubicBezTo>
                <a:close/>
                <a:moveTo>
                  <a:pt x="7223591" y="1281693"/>
                </a:moveTo>
                <a:cubicBezTo>
                  <a:pt x="7231613" y="1281693"/>
                  <a:pt x="7237447" y="1288256"/>
                  <a:pt x="7237447" y="1295549"/>
                </a:cubicBezTo>
                <a:cubicBezTo>
                  <a:pt x="7237447" y="1302112"/>
                  <a:pt x="7231613" y="1307946"/>
                  <a:pt x="7223591" y="1307946"/>
                </a:cubicBezTo>
                <a:cubicBezTo>
                  <a:pt x="7215569" y="1307946"/>
                  <a:pt x="7211194" y="1302112"/>
                  <a:pt x="7211194" y="1295549"/>
                </a:cubicBezTo>
                <a:cubicBezTo>
                  <a:pt x="7211194" y="1288256"/>
                  <a:pt x="7215569" y="1281693"/>
                  <a:pt x="7223591" y="1281693"/>
                </a:cubicBezTo>
                <a:close/>
                <a:moveTo>
                  <a:pt x="7155152" y="1281693"/>
                </a:moveTo>
                <a:cubicBezTo>
                  <a:pt x="7163714" y="1281693"/>
                  <a:pt x="7169940" y="1288256"/>
                  <a:pt x="7169940" y="1295549"/>
                </a:cubicBezTo>
                <a:cubicBezTo>
                  <a:pt x="7169940" y="1302112"/>
                  <a:pt x="7163714" y="1307946"/>
                  <a:pt x="7155152" y="1307946"/>
                </a:cubicBezTo>
                <a:cubicBezTo>
                  <a:pt x="7146590" y="1307946"/>
                  <a:pt x="7140364" y="1302112"/>
                  <a:pt x="7140364" y="1295549"/>
                </a:cubicBezTo>
                <a:cubicBezTo>
                  <a:pt x="7140364" y="1288256"/>
                  <a:pt x="7146590" y="1281693"/>
                  <a:pt x="7155152" y="1281693"/>
                </a:cubicBezTo>
                <a:close/>
                <a:moveTo>
                  <a:pt x="7084322" y="1281693"/>
                </a:moveTo>
                <a:cubicBezTo>
                  <a:pt x="7092106" y="1281693"/>
                  <a:pt x="7099111" y="1288256"/>
                  <a:pt x="7099111" y="1295549"/>
                </a:cubicBezTo>
                <a:cubicBezTo>
                  <a:pt x="7099111" y="1302112"/>
                  <a:pt x="7092106" y="1307946"/>
                  <a:pt x="7084322" y="1307946"/>
                </a:cubicBezTo>
                <a:cubicBezTo>
                  <a:pt x="7075760" y="1307946"/>
                  <a:pt x="7069533" y="1303571"/>
                  <a:pt x="7069533" y="1295549"/>
                </a:cubicBezTo>
                <a:cubicBezTo>
                  <a:pt x="7069533" y="1288256"/>
                  <a:pt x="7075760" y="1281693"/>
                  <a:pt x="7084322" y="1281693"/>
                </a:cubicBezTo>
                <a:close/>
                <a:moveTo>
                  <a:pt x="7013492" y="1281693"/>
                </a:moveTo>
                <a:cubicBezTo>
                  <a:pt x="7021275" y="1281693"/>
                  <a:pt x="7028280" y="1288256"/>
                  <a:pt x="7028280" y="1295549"/>
                </a:cubicBezTo>
                <a:cubicBezTo>
                  <a:pt x="7028280" y="1303571"/>
                  <a:pt x="7021275" y="1307946"/>
                  <a:pt x="7013492" y="1307946"/>
                </a:cubicBezTo>
                <a:cubicBezTo>
                  <a:pt x="7004930" y="1307946"/>
                  <a:pt x="6998704" y="1303571"/>
                  <a:pt x="6998704" y="1295549"/>
                </a:cubicBezTo>
                <a:cubicBezTo>
                  <a:pt x="6998704" y="1288256"/>
                  <a:pt x="7004930" y="1281693"/>
                  <a:pt x="7013492" y="1281693"/>
                </a:cubicBezTo>
                <a:close/>
                <a:moveTo>
                  <a:pt x="6939085" y="1281693"/>
                </a:moveTo>
                <a:cubicBezTo>
                  <a:pt x="6946378" y="1281693"/>
                  <a:pt x="6950753" y="1288256"/>
                  <a:pt x="6950753" y="1295549"/>
                </a:cubicBezTo>
                <a:cubicBezTo>
                  <a:pt x="6950753" y="1303571"/>
                  <a:pt x="6946378" y="1307946"/>
                  <a:pt x="6939085" y="1307946"/>
                </a:cubicBezTo>
                <a:cubicBezTo>
                  <a:pt x="6931063" y="1307946"/>
                  <a:pt x="6924500" y="1303571"/>
                  <a:pt x="6924500" y="1295549"/>
                </a:cubicBezTo>
                <a:cubicBezTo>
                  <a:pt x="6924500" y="1288256"/>
                  <a:pt x="6931063" y="1281693"/>
                  <a:pt x="6939085" y="1281693"/>
                </a:cubicBezTo>
                <a:close/>
                <a:moveTo>
                  <a:pt x="6867525" y="1281693"/>
                </a:moveTo>
                <a:cubicBezTo>
                  <a:pt x="6874088" y="1281693"/>
                  <a:pt x="6879922" y="1288256"/>
                  <a:pt x="6879922" y="1295549"/>
                </a:cubicBezTo>
                <a:cubicBezTo>
                  <a:pt x="6879922" y="1303571"/>
                  <a:pt x="6874088" y="1307946"/>
                  <a:pt x="6867525" y="1307946"/>
                </a:cubicBezTo>
                <a:cubicBezTo>
                  <a:pt x="6860232" y="1307946"/>
                  <a:pt x="6853669" y="1303571"/>
                  <a:pt x="6853669" y="1295549"/>
                </a:cubicBezTo>
                <a:cubicBezTo>
                  <a:pt x="6853669" y="1288256"/>
                  <a:pt x="6860232" y="1281693"/>
                  <a:pt x="6867525" y="1281693"/>
                </a:cubicBezTo>
                <a:close/>
                <a:moveTo>
                  <a:pt x="6796696" y="1281693"/>
                </a:moveTo>
                <a:cubicBezTo>
                  <a:pt x="6803259" y="1281693"/>
                  <a:pt x="6809093" y="1288256"/>
                  <a:pt x="6809093" y="1295549"/>
                </a:cubicBezTo>
                <a:cubicBezTo>
                  <a:pt x="6809093" y="1303571"/>
                  <a:pt x="6803259" y="1307946"/>
                  <a:pt x="6796696" y="1307946"/>
                </a:cubicBezTo>
                <a:cubicBezTo>
                  <a:pt x="6789403" y="1307946"/>
                  <a:pt x="6782840" y="1303571"/>
                  <a:pt x="6782840" y="1295549"/>
                </a:cubicBezTo>
                <a:cubicBezTo>
                  <a:pt x="6782840" y="1288256"/>
                  <a:pt x="6789403" y="1281693"/>
                  <a:pt x="6796696" y="1281693"/>
                </a:cubicBezTo>
                <a:close/>
                <a:moveTo>
                  <a:pt x="6724405" y="1281693"/>
                </a:moveTo>
                <a:cubicBezTo>
                  <a:pt x="6732427" y="1281693"/>
                  <a:pt x="6738261" y="1288256"/>
                  <a:pt x="6738261" y="1295549"/>
                </a:cubicBezTo>
                <a:cubicBezTo>
                  <a:pt x="6738261" y="1303571"/>
                  <a:pt x="6732427" y="1307946"/>
                  <a:pt x="6724405" y="1307946"/>
                </a:cubicBezTo>
                <a:cubicBezTo>
                  <a:pt x="6718571" y="1307946"/>
                  <a:pt x="6712008" y="1303571"/>
                  <a:pt x="6712008" y="1295549"/>
                </a:cubicBezTo>
                <a:cubicBezTo>
                  <a:pt x="6712008" y="1288256"/>
                  <a:pt x="6718571" y="1281693"/>
                  <a:pt x="6724405" y="1281693"/>
                </a:cubicBezTo>
                <a:close/>
                <a:moveTo>
                  <a:pt x="6653576" y="1281693"/>
                </a:moveTo>
                <a:cubicBezTo>
                  <a:pt x="6660869" y="1281693"/>
                  <a:pt x="6667432" y="1288256"/>
                  <a:pt x="6667432" y="1295549"/>
                </a:cubicBezTo>
                <a:cubicBezTo>
                  <a:pt x="6667432" y="1303571"/>
                  <a:pt x="6660869" y="1307946"/>
                  <a:pt x="6653576" y="1307946"/>
                </a:cubicBezTo>
                <a:cubicBezTo>
                  <a:pt x="6647013" y="1307946"/>
                  <a:pt x="6641179" y="1303571"/>
                  <a:pt x="6641179" y="1295549"/>
                </a:cubicBezTo>
                <a:cubicBezTo>
                  <a:pt x="6641179" y="1288256"/>
                  <a:pt x="6647013" y="1281693"/>
                  <a:pt x="6653576" y="1281693"/>
                </a:cubicBezTo>
                <a:close/>
                <a:moveTo>
                  <a:pt x="6582745" y="1281693"/>
                </a:moveTo>
                <a:cubicBezTo>
                  <a:pt x="6590038" y="1281693"/>
                  <a:pt x="6596601" y="1288256"/>
                  <a:pt x="6596601" y="1295549"/>
                </a:cubicBezTo>
                <a:cubicBezTo>
                  <a:pt x="6596601" y="1303571"/>
                  <a:pt x="6590038" y="1307946"/>
                  <a:pt x="6582745" y="1307946"/>
                </a:cubicBezTo>
                <a:cubicBezTo>
                  <a:pt x="6574723" y="1307946"/>
                  <a:pt x="6570348" y="1303571"/>
                  <a:pt x="6570348" y="1295549"/>
                </a:cubicBezTo>
                <a:cubicBezTo>
                  <a:pt x="6570348" y="1288256"/>
                  <a:pt x="6574723" y="1281693"/>
                  <a:pt x="6582745" y="1281693"/>
                </a:cubicBezTo>
                <a:close/>
                <a:moveTo>
                  <a:pt x="6510933" y="1281693"/>
                </a:moveTo>
                <a:cubicBezTo>
                  <a:pt x="6518717" y="1281693"/>
                  <a:pt x="6525722" y="1288256"/>
                  <a:pt x="6525722" y="1295549"/>
                </a:cubicBezTo>
                <a:cubicBezTo>
                  <a:pt x="6525722" y="1303571"/>
                  <a:pt x="6518717" y="1307946"/>
                  <a:pt x="6510933" y="1307946"/>
                </a:cubicBezTo>
                <a:cubicBezTo>
                  <a:pt x="6502371" y="1307946"/>
                  <a:pt x="6496144" y="1303571"/>
                  <a:pt x="6496144" y="1295549"/>
                </a:cubicBezTo>
                <a:cubicBezTo>
                  <a:pt x="6496144" y="1288256"/>
                  <a:pt x="6502371" y="1281693"/>
                  <a:pt x="6510933" y="1281693"/>
                </a:cubicBezTo>
                <a:close/>
                <a:moveTo>
                  <a:pt x="6440492" y="1281693"/>
                </a:moveTo>
                <a:cubicBezTo>
                  <a:pt x="6448081" y="1281693"/>
                  <a:pt x="6454911" y="1288256"/>
                  <a:pt x="6454911" y="1295549"/>
                </a:cubicBezTo>
                <a:cubicBezTo>
                  <a:pt x="6454911" y="1303571"/>
                  <a:pt x="6448081" y="1307946"/>
                  <a:pt x="6440492" y="1307946"/>
                </a:cubicBezTo>
                <a:cubicBezTo>
                  <a:pt x="6432145" y="1307946"/>
                  <a:pt x="6425315" y="1303571"/>
                  <a:pt x="6425315" y="1295549"/>
                </a:cubicBezTo>
                <a:cubicBezTo>
                  <a:pt x="6425315" y="1288256"/>
                  <a:pt x="6432145" y="1281693"/>
                  <a:pt x="6440492" y="1281693"/>
                </a:cubicBezTo>
                <a:close/>
                <a:moveTo>
                  <a:pt x="6369273" y="1281693"/>
                </a:moveTo>
                <a:cubicBezTo>
                  <a:pt x="6377835" y="1281693"/>
                  <a:pt x="6384062" y="1288698"/>
                  <a:pt x="6384062" y="1296482"/>
                </a:cubicBezTo>
                <a:cubicBezTo>
                  <a:pt x="6384062" y="1305044"/>
                  <a:pt x="6377835" y="1311271"/>
                  <a:pt x="6369273" y="1311271"/>
                </a:cubicBezTo>
                <a:cubicBezTo>
                  <a:pt x="6361489" y="1311271"/>
                  <a:pt x="6354484" y="1305044"/>
                  <a:pt x="6354484" y="1296482"/>
                </a:cubicBezTo>
                <a:cubicBezTo>
                  <a:pt x="6354484" y="1288698"/>
                  <a:pt x="6361489" y="1281693"/>
                  <a:pt x="6369273" y="1281693"/>
                </a:cubicBezTo>
                <a:close/>
                <a:moveTo>
                  <a:pt x="5799257" y="1281693"/>
                </a:moveTo>
                <a:cubicBezTo>
                  <a:pt x="5807819" y="1281693"/>
                  <a:pt x="5814045" y="1288698"/>
                  <a:pt x="5814045" y="1296482"/>
                </a:cubicBezTo>
                <a:cubicBezTo>
                  <a:pt x="5814045" y="1305044"/>
                  <a:pt x="5807819" y="1311271"/>
                  <a:pt x="5799257" y="1311271"/>
                </a:cubicBezTo>
                <a:cubicBezTo>
                  <a:pt x="5791474" y="1311271"/>
                  <a:pt x="5784469" y="1305044"/>
                  <a:pt x="5784469" y="1296482"/>
                </a:cubicBezTo>
                <a:cubicBezTo>
                  <a:pt x="5784469" y="1288698"/>
                  <a:pt x="5791474" y="1281693"/>
                  <a:pt x="5799257" y="1281693"/>
                </a:cubicBezTo>
                <a:close/>
                <a:moveTo>
                  <a:pt x="5724122" y="1281693"/>
                </a:moveTo>
                <a:cubicBezTo>
                  <a:pt x="5732144" y="1281693"/>
                  <a:pt x="5736519" y="1288698"/>
                  <a:pt x="5736519" y="1296482"/>
                </a:cubicBezTo>
                <a:cubicBezTo>
                  <a:pt x="5736519" y="1305044"/>
                  <a:pt x="5732144" y="1311271"/>
                  <a:pt x="5724122" y="1311271"/>
                </a:cubicBezTo>
                <a:cubicBezTo>
                  <a:pt x="5716100" y="1311271"/>
                  <a:pt x="5710266" y="1305044"/>
                  <a:pt x="5710266" y="1296482"/>
                </a:cubicBezTo>
                <a:cubicBezTo>
                  <a:pt x="5710266" y="1288698"/>
                  <a:pt x="5716100" y="1281693"/>
                  <a:pt x="5724122" y="1281693"/>
                </a:cubicBezTo>
                <a:close/>
                <a:moveTo>
                  <a:pt x="5653291" y="1281693"/>
                </a:moveTo>
                <a:cubicBezTo>
                  <a:pt x="5659125" y="1281693"/>
                  <a:pt x="5665688" y="1288698"/>
                  <a:pt x="5665688" y="1296482"/>
                </a:cubicBezTo>
                <a:cubicBezTo>
                  <a:pt x="5665688" y="1305044"/>
                  <a:pt x="5659125" y="1311271"/>
                  <a:pt x="5653291" y="1311271"/>
                </a:cubicBezTo>
                <a:cubicBezTo>
                  <a:pt x="5645269" y="1311271"/>
                  <a:pt x="5639435" y="1305044"/>
                  <a:pt x="5639435" y="1296482"/>
                </a:cubicBezTo>
                <a:cubicBezTo>
                  <a:pt x="5639435" y="1288698"/>
                  <a:pt x="5645269" y="1281693"/>
                  <a:pt x="5653291" y="1281693"/>
                </a:cubicBezTo>
                <a:close/>
                <a:moveTo>
                  <a:pt x="5582461" y="1281693"/>
                </a:moveTo>
                <a:cubicBezTo>
                  <a:pt x="5588295" y="1281693"/>
                  <a:pt x="5594858" y="1288698"/>
                  <a:pt x="5594858" y="1296482"/>
                </a:cubicBezTo>
                <a:cubicBezTo>
                  <a:pt x="5594858" y="1305044"/>
                  <a:pt x="5588295" y="1311271"/>
                  <a:pt x="5582461" y="1311271"/>
                </a:cubicBezTo>
                <a:cubicBezTo>
                  <a:pt x="5574439" y="1311271"/>
                  <a:pt x="5568605" y="1305044"/>
                  <a:pt x="5568605" y="1296482"/>
                </a:cubicBezTo>
                <a:cubicBezTo>
                  <a:pt x="5568605" y="1288698"/>
                  <a:pt x="5574439" y="1281693"/>
                  <a:pt x="5582461" y="1281693"/>
                </a:cubicBezTo>
                <a:close/>
                <a:moveTo>
                  <a:pt x="5510171" y="1281693"/>
                </a:moveTo>
                <a:cubicBezTo>
                  <a:pt x="5517464" y="1281693"/>
                  <a:pt x="5524027" y="1288698"/>
                  <a:pt x="5524027" y="1296482"/>
                </a:cubicBezTo>
                <a:cubicBezTo>
                  <a:pt x="5524027" y="1305044"/>
                  <a:pt x="5517464" y="1311271"/>
                  <a:pt x="5510171" y="1311271"/>
                </a:cubicBezTo>
                <a:cubicBezTo>
                  <a:pt x="5503608" y="1311271"/>
                  <a:pt x="5497774" y="1305044"/>
                  <a:pt x="5497774" y="1296482"/>
                </a:cubicBezTo>
                <a:cubicBezTo>
                  <a:pt x="5497774" y="1288698"/>
                  <a:pt x="5503608" y="1281693"/>
                  <a:pt x="5510171" y="1281693"/>
                </a:cubicBezTo>
                <a:close/>
                <a:moveTo>
                  <a:pt x="5438937" y="1281693"/>
                </a:moveTo>
                <a:cubicBezTo>
                  <a:pt x="5447182" y="1281693"/>
                  <a:pt x="5453178" y="1288698"/>
                  <a:pt x="5453178" y="1296482"/>
                </a:cubicBezTo>
                <a:cubicBezTo>
                  <a:pt x="5453178" y="1305044"/>
                  <a:pt x="5447182" y="1311271"/>
                  <a:pt x="5438937" y="1311271"/>
                </a:cubicBezTo>
                <a:cubicBezTo>
                  <a:pt x="5432941" y="1311271"/>
                  <a:pt x="5426945" y="1305044"/>
                  <a:pt x="5426945" y="1296482"/>
                </a:cubicBezTo>
                <a:cubicBezTo>
                  <a:pt x="5426945" y="1288698"/>
                  <a:pt x="5432941" y="1281693"/>
                  <a:pt x="5438937" y="1281693"/>
                </a:cubicBezTo>
                <a:close/>
                <a:moveTo>
                  <a:pt x="5368510" y="1281693"/>
                </a:moveTo>
                <a:cubicBezTo>
                  <a:pt x="5376532" y="1281693"/>
                  <a:pt x="5382366" y="1288698"/>
                  <a:pt x="5382366" y="1296482"/>
                </a:cubicBezTo>
                <a:cubicBezTo>
                  <a:pt x="5382366" y="1305044"/>
                  <a:pt x="5376532" y="1311271"/>
                  <a:pt x="5368510" y="1311271"/>
                </a:cubicBezTo>
                <a:cubicBezTo>
                  <a:pt x="5361218" y="1311271"/>
                  <a:pt x="5356113" y="1305044"/>
                  <a:pt x="5356113" y="1296482"/>
                </a:cubicBezTo>
                <a:cubicBezTo>
                  <a:pt x="5356113" y="1288698"/>
                  <a:pt x="5361218" y="1281693"/>
                  <a:pt x="5368510" y="1281693"/>
                </a:cubicBezTo>
                <a:close/>
                <a:moveTo>
                  <a:pt x="5296699" y="1281693"/>
                </a:moveTo>
                <a:cubicBezTo>
                  <a:pt x="5305261" y="1281693"/>
                  <a:pt x="5311488" y="1288698"/>
                  <a:pt x="5311488" y="1296482"/>
                </a:cubicBezTo>
                <a:cubicBezTo>
                  <a:pt x="5311488" y="1305044"/>
                  <a:pt x="5305261" y="1311271"/>
                  <a:pt x="5296699" y="1311271"/>
                </a:cubicBezTo>
                <a:cubicBezTo>
                  <a:pt x="5288915" y="1311271"/>
                  <a:pt x="5281910" y="1305044"/>
                  <a:pt x="5281910" y="1296482"/>
                </a:cubicBezTo>
                <a:cubicBezTo>
                  <a:pt x="5281910" y="1288698"/>
                  <a:pt x="5288915" y="1281693"/>
                  <a:pt x="5296699" y="1281693"/>
                </a:cubicBezTo>
                <a:close/>
                <a:moveTo>
                  <a:pt x="5225869" y="1281693"/>
                </a:moveTo>
                <a:cubicBezTo>
                  <a:pt x="5234431" y="1281693"/>
                  <a:pt x="5240657" y="1288698"/>
                  <a:pt x="5240657" y="1296482"/>
                </a:cubicBezTo>
                <a:cubicBezTo>
                  <a:pt x="5240657" y="1305044"/>
                  <a:pt x="5234431" y="1311271"/>
                  <a:pt x="5225869" y="1311271"/>
                </a:cubicBezTo>
                <a:cubicBezTo>
                  <a:pt x="5217307" y="1311271"/>
                  <a:pt x="5211081" y="1305044"/>
                  <a:pt x="5211081" y="1296482"/>
                </a:cubicBezTo>
                <a:cubicBezTo>
                  <a:pt x="5211081" y="1288698"/>
                  <a:pt x="5217307" y="1281693"/>
                  <a:pt x="5225869" y="1281693"/>
                </a:cubicBezTo>
                <a:close/>
                <a:moveTo>
                  <a:pt x="5154105" y="1281693"/>
                </a:moveTo>
                <a:cubicBezTo>
                  <a:pt x="5162127" y="1281693"/>
                  <a:pt x="5166502" y="1288698"/>
                  <a:pt x="5166502" y="1296482"/>
                </a:cubicBezTo>
                <a:cubicBezTo>
                  <a:pt x="5166502" y="1305044"/>
                  <a:pt x="5162127" y="1311271"/>
                  <a:pt x="5154105" y="1311271"/>
                </a:cubicBezTo>
                <a:cubicBezTo>
                  <a:pt x="5146083" y="1311271"/>
                  <a:pt x="5140249" y="1305044"/>
                  <a:pt x="5140249" y="1296482"/>
                </a:cubicBezTo>
                <a:cubicBezTo>
                  <a:pt x="5140249" y="1288698"/>
                  <a:pt x="5146083" y="1281693"/>
                  <a:pt x="5154105" y="1281693"/>
                </a:cubicBezTo>
                <a:close/>
                <a:moveTo>
                  <a:pt x="5083276" y="1281693"/>
                </a:moveTo>
                <a:cubicBezTo>
                  <a:pt x="5089110" y="1281693"/>
                  <a:pt x="5095673" y="1288698"/>
                  <a:pt x="5095673" y="1296482"/>
                </a:cubicBezTo>
                <a:cubicBezTo>
                  <a:pt x="5095673" y="1305044"/>
                  <a:pt x="5089110" y="1311271"/>
                  <a:pt x="5083276" y="1311271"/>
                </a:cubicBezTo>
                <a:cubicBezTo>
                  <a:pt x="5075254" y="1311271"/>
                  <a:pt x="5069420" y="1305044"/>
                  <a:pt x="5069420" y="1296482"/>
                </a:cubicBezTo>
                <a:cubicBezTo>
                  <a:pt x="5069420" y="1288698"/>
                  <a:pt x="5075254" y="1281693"/>
                  <a:pt x="5083276" y="1281693"/>
                </a:cubicBezTo>
                <a:close/>
                <a:moveTo>
                  <a:pt x="5012445" y="1281693"/>
                </a:moveTo>
                <a:cubicBezTo>
                  <a:pt x="5018279" y="1281693"/>
                  <a:pt x="5024842" y="1288698"/>
                  <a:pt x="5024842" y="1296482"/>
                </a:cubicBezTo>
                <a:cubicBezTo>
                  <a:pt x="5024842" y="1305044"/>
                  <a:pt x="5018279" y="1311271"/>
                  <a:pt x="5012445" y="1311271"/>
                </a:cubicBezTo>
                <a:cubicBezTo>
                  <a:pt x="5004423" y="1311271"/>
                  <a:pt x="4998589" y="1305044"/>
                  <a:pt x="4998589" y="1296482"/>
                </a:cubicBezTo>
                <a:cubicBezTo>
                  <a:pt x="4998589" y="1288698"/>
                  <a:pt x="5004423" y="1281693"/>
                  <a:pt x="5012445" y="1281693"/>
                </a:cubicBezTo>
                <a:close/>
                <a:moveTo>
                  <a:pt x="4940157" y="1281693"/>
                </a:moveTo>
                <a:cubicBezTo>
                  <a:pt x="4948179" y="1281693"/>
                  <a:pt x="4954013" y="1288698"/>
                  <a:pt x="4954013" y="1296482"/>
                </a:cubicBezTo>
                <a:cubicBezTo>
                  <a:pt x="4954013" y="1305044"/>
                  <a:pt x="4948179" y="1311271"/>
                  <a:pt x="4940157" y="1311271"/>
                </a:cubicBezTo>
                <a:cubicBezTo>
                  <a:pt x="4934323" y="1311271"/>
                  <a:pt x="4927760" y="1305044"/>
                  <a:pt x="4927760" y="1296482"/>
                </a:cubicBezTo>
                <a:cubicBezTo>
                  <a:pt x="4927760" y="1288698"/>
                  <a:pt x="4934323" y="1281693"/>
                  <a:pt x="4940157" y="1281693"/>
                </a:cubicBezTo>
                <a:close/>
                <a:moveTo>
                  <a:pt x="4865953" y="1281693"/>
                </a:moveTo>
                <a:cubicBezTo>
                  <a:pt x="4873975" y="1281693"/>
                  <a:pt x="4879809" y="1288698"/>
                  <a:pt x="4879809" y="1296482"/>
                </a:cubicBezTo>
                <a:cubicBezTo>
                  <a:pt x="4879809" y="1305044"/>
                  <a:pt x="4873975" y="1311271"/>
                  <a:pt x="4865953" y="1311271"/>
                </a:cubicBezTo>
                <a:cubicBezTo>
                  <a:pt x="4860119" y="1311271"/>
                  <a:pt x="4853556" y="1305044"/>
                  <a:pt x="4853556" y="1296482"/>
                </a:cubicBezTo>
                <a:cubicBezTo>
                  <a:pt x="4853556" y="1288698"/>
                  <a:pt x="4860119" y="1281693"/>
                  <a:pt x="4865953" y="1281693"/>
                </a:cubicBezTo>
                <a:close/>
                <a:moveTo>
                  <a:pt x="4795122" y="1281693"/>
                </a:moveTo>
                <a:cubicBezTo>
                  <a:pt x="4803144" y="1281693"/>
                  <a:pt x="4808978" y="1288698"/>
                  <a:pt x="4808978" y="1296482"/>
                </a:cubicBezTo>
                <a:cubicBezTo>
                  <a:pt x="4808978" y="1305044"/>
                  <a:pt x="4803144" y="1311271"/>
                  <a:pt x="4795122" y="1311271"/>
                </a:cubicBezTo>
                <a:cubicBezTo>
                  <a:pt x="4787830" y="1311271"/>
                  <a:pt x="4782725" y="1305044"/>
                  <a:pt x="4782725" y="1296482"/>
                </a:cubicBezTo>
                <a:cubicBezTo>
                  <a:pt x="4782725" y="1288698"/>
                  <a:pt x="4787830" y="1281693"/>
                  <a:pt x="4795122" y="1281693"/>
                </a:cubicBezTo>
                <a:close/>
                <a:moveTo>
                  <a:pt x="4726684" y="1281693"/>
                </a:moveTo>
                <a:cubicBezTo>
                  <a:pt x="4735246" y="1281693"/>
                  <a:pt x="4741472" y="1288698"/>
                  <a:pt x="4741472" y="1296482"/>
                </a:cubicBezTo>
                <a:cubicBezTo>
                  <a:pt x="4741472" y="1305044"/>
                  <a:pt x="4735246" y="1311271"/>
                  <a:pt x="4726684" y="1311271"/>
                </a:cubicBezTo>
                <a:cubicBezTo>
                  <a:pt x="4718122" y="1311271"/>
                  <a:pt x="4711896" y="1305044"/>
                  <a:pt x="4711896" y="1296482"/>
                </a:cubicBezTo>
                <a:cubicBezTo>
                  <a:pt x="4711896" y="1288698"/>
                  <a:pt x="4718122" y="1281693"/>
                  <a:pt x="4726684" y="1281693"/>
                </a:cubicBezTo>
                <a:close/>
                <a:moveTo>
                  <a:pt x="4655853" y="1281693"/>
                </a:moveTo>
                <a:cubicBezTo>
                  <a:pt x="4663637" y="1281693"/>
                  <a:pt x="4670642" y="1286798"/>
                  <a:pt x="4670642" y="1294090"/>
                </a:cubicBezTo>
                <a:cubicBezTo>
                  <a:pt x="4670642" y="1302112"/>
                  <a:pt x="4663637" y="1307946"/>
                  <a:pt x="4655853" y="1307946"/>
                </a:cubicBezTo>
                <a:cubicBezTo>
                  <a:pt x="4647291" y="1307946"/>
                  <a:pt x="4641064" y="1302112"/>
                  <a:pt x="4641064" y="1294090"/>
                </a:cubicBezTo>
                <a:cubicBezTo>
                  <a:pt x="4641064" y="1286798"/>
                  <a:pt x="4647291" y="1281693"/>
                  <a:pt x="4655853" y="1281693"/>
                </a:cubicBezTo>
                <a:close/>
                <a:moveTo>
                  <a:pt x="4585023" y="1281693"/>
                </a:moveTo>
                <a:cubicBezTo>
                  <a:pt x="4592806" y="1281693"/>
                  <a:pt x="4599811" y="1286798"/>
                  <a:pt x="4599811" y="1294090"/>
                </a:cubicBezTo>
                <a:cubicBezTo>
                  <a:pt x="4599811" y="1302112"/>
                  <a:pt x="4592806" y="1307946"/>
                  <a:pt x="4585023" y="1307946"/>
                </a:cubicBezTo>
                <a:cubicBezTo>
                  <a:pt x="4576461" y="1307946"/>
                  <a:pt x="4570235" y="1302112"/>
                  <a:pt x="4570235" y="1294090"/>
                </a:cubicBezTo>
                <a:cubicBezTo>
                  <a:pt x="4570235" y="1286798"/>
                  <a:pt x="4576461" y="1281693"/>
                  <a:pt x="4585023" y="1281693"/>
                </a:cubicBezTo>
                <a:close/>
                <a:moveTo>
                  <a:pt x="226355" y="1281693"/>
                </a:moveTo>
                <a:cubicBezTo>
                  <a:pt x="232189" y="1281693"/>
                  <a:pt x="238753" y="1288523"/>
                  <a:pt x="238753" y="1296871"/>
                </a:cubicBezTo>
                <a:cubicBezTo>
                  <a:pt x="238753" y="1304461"/>
                  <a:pt x="232189" y="1311291"/>
                  <a:pt x="226355" y="1311291"/>
                </a:cubicBezTo>
                <a:cubicBezTo>
                  <a:pt x="218333" y="1311291"/>
                  <a:pt x="212499" y="1304461"/>
                  <a:pt x="212499" y="1296871"/>
                </a:cubicBezTo>
                <a:cubicBezTo>
                  <a:pt x="212499" y="1288523"/>
                  <a:pt x="218333" y="1281693"/>
                  <a:pt x="226355" y="1281693"/>
                </a:cubicBezTo>
                <a:close/>
                <a:moveTo>
                  <a:pt x="155522" y="1281693"/>
                </a:moveTo>
                <a:cubicBezTo>
                  <a:pt x="161356" y="1281693"/>
                  <a:pt x="167919" y="1288523"/>
                  <a:pt x="167919" y="1296871"/>
                </a:cubicBezTo>
                <a:cubicBezTo>
                  <a:pt x="167919" y="1304461"/>
                  <a:pt x="161356" y="1311291"/>
                  <a:pt x="155522" y="1311291"/>
                </a:cubicBezTo>
                <a:cubicBezTo>
                  <a:pt x="147500" y="1311291"/>
                  <a:pt x="141666" y="1304461"/>
                  <a:pt x="141666" y="1296871"/>
                </a:cubicBezTo>
                <a:cubicBezTo>
                  <a:pt x="141666" y="1288523"/>
                  <a:pt x="147500" y="1281693"/>
                  <a:pt x="155522" y="1281693"/>
                </a:cubicBezTo>
                <a:close/>
                <a:moveTo>
                  <a:pt x="83234" y="1281693"/>
                </a:moveTo>
                <a:cubicBezTo>
                  <a:pt x="90526" y="1281693"/>
                  <a:pt x="97090" y="1288523"/>
                  <a:pt x="97090" y="1296871"/>
                </a:cubicBezTo>
                <a:cubicBezTo>
                  <a:pt x="97090" y="1304461"/>
                  <a:pt x="90526" y="1311291"/>
                  <a:pt x="83234" y="1311291"/>
                </a:cubicBezTo>
                <a:cubicBezTo>
                  <a:pt x="76670" y="1311291"/>
                  <a:pt x="70836" y="1304461"/>
                  <a:pt x="70836" y="1296871"/>
                </a:cubicBezTo>
                <a:cubicBezTo>
                  <a:pt x="70836" y="1288523"/>
                  <a:pt x="76670" y="1281693"/>
                  <a:pt x="83234" y="1281693"/>
                </a:cubicBezTo>
                <a:close/>
                <a:moveTo>
                  <a:pt x="11998" y="1281693"/>
                </a:moveTo>
                <a:cubicBezTo>
                  <a:pt x="20243" y="1281693"/>
                  <a:pt x="26239" y="1288523"/>
                  <a:pt x="26239" y="1296871"/>
                </a:cubicBezTo>
                <a:cubicBezTo>
                  <a:pt x="26239" y="1304461"/>
                  <a:pt x="20243" y="1311291"/>
                  <a:pt x="11998" y="1311291"/>
                </a:cubicBezTo>
                <a:cubicBezTo>
                  <a:pt x="6002" y="1311291"/>
                  <a:pt x="5" y="1304461"/>
                  <a:pt x="5" y="1296871"/>
                </a:cubicBezTo>
                <a:cubicBezTo>
                  <a:pt x="5" y="1288523"/>
                  <a:pt x="4503" y="1281693"/>
                  <a:pt x="11998" y="1281693"/>
                </a:cubicBezTo>
                <a:close/>
                <a:moveTo>
                  <a:pt x="7084322" y="1210863"/>
                </a:moveTo>
                <a:cubicBezTo>
                  <a:pt x="7092106" y="1210863"/>
                  <a:pt x="7099111" y="1217426"/>
                  <a:pt x="7099111" y="1224719"/>
                </a:cubicBezTo>
                <a:cubicBezTo>
                  <a:pt x="7099111" y="1231282"/>
                  <a:pt x="7092106" y="1237116"/>
                  <a:pt x="7084322" y="1237116"/>
                </a:cubicBezTo>
                <a:cubicBezTo>
                  <a:pt x="7075760" y="1237116"/>
                  <a:pt x="7069533" y="1231282"/>
                  <a:pt x="7069533" y="1224719"/>
                </a:cubicBezTo>
                <a:cubicBezTo>
                  <a:pt x="7069533" y="1217426"/>
                  <a:pt x="7075760" y="1210863"/>
                  <a:pt x="7084322" y="1210863"/>
                </a:cubicBezTo>
                <a:close/>
                <a:moveTo>
                  <a:pt x="7013492" y="1210863"/>
                </a:moveTo>
                <a:cubicBezTo>
                  <a:pt x="7021275" y="1210863"/>
                  <a:pt x="7028280" y="1217426"/>
                  <a:pt x="7028280" y="1224719"/>
                </a:cubicBezTo>
                <a:cubicBezTo>
                  <a:pt x="7028280" y="1231282"/>
                  <a:pt x="7021275" y="1237116"/>
                  <a:pt x="7013492" y="1237116"/>
                </a:cubicBezTo>
                <a:cubicBezTo>
                  <a:pt x="7004930" y="1237116"/>
                  <a:pt x="6998704" y="1231282"/>
                  <a:pt x="6998704" y="1224719"/>
                </a:cubicBezTo>
                <a:cubicBezTo>
                  <a:pt x="6998704" y="1217426"/>
                  <a:pt x="7004930" y="1210863"/>
                  <a:pt x="7013492" y="1210863"/>
                </a:cubicBezTo>
                <a:close/>
                <a:moveTo>
                  <a:pt x="6939085" y="1210863"/>
                </a:moveTo>
                <a:cubicBezTo>
                  <a:pt x="6946378" y="1210863"/>
                  <a:pt x="6950753" y="1217426"/>
                  <a:pt x="6950753" y="1224719"/>
                </a:cubicBezTo>
                <a:cubicBezTo>
                  <a:pt x="6950753" y="1231282"/>
                  <a:pt x="6946378" y="1237116"/>
                  <a:pt x="6939085" y="1237116"/>
                </a:cubicBezTo>
                <a:cubicBezTo>
                  <a:pt x="6931063" y="1237116"/>
                  <a:pt x="6924500" y="1231282"/>
                  <a:pt x="6924500" y="1224719"/>
                </a:cubicBezTo>
                <a:cubicBezTo>
                  <a:pt x="6924500" y="1217426"/>
                  <a:pt x="6931063" y="1210863"/>
                  <a:pt x="6939085" y="1210863"/>
                </a:cubicBezTo>
                <a:close/>
                <a:moveTo>
                  <a:pt x="6867525" y="1210863"/>
                </a:moveTo>
                <a:cubicBezTo>
                  <a:pt x="6874088" y="1210863"/>
                  <a:pt x="6879922" y="1217426"/>
                  <a:pt x="6879922" y="1224719"/>
                </a:cubicBezTo>
                <a:cubicBezTo>
                  <a:pt x="6879922" y="1231282"/>
                  <a:pt x="6874088" y="1237116"/>
                  <a:pt x="6867525" y="1237116"/>
                </a:cubicBezTo>
                <a:cubicBezTo>
                  <a:pt x="6860232" y="1237116"/>
                  <a:pt x="6853669" y="1231282"/>
                  <a:pt x="6853669" y="1224719"/>
                </a:cubicBezTo>
                <a:cubicBezTo>
                  <a:pt x="6853669" y="1217426"/>
                  <a:pt x="6860232" y="1210863"/>
                  <a:pt x="6867525" y="1210863"/>
                </a:cubicBezTo>
                <a:close/>
                <a:moveTo>
                  <a:pt x="6796696" y="1210863"/>
                </a:moveTo>
                <a:cubicBezTo>
                  <a:pt x="6803259" y="1210863"/>
                  <a:pt x="6809093" y="1217426"/>
                  <a:pt x="6809093" y="1224719"/>
                </a:cubicBezTo>
                <a:cubicBezTo>
                  <a:pt x="6809093" y="1231282"/>
                  <a:pt x="6803259" y="1237116"/>
                  <a:pt x="6796696" y="1237116"/>
                </a:cubicBezTo>
                <a:cubicBezTo>
                  <a:pt x="6789403" y="1237116"/>
                  <a:pt x="6782840" y="1231282"/>
                  <a:pt x="6782840" y="1224719"/>
                </a:cubicBezTo>
                <a:cubicBezTo>
                  <a:pt x="6782840" y="1217426"/>
                  <a:pt x="6789403" y="1210863"/>
                  <a:pt x="6796696" y="1210863"/>
                </a:cubicBezTo>
                <a:close/>
                <a:moveTo>
                  <a:pt x="6724405" y="1210863"/>
                </a:moveTo>
                <a:cubicBezTo>
                  <a:pt x="6732427" y="1210863"/>
                  <a:pt x="6738261" y="1217426"/>
                  <a:pt x="6738261" y="1224719"/>
                </a:cubicBezTo>
                <a:cubicBezTo>
                  <a:pt x="6738261" y="1231282"/>
                  <a:pt x="6732427" y="1237116"/>
                  <a:pt x="6724405" y="1237116"/>
                </a:cubicBezTo>
                <a:cubicBezTo>
                  <a:pt x="6718571" y="1237116"/>
                  <a:pt x="6712008" y="1231282"/>
                  <a:pt x="6712008" y="1224719"/>
                </a:cubicBezTo>
                <a:cubicBezTo>
                  <a:pt x="6712008" y="1217426"/>
                  <a:pt x="6718571" y="1210863"/>
                  <a:pt x="6724405" y="1210863"/>
                </a:cubicBezTo>
                <a:close/>
                <a:moveTo>
                  <a:pt x="6653576" y="1210863"/>
                </a:moveTo>
                <a:cubicBezTo>
                  <a:pt x="6660869" y="1210863"/>
                  <a:pt x="6667432" y="1217426"/>
                  <a:pt x="6667432" y="1224719"/>
                </a:cubicBezTo>
                <a:cubicBezTo>
                  <a:pt x="6667432" y="1231282"/>
                  <a:pt x="6660869" y="1237116"/>
                  <a:pt x="6653576" y="1237116"/>
                </a:cubicBezTo>
                <a:cubicBezTo>
                  <a:pt x="6647013" y="1237116"/>
                  <a:pt x="6641179" y="1231282"/>
                  <a:pt x="6641179" y="1224719"/>
                </a:cubicBezTo>
                <a:cubicBezTo>
                  <a:pt x="6641179" y="1217426"/>
                  <a:pt x="6647013" y="1210863"/>
                  <a:pt x="6653576" y="1210863"/>
                </a:cubicBezTo>
                <a:close/>
                <a:moveTo>
                  <a:pt x="6582745" y="1210863"/>
                </a:moveTo>
                <a:cubicBezTo>
                  <a:pt x="6590038" y="1210863"/>
                  <a:pt x="6596601" y="1217426"/>
                  <a:pt x="6596601" y="1224719"/>
                </a:cubicBezTo>
                <a:cubicBezTo>
                  <a:pt x="6596601" y="1231282"/>
                  <a:pt x="6590038" y="1237116"/>
                  <a:pt x="6582745" y="1237116"/>
                </a:cubicBezTo>
                <a:cubicBezTo>
                  <a:pt x="6574723" y="1237116"/>
                  <a:pt x="6570348" y="1231282"/>
                  <a:pt x="6570348" y="1224719"/>
                </a:cubicBezTo>
                <a:cubicBezTo>
                  <a:pt x="6570348" y="1217426"/>
                  <a:pt x="6574723" y="1210863"/>
                  <a:pt x="6582745" y="1210863"/>
                </a:cubicBezTo>
                <a:close/>
                <a:moveTo>
                  <a:pt x="6510933" y="1210863"/>
                </a:moveTo>
                <a:cubicBezTo>
                  <a:pt x="6518717" y="1210863"/>
                  <a:pt x="6525722" y="1217426"/>
                  <a:pt x="6525722" y="1224719"/>
                </a:cubicBezTo>
                <a:cubicBezTo>
                  <a:pt x="6525722" y="1231282"/>
                  <a:pt x="6518717" y="1237116"/>
                  <a:pt x="6510933" y="1237116"/>
                </a:cubicBezTo>
                <a:cubicBezTo>
                  <a:pt x="6502371" y="1237116"/>
                  <a:pt x="6496144" y="1231282"/>
                  <a:pt x="6496144" y="1224719"/>
                </a:cubicBezTo>
                <a:cubicBezTo>
                  <a:pt x="6496144" y="1217426"/>
                  <a:pt x="6502371" y="1210863"/>
                  <a:pt x="6510933" y="1210863"/>
                </a:cubicBezTo>
                <a:close/>
                <a:moveTo>
                  <a:pt x="6440492" y="1210863"/>
                </a:moveTo>
                <a:cubicBezTo>
                  <a:pt x="6448081" y="1210863"/>
                  <a:pt x="6454911" y="1217426"/>
                  <a:pt x="6454911" y="1224719"/>
                </a:cubicBezTo>
                <a:cubicBezTo>
                  <a:pt x="6454911" y="1231282"/>
                  <a:pt x="6448081" y="1237116"/>
                  <a:pt x="6440492" y="1237116"/>
                </a:cubicBezTo>
                <a:cubicBezTo>
                  <a:pt x="6432145" y="1237116"/>
                  <a:pt x="6425315" y="1232741"/>
                  <a:pt x="6425315" y="1224719"/>
                </a:cubicBezTo>
                <a:cubicBezTo>
                  <a:pt x="6425315" y="1217426"/>
                  <a:pt x="6432145" y="1210863"/>
                  <a:pt x="6440492" y="1210863"/>
                </a:cubicBezTo>
                <a:close/>
                <a:moveTo>
                  <a:pt x="6368340" y="1210863"/>
                </a:moveTo>
                <a:cubicBezTo>
                  <a:pt x="6376362" y="1210863"/>
                  <a:pt x="6380737" y="1217426"/>
                  <a:pt x="6380737" y="1224719"/>
                </a:cubicBezTo>
                <a:cubicBezTo>
                  <a:pt x="6380737" y="1232741"/>
                  <a:pt x="6376362" y="1237116"/>
                  <a:pt x="6368340" y="1237116"/>
                </a:cubicBezTo>
                <a:cubicBezTo>
                  <a:pt x="6361047" y="1237116"/>
                  <a:pt x="6354484" y="1232741"/>
                  <a:pt x="6354484" y="1224719"/>
                </a:cubicBezTo>
                <a:cubicBezTo>
                  <a:pt x="6354484" y="1217426"/>
                  <a:pt x="6361047" y="1210863"/>
                  <a:pt x="6368340" y="1210863"/>
                </a:cubicBezTo>
                <a:close/>
                <a:moveTo>
                  <a:pt x="6297511" y="1210863"/>
                </a:moveTo>
                <a:cubicBezTo>
                  <a:pt x="6304074" y="1210863"/>
                  <a:pt x="6309908" y="1217426"/>
                  <a:pt x="6309908" y="1224719"/>
                </a:cubicBezTo>
                <a:cubicBezTo>
                  <a:pt x="6309908" y="1232741"/>
                  <a:pt x="6304074" y="1237116"/>
                  <a:pt x="6297511" y="1237116"/>
                </a:cubicBezTo>
                <a:cubicBezTo>
                  <a:pt x="6290218" y="1237116"/>
                  <a:pt x="6283655" y="1232741"/>
                  <a:pt x="6283655" y="1224719"/>
                </a:cubicBezTo>
                <a:cubicBezTo>
                  <a:pt x="6283655" y="1217426"/>
                  <a:pt x="6290218" y="1210863"/>
                  <a:pt x="6297511" y="1210863"/>
                </a:cubicBezTo>
                <a:close/>
                <a:moveTo>
                  <a:pt x="6226679" y="1210863"/>
                </a:moveTo>
                <a:cubicBezTo>
                  <a:pt x="6233242" y="1210863"/>
                  <a:pt x="6239076" y="1217426"/>
                  <a:pt x="6239076" y="1224719"/>
                </a:cubicBezTo>
                <a:cubicBezTo>
                  <a:pt x="6239076" y="1232741"/>
                  <a:pt x="6233242" y="1237116"/>
                  <a:pt x="6226679" y="1237116"/>
                </a:cubicBezTo>
                <a:cubicBezTo>
                  <a:pt x="6219386" y="1237116"/>
                  <a:pt x="6212823" y="1232741"/>
                  <a:pt x="6212823" y="1224719"/>
                </a:cubicBezTo>
                <a:cubicBezTo>
                  <a:pt x="6212823" y="1217426"/>
                  <a:pt x="6219386" y="1210863"/>
                  <a:pt x="6226679" y="1210863"/>
                </a:cubicBezTo>
                <a:close/>
                <a:moveTo>
                  <a:pt x="6154391" y="1210863"/>
                </a:moveTo>
                <a:cubicBezTo>
                  <a:pt x="6161684" y="1210863"/>
                  <a:pt x="6168247" y="1217426"/>
                  <a:pt x="6168247" y="1224719"/>
                </a:cubicBezTo>
                <a:cubicBezTo>
                  <a:pt x="6168247" y="1232741"/>
                  <a:pt x="6161684" y="1237116"/>
                  <a:pt x="6154391" y="1237116"/>
                </a:cubicBezTo>
                <a:cubicBezTo>
                  <a:pt x="6147828" y="1237116"/>
                  <a:pt x="6141994" y="1232741"/>
                  <a:pt x="6141994" y="1224719"/>
                </a:cubicBezTo>
                <a:cubicBezTo>
                  <a:pt x="6141994" y="1217426"/>
                  <a:pt x="6147828" y="1210863"/>
                  <a:pt x="6154391" y="1210863"/>
                </a:cubicBezTo>
                <a:close/>
                <a:moveTo>
                  <a:pt x="6083559" y="1210863"/>
                </a:moveTo>
                <a:cubicBezTo>
                  <a:pt x="6090852" y="1210863"/>
                  <a:pt x="6097415" y="1217426"/>
                  <a:pt x="6097415" y="1224719"/>
                </a:cubicBezTo>
                <a:cubicBezTo>
                  <a:pt x="6097415" y="1232741"/>
                  <a:pt x="6090852" y="1237116"/>
                  <a:pt x="6083559" y="1237116"/>
                </a:cubicBezTo>
                <a:cubicBezTo>
                  <a:pt x="6076996" y="1237116"/>
                  <a:pt x="6071162" y="1232741"/>
                  <a:pt x="6071162" y="1224719"/>
                </a:cubicBezTo>
                <a:cubicBezTo>
                  <a:pt x="6071162" y="1217426"/>
                  <a:pt x="6076996" y="1210863"/>
                  <a:pt x="6083559" y="1210863"/>
                </a:cubicBezTo>
                <a:close/>
                <a:moveTo>
                  <a:pt x="6009356" y="1210863"/>
                </a:moveTo>
                <a:cubicBezTo>
                  <a:pt x="6016649" y="1210863"/>
                  <a:pt x="6023212" y="1217426"/>
                  <a:pt x="6023212" y="1224719"/>
                </a:cubicBezTo>
                <a:cubicBezTo>
                  <a:pt x="6023212" y="1232741"/>
                  <a:pt x="6016649" y="1237116"/>
                  <a:pt x="6009356" y="1237116"/>
                </a:cubicBezTo>
                <a:cubicBezTo>
                  <a:pt x="6001334" y="1237116"/>
                  <a:pt x="5996959" y="1232741"/>
                  <a:pt x="5996959" y="1224719"/>
                </a:cubicBezTo>
                <a:cubicBezTo>
                  <a:pt x="5996959" y="1217426"/>
                  <a:pt x="6001334" y="1210863"/>
                  <a:pt x="6009356" y="1210863"/>
                </a:cubicBezTo>
                <a:close/>
                <a:moveTo>
                  <a:pt x="5940548" y="1210863"/>
                </a:moveTo>
                <a:cubicBezTo>
                  <a:pt x="5948896" y="1210863"/>
                  <a:pt x="5955726" y="1217426"/>
                  <a:pt x="5955726" y="1224719"/>
                </a:cubicBezTo>
                <a:cubicBezTo>
                  <a:pt x="5955726" y="1232741"/>
                  <a:pt x="5948896" y="1237116"/>
                  <a:pt x="5940548" y="1237116"/>
                </a:cubicBezTo>
                <a:cubicBezTo>
                  <a:pt x="5932960" y="1237116"/>
                  <a:pt x="5926130" y="1232741"/>
                  <a:pt x="5926130" y="1224719"/>
                </a:cubicBezTo>
                <a:cubicBezTo>
                  <a:pt x="5926130" y="1217426"/>
                  <a:pt x="5932960" y="1210863"/>
                  <a:pt x="5940548" y="1210863"/>
                </a:cubicBezTo>
                <a:close/>
                <a:moveTo>
                  <a:pt x="5870088" y="1210863"/>
                </a:moveTo>
                <a:cubicBezTo>
                  <a:pt x="5878650" y="1210863"/>
                  <a:pt x="5884877" y="1217426"/>
                  <a:pt x="5884877" y="1224719"/>
                </a:cubicBezTo>
                <a:cubicBezTo>
                  <a:pt x="5884877" y="1232741"/>
                  <a:pt x="5878650" y="1237116"/>
                  <a:pt x="5870088" y="1237116"/>
                </a:cubicBezTo>
                <a:cubicBezTo>
                  <a:pt x="5862304" y="1237116"/>
                  <a:pt x="5855299" y="1232741"/>
                  <a:pt x="5855299" y="1224719"/>
                </a:cubicBezTo>
                <a:cubicBezTo>
                  <a:pt x="5855299" y="1217426"/>
                  <a:pt x="5862304" y="1210863"/>
                  <a:pt x="5870088" y="1210863"/>
                </a:cubicBezTo>
                <a:close/>
                <a:moveTo>
                  <a:pt x="5799257" y="1210863"/>
                </a:moveTo>
                <a:cubicBezTo>
                  <a:pt x="5807819" y="1210863"/>
                  <a:pt x="5814045" y="1217426"/>
                  <a:pt x="5814045" y="1224719"/>
                </a:cubicBezTo>
                <a:cubicBezTo>
                  <a:pt x="5814045" y="1232741"/>
                  <a:pt x="5807819" y="1237116"/>
                  <a:pt x="5799257" y="1237116"/>
                </a:cubicBezTo>
                <a:cubicBezTo>
                  <a:pt x="5791474" y="1237116"/>
                  <a:pt x="5784469" y="1232741"/>
                  <a:pt x="5784469" y="1224719"/>
                </a:cubicBezTo>
                <a:cubicBezTo>
                  <a:pt x="5784469" y="1217426"/>
                  <a:pt x="5791474" y="1210863"/>
                  <a:pt x="5799257" y="1210863"/>
                </a:cubicBezTo>
                <a:close/>
                <a:moveTo>
                  <a:pt x="5724122" y="1210863"/>
                </a:moveTo>
                <a:cubicBezTo>
                  <a:pt x="5732144" y="1210863"/>
                  <a:pt x="5736519" y="1217868"/>
                  <a:pt x="5736519" y="1225651"/>
                </a:cubicBezTo>
                <a:cubicBezTo>
                  <a:pt x="5736519" y="1234213"/>
                  <a:pt x="5732144" y="1240439"/>
                  <a:pt x="5724122" y="1240439"/>
                </a:cubicBezTo>
                <a:cubicBezTo>
                  <a:pt x="5716100" y="1240439"/>
                  <a:pt x="5710266" y="1234213"/>
                  <a:pt x="5710266" y="1225651"/>
                </a:cubicBezTo>
                <a:cubicBezTo>
                  <a:pt x="5710266" y="1217868"/>
                  <a:pt x="5716100" y="1210863"/>
                  <a:pt x="5724122" y="1210863"/>
                </a:cubicBezTo>
                <a:close/>
                <a:moveTo>
                  <a:pt x="5653291" y="1210863"/>
                </a:moveTo>
                <a:cubicBezTo>
                  <a:pt x="5659125" y="1210863"/>
                  <a:pt x="5665688" y="1217868"/>
                  <a:pt x="5665688" y="1225651"/>
                </a:cubicBezTo>
                <a:cubicBezTo>
                  <a:pt x="5665688" y="1234213"/>
                  <a:pt x="5659125" y="1240439"/>
                  <a:pt x="5653291" y="1240439"/>
                </a:cubicBezTo>
                <a:cubicBezTo>
                  <a:pt x="5645269" y="1240439"/>
                  <a:pt x="5639435" y="1234213"/>
                  <a:pt x="5639435" y="1225651"/>
                </a:cubicBezTo>
                <a:cubicBezTo>
                  <a:pt x="5639435" y="1217868"/>
                  <a:pt x="5645269" y="1210863"/>
                  <a:pt x="5653291" y="1210863"/>
                </a:cubicBezTo>
                <a:close/>
                <a:moveTo>
                  <a:pt x="5582461" y="1210863"/>
                </a:moveTo>
                <a:cubicBezTo>
                  <a:pt x="5588295" y="1210863"/>
                  <a:pt x="5594858" y="1217868"/>
                  <a:pt x="5594858" y="1225651"/>
                </a:cubicBezTo>
                <a:cubicBezTo>
                  <a:pt x="5594858" y="1234213"/>
                  <a:pt x="5588295" y="1240439"/>
                  <a:pt x="5582461" y="1240439"/>
                </a:cubicBezTo>
                <a:cubicBezTo>
                  <a:pt x="5574439" y="1240439"/>
                  <a:pt x="5568605" y="1234213"/>
                  <a:pt x="5568605" y="1225651"/>
                </a:cubicBezTo>
                <a:cubicBezTo>
                  <a:pt x="5568605" y="1217868"/>
                  <a:pt x="5574439" y="1210863"/>
                  <a:pt x="5582461" y="1210863"/>
                </a:cubicBezTo>
                <a:close/>
                <a:moveTo>
                  <a:pt x="5510171" y="1210863"/>
                </a:moveTo>
                <a:cubicBezTo>
                  <a:pt x="5517464" y="1210863"/>
                  <a:pt x="5524027" y="1217868"/>
                  <a:pt x="5524027" y="1225651"/>
                </a:cubicBezTo>
                <a:cubicBezTo>
                  <a:pt x="5524027" y="1234213"/>
                  <a:pt x="5517464" y="1240439"/>
                  <a:pt x="5510171" y="1240439"/>
                </a:cubicBezTo>
                <a:cubicBezTo>
                  <a:pt x="5503608" y="1240439"/>
                  <a:pt x="5497774" y="1234213"/>
                  <a:pt x="5497774" y="1225651"/>
                </a:cubicBezTo>
                <a:cubicBezTo>
                  <a:pt x="5497774" y="1217868"/>
                  <a:pt x="5503608" y="1210863"/>
                  <a:pt x="5510171" y="1210863"/>
                </a:cubicBezTo>
                <a:close/>
                <a:moveTo>
                  <a:pt x="5438937" y="1210863"/>
                </a:moveTo>
                <a:cubicBezTo>
                  <a:pt x="5447182" y="1210863"/>
                  <a:pt x="5453178" y="1217868"/>
                  <a:pt x="5453178" y="1225651"/>
                </a:cubicBezTo>
                <a:cubicBezTo>
                  <a:pt x="5453178" y="1234213"/>
                  <a:pt x="5447182" y="1240439"/>
                  <a:pt x="5438937" y="1240439"/>
                </a:cubicBezTo>
                <a:cubicBezTo>
                  <a:pt x="5431442" y="1240439"/>
                  <a:pt x="5426945" y="1234213"/>
                  <a:pt x="5426945" y="1225651"/>
                </a:cubicBezTo>
                <a:cubicBezTo>
                  <a:pt x="5426945" y="1217868"/>
                  <a:pt x="5431442" y="1210863"/>
                  <a:pt x="5438937" y="1210863"/>
                </a:cubicBezTo>
                <a:close/>
                <a:moveTo>
                  <a:pt x="5367530" y="1210863"/>
                </a:moveTo>
                <a:cubicBezTo>
                  <a:pt x="5376092" y="1210863"/>
                  <a:pt x="5382318" y="1217868"/>
                  <a:pt x="5382318" y="1225651"/>
                </a:cubicBezTo>
                <a:cubicBezTo>
                  <a:pt x="5382318" y="1234213"/>
                  <a:pt x="5376092" y="1240439"/>
                  <a:pt x="5367530" y="1240439"/>
                </a:cubicBezTo>
                <a:cubicBezTo>
                  <a:pt x="5359747" y="1240439"/>
                  <a:pt x="5352742" y="1234213"/>
                  <a:pt x="5352742" y="1225651"/>
                </a:cubicBezTo>
                <a:cubicBezTo>
                  <a:pt x="5352742" y="1217868"/>
                  <a:pt x="5359747" y="1210863"/>
                  <a:pt x="5367530" y="1210863"/>
                </a:cubicBezTo>
                <a:close/>
                <a:moveTo>
                  <a:pt x="5296699" y="1210863"/>
                </a:moveTo>
                <a:cubicBezTo>
                  <a:pt x="5305261" y="1210863"/>
                  <a:pt x="5311488" y="1217868"/>
                  <a:pt x="5311488" y="1225651"/>
                </a:cubicBezTo>
                <a:cubicBezTo>
                  <a:pt x="5311488" y="1234213"/>
                  <a:pt x="5305261" y="1240439"/>
                  <a:pt x="5296699" y="1240439"/>
                </a:cubicBezTo>
                <a:cubicBezTo>
                  <a:pt x="5288915" y="1240439"/>
                  <a:pt x="5281910" y="1234213"/>
                  <a:pt x="5281910" y="1225651"/>
                </a:cubicBezTo>
                <a:cubicBezTo>
                  <a:pt x="5281910" y="1217868"/>
                  <a:pt x="5288915" y="1210863"/>
                  <a:pt x="5296699" y="1210863"/>
                </a:cubicBezTo>
                <a:close/>
                <a:moveTo>
                  <a:pt x="5225869" y="1210863"/>
                </a:moveTo>
                <a:cubicBezTo>
                  <a:pt x="5234431" y="1210863"/>
                  <a:pt x="5240657" y="1217868"/>
                  <a:pt x="5240657" y="1225651"/>
                </a:cubicBezTo>
                <a:cubicBezTo>
                  <a:pt x="5240657" y="1234213"/>
                  <a:pt x="5234431" y="1240439"/>
                  <a:pt x="5225869" y="1240439"/>
                </a:cubicBezTo>
                <a:cubicBezTo>
                  <a:pt x="5217307" y="1240439"/>
                  <a:pt x="5211081" y="1234213"/>
                  <a:pt x="5211081" y="1225651"/>
                </a:cubicBezTo>
                <a:cubicBezTo>
                  <a:pt x="5211081" y="1217868"/>
                  <a:pt x="5217307" y="1210863"/>
                  <a:pt x="5225869" y="1210863"/>
                </a:cubicBezTo>
                <a:close/>
                <a:moveTo>
                  <a:pt x="5154105" y="1210863"/>
                </a:moveTo>
                <a:cubicBezTo>
                  <a:pt x="5162127" y="1210863"/>
                  <a:pt x="5166502" y="1217868"/>
                  <a:pt x="5166502" y="1225651"/>
                </a:cubicBezTo>
                <a:cubicBezTo>
                  <a:pt x="5166502" y="1234213"/>
                  <a:pt x="5162127" y="1240439"/>
                  <a:pt x="5154105" y="1240439"/>
                </a:cubicBezTo>
                <a:cubicBezTo>
                  <a:pt x="5146083" y="1240439"/>
                  <a:pt x="5140249" y="1234213"/>
                  <a:pt x="5140249" y="1225651"/>
                </a:cubicBezTo>
                <a:cubicBezTo>
                  <a:pt x="5140249" y="1217868"/>
                  <a:pt x="5146083" y="1210863"/>
                  <a:pt x="5154105" y="1210863"/>
                </a:cubicBezTo>
                <a:close/>
                <a:moveTo>
                  <a:pt x="5083276" y="1210863"/>
                </a:moveTo>
                <a:cubicBezTo>
                  <a:pt x="5089110" y="1210863"/>
                  <a:pt x="5095673" y="1217868"/>
                  <a:pt x="5095673" y="1225651"/>
                </a:cubicBezTo>
                <a:cubicBezTo>
                  <a:pt x="5095673" y="1234213"/>
                  <a:pt x="5089110" y="1240439"/>
                  <a:pt x="5083276" y="1240439"/>
                </a:cubicBezTo>
                <a:cubicBezTo>
                  <a:pt x="5075254" y="1240439"/>
                  <a:pt x="5069420" y="1234213"/>
                  <a:pt x="5069420" y="1225651"/>
                </a:cubicBezTo>
                <a:cubicBezTo>
                  <a:pt x="5069420" y="1217868"/>
                  <a:pt x="5075254" y="1210863"/>
                  <a:pt x="5083276" y="1210863"/>
                </a:cubicBezTo>
                <a:close/>
                <a:moveTo>
                  <a:pt x="5012445" y="1210863"/>
                </a:moveTo>
                <a:cubicBezTo>
                  <a:pt x="5018279" y="1210863"/>
                  <a:pt x="5024842" y="1217868"/>
                  <a:pt x="5024842" y="1225651"/>
                </a:cubicBezTo>
                <a:cubicBezTo>
                  <a:pt x="5024842" y="1234213"/>
                  <a:pt x="5018279" y="1240439"/>
                  <a:pt x="5012445" y="1240439"/>
                </a:cubicBezTo>
                <a:cubicBezTo>
                  <a:pt x="5004423" y="1240439"/>
                  <a:pt x="4998589" y="1234213"/>
                  <a:pt x="4998589" y="1225651"/>
                </a:cubicBezTo>
                <a:cubicBezTo>
                  <a:pt x="4998589" y="1217868"/>
                  <a:pt x="5004423" y="1210863"/>
                  <a:pt x="5012445" y="1210863"/>
                </a:cubicBezTo>
                <a:close/>
                <a:moveTo>
                  <a:pt x="4940157" y="1210863"/>
                </a:moveTo>
                <a:cubicBezTo>
                  <a:pt x="4948179" y="1210863"/>
                  <a:pt x="4954013" y="1217868"/>
                  <a:pt x="4954013" y="1225651"/>
                </a:cubicBezTo>
                <a:cubicBezTo>
                  <a:pt x="4954013" y="1234213"/>
                  <a:pt x="4948179" y="1240439"/>
                  <a:pt x="4940157" y="1240439"/>
                </a:cubicBezTo>
                <a:cubicBezTo>
                  <a:pt x="4934323" y="1240439"/>
                  <a:pt x="4927760" y="1234213"/>
                  <a:pt x="4927760" y="1225651"/>
                </a:cubicBezTo>
                <a:cubicBezTo>
                  <a:pt x="4927760" y="1217868"/>
                  <a:pt x="4934323" y="1210863"/>
                  <a:pt x="4940157" y="1210863"/>
                </a:cubicBezTo>
                <a:close/>
                <a:moveTo>
                  <a:pt x="4865953" y="1210863"/>
                </a:moveTo>
                <a:cubicBezTo>
                  <a:pt x="4873975" y="1210863"/>
                  <a:pt x="4879809" y="1217868"/>
                  <a:pt x="4879809" y="1225651"/>
                </a:cubicBezTo>
                <a:cubicBezTo>
                  <a:pt x="4879809" y="1234213"/>
                  <a:pt x="4873975" y="1240439"/>
                  <a:pt x="4865953" y="1240439"/>
                </a:cubicBezTo>
                <a:cubicBezTo>
                  <a:pt x="4860119" y="1240439"/>
                  <a:pt x="4853556" y="1234213"/>
                  <a:pt x="4853556" y="1225651"/>
                </a:cubicBezTo>
                <a:cubicBezTo>
                  <a:pt x="4853556" y="1217868"/>
                  <a:pt x="4860119" y="1210863"/>
                  <a:pt x="4865953" y="1210863"/>
                </a:cubicBezTo>
                <a:close/>
                <a:moveTo>
                  <a:pt x="4795122" y="1210863"/>
                </a:moveTo>
                <a:cubicBezTo>
                  <a:pt x="4803144" y="1210863"/>
                  <a:pt x="4808978" y="1217868"/>
                  <a:pt x="4808978" y="1225651"/>
                </a:cubicBezTo>
                <a:cubicBezTo>
                  <a:pt x="4808978" y="1234213"/>
                  <a:pt x="4803144" y="1240439"/>
                  <a:pt x="4795122" y="1240439"/>
                </a:cubicBezTo>
                <a:cubicBezTo>
                  <a:pt x="4787830" y="1240439"/>
                  <a:pt x="4782725" y="1234213"/>
                  <a:pt x="4782725" y="1225651"/>
                </a:cubicBezTo>
                <a:cubicBezTo>
                  <a:pt x="4782725" y="1217868"/>
                  <a:pt x="4787830" y="1210863"/>
                  <a:pt x="4795122" y="1210863"/>
                </a:cubicBezTo>
                <a:close/>
                <a:moveTo>
                  <a:pt x="4726684" y="1210863"/>
                </a:moveTo>
                <a:cubicBezTo>
                  <a:pt x="4735246" y="1210863"/>
                  <a:pt x="4741472" y="1217868"/>
                  <a:pt x="4741472" y="1225651"/>
                </a:cubicBezTo>
                <a:cubicBezTo>
                  <a:pt x="4741472" y="1234213"/>
                  <a:pt x="4735246" y="1240439"/>
                  <a:pt x="4726684" y="1240439"/>
                </a:cubicBezTo>
                <a:cubicBezTo>
                  <a:pt x="4718122" y="1240439"/>
                  <a:pt x="4711896" y="1234213"/>
                  <a:pt x="4711896" y="1225651"/>
                </a:cubicBezTo>
                <a:cubicBezTo>
                  <a:pt x="4711896" y="1217868"/>
                  <a:pt x="4718122" y="1210863"/>
                  <a:pt x="4726684" y="1210863"/>
                </a:cubicBezTo>
                <a:close/>
                <a:moveTo>
                  <a:pt x="4655853" y="1210863"/>
                </a:moveTo>
                <a:cubicBezTo>
                  <a:pt x="4663637" y="1210863"/>
                  <a:pt x="4670642" y="1217868"/>
                  <a:pt x="4670642" y="1225651"/>
                </a:cubicBezTo>
                <a:cubicBezTo>
                  <a:pt x="4670642" y="1234213"/>
                  <a:pt x="4663637" y="1240439"/>
                  <a:pt x="4655853" y="1240439"/>
                </a:cubicBezTo>
                <a:cubicBezTo>
                  <a:pt x="4647291" y="1240439"/>
                  <a:pt x="4641064" y="1234213"/>
                  <a:pt x="4641064" y="1225651"/>
                </a:cubicBezTo>
                <a:cubicBezTo>
                  <a:pt x="4641064" y="1217868"/>
                  <a:pt x="4647291" y="1210863"/>
                  <a:pt x="4655853" y="1210863"/>
                </a:cubicBezTo>
                <a:close/>
                <a:moveTo>
                  <a:pt x="4585023" y="1210863"/>
                </a:moveTo>
                <a:cubicBezTo>
                  <a:pt x="4592806" y="1210863"/>
                  <a:pt x="4599811" y="1217868"/>
                  <a:pt x="4599811" y="1225651"/>
                </a:cubicBezTo>
                <a:cubicBezTo>
                  <a:pt x="4599811" y="1234213"/>
                  <a:pt x="4592806" y="1240439"/>
                  <a:pt x="4585023" y="1240439"/>
                </a:cubicBezTo>
                <a:cubicBezTo>
                  <a:pt x="4576461" y="1240439"/>
                  <a:pt x="4570235" y="1234213"/>
                  <a:pt x="4570235" y="1225651"/>
                </a:cubicBezTo>
                <a:cubicBezTo>
                  <a:pt x="4570235" y="1217868"/>
                  <a:pt x="4576461" y="1210863"/>
                  <a:pt x="4585023" y="1210863"/>
                </a:cubicBezTo>
                <a:close/>
                <a:moveTo>
                  <a:pt x="4513260" y="1210863"/>
                </a:moveTo>
                <a:cubicBezTo>
                  <a:pt x="4520553" y="1210863"/>
                  <a:pt x="4525657" y="1217868"/>
                  <a:pt x="4525657" y="1225651"/>
                </a:cubicBezTo>
                <a:cubicBezTo>
                  <a:pt x="4525657" y="1234213"/>
                  <a:pt x="4520553" y="1240439"/>
                  <a:pt x="4513260" y="1240439"/>
                </a:cubicBezTo>
                <a:cubicBezTo>
                  <a:pt x="4505238" y="1240439"/>
                  <a:pt x="4499404" y="1234213"/>
                  <a:pt x="4499404" y="1225651"/>
                </a:cubicBezTo>
                <a:cubicBezTo>
                  <a:pt x="4499404" y="1217868"/>
                  <a:pt x="4505238" y="1210863"/>
                  <a:pt x="4513260" y="1210863"/>
                </a:cubicBezTo>
                <a:close/>
                <a:moveTo>
                  <a:pt x="4439056" y="1210863"/>
                </a:moveTo>
                <a:cubicBezTo>
                  <a:pt x="4445619" y="1210863"/>
                  <a:pt x="4451453" y="1217868"/>
                  <a:pt x="4451453" y="1225651"/>
                </a:cubicBezTo>
                <a:cubicBezTo>
                  <a:pt x="4451453" y="1234213"/>
                  <a:pt x="4445619" y="1240439"/>
                  <a:pt x="4439056" y="1240439"/>
                </a:cubicBezTo>
                <a:cubicBezTo>
                  <a:pt x="4431763" y="1240439"/>
                  <a:pt x="4425200" y="1234213"/>
                  <a:pt x="4425200" y="1225651"/>
                </a:cubicBezTo>
                <a:cubicBezTo>
                  <a:pt x="4425200" y="1217868"/>
                  <a:pt x="4431763" y="1210863"/>
                  <a:pt x="4439056" y="1210863"/>
                </a:cubicBezTo>
                <a:close/>
                <a:moveTo>
                  <a:pt x="4366768" y="1210863"/>
                </a:moveTo>
                <a:cubicBezTo>
                  <a:pt x="4374790" y="1210863"/>
                  <a:pt x="4380624" y="1217868"/>
                  <a:pt x="4380624" y="1225651"/>
                </a:cubicBezTo>
                <a:cubicBezTo>
                  <a:pt x="4380624" y="1234213"/>
                  <a:pt x="4374790" y="1240439"/>
                  <a:pt x="4366768" y="1240439"/>
                </a:cubicBezTo>
                <a:cubicBezTo>
                  <a:pt x="4360934" y="1240439"/>
                  <a:pt x="4354371" y="1234213"/>
                  <a:pt x="4354371" y="1225651"/>
                </a:cubicBezTo>
                <a:cubicBezTo>
                  <a:pt x="4354371" y="1217868"/>
                  <a:pt x="4360934" y="1210863"/>
                  <a:pt x="4366768" y="1210863"/>
                </a:cubicBezTo>
                <a:close/>
                <a:moveTo>
                  <a:pt x="4295937" y="1210863"/>
                </a:moveTo>
                <a:cubicBezTo>
                  <a:pt x="4303959" y="1210863"/>
                  <a:pt x="4309793" y="1217868"/>
                  <a:pt x="4309793" y="1225651"/>
                </a:cubicBezTo>
                <a:cubicBezTo>
                  <a:pt x="4309793" y="1234213"/>
                  <a:pt x="4303959" y="1240439"/>
                  <a:pt x="4295937" y="1240439"/>
                </a:cubicBezTo>
                <a:cubicBezTo>
                  <a:pt x="4290103" y="1240439"/>
                  <a:pt x="4283540" y="1234213"/>
                  <a:pt x="4283540" y="1225651"/>
                </a:cubicBezTo>
                <a:cubicBezTo>
                  <a:pt x="4283540" y="1217868"/>
                  <a:pt x="4290103" y="1210863"/>
                  <a:pt x="4295937" y="1210863"/>
                </a:cubicBezTo>
                <a:close/>
                <a:moveTo>
                  <a:pt x="368953" y="1210863"/>
                </a:moveTo>
                <a:cubicBezTo>
                  <a:pt x="377515" y="1210863"/>
                  <a:pt x="383742" y="1217868"/>
                  <a:pt x="383742" y="1225651"/>
                </a:cubicBezTo>
                <a:cubicBezTo>
                  <a:pt x="383742" y="1234213"/>
                  <a:pt x="377515" y="1240439"/>
                  <a:pt x="368953" y="1240439"/>
                </a:cubicBezTo>
                <a:cubicBezTo>
                  <a:pt x="361170" y="1240439"/>
                  <a:pt x="354165" y="1234213"/>
                  <a:pt x="354165" y="1225651"/>
                </a:cubicBezTo>
                <a:cubicBezTo>
                  <a:pt x="354165" y="1217868"/>
                  <a:pt x="361170" y="1210863"/>
                  <a:pt x="368953" y="1210863"/>
                </a:cubicBezTo>
                <a:close/>
                <a:moveTo>
                  <a:pt x="297189" y="1210863"/>
                </a:moveTo>
                <a:cubicBezTo>
                  <a:pt x="305211" y="1210863"/>
                  <a:pt x="309586" y="1217868"/>
                  <a:pt x="309586" y="1225651"/>
                </a:cubicBezTo>
                <a:cubicBezTo>
                  <a:pt x="309586" y="1234213"/>
                  <a:pt x="305211" y="1240439"/>
                  <a:pt x="297189" y="1240439"/>
                </a:cubicBezTo>
                <a:cubicBezTo>
                  <a:pt x="289897" y="1240439"/>
                  <a:pt x="283334" y="1234213"/>
                  <a:pt x="283334" y="1225651"/>
                </a:cubicBezTo>
                <a:cubicBezTo>
                  <a:pt x="283334" y="1217868"/>
                  <a:pt x="289897" y="1210863"/>
                  <a:pt x="297189" y="1210863"/>
                </a:cubicBezTo>
                <a:close/>
                <a:moveTo>
                  <a:pt x="226361" y="1210863"/>
                </a:moveTo>
                <a:cubicBezTo>
                  <a:pt x="232195" y="1210863"/>
                  <a:pt x="238759" y="1217868"/>
                  <a:pt x="238759" y="1225651"/>
                </a:cubicBezTo>
                <a:cubicBezTo>
                  <a:pt x="238759" y="1234213"/>
                  <a:pt x="232195" y="1240439"/>
                  <a:pt x="226361" y="1240439"/>
                </a:cubicBezTo>
                <a:cubicBezTo>
                  <a:pt x="218338" y="1240439"/>
                  <a:pt x="212504" y="1234213"/>
                  <a:pt x="212504" y="1225651"/>
                </a:cubicBezTo>
                <a:cubicBezTo>
                  <a:pt x="212504" y="1217868"/>
                  <a:pt x="218338" y="1210863"/>
                  <a:pt x="226361" y="1210863"/>
                </a:cubicBezTo>
                <a:close/>
                <a:moveTo>
                  <a:pt x="155527" y="1210863"/>
                </a:moveTo>
                <a:cubicBezTo>
                  <a:pt x="161361" y="1210863"/>
                  <a:pt x="167924" y="1217868"/>
                  <a:pt x="167924" y="1225651"/>
                </a:cubicBezTo>
                <a:cubicBezTo>
                  <a:pt x="167924" y="1234213"/>
                  <a:pt x="161361" y="1240439"/>
                  <a:pt x="155527" y="1240439"/>
                </a:cubicBezTo>
                <a:cubicBezTo>
                  <a:pt x="147505" y="1240439"/>
                  <a:pt x="141671" y="1234213"/>
                  <a:pt x="141671" y="1225651"/>
                </a:cubicBezTo>
                <a:cubicBezTo>
                  <a:pt x="141671" y="1217868"/>
                  <a:pt x="147505" y="1210863"/>
                  <a:pt x="155527" y="1210863"/>
                </a:cubicBezTo>
                <a:close/>
                <a:moveTo>
                  <a:pt x="83239" y="1210863"/>
                </a:moveTo>
                <a:cubicBezTo>
                  <a:pt x="90531" y="1210863"/>
                  <a:pt x="97095" y="1217868"/>
                  <a:pt x="97095" y="1225651"/>
                </a:cubicBezTo>
                <a:cubicBezTo>
                  <a:pt x="97095" y="1234213"/>
                  <a:pt x="90531" y="1240439"/>
                  <a:pt x="83239" y="1240439"/>
                </a:cubicBezTo>
                <a:cubicBezTo>
                  <a:pt x="76675" y="1240439"/>
                  <a:pt x="70841" y="1234213"/>
                  <a:pt x="70841" y="1225651"/>
                </a:cubicBezTo>
                <a:cubicBezTo>
                  <a:pt x="70841" y="1217868"/>
                  <a:pt x="76675" y="1210863"/>
                  <a:pt x="83239" y="1210863"/>
                </a:cubicBezTo>
                <a:close/>
                <a:moveTo>
                  <a:pt x="12003" y="1210863"/>
                </a:moveTo>
                <a:cubicBezTo>
                  <a:pt x="20248" y="1210863"/>
                  <a:pt x="26244" y="1217868"/>
                  <a:pt x="26244" y="1225651"/>
                </a:cubicBezTo>
                <a:cubicBezTo>
                  <a:pt x="26244" y="1234213"/>
                  <a:pt x="20248" y="1240439"/>
                  <a:pt x="12003" y="1240439"/>
                </a:cubicBezTo>
                <a:cubicBezTo>
                  <a:pt x="4508" y="1240439"/>
                  <a:pt x="10" y="1234213"/>
                  <a:pt x="10" y="1225651"/>
                </a:cubicBezTo>
                <a:cubicBezTo>
                  <a:pt x="10" y="1217868"/>
                  <a:pt x="4508" y="1210863"/>
                  <a:pt x="12003" y="1210863"/>
                </a:cubicBezTo>
                <a:close/>
                <a:moveTo>
                  <a:pt x="7013492" y="1140032"/>
                </a:moveTo>
                <a:cubicBezTo>
                  <a:pt x="7021275" y="1140032"/>
                  <a:pt x="7028280" y="1146595"/>
                  <a:pt x="7028280" y="1152429"/>
                </a:cubicBezTo>
                <a:cubicBezTo>
                  <a:pt x="7028280" y="1160451"/>
                  <a:pt x="7021275" y="1166286"/>
                  <a:pt x="7013492" y="1166286"/>
                </a:cubicBezTo>
                <a:cubicBezTo>
                  <a:pt x="7004930" y="1166286"/>
                  <a:pt x="6998704" y="1160451"/>
                  <a:pt x="6998704" y="1152429"/>
                </a:cubicBezTo>
                <a:cubicBezTo>
                  <a:pt x="6998704" y="1146595"/>
                  <a:pt x="7004930" y="1140032"/>
                  <a:pt x="7013492" y="1140032"/>
                </a:cubicBezTo>
                <a:close/>
                <a:moveTo>
                  <a:pt x="6939085" y="1140032"/>
                </a:moveTo>
                <a:cubicBezTo>
                  <a:pt x="6946378" y="1140032"/>
                  <a:pt x="6950753" y="1146595"/>
                  <a:pt x="6950753" y="1152429"/>
                </a:cubicBezTo>
                <a:cubicBezTo>
                  <a:pt x="6950753" y="1160451"/>
                  <a:pt x="6946378" y="1166286"/>
                  <a:pt x="6939085" y="1166286"/>
                </a:cubicBezTo>
                <a:cubicBezTo>
                  <a:pt x="6931063" y="1166286"/>
                  <a:pt x="6924500" y="1160451"/>
                  <a:pt x="6924500" y="1152429"/>
                </a:cubicBezTo>
                <a:cubicBezTo>
                  <a:pt x="6924500" y="1146595"/>
                  <a:pt x="6931063" y="1140032"/>
                  <a:pt x="6939085" y="1140032"/>
                </a:cubicBezTo>
                <a:close/>
                <a:moveTo>
                  <a:pt x="6867525" y="1140032"/>
                </a:moveTo>
                <a:cubicBezTo>
                  <a:pt x="6874088" y="1140032"/>
                  <a:pt x="6879922" y="1146595"/>
                  <a:pt x="6879922" y="1153888"/>
                </a:cubicBezTo>
                <a:cubicBezTo>
                  <a:pt x="6879922" y="1160451"/>
                  <a:pt x="6874088" y="1166286"/>
                  <a:pt x="6867525" y="1166286"/>
                </a:cubicBezTo>
                <a:cubicBezTo>
                  <a:pt x="6860232" y="1166286"/>
                  <a:pt x="6853669" y="1160451"/>
                  <a:pt x="6853669" y="1153888"/>
                </a:cubicBezTo>
                <a:cubicBezTo>
                  <a:pt x="6853669" y="1146595"/>
                  <a:pt x="6860232" y="1140032"/>
                  <a:pt x="6867525" y="1140032"/>
                </a:cubicBezTo>
                <a:close/>
                <a:moveTo>
                  <a:pt x="6796696" y="1140032"/>
                </a:moveTo>
                <a:cubicBezTo>
                  <a:pt x="6803259" y="1140032"/>
                  <a:pt x="6809093" y="1146595"/>
                  <a:pt x="6809093" y="1153888"/>
                </a:cubicBezTo>
                <a:cubicBezTo>
                  <a:pt x="6809093" y="1160451"/>
                  <a:pt x="6803259" y="1166286"/>
                  <a:pt x="6796696" y="1166286"/>
                </a:cubicBezTo>
                <a:cubicBezTo>
                  <a:pt x="6789403" y="1166286"/>
                  <a:pt x="6782840" y="1160451"/>
                  <a:pt x="6782840" y="1153888"/>
                </a:cubicBezTo>
                <a:cubicBezTo>
                  <a:pt x="6782840" y="1146595"/>
                  <a:pt x="6789403" y="1140032"/>
                  <a:pt x="6796696" y="1140032"/>
                </a:cubicBezTo>
                <a:close/>
                <a:moveTo>
                  <a:pt x="6724405" y="1140032"/>
                </a:moveTo>
                <a:cubicBezTo>
                  <a:pt x="6732427" y="1140032"/>
                  <a:pt x="6738261" y="1146595"/>
                  <a:pt x="6738261" y="1153888"/>
                </a:cubicBezTo>
                <a:cubicBezTo>
                  <a:pt x="6738261" y="1160451"/>
                  <a:pt x="6732427" y="1166286"/>
                  <a:pt x="6724405" y="1166286"/>
                </a:cubicBezTo>
                <a:cubicBezTo>
                  <a:pt x="6718571" y="1166286"/>
                  <a:pt x="6712008" y="1160451"/>
                  <a:pt x="6712008" y="1153888"/>
                </a:cubicBezTo>
                <a:cubicBezTo>
                  <a:pt x="6712008" y="1146595"/>
                  <a:pt x="6718571" y="1140032"/>
                  <a:pt x="6724405" y="1140032"/>
                </a:cubicBezTo>
                <a:close/>
                <a:moveTo>
                  <a:pt x="6653576" y="1140032"/>
                </a:moveTo>
                <a:cubicBezTo>
                  <a:pt x="6660869" y="1140032"/>
                  <a:pt x="6667432" y="1146595"/>
                  <a:pt x="6667432" y="1153888"/>
                </a:cubicBezTo>
                <a:cubicBezTo>
                  <a:pt x="6667432" y="1160451"/>
                  <a:pt x="6660869" y="1166286"/>
                  <a:pt x="6653576" y="1166286"/>
                </a:cubicBezTo>
                <a:cubicBezTo>
                  <a:pt x="6645554" y="1166286"/>
                  <a:pt x="6641179" y="1160451"/>
                  <a:pt x="6641179" y="1153888"/>
                </a:cubicBezTo>
                <a:cubicBezTo>
                  <a:pt x="6641179" y="1146595"/>
                  <a:pt x="6645554" y="1140032"/>
                  <a:pt x="6653576" y="1140032"/>
                </a:cubicBezTo>
                <a:close/>
                <a:moveTo>
                  <a:pt x="6581764" y="1140032"/>
                </a:moveTo>
                <a:cubicBezTo>
                  <a:pt x="6589547" y="1140032"/>
                  <a:pt x="6596552" y="1146595"/>
                  <a:pt x="6596552" y="1153888"/>
                </a:cubicBezTo>
                <a:cubicBezTo>
                  <a:pt x="6596552" y="1160451"/>
                  <a:pt x="6589547" y="1166286"/>
                  <a:pt x="6581764" y="1166286"/>
                </a:cubicBezTo>
                <a:cubicBezTo>
                  <a:pt x="6573202" y="1166286"/>
                  <a:pt x="6566976" y="1160451"/>
                  <a:pt x="6566976" y="1153888"/>
                </a:cubicBezTo>
                <a:cubicBezTo>
                  <a:pt x="6566976" y="1146595"/>
                  <a:pt x="6573202" y="1140032"/>
                  <a:pt x="6581764" y="1140032"/>
                </a:cubicBezTo>
                <a:close/>
                <a:moveTo>
                  <a:pt x="6510933" y="1140032"/>
                </a:moveTo>
                <a:cubicBezTo>
                  <a:pt x="6518717" y="1140032"/>
                  <a:pt x="6525722" y="1146595"/>
                  <a:pt x="6525722" y="1153888"/>
                </a:cubicBezTo>
                <a:cubicBezTo>
                  <a:pt x="6525722" y="1160451"/>
                  <a:pt x="6518717" y="1166286"/>
                  <a:pt x="6510933" y="1166286"/>
                </a:cubicBezTo>
                <a:cubicBezTo>
                  <a:pt x="6502371" y="1166286"/>
                  <a:pt x="6496144" y="1160451"/>
                  <a:pt x="6496144" y="1153888"/>
                </a:cubicBezTo>
                <a:cubicBezTo>
                  <a:pt x="6496144" y="1146595"/>
                  <a:pt x="6502371" y="1140032"/>
                  <a:pt x="6510933" y="1140032"/>
                </a:cubicBezTo>
                <a:close/>
                <a:moveTo>
                  <a:pt x="6440492" y="1140032"/>
                </a:moveTo>
                <a:cubicBezTo>
                  <a:pt x="6448081" y="1140032"/>
                  <a:pt x="6454911" y="1146595"/>
                  <a:pt x="6454911" y="1153888"/>
                </a:cubicBezTo>
                <a:cubicBezTo>
                  <a:pt x="6454911" y="1160451"/>
                  <a:pt x="6448081" y="1166286"/>
                  <a:pt x="6440492" y="1166286"/>
                </a:cubicBezTo>
                <a:cubicBezTo>
                  <a:pt x="6432145" y="1166286"/>
                  <a:pt x="6425315" y="1160451"/>
                  <a:pt x="6425315" y="1153888"/>
                </a:cubicBezTo>
                <a:cubicBezTo>
                  <a:pt x="6425315" y="1146595"/>
                  <a:pt x="6432145" y="1140032"/>
                  <a:pt x="6440492" y="1140032"/>
                </a:cubicBezTo>
                <a:close/>
                <a:moveTo>
                  <a:pt x="6368340" y="1140032"/>
                </a:moveTo>
                <a:cubicBezTo>
                  <a:pt x="6376362" y="1140032"/>
                  <a:pt x="6380737" y="1146595"/>
                  <a:pt x="6380737" y="1153888"/>
                </a:cubicBezTo>
                <a:cubicBezTo>
                  <a:pt x="6380737" y="1160451"/>
                  <a:pt x="6376362" y="1166286"/>
                  <a:pt x="6368340" y="1166286"/>
                </a:cubicBezTo>
                <a:cubicBezTo>
                  <a:pt x="6361047" y="1166286"/>
                  <a:pt x="6354484" y="1160451"/>
                  <a:pt x="6354484" y="1153888"/>
                </a:cubicBezTo>
                <a:cubicBezTo>
                  <a:pt x="6354484" y="1146595"/>
                  <a:pt x="6361047" y="1140032"/>
                  <a:pt x="6368340" y="1140032"/>
                </a:cubicBezTo>
                <a:close/>
                <a:moveTo>
                  <a:pt x="6297511" y="1140032"/>
                </a:moveTo>
                <a:cubicBezTo>
                  <a:pt x="6304074" y="1140032"/>
                  <a:pt x="6309908" y="1146595"/>
                  <a:pt x="6309908" y="1153888"/>
                </a:cubicBezTo>
                <a:cubicBezTo>
                  <a:pt x="6309908" y="1160451"/>
                  <a:pt x="6304074" y="1166286"/>
                  <a:pt x="6297511" y="1166286"/>
                </a:cubicBezTo>
                <a:cubicBezTo>
                  <a:pt x="6290218" y="1166286"/>
                  <a:pt x="6283655" y="1160451"/>
                  <a:pt x="6283655" y="1153888"/>
                </a:cubicBezTo>
                <a:cubicBezTo>
                  <a:pt x="6283655" y="1146595"/>
                  <a:pt x="6290218" y="1140032"/>
                  <a:pt x="6297511" y="1140032"/>
                </a:cubicBezTo>
                <a:close/>
                <a:moveTo>
                  <a:pt x="6226679" y="1140032"/>
                </a:moveTo>
                <a:cubicBezTo>
                  <a:pt x="6233242" y="1140032"/>
                  <a:pt x="6239076" y="1146595"/>
                  <a:pt x="6239076" y="1153888"/>
                </a:cubicBezTo>
                <a:cubicBezTo>
                  <a:pt x="6239076" y="1160451"/>
                  <a:pt x="6233242" y="1166286"/>
                  <a:pt x="6226679" y="1166286"/>
                </a:cubicBezTo>
                <a:cubicBezTo>
                  <a:pt x="6219386" y="1166286"/>
                  <a:pt x="6212823" y="1160451"/>
                  <a:pt x="6212823" y="1153888"/>
                </a:cubicBezTo>
                <a:cubicBezTo>
                  <a:pt x="6212823" y="1146595"/>
                  <a:pt x="6219386" y="1140032"/>
                  <a:pt x="6226679" y="1140032"/>
                </a:cubicBezTo>
                <a:close/>
                <a:moveTo>
                  <a:pt x="6154391" y="1140032"/>
                </a:moveTo>
                <a:cubicBezTo>
                  <a:pt x="6161684" y="1140032"/>
                  <a:pt x="6168247" y="1146595"/>
                  <a:pt x="6168247" y="1153888"/>
                </a:cubicBezTo>
                <a:cubicBezTo>
                  <a:pt x="6168247" y="1160451"/>
                  <a:pt x="6161684" y="1166286"/>
                  <a:pt x="6154391" y="1166286"/>
                </a:cubicBezTo>
                <a:cubicBezTo>
                  <a:pt x="6147828" y="1166286"/>
                  <a:pt x="6141994" y="1160451"/>
                  <a:pt x="6141994" y="1153888"/>
                </a:cubicBezTo>
                <a:cubicBezTo>
                  <a:pt x="6141994" y="1146595"/>
                  <a:pt x="6147828" y="1140032"/>
                  <a:pt x="6154391" y="1140032"/>
                </a:cubicBezTo>
                <a:close/>
                <a:moveTo>
                  <a:pt x="6083559" y="1140032"/>
                </a:moveTo>
                <a:cubicBezTo>
                  <a:pt x="6090852" y="1140032"/>
                  <a:pt x="6097415" y="1146595"/>
                  <a:pt x="6097415" y="1153888"/>
                </a:cubicBezTo>
                <a:cubicBezTo>
                  <a:pt x="6097415" y="1160451"/>
                  <a:pt x="6090852" y="1166286"/>
                  <a:pt x="6083559" y="1166286"/>
                </a:cubicBezTo>
                <a:cubicBezTo>
                  <a:pt x="6076996" y="1166286"/>
                  <a:pt x="6071162" y="1160451"/>
                  <a:pt x="6071162" y="1153888"/>
                </a:cubicBezTo>
                <a:cubicBezTo>
                  <a:pt x="6071162" y="1146595"/>
                  <a:pt x="6076996" y="1140032"/>
                  <a:pt x="6083559" y="1140032"/>
                </a:cubicBezTo>
                <a:close/>
                <a:moveTo>
                  <a:pt x="6009356" y="1140032"/>
                </a:moveTo>
                <a:cubicBezTo>
                  <a:pt x="6016649" y="1140032"/>
                  <a:pt x="6023212" y="1146595"/>
                  <a:pt x="6023212" y="1153888"/>
                </a:cubicBezTo>
                <a:cubicBezTo>
                  <a:pt x="6023212" y="1160451"/>
                  <a:pt x="6016649" y="1166286"/>
                  <a:pt x="6009356" y="1166286"/>
                </a:cubicBezTo>
                <a:cubicBezTo>
                  <a:pt x="6001334" y="1166286"/>
                  <a:pt x="5996959" y="1160451"/>
                  <a:pt x="5996959" y="1153888"/>
                </a:cubicBezTo>
                <a:cubicBezTo>
                  <a:pt x="5996959" y="1146595"/>
                  <a:pt x="6001334" y="1140032"/>
                  <a:pt x="6009356" y="1140032"/>
                </a:cubicBezTo>
                <a:close/>
                <a:moveTo>
                  <a:pt x="5940548" y="1140032"/>
                </a:moveTo>
                <a:cubicBezTo>
                  <a:pt x="5948896" y="1140032"/>
                  <a:pt x="5955726" y="1146595"/>
                  <a:pt x="5955726" y="1153888"/>
                </a:cubicBezTo>
                <a:cubicBezTo>
                  <a:pt x="5955726" y="1160451"/>
                  <a:pt x="5948896" y="1166286"/>
                  <a:pt x="5940548" y="1166286"/>
                </a:cubicBezTo>
                <a:cubicBezTo>
                  <a:pt x="5932960" y="1166286"/>
                  <a:pt x="5926130" y="1160451"/>
                  <a:pt x="5926130" y="1153888"/>
                </a:cubicBezTo>
                <a:cubicBezTo>
                  <a:pt x="5926130" y="1146595"/>
                  <a:pt x="5932960" y="1140032"/>
                  <a:pt x="5940548" y="1140032"/>
                </a:cubicBezTo>
                <a:close/>
                <a:moveTo>
                  <a:pt x="5870088" y="1140032"/>
                </a:moveTo>
                <a:cubicBezTo>
                  <a:pt x="5878650" y="1140032"/>
                  <a:pt x="5884877" y="1146595"/>
                  <a:pt x="5884877" y="1153888"/>
                </a:cubicBezTo>
                <a:cubicBezTo>
                  <a:pt x="5884877" y="1160451"/>
                  <a:pt x="5878650" y="1166286"/>
                  <a:pt x="5870088" y="1166286"/>
                </a:cubicBezTo>
                <a:cubicBezTo>
                  <a:pt x="5862304" y="1166286"/>
                  <a:pt x="5855299" y="1161910"/>
                  <a:pt x="5855299" y="1153888"/>
                </a:cubicBezTo>
                <a:cubicBezTo>
                  <a:pt x="5855299" y="1146595"/>
                  <a:pt x="5862304" y="1140032"/>
                  <a:pt x="5870088" y="1140032"/>
                </a:cubicBezTo>
                <a:close/>
                <a:moveTo>
                  <a:pt x="5799257" y="1140032"/>
                </a:moveTo>
                <a:cubicBezTo>
                  <a:pt x="5807819" y="1140032"/>
                  <a:pt x="5814045" y="1146595"/>
                  <a:pt x="5814045" y="1153888"/>
                </a:cubicBezTo>
                <a:cubicBezTo>
                  <a:pt x="5814045" y="1161910"/>
                  <a:pt x="5807819" y="1166286"/>
                  <a:pt x="5799257" y="1166286"/>
                </a:cubicBezTo>
                <a:cubicBezTo>
                  <a:pt x="5791474" y="1166286"/>
                  <a:pt x="5784469" y="1161910"/>
                  <a:pt x="5784469" y="1153888"/>
                </a:cubicBezTo>
                <a:cubicBezTo>
                  <a:pt x="5784469" y="1146595"/>
                  <a:pt x="5791474" y="1140032"/>
                  <a:pt x="5799257" y="1140032"/>
                </a:cubicBezTo>
                <a:close/>
                <a:moveTo>
                  <a:pt x="5724122" y="1140032"/>
                </a:moveTo>
                <a:cubicBezTo>
                  <a:pt x="5732144" y="1140032"/>
                  <a:pt x="5736519" y="1146595"/>
                  <a:pt x="5736519" y="1153888"/>
                </a:cubicBezTo>
                <a:cubicBezTo>
                  <a:pt x="5736519" y="1161910"/>
                  <a:pt x="5732144" y="1166286"/>
                  <a:pt x="5724122" y="1166286"/>
                </a:cubicBezTo>
                <a:cubicBezTo>
                  <a:pt x="5716100" y="1166286"/>
                  <a:pt x="5710266" y="1161910"/>
                  <a:pt x="5710266" y="1153888"/>
                </a:cubicBezTo>
                <a:cubicBezTo>
                  <a:pt x="5710266" y="1146595"/>
                  <a:pt x="5716100" y="1140032"/>
                  <a:pt x="5724122" y="1140032"/>
                </a:cubicBezTo>
                <a:close/>
                <a:moveTo>
                  <a:pt x="5653291" y="1140032"/>
                </a:moveTo>
                <a:cubicBezTo>
                  <a:pt x="5659125" y="1140032"/>
                  <a:pt x="5665688" y="1146595"/>
                  <a:pt x="5665688" y="1153888"/>
                </a:cubicBezTo>
                <a:cubicBezTo>
                  <a:pt x="5665688" y="1161910"/>
                  <a:pt x="5659125" y="1166286"/>
                  <a:pt x="5653291" y="1166286"/>
                </a:cubicBezTo>
                <a:cubicBezTo>
                  <a:pt x="5645269" y="1166286"/>
                  <a:pt x="5639435" y="1161910"/>
                  <a:pt x="5639435" y="1153888"/>
                </a:cubicBezTo>
                <a:cubicBezTo>
                  <a:pt x="5639435" y="1146595"/>
                  <a:pt x="5645269" y="1140032"/>
                  <a:pt x="5653291" y="1140032"/>
                </a:cubicBezTo>
                <a:close/>
                <a:moveTo>
                  <a:pt x="5581002" y="1140032"/>
                </a:moveTo>
                <a:cubicBezTo>
                  <a:pt x="5588295" y="1140032"/>
                  <a:pt x="5594858" y="1146595"/>
                  <a:pt x="5594858" y="1153888"/>
                </a:cubicBezTo>
                <a:cubicBezTo>
                  <a:pt x="5594858" y="1161910"/>
                  <a:pt x="5588295" y="1166286"/>
                  <a:pt x="5581002" y="1166286"/>
                </a:cubicBezTo>
                <a:cubicBezTo>
                  <a:pt x="5574439" y="1166286"/>
                  <a:pt x="5568605" y="1161910"/>
                  <a:pt x="5568605" y="1153888"/>
                </a:cubicBezTo>
                <a:cubicBezTo>
                  <a:pt x="5568605" y="1146595"/>
                  <a:pt x="5574439" y="1140032"/>
                  <a:pt x="5581002" y="1140032"/>
                </a:cubicBezTo>
                <a:close/>
                <a:moveTo>
                  <a:pt x="5510171" y="1140032"/>
                </a:moveTo>
                <a:cubicBezTo>
                  <a:pt x="5517464" y="1140032"/>
                  <a:pt x="5524027" y="1146595"/>
                  <a:pt x="5524027" y="1153888"/>
                </a:cubicBezTo>
                <a:cubicBezTo>
                  <a:pt x="5524027" y="1161910"/>
                  <a:pt x="5517464" y="1166286"/>
                  <a:pt x="5510171" y="1166286"/>
                </a:cubicBezTo>
                <a:cubicBezTo>
                  <a:pt x="5503608" y="1166286"/>
                  <a:pt x="5497774" y="1161910"/>
                  <a:pt x="5497774" y="1153888"/>
                </a:cubicBezTo>
                <a:cubicBezTo>
                  <a:pt x="5497774" y="1146595"/>
                  <a:pt x="5503608" y="1140032"/>
                  <a:pt x="5510171" y="1140032"/>
                </a:cubicBezTo>
                <a:close/>
                <a:moveTo>
                  <a:pt x="5438937" y="1140032"/>
                </a:moveTo>
                <a:cubicBezTo>
                  <a:pt x="5447182" y="1140032"/>
                  <a:pt x="5453178" y="1146595"/>
                  <a:pt x="5453178" y="1153888"/>
                </a:cubicBezTo>
                <a:cubicBezTo>
                  <a:pt x="5453178" y="1161910"/>
                  <a:pt x="5447182" y="1166286"/>
                  <a:pt x="5438937" y="1166286"/>
                </a:cubicBezTo>
                <a:cubicBezTo>
                  <a:pt x="5431442" y="1166286"/>
                  <a:pt x="5426945" y="1161910"/>
                  <a:pt x="5426945" y="1153888"/>
                </a:cubicBezTo>
                <a:cubicBezTo>
                  <a:pt x="5426945" y="1146595"/>
                  <a:pt x="5431442" y="1140032"/>
                  <a:pt x="5438937" y="1140032"/>
                </a:cubicBezTo>
                <a:close/>
                <a:moveTo>
                  <a:pt x="5367530" y="1140032"/>
                </a:moveTo>
                <a:cubicBezTo>
                  <a:pt x="5376092" y="1140032"/>
                  <a:pt x="5382318" y="1146595"/>
                  <a:pt x="5382318" y="1153888"/>
                </a:cubicBezTo>
                <a:cubicBezTo>
                  <a:pt x="5382318" y="1161910"/>
                  <a:pt x="5376092" y="1166286"/>
                  <a:pt x="5367530" y="1166286"/>
                </a:cubicBezTo>
                <a:cubicBezTo>
                  <a:pt x="5359747" y="1166286"/>
                  <a:pt x="5352742" y="1161910"/>
                  <a:pt x="5352742" y="1153888"/>
                </a:cubicBezTo>
                <a:cubicBezTo>
                  <a:pt x="5352742" y="1146595"/>
                  <a:pt x="5359747" y="1140032"/>
                  <a:pt x="5367530" y="1140032"/>
                </a:cubicBezTo>
                <a:close/>
                <a:moveTo>
                  <a:pt x="5296699" y="1140032"/>
                </a:moveTo>
                <a:cubicBezTo>
                  <a:pt x="5305261" y="1140032"/>
                  <a:pt x="5311488" y="1146595"/>
                  <a:pt x="5311488" y="1153888"/>
                </a:cubicBezTo>
                <a:cubicBezTo>
                  <a:pt x="5311488" y="1161910"/>
                  <a:pt x="5305261" y="1166286"/>
                  <a:pt x="5296699" y="1166286"/>
                </a:cubicBezTo>
                <a:cubicBezTo>
                  <a:pt x="5288915" y="1166286"/>
                  <a:pt x="5281910" y="1161910"/>
                  <a:pt x="5281910" y="1153888"/>
                </a:cubicBezTo>
                <a:cubicBezTo>
                  <a:pt x="5281910" y="1146595"/>
                  <a:pt x="5288915" y="1140032"/>
                  <a:pt x="5296699" y="1140032"/>
                </a:cubicBezTo>
                <a:close/>
                <a:moveTo>
                  <a:pt x="5225869" y="1140032"/>
                </a:moveTo>
                <a:cubicBezTo>
                  <a:pt x="5234431" y="1140032"/>
                  <a:pt x="5240657" y="1146595"/>
                  <a:pt x="5240657" y="1153888"/>
                </a:cubicBezTo>
                <a:cubicBezTo>
                  <a:pt x="5240657" y="1161910"/>
                  <a:pt x="5234431" y="1166286"/>
                  <a:pt x="5225869" y="1166286"/>
                </a:cubicBezTo>
                <a:cubicBezTo>
                  <a:pt x="5217307" y="1166286"/>
                  <a:pt x="5211081" y="1161910"/>
                  <a:pt x="5211081" y="1153888"/>
                </a:cubicBezTo>
                <a:cubicBezTo>
                  <a:pt x="5211081" y="1146595"/>
                  <a:pt x="5217307" y="1140032"/>
                  <a:pt x="5225869" y="1140032"/>
                </a:cubicBezTo>
                <a:close/>
                <a:moveTo>
                  <a:pt x="5154105" y="1140032"/>
                </a:moveTo>
                <a:cubicBezTo>
                  <a:pt x="5162127" y="1140032"/>
                  <a:pt x="5166502" y="1147037"/>
                  <a:pt x="5166502" y="1154821"/>
                </a:cubicBezTo>
                <a:cubicBezTo>
                  <a:pt x="5166502" y="1163383"/>
                  <a:pt x="5162127" y="1169610"/>
                  <a:pt x="5154105" y="1169610"/>
                </a:cubicBezTo>
                <a:cubicBezTo>
                  <a:pt x="5146083" y="1169610"/>
                  <a:pt x="5140249" y="1163383"/>
                  <a:pt x="5140249" y="1154821"/>
                </a:cubicBezTo>
                <a:cubicBezTo>
                  <a:pt x="5140249" y="1147037"/>
                  <a:pt x="5146083" y="1140032"/>
                  <a:pt x="5154105" y="1140032"/>
                </a:cubicBezTo>
                <a:close/>
                <a:moveTo>
                  <a:pt x="5083276" y="1140032"/>
                </a:moveTo>
                <a:cubicBezTo>
                  <a:pt x="5089110" y="1140032"/>
                  <a:pt x="5095673" y="1147037"/>
                  <a:pt x="5095673" y="1154821"/>
                </a:cubicBezTo>
                <a:cubicBezTo>
                  <a:pt x="5095673" y="1163383"/>
                  <a:pt x="5089110" y="1169610"/>
                  <a:pt x="5083276" y="1169610"/>
                </a:cubicBezTo>
                <a:cubicBezTo>
                  <a:pt x="5075254" y="1169610"/>
                  <a:pt x="5069420" y="1163383"/>
                  <a:pt x="5069420" y="1154821"/>
                </a:cubicBezTo>
                <a:cubicBezTo>
                  <a:pt x="5069420" y="1147037"/>
                  <a:pt x="5075254" y="1140032"/>
                  <a:pt x="5083276" y="1140032"/>
                </a:cubicBezTo>
                <a:close/>
                <a:moveTo>
                  <a:pt x="5012445" y="1140032"/>
                </a:moveTo>
                <a:cubicBezTo>
                  <a:pt x="5018279" y="1140032"/>
                  <a:pt x="5024842" y="1147037"/>
                  <a:pt x="5024842" y="1154821"/>
                </a:cubicBezTo>
                <a:cubicBezTo>
                  <a:pt x="5024842" y="1163383"/>
                  <a:pt x="5018279" y="1169610"/>
                  <a:pt x="5012445" y="1169610"/>
                </a:cubicBezTo>
                <a:cubicBezTo>
                  <a:pt x="5004423" y="1169610"/>
                  <a:pt x="4998589" y="1163383"/>
                  <a:pt x="4998589" y="1154821"/>
                </a:cubicBezTo>
                <a:cubicBezTo>
                  <a:pt x="4998589" y="1147037"/>
                  <a:pt x="5004423" y="1140032"/>
                  <a:pt x="5012445" y="1140032"/>
                </a:cubicBezTo>
                <a:close/>
                <a:moveTo>
                  <a:pt x="4940157" y="1140032"/>
                </a:moveTo>
                <a:cubicBezTo>
                  <a:pt x="4948179" y="1140032"/>
                  <a:pt x="4954013" y="1147037"/>
                  <a:pt x="4954013" y="1154821"/>
                </a:cubicBezTo>
                <a:cubicBezTo>
                  <a:pt x="4954013" y="1163383"/>
                  <a:pt x="4948179" y="1169610"/>
                  <a:pt x="4940157" y="1169610"/>
                </a:cubicBezTo>
                <a:cubicBezTo>
                  <a:pt x="4934323" y="1169610"/>
                  <a:pt x="4927760" y="1163383"/>
                  <a:pt x="4927760" y="1154821"/>
                </a:cubicBezTo>
                <a:cubicBezTo>
                  <a:pt x="4927760" y="1147037"/>
                  <a:pt x="4934323" y="1140032"/>
                  <a:pt x="4940157" y="1140032"/>
                </a:cubicBezTo>
                <a:close/>
                <a:moveTo>
                  <a:pt x="4865953" y="1140032"/>
                </a:moveTo>
                <a:cubicBezTo>
                  <a:pt x="4873975" y="1140032"/>
                  <a:pt x="4879809" y="1147037"/>
                  <a:pt x="4879809" y="1154821"/>
                </a:cubicBezTo>
                <a:cubicBezTo>
                  <a:pt x="4879809" y="1163383"/>
                  <a:pt x="4873975" y="1169610"/>
                  <a:pt x="4865953" y="1169610"/>
                </a:cubicBezTo>
                <a:cubicBezTo>
                  <a:pt x="4860119" y="1169610"/>
                  <a:pt x="4853556" y="1163383"/>
                  <a:pt x="4853556" y="1154821"/>
                </a:cubicBezTo>
                <a:cubicBezTo>
                  <a:pt x="4853556" y="1147037"/>
                  <a:pt x="4860119" y="1140032"/>
                  <a:pt x="4865953" y="1140032"/>
                </a:cubicBezTo>
                <a:close/>
                <a:moveTo>
                  <a:pt x="4795122" y="1140032"/>
                </a:moveTo>
                <a:cubicBezTo>
                  <a:pt x="4803144" y="1140032"/>
                  <a:pt x="4808978" y="1147037"/>
                  <a:pt x="4808978" y="1154821"/>
                </a:cubicBezTo>
                <a:cubicBezTo>
                  <a:pt x="4808978" y="1163383"/>
                  <a:pt x="4803144" y="1169610"/>
                  <a:pt x="4795122" y="1169610"/>
                </a:cubicBezTo>
                <a:cubicBezTo>
                  <a:pt x="4787830" y="1169610"/>
                  <a:pt x="4782725" y="1163383"/>
                  <a:pt x="4782725" y="1154821"/>
                </a:cubicBezTo>
                <a:cubicBezTo>
                  <a:pt x="4782725" y="1147037"/>
                  <a:pt x="4787830" y="1140032"/>
                  <a:pt x="4795122" y="1140032"/>
                </a:cubicBezTo>
                <a:close/>
                <a:moveTo>
                  <a:pt x="4726684" y="1140032"/>
                </a:moveTo>
                <a:cubicBezTo>
                  <a:pt x="4735246" y="1140032"/>
                  <a:pt x="4741472" y="1147037"/>
                  <a:pt x="4741472" y="1154821"/>
                </a:cubicBezTo>
                <a:cubicBezTo>
                  <a:pt x="4741472" y="1163383"/>
                  <a:pt x="4735246" y="1169610"/>
                  <a:pt x="4726684" y="1169610"/>
                </a:cubicBezTo>
                <a:cubicBezTo>
                  <a:pt x="4718122" y="1169610"/>
                  <a:pt x="4711896" y="1163383"/>
                  <a:pt x="4711896" y="1154821"/>
                </a:cubicBezTo>
                <a:cubicBezTo>
                  <a:pt x="4711896" y="1147037"/>
                  <a:pt x="4718122" y="1140032"/>
                  <a:pt x="4726684" y="1140032"/>
                </a:cubicBezTo>
                <a:close/>
                <a:moveTo>
                  <a:pt x="4655853" y="1140032"/>
                </a:moveTo>
                <a:cubicBezTo>
                  <a:pt x="4663637" y="1140032"/>
                  <a:pt x="4670642" y="1147037"/>
                  <a:pt x="4670642" y="1154821"/>
                </a:cubicBezTo>
                <a:cubicBezTo>
                  <a:pt x="4670642" y="1163383"/>
                  <a:pt x="4663637" y="1169610"/>
                  <a:pt x="4655853" y="1169610"/>
                </a:cubicBezTo>
                <a:cubicBezTo>
                  <a:pt x="4647291" y="1169610"/>
                  <a:pt x="4641064" y="1163383"/>
                  <a:pt x="4641064" y="1154821"/>
                </a:cubicBezTo>
                <a:cubicBezTo>
                  <a:pt x="4641064" y="1147037"/>
                  <a:pt x="4647291" y="1140032"/>
                  <a:pt x="4655853" y="1140032"/>
                </a:cubicBezTo>
                <a:close/>
                <a:moveTo>
                  <a:pt x="4585023" y="1140032"/>
                </a:moveTo>
                <a:cubicBezTo>
                  <a:pt x="4592806" y="1140032"/>
                  <a:pt x="4599811" y="1147037"/>
                  <a:pt x="4599811" y="1154821"/>
                </a:cubicBezTo>
                <a:cubicBezTo>
                  <a:pt x="4599811" y="1163383"/>
                  <a:pt x="4592806" y="1169610"/>
                  <a:pt x="4585023" y="1169610"/>
                </a:cubicBezTo>
                <a:cubicBezTo>
                  <a:pt x="4576461" y="1169610"/>
                  <a:pt x="4570235" y="1163383"/>
                  <a:pt x="4570235" y="1154821"/>
                </a:cubicBezTo>
                <a:cubicBezTo>
                  <a:pt x="4570235" y="1147037"/>
                  <a:pt x="4576461" y="1140032"/>
                  <a:pt x="4585023" y="1140032"/>
                </a:cubicBezTo>
                <a:close/>
                <a:moveTo>
                  <a:pt x="4513260" y="1140032"/>
                </a:moveTo>
                <a:cubicBezTo>
                  <a:pt x="4520553" y="1140032"/>
                  <a:pt x="4525657" y="1147037"/>
                  <a:pt x="4525657" y="1154821"/>
                </a:cubicBezTo>
                <a:cubicBezTo>
                  <a:pt x="4525657" y="1163383"/>
                  <a:pt x="4520553" y="1169610"/>
                  <a:pt x="4513260" y="1169610"/>
                </a:cubicBezTo>
                <a:cubicBezTo>
                  <a:pt x="4505238" y="1169610"/>
                  <a:pt x="4499404" y="1163383"/>
                  <a:pt x="4499404" y="1154821"/>
                </a:cubicBezTo>
                <a:cubicBezTo>
                  <a:pt x="4499404" y="1147037"/>
                  <a:pt x="4505238" y="1140032"/>
                  <a:pt x="4513260" y="1140032"/>
                </a:cubicBezTo>
                <a:close/>
                <a:moveTo>
                  <a:pt x="4439056" y="1140032"/>
                </a:moveTo>
                <a:cubicBezTo>
                  <a:pt x="4445619" y="1140032"/>
                  <a:pt x="4451453" y="1147037"/>
                  <a:pt x="4451453" y="1154821"/>
                </a:cubicBezTo>
                <a:cubicBezTo>
                  <a:pt x="4451453" y="1163383"/>
                  <a:pt x="4445619" y="1169610"/>
                  <a:pt x="4439056" y="1169610"/>
                </a:cubicBezTo>
                <a:cubicBezTo>
                  <a:pt x="4431763" y="1169610"/>
                  <a:pt x="4425200" y="1163383"/>
                  <a:pt x="4425200" y="1154821"/>
                </a:cubicBezTo>
                <a:cubicBezTo>
                  <a:pt x="4425200" y="1147037"/>
                  <a:pt x="4431763" y="1140032"/>
                  <a:pt x="4439056" y="1140032"/>
                </a:cubicBezTo>
                <a:close/>
                <a:moveTo>
                  <a:pt x="4366768" y="1140032"/>
                </a:moveTo>
                <a:cubicBezTo>
                  <a:pt x="4374790" y="1140032"/>
                  <a:pt x="4380624" y="1147037"/>
                  <a:pt x="4380624" y="1154821"/>
                </a:cubicBezTo>
                <a:cubicBezTo>
                  <a:pt x="4380624" y="1163383"/>
                  <a:pt x="4374790" y="1169610"/>
                  <a:pt x="4366768" y="1169610"/>
                </a:cubicBezTo>
                <a:cubicBezTo>
                  <a:pt x="4360934" y="1169610"/>
                  <a:pt x="4354371" y="1163383"/>
                  <a:pt x="4354371" y="1154821"/>
                </a:cubicBezTo>
                <a:cubicBezTo>
                  <a:pt x="4354371" y="1147037"/>
                  <a:pt x="4360934" y="1140032"/>
                  <a:pt x="4366768" y="1140032"/>
                </a:cubicBezTo>
                <a:close/>
                <a:moveTo>
                  <a:pt x="4295937" y="1140032"/>
                </a:moveTo>
                <a:cubicBezTo>
                  <a:pt x="4303959" y="1140032"/>
                  <a:pt x="4309793" y="1147037"/>
                  <a:pt x="4309793" y="1154821"/>
                </a:cubicBezTo>
                <a:cubicBezTo>
                  <a:pt x="4309793" y="1163383"/>
                  <a:pt x="4303959" y="1169610"/>
                  <a:pt x="4295937" y="1169610"/>
                </a:cubicBezTo>
                <a:cubicBezTo>
                  <a:pt x="4290103" y="1169610"/>
                  <a:pt x="4283540" y="1163383"/>
                  <a:pt x="4283540" y="1154821"/>
                </a:cubicBezTo>
                <a:cubicBezTo>
                  <a:pt x="4283540" y="1147037"/>
                  <a:pt x="4290103" y="1140032"/>
                  <a:pt x="4295937" y="1140032"/>
                </a:cubicBezTo>
                <a:close/>
                <a:moveTo>
                  <a:pt x="4225107" y="1140032"/>
                </a:moveTo>
                <a:cubicBezTo>
                  <a:pt x="4233129" y="1140032"/>
                  <a:pt x="4238963" y="1147037"/>
                  <a:pt x="4238963" y="1154821"/>
                </a:cubicBezTo>
                <a:cubicBezTo>
                  <a:pt x="4238963" y="1163383"/>
                  <a:pt x="4233129" y="1169610"/>
                  <a:pt x="4225107" y="1169610"/>
                </a:cubicBezTo>
                <a:cubicBezTo>
                  <a:pt x="4217085" y="1169610"/>
                  <a:pt x="4212710" y="1163383"/>
                  <a:pt x="4212710" y="1154821"/>
                </a:cubicBezTo>
                <a:cubicBezTo>
                  <a:pt x="4212710" y="1147037"/>
                  <a:pt x="4217085" y="1140032"/>
                  <a:pt x="4225107" y="1140032"/>
                </a:cubicBezTo>
                <a:close/>
                <a:moveTo>
                  <a:pt x="4153295" y="1140032"/>
                </a:moveTo>
                <a:cubicBezTo>
                  <a:pt x="4161078" y="1140032"/>
                  <a:pt x="4168083" y="1147037"/>
                  <a:pt x="4168083" y="1154821"/>
                </a:cubicBezTo>
                <a:cubicBezTo>
                  <a:pt x="4168083" y="1163383"/>
                  <a:pt x="4161078" y="1169610"/>
                  <a:pt x="4153295" y="1169610"/>
                </a:cubicBezTo>
                <a:cubicBezTo>
                  <a:pt x="4144733" y="1169610"/>
                  <a:pt x="4138507" y="1163383"/>
                  <a:pt x="4138507" y="1154821"/>
                </a:cubicBezTo>
                <a:cubicBezTo>
                  <a:pt x="4138507" y="1147037"/>
                  <a:pt x="4144733" y="1140032"/>
                  <a:pt x="4153295" y="1140032"/>
                </a:cubicBezTo>
                <a:close/>
                <a:moveTo>
                  <a:pt x="4082465" y="1140032"/>
                </a:moveTo>
                <a:cubicBezTo>
                  <a:pt x="4090249" y="1140032"/>
                  <a:pt x="4097254" y="1147037"/>
                  <a:pt x="4097254" y="1154821"/>
                </a:cubicBezTo>
                <a:cubicBezTo>
                  <a:pt x="4097254" y="1163383"/>
                  <a:pt x="4090249" y="1169610"/>
                  <a:pt x="4082465" y="1169610"/>
                </a:cubicBezTo>
                <a:cubicBezTo>
                  <a:pt x="4073903" y="1169610"/>
                  <a:pt x="4067676" y="1163383"/>
                  <a:pt x="4067676" y="1154821"/>
                </a:cubicBezTo>
                <a:cubicBezTo>
                  <a:pt x="4067676" y="1147037"/>
                  <a:pt x="4073903" y="1140032"/>
                  <a:pt x="4082465" y="1140032"/>
                </a:cubicBezTo>
                <a:close/>
                <a:moveTo>
                  <a:pt x="439789" y="1140032"/>
                </a:moveTo>
                <a:cubicBezTo>
                  <a:pt x="448351" y="1140032"/>
                  <a:pt x="454579" y="1146595"/>
                  <a:pt x="454579" y="1153888"/>
                </a:cubicBezTo>
                <a:cubicBezTo>
                  <a:pt x="454579" y="1161910"/>
                  <a:pt x="448351" y="1166286"/>
                  <a:pt x="439789" y="1166286"/>
                </a:cubicBezTo>
                <a:cubicBezTo>
                  <a:pt x="432006" y="1166286"/>
                  <a:pt x="425001" y="1161910"/>
                  <a:pt x="425001" y="1153888"/>
                </a:cubicBezTo>
                <a:cubicBezTo>
                  <a:pt x="425001" y="1146595"/>
                  <a:pt x="432006" y="1140032"/>
                  <a:pt x="439789" y="1140032"/>
                </a:cubicBezTo>
                <a:close/>
                <a:moveTo>
                  <a:pt x="368960" y="1140032"/>
                </a:moveTo>
                <a:cubicBezTo>
                  <a:pt x="377521" y="1140032"/>
                  <a:pt x="383747" y="1146595"/>
                  <a:pt x="383747" y="1153888"/>
                </a:cubicBezTo>
                <a:cubicBezTo>
                  <a:pt x="383747" y="1161910"/>
                  <a:pt x="377521" y="1166286"/>
                  <a:pt x="368960" y="1166286"/>
                </a:cubicBezTo>
                <a:cubicBezTo>
                  <a:pt x="361176" y="1166286"/>
                  <a:pt x="354172" y="1161910"/>
                  <a:pt x="354172" y="1153888"/>
                </a:cubicBezTo>
                <a:cubicBezTo>
                  <a:pt x="354172" y="1146595"/>
                  <a:pt x="361176" y="1140032"/>
                  <a:pt x="368960" y="1140032"/>
                </a:cubicBezTo>
                <a:close/>
                <a:moveTo>
                  <a:pt x="297194" y="1140032"/>
                </a:moveTo>
                <a:cubicBezTo>
                  <a:pt x="305217" y="1140032"/>
                  <a:pt x="309592" y="1146595"/>
                  <a:pt x="309592" y="1153888"/>
                </a:cubicBezTo>
                <a:cubicBezTo>
                  <a:pt x="309592" y="1161910"/>
                  <a:pt x="305217" y="1166286"/>
                  <a:pt x="297194" y="1166286"/>
                </a:cubicBezTo>
                <a:cubicBezTo>
                  <a:pt x="289902" y="1166286"/>
                  <a:pt x="283339" y="1161910"/>
                  <a:pt x="283339" y="1153888"/>
                </a:cubicBezTo>
                <a:cubicBezTo>
                  <a:pt x="283339" y="1146595"/>
                  <a:pt x="289902" y="1140032"/>
                  <a:pt x="297194" y="1140032"/>
                </a:cubicBezTo>
                <a:close/>
                <a:moveTo>
                  <a:pt x="226366" y="1140032"/>
                </a:moveTo>
                <a:cubicBezTo>
                  <a:pt x="232201" y="1140032"/>
                  <a:pt x="238764" y="1146595"/>
                  <a:pt x="238764" y="1153888"/>
                </a:cubicBezTo>
                <a:cubicBezTo>
                  <a:pt x="238764" y="1161910"/>
                  <a:pt x="232201" y="1166286"/>
                  <a:pt x="226366" y="1166286"/>
                </a:cubicBezTo>
                <a:cubicBezTo>
                  <a:pt x="218344" y="1166286"/>
                  <a:pt x="212510" y="1161910"/>
                  <a:pt x="212510" y="1153888"/>
                </a:cubicBezTo>
                <a:cubicBezTo>
                  <a:pt x="212510" y="1146595"/>
                  <a:pt x="218344" y="1140032"/>
                  <a:pt x="226366" y="1140032"/>
                </a:cubicBezTo>
                <a:close/>
                <a:moveTo>
                  <a:pt x="155532" y="1140032"/>
                </a:moveTo>
                <a:cubicBezTo>
                  <a:pt x="161366" y="1140032"/>
                  <a:pt x="167930" y="1146595"/>
                  <a:pt x="167930" y="1153888"/>
                </a:cubicBezTo>
                <a:cubicBezTo>
                  <a:pt x="167930" y="1161910"/>
                  <a:pt x="161366" y="1166286"/>
                  <a:pt x="155532" y="1166286"/>
                </a:cubicBezTo>
                <a:cubicBezTo>
                  <a:pt x="147510" y="1166286"/>
                  <a:pt x="141676" y="1161910"/>
                  <a:pt x="141676" y="1153888"/>
                </a:cubicBezTo>
                <a:cubicBezTo>
                  <a:pt x="141676" y="1146595"/>
                  <a:pt x="147510" y="1140032"/>
                  <a:pt x="155532" y="1140032"/>
                </a:cubicBezTo>
                <a:close/>
                <a:moveTo>
                  <a:pt x="83244" y="1140032"/>
                </a:moveTo>
                <a:cubicBezTo>
                  <a:pt x="90536" y="1140032"/>
                  <a:pt x="97100" y="1146595"/>
                  <a:pt x="97100" y="1153888"/>
                </a:cubicBezTo>
                <a:cubicBezTo>
                  <a:pt x="97100" y="1161910"/>
                  <a:pt x="90536" y="1166286"/>
                  <a:pt x="83244" y="1166286"/>
                </a:cubicBezTo>
                <a:cubicBezTo>
                  <a:pt x="76680" y="1166286"/>
                  <a:pt x="70846" y="1161910"/>
                  <a:pt x="70846" y="1153888"/>
                </a:cubicBezTo>
                <a:cubicBezTo>
                  <a:pt x="70846" y="1146595"/>
                  <a:pt x="76680" y="1140032"/>
                  <a:pt x="83244" y="1140032"/>
                </a:cubicBezTo>
                <a:close/>
                <a:moveTo>
                  <a:pt x="12008" y="1140032"/>
                </a:moveTo>
                <a:cubicBezTo>
                  <a:pt x="20253" y="1140032"/>
                  <a:pt x="26249" y="1146595"/>
                  <a:pt x="26249" y="1153888"/>
                </a:cubicBezTo>
                <a:cubicBezTo>
                  <a:pt x="26249" y="1161910"/>
                  <a:pt x="20253" y="1166286"/>
                  <a:pt x="12008" y="1166286"/>
                </a:cubicBezTo>
                <a:cubicBezTo>
                  <a:pt x="4513" y="1166286"/>
                  <a:pt x="16" y="1161910"/>
                  <a:pt x="16" y="1153888"/>
                </a:cubicBezTo>
                <a:cubicBezTo>
                  <a:pt x="16" y="1146595"/>
                  <a:pt x="4513" y="1140032"/>
                  <a:pt x="12008" y="1140032"/>
                </a:cubicBezTo>
                <a:close/>
                <a:moveTo>
                  <a:pt x="6867525" y="1069203"/>
                </a:moveTo>
                <a:cubicBezTo>
                  <a:pt x="6874088" y="1069203"/>
                  <a:pt x="6879922" y="1075037"/>
                  <a:pt x="6879922" y="1081600"/>
                </a:cubicBezTo>
                <a:cubicBezTo>
                  <a:pt x="6879922" y="1088893"/>
                  <a:pt x="6874088" y="1095457"/>
                  <a:pt x="6867525" y="1095457"/>
                </a:cubicBezTo>
                <a:cubicBezTo>
                  <a:pt x="6860232" y="1095457"/>
                  <a:pt x="6853669" y="1088893"/>
                  <a:pt x="6853669" y="1081600"/>
                </a:cubicBezTo>
                <a:cubicBezTo>
                  <a:pt x="6853669" y="1075037"/>
                  <a:pt x="6860232" y="1069203"/>
                  <a:pt x="6867525" y="1069203"/>
                </a:cubicBezTo>
                <a:close/>
                <a:moveTo>
                  <a:pt x="6795237" y="1069203"/>
                </a:moveTo>
                <a:cubicBezTo>
                  <a:pt x="6803259" y="1069203"/>
                  <a:pt x="6809093" y="1075037"/>
                  <a:pt x="6809093" y="1081600"/>
                </a:cubicBezTo>
                <a:cubicBezTo>
                  <a:pt x="6809093" y="1088893"/>
                  <a:pt x="6803259" y="1095457"/>
                  <a:pt x="6796696" y="1095457"/>
                </a:cubicBezTo>
                <a:cubicBezTo>
                  <a:pt x="6789403" y="1095457"/>
                  <a:pt x="6782840" y="1088893"/>
                  <a:pt x="6782840" y="1081600"/>
                </a:cubicBezTo>
                <a:cubicBezTo>
                  <a:pt x="6782840" y="1075037"/>
                  <a:pt x="6789403" y="1069203"/>
                  <a:pt x="6795237" y="1069203"/>
                </a:cubicBezTo>
                <a:close/>
                <a:moveTo>
                  <a:pt x="6724405" y="1069203"/>
                </a:moveTo>
                <a:cubicBezTo>
                  <a:pt x="6732427" y="1069203"/>
                  <a:pt x="6738261" y="1075037"/>
                  <a:pt x="6738261" y="1081600"/>
                </a:cubicBezTo>
                <a:cubicBezTo>
                  <a:pt x="6738261" y="1088893"/>
                  <a:pt x="6732427" y="1095457"/>
                  <a:pt x="6724405" y="1095457"/>
                </a:cubicBezTo>
                <a:cubicBezTo>
                  <a:pt x="6718571" y="1095457"/>
                  <a:pt x="6712008" y="1088893"/>
                  <a:pt x="6712008" y="1081600"/>
                </a:cubicBezTo>
                <a:cubicBezTo>
                  <a:pt x="6712008" y="1075037"/>
                  <a:pt x="6718571" y="1069203"/>
                  <a:pt x="6724405" y="1069203"/>
                </a:cubicBezTo>
                <a:close/>
                <a:moveTo>
                  <a:pt x="6653576" y="1069203"/>
                </a:moveTo>
                <a:cubicBezTo>
                  <a:pt x="6660869" y="1069203"/>
                  <a:pt x="6667432" y="1075037"/>
                  <a:pt x="6667432" y="1081600"/>
                </a:cubicBezTo>
                <a:cubicBezTo>
                  <a:pt x="6667432" y="1088893"/>
                  <a:pt x="6660869" y="1095457"/>
                  <a:pt x="6653576" y="1095457"/>
                </a:cubicBezTo>
                <a:cubicBezTo>
                  <a:pt x="6645554" y="1095457"/>
                  <a:pt x="6641179" y="1088893"/>
                  <a:pt x="6641179" y="1081600"/>
                </a:cubicBezTo>
                <a:cubicBezTo>
                  <a:pt x="6641179" y="1075037"/>
                  <a:pt x="6645554" y="1069203"/>
                  <a:pt x="6653576" y="1069203"/>
                </a:cubicBezTo>
                <a:close/>
                <a:moveTo>
                  <a:pt x="6581764" y="1069203"/>
                </a:moveTo>
                <a:cubicBezTo>
                  <a:pt x="6589547" y="1069203"/>
                  <a:pt x="6596552" y="1075037"/>
                  <a:pt x="6596552" y="1081600"/>
                </a:cubicBezTo>
                <a:cubicBezTo>
                  <a:pt x="6596552" y="1088893"/>
                  <a:pt x="6589547" y="1095457"/>
                  <a:pt x="6581764" y="1095457"/>
                </a:cubicBezTo>
                <a:cubicBezTo>
                  <a:pt x="6573202" y="1095457"/>
                  <a:pt x="6566976" y="1088893"/>
                  <a:pt x="6566976" y="1081600"/>
                </a:cubicBezTo>
                <a:cubicBezTo>
                  <a:pt x="6566976" y="1075037"/>
                  <a:pt x="6573202" y="1069203"/>
                  <a:pt x="6581764" y="1069203"/>
                </a:cubicBezTo>
                <a:close/>
                <a:moveTo>
                  <a:pt x="6510933" y="1069203"/>
                </a:moveTo>
                <a:cubicBezTo>
                  <a:pt x="6518717" y="1069203"/>
                  <a:pt x="6525722" y="1075037"/>
                  <a:pt x="6525722" y="1081600"/>
                </a:cubicBezTo>
                <a:cubicBezTo>
                  <a:pt x="6525722" y="1088893"/>
                  <a:pt x="6518717" y="1095457"/>
                  <a:pt x="6510933" y="1095457"/>
                </a:cubicBezTo>
                <a:cubicBezTo>
                  <a:pt x="6502371" y="1095457"/>
                  <a:pt x="6496144" y="1088893"/>
                  <a:pt x="6496144" y="1081600"/>
                </a:cubicBezTo>
                <a:cubicBezTo>
                  <a:pt x="6496144" y="1075037"/>
                  <a:pt x="6502371" y="1069203"/>
                  <a:pt x="6510933" y="1069203"/>
                </a:cubicBezTo>
                <a:close/>
                <a:moveTo>
                  <a:pt x="6440492" y="1069203"/>
                </a:moveTo>
                <a:cubicBezTo>
                  <a:pt x="6448081" y="1069203"/>
                  <a:pt x="6454911" y="1075037"/>
                  <a:pt x="6454911" y="1081600"/>
                </a:cubicBezTo>
                <a:cubicBezTo>
                  <a:pt x="6454911" y="1088893"/>
                  <a:pt x="6448081" y="1095457"/>
                  <a:pt x="6440492" y="1095457"/>
                </a:cubicBezTo>
                <a:cubicBezTo>
                  <a:pt x="6432145" y="1095457"/>
                  <a:pt x="6425315" y="1088893"/>
                  <a:pt x="6425315" y="1081600"/>
                </a:cubicBezTo>
                <a:cubicBezTo>
                  <a:pt x="6425315" y="1075037"/>
                  <a:pt x="6432145" y="1069203"/>
                  <a:pt x="6440492" y="1069203"/>
                </a:cubicBezTo>
                <a:close/>
                <a:moveTo>
                  <a:pt x="6368340" y="1069203"/>
                </a:moveTo>
                <a:cubicBezTo>
                  <a:pt x="6376362" y="1069203"/>
                  <a:pt x="6380737" y="1075037"/>
                  <a:pt x="6380737" y="1081600"/>
                </a:cubicBezTo>
                <a:cubicBezTo>
                  <a:pt x="6380737" y="1088893"/>
                  <a:pt x="6376362" y="1095457"/>
                  <a:pt x="6368340" y="1095457"/>
                </a:cubicBezTo>
                <a:cubicBezTo>
                  <a:pt x="6361047" y="1095457"/>
                  <a:pt x="6354484" y="1088893"/>
                  <a:pt x="6354484" y="1081600"/>
                </a:cubicBezTo>
                <a:cubicBezTo>
                  <a:pt x="6354484" y="1075037"/>
                  <a:pt x="6361047" y="1069203"/>
                  <a:pt x="6368340" y="1069203"/>
                </a:cubicBezTo>
                <a:close/>
                <a:moveTo>
                  <a:pt x="6297511" y="1069203"/>
                </a:moveTo>
                <a:cubicBezTo>
                  <a:pt x="6304074" y="1069203"/>
                  <a:pt x="6309908" y="1075037"/>
                  <a:pt x="6309908" y="1081600"/>
                </a:cubicBezTo>
                <a:cubicBezTo>
                  <a:pt x="6309908" y="1088893"/>
                  <a:pt x="6304074" y="1095457"/>
                  <a:pt x="6297511" y="1095457"/>
                </a:cubicBezTo>
                <a:cubicBezTo>
                  <a:pt x="6290218" y="1095457"/>
                  <a:pt x="6283655" y="1088893"/>
                  <a:pt x="6283655" y="1081600"/>
                </a:cubicBezTo>
                <a:cubicBezTo>
                  <a:pt x="6283655" y="1075037"/>
                  <a:pt x="6290218" y="1069203"/>
                  <a:pt x="6297511" y="1069203"/>
                </a:cubicBezTo>
                <a:close/>
                <a:moveTo>
                  <a:pt x="6226679" y="1069203"/>
                </a:moveTo>
                <a:cubicBezTo>
                  <a:pt x="6233242" y="1069203"/>
                  <a:pt x="6239076" y="1075037"/>
                  <a:pt x="6239076" y="1081600"/>
                </a:cubicBezTo>
                <a:cubicBezTo>
                  <a:pt x="6239076" y="1088893"/>
                  <a:pt x="6233242" y="1095457"/>
                  <a:pt x="6226679" y="1095457"/>
                </a:cubicBezTo>
                <a:cubicBezTo>
                  <a:pt x="6219386" y="1095457"/>
                  <a:pt x="6212823" y="1088893"/>
                  <a:pt x="6212823" y="1083059"/>
                </a:cubicBezTo>
                <a:cubicBezTo>
                  <a:pt x="6212823" y="1075037"/>
                  <a:pt x="6219386" y="1069203"/>
                  <a:pt x="6226679" y="1069203"/>
                </a:cubicBezTo>
                <a:close/>
                <a:moveTo>
                  <a:pt x="6154391" y="1069203"/>
                </a:moveTo>
                <a:cubicBezTo>
                  <a:pt x="6161684" y="1069203"/>
                  <a:pt x="6168247" y="1075037"/>
                  <a:pt x="6168247" y="1083059"/>
                </a:cubicBezTo>
                <a:cubicBezTo>
                  <a:pt x="6168247" y="1088893"/>
                  <a:pt x="6161684" y="1095457"/>
                  <a:pt x="6154391" y="1095457"/>
                </a:cubicBezTo>
                <a:cubicBezTo>
                  <a:pt x="6147828" y="1095457"/>
                  <a:pt x="6141994" y="1088893"/>
                  <a:pt x="6141994" y="1083059"/>
                </a:cubicBezTo>
                <a:cubicBezTo>
                  <a:pt x="6141994" y="1075037"/>
                  <a:pt x="6147828" y="1069203"/>
                  <a:pt x="6154391" y="1069203"/>
                </a:cubicBezTo>
                <a:close/>
                <a:moveTo>
                  <a:pt x="6083559" y="1069203"/>
                </a:moveTo>
                <a:cubicBezTo>
                  <a:pt x="6090852" y="1069203"/>
                  <a:pt x="6097415" y="1075037"/>
                  <a:pt x="6097415" y="1083059"/>
                </a:cubicBezTo>
                <a:cubicBezTo>
                  <a:pt x="6097415" y="1088893"/>
                  <a:pt x="6090852" y="1095457"/>
                  <a:pt x="6083559" y="1095457"/>
                </a:cubicBezTo>
                <a:cubicBezTo>
                  <a:pt x="6076996" y="1095457"/>
                  <a:pt x="6071162" y="1088893"/>
                  <a:pt x="6071162" y="1083059"/>
                </a:cubicBezTo>
                <a:cubicBezTo>
                  <a:pt x="6071162" y="1075037"/>
                  <a:pt x="6076996" y="1069203"/>
                  <a:pt x="6083559" y="1069203"/>
                </a:cubicBezTo>
                <a:close/>
                <a:moveTo>
                  <a:pt x="6009356" y="1069203"/>
                </a:moveTo>
                <a:cubicBezTo>
                  <a:pt x="6016649" y="1069203"/>
                  <a:pt x="6023212" y="1075037"/>
                  <a:pt x="6023212" y="1083059"/>
                </a:cubicBezTo>
                <a:cubicBezTo>
                  <a:pt x="6023212" y="1088893"/>
                  <a:pt x="6016649" y="1095457"/>
                  <a:pt x="6009356" y="1095457"/>
                </a:cubicBezTo>
                <a:cubicBezTo>
                  <a:pt x="6001334" y="1095457"/>
                  <a:pt x="5996959" y="1088893"/>
                  <a:pt x="5996959" y="1083059"/>
                </a:cubicBezTo>
                <a:cubicBezTo>
                  <a:pt x="5996959" y="1075037"/>
                  <a:pt x="6001334" y="1069203"/>
                  <a:pt x="6009356" y="1069203"/>
                </a:cubicBezTo>
                <a:close/>
                <a:moveTo>
                  <a:pt x="5940548" y="1069203"/>
                </a:moveTo>
                <a:cubicBezTo>
                  <a:pt x="5948896" y="1069203"/>
                  <a:pt x="5955726" y="1075037"/>
                  <a:pt x="5955726" y="1083059"/>
                </a:cubicBezTo>
                <a:cubicBezTo>
                  <a:pt x="5955726" y="1088893"/>
                  <a:pt x="5948896" y="1095457"/>
                  <a:pt x="5940548" y="1095457"/>
                </a:cubicBezTo>
                <a:cubicBezTo>
                  <a:pt x="5932960" y="1095457"/>
                  <a:pt x="5926130" y="1088893"/>
                  <a:pt x="5926130" y="1083059"/>
                </a:cubicBezTo>
                <a:cubicBezTo>
                  <a:pt x="5926130" y="1075037"/>
                  <a:pt x="5932960" y="1069203"/>
                  <a:pt x="5940548" y="1069203"/>
                </a:cubicBezTo>
                <a:close/>
                <a:moveTo>
                  <a:pt x="5870088" y="1069203"/>
                </a:moveTo>
                <a:cubicBezTo>
                  <a:pt x="5878650" y="1069203"/>
                  <a:pt x="5884877" y="1075037"/>
                  <a:pt x="5884877" y="1083059"/>
                </a:cubicBezTo>
                <a:cubicBezTo>
                  <a:pt x="5884877" y="1088893"/>
                  <a:pt x="5878650" y="1095457"/>
                  <a:pt x="5870088" y="1095457"/>
                </a:cubicBezTo>
                <a:cubicBezTo>
                  <a:pt x="5862304" y="1095457"/>
                  <a:pt x="5855299" y="1088893"/>
                  <a:pt x="5855299" y="1083059"/>
                </a:cubicBezTo>
                <a:cubicBezTo>
                  <a:pt x="5855299" y="1075037"/>
                  <a:pt x="5862304" y="1069203"/>
                  <a:pt x="5870088" y="1069203"/>
                </a:cubicBezTo>
                <a:close/>
                <a:moveTo>
                  <a:pt x="5799257" y="1069203"/>
                </a:moveTo>
                <a:cubicBezTo>
                  <a:pt x="5807819" y="1069203"/>
                  <a:pt x="5814045" y="1075037"/>
                  <a:pt x="5814045" y="1083059"/>
                </a:cubicBezTo>
                <a:cubicBezTo>
                  <a:pt x="5814045" y="1088893"/>
                  <a:pt x="5807819" y="1095457"/>
                  <a:pt x="5799257" y="1095457"/>
                </a:cubicBezTo>
                <a:cubicBezTo>
                  <a:pt x="5791474" y="1095457"/>
                  <a:pt x="5784469" y="1088893"/>
                  <a:pt x="5784469" y="1083059"/>
                </a:cubicBezTo>
                <a:cubicBezTo>
                  <a:pt x="5784469" y="1075037"/>
                  <a:pt x="5791474" y="1069203"/>
                  <a:pt x="5799257" y="1069203"/>
                </a:cubicBezTo>
                <a:close/>
                <a:moveTo>
                  <a:pt x="5724122" y="1069203"/>
                </a:moveTo>
                <a:cubicBezTo>
                  <a:pt x="5732144" y="1069203"/>
                  <a:pt x="5736519" y="1075037"/>
                  <a:pt x="5736519" y="1083059"/>
                </a:cubicBezTo>
                <a:cubicBezTo>
                  <a:pt x="5736519" y="1088893"/>
                  <a:pt x="5732144" y="1095457"/>
                  <a:pt x="5724122" y="1095457"/>
                </a:cubicBezTo>
                <a:cubicBezTo>
                  <a:pt x="5716100" y="1095457"/>
                  <a:pt x="5710266" y="1088893"/>
                  <a:pt x="5710266" y="1083059"/>
                </a:cubicBezTo>
                <a:cubicBezTo>
                  <a:pt x="5710266" y="1075037"/>
                  <a:pt x="5716100" y="1069203"/>
                  <a:pt x="5724122" y="1069203"/>
                </a:cubicBezTo>
                <a:close/>
                <a:moveTo>
                  <a:pt x="5653291" y="1069203"/>
                </a:moveTo>
                <a:cubicBezTo>
                  <a:pt x="5659125" y="1069203"/>
                  <a:pt x="5665688" y="1075037"/>
                  <a:pt x="5665688" y="1083059"/>
                </a:cubicBezTo>
                <a:cubicBezTo>
                  <a:pt x="5665688" y="1088893"/>
                  <a:pt x="5659125" y="1095457"/>
                  <a:pt x="5653291" y="1095457"/>
                </a:cubicBezTo>
                <a:cubicBezTo>
                  <a:pt x="5645269" y="1095457"/>
                  <a:pt x="5639435" y="1088893"/>
                  <a:pt x="5639435" y="1083059"/>
                </a:cubicBezTo>
                <a:cubicBezTo>
                  <a:pt x="5639435" y="1075037"/>
                  <a:pt x="5645269" y="1069203"/>
                  <a:pt x="5653291" y="1069203"/>
                </a:cubicBezTo>
                <a:close/>
                <a:moveTo>
                  <a:pt x="5581002" y="1069203"/>
                </a:moveTo>
                <a:cubicBezTo>
                  <a:pt x="5588295" y="1069203"/>
                  <a:pt x="5594858" y="1075037"/>
                  <a:pt x="5594858" y="1083059"/>
                </a:cubicBezTo>
                <a:cubicBezTo>
                  <a:pt x="5594858" y="1088893"/>
                  <a:pt x="5588295" y="1095457"/>
                  <a:pt x="5581002" y="1095457"/>
                </a:cubicBezTo>
                <a:cubicBezTo>
                  <a:pt x="5574439" y="1095457"/>
                  <a:pt x="5568605" y="1088893"/>
                  <a:pt x="5568605" y="1083059"/>
                </a:cubicBezTo>
                <a:cubicBezTo>
                  <a:pt x="5568605" y="1075037"/>
                  <a:pt x="5574439" y="1069203"/>
                  <a:pt x="5581002" y="1069203"/>
                </a:cubicBezTo>
                <a:close/>
                <a:moveTo>
                  <a:pt x="5510171" y="1069203"/>
                </a:moveTo>
                <a:cubicBezTo>
                  <a:pt x="5517464" y="1069203"/>
                  <a:pt x="5524027" y="1075037"/>
                  <a:pt x="5524027" y="1083059"/>
                </a:cubicBezTo>
                <a:cubicBezTo>
                  <a:pt x="5524027" y="1088893"/>
                  <a:pt x="5517464" y="1095457"/>
                  <a:pt x="5510171" y="1095457"/>
                </a:cubicBezTo>
                <a:cubicBezTo>
                  <a:pt x="5503608" y="1095457"/>
                  <a:pt x="5497774" y="1088893"/>
                  <a:pt x="5497774" y="1083059"/>
                </a:cubicBezTo>
                <a:cubicBezTo>
                  <a:pt x="5497774" y="1075037"/>
                  <a:pt x="5503608" y="1069203"/>
                  <a:pt x="5510171" y="1069203"/>
                </a:cubicBezTo>
                <a:close/>
                <a:moveTo>
                  <a:pt x="5438937" y="1069203"/>
                </a:moveTo>
                <a:cubicBezTo>
                  <a:pt x="5447182" y="1069203"/>
                  <a:pt x="5453178" y="1075037"/>
                  <a:pt x="5453178" y="1083059"/>
                </a:cubicBezTo>
                <a:cubicBezTo>
                  <a:pt x="5453178" y="1088893"/>
                  <a:pt x="5447182" y="1095457"/>
                  <a:pt x="5438937" y="1095457"/>
                </a:cubicBezTo>
                <a:cubicBezTo>
                  <a:pt x="5431442" y="1095457"/>
                  <a:pt x="5426945" y="1088893"/>
                  <a:pt x="5426945" y="1083059"/>
                </a:cubicBezTo>
                <a:cubicBezTo>
                  <a:pt x="5426945" y="1075037"/>
                  <a:pt x="5431442" y="1069203"/>
                  <a:pt x="5438937" y="1069203"/>
                </a:cubicBezTo>
                <a:close/>
                <a:moveTo>
                  <a:pt x="5367530" y="1069203"/>
                </a:moveTo>
                <a:cubicBezTo>
                  <a:pt x="5376092" y="1069203"/>
                  <a:pt x="5382318" y="1075037"/>
                  <a:pt x="5382318" y="1083059"/>
                </a:cubicBezTo>
                <a:cubicBezTo>
                  <a:pt x="5382318" y="1088893"/>
                  <a:pt x="5376092" y="1095457"/>
                  <a:pt x="5367530" y="1095457"/>
                </a:cubicBezTo>
                <a:cubicBezTo>
                  <a:pt x="5359747" y="1095457"/>
                  <a:pt x="5352742" y="1088893"/>
                  <a:pt x="5352742" y="1083059"/>
                </a:cubicBezTo>
                <a:cubicBezTo>
                  <a:pt x="5352742" y="1075037"/>
                  <a:pt x="5359747" y="1069203"/>
                  <a:pt x="5367530" y="1069203"/>
                </a:cubicBezTo>
                <a:close/>
                <a:moveTo>
                  <a:pt x="5296699" y="1069203"/>
                </a:moveTo>
                <a:cubicBezTo>
                  <a:pt x="5305261" y="1069203"/>
                  <a:pt x="5311488" y="1075037"/>
                  <a:pt x="5311488" y="1083059"/>
                </a:cubicBezTo>
                <a:cubicBezTo>
                  <a:pt x="5311488" y="1088893"/>
                  <a:pt x="5305261" y="1095457"/>
                  <a:pt x="5296699" y="1095457"/>
                </a:cubicBezTo>
                <a:cubicBezTo>
                  <a:pt x="5288915" y="1095457"/>
                  <a:pt x="5281910" y="1088893"/>
                  <a:pt x="5281910" y="1083059"/>
                </a:cubicBezTo>
                <a:cubicBezTo>
                  <a:pt x="5281910" y="1075037"/>
                  <a:pt x="5288915" y="1069203"/>
                  <a:pt x="5296699" y="1069203"/>
                </a:cubicBezTo>
                <a:close/>
                <a:moveTo>
                  <a:pt x="5225869" y="1069203"/>
                </a:moveTo>
                <a:cubicBezTo>
                  <a:pt x="5234431" y="1069203"/>
                  <a:pt x="5240657" y="1075037"/>
                  <a:pt x="5240657" y="1083059"/>
                </a:cubicBezTo>
                <a:cubicBezTo>
                  <a:pt x="5240657" y="1088893"/>
                  <a:pt x="5234431" y="1095457"/>
                  <a:pt x="5225869" y="1095457"/>
                </a:cubicBezTo>
                <a:cubicBezTo>
                  <a:pt x="5217307" y="1095457"/>
                  <a:pt x="5211081" y="1088893"/>
                  <a:pt x="5211081" y="1083059"/>
                </a:cubicBezTo>
                <a:cubicBezTo>
                  <a:pt x="5211081" y="1075037"/>
                  <a:pt x="5217307" y="1069203"/>
                  <a:pt x="5225869" y="1069203"/>
                </a:cubicBezTo>
                <a:close/>
                <a:moveTo>
                  <a:pt x="5154105" y="1069203"/>
                </a:moveTo>
                <a:cubicBezTo>
                  <a:pt x="5162127" y="1069203"/>
                  <a:pt x="5166502" y="1075037"/>
                  <a:pt x="5166502" y="1083059"/>
                </a:cubicBezTo>
                <a:cubicBezTo>
                  <a:pt x="5166502" y="1091081"/>
                  <a:pt x="5162127" y="1095457"/>
                  <a:pt x="5154105" y="1095457"/>
                </a:cubicBezTo>
                <a:cubicBezTo>
                  <a:pt x="5146083" y="1095457"/>
                  <a:pt x="5140249" y="1091081"/>
                  <a:pt x="5140249" y="1083059"/>
                </a:cubicBezTo>
                <a:cubicBezTo>
                  <a:pt x="5140249" y="1075037"/>
                  <a:pt x="5146083" y="1069203"/>
                  <a:pt x="5154105" y="1069203"/>
                </a:cubicBezTo>
                <a:close/>
                <a:moveTo>
                  <a:pt x="5083276" y="1069203"/>
                </a:moveTo>
                <a:cubicBezTo>
                  <a:pt x="5089110" y="1069203"/>
                  <a:pt x="5095673" y="1075037"/>
                  <a:pt x="5095673" y="1083059"/>
                </a:cubicBezTo>
                <a:cubicBezTo>
                  <a:pt x="5095673" y="1091081"/>
                  <a:pt x="5089110" y="1095457"/>
                  <a:pt x="5083276" y="1095457"/>
                </a:cubicBezTo>
                <a:cubicBezTo>
                  <a:pt x="5075254" y="1095457"/>
                  <a:pt x="5069420" y="1091081"/>
                  <a:pt x="5069420" y="1083059"/>
                </a:cubicBezTo>
                <a:cubicBezTo>
                  <a:pt x="5069420" y="1075037"/>
                  <a:pt x="5075254" y="1069203"/>
                  <a:pt x="5083276" y="1069203"/>
                </a:cubicBezTo>
                <a:close/>
                <a:moveTo>
                  <a:pt x="5012445" y="1069203"/>
                </a:moveTo>
                <a:cubicBezTo>
                  <a:pt x="5018279" y="1069203"/>
                  <a:pt x="5024842" y="1075037"/>
                  <a:pt x="5024842" y="1083059"/>
                </a:cubicBezTo>
                <a:cubicBezTo>
                  <a:pt x="5024842" y="1091081"/>
                  <a:pt x="5018279" y="1095457"/>
                  <a:pt x="5012445" y="1095457"/>
                </a:cubicBezTo>
                <a:cubicBezTo>
                  <a:pt x="5004423" y="1095457"/>
                  <a:pt x="4998589" y="1091081"/>
                  <a:pt x="4998589" y="1083059"/>
                </a:cubicBezTo>
                <a:cubicBezTo>
                  <a:pt x="4998589" y="1075037"/>
                  <a:pt x="5004423" y="1069203"/>
                  <a:pt x="5012445" y="1069203"/>
                </a:cubicBezTo>
                <a:close/>
                <a:moveTo>
                  <a:pt x="4940157" y="1069203"/>
                </a:moveTo>
                <a:cubicBezTo>
                  <a:pt x="4948179" y="1069203"/>
                  <a:pt x="4954013" y="1075037"/>
                  <a:pt x="4954013" y="1083059"/>
                </a:cubicBezTo>
                <a:cubicBezTo>
                  <a:pt x="4954013" y="1091081"/>
                  <a:pt x="4948179" y="1095457"/>
                  <a:pt x="4940157" y="1095457"/>
                </a:cubicBezTo>
                <a:cubicBezTo>
                  <a:pt x="4934323" y="1095457"/>
                  <a:pt x="4927760" y="1091081"/>
                  <a:pt x="4927760" y="1083059"/>
                </a:cubicBezTo>
                <a:cubicBezTo>
                  <a:pt x="4927760" y="1075037"/>
                  <a:pt x="4934323" y="1069203"/>
                  <a:pt x="4940157" y="1069203"/>
                </a:cubicBezTo>
                <a:close/>
                <a:moveTo>
                  <a:pt x="4865953" y="1069203"/>
                </a:moveTo>
                <a:cubicBezTo>
                  <a:pt x="4873975" y="1069203"/>
                  <a:pt x="4879809" y="1075037"/>
                  <a:pt x="4879809" y="1083059"/>
                </a:cubicBezTo>
                <a:cubicBezTo>
                  <a:pt x="4879809" y="1091081"/>
                  <a:pt x="4873975" y="1095457"/>
                  <a:pt x="4865953" y="1095457"/>
                </a:cubicBezTo>
                <a:cubicBezTo>
                  <a:pt x="4860119" y="1095457"/>
                  <a:pt x="4853556" y="1091081"/>
                  <a:pt x="4853556" y="1083059"/>
                </a:cubicBezTo>
                <a:cubicBezTo>
                  <a:pt x="4853556" y="1075037"/>
                  <a:pt x="4860119" y="1069203"/>
                  <a:pt x="4865953" y="1069203"/>
                </a:cubicBezTo>
                <a:close/>
                <a:moveTo>
                  <a:pt x="4795122" y="1069203"/>
                </a:moveTo>
                <a:cubicBezTo>
                  <a:pt x="4803144" y="1069203"/>
                  <a:pt x="4808978" y="1075037"/>
                  <a:pt x="4808978" y="1083059"/>
                </a:cubicBezTo>
                <a:cubicBezTo>
                  <a:pt x="4808978" y="1091081"/>
                  <a:pt x="4803144" y="1095457"/>
                  <a:pt x="4795122" y="1095457"/>
                </a:cubicBezTo>
                <a:cubicBezTo>
                  <a:pt x="4787830" y="1095457"/>
                  <a:pt x="4782725" y="1091081"/>
                  <a:pt x="4782725" y="1083059"/>
                </a:cubicBezTo>
                <a:cubicBezTo>
                  <a:pt x="4782725" y="1075037"/>
                  <a:pt x="4787830" y="1069203"/>
                  <a:pt x="4795122" y="1069203"/>
                </a:cubicBezTo>
                <a:close/>
                <a:moveTo>
                  <a:pt x="4726684" y="1069203"/>
                </a:moveTo>
                <a:cubicBezTo>
                  <a:pt x="4735246" y="1069203"/>
                  <a:pt x="4741472" y="1075037"/>
                  <a:pt x="4741472" y="1083059"/>
                </a:cubicBezTo>
                <a:cubicBezTo>
                  <a:pt x="4741472" y="1091081"/>
                  <a:pt x="4735246" y="1095457"/>
                  <a:pt x="4726684" y="1095457"/>
                </a:cubicBezTo>
                <a:cubicBezTo>
                  <a:pt x="4718122" y="1095457"/>
                  <a:pt x="4711896" y="1091081"/>
                  <a:pt x="4711896" y="1083059"/>
                </a:cubicBezTo>
                <a:cubicBezTo>
                  <a:pt x="4711896" y="1075037"/>
                  <a:pt x="4718122" y="1069203"/>
                  <a:pt x="4726684" y="1069203"/>
                </a:cubicBezTo>
                <a:close/>
                <a:moveTo>
                  <a:pt x="4655853" y="1069203"/>
                </a:moveTo>
                <a:cubicBezTo>
                  <a:pt x="4663637" y="1069203"/>
                  <a:pt x="4670642" y="1075037"/>
                  <a:pt x="4670642" y="1083059"/>
                </a:cubicBezTo>
                <a:cubicBezTo>
                  <a:pt x="4670642" y="1091081"/>
                  <a:pt x="4663637" y="1095457"/>
                  <a:pt x="4655853" y="1095457"/>
                </a:cubicBezTo>
                <a:cubicBezTo>
                  <a:pt x="4647291" y="1095457"/>
                  <a:pt x="4641064" y="1091081"/>
                  <a:pt x="4641064" y="1083059"/>
                </a:cubicBezTo>
                <a:cubicBezTo>
                  <a:pt x="4641064" y="1075037"/>
                  <a:pt x="4647291" y="1069203"/>
                  <a:pt x="4655853" y="1069203"/>
                </a:cubicBezTo>
                <a:close/>
                <a:moveTo>
                  <a:pt x="4585023" y="1069203"/>
                </a:moveTo>
                <a:cubicBezTo>
                  <a:pt x="4592806" y="1069203"/>
                  <a:pt x="4599811" y="1075037"/>
                  <a:pt x="4599811" y="1083059"/>
                </a:cubicBezTo>
                <a:cubicBezTo>
                  <a:pt x="4599811" y="1091081"/>
                  <a:pt x="4592806" y="1095457"/>
                  <a:pt x="4585023" y="1095457"/>
                </a:cubicBezTo>
                <a:cubicBezTo>
                  <a:pt x="4576461" y="1095457"/>
                  <a:pt x="4570235" y="1091081"/>
                  <a:pt x="4570235" y="1083059"/>
                </a:cubicBezTo>
                <a:cubicBezTo>
                  <a:pt x="4570235" y="1075037"/>
                  <a:pt x="4576461" y="1069203"/>
                  <a:pt x="4585023" y="1069203"/>
                </a:cubicBezTo>
                <a:close/>
                <a:moveTo>
                  <a:pt x="4513260" y="1069203"/>
                </a:moveTo>
                <a:cubicBezTo>
                  <a:pt x="4519094" y="1069203"/>
                  <a:pt x="4525657" y="1075430"/>
                  <a:pt x="4525657" y="1083991"/>
                </a:cubicBezTo>
                <a:cubicBezTo>
                  <a:pt x="4525657" y="1092553"/>
                  <a:pt x="4519094" y="1098780"/>
                  <a:pt x="4513260" y="1098780"/>
                </a:cubicBezTo>
                <a:cubicBezTo>
                  <a:pt x="4505238" y="1098780"/>
                  <a:pt x="4499404" y="1092553"/>
                  <a:pt x="4499404" y="1083991"/>
                </a:cubicBezTo>
                <a:cubicBezTo>
                  <a:pt x="4499404" y="1075430"/>
                  <a:pt x="4505238" y="1069203"/>
                  <a:pt x="4513260" y="1069203"/>
                </a:cubicBezTo>
                <a:close/>
                <a:moveTo>
                  <a:pt x="4439056" y="1069203"/>
                </a:moveTo>
                <a:cubicBezTo>
                  <a:pt x="4445619" y="1069203"/>
                  <a:pt x="4451453" y="1075430"/>
                  <a:pt x="4451453" y="1083991"/>
                </a:cubicBezTo>
                <a:cubicBezTo>
                  <a:pt x="4451453" y="1092553"/>
                  <a:pt x="4445619" y="1098780"/>
                  <a:pt x="4439056" y="1098780"/>
                </a:cubicBezTo>
                <a:cubicBezTo>
                  <a:pt x="4431763" y="1098780"/>
                  <a:pt x="4425200" y="1092553"/>
                  <a:pt x="4425200" y="1083991"/>
                </a:cubicBezTo>
                <a:cubicBezTo>
                  <a:pt x="4425200" y="1075430"/>
                  <a:pt x="4431763" y="1069203"/>
                  <a:pt x="4439056" y="1069203"/>
                </a:cubicBezTo>
                <a:close/>
                <a:moveTo>
                  <a:pt x="4366768" y="1069203"/>
                </a:moveTo>
                <a:cubicBezTo>
                  <a:pt x="4374790" y="1069203"/>
                  <a:pt x="4380624" y="1075430"/>
                  <a:pt x="4380624" y="1083991"/>
                </a:cubicBezTo>
                <a:cubicBezTo>
                  <a:pt x="4380624" y="1092553"/>
                  <a:pt x="4374790" y="1098780"/>
                  <a:pt x="4366768" y="1098780"/>
                </a:cubicBezTo>
                <a:cubicBezTo>
                  <a:pt x="4360934" y="1098780"/>
                  <a:pt x="4354371" y="1092553"/>
                  <a:pt x="4354371" y="1083991"/>
                </a:cubicBezTo>
                <a:cubicBezTo>
                  <a:pt x="4354371" y="1075430"/>
                  <a:pt x="4360934" y="1069203"/>
                  <a:pt x="4366768" y="1069203"/>
                </a:cubicBezTo>
                <a:close/>
                <a:moveTo>
                  <a:pt x="4295937" y="1069203"/>
                </a:moveTo>
                <a:cubicBezTo>
                  <a:pt x="4303959" y="1069203"/>
                  <a:pt x="4309793" y="1075430"/>
                  <a:pt x="4309793" y="1083991"/>
                </a:cubicBezTo>
                <a:cubicBezTo>
                  <a:pt x="4309793" y="1092553"/>
                  <a:pt x="4303959" y="1098780"/>
                  <a:pt x="4295937" y="1098780"/>
                </a:cubicBezTo>
                <a:cubicBezTo>
                  <a:pt x="4290103" y="1098780"/>
                  <a:pt x="4283540" y="1092553"/>
                  <a:pt x="4283540" y="1083991"/>
                </a:cubicBezTo>
                <a:cubicBezTo>
                  <a:pt x="4283540" y="1075430"/>
                  <a:pt x="4290103" y="1069203"/>
                  <a:pt x="4295937" y="1069203"/>
                </a:cubicBezTo>
                <a:close/>
                <a:moveTo>
                  <a:pt x="4225107" y="1069203"/>
                </a:moveTo>
                <a:cubicBezTo>
                  <a:pt x="4233129" y="1069203"/>
                  <a:pt x="4238963" y="1075430"/>
                  <a:pt x="4238963" y="1083991"/>
                </a:cubicBezTo>
                <a:cubicBezTo>
                  <a:pt x="4238963" y="1092553"/>
                  <a:pt x="4233129" y="1098780"/>
                  <a:pt x="4225107" y="1098780"/>
                </a:cubicBezTo>
                <a:cubicBezTo>
                  <a:pt x="4217085" y="1098780"/>
                  <a:pt x="4212710" y="1092553"/>
                  <a:pt x="4212710" y="1083991"/>
                </a:cubicBezTo>
                <a:cubicBezTo>
                  <a:pt x="4212710" y="1075430"/>
                  <a:pt x="4217085" y="1069203"/>
                  <a:pt x="4225107" y="1069203"/>
                </a:cubicBezTo>
                <a:close/>
                <a:moveTo>
                  <a:pt x="4153295" y="1069203"/>
                </a:moveTo>
                <a:cubicBezTo>
                  <a:pt x="4161078" y="1069203"/>
                  <a:pt x="4168083" y="1075430"/>
                  <a:pt x="4168083" y="1083991"/>
                </a:cubicBezTo>
                <a:cubicBezTo>
                  <a:pt x="4168083" y="1092553"/>
                  <a:pt x="4161078" y="1098780"/>
                  <a:pt x="4153295" y="1098780"/>
                </a:cubicBezTo>
                <a:cubicBezTo>
                  <a:pt x="4144733" y="1098780"/>
                  <a:pt x="4138507" y="1092553"/>
                  <a:pt x="4138507" y="1083991"/>
                </a:cubicBezTo>
                <a:cubicBezTo>
                  <a:pt x="4138507" y="1075430"/>
                  <a:pt x="4144733" y="1069203"/>
                  <a:pt x="4153295" y="1069203"/>
                </a:cubicBezTo>
                <a:close/>
                <a:moveTo>
                  <a:pt x="4082465" y="1069203"/>
                </a:moveTo>
                <a:cubicBezTo>
                  <a:pt x="4090249" y="1069203"/>
                  <a:pt x="4097254" y="1075430"/>
                  <a:pt x="4097254" y="1083991"/>
                </a:cubicBezTo>
                <a:cubicBezTo>
                  <a:pt x="4097254" y="1092553"/>
                  <a:pt x="4090249" y="1098780"/>
                  <a:pt x="4082465" y="1098780"/>
                </a:cubicBezTo>
                <a:cubicBezTo>
                  <a:pt x="4073903" y="1098780"/>
                  <a:pt x="4067676" y="1092553"/>
                  <a:pt x="4067676" y="1083991"/>
                </a:cubicBezTo>
                <a:cubicBezTo>
                  <a:pt x="4067676" y="1075430"/>
                  <a:pt x="4073903" y="1069203"/>
                  <a:pt x="4082465" y="1069203"/>
                </a:cubicBezTo>
                <a:close/>
                <a:moveTo>
                  <a:pt x="4011635" y="1069203"/>
                </a:moveTo>
                <a:cubicBezTo>
                  <a:pt x="4019418" y="1069203"/>
                  <a:pt x="4026423" y="1075430"/>
                  <a:pt x="4026423" y="1083991"/>
                </a:cubicBezTo>
                <a:cubicBezTo>
                  <a:pt x="4026423" y="1092553"/>
                  <a:pt x="4019418" y="1098780"/>
                  <a:pt x="4011635" y="1098780"/>
                </a:cubicBezTo>
                <a:cubicBezTo>
                  <a:pt x="4003073" y="1098780"/>
                  <a:pt x="3996847" y="1092553"/>
                  <a:pt x="3996847" y="1083991"/>
                </a:cubicBezTo>
                <a:cubicBezTo>
                  <a:pt x="3996847" y="1075430"/>
                  <a:pt x="4003073" y="1069203"/>
                  <a:pt x="4011635" y="1069203"/>
                </a:cubicBezTo>
                <a:close/>
                <a:moveTo>
                  <a:pt x="3939871" y="1069203"/>
                </a:moveTo>
                <a:cubicBezTo>
                  <a:pt x="3947893" y="1069203"/>
                  <a:pt x="3952268" y="1075430"/>
                  <a:pt x="3952268" y="1083991"/>
                </a:cubicBezTo>
                <a:cubicBezTo>
                  <a:pt x="3952268" y="1092553"/>
                  <a:pt x="3947893" y="1098780"/>
                  <a:pt x="3939871" y="1098780"/>
                </a:cubicBezTo>
                <a:cubicBezTo>
                  <a:pt x="3932578" y="1098780"/>
                  <a:pt x="3926015" y="1092553"/>
                  <a:pt x="3926015" y="1083991"/>
                </a:cubicBezTo>
                <a:cubicBezTo>
                  <a:pt x="3926015" y="1075430"/>
                  <a:pt x="3932578" y="1069203"/>
                  <a:pt x="3939871" y="1069203"/>
                </a:cubicBezTo>
                <a:close/>
                <a:moveTo>
                  <a:pt x="582439" y="1069203"/>
                </a:moveTo>
                <a:cubicBezTo>
                  <a:pt x="589732" y="1069203"/>
                  <a:pt x="596295" y="1075766"/>
                  <a:pt x="596295" y="1083059"/>
                </a:cubicBezTo>
                <a:cubicBezTo>
                  <a:pt x="596295" y="1089622"/>
                  <a:pt x="589732" y="1095457"/>
                  <a:pt x="582439" y="1095457"/>
                </a:cubicBezTo>
                <a:cubicBezTo>
                  <a:pt x="574416" y="1095457"/>
                  <a:pt x="570041" y="1089622"/>
                  <a:pt x="570041" y="1083059"/>
                </a:cubicBezTo>
                <a:cubicBezTo>
                  <a:pt x="570041" y="1075766"/>
                  <a:pt x="574416" y="1069203"/>
                  <a:pt x="582439" y="1069203"/>
                </a:cubicBezTo>
                <a:close/>
                <a:moveTo>
                  <a:pt x="513628" y="1069203"/>
                </a:moveTo>
                <a:cubicBezTo>
                  <a:pt x="521977" y="1069203"/>
                  <a:pt x="528807" y="1075766"/>
                  <a:pt x="528807" y="1083059"/>
                </a:cubicBezTo>
                <a:cubicBezTo>
                  <a:pt x="528807" y="1089622"/>
                  <a:pt x="521977" y="1095457"/>
                  <a:pt x="513628" y="1095457"/>
                </a:cubicBezTo>
                <a:cubicBezTo>
                  <a:pt x="506040" y="1095457"/>
                  <a:pt x="499209" y="1089622"/>
                  <a:pt x="499209" y="1083059"/>
                </a:cubicBezTo>
                <a:cubicBezTo>
                  <a:pt x="499209" y="1075766"/>
                  <a:pt x="506040" y="1069203"/>
                  <a:pt x="513628" y="1069203"/>
                </a:cubicBezTo>
                <a:close/>
                <a:moveTo>
                  <a:pt x="439795" y="1069203"/>
                </a:moveTo>
                <a:cubicBezTo>
                  <a:pt x="448358" y="1069203"/>
                  <a:pt x="454585" y="1075766"/>
                  <a:pt x="454585" y="1083059"/>
                </a:cubicBezTo>
                <a:cubicBezTo>
                  <a:pt x="454585" y="1089622"/>
                  <a:pt x="448358" y="1095457"/>
                  <a:pt x="439795" y="1095457"/>
                </a:cubicBezTo>
                <a:cubicBezTo>
                  <a:pt x="432012" y="1095457"/>
                  <a:pt x="425007" y="1089622"/>
                  <a:pt x="425007" y="1083059"/>
                </a:cubicBezTo>
                <a:cubicBezTo>
                  <a:pt x="425007" y="1075766"/>
                  <a:pt x="432012" y="1069203"/>
                  <a:pt x="439795" y="1069203"/>
                </a:cubicBezTo>
                <a:close/>
                <a:moveTo>
                  <a:pt x="368965" y="1069203"/>
                </a:moveTo>
                <a:cubicBezTo>
                  <a:pt x="377527" y="1069203"/>
                  <a:pt x="383754" y="1075766"/>
                  <a:pt x="383754" y="1083059"/>
                </a:cubicBezTo>
                <a:cubicBezTo>
                  <a:pt x="383754" y="1089622"/>
                  <a:pt x="377527" y="1095457"/>
                  <a:pt x="368965" y="1095457"/>
                </a:cubicBezTo>
                <a:cubicBezTo>
                  <a:pt x="361182" y="1095457"/>
                  <a:pt x="354177" y="1089622"/>
                  <a:pt x="354177" y="1083059"/>
                </a:cubicBezTo>
                <a:cubicBezTo>
                  <a:pt x="354177" y="1075766"/>
                  <a:pt x="361182" y="1069203"/>
                  <a:pt x="368965" y="1069203"/>
                </a:cubicBezTo>
                <a:close/>
                <a:moveTo>
                  <a:pt x="297201" y="1069203"/>
                </a:moveTo>
                <a:cubicBezTo>
                  <a:pt x="305223" y="1069203"/>
                  <a:pt x="309599" y="1075766"/>
                  <a:pt x="309599" y="1083059"/>
                </a:cubicBezTo>
                <a:cubicBezTo>
                  <a:pt x="309599" y="1089622"/>
                  <a:pt x="305223" y="1095457"/>
                  <a:pt x="297201" y="1095457"/>
                </a:cubicBezTo>
                <a:cubicBezTo>
                  <a:pt x="289909" y="1095457"/>
                  <a:pt x="283346" y="1089622"/>
                  <a:pt x="283346" y="1083059"/>
                </a:cubicBezTo>
                <a:cubicBezTo>
                  <a:pt x="283346" y="1075766"/>
                  <a:pt x="289909" y="1069203"/>
                  <a:pt x="297201" y="1069203"/>
                </a:cubicBezTo>
                <a:close/>
                <a:moveTo>
                  <a:pt x="226372" y="1069203"/>
                </a:moveTo>
                <a:cubicBezTo>
                  <a:pt x="232207" y="1069203"/>
                  <a:pt x="238771" y="1075766"/>
                  <a:pt x="238771" y="1083059"/>
                </a:cubicBezTo>
                <a:cubicBezTo>
                  <a:pt x="238771" y="1089622"/>
                  <a:pt x="232207" y="1095457"/>
                  <a:pt x="226372" y="1095457"/>
                </a:cubicBezTo>
                <a:cubicBezTo>
                  <a:pt x="218350" y="1095457"/>
                  <a:pt x="212516" y="1089622"/>
                  <a:pt x="212516" y="1083059"/>
                </a:cubicBezTo>
                <a:cubicBezTo>
                  <a:pt x="212516" y="1075766"/>
                  <a:pt x="218350" y="1069203"/>
                  <a:pt x="226372" y="1069203"/>
                </a:cubicBezTo>
                <a:close/>
                <a:moveTo>
                  <a:pt x="154079" y="1069203"/>
                </a:moveTo>
                <a:cubicBezTo>
                  <a:pt x="161372" y="1069203"/>
                  <a:pt x="167935" y="1075766"/>
                  <a:pt x="167935" y="1083059"/>
                </a:cubicBezTo>
                <a:cubicBezTo>
                  <a:pt x="167935" y="1089622"/>
                  <a:pt x="161372" y="1095457"/>
                  <a:pt x="154079" y="1095457"/>
                </a:cubicBezTo>
                <a:cubicBezTo>
                  <a:pt x="147516" y="1095457"/>
                  <a:pt x="141682" y="1089622"/>
                  <a:pt x="141682" y="1083059"/>
                </a:cubicBezTo>
                <a:cubicBezTo>
                  <a:pt x="141682" y="1075766"/>
                  <a:pt x="147516" y="1069203"/>
                  <a:pt x="154079" y="1069203"/>
                </a:cubicBezTo>
                <a:close/>
                <a:moveTo>
                  <a:pt x="83249" y="1069203"/>
                </a:moveTo>
                <a:cubicBezTo>
                  <a:pt x="90542" y="1069203"/>
                  <a:pt x="97105" y="1075766"/>
                  <a:pt x="97105" y="1083059"/>
                </a:cubicBezTo>
                <a:cubicBezTo>
                  <a:pt x="97105" y="1089622"/>
                  <a:pt x="90542" y="1095457"/>
                  <a:pt x="83249" y="1095457"/>
                </a:cubicBezTo>
                <a:cubicBezTo>
                  <a:pt x="76686" y="1095457"/>
                  <a:pt x="70852" y="1089622"/>
                  <a:pt x="70852" y="1083059"/>
                </a:cubicBezTo>
                <a:cubicBezTo>
                  <a:pt x="70852" y="1075766"/>
                  <a:pt x="76686" y="1069203"/>
                  <a:pt x="83249" y="1069203"/>
                </a:cubicBezTo>
                <a:close/>
                <a:moveTo>
                  <a:pt x="12014" y="1069203"/>
                </a:moveTo>
                <a:cubicBezTo>
                  <a:pt x="20258" y="1069203"/>
                  <a:pt x="26255" y="1075766"/>
                  <a:pt x="26255" y="1083059"/>
                </a:cubicBezTo>
                <a:cubicBezTo>
                  <a:pt x="26255" y="1091081"/>
                  <a:pt x="20258" y="1095457"/>
                  <a:pt x="12014" y="1095457"/>
                </a:cubicBezTo>
                <a:cubicBezTo>
                  <a:pt x="4518" y="1095457"/>
                  <a:pt x="21" y="1091081"/>
                  <a:pt x="21" y="1083059"/>
                </a:cubicBezTo>
                <a:cubicBezTo>
                  <a:pt x="21" y="1075766"/>
                  <a:pt x="4518" y="1069203"/>
                  <a:pt x="12014" y="1069203"/>
                </a:cubicBezTo>
                <a:close/>
                <a:moveTo>
                  <a:pt x="6724405" y="998371"/>
                </a:moveTo>
                <a:cubicBezTo>
                  <a:pt x="6732427" y="998371"/>
                  <a:pt x="6738261" y="1004205"/>
                  <a:pt x="6738261" y="1010768"/>
                </a:cubicBezTo>
                <a:cubicBezTo>
                  <a:pt x="6738261" y="1018061"/>
                  <a:pt x="6732427" y="1024625"/>
                  <a:pt x="6724405" y="1024625"/>
                </a:cubicBezTo>
                <a:cubicBezTo>
                  <a:pt x="6718571" y="1024625"/>
                  <a:pt x="6712008" y="1018061"/>
                  <a:pt x="6712008" y="1010768"/>
                </a:cubicBezTo>
                <a:cubicBezTo>
                  <a:pt x="6712008" y="1004205"/>
                  <a:pt x="6718571" y="998371"/>
                  <a:pt x="6724405" y="998371"/>
                </a:cubicBezTo>
                <a:close/>
                <a:moveTo>
                  <a:pt x="6653576" y="998371"/>
                </a:moveTo>
                <a:cubicBezTo>
                  <a:pt x="6660869" y="998371"/>
                  <a:pt x="6667432" y="1004205"/>
                  <a:pt x="6667432" y="1010768"/>
                </a:cubicBezTo>
                <a:cubicBezTo>
                  <a:pt x="6667432" y="1018061"/>
                  <a:pt x="6660869" y="1024625"/>
                  <a:pt x="6653576" y="1024625"/>
                </a:cubicBezTo>
                <a:cubicBezTo>
                  <a:pt x="6645554" y="1024625"/>
                  <a:pt x="6641179" y="1018061"/>
                  <a:pt x="6641179" y="1010768"/>
                </a:cubicBezTo>
                <a:cubicBezTo>
                  <a:pt x="6641179" y="1004205"/>
                  <a:pt x="6645554" y="998371"/>
                  <a:pt x="6653576" y="998371"/>
                </a:cubicBezTo>
                <a:close/>
                <a:moveTo>
                  <a:pt x="6581764" y="998371"/>
                </a:moveTo>
                <a:cubicBezTo>
                  <a:pt x="6589547" y="998371"/>
                  <a:pt x="6596552" y="1004205"/>
                  <a:pt x="6596552" y="1010768"/>
                </a:cubicBezTo>
                <a:cubicBezTo>
                  <a:pt x="6596552" y="1018061"/>
                  <a:pt x="6589547" y="1024625"/>
                  <a:pt x="6581764" y="1024625"/>
                </a:cubicBezTo>
                <a:cubicBezTo>
                  <a:pt x="6573202" y="1024625"/>
                  <a:pt x="6566976" y="1018061"/>
                  <a:pt x="6566976" y="1010768"/>
                </a:cubicBezTo>
                <a:cubicBezTo>
                  <a:pt x="6566976" y="1004205"/>
                  <a:pt x="6573202" y="998371"/>
                  <a:pt x="6581764" y="998371"/>
                </a:cubicBezTo>
                <a:close/>
                <a:moveTo>
                  <a:pt x="6510933" y="998371"/>
                </a:moveTo>
                <a:cubicBezTo>
                  <a:pt x="6518717" y="998371"/>
                  <a:pt x="6525722" y="1004205"/>
                  <a:pt x="6525722" y="1010768"/>
                </a:cubicBezTo>
                <a:cubicBezTo>
                  <a:pt x="6525722" y="1018061"/>
                  <a:pt x="6518717" y="1024625"/>
                  <a:pt x="6510933" y="1024625"/>
                </a:cubicBezTo>
                <a:cubicBezTo>
                  <a:pt x="6502371" y="1024625"/>
                  <a:pt x="6496144" y="1018061"/>
                  <a:pt x="6496144" y="1010768"/>
                </a:cubicBezTo>
                <a:cubicBezTo>
                  <a:pt x="6496144" y="1004205"/>
                  <a:pt x="6502371" y="998371"/>
                  <a:pt x="6510933" y="998371"/>
                </a:cubicBezTo>
                <a:close/>
                <a:moveTo>
                  <a:pt x="6440492" y="998371"/>
                </a:moveTo>
                <a:cubicBezTo>
                  <a:pt x="6448081" y="998371"/>
                  <a:pt x="6454911" y="1004205"/>
                  <a:pt x="6454911" y="1010768"/>
                </a:cubicBezTo>
                <a:cubicBezTo>
                  <a:pt x="6454911" y="1018061"/>
                  <a:pt x="6448081" y="1024625"/>
                  <a:pt x="6440492" y="1024625"/>
                </a:cubicBezTo>
                <a:cubicBezTo>
                  <a:pt x="6432145" y="1024625"/>
                  <a:pt x="6425315" y="1018061"/>
                  <a:pt x="6425315" y="1010768"/>
                </a:cubicBezTo>
                <a:cubicBezTo>
                  <a:pt x="6425315" y="1004205"/>
                  <a:pt x="6432145" y="998371"/>
                  <a:pt x="6440492" y="998371"/>
                </a:cubicBezTo>
                <a:close/>
                <a:moveTo>
                  <a:pt x="6368340" y="998371"/>
                </a:moveTo>
                <a:cubicBezTo>
                  <a:pt x="6376362" y="998371"/>
                  <a:pt x="6380737" y="1004205"/>
                  <a:pt x="6380737" y="1010768"/>
                </a:cubicBezTo>
                <a:cubicBezTo>
                  <a:pt x="6380737" y="1018061"/>
                  <a:pt x="6376362" y="1024625"/>
                  <a:pt x="6368340" y="1024625"/>
                </a:cubicBezTo>
                <a:cubicBezTo>
                  <a:pt x="6361047" y="1024625"/>
                  <a:pt x="6354484" y="1018061"/>
                  <a:pt x="6354484" y="1010768"/>
                </a:cubicBezTo>
                <a:cubicBezTo>
                  <a:pt x="6354484" y="1004205"/>
                  <a:pt x="6361047" y="998371"/>
                  <a:pt x="6368340" y="998371"/>
                </a:cubicBezTo>
                <a:close/>
                <a:moveTo>
                  <a:pt x="6297511" y="998371"/>
                </a:moveTo>
                <a:cubicBezTo>
                  <a:pt x="6304074" y="998371"/>
                  <a:pt x="6309908" y="1004205"/>
                  <a:pt x="6309908" y="1010768"/>
                </a:cubicBezTo>
                <a:cubicBezTo>
                  <a:pt x="6309908" y="1018061"/>
                  <a:pt x="6304074" y="1024625"/>
                  <a:pt x="6297511" y="1024625"/>
                </a:cubicBezTo>
                <a:cubicBezTo>
                  <a:pt x="6290218" y="1024625"/>
                  <a:pt x="6283655" y="1018061"/>
                  <a:pt x="6283655" y="1010768"/>
                </a:cubicBezTo>
                <a:cubicBezTo>
                  <a:pt x="6283655" y="1004205"/>
                  <a:pt x="6290218" y="998371"/>
                  <a:pt x="6297511" y="998371"/>
                </a:cubicBezTo>
                <a:close/>
                <a:moveTo>
                  <a:pt x="6226679" y="998371"/>
                </a:moveTo>
                <a:cubicBezTo>
                  <a:pt x="6233242" y="998371"/>
                  <a:pt x="6239076" y="1004205"/>
                  <a:pt x="6239076" y="1010768"/>
                </a:cubicBezTo>
                <a:cubicBezTo>
                  <a:pt x="6239076" y="1018061"/>
                  <a:pt x="6233242" y="1024625"/>
                  <a:pt x="6226679" y="1024625"/>
                </a:cubicBezTo>
                <a:cubicBezTo>
                  <a:pt x="6219386" y="1024625"/>
                  <a:pt x="6212823" y="1018061"/>
                  <a:pt x="6212823" y="1010768"/>
                </a:cubicBezTo>
                <a:cubicBezTo>
                  <a:pt x="6212823" y="1004205"/>
                  <a:pt x="6219386" y="998371"/>
                  <a:pt x="6226679" y="998371"/>
                </a:cubicBezTo>
                <a:close/>
                <a:moveTo>
                  <a:pt x="6154391" y="998371"/>
                </a:moveTo>
                <a:cubicBezTo>
                  <a:pt x="6161684" y="998371"/>
                  <a:pt x="6168247" y="1004205"/>
                  <a:pt x="6168247" y="1010768"/>
                </a:cubicBezTo>
                <a:cubicBezTo>
                  <a:pt x="6168247" y="1018061"/>
                  <a:pt x="6161684" y="1024625"/>
                  <a:pt x="6154391" y="1024625"/>
                </a:cubicBezTo>
                <a:cubicBezTo>
                  <a:pt x="6147828" y="1024625"/>
                  <a:pt x="6141994" y="1018061"/>
                  <a:pt x="6141994" y="1010768"/>
                </a:cubicBezTo>
                <a:cubicBezTo>
                  <a:pt x="6141994" y="1004205"/>
                  <a:pt x="6147828" y="998371"/>
                  <a:pt x="6154391" y="998371"/>
                </a:cubicBezTo>
                <a:close/>
                <a:moveTo>
                  <a:pt x="6083559" y="998371"/>
                </a:moveTo>
                <a:cubicBezTo>
                  <a:pt x="6090852" y="998371"/>
                  <a:pt x="6097415" y="1004205"/>
                  <a:pt x="6097415" y="1010768"/>
                </a:cubicBezTo>
                <a:cubicBezTo>
                  <a:pt x="6097415" y="1018061"/>
                  <a:pt x="6090852" y="1024625"/>
                  <a:pt x="6083559" y="1024625"/>
                </a:cubicBezTo>
                <a:cubicBezTo>
                  <a:pt x="6076996" y="1024625"/>
                  <a:pt x="6071162" y="1018061"/>
                  <a:pt x="6071162" y="1010768"/>
                </a:cubicBezTo>
                <a:cubicBezTo>
                  <a:pt x="6071162" y="1004205"/>
                  <a:pt x="6076996" y="998371"/>
                  <a:pt x="6083559" y="998371"/>
                </a:cubicBezTo>
                <a:close/>
                <a:moveTo>
                  <a:pt x="6009356" y="998371"/>
                </a:moveTo>
                <a:cubicBezTo>
                  <a:pt x="6016649" y="998371"/>
                  <a:pt x="6023212" y="1004205"/>
                  <a:pt x="6023212" y="1010768"/>
                </a:cubicBezTo>
                <a:cubicBezTo>
                  <a:pt x="6023212" y="1018061"/>
                  <a:pt x="6016649" y="1024625"/>
                  <a:pt x="6009356" y="1024625"/>
                </a:cubicBezTo>
                <a:cubicBezTo>
                  <a:pt x="6001334" y="1024625"/>
                  <a:pt x="5996959" y="1018061"/>
                  <a:pt x="5996959" y="1010768"/>
                </a:cubicBezTo>
                <a:cubicBezTo>
                  <a:pt x="5996959" y="1004205"/>
                  <a:pt x="6001334" y="998371"/>
                  <a:pt x="6009356" y="998371"/>
                </a:cubicBezTo>
                <a:close/>
                <a:moveTo>
                  <a:pt x="5940548" y="998371"/>
                </a:moveTo>
                <a:cubicBezTo>
                  <a:pt x="5948896" y="998371"/>
                  <a:pt x="5955726" y="1004205"/>
                  <a:pt x="5955726" y="1010768"/>
                </a:cubicBezTo>
                <a:cubicBezTo>
                  <a:pt x="5955726" y="1018061"/>
                  <a:pt x="5948896" y="1024625"/>
                  <a:pt x="5940548" y="1024625"/>
                </a:cubicBezTo>
                <a:cubicBezTo>
                  <a:pt x="5932960" y="1024625"/>
                  <a:pt x="5926130" y="1018061"/>
                  <a:pt x="5926130" y="1010768"/>
                </a:cubicBezTo>
                <a:cubicBezTo>
                  <a:pt x="5926130" y="1004205"/>
                  <a:pt x="5932960" y="998371"/>
                  <a:pt x="5940548" y="998371"/>
                </a:cubicBezTo>
                <a:close/>
                <a:moveTo>
                  <a:pt x="5870088" y="998371"/>
                </a:moveTo>
                <a:cubicBezTo>
                  <a:pt x="5878650" y="998371"/>
                  <a:pt x="5884877" y="1004205"/>
                  <a:pt x="5884877" y="1010768"/>
                </a:cubicBezTo>
                <a:cubicBezTo>
                  <a:pt x="5884877" y="1018061"/>
                  <a:pt x="5878650" y="1024625"/>
                  <a:pt x="5870088" y="1024625"/>
                </a:cubicBezTo>
                <a:cubicBezTo>
                  <a:pt x="5862304" y="1024625"/>
                  <a:pt x="5855299" y="1018061"/>
                  <a:pt x="5855299" y="1010768"/>
                </a:cubicBezTo>
                <a:cubicBezTo>
                  <a:pt x="5855299" y="1004205"/>
                  <a:pt x="5862304" y="998371"/>
                  <a:pt x="5870088" y="998371"/>
                </a:cubicBezTo>
                <a:close/>
                <a:moveTo>
                  <a:pt x="5799257" y="998371"/>
                </a:moveTo>
                <a:cubicBezTo>
                  <a:pt x="5807819" y="998371"/>
                  <a:pt x="5814045" y="1004205"/>
                  <a:pt x="5814045" y="1010768"/>
                </a:cubicBezTo>
                <a:cubicBezTo>
                  <a:pt x="5814045" y="1018061"/>
                  <a:pt x="5807819" y="1024625"/>
                  <a:pt x="5799257" y="1024625"/>
                </a:cubicBezTo>
                <a:cubicBezTo>
                  <a:pt x="5791474" y="1024625"/>
                  <a:pt x="5784469" y="1018061"/>
                  <a:pt x="5784469" y="1010768"/>
                </a:cubicBezTo>
                <a:cubicBezTo>
                  <a:pt x="5784469" y="1004205"/>
                  <a:pt x="5791474" y="998371"/>
                  <a:pt x="5799257" y="998371"/>
                </a:cubicBezTo>
                <a:close/>
                <a:moveTo>
                  <a:pt x="5724122" y="998371"/>
                </a:moveTo>
                <a:cubicBezTo>
                  <a:pt x="5730685" y="998371"/>
                  <a:pt x="5736519" y="1004205"/>
                  <a:pt x="5736519" y="1010768"/>
                </a:cubicBezTo>
                <a:cubicBezTo>
                  <a:pt x="5736519" y="1018061"/>
                  <a:pt x="5730685" y="1024625"/>
                  <a:pt x="5724122" y="1024625"/>
                </a:cubicBezTo>
                <a:cubicBezTo>
                  <a:pt x="5716100" y="1024625"/>
                  <a:pt x="5710266" y="1018061"/>
                  <a:pt x="5710266" y="1010768"/>
                </a:cubicBezTo>
                <a:cubicBezTo>
                  <a:pt x="5710266" y="1004205"/>
                  <a:pt x="5716100" y="998371"/>
                  <a:pt x="5724122" y="998371"/>
                </a:cubicBezTo>
                <a:close/>
                <a:moveTo>
                  <a:pt x="5653291" y="998371"/>
                </a:moveTo>
                <a:cubicBezTo>
                  <a:pt x="5659125" y="998371"/>
                  <a:pt x="5665688" y="1004205"/>
                  <a:pt x="5665688" y="1012227"/>
                </a:cubicBezTo>
                <a:cubicBezTo>
                  <a:pt x="5665688" y="1018061"/>
                  <a:pt x="5659125" y="1024625"/>
                  <a:pt x="5653291" y="1024625"/>
                </a:cubicBezTo>
                <a:cubicBezTo>
                  <a:pt x="5645269" y="1024625"/>
                  <a:pt x="5639435" y="1018061"/>
                  <a:pt x="5639435" y="1012227"/>
                </a:cubicBezTo>
                <a:cubicBezTo>
                  <a:pt x="5639435" y="1004205"/>
                  <a:pt x="5645269" y="998371"/>
                  <a:pt x="5653291" y="998371"/>
                </a:cubicBezTo>
                <a:close/>
                <a:moveTo>
                  <a:pt x="5581002" y="998371"/>
                </a:moveTo>
                <a:cubicBezTo>
                  <a:pt x="5588295" y="998371"/>
                  <a:pt x="5594858" y="1004205"/>
                  <a:pt x="5594858" y="1012227"/>
                </a:cubicBezTo>
                <a:cubicBezTo>
                  <a:pt x="5594858" y="1018061"/>
                  <a:pt x="5588295" y="1024625"/>
                  <a:pt x="5581002" y="1024625"/>
                </a:cubicBezTo>
                <a:cubicBezTo>
                  <a:pt x="5574439" y="1024625"/>
                  <a:pt x="5568605" y="1018061"/>
                  <a:pt x="5568605" y="1012227"/>
                </a:cubicBezTo>
                <a:cubicBezTo>
                  <a:pt x="5568605" y="1004205"/>
                  <a:pt x="5574439" y="998371"/>
                  <a:pt x="5581002" y="998371"/>
                </a:cubicBezTo>
                <a:close/>
                <a:moveTo>
                  <a:pt x="5510171" y="998371"/>
                </a:moveTo>
                <a:cubicBezTo>
                  <a:pt x="5517464" y="998371"/>
                  <a:pt x="5524027" y="1004205"/>
                  <a:pt x="5524027" y="1012227"/>
                </a:cubicBezTo>
                <a:cubicBezTo>
                  <a:pt x="5524027" y="1018061"/>
                  <a:pt x="5517464" y="1024625"/>
                  <a:pt x="5510171" y="1024625"/>
                </a:cubicBezTo>
                <a:cubicBezTo>
                  <a:pt x="5503608" y="1024625"/>
                  <a:pt x="5497774" y="1018061"/>
                  <a:pt x="5497774" y="1012227"/>
                </a:cubicBezTo>
                <a:cubicBezTo>
                  <a:pt x="5497774" y="1004205"/>
                  <a:pt x="5503608" y="998371"/>
                  <a:pt x="5510171" y="998371"/>
                </a:cubicBezTo>
                <a:close/>
                <a:moveTo>
                  <a:pt x="5438937" y="998371"/>
                </a:moveTo>
                <a:cubicBezTo>
                  <a:pt x="5447182" y="998371"/>
                  <a:pt x="5453178" y="1004205"/>
                  <a:pt x="5453178" y="1012227"/>
                </a:cubicBezTo>
                <a:cubicBezTo>
                  <a:pt x="5453178" y="1018061"/>
                  <a:pt x="5447182" y="1024625"/>
                  <a:pt x="5438937" y="1024625"/>
                </a:cubicBezTo>
                <a:cubicBezTo>
                  <a:pt x="5431442" y="1024625"/>
                  <a:pt x="5426945" y="1018061"/>
                  <a:pt x="5426945" y="1012227"/>
                </a:cubicBezTo>
                <a:cubicBezTo>
                  <a:pt x="5426945" y="1004205"/>
                  <a:pt x="5431442" y="998371"/>
                  <a:pt x="5438937" y="998371"/>
                </a:cubicBezTo>
                <a:close/>
                <a:moveTo>
                  <a:pt x="5367530" y="998371"/>
                </a:moveTo>
                <a:cubicBezTo>
                  <a:pt x="5376092" y="998371"/>
                  <a:pt x="5382318" y="1004205"/>
                  <a:pt x="5382318" y="1012227"/>
                </a:cubicBezTo>
                <a:cubicBezTo>
                  <a:pt x="5382318" y="1018061"/>
                  <a:pt x="5376092" y="1024625"/>
                  <a:pt x="5367530" y="1024625"/>
                </a:cubicBezTo>
                <a:cubicBezTo>
                  <a:pt x="5359747" y="1024625"/>
                  <a:pt x="5352742" y="1018061"/>
                  <a:pt x="5352742" y="1012227"/>
                </a:cubicBezTo>
                <a:cubicBezTo>
                  <a:pt x="5352742" y="1004205"/>
                  <a:pt x="5359747" y="998371"/>
                  <a:pt x="5367530" y="998371"/>
                </a:cubicBezTo>
                <a:close/>
                <a:moveTo>
                  <a:pt x="5296699" y="998371"/>
                </a:moveTo>
                <a:cubicBezTo>
                  <a:pt x="5305261" y="998371"/>
                  <a:pt x="5311488" y="1004205"/>
                  <a:pt x="5311488" y="1012227"/>
                </a:cubicBezTo>
                <a:cubicBezTo>
                  <a:pt x="5311488" y="1018061"/>
                  <a:pt x="5305261" y="1024625"/>
                  <a:pt x="5296699" y="1024625"/>
                </a:cubicBezTo>
                <a:cubicBezTo>
                  <a:pt x="5288915" y="1024625"/>
                  <a:pt x="5281910" y="1018061"/>
                  <a:pt x="5281910" y="1012227"/>
                </a:cubicBezTo>
                <a:cubicBezTo>
                  <a:pt x="5281910" y="1004205"/>
                  <a:pt x="5288915" y="998371"/>
                  <a:pt x="5296699" y="998371"/>
                </a:cubicBezTo>
                <a:close/>
                <a:moveTo>
                  <a:pt x="5225869" y="998371"/>
                </a:moveTo>
                <a:cubicBezTo>
                  <a:pt x="5234431" y="998371"/>
                  <a:pt x="5240657" y="1004205"/>
                  <a:pt x="5240657" y="1012227"/>
                </a:cubicBezTo>
                <a:cubicBezTo>
                  <a:pt x="5240657" y="1018061"/>
                  <a:pt x="5234431" y="1024625"/>
                  <a:pt x="5225869" y="1024625"/>
                </a:cubicBezTo>
                <a:cubicBezTo>
                  <a:pt x="5217307" y="1024625"/>
                  <a:pt x="5211081" y="1018061"/>
                  <a:pt x="5211081" y="1012227"/>
                </a:cubicBezTo>
                <a:cubicBezTo>
                  <a:pt x="5211081" y="1004205"/>
                  <a:pt x="5217307" y="998371"/>
                  <a:pt x="5225869" y="998371"/>
                </a:cubicBezTo>
                <a:close/>
                <a:moveTo>
                  <a:pt x="5154105" y="998371"/>
                </a:moveTo>
                <a:cubicBezTo>
                  <a:pt x="5162127" y="998371"/>
                  <a:pt x="5166502" y="1004205"/>
                  <a:pt x="5166502" y="1012227"/>
                </a:cubicBezTo>
                <a:cubicBezTo>
                  <a:pt x="5166502" y="1018061"/>
                  <a:pt x="5162127" y="1024625"/>
                  <a:pt x="5154105" y="1024625"/>
                </a:cubicBezTo>
                <a:cubicBezTo>
                  <a:pt x="5146083" y="1024625"/>
                  <a:pt x="5140249" y="1018061"/>
                  <a:pt x="5140249" y="1012227"/>
                </a:cubicBezTo>
                <a:cubicBezTo>
                  <a:pt x="5140249" y="1004205"/>
                  <a:pt x="5146083" y="998371"/>
                  <a:pt x="5154105" y="998371"/>
                </a:cubicBezTo>
                <a:close/>
                <a:moveTo>
                  <a:pt x="5083276" y="998371"/>
                </a:moveTo>
                <a:cubicBezTo>
                  <a:pt x="5089110" y="998371"/>
                  <a:pt x="5095673" y="1004205"/>
                  <a:pt x="5095673" y="1012227"/>
                </a:cubicBezTo>
                <a:cubicBezTo>
                  <a:pt x="5095673" y="1018061"/>
                  <a:pt x="5089110" y="1024625"/>
                  <a:pt x="5083276" y="1024625"/>
                </a:cubicBezTo>
                <a:cubicBezTo>
                  <a:pt x="5075254" y="1024625"/>
                  <a:pt x="5069420" y="1018061"/>
                  <a:pt x="5069420" y="1012227"/>
                </a:cubicBezTo>
                <a:cubicBezTo>
                  <a:pt x="5069420" y="1004205"/>
                  <a:pt x="5075254" y="998371"/>
                  <a:pt x="5083276" y="998371"/>
                </a:cubicBezTo>
                <a:close/>
                <a:moveTo>
                  <a:pt x="5012445" y="998371"/>
                </a:moveTo>
                <a:cubicBezTo>
                  <a:pt x="5018279" y="998371"/>
                  <a:pt x="5024842" y="1004205"/>
                  <a:pt x="5024842" y="1012227"/>
                </a:cubicBezTo>
                <a:cubicBezTo>
                  <a:pt x="5024842" y="1018061"/>
                  <a:pt x="5018279" y="1024625"/>
                  <a:pt x="5012445" y="1024625"/>
                </a:cubicBezTo>
                <a:cubicBezTo>
                  <a:pt x="5004423" y="1024625"/>
                  <a:pt x="4998589" y="1018061"/>
                  <a:pt x="4998589" y="1012227"/>
                </a:cubicBezTo>
                <a:cubicBezTo>
                  <a:pt x="4998589" y="1004205"/>
                  <a:pt x="5004423" y="998371"/>
                  <a:pt x="5012445" y="998371"/>
                </a:cubicBezTo>
                <a:close/>
                <a:moveTo>
                  <a:pt x="4940157" y="998371"/>
                </a:moveTo>
                <a:cubicBezTo>
                  <a:pt x="4948179" y="998371"/>
                  <a:pt x="4954013" y="1004205"/>
                  <a:pt x="4954013" y="1012227"/>
                </a:cubicBezTo>
                <a:cubicBezTo>
                  <a:pt x="4954013" y="1018061"/>
                  <a:pt x="4948179" y="1024625"/>
                  <a:pt x="4940157" y="1024625"/>
                </a:cubicBezTo>
                <a:cubicBezTo>
                  <a:pt x="4934323" y="1024625"/>
                  <a:pt x="4927760" y="1018061"/>
                  <a:pt x="4927760" y="1012227"/>
                </a:cubicBezTo>
                <a:cubicBezTo>
                  <a:pt x="4927760" y="1004205"/>
                  <a:pt x="4934323" y="998371"/>
                  <a:pt x="4940157" y="998371"/>
                </a:cubicBezTo>
                <a:close/>
                <a:moveTo>
                  <a:pt x="4865953" y="998371"/>
                </a:moveTo>
                <a:cubicBezTo>
                  <a:pt x="4873975" y="998371"/>
                  <a:pt x="4879809" y="1004205"/>
                  <a:pt x="4879809" y="1012227"/>
                </a:cubicBezTo>
                <a:cubicBezTo>
                  <a:pt x="4879809" y="1018061"/>
                  <a:pt x="4873975" y="1024625"/>
                  <a:pt x="4865953" y="1024625"/>
                </a:cubicBezTo>
                <a:cubicBezTo>
                  <a:pt x="4860119" y="1024625"/>
                  <a:pt x="4853556" y="1018061"/>
                  <a:pt x="4853556" y="1012227"/>
                </a:cubicBezTo>
                <a:cubicBezTo>
                  <a:pt x="4853556" y="1004205"/>
                  <a:pt x="4860119" y="998371"/>
                  <a:pt x="4865953" y="998371"/>
                </a:cubicBezTo>
                <a:close/>
                <a:moveTo>
                  <a:pt x="4797514" y="998371"/>
                </a:moveTo>
                <a:cubicBezTo>
                  <a:pt x="4806076" y="998371"/>
                  <a:pt x="4812303" y="1004205"/>
                  <a:pt x="4812303" y="1012227"/>
                </a:cubicBezTo>
                <a:cubicBezTo>
                  <a:pt x="4812303" y="1018061"/>
                  <a:pt x="4806076" y="1024625"/>
                  <a:pt x="4797514" y="1024625"/>
                </a:cubicBezTo>
                <a:cubicBezTo>
                  <a:pt x="4789730" y="1024625"/>
                  <a:pt x="4784282" y="1018061"/>
                  <a:pt x="4782725" y="1012227"/>
                </a:cubicBezTo>
                <a:cubicBezTo>
                  <a:pt x="4782725" y="1004205"/>
                  <a:pt x="4789730" y="998371"/>
                  <a:pt x="4797514" y="998371"/>
                </a:cubicBezTo>
                <a:close/>
                <a:moveTo>
                  <a:pt x="4726684" y="998371"/>
                </a:moveTo>
                <a:cubicBezTo>
                  <a:pt x="4735246" y="998371"/>
                  <a:pt x="4741472" y="1004205"/>
                  <a:pt x="4741472" y="1012227"/>
                </a:cubicBezTo>
                <a:cubicBezTo>
                  <a:pt x="4741472" y="1018061"/>
                  <a:pt x="4735246" y="1024625"/>
                  <a:pt x="4726684" y="1024625"/>
                </a:cubicBezTo>
                <a:cubicBezTo>
                  <a:pt x="4718122" y="1024625"/>
                  <a:pt x="4711896" y="1018061"/>
                  <a:pt x="4711896" y="1012227"/>
                </a:cubicBezTo>
                <a:cubicBezTo>
                  <a:pt x="4711896" y="1004205"/>
                  <a:pt x="4718122" y="998371"/>
                  <a:pt x="4726684" y="998371"/>
                </a:cubicBezTo>
                <a:close/>
                <a:moveTo>
                  <a:pt x="4655853" y="998371"/>
                </a:moveTo>
                <a:cubicBezTo>
                  <a:pt x="4663637" y="998371"/>
                  <a:pt x="4670642" y="1004205"/>
                  <a:pt x="4670642" y="1012227"/>
                </a:cubicBezTo>
                <a:cubicBezTo>
                  <a:pt x="4670642" y="1018061"/>
                  <a:pt x="4663637" y="1024625"/>
                  <a:pt x="4655853" y="1024625"/>
                </a:cubicBezTo>
                <a:cubicBezTo>
                  <a:pt x="4647291" y="1024625"/>
                  <a:pt x="4641064" y="1018061"/>
                  <a:pt x="4641064" y="1012227"/>
                </a:cubicBezTo>
                <a:cubicBezTo>
                  <a:pt x="4641064" y="1004205"/>
                  <a:pt x="4647291" y="998371"/>
                  <a:pt x="4655853" y="998371"/>
                </a:cubicBezTo>
                <a:close/>
                <a:moveTo>
                  <a:pt x="4584091" y="998371"/>
                </a:moveTo>
                <a:cubicBezTo>
                  <a:pt x="4591384" y="998371"/>
                  <a:pt x="4596488" y="1004205"/>
                  <a:pt x="4596488" y="1012227"/>
                </a:cubicBezTo>
                <a:cubicBezTo>
                  <a:pt x="4596488" y="1018061"/>
                  <a:pt x="4591384" y="1024625"/>
                  <a:pt x="4584091" y="1024625"/>
                </a:cubicBezTo>
                <a:cubicBezTo>
                  <a:pt x="4576069" y="1024625"/>
                  <a:pt x="4570235" y="1018061"/>
                  <a:pt x="4570235" y="1012227"/>
                </a:cubicBezTo>
                <a:cubicBezTo>
                  <a:pt x="4570235" y="1004205"/>
                  <a:pt x="4576069" y="998371"/>
                  <a:pt x="4584091" y="998371"/>
                </a:cubicBezTo>
                <a:close/>
                <a:moveTo>
                  <a:pt x="4513260" y="998371"/>
                </a:moveTo>
                <a:cubicBezTo>
                  <a:pt x="4519094" y="998371"/>
                  <a:pt x="4525657" y="1004205"/>
                  <a:pt x="4525657" y="1012227"/>
                </a:cubicBezTo>
                <a:cubicBezTo>
                  <a:pt x="4525657" y="1019520"/>
                  <a:pt x="4519094" y="1024625"/>
                  <a:pt x="4513260" y="1024625"/>
                </a:cubicBezTo>
                <a:cubicBezTo>
                  <a:pt x="4505238" y="1024625"/>
                  <a:pt x="4499404" y="1019520"/>
                  <a:pt x="4499404" y="1012227"/>
                </a:cubicBezTo>
                <a:cubicBezTo>
                  <a:pt x="4499404" y="1004205"/>
                  <a:pt x="4505238" y="998371"/>
                  <a:pt x="4513260" y="998371"/>
                </a:cubicBezTo>
                <a:close/>
                <a:moveTo>
                  <a:pt x="4439056" y="998371"/>
                </a:moveTo>
                <a:cubicBezTo>
                  <a:pt x="4445619" y="998371"/>
                  <a:pt x="4451453" y="1004205"/>
                  <a:pt x="4451453" y="1012227"/>
                </a:cubicBezTo>
                <a:cubicBezTo>
                  <a:pt x="4451453" y="1019520"/>
                  <a:pt x="4445619" y="1024625"/>
                  <a:pt x="4439056" y="1024625"/>
                </a:cubicBezTo>
                <a:cubicBezTo>
                  <a:pt x="4431763" y="1024625"/>
                  <a:pt x="4425200" y="1019520"/>
                  <a:pt x="4425200" y="1012227"/>
                </a:cubicBezTo>
                <a:cubicBezTo>
                  <a:pt x="4425200" y="1004205"/>
                  <a:pt x="4431763" y="998371"/>
                  <a:pt x="4439056" y="998371"/>
                </a:cubicBezTo>
                <a:close/>
                <a:moveTo>
                  <a:pt x="4366768" y="998371"/>
                </a:moveTo>
                <a:cubicBezTo>
                  <a:pt x="4374790" y="998371"/>
                  <a:pt x="4380624" y="1004205"/>
                  <a:pt x="4380624" y="1012227"/>
                </a:cubicBezTo>
                <a:cubicBezTo>
                  <a:pt x="4380624" y="1019520"/>
                  <a:pt x="4374790" y="1024625"/>
                  <a:pt x="4366768" y="1024625"/>
                </a:cubicBezTo>
                <a:cubicBezTo>
                  <a:pt x="4360934" y="1024625"/>
                  <a:pt x="4354371" y="1019520"/>
                  <a:pt x="4354371" y="1012227"/>
                </a:cubicBezTo>
                <a:cubicBezTo>
                  <a:pt x="4354371" y="1004205"/>
                  <a:pt x="4360934" y="998371"/>
                  <a:pt x="4366768" y="998371"/>
                </a:cubicBezTo>
                <a:close/>
                <a:moveTo>
                  <a:pt x="4295937" y="998371"/>
                </a:moveTo>
                <a:cubicBezTo>
                  <a:pt x="4303959" y="998371"/>
                  <a:pt x="4309793" y="1004205"/>
                  <a:pt x="4309793" y="1012227"/>
                </a:cubicBezTo>
                <a:cubicBezTo>
                  <a:pt x="4309793" y="1019520"/>
                  <a:pt x="4303959" y="1024625"/>
                  <a:pt x="4295937" y="1024625"/>
                </a:cubicBezTo>
                <a:cubicBezTo>
                  <a:pt x="4290103" y="1024625"/>
                  <a:pt x="4283540" y="1019520"/>
                  <a:pt x="4283540" y="1012227"/>
                </a:cubicBezTo>
                <a:cubicBezTo>
                  <a:pt x="4283540" y="1004205"/>
                  <a:pt x="4290103" y="998371"/>
                  <a:pt x="4295937" y="998371"/>
                </a:cubicBezTo>
                <a:close/>
                <a:moveTo>
                  <a:pt x="4225107" y="998371"/>
                </a:moveTo>
                <a:cubicBezTo>
                  <a:pt x="4233129" y="998371"/>
                  <a:pt x="4238963" y="1004205"/>
                  <a:pt x="4238963" y="1012227"/>
                </a:cubicBezTo>
                <a:cubicBezTo>
                  <a:pt x="4238963" y="1019520"/>
                  <a:pt x="4233129" y="1024625"/>
                  <a:pt x="4225107" y="1024625"/>
                </a:cubicBezTo>
                <a:cubicBezTo>
                  <a:pt x="4217085" y="1024625"/>
                  <a:pt x="4212710" y="1019520"/>
                  <a:pt x="4212710" y="1012227"/>
                </a:cubicBezTo>
                <a:cubicBezTo>
                  <a:pt x="4212710" y="1004205"/>
                  <a:pt x="4217085" y="998371"/>
                  <a:pt x="4225107" y="998371"/>
                </a:cubicBezTo>
                <a:close/>
                <a:moveTo>
                  <a:pt x="4153295" y="998371"/>
                </a:moveTo>
                <a:cubicBezTo>
                  <a:pt x="4161078" y="998371"/>
                  <a:pt x="4168083" y="1004205"/>
                  <a:pt x="4168083" y="1012227"/>
                </a:cubicBezTo>
                <a:cubicBezTo>
                  <a:pt x="4168083" y="1019520"/>
                  <a:pt x="4161078" y="1024625"/>
                  <a:pt x="4153295" y="1024625"/>
                </a:cubicBezTo>
                <a:cubicBezTo>
                  <a:pt x="4144733" y="1024625"/>
                  <a:pt x="4138507" y="1019520"/>
                  <a:pt x="4138507" y="1012227"/>
                </a:cubicBezTo>
                <a:cubicBezTo>
                  <a:pt x="4138507" y="1004205"/>
                  <a:pt x="4144733" y="998371"/>
                  <a:pt x="4153295" y="998371"/>
                </a:cubicBezTo>
                <a:close/>
                <a:moveTo>
                  <a:pt x="4082465" y="998371"/>
                </a:moveTo>
                <a:cubicBezTo>
                  <a:pt x="4090249" y="998371"/>
                  <a:pt x="4097254" y="1004205"/>
                  <a:pt x="4097254" y="1012227"/>
                </a:cubicBezTo>
                <a:cubicBezTo>
                  <a:pt x="4097254" y="1019520"/>
                  <a:pt x="4090249" y="1024625"/>
                  <a:pt x="4082465" y="1024625"/>
                </a:cubicBezTo>
                <a:cubicBezTo>
                  <a:pt x="4073903" y="1024625"/>
                  <a:pt x="4067676" y="1019520"/>
                  <a:pt x="4067676" y="1012227"/>
                </a:cubicBezTo>
                <a:cubicBezTo>
                  <a:pt x="4067676" y="1004205"/>
                  <a:pt x="4073903" y="998371"/>
                  <a:pt x="4082465" y="998371"/>
                </a:cubicBezTo>
                <a:close/>
                <a:moveTo>
                  <a:pt x="4011635" y="998371"/>
                </a:moveTo>
                <a:cubicBezTo>
                  <a:pt x="4019418" y="998371"/>
                  <a:pt x="4026423" y="1004205"/>
                  <a:pt x="4026423" y="1012227"/>
                </a:cubicBezTo>
                <a:cubicBezTo>
                  <a:pt x="4026423" y="1019520"/>
                  <a:pt x="4019418" y="1024625"/>
                  <a:pt x="4011635" y="1024625"/>
                </a:cubicBezTo>
                <a:cubicBezTo>
                  <a:pt x="4003073" y="1024625"/>
                  <a:pt x="3996847" y="1019520"/>
                  <a:pt x="3996847" y="1012227"/>
                </a:cubicBezTo>
                <a:cubicBezTo>
                  <a:pt x="3996847" y="1004205"/>
                  <a:pt x="4003073" y="998371"/>
                  <a:pt x="4011635" y="998371"/>
                </a:cubicBezTo>
                <a:close/>
                <a:moveTo>
                  <a:pt x="3939871" y="998371"/>
                </a:moveTo>
                <a:cubicBezTo>
                  <a:pt x="3947893" y="998371"/>
                  <a:pt x="3952268" y="1004205"/>
                  <a:pt x="3952268" y="1012227"/>
                </a:cubicBezTo>
                <a:cubicBezTo>
                  <a:pt x="3952268" y="1019520"/>
                  <a:pt x="3947893" y="1024625"/>
                  <a:pt x="3939871" y="1024625"/>
                </a:cubicBezTo>
                <a:cubicBezTo>
                  <a:pt x="3932578" y="1024625"/>
                  <a:pt x="3926015" y="1019520"/>
                  <a:pt x="3926015" y="1012227"/>
                </a:cubicBezTo>
                <a:cubicBezTo>
                  <a:pt x="3926015" y="1004205"/>
                  <a:pt x="3932578" y="998371"/>
                  <a:pt x="3939871" y="998371"/>
                </a:cubicBezTo>
                <a:close/>
                <a:moveTo>
                  <a:pt x="3869042" y="998371"/>
                </a:moveTo>
                <a:cubicBezTo>
                  <a:pt x="3875605" y="998371"/>
                  <a:pt x="3881439" y="1004598"/>
                  <a:pt x="3881439" y="1013160"/>
                </a:cubicBezTo>
                <a:cubicBezTo>
                  <a:pt x="3881439" y="1020944"/>
                  <a:pt x="3875605" y="1027949"/>
                  <a:pt x="3869042" y="1027949"/>
                </a:cubicBezTo>
                <a:cubicBezTo>
                  <a:pt x="3861749" y="1027949"/>
                  <a:pt x="3855186" y="1020944"/>
                  <a:pt x="3855186" y="1013160"/>
                </a:cubicBezTo>
                <a:cubicBezTo>
                  <a:pt x="3855186" y="1004598"/>
                  <a:pt x="3861749" y="998371"/>
                  <a:pt x="3869042" y="998371"/>
                </a:cubicBezTo>
                <a:close/>
                <a:moveTo>
                  <a:pt x="3798211" y="998371"/>
                </a:moveTo>
                <a:cubicBezTo>
                  <a:pt x="3804774" y="998371"/>
                  <a:pt x="3810608" y="1004598"/>
                  <a:pt x="3810608" y="1013160"/>
                </a:cubicBezTo>
                <a:cubicBezTo>
                  <a:pt x="3810608" y="1020944"/>
                  <a:pt x="3804774" y="1027949"/>
                  <a:pt x="3798211" y="1027949"/>
                </a:cubicBezTo>
                <a:cubicBezTo>
                  <a:pt x="3790918" y="1027949"/>
                  <a:pt x="3784355" y="1020944"/>
                  <a:pt x="3784355" y="1013160"/>
                </a:cubicBezTo>
                <a:cubicBezTo>
                  <a:pt x="3784355" y="1004598"/>
                  <a:pt x="3790918" y="998371"/>
                  <a:pt x="3798211" y="998371"/>
                </a:cubicBezTo>
                <a:close/>
                <a:moveTo>
                  <a:pt x="3725922" y="998371"/>
                </a:moveTo>
                <a:cubicBezTo>
                  <a:pt x="3733944" y="998371"/>
                  <a:pt x="3739778" y="1004598"/>
                  <a:pt x="3739778" y="1013160"/>
                </a:cubicBezTo>
                <a:cubicBezTo>
                  <a:pt x="3739778" y="1020944"/>
                  <a:pt x="3733944" y="1027949"/>
                  <a:pt x="3725922" y="1027949"/>
                </a:cubicBezTo>
                <a:cubicBezTo>
                  <a:pt x="3719359" y="1027949"/>
                  <a:pt x="3713525" y="1020944"/>
                  <a:pt x="3713525" y="1013160"/>
                </a:cubicBezTo>
                <a:cubicBezTo>
                  <a:pt x="3713525" y="1004598"/>
                  <a:pt x="3719359" y="998371"/>
                  <a:pt x="3725922" y="998371"/>
                </a:cubicBezTo>
                <a:close/>
                <a:moveTo>
                  <a:pt x="724105" y="998371"/>
                </a:moveTo>
                <a:cubicBezTo>
                  <a:pt x="731398" y="998371"/>
                  <a:pt x="737962" y="1004205"/>
                  <a:pt x="737962" y="1010768"/>
                </a:cubicBezTo>
                <a:cubicBezTo>
                  <a:pt x="737962" y="1018061"/>
                  <a:pt x="731398" y="1024625"/>
                  <a:pt x="724105" y="1024625"/>
                </a:cubicBezTo>
                <a:cubicBezTo>
                  <a:pt x="717541" y="1024625"/>
                  <a:pt x="711707" y="1018061"/>
                  <a:pt x="711707" y="1010768"/>
                </a:cubicBezTo>
                <a:cubicBezTo>
                  <a:pt x="711707" y="1004205"/>
                  <a:pt x="717541" y="998371"/>
                  <a:pt x="724105" y="998371"/>
                </a:cubicBezTo>
                <a:close/>
                <a:moveTo>
                  <a:pt x="653274" y="998371"/>
                </a:moveTo>
                <a:cubicBezTo>
                  <a:pt x="660567" y="998371"/>
                  <a:pt x="667129" y="1004205"/>
                  <a:pt x="667129" y="1010768"/>
                </a:cubicBezTo>
                <a:cubicBezTo>
                  <a:pt x="667129" y="1018061"/>
                  <a:pt x="660567" y="1024625"/>
                  <a:pt x="653274" y="1024625"/>
                </a:cubicBezTo>
                <a:cubicBezTo>
                  <a:pt x="646711" y="1024625"/>
                  <a:pt x="640877" y="1018061"/>
                  <a:pt x="640877" y="1010768"/>
                </a:cubicBezTo>
                <a:cubicBezTo>
                  <a:pt x="640877" y="1004205"/>
                  <a:pt x="646711" y="998371"/>
                  <a:pt x="653274" y="998371"/>
                </a:cubicBezTo>
                <a:close/>
                <a:moveTo>
                  <a:pt x="582446" y="998371"/>
                </a:moveTo>
                <a:cubicBezTo>
                  <a:pt x="589738" y="998371"/>
                  <a:pt x="596301" y="1004205"/>
                  <a:pt x="596301" y="1010768"/>
                </a:cubicBezTo>
                <a:cubicBezTo>
                  <a:pt x="596301" y="1018061"/>
                  <a:pt x="589738" y="1024625"/>
                  <a:pt x="582446" y="1024625"/>
                </a:cubicBezTo>
                <a:cubicBezTo>
                  <a:pt x="574423" y="1024625"/>
                  <a:pt x="570047" y="1018061"/>
                  <a:pt x="570047" y="1010768"/>
                </a:cubicBezTo>
                <a:cubicBezTo>
                  <a:pt x="570047" y="1004205"/>
                  <a:pt x="574423" y="998371"/>
                  <a:pt x="582446" y="998371"/>
                </a:cubicBezTo>
                <a:close/>
                <a:moveTo>
                  <a:pt x="513636" y="998371"/>
                </a:moveTo>
                <a:cubicBezTo>
                  <a:pt x="521983" y="998371"/>
                  <a:pt x="528813" y="1004205"/>
                  <a:pt x="528813" y="1010768"/>
                </a:cubicBezTo>
                <a:cubicBezTo>
                  <a:pt x="528813" y="1018061"/>
                  <a:pt x="521983" y="1024625"/>
                  <a:pt x="513636" y="1024625"/>
                </a:cubicBezTo>
                <a:cubicBezTo>
                  <a:pt x="506046" y="1024625"/>
                  <a:pt x="499216" y="1018061"/>
                  <a:pt x="499216" y="1010768"/>
                </a:cubicBezTo>
                <a:cubicBezTo>
                  <a:pt x="499216" y="1004205"/>
                  <a:pt x="506046" y="998371"/>
                  <a:pt x="513636" y="998371"/>
                </a:cubicBezTo>
                <a:close/>
                <a:moveTo>
                  <a:pt x="439802" y="998371"/>
                </a:moveTo>
                <a:cubicBezTo>
                  <a:pt x="448365" y="998371"/>
                  <a:pt x="454592" y="1004205"/>
                  <a:pt x="454592" y="1010768"/>
                </a:cubicBezTo>
                <a:cubicBezTo>
                  <a:pt x="454592" y="1018061"/>
                  <a:pt x="448365" y="1024625"/>
                  <a:pt x="439802" y="1024625"/>
                </a:cubicBezTo>
                <a:cubicBezTo>
                  <a:pt x="432019" y="1024625"/>
                  <a:pt x="425014" y="1018061"/>
                  <a:pt x="425014" y="1010768"/>
                </a:cubicBezTo>
                <a:cubicBezTo>
                  <a:pt x="425014" y="1004205"/>
                  <a:pt x="432019" y="998371"/>
                  <a:pt x="439802" y="998371"/>
                </a:cubicBezTo>
                <a:close/>
                <a:moveTo>
                  <a:pt x="368040" y="998371"/>
                </a:moveTo>
                <a:cubicBezTo>
                  <a:pt x="376061" y="998371"/>
                  <a:pt x="380438" y="1004205"/>
                  <a:pt x="380438" y="1012227"/>
                </a:cubicBezTo>
                <a:cubicBezTo>
                  <a:pt x="380438" y="1018061"/>
                  <a:pt x="376061" y="1024625"/>
                  <a:pt x="368040" y="1024625"/>
                </a:cubicBezTo>
                <a:cubicBezTo>
                  <a:pt x="360747" y="1024625"/>
                  <a:pt x="354183" y="1018061"/>
                  <a:pt x="354183" y="1012227"/>
                </a:cubicBezTo>
                <a:cubicBezTo>
                  <a:pt x="354183" y="1004205"/>
                  <a:pt x="360747" y="998371"/>
                  <a:pt x="368040" y="998371"/>
                </a:cubicBezTo>
                <a:close/>
                <a:moveTo>
                  <a:pt x="297208" y="998371"/>
                </a:moveTo>
                <a:cubicBezTo>
                  <a:pt x="303771" y="998371"/>
                  <a:pt x="309606" y="1004205"/>
                  <a:pt x="309606" y="1012227"/>
                </a:cubicBezTo>
                <a:cubicBezTo>
                  <a:pt x="309606" y="1018061"/>
                  <a:pt x="303771" y="1024625"/>
                  <a:pt x="297208" y="1024625"/>
                </a:cubicBezTo>
                <a:cubicBezTo>
                  <a:pt x="289916" y="1024625"/>
                  <a:pt x="283352" y="1018061"/>
                  <a:pt x="283352" y="1012227"/>
                </a:cubicBezTo>
                <a:cubicBezTo>
                  <a:pt x="283352" y="1004205"/>
                  <a:pt x="289916" y="998371"/>
                  <a:pt x="297208" y="998371"/>
                </a:cubicBezTo>
                <a:close/>
                <a:moveTo>
                  <a:pt x="226379" y="998371"/>
                </a:moveTo>
                <a:cubicBezTo>
                  <a:pt x="232214" y="998371"/>
                  <a:pt x="238778" y="1004205"/>
                  <a:pt x="238778" y="1012227"/>
                </a:cubicBezTo>
                <a:cubicBezTo>
                  <a:pt x="238778" y="1018061"/>
                  <a:pt x="232214" y="1024625"/>
                  <a:pt x="226379" y="1024625"/>
                </a:cubicBezTo>
                <a:cubicBezTo>
                  <a:pt x="218357" y="1024625"/>
                  <a:pt x="212523" y="1018061"/>
                  <a:pt x="212523" y="1012227"/>
                </a:cubicBezTo>
                <a:cubicBezTo>
                  <a:pt x="212523" y="1004205"/>
                  <a:pt x="218357" y="998371"/>
                  <a:pt x="226379" y="998371"/>
                </a:cubicBezTo>
                <a:close/>
                <a:moveTo>
                  <a:pt x="154085" y="998371"/>
                </a:moveTo>
                <a:cubicBezTo>
                  <a:pt x="161377" y="998371"/>
                  <a:pt x="167941" y="1004205"/>
                  <a:pt x="167941" y="1012227"/>
                </a:cubicBezTo>
                <a:cubicBezTo>
                  <a:pt x="167941" y="1018061"/>
                  <a:pt x="161377" y="1024625"/>
                  <a:pt x="154085" y="1024625"/>
                </a:cubicBezTo>
                <a:cubicBezTo>
                  <a:pt x="147521" y="1024625"/>
                  <a:pt x="141687" y="1018061"/>
                  <a:pt x="141687" y="1012227"/>
                </a:cubicBezTo>
                <a:cubicBezTo>
                  <a:pt x="141687" y="1004205"/>
                  <a:pt x="147521" y="998371"/>
                  <a:pt x="154085" y="998371"/>
                </a:cubicBezTo>
                <a:close/>
                <a:moveTo>
                  <a:pt x="83255" y="998371"/>
                </a:moveTo>
                <a:cubicBezTo>
                  <a:pt x="90548" y="998371"/>
                  <a:pt x="97111" y="1004205"/>
                  <a:pt x="97111" y="1012227"/>
                </a:cubicBezTo>
                <a:cubicBezTo>
                  <a:pt x="97111" y="1018061"/>
                  <a:pt x="90548" y="1024625"/>
                  <a:pt x="83255" y="1024625"/>
                </a:cubicBezTo>
                <a:cubicBezTo>
                  <a:pt x="76692" y="1024625"/>
                  <a:pt x="70858" y="1018061"/>
                  <a:pt x="70858" y="1012227"/>
                </a:cubicBezTo>
                <a:cubicBezTo>
                  <a:pt x="70858" y="1004205"/>
                  <a:pt x="76692" y="998371"/>
                  <a:pt x="83255" y="998371"/>
                </a:cubicBezTo>
                <a:close/>
                <a:moveTo>
                  <a:pt x="12019" y="998371"/>
                </a:moveTo>
                <a:cubicBezTo>
                  <a:pt x="20264" y="998371"/>
                  <a:pt x="26260" y="1004205"/>
                  <a:pt x="26260" y="1012227"/>
                </a:cubicBezTo>
                <a:cubicBezTo>
                  <a:pt x="26260" y="1018061"/>
                  <a:pt x="20264" y="1024625"/>
                  <a:pt x="12019" y="1024625"/>
                </a:cubicBezTo>
                <a:cubicBezTo>
                  <a:pt x="4524" y="1024625"/>
                  <a:pt x="27" y="1018061"/>
                  <a:pt x="27" y="1012227"/>
                </a:cubicBezTo>
                <a:cubicBezTo>
                  <a:pt x="27" y="1004205"/>
                  <a:pt x="4524" y="998371"/>
                  <a:pt x="12019" y="998371"/>
                </a:cubicBezTo>
                <a:close/>
                <a:moveTo>
                  <a:pt x="870603" y="927542"/>
                </a:moveTo>
                <a:cubicBezTo>
                  <a:pt x="877167" y="927542"/>
                  <a:pt x="883001" y="933376"/>
                  <a:pt x="883001" y="939939"/>
                </a:cubicBezTo>
                <a:cubicBezTo>
                  <a:pt x="883001" y="947232"/>
                  <a:pt x="877167" y="953796"/>
                  <a:pt x="870603" y="953796"/>
                </a:cubicBezTo>
                <a:cubicBezTo>
                  <a:pt x="863310" y="953796"/>
                  <a:pt x="856747" y="947232"/>
                  <a:pt x="856747" y="939939"/>
                </a:cubicBezTo>
                <a:cubicBezTo>
                  <a:pt x="856747" y="933376"/>
                  <a:pt x="863310" y="927542"/>
                  <a:pt x="870603" y="927542"/>
                </a:cubicBezTo>
                <a:close/>
                <a:moveTo>
                  <a:pt x="799773" y="927542"/>
                </a:moveTo>
                <a:cubicBezTo>
                  <a:pt x="806337" y="927542"/>
                  <a:pt x="812171" y="933376"/>
                  <a:pt x="812171" y="939939"/>
                </a:cubicBezTo>
                <a:cubicBezTo>
                  <a:pt x="812171" y="947232"/>
                  <a:pt x="806337" y="953796"/>
                  <a:pt x="799773" y="953796"/>
                </a:cubicBezTo>
                <a:cubicBezTo>
                  <a:pt x="792481" y="953796"/>
                  <a:pt x="785917" y="947232"/>
                  <a:pt x="785917" y="939939"/>
                </a:cubicBezTo>
                <a:cubicBezTo>
                  <a:pt x="785917" y="933376"/>
                  <a:pt x="792481" y="927542"/>
                  <a:pt x="799773" y="927542"/>
                </a:cubicBezTo>
                <a:close/>
                <a:moveTo>
                  <a:pt x="724112" y="927542"/>
                </a:moveTo>
                <a:cubicBezTo>
                  <a:pt x="731405" y="927542"/>
                  <a:pt x="737968" y="933376"/>
                  <a:pt x="737968" y="939939"/>
                </a:cubicBezTo>
                <a:cubicBezTo>
                  <a:pt x="737968" y="947232"/>
                  <a:pt x="731405" y="953796"/>
                  <a:pt x="724112" y="953796"/>
                </a:cubicBezTo>
                <a:cubicBezTo>
                  <a:pt x="717548" y="953796"/>
                  <a:pt x="711714" y="947232"/>
                  <a:pt x="711714" y="939939"/>
                </a:cubicBezTo>
                <a:cubicBezTo>
                  <a:pt x="711714" y="933376"/>
                  <a:pt x="717548" y="927542"/>
                  <a:pt x="724112" y="927542"/>
                </a:cubicBezTo>
                <a:close/>
                <a:moveTo>
                  <a:pt x="653281" y="927542"/>
                </a:moveTo>
                <a:cubicBezTo>
                  <a:pt x="660573" y="927542"/>
                  <a:pt x="667137" y="933376"/>
                  <a:pt x="667137" y="939939"/>
                </a:cubicBezTo>
                <a:cubicBezTo>
                  <a:pt x="667137" y="947232"/>
                  <a:pt x="660573" y="953796"/>
                  <a:pt x="653281" y="953796"/>
                </a:cubicBezTo>
                <a:cubicBezTo>
                  <a:pt x="646718" y="953796"/>
                  <a:pt x="640884" y="947232"/>
                  <a:pt x="640884" y="939939"/>
                </a:cubicBezTo>
                <a:cubicBezTo>
                  <a:pt x="640884" y="933376"/>
                  <a:pt x="645259" y="927542"/>
                  <a:pt x="653281" y="927542"/>
                </a:cubicBezTo>
                <a:close/>
                <a:moveTo>
                  <a:pt x="582453" y="927542"/>
                </a:moveTo>
                <a:cubicBezTo>
                  <a:pt x="589745" y="927542"/>
                  <a:pt x="596309" y="933376"/>
                  <a:pt x="596309" y="939939"/>
                </a:cubicBezTo>
                <a:cubicBezTo>
                  <a:pt x="596309" y="947232"/>
                  <a:pt x="589745" y="953796"/>
                  <a:pt x="582453" y="953796"/>
                </a:cubicBezTo>
                <a:cubicBezTo>
                  <a:pt x="574430" y="953796"/>
                  <a:pt x="570054" y="947232"/>
                  <a:pt x="570054" y="939939"/>
                </a:cubicBezTo>
                <a:cubicBezTo>
                  <a:pt x="570054" y="933376"/>
                  <a:pt x="574430" y="927542"/>
                  <a:pt x="582453" y="927542"/>
                </a:cubicBezTo>
                <a:close/>
                <a:moveTo>
                  <a:pt x="513642" y="927542"/>
                </a:moveTo>
                <a:cubicBezTo>
                  <a:pt x="521990" y="927542"/>
                  <a:pt x="528820" y="933376"/>
                  <a:pt x="528820" y="939939"/>
                </a:cubicBezTo>
                <a:cubicBezTo>
                  <a:pt x="528820" y="947232"/>
                  <a:pt x="521990" y="953796"/>
                  <a:pt x="513642" y="953796"/>
                </a:cubicBezTo>
                <a:cubicBezTo>
                  <a:pt x="506053" y="953796"/>
                  <a:pt x="499223" y="947232"/>
                  <a:pt x="499223" y="939939"/>
                </a:cubicBezTo>
                <a:cubicBezTo>
                  <a:pt x="499223" y="933376"/>
                  <a:pt x="506053" y="927542"/>
                  <a:pt x="513642" y="927542"/>
                </a:cubicBezTo>
                <a:close/>
                <a:moveTo>
                  <a:pt x="439809" y="927542"/>
                </a:moveTo>
                <a:cubicBezTo>
                  <a:pt x="448372" y="927542"/>
                  <a:pt x="454599" y="933376"/>
                  <a:pt x="454599" y="939939"/>
                </a:cubicBezTo>
                <a:cubicBezTo>
                  <a:pt x="454599" y="947232"/>
                  <a:pt x="448372" y="953796"/>
                  <a:pt x="439809" y="953796"/>
                </a:cubicBezTo>
                <a:cubicBezTo>
                  <a:pt x="432026" y="953796"/>
                  <a:pt x="425021" y="947232"/>
                  <a:pt x="425021" y="939939"/>
                </a:cubicBezTo>
                <a:cubicBezTo>
                  <a:pt x="425021" y="933376"/>
                  <a:pt x="432026" y="927542"/>
                  <a:pt x="439809" y="927542"/>
                </a:cubicBezTo>
                <a:close/>
                <a:moveTo>
                  <a:pt x="368046" y="927542"/>
                </a:moveTo>
                <a:cubicBezTo>
                  <a:pt x="376068" y="927542"/>
                  <a:pt x="380444" y="933376"/>
                  <a:pt x="380444" y="939939"/>
                </a:cubicBezTo>
                <a:cubicBezTo>
                  <a:pt x="380444" y="947232"/>
                  <a:pt x="376068" y="953796"/>
                  <a:pt x="368046" y="953796"/>
                </a:cubicBezTo>
                <a:cubicBezTo>
                  <a:pt x="360754" y="953796"/>
                  <a:pt x="354191" y="947232"/>
                  <a:pt x="354191" y="939939"/>
                </a:cubicBezTo>
                <a:cubicBezTo>
                  <a:pt x="354191" y="933376"/>
                  <a:pt x="360754" y="927542"/>
                  <a:pt x="368046" y="927542"/>
                </a:cubicBezTo>
                <a:close/>
                <a:moveTo>
                  <a:pt x="297214" y="927542"/>
                </a:moveTo>
                <a:cubicBezTo>
                  <a:pt x="303777" y="927542"/>
                  <a:pt x="309612" y="933376"/>
                  <a:pt x="309612" y="939939"/>
                </a:cubicBezTo>
                <a:cubicBezTo>
                  <a:pt x="309612" y="947232"/>
                  <a:pt x="303777" y="953796"/>
                  <a:pt x="297214" y="953796"/>
                </a:cubicBezTo>
                <a:cubicBezTo>
                  <a:pt x="289922" y="953796"/>
                  <a:pt x="283359" y="947232"/>
                  <a:pt x="283359" y="939939"/>
                </a:cubicBezTo>
                <a:cubicBezTo>
                  <a:pt x="283359" y="933376"/>
                  <a:pt x="289922" y="927542"/>
                  <a:pt x="297214" y="927542"/>
                </a:cubicBezTo>
                <a:close/>
                <a:moveTo>
                  <a:pt x="226386" y="927542"/>
                </a:moveTo>
                <a:cubicBezTo>
                  <a:pt x="232220" y="927542"/>
                  <a:pt x="238784" y="933376"/>
                  <a:pt x="238784" y="939939"/>
                </a:cubicBezTo>
                <a:cubicBezTo>
                  <a:pt x="238784" y="947232"/>
                  <a:pt x="232220" y="953796"/>
                  <a:pt x="226386" y="953796"/>
                </a:cubicBezTo>
                <a:cubicBezTo>
                  <a:pt x="218363" y="953796"/>
                  <a:pt x="212530" y="947232"/>
                  <a:pt x="212530" y="939939"/>
                </a:cubicBezTo>
                <a:cubicBezTo>
                  <a:pt x="212530" y="933376"/>
                  <a:pt x="218363" y="927542"/>
                  <a:pt x="226386" y="927542"/>
                </a:cubicBezTo>
                <a:close/>
                <a:moveTo>
                  <a:pt x="154091" y="927542"/>
                </a:moveTo>
                <a:cubicBezTo>
                  <a:pt x="161383" y="927542"/>
                  <a:pt x="167947" y="933376"/>
                  <a:pt x="167947" y="939939"/>
                </a:cubicBezTo>
                <a:cubicBezTo>
                  <a:pt x="167947" y="947232"/>
                  <a:pt x="161383" y="953796"/>
                  <a:pt x="154091" y="953796"/>
                </a:cubicBezTo>
                <a:cubicBezTo>
                  <a:pt x="147527" y="953796"/>
                  <a:pt x="141693" y="947232"/>
                  <a:pt x="141693" y="939939"/>
                </a:cubicBezTo>
                <a:cubicBezTo>
                  <a:pt x="141693" y="933376"/>
                  <a:pt x="147527" y="927542"/>
                  <a:pt x="154091" y="927542"/>
                </a:cubicBezTo>
                <a:close/>
                <a:moveTo>
                  <a:pt x="83261" y="927542"/>
                </a:moveTo>
                <a:cubicBezTo>
                  <a:pt x="90554" y="927542"/>
                  <a:pt x="97117" y="933376"/>
                  <a:pt x="97117" y="939939"/>
                </a:cubicBezTo>
                <a:cubicBezTo>
                  <a:pt x="97117" y="947232"/>
                  <a:pt x="90554" y="953796"/>
                  <a:pt x="83261" y="953796"/>
                </a:cubicBezTo>
                <a:cubicBezTo>
                  <a:pt x="76698" y="953796"/>
                  <a:pt x="70864" y="947232"/>
                  <a:pt x="70864" y="939939"/>
                </a:cubicBezTo>
                <a:cubicBezTo>
                  <a:pt x="70864" y="933376"/>
                  <a:pt x="76698" y="927542"/>
                  <a:pt x="83261" y="927542"/>
                </a:cubicBezTo>
                <a:close/>
                <a:moveTo>
                  <a:pt x="12025" y="927542"/>
                </a:moveTo>
                <a:cubicBezTo>
                  <a:pt x="20270" y="927542"/>
                  <a:pt x="26266" y="933376"/>
                  <a:pt x="26266" y="939939"/>
                </a:cubicBezTo>
                <a:cubicBezTo>
                  <a:pt x="26266" y="947232"/>
                  <a:pt x="20270" y="953796"/>
                  <a:pt x="12025" y="953796"/>
                </a:cubicBezTo>
                <a:cubicBezTo>
                  <a:pt x="4530" y="953796"/>
                  <a:pt x="33" y="947232"/>
                  <a:pt x="33" y="939939"/>
                </a:cubicBezTo>
                <a:cubicBezTo>
                  <a:pt x="33" y="933376"/>
                  <a:pt x="4530" y="927542"/>
                  <a:pt x="12025" y="927542"/>
                </a:cubicBezTo>
                <a:close/>
                <a:moveTo>
                  <a:pt x="6581764" y="924168"/>
                </a:moveTo>
                <a:cubicBezTo>
                  <a:pt x="6589547" y="924168"/>
                  <a:pt x="6596552" y="928543"/>
                  <a:pt x="6596552" y="936565"/>
                </a:cubicBezTo>
                <a:cubicBezTo>
                  <a:pt x="6596552" y="943858"/>
                  <a:pt x="6589547" y="950422"/>
                  <a:pt x="6581764" y="950422"/>
                </a:cubicBezTo>
                <a:cubicBezTo>
                  <a:pt x="6573202" y="950422"/>
                  <a:pt x="6566976" y="943858"/>
                  <a:pt x="6566976" y="936565"/>
                </a:cubicBezTo>
                <a:cubicBezTo>
                  <a:pt x="6566976" y="928543"/>
                  <a:pt x="6573202" y="924168"/>
                  <a:pt x="6581764" y="924168"/>
                </a:cubicBezTo>
                <a:close/>
                <a:moveTo>
                  <a:pt x="6510933" y="924168"/>
                </a:moveTo>
                <a:cubicBezTo>
                  <a:pt x="6518717" y="924168"/>
                  <a:pt x="6525722" y="928543"/>
                  <a:pt x="6525722" y="936565"/>
                </a:cubicBezTo>
                <a:cubicBezTo>
                  <a:pt x="6525722" y="943858"/>
                  <a:pt x="6518717" y="950422"/>
                  <a:pt x="6510933" y="950422"/>
                </a:cubicBezTo>
                <a:cubicBezTo>
                  <a:pt x="6502371" y="950422"/>
                  <a:pt x="6496144" y="943858"/>
                  <a:pt x="6496144" y="936565"/>
                </a:cubicBezTo>
                <a:cubicBezTo>
                  <a:pt x="6496144" y="928543"/>
                  <a:pt x="6502371" y="924168"/>
                  <a:pt x="6510933" y="924168"/>
                </a:cubicBezTo>
                <a:close/>
                <a:moveTo>
                  <a:pt x="6440492" y="924168"/>
                </a:moveTo>
                <a:cubicBezTo>
                  <a:pt x="6448081" y="924168"/>
                  <a:pt x="6454911" y="928543"/>
                  <a:pt x="6454911" y="936565"/>
                </a:cubicBezTo>
                <a:cubicBezTo>
                  <a:pt x="6454911" y="943858"/>
                  <a:pt x="6448081" y="950422"/>
                  <a:pt x="6440492" y="950422"/>
                </a:cubicBezTo>
                <a:cubicBezTo>
                  <a:pt x="6432145" y="950422"/>
                  <a:pt x="6425315" y="943858"/>
                  <a:pt x="6425315" y="936565"/>
                </a:cubicBezTo>
                <a:cubicBezTo>
                  <a:pt x="6425315" y="928543"/>
                  <a:pt x="6432145" y="924168"/>
                  <a:pt x="6440492" y="924168"/>
                </a:cubicBezTo>
                <a:close/>
                <a:moveTo>
                  <a:pt x="6368340" y="924168"/>
                </a:moveTo>
                <a:cubicBezTo>
                  <a:pt x="6376362" y="924168"/>
                  <a:pt x="6380737" y="928543"/>
                  <a:pt x="6380737" y="936565"/>
                </a:cubicBezTo>
                <a:cubicBezTo>
                  <a:pt x="6380737" y="943858"/>
                  <a:pt x="6376362" y="950422"/>
                  <a:pt x="6368340" y="950422"/>
                </a:cubicBezTo>
                <a:cubicBezTo>
                  <a:pt x="6361047" y="950422"/>
                  <a:pt x="6354484" y="943858"/>
                  <a:pt x="6354484" y="936565"/>
                </a:cubicBezTo>
                <a:cubicBezTo>
                  <a:pt x="6354484" y="928543"/>
                  <a:pt x="6361047" y="924168"/>
                  <a:pt x="6368340" y="924168"/>
                </a:cubicBezTo>
                <a:close/>
                <a:moveTo>
                  <a:pt x="6297511" y="924168"/>
                </a:moveTo>
                <a:cubicBezTo>
                  <a:pt x="6304074" y="924168"/>
                  <a:pt x="6309908" y="928543"/>
                  <a:pt x="6309908" y="936565"/>
                </a:cubicBezTo>
                <a:cubicBezTo>
                  <a:pt x="6309908" y="943858"/>
                  <a:pt x="6304074" y="950422"/>
                  <a:pt x="6297511" y="950422"/>
                </a:cubicBezTo>
                <a:cubicBezTo>
                  <a:pt x="6290218" y="950422"/>
                  <a:pt x="6283655" y="943858"/>
                  <a:pt x="6283655" y="936565"/>
                </a:cubicBezTo>
                <a:cubicBezTo>
                  <a:pt x="6283655" y="928543"/>
                  <a:pt x="6290218" y="924168"/>
                  <a:pt x="6297511" y="924168"/>
                </a:cubicBezTo>
                <a:close/>
                <a:moveTo>
                  <a:pt x="6226679" y="924168"/>
                </a:moveTo>
                <a:cubicBezTo>
                  <a:pt x="6233242" y="924168"/>
                  <a:pt x="6239076" y="928543"/>
                  <a:pt x="6239076" y="936565"/>
                </a:cubicBezTo>
                <a:cubicBezTo>
                  <a:pt x="6239076" y="943858"/>
                  <a:pt x="6233242" y="950422"/>
                  <a:pt x="6226679" y="950422"/>
                </a:cubicBezTo>
                <a:cubicBezTo>
                  <a:pt x="6219386" y="950422"/>
                  <a:pt x="6212823" y="943858"/>
                  <a:pt x="6212823" y="936565"/>
                </a:cubicBezTo>
                <a:cubicBezTo>
                  <a:pt x="6212823" y="928543"/>
                  <a:pt x="6219386" y="924168"/>
                  <a:pt x="6226679" y="924168"/>
                </a:cubicBezTo>
                <a:close/>
                <a:moveTo>
                  <a:pt x="6154391" y="924168"/>
                </a:moveTo>
                <a:cubicBezTo>
                  <a:pt x="6161684" y="924168"/>
                  <a:pt x="6168247" y="928543"/>
                  <a:pt x="6168247" y="936565"/>
                </a:cubicBezTo>
                <a:cubicBezTo>
                  <a:pt x="6168247" y="943858"/>
                  <a:pt x="6161684" y="950422"/>
                  <a:pt x="6154391" y="950422"/>
                </a:cubicBezTo>
                <a:cubicBezTo>
                  <a:pt x="6147828" y="950422"/>
                  <a:pt x="6141994" y="943858"/>
                  <a:pt x="6141994" y="936565"/>
                </a:cubicBezTo>
                <a:cubicBezTo>
                  <a:pt x="6141994" y="928543"/>
                  <a:pt x="6147828" y="924168"/>
                  <a:pt x="6154391" y="924168"/>
                </a:cubicBezTo>
                <a:close/>
                <a:moveTo>
                  <a:pt x="6083559" y="924168"/>
                </a:moveTo>
                <a:cubicBezTo>
                  <a:pt x="6090852" y="924168"/>
                  <a:pt x="6097415" y="930002"/>
                  <a:pt x="6097415" y="936565"/>
                </a:cubicBezTo>
                <a:cubicBezTo>
                  <a:pt x="6097415" y="943858"/>
                  <a:pt x="6090852" y="950422"/>
                  <a:pt x="6083559" y="950422"/>
                </a:cubicBezTo>
                <a:cubicBezTo>
                  <a:pt x="6076996" y="950422"/>
                  <a:pt x="6071162" y="943858"/>
                  <a:pt x="6071162" y="936565"/>
                </a:cubicBezTo>
                <a:cubicBezTo>
                  <a:pt x="6071162" y="930002"/>
                  <a:pt x="6076996" y="924168"/>
                  <a:pt x="6083559" y="924168"/>
                </a:cubicBezTo>
                <a:close/>
                <a:moveTo>
                  <a:pt x="6011748" y="924168"/>
                </a:moveTo>
                <a:cubicBezTo>
                  <a:pt x="6019532" y="924168"/>
                  <a:pt x="6026537" y="930002"/>
                  <a:pt x="6026537" y="936565"/>
                </a:cubicBezTo>
                <a:cubicBezTo>
                  <a:pt x="6026537" y="943858"/>
                  <a:pt x="6019532" y="950422"/>
                  <a:pt x="6011748" y="950422"/>
                </a:cubicBezTo>
                <a:cubicBezTo>
                  <a:pt x="6003186" y="950422"/>
                  <a:pt x="5998516" y="943858"/>
                  <a:pt x="5996959" y="936565"/>
                </a:cubicBezTo>
                <a:cubicBezTo>
                  <a:pt x="5996959" y="930002"/>
                  <a:pt x="6003186" y="924168"/>
                  <a:pt x="6011748" y="924168"/>
                </a:cubicBezTo>
                <a:close/>
                <a:moveTo>
                  <a:pt x="5940548" y="924168"/>
                </a:moveTo>
                <a:cubicBezTo>
                  <a:pt x="5948896" y="924168"/>
                  <a:pt x="5955726" y="930002"/>
                  <a:pt x="5955726" y="936565"/>
                </a:cubicBezTo>
                <a:cubicBezTo>
                  <a:pt x="5955726" y="943858"/>
                  <a:pt x="5948896" y="950422"/>
                  <a:pt x="5940548" y="950422"/>
                </a:cubicBezTo>
                <a:cubicBezTo>
                  <a:pt x="5932960" y="950422"/>
                  <a:pt x="5926130" y="943858"/>
                  <a:pt x="5926130" y="936565"/>
                </a:cubicBezTo>
                <a:cubicBezTo>
                  <a:pt x="5926130" y="930002"/>
                  <a:pt x="5932960" y="924168"/>
                  <a:pt x="5940548" y="924168"/>
                </a:cubicBezTo>
                <a:close/>
                <a:moveTo>
                  <a:pt x="5870088" y="924168"/>
                </a:moveTo>
                <a:cubicBezTo>
                  <a:pt x="5878650" y="924168"/>
                  <a:pt x="5884877" y="930002"/>
                  <a:pt x="5884877" y="936565"/>
                </a:cubicBezTo>
                <a:cubicBezTo>
                  <a:pt x="5884877" y="943858"/>
                  <a:pt x="5878650" y="950422"/>
                  <a:pt x="5870088" y="950422"/>
                </a:cubicBezTo>
                <a:cubicBezTo>
                  <a:pt x="5862304" y="950422"/>
                  <a:pt x="5855299" y="943858"/>
                  <a:pt x="5855299" y="936565"/>
                </a:cubicBezTo>
                <a:cubicBezTo>
                  <a:pt x="5855299" y="930002"/>
                  <a:pt x="5862304" y="924168"/>
                  <a:pt x="5870088" y="924168"/>
                </a:cubicBezTo>
                <a:close/>
                <a:moveTo>
                  <a:pt x="5798325" y="924168"/>
                </a:moveTo>
                <a:cubicBezTo>
                  <a:pt x="5806347" y="924168"/>
                  <a:pt x="5810722" y="930002"/>
                  <a:pt x="5810722" y="936565"/>
                </a:cubicBezTo>
                <a:cubicBezTo>
                  <a:pt x="5810722" y="943858"/>
                  <a:pt x="5806347" y="950422"/>
                  <a:pt x="5798325" y="950422"/>
                </a:cubicBezTo>
                <a:cubicBezTo>
                  <a:pt x="5791032" y="950422"/>
                  <a:pt x="5784469" y="943858"/>
                  <a:pt x="5784469" y="936565"/>
                </a:cubicBezTo>
                <a:cubicBezTo>
                  <a:pt x="5784469" y="930002"/>
                  <a:pt x="5791032" y="924168"/>
                  <a:pt x="5798325" y="924168"/>
                </a:cubicBezTo>
                <a:close/>
                <a:moveTo>
                  <a:pt x="5724122" y="924168"/>
                </a:moveTo>
                <a:cubicBezTo>
                  <a:pt x="5730685" y="924168"/>
                  <a:pt x="5736519" y="930002"/>
                  <a:pt x="5736519" y="936565"/>
                </a:cubicBezTo>
                <a:cubicBezTo>
                  <a:pt x="5736519" y="943858"/>
                  <a:pt x="5730685" y="950422"/>
                  <a:pt x="5724122" y="950422"/>
                </a:cubicBezTo>
                <a:cubicBezTo>
                  <a:pt x="5716100" y="950422"/>
                  <a:pt x="5710266" y="943858"/>
                  <a:pt x="5710266" y="936565"/>
                </a:cubicBezTo>
                <a:cubicBezTo>
                  <a:pt x="5710266" y="930002"/>
                  <a:pt x="5716100" y="924168"/>
                  <a:pt x="5724122" y="924168"/>
                </a:cubicBezTo>
                <a:close/>
                <a:moveTo>
                  <a:pt x="5653291" y="924168"/>
                </a:moveTo>
                <a:cubicBezTo>
                  <a:pt x="5659125" y="924168"/>
                  <a:pt x="5665688" y="930002"/>
                  <a:pt x="5665688" y="936565"/>
                </a:cubicBezTo>
                <a:cubicBezTo>
                  <a:pt x="5665688" y="943858"/>
                  <a:pt x="5659125" y="950422"/>
                  <a:pt x="5653291" y="950422"/>
                </a:cubicBezTo>
                <a:cubicBezTo>
                  <a:pt x="5645269" y="950422"/>
                  <a:pt x="5639435" y="943858"/>
                  <a:pt x="5639435" y="936565"/>
                </a:cubicBezTo>
                <a:cubicBezTo>
                  <a:pt x="5639435" y="930002"/>
                  <a:pt x="5645269" y="924168"/>
                  <a:pt x="5653291" y="924168"/>
                </a:cubicBezTo>
                <a:close/>
                <a:moveTo>
                  <a:pt x="5581002" y="924168"/>
                </a:moveTo>
                <a:cubicBezTo>
                  <a:pt x="5588295" y="924168"/>
                  <a:pt x="5594858" y="930002"/>
                  <a:pt x="5594858" y="936565"/>
                </a:cubicBezTo>
                <a:cubicBezTo>
                  <a:pt x="5594858" y="943858"/>
                  <a:pt x="5588295" y="950422"/>
                  <a:pt x="5581002" y="950422"/>
                </a:cubicBezTo>
                <a:cubicBezTo>
                  <a:pt x="5574439" y="950422"/>
                  <a:pt x="5568605" y="943858"/>
                  <a:pt x="5568605" y="936565"/>
                </a:cubicBezTo>
                <a:cubicBezTo>
                  <a:pt x="5568605" y="930002"/>
                  <a:pt x="5574439" y="924168"/>
                  <a:pt x="5581002" y="924168"/>
                </a:cubicBezTo>
                <a:close/>
                <a:moveTo>
                  <a:pt x="5510171" y="924168"/>
                </a:moveTo>
                <a:cubicBezTo>
                  <a:pt x="5517464" y="924168"/>
                  <a:pt x="5524027" y="930002"/>
                  <a:pt x="5524027" y="936565"/>
                </a:cubicBezTo>
                <a:cubicBezTo>
                  <a:pt x="5524027" y="943858"/>
                  <a:pt x="5517464" y="950422"/>
                  <a:pt x="5510171" y="950422"/>
                </a:cubicBezTo>
                <a:cubicBezTo>
                  <a:pt x="5503608" y="950422"/>
                  <a:pt x="5497774" y="943858"/>
                  <a:pt x="5497774" y="936565"/>
                </a:cubicBezTo>
                <a:cubicBezTo>
                  <a:pt x="5497774" y="930002"/>
                  <a:pt x="5503608" y="924168"/>
                  <a:pt x="5510171" y="924168"/>
                </a:cubicBezTo>
                <a:close/>
                <a:moveTo>
                  <a:pt x="5438937" y="924168"/>
                </a:moveTo>
                <a:cubicBezTo>
                  <a:pt x="5447182" y="924168"/>
                  <a:pt x="5453178" y="930002"/>
                  <a:pt x="5453178" y="936565"/>
                </a:cubicBezTo>
                <a:cubicBezTo>
                  <a:pt x="5453178" y="943858"/>
                  <a:pt x="5447182" y="950422"/>
                  <a:pt x="5438937" y="950422"/>
                </a:cubicBezTo>
                <a:cubicBezTo>
                  <a:pt x="5431442" y="950422"/>
                  <a:pt x="5426945" y="943858"/>
                  <a:pt x="5426945" y="936565"/>
                </a:cubicBezTo>
                <a:cubicBezTo>
                  <a:pt x="5426945" y="930002"/>
                  <a:pt x="5431442" y="924168"/>
                  <a:pt x="5438937" y="924168"/>
                </a:cubicBezTo>
                <a:close/>
                <a:moveTo>
                  <a:pt x="5367530" y="924168"/>
                </a:moveTo>
                <a:cubicBezTo>
                  <a:pt x="5376092" y="924168"/>
                  <a:pt x="5382318" y="930002"/>
                  <a:pt x="5382318" y="936565"/>
                </a:cubicBezTo>
                <a:cubicBezTo>
                  <a:pt x="5382318" y="943858"/>
                  <a:pt x="5376092" y="950422"/>
                  <a:pt x="5367530" y="950422"/>
                </a:cubicBezTo>
                <a:cubicBezTo>
                  <a:pt x="5359747" y="950422"/>
                  <a:pt x="5352742" y="943858"/>
                  <a:pt x="5352742" y="936565"/>
                </a:cubicBezTo>
                <a:cubicBezTo>
                  <a:pt x="5352742" y="930002"/>
                  <a:pt x="5359747" y="924168"/>
                  <a:pt x="5367530" y="924168"/>
                </a:cubicBezTo>
                <a:close/>
                <a:moveTo>
                  <a:pt x="5296699" y="924168"/>
                </a:moveTo>
                <a:cubicBezTo>
                  <a:pt x="5305261" y="924168"/>
                  <a:pt x="5311488" y="930002"/>
                  <a:pt x="5311488" y="936565"/>
                </a:cubicBezTo>
                <a:cubicBezTo>
                  <a:pt x="5311488" y="943858"/>
                  <a:pt x="5305261" y="950422"/>
                  <a:pt x="5296699" y="950422"/>
                </a:cubicBezTo>
                <a:cubicBezTo>
                  <a:pt x="5288915" y="950422"/>
                  <a:pt x="5281910" y="943858"/>
                  <a:pt x="5281910" y="936565"/>
                </a:cubicBezTo>
                <a:cubicBezTo>
                  <a:pt x="5281910" y="930002"/>
                  <a:pt x="5288915" y="924168"/>
                  <a:pt x="5296699" y="924168"/>
                </a:cubicBezTo>
                <a:close/>
                <a:moveTo>
                  <a:pt x="5225869" y="924168"/>
                </a:moveTo>
                <a:cubicBezTo>
                  <a:pt x="5234431" y="924168"/>
                  <a:pt x="5240657" y="930002"/>
                  <a:pt x="5240657" y="936565"/>
                </a:cubicBezTo>
                <a:cubicBezTo>
                  <a:pt x="5240657" y="943858"/>
                  <a:pt x="5234431" y="950422"/>
                  <a:pt x="5225869" y="950422"/>
                </a:cubicBezTo>
                <a:cubicBezTo>
                  <a:pt x="5217307" y="950422"/>
                  <a:pt x="5211081" y="943858"/>
                  <a:pt x="5211081" y="936565"/>
                </a:cubicBezTo>
                <a:cubicBezTo>
                  <a:pt x="5211081" y="930002"/>
                  <a:pt x="5217307" y="924168"/>
                  <a:pt x="5225869" y="924168"/>
                </a:cubicBezTo>
                <a:close/>
                <a:moveTo>
                  <a:pt x="5154105" y="924168"/>
                </a:moveTo>
                <a:cubicBezTo>
                  <a:pt x="5162127" y="924168"/>
                  <a:pt x="5166502" y="930002"/>
                  <a:pt x="5166502" y="936565"/>
                </a:cubicBezTo>
                <a:cubicBezTo>
                  <a:pt x="5166502" y="943858"/>
                  <a:pt x="5162127" y="950422"/>
                  <a:pt x="5154105" y="950422"/>
                </a:cubicBezTo>
                <a:cubicBezTo>
                  <a:pt x="5146083" y="950422"/>
                  <a:pt x="5140249" y="943858"/>
                  <a:pt x="5140249" y="936565"/>
                </a:cubicBezTo>
                <a:cubicBezTo>
                  <a:pt x="5140249" y="930002"/>
                  <a:pt x="5146083" y="924168"/>
                  <a:pt x="5154105" y="924168"/>
                </a:cubicBezTo>
                <a:close/>
                <a:moveTo>
                  <a:pt x="5083276" y="924168"/>
                </a:moveTo>
                <a:cubicBezTo>
                  <a:pt x="5089110" y="924168"/>
                  <a:pt x="5095673" y="930002"/>
                  <a:pt x="5095673" y="936565"/>
                </a:cubicBezTo>
                <a:cubicBezTo>
                  <a:pt x="5095673" y="943858"/>
                  <a:pt x="5089110" y="950422"/>
                  <a:pt x="5083276" y="950422"/>
                </a:cubicBezTo>
                <a:cubicBezTo>
                  <a:pt x="5075254" y="950422"/>
                  <a:pt x="5069420" y="943858"/>
                  <a:pt x="5069420" y="936565"/>
                </a:cubicBezTo>
                <a:cubicBezTo>
                  <a:pt x="5069420" y="930002"/>
                  <a:pt x="5075254" y="924168"/>
                  <a:pt x="5083276" y="924168"/>
                </a:cubicBezTo>
                <a:close/>
                <a:moveTo>
                  <a:pt x="5012445" y="924168"/>
                </a:moveTo>
                <a:cubicBezTo>
                  <a:pt x="5018279" y="924168"/>
                  <a:pt x="5024842" y="930002"/>
                  <a:pt x="5024842" y="936565"/>
                </a:cubicBezTo>
                <a:cubicBezTo>
                  <a:pt x="5024842" y="943858"/>
                  <a:pt x="5018279" y="950422"/>
                  <a:pt x="5012445" y="950422"/>
                </a:cubicBezTo>
                <a:cubicBezTo>
                  <a:pt x="5004423" y="950422"/>
                  <a:pt x="4998589" y="943858"/>
                  <a:pt x="4998589" y="938024"/>
                </a:cubicBezTo>
                <a:cubicBezTo>
                  <a:pt x="4998589" y="930002"/>
                  <a:pt x="5004423" y="924168"/>
                  <a:pt x="5012445" y="924168"/>
                </a:cubicBezTo>
                <a:close/>
                <a:moveTo>
                  <a:pt x="4940157" y="924168"/>
                </a:moveTo>
                <a:cubicBezTo>
                  <a:pt x="4948179" y="924168"/>
                  <a:pt x="4954013" y="930002"/>
                  <a:pt x="4954013" y="938024"/>
                </a:cubicBezTo>
                <a:cubicBezTo>
                  <a:pt x="4954013" y="943858"/>
                  <a:pt x="4948179" y="950422"/>
                  <a:pt x="4940157" y="950422"/>
                </a:cubicBezTo>
                <a:cubicBezTo>
                  <a:pt x="4934323" y="950422"/>
                  <a:pt x="4927760" y="943858"/>
                  <a:pt x="4927760" y="938024"/>
                </a:cubicBezTo>
                <a:cubicBezTo>
                  <a:pt x="4927760" y="930002"/>
                  <a:pt x="4934323" y="924168"/>
                  <a:pt x="4940157" y="924168"/>
                </a:cubicBezTo>
                <a:close/>
                <a:moveTo>
                  <a:pt x="4865953" y="924168"/>
                </a:moveTo>
                <a:cubicBezTo>
                  <a:pt x="4873975" y="924168"/>
                  <a:pt x="4879809" y="930002"/>
                  <a:pt x="4879809" y="938024"/>
                </a:cubicBezTo>
                <a:cubicBezTo>
                  <a:pt x="4879809" y="943858"/>
                  <a:pt x="4873975" y="950422"/>
                  <a:pt x="4865953" y="950422"/>
                </a:cubicBezTo>
                <a:cubicBezTo>
                  <a:pt x="4860119" y="950422"/>
                  <a:pt x="4853556" y="943858"/>
                  <a:pt x="4853556" y="938024"/>
                </a:cubicBezTo>
                <a:cubicBezTo>
                  <a:pt x="4853556" y="930002"/>
                  <a:pt x="4858661" y="924168"/>
                  <a:pt x="4865953" y="924168"/>
                </a:cubicBezTo>
                <a:close/>
                <a:moveTo>
                  <a:pt x="4797514" y="924168"/>
                </a:moveTo>
                <a:cubicBezTo>
                  <a:pt x="4806076" y="924168"/>
                  <a:pt x="4812303" y="930002"/>
                  <a:pt x="4812303" y="938024"/>
                </a:cubicBezTo>
                <a:cubicBezTo>
                  <a:pt x="4812303" y="943858"/>
                  <a:pt x="4806076" y="950422"/>
                  <a:pt x="4797514" y="950422"/>
                </a:cubicBezTo>
                <a:cubicBezTo>
                  <a:pt x="4789730" y="950422"/>
                  <a:pt x="4782725" y="943858"/>
                  <a:pt x="4782725" y="938024"/>
                </a:cubicBezTo>
                <a:cubicBezTo>
                  <a:pt x="4782725" y="930002"/>
                  <a:pt x="4789730" y="924168"/>
                  <a:pt x="4797514" y="924168"/>
                </a:cubicBezTo>
                <a:close/>
                <a:moveTo>
                  <a:pt x="4726684" y="924168"/>
                </a:moveTo>
                <a:cubicBezTo>
                  <a:pt x="4735246" y="924168"/>
                  <a:pt x="4741472" y="930002"/>
                  <a:pt x="4741472" y="938024"/>
                </a:cubicBezTo>
                <a:cubicBezTo>
                  <a:pt x="4741472" y="943858"/>
                  <a:pt x="4735246" y="950422"/>
                  <a:pt x="4726684" y="950422"/>
                </a:cubicBezTo>
                <a:cubicBezTo>
                  <a:pt x="4718122" y="950422"/>
                  <a:pt x="4711896" y="943858"/>
                  <a:pt x="4711896" y="938024"/>
                </a:cubicBezTo>
                <a:cubicBezTo>
                  <a:pt x="4711896" y="930002"/>
                  <a:pt x="4718122" y="924168"/>
                  <a:pt x="4726684" y="924168"/>
                </a:cubicBezTo>
                <a:close/>
                <a:moveTo>
                  <a:pt x="4655853" y="924168"/>
                </a:moveTo>
                <a:cubicBezTo>
                  <a:pt x="4663637" y="924168"/>
                  <a:pt x="4670642" y="930002"/>
                  <a:pt x="4670642" y="938024"/>
                </a:cubicBezTo>
                <a:cubicBezTo>
                  <a:pt x="4670642" y="943858"/>
                  <a:pt x="4663637" y="950422"/>
                  <a:pt x="4655853" y="950422"/>
                </a:cubicBezTo>
                <a:cubicBezTo>
                  <a:pt x="4647291" y="950422"/>
                  <a:pt x="4641064" y="943858"/>
                  <a:pt x="4641064" y="938024"/>
                </a:cubicBezTo>
                <a:cubicBezTo>
                  <a:pt x="4641064" y="930002"/>
                  <a:pt x="4647291" y="924168"/>
                  <a:pt x="4655853" y="924168"/>
                </a:cubicBezTo>
                <a:close/>
                <a:moveTo>
                  <a:pt x="4584091" y="924168"/>
                </a:moveTo>
                <a:cubicBezTo>
                  <a:pt x="4591384" y="924168"/>
                  <a:pt x="4596488" y="930002"/>
                  <a:pt x="4596488" y="938024"/>
                </a:cubicBezTo>
                <a:cubicBezTo>
                  <a:pt x="4596488" y="943858"/>
                  <a:pt x="4591384" y="950422"/>
                  <a:pt x="4584091" y="950422"/>
                </a:cubicBezTo>
                <a:cubicBezTo>
                  <a:pt x="4576069" y="950422"/>
                  <a:pt x="4570235" y="943858"/>
                  <a:pt x="4570235" y="938024"/>
                </a:cubicBezTo>
                <a:cubicBezTo>
                  <a:pt x="4570235" y="930002"/>
                  <a:pt x="4576069" y="924168"/>
                  <a:pt x="4584091" y="924168"/>
                </a:cubicBezTo>
                <a:close/>
                <a:moveTo>
                  <a:pt x="4513260" y="924168"/>
                </a:moveTo>
                <a:cubicBezTo>
                  <a:pt x="4519094" y="924168"/>
                  <a:pt x="4525657" y="930002"/>
                  <a:pt x="4525657" y="938024"/>
                </a:cubicBezTo>
                <a:cubicBezTo>
                  <a:pt x="4525657" y="943858"/>
                  <a:pt x="4519094" y="950422"/>
                  <a:pt x="4513260" y="950422"/>
                </a:cubicBezTo>
                <a:cubicBezTo>
                  <a:pt x="4505238" y="950422"/>
                  <a:pt x="4499404" y="943858"/>
                  <a:pt x="4499404" y="938024"/>
                </a:cubicBezTo>
                <a:cubicBezTo>
                  <a:pt x="4499404" y="930002"/>
                  <a:pt x="4505238" y="924168"/>
                  <a:pt x="4513260" y="924168"/>
                </a:cubicBezTo>
                <a:close/>
                <a:moveTo>
                  <a:pt x="4439056" y="924168"/>
                </a:moveTo>
                <a:cubicBezTo>
                  <a:pt x="4445619" y="924168"/>
                  <a:pt x="4451453" y="930002"/>
                  <a:pt x="4451453" y="938024"/>
                </a:cubicBezTo>
                <a:cubicBezTo>
                  <a:pt x="4451453" y="943858"/>
                  <a:pt x="4445619" y="950422"/>
                  <a:pt x="4439056" y="950422"/>
                </a:cubicBezTo>
                <a:cubicBezTo>
                  <a:pt x="4431763" y="950422"/>
                  <a:pt x="4425200" y="943858"/>
                  <a:pt x="4425200" y="938024"/>
                </a:cubicBezTo>
                <a:cubicBezTo>
                  <a:pt x="4425200" y="930002"/>
                  <a:pt x="4431763" y="924168"/>
                  <a:pt x="4439056" y="924168"/>
                </a:cubicBezTo>
                <a:close/>
                <a:moveTo>
                  <a:pt x="4366768" y="924168"/>
                </a:moveTo>
                <a:cubicBezTo>
                  <a:pt x="4374790" y="924168"/>
                  <a:pt x="4380624" y="930002"/>
                  <a:pt x="4380624" y="938024"/>
                </a:cubicBezTo>
                <a:cubicBezTo>
                  <a:pt x="4380624" y="943858"/>
                  <a:pt x="4374790" y="950422"/>
                  <a:pt x="4366768" y="950422"/>
                </a:cubicBezTo>
                <a:cubicBezTo>
                  <a:pt x="4360934" y="950422"/>
                  <a:pt x="4354371" y="943858"/>
                  <a:pt x="4354371" y="938024"/>
                </a:cubicBezTo>
                <a:cubicBezTo>
                  <a:pt x="4354371" y="930002"/>
                  <a:pt x="4360934" y="924168"/>
                  <a:pt x="4366768" y="924168"/>
                </a:cubicBezTo>
                <a:close/>
                <a:moveTo>
                  <a:pt x="4295937" y="924168"/>
                </a:moveTo>
                <a:cubicBezTo>
                  <a:pt x="4303959" y="924168"/>
                  <a:pt x="4309793" y="930002"/>
                  <a:pt x="4309793" y="938024"/>
                </a:cubicBezTo>
                <a:cubicBezTo>
                  <a:pt x="4309793" y="943858"/>
                  <a:pt x="4303959" y="950422"/>
                  <a:pt x="4295937" y="950422"/>
                </a:cubicBezTo>
                <a:cubicBezTo>
                  <a:pt x="4290103" y="950422"/>
                  <a:pt x="4283540" y="943858"/>
                  <a:pt x="4283540" y="938024"/>
                </a:cubicBezTo>
                <a:cubicBezTo>
                  <a:pt x="4283540" y="930002"/>
                  <a:pt x="4290103" y="924168"/>
                  <a:pt x="4295937" y="924168"/>
                </a:cubicBezTo>
                <a:close/>
                <a:moveTo>
                  <a:pt x="4225107" y="924168"/>
                </a:moveTo>
                <a:cubicBezTo>
                  <a:pt x="4233129" y="924168"/>
                  <a:pt x="4238963" y="930002"/>
                  <a:pt x="4238963" y="938024"/>
                </a:cubicBezTo>
                <a:cubicBezTo>
                  <a:pt x="4238963" y="943858"/>
                  <a:pt x="4233129" y="950422"/>
                  <a:pt x="4225107" y="950422"/>
                </a:cubicBezTo>
                <a:cubicBezTo>
                  <a:pt x="4217085" y="950422"/>
                  <a:pt x="4212710" y="943858"/>
                  <a:pt x="4212710" y="938024"/>
                </a:cubicBezTo>
                <a:cubicBezTo>
                  <a:pt x="4212710" y="930002"/>
                  <a:pt x="4217085" y="924168"/>
                  <a:pt x="4225107" y="924168"/>
                </a:cubicBezTo>
                <a:close/>
                <a:moveTo>
                  <a:pt x="4153295" y="924168"/>
                </a:moveTo>
                <a:cubicBezTo>
                  <a:pt x="4161078" y="924168"/>
                  <a:pt x="4168083" y="930002"/>
                  <a:pt x="4168083" y="938024"/>
                </a:cubicBezTo>
                <a:cubicBezTo>
                  <a:pt x="4168083" y="943858"/>
                  <a:pt x="4161078" y="950422"/>
                  <a:pt x="4153295" y="950422"/>
                </a:cubicBezTo>
                <a:cubicBezTo>
                  <a:pt x="4144733" y="950422"/>
                  <a:pt x="4138507" y="943858"/>
                  <a:pt x="4138507" y="938024"/>
                </a:cubicBezTo>
                <a:cubicBezTo>
                  <a:pt x="4138507" y="930002"/>
                  <a:pt x="4144733" y="924168"/>
                  <a:pt x="4153295" y="924168"/>
                </a:cubicBezTo>
                <a:close/>
                <a:moveTo>
                  <a:pt x="4082465" y="924168"/>
                </a:moveTo>
                <a:cubicBezTo>
                  <a:pt x="4090249" y="924168"/>
                  <a:pt x="4097254" y="930002"/>
                  <a:pt x="4097254" y="938024"/>
                </a:cubicBezTo>
                <a:cubicBezTo>
                  <a:pt x="4097254" y="943858"/>
                  <a:pt x="4090249" y="950422"/>
                  <a:pt x="4082465" y="950422"/>
                </a:cubicBezTo>
                <a:cubicBezTo>
                  <a:pt x="4073903" y="950422"/>
                  <a:pt x="4067676" y="943858"/>
                  <a:pt x="4067676" y="938024"/>
                </a:cubicBezTo>
                <a:cubicBezTo>
                  <a:pt x="4067676" y="930002"/>
                  <a:pt x="4073903" y="924168"/>
                  <a:pt x="4082465" y="924168"/>
                </a:cubicBezTo>
                <a:close/>
                <a:moveTo>
                  <a:pt x="4011635" y="924168"/>
                </a:moveTo>
                <a:cubicBezTo>
                  <a:pt x="4019418" y="924168"/>
                  <a:pt x="4026423" y="930002"/>
                  <a:pt x="4026423" y="938024"/>
                </a:cubicBezTo>
                <a:cubicBezTo>
                  <a:pt x="4026423" y="943858"/>
                  <a:pt x="4019418" y="950422"/>
                  <a:pt x="4011635" y="950422"/>
                </a:cubicBezTo>
                <a:cubicBezTo>
                  <a:pt x="4003073" y="950422"/>
                  <a:pt x="3996847" y="943858"/>
                  <a:pt x="3996847" y="938024"/>
                </a:cubicBezTo>
                <a:cubicBezTo>
                  <a:pt x="3996847" y="930002"/>
                  <a:pt x="4003073" y="924168"/>
                  <a:pt x="4011635" y="924168"/>
                </a:cubicBezTo>
                <a:close/>
                <a:moveTo>
                  <a:pt x="3939871" y="924168"/>
                </a:moveTo>
                <a:cubicBezTo>
                  <a:pt x="3947893" y="924168"/>
                  <a:pt x="3952268" y="930002"/>
                  <a:pt x="3952268" y="938024"/>
                </a:cubicBezTo>
                <a:cubicBezTo>
                  <a:pt x="3952268" y="945317"/>
                  <a:pt x="3947893" y="950422"/>
                  <a:pt x="3939871" y="950422"/>
                </a:cubicBezTo>
                <a:cubicBezTo>
                  <a:pt x="3932578" y="950422"/>
                  <a:pt x="3926015" y="945317"/>
                  <a:pt x="3926015" y="938024"/>
                </a:cubicBezTo>
                <a:cubicBezTo>
                  <a:pt x="3926015" y="930002"/>
                  <a:pt x="3932578" y="924168"/>
                  <a:pt x="3939871" y="924168"/>
                </a:cubicBezTo>
                <a:close/>
                <a:moveTo>
                  <a:pt x="3869042" y="924168"/>
                </a:moveTo>
                <a:cubicBezTo>
                  <a:pt x="3875605" y="924168"/>
                  <a:pt x="3881439" y="930002"/>
                  <a:pt x="3881439" y="938024"/>
                </a:cubicBezTo>
                <a:cubicBezTo>
                  <a:pt x="3881439" y="945317"/>
                  <a:pt x="3875605" y="950422"/>
                  <a:pt x="3869042" y="950422"/>
                </a:cubicBezTo>
                <a:cubicBezTo>
                  <a:pt x="3861749" y="950422"/>
                  <a:pt x="3855186" y="945317"/>
                  <a:pt x="3855186" y="938024"/>
                </a:cubicBezTo>
                <a:cubicBezTo>
                  <a:pt x="3855186" y="930002"/>
                  <a:pt x="3861749" y="924168"/>
                  <a:pt x="3869042" y="924168"/>
                </a:cubicBezTo>
                <a:close/>
                <a:moveTo>
                  <a:pt x="3798211" y="924168"/>
                </a:moveTo>
                <a:cubicBezTo>
                  <a:pt x="3804774" y="924168"/>
                  <a:pt x="3810608" y="930002"/>
                  <a:pt x="3810608" y="938024"/>
                </a:cubicBezTo>
                <a:cubicBezTo>
                  <a:pt x="3810608" y="945317"/>
                  <a:pt x="3804774" y="950422"/>
                  <a:pt x="3798211" y="950422"/>
                </a:cubicBezTo>
                <a:cubicBezTo>
                  <a:pt x="3790918" y="950422"/>
                  <a:pt x="3784355" y="945317"/>
                  <a:pt x="3784355" y="938024"/>
                </a:cubicBezTo>
                <a:cubicBezTo>
                  <a:pt x="3784355" y="930002"/>
                  <a:pt x="3790918" y="924168"/>
                  <a:pt x="3798211" y="924168"/>
                </a:cubicBezTo>
                <a:close/>
                <a:moveTo>
                  <a:pt x="3725922" y="924168"/>
                </a:moveTo>
                <a:cubicBezTo>
                  <a:pt x="3733944" y="924168"/>
                  <a:pt x="3739778" y="930002"/>
                  <a:pt x="3739778" y="938024"/>
                </a:cubicBezTo>
                <a:cubicBezTo>
                  <a:pt x="3739778" y="945317"/>
                  <a:pt x="3733944" y="950422"/>
                  <a:pt x="3725922" y="950422"/>
                </a:cubicBezTo>
                <a:cubicBezTo>
                  <a:pt x="3719359" y="950422"/>
                  <a:pt x="3713525" y="945317"/>
                  <a:pt x="3713525" y="938024"/>
                </a:cubicBezTo>
                <a:cubicBezTo>
                  <a:pt x="3713525" y="930002"/>
                  <a:pt x="3719359" y="924168"/>
                  <a:pt x="3725922" y="924168"/>
                </a:cubicBezTo>
                <a:close/>
                <a:moveTo>
                  <a:pt x="3655091" y="924168"/>
                </a:moveTo>
                <a:cubicBezTo>
                  <a:pt x="3662384" y="924168"/>
                  <a:pt x="3668947" y="930002"/>
                  <a:pt x="3668947" y="938024"/>
                </a:cubicBezTo>
                <a:cubicBezTo>
                  <a:pt x="3668947" y="945317"/>
                  <a:pt x="3662384" y="950422"/>
                  <a:pt x="3655091" y="950422"/>
                </a:cubicBezTo>
                <a:cubicBezTo>
                  <a:pt x="3647069" y="950422"/>
                  <a:pt x="3642694" y="945317"/>
                  <a:pt x="3642694" y="938024"/>
                </a:cubicBezTo>
                <a:cubicBezTo>
                  <a:pt x="3642694" y="930002"/>
                  <a:pt x="3647069" y="924168"/>
                  <a:pt x="3655091" y="924168"/>
                </a:cubicBezTo>
                <a:close/>
                <a:moveTo>
                  <a:pt x="3583280" y="924168"/>
                </a:moveTo>
                <a:cubicBezTo>
                  <a:pt x="3591064" y="924168"/>
                  <a:pt x="3598069" y="930002"/>
                  <a:pt x="3598069" y="938024"/>
                </a:cubicBezTo>
                <a:cubicBezTo>
                  <a:pt x="3598069" y="945317"/>
                  <a:pt x="3591064" y="950422"/>
                  <a:pt x="3583280" y="950422"/>
                </a:cubicBezTo>
                <a:cubicBezTo>
                  <a:pt x="3574718" y="950422"/>
                  <a:pt x="3568491" y="945317"/>
                  <a:pt x="3568491" y="938024"/>
                </a:cubicBezTo>
                <a:cubicBezTo>
                  <a:pt x="3568491" y="930002"/>
                  <a:pt x="3574718" y="924168"/>
                  <a:pt x="3583280" y="924168"/>
                </a:cubicBezTo>
                <a:close/>
                <a:moveTo>
                  <a:pt x="941441" y="856710"/>
                </a:moveTo>
                <a:cubicBezTo>
                  <a:pt x="949463" y="856710"/>
                  <a:pt x="953839" y="861085"/>
                  <a:pt x="953839" y="869107"/>
                </a:cubicBezTo>
                <a:cubicBezTo>
                  <a:pt x="953839" y="876400"/>
                  <a:pt x="949463" y="882964"/>
                  <a:pt x="941441" y="882964"/>
                </a:cubicBezTo>
                <a:cubicBezTo>
                  <a:pt x="934149" y="882964"/>
                  <a:pt x="927585" y="876400"/>
                  <a:pt x="927585" y="869107"/>
                </a:cubicBezTo>
                <a:cubicBezTo>
                  <a:pt x="927585" y="861085"/>
                  <a:pt x="934149" y="856710"/>
                  <a:pt x="941441" y="856710"/>
                </a:cubicBezTo>
                <a:close/>
                <a:moveTo>
                  <a:pt x="870610" y="856710"/>
                </a:moveTo>
                <a:cubicBezTo>
                  <a:pt x="877174" y="856710"/>
                  <a:pt x="883008" y="861085"/>
                  <a:pt x="883008" y="869107"/>
                </a:cubicBezTo>
                <a:cubicBezTo>
                  <a:pt x="883008" y="876400"/>
                  <a:pt x="877174" y="882964"/>
                  <a:pt x="870610" y="882964"/>
                </a:cubicBezTo>
                <a:cubicBezTo>
                  <a:pt x="863318" y="882964"/>
                  <a:pt x="856754" y="876400"/>
                  <a:pt x="856754" y="869107"/>
                </a:cubicBezTo>
                <a:cubicBezTo>
                  <a:pt x="856754" y="861085"/>
                  <a:pt x="863318" y="856710"/>
                  <a:pt x="870610" y="856710"/>
                </a:cubicBezTo>
                <a:close/>
                <a:moveTo>
                  <a:pt x="799780" y="856710"/>
                </a:moveTo>
                <a:cubicBezTo>
                  <a:pt x="806344" y="856710"/>
                  <a:pt x="812178" y="861085"/>
                  <a:pt x="812178" y="869107"/>
                </a:cubicBezTo>
                <a:cubicBezTo>
                  <a:pt x="812178" y="876400"/>
                  <a:pt x="806344" y="882964"/>
                  <a:pt x="799780" y="882964"/>
                </a:cubicBezTo>
                <a:cubicBezTo>
                  <a:pt x="792487" y="882964"/>
                  <a:pt x="785924" y="876400"/>
                  <a:pt x="785924" y="869107"/>
                </a:cubicBezTo>
                <a:cubicBezTo>
                  <a:pt x="785924" y="861085"/>
                  <a:pt x="792487" y="856710"/>
                  <a:pt x="799780" y="856710"/>
                </a:cubicBezTo>
                <a:close/>
                <a:moveTo>
                  <a:pt x="724119" y="856710"/>
                </a:moveTo>
                <a:cubicBezTo>
                  <a:pt x="731411" y="856710"/>
                  <a:pt x="737976" y="861085"/>
                  <a:pt x="737976" y="869107"/>
                </a:cubicBezTo>
                <a:cubicBezTo>
                  <a:pt x="737976" y="876400"/>
                  <a:pt x="731411" y="882964"/>
                  <a:pt x="724119" y="882964"/>
                </a:cubicBezTo>
                <a:cubicBezTo>
                  <a:pt x="717555" y="882964"/>
                  <a:pt x="711721" y="876400"/>
                  <a:pt x="711721" y="869107"/>
                </a:cubicBezTo>
                <a:cubicBezTo>
                  <a:pt x="711721" y="861085"/>
                  <a:pt x="717555" y="856710"/>
                  <a:pt x="724119" y="856710"/>
                </a:cubicBezTo>
                <a:close/>
                <a:moveTo>
                  <a:pt x="653288" y="856710"/>
                </a:moveTo>
                <a:cubicBezTo>
                  <a:pt x="660580" y="856710"/>
                  <a:pt x="667144" y="861085"/>
                  <a:pt x="667144" y="869107"/>
                </a:cubicBezTo>
                <a:cubicBezTo>
                  <a:pt x="667144" y="876400"/>
                  <a:pt x="660580" y="882964"/>
                  <a:pt x="653288" y="882964"/>
                </a:cubicBezTo>
                <a:cubicBezTo>
                  <a:pt x="645266" y="882964"/>
                  <a:pt x="640891" y="876400"/>
                  <a:pt x="640891" y="869107"/>
                </a:cubicBezTo>
                <a:cubicBezTo>
                  <a:pt x="640891" y="861085"/>
                  <a:pt x="645266" y="856710"/>
                  <a:pt x="653288" y="856710"/>
                </a:cubicBezTo>
                <a:close/>
                <a:moveTo>
                  <a:pt x="584851" y="856710"/>
                </a:moveTo>
                <a:cubicBezTo>
                  <a:pt x="592633" y="856710"/>
                  <a:pt x="599638" y="861085"/>
                  <a:pt x="599638" y="869107"/>
                </a:cubicBezTo>
                <a:cubicBezTo>
                  <a:pt x="599638" y="876400"/>
                  <a:pt x="592633" y="882964"/>
                  <a:pt x="584851" y="882964"/>
                </a:cubicBezTo>
                <a:cubicBezTo>
                  <a:pt x="576288" y="882964"/>
                  <a:pt x="570061" y="876400"/>
                  <a:pt x="570061" y="869107"/>
                </a:cubicBezTo>
                <a:cubicBezTo>
                  <a:pt x="570061" y="861085"/>
                  <a:pt x="576288" y="856710"/>
                  <a:pt x="584851" y="856710"/>
                </a:cubicBezTo>
                <a:close/>
                <a:moveTo>
                  <a:pt x="513649" y="856710"/>
                </a:moveTo>
                <a:cubicBezTo>
                  <a:pt x="521998" y="856710"/>
                  <a:pt x="528826" y="861085"/>
                  <a:pt x="528826" y="869107"/>
                </a:cubicBezTo>
                <a:cubicBezTo>
                  <a:pt x="528826" y="876400"/>
                  <a:pt x="521998" y="882964"/>
                  <a:pt x="513649" y="882964"/>
                </a:cubicBezTo>
                <a:cubicBezTo>
                  <a:pt x="506060" y="882964"/>
                  <a:pt x="499230" y="876400"/>
                  <a:pt x="499230" y="869107"/>
                </a:cubicBezTo>
                <a:cubicBezTo>
                  <a:pt x="499230" y="861085"/>
                  <a:pt x="506060" y="856710"/>
                  <a:pt x="513649" y="856710"/>
                </a:cubicBezTo>
                <a:close/>
                <a:moveTo>
                  <a:pt x="439816" y="856710"/>
                </a:moveTo>
                <a:cubicBezTo>
                  <a:pt x="448379" y="856710"/>
                  <a:pt x="454606" y="861085"/>
                  <a:pt x="454606" y="869107"/>
                </a:cubicBezTo>
                <a:cubicBezTo>
                  <a:pt x="454606" y="876400"/>
                  <a:pt x="448379" y="882964"/>
                  <a:pt x="439816" y="882964"/>
                </a:cubicBezTo>
                <a:cubicBezTo>
                  <a:pt x="432032" y="882964"/>
                  <a:pt x="425028" y="876400"/>
                  <a:pt x="425028" y="869107"/>
                </a:cubicBezTo>
                <a:cubicBezTo>
                  <a:pt x="425028" y="861085"/>
                  <a:pt x="432032" y="856710"/>
                  <a:pt x="439816" y="856710"/>
                </a:cubicBezTo>
                <a:close/>
                <a:moveTo>
                  <a:pt x="368053" y="856710"/>
                </a:moveTo>
                <a:cubicBezTo>
                  <a:pt x="376076" y="856710"/>
                  <a:pt x="380451" y="861085"/>
                  <a:pt x="380451" y="869107"/>
                </a:cubicBezTo>
                <a:cubicBezTo>
                  <a:pt x="380451" y="876400"/>
                  <a:pt x="376076" y="882964"/>
                  <a:pt x="368053" y="882964"/>
                </a:cubicBezTo>
                <a:cubicBezTo>
                  <a:pt x="360761" y="882964"/>
                  <a:pt x="354198" y="876400"/>
                  <a:pt x="354198" y="869107"/>
                </a:cubicBezTo>
                <a:cubicBezTo>
                  <a:pt x="354198" y="861085"/>
                  <a:pt x="360761" y="856710"/>
                  <a:pt x="368053" y="856710"/>
                </a:cubicBezTo>
                <a:close/>
                <a:moveTo>
                  <a:pt x="297222" y="856710"/>
                </a:moveTo>
                <a:cubicBezTo>
                  <a:pt x="303785" y="856710"/>
                  <a:pt x="309618" y="861085"/>
                  <a:pt x="309618" y="869107"/>
                </a:cubicBezTo>
                <a:cubicBezTo>
                  <a:pt x="309618" y="876400"/>
                  <a:pt x="303785" y="882964"/>
                  <a:pt x="297222" y="882964"/>
                </a:cubicBezTo>
                <a:cubicBezTo>
                  <a:pt x="289929" y="882964"/>
                  <a:pt x="283366" y="876400"/>
                  <a:pt x="283366" y="869107"/>
                </a:cubicBezTo>
                <a:cubicBezTo>
                  <a:pt x="283366" y="862544"/>
                  <a:pt x="289929" y="856710"/>
                  <a:pt x="297222" y="856710"/>
                </a:cubicBezTo>
                <a:close/>
                <a:moveTo>
                  <a:pt x="226393" y="856710"/>
                </a:moveTo>
                <a:cubicBezTo>
                  <a:pt x="232228" y="856710"/>
                  <a:pt x="238791" y="862544"/>
                  <a:pt x="238791" y="869107"/>
                </a:cubicBezTo>
                <a:cubicBezTo>
                  <a:pt x="238791" y="876400"/>
                  <a:pt x="232228" y="882964"/>
                  <a:pt x="226393" y="882964"/>
                </a:cubicBezTo>
                <a:cubicBezTo>
                  <a:pt x="218370" y="882964"/>
                  <a:pt x="212537" y="876400"/>
                  <a:pt x="212537" y="869107"/>
                </a:cubicBezTo>
                <a:cubicBezTo>
                  <a:pt x="212537" y="862544"/>
                  <a:pt x="218370" y="856710"/>
                  <a:pt x="226393" y="856710"/>
                </a:cubicBezTo>
                <a:close/>
                <a:moveTo>
                  <a:pt x="154097" y="856710"/>
                </a:moveTo>
                <a:cubicBezTo>
                  <a:pt x="161389" y="856710"/>
                  <a:pt x="167953" y="862544"/>
                  <a:pt x="167953" y="869107"/>
                </a:cubicBezTo>
                <a:cubicBezTo>
                  <a:pt x="167953" y="876400"/>
                  <a:pt x="161389" y="882964"/>
                  <a:pt x="154097" y="882964"/>
                </a:cubicBezTo>
                <a:cubicBezTo>
                  <a:pt x="147533" y="882964"/>
                  <a:pt x="141699" y="876400"/>
                  <a:pt x="141699" y="869107"/>
                </a:cubicBezTo>
                <a:cubicBezTo>
                  <a:pt x="141699" y="862544"/>
                  <a:pt x="147533" y="856710"/>
                  <a:pt x="154097" y="856710"/>
                </a:cubicBezTo>
                <a:close/>
                <a:moveTo>
                  <a:pt x="83267" y="856710"/>
                </a:moveTo>
                <a:cubicBezTo>
                  <a:pt x="90560" y="856710"/>
                  <a:pt x="97123" y="862544"/>
                  <a:pt x="97123" y="869107"/>
                </a:cubicBezTo>
                <a:cubicBezTo>
                  <a:pt x="97123" y="876400"/>
                  <a:pt x="90560" y="882964"/>
                  <a:pt x="83267" y="882964"/>
                </a:cubicBezTo>
                <a:cubicBezTo>
                  <a:pt x="76704" y="882964"/>
                  <a:pt x="70870" y="876400"/>
                  <a:pt x="70870" y="869107"/>
                </a:cubicBezTo>
                <a:cubicBezTo>
                  <a:pt x="70870" y="862544"/>
                  <a:pt x="76704" y="856710"/>
                  <a:pt x="83267" y="856710"/>
                </a:cubicBezTo>
                <a:close/>
                <a:moveTo>
                  <a:pt x="12032" y="856710"/>
                </a:moveTo>
                <a:cubicBezTo>
                  <a:pt x="20276" y="856710"/>
                  <a:pt x="26273" y="862544"/>
                  <a:pt x="26273" y="869107"/>
                </a:cubicBezTo>
                <a:cubicBezTo>
                  <a:pt x="26273" y="876400"/>
                  <a:pt x="20276" y="882964"/>
                  <a:pt x="12032" y="882964"/>
                </a:cubicBezTo>
                <a:cubicBezTo>
                  <a:pt x="4536" y="882964"/>
                  <a:pt x="39" y="876400"/>
                  <a:pt x="39" y="869107"/>
                </a:cubicBezTo>
                <a:cubicBezTo>
                  <a:pt x="39" y="862544"/>
                  <a:pt x="4536" y="856710"/>
                  <a:pt x="12032" y="856710"/>
                </a:cubicBezTo>
                <a:close/>
                <a:moveTo>
                  <a:pt x="6368340" y="853339"/>
                </a:moveTo>
                <a:cubicBezTo>
                  <a:pt x="6376362" y="853339"/>
                  <a:pt x="6380737" y="860169"/>
                  <a:pt x="6380737" y="867757"/>
                </a:cubicBezTo>
                <a:cubicBezTo>
                  <a:pt x="6380737" y="876105"/>
                  <a:pt x="6376362" y="882935"/>
                  <a:pt x="6368340" y="882935"/>
                </a:cubicBezTo>
                <a:cubicBezTo>
                  <a:pt x="6361047" y="882935"/>
                  <a:pt x="6354484" y="876105"/>
                  <a:pt x="6354484" y="867757"/>
                </a:cubicBezTo>
                <a:cubicBezTo>
                  <a:pt x="6354484" y="860169"/>
                  <a:pt x="6361047" y="853339"/>
                  <a:pt x="6368340" y="853339"/>
                </a:cubicBezTo>
                <a:close/>
                <a:moveTo>
                  <a:pt x="6297511" y="853339"/>
                </a:moveTo>
                <a:cubicBezTo>
                  <a:pt x="6304074" y="853339"/>
                  <a:pt x="6309908" y="860169"/>
                  <a:pt x="6309908" y="867757"/>
                </a:cubicBezTo>
                <a:cubicBezTo>
                  <a:pt x="6309908" y="876105"/>
                  <a:pt x="6304074" y="882935"/>
                  <a:pt x="6297511" y="882935"/>
                </a:cubicBezTo>
                <a:cubicBezTo>
                  <a:pt x="6290218" y="882935"/>
                  <a:pt x="6283655" y="876105"/>
                  <a:pt x="6283655" y="867757"/>
                </a:cubicBezTo>
                <a:cubicBezTo>
                  <a:pt x="6283655" y="860169"/>
                  <a:pt x="6290218" y="853339"/>
                  <a:pt x="6297511" y="853339"/>
                </a:cubicBezTo>
                <a:close/>
                <a:moveTo>
                  <a:pt x="6226679" y="853339"/>
                </a:moveTo>
                <a:cubicBezTo>
                  <a:pt x="6233242" y="853339"/>
                  <a:pt x="6239076" y="860169"/>
                  <a:pt x="6239076" y="867757"/>
                </a:cubicBezTo>
                <a:cubicBezTo>
                  <a:pt x="6239076" y="876105"/>
                  <a:pt x="6233242" y="882935"/>
                  <a:pt x="6226679" y="882935"/>
                </a:cubicBezTo>
                <a:cubicBezTo>
                  <a:pt x="6219386" y="882935"/>
                  <a:pt x="6212823" y="876105"/>
                  <a:pt x="6212823" y="867757"/>
                </a:cubicBezTo>
                <a:cubicBezTo>
                  <a:pt x="6212823" y="860169"/>
                  <a:pt x="6219386" y="855615"/>
                  <a:pt x="6226679" y="853339"/>
                </a:cubicBezTo>
                <a:close/>
                <a:moveTo>
                  <a:pt x="6154391" y="853339"/>
                </a:moveTo>
                <a:cubicBezTo>
                  <a:pt x="6161684" y="853339"/>
                  <a:pt x="6168247" y="857714"/>
                  <a:pt x="6168247" y="865007"/>
                </a:cubicBezTo>
                <a:cubicBezTo>
                  <a:pt x="6168247" y="873029"/>
                  <a:pt x="6161684" y="879593"/>
                  <a:pt x="6154391" y="879593"/>
                </a:cubicBezTo>
                <a:cubicBezTo>
                  <a:pt x="6147828" y="879593"/>
                  <a:pt x="6141994" y="873029"/>
                  <a:pt x="6141994" y="865007"/>
                </a:cubicBezTo>
                <a:cubicBezTo>
                  <a:pt x="6141994" y="857714"/>
                  <a:pt x="6147828" y="853339"/>
                  <a:pt x="6154391" y="853339"/>
                </a:cubicBezTo>
                <a:close/>
                <a:moveTo>
                  <a:pt x="6083559" y="853339"/>
                </a:moveTo>
                <a:cubicBezTo>
                  <a:pt x="6090852" y="853339"/>
                  <a:pt x="6097415" y="857714"/>
                  <a:pt x="6097415" y="865007"/>
                </a:cubicBezTo>
                <a:cubicBezTo>
                  <a:pt x="6097415" y="873029"/>
                  <a:pt x="6090852" y="879593"/>
                  <a:pt x="6083559" y="879593"/>
                </a:cubicBezTo>
                <a:cubicBezTo>
                  <a:pt x="6076996" y="879593"/>
                  <a:pt x="6071162" y="873029"/>
                  <a:pt x="6071162" y="865007"/>
                </a:cubicBezTo>
                <a:cubicBezTo>
                  <a:pt x="6071162" y="857714"/>
                  <a:pt x="6075537" y="853339"/>
                  <a:pt x="6083559" y="853339"/>
                </a:cubicBezTo>
                <a:close/>
                <a:moveTo>
                  <a:pt x="6011748" y="853339"/>
                </a:moveTo>
                <a:cubicBezTo>
                  <a:pt x="6019532" y="853339"/>
                  <a:pt x="6026537" y="857714"/>
                  <a:pt x="6026537" y="865007"/>
                </a:cubicBezTo>
                <a:cubicBezTo>
                  <a:pt x="6026537" y="873029"/>
                  <a:pt x="6019532" y="879593"/>
                  <a:pt x="6011748" y="879593"/>
                </a:cubicBezTo>
                <a:cubicBezTo>
                  <a:pt x="6003186" y="879593"/>
                  <a:pt x="5996959" y="873029"/>
                  <a:pt x="5996959" y="865007"/>
                </a:cubicBezTo>
                <a:cubicBezTo>
                  <a:pt x="5996959" y="857714"/>
                  <a:pt x="6003186" y="853339"/>
                  <a:pt x="6011748" y="853339"/>
                </a:cubicBezTo>
                <a:close/>
                <a:moveTo>
                  <a:pt x="5940548" y="853339"/>
                </a:moveTo>
                <a:cubicBezTo>
                  <a:pt x="5948896" y="853339"/>
                  <a:pt x="5955726" y="857714"/>
                  <a:pt x="5955726" y="865007"/>
                </a:cubicBezTo>
                <a:cubicBezTo>
                  <a:pt x="5955726" y="873029"/>
                  <a:pt x="5948896" y="879593"/>
                  <a:pt x="5940548" y="879593"/>
                </a:cubicBezTo>
                <a:cubicBezTo>
                  <a:pt x="5932960" y="879593"/>
                  <a:pt x="5926130" y="873029"/>
                  <a:pt x="5926130" y="865007"/>
                </a:cubicBezTo>
                <a:cubicBezTo>
                  <a:pt x="5926130" y="857714"/>
                  <a:pt x="5932960" y="853339"/>
                  <a:pt x="5940548" y="853339"/>
                </a:cubicBezTo>
                <a:close/>
                <a:moveTo>
                  <a:pt x="5870088" y="853339"/>
                </a:moveTo>
                <a:cubicBezTo>
                  <a:pt x="5878650" y="853339"/>
                  <a:pt x="5884877" y="857714"/>
                  <a:pt x="5884877" y="865007"/>
                </a:cubicBezTo>
                <a:cubicBezTo>
                  <a:pt x="5884877" y="873029"/>
                  <a:pt x="5878650" y="879593"/>
                  <a:pt x="5870088" y="879593"/>
                </a:cubicBezTo>
                <a:cubicBezTo>
                  <a:pt x="5862304" y="879593"/>
                  <a:pt x="5855299" y="873029"/>
                  <a:pt x="5855299" y="865007"/>
                </a:cubicBezTo>
                <a:cubicBezTo>
                  <a:pt x="5855299" y="857714"/>
                  <a:pt x="5862304" y="853339"/>
                  <a:pt x="5870088" y="853339"/>
                </a:cubicBezTo>
                <a:close/>
                <a:moveTo>
                  <a:pt x="5798325" y="853339"/>
                </a:moveTo>
                <a:cubicBezTo>
                  <a:pt x="5806347" y="853339"/>
                  <a:pt x="5810722" y="857714"/>
                  <a:pt x="5810722" y="865007"/>
                </a:cubicBezTo>
                <a:cubicBezTo>
                  <a:pt x="5810722" y="873029"/>
                  <a:pt x="5806347" y="879593"/>
                  <a:pt x="5798325" y="879593"/>
                </a:cubicBezTo>
                <a:cubicBezTo>
                  <a:pt x="5791032" y="879593"/>
                  <a:pt x="5784469" y="873029"/>
                  <a:pt x="5784469" y="865007"/>
                </a:cubicBezTo>
                <a:cubicBezTo>
                  <a:pt x="5784469" y="857714"/>
                  <a:pt x="5791032" y="853339"/>
                  <a:pt x="5798325" y="853339"/>
                </a:cubicBezTo>
                <a:close/>
                <a:moveTo>
                  <a:pt x="5724122" y="853339"/>
                </a:moveTo>
                <a:cubicBezTo>
                  <a:pt x="5730685" y="853339"/>
                  <a:pt x="5736519" y="857714"/>
                  <a:pt x="5736519" y="865007"/>
                </a:cubicBezTo>
                <a:cubicBezTo>
                  <a:pt x="5736519" y="873029"/>
                  <a:pt x="5730685" y="879593"/>
                  <a:pt x="5724122" y="879593"/>
                </a:cubicBezTo>
                <a:cubicBezTo>
                  <a:pt x="5716100" y="879593"/>
                  <a:pt x="5710266" y="873029"/>
                  <a:pt x="5710266" y="865007"/>
                </a:cubicBezTo>
                <a:cubicBezTo>
                  <a:pt x="5710266" y="857714"/>
                  <a:pt x="5716100" y="853339"/>
                  <a:pt x="5724122" y="853339"/>
                </a:cubicBezTo>
                <a:close/>
                <a:moveTo>
                  <a:pt x="5653291" y="853339"/>
                </a:moveTo>
                <a:cubicBezTo>
                  <a:pt x="5659125" y="853339"/>
                  <a:pt x="5665688" y="857714"/>
                  <a:pt x="5665688" y="865007"/>
                </a:cubicBezTo>
                <a:cubicBezTo>
                  <a:pt x="5665688" y="873029"/>
                  <a:pt x="5659125" y="879593"/>
                  <a:pt x="5653291" y="879593"/>
                </a:cubicBezTo>
                <a:cubicBezTo>
                  <a:pt x="5645269" y="879593"/>
                  <a:pt x="5639435" y="873029"/>
                  <a:pt x="5639435" y="865007"/>
                </a:cubicBezTo>
                <a:cubicBezTo>
                  <a:pt x="5639435" y="857714"/>
                  <a:pt x="5645269" y="853339"/>
                  <a:pt x="5653291" y="853339"/>
                </a:cubicBezTo>
                <a:close/>
                <a:moveTo>
                  <a:pt x="5581002" y="853339"/>
                </a:moveTo>
                <a:cubicBezTo>
                  <a:pt x="5588295" y="853339"/>
                  <a:pt x="5594858" y="857714"/>
                  <a:pt x="5594858" y="865007"/>
                </a:cubicBezTo>
                <a:cubicBezTo>
                  <a:pt x="5594858" y="873029"/>
                  <a:pt x="5588295" y="879593"/>
                  <a:pt x="5581002" y="879593"/>
                </a:cubicBezTo>
                <a:cubicBezTo>
                  <a:pt x="5574439" y="879593"/>
                  <a:pt x="5568605" y="873029"/>
                  <a:pt x="5568605" y="865007"/>
                </a:cubicBezTo>
                <a:cubicBezTo>
                  <a:pt x="5568605" y="859173"/>
                  <a:pt x="5574439" y="853339"/>
                  <a:pt x="5581002" y="853339"/>
                </a:cubicBezTo>
                <a:close/>
                <a:moveTo>
                  <a:pt x="5510171" y="853339"/>
                </a:moveTo>
                <a:cubicBezTo>
                  <a:pt x="5517464" y="853339"/>
                  <a:pt x="5524027" y="859173"/>
                  <a:pt x="5524027" y="865007"/>
                </a:cubicBezTo>
                <a:cubicBezTo>
                  <a:pt x="5524027" y="873029"/>
                  <a:pt x="5517464" y="879593"/>
                  <a:pt x="5510171" y="879593"/>
                </a:cubicBezTo>
                <a:cubicBezTo>
                  <a:pt x="5503608" y="879593"/>
                  <a:pt x="5497774" y="873029"/>
                  <a:pt x="5497774" y="865007"/>
                </a:cubicBezTo>
                <a:cubicBezTo>
                  <a:pt x="5497774" y="859173"/>
                  <a:pt x="5503608" y="853339"/>
                  <a:pt x="5510171" y="853339"/>
                </a:cubicBezTo>
                <a:close/>
                <a:moveTo>
                  <a:pt x="5438937" y="853339"/>
                </a:moveTo>
                <a:cubicBezTo>
                  <a:pt x="5447182" y="853339"/>
                  <a:pt x="5453178" y="859173"/>
                  <a:pt x="5453178" y="865007"/>
                </a:cubicBezTo>
                <a:cubicBezTo>
                  <a:pt x="5453178" y="873029"/>
                  <a:pt x="5447182" y="879593"/>
                  <a:pt x="5438937" y="879593"/>
                </a:cubicBezTo>
                <a:cubicBezTo>
                  <a:pt x="5431442" y="879593"/>
                  <a:pt x="5426945" y="873029"/>
                  <a:pt x="5426945" y="865007"/>
                </a:cubicBezTo>
                <a:cubicBezTo>
                  <a:pt x="5426945" y="859173"/>
                  <a:pt x="5431442" y="853339"/>
                  <a:pt x="5438937" y="853339"/>
                </a:cubicBezTo>
                <a:close/>
                <a:moveTo>
                  <a:pt x="5367530" y="853339"/>
                </a:moveTo>
                <a:cubicBezTo>
                  <a:pt x="5376092" y="853339"/>
                  <a:pt x="5382318" y="859173"/>
                  <a:pt x="5382318" y="865007"/>
                </a:cubicBezTo>
                <a:cubicBezTo>
                  <a:pt x="5382318" y="873029"/>
                  <a:pt x="5376092" y="879593"/>
                  <a:pt x="5367530" y="879593"/>
                </a:cubicBezTo>
                <a:cubicBezTo>
                  <a:pt x="5359747" y="879593"/>
                  <a:pt x="5352742" y="873029"/>
                  <a:pt x="5352742" y="865007"/>
                </a:cubicBezTo>
                <a:cubicBezTo>
                  <a:pt x="5352742" y="859173"/>
                  <a:pt x="5359747" y="853339"/>
                  <a:pt x="5367530" y="853339"/>
                </a:cubicBezTo>
                <a:close/>
                <a:moveTo>
                  <a:pt x="5296699" y="853339"/>
                </a:moveTo>
                <a:cubicBezTo>
                  <a:pt x="5305261" y="853339"/>
                  <a:pt x="5311488" y="859173"/>
                  <a:pt x="5311488" y="865007"/>
                </a:cubicBezTo>
                <a:cubicBezTo>
                  <a:pt x="5311488" y="873029"/>
                  <a:pt x="5305261" y="879593"/>
                  <a:pt x="5296699" y="879593"/>
                </a:cubicBezTo>
                <a:cubicBezTo>
                  <a:pt x="5288915" y="879593"/>
                  <a:pt x="5281910" y="873029"/>
                  <a:pt x="5281910" y="865007"/>
                </a:cubicBezTo>
                <a:cubicBezTo>
                  <a:pt x="5281910" y="859173"/>
                  <a:pt x="5288915" y="853339"/>
                  <a:pt x="5296699" y="853339"/>
                </a:cubicBezTo>
                <a:close/>
                <a:moveTo>
                  <a:pt x="5225869" y="853339"/>
                </a:moveTo>
                <a:cubicBezTo>
                  <a:pt x="5234431" y="853339"/>
                  <a:pt x="5240657" y="859173"/>
                  <a:pt x="5240657" y="865007"/>
                </a:cubicBezTo>
                <a:cubicBezTo>
                  <a:pt x="5240657" y="873029"/>
                  <a:pt x="5234431" y="879593"/>
                  <a:pt x="5225869" y="879593"/>
                </a:cubicBezTo>
                <a:cubicBezTo>
                  <a:pt x="5217307" y="879593"/>
                  <a:pt x="5211081" y="873029"/>
                  <a:pt x="5211081" y="865007"/>
                </a:cubicBezTo>
                <a:cubicBezTo>
                  <a:pt x="5211081" y="859173"/>
                  <a:pt x="5217307" y="853339"/>
                  <a:pt x="5225869" y="853339"/>
                </a:cubicBezTo>
                <a:close/>
                <a:moveTo>
                  <a:pt x="5154105" y="853339"/>
                </a:moveTo>
                <a:cubicBezTo>
                  <a:pt x="5162127" y="853339"/>
                  <a:pt x="5166502" y="859173"/>
                  <a:pt x="5166502" y="865007"/>
                </a:cubicBezTo>
                <a:cubicBezTo>
                  <a:pt x="5166502" y="873029"/>
                  <a:pt x="5162127" y="879593"/>
                  <a:pt x="5154105" y="879593"/>
                </a:cubicBezTo>
                <a:cubicBezTo>
                  <a:pt x="5146083" y="879593"/>
                  <a:pt x="5140249" y="873029"/>
                  <a:pt x="5140249" y="865007"/>
                </a:cubicBezTo>
                <a:cubicBezTo>
                  <a:pt x="5140249" y="859173"/>
                  <a:pt x="5146083" y="853339"/>
                  <a:pt x="5154105" y="853339"/>
                </a:cubicBezTo>
                <a:close/>
                <a:moveTo>
                  <a:pt x="5083276" y="853339"/>
                </a:moveTo>
                <a:cubicBezTo>
                  <a:pt x="5089110" y="853339"/>
                  <a:pt x="5095673" y="859173"/>
                  <a:pt x="5095673" y="865007"/>
                </a:cubicBezTo>
                <a:cubicBezTo>
                  <a:pt x="5095673" y="873029"/>
                  <a:pt x="5089110" y="879593"/>
                  <a:pt x="5083276" y="879593"/>
                </a:cubicBezTo>
                <a:cubicBezTo>
                  <a:pt x="5075254" y="879593"/>
                  <a:pt x="5069420" y="873029"/>
                  <a:pt x="5069420" y="865007"/>
                </a:cubicBezTo>
                <a:cubicBezTo>
                  <a:pt x="5069420" y="859173"/>
                  <a:pt x="5075254" y="853339"/>
                  <a:pt x="5083276" y="853339"/>
                </a:cubicBezTo>
                <a:close/>
                <a:moveTo>
                  <a:pt x="5012445" y="853339"/>
                </a:moveTo>
                <a:cubicBezTo>
                  <a:pt x="5018279" y="853339"/>
                  <a:pt x="5024842" y="859173"/>
                  <a:pt x="5024842" y="865007"/>
                </a:cubicBezTo>
                <a:cubicBezTo>
                  <a:pt x="5024842" y="873029"/>
                  <a:pt x="5018279" y="879593"/>
                  <a:pt x="5012445" y="879593"/>
                </a:cubicBezTo>
                <a:cubicBezTo>
                  <a:pt x="5004423" y="879593"/>
                  <a:pt x="4998589" y="873029"/>
                  <a:pt x="4998589" y="865007"/>
                </a:cubicBezTo>
                <a:cubicBezTo>
                  <a:pt x="4998589" y="859173"/>
                  <a:pt x="5004423" y="853339"/>
                  <a:pt x="5012445" y="853339"/>
                </a:cubicBezTo>
                <a:close/>
                <a:moveTo>
                  <a:pt x="4940157" y="853339"/>
                </a:moveTo>
                <a:cubicBezTo>
                  <a:pt x="4948179" y="853339"/>
                  <a:pt x="4954013" y="859173"/>
                  <a:pt x="4954013" y="865007"/>
                </a:cubicBezTo>
                <a:cubicBezTo>
                  <a:pt x="4954013" y="873029"/>
                  <a:pt x="4948179" y="879593"/>
                  <a:pt x="4940157" y="879593"/>
                </a:cubicBezTo>
                <a:cubicBezTo>
                  <a:pt x="4934323" y="879593"/>
                  <a:pt x="4927760" y="873029"/>
                  <a:pt x="4927760" y="865007"/>
                </a:cubicBezTo>
                <a:cubicBezTo>
                  <a:pt x="4927760" y="859173"/>
                  <a:pt x="4934323" y="853339"/>
                  <a:pt x="4940157" y="853339"/>
                </a:cubicBezTo>
                <a:close/>
                <a:moveTo>
                  <a:pt x="4865953" y="853339"/>
                </a:moveTo>
                <a:cubicBezTo>
                  <a:pt x="4873975" y="853339"/>
                  <a:pt x="4879809" y="859173"/>
                  <a:pt x="4879809" y="865007"/>
                </a:cubicBezTo>
                <a:cubicBezTo>
                  <a:pt x="4879809" y="873029"/>
                  <a:pt x="4873975" y="879593"/>
                  <a:pt x="4865953" y="879593"/>
                </a:cubicBezTo>
                <a:cubicBezTo>
                  <a:pt x="4858661" y="879593"/>
                  <a:pt x="4853556" y="873029"/>
                  <a:pt x="4853556" y="865007"/>
                </a:cubicBezTo>
                <a:cubicBezTo>
                  <a:pt x="4853556" y="859173"/>
                  <a:pt x="4858661" y="853339"/>
                  <a:pt x="4865953" y="853339"/>
                </a:cubicBezTo>
                <a:close/>
                <a:moveTo>
                  <a:pt x="4797514" y="853339"/>
                </a:moveTo>
                <a:cubicBezTo>
                  <a:pt x="4806076" y="853339"/>
                  <a:pt x="4812303" y="859173"/>
                  <a:pt x="4812303" y="865007"/>
                </a:cubicBezTo>
                <a:cubicBezTo>
                  <a:pt x="4812303" y="873029"/>
                  <a:pt x="4806076" y="879593"/>
                  <a:pt x="4797514" y="879593"/>
                </a:cubicBezTo>
                <a:cubicBezTo>
                  <a:pt x="4789730" y="879593"/>
                  <a:pt x="4782725" y="873029"/>
                  <a:pt x="4782725" y="865007"/>
                </a:cubicBezTo>
                <a:cubicBezTo>
                  <a:pt x="4782725" y="859173"/>
                  <a:pt x="4789730" y="853339"/>
                  <a:pt x="4797514" y="853339"/>
                </a:cubicBezTo>
                <a:close/>
                <a:moveTo>
                  <a:pt x="4726684" y="853339"/>
                </a:moveTo>
                <a:cubicBezTo>
                  <a:pt x="4735246" y="853339"/>
                  <a:pt x="4741472" y="859173"/>
                  <a:pt x="4741472" y="865007"/>
                </a:cubicBezTo>
                <a:cubicBezTo>
                  <a:pt x="4741472" y="873029"/>
                  <a:pt x="4735246" y="879593"/>
                  <a:pt x="4726684" y="879593"/>
                </a:cubicBezTo>
                <a:cubicBezTo>
                  <a:pt x="4718122" y="879593"/>
                  <a:pt x="4711896" y="873029"/>
                  <a:pt x="4711896" y="865007"/>
                </a:cubicBezTo>
                <a:cubicBezTo>
                  <a:pt x="4711896" y="859173"/>
                  <a:pt x="4718122" y="853339"/>
                  <a:pt x="4726684" y="853339"/>
                </a:cubicBezTo>
                <a:close/>
                <a:moveTo>
                  <a:pt x="4655853" y="853339"/>
                </a:moveTo>
                <a:cubicBezTo>
                  <a:pt x="4663637" y="853339"/>
                  <a:pt x="4670642" y="859173"/>
                  <a:pt x="4670642" y="865007"/>
                </a:cubicBezTo>
                <a:cubicBezTo>
                  <a:pt x="4670642" y="873029"/>
                  <a:pt x="4663637" y="879593"/>
                  <a:pt x="4655853" y="879593"/>
                </a:cubicBezTo>
                <a:cubicBezTo>
                  <a:pt x="4647291" y="879593"/>
                  <a:pt x="4641064" y="873029"/>
                  <a:pt x="4641064" y="865007"/>
                </a:cubicBezTo>
                <a:cubicBezTo>
                  <a:pt x="4641064" y="859173"/>
                  <a:pt x="4647291" y="853339"/>
                  <a:pt x="4655853" y="853339"/>
                </a:cubicBezTo>
                <a:close/>
                <a:moveTo>
                  <a:pt x="4584091" y="853339"/>
                </a:moveTo>
                <a:cubicBezTo>
                  <a:pt x="4591384" y="853339"/>
                  <a:pt x="4596488" y="859173"/>
                  <a:pt x="4596488" y="865007"/>
                </a:cubicBezTo>
                <a:cubicBezTo>
                  <a:pt x="4596488" y="873029"/>
                  <a:pt x="4591384" y="879593"/>
                  <a:pt x="4584091" y="879593"/>
                </a:cubicBezTo>
                <a:cubicBezTo>
                  <a:pt x="4576069" y="879593"/>
                  <a:pt x="4570235" y="873029"/>
                  <a:pt x="4570235" y="865007"/>
                </a:cubicBezTo>
                <a:cubicBezTo>
                  <a:pt x="4570235" y="859173"/>
                  <a:pt x="4576069" y="853339"/>
                  <a:pt x="4584091" y="853339"/>
                </a:cubicBezTo>
                <a:close/>
                <a:moveTo>
                  <a:pt x="4513260" y="853339"/>
                </a:moveTo>
                <a:cubicBezTo>
                  <a:pt x="4519094" y="853339"/>
                  <a:pt x="4525657" y="859173"/>
                  <a:pt x="4525657" y="865007"/>
                </a:cubicBezTo>
                <a:cubicBezTo>
                  <a:pt x="4525657" y="873029"/>
                  <a:pt x="4519094" y="879593"/>
                  <a:pt x="4513260" y="879593"/>
                </a:cubicBezTo>
                <a:cubicBezTo>
                  <a:pt x="4505238" y="879593"/>
                  <a:pt x="4499404" y="873029"/>
                  <a:pt x="4499404" y="865007"/>
                </a:cubicBezTo>
                <a:cubicBezTo>
                  <a:pt x="4499404" y="859173"/>
                  <a:pt x="4505238" y="853339"/>
                  <a:pt x="4513260" y="853339"/>
                </a:cubicBezTo>
                <a:close/>
                <a:moveTo>
                  <a:pt x="4439056" y="853339"/>
                </a:moveTo>
                <a:cubicBezTo>
                  <a:pt x="4445619" y="853339"/>
                  <a:pt x="4451453" y="859173"/>
                  <a:pt x="4451453" y="865007"/>
                </a:cubicBezTo>
                <a:cubicBezTo>
                  <a:pt x="4451453" y="873029"/>
                  <a:pt x="4445619" y="879593"/>
                  <a:pt x="4439056" y="879593"/>
                </a:cubicBezTo>
                <a:cubicBezTo>
                  <a:pt x="4431763" y="879593"/>
                  <a:pt x="4425200" y="873029"/>
                  <a:pt x="4425200" y="865007"/>
                </a:cubicBezTo>
                <a:cubicBezTo>
                  <a:pt x="4425200" y="859173"/>
                  <a:pt x="4431763" y="853339"/>
                  <a:pt x="4439056" y="853339"/>
                </a:cubicBezTo>
                <a:close/>
                <a:moveTo>
                  <a:pt x="4366768" y="853339"/>
                </a:moveTo>
                <a:cubicBezTo>
                  <a:pt x="4374790" y="853339"/>
                  <a:pt x="4380624" y="859173"/>
                  <a:pt x="4380624" y="865007"/>
                </a:cubicBezTo>
                <a:cubicBezTo>
                  <a:pt x="4380624" y="873029"/>
                  <a:pt x="4374790" y="879593"/>
                  <a:pt x="4366768" y="879593"/>
                </a:cubicBezTo>
                <a:cubicBezTo>
                  <a:pt x="4360934" y="879593"/>
                  <a:pt x="4354371" y="873029"/>
                  <a:pt x="4354371" y="867195"/>
                </a:cubicBezTo>
                <a:cubicBezTo>
                  <a:pt x="4354371" y="859173"/>
                  <a:pt x="4360934" y="853339"/>
                  <a:pt x="4366768" y="853339"/>
                </a:cubicBezTo>
                <a:close/>
                <a:moveTo>
                  <a:pt x="4295937" y="853339"/>
                </a:moveTo>
                <a:cubicBezTo>
                  <a:pt x="4303959" y="853339"/>
                  <a:pt x="4309793" y="859173"/>
                  <a:pt x="4309793" y="867195"/>
                </a:cubicBezTo>
                <a:cubicBezTo>
                  <a:pt x="4309793" y="873029"/>
                  <a:pt x="4303959" y="879593"/>
                  <a:pt x="4295937" y="879593"/>
                </a:cubicBezTo>
                <a:cubicBezTo>
                  <a:pt x="4290103" y="879593"/>
                  <a:pt x="4283540" y="873029"/>
                  <a:pt x="4283540" y="867195"/>
                </a:cubicBezTo>
                <a:cubicBezTo>
                  <a:pt x="4283540" y="859173"/>
                  <a:pt x="4290103" y="853339"/>
                  <a:pt x="4295937" y="853339"/>
                </a:cubicBezTo>
                <a:close/>
                <a:moveTo>
                  <a:pt x="4225107" y="853339"/>
                </a:moveTo>
                <a:cubicBezTo>
                  <a:pt x="4233129" y="853339"/>
                  <a:pt x="4238963" y="859173"/>
                  <a:pt x="4238963" y="867195"/>
                </a:cubicBezTo>
                <a:cubicBezTo>
                  <a:pt x="4238963" y="873029"/>
                  <a:pt x="4233129" y="879593"/>
                  <a:pt x="4225107" y="879593"/>
                </a:cubicBezTo>
                <a:cubicBezTo>
                  <a:pt x="4217085" y="879593"/>
                  <a:pt x="4212710" y="873029"/>
                  <a:pt x="4212710" y="867195"/>
                </a:cubicBezTo>
                <a:cubicBezTo>
                  <a:pt x="4212710" y="859173"/>
                  <a:pt x="4217085" y="853339"/>
                  <a:pt x="4225107" y="853339"/>
                </a:cubicBezTo>
                <a:close/>
                <a:moveTo>
                  <a:pt x="4153295" y="853339"/>
                </a:moveTo>
                <a:cubicBezTo>
                  <a:pt x="4161078" y="853339"/>
                  <a:pt x="4168083" y="859173"/>
                  <a:pt x="4168083" y="867195"/>
                </a:cubicBezTo>
                <a:cubicBezTo>
                  <a:pt x="4168083" y="873029"/>
                  <a:pt x="4161078" y="879593"/>
                  <a:pt x="4153295" y="879593"/>
                </a:cubicBezTo>
                <a:cubicBezTo>
                  <a:pt x="4144733" y="879593"/>
                  <a:pt x="4138507" y="873029"/>
                  <a:pt x="4138507" y="867195"/>
                </a:cubicBezTo>
                <a:cubicBezTo>
                  <a:pt x="4138507" y="859173"/>
                  <a:pt x="4144733" y="853339"/>
                  <a:pt x="4153295" y="853339"/>
                </a:cubicBezTo>
                <a:close/>
                <a:moveTo>
                  <a:pt x="4082465" y="853339"/>
                </a:moveTo>
                <a:cubicBezTo>
                  <a:pt x="4090249" y="853339"/>
                  <a:pt x="4097254" y="859173"/>
                  <a:pt x="4097254" y="867195"/>
                </a:cubicBezTo>
                <a:cubicBezTo>
                  <a:pt x="4097254" y="873029"/>
                  <a:pt x="4090249" y="879593"/>
                  <a:pt x="4082465" y="879593"/>
                </a:cubicBezTo>
                <a:cubicBezTo>
                  <a:pt x="4073903" y="879593"/>
                  <a:pt x="4067676" y="873029"/>
                  <a:pt x="4067676" y="867195"/>
                </a:cubicBezTo>
                <a:cubicBezTo>
                  <a:pt x="4067676" y="859173"/>
                  <a:pt x="4073903" y="853339"/>
                  <a:pt x="4082465" y="853339"/>
                </a:cubicBezTo>
                <a:close/>
                <a:moveTo>
                  <a:pt x="4011635" y="853339"/>
                </a:moveTo>
                <a:cubicBezTo>
                  <a:pt x="4019418" y="853339"/>
                  <a:pt x="4026423" y="859173"/>
                  <a:pt x="4026423" y="867195"/>
                </a:cubicBezTo>
                <a:cubicBezTo>
                  <a:pt x="4026423" y="873029"/>
                  <a:pt x="4019418" y="879593"/>
                  <a:pt x="4011635" y="879593"/>
                </a:cubicBezTo>
                <a:cubicBezTo>
                  <a:pt x="4003073" y="879593"/>
                  <a:pt x="3996847" y="873029"/>
                  <a:pt x="3996847" y="867195"/>
                </a:cubicBezTo>
                <a:cubicBezTo>
                  <a:pt x="3996847" y="859173"/>
                  <a:pt x="4003073" y="853339"/>
                  <a:pt x="4011635" y="853339"/>
                </a:cubicBezTo>
                <a:close/>
                <a:moveTo>
                  <a:pt x="3939871" y="853339"/>
                </a:moveTo>
                <a:cubicBezTo>
                  <a:pt x="3947893" y="853339"/>
                  <a:pt x="3952268" y="859173"/>
                  <a:pt x="3952268" y="867195"/>
                </a:cubicBezTo>
                <a:cubicBezTo>
                  <a:pt x="3952268" y="873029"/>
                  <a:pt x="3947893" y="879593"/>
                  <a:pt x="3939871" y="879593"/>
                </a:cubicBezTo>
                <a:cubicBezTo>
                  <a:pt x="3932578" y="879593"/>
                  <a:pt x="3926015" y="873029"/>
                  <a:pt x="3926015" y="867195"/>
                </a:cubicBezTo>
                <a:cubicBezTo>
                  <a:pt x="3926015" y="859173"/>
                  <a:pt x="3932578" y="853339"/>
                  <a:pt x="3939871" y="853339"/>
                </a:cubicBezTo>
                <a:close/>
                <a:moveTo>
                  <a:pt x="3869042" y="853339"/>
                </a:moveTo>
                <a:cubicBezTo>
                  <a:pt x="3875605" y="853339"/>
                  <a:pt x="3881439" y="859173"/>
                  <a:pt x="3881439" y="867195"/>
                </a:cubicBezTo>
                <a:cubicBezTo>
                  <a:pt x="3881439" y="873029"/>
                  <a:pt x="3875605" y="879593"/>
                  <a:pt x="3869042" y="879593"/>
                </a:cubicBezTo>
                <a:cubicBezTo>
                  <a:pt x="3861749" y="879593"/>
                  <a:pt x="3855186" y="873029"/>
                  <a:pt x="3855186" y="867195"/>
                </a:cubicBezTo>
                <a:cubicBezTo>
                  <a:pt x="3855186" y="859173"/>
                  <a:pt x="3861749" y="853339"/>
                  <a:pt x="3869042" y="853339"/>
                </a:cubicBezTo>
                <a:close/>
                <a:moveTo>
                  <a:pt x="3796752" y="853339"/>
                </a:moveTo>
                <a:cubicBezTo>
                  <a:pt x="3804774" y="853339"/>
                  <a:pt x="3810608" y="859173"/>
                  <a:pt x="3810608" y="867195"/>
                </a:cubicBezTo>
                <a:cubicBezTo>
                  <a:pt x="3810608" y="873029"/>
                  <a:pt x="3804774" y="879593"/>
                  <a:pt x="3796752" y="879593"/>
                </a:cubicBezTo>
                <a:cubicBezTo>
                  <a:pt x="3790918" y="879593"/>
                  <a:pt x="3784355" y="873029"/>
                  <a:pt x="3784355" y="867195"/>
                </a:cubicBezTo>
                <a:cubicBezTo>
                  <a:pt x="3784355" y="859173"/>
                  <a:pt x="3790918" y="853339"/>
                  <a:pt x="3796752" y="853339"/>
                </a:cubicBezTo>
                <a:close/>
                <a:moveTo>
                  <a:pt x="3725922" y="853339"/>
                </a:moveTo>
                <a:cubicBezTo>
                  <a:pt x="3733944" y="853339"/>
                  <a:pt x="3739778" y="859173"/>
                  <a:pt x="3739778" y="867195"/>
                </a:cubicBezTo>
                <a:cubicBezTo>
                  <a:pt x="3739778" y="873029"/>
                  <a:pt x="3733944" y="879593"/>
                  <a:pt x="3725922" y="879593"/>
                </a:cubicBezTo>
                <a:cubicBezTo>
                  <a:pt x="3719359" y="879593"/>
                  <a:pt x="3713525" y="873029"/>
                  <a:pt x="3713525" y="867195"/>
                </a:cubicBezTo>
                <a:cubicBezTo>
                  <a:pt x="3713525" y="859173"/>
                  <a:pt x="3719359" y="853339"/>
                  <a:pt x="3725922" y="853339"/>
                </a:cubicBezTo>
                <a:close/>
                <a:moveTo>
                  <a:pt x="3655091" y="853339"/>
                </a:moveTo>
                <a:cubicBezTo>
                  <a:pt x="3662384" y="853339"/>
                  <a:pt x="3668947" y="859173"/>
                  <a:pt x="3668947" y="867195"/>
                </a:cubicBezTo>
                <a:cubicBezTo>
                  <a:pt x="3668947" y="873029"/>
                  <a:pt x="3662384" y="879593"/>
                  <a:pt x="3655091" y="879593"/>
                </a:cubicBezTo>
                <a:cubicBezTo>
                  <a:pt x="3647069" y="879593"/>
                  <a:pt x="3642694" y="873029"/>
                  <a:pt x="3642694" y="867195"/>
                </a:cubicBezTo>
                <a:cubicBezTo>
                  <a:pt x="3642694" y="859173"/>
                  <a:pt x="3647069" y="853339"/>
                  <a:pt x="3655091" y="853339"/>
                </a:cubicBezTo>
                <a:close/>
                <a:moveTo>
                  <a:pt x="3583280" y="853339"/>
                </a:moveTo>
                <a:cubicBezTo>
                  <a:pt x="3591064" y="853339"/>
                  <a:pt x="3598069" y="859173"/>
                  <a:pt x="3598069" y="867195"/>
                </a:cubicBezTo>
                <a:cubicBezTo>
                  <a:pt x="3598069" y="873029"/>
                  <a:pt x="3591064" y="879593"/>
                  <a:pt x="3583280" y="879593"/>
                </a:cubicBezTo>
                <a:cubicBezTo>
                  <a:pt x="3574718" y="879593"/>
                  <a:pt x="3568491" y="873029"/>
                  <a:pt x="3568491" y="867195"/>
                </a:cubicBezTo>
                <a:cubicBezTo>
                  <a:pt x="3568491" y="859173"/>
                  <a:pt x="3574718" y="853339"/>
                  <a:pt x="3583280" y="853339"/>
                </a:cubicBezTo>
                <a:close/>
                <a:moveTo>
                  <a:pt x="3512449" y="853339"/>
                </a:moveTo>
                <a:cubicBezTo>
                  <a:pt x="3520232" y="853339"/>
                  <a:pt x="3527237" y="859173"/>
                  <a:pt x="3527237" y="867195"/>
                </a:cubicBezTo>
                <a:cubicBezTo>
                  <a:pt x="3527237" y="873029"/>
                  <a:pt x="3520232" y="879593"/>
                  <a:pt x="3512449" y="879593"/>
                </a:cubicBezTo>
                <a:cubicBezTo>
                  <a:pt x="3503887" y="879593"/>
                  <a:pt x="3497661" y="873029"/>
                  <a:pt x="3497661" y="867195"/>
                </a:cubicBezTo>
                <a:cubicBezTo>
                  <a:pt x="3497661" y="859173"/>
                  <a:pt x="3503887" y="853339"/>
                  <a:pt x="3512449" y="853339"/>
                </a:cubicBezTo>
                <a:close/>
                <a:moveTo>
                  <a:pt x="3441619" y="853339"/>
                </a:moveTo>
                <a:cubicBezTo>
                  <a:pt x="3450181" y="853339"/>
                  <a:pt x="3456408" y="859173"/>
                  <a:pt x="3456408" y="867195"/>
                </a:cubicBezTo>
                <a:cubicBezTo>
                  <a:pt x="3456408" y="873029"/>
                  <a:pt x="3450181" y="879593"/>
                  <a:pt x="3441619" y="879593"/>
                </a:cubicBezTo>
                <a:cubicBezTo>
                  <a:pt x="3433835" y="879593"/>
                  <a:pt x="3426830" y="873029"/>
                  <a:pt x="3426830" y="867195"/>
                </a:cubicBezTo>
                <a:cubicBezTo>
                  <a:pt x="3426830" y="859173"/>
                  <a:pt x="3433835" y="853339"/>
                  <a:pt x="3441619" y="853339"/>
                </a:cubicBezTo>
                <a:close/>
                <a:moveTo>
                  <a:pt x="3369857" y="853339"/>
                </a:moveTo>
                <a:cubicBezTo>
                  <a:pt x="3377879" y="853339"/>
                  <a:pt x="3382254" y="859173"/>
                  <a:pt x="3382254" y="867195"/>
                </a:cubicBezTo>
                <a:cubicBezTo>
                  <a:pt x="3382254" y="873029"/>
                  <a:pt x="3377879" y="879593"/>
                  <a:pt x="3369857" y="879593"/>
                </a:cubicBezTo>
                <a:cubicBezTo>
                  <a:pt x="3362564" y="879593"/>
                  <a:pt x="3356001" y="873029"/>
                  <a:pt x="3356001" y="867195"/>
                </a:cubicBezTo>
                <a:cubicBezTo>
                  <a:pt x="3356001" y="859173"/>
                  <a:pt x="3362564" y="853339"/>
                  <a:pt x="3369857" y="853339"/>
                </a:cubicBezTo>
                <a:close/>
                <a:moveTo>
                  <a:pt x="1013589" y="853339"/>
                </a:moveTo>
                <a:cubicBezTo>
                  <a:pt x="1021181" y="853339"/>
                  <a:pt x="1028011" y="859566"/>
                  <a:pt x="1028011" y="868127"/>
                </a:cubicBezTo>
                <a:cubicBezTo>
                  <a:pt x="1028011" y="875911"/>
                  <a:pt x="1021181" y="882916"/>
                  <a:pt x="1013589" y="882916"/>
                </a:cubicBezTo>
                <a:cubicBezTo>
                  <a:pt x="1005243" y="882916"/>
                  <a:pt x="998413" y="875911"/>
                  <a:pt x="998413" y="868127"/>
                </a:cubicBezTo>
                <a:cubicBezTo>
                  <a:pt x="998413" y="859566"/>
                  <a:pt x="1005243" y="853339"/>
                  <a:pt x="1013589" y="853339"/>
                </a:cubicBezTo>
                <a:close/>
                <a:moveTo>
                  <a:pt x="368059" y="785881"/>
                </a:moveTo>
                <a:cubicBezTo>
                  <a:pt x="376081" y="785881"/>
                  <a:pt x="380456" y="790256"/>
                  <a:pt x="380456" y="797549"/>
                </a:cubicBezTo>
                <a:cubicBezTo>
                  <a:pt x="380456" y="805571"/>
                  <a:pt x="376081" y="812135"/>
                  <a:pt x="368059" y="812135"/>
                </a:cubicBezTo>
                <a:cubicBezTo>
                  <a:pt x="360766" y="812135"/>
                  <a:pt x="354203" y="805571"/>
                  <a:pt x="354203" y="797549"/>
                </a:cubicBezTo>
                <a:cubicBezTo>
                  <a:pt x="354203" y="790256"/>
                  <a:pt x="360766" y="785881"/>
                  <a:pt x="368059" y="785881"/>
                </a:cubicBezTo>
                <a:close/>
                <a:moveTo>
                  <a:pt x="297226" y="785881"/>
                </a:moveTo>
                <a:cubicBezTo>
                  <a:pt x="303791" y="785881"/>
                  <a:pt x="309624" y="790256"/>
                  <a:pt x="309624" y="797549"/>
                </a:cubicBezTo>
                <a:cubicBezTo>
                  <a:pt x="309624" y="805571"/>
                  <a:pt x="303791" y="812135"/>
                  <a:pt x="297226" y="812135"/>
                </a:cubicBezTo>
                <a:cubicBezTo>
                  <a:pt x="289933" y="812135"/>
                  <a:pt x="283371" y="805571"/>
                  <a:pt x="283371" y="797549"/>
                </a:cubicBezTo>
                <a:cubicBezTo>
                  <a:pt x="283371" y="790256"/>
                  <a:pt x="289933" y="785881"/>
                  <a:pt x="297226" y="785881"/>
                </a:cubicBezTo>
                <a:close/>
                <a:moveTo>
                  <a:pt x="226398" y="785881"/>
                </a:moveTo>
                <a:cubicBezTo>
                  <a:pt x="232233" y="785881"/>
                  <a:pt x="238797" y="790256"/>
                  <a:pt x="238797" y="797549"/>
                </a:cubicBezTo>
                <a:cubicBezTo>
                  <a:pt x="238797" y="805571"/>
                  <a:pt x="232233" y="812135"/>
                  <a:pt x="226398" y="812135"/>
                </a:cubicBezTo>
                <a:cubicBezTo>
                  <a:pt x="218375" y="812135"/>
                  <a:pt x="212542" y="805571"/>
                  <a:pt x="212542" y="797549"/>
                </a:cubicBezTo>
                <a:cubicBezTo>
                  <a:pt x="212542" y="790256"/>
                  <a:pt x="218375" y="785881"/>
                  <a:pt x="226398" y="785881"/>
                </a:cubicBezTo>
                <a:close/>
                <a:moveTo>
                  <a:pt x="154101" y="785881"/>
                </a:moveTo>
                <a:cubicBezTo>
                  <a:pt x="161394" y="785881"/>
                  <a:pt x="167957" y="790256"/>
                  <a:pt x="167957" y="797549"/>
                </a:cubicBezTo>
                <a:cubicBezTo>
                  <a:pt x="167957" y="805571"/>
                  <a:pt x="161394" y="812135"/>
                  <a:pt x="154101" y="812135"/>
                </a:cubicBezTo>
                <a:cubicBezTo>
                  <a:pt x="147538" y="812135"/>
                  <a:pt x="141704" y="805571"/>
                  <a:pt x="141704" y="797549"/>
                </a:cubicBezTo>
                <a:cubicBezTo>
                  <a:pt x="141704" y="790256"/>
                  <a:pt x="147538" y="785881"/>
                  <a:pt x="154101" y="785881"/>
                </a:cubicBezTo>
                <a:close/>
                <a:moveTo>
                  <a:pt x="83272" y="785881"/>
                </a:moveTo>
                <a:cubicBezTo>
                  <a:pt x="90564" y="785881"/>
                  <a:pt x="97128" y="790256"/>
                  <a:pt x="97128" y="797549"/>
                </a:cubicBezTo>
                <a:cubicBezTo>
                  <a:pt x="97128" y="805571"/>
                  <a:pt x="90564" y="812135"/>
                  <a:pt x="83272" y="812135"/>
                </a:cubicBezTo>
                <a:cubicBezTo>
                  <a:pt x="76708" y="812135"/>
                  <a:pt x="70874" y="805571"/>
                  <a:pt x="70874" y="797549"/>
                </a:cubicBezTo>
                <a:cubicBezTo>
                  <a:pt x="70874" y="790256"/>
                  <a:pt x="76708" y="785881"/>
                  <a:pt x="83272" y="785881"/>
                </a:cubicBezTo>
                <a:close/>
                <a:moveTo>
                  <a:pt x="12036" y="785881"/>
                </a:moveTo>
                <a:cubicBezTo>
                  <a:pt x="20281" y="785881"/>
                  <a:pt x="26277" y="790256"/>
                  <a:pt x="26277" y="797549"/>
                </a:cubicBezTo>
                <a:cubicBezTo>
                  <a:pt x="26277" y="805571"/>
                  <a:pt x="20281" y="812135"/>
                  <a:pt x="12036" y="812135"/>
                </a:cubicBezTo>
                <a:cubicBezTo>
                  <a:pt x="4541" y="812135"/>
                  <a:pt x="44" y="805571"/>
                  <a:pt x="44" y="797549"/>
                </a:cubicBezTo>
                <a:cubicBezTo>
                  <a:pt x="44" y="790256"/>
                  <a:pt x="4541" y="785881"/>
                  <a:pt x="12036" y="785881"/>
                </a:cubicBezTo>
                <a:close/>
                <a:moveTo>
                  <a:pt x="4726684" y="782507"/>
                </a:moveTo>
                <a:cubicBezTo>
                  <a:pt x="4735246" y="782507"/>
                  <a:pt x="4741472" y="789070"/>
                  <a:pt x="4741472" y="794904"/>
                </a:cubicBezTo>
                <a:cubicBezTo>
                  <a:pt x="4741472" y="802926"/>
                  <a:pt x="4735246" y="808761"/>
                  <a:pt x="4726684" y="808761"/>
                </a:cubicBezTo>
                <a:cubicBezTo>
                  <a:pt x="4718122" y="808761"/>
                  <a:pt x="4711896" y="802926"/>
                  <a:pt x="4711896" y="794904"/>
                </a:cubicBezTo>
                <a:cubicBezTo>
                  <a:pt x="4711896" y="789070"/>
                  <a:pt x="4718122" y="782507"/>
                  <a:pt x="4726684" y="782507"/>
                </a:cubicBezTo>
                <a:close/>
                <a:moveTo>
                  <a:pt x="4655853" y="782507"/>
                </a:moveTo>
                <a:cubicBezTo>
                  <a:pt x="4663637" y="782507"/>
                  <a:pt x="4670642" y="789070"/>
                  <a:pt x="4670642" y="794904"/>
                </a:cubicBezTo>
                <a:cubicBezTo>
                  <a:pt x="4670642" y="802926"/>
                  <a:pt x="4663637" y="808761"/>
                  <a:pt x="4655853" y="808761"/>
                </a:cubicBezTo>
                <a:cubicBezTo>
                  <a:pt x="4647291" y="808761"/>
                  <a:pt x="4641064" y="802926"/>
                  <a:pt x="4641064" y="794904"/>
                </a:cubicBezTo>
                <a:cubicBezTo>
                  <a:pt x="4641064" y="789070"/>
                  <a:pt x="4647291" y="782507"/>
                  <a:pt x="4655853" y="782507"/>
                </a:cubicBezTo>
                <a:close/>
                <a:moveTo>
                  <a:pt x="4584091" y="782507"/>
                </a:moveTo>
                <a:cubicBezTo>
                  <a:pt x="4591384" y="782507"/>
                  <a:pt x="4596488" y="789070"/>
                  <a:pt x="4596488" y="794904"/>
                </a:cubicBezTo>
                <a:cubicBezTo>
                  <a:pt x="4596488" y="802926"/>
                  <a:pt x="4591384" y="808761"/>
                  <a:pt x="4584091" y="808761"/>
                </a:cubicBezTo>
                <a:cubicBezTo>
                  <a:pt x="4576069" y="808761"/>
                  <a:pt x="4570235" y="802926"/>
                  <a:pt x="4570235" y="794904"/>
                </a:cubicBezTo>
                <a:cubicBezTo>
                  <a:pt x="4570235" y="789070"/>
                  <a:pt x="4576069" y="782507"/>
                  <a:pt x="4584091" y="782507"/>
                </a:cubicBezTo>
                <a:close/>
                <a:moveTo>
                  <a:pt x="4513260" y="782507"/>
                </a:moveTo>
                <a:cubicBezTo>
                  <a:pt x="4519094" y="782507"/>
                  <a:pt x="4525657" y="789070"/>
                  <a:pt x="4525657" y="794904"/>
                </a:cubicBezTo>
                <a:cubicBezTo>
                  <a:pt x="4525657" y="802926"/>
                  <a:pt x="4519094" y="808761"/>
                  <a:pt x="4513260" y="808761"/>
                </a:cubicBezTo>
                <a:cubicBezTo>
                  <a:pt x="4505238" y="808761"/>
                  <a:pt x="4499404" y="802926"/>
                  <a:pt x="4499404" y="794904"/>
                </a:cubicBezTo>
                <a:cubicBezTo>
                  <a:pt x="4499404" y="789070"/>
                  <a:pt x="4505238" y="782507"/>
                  <a:pt x="4513260" y="782507"/>
                </a:cubicBezTo>
                <a:close/>
                <a:moveTo>
                  <a:pt x="4439056" y="782507"/>
                </a:moveTo>
                <a:cubicBezTo>
                  <a:pt x="4445619" y="782507"/>
                  <a:pt x="4451453" y="789070"/>
                  <a:pt x="4451453" y="794904"/>
                </a:cubicBezTo>
                <a:cubicBezTo>
                  <a:pt x="4451453" y="802926"/>
                  <a:pt x="4445619" y="808761"/>
                  <a:pt x="4439056" y="808761"/>
                </a:cubicBezTo>
                <a:cubicBezTo>
                  <a:pt x="4431763" y="808761"/>
                  <a:pt x="4425200" y="802926"/>
                  <a:pt x="4425200" y="794904"/>
                </a:cubicBezTo>
                <a:cubicBezTo>
                  <a:pt x="4425200" y="789070"/>
                  <a:pt x="4431763" y="782507"/>
                  <a:pt x="4439056" y="782507"/>
                </a:cubicBezTo>
                <a:close/>
                <a:moveTo>
                  <a:pt x="4366768" y="782507"/>
                </a:moveTo>
                <a:cubicBezTo>
                  <a:pt x="4374790" y="782507"/>
                  <a:pt x="4380624" y="789070"/>
                  <a:pt x="4380624" y="794904"/>
                </a:cubicBezTo>
                <a:cubicBezTo>
                  <a:pt x="4380624" y="802926"/>
                  <a:pt x="4374790" y="808761"/>
                  <a:pt x="4366768" y="808761"/>
                </a:cubicBezTo>
                <a:cubicBezTo>
                  <a:pt x="4360934" y="808761"/>
                  <a:pt x="4354371" y="802926"/>
                  <a:pt x="4354371" y="794904"/>
                </a:cubicBezTo>
                <a:cubicBezTo>
                  <a:pt x="4354371" y="789070"/>
                  <a:pt x="4360934" y="782507"/>
                  <a:pt x="4366768" y="782507"/>
                </a:cubicBezTo>
                <a:close/>
                <a:moveTo>
                  <a:pt x="4295937" y="782507"/>
                </a:moveTo>
                <a:cubicBezTo>
                  <a:pt x="4303959" y="782507"/>
                  <a:pt x="4309793" y="789070"/>
                  <a:pt x="4309793" y="794904"/>
                </a:cubicBezTo>
                <a:cubicBezTo>
                  <a:pt x="4309793" y="802926"/>
                  <a:pt x="4303959" y="808761"/>
                  <a:pt x="4295937" y="808761"/>
                </a:cubicBezTo>
                <a:cubicBezTo>
                  <a:pt x="4290103" y="808761"/>
                  <a:pt x="4283540" y="802926"/>
                  <a:pt x="4283540" y="794904"/>
                </a:cubicBezTo>
                <a:cubicBezTo>
                  <a:pt x="4283540" y="789070"/>
                  <a:pt x="4290103" y="782507"/>
                  <a:pt x="4295937" y="782507"/>
                </a:cubicBezTo>
                <a:close/>
                <a:moveTo>
                  <a:pt x="4225107" y="782507"/>
                </a:moveTo>
                <a:cubicBezTo>
                  <a:pt x="4233129" y="782507"/>
                  <a:pt x="4238963" y="789070"/>
                  <a:pt x="4238963" y="794904"/>
                </a:cubicBezTo>
                <a:cubicBezTo>
                  <a:pt x="4238963" y="802926"/>
                  <a:pt x="4233129" y="808761"/>
                  <a:pt x="4225107" y="808761"/>
                </a:cubicBezTo>
                <a:cubicBezTo>
                  <a:pt x="4217085" y="808761"/>
                  <a:pt x="4212710" y="802926"/>
                  <a:pt x="4212710" y="794904"/>
                </a:cubicBezTo>
                <a:cubicBezTo>
                  <a:pt x="4212710" y="789070"/>
                  <a:pt x="4217085" y="782507"/>
                  <a:pt x="4225107" y="782507"/>
                </a:cubicBezTo>
                <a:close/>
                <a:moveTo>
                  <a:pt x="4153295" y="782507"/>
                </a:moveTo>
                <a:cubicBezTo>
                  <a:pt x="4161078" y="782507"/>
                  <a:pt x="4168083" y="789070"/>
                  <a:pt x="4168083" y="794904"/>
                </a:cubicBezTo>
                <a:cubicBezTo>
                  <a:pt x="4168083" y="802926"/>
                  <a:pt x="4161078" y="808761"/>
                  <a:pt x="4153295" y="808761"/>
                </a:cubicBezTo>
                <a:cubicBezTo>
                  <a:pt x="4144733" y="808761"/>
                  <a:pt x="4138507" y="802926"/>
                  <a:pt x="4138507" y="794904"/>
                </a:cubicBezTo>
                <a:cubicBezTo>
                  <a:pt x="4138507" y="789070"/>
                  <a:pt x="4144733" y="782507"/>
                  <a:pt x="4153295" y="782507"/>
                </a:cubicBezTo>
                <a:close/>
                <a:moveTo>
                  <a:pt x="4082465" y="782507"/>
                </a:moveTo>
                <a:cubicBezTo>
                  <a:pt x="4090249" y="782507"/>
                  <a:pt x="4097254" y="789070"/>
                  <a:pt x="4097254" y="794904"/>
                </a:cubicBezTo>
                <a:cubicBezTo>
                  <a:pt x="4097254" y="802926"/>
                  <a:pt x="4090249" y="808761"/>
                  <a:pt x="4082465" y="808761"/>
                </a:cubicBezTo>
                <a:cubicBezTo>
                  <a:pt x="4073903" y="808761"/>
                  <a:pt x="4067676" y="802926"/>
                  <a:pt x="4067676" y="794904"/>
                </a:cubicBezTo>
                <a:cubicBezTo>
                  <a:pt x="4067676" y="789070"/>
                  <a:pt x="4073903" y="782507"/>
                  <a:pt x="4082465" y="782507"/>
                </a:cubicBezTo>
                <a:close/>
                <a:moveTo>
                  <a:pt x="4010703" y="782507"/>
                </a:moveTo>
                <a:cubicBezTo>
                  <a:pt x="4017996" y="782507"/>
                  <a:pt x="4023100" y="789070"/>
                  <a:pt x="4023100" y="794904"/>
                </a:cubicBezTo>
                <a:cubicBezTo>
                  <a:pt x="4023100" y="802926"/>
                  <a:pt x="4017996" y="808761"/>
                  <a:pt x="4010703" y="808761"/>
                </a:cubicBezTo>
                <a:cubicBezTo>
                  <a:pt x="4002681" y="808761"/>
                  <a:pt x="3996847" y="802926"/>
                  <a:pt x="3996847" y="794904"/>
                </a:cubicBezTo>
                <a:cubicBezTo>
                  <a:pt x="3996847" y="789070"/>
                  <a:pt x="4002681" y="782507"/>
                  <a:pt x="4010703" y="782507"/>
                </a:cubicBezTo>
                <a:close/>
                <a:moveTo>
                  <a:pt x="3939871" y="782507"/>
                </a:moveTo>
                <a:cubicBezTo>
                  <a:pt x="3946434" y="782507"/>
                  <a:pt x="3952268" y="789070"/>
                  <a:pt x="3952268" y="794904"/>
                </a:cubicBezTo>
                <a:cubicBezTo>
                  <a:pt x="3952268" y="802926"/>
                  <a:pt x="3946434" y="808761"/>
                  <a:pt x="3939871" y="808761"/>
                </a:cubicBezTo>
                <a:cubicBezTo>
                  <a:pt x="3932578" y="808761"/>
                  <a:pt x="3926015" y="802926"/>
                  <a:pt x="3926015" y="794904"/>
                </a:cubicBezTo>
                <a:cubicBezTo>
                  <a:pt x="3926015" y="789070"/>
                  <a:pt x="3932578" y="782507"/>
                  <a:pt x="3939871" y="782507"/>
                </a:cubicBezTo>
                <a:close/>
                <a:moveTo>
                  <a:pt x="3869042" y="782507"/>
                </a:moveTo>
                <a:cubicBezTo>
                  <a:pt x="3875605" y="782507"/>
                  <a:pt x="3881439" y="789070"/>
                  <a:pt x="3881439" y="794904"/>
                </a:cubicBezTo>
                <a:cubicBezTo>
                  <a:pt x="3881439" y="802926"/>
                  <a:pt x="3875605" y="808761"/>
                  <a:pt x="3869042" y="808761"/>
                </a:cubicBezTo>
                <a:cubicBezTo>
                  <a:pt x="3861749" y="808761"/>
                  <a:pt x="3855186" y="802926"/>
                  <a:pt x="3855186" y="794904"/>
                </a:cubicBezTo>
                <a:cubicBezTo>
                  <a:pt x="3855186" y="789070"/>
                  <a:pt x="3861749" y="782507"/>
                  <a:pt x="3869042" y="782507"/>
                </a:cubicBezTo>
                <a:close/>
                <a:moveTo>
                  <a:pt x="3796752" y="782507"/>
                </a:moveTo>
                <a:cubicBezTo>
                  <a:pt x="3804774" y="782507"/>
                  <a:pt x="3810608" y="789070"/>
                  <a:pt x="3810608" y="796363"/>
                </a:cubicBezTo>
                <a:cubicBezTo>
                  <a:pt x="3810608" y="802926"/>
                  <a:pt x="3804774" y="808761"/>
                  <a:pt x="3796752" y="808761"/>
                </a:cubicBezTo>
                <a:cubicBezTo>
                  <a:pt x="3790918" y="808761"/>
                  <a:pt x="3784355" y="802926"/>
                  <a:pt x="3784355" y="796363"/>
                </a:cubicBezTo>
                <a:cubicBezTo>
                  <a:pt x="3784355" y="789070"/>
                  <a:pt x="3790918" y="782507"/>
                  <a:pt x="3796752" y="782507"/>
                </a:cubicBezTo>
                <a:close/>
                <a:moveTo>
                  <a:pt x="3725922" y="782507"/>
                </a:moveTo>
                <a:cubicBezTo>
                  <a:pt x="3733944" y="782507"/>
                  <a:pt x="3739778" y="789070"/>
                  <a:pt x="3739778" y="796363"/>
                </a:cubicBezTo>
                <a:cubicBezTo>
                  <a:pt x="3739778" y="802926"/>
                  <a:pt x="3733944" y="808761"/>
                  <a:pt x="3725922" y="808761"/>
                </a:cubicBezTo>
                <a:cubicBezTo>
                  <a:pt x="3719359" y="808761"/>
                  <a:pt x="3713525" y="802926"/>
                  <a:pt x="3713525" y="796363"/>
                </a:cubicBezTo>
                <a:cubicBezTo>
                  <a:pt x="3713525" y="789070"/>
                  <a:pt x="3719359" y="782507"/>
                  <a:pt x="3725922" y="782507"/>
                </a:cubicBezTo>
                <a:close/>
                <a:moveTo>
                  <a:pt x="3655091" y="782507"/>
                </a:moveTo>
                <a:cubicBezTo>
                  <a:pt x="3662384" y="782507"/>
                  <a:pt x="3668947" y="789070"/>
                  <a:pt x="3668947" y="796363"/>
                </a:cubicBezTo>
                <a:cubicBezTo>
                  <a:pt x="3668947" y="802926"/>
                  <a:pt x="3662384" y="808761"/>
                  <a:pt x="3655091" y="808761"/>
                </a:cubicBezTo>
                <a:cubicBezTo>
                  <a:pt x="3647069" y="808761"/>
                  <a:pt x="3642694" y="802926"/>
                  <a:pt x="3642694" y="796363"/>
                </a:cubicBezTo>
                <a:cubicBezTo>
                  <a:pt x="3642694" y="789070"/>
                  <a:pt x="3647069" y="782507"/>
                  <a:pt x="3655091" y="782507"/>
                </a:cubicBezTo>
                <a:close/>
                <a:moveTo>
                  <a:pt x="3583280" y="782507"/>
                </a:moveTo>
                <a:cubicBezTo>
                  <a:pt x="3591064" y="782507"/>
                  <a:pt x="3598069" y="789070"/>
                  <a:pt x="3598069" y="796363"/>
                </a:cubicBezTo>
                <a:cubicBezTo>
                  <a:pt x="3598069" y="802926"/>
                  <a:pt x="3591064" y="808761"/>
                  <a:pt x="3583280" y="808761"/>
                </a:cubicBezTo>
                <a:cubicBezTo>
                  <a:pt x="3574718" y="808761"/>
                  <a:pt x="3568491" y="802926"/>
                  <a:pt x="3568491" y="796363"/>
                </a:cubicBezTo>
                <a:cubicBezTo>
                  <a:pt x="3568491" y="789070"/>
                  <a:pt x="3574718" y="782507"/>
                  <a:pt x="3583280" y="782507"/>
                </a:cubicBezTo>
                <a:close/>
                <a:moveTo>
                  <a:pt x="3512449" y="782507"/>
                </a:moveTo>
                <a:cubicBezTo>
                  <a:pt x="3520232" y="782507"/>
                  <a:pt x="3527237" y="789070"/>
                  <a:pt x="3527237" y="796363"/>
                </a:cubicBezTo>
                <a:cubicBezTo>
                  <a:pt x="3527237" y="802926"/>
                  <a:pt x="3520232" y="808761"/>
                  <a:pt x="3512449" y="808761"/>
                </a:cubicBezTo>
                <a:cubicBezTo>
                  <a:pt x="3503887" y="808761"/>
                  <a:pt x="3497661" y="802926"/>
                  <a:pt x="3497661" y="796363"/>
                </a:cubicBezTo>
                <a:cubicBezTo>
                  <a:pt x="3497661" y="789070"/>
                  <a:pt x="3503887" y="782507"/>
                  <a:pt x="3512449" y="782507"/>
                </a:cubicBezTo>
                <a:close/>
                <a:moveTo>
                  <a:pt x="3441619" y="782507"/>
                </a:moveTo>
                <a:cubicBezTo>
                  <a:pt x="3450181" y="782507"/>
                  <a:pt x="3456408" y="789070"/>
                  <a:pt x="3456408" y="796363"/>
                </a:cubicBezTo>
                <a:cubicBezTo>
                  <a:pt x="3456408" y="802926"/>
                  <a:pt x="3450181" y="808761"/>
                  <a:pt x="3441619" y="808761"/>
                </a:cubicBezTo>
                <a:cubicBezTo>
                  <a:pt x="3433835" y="808761"/>
                  <a:pt x="3426830" y="802926"/>
                  <a:pt x="3426830" y="796363"/>
                </a:cubicBezTo>
                <a:cubicBezTo>
                  <a:pt x="3426830" y="789070"/>
                  <a:pt x="3433835" y="782507"/>
                  <a:pt x="3441619" y="782507"/>
                </a:cubicBezTo>
                <a:close/>
                <a:moveTo>
                  <a:pt x="3369857" y="782507"/>
                </a:moveTo>
                <a:cubicBezTo>
                  <a:pt x="3377879" y="782507"/>
                  <a:pt x="3382254" y="789070"/>
                  <a:pt x="3382254" y="796363"/>
                </a:cubicBezTo>
                <a:cubicBezTo>
                  <a:pt x="3382254" y="802926"/>
                  <a:pt x="3377879" y="808761"/>
                  <a:pt x="3369857" y="808761"/>
                </a:cubicBezTo>
                <a:cubicBezTo>
                  <a:pt x="3362564" y="808761"/>
                  <a:pt x="3356001" y="802926"/>
                  <a:pt x="3356001" y="796363"/>
                </a:cubicBezTo>
                <a:cubicBezTo>
                  <a:pt x="3356001" y="789070"/>
                  <a:pt x="3362564" y="782507"/>
                  <a:pt x="3369857" y="782507"/>
                </a:cubicBezTo>
                <a:close/>
                <a:moveTo>
                  <a:pt x="3299083" y="782507"/>
                </a:moveTo>
                <a:cubicBezTo>
                  <a:pt x="3305645" y="782507"/>
                  <a:pt x="3311480" y="789070"/>
                  <a:pt x="3311480" y="796363"/>
                </a:cubicBezTo>
                <a:cubicBezTo>
                  <a:pt x="3311480" y="802926"/>
                  <a:pt x="3305645" y="808761"/>
                  <a:pt x="3299083" y="808761"/>
                </a:cubicBezTo>
                <a:cubicBezTo>
                  <a:pt x="3291789" y="808761"/>
                  <a:pt x="3285229" y="802926"/>
                  <a:pt x="3285229" y="796363"/>
                </a:cubicBezTo>
                <a:cubicBezTo>
                  <a:pt x="3285229" y="789070"/>
                  <a:pt x="3291789" y="782507"/>
                  <a:pt x="3299083" y="782507"/>
                </a:cubicBezTo>
                <a:close/>
                <a:moveTo>
                  <a:pt x="3228250" y="782507"/>
                </a:moveTo>
                <a:cubicBezTo>
                  <a:pt x="3234814" y="782507"/>
                  <a:pt x="3240649" y="789070"/>
                  <a:pt x="3240649" y="796363"/>
                </a:cubicBezTo>
                <a:cubicBezTo>
                  <a:pt x="3240649" y="802926"/>
                  <a:pt x="3234814" y="808761"/>
                  <a:pt x="3228250" y="808761"/>
                </a:cubicBezTo>
                <a:cubicBezTo>
                  <a:pt x="3220230" y="808761"/>
                  <a:pt x="3214395" y="802926"/>
                  <a:pt x="3214395" y="796363"/>
                </a:cubicBezTo>
                <a:cubicBezTo>
                  <a:pt x="3214395" y="789070"/>
                  <a:pt x="3220230" y="782507"/>
                  <a:pt x="3228250" y="782507"/>
                </a:cubicBezTo>
                <a:close/>
                <a:moveTo>
                  <a:pt x="3152591" y="782507"/>
                </a:moveTo>
                <a:cubicBezTo>
                  <a:pt x="3159884" y="782507"/>
                  <a:pt x="3166447" y="789070"/>
                  <a:pt x="3166447" y="796363"/>
                </a:cubicBezTo>
                <a:cubicBezTo>
                  <a:pt x="3166447" y="802926"/>
                  <a:pt x="3159884" y="808761"/>
                  <a:pt x="3152591" y="808761"/>
                </a:cubicBezTo>
                <a:cubicBezTo>
                  <a:pt x="3146027" y="808761"/>
                  <a:pt x="3140193" y="802926"/>
                  <a:pt x="3140193" y="796363"/>
                </a:cubicBezTo>
                <a:cubicBezTo>
                  <a:pt x="3140193" y="789070"/>
                  <a:pt x="3146027" y="782507"/>
                  <a:pt x="3152591" y="782507"/>
                </a:cubicBezTo>
                <a:close/>
                <a:moveTo>
                  <a:pt x="1226672" y="782507"/>
                </a:moveTo>
                <a:cubicBezTo>
                  <a:pt x="1233964" y="782507"/>
                  <a:pt x="1240529" y="789337"/>
                  <a:pt x="1240529" y="796926"/>
                </a:cubicBezTo>
                <a:cubicBezTo>
                  <a:pt x="1240529" y="805275"/>
                  <a:pt x="1233964" y="812105"/>
                  <a:pt x="1226672" y="812105"/>
                </a:cubicBezTo>
                <a:cubicBezTo>
                  <a:pt x="1218658" y="812105"/>
                  <a:pt x="1214283" y="805275"/>
                  <a:pt x="1214283" y="796926"/>
                </a:cubicBezTo>
                <a:cubicBezTo>
                  <a:pt x="1214283" y="789337"/>
                  <a:pt x="1218658" y="782507"/>
                  <a:pt x="1226672" y="782507"/>
                </a:cubicBezTo>
                <a:close/>
                <a:moveTo>
                  <a:pt x="1154869" y="782507"/>
                </a:moveTo>
                <a:cubicBezTo>
                  <a:pt x="1162652" y="782507"/>
                  <a:pt x="1169658" y="789337"/>
                  <a:pt x="1169658" y="796926"/>
                </a:cubicBezTo>
                <a:cubicBezTo>
                  <a:pt x="1169658" y="805275"/>
                  <a:pt x="1162652" y="812105"/>
                  <a:pt x="1154869" y="812105"/>
                </a:cubicBezTo>
                <a:cubicBezTo>
                  <a:pt x="1146307" y="812105"/>
                  <a:pt x="1140080" y="805275"/>
                  <a:pt x="1140080" y="796926"/>
                </a:cubicBezTo>
                <a:cubicBezTo>
                  <a:pt x="1140080" y="789337"/>
                  <a:pt x="1146307" y="782507"/>
                  <a:pt x="1154869" y="782507"/>
                </a:cubicBezTo>
                <a:close/>
                <a:moveTo>
                  <a:pt x="1084040" y="782507"/>
                </a:moveTo>
                <a:cubicBezTo>
                  <a:pt x="1091822" y="782507"/>
                  <a:pt x="1098826" y="789337"/>
                  <a:pt x="1098826" y="796926"/>
                </a:cubicBezTo>
                <a:cubicBezTo>
                  <a:pt x="1098826" y="805275"/>
                  <a:pt x="1091822" y="812105"/>
                  <a:pt x="1084040" y="812105"/>
                </a:cubicBezTo>
                <a:cubicBezTo>
                  <a:pt x="1075478" y="812105"/>
                  <a:pt x="1069250" y="805275"/>
                  <a:pt x="1069250" y="796926"/>
                </a:cubicBezTo>
                <a:cubicBezTo>
                  <a:pt x="1069250" y="789337"/>
                  <a:pt x="1075478" y="782507"/>
                  <a:pt x="1084040" y="782507"/>
                </a:cubicBezTo>
                <a:close/>
                <a:moveTo>
                  <a:pt x="1013594" y="782507"/>
                </a:moveTo>
                <a:cubicBezTo>
                  <a:pt x="1021186" y="782507"/>
                  <a:pt x="1028015" y="789337"/>
                  <a:pt x="1028015" y="796926"/>
                </a:cubicBezTo>
                <a:cubicBezTo>
                  <a:pt x="1028015" y="805275"/>
                  <a:pt x="1021186" y="812105"/>
                  <a:pt x="1013594" y="812105"/>
                </a:cubicBezTo>
                <a:cubicBezTo>
                  <a:pt x="1005249" y="812105"/>
                  <a:pt x="998417" y="805275"/>
                  <a:pt x="998417" y="796926"/>
                </a:cubicBezTo>
                <a:cubicBezTo>
                  <a:pt x="998417" y="789337"/>
                  <a:pt x="1005249" y="782507"/>
                  <a:pt x="1013594" y="782507"/>
                </a:cubicBezTo>
                <a:close/>
                <a:moveTo>
                  <a:pt x="941447" y="782507"/>
                </a:moveTo>
                <a:cubicBezTo>
                  <a:pt x="949468" y="782507"/>
                  <a:pt x="953844" y="789337"/>
                  <a:pt x="953844" y="796926"/>
                </a:cubicBezTo>
                <a:cubicBezTo>
                  <a:pt x="953844" y="805275"/>
                  <a:pt x="949468" y="812105"/>
                  <a:pt x="941447" y="812105"/>
                </a:cubicBezTo>
                <a:cubicBezTo>
                  <a:pt x="934155" y="812105"/>
                  <a:pt x="927591" y="805275"/>
                  <a:pt x="927591" y="796926"/>
                </a:cubicBezTo>
                <a:cubicBezTo>
                  <a:pt x="927591" y="789337"/>
                  <a:pt x="934155" y="782507"/>
                  <a:pt x="941447" y="782507"/>
                </a:cubicBezTo>
                <a:close/>
                <a:moveTo>
                  <a:pt x="870615" y="782507"/>
                </a:moveTo>
                <a:cubicBezTo>
                  <a:pt x="877179" y="782507"/>
                  <a:pt x="883013" y="789337"/>
                  <a:pt x="883013" y="796926"/>
                </a:cubicBezTo>
                <a:cubicBezTo>
                  <a:pt x="883013" y="805275"/>
                  <a:pt x="877179" y="812105"/>
                  <a:pt x="870615" y="812105"/>
                </a:cubicBezTo>
                <a:cubicBezTo>
                  <a:pt x="863322" y="812105"/>
                  <a:pt x="856759" y="805275"/>
                  <a:pt x="856759" y="796926"/>
                </a:cubicBezTo>
                <a:cubicBezTo>
                  <a:pt x="856759" y="789337"/>
                  <a:pt x="863322" y="782507"/>
                  <a:pt x="870615" y="782507"/>
                </a:cubicBezTo>
                <a:close/>
                <a:moveTo>
                  <a:pt x="799784" y="782507"/>
                </a:moveTo>
                <a:cubicBezTo>
                  <a:pt x="806349" y="782507"/>
                  <a:pt x="812183" y="789337"/>
                  <a:pt x="812183" y="796926"/>
                </a:cubicBezTo>
                <a:cubicBezTo>
                  <a:pt x="812183" y="805275"/>
                  <a:pt x="806349" y="812105"/>
                  <a:pt x="799784" y="812105"/>
                </a:cubicBezTo>
                <a:cubicBezTo>
                  <a:pt x="792492" y="812105"/>
                  <a:pt x="785929" y="805275"/>
                  <a:pt x="785929" y="796926"/>
                </a:cubicBezTo>
                <a:cubicBezTo>
                  <a:pt x="785929" y="789337"/>
                  <a:pt x="792492" y="782507"/>
                  <a:pt x="799784" y="782507"/>
                </a:cubicBezTo>
                <a:close/>
                <a:moveTo>
                  <a:pt x="724123" y="782507"/>
                </a:moveTo>
                <a:cubicBezTo>
                  <a:pt x="731417" y="782507"/>
                  <a:pt x="737981" y="789337"/>
                  <a:pt x="737981" y="796926"/>
                </a:cubicBezTo>
                <a:cubicBezTo>
                  <a:pt x="737981" y="805275"/>
                  <a:pt x="731417" y="812105"/>
                  <a:pt x="724123" y="812105"/>
                </a:cubicBezTo>
                <a:cubicBezTo>
                  <a:pt x="717559" y="812105"/>
                  <a:pt x="711726" y="805275"/>
                  <a:pt x="711726" y="796926"/>
                </a:cubicBezTo>
                <a:cubicBezTo>
                  <a:pt x="711726" y="789337"/>
                  <a:pt x="717559" y="782507"/>
                  <a:pt x="724123" y="782507"/>
                </a:cubicBezTo>
                <a:close/>
                <a:moveTo>
                  <a:pt x="653293" y="782507"/>
                </a:moveTo>
                <a:cubicBezTo>
                  <a:pt x="660586" y="782507"/>
                  <a:pt x="667149" y="789337"/>
                  <a:pt x="667149" y="796926"/>
                </a:cubicBezTo>
                <a:cubicBezTo>
                  <a:pt x="667149" y="805275"/>
                  <a:pt x="660586" y="812105"/>
                  <a:pt x="653293" y="812105"/>
                </a:cubicBezTo>
                <a:cubicBezTo>
                  <a:pt x="645271" y="812105"/>
                  <a:pt x="640896" y="805275"/>
                  <a:pt x="640896" y="796926"/>
                </a:cubicBezTo>
                <a:cubicBezTo>
                  <a:pt x="640896" y="789337"/>
                  <a:pt x="645271" y="782507"/>
                  <a:pt x="653293" y="782507"/>
                </a:cubicBezTo>
                <a:close/>
                <a:moveTo>
                  <a:pt x="584855" y="782507"/>
                </a:moveTo>
                <a:cubicBezTo>
                  <a:pt x="592639" y="782507"/>
                  <a:pt x="599643" y="789337"/>
                  <a:pt x="599643" y="796926"/>
                </a:cubicBezTo>
                <a:cubicBezTo>
                  <a:pt x="599643" y="805275"/>
                  <a:pt x="592639" y="812105"/>
                  <a:pt x="584855" y="812105"/>
                </a:cubicBezTo>
                <a:cubicBezTo>
                  <a:pt x="576293" y="812105"/>
                  <a:pt x="570066" y="805275"/>
                  <a:pt x="570066" y="796926"/>
                </a:cubicBezTo>
                <a:cubicBezTo>
                  <a:pt x="570066" y="789337"/>
                  <a:pt x="576293" y="782507"/>
                  <a:pt x="584855" y="782507"/>
                </a:cubicBezTo>
                <a:close/>
                <a:moveTo>
                  <a:pt x="513654" y="782507"/>
                </a:moveTo>
                <a:cubicBezTo>
                  <a:pt x="522003" y="782507"/>
                  <a:pt x="528831" y="789337"/>
                  <a:pt x="528831" y="796926"/>
                </a:cubicBezTo>
                <a:cubicBezTo>
                  <a:pt x="528831" y="805275"/>
                  <a:pt x="522003" y="812105"/>
                  <a:pt x="513654" y="812105"/>
                </a:cubicBezTo>
                <a:cubicBezTo>
                  <a:pt x="506065" y="812105"/>
                  <a:pt x="499235" y="805275"/>
                  <a:pt x="499235" y="796926"/>
                </a:cubicBezTo>
                <a:cubicBezTo>
                  <a:pt x="499235" y="789337"/>
                  <a:pt x="506065" y="782507"/>
                  <a:pt x="513654" y="782507"/>
                </a:cubicBezTo>
                <a:close/>
                <a:moveTo>
                  <a:pt x="439821" y="782507"/>
                </a:moveTo>
                <a:cubicBezTo>
                  <a:pt x="448384" y="782507"/>
                  <a:pt x="454611" y="789337"/>
                  <a:pt x="454611" y="796926"/>
                </a:cubicBezTo>
                <a:cubicBezTo>
                  <a:pt x="454611" y="805275"/>
                  <a:pt x="448384" y="812105"/>
                  <a:pt x="439821" y="812105"/>
                </a:cubicBezTo>
                <a:cubicBezTo>
                  <a:pt x="432038" y="812105"/>
                  <a:pt x="425033" y="805275"/>
                  <a:pt x="425033" y="796926"/>
                </a:cubicBezTo>
                <a:cubicBezTo>
                  <a:pt x="425033" y="789337"/>
                  <a:pt x="432038" y="782507"/>
                  <a:pt x="439821" y="782507"/>
                </a:cubicBezTo>
                <a:close/>
                <a:moveTo>
                  <a:pt x="4439056" y="711678"/>
                </a:moveTo>
                <a:cubicBezTo>
                  <a:pt x="4445619" y="711678"/>
                  <a:pt x="4451453" y="716783"/>
                  <a:pt x="4451453" y="724075"/>
                </a:cubicBezTo>
                <a:cubicBezTo>
                  <a:pt x="4451453" y="732097"/>
                  <a:pt x="4445619" y="737932"/>
                  <a:pt x="4439056" y="737932"/>
                </a:cubicBezTo>
                <a:cubicBezTo>
                  <a:pt x="4431763" y="737932"/>
                  <a:pt x="4425200" y="732097"/>
                  <a:pt x="4425200" y="724075"/>
                </a:cubicBezTo>
                <a:cubicBezTo>
                  <a:pt x="4425200" y="716783"/>
                  <a:pt x="4431763" y="711678"/>
                  <a:pt x="4439056" y="711678"/>
                </a:cubicBezTo>
                <a:close/>
                <a:moveTo>
                  <a:pt x="4366768" y="711678"/>
                </a:moveTo>
                <a:cubicBezTo>
                  <a:pt x="4374790" y="711678"/>
                  <a:pt x="4380624" y="716783"/>
                  <a:pt x="4380624" y="724075"/>
                </a:cubicBezTo>
                <a:cubicBezTo>
                  <a:pt x="4380624" y="732097"/>
                  <a:pt x="4374790" y="737932"/>
                  <a:pt x="4366768" y="737932"/>
                </a:cubicBezTo>
                <a:cubicBezTo>
                  <a:pt x="4360934" y="737932"/>
                  <a:pt x="4354371" y="732097"/>
                  <a:pt x="4354371" y="724075"/>
                </a:cubicBezTo>
                <a:cubicBezTo>
                  <a:pt x="4354371" y="716783"/>
                  <a:pt x="4360934" y="711678"/>
                  <a:pt x="4366768" y="711678"/>
                </a:cubicBezTo>
                <a:close/>
                <a:moveTo>
                  <a:pt x="4295937" y="711678"/>
                </a:moveTo>
                <a:cubicBezTo>
                  <a:pt x="4303959" y="711678"/>
                  <a:pt x="4309793" y="716783"/>
                  <a:pt x="4309793" y="724075"/>
                </a:cubicBezTo>
                <a:cubicBezTo>
                  <a:pt x="4309793" y="732097"/>
                  <a:pt x="4303959" y="737932"/>
                  <a:pt x="4295937" y="737932"/>
                </a:cubicBezTo>
                <a:cubicBezTo>
                  <a:pt x="4290103" y="737932"/>
                  <a:pt x="4283540" y="732097"/>
                  <a:pt x="4283540" y="724075"/>
                </a:cubicBezTo>
                <a:cubicBezTo>
                  <a:pt x="4283540" y="716783"/>
                  <a:pt x="4290103" y="711678"/>
                  <a:pt x="4295937" y="711678"/>
                </a:cubicBezTo>
                <a:close/>
                <a:moveTo>
                  <a:pt x="4225107" y="711678"/>
                </a:moveTo>
                <a:cubicBezTo>
                  <a:pt x="4233129" y="711678"/>
                  <a:pt x="4238963" y="718241"/>
                  <a:pt x="4238963" y="724075"/>
                </a:cubicBezTo>
                <a:cubicBezTo>
                  <a:pt x="4238963" y="732097"/>
                  <a:pt x="4233129" y="737932"/>
                  <a:pt x="4225107" y="737932"/>
                </a:cubicBezTo>
                <a:cubicBezTo>
                  <a:pt x="4217085" y="737932"/>
                  <a:pt x="4212710" y="732097"/>
                  <a:pt x="4212710" y="724075"/>
                </a:cubicBezTo>
                <a:cubicBezTo>
                  <a:pt x="4212710" y="718241"/>
                  <a:pt x="4217085" y="711678"/>
                  <a:pt x="4225107" y="711678"/>
                </a:cubicBezTo>
                <a:close/>
                <a:moveTo>
                  <a:pt x="4153295" y="711678"/>
                </a:moveTo>
                <a:cubicBezTo>
                  <a:pt x="4161078" y="711678"/>
                  <a:pt x="4168083" y="718241"/>
                  <a:pt x="4168083" y="724075"/>
                </a:cubicBezTo>
                <a:cubicBezTo>
                  <a:pt x="4168083" y="732097"/>
                  <a:pt x="4161078" y="737932"/>
                  <a:pt x="4153295" y="737932"/>
                </a:cubicBezTo>
                <a:cubicBezTo>
                  <a:pt x="4144733" y="737932"/>
                  <a:pt x="4138507" y="732097"/>
                  <a:pt x="4138507" y="724075"/>
                </a:cubicBezTo>
                <a:cubicBezTo>
                  <a:pt x="4138507" y="718241"/>
                  <a:pt x="4144733" y="711678"/>
                  <a:pt x="4153295" y="711678"/>
                </a:cubicBezTo>
                <a:close/>
                <a:moveTo>
                  <a:pt x="4082465" y="711678"/>
                </a:moveTo>
                <a:cubicBezTo>
                  <a:pt x="4090249" y="711678"/>
                  <a:pt x="4097254" y="718241"/>
                  <a:pt x="4097254" y="724075"/>
                </a:cubicBezTo>
                <a:cubicBezTo>
                  <a:pt x="4097254" y="732097"/>
                  <a:pt x="4090249" y="737932"/>
                  <a:pt x="4082465" y="737932"/>
                </a:cubicBezTo>
                <a:cubicBezTo>
                  <a:pt x="4073903" y="737932"/>
                  <a:pt x="4067676" y="732097"/>
                  <a:pt x="4067676" y="724075"/>
                </a:cubicBezTo>
                <a:cubicBezTo>
                  <a:pt x="4067676" y="718241"/>
                  <a:pt x="4073903" y="711678"/>
                  <a:pt x="4082465" y="711678"/>
                </a:cubicBezTo>
                <a:close/>
                <a:moveTo>
                  <a:pt x="4010703" y="711678"/>
                </a:moveTo>
                <a:cubicBezTo>
                  <a:pt x="4017996" y="711678"/>
                  <a:pt x="4023100" y="718241"/>
                  <a:pt x="4023100" y="724075"/>
                </a:cubicBezTo>
                <a:cubicBezTo>
                  <a:pt x="4023100" y="732097"/>
                  <a:pt x="4017996" y="737932"/>
                  <a:pt x="4010703" y="737932"/>
                </a:cubicBezTo>
                <a:cubicBezTo>
                  <a:pt x="4002681" y="737932"/>
                  <a:pt x="3996847" y="732097"/>
                  <a:pt x="3996847" y="724075"/>
                </a:cubicBezTo>
                <a:cubicBezTo>
                  <a:pt x="3996847" y="718241"/>
                  <a:pt x="4002681" y="711678"/>
                  <a:pt x="4010703" y="711678"/>
                </a:cubicBezTo>
                <a:close/>
                <a:moveTo>
                  <a:pt x="3939871" y="711678"/>
                </a:moveTo>
                <a:cubicBezTo>
                  <a:pt x="3946434" y="711678"/>
                  <a:pt x="3952268" y="718241"/>
                  <a:pt x="3952268" y="724075"/>
                </a:cubicBezTo>
                <a:cubicBezTo>
                  <a:pt x="3952268" y="732097"/>
                  <a:pt x="3946434" y="737932"/>
                  <a:pt x="3939871" y="737932"/>
                </a:cubicBezTo>
                <a:cubicBezTo>
                  <a:pt x="3932578" y="737932"/>
                  <a:pt x="3926015" y="732097"/>
                  <a:pt x="3926015" y="724075"/>
                </a:cubicBezTo>
                <a:cubicBezTo>
                  <a:pt x="3926015" y="718241"/>
                  <a:pt x="3932578" y="711678"/>
                  <a:pt x="3939871" y="711678"/>
                </a:cubicBezTo>
                <a:close/>
                <a:moveTo>
                  <a:pt x="3869042" y="711678"/>
                </a:moveTo>
                <a:cubicBezTo>
                  <a:pt x="3875605" y="711678"/>
                  <a:pt x="3881439" y="718241"/>
                  <a:pt x="3881439" y="724075"/>
                </a:cubicBezTo>
                <a:cubicBezTo>
                  <a:pt x="3881439" y="732097"/>
                  <a:pt x="3875605" y="737932"/>
                  <a:pt x="3869042" y="737932"/>
                </a:cubicBezTo>
                <a:cubicBezTo>
                  <a:pt x="3861749" y="737932"/>
                  <a:pt x="3855186" y="732097"/>
                  <a:pt x="3855186" y="724075"/>
                </a:cubicBezTo>
                <a:cubicBezTo>
                  <a:pt x="3855186" y="718241"/>
                  <a:pt x="3861749" y="711678"/>
                  <a:pt x="3869042" y="711678"/>
                </a:cubicBezTo>
                <a:close/>
                <a:moveTo>
                  <a:pt x="3796752" y="711678"/>
                </a:moveTo>
                <a:cubicBezTo>
                  <a:pt x="3804774" y="711678"/>
                  <a:pt x="3810608" y="718241"/>
                  <a:pt x="3810608" y="724075"/>
                </a:cubicBezTo>
                <a:cubicBezTo>
                  <a:pt x="3810608" y="732097"/>
                  <a:pt x="3804774" y="737932"/>
                  <a:pt x="3796752" y="737932"/>
                </a:cubicBezTo>
                <a:cubicBezTo>
                  <a:pt x="3790918" y="737932"/>
                  <a:pt x="3784355" y="732097"/>
                  <a:pt x="3784355" y="724075"/>
                </a:cubicBezTo>
                <a:cubicBezTo>
                  <a:pt x="3784355" y="718241"/>
                  <a:pt x="3790918" y="711678"/>
                  <a:pt x="3796752" y="711678"/>
                </a:cubicBezTo>
                <a:close/>
                <a:moveTo>
                  <a:pt x="3725922" y="711678"/>
                </a:moveTo>
                <a:cubicBezTo>
                  <a:pt x="3733944" y="711678"/>
                  <a:pt x="3739778" y="718241"/>
                  <a:pt x="3739778" y="724075"/>
                </a:cubicBezTo>
                <a:cubicBezTo>
                  <a:pt x="3739778" y="732097"/>
                  <a:pt x="3733944" y="737932"/>
                  <a:pt x="3725922" y="737932"/>
                </a:cubicBezTo>
                <a:cubicBezTo>
                  <a:pt x="3719359" y="737932"/>
                  <a:pt x="3713525" y="732097"/>
                  <a:pt x="3713525" y="724075"/>
                </a:cubicBezTo>
                <a:cubicBezTo>
                  <a:pt x="3713525" y="718241"/>
                  <a:pt x="3719359" y="711678"/>
                  <a:pt x="3725922" y="711678"/>
                </a:cubicBezTo>
                <a:close/>
                <a:moveTo>
                  <a:pt x="3655091" y="711678"/>
                </a:moveTo>
                <a:cubicBezTo>
                  <a:pt x="3662384" y="711678"/>
                  <a:pt x="3668947" y="718241"/>
                  <a:pt x="3668947" y="724075"/>
                </a:cubicBezTo>
                <a:cubicBezTo>
                  <a:pt x="3668947" y="732097"/>
                  <a:pt x="3662384" y="737932"/>
                  <a:pt x="3655091" y="737932"/>
                </a:cubicBezTo>
                <a:cubicBezTo>
                  <a:pt x="3647069" y="737932"/>
                  <a:pt x="3642694" y="732097"/>
                  <a:pt x="3642694" y="724075"/>
                </a:cubicBezTo>
                <a:cubicBezTo>
                  <a:pt x="3642694" y="718241"/>
                  <a:pt x="3647069" y="711678"/>
                  <a:pt x="3655091" y="711678"/>
                </a:cubicBezTo>
                <a:close/>
                <a:moveTo>
                  <a:pt x="3583280" y="711678"/>
                </a:moveTo>
                <a:cubicBezTo>
                  <a:pt x="3591064" y="711678"/>
                  <a:pt x="3598069" y="718241"/>
                  <a:pt x="3598069" y="724075"/>
                </a:cubicBezTo>
                <a:cubicBezTo>
                  <a:pt x="3598069" y="732097"/>
                  <a:pt x="3591064" y="737932"/>
                  <a:pt x="3583280" y="737932"/>
                </a:cubicBezTo>
                <a:cubicBezTo>
                  <a:pt x="3574718" y="737932"/>
                  <a:pt x="3568491" y="732097"/>
                  <a:pt x="3568491" y="724075"/>
                </a:cubicBezTo>
                <a:cubicBezTo>
                  <a:pt x="3568491" y="718241"/>
                  <a:pt x="3574718" y="711678"/>
                  <a:pt x="3583280" y="711678"/>
                </a:cubicBezTo>
                <a:close/>
                <a:moveTo>
                  <a:pt x="3512449" y="711678"/>
                </a:moveTo>
                <a:cubicBezTo>
                  <a:pt x="3520232" y="711678"/>
                  <a:pt x="3527237" y="718241"/>
                  <a:pt x="3527237" y="724075"/>
                </a:cubicBezTo>
                <a:cubicBezTo>
                  <a:pt x="3527237" y="732097"/>
                  <a:pt x="3520232" y="737932"/>
                  <a:pt x="3512449" y="737932"/>
                </a:cubicBezTo>
                <a:cubicBezTo>
                  <a:pt x="3503887" y="737932"/>
                  <a:pt x="3497661" y="732097"/>
                  <a:pt x="3497661" y="724075"/>
                </a:cubicBezTo>
                <a:cubicBezTo>
                  <a:pt x="3497661" y="718241"/>
                  <a:pt x="3503887" y="711678"/>
                  <a:pt x="3512449" y="711678"/>
                </a:cubicBezTo>
                <a:close/>
                <a:moveTo>
                  <a:pt x="3441619" y="711678"/>
                </a:moveTo>
                <a:cubicBezTo>
                  <a:pt x="3450181" y="711678"/>
                  <a:pt x="3456408" y="718241"/>
                  <a:pt x="3456408" y="724075"/>
                </a:cubicBezTo>
                <a:cubicBezTo>
                  <a:pt x="3456408" y="732097"/>
                  <a:pt x="3450181" y="737932"/>
                  <a:pt x="3441619" y="737932"/>
                </a:cubicBezTo>
                <a:cubicBezTo>
                  <a:pt x="3433835" y="737932"/>
                  <a:pt x="3426830" y="732097"/>
                  <a:pt x="3426830" y="724075"/>
                </a:cubicBezTo>
                <a:cubicBezTo>
                  <a:pt x="3426830" y="718241"/>
                  <a:pt x="3433835" y="711678"/>
                  <a:pt x="3441619" y="711678"/>
                </a:cubicBezTo>
                <a:close/>
                <a:moveTo>
                  <a:pt x="3369857" y="711678"/>
                </a:moveTo>
                <a:cubicBezTo>
                  <a:pt x="3377879" y="711678"/>
                  <a:pt x="3382254" y="718241"/>
                  <a:pt x="3382254" y="724075"/>
                </a:cubicBezTo>
                <a:cubicBezTo>
                  <a:pt x="3382254" y="732097"/>
                  <a:pt x="3377879" y="737932"/>
                  <a:pt x="3369857" y="737932"/>
                </a:cubicBezTo>
                <a:cubicBezTo>
                  <a:pt x="3362564" y="737932"/>
                  <a:pt x="3356001" y="732097"/>
                  <a:pt x="3356001" y="724075"/>
                </a:cubicBezTo>
                <a:cubicBezTo>
                  <a:pt x="3356001" y="718241"/>
                  <a:pt x="3362564" y="711678"/>
                  <a:pt x="3369857" y="711678"/>
                </a:cubicBezTo>
                <a:close/>
                <a:moveTo>
                  <a:pt x="3299086" y="711678"/>
                </a:moveTo>
                <a:cubicBezTo>
                  <a:pt x="3305651" y="711678"/>
                  <a:pt x="3311485" y="718241"/>
                  <a:pt x="3311485" y="724075"/>
                </a:cubicBezTo>
                <a:cubicBezTo>
                  <a:pt x="3311485" y="732097"/>
                  <a:pt x="3305651" y="737932"/>
                  <a:pt x="3299086" y="737932"/>
                </a:cubicBezTo>
                <a:cubicBezTo>
                  <a:pt x="3291794" y="737932"/>
                  <a:pt x="3285234" y="732097"/>
                  <a:pt x="3285234" y="724075"/>
                </a:cubicBezTo>
                <a:cubicBezTo>
                  <a:pt x="3285234" y="718241"/>
                  <a:pt x="3291794" y="711678"/>
                  <a:pt x="3299086" y="711678"/>
                </a:cubicBezTo>
                <a:close/>
                <a:moveTo>
                  <a:pt x="3228255" y="711678"/>
                </a:moveTo>
                <a:cubicBezTo>
                  <a:pt x="3234819" y="711678"/>
                  <a:pt x="3240654" y="718241"/>
                  <a:pt x="3240654" y="724075"/>
                </a:cubicBezTo>
                <a:cubicBezTo>
                  <a:pt x="3240654" y="732097"/>
                  <a:pt x="3234819" y="737932"/>
                  <a:pt x="3228255" y="737932"/>
                </a:cubicBezTo>
                <a:cubicBezTo>
                  <a:pt x="3220233" y="737932"/>
                  <a:pt x="3214398" y="732097"/>
                  <a:pt x="3214398" y="724075"/>
                </a:cubicBezTo>
                <a:cubicBezTo>
                  <a:pt x="3214398" y="718241"/>
                  <a:pt x="3220233" y="711678"/>
                  <a:pt x="3228255" y="711678"/>
                </a:cubicBezTo>
                <a:close/>
                <a:moveTo>
                  <a:pt x="3152594" y="711678"/>
                </a:moveTo>
                <a:cubicBezTo>
                  <a:pt x="3159889" y="711678"/>
                  <a:pt x="3166451" y="718241"/>
                  <a:pt x="3166451" y="724075"/>
                </a:cubicBezTo>
                <a:cubicBezTo>
                  <a:pt x="3166451" y="732097"/>
                  <a:pt x="3159889" y="737932"/>
                  <a:pt x="3152594" y="737932"/>
                </a:cubicBezTo>
                <a:cubicBezTo>
                  <a:pt x="3146031" y="737932"/>
                  <a:pt x="3140198" y="732097"/>
                  <a:pt x="3140198" y="725534"/>
                </a:cubicBezTo>
                <a:cubicBezTo>
                  <a:pt x="3140198" y="718241"/>
                  <a:pt x="3146031" y="711678"/>
                  <a:pt x="3152594" y="711678"/>
                </a:cubicBezTo>
                <a:close/>
                <a:moveTo>
                  <a:pt x="3081763" y="711678"/>
                </a:moveTo>
                <a:cubicBezTo>
                  <a:pt x="3089057" y="711678"/>
                  <a:pt x="3095617" y="718241"/>
                  <a:pt x="3095617" y="725534"/>
                </a:cubicBezTo>
                <a:cubicBezTo>
                  <a:pt x="3095617" y="732097"/>
                  <a:pt x="3089057" y="737932"/>
                  <a:pt x="3081763" y="737932"/>
                </a:cubicBezTo>
                <a:cubicBezTo>
                  <a:pt x="3073740" y="737932"/>
                  <a:pt x="3069364" y="732097"/>
                  <a:pt x="3069364" y="725534"/>
                </a:cubicBezTo>
                <a:cubicBezTo>
                  <a:pt x="3069364" y="718241"/>
                  <a:pt x="3073740" y="711678"/>
                  <a:pt x="3081763" y="711678"/>
                </a:cubicBezTo>
                <a:close/>
                <a:moveTo>
                  <a:pt x="3013707" y="711678"/>
                </a:moveTo>
                <a:cubicBezTo>
                  <a:pt x="3021299" y="711678"/>
                  <a:pt x="3028128" y="718241"/>
                  <a:pt x="3028128" y="725534"/>
                </a:cubicBezTo>
                <a:cubicBezTo>
                  <a:pt x="3028128" y="732097"/>
                  <a:pt x="3021299" y="737932"/>
                  <a:pt x="3013707" y="737932"/>
                </a:cubicBezTo>
                <a:cubicBezTo>
                  <a:pt x="3005360" y="737932"/>
                  <a:pt x="2998531" y="732097"/>
                  <a:pt x="2998531" y="725534"/>
                </a:cubicBezTo>
                <a:cubicBezTo>
                  <a:pt x="2998531" y="718241"/>
                  <a:pt x="3005360" y="711678"/>
                  <a:pt x="3013707" y="711678"/>
                </a:cubicBezTo>
                <a:close/>
                <a:moveTo>
                  <a:pt x="2942485" y="711678"/>
                </a:moveTo>
                <a:cubicBezTo>
                  <a:pt x="2951045" y="711678"/>
                  <a:pt x="2957280" y="718241"/>
                  <a:pt x="2957280" y="725534"/>
                </a:cubicBezTo>
                <a:cubicBezTo>
                  <a:pt x="2957280" y="732097"/>
                  <a:pt x="2951045" y="737932"/>
                  <a:pt x="2942485" y="737932"/>
                </a:cubicBezTo>
                <a:cubicBezTo>
                  <a:pt x="2934705" y="737932"/>
                  <a:pt x="2927700" y="732097"/>
                  <a:pt x="2927700" y="725534"/>
                </a:cubicBezTo>
                <a:cubicBezTo>
                  <a:pt x="2927700" y="718241"/>
                  <a:pt x="2934705" y="711678"/>
                  <a:pt x="2942485" y="711678"/>
                </a:cubicBezTo>
                <a:close/>
                <a:moveTo>
                  <a:pt x="1440620" y="711678"/>
                </a:moveTo>
                <a:cubicBezTo>
                  <a:pt x="1447182" y="711678"/>
                  <a:pt x="1453017" y="718683"/>
                  <a:pt x="1453017" y="726466"/>
                </a:cubicBezTo>
                <a:cubicBezTo>
                  <a:pt x="1453017" y="735028"/>
                  <a:pt x="1447182" y="741255"/>
                  <a:pt x="1440620" y="741255"/>
                </a:cubicBezTo>
                <a:cubicBezTo>
                  <a:pt x="1433328" y="741255"/>
                  <a:pt x="1426765" y="735028"/>
                  <a:pt x="1426765" y="726466"/>
                </a:cubicBezTo>
                <a:cubicBezTo>
                  <a:pt x="1426765" y="718683"/>
                  <a:pt x="1433328" y="711678"/>
                  <a:pt x="1440620" y="711678"/>
                </a:cubicBezTo>
                <a:close/>
                <a:moveTo>
                  <a:pt x="1368338" y="711678"/>
                </a:moveTo>
                <a:cubicBezTo>
                  <a:pt x="1376356" y="711678"/>
                  <a:pt x="1382190" y="718683"/>
                  <a:pt x="1382190" y="726466"/>
                </a:cubicBezTo>
                <a:cubicBezTo>
                  <a:pt x="1382190" y="735028"/>
                  <a:pt x="1376356" y="741255"/>
                  <a:pt x="1368338" y="741255"/>
                </a:cubicBezTo>
                <a:cubicBezTo>
                  <a:pt x="1362502" y="741255"/>
                  <a:pt x="1355939" y="735028"/>
                  <a:pt x="1355939" y="726466"/>
                </a:cubicBezTo>
                <a:cubicBezTo>
                  <a:pt x="1355939" y="718683"/>
                  <a:pt x="1362502" y="711678"/>
                  <a:pt x="1368338" y="711678"/>
                </a:cubicBezTo>
                <a:close/>
                <a:moveTo>
                  <a:pt x="1297509" y="711678"/>
                </a:moveTo>
                <a:cubicBezTo>
                  <a:pt x="1305532" y="711678"/>
                  <a:pt x="1311366" y="718683"/>
                  <a:pt x="1311366" y="726466"/>
                </a:cubicBezTo>
                <a:cubicBezTo>
                  <a:pt x="1311366" y="735028"/>
                  <a:pt x="1305532" y="741255"/>
                  <a:pt x="1297509" y="741255"/>
                </a:cubicBezTo>
                <a:cubicBezTo>
                  <a:pt x="1291675" y="741255"/>
                  <a:pt x="1285113" y="735028"/>
                  <a:pt x="1285113" y="726466"/>
                </a:cubicBezTo>
                <a:cubicBezTo>
                  <a:pt x="1285113" y="718683"/>
                  <a:pt x="1291675" y="711678"/>
                  <a:pt x="1297509" y="711678"/>
                </a:cubicBezTo>
                <a:close/>
                <a:moveTo>
                  <a:pt x="1226678" y="711678"/>
                </a:moveTo>
                <a:cubicBezTo>
                  <a:pt x="1233970" y="711678"/>
                  <a:pt x="1240535" y="718683"/>
                  <a:pt x="1240535" y="726466"/>
                </a:cubicBezTo>
                <a:cubicBezTo>
                  <a:pt x="1240535" y="735028"/>
                  <a:pt x="1233970" y="741255"/>
                  <a:pt x="1226678" y="741255"/>
                </a:cubicBezTo>
                <a:cubicBezTo>
                  <a:pt x="1218663" y="741255"/>
                  <a:pt x="1214288" y="735028"/>
                  <a:pt x="1214288" y="726466"/>
                </a:cubicBezTo>
                <a:cubicBezTo>
                  <a:pt x="1214288" y="718683"/>
                  <a:pt x="1218663" y="711678"/>
                  <a:pt x="1226678" y="711678"/>
                </a:cubicBezTo>
                <a:close/>
                <a:moveTo>
                  <a:pt x="1154874" y="711678"/>
                </a:moveTo>
                <a:cubicBezTo>
                  <a:pt x="1162657" y="711678"/>
                  <a:pt x="1169663" y="718683"/>
                  <a:pt x="1169663" y="726466"/>
                </a:cubicBezTo>
                <a:cubicBezTo>
                  <a:pt x="1169663" y="735028"/>
                  <a:pt x="1162657" y="741255"/>
                  <a:pt x="1154874" y="741255"/>
                </a:cubicBezTo>
                <a:cubicBezTo>
                  <a:pt x="1146312" y="741255"/>
                  <a:pt x="1140086" y="735028"/>
                  <a:pt x="1140086" y="726466"/>
                </a:cubicBezTo>
                <a:cubicBezTo>
                  <a:pt x="1140086" y="718683"/>
                  <a:pt x="1146312" y="711678"/>
                  <a:pt x="1154874" y="711678"/>
                </a:cubicBezTo>
                <a:close/>
                <a:moveTo>
                  <a:pt x="1084045" y="711678"/>
                </a:moveTo>
                <a:cubicBezTo>
                  <a:pt x="1091827" y="711678"/>
                  <a:pt x="1098833" y="718683"/>
                  <a:pt x="1098833" y="726466"/>
                </a:cubicBezTo>
                <a:cubicBezTo>
                  <a:pt x="1098833" y="735028"/>
                  <a:pt x="1091827" y="741255"/>
                  <a:pt x="1084045" y="741255"/>
                </a:cubicBezTo>
                <a:cubicBezTo>
                  <a:pt x="1075483" y="741255"/>
                  <a:pt x="1069255" y="735028"/>
                  <a:pt x="1069255" y="726466"/>
                </a:cubicBezTo>
                <a:cubicBezTo>
                  <a:pt x="1069255" y="718683"/>
                  <a:pt x="1075483" y="711678"/>
                  <a:pt x="1084045" y="711678"/>
                </a:cubicBezTo>
                <a:close/>
                <a:moveTo>
                  <a:pt x="1013599" y="711678"/>
                </a:moveTo>
                <a:cubicBezTo>
                  <a:pt x="1021190" y="711678"/>
                  <a:pt x="1028021" y="718683"/>
                  <a:pt x="1028021" y="726466"/>
                </a:cubicBezTo>
                <a:cubicBezTo>
                  <a:pt x="1028021" y="735028"/>
                  <a:pt x="1021190" y="741255"/>
                  <a:pt x="1013599" y="741255"/>
                </a:cubicBezTo>
                <a:cubicBezTo>
                  <a:pt x="1005254" y="741255"/>
                  <a:pt x="998423" y="735028"/>
                  <a:pt x="998423" y="726466"/>
                </a:cubicBezTo>
                <a:cubicBezTo>
                  <a:pt x="998423" y="718683"/>
                  <a:pt x="1005254" y="711678"/>
                  <a:pt x="1013599" y="711678"/>
                </a:cubicBezTo>
                <a:close/>
                <a:moveTo>
                  <a:pt x="941452" y="711678"/>
                </a:moveTo>
                <a:cubicBezTo>
                  <a:pt x="949474" y="711678"/>
                  <a:pt x="953848" y="718683"/>
                  <a:pt x="953848" y="726466"/>
                </a:cubicBezTo>
                <a:cubicBezTo>
                  <a:pt x="953848" y="735028"/>
                  <a:pt x="949474" y="741255"/>
                  <a:pt x="941452" y="741255"/>
                </a:cubicBezTo>
                <a:cubicBezTo>
                  <a:pt x="934159" y="741255"/>
                  <a:pt x="927596" y="735028"/>
                  <a:pt x="927596" y="726466"/>
                </a:cubicBezTo>
                <a:cubicBezTo>
                  <a:pt x="927596" y="718683"/>
                  <a:pt x="934159" y="711678"/>
                  <a:pt x="941452" y="711678"/>
                </a:cubicBezTo>
                <a:close/>
                <a:moveTo>
                  <a:pt x="870620" y="711678"/>
                </a:moveTo>
                <a:cubicBezTo>
                  <a:pt x="877183" y="711678"/>
                  <a:pt x="883018" y="718683"/>
                  <a:pt x="883018" y="726466"/>
                </a:cubicBezTo>
                <a:cubicBezTo>
                  <a:pt x="883018" y="735028"/>
                  <a:pt x="877183" y="741255"/>
                  <a:pt x="870620" y="741255"/>
                </a:cubicBezTo>
                <a:cubicBezTo>
                  <a:pt x="863327" y="741255"/>
                  <a:pt x="856764" y="735028"/>
                  <a:pt x="856764" y="726466"/>
                </a:cubicBezTo>
                <a:cubicBezTo>
                  <a:pt x="856764" y="718683"/>
                  <a:pt x="863327" y="711678"/>
                  <a:pt x="870620" y="711678"/>
                </a:cubicBezTo>
                <a:close/>
                <a:moveTo>
                  <a:pt x="798331" y="711678"/>
                </a:moveTo>
                <a:cubicBezTo>
                  <a:pt x="806354" y="711678"/>
                  <a:pt x="812189" y="718683"/>
                  <a:pt x="812189" y="726466"/>
                </a:cubicBezTo>
                <a:cubicBezTo>
                  <a:pt x="812189" y="735028"/>
                  <a:pt x="806354" y="741255"/>
                  <a:pt x="798331" y="741255"/>
                </a:cubicBezTo>
                <a:cubicBezTo>
                  <a:pt x="792497" y="741255"/>
                  <a:pt x="785934" y="735028"/>
                  <a:pt x="785934" y="726466"/>
                </a:cubicBezTo>
                <a:cubicBezTo>
                  <a:pt x="785934" y="718683"/>
                  <a:pt x="792497" y="711678"/>
                  <a:pt x="798331" y="711678"/>
                </a:cubicBezTo>
                <a:close/>
                <a:moveTo>
                  <a:pt x="724129" y="711678"/>
                </a:moveTo>
                <a:cubicBezTo>
                  <a:pt x="731422" y="711678"/>
                  <a:pt x="737986" y="718683"/>
                  <a:pt x="737986" y="726466"/>
                </a:cubicBezTo>
                <a:cubicBezTo>
                  <a:pt x="737986" y="735028"/>
                  <a:pt x="731422" y="741255"/>
                  <a:pt x="724129" y="741255"/>
                </a:cubicBezTo>
                <a:cubicBezTo>
                  <a:pt x="717565" y="741255"/>
                  <a:pt x="711732" y="735028"/>
                  <a:pt x="711732" y="726466"/>
                </a:cubicBezTo>
                <a:cubicBezTo>
                  <a:pt x="711732" y="718683"/>
                  <a:pt x="717565" y="711678"/>
                  <a:pt x="724129" y="711678"/>
                </a:cubicBezTo>
                <a:close/>
                <a:moveTo>
                  <a:pt x="653298" y="711678"/>
                </a:moveTo>
                <a:cubicBezTo>
                  <a:pt x="660590" y="711678"/>
                  <a:pt x="667154" y="718683"/>
                  <a:pt x="667154" y="726466"/>
                </a:cubicBezTo>
                <a:cubicBezTo>
                  <a:pt x="667154" y="735028"/>
                  <a:pt x="660590" y="741255"/>
                  <a:pt x="653298" y="741255"/>
                </a:cubicBezTo>
                <a:cubicBezTo>
                  <a:pt x="645277" y="741255"/>
                  <a:pt x="640901" y="735028"/>
                  <a:pt x="640901" y="726466"/>
                </a:cubicBezTo>
                <a:cubicBezTo>
                  <a:pt x="640901" y="718683"/>
                  <a:pt x="645277" y="711678"/>
                  <a:pt x="653298" y="711678"/>
                </a:cubicBezTo>
                <a:close/>
                <a:moveTo>
                  <a:pt x="584861" y="711678"/>
                </a:moveTo>
                <a:cubicBezTo>
                  <a:pt x="592644" y="711678"/>
                  <a:pt x="599648" y="718683"/>
                  <a:pt x="599648" y="726466"/>
                </a:cubicBezTo>
                <a:cubicBezTo>
                  <a:pt x="599648" y="735028"/>
                  <a:pt x="592644" y="741255"/>
                  <a:pt x="584861" y="741255"/>
                </a:cubicBezTo>
                <a:cubicBezTo>
                  <a:pt x="576299" y="741255"/>
                  <a:pt x="570071" y="735028"/>
                  <a:pt x="570071" y="726466"/>
                </a:cubicBezTo>
                <a:cubicBezTo>
                  <a:pt x="570071" y="718683"/>
                  <a:pt x="576299" y="711678"/>
                  <a:pt x="584861" y="711678"/>
                </a:cubicBezTo>
                <a:close/>
                <a:moveTo>
                  <a:pt x="513660" y="711678"/>
                </a:moveTo>
                <a:cubicBezTo>
                  <a:pt x="522008" y="711678"/>
                  <a:pt x="528837" y="718683"/>
                  <a:pt x="528837" y="726466"/>
                </a:cubicBezTo>
                <a:cubicBezTo>
                  <a:pt x="528837" y="735028"/>
                  <a:pt x="522008" y="741255"/>
                  <a:pt x="513660" y="741255"/>
                </a:cubicBezTo>
                <a:cubicBezTo>
                  <a:pt x="506071" y="741255"/>
                  <a:pt x="499241" y="735028"/>
                  <a:pt x="499241" y="726466"/>
                </a:cubicBezTo>
                <a:cubicBezTo>
                  <a:pt x="499241" y="718683"/>
                  <a:pt x="506071" y="711678"/>
                  <a:pt x="513660" y="711678"/>
                </a:cubicBezTo>
                <a:close/>
                <a:moveTo>
                  <a:pt x="439826" y="711678"/>
                </a:moveTo>
                <a:cubicBezTo>
                  <a:pt x="448389" y="711678"/>
                  <a:pt x="454616" y="718683"/>
                  <a:pt x="454616" y="726466"/>
                </a:cubicBezTo>
                <a:cubicBezTo>
                  <a:pt x="454616" y="735028"/>
                  <a:pt x="448389" y="741255"/>
                  <a:pt x="439826" y="741255"/>
                </a:cubicBezTo>
                <a:cubicBezTo>
                  <a:pt x="432043" y="741255"/>
                  <a:pt x="425038" y="735028"/>
                  <a:pt x="425038" y="726466"/>
                </a:cubicBezTo>
                <a:cubicBezTo>
                  <a:pt x="425038" y="718683"/>
                  <a:pt x="432043" y="711678"/>
                  <a:pt x="439826" y="711678"/>
                </a:cubicBezTo>
                <a:close/>
                <a:moveTo>
                  <a:pt x="368064" y="711678"/>
                </a:moveTo>
                <a:cubicBezTo>
                  <a:pt x="376085" y="711678"/>
                  <a:pt x="380462" y="718683"/>
                  <a:pt x="380462" y="726466"/>
                </a:cubicBezTo>
                <a:cubicBezTo>
                  <a:pt x="380462" y="735028"/>
                  <a:pt x="376085" y="741255"/>
                  <a:pt x="368064" y="741255"/>
                </a:cubicBezTo>
                <a:cubicBezTo>
                  <a:pt x="360772" y="741255"/>
                  <a:pt x="354207" y="735028"/>
                  <a:pt x="354207" y="726466"/>
                </a:cubicBezTo>
                <a:cubicBezTo>
                  <a:pt x="354207" y="718683"/>
                  <a:pt x="360772" y="711678"/>
                  <a:pt x="368064" y="711678"/>
                </a:cubicBezTo>
                <a:close/>
                <a:moveTo>
                  <a:pt x="297232" y="711678"/>
                </a:moveTo>
                <a:cubicBezTo>
                  <a:pt x="303795" y="711678"/>
                  <a:pt x="309630" y="718683"/>
                  <a:pt x="309630" y="726466"/>
                </a:cubicBezTo>
                <a:cubicBezTo>
                  <a:pt x="309630" y="735028"/>
                  <a:pt x="303795" y="741255"/>
                  <a:pt x="297232" y="741255"/>
                </a:cubicBezTo>
                <a:cubicBezTo>
                  <a:pt x="289939" y="741255"/>
                  <a:pt x="283376" y="735028"/>
                  <a:pt x="283376" y="726466"/>
                </a:cubicBezTo>
                <a:cubicBezTo>
                  <a:pt x="283376" y="718683"/>
                  <a:pt x="289939" y="711678"/>
                  <a:pt x="297232" y="711678"/>
                </a:cubicBezTo>
                <a:close/>
                <a:moveTo>
                  <a:pt x="226403" y="711678"/>
                </a:moveTo>
                <a:cubicBezTo>
                  <a:pt x="232238" y="711678"/>
                  <a:pt x="238801" y="718683"/>
                  <a:pt x="238801" y="726466"/>
                </a:cubicBezTo>
                <a:cubicBezTo>
                  <a:pt x="238801" y="735028"/>
                  <a:pt x="232238" y="741255"/>
                  <a:pt x="226403" y="741255"/>
                </a:cubicBezTo>
                <a:cubicBezTo>
                  <a:pt x="218381" y="741255"/>
                  <a:pt x="212548" y="735028"/>
                  <a:pt x="212548" y="726466"/>
                </a:cubicBezTo>
                <a:cubicBezTo>
                  <a:pt x="212548" y="718683"/>
                  <a:pt x="218381" y="711678"/>
                  <a:pt x="226403" y="711678"/>
                </a:cubicBezTo>
                <a:close/>
                <a:moveTo>
                  <a:pt x="154106" y="711678"/>
                </a:moveTo>
                <a:cubicBezTo>
                  <a:pt x="161398" y="711678"/>
                  <a:pt x="167962" y="718683"/>
                  <a:pt x="167962" y="726466"/>
                </a:cubicBezTo>
                <a:cubicBezTo>
                  <a:pt x="167962" y="735028"/>
                  <a:pt x="161398" y="741255"/>
                  <a:pt x="154106" y="741255"/>
                </a:cubicBezTo>
                <a:cubicBezTo>
                  <a:pt x="147542" y="741255"/>
                  <a:pt x="141708" y="735028"/>
                  <a:pt x="141708" y="726466"/>
                </a:cubicBezTo>
                <a:cubicBezTo>
                  <a:pt x="141708" y="718683"/>
                  <a:pt x="147542" y="711678"/>
                  <a:pt x="154106" y="711678"/>
                </a:cubicBezTo>
                <a:close/>
                <a:moveTo>
                  <a:pt x="4227498" y="640846"/>
                </a:moveTo>
                <a:cubicBezTo>
                  <a:pt x="4236060" y="640846"/>
                  <a:pt x="4242286" y="645221"/>
                  <a:pt x="4242286" y="653243"/>
                </a:cubicBezTo>
                <a:cubicBezTo>
                  <a:pt x="4242286" y="661265"/>
                  <a:pt x="4236060" y="667100"/>
                  <a:pt x="4227498" y="667100"/>
                </a:cubicBezTo>
                <a:cubicBezTo>
                  <a:pt x="4218936" y="667100"/>
                  <a:pt x="4212710" y="661265"/>
                  <a:pt x="4212710" y="653243"/>
                </a:cubicBezTo>
                <a:cubicBezTo>
                  <a:pt x="4212710" y="645221"/>
                  <a:pt x="4218936" y="640846"/>
                  <a:pt x="4227498" y="640846"/>
                </a:cubicBezTo>
                <a:close/>
                <a:moveTo>
                  <a:pt x="4153295" y="640846"/>
                </a:moveTo>
                <a:cubicBezTo>
                  <a:pt x="4161078" y="640846"/>
                  <a:pt x="4168083" y="645221"/>
                  <a:pt x="4168083" y="653243"/>
                </a:cubicBezTo>
                <a:cubicBezTo>
                  <a:pt x="4168083" y="661265"/>
                  <a:pt x="4161078" y="667100"/>
                  <a:pt x="4153295" y="667100"/>
                </a:cubicBezTo>
                <a:cubicBezTo>
                  <a:pt x="4144733" y="667100"/>
                  <a:pt x="4138507" y="661265"/>
                  <a:pt x="4138507" y="653243"/>
                </a:cubicBezTo>
                <a:cubicBezTo>
                  <a:pt x="4138507" y="645221"/>
                  <a:pt x="4144733" y="640846"/>
                  <a:pt x="4153295" y="640846"/>
                </a:cubicBezTo>
                <a:close/>
                <a:moveTo>
                  <a:pt x="4082465" y="640846"/>
                </a:moveTo>
                <a:cubicBezTo>
                  <a:pt x="4090249" y="640846"/>
                  <a:pt x="4097254" y="645221"/>
                  <a:pt x="4097254" y="653243"/>
                </a:cubicBezTo>
                <a:cubicBezTo>
                  <a:pt x="4097254" y="661265"/>
                  <a:pt x="4090249" y="667100"/>
                  <a:pt x="4082465" y="667100"/>
                </a:cubicBezTo>
                <a:cubicBezTo>
                  <a:pt x="4073903" y="667100"/>
                  <a:pt x="4067676" y="661265"/>
                  <a:pt x="4067676" y="653243"/>
                </a:cubicBezTo>
                <a:cubicBezTo>
                  <a:pt x="4067676" y="645221"/>
                  <a:pt x="4073903" y="640846"/>
                  <a:pt x="4082465" y="640846"/>
                </a:cubicBezTo>
                <a:close/>
                <a:moveTo>
                  <a:pt x="4010703" y="640846"/>
                </a:moveTo>
                <a:cubicBezTo>
                  <a:pt x="4017996" y="640846"/>
                  <a:pt x="4023100" y="645221"/>
                  <a:pt x="4023100" y="653243"/>
                </a:cubicBezTo>
                <a:cubicBezTo>
                  <a:pt x="4023100" y="661265"/>
                  <a:pt x="4017996" y="667100"/>
                  <a:pt x="4010703" y="667100"/>
                </a:cubicBezTo>
                <a:cubicBezTo>
                  <a:pt x="4002681" y="667100"/>
                  <a:pt x="3996847" y="661265"/>
                  <a:pt x="3996847" y="653243"/>
                </a:cubicBezTo>
                <a:cubicBezTo>
                  <a:pt x="3996847" y="645221"/>
                  <a:pt x="4002681" y="640846"/>
                  <a:pt x="4010703" y="640846"/>
                </a:cubicBezTo>
                <a:close/>
                <a:moveTo>
                  <a:pt x="3939871" y="640846"/>
                </a:moveTo>
                <a:cubicBezTo>
                  <a:pt x="3946434" y="640846"/>
                  <a:pt x="3952268" y="645221"/>
                  <a:pt x="3952268" y="653243"/>
                </a:cubicBezTo>
                <a:cubicBezTo>
                  <a:pt x="3952268" y="661265"/>
                  <a:pt x="3946434" y="667100"/>
                  <a:pt x="3939871" y="667100"/>
                </a:cubicBezTo>
                <a:cubicBezTo>
                  <a:pt x="3932578" y="667100"/>
                  <a:pt x="3926015" y="661265"/>
                  <a:pt x="3926015" y="653243"/>
                </a:cubicBezTo>
                <a:cubicBezTo>
                  <a:pt x="3926015" y="645221"/>
                  <a:pt x="3932578" y="640846"/>
                  <a:pt x="3939871" y="640846"/>
                </a:cubicBezTo>
                <a:close/>
                <a:moveTo>
                  <a:pt x="3869042" y="640846"/>
                </a:moveTo>
                <a:cubicBezTo>
                  <a:pt x="3875605" y="640846"/>
                  <a:pt x="3881439" y="645221"/>
                  <a:pt x="3881439" y="653243"/>
                </a:cubicBezTo>
                <a:cubicBezTo>
                  <a:pt x="3881439" y="661265"/>
                  <a:pt x="3875605" y="667100"/>
                  <a:pt x="3869042" y="667100"/>
                </a:cubicBezTo>
                <a:cubicBezTo>
                  <a:pt x="3861749" y="667100"/>
                  <a:pt x="3855186" y="661265"/>
                  <a:pt x="3855186" y="653243"/>
                </a:cubicBezTo>
                <a:cubicBezTo>
                  <a:pt x="3855186" y="645221"/>
                  <a:pt x="3861749" y="640846"/>
                  <a:pt x="3869042" y="640846"/>
                </a:cubicBezTo>
                <a:close/>
                <a:moveTo>
                  <a:pt x="3796752" y="640846"/>
                </a:moveTo>
                <a:cubicBezTo>
                  <a:pt x="3804774" y="640846"/>
                  <a:pt x="3810608" y="645221"/>
                  <a:pt x="3810608" y="653243"/>
                </a:cubicBezTo>
                <a:cubicBezTo>
                  <a:pt x="3810608" y="661265"/>
                  <a:pt x="3804774" y="667100"/>
                  <a:pt x="3796752" y="667100"/>
                </a:cubicBezTo>
                <a:cubicBezTo>
                  <a:pt x="3790918" y="667100"/>
                  <a:pt x="3784355" y="661265"/>
                  <a:pt x="3784355" y="653243"/>
                </a:cubicBezTo>
                <a:cubicBezTo>
                  <a:pt x="3784355" y="645221"/>
                  <a:pt x="3790918" y="640846"/>
                  <a:pt x="3796752" y="640846"/>
                </a:cubicBezTo>
                <a:close/>
                <a:moveTo>
                  <a:pt x="3725922" y="640846"/>
                </a:moveTo>
                <a:cubicBezTo>
                  <a:pt x="3733944" y="640846"/>
                  <a:pt x="3739778" y="645221"/>
                  <a:pt x="3739778" y="653243"/>
                </a:cubicBezTo>
                <a:cubicBezTo>
                  <a:pt x="3739778" y="661265"/>
                  <a:pt x="3733944" y="667100"/>
                  <a:pt x="3725922" y="667100"/>
                </a:cubicBezTo>
                <a:cubicBezTo>
                  <a:pt x="3719359" y="667100"/>
                  <a:pt x="3713525" y="661265"/>
                  <a:pt x="3713525" y="653243"/>
                </a:cubicBezTo>
                <a:cubicBezTo>
                  <a:pt x="3713525" y="645221"/>
                  <a:pt x="3719359" y="640846"/>
                  <a:pt x="3725922" y="640846"/>
                </a:cubicBezTo>
                <a:close/>
                <a:moveTo>
                  <a:pt x="3655091" y="640846"/>
                </a:moveTo>
                <a:cubicBezTo>
                  <a:pt x="3662384" y="640846"/>
                  <a:pt x="3668947" y="647409"/>
                  <a:pt x="3668947" y="653243"/>
                </a:cubicBezTo>
                <a:cubicBezTo>
                  <a:pt x="3668947" y="661265"/>
                  <a:pt x="3662384" y="667100"/>
                  <a:pt x="3655091" y="667100"/>
                </a:cubicBezTo>
                <a:cubicBezTo>
                  <a:pt x="3647069" y="667100"/>
                  <a:pt x="3642694" y="661265"/>
                  <a:pt x="3642694" y="653243"/>
                </a:cubicBezTo>
                <a:cubicBezTo>
                  <a:pt x="3642694" y="647409"/>
                  <a:pt x="3647069" y="640846"/>
                  <a:pt x="3655091" y="640846"/>
                </a:cubicBezTo>
                <a:close/>
                <a:moveTo>
                  <a:pt x="3583280" y="640846"/>
                </a:moveTo>
                <a:cubicBezTo>
                  <a:pt x="3591064" y="640846"/>
                  <a:pt x="3598069" y="647409"/>
                  <a:pt x="3598069" y="653243"/>
                </a:cubicBezTo>
                <a:cubicBezTo>
                  <a:pt x="3598069" y="661265"/>
                  <a:pt x="3591064" y="667100"/>
                  <a:pt x="3583280" y="667100"/>
                </a:cubicBezTo>
                <a:cubicBezTo>
                  <a:pt x="3574718" y="667100"/>
                  <a:pt x="3568491" y="661265"/>
                  <a:pt x="3568491" y="653243"/>
                </a:cubicBezTo>
                <a:cubicBezTo>
                  <a:pt x="3568491" y="647409"/>
                  <a:pt x="3574718" y="640846"/>
                  <a:pt x="3583280" y="640846"/>
                </a:cubicBezTo>
                <a:close/>
                <a:moveTo>
                  <a:pt x="3512449" y="640846"/>
                </a:moveTo>
                <a:cubicBezTo>
                  <a:pt x="3520232" y="640846"/>
                  <a:pt x="3527237" y="647409"/>
                  <a:pt x="3527237" y="653243"/>
                </a:cubicBezTo>
                <a:cubicBezTo>
                  <a:pt x="3527237" y="661265"/>
                  <a:pt x="3520232" y="667100"/>
                  <a:pt x="3512449" y="667100"/>
                </a:cubicBezTo>
                <a:cubicBezTo>
                  <a:pt x="3503887" y="667100"/>
                  <a:pt x="3497661" y="661265"/>
                  <a:pt x="3497661" y="653243"/>
                </a:cubicBezTo>
                <a:cubicBezTo>
                  <a:pt x="3497661" y="647409"/>
                  <a:pt x="3503887" y="640846"/>
                  <a:pt x="3512449" y="640846"/>
                </a:cubicBezTo>
                <a:close/>
                <a:moveTo>
                  <a:pt x="3441619" y="640846"/>
                </a:moveTo>
                <a:cubicBezTo>
                  <a:pt x="3450181" y="640846"/>
                  <a:pt x="3456408" y="647409"/>
                  <a:pt x="3456408" y="653243"/>
                </a:cubicBezTo>
                <a:cubicBezTo>
                  <a:pt x="3456408" y="661265"/>
                  <a:pt x="3450181" y="667100"/>
                  <a:pt x="3441619" y="667100"/>
                </a:cubicBezTo>
                <a:cubicBezTo>
                  <a:pt x="3433835" y="667100"/>
                  <a:pt x="3426830" y="661265"/>
                  <a:pt x="3426830" y="653243"/>
                </a:cubicBezTo>
                <a:cubicBezTo>
                  <a:pt x="3426830" y="647409"/>
                  <a:pt x="3433835" y="640846"/>
                  <a:pt x="3441619" y="640846"/>
                </a:cubicBezTo>
                <a:close/>
                <a:moveTo>
                  <a:pt x="3369857" y="640846"/>
                </a:moveTo>
                <a:cubicBezTo>
                  <a:pt x="3377879" y="640846"/>
                  <a:pt x="3382254" y="647409"/>
                  <a:pt x="3382254" y="653243"/>
                </a:cubicBezTo>
                <a:cubicBezTo>
                  <a:pt x="3382254" y="661265"/>
                  <a:pt x="3377879" y="667100"/>
                  <a:pt x="3369857" y="667100"/>
                </a:cubicBezTo>
                <a:cubicBezTo>
                  <a:pt x="3362564" y="667100"/>
                  <a:pt x="3356001" y="661265"/>
                  <a:pt x="3356001" y="653243"/>
                </a:cubicBezTo>
                <a:cubicBezTo>
                  <a:pt x="3356001" y="647409"/>
                  <a:pt x="3362564" y="640846"/>
                  <a:pt x="3369857" y="640846"/>
                </a:cubicBezTo>
                <a:close/>
                <a:moveTo>
                  <a:pt x="3299091" y="640846"/>
                </a:moveTo>
                <a:cubicBezTo>
                  <a:pt x="3305653" y="640846"/>
                  <a:pt x="3311488" y="647409"/>
                  <a:pt x="3311488" y="653243"/>
                </a:cubicBezTo>
                <a:cubicBezTo>
                  <a:pt x="3311488" y="661265"/>
                  <a:pt x="3305653" y="667100"/>
                  <a:pt x="3299091" y="667100"/>
                </a:cubicBezTo>
                <a:cubicBezTo>
                  <a:pt x="3291796" y="667100"/>
                  <a:pt x="3285237" y="661265"/>
                  <a:pt x="3285237" y="653243"/>
                </a:cubicBezTo>
                <a:cubicBezTo>
                  <a:pt x="3285237" y="647409"/>
                  <a:pt x="3291796" y="640846"/>
                  <a:pt x="3299091" y="640846"/>
                </a:cubicBezTo>
                <a:close/>
                <a:moveTo>
                  <a:pt x="3228258" y="640846"/>
                </a:moveTo>
                <a:cubicBezTo>
                  <a:pt x="3234823" y="640846"/>
                  <a:pt x="3240658" y="647409"/>
                  <a:pt x="3240658" y="653243"/>
                </a:cubicBezTo>
                <a:cubicBezTo>
                  <a:pt x="3240658" y="661265"/>
                  <a:pt x="3234823" y="667100"/>
                  <a:pt x="3228258" y="667100"/>
                </a:cubicBezTo>
                <a:cubicBezTo>
                  <a:pt x="3220236" y="667100"/>
                  <a:pt x="3214403" y="661265"/>
                  <a:pt x="3214403" y="653243"/>
                </a:cubicBezTo>
                <a:cubicBezTo>
                  <a:pt x="3214403" y="647409"/>
                  <a:pt x="3220236" y="640846"/>
                  <a:pt x="3228258" y="640846"/>
                </a:cubicBezTo>
                <a:close/>
                <a:moveTo>
                  <a:pt x="3152597" y="640846"/>
                </a:moveTo>
                <a:cubicBezTo>
                  <a:pt x="3159891" y="640846"/>
                  <a:pt x="3166454" y="647409"/>
                  <a:pt x="3166454" y="653243"/>
                </a:cubicBezTo>
                <a:cubicBezTo>
                  <a:pt x="3166454" y="661265"/>
                  <a:pt x="3159891" y="667100"/>
                  <a:pt x="3152597" y="667100"/>
                </a:cubicBezTo>
                <a:cubicBezTo>
                  <a:pt x="3146035" y="667100"/>
                  <a:pt x="3140200" y="661265"/>
                  <a:pt x="3140200" y="653243"/>
                </a:cubicBezTo>
                <a:cubicBezTo>
                  <a:pt x="3140200" y="647409"/>
                  <a:pt x="3146035" y="640846"/>
                  <a:pt x="3152597" y="640846"/>
                </a:cubicBezTo>
                <a:close/>
                <a:moveTo>
                  <a:pt x="3081767" y="640846"/>
                </a:moveTo>
                <a:cubicBezTo>
                  <a:pt x="3089058" y="640846"/>
                  <a:pt x="3095620" y="647409"/>
                  <a:pt x="3095620" y="653243"/>
                </a:cubicBezTo>
                <a:cubicBezTo>
                  <a:pt x="3095620" y="661265"/>
                  <a:pt x="3089058" y="667100"/>
                  <a:pt x="3081767" y="667100"/>
                </a:cubicBezTo>
                <a:cubicBezTo>
                  <a:pt x="3073743" y="667100"/>
                  <a:pt x="3069366" y="661265"/>
                  <a:pt x="3069366" y="653243"/>
                </a:cubicBezTo>
                <a:cubicBezTo>
                  <a:pt x="3069366" y="647409"/>
                  <a:pt x="3073743" y="640846"/>
                  <a:pt x="3081767" y="640846"/>
                </a:cubicBezTo>
                <a:close/>
                <a:moveTo>
                  <a:pt x="3013710" y="640846"/>
                </a:moveTo>
                <a:cubicBezTo>
                  <a:pt x="3021299" y="640846"/>
                  <a:pt x="3028129" y="647409"/>
                  <a:pt x="3028129" y="653243"/>
                </a:cubicBezTo>
                <a:cubicBezTo>
                  <a:pt x="3028129" y="661265"/>
                  <a:pt x="3021299" y="667100"/>
                  <a:pt x="3013710" y="667100"/>
                </a:cubicBezTo>
                <a:cubicBezTo>
                  <a:pt x="3005363" y="667100"/>
                  <a:pt x="2998534" y="661265"/>
                  <a:pt x="2998534" y="653243"/>
                </a:cubicBezTo>
                <a:cubicBezTo>
                  <a:pt x="2998534" y="647409"/>
                  <a:pt x="3005363" y="640846"/>
                  <a:pt x="3013710" y="640846"/>
                </a:cubicBezTo>
                <a:close/>
                <a:moveTo>
                  <a:pt x="2942488" y="640846"/>
                </a:moveTo>
                <a:cubicBezTo>
                  <a:pt x="2951049" y="640846"/>
                  <a:pt x="2957280" y="647409"/>
                  <a:pt x="2957280" y="653243"/>
                </a:cubicBezTo>
                <a:cubicBezTo>
                  <a:pt x="2957280" y="661265"/>
                  <a:pt x="2951049" y="667100"/>
                  <a:pt x="2942488" y="667100"/>
                </a:cubicBezTo>
                <a:cubicBezTo>
                  <a:pt x="2934708" y="667100"/>
                  <a:pt x="2927703" y="661265"/>
                  <a:pt x="2927703" y="653243"/>
                </a:cubicBezTo>
                <a:cubicBezTo>
                  <a:pt x="2927703" y="647409"/>
                  <a:pt x="2934708" y="640846"/>
                  <a:pt x="2942488" y="640846"/>
                </a:cubicBezTo>
                <a:close/>
                <a:moveTo>
                  <a:pt x="2868288" y="640846"/>
                </a:moveTo>
                <a:cubicBezTo>
                  <a:pt x="2876853" y="640846"/>
                  <a:pt x="2883082" y="647409"/>
                  <a:pt x="2883082" y="653243"/>
                </a:cubicBezTo>
                <a:cubicBezTo>
                  <a:pt x="2883082" y="661265"/>
                  <a:pt x="2876853" y="667100"/>
                  <a:pt x="2868288" y="667100"/>
                </a:cubicBezTo>
                <a:cubicBezTo>
                  <a:pt x="2860506" y="667100"/>
                  <a:pt x="2853498" y="661265"/>
                  <a:pt x="2853498" y="653243"/>
                </a:cubicBezTo>
                <a:cubicBezTo>
                  <a:pt x="2853498" y="647409"/>
                  <a:pt x="2860506" y="640846"/>
                  <a:pt x="2868288" y="640846"/>
                </a:cubicBezTo>
                <a:close/>
                <a:moveTo>
                  <a:pt x="2796532" y="640846"/>
                </a:moveTo>
                <a:cubicBezTo>
                  <a:pt x="2804550" y="640846"/>
                  <a:pt x="2808926" y="647409"/>
                  <a:pt x="2808926" y="653243"/>
                </a:cubicBezTo>
                <a:cubicBezTo>
                  <a:pt x="2808926" y="661265"/>
                  <a:pt x="2804550" y="667100"/>
                  <a:pt x="2796532" y="667100"/>
                </a:cubicBezTo>
                <a:cubicBezTo>
                  <a:pt x="2789237" y="667100"/>
                  <a:pt x="2782673" y="661265"/>
                  <a:pt x="2782673" y="653243"/>
                </a:cubicBezTo>
                <a:cubicBezTo>
                  <a:pt x="2782673" y="647409"/>
                  <a:pt x="2789237" y="640846"/>
                  <a:pt x="2796532" y="640846"/>
                </a:cubicBezTo>
                <a:close/>
                <a:moveTo>
                  <a:pt x="2725692" y="640846"/>
                </a:moveTo>
                <a:cubicBezTo>
                  <a:pt x="2731527" y="640846"/>
                  <a:pt x="2738097" y="647409"/>
                  <a:pt x="2738097" y="653243"/>
                </a:cubicBezTo>
                <a:cubicBezTo>
                  <a:pt x="2738097" y="661265"/>
                  <a:pt x="2731527" y="667100"/>
                  <a:pt x="2725692" y="667100"/>
                </a:cubicBezTo>
                <a:cubicBezTo>
                  <a:pt x="2717681" y="667100"/>
                  <a:pt x="2711843" y="661265"/>
                  <a:pt x="2711843" y="653243"/>
                </a:cubicBezTo>
                <a:cubicBezTo>
                  <a:pt x="2711843" y="647409"/>
                  <a:pt x="2717681" y="640846"/>
                  <a:pt x="2725692" y="640846"/>
                </a:cubicBezTo>
                <a:close/>
                <a:moveTo>
                  <a:pt x="2654867" y="640846"/>
                </a:moveTo>
                <a:cubicBezTo>
                  <a:pt x="2660705" y="640846"/>
                  <a:pt x="2667266" y="647409"/>
                  <a:pt x="2667266" y="653243"/>
                </a:cubicBezTo>
                <a:cubicBezTo>
                  <a:pt x="2667266" y="661265"/>
                  <a:pt x="2660705" y="667100"/>
                  <a:pt x="2654867" y="667100"/>
                </a:cubicBezTo>
                <a:cubicBezTo>
                  <a:pt x="2646847" y="667100"/>
                  <a:pt x="2641013" y="661265"/>
                  <a:pt x="2641013" y="653243"/>
                </a:cubicBezTo>
                <a:cubicBezTo>
                  <a:pt x="2641013" y="647409"/>
                  <a:pt x="2646847" y="640846"/>
                  <a:pt x="2654867" y="640846"/>
                </a:cubicBezTo>
                <a:close/>
                <a:moveTo>
                  <a:pt x="2582577" y="640846"/>
                </a:moveTo>
                <a:cubicBezTo>
                  <a:pt x="2589870" y="640846"/>
                  <a:pt x="2596432" y="647409"/>
                  <a:pt x="2596432" y="654702"/>
                </a:cubicBezTo>
                <a:cubicBezTo>
                  <a:pt x="2596432" y="661265"/>
                  <a:pt x="2589870" y="667100"/>
                  <a:pt x="2582577" y="667100"/>
                </a:cubicBezTo>
                <a:cubicBezTo>
                  <a:pt x="2576016" y="667100"/>
                  <a:pt x="2570181" y="661265"/>
                  <a:pt x="2570181" y="654702"/>
                </a:cubicBezTo>
                <a:cubicBezTo>
                  <a:pt x="2570181" y="647409"/>
                  <a:pt x="2576016" y="640846"/>
                  <a:pt x="2582577" y="640846"/>
                </a:cubicBezTo>
                <a:close/>
                <a:moveTo>
                  <a:pt x="1728254" y="640846"/>
                </a:moveTo>
                <a:cubicBezTo>
                  <a:pt x="1736820" y="640846"/>
                  <a:pt x="1743044" y="647409"/>
                  <a:pt x="1743044" y="654702"/>
                </a:cubicBezTo>
                <a:cubicBezTo>
                  <a:pt x="1743044" y="661265"/>
                  <a:pt x="1736820" y="667100"/>
                  <a:pt x="1728254" y="667100"/>
                </a:cubicBezTo>
                <a:cubicBezTo>
                  <a:pt x="1719691" y="667100"/>
                  <a:pt x="1713464" y="661265"/>
                  <a:pt x="1713464" y="654702"/>
                </a:cubicBezTo>
                <a:cubicBezTo>
                  <a:pt x="1713464" y="647409"/>
                  <a:pt x="1719691" y="640846"/>
                  <a:pt x="1728254" y="640846"/>
                </a:cubicBezTo>
                <a:close/>
                <a:moveTo>
                  <a:pt x="1657423" y="640846"/>
                </a:moveTo>
                <a:cubicBezTo>
                  <a:pt x="1665208" y="640846"/>
                  <a:pt x="1672215" y="647409"/>
                  <a:pt x="1672215" y="654702"/>
                </a:cubicBezTo>
                <a:cubicBezTo>
                  <a:pt x="1672215" y="661265"/>
                  <a:pt x="1665208" y="667100"/>
                  <a:pt x="1657423" y="667100"/>
                </a:cubicBezTo>
                <a:cubicBezTo>
                  <a:pt x="1648867" y="667100"/>
                  <a:pt x="1642644" y="661265"/>
                  <a:pt x="1642644" y="654702"/>
                </a:cubicBezTo>
                <a:cubicBezTo>
                  <a:pt x="1642644" y="647409"/>
                  <a:pt x="1648867" y="640846"/>
                  <a:pt x="1657423" y="640846"/>
                </a:cubicBezTo>
                <a:close/>
                <a:moveTo>
                  <a:pt x="1582290" y="640846"/>
                </a:moveTo>
                <a:cubicBezTo>
                  <a:pt x="1589584" y="640846"/>
                  <a:pt x="1594694" y="647409"/>
                  <a:pt x="1594694" y="654702"/>
                </a:cubicBezTo>
                <a:cubicBezTo>
                  <a:pt x="1594694" y="661265"/>
                  <a:pt x="1589584" y="667100"/>
                  <a:pt x="1582290" y="667100"/>
                </a:cubicBezTo>
                <a:cubicBezTo>
                  <a:pt x="1574268" y="667100"/>
                  <a:pt x="1568435" y="661265"/>
                  <a:pt x="1568435" y="654702"/>
                </a:cubicBezTo>
                <a:cubicBezTo>
                  <a:pt x="1568435" y="647409"/>
                  <a:pt x="1574268" y="640846"/>
                  <a:pt x="1582290" y="640846"/>
                </a:cubicBezTo>
                <a:close/>
                <a:moveTo>
                  <a:pt x="1512190" y="640846"/>
                </a:moveTo>
                <a:cubicBezTo>
                  <a:pt x="1518025" y="640846"/>
                  <a:pt x="1523859" y="647409"/>
                  <a:pt x="1523859" y="654702"/>
                </a:cubicBezTo>
                <a:cubicBezTo>
                  <a:pt x="1523859" y="661265"/>
                  <a:pt x="1518025" y="667100"/>
                  <a:pt x="1512190" y="667100"/>
                </a:cubicBezTo>
                <a:cubicBezTo>
                  <a:pt x="1504169" y="667100"/>
                  <a:pt x="1497604" y="662724"/>
                  <a:pt x="1497604" y="654702"/>
                </a:cubicBezTo>
                <a:cubicBezTo>
                  <a:pt x="1497604" y="647409"/>
                  <a:pt x="1504169" y="640846"/>
                  <a:pt x="1512190" y="640846"/>
                </a:cubicBezTo>
                <a:close/>
                <a:moveTo>
                  <a:pt x="1440623" y="640846"/>
                </a:moveTo>
                <a:cubicBezTo>
                  <a:pt x="1447182" y="640846"/>
                  <a:pt x="1453017" y="647409"/>
                  <a:pt x="1453017" y="654702"/>
                </a:cubicBezTo>
                <a:cubicBezTo>
                  <a:pt x="1453017" y="662724"/>
                  <a:pt x="1447182" y="667100"/>
                  <a:pt x="1440623" y="667100"/>
                </a:cubicBezTo>
                <a:cubicBezTo>
                  <a:pt x="1433331" y="667100"/>
                  <a:pt x="1426767" y="662724"/>
                  <a:pt x="1426767" y="654702"/>
                </a:cubicBezTo>
                <a:cubicBezTo>
                  <a:pt x="1426767" y="647409"/>
                  <a:pt x="1433331" y="640846"/>
                  <a:pt x="1440623" y="640846"/>
                </a:cubicBezTo>
                <a:close/>
                <a:moveTo>
                  <a:pt x="1368339" y="640846"/>
                </a:moveTo>
                <a:cubicBezTo>
                  <a:pt x="1376363" y="640846"/>
                  <a:pt x="1382194" y="647409"/>
                  <a:pt x="1382194" y="654702"/>
                </a:cubicBezTo>
                <a:cubicBezTo>
                  <a:pt x="1382194" y="662724"/>
                  <a:pt x="1376363" y="667100"/>
                  <a:pt x="1368339" y="667100"/>
                </a:cubicBezTo>
                <a:cubicBezTo>
                  <a:pt x="1362505" y="667100"/>
                  <a:pt x="1355943" y="662724"/>
                  <a:pt x="1355943" y="654702"/>
                </a:cubicBezTo>
                <a:cubicBezTo>
                  <a:pt x="1355943" y="647409"/>
                  <a:pt x="1362505" y="640846"/>
                  <a:pt x="1368339" y="640846"/>
                </a:cubicBezTo>
                <a:close/>
                <a:moveTo>
                  <a:pt x="1297512" y="640846"/>
                </a:moveTo>
                <a:cubicBezTo>
                  <a:pt x="1305535" y="640846"/>
                  <a:pt x="1311369" y="647409"/>
                  <a:pt x="1311369" y="654702"/>
                </a:cubicBezTo>
                <a:cubicBezTo>
                  <a:pt x="1311369" y="662724"/>
                  <a:pt x="1305535" y="667100"/>
                  <a:pt x="1297512" y="667100"/>
                </a:cubicBezTo>
                <a:cubicBezTo>
                  <a:pt x="1291678" y="667100"/>
                  <a:pt x="1285116" y="662724"/>
                  <a:pt x="1285116" y="654702"/>
                </a:cubicBezTo>
                <a:cubicBezTo>
                  <a:pt x="1285116" y="647409"/>
                  <a:pt x="1291678" y="640846"/>
                  <a:pt x="1297512" y="640846"/>
                </a:cubicBezTo>
                <a:close/>
                <a:moveTo>
                  <a:pt x="1226680" y="640846"/>
                </a:moveTo>
                <a:cubicBezTo>
                  <a:pt x="1233973" y="640846"/>
                  <a:pt x="1240537" y="647409"/>
                  <a:pt x="1240537" y="654702"/>
                </a:cubicBezTo>
                <a:cubicBezTo>
                  <a:pt x="1240537" y="662724"/>
                  <a:pt x="1233973" y="667100"/>
                  <a:pt x="1226680" y="667100"/>
                </a:cubicBezTo>
                <a:cubicBezTo>
                  <a:pt x="1218667" y="667100"/>
                  <a:pt x="1214291" y="662724"/>
                  <a:pt x="1214291" y="654702"/>
                </a:cubicBezTo>
                <a:cubicBezTo>
                  <a:pt x="1214291" y="647409"/>
                  <a:pt x="1218667" y="640846"/>
                  <a:pt x="1226680" y="640846"/>
                </a:cubicBezTo>
                <a:close/>
                <a:moveTo>
                  <a:pt x="1154878" y="640846"/>
                </a:moveTo>
                <a:cubicBezTo>
                  <a:pt x="1162660" y="640846"/>
                  <a:pt x="1169666" y="647409"/>
                  <a:pt x="1169666" y="654702"/>
                </a:cubicBezTo>
                <a:cubicBezTo>
                  <a:pt x="1169666" y="662724"/>
                  <a:pt x="1162660" y="667100"/>
                  <a:pt x="1154878" y="667100"/>
                </a:cubicBezTo>
                <a:cubicBezTo>
                  <a:pt x="1146318" y="667100"/>
                  <a:pt x="1140088" y="662724"/>
                  <a:pt x="1140088" y="654702"/>
                </a:cubicBezTo>
                <a:cubicBezTo>
                  <a:pt x="1140088" y="647409"/>
                  <a:pt x="1146318" y="640846"/>
                  <a:pt x="1154878" y="640846"/>
                </a:cubicBezTo>
                <a:close/>
                <a:moveTo>
                  <a:pt x="1084051" y="640846"/>
                </a:moveTo>
                <a:cubicBezTo>
                  <a:pt x="1091834" y="640846"/>
                  <a:pt x="1098838" y="647409"/>
                  <a:pt x="1098838" y="654702"/>
                </a:cubicBezTo>
                <a:cubicBezTo>
                  <a:pt x="1098838" y="662724"/>
                  <a:pt x="1091834" y="667100"/>
                  <a:pt x="1084051" y="667100"/>
                </a:cubicBezTo>
                <a:cubicBezTo>
                  <a:pt x="1075486" y="667100"/>
                  <a:pt x="1069261" y="662724"/>
                  <a:pt x="1069261" y="654702"/>
                </a:cubicBezTo>
                <a:cubicBezTo>
                  <a:pt x="1069261" y="647409"/>
                  <a:pt x="1075486" y="640846"/>
                  <a:pt x="1084051" y="640846"/>
                </a:cubicBezTo>
                <a:close/>
                <a:moveTo>
                  <a:pt x="1013010" y="640846"/>
                </a:moveTo>
                <a:cubicBezTo>
                  <a:pt x="1020306" y="640846"/>
                  <a:pt x="1024682" y="647409"/>
                  <a:pt x="1024682" y="654702"/>
                </a:cubicBezTo>
                <a:cubicBezTo>
                  <a:pt x="1024682" y="662724"/>
                  <a:pt x="1020306" y="667100"/>
                  <a:pt x="1013010" y="667100"/>
                </a:cubicBezTo>
                <a:cubicBezTo>
                  <a:pt x="1004989" y="667100"/>
                  <a:pt x="998429" y="662724"/>
                  <a:pt x="998429" y="654702"/>
                </a:cubicBezTo>
                <a:cubicBezTo>
                  <a:pt x="998429" y="647409"/>
                  <a:pt x="1004989" y="640846"/>
                  <a:pt x="1013010" y="640846"/>
                </a:cubicBezTo>
                <a:close/>
                <a:moveTo>
                  <a:pt x="941457" y="640846"/>
                </a:moveTo>
                <a:cubicBezTo>
                  <a:pt x="948018" y="640846"/>
                  <a:pt x="953852" y="647409"/>
                  <a:pt x="953852" y="654702"/>
                </a:cubicBezTo>
                <a:cubicBezTo>
                  <a:pt x="953852" y="662724"/>
                  <a:pt x="948018" y="667100"/>
                  <a:pt x="941457" y="667100"/>
                </a:cubicBezTo>
                <a:cubicBezTo>
                  <a:pt x="934166" y="667100"/>
                  <a:pt x="927599" y="662724"/>
                  <a:pt x="927599" y="654702"/>
                </a:cubicBezTo>
                <a:cubicBezTo>
                  <a:pt x="927599" y="647409"/>
                  <a:pt x="934166" y="640846"/>
                  <a:pt x="941457" y="640846"/>
                </a:cubicBezTo>
                <a:close/>
                <a:moveTo>
                  <a:pt x="870622" y="640846"/>
                </a:moveTo>
                <a:cubicBezTo>
                  <a:pt x="877190" y="640846"/>
                  <a:pt x="883024" y="647409"/>
                  <a:pt x="883024" y="654702"/>
                </a:cubicBezTo>
                <a:cubicBezTo>
                  <a:pt x="883024" y="662724"/>
                  <a:pt x="877190" y="667100"/>
                  <a:pt x="870622" y="667100"/>
                </a:cubicBezTo>
                <a:cubicBezTo>
                  <a:pt x="863332" y="667100"/>
                  <a:pt x="856770" y="662724"/>
                  <a:pt x="856770" y="654702"/>
                </a:cubicBezTo>
                <a:cubicBezTo>
                  <a:pt x="856770" y="647409"/>
                  <a:pt x="863332" y="640846"/>
                  <a:pt x="870622" y="640846"/>
                </a:cubicBezTo>
                <a:close/>
                <a:moveTo>
                  <a:pt x="798337" y="640846"/>
                </a:moveTo>
                <a:cubicBezTo>
                  <a:pt x="806358" y="640846"/>
                  <a:pt x="812191" y="647851"/>
                  <a:pt x="812191" y="655635"/>
                </a:cubicBezTo>
                <a:cubicBezTo>
                  <a:pt x="812191" y="664197"/>
                  <a:pt x="806358" y="670424"/>
                  <a:pt x="798337" y="670424"/>
                </a:cubicBezTo>
                <a:cubicBezTo>
                  <a:pt x="792503" y="670424"/>
                  <a:pt x="785937" y="664197"/>
                  <a:pt x="785937" y="655635"/>
                </a:cubicBezTo>
                <a:cubicBezTo>
                  <a:pt x="785937" y="647851"/>
                  <a:pt x="792503" y="640846"/>
                  <a:pt x="798337" y="640846"/>
                </a:cubicBezTo>
                <a:close/>
                <a:moveTo>
                  <a:pt x="724134" y="640846"/>
                </a:moveTo>
                <a:cubicBezTo>
                  <a:pt x="731428" y="640846"/>
                  <a:pt x="737989" y="647851"/>
                  <a:pt x="737989" y="655635"/>
                </a:cubicBezTo>
                <a:cubicBezTo>
                  <a:pt x="737989" y="664197"/>
                  <a:pt x="731428" y="670424"/>
                  <a:pt x="724134" y="670424"/>
                </a:cubicBezTo>
                <a:cubicBezTo>
                  <a:pt x="717567" y="670424"/>
                  <a:pt x="711735" y="664197"/>
                  <a:pt x="711735" y="655635"/>
                </a:cubicBezTo>
                <a:cubicBezTo>
                  <a:pt x="711735" y="647851"/>
                  <a:pt x="717567" y="640846"/>
                  <a:pt x="724134" y="640846"/>
                </a:cubicBezTo>
                <a:close/>
                <a:moveTo>
                  <a:pt x="653301" y="640846"/>
                </a:moveTo>
                <a:cubicBezTo>
                  <a:pt x="660594" y="640846"/>
                  <a:pt x="667160" y="647851"/>
                  <a:pt x="667160" y="655635"/>
                </a:cubicBezTo>
                <a:cubicBezTo>
                  <a:pt x="667160" y="664197"/>
                  <a:pt x="660594" y="670424"/>
                  <a:pt x="653301" y="670424"/>
                </a:cubicBezTo>
                <a:cubicBezTo>
                  <a:pt x="645283" y="670424"/>
                  <a:pt x="640907" y="664197"/>
                  <a:pt x="640907" y="655635"/>
                </a:cubicBezTo>
                <a:cubicBezTo>
                  <a:pt x="640907" y="647851"/>
                  <a:pt x="645283" y="640846"/>
                  <a:pt x="653301" y="640846"/>
                </a:cubicBezTo>
                <a:close/>
                <a:moveTo>
                  <a:pt x="584864" y="640846"/>
                </a:moveTo>
                <a:cubicBezTo>
                  <a:pt x="592646" y="640846"/>
                  <a:pt x="599651" y="647851"/>
                  <a:pt x="599651" y="655635"/>
                </a:cubicBezTo>
                <a:cubicBezTo>
                  <a:pt x="599651" y="664197"/>
                  <a:pt x="592646" y="670424"/>
                  <a:pt x="584864" y="670424"/>
                </a:cubicBezTo>
                <a:cubicBezTo>
                  <a:pt x="576304" y="670424"/>
                  <a:pt x="570075" y="664197"/>
                  <a:pt x="570075" y="655635"/>
                </a:cubicBezTo>
                <a:cubicBezTo>
                  <a:pt x="570075" y="647851"/>
                  <a:pt x="576304" y="640846"/>
                  <a:pt x="584864" y="640846"/>
                </a:cubicBezTo>
                <a:close/>
                <a:moveTo>
                  <a:pt x="513663" y="640846"/>
                </a:moveTo>
                <a:cubicBezTo>
                  <a:pt x="522010" y="640846"/>
                  <a:pt x="528843" y="647851"/>
                  <a:pt x="528843" y="655635"/>
                </a:cubicBezTo>
                <a:cubicBezTo>
                  <a:pt x="528843" y="664197"/>
                  <a:pt x="522010" y="670424"/>
                  <a:pt x="513663" y="670424"/>
                </a:cubicBezTo>
                <a:cubicBezTo>
                  <a:pt x="506076" y="670424"/>
                  <a:pt x="499246" y="664197"/>
                  <a:pt x="499246" y="655635"/>
                </a:cubicBezTo>
                <a:cubicBezTo>
                  <a:pt x="499246" y="647851"/>
                  <a:pt x="506076" y="640846"/>
                  <a:pt x="513663" y="640846"/>
                </a:cubicBezTo>
                <a:close/>
                <a:moveTo>
                  <a:pt x="439832" y="640846"/>
                </a:moveTo>
                <a:cubicBezTo>
                  <a:pt x="448391" y="640846"/>
                  <a:pt x="454622" y="647851"/>
                  <a:pt x="454622" y="655635"/>
                </a:cubicBezTo>
                <a:cubicBezTo>
                  <a:pt x="454622" y="664197"/>
                  <a:pt x="448391" y="670424"/>
                  <a:pt x="439832" y="670424"/>
                </a:cubicBezTo>
                <a:cubicBezTo>
                  <a:pt x="432049" y="670424"/>
                  <a:pt x="425044" y="664197"/>
                  <a:pt x="425044" y="655635"/>
                </a:cubicBezTo>
                <a:cubicBezTo>
                  <a:pt x="425044" y="647851"/>
                  <a:pt x="432049" y="640846"/>
                  <a:pt x="439832" y="640846"/>
                </a:cubicBezTo>
                <a:close/>
                <a:moveTo>
                  <a:pt x="368070" y="640846"/>
                </a:moveTo>
                <a:cubicBezTo>
                  <a:pt x="376088" y="640846"/>
                  <a:pt x="380465" y="647851"/>
                  <a:pt x="380465" y="655635"/>
                </a:cubicBezTo>
                <a:cubicBezTo>
                  <a:pt x="380465" y="664197"/>
                  <a:pt x="376088" y="670424"/>
                  <a:pt x="368070" y="670424"/>
                </a:cubicBezTo>
                <a:cubicBezTo>
                  <a:pt x="360777" y="670424"/>
                  <a:pt x="354211" y="664197"/>
                  <a:pt x="354211" y="655635"/>
                </a:cubicBezTo>
                <a:cubicBezTo>
                  <a:pt x="354211" y="647851"/>
                  <a:pt x="360777" y="640846"/>
                  <a:pt x="368070" y="640846"/>
                </a:cubicBezTo>
                <a:close/>
                <a:moveTo>
                  <a:pt x="297235" y="640846"/>
                </a:moveTo>
                <a:cubicBezTo>
                  <a:pt x="303798" y="640846"/>
                  <a:pt x="309631" y="647851"/>
                  <a:pt x="309631" y="655635"/>
                </a:cubicBezTo>
                <a:cubicBezTo>
                  <a:pt x="309631" y="664197"/>
                  <a:pt x="303798" y="670424"/>
                  <a:pt x="297235" y="670424"/>
                </a:cubicBezTo>
                <a:cubicBezTo>
                  <a:pt x="289944" y="670424"/>
                  <a:pt x="283379" y="664197"/>
                  <a:pt x="283379" y="655635"/>
                </a:cubicBezTo>
                <a:cubicBezTo>
                  <a:pt x="283379" y="647851"/>
                  <a:pt x="289944" y="640846"/>
                  <a:pt x="297235" y="640846"/>
                </a:cubicBezTo>
                <a:close/>
                <a:moveTo>
                  <a:pt x="4082465" y="570017"/>
                </a:moveTo>
                <a:cubicBezTo>
                  <a:pt x="4090249" y="570017"/>
                  <a:pt x="4097254" y="576244"/>
                  <a:pt x="4097254" y="584805"/>
                </a:cubicBezTo>
                <a:cubicBezTo>
                  <a:pt x="4097254" y="593367"/>
                  <a:pt x="4090249" y="599594"/>
                  <a:pt x="4082465" y="599594"/>
                </a:cubicBezTo>
                <a:cubicBezTo>
                  <a:pt x="4073903" y="599594"/>
                  <a:pt x="4067676" y="593367"/>
                  <a:pt x="4067676" y="584805"/>
                </a:cubicBezTo>
                <a:cubicBezTo>
                  <a:pt x="4067676" y="576244"/>
                  <a:pt x="4073903" y="570017"/>
                  <a:pt x="4082465" y="570017"/>
                </a:cubicBezTo>
                <a:close/>
                <a:moveTo>
                  <a:pt x="4010703" y="570017"/>
                </a:moveTo>
                <a:cubicBezTo>
                  <a:pt x="4017996" y="570017"/>
                  <a:pt x="4023100" y="576244"/>
                  <a:pt x="4023100" y="584805"/>
                </a:cubicBezTo>
                <a:cubicBezTo>
                  <a:pt x="4023100" y="593367"/>
                  <a:pt x="4017996" y="599594"/>
                  <a:pt x="4010703" y="599594"/>
                </a:cubicBezTo>
                <a:cubicBezTo>
                  <a:pt x="4002681" y="599594"/>
                  <a:pt x="3996847" y="593367"/>
                  <a:pt x="3996847" y="584805"/>
                </a:cubicBezTo>
                <a:cubicBezTo>
                  <a:pt x="3996847" y="576244"/>
                  <a:pt x="4002681" y="570017"/>
                  <a:pt x="4010703" y="570017"/>
                </a:cubicBezTo>
                <a:close/>
                <a:moveTo>
                  <a:pt x="3939871" y="570017"/>
                </a:moveTo>
                <a:cubicBezTo>
                  <a:pt x="3946434" y="570017"/>
                  <a:pt x="3952268" y="576244"/>
                  <a:pt x="3952268" y="584805"/>
                </a:cubicBezTo>
                <a:cubicBezTo>
                  <a:pt x="3952268" y="593367"/>
                  <a:pt x="3946434" y="599594"/>
                  <a:pt x="3939871" y="599594"/>
                </a:cubicBezTo>
                <a:cubicBezTo>
                  <a:pt x="3932578" y="599594"/>
                  <a:pt x="3926015" y="593367"/>
                  <a:pt x="3926015" y="584805"/>
                </a:cubicBezTo>
                <a:cubicBezTo>
                  <a:pt x="3926015" y="576244"/>
                  <a:pt x="3932578" y="570017"/>
                  <a:pt x="3939871" y="570017"/>
                </a:cubicBezTo>
                <a:close/>
                <a:moveTo>
                  <a:pt x="3869042" y="570017"/>
                </a:moveTo>
                <a:cubicBezTo>
                  <a:pt x="3875605" y="570017"/>
                  <a:pt x="3881439" y="576244"/>
                  <a:pt x="3881439" y="584805"/>
                </a:cubicBezTo>
                <a:cubicBezTo>
                  <a:pt x="3881439" y="593367"/>
                  <a:pt x="3875605" y="599594"/>
                  <a:pt x="3869042" y="599594"/>
                </a:cubicBezTo>
                <a:cubicBezTo>
                  <a:pt x="3861749" y="599594"/>
                  <a:pt x="3855186" y="593367"/>
                  <a:pt x="3855186" y="584805"/>
                </a:cubicBezTo>
                <a:cubicBezTo>
                  <a:pt x="3855186" y="576244"/>
                  <a:pt x="3861749" y="570017"/>
                  <a:pt x="3869042" y="570017"/>
                </a:cubicBezTo>
                <a:close/>
                <a:moveTo>
                  <a:pt x="3796752" y="570017"/>
                </a:moveTo>
                <a:cubicBezTo>
                  <a:pt x="3804774" y="570017"/>
                  <a:pt x="3810608" y="576244"/>
                  <a:pt x="3810608" y="584805"/>
                </a:cubicBezTo>
                <a:cubicBezTo>
                  <a:pt x="3810608" y="593367"/>
                  <a:pt x="3804774" y="599594"/>
                  <a:pt x="3796752" y="599594"/>
                </a:cubicBezTo>
                <a:cubicBezTo>
                  <a:pt x="3790918" y="599594"/>
                  <a:pt x="3784355" y="593367"/>
                  <a:pt x="3784355" y="584805"/>
                </a:cubicBezTo>
                <a:cubicBezTo>
                  <a:pt x="3784355" y="576244"/>
                  <a:pt x="3790918" y="570017"/>
                  <a:pt x="3796752" y="570017"/>
                </a:cubicBezTo>
                <a:close/>
                <a:moveTo>
                  <a:pt x="3725922" y="570017"/>
                </a:moveTo>
                <a:cubicBezTo>
                  <a:pt x="3733944" y="570017"/>
                  <a:pt x="3739778" y="576244"/>
                  <a:pt x="3739778" y="584805"/>
                </a:cubicBezTo>
                <a:cubicBezTo>
                  <a:pt x="3739778" y="593367"/>
                  <a:pt x="3733944" y="599594"/>
                  <a:pt x="3725922" y="599594"/>
                </a:cubicBezTo>
                <a:cubicBezTo>
                  <a:pt x="3719359" y="599594"/>
                  <a:pt x="3713525" y="593367"/>
                  <a:pt x="3713525" y="584805"/>
                </a:cubicBezTo>
                <a:cubicBezTo>
                  <a:pt x="3713525" y="576244"/>
                  <a:pt x="3719359" y="570017"/>
                  <a:pt x="3725922" y="570017"/>
                </a:cubicBezTo>
                <a:close/>
                <a:moveTo>
                  <a:pt x="3655091" y="570017"/>
                </a:moveTo>
                <a:cubicBezTo>
                  <a:pt x="3662384" y="570017"/>
                  <a:pt x="3668947" y="574392"/>
                  <a:pt x="3668947" y="582414"/>
                </a:cubicBezTo>
                <a:cubicBezTo>
                  <a:pt x="3668947" y="590436"/>
                  <a:pt x="3662384" y="596271"/>
                  <a:pt x="3655091" y="596271"/>
                </a:cubicBezTo>
                <a:cubicBezTo>
                  <a:pt x="3647069" y="596271"/>
                  <a:pt x="3642694" y="590436"/>
                  <a:pt x="3642694" y="582414"/>
                </a:cubicBezTo>
                <a:cubicBezTo>
                  <a:pt x="3642694" y="574392"/>
                  <a:pt x="3647069" y="570017"/>
                  <a:pt x="3655091" y="570017"/>
                </a:cubicBezTo>
                <a:close/>
                <a:moveTo>
                  <a:pt x="3583280" y="570017"/>
                </a:moveTo>
                <a:cubicBezTo>
                  <a:pt x="3591064" y="570017"/>
                  <a:pt x="3598069" y="574392"/>
                  <a:pt x="3598069" y="582414"/>
                </a:cubicBezTo>
                <a:cubicBezTo>
                  <a:pt x="3598069" y="590436"/>
                  <a:pt x="3591064" y="596271"/>
                  <a:pt x="3583280" y="596271"/>
                </a:cubicBezTo>
                <a:cubicBezTo>
                  <a:pt x="3574718" y="596271"/>
                  <a:pt x="3568491" y="590436"/>
                  <a:pt x="3568491" y="582414"/>
                </a:cubicBezTo>
                <a:cubicBezTo>
                  <a:pt x="3568491" y="574392"/>
                  <a:pt x="3574718" y="570017"/>
                  <a:pt x="3583280" y="570017"/>
                </a:cubicBezTo>
                <a:close/>
                <a:moveTo>
                  <a:pt x="3512449" y="570017"/>
                </a:moveTo>
                <a:cubicBezTo>
                  <a:pt x="3520232" y="570017"/>
                  <a:pt x="3527237" y="574392"/>
                  <a:pt x="3527237" y="582414"/>
                </a:cubicBezTo>
                <a:cubicBezTo>
                  <a:pt x="3527237" y="590436"/>
                  <a:pt x="3520232" y="596271"/>
                  <a:pt x="3512449" y="596271"/>
                </a:cubicBezTo>
                <a:cubicBezTo>
                  <a:pt x="3503887" y="596271"/>
                  <a:pt x="3497661" y="590436"/>
                  <a:pt x="3497661" y="582414"/>
                </a:cubicBezTo>
                <a:cubicBezTo>
                  <a:pt x="3497661" y="574392"/>
                  <a:pt x="3503887" y="570017"/>
                  <a:pt x="3512449" y="570017"/>
                </a:cubicBezTo>
                <a:close/>
                <a:moveTo>
                  <a:pt x="3441619" y="570017"/>
                </a:moveTo>
                <a:cubicBezTo>
                  <a:pt x="3450181" y="570017"/>
                  <a:pt x="3456408" y="574392"/>
                  <a:pt x="3456408" y="582414"/>
                </a:cubicBezTo>
                <a:cubicBezTo>
                  <a:pt x="3456408" y="590436"/>
                  <a:pt x="3450181" y="596271"/>
                  <a:pt x="3441619" y="596271"/>
                </a:cubicBezTo>
                <a:cubicBezTo>
                  <a:pt x="3433835" y="596271"/>
                  <a:pt x="3426830" y="590436"/>
                  <a:pt x="3426830" y="582414"/>
                </a:cubicBezTo>
                <a:cubicBezTo>
                  <a:pt x="3426830" y="574392"/>
                  <a:pt x="3433835" y="570017"/>
                  <a:pt x="3441619" y="570017"/>
                </a:cubicBezTo>
                <a:close/>
                <a:moveTo>
                  <a:pt x="3369857" y="570017"/>
                </a:moveTo>
                <a:cubicBezTo>
                  <a:pt x="3377879" y="570017"/>
                  <a:pt x="3382254" y="574392"/>
                  <a:pt x="3382254" y="582414"/>
                </a:cubicBezTo>
                <a:cubicBezTo>
                  <a:pt x="3382254" y="590436"/>
                  <a:pt x="3377879" y="596271"/>
                  <a:pt x="3369857" y="596271"/>
                </a:cubicBezTo>
                <a:cubicBezTo>
                  <a:pt x="3362564" y="596271"/>
                  <a:pt x="3356001" y="590436"/>
                  <a:pt x="3356001" y="582414"/>
                </a:cubicBezTo>
                <a:cubicBezTo>
                  <a:pt x="3356001" y="574392"/>
                  <a:pt x="3362564" y="570017"/>
                  <a:pt x="3369857" y="570017"/>
                </a:cubicBezTo>
                <a:close/>
                <a:moveTo>
                  <a:pt x="3299091" y="570017"/>
                </a:moveTo>
                <a:cubicBezTo>
                  <a:pt x="3305656" y="570017"/>
                  <a:pt x="3311491" y="574392"/>
                  <a:pt x="3311491" y="582414"/>
                </a:cubicBezTo>
                <a:cubicBezTo>
                  <a:pt x="3311491" y="590436"/>
                  <a:pt x="3305656" y="596271"/>
                  <a:pt x="3299091" y="596271"/>
                </a:cubicBezTo>
                <a:cubicBezTo>
                  <a:pt x="3291802" y="596271"/>
                  <a:pt x="3285240" y="590436"/>
                  <a:pt x="3285240" y="582414"/>
                </a:cubicBezTo>
                <a:cubicBezTo>
                  <a:pt x="3285240" y="574392"/>
                  <a:pt x="3291802" y="570017"/>
                  <a:pt x="3299091" y="570017"/>
                </a:cubicBezTo>
                <a:close/>
                <a:moveTo>
                  <a:pt x="3226803" y="570017"/>
                </a:moveTo>
                <a:cubicBezTo>
                  <a:pt x="3234823" y="570017"/>
                  <a:pt x="3240660" y="574392"/>
                  <a:pt x="3240660" y="582414"/>
                </a:cubicBezTo>
                <a:cubicBezTo>
                  <a:pt x="3240660" y="590436"/>
                  <a:pt x="3234823" y="596271"/>
                  <a:pt x="3226803" y="596271"/>
                </a:cubicBezTo>
                <a:cubicBezTo>
                  <a:pt x="3220242" y="596271"/>
                  <a:pt x="3214406" y="590436"/>
                  <a:pt x="3214406" y="582414"/>
                </a:cubicBezTo>
                <a:cubicBezTo>
                  <a:pt x="3214406" y="574392"/>
                  <a:pt x="3220242" y="570017"/>
                  <a:pt x="3226803" y="570017"/>
                </a:cubicBezTo>
                <a:close/>
                <a:moveTo>
                  <a:pt x="3152600" y="570017"/>
                </a:moveTo>
                <a:cubicBezTo>
                  <a:pt x="3159892" y="570017"/>
                  <a:pt x="3166454" y="574392"/>
                  <a:pt x="3166454" y="582414"/>
                </a:cubicBezTo>
                <a:cubicBezTo>
                  <a:pt x="3166454" y="590436"/>
                  <a:pt x="3159892" y="596271"/>
                  <a:pt x="3152600" y="596271"/>
                </a:cubicBezTo>
                <a:cubicBezTo>
                  <a:pt x="3146037" y="596271"/>
                  <a:pt x="3140203" y="590436"/>
                  <a:pt x="3140203" y="582414"/>
                </a:cubicBezTo>
                <a:cubicBezTo>
                  <a:pt x="3140203" y="574392"/>
                  <a:pt x="3146037" y="570017"/>
                  <a:pt x="3152600" y="570017"/>
                </a:cubicBezTo>
                <a:close/>
                <a:moveTo>
                  <a:pt x="3081770" y="570017"/>
                </a:moveTo>
                <a:cubicBezTo>
                  <a:pt x="3089064" y="570017"/>
                  <a:pt x="3095622" y="575851"/>
                  <a:pt x="3095622" y="582414"/>
                </a:cubicBezTo>
                <a:cubicBezTo>
                  <a:pt x="3095622" y="590436"/>
                  <a:pt x="3089064" y="596271"/>
                  <a:pt x="3081770" y="596271"/>
                </a:cubicBezTo>
                <a:cubicBezTo>
                  <a:pt x="3073746" y="596271"/>
                  <a:pt x="3069369" y="590436"/>
                  <a:pt x="3069369" y="582414"/>
                </a:cubicBezTo>
                <a:cubicBezTo>
                  <a:pt x="3069369" y="575851"/>
                  <a:pt x="3073746" y="570017"/>
                  <a:pt x="3081770" y="570017"/>
                </a:cubicBezTo>
                <a:close/>
                <a:moveTo>
                  <a:pt x="3013712" y="570017"/>
                </a:moveTo>
                <a:cubicBezTo>
                  <a:pt x="3021305" y="570017"/>
                  <a:pt x="3028132" y="575851"/>
                  <a:pt x="3028132" y="582414"/>
                </a:cubicBezTo>
                <a:cubicBezTo>
                  <a:pt x="3028132" y="590436"/>
                  <a:pt x="3021305" y="596271"/>
                  <a:pt x="3013712" y="596271"/>
                </a:cubicBezTo>
                <a:cubicBezTo>
                  <a:pt x="3005366" y="596271"/>
                  <a:pt x="2998537" y="590436"/>
                  <a:pt x="2998537" y="582414"/>
                </a:cubicBezTo>
                <a:cubicBezTo>
                  <a:pt x="2998537" y="575851"/>
                  <a:pt x="3005366" y="570017"/>
                  <a:pt x="3013712" y="570017"/>
                </a:cubicBezTo>
                <a:close/>
                <a:moveTo>
                  <a:pt x="2942491" y="570017"/>
                </a:moveTo>
                <a:cubicBezTo>
                  <a:pt x="2951049" y="570017"/>
                  <a:pt x="2957285" y="575851"/>
                  <a:pt x="2957285" y="582414"/>
                </a:cubicBezTo>
                <a:cubicBezTo>
                  <a:pt x="2957285" y="590436"/>
                  <a:pt x="2951049" y="596271"/>
                  <a:pt x="2942491" y="596271"/>
                </a:cubicBezTo>
                <a:cubicBezTo>
                  <a:pt x="2934710" y="596271"/>
                  <a:pt x="2927705" y="590436"/>
                  <a:pt x="2927705" y="582414"/>
                </a:cubicBezTo>
                <a:cubicBezTo>
                  <a:pt x="2927705" y="575851"/>
                  <a:pt x="2934710" y="570017"/>
                  <a:pt x="2942491" y="570017"/>
                </a:cubicBezTo>
                <a:close/>
                <a:moveTo>
                  <a:pt x="2868288" y="570017"/>
                </a:moveTo>
                <a:cubicBezTo>
                  <a:pt x="2876856" y="570017"/>
                  <a:pt x="2883082" y="575851"/>
                  <a:pt x="2883082" y="582414"/>
                </a:cubicBezTo>
                <a:cubicBezTo>
                  <a:pt x="2883082" y="590436"/>
                  <a:pt x="2876856" y="596271"/>
                  <a:pt x="2868288" y="596271"/>
                </a:cubicBezTo>
                <a:cubicBezTo>
                  <a:pt x="2860506" y="596271"/>
                  <a:pt x="2853502" y="590436"/>
                  <a:pt x="2853502" y="582414"/>
                </a:cubicBezTo>
                <a:cubicBezTo>
                  <a:pt x="2853502" y="575851"/>
                  <a:pt x="2860506" y="570017"/>
                  <a:pt x="2868288" y="570017"/>
                </a:cubicBezTo>
                <a:close/>
                <a:moveTo>
                  <a:pt x="2796532" y="570017"/>
                </a:moveTo>
                <a:cubicBezTo>
                  <a:pt x="2804552" y="570017"/>
                  <a:pt x="2808931" y="575851"/>
                  <a:pt x="2808931" y="582414"/>
                </a:cubicBezTo>
                <a:cubicBezTo>
                  <a:pt x="2808931" y="590436"/>
                  <a:pt x="2804552" y="596271"/>
                  <a:pt x="2796532" y="596271"/>
                </a:cubicBezTo>
                <a:cubicBezTo>
                  <a:pt x="2789240" y="596271"/>
                  <a:pt x="2782675" y="590436"/>
                  <a:pt x="2782675" y="582414"/>
                </a:cubicBezTo>
                <a:cubicBezTo>
                  <a:pt x="2782675" y="575851"/>
                  <a:pt x="2789240" y="570017"/>
                  <a:pt x="2796532" y="570017"/>
                </a:cubicBezTo>
                <a:close/>
                <a:moveTo>
                  <a:pt x="2725695" y="570017"/>
                </a:moveTo>
                <a:cubicBezTo>
                  <a:pt x="2731529" y="570017"/>
                  <a:pt x="2738097" y="575851"/>
                  <a:pt x="2738097" y="582414"/>
                </a:cubicBezTo>
                <a:cubicBezTo>
                  <a:pt x="2738097" y="590436"/>
                  <a:pt x="2731529" y="596271"/>
                  <a:pt x="2725695" y="596271"/>
                </a:cubicBezTo>
                <a:cubicBezTo>
                  <a:pt x="2717681" y="596271"/>
                  <a:pt x="2711843" y="590436"/>
                  <a:pt x="2711843" y="582414"/>
                </a:cubicBezTo>
                <a:cubicBezTo>
                  <a:pt x="2711843" y="575851"/>
                  <a:pt x="2717681" y="570017"/>
                  <a:pt x="2725695" y="570017"/>
                </a:cubicBezTo>
                <a:close/>
                <a:moveTo>
                  <a:pt x="2654867" y="570017"/>
                </a:moveTo>
                <a:cubicBezTo>
                  <a:pt x="2660705" y="570017"/>
                  <a:pt x="2667266" y="575851"/>
                  <a:pt x="2667266" y="582414"/>
                </a:cubicBezTo>
                <a:cubicBezTo>
                  <a:pt x="2667266" y="590436"/>
                  <a:pt x="2660705" y="596271"/>
                  <a:pt x="2654867" y="596271"/>
                </a:cubicBezTo>
                <a:cubicBezTo>
                  <a:pt x="2646847" y="596271"/>
                  <a:pt x="2641013" y="590436"/>
                  <a:pt x="2641013" y="582414"/>
                </a:cubicBezTo>
                <a:cubicBezTo>
                  <a:pt x="2641013" y="575851"/>
                  <a:pt x="2646847" y="570017"/>
                  <a:pt x="2654867" y="570017"/>
                </a:cubicBezTo>
                <a:close/>
                <a:moveTo>
                  <a:pt x="2582580" y="570017"/>
                </a:moveTo>
                <a:cubicBezTo>
                  <a:pt x="2589873" y="570017"/>
                  <a:pt x="2596435" y="575851"/>
                  <a:pt x="2596435" y="582414"/>
                </a:cubicBezTo>
                <a:cubicBezTo>
                  <a:pt x="2596435" y="590436"/>
                  <a:pt x="2589873" y="596271"/>
                  <a:pt x="2582580" y="596271"/>
                </a:cubicBezTo>
                <a:cubicBezTo>
                  <a:pt x="2576018" y="596271"/>
                  <a:pt x="2570184" y="590436"/>
                  <a:pt x="2570184" y="582414"/>
                </a:cubicBezTo>
                <a:cubicBezTo>
                  <a:pt x="2570184" y="575851"/>
                  <a:pt x="2576018" y="570017"/>
                  <a:pt x="2582580" y="570017"/>
                </a:cubicBezTo>
                <a:close/>
                <a:moveTo>
                  <a:pt x="2511026" y="570017"/>
                </a:moveTo>
                <a:cubicBezTo>
                  <a:pt x="2519047" y="570017"/>
                  <a:pt x="2525610" y="575851"/>
                  <a:pt x="2525610" y="582414"/>
                </a:cubicBezTo>
                <a:cubicBezTo>
                  <a:pt x="2525610" y="590436"/>
                  <a:pt x="2519047" y="596271"/>
                  <a:pt x="2511026" y="596271"/>
                </a:cubicBezTo>
                <a:cubicBezTo>
                  <a:pt x="2505193" y="596271"/>
                  <a:pt x="2499358" y="590436"/>
                  <a:pt x="2499358" y="582414"/>
                </a:cubicBezTo>
                <a:cubicBezTo>
                  <a:pt x="2499358" y="575851"/>
                  <a:pt x="2505193" y="570017"/>
                  <a:pt x="2511026" y="570017"/>
                </a:cubicBezTo>
                <a:close/>
                <a:moveTo>
                  <a:pt x="2440921" y="570017"/>
                </a:moveTo>
                <a:cubicBezTo>
                  <a:pt x="2448943" y="570017"/>
                  <a:pt x="2454778" y="575851"/>
                  <a:pt x="2454778" y="582414"/>
                </a:cubicBezTo>
                <a:cubicBezTo>
                  <a:pt x="2454778" y="590436"/>
                  <a:pt x="2448943" y="596271"/>
                  <a:pt x="2440921" y="596271"/>
                </a:cubicBezTo>
                <a:cubicBezTo>
                  <a:pt x="2433632" y="596271"/>
                  <a:pt x="2428525" y="590436"/>
                  <a:pt x="2428525" y="582414"/>
                </a:cubicBezTo>
                <a:cubicBezTo>
                  <a:pt x="2428525" y="575851"/>
                  <a:pt x="2433632" y="570017"/>
                  <a:pt x="2440921" y="570017"/>
                </a:cubicBezTo>
                <a:close/>
                <a:moveTo>
                  <a:pt x="2369108" y="570017"/>
                </a:moveTo>
                <a:cubicBezTo>
                  <a:pt x="2377669" y="570017"/>
                  <a:pt x="2383896" y="575851"/>
                  <a:pt x="2383896" y="582414"/>
                </a:cubicBezTo>
                <a:cubicBezTo>
                  <a:pt x="2383896" y="590436"/>
                  <a:pt x="2377669" y="596271"/>
                  <a:pt x="2369108" y="596271"/>
                </a:cubicBezTo>
                <a:cubicBezTo>
                  <a:pt x="2361324" y="596271"/>
                  <a:pt x="2354319" y="590436"/>
                  <a:pt x="2354319" y="582414"/>
                </a:cubicBezTo>
                <a:cubicBezTo>
                  <a:pt x="2354319" y="575851"/>
                  <a:pt x="2361324" y="570017"/>
                  <a:pt x="2369108" y="570017"/>
                </a:cubicBezTo>
                <a:close/>
                <a:moveTo>
                  <a:pt x="2298275" y="570017"/>
                </a:moveTo>
                <a:cubicBezTo>
                  <a:pt x="2306839" y="570017"/>
                  <a:pt x="2313064" y="575851"/>
                  <a:pt x="2313064" y="582414"/>
                </a:cubicBezTo>
                <a:cubicBezTo>
                  <a:pt x="2313064" y="590436"/>
                  <a:pt x="2306839" y="596271"/>
                  <a:pt x="2298275" y="596271"/>
                </a:cubicBezTo>
                <a:cubicBezTo>
                  <a:pt x="2290494" y="596271"/>
                  <a:pt x="2283487" y="590436"/>
                  <a:pt x="2283487" y="582414"/>
                </a:cubicBezTo>
                <a:cubicBezTo>
                  <a:pt x="2283487" y="575851"/>
                  <a:pt x="2290494" y="570017"/>
                  <a:pt x="2298275" y="570017"/>
                </a:cubicBezTo>
                <a:close/>
                <a:moveTo>
                  <a:pt x="2226512" y="570017"/>
                </a:moveTo>
                <a:cubicBezTo>
                  <a:pt x="2234534" y="570017"/>
                  <a:pt x="2238911" y="575851"/>
                  <a:pt x="2238911" y="582414"/>
                </a:cubicBezTo>
                <a:cubicBezTo>
                  <a:pt x="2238911" y="590436"/>
                  <a:pt x="2234534" y="596271"/>
                  <a:pt x="2226512" y="596271"/>
                </a:cubicBezTo>
                <a:cubicBezTo>
                  <a:pt x="2218490" y="596271"/>
                  <a:pt x="2212655" y="590436"/>
                  <a:pt x="2212655" y="582414"/>
                </a:cubicBezTo>
                <a:cubicBezTo>
                  <a:pt x="2212655" y="575851"/>
                  <a:pt x="2218490" y="570017"/>
                  <a:pt x="2226512" y="570017"/>
                </a:cubicBezTo>
                <a:close/>
                <a:moveTo>
                  <a:pt x="2155680" y="570017"/>
                </a:moveTo>
                <a:cubicBezTo>
                  <a:pt x="2161514" y="570017"/>
                  <a:pt x="2168079" y="575851"/>
                  <a:pt x="2168079" y="582414"/>
                </a:cubicBezTo>
                <a:cubicBezTo>
                  <a:pt x="2168079" y="590436"/>
                  <a:pt x="2161514" y="596271"/>
                  <a:pt x="2155680" y="596271"/>
                </a:cubicBezTo>
                <a:cubicBezTo>
                  <a:pt x="2147658" y="596271"/>
                  <a:pt x="2141823" y="590436"/>
                  <a:pt x="2141823" y="582414"/>
                </a:cubicBezTo>
                <a:cubicBezTo>
                  <a:pt x="2141823" y="575851"/>
                  <a:pt x="2147658" y="570017"/>
                  <a:pt x="2155680" y="570017"/>
                </a:cubicBezTo>
                <a:close/>
                <a:moveTo>
                  <a:pt x="2084846" y="570017"/>
                </a:moveTo>
                <a:cubicBezTo>
                  <a:pt x="2090680" y="570017"/>
                  <a:pt x="2097246" y="575851"/>
                  <a:pt x="2097246" y="582414"/>
                </a:cubicBezTo>
                <a:cubicBezTo>
                  <a:pt x="2097246" y="590436"/>
                  <a:pt x="2090680" y="596271"/>
                  <a:pt x="2084846" y="596271"/>
                </a:cubicBezTo>
                <a:cubicBezTo>
                  <a:pt x="2076824" y="596271"/>
                  <a:pt x="2070989" y="590436"/>
                  <a:pt x="2070989" y="582414"/>
                </a:cubicBezTo>
                <a:cubicBezTo>
                  <a:pt x="2070989" y="575851"/>
                  <a:pt x="2076824" y="570017"/>
                  <a:pt x="2084846" y="570017"/>
                </a:cubicBezTo>
                <a:close/>
                <a:moveTo>
                  <a:pt x="2011831" y="570017"/>
                </a:moveTo>
                <a:cubicBezTo>
                  <a:pt x="2019854" y="570017"/>
                  <a:pt x="2026416" y="575851"/>
                  <a:pt x="2026416" y="582414"/>
                </a:cubicBezTo>
                <a:cubicBezTo>
                  <a:pt x="2026416" y="590436"/>
                  <a:pt x="2019854" y="596271"/>
                  <a:pt x="2011831" y="596271"/>
                </a:cubicBezTo>
                <a:cubicBezTo>
                  <a:pt x="2005997" y="596271"/>
                  <a:pt x="2000163" y="590436"/>
                  <a:pt x="2000163" y="582414"/>
                </a:cubicBezTo>
                <a:cubicBezTo>
                  <a:pt x="2000163" y="575851"/>
                  <a:pt x="2005997" y="570017"/>
                  <a:pt x="2011831" y="570017"/>
                </a:cubicBezTo>
                <a:close/>
                <a:moveTo>
                  <a:pt x="1938359" y="570017"/>
                </a:moveTo>
                <a:cubicBezTo>
                  <a:pt x="1946379" y="570017"/>
                  <a:pt x="1952216" y="575851"/>
                  <a:pt x="1952216" y="583873"/>
                </a:cubicBezTo>
                <a:cubicBezTo>
                  <a:pt x="1952216" y="590436"/>
                  <a:pt x="1946379" y="596271"/>
                  <a:pt x="1938359" y="596271"/>
                </a:cubicBezTo>
                <a:cubicBezTo>
                  <a:pt x="1932525" y="596271"/>
                  <a:pt x="1925962" y="590436"/>
                  <a:pt x="1925962" y="583873"/>
                </a:cubicBezTo>
                <a:cubicBezTo>
                  <a:pt x="1925962" y="575851"/>
                  <a:pt x="1932525" y="570017"/>
                  <a:pt x="1938359" y="570017"/>
                </a:cubicBezTo>
                <a:close/>
                <a:moveTo>
                  <a:pt x="1867522" y="570017"/>
                </a:moveTo>
                <a:cubicBezTo>
                  <a:pt x="1875545" y="570017"/>
                  <a:pt x="1881382" y="575851"/>
                  <a:pt x="1881382" y="583873"/>
                </a:cubicBezTo>
                <a:cubicBezTo>
                  <a:pt x="1881382" y="590436"/>
                  <a:pt x="1875545" y="596271"/>
                  <a:pt x="1867522" y="596271"/>
                </a:cubicBezTo>
                <a:cubicBezTo>
                  <a:pt x="1860229" y="596271"/>
                  <a:pt x="1855124" y="590436"/>
                  <a:pt x="1855124" y="583873"/>
                </a:cubicBezTo>
                <a:cubicBezTo>
                  <a:pt x="1855124" y="575851"/>
                  <a:pt x="1860229" y="570017"/>
                  <a:pt x="1867522" y="570017"/>
                </a:cubicBezTo>
                <a:close/>
                <a:moveTo>
                  <a:pt x="1799082" y="570017"/>
                </a:moveTo>
                <a:cubicBezTo>
                  <a:pt x="1807643" y="570017"/>
                  <a:pt x="1813871" y="575851"/>
                  <a:pt x="1813871" y="583873"/>
                </a:cubicBezTo>
                <a:cubicBezTo>
                  <a:pt x="1813871" y="590436"/>
                  <a:pt x="1807643" y="596271"/>
                  <a:pt x="1799082" y="596271"/>
                </a:cubicBezTo>
                <a:cubicBezTo>
                  <a:pt x="1790521" y="596271"/>
                  <a:pt x="1784295" y="590436"/>
                  <a:pt x="1784295" y="583873"/>
                </a:cubicBezTo>
                <a:cubicBezTo>
                  <a:pt x="1784295" y="575851"/>
                  <a:pt x="1790521" y="570017"/>
                  <a:pt x="1799082" y="570017"/>
                </a:cubicBezTo>
                <a:close/>
                <a:moveTo>
                  <a:pt x="1728257" y="570017"/>
                </a:moveTo>
                <a:cubicBezTo>
                  <a:pt x="1736820" y="570017"/>
                  <a:pt x="1743046" y="575851"/>
                  <a:pt x="1743046" y="583873"/>
                </a:cubicBezTo>
                <a:cubicBezTo>
                  <a:pt x="1743046" y="590436"/>
                  <a:pt x="1736820" y="596271"/>
                  <a:pt x="1728257" y="596271"/>
                </a:cubicBezTo>
                <a:cubicBezTo>
                  <a:pt x="1719694" y="596271"/>
                  <a:pt x="1713467" y="590436"/>
                  <a:pt x="1713467" y="583873"/>
                </a:cubicBezTo>
                <a:cubicBezTo>
                  <a:pt x="1713467" y="575851"/>
                  <a:pt x="1719694" y="570017"/>
                  <a:pt x="1728257" y="570017"/>
                </a:cubicBezTo>
                <a:close/>
                <a:moveTo>
                  <a:pt x="1657426" y="570017"/>
                </a:moveTo>
                <a:cubicBezTo>
                  <a:pt x="1665210" y="570017"/>
                  <a:pt x="1672218" y="575851"/>
                  <a:pt x="1672218" y="583873"/>
                </a:cubicBezTo>
                <a:cubicBezTo>
                  <a:pt x="1672218" y="590436"/>
                  <a:pt x="1665210" y="596271"/>
                  <a:pt x="1657426" y="596271"/>
                </a:cubicBezTo>
                <a:cubicBezTo>
                  <a:pt x="1648867" y="596271"/>
                  <a:pt x="1642647" y="590436"/>
                  <a:pt x="1642647" y="583873"/>
                </a:cubicBezTo>
                <a:cubicBezTo>
                  <a:pt x="1642647" y="575851"/>
                  <a:pt x="1648867" y="570017"/>
                  <a:pt x="1657426" y="570017"/>
                </a:cubicBezTo>
                <a:close/>
                <a:moveTo>
                  <a:pt x="1582294" y="570017"/>
                </a:moveTo>
                <a:cubicBezTo>
                  <a:pt x="1589587" y="570017"/>
                  <a:pt x="1594694" y="575851"/>
                  <a:pt x="1594694" y="583873"/>
                </a:cubicBezTo>
                <a:cubicBezTo>
                  <a:pt x="1594694" y="590436"/>
                  <a:pt x="1589587" y="596271"/>
                  <a:pt x="1582294" y="596271"/>
                </a:cubicBezTo>
                <a:cubicBezTo>
                  <a:pt x="1574271" y="596271"/>
                  <a:pt x="1568438" y="590436"/>
                  <a:pt x="1568438" y="583873"/>
                </a:cubicBezTo>
                <a:cubicBezTo>
                  <a:pt x="1568438" y="575851"/>
                  <a:pt x="1574271" y="570017"/>
                  <a:pt x="1582294" y="570017"/>
                </a:cubicBezTo>
                <a:close/>
                <a:moveTo>
                  <a:pt x="1512190" y="570017"/>
                </a:moveTo>
                <a:cubicBezTo>
                  <a:pt x="1518025" y="570017"/>
                  <a:pt x="1523859" y="575851"/>
                  <a:pt x="1523859" y="583873"/>
                </a:cubicBezTo>
                <a:cubicBezTo>
                  <a:pt x="1523859" y="590436"/>
                  <a:pt x="1518025" y="596271"/>
                  <a:pt x="1512190" y="596271"/>
                </a:cubicBezTo>
                <a:cubicBezTo>
                  <a:pt x="1504169" y="596271"/>
                  <a:pt x="1497607" y="590436"/>
                  <a:pt x="1497607" y="583873"/>
                </a:cubicBezTo>
                <a:cubicBezTo>
                  <a:pt x="1497607" y="575851"/>
                  <a:pt x="1504169" y="570017"/>
                  <a:pt x="1512190" y="570017"/>
                </a:cubicBezTo>
                <a:close/>
                <a:moveTo>
                  <a:pt x="1440623" y="570017"/>
                </a:moveTo>
                <a:cubicBezTo>
                  <a:pt x="1447188" y="570017"/>
                  <a:pt x="1453020" y="575851"/>
                  <a:pt x="1453020" y="583873"/>
                </a:cubicBezTo>
                <a:cubicBezTo>
                  <a:pt x="1453020" y="590436"/>
                  <a:pt x="1447188" y="596271"/>
                  <a:pt x="1440623" y="596271"/>
                </a:cubicBezTo>
                <a:cubicBezTo>
                  <a:pt x="1433333" y="596271"/>
                  <a:pt x="1426771" y="590436"/>
                  <a:pt x="1426771" y="583873"/>
                </a:cubicBezTo>
                <a:cubicBezTo>
                  <a:pt x="1426771" y="575851"/>
                  <a:pt x="1433333" y="570017"/>
                  <a:pt x="1440623" y="570017"/>
                </a:cubicBezTo>
                <a:close/>
                <a:moveTo>
                  <a:pt x="1368341" y="570017"/>
                </a:moveTo>
                <a:cubicBezTo>
                  <a:pt x="1376363" y="570017"/>
                  <a:pt x="1382194" y="575851"/>
                  <a:pt x="1382194" y="583873"/>
                </a:cubicBezTo>
                <a:cubicBezTo>
                  <a:pt x="1382194" y="590436"/>
                  <a:pt x="1376363" y="596271"/>
                  <a:pt x="1368341" y="596271"/>
                </a:cubicBezTo>
                <a:cubicBezTo>
                  <a:pt x="1362508" y="596271"/>
                  <a:pt x="1355945" y="590436"/>
                  <a:pt x="1355945" y="583873"/>
                </a:cubicBezTo>
                <a:cubicBezTo>
                  <a:pt x="1355945" y="575851"/>
                  <a:pt x="1362508" y="570017"/>
                  <a:pt x="1368341" y="570017"/>
                </a:cubicBezTo>
                <a:close/>
                <a:moveTo>
                  <a:pt x="1297515" y="570017"/>
                </a:moveTo>
                <a:cubicBezTo>
                  <a:pt x="1305535" y="570017"/>
                  <a:pt x="1311369" y="575851"/>
                  <a:pt x="1311369" y="583873"/>
                </a:cubicBezTo>
                <a:cubicBezTo>
                  <a:pt x="1311369" y="590436"/>
                  <a:pt x="1305535" y="596271"/>
                  <a:pt x="1297515" y="596271"/>
                </a:cubicBezTo>
                <a:cubicBezTo>
                  <a:pt x="1291680" y="596271"/>
                  <a:pt x="1285116" y="590436"/>
                  <a:pt x="1285116" y="583873"/>
                </a:cubicBezTo>
                <a:cubicBezTo>
                  <a:pt x="1285116" y="575851"/>
                  <a:pt x="1289492" y="570017"/>
                  <a:pt x="1297515" y="570017"/>
                </a:cubicBezTo>
                <a:close/>
                <a:moveTo>
                  <a:pt x="1226680" y="570017"/>
                </a:moveTo>
                <a:cubicBezTo>
                  <a:pt x="1233973" y="570017"/>
                  <a:pt x="1240537" y="575851"/>
                  <a:pt x="1240537" y="583873"/>
                </a:cubicBezTo>
                <a:cubicBezTo>
                  <a:pt x="1240537" y="590436"/>
                  <a:pt x="1233973" y="596271"/>
                  <a:pt x="1226680" y="596271"/>
                </a:cubicBezTo>
                <a:cubicBezTo>
                  <a:pt x="1218671" y="596271"/>
                  <a:pt x="1214296" y="590436"/>
                  <a:pt x="1214296" y="583873"/>
                </a:cubicBezTo>
                <a:cubicBezTo>
                  <a:pt x="1214296" y="575851"/>
                  <a:pt x="1218671" y="570017"/>
                  <a:pt x="1226680" y="570017"/>
                </a:cubicBezTo>
                <a:close/>
                <a:moveTo>
                  <a:pt x="1154879" y="570017"/>
                </a:moveTo>
                <a:cubicBezTo>
                  <a:pt x="1162662" y="570017"/>
                  <a:pt x="1169669" y="575851"/>
                  <a:pt x="1169669" y="583873"/>
                </a:cubicBezTo>
                <a:cubicBezTo>
                  <a:pt x="1169669" y="590436"/>
                  <a:pt x="1162662" y="596271"/>
                  <a:pt x="1154879" y="596271"/>
                </a:cubicBezTo>
                <a:cubicBezTo>
                  <a:pt x="1146319" y="596271"/>
                  <a:pt x="1140090" y="590436"/>
                  <a:pt x="1140090" y="583873"/>
                </a:cubicBezTo>
                <a:cubicBezTo>
                  <a:pt x="1140090" y="575851"/>
                  <a:pt x="1146319" y="570017"/>
                  <a:pt x="1154879" y="570017"/>
                </a:cubicBezTo>
                <a:close/>
                <a:moveTo>
                  <a:pt x="1084053" y="570017"/>
                </a:moveTo>
                <a:cubicBezTo>
                  <a:pt x="1091836" y="570017"/>
                  <a:pt x="1098840" y="575851"/>
                  <a:pt x="1098840" y="583873"/>
                </a:cubicBezTo>
                <a:cubicBezTo>
                  <a:pt x="1098840" y="590436"/>
                  <a:pt x="1091836" y="596271"/>
                  <a:pt x="1084053" y="596271"/>
                </a:cubicBezTo>
                <a:cubicBezTo>
                  <a:pt x="1075487" y="596271"/>
                  <a:pt x="1069263" y="590436"/>
                  <a:pt x="1069263" y="583873"/>
                </a:cubicBezTo>
                <a:cubicBezTo>
                  <a:pt x="1069263" y="575851"/>
                  <a:pt x="1075487" y="570017"/>
                  <a:pt x="1084053" y="570017"/>
                </a:cubicBezTo>
                <a:close/>
                <a:moveTo>
                  <a:pt x="1013010" y="570017"/>
                </a:moveTo>
                <a:cubicBezTo>
                  <a:pt x="1020306" y="570017"/>
                  <a:pt x="1024682" y="575851"/>
                  <a:pt x="1024682" y="583873"/>
                </a:cubicBezTo>
                <a:cubicBezTo>
                  <a:pt x="1024682" y="590436"/>
                  <a:pt x="1020306" y="596271"/>
                  <a:pt x="1013010" y="596271"/>
                </a:cubicBezTo>
                <a:cubicBezTo>
                  <a:pt x="1004991" y="596271"/>
                  <a:pt x="998433" y="590436"/>
                  <a:pt x="998433" y="583873"/>
                </a:cubicBezTo>
                <a:cubicBezTo>
                  <a:pt x="998433" y="575851"/>
                  <a:pt x="1004991" y="570017"/>
                  <a:pt x="1013010" y="570017"/>
                </a:cubicBezTo>
                <a:close/>
                <a:moveTo>
                  <a:pt x="941458" y="570017"/>
                </a:moveTo>
                <a:cubicBezTo>
                  <a:pt x="948019" y="570017"/>
                  <a:pt x="953857" y="575851"/>
                  <a:pt x="953857" y="583873"/>
                </a:cubicBezTo>
                <a:cubicBezTo>
                  <a:pt x="953857" y="590436"/>
                  <a:pt x="948019" y="596271"/>
                  <a:pt x="941458" y="596271"/>
                </a:cubicBezTo>
                <a:cubicBezTo>
                  <a:pt x="934166" y="596271"/>
                  <a:pt x="927601" y="590436"/>
                  <a:pt x="927601" y="583873"/>
                </a:cubicBezTo>
                <a:cubicBezTo>
                  <a:pt x="927601" y="575851"/>
                  <a:pt x="934166" y="570017"/>
                  <a:pt x="941458" y="570017"/>
                </a:cubicBezTo>
                <a:close/>
                <a:moveTo>
                  <a:pt x="870626" y="570017"/>
                </a:moveTo>
                <a:cubicBezTo>
                  <a:pt x="877192" y="570017"/>
                  <a:pt x="883027" y="575851"/>
                  <a:pt x="883027" y="583873"/>
                </a:cubicBezTo>
                <a:cubicBezTo>
                  <a:pt x="883027" y="590436"/>
                  <a:pt x="877192" y="596271"/>
                  <a:pt x="870626" y="596271"/>
                </a:cubicBezTo>
                <a:cubicBezTo>
                  <a:pt x="863333" y="596271"/>
                  <a:pt x="856772" y="591895"/>
                  <a:pt x="856772" y="583873"/>
                </a:cubicBezTo>
                <a:cubicBezTo>
                  <a:pt x="856772" y="575851"/>
                  <a:pt x="863333" y="570017"/>
                  <a:pt x="870626" y="570017"/>
                </a:cubicBezTo>
                <a:close/>
                <a:moveTo>
                  <a:pt x="798340" y="570017"/>
                </a:moveTo>
                <a:cubicBezTo>
                  <a:pt x="806360" y="570017"/>
                  <a:pt x="812193" y="575851"/>
                  <a:pt x="812193" y="583873"/>
                </a:cubicBezTo>
                <a:cubicBezTo>
                  <a:pt x="812193" y="591895"/>
                  <a:pt x="806360" y="596271"/>
                  <a:pt x="798340" y="596271"/>
                </a:cubicBezTo>
                <a:cubicBezTo>
                  <a:pt x="792504" y="596271"/>
                  <a:pt x="785941" y="591895"/>
                  <a:pt x="785941" y="583873"/>
                </a:cubicBezTo>
                <a:cubicBezTo>
                  <a:pt x="785941" y="575851"/>
                  <a:pt x="792504" y="570017"/>
                  <a:pt x="798340" y="570017"/>
                </a:cubicBezTo>
                <a:close/>
                <a:moveTo>
                  <a:pt x="724135" y="570017"/>
                </a:moveTo>
                <a:cubicBezTo>
                  <a:pt x="731429" y="570017"/>
                  <a:pt x="737991" y="575851"/>
                  <a:pt x="737991" y="583873"/>
                </a:cubicBezTo>
                <a:cubicBezTo>
                  <a:pt x="737991" y="591895"/>
                  <a:pt x="731429" y="596271"/>
                  <a:pt x="724135" y="596271"/>
                </a:cubicBezTo>
                <a:cubicBezTo>
                  <a:pt x="717571" y="596271"/>
                  <a:pt x="711737" y="591895"/>
                  <a:pt x="711737" y="583873"/>
                </a:cubicBezTo>
                <a:cubicBezTo>
                  <a:pt x="711737" y="575851"/>
                  <a:pt x="717571" y="570017"/>
                  <a:pt x="724135" y="570017"/>
                </a:cubicBezTo>
                <a:close/>
                <a:moveTo>
                  <a:pt x="653306" y="570017"/>
                </a:moveTo>
                <a:cubicBezTo>
                  <a:pt x="660598" y="570017"/>
                  <a:pt x="667161" y="575851"/>
                  <a:pt x="667161" y="583873"/>
                </a:cubicBezTo>
                <a:cubicBezTo>
                  <a:pt x="667161" y="591895"/>
                  <a:pt x="660598" y="596271"/>
                  <a:pt x="653306" y="596271"/>
                </a:cubicBezTo>
                <a:cubicBezTo>
                  <a:pt x="645286" y="596271"/>
                  <a:pt x="640910" y="591895"/>
                  <a:pt x="640910" y="583873"/>
                </a:cubicBezTo>
                <a:cubicBezTo>
                  <a:pt x="640910" y="575851"/>
                  <a:pt x="645286" y="570017"/>
                  <a:pt x="653306" y="570017"/>
                </a:cubicBezTo>
                <a:close/>
                <a:moveTo>
                  <a:pt x="584865" y="570017"/>
                </a:moveTo>
                <a:cubicBezTo>
                  <a:pt x="592648" y="570017"/>
                  <a:pt x="599654" y="575851"/>
                  <a:pt x="599654" y="583873"/>
                </a:cubicBezTo>
                <a:cubicBezTo>
                  <a:pt x="599654" y="591895"/>
                  <a:pt x="592648" y="596271"/>
                  <a:pt x="584865" y="596271"/>
                </a:cubicBezTo>
                <a:cubicBezTo>
                  <a:pt x="576307" y="596271"/>
                  <a:pt x="570076" y="591895"/>
                  <a:pt x="570076" y="583873"/>
                </a:cubicBezTo>
                <a:cubicBezTo>
                  <a:pt x="570076" y="575851"/>
                  <a:pt x="576307" y="570017"/>
                  <a:pt x="584865" y="570017"/>
                </a:cubicBezTo>
                <a:close/>
                <a:moveTo>
                  <a:pt x="513668" y="570017"/>
                </a:moveTo>
                <a:cubicBezTo>
                  <a:pt x="522015" y="570017"/>
                  <a:pt x="528846" y="575851"/>
                  <a:pt x="528846" y="583873"/>
                </a:cubicBezTo>
                <a:cubicBezTo>
                  <a:pt x="528846" y="591895"/>
                  <a:pt x="522015" y="596271"/>
                  <a:pt x="513668" y="596271"/>
                </a:cubicBezTo>
                <a:cubicBezTo>
                  <a:pt x="506076" y="596271"/>
                  <a:pt x="499248" y="591895"/>
                  <a:pt x="499248" y="583873"/>
                </a:cubicBezTo>
                <a:cubicBezTo>
                  <a:pt x="499248" y="575851"/>
                  <a:pt x="506076" y="570017"/>
                  <a:pt x="513668" y="570017"/>
                </a:cubicBezTo>
                <a:close/>
                <a:moveTo>
                  <a:pt x="439833" y="570017"/>
                </a:moveTo>
                <a:cubicBezTo>
                  <a:pt x="448394" y="570017"/>
                  <a:pt x="454623" y="575851"/>
                  <a:pt x="454623" y="583873"/>
                </a:cubicBezTo>
                <a:cubicBezTo>
                  <a:pt x="454623" y="591895"/>
                  <a:pt x="448394" y="596271"/>
                  <a:pt x="439833" y="596271"/>
                </a:cubicBezTo>
                <a:cubicBezTo>
                  <a:pt x="432049" y="596271"/>
                  <a:pt x="425044" y="591895"/>
                  <a:pt x="425044" y="583873"/>
                </a:cubicBezTo>
                <a:cubicBezTo>
                  <a:pt x="425044" y="575851"/>
                  <a:pt x="432049" y="570017"/>
                  <a:pt x="439833" y="570017"/>
                </a:cubicBezTo>
                <a:close/>
                <a:moveTo>
                  <a:pt x="368072" y="570017"/>
                </a:moveTo>
                <a:cubicBezTo>
                  <a:pt x="376089" y="570017"/>
                  <a:pt x="380467" y="575851"/>
                  <a:pt x="380467" y="583873"/>
                </a:cubicBezTo>
                <a:cubicBezTo>
                  <a:pt x="380467" y="591895"/>
                  <a:pt x="376089" y="596271"/>
                  <a:pt x="368072" y="596271"/>
                </a:cubicBezTo>
                <a:cubicBezTo>
                  <a:pt x="360778" y="596271"/>
                  <a:pt x="354211" y="591895"/>
                  <a:pt x="354211" y="583873"/>
                </a:cubicBezTo>
                <a:cubicBezTo>
                  <a:pt x="354211" y="575851"/>
                  <a:pt x="360778" y="570017"/>
                  <a:pt x="368072" y="570017"/>
                </a:cubicBezTo>
                <a:close/>
                <a:moveTo>
                  <a:pt x="3081772" y="499186"/>
                </a:moveTo>
                <a:cubicBezTo>
                  <a:pt x="3089064" y="499186"/>
                  <a:pt x="3095622" y="503561"/>
                  <a:pt x="3095622" y="511583"/>
                </a:cubicBezTo>
                <a:cubicBezTo>
                  <a:pt x="3095622" y="518876"/>
                  <a:pt x="3089064" y="525440"/>
                  <a:pt x="3081772" y="525440"/>
                </a:cubicBezTo>
                <a:cubicBezTo>
                  <a:pt x="3073748" y="525440"/>
                  <a:pt x="3069372" y="518876"/>
                  <a:pt x="3069372" y="511583"/>
                </a:cubicBezTo>
                <a:cubicBezTo>
                  <a:pt x="3069372" y="503561"/>
                  <a:pt x="3073748" y="499186"/>
                  <a:pt x="3081772" y="499186"/>
                </a:cubicBezTo>
                <a:close/>
                <a:moveTo>
                  <a:pt x="3013712" y="499186"/>
                </a:moveTo>
                <a:cubicBezTo>
                  <a:pt x="3021305" y="499186"/>
                  <a:pt x="3028135" y="503561"/>
                  <a:pt x="3028135" y="511583"/>
                </a:cubicBezTo>
                <a:cubicBezTo>
                  <a:pt x="3028135" y="518876"/>
                  <a:pt x="3021305" y="525440"/>
                  <a:pt x="3013712" y="525440"/>
                </a:cubicBezTo>
                <a:cubicBezTo>
                  <a:pt x="3005368" y="525440"/>
                  <a:pt x="2998539" y="518876"/>
                  <a:pt x="2998539" y="511583"/>
                </a:cubicBezTo>
                <a:cubicBezTo>
                  <a:pt x="2998539" y="503561"/>
                  <a:pt x="3005368" y="499186"/>
                  <a:pt x="3013712" y="499186"/>
                </a:cubicBezTo>
                <a:close/>
                <a:moveTo>
                  <a:pt x="2942491" y="499186"/>
                </a:moveTo>
                <a:cubicBezTo>
                  <a:pt x="2951052" y="499186"/>
                  <a:pt x="2957285" y="503561"/>
                  <a:pt x="2957285" y="511583"/>
                </a:cubicBezTo>
                <a:cubicBezTo>
                  <a:pt x="2957285" y="518876"/>
                  <a:pt x="2951052" y="525440"/>
                  <a:pt x="2942491" y="525440"/>
                </a:cubicBezTo>
                <a:cubicBezTo>
                  <a:pt x="2934710" y="525440"/>
                  <a:pt x="2927705" y="518876"/>
                  <a:pt x="2927705" y="511583"/>
                </a:cubicBezTo>
                <a:cubicBezTo>
                  <a:pt x="2927705" y="503561"/>
                  <a:pt x="2934710" y="499186"/>
                  <a:pt x="2942491" y="499186"/>
                </a:cubicBezTo>
                <a:close/>
                <a:moveTo>
                  <a:pt x="2868291" y="499186"/>
                </a:moveTo>
                <a:cubicBezTo>
                  <a:pt x="2876856" y="499186"/>
                  <a:pt x="2883082" y="503561"/>
                  <a:pt x="2883082" y="511583"/>
                </a:cubicBezTo>
                <a:cubicBezTo>
                  <a:pt x="2883082" y="518876"/>
                  <a:pt x="2876856" y="525440"/>
                  <a:pt x="2868291" y="525440"/>
                </a:cubicBezTo>
                <a:cubicBezTo>
                  <a:pt x="2860509" y="525440"/>
                  <a:pt x="2853502" y="518876"/>
                  <a:pt x="2853502" y="511583"/>
                </a:cubicBezTo>
                <a:cubicBezTo>
                  <a:pt x="2853502" y="503561"/>
                  <a:pt x="2860509" y="499186"/>
                  <a:pt x="2868291" y="499186"/>
                </a:cubicBezTo>
                <a:close/>
                <a:moveTo>
                  <a:pt x="2796533" y="499186"/>
                </a:moveTo>
                <a:cubicBezTo>
                  <a:pt x="2804555" y="499186"/>
                  <a:pt x="2808931" y="503561"/>
                  <a:pt x="2808931" y="511583"/>
                </a:cubicBezTo>
                <a:cubicBezTo>
                  <a:pt x="2808931" y="518876"/>
                  <a:pt x="2804555" y="525440"/>
                  <a:pt x="2796533" y="525440"/>
                </a:cubicBezTo>
                <a:cubicBezTo>
                  <a:pt x="2789240" y="525440"/>
                  <a:pt x="2782678" y="518876"/>
                  <a:pt x="2782678" y="511583"/>
                </a:cubicBezTo>
                <a:cubicBezTo>
                  <a:pt x="2782678" y="503561"/>
                  <a:pt x="2789240" y="499186"/>
                  <a:pt x="2796533" y="499186"/>
                </a:cubicBezTo>
                <a:close/>
                <a:moveTo>
                  <a:pt x="2725695" y="499186"/>
                </a:moveTo>
                <a:cubicBezTo>
                  <a:pt x="2731532" y="499186"/>
                  <a:pt x="2738097" y="503561"/>
                  <a:pt x="2738097" y="511583"/>
                </a:cubicBezTo>
                <a:cubicBezTo>
                  <a:pt x="2738097" y="518876"/>
                  <a:pt x="2731532" y="525440"/>
                  <a:pt x="2725695" y="525440"/>
                </a:cubicBezTo>
                <a:cubicBezTo>
                  <a:pt x="2717681" y="525440"/>
                  <a:pt x="2711846" y="518876"/>
                  <a:pt x="2711846" y="511583"/>
                </a:cubicBezTo>
                <a:cubicBezTo>
                  <a:pt x="2711846" y="503561"/>
                  <a:pt x="2717681" y="499186"/>
                  <a:pt x="2725695" y="499186"/>
                </a:cubicBezTo>
                <a:close/>
                <a:moveTo>
                  <a:pt x="2654870" y="499186"/>
                </a:moveTo>
                <a:cubicBezTo>
                  <a:pt x="2660705" y="499186"/>
                  <a:pt x="2667266" y="503561"/>
                  <a:pt x="2667266" y="511583"/>
                </a:cubicBezTo>
                <a:cubicBezTo>
                  <a:pt x="2667266" y="518876"/>
                  <a:pt x="2660705" y="525440"/>
                  <a:pt x="2654870" y="525440"/>
                </a:cubicBezTo>
                <a:cubicBezTo>
                  <a:pt x="2646847" y="525440"/>
                  <a:pt x="2641013" y="518876"/>
                  <a:pt x="2641013" y="511583"/>
                </a:cubicBezTo>
                <a:cubicBezTo>
                  <a:pt x="2641013" y="503561"/>
                  <a:pt x="2646847" y="499186"/>
                  <a:pt x="2654870" y="499186"/>
                </a:cubicBezTo>
                <a:close/>
                <a:moveTo>
                  <a:pt x="2582580" y="499186"/>
                </a:moveTo>
                <a:cubicBezTo>
                  <a:pt x="2589873" y="499186"/>
                  <a:pt x="2596435" y="503561"/>
                  <a:pt x="2596435" y="511583"/>
                </a:cubicBezTo>
                <a:cubicBezTo>
                  <a:pt x="2596435" y="518876"/>
                  <a:pt x="2589873" y="525440"/>
                  <a:pt x="2582580" y="525440"/>
                </a:cubicBezTo>
                <a:cubicBezTo>
                  <a:pt x="2576018" y="525440"/>
                  <a:pt x="2570184" y="518876"/>
                  <a:pt x="2570184" y="511583"/>
                </a:cubicBezTo>
                <a:cubicBezTo>
                  <a:pt x="2570184" y="503561"/>
                  <a:pt x="2576018" y="499186"/>
                  <a:pt x="2582580" y="499186"/>
                </a:cubicBezTo>
                <a:close/>
                <a:moveTo>
                  <a:pt x="2511026" y="499186"/>
                </a:moveTo>
                <a:cubicBezTo>
                  <a:pt x="2519047" y="499186"/>
                  <a:pt x="2525610" y="503561"/>
                  <a:pt x="2525610" y="511583"/>
                </a:cubicBezTo>
                <a:cubicBezTo>
                  <a:pt x="2525610" y="518876"/>
                  <a:pt x="2519047" y="525440"/>
                  <a:pt x="2511026" y="525440"/>
                </a:cubicBezTo>
                <a:cubicBezTo>
                  <a:pt x="2505194" y="525440"/>
                  <a:pt x="2499361" y="518876"/>
                  <a:pt x="2499361" y="511583"/>
                </a:cubicBezTo>
                <a:cubicBezTo>
                  <a:pt x="2499361" y="503561"/>
                  <a:pt x="2503735" y="499186"/>
                  <a:pt x="2511026" y="499186"/>
                </a:cubicBezTo>
                <a:close/>
                <a:moveTo>
                  <a:pt x="2440924" y="499186"/>
                </a:moveTo>
                <a:cubicBezTo>
                  <a:pt x="2448944" y="499186"/>
                  <a:pt x="2454781" y="505020"/>
                  <a:pt x="2454781" y="511583"/>
                </a:cubicBezTo>
                <a:cubicBezTo>
                  <a:pt x="2454781" y="518876"/>
                  <a:pt x="2448944" y="525440"/>
                  <a:pt x="2440924" y="525440"/>
                </a:cubicBezTo>
                <a:cubicBezTo>
                  <a:pt x="2433632" y="525440"/>
                  <a:pt x="2428527" y="518876"/>
                  <a:pt x="2428527" y="511583"/>
                </a:cubicBezTo>
                <a:cubicBezTo>
                  <a:pt x="2428527" y="505020"/>
                  <a:pt x="2433632" y="499186"/>
                  <a:pt x="2440924" y="499186"/>
                </a:cubicBezTo>
                <a:close/>
                <a:moveTo>
                  <a:pt x="2369108" y="499186"/>
                </a:moveTo>
                <a:cubicBezTo>
                  <a:pt x="2377672" y="499186"/>
                  <a:pt x="2383898" y="505020"/>
                  <a:pt x="2383898" y="511583"/>
                </a:cubicBezTo>
                <a:cubicBezTo>
                  <a:pt x="2383898" y="518876"/>
                  <a:pt x="2377672" y="525440"/>
                  <a:pt x="2369108" y="525440"/>
                </a:cubicBezTo>
                <a:cubicBezTo>
                  <a:pt x="2361327" y="525440"/>
                  <a:pt x="2354319" y="518876"/>
                  <a:pt x="2354319" y="511583"/>
                </a:cubicBezTo>
                <a:cubicBezTo>
                  <a:pt x="2354319" y="505020"/>
                  <a:pt x="2361327" y="499186"/>
                  <a:pt x="2369108" y="499186"/>
                </a:cubicBezTo>
                <a:close/>
                <a:moveTo>
                  <a:pt x="2298278" y="499186"/>
                </a:moveTo>
                <a:cubicBezTo>
                  <a:pt x="2306839" y="499186"/>
                  <a:pt x="2313066" y="505020"/>
                  <a:pt x="2313066" y="511583"/>
                </a:cubicBezTo>
                <a:cubicBezTo>
                  <a:pt x="2313066" y="518876"/>
                  <a:pt x="2306839" y="525440"/>
                  <a:pt x="2298278" y="525440"/>
                </a:cubicBezTo>
                <a:cubicBezTo>
                  <a:pt x="2290494" y="525440"/>
                  <a:pt x="2283488" y="518876"/>
                  <a:pt x="2283488" y="511583"/>
                </a:cubicBezTo>
                <a:cubicBezTo>
                  <a:pt x="2283488" y="505020"/>
                  <a:pt x="2290494" y="499186"/>
                  <a:pt x="2298278" y="499186"/>
                </a:cubicBezTo>
                <a:close/>
                <a:moveTo>
                  <a:pt x="2226514" y="499186"/>
                </a:moveTo>
                <a:cubicBezTo>
                  <a:pt x="2234534" y="499186"/>
                  <a:pt x="2238914" y="505020"/>
                  <a:pt x="2238914" y="511583"/>
                </a:cubicBezTo>
                <a:cubicBezTo>
                  <a:pt x="2238914" y="518876"/>
                  <a:pt x="2234534" y="525440"/>
                  <a:pt x="2226514" y="525440"/>
                </a:cubicBezTo>
                <a:cubicBezTo>
                  <a:pt x="2218492" y="525440"/>
                  <a:pt x="2212655" y="518876"/>
                  <a:pt x="2212655" y="511583"/>
                </a:cubicBezTo>
                <a:cubicBezTo>
                  <a:pt x="2212655" y="505020"/>
                  <a:pt x="2218492" y="499186"/>
                  <a:pt x="2226514" y="499186"/>
                </a:cubicBezTo>
                <a:close/>
                <a:moveTo>
                  <a:pt x="2155680" y="499186"/>
                </a:moveTo>
                <a:cubicBezTo>
                  <a:pt x="2161514" y="499186"/>
                  <a:pt x="2168079" y="505020"/>
                  <a:pt x="2168079" y="511583"/>
                </a:cubicBezTo>
                <a:cubicBezTo>
                  <a:pt x="2168079" y="518876"/>
                  <a:pt x="2161514" y="525440"/>
                  <a:pt x="2155680" y="525440"/>
                </a:cubicBezTo>
                <a:cubicBezTo>
                  <a:pt x="2147658" y="525440"/>
                  <a:pt x="2141823" y="518876"/>
                  <a:pt x="2141823" y="511583"/>
                </a:cubicBezTo>
                <a:cubicBezTo>
                  <a:pt x="2141823" y="505020"/>
                  <a:pt x="2147658" y="499186"/>
                  <a:pt x="2155680" y="499186"/>
                </a:cubicBezTo>
                <a:close/>
                <a:moveTo>
                  <a:pt x="2084846" y="499186"/>
                </a:moveTo>
                <a:cubicBezTo>
                  <a:pt x="2090680" y="499186"/>
                  <a:pt x="2097246" y="505020"/>
                  <a:pt x="2097246" y="511583"/>
                </a:cubicBezTo>
                <a:cubicBezTo>
                  <a:pt x="2097246" y="518876"/>
                  <a:pt x="2090680" y="525440"/>
                  <a:pt x="2084846" y="525440"/>
                </a:cubicBezTo>
                <a:cubicBezTo>
                  <a:pt x="2076824" y="525440"/>
                  <a:pt x="2070991" y="518876"/>
                  <a:pt x="2070991" y="511583"/>
                </a:cubicBezTo>
                <a:cubicBezTo>
                  <a:pt x="2070991" y="505020"/>
                  <a:pt x="2076824" y="499186"/>
                  <a:pt x="2084846" y="499186"/>
                </a:cubicBezTo>
                <a:close/>
                <a:moveTo>
                  <a:pt x="2011831" y="499186"/>
                </a:moveTo>
                <a:cubicBezTo>
                  <a:pt x="2019855" y="499186"/>
                  <a:pt x="2026416" y="505020"/>
                  <a:pt x="2026416" y="511583"/>
                </a:cubicBezTo>
                <a:cubicBezTo>
                  <a:pt x="2026416" y="518876"/>
                  <a:pt x="2019855" y="525440"/>
                  <a:pt x="2011831" y="525440"/>
                </a:cubicBezTo>
                <a:cubicBezTo>
                  <a:pt x="2005998" y="525440"/>
                  <a:pt x="2000165" y="518876"/>
                  <a:pt x="2000165" y="511583"/>
                </a:cubicBezTo>
                <a:cubicBezTo>
                  <a:pt x="2000165" y="505020"/>
                  <a:pt x="2005998" y="499186"/>
                  <a:pt x="2011831" y="499186"/>
                </a:cubicBezTo>
                <a:close/>
                <a:moveTo>
                  <a:pt x="1938362" y="499186"/>
                </a:moveTo>
                <a:cubicBezTo>
                  <a:pt x="1946382" y="499186"/>
                  <a:pt x="1952216" y="505020"/>
                  <a:pt x="1952216" y="511583"/>
                </a:cubicBezTo>
                <a:cubicBezTo>
                  <a:pt x="1952216" y="518876"/>
                  <a:pt x="1946382" y="525440"/>
                  <a:pt x="1938362" y="525440"/>
                </a:cubicBezTo>
                <a:cubicBezTo>
                  <a:pt x="1932525" y="525440"/>
                  <a:pt x="1925965" y="518876"/>
                  <a:pt x="1925965" y="511583"/>
                </a:cubicBezTo>
                <a:cubicBezTo>
                  <a:pt x="1925965" y="505020"/>
                  <a:pt x="1932525" y="499186"/>
                  <a:pt x="1938362" y="499186"/>
                </a:cubicBezTo>
                <a:close/>
                <a:moveTo>
                  <a:pt x="1867525" y="499186"/>
                </a:moveTo>
                <a:cubicBezTo>
                  <a:pt x="1875547" y="499186"/>
                  <a:pt x="1881384" y="505020"/>
                  <a:pt x="1881384" y="511583"/>
                </a:cubicBezTo>
                <a:cubicBezTo>
                  <a:pt x="1881384" y="518876"/>
                  <a:pt x="1875547" y="525440"/>
                  <a:pt x="1867525" y="525440"/>
                </a:cubicBezTo>
                <a:cubicBezTo>
                  <a:pt x="1860232" y="525440"/>
                  <a:pt x="1855126" y="518876"/>
                  <a:pt x="1855126" y="511583"/>
                </a:cubicBezTo>
                <a:cubicBezTo>
                  <a:pt x="1855126" y="505020"/>
                  <a:pt x="1860232" y="499186"/>
                  <a:pt x="1867525" y="499186"/>
                </a:cubicBezTo>
                <a:close/>
                <a:moveTo>
                  <a:pt x="1799085" y="499186"/>
                </a:moveTo>
                <a:cubicBezTo>
                  <a:pt x="1807644" y="499186"/>
                  <a:pt x="1813871" y="505020"/>
                  <a:pt x="1813871" y="511583"/>
                </a:cubicBezTo>
                <a:cubicBezTo>
                  <a:pt x="1813871" y="518876"/>
                  <a:pt x="1807644" y="525440"/>
                  <a:pt x="1799085" y="525440"/>
                </a:cubicBezTo>
                <a:cubicBezTo>
                  <a:pt x="1790521" y="525440"/>
                  <a:pt x="1784295" y="518876"/>
                  <a:pt x="1784295" y="511583"/>
                </a:cubicBezTo>
                <a:cubicBezTo>
                  <a:pt x="1784295" y="505020"/>
                  <a:pt x="1790521" y="499186"/>
                  <a:pt x="1799085" y="499186"/>
                </a:cubicBezTo>
                <a:close/>
                <a:moveTo>
                  <a:pt x="1728257" y="499186"/>
                </a:moveTo>
                <a:cubicBezTo>
                  <a:pt x="1736822" y="499186"/>
                  <a:pt x="1743046" y="505020"/>
                  <a:pt x="1743046" y="511583"/>
                </a:cubicBezTo>
                <a:cubicBezTo>
                  <a:pt x="1743046" y="518876"/>
                  <a:pt x="1736822" y="525440"/>
                  <a:pt x="1728257" y="525440"/>
                </a:cubicBezTo>
                <a:cubicBezTo>
                  <a:pt x="1719694" y="525440"/>
                  <a:pt x="1713469" y="518876"/>
                  <a:pt x="1713469" y="511583"/>
                </a:cubicBezTo>
                <a:cubicBezTo>
                  <a:pt x="1713469" y="505020"/>
                  <a:pt x="1719694" y="499186"/>
                  <a:pt x="1728257" y="499186"/>
                </a:cubicBezTo>
                <a:close/>
                <a:moveTo>
                  <a:pt x="1657426" y="499186"/>
                </a:moveTo>
                <a:cubicBezTo>
                  <a:pt x="1665210" y="499186"/>
                  <a:pt x="1672218" y="505020"/>
                  <a:pt x="1672218" y="511583"/>
                </a:cubicBezTo>
                <a:cubicBezTo>
                  <a:pt x="1672218" y="518876"/>
                  <a:pt x="1665210" y="525440"/>
                  <a:pt x="1657426" y="525440"/>
                </a:cubicBezTo>
                <a:cubicBezTo>
                  <a:pt x="1648867" y="525440"/>
                  <a:pt x="1642647" y="518876"/>
                  <a:pt x="1642647" y="511583"/>
                </a:cubicBezTo>
                <a:cubicBezTo>
                  <a:pt x="1642647" y="505020"/>
                  <a:pt x="1648867" y="499186"/>
                  <a:pt x="1657426" y="499186"/>
                </a:cubicBezTo>
                <a:close/>
                <a:moveTo>
                  <a:pt x="1582294" y="499186"/>
                </a:moveTo>
                <a:cubicBezTo>
                  <a:pt x="1589590" y="499186"/>
                  <a:pt x="1594694" y="505020"/>
                  <a:pt x="1594694" y="511583"/>
                </a:cubicBezTo>
                <a:cubicBezTo>
                  <a:pt x="1594694" y="518876"/>
                  <a:pt x="1589590" y="525440"/>
                  <a:pt x="1582294" y="525440"/>
                </a:cubicBezTo>
                <a:cubicBezTo>
                  <a:pt x="1574271" y="525440"/>
                  <a:pt x="1568438" y="518876"/>
                  <a:pt x="1568438" y="511583"/>
                </a:cubicBezTo>
                <a:cubicBezTo>
                  <a:pt x="1568438" y="505020"/>
                  <a:pt x="1574271" y="499186"/>
                  <a:pt x="1582294" y="499186"/>
                </a:cubicBezTo>
                <a:close/>
                <a:moveTo>
                  <a:pt x="1512192" y="499186"/>
                </a:moveTo>
                <a:cubicBezTo>
                  <a:pt x="1518025" y="499186"/>
                  <a:pt x="1523862" y="505020"/>
                  <a:pt x="1523862" y="511583"/>
                </a:cubicBezTo>
                <a:cubicBezTo>
                  <a:pt x="1523862" y="518876"/>
                  <a:pt x="1518025" y="525440"/>
                  <a:pt x="1512192" y="525440"/>
                </a:cubicBezTo>
                <a:cubicBezTo>
                  <a:pt x="1504169" y="525440"/>
                  <a:pt x="1497607" y="518876"/>
                  <a:pt x="1497607" y="511583"/>
                </a:cubicBezTo>
                <a:cubicBezTo>
                  <a:pt x="1497607" y="505020"/>
                  <a:pt x="1504169" y="499186"/>
                  <a:pt x="1512192" y="499186"/>
                </a:cubicBezTo>
                <a:close/>
                <a:moveTo>
                  <a:pt x="1440623" y="499186"/>
                </a:moveTo>
                <a:cubicBezTo>
                  <a:pt x="1447188" y="499186"/>
                  <a:pt x="1453023" y="505020"/>
                  <a:pt x="1453023" y="511583"/>
                </a:cubicBezTo>
                <a:cubicBezTo>
                  <a:pt x="1453023" y="518876"/>
                  <a:pt x="1447188" y="525440"/>
                  <a:pt x="1440623" y="525440"/>
                </a:cubicBezTo>
                <a:cubicBezTo>
                  <a:pt x="1433333" y="525440"/>
                  <a:pt x="1426771" y="518876"/>
                  <a:pt x="1426771" y="511583"/>
                </a:cubicBezTo>
                <a:cubicBezTo>
                  <a:pt x="1426771" y="505020"/>
                  <a:pt x="1433333" y="499186"/>
                  <a:pt x="1440623" y="499186"/>
                </a:cubicBezTo>
                <a:close/>
                <a:moveTo>
                  <a:pt x="1368341" y="499186"/>
                </a:moveTo>
                <a:cubicBezTo>
                  <a:pt x="1376363" y="499186"/>
                  <a:pt x="1382196" y="505020"/>
                  <a:pt x="1382196" y="511583"/>
                </a:cubicBezTo>
                <a:cubicBezTo>
                  <a:pt x="1382196" y="518876"/>
                  <a:pt x="1376363" y="525440"/>
                  <a:pt x="1368341" y="525440"/>
                </a:cubicBezTo>
                <a:cubicBezTo>
                  <a:pt x="1362508" y="525440"/>
                  <a:pt x="1355948" y="518876"/>
                  <a:pt x="1355948" y="511583"/>
                </a:cubicBezTo>
                <a:cubicBezTo>
                  <a:pt x="1355948" y="505020"/>
                  <a:pt x="1362508" y="499186"/>
                  <a:pt x="1368341" y="499186"/>
                </a:cubicBezTo>
                <a:close/>
                <a:moveTo>
                  <a:pt x="1297515" y="499186"/>
                </a:moveTo>
                <a:cubicBezTo>
                  <a:pt x="1305538" y="499186"/>
                  <a:pt x="1311369" y="505020"/>
                  <a:pt x="1311369" y="513042"/>
                </a:cubicBezTo>
                <a:cubicBezTo>
                  <a:pt x="1311369" y="518876"/>
                  <a:pt x="1305538" y="525440"/>
                  <a:pt x="1297515" y="525440"/>
                </a:cubicBezTo>
                <a:cubicBezTo>
                  <a:pt x="1289492" y="525440"/>
                  <a:pt x="1285118" y="518876"/>
                  <a:pt x="1285118" y="513042"/>
                </a:cubicBezTo>
                <a:cubicBezTo>
                  <a:pt x="1285118" y="505020"/>
                  <a:pt x="1289492" y="499186"/>
                  <a:pt x="1297515" y="499186"/>
                </a:cubicBezTo>
                <a:close/>
                <a:moveTo>
                  <a:pt x="1225700" y="499186"/>
                </a:moveTo>
                <a:cubicBezTo>
                  <a:pt x="1233484" y="499186"/>
                  <a:pt x="1240491" y="505020"/>
                  <a:pt x="1240491" y="513042"/>
                </a:cubicBezTo>
                <a:cubicBezTo>
                  <a:pt x="1240491" y="518876"/>
                  <a:pt x="1233484" y="525440"/>
                  <a:pt x="1225700" y="525440"/>
                </a:cubicBezTo>
                <a:cubicBezTo>
                  <a:pt x="1217156" y="525440"/>
                  <a:pt x="1210925" y="518876"/>
                  <a:pt x="1210925" y="513042"/>
                </a:cubicBezTo>
                <a:cubicBezTo>
                  <a:pt x="1210925" y="505020"/>
                  <a:pt x="1217156" y="499186"/>
                  <a:pt x="1225700" y="499186"/>
                </a:cubicBezTo>
                <a:close/>
                <a:moveTo>
                  <a:pt x="1154881" y="499186"/>
                </a:moveTo>
                <a:cubicBezTo>
                  <a:pt x="1162665" y="499186"/>
                  <a:pt x="1169669" y="505020"/>
                  <a:pt x="1169669" y="513042"/>
                </a:cubicBezTo>
                <a:cubicBezTo>
                  <a:pt x="1169669" y="518876"/>
                  <a:pt x="1162665" y="525440"/>
                  <a:pt x="1154881" y="525440"/>
                </a:cubicBezTo>
                <a:cubicBezTo>
                  <a:pt x="1146323" y="525440"/>
                  <a:pt x="1140095" y="518876"/>
                  <a:pt x="1140095" y="513042"/>
                </a:cubicBezTo>
                <a:cubicBezTo>
                  <a:pt x="1140095" y="505020"/>
                  <a:pt x="1146323" y="499186"/>
                  <a:pt x="1154881" y="499186"/>
                </a:cubicBezTo>
                <a:close/>
                <a:moveTo>
                  <a:pt x="1084053" y="499186"/>
                </a:moveTo>
                <a:cubicBezTo>
                  <a:pt x="1091836" y="499186"/>
                  <a:pt x="1098842" y="505020"/>
                  <a:pt x="1098842" y="513042"/>
                </a:cubicBezTo>
                <a:cubicBezTo>
                  <a:pt x="1098842" y="518876"/>
                  <a:pt x="1091836" y="525440"/>
                  <a:pt x="1084053" y="525440"/>
                </a:cubicBezTo>
                <a:cubicBezTo>
                  <a:pt x="1075492" y="525440"/>
                  <a:pt x="1069267" y="518876"/>
                  <a:pt x="1069267" y="513042"/>
                </a:cubicBezTo>
                <a:cubicBezTo>
                  <a:pt x="1069267" y="505020"/>
                  <a:pt x="1075492" y="499186"/>
                  <a:pt x="1084053" y="499186"/>
                </a:cubicBezTo>
                <a:close/>
                <a:moveTo>
                  <a:pt x="1013012" y="499186"/>
                </a:moveTo>
                <a:cubicBezTo>
                  <a:pt x="1020310" y="499186"/>
                  <a:pt x="1024685" y="505020"/>
                  <a:pt x="1024685" y="513042"/>
                </a:cubicBezTo>
                <a:cubicBezTo>
                  <a:pt x="1024685" y="518876"/>
                  <a:pt x="1020310" y="525440"/>
                  <a:pt x="1013012" y="525440"/>
                </a:cubicBezTo>
                <a:cubicBezTo>
                  <a:pt x="1004998" y="525440"/>
                  <a:pt x="998433" y="518876"/>
                  <a:pt x="998433" y="513042"/>
                </a:cubicBezTo>
                <a:cubicBezTo>
                  <a:pt x="998433" y="505020"/>
                  <a:pt x="1004998" y="499186"/>
                  <a:pt x="1013012" y="499186"/>
                </a:cubicBezTo>
                <a:close/>
                <a:moveTo>
                  <a:pt x="941461" y="499186"/>
                </a:moveTo>
                <a:cubicBezTo>
                  <a:pt x="948026" y="499186"/>
                  <a:pt x="953861" y="505020"/>
                  <a:pt x="953861" y="513042"/>
                </a:cubicBezTo>
                <a:cubicBezTo>
                  <a:pt x="953861" y="518876"/>
                  <a:pt x="948026" y="525440"/>
                  <a:pt x="941461" y="525440"/>
                </a:cubicBezTo>
                <a:cubicBezTo>
                  <a:pt x="934167" y="525440"/>
                  <a:pt x="927607" y="518876"/>
                  <a:pt x="927607" y="513042"/>
                </a:cubicBezTo>
                <a:cubicBezTo>
                  <a:pt x="927607" y="505020"/>
                  <a:pt x="934167" y="499186"/>
                  <a:pt x="941461" y="499186"/>
                </a:cubicBezTo>
                <a:close/>
                <a:moveTo>
                  <a:pt x="870626" y="499186"/>
                </a:moveTo>
                <a:cubicBezTo>
                  <a:pt x="877192" y="499186"/>
                  <a:pt x="883027" y="505020"/>
                  <a:pt x="883027" y="513042"/>
                </a:cubicBezTo>
                <a:cubicBezTo>
                  <a:pt x="883027" y="518876"/>
                  <a:pt x="877192" y="525440"/>
                  <a:pt x="870626" y="525440"/>
                </a:cubicBezTo>
                <a:cubicBezTo>
                  <a:pt x="863340" y="525440"/>
                  <a:pt x="856774" y="518876"/>
                  <a:pt x="856774" y="513042"/>
                </a:cubicBezTo>
                <a:cubicBezTo>
                  <a:pt x="856774" y="505020"/>
                  <a:pt x="863340" y="499186"/>
                  <a:pt x="870626" y="499186"/>
                </a:cubicBezTo>
                <a:close/>
                <a:moveTo>
                  <a:pt x="798340" y="499186"/>
                </a:moveTo>
                <a:cubicBezTo>
                  <a:pt x="806362" y="499186"/>
                  <a:pt x="812196" y="505020"/>
                  <a:pt x="812196" y="513042"/>
                </a:cubicBezTo>
                <a:cubicBezTo>
                  <a:pt x="812196" y="518876"/>
                  <a:pt x="806362" y="525440"/>
                  <a:pt x="798340" y="525440"/>
                </a:cubicBezTo>
                <a:cubicBezTo>
                  <a:pt x="792508" y="525440"/>
                  <a:pt x="785941" y="518876"/>
                  <a:pt x="785941" y="513042"/>
                </a:cubicBezTo>
                <a:cubicBezTo>
                  <a:pt x="785941" y="505020"/>
                  <a:pt x="792508" y="499186"/>
                  <a:pt x="798340" y="499186"/>
                </a:cubicBezTo>
                <a:close/>
                <a:moveTo>
                  <a:pt x="724135" y="499186"/>
                </a:moveTo>
                <a:cubicBezTo>
                  <a:pt x="731429" y="499186"/>
                  <a:pt x="737991" y="505020"/>
                  <a:pt x="737991" y="513042"/>
                </a:cubicBezTo>
                <a:cubicBezTo>
                  <a:pt x="737991" y="518876"/>
                  <a:pt x="731429" y="525440"/>
                  <a:pt x="724135" y="525440"/>
                </a:cubicBezTo>
                <a:cubicBezTo>
                  <a:pt x="717574" y="525440"/>
                  <a:pt x="711744" y="518876"/>
                  <a:pt x="711744" y="513042"/>
                </a:cubicBezTo>
                <a:cubicBezTo>
                  <a:pt x="711744" y="505020"/>
                  <a:pt x="717574" y="499186"/>
                  <a:pt x="724135" y="499186"/>
                </a:cubicBezTo>
                <a:close/>
                <a:moveTo>
                  <a:pt x="653306" y="499186"/>
                </a:moveTo>
                <a:cubicBezTo>
                  <a:pt x="660598" y="499186"/>
                  <a:pt x="667164" y="505020"/>
                  <a:pt x="667164" y="513042"/>
                </a:cubicBezTo>
                <a:cubicBezTo>
                  <a:pt x="667164" y="518876"/>
                  <a:pt x="660598" y="525440"/>
                  <a:pt x="653306" y="525440"/>
                </a:cubicBezTo>
                <a:cubicBezTo>
                  <a:pt x="645287" y="525440"/>
                  <a:pt x="640910" y="518876"/>
                  <a:pt x="640910" y="513042"/>
                </a:cubicBezTo>
                <a:cubicBezTo>
                  <a:pt x="640910" y="505020"/>
                  <a:pt x="645287" y="499186"/>
                  <a:pt x="653306" y="499186"/>
                </a:cubicBezTo>
                <a:close/>
                <a:moveTo>
                  <a:pt x="584869" y="499186"/>
                </a:moveTo>
                <a:cubicBezTo>
                  <a:pt x="592652" y="499186"/>
                  <a:pt x="599654" y="505020"/>
                  <a:pt x="599654" y="513042"/>
                </a:cubicBezTo>
                <a:cubicBezTo>
                  <a:pt x="599654" y="518876"/>
                  <a:pt x="592652" y="525440"/>
                  <a:pt x="584869" y="525440"/>
                </a:cubicBezTo>
                <a:cubicBezTo>
                  <a:pt x="576309" y="525440"/>
                  <a:pt x="570076" y="518876"/>
                  <a:pt x="570076" y="513042"/>
                </a:cubicBezTo>
                <a:cubicBezTo>
                  <a:pt x="570076" y="505020"/>
                  <a:pt x="576309" y="499186"/>
                  <a:pt x="584869" y="499186"/>
                </a:cubicBezTo>
                <a:close/>
                <a:moveTo>
                  <a:pt x="513670" y="499186"/>
                </a:moveTo>
                <a:cubicBezTo>
                  <a:pt x="522020" y="499186"/>
                  <a:pt x="528846" y="505020"/>
                  <a:pt x="528846" y="513042"/>
                </a:cubicBezTo>
                <a:cubicBezTo>
                  <a:pt x="528846" y="518876"/>
                  <a:pt x="522020" y="525440"/>
                  <a:pt x="513670" y="525440"/>
                </a:cubicBezTo>
                <a:cubicBezTo>
                  <a:pt x="506076" y="525440"/>
                  <a:pt x="499248" y="518876"/>
                  <a:pt x="499248" y="513042"/>
                </a:cubicBezTo>
                <a:cubicBezTo>
                  <a:pt x="499248" y="505020"/>
                  <a:pt x="506076" y="499186"/>
                  <a:pt x="513670" y="499186"/>
                </a:cubicBezTo>
                <a:close/>
                <a:moveTo>
                  <a:pt x="3939871" y="495814"/>
                </a:moveTo>
                <a:cubicBezTo>
                  <a:pt x="3946434" y="495814"/>
                  <a:pt x="3952268" y="502041"/>
                  <a:pt x="3952268" y="510602"/>
                </a:cubicBezTo>
                <a:cubicBezTo>
                  <a:pt x="3952268" y="518386"/>
                  <a:pt x="3946434" y="525391"/>
                  <a:pt x="3939871" y="525391"/>
                </a:cubicBezTo>
                <a:cubicBezTo>
                  <a:pt x="3932578" y="525391"/>
                  <a:pt x="3926015" y="518386"/>
                  <a:pt x="3926015" y="510602"/>
                </a:cubicBezTo>
                <a:cubicBezTo>
                  <a:pt x="3926015" y="502041"/>
                  <a:pt x="3932578" y="495814"/>
                  <a:pt x="3939871" y="495814"/>
                </a:cubicBezTo>
                <a:close/>
                <a:moveTo>
                  <a:pt x="3869042" y="495814"/>
                </a:moveTo>
                <a:cubicBezTo>
                  <a:pt x="3875605" y="495814"/>
                  <a:pt x="3881439" y="502041"/>
                  <a:pt x="3881439" y="510602"/>
                </a:cubicBezTo>
                <a:cubicBezTo>
                  <a:pt x="3881439" y="518386"/>
                  <a:pt x="3875605" y="525391"/>
                  <a:pt x="3869042" y="525391"/>
                </a:cubicBezTo>
                <a:cubicBezTo>
                  <a:pt x="3861749" y="525391"/>
                  <a:pt x="3855186" y="518386"/>
                  <a:pt x="3855186" y="510602"/>
                </a:cubicBezTo>
                <a:cubicBezTo>
                  <a:pt x="3855186" y="502041"/>
                  <a:pt x="3861749" y="495814"/>
                  <a:pt x="3869042" y="495814"/>
                </a:cubicBezTo>
                <a:close/>
                <a:moveTo>
                  <a:pt x="3796752" y="495814"/>
                </a:moveTo>
                <a:cubicBezTo>
                  <a:pt x="3804774" y="495814"/>
                  <a:pt x="3810608" y="502041"/>
                  <a:pt x="3810608" y="510602"/>
                </a:cubicBezTo>
                <a:cubicBezTo>
                  <a:pt x="3810608" y="518386"/>
                  <a:pt x="3804774" y="525391"/>
                  <a:pt x="3796752" y="525391"/>
                </a:cubicBezTo>
                <a:cubicBezTo>
                  <a:pt x="3790918" y="525391"/>
                  <a:pt x="3784355" y="518386"/>
                  <a:pt x="3784355" y="510602"/>
                </a:cubicBezTo>
                <a:cubicBezTo>
                  <a:pt x="3784355" y="502041"/>
                  <a:pt x="3790918" y="495814"/>
                  <a:pt x="3796752" y="495814"/>
                </a:cubicBezTo>
                <a:close/>
                <a:moveTo>
                  <a:pt x="3725922" y="495814"/>
                </a:moveTo>
                <a:cubicBezTo>
                  <a:pt x="3733944" y="495814"/>
                  <a:pt x="3739778" y="502041"/>
                  <a:pt x="3739778" y="510602"/>
                </a:cubicBezTo>
                <a:cubicBezTo>
                  <a:pt x="3739778" y="518386"/>
                  <a:pt x="3733944" y="525391"/>
                  <a:pt x="3725922" y="525391"/>
                </a:cubicBezTo>
                <a:cubicBezTo>
                  <a:pt x="3719359" y="525391"/>
                  <a:pt x="3713525" y="518386"/>
                  <a:pt x="3713525" y="510602"/>
                </a:cubicBezTo>
                <a:cubicBezTo>
                  <a:pt x="3713525" y="502041"/>
                  <a:pt x="3719359" y="495814"/>
                  <a:pt x="3725922" y="495814"/>
                </a:cubicBezTo>
                <a:close/>
                <a:moveTo>
                  <a:pt x="3655091" y="495814"/>
                </a:moveTo>
                <a:cubicBezTo>
                  <a:pt x="3662384" y="495814"/>
                  <a:pt x="3668947" y="502041"/>
                  <a:pt x="3668947" y="510602"/>
                </a:cubicBezTo>
                <a:cubicBezTo>
                  <a:pt x="3668947" y="518386"/>
                  <a:pt x="3662384" y="525391"/>
                  <a:pt x="3655091" y="525391"/>
                </a:cubicBezTo>
                <a:cubicBezTo>
                  <a:pt x="3647069" y="525391"/>
                  <a:pt x="3642694" y="518386"/>
                  <a:pt x="3642694" y="510602"/>
                </a:cubicBezTo>
                <a:cubicBezTo>
                  <a:pt x="3642694" y="502041"/>
                  <a:pt x="3647069" y="495814"/>
                  <a:pt x="3655091" y="495814"/>
                </a:cubicBezTo>
                <a:close/>
                <a:moveTo>
                  <a:pt x="3583280" y="495814"/>
                </a:moveTo>
                <a:cubicBezTo>
                  <a:pt x="3591064" y="495814"/>
                  <a:pt x="3598069" y="502041"/>
                  <a:pt x="3598069" y="510602"/>
                </a:cubicBezTo>
                <a:cubicBezTo>
                  <a:pt x="3598069" y="518386"/>
                  <a:pt x="3591064" y="525391"/>
                  <a:pt x="3583280" y="525391"/>
                </a:cubicBezTo>
                <a:cubicBezTo>
                  <a:pt x="3574718" y="525391"/>
                  <a:pt x="3568491" y="518386"/>
                  <a:pt x="3568491" y="510602"/>
                </a:cubicBezTo>
                <a:cubicBezTo>
                  <a:pt x="3568491" y="502041"/>
                  <a:pt x="3574718" y="495814"/>
                  <a:pt x="3583280" y="495814"/>
                </a:cubicBezTo>
                <a:close/>
                <a:moveTo>
                  <a:pt x="3512449" y="495814"/>
                </a:moveTo>
                <a:cubicBezTo>
                  <a:pt x="3520232" y="495814"/>
                  <a:pt x="3527237" y="502041"/>
                  <a:pt x="3527237" y="510602"/>
                </a:cubicBezTo>
                <a:cubicBezTo>
                  <a:pt x="3527237" y="518386"/>
                  <a:pt x="3520232" y="525391"/>
                  <a:pt x="3512449" y="525391"/>
                </a:cubicBezTo>
                <a:cubicBezTo>
                  <a:pt x="3503887" y="525391"/>
                  <a:pt x="3497661" y="518386"/>
                  <a:pt x="3497661" y="510602"/>
                </a:cubicBezTo>
                <a:cubicBezTo>
                  <a:pt x="3497661" y="502041"/>
                  <a:pt x="3503887" y="495814"/>
                  <a:pt x="3512449" y="495814"/>
                </a:cubicBezTo>
                <a:close/>
                <a:moveTo>
                  <a:pt x="3440686" y="495814"/>
                </a:moveTo>
                <a:cubicBezTo>
                  <a:pt x="3448708" y="495814"/>
                  <a:pt x="3453083" y="502041"/>
                  <a:pt x="3453083" y="510602"/>
                </a:cubicBezTo>
                <a:cubicBezTo>
                  <a:pt x="3453083" y="518386"/>
                  <a:pt x="3448708" y="525391"/>
                  <a:pt x="3440686" y="525391"/>
                </a:cubicBezTo>
                <a:cubicBezTo>
                  <a:pt x="3433393" y="525391"/>
                  <a:pt x="3426830" y="518386"/>
                  <a:pt x="3426830" y="510602"/>
                </a:cubicBezTo>
                <a:cubicBezTo>
                  <a:pt x="3426830" y="502041"/>
                  <a:pt x="3433393" y="495814"/>
                  <a:pt x="3440686" y="495814"/>
                </a:cubicBezTo>
                <a:close/>
                <a:moveTo>
                  <a:pt x="3369857" y="495814"/>
                </a:moveTo>
                <a:cubicBezTo>
                  <a:pt x="3376420" y="495814"/>
                  <a:pt x="3382254" y="502041"/>
                  <a:pt x="3382254" y="510602"/>
                </a:cubicBezTo>
                <a:cubicBezTo>
                  <a:pt x="3382254" y="518386"/>
                  <a:pt x="3376420" y="525391"/>
                  <a:pt x="3369857" y="525391"/>
                </a:cubicBezTo>
                <a:cubicBezTo>
                  <a:pt x="3362564" y="525391"/>
                  <a:pt x="3356001" y="518386"/>
                  <a:pt x="3356001" y="510602"/>
                </a:cubicBezTo>
                <a:cubicBezTo>
                  <a:pt x="3356001" y="502041"/>
                  <a:pt x="3362564" y="495814"/>
                  <a:pt x="3369857" y="495814"/>
                </a:cubicBezTo>
                <a:close/>
                <a:moveTo>
                  <a:pt x="3299094" y="495814"/>
                </a:moveTo>
                <a:cubicBezTo>
                  <a:pt x="3305656" y="495814"/>
                  <a:pt x="3311491" y="502041"/>
                  <a:pt x="3311491" y="510602"/>
                </a:cubicBezTo>
                <a:cubicBezTo>
                  <a:pt x="3311491" y="518386"/>
                  <a:pt x="3305656" y="525391"/>
                  <a:pt x="3299094" y="525391"/>
                </a:cubicBezTo>
                <a:cubicBezTo>
                  <a:pt x="3291802" y="525391"/>
                  <a:pt x="3285240" y="518386"/>
                  <a:pt x="3285240" y="510602"/>
                </a:cubicBezTo>
                <a:cubicBezTo>
                  <a:pt x="3285240" y="502041"/>
                  <a:pt x="3291802" y="495814"/>
                  <a:pt x="3299094" y="495814"/>
                </a:cubicBezTo>
                <a:close/>
                <a:moveTo>
                  <a:pt x="3226805" y="495814"/>
                </a:moveTo>
                <a:cubicBezTo>
                  <a:pt x="3234825" y="495814"/>
                  <a:pt x="3240660" y="502041"/>
                  <a:pt x="3240660" y="510602"/>
                </a:cubicBezTo>
                <a:cubicBezTo>
                  <a:pt x="3240660" y="518386"/>
                  <a:pt x="3234825" y="525391"/>
                  <a:pt x="3226805" y="525391"/>
                </a:cubicBezTo>
                <a:cubicBezTo>
                  <a:pt x="3220242" y="525391"/>
                  <a:pt x="3214406" y="518386"/>
                  <a:pt x="3214406" y="510602"/>
                </a:cubicBezTo>
                <a:cubicBezTo>
                  <a:pt x="3214406" y="502041"/>
                  <a:pt x="3220242" y="495814"/>
                  <a:pt x="3226805" y="495814"/>
                </a:cubicBezTo>
                <a:close/>
                <a:moveTo>
                  <a:pt x="3152602" y="495814"/>
                </a:moveTo>
                <a:cubicBezTo>
                  <a:pt x="3159895" y="495814"/>
                  <a:pt x="3166454" y="502041"/>
                  <a:pt x="3166454" y="510602"/>
                </a:cubicBezTo>
                <a:cubicBezTo>
                  <a:pt x="3166454" y="518386"/>
                  <a:pt x="3159895" y="525391"/>
                  <a:pt x="3152602" y="525391"/>
                </a:cubicBezTo>
                <a:cubicBezTo>
                  <a:pt x="3146038" y="525391"/>
                  <a:pt x="3140203" y="518386"/>
                  <a:pt x="3140203" y="510602"/>
                </a:cubicBezTo>
                <a:cubicBezTo>
                  <a:pt x="3140203" y="502041"/>
                  <a:pt x="3146038" y="495814"/>
                  <a:pt x="3152602" y="495814"/>
                </a:cubicBezTo>
                <a:close/>
                <a:moveTo>
                  <a:pt x="2439944" y="428356"/>
                </a:moveTo>
                <a:cubicBezTo>
                  <a:pt x="2448502" y="428356"/>
                  <a:pt x="2454729" y="432731"/>
                  <a:pt x="2454729" y="440753"/>
                </a:cubicBezTo>
                <a:cubicBezTo>
                  <a:pt x="2454729" y="448046"/>
                  <a:pt x="2448502" y="454610"/>
                  <a:pt x="2439944" y="454610"/>
                </a:cubicBezTo>
                <a:cubicBezTo>
                  <a:pt x="2432159" y="454610"/>
                  <a:pt x="2425156" y="448046"/>
                  <a:pt x="2425156" y="440753"/>
                </a:cubicBezTo>
                <a:cubicBezTo>
                  <a:pt x="2425156" y="432731"/>
                  <a:pt x="2432159" y="428356"/>
                  <a:pt x="2439944" y="428356"/>
                </a:cubicBezTo>
                <a:close/>
                <a:moveTo>
                  <a:pt x="2369110" y="428356"/>
                </a:moveTo>
                <a:cubicBezTo>
                  <a:pt x="2377672" y="428356"/>
                  <a:pt x="2383898" y="432731"/>
                  <a:pt x="2383898" y="440753"/>
                </a:cubicBezTo>
                <a:cubicBezTo>
                  <a:pt x="2383898" y="448046"/>
                  <a:pt x="2377672" y="454610"/>
                  <a:pt x="2369110" y="454610"/>
                </a:cubicBezTo>
                <a:cubicBezTo>
                  <a:pt x="2361327" y="454610"/>
                  <a:pt x="2354319" y="448046"/>
                  <a:pt x="2354319" y="440753"/>
                </a:cubicBezTo>
                <a:cubicBezTo>
                  <a:pt x="2354319" y="432731"/>
                  <a:pt x="2361327" y="428356"/>
                  <a:pt x="2369110" y="428356"/>
                </a:cubicBezTo>
                <a:close/>
                <a:moveTo>
                  <a:pt x="2298278" y="428356"/>
                </a:moveTo>
                <a:cubicBezTo>
                  <a:pt x="2306842" y="428356"/>
                  <a:pt x="2313066" y="432731"/>
                  <a:pt x="2313066" y="440753"/>
                </a:cubicBezTo>
                <a:cubicBezTo>
                  <a:pt x="2313066" y="448046"/>
                  <a:pt x="2306842" y="454610"/>
                  <a:pt x="2298278" y="454610"/>
                </a:cubicBezTo>
                <a:cubicBezTo>
                  <a:pt x="2290494" y="454610"/>
                  <a:pt x="2283490" y="448046"/>
                  <a:pt x="2283490" y="440753"/>
                </a:cubicBezTo>
                <a:cubicBezTo>
                  <a:pt x="2283490" y="432731"/>
                  <a:pt x="2290494" y="428356"/>
                  <a:pt x="2298278" y="428356"/>
                </a:cubicBezTo>
                <a:close/>
                <a:moveTo>
                  <a:pt x="2226514" y="428356"/>
                </a:moveTo>
                <a:cubicBezTo>
                  <a:pt x="2234537" y="428356"/>
                  <a:pt x="2238914" y="432731"/>
                  <a:pt x="2238914" y="440753"/>
                </a:cubicBezTo>
                <a:cubicBezTo>
                  <a:pt x="2238914" y="448046"/>
                  <a:pt x="2234537" y="454610"/>
                  <a:pt x="2226514" y="454610"/>
                </a:cubicBezTo>
                <a:cubicBezTo>
                  <a:pt x="2218492" y="454610"/>
                  <a:pt x="2212656" y="448046"/>
                  <a:pt x="2212656" y="440753"/>
                </a:cubicBezTo>
                <a:cubicBezTo>
                  <a:pt x="2212656" y="432731"/>
                  <a:pt x="2218492" y="428356"/>
                  <a:pt x="2226514" y="428356"/>
                </a:cubicBezTo>
                <a:close/>
                <a:moveTo>
                  <a:pt x="2155682" y="428356"/>
                </a:moveTo>
                <a:cubicBezTo>
                  <a:pt x="2161517" y="428356"/>
                  <a:pt x="2168079" y="432731"/>
                  <a:pt x="2168079" y="440753"/>
                </a:cubicBezTo>
                <a:cubicBezTo>
                  <a:pt x="2168079" y="448046"/>
                  <a:pt x="2161517" y="454610"/>
                  <a:pt x="2155682" y="454610"/>
                </a:cubicBezTo>
                <a:cubicBezTo>
                  <a:pt x="2147658" y="454610"/>
                  <a:pt x="2141825" y="448046"/>
                  <a:pt x="2141825" y="440753"/>
                </a:cubicBezTo>
                <a:cubicBezTo>
                  <a:pt x="2141825" y="432731"/>
                  <a:pt x="2147658" y="428356"/>
                  <a:pt x="2155682" y="428356"/>
                </a:cubicBezTo>
                <a:close/>
                <a:moveTo>
                  <a:pt x="2084846" y="428356"/>
                </a:moveTo>
                <a:cubicBezTo>
                  <a:pt x="2090682" y="428356"/>
                  <a:pt x="2097246" y="432731"/>
                  <a:pt x="2097246" y="440753"/>
                </a:cubicBezTo>
                <a:cubicBezTo>
                  <a:pt x="2097246" y="448046"/>
                  <a:pt x="2090682" y="454610"/>
                  <a:pt x="2084846" y="454610"/>
                </a:cubicBezTo>
                <a:cubicBezTo>
                  <a:pt x="2076827" y="454610"/>
                  <a:pt x="2070991" y="448046"/>
                  <a:pt x="2070991" y="440753"/>
                </a:cubicBezTo>
                <a:cubicBezTo>
                  <a:pt x="2070991" y="432731"/>
                  <a:pt x="2076827" y="428356"/>
                  <a:pt x="2084846" y="428356"/>
                </a:cubicBezTo>
                <a:close/>
                <a:moveTo>
                  <a:pt x="2011832" y="428356"/>
                </a:moveTo>
                <a:cubicBezTo>
                  <a:pt x="2019855" y="428356"/>
                  <a:pt x="2026418" y="432731"/>
                  <a:pt x="2026418" y="440753"/>
                </a:cubicBezTo>
                <a:cubicBezTo>
                  <a:pt x="2026418" y="448046"/>
                  <a:pt x="2019855" y="454610"/>
                  <a:pt x="2011832" y="454610"/>
                </a:cubicBezTo>
                <a:cubicBezTo>
                  <a:pt x="2005999" y="454610"/>
                  <a:pt x="2000165" y="448046"/>
                  <a:pt x="2000165" y="440753"/>
                </a:cubicBezTo>
                <a:cubicBezTo>
                  <a:pt x="2000165" y="432731"/>
                  <a:pt x="2005999" y="428356"/>
                  <a:pt x="2011832" y="428356"/>
                </a:cubicBezTo>
                <a:close/>
                <a:moveTo>
                  <a:pt x="1938362" y="428356"/>
                </a:moveTo>
                <a:cubicBezTo>
                  <a:pt x="1946382" y="428356"/>
                  <a:pt x="1952216" y="432731"/>
                  <a:pt x="1952216" y="440753"/>
                </a:cubicBezTo>
                <a:cubicBezTo>
                  <a:pt x="1952216" y="448046"/>
                  <a:pt x="1946382" y="454610"/>
                  <a:pt x="1938362" y="454610"/>
                </a:cubicBezTo>
                <a:cubicBezTo>
                  <a:pt x="1932525" y="454610"/>
                  <a:pt x="1925965" y="448046"/>
                  <a:pt x="1925965" y="440753"/>
                </a:cubicBezTo>
                <a:cubicBezTo>
                  <a:pt x="1925965" y="432731"/>
                  <a:pt x="1932525" y="428356"/>
                  <a:pt x="1938362" y="428356"/>
                </a:cubicBezTo>
                <a:close/>
                <a:moveTo>
                  <a:pt x="1867525" y="428356"/>
                </a:moveTo>
                <a:cubicBezTo>
                  <a:pt x="1875547" y="428356"/>
                  <a:pt x="1881384" y="432731"/>
                  <a:pt x="1881384" y="440753"/>
                </a:cubicBezTo>
                <a:cubicBezTo>
                  <a:pt x="1881384" y="448046"/>
                  <a:pt x="1875547" y="454610"/>
                  <a:pt x="1867525" y="454610"/>
                </a:cubicBezTo>
                <a:cubicBezTo>
                  <a:pt x="1860232" y="454610"/>
                  <a:pt x="1855126" y="448046"/>
                  <a:pt x="1855126" y="440753"/>
                </a:cubicBezTo>
                <a:cubicBezTo>
                  <a:pt x="1855126" y="432731"/>
                  <a:pt x="1860232" y="428356"/>
                  <a:pt x="1867525" y="428356"/>
                </a:cubicBezTo>
                <a:close/>
                <a:moveTo>
                  <a:pt x="1799085" y="428356"/>
                </a:moveTo>
                <a:cubicBezTo>
                  <a:pt x="1807644" y="428356"/>
                  <a:pt x="1813873" y="434190"/>
                  <a:pt x="1813873" y="440753"/>
                </a:cubicBezTo>
                <a:cubicBezTo>
                  <a:pt x="1813873" y="448046"/>
                  <a:pt x="1807644" y="454610"/>
                  <a:pt x="1799085" y="454610"/>
                </a:cubicBezTo>
                <a:cubicBezTo>
                  <a:pt x="1790521" y="454610"/>
                  <a:pt x="1784298" y="448046"/>
                  <a:pt x="1784298" y="440753"/>
                </a:cubicBezTo>
                <a:cubicBezTo>
                  <a:pt x="1784298" y="434190"/>
                  <a:pt x="1790521" y="428356"/>
                  <a:pt x="1799085" y="428356"/>
                </a:cubicBezTo>
                <a:close/>
                <a:moveTo>
                  <a:pt x="1728260" y="428356"/>
                </a:moveTo>
                <a:cubicBezTo>
                  <a:pt x="1736822" y="428356"/>
                  <a:pt x="1743046" y="434190"/>
                  <a:pt x="1743046" y="440753"/>
                </a:cubicBezTo>
                <a:cubicBezTo>
                  <a:pt x="1743046" y="448046"/>
                  <a:pt x="1736822" y="454610"/>
                  <a:pt x="1728260" y="454610"/>
                </a:cubicBezTo>
                <a:cubicBezTo>
                  <a:pt x="1719694" y="454610"/>
                  <a:pt x="1713469" y="448046"/>
                  <a:pt x="1713469" y="440753"/>
                </a:cubicBezTo>
                <a:cubicBezTo>
                  <a:pt x="1713469" y="434190"/>
                  <a:pt x="1719694" y="428356"/>
                  <a:pt x="1728260" y="428356"/>
                </a:cubicBezTo>
                <a:close/>
                <a:moveTo>
                  <a:pt x="1657426" y="428356"/>
                </a:moveTo>
                <a:cubicBezTo>
                  <a:pt x="1665212" y="428356"/>
                  <a:pt x="1672218" y="434190"/>
                  <a:pt x="1672218" y="440753"/>
                </a:cubicBezTo>
                <a:cubicBezTo>
                  <a:pt x="1672218" y="448046"/>
                  <a:pt x="1665212" y="454610"/>
                  <a:pt x="1657426" y="454610"/>
                </a:cubicBezTo>
                <a:cubicBezTo>
                  <a:pt x="1648870" y="454610"/>
                  <a:pt x="1642647" y="448046"/>
                  <a:pt x="1642647" y="440753"/>
                </a:cubicBezTo>
                <a:cubicBezTo>
                  <a:pt x="1642647" y="434190"/>
                  <a:pt x="1648870" y="428356"/>
                  <a:pt x="1657426" y="428356"/>
                </a:cubicBezTo>
                <a:close/>
                <a:moveTo>
                  <a:pt x="1582294" y="428356"/>
                </a:moveTo>
                <a:cubicBezTo>
                  <a:pt x="1589590" y="428356"/>
                  <a:pt x="1594697" y="434190"/>
                  <a:pt x="1594697" y="440753"/>
                </a:cubicBezTo>
                <a:cubicBezTo>
                  <a:pt x="1594697" y="448046"/>
                  <a:pt x="1589590" y="454610"/>
                  <a:pt x="1582294" y="454610"/>
                </a:cubicBezTo>
                <a:cubicBezTo>
                  <a:pt x="1574274" y="454610"/>
                  <a:pt x="1568438" y="448046"/>
                  <a:pt x="1568438" y="440753"/>
                </a:cubicBezTo>
                <a:cubicBezTo>
                  <a:pt x="1568438" y="434190"/>
                  <a:pt x="1574274" y="428356"/>
                  <a:pt x="1582294" y="428356"/>
                </a:cubicBezTo>
                <a:close/>
                <a:moveTo>
                  <a:pt x="1512195" y="428356"/>
                </a:moveTo>
                <a:cubicBezTo>
                  <a:pt x="1518027" y="428356"/>
                  <a:pt x="1523862" y="434190"/>
                  <a:pt x="1523862" y="440753"/>
                </a:cubicBezTo>
                <a:cubicBezTo>
                  <a:pt x="1523862" y="448046"/>
                  <a:pt x="1518027" y="454610"/>
                  <a:pt x="1512195" y="454610"/>
                </a:cubicBezTo>
                <a:cubicBezTo>
                  <a:pt x="1504171" y="454610"/>
                  <a:pt x="1497610" y="448046"/>
                  <a:pt x="1497610" y="440753"/>
                </a:cubicBezTo>
                <a:cubicBezTo>
                  <a:pt x="1497610" y="434190"/>
                  <a:pt x="1504171" y="428356"/>
                  <a:pt x="1512195" y="428356"/>
                </a:cubicBezTo>
                <a:close/>
                <a:moveTo>
                  <a:pt x="1439171" y="428356"/>
                </a:moveTo>
                <a:cubicBezTo>
                  <a:pt x="1447188" y="428356"/>
                  <a:pt x="1453023" y="434190"/>
                  <a:pt x="1453023" y="440753"/>
                </a:cubicBezTo>
                <a:cubicBezTo>
                  <a:pt x="1453023" y="448046"/>
                  <a:pt x="1447188" y="454610"/>
                  <a:pt x="1439171" y="454610"/>
                </a:cubicBezTo>
                <a:cubicBezTo>
                  <a:pt x="1433336" y="454610"/>
                  <a:pt x="1426771" y="448046"/>
                  <a:pt x="1426771" y="440753"/>
                </a:cubicBezTo>
                <a:cubicBezTo>
                  <a:pt x="1426771" y="434190"/>
                  <a:pt x="1433336" y="428356"/>
                  <a:pt x="1439171" y="428356"/>
                </a:cubicBezTo>
                <a:close/>
                <a:moveTo>
                  <a:pt x="1368344" y="428356"/>
                </a:moveTo>
                <a:cubicBezTo>
                  <a:pt x="1376365" y="428356"/>
                  <a:pt x="1382196" y="434190"/>
                  <a:pt x="1382196" y="440753"/>
                </a:cubicBezTo>
                <a:cubicBezTo>
                  <a:pt x="1382196" y="448046"/>
                  <a:pt x="1376365" y="454610"/>
                  <a:pt x="1368344" y="454610"/>
                </a:cubicBezTo>
                <a:cubicBezTo>
                  <a:pt x="1362508" y="454610"/>
                  <a:pt x="1355948" y="448046"/>
                  <a:pt x="1355948" y="440753"/>
                </a:cubicBezTo>
                <a:cubicBezTo>
                  <a:pt x="1355948" y="434190"/>
                  <a:pt x="1362508" y="428356"/>
                  <a:pt x="1368344" y="428356"/>
                </a:cubicBezTo>
                <a:close/>
                <a:moveTo>
                  <a:pt x="1297515" y="428356"/>
                </a:moveTo>
                <a:cubicBezTo>
                  <a:pt x="1305538" y="428356"/>
                  <a:pt x="1311372" y="434190"/>
                  <a:pt x="1311372" y="440753"/>
                </a:cubicBezTo>
                <a:cubicBezTo>
                  <a:pt x="1311372" y="448046"/>
                  <a:pt x="1305538" y="454610"/>
                  <a:pt x="1297515" y="454610"/>
                </a:cubicBezTo>
                <a:cubicBezTo>
                  <a:pt x="1289495" y="454610"/>
                  <a:pt x="1285118" y="448046"/>
                  <a:pt x="1285118" y="440753"/>
                </a:cubicBezTo>
                <a:cubicBezTo>
                  <a:pt x="1285118" y="434190"/>
                  <a:pt x="1289495" y="428356"/>
                  <a:pt x="1297515" y="428356"/>
                </a:cubicBezTo>
                <a:close/>
                <a:moveTo>
                  <a:pt x="1225703" y="428356"/>
                </a:moveTo>
                <a:cubicBezTo>
                  <a:pt x="1233487" y="428356"/>
                  <a:pt x="1240491" y="434190"/>
                  <a:pt x="1240491" y="440753"/>
                </a:cubicBezTo>
                <a:cubicBezTo>
                  <a:pt x="1240491" y="448046"/>
                  <a:pt x="1233487" y="454610"/>
                  <a:pt x="1225703" y="454610"/>
                </a:cubicBezTo>
                <a:cubicBezTo>
                  <a:pt x="1217156" y="454610"/>
                  <a:pt x="1210925" y="448046"/>
                  <a:pt x="1210925" y="440753"/>
                </a:cubicBezTo>
                <a:cubicBezTo>
                  <a:pt x="1210925" y="434190"/>
                  <a:pt x="1217156" y="428356"/>
                  <a:pt x="1225703" y="428356"/>
                </a:cubicBezTo>
                <a:close/>
                <a:moveTo>
                  <a:pt x="1154886" y="428356"/>
                </a:moveTo>
                <a:cubicBezTo>
                  <a:pt x="1162673" y="428356"/>
                  <a:pt x="1169676" y="434190"/>
                  <a:pt x="1169676" y="440753"/>
                </a:cubicBezTo>
                <a:cubicBezTo>
                  <a:pt x="1169676" y="448046"/>
                  <a:pt x="1162673" y="454610"/>
                  <a:pt x="1154886" y="454610"/>
                </a:cubicBezTo>
                <a:cubicBezTo>
                  <a:pt x="1146323" y="454610"/>
                  <a:pt x="1140096" y="448046"/>
                  <a:pt x="1140096" y="440753"/>
                </a:cubicBezTo>
                <a:cubicBezTo>
                  <a:pt x="1140096" y="434190"/>
                  <a:pt x="1146323" y="428356"/>
                  <a:pt x="1154886" y="428356"/>
                </a:cubicBezTo>
                <a:close/>
                <a:moveTo>
                  <a:pt x="1084056" y="428356"/>
                </a:moveTo>
                <a:cubicBezTo>
                  <a:pt x="1091840" y="428356"/>
                  <a:pt x="1098844" y="434190"/>
                  <a:pt x="1098844" y="440753"/>
                </a:cubicBezTo>
                <a:cubicBezTo>
                  <a:pt x="1098844" y="448046"/>
                  <a:pt x="1091840" y="454610"/>
                  <a:pt x="1084056" y="454610"/>
                </a:cubicBezTo>
                <a:cubicBezTo>
                  <a:pt x="1075492" y="454610"/>
                  <a:pt x="1069267" y="448046"/>
                  <a:pt x="1069267" y="440753"/>
                </a:cubicBezTo>
                <a:cubicBezTo>
                  <a:pt x="1069267" y="434190"/>
                  <a:pt x="1075492" y="428356"/>
                  <a:pt x="1084056" y="428356"/>
                </a:cubicBezTo>
                <a:close/>
                <a:moveTo>
                  <a:pt x="1013015" y="428356"/>
                </a:moveTo>
                <a:cubicBezTo>
                  <a:pt x="1020312" y="428356"/>
                  <a:pt x="1024685" y="434190"/>
                  <a:pt x="1024685" y="440753"/>
                </a:cubicBezTo>
                <a:cubicBezTo>
                  <a:pt x="1024685" y="448046"/>
                  <a:pt x="1020312" y="454610"/>
                  <a:pt x="1013015" y="454610"/>
                </a:cubicBezTo>
                <a:cubicBezTo>
                  <a:pt x="1004998" y="454610"/>
                  <a:pt x="998434" y="448046"/>
                  <a:pt x="998434" y="440753"/>
                </a:cubicBezTo>
                <a:cubicBezTo>
                  <a:pt x="998434" y="434190"/>
                  <a:pt x="1004998" y="428356"/>
                  <a:pt x="1013015" y="428356"/>
                </a:cubicBezTo>
                <a:close/>
                <a:moveTo>
                  <a:pt x="941465" y="428356"/>
                </a:moveTo>
                <a:cubicBezTo>
                  <a:pt x="948030" y="428356"/>
                  <a:pt x="953864" y="434190"/>
                  <a:pt x="953864" y="440753"/>
                </a:cubicBezTo>
                <a:cubicBezTo>
                  <a:pt x="953864" y="448046"/>
                  <a:pt x="948030" y="454610"/>
                  <a:pt x="941465" y="454610"/>
                </a:cubicBezTo>
                <a:cubicBezTo>
                  <a:pt x="934168" y="454610"/>
                  <a:pt x="927611" y="448046"/>
                  <a:pt x="927611" y="440753"/>
                </a:cubicBezTo>
                <a:cubicBezTo>
                  <a:pt x="927611" y="434190"/>
                  <a:pt x="934168" y="428356"/>
                  <a:pt x="941465" y="428356"/>
                </a:cubicBezTo>
                <a:close/>
                <a:moveTo>
                  <a:pt x="870633" y="428356"/>
                </a:moveTo>
                <a:cubicBezTo>
                  <a:pt x="877194" y="428356"/>
                  <a:pt x="883030" y="434190"/>
                  <a:pt x="883030" y="440753"/>
                </a:cubicBezTo>
                <a:cubicBezTo>
                  <a:pt x="883030" y="448046"/>
                  <a:pt x="877194" y="454610"/>
                  <a:pt x="870633" y="454610"/>
                </a:cubicBezTo>
                <a:cubicBezTo>
                  <a:pt x="863341" y="454610"/>
                  <a:pt x="856774" y="448046"/>
                  <a:pt x="856774" y="440753"/>
                </a:cubicBezTo>
                <a:cubicBezTo>
                  <a:pt x="856774" y="434190"/>
                  <a:pt x="863341" y="428356"/>
                  <a:pt x="870633" y="428356"/>
                </a:cubicBezTo>
                <a:close/>
                <a:moveTo>
                  <a:pt x="798344" y="428356"/>
                </a:moveTo>
                <a:cubicBezTo>
                  <a:pt x="806370" y="428356"/>
                  <a:pt x="812196" y="434190"/>
                  <a:pt x="812196" y="440753"/>
                </a:cubicBezTo>
                <a:cubicBezTo>
                  <a:pt x="812196" y="448046"/>
                  <a:pt x="806370" y="454610"/>
                  <a:pt x="798344" y="454610"/>
                </a:cubicBezTo>
                <a:cubicBezTo>
                  <a:pt x="792510" y="454610"/>
                  <a:pt x="785947" y="448046"/>
                  <a:pt x="785947" y="440753"/>
                </a:cubicBezTo>
                <a:cubicBezTo>
                  <a:pt x="785947" y="434190"/>
                  <a:pt x="792510" y="428356"/>
                  <a:pt x="798344" y="428356"/>
                </a:cubicBezTo>
                <a:close/>
                <a:moveTo>
                  <a:pt x="724138" y="428356"/>
                </a:moveTo>
                <a:cubicBezTo>
                  <a:pt x="731434" y="428356"/>
                  <a:pt x="738002" y="434190"/>
                  <a:pt x="738002" y="442212"/>
                </a:cubicBezTo>
                <a:cubicBezTo>
                  <a:pt x="738002" y="448046"/>
                  <a:pt x="731434" y="454610"/>
                  <a:pt x="724138" y="454610"/>
                </a:cubicBezTo>
                <a:cubicBezTo>
                  <a:pt x="717578" y="454610"/>
                  <a:pt x="711747" y="448046"/>
                  <a:pt x="711747" y="442212"/>
                </a:cubicBezTo>
                <a:cubicBezTo>
                  <a:pt x="711747" y="434190"/>
                  <a:pt x="717578" y="428356"/>
                  <a:pt x="724138" y="428356"/>
                </a:cubicBezTo>
                <a:close/>
                <a:moveTo>
                  <a:pt x="653312" y="428356"/>
                </a:moveTo>
                <a:cubicBezTo>
                  <a:pt x="660604" y="428356"/>
                  <a:pt x="667165" y="434190"/>
                  <a:pt x="667165" y="442212"/>
                </a:cubicBezTo>
                <a:cubicBezTo>
                  <a:pt x="667165" y="448046"/>
                  <a:pt x="660604" y="454610"/>
                  <a:pt x="653312" y="454610"/>
                </a:cubicBezTo>
                <a:cubicBezTo>
                  <a:pt x="645288" y="454610"/>
                  <a:pt x="640912" y="448046"/>
                  <a:pt x="640912" y="442212"/>
                </a:cubicBezTo>
                <a:cubicBezTo>
                  <a:pt x="640912" y="434190"/>
                  <a:pt x="645288" y="428356"/>
                  <a:pt x="653312" y="428356"/>
                </a:cubicBezTo>
                <a:close/>
                <a:moveTo>
                  <a:pt x="3796752" y="424982"/>
                </a:moveTo>
                <a:cubicBezTo>
                  <a:pt x="3804774" y="424982"/>
                  <a:pt x="3810608" y="431209"/>
                  <a:pt x="3810608" y="439771"/>
                </a:cubicBezTo>
                <a:cubicBezTo>
                  <a:pt x="3810608" y="447555"/>
                  <a:pt x="3804774" y="454560"/>
                  <a:pt x="3796752" y="454560"/>
                </a:cubicBezTo>
                <a:cubicBezTo>
                  <a:pt x="3790918" y="454560"/>
                  <a:pt x="3784355" y="447555"/>
                  <a:pt x="3784355" y="439771"/>
                </a:cubicBezTo>
                <a:cubicBezTo>
                  <a:pt x="3784355" y="431209"/>
                  <a:pt x="3790918" y="424982"/>
                  <a:pt x="3796752" y="424982"/>
                </a:cubicBezTo>
                <a:close/>
                <a:moveTo>
                  <a:pt x="3725922" y="424982"/>
                </a:moveTo>
                <a:cubicBezTo>
                  <a:pt x="3733944" y="424982"/>
                  <a:pt x="3739778" y="431209"/>
                  <a:pt x="3739778" y="439771"/>
                </a:cubicBezTo>
                <a:cubicBezTo>
                  <a:pt x="3739778" y="447555"/>
                  <a:pt x="3733944" y="454560"/>
                  <a:pt x="3725922" y="454560"/>
                </a:cubicBezTo>
                <a:cubicBezTo>
                  <a:pt x="3719359" y="454560"/>
                  <a:pt x="3713525" y="447555"/>
                  <a:pt x="3713525" y="439771"/>
                </a:cubicBezTo>
                <a:cubicBezTo>
                  <a:pt x="3713525" y="431209"/>
                  <a:pt x="3717900" y="424982"/>
                  <a:pt x="3725922" y="424982"/>
                </a:cubicBezTo>
                <a:close/>
                <a:moveTo>
                  <a:pt x="3655091" y="424982"/>
                </a:moveTo>
                <a:cubicBezTo>
                  <a:pt x="3662384" y="424982"/>
                  <a:pt x="3668947" y="431209"/>
                  <a:pt x="3668947" y="439771"/>
                </a:cubicBezTo>
                <a:cubicBezTo>
                  <a:pt x="3668947" y="447555"/>
                  <a:pt x="3662384" y="454560"/>
                  <a:pt x="3655091" y="454560"/>
                </a:cubicBezTo>
                <a:cubicBezTo>
                  <a:pt x="3647069" y="454560"/>
                  <a:pt x="3642694" y="447555"/>
                  <a:pt x="3642694" y="439771"/>
                </a:cubicBezTo>
                <a:cubicBezTo>
                  <a:pt x="3642694" y="431209"/>
                  <a:pt x="3647069" y="424982"/>
                  <a:pt x="3655091" y="424982"/>
                </a:cubicBezTo>
                <a:close/>
                <a:moveTo>
                  <a:pt x="3583280" y="424982"/>
                </a:moveTo>
                <a:cubicBezTo>
                  <a:pt x="3591064" y="424982"/>
                  <a:pt x="3598069" y="431209"/>
                  <a:pt x="3598069" y="439771"/>
                </a:cubicBezTo>
                <a:cubicBezTo>
                  <a:pt x="3598069" y="447555"/>
                  <a:pt x="3591064" y="454560"/>
                  <a:pt x="3583280" y="454560"/>
                </a:cubicBezTo>
                <a:cubicBezTo>
                  <a:pt x="3574718" y="454560"/>
                  <a:pt x="3568491" y="447555"/>
                  <a:pt x="3568491" y="439771"/>
                </a:cubicBezTo>
                <a:cubicBezTo>
                  <a:pt x="3568491" y="431209"/>
                  <a:pt x="3574718" y="424982"/>
                  <a:pt x="3583280" y="424982"/>
                </a:cubicBezTo>
                <a:close/>
                <a:moveTo>
                  <a:pt x="3512449" y="424982"/>
                </a:moveTo>
                <a:cubicBezTo>
                  <a:pt x="3520232" y="424982"/>
                  <a:pt x="3527237" y="431209"/>
                  <a:pt x="3527237" y="439771"/>
                </a:cubicBezTo>
                <a:cubicBezTo>
                  <a:pt x="3527237" y="447555"/>
                  <a:pt x="3520232" y="454560"/>
                  <a:pt x="3512449" y="454560"/>
                </a:cubicBezTo>
                <a:cubicBezTo>
                  <a:pt x="3503887" y="454560"/>
                  <a:pt x="3497661" y="447555"/>
                  <a:pt x="3497661" y="439771"/>
                </a:cubicBezTo>
                <a:cubicBezTo>
                  <a:pt x="3497661" y="431209"/>
                  <a:pt x="3503887" y="424982"/>
                  <a:pt x="3512449" y="424982"/>
                </a:cubicBezTo>
                <a:close/>
                <a:moveTo>
                  <a:pt x="3440686" y="424982"/>
                </a:moveTo>
                <a:cubicBezTo>
                  <a:pt x="3448708" y="424982"/>
                  <a:pt x="3453083" y="431209"/>
                  <a:pt x="3453083" y="439771"/>
                </a:cubicBezTo>
                <a:cubicBezTo>
                  <a:pt x="3453083" y="447555"/>
                  <a:pt x="3448708" y="454560"/>
                  <a:pt x="3440686" y="454560"/>
                </a:cubicBezTo>
                <a:cubicBezTo>
                  <a:pt x="3433393" y="454560"/>
                  <a:pt x="3426830" y="447555"/>
                  <a:pt x="3426830" y="439771"/>
                </a:cubicBezTo>
                <a:cubicBezTo>
                  <a:pt x="3426830" y="431209"/>
                  <a:pt x="3433393" y="424982"/>
                  <a:pt x="3440686" y="424982"/>
                </a:cubicBezTo>
                <a:close/>
                <a:moveTo>
                  <a:pt x="3369857" y="424982"/>
                </a:moveTo>
                <a:cubicBezTo>
                  <a:pt x="3376420" y="424982"/>
                  <a:pt x="3382254" y="431209"/>
                  <a:pt x="3382254" y="439771"/>
                </a:cubicBezTo>
                <a:cubicBezTo>
                  <a:pt x="3382254" y="447555"/>
                  <a:pt x="3376420" y="454560"/>
                  <a:pt x="3369857" y="454560"/>
                </a:cubicBezTo>
                <a:cubicBezTo>
                  <a:pt x="3362564" y="454560"/>
                  <a:pt x="3356001" y="447555"/>
                  <a:pt x="3356001" y="439771"/>
                </a:cubicBezTo>
                <a:cubicBezTo>
                  <a:pt x="3356001" y="431209"/>
                  <a:pt x="3362564" y="424982"/>
                  <a:pt x="3369857" y="424982"/>
                </a:cubicBezTo>
                <a:close/>
                <a:moveTo>
                  <a:pt x="3299097" y="424982"/>
                </a:moveTo>
                <a:cubicBezTo>
                  <a:pt x="3305656" y="424982"/>
                  <a:pt x="3311491" y="431209"/>
                  <a:pt x="3311491" y="439771"/>
                </a:cubicBezTo>
                <a:cubicBezTo>
                  <a:pt x="3311491" y="447555"/>
                  <a:pt x="3305656" y="454560"/>
                  <a:pt x="3299097" y="454560"/>
                </a:cubicBezTo>
                <a:cubicBezTo>
                  <a:pt x="3291802" y="454560"/>
                  <a:pt x="3285240" y="447555"/>
                  <a:pt x="3285240" y="439771"/>
                </a:cubicBezTo>
                <a:cubicBezTo>
                  <a:pt x="3285240" y="431209"/>
                  <a:pt x="3291802" y="424982"/>
                  <a:pt x="3299097" y="424982"/>
                </a:cubicBezTo>
                <a:close/>
                <a:moveTo>
                  <a:pt x="3226805" y="424982"/>
                </a:moveTo>
                <a:cubicBezTo>
                  <a:pt x="3234825" y="424982"/>
                  <a:pt x="3240664" y="431209"/>
                  <a:pt x="3240664" y="439771"/>
                </a:cubicBezTo>
                <a:cubicBezTo>
                  <a:pt x="3240664" y="447555"/>
                  <a:pt x="3234825" y="454560"/>
                  <a:pt x="3226805" y="454560"/>
                </a:cubicBezTo>
                <a:cubicBezTo>
                  <a:pt x="3220242" y="454560"/>
                  <a:pt x="3214406" y="447555"/>
                  <a:pt x="3214406" y="439771"/>
                </a:cubicBezTo>
                <a:cubicBezTo>
                  <a:pt x="3214406" y="431209"/>
                  <a:pt x="3220242" y="424982"/>
                  <a:pt x="3226805" y="424982"/>
                </a:cubicBezTo>
                <a:close/>
                <a:moveTo>
                  <a:pt x="3152602" y="424982"/>
                </a:moveTo>
                <a:cubicBezTo>
                  <a:pt x="3159895" y="424982"/>
                  <a:pt x="3166460" y="431209"/>
                  <a:pt x="3166460" y="439771"/>
                </a:cubicBezTo>
                <a:cubicBezTo>
                  <a:pt x="3166460" y="447555"/>
                  <a:pt x="3159895" y="454560"/>
                  <a:pt x="3152602" y="454560"/>
                </a:cubicBezTo>
                <a:cubicBezTo>
                  <a:pt x="3146038" y="454560"/>
                  <a:pt x="3140203" y="447555"/>
                  <a:pt x="3140203" y="439771"/>
                </a:cubicBezTo>
                <a:cubicBezTo>
                  <a:pt x="3140203" y="431209"/>
                  <a:pt x="3146038" y="424982"/>
                  <a:pt x="3152602" y="424982"/>
                </a:cubicBezTo>
                <a:close/>
                <a:moveTo>
                  <a:pt x="3081772" y="424982"/>
                </a:moveTo>
                <a:cubicBezTo>
                  <a:pt x="3089064" y="424982"/>
                  <a:pt x="3095624" y="431209"/>
                  <a:pt x="3095624" y="439771"/>
                </a:cubicBezTo>
                <a:cubicBezTo>
                  <a:pt x="3095624" y="447555"/>
                  <a:pt x="3089064" y="454560"/>
                  <a:pt x="3081772" y="454560"/>
                </a:cubicBezTo>
                <a:cubicBezTo>
                  <a:pt x="3073748" y="454560"/>
                  <a:pt x="3069372" y="447555"/>
                  <a:pt x="3069372" y="439771"/>
                </a:cubicBezTo>
                <a:cubicBezTo>
                  <a:pt x="3069372" y="431209"/>
                  <a:pt x="3073748" y="424982"/>
                  <a:pt x="3081772" y="424982"/>
                </a:cubicBezTo>
                <a:close/>
                <a:moveTo>
                  <a:pt x="3013715" y="424982"/>
                </a:moveTo>
                <a:cubicBezTo>
                  <a:pt x="3021305" y="424982"/>
                  <a:pt x="3028135" y="431209"/>
                  <a:pt x="3028135" y="439771"/>
                </a:cubicBezTo>
                <a:cubicBezTo>
                  <a:pt x="3028135" y="447555"/>
                  <a:pt x="3021305" y="454560"/>
                  <a:pt x="3013715" y="454560"/>
                </a:cubicBezTo>
                <a:cubicBezTo>
                  <a:pt x="3005368" y="454560"/>
                  <a:pt x="2998539" y="447555"/>
                  <a:pt x="2998539" y="439771"/>
                </a:cubicBezTo>
                <a:cubicBezTo>
                  <a:pt x="2998539" y="431209"/>
                  <a:pt x="3005368" y="424982"/>
                  <a:pt x="3013715" y="424982"/>
                </a:cubicBezTo>
                <a:close/>
                <a:moveTo>
                  <a:pt x="2942491" y="424982"/>
                </a:moveTo>
                <a:cubicBezTo>
                  <a:pt x="2951052" y="424982"/>
                  <a:pt x="2957286" y="431209"/>
                  <a:pt x="2957286" y="439771"/>
                </a:cubicBezTo>
                <a:cubicBezTo>
                  <a:pt x="2957286" y="447555"/>
                  <a:pt x="2951052" y="454560"/>
                  <a:pt x="2942491" y="454560"/>
                </a:cubicBezTo>
                <a:cubicBezTo>
                  <a:pt x="2934710" y="454560"/>
                  <a:pt x="2927708" y="447555"/>
                  <a:pt x="2927708" y="439771"/>
                </a:cubicBezTo>
                <a:cubicBezTo>
                  <a:pt x="2927708" y="431209"/>
                  <a:pt x="2934710" y="424982"/>
                  <a:pt x="2942491" y="424982"/>
                </a:cubicBezTo>
                <a:close/>
                <a:moveTo>
                  <a:pt x="2868291" y="424982"/>
                </a:moveTo>
                <a:cubicBezTo>
                  <a:pt x="2876858" y="424982"/>
                  <a:pt x="2883085" y="431209"/>
                  <a:pt x="2883085" y="439771"/>
                </a:cubicBezTo>
                <a:cubicBezTo>
                  <a:pt x="2883085" y="447555"/>
                  <a:pt x="2876858" y="454560"/>
                  <a:pt x="2868291" y="454560"/>
                </a:cubicBezTo>
                <a:cubicBezTo>
                  <a:pt x="2860509" y="454560"/>
                  <a:pt x="2853504" y="447555"/>
                  <a:pt x="2853504" y="439771"/>
                </a:cubicBezTo>
                <a:cubicBezTo>
                  <a:pt x="2853504" y="431209"/>
                  <a:pt x="2860509" y="424982"/>
                  <a:pt x="2868291" y="424982"/>
                </a:cubicBezTo>
                <a:close/>
                <a:moveTo>
                  <a:pt x="2796533" y="424982"/>
                </a:moveTo>
                <a:cubicBezTo>
                  <a:pt x="2804555" y="424982"/>
                  <a:pt x="2808932" y="431209"/>
                  <a:pt x="2808932" y="439771"/>
                </a:cubicBezTo>
                <a:cubicBezTo>
                  <a:pt x="2808932" y="447555"/>
                  <a:pt x="2804555" y="454560"/>
                  <a:pt x="2796533" y="454560"/>
                </a:cubicBezTo>
                <a:cubicBezTo>
                  <a:pt x="2789240" y="454560"/>
                  <a:pt x="2782678" y="447555"/>
                  <a:pt x="2782678" y="439771"/>
                </a:cubicBezTo>
                <a:cubicBezTo>
                  <a:pt x="2782678" y="431209"/>
                  <a:pt x="2789240" y="424982"/>
                  <a:pt x="2796533" y="424982"/>
                </a:cubicBezTo>
                <a:close/>
                <a:moveTo>
                  <a:pt x="2725695" y="424982"/>
                </a:moveTo>
                <a:cubicBezTo>
                  <a:pt x="2731532" y="424982"/>
                  <a:pt x="2738097" y="431209"/>
                  <a:pt x="2738097" y="439771"/>
                </a:cubicBezTo>
                <a:cubicBezTo>
                  <a:pt x="2738097" y="447555"/>
                  <a:pt x="2731532" y="454560"/>
                  <a:pt x="2725695" y="454560"/>
                </a:cubicBezTo>
                <a:cubicBezTo>
                  <a:pt x="2717681" y="454560"/>
                  <a:pt x="2711846" y="447555"/>
                  <a:pt x="2711846" y="439771"/>
                </a:cubicBezTo>
                <a:cubicBezTo>
                  <a:pt x="2711846" y="431209"/>
                  <a:pt x="2717681" y="424982"/>
                  <a:pt x="2725695" y="424982"/>
                </a:cubicBezTo>
                <a:close/>
                <a:moveTo>
                  <a:pt x="2654870" y="424982"/>
                </a:moveTo>
                <a:cubicBezTo>
                  <a:pt x="2660705" y="424982"/>
                  <a:pt x="2667270" y="431209"/>
                  <a:pt x="2667270" y="439771"/>
                </a:cubicBezTo>
                <a:cubicBezTo>
                  <a:pt x="2667270" y="447555"/>
                  <a:pt x="2660705" y="454560"/>
                  <a:pt x="2654870" y="454560"/>
                </a:cubicBezTo>
                <a:cubicBezTo>
                  <a:pt x="2646850" y="454560"/>
                  <a:pt x="2641018" y="447555"/>
                  <a:pt x="2641018" y="439771"/>
                </a:cubicBezTo>
                <a:cubicBezTo>
                  <a:pt x="2641018" y="431209"/>
                  <a:pt x="2646850" y="424982"/>
                  <a:pt x="2654870" y="424982"/>
                </a:cubicBezTo>
                <a:close/>
                <a:moveTo>
                  <a:pt x="2582580" y="424982"/>
                </a:moveTo>
                <a:cubicBezTo>
                  <a:pt x="2589875" y="424982"/>
                  <a:pt x="2596437" y="431209"/>
                  <a:pt x="2596437" y="439771"/>
                </a:cubicBezTo>
                <a:cubicBezTo>
                  <a:pt x="2596437" y="447555"/>
                  <a:pt x="2589875" y="454560"/>
                  <a:pt x="2582580" y="454560"/>
                </a:cubicBezTo>
                <a:cubicBezTo>
                  <a:pt x="2576019" y="454560"/>
                  <a:pt x="2570184" y="447555"/>
                  <a:pt x="2570184" y="439771"/>
                </a:cubicBezTo>
                <a:cubicBezTo>
                  <a:pt x="2570184" y="431209"/>
                  <a:pt x="2576019" y="424982"/>
                  <a:pt x="2582580" y="424982"/>
                </a:cubicBezTo>
                <a:close/>
                <a:moveTo>
                  <a:pt x="2511026" y="424982"/>
                </a:moveTo>
                <a:cubicBezTo>
                  <a:pt x="2519047" y="424982"/>
                  <a:pt x="2525610" y="431209"/>
                  <a:pt x="2525610" y="439771"/>
                </a:cubicBezTo>
                <a:cubicBezTo>
                  <a:pt x="2525610" y="447555"/>
                  <a:pt x="2519047" y="454560"/>
                  <a:pt x="2511026" y="454560"/>
                </a:cubicBezTo>
                <a:cubicBezTo>
                  <a:pt x="2503735" y="454560"/>
                  <a:pt x="2499361" y="447555"/>
                  <a:pt x="2499361" y="439771"/>
                </a:cubicBezTo>
                <a:cubicBezTo>
                  <a:pt x="2499361" y="431209"/>
                  <a:pt x="2503735" y="424982"/>
                  <a:pt x="2511026" y="424982"/>
                </a:cubicBezTo>
                <a:close/>
                <a:moveTo>
                  <a:pt x="1799085" y="357525"/>
                </a:moveTo>
                <a:cubicBezTo>
                  <a:pt x="1807647" y="357525"/>
                  <a:pt x="1813873" y="361900"/>
                  <a:pt x="1813873" y="369922"/>
                </a:cubicBezTo>
                <a:cubicBezTo>
                  <a:pt x="1813873" y="377215"/>
                  <a:pt x="1807647" y="383779"/>
                  <a:pt x="1799085" y="383779"/>
                </a:cubicBezTo>
                <a:cubicBezTo>
                  <a:pt x="1790525" y="383779"/>
                  <a:pt x="1784300" y="377215"/>
                  <a:pt x="1784300" y="369922"/>
                </a:cubicBezTo>
                <a:cubicBezTo>
                  <a:pt x="1784300" y="361900"/>
                  <a:pt x="1790525" y="357525"/>
                  <a:pt x="1799085" y="357525"/>
                </a:cubicBezTo>
                <a:close/>
                <a:moveTo>
                  <a:pt x="1728262" y="357525"/>
                </a:moveTo>
                <a:cubicBezTo>
                  <a:pt x="1736825" y="357525"/>
                  <a:pt x="1743049" y="361900"/>
                  <a:pt x="1743049" y="369922"/>
                </a:cubicBezTo>
                <a:cubicBezTo>
                  <a:pt x="1743049" y="377215"/>
                  <a:pt x="1736825" y="383779"/>
                  <a:pt x="1728262" y="383779"/>
                </a:cubicBezTo>
                <a:cubicBezTo>
                  <a:pt x="1719697" y="383779"/>
                  <a:pt x="1713470" y="377215"/>
                  <a:pt x="1713470" y="369922"/>
                </a:cubicBezTo>
                <a:cubicBezTo>
                  <a:pt x="1713470" y="361900"/>
                  <a:pt x="1719697" y="357525"/>
                  <a:pt x="1728262" y="357525"/>
                </a:cubicBezTo>
                <a:close/>
                <a:moveTo>
                  <a:pt x="1657429" y="357525"/>
                </a:moveTo>
                <a:cubicBezTo>
                  <a:pt x="1665215" y="357525"/>
                  <a:pt x="1672220" y="361900"/>
                  <a:pt x="1672220" y="369922"/>
                </a:cubicBezTo>
                <a:cubicBezTo>
                  <a:pt x="1672220" y="377215"/>
                  <a:pt x="1665215" y="383779"/>
                  <a:pt x="1657429" y="383779"/>
                </a:cubicBezTo>
                <a:cubicBezTo>
                  <a:pt x="1648870" y="383779"/>
                  <a:pt x="1642650" y="377215"/>
                  <a:pt x="1642650" y="369922"/>
                </a:cubicBezTo>
                <a:cubicBezTo>
                  <a:pt x="1642650" y="361900"/>
                  <a:pt x="1648870" y="357525"/>
                  <a:pt x="1657429" y="357525"/>
                </a:cubicBezTo>
                <a:close/>
                <a:moveTo>
                  <a:pt x="1582296" y="357525"/>
                </a:moveTo>
                <a:cubicBezTo>
                  <a:pt x="1589593" y="357525"/>
                  <a:pt x="1594704" y="361900"/>
                  <a:pt x="1594704" y="369922"/>
                </a:cubicBezTo>
                <a:cubicBezTo>
                  <a:pt x="1594704" y="377215"/>
                  <a:pt x="1589593" y="383779"/>
                  <a:pt x="1582296" y="383779"/>
                </a:cubicBezTo>
                <a:cubicBezTo>
                  <a:pt x="1574274" y="383779"/>
                  <a:pt x="1568441" y="377215"/>
                  <a:pt x="1568441" y="369922"/>
                </a:cubicBezTo>
                <a:cubicBezTo>
                  <a:pt x="1568441" y="361900"/>
                  <a:pt x="1574274" y="357525"/>
                  <a:pt x="1582296" y="357525"/>
                </a:cubicBezTo>
                <a:close/>
                <a:moveTo>
                  <a:pt x="1512195" y="357525"/>
                </a:moveTo>
                <a:cubicBezTo>
                  <a:pt x="1518030" y="357525"/>
                  <a:pt x="1523863" y="361900"/>
                  <a:pt x="1523863" y="369922"/>
                </a:cubicBezTo>
                <a:cubicBezTo>
                  <a:pt x="1523863" y="377215"/>
                  <a:pt x="1518030" y="383779"/>
                  <a:pt x="1512195" y="383779"/>
                </a:cubicBezTo>
                <a:cubicBezTo>
                  <a:pt x="1504171" y="383779"/>
                  <a:pt x="1497612" y="377215"/>
                  <a:pt x="1497612" y="369922"/>
                </a:cubicBezTo>
                <a:cubicBezTo>
                  <a:pt x="1497612" y="361900"/>
                  <a:pt x="1504171" y="357525"/>
                  <a:pt x="1512195" y="357525"/>
                </a:cubicBezTo>
                <a:close/>
                <a:moveTo>
                  <a:pt x="1439171" y="357525"/>
                </a:moveTo>
                <a:cubicBezTo>
                  <a:pt x="1447188" y="357525"/>
                  <a:pt x="1453023" y="361900"/>
                  <a:pt x="1453023" y="369922"/>
                </a:cubicBezTo>
                <a:cubicBezTo>
                  <a:pt x="1453023" y="377215"/>
                  <a:pt x="1447188" y="383779"/>
                  <a:pt x="1439171" y="383779"/>
                </a:cubicBezTo>
                <a:cubicBezTo>
                  <a:pt x="1433336" y="383779"/>
                  <a:pt x="1426774" y="377215"/>
                  <a:pt x="1426774" y="369922"/>
                </a:cubicBezTo>
                <a:cubicBezTo>
                  <a:pt x="1426774" y="361900"/>
                  <a:pt x="1433336" y="357525"/>
                  <a:pt x="1439171" y="357525"/>
                </a:cubicBezTo>
                <a:close/>
                <a:moveTo>
                  <a:pt x="1368347" y="357525"/>
                </a:moveTo>
                <a:cubicBezTo>
                  <a:pt x="1376368" y="357525"/>
                  <a:pt x="1382199" y="361900"/>
                  <a:pt x="1382199" y="369922"/>
                </a:cubicBezTo>
                <a:cubicBezTo>
                  <a:pt x="1382199" y="377215"/>
                  <a:pt x="1376368" y="383779"/>
                  <a:pt x="1368347" y="383779"/>
                </a:cubicBezTo>
                <a:cubicBezTo>
                  <a:pt x="1362508" y="383779"/>
                  <a:pt x="1355949" y="377215"/>
                  <a:pt x="1355949" y="369922"/>
                </a:cubicBezTo>
                <a:cubicBezTo>
                  <a:pt x="1355949" y="361900"/>
                  <a:pt x="1362508" y="357525"/>
                  <a:pt x="1368347" y="357525"/>
                </a:cubicBezTo>
                <a:close/>
                <a:moveTo>
                  <a:pt x="1297518" y="357525"/>
                </a:moveTo>
                <a:cubicBezTo>
                  <a:pt x="1305540" y="357525"/>
                  <a:pt x="1311374" y="361900"/>
                  <a:pt x="1311374" y="369922"/>
                </a:cubicBezTo>
                <a:cubicBezTo>
                  <a:pt x="1311374" y="377215"/>
                  <a:pt x="1305540" y="383779"/>
                  <a:pt x="1297518" y="383779"/>
                </a:cubicBezTo>
                <a:cubicBezTo>
                  <a:pt x="1289495" y="383779"/>
                  <a:pt x="1285121" y="377215"/>
                  <a:pt x="1285121" y="369922"/>
                </a:cubicBezTo>
                <a:cubicBezTo>
                  <a:pt x="1285121" y="361900"/>
                  <a:pt x="1289495" y="357525"/>
                  <a:pt x="1297518" y="357525"/>
                </a:cubicBezTo>
                <a:close/>
                <a:moveTo>
                  <a:pt x="1225703" y="357525"/>
                </a:moveTo>
                <a:cubicBezTo>
                  <a:pt x="1233487" y="357525"/>
                  <a:pt x="1240493" y="363359"/>
                  <a:pt x="1240493" y="369922"/>
                </a:cubicBezTo>
                <a:cubicBezTo>
                  <a:pt x="1240493" y="377215"/>
                  <a:pt x="1233487" y="383779"/>
                  <a:pt x="1225703" y="383779"/>
                </a:cubicBezTo>
                <a:cubicBezTo>
                  <a:pt x="1217156" y="383779"/>
                  <a:pt x="1210926" y="377215"/>
                  <a:pt x="1210926" y="369922"/>
                </a:cubicBezTo>
                <a:cubicBezTo>
                  <a:pt x="1210926" y="363359"/>
                  <a:pt x="1217156" y="357525"/>
                  <a:pt x="1225703" y="357525"/>
                </a:cubicBezTo>
                <a:close/>
                <a:moveTo>
                  <a:pt x="1154890" y="357525"/>
                </a:moveTo>
                <a:cubicBezTo>
                  <a:pt x="1162673" y="357525"/>
                  <a:pt x="1169676" y="363359"/>
                  <a:pt x="1169676" y="369922"/>
                </a:cubicBezTo>
                <a:cubicBezTo>
                  <a:pt x="1169676" y="377215"/>
                  <a:pt x="1162673" y="383779"/>
                  <a:pt x="1154890" y="383779"/>
                </a:cubicBezTo>
                <a:cubicBezTo>
                  <a:pt x="1146325" y="383779"/>
                  <a:pt x="1140096" y="377215"/>
                  <a:pt x="1140096" y="369922"/>
                </a:cubicBezTo>
                <a:cubicBezTo>
                  <a:pt x="1140096" y="363359"/>
                  <a:pt x="1146325" y="357525"/>
                  <a:pt x="1154890" y="357525"/>
                </a:cubicBezTo>
                <a:close/>
                <a:moveTo>
                  <a:pt x="1084059" y="357525"/>
                </a:moveTo>
                <a:cubicBezTo>
                  <a:pt x="1091842" y="357525"/>
                  <a:pt x="1098844" y="363359"/>
                  <a:pt x="1098844" y="369922"/>
                </a:cubicBezTo>
                <a:cubicBezTo>
                  <a:pt x="1098844" y="377215"/>
                  <a:pt x="1091842" y="383779"/>
                  <a:pt x="1084059" y="383779"/>
                </a:cubicBezTo>
                <a:cubicBezTo>
                  <a:pt x="1075492" y="383779"/>
                  <a:pt x="1069268" y="377215"/>
                  <a:pt x="1069268" y="369922"/>
                </a:cubicBezTo>
                <a:cubicBezTo>
                  <a:pt x="1069268" y="363359"/>
                  <a:pt x="1075492" y="357525"/>
                  <a:pt x="1084059" y="357525"/>
                </a:cubicBezTo>
                <a:close/>
                <a:moveTo>
                  <a:pt x="1013015" y="357525"/>
                </a:moveTo>
                <a:cubicBezTo>
                  <a:pt x="1020312" y="357525"/>
                  <a:pt x="1024685" y="363359"/>
                  <a:pt x="1024685" y="369922"/>
                </a:cubicBezTo>
                <a:cubicBezTo>
                  <a:pt x="1024685" y="377215"/>
                  <a:pt x="1020312" y="383779"/>
                  <a:pt x="1013015" y="383779"/>
                </a:cubicBezTo>
                <a:cubicBezTo>
                  <a:pt x="1005003" y="383779"/>
                  <a:pt x="998434" y="377215"/>
                  <a:pt x="998434" y="369922"/>
                </a:cubicBezTo>
                <a:cubicBezTo>
                  <a:pt x="998434" y="363359"/>
                  <a:pt x="1005003" y="357525"/>
                  <a:pt x="1013015" y="357525"/>
                </a:cubicBezTo>
                <a:close/>
                <a:moveTo>
                  <a:pt x="941465" y="357525"/>
                </a:moveTo>
                <a:cubicBezTo>
                  <a:pt x="948030" y="357525"/>
                  <a:pt x="953864" y="363359"/>
                  <a:pt x="953864" y="369922"/>
                </a:cubicBezTo>
                <a:cubicBezTo>
                  <a:pt x="953864" y="377215"/>
                  <a:pt x="948030" y="383779"/>
                  <a:pt x="941465" y="383779"/>
                </a:cubicBezTo>
                <a:cubicBezTo>
                  <a:pt x="934173" y="383779"/>
                  <a:pt x="927611" y="377215"/>
                  <a:pt x="927611" y="369922"/>
                </a:cubicBezTo>
                <a:cubicBezTo>
                  <a:pt x="927611" y="363359"/>
                  <a:pt x="934173" y="357525"/>
                  <a:pt x="941465" y="357525"/>
                </a:cubicBezTo>
                <a:close/>
                <a:moveTo>
                  <a:pt x="870633" y="357525"/>
                </a:moveTo>
                <a:cubicBezTo>
                  <a:pt x="877194" y="357525"/>
                  <a:pt x="883034" y="363359"/>
                  <a:pt x="883034" y="369922"/>
                </a:cubicBezTo>
                <a:cubicBezTo>
                  <a:pt x="883034" y="377215"/>
                  <a:pt x="877194" y="383779"/>
                  <a:pt x="870633" y="383779"/>
                </a:cubicBezTo>
                <a:cubicBezTo>
                  <a:pt x="863344" y="383779"/>
                  <a:pt x="856777" y="377215"/>
                  <a:pt x="856777" y="369922"/>
                </a:cubicBezTo>
                <a:cubicBezTo>
                  <a:pt x="856777" y="363359"/>
                  <a:pt x="863344" y="357525"/>
                  <a:pt x="870633" y="357525"/>
                </a:cubicBezTo>
                <a:close/>
                <a:moveTo>
                  <a:pt x="798346" y="357525"/>
                </a:moveTo>
                <a:cubicBezTo>
                  <a:pt x="806370" y="357525"/>
                  <a:pt x="812203" y="363359"/>
                  <a:pt x="812203" y="369922"/>
                </a:cubicBezTo>
                <a:cubicBezTo>
                  <a:pt x="812203" y="377215"/>
                  <a:pt x="806370" y="383779"/>
                  <a:pt x="798346" y="383779"/>
                </a:cubicBezTo>
                <a:cubicBezTo>
                  <a:pt x="792510" y="383779"/>
                  <a:pt x="785947" y="377215"/>
                  <a:pt x="785947" y="369922"/>
                </a:cubicBezTo>
                <a:cubicBezTo>
                  <a:pt x="785947" y="363359"/>
                  <a:pt x="792510" y="357525"/>
                  <a:pt x="798346" y="357525"/>
                </a:cubicBezTo>
                <a:close/>
                <a:moveTo>
                  <a:pt x="3654110" y="354153"/>
                </a:moveTo>
                <a:cubicBezTo>
                  <a:pt x="3661893" y="354153"/>
                  <a:pt x="3668898" y="360716"/>
                  <a:pt x="3668898" y="368738"/>
                </a:cubicBezTo>
                <a:cubicBezTo>
                  <a:pt x="3668898" y="376031"/>
                  <a:pt x="3661893" y="380407"/>
                  <a:pt x="3654110" y="380407"/>
                </a:cubicBezTo>
                <a:cubicBezTo>
                  <a:pt x="3645548" y="380407"/>
                  <a:pt x="3639322" y="376031"/>
                  <a:pt x="3639322" y="368738"/>
                </a:cubicBezTo>
                <a:cubicBezTo>
                  <a:pt x="3639322" y="360716"/>
                  <a:pt x="3645548" y="354153"/>
                  <a:pt x="3654110" y="354153"/>
                </a:cubicBezTo>
                <a:close/>
                <a:moveTo>
                  <a:pt x="3583280" y="354153"/>
                </a:moveTo>
                <a:cubicBezTo>
                  <a:pt x="3591064" y="354153"/>
                  <a:pt x="3598069" y="360716"/>
                  <a:pt x="3598069" y="368738"/>
                </a:cubicBezTo>
                <a:cubicBezTo>
                  <a:pt x="3598069" y="376031"/>
                  <a:pt x="3591064" y="380407"/>
                  <a:pt x="3583280" y="380407"/>
                </a:cubicBezTo>
                <a:cubicBezTo>
                  <a:pt x="3574718" y="380407"/>
                  <a:pt x="3568491" y="376031"/>
                  <a:pt x="3568491" y="368738"/>
                </a:cubicBezTo>
                <a:cubicBezTo>
                  <a:pt x="3568491" y="360716"/>
                  <a:pt x="3574718" y="354153"/>
                  <a:pt x="3583280" y="354153"/>
                </a:cubicBezTo>
                <a:close/>
                <a:moveTo>
                  <a:pt x="3512449" y="354153"/>
                </a:moveTo>
                <a:cubicBezTo>
                  <a:pt x="3520232" y="354153"/>
                  <a:pt x="3527237" y="360983"/>
                  <a:pt x="3527237" y="369330"/>
                </a:cubicBezTo>
                <a:cubicBezTo>
                  <a:pt x="3527237" y="376919"/>
                  <a:pt x="3520232" y="383749"/>
                  <a:pt x="3512449" y="383749"/>
                </a:cubicBezTo>
                <a:cubicBezTo>
                  <a:pt x="3503887" y="383749"/>
                  <a:pt x="3497661" y="376919"/>
                  <a:pt x="3497661" y="369330"/>
                </a:cubicBezTo>
                <a:cubicBezTo>
                  <a:pt x="3497661" y="360983"/>
                  <a:pt x="3503887" y="354153"/>
                  <a:pt x="3512449" y="354153"/>
                </a:cubicBezTo>
                <a:close/>
                <a:moveTo>
                  <a:pt x="3440686" y="354153"/>
                </a:moveTo>
                <a:cubicBezTo>
                  <a:pt x="3448708" y="354153"/>
                  <a:pt x="3453083" y="360983"/>
                  <a:pt x="3453083" y="369330"/>
                </a:cubicBezTo>
                <a:cubicBezTo>
                  <a:pt x="3453083" y="376919"/>
                  <a:pt x="3448708" y="383749"/>
                  <a:pt x="3440686" y="383749"/>
                </a:cubicBezTo>
                <a:cubicBezTo>
                  <a:pt x="3433393" y="383749"/>
                  <a:pt x="3426830" y="376919"/>
                  <a:pt x="3426830" y="369330"/>
                </a:cubicBezTo>
                <a:cubicBezTo>
                  <a:pt x="3426830" y="360983"/>
                  <a:pt x="3433393" y="354153"/>
                  <a:pt x="3440686" y="354153"/>
                </a:cubicBezTo>
                <a:close/>
                <a:moveTo>
                  <a:pt x="3369857" y="354153"/>
                </a:moveTo>
                <a:cubicBezTo>
                  <a:pt x="3376420" y="354153"/>
                  <a:pt x="3382254" y="360983"/>
                  <a:pt x="3382254" y="369330"/>
                </a:cubicBezTo>
                <a:cubicBezTo>
                  <a:pt x="3382254" y="376919"/>
                  <a:pt x="3376420" y="383749"/>
                  <a:pt x="3369857" y="383749"/>
                </a:cubicBezTo>
                <a:cubicBezTo>
                  <a:pt x="3362564" y="383749"/>
                  <a:pt x="3356001" y="376919"/>
                  <a:pt x="3356001" y="369330"/>
                </a:cubicBezTo>
                <a:cubicBezTo>
                  <a:pt x="3356001" y="360983"/>
                  <a:pt x="3362564" y="354153"/>
                  <a:pt x="3369857" y="354153"/>
                </a:cubicBezTo>
                <a:close/>
                <a:moveTo>
                  <a:pt x="3299097" y="354153"/>
                </a:moveTo>
                <a:cubicBezTo>
                  <a:pt x="3305662" y="354153"/>
                  <a:pt x="3311496" y="360983"/>
                  <a:pt x="3311496" y="369330"/>
                </a:cubicBezTo>
                <a:cubicBezTo>
                  <a:pt x="3311496" y="376919"/>
                  <a:pt x="3305662" y="383749"/>
                  <a:pt x="3299097" y="383749"/>
                </a:cubicBezTo>
                <a:cubicBezTo>
                  <a:pt x="3291804" y="383749"/>
                  <a:pt x="3285242" y="376919"/>
                  <a:pt x="3285242" y="369330"/>
                </a:cubicBezTo>
                <a:cubicBezTo>
                  <a:pt x="3285242" y="360983"/>
                  <a:pt x="3291804" y="354153"/>
                  <a:pt x="3299097" y="354153"/>
                </a:cubicBezTo>
                <a:close/>
                <a:moveTo>
                  <a:pt x="3226808" y="354153"/>
                </a:moveTo>
                <a:cubicBezTo>
                  <a:pt x="3234828" y="354153"/>
                  <a:pt x="3240664" y="360983"/>
                  <a:pt x="3240664" y="369330"/>
                </a:cubicBezTo>
                <a:cubicBezTo>
                  <a:pt x="3240664" y="376919"/>
                  <a:pt x="3234828" y="383749"/>
                  <a:pt x="3226808" y="383749"/>
                </a:cubicBezTo>
                <a:cubicBezTo>
                  <a:pt x="3220245" y="383749"/>
                  <a:pt x="3214410" y="376919"/>
                  <a:pt x="3214410" y="369330"/>
                </a:cubicBezTo>
                <a:cubicBezTo>
                  <a:pt x="3214410" y="360983"/>
                  <a:pt x="3220245" y="354153"/>
                  <a:pt x="3226808" y="354153"/>
                </a:cubicBezTo>
                <a:close/>
                <a:moveTo>
                  <a:pt x="3152605" y="354153"/>
                </a:moveTo>
                <a:cubicBezTo>
                  <a:pt x="3159898" y="354153"/>
                  <a:pt x="3166462" y="360983"/>
                  <a:pt x="3166462" y="369330"/>
                </a:cubicBezTo>
                <a:cubicBezTo>
                  <a:pt x="3166462" y="376919"/>
                  <a:pt x="3159898" y="383749"/>
                  <a:pt x="3152605" y="383749"/>
                </a:cubicBezTo>
                <a:cubicBezTo>
                  <a:pt x="3146040" y="383749"/>
                  <a:pt x="3140206" y="376919"/>
                  <a:pt x="3140206" y="369330"/>
                </a:cubicBezTo>
                <a:cubicBezTo>
                  <a:pt x="3140206" y="360983"/>
                  <a:pt x="3146040" y="354153"/>
                  <a:pt x="3152605" y="354153"/>
                </a:cubicBezTo>
                <a:close/>
                <a:moveTo>
                  <a:pt x="3081774" y="354153"/>
                </a:moveTo>
                <a:cubicBezTo>
                  <a:pt x="3089066" y="354153"/>
                  <a:pt x="3095627" y="360983"/>
                  <a:pt x="3095627" y="369330"/>
                </a:cubicBezTo>
                <a:cubicBezTo>
                  <a:pt x="3095627" y="376919"/>
                  <a:pt x="3089066" y="383749"/>
                  <a:pt x="3081774" y="383749"/>
                </a:cubicBezTo>
                <a:cubicBezTo>
                  <a:pt x="3073750" y="383749"/>
                  <a:pt x="3069375" y="376919"/>
                  <a:pt x="3069375" y="369330"/>
                </a:cubicBezTo>
                <a:cubicBezTo>
                  <a:pt x="3069375" y="360983"/>
                  <a:pt x="3073750" y="354153"/>
                  <a:pt x="3081774" y="354153"/>
                </a:cubicBezTo>
                <a:close/>
                <a:moveTo>
                  <a:pt x="3013715" y="354153"/>
                </a:moveTo>
                <a:cubicBezTo>
                  <a:pt x="3021307" y="354153"/>
                  <a:pt x="3028135" y="360983"/>
                  <a:pt x="3028135" y="369330"/>
                </a:cubicBezTo>
                <a:cubicBezTo>
                  <a:pt x="3028135" y="376919"/>
                  <a:pt x="3021307" y="383749"/>
                  <a:pt x="3013715" y="383749"/>
                </a:cubicBezTo>
                <a:cubicBezTo>
                  <a:pt x="3005368" y="383749"/>
                  <a:pt x="2998539" y="376919"/>
                  <a:pt x="2998539" y="369330"/>
                </a:cubicBezTo>
                <a:cubicBezTo>
                  <a:pt x="2998539" y="360983"/>
                  <a:pt x="3005368" y="354153"/>
                  <a:pt x="3013715" y="354153"/>
                </a:cubicBezTo>
                <a:close/>
                <a:moveTo>
                  <a:pt x="2942494" y="354153"/>
                </a:moveTo>
                <a:cubicBezTo>
                  <a:pt x="2951055" y="354153"/>
                  <a:pt x="2957288" y="360983"/>
                  <a:pt x="2957288" y="369330"/>
                </a:cubicBezTo>
                <a:cubicBezTo>
                  <a:pt x="2957288" y="376919"/>
                  <a:pt x="2951055" y="383749"/>
                  <a:pt x="2942494" y="383749"/>
                </a:cubicBezTo>
                <a:cubicBezTo>
                  <a:pt x="2934713" y="383749"/>
                  <a:pt x="2927708" y="376919"/>
                  <a:pt x="2927708" y="369330"/>
                </a:cubicBezTo>
                <a:cubicBezTo>
                  <a:pt x="2927708" y="360983"/>
                  <a:pt x="2934713" y="354153"/>
                  <a:pt x="2942494" y="354153"/>
                </a:cubicBezTo>
                <a:close/>
                <a:moveTo>
                  <a:pt x="2868293" y="354153"/>
                </a:moveTo>
                <a:cubicBezTo>
                  <a:pt x="2876858" y="354153"/>
                  <a:pt x="2883085" y="360983"/>
                  <a:pt x="2883085" y="369330"/>
                </a:cubicBezTo>
                <a:cubicBezTo>
                  <a:pt x="2883085" y="376919"/>
                  <a:pt x="2876858" y="383749"/>
                  <a:pt x="2868293" y="383749"/>
                </a:cubicBezTo>
                <a:cubicBezTo>
                  <a:pt x="2860512" y="383749"/>
                  <a:pt x="2853504" y="376919"/>
                  <a:pt x="2853504" y="369330"/>
                </a:cubicBezTo>
                <a:cubicBezTo>
                  <a:pt x="2853504" y="360983"/>
                  <a:pt x="2860512" y="354153"/>
                  <a:pt x="2868293" y="354153"/>
                </a:cubicBezTo>
                <a:close/>
                <a:moveTo>
                  <a:pt x="2796535" y="354153"/>
                </a:moveTo>
                <a:cubicBezTo>
                  <a:pt x="2804558" y="354153"/>
                  <a:pt x="2808932" y="360983"/>
                  <a:pt x="2808932" y="369330"/>
                </a:cubicBezTo>
                <a:cubicBezTo>
                  <a:pt x="2808932" y="376919"/>
                  <a:pt x="2804558" y="383749"/>
                  <a:pt x="2796535" y="383749"/>
                </a:cubicBezTo>
                <a:cubicBezTo>
                  <a:pt x="2789243" y="383749"/>
                  <a:pt x="2782678" y="376919"/>
                  <a:pt x="2782678" y="369330"/>
                </a:cubicBezTo>
                <a:cubicBezTo>
                  <a:pt x="2782678" y="360983"/>
                  <a:pt x="2789243" y="354153"/>
                  <a:pt x="2796535" y="354153"/>
                </a:cubicBezTo>
                <a:close/>
                <a:moveTo>
                  <a:pt x="2725695" y="354153"/>
                </a:moveTo>
                <a:cubicBezTo>
                  <a:pt x="2731532" y="354153"/>
                  <a:pt x="2738100" y="360983"/>
                  <a:pt x="2738100" y="369330"/>
                </a:cubicBezTo>
                <a:cubicBezTo>
                  <a:pt x="2738100" y="376919"/>
                  <a:pt x="2731532" y="383749"/>
                  <a:pt x="2725695" y="383749"/>
                </a:cubicBezTo>
                <a:cubicBezTo>
                  <a:pt x="2717681" y="383749"/>
                  <a:pt x="2711846" y="376919"/>
                  <a:pt x="2711846" y="369330"/>
                </a:cubicBezTo>
                <a:cubicBezTo>
                  <a:pt x="2711846" y="360983"/>
                  <a:pt x="2717681" y="354153"/>
                  <a:pt x="2725695" y="354153"/>
                </a:cubicBezTo>
                <a:close/>
                <a:moveTo>
                  <a:pt x="2653415" y="354153"/>
                </a:moveTo>
                <a:cubicBezTo>
                  <a:pt x="2660705" y="354153"/>
                  <a:pt x="2667270" y="360983"/>
                  <a:pt x="2667270" y="369330"/>
                </a:cubicBezTo>
                <a:cubicBezTo>
                  <a:pt x="2667270" y="376919"/>
                  <a:pt x="2660705" y="383749"/>
                  <a:pt x="2653415" y="383749"/>
                </a:cubicBezTo>
                <a:cubicBezTo>
                  <a:pt x="2646857" y="383749"/>
                  <a:pt x="2641021" y="376919"/>
                  <a:pt x="2641021" y="369330"/>
                </a:cubicBezTo>
                <a:cubicBezTo>
                  <a:pt x="2641021" y="360983"/>
                  <a:pt x="2646857" y="354153"/>
                  <a:pt x="2653415" y="354153"/>
                </a:cubicBezTo>
                <a:close/>
                <a:moveTo>
                  <a:pt x="2582583" y="354153"/>
                </a:moveTo>
                <a:cubicBezTo>
                  <a:pt x="2589875" y="354153"/>
                  <a:pt x="2596439" y="360983"/>
                  <a:pt x="2596439" y="369330"/>
                </a:cubicBezTo>
                <a:cubicBezTo>
                  <a:pt x="2596439" y="376919"/>
                  <a:pt x="2589875" y="383749"/>
                  <a:pt x="2582583" y="383749"/>
                </a:cubicBezTo>
                <a:cubicBezTo>
                  <a:pt x="2576019" y="383749"/>
                  <a:pt x="2570184" y="376919"/>
                  <a:pt x="2570184" y="369330"/>
                </a:cubicBezTo>
                <a:cubicBezTo>
                  <a:pt x="2570184" y="360983"/>
                  <a:pt x="2576019" y="354153"/>
                  <a:pt x="2582583" y="354153"/>
                </a:cubicBezTo>
                <a:close/>
                <a:moveTo>
                  <a:pt x="2511029" y="354153"/>
                </a:moveTo>
                <a:cubicBezTo>
                  <a:pt x="2519050" y="354153"/>
                  <a:pt x="2525613" y="360983"/>
                  <a:pt x="2525613" y="369330"/>
                </a:cubicBezTo>
                <a:cubicBezTo>
                  <a:pt x="2525613" y="376919"/>
                  <a:pt x="2519050" y="383749"/>
                  <a:pt x="2511029" y="383749"/>
                </a:cubicBezTo>
                <a:cubicBezTo>
                  <a:pt x="2503737" y="383749"/>
                  <a:pt x="2499361" y="376919"/>
                  <a:pt x="2499361" y="369330"/>
                </a:cubicBezTo>
                <a:cubicBezTo>
                  <a:pt x="2499361" y="360983"/>
                  <a:pt x="2503737" y="354153"/>
                  <a:pt x="2511029" y="354153"/>
                </a:cubicBezTo>
                <a:close/>
                <a:moveTo>
                  <a:pt x="2439946" y="354153"/>
                </a:moveTo>
                <a:cubicBezTo>
                  <a:pt x="2448505" y="354153"/>
                  <a:pt x="2454732" y="360983"/>
                  <a:pt x="2454732" y="369330"/>
                </a:cubicBezTo>
                <a:cubicBezTo>
                  <a:pt x="2454732" y="376919"/>
                  <a:pt x="2448505" y="383749"/>
                  <a:pt x="2439946" y="383749"/>
                </a:cubicBezTo>
                <a:cubicBezTo>
                  <a:pt x="2432160" y="383749"/>
                  <a:pt x="2425156" y="376919"/>
                  <a:pt x="2425156" y="369330"/>
                </a:cubicBezTo>
                <a:cubicBezTo>
                  <a:pt x="2425156" y="360983"/>
                  <a:pt x="2432160" y="354153"/>
                  <a:pt x="2439946" y="354153"/>
                </a:cubicBezTo>
                <a:close/>
                <a:moveTo>
                  <a:pt x="2369110" y="354153"/>
                </a:moveTo>
                <a:cubicBezTo>
                  <a:pt x="2377672" y="354153"/>
                  <a:pt x="2383899" y="360983"/>
                  <a:pt x="2383899" y="369330"/>
                </a:cubicBezTo>
                <a:cubicBezTo>
                  <a:pt x="2383899" y="376919"/>
                  <a:pt x="2377672" y="383749"/>
                  <a:pt x="2369110" y="383749"/>
                </a:cubicBezTo>
                <a:cubicBezTo>
                  <a:pt x="2361327" y="383749"/>
                  <a:pt x="2354319" y="376919"/>
                  <a:pt x="2354319" y="369330"/>
                </a:cubicBezTo>
                <a:cubicBezTo>
                  <a:pt x="2354319" y="360983"/>
                  <a:pt x="2361327" y="354153"/>
                  <a:pt x="2369110" y="354153"/>
                </a:cubicBezTo>
                <a:close/>
                <a:moveTo>
                  <a:pt x="2298280" y="354153"/>
                </a:moveTo>
                <a:cubicBezTo>
                  <a:pt x="2306842" y="354153"/>
                  <a:pt x="2313068" y="360983"/>
                  <a:pt x="2313068" y="369330"/>
                </a:cubicBezTo>
                <a:cubicBezTo>
                  <a:pt x="2313068" y="376919"/>
                  <a:pt x="2306842" y="383749"/>
                  <a:pt x="2298280" y="383749"/>
                </a:cubicBezTo>
                <a:cubicBezTo>
                  <a:pt x="2290497" y="383749"/>
                  <a:pt x="2283490" y="376919"/>
                  <a:pt x="2283490" y="369330"/>
                </a:cubicBezTo>
                <a:cubicBezTo>
                  <a:pt x="2283490" y="360983"/>
                  <a:pt x="2290497" y="354153"/>
                  <a:pt x="2298280" y="354153"/>
                </a:cubicBezTo>
                <a:close/>
                <a:moveTo>
                  <a:pt x="2226517" y="354153"/>
                </a:moveTo>
                <a:cubicBezTo>
                  <a:pt x="2234538" y="354153"/>
                  <a:pt x="2238914" y="360983"/>
                  <a:pt x="2238914" y="369330"/>
                </a:cubicBezTo>
                <a:cubicBezTo>
                  <a:pt x="2238914" y="376919"/>
                  <a:pt x="2234538" y="383749"/>
                  <a:pt x="2226517" y="383749"/>
                </a:cubicBezTo>
                <a:cubicBezTo>
                  <a:pt x="2218495" y="383749"/>
                  <a:pt x="2212658" y="376919"/>
                  <a:pt x="2212658" y="369330"/>
                </a:cubicBezTo>
                <a:cubicBezTo>
                  <a:pt x="2212658" y="360983"/>
                  <a:pt x="2218495" y="354153"/>
                  <a:pt x="2226517" y="354153"/>
                </a:cubicBezTo>
                <a:close/>
                <a:moveTo>
                  <a:pt x="2155683" y="354153"/>
                </a:moveTo>
                <a:cubicBezTo>
                  <a:pt x="2161519" y="354153"/>
                  <a:pt x="2168081" y="360983"/>
                  <a:pt x="2168081" y="369330"/>
                </a:cubicBezTo>
                <a:cubicBezTo>
                  <a:pt x="2168081" y="376919"/>
                  <a:pt x="2161519" y="383749"/>
                  <a:pt x="2155683" y="383749"/>
                </a:cubicBezTo>
                <a:cubicBezTo>
                  <a:pt x="2147663" y="383749"/>
                  <a:pt x="2141827" y="376919"/>
                  <a:pt x="2141827" y="369330"/>
                </a:cubicBezTo>
                <a:cubicBezTo>
                  <a:pt x="2141827" y="360983"/>
                  <a:pt x="2147663" y="354153"/>
                  <a:pt x="2155683" y="354153"/>
                </a:cubicBezTo>
                <a:close/>
                <a:moveTo>
                  <a:pt x="2084849" y="354153"/>
                </a:moveTo>
                <a:cubicBezTo>
                  <a:pt x="2090683" y="354153"/>
                  <a:pt x="2097248" y="360983"/>
                  <a:pt x="2097248" y="369330"/>
                </a:cubicBezTo>
                <a:cubicBezTo>
                  <a:pt x="2097248" y="376919"/>
                  <a:pt x="2090683" y="383749"/>
                  <a:pt x="2084849" y="383749"/>
                </a:cubicBezTo>
                <a:cubicBezTo>
                  <a:pt x="2076828" y="383749"/>
                  <a:pt x="2070994" y="376919"/>
                  <a:pt x="2070994" y="369330"/>
                </a:cubicBezTo>
                <a:cubicBezTo>
                  <a:pt x="2070994" y="360983"/>
                  <a:pt x="2076828" y="354153"/>
                  <a:pt x="2084849" y="354153"/>
                </a:cubicBezTo>
                <a:close/>
                <a:moveTo>
                  <a:pt x="2011835" y="354153"/>
                </a:moveTo>
                <a:cubicBezTo>
                  <a:pt x="2019855" y="354153"/>
                  <a:pt x="2026421" y="360983"/>
                  <a:pt x="2026421" y="369330"/>
                </a:cubicBezTo>
                <a:cubicBezTo>
                  <a:pt x="2026421" y="376919"/>
                  <a:pt x="2019855" y="383749"/>
                  <a:pt x="2011835" y="383749"/>
                </a:cubicBezTo>
                <a:cubicBezTo>
                  <a:pt x="2006000" y="383749"/>
                  <a:pt x="2000166" y="376919"/>
                  <a:pt x="2000166" y="369330"/>
                </a:cubicBezTo>
                <a:cubicBezTo>
                  <a:pt x="2000166" y="360983"/>
                  <a:pt x="2006000" y="354153"/>
                  <a:pt x="2011835" y="354153"/>
                </a:cubicBezTo>
                <a:close/>
                <a:moveTo>
                  <a:pt x="1938362" y="354153"/>
                </a:moveTo>
                <a:cubicBezTo>
                  <a:pt x="1946385" y="354153"/>
                  <a:pt x="1952222" y="360983"/>
                  <a:pt x="1952222" y="369330"/>
                </a:cubicBezTo>
                <a:cubicBezTo>
                  <a:pt x="1952222" y="376919"/>
                  <a:pt x="1946385" y="383749"/>
                  <a:pt x="1938362" y="383749"/>
                </a:cubicBezTo>
                <a:cubicBezTo>
                  <a:pt x="1932528" y="383749"/>
                  <a:pt x="1925968" y="376919"/>
                  <a:pt x="1925968" y="369330"/>
                </a:cubicBezTo>
                <a:cubicBezTo>
                  <a:pt x="1925968" y="360983"/>
                  <a:pt x="1932528" y="354153"/>
                  <a:pt x="1938362" y="354153"/>
                </a:cubicBezTo>
                <a:close/>
                <a:moveTo>
                  <a:pt x="1867527" y="354153"/>
                </a:moveTo>
                <a:cubicBezTo>
                  <a:pt x="1875550" y="354153"/>
                  <a:pt x="1881384" y="360983"/>
                  <a:pt x="1881384" y="369330"/>
                </a:cubicBezTo>
                <a:cubicBezTo>
                  <a:pt x="1881384" y="376919"/>
                  <a:pt x="1875550" y="383749"/>
                  <a:pt x="1867527" y="383749"/>
                </a:cubicBezTo>
                <a:cubicBezTo>
                  <a:pt x="1860235" y="383749"/>
                  <a:pt x="1855129" y="376919"/>
                  <a:pt x="1855129" y="369330"/>
                </a:cubicBezTo>
                <a:cubicBezTo>
                  <a:pt x="1855129" y="360983"/>
                  <a:pt x="1860235" y="354153"/>
                  <a:pt x="1867527" y="354153"/>
                </a:cubicBezTo>
                <a:close/>
                <a:moveTo>
                  <a:pt x="1225708" y="284879"/>
                </a:moveTo>
                <a:cubicBezTo>
                  <a:pt x="1233489" y="283322"/>
                  <a:pt x="1240493" y="290327"/>
                  <a:pt x="1240493" y="298111"/>
                </a:cubicBezTo>
                <a:cubicBezTo>
                  <a:pt x="1240493" y="306673"/>
                  <a:pt x="1233489" y="312900"/>
                  <a:pt x="1225708" y="312900"/>
                </a:cubicBezTo>
                <a:cubicBezTo>
                  <a:pt x="1217159" y="312900"/>
                  <a:pt x="1210931" y="306673"/>
                  <a:pt x="1210931" y="298111"/>
                </a:cubicBezTo>
                <a:cubicBezTo>
                  <a:pt x="1210931" y="290327"/>
                  <a:pt x="1217159" y="284879"/>
                  <a:pt x="1225708" y="284879"/>
                </a:cubicBezTo>
                <a:close/>
                <a:moveTo>
                  <a:pt x="3440686" y="283322"/>
                </a:moveTo>
                <a:cubicBezTo>
                  <a:pt x="3448708" y="283322"/>
                  <a:pt x="3453083" y="289885"/>
                  <a:pt x="3453083" y="297178"/>
                </a:cubicBezTo>
                <a:cubicBezTo>
                  <a:pt x="3453083" y="305200"/>
                  <a:pt x="3448708" y="309576"/>
                  <a:pt x="3440686" y="309576"/>
                </a:cubicBezTo>
                <a:cubicBezTo>
                  <a:pt x="3433393" y="309576"/>
                  <a:pt x="3426830" y="305200"/>
                  <a:pt x="3426830" y="297178"/>
                </a:cubicBezTo>
                <a:cubicBezTo>
                  <a:pt x="3426830" y="289885"/>
                  <a:pt x="3433393" y="283322"/>
                  <a:pt x="3440686" y="283322"/>
                </a:cubicBezTo>
                <a:close/>
                <a:moveTo>
                  <a:pt x="3369857" y="283322"/>
                </a:moveTo>
                <a:cubicBezTo>
                  <a:pt x="3376420" y="283322"/>
                  <a:pt x="3382254" y="289885"/>
                  <a:pt x="3382254" y="297178"/>
                </a:cubicBezTo>
                <a:cubicBezTo>
                  <a:pt x="3382254" y="305200"/>
                  <a:pt x="3376420" y="309576"/>
                  <a:pt x="3369857" y="309576"/>
                </a:cubicBezTo>
                <a:cubicBezTo>
                  <a:pt x="3362564" y="309576"/>
                  <a:pt x="3356001" y="305200"/>
                  <a:pt x="3356001" y="297178"/>
                </a:cubicBezTo>
                <a:cubicBezTo>
                  <a:pt x="3356001" y="289885"/>
                  <a:pt x="3362564" y="283322"/>
                  <a:pt x="3369857" y="283322"/>
                </a:cubicBezTo>
                <a:close/>
                <a:moveTo>
                  <a:pt x="3299100" y="283322"/>
                </a:moveTo>
                <a:cubicBezTo>
                  <a:pt x="3305662" y="283322"/>
                  <a:pt x="3311496" y="289885"/>
                  <a:pt x="3311496" y="297178"/>
                </a:cubicBezTo>
                <a:cubicBezTo>
                  <a:pt x="3311496" y="305200"/>
                  <a:pt x="3305662" y="309576"/>
                  <a:pt x="3299100" y="309576"/>
                </a:cubicBezTo>
                <a:cubicBezTo>
                  <a:pt x="3291804" y="309576"/>
                  <a:pt x="3285242" y="305200"/>
                  <a:pt x="3285242" y="297178"/>
                </a:cubicBezTo>
                <a:cubicBezTo>
                  <a:pt x="3285242" y="289885"/>
                  <a:pt x="3291804" y="283322"/>
                  <a:pt x="3299100" y="283322"/>
                </a:cubicBezTo>
                <a:close/>
                <a:moveTo>
                  <a:pt x="3226808" y="283322"/>
                </a:moveTo>
                <a:cubicBezTo>
                  <a:pt x="3234828" y="283322"/>
                  <a:pt x="3240664" y="289885"/>
                  <a:pt x="3240664" y="297178"/>
                </a:cubicBezTo>
                <a:cubicBezTo>
                  <a:pt x="3240664" y="305200"/>
                  <a:pt x="3234828" y="309576"/>
                  <a:pt x="3226808" y="309576"/>
                </a:cubicBezTo>
                <a:cubicBezTo>
                  <a:pt x="3220245" y="309576"/>
                  <a:pt x="3214410" y="305200"/>
                  <a:pt x="3214410" y="297178"/>
                </a:cubicBezTo>
                <a:cubicBezTo>
                  <a:pt x="3214410" y="289885"/>
                  <a:pt x="3220245" y="283322"/>
                  <a:pt x="3226808" y="283322"/>
                </a:cubicBezTo>
                <a:close/>
                <a:moveTo>
                  <a:pt x="3152605" y="283322"/>
                </a:moveTo>
                <a:cubicBezTo>
                  <a:pt x="3159898" y="283322"/>
                  <a:pt x="3166462" y="289885"/>
                  <a:pt x="3166462" y="297178"/>
                </a:cubicBezTo>
                <a:cubicBezTo>
                  <a:pt x="3166462" y="305200"/>
                  <a:pt x="3159898" y="309576"/>
                  <a:pt x="3152605" y="309576"/>
                </a:cubicBezTo>
                <a:cubicBezTo>
                  <a:pt x="3146041" y="309576"/>
                  <a:pt x="3140209" y="305200"/>
                  <a:pt x="3140209" y="297178"/>
                </a:cubicBezTo>
                <a:cubicBezTo>
                  <a:pt x="3140209" y="289885"/>
                  <a:pt x="3146041" y="283322"/>
                  <a:pt x="3152605" y="283322"/>
                </a:cubicBezTo>
                <a:close/>
                <a:moveTo>
                  <a:pt x="3081774" y="283322"/>
                </a:moveTo>
                <a:cubicBezTo>
                  <a:pt x="3089066" y="283322"/>
                  <a:pt x="3095628" y="289885"/>
                  <a:pt x="3095628" y="297178"/>
                </a:cubicBezTo>
                <a:cubicBezTo>
                  <a:pt x="3095628" y="305200"/>
                  <a:pt x="3089066" y="309576"/>
                  <a:pt x="3081774" y="309576"/>
                </a:cubicBezTo>
                <a:cubicBezTo>
                  <a:pt x="3073750" y="309576"/>
                  <a:pt x="3069375" y="305200"/>
                  <a:pt x="3069375" y="297178"/>
                </a:cubicBezTo>
                <a:cubicBezTo>
                  <a:pt x="3069375" y="289885"/>
                  <a:pt x="3073750" y="283322"/>
                  <a:pt x="3081774" y="283322"/>
                </a:cubicBezTo>
                <a:close/>
                <a:moveTo>
                  <a:pt x="3013717" y="283322"/>
                </a:moveTo>
                <a:cubicBezTo>
                  <a:pt x="3021307" y="283322"/>
                  <a:pt x="3028135" y="289885"/>
                  <a:pt x="3028135" y="297178"/>
                </a:cubicBezTo>
                <a:cubicBezTo>
                  <a:pt x="3028135" y="305200"/>
                  <a:pt x="3021307" y="309576"/>
                  <a:pt x="3013717" y="309576"/>
                </a:cubicBezTo>
                <a:cubicBezTo>
                  <a:pt x="3005371" y="309576"/>
                  <a:pt x="2998539" y="305200"/>
                  <a:pt x="2998539" y="297178"/>
                </a:cubicBezTo>
                <a:cubicBezTo>
                  <a:pt x="2998539" y="289885"/>
                  <a:pt x="3005371" y="283322"/>
                  <a:pt x="3013717" y="283322"/>
                </a:cubicBezTo>
                <a:close/>
                <a:moveTo>
                  <a:pt x="2942494" y="283322"/>
                </a:moveTo>
                <a:cubicBezTo>
                  <a:pt x="2951055" y="283322"/>
                  <a:pt x="2957288" y="290327"/>
                  <a:pt x="2957288" y="298111"/>
                </a:cubicBezTo>
                <a:cubicBezTo>
                  <a:pt x="2957288" y="306673"/>
                  <a:pt x="2951055" y="312900"/>
                  <a:pt x="2942494" y="312900"/>
                </a:cubicBezTo>
                <a:cubicBezTo>
                  <a:pt x="2934713" y="312900"/>
                  <a:pt x="2927711" y="306673"/>
                  <a:pt x="2927711" y="298111"/>
                </a:cubicBezTo>
                <a:cubicBezTo>
                  <a:pt x="2927711" y="290327"/>
                  <a:pt x="2934713" y="283322"/>
                  <a:pt x="2942494" y="283322"/>
                </a:cubicBezTo>
                <a:close/>
                <a:moveTo>
                  <a:pt x="2868293" y="283322"/>
                </a:moveTo>
                <a:cubicBezTo>
                  <a:pt x="2876858" y="283322"/>
                  <a:pt x="2883087" y="290327"/>
                  <a:pt x="2883087" y="298111"/>
                </a:cubicBezTo>
                <a:cubicBezTo>
                  <a:pt x="2883087" y="306673"/>
                  <a:pt x="2876858" y="312900"/>
                  <a:pt x="2868293" y="312900"/>
                </a:cubicBezTo>
                <a:cubicBezTo>
                  <a:pt x="2860512" y="312900"/>
                  <a:pt x="2853507" y="306673"/>
                  <a:pt x="2853507" y="298111"/>
                </a:cubicBezTo>
                <a:cubicBezTo>
                  <a:pt x="2853507" y="290327"/>
                  <a:pt x="2860512" y="283322"/>
                  <a:pt x="2868293" y="283322"/>
                </a:cubicBezTo>
                <a:close/>
                <a:moveTo>
                  <a:pt x="2796535" y="283322"/>
                </a:moveTo>
                <a:cubicBezTo>
                  <a:pt x="2804558" y="283322"/>
                  <a:pt x="2808934" y="290327"/>
                  <a:pt x="2808934" y="298111"/>
                </a:cubicBezTo>
                <a:cubicBezTo>
                  <a:pt x="2808934" y="306673"/>
                  <a:pt x="2804558" y="312900"/>
                  <a:pt x="2796535" y="312900"/>
                </a:cubicBezTo>
                <a:cubicBezTo>
                  <a:pt x="2789243" y="312900"/>
                  <a:pt x="2782678" y="306673"/>
                  <a:pt x="2782678" y="298111"/>
                </a:cubicBezTo>
                <a:cubicBezTo>
                  <a:pt x="2782678" y="290327"/>
                  <a:pt x="2789243" y="283322"/>
                  <a:pt x="2796535" y="283322"/>
                </a:cubicBezTo>
                <a:close/>
                <a:moveTo>
                  <a:pt x="2725698" y="283322"/>
                </a:moveTo>
                <a:cubicBezTo>
                  <a:pt x="2731532" y="283322"/>
                  <a:pt x="2738100" y="290327"/>
                  <a:pt x="2738100" y="298111"/>
                </a:cubicBezTo>
                <a:cubicBezTo>
                  <a:pt x="2738100" y="306673"/>
                  <a:pt x="2731532" y="312900"/>
                  <a:pt x="2725698" y="312900"/>
                </a:cubicBezTo>
                <a:cubicBezTo>
                  <a:pt x="2717681" y="312900"/>
                  <a:pt x="2711846" y="306673"/>
                  <a:pt x="2711846" y="298111"/>
                </a:cubicBezTo>
                <a:cubicBezTo>
                  <a:pt x="2711846" y="290327"/>
                  <a:pt x="2717681" y="283322"/>
                  <a:pt x="2725698" y="283322"/>
                </a:cubicBezTo>
                <a:close/>
                <a:moveTo>
                  <a:pt x="2653415" y="283322"/>
                </a:moveTo>
                <a:cubicBezTo>
                  <a:pt x="2660705" y="283322"/>
                  <a:pt x="2667270" y="290327"/>
                  <a:pt x="2667270" y="298111"/>
                </a:cubicBezTo>
                <a:cubicBezTo>
                  <a:pt x="2667270" y="306673"/>
                  <a:pt x="2660705" y="312900"/>
                  <a:pt x="2653415" y="312900"/>
                </a:cubicBezTo>
                <a:cubicBezTo>
                  <a:pt x="2646857" y="312900"/>
                  <a:pt x="2641021" y="306673"/>
                  <a:pt x="2641021" y="298111"/>
                </a:cubicBezTo>
                <a:cubicBezTo>
                  <a:pt x="2641021" y="290327"/>
                  <a:pt x="2646857" y="283322"/>
                  <a:pt x="2653415" y="283322"/>
                </a:cubicBezTo>
                <a:close/>
                <a:moveTo>
                  <a:pt x="2582583" y="283322"/>
                </a:moveTo>
                <a:cubicBezTo>
                  <a:pt x="2589875" y="283322"/>
                  <a:pt x="2596439" y="290327"/>
                  <a:pt x="2596439" y="298111"/>
                </a:cubicBezTo>
                <a:cubicBezTo>
                  <a:pt x="2596439" y="306673"/>
                  <a:pt x="2589875" y="312900"/>
                  <a:pt x="2582583" y="312900"/>
                </a:cubicBezTo>
                <a:cubicBezTo>
                  <a:pt x="2576019" y="312900"/>
                  <a:pt x="2570189" y="306673"/>
                  <a:pt x="2570189" y="298111"/>
                </a:cubicBezTo>
                <a:cubicBezTo>
                  <a:pt x="2570189" y="290327"/>
                  <a:pt x="2576019" y="283322"/>
                  <a:pt x="2582583" y="283322"/>
                </a:cubicBezTo>
                <a:close/>
                <a:moveTo>
                  <a:pt x="2511029" y="283322"/>
                </a:moveTo>
                <a:cubicBezTo>
                  <a:pt x="2519050" y="283322"/>
                  <a:pt x="2525613" y="290327"/>
                  <a:pt x="2525613" y="298111"/>
                </a:cubicBezTo>
                <a:cubicBezTo>
                  <a:pt x="2525613" y="306673"/>
                  <a:pt x="2519050" y="312900"/>
                  <a:pt x="2511029" y="312900"/>
                </a:cubicBezTo>
                <a:cubicBezTo>
                  <a:pt x="2503740" y="312900"/>
                  <a:pt x="2499361" y="306673"/>
                  <a:pt x="2499361" y="298111"/>
                </a:cubicBezTo>
                <a:cubicBezTo>
                  <a:pt x="2499361" y="290327"/>
                  <a:pt x="2503740" y="283322"/>
                  <a:pt x="2511029" y="283322"/>
                </a:cubicBezTo>
                <a:close/>
                <a:moveTo>
                  <a:pt x="2439946" y="283322"/>
                </a:moveTo>
                <a:cubicBezTo>
                  <a:pt x="2448505" y="283322"/>
                  <a:pt x="2454732" y="290327"/>
                  <a:pt x="2454732" y="298111"/>
                </a:cubicBezTo>
                <a:cubicBezTo>
                  <a:pt x="2454732" y="306673"/>
                  <a:pt x="2448505" y="312900"/>
                  <a:pt x="2439946" y="312900"/>
                </a:cubicBezTo>
                <a:cubicBezTo>
                  <a:pt x="2432160" y="312900"/>
                  <a:pt x="2425156" y="306673"/>
                  <a:pt x="2425156" y="298111"/>
                </a:cubicBezTo>
                <a:cubicBezTo>
                  <a:pt x="2425156" y="290327"/>
                  <a:pt x="2432160" y="283322"/>
                  <a:pt x="2439946" y="283322"/>
                </a:cubicBezTo>
                <a:close/>
                <a:moveTo>
                  <a:pt x="2369110" y="283322"/>
                </a:moveTo>
                <a:cubicBezTo>
                  <a:pt x="2377672" y="283322"/>
                  <a:pt x="2383899" y="290327"/>
                  <a:pt x="2383899" y="298111"/>
                </a:cubicBezTo>
                <a:cubicBezTo>
                  <a:pt x="2383899" y="306673"/>
                  <a:pt x="2377672" y="312900"/>
                  <a:pt x="2369110" y="312900"/>
                </a:cubicBezTo>
                <a:cubicBezTo>
                  <a:pt x="2361327" y="312900"/>
                  <a:pt x="2354319" y="306673"/>
                  <a:pt x="2354319" y="298111"/>
                </a:cubicBezTo>
                <a:cubicBezTo>
                  <a:pt x="2354319" y="290327"/>
                  <a:pt x="2361327" y="283322"/>
                  <a:pt x="2369110" y="283322"/>
                </a:cubicBezTo>
                <a:close/>
                <a:moveTo>
                  <a:pt x="2298280" y="283322"/>
                </a:moveTo>
                <a:cubicBezTo>
                  <a:pt x="2306842" y="283322"/>
                  <a:pt x="2313068" y="290327"/>
                  <a:pt x="2313068" y="298111"/>
                </a:cubicBezTo>
                <a:cubicBezTo>
                  <a:pt x="2313068" y="306673"/>
                  <a:pt x="2306842" y="312900"/>
                  <a:pt x="2298280" y="312900"/>
                </a:cubicBezTo>
                <a:cubicBezTo>
                  <a:pt x="2290497" y="312900"/>
                  <a:pt x="2283490" y="306673"/>
                  <a:pt x="2283490" y="298111"/>
                </a:cubicBezTo>
                <a:cubicBezTo>
                  <a:pt x="2283490" y="290327"/>
                  <a:pt x="2290497" y="283322"/>
                  <a:pt x="2298280" y="283322"/>
                </a:cubicBezTo>
                <a:close/>
                <a:moveTo>
                  <a:pt x="2226517" y="283322"/>
                </a:moveTo>
                <a:cubicBezTo>
                  <a:pt x="2234538" y="283322"/>
                  <a:pt x="2238914" y="290327"/>
                  <a:pt x="2238914" y="298111"/>
                </a:cubicBezTo>
                <a:cubicBezTo>
                  <a:pt x="2238914" y="306673"/>
                  <a:pt x="2234538" y="312900"/>
                  <a:pt x="2226517" y="312900"/>
                </a:cubicBezTo>
                <a:cubicBezTo>
                  <a:pt x="2218495" y="312900"/>
                  <a:pt x="2212658" y="306673"/>
                  <a:pt x="2212658" y="298111"/>
                </a:cubicBezTo>
                <a:cubicBezTo>
                  <a:pt x="2212658" y="290327"/>
                  <a:pt x="2218495" y="283322"/>
                  <a:pt x="2226517" y="283322"/>
                </a:cubicBezTo>
                <a:close/>
                <a:moveTo>
                  <a:pt x="2155683" y="283322"/>
                </a:moveTo>
                <a:cubicBezTo>
                  <a:pt x="2161519" y="283322"/>
                  <a:pt x="2168081" y="290327"/>
                  <a:pt x="2168081" y="298111"/>
                </a:cubicBezTo>
                <a:cubicBezTo>
                  <a:pt x="2168081" y="306673"/>
                  <a:pt x="2161519" y="312900"/>
                  <a:pt x="2155683" y="312900"/>
                </a:cubicBezTo>
                <a:cubicBezTo>
                  <a:pt x="2147663" y="312900"/>
                  <a:pt x="2141827" y="306673"/>
                  <a:pt x="2141827" y="298111"/>
                </a:cubicBezTo>
                <a:cubicBezTo>
                  <a:pt x="2141827" y="290327"/>
                  <a:pt x="2147663" y="283322"/>
                  <a:pt x="2155683" y="283322"/>
                </a:cubicBezTo>
                <a:close/>
                <a:moveTo>
                  <a:pt x="2084849" y="283322"/>
                </a:moveTo>
                <a:cubicBezTo>
                  <a:pt x="2090685" y="283322"/>
                  <a:pt x="2097248" y="290327"/>
                  <a:pt x="2097248" y="298111"/>
                </a:cubicBezTo>
                <a:cubicBezTo>
                  <a:pt x="2097248" y="306673"/>
                  <a:pt x="2090685" y="312900"/>
                  <a:pt x="2084849" y="312900"/>
                </a:cubicBezTo>
                <a:cubicBezTo>
                  <a:pt x="2076828" y="312900"/>
                  <a:pt x="2070994" y="306673"/>
                  <a:pt x="2070994" y="298111"/>
                </a:cubicBezTo>
                <a:cubicBezTo>
                  <a:pt x="2070994" y="290327"/>
                  <a:pt x="2076828" y="283322"/>
                  <a:pt x="2084849" y="283322"/>
                </a:cubicBezTo>
                <a:close/>
                <a:moveTo>
                  <a:pt x="2011835" y="283322"/>
                </a:moveTo>
                <a:cubicBezTo>
                  <a:pt x="2019855" y="283322"/>
                  <a:pt x="2026421" y="290327"/>
                  <a:pt x="2026421" y="298111"/>
                </a:cubicBezTo>
                <a:cubicBezTo>
                  <a:pt x="2026421" y="306673"/>
                  <a:pt x="2019855" y="312900"/>
                  <a:pt x="2011835" y="312900"/>
                </a:cubicBezTo>
                <a:cubicBezTo>
                  <a:pt x="2006002" y="312900"/>
                  <a:pt x="2000168" y="306673"/>
                  <a:pt x="2000168" y="298111"/>
                </a:cubicBezTo>
                <a:cubicBezTo>
                  <a:pt x="2000168" y="290327"/>
                  <a:pt x="2006002" y="283322"/>
                  <a:pt x="2011835" y="283322"/>
                </a:cubicBezTo>
                <a:close/>
                <a:moveTo>
                  <a:pt x="1938362" y="283322"/>
                </a:moveTo>
                <a:cubicBezTo>
                  <a:pt x="1946385" y="283322"/>
                  <a:pt x="1952222" y="290327"/>
                  <a:pt x="1952222" y="298111"/>
                </a:cubicBezTo>
                <a:cubicBezTo>
                  <a:pt x="1952222" y="306673"/>
                  <a:pt x="1946385" y="312900"/>
                  <a:pt x="1938362" y="312900"/>
                </a:cubicBezTo>
                <a:cubicBezTo>
                  <a:pt x="1932531" y="312900"/>
                  <a:pt x="1925968" y="306673"/>
                  <a:pt x="1925968" y="298111"/>
                </a:cubicBezTo>
                <a:cubicBezTo>
                  <a:pt x="1925968" y="290327"/>
                  <a:pt x="1932531" y="283322"/>
                  <a:pt x="1938362" y="283322"/>
                </a:cubicBezTo>
                <a:close/>
                <a:moveTo>
                  <a:pt x="1867527" y="283322"/>
                </a:moveTo>
                <a:cubicBezTo>
                  <a:pt x="1875550" y="283322"/>
                  <a:pt x="1881384" y="290327"/>
                  <a:pt x="1881384" y="298111"/>
                </a:cubicBezTo>
                <a:cubicBezTo>
                  <a:pt x="1881384" y="306673"/>
                  <a:pt x="1875550" y="312900"/>
                  <a:pt x="1867527" y="312900"/>
                </a:cubicBezTo>
                <a:cubicBezTo>
                  <a:pt x="1860235" y="312900"/>
                  <a:pt x="1855129" y="306673"/>
                  <a:pt x="1855129" y="298111"/>
                </a:cubicBezTo>
                <a:cubicBezTo>
                  <a:pt x="1855129" y="290327"/>
                  <a:pt x="1860235" y="283322"/>
                  <a:pt x="1867527" y="283322"/>
                </a:cubicBezTo>
                <a:close/>
                <a:moveTo>
                  <a:pt x="1799085" y="283322"/>
                </a:moveTo>
                <a:cubicBezTo>
                  <a:pt x="1807647" y="283322"/>
                  <a:pt x="1813876" y="290327"/>
                  <a:pt x="1813876" y="298111"/>
                </a:cubicBezTo>
                <a:cubicBezTo>
                  <a:pt x="1813876" y="306673"/>
                  <a:pt x="1807647" y="312900"/>
                  <a:pt x="1799085" y="312900"/>
                </a:cubicBezTo>
                <a:cubicBezTo>
                  <a:pt x="1790525" y="312900"/>
                  <a:pt x="1784300" y="306673"/>
                  <a:pt x="1784300" y="298111"/>
                </a:cubicBezTo>
                <a:cubicBezTo>
                  <a:pt x="1784300" y="290327"/>
                  <a:pt x="1790525" y="283322"/>
                  <a:pt x="1799085" y="283322"/>
                </a:cubicBezTo>
                <a:close/>
                <a:moveTo>
                  <a:pt x="1728262" y="283322"/>
                </a:moveTo>
                <a:cubicBezTo>
                  <a:pt x="1736825" y="283322"/>
                  <a:pt x="1743052" y="290327"/>
                  <a:pt x="1743052" y="298111"/>
                </a:cubicBezTo>
                <a:cubicBezTo>
                  <a:pt x="1743052" y="306673"/>
                  <a:pt x="1736825" y="312900"/>
                  <a:pt x="1728262" y="312900"/>
                </a:cubicBezTo>
                <a:cubicBezTo>
                  <a:pt x="1719697" y="312900"/>
                  <a:pt x="1713472" y="306673"/>
                  <a:pt x="1713472" y="298111"/>
                </a:cubicBezTo>
                <a:cubicBezTo>
                  <a:pt x="1713472" y="290327"/>
                  <a:pt x="1719697" y="283322"/>
                  <a:pt x="1728262" y="283322"/>
                </a:cubicBezTo>
                <a:close/>
                <a:moveTo>
                  <a:pt x="1656498" y="283322"/>
                </a:moveTo>
                <a:cubicBezTo>
                  <a:pt x="1663792" y="283322"/>
                  <a:pt x="1668897" y="290327"/>
                  <a:pt x="1668897" y="298111"/>
                </a:cubicBezTo>
                <a:cubicBezTo>
                  <a:pt x="1668897" y="306673"/>
                  <a:pt x="1663792" y="312900"/>
                  <a:pt x="1656498" y="312900"/>
                </a:cubicBezTo>
                <a:cubicBezTo>
                  <a:pt x="1648481" y="312900"/>
                  <a:pt x="1642650" y="306673"/>
                  <a:pt x="1642650" y="298111"/>
                </a:cubicBezTo>
                <a:cubicBezTo>
                  <a:pt x="1642650" y="290327"/>
                  <a:pt x="1648481" y="283322"/>
                  <a:pt x="1656498" y="283322"/>
                </a:cubicBezTo>
                <a:close/>
                <a:moveTo>
                  <a:pt x="1582299" y="283322"/>
                </a:moveTo>
                <a:cubicBezTo>
                  <a:pt x="1588131" y="283322"/>
                  <a:pt x="1594704" y="290327"/>
                  <a:pt x="1594704" y="298111"/>
                </a:cubicBezTo>
                <a:cubicBezTo>
                  <a:pt x="1594704" y="306673"/>
                  <a:pt x="1588131" y="312900"/>
                  <a:pt x="1582299" y="312900"/>
                </a:cubicBezTo>
                <a:cubicBezTo>
                  <a:pt x="1574277" y="312900"/>
                  <a:pt x="1568441" y="306673"/>
                  <a:pt x="1568441" y="298111"/>
                </a:cubicBezTo>
                <a:cubicBezTo>
                  <a:pt x="1568441" y="290327"/>
                  <a:pt x="1574277" y="283322"/>
                  <a:pt x="1582299" y="283322"/>
                </a:cubicBezTo>
                <a:close/>
                <a:moveTo>
                  <a:pt x="1512198" y="283322"/>
                </a:moveTo>
                <a:cubicBezTo>
                  <a:pt x="1518032" y="283322"/>
                  <a:pt x="1523865" y="290327"/>
                  <a:pt x="1523865" y="298111"/>
                </a:cubicBezTo>
                <a:cubicBezTo>
                  <a:pt x="1523865" y="306673"/>
                  <a:pt x="1518032" y="312900"/>
                  <a:pt x="1512198" y="312900"/>
                </a:cubicBezTo>
                <a:cubicBezTo>
                  <a:pt x="1504174" y="312900"/>
                  <a:pt x="1497612" y="306673"/>
                  <a:pt x="1497612" y="298111"/>
                </a:cubicBezTo>
                <a:cubicBezTo>
                  <a:pt x="1497612" y="290327"/>
                  <a:pt x="1504174" y="283322"/>
                  <a:pt x="1512198" y="283322"/>
                </a:cubicBezTo>
                <a:close/>
                <a:moveTo>
                  <a:pt x="1439173" y="283322"/>
                </a:moveTo>
                <a:cubicBezTo>
                  <a:pt x="1447191" y="283322"/>
                  <a:pt x="1453026" y="290327"/>
                  <a:pt x="1453026" y="298111"/>
                </a:cubicBezTo>
                <a:cubicBezTo>
                  <a:pt x="1453026" y="306673"/>
                  <a:pt x="1447191" y="312900"/>
                  <a:pt x="1439173" y="312900"/>
                </a:cubicBezTo>
                <a:cubicBezTo>
                  <a:pt x="1433336" y="312900"/>
                  <a:pt x="1426777" y="306673"/>
                  <a:pt x="1426777" y="298111"/>
                </a:cubicBezTo>
                <a:cubicBezTo>
                  <a:pt x="1426777" y="290327"/>
                  <a:pt x="1433336" y="283322"/>
                  <a:pt x="1439173" y="283322"/>
                </a:cubicBezTo>
                <a:close/>
                <a:moveTo>
                  <a:pt x="1368347" y="283322"/>
                </a:moveTo>
                <a:cubicBezTo>
                  <a:pt x="1376368" y="283322"/>
                  <a:pt x="1382200" y="290327"/>
                  <a:pt x="1382200" y="298111"/>
                </a:cubicBezTo>
                <a:cubicBezTo>
                  <a:pt x="1382200" y="306673"/>
                  <a:pt x="1376368" y="312900"/>
                  <a:pt x="1368347" y="312900"/>
                </a:cubicBezTo>
                <a:cubicBezTo>
                  <a:pt x="1362513" y="312900"/>
                  <a:pt x="1355949" y="306673"/>
                  <a:pt x="1355949" y="298111"/>
                </a:cubicBezTo>
                <a:cubicBezTo>
                  <a:pt x="1355949" y="290327"/>
                  <a:pt x="1362513" y="283322"/>
                  <a:pt x="1368347" y="283322"/>
                </a:cubicBezTo>
                <a:close/>
                <a:moveTo>
                  <a:pt x="1297518" y="283322"/>
                </a:moveTo>
                <a:cubicBezTo>
                  <a:pt x="1305540" y="283322"/>
                  <a:pt x="1311374" y="290327"/>
                  <a:pt x="1311374" y="298111"/>
                </a:cubicBezTo>
                <a:cubicBezTo>
                  <a:pt x="1311374" y="306673"/>
                  <a:pt x="1305540" y="312900"/>
                  <a:pt x="1297518" y="312900"/>
                </a:cubicBezTo>
                <a:cubicBezTo>
                  <a:pt x="1289498" y="312900"/>
                  <a:pt x="1285121" y="306673"/>
                  <a:pt x="1285121" y="298111"/>
                </a:cubicBezTo>
                <a:cubicBezTo>
                  <a:pt x="1285121" y="290327"/>
                  <a:pt x="1289498" y="283322"/>
                  <a:pt x="1297518" y="283322"/>
                </a:cubicBezTo>
                <a:close/>
                <a:moveTo>
                  <a:pt x="1154890" y="283322"/>
                </a:moveTo>
                <a:cubicBezTo>
                  <a:pt x="1162674" y="283322"/>
                  <a:pt x="1169683" y="288427"/>
                  <a:pt x="1169683" y="295719"/>
                </a:cubicBezTo>
                <a:cubicBezTo>
                  <a:pt x="1169683" y="303741"/>
                  <a:pt x="1162674" y="309576"/>
                  <a:pt x="1154890" y="309576"/>
                </a:cubicBezTo>
                <a:cubicBezTo>
                  <a:pt x="1146329" y="309576"/>
                  <a:pt x="1140101" y="303741"/>
                  <a:pt x="1140101" y="295719"/>
                </a:cubicBezTo>
                <a:cubicBezTo>
                  <a:pt x="1140101" y="288427"/>
                  <a:pt x="1146329" y="283322"/>
                  <a:pt x="1154890" y="283322"/>
                </a:cubicBezTo>
                <a:close/>
                <a:moveTo>
                  <a:pt x="1084059" y="283322"/>
                </a:moveTo>
                <a:cubicBezTo>
                  <a:pt x="1091842" y="283322"/>
                  <a:pt x="1098847" y="288427"/>
                  <a:pt x="1098847" y="295719"/>
                </a:cubicBezTo>
                <a:cubicBezTo>
                  <a:pt x="1098847" y="303741"/>
                  <a:pt x="1091842" y="309576"/>
                  <a:pt x="1084059" y="309576"/>
                </a:cubicBezTo>
                <a:cubicBezTo>
                  <a:pt x="1075503" y="309576"/>
                  <a:pt x="1069272" y="303741"/>
                  <a:pt x="1069272" y="295719"/>
                </a:cubicBezTo>
                <a:cubicBezTo>
                  <a:pt x="1069272" y="288427"/>
                  <a:pt x="1075503" y="283322"/>
                  <a:pt x="1084059" y="283322"/>
                </a:cubicBezTo>
                <a:close/>
                <a:moveTo>
                  <a:pt x="1013024" y="283322"/>
                </a:moveTo>
                <a:cubicBezTo>
                  <a:pt x="1020314" y="283322"/>
                  <a:pt x="1024691" y="288427"/>
                  <a:pt x="1024691" y="295719"/>
                </a:cubicBezTo>
                <a:cubicBezTo>
                  <a:pt x="1024691" y="303741"/>
                  <a:pt x="1020314" y="309576"/>
                  <a:pt x="1013024" y="309576"/>
                </a:cubicBezTo>
                <a:cubicBezTo>
                  <a:pt x="1005003" y="309576"/>
                  <a:pt x="998442" y="303741"/>
                  <a:pt x="998442" y="295719"/>
                </a:cubicBezTo>
                <a:cubicBezTo>
                  <a:pt x="998442" y="288427"/>
                  <a:pt x="1005003" y="283322"/>
                  <a:pt x="1013024" y="283322"/>
                </a:cubicBezTo>
                <a:close/>
                <a:moveTo>
                  <a:pt x="941467" y="283322"/>
                </a:moveTo>
                <a:cubicBezTo>
                  <a:pt x="948032" y="283322"/>
                  <a:pt x="953869" y="288427"/>
                  <a:pt x="953869" y="295719"/>
                </a:cubicBezTo>
                <a:cubicBezTo>
                  <a:pt x="953869" y="303741"/>
                  <a:pt x="948032" y="309576"/>
                  <a:pt x="941467" y="309576"/>
                </a:cubicBezTo>
                <a:cubicBezTo>
                  <a:pt x="934173" y="309576"/>
                  <a:pt x="927612" y="303741"/>
                  <a:pt x="927612" y="295719"/>
                </a:cubicBezTo>
                <a:cubicBezTo>
                  <a:pt x="927612" y="288427"/>
                  <a:pt x="934173" y="283322"/>
                  <a:pt x="941467" y="283322"/>
                </a:cubicBezTo>
                <a:close/>
                <a:moveTo>
                  <a:pt x="3299102" y="212492"/>
                </a:moveTo>
                <a:cubicBezTo>
                  <a:pt x="3305664" y="212492"/>
                  <a:pt x="3311499" y="219055"/>
                  <a:pt x="3311499" y="226348"/>
                </a:cubicBezTo>
                <a:cubicBezTo>
                  <a:pt x="3311499" y="232911"/>
                  <a:pt x="3305664" y="238746"/>
                  <a:pt x="3299102" y="238746"/>
                </a:cubicBezTo>
                <a:cubicBezTo>
                  <a:pt x="3291807" y="238746"/>
                  <a:pt x="3285245" y="232911"/>
                  <a:pt x="3285245" y="226348"/>
                </a:cubicBezTo>
                <a:cubicBezTo>
                  <a:pt x="3285245" y="219055"/>
                  <a:pt x="3291807" y="212492"/>
                  <a:pt x="3299102" y="212492"/>
                </a:cubicBezTo>
                <a:close/>
                <a:moveTo>
                  <a:pt x="3226811" y="212492"/>
                </a:moveTo>
                <a:cubicBezTo>
                  <a:pt x="3234831" y="212492"/>
                  <a:pt x="3240667" y="219055"/>
                  <a:pt x="3240667" y="226348"/>
                </a:cubicBezTo>
                <a:cubicBezTo>
                  <a:pt x="3240667" y="232911"/>
                  <a:pt x="3234831" y="238746"/>
                  <a:pt x="3226811" y="238746"/>
                </a:cubicBezTo>
                <a:cubicBezTo>
                  <a:pt x="3220250" y="238746"/>
                  <a:pt x="3214412" y="232911"/>
                  <a:pt x="3214412" y="226348"/>
                </a:cubicBezTo>
                <a:cubicBezTo>
                  <a:pt x="3214412" y="219055"/>
                  <a:pt x="3220250" y="212492"/>
                  <a:pt x="3226811" y="212492"/>
                </a:cubicBezTo>
                <a:close/>
                <a:moveTo>
                  <a:pt x="3152608" y="212492"/>
                </a:moveTo>
                <a:cubicBezTo>
                  <a:pt x="3159900" y="212492"/>
                  <a:pt x="3166462" y="219055"/>
                  <a:pt x="3166462" y="226348"/>
                </a:cubicBezTo>
                <a:cubicBezTo>
                  <a:pt x="3166462" y="232911"/>
                  <a:pt x="3159900" y="238746"/>
                  <a:pt x="3152608" y="238746"/>
                </a:cubicBezTo>
                <a:cubicBezTo>
                  <a:pt x="3146043" y="238746"/>
                  <a:pt x="3140211" y="232911"/>
                  <a:pt x="3140211" y="226348"/>
                </a:cubicBezTo>
                <a:cubicBezTo>
                  <a:pt x="3140211" y="219055"/>
                  <a:pt x="3146043" y="212492"/>
                  <a:pt x="3152608" y="212492"/>
                </a:cubicBezTo>
                <a:close/>
                <a:moveTo>
                  <a:pt x="3081775" y="212492"/>
                </a:moveTo>
                <a:cubicBezTo>
                  <a:pt x="3089069" y="212492"/>
                  <a:pt x="3095628" y="219055"/>
                  <a:pt x="3095628" y="226348"/>
                </a:cubicBezTo>
                <a:cubicBezTo>
                  <a:pt x="3095628" y="232911"/>
                  <a:pt x="3089069" y="238746"/>
                  <a:pt x="3081775" y="238746"/>
                </a:cubicBezTo>
                <a:cubicBezTo>
                  <a:pt x="3073753" y="238746"/>
                  <a:pt x="3069375" y="232911"/>
                  <a:pt x="3069375" y="226348"/>
                </a:cubicBezTo>
                <a:cubicBezTo>
                  <a:pt x="3069375" y="219055"/>
                  <a:pt x="3073753" y="212492"/>
                  <a:pt x="3081775" y="212492"/>
                </a:cubicBezTo>
                <a:close/>
                <a:moveTo>
                  <a:pt x="3013720" y="212492"/>
                </a:moveTo>
                <a:cubicBezTo>
                  <a:pt x="3021310" y="212492"/>
                  <a:pt x="3028140" y="219055"/>
                  <a:pt x="3028140" y="226348"/>
                </a:cubicBezTo>
                <a:cubicBezTo>
                  <a:pt x="3028140" y="232911"/>
                  <a:pt x="3021310" y="238746"/>
                  <a:pt x="3013720" y="238746"/>
                </a:cubicBezTo>
                <a:cubicBezTo>
                  <a:pt x="3005373" y="238746"/>
                  <a:pt x="2998542" y="234370"/>
                  <a:pt x="2998542" y="226348"/>
                </a:cubicBezTo>
                <a:cubicBezTo>
                  <a:pt x="2998542" y="219055"/>
                  <a:pt x="3005373" y="212492"/>
                  <a:pt x="3013720" y="212492"/>
                </a:cubicBezTo>
                <a:close/>
                <a:moveTo>
                  <a:pt x="2942497" y="212492"/>
                </a:moveTo>
                <a:cubicBezTo>
                  <a:pt x="2951061" y="212492"/>
                  <a:pt x="2957293" y="219055"/>
                  <a:pt x="2957293" y="226348"/>
                </a:cubicBezTo>
                <a:cubicBezTo>
                  <a:pt x="2957293" y="234370"/>
                  <a:pt x="2951061" y="238746"/>
                  <a:pt x="2942497" y="238746"/>
                </a:cubicBezTo>
                <a:cubicBezTo>
                  <a:pt x="2934719" y="238746"/>
                  <a:pt x="2927716" y="234370"/>
                  <a:pt x="2927716" y="226348"/>
                </a:cubicBezTo>
                <a:cubicBezTo>
                  <a:pt x="2927716" y="219055"/>
                  <a:pt x="2934719" y="212492"/>
                  <a:pt x="2942497" y="212492"/>
                </a:cubicBezTo>
                <a:close/>
                <a:moveTo>
                  <a:pt x="2867363" y="212492"/>
                </a:moveTo>
                <a:cubicBezTo>
                  <a:pt x="2875389" y="212492"/>
                  <a:pt x="2879765" y="219055"/>
                  <a:pt x="2879765" y="226348"/>
                </a:cubicBezTo>
                <a:cubicBezTo>
                  <a:pt x="2879765" y="234370"/>
                  <a:pt x="2875389" y="238746"/>
                  <a:pt x="2867363" y="238746"/>
                </a:cubicBezTo>
                <a:cubicBezTo>
                  <a:pt x="2860073" y="238746"/>
                  <a:pt x="2853510" y="234370"/>
                  <a:pt x="2853510" y="226348"/>
                </a:cubicBezTo>
                <a:cubicBezTo>
                  <a:pt x="2853510" y="219055"/>
                  <a:pt x="2860073" y="212492"/>
                  <a:pt x="2867363" y="212492"/>
                </a:cubicBezTo>
                <a:close/>
                <a:moveTo>
                  <a:pt x="2796538" y="212492"/>
                </a:moveTo>
                <a:cubicBezTo>
                  <a:pt x="2803103" y="212492"/>
                  <a:pt x="2808934" y="219055"/>
                  <a:pt x="2808934" y="226348"/>
                </a:cubicBezTo>
                <a:cubicBezTo>
                  <a:pt x="2808934" y="234370"/>
                  <a:pt x="2803103" y="238746"/>
                  <a:pt x="2796538" y="238746"/>
                </a:cubicBezTo>
                <a:cubicBezTo>
                  <a:pt x="2789246" y="238746"/>
                  <a:pt x="2782680" y="234370"/>
                  <a:pt x="2782680" y="226348"/>
                </a:cubicBezTo>
                <a:cubicBezTo>
                  <a:pt x="2782680" y="219055"/>
                  <a:pt x="2789246" y="212492"/>
                  <a:pt x="2796538" y="212492"/>
                </a:cubicBezTo>
                <a:close/>
                <a:moveTo>
                  <a:pt x="2725698" y="212492"/>
                </a:moveTo>
                <a:cubicBezTo>
                  <a:pt x="2731538" y="212492"/>
                  <a:pt x="2738102" y="219055"/>
                  <a:pt x="2738102" y="226348"/>
                </a:cubicBezTo>
                <a:cubicBezTo>
                  <a:pt x="2738102" y="234370"/>
                  <a:pt x="2731538" y="238746"/>
                  <a:pt x="2725698" y="238746"/>
                </a:cubicBezTo>
                <a:cubicBezTo>
                  <a:pt x="2717686" y="238746"/>
                  <a:pt x="2711852" y="234370"/>
                  <a:pt x="2711852" y="226348"/>
                </a:cubicBezTo>
                <a:cubicBezTo>
                  <a:pt x="2711852" y="219055"/>
                  <a:pt x="2717686" y="212492"/>
                  <a:pt x="2725698" y="212492"/>
                </a:cubicBezTo>
                <a:close/>
                <a:moveTo>
                  <a:pt x="2653420" y="212492"/>
                </a:moveTo>
                <a:cubicBezTo>
                  <a:pt x="2660711" y="212492"/>
                  <a:pt x="2667273" y="219055"/>
                  <a:pt x="2667273" y="226348"/>
                </a:cubicBezTo>
                <a:cubicBezTo>
                  <a:pt x="2667273" y="234370"/>
                  <a:pt x="2660711" y="238746"/>
                  <a:pt x="2653420" y="238746"/>
                </a:cubicBezTo>
                <a:cubicBezTo>
                  <a:pt x="2646857" y="238746"/>
                  <a:pt x="2641021" y="234370"/>
                  <a:pt x="2641021" y="226348"/>
                </a:cubicBezTo>
                <a:cubicBezTo>
                  <a:pt x="2641021" y="219055"/>
                  <a:pt x="2646857" y="212492"/>
                  <a:pt x="2653420" y="212492"/>
                </a:cubicBezTo>
                <a:close/>
                <a:moveTo>
                  <a:pt x="2582586" y="212492"/>
                </a:moveTo>
                <a:cubicBezTo>
                  <a:pt x="2589878" y="212492"/>
                  <a:pt x="2596439" y="219055"/>
                  <a:pt x="2596439" y="226348"/>
                </a:cubicBezTo>
                <a:cubicBezTo>
                  <a:pt x="2596439" y="234370"/>
                  <a:pt x="2589878" y="238746"/>
                  <a:pt x="2582586" y="238746"/>
                </a:cubicBezTo>
                <a:cubicBezTo>
                  <a:pt x="2576024" y="238746"/>
                  <a:pt x="2570189" y="234370"/>
                  <a:pt x="2570189" y="226348"/>
                </a:cubicBezTo>
                <a:cubicBezTo>
                  <a:pt x="2570189" y="219055"/>
                  <a:pt x="2576024" y="212492"/>
                  <a:pt x="2582586" y="212492"/>
                </a:cubicBezTo>
                <a:close/>
                <a:moveTo>
                  <a:pt x="2511029" y="212492"/>
                </a:moveTo>
                <a:cubicBezTo>
                  <a:pt x="2519052" y="212492"/>
                  <a:pt x="2525616" y="219055"/>
                  <a:pt x="2525616" y="226348"/>
                </a:cubicBezTo>
                <a:cubicBezTo>
                  <a:pt x="2525616" y="234370"/>
                  <a:pt x="2519052" y="238746"/>
                  <a:pt x="2511029" y="238746"/>
                </a:cubicBezTo>
                <a:cubicBezTo>
                  <a:pt x="2503740" y="238746"/>
                  <a:pt x="2499364" y="234370"/>
                  <a:pt x="2499364" y="226348"/>
                </a:cubicBezTo>
                <a:cubicBezTo>
                  <a:pt x="2499364" y="219055"/>
                  <a:pt x="2503740" y="212492"/>
                  <a:pt x="2511029" y="212492"/>
                </a:cubicBezTo>
                <a:close/>
                <a:moveTo>
                  <a:pt x="2439946" y="212492"/>
                </a:moveTo>
                <a:cubicBezTo>
                  <a:pt x="2448505" y="212492"/>
                  <a:pt x="2454732" y="219055"/>
                  <a:pt x="2454732" y="226348"/>
                </a:cubicBezTo>
                <a:cubicBezTo>
                  <a:pt x="2454732" y="234370"/>
                  <a:pt x="2448505" y="238746"/>
                  <a:pt x="2439946" y="238746"/>
                </a:cubicBezTo>
                <a:cubicBezTo>
                  <a:pt x="2432163" y="238746"/>
                  <a:pt x="2425156" y="234370"/>
                  <a:pt x="2425156" y="226348"/>
                </a:cubicBezTo>
                <a:cubicBezTo>
                  <a:pt x="2425156" y="219055"/>
                  <a:pt x="2432163" y="212492"/>
                  <a:pt x="2439946" y="212492"/>
                </a:cubicBezTo>
                <a:close/>
                <a:moveTo>
                  <a:pt x="2369110" y="212492"/>
                </a:moveTo>
                <a:cubicBezTo>
                  <a:pt x="2377672" y="212492"/>
                  <a:pt x="2383900" y="219055"/>
                  <a:pt x="2383900" y="226348"/>
                </a:cubicBezTo>
                <a:cubicBezTo>
                  <a:pt x="2383900" y="234370"/>
                  <a:pt x="2377672" y="238746"/>
                  <a:pt x="2369110" y="238746"/>
                </a:cubicBezTo>
                <a:cubicBezTo>
                  <a:pt x="2361329" y="238746"/>
                  <a:pt x="2354323" y="234370"/>
                  <a:pt x="2354323" y="226348"/>
                </a:cubicBezTo>
                <a:cubicBezTo>
                  <a:pt x="2354323" y="219055"/>
                  <a:pt x="2361329" y="212492"/>
                  <a:pt x="2369110" y="212492"/>
                </a:cubicBezTo>
                <a:close/>
                <a:moveTo>
                  <a:pt x="2298283" y="212492"/>
                </a:moveTo>
                <a:cubicBezTo>
                  <a:pt x="2306842" y="212492"/>
                  <a:pt x="2313070" y="219497"/>
                  <a:pt x="2313070" y="227280"/>
                </a:cubicBezTo>
                <a:cubicBezTo>
                  <a:pt x="2313070" y="235842"/>
                  <a:pt x="2306842" y="242069"/>
                  <a:pt x="2298283" y="242069"/>
                </a:cubicBezTo>
                <a:cubicBezTo>
                  <a:pt x="2290497" y="242069"/>
                  <a:pt x="2283493" y="235842"/>
                  <a:pt x="2283493" y="227280"/>
                </a:cubicBezTo>
                <a:cubicBezTo>
                  <a:pt x="2283493" y="219497"/>
                  <a:pt x="2290497" y="212492"/>
                  <a:pt x="2298283" y="212492"/>
                </a:cubicBezTo>
                <a:close/>
                <a:moveTo>
                  <a:pt x="2226517" y="212492"/>
                </a:moveTo>
                <a:cubicBezTo>
                  <a:pt x="2234540" y="212492"/>
                  <a:pt x="2238916" y="219497"/>
                  <a:pt x="2238916" y="227280"/>
                </a:cubicBezTo>
                <a:cubicBezTo>
                  <a:pt x="2238916" y="235842"/>
                  <a:pt x="2234540" y="242069"/>
                  <a:pt x="2226517" y="242069"/>
                </a:cubicBezTo>
                <a:cubicBezTo>
                  <a:pt x="2218495" y="242069"/>
                  <a:pt x="2212659" y="235842"/>
                  <a:pt x="2212659" y="227280"/>
                </a:cubicBezTo>
                <a:cubicBezTo>
                  <a:pt x="2212659" y="219497"/>
                  <a:pt x="2218495" y="212492"/>
                  <a:pt x="2226517" y="212492"/>
                </a:cubicBezTo>
                <a:close/>
                <a:moveTo>
                  <a:pt x="2155683" y="212492"/>
                </a:moveTo>
                <a:cubicBezTo>
                  <a:pt x="2161519" y="212492"/>
                  <a:pt x="2168081" y="219497"/>
                  <a:pt x="2168081" y="227280"/>
                </a:cubicBezTo>
                <a:cubicBezTo>
                  <a:pt x="2168081" y="235842"/>
                  <a:pt x="2161519" y="242069"/>
                  <a:pt x="2155683" y="242069"/>
                </a:cubicBezTo>
                <a:cubicBezTo>
                  <a:pt x="2147663" y="242069"/>
                  <a:pt x="2141827" y="235842"/>
                  <a:pt x="2141827" y="227280"/>
                </a:cubicBezTo>
                <a:cubicBezTo>
                  <a:pt x="2141827" y="219497"/>
                  <a:pt x="2147663" y="212492"/>
                  <a:pt x="2155683" y="212492"/>
                </a:cubicBezTo>
                <a:close/>
                <a:moveTo>
                  <a:pt x="2084851" y="212492"/>
                </a:moveTo>
                <a:cubicBezTo>
                  <a:pt x="2090686" y="212492"/>
                  <a:pt x="2097249" y="219497"/>
                  <a:pt x="2097249" y="227280"/>
                </a:cubicBezTo>
                <a:cubicBezTo>
                  <a:pt x="2097249" y="235842"/>
                  <a:pt x="2090686" y="242069"/>
                  <a:pt x="2084851" y="242069"/>
                </a:cubicBezTo>
                <a:cubicBezTo>
                  <a:pt x="2076829" y="242069"/>
                  <a:pt x="2070995" y="235842"/>
                  <a:pt x="2070995" y="227280"/>
                </a:cubicBezTo>
                <a:cubicBezTo>
                  <a:pt x="2070995" y="219497"/>
                  <a:pt x="2076829" y="212492"/>
                  <a:pt x="2084851" y="212492"/>
                </a:cubicBezTo>
                <a:close/>
                <a:moveTo>
                  <a:pt x="2011835" y="212492"/>
                </a:moveTo>
                <a:cubicBezTo>
                  <a:pt x="2019855" y="212492"/>
                  <a:pt x="2026421" y="219497"/>
                  <a:pt x="2026421" y="227280"/>
                </a:cubicBezTo>
                <a:cubicBezTo>
                  <a:pt x="2026421" y="235842"/>
                  <a:pt x="2019855" y="242069"/>
                  <a:pt x="2011835" y="242069"/>
                </a:cubicBezTo>
                <a:cubicBezTo>
                  <a:pt x="2006003" y="242069"/>
                  <a:pt x="2000168" y="235842"/>
                  <a:pt x="2000168" y="227280"/>
                </a:cubicBezTo>
                <a:cubicBezTo>
                  <a:pt x="2000168" y="219497"/>
                  <a:pt x="2006003" y="212492"/>
                  <a:pt x="2011835" y="212492"/>
                </a:cubicBezTo>
                <a:close/>
                <a:moveTo>
                  <a:pt x="1938362" y="212492"/>
                </a:moveTo>
                <a:cubicBezTo>
                  <a:pt x="1946388" y="212492"/>
                  <a:pt x="1952222" y="219497"/>
                  <a:pt x="1952222" y="227280"/>
                </a:cubicBezTo>
                <a:cubicBezTo>
                  <a:pt x="1952222" y="235842"/>
                  <a:pt x="1946388" y="242069"/>
                  <a:pt x="1938362" y="242069"/>
                </a:cubicBezTo>
                <a:cubicBezTo>
                  <a:pt x="1932531" y="242069"/>
                  <a:pt x="1925971" y="235842"/>
                  <a:pt x="1925971" y="227280"/>
                </a:cubicBezTo>
                <a:cubicBezTo>
                  <a:pt x="1925971" y="219497"/>
                  <a:pt x="1931072" y="212492"/>
                  <a:pt x="1938362" y="212492"/>
                </a:cubicBezTo>
                <a:close/>
                <a:moveTo>
                  <a:pt x="1867530" y="212492"/>
                </a:moveTo>
                <a:cubicBezTo>
                  <a:pt x="1875550" y="212492"/>
                  <a:pt x="1881387" y="219497"/>
                  <a:pt x="1881387" y="227280"/>
                </a:cubicBezTo>
                <a:cubicBezTo>
                  <a:pt x="1881387" y="235842"/>
                  <a:pt x="1875550" y="242069"/>
                  <a:pt x="1867530" y="242069"/>
                </a:cubicBezTo>
                <a:cubicBezTo>
                  <a:pt x="1860238" y="242069"/>
                  <a:pt x="1855129" y="235842"/>
                  <a:pt x="1855129" y="227280"/>
                </a:cubicBezTo>
                <a:cubicBezTo>
                  <a:pt x="1855129" y="219497"/>
                  <a:pt x="1860238" y="212492"/>
                  <a:pt x="1867530" y="212492"/>
                </a:cubicBezTo>
                <a:close/>
                <a:moveTo>
                  <a:pt x="1799087" y="212492"/>
                </a:moveTo>
                <a:cubicBezTo>
                  <a:pt x="1807649" y="212492"/>
                  <a:pt x="1813879" y="219497"/>
                  <a:pt x="1813879" y="227280"/>
                </a:cubicBezTo>
                <a:cubicBezTo>
                  <a:pt x="1813879" y="235842"/>
                  <a:pt x="1807649" y="242069"/>
                  <a:pt x="1799087" y="242069"/>
                </a:cubicBezTo>
                <a:cubicBezTo>
                  <a:pt x="1790527" y="242069"/>
                  <a:pt x="1784303" y="235842"/>
                  <a:pt x="1784303" y="227280"/>
                </a:cubicBezTo>
                <a:cubicBezTo>
                  <a:pt x="1784303" y="219497"/>
                  <a:pt x="1790527" y="212492"/>
                  <a:pt x="1799087" y="212492"/>
                </a:cubicBezTo>
                <a:close/>
                <a:moveTo>
                  <a:pt x="1728262" y="212492"/>
                </a:moveTo>
                <a:cubicBezTo>
                  <a:pt x="1736828" y="212492"/>
                  <a:pt x="1743052" y="219497"/>
                  <a:pt x="1743052" y="227280"/>
                </a:cubicBezTo>
                <a:cubicBezTo>
                  <a:pt x="1743052" y="235842"/>
                  <a:pt x="1736828" y="242069"/>
                  <a:pt x="1728262" y="242069"/>
                </a:cubicBezTo>
                <a:cubicBezTo>
                  <a:pt x="1719700" y="242069"/>
                  <a:pt x="1713472" y="235842"/>
                  <a:pt x="1713472" y="227280"/>
                </a:cubicBezTo>
                <a:cubicBezTo>
                  <a:pt x="1713472" y="219497"/>
                  <a:pt x="1719700" y="212492"/>
                  <a:pt x="1728262" y="212492"/>
                </a:cubicBezTo>
                <a:close/>
                <a:moveTo>
                  <a:pt x="1656498" y="212492"/>
                </a:moveTo>
                <a:cubicBezTo>
                  <a:pt x="1663792" y="212492"/>
                  <a:pt x="1668900" y="219497"/>
                  <a:pt x="1668900" y="227280"/>
                </a:cubicBezTo>
                <a:cubicBezTo>
                  <a:pt x="1668900" y="235842"/>
                  <a:pt x="1663792" y="242069"/>
                  <a:pt x="1656498" y="242069"/>
                </a:cubicBezTo>
                <a:cubicBezTo>
                  <a:pt x="1648481" y="242069"/>
                  <a:pt x="1642655" y="235842"/>
                  <a:pt x="1642655" y="227280"/>
                </a:cubicBezTo>
                <a:cubicBezTo>
                  <a:pt x="1642655" y="219497"/>
                  <a:pt x="1648481" y="212492"/>
                  <a:pt x="1656498" y="212492"/>
                </a:cubicBezTo>
                <a:close/>
                <a:moveTo>
                  <a:pt x="1582299" y="212492"/>
                </a:moveTo>
                <a:cubicBezTo>
                  <a:pt x="1588134" y="212492"/>
                  <a:pt x="1594704" y="219497"/>
                  <a:pt x="1594704" y="227280"/>
                </a:cubicBezTo>
                <a:cubicBezTo>
                  <a:pt x="1594704" y="235842"/>
                  <a:pt x="1588134" y="242069"/>
                  <a:pt x="1582299" y="242069"/>
                </a:cubicBezTo>
                <a:cubicBezTo>
                  <a:pt x="1574277" y="242069"/>
                  <a:pt x="1568441" y="235842"/>
                  <a:pt x="1568441" y="227280"/>
                </a:cubicBezTo>
                <a:cubicBezTo>
                  <a:pt x="1568441" y="219497"/>
                  <a:pt x="1574277" y="212492"/>
                  <a:pt x="1582299" y="212492"/>
                </a:cubicBezTo>
                <a:close/>
                <a:moveTo>
                  <a:pt x="1512198" y="212492"/>
                </a:moveTo>
                <a:cubicBezTo>
                  <a:pt x="1518035" y="212492"/>
                  <a:pt x="1523867" y="219497"/>
                  <a:pt x="1523867" y="227280"/>
                </a:cubicBezTo>
                <a:cubicBezTo>
                  <a:pt x="1523867" y="235842"/>
                  <a:pt x="1518035" y="242069"/>
                  <a:pt x="1512198" y="242069"/>
                </a:cubicBezTo>
                <a:cubicBezTo>
                  <a:pt x="1504174" y="242069"/>
                  <a:pt x="1497612" y="235842"/>
                  <a:pt x="1497612" y="227280"/>
                </a:cubicBezTo>
                <a:cubicBezTo>
                  <a:pt x="1497612" y="219497"/>
                  <a:pt x="1504174" y="212492"/>
                  <a:pt x="1512198" y="212492"/>
                </a:cubicBezTo>
                <a:close/>
                <a:moveTo>
                  <a:pt x="1439173" y="212492"/>
                </a:moveTo>
                <a:cubicBezTo>
                  <a:pt x="1447191" y="212492"/>
                  <a:pt x="1453026" y="219497"/>
                  <a:pt x="1453026" y="227280"/>
                </a:cubicBezTo>
                <a:cubicBezTo>
                  <a:pt x="1453026" y="235842"/>
                  <a:pt x="1447191" y="242069"/>
                  <a:pt x="1439173" y="242069"/>
                </a:cubicBezTo>
                <a:cubicBezTo>
                  <a:pt x="1433339" y="242069"/>
                  <a:pt x="1426777" y="235842"/>
                  <a:pt x="1426777" y="227280"/>
                </a:cubicBezTo>
                <a:cubicBezTo>
                  <a:pt x="1426777" y="219497"/>
                  <a:pt x="1433339" y="212492"/>
                  <a:pt x="1439173" y="212492"/>
                </a:cubicBezTo>
                <a:close/>
                <a:moveTo>
                  <a:pt x="1368349" y="212492"/>
                </a:moveTo>
                <a:cubicBezTo>
                  <a:pt x="1376368" y="212492"/>
                  <a:pt x="1382203" y="219497"/>
                  <a:pt x="1382203" y="227280"/>
                </a:cubicBezTo>
                <a:cubicBezTo>
                  <a:pt x="1382203" y="235842"/>
                  <a:pt x="1376368" y="242069"/>
                  <a:pt x="1368349" y="242069"/>
                </a:cubicBezTo>
                <a:cubicBezTo>
                  <a:pt x="1362513" y="242069"/>
                  <a:pt x="1355950" y="235842"/>
                  <a:pt x="1355950" y="227280"/>
                </a:cubicBezTo>
                <a:cubicBezTo>
                  <a:pt x="1355950" y="219497"/>
                  <a:pt x="1362513" y="212492"/>
                  <a:pt x="1368349" y="212492"/>
                </a:cubicBezTo>
                <a:close/>
                <a:moveTo>
                  <a:pt x="1297520" y="212492"/>
                </a:moveTo>
                <a:cubicBezTo>
                  <a:pt x="1305540" y="212492"/>
                  <a:pt x="1311374" y="219497"/>
                  <a:pt x="1311374" y="227280"/>
                </a:cubicBezTo>
                <a:cubicBezTo>
                  <a:pt x="1311374" y="235842"/>
                  <a:pt x="1305540" y="242069"/>
                  <a:pt x="1297520" y="242069"/>
                </a:cubicBezTo>
                <a:cubicBezTo>
                  <a:pt x="1289498" y="242069"/>
                  <a:pt x="1285121" y="235842"/>
                  <a:pt x="1285121" y="227280"/>
                </a:cubicBezTo>
                <a:cubicBezTo>
                  <a:pt x="1285121" y="219497"/>
                  <a:pt x="1289498" y="212492"/>
                  <a:pt x="1297520" y="212492"/>
                </a:cubicBezTo>
                <a:close/>
                <a:moveTo>
                  <a:pt x="1225708" y="212492"/>
                </a:moveTo>
                <a:cubicBezTo>
                  <a:pt x="1233489" y="212492"/>
                  <a:pt x="1240496" y="219497"/>
                  <a:pt x="1240496" y="227280"/>
                </a:cubicBezTo>
                <a:cubicBezTo>
                  <a:pt x="1240496" y="235842"/>
                  <a:pt x="1233489" y="242069"/>
                  <a:pt x="1225708" y="242069"/>
                </a:cubicBezTo>
                <a:cubicBezTo>
                  <a:pt x="1217159" y="242069"/>
                  <a:pt x="1210934" y="235842"/>
                  <a:pt x="1210934" y="227280"/>
                </a:cubicBezTo>
                <a:cubicBezTo>
                  <a:pt x="1210934" y="219497"/>
                  <a:pt x="1217159" y="212492"/>
                  <a:pt x="1225708" y="212492"/>
                </a:cubicBezTo>
                <a:close/>
                <a:moveTo>
                  <a:pt x="1154891" y="212492"/>
                </a:moveTo>
                <a:cubicBezTo>
                  <a:pt x="1162674" y="212492"/>
                  <a:pt x="1169683" y="219497"/>
                  <a:pt x="1169683" y="227280"/>
                </a:cubicBezTo>
                <a:cubicBezTo>
                  <a:pt x="1169683" y="235842"/>
                  <a:pt x="1162674" y="242069"/>
                  <a:pt x="1154891" y="242069"/>
                </a:cubicBezTo>
                <a:cubicBezTo>
                  <a:pt x="1146329" y="242069"/>
                  <a:pt x="1140105" y="235842"/>
                  <a:pt x="1140105" y="227280"/>
                </a:cubicBezTo>
                <a:cubicBezTo>
                  <a:pt x="1140105" y="219497"/>
                  <a:pt x="1146329" y="212492"/>
                  <a:pt x="1154891" y="212492"/>
                </a:cubicBezTo>
                <a:close/>
                <a:moveTo>
                  <a:pt x="1084063" y="212492"/>
                </a:moveTo>
                <a:cubicBezTo>
                  <a:pt x="1091842" y="212492"/>
                  <a:pt x="1098847" y="219497"/>
                  <a:pt x="1098847" y="227280"/>
                </a:cubicBezTo>
                <a:cubicBezTo>
                  <a:pt x="1098847" y="235842"/>
                  <a:pt x="1091842" y="242069"/>
                  <a:pt x="1084063" y="242069"/>
                </a:cubicBezTo>
                <a:cubicBezTo>
                  <a:pt x="1075503" y="242069"/>
                  <a:pt x="1069276" y="235842"/>
                  <a:pt x="1069276" y="227280"/>
                </a:cubicBezTo>
                <a:cubicBezTo>
                  <a:pt x="1069276" y="219497"/>
                  <a:pt x="1075503" y="212492"/>
                  <a:pt x="1084063" y="212492"/>
                </a:cubicBezTo>
                <a:close/>
                <a:moveTo>
                  <a:pt x="3013723" y="141661"/>
                </a:moveTo>
                <a:cubicBezTo>
                  <a:pt x="3021310" y="141661"/>
                  <a:pt x="3028140" y="148224"/>
                  <a:pt x="3028140" y="155517"/>
                </a:cubicBezTo>
                <a:cubicBezTo>
                  <a:pt x="3028140" y="162080"/>
                  <a:pt x="3021310" y="167915"/>
                  <a:pt x="3013723" y="167915"/>
                </a:cubicBezTo>
                <a:cubicBezTo>
                  <a:pt x="3005376" y="167915"/>
                  <a:pt x="2998545" y="162080"/>
                  <a:pt x="2998545" y="155517"/>
                </a:cubicBezTo>
                <a:cubicBezTo>
                  <a:pt x="2998545" y="148224"/>
                  <a:pt x="3005376" y="141661"/>
                  <a:pt x="3013723" y="141661"/>
                </a:cubicBezTo>
                <a:close/>
                <a:moveTo>
                  <a:pt x="2942497" y="141661"/>
                </a:moveTo>
                <a:cubicBezTo>
                  <a:pt x="2951061" y="141661"/>
                  <a:pt x="2957293" y="148224"/>
                  <a:pt x="2957293" y="155517"/>
                </a:cubicBezTo>
                <a:cubicBezTo>
                  <a:pt x="2957293" y="162080"/>
                  <a:pt x="2951061" y="167915"/>
                  <a:pt x="2942497" y="167915"/>
                </a:cubicBezTo>
                <a:cubicBezTo>
                  <a:pt x="2934719" y="167915"/>
                  <a:pt x="2927716" y="162080"/>
                  <a:pt x="2927716" y="155517"/>
                </a:cubicBezTo>
                <a:cubicBezTo>
                  <a:pt x="2927716" y="148224"/>
                  <a:pt x="2934719" y="141661"/>
                  <a:pt x="2942497" y="141661"/>
                </a:cubicBezTo>
                <a:close/>
                <a:moveTo>
                  <a:pt x="2867363" y="141661"/>
                </a:moveTo>
                <a:cubicBezTo>
                  <a:pt x="2875389" y="141661"/>
                  <a:pt x="2879765" y="148224"/>
                  <a:pt x="2879765" y="155517"/>
                </a:cubicBezTo>
                <a:cubicBezTo>
                  <a:pt x="2879765" y="162080"/>
                  <a:pt x="2875389" y="167915"/>
                  <a:pt x="2867363" y="167915"/>
                </a:cubicBezTo>
                <a:cubicBezTo>
                  <a:pt x="2860073" y="167915"/>
                  <a:pt x="2853510" y="162080"/>
                  <a:pt x="2853510" y="155517"/>
                </a:cubicBezTo>
                <a:cubicBezTo>
                  <a:pt x="2853510" y="148224"/>
                  <a:pt x="2860073" y="141661"/>
                  <a:pt x="2867363" y="141661"/>
                </a:cubicBezTo>
                <a:close/>
                <a:moveTo>
                  <a:pt x="2796538" y="141661"/>
                </a:moveTo>
                <a:cubicBezTo>
                  <a:pt x="2803103" y="141661"/>
                  <a:pt x="2808940" y="148224"/>
                  <a:pt x="2808940" y="155517"/>
                </a:cubicBezTo>
                <a:cubicBezTo>
                  <a:pt x="2808940" y="162080"/>
                  <a:pt x="2803103" y="167915"/>
                  <a:pt x="2796538" y="167915"/>
                </a:cubicBezTo>
                <a:cubicBezTo>
                  <a:pt x="2789246" y="167915"/>
                  <a:pt x="2782683" y="162080"/>
                  <a:pt x="2782683" y="155517"/>
                </a:cubicBezTo>
                <a:cubicBezTo>
                  <a:pt x="2782683" y="148224"/>
                  <a:pt x="2789246" y="141661"/>
                  <a:pt x="2796538" y="141661"/>
                </a:cubicBezTo>
                <a:close/>
                <a:moveTo>
                  <a:pt x="2725703" y="141661"/>
                </a:moveTo>
                <a:cubicBezTo>
                  <a:pt x="2731538" y="141661"/>
                  <a:pt x="2738105" y="148224"/>
                  <a:pt x="2738105" y="155517"/>
                </a:cubicBezTo>
                <a:cubicBezTo>
                  <a:pt x="2738105" y="162080"/>
                  <a:pt x="2731538" y="167915"/>
                  <a:pt x="2725703" y="167915"/>
                </a:cubicBezTo>
                <a:cubicBezTo>
                  <a:pt x="2717686" y="167915"/>
                  <a:pt x="2711852" y="162080"/>
                  <a:pt x="2711852" y="155517"/>
                </a:cubicBezTo>
                <a:cubicBezTo>
                  <a:pt x="2711852" y="148224"/>
                  <a:pt x="2717686" y="141661"/>
                  <a:pt x="2725703" y="141661"/>
                </a:cubicBezTo>
                <a:close/>
                <a:moveTo>
                  <a:pt x="2653420" y="141661"/>
                </a:moveTo>
                <a:cubicBezTo>
                  <a:pt x="2660711" y="141661"/>
                  <a:pt x="2667273" y="148224"/>
                  <a:pt x="2667273" y="155517"/>
                </a:cubicBezTo>
                <a:cubicBezTo>
                  <a:pt x="2667273" y="162080"/>
                  <a:pt x="2660711" y="167915"/>
                  <a:pt x="2653420" y="167915"/>
                </a:cubicBezTo>
                <a:cubicBezTo>
                  <a:pt x="2646857" y="167915"/>
                  <a:pt x="2641021" y="162080"/>
                  <a:pt x="2641021" y="155517"/>
                </a:cubicBezTo>
                <a:cubicBezTo>
                  <a:pt x="2641021" y="148224"/>
                  <a:pt x="2646857" y="141661"/>
                  <a:pt x="2653420" y="141661"/>
                </a:cubicBezTo>
                <a:close/>
                <a:moveTo>
                  <a:pt x="2582586" y="141661"/>
                </a:moveTo>
                <a:cubicBezTo>
                  <a:pt x="2589878" y="141661"/>
                  <a:pt x="2596442" y="148224"/>
                  <a:pt x="2596442" y="155517"/>
                </a:cubicBezTo>
                <a:cubicBezTo>
                  <a:pt x="2596442" y="162080"/>
                  <a:pt x="2589878" y="167915"/>
                  <a:pt x="2582586" y="167915"/>
                </a:cubicBezTo>
                <a:cubicBezTo>
                  <a:pt x="2576024" y="167915"/>
                  <a:pt x="2570189" y="162080"/>
                  <a:pt x="2570189" y="155517"/>
                </a:cubicBezTo>
                <a:cubicBezTo>
                  <a:pt x="2570189" y="148224"/>
                  <a:pt x="2576024" y="141661"/>
                  <a:pt x="2582586" y="141661"/>
                </a:cubicBezTo>
                <a:close/>
                <a:moveTo>
                  <a:pt x="2511034" y="141661"/>
                </a:moveTo>
                <a:cubicBezTo>
                  <a:pt x="2519052" y="141661"/>
                  <a:pt x="2525616" y="148224"/>
                  <a:pt x="2525616" y="155517"/>
                </a:cubicBezTo>
                <a:cubicBezTo>
                  <a:pt x="2525616" y="162080"/>
                  <a:pt x="2519052" y="167915"/>
                  <a:pt x="2511034" y="167915"/>
                </a:cubicBezTo>
                <a:cubicBezTo>
                  <a:pt x="2503743" y="167915"/>
                  <a:pt x="2499364" y="162080"/>
                  <a:pt x="2499364" y="155517"/>
                </a:cubicBezTo>
                <a:cubicBezTo>
                  <a:pt x="2499364" y="148224"/>
                  <a:pt x="2503743" y="141661"/>
                  <a:pt x="2511034" y="141661"/>
                </a:cubicBezTo>
                <a:close/>
                <a:moveTo>
                  <a:pt x="2439946" y="141661"/>
                </a:moveTo>
                <a:cubicBezTo>
                  <a:pt x="2448505" y="141661"/>
                  <a:pt x="2454734" y="148224"/>
                  <a:pt x="2454734" y="155517"/>
                </a:cubicBezTo>
                <a:cubicBezTo>
                  <a:pt x="2454734" y="162080"/>
                  <a:pt x="2448505" y="167915"/>
                  <a:pt x="2439946" y="167915"/>
                </a:cubicBezTo>
                <a:cubicBezTo>
                  <a:pt x="2432165" y="167915"/>
                  <a:pt x="2425159" y="162080"/>
                  <a:pt x="2425159" y="155517"/>
                </a:cubicBezTo>
                <a:cubicBezTo>
                  <a:pt x="2425159" y="148224"/>
                  <a:pt x="2432165" y="141661"/>
                  <a:pt x="2439946" y="141661"/>
                </a:cubicBezTo>
                <a:close/>
                <a:moveTo>
                  <a:pt x="2369114" y="141661"/>
                </a:moveTo>
                <a:cubicBezTo>
                  <a:pt x="2377674" y="141661"/>
                  <a:pt x="2383900" y="148224"/>
                  <a:pt x="2383900" y="155517"/>
                </a:cubicBezTo>
                <a:cubicBezTo>
                  <a:pt x="2383900" y="162080"/>
                  <a:pt x="2377674" y="167915"/>
                  <a:pt x="2369114" y="167915"/>
                </a:cubicBezTo>
                <a:cubicBezTo>
                  <a:pt x="2361331" y="167915"/>
                  <a:pt x="2354323" y="163539"/>
                  <a:pt x="2354323" y="155517"/>
                </a:cubicBezTo>
                <a:cubicBezTo>
                  <a:pt x="2354323" y="148224"/>
                  <a:pt x="2361331" y="141661"/>
                  <a:pt x="2369114" y="141661"/>
                </a:cubicBezTo>
                <a:close/>
                <a:moveTo>
                  <a:pt x="2298283" y="141661"/>
                </a:moveTo>
                <a:cubicBezTo>
                  <a:pt x="2306842" y="141661"/>
                  <a:pt x="2313070" y="148224"/>
                  <a:pt x="2313070" y="155517"/>
                </a:cubicBezTo>
                <a:cubicBezTo>
                  <a:pt x="2313070" y="163539"/>
                  <a:pt x="2306842" y="167915"/>
                  <a:pt x="2298283" y="167915"/>
                </a:cubicBezTo>
                <a:cubicBezTo>
                  <a:pt x="2290497" y="167915"/>
                  <a:pt x="2283493" y="163539"/>
                  <a:pt x="2283493" y="155517"/>
                </a:cubicBezTo>
                <a:cubicBezTo>
                  <a:pt x="2283493" y="148224"/>
                  <a:pt x="2290497" y="141661"/>
                  <a:pt x="2298283" y="141661"/>
                </a:cubicBezTo>
                <a:close/>
                <a:moveTo>
                  <a:pt x="2226517" y="141661"/>
                </a:moveTo>
                <a:cubicBezTo>
                  <a:pt x="2234542" y="141661"/>
                  <a:pt x="2238916" y="148224"/>
                  <a:pt x="2238916" y="155517"/>
                </a:cubicBezTo>
                <a:cubicBezTo>
                  <a:pt x="2238916" y="163539"/>
                  <a:pt x="2234542" y="167915"/>
                  <a:pt x="2226517" y="167915"/>
                </a:cubicBezTo>
                <a:cubicBezTo>
                  <a:pt x="2218495" y="167915"/>
                  <a:pt x="2212659" y="163539"/>
                  <a:pt x="2212659" y="155517"/>
                </a:cubicBezTo>
                <a:cubicBezTo>
                  <a:pt x="2212659" y="148224"/>
                  <a:pt x="2218495" y="141661"/>
                  <a:pt x="2226517" y="141661"/>
                </a:cubicBezTo>
                <a:close/>
                <a:moveTo>
                  <a:pt x="2155683" y="141661"/>
                </a:moveTo>
                <a:cubicBezTo>
                  <a:pt x="2161520" y="141661"/>
                  <a:pt x="2168084" y="148224"/>
                  <a:pt x="2168084" y="155517"/>
                </a:cubicBezTo>
                <a:cubicBezTo>
                  <a:pt x="2168084" y="163539"/>
                  <a:pt x="2161520" y="167915"/>
                  <a:pt x="2155683" y="167915"/>
                </a:cubicBezTo>
                <a:cubicBezTo>
                  <a:pt x="2147663" y="167915"/>
                  <a:pt x="2141827" y="163539"/>
                  <a:pt x="2141827" y="155517"/>
                </a:cubicBezTo>
                <a:cubicBezTo>
                  <a:pt x="2141827" y="148224"/>
                  <a:pt x="2147663" y="141661"/>
                  <a:pt x="2155683" y="141661"/>
                </a:cubicBezTo>
                <a:close/>
                <a:moveTo>
                  <a:pt x="2084851" y="141661"/>
                </a:moveTo>
                <a:cubicBezTo>
                  <a:pt x="2090686" y="141661"/>
                  <a:pt x="2097249" y="148224"/>
                  <a:pt x="2097249" y="155517"/>
                </a:cubicBezTo>
                <a:cubicBezTo>
                  <a:pt x="2097249" y="163539"/>
                  <a:pt x="2090686" y="167915"/>
                  <a:pt x="2084851" y="167915"/>
                </a:cubicBezTo>
                <a:cubicBezTo>
                  <a:pt x="2076829" y="167915"/>
                  <a:pt x="2070995" y="163539"/>
                  <a:pt x="2070995" y="155517"/>
                </a:cubicBezTo>
                <a:cubicBezTo>
                  <a:pt x="2070995" y="148224"/>
                  <a:pt x="2076829" y="141661"/>
                  <a:pt x="2084851" y="141661"/>
                </a:cubicBezTo>
                <a:close/>
                <a:moveTo>
                  <a:pt x="2011835" y="141661"/>
                </a:moveTo>
                <a:cubicBezTo>
                  <a:pt x="2019855" y="141661"/>
                  <a:pt x="2026421" y="148224"/>
                  <a:pt x="2026421" y="155517"/>
                </a:cubicBezTo>
                <a:cubicBezTo>
                  <a:pt x="2026421" y="163539"/>
                  <a:pt x="2019855" y="167915"/>
                  <a:pt x="2011835" y="167915"/>
                </a:cubicBezTo>
                <a:cubicBezTo>
                  <a:pt x="2006003" y="167915"/>
                  <a:pt x="2000168" y="163539"/>
                  <a:pt x="2000168" y="155517"/>
                </a:cubicBezTo>
                <a:cubicBezTo>
                  <a:pt x="2000168" y="148224"/>
                  <a:pt x="2006003" y="141661"/>
                  <a:pt x="2011835" y="141661"/>
                </a:cubicBezTo>
                <a:close/>
                <a:moveTo>
                  <a:pt x="1938365" y="141661"/>
                </a:moveTo>
                <a:cubicBezTo>
                  <a:pt x="1946388" y="141661"/>
                  <a:pt x="1952222" y="148224"/>
                  <a:pt x="1952222" y="155517"/>
                </a:cubicBezTo>
                <a:cubicBezTo>
                  <a:pt x="1952222" y="163539"/>
                  <a:pt x="1946388" y="167915"/>
                  <a:pt x="1938365" y="167915"/>
                </a:cubicBezTo>
                <a:cubicBezTo>
                  <a:pt x="1931072" y="167915"/>
                  <a:pt x="1925971" y="163539"/>
                  <a:pt x="1925971" y="155517"/>
                </a:cubicBezTo>
                <a:cubicBezTo>
                  <a:pt x="1925971" y="148224"/>
                  <a:pt x="1931072" y="141661"/>
                  <a:pt x="1938365" y="141661"/>
                </a:cubicBezTo>
                <a:close/>
                <a:moveTo>
                  <a:pt x="1869922" y="141661"/>
                </a:moveTo>
                <a:cubicBezTo>
                  <a:pt x="1878483" y="141661"/>
                  <a:pt x="1884712" y="148224"/>
                  <a:pt x="1884712" y="155517"/>
                </a:cubicBezTo>
                <a:cubicBezTo>
                  <a:pt x="1884712" y="163539"/>
                  <a:pt x="1878483" y="167915"/>
                  <a:pt x="1869922" y="167915"/>
                </a:cubicBezTo>
                <a:cubicBezTo>
                  <a:pt x="1862138" y="167915"/>
                  <a:pt x="1855131" y="163539"/>
                  <a:pt x="1855131" y="155517"/>
                </a:cubicBezTo>
                <a:cubicBezTo>
                  <a:pt x="1855131" y="148224"/>
                  <a:pt x="1862138" y="141661"/>
                  <a:pt x="1869922" y="141661"/>
                </a:cubicBezTo>
                <a:close/>
                <a:moveTo>
                  <a:pt x="1799087" y="141661"/>
                </a:moveTo>
                <a:cubicBezTo>
                  <a:pt x="1807649" y="141661"/>
                  <a:pt x="1813879" y="148224"/>
                  <a:pt x="1813879" y="155517"/>
                </a:cubicBezTo>
                <a:cubicBezTo>
                  <a:pt x="1813879" y="163539"/>
                  <a:pt x="1807649" y="167915"/>
                  <a:pt x="1799087" y="167915"/>
                </a:cubicBezTo>
                <a:cubicBezTo>
                  <a:pt x="1790527" y="167915"/>
                  <a:pt x="1784303" y="163539"/>
                  <a:pt x="1784303" y="155517"/>
                </a:cubicBezTo>
                <a:cubicBezTo>
                  <a:pt x="1784303" y="148224"/>
                  <a:pt x="1790527" y="141661"/>
                  <a:pt x="1799087" y="141661"/>
                </a:cubicBezTo>
                <a:close/>
                <a:moveTo>
                  <a:pt x="1728262" y="141661"/>
                </a:moveTo>
                <a:cubicBezTo>
                  <a:pt x="1736828" y="141661"/>
                  <a:pt x="1743052" y="148224"/>
                  <a:pt x="1743052" y="155517"/>
                </a:cubicBezTo>
                <a:cubicBezTo>
                  <a:pt x="1743052" y="163539"/>
                  <a:pt x="1736828" y="167915"/>
                  <a:pt x="1728262" y="167915"/>
                </a:cubicBezTo>
                <a:cubicBezTo>
                  <a:pt x="1719700" y="167915"/>
                  <a:pt x="1713474" y="163539"/>
                  <a:pt x="1713474" y="155517"/>
                </a:cubicBezTo>
                <a:cubicBezTo>
                  <a:pt x="1713474" y="148224"/>
                  <a:pt x="1719700" y="141661"/>
                  <a:pt x="1728262" y="141661"/>
                </a:cubicBezTo>
                <a:close/>
                <a:moveTo>
                  <a:pt x="1656501" y="141661"/>
                </a:moveTo>
                <a:cubicBezTo>
                  <a:pt x="1663792" y="141661"/>
                  <a:pt x="1668900" y="148666"/>
                  <a:pt x="1668900" y="156450"/>
                </a:cubicBezTo>
                <a:cubicBezTo>
                  <a:pt x="1668900" y="165012"/>
                  <a:pt x="1663792" y="171239"/>
                  <a:pt x="1656501" y="171239"/>
                </a:cubicBezTo>
                <a:cubicBezTo>
                  <a:pt x="1648481" y="171239"/>
                  <a:pt x="1642655" y="165012"/>
                  <a:pt x="1642655" y="156450"/>
                </a:cubicBezTo>
                <a:cubicBezTo>
                  <a:pt x="1642655" y="148666"/>
                  <a:pt x="1648481" y="141661"/>
                  <a:pt x="1656501" y="141661"/>
                </a:cubicBezTo>
                <a:close/>
                <a:moveTo>
                  <a:pt x="1582299" y="141661"/>
                </a:moveTo>
                <a:cubicBezTo>
                  <a:pt x="1588134" y="141661"/>
                  <a:pt x="1594704" y="148666"/>
                  <a:pt x="1594704" y="156450"/>
                </a:cubicBezTo>
                <a:cubicBezTo>
                  <a:pt x="1594704" y="165012"/>
                  <a:pt x="1588134" y="171239"/>
                  <a:pt x="1582299" y="171239"/>
                </a:cubicBezTo>
                <a:cubicBezTo>
                  <a:pt x="1574277" y="171239"/>
                  <a:pt x="1568444" y="165012"/>
                  <a:pt x="1568444" y="156450"/>
                </a:cubicBezTo>
                <a:cubicBezTo>
                  <a:pt x="1568444" y="148666"/>
                  <a:pt x="1574277" y="141661"/>
                  <a:pt x="1582299" y="141661"/>
                </a:cubicBezTo>
                <a:close/>
                <a:moveTo>
                  <a:pt x="1512199" y="141661"/>
                </a:moveTo>
                <a:cubicBezTo>
                  <a:pt x="1518035" y="141661"/>
                  <a:pt x="1523867" y="148666"/>
                  <a:pt x="1523867" y="156450"/>
                </a:cubicBezTo>
                <a:cubicBezTo>
                  <a:pt x="1523867" y="165012"/>
                  <a:pt x="1518035" y="171239"/>
                  <a:pt x="1512199" y="171239"/>
                </a:cubicBezTo>
                <a:cubicBezTo>
                  <a:pt x="1504174" y="171239"/>
                  <a:pt x="1497612" y="165012"/>
                  <a:pt x="1497612" y="156450"/>
                </a:cubicBezTo>
                <a:cubicBezTo>
                  <a:pt x="1497612" y="148666"/>
                  <a:pt x="1504174" y="141661"/>
                  <a:pt x="1512199" y="141661"/>
                </a:cubicBezTo>
                <a:close/>
                <a:moveTo>
                  <a:pt x="1439173" y="141661"/>
                </a:moveTo>
                <a:cubicBezTo>
                  <a:pt x="1447191" y="141661"/>
                  <a:pt x="1453026" y="148666"/>
                  <a:pt x="1453026" y="156450"/>
                </a:cubicBezTo>
                <a:cubicBezTo>
                  <a:pt x="1453026" y="165012"/>
                  <a:pt x="1447191" y="171239"/>
                  <a:pt x="1439173" y="171239"/>
                </a:cubicBezTo>
                <a:cubicBezTo>
                  <a:pt x="1433339" y="171239"/>
                  <a:pt x="1426777" y="165012"/>
                  <a:pt x="1426777" y="156450"/>
                </a:cubicBezTo>
                <a:cubicBezTo>
                  <a:pt x="1426777" y="148666"/>
                  <a:pt x="1433339" y="141661"/>
                  <a:pt x="1439173" y="141661"/>
                </a:cubicBezTo>
                <a:close/>
                <a:moveTo>
                  <a:pt x="1368349" y="141661"/>
                </a:moveTo>
                <a:cubicBezTo>
                  <a:pt x="1376368" y="141661"/>
                  <a:pt x="1382203" y="148666"/>
                  <a:pt x="1382203" y="156450"/>
                </a:cubicBezTo>
                <a:cubicBezTo>
                  <a:pt x="1382203" y="165012"/>
                  <a:pt x="1376368" y="171239"/>
                  <a:pt x="1368349" y="171239"/>
                </a:cubicBezTo>
                <a:cubicBezTo>
                  <a:pt x="1362516" y="171239"/>
                  <a:pt x="1355953" y="165012"/>
                  <a:pt x="1355953" y="156450"/>
                </a:cubicBezTo>
                <a:cubicBezTo>
                  <a:pt x="1355953" y="148666"/>
                  <a:pt x="1362516" y="141661"/>
                  <a:pt x="1368349" y="141661"/>
                </a:cubicBezTo>
                <a:close/>
                <a:moveTo>
                  <a:pt x="1297520" y="141661"/>
                </a:moveTo>
                <a:cubicBezTo>
                  <a:pt x="1305540" y="141661"/>
                  <a:pt x="1311374" y="148666"/>
                  <a:pt x="1311374" y="156450"/>
                </a:cubicBezTo>
                <a:cubicBezTo>
                  <a:pt x="1311374" y="165012"/>
                  <a:pt x="1305540" y="171239"/>
                  <a:pt x="1297520" y="171239"/>
                </a:cubicBezTo>
                <a:cubicBezTo>
                  <a:pt x="1289498" y="171239"/>
                  <a:pt x="1285121" y="165012"/>
                  <a:pt x="1285121" y="156450"/>
                </a:cubicBezTo>
                <a:cubicBezTo>
                  <a:pt x="1285121" y="148666"/>
                  <a:pt x="1289498" y="141661"/>
                  <a:pt x="1297520" y="141661"/>
                </a:cubicBezTo>
                <a:close/>
                <a:moveTo>
                  <a:pt x="2796538" y="70831"/>
                </a:moveTo>
                <a:cubicBezTo>
                  <a:pt x="2803103" y="70831"/>
                  <a:pt x="2808940" y="76665"/>
                  <a:pt x="2808940" y="84687"/>
                </a:cubicBezTo>
                <a:cubicBezTo>
                  <a:pt x="2808940" y="90521"/>
                  <a:pt x="2803103" y="97085"/>
                  <a:pt x="2796538" y="97085"/>
                </a:cubicBezTo>
                <a:cubicBezTo>
                  <a:pt x="2789246" y="97085"/>
                  <a:pt x="2782683" y="90521"/>
                  <a:pt x="2782683" y="84687"/>
                </a:cubicBezTo>
                <a:cubicBezTo>
                  <a:pt x="2782683" y="76665"/>
                  <a:pt x="2789246" y="70831"/>
                  <a:pt x="2796538" y="70831"/>
                </a:cubicBezTo>
                <a:close/>
                <a:moveTo>
                  <a:pt x="2725703" y="70831"/>
                </a:moveTo>
                <a:cubicBezTo>
                  <a:pt x="2731538" y="70831"/>
                  <a:pt x="2738105" y="76665"/>
                  <a:pt x="2738105" y="84687"/>
                </a:cubicBezTo>
                <a:cubicBezTo>
                  <a:pt x="2738105" y="90521"/>
                  <a:pt x="2731538" y="97085"/>
                  <a:pt x="2725703" y="97085"/>
                </a:cubicBezTo>
                <a:cubicBezTo>
                  <a:pt x="2717686" y="97085"/>
                  <a:pt x="2711852" y="90521"/>
                  <a:pt x="2711852" y="84687"/>
                </a:cubicBezTo>
                <a:cubicBezTo>
                  <a:pt x="2711852" y="76665"/>
                  <a:pt x="2717686" y="70831"/>
                  <a:pt x="2725703" y="70831"/>
                </a:cubicBezTo>
                <a:close/>
                <a:moveTo>
                  <a:pt x="2653420" y="70831"/>
                </a:moveTo>
                <a:cubicBezTo>
                  <a:pt x="2660711" y="70831"/>
                  <a:pt x="2667273" y="76665"/>
                  <a:pt x="2667273" y="84687"/>
                </a:cubicBezTo>
                <a:cubicBezTo>
                  <a:pt x="2667273" y="90521"/>
                  <a:pt x="2660711" y="97085"/>
                  <a:pt x="2653420" y="97085"/>
                </a:cubicBezTo>
                <a:cubicBezTo>
                  <a:pt x="2646857" y="97085"/>
                  <a:pt x="2641021" y="90521"/>
                  <a:pt x="2641021" y="84687"/>
                </a:cubicBezTo>
                <a:cubicBezTo>
                  <a:pt x="2641021" y="76665"/>
                  <a:pt x="2646857" y="70831"/>
                  <a:pt x="2653420" y="70831"/>
                </a:cubicBezTo>
                <a:close/>
                <a:moveTo>
                  <a:pt x="2582586" y="70831"/>
                </a:moveTo>
                <a:cubicBezTo>
                  <a:pt x="2589878" y="70831"/>
                  <a:pt x="2596442" y="76665"/>
                  <a:pt x="2596442" y="84687"/>
                </a:cubicBezTo>
                <a:cubicBezTo>
                  <a:pt x="2596442" y="90521"/>
                  <a:pt x="2589878" y="97085"/>
                  <a:pt x="2582586" y="97085"/>
                </a:cubicBezTo>
                <a:cubicBezTo>
                  <a:pt x="2576024" y="97085"/>
                  <a:pt x="2570189" y="90521"/>
                  <a:pt x="2570189" y="84687"/>
                </a:cubicBezTo>
                <a:cubicBezTo>
                  <a:pt x="2570189" y="76665"/>
                  <a:pt x="2576024" y="70831"/>
                  <a:pt x="2582586" y="70831"/>
                </a:cubicBezTo>
                <a:close/>
                <a:moveTo>
                  <a:pt x="2511034" y="70831"/>
                </a:moveTo>
                <a:cubicBezTo>
                  <a:pt x="2519052" y="70831"/>
                  <a:pt x="2525616" y="76665"/>
                  <a:pt x="2525616" y="84687"/>
                </a:cubicBezTo>
                <a:cubicBezTo>
                  <a:pt x="2525616" y="90521"/>
                  <a:pt x="2519052" y="97085"/>
                  <a:pt x="2511034" y="97085"/>
                </a:cubicBezTo>
                <a:cubicBezTo>
                  <a:pt x="2503743" y="97085"/>
                  <a:pt x="2499364" y="90521"/>
                  <a:pt x="2499364" y="84687"/>
                </a:cubicBezTo>
                <a:cubicBezTo>
                  <a:pt x="2499364" y="76665"/>
                  <a:pt x="2503743" y="70831"/>
                  <a:pt x="2511034" y="70831"/>
                </a:cubicBezTo>
                <a:close/>
                <a:moveTo>
                  <a:pt x="2439946" y="70831"/>
                </a:moveTo>
                <a:cubicBezTo>
                  <a:pt x="2448505" y="70831"/>
                  <a:pt x="2454737" y="76665"/>
                  <a:pt x="2454737" y="84687"/>
                </a:cubicBezTo>
                <a:cubicBezTo>
                  <a:pt x="2454737" y="90521"/>
                  <a:pt x="2448505" y="97085"/>
                  <a:pt x="2439946" y="97085"/>
                </a:cubicBezTo>
                <a:cubicBezTo>
                  <a:pt x="2432165" y="97085"/>
                  <a:pt x="2425159" y="90521"/>
                  <a:pt x="2425159" y="84687"/>
                </a:cubicBezTo>
                <a:cubicBezTo>
                  <a:pt x="2425159" y="76665"/>
                  <a:pt x="2432165" y="70831"/>
                  <a:pt x="2439946" y="70831"/>
                </a:cubicBezTo>
                <a:close/>
                <a:moveTo>
                  <a:pt x="2369114" y="70831"/>
                </a:moveTo>
                <a:cubicBezTo>
                  <a:pt x="2377674" y="70831"/>
                  <a:pt x="2383900" y="76665"/>
                  <a:pt x="2383900" y="84687"/>
                </a:cubicBezTo>
                <a:cubicBezTo>
                  <a:pt x="2383900" y="90521"/>
                  <a:pt x="2377674" y="97085"/>
                  <a:pt x="2369114" y="97085"/>
                </a:cubicBezTo>
                <a:cubicBezTo>
                  <a:pt x="2361331" y="97085"/>
                  <a:pt x="2354323" y="90521"/>
                  <a:pt x="2354323" y="84687"/>
                </a:cubicBezTo>
                <a:cubicBezTo>
                  <a:pt x="2354323" y="76665"/>
                  <a:pt x="2361331" y="70831"/>
                  <a:pt x="2369114" y="70831"/>
                </a:cubicBezTo>
                <a:close/>
                <a:moveTo>
                  <a:pt x="2298283" y="70831"/>
                </a:moveTo>
                <a:cubicBezTo>
                  <a:pt x="2306842" y="70831"/>
                  <a:pt x="2313070" y="76665"/>
                  <a:pt x="2313070" y="84687"/>
                </a:cubicBezTo>
                <a:cubicBezTo>
                  <a:pt x="2313070" y="90521"/>
                  <a:pt x="2306842" y="97085"/>
                  <a:pt x="2298283" y="97085"/>
                </a:cubicBezTo>
                <a:cubicBezTo>
                  <a:pt x="2290497" y="97085"/>
                  <a:pt x="2283493" y="90521"/>
                  <a:pt x="2283493" y="84687"/>
                </a:cubicBezTo>
                <a:cubicBezTo>
                  <a:pt x="2283493" y="76665"/>
                  <a:pt x="2290497" y="70831"/>
                  <a:pt x="2298283" y="70831"/>
                </a:cubicBezTo>
                <a:close/>
                <a:moveTo>
                  <a:pt x="2226517" y="70831"/>
                </a:moveTo>
                <a:cubicBezTo>
                  <a:pt x="2234542" y="70831"/>
                  <a:pt x="2238916" y="76665"/>
                  <a:pt x="2238916" y="84687"/>
                </a:cubicBezTo>
                <a:cubicBezTo>
                  <a:pt x="2238916" y="90521"/>
                  <a:pt x="2234542" y="97085"/>
                  <a:pt x="2226517" y="97085"/>
                </a:cubicBezTo>
                <a:cubicBezTo>
                  <a:pt x="2218495" y="97085"/>
                  <a:pt x="2212659" y="90521"/>
                  <a:pt x="2212659" y="84687"/>
                </a:cubicBezTo>
                <a:cubicBezTo>
                  <a:pt x="2212659" y="76665"/>
                  <a:pt x="2218495" y="70831"/>
                  <a:pt x="2226517" y="70831"/>
                </a:cubicBezTo>
                <a:close/>
                <a:moveTo>
                  <a:pt x="2155683" y="70831"/>
                </a:moveTo>
                <a:cubicBezTo>
                  <a:pt x="2161520" y="70831"/>
                  <a:pt x="2168084" y="76665"/>
                  <a:pt x="2168084" y="84687"/>
                </a:cubicBezTo>
                <a:cubicBezTo>
                  <a:pt x="2168084" y="90521"/>
                  <a:pt x="2161520" y="97085"/>
                  <a:pt x="2155683" y="97085"/>
                </a:cubicBezTo>
                <a:cubicBezTo>
                  <a:pt x="2147663" y="97085"/>
                  <a:pt x="2141827" y="90521"/>
                  <a:pt x="2141827" y="84687"/>
                </a:cubicBezTo>
                <a:cubicBezTo>
                  <a:pt x="2141827" y="76665"/>
                  <a:pt x="2147663" y="70831"/>
                  <a:pt x="2155683" y="70831"/>
                </a:cubicBezTo>
                <a:close/>
                <a:moveTo>
                  <a:pt x="2083393" y="70831"/>
                </a:moveTo>
                <a:cubicBezTo>
                  <a:pt x="2090686" y="70831"/>
                  <a:pt x="2097249" y="76665"/>
                  <a:pt x="2097249" y="84687"/>
                </a:cubicBezTo>
                <a:cubicBezTo>
                  <a:pt x="2097249" y="90521"/>
                  <a:pt x="2090686" y="97085"/>
                  <a:pt x="2083393" y="97085"/>
                </a:cubicBezTo>
                <a:cubicBezTo>
                  <a:pt x="2076829" y="97085"/>
                  <a:pt x="2070995" y="90521"/>
                  <a:pt x="2070995" y="84687"/>
                </a:cubicBezTo>
                <a:cubicBezTo>
                  <a:pt x="2070995" y="76665"/>
                  <a:pt x="2076829" y="70831"/>
                  <a:pt x="2083393" y="70831"/>
                </a:cubicBezTo>
                <a:close/>
                <a:moveTo>
                  <a:pt x="2011835" y="70831"/>
                </a:moveTo>
                <a:cubicBezTo>
                  <a:pt x="2019855" y="70831"/>
                  <a:pt x="2026421" y="76665"/>
                  <a:pt x="2026421" y="84687"/>
                </a:cubicBezTo>
                <a:cubicBezTo>
                  <a:pt x="2026421" y="90521"/>
                  <a:pt x="2019855" y="97085"/>
                  <a:pt x="2011835" y="97085"/>
                </a:cubicBezTo>
                <a:cubicBezTo>
                  <a:pt x="2006003" y="97085"/>
                  <a:pt x="2000168" y="90521"/>
                  <a:pt x="2000168" y="84687"/>
                </a:cubicBezTo>
                <a:cubicBezTo>
                  <a:pt x="2000168" y="76665"/>
                  <a:pt x="2006003" y="70831"/>
                  <a:pt x="2011835" y="70831"/>
                </a:cubicBezTo>
                <a:close/>
                <a:moveTo>
                  <a:pt x="1938365" y="70831"/>
                </a:moveTo>
                <a:cubicBezTo>
                  <a:pt x="1946388" y="70831"/>
                  <a:pt x="1952222" y="76665"/>
                  <a:pt x="1952222" y="84687"/>
                </a:cubicBezTo>
                <a:cubicBezTo>
                  <a:pt x="1952222" y="90521"/>
                  <a:pt x="1946388" y="97085"/>
                  <a:pt x="1938365" y="97085"/>
                </a:cubicBezTo>
                <a:cubicBezTo>
                  <a:pt x="1931072" y="97085"/>
                  <a:pt x="1925971" y="90521"/>
                  <a:pt x="1925971" y="84687"/>
                </a:cubicBezTo>
                <a:cubicBezTo>
                  <a:pt x="1925971" y="76665"/>
                  <a:pt x="1931072" y="70831"/>
                  <a:pt x="1938365" y="70831"/>
                </a:cubicBezTo>
                <a:close/>
                <a:moveTo>
                  <a:pt x="1869922" y="70831"/>
                </a:moveTo>
                <a:cubicBezTo>
                  <a:pt x="1878483" y="70831"/>
                  <a:pt x="1884712" y="76665"/>
                  <a:pt x="1884712" y="84687"/>
                </a:cubicBezTo>
                <a:cubicBezTo>
                  <a:pt x="1884712" y="90521"/>
                  <a:pt x="1878483" y="97085"/>
                  <a:pt x="1869922" y="97085"/>
                </a:cubicBezTo>
                <a:cubicBezTo>
                  <a:pt x="1862138" y="97085"/>
                  <a:pt x="1855131" y="90521"/>
                  <a:pt x="1855131" y="84687"/>
                </a:cubicBezTo>
                <a:cubicBezTo>
                  <a:pt x="1855131" y="76665"/>
                  <a:pt x="1862138" y="70831"/>
                  <a:pt x="1869922" y="70831"/>
                </a:cubicBezTo>
                <a:close/>
                <a:moveTo>
                  <a:pt x="1799087" y="70831"/>
                </a:moveTo>
                <a:cubicBezTo>
                  <a:pt x="1807649" y="70831"/>
                  <a:pt x="1813879" y="76665"/>
                  <a:pt x="1813879" y="84687"/>
                </a:cubicBezTo>
                <a:cubicBezTo>
                  <a:pt x="1813879" y="90521"/>
                  <a:pt x="1807649" y="97085"/>
                  <a:pt x="1799087" y="97085"/>
                </a:cubicBezTo>
                <a:cubicBezTo>
                  <a:pt x="1790527" y="97085"/>
                  <a:pt x="1784303" y="92709"/>
                  <a:pt x="1784303" y="84687"/>
                </a:cubicBezTo>
                <a:cubicBezTo>
                  <a:pt x="1784303" y="76665"/>
                  <a:pt x="1790527" y="70831"/>
                  <a:pt x="1799087" y="70831"/>
                </a:cubicBezTo>
                <a:close/>
                <a:moveTo>
                  <a:pt x="1728262" y="70831"/>
                </a:moveTo>
                <a:cubicBezTo>
                  <a:pt x="1736828" y="70831"/>
                  <a:pt x="1743052" y="76665"/>
                  <a:pt x="1743052" y="84687"/>
                </a:cubicBezTo>
                <a:cubicBezTo>
                  <a:pt x="1743052" y="92709"/>
                  <a:pt x="1736828" y="97085"/>
                  <a:pt x="1728262" y="97085"/>
                </a:cubicBezTo>
                <a:cubicBezTo>
                  <a:pt x="1719700" y="97085"/>
                  <a:pt x="1713474" y="92709"/>
                  <a:pt x="1713474" y="84687"/>
                </a:cubicBezTo>
                <a:cubicBezTo>
                  <a:pt x="1713474" y="76665"/>
                  <a:pt x="1719700" y="70831"/>
                  <a:pt x="1728262" y="70831"/>
                </a:cubicBezTo>
                <a:close/>
                <a:moveTo>
                  <a:pt x="1656501" y="70831"/>
                </a:moveTo>
                <a:cubicBezTo>
                  <a:pt x="1663792" y="70831"/>
                  <a:pt x="1668900" y="76665"/>
                  <a:pt x="1668900" y="84687"/>
                </a:cubicBezTo>
                <a:cubicBezTo>
                  <a:pt x="1668900" y="92709"/>
                  <a:pt x="1663792" y="97085"/>
                  <a:pt x="1656501" y="97085"/>
                </a:cubicBezTo>
                <a:cubicBezTo>
                  <a:pt x="1648481" y="97085"/>
                  <a:pt x="1642655" y="92709"/>
                  <a:pt x="1642655" y="84687"/>
                </a:cubicBezTo>
                <a:cubicBezTo>
                  <a:pt x="1642655" y="76665"/>
                  <a:pt x="1648481" y="70831"/>
                  <a:pt x="1656501" y="70831"/>
                </a:cubicBezTo>
                <a:close/>
                <a:moveTo>
                  <a:pt x="1582299" y="70831"/>
                </a:moveTo>
                <a:cubicBezTo>
                  <a:pt x="1588134" y="70831"/>
                  <a:pt x="1594704" y="76665"/>
                  <a:pt x="1594704" y="84687"/>
                </a:cubicBezTo>
                <a:cubicBezTo>
                  <a:pt x="1594704" y="92709"/>
                  <a:pt x="1588134" y="97085"/>
                  <a:pt x="1582299" y="97085"/>
                </a:cubicBezTo>
                <a:cubicBezTo>
                  <a:pt x="1574277" y="97085"/>
                  <a:pt x="1568444" y="92709"/>
                  <a:pt x="1568444" y="84687"/>
                </a:cubicBezTo>
                <a:cubicBezTo>
                  <a:pt x="1568444" y="76665"/>
                  <a:pt x="1574277" y="70831"/>
                  <a:pt x="1582299" y="70831"/>
                </a:cubicBezTo>
                <a:close/>
                <a:moveTo>
                  <a:pt x="2796538" y="0"/>
                </a:moveTo>
                <a:cubicBezTo>
                  <a:pt x="2803103" y="0"/>
                  <a:pt x="2808940" y="5834"/>
                  <a:pt x="2808940" y="12397"/>
                </a:cubicBezTo>
                <a:cubicBezTo>
                  <a:pt x="2808940" y="19690"/>
                  <a:pt x="2803103" y="26254"/>
                  <a:pt x="2796538" y="26254"/>
                </a:cubicBezTo>
                <a:cubicBezTo>
                  <a:pt x="2789246" y="26254"/>
                  <a:pt x="2782683" y="19690"/>
                  <a:pt x="2782683" y="12397"/>
                </a:cubicBezTo>
                <a:cubicBezTo>
                  <a:pt x="2782683" y="5834"/>
                  <a:pt x="2789246" y="0"/>
                  <a:pt x="2796538" y="0"/>
                </a:cubicBezTo>
                <a:close/>
                <a:moveTo>
                  <a:pt x="2725703" y="0"/>
                </a:moveTo>
                <a:cubicBezTo>
                  <a:pt x="2731538" y="0"/>
                  <a:pt x="2738105" y="5834"/>
                  <a:pt x="2738105" y="12397"/>
                </a:cubicBezTo>
                <a:cubicBezTo>
                  <a:pt x="2738105" y="19690"/>
                  <a:pt x="2731538" y="26254"/>
                  <a:pt x="2725703" y="26254"/>
                </a:cubicBezTo>
                <a:cubicBezTo>
                  <a:pt x="2717686" y="26254"/>
                  <a:pt x="2711852" y="19690"/>
                  <a:pt x="2711852" y="12397"/>
                </a:cubicBezTo>
                <a:cubicBezTo>
                  <a:pt x="2711852" y="5834"/>
                  <a:pt x="2717686" y="0"/>
                  <a:pt x="2725703" y="0"/>
                </a:cubicBezTo>
                <a:close/>
                <a:moveTo>
                  <a:pt x="2653420" y="0"/>
                </a:moveTo>
                <a:cubicBezTo>
                  <a:pt x="2660711" y="0"/>
                  <a:pt x="2667273" y="5834"/>
                  <a:pt x="2667273" y="12397"/>
                </a:cubicBezTo>
                <a:cubicBezTo>
                  <a:pt x="2667273" y="19690"/>
                  <a:pt x="2660711" y="26254"/>
                  <a:pt x="2653420" y="26254"/>
                </a:cubicBezTo>
                <a:cubicBezTo>
                  <a:pt x="2646857" y="26254"/>
                  <a:pt x="2641021" y="19690"/>
                  <a:pt x="2641021" y="12397"/>
                </a:cubicBezTo>
                <a:cubicBezTo>
                  <a:pt x="2641021" y="5834"/>
                  <a:pt x="2646857" y="0"/>
                  <a:pt x="2653420" y="0"/>
                </a:cubicBezTo>
                <a:close/>
                <a:moveTo>
                  <a:pt x="2582586" y="0"/>
                </a:moveTo>
                <a:cubicBezTo>
                  <a:pt x="2589878" y="0"/>
                  <a:pt x="2596442" y="5834"/>
                  <a:pt x="2596442" y="12397"/>
                </a:cubicBezTo>
                <a:cubicBezTo>
                  <a:pt x="2596442" y="19690"/>
                  <a:pt x="2589878" y="26254"/>
                  <a:pt x="2582586" y="26254"/>
                </a:cubicBezTo>
                <a:cubicBezTo>
                  <a:pt x="2576024" y="26254"/>
                  <a:pt x="2570189" y="19690"/>
                  <a:pt x="2570189" y="12397"/>
                </a:cubicBezTo>
                <a:cubicBezTo>
                  <a:pt x="2570189" y="5834"/>
                  <a:pt x="2576024" y="0"/>
                  <a:pt x="2582586" y="0"/>
                </a:cubicBezTo>
                <a:close/>
                <a:moveTo>
                  <a:pt x="2511034" y="0"/>
                </a:moveTo>
                <a:cubicBezTo>
                  <a:pt x="2519052" y="0"/>
                  <a:pt x="2525616" y="5834"/>
                  <a:pt x="2525616" y="12397"/>
                </a:cubicBezTo>
                <a:cubicBezTo>
                  <a:pt x="2525616" y="19690"/>
                  <a:pt x="2519052" y="26254"/>
                  <a:pt x="2511034" y="26254"/>
                </a:cubicBezTo>
                <a:cubicBezTo>
                  <a:pt x="2503743" y="26254"/>
                  <a:pt x="2499364" y="19690"/>
                  <a:pt x="2499364" y="12397"/>
                </a:cubicBezTo>
                <a:cubicBezTo>
                  <a:pt x="2499364" y="5834"/>
                  <a:pt x="2503743" y="0"/>
                  <a:pt x="2511034" y="0"/>
                </a:cubicBezTo>
                <a:close/>
                <a:moveTo>
                  <a:pt x="2439946" y="0"/>
                </a:moveTo>
                <a:cubicBezTo>
                  <a:pt x="2448505" y="0"/>
                  <a:pt x="2454737" y="5834"/>
                  <a:pt x="2454737" y="12397"/>
                </a:cubicBezTo>
                <a:cubicBezTo>
                  <a:pt x="2454737" y="19690"/>
                  <a:pt x="2448505" y="26254"/>
                  <a:pt x="2439946" y="26254"/>
                </a:cubicBezTo>
                <a:cubicBezTo>
                  <a:pt x="2432165" y="26254"/>
                  <a:pt x="2425159" y="19690"/>
                  <a:pt x="2425159" y="12397"/>
                </a:cubicBezTo>
                <a:cubicBezTo>
                  <a:pt x="2425159" y="5834"/>
                  <a:pt x="2432165" y="0"/>
                  <a:pt x="2439946" y="0"/>
                </a:cubicBezTo>
                <a:close/>
                <a:moveTo>
                  <a:pt x="2369114" y="0"/>
                </a:moveTo>
                <a:cubicBezTo>
                  <a:pt x="2377674" y="0"/>
                  <a:pt x="2383900" y="5834"/>
                  <a:pt x="2383900" y="12397"/>
                </a:cubicBezTo>
                <a:cubicBezTo>
                  <a:pt x="2383900" y="19690"/>
                  <a:pt x="2377674" y="26254"/>
                  <a:pt x="2369114" y="26254"/>
                </a:cubicBezTo>
                <a:cubicBezTo>
                  <a:pt x="2361331" y="26254"/>
                  <a:pt x="2354323" y="19690"/>
                  <a:pt x="2354323" y="12397"/>
                </a:cubicBezTo>
                <a:cubicBezTo>
                  <a:pt x="2354323" y="5834"/>
                  <a:pt x="2361331" y="0"/>
                  <a:pt x="2369114" y="0"/>
                </a:cubicBezTo>
                <a:close/>
                <a:moveTo>
                  <a:pt x="2298283" y="0"/>
                </a:moveTo>
                <a:cubicBezTo>
                  <a:pt x="2306842" y="0"/>
                  <a:pt x="2313070" y="5834"/>
                  <a:pt x="2313070" y="12397"/>
                </a:cubicBezTo>
                <a:cubicBezTo>
                  <a:pt x="2313070" y="19690"/>
                  <a:pt x="2306842" y="26254"/>
                  <a:pt x="2298283" y="26254"/>
                </a:cubicBezTo>
                <a:cubicBezTo>
                  <a:pt x="2290497" y="26254"/>
                  <a:pt x="2283493" y="19690"/>
                  <a:pt x="2283493" y="12397"/>
                </a:cubicBezTo>
                <a:cubicBezTo>
                  <a:pt x="2283493" y="5834"/>
                  <a:pt x="2290497" y="0"/>
                  <a:pt x="2298283" y="0"/>
                </a:cubicBezTo>
                <a:close/>
                <a:moveTo>
                  <a:pt x="2226517" y="0"/>
                </a:moveTo>
                <a:cubicBezTo>
                  <a:pt x="2234542" y="0"/>
                  <a:pt x="2238916" y="5834"/>
                  <a:pt x="2238916" y="13856"/>
                </a:cubicBezTo>
                <a:cubicBezTo>
                  <a:pt x="2238916" y="19690"/>
                  <a:pt x="2234542" y="26254"/>
                  <a:pt x="2226517" y="26254"/>
                </a:cubicBezTo>
                <a:cubicBezTo>
                  <a:pt x="2218495" y="26254"/>
                  <a:pt x="2212659" y="19690"/>
                  <a:pt x="2212659" y="13856"/>
                </a:cubicBezTo>
                <a:cubicBezTo>
                  <a:pt x="2212659" y="5834"/>
                  <a:pt x="2218495" y="0"/>
                  <a:pt x="2226517" y="0"/>
                </a:cubicBezTo>
                <a:close/>
                <a:moveTo>
                  <a:pt x="2155683" y="0"/>
                </a:moveTo>
                <a:cubicBezTo>
                  <a:pt x="2161520" y="0"/>
                  <a:pt x="2168084" y="5834"/>
                  <a:pt x="2168084" y="13856"/>
                </a:cubicBezTo>
                <a:cubicBezTo>
                  <a:pt x="2168084" y="19690"/>
                  <a:pt x="2161520" y="26254"/>
                  <a:pt x="2155683" y="26254"/>
                </a:cubicBezTo>
                <a:cubicBezTo>
                  <a:pt x="2147663" y="26254"/>
                  <a:pt x="2141827" y="19690"/>
                  <a:pt x="2141827" y="13856"/>
                </a:cubicBezTo>
                <a:cubicBezTo>
                  <a:pt x="2141827" y="5834"/>
                  <a:pt x="2147663" y="0"/>
                  <a:pt x="2155683" y="0"/>
                </a:cubicBezTo>
                <a:close/>
                <a:moveTo>
                  <a:pt x="2083393" y="0"/>
                </a:moveTo>
                <a:cubicBezTo>
                  <a:pt x="2090686" y="0"/>
                  <a:pt x="2097249" y="5834"/>
                  <a:pt x="2097249" y="13856"/>
                </a:cubicBezTo>
                <a:cubicBezTo>
                  <a:pt x="2097249" y="19690"/>
                  <a:pt x="2090686" y="26254"/>
                  <a:pt x="2083393" y="26254"/>
                </a:cubicBezTo>
                <a:cubicBezTo>
                  <a:pt x="2076829" y="26254"/>
                  <a:pt x="2070995" y="19690"/>
                  <a:pt x="2070995" y="13856"/>
                </a:cubicBezTo>
                <a:cubicBezTo>
                  <a:pt x="2070995" y="5834"/>
                  <a:pt x="2076829" y="0"/>
                  <a:pt x="2083393" y="0"/>
                </a:cubicBezTo>
                <a:close/>
                <a:moveTo>
                  <a:pt x="2011835" y="0"/>
                </a:moveTo>
                <a:cubicBezTo>
                  <a:pt x="2019855" y="0"/>
                  <a:pt x="2026421" y="5834"/>
                  <a:pt x="2026421" y="13856"/>
                </a:cubicBezTo>
                <a:cubicBezTo>
                  <a:pt x="2026421" y="19690"/>
                  <a:pt x="2019855" y="26254"/>
                  <a:pt x="2011835" y="26254"/>
                </a:cubicBezTo>
                <a:cubicBezTo>
                  <a:pt x="2006003" y="26254"/>
                  <a:pt x="2000168" y="19690"/>
                  <a:pt x="2000168" y="13856"/>
                </a:cubicBezTo>
                <a:cubicBezTo>
                  <a:pt x="2000168" y="5834"/>
                  <a:pt x="2006003" y="0"/>
                  <a:pt x="2011835" y="0"/>
                </a:cubicBezTo>
                <a:close/>
                <a:moveTo>
                  <a:pt x="1938365" y="0"/>
                </a:moveTo>
                <a:cubicBezTo>
                  <a:pt x="1946388" y="0"/>
                  <a:pt x="1952222" y="5834"/>
                  <a:pt x="1952222" y="13856"/>
                </a:cubicBezTo>
                <a:cubicBezTo>
                  <a:pt x="1952222" y="19690"/>
                  <a:pt x="1946388" y="26254"/>
                  <a:pt x="1938365" y="26254"/>
                </a:cubicBezTo>
                <a:cubicBezTo>
                  <a:pt x="1931072" y="26254"/>
                  <a:pt x="1925971" y="19690"/>
                  <a:pt x="1925971" y="13856"/>
                </a:cubicBezTo>
                <a:cubicBezTo>
                  <a:pt x="1925971" y="5834"/>
                  <a:pt x="1931072" y="0"/>
                  <a:pt x="1938365" y="0"/>
                </a:cubicBezTo>
                <a:close/>
                <a:moveTo>
                  <a:pt x="1869922" y="0"/>
                </a:moveTo>
                <a:cubicBezTo>
                  <a:pt x="1878483" y="0"/>
                  <a:pt x="1884712" y="5834"/>
                  <a:pt x="1884712" y="13856"/>
                </a:cubicBezTo>
                <a:cubicBezTo>
                  <a:pt x="1884712" y="19690"/>
                  <a:pt x="1878483" y="26254"/>
                  <a:pt x="1869922" y="26254"/>
                </a:cubicBezTo>
                <a:cubicBezTo>
                  <a:pt x="1862138" y="26254"/>
                  <a:pt x="1855131" y="19690"/>
                  <a:pt x="1855131" y="13856"/>
                </a:cubicBezTo>
                <a:cubicBezTo>
                  <a:pt x="1855131" y="5834"/>
                  <a:pt x="1862138" y="0"/>
                  <a:pt x="1869922" y="0"/>
                </a:cubicBezTo>
                <a:close/>
                <a:moveTo>
                  <a:pt x="1799087" y="0"/>
                </a:moveTo>
                <a:cubicBezTo>
                  <a:pt x="1807649" y="0"/>
                  <a:pt x="1813879" y="5834"/>
                  <a:pt x="1813879" y="13856"/>
                </a:cubicBezTo>
                <a:cubicBezTo>
                  <a:pt x="1813879" y="19690"/>
                  <a:pt x="1807649" y="26254"/>
                  <a:pt x="1799087" y="26254"/>
                </a:cubicBezTo>
                <a:cubicBezTo>
                  <a:pt x="1790527" y="26254"/>
                  <a:pt x="1784303" y="19690"/>
                  <a:pt x="1784303" y="13856"/>
                </a:cubicBezTo>
                <a:cubicBezTo>
                  <a:pt x="1784303" y="5834"/>
                  <a:pt x="1790527" y="0"/>
                  <a:pt x="1799087" y="0"/>
                </a:cubicBezTo>
                <a:close/>
                <a:moveTo>
                  <a:pt x="1728262" y="0"/>
                </a:moveTo>
                <a:cubicBezTo>
                  <a:pt x="1736828" y="0"/>
                  <a:pt x="1743052" y="5834"/>
                  <a:pt x="1743052" y="13856"/>
                </a:cubicBezTo>
                <a:cubicBezTo>
                  <a:pt x="1743052" y="19690"/>
                  <a:pt x="1736828" y="26254"/>
                  <a:pt x="1728262" y="26254"/>
                </a:cubicBezTo>
                <a:cubicBezTo>
                  <a:pt x="1719700" y="26254"/>
                  <a:pt x="1713474" y="19690"/>
                  <a:pt x="1713474" y="13856"/>
                </a:cubicBezTo>
                <a:cubicBezTo>
                  <a:pt x="1713474" y="5834"/>
                  <a:pt x="1719700" y="0"/>
                  <a:pt x="1728262" y="0"/>
                </a:cubicBezTo>
                <a:close/>
                <a:moveTo>
                  <a:pt x="1656501" y="0"/>
                </a:moveTo>
                <a:cubicBezTo>
                  <a:pt x="1663792" y="0"/>
                  <a:pt x="1668900" y="5834"/>
                  <a:pt x="1668900" y="13856"/>
                </a:cubicBezTo>
                <a:cubicBezTo>
                  <a:pt x="1668900" y="19690"/>
                  <a:pt x="1663792" y="26254"/>
                  <a:pt x="1656501" y="26254"/>
                </a:cubicBezTo>
                <a:cubicBezTo>
                  <a:pt x="1648481" y="26254"/>
                  <a:pt x="1642655" y="19690"/>
                  <a:pt x="1642655" y="13856"/>
                </a:cubicBezTo>
                <a:cubicBezTo>
                  <a:pt x="1642655" y="5834"/>
                  <a:pt x="1648481" y="0"/>
                  <a:pt x="1656501" y="0"/>
                </a:cubicBezTo>
                <a:close/>
                <a:moveTo>
                  <a:pt x="1582299" y="0"/>
                </a:moveTo>
                <a:cubicBezTo>
                  <a:pt x="1588134" y="0"/>
                  <a:pt x="1594704" y="5834"/>
                  <a:pt x="1594704" y="13856"/>
                </a:cubicBezTo>
                <a:cubicBezTo>
                  <a:pt x="1594704" y="19690"/>
                  <a:pt x="1588134" y="26254"/>
                  <a:pt x="1582299" y="26254"/>
                </a:cubicBezTo>
                <a:cubicBezTo>
                  <a:pt x="1574277" y="26254"/>
                  <a:pt x="1568444" y="19690"/>
                  <a:pt x="1568444" y="13856"/>
                </a:cubicBezTo>
                <a:cubicBezTo>
                  <a:pt x="1568444" y="5834"/>
                  <a:pt x="1574277" y="0"/>
                  <a:pt x="1582299" y="0"/>
                </a:cubicBezTo>
                <a:close/>
              </a:path>
            </a:pathLst>
          </a:custGeom>
          <a:solidFill>
            <a:srgbClr val="252A57"/>
          </a:solidFill>
          <a:ln>
            <a:noFill/>
          </a:ln>
          <a:effectLst/>
        </p:spPr>
        <p:txBody>
          <a:bodyPr wrap="square" anchor="ctr">
            <a:noAutofit/>
          </a:bodyPr>
          <a:lstStyle/>
          <a:p>
            <a:endParaRPr lang="en-US" sz="3266" dirty="0">
              <a:latin typeface="Nunito Sans ExtraLight" pitchFamily="2" charset="77"/>
            </a:endParaRPr>
          </a:p>
        </p:txBody>
      </p:sp>
      <p:sp>
        <p:nvSpPr>
          <p:cNvPr id="21" name="Shape 54781">
            <a:extLst>
              <a:ext uri="{FF2B5EF4-FFF2-40B4-BE49-F238E27FC236}">
                <a16:creationId xmlns:a16="http://schemas.microsoft.com/office/drawing/2014/main" id="{6183637B-8803-A84C-BA7E-2E4587DAA5E4}"/>
              </a:ext>
            </a:extLst>
          </p:cNvPr>
          <p:cNvSpPr/>
          <p:nvPr/>
        </p:nvSpPr>
        <p:spPr>
          <a:xfrm>
            <a:off x="7033613" y="3625365"/>
            <a:ext cx="1075753" cy="976548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600" y="21600"/>
                </a:moveTo>
                <a:lnTo>
                  <a:pt x="16205" y="0"/>
                </a:lnTo>
                <a:lnTo>
                  <a:pt x="0" y="0"/>
                </a:lnTo>
              </a:path>
            </a:pathLst>
          </a:custGeom>
          <a:noFill/>
          <a:ln w="38100" cap="flat">
            <a:solidFill>
              <a:schemeClr val="bg1">
                <a:lumMod val="85000"/>
              </a:schemeClr>
            </a:solidFill>
            <a:prstDash val="solid"/>
            <a:miter lim="400000"/>
          </a:ln>
          <a:effectLst/>
        </p:spPr>
        <p:txBody>
          <a:bodyPr wrap="square" lIns="35719" tIns="35719" rIns="35719" bIns="35719" numCol="1" anchor="ctr">
            <a:noAutofit/>
          </a:bodyPr>
          <a:lstStyle/>
          <a:p>
            <a:endParaRPr sz="2532" dirty="0">
              <a:latin typeface="Nunito Sans ExtraLight" pitchFamily="2" charset="77"/>
            </a:endParaRPr>
          </a:p>
        </p:txBody>
      </p:sp>
      <p:sp>
        <p:nvSpPr>
          <p:cNvPr id="22" name="Shape 54782">
            <a:extLst>
              <a:ext uri="{FF2B5EF4-FFF2-40B4-BE49-F238E27FC236}">
                <a16:creationId xmlns:a16="http://schemas.microsoft.com/office/drawing/2014/main" id="{446446B3-A0FA-584A-A1B9-4A531B7AE31F}"/>
              </a:ext>
            </a:extLst>
          </p:cNvPr>
          <p:cNvSpPr/>
          <p:nvPr/>
        </p:nvSpPr>
        <p:spPr>
          <a:xfrm>
            <a:off x="3774135" y="2594535"/>
            <a:ext cx="5518898" cy="1681597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600" y="21600"/>
                </a:moveTo>
                <a:lnTo>
                  <a:pt x="21600" y="0"/>
                </a:lnTo>
                <a:lnTo>
                  <a:pt x="0" y="0"/>
                </a:lnTo>
              </a:path>
            </a:pathLst>
          </a:custGeom>
          <a:noFill/>
          <a:ln w="38100" cap="flat">
            <a:solidFill>
              <a:schemeClr val="bg1">
                <a:lumMod val="85000"/>
              </a:schemeClr>
            </a:solidFill>
            <a:prstDash val="solid"/>
            <a:miter lim="400000"/>
          </a:ln>
          <a:effectLst/>
        </p:spPr>
        <p:txBody>
          <a:bodyPr wrap="square" lIns="35719" tIns="35719" rIns="35719" bIns="35719" numCol="1" anchor="ctr">
            <a:noAutofit/>
          </a:bodyPr>
          <a:lstStyle/>
          <a:p>
            <a:endParaRPr sz="2532" dirty="0">
              <a:latin typeface="Nunito Sans ExtraLight" pitchFamily="2" charset="77"/>
            </a:endParaRPr>
          </a:p>
        </p:txBody>
      </p:sp>
      <p:sp>
        <p:nvSpPr>
          <p:cNvPr id="23" name="Shape 54783">
            <a:extLst>
              <a:ext uri="{FF2B5EF4-FFF2-40B4-BE49-F238E27FC236}">
                <a16:creationId xmlns:a16="http://schemas.microsoft.com/office/drawing/2014/main" id="{F0C6C2FB-F383-664E-AFA7-C623BD653932}"/>
              </a:ext>
            </a:extLst>
          </p:cNvPr>
          <p:cNvSpPr/>
          <p:nvPr/>
        </p:nvSpPr>
        <p:spPr>
          <a:xfrm>
            <a:off x="7806238" y="1514234"/>
            <a:ext cx="2182160" cy="2582278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600" y="21600"/>
                </a:moveTo>
                <a:lnTo>
                  <a:pt x="21600" y="0"/>
                </a:lnTo>
                <a:lnTo>
                  <a:pt x="0" y="0"/>
                </a:lnTo>
              </a:path>
            </a:pathLst>
          </a:custGeom>
          <a:noFill/>
          <a:ln w="38100" cap="flat">
            <a:solidFill>
              <a:schemeClr val="bg1">
                <a:lumMod val="85000"/>
              </a:schemeClr>
            </a:solidFill>
            <a:prstDash val="solid"/>
            <a:miter lim="400000"/>
          </a:ln>
          <a:effectLst/>
        </p:spPr>
        <p:txBody>
          <a:bodyPr wrap="square" lIns="35719" tIns="35719" rIns="35719" bIns="35719" numCol="1" anchor="ctr">
            <a:noAutofit/>
          </a:bodyPr>
          <a:lstStyle/>
          <a:p>
            <a:endParaRPr sz="2532" dirty="0">
              <a:latin typeface="Nunito Sans ExtraLight" pitchFamily="2" charset="77"/>
            </a:endParaRPr>
          </a:p>
        </p:txBody>
      </p:sp>
      <p:sp>
        <p:nvSpPr>
          <p:cNvPr id="24" name="Shape 54784">
            <a:extLst>
              <a:ext uri="{FF2B5EF4-FFF2-40B4-BE49-F238E27FC236}">
                <a16:creationId xmlns:a16="http://schemas.microsoft.com/office/drawing/2014/main" id="{4D09D4B8-CB04-5B47-BE51-A8F03794555E}"/>
              </a:ext>
            </a:extLst>
          </p:cNvPr>
          <p:cNvSpPr/>
          <p:nvPr/>
        </p:nvSpPr>
        <p:spPr>
          <a:xfrm>
            <a:off x="3774135" y="4651083"/>
            <a:ext cx="2455669" cy="79610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21600" y="21600"/>
                </a:moveTo>
                <a:lnTo>
                  <a:pt x="16503" y="0"/>
                </a:lnTo>
                <a:lnTo>
                  <a:pt x="0" y="0"/>
                </a:lnTo>
              </a:path>
            </a:pathLst>
          </a:custGeom>
          <a:noFill/>
          <a:ln w="38100" cap="flat">
            <a:solidFill>
              <a:schemeClr val="bg1">
                <a:lumMod val="85000"/>
              </a:schemeClr>
            </a:solidFill>
            <a:prstDash val="solid"/>
            <a:miter lim="400000"/>
          </a:ln>
          <a:effectLst/>
        </p:spPr>
        <p:txBody>
          <a:bodyPr wrap="square" lIns="35719" tIns="35719" rIns="35719" bIns="35719" numCol="1" anchor="ctr">
            <a:noAutofit/>
          </a:bodyPr>
          <a:lstStyle/>
          <a:p>
            <a:endParaRPr sz="2532" dirty="0">
              <a:latin typeface="Nunito Sans ExtraLight" pitchFamily="2" charset="77"/>
            </a:endParaRPr>
          </a:p>
        </p:txBody>
      </p:sp>
      <p:sp>
        <p:nvSpPr>
          <p:cNvPr id="25" name="Freeform 24">
            <a:extLst>
              <a:ext uri="{FF2B5EF4-FFF2-40B4-BE49-F238E27FC236}">
                <a16:creationId xmlns:a16="http://schemas.microsoft.com/office/drawing/2014/main" id="{187A34BB-13EE-9E4B-A47A-F33DA25D525D}"/>
              </a:ext>
            </a:extLst>
          </p:cNvPr>
          <p:cNvSpPr/>
          <p:nvPr/>
        </p:nvSpPr>
        <p:spPr>
          <a:xfrm>
            <a:off x="4139195" y="4465146"/>
            <a:ext cx="6476119" cy="2392854"/>
          </a:xfrm>
          <a:custGeom>
            <a:avLst/>
            <a:gdLst>
              <a:gd name="connsiteX0" fmla="*/ 11530893 w 12952237"/>
              <a:gd name="connsiteY0" fmla="*/ 0 h 4785708"/>
              <a:gd name="connsiteX1" fmla="*/ 12952237 w 12952237"/>
              <a:gd name="connsiteY1" fmla="*/ 0 h 4785708"/>
              <a:gd name="connsiteX2" fmla="*/ 6789956 w 12952237"/>
              <a:gd name="connsiteY2" fmla="*/ 4785708 h 4785708"/>
              <a:gd name="connsiteX3" fmla="*/ 0 w 12952237"/>
              <a:gd name="connsiteY3" fmla="*/ 4785708 h 47857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952237" h="4785708">
                <a:moveTo>
                  <a:pt x="11530893" y="0"/>
                </a:moveTo>
                <a:lnTo>
                  <a:pt x="12952237" y="0"/>
                </a:lnTo>
                <a:lnTo>
                  <a:pt x="6789956" y="4785708"/>
                </a:lnTo>
                <a:lnTo>
                  <a:pt x="0" y="4785708"/>
                </a:lnTo>
                <a:close/>
              </a:path>
            </a:pathLst>
          </a:custGeom>
          <a:solidFill>
            <a:schemeClr val="bg1">
              <a:lumMod val="95000"/>
            </a:schemeClr>
          </a:solidFill>
          <a:ln w="12700" cap="flat">
            <a:noFill/>
            <a:miter lim="400000"/>
          </a:ln>
          <a:effectLst/>
        </p:spPr>
        <p:txBody>
          <a:bodyPr wrap="square" lIns="35719" tIns="35719" rIns="35719" bIns="35719" numCol="1" anchor="ctr">
            <a:noAutofit/>
          </a:bodyPr>
          <a:lstStyle/>
          <a:p>
            <a:endParaRPr sz="2532" dirty="0">
              <a:latin typeface="Nunito Sans ExtraLight" pitchFamily="2" charset="77"/>
            </a:endParaRPr>
          </a:p>
        </p:txBody>
      </p:sp>
      <p:sp>
        <p:nvSpPr>
          <p:cNvPr id="26" name="Shape 54788">
            <a:extLst>
              <a:ext uri="{FF2B5EF4-FFF2-40B4-BE49-F238E27FC236}">
                <a16:creationId xmlns:a16="http://schemas.microsoft.com/office/drawing/2014/main" id="{23BC6C30-2C6F-0E4F-A3C0-A856D3CD3857}"/>
              </a:ext>
            </a:extLst>
          </p:cNvPr>
          <p:cNvSpPr/>
          <p:nvPr/>
        </p:nvSpPr>
        <p:spPr>
          <a:xfrm>
            <a:off x="9900512" y="2607847"/>
            <a:ext cx="1529489" cy="185737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8964" y="0"/>
                </a:moveTo>
                <a:lnTo>
                  <a:pt x="11385" y="4582"/>
                </a:lnTo>
                <a:lnTo>
                  <a:pt x="14002" y="4582"/>
                </a:lnTo>
                <a:lnTo>
                  <a:pt x="0" y="21600"/>
                </a:lnTo>
                <a:lnTo>
                  <a:pt x="10037" y="21600"/>
                </a:lnTo>
                <a:lnTo>
                  <a:pt x="19058" y="4582"/>
                </a:lnTo>
                <a:lnTo>
                  <a:pt x="21600" y="4582"/>
                </a:lnTo>
                <a:lnTo>
                  <a:pt x="18964" y="0"/>
                </a:lnTo>
                <a:close/>
              </a:path>
            </a:pathLst>
          </a:custGeom>
          <a:solidFill>
            <a:schemeClr val="bg1">
              <a:lumMod val="85000"/>
            </a:schemeClr>
          </a:solidFill>
          <a:ln w="12700" cap="flat">
            <a:noFill/>
            <a:miter lim="400000"/>
          </a:ln>
          <a:effectLst/>
        </p:spPr>
        <p:txBody>
          <a:bodyPr wrap="square" lIns="0" tIns="0" rIns="0" bIns="0" numCol="1" anchor="t">
            <a:noAutofit/>
          </a:bodyPr>
          <a:lstStyle/>
          <a:p>
            <a:endParaRPr sz="2532" dirty="0">
              <a:latin typeface="Nunito Sans ExtraLight" pitchFamily="2" charset="77"/>
            </a:endParaRPr>
          </a:p>
        </p:txBody>
      </p:sp>
      <p:sp>
        <p:nvSpPr>
          <p:cNvPr id="27" name="Shape 54790">
            <a:extLst>
              <a:ext uri="{FF2B5EF4-FFF2-40B4-BE49-F238E27FC236}">
                <a16:creationId xmlns:a16="http://schemas.microsoft.com/office/drawing/2014/main" id="{B9AD55EA-04FE-2442-9308-2C65282C2817}"/>
              </a:ext>
            </a:extLst>
          </p:cNvPr>
          <p:cNvSpPr/>
          <p:nvPr/>
        </p:nvSpPr>
        <p:spPr>
          <a:xfrm>
            <a:off x="6243542" y="6170846"/>
            <a:ext cx="1343745" cy="311041"/>
          </a:xfrm>
          <a:prstGeom prst="ellipse">
            <a:avLst/>
          </a:prstGeom>
          <a:solidFill>
            <a:schemeClr val="bg1">
              <a:lumMod val="85000"/>
            </a:schemeClr>
          </a:solidFill>
          <a:ln w="12700" cap="flat">
            <a:noFill/>
            <a:miter lim="400000"/>
          </a:ln>
          <a:effectLst/>
        </p:spPr>
        <p:txBody>
          <a:bodyPr wrap="square" lIns="0" tIns="0" rIns="0" bIns="0" numCol="1" anchor="t">
            <a:noAutofit/>
          </a:bodyPr>
          <a:lstStyle/>
          <a:p>
            <a:endParaRPr sz="2532" dirty="0">
              <a:latin typeface="Nunito Sans ExtraLight" pitchFamily="2" charset="77"/>
            </a:endParaRPr>
          </a:p>
        </p:txBody>
      </p:sp>
      <p:sp>
        <p:nvSpPr>
          <p:cNvPr id="28" name="Shape 54791">
            <a:extLst>
              <a:ext uri="{FF2B5EF4-FFF2-40B4-BE49-F238E27FC236}">
                <a16:creationId xmlns:a16="http://schemas.microsoft.com/office/drawing/2014/main" id="{90DC4AEC-928E-5041-BF17-10F509A0C2D7}"/>
              </a:ext>
            </a:extLst>
          </p:cNvPr>
          <p:cNvSpPr/>
          <p:nvPr/>
        </p:nvSpPr>
        <p:spPr>
          <a:xfrm>
            <a:off x="6243542" y="5027270"/>
            <a:ext cx="1343746" cy="1343746"/>
          </a:xfrm>
          <a:prstGeom prst="ellipse">
            <a:avLst/>
          </a:prstGeom>
          <a:gradFill>
            <a:gsLst>
              <a:gs pos="0">
                <a:schemeClr val="accent5"/>
              </a:gs>
              <a:gs pos="50000">
                <a:schemeClr val="accent2"/>
              </a:gs>
              <a:gs pos="99000">
                <a:srgbClr val="7030A0"/>
              </a:gs>
            </a:gsLst>
            <a:lin ang="2700000" scaled="0"/>
          </a:gradFill>
          <a:ln w="12700" cap="flat">
            <a:noFill/>
            <a:miter lim="400000"/>
          </a:ln>
          <a:effectLst/>
        </p:spPr>
        <p:txBody>
          <a:bodyPr wrap="square" lIns="0" tIns="0" rIns="0" bIns="0" numCol="1" anchor="t">
            <a:noAutofit/>
          </a:bodyPr>
          <a:lstStyle/>
          <a:p>
            <a:endParaRPr sz="2532" dirty="0">
              <a:latin typeface="Nunito Sans ExtraLight" pitchFamily="2" charset="77"/>
            </a:endParaRPr>
          </a:p>
        </p:txBody>
      </p:sp>
      <p:sp>
        <p:nvSpPr>
          <p:cNvPr id="29" name="Shape 54795">
            <a:extLst>
              <a:ext uri="{FF2B5EF4-FFF2-40B4-BE49-F238E27FC236}">
                <a16:creationId xmlns:a16="http://schemas.microsoft.com/office/drawing/2014/main" id="{77B0BA2F-99D3-D54B-9E7A-CC977CE0B787}"/>
              </a:ext>
            </a:extLst>
          </p:cNvPr>
          <p:cNvSpPr/>
          <p:nvPr/>
        </p:nvSpPr>
        <p:spPr>
          <a:xfrm>
            <a:off x="7806238" y="5464704"/>
            <a:ext cx="982266" cy="227368"/>
          </a:xfrm>
          <a:prstGeom prst="ellipse">
            <a:avLst/>
          </a:prstGeom>
          <a:solidFill>
            <a:schemeClr val="bg1">
              <a:lumMod val="85000"/>
            </a:schemeClr>
          </a:solidFill>
          <a:ln w="12700" cap="flat">
            <a:noFill/>
            <a:miter lim="400000"/>
          </a:ln>
          <a:effectLst/>
        </p:spPr>
        <p:txBody>
          <a:bodyPr wrap="square" lIns="0" tIns="0" rIns="0" bIns="0" numCol="1" anchor="t">
            <a:noAutofit/>
          </a:bodyPr>
          <a:lstStyle/>
          <a:p>
            <a:endParaRPr sz="2532" dirty="0">
              <a:latin typeface="Nunito Sans ExtraLight" pitchFamily="2" charset="77"/>
            </a:endParaRPr>
          </a:p>
        </p:txBody>
      </p:sp>
      <p:sp>
        <p:nvSpPr>
          <p:cNvPr id="31" name="Shape 54796">
            <a:extLst>
              <a:ext uri="{FF2B5EF4-FFF2-40B4-BE49-F238E27FC236}">
                <a16:creationId xmlns:a16="http://schemas.microsoft.com/office/drawing/2014/main" id="{DB98E430-6F40-314D-AB40-6F559F171701}"/>
              </a:ext>
            </a:extLst>
          </p:cNvPr>
          <p:cNvSpPr/>
          <p:nvPr/>
        </p:nvSpPr>
        <p:spPr>
          <a:xfrm>
            <a:off x="7806238" y="4628757"/>
            <a:ext cx="982266" cy="982268"/>
          </a:xfrm>
          <a:prstGeom prst="ellipse">
            <a:avLst/>
          </a:prstGeom>
          <a:gradFill>
            <a:gsLst>
              <a:gs pos="0">
                <a:schemeClr val="accent5"/>
              </a:gs>
              <a:gs pos="50000">
                <a:schemeClr val="accent2"/>
              </a:gs>
              <a:gs pos="99000">
                <a:srgbClr val="7030A0"/>
              </a:gs>
            </a:gsLst>
            <a:lin ang="2700000" scaled="0"/>
          </a:gradFill>
          <a:ln w="12700" cap="flat">
            <a:noFill/>
            <a:miter lim="400000"/>
          </a:ln>
          <a:effectLst/>
        </p:spPr>
        <p:txBody>
          <a:bodyPr wrap="square" lIns="0" tIns="0" rIns="0" bIns="0" numCol="1" anchor="t">
            <a:noAutofit/>
          </a:bodyPr>
          <a:lstStyle/>
          <a:p>
            <a:endParaRPr sz="2532" dirty="0">
              <a:latin typeface="Nunito Sans ExtraLight" pitchFamily="2" charset="77"/>
            </a:endParaRPr>
          </a:p>
        </p:txBody>
      </p:sp>
      <p:sp>
        <p:nvSpPr>
          <p:cNvPr id="32" name="Shape 54800">
            <a:extLst>
              <a:ext uri="{FF2B5EF4-FFF2-40B4-BE49-F238E27FC236}">
                <a16:creationId xmlns:a16="http://schemas.microsoft.com/office/drawing/2014/main" id="{3C269940-B97B-8942-9103-EEFE52A3D6D6}"/>
              </a:ext>
            </a:extLst>
          </p:cNvPr>
          <p:cNvSpPr/>
          <p:nvPr/>
        </p:nvSpPr>
        <p:spPr>
          <a:xfrm>
            <a:off x="9716041" y="4582022"/>
            <a:ext cx="535782" cy="124020"/>
          </a:xfrm>
          <a:prstGeom prst="ellipse">
            <a:avLst/>
          </a:prstGeom>
          <a:solidFill>
            <a:schemeClr val="bg1">
              <a:lumMod val="85000"/>
            </a:schemeClr>
          </a:solidFill>
          <a:ln w="12700" cap="flat">
            <a:noFill/>
            <a:miter lim="400000"/>
          </a:ln>
          <a:effectLst/>
        </p:spPr>
        <p:txBody>
          <a:bodyPr wrap="square" lIns="0" tIns="0" rIns="0" bIns="0" numCol="1" anchor="t">
            <a:noAutofit/>
          </a:bodyPr>
          <a:lstStyle/>
          <a:p>
            <a:endParaRPr sz="2532" dirty="0">
              <a:latin typeface="Nunito Sans ExtraLight" pitchFamily="2" charset="77"/>
            </a:endParaRPr>
          </a:p>
        </p:txBody>
      </p:sp>
      <p:sp>
        <p:nvSpPr>
          <p:cNvPr id="33" name="Shape 54801">
            <a:extLst>
              <a:ext uri="{FF2B5EF4-FFF2-40B4-BE49-F238E27FC236}">
                <a16:creationId xmlns:a16="http://schemas.microsoft.com/office/drawing/2014/main" id="{E88B5450-5A21-AB4B-84C1-098C5D3DF5A3}"/>
              </a:ext>
            </a:extLst>
          </p:cNvPr>
          <p:cNvSpPr/>
          <p:nvPr/>
        </p:nvSpPr>
        <p:spPr>
          <a:xfrm>
            <a:off x="9716041" y="4126051"/>
            <a:ext cx="535782" cy="535783"/>
          </a:xfrm>
          <a:prstGeom prst="ellipse">
            <a:avLst/>
          </a:prstGeom>
          <a:gradFill>
            <a:gsLst>
              <a:gs pos="0">
                <a:schemeClr val="accent5"/>
              </a:gs>
              <a:gs pos="50000">
                <a:schemeClr val="accent2"/>
              </a:gs>
              <a:gs pos="99000">
                <a:srgbClr val="7030A0"/>
              </a:gs>
            </a:gsLst>
            <a:lin ang="2700000" scaled="0"/>
          </a:gradFill>
          <a:ln w="12700" cap="flat">
            <a:noFill/>
            <a:miter lim="400000"/>
          </a:ln>
          <a:effectLst/>
        </p:spPr>
        <p:txBody>
          <a:bodyPr wrap="square" lIns="0" tIns="0" rIns="0" bIns="0" numCol="1" anchor="t">
            <a:noAutofit/>
          </a:bodyPr>
          <a:lstStyle/>
          <a:p>
            <a:endParaRPr sz="2532" dirty="0">
              <a:latin typeface="Nunito Sans ExtraLight" pitchFamily="2" charset="77"/>
            </a:endParaRPr>
          </a:p>
        </p:txBody>
      </p:sp>
      <p:sp>
        <p:nvSpPr>
          <p:cNvPr id="36" name="Shape 54805">
            <a:extLst>
              <a:ext uri="{FF2B5EF4-FFF2-40B4-BE49-F238E27FC236}">
                <a16:creationId xmlns:a16="http://schemas.microsoft.com/office/drawing/2014/main" id="{F0CF68A2-0B74-1E4F-97A4-342A31F2BCBA}"/>
              </a:ext>
            </a:extLst>
          </p:cNvPr>
          <p:cNvSpPr/>
          <p:nvPr/>
        </p:nvSpPr>
        <p:spPr>
          <a:xfrm>
            <a:off x="8935844" y="4939356"/>
            <a:ext cx="714376" cy="165359"/>
          </a:xfrm>
          <a:prstGeom prst="ellipse">
            <a:avLst/>
          </a:prstGeom>
          <a:solidFill>
            <a:schemeClr val="bg1">
              <a:lumMod val="85000"/>
            </a:schemeClr>
          </a:solidFill>
          <a:ln w="12700" cap="flat">
            <a:noFill/>
            <a:miter lim="400000"/>
          </a:ln>
          <a:effectLst/>
        </p:spPr>
        <p:txBody>
          <a:bodyPr wrap="square" lIns="0" tIns="0" rIns="0" bIns="0" numCol="1" anchor="t">
            <a:noAutofit/>
          </a:bodyPr>
          <a:lstStyle/>
          <a:p>
            <a:endParaRPr sz="2532" dirty="0">
              <a:latin typeface="Nunito Sans ExtraLight" pitchFamily="2" charset="77"/>
            </a:endParaRPr>
          </a:p>
        </p:txBody>
      </p:sp>
      <p:sp>
        <p:nvSpPr>
          <p:cNvPr id="37" name="Shape 54806">
            <a:extLst>
              <a:ext uri="{FF2B5EF4-FFF2-40B4-BE49-F238E27FC236}">
                <a16:creationId xmlns:a16="http://schemas.microsoft.com/office/drawing/2014/main" id="{29069EE9-DFF3-2B43-AD26-177936120D48}"/>
              </a:ext>
            </a:extLst>
          </p:cNvPr>
          <p:cNvSpPr/>
          <p:nvPr/>
        </p:nvSpPr>
        <p:spPr>
          <a:xfrm>
            <a:off x="8935844" y="4331396"/>
            <a:ext cx="714376" cy="714376"/>
          </a:xfrm>
          <a:prstGeom prst="ellipse">
            <a:avLst/>
          </a:prstGeom>
          <a:gradFill>
            <a:gsLst>
              <a:gs pos="0">
                <a:schemeClr val="accent5"/>
              </a:gs>
              <a:gs pos="50000">
                <a:schemeClr val="accent2"/>
              </a:gs>
              <a:gs pos="99000">
                <a:srgbClr val="7030A0"/>
              </a:gs>
            </a:gsLst>
            <a:lin ang="2700000" scaled="0"/>
          </a:gradFill>
          <a:ln w="12700" cap="flat">
            <a:noFill/>
            <a:miter lim="400000"/>
          </a:ln>
          <a:effectLst/>
        </p:spPr>
        <p:txBody>
          <a:bodyPr wrap="square" lIns="0" tIns="0" rIns="0" bIns="0" numCol="1" anchor="t">
            <a:noAutofit/>
          </a:bodyPr>
          <a:lstStyle/>
          <a:p>
            <a:endParaRPr sz="2532" dirty="0">
              <a:latin typeface="Nunito Sans ExtraLight" pitchFamily="2" charset="77"/>
            </a:endParaRPr>
          </a:p>
        </p:txBody>
      </p:sp>
      <p:sp>
        <p:nvSpPr>
          <p:cNvPr id="56" name="Shape 2790">
            <a:extLst>
              <a:ext uri="{FF2B5EF4-FFF2-40B4-BE49-F238E27FC236}">
                <a16:creationId xmlns:a16="http://schemas.microsoft.com/office/drawing/2014/main" id="{4C402596-8DFE-CA45-AF9D-75B08A92E534}"/>
              </a:ext>
            </a:extLst>
          </p:cNvPr>
          <p:cNvSpPr>
            <a:spLocks noChangeAspect="1"/>
          </p:cNvSpPr>
          <p:nvPr/>
        </p:nvSpPr>
        <p:spPr>
          <a:xfrm>
            <a:off x="6594025" y="5465404"/>
            <a:ext cx="642780" cy="467477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3436" y="17550"/>
                </a:moveTo>
                <a:lnTo>
                  <a:pt x="10309" y="17550"/>
                </a:lnTo>
                <a:cubicBezTo>
                  <a:pt x="10580" y="17550"/>
                  <a:pt x="10800" y="17248"/>
                  <a:pt x="10800" y="16875"/>
                </a:cubicBezTo>
                <a:cubicBezTo>
                  <a:pt x="10800" y="16503"/>
                  <a:pt x="10580" y="16200"/>
                  <a:pt x="10309" y="16200"/>
                </a:cubicBezTo>
                <a:lnTo>
                  <a:pt x="3436" y="16200"/>
                </a:lnTo>
                <a:cubicBezTo>
                  <a:pt x="3166" y="16200"/>
                  <a:pt x="2945" y="16503"/>
                  <a:pt x="2945" y="16875"/>
                </a:cubicBezTo>
                <a:cubicBezTo>
                  <a:pt x="2945" y="17248"/>
                  <a:pt x="3166" y="17550"/>
                  <a:pt x="3436" y="17550"/>
                </a:cubicBezTo>
                <a:moveTo>
                  <a:pt x="3436" y="14850"/>
                </a:moveTo>
                <a:lnTo>
                  <a:pt x="12273" y="14850"/>
                </a:lnTo>
                <a:cubicBezTo>
                  <a:pt x="12544" y="14850"/>
                  <a:pt x="12764" y="14548"/>
                  <a:pt x="12764" y="14175"/>
                </a:cubicBezTo>
                <a:cubicBezTo>
                  <a:pt x="12764" y="13803"/>
                  <a:pt x="12544" y="13500"/>
                  <a:pt x="12273" y="13500"/>
                </a:cubicBezTo>
                <a:lnTo>
                  <a:pt x="3436" y="13500"/>
                </a:lnTo>
                <a:cubicBezTo>
                  <a:pt x="3166" y="13500"/>
                  <a:pt x="2945" y="13803"/>
                  <a:pt x="2945" y="14175"/>
                </a:cubicBezTo>
                <a:cubicBezTo>
                  <a:pt x="2945" y="14548"/>
                  <a:pt x="3166" y="14850"/>
                  <a:pt x="3436" y="14850"/>
                </a:cubicBezTo>
                <a:moveTo>
                  <a:pt x="20618" y="4050"/>
                </a:moveTo>
                <a:lnTo>
                  <a:pt x="982" y="4050"/>
                </a:lnTo>
                <a:lnTo>
                  <a:pt x="982" y="1350"/>
                </a:lnTo>
                <a:lnTo>
                  <a:pt x="20618" y="1350"/>
                </a:lnTo>
                <a:cubicBezTo>
                  <a:pt x="20618" y="1350"/>
                  <a:pt x="20618" y="4050"/>
                  <a:pt x="20618" y="4050"/>
                </a:cubicBezTo>
                <a:close/>
                <a:moveTo>
                  <a:pt x="20618" y="20250"/>
                </a:moveTo>
                <a:lnTo>
                  <a:pt x="982" y="20250"/>
                </a:lnTo>
                <a:lnTo>
                  <a:pt x="982" y="9450"/>
                </a:lnTo>
                <a:lnTo>
                  <a:pt x="20618" y="9450"/>
                </a:lnTo>
                <a:cubicBezTo>
                  <a:pt x="20618" y="9450"/>
                  <a:pt x="20618" y="20250"/>
                  <a:pt x="20618" y="20250"/>
                </a:cubicBezTo>
                <a:close/>
                <a:moveTo>
                  <a:pt x="20618" y="0"/>
                </a:moveTo>
                <a:lnTo>
                  <a:pt x="982" y="0"/>
                </a:lnTo>
                <a:cubicBezTo>
                  <a:pt x="440" y="0"/>
                  <a:pt x="0" y="605"/>
                  <a:pt x="0" y="1350"/>
                </a:cubicBezTo>
                <a:lnTo>
                  <a:pt x="0" y="20250"/>
                </a:lnTo>
                <a:cubicBezTo>
                  <a:pt x="0" y="20995"/>
                  <a:pt x="440" y="21600"/>
                  <a:pt x="982" y="21600"/>
                </a:cubicBezTo>
                <a:lnTo>
                  <a:pt x="20618" y="21600"/>
                </a:lnTo>
                <a:cubicBezTo>
                  <a:pt x="21160" y="21600"/>
                  <a:pt x="21600" y="20995"/>
                  <a:pt x="21600" y="20250"/>
                </a:cubicBezTo>
                <a:lnTo>
                  <a:pt x="21600" y="1350"/>
                </a:lnTo>
                <a:cubicBezTo>
                  <a:pt x="21600" y="605"/>
                  <a:pt x="21160" y="0"/>
                  <a:pt x="20618" y="0"/>
                </a:cubicBezTo>
                <a:moveTo>
                  <a:pt x="16200" y="17550"/>
                </a:moveTo>
                <a:lnTo>
                  <a:pt x="18164" y="17550"/>
                </a:lnTo>
                <a:cubicBezTo>
                  <a:pt x="18434" y="17550"/>
                  <a:pt x="18655" y="17248"/>
                  <a:pt x="18655" y="16875"/>
                </a:cubicBezTo>
                <a:lnTo>
                  <a:pt x="18655" y="14175"/>
                </a:lnTo>
                <a:cubicBezTo>
                  <a:pt x="18655" y="13803"/>
                  <a:pt x="18434" y="13500"/>
                  <a:pt x="18164" y="13500"/>
                </a:cubicBezTo>
                <a:lnTo>
                  <a:pt x="16200" y="13500"/>
                </a:lnTo>
                <a:cubicBezTo>
                  <a:pt x="15929" y="13500"/>
                  <a:pt x="15709" y="13803"/>
                  <a:pt x="15709" y="14175"/>
                </a:cubicBezTo>
                <a:lnTo>
                  <a:pt x="15709" y="16875"/>
                </a:lnTo>
                <a:cubicBezTo>
                  <a:pt x="15709" y="17248"/>
                  <a:pt x="15929" y="17550"/>
                  <a:pt x="16200" y="17550"/>
                </a:cubicBezTo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19045" tIns="19045" rIns="19045" bIns="19045" anchor="ctr"/>
          <a:lstStyle/>
          <a:p>
            <a:pPr defTabSz="228532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1500" dirty="0">
              <a:latin typeface="Nunito Sans ExtraLight" pitchFamily="2" charset="77"/>
              <a:ea typeface="Open Sans Semibold" charset="0"/>
              <a:cs typeface="Open Sans Semibold" charset="0"/>
            </a:endParaRPr>
          </a:p>
        </p:txBody>
      </p:sp>
      <p:sp>
        <p:nvSpPr>
          <p:cNvPr id="59" name="Shape 2799">
            <a:extLst>
              <a:ext uri="{FF2B5EF4-FFF2-40B4-BE49-F238E27FC236}">
                <a16:creationId xmlns:a16="http://schemas.microsoft.com/office/drawing/2014/main" id="{FFCEDA84-EF57-774D-975C-AF54052D5989}"/>
              </a:ext>
            </a:extLst>
          </p:cNvPr>
          <p:cNvSpPr>
            <a:spLocks noChangeAspect="1"/>
          </p:cNvSpPr>
          <p:nvPr/>
        </p:nvSpPr>
        <p:spPr>
          <a:xfrm>
            <a:off x="9134316" y="4573154"/>
            <a:ext cx="317433" cy="230861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9916" y="11782"/>
                </a:moveTo>
                <a:cubicBezTo>
                  <a:pt x="9916" y="11929"/>
                  <a:pt x="9939" y="12054"/>
                  <a:pt x="9982" y="12159"/>
                </a:cubicBezTo>
                <a:cubicBezTo>
                  <a:pt x="10026" y="12263"/>
                  <a:pt x="10082" y="12351"/>
                  <a:pt x="10151" y="12425"/>
                </a:cubicBezTo>
                <a:cubicBezTo>
                  <a:pt x="10219" y="12498"/>
                  <a:pt x="10298" y="12557"/>
                  <a:pt x="10388" y="12604"/>
                </a:cubicBezTo>
                <a:cubicBezTo>
                  <a:pt x="10478" y="12650"/>
                  <a:pt x="10513" y="12688"/>
                  <a:pt x="10605" y="12719"/>
                </a:cubicBezTo>
                <a:lnTo>
                  <a:pt x="10605" y="10882"/>
                </a:lnTo>
                <a:cubicBezTo>
                  <a:pt x="10368" y="10882"/>
                  <a:pt x="10241" y="10952"/>
                  <a:pt x="10111" y="11090"/>
                </a:cubicBezTo>
                <a:cubicBezTo>
                  <a:pt x="9981" y="11227"/>
                  <a:pt x="9916" y="11458"/>
                  <a:pt x="9916" y="11782"/>
                </a:cubicBezTo>
                <a:moveTo>
                  <a:pt x="11501" y="14278"/>
                </a:moveTo>
                <a:cubicBezTo>
                  <a:pt x="11425" y="14199"/>
                  <a:pt x="11338" y="14135"/>
                  <a:pt x="11242" y="14086"/>
                </a:cubicBezTo>
                <a:cubicBezTo>
                  <a:pt x="11145" y="14037"/>
                  <a:pt x="11102" y="13994"/>
                  <a:pt x="11001" y="13958"/>
                </a:cubicBezTo>
                <a:lnTo>
                  <a:pt x="11001" y="16096"/>
                </a:lnTo>
                <a:cubicBezTo>
                  <a:pt x="11238" y="16071"/>
                  <a:pt x="11377" y="15975"/>
                  <a:pt x="11528" y="15806"/>
                </a:cubicBezTo>
                <a:cubicBezTo>
                  <a:pt x="11680" y="15638"/>
                  <a:pt x="11756" y="15371"/>
                  <a:pt x="11756" y="15004"/>
                </a:cubicBezTo>
                <a:cubicBezTo>
                  <a:pt x="11756" y="14833"/>
                  <a:pt x="11733" y="14689"/>
                  <a:pt x="11686" y="14572"/>
                </a:cubicBezTo>
                <a:cubicBezTo>
                  <a:pt x="11640" y="14456"/>
                  <a:pt x="11579" y="14358"/>
                  <a:pt x="11501" y="14278"/>
                </a:cubicBezTo>
                <a:moveTo>
                  <a:pt x="12385" y="15751"/>
                </a:moveTo>
                <a:cubicBezTo>
                  <a:pt x="12304" y="16006"/>
                  <a:pt x="12193" y="16216"/>
                  <a:pt x="12052" y="16385"/>
                </a:cubicBezTo>
                <a:cubicBezTo>
                  <a:pt x="11911" y="16553"/>
                  <a:pt x="11747" y="16681"/>
                  <a:pt x="11558" y="16770"/>
                </a:cubicBezTo>
                <a:cubicBezTo>
                  <a:pt x="11369" y="16859"/>
                  <a:pt x="11221" y="16910"/>
                  <a:pt x="11001" y="16922"/>
                </a:cubicBezTo>
                <a:lnTo>
                  <a:pt x="11001" y="17549"/>
                </a:lnTo>
                <a:lnTo>
                  <a:pt x="10605" y="17549"/>
                </a:lnTo>
                <a:lnTo>
                  <a:pt x="10605" y="16922"/>
                </a:lnTo>
                <a:cubicBezTo>
                  <a:pt x="10368" y="16915"/>
                  <a:pt x="10206" y="16863"/>
                  <a:pt x="10009" y="16766"/>
                </a:cubicBezTo>
                <a:cubicBezTo>
                  <a:pt x="9811" y="16667"/>
                  <a:pt x="9642" y="16528"/>
                  <a:pt x="9501" y="16348"/>
                </a:cubicBezTo>
                <a:cubicBezTo>
                  <a:pt x="9361" y="16168"/>
                  <a:pt x="9252" y="15946"/>
                  <a:pt x="9175" y="15683"/>
                </a:cubicBezTo>
                <a:cubicBezTo>
                  <a:pt x="9098" y="15420"/>
                  <a:pt x="9062" y="15117"/>
                  <a:pt x="9066" y="14775"/>
                </a:cubicBezTo>
                <a:lnTo>
                  <a:pt x="9818" y="14775"/>
                </a:lnTo>
                <a:cubicBezTo>
                  <a:pt x="9813" y="15178"/>
                  <a:pt x="9877" y="15496"/>
                  <a:pt x="10009" y="15729"/>
                </a:cubicBezTo>
                <a:cubicBezTo>
                  <a:pt x="10140" y="15961"/>
                  <a:pt x="10302" y="16083"/>
                  <a:pt x="10605" y="16096"/>
                </a:cubicBezTo>
                <a:lnTo>
                  <a:pt x="10605" y="13875"/>
                </a:lnTo>
                <a:cubicBezTo>
                  <a:pt x="10425" y="13807"/>
                  <a:pt x="10302" y="13726"/>
                  <a:pt x="10124" y="13631"/>
                </a:cubicBezTo>
                <a:cubicBezTo>
                  <a:pt x="9946" y="13537"/>
                  <a:pt x="9786" y="13414"/>
                  <a:pt x="9643" y="13264"/>
                </a:cubicBezTo>
                <a:cubicBezTo>
                  <a:pt x="9500" y="13115"/>
                  <a:pt x="9385" y="12927"/>
                  <a:pt x="9297" y="12700"/>
                </a:cubicBezTo>
                <a:cubicBezTo>
                  <a:pt x="9209" y="12474"/>
                  <a:pt x="9165" y="12192"/>
                  <a:pt x="9165" y="11855"/>
                </a:cubicBezTo>
                <a:cubicBezTo>
                  <a:pt x="9165" y="11562"/>
                  <a:pt x="9206" y="11304"/>
                  <a:pt x="9287" y="11080"/>
                </a:cubicBezTo>
                <a:cubicBezTo>
                  <a:pt x="9369" y="10857"/>
                  <a:pt x="9478" y="10670"/>
                  <a:pt x="9617" y="10520"/>
                </a:cubicBezTo>
                <a:cubicBezTo>
                  <a:pt x="9755" y="10370"/>
                  <a:pt x="9914" y="10256"/>
                  <a:pt x="10094" y="10176"/>
                </a:cubicBezTo>
                <a:cubicBezTo>
                  <a:pt x="10274" y="10097"/>
                  <a:pt x="10407" y="10057"/>
                  <a:pt x="10605" y="10057"/>
                </a:cubicBezTo>
                <a:lnTo>
                  <a:pt x="10605" y="9455"/>
                </a:lnTo>
                <a:lnTo>
                  <a:pt x="11001" y="9455"/>
                </a:lnTo>
                <a:lnTo>
                  <a:pt x="11001" y="10057"/>
                </a:lnTo>
                <a:cubicBezTo>
                  <a:pt x="11199" y="10057"/>
                  <a:pt x="11329" y="10093"/>
                  <a:pt x="11505" y="10167"/>
                </a:cubicBezTo>
                <a:cubicBezTo>
                  <a:pt x="11681" y="10240"/>
                  <a:pt x="11834" y="10350"/>
                  <a:pt x="11963" y="10498"/>
                </a:cubicBezTo>
                <a:cubicBezTo>
                  <a:pt x="12093" y="10644"/>
                  <a:pt x="12196" y="10831"/>
                  <a:pt x="12273" y="11057"/>
                </a:cubicBezTo>
                <a:cubicBezTo>
                  <a:pt x="12350" y="11284"/>
                  <a:pt x="12388" y="11547"/>
                  <a:pt x="12388" y="11847"/>
                </a:cubicBezTo>
                <a:lnTo>
                  <a:pt x="11637" y="11847"/>
                </a:lnTo>
                <a:cubicBezTo>
                  <a:pt x="11628" y="11534"/>
                  <a:pt x="11570" y="11296"/>
                  <a:pt x="11463" y="11130"/>
                </a:cubicBezTo>
                <a:cubicBezTo>
                  <a:pt x="11355" y="10965"/>
                  <a:pt x="11238" y="10882"/>
                  <a:pt x="11001" y="10882"/>
                </a:cubicBezTo>
                <a:lnTo>
                  <a:pt x="11001" y="12819"/>
                </a:lnTo>
                <a:cubicBezTo>
                  <a:pt x="11199" y="12894"/>
                  <a:pt x="11336" y="12978"/>
                  <a:pt x="11525" y="13076"/>
                </a:cubicBezTo>
                <a:cubicBezTo>
                  <a:pt x="11714" y="13175"/>
                  <a:pt x="11881" y="13300"/>
                  <a:pt x="12026" y="13453"/>
                </a:cubicBezTo>
                <a:cubicBezTo>
                  <a:pt x="12171" y="13605"/>
                  <a:pt x="12287" y="13795"/>
                  <a:pt x="12375" y="14021"/>
                </a:cubicBezTo>
                <a:cubicBezTo>
                  <a:pt x="12463" y="14248"/>
                  <a:pt x="12507" y="14526"/>
                  <a:pt x="12507" y="14857"/>
                </a:cubicBezTo>
                <a:cubicBezTo>
                  <a:pt x="12507" y="15199"/>
                  <a:pt x="12466" y="15497"/>
                  <a:pt x="12385" y="15751"/>
                </a:cubicBezTo>
                <a:moveTo>
                  <a:pt x="10800" y="8100"/>
                </a:moveTo>
                <a:cubicBezTo>
                  <a:pt x="8631" y="8100"/>
                  <a:pt x="6873" y="10518"/>
                  <a:pt x="6873" y="13500"/>
                </a:cubicBezTo>
                <a:cubicBezTo>
                  <a:pt x="6873" y="16483"/>
                  <a:pt x="8631" y="18900"/>
                  <a:pt x="10800" y="18900"/>
                </a:cubicBezTo>
                <a:cubicBezTo>
                  <a:pt x="12969" y="18900"/>
                  <a:pt x="14727" y="16483"/>
                  <a:pt x="14727" y="13500"/>
                </a:cubicBezTo>
                <a:cubicBezTo>
                  <a:pt x="14727" y="10518"/>
                  <a:pt x="12969" y="8100"/>
                  <a:pt x="10800" y="8100"/>
                </a:cubicBezTo>
                <a:moveTo>
                  <a:pt x="17182" y="17550"/>
                </a:moveTo>
                <a:lnTo>
                  <a:pt x="16200" y="17550"/>
                </a:lnTo>
                <a:cubicBezTo>
                  <a:pt x="15929" y="17550"/>
                  <a:pt x="15709" y="17852"/>
                  <a:pt x="15709" y="18225"/>
                </a:cubicBezTo>
                <a:cubicBezTo>
                  <a:pt x="15709" y="18598"/>
                  <a:pt x="15929" y="18900"/>
                  <a:pt x="16200" y="18900"/>
                </a:cubicBezTo>
                <a:lnTo>
                  <a:pt x="17182" y="18900"/>
                </a:lnTo>
                <a:cubicBezTo>
                  <a:pt x="17453" y="18900"/>
                  <a:pt x="17673" y="18598"/>
                  <a:pt x="17673" y="18225"/>
                </a:cubicBezTo>
                <a:cubicBezTo>
                  <a:pt x="17673" y="17852"/>
                  <a:pt x="17453" y="17550"/>
                  <a:pt x="17182" y="17550"/>
                </a:cubicBezTo>
                <a:moveTo>
                  <a:pt x="20127" y="8100"/>
                </a:moveTo>
                <a:cubicBezTo>
                  <a:pt x="19856" y="8100"/>
                  <a:pt x="19636" y="7798"/>
                  <a:pt x="19636" y="7425"/>
                </a:cubicBezTo>
                <a:cubicBezTo>
                  <a:pt x="19636" y="7052"/>
                  <a:pt x="19856" y="6750"/>
                  <a:pt x="20127" y="6750"/>
                </a:cubicBezTo>
                <a:cubicBezTo>
                  <a:pt x="20399" y="6750"/>
                  <a:pt x="20618" y="7052"/>
                  <a:pt x="20618" y="7425"/>
                </a:cubicBezTo>
                <a:cubicBezTo>
                  <a:pt x="20618" y="7798"/>
                  <a:pt x="20399" y="8100"/>
                  <a:pt x="20127" y="8100"/>
                </a:cubicBezTo>
                <a:moveTo>
                  <a:pt x="20618" y="17674"/>
                </a:moveTo>
                <a:cubicBezTo>
                  <a:pt x="20464" y="17599"/>
                  <a:pt x="20300" y="17550"/>
                  <a:pt x="20127" y="17550"/>
                </a:cubicBezTo>
                <a:cubicBezTo>
                  <a:pt x="19314" y="17550"/>
                  <a:pt x="18655" y="18457"/>
                  <a:pt x="18655" y="19575"/>
                </a:cubicBezTo>
                <a:cubicBezTo>
                  <a:pt x="18655" y="19813"/>
                  <a:pt x="18690" y="20038"/>
                  <a:pt x="18745" y="20250"/>
                </a:cubicBezTo>
                <a:lnTo>
                  <a:pt x="2855" y="20250"/>
                </a:lnTo>
                <a:cubicBezTo>
                  <a:pt x="2910" y="20038"/>
                  <a:pt x="2945" y="19813"/>
                  <a:pt x="2945" y="19575"/>
                </a:cubicBezTo>
                <a:cubicBezTo>
                  <a:pt x="2945" y="18457"/>
                  <a:pt x="2286" y="17550"/>
                  <a:pt x="1473" y="17550"/>
                </a:cubicBezTo>
                <a:cubicBezTo>
                  <a:pt x="1300" y="17550"/>
                  <a:pt x="1136" y="17599"/>
                  <a:pt x="982" y="17674"/>
                </a:cubicBezTo>
                <a:lnTo>
                  <a:pt x="982" y="9326"/>
                </a:lnTo>
                <a:cubicBezTo>
                  <a:pt x="1136" y="9402"/>
                  <a:pt x="1300" y="9450"/>
                  <a:pt x="1473" y="9450"/>
                </a:cubicBezTo>
                <a:cubicBezTo>
                  <a:pt x="2286" y="9450"/>
                  <a:pt x="2945" y="8544"/>
                  <a:pt x="2945" y="7425"/>
                </a:cubicBezTo>
                <a:cubicBezTo>
                  <a:pt x="2945" y="7187"/>
                  <a:pt x="2910" y="6962"/>
                  <a:pt x="2855" y="6750"/>
                </a:cubicBezTo>
                <a:lnTo>
                  <a:pt x="18745" y="6750"/>
                </a:lnTo>
                <a:cubicBezTo>
                  <a:pt x="18690" y="6962"/>
                  <a:pt x="18655" y="7187"/>
                  <a:pt x="18655" y="7425"/>
                </a:cubicBezTo>
                <a:cubicBezTo>
                  <a:pt x="18655" y="8544"/>
                  <a:pt x="19314" y="9450"/>
                  <a:pt x="20127" y="9450"/>
                </a:cubicBezTo>
                <a:cubicBezTo>
                  <a:pt x="20300" y="9450"/>
                  <a:pt x="20464" y="9402"/>
                  <a:pt x="20618" y="9326"/>
                </a:cubicBezTo>
                <a:cubicBezTo>
                  <a:pt x="20618" y="9326"/>
                  <a:pt x="20618" y="17674"/>
                  <a:pt x="20618" y="17674"/>
                </a:cubicBezTo>
                <a:close/>
                <a:moveTo>
                  <a:pt x="20127" y="20250"/>
                </a:moveTo>
                <a:cubicBezTo>
                  <a:pt x="19856" y="20250"/>
                  <a:pt x="19636" y="19948"/>
                  <a:pt x="19636" y="19575"/>
                </a:cubicBezTo>
                <a:cubicBezTo>
                  <a:pt x="19636" y="19203"/>
                  <a:pt x="19856" y="18900"/>
                  <a:pt x="20127" y="18900"/>
                </a:cubicBezTo>
                <a:cubicBezTo>
                  <a:pt x="20399" y="18900"/>
                  <a:pt x="20618" y="19203"/>
                  <a:pt x="20618" y="19575"/>
                </a:cubicBezTo>
                <a:cubicBezTo>
                  <a:pt x="20618" y="19948"/>
                  <a:pt x="20399" y="20250"/>
                  <a:pt x="20127" y="20250"/>
                </a:cubicBezTo>
                <a:moveTo>
                  <a:pt x="1473" y="20250"/>
                </a:moveTo>
                <a:cubicBezTo>
                  <a:pt x="1201" y="20250"/>
                  <a:pt x="982" y="19948"/>
                  <a:pt x="982" y="19575"/>
                </a:cubicBezTo>
                <a:cubicBezTo>
                  <a:pt x="982" y="19203"/>
                  <a:pt x="1201" y="18900"/>
                  <a:pt x="1473" y="18900"/>
                </a:cubicBezTo>
                <a:cubicBezTo>
                  <a:pt x="1744" y="18900"/>
                  <a:pt x="1964" y="19203"/>
                  <a:pt x="1964" y="19575"/>
                </a:cubicBezTo>
                <a:cubicBezTo>
                  <a:pt x="1964" y="19948"/>
                  <a:pt x="1744" y="20250"/>
                  <a:pt x="1473" y="20250"/>
                </a:cubicBezTo>
                <a:moveTo>
                  <a:pt x="1473" y="6750"/>
                </a:moveTo>
                <a:cubicBezTo>
                  <a:pt x="1744" y="6750"/>
                  <a:pt x="1964" y="7052"/>
                  <a:pt x="1964" y="7425"/>
                </a:cubicBezTo>
                <a:cubicBezTo>
                  <a:pt x="1964" y="7798"/>
                  <a:pt x="1744" y="8100"/>
                  <a:pt x="1473" y="8100"/>
                </a:cubicBezTo>
                <a:cubicBezTo>
                  <a:pt x="1201" y="8100"/>
                  <a:pt x="982" y="7798"/>
                  <a:pt x="982" y="7425"/>
                </a:cubicBezTo>
                <a:cubicBezTo>
                  <a:pt x="982" y="7052"/>
                  <a:pt x="1201" y="6750"/>
                  <a:pt x="1473" y="6750"/>
                </a:cubicBezTo>
                <a:moveTo>
                  <a:pt x="20618" y="5400"/>
                </a:moveTo>
                <a:lnTo>
                  <a:pt x="982" y="5400"/>
                </a:lnTo>
                <a:cubicBezTo>
                  <a:pt x="440" y="5400"/>
                  <a:pt x="0" y="6004"/>
                  <a:pt x="0" y="6750"/>
                </a:cubicBezTo>
                <a:lnTo>
                  <a:pt x="0" y="20250"/>
                </a:lnTo>
                <a:cubicBezTo>
                  <a:pt x="0" y="20996"/>
                  <a:pt x="440" y="21600"/>
                  <a:pt x="982" y="21600"/>
                </a:cubicBezTo>
                <a:lnTo>
                  <a:pt x="20618" y="21600"/>
                </a:lnTo>
                <a:cubicBezTo>
                  <a:pt x="21160" y="21600"/>
                  <a:pt x="21600" y="20996"/>
                  <a:pt x="21600" y="20250"/>
                </a:cubicBezTo>
                <a:lnTo>
                  <a:pt x="21600" y="6750"/>
                </a:lnTo>
                <a:cubicBezTo>
                  <a:pt x="21600" y="6004"/>
                  <a:pt x="21160" y="5400"/>
                  <a:pt x="20618" y="5400"/>
                </a:cubicBezTo>
                <a:moveTo>
                  <a:pt x="2455" y="4050"/>
                </a:moveTo>
                <a:lnTo>
                  <a:pt x="19145" y="4050"/>
                </a:lnTo>
                <a:cubicBezTo>
                  <a:pt x="19417" y="4050"/>
                  <a:pt x="19636" y="3748"/>
                  <a:pt x="19636" y="3376"/>
                </a:cubicBezTo>
                <a:cubicBezTo>
                  <a:pt x="19636" y="3002"/>
                  <a:pt x="19417" y="2700"/>
                  <a:pt x="19145" y="2700"/>
                </a:cubicBezTo>
                <a:lnTo>
                  <a:pt x="2455" y="2700"/>
                </a:lnTo>
                <a:cubicBezTo>
                  <a:pt x="2183" y="2700"/>
                  <a:pt x="1964" y="3002"/>
                  <a:pt x="1964" y="3376"/>
                </a:cubicBezTo>
                <a:cubicBezTo>
                  <a:pt x="1964" y="3748"/>
                  <a:pt x="2183" y="4050"/>
                  <a:pt x="2455" y="4050"/>
                </a:cubicBezTo>
                <a:moveTo>
                  <a:pt x="4418" y="1350"/>
                </a:moveTo>
                <a:lnTo>
                  <a:pt x="17182" y="1350"/>
                </a:lnTo>
                <a:cubicBezTo>
                  <a:pt x="17453" y="1350"/>
                  <a:pt x="17673" y="1048"/>
                  <a:pt x="17673" y="675"/>
                </a:cubicBezTo>
                <a:cubicBezTo>
                  <a:pt x="17673" y="302"/>
                  <a:pt x="17453" y="0"/>
                  <a:pt x="17182" y="0"/>
                </a:cubicBezTo>
                <a:lnTo>
                  <a:pt x="4418" y="0"/>
                </a:lnTo>
                <a:cubicBezTo>
                  <a:pt x="4147" y="0"/>
                  <a:pt x="3927" y="302"/>
                  <a:pt x="3927" y="675"/>
                </a:cubicBezTo>
                <a:cubicBezTo>
                  <a:pt x="3927" y="1048"/>
                  <a:pt x="4147" y="1350"/>
                  <a:pt x="4418" y="1350"/>
                </a:cubicBezTo>
                <a:moveTo>
                  <a:pt x="5400" y="8100"/>
                </a:moveTo>
                <a:lnTo>
                  <a:pt x="4418" y="8100"/>
                </a:lnTo>
                <a:cubicBezTo>
                  <a:pt x="4147" y="8100"/>
                  <a:pt x="3927" y="8403"/>
                  <a:pt x="3927" y="8775"/>
                </a:cubicBezTo>
                <a:cubicBezTo>
                  <a:pt x="3927" y="9148"/>
                  <a:pt x="4147" y="9450"/>
                  <a:pt x="4418" y="9450"/>
                </a:cubicBezTo>
                <a:lnTo>
                  <a:pt x="5400" y="9450"/>
                </a:lnTo>
                <a:cubicBezTo>
                  <a:pt x="5671" y="9450"/>
                  <a:pt x="5891" y="9148"/>
                  <a:pt x="5891" y="8775"/>
                </a:cubicBezTo>
                <a:cubicBezTo>
                  <a:pt x="5891" y="8403"/>
                  <a:pt x="5671" y="8100"/>
                  <a:pt x="5400" y="8100"/>
                </a:cubicBezTo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19045" tIns="19045" rIns="19045" bIns="19045" anchor="ctr"/>
          <a:lstStyle/>
          <a:p>
            <a:pPr defTabSz="228532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1500" dirty="0">
              <a:latin typeface="Nunito Sans ExtraLight" pitchFamily="2" charset="77"/>
              <a:ea typeface="Open Sans Semibold" charset="0"/>
              <a:cs typeface="Open Sans Semibold" charset="0"/>
            </a:endParaRPr>
          </a:p>
        </p:txBody>
      </p:sp>
      <p:sp>
        <p:nvSpPr>
          <p:cNvPr id="62" name="Shape 2807">
            <a:extLst>
              <a:ext uri="{FF2B5EF4-FFF2-40B4-BE49-F238E27FC236}">
                <a16:creationId xmlns:a16="http://schemas.microsoft.com/office/drawing/2014/main" id="{7FFC7C23-0DC0-3B44-915F-58EE78D7EF7B}"/>
              </a:ext>
            </a:extLst>
          </p:cNvPr>
          <p:cNvSpPr>
            <a:spLocks noChangeAspect="1"/>
          </p:cNvSpPr>
          <p:nvPr/>
        </p:nvSpPr>
        <p:spPr>
          <a:xfrm>
            <a:off x="8040151" y="4932821"/>
            <a:ext cx="514442" cy="37414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7075" y="12150"/>
                </a:moveTo>
                <a:lnTo>
                  <a:pt x="17294" y="9450"/>
                </a:lnTo>
                <a:lnTo>
                  <a:pt x="19843" y="9450"/>
                </a:lnTo>
                <a:lnTo>
                  <a:pt x="19406" y="12150"/>
                </a:lnTo>
                <a:cubicBezTo>
                  <a:pt x="19406" y="12150"/>
                  <a:pt x="17075" y="12150"/>
                  <a:pt x="17075" y="12150"/>
                </a:cubicBezTo>
                <a:close/>
                <a:moveTo>
                  <a:pt x="18752" y="16200"/>
                </a:moveTo>
                <a:lnTo>
                  <a:pt x="16748" y="16200"/>
                </a:lnTo>
                <a:lnTo>
                  <a:pt x="16967" y="13500"/>
                </a:lnTo>
                <a:lnTo>
                  <a:pt x="19188" y="13500"/>
                </a:lnTo>
                <a:cubicBezTo>
                  <a:pt x="19188" y="13500"/>
                  <a:pt x="18752" y="16200"/>
                  <a:pt x="18752" y="16200"/>
                </a:cubicBezTo>
                <a:close/>
                <a:moveTo>
                  <a:pt x="17673" y="20250"/>
                </a:moveTo>
                <a:cubicBezTo>
                  <a:pt x="17131" y="20250"/>
                  <a:pt x="16691" y="19645"/>
                  <a:pt x="16691" y="18900"/>
                </a:cubicBezTo>
                <a:cubicBezTo>
                  <a:pt x="16691" y="18155"/>
                  <a:pt x="17131" y="17550"/>
                  <a:pt x="17673" y="17550"/>
                </a:cubicBezTo>
                <a:cubicBezTo>
                  <a:pt x="18215" y="17550"/>
                  <a:pt x="18655" y="18155"/>
                  <a:pt x="18655" y="18900"/>
                </a:cubicBezTo>
                <a:cubicBezTo>
                  <a:pt x="18655" y="19645"/>
                  <a:pt x="18215" y="20250"/>
                  <a:pt x="17673" y="20250"/>
                </a:cubicBezTo>
                <a:moveTo>
                  <a:pt x="16415" y="8100"/>
                </a:moveTo>
                <a:lnTo>
                  <a:pt x="13745" y="8100"/>
                </a:lnTo>
                <a:lnTo>
                  <a:pt x="13745" y="5400"/>
                </a:lnTo>
                <a:lnTo>
                  <a:pt x="16633" y="5400"/>
                </a:lnTo>
                <a:cubicBezTo>
                  <a:pt x="16633" y="5400"/>
                  <a:pt x="16415" y="8100"/>
                  <a:pt x="16415" y="8100"/>
                </a:cubicBezTo>
                <a:close/>
                <a:moveTo>
                  <a:pt x="16088" y="12150"/>
                </a:moveTo>
                <a:lnTo>
                  <a:pt x="13745" y="12150"/>
                </a:lnTo>
                <a:lnTo>
                  <a:pt x="13745" y="9450"/>
                </a:lnTo>
                <a:lnTo>
                  <a:pt x="16306" y="9450"/>
                </a:lnTo>
                <a:cubicBezTo>
                  <a:pt x="16306" y="9450"/>
                  <a:pt x="16088" y="12150"/>
                  <a:pt x="16088" y="12150"/>
                </a:cubicBezTo>
                <a:close/>
                <a:moveTo>
                  <a:pt x="15761" y="16200"/>
                </a:moveTo>
                <a:lnTo>
                  <a:pt x="13745" y="16200"/>
                </a:lnTo>
                <a:lnTo>
                  <a:pt x="13745" y="13500"/>
                </a:lnTo>
                <a:lnTo>
                  <a:pt x="15979" y="13500"/>
                </a:lnTo>
                <a:cubicBezTo>
                  <a:pt x="15979" y="13500"/>
                  <a:pt x="15761" y="16200"/>
                  <a:pt x="15761" y="16200"/>
                </a:cubicBezTo>
                <a:close/>
                <a:moveTo>
                  <a:pt x="12764" y="8100"/>
                </a:moveTo>
                <a:lnTo>
                  <a:pt x="10094" y="8100"/>
                </a:lnTo>
                <a:lnTo>
                  <a:pt x="9876" y="5400"/>
                </a:lnTo>
                <a:lnTo>
                  <a:pt x="12764" y="5400"/>
                </a:lnTo>
                <a:cubicBezTo>
                  <a:pt x="12764" y="5400"/>
                  <a:pt x="12764" y="8100"/>
                  <a:pt x="12764" y="8100"/>
                </a:cubicBezTo>
                <a:close/>
                <a:moveTo>
                  <a:pt x="12764" y="12150"/>
                </a:moveTo>
                <a:lnTo>
                  <a:pt x="10421" y="12150"/>
                </a:lnTo>
                <a:lnTo>
                  <a:pt x="10203" y="9450"/>
                </a:lnTo>
                <a:lnTo>
                  <a:pt x="12764" y="9450"/>
                </a:lnTo>
                <a:cubicBezTo>
                  <a:pt x="12764" y="9450"/>
                  <a:pt x="12764" y="12150"/>
                  <a:pt x="12764" y="12150"/>
                </a:cubicBezTo>
                <a:close/>
                <a:moveTo>
                  <a:pt x="12764" y="16200"/>
                </a:moveTo>
                <a:lnTo>
                  <a:pt x="10748" y="16200"/>
                </a:lnTo>
                <a:lnTo>
                  <a:pt x="10531" y="13500"/>
                </a:lnTo>
                <a:lnTo>
                  <a:pt x="12764" y="13500"/>
                </a:lnTo>
                <a:cubicBezTo>
                  <a:pt x="12764" y="13500"/>
                  <a:pt x="12764" y="16200"/>
                  <a:pt x="12764" y="16200"/>
                </a:cubicBezTo>
                <a:close/>
                <a:moveTo>
                  <a:pt x="8836" y="20250"/>
                </a:moveTo>
                <a:cubicBezTo>
                  <a:pt x="8294" y="20250"/>
                  <a:pt x="7855" y="19645"/>
                  <a:pt x="7855" y="18900"/>
                </a:cubicBezTo>
                <a:cubicBezTo>
                  <a:pt x="7855" y="18155"/>
                  <a:pt x="8294" y="17550"/>
                  <a:pt x="8836" y="17550"/>
                </a:cubicBezTo>
                <a:cubicBezTo>
                  <a:pt x="9379" y="17550"/>
                  <a:pt x="9818" y="18155"/>
                  <a:pt x="9818" y="18900"/>
                </a:cubicBezTo>
                <a:cubicBezTo>
                  <a:pt x="9818" y="19645"/>
                  <a:pt x="9379" y="20250"/>
                  <a:pt x="8836" y="20250"/>
                </a:cubicBezTo>
                <a:moveTo>
                  <a:pt x="7213" y="13500"/>
                </a:moveTo>
                <a:lnTo>
                  <a:pt x="9543" y="13500"/>
                </a:lnTo>
                <a:lnTo>
                  <a:pt x="9761" y="16200"/>
                </a:lnTo>
                <a:lnTo>
                  <a:pt x="7740" y="16200"/>
                </a:lnTo>
                <a:cubicBezTo>
                  <a:pt x="7740" y="16200"/>
                  <a:pt x="7213" y="13500"/>
                  <a:pt x="7213" y="13500"/>
                </a:cubicBezTo>
                <a:close/>
                <a:moveTo>
                  <a:pt x="6950" y="12150"/>
                </a:moveTo>
                <a:lnTo>
                  <a:pt x="6423" y="9450"/>
                </a:lnTo>
                <a:lnTo>
                  <a:pt x="9215" y="9450"/>
                </a:lnTo>
                <a:lnTo>
                  <a:pt x="9434" y="12150"/>
                </a:lnTo>
                <a:cubicBezTo>
                  <a:pt x="9434" y="12150"/>
                  <a:pt x="6950" y="12150"/>
                  <a:pt x="6950" y="12150"/>
                </a:cubicBezTo>
                <a:close/>
                <a:moveTo>
                  <a:pt x="5633" y="5400"/>
                </a:moveTo>
                <a:lnTo>
                  <a:pt x="8888" y="5400"/>
                </a:lnTo>
                <a:lnTo>
                  <a:pt x="9106" y="8100"/>
                </a:lnTo>
                <a:lnTo>
                  <a:pt x="6160" y="8100"/>
                </a:lnTo>
                <a:cubicBezTo>
                  <a:pt x="6160" y="8100"/>
                  <a:pt x="5633" y="5400"/>
                  <a:pt x="5633" y="5400"/>
                </a:cubicBezTo>
                <a:close/>
                <a:moveTo>
                  <a:pt x="17621" y="5400"/>
                </a:moveTo>
                <a:lnTo>
                  <a:pt x="20497" y="5400"/>
                </a:lnTo>
                <a:lnTo>
                  <a:pt x="20061" y="8100"/>
                </a:lnTo>
                <a:lnTo>
                  <a:pt x="17403" y="8100"/>
                </a:lnTo>
                <a:cubicBezTo>
                  <a:pt x="17403" y="8100"/>
                  <a:pt x="17621" y="5400"/>
                  <a:pt x="17621" y="5400"/>
                </a:cubicBezTo>
                <a:close/>
                <a:moveTo>
                  <a:pt x="19619" y="17038"/>
                </a:moveTo>
                <a:lnTo>
                  <a:pt x="19622" y="17038"/>
                </a:lnTo>
                <a:lnTo>
                  <a:pt x="21586" y="4889"/>
                </a:lnTo>
                <a:lnTo>
                  <a:pt x="21577" y="4886"/>
                </a:lnTo>
                <a:cubicBezTo>
                  <a:pt x="21586" y="4833"/>
                  <a:pt x="21600" y="4782"/>
                  <a:pt x="21600" y="4725"/>
                </a:cubicBezTo>
                <a:cubicBezTo>
                  <a:pt x="21600" y="4352"/>
                  <a:pt x="21380" y="4050"/>
                  <a:pt x="21109" y="4050"/>
                </a:cubicBezTo>
                <a:lnTo>
                  <a:pt x="5370" y="4050"/>
                </a:lnTo>
                <a:lnTo>
                  <a:pt x="4674" y="481"/>
                </a:lnTo>
                <a:lnTo>
                  <a:pt x="4667" y="484"/>
                </a:lnTo>
                <a:cubicBezTo>
                  <a:pt x="4605" y="207"/>
                  <a:pt x="4425" y="0"/>
                  <a:pt x="4203" y="0"/>
                </a:cubicBezTo>
                <a:lnTo>
                  <a:pt x="491" y="0"/>
                </a:lnTo>
                <a:cubicBezTo>
                  <a:pt x="220" y="0"/>
                  <a:pt x="0" y="302"/>
                  <a:pt x="0" y="675"/>
                </a:cubicBezTo>
                <a:cubicBezTo>
                  <a:pt x="0" y="1048"/>
                  <a:pt x="220" y="1350"/>
                  <a:pt x="491" y="1350"/>
                </a:cubicBezTo>
                <a:lnTo>
                  <a:pt x="3827" y="1350"/>
                </a:lnTo>
                <a:lnTo>
                  <a:pt x="6893" y="17069"/>
                </a:lnTo>
                <a:lnTo>
                  <a:pt x="6894" y="17069"/>
                </a:lnTo>
                <a:cubicBezTo>
                  <a:pt x="6936" y="17259"/>
                  <a:pt x="7037" y="17414"/>
                  <a:pt x="7168" y="17493"/>
                </a:cubicBezTo>
                <a:cubicBezTo>
                  <a:pt x="6984" y="17903"/>
                  <a:pt x="6873" y="18383"/>
                  <a:pt x="6873" y="18900"/>
                </a:cubicBezTo>
                <a:cubicBezTo>
                  <a:pt x="6873" y="20391"/>
                  <a:pt x="7752" y="21600"/>
                  <a:pt x="8836" y="21600"/>
                </a:cubicBezTo>
                <a:cubicBezTo>
                  <a:pt x="9921" y="21600"/>
                  <a:pt x="10800" y="20391"/>
                  <a:pt x="10800" y="18900"/>
                </a:cubicBezTo>
                <a:cubicBezTo>
                  <a:pt x="10800" y="18406"/>
                  <a:pt x="10696" y="17949"/>
                  <a:pt x="10528" y="17550"/>
                </a:cubicBezTo>
                <a:lnTo>
                  <a:pt x="15981" y="17550"/>
                </a:lnTo>
                <a:cubicBezTo>
                  <a:pt x="15813" y="17949"/>
                  <a:pt x="15709" y="18406"/>
                  <a:pt x="15709" y="18900"/>
                </a:cubicBezTo>
                <a:cubicBezTo>
                  <a:pt x="15709" y="20391"/>
                  <a:pt x="16588" y="21600"/>
                  <a:pt x="17673" y="21600"/>
                </a:cubicBezTo>
                <a:cubicBezTo>
                  <a:pt x="18757" y="21600"/>
                  <a:pt x="19636" y="20391"/>
                  <a:pt x="19636" y="18900"/>
                </a:cubicBezTo>
                <a:cubicBezTo>
                  <a:pt x="19636" y="18383"/>
                  <a:pt x="19525" y="17903"/>
                  <a:pt x="19341" y="17493"/>
                </a:cubicBezTo>
                <a:cubicBezTo>
                  <a:pt x="19479" y="17410"/>
                  <a:pt x="19581" y="17242"/>
                  <a:pt x="19619" y="17038"/>
                </a:cubicBezTo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19045" tIns="19045" rIns="19045" bIns="19045" anchor="ctr"/>
          <a:lstStyle/>
          <a:p>
            <a:pPr defTabSz="228532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1500" dirty="0">
              <a:latin typeface="Nunito Sans ExtraLight" pitchFamily="2" charset="77"/>
              <a:ea typeface="Open Sans Semibold" charset="0"/>
              <a:cs typeface="Open Sans Semibold" charset="0"/>
            </a:endParaRPr>
          </a:p>
        </p:txBody>
      </p:sp>
      <p:sp>
        <p:nvSpPr>
          <p:cNvPr id="63" name="Shape 2827">
            <a:extLst>
              <a:ext uri="{FF2B5EF4-FFF2-40B4-BE49-F238E27FC236}">
                <a16:creationId xmlns:a16="http://schemas.microsoft.com/office/drawing/2014/main" id="{3F86F442-A63D-2D44-96D3-8EF922FED889}"/>
              </a:ext>
            </a:extLst>
          </p:cNvPr>
          <p:cNvSpPr>
            <a:spLocks noChangeAspect="1"/>
          </p:cNvSpPr>
          <p:nvPr/>
        </p:nvSpPr>
        <p:spPr>
          <a:xfrm>
            <a:off x="9894635" y="4271661"/>
            <a:ext cx="178593" cy="24556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3500" y="9818"/>
                </a:moveTo>
                <a:lnTo>
                  <a:pt x="2700" y="9818"/>
                </a:lnTo>
                <a:lnTo>
                  <a:pt x="2700" y="10800"/>
                </a:lnTo>
                <a:lnTo>
                  <a:pt x="13500" y="10800"/>
                </a:lnTo>
                <a:cubicBezTo>
                  <a:pt x="13500" y="10800"/>
                  <a:pt x="13500" y="9818"/>
                  <a:pt x="13500" y="9818"/>
                </a:cubicBezTo>
                <a:close/>
                <a:moveTo>
                  <a:pt x="18900" y="11782"/>
                </a:moveTo>
                <a:lnTo>
                  <a:pt x="2700" y="11782"/>
                </a:lnTo>
                <a:lnTo>
                  <a:pt x="2700" y="12764"/>
                </a:lnTo>
                <a:lnTo>
                  <a:pt x="18900" y="12764"/>
                </a:lnTo>
                <a:cubicBezTo>
                  <a:pt x="18900" y="12764"/>
                  <a:pt x="18900" y="11782"/>
                  <a:pt x="18900" y="11782"/>
                </a:cubicBezTo>
                <a:close/>
                <a:moveTo>
                  <a:pt x="4050" y="1964"/>
                </a:moveTo>
                <a:lnTo>
                  <a:pt x="2700" y="1964"/>
                </a:lnTo>
                <a:lnTo>
                  <a:pt x="2700" y="7855"/>
                </a:lnTo>
                <a:lnTo>
                  <a:pt x="4050" y="7855"/>
                </a:lnTo>
                <a:cubicBezTo>
                  <a:pt x="4050" y="7855"/>
                  <a:pt x="4050" y="1964"/>
                  <a:pt x="4050" y="1964"/>
                </a:cubicBezTo>
                <a:close/>
                <a:moveTo>
                  <a:pt x="18900" y="13745"/>
                </a:moveTo>
                <a:lnTo>
                  <a:pt x="2700" y="13745"/>
                </a:lnTo>
                <a:lnTo>
                  <a:pt x="2700" y="14727"/>
                </a:lnTo>
                <a:lnTo>
                  <a:pt x="18900" y="14727"/>
                </a:lnTo>
                <a:cubicBezTo>
                  <a:pt x="18900" y="14727"/>
                  <a:pt x="18900" y="13745"/>
                  <a:pt x="18900" y="13745"/>
                </a:cubicBezTo>
                <a:close/>
                <a:moveTo>
                  <a:pt x="16200" y="15709"/>
                </a:moveTo>
                <a:lnTo>
                  <a:pt x="2700" y="15709"/>
                </a:lnTo>
                <a:lnTo>
                  <a:pt x="2700" y="16691"/>
                </a:lnTo>
                <a:lnTo>
                  <a:pt x="16200" y="16691"/>
                </a:lnTo>
                <a:cubicBezTo>
                  <a:pt x="16200" y="16691"/>
                  <a:pt x="16200" y="15709"/>
                  <a:pt x="16200" y="15709"/>
                </a:cubicBezTo>
                <a:close/>
                <a:moveTo>
                  <a:pt x="20250" y="19924"/>
                </a:moveTo>
                <a:lnTo>
                  <a:pt x="18702" y="18798"/>
                </a:lnTo>
                <a:cubicBezTo>
                  <a:pt x="18580" y="18710"/>
                  <a:pt x="18412" y="18655"/>
                  <a:pt x="18225" y="18655"/>
                </a:cubicBezTo>
                <a:cubicBezTo>
                  <a:pt x="18039" y="18655"/>
                  <a:pt x="17870" y="18710"/>
                  <a:pt x="17748" y="18798"/>
                </a:cubicBezTo>
                <a:lnTo>
                  <a:pt x="15525" y="20415"/>
                </a:lnTo>
                <a:lnTo>
                  <a:pt x="13302" y="18798"/>
                </a:lnTo>
                <a:cubicBezTo>
                  <a:pt x="13180" y="18710"/>
                  <a:pt x="13012" y="18655"/>
                  <a:pt x="12825" y="18655"/>
                </a:cubicBezTo>
                <a:cubicBezTo>
                  <a:pt x="12604" y="18655"/>
                  <a:pt x="12418" y="18737"/>
                  <a:pt x="12294" y="18856"/>
                </a:cubicBezTo>
                <a:lnTo>
                  <a:pt x="12285" y="18851"/>
                </a:lnTo>
                <a:lnTo>
                  <a:pt x="10800" y="20291"/>
                </a:lnTo>
                <a:lnTo>
                  <a:pt x="9315" y="18851"/>
                </a:lnTo>
                <a:lnTo>
                  <a:pt x="9306" y="18856"/>
                </a:lnTo>
                <a:cubicBezTo>
                  <a:pt x="9182" y="18737"/>
                  <a:pt x="8996" y="18655"/>
                  <a:pt x="8775" y="18655"/>
                </a:cubicBezTo>
                <a:cubicBezTo>
                  <a:pt x="8589" y="18655"/>
                  <a:pt x="8420" y="18710"/>
                  <a:pt x="8298" y="18798"/>
                </a:cubicBezTo>
                <a:lnTo>
                  <a:pt x="6075" y="20415"/>
                </a:lnTo>
                <a:lnTo>
                  <a:pt x="3852" y="18798"/>
                </a:lnTo>
                <a:cubicBezTo>
                  <a:pt x="3730" y="18710"/>
                  <a:pt x="3562" y="18655"/>
                  <a:pt x="3375" y="18655"/>
                </a:cubicBezTo>
                <a:cubicBezTo>
                  <a:pt x="3188" y="18655"/>
                  <a:pt x="3020" y="18710"/>
                  <a:pt x="2898" y="18798"/>
                </a:cubicBezTo>
                <a:lnTo>
                  <a:pt x="1350" y="19924"/>
                </a:lnTo>
                <a:lnTo>
                  <a:pt x="1350" y="982"/>
                </a:lnTo>
                <a:lnTo>
                  <a:pt x="20250" y="982"/>
                </a:lnTo>
                <a:cubicBezTo>
                  <a:pt x="20250" y="982"/>
                  <a:pt x="20250" y="19924"/>
                  <a:pt x="20250" y="19924"/>
                </a:cubicBezTo>
                <a:close/>
                <a:moveTo>
                  <a:pt x="20925" y="0"/>
                </a:moveTo>
                <a:lnTo>
                  <a:pt x="675" y="0"/>
                </a:lnTo>
                <a:cubicBezTo>
                  <a:pt x="302" y="0"/>
                  <a:pt x="0" y="220"/>
                  <a:pt x="0" y="491"/>
                </a:cubicBezTo>
                <a:lnTo>
                  <a:pt x="0" y="21109"/>
                </a:lnTo>
                <a:cubicBezTo>
                  <a:pt x="0" y="21380"/>
                  <a:pt x="302" y="21600"/>
                  <a:pt x="675" y="21600"/>
                </a:cubicBezTo>
                <a:cubicBezTo>
                  <a:pt x="862" y="21600"/>
                  <a:pt x="1031" y="21545"/>
                  <a:pt x="1152" y="21456"/>
                </a:cubicBezTo>
                <a:lnTo>
                  <a:pt x="3375" y="19840"/>
                </a:lnTo>
                <a:lnTo>
                  <a:pt x="5598" y="21456"/>
                </a:lnTo>
                <a:cubicBezTo>
                  <a:pt x="5720" y="21545"/>
                  <a:pt x="5888" y="21600"/>
                  <a:pt x="6075" y="21600"/>
                </a:cubicBezTo>
                <a:cubicBezTo>
                  <a:pt x="6262" y="21600"/>
                  <a:pt x="6431" y="21545"/>
                  <a:pt x="6552" y="21456"/>
                </a:cubicBezTo>
                <a:lnTo>
                  <a:pt x="8702" y="19893"/>
                </a:lnTo>
                <a:lnTo>
                  <a:pt x="10260" y="21404"/>
                </a:lnTo>
                <a:lnTo>
                  <a:pt x="10269" y="21399"/>
                </a:lnTo>
                <a:cubicBezTo>
                  <a:pt x="10393" y="21518"/>
                  <a:pt x="10579" y="21600"/>
                  <a:pt x="10800" y="21600"/>
                </a:cubicBezTo>
                <a:cubicBezTo>
                  <a:pt x="11021" y="21600"/>
                  <a:pt x="11207" y="21518"/>
                  <a:pt x="11331" y="21399"/>
                </a:cubicBezTo>
                <a:lnTo>
                  <a:pt x="11340" y="21404"/>
                </a:lnTo>
                <a:lnTo>
                  <a:pt x="12898" y="19893"/>
                </a:lnTo>
                <a:lnTo>
                  <a:pt x="15048" y="21456"/>
                </a:lnTo>
                <a:cubicBezTo>
                  <a:pt x="15170" y="21545"/>
                  <a:pt x="15338" y="21600"/>
                  <a:pt x="15525" y="21600"/>
                </a:cubicBezTo>
                <a:cubicBezTo>
                  <a:pt x="15712" y="21600"/>
                  <a:pt x="15881" y="21545"/>
                  <a:pt x="16002" y="21456"/>
                </a:cubicBezTo>
                <a:lnTo>
                  <a:pt x="18225" y="19840"/>
                </a:lnTo>
                <a:lnTo>
                  <a:pt x="20448" y="21456"/>
                </a:lnTo>
                <a:cubicBezTo>
                  <a:pt x="20570" y="21545"/>
                  <a:pt x="20738" y="21600"/>
                  <a:pt x="20925" y="21600"/>
                </a:cubicBezTo>
                <a:cubicBezTo>
                  <a:pt x="21298" y="21600"/>
                  <a:pt x="21600" y="21380"/>
                  <a:pt x="21600" y="21109"/>
                </a:cubicBezTo>
                <a:lnTo>
                  <a:pt x="21600" y="491"/>
                </a:lnTo>
                <a:cubicBezTo>
                  <a:pt x="21600" y="220"/>
                  <a:pt x="21298" y="0"/>
                  <a:pt x="20925" y="0"/>
                </a:cubicBezTo>
                <a:moveTo>
                  <a:pt x="16200" y="1964"/>
                </a:moveTo>
                <a:lnTo>
                  <a:pt x="14850" y="1964"/>
                </a:lnTo>
                <a:lnTo>
                  <a:pt x="14850" y="7855"/>
                </a:lnTo>
                <a:lnTo>
                  <a:pt x="16200" y="7855"/>
                </a:lnTo>
                <a:cubicBezTo>
                  <a:pt x="16200" y="7855"/>
                  <a:pt x="16200" y="1964"/>
                  <a:pt x="16200" y="1964"/>
                </a:cubicBezTo>
                <a:close/>
                <a:moveTo>
                  <a:pt x="18900" y="1964"/>
                </a:moveTo>
                <a:lnTo>
                  <a:pt x="17550" y="1964"/>
                </a:lnTo>
                <a:lnTo>
                  <a:pt x="17550" y="7855"/>
                </a:lnTo>
                <a:lnTo>
                  <a:pt x="18900" y="7855"/>
                </a:lnTo>
                <a:cubicBezTo>
                  <a:pt x="18900" y="7855"/>
                  <a:pt x="18900" y="1964"/>
                  <a:pt x="18900" y="1964"/>
                </a:cubicBezTo>
                <a:close/>
                <a:moveTo>
                  <a:pt x="10800" y="1964"/>
                </a:moveTo>
                <a:lnTo>
                  <a:pt x="9450" y="1964"/>
                </a:lnTo>
                <a:lnTo>
                  <a:pt x="9450" y="7855"/>
                </a:lnTo>
                <a:lnTo>
                  <a:pt x="10800" y="7855"/>
                </a:lnTo>
                <a:cubicBezTo>
                  <a:pt x="10800" y="7855"/>
                  <a:pt x="10800" y="1964"/>
                  <a:pt x="10800" y="1964"/>
                </a:cubicBezTo>
                <a:close/>
                <a:moveTo>
                  <a:pt x="8100" y="1964"/>
                </a:moveTo>
                <a:lnTo>
                  <a:pt x="5400" y="1964"/>
                </a:lnTo>
                <a:lnTo>
                  <a:pt x="5400" y="7855"/>
                </a:lnTo>
                <a:lnTo>
                  <a:pt x="8100" y="7855"/>
                </a:lnTo>
                <a:cubicBezTo>
                  <a:pt x="8100" y="7855"/>
                  <a:pt x="8100" y="1964"/>
                  <a:pt x="8100" y="1964"/>
                </a:cubicBezTo>
                <a:close/>
                <a:moveTo>
                  <a:pt x="13500" y="1964"/>
                </a:moveTo>
                <a:lnTo>
                  <a:pt x="12150" y="1964"/>
                </a:lnTo>
                <a:lnTo>
                  <a:pt x="12150" y="7855"/>
                </a:lnTo>
                <a:lnTo>
                  <a:pt x="13500" y="7855"/>
                </a:lnTo>
                <a:cubicBezTo>
                  <a:pt x="13500" y="7855"/>
                  <a:pt x="13500" y="1964"/>
                  <a:pt x="13500" y="1964"/>
                </a:cubicBezTo>
                <a:close/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19045" tIns="19045" rIns="19045" bIns="19045" anchor="ctr"/>
          <a:lstStyle/>
          <a:p>
            <a:pPr defTabSz="228532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1500" dirty="0">
              <a:latin typeface="Nunito Sans ExtraLight" pitchFamily="2" charset="77"/>
              <a:ea typeface="Open Sans Semibold" charset="0"/>
              <a:cs typeface="Open Sans Semibold" charset="0"/>
            </a:endParaRPr>
          </a:p>
        </p:txBody>
      </p:sp>
      <p:sp>
        <p:nvSpPr>
          <p:cNvPr id="64" name="TextBox 63">
            <a:extLst>
              <a:ext uri="{FF2B5EF4-FFF2-40B4-BE49-F238E27FC236}">
                <a16:creationId xmlns:a16="http://schemas.microsoft.com/office/drawing/2014/main" id="{1B27D040-E959-6E44-A7AF-B6CF0F0DCC3E}"/>
              </a:ext>
            </a:extLst>
          </p:cNvPr>
          <p:cNvSpPr txBox="1"/>
          <p:nvPr/>
        </p:nvSpPr>
        <p:spPr>
          <a:xfrm>
            <a:off x="6103693" y="1290393"/>
            <a:ext cx="1604928" cy="338554"/>
          </a:xfrm>
          <a:prstGeom prst="rect">
            <a:avLst/>
          </a:prstGeom>
          <a:noFill/>
          <a:ln>
            <a:noFill/>
          </a:ln>
        </p:spPr>
        <p:txBody>
          <a:bodyPr wrap="none" rtlCol="0" anchor="b">
            <a:spAutoFit/>
          </a:bodyPr>
          <a:lstStyle/>
          <a:p>
            <a:pPr algn="r"/>
            <a:r>
              <a:rPr lang="ru-RU" sz="1600" spc="75" dirty="0">
                <a:solidFill>
                  <a:schemeClr val="tx2"/>
                </a:solidFill>
                <a:latin typeface="Commissioner ExtraBold" pitchFamily="2" charset="0"/>
                <a:ea typeface="Source Sans Pro" panose="020B0503030403020204" pitchFamily="34" charset="0"/>
                <a:cs typeface="Lato Heavy" panose="020F0502020204030203" pitchFamily="34" charset="0"/>
              </a:rPr>
              <a:t>ЗАГОЛОВОК</a:t>
            </a:r>
            <a:endParaRPr lang="en-US" sz="1600" spc="75" dirty="0">
              <a:solidFill>
                <a:schemeClr val="tx2"/>
              </a:solidFill>
              <a:latin typeface="Commissioner ExtraBold" pitchFamily="2" charset="0"/>
              <a:ea typeface="Source Sans Pro" panose="020B0503030403020204" pitchFamily="34" charset="0"/>
              <a:cs typeface="Lato Heavy" panose="020F0502020204030203" pitchFamily="34" charset="0"/>
            </a:endParaRPr>
          </a:p>
        </p:txBody>
      </p:sp>
      <p:sp>
        <p:nvSpPr>
          <p:cNvPr id="65" name="Subtitle 2">
            <a:extLst>
              <a:ext uri="{FF2B5EF4-FFF2-40B4-BE49-F238E27FC236}">
                <a16:creationId xmlns:a16="http://schemas.microsoft.com/office/drawing/2014/main" id="{AEA042AD-E5ED-924F-A625-110CAEF68E53}"/>
              </a:ext>
            </a:extLst>
          </p:cNvPr>
          <p:cNvSpPr txBox="1">
            <a:spLocks/>
          </p:cNvSpPr>
          <p:nvPr/>
        </p:nvSpPr>
        <p:spPr>
          <a:xfrm>
            <a:off x="4778464" y="1665863"/>
            <a:ext cx="2930157" cy="799065"/>
          </a:xfrm>
          <a:prstGeom prst="rect">
            <a:avLst/>
          </a:prstGeom>
        </p:spPr>
        <p:txBody>
          <a:bodyPr vert="horz" wrap="square" lIns="45720" tIns="22860" rIns="45720" bIns="22860" rtlCol="0" anchor="t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>
              <a:lnSpc>
                <a:spcPts val="2000"/>
              </a:lnSpc>
              <a:spcBef>
                <a:spcPts val="600"/>
              </a:spcBef>
            </a:pPr>
            <a:r>
              <a:rPr lang="ru-RU" sz="1400" dirty="0">
                <a:solidFill>
                  <a:schemeClr val="tx1"/>
                </a:solidFill>
                <a:latin typeface="Fira Sans Light" panose="020B0403050000020004" pitchFamily="34" charset="0"/>
                <a:ea typeface="Fira Sans Light" panose="020B0403050000020004" pitchFamily="34" charset="0"/>
                <a:cs typeface="Noto Sans Light" panose="020B0402040504020204" pitchFamily="34" charset="0"/>
              </a:rPr>
              <a:t>Крупнейший образовательный, научный, культурный, просветительский</a:t>
            </a:r>
            <a:r>
              <a:rPr lang="en-US" sz="1400" dirty="0">
                <a:solidFill>
                  <a:schemeClr val="tx1"/>
                </a:solidFill>
                <a:latin typeface="Fira Sans Light" panose="020B0403050000020004" pitchFamily="34" charset="0"/>
                <a:ea typeface="Fira Sans Light" panose="020B0403050000020004" pitchFamily="34" charset="0"/>
                <a:cs typeface="Noto Sans Light" panose="020B0402040504020204" pitchFamily="34" charset="0"/>
              </a:rPr>
              <a:t>.</a:t>
            </a:r>
          </a:p>
        </p:txBody>
      </p:sp>
      <p:sp>
        <p:nvSpPr>
          <p:cNvPr id="66" name="TextBox 65">
            <a:extLst>
              <a:ext uri="{FF2B5EF4-FFF2-40B4-BE49-F238E27FC236}">
                <a16:creationId xmlns:a16="http://schemas.microsoft.com/office/drawing/2014/main" id="{A0ABDDBF-060F-C845-B0D6-0C63E0911FEB}"/>
              </a:ext>
            </a:extLst>
          </p:cNvPr>
          <p:cNvSpPr txBox="1"/>
          <p:nvPr/>
        </p:nvSpPr>
        <p:spPr>
          <a:xfrm>
            <a:off x="2103387" y="2430087"/>
            <a:ext cx="1604928" cy="338554"/>
          </a:xfrm>
          <a:prstGeom prst="rect">
            <a:avLst/>
          </a:prstGeom>
          <a:noFill/>
          <a:ln>
            <a:noFill/>
          </a:ln>
        </p:spPr>
        <p:txBody>
          <a:bodyPr wrap="none" rtlCol="0" anchor="b">
            <a:spAutoFit/>
          </a:bodyPr>
          <a:lstStyle/>
          <a:p>
            <a:pPr algn="r"/>
            <a:r>
              <a:rPr lang="ru-RU" sz="1600" spc="75" dirty="0">
                <a:solidFill>
                  <a:schemeClr val="tx2"/>
                </a:solidFill>
                <a:latin typeface="Commissioner ExtraBold" pitchFamily="2" charset="0"/>
                <a:ea typeface="Source Sans Pro" panose="020B0503030403020204" pitchFamily="34" charset="0"/>
                <a:cs typeface="Lato Heavy" panose="020F0502020204030203" pitchFamily="34" charset="0"/>
              </a:rPr>
              <a:t>ЗАГОЛОВОК</a:t>
            </a:r>
            <a:endParaRPr lang="en-US" sz="1600" spc="75" dirty="0">
              <a:solidFill>
                <a:schemeClr val="tx2"/>
              </a:solidFill>
              <a:latin typeface="Commissioner ExtraBold" pitchFamily="2" charset="0"/>
              <a:ea typeface="Source Sans Pro" panose="020B0503030403020204" pitchFamily="34" charset="0"/>
              <a:cs typeface="Lato Heavy" panose="020F0502020204030203" pitchFamily="34" charset="0"/>
            </a:endParaRPr>
          </a:p>
        </p:txBody>
      </p:sp>
      <p:sp>
        <p:nvSpPr>
          <p:cNvPr id="67" name="Subtitle 2">
            <a:extLst>
              <a:ext uri="{FF2B5EF4-FFF2-40B4-BE49-F238E27FC236}">
                <a16:creationId xmlns:a16="http://schemas.microsoft.com/office/drawing/2014/main" id="{AA89CC0A-6776-1642-B217-51D8C05DFDE4}"/>
              </a:ext>
            </a:extLst>
          </p:cNvPr>
          <p:cNvSpPr txBox="1">
            <a:spLocks/>
          </p:cNvSpPr>
          <p:nvPr/>
        </p:nvSpPr>
        <p:spPr>
          <a:xfrm>
            <a:off x="778158" y="2805557"/>
            <a:ext cx="2930157" cy="799065"/>
          </a:xfrm>
          <a:prstGeom prst="rect">
            <a:avLst/>
          </a:prstGeom>
        </p:spPr>
        <p:txBody>
          <a:bodyPr vert="horz" wrap="square" lIns="45720" tIns="22860" rIns="45720" bIns="22860" rtlCol="0" anchor="t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>
              <a:lnSpc>
                <a:spcPts val="2000"/>
              </a:lnSpc>
              <a:spcBef>
                <a:spcPts val="600"/>
              </a:spcBef>
            </a:pPr>
            <a:r>
              <a:rPr lang="ru-RU" sz="1400" dirty="0">
                <a:solidFill>
                  <a:schemeClr val="tx1"/>
                </a:solidFill>
                <a:latin typeface="Fira Sans Light" panose="020B0403050000020004" pitchFamily="34" charset="0"/>
                <a:ea typeface="Fira Sans Light" panose="020B0403050000020004" pitchFamily="34" charset="0"/>
                <a:cs typeface="Noto Sans Light" panose="020B0402040504020204" pitchFamily="34" charset="0"/>
              </a:rPr>
              <a:t>Крупнейший образовательный, научный, культурный, просветительский</a:t>
            </a:r>
            <a:r>
              <a:rPr lang="en-US" sz="1400" dirty="0">
                <a:solidFill>
                  <a:schemeClr val="tx1"/>
                </a:solidFill>
                <a:latin typeface="Fira Sans Light" panose="020B0403050000020004" pitchFamily="34" charset="0"/>
                <a:ea typeface="Fira Sans Light" panose="020B0403050000020004" pitchFamily="34" charset="0"/>
                <a:cs typeface="Noto Sans Light" panose="020B0402040504020204" pitchFamily="34" charset="0"/>
              </a:rPr>
              <a:t>.</a:t>
            </a:r>
          </a:p>
        </p:txBody>
      </p:sp>
      <p:sp>
        <p:nvSpPr>
          <p:cNvPr id="68" name="TextBox 67">
            <a:extLst>
              <a:ext uri="{FF2B5EF4-FFF2-40B4-BE49-F238E27FC236}">
                <a16:creationId xmlns:a16="http://schemas.microsoft.com/office/drawing/2014/main" id="{101DD7FF-C49B-AB40-A7E1-DBFAF600D7F0}"/>
              </a:ext>
            </a:extLst>
          </p:cNvPr>
          <p:cNvSpPr txBox="1"/>
          <p:nvPr/>
        </p:nvSpPr>
        <p:spPr>
          <a:xfrm>
            <a:off x="5362865" y="3445164"/>
            <a:ext cx="1604928" cy="338554"/>
          </a:xfrm>
          <a:prstGeom prst="rect">
            <a:avLst/>
          </a:prstGeom>
          <a:noFill/>
          <a:ln>
            <a:noFill/>
          </a:ln>
        </p:spPr>
        <p:txBody>
          <a:bodyPr wrap="none" rtlCol="0" anchor="b">
            <a:spAutoFit/>
          </a:bodyPr>
          <a:lstStyle/>
          <a:p>
            <a:pPr algn="r"/>
            <a:r>
              <a:rPr lang="ru-RU" sz="1600" spc="75" dirty="0">
                <a:solidFill>
                  <a:schemeClr val="tx2"/>
                </a:solidFill>
                <a:latin typeface="Commissioner ExtraBold" pitchFamily="2" charset="0"/>
                <a:ea typeface="Source Sans Pro" panose="020B0503030403020204" pitchFamily="34" charset="0"/>
                <a:cs typeface="Lato Heavy" panose="020F0502020204030203" pitchFamily="34" charset="0"/>
              </a:rPr>
              <a:t>ЗАГОЛОВОК</a:t>
            </a:r>
            <a:endParaRPr lang="en-US" sz="1600" spc="75" dirty="0">
              <a:solidFill>
                <a:schemeClr val="tx2"/>
              </a:solidFill>
              <a:latin typeface="Commissioner ExtraBold" pitchFamily="2" charset="0"/>
              <a:ea typeface="Source Sans Pro" panose="020B0503030403020204" pitchFamily="34" charset="0"/>
              <a:cs typeface="Lato Heavy" panose="020F0502020204030203" pitchFamily="34" charset="0"/>
            </a:endParaRPr>
          </a:p>
        </p:txBody>
      </p:sp>
      <p:sp>
        <p:nvSpPr>
          <p:cNvPr id="69" name="Subtitle 2">
            <a:extLst>
              <a:ext uri="{FF2B5EF4-FFF2-40B4-BE49-F238E27FC236}">
                <a16:creationId xmlns:a16="http://schemas.microsoft.com/office/drawing/2014/main" id="{7D9F3953-7349-EE4D-A289-D63D7A5E88FC}"/>
              </a:ext>
            </a:extLst>
          </p:cNvPr>
          <p:cNvSpPr txBox="1">
            <a:spLocks/>
          </p:cNvSpPr>
          <p:nvPr/>
        </p:nvSpPr>
        <p:spPr>
          <a:xfrm>
            <a:off x="4037636" y="3820634"/>
            <a:ext cx="2930157" cy="799065"/>
          </a:xfrm>
          <a:prstGeom prst="rect">
            <a:avLst/>
          </a:prstGeom>
        </p:spPr>
        <p:txBody>
          <a:bodyPr vert="horz" wrap="square" lIns="45720" tIns="22860" rIns="45720" bIns="22860" rtlCol="0" anchor="t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>
              <a:lnSpc>
                <a:spcPts val="2000"/>
              </a:lnSpc>
              <a:spcBef>
                <a:spcPts val="600"/>
              </a:spcBef>
            </a:pPr>
            <a:r>
              <a:rPr lang="ru-RU" sz="1400" dirty="0">
                <a:solidFill>
                  <a:schemeClr val="tx1"/>
                </a:solidFill>
                <a:latin typeface="Fira Sans Light" panose="020B0403050000020004" pitchFamily="34" charset="0"/>
                <a:ea typeface="Fira Sans Light" panose="020B0403050000020004" pitchFamily="34" charset="0"/>
                <a:cs typeface="Noto Sans Light" panose="020B0402040504020204" pitchFamily="34" charset="0"/>
              </a:rPr>
              <a:t>Крупнейший образовательный, научный, культурный, просветительский</a:t>
            </a:r>
            <a:r>
              <a:rPr lang="en-US" sz="1400" dirty="0">
                <a:solidFill>
                  <a:schemeClr val="tx1"/>
                </a:solidFill>
                <a:latin typeface="Fira Sans Light" panose="020B0403050000020004" pitchFamily="34" charset="0"/>
                <a:ea typeface="Fira Sans Light" panose="020B0403050000020004" pitchFamily="34" charset="0"/>
                <a:cs typeface="Noto Sans Light" panose="020B0402040504020204" pitchFamily="34" charset="0"/>
              </a:rPr>
              <a:t>.</a:t>
            </a:r>
          </a:p>
        </p:txBody>
      </p:sp>
      <p:sp>
        <p:nvSpPr>
          <p:cNvPr id="70" name="TextBox 69">
            <a:extLst>
              <a:ext uri="{FF2B5EF4-FFF2-40B4-BE49-F238E27FC236}">
                <a16:creationId xmlns:a16="http://schemas.microsoft.com/office/drawing/2014/main" id="{EE03B358-D8A3-A34C-A0C9-CC89BD0D1297}"/>
              </a:ext>
            </a:extLst>
          </p:cNvPr>
          <p:cNvSpPr txBox="1"/>
          <p:nvPr/>
        </p:nvSpPr>
        <p:spPr>
          <a:xfrm>
            <a:off x="2103387" y="4482311"/>
            <a:ext cx="1604928" cy="338554"/>
          </a:xfrm>
          <a:prstGeom prst="rect">
            <a:avLst/>
          </a:prstGeom>
          <a:noFill/>
          <a:ln>
            <a:noFill/>
          </a:ln>
        </p:spPr>
        <p:txBody>
          <a:bodyPr wrap="none" rtlCol="0" anchor="b">
            <a:spAutoFit/>
          </a:bodyPr>
          <a:lstStyle/>
          <a:p>
            <a:pPr algn="r"/>
            <a:r>
              <a:rPr lang="ru-RU" sz="1600" spc="75" dirty="0">
                <a:solidFill>
                  <a:schemeClr val="tx2"/>
                </a:solidFill>
                <a:latin typeface="Commissioner ExtraBold" pitchFamily="2" charset="0"/>
                <a:ea typeface="Source Sans Pro" panose="020B0503030403020204" pitchFamily="34" charset="0"/>
                <a:cs typeface="Lato Heavy" panose="020F0502020204030203" pitchFamily="34" charset="0"/>
              </a:rPr>
              <a:t>ЗАГОЛОВОК</a:t>
            </a:r>
            <a:endParaRPr lang="en-US" sz="1600" spc="75" dirty="0">
              <a:solidFill>
                <a:schemeClr val="tx2"/>
              </a:solidFill>
              <a:latin typeface="Commissioner ExtraBold" pitchFamily="2" charset="0"/>
              <a:ea typeface="Source Sans Pro" panose="020B0503030403020204" pitchFamily="34" charset="0"/>
              <a:cs typeface="Lato Heavy" panose="020F0502020204030203" pitchFamily="34" charset="0"/>
            </a:endParaRPr>
          </a:p>
        </p:txBody>
      </p:sp>
      <p:sp>
        <p:nvSpPr>
          <p:cNvPr id="71" name="Subtitle 2">
            <a:extLst>
              <a:ext uri="{FF2B5EF4-FFF2-40B4-BE49-F238E27FC236}">
                <a16:creationId xmlns:a16="http://schemas.microsoft.com/office/drawing/2014/main" id="{73074DDB-22D7-A747-B444-517583A9DDFF}"/>
              </a:ext>
            </a:extLst>
          </p:cNvPr>
          <p:cNvSpPr txBox="1">
            <a:spLocks/>
          </p:cNvSpPr>
          <p:nvPr/>
        </p:nvSpPr>
        <p:spPr>
          <a:xfrm>
            <a:off x="778158" y="4857780"/>
            <a:ext cx="2930157" cy="799065"/>
          </a:xfrm>
          <a:prstGeom prst="rect">
            <a:avLst/>
          </a:prstGeom>
        </p:spPr>
        <p:txBody>
          <a:bodyPr vert="horz" wrap="square" lIns="45720" tIns="22860" rIns="45720" bIns="22860" rtlCol="0" anchor="t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>
              <a:lnSpc>
                <a:spcPts val="2000"/>
              </a:lnSpc>
              <a:spcBef>
                <a:spcPts val="600"/>
              </a:spcBef>
            </a:pPr>
            <a:r>
              <a:rPr lang="ru-RU" sz="1400" dirty="0">
                <a:solidFill>
                  <a:schemeClr val="tx1"/>
                </a:solidFill>
                <a:latin typeface="Fira Sans Light" panose="020B0403050000020004" pitchFamily="34" charset="0"/>
                <a:ea typeface="Fira Sans Light" panose="020B0403050000020004" pitchFamily="34" charset="0"/>
                <a:cs typeface="Noto Sans Light" panose="020B0402040504020204" pitchFamily="34" charset="0"/>
              </a:rPr>
              <a:t>Крупнейший образовательный, научный, культурный, просветительский</a:t>
            </a:r>
            <a:r>
              <a:rPr lang="en-US" sz="1400" dirty="0">
                <a:solidFill>
                  <a:schemeClr val="tx1"/>
                </a:solidFill>
                <a:latin typeface="Fira Sans Light" panose="020B0403050000020004" pitchFamily="34" charset="0"/>
                <a:ea typeface="Fira Sans Light" panose="020B0403050000020004" pitchFamily="34" charset="0"/>
                <a:cs typeface="Noto Sans Light" panose="020B0402040504020204" pitchFamily="34" charset="0"/>
              </a:rPr>
              <a:t>.</a:t>
            </a:r>
          </a:p>
        </p:txBody>
      </p:sp>
      <p:sp>
        <p:nvSpPr>
          <p:cNvPr id="42" name="Freeform 1">
            <a:extLst>
              <a:ext uri="{FF2B5EF4-FFF2-40B4-BE49-F238E27FC236}">
                <a16:creationId xmlns:a16="http://schemas.microsoft.com/office/drawing/2014/main" id="{B77C3A9F-D9C0-C24B-960E-3A0F6449520D}"/>
              </a:ext>
            </a:extLst>
          </p:cNvPr>
          <p:cNvSpPr>
            <a:spLocks noChangeArrowheads="1"/>
          </p:cNvSpPr>
          <p:nvPr/>
        </p:nvSpPr>
        <p:spPr bwMode="auto">
          <a:xfrm rot="13356720">
            <a:off x="10547060" y="2932390"/>
            <a:ext cx="2209933" cy="5473002"/>
          </a:xfrm>
          <a:custGeom>
            <a:avLst/>
            <a:gdLst>
              <a:gd name="T0" fmla="*/ 0 w 4138"/>
              <a:gd name="T1" fmla="*/ 10223 h 10245"/>
              <a:gd name="T2" fmla="*/ 0 w 4138"/>
              <a:gd name="T3" fmla="*/ 10223 h 10245"/>
              <a:gd name="T4" fmla="*/ 1549 w 4138"/>
              <a:gd name="T5" fmla="*/ 8731 h 10245"/>
              <a:gd name="T6" fmla="*/ 1549 w 4138"/>
              <a:gd name="T7" fmla="*/ 8731 h 10245"/>
              <a:gd name="T8" fmla="*/ 2011 w 4138"/>
              <a:gd name="T9" fmla="*/ 6622 h 10245"/>
              <a:gd name="T10" fmla="*/ 2011 w 4138"/>
              <a:gd name="T11" fmla="*/ 6622 h 10245"/>
              <a:gd name="T12" fmla="*/ 2941 w 4138"/>
              <a:gd name="T13" fmla="*/ 3654 h 10245"/>
              <a:gd name="T14" fmla="*/ 2941 w 4138"/>
              <a:gd name="T15" fmla="*/ 3654 h 10245"/>
              <a:gd name="T16" fmla="*/ 2247 w 4138"/>
              <a:gd name="T17" fmla="*/ 159 h 10245"/>
              <a:gd name="T18" fmla="*/ 2247 w 4138"/>
              <a:gd name="T19" fmla="*/ 159 h 10245"/>
              <a:gd name="T20" fmla="*/ 2107 w 4138"/>
              <a:gd name="T21" fmla="*/ 2 h 10245"/>
              <a:gd name="T22" fmla="*/ 2133 w 4138"/>
              <a:gd name="T23" fmla="*/ 0 h 10245"/>
              <a:gd name="T24" fmla="*/ 2120 w 4138"/>
              <a:gd name="T25" fmla="*/ 0 h 10245"/>
              <a:gd name="T26" fmla="*/ 2133 w 4138"/>
              <a:gd name="T27" fmla="*/ 0 h 10245"/>
              <a:gd name="T28" fmla="*/ 2133 w 4138"/>
              <a:gd name="T29" fmla="*/ 0 h 10245"/>
              <a:gd name="T30" fmla="*/ 2266 w 4138"/>
              <a:gd name="T31" fmla="*/ 140 h 10245"/>
              <a:gd name="T32" fmla="*/ 2266 w 4138"/>
              <a:gd name="T33" fmla="*/ 140 h 10245"/>
              <a:gd name="T34" fmla="*/ 2962 w 4138"/>
              <a:gd name="T35" fmla="*/ 3669 h 10245"/>
              <a:gd name="T36" fmla="*/ 2962 w 4138"/>
              <a:gd name="T37" fmla="*/ 3669 h 10245"/>
              <a:gd name="T38" fmla="*/ 2036 w 4138"/>
              <a:gd name="T39" fmla="*/ 6625 h 10245"/>
              <a:gd name="T40" fmla="*/ 2036 w 4138"/>
              <a:gd name="T41" fmla="*/ 6625 h 10245"/>
              <a:gd name="T42" fmla="*/ 1573 w 4138"/>
              <a:gd name="T43" fmla="*/ 8743 h 10245"/>
              <a:gd name="T44" fmla="*/ 1573 w 4138"/>
              <a:gd name="T45" fmla="*/ 8743 h 10245"/>
              <a:gd name="T46" fmla="*/ 13 w 4138"/>
              <a:gd name="T47" fmla="*/ 10244 h 10245"/>
              <a:gd name="T48" fmla="*/ 0 w 4138"/>
              <a:gd name="T49" fmla="*/ 10223 h 102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4138" h="10245">
                <a:moveTo>
                  <a:pt x="0" y="10223"/>
                </a:moveTo>
                <a:lnTo>
                  <a:pt x="0" y="10223"/>
                </a:lnTo>
                <a:cubicBezTo>
                  <a:pt x="13" y="10217"/>
                  <a:pt x="1109" y="9592"/>
                  <a:pt x="1549" y="8731"/>
                </a:cubicBezTo>
                <a:lnTo>
                  <a:pt x="1549" y="8731"/>
                </a:lnTo>
                <a:cubicBezTo>
                  <a:pt x="1966" y="7914"/>
                  <a:pt x="1988" y="7287"/>
                  <a:pt x="2011" y="6622"/>
                </a:cubicBezTo>
                <a:lnTo>
                  <a:pt x="2011" y="6622"/>
                </a:lnTo>
                <a:cubicBezTo>
                  <a:pt x="2038" y="5791"/>
                  <a:pt x="2067" y="4928"/>
                  <a:pt x="2941" y="3654"/>
                </a:cubicBezTo>
                <a:lnTo>
                  <a:pt x="2941" y="3654"/>
                </a:lnTo>
                <a:cubicBezTo>
                  <a:pt x="4103" y="1962"/>
                  <a:pt x="2706" y="606"/>
                  <a:pt x="2247" y="159"/>
                </a:cubicBezTo>
                <a:lnTo>
                  <a:pt x="2247" y="159"/>
                </a:lnTo>
                <a:cubicBezTo>
                  <a:pt x="2145" y="60"/>
                  <a:pt x="2109" y="24"/>
                  <a:pt x="2107" y="2"/>
                </a:cubicBezTo>
                <a:lnTo>
                  <a:pt x="2133" y="0"/>
                </a:lnTo>
                <a:lnTo>
                  <a:pt x="2120" y="0"/>
                </a:lnTo>
                <a:lnTo>
                  <a:pt x="2133" y="0"/>
                </a:lnTo>
                <a:lnTo>
                  <a:pt x="2133" y="0"/>
                </a:lnTo>
                <a:cubicBezTo>
                  <a:pt x="2135" y="15"/>
                  <a:pt x="2198" y="77"/>
                  <a:pt x="2266" y="140"/>
                </a:cubicBezTo>
                <a:lnTo>
                  <a:pt x="2266" y="140"/>
                </a:lnTo>
                <a:cubicBezTo>
                  <a:pt x="2730" y="591"/>
                  <a:pt x="4137" y="1958"/>
                  <a:pt x="2962" y="3669"/>
                </a:cubicBezTo>
                <a:lnTo>
                  <a:pt x="2962" y="3669"/>
                </a:lnTo>
                <a:cubicBezTo>
                  <a:pt x="2092" y="4936"/>
                  <a:pt x="2063" y="5795"/>
                  <a:pt x="2036" y="6625"/>
                </a:cubicBezTo>
                <a:lnTo>
                  <a:pt x="2036" y="6625"/>
                </a:lnTo>
                <a:cubicBezTo>
                  <a:pt x="2013" y="7291"/>
                  <a:pt x="1992" y="7920"/>
                  <a:pt x="1573" y="8743"/>
                </a:cubicBezTo>
                <a:lnTo>
                  <a:pt x="1573" y="8743"/>
                </a:lnTo>
                <a:cubicBezTo>
                  <a:pt x="1128" y="9611"/>
                  <a:pt x="26" y="10238"/>
                  <a:pt x="13" y="10244"/>
                </a:cubicBezTo>
                <a:lnTo>
                  <a:pt x="0" y="10223"/>
                </a:lnTo>
              </a:path>
            </a:pathLst>
          </a:custGeom>
          <a:gradFill>
            <a:gsLst>
              <a:gs pos="0">
                <a:schemeClr val="accent1"/>
              </a:gs>
              <a:gs pos="50000">
                <a:srgbClr val="294F8F"/>
              </a:gs>
              <a:gs pos="99000">
                <a:srgbClr val="1CA599"/>
              </a:gs>
            </a:gsLst>
            <a:lin ang="2700000" scaled="0"/>
          </a:gradFill>
          <a:ln>
            <a:noFill/>
          </a:ln>
          <a:effectLst/>
        </p:spPr>
        <p:txBody>
          <a:bodyPr wrap="none" anchor="ctr"/>
          <a:lstStyle/>
          <a:p>
            <a:endParaRPr lang="en-US" sz="3266" dirty="0">
              <a:latin typeface="Nunito Sans ExtraLight" pitchFamily="2" charset="77"/>
            </a:endParaRPr>
          </a:p>
        </p:txBody>
      </p:sp>
      <p:grpSp>
        <p:nvGrpSpPr>
          <p:cNvPr id="2" name="Группа 1">
            <a:extLst>
              <a:ext uri="{FF2B5EF4-FFF2-40B4-BE49-F238E27FC236}">
                <a16:creationId xmlns:a16="http://schemas.microsoft.com/office/drawing/2014/main" id="{F90CF102-4C43-B8F6-022C-3B800F830F09}"/>
              </a:ext>
            </a:extLst>
          </p:cNvPr>
          <p:cNvGrpSpPr/>
          <p:nvPr/>
        </p:nvGrpSpPr>
        <p:grpSpPr>
          <a:xfrm>
            <a:off x="-39872" y="-510096"/>
            <a:ext cx="12299211" cy="2044088"/>
            <a:chOff x="-39872" y="-510096"/>
            <a:chExt cx="12299211" cy="2044088"/>
          </a:xfrm>
        </p:grpSpPr>
        <p:sp>
          <p:nvSpPr>
            <p:cNvPr id="3" name="Rectangle 51">
              <a:extLst>
                <a:ext uri="{FF2B5EF4-FFF2-40B4-BE49-F238E27FC236}">
                  <a16:creationId xmlns:a16="http://schemas.microsoft.com/office/drawing/2014/main" id="{D1DED1CA-B40B-8444-F359-CF8F815A8E03}"/>
                </a:ext>
              </a:extLst>
            </p:cNvPr>
            <p:cNvSpPr/>
            <p:nvPr/>
          </p:nvSpPr>
          <p:spPr>
            <a:xfrm rot="5400000">
              <a:off x="5560131" y="-5733956"/>
              <a:ext cx="1071740" cy="12271745"/>
            </a:xfrm>
            <a:prstGeom prst="rect">
              <a:avLst/>
            </a:prstGeom>
            <a:gradFill>
              <a:gsLst>
                <a:gs pos="0">
                  <a:schemeClr val="accent5"/>
                </a:gs>
                <a:gs pos="50000">
                  <a:schemeClr val="accent2"/>
                </a:gs>
                <a:gs pos="99000">
                  <a:srgbClr val="7030A0"/>
                </a:gs>
              </a:gsLst>
              <a:lin ang="270000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900" dirty="0">
                <a:latin typeface="Nunito Sans ExtraLight" pitchFamily="2" charset="77"/>
              </a:endParaRPr>
            </a:p>
          </p:txBody>
        </p:sp>
        <p:grpSp>
          <p:nvGrpSpPr>
            <p:cNvPr id="4" name="Группа 3">
              <a:extLst>
                <a:ext uri="{FF2B5EF4-FFF2-40B4-BE49-F238E27FC236}">
                  <a16:creationId xmlns:a16="http://schemas.microsoft.com/office/drawing/2014/main" id="{8A1FB32D-C6E9-4345-B39F-D2AF409E39E2}"/>
                </a:ext>
              </a:extLst>
            </p:cNvPr>
            <p:cNvGrpSpPr/>
            <p:nvPr/>
          </p:nvGrpSpPr>
          <p:grpSpPr>
            <a:xfrm>
              <a:off x="521908" y="-510096"/>
              <a:ext cx="11737431" cy="2044088"/>
              <a:chOff x="521908" y="-510096"/>
              <a:chExt cx="11737431" cy="2044088"/>
            </a:xfrm>
          </p:grpSpPr>
          <p:pic>
            <p:nvPicPr>
              <p:cNvPr id="5" name="Рисунок 4">
                <a:extLst>
                  <a:ext uri="{FF2B5EF4-FFF2-40B4-BE49-F238E27FC236}">
                    <a16:creationId xmlns:a16="http://schemas.microsoft.com/office/drawing/2014/main" id="{0B4FE1C5-F29D-5C4C-B6D9-37C8C66865D3}"/>
                  </a:ext>
                </a:extLst>
              </p:cNvPr>
              <p:cNvPicPr>
                <a:picLocks noChangeAspect="1"/>
              </p:cNvPicPr>
              <p:nvPr/>
            </p:nvPicPr>
            <p:blipFill rotWithShape="1">
              <a:blip r:embed="rId2">
                <a:extLst>
                  <a:ext uri="{96DAC541-7B7A-43D3-8B79-37D633B846F1}">
                    <asvg:svgBlip xmlns:asvg="http://schemas.microsoft.com/office/drawing/2016/SVG/main" r:embed="rId3"/>
                  </a:ext>
                </a:extLst>
              </a:blip>
              <a:srcRect l="25621"/>
              <a:stretch/>
            </p:blipFill>
            <p:spPr>
              <a:xfrm>
                <a:off x="9655629" y="-510096"/>
                <a:ext cx="2603710" cy="1969066"/>
              </a:xfrm>
              <a:prstGeom prst="rect">
                <a:avLst/>
              </a:prstGeom>
            </p:spPr>
          </p:pic>
          <p:grpSp>
            <p:nvGrpSpPr>
              <p:cNvPr id="6" name="Группа 5">
                <a:extLst>
                  <a:ext uri="{FF2B5EF4-FFF2-40B4-BE49-F238E27FC236}">
                    <a16:creationId xmlns:a16="http://schemas.microsoft.com/office/drawing/2014/main" id="{5266F9BA-4395-D98A-20F1-932B8BF91734}"/>
                  </a:ext>
                </a:extLst>
              </p:cNvPr>
              <p:cNvGrpSpPr/>
              <p:nvPr/>
            </p:nvGrpSpPr>
            <p:grpSpPr>
              <a:xfrm>
                <a:off x="521908" y="-19037"/>
                <a:ext cx="9658873" cy="1553029"/>
                <a:chOff x="521908" y="-19037"/>
                <a:chExt cx="9658873" cy="1553029"/>
              </a:xfrm>
            </p:grpSpPr>
            <p:sp>
              <p:nvSpPr>
                <p:cNvPr id="7" name="Номер слайда 2">
                  <a:extLst>
                    <a:ext uri="{FF2B5EF4-FFF2-40B4-BE49-F238E27FC236}">
                      <a16:creationId xmlns:a16="http://schemas.microsoft.com/office/drawing/2014/main" id="{5D108D4C-D0A8-30B1-1526-F376DC2352CC}"/>
                    </a:ext>
                  </a:extLst>
                </p:cNvPr>
                <p:cNvSpPr txBox="1">
                  <a:spLocks/>
                </p:cNvSpPr>
                <p:nvPr/>
              </p:nvSpPr>
              <p:spPr>
                <a:xfrm>
                  <a:off x="521908" y="-19037"/>
                  <a:ext cx="3478911" cy="276999"/>
                </a:xfrm>
                <a:prstGeom prst="rect">
                  <a:avLst/>
                </a:prstGeom>
              </p:spPr>
              <p:txBody>
                <a:bodyPr/>
                <a:lstStyle>
                  <a:defPPr>
                    <a:defRPr lang="ru-RU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fld id="{B6F15528-21DE-4FAA-801E-634DDDAF4B2B}" type="slidenum">
                    <a:rPr lang="ru-RU" sz="5400" b="1" smtClean="0">
                      <a:solidFill>
                        <a:schemeClr val="bg1">
                          <a:lumMod val="65000"/>
                        </a:schemeClr>
                      </a:solidFill>
                      <a:latin typeface="Commissioner ExtraBold" pitchFamily="2" charset="0"/>
                      <a:cs typeface="Arial" panose="020B0604020202020204" pitchFamily="34" charset="0"/>
                    </a:rPr>
                    <a:pPr/>
                    <a:t>23</a:t>
                  </a:fld>
                  <a:endParaRPr lang="ru-RU" sz="5400" b="1" dirty="0">
                    <a:solidFill>
                      <a:schemeClr val="bg1">
                        <a:lumMod val="65000"/>
                      </a:schemeClr>
                    </a:solidFill>
                    <a:latin typeface="Commissioner ExtraBold" pitchFamily="2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8" name="Заголовок 1">
                  <a:extLst>
                    <a:ext uri="{FF2B5EF4-FFF2-40B4-BE49-F238E27FC236}">
                      <a16:creationId xmlns:a16="http://schemas.microsoft.com/office/drawing/2014/main" id="{5A38BF49-9388-6FAF-A9D4-6DE90C9FAB50}"/>
                    </a:ext>
                  </a:extLst>
                </p:cNvPr>
                <p:cNvSpPr txBox="1">
                  <a:spLocks/>
                </p:cNvSpPr>
                <p:nvPr/>
              </p:nvSpPr>
              <p:spPr>
                <a:xfrm>
                  <a:off x="521908" y="446428"/>
                  <a:ext cx="9658873" cy="1087564"/>
                </a:xfrm>
                <a:prstGeom prst="rect">
                  <a:avLst/>
                </a:prstGeom>
                <a:effectLst>
                  <a:outerShdw sx="1000" sy="1000" algn="ctr" rotWithShape="0">
                    <a:schemeClr val="bg1"/>
                  </a:outerShdw>
                </a:effectLst>
              </p:spPr>
              <p:txBody>
                <a:bodyPr vert="horz" lIns="91440" tIns="45720" rIns="91440" bIns="45720" rtlCol="0" anchor="t">
                  <a:noAutofit/>
                </a:bodyPr>
                <a:lstStyle>
                  <a:lvl1pPr algn="l" defTabSz="914400" rtl="0" eaLnBrk="1" latinLnBrk="0" hangingPunct="1">
                    <a:lnSpc>
                      <a:spcPct val="90000"/>
                    </a:lnSpc>
                    <a:spcBef>
                      <a:spcPct val="0"/>
                    </a:spcBef>
                    <a:buNone/>
                    <a:defRPr sz="4400" kern="1200">
                      <a:solidFill>
                        <a:schemeClr val="tx1"/>
                      </a:solidFill>
                      <a:latin typeface="+mj-lt"/>
                      <a:ea typeface="+mj-ea"/>
                      <a:cs typeface="+mj-cs"/>
                    </a:defRPr>
                  </a:lvl1pPr>
                </a:lstStyle>
                <a:p>
                  <a:r>
                    <a:rPr lang="ru-RU" sz="2000" dirty="0">
                      <a:solidFill>
                        <a:schemeClr val="bg1"/>
                      </a:solidFill>
                      <a:latin typeface="Commissioner ExtraBold" pitchFamily="2" charset="0"/>
                    </a:rPr>
                    <a:t>ЗАГОЛОВОК ВЕКА</a:t>
                  </a:r>
                </a:p>
              </p:txBody>
            </p:sp>
          </p:grpSp>
        </p:grpSp>
      </p:grpSp>
    </p:spTree>
    <p:extLst>
      <p:ext uri="{BB962C8B-B14F-4D97-AF65-F5344CB8AC3E}">
        <p14:creationId xmlns:p14="http://schemas.microsoft.com/office/powerpoint/2010/main" val="2535242103"/>
      </p:ext>
    </p:extLst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" name="Freeform 216">
            <a:extLst>
              <a:ext uri="{FF2B5EF4-FFF2-40B4-BE49-F238E27FC236}">
                <a16:creationId xmlns:a16="http://schemas.microsoft.com/office/drawing/2014/main" id="{0FECF369-D215-7F4B-956A-F4643813416F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-3004196" y="944840"/>
            <a:ext cx="6175803" cy="1832361"/>
          </a:xfrm>
          <a:custGeom>
            <a:avLst/>
            <a:gdLst>
              <a:gd name="connsiteX0" fmla="*/ 8010930 w 8023328"/>
              <a:gd name="connsiteY0" fmla="*/ 2354267 h 2380521"/>
              <a:gd name="connsiteX1" fmla="*/ 8023328 w 8023328"/>
              <a:gd name="connsiteY1" fmla="*/ 2366665 h 2380521"/>
              <a:gd name="connsiteX2" fmla="*/ 8010930 w 8023328"/>
              <a:gd name="connsiteY2" fmla="*/ 2380521 h 2380521"/>
              <a:gd name="connsiteX3" fmla="*/ 7997074 w 8023328"/>
              <a:gd name="connsiteY3" fmla="*/ 2366665 h 2380521"/>
              <a:gd name="connsiteX4" fmla="*/ 8010930 w 8023328"/>
              <a:gd name="connsiteY4" fmla="*/ 2354267 h 2380521"/>
              <a:gd name="connsiteX5" fmla="*/ 7940099 w 8023328"/>
              <a:gd name="connsiteY5" fmla="*/ 2354267 h 2380521"/>
              <a:gd name="connsiteX6" fmla="*/ 7952497 w 8023328"/>
              <a:gd name="connsiteY6" fmla="*/ 2366665 h 2380521"/>
              <a:gd name="connsiteX7" fmla="*/ 7940099 w 8023328"/>
              <a:gd name="connsiteY7" fmla="*/ 2380521 h 2380521"/>
              <a:gd name="connsiteX8" fmla="*/ 7926243 w 8023328"/>
              <a:gd name="connsiteY8" fmla="*/ 2366665 h 2380521"/>
              <a:gd name="connsiteX9" fmla="*/ 7940099 w 8023328"/>
              <a:gd name="connsiteY9" fmla="*/ 2354267 h 2380521"/>
              <a:gd name="connsiteX10" fmla="*/ 7869269 w 8023328"/>
              <a:gd name="connsiteY10" fmla="*/ 2354267 h 2380521"/>
              <a:gd name="connsiteX11" fmla="*/ 7881667 w 8023328"/>
              <a:gd name="connsiteY11" fmla="*/ 2366665 h 2380521"/>
              <a:gd name="connsiteX12" fmla="*/ 7869269 w 8023328"/>
              <a:gd name="connsiteY12" fmla="*/ 2380521 h 2380521"/>
              <a:gd name="connsiteX13" fmla="*/ 7855413 w 8023328"/>
              <a:gd name="connsiteY13" fmla="*/ 2366665 h 2380521"/>
              <a:gd name="connsiteX14" fmla="*/ 7869269 w 8023328"/>
              <a:gd name="connsiteY14" fmla="*/ 2354267 h 2380521"/>
              <a:gd name="connsiteX15" fmla="*/ 7796980 w 8023328"/>
              <a:gd name="connsiteY15" fmla="*/ 2354267 h 2380521"/>
              <a:gd name="connsiteX16" fmla="*/ 7810836 w 8023328"/>
              <a:gd name="connsiteY16" fmla="*/ 2366665 h 2380521"/>
              <a:gd name="connsiteX17" fmla="*/ 7796980 w 8023328"/>
              <a:gd name="connsiteY17" fmla="*/ 2380521 h 2380521"/>
              <a:gd name="connsiteX18" fmla="*/ 7784582 w 8023328"/>
              <a:gd name="connsiteY18" fmla="*/ 2366665 h 2380521"/>
              <a:gd name="connsiteX19" fmla="*/ 7796980 w 8023328"/>
              <a:gd name="connsiteY19" fmla="*/ 2354267 h 2380521"/>
              <a:gd name="connsiteX20" fmla="*/ 8010930 w 8023328"/>
              <a:gd name="connsiteY20" fmla="*/ 2283438 h 2380521"/>
              <a:gd name="connsiteX21" fmla="*/ 8023328 w 8023328"/>
              <a:gd name="connsiteY21" fmla="*/ 2295835 h 2380521"/>
              <a:gd name="connsiteX22" fmla="*/ 8010930 w 8023328"/>
              <a:gd name="connsiteY22" fmla="*/ 2309691 h 2380521"/>
              <a:gd name="connsiteX23" fmla="*/ 7997074 w 8023328"/>
              <a:gd name="connsiteY23" fmla="*/ 2295835 h 2380521"/>
              <a:gd name="connsiteX24" fmla="*/ 8010930 w 8023328"/>
              <a:gd name="connsiteY24" fmla="*/ 2283438 h 2380521"/>
              <a:gd name="connsiteX25" fmla="*/ 7940099 w 8023328"/>
              <a:gd name="connsiteY25" fmla="*/ 2283438 h 2380521"/>
              <a:gd name="connsiteX26" fmla="*/ 7952497 w 8023328"/>
              <a:gd name="connsiteY26" fmla="*/ 2295835 h 2380521"/>
              <a:gd name="connsiteX27" fmla="*/ 7940099 w 8023328"/>
              <a:gd name="connsiteY27" fmla="*/ 2309691 h 2380521"/>
              <a:gd name="connsiteX28" fmla="*/ 7926243 w 8023328"/>
              <a:gd name="connsiteY28" fmla="*/ 2295835 h 2380521"/>
              <a:gd name="connsiteX29" fmla="*/ 7940099 w 8023328"/>
              <a:gd name="connsiteY29" fmla="*/ 2283438 h 2380521"/>
              <a:gd name="connsiteX30" fmla="*/ 7869269 w 8023328"/>
              <a:gd name="connsiteY30" fmla="*/ 2283438 h 2380521"/>
              <a:gd name="connsiteX31" fmla="*/ 7881667 w 8023328"/>
              <a:gd name="connsiteY31" fmla="*/ 2295835 h 2380521"/>
              <a:gd name="connsiteX32" fmla="*/ 7869269 w 8023328"/>
              <a:gd name="connsiteY32" fmla="*/ 2309691 h 2380521"/>
              <a:gd name="connsiteX33" fmla="*/ 7855413 w 8023328"/>
              <a:gd name="connsiteY33" fmla="*/ 2295835 h 2380521"/>
              <a:gd name="connsiteX34" fmla="*/ 7869269 w 8023328"/>
              <a:gd name="connsiteY34" fmla="*/ 2283438 h 2380521"/>
              <a:gd name="connsiteX35" fmla="*/ 7796980 w 8023328"/>
              <a:gd name="connsiteY35" fmla="*/ 2283438 h 2380521"/>
              <a:gd name="connsiteX36" fmla="*/ 7810836 w 8023328"/>
              <a:gd name="connsiteY36" fmla="*/ 2295835 h 2380521"/>
              <a:gd name="connsiteX37" fmla="*/ 7796980 w 8023328"/>
              <a:gd name="connsiteY37" fmla="*/ 2309691 h 2380521"/>
              <a:gd name="connsiteX38" fmla="*/ 7784582 w 8023328"/>
              <a:gd name="connsiteY38" fmla="*/ 2295835 h 2380521"/>
              <a:gd name="connsiteX39" fmla="*/ 7796980 w 8023328"/>
              <a:gd name="connsiteY39" fmla="*/ 2283438 h 2380521"/>
              <a:gd name="connsiteX40" fmla="*/ 7726151 w 8023328"/>
              <a:gd name="connsiteY40" fmla="*/ 2283438 h 2380521"/>
              <a:gd name="connsiteX41" fmla="*/ 7740007 w 8023328"/>
              <a:gd name="connsiteY41" fmla="*/ 2295835 h 2380521"/>
              <a:gd name="connsiteX42" fmla="*/ 7726151 w 8023328"/>
              <a:gd name="connsiteY42" fmla="*/ 2309691 h 2380521"/>
              <a:gd name="connsiteX43" fmla="*/ 7713753 w 8023328"/>
              <a:gd name="connsiteY43" fmla="*/ 2295835 h 2380521"/>
              <a:gd name="connsiteX44" fmla="*/ 7726151 w 8023328"/>
              <a:gd name="connsiteY44" fmla="*/ 2283438 h 2380521"/>
              <a:gd name="connsiteX45" fmla="*/ 7940099 w 8023328"/>
              <a:gd name="connsiteY45" fmla="*/ 2209234 h 2380521"/>
              <a:gd name="connsiteX46" fmla="*/ 7952497 w 8023328"/>
              <a:gd name="connsiteY46" fmla="*/ 2224022 h 2380521"/>
              <a:gd name="connsiteX47" fmla="*/ 7940099 w 8023328"/>
              <a:gd name="connsiteY47" fmla="*/ 2238810 h 2380521"/>
              <a:gd name="connsiteX48" fmla="*/ 7926243 w 8023328"/>
              <a:gd name="connsiteY48" fmla="*/ 2224022 h 2380521"/>
              <a:gd name="connsiteX49" fmla="*/ 7940099 w 8023328"/>
              <a:gd name="connsiteY49" fmla="*/ 2209234 h 2380521"/>
              <a:gd name="connsiteX50" fmla="*/ 7867811 w 8023328"/>
              <a:gd name="connsiteY50" fmla="*/ 2209234 h 2380521"/>
              <a:gd name="connsiteX51" fmla="*/ 7881667 w 8023328"/>
              <a:gd name="connsiteY51" fmla="*/ 2224022 h 2380521"/>
              <a:gd name="connsiteX52" fmla="*/ 7867811 w 8023328"/>
              <a:gd name="connsiteY52" fmla="*/ 2238810 h 2380521"/>
              <a:gd name="connsiteX53" fmla="*/ 7855413 w 8023328"/>
              <a:gd name="connsiteY53" fmla="*/ 2224022 h 2380521"/>
              <a:gd name="connsiteX54" fmla="*/ 7867811 w 8023328"/>
              <a:gd name="connsiteY54" fmla="*/ 2209234 h 2380521"/>
              <a:gd name="connsiteX55" fmla="*/ 7796980 w 8023328"/>
              <a:gd name="connsiteY55" fmla="*/ 2209234 h 2380521"/>
              <a:gd name="connsiteX56" fmla="*/ 7810836 w 8023328"/>
              <a:gd name="connsiteY56" fmla="*/ 2224022 h 2380521"/>
              <a:gd name="connsiteX57" fmla="*/ 7796980 w 8023328"/>
              <a:gd name="connsiteY57" fmla="*/ 2238810 h 2380521"/>
              <a:gd name="connsiteX58" fmla="*/ 7784582 w 8023328"/>
              <a:gd name="connsiteY58" fmla="*/ 2224022 h 2380521"/>
              <a:gd name="connsiteX59" fmla="*/ 7796980 w 8023328"/>
              <a:gd name="connsiteY59" fmla="*/ 2209234 h 2380521"/>
              <a:gd name="connsiteX60" fmla="*/ 7726151 w 8023328"/>
              <a:gd name="connsiteY60" fmla="*/ 2209234 h 2380521"/>
              <a:gd name="connsiteX61" fmla="*/ 7740007 w 8023328"/>
              <a:gd name="connsiteY61" fmla="*/ 2224022 h 2380521"/>
              <a:gd name="connsiteX62" fmla="*/ 7726151 w 8023328"/>
              <a:gd name="connsiteY62" fmla="*/ 2238810 h 2380521"/>
              <a:gd name="connsiteX63" fmla="*/ 7713753 w 8023328"/>
              <a:gd name="connsiteY63" fmla="*/ 2224022 h 2380521"/>
              <a:gd name="connsiteX64" fmla="*/ 7726151 w 8023328"/>
              <a:gd name="connsiteY64" fmla="*/ 2209234 h 2380521"/>
              <a:gd name="connsiteX65" fmla="*/ 7940099 w 8023328"/>
              <a:gd name="connsiteY65" fmla="*/ 2138403 h 2380521"/>
              <a:gd name="connsiteX66" fmla="*/ 7952497 w 8023328"/>
              <a:gd name="connsiteY66" fmla="*/ 2153192 h 2380521"/>
              <a:gd name="connsiteX67" fmla="*/ 7940099 w 8023328"/>
              <a:gd name="connsiteY67" fmla="*/ 2167981 h 2380521"/>
              <a:gd name="connsiteX68" fmla="*/ 7926243 w 8023328"/>
              <a:gd name="connsiteY68" fmla="*/ 2153192 h 2380521"/>
              <a:gd name="connsiteX69" fmla="*/ 7940099 w 8023328"/>
              <a:gd name="connsiteY69" fmla="*/ 2138403 h 2380521"/>
              <a:gd name="connsiteX70" fmla="*/ 7867811 w 8023328"/>
              <a:gd name="connsiteY70" fmla="*/ 2138403 h 2380521"/>
              <a:gd name="connsiteX71" fmla="*/ 7881667 w 8023328"/>
              <a:gd name="connsiteY71" fmla="*/ 2153192 h 2380521"/>
              <a:gd name="connsiteX72" fmla="*/ 7867811 w 8023328"/>
              <a:gd name="connsiteY72" fmla="*/ 2167981 h 2380521"/>
              <a:gd name="connsiteX73" fmla="*/ 7855413 w 8023328"/>
              <a:gd name="connsiteY73" fmla="*/ 2153192 h 2380521"/>
              <a:gd name="connsiteX74" fmla="*/ 7867811 w 8023328"/>
              <a:gd name="connsiteY74" fmla="*/ 2138403 h 2380521"/>
              <a:gd name="connsiteX75" fmla="*/ 7796980 w 8023328"/>
              <a:gd name="connsiteY75" fmla="*/ 2138403 h 2380521"/>
              <a:gd name="connsiteX76" fmla="*/ 7810836 w 8023328"/>
              <a:gd name="connsiteY76" fmla="*/ 2153192 h 2380521"/>
              <a:gd name="connsiteX77" fmla="*/ 7796980 w 8023328"/>
              <a:gd name="connsiteY77" fmla="*/ 2167981 h 2380521"/>
              <a:gd name="connsiteX78" fmla="*/ 7784582 w 8023328"/>
              <a:gd name="connsiteY78" fmla="*/ 2153192 h 2380521"/>
              <a:gd name="connsiteX79" fmla="*/ 7796980 w 8023328"/>
              <a:gd name="connsiteY79" fmla="*/ 2138403 h 2380521"/>
              <a:gd name="connsiteX80" fmla="*/ 7726151 w 8023328"/>
              <a:gd name="connsiteY80" fmla="*/ 2138403 h 2380521"/>
              <a:gd name="connsiteX81" fmla="*/ 7740007 w 8023328"/>
              <a:gd name="connsiteY81" fmla="*/ 2153192 h 2380521"/>
              <a:gd name="connsiteX82" fmla="*/ 7726151 w 8023328"/>
              <a:gd name="connsiteY82" fmla="*/ 2167981 h 2380521"/>
              <a:gd name="connsiteX83" fmla="*/ 7713753 w 8023328"/>
              <a:gd name="connsiteY83" fmla="*/ 2153192 h 2380521"/>
              <a:gd name="connsiteX84" fmla="*/ 7726151 w 8023328"/>
              <a:gd name="connsiteY84" fmla="*/ 2138403 h 2380521"/>
              <a:gd name="connsiteX85" fmla="*/ 7654337 w 8023328"/>
              <a:gd name="connsiteY85" fmla="*/ 2138403 h 2380521"/>
              <a:gd name="connsiteX86" fmla="*/ 7669126 w 8023328"/>
              <a:gd name="connsiteY86" fmla="*/ 2153192 h 2380521"/>
              <a:gd name="connsiteX87" fmla="*/ 7654337 w 8023328"/>
              <a:gd name="connsiteY87" fmla="*/ 2167981 h 2380521"/>
              <a:gd name="connsiteX88" fmla="*/ 7639549 w 8023328"/>
              <a:gd name="connsiteY88" fmla="*/ 2153192 h 2380521"/>
              <a:gd name="connsiteX89" fmla="*/ 7654337 w 8023328"/>
              <a:gd name="connsiteY89" fmla="*/ 2138403 h 2380521"/>
              <a:gd name="connsiteX90" fmla="*/ 7867811 w 8023328"/>
              <a:gd name="connsiteY90" fmla="*/ 2067574 h 2380521"/>
              <a:gd name="connsiteX91" fmla="*/ 7881667 w 8023328"/>
              <a:gd name="connsiteY91" fmla="*/ 2082362 h 2380521"/>
              <a:gd name="connsiteX92" fmla="*/ 7867811 w 8023328"/>
              <a:gd name="connsiteY92" fmla="*/ 2097150 h 2380521"/>
              <a:gd name="connsiteX93" fmla="*/ 7855413 w 8023328"/>
              <a:gd name="connsiteY93" fmla="*/ 2082362 h 2380521"/>
              <a:gd name="connsiteX94" fmla="*/ 7867811 w 8023328"/>
              <a:gd name="connsiteY94" fmla="*/ 2067574 h 2380521"/>
              <a:gd name="connsiteX95" fmla="*/ 7796980 w 8023328"/>
              <a:gd name="connsiteY95" fmla="*/ 2067574 h 2380521"/>
              <a:gd name="connsiteX96" fmla="*/ 7810836 w 8023328"/>
              <a:gd name="connsiteY96" fmla="*/ 2082362 h 2380521"/>
              <a:gd name="connsiteX97" fmla="*/ 7796980 w 8023328"/>
              <a:gd name="connsiteY97" fmla="*/ 2097150 h 2380521"/>
              <a:gd name="connsiteX98" fmla="*/ 7784582 w 8023328"/>
              <a:gd name="connsiteY98" fmla="*/ 2082362 h 2380521"/>
              <a:gd name="connsiteX99" fmla="*/ 7796980 w 8023328"/>
              <a:gd name="connsiteY99" fmla="*/ 2067574 h 2380521"/>
              <a:gd name="connsiteX100" fmla="*/ 7726151 w 8023328"/>
              <a:gd name="connsiteY100" fmla="*/ 2067574 h 2380521"/>
              <a:gd name="connsiteX101" fmla="*/ 7740007 w 8023328"/>
              <a:gd name="connsiteY101" fmla="*/ 2082362 h 2380521"/>
              <a:gd name="connsiteX102" fmla="*/ 7726151 w 8023328"/>
              <a:gd name="connsiteY102" fmla="*/ 2097150 h 2380521"/>
              <a:gd name="connsiteX103" fmla="*/ 7713753 w 8023328"/>
              <a:gd name="connsiteY103" fmla="*/ 2082362 h 2380521"/>
              <a:gd name="connsiteX104" fmla="*/ 7726151 w 8023328"/>
              <a:gd name="connsiteY104" fmla="*/ 2067574 h 2380521"/>
              <a:gd name="connsiteX105" fmla="*/ 7654337 w 8023328"/>
              <a:gd name="connsiteY105" fmla="*/ 2067574 h 2380521"/>
              <a:gd name="connsiteX106" fmla="*/ 7669126 w 8023328"/>
              <a:gd name="connsiteY106" fmla="*/ 2082362 h 2380521"/>
              <a:gd name="connsiteX107" fmla="*/ 7654337 w 8023328"/>
              <a:gd name="connsiteY107" fmla="*/ 2097150 h 2380521"/>
              <a:gd name="connsiteX108" fmla="*/ 7639549 w 8023328"/>
              <a:gd name="connsiteY108" fmla="*/ 2082362 h 2380521"/>
              <a:gd name="connsiteX109" fmla="*/ 7654337 w 8023328"/>
              <a:gd name="connsiteY109" fmla="*/ 2067574 h 2380521"/>
              <a:gd name="connsiteX110" fmla="*/ 7583507 w 8023328"/>
              <a:gd name="connsiteY110" fmla="*/ 2067574 h 2380521"/>
              <a:gd name="connsiteX111" fmla="*/ 7598297 w 8023328"/>
              <a:gd name="connsiteY111" fmla="*/ 2082362 h 2380521"/>
              <a:gd name="connsiteX112" fmla="*/ 7583507 w 8023328"/>
              <a:gd name="connsiteY112" fmla="*/ 2097150 h 2380521"/>
              <a:gd name="connsiteX113" fmla="*/ 7568718 w 8023328"/>
              <a:gd name="connsiteY113" fmla="*/ 2082362 h 2380521"/>
              <a:gd name="connsiteX114" fmla="*/ 7583507 w 8023328"/>
              <a:gd name="connsiteY114" fmla="*/ 2067574 h 2380521"/>
              <a:gd name="connsiteX115" fmla="*/ 7867811 w 8023328"/>
              <a:gd name="connsiteY115" fmla="*/ 1996742 h 2380521"/>
              <a:gd name="connsiteX116" fmla="*/ 7881667 w 8023328"/>
              <a:gd name="connsiteY116" fmla="*/ 2010598 h 2380521"/>
              <a:gd name="connsiteX117" fmla="*/ 7867811 w 8023328"/>
              <a:gd name="connsiteY117" fmla="*/ 2022995 h 2380521"/>
              <a:gd name="connsiteX118" fmla="*/ 7855413 w 8023328"/>
              <a:gd name="connsiteY118" fmla="*/ 2010598 h 2380521"/>
              <a:gd name="connsiteX119" fmla="*/ 7867811 w 8023328"/>
              <a:gd name="connsiteY119" fmla="*/ 1996742 h 2380521"/>
              <a:gd name="connsiteX120" fmla="*/ 7796980 w 8023328"/>
              <a:gd name="connsiteY120" fmla="*/ 1996742 h 2380521"/>
              <a:gd name="connsiteX121" fmla="*/ 7810836 w 8023328"/>
              <a:gd name="connsiteY121" fmla="*/ 2010598 h 2380521"/>
              <a:gd name="connsiteX122" fmla="*/ 7796980 w 8023328"/>
              <a:gd name="connsiteY122" fmla="*/ 2022995 h 2380521"/>
              <a:gd name="connsiteX123" fmla="*/ 7784582 w 8023328"/>
              <a:gd name="connsiteY123" fmla="*/ 2010598 h 2380521"/>
              <a:gd name="connsiteX124" fmla="*/ 7796980 w 8023328"/>
              <a:gd name="connsiteY124" fmla="*/ 1996742 h 2380521"/>
              <a:gd name="connsiteX125" fmla="*/ 7726151 w 8023328"/>
              <a:gd name="connsiteY125" fmla="*/ 1996742 h 2380521"/>
              <a:gd name="connsiteX126" fmla="*/ 7740007 w 8023328"/>
              <a:gd name="connsiteY126" fmla="*/ 2010598 h 2380521"/>
              <a:gd name="connsiteX127" fmla="*/ 7726151 w 8023328"/>
              <a:gd name="connsiteY127" fmla="*/ 2022995 h 2380521"/>
              <a:gd name="connsiteX128" fmla="*/ 7713753 w 8023328"/>
              <a:gd name="connsiteY128" fmla="*/ 2010598 h 2380521"/>
              <a:gd name="connsiteX129" fmla="*/ 7726151 w 8023328"/>
              <a:gd name="connsiteY129" fmla="*/ 1996742 h 2380521"/>
              <a:gd name="connsiteX130" fmla="*/ 7654337 w 8023328"/>
              <a:gd name="connsiteY130" fmla="*/ 1996742 h 2380521"/>
              <a:gd name="connsiteX131" fmla="*/ 7669126 w 8023328"/>
              <a:gd name="connsiteY131" fmla="*/ 2010598 h 2380521"/>
              <a:gd name="connsiteX132" fmla="*/ 7654337 w 8023328"/>
              <a:gd name="connsiteY132" fmla="*/ 2022995 h 2380521"/>
              <a:gd name="connsiteX133" fmla="*/ 7639549 w 8023328"/>
              <a:gd name="connsiteY133" fmla="*/ 2010598 h 2380521"/>
              <a:gd name="connsiteX134" fmla="*/ 7654337 w 8023328"/>
              <a:gd name="connsiteY134" fmla="*/ 1996742 h 2380521"/>
              <a:gd name="connsiteX135" fmla="*/ 7583507 w 8023328"/>
              <a:gd name="connsiteY135" fmla="*/ 1996742 h 2380521"/>
              <a:gd name="connsiteX136" fmla="*/ 7598297 w 8023328"/>
              <a:gd name="connsiteY136" fmla="*/ 2010598 h 2380521"/>
              <a:gd name="connsiteX137" fmla="*/ 7583507 w 8023328"/>
              <a:gd name="connsiteY137" fmla="*/ 2022995 h 2380521"/>
              <a:gd name="connsiteX138" fmla="*/ 7568718 w 8023328"/>
              <a:gd name="connsiteY138" fmla="*/ 2010598 h 2380521"/>
              <a:gd name="connsiteX139" fmla="*/ 7583507 w 8023328"/>
              <a:gd name="connsiteY139" fmla="*/ 1996742 h 2380521"/>
              <a:gd name="connsiteX140" fmla="*/ 7512677 w 8023328"/>
              <a:gd name="connsiteY140" fmla="*/ 1996742 h 2380521"/>
              <a:gd name="connsiteX141" fmla="*/ 7527466 w 8023328"/>
              <a:gd name="connsiteY141" fmla="*/ 2010598 h 2380521"/>
              <a:gd name="connsiteX142" fmla="*/ 7512677 w 8023328"/>
              <a:gd name="connsiteY142" fmla="*/ 2022995 h 2380521"/>
              <a:gd name="connsiteX143" fmla="*/ 7497889 w 8023328"/>
              <a:gd name="connsiteY143" fmla="*/ 2010598 h 2380521"/>
              <a:gd name="connsiteX144" fmla="*/ 7512677 w 8023328"/>
              <a:gd name="connsiteY144" fmla="*/ 1996742 h 2380521"/>
              <a:gd name="connsiteX145" fmla="*/ 7796980 w 8023328"/>
              <a:gd name="connsiteY145" fmla="*/ 1925913 h 2380521"/>
              <a:gd name="connsiteX146" fmla="*/ 7810836 w 8023328"/>
              <a:gd name="connsiteY146" fmla="*/ 1939769 h 2380521"/>
              <a:gd name="connsiteX147" fmla="*/ 7796980 w 8023328"/>
              <a:gd name="connsiteY147" fmla="*/ 1952166 h 2380521"/>
              <a:gd name="connsiteX148" fmla="*/ 7784582 w 8023328"/>
              <a:gd name="connsiteY148" fmla="*/ 1939769 h 2380521"/>
              <a:gd name="connsiteX149" fmla="*/ 7796980 w 8023328"/>
              <a:gd name="connsiteY149" fmla="*/ 1925913 h 2380521"/>
              <a:gd name="connsiteX150" fmla="*/ 7726151 w 8023328"/>
              <a:gd name="connsiteY150" fmla="*/ 1925913 h 2380521"/>
              <a:gd name="connsiteX151" fmla="*/ 7740007 w 8023328"/>
              <a:gd name="connsiteY151" fmla="*/ 1939769 h 2380521"/>
              <a:gd name="connsiteX152" fmla="*/ 7726151 w 8023328"/>
              <a:gd name="connsiteY152" fmla="*/ 1952166 h 2380521"/>
              <a:gd name="connsiteX153" fmla="*/ 7713753 w 8023328"/>
              <a:gd name="connsiteY153" fmla="*/ 1939769 h 2380521"/>
              <a:gd name="connsiteX154" fmla="*/ 7726151 w 8023328"/>
              <a:gd name="connsiteY154" fmla="*/ 1925913 h 2380521"/>
              <a:gd name="connsiteX155" fmla="*/ 7654337 w 8023328"/>
              <a:gd name="connsiteY155" fmla="*/ 1925913 h 2380521"/>
              <a:gd name="connsiteX156" fmla="*/ 7669126 w 8023328"/>
              <a:gd name="connsiteY156" fmla="*/ 1939769 h 2380521"/>
              <a:gd name="connsiteX157" fmla="*/ 7654337 w 8023328"/>
              <a:gd name="connsiteY157" fmla="*/ 1952166 h 2380521"/>
              <a:gd name="connsiteX158" fmla="*/ 7639549 w 8023328"/>
              <a:gd name="connsiteY158" fmla="*/ 1939769 h 2380521"/>
              <a:gd name="connsiteX159" fmla="*/ 7654337 w 8023328"/>
              <a:gd name="connsiteY159" fmla="*/ 1925913 h 2380521"/>
              <a:gd name="connsiteX160" fmla="*/ 7583507 w 8023328"/>
              <a:gd name="connsiteY160" fmla="*/ 1925913 h 2380521"/>
              <a:gd name="connsiteX161" fmla="*/ 7598297 w 8023328"/>
              <a:gd name="connsiteY161" fmla="*/ 1939769 h 2380521"/>
              <a:gd name="connsiteX162" fmla="*/ 7583507 w 8023328"/>
              <a:gd name="connsiteY162" fmla="*/ 1952166 h 2380521"/>
              <a:gd name="connsiteX163" fmla="*/ 7568718 w 8023328"/>
              <a:gd name="connsiteY163" fmla="*/ 1939769 h 2380521"/>
              <a:gd name="connsiteX164" fmla="*/ 7583507 w 8023328"/>
              <a:gd name="connsiteY164" fmla="*/ 1925913 h 2380521"/>
              <a:gd name="connsiteX165" fmla="*/ 7512677 w 8023328"/>
              <a:gd name="connsiteY165" fmla="*/ 1925913 h 2380521"/>
              <a:gd name="connsiteX166" fmla="*/ 7527466 w 8023328"/>
              <a:gd name="connsiteY166" fmla="*/ 1939769 h 2380521"/>
              <a:gd name="connsiteX167" fmla="*/ 7512677 w 8023328"/>
              <a:gd name="connsiteY167" fmla="*/ 1952166 h 2380521"/>
              <a:gd name="connsiteX168" fmla="*/ 7497889 w 8023328"/>
              <a:gd name="connsiteY168" fmla="*/ 1939769 h 2380521"/>
              <a:gd name="connsiteX169" fmla="*/ 7512677 w 8023328"/>
              <a:gd name="connsiteY169" fmla="*/ 1925913 h 2380521"/>
              <a:gd name="connsiteX170" fmla="*/ 7440913 w 8023328"/>
              <a:gd name="connsiteY170" fmla="*/ 1925913 h 2380521"/>
              <a:gd name="connsiteX171" fmla="*/ 7453310 w 8023328"/>
              <a:gd name="connsiteY171" fmla="*/ 1939769 h 2380521"/>
              <a:gd name="connsiteX172" fmla="*/ 7440913 w 8023328"/>
              <a:gd name="connsiteY172" fmla="*/ 1952166 h 2380521"/>
              <a:gd name="connsiteX173" fmla="*/ 7427057 w 8023328"/>
              <a:gd name="connsiteY173" fmla="*/ 1939769 h 2380521"/>
              <a:gd name="connsiteX174" fmla="*/ 7440913 w 8023328"/>
              <a:gd name="connsiteY174" fmla="*/ 1925913 h 2380521"/>
              <a:gd name="connsiteX175" fmla="*/ 7726151 w 8023328"/>
              <a:gd name="connsiteY175" fmla="*/ 1855081 h 2380521"/>
              <a:gd name="connsiteX176" fmla="*/ 7740007 w 8023328"/>
              <a:gd name="connsiteY176" fmla="*/ 1868937 h 2380521"/>
              <a:gd name="connsiteX177" fmla="*/ 7726151 w 8023328"/>
              <a:gd name="connsiteY177" fmla="*/ 1881334 h 2380521"/>
              <a:gd name="connsiteX178" fmla="*/ 7713753 w 8023328"/>
              <a:gd name="connsiteY178" fmla="*/ 1868937 h 2380521"/>
              <a:gd name="connsiteX179" fmla="*/ 7726151 w 8023328"/>
              <a:gd name="connsiteY179" fmla="*/ 1855081 h 2380521"/>
              <a:gd name="connsiteX180" fmla="*/ 7654337 w 8023328"/>
              <a:gd name="connsiteY180" fmla="*/ 1855081 h 2380521"/>
              <a:gd name="connsiteX181" fmla="*/ 7669126 w 8023328"/>
              <a:gd name="connsiteY181" fmla="*/ 1868937 h 2380521"/>
              <a:gd name="connsiteX182" fmla="*/ 7654337 w 8023328"/>
              <a:gd name="connsiteY182" fmla="*/ 1881334 h 2380521"/>
              <a:gd name="connsiteX183" fmla="*/ 7639549 w 8023328"/>
              <a:gd name="connsiteY183" fmla="*/ 1868937 h 2380521"/>
              <a:gd name="connsiteX184" fmla="*/ 7654337 w 8023328"/>
              <a:gd name="connsiteY184" fmla="*/ 1855081 h 2380521"/>
              <a:gd name="connsiteX185" fmla="*/ 7583507 w 8023328"/>
              <a:gd name="connsiteY185" fmla="*/ 1855081 h 2380521"/>
              <a:gd name="connsiteX186" fmla="*/ 7598297 w 8023328"/>
              <a:gd name="connsiteY186" fmla="*/ 1868937 h 2380521"/>
              <a:gd name="connsiteX187" fmla="*/ 7583507 w 8023328"/>
              <a:gd name="connsiteY187" fmla="*/ 1881334 h 2380521"/>
              <a:gd name="connsiteX188" fmla="*/ 7568718 w 8023328"/>
              <a:gd name="connsiteY188" fmla="*/ 1868937 h 2380521"/>
              <a:gd name="connsiteX189" fmla="*/ 7583507 w 8023328"/>
              <a:gd name="connsiteY189" fmla="*/ 1855081 h 2380521"/>
              <a:gd name="connsiteX190" fmla="*/ 7512677 w 8023328"/>
              <a:gd name="connsiteY190" fmla="*/ 1855081 h 2380521"/>
              <a:gd name="connsiteX191" fmla="*/ 7527466 w 8023328"/>
              <a:gd name="connsiteY191" fmla="*/ 1868937 h 2380521"/>
              <a:gd name="connsiteX192" fmla="*/ 7512677 w 8023328"/>
              <a:gd name="connsiteY192" fmla="*/ 1881334 h 2380521"/>
              <a:gd name="connsiteX193" fmla="*/ 7497889 w 8023328"/>
              <a:gd name="connsiteY193" fmla="*/ 1868937 h 2380521"/>
              <a:gd name="connsiteX194" fmla="*/ 7512677 w 8023328"/>
              <a:gd name="connsiteY194" fmla="*/ 1855081 h 2380521"/>
              <a:gd name="connsiteX195" fmla="*/ 7440913 w 8023328"/>
              <a:gd name="connsiteY195" fmla="*/ 1855081 h 2380521"/>
              <a:gd name="connsiteX196" fmla="*/ 7453310 w 8023328"/>
              <a:gd name="connsiteY196" fmla="*/ 1868937 h 2380521"/>
              <a:gd name="connsiteX197" fmla="*/ 7440913 w 8023328"/>
              <a:gd name="connsiteY197" fmla="*/ 1881334 h 2380521"/>
              <a:gd name="connsiteX198" fmla="*/ 7427057 w 8023328"/>
              <a:gd name="connsiteY198" fmla="*/ 1868937 h 2380521"/>
              <a:gd name="connsiteX199" fmla="*/ 7440913 w 8023328"/>
              <a:gd name="connsiteY199" fmla="*/ 1855081 h 2380521"/>
              <a:gd name="connsiteX200" fmla="*/ 7654337 w 8023328"/>
              <a:gd name="connsiteY200" fmla="*/ 1780878 h 2380521"/>
              <a:gd name="connsiteX201" fmla="*/ 7669126 w 8023328"/>
              <a:gd name="connsiteY201" fmla="*/ 1793275 h 2380521"/>
              <a:gd name="connsiteX202" fmla="*/ 7654337 w 8023328"/>
              <a:gd name="connsiteY202" fmla="*/ 1807131 h 2380521"/>
              <a:gd name="connsiteX203" fmla="*/ 7639549 w 8023328"/>
              <a:gd name="connsiteY203" fmla="*/ 1793275 h 2380521"/>
              <a:gd name="connsiteX204" fmla="*/ 7654337 w 8023328"/>
              <a:gd name="connsiteY204" fmla="*/ 1780878 h 2380521"/>
              <a:gd name="connsiteX205" fmla="*/ 7583507 w 8023328"/>
              <a:gd name="connsiteY205" fmla="*/ 1780878 h 2380521"/>
              <a:gd name="connsiteX206" fmla="*/ 7598297 w 8023328"/>
              <a:gd name="connsiteY206" fmla="*/ 1793275 h 2380521"/>
              <a:gd name="connsiteX207" fmla="*/ 7583507 w 8023328"/>
              <a:gd name="connsiteY207" fmla="*/ 1807131 h 2380521"/>
              <a:gd name="connsiteX208" fmla="*/ 7568718 w 8023328"/>
              <a:gd name="connsiteY208" fmla="*/ 1793275 h 2380521"/>
              <a:gd name="connsiteX209" fmla="*/ 7583507 w 8023328"/>
              <a:gd name="connsiteY209" fmla="*/ 1780878 h 2380521"/>
              <a:gd name="connsiteX210" fmla="*/ 7511745 w 8023328"/>
              <a:gd name="connsiteY210" fmla="*/ 1780878 h 2380521"/>
              <a:gd name="connsiteX211" fmla="*/ 7524143 w 8023328"/>
              <a:gd name="connsiteY211" fmla="*/ 1793275 h 2380521"/>
              <a:gd name="connsiteX212" fmla="*/ 7511745 w 8023328"/>
              <a:gd name="connsiteY212" fmla="*/ 1807131 h 2380521"/>
              <a:gd name="connsiteX213" fmla="*/ 7497889 w 8023328"/>
              <a:gd name="connsiteY213" fmla="*/ 1793275 h 2380521"/>
              <a:gd name="connsiteX214" fmla="*/ 7511745 w 8023328"/>
              <a:gd name="connsiteY214" fmla="*/ 1780878 h 2380521"/>
              <a:gd name="connsiteX215" fmla="*/ 7440913 w 8023328"/>
              <a:gd name="connsiteY215" fmla="*/ 1780878 h 2380521"/>
              <a:gd name="connsiteX216" fmla="*/ 7453310 w 8023328"/>
              <a:gd name="connsiteY216" fmla="*/ 1793275 h 2380521"/>
              <a:gd name="connsiteX217" fmla="*/ 7440913 w 8023328"/>
              <a:gd name="connsiteY217" fmla="*/ 1807131 h 2380521"/>
              <a:gd name="connsiteX218" fmla="*/ 7427057 w 8023328"/>
              <a:gd name="connsiteY218" fmla="*/ 1793275 h 2380521"/>
              <a:gd name="connsiteX219" fmla="*/ 7440913 w 8023328"/>
              <a:gd name="connsiteY219" fmla="*/ 1780878 h 2380521"/>
              <a:gd name="connsiteX220" fmla="*/ 7370084 w 8023328"/>
              <a:gd name="connsiteY220" fmla="*/ 1780878 h 2380521"/>
              <a:gd name="connsiteX221" fmla="*/ 7382481 w 8023328"/>
              <a:gd name="connsiteY221" fmla="*/ 1793275 h 2380521"/>
              <a:gd name="connsiteX222" fmla="*/ 7370084 w 8023328"/>
              <a:gd name="connsiteY222" fmla="*/ 1807131 h 2380521"/>
              <a:gd name="connsiteX223" fmla="*/ 7356228 w 8023328"/>
              <a:gd name="connsiteY223" fmla="*/ 1793275 h 2380521"/>
              <a:gd name="connsiteX224" fmla="*/ 7370084 w 8023328"/>
              <a:gd name="connsiteY224" fmla="*/ 1780878 h 2380521"/>
              <a:gd name="connsiteX225" fmla="*/ 7294422 w 8023328"/>
              <a:gd name="connsiteY225" fmla="*/ 1780878 h 2380521"/>
              <a:gd name="connsiteX226" fmla="*/ 7308278 w 8023328"/>
              <a:gd name="connsiteY226" fmla="*/ 1793275 h 2380521"/>
              <a:gd name="connsiteX227" fmla="*/ 7294422 w 8023328"/>
              <a:gd name="connsiteY227" fmla="*/ 1807131 h 2380521"/>
              <a:gd name="connsiteX228" fmla="*/ 7282025 w 8023328"/>
              <a:gd name="connsiteY228" fmla="*/ 1793275 h 2380521"/>
              <a:gd name="connsiteX229" fmla="*/ 7294422 w 8023328"/>
              <a:gd name="connsiteY229" fmla="*/ 1780878 h 2380521"/>
              <a:gd name="connsiteX230" fmla="*/ 7654337 w 8023328"/>
              <a:gd name="connsiteY230" fmla="*/ 1710049 h 2380521"/>
              <a:gd name="connsiteX231" fmla="*/ 7669126 w 8023328"/>
              <a:gd name="connsiteY231" fmla="*/ 1722446 h 2380521"/>
              <a:gd name="connsiteX232" fmla="*/ 7654337 w 8023328"/>
              <a:gd name="connsiteY232" fmla="*/ 1736302 h 2380521"/>
              <a:gd name="connsiteX233" fmla="*/ 7639549 w 8023328"/>
              <a:gd name="connsiteY233" fmla="*/ 1722446 h 2380521"/>
              <a:gd name="connsiteX234" fmla="*/ 7654337 w 8023328"/>
              <a:gd name="connsiteY234" fmla="*/ 1710049 h 2380521"/>
              <a:gd name="connsiteX235" fmla="*/ 7583507 w 8023328"/>
              <a:gd name="connsiteY235" fmla="*/ 1710049 h 2380521"/>
              <a:gd name="connsiteX236" fmla="*/ 7598297 w 8023328"/>
              <a:gd name="connsiteY236" fmla="*/ 1722446 h 2380521"/>
              <a:gd name="connsiteX237" fmla="*/ 7583507 w 8023328"/>
              <a:gd name="connsiteY237" fmla="*/ 1736302 h 2380521"/>
              <a:gd name="connsiteX238" fmla="*/ 7568718 w 8023328"/>
              <a:gd name="connsiteY238" fmla="*/ 1722446 h 2380521"/>
              <a:gd name="connsiteX239" fmla="*/ 7583507 w 8023328"/>
              <a:gd name="connsiteY239" fmla="*/ 1710049 h 2380521"/>
              <a:gd name="connsiteX240" fmla="*/ 7511745 w 8023328"/>
              <a:gd name="connsiteY240" fmla="*/ 1710049 h 2380521"/>
              <a:gd name="connsiteX241" fmla="*/ 7524143 w 8023328"/>
              <a:gd name="connsiteY241" fmla="*/ 1722446 h 2380521"/>
              <a:gd name="connsiteX242" fmla="*/ 7511745 w 8023328"/>
              <a:gd name="connsiteY242" fmla="*/ 1736302 h 2380521"/>
              <a:gd name="connsiteX243" fmla="*/ 7497889 w 8023328"/>
              <a:gd name="connsiteY243" fmla="*/ 1722446 h 2380521"/>
              <a:gd name="connsiteX244" fmla="*/ 7511745 w 8023328"/>
              <a:gd name="connsiteY244" fmla="*/ 1710049 h 2380521"/>
              <a:gd name="connsiteX245" fmla="*/ 7440913 w 8023328"/>
              <a:gd name="connsiteY245" fmla="*/ 1710049 h 2380521"/>
              <a:gd name="connsiteX246" fmla="*/ 7453310 w 8023328"/>
              <a:gd name="connsiteY246" fmla="*/ 1722446 h 2380521"/>
              <a:gd name="connsiteX247" fmla="*/ 7440913 w 8023328"/>
              <a:gd name="connsiteY247" fmla="*/ 1736302 h 2380521"/>
              <a:gd name="connsiteX248" fmla="*/ 7427057 w 8023328"/>
              <a:gd name="connsiteY248" fmla="*/ 1722446 h 2380521"/>
              <a:gd name="connsiteX249" fmla="*/ 7440913 w 8023328"/>
              <a:gd name="connsiteY249" fmla="*/ 1710049 h 2380521"/>
              <a:gd name="connsiteX250" fmla="*/ 7370084 w 8023328"/>
              <a:gd name="connsiteY250" fmla="*/ 1710049 h 2380521"/>
              <a:gd name="connsiteX251" fmla="*/ 7382481 w 8023328"/>
              <a:gd name="connsiteY251" fmla="*/ 1722446 h 2380521"/>
              <a:gd name="connsiteX252" fmla="*/ 7370084 w 8023328"/>
              <a:gd name="connsiteY252" fmla="*/ 1736302 h 2380521"/>
              <a:gd name="connsiteX253" fmla="*/ 7356228 w 8023328"/>
              <a:gd name="connsiteY253" fmla="*/ 1722446 h 2380521"/>
              <a:gd name="connsiteX254" fmla="*/ 7370084 w 8023328"/>
              <a:gd name="connsiteY254" fmla="*/ 1710049 h 2380521"/>
              <a:gd name="connsiteX255" fmla="*/ 7294422 w 8023328"/>
              <a:gd name="connsiteY255" fmla="*/ 1710049 h 2380521"/>
              <a:gd name="connsiteX256" fmla="*/ 7308278 w 8023328"/>
              <a:gd name="connsiteY256" fmla="*/ 1722446 h 2380521"/>
              <a:gd name="connsiteX257" fmla="*/ 7294422 w 8023328"/>
              <a:gd name="connsiteY257" fmla="*/ 1736302 h 2380521"/>
              <a:gd name="connsiteX258" fmla="*/ 7282025 w 8023328"/>
              <a:gd name="connsiteY258" fmla="*/ 1722446 h 2380521"/>
              <a:gd name="connsiteX259" fmla="*/ 7294422 w 8023328"/>
              <a:gd name="connsiteY259" fmla="*/ 1710049 h 2380521"/>
              <a:gd name="connsiteX260" fmla="*/ 7223591 w 8023328"/>
              <a:gd name="connsiteY260" fmla="*/ 1710049 h 2380521"/>
              <a:gd name="connsiteX261" fmla="*/ 7237447 w 8023328"/>
              <a:gd name="connsiteY261" fmla="*/ 1722446 h 2380521"/>
              <a:gd name="connsiteX262" fmla="*/ 7223591 w 8023328"/>
              <a:gd name="connsiteY262" fmla="*/ 1736302 h 2380521"/>
              <a:gd name="connsiteX263" fmla="*/ 7211194 w 8023328"/>
              <a:gd name="connsiteY263" fmla="*/ 1722446 h 2380521"/>
              <a:gd name="connsiteX264" fmla="*/ 7223591 w 8023328"/>
              <a:gd name="connsiteY264" fmla="*/ 1710049 h 2380521"/>
              <a:gd name="connsiteX265" fmla="*/ 7583507 w 8023328"/>
              <a:gd name="connsiteY265" fmla="*/ 1639217 h 2380521"/>
              <a:gd name="connsiteX266" fmla="*/ 7598297 w 8023328"/>
              <a:gd name="connsiteY266" fmla="*/ 1651614 h 2380521"/>
              <a:gd name="connsiteX267" fmla="*/ 7583507 w 8023328"/>
              <a:gd name="connsiteY267" fmla="*/ 1665470 h 2380521"/>
              <a:gd name="connsiteX268" fmla="*/ 7568718 w 8023328"/>
              <a:gd name="connsiteY268" fmla="*/ 1651614 h 2380521"/>
              <a:gd name="connsiteX269" fmla="*/ 7583507 w 8023328"/>
              <a:gd name="connsiteY269" fmla="*/ 1639217 h 2380521"/>
              <a:gd name="connsiteX270" fmla="*/ 7511745 w 8023328"/>
              <a:gd name="connsiteY270" fmla="*/ 1639217 h 2380521"/>
              <a:gd name="connsiteX271" fmla="*/ 7524143 w 8023328"/>
              <a:gd name="connsiteY271" fmla="*/ 1651614 h 2380521"/>
              <a:gd name="connsiteX272" fmla="*/ 7511745 w 8023328"/>
              <a:gd name="connsiteY272" fmla="*/ 1665470 h 2380521"/>
              <a:gd name="connsiteX273" fmla="*/ 7497889 w 8023328"/>
              <a:gd name="connsiteY273" fmla="*/ 1651614 h 2380521"/>
              <a:gd name="connsiteX274" fmla="*/ 7511745 w 8023328"/>
              <a:gd name="connsiteY274" fmla="*/ 1639217 h 2380521"/>
              <a:gd name="connsiteX275" fmla="*/ 7440913 w 8023328"/>
              <a:gd name="connsiteY275" fmla="*/ 1639217 h 2380521"/>
              <a:gd name="connsiteX276" fmla="*/ 7453310 w 8023328"/>
              <a:gd name="connsiteY276" fmla="*/ 1651614 h 2380521"/>
              <a:gd name="connsiteX277" fmla="*/ 7440913 w 8023328"/>
              <a:gd name="connsiteY277" fmla="*/ 1665470 h 2380521"/>
              <a:gd name="connsiteX278" fmla="*/ 7427057 w 8023328"/>
              <a:gd name="connsiteY278" fmla="*/ 1651614 h 2380521"/>
              <a:gd name="connsiteX279" fmla="*/ 7440913 w 8023328"/>
              <a:gd name="connsiteY279" fmla="*/ 1639217 h 2380521"/>
              <a:gd name="connsiteX280" fmla="*/ 7370084 w 8023328"/>
              <a:gd name="connsiteY280" fmla="*/ 1639217 h 2380521"/>
              <a:gd name="connsiteX281" fmla="*/ 7382481 w 8023328"/>
              <a:gd name="connsiteY281" fmla="*/ 1651614 h 2380521"/>
              <a:gd name="connsiteX282" fmla="*/ 7370084 w 8023328"/>
              <a:gd name="connsiteY282" fmla="*/ 1665470 h 2380521"/>
              <a:gd name="connsiteX283" fmla="*/ 7356228 w 8023328"/>
              <a:gd name="connsiteY283" fmla="*/ 1651614 h 2380521"/>
              <a:gd name="connsiteX284" fmla="*/ 7370084 w 8023328"/>
              <a:gd name="connsiteY284" fmla="*/ 1639217 h 2380521"/>
              <a:gd name="connsiteX285" fmla="*/ 7294422 w 8023328"/>
              <a:gd name="connsiteY285" fmla="*/ 1639217 h 2380521"/>
              <a:gd name="connsiteX286" fmla="*/ 7308278 w 8023328"/>
              <a:gd name="connsiteY286" fmla="*/ 1651614 h 2380521"/>
              <a:gd name="connsiteX287" fmla="*/ 7294422 w 8023328"/>
              <a:gd name="connsiteY287" fmla="*/ 1665470 h 2380521"/>
              <a:gd name="connsiteX288" fmla="*/ 7282025 w 8023328"/>
              <a:gd name="connsiteY288" fmla="*/ 1651614 h 2380521"/>
              <a:gd name="connsiteX289" fmla="*/ 7294422 w 8023328"/>
              <a:gd name="connsiteY289" fmla="*/ 1639217 h 2380521"/>
              <a:gd name="connsiteX290" fmla="*/ 7223591 w 8023328"/>
              <a:gd name="connsiteY290" fmla="*/ 1639217 h 2380521"/>
              <a:gd name="connsiteX291" fmla="*/ 7237447 w 8023328"/>
              <a:gd name="connsiteY291" fmla="*/ 1651614 h 2380521"/>
              <a:gd name="connsiteX292" fmla="*/ 7223591 w 8023328"/>
              <a:gd name="connsiteY292" fmla="*/ 1665470 h 2380521"/>
              <a:gd name="connsiteX293" fmla="*/ 7211194 w 8023328"/>
              <a:gd name="connsiteY293" fmla="*/ 1651614 h 2380521"/>
              <a:gd name="connsiteX294" fmla="*/ 7223591 w 8023328"/>
              <a:gd name="connsiteY294" fmla="*/ 1639217 h 2380521"/>
              <a:gd name="connsiteX295" fmla="*/ 7152761 w 8023328"/>
              <a:gd name="connsiteY295" fmla="*/ 1639217 h 2380521"/>
              <a:gd name="connsiteX296" fmla="*/ 7166617 w 8023328"/>
              <a:gd name="connsiteY296" fmla="*/ 1651614 h 2380521"/>
              <a:gd name="connsiteX297" fmla="*/ 7152761 w 8023328"/>
              <a:gd name="connsiteY297" fmla="*/ 1665470 h 2380521"/>
              <a:gd name="connsiteX298" fmla="*/ 7140364 w 8023328"/>
              <a:gd name="connsiteY298" fmla="*/ 1651614 h 2380521"/>
              <a:gd name="connsiteX299" fmla="*/ 7152761 w 8023328"/>
              <a:gd name="connsiteY299" fmla="*/ 1639217 h 2380521"/>
              <a:gd name="connsiteX300" fmla="*/ 7511745 w 8023328"/>
              <a:gd name="connsiteY300" fmla="*/ 1568388 h 2380521"/>
              <a:gd name="connsiteX301" fmla="*/ 7524143 w 8023328"/>
              <a:gd name="connsiteY301" fmla="*/ 1583176 h 2380521"/>
              <a:gd name="connsiteX302" fmla="*/ 7511745 w 8023328"/>
              <a:gd name="connsiteY302" fmla="*/ 1597964 h 2380521"/>
              <a:gd name="connsiteX303" fmla="*/ 7497889 w 8023328"/>
              <a:gd name="connsiteY303" fmla="*/ 1583176 h 2380521"/>
              <a:gd name="connsiteX304" fmla="*/ 7511745 w 8023328"/>
              <a:gd name="connsiteY304" fmla="*/ 1568388 h 2380521"/>
              <a:gd name="connsiteX305" fmla="*/ 7440913 w 8023328"/>
              <a:gd name="connsiteY305" fmla="*/ 1568388 h 2380521"/>
              <a:gd name="connsiteX306" fmla="*/ 7453310 w 8023328"/>
              <a:gd name="connsiteY306" fmla="*/ 1583176 h 2380521"/>
              <a:gd name="connsiteX307" fmla="*/ 7440913 w 8023328"/>
              <a:gd name="connsiteY307" fmla="*/ 1597964 h 2380521"/>
              <a:gd name="connsiteX308" fmla="*/ 7427057 w 8023328"/>
              <a:gd name="connsiteY308" fmla="*/ 1583176 h 2380521"/>
              <a:gd name="connsiteX309" fmla="*/ 7440913 w 8023328"/>
              <a:gd name="connsiteY309" fmla="*/ 1568388 h 2380521"/>
              <a:gd name="connsiteX310" fmla="*/ 7370084 w 8023328"/>
              <a:gd name="connsiteY310" fmla="*/ 1568388 h 2380521"/>
              <a:gd name="connsiteX311" fmla="*/ 7382481 w 8023328"/>
              <a:gd name="connsiteY311" fmla="*/ 1583176 h 2380521"/>
              <a:gd name="connsiteX312" fmla="*/ 7370084 w 8023328"/>
              <a:gd name="connsiteY312" fmla="*/ 1597964 h 2380521"/>
              <a:gd name="connsiteX313" fmla="*/ 7356228 w 8023328"/>
              <a:gd name="connsiteY313" fmla="*/ 1583176 h 2380521"/>
              <a:gd name="connsiteX314" fmla="*/ 7370084 w 8023328"/>
              <a:gd name="connsiteY314" fmla="*/ 1568388 h 2380521"/>
              <a:gd name="connsiteX315" fmla="*/ 7294422 w 8023328"/>
              <a:gd name="connsiteY315" fmla="*/ 1568388 h 2380521"/>
              <a:gd name="connsiteX316" fmla="*/ 7308278 w 8023328"/>
              <a:gd name="connsiteY316" fmla="*/ 1583176 h 2380521"/>
              <a:gd name="connsiteX317" fmla="*/ 7294422 w 8023328"/>
              <a:gd name="connsiteY317" fmla="*/ 1597964 h 2380521"/>
              <a:gd name="connsiteX318" fmla="*/ 7282025 w 8023328"/>
              <a:gd name="connsiteY318" fmla="*/ 1583176 h 2380521"/>
              <a:gd name="connsiteX319" fmla="*/ 7294422 w 8023328"/>
              <a:gd name="connsiteY319" fmla="*/ 1568388 h 2380521"/>
              <a:gd name="connsiteX320" fmla="*/ 7223591 w 8023328"/>
              <a:gd name="connsiteY320" fmla="*/ 1568388 h 2380521"/>
              <a:gd name="connsiteX321" fmla="*/ 7237447 w 8023328"/>
              <a:gd name="connsiteY321" fmla="*/ 1583176 h 2380521"/>
              <a:gd name="connsiteX322" fmla="*/ 7223591 w 8023328"/>
              <a:gd name="connsiteY322" fmla="*/ 1597964 h 2380521"/>
              <a:gd name="connsiteX323" fmla="*/ 7211194 w 8023328"/>
              <a:gd name="connsiteY323" fmla="*/ 1583176 h 2380521"/>
              <a:gd name="connsiteX324" fmla="*/ 7223591 w 8023328"/>
              <a:gd name="connsiteY324" fmla="*/ 1568388 h 2380521"/>
              <a:gd name="connsiteX325" fmla="*/ 7152761 w 8023328"/>
              <a:gd name="connsiteY325" fmla="*/ 1568388 h 2380521"/>
              <a:gd name="connsiteX326" fmla="*/ 7166617 w 8023328"/>
              <a:gd name="connsiteY326" fmla="*/ 1580785 h 2380521"/>
              <a:gd name="connsiteX327" fmla="*/ 7152761 w 8023328"/>
              <a:gd name="connsiteY327" fmla="*/ 1594641 h 2380521"/>
              <a:gd name="connsiteX328" fmla="*/ 7140364 w 8023328"/>
              <a:gd name="connsiteY328" fmla="*/ 1580785 h 2380521"/>
              <a:gd name="connsiteX329" fmla="*/ 7152761 w 8023328"/>
              <a:gd name="connsiteY329" fmla="*/ 1568388 h 2380521"/>
              <a:gd name="connsiteX330" fmla="*/ 7084322 w 8023328"/>
              <a:gd name="connsiteY330" fmla="*/ 1568388 h 2380521"/>
              <a:gd name="connsiteX331" fmla="*/ 7099111 w 8023328"/>
              <a:gd name="connsiteY331" fmla="*/ 1580785 h 2380521"/>
              <a:gd name="connsiteX332" fmla="*/ 7084322 w 8023328"/>
              <a:gd name="connsiteY332" fmla="*/ 1594641 h 2380521"/>
              <a:gd name="connsiteX333" fmla="*/ 7069533 w 8023328"/>
              <a:gd name="connsiteY333" fmla="*/ 1580785 h 2380521"/>
              <a:gd name="connsiteX334" fmla="*/ 7084322 w 8023328"/>
              <a:gd name="connsiteY334" fmla="*/ 1568388 h 2380521"/>
              <a:gd name="connsiteX335" fmla="*/ 7440913 w 8023328"/>
              <a:gd name="connsiteY335" fmla="*/ 1494185 h 2380521"/>
              <a:gd name="connsiteX336" fmla="*/ 7453310 w 8023328"/>
              <a:gd name="connsiteY336" fmla="*/ 1508973 h 2380521"/>
              <a:gd name="connsiteX337" fmla="*/ 7440913 w 8023328"/>
              <a:gd name="connsiteY337" fmla="*/ 1523761 h 2380521"/>
              <a:gd name="connsiteX338" fmla="*/ 7427057 w 8023328"/>
              <a:gd name="connsiteY338" fmla="*/ 1508973 h 2380521"/>
              <a:gd name="connsiteX339" fmla="*/ 7440913 w 8023328"/>
              <a:gd name="connsiteY339" fmla="*/ 1494185 h 2380521"/>
              <a:gd name="connsiteX340" fmla="*/ 7370084 w 8023328"/>
              <a:gd name="connsiteY340" fmla="*/ 1494185 h 2380521"/>
              <a:gd name="connsiteX341" fmla="*/ 7382481 w 8023328"/>
              <a:gd name="connsiteY341" fmla="*/ 1508973 h 2380521"/>
              <a:gd name="connsiteX342" fmla="*/ 7370084 w 8023328"/>
              <a:gd name="connsiteY342" fmla="*/ 1523761 h 2380521"/>
              <a:gd name="connsiteX343" fmla="*/ 7356228 w 8023328"/>
              <a:gd name="connsiteY343" fmla="*/ 1508973 h 2380521"/>
              <a:gd name="connsiteX344" fmla="*/ 7370084 w 8023328"/>
              <a:gd name="connsiteY344" fmla="*/ 1494185 h 2380521"/>
              <a:gd name="connsiteX345" fmla="*/ 7294422 w 8023328"/>
              <a:gd name="connsiteY345" fmla="*/ 1494185 h 2380521"/>
              <a:gd name="connsiteX346" fmla="*/ 7308278 w 8023328"/>
              <a:gd name="connsiteY346" fmla="*/ 1508973 h 2380521"/>
              <a:gd name="connsiteX347" fmla="*/ 7294422 w 8023328"/>
              <a:gd name="connsiteY347" fmla="*/ 1523761 h 2380521"/>
              <a:gd name="connsiteX348" fmla="*/ 7282025 w 8023328"/>
              <a:gd name="connsiteY348" fmla="*/ 1508973 h 2380521"/>
              <a:gd name="connsiteX349" fmla="*/ 7294422 w 8023328"/>
              <a:gd name="connsiteY349" fmla="*/ 1494185 h 2380521"/>
              <a:gd name="connsiteX350" fmla="*/ 7223591 w 8023328"/>
              <a:gd name="connsiteY350" fmla="*/ 1494185 h 2380521"/>
              <a:gd name="connsiteX351" fmla="*/ 7237447 w 8023328"/>
              <a:gd name="connsiteY351" fmla="*/ 1508973 h 2380521"/>
              <a:gd name="connsiteX352" fmla="*/ 7223591 w 8023328"/>
              <a:gd name="connsiteY352" fmla="*/ 1523761 h 2380521"/>
              <a:gd name="connsiteX353" fmla="*/ 7211194 w 8023328"/>
              <a:gd name="connsiteY353" fmla="*/ 1508973 h 2380521"/>
              <a:gd name="connsiteX354" fmla="*/ 7223591 w 8023328"/>
              <a:gd name="connsiteY354" fmla="*/ 1494185 h 2380521"/>
              <a:gd name="connsiteX355" fmla="*/ 7152761 w 8023328"/>
              <a:gd name="connsiteY355" fmla="*/ 1494185 h 2380521"/>
              <a:gd name="connsiteX356" fmla="*/ 7166617 w 8023328"/>
              <a:gd name="connsiteY356" fmla="*/ 1508973 h 2380521"/>
              <a:gd name="connsiteX357" fmla="*/ 7152761 w 8023328"/>
              <a:gd name="connsiteY357" fmla="*/ 1523761 h 2380521"/>
              <a:gd name="connsiteX358" fmla="*/ 7140364 w 8023328"/>
              <a:gd name="connsiteY358" fmla="*/ 1508973 h 2380521"/>
              <a:gd name="connsiteX359" fmla="*/ 7152761 w 8023328"/>
              <a:gd name="connsiteY359" fmla="*/ 1494185 h 2380521"/>
              <a:gd name="connsiteX360" fmla="*/ 7084322 w 8023328"/>
              <a:gd name="connsiteY360" fmla="*/ 1494185 h 2380521"/>
              <a:gd name="connsiteX361" fmla="*/ 7099111 w 8023328"/>
              <a:gd name="connsiteY361" fmla="*/ 1508973 h 2380521"/>
              <a:gd name="connsiteX362" fmla="*/ 7084322 w 8023328"/>
              <a:gd name="connsiteY362" fmla="*/ 1523761 h 2380521"/>
              <a:gd name="connsiteX363" fmla="*/ 7069533 w 8023328"/>
              <a:gd name="connsiteY363" fmla="*/ 1508973 h 2380521"/>
              <a:gd name="connsiteX364" fmla="*/ 7084322 w 8023328"/>
              <a:gd name="connsiteY364" fmla="*/ 1494185 h 2380521"/>
              <a:gd name="connsiteX365" fmla="*/ 7013492 w 8023328"/>
              <a:gd name="connsiteY365" fmla="*/ 1494185 h 2380521"/>
              <a:gd name="connsiteX366" fmla="*/ 7028280 w 8023328"/>
              <a:gd name="connsiteY366" fmla="*/ 1508973 h 2380521"/>
              <a:gd name="connsiteX367" fmla="*/ 7013492 w 8023328"/>
              <a:gd name="connsiteY367" fmla="*/ 1523761 h 2380521"/>
              <a:gd name="connsiteX368" fmla="*/ 6998704 w 8023328"/>
              <a:gd name="connsiteY368" fmla="*/ 1508973 h 2380521"/>
              <a:gd name="connsiteX369" fmla="*/ 7013492 w 8023328"/>
              <a:gd name="connsiteY369" fmla="*/ 1494185 h 2380521"/>
              <a:gd name="connsiteX370" fmla="*/ 6939085 w 8023328"/>
              <a:gd name="connsiteY370" fmla="*/ 1494185 h 2380521"/>
              <a:gd name="connsiteX371" fmla="*/ 6950753 w 8023328"/>
              <a:gd name="connsiteY371" fmla="*/ 1508973 h 2380521"/>
              <a:gd name="connsiteX372" fmla="*/ 6939085 w 8023328"/>
              <a:gd name="connsiteY372" fmla="*/ 1523761 h 2380521"/>
              <a:gd name="connsiteX373" fmla="*/ 6924500 w 8023328"/>
              <a:gd name="connsiteY373" fmla="*/ 1508973 h 2380521"/>
              <a:gd name="connsiteX374" fmla="*/ 6939085 w 8023328"/>
              <a:gd name="connsiteY374" fmla="*/ 1494185 h 2380521"/>
              <a:gd name="connsiteX375" fmla="*/ 83229 w 8023328"/>
              <a:gd name="connsiteY375" fmla="*/ 1426727 h 2380521"/>
              <a:gd name="connsiteX376" fmla="*/ 97085 w 8023328"/>
              <a:gd name="connsiteY376" fmla="*/ 1439124 h 2380521"/>
              <a:gd name="connsiteX377" fmla="*/ 83229 w 8023328"/>
              <a:gd name="connsiteY377" fmla="*/ 1452980 h 2380521"/>
              <a:gd name="connsiteX378" fmla="*/ 70831 w 8023328"/>
              <a:gd name="connsiteY378" fmla="*/ 1439124 h 2380521"/>
              <a:gd name="connsiteX379" fmla="*/ 83229 w 8023328"/>
              <a:gd name="connsiteY379" fmla="*/ 1426727 h 2380521"/>
              <a:gd name="connsiteX380" fmla="*/ 11993 w 8023328"/>
              <a:gd name="connsiteY380" fmla="*/ 1426727 h 2380521"/>
              <a:gd name="connsiteX381" fmla="*/ 26234 w 8023328"/>
              <a:gd name="connsiteY381" fmla="*/ 1439124 h 2380521"/>
              <a:gd name="connsiteX382" fmla="*/ 11993 w 8023328"/>
              <a:gd name="connsiteY382" fmla="*/ 1452980 h 2380521"/>
              <a:gd name="connsiteX383" fmla="*/ 0 w 8023328"/>
              <a:gd name="connsiteY383" fmla="*/ 1439124 h 2380521"/>
              <a:gd name="connsiteX384" fmla="*/ 11993 w 8023328"/>
              <a:gd name="connsiteY384" fmla="*/ 1426727 h 2380521"/>
              <a:gd name="connsiteX385" fmla="*/ 7370084 w 8023328"/>
              <a:gd name="connsiteY385" fmla="*/ 1423353 h 2380521"/>
              <a:gd name="connsiteX386" fmla="*/ 7382481 w 8023328"/>
              <a:gd name="connsiteY386" fmla="*/ 1438142 h 2380521"/>
              <a:gd name="connsiteX387" fmla="*/ 7370084 w 8023328"/>
              <a:gd name="connsiteY387" fmla="*/ 1452931 h 2380521"/>
              <a:gd name="connsiteX388" fmla="*/ 7356228 w 8023328"/>
              <a:gd name="connsiteY388" fmla="*/ 1438142 h 2380521"/>
              <a:gd name="connsiteX389" fmla="*/ 7370084 w 8023328"/>
              <a:gd name="connsiteY389" fmla="*/ 1423353 h 2380521"/>
              <a:gd name="connsiteX390" fmla="*/ 7294422 w 8023328"/>
              <a:gd name="connsiteY390" fmla="*/ 1423353 h 2380521"/>
              <a:gd name="connsiteX391" fmla="*/ 7308278 w 8023328"/>
              <a:gd name="connsiteY391" fmla="*/ 1438142 h 2380521"/>
              <a:gd name="connsiteX392" fmla="*/ 7294422 w 8023328"/>
              <a:gd name="connsiteY392" fmla="*/ 1452931 h 2380521"/>
              <a:gd name="connsiteX393" fmla="*/ 7282025 w 8023328"/>
              <a:gd name="connsiteY393" fmla="*/ 1438142 h 2380521"/>
              <a:gd name="connsiteX394" fmla="*/ 7294422 w 8023328"/>
              <a:gd name="connsiteY394" fmla="*/ 1423353 h 2380521"/>
              <a:gd name="connsiteX395" fmla="*/ 7223591 w 8023328"/>
              <a:gd name="connsiteY395" fmla="*/ 1423353 h 2380521"/>
              <a:gd name="connsiteX396" fmla="*/ 7237447 w 8023328"/>
              <a:gd name="connsiteY396" fmla="*/ 1438142 h 2380521"/>
              <a:gd name="connsiteX397" fmla="*/ 7223591 w 8023328"/>
              <a:gd name="connsiteY397" fmla="*/ 1452931 h 2380521"/>
              <a:gd name="connsiteX398" fmla="*/ 7211194 w 8023328"/>
              <a:gd name="connsiteY398" fmla="*/ 1438142 h 2380521"/>
              <a:gd name="connsiteX399" fmla="*/ 7223591 w 8023328"/>
              <a:gd name="connsiteY399" fmla="*/ 1423353 h 2380521"/>
              <a:gd name="connsiteX400" fmla="*/ 7155152 w 8023328"/>
              <a:gd name="connsiteY400" fmla="*/ 1423353 h 2380521"/>
              <a:gd name="connsiteX401" fmla="*/ 7169940 w 8023328"/>
              <a:gd name="connsiteY401" fmla="*/ 1438142 h 2380521"/>
              <a:gd name="connsiteX402" fmla="*/ 7155152 w 8023328"/>
              <a:gd name="connsiteY402" fmla="*/ 1452931 h 2380521"/>
              <a:gd name="connsiteX403" fmla="*/ 7141920 w 8023328"/>
              <a:gd name="connsiteY403" fmla="*/ 1438142 h 2380521"/>
              <a:gd name="connsiteX404" fmla="*/ 7155152 w 8023328"/>
              <a:gd name="connsiteY404" fmla="*/ 1423353 h 2380521"/>
              <a:gd name="connsiteX405" fmla="*/ 7084322 w 8023328"/>
              <a:gd name="connsiteY405" fmla="*/ 1423353 h 2380521"/>
              <a:gd name="connsiteX406" fmla="*/ 7099111 w 8023328"/>
              <a:gd name="connsiteY406" fmla="*/ 1438142 h 2380521"/>
              <a:gd name="connsiteX407" fmla="*/ 7084322 w 8023328"/>
              <a:gd name="connsiteY407" fmla="*/ 1452931 h 2380521"/>
              <a:gd name="connsiteX408" fmla="*/ 7069533 w 8023328"/>
              <a:gd name="connsiteY408" fmla="*/ 1438142 h 2380521"/>
              <a:gd name="connsiteX409" fmla="*/ 7084322 w 8023328"/>
              <a:gd name="connsiteY409" fmla="*/ 1423353 h 2380521"/>
              <a:gd name="connsiteX410" fmla="*/ 7013492 w 8023328"/>
              <a:gd name="connsiteY410" fmla="*/ 1423353 h 2380521"/>
              <a:gd name="connsiteX411" fmla="*/ 7028280 w 8023328"/>
              <a:gd name="connsiteY411" fmla="*/ 1438142 h 2380521"/>
              <a:gd name="connsiteX412" fmla="*/ 7013492 w 8023328"/>
              <a:gd name="connsiteY412" fmla="*/ 1452931 h 2380521"/>
              <a:gd name="connsiteX413" fmla="*/ 6998704 w 8023328"/>
              <a:gd name="connsiteY413" fmla="*/ 1438142 h 2380521"/>
              <a:gd name="connsiteX414" fmla="*/ 7013492 w 8023328"/>
              <a:gd name="connsiteY414" fmla="*/ 1423353 h 2380521"/>
              <a:gd name="connsiteX415" fmla="*/ 6939085 w 8023328"/>
              <a:gd name="connsiteY415" fmla="*/ 1423353 h 2380521"/>
              <a:gd name="connsiteX416" fmla="*/ 6950753 w 8023328"/>
              <a:gd name="connsiteY416" fmla="*/ 1438142 h 2380521"/>
              <a:gd name="connsiteX417" fmla="*/ 6939085 w 8023328"/>
              <a:gd name="connsiteY417" fmla="*/ 1452931 h 2380521"/>
              <a:gd name="connsiteX418" fmla="*/ 6924500 w 8023328"/>
              <a:gd name="connsiteY418" fmla="*/ 1438142 h 2380521"/>
              <a:gd name="connsiteX419" fmla="*/ 6939085 w 8023328"/>
              <a:gd name="connsiteY419" fmla="*/ 1423353 h 2380521"/>
              <a:gd name="connsiteX420" fmla="*/ 6867525 w 8023328"/>
              <a:gd name="connsiteY420" fmla="*/ 1423353 h 2380521"/>
              <a:gd name="connsiteX421" fmla="*/ 6879922 w 8023328"/>
              <a:gd name="connsiteY421" fmla="*/ 1438142 h 2380521"/>
              <a:gd name="connsiteX422" fmla="*/ 6867525 w 8023328"/>
              <a:gd name="connsiteY422" fmla="*/ 1452931 h 2380521"/>
              <a:gd name="connsiteX423" fmla="*/ 6853669 w 8023328"/>
              <a:gd name="connsiteY423" fmla="*/ 1438142 h 2380521"/>
              <a:gd name="connsiteX424" fmla="*/ 6867525 w 8023328"/>
              <a:gd name="connsiteY424" fmla="*/ 1423353 h 2380521"/>
              <a:gd name="connsiteX425" fmla="*/ 6796696 w 8023328"/>
              <a:gd name="connsiteY425" fmla="*/ 1423353 h 2380521"/>
              <a:gd name="connsiteX426" fmla="*/ 6809093 w 8023328"/>
              <a:gd name="connsiteY426" fmla="*/ 1438142 h 2380521"/>
              <a:gd name="connsiteX427" fmla="*/ 6796696 w 8023328"/>
              <a:gd name="connsiteY427" fmla="*/ 1452931 h 2380521"/>
              <a:gd name="connsiteX428" fmla="*/ 6782840 w 8023328"/>
              <a:gd name="connsiteY428" fmla="*/ 1438142 h 2380521"/>
              <a:gd name="connsiteX429" fmla="*/ 6796696 w 8023328"/>
              <a:gd name="connsiteY429" fmla="*/ 1423353 h 2380521"/>
              <a:gd name="connsiteX430" fmla="*/ 155518 w 8023328"/>
              <a:gd name="connsiteY430" fmla="*/ 1355896 h 2380521"/>
              <a:gd name="connsiteX431" fmla="*/ 167916 w 8023328"/>
              <a:gd name="connsiteY431" fmla="*/ 1368293 h 2380521"/>
              <a:gd name="connsiteX432" fmla="*/ 155518 w 8023328"/>
              <a:gd name="connsiteY432" fmla="*/ 1382149 h 2380521"/>
              <a:gd name="connsiteX433" fmla="*/ 141662 w 8023328"/>
              <a:gd name="connsiteY433" fmla="*/ 1368293 h 2380521"/>
              <a:gd name="connsiteX434" fmla="*/ 155518 w 8023328"/>
              <a:gd name="connsiteY434" fmla="*/ 1355896 h 2380521"/>
              <a:gd name="connsiteX435" fmla="*/ 83230 w 8023328"/>
              <a:gd name="connsiteY435" fmla="*/ 1355896 h 2380521"/>
              <a:gd name="connsiteX436" fmla="*/ 97086 w 8023328"/>
              <a:gd name="connsiteY436" fmla="*/ 1368293 h 2380521"/>
              <a:gd name="connsiteX437" fmla="*/ 83230 w 8023328"/>
              <a:gd name="connsiteY437" fmla="*/ 1382149 h 2380521"/>
              <a:gd name="connsiteX438" fmla="*/ 70832 w 8023328"/>
              <a:gd name="connsiteY438" fmla="*/ 1368293 h 2380521"/>
              <a:gd name="connsiteX439" fmla="*/ 83230 w 8023328"/>
              <a:gd name="connsiteY439" fmla="*/ 1355896 h 2380521"/>
              <a:gd name="connsiteX440" fmla="*/ 11994 w 8023328"/>
              <a:gd name="connsiteY440" fmla="*/ 1355896 h 2380521"/>
              <a:gd name="connsiteX441" fmla="*/ 26235 w 8023328"/>
              <a:gd name="connsiteY441" fmla="*/ 1368293 h 2380521"/>
              <a:gd name="connsiteX442" fmla="*/ 11994 w 8023328"/>
              <a:gd name="connsiteY442" fmla="*/ 1382149 h 2380521"/>
              <a:gd name="connsiteX443" fmla="*/ 2 w 8023328"/>
              <a:gd name="connsiteY443" fmla="*/ 1368293 h 2380521"/>
              <a:gd name="connsiteX444" fmla="*/ 11994 w 8023328"/>
              <a:gd name="connsiteY444" fmla="*/ 1355896 h 2380521"/>
              <a:gd name="connsiteX445" fmla="*/ 7294422 w 8023328"/>
              <a:gd name="connsiteY445" fmla="*/ 1352524 h 2380521"/>
              <a:gd name="connsiteX446" fmla="*/ 7308278 w 8023328"/>
              <a:gd name="connsiteY446" fmla="*/ 1367109 h 2380521"/>
              <a:gd name="connsiteX447" fmla="*/ 7294422 w 8023328"/>
              <a:gd name="connsiteY447" fmla="*/ 1378777 h 2380521"/>
              <a:gd name="connsiteX448" fmla="*/ 7282025 w 8023328"/>
              <a:gd name="connsiteY448" fmla="*/ 1367109 h 2380521"/>
              <a:gd name="connsiteX449" fmla="*/ 7294422 w 8023328"/>
              <a:gd name="connsiteY449" fmla="*/ 1352524 h 2380521"/>
              <a:gd name="connsiteX450" fmla="*/ 7223591 w 8023328"/>
              <a:gd name="connsiteY450" fmla="*/ 1352524 h 2380521"/>
              <a:gd name="connsiteX451" fmla="*/ 7237447 w 8023328"/>
              <a:gd name="connsiteY451" fmla="*/ 1367109 h 2380521"/>
              <a:gd name="connsiteX452" fmla="*/ 7223591 w 8023328"/>
              <a:gd name="connsiteY452" fmla="*/ 1378777 h 2380521"/>
              <a:gd name="connsiteX453" fmla="*/ 7211194 w 8023328"/>
              <a:gd name="connsiteY453" fmla="*/ 1367109 h 2380521"/>
              <a:gd name="connsiteX454" fmla="*/ 7223591 w 8023328"/>
              <a:gd name="connsiteY454" fmla="*/ 1352524 h 2380521"/>
              <a:gd name="connsiteX455" fmla="*/ 7155152 w 8023328"/>
              <a:gd name="connsiteY455" fmla="*/ 1352524 h 2380521"/>
              <a:gd name="connsiteX456" fmla="*/ 7169940 w 8023328"/>
              <a:gd name="connsiteY456" fmla="*/ 1367109 h 2380521"/>
              <a:gd name="connsiteX457" fmla="*/ 7155152 w 8023328"/>
              <a:gd name="connsiteY457" fmla="*/ 1378777 h 2380521"/>
              <a:gd name="connsiteX458" fmla="*/ 7140364 w 8023328"/>
              <a:gd name="connsiteY458" fmla="*/ 1367109 h 2380521"/>
              <a:gd name="connsiteX459" fmla="*/ 7155152 w 8023328"/>
              <a:gd name="connsiteY459" fmla="*/ 1352524 h 2380521"/>
              <a:gd name="connsiteX460" fmla="*/ 7084322 w 8023328"/>
              <a:gd name="connsiteY460" fmla="*/ 1352524 h 2380521"/>
              <a:gd name="connsiteX461" fmla="*/ 7099111 w 8023328"/>
              <a:gd name="connsiteY461" fmla="*/ 1367109 h 2380521"/>
              <a:gd name="connsiteX462" fmla="*/ 7084322 w 8023328"/>
              <a:gd name="connsiteY462" fmla="*/ 1378777 h 2380521"/>
              <a:gd name="connsiteX463" fmla="*/ 7069533 w 8023328"/>
              <a:gd name="connsiteY463" fmla="*/ 1367109 h 2380521"/>
              <a:gd name="connsiteX464" fmla="*/ 7084322 w 8023328"/>
              <a:gd name="connsiteY464" fmla="*/ 1352524 h 2380521"/>
              <a:gd name="connsiteX465" fmla="*/ 7013492 w 8023328"/>
              <a:gd name="connsiteY465" fmla="*/ 1352524 h 2380521"/>
              <a:gd name="connsiteX466" fmla="*/ 7028280 w 8023328"/>
              <a:gd name="connsiteY466" fmla="*/ 1367109 h 2380521"/>
              <a:gd name="connsiteX467" fmla="*/ 7013492 w 8023328"/>
              <a:gd name="connsiteY467" fmla="*/ 1378777 h 2380521"/>
              <a:gd name="connsiteX468" fmla="*/ 6998704 w 8023328"/>
              <a:gd name="connsiteY468" fmla="*/ 1367109 h 2380521"/>
              <a:gd name="connsiteX469" fmla="*/ 7013492 w 8023328"/>
              <a:gd name="connsiteY469" fmla="*/ 1352524 h 2380521"/>
              <a:gd name="connsiteX470" fmla="*/ 6939085 w 8023328"/>
              <a:gd name="connsiteY470" fmla="*/ 1352524 h 2380521"/>
              <a:gd name="connsiteX471" fmla="*/ 6950753 w 8023328"/>
              <a:gd name="connsiteY471" fmla="*/ 1367701 h 2380521"/>
              <a:gd name="connsiteX472" fmla="*/ 6939085 w 8023328"/>
              <a:gd name="connsiteY472" fmla="*/ 1382120 h 2380521"/>
              <a:gd name="connsiteX473" fmla="*/ 6924500 w 8023328"/>
              <a:gd name="connsiteY473" fmla="*/ 1367701 h 2380521"/>
              <a:gd name="connsiteX474" fmla="*/ 6939085 w 8023328"/>
              <a:gd name="connsiteY474" fmla="*/ 1352524 h 2380521"/>
              <a:gd name="connsiteX475" fmla="*/ 6867525 w 8023328"/>
              <a:gd name="connsiteY475" fmla="*/ 1352524 h 2380521"/>
              <a:gd name="connsiteX476" fmla="*/ 6879922 w 8023328"/>
              <a:gd name="connsiteY476" fmla="*/ 1367701 h 2380521"/>
              <a:gd name="connsiteX477" fmla="*/ 6867525 w 8023328"/>
              <a:gd name="connsiteY477" fmla="*/ 1382120 h 2380521"/>
              <a:gd name="connsiteX478" fmla="*/ 6853669 w 8023328"/>
              <a:gd name="connsiteY478" fmla="*/ 1367701 h 2380521"/>
              <a:gd name="connsiteX479" fmla="*/ 6867525 w 8023328"/>
              <a:gd name="connsiteY479" fmla="*/ 1352524 h 2380521"/>
              <a:gd name="connsiteX480" fmla="*/ 6796696 w 8023328"/>
              <a:gd name="connsiteY480" fmla="*/ 1352524 h 2380521"/>
              <a:gd name="connsiteX481" fmla="*/ 6809093 w 8023328"/>
              <a:gd name="connsiteY481" fmla="*/ 1367701 h 2380521"/>
              <a:gd name="connsiteX482" fmla="*/ 6796696 w 8023328"/>
              <a:gd name="connsiteY482" fmla="*/ 1382120 h 2380521"/>
              <a:gd name="connsiteX483" fmla="*/ 6782840 w 8023328"/>
              <a:gd name="connsiteY483" fmla="*/ 1367701 h 2380521"/>
              <a:gd name="connsiteX484" fmla="*/ 6796696 w 8023328"/>
              <a:gd name="connsiteY484" fmla="*/ 1352524 h 2380521"/>
              <a:gd name="connsiteX485" fmla="*/ 6724405 w 8023328"/>
              <a:gd name="connsiteY485" fmla="*/ 1352524 h 2380521"/>
              <a:gd name="connsiteX486" fmla="*/ 6738261 w 8023328"/>
              <a:gd name="connsiteY486" fmla="*/ 1367701 h 2380521"/>
              <a:gd name="connsiteX487" fmla="*/ 6724405 w 8023328"/>
              <a:gd name="connsiteY487" fmla="*/ 1382120 h 2380521"/>
              <a:gd name="connsiteX488" fmla="*/ 6712008 w 8023328"/>
              <a:gd name="connsiteY488" fmla="*/ 1367701 h 2380521"/>
              <a:gd name="connsiteX489" fmla="*/ 6724405 w 8023328"/>
              <a:gd name="connsiteY489" fmla="*/ 1352524 h 2380521"/>
              <a:gd name="connsiteX490" fmla="*/ 6653576 w 8023328"/>
              <a:gd name="connsiteY490" fmla="*/ 1352524 h 2380521"/>
              <a:gd name="connsiteX491" fmla="*/ 6667432 w 8023328"/>
              <a:gd name="connsiteY491" fmla="*/ 1367701 h 2380521"/>
              <a:gd name="connsiteX492" fmla="*/ 6653576 w 8023328"/>
              <a:gd name="connsiteY492" fmla="*/ 1382120 h 2380521"/>
              <a:gd name="connsiteX493" fmla="*/ 6641179 w 8023328"/>
              <a:gd name="connsiteY493" fmla="*/ 1367701 h 2380521"/>
              <a:gd name="connsiteX494" fmla="*/ 6653576 w 8023328"/>
              <a:gd name="connsiteY494" fmla="*/ 1352524 h 2380521"/>
              <a:gd name="connsiteX495" fmla="*/ 7223591 w 8023328"/>
              <a:gd name="connsiteY495" fmla="*/ 1281693 h 2380521"/>
              <a:gd name="connsiteX496" fmla="*/ 7237447 w 8023328"/>
              <a:gd name="connsiteY496" fmla="*/ 1295549 h 2380521"/>
              <a:gd name="connsiteX497" fmla="*/ 7223591 w 8023328"/>
              <a:gd name="connsiteY497" fmla="*/ 1307946 h 2380521"/>
              <a:gd name="connsiteX498" fmla="*/ 7211194 w 8023328"/>
              <a:gd name="connsiteY498" fmla="*/ 1295549 h 2380521"/>
              <a:gd name="connsiteX499" fmla="*/ 7223591 w 8023328"/>
              <a:gd name="connsiteY499" fmla="*/ 1281693 h 2380521"/>
              <a:gd name="connsiteX500" fmla="*/ 7155152 w 8023328"/>
              <a:gd name="connsiteY500" fmla="*/ 1281693 h 2380521"/>
              <a:gd name="connsiteX501" fmla="*/ 7169940 w 8023328"/>
              <a:gd name="connsiteY501" fmla="*/ 1295549 h 2380521"/>
              <a:gd name="connsiteX502" fmla="*/ 7155152 w 8023328"/>
              <a:gd name="connsiteY502" fmla="*/ 1307946 h 2380521"/>
              <a:gd name="connsiteX503" fmla="*/ 7140364 w 8023328"/>
              <a:gd name="connsiteY503" fmla="*/ 1295549 h 2380521"/>
              <a:gd name="connsiteX504" fmla="*/ 7155152 w 8023328"/>
              <a:gd name="connsiteY504" fmla="*/ 1281693 h 2380521"/>
              <a:gd name="connsiteX505" fmla="*/ 7084322 w 8023328"/>
              <a:gd name="connsiteY505" fmla="*/ 1281693 h 2380521"/>
              <a:gd name="connsiteX506" fmla="*/ 7099111 w 8023328"/>
              <a:gd name="connsiteY506" fmla="*/ 1295549 h 2380521"/>
              <a:gd name="connsiteX507" fmla="*/ 7084322 w 8023328"/>
              <a:gd name="connsiteY507" fmla="*/ 1307946 h 2380521"/>
              <a:gd name="connsiteX508" fmla="*/ 7069533 w 8023328"/>
              <a:gd name="connsiteY508" fmla="*/ 1295549 h 2380521"/>
              <a:gd name="connsiteX509" fmla="*/ 7084322 w 8023328"/>
              <a:gd name="connsiteY509" fmla="*/ 1281693 h 2380521"/>
              <a:gd name="connsiteX510" fmla="*/ 7013492 w 8023328"/>
              <a:gd name="connsiteY510" fmla="*/ 1281693 h 2380521"/>
              <a:gd name="connsiteX511" fmla="*/ 7028280 w 8023328"/>
              <a:gd name="connsiteY511" fmla="*/ 1295549 h 2380521"/>
              <a:gd name="connsiteX512" fmla="*/ 7013492 w 8023328"/>
              <a:gd name="connsiteY512" fmla="*/ 1307946 h 2380521"/>
              <a:gd name="connsiteX513" fmla="*/ 6998704 w 8023328"/>
              <a:gd name="connsiteY513" fmla="*/ 1295549 h 2380521"/>
              <a:gd name="connsiteX514" fmla="*/ 7013492 w 8023328"/>
              <a:gd name="connsiteY514" fmla="*/ 1281693 h 2380521"/>
              <a:gd name="connsiteX515" fmla="*/ 6939085 w 8023328"/>
              <a:gd name="connsiteY515" fmla="*/ 1281693 h 2380521"/>
              <a:gd name="connsiteX516" fmla="*/ 6950753 w 8023328"/>
              <a:gd name="connsiteY516" fmla="*/ 1295549 h 2380521"/>
              <a:gd name="connsiteX517" fmla="*/ 6939085 w 8023328"/>
              <a:gd name="connsiteY517" fmla="*/ 1307946 h 2380521"/>
              <a:gd name="connsiteX518" fmla="*/ 6924500 w 8023328"/>
              <a:gd name="connsiteY518" fmla="*/ 1295549 h 2380521"/>
              <a:gd name="connsiteX519" fmla="*/ 6939085 w 8023328"/>
              <a:gd name="connsiteY519" fmla="*/ 1281693 h 2380521"/>
              <a:gd name="connsiteX520" fmla="*/ 6867525 w 8023328"/>
              <a:gd name="connsiteY520" fmla="*/ 1281693 h 2380521"/>
              <a:gd name="connsiteX521" fmla="*/ 6879922 w 8023328"/>
              <a:gd name="connsiteY521" fmla="*/ 1295549 h 2380521"/>
              <a:gd name="connsiteX522" fmla="*/ 6867525 w 8023328"/>
              <a:gd name="connsiteY522" fmla="*/ 1307946 h 2380521"/>
              <a:gd name="connsiteX523" fmla="*/ 6853669 w 8023328"/>
              <a:gd name="connsiteY523" fmla="*/ 1295549 h 2380521"/>
              <a:gd name="connsiteX524" fmla="*/ 6867525 w 8023328"/>
              <a:gd name="connsiteY524" fmla="*/ 1281693 h 2380521"/>
              <a:gd name="connsiteX525" fmla="*/ 6796696 w 8023328"/>
              <a:gd name="connsiteY525" fmla="*/ 1281693 h 2380521"/>
              <a:gd name="connsiteX526" fmla="*/ 6809093 w 8023328"/>
              <a:gd name="connsiteY526" fmla="*/ 1295549 h 2380521"/>
              <a:gd name="connsiteX527" fmla="*/ 6796696 w 8023328"/>
              <a:gd name="connsiteY527" fmla="*/ 1307946 h 2380521"/>
              <a:gd name="connsiteX528" fmla="*/ 6782840 w 8023328"/>
              <a:gd name="connsiteY528" fmla="*/ 1295549 h 2380521"/>
              <a:gd name="connsiteX529" fmla="*/ 6796696 w 8023328"/>
              <a:gd name="connsiteY529" fmla="*/ 1281693 h 2380521"/>
              <a:gd name="connsiteX530" fmla="*/ 6724405 w 8023328"/>
              <a:gd name="connsiteY530" fmla="*/ 1281693 h 2380521"/>
              <a:gd name="connsiteX531" fmla="*/ 6738261 w 8023328"/>
              <a:gd name="connsiteY531" fmla="*/ 1295549 h 2380521"/>
              <a:gd name="connsiteX532" fmla="*/ 6724405 w 8023328"/>
              <a:gd name="connsiteY532" fmla="*/ 1307946 h 2380521"/>
              <a:gd name="connsiteX533" fmla="*/ 6712008 w 8023328"/>
              <a:gd name="connsiteY533" fmla="*/ 1295549 h 2380521"/>
              <a:gd name="connsiteX534" fmla="*/ 6724405 w 8023328"/>
              <a:gd name="connsiteY534" fmla="*/ 1281693 h 2380521"/>
              <a:gd name="connsiteX535" fmla="*/ 6653576 w 8023328"/>
              <a:gd name="connsiteY535" fmla="*/ 1281693 h 2380521"/>
              <a:gd name="connsiteX536" fmla="*/ 6667432 w 8023328"/>
              <a:gd name="connsiteY536" fmla="*/ 1295549 h 2380521"/>
              <a:gd name="connsiteX537" fmla="*/ 6653576 w 8023328"/>
              <a:gd name="connsiteY537" fmla="*/ 1307946 h 2380521"/>
              <a:gd name="connsiteX538" fmla="*/ 6641179 w 8023328"/>
              <a:gd name="connsiteY538" fmla="*/ 1295549 h 2380521"/>
              <a:gd name="connsiteX539" fmla="*/ 6653576 w 8023328"/>
              <a:gd name="connsiteY539" fmla="*/ 1281693 h 2380521"/>
              <a:gd name="connsiteX540" fmla="*/ 6582745 w 8023328"/>
              <a:gd name="connsiteY540" fmla="*/ 1281693 h 2380521"/>
              <a:gd name="connsiteX541" fmla="*/ 6596601 w 8023328"/>
              <a:gd name="connsiteY541" fmla="*/ 1295549 h 2380521"/>
              <a:gd name="connsiteX542" fmla="*/ 6582745 w 8023328"/>
              <a:gd name="connsiteY542" fmla="*/ 1307946 h 2380521"/>
              <a:gd name="connsiteX543" fmla="*/ 6570348 w 8023328"/>
              <a:gd name="connsiteY543" fmla="*/ 1295549 h 2380521"/>
              <a:gd name="connsiteX544" fmla="*/ 6582745 w 8023328"/>
              <a:gd name="connsiteY544" fmla="*/ 1281693 h 2380521"/>
              <a:gd name="connsiteX545" fmla="*/ 6510933 w 8023328"/>
              <a:gd name="connsiteY545" fmla="*/ 1281693 h 2380521"/>
              <a:gd name="connsiteX546" fmla="*/ 6525722 w 8023328"/>
              <a:gd name="connsiteY546" fmla="*/ 1295549 h 2380521"/>
              <a:gd name="connsiteX547" fmla="*/ 6510933 w 8023328"/>
              <a:gd name="connsiteY547" fmla="*/ 1307946 h 2380521"/>
              <a:gd name="connsiteX548" fmla="*/ 6496144 w 8023328"/>
              <a:gd name="connsiteY548" fmla="*/ 1295549 h 2380521"/>
              <a:gd name="connsiteX549" fmla="*/ 6510933 w 8023328"/>
              <a:gd name="connsiteY549" fmla="*/ 1281693 h 2380521"/>
              <a:gd name="connsiteX550" fmla="*/ 6440492 w 8023328"/>
              <a:gd name="connsiteY550" fmla="*/ 1281693 h 2380521"/>
              <a:gd name="connsiteX551" fmla="*/ 6454911 w 8023328"/>
              <a:gd name="connsiteY551" fmla="*/ 1295549 h 2380521"/>
              <a:gd name="connsiteX552" fmla="*/ 6440492 w 8023328"/>
              <a:gd name="connsiteY552" fmla="*/ 1307946 h 2380521"/>
              <a:gd name="connsiteX553" fmla="*/ 6425315 w 8023328"/>
              <a:gd name="connsiteY553" fmla="*/ 1295549 h 2380521"/>
              <a:gd name="connsiteX554" fmla="*/ 6440492 w 8023328"/>
              <a:gd name="connsiteY554" fmla="*/ 1281693 h 2380521"/>
              <a:gd name="connsiteX555" fmla="*/ 6369273 w 8023328"/>
              <a:gd name="connsiteY555" fmla="*/ 1281693 h 2380521"/>
              <a:gd name="connsiteX556" fmla="*/ 6384062 w 8023328"/>
              <a:gd name="connsiteY556" fmla="*/ 1296482 h 2380521"/>
              <a:gd name="connsiteX557" fmla="*/ 6369273 w 8023328"/>
              <a:gd name="connsiteY557" fmla="*/ 1311271 h 2380521"/>
              <a:gd name="connsiteX558" fmla="*/ 6354484 w 8023328"/>
              <a:gd name="connsiteY558" fmla="*/ 1296482 h 2380521"/>
              <a:gd name="connsiteX559" fmla="*/ 6369273 w 8023328"/>
              <a:gd name="connsiteY559" fmla="*/ 1281693 h 2380521"/>
              <a:gd name="connsiteX560" fmla="*/ 5799257 w 8023328"/>
              <a:gd name="connsiteY560" fmla="*/ 1281693 h 2380521"/>
              <a:gd name="connsiteX561" fmla="*/ 5814045 w 8023328"/>
              <a:gd name="connsiteY561" fmla="*/ 1296482 h 2380521"/>
              <a:gd name="connsiteX562" fmla="*/ 5799257 w 8023328"/>
              <a:gd name="connsiteY562" fmla="*/ 1311271 h 2380521"/>
              <a:gd name="connsiteX563" fmla="*/ 5784469 w 8023328"/>
              <a:gd name="connsiteY563" fmla="*/ 1296482 h 2380521"/>
              <a:gd name="connsiteX564" fmla="*/ 5799257 w 8023328"/>
              <a:gd name="connsiteY564" fmla="*/ 1281693 h 2380521"/>
              <a:gd name="connsiteX565" fmla="*/ 5724122 w 8023328"/>
              <a:gd name="connsiteY565" fmla="*/ 1281693 h 2380521"/>
              <a:gd name="connsiteX566" fmla="*/ 5736519 w 8023328"/>
              <a:gd name="connsiteY566" fmla="*/ 1296482 h 2380521"/>
              <a:gd name="connsiteX567" fmla="*/ 5724122 w 8023328"/>
              <a:gd name="connsiteY567" fmla="*/ 1311271 h 2380521"/>
              <a:gd name="connsiteX568" fmla="*/ 5710266 w 8023328"/>
              <a:gd name="connsiteY568" fmla="*/ 1296482 h 2380521"/>
              <a:gd name="connsiteX569" fmla="*/ 5724122 w 8023328"/>
              <a:gd name="connsiteY569" fmla="*/ 1281693 h 2380521"/>
              <a:gd name="connsiteX570" fmla="*/ 5653291 w 8023328"/>
              <a:gd name="connsiteY570" fmla="*/ 1281693 h 2380521"/>
              <a:gd name="connsiteX571" fmla="*/ 5665688 w 8023328"/>
              <a:gd name="connsiteY571" fmla="*/ 1296482 h 2380521"/>
              <a:gd name="connsiteX572" fmla="*/ 5653291 w 8023328"/>
              <a:gd name="connsiteY572" fmla="*/ 1311271 h 2380521"/>
              <a:gd name="connsiteX573" fmla="*/ 5639435 w 8023328"/>
              <a:gd name="connsiteY573" fmla="*/ 1296482 h 2380521"/>
              <a:gd name="connsiteX574" fmla="*/ 5653291 w 8023328"/>
              <a:gd name="connsiteY574" fmla="*/ 1281693 h 2380521"/>
              <a:gd name="connsiteX575" fmla="*/ 5582461 w 8023328"/>
              <a:gd name="connsiteY575" fmla="*/ 1281693 h 2380521"/>
              <a:gd name="connsiteX576" fmla="*/ 5594858 w 8023328"/>
              <a:gd name="connsiteY576" fmla="*/ 1296482 h 2380521"/>
              <a:gd name="connsiteX577" fmla="*/ 5582461 w 8023328"/>
              <a:gd name="connsiteY577" fmla="*/ 1311271 h 2380521"/>
              <a:gd name="connsiteX578" fmla="*/ 5568605 w 8023328"/>
              <a:gd name="connsiteY578" fmla="*/ 1296482 h 2380521"/>
              <a:gd name="connsiteX579" fmla="*/ 5582461 w 8023328"/>
              <a:gd name="connsiteY579" fmla="*/ 1281693 h 2380521"/>
              <a:gd name="connsiteX580" fmla="*/ 5510171 w 8023328"/>
              <a:gd name="connsiteY580" fmla="*/ 1281693 h 2380521"/>
              <a:gd name="connsiteX581" fmla="*/ 5524027 w 8023328"/>
              <a:gd name="connsiteY581" fmla="*/ 1296482 h 2380521"/>
              <a:gd name="connsiteX582" fmla="*/ 5510171 w 8023328"/>
              <a:gd name="connsiteY582" fmla="*/ 1311271 h 2380521"/>
              <a:gd name="connsiteX583" fmla="*/ 5497774 w 8023328"/>
              <a:gd name="connsiteY583" fmla="*/ 1296482 h 2380521"/>
              <a:gd name="connsiteX584" fmla="*/ 5510171 w 8023328"/>
              <a:gd name="connsiteY584" fmla="*/ 1281693 h 2380521"/>
              <a:gd name="connsiteX585" fmla="*/ 5438937 w 8023328"/>
              <a:gd name="connsiteY585" fmla="*/ 1281693 h 2380521"/>
              <a:gd name="connsiteX586" fmla="*/ 5453178 w 8023328"/>
              <a:gd name="connsiteY586" fmla="*/ 1296482 h 2380521"/>
              <a:gd name="connsiteX587" fmla="*/ 5438937 w 8023328"/>
              <a:gd name="connsiteY587" fmla="*/ 1311271 h 2380521"/>
              <a:gd name="connsiteX588" fmla="*/ 5426945 w 8023328"/>
              <a:gd name="connsiteY588" fmla="*/ 1296482 h 2380521"/>
              <a:gd name="connsiteX589" fmla="*/ 5438937 w 8023328"/>
              <a:gd name="connsiteY589" fmla="*/ 1281693 h 2380521"/>
              <a:gd name="connsiteX590" fmla="*/ 5368510 w 8023328"/>
              <a:gd name="connsiteY590" fmla="*/ 1281693 h 2380521"/>
              <a:gd name="connsiteX591" fmla="*/ 5382366 w 8023328"/>
              <a:gd name="connsiteY591" fmla="*/ 1296482 h 2380521"/>
              <a:gd name="connsiteX592" fmla="*/ 5368510 w 8023328"/>
              <a:gd name="connsiteY592" fmla="*/ 1311271 h 2380521"/>
              <a:gd name="connsiteX593" fmla="*/ 5356113 w 8023328"/>
              <a:gd name="connsiteY593" fmla="*/ 1296482 h 2380521"/>
              <a:gd name="connsiteX594" fmla="*/ 5368510 w 8023328"/>
              <a:gd name="connsiteY594" fmla="*/ 1281693 h 2380521"/>
              <a:gd name="connsiteX595" fmla="*/ 5296699 w 8023328"/>
              <a:gd name="connsiteY595" fmla="*/ 1281693 h 2380521"/>
              <a:gd name="connsiteX596" fmla="*/ 5311488 w 8023328"/>
              <a:gd name="connsiteY596" fmla="*/ 1296482 h 2380521"/>
              <a:gd name="connsiteX597" fmla="*/ 5296699 w 8023328"/>
              <a:gd name="connsiteY597" fmla="*/ 1311271 h 2380521"/>
              <a:gd name="connsiteX598" fmla="*/ 5281910 w 8023328"/>
              <a:gd name="connsiteY598" fmla="*/ 1296482 h 2380521"/>
              <a:gd name="connsiteX599" fmla="*/ 5296699 w 8023328"/>
              <a:gd name="connsiteY599" fmla="*/ 1281693 h 2380521"/>
              <a:gd name="connsiteX600" fmla="*/ 5225869 w 8023328"/>
              <a:gd name="connsiteY600" fmla="*/ 1281693 h 2380521"/>
              <a:gd name="connsiteX601" fmla="*/ 5240657 w 8023328"/>
              <a:gd name="connsiteY601" fmla="*/ 1296482 h 2380521"/>
              <a:gd name="connsiteX602" fmla="*/ 5225869 w 8023328"/>
              <a:gd name="connsiteY602" fmla="*/ 1311271 h 2380521"/>
              <a:gd name="connsiteX603" fmla="*/ 5211081 w 8023328"/>
              <a:gd name="connsiteY603" fmla="*/ 1296482 h 2380521"/>
              <a:gd name="connsiteX604" fmla="*/ 5225869 w 8023328"/>
              <a:gd name="connsiteY604" fmla="*/ 1281693 h 2380521"/>
              <a:gd name="connsiteX605" fmla="*/ 5154105 w 8023328"/>
              <a:gd name="connsiteY605" fmla="*/ 1281693 h 2380521"/>
              <a:gd name="connsiteX606" fmla="*/ 5166502 w 8023328"/>
              <a:gd name="connsiteY606" fmla="*/ 1296482 h 2380521"/>
              <a:gd name="connsiteX607" fmla="*/ 5154105 w 8023328"/>
              <a:gd name="connsiteY607" fmla="*/ 1311271 h 2380521"/>
              <a:gd name="connsiteX608" fmla="*/ 5140249 w 8023328"/>
              <a:gd name="connsiteY608" fmla="*/ 1296482 h 2380521"/>
              <a:gd name="connsiteX609" fmla="*/ 5154105 w 8023328"/>
              <a:gd name="connsiteY609" fmla="*/ 1281693 h 2380521"/>
              <a:gd name="connsiteX610" fmla="*/ 5083276 w 8023328"/>
              <a:gd name="connsiteY610" fmla="*/ 1281693 h 2380521"/>
              <a:gd name="connsiteX611" fmla="*/ 5095673 w 8023328"/>
              <a:gd name="connsiteY611" fmla="*/ 1296482 h 2380521"/>
              <a:gd name="connsiteX612" fmla="*/ 5083276 w 8023328"/>
              <a:gd name="connsiteY612" fmla="*/ 1311271 h 2380521"/>
              <a:gd name="connsiteX613" fmla="*/ 5069420 w 8023328"/>
              <a:gd name="connsiteY613" fmla="*/ 1296482 h 2380521"/>
              <a:gd name="connsiteX614" fmla="*/ 5083276 w 8023328"/>
              <a:gd name="connsiteY614" fmla="*/ 1281693 h 2380521"/>
              <a:gd name="connsiteX615" fmla="*/ 5012445 w 8023328"/>
              <a:gd name="connsiteY615" fmla="*/ 1281693 h 2380521"/>
              <a:gd name="connsiteX616" fmla="*/ 5024842 w 8023328"/>
              <a:gd name="connsiteY616" fmla="*/ 1296482 h 2380521"/>
              <a:gd name="connsiteX617" fmla="*/ 5012445 w 8023328"/>
              <a:gd name="connsiteY617" fmla="*/ 1311271 h 2380521"/>
              <a:gd name="connsiteX618" fmla="*/ 4998589 w 8023328"/>
              <a:gd name="connsiteY618" fmla="*/ 1296482 h 2380521"/>
              <a:gd name="connsiteX619" fmla="*/ 5012445 w 8023328"/>
              <a:gd name="connsiteY619" fmla="*/ 1281693 h 2380521"/>
              <a:gd name="connsiteX620" fmla="*/ 4940157 w 8023328"/>
              <a:gd name="connsiteY620" fmla="*/ 1281693 h 2380521"/>
              <a:gd name="connsiteX621" fmla="*/ 4954013 w 8023328"/>
              <a:gd name="connsiteY621" fmla="*/ 1296482 h 2380521"/>
              <a:gd name="connsiteX622" fmla="*/ 4940157 w 8023328"/>
              <a:gd name="connsiteY622" fmla="*/ 1311271 h 2380521"/>
              <a:gd name="connsiteX623" fmla="*/ 4927760 w 8023328"/>
              <a:gd name="connsiteY623" fmla="*/ 1296482 h 2380521"/>
              <a:gd name="connsiteX624" fmla="*/ 4940157 w 8023328"/>
              <a:gd name="connsiteY624" fmla="*/ 1281693 h 2380521"/>
              <a:gd name="connsiteX625" fmla="*/ 4865953 w 8023328"/>
              <a:gd name="connsiteY625" fmla="*/ 1281693 h 2380521"/>
              <a:gd name="connsiteX626" fmla="*/ 4879809 w 8023328"/>
              <a:gd name="connsiteY626" fmla="*/ 1296482 h 2380521"/>
              <a:gd name="connsiteX627" fmla="*/ 4865953 w 8023328"/>
              <a:gd name="connsiteY627" fmla="*/ 1311271 h 2380521"/>
              <a:gd name="connsiteX628" fmla="*/ 4853556 w 8023328"/>
              <a:gd name="connsiteY628" fmla="*/ 1296482 h 2380521"/>
              <a:gd name="connsiteX629" fmla="*/ 4865953 w 8023328"/>
              <a:gd name="connsiteY629" fmla="*/ 1281693 h 2380521"/>
              <a:gd name="connsiteX630" fmla="*/ 4795122 w 8023328"/>
              <a:gd name="connsiteY630" fmla="*/ 1281693 h 2380521"/>
              <a:gd name="connsiteX631" fmla="*/ 4808978 w 8023328"/>
              <a:gd name="connsiteY631" fmla="*/ 1296482 h 2380521"/>
              <a:gd name="connsiteX632" fmla="*/ 4795122 w 8023328"/>
              <a:gd name="connsiteY632" fmla="*/ 1311271 h 2380521"/>
              <a:gd name="connsiteX633" fmla="*/ 4782725 w 8023328"/>
              <a:gd name="connsiteY633" fmla="*/ 1296482 h 2380521"/>
              <a:gd name="connsiteX634" fmla="*/ 4795122 w 8023328"/>
              <a:gd name="connsiteY634" fmla="*/ 1281693 h 2380521"/>
              <a:gd name="connsiteX635" fmla="*/ 4726684 w 8023328"/>
              <a:gd name="connsiteY635" fmla="*/ 1281693 h 2380521"/>
              <a:gd name="connsiteX636" fmla="*/ 4741472 w 8023328"/>
              <a:gd name="connsiteY636" fmla="*/ 1296482 h 2380521"/>
              <a:gd name="connsiteX637" fmla="*/ 4726684 w 8023328"/>
              <a:gd name="connsiteY637" fmla="*/ 1311271 h 2380521"/>
              <a:gd name="connsiteX638" fmla="*/ 4711896 w 8023328"/>
              <a:gd name="connsiteY638" fmla="*/ 1296482 h 2380521"/>
              <a:gd name="connsiteX639" fmla="*/ 4726684 w 8023328"/>
              <a:gd name="connsiteY639" fmla="*/ 1281693 h 2380521"/>
              <a:gd name="connsiteX640" fmla="*/ 4655853 w 8023328"/>
              <a:gd name="connsiteY640" fmla="*/ 1281693 h 2380521"/>
              <a:gd name="connsiteX641" fmla="*/ 4670642 w 8023328"/>
              <a:gd name="connsiteY641" fmla="*/ 1294090 h 2380521"/>
              <a:gd name="connsiteX642" fmla="*/ 4655853 w 8023328"/>
              <a:gd name="connsiteY642" fmla="*/ 1307946 h 2380521"/>
              <a:gd name="connsiteX643" fmla="*/ 4641064 w 8023328"/>
              <a:gd name="connsiteY643" fmla="*/ 1294090 h 2380521"/>
              <a:gd name="connsiteX644" fmla="*/ 4655853 w 8023328"/>
              <a:gd name="connsiteY644" fmla="*/ 1281693 h 2380521"/>
              <a:gd name="connsiteX645" fmla="*/ 4585023 w 8023328"/>
              <a:gd name="connsiteY645" fmla="*/ 1281693 h 2380521"/>
              <a:gd name="connsiteX646" fmla="*/ 4599811 w 8023328"/>
              <a:gd name="connsiteY646" fmla="*/ 1294090 h 2380521"/>
              <a:gd name="connsiteX647" fmla="*/ 4585023 w 8023328"/>
              <a:gd name="connsiteY647" fmla="*/ 1307946 h 2380521"/>
              <a:gd name="connsiteX648" fmla="*/ 4570235 w 8023328"/>
              <a:gd name="connsiteY648" fmla="*/ 1294090 h 2380521"/>
              <a:gd name="connsiteX649" fmla="*/ 4585023 w 8023328"/>
              <a:gd name="connsiteY649" fmla="*/ 1281693 h 2380521"/>
              <a:gd name="connsiteX650" fmla="*/ 226355 w 8023328"/>
              <a:gd name="connsiteY650" fmla="*/ 1281693 h 2380521"/>
              <a:gd name="connsiteX651" fmla="*/ 238753 w 8023328"/>
              <a:gd name="connsiteY651" fmla="*/ 1296871 h 2380521"/>
              <a:gd name="connsiteX652" fmla="*/ 226355 w 8023328"/>
              <a:gd name="connsiteY652" fmla="*/ 1311291 h 2380521"/>
              <a:gd name="connsiteX653" fmla="*/ 212499 w 8023328"/>
              <a:gd name="connsiteY653" fmla="*/ 1296871 h 2380521"/>
              <a:gd name="connsiteX654" fmla="*/ 226355 w 8023328"/>
              <a:gd name="connsiteY654" fmla="*/ 1281693 h 2380521"/>
              <a:gd name="connsiteX655" fmla="*/ 155522 w 8023328"/>
              <a:gd name="connsiteY655" fmla="*/ 1281693 h 2380521"/>
              <a:gd name="connsiteX656" fmla="*/ 167919 w 8023328"/>
              <a:gd name="connsiteY656" fmla="*/ 1296871 h 2380521"/>
              <a:gd name="connsiteX657" fmla="*/ 155522 w 8023328"/>
              <a:gd name="connsiteY657" fmla="*/ 1311291 h 2380521"/>
              <a:gd name="connsiteX658" fmla="*/ 141666 w 8023328"/>
              <a:gd name="connsiteY658" fmla="*/ 1296871 h 2380521"/>
              <a:gd name="connsiteX659" fmla="*/ 155522 w 8023328"/>
              <a:gd name="connsiteY659" fmla="*/ 1281693 h 2380521"/>
              <a:gd name="connsiteX660" fmla="*/ 83234 w 8023328"/>
              <a:gd name="connsiteY660" fmla="*/ 1281693 h 2380521"/>
              <a:gd name="connsiteX661" fmla="*/ 97090 w 8023328"/>
              <a:gd name="connsiteY661" fmla="*/ 1296871 h 2380521"/>
              <a:gd name="connsiteX662" fmla="*/ 83234 w 8023328"/>
              <a:gd name="connsiteY662" fmla="*/ 1311291 h 2380521"/>
              <a:gd name="connsiteX663" fmla="*/ 70836 w 8023328"/>
              <a:gd name="connsiteY663" fmla="*/ 1296871 h 2380521"/>
              <a:gd name="connsiteX664" fmla="*/ 83234 w 8023328"/>
              <a:gd name="connsiteY664" fmla="*/ 1281693 h 2380521"/>
              <a:gd name="connsiteX665" fmla="*/ 11998 w 8023328"/>
              <a:gd name="connsiteY665" fmla="*/ 1281693 h 2380521"/>
              <a:gd name="connsiteX666" fmla="*/ 26239 w 8023328"/>
              <a:gd name="connsiteY666" fmla="*/ 1296871 h 2380521"/>
              <a:gd name="connsiteX667" fmla="*/ 11998 w 8023328"/>
              <a:gd name="connsiteY667" fmla="*/ 1311291 h 2380521"/>
              <a:gd name="connsiteX668" fmla="*/ 5 w 8023328"/>
              <a:gd name="connsiteY668" fmla="*/ 1296871 h 2380521"/>
              <a:gd name="connsiteX669" fmla="*/ 11998 w 8023328"/>
              <a:gd name="connsiteY669" fmla="*/ 1281693 h 2380521"/>
              <a:gd name="connsiteX670" fmla="*/ 7084322 w 8023328"/>
              <a:gd name="connsiteY670" fmla="*/ 1210863 h 2380521"/>
              <a:gd name="connsiteX671" fmla="*/ 7099111 w 8023328"/>
              <a:gd name="connsiteY671" fmla="*/ 1224719 h 2380521"/>
              <a:gd name="connsiteX672" fmla="*/ 7084322 w 8023328"/>
              <a:gd name="connsiteY672" fmla="*/ 1237116 h 2380521"/>
              <a:gd name="connsiteX673" fmla="*/ 7069533 w 8023328"/>
              <a:gd name="connsiteY673" fmla="*/ 1224719 h 2380521"/>
              <a:gd name="connsiteX674" fmla="*/ 7084322 w 8023328"/>
              <a:gd name="connsiteY674" fmla="*/ 1210863 h 2380521"/>
              <a:gd name="connsiteX675" fmla="*/ 7013492 w 8023328"/>
              <a:gd name="connsiteY675" fmla="*/ 1210863 h 2380521"/>
              <a:gd name="connsiteX676" fmla="*/ 7028280 w 8023328"/>
              <a:gd name="connsiteY676" fmla="*/ 1224719 h 2380521"/>
              <a:gd name="connsiteX677" fmla="*/ 7013492 w 8023328"/>
              <a:gd name="connsiteY677" fmla="*/ 1237116 h 2380521"/>
              <a:gd name="connsiteX678" fmla="*/ 6998704 w 8023328"/>
              <a:gd name="connsiteY678" fmla="*/ 1224719 h 2380521"/>
              <a:gd name="connsiteX679" fmla="*/ 7013492 w 8023328"/>
              <a:gd name="connsiteY679" fmla="*/ 1210863 h 2380521"/>
              <a:gd name="connsiteX680" fmla="*/ 6939085 w 8023328"/>
              <a:gd name="connsiteY680" fmla="*/ 1210863 h 2380521"/>
              <a:gd name="connsiteX681" fmla="*/ 6950753 w 8023328"/>
              <a:gd name="connsiteY681" fmla="*/ 1224719 h 2380521"/>
              <a:gd name="connsiteX682" fmla="*/ 6939085 w 8023328"/>
              <a:gd name="connsiteY682" fmla="*/ 1237116 h 2380521"/>
              <a:gd name="connsiteX683" fmla="*/ 6924500 w 8023328"/>
              <a:gd name="connsiteY683" fmla="*/ 1224719 h 2380521"/>
              <a:gd name="connsiteX684" fmla="*/ 6939085 w 8023328"/>
              <a:gd name="connsiteY684" fmla="*/ 1210863 h 2380521"/>
              <a:gd name="connsiteX685" fmla="*/ 6867525 w 8023328"/>
              <a:gd name="connsiteY685" fmla="*/ 1210863 h 2380521"/>
              <a:gd name="connsiteX686" fmla="*/ 6879922 w 8023328"/>
              <a:gd name="connsiteY686" fmla="*/ 1224719 h 2380521"/>
              <a:gd name="connsiteX687" fmla="*/ 6867525 w 8023328"/>
              <a:gd name="connsiteY687" fmla="*/ 1237116 h 2380521"/>
              <a:gd name="connsiteX688" fmla="*/ 6853669 w 8023328"/>
              <a:gd name="connsiteY688" fmla="*/ 1224719 h 2380521"/>
              <a:gd name="connsiteX689" fmla="*/ 6867525 w 8023328"/>
              <a:gd name="connsiteY689" fmla="*/ 1210863 h 2380521"/>
              <a:gd name="connsiteX690" fmla="*/ 6796696 w 8023328"/>
              <a:gd name="connsiteY690" fmla="*/ 1210863 h 2380521"/>
              <a:gd name="connsiteX691" fmla="*/ 6809093 w 8023328"/>
              <a:gd name="connsiteY691" fmla="*/ 1224719 h 2380521"/>
              <a:gd name="connsiteX692" fmla="*/ 6796696 w 8023328"/>
              <a:gd name="connsiteY692" fmla="*/ 1237116 h 2380521"/>
              <a:gd name="connsiteX693" fmla="*/ 6782840 w 8023328"/>
              <a:gd name="connsiteY693" fmla="*/ 1224719 h 2380521"/>
              <a:gd name="connsiteX694" fmla="*/ 6796696 w 8023328"/>
              <a:gd name="connsiteY694" fmla="*/ 1210863 h 2380521"/>
              <a:gd name="connsiteX695" fmla="*/ 6724405 w 8023328"/>
              <a:gd name="connsiteY695" fmla="*/ 1210863 h 2380521"/>
              <a:gd name="connsiteX696" fmla="*/ 6738261 w 8023328"/>
              <a:gd name="connsiteY696" fmla="*/ 1224719 h 2380521"/>
              <a:gd name="connsiteX697" fmla="*/ 6724405 w 8023328"/>
              <a:gd name="connsiteY697" fmla="*/ 1237116 h 2380521"/>
              <a:gd name="connsiteX698" fmla="*/ 6712008 w 8023328"/>
              <a:gd name="connsiteY698" fmla="*/ 1224719 h 2380521"/>
              <a:gd name="connsiteX699" fmla="*/ 6724405 w 8023328"/>
              <a:gd name="connsiteY699" fmla="*/ 1210863 h 2380521"/>
              <a:gd name="connsiteX700" fmla="*/ 6653576 w 8023328"/>
              <a:gd name="connsiteY700" fmla="*/ 1210863 h 2380521"/>
              <a:gd name="connsiteX701" fmla="*/ 6667432 w 8023328"/>
              <a:gd name="connsiteY701" fmla="*/ 1224719 h 2380521"/>
              <a:gd name="connsiteX702" fmla="*/ 6653576 w 8023328"/>
              <a:gd name="connsiteY702" fmla="*/ 1237116 h 2380521"/>
              <a:gd name="connsiteX703" fmla="*/ 6641179 w 8023328"/>
              <a:gd name="connsiteY703" fmla="*/ 1224719 h 2380521"/>
              <a:gd name="connsiteX704" fmla="*/ 6653576 w 8023328"/>
              <a:gd name="connsiteY704" fmla="*/ 1210863 h 2380521"/>
              <a:gd name="connsiteX705" fmla="*/ 6582745 w 8023328"/>
              <a:gd name="connsiteY705" fmla="*/ 1210863 h 2380521"/>
              <a:gd name="connsiteX706" fmla="*/ 6596601 w 8023328"/>
              <a:gd name="connsiteY706" fmla="*/ 1224719 h 2380521"/>
              <a:gd name="connsiteX707" fmla="*/ 6582745 w 8023328"/>
              <a:gd name="connsiteY707" fmla="*/ 1237116 h 2380521"/>
              <a:gd name="connsiteX708" fmla="*/ 6570348 w 8023328"/>
              <a:gd name="connsiteY708" fmla="*/ 1224719 h 2380521"/>
              <a:gd name="connsiteX709" fmla="*/ 6582745 w 8023328"/>
              <a:gd name="connsiteY709" fmla="*/ 1210863 h 2380521"/>
              <a:gd name="connsiteX710" fmla="*/ 6510933 w 8023328"/>
              <a:gd name="connsiteY710" fmla="*/ 1210863 h 2380521"/>
              <a:gd name="connsiteX711" fmla="*/ 6525722 w 8023328"/>
              <a:gd name="connsiteY711" fmla="*/ 1224719 h 2380521"/>
              <a:gd name="connsiteX712" fmla="*/ 6510933 w 8023328"/>
              <a:gd name="connsiteY712" fmla="*/ 1237116 h 2380521"/>
              <a:gd name="connsiteX713" fmla="*/ 6496144 w 8023328"/>
              <a:gd name="connsiteY713" fmla="*/ 1224719 h 2380521"/>
              <a:gd name="connsiteX714" fmla="*/ 6510933 w 8023328"/>
              <a:gd name="connsiteY714" fmla="*/ 1210863 h 2380521"/>
              <a:gd name="connsiteX715" fmla="*/ 6440492 w 8023328"/>
              <a:gd name="connsiteY715" fmla="*/ 1210863 h 2380521"/>
              <a:gd name="connsiteX716" fmla="*/ 6454911 w 8023328"/>
              <a:gd name="connsiteY716" fmla="*/ 1224719 h 2380521"/>
              <a:gd name="connsiteX717" fmla="*/ 6440492 w 8023328"/>
              <a:gd name="connsiteY717" fmla="*/ 1237116 h 2380521"/>
              <a:gd name="connsiteX718" fmla="*/ 6425315 w 8023328"/>
              <a:gd name="connsiteY718" fmla="*/ 1224719 h 2380521"/>
              <a:gd name="connsiteX719" fmla="*/ 6440492 w 8023328"/>
              <a:gd name="connsiteY719" fmla="*/ 1210863 h 2380521"/>
              <a:gd name="connsiteX720" fmla="*/ 6368340 w 8023328"/>
              <a:gd name="connsiteY720" fmla="*/ 1210863 h 2380521"/>
              <a:gd name="connsiteX721" fmla="*/ 6380737 w 8023328"/>
              <a:gd name="connsiteY721" fmla="*/ 1224719 h 2380521"/>
              <a:gd name="connsiteX722" fmla="*/ 6368340 w 8023328"/>
              <a:gd name="connsiteY722" fmla="*/ 1237116 h 2380521"/>
              <a:gd name="connsiteX723" fmla="*/ 6354484 w 8023328"/>
              <a:gd name="connsiteY723" fmla="*/ 1224719 h 2380521"/>
              <a:gd name="connsiteX724" fmla="*/ 6368340 w 8023328"/>
              <a:gd name="connsiteY724" fmla="*/ 1210863 h 2380521"/>
              <a:gd name="connsiteX725" fmla="*/ 6297511 w 8023328"/>
              <a:gd name="connsiteY725" fmla="*/ 1210863 h 2380521"/>
              <a:gd name="connsiteX726" fmla="*/ 6309908 w 8023328"/>
              <a:gd name="connsiteY726" fmla="*/ 1224719 h 2380521"/>
              <a:gd name="connsiteX727" fmla="*/ 6297511 w 8023328"/>
              <a:gd name="connsiteY727" fmla="*/ 1237116 h 2380521"/>
              <a:gd name="connsiteX728" fmla="*/ 6283655 w 8023328"/>
              <a:gd name="connsiteY728" fmla="*/ 1224719 h 2380521"/>
              <a:gd name="connsiteX729" fmla="*/ 6297511 w 8023328"/>
              <a:gd name="connsiteY729" fmla="*/ 1210863 h 2380521"/>
              <a:gd name="connsiteX730" fmla="*/ 6226679 w 8023328"/>
              <a:gd name="connsiteY730" fmla="*/ 1210863 h 2380521"/>
              <a:gd name="connsiteX731" fmla="*/ 6239076 w 8023328"/>
              <a:gd name="connsiteY731" fmla="*/ 1224719 h 2380521"/>
              <a:gd name="connsiteX732" fmla="*/ 6226679 w 8023328"/>
              <a:gd name="connsiteY732" fmla="*/ 1237116 h 2380521"/>
              <a:gd name="connsiteX733" fmla="*/ 6212823 w 8023328"/>
              <a:gd name="connsiteY733" fmla="*/ 1224719 h 2380521"/>
              <a:gd name="connsiteX734" fmla="*/ 6226679 w 8023328"/>
              <a:gd name="connsiteY734" fmla="*/ 1210863 h 2380521"/>
              <a:gd name="connsiteX735" fmla="*/ 6154391 w 8023328"/>
              <a:gd name="connsiteY735" fmla="*/ 1210863 h 2380521"/>
              <a:gd name="connsiteX736" fmla="*/ 6168247 w 8023328"/>
              <a:gd name="connsiteY736" fmla="*/ 1224719 h 2380521"/>
              <a:gd name="connsiteX737" fmla="*/ 6154391 w 8023328"/>
              <a:gd name="connsiteY737" fmla="*/ 1237116 h 2380521"/>
              <a:gd name="connsiteX738" fmla="*/ 6141994 w 8023328"/>
              <a:gd name="connsiteY738" fmla="*/ 1224719 h 2380521"/>
              <a:gd name="connsiteX739" fmla="*/ 6154391 w 8023328"/>
              <a:gd name="connsiteY739" fmla="*/ 1210863 h 2380521"/>
              <a:gd name="connsiteX740" fmla="*/ 6083559 w 8023328"/>
              <a:gd name="connsiteY740" fmla="*/ 1210863 h 2380521"/>
              <a:gd name="connsiteX741" fmla="*/ 6097415 w 8023328"/>
              <a:gd name="connsiteY741" fmla="*/ 1224719 h 2380521"/>
              <a:gd name="connsiteX742" fmla="*/ 6083559 w 8023328"/>
              <a:gd name="connsiteY742" fmla="*/ 1237116 h 2380521"/>
              <a:gd name="connsiteX743" fmla="*/ 6071162 w 8023328"/>
              <a:gd name="connsiteY743" fmla="*/ 1224719 h 2380521"/>
              <a:gd name="connsiteX744" fmla="*/ 6083559 w 8023328"/>
              <a:gd name="connsiteY744" fmla="*/ 1210863 h 2380521"/>
              <a:gd name="connsiteX745" fmla="*/ 6009356 w 8023328"/>
              <a:gd name="connsiteY745" fmla="*/ 1210863 h 2380521"/>
              <a:gd name="connsiteX746" fmla="*/ 6023212 w 8023328"/>
              <a:gd name="connsiteY746" fmla="*/ 1224719 h 2380521"/>
              <a:gd name="connsiteX747" fmla="*/ 6009356 w 8023328"/>
              <a:gd name="connsiteY747" fmla="*/ 1237116 h 2380521"/>
              <a:gd name="connsiteX748" fmla="*/ 5996959 w 8023328"/>
              <a:gd name="connsiteY748" fmla="*/ 1224719 h 2380521"/>
              <a:gd name="connsiteX749" fmla="*/ 6009356 w 8023328"/>
              <a:gd name="connsiteY749" fmla="*/ 1210863 h 2380521"/>
              <a:gd name="connsiteX750" fmla="*/ 5940548 w 8023328"/>
              <a:gd name="connsiteY750" fmla="*/ 1210863 h 2380521"/>
              <a:gd name="connsiteX751" fmla="*/ 5955726 w 8023328"/>
              <a:gd name="connsiteY751" fmla="*/ 1224719 h 2380521"/>
              <a:gd name="connsiteX752" fmla="*/ 5940548 w 8023328"/>
              <a:gd name="connsiteY752" fmla="*/ 1237116 h 2380521"/>
              <a:gd name="connsiteX753" fmla="*/ 5926130 w 8023328"/>
              <a:gd name="connsiteY753" fmla="*/ 1224719 h 2380521"/>
              <a:gd name="connsiteX754" fmla="*/ 5940548 w 8023328"/>
              <a:gd name="connsiteY754" fmla="*/ 1210863 h 2380521"/>
              <a:gd name="connsiteX755" fmla="*/ 5870088 w 8023328"/>
              <a:gd name="connsiteY755" fmla="*/ 1210863 h 2380521"/>
              <a:gd name="connsiteX756" fmla="*/ 5884877 w 8023328"/>
              <a:gd name="connsiteY756" fmla="*/ 1224719 h 2380521"/>
              <a:gd name="connsiteX757" fmla="*/ 5870088 w 8023328"/>
              <a:gd name="connsiteY757" fmla="*/ 1237116 h 2380521"/>
              <a:gd name="connsiteX758" fmla="*/ 5855299 w 8023328"/>
              <a:gd name="connsiteY758" fmla="*/ 1224719 h 2380521"/>
              <a:gd name="connsiteX759" fmla="*/ 5870088 w 8023328"/>
              <a:gd name="connsiteY759" fmla="*/ 1210863 h 2380521"/>
              <a:gd name="connsiteX760" fmla="*/ 5799257 w 8023328"/>
              <a:gd name="connsiteY760" fmla="*/ 1210863 h 2380521"/>
              <a:gd name="connsiteX761" fmla="*/ 5814045 w 8023328"/>
              <a:gd name="connsiteY761" fmla="*/ 1224719 h 2380521"/>
              <a:gd name="connsiteX762" fmla="*/ 5799257 w 8023328"/>
              <a:gd name="connsiteY762" fmla="*/ 1237116 h 2380521"/>
              <a:gd name="connsiteX763" fmla="*/ 5784469 w 8023328"/>
              <a:gd name="connsiteY763" fmla="*/ 1224719 h 2380521"/>
              <a:gd name="connsiteX764" fmla="*/ 5799257 w 8023328"/>
              <a:gd name="connsiteY764" fmla="*/ 1210863 h 2380521"/>
              <a:gd name="connsiteX765" fmla="*/ 5724122 w 8023328"/>
              <a:gd name="connsiteY765" fmla="*/ 1210863 h 2380521"/>
              <a:gd name="connsiteX766" fmla="*/ 5736519 w 8023328"/>
              <a:gd name="connsiteY766" fmla="*/ 1225651 h 2380521"/>
              <a:gd name="connsiteX767" fmla="*/ 5724122 w 8023328"/>
              <a:gd name="connsiteY767" fmla="*/ 1240439 h 2380521"/>
              <a:gd name="connsiteX768" fmla="*/ 5710266 w 8023328"/>
              <a:gd name="connsiteY768" fmla="*/ 1225651 h 2380521"/>
              <a:gd name="connsiteX769" fmla="*/ 5724122 w 8023328"/>
              <a:gd name="connsiteY769" fmla="*/ 1210863 h 2380521"/>
              <a:gd name="connsiteX770" fmla="*/ 5653291 w 8023328"/>
              <a:gd name="connsiteY770" fmla="*/ 1210863 h 2380521"/>
              <a:gd name="connsiteX771" fmla="*/ 5665688 w 8023328"/>
              <a:gd name="connsiteY771" fmla="*/ 1225651 h 2380521"/>
              <a:gd name="connsiteX772" fmla="*/ 5653291 w 8023328"/>
              <a:gd name="connsiteY772" fmla="*/ 1240439 h 2380521"/>
              <a:gd name="connsiteX773" fmla="*/ 5639435 w 8023328"/>
              <a:gd name="connsiteY773" fmla="*/ 1225651 h 2380521"/>
              <a:gd name="connsiteX774" fmla="*/ 5653291 w 8023328"/>
              <a:gd name="connsiteY774" fmla="*/ 1210863 h 2380521"/>
              <a:gd name="connsiteX775" fmla="*/ 5582461 w 8023328"/>
              <a:gd name="connsiteY775" fmla="*/ 1210863 h 2380521"/>
              <a:gd name="connsiteX776" fmla="*/ 5594858 w 8023328"/>
              <a:gd name="connsiteY776" fmla="*/ 1225651 h 2380521"/>
              <a:gd name="connsiteX777" fmla="*/ 5582461 w 8023328"/>
              <a:gd name="connsiteY777" fmla="*/ 1240439 h 2380521"/>
              <a:gd name="connsiteX778" fmla="*/ 5568605 w 8023328"/>
              <a:gd name="connsiteY778" fmla="*/ 1225651 h 2380521"/>
              <a:gd name="connsiteX779" fmla="*/ 5582461 w 8023328"/>
              <a:gd name="connsiteY779" fmla="*/ 1210863 h 2380521"/>
              <a:gd name="connsiteX780" fmla="*/ 5510171 w 8023328"/>
              <a:gd name="connsiteY780" fmla="*/ 1210863 h 2380521"/>
              <a:gd name="connsiteX781" fmla="*/ 5524027 w 8023328"/>
              <a:gd name="connsiteY781" fmla="*/ 1225651 h 2380521"/>
              <a:gd name="connsiteX782" fmla="*/ 5510171 w 8023328"/>
              <a:gd name="connsiteY782" fmla="*/ 1240439 h 2380521"/>
              <a:gd name="connsiteX783" fmla="*/ 5497774 w 8023328"/>
              <a:gd name="connsiteY783" fmla="*/ 1225651 h 2380521"/>
              <a:gd name="connsiteX784" fmla="*/ 5510171 w 8023328"/>
              <a:gd name="connsiteY784" fmla="*/ 1210863 h 2380521"/>
              <a:gd name="connsiteX785" fmla="*/ 5438937 w 8023328"/>
              <a:gd name="connsiteY785" fmla="*/ 1210863 h 2380521"/>
              <a:gd name="connsiteX786" fmla="*/ 5453178 w 8023328"/>
              <a:gd name="connsiteY786" fmla="*/ 1225651 h 2380521"/>
              <a:gd name="connsiteX787" fmla="*/ 5438937 w 8023328"/>
              <a:gd name="connsiteY787" fmla="*/ 1240439 h 2380521"/>
              <a:gd name="connsiteX788" fmla="*/ 5426945 w 8023328"/>
              <a:gd name="connsiteY788" fmla="*/ 1225651 h 2380521"/>
              <a:gd name="connsiteX789" fmla="*/ 5438937 w 8023328"/>
              <a:gd name="connsiteY789" fmla="*/ 1210863 h 2380521"/>
              <a:gd name="connsiteX790" fmla="*/ 5367530 w 8023328"/>
              <a:gd name="connsiteY790" fmla="*/ 1210863 h 2380521"/>
              <a:gd name="connsiteX791" fmla="*/ 5382318 w 8023328"/>
              <a:gd name="connsiteY791" fmla="*/ 1225651 h 2380521"/>
              <a:gd name="connsiteX792" fmla="*/ 5367530 w 8023328"/>
              <a:gd name="connsiteY792" fmla="*/ 1240439 h 2380521"/>
              <a:gd name="connsiteX793" fmla="*/ 5352742 w 8023328"/>
              <a:gd name="connsiteY793" fmla="*/ 1225651 h 2380521"/>
              <a:gd name="connsiteX794" fmla="*/ 5367530 w 8023328"/>
              <a:gd name="connsiteY794" fmla="*/ 1210863 h 2380521"/>
              <a:gd name="connsiteX795" fmla="*/ 5296699 w 8023328"/>
              <a:gd name="connsiteY795" fmla="*/ 1210863 h 2380521"/>
              <a:gd name="connsiteX796" fmla="*/ 5311488 w 8023328"/>
              <a:gd name="connsiteY796" fmla="*/ 1225651 h 2380521"/>
              <a:gd name="connsiteX797" fmla="*/ 5296699 w 8023328"/>
              <a:gd name="connsiteY797" fmla="*/ 1240439 h 2380521"/>
              <a:gd name="connsiteX798" fmla="*/ 5281910 w 8023328"/>
              <a:gd name="connsiteY798" fmla="*/ 1225651 h 2380521"/>
              <a:gd name="connsiteX799" fmla="*/ 5296699 w 8023328"/>
              <a:gd name="connsiteY799" fmla="*/ 1210863 h 2380521"/>
              <a:gd name="connsiteX800" fmla="*/ 5225869 w 8023328"/>
              <a:gd name="connsiteY800" fmla="*/ 1210863 h 2380521"/>
              <a:gd name="connsiteX801" fmla="*/ 5240657 w 8023328"/>
              <a:gd name="connsiteY801" fmla="*/ 1225651 h 2380521"/>
              <a:gd name="connsiteX802" fmla="*/ 5225869 w 8023328"/>
              <a:gd name="connsiteY802" fmla="*/ 1240439 h 2380521"/>
              <a:gd name="connsiteX803" fmla="*/ 5211081 w 8023328"/>
              <a:gd name="connsiteY803" fmla="*/ 1225651 h 2380521"/>
              <a:gd name="connsiteX804" fmla="*/ 5225869 w 8023328"/>
              <a:gd name="connsiteY804" fmla="*/ 1210863 h 2380521"/>
              <a:gd name="connsiteX805" fmla="*/ 5154105 w 8023328"/>
              <a:gd name="connsiteY805" fmla="*/ 1210863 h 2380521"/>
              <a:gd name="connsiteX806" fmla="*/ 5166502 w 8023328"/>
              <a:gd name="connsiteY806" fmla="*/ 1225651 h 2380521"/>
              <a:gd name="connsiteX807" fmla="*/ 5154105 w 8023328"/>
              <a:gd name="connsiteY807" fmla="*/ 1240439 h 2380521"/>
              <a:gd name="connsiteX808" fmla="*/ 5140249 w 8023328"/>
              <a:gd name="connsiteY808" fmla="*/ 1225651 h 2380521"/>
              <a:gd name="connsiteX809" fmla="*/ 5154105 w 8023328"/>
              <a:gd name="connsiteY809" fmla="*/ 1210863 h 2380521"/>
              <a:gd name="connsiteX810" fmla="*/ 5083276 w 8023328"/>
              <a:gd name="connsiteY810" fmla="*/ 1210863 h 2380521"/>
              <a:gd name="connsiteX811" fmla="*/ 5095673 w 8023328"/>
              <a:gd name="connsiteY811" fmla="*/ 1225651 h 2380521"/>
              <a:gd name="connsiteX812" fmla="*/ 5083276 w 8023328"/>
              <a:gd name="connsiteY812" fmla="*/ 1240439 h 2380521"/>
              <a:gd name="connsiteX813" fmla="*/ 5069420 w 8023328"/>
              <a:gd name="connsiteY813" fmla="*/ 1225651 h 2380521"/>
              <a:gd name="connsiteX814" fmla="*/ 5083276 w 8023328"/>
              <a:gd name="connsiteY814" fmla="*/ 1210863 h 2380521"/>
              <a:gd name="connsiteX815" fmla="*/ 5012445 w 8023328"/>
              <a:gd name="connsiteY815" fmla="*/ 1210863 h 2380521"/>
              <a:gd name="connsiteX816" fmla="*/ 5024842 w 8023328"/>
              <a:gd name="connsiteY816" fmla="*/ 1225651 h 2380521"/>
              <a:gd name="connsiteX817" fmla="*/ 5012445 w 8023328"/>
              <a:gd name="connsiteY817" fmla="*/ 1240439 h 2380521"/>
              <a:gd name="connsiteX818" fmla="*/ 4998589 w 8023328"/>
              <a:gd name="connsiteY818" fmla="*/ 1225651 h 2380521"/>
              <a:gd name="connsiteX819" fmla="*/ 5012445 w 8023328"/>
              <a:gd name="connsiteY819" fmla="*/ 1210863 h 2380521"/>
              <a:gd name="connsiteX820" fmla="*/ 4940157 w 8023328"/>
              <a:gd name="connsiteY820" fmla="*/ 1210863 h 2380521"/>
              <a:gd name="connsiteX821" fmla="*/ 4954013 w 8023328"/>
              <a:gd name="connsiteY821" fmla="*/ 1225651 h 2380521"/>
              <a:gd name="connsiteX822" fmla="*/ 4940157 w 8023328"/>
              <a:gd name="connsiteY822" fmla="*/ 1240439 h 2380521"/>
              <a:gd name="connsiteX823" fmla="*/ 4927760 w 8023328"/>
              <a:gd name="connsiteY823" fmla="*/ 1225651 h 2380521"/>
              <a:gd name="connsiteX824" fmla="*/ 4940157 w 8023328"/>
              <a:gd name="connsiteY824" fmla="*/ 1210863 h 2380521"/>
              <a:gd name="connsiteX825" fmla="*/ 4865953 w 8023328"/>
              <a:gd name="connsiteY825" fmla="*/ 1210863 h 2380521"/>
              <a:gd name="connsiteX826" fmla="*/ 4879809 w 8023328"/>
              <a:gd name="connsiteY826" fmla="*/ 1225651 h 2380521"/>
              <a:gd name="connsiteX827" fmla="*/ 4865953 w 8023328"/>
              <a:gd name="connsiteY827" fmla="*/ 1240439 h 2380521"/>
              <a:gd name="connsiteX828" fmla="*/ 4853556 w 8023328"/>
              <a:gd name="connsiteY828" fmla="*/ 1225651 h 2380521"/>
              <a:gd name="connsiteX829" fmla="*/ 4865953 w 8023328"/>
              <a:gd name="connsiteY829" fmla="*/ 1210863 h 2380521"/>
              <a:gd name="connsiteX830" fmla="*/ 4795122 w 8023328"/>
              <a:gd name="connsiteY830" fmla="*/ 1210863 h 2380521"/>
              <a:gd name="connsiteX831" fmla="*/ 4808978 w 8023328"/>
              <a:gd name="connsiteY831" fmla="*/ 1225651 h 2380521"/>
              <a:gd name="connsiteX832" fmla="*/ 4795122 w 8023328"/>
              <a:gd name="connsiteY832" fmla="*/ 1240439 h 2380521"/>
              <a:gd name="connsiteX833" fmla="*/ 4782725 w 8023328"/>
              <a:gd name="connsiteY833" fmla="*/ 1225651 h 2380521"/>
              <a:gd name="connsiteX834" fmla="*/ 4795122 w 8023328"/>
              <a:gd name="connsiteY834" fmla="*/ 1210863 h 2380521"/>
              <a:gd name="connsiteX835" fmla="*/ 4726684 w 8023328"/>
              <a:gd name="connsiteY835" fmla="*/ 1210863 h 2380521"/>
              <a:gd name="connsiteX836" fmla="*/ 4741472 w 8023328"/>
              <a:gd name="connsiteY836" fmla="*/ 1225651 h 2380521"/>
              <a:gd name="connsiteX837" fmla="*/ 4726684 w 8023328"/>
              <a:gd name="connsiteY837" fmla="*/ 1240439 h 2380521"/>
              <a:gd name="connsiteX838" fmla="*/ 4711896 w 8023328"/>
              <a:gd name="connsiteY838" fmla="*/ 1225651 h 2380521"/>
              <a:gd name="connsiteX839" fmla="*/ 4726684 w 8023328"/>
              <a:gd name="connsiteY839" fmla="*/ 1210863 h 2380521"/>
              <a:gd name="connsiteX840" fmla="*/ 4655853 w 8023328"/>
              <a:gd name="connsiteY840" fmla="*/ 1210863 h 2380521"/>
              <a:gd name="connsiteX841" fmla="*/ 4670642 w 8023328"/>
              <a:gd name="connsiteY841" fmla="*/ 1225651 h 2380521"/>
              <a:gd name="connsiteX842" fmla="*/ 4655853 w 8023328"/>
              <a:gd name="connsiteY842" fmla="*/ 1240439 h 2380521"/>
              <a:gd name="connsiteX843" fmla="*/ 4641064 w 8023328"/>
              <a:gd name="connsiteY843" fmla="*/ 1225651 h 2380521"/>
              <a:gd name="connsiteX844" fmla="*/ 4655853 w 8023328"/>
              <a:gd name="connsiteY844" fmla="*/ 1210863 h 2380521"/>
              <a:gd name="connsiteX845" fmla="*/ 4585023 w 8023328"/>
              <a:gd name="connsiteY845" fmla="*/ 1210863 h 2380521"/>
              <a:gd name="connsiteX846" fmla="*/ 4599811 w 8023328"/>
              <a:gd name="connsiteY846" fmla="*/ 1225651 h 2380521"/>
              <a:gd name="connsiteX847" fmla="*/ 4585023 w 8023328"/>
              <a:gd name="connsiteY847" fmla="*/ 1240439 h 2380521"/>
              <a:gd name="connsiteX848" fmla="*/ 4570235 w 8023328"/>
              <a:gd name="connsiteY848" fmla="*/ 1225651 h 2380521"/>
              <a:gd name="connsiteX849" fmla="*/ 4585023 w 8023328"/>
              <a:gd name="connsiteY849" fmla="*/ 1210863 h 2380521"/>
              <a:gd name="connsiteX850" fmla="*/ 4513260 w 8023328"/>
              <a:gd name="connsiteY850" fmla="*/ 1210863 h 2380521"/>
              <a:gd name="connsiteX851" fmla="*/ 4525657 w 8023328"/>
              <a:gd name="connsiteY851" fmla="*/ 1225651 h 2380521"/>
              <a:gd name="connsiteX852" fmla="*/ 4513260 w 8023328"/>
              <a:gd name="connsiteY852" fmla="*/ 1240439 h 2380521"/>
              <a:gd name="connsiteX853" fmla="*/ 4499404 w 8023328"/>
              <a:gd name="connsiteY853" fmla="*/ 1225651 h 2380521"/>
              <a:gd name="connsiteX854" fmla="*/ 4513260 w 8023328"/>
              <a:gd name="connsiteY854" fmla="*/ 1210863 h 2380521"/>
              <a:gd name="connsiteX855" fmla="*/ 4439056 w 8023328"/>
              <a:gd name="connsiteY855" fmla="*/ 1210863 h 2380521"/>
              <a:gd name="connsiteX856" fmla="*/ 4451453 w 8023328"/>
              <a:gd name="connsiteY856" fmla="*/ 1225651 h 2380521"/>
              <a:gd name="connsiteX857" fmla="*/ 4439056 w 8023328"/>
              <a:gd name="connsiteY857" fmla="*/ 1240439 h 2380521"/>
              <a:gd name="connsiteX858" fmla="*/ 4425200 w 8023328"/>
              <a:gd name="connsiteY858" fmla="*/ 1225651 h 2380521"/>
              <a:gd name="connsiteX859" fmla="*/ 4439056 w 8023328"/>
              <a:gd name="connsiteY859" fmla="*/ 1210863 h 2380521"/>
              <a:gd name="connsiteX860" fmla="*/ 4366768 w 8023328"/>
              <a:gd name="connsiteY860" fmla="*/ 1210863 h 2380521"/>
              <a:gd name="connsiteX861" fmla="*/ 4380624 w 8023328"/>
              <a:gd name="connsiteY861" fmla="*/ 1225651 h 2380521"/>
              <a:gd name="connsiteX862" fmla="*/ 4366768 w 8023328"/>
              <a:gd name="connsiteY862" fmla="*/ 1240439 h 2380521"/>
              <a:gd name="connsiteX863" fmla="*/ 4354371 w 8023328"/>
              <a:gd name="connsiteY863" fmla="*/ 1225651 h 2380521"/>
              <a:gd name="connsiteX864" fmla="*/ 4366768 w 8023328"/>
              <a:gd name="connsiteY864" fmla="*/ 1210863 h 2380521"/>
              <a:gd name="connsiteX865" fmla="*/ 4295937 w 8023328"/>
              <a:gd name="connsiteY865" fmla="*/ 1210863 h 2380521"/>
              <a:gd name="connsiteX866" fmla="*/ 4309793 w 8023328"/>
              <a:gd name="connsiteY866" fmla="*/ 1225651 h 2380521"/>
              <a:gd name="connsiteX867" fmla="*/ 4295937 w 8023328"/>
              <a:gd name="connsiteY867" fmla="*/ 1240439 h 2380521"/>
              <a:gd name="connsiteX868" fmla="*/ 4283540 w 8023328"/>
              <a:gd name="connsiteY868" fmla="*/ 1225651 h 2380521"/>
              <a:gd name="connsiteX869" fmla="*/ 4295937 w 8023328"/>
              <a:gd name="connsiteY869" fmla="*/ 1210863 h 2380521"/>
              <a:gd name="connsiteX870" fmla="*/ 368953 w 8023328"/>
              <a:gd name="connsiteY870" fmla="*/ 1210863 h 2380521"/>
              <a:gd name="connsiteX871" fmla="*/ 383742 w 8023328"/>
              <a:gd name="connsiteY871" fmla="*/ 1225651 h 2380521"/>
              <a:gd name="connsiteX872" fmla="*/ 368953 w 8023328"/>
              <a:gd name="connsiteY872" fmla="*/ 1240439 h 2380521"/>
              <a:gd name="connsiteX873" fmla="*/ 354165 w 8023328"/>
              <a:gd name="connsiteY873" fmla="*/ 1225651 h 2380521"/>
              <a:gd name="connsiteX874" fmla="*/ 368953 w 8023328"/>
              <a:gd name="connsiteY874" fmla="*/ 1210863 h 2380521"/>
              <a:gd name="connsiteX875" fmla="*/ 297189 w 8023328"/>
              <a:gd name="connsiteY875" fmla="*/ 1210863 h 2380521"/>
              <a:gd name="connsiteX876" fmla="*/ 309586 w 8023328"/>
              <a:gd name="connsiteY876" fmla="*/ 1225651 h 2380521"/>
              <a:gd name="connsiteX877" fmla="*/ 297189 w 8023328"/>
              <a:gd name="connsiteY877" fmla="*/ 1240439 h 2380521"/>
              <a:gd name="connsiteX878" fmla="*/ 283334 w 8023328"/>
              <a:gd name="connsiteY878" fmla="*/ 1225651 h 2380521"/>
              <a:gd name="connsiteX879" fmla="*/ 297189 w 8023328"/>
              <a:gd name="connsiteY879" fmla="*/ 1210863 h 2380521"/>
              <a:gd name="connsiteX880" fmla="*/ 226361 w 8023328"/>
              <a:gd name="connsiteY880" fmla="*/ 1210863 h 2380521"/>
              <a:gd name="connsiteX881" fmla="*/ 238759 w 8023328"/>
              <a:gd name="connsiteY881" fmla="*/ 1225651 h 2380521"/>
              <a:gd name="connsiteX882" fmla="*/ 226361 w 8023328"/>
              <a:gd name="connsiteY882" fmla="*/ 1240439 h 2380521"/>
              <a:gd name="connsiteX883" fmla="*/ 212504 w 8023328"/>
              <a:gd name="connsiteY883" fmla="*/ 1225651 h 2380521"/>
              <a:gd name="connsiteX884" fmla="*/ 226361 w 8023328"/>
              <a:gd name="connsiteY884" fmla="*/ 1210863 h 2380521"/>
              <a:gd name="connsiteX885" fmla="*/ 155527 w 8023328"/>
              <a:gd name="connsiteY885" fmla="*/ 1210863 h 2380521"/>
              <a:gd name="connsiteX886" fmla="*/ 167924 w 8023328"/>
              <a:gd name="connsiteY886" fmla="*/ 1225651 h 2380521"/>
              <a:gd name="connsiteX887" fmla="*/ 155527 w 8023328"/>
              <a:gd name="connsiteY887" fmla="*/ 1240439 h 2380521"/>
              <a:gd name="connsiteX888" fmla="*/ 141671 w 8023328"/>
              <a:gd name="connsiteY888" fmla="*/ 1225651 h 2380521"/>
              <a:gd name="connsiteX889" fmla="*/ 155527 w 8023328"/>
              <a:gd name="connsiteY889" fmla="*/ 1210863 h 2380521"/>
              <a:gd name="connsiteX890" fmla="*/ 83239 w 8023328"/>
              <a:gd name="connsiteY890" fmla="*/ 1210863 h 2380521"/>
              <a:gd name="connsiteX891" fmla="*/ 97095 w 8023328"/>
              <a:gd name="connsiteY891" fmla="*/ 1225651 h 2380521"/>
              <a:gd name="connsiteX892" fmla="*/ 83239 w 8023328"/>
              <a:gd name="connsiteY892" fmla="*/ 1240439 h 2380521"/>
              <a:gd name="connsiteX893" fmla="*/ 70841 w 8023328"/>
              <a:gd name="connsiteY893" fmla="*/ 1225651 h 2380521"/>
              <a:gd name="connsiteX894" fmla="*/ 83239 w 8023328"/>
              <a:gd name="connsiteY894" fmla="*/ 1210863 h 2380521"/>
              <a:gd name="connsiteX895" fmla="*/ 12003 w 8023328"/>
              <a:gd name="connsiteY895" fmla="*/ 1210863 h 2380521"/>
              <a:gd name="connsiteX896" fmla="*/ 26244 w 8023328"/>
              <a:gd name="connsiteY896" fmla="*/ 1225651 h 2380521"/>
              <a:gd name="connsiteX897" fmla="*/ 12003 w 8023328"/>
              <a:gd name="connsiteY897" fmla="*/ 1240439 h 2380521"/>
              <a:gd name="connsiteX898" fmla="*/ 10 w 8023328"/>
              <a:gd name="connsiteY898" fmla="*/ 1225651 h 2380521"/>
              <a:gd name="connsiteX899" fmla="*/ 12003 w 8023328"/>
              <a:gd name="connsiteY899" fmla="*/ 1210863 h 2380521"/>
              <a:gd name="connsiteX900" fmla="*/ 7013492 w 8023328"/>
              <a:gd name="connsiteY900" fmla="*/ 1140032 h 2380521"/>
              <a:gd name="connsiteX901" fmla="*/ 7028280 w 8023328"/>
              <a:gd name="connsiteY901" fmla="*/ 1152429 h 2380521"/>
              <a:gd name="connsiteX902" fmla="*/ 7013492 w 8023328"/>
              <a:gd name="connsiteY902" fmla="*/ 1166286 h 2380521"/>
              <a:gd name="connsiteX903" fmla="*/ 6998704 w 8023328"/>
              <a:gd name="connsiteY903" fmla="*/ 1152429 h 2380521"/>
              <a:gd name="connsiteX904" fmla="*/ 7013492 w 8023328"/>
              <a:gd name="connsiteY904" fmla="*/ 1140032 h 2380521"/>
              <a:gd name="connsiteX905" fmla="*/ 6939085 w 8023328"/>
              <a:gd name="connsiteY905" fmla="*/ 1140032 h 2380521"/>
              <a:gd name="connsiteX906" fmla="*/ 6950753 w 8023328"/>
              <a:gd name="connsiteY906" fmla="*/ 1152429 h 2380521"/>
              <a:gd name="connsiteX907" fmla="*/ 6939085 w 8023328"/>
              <a:gd name="connsiteY907" fmla="*/ 1166286 h 2380521"/>
              <a:gd name="connsiteX908" fmla="*/ 6924500 w 8023328"/>
              <a:gd name="connsiteY908" fmla="*/ 1152429 h 2380521"/>
              <a:gd name="connsiteX909" fmla="*/ 6939085 w 8023328"/>
              <a:gd name="connsiteY909" fmla="*/ 1140032 h 2380521"/>
              <a:gd name="connsiteX910" fmla="*/ 6867525 w 8023328"/>
              <a:gd name="connsiteY910" fmla="*/ 1140032 h 2380521"/>
              <a:gd name="connsiteX911" fmla="*/ 6879922 w 8023328"/>
              <a:gd name="connsiteY911" fmla="*/ 1153888 h 2380521"/>
              <a:gd name="connsiteX912" fmla="*/ 6867525 w 8023328"/>
              <a:gd name="connsiteY912" fmla="*/ 1166286 h 2380521"/>
              <a:gd name="connsiteX913" fmla="*/ 6853669 w 8023328"/>
              <a:gd name="connsiteY913" fmla="*/ 1153888 h 2380521"/>
              <a:gd name="connsiteX914" fmla="*/ 6867525 w 8023328"/>
              <a:gd name="connsiteY914" fmla="*/ 1140032 h 2380521"/>
              <a:gd name="connsiteX915" fmla="*/ 6796696 w 8023328"/>
              <a:gd name="connsiteY915" fmla="*/ 1140032 h 2380521"/>
              <a:gd name="connsiteX916" fmla="*/ 6809093 w 8023328"/>
              <a:gd name="connsiteY916" fmla="*/ 1153888 h 2380521"/>
              <a:gd name="connsiteX917" fmla="*/ 6796696 w 8023328"/>
              <a:gd name="connsiteY917" fmla="*/ 1166286 h 2380521"/>
              <a:gd name="connsiteX918" fmla="*/ 6782840 w 8023328"/>
              <a:gd name="connsiteY918" fmla="*/ 1153888 h 2380521"/>
              <a:gd name="connsiteX919" fmla="*/ 6796696 w 8023328"/>
              <a:gd name="connsiteY919" fmla="*/ 1140032 h 2380521"/>
              <a:gd name="connsiteX920" fmla="*/ 6724405 w 8023328"/>
              <a:gd name="connsiteY920" fmla="*/ 1140032 h 2380521"/>
              <a:gd name="connsiteX921" fmla="*/ 6738261 w 8023328"/>
              <a:gd name="connsiteY921" fmla="*/ 1153888 h 2380521"/>
              <a:gd name="connsiteX922" fmla="*/ 6724405 w 8023328"/>
              <a:gd name="connsiteY922" fmla="*/ 1166286 h 2380521"/>
              <a:gd name="connsiteX923" fmla="*/ 6712008 w 8023328"/>
              <a:gd name="connsiteY923" fmla="*/ 1153888 h 2380521"/>
              <a:gd name="connsiteX924" fmla="*/ 6724405 w 8023328"/>
              <a:gd name="connsiteY924" fmla="*/ 1140032 h 2380521"/>
              <a:gd name="connsiteX925" fmla="*/ 6653576 w 8023328"/>
              <a:gd name="connsiteY925" fmla="*/ 1140032 h 2380521"/>
              <a:gd name="connsiteX926" fmla="*/ 6667432 w 8023328"/>
              <a:gd name="connsiteY926" fmla="*/ 1153888 h 2380521"/>
              <a:gd name="connsiteX927" fmla="*/ 6653576 w 8023328"/>
              <a:gd name="connsiteY927" fmla="*/ 1166286 h 2380521"/>
              <a:gd name="connsiteX928" fmla="*/ 6641179 w 8023328"/>
              <a:gd name="connsiteY928" fmla="*/ 1153888 h 2380521"/>
              <a:gd name="connsiteX929" fmla="*/ 6653576 w 8023328"/>
              <a:gd name="connsiteY929" fmla="*/ 1140032 h 2380521"/>
              <a:gd name="connsiteX930" fmla="*/ 6581764 w 8023328"/>
              <a:gd name="connsiteY930" fmla="*/ 1140032 h 2380521"/>
              <a:gd name="connsiteX931" fmla="*/ 6596552 w 8023328"/>
              <a:gd name="connsiteY931" fmla="*/ 1153888 h 2380521"/>
              <a:gd name="connsiteX932" fmla="*/ 6581764 w 8023328"/>
              <a:gd name="connsiteY932" fmla="*/ 1166286 h 2380521"/>
              <a:gd name="connsiteX933" fmla="*/ 6566976 w 8023328"/>
              <a:gd name="connsiteY933" fmla="*/ 1153888 h 2380521"/>
              <a:gd name="connsiteX934" fmla="*/ 6581764 w 8023328"/>
              <a:gd name="connsiteY934" fmla="*/ 1140032 h 2380521"/>
              <a:gd name="connsiteX935" fmla="*/ 6510933 w 8023328"/>
              <a:gd name="connsiteY935" fmla="*/ 1140032 h 2380521"/>
              <a:gd name="connsiteX936" fmla="*/ 6525722 w 8023328"/>
              <a:gd name="connsiteY936" fmla="*/ 1153888 h 2380521"/>
              <a:gd name="connsiteX937" fmla="*/ 6510933 w 8023328"/>
              <a:gd name="connsiteY937" fmla="*/ 1166286 h 2380521"/>
              <a:gd name="connsiteX938" fmla="*/ 6496144 w 8023328"/>
              <a:gd name="connsiteY938" fmla="*/ 1153888 h 2380521"/>
              <a:gd name="connsiteX939" fmla="*/ 6510933 w 8023328"/>
              <a:gd name="connsiteY939" fmla="*/ 1140032 h 2380521"/>
              <a:gd name="connsiteX940" fmla="*/ 6440492 w 8023328"/>
              <a:gd name="connsiteY940" fmla="*/ 1140032 h 2380521"/>
              <a:gd name="connsiteX941" fmla="*/ 6454911 w 8023328"/>
              <a:gd name="connsiteY941" fmla="*/ 1153888 h 2380521"/>
              <a:gd name="connsiteX942" fmla="*/ 6440492 w 8023328"/>
              <a:gd name="connsiteY942" fmla="*/ 1166286 h 2380521"/>
              <a:gd name="connsiteX943" fmla="*/ 6425315 w 8023328"/>
              <a:gd name="connsiteY943" fmla="*/ 1153888 h 2380521"/>
              <a:gd name="connsiteX944" fmla="*/ 6440492 w 8023328"/>
              <a:gd name="connsiteY944" fmla="*/ 1140032 h 2380521"/>
              <a:gd name="connsiteX945" fmla="*/ 6368340 w 8023328"/>
              <a:gd name="connsiteY945" fmla="*/ 1140032 h 2380521"/>
              <a:gd name="connsiteX946" fmla="*/ 6380737 w 8023328"/>
              <a:gd name="connsiteY946" fmla="*/ 1153888 h 2380521"/>
              <a:gd name="connsiteX947" fmla="*/ 6368340 w 8023328"/>
              <a:gd name="connsiteY947" fmla="*/ 1166286 h 2380521"/>
              <a:gd name="connsiteX948" fmla="*/ 6354484 w 8023328"/>
              <a:gd name="connsiteY948" fmla="*/ 1153888 h 2380521"/>
              <a:gd name="connsiteX949" fmla="*/ 6368340 w 8023328"/>
              <a:gd name="connsiteY949" fmla="*/ 1140032 h 2380521"/>
              <a:gd name="connsiteX950" fmla="*/ 6297511 w 8023328"/>
              <a:gd name="connsiteY950" fmla="*/ 1140032 h 2380521"/>
              <a:gd name="connsiteX951" fmla="*/ 6309908 w 8023328"/>
              <a:gd name="connsiteY951" fmla="*/ 1153888 h 2380521"/>
              <a:gd name="connsiteX952" fmla="*/ 6297511 w 8023328"/>
              <a:gd name="connsiteY952" fmla="*/ 1166286 h 2380521"/>
              <a:gd name="connsiteX953" fmla="*/ 6283655 w 8023328"/>
              <a:gd name="connsiteY953" fmla="*/ 1153888 h 2380521"/>
              <a:gd name="connsiteX954" fmla="*/ 6297511 w 8023328"/>
              <a:gd name="connsiteY954" fmla="*/ 1140032 h 2380521"/>
              <a:gd name="connsiteX955" fmla="*/ 6226679 w 8023328"/>
              <a:gd name="connsiteY955" fmla="*/ 1140032 h 2380521"/>
              <a:gd name="connsiteX956" fmla="*/ 6239076 w 8023328"/>
              <a:gd name="connsiteY956" fmla="*/ 1153888 h 2380521"/>
              <a:gd name="connsiteX957" fmla="*/ 6226679 w 8023328"/>
              <a:gd name="connsiteY957" fmla="*/ 1166286 h 2380521"/>
              <a:gd name="connsiteX958" fmla="*/ 6212823 w 8023328"/>
              <a:gd name="connsiteY958" fmla="*/ 1153888 h 2380521"/>
              <a:gd name="connsiteX959" fmla="*/ 6226679 w 8023328"/>
              <a:gd name="connsiteY959" fmla="*/ 1140032 h 2380521"/>
              <a:gd name="connsiteX960" fmla="*/ 6154391 w 8023328"/>
              <a:gd name="connsiteY960" fmla="*/ 1140032 h 2380521"/>
              <a:gd name="connsiteX961" fmla="*/ 6168247 w 8023328"/>
              <a:gd name="connsiteY961" fmla="*/ 1153888 h 2380521"/>
              <a:gd name="connsiteX962" fmla="*/ 6154391 w 8023328"/>
              <a:gd name="connsiteY962" fmla="*/ 1166286 h 2380521"/>
              <a:gd name="connsiteX963" fmla="*/ 6141994 w 8023328"/>
              <a:gd name="connsiteY963" fmla="*/ 1153888 h 2380521"/>
              <a:gd name="connsiteX964" fmla="*/ 6154391 w 8023328"/>
              <a:gd name="connsiteY964" fmla="*/ 1140032 h 2380521"/>
              <a:gd name="connsiteX965" fmla="*/ 6083559 w 8023328"/>
              <a:gd name="connsiteY965" fmla="*/ 1140032 h 2380521"/>
              <a:gd name="connsiteX966" fmla="*/ 6097415 w 8023328"/>
              <a:gd name="connsiteY966" fmla="*/ 1153888 h 2380521"/>
              <a:gd name="connsiteX967" fmla="*/ 6083559 w 8023328"/>
              <a:gd name="connsiteY967" fmla="*/ 1166286 h 2380521"/>
              <a:gd name="connsiteX968" fmla="*/ 6071162 w 8023328"/>
              <a:gd name="connsiteY968" fmla="*/ 1153888 h 2380521"/>
              <a:gd name="connsiteX969" fmla="*/ 6083559 w 8023328"/>
              <a:gd name="connsiteY969" fmla="*/ 1140032 h 2380521"/>
              <a:gd name="connsiteX970" fmla="*/ 6009356 w 8023328"/>
              <a:gd name="connsiteY970" fmla="*/ 1140032 h 2380521"/>
              <a:gd name="connsiteX971" fmla="*/ 6023212 w 8023328"/>
              <a:gd name="connsiteY971" fmla="*/ 1153888 h 2380521"/>
              <a:gd name="connsiteX972" fmla="*/ 6009356 w 8023328"/>
              <a:gd name="connsiteY972" fmla="*/ 1166286 h 2380521"/>
              <a:gd name="connsiteX973" fmla="*/ 5996959 w 8023328"/>
              <a:gd name="connsiteY973" fmla="*/ 1153888 h 2380521"/>
              <a:gd name="connsiteX974" fmla="*/ 6009356 w 8023328"/>
              <a:gd name="connsiteY974" fmla="*/ 1140032 h 2380521"/>
              <a:gd name="connsiteX975" fmla="*/ 5940548 w 8023328"/>
              <a:gd name="connsiteY975" fmla="*/ 1140032 h 2380521"/>
              <a:gd name="connsiteX976" fmla="*/ 5955726 w 8023328"/>
              <a:gd name="connsiteY976" fmla="*/ 1153888 h 2380521"/>
              <a:gd name="connsiteX977" fmla="*/ 5940548 w 8023328"/>
              <a:gd name="connsiteY977" fmla="*/ 1166286 h 2380521"/>
              <a:gd name="connsiteX978" fmla="*/ 5926130 w 8023328"/>
              <a:gd name="connsiteY978" fmla="*/ 1153888 h 2380521"/>
              <a:gd name="connsiteX979" fmla="*/ 5940548 w 8023328"/>
              <a:gd name="connsiteY979" fmla="*/ 1140032 h 2380521"/>
              <a:gd name="connsiteX980" fmla="*/ 5870088 w 8023328"/>
              <a:gd name="connsiteY980" fmla="*/ 1140032 h 2380521"/>
              <a:gd name="connsiteX981" fmla="*/ 5884877 w 8023328"/>
              <a:gd name="connsiteY981" fmla="*/ 1153888 h 2380521"/>
              <a:gd name="connsiteX982" fmla="*/ 5870088 w 8023328"/>
              <a:gd name="connsiteY982" fmla="*/ 1166286 h 2380521"/>
              <a:gd name="connsiteX983" fmla="*/ 5855299 w 8023328"/>
              <a:gd name="connsiteY983" fmla="*/ 1153888 h 2380521"/>
              <a:gd name="connsiteX984" fmla="*/ 5870088 w 8023328"/>
              <a:gd name="connsiteY984" fmla="*/ 1140032 h 2380521"/>
              <a:gd name="connsiteX985" fmla="*/ 5799257 w 8023328"/>
              <a:gd name="connsiteY985" fmla="*/ 1140032 h 2380521"/>
              <a:gd name="connsiteX986" fmla="*/ 5814045 w 8023328"/>
              <a:gd name="connsiteY986" fmla="*/ 1153888 h 2380521"/>
              <a:gd name="connsiteX987" fmla="*/ 5799257 w 8023328"/>
              <a:gd name="connsiteY987" fmla="*/ 1166286 h 2380521"/>
              <a:gd name="connsiteX988" fmla="*/ 5784469 w 8023328"/>
              <a:gd name="connsiteY988" fmla="*/ 1153888 h 2380521"/>
              <a:gd name="connsiteX989" fmla="*/ 5799257 w 8023328"/>
              <a:gd name="connsiteY989" fmla="*/ 1140032 h 2380521"/>
              <a:gd name="connsiteX990" fmla="*/ 5724122 w 8023328"/>
              <a:gd name="connsiteY990" fmla="*/ 1140032 h 2380521"/>
              <a:gd name="connsiteX991" fmla="*/ 5736519 w 8023328"/>
              <a:gd name="connsiteY991" fmla="*/ 1153888 h 2380521"/>
              <a:gd name="connsiteX992" fmla="*/ 5724122 w 8023328"/>
              <a:gd name="connsiteY992" fmla="*/ 1166286 h 2380521"/>
              <a:gd name="connsiteX993" fmla="*/ 5710266 w 8023328"/>
              <a:gd name="connsiteY993" fmla="*/ 1153888 h 2380521"/>
              <a:gd name="connsiteX994" fmla="*/ 5724122 w 8023328"/>
              <a:gd name="connsiteY994" fmla="*/ 1140032 h 2380521"/>
              <a:gd name="connsiteX995" fmla="*/ 5653291 w 8023328"/>
              <a:gd name="connsiteY995" fmla="*/ 1140032 h 2380521"/>
              <a:gd name="connsiteX996" fmla="*/ 5665688 w 8023328"/>
              <a:gd name="connsiteY996" fmla="*/ 1153888 h 2380521"/>
              <a:gd name="connsiteX997" fmla="*/ 5653291 w 8023328"/>
              <a:gd name="connsiteY997" fmla="*/ 1166286 h 2380521"/>
              <a:gd name="connsiteX998" fmla="*/ 5639435 w 8023328"/>
              <a:gd name="connsiteY998" fmla="*/ 1153888 h 2380521"/>
              <a:gd name="connsiteX999" fmla="*/ 5653291 w 8023328"/>
              <a:gd name="connsiteY999" fmla="*/ 1140032 h 2380521"/>
              <a:gd name="connsiteX1000" fmla="*/ 5581002 w 8023328"/>
              <a:gd name="connsiteY1000" fmla="*/ 1140032 h 2380521"/>
              <a:gd name="connsiteX1001" fmla="*/ 5594858 w 8023328"/>
              <a:gd name="connsiteY1001" fmla="*/ 1153888 h 2380521"/>
              <a:gd name="connsiteX1002" fmla="*/ 5581002 w 8023328"/>
              <a:gd name="connsiteY1002" fmla="*/ 1166286 h 2380521"/>
              <a:gd name="connsiteX1003" fmla="*/ 5568605 w 8023328"/>
              <a:gd name="connsiteY1003" fmla="*/ 1153888 h 2380521"/>
              <a:gd name="connsiteX1004" fmla="*/ 5581002 w 8023328"/>
              <a:gd name="connsiteY1004" fmla="*/ 1140032 h 2380521"/>
              <a:gd name="connsiteX1005" fmla="*/ 5510171 w 8023328"/>
              <a:gd name="connsiteY1005" fmla="*/ 1140032 h 2380521"/>
              <a:gd name="connsiteX1006" fmla="*/ 5524027 w 8023328"/>
              <a:gd name="connsiteY1006" fmla="*/ 1153888 h 2380521"/>
              <a:gd name="connsiteX1007" fmla="*/ 5510171 w 8023328"/>
              <a:gd name="connsiteY1007" fmla="*/ 1166286 h 2380521"/>
              <a:gd name="connsiteX1008" fmla="*/ 5497774 w 8023328"/>
              <a:gd name="connsiteY1008" fmla="*/ 1153888 h 2380521"/>
              <a:gd name="connsiteX1009" fmla="*/ 5510171 w 8023328"/>
              <a:gd name="connsiteY1009" fmla="*/ 1140032 h 2380521"/>
              <a:gd name="connsiteX1010" fmla="*/ 5438937 w 8023328"/>
              <a:gd name="connsiteY1010" fmla="*/ 1140032 h 2380521"/>
              <a:gd name="connsiteX1011" fmla="*/ 5453178 w 8023328"/>
              <a:gd name="connsiteY1011" fmla="*/ 1153888 h 2380521"/>
              <a:gd name="connsiteX1012" fmla="*/ 5438937 w 8023328"/>
              <a:gd name="connsiteY1012" fmla="*/ 1166286 h 2380521"/>
              <a:gd name="connsiteX1013" fmla="*/ 5426945 w 8023328"/>
              <a:gd name="connsiteY1013" fmla="*/ 1153888 h 2380521"/>
              <a:gd name="connsiteX1014" fmla="*/ 5438937 w 8023328"/>
              <a:gd name="connsiteY1014" fmla="*/ 1140032 h 2380521"/>
              <a:gd name="connsiteX1015" fmla="*/ 5367530 w 8023328"/>
              <a:gd name="connsiteY1015" fmla="*/ 1140032 h 2380521"/>
              <a:gd name="connsiteX1016" fmla="*/ 5382318 w 8023328"/>
              <a:gd name="connsiteY1016" fmla="*/ 1153888 h 2380521"/>
              <a:gd name="connsiteX1017" fmla="*/ 5367530 w 8023328"/>
              <a:gd name="connsiteY1017" fmla="*/ 1166286 h 2380521"/>
              <a:gd name="connsiteX1018" fmla="*/ 5352742 w 8023328"/>
              <a:gd name="connsiteY1018" fmla="*/ 1153888 h 2380521"/>
              <a:gd name="connsiteX1019" fmla="*/ 5367530 w 8023328"/>
              <a:gd name="connsiteY1019" fmla="*/ 1140032 h 2380521"/>
              <a:gd name="connsiteX1020" fmla="*/ 5296699 w 8023328"/>
              <a:gd name="connsiteY1020" fmla="*/ 1140032 h 2380521"/>
              <a:gd name="connsiteX1021" fmla="*/ 5311488 w 8023328"/>
              <a:gd name="connsiteY1021" fmla="*/ 1153888 h 2380521"/>
              <a:gd name="connsiteX1022" fmla="*/ 5296699 w 8023328"/>
              <a:gd name="connsiteY1022" fmla="*/ 1166286 h 2380521"/>
              <a:gd name="connsiteX1023" fmla="*/ 5281910 w 8023328"/>
              <a:gd name="connsiteY1023" fmla="*/ 1153888 h 2380521"/>
              <a:gd name="connsiteX1024" fmla="*/ 5296699 w 8023328"/>
              <a:gd name="connsiteY1024" fmla="*/ 1140032 h 2380521"/>
              <a:gd name="connsiteX1025" fmla="*/ 5225869 w 8023328"/>
              <a:gd name="connsiteY1025" fmla="*/ 1140032 h 2380521"/>
              <a:gd name="connsiteX1026" fmla="*/ 5240657 w 8023328"/>
              <a:gd name="connsiteY1026" fmla="*/ 1153888 h 2380521"/>
              <a:gd name="connsiteX1027" fmla="*/ 5225869 w 8023328"/>
              <a:gd name="connsiteY1027" fmla="*/ 1166286 h 2380521"/>
              <a:gd name="connsiteX1028" fmla="*/ 5211081 w 8023328"/>
              <a:gd name="connsiteY1028" fmla="*/ 1153888 h 2380521"/>
              <a:gd name="connsiteX1029" fmla="*/ 5225869 w 8023328"/>
              <a:gd name="connsiteY1029" fmla="*/ 1140032 h 2380521"/>
              <a:gd name="connsiteX1030" fmla="*/ 5154105 w 8023328"/>
              <a:gd name="connsiteY1030" fmla="*/ 1140032 h 2380521"/>
              <a:gd name="connsiteX1031" fmla="*/ 5166502 w 8023328"/>
              <a:gd name="connsiteY1031" fmla="*/ 1154821 h 2380521"/>
              <a:gd name="connsiteX1032" fmla="*/ 5154105 w 8023328"/>
              <a:gd name="connsiteY1032" fmla="*/ 1169610 h 2380521"/>
              <a:gd name="connsiteX1033" fmla="*/ 5140249 w 8023328"/>
              <a:gd name="connsiteY1033" fmla="*/ 1154821 h 2380521"/>
              <a:gd name="connsiteX1034" fmla="*/ 5154105 w 8023328"/>
              <a:gd name="connsiteY1034" fmla="*/ 1140032 h 2380521"/>
              <a:gd name="connsiteX1035" fmla="*/ 5083276 w 8023328"/>
              <a:gd name="connsiteY1035" fmla="*/ 1140032 h 2380521"/>
              <a:gd name="connsiteX1036" fmla="*/ 5095673 w 8023328"/>
              <a:gd name="connsiteY1036" fmla="*/ 1154821 h 2380521"/>
              <a:gd name="connsiteX1037" fmla="*/ 5083276 w 8023328"/>
              <a:gd name="connsiteY1037" fmla="*/ 1169610 h 2380521"/>
              <a:gd name="connsiteX1038" fmla="*/ 5069420 w 8023328"/>
              <a:gd name="connsiteY1038" fmla="*/ 1154821 h 2380521"/>
              <a:gd name="connsiteX1039" fmla="*/ 5083276 w 8023328"/>
              <a:gd name="connsiteY1039" fmla="*/ 1140032 h 2380521"/>
              <a:gd name="connsiteX1040" fmla="*/ 5012445 w 8023328"/>
              <a:gd name="connsiteY1040" fmla="*/ 1140032 h 2380521"/>
              <a:gd name="connsiteX1041" fmla="*/ 5024842 w 8023328"/>
              <a:gd name="connsiteY1041" fmla="*/ 1154821 h 2380521"/>
              <a:gd name="connsiteX1042" fmla="*/ 5012445 w 8023328"/>
              <a:gd name="connsiteY1042" fmla="*/ 1169610 h 2380521"/>
              <a:gd name="connsiteX1043" fmla="*/ 4998589 w 8023328"/>
              <a:gd name="connsiteY1043" fmla="*/ 1154821 h 2380521"/>
              <a:gd name="connsiteX1044" fmla="*/ 5012445 w 8023328"/>
              <a:gd name="connsiteY1044" fmla="*/ 1140032 h 2380521"/>
              <a:gd name="connsiteX1045" fmla="*/ 4940157 w 8023328"/>
              <a:gd name="connsiteY1045" fmla="*/ 1140032 h 2380521"/>
              <a:gd name="connsiteX1046" fmla="*/ 4954013 w 8023328"/>
              <a:gd name="connsiteY1046" fmla="*/ 1154821 h 2380521"/>
              <a:gd name="connsiteX1047" fmla="*/ 4940157 w 8023328"/>
              <a:gd name="connsiteY1047" fmla="*/ 1169610 h 2380521"/>
              <a:gd name="connsiteX1048" fmla="*/ 4927760 w 8023328"/>
              <a:gd name="connsiteY1048" fmla="*/ 1154821 h 2380521"/>
              <a:gd name="connsiteX1049" fmla="*/ 4940157 w 8023328"/>
              <a:gd name="connsiteY1049" fmla="*/ 1140032 h 2380521"/>
              <a:gd name="connsiteX1050" fmla="*/ 4865953 w 8023328"/>
              <a:gd name="connsiteY1050" fmla="*/ 1140032 h 2380521"/>
              <a:gd name="connsiteX1051" fmla="*/ 4879809 w 8023328"/>
              <a:gd name="connsiteY1051" fmla="*/ 1154821 h 2380521"/>
              <a:gd name="connsiteX1052" fmla="*/ 4865953 w 8023328"/>
              <a:gd name="connsiteY1052" fmla="*/ 1169610 h 2380521"/>
              <a:gd name="connsiteX1053" fmla="*/ 4853556 w 8023328"/>
              <a:gd name="connsiteY1053" fmla="*/ 1154821 h 2380521"/>
              <a:gd name="connsiteX1054" fmla="*/ 4865953 w 8023328"/>
              <a:gd name="connsiteY1054" fmla="*/ 1140032 h 2380521"/>
              <a:gd name="connsiteX1055" fmla="*/ 4795122 w 8023328"/>
              <a:gd name="connsiteY1055" fmla="*/ 1140032 h 2380521"/>
              <a:gd name="connsiteX1056" fmla="*/ 4808978 w 8023328"/>
              <a:gd name="connsiteY1056" fmla="*/ 1154821 h 2380521"/>
              <a:gd name="connsiteX1057" fmla="*/ 4795122 w 8023328"/>
              <a:gd name="connsiteY1057" fmla="*/ 1169610 h 2380521"/>
              <a:gd name="connsiteX1058" fmla="*/ 4782725 w 8023328"/>
              <a:gd name="connsiteY1058" fmla="*/ 1154821 h 2380521"/>
              <a:gd name="connsiteX1059" fmla="*/ 4795122 w 8023328"/>
              <a:gd name="connsiteY1059" fmla="*/ 1140032 h 2380521"/>
              <a:gd name="connsiteX1060" fmla="*/ 4726684 w 8023328"/>
              <a:gd name="connsiteY1060" fmla="*/ 1140032 h 2380521"/>
              <a:gd name="connsiteX1061" fmla="*/ 4741472 w 8023328"/>
              <a:gd name="connsiteY1061" fmla="*/ 1154821 h 2380521"/>
              <a:gd name="connsiteX1062" fmla="*/ 4726684 w 8023328"/>
              <a:gd name="connsiteY1062" fmla="*/ 1169610 h 2380521"/>
              <a:gd name="connsiteX1063" fmla="*/ 4711896 w 8023328"/>
              <a:gd name="connsiteY1063" fmla="*/ 1154821 h 2380521"/>
              <a:gd name="connsiteX1064" fmla="*/ 4726684 w 8023328"/>
              <a:gd name="connsiteY1064" fmla="*/ 1140032 h 2380521"/>
              <a:gd name="connsiteX1065" fmla="*/ 4655853 w 8023328"/>
              <a:gd name="connsiteY1065" fmla="*/ 1140032 h 2380521"/>
              <a:gd name="connsiteX1066" fmla="*/ 4670642 w 8023328"/>
              <a:gd name="connsiteY1066" fmla="*/ 1154821 h 2380521"/>
              <a:gd name="connsiteX1067" fmla="*/ 4655853 w 8023328"/>
              <a:gd name="connsiteY1067" fmla="*/ 1169610 h 2380521"/>
              <a:gd name="connsiteX1068" fmla="*/ 4641064 w 8023328"/>
              <a:gd name="connsiteY1068" fmla="*/ 1154821 h 2380521"/>
              <a:gd name="connsiteX1069" fmla="*/ 4655853 w 8023328"/>
              <a:gd name="connsiteY1069" fmla="*/ 1140032 h 2380521"/>
              <a:gd name="connsiteX1070" fmla="*/ 4585023 w 8023328"/>
              <a:gd name="connsiteY1070" fmla="*/ 1140032 h 2380521"/>
              <a:gd name="connsiteX1071" fmla="*/ 4599811 w 8023328"/>
              <a:gd name="connsiteY1071" fmla="*/ 1154821 h 2380521"/>
              <a:gd name="connsiteX1072" fmla="*/ 4585023 w 8023328"/>
              <a:gd name="connsiteY1072" fmla="*/ 1169610 h 2380521"/>
              <a:gd name="connsiteX1073" fmla="*/ 4570235 w 8023328"/>
              <a:gd name="connsiteY1073" fmla="*/ 1154821 h 2380521"/>
              <a:gd name="connsiteX1074" fmla="*/ 4585023 w 8023328"/>
              <a:gd name="connsiteY1074" fmla="*/ 1140032 h 2380521"/>
              <a:gd name="connsiteX1075" fmla="*/ 4513260 w 8023328"/>
              <a:gd name="connsiteY1075" fmla="*/ 1140032 h 2380521"/>
              <a:gd name="connsiteX1076" fmla="*/ 4525657 w 8023328"/>
              <a:gd name="connsiteY1076" fmla="*/ 1154821 h 2380521"/>
              <a:gd name="connsiteX1077" fmla="*/ 4513260 w 8023328"/>
              <a:gd name="connsiteY1077" fmla="*/ 1169610 h 2380521"/>
              <a:gd name="connsiteX1078" fmla="*/ 4499404 w 8023328"/>
              <a:gd name="connsiteY1078" fmla="*/ 1154821 h 2380521"/>
              <a:gd name="connsiteX1079" fmla="*/ 4513260 w 8023328"/>
              <a:gd name="connsiteY1079" fmla="*/ 1140032 h 2380521"/>
              <a:gd name="connsiteX1080" fmla="*/ 4439056 w 8023328"/>
              <a:gd name="connsiteY1080" fmla="*/ 1140032 h 2380521"/>
              <a:gd name="connsiteX1081" fmla="*/ 4451453 w 8023328"/>
              <a:gd name="connsiteY1081" fmla="*/ 1154821 h 2380521"/>
              <a:gd name="connsiteX1082" fmla="*/ 4439056 w 8023328"/>
              <a:gd name="connsiteY1082" fmla="*/ 1169610 h 2380521"/>
              <a:gd name="connsiteX1083" fmla="*/ 4425200 w 8023328"/>
              <a:gd name="connsiteY1083" fmla="*/ 1154821 h 2380521"/>
              <a:gd name="connsiteX1084" fmla="*/ 4439056 w 8023328"/>
              <a:gd name="connsiteY1084" fmla="*/ 1140032 h 2380521"/>
              <a:gd name="connsiteX1085" fmla="*/ 4366768 w 8023328"/>
              <a:gd name="connsiteY1085" fmla="*/ 1140032 h 2380521"/>
              <a:gd name="connsiteX1086" fmla="*/ 4380624 w 8023328"/>
              <a:gd name="connsiteY1086" fmla="*/ 1154821 h 2380521"/>
              <a:gd name="connsiteX1087" fmla="*/ 4366768 w 8023328"/>
              <a:gd name="connsiteY1087" fmla="*/ 1169610 h 2380521"/>
              <a:gd name="connsiteX1088" fmla="*/ 4354371 w 8023328"/>
              <a:gd name="connsiteY1088" fmla="*/ 1154821 h 2380521"/>
              <a:gd name="connsiteX1089" fmla="*/ 4366768 w 8023328"/>
              <a:gd name="connsiteY1089" fmla="*/ 1140032 h 2380521"/>
              <a:gd name="connsiteX1090" fmla="*/ 4295937 w 8023328"/>
              <a:gd name="connsiteY1090" fmla="*/ 1140032 h 2380521"/>
              <a:gd name="connsiteX1091" fmla="*/ 4309793 w 8023328"/>
              <a:gd name="connsiteY1091" fmla="*/ 1154821 h 2380521"/>
              <a:gd name="connsiteX1092" fmla="*/ 4295937 w 8023328"/>
              <a:gd name="connsiteY1092" fmla="*/ 1169610 h 2380521"/>
              <a:gd name="connsiteX1093" fmla="*/ 4283540 w 8023328"/>
              <a:gd name="connsiteY1093" fmla="*/ 1154821 h 2380521"/>
              <a:gd name="connsiteX1094" fmla="*/ 4295937 w 8023328"/>
              <a:gd name="connsiteY1094" fmla="*/ 1140032 h 2380521"/>
              <a:gd name="connsiteX1095" fmla="*/ 4225107 w 8023328"/>
              <a:gd name="connsiteY1095" fmla="*/ 1140032 h 2380521"/>
              <a:gd name="connsiteX1096" fmla="*/ 4238963 w 8023328"/>
              <a:gd name="connsiteY1096" fmla="*/ 1154821 h 2380521"/>
              <a:gd name="connsiteX1097" fmla="*/ 4225107 w 8023328"/>
              <a:gd name="connsiteY1097" fmla="*/ 1169610 h 2380521"/>
              <a:gd name="connsiteX1098" fmla="*/ 4212710 w 8023328"/>
              <a:gd name="connsiteY1098" fmla="*/ 1154821 h 2380521"/>
              <a:gd name="connsiteX1099" fmla="*/ 4225107 w 8023328"/>
              <a:gd name="connsiteY1099" fmla="*/ 1140032 h 2380521"/>
              <a:gd name="connsiteX1100" fmla="*/ 4153295 w 8023328"/>
              <a:gd name="connsiteY1100" fmla="*/ 1140032 h 2380521"/>
              <a:gd name="connsiteX1101" fmla="*/ 4168083 w 8023328"/>
              <a:gd name="connsiteY1101" fmla="*/ 1154821 h 2380521"/>
              <a:gd name="connsiteX1102" fmla="*/ 4153295 w 8023328"/>
              <a:gd name="connsiteY1102" fmla="*/ 1169610 h 2380521"/>
              <a:gd name="connsiteX1103" fmla="*/ 4138507 w 8023328"/>
              <a:gd name="connsiteY1103" fmla="*/ 1154821 h 2380521"/>
              <a:gd name="connsiteX1104" fmla="*/ 4153295 w 8023328"/>
              <a:gd name="connsiteY1104" fmla="*/ 1140032 h 2380521"/>
              <a:gd name="connsiteX1105" fmla="*/ 4082465 w 8023328"/>
              <a:gd name="connsiteY1105" fmla="*/ 1140032 h 2380521"/>
              <a:gd name="connsiteX1106" fmla="*/ 4097254 w 8023328"/>
              <a:gd name="connsiteY1106" fmla="*/ 1154821 h 2380521"/>
              <a:gd name="connsiteX1107" fmla="*/ 4082465 w 8023328"/>
              <a:gd name="connsiteY1107" fmla="*/ 1169610 h 2380521"/>
              <a:gd name="connsiteX1108" fmla="*/ 4067676 w 8023328"/>
              <a:gd name="connsiteY1108" fmla="*/ 1154821 h 2380521"/>
              <a:gd name="connsiteX1109" fmla="*/ 4082465 w 8023328"/>
              <a:gd name="connsiteY1109" fmla="*/ 1140032 h 2380521"/>
              <a:gd name="connsiteX1110" fmla="*/ 439789 w 8023328"/>
              <a:gd name="connsiteY1110" fmla="*/ 1140032 h 2380521"/>
              <a:gd name="connsiteX1111" fmla="*/ 454579 w 8023328"/>
              <a:gd name="connsiteY1111" fmla="*/ 1153888 h 2380521"/>
              <a:gd name="connsiteX1112" fmla="*/ 439789 w 8023328"/>
              <a:gd name="connsiteY1112" fmla="*/ 1166286 h 2380521"/>
              <a:gd name="connsiteX1113" fmla="*/ 425001 w 8023328"/>
              <a:gd name="connsiteY1113" fmla="*/ 1153888 h 2380521"/>
              <a:gd name="connsiteX1114" fmla="*/ 439789 w 8023328"/>
              <a:gd name="connsiteY1114" fmla="*/ 1140032 h 2380521"/>
              <a:gd name="connsiteX1115" fmla="*/ 368960 w 8023328"/>
              <a:gd name="connsiteY1115" fmla="*/ 1140032 h 2380521"/>
              <a:gd name="connsiteX1116" fmla="*/ 383747 w 8023328"/>
              <a:gd name="connsiteY1116" fmla="*/ 1153888 h 2380521"/>
              <a:gd name="connsiteX1117" fmla="*/ 368960 w 8023328"/>
              <a:gd name="connsiteY1117" fmla="*/ 1166286 h 2380521"/>
              <a:gd name="connsiteX1118" fmla="*/ 354172 w 8023328"/>
              <a:gd name="connsiteY1118" fmla="*/ 1153888 h 2380521"/>
              <a:gd name="connsiteX1119" fmla="*/ 368960 w 8023328"/>
              <a:gd name="connsiteY1119" fmla="*/ 1140032 h 2380521"/>
              <a:gd name="connsiteX1120" fmla="*/ 297194 w 8023328"/>
              <a:gd name="connsiteY1120" fmla="*/ 1140032 h 2380521"/>
              <a:gd name="connsiteX1121" fmla="*/ 309592 w 8023328"/>
              <a:gd name="connsiteY1121" fmla="*/ 1153888 h 2380521"/>
              <a:gd name="connsiteX1122" fmla="*/ 297194 w 8023328"/>
              <a:gd name="connsiteY1122" fmla="*/ 1166286 h 2380521"/>
              <a:gd name="connsiteX1123" fmla="*/ 283339 w 8023328"/>
              <a:gd name="connsiteY1123" fmla="*/ 1153888 h 2380521"/>
              <a:gd name="connsiteX1124" fmla="*/ 297194 w 8023328"/>
              <a:gd name="connsiteY1124" fmla="*/ 1140032 h 2380521"/>
              <a:gd name="connsiteX1125" fmla="*/ 226366 w 8023328"/>
              <a:gd name="connsiteY1125" fmla="*/ 1140032 h 2380521"/>
              <a:gd name="connsiteX1126" fmla="*/ 238764 w 8023328"/>
              <a:gd name="connsiteY1126" fmla="*/ 1153888 h 2380521"/>
              <a:gd name="connsiteX1127" fmla="*/ 226366 w 8023328"/>
              <a:gd name="connsiteY1127" fmla="*/ 1166286 h 2380521"/>
              <a:gd name="connsiteX1128" fmla="*/ 212510 w 8023328"/>
              <a:gd name="connsiteY1128" fmla="*/ 1153888 h 2380521"/>
              <a:gd name="connsiteX1129" fmla="*/ 226366 w 8023328"/>
              <a:gd name="connsiteY1129" fmla="*/ 1140032 h 2380521"/>
              <a:gd name="connsiteX1130" fmla="*/ 155532 w 8023328"/>
              <a:gd name="connsiteY1130" fmla="*/ 1140032 h 2380521"/>
              <a:gd name="connsiteX1131" fmla="*/ 167930 w 8023328"/>
              <a:gd name="connsiteY1131" fmla="*/ 1153888 h 2380521"/>
              <a:gd name="connsiteX1132" fmla="*/ 155532 w 8023328"/>
              <a:gd name="connsiteY1132" fmla="*/ 1166286 h 2380521"/>
              <a:gd name="connsiteX1133" fmla="*/ 141676 w 8023328"/>
              <a:gd name="connsiteY1133" fmla="*/ 1153888 h 2380521"/>
              <a:gd name="connsiteX1134" fmla="*/ 155532 w 8023328"/>
              <a:gd name="connsiteY1134" fmla="*/ 1140032 h 2380521"/>
              <a:gd name="connsiteX1135" fmla="*/ 83244 w 8023328"/>
              <a:gd name="connsiteY1135" fmla="*/ 1140032 h 2380521"/>
              <a:gd name="connsiteX1136" fmla="*/ 97100 w 8023328"/>
              <a:gd name="connsiteY1136" fmla="*/ 1153888 h 2380521"/>
              <a:gd name="connsiteX1137" fmla="*/ 83244 w 8023328"/>
              <a:gd name="connsiteY1137" fmla="*/ 1166286 h 2380521"/>
              <a:gd name="connsiteX1138" fmla="*/ 70846 w 8023328"/>
              <a:gd name="connsiteY1138" fmla="*/ 1153888 h 2380521"/>
              <a:gd name="connsiteX1139" fmla="*/ 83244 w 8023328"/>
              <a:gd name="connsiteY1139" fmla="*/ 1140032 h 2380521"/>
              <a:gd name="connsiteX1140" fmla="*/ 12008 w 8023328"/>
              <a:gd name="connsiteY1140" fmla="*/ 1140032 h 2380521"/>
              <a:gd name="connsiteX1141" fmla="*/ 26249 w 8023328"/>
              <a:gd name="connsiteY1141" fmla="*/ 1153888 h 2380521"/>
              <a:gd name="connsiteX1142" fmla="*/ 12008 w 8023328"/>
              <a:gd name="connsiteY1142" fmla="*/ 1166286 h 2380521"/>
              <a:gd name="connsiteX1143" fmla="*/ 16 w 8023328"/>
              <a:gd name="connsiteY1143" fmla="*/ 1153888 h 2380521"/>
              <a:gd name="connsiteX1144" fmla="*/ 12008 w 8023328"/>
              <a:gd name="connsiteY1144" fmla="*/ 1140032 h 2380521"/>
              <a:gd name="connsiteX1145" fmla="*/ 6867525 w 8023328"/>
              <a:gd name="connsiteY1145" fmla="*/ 1069203 h 2380521"/>
              <a:gd name="connsiteX1146" fmla="*/ 6879922 w 8023328"/>
              <a:gd name="connsiteY1146" fmla="*/ 1081600 h 2380521"/>
              <a:gd name="connsiteX1147" fmla="*/ 6867525 w 8023328"/>
              <a:gd name="connsiteY1147" fmla="*/ 1095457 h 2380521"/>
              <a:gd name="connsiteX1148" fmla="*/ 6853669 w 8023328"/>
              <a:gd name="connsiteY1148" fmla="*/ 1081600 h 2380521"/>
              <a:gd name="connsiteX1149" fmla="*/ 6867525 w 8023328"/>
              <a:gd name="connsiteY1149" fmla="*/ 1069203 h 2380521"/>
              <a:gd name="connsiteX1150" fmla="*/ 6795237 w 8023328"/>
              <a:gd name="connsiteY1150" fmla="*/ 1069203 h 2380521"/>
              <a:gd name="connsiteX1151" fmla="*/ 6809093 w 8023328"/>
              <a:gd name="connsiteY1151" fmla="*/ 1081600 h 2380521"/>
              <a:gd name="connsiteX1152" fmla="*/ 6796696 w 8023328"/>
              <a:gd name="connsiteY1152" fmla="*/ 1095457 h 2380521"/>
              <a:gd name="connsiteX1153" fmla="*/ 6782840 w 8023328"/>
              <a:gd name="connsiteY1153" fmla="*/ 1081600 h 2380521"/>
              <a:gd name="connsiteX1154" fmla="*/ 6795237 w 8023328"/>
              <a:gd name="connsiteY1154" fmla="*/ 1069203 h 2380521"/>
              <a:gd name="connsiteX1155" fmla="*/ 6724405 w 8023328"/>
              <a:gd name="connsiteY1155" fmla="*/ 1069203 h 2380521"/>
              <a:gd name="connsiteX1156" fmla="*/ 6738261 w 8023328"/>
              <a:gd name="connsiteY1156" fmla="*/ 1081600 h 2380521"/>
              <a:gd name="connsiteX1157" fmla="*/ 6724405 w 8023328"/>
              <a:gd name="connsiteY1157" fmla="*/ 1095457 h 2380521"/>
              <a:gd name="connsiteX1158" fmla="*/ 6712008 w 8023328"/>
              <a:gd name="connsiteY1158" fmla="*/ 1081600 h 2380521"/>
              <a:gd name="connsiteX1159" fmla="*/ 6724405 w 8023328"/>
              <a:gd name="connsiteY1159" fmla="*/ 1069203 h 2380521"/>
              <a:gd name="connsiteX1160" fmla="*/ 6653576 w 8023328"/>
              <a:gd name="connsiteY1160" fmla="*/ 1069203 h 2380521"/>
              <a:gd name="connsiteX1161" fmla="*/ 6667432 w 8023328"/>
              <a:gd name="connsiteY1161" fmla="*/ 1081600 h 2380521"/>
              <a:gd name="connsiteX1162" fmla="*/ 6653576 w 8023328"/>
              <a:gd name="connsiteY1162" fmla="*/ 1095457 h 2380521"/>
              <a:gd name="connsiteX1163" fmla="*/ 6641179 w 8023328"/>
              <a:gd name="connsiteY1163" fmla="*/ 1081600 h 2380521"/>
              <a:gd name="connsiteX1164" fmla="*/ 6653576 w 8023328"/>
              <a:gd name="connsiteY1164" fmla="*/ 1069203 h 2380521"/>
              <a:gd name="connsiteX1165" fmla="*/ 6581764 w 8023328"/>
              <a:gd name="connsiteY1165" fmla="*/ 1069203 h 2380521"/>
              <a:gd name="connsiteX1166" fmla="*/ 6596552 w 8023328"/>
              <a:gd name="connsiteY1166" fmla="*/ 1081600 h 2380521"/>
              <a:gd name="connsiteX1167" fmla="*/ 6581764 w 8023328"/>
              <a:gd name="connsiteY1167" fmla="*/ 1095457 h 2380521"/>
              <a:gd name="connsiteX1168" fmla="*/ 6566976 w 8023328"/>
              <a:gd name="connsiteY1168" fmla="*/ 1081600 h 2380521"/>
              <a:gd name="connsiteX1169" fmla="*/ 6581764 w 8023328"/>
              <a:gd name="connsiteY1169" fmla="*/ 1069203 h 2380521"/>
              <a:gd name="connsiteX1170" fmla="*/ 6510933 w 8023328"/>
              <a:gd name="connsiteY1170" fmla="*/ 1069203 h 2380521"/>
              <a:gd name="connsiteX1171" fmla="*/ 6525722 w 8023328"/>
              <a:gd name="connsiteY1171" fmla="*/ 1081600 h 2380521"/>
              <a:gd name="connsiteX1172" fmla="*/ 6510933 w 8023328"/>
              <a:gd name="connsiteY1172" fmla="*/ 1095457 h 2380521"/>
              <a:gd name="connsiteX1173" fmla="*/ 6496144 w 8023328"/>
              <a:gd name="connsiteY1173" fmla="*/ 1081600 h 2380521"/>
              <a:gd name="connsiteX1174" fmla="*/ 6510933 w 8023328"/>
              <a:gd name="connsiteY1174" fmla="*/ 1069203 h 2380521"/>
              <a:gd name="connsiteX1175" fmla="*/ 6440492 w 8023328"/>
              <a:gd name="connsiteY1175" fmla="*/ 1069203 h 2380521"/>
              <a:gd name="connsiteX1176" fmla="*/ 6454911 w 8023328"/>
              <a:gd name="connsiteY1176" fmla="*/ 1081600 h 2380521"/>
              <a:gd name="connsiteX1177" fmla="*/ 6440492 w 8023328"/>
              <a:gd name="connsiteY1177" fmla="*/ 1095457 h 2380521"/>
              <a:gd name="connsiteX1178" fmla="*/ 6425315 w 8023328"/>
              <a:gd name="connsiteY1178" fmla="*/ 1081600 h 2380521"/>
              <a:gd name="connsiteX1179" fmla="*/ 6440492 w 8023328"/>
              <a:gd name="connsiteY1179" fmla="*/ 1069203 h 2380521"/>
              <a:gd name="connsiteX1180" fmla="*/ 6368340 w 8023328"/>
              <a:gd name="connsiteY1180" fmla="*/ 1069203 h 2380521"/>
              <a:gd name="connsiteX1181" fmla="*/ 6380737 w 8023328"/>
              <a:gd name="connsiteY1181" fmla="*/ 1081600 h 2380521"/>
              <a:gd name="connsiteX1182" fmla="*/ 6368340 w 8023328"/>
              <a:gd name="connsiteY1182" fmla="*/ 1095457 h 2380521"/>
              <a:gd name="connsiteX1183" fmla="*/ 6354484 w 8023328"/>
              <a:gd name="connsiteY1183" fmla="*/ 1081600 h 2380521"/>
              <a:gd name="connsiteX1184" fmla="*/ 6368340 w 8023328"/>
              <a:gd name="connsiteY1184" fmla="*/ 1069203 h 2380521"/>
              <a:gd name="connsiteX1185" fmla="*/ 6297511 w 8023328"/>
              <a:gd name="connsiteY1185" fmla="*/ 1069203 h 2380521"/>
              <a:gd name="connsiteX1186" fmla="*/ 6309908 w 8023328"/>
              <a:gd name="connsiteY1186" fmla="*/ 1081600 h 2380521"/>
              <a:gd name="connsiteX1187" fmla="*/ 6297511 w 8023328"/>
              <a:gd name="connsiteY1187" fmla="*/ 1095457 h 2380521"/>
              <a:gd name="connsiteX1188" fmla="*/ 6283655 w 8023328"/>
              <a:gd name="connsiteY1188" fmla="*/ 1081600 h 2380521"/>
              <a:gd name="connsiteX1189" fmla="*/ 6297511 w 8023328"/>
              <a:gd name="connsiteY1189" fmla="*/ 1069203 h 2380521"/>
              <a:gd name="connsiteX1190" fmla="*/ 6226679 w 8023328"/>
              <a:gd name="connsiteY1190" fmla="*/ 1069203 h 2380521"/>
              <a:gd name="connsiteX1191" fmla="*/ 6239076 w 8023328"/>
              <a:gd name="connsiteY1191" fmla="*/ 1081600 h 2380521"/>
              <a:gd name="connsiteX1192" fmla="*/ 6226679 w 8023328"/>
              <a:gd name="connsiteY1192" fmla="*/ 1095457 h 2380521"/>
              <a:gd name="connsiteX1193" fmla="*/ 6212823 w 8023328"/>
              <a:gd name="connsiteY1193" fmla="*/ 1083059 h 2380521"/>
              <a:gd name="connsiteX1194" fmla="*/ 6226679 w 8023328"/>
              <a:gd name="connsiteY1194" fmla="*/ 1069203 h 2380521"/>
              <a:gd name="connsiteX1195" fmla="*/ 6154391 w 8023328"/>
              <a:gd name="connsiteY1195" fmla="*/ 1069203 h 2380521"/>
              <a:gd name="connsiteX1196" fmla="*/ 6168247 w 8023328"/>
              <a:gd name="connsiteY1196" fmla="*/ 1083059 h 2380521"/>
              <a:gd name="connsiteX1197" fmla="*/ 6154391 w 8023328"/>
              <a:gd name="connsiteY1197" fmla="*/ 1095457 h 2380521"/>
              <a:gd name="connsiteX1198" fmla="*/ 6141994 w 8023328"/>
              <a:gd name="connsiteY1198" fmla="*/ 1083059 h 2380521"/>
              <a:gd name="connsiteX1199" fmla="*/ 6154391 w 8023328"/>
              <a:gd name="connsiteY1199" fmla="*/ 1069203 h 2380521"/>
              <a:gd name="connsiteX1200" fmla="*/ 6083559 w 8023328"/>
              <a:gd name="connsiteY1200" fmla="*/ 1069203 h 2380521"/>
              <a:gd name="connsiteX1201" fmla="*/ 6097415 w 8023328"/>
              <a:gd name="connsiteY1201" fmla="*/ 1083059 h 2380521"/>
              <a:gd name="connsiteX1202" fmla="*/ 6083559 w 8023328"/>
              <a:gd name="connsiteY1202" fmla="*/ 1095457 h 2380521"/>
              <a:gd name="connsiteX1203" fmla="*/ 6071162 w 8023328"/>
              <a:gd name="connsiteY1203" fmla="*/ 1083059 h 2380521"/>
              <a:gd name="connsiteX1204" fmla="*/ 6083559 w 8023328"/>
              <a:gd name="connsiteY1204" fmla="*/ 1069203 h 2380521"/>
              <a:gd name="connsiteX1205" fmla="*/ 6009356 w 8023328"/>
              <a:gd name="connsiteY1205" fmla="*/ 1069203 h 2380521"/>
              <a:gd name="connsiteX1206" fmla="*/ 6023212 w 8023328"/>
              <a:gd name="connsiteY1206" fmla="*/ 1083059 h 2380521"/>
              <a:gd name="connsiteX1207" fmla="*/ 6009356 w 8023328"/>
              <a:gd name="connsiteY1207" fmla="*/ 1095457 h 2380521"/>
              <a:gd name="connsiteX1208" fmla="*/ 5996959 w 8023328"/>
              <a:gd name="connsiteY1208" fmla="*/ 1083059 h 2380521"/>
              <a:gd name="connsiteX1209" fmla="*/ 6009356 w 8023328"/>
              <a:gd name="connsiteY1209" fmla="*/ 1069203 h 2380521"/>
              <a:gd name="connsiteX1210" fmla="*/ 5940548 w 8023328"/>
              <a:gd name="connsiteY1210" fmla="*/ 1069203 h 2380521"/>
              <a:gd name="connsiteX1211" fmla="*/ 5955726 w 8023328"/>
              <a:gd name="connsiteY1211" fmla="*/ 1083059 h 2380521"/>
              <a:gd name="connsiteX1212" fmla="*/ 5940548 w 8023328"/>
              <a:gd name="connsiteY1212" fmla="*/ 1095457 h 2380521"/>
              <a:gd name="connsiteX1213" fmla="*/ 5926130 w 8023328"/>
              <a:gd name="connsiteY1213" fmla="*/ 1083059 h 2380521"/>
              <a:gd name="connsiteX1214" fmla="*/ 5940548 w 8023328"/>
              <a:gd name="connsiteY1214" fmla="*/ 1069203 h 2380521"/>
              <a:gd name="connsiteX1215" fmla="*/ 5870088 w 8023328"/>
              <a:gd name="connsiteY1215" fmla="*/ 1069203 h 2380521"/>
              <a:gd name="connsiteX1216" fmla="*/ 5884877 w 8023328"/>
              <a:gd name="connsiteY1216" fmla="*/ 1083059 h 2380521"/>
              <a:gd name="connsiteX1217" fmla="*/ 5870088 w 8023328"/>
              <a:gd name="connsiteY1217" fmla="*/ 1095457 h 2380521"/>
              <a:gd name="connsiteX1218" fmla="*/ 5855299 w 8023328"/>
              <a:gd name="connsiteY1218" fmla="*/ 1083059 h 2380521"/>
              <a:gd name="connsiteX1219" fmla="*/ 5870088 w 8023328"/>
              <a:gd name="connsiteY1219" fmla="*/ 1069203 h 2380521"/>
              <a:gd name="connsiteX1220" fmla="*/ 5799257 w 8023328"/>
              <a:gd name="connsiteY1220" fmla="*/ 1069203 h 2380521"/>
              <a:gd name="connsiteX1221" fmla="*/ 5814045 w 8023328"/>
              <a:gd name="connsiteY1221" fmla="*/ 1083059 h 2380521"/>
              <a:gd name="connsiteX1222" fmla="*/ 5799257 w 8023328"/>
              <a:gd name="connsiteY1222" fmla="*/ 1095457 h 2380521"/>
              <a:gd name="connsiteX1223" fmla="*/ 5784469 w 8023328"/>
              <a:gd name="connsiteY1223" fmla="*/ 1083059 h 2380521"/>
              <a:gd name="connsiteX1224" fmla="*/ 5799257 w 8023328"/>
              <a:gd name="connsiteY1224" fmla="*/ 1069203 h 2380521"/>
              <a:gd name="connsiteX1225" fmla="*/ 5724122 w 8023328"/>
              <a:gd name="connsiteY1225" fmla="*/ 1069203 h 2380521"/>
              <a:gd name="connsiteX1226" fmla="*/ 5736519 w 8023328"/>
              <a:gd name="connsiteY1226" fmla="*/ 1083059 h 2380521"/>
              <a:gd name="connsiteX1227" fmla="*/ 5724122 w 8023328"/>
              <a:gd name="connsiteY1227" fmla="*/ 1095457 h 2380521"/>
              <a:gd name="connsiteX1228" fmla="*/ 5710266 w 8023328"/>
              <a:gd name="connsiteY1228" fmla="*/ 1083059 h 2380521"/>
              <a:gd name="connsiteX1229" fmla="*/ 5724122 w 8023328"/>
              <a:gd name="connsiteY1229" fmla="*/ 1069203 h 2380521"/>
              <a:gd name="connsiteX1230" fmla="*/ 5653291 w 8023328"/>
              <a:gd name="connsiteY1230" fmla="*/ 1069203 h 2380521"/>
              <a:gd name="connsiteX1231" fmla="*/ 5665688 w 8023328"/>
              <a:gd name="connsiteY1231" fmla="*/ 1083059 h 2380521"/>
              <a:gd name="connsiteX1232" fmla="*/ 5653291 w 8023328"/>
              <a:gd name="connsiteY1232" fmla="*/ 1095457 h 2380521"/>
              <a:gd name="connsiteX1233" fmla="*/ 5639435 w 8023328"/>
              <a:gd name="connsiteY1233" fmla="*/ 1083059 h 2380521"/>
              <a:gd name="connsiteX1234" fmla="*/ 5653291 w 8023328"/>
              <a:gd name="connsiteY1234" fmla="*/ 1069203 h 2380521"/>
              <a:gd name="connsiteX1235" fmla="*/ 5581002 w 8023328"/>
              <a:gd name="connsiteY1235" fmla="*/ 1069203 h 2380521"/>
              <a:gd name="connsiteX1236" fmla="*/ 5594858 w 8023328"/>
              <a:gd name="connsiteY1236" fmla="*/ 1083059 h 2380521"/>
              <a:gd name="connsiteX1237" fmla="*/ 5581002 w 8023328"/>
              <a:gd name="connsiteY1237" fmla="*/ 1095457 h 2380521"/>
              <a:gd name="connsiteX1238" fmla="*/ 5568605 w 8023328"/>
              <a:gd name="connsiteY1238" fmla="*/ 1083059 h 2380521"/>
              <a:gd name="connsiteX1239" fmla="*/ 5581002 w 8023328"/>
              <a:gd name="connsiteY1239" fmla="*/ 1069203 h 2380521"/>
              <a:gd name="connsiteX1240" fmla="*/ 5510171 w 8023328"/>
              <a:gd name="connsiteY1240" fmla="*/ 1069203 h 2380521"/>
              <a:gd name="connsiteX1241" fmla="*/ 5524027 w 8023328"/>
              <a:gd name="connsiteY1241" fmla="*/ 1083059 h 2380521"/>
              <a:gd name="connsiteX1242" fmla="*/ 5510171 w 8023328"/>
              <a:gd name="connsiteY1242" fmla="*/ 1095457 h 2380521"/>
              <a:gd name="connsiteX1243" fmla="*/ 5497774 w 8023328"/>
              <a:gd name="connsiteY1243" fmla="*/ 1083059 h 2380521"/>
              <a:gd name="connsiteX1244" fmla="*/ 5510171 w 8023328"/>
              <a:gd name="connsiteY1244" fmla="*/ 1069203 h 2380521"/>
              <a:gd name="connsiteX1245" fmla="*/ 5438937 w 8023328"/>
              <a:gd name="connsiteY1245" fmla="*/ 1069203 h 2380521"/>
              <a:gd name="connsiteX1246" fmla="*/ 5453178 w 8023328"/>
              <a:gd name="connsiteY1246" fmla="*/ 1083059 h 2380521"/>
              <a:gd name="connsiteX1247" fmla="*/ 5438937 w 8023328"/>
              <a:gd name="connsiteY1247" fmla="*/ 1095457 h 2380521"/>
              <a:gd name="connsiteX1248" fmla="*/ 5426945 w 8023328"/>
              <a:gd name="connsiteY1248" fmla="*/ 1083059 h 2380521"/>
              <a:gd name="connsiteX1249" fmla="*/ 5438937 w 8023328"/>
              <a:gd name="connsiteY1249" fmla="*/ 1069203 h 2380521"/>
              <a:gd name="connsiteX1250" fmla="*/ 5367530 w 8023328"/>
              <a:gd name="connsiteY1250" fmla="*/ 1069203 h 2380521"/>
              <a:gd name="connsiteX1251" fmla="*/ 5382318 w 8023328"/>
              <a:gd name="connsiteY1251" fmla="*/ 1083059 h 2380521"/>
              <a:gd name="connsiteX1252" fmla="*/ 5367530 w 8023328"/>
              <a:gd name="connsiteY1252" fmla="*/ 1095457 h 2380521"/>
              <a:gd name="connsiteX1253" fmla="*/ 5352742 w 8023328"/>
              <a:gd name="connsiteY1253" fmla="*/ 1083059 h 2380521"/>
              <a:gd name="connsiteX1254" fmla="*/ 5367530 w 8023328"/>
              <a:gd name="connsiteY1254" fmla="*/ 1069203 h 2380521"/>
              <a:gd name="connsiteX1255" fmla="*/ 5296699 w 8023328"/>
              <a:gd name="connsiteY1255" fmla="*/ 1069203 h 2380521"/>
              <a:gd name="connsiteX1256" fmla="*/ 5311488 w 8023328"/>
              <a:gd name="connsiteY1256" fmla="*/ 1083059 h 2380521"/>
              <a:gd name="connsiteX1257" fmla="*/ 5296699 w 8023328"/>
              <a:gd name="connsiteY1257" fmla="*/ 1095457 h 2380521"/>
              <a:gd name="connsiteX1258" fmla="*/ 5281910 w 8023328"/>
              <a:gd name="connsiteY1258" fmla="*/ 1083059 h 2380521"/>
              <a:gd name="connsiteX1259" fmla="*/ 5296699 w 8023328"/>
              <a:gd name="connsiteY1259" fmla="*/ 1069203 h 2380521"/>
              <a:gd name="connsiteX1260" fmla="*/ 5225869 w 8023328"/>
              <a:gd name="connsiteY1260" fmla="*/ 1069203 h 2380521"/>
              <a:gd name="connsiteX1261" fmla="*/ 5240657 w 8023328"/>
              <a:gd name="connsiteY1261" fmla="*/ 1083059 h 2380521"/>
              <a:gd name="connsiteX1262" fmla="*/ 5225869 w 8023328"/>
              <a:gd name="connsiteY1262" fmla="*/ 1095457 h 2380521"/>
              <a:gd name="connsiteX1263" fmla="*/ 5211081 w 8023328"/>
              <a:gd name="connsiteY1263" fmla="*/ 1083059 h 2380521"/>
              <a:gd name="connsiteX1264" fmla="*/ 5225869 w 8023328"/>
              <a:gd name="connsiteY1264" fmla="*/ 1069203 h 2380521"/>
              <a:gd name="connsiteX1265" fmla="*/ 5154105 w 8023328"/>
              <a:gd name="connsiteY1265" fmla="*/ 1069203 h 2380521"/>
              <a:gd name="connsiteX1266" fmla="*/ 5166502 w 8023328"/>
              <a:gd name="connsiteY1266" fmla="*/ 1083059 h 2380521"/>
              <a:gd name="connsiteX1267" fmla="*/ 5154105 w 8023328"/>
              <a:gd name="connsiteY1267" fmla="*/ 1095457 h 2380521"/>
              <a:gd name="connsiteX1268" fmla="*/ 5140249 w 8023328"/>
              <a:gd name="connsiteY1268" fmla="*/ 1083059 h 2380521"/>
              <a:gd name="connsiteX1269" fmla="*/ 5154105 w 8023328"/>
              <a:gd name="connsiteY1269" fmla="*/ 1069203 h 2380521"/>
              <a:gd name="connsiteX1270" fmla="*/ 5083276 w 8023328"/>
              <a:gd name="connsiteY1270" fmla="*/ 1069203 h 2380521"/>
              <a:gd name="connsiteX1271" fmla="*/ 5095673 w 8023328"/>
              <a:gd name="connsiteY1271" fmla="*/ 1083059 h 2380521"/>
              <a:gd name="connsiteX1272" fmla="*/ 5083276 w 8023328"/>
              <a:gd name="connsiteY1272" fmla="*/ 1095457 h 2380521"/>
              <a:gd name="connsiteX1273" fmla="*/ 5069420 w 8023328"/>
              <a:gd name="connsiteY1273" fmla="*/ 1083059 h 2380521"/>
              <a:gd name="connsiteX1274" fmla="*/ 5083276 w 8023328"/>
              <a:gd name="connsiteY1274" fmla="*/ 1069203 h 2380521"/>
              <a:gd name="connsiteX1275" fmla="*/ 5012445 w 8023328"/>
              <a:gd name="connsiteY1275" fmla="*/ 1069203 h 2380521"/>
              <a:gd name="connsiteX1276" fmla="*/ 5024842 w 8023328"/>
              <a:gd name="connsiteY1276" fmla="*/ 1083059 h 2380521"/>
              <a:gd name="connsiteX1277" fmla="*/ 5012445 w 8023328"/>
              <a:gd name="connsiteY1277" fmla="*/ 1095457 h 2380521"/>
              <a:gd name="connsiteX1278" fmla="*/ 4998589 w 8023328"/>
              <a:gd name="connsiteY1278" fmla="*/ 1083059 h 2380521"/>
              <a:gd name="connsiteX1279" fmla="*/ 5012445 w 8023328"/>
              <a:gd name="connsiteY1279" fmla="*/ 1069203 h 2380521"/>
              <a:gd name="connsiteX1280" fmla="*/ 4940157 w 8023328"/>
              <a:gd name="connsiteY1280" fmla="*/ 1069203 h 2380521"/>
              <a:gd name="connsiteX1281" fmla="*/ 4954013 w 8023328"/>
              <a:gd name="connsiteY1281" fmla="*/ 1083059 h 2380521"/>
              <a:gd name="connsiteX1282" fmla="*/ 4940157 w 8023328"/>
              <a:gd name="connsiteY1282" fmla="*/ 1095457 h 2380521"/>
              <a:gd name="connsiteX1283" fmla="*/ 4927760 w 8023328"/>
              <a:gd name="connsiteY1283" fmla="*/ 1083059 h 2380521"/>
              <a:gd name="connsiteX1284" fmla="*/ 4940157 w 8023328"/>
              <a:gd name="connsiteY1284" fmla="*/ 1069203 h 2380521"/>
              <a:gd name="connsiteX1285" fmla="*/ 4865953 w 8023328"/>
              <a:gd name="connsiteY1285" fmla="*/ 1069203 h 2380521"/>
              <a:gd name="connsiteX1286" fmla="*/ 4879809 w 8023328"/>
              <a:gd name="connsiteY1286" fmla="*/ 1083059 h 2380521"/>
              <a:gd name="connsiteX1287" fmla="*/ 4865953 w 8023328"/>
              <a:gd name="connsiteY1287" fmla="*/ 1095457 h 2380521"/>
              <a:gd name="connsiteX1288" fmla="*/ 4853556 w 8023328"/>
              <a:gd name="connsiteY1288" fmla="*/ 1083059 h 2380521"/>
              <a:gd name="connsiteX1289" fmla="*/ 4865953 w 8023328"/>
              <a:gd name="connsiteY1289" fmla="*/ 1069203 h 2380521"/>
              <a:gd name="connsiteX1290" fmla="*/ 4795122 w 8023328"/>
              <a:gd name="connsiteY1290" fmla="*/ 1069203 h 2380521"/>
              <a:gd name="connsiteX1291" fmla="*/ 4808978 w 8023328"/>
              <a:gd name="connsiteY1291" fmla="*/ 1083059 h 2380521"/>
              <a:gd name="connsiteX1292" fmla="*/ 4795122 w 8023328"/>
              <a:gd name="connsiteY1292" fmla="*/ 1095457 h 2380521"/>
              <a:gd name="connsiteX1293" fmla="*/ 4782725 w 8023328"/>
              <a:gd name="connsiteY1293" fmla="*/ 1083059 h 2380521"/>
              <a:gd name="connsiteX1294" fmla="*/ 4795122 w 8023328"/>
              <a:gd name="connsiteY1294" fmla="*/ 1069203 h 2380521"/>
              <a:gd name="connsiteX1295" fmla="*/ 4726684 w 8023328"/>
              <a:gd name="connsiteY1295" fmla="*/ 1069203 h 2380521"/>
              <a:gd name="connsiteX1296" fmla="*/ 4741472 w 8023328"/>
              <a:gd name="connsiteY1296" fmla="*/ 1083059 h 2380521"/>
              <a:gd name="connsiteX1297" fmla="*/ 4726684 w 8023328"/>
              <a:gd name="connsiteY1297" fmla="*/ 1095457 h 2380521"/>
              <a:gd name="connsiteX1298" fmla="*/ 4711896 w 8023328"/>
              <a:gd name="connsiteY1298" fmla="*/ 1083059 h 2380521"/>
              <a:gd name="connsiteX1299" fmla="*/ 4726684 w 8023328"/>
              <a:gd name="connsiteY1299" fmla="*/ 1069203 h 2380521"/>
              <a:gd name="connsiteX1300" fmla="*/ 4655853 w 8023328"/>
              <a:gd name="connsiteY1300" fmla="*/ 1069203 h 2380521"/>
              <a:gd name="connsiteX1301" fmla="*/ 4670642 w 8023328"/>
              <a:gd name="connsiteY1301" fmla="*/ 1083059 h 2380521"/>
              <a:gd name="connsiteX1302" fmla="*/ 4655853 w 8023328"/>
              <a:gd name="connsiteY1302" fmla="*/ 1095457 h 2380521"/>
              <a:gd name="connsiteX1303" fmla="*/ 4641064 w 8023328"/>
              <a:gd name="connsiteY1303" fmla="*/ 1083059 h 2380521"/>
              <a:gd name="connsiteX1304" fmla="*/ 4655853 w 8023328"/>
              <a:gd name="connsiteY1304" fmla="*/ 1069203 h 2380521"/>
              <a:gd name="connsiteX1305" fmla="*/ 4585023 w 8023328"/>
              <a:gd name="connsiteY1305" fmla="*/ 1069203 h 2380521"/>
              <a:gd name="connsiteX1306" fmla="*/ 4599811 w 8023328"/>
              <a:gd name="connsiteY1306" fmla="*/ 1083059 h 2380521"/>
              <a:gd name="connsiteX1307" fmla="*/ 4585023 w 8023328"/>
              <a:gd name="connsiteY1307" fmla="*/ 1095457 h 2380521"/>
              <a:gd name="connsiteX1308" fmla="*/ 4570235 w 8023328"/>
              <a:gd name="connsiteY1308" fmla="*/ 1083059 h 2380521"/>
              <a:gd name="connsiteX1309" fmla="*/ 4585023 w 8023328"/>
              <a:gd name="connsiteY1309" fmla="*/ 1069203 h 2380521"/>
              <a:gd name="connsiteX1310" fmla="*/ 4513260 w 8023328"/>
              <a:gd name="connsiteY1310" fmla="*/ 1069203 h 2380521"/>
              <a:gd name="connsiteX1311" fmla="*/ 4525657 w 8023328"/>
              <a:gd name="connsiteY1311" fmla="*/ 1083991 h 2380521"/>
              <a:gd name="connsiteX1312" fmla="*/ 4513260 w 8023328"/>
              <a:gd name="connsiteY1312" fmla="*/ 1098780 h 2380521"/>
              <a:gd name="connsiteX1313" fmla="*/ 4499404 w 8023328"/>
              <a:gd name="connsiteY1313" fmla="*/ 1083991 h 2380521"/>
              <a:gd name="connsiteX1314" fmla="*/ 4513260 w 8023328"/>
              <a:gd name="connsiteY1314" fmla="*/ 1069203 h 2380521"/>
              <a:gd name="connsiteX1315" fmla="*/ 4439056 w 8023328"/>
              <a:gd name="connsiteY1315" fmla="*/ 1069203 h 2380521"/>
              <a:gd name="connsiteX1316" fmla="*/ 4451453 w 8023328"/>
              <a:gd name="connsiteY1316" fmla="*/ 1083991 h 2380521"/>
              <a:gd name="connsiteX1317" fmla="*/ 4439056 w 8023328"/>
              <a:gd name="connsiteY1317" fmla="*/ 1098780 h 2380521"/>
              <a:gd name="connsiteX1318" fmla="*/ 4425200 w 8023328"/>
              <a:gd name="connsiteY1318" fmla="*/ 1083991 h 2380521"/>
              <a:gd name="connsiteX1319" fmla="*/ 4439056 w 8023328"/>
              <a:gd name="connsiteY1319" fmla="*/ 1069203 h 2380521"/>
              <a:gd name="connsiteX1320" fmla="*/ 4366768 w 8023328"/>
              <a:gd name="connsiteY1320" fmla="*/ 1069203 h 2380521"/>
              <a:gd name="connsiteX1321" fmla="*/ 4380624 w 8023328"/>
              <a:gd name="connsiteY1321" fmla="*/ 1083991 h 2380521"/>
              <a:gd name="connsiteX1322" fmla="*/ 4366768 w 8023328"/>
              <a:gd name="connsiteY1322" fmla="*/ 1098780 h 2380521"/>
              <a:gd name="connsiteX1323" fmla="*/ 4354371 w 8023328"/>
              <a:gd name="connsiteY1323" fmla="*/ 1083991 h 2380521"/>
              <a:gd name="connsiteX1324" fmla="*/ 4366768 w 8023328"/>
              <a:gd name="connsiteY1324" fmla="*/ 1069203 h 2380521"/>
              <a:gd name="connsiteX1325" fmla="*/ 4295937 w 8023328"/>
              <a:gd name="connsiteY1325" fmla="*/ 1069203 h 2380521"/>
              <a:gd name="connsiteX1326" fmla="*/ 4309793 w 8023328"/>
              <a:gd name="connsiteY1326" fmla="*/ 1083991 h 2380521"/>
              <a:gd name="connsiteX1327" fmla="*/ 4295937 w 8023328"/>
              <a:gd name="connsiteY1327" fmla="*/ 1098780 h 2380521"/>
              <a:gd name="connsiteX1328" fmla="*/ 4283540 w 8023328"/>
              <a:gd name="connsiteY1328" fmla="*/ 1083991 h 2380521"/>
              <a:gd name="connsiteX1329" fmla="*/ 4295937 w 8023328"/>
              <a:gd name="connsiteY1329" fmla="*/ 1069203 h 2380521"/>
              <a:gd name="connsiteX1330" fmla="*/ 4225107 w 8023328"/>
              <a:gd name="connsiteY1330" fmla="*/ 1069203 h 2380521"/>
              <a:gd name="connsiteX1331" fmla="*/ 4238963 w 8023328"/>
              <a:gd name="connsiteY1331" fmla="*/ 1083991 h 2380521"/>
              <a:gd name="connsiteX1332" fmla="*/ 4225107 w 8023328"/>
              <a:gd name="connsiteY1332" fmla="*/ 1098780 h 2380521"/>
              <a:gd name="connsiteX1333" fmla="*/ 4212710 w 8023328"/>
              <a:gd name="connsiteY1333" fmla="*/ 1083991 h 2380521"/>
              <a:gd name="connsiteX1334" fmla="*/ 4225107 w 8023328"/>
              <a:gd name="connsiteY1334" fmla="*/ 1069203 h 2380521"/>
              <a:gd name="connsiteX1335" fmla="*/ 4153295 w 8023328"/>
              <a:gd name="connsiteY1335" fmla="*/ 1069203 h 2380521"/>
              <a:gd name="connsiteX1336" fmla="*/ 4168083 w 8023328"/>
              <a:gd name="connsiteY1336" fmla="*/ 1083991 h 2380521"/>
              <a:gd name="connsiteX1337" fmla="*/ 4153295 w 8023328"/>
              <a:gd name="connsiteY1337" fmla="*/ 1098780 h 2380521"/>
              <a:gd name="connsiteX1338" fmla="*/ 4138507 w 8023328"/>
              <a:gd name="connsiteY1338" fmla="*/ 1083991 h 2380521"/>
              <a:gd name="connsiteX1339" fmla="*/ 4153295 w 8023328"/>
              <a:gd name="connsiteY1339" fmla="*/ 1069203 h 2380521"/>
              <a:gd name="connsiteX1340" fmla="*/ 4082465 w 8023328"/>
              <a:gd name="connsiteY1340" fmla="*/ 1069203 h 2380521"/>
              <a:gd name="connsiteX1341" fmla="*/ 4097254 w 8023328"/>
              <a:gd name="connsiteY1341" fmla="*/ 1083991 h 2380521"/>
              <a:gd name="connsiteX1342" fmla="*/ 4082465 w 8023328"/>
              <a:gd name="connsiteY1342" fmla="*/ 1098780 h 2380521"/>
              <a:gd name="connsiteX1343" fmla="*/ 4067676 w 8023328"/>
              <a:gd name="connsiteY1343" fmla="*/ 1083991 h 2380521"/>
              <a:gd name="connsiteX1344" fmla="*/ 4082465 w 8023328"/>
              <a:gd name="connsiteY1344" fmla="*/ 1069203 h 2380521"/>
              <a:gd name="connsiteX1345" fmla="*/ 4011635 w 8023328"/>
              <a:gd name="connsiteY1345" fmla="*/ 1069203 h 2380521"/>
              <a:gd name="connsiteX1346" fmla="*/ 4026423 w 8023328"/>
              <a:gd name="connsiteY1346" fmla="*/ 1083991 h 2380521"/>
              <a:gd name="connsiteX1347" fmla="*/ 4011635 w 8023328"/>
              <a:gd name="connsiteY1347" fmla="*/ 1098780 h 2380521"/>
              <a:gd name="connsiteX1348" fmla="*/ 3996847 w 8023328"/>
              <a:gd name="connsiteY1348" fmla="*/ 1083991 h 2380521"/>
              <a:gd name="connsiteX1349" fmla="*/ 4011635 w 8023328"/>
              <a:gd name="connsiteY1349" fmla="*/ 1069203 h 2380521"/>
              <a:gd name="connsiteX1350" fmla="*/ 3939871 w 8023328"/>
              <a:gd name="connsiteY1350" fmla="*/ 1069203 h 2380521"/>
              <a:gd name="connsiteX1351" fmla="*/ 3952268 w 8023328"/>
              <a:gd name="connsiteY1351" fmla="*/ 1083991 h 2380521"/>
              <a:gd name="connsiteX1352" fmla="*/ 3939871 w 8023328"/>
              <a:gd name="connsiteY1352" fmla="*/ 1098780 h 2380521"/>
              <a:gd name="connsiteX1353" fmla="*/ 3926015 w 8023328"/>
              <a:gd name="connsiteY1353" fmla="*/ 1083991 h 2380521"/>
              <a:gd name="connsiteX1354" fmla="*/ 3939871 w 8023328"/>
              <a:gd name="connsiteY1354" fmla="*/ 1069203 h 2380521"/>
              <a:gd name="connsiteX1355" fmla="*/ 582439 w 8023328"/>
              <a:gd name="connsiteY1355" fmla="*/ 1069203 h 2380521"/>
              <a:gd name="connsiteX1356" fmla="*/ 596295 w 8023328"/>
              <a:gd name="connsiteY1356" fmla="*/ 1083059 h 2380521"/>
              <a:gd name="connsiteX1357" fmla="*/ 582439 w 8023328"/>
              <a:gd name="connsiteY1357" fmla="*/ 1095457 h 2380521"/>
              <a:gd name="connsiteX1358" fmla="*/ 570041 w 8023328"/>
              <a:gd name="connsiteY1358" fmla="*/ 1083059 h 2380521"/>
              <a:gd name="connsiteX1359" fmla="*/ 582439 w 8023328"/>
              <a:gd name="connsiteY1359" fmla="*/ 1069203 h 2380521"/>
              <a:gd name="connsiteX1360" fmla="*/ 513628 w 8023328"/>
              <a:gd name="connsiteY1360" fmla="*/ 1069203 h 2380521"/>
              <a:gd name="connsiteX1361" fmla="*/ 528807 w 8023328"/>
              <a:gd name="connsiteY1361" fmla="*/ 1083059 h 2380521"/>
              <a:gd name="connsiteX1362" fmla="*/ 513628 w 8023328"/>
              <a:gd name="connsiteY1362" fmla="*/ 1095457 h 2380521"/>
              <a:gd name="connsiteX1363" fmla="*/ 499209 w 8023328"/>
              <a:gd name="connsiteY1363" fmla="*/ 1083059 h 2380521"/>
              <a:gd name="connsiteX1364" fmla="*/ 513628 w 8023328"/>
              <a:gd name="connsiteY1364" fmla="*/ 1069203 h 2380521"/>
              <a:gd name="connsiteX1365" fmla="*/ 439795 w 8023328"/>
              <a:gd name="connsiteY1365" fmla="*/ 1069203 h 2380521"/>
              <a:gd name="connsiteX1366" fmla="*/ 454585 w 8023328"/>
              <a:gd name="connsiteY1366" fmla="*/ 1083059 h 2380521"/>
              <a:gd name="connsiteX1367" fmla="*/ 439795 w 8023328"/>
              <a:gd name="connsiteY1367" fmla="*/ 1095457 h 2380521"/>
              <a:gd name="connsiteX1368" fmla="*/ 425007 w 8023328"/>
              <a:gd name="connsiteY1368" fmla="*/ 1083059 h 2380521"/>
              <a:gd name="connsiteX1369" fmla="*/ 439795 w 8023328"/>
              <a:gd name="connsiteY1369" fmla="*/ 1069203 h 2380521"/>
              <a:gd name="connsiteX1370" fmla="*/ 368965 w 8023328"/>
              <a:gd name="connsiteY1370" fmla="*/ 1069203 h 2380521"/>
              <a:gd name="connsiteX1371" fmla="*/ 383754 w 8023328"/>
              <a:gd name="connsiteY1371" fmla="*/ 1083059 h 2380521"/>
              <a:gd name="connsiteX1372" fmla="*/ 368965 w 8023328"/>
              <a:gd name="connsiteY1372" fmla="*/ 1095457 h 2380521"/>
              <a:gd name="connsiteX1373" fmla="*/ 354177 w 8023328"/>
              <a:gd name="connsiteY1373" fmla="*/ 1083059 h 2380521"/>
              <a:gd name="connsiteX1374" fmla="*/ 368965 w 8023328"/>
              <a:gd name="connsiteY1374" fmla="*/ 1069203 h 2380521"/>
              <a:gd name="connsiteX1375" fmla="*/ 297201 w 8023328"/>
              <a:gd name="connsiteY1375" fmla="*/ 1069203 h 2380521"/>
              <a:gd name="connsiteX1376" fmla="*/ 309599 w 8023328"/>
              <a:gd name="connsiteY1376" fmla="*/ 1083059 h 2380521"/>
              <a:gd name="connsiteX1377" fmla="*/ 297201 w 8023328"/>
              <a:gd name="connsiteY1377" fmla="*/ 1095457 h 2380521"/>
              <a:gd name="connsiteX1378" fmla="*/ 283346 w 8023328"/>
              <a:gd name="connsiteY1378" fmla="*/ 1083059 h 2380521"/>
              <a:gd name="connsiteX1379" fmla="*/ 297201 w 8023328"/>
              <a:gd name="connsiteY1379" fmla="*/ 1069203 h 2380521"/>
              <a:gd name="connsiteX1380" fmla="*/ 226372 w 8023328"/>
              <a:gd name="connsiteY1380" fmla="*/ 1069203 h 2380521"/>
              <a:gd name="connsiteX1381" fmla="*/ 238771 w 8023328"/>
              <a:gd name="connsiteY1381" fmla="*/ 1083059 h 2380521"/>
              <a:gd name="connsiteX1382" fmla="*/ 226372 w 8023328"/>
              <a:gd name="connsiteY1382" fmla="*/ 1095457 h 2380521"/>
              <a:gd name="connsiteX1383" fmla="*/ 212516 w 8023328"/>
              <a:gd name="connsiteY1383" fmla="*/ 1083059 h 2380521"/>
              <a:gd name="connsiteX1384" fmla="*/ 226372 w 8023328"/>
              <a:gd name="connsiteY1384" fmla="*/ 1069203 h 2380521"/>
              <a:gd name="connsiteX1385" fmla="*/ 154079 w 8023328"/>
              <a:gd name="connsiteY1385" fmla="*/ 1069203 h 2380521"/>
              <a:gd name="connsiteX1386" fmla="*/ 167935 w 8023328"/>
              <a:gd name="connsiteY1386" fmla="*/ 1083059 h 2380521"/>
              <a:gd name="connsiteX1387" fmla="*/ 154079 w 8023328"/>
              <a:gd name="connsiteY1387" fmla="*/ 1095457 h 2380521"/>
              <a:gd name="connsiteX1388" fmla="*/ 141682 w 8023328"/>
              <a:gd name="connsiteY1388" fmla="*/ 1083059 h 2380521"/>
              <a:gd name="connsiteX1389" fmla="*/ 154079 w 8023328"/>
              <a:gd name="connsiteY1389" fmla="*/ 1069203 h 2380521"/>
              <a:gd name="connsiteX1390" fmla="*/ 83249 w 8023328"/>
              <a:gd name="connsiteY1390" fmla="*/ 1069203 h 2380521"/>
              <a:gd name="connsiteX1391" fmla="*/ 97105 w 8023328"/>
              <a:gd name="connsiteY1391" fmla="*/ 1083059 h 2380521"/>
              <a:gd name="connsiteX1392" fmla="*/ 83249 w 8023328"/>
              <a:gd name="connsiteY1392" fmla="*/ 1095457 h 2380521"/>
              <a:gd name="connsiteX1393" fmla="*/ 70852 w 8023328"/>
              <a:gd name="connsiteY1393" fmla="*/ 1083059 h 2380521"/>
              <a:gd name="connsiteX1394" fmla="*/ 83249 w 8023328"/>
              <a:gd name="connsiteY1394" fmla="*/ 1069203 h 2380521"/>
              <a:gd name="connsiteX1395" fmla="*/ 12014 w 8023328"/>
              <a:gd name="connsiteY1395" fmla="*/ 1069203 h 2380521"/>
              <a:gd name="connsiteX1396" fmla="*/ 26255 w 8023328"/>
              <a:gd name="connsiteY1396" fmla="*/ 1083059 h 2380521"/>
              <a:gd name="connsiteX1397" fmla="*/ 12014 w 8023328"/>
              <a:gd name="connsiteY1397" fmla="*/ 1095457 h 2380521"/>
              <a:gd name="connsiteX1398" fmla="*/ 21 w 8023328"/>
              <a:gd name="connsiteY1398" fmla="*/ 1083059 h 2380521"/>
              <a:gd name="connsiteX1399" fmla="*/ 12014 w 8023328"/>
              <a:gd name="connsiteY1399" fmla="*/ 1069203 h 2380521"/>
              <a:gd name="connsiteX1400" fmla="*/ 6724405 w 8023328"/>
              <a:gd name="connsiteY1400" fmla="*/ 998371 h 2380521"/>
              <a:gd name="connsiteX1401" fmla="*/ 6738261 w 8023328"/>
              <a:gd name="connsiteY1401" fmla="*/ 1010768 h 2380521"/>
              <a:gd name="connsiteX1402" fmla="*/ 6724405 w 8023328"/>
              <a:gd name="connsiteY1402" fmla="*/ 1024625 h 2380521"/>
              <a:gd name="connsiteX1403" fmla="*/ 6712008 w 8023328"/>
              <a:gd name="connsiteY1403" fmla="*/ 1010768 h 2380521"/>
              <a:gd name="connsiteX1404" fmla="*/ 6724405 w 8023328"/>
              <a:gd name="connsiteY1404" fmla="*/ 998371 h 2380521"/>
              <a:gd name="connsiteX1405" fmla="*/ 6653576 w 8023328"/>
              <a:gd name="connsiteY1405" fmla="*/ 998371 h 2380521"/>
              <a:gd name="connsiteX1406" fmla="*/ 6667432 w 8023328"/>
              <a:gd name="connsiteY1406" fmla="*/ 1010768 h 2380521"/>
              <a:gd name="connsiteX1407" fmla="*/ 6653576 w 8023328"/>
              <a:gd name="connsiteY1407" fmla="*/ 1024625 h 2380521"/>
              <a:gd name="connsiteX1408" fmla="*/ 6641179 w 8023328"/>
              <a:gd name="connsiteY1408" fmla="*/ 1010768 h 2380521"/>
              <a:gd name="connsiteX1409" fmla="*/ 6653576 w 8023328"/>
              <a:gd name="connsiteY1409" fmla="*/ 998371 h 2380521"/>
              <a:gd name="connsiteX1410" fmla="*/ 6581764 w 8023328"/>
              <a:gd name="connsiteY1410" fmla="*/ 998371 h 2380521"/>
              <a:gd name="connsiteX1411" fmla="*/ 6596552 w 8023328"/>
              <a:gd name="connsiteY1411" fmla="*/ 1010768 h 2380521"/>
              <a:gd name="connsiteX1412" fmla="*/ 6581764 w 8023328"/>
              <a:gd name="connsiteY1412" fmla="*/ 1024625 h 2380521"/>
              <a:gd name="connsiteX1413" fmla="*/ 6566976 w 8023328"/>
              <a:gd name="connsiteY1413" fmla="*/ 1010768 h 2380521"/>
              <a:gd name="connsiteX1414" fmla="*/ 6581764 w 8023328"/>
              <a:gd name="connsiteY1414" fmla="*/ 998371 h 2380521"/>
              <a:gd name="connsiteX1415" fmla="*/ 6510933 w 8023328"/>
              <a:gd name="connsiteY1415" fmla="*/ 998371 h 2380521"/>
              <a:gd name="connsiteX1416" fmla="*/ 6525722 w 8023328"/>
              <a:gd name="connsiteY1416" fmla="*/ 1010768 h 2380521"/>
              <a:gd name="connsiteX1417" fmla="*/ 6510933 w 8023328"/>
              <a:gd name="connsiteY1417" fmla="*/ 1024625 h 2380521"/>
              <a:gd name="connsiteX1418" fmla="*/ 6496144 w 8023328"/>
              <a:gd name="connsiteY1418" fmla="*/ 1010768 h 2380521"/>
              <a:gd name="connsiteX1419" fmla="*/ 6510933 w 8023328"/>
              <a:gd name="connsiteY1419" fmla="*/ 998371 h 2380521"/>
              <a:gd name="connsiteX1420" fmla="*/ 6440492 w 8023328"/>
              <a:gd name="connsiteY1420" fmla="*/ 998371 h 2380521"/>
              <a:gd name="connsiteX1421" fmla="*/ 6454911 w 8023328"/>
              <a:gd name="connsiteY1421" fmla="*/ 1010768 h 2380521"/>
              <a:gd name="connsiteX1422" fmla="*/ 6440492 w 8023328"/>
              <a:gd name="connsiteY1422" fmla="*/ 1024625 h 2380521"/>
              <a:gd name="connsiteX1423" fmla="*/ 6425315 w 8023328"/>
              <a:gd name="connsiteY1423" fmla="*/ 1010768 h 2380521"/>
              <a:gd name="connsiteX1424" fmla="*/ 6440492 w 8023328"/>
              <a:gd name="connsiteY1424" fmla="*/ 998371 h 2380521"/>
              <a:gd name="connsiteX1425" fmla="*/ 6368340 w 8023328"/>
              <a:gd name="connsiteY1425" fmla="*/ 998371 h 2380521"/>
              <a:gd name="connsiteX1426" fmla="*/ 6380737 w 8023328"/>
              <a:gd name="connsiteY1426" fmla="*/ 1010768 h 2380521"/>
              <a:gd name="connsiteX1427" fmla="*/ 6368340 w 8023328"/>
              <a:gd name="connsiteY1427" fmla="*/ 1024625 h 2380521"/>
              <a:gd name="connsiteX1428" fmla="*/ 6354484 w 8023328"/>
              <a:gd name="connsiteY1428" fmla="*/ 1010768 h 2380521"/>
              <a:gd name="connsiteX1429" fmla="*/ 6368340 w 8023328"/>
              <a:gd name="connsiteY1429" fmla="*/ 998371 h 2380521"/>
              <a:gd name="connsiteX1430" fmla="*/ 6297511 w 8023328"/>
              <a:gd name="connsiteY1430" fmla="*/ 998371 h 2380521"/>
              <a:gd name="connsiteX1431" fmla="*/ 6309908 w 8023328"/>
              <a:gd name="connsiteY1431" fmla="*/ 1010768 h 2380521"/>
              <a:gd name="connsiteX1432" fmla="*/ 6297511 w 8023328"/>
              <a:gd name="connsiteY1432" fmla="*/ 1024625 h 2380521"/>
              <a:gd name="connsiteX1433" fmla="*/ 6283655 w 8023328"/>
              <a:gd name="connsiteY1433" fmla="*/ 1010768 h 2380521"/>
              <a:gd name="connsiteX1434" fmla="*/ 6297511 w 8023328"/>
              <a:gd name="connsiteY1434" fmla="*/ 998371 h 2380521"/>
              <a:gd name="connsiteX1435" fmla="*/ 6226679 w 8023328"/>
              <a:gd name="connsiteY1435" fmla="*/ 998371 h 2380521"/>
              <a:gd name="connsiteX1436" fmla="*/ 6239076 w 8023328"/>
              <a:gd name="connsiteY1436" fmla="*/ 1010768 h 2380521"/>
              <a:gd name="connsiteX1437" fmla="*/ 6226679 w 8023328"/>
              <a:gd name="connsiteY1437" fmla="*/ 1024625 h 2380521"/>
              <a:gd name="connsiteX1438" fmla="*/ 6212823 w 8023328"/>
              <a:gd name="connsiteY1438" fmla="*/ 1010768 h 2380521"/>
              <a:gd name="connsiteX1439" fmla="*/ 6226679 w 8023328"/>
              <a:gd name="connsiteY1439" fmla="*/ 998371 h 2380521"/>
              <a:gd name="connsiteX1440" fmla="*/ 6154391 w 8023328"/>
              <a:gd name="connsiteY1440" fmla="*/ 998371 h 2380521"/>
              <a:gd name="connsiteX1441" fmla="*/ 6168247 w 8023328"/>
              <a:gd name="connsiteY1441" fmla="*/ 1010768 h 2380521"/>
              <a:gd name="connsiteX1442" fmla="*/ 6154391 w 8023328"/>
              <a:gd name="connsiteY1442" fmla="*/ 1024625 h 2380521"/>
              <a:gd name="connsiteX1443" fmla="*/ 6141994 w 8023328"/>
              <a:gd name="connsiteY1443" fmla="*/ 1010768 h 2380521"/>
              <a:gd name="connsiteX1444" fmla="*/ 6154391 w 8023328"/>
              <a:gd name="connsiteY1444" fmla="*/ 998371 h 2380521"/>
              <a:gd name="connsiteX1445" fmla="*/ 6083559 w 8023328"/>
              <a:gd name="connsiteY1445" fmla="*/ 998371 h 2380521"/>
              <a:gd name="connsiteX1446" fmla="*/ 6097415 w 8023328"/>
              <a:gd name="connsiteY1446" fmla="*/ 1010768 h 2380521"/>
              <a:gd name="connsiteX1447" fmla="*/ 6083559 w 8023328"/>
              <a:gd name="connsiteY1447" fmla="*/ 1024625 h 2380521"/>
              <a:gd name="connsiteX1448" fmla="*/ 6071162 w 8023328"/>
              <a:gd name="connsiteY1448" fmla="*/ 1010768 h 2380521"/>
              <a:gd name="connsiteX1449" fmla="*/ 6083559 w 8023328"/>
              <a:gd name="connsiteY1449" fmla="*/ 998371 h 2380521"/>
              <a:gd name="connsiteX1450" fmla="*/ 6009356 w 8023328"/>
              <a:gd name="connsiteY1450" fmla="*/ 998371 h 2380521"/>
              <a:gd name="connsiteX1451" fmla="*/ 6023212 w 8023328"/>
              <a:gd name="connsiteY1451" fmla="*/ 1010768 h 2380521"/>
              <a:gd name="connsiteX1452" fmla="*/ 6009356 w 8023328"/>
              <a:gd name="connsiteY1452" fmla="*/ 1024625 h 2380521"/>
              <a:gd name="connsiteX1453" fmla="*/ 5996959 w 8023328"/>
              <a:gd name="connsiteY1453" fmla="*/ 1010768 h 2380521"/>
              <a:gd name="connsiteX1454" fmla="*/ 6009356 w 8023328"/>
              <a:gd name="connsiteY1454" fmla="*/ 998371 h 2380521"/>
              <a:gd name="connsiteX1455" fmla="*/ 5940548 w 8023328"/>
              <a:gd name="connsiteY1455" fmla="*/ 998371 h 2380521"/>
              <a:gd name="connsiteX1456" fmla="*/ 5955726 w 8023328"/>
              <a:gd name="connsiteY1456" fmla="*/ 1010768 h 2380521"/>
              <a:gd name="connsiteX1457" fmla="*/ 5940548 w 8023328"/>
              <a:gd name="connsiteY1457" fmla="*/ 1024625 h 2380521"/>
              <a:gd name="connsiteX1458" fmla="*/ 5926130 w 8023328"/>
              <a:gd name="connsiteY1458" fmla="*/ 1010768 h 2380521"/>
              <a:gd name="connsiteX1459" fmla="*/ 5940548 w 8023328"/>
              <a:gd name="connsiteY1459" fmla="*/ 998371 h 2380521"/>
              <a:gd name="connsiteX1460" fmla="*/ 5870088 w 8023328"/>
              <a:gd name="connsiteY1460" fmla="*/ 998371 h 2380521"/>
              <a:gd name="connsiteX1461" fmla="*/ 5884877 w 8023328"/>
              <a:gd name="connsiteY1461" fmla="*/ 1010768 h 2380521"/>
              <a:gd name="connsiteX1462" fmla="*/ 5870088 w 8023328"/>
              <a:gd name="connsiteY1462" fmla="*/ 1024625 h 2380521"/>
              <a:gd name="connsiteX1463" fmla="*/ 5855299 w 8023328"/>
              <a:gd name="connsiteY1463" fmla="*/ 1010768 h 2380521"/>
              <a:gd name="connsiteX1464" fmla="*/ 5870088 w 8023328"/>
              <a:gd name="connsiteY1464" fmla="*/ 998371 h 2380521"/>
              <a:gd name="connsiteX1465" fmla="*/ 5799257 w 8023328"/>
              <a:gd name="connsiteY1465" fmla="*/ 998371 h 2380521"/>
              <a:gd name="connsiteX1466" fmla="*/ 5814045 w 8023328"/>
              <a:gd name="connsiteY1466" fmla="*/ 1010768 h 2380521"/>
              <a:gd name="connsiteX1467" fmla="*/ 5799257 w 8023328"/>
              <a:gd name="connsiteY1467" fmla="*/ 1024625 h 2380521"/>
              <a:gd name="connsiteX1468" fmla="*/ 5784469 w 8023328"/>
              <a:gd name="connsiteY1468" fmla="*/ 1010768 h 2380521"/>
              <a:gd name="connsiteX1469" fmla="*/ 5799257 w 8023328"/>
              <a:gd name="connsiteY1469" fmla="*/ 998371 h 2380521"/>
              <a:gd name="connsiteX1470" fmla="*/ 5724122 w 8023328"/>
              <a:gd name="connsiteY1470" fmla="*/ 998371 h 2380521"/>
              <a:gd name="connsiteX1471" fmla="*/ 5736519 w 8023328"/>
              <a:gd name="connsiteY1471" fmla="*/ 1010768 h 2380521"/>
              <a:gd name="connsiteX1472" fmla="*/ 5724122 w 8023328"/>
              <a:gd name="connsiteY1472" fmla="*/ 1024625 h 2380521"/>
              <a:gd name="connsiteX1473" fmla="*/ 5710266 w 8023328"/>
              <a:gd name="connsiteY1473" fmla="*/ 1010768 h 2380521"/>
              <a:gd name="connsiteX1474" fmla="*/ 5724122 w 8023328"/>
              <a:gd name="connsiteY1474" fmla="*/ 998371 h 2380521"/>
              <a:gd name="connsiteX1475" fmla="*/ 5653291 w 8023328"/>
              <a:gd name="connsiteY1475" fmla="*/ 998371 h 2380521"/>
              <a:gd name="connsiteX1476" fmla="*/ 5665688 w 8023328"/>
              <a:gd name="connsiteY1476" fmla="*/ 1012227 h 2380521"/>
              <a:gd name="connsiteX1477" fmla="*/ 5653291 w 8023328"/>
              <a:gd name="connsiteY1477" fmla="*/ 1024625 h 2380521"/>
              <a:gd name="connsiteX1478" fmla="*/ 5639435 w 8023328"/>
              <a:gd name="connsiteY1478" fmla="*/ 1012227 h 2380521"/>
              <a:gd name="connsiteX1479" fmla="*/ 5653291 w 8023328"/>
              <a:gd name="connsiteY1479" fmla="*/ 998371 h 2380521"/>
              <a:gd name="connsiteX1480" fmla="*/ 5581002 w 8023328"/>
              <a:gd name="connsiteY1480" fmla="*/ 998371 h 2380521"/>
              <a:gd name="connsiteX1481" fmla="*/ 5594858 w 8023328"/>
              <a:gd name="connsiteY1481" fmla="*/ 1012227 h 2380521"/>
              <a:gd name="connsiteX1482" fmla="*/ 5581002 w 8023328"/>
              <a:gd name="connsiteY1482" fmla="*/ 1024625 h 2380521"/>
              <a:gd name="connsiteX1483" fmla="*/ 5568605 w 8023328"/>
              <a:gd name="connsiteY1483" fmla="*/ 1012227 h 2380521"/>
              <a:gd name="connsiteX1484" fmla="*/ 5581002 w 8023328"/>
              <a:gd name="connsiteY1484" fmla="*/ 998371 h 2380521"/>
              <a:gd name="connsiteX1485" fmla="*/ 5510171 w 8023328"/>
              <a:gd name="connsiteY1485" fmla="*/ 998371 h 2380521"/>
              <a:gd name="connsiteX1486" fmla="*/ 5524027 w 8023328"/>
              <a:gd name="connsiteY1486" fmla="*/ 1012227 h 2380521"/>
              <a:gd name="connsiteX1487" fmla="*/ 5510171 w 8023328"/>
              <a:gd name="connsiteY1487" fmla="*/ 1024625 h 2380521"/>
              <a:gd name="connsiteX1488" fmla="*/ 5497774 w 8023328"/>
              <a:gd name="connsiteY1488" fmla="*/ 1012227 h 2380521"/>
              <a:gd name="connsiteX1489" fmla="*/ 5510171 w 8023328"/>
              <a:gd name="connsiteY1489" fmla="*/ 998371 h 2380521"/>
              <a:gd name="connsiteX1490" fmla="*/ 5438937 w 8023328"/>
              <a:gd name="connsiteY1490" fmla="*/ 998371 h 2380521"/>
              <a:gd name="connsiteX1491" fmla="*/ 5453178 w 8023328"/>
              <a:gd name="connsiteY1491" fmla="*/ 1012227 h 2380521"/>
              <a:gd name="connsiteX1492" fmla="*/ 5438937 w 8023328"/>
              <a:gd name="connsiteY1492" fmla="*/ 1024625 h 2380521"/>
              <a:gd name="connsiteX1493" fmla="*/ 5426945 w 8023328"/>
              <a:gd name="connsiteY1493" fmla="*/ 1012227 h 2380521"/>
              <a:gd name="connsiteX1494" fmla="*/ 5438937 w 8023328"/>
              <a:gd name="connsiteY1494" fmla="*/ 998371 h 2380521"/>
              <a:gd name="connsiteX1495" fmla="*/ 5367530 w 8023328"/>
              <a:gd name="connsiteY1495" fmla="*/ 998371 h 2380521"/>
              <a:gd name="connsiteX1496" fmla="*/ 5382318 w 8023328"/>
              <a:gd name="connsiteY1496" fmla="*/ 1012227 h 2380521"/>
              <a:gd name="connsiteX1497" fmla="*/ 5367530 w 8023328"/>
              <a:gd name="connsiteY1497" fmla="*/ 1024625 h 2380521"/>
              <a:gd name="connsiteX1498" fmla="*/ 5352742 w 8023328"/>
              <a:gd name="connsiteY1498" fmla="*/ 1012227 h 2380521"/>
              <a:gd name="connsiteX1499" fmla="*/ 5367530 w 8023328"/>
              <a:gd name="connsiteY1499" fmla="*/ 998371 h 2380521"/>
              <a:gd name="connsiteX1500" fmla="*/ 5296699 w 8023328"/>
              <a:gd name="connsiteY1500" fmla="*/ 998371 h 2380521"/>
              <a:gd name="connsiteX1501" fmla="*/ 5311488 w 8023328"/>
              <a:gd name="connsiteY1501" fmla="*/ 1012227 h 2380521"/>
              <a:gd name="connsiteX1502" fmla="*/ 5296699 w 8023328"/>
              <a:gd name="connsiteY1502" fmla="*/ 1024625 h 2380521"/>
              <a:gd name="connsiteX1503" fmla="*/ 5281910 w 8023328"/>
              <a:gd name="connsiteY1503" fmla="*/ 1012227 h 2380521"/>
              <a:gd name="connsiteX1504" fmla="*/ 5296699 w 8023328"/>
              <a:gd name="connsiteY1504" fmla="*/ 998371 h 2380521"/>
              <a:gd name="connsiteX1505" fmla="*/ 5225869 w 8023328"/>
              <a:gd name="connsiteY1505" fmla="*/ 998371 h 2380521"/>
              <a:gd name="connsiteX1506" fmla="*/ 5240657 w 8023328"/>
              <a:gd name="connsiteY1506" fmla="*/ 1012227 h 2380521"/>
              <a:gd name="connsiteX1507" fmla="*/ 5225869 w 8023328"/>
              <a:gd name="connsiteY1507" fmla="*/ 1024625 h 2380521"/>
              <a:gd name="connsiteX1508" fmla="*/ 5211081 w 8023328"/>
              <a:gd name="connsiteY1508" fmla="*/ 1012227 h 2380521"/>
              <a:gd name="connsiteX1509" fmla="*/ 5225869 w 8023328"/>
              <a:gd name="connsiteY1509" fmla="*/ 998371 h 2380521"/>
              <a:gd name="connsiteX1510" fmla="*/ 5154105 w 8023328"/>
              <a:gd name="connsiteY1510" fmla="*/ 998371 h 2380521"/>
              <a:gd name="connsiteX1511" fmla="*/ 5166502 w 8023328"/>
              <a:gd name="connsiteY1511" fmla="*/ 1012227 h 2380521"/>
              <a:gd name="connsiteX1512" fmla="*/ 5154105 w 8023328"/>
              <a:gd name="connsiteY1512" fmla="*/ 1024625 h 2380521"/>
              <a:gd name="connsiteX1513" fmla="*/ 5140249 w 8023328"/>
              <a:gd name="connsiteY1513" fmla="*/ 1012227 h 2380521"/>
              <a:gd name="connsiteX1514" fmla="*/ 5154105 w 8023328"/>
              <a:gd name="connsiteY1514" fmla="*/ 998371 h 2380521"/>
              <a:gd name="connsiteX1515" fmla="*/ 5083276 w 8023328"/>
              <a:gd name="connsiteY1515" fmla="*/ 998371 h 2380521"/>
              <a:gd name="connsiteX1516" fmla="*/ 5095673 w 8023328"/>
              <a:gd name="connsiteY1516" fmla="*/ 1012227 h 2380521"/>
              <a:gd name="connsiteX1517" fmla="*/ 5083276 w 8023328"/>
              <a:gd name="connsiteY1517" fmla="*/ 1024625 h 2380521"/>
              <a:gd name="connsiteX1518" fmla="*/ 5069420 w 8023328"/>
              <a:gd name="connsiteY1518" fmla="*/ 1012227 h 2380521"/>
              <a:gd name="connsiteX1519" fmla="*/ 5083276 w 8023328"/>
              <a:gd name="connsiteY1519" fmla="*/ 998371 h 2380521"/>
              <a:gd name="connsiteX1520" fmla="*/ 5012445 w 8023328"/>
              <a:gd name="connsiteY1520" fmla="*/ 998371 h 2380521"/>
              <a:gd name="connsiteX1521" fmla="*/ 5024842 w 8023328"/>
              <a:gd name="connsiteY1521" fmla="*/ 1012227 h 2380521"/>
              <a:gd name="connsiteX1522" fmla="*/ 5012445 w 8023328"/>
              <a:gd name="connsiteY1522" fmla="*/ 1024625 h 2380521"/>
              <a:gd name="connsiteX1523" fmla="*/ 4998589 w 8023328"/>
              <a:gd name="connsiteY1523" fmla="*/ 1012227 h 2380521"/>
              <a:gd name="connsiteX1524" fmla="*/ 5012445 w 8023328"/>
              <a:gd name="connsiteY1524" fmla="*/ 998371 h 2380521"/>
              <a:gd name="connsiteX1525" fmla="*/ 4940157 w 8023328"/>
              <a:gd name="connsiteY1525" fmla="*/ 998371 h 2380521"/>
              <a:gd name="connsiteX1526" fmla="*/ 4954013 w 8023328"/>
              <a:gd name="connsiteY1526" fmla="*/ 1012227 h 2380521"/>
              <a:gd name="connsiteX1527" fmla="*/ 4940157 w 8023328"/>
              <a:gd name="connsiteY1527" fmla="*/ 1024625 h 2380521"/>
              <a:gd name="connsiteX1528" fmla="*/ 4927760 w 8023328"/>
              <a:gd name="connsiteY1528" fmla="*/ 1012227 h 2380521"/>
              <a:gd name="connsiteX1529" fmla="*/ 4940157 w 8023328"/>
              <a:gd name="connsiteY1529" fmla="*/ 998371 h 2380521"/>
              <a:gd name="connsiteX1530" fmla="*/ 4865953 w 8023328"/>
              <a:gd name="connsiteY1530" fmla="*/ 998371 h 2380521"/>
              <a:gd name="connsiteX1531" fmla="*/ 4879809 w 8023328"/>
              <a:gd name="connsiteY1531" fmla="*/ 1012227 h 2380521"/>
              <a:gd name="connsiteX1532" fmla="*/ 4865953 w 8023328"/>
              <a:gd name="connsiteY1532" fmla="*/ 1024625 h 2380521"/>
              <a:gd name="connsiteX1533" fmla="*/ 4853556 w 8023328"/>
              <a:gd name="connsiteY1533" fmla="*/ 1012227 h 2380521"/>
              <a:gd name="connsiteX1534" fmla="*/ 4865953 w 8023328"/>
              <a:gd name="connsiteY1534" fmla="*/ 998371 h 2380521"/>
              <a:gd name="connsiteX1535" fmla="*/ 4797514 w 8023328"/>
              <a:gd name="connsiteY1535" fmla="*/ 998371 h 2380521"/>
              <a:gd name="connsiteX1536" fmla="*/ 4812303 w 8023328"/>
              <a:gd name="connsiteY1536" fmla="*/ 1012227 h 2380521"/>
              <a:gd name="connsiteX1537" fmla="*/ 4797514 w 8023328"/>
              <a:gd name="connsiteY1537" fmla="*/ 1024625 h 2380521"/>
              <a:gd name="connsiteX1538" fmla="*/ 4782725 w 8023328"/>
              <a:gd name="connsiteY1538" fmla="*/ 1012227 h 2380521"/>
              <a:gd name="connsiteX1539" fmla="*/ 4797514 w 8023328"/>
              <a:gd name="connsiteY1539" fmla="*/ 998371 h 2380521"/>
              <a:gd name="connsiteX1540" fmla="*/ 4726684 w 8023328"/>
              <a:gd name="connsiteY1540" fmla="*/ 998371 h 2380521"/>
              <a:gd name="connsiteX1541" fmla="*/ 4741472 w 8023328"/>
              <a:gd name="connsiteY1541" fmla="*/ 1012227 h 2380521"/>
              <a:gd name="connsiteX1542" fmla="*/ 4726684 w 8023328"/>
              <a:gd name="connsiteY1542" fmla="*/ 1024625 h 2380521"/>
              <a:gd name="connsiteX1543" fmla="*/ 4711896 w 8023328"/>
              <a:gd name="connsiteY1543" fmla="*/ 1012227 h 2380521"/>
              <a:gd name="connsiteX1544" fmla="*/ 4726684 w 8023328"/>
              <a:gd name="connsiteY1544" fmla="*/ 998371 h 2380521"/>
              <a:gd name="connsiteX1545" fmla="*/ 4655853 w 8023328"/>
              <a:gd name="connsiteY1545" fmla="*/ 998371 h 2380521"/>
              <a:gd name="connsiteX1546" fmla="*/ 4670642 w 8023328"/>
              <a:gd name="connsiteY1546" fmla="*/ 1012227 h 2380521"/>
              <a:gd name="connsiteX1547" fmla="*/ 4655853 w 8023328"/>
              <a:gd name="connsiteY1547" fmla="*/ 1024625 h 2380521"/>
              <a:gd name="connsiteX1548" fmla="*/ 4641064 w 8023328"/>
              <a:gd name="connsiteY1548" fmla="*/ 1012227 h 2380521"/>
              <a:gd name="connsiteX1549" fmla="*/ 4655853 w 8023328"/>
              <a:gd name="connsiteY1549" fmla="*/ 998371 h 2380521"/>
              <a:gd name="connsiteX1550" fmla="*/ 4584091 w 8023328"/>
              <a:gd name="connsiteY1550" fmla="*/ 998371 h 2380521"/>
              <a:gd name="connsiteX1551" fmla="*/ 4596488 w 8023328"/>
              <a:gd name="connsiteY1551" fmla="*/ 1012227 h 2380521"/>
              <a:gd name="connsiteX1552" fmla="*/ 4584091 w 8023328"/>
              <a:gd name="connsiteY1552" fmla="*/ 1024625 h 2380521"/>
              <a:gd name="connsiteX1553" fmla="*/ 4570235 w 8023328"/>
              <a:gd name="connsiteY1553" fmla="*/ 1012227 h 2380521"/>
              <a:gd name="connsiteX1554" fmla="*/ 4584091 w 8023328"/>
              <a:gd name="connsiteY1554" fmla="*/ 998371 h 2380521"/>
              <a:gd name="connsiteX1555" fmla="*/ 4513260 w 8023328"/>
              <a:gd name="connsiteY1555" fmla="*/ 998371 h 2380521"/>
              <a:gd name="connsiteX1556" fmla="*/ 4525657 w 8023328"/>
              <a:gd name="connsiteY1556" fmla="*/ 1012227 h 2380521"/>
              <a:gd name="connsiteX1557" fmla="*/ 4513260 w 8023328"/>
              <a:gd name="connsiteY1557" fmla="*/ 1024625 h 2380521"/>
              <a:gd name="connsiteX1558" fmla="*/ 4499404 w 8023328"/>
              <a:gd name="connsiteY1558" fmla="*/ 1012227 h 2380521"/>
              <a:gd name="connsiteX1559" fmla="*/ 4513260 w 8023328"/>
              <a:gd name="connsiteY1559" fmla="*/ 998371 h 2380521"/>
              <a:gd name="connsiteX1560" fmla="*/ 4439056 w 8023328"/>
              <a:gd name="connsiteY1560" fmla="*/ 998371 h 2380521"/>
              <a:gd name="connsiteX1561" fmla="*/ 4451453 w 8023328"/>
              <a:gd name="connsiteY1561" fmla="*/ 1012227 h 2380521"/>
              <a:gd name="connsiteX1562" fmla="*/ 4439056 w 8023328"/>
              <a:gd name="connsiteY1562" fmla="*/ 1024625 h 2380521"/>
              <a:gd name="connsiteX1563" fmla="*/ 4425200 w 8023328"/>
              <a:gd name="connsiteY1563" fmla="*/ 1012227 h 2380521"/>
              <a:gd name="connsiteX1564" fmla="*/ 4439056 w 8023328"/>
              <a:gd name="connsiteY1564" fmla="*/ 998371 h 2380521"/>
              <a:gd name="connsiteX1565" fmla="*/ 4366768 w 8023328"/>
              <a:gd name="connsiteY1565" fmla="*/ 998371 h 2380521"/>
              <a:gd name="connsiteX1566" fmla="*/ 4380624 w 8023328"/>
              <a:gd name="connsiteY1566" fmla="*/ 1012227 h 2380521"/>
              <a:gd name="connsiteX1567" fmla="*/ 4366768 w 8023328"/>
              <a:gd name="connsiteY1567" fmla="*/ 1024625 h 2380521"/>
              <a:gd name="connsiteX1568" fmla="*/ 4354371 w 8023328"/>
              <a:gd name="connsiteY1568" fmla="*/ 1012227 h 2380521"/>
              <a:gd name="connsiteX1569" fmla="*/ 4366768 w 8023328"/>
              <a:gd name="connsiteY1569" fmla="*/ 998371 h 2380521"/>
              <a:gd name="connsiteX1570" fmla="*/ 4295937 w 8023328"/>
              <a:gd name="connsiteY1570" fmla="*/ 998371 h 2380521"/>
              <a:gd name="connsiteX1571" fmla="*/ 4309793 w 8023328"/>
              <a:gd name="connsiteY1571" fmla="*/ 1012227 h 2380521"/>
              <a:gd name="connsiteX1572" fmla="*/ 4295937 w 8023328"/>
              <a:gd name="connsiteY1572" fmla="*/ 1024625 h 2380521"/>
              <a:gd name="connsiteX1573" fmla="*/ 4283540 w 8023328"/>
              <a:gd name="connsiteY1573" fmla="*/ 1012227 h 2380521"/>
              <a:gd name="connsiteX1574" fmla="*/ 4295937 w 8023328"/>
              <a:gd name="connsiteY1574" fmla="*/ 998371 h 2380521"/>
              <a:gd name="connsiteX1575" fmla="*/ 4225107 w 8023328"/>
              <a:gd name="connsiteY1575" fmla="*/ 998371 h 2380521"/>
              <a:gd name="connsiteX1576" fmla="*/ 4238963 w 8023328"/>
              <a:gd name="connsiteY1576" fmla="*/ 1012227 h 2380521"/>
              <a:gd name="connsiteX1577" fmla="*/ 4225107 w 8023328"/>
              <a:gd name="connsiteY1577" fmla="*/ 1024625 h 2380521"/>
              <a:gd name="connsiteX1578" fmla="*/ 4212710 w 8023328"/>
              <a:gd name="connsiteY1578" fmla="*/ 1012227 h 2380521"/>
              <a:gd name="connsiteX1579" fmla="*/ 4225107 w 8023328"/>
              <a:gd name="connsiteY1579" fmla="*/ 998371 h 2380521"/>
              <a:gd name="connsiteX1580" fmla="*/ 4153295 w 8023328"/>
              <a:gd name="connsiteY1580" fmla="*/ 998371 h 2380521"/>
              <a:gd name="connsiteX1581" fmla="*/ 4168083 w 8023328"/>
              <a:gd name="connsiteY1581" fmla="*/ 1012227 h 2380521"/>
              <a:gd name="connsiteX1582" fmla="*/ 4153295 w 8023328"/>
              <a:gd name="connsiteY1582" fmla="*/ 1024625 h 2380521"/>
              <a:gd name="connsiteX1583" fmla="*/ 4138507 w 8023328"/>
              <a:gd name="connsiteY1583" fmla="*/ 1012227 h 2380521"/>
              <a:gd name="connsiteX1584" fmla="*/ 4153295 w 8023328"/>
              <a:gd name="connsiteY1584" fmla="*/ 998371 h 2380521"/>
              <a:gd name="connsiteX1585" fmla="*/ 4082465 w 8023328"/>
              <a:gd name="connsiteY1585" fmla="*/ 998371 h 2380521"/>
              <a:gd name="connsiteX1586" fmla="*/ 4097254 w 8023328"/>
              <a:gd name="connsiteY1586" fmla="*/ 1012227 h 2380521"/>
              <a:gd name="connsiteX1587" fmla="*/ 4082465 w 8023328"/>
              <a:gd name="connsiteY1587" fmla="*/ 1024625 h 2380521"/>
              <a:gd name="connsiteX1588" fmla="*/ 4067676 w 8023328"/>
              <a:gd name="connsiteY1588" fmla="*/ 1012227 h 2380521"/>
              <a:gd name="connsiteX1589" fmla="*/ 4082465 w 8023328"/>
              <a:gd name="connsiteY1589" fmla="*/ 998371 h 2380521"/>
              <a:gd name="connsiteX1590" fmla="*/ 4011635 w 8023328"/>
              <a:gd name="connsiteY1590" fmla="*/ 998371 h 2380521"/>
              <a:gd name="connsiteX1591" fmla="*/ 4026423 w 8023328"/>
              <a:gd name="connsiteY1591" fmla="*/ 1012227 h 2380521"/>
              <a:gd name="connsiteX1592" fmla="*/ 4011635 w 8023328"/>
              <a:gd name="connsiteY1592" fmla="*/ 1024625 h 2380521"/>
              <a:gd name="connsiteX1593" fmla="*/ 3996847 w 8023328"/>
              <a:gd name="connsiteY1593" fmla="*/ 1012227 h 2380521"/>
              <a:gd name="connsiteX1594" fmla="*/ 4011635 w 8023328"/>
              <a:gd name="connsiteY1594" fmla="*/ 998371 h 2380521"/>
              <a:gd name="connsiteX1595" fmla="*/ 3939871 w 8023328"/>
              <a:gd name="connsiteY1595" fmla="*/ 998371 h 2380521"/>
              <a:gd name="connsiteX1596" fmla="*/ 3952268 w 8023328"/>
              <a:gd name="connsiteY1596" fmla="*/ 1012227 h 2380521"/>
              <a:gd name="connsiteX1597" fmla="*/ 3939871 w 8023328"/>
              <a:gd name="connsiteY1597" fmla="*/ 1024625 h 2380521"/>
              <a:gd name="connsiteX1598" fmla="*/ 3926015 w 8023328"/>
              <a:gd name="connsiteY1598" fmla="*/ 1012227 h 2380521"/>
              <a:gd name="connsiteX1599" fmla="*/ 3939871 w 8023328"/>
              <a:gd name="connsiteY1599" fmla="*/ 998371 h 2380521"/>
              <a:gd name="connsiteX1600" fmla="*/ 3869042 w 8023328"/>
              <a:gd name="connsiteY1600" fmla="*/ 998371 h 2380521"/>
              <a:gd name="connsiteX1601" fmla="*/ 3881439 w 8023328"/>
              <a:gd name="connsiteY1601" fmla="*/ 1013160 h 2380521"/>
              <a:gd name="connsiteX1602" fmla="*/ 3869042 w 8023328"/>
              <a:gd name="connsiteY1602" fmla="*/ 1027949 h 2380521"/>
              <a:gd name="connsiteX1603" fmla="*/ 3855186 w 8023328"/>
              <a:gd name="connsiteY1603" fmla="*/ 1013160 h 2380521"/>
              <a:gd name="connsiteX1604" fmla="*/ 3869042 w 8023328"/>
              <a:gd name="connsiteY1604" fmla="*/ 998371 h 2380521"/>
              <a:gd name="connsiteX1605" fmla="*/ 3798211 w 8023328"/>
              <a:gd name="connsiteY1605" fmla="*/ 998371 h 2380521"/>
              <a:gd name="connsiteX1606" fmla="*/ 3810608 w 8023328"/>
              <a:gd name="connsiteY1606" fmla="*/ 1013160 h 2380521"/>
              <a:gd name="connsiteX1607" fmla="*/ 3798211 w 8023328"/>
              <a:gd name="connsiteY1607" fmla="*/ 1027949 h 2380521"/>
              <a:gd name="connsiteX1608" fmla="*/ 3784355 w 8023328"/>
              <a:gd name="connsiteY1608" fmla="*/ 1013160 h 2380521"/>
              <a:gd name="connsiteX1609" fmla="*/ 3798211 w 8023328"/>
              <a:gd name="connsiteY1609" fmla="*/ 998371 h 2380521"/>
              <a:gd name="connsiteX1610" fmla="*/ 3725922 w 8023328"/>
              <a:gd name="connsiteY1610" fmla="*/ 998371 h 2380521"/>
              <a:gd name="connsiteX1611" fmla="*/ 3739778 w 8023328"/>
              <a:gd name="connsiteY1611" fmla="*/ 1013160 h 2380521"/>
              <a:gd name="connsiteX1612" fmla="*/ 3725922 w 8023328"/>
              <a:gd name="connsiteY1612" fmla="*/ 1027949 h 2380521"/>
              <a:gd name="connsiteX1613" fmla="*/ 3713525 w 8023328"/>
              <a:gd name="connsiteY1613" fmla="*/ 1013160 h 2380521"/>
              <a:gd name="connsiteX1614" fmla="*/ 3725922 w 8023328"/>
              <a:gd name="connsiteY1614" fmla="*/ 998371 h 2380521"/>
              <a:gd name="connsiteX1615" fmla="*/ 724105 w 8023328"/>
              <a:gd name="connsiteY1615" fmla="*/ 998371 h 2380521"/>
              <a:gd name="connsiteX1616" fmla="*/ 737962 w 8023328"/>
              <a:gd name="connsiteY1616" fmla="*/ 1010768 h 2380521"/>
              <a:gd name="connsiteX1617" fmla="*/ 724105 w 8023328"/>
              <a:gd name="connsiteY1617" fmla="*/ 1024625 h 2380521"/>
              <a:gd name="connsiteX1618" fmla="*/ 711707 w 8023328"/>
              <a:gd name="connsiteY1618" fmla="*/ 1010768 h 2380521"/>
              <a:gd name="connsiteX1619" fmla="*/ 724105 w 8023328"/>
              <a:gd name="connsiteY1619" fmla="*/ 998371 h 2380521"/>
              <a:gd name="connsiteX1620" fmla="*/ 653274 w 8023328"/>
              <a:gd name="connsiteY1620" fmla="*/ 998371 h 2380521"/>
              <a:gd name="connsiteX1621" fmla="*/ 667129 w 8023328"/>
              <a:gd name="connsiteY1621" fmla="*/ 1010768 h 2380521"/>
              <a:gd name="connsiteX1622" fmla="*/ 653274 w 8023328"/>
              <a:gd name="connsiteY1622" fmla="*/ 1024625 h 2380521"/>
              <a:gd name="connsiteX1623" fmla="*/ 640877 w 8023328"/>
              <a:gd name="connsiteY1623" fmla="*/ 1010768 h 2380521"/>
              <a:gd name="connsiteX1624" fmla="*/ 653274 w 8023328"/>
              <a:gd name="connsiteY1624" fmla="*/ 998371 h 2380521"/>
              <a:gd name="connsiteX1625" fmla="*/ 582446 w 8023328"/>
              <a:gd name="connsiteY1625" fmla="*/ 998371 h 2380521"/>
              <a:gd name="connsiteX1626" fmla="*/ 596301 w 8023328"/>
              <a:gd name="connsiteY1626" fmla="*/ 1010768 h 2380521"/>
              <a:gd name="connsiteX1627" fmla="*/ 582446 w 8023328"/>
              <a:gd name="connsiteY1627" fmla="*/ 1024625 h 2380521"/>
              <a:gd name="connsiteX1628" fmla="*/ 570047 w 8023328"/>
              <a:gd name="connsiteY1628" fmla="*/ 1010768 h 2380521"/>
              <a:gd name="connsiteX1629" fmla="*/ 582446 w 8023328"/>
              <a:gd name="connsiteY1629" fmla="*/ 998371 h 2380521"/>
              <a:gd name="connsiteX1630" fmla="*/ 513636 w 8023328"/>
              <a:gd name="connsiteY1630" fmla="*/ 998371 h 2380521"/>
              <a:gd name="connsiteX1631" fmla="*/ 528813 w 8023328"/>
              <a:gd name="connsiteY1631" fmla="*/ 1010768 h 2380521"/>
              <a:gd name="connsiteX1632" fmla="*/ 513636 w 8023328"/>
              <a:gd name="connsiteY1632" fmla="*/ 1024625 h 2380521"/>
              <a:gd name="connsiteX1633" fmla="*/ 499216 w 8023328"/>
              <a:gd name="connsiteY1633" fmla="*/ 1010768 h 2380521"/>
              <a:gd name="connsiteX1634" fmla="*/ 513636 w 8023328"/>
              <a:gd name="connsiteY1634" fmla="*/ 998371 h 2380521"/>
              <a:gd name="connsiteX1635" fmla="*/ 439802 w 8023328"/>
              <a:gd name="connsiteY1635" fmla="*/ 998371 h 2380521"/>
              <a:gd name="connsiteX1636" fmla="*/ 454592 w 8023328"/>
              <a:gd name="connsiteY1636" fmla="*/ 1010768 h 2380521"/>
              <a:gd name="connsiteX1637" fmla="*/ 439802 w 8023328"/>
              <a:gd name="connsiteY1637" fmla="*/ 1024625 h 2380521"/>
              <a:gd name="connsiteX1638" fmla="*/ 425014 w 8023328"/>
              <a:gd name="connsiteY1638" fmla="*/ 1010768 h 2380521"/>
              <a:gd name="connsiteX1639" fmla="*/ 439802 w 8023328"/>
              <a:gd name="connsiteY1639" fmla="*/ 998371 h 2380521"/>
              <a:gd name="connsiteX1640" fmla="*/ 368040 w 8023328"/>
              <a:gd name="connsiteY1640" fmla="*/ 998371 h 2380521"/>
              <a:gd name="connsiteX1641" fmla="*/ 380438 w 8023328"/>
              <a:gd name="connsiteY1641" fmla="*/ 1012227 h 2380521"/>
              <a:gd name="connsiteX1642" fmla="*/ 368040 w 8023328"/>
              <a:gd name="connsiteY1642" fmla="*/ 1024625 h 2380521"/>
              <a:gd name="connsiteX1643" fmla="*/ 354183 w 8023328"/>
              <a:gd name="connsiteY1643" fmla="*/ 1012227 h 2380521"/>
              <a:gd name="connsiteX1644" fmla="*/ 368040 w 8023328"/>
              <a:gd name="connsiteY1644" fmla="*/ 998371 h 2380521"/>
              <a:gd name="connsiteX1645" fmla="*/ 297208 w 8023328"/>
              <a:gd name="connsiteY1645" fmla="*/ 998371 h 2380521"/>
              <a:gd name="connsiteX1646" fmla="*/ 309606 w 8023328"/>
              <a:gd name="connsiteY1646" fmla="*/ 1012227 h 2380521"/>
              <a:gd name="connsiteX1647" fmla="*/ 297208 w 8023328"/>
              <a:gd name="connsiteY1647" fmla="*/ 1024625 h 2380521"/>
              <a:gd name="connsiteX1648" fmla="*/ 283352 w 8023328"/>
              <a:gd name="connsiteY1648" fmla="*/ 1012227 h 2380521"/>
              <a:gd name="connsiteX1649" fmla="*/ 297208 w 8023328"/>
              <a:gd name="connsiteY1649" fmla="*/ 998371 h 2380521"/>
              <a:gd name="connsiteX1650" fmla="*/ 226379 w 8023328"/>
              <a:gd name="connsiteY1650" fmla="*/ 998371 h 2380521"/>
              <a:gd name="connsiteX1651" fmla="*/ 238778 w 8023328"/>
              <a:gd name="connsiteY1651" fmla="*/ 1012227 h 2380521"/>
              <a:gd name="connsiteX1652" fmla="*/ 226379 w 8023328"/>
              <a:gd name="connsiteY1652" fmla="*/ 1024625 h 2380521"/>
              <a:gd name="connsiteX1653" fmla="*/ 212523 w 8023328"/>
              <a:gd name="connsiteY1653" fmla="*/ 1012227 h 2380521"/>
              <a:gd name="connsiteX1654" fmla="*/ 226379 w 8023328"/>
              <a:gd name="connsiteY1654" fmla="*/ 998371 h 2380521"/>
              <a:gd name="connsiteX1655" fmla="*/ 154085 w 8023328"/>
              <a:gd name="connsiteY1655" fmla="*/ 998371 h 2380521"/>
              <a:gd name="connsiteX1656" fmla="*/ 167941 w 8023328"/>
              <a:gd name="connsiteY1656" fmla="*/ 1012227 h 2380521"/>
              <a:gd name="connsiteX1657" fmla="*/ 154085 w 8023328"/>
              <a:gd name="connsiteY1657" fmla="*/ 1024625 h 2380521"/>
              <a:gd name="connsiteX1658" fmla="*/ 141687 w 8023328"/>
              <a:gd name="connsiteY1658" fmla="*/ 1012227 h 2380521"/>
              <a:gd name="connsiteX1659" fmla="*/ 154085 w 8023328"/>
              <a:gd name="connsiteY1659" fmla="*/ 998371 h 2380521"/>
              <a:gd name="connsiteX1660" fmla="*/ 83255 w 8023328"/>
              <a:gd name="connsiteY1660" fmla="*/ 998371 h 2380521"/>
              <a:gd name="connsiteX1661" fmla="*/ 97111 w 8023328"/>
              <a:gd name="connsiteY1661" fmla="*/ 1012227 h 2380521"/>
              <a:gd name="connsiteX1662" fmla="*/ 83255 w 8023328"/>
              <a:gd name="connsiteY1662" fmla="*/ 1024625 h 2380521"/>
              <a:gd name="connsiteX1663" fmla="*/ 70858 w 8023328"/>
              <a:gd name="connsiteY1663" fmla="*/ 1012227 h 2380521"/>
              <a:gd name="connsiteX1664" fmla="*/ 83255 w 8023328"/>
              <a:gd name="connsiteY1664" fmla="*/ 998371 h 2380521"/>
              <a:gd name="connsiteX1665" fmla="*/ 12019 w 8023328"/>
              <a:gd name="connsiteY1665" fmla="*/ 998371 h 2380521"/>
              <a:gd name="connsiteX1666" fmla="*/ 26260 w 8023328"/>
              <a:gd name="connsiteY1666" fmla="*/ 1012227 h 2380521"/>
              <a:gd name="connsiteX1667" fmla="*/ 12019 w 8023328"/>
              <a:gd name="connsiteY1667" fmla="*/ 1024625 h 2380521"/>
              <a:gd name="connsiteX1668" fmla="*/ 27 w 8023328"/>
              <a:gd name="connsiteY1668" fmla="*/ 1012227 h 2380521"/>
              <a:gd name="connsiteX1669" fmla="*/ 12019 w 8023328"/>
              <a:gd name="connsiteY1669" fmla="*/ 998371 h 2380521"/>
              <a:gd name="connsiteX1670" fmla="*/ 870603 w 8023328"/>
              <a:gd name="connsiteY1670" fmla="*/ 927542 h 2380521"/>
              <a:gd name="connsiteX1671" fmla="*/ 883001 w 8023328"/>
              <a:gd name="connsiteY1671" fmla="*/ 939939 h 2380521"/>
              <a:gd name="connsiteX1672" fmla="*/ 870603 w 8023328"/>
              <a:gd name="connsiteY1672" fmla="*/ 953796 h 2380521"/>
              <a:gd name="connsiteX1673" fmla="*/ 856747 w 8023328"/>
              <a:gd name="connsiteY1673" fmla="*/ 939939 h 2380521"/>
              <a:gd name="connsiteX1674" fmla="*/ 870603 w 8023328"/>
              <a:gd name="connsiteY1674" fmla="*/ 927542 h 2380521"/>
              <a:gd name="connsiteX1675" fmla="*/ 799773 w 8023328"/>
              <a:gd name="connsiteY1675" fmla="*/ 927542 h 2380521"/>
              <a:gd name="connsiteX1676" fmla="*/ 812171 w 8023328"/>
              <a:gd name="connsiteY1676" fmla="*/ 939939 h 2380521"/>
              <a:gd name="connsiteX1677" fmla="*/ 799773 w 8023328"/>
              <a:gd name="connsiteY1677" fmla="*/ 953796 h 2380521"/>
              <a:gd name="connsiteX1678" fmla="*/ 785917 w 8023328"/>
              <a:gd name="connsiteY1678" fmla="*/ 939939 h 2380521"/>
              <a:gd name="connsiteX1679" fmla="*/ 799773 w 8023328"/>
              <a:gd name="connsiteY1679" fmla="*/ 927542 h 2380521"/>
              <a:gd name="connsiteX1680" fmla="*/ 724112 w 8023328"/>
              <a:gd name="connsiteY1680" fmla="*/ 927542 h 2380521"/>
              <a:gd name="connsiteX1681" fmla="*/ 737968 w 8023328"/>
              <a:gd name="connsiteY1681" fmla="*/ 939939 h 2380521"/>
              <a:gd name="connsiteX1682" fmla="*/ 724112 w 8023328"/>
              <a:gd name="connsiteY1682" fmla="*/ 953796 h 2380521"/>
              <a:gd name="connsiteX1683" fmla="*/ 711714 w 8023328"/>
              <a:gd name="connsiteY1683" fmla="*/ 939939 h 2380521"/>
              <a:gd name="connsiteX1684" fmla="*/ 724112 w 8023328"/>
              <a:gd name="connsiteY1684" fmla="*/ 927542 h 2380521"/>
              <a:gd name="connsiteX1685" fmla="*/ 653281 w 8023328"/>
              <a:gd name="connsiteY1685" fmla="*/ 927542 h 2380521"/>
              <a:gd name="connsiteX1686" fmla="*/ 667137 w 8023328"/>
              <a:gd name="connsiteY1686" fmla="*/ 939939 h 2380521"/>
              <a:gd name="connsiteX1687" fmla="*/ 653281 w 8023328"/>
              <a:gd name="connsiteY1687" fmla="*/ 953796 h 2380521"/>
              <a:gd name="connsiteX1688" fmla="*/ 640884 w 8023328"/>
              <a:gd name="connsiteY1688" fmla="*/ 939939 h 2380521"/>
              <a:gd name="connsiteX1689" fmla="*/ 653281 w 8023328"/>
              <a:gd name="connsiteY1689" fmla="*/ 927542 h 2380521"/>
              <a:gd name="connsiteX1690" fmla="*/ 582453 w 8023328"/>
              <a:gd name="connsiteY1690" fmla="*/ 927542 h 2380521"/>
              <a:gd name="connsiteX1691" fmla="*/ 596309 w 8023328"/>
              <a:gd name="connsiteY1691" fmla="*/ 939939 h 2380521"/>
              <a:gd name="connsiteX1692" fmla="*/ 582453 w 8023328"/>
              <a:gd name="connsiteY1692" fmla="*/ 953796 h 2380521"/>
              <a:gd name="connsiteX1693" fmla="*/ 570054 w 8023328"/>
              <a:gd name="connsiteY1693" fmla="*/ 939939 h 2380521"/>
              <a:gd name="connsiteX1694" fmla="*/ 582453 w 8023328"/>
              <a:gd name="connsiteY1694" fmla="*/ 927542 h 2380521"/>
              <a:gd name="connsiteX1695" fmla="*/ 513642 w 8023328"/>
              <a:gd name="connsiteY1695" fmla="*/ 927542 h 2380521"/>
              <a:gd name="connsiteX1696" fmla="*/ 528820 w 8023328"/>
              <a:gd name="connsiteY1696" fmla="*/ 939939 h 2380521"/>
              <a:gd name="connsiteX1697" fmla="*/ 513642 w 8023328"/>
              <a:gd name="connsiteY1697" fmla="*/ 953796 h 2380521"/>
              <a:gd name="connsiteX1698" fmla="*/ 499223 w 8023328"/>
              <a:gd name="connsiteY1698" fmla="*/ 939939 h 2380521"/>
              <a:gd name="connsiteX1699" fmla="*/ 513642 w 8023328"/>
              <a:gd name="connsiteY1699" fmla="*/ 927542 h 2380521"/>
              <a:gd name="connsiteX1700" fmla="*/ 439809 w 8023328"/>
              <a:gd name="connsiteY1700" fmla="*/ 927542 h 2380521"/>
              <a:gd name="connsiteX1701" fmla="*/ 454599 w 8023328"/>
              <a:gd name="connsiteY1701" fmla="*/ 939939 h 2380521"/>
              <a:gd name="connsiteX1702" fmla="*/ 439809 w 8023328"/>
              <a:gd name="connsiteY1702" fmla="*/ 953796 h 2380521"/>
              <a:gd name="connsiteX1703" fmla="*/ 425021 w 8023328"/>
              <a:gd name="connsiteY1703" fmla="*/ 939939 h 2380521"/>
              <a:gd name="connsiteX1704" fmla="*/ 439809 w 8023328"/>
              <a:gd name="connsiteY1704" fmla="*/ 927542 h 2380521"/>
              <a:gd name="connsiteX1705" fmla="*/ 368046 w 8023328"/>
              <a:gd name="connsiteY1705" fmla="*/ 927542 h 2380521"/>
              <a:gd name="connsiteX1706" fmla="*/ 380444 w 8023328"/>
              <a:gd name="connsiteY1706" fmla="*/ 939939 h 2380521"/>
              <a:gd name="connsiteX1707" fmla="*/ 368046 w 8023328"/>
              <a:gd name="connsiteY1707" fmla="*/ 953796 h 2380521"/>
              <a:gd name="connsiteX1708" fmla="*/ 354191 w 8023328"/>
              <a:gd name="connsiteY1708" fmla="*/ 939939 h 2380521"/>
              <a:gd name="connsiteX1709" fmla="*/ 368046 w 8023328"/>
              <a:gd name="connsiteY1709" fmla="*/ 927542 h 2380521"/>
              <a:gd name="connsiteX1710" fmla="*/ 297214 w 8023328"/>
              <a:gd name="connsiteY1710" fmla="*/ 927542 h 2380521"/>
              <a:gd name="connsiteX1711" fmla="*/ 309612 w 8023328"/>
              <a:gd name="connsiteY1711" fmla="*/ 939939 h 2380521"/>
              <a:gd name="connsiteX1712" fmla="*/ 297214 w 8023328"/>
              <a:gd name="connsiteY1712" fmla="*/ 953796 h 2380521"/>
              <a:gd name="connsiteX1713" fmla="*/ 283359 w 8023328"/>
              <a:gd name="connsiteY1713" fmla="*/ 939939 h 2380521"/>
              <a:gd name="connsiteX1714" fmla="*/ 297214 w 8023328"/>
              <a:gd name="connsiteY1714" fmla="*/ 927542 h 2380521"/>
              <a:gd name="connsiteX1715" fmla="*/ 226386 w 8023328"/>
              <a:gd name="connsiteY1715" fmla="*/ 927542 h 2380521"/>
              <a:gd name="connsiteX1716" fmla="*/ 238784 w 8023328"/>
              <a:gd name="connsiteY1716" fmla="*/ 939939 h 2380521"/>
              <a:gd name="connsiteX1717" fmla="*/ 226386 w 8023328"/>
              <a:gd name="connsiteY1717" fmla="*/ 953796 h 2380521"/>
              <a:gd name="connsiteX1718" fmla="*/ 212530 w 8023328"/>
              <a:gd name="connsiteY1718" fmla="*/ 939939 h 2380521"/>
              <a:gd name="connsiteX1719" fmla="*/ 226386 w 8023328"/>
              <a:gd name="connsiteY1719" fmla="*/ 927542 h 2380521"/>
              <a:gd name="connsiteX1720" fmla="*/ 154091 w 8023328"/>
              <a:gd name="connsiteY1720" fmla="*/ 927542 h 2380521"/>
              <a:gd name="connsiteX1721" fmla="*/ 167947 w 8023328"/>
              <a:gd name="connsiteY1721" fmla="*/ 939939 h 2380521"/>
              <a:gd name="connsiteX1722" fmla="*/ 154091 w 8023328"/>
              <a:gd name="connsiteY1722" fmla="*/ 953796 h 2380521"/>
              <a:gd name="connsiteX1723" fmla="*/ 141693 w 8023328"/>
              <a:gd name="connsiteY1723" fmla="*/ 939939 h 2380521"/>
              <a:gd name="connsiteX1724" fmla="*/ 154091 w 8023328"/>
              <a:gd name="connsiteY1724" fmla="*/ 927542 h 2380521"/>
              <a:gd name="connsiteX1725" fmla="*/ 83261 w 8023328"/>
              <a:gd name="connsiteY1725" fmla="*/ 927542 h 2380521"/>
              <a:gd name="connsiteX1726" fmla="*/ 97117 w 8023328"/>
              <a:gd name="connsiteY1726" fmla="*/ 939939 h 2380521"/>
              <a:gd name="connsiteX1727" fmla="*/ 83261 w 8023328"/>
              <a:gd name="connsiteY1727" fmla="*/ 953796 h 2380521"/>
              <a:gd name="connsiteX1728" fmla="*/ 70864 w 8023328"/>
              <a:gd name="connsiteY1728" fmla="*/ 939939 h 2380521"/>
              <a:gd name="connsiteX1729" fmla="*/ 83261 w 8023328"/>
              <a:gd name="connsiteY1729" fmla="*/ 927542 h 2380521"/>
              <a:gd name="connsiteX1730" fmla="*/ 12025 w 8023328"/>
              <a:gd name="connsiteY1730" fmla="*/ 927542 h 2380521"/>
              <a:gd name="connsiteX1731" fmla="*/ 26266 w 8023328"/>
              <a:gd name="connsiteY1731" fmla="*/ 939939 h 2380521"/>
              <a:gd name="connsiteX1732" fmla="*/ 12025 w 8023328"/>
              <a:gd name="connsiteY1732" fmla="*/ 953796 h 2380521"/>
              <a:gd name="connsiteX1733" fmla="*/ 33 w 8023328"/>
              <a:gd name="connsiteY1733" fmla="*/ 939939 h 2380521"/>
              <a:gd name="connsiteX1734" fmla="*/ 12025 w 8023328"/>
              <a:gd name="connsiteY1734" fmla="*/ 927542 h 2380521"/>
              <a:gd name="connsiteX1735" fmla="*/ 6581764 w 8023328"/>
              <a:gd name="connsiteY1735" fmla="*/ 924168 h 2380521"/>
              <a:gd name="connsiteX1736" fmla="*/ 6596552 w 8023328"/>
              <a:gd name="connsiteY1736" fmla="*/ 936565 h 2380521"/>
              <a:gd name="connsiteX1737" fmla="*/ 6581764 w 8023328"/>
              <a:gd name="connsiteY1737" fmla="*/ 950422 h 2380521"/>
              <a:gd name="connsiteX1738" fmla="*/ 6566976 w 8023328"/>
              <a:gd name="connsiteY1738" fmla="*/ 936565 h 2380521"/>
              <a:gd name="connsiteX1739" fmla="*/ 6581764 w 8023328"/>
              <a:gd name="connsiteY1739" fmla="*/ 924168 h 2380521"/>
              <a:gd name="connsiteX1740" fmla="*/ 6510933 w 8023328"/>
              <a:gd name="connsiteY1740" fmla="*/ 924168 h 2380521"/>
              <a:gd name="connsiteX1741" fmla="*/ 6525722 w 8023328"/>
              <a:gd name="connsiteY1741" fmla="*/ 936565 h 2380521"/>
              <a:gd name="connsiteX1742" fmla="*/ 6510933 w 8023328"/>
              <a:gd name="connsiteY1742" fmla="*/ 950422 h 2380521"/>
              <a:gd name="connsiteX1743" fmla="*/ 6496144 w 8023328"/>
              <a:gd name="connsiteY1743" fmla="*/ 936565 h 2380521"/>
              <a:gd name="connsiteX1744" fmla="*/ 6510933 w 8023328"/>
              <a:gd name="connsiteY1744" fmla="*/ 924168 h 2380521"/>
              <a:gd name="connsiteX1745" fmla="*/ 6440492 w 8023328"/>
              <a:gd name="connsiteY1745" fmla="*/ 924168 h 2380521"/>
              <a:gd name="connsiteX1746" fmla="*/ 6454911 w 8023328"/>
              <a:gd name="connsiteY1746" fmla="*/ 936565 h 2380521"/>
              <a:gd name="connsiteX1747" fmla="*/ 6440492 w 8023328"/>
              <a:gd name="connsiteY1747" fmla="*/ 950422 h 2380521"/>
              <a:gd name="connsiteX1748" fmla="*/ 6425315 w 8023328"/>
              <a:gd name="connsiteY1748" fmla="*/ 936565 h 2380521"/>
              <a:gd name="connsiteX1749" fmla="*/ 6440492 w 8023328"/>
              <a:gd name="connsiteY1749" fmla="*/ 924168 h 2380521"/>
              <a:gd name="connsiteX1750" fmla="*/ 6368340 w 8023328"/>
              <a:gd name="connsiteY1750" fmla="*/ 924168 h 2380521"/>
              <a:gd name="connsiteX1751" fmla="*/ 6380737 w 8023328"/>
              <a:gd name="connsiteY1751" fmla="*/ 936565 h 2380521"/>
              <a:gd name="connsiteX1752" fmla="*/ 6368340 w 8023328"/>
              <a:gd name="connsiteY1752" fmla="*/ 950422 h 2380521"/>
              <a:gd name="connsiteX1753" fmla="*/ 6354484 w 8023328"/>
              <a:gd name="connsiteY1753" fmla="*/ 936565 h 2380521"/>
              <a:gd name="connsiteX1754" fmla="*/ 6368340 w 8023328"/>
              <a:gd name="connsiteY1754" fmla="*/ 924168 h 2380521"/>
              <a:gd name="connsiteX1755" fmla="*/ 6297511 w 8023328"/>
              <a:gd name="connsiteY1755" fmla="*/ 924168 h 2380521"/>
              <a:gd name="connsiteX1756" fmla="*/ 6309908 w 8023328"/>
              <a:gd name="connsiteY1756" fmla="*/ 936565 h 2380521"/>
              <a:gd name="connsiteX1757" fmla="*/ 6297511 w 8023328"/>
              <a:gd name="connsiteY1757" fmla="*/ 950422 h 2380521"/>
              <a:gd name="connsiteX1758" fmla="*/ 6283655 w 8023328"/>
              <a:gd name="connsiteY1758" fmla="*/ 936565 h 2380521"/>
              <a:gd name="connsiteX1759" fmla="*/ 6297511 w 8023328"/>
              <a:gd name="connsiteY1759" fmla="*/ 924168 h 2380521"/>
              <a:gd name="connsiteX1760" fmla="*/ 6226679 w 8023328"/>
              <a:gd name="connsiteY1760" fmla="*/ 924168 h 2380521"/>
              <a:gd name="connsiteX1761" fmla="*/ 6239076 w 8023328"/>
              <a:gd name="connsiteY1761" fmla="*/ 936565 h 2380521"/>
              <a:gd name="connsiteX1762" fmla="*/ 6226679 w 8023328"/>
              <a:gd name="connsiteY1762" fmla="*/ 950422 h 2380521"/>
              <a:gd name="connsiteX1763" fmla="*/ 6212823 w 8023328"/>
              <a:gd name="connsiteY1763" fmla="*/ 936565 h 2380521"/>
              <a:gd name="connsiteX1764" fmla="*/ 6226679 w 8023328"/>
              <a:gd name="connsiteY1764" fmla="*/ 924168 h 2380521"/>
              <a:gd name="connsiteX1765" fmla="*/ 6154391 w 8023328"/>
              <a:gd name="connsiteY1765" fmla="*/ 924168 h 2380521"/>
              <a:gd name="connsiteX1766" fmla="*/ 6168247 w 8023328"/>
              <a:gd name="connsiteY1766" fmla="*/ 936565 h 2380521"/>
              <a:gd name="connsiteX1767" fmla="*/ 6154391 w 8023328"/>
              <a:gd name="connsiteY1767" fmla="*/ 950422 h 2380521"/>
              <a:gd name="connsiteX1768" fmla="*/ 6141994 w 8023328"/>
              <a:gd name="connsiteY1768" fmla="*/ 936565 h 2380521"/>
              <a:gd name="connsiteX1769" fmla="*/ 6154391 w 8023328"/>
              <a:gd name="connsiteY1769" fmla="*/ 924168 h 2380521"/>
              <a:gd name="connsiteX1770" fmla="*/ 6083559 w 8023328"/>
              <a:gd name="connsiteY1770" fmla="*/ 924168 h 2380521"/>
              <a:gd name="connsiteX1771" fmla="*/ 6097415 w 8023328"/>
              <a:gd name="connsiteY1771" fmla="*/ 936565 h 2380521"/>
              <a:gd name="connsiteX1772" fmla="*/ 6083559 w 8023328"/>
              <a:gd name="connsiteY1772" fmla="*/ 950422 h 2380521"/>
              <a:gd name="connsiteX1773" fmla="*/ 6071162 w 8023328"/>
              <a:gd name="connsiteY1773" fmla="*/ 936565 h 2380521"/>
              <a:gd name="connsiteX1774" fmla="*/ 6083559 w 8023328"/>
              <a:gd name="connsiteY1774" fmla="*/ 924168 h 2380521"/>
              <a:gd name="connsiteX1775" fmla="*/ 6011748 w 8023328"/>
              <a:gd name="connsiteY1775" fmla="*/ 924168 h 2380521"/>
              <a:gd name="connsiteX1776" fmla="*/ 6026537 w 8023328"/>
              <a:gd name="connsiteY1776" fmla="*/ 936565 h 2380521"/>
              <a:gd name="connsiteX1777" fmla="*/ 6011748 w 8023328"/>
              <a:gd name="connsiteY1777" fmla="*/ 950422 h 2380521"/>
              <a:gd name="connsiteX1778" fmla="*/ 5996959 w 8023328"/>
              <a:gd name="connsiteY1778" fmla="*/ 936565 h 2380521"/>
              <a:gd name="connsiteX1779" fmla="*/ 6011748 w 8023328"/>
              <a:gd name="connsiteY1779" fmla="*/ 924168 h 2380521"/>
              <a:gd name="connsiteX1780" fmla="*/ 5940548 w 8023328"/>
              <a:gd name="connsiteY1780" fmla="*/ 924168 h 2380521"/>
              <a:gd name="connsiteX1781" fmla="*/ 5955726 w 8023328"/>
              <a:gd name="connsiteY1781" fmla="*/ 936565 h 2380521"/>
              <a:gd name="connsiteX1782" fmla="*/ 5940548 w 8023328"/>
              <a:gd name="connsiteY1782" fmla="*/ 950422 h 2380521"/>
              <a:gd name="connsiteX1783" fmla="*/ 5926130 w 8023328"/>
              <a:gd name="connsiteY1783" fmla="*/ 936565 h 2380521"/>
              <a:gd name="connsiteX1784" fmla="*/ 5940548 w 8023328"/>
              <a:gd name="connsiteY1784" fmla="*/ 924168 h 2380521"/>
              <a:gd name="connsiteX1785" fmla="*/ 5870088 w 8023328"/>
              <a:gd name="connsiteY1785" fmla="*/ 924168 h 2380521"/>
              <a:gd name="connsiteX1786" fmla="*/ 5884877 w 8023328"/>
              <a:gd name="connsiteY1786" fmla="*/ 936565 h 2380521"/>
              <a:gd name="connsiteX1787" fmla="*/ 5870088 w 8023328"/>
              <a:gd name="connsiteY1787" fmla="*/ 950422 h 2380521"/>
              <a:gd name="connsiteX1788" fmla="*/ 5855299 w 8023328"/>
              <a:gd name="connsiteY1788" fmla="*/ 936565 h 2380521"/>
              <a:gd name="connsiteX1789" fmla="*/ 5870088 w 8023328"/>
              <a:gd name="connsiteY1789" fmla="*/ 924168 h 2380521"/>
              <a:gd name="connsiteX1790" fmla="*/ 5798325 w 8023328"/>
              <a:gd name="connsiteY1790" fmla="*/ 924168 h 2380521"/>
              <a:gd name="connsiteX1791" fmla="*/ 5810722 w 8023328"/>
              <a:gd name="connsiteY1791" fmla="*/ 936565 h 2380521"/>
              <a:gd name="connsiteX1792" fmla="*/ 5798325 w 8023328"/>
              <a:gd name="connsiteY1792" fmla="*/ 950422 h 2380521"/>
              <a:gd name="connsiteX1793" fmla="*/ 5784469 w 8023328"/>
              <a:gd name="connsiteY1793" fmla="*/ 936565 h 2380521"/>
              <a:gd name="connsiteX1794" fmla="*/ 5798325 w 8023328"/>
              <a:gd name="connsiteY1794" fmla="*/ 924168 h 2380521"/>
              <a:gd name="connsiteX1795" fmla="*/ 5724122 w 8023328"/>
              <a:gd name="connsiteY1795" fmla="*/ 924168 h 2380521"/>
              <a:gd name="connsiteX1796" fmla="*/ 5736519 w 8023328"/>
              <a:gd name="connsiteY1796" fmla="*/ 936565 h 2380521"/>
              <a:gd name="connsiteX1797" fmla="*/ 5724122 w 8023328"/>
              <a:gd name="connsiteY1797" fmla="*/ 950422 h 2380521"/>
              <a:gd name="connsiteX1798" fmla="*/ 5710266 w 8023328"/>
              <a:gd name="connsiteY1798" fmla="*/ 936565 h 2380521"/>
              <a:gd name="connsiteX1799" fmla="*/ 5724122 w 8023328"/>
              <a:gd name="connsiteY1799" fmla="*/ 924168 h 2380521"/>
              <a:gd name="connsiteX1800" fmla="*/ 5653291 w 8023328"/>
              <a:gd name="connsiteY1800" fmla="*/ 924168 h 2380521"/>
              <a:gd name="connsiteX1801" fmla="*/ 5665688 w 8023328"/>
              <a:gd name="connsiteY1801" fmla="*/ 936565 h 2380521"/>
              <a:gd name="connsiteX1802" fmla="*/ 5653291 w 8023328"/>
              <a:gd name="connsiteY1802" fmla="*/ 950422 h 2380521"/>
              <a:gd name="connsiteX1803" fmla="*/ 5639435 w 8023328"/>
              <a:gd name="connsiteY1803" fmla="*/ 936565 h 2380521"/>
              <a:gd name="connsiteX1804" fmla="*/ 5653291 w 8023328"/>
              <a:gd name="connsiteY1804" fmla="*/ 924168 h 2380521"/>
              <a:gd name="connsiteX1805" fmla="*/ 5581002 w 8023328"/>
              <a:gd name="connsiteY1805" fmla="*/ 924168 h 2380521"/>
              <a:gd name="connsiteX1806" fmla="*/ 5594858 w 8023328"/>
              <a:gd name="connsiteY1806" fmla="*/ 936565 h 2380521"/>
              <a:gd name="connsiteX1807" fmla="*/ 5581002 w 8023328"/>
              <a:gd name="connsiteY1807" fmla="*/ 950422 h 2380521"/>
              <a:gd name="connsiteX1808" fmla="*/ 5568605 w 8023328"/>
              <a:gd name="connsiteY1808" fmla="*/ 936565 h 2380521"/>
              <a:gd name="connsiteX1809" fmla="*/ 5581002 w 8023328"/>
              <a:gd name="connsiteY1809" fmla="*/ 924168 h 2380521"/>
              <a:gd name="connsiteX1810" fmla="*/ 5510171 w 8023328"/>
              <a:gd name="connsiteY1810" fmla="*/ 924168 h 2380521"/>
              <a:gd name="connsiteX1811" fmla="*/ 5524027 w 8023328"/>
              <a:gd name="connsiteY1811" fmla="*/ 936565 h 2380521"/>
              <a:gd name="connsiteX1812" fmla="*/ 5510171 w 8023328"/>
              <a:gd name="connsiteY1812" fmla="*/ 950422 h 2380521"/>
              <a:gd name="connsiteX1813" fmla="*/ 5497774 w 8023328"/>
              <a:gd name="connsiteY1813" fmla="*/ 936565 h 2380521"/>
              <a:gd name="connsiteX1814" fmla="*/ 5510171 w 8023328"/>
              <a:gd name="connsiteY1814" fmla="*/ 924168 h 2380521"/>
              <a:gd name="connsiteX1815" fmla="*/ 5438937 w 8023328"/>
              <a:gd name="connsiteY1815" fmla="*/ 924168 h 2380521"/>
              <a:gd name="connsiteX1816" fmla="*/ 5453178 w 8023328"/>
              <a:gd name="connsiteY1816" fmla="*/ 936565 h 2380521"/>
              <a:gd name="connsiteX1817" fmla="*/ 5438937 w 8023328"/>
              <a:gd name="connsiteY1817" fmla="*/ 950422 h 2380521"/>
              <a:gd name="connsiteX1818" fmla="*/ 5426945 w 8023328"/>
              <a:gd name="connsiteY1818" fmla="*/ 936565 h 2380521"/>
              <a:gd name="connsiteX1819" fmla="*/ 5438937 w 8023328"/>
              <a:gd name="connsiteY1819" fmla="*/ 924168 h 2380521"/>
              <a:gd name="connsiteX1820" fmla="*/ 5367530 w 8023328"/>
              <a:gd name="connsiteY1820" fmla="*/ 924168 h 2380521"/>
              <a:gd name="connsiteX1821" fmla="*/ 5382318 w 8023328"/>
              <a:gd name="connsiteY1821" fmla="*/ 936565 h 2380521"/>
              <a:gd name="connsiteX1822" fmla="*/ 5367530 w 8023328"/>
              <a:gd name="connsiteY1822" fmla="*/ 950422 h 2380521"/>
              <a:gd name="connsiteX1823" fmla="*/ 5352742 w 8023328"/>
              <a:gd name="connsiteY1823" fmla="*/ 936565 h 2380521"/>
              <a:gd name="connsiteX1824" fmla="*/ 5367530 w 8023328"/>
              <a:gd name="connsiteY1824" fmla="*/ 924168 h 2380521"/>
              <a:gd name="connsiteX1825" fmla="*/ 5296699 w 8023328"/>
              <a:gd name="connsiteY1825" fmla="*/ 924168 h 2380521"/>
              <a:gd name="connsiteX1826" fmla="*/ 5311488 w 8023328"/>
              <a:gd name="connsiteY1826" fmla="*/ 936565 h 2380521"/>
              <a:gd name="connsiteX1827" fmla="*/ 5296699 w 8023328"/>
              <a:gd name="connsiteY1827" fmla="*/ 950422 h 2380521"/>
              <a:gd name="connsiteX1828" fmla="*/ 5281910 w 8023328"/>
              <a:gd name="connsiteY1828" fmla="*/ 936565 h 2380521"/>
              <a:gd name="connsiteX1829" fmla="*/ 5296699 w 8023328"/>
              <a:gd name="connsiteY1829" fmla="*/ 924168 h 2380521"/>
              <a:gd name="connsiteX1830" fmla="*/ 5225869 w 8023328"/>
              <a:gd name="connsiteY1830" fmla="*/ 924168 h 2380521"/>
              <a:gd name="connsiteX1831" fmla="*/ 5240657 w 8023328"/>
              <a:gd name="connsiteY1831" fmla="*/ 936565 h 2380521"/>
              <a:gd name="connsiteX1832" fmla="*/ 5225869 w 8023328"/>
              <a:gd name="connsiteY1832" fmla="*/ 950422 h 2380521"/>
              <a:gd name="connsiteX1833" fmla="*/ 5211081 w 8023328"/>
              <a:gd name="connsiteY1833" fmla="*/ 936565 h 2380521"/>
              <a:gd name="connsiteX1834" fmla="*/ 5225869 w 8023328"/>
              <a:gd name="connsiteY1834" fmla="*/ 924168 h 2380521"/>
              <a:gd name="connsiteX1835" fmla="*/ 5154105 w 8023328"/>
              <a:gd name="connsiteY1835" fmla="*/ 924168 h 2380521"/>
              <a:gd name="connsiteX1836" fmla="*/ 5166502 w 8023328"/>
              <a:gd name="connsiteY1836" fmla="*/ 936565 h 2380521"/>
              <a:gd name="connsiteX1837" fmla="*/ 5154105 w 8023328"/>
              <a:gd name="connsiteY1837" fmla="*/ 950422 h 2380521"/>
              <a:gd name="connsiteX1838" fmla="*/ 5140249 w 8023328"/>
              <a:gd name="connsiteY1838" fmla="*/ 936565 h 2380521"/>
              <a:gd name="connsiteX1839" fmla="*/ 5154105 w 8023328"/>
              <a:gd name="connsiteY1839" fmla="*/ 924168 h 2380521"/>
              <a:gd name="connsiteX1840" fmla="*/ 5083276 w 8023328"/>
              <a:gd name="connsiteY1840" fmla="*/ 924168 h 2380521"/>
              <a:gd name="connsiteX1841" fmla="*/ 5095673 w 8023328"/>
              <a:gd name="connsiteY1841" fmla="*/ 936565 h 2380521"/>
              <a:gd name="connsiteX1842" fmla="*/ 5083276 w 8023328"/>
              <a:gd name="connsiteY1842" fmla="*/ 950422 h 2380521"/>
              <a:gd name="connsiteX1843" fmla="*/ 5069420 w 8023328"/>
              <a:gd name="connsiteY1843" fmla="*/ 936565 h 2380521"/>
              <a:gd name="connsiteX1844" fmla="*/ 5083276 w 8023328"/>
              <a:gd name="connsiteY1844" fmla="*/ 924168 h 2380521"/>
              <a:gd name="connsiteX1845" fmla="*/ 5012445 w 8023328"/>
              <a:gd name="connsiteY1845" fmla="*/ 924168 h 2380521"/>
              <a:gd name="connsiteX1846" fmla="*/ 5024842 w 8023328"/>
              <a:gd name="connsiteY1846" fmla="*/ 936565 h 2380521"/>
              <a:gd name="connsiteX1847" fmla="*/ 5012445 w 8023328"/>
              <a:gd name="connsiteY1847" fmla="*/ 950422 h 2380521"/>
              <a:gd name="connsiteX1848" fmla="*/ 4998589 w 8023328"/>
              <a:gd name="connsiteY1848" fmla="*/ 938024 h 2380521"/>
              <a:gd name="connsiteX1849" fmla="*/ 5012445 w 8023328"/>
              <a:gd name="connsiteY1849" fmla="*/ 924168 h 2380521"/>
              <a:gd name="connsiteX1850" fmla="*/ 4940157 w 8023328"/>
              <a:gd name="connsiteY1850" fmla="*/ 924168 h 2380521"/>
              <a:gd name="connsiteX1851" fmla="*/ 4954013 w 8023328"/>
              <a:gd name="connsiteY1851" fmla="*/ 938024 h 2380521"/>
              <a:gd name="connsiteX1852" fmla="*/ 4940157 w 8023328"/>
              <a:gd name="connsiteY1852" fmla="*/ 950422 h 2380521"/>
              <a:gd name="connsiteX1853" fmla="*/ 4927760 w 8023328"/>
              <a:gd name="connsiteY1853" fmla="*/ 938024 h 2380521"/>
              <a:gd name="connsiteX1854" fmla="*/ 4940157 w 8023328"/>
              <a:gd name="connsiteY1854" fmla="*/ 924168 h 2380521"/>
              <a:gd name="connsiteX1855" fmla="*/ 4865953 w 8023328"/>
              <a:gd name="connsiteY1855" fmla="*/ 924168 h 2380521"/>
              <a:gd name="connsiteX1856" fmla="*/ 4879809 w 8023328"/>
              <a:gd name="connsiteY1856" fmla="*/ 938024 h 2380521"/>
              <a:gd name="connsiteX1857" fmla="*/ 4865953 w 8023328"/>
              <a:gd name="connsiteY1857" fmla="*/ 950422 h 2380521"/>
              <a:gd name="connsiteX1858" fmla="*/ 4853556 w 8023328"/>
              <a:gd name="connsiteY1858" fmla="*/ 938024 h 2380521"/>
              <a:gd name="connsiteX1859" fmla="*/ 4865953 w 8023328"/>
              <a:gd name="connsiteY1859" fmla="*/ 924168 h 2380521"/>
              <a:gd name="connsiteX1860" fmla="*/ 4797514 w 8023328"/>
              <a:gd name="connsiteY1860" fmla="*/ 924168 h 2380521"/>
              <a:gd name="connsiteX1861" fmla="*/ 4812303 w 8023328"/>
              <a:gd name="connsiteY1861" fmla="*/ 938024 h 2380521"/>
              <a:gd name="connsiteX1862" fmla="*/ 4797514 w 8023328"/>
              <a:gd name="connsiteY1862" fmla="*/ 950422 h 2380521"/>
              <a:gd name="connsiteX1863" fmla="*/ 4782725 w 8023328"/>
              <a:gd name="connsiteY1863" fmla="*/ 938024 h 2380521"/>
              <a:gd name="connsiteX1864" fmla="*/ 4797514 w 8023328"/>
              <a:gd name="connsiteY1864" fmla="*/ 924168 h 2380521"/>
              <a:gd name="connsiteX1865" fmla="*/ 4726684 w 8023328"/>
              <a:gd name="connsiteY1865" fmla="*/ 924168 h 2380521"/>
              <a:gd name="connsiteX1866" fmla="*/ 4741472 w 8023328"/>
              <a:gd name="connsiteY1866" fmla="*/ 938024 h 2380521"/>
              <a:gd name="connsiteX1867" fmla="*/ 4726684 w 8023328"/>
              <a:gd name="connsiteY1867" fmla="*/ 950422 h 2380521"/>
              <a:gd name="connsiteX1868" fmla="*/ 4711896 w 8023328"/>
              <a:gd name="connsiteY1868" fmla="*/ 938024 h 2380521"/>
              <a:gd name="connsiteX1869" fmla="*/ 4726684 w 8023328"/>
              <a:gd name="connsiteY1869" fmla="*/ 924168 h 2380521"/>
              <a:gd name="connsiteX1870" fmla="*/ 4655853 w 8023328"/>
              <a:gd name="connsiteY1870" fmla="*/ 924168 h 2380521"/>
              <a:gd name="connsiteX1871" fmla="*/ 4670642 w 8023328"/>
              <a:gd name="connsiteY1871" fmla="*/ 938024 h 2380521"/>
              <a:gd name="connsiteX1872" fmla="*/ 4655853 w 8023328"/>
              <a:gd name="connsiteY1872" fmla="*/ 950422 h 2380521"/>
              <a:gd name="connsiteX1873" fmla="*/ 4641064 w 8023328"/>
              <a:gd name="connsiteY1873" fmla="*/ 938024 h 2380521"/>
              <a:gd name="connsiteX1874" fmla="*/ 4655853 w 8023328"/>
              <a:gd name="connsiteY1874" fmla="*/ 924168 h 2380521"/>
              <a:gd name="connsiteX1875" fmla="*/ 4584091 w 8023328"/>
              <a:gd name="connsiteY1875" fmla="*/ 924168 h 2380521"/>
              <a:gd name="connsiteX1876" fmla="*/ 4596488 w 8023328"/>
              <a:gd name="connsiteY1876" fmla="*/ 938024 h 2380521"/>
              <a:gd name="connsiteX1877" fmla="*/ 4584091 w 8023328"/>
              <a:gd name="connsiteY1877" fmla="*/ 950422 h 2380521"/>
              <a:gd name="connsiteX1878" fmla="*/ 4570235 w 8023328"/>
              <a:gd name="connsiteY1878" fmla="*/ 938024 h 2380521"/>
              <a:gd name="connsiteX1879" fmla="*/ 4584091 w 8023328"/>
              <a:gd name="connsiteY1879" fmla="*/ 924168 h 2380521"/>
              <a:gd name="connsiteX1880" fmla="*/ 4513260 w 8023328"/>
              <a:gd name="connsiteY1880" fmla="*/ 924168 h 2380521"/>
              <a:gd name="connsiteX1881" fmla="*/ 4525657 w 8023328"/>
              <a:gd name="connsiteY1881" fmla="*/ 938024 h 2380521"/>
              <a:gd name="connsiteX1882" fmla="*/ 4513260 w 8023328"/>
              <a:gd name="connsiteY1882" fmla="*/ 950422 h 2380521"/>
              <a:gd name="connsiteX1883" fmla="*/ 4499404 w 8023328"/>
              <a:gd name="connsiteY1883" fmla="*/ 938024 h 2380521"/>
              <a:gd name="connsiteX1884" fmla="*/ 4513260 w 8023328"/>
              <a:gd name="connsiteY1884" fmla="*/ 924168 h 2380521"/>
              <a:gd name="connsiteX1885" fmla="*/ 4439056 w 8023328"/>
              <a:gd name="connsiteY1885" fmla="*/ 924168 h 2380521"/>
              <a:gd name="connsiteX1886" fmla="*/ 4451453 w 8023328"/>
              <a:gd name="connsiteY1886" fmla="*/ 938024 h 2380521"/>
              <a:gd name="connsiteX1887" fmla="*/ 4439056 w 8023328"/>
              <a:gd name="connsiteY1887" fmla="*/ 950422 h 2380521"/>
              <a:gd name="connsiteX1888" fmla="*/ 4425200 w 8023328"/>
              <a:gd name="connsiteY1888" fmla="*/ 938024 h 2380521"/>
              <a:gd name="connsiteX1889" fmla="*/ 4439056 w 8023328"/>
              <a:gd name="connsiteY1889" fmla="*/ 924168 h 2380521"/>
              <a:gd name="connsiteX1890" fmla="*/ 4366768 w 8023328"/>
              <a:gd name="connsiteY1890" fmla="*/ 924168 h 2380521"/>
              <a:gd name="connsiteX1891" fmla="*/ 4380624 w 8023328"/>
              <a:gd name="connsiteY1891" fmla="*/ 938024 h 2380521"/>
              <a:gd name="connsiteX1892" fmla="*/ 4366768 w 8023328"/>
              <a:gd name="connsiteY1892" fmla="*/ 950422 h 2380521"/>
              <a:gd name="connsiteX1893" fmla="*/ 4354371 w 8023328"/>
              <a:gd name="connsiteY1893" fmla="*/ 938024 h 2380521"/>
              <a:gd name="connsiteX1894" fmla="*/ 4366768 w 8023328"/>
              <a:gd name="connsiteY1894" fmla="*/ 924168 h 2380521"/>
              <a:gd name="connsiteX1895" fmla="*/ 4295937 w 8023328"/>
              <a:gd name="connsiteY1895" fmla="*/ 924168 h 2380521"/>
              <a:gd name="connsiteX1896" fmla="*/ 4309793 w 8023328"/>
              <a:gd name="connsiteY1896" fmla="*/ 938024 h 2380521"/>
              <a:gd name="connsiteX1897" fmla="*/ 4295937 w 8023328"/>
              <a:gd name="connsiteY1897" fmla="*/ 950422 h 2380521"/>
              <a:gd name="connsiteX1898" fmla="*/ 4283540 w 8023328"/>
              <a:gd name="connsiteY1898" fmla="*/ 938024 h 2380521"/>
              <a:gd name="connsiteX1899" fmla="*/ 4295937 w 8023328"/>
              <a:gd name="connsiteY1899" fmla="*/ 924168 h 2380521"/>
              <a:gd name="connsiteX1900" fmla="*/ 4225107 w 8023328"/>
              <a:gd name="connsiteY1900" fmla="*/ 924168 h 2380521"/>
              <a:gd name="connsiteX1901" fmla="*/ 4238963 w 8023328"/>
              <a:gd name="connsiteY1901" fmla="*/ 938024 h 2380521"/>
              <a:gd name="connsiteX1902" fmla="*/ 4225107 w 8023328"/>
              <a:gd name="connsiteY1902" fmla="*/ 950422 h 2380521"/>
              <a:gd name="connsiteX1903" fmla="*/ 4212710 w 8023328"/>
              <a:gd name="connsiteY1903" fmla="*/ 938024 h 2380521"/>
              <a:gd name="connsiteX1904" fmla="*/ 4225107 w 8023328"/>
              <a:gd name="connsiteY1904" fmla="*/ 924168 h 2380521"/>
              <a:gd name="connsiteX1905" fmla="*/ 4153295 w 8023328"/>
              <a:gd name="connsiteY1905" fmla="*/ 924168 h 2380521"/>
              <a:gd name="connsiteX1906" fmla="*/ 4168083 w 8023328"/>
              <a:gd name="connsiteY1906" fmla="*/ 938024 h 2380521"/>
              <a:gd name="connsiteX1907" fmla="*/ 4153295 w 8023328"/>
              <a:gd name="connsiteY1907" fmla="*/ 950422 h 2380521"/>
              <a:gd name="connsiteX1908" fmla="*/ 4138507 w 8023328"/>
              <a:gd name="connsiteY1908" fmla="*/ 938024 h 2380521"/>
              <a:gd name="connsiteX1909" fmla="*/ 4153295 w 8023328"/>
              <a:gd name="connsiteY1909" fmla="*/ 924168 h 2380521"/>
              <a:gd name="connsiteX1910" fmla="*/ 4082465 w 8023328"/>
              <a:gd name="connsiteY1910" fmla="*/ 924168 h 2380521"/>
              <a:gd name="connsiteX1911" fmla="*/ 4097254 w 8023328"/>
              <a:gd name="connsiteY1911" fmla="*/ 938024 h 2380521"/>
              <a:gd name="connsiteX1912" fmla="*/ 4082465 w 8023328"/>
              <a:gd name="connsiteY1912" fmla="*/ 950422 h 2380521"/>
              <a:gd name="connsiteX1913" fmla="*/ 4067676 w 8023328"/>
              <a:gd name="connsiteY1913" fmla="*/ 938024 h 2380521"/>
              <a:gd name="connsiteX1914" fmla="*/ 4082465 w 8023328"/>
              <a:gd name="connsiteY1914" fmla="*/ 924168 h 2380521"/>
              <a:gd name="connsiteX1915" fmla="*/ 4011635 w 8023328"/>
              <a:gd name="connsiteY1915" fmla="*/ 924168 h 2380521"/>
              <a:gd name="connsiteX1916" fmla="*/ 4026423 w 8023328"/>
              <a:gd name="connsiteY1916" fmla="*/ 938024 h 2380521"/>
              <a:gd name="connsiteX1917" fmla="*/ 4011635 w 8023328"/>
              <a:gd name="connsiteY1917" fmla="*/ 950422 h 2380521"/>
              <a:gd name="connsiteX1918" fmla="*/ 3996847 w 8023328"/>
              <a:gd name="connsiteY1918" fmla="*/ 938024 h 2380521"/>
              <a:gd name="connsiteX1919" fmla="*/ 4011635 w 8023328"/>
              <a:gd name="connsiteY1919" fmla="*/ 924168 h 2380521"/>
              <a:gd name="connsiteX1920" fmla="*/ 3939871 w 8023328"/>
              <a:gd name="connsiteY1920" fmla="*/ 924168 h 2380521"/>
              <a:gd name="connsiteX1921" fmla="*/ 3952268 w 8023328"/>
              <a:gd name="connsiteY1921" fmla="*/ 938024 h 2380521"/>
              <a:gd name="connsiteX1922" fmla="*/ 3939871 w 8023328"/>
              <a:gd name="connsiteY1922" fmla="*/ 950422 h 2380521"/>
              <a:gd name="connsiteX1923" fmla="*/ 3926015 w 8023328"/>
              <a:gd name="connsiteY1923" fmla="*/ 938024 h 2380521"/>
              <a:gd name="connsiteX1924" fmla="*/ 3939871 w 8023328"/>
              <a:gd name="connsiteY1924" fmla="*/ 924168 h 2380521"/>
              <a:gd name="connsiteX1925" fmla="*/ 3869042 w 8023328"/>
              <a:gd name="connsiteY1925" fmla="*/ 924168 h 2380521"/>
              <a:gd name="connsiteX1926" fmla="*/ 3881439 w 8023328"/>
              <a:gd name="connsiteY1926" fmla="*/ 938024 h 2380521"/>
              <a:gd name="connsiteX1927" fmla="*/ 3869042 w 8023328"/>
              <a:gd name="connsiteY1927" fmla="*/ 950422 h 2380521"/>
              <a:gd name="connsiteX1928" fmla="*/ 3855186 w 8023328"/>
              <a:gd name="connsiteY1928" fmla="*/ 938024 h 2380521"/>
              <a:gd name="connsiteX1929" fmla="*/ 3869042 w 8023328"/>
              <a:gd name="connsiteY1929" fmla="*/ 924168 h 2380521"/>
              <a:gd name="connsiteX1930" fmla="*/ 3798211 w 8023328"/>
              <a:gd name="connsiteY1930" fmla="*/ 924168 h 2380521"/>
              <a:gd name="connsiteX1931" fmla="*/ 3810608 w 8023328"/>
              <a:gd name="connsiteY1931" fmla="*/ 938024 h 2380521"/>
              <a:gd name="connsiteX1932" fmla="*/ 3798211 w 8023328"/>
              <a:gd name="connsiteY1932" fmla="*/ 950422 h 2380521"/>
              <a:gd name="connsiteX1933" fmla="*/ 3784355 w 8023328"/>
              <a:gd name="connsiteY1933" fmla="*/ 938024 h 2380521"/>
              <a:gd name="connsiteX1934" fmla="*/ 3798211 w 8023328"/>
              <a:gd name="connsiteY1934" fmla="*/ 924168 h 2380521"/>
              <a:gd name="connsiteX1935" fmla="*/ 3725922 w 8023328"/>
              <a:gd name="connsiteY1935" fmla="*/ 924168 h 2380521"/>
              <a:gd name="connsiteX1936" fmla="*/ 3739778 w 8023328"/>
              <a:gd name="connsiteY1936" fmla="*/ 938024 h 2380521"/>
              <a:gd name="connsiteX1937" fmla="*/ 3725922 w 8023328"/>
              <a:gd name="connsiteY1937" fmla="*/ 950422 h 2380521"/>
              <a:gd name="connsiteX1938" fmla="*/ 3713525 w 8023328"/>
              <a:gd name="connsiteY1938" fmla="*/ 938024 h 2380521"/>
              <a:gd name="connsiteX1939" fmla="*/ 3725922 w 8023328"/>
              <a:gd name="connsiteY1939" fmla="*/ 924168 h 2380521"/>
              <a:gd name="connsiteX1940" fmla="*/ 3655091 w 8023328"/>
              <a:gd name="connsiteY1940" fmla="*/ 924168 h 2380521"/>
              <a:gd name="connsiteX1941" fmla="*/ 3668947 w 8023328"/>
              <a:gd name="connsiteY1941" fmla="*/ 938024 h 2380521"/>
              <a:gd name="connsiteX1942" fmla="*/ 3655091 w 8023328"/>
              <a:gd name="connsiteY1942" fmla="*/ 950422 h 2380521"/>
              <a:gd name="connsiteX1943" fmla="*/ 3642694 w 8023328"/>
              <a:gd name="connsiteY1943" fmla="*/ 938024 h 2380521"/>
              <a:gd name="connsiteX1944" fmla="*/ 3655091 w 8023328"/>
              <a:gd name="connsiteY1944" fmla="*/ 924168 h 2380521"/>
              <a:gd name="connsiteX1945" fmla="*/ 3583280 w 8023328"/>
              <a:gd name="connsiteY1945" fmla="*/ 924168 h 2380521"/>
              <a:gd name="connsiteX1946" fmla="*/ 3598069 w 8023328"/>
              <a:gd name="connsiteY1946" fmla="*/ 938024 h 2380521"/>
              <a:gd name="connsiteX1947" fmla="*/ 3583280 w 8023328"/>
              <a:gd name="connsiteY1947" fmla="*/ 950422 h 2380521"/>
              <a:gd name="connsiteX1948" fmla="*/ 3568491 w 8023328"/>
              <a:gd name="connsiteY1948" fmla="*/ 938024 h 2380521"/>
              <a:gd name="connsiteX1949" fmla="*/ 3583280 w 8023328"/>
              <a:gd name="connsiteY1949" fmla="*/ 924168 h 2380521"/>
              <a:gd name="connsiteX1950" fmla="*/ 941441 w 8023328"/>
              <a:gd name="connsiteY1950" fmla="*/ 856710 h 2380521"/>
              <a:gd name="connsiteX1951" fmla="*/ 953839 w 8023328"/>
              <a:gd name="connsiteY1951" fmla="*/ 869107 h 2380521"/>
              <a:gd name="connsiteX1952" fmla="*/ 941441 w 8023328"/>
              <a:gd name="connsiteY1952" fmla="*/ 882964 h 2380521"/>
              <a:gd name="connsiteX1953" fmla="*/ 927585 w 8023328"/>
              <a:gd name="connsiteY1953" fmla="*/ 869107 h 2380521"/>
              <a:gd name="connsiteX1954" fmla="*/ 941441 w 8023328"/>
              <a:gd name="connsiteY1954" fmla="*/ 856710 h 2380521"/>
              <a:gd name="connsiteX1955" fmla="*/ 870610 w 8023328"/>
              <a:gd name="connsiteY1955" fmla="*/ 856710 h 2380521"/>
              <a:gd name="connsiteX1956" fmla="*/ 883008 w 8023328"/>
              <a:gd name="connsiteY1956" fmla="*/ 869107 h 2380521"/>
              <a:gd name="connsiteX1957" fmla="*/ 870610 w 8023328"/>
              <a:gd name="connsiteY1957" fmla="*/ 882964 h 2380521"/>
              <a:gd name="connsiteX1958" fmla="*/ 856754 w 8023328"/>
              <a:gd name="connsiteY1958" fmla="*/ 869107 h 2380521"/>
              <a:gd name="connsiteX1959" fmla="*/ 870610 w 8023328"/>
              <a:gd name="connsiteY1959" fmla="*/ 856710 h 2380521"/>
              <a:gd name="connsiteX1960" fmla="*/ 799780 w 8023328"/>
              <a:gd name="connsiteY1960" fmla="*/ 856710 h 2380521"/>
              <a:gd name="connsiteX1961" fmla="*/ 812178 w 8023328"/>
              <a:gd name="connsiteY1961" fmla="*/ 869107 h 2380521"/>
              <a:gd name="connsiteX1962" fmla="*/ 799780 w 8023328"/>
              <a:gd name="connsiteY1962" fmla="*/ 882964 h 2380521"/>
              <a:gd name="connsiteX1963" fmla="*/ 785924 w 8023328"/>
              <a:gd name="connsiteY1963" fmla="*/ 869107 h 2380521"/>
              <a:gd name="connsiteX1964" fmla="*/ 799780 w 8023328"/>
              <a:gd name="connsiteY1964" fmla="*/ 856710 h 2380521"/>
              <a:gd name="connsiteX1965" fmla="*/ 724119 w 8023328"/>
              <a:gd name="connsiteY1965" fmla="*/ 856710 h 2380521"/>
              <a:gd name="connsiteX1966" fmla="*/ 737976 w 8023328"/>
              <a:gd name="connsiteY1966" fmla="*/ 869107 h 2380521"/>
              <a:gd name="connsiteX1967" fmla="*/ 724119 w 8023328"/>
              <a:gd name="connsiteY1967" fmla="*/ 882964 h 2380521"/>
              <a:gd name="connsiteX1968" fmla="*/ 711721 w 8023328"/>
              <a:gd name="connsiteY1968" fmla="*/ 869107 h 2380521"/>
              <a:gd name="connsiteX1969" fmla="*/ 724119 w 8023328"/>
              <a:gd name="connsiteY1969" fmla="*/ 856710 h 2380521"/>
              <a:gd name="connsiteX1970" fmla="*/ 653288 w 8023328"/>
              <a:gd name="connsiteY1970" fmla="*/ 856710 h 2380521"/>
              <a:gd name="connsiteX1971" fmla="*/ 667144 w 8023328"/>
              <a:gd name="connsiteY1971" fmla="*/ 869107 h 2380521"/>
              <a:gd name="connsiteX1972" fmla="*/ 653288 w 8023328"/>
              <a:gd name="connsiteY1972" fmla="*/ 882964 h 2380521"/>
              <a:gd name="connsiteX1973" fmla="*/ 640891 w 8023328"/>
              <a:gd name="connsiteY1973" fmla="*/ 869107 h 2380521"/>
              <a:gd name="connsiteX1974" fmla="*/ 653288 w 8023328"/>
              <a:gd name="connsiteY1974" fmla="*/ 856710 h 2380521"/>
              <a:gd name="connsiteX1975" fmla="*/ 584851 w 8023328"/>
              <a:gd name="connsiteY1975" fmla="*/ 856710 h 2380521"/>
              <a:gd name="connsiteX1976" fmla="*/ 599638 w 8023328"/>
              <a:gd name="connsiteY1976" fmla="*/ 869107 h 2380521"/>
              <a:gd name="connsiteX1977" fmla="*/ 584851 w 8023328"/>
              <a:gd name="connsiteY1977" fmla="*/ 882964 h 2380521"/>
              <a:gd name="connsiteX1978" fmla="*/ 570061 w 8023328"/>
              <a:gd name="connsiteY1978" fmla="*/ 869107 h 2380521"/>
              <a:gd name="connsiteX1979" fmla="*/ 584851 w 8023328"/>
              <a:gd name="connsiteY1979" fmla="*/ 856710 h 2380521"/>
              <a:gd name="connsiteX1980" fmla="*/ 513649 w 8023328"/>
              <a:gd name="connsiteY1980" fmla="*/ 856710 h 2380521"/>
              <a:gd name="connsiteX1981" fmla="*/ 528826 w 8023328"/>
              <a:gd name="connsiteY1981" fmla="*/ 869107 h 2380521"/>
              <a:gd name="connsiteX1982" fmla="*/ 513649 w 8023328"/>
              <a:gd name="connsiteY1982" fmla="*/ 882964 h 2380521"/>
              <a:gd name="connsiteX1983" fmla="*/ 499230 w 8023328"/>
              <a:gd name="connsiteY1983" fmla="*/ 869107 h 2380521"/>
              <a:gd name="connsiteX1984" fmla="*/ 513649 w 8023328"/>
              <a:gd name="connsiteY1984" fmla="*/ 856710 h 2380521"/>
              <a:gd name="connsiteX1985" fmla="*/ 439816 w 8023328"/>
              <a:gd name="connsiteY1985" fmla="*/ 856710 h 2380521"/>
              <a:gd name="connsiteX1986" fmla="*/ 454606 w 8023328"/>
              <a:gd name="connsiteY1986" fmla="*/ 869107 h 2380521"/>
              <a:gd name="connsiteX1987" fmla="*/ 439816 w 8023328"/>
              <a:gd name="connsiteY1987" fmla="*/ 882964 h 2380521"/>
              <a:gd name="connsiteX1988" fmla="*/ 425028 w 8023328"/>
              <a:gd name="connsiteY1988" fmla="*/ 869107 h 2380521"/>
              <a:gd name="connsiteX1989" fmla="*/ 439816 w 8023328"/>
              <a:gd name="connsiteY1989" fmla="*/ 856710 h 2380521"/>
              <a:gd name="connsiteX1990" fmla="*/ 368053 w 8023328"/>
              <a:gd name="connsiteY1990" fmla="*/ 856710 h 2380521"/>
              <a:gd name="connsiteX1991" fmla="*/ 380451 w 8023328"/>
              <a:gd name="connsiteY1991" fmla="*/ 869107 h 2380521"/>
              <a:gd name="connsiteX1992" fmla="*/ 368053 w 8023328"/>
              <a:gd name="connsiteY1992" fmla="*/ 882964 h 2380521"/>
              <a:gd name="connsiteX1993" fmla="*/ 354198 w 8023328"/>
              <a:gd name="connsiteY1993" fmla="*/ 869107 h 2380521"/>
              <a:gd name="connsiteX1994" fmla="*/ 368053 w 8023328"/>
              <a:gd name="connsiteY1994" fmla="*/ 856710 h 2380521"/>
              <a:gd name="connsiteX1995" fmla="*/ 297222 w 8023328"/>
              <a:gd name="connsiteY1995" fmla="*/ 856710 h 2380521"/>
              <a:gd name="connsiteX1996" fmla="*/ 309618 w 8023328"/>
              <a:gd name="connsiteY1996" fmla="*/ 869107 h 2380521"/>
              <a:gd name="connsiteX1997" fmla="*/ 297222 w 8023328"/>
              <a:gd name="connsiteY1997" fmla="*/ 882964 h 2380521"/>
              <a:gd name="connsiteX1998" fmla="*/ 283366 w 8023328"/>
              <a:gd name="connsiteY1998" fmla="*/ 869107 h 2380521"/>
              <a:gd name="connsiteX1999" fmla="*/ 297222 w 8023328"/>
              <a:gd name="connsiteY1999" fmla="*/ 856710 h 2380521"/>
              <a:gd name="connsiteX2000" fmla="*/ 226393 w 8023328"/>
              <a:gd name="connsiteY2000" fmla="*/ 856710 h 2380521"/>
              <a:gd name="connsiteX2001" fmla="*/ 238791 w 8023328"/>
              <a:gd name="connsiteY2001" fmla="*/ 869107 h 2380521"/>
              <a:gd name="connsiteX2002" fmla="*/ 226393 w 8023328"/>
              <a:gd name="connsiteY2002" fmla="*/ 882964 h 2380521"/>
              <a:gd name="connsiteX2003" fmla="*/ 212537 w 8023328"/>
              <a:gd name="connsiteY2003" fmla="*/ 869107 h 2380521"/>
              <a:gd name="connsiteX2004" fmla="*/ 226393 w 8023328"/>
              <a:gd name="connsiteY2004" fmla="*/ 856710 h 2380521"/>
              <a:gd name="connsiteX2005" fmla="*/ 154097 w 8023328"/>
              <a:gd name="connsiteY2005" fmla="*/ 856710 h 2380521"/>
              <a:gd name="connsiteX2006" fmla="*/ 167953 w 8023328"/>
              <a:gd name="connsiteY2006" fmla="*/ 869107 h 2380521"/>
              <a:gd name="connsiteX2007" fmla="*/ 154097 w 8023328"/>
              <a:gd name="connsiteY2007" fmla="*/ 882964 h 2380521"/>
              <a:gd name="connsiteX2008" fmla="*/ 141699 w 8023328"/>
              <a:gd name="connsiteY2008" fmla="*/ 869107 h 2380521"/>
              <a:gd name="connsiteX2009" fmla="*/ 154097 w 8023328"/>
              <a:gd name="connsiteY2009" fmla="*/ 856710 h 2380521"/>
              <a:gd name="connsiteX2010" fmla="*/ 83267 w 8023328"/>
              <a:gd name="connsiteY2010" fmla="*/ 856710 h 2380521"/>
              <a:gd name="connsiteX2011" fmla="*/ 97123 w 8023328"/>
              <a:gd name="connsiteY2011" fmla="*/ 869107 h 2380521"/>
              <a:gd name="connsiteX2012" fmla="*/ 83267 w 8023328"/>
              <a:gd name="connsiteY2012" fmla="*/ 882964 h 2380521"/>
              <a:gd name="connsiteX2013" fmla="*/ 70870 w 8023328"/>
              <a:gd name="connsiteY2013" fmla="*/ 869107 h 2380521"/>
              <a:gd name="connsiteX2014" fmla="*/ 83267 w 8023328"/>
              <a:gd name="connsiteY2014" fmla="*/ 856710 h 2380521"/>
              <a:gd name="connsiteX2015" fmla="*/ 12032 w 8023328"/>
              <a:gd name="connsiteY2015" fmla="*/ 856710 h 2380521"/>
              <a:gd name="connsiteX2016" fmla="*/ 26273 w 8023328"/>
              <a:gd name="connsiteY2016" fmla="*/ 869107 h 2380521"/>
              <a:gd name="connsiteX2017" fmla="*/ 12032 w 8023328"/>
              <a:gd name="connsiteY2017" fmla="*/ 882964 h 2380521"/>
              <a:gd name="connsiteX2018" fmla="*/ 39 w 8023328"/>
              <a:gd name="connsiteY2018" fmla="*/ 869107 h 2380521"/>
              <a:gd name="connsiteX2019" fmla="*/ 12032 w 8023328"/>
              <a:gd name="connsiteY2019" fmla="*/ 856710 h 2380521"/>
              <a:gd name="connsiteX2020" fmla="*/ 6368340 w 8023328"/>
              <a:gd name="connsiteY2020" fmla="*/ 853339 h 2380521"/>
              <a:gd name="connsiteX2021" fmla="*/ 6380737 w 8023328"/>
              <a:gd name="connsiteY2021" fmla="*/ 867757 h 2380521"/>
              <a:gd name="connsiteX2022" fmla="*/ 6368340 w 8023328"/>
              <a:gd name="connsiteY2022" fmla="*/ 882935 h 2380521"/>
              <a:gd name="connsiteX2023" fmla="*/ 6354484 w 8023328"/>
              <a:gd name="connsiteY2023" fmla="*/ 867757 h 2380521"/>
              <a:gd name="connsiteX2024" fmla="*/ 6368340 w 8023328"/>
              <a:gd name="connsiteY2024" fmla="*/ 853339 h 2380521"/>
              <a:gd name="connsiteX2025" fmla="*/ 6297511 w 8023328"/>
              <a:gd name="connsiteY2025" fmla="*/ 853339 h 2380521"/>
              <a:gd name="connsiteX2026" fmla="*/ 6309908 w 8023328"/>
              <a:gd name="connsiteY2026" fmla="*/ 867757 h 2380521"/>
              <a:gd name="connsiteX2027" fmla="*/ 6297511 w 8023328"/>
              <a:gd name="connsiteY2027" fmla="*/ 882935 h 2380521"/>
              <a:gd name="connsiteX2028" fmla="*/ 6283655 w 8023328"/>
              <a:gd name="connsiteY2028" fmla="*/ 867757 h 2380521"/>
              <a:gd name="connsiteX2029" fmla="*/ 6297511 w 8023328"/>
              <a:gd name="connsiteY2029" fmla="*/ 853339 h 2380521"/>
              <a:gd name="connsiteX2030" fmla="*/ 6226679 w 8023328"/>
              <a:gd name="connsiteY2030" fmla="*/ 853339 h 2380521"/>
              <a:gd name="connsiteX2031" fmla="*/ 6239076 w 8023328"/>
              <a:gd name="connsiteY2031" fmla="*/ 867757 h 2380521"/>
              <a:gd name="connsiteX2032" fmla="*/ 6226679 w 8023328"/>
              <a:gd name="connsiteY2032" fmla="*/ 882935 h 2380521"/>
              <a:gd name="connsiteX2033" fmla="*/ 6212823 w 8023328"/>
              <a:gd name="connsiteY2033" fmla="*/ 867757 h 2380521"/>
              <a:gd name="connsiteX2034" fmla="*/ 6226679 w 8023328"/>
              <a:gd name="connsiteY2034" fmla="*/ 853339 h 2380521"/>
              <a:gd name="connsiteX2035" fmla="*/ 6154391 w 8023328"/>
              <a:gd name="connsiteY2035" fmla="*/ 853339 h 2380521"/>
              <a:gd name="connsiteX2036" fmla="*/ 6168247 w 8023328"/>
              <a:gd name="connsiteY2036" fmla="*/ 865007 h 2380521"/>
              <a:gd name="connsiteX2037" fmla="*/ 6154391 w 8023328"/>
              <a:gd name="connsiteY2037" fmla="*/ 879593 h 2380521"/>
              <a:gd name="connsiteX2038" fmla="*/ 6141994 w 8023328"/>
              <a:gd name="connsiteY2038" fmla="*/ 865007 h 2380521"/>
              <a:gd name="connsiteX2039" fmla="*/ 6154391 w 8023328"/>
              <a:gd name="connsiteY2039" fmla="*/ 853339 h 2380521"/>
              <a:gd name="connsiteX2040" fmla="*/ 6083559 w 8023328"/>
              <a:gd name="connsiteY2040" fmla="*/ 853339 h 2380521"/>
              <a:gd name="connsiteX2041" fmla="*/ 6097415 w 8023328"/>
              <a:gd name="connsiteY2041" fmla="*/ 865007 h 2380521"/>
              <a:gd name="connsiteX2042" fmla="*/ 6083559 w 8023328"/>
              <a:gd name="connsiteY2042" fmla="*/ 879593 h 2380521"/>
              <a:gd name="connsiteX2043" fmla="*/ 6071162 w 8023328"/>
              <a:gd name="connsiteY2043" fmla="*/ 865007 h 2380521"/>
              <a:gd name="connsiteX2044" fmla="*/ 6083559 w 8023328"/>
              <a:gd name="connsiteY2044" fmla="*/ 853339 h 2380521"/>
              <a:gd name="connsiteX2045" fmla="*/ 6011748 w 8023328"/>
              <a:gd name="connsiteY2045" fmla="*/ 853339 h 2380521"/>
              <a:gd name="connsiteX2046" fmla="*/ 6026537 w 8023328"/>
              <a:gd name="connsiteY2046" fmla="*/ 865007 h 2380521"/>
              <a:gd name="connsiteX2047" fmla="*/ 6011748 w 8023328"/>
              <a:gd name="connsiteY2047" fmla="*/ 879593 h 2380521"/>
              <a:gd name="connsiteX2048" fmla="*/ 5996959 w 8023328"/>
              <a:gd name="connsiteY2048" fmla="*/ 865007 h 2380521"/>
              <a:gd name="connsiteX2049" fmla="*/ 6011748 w 8023328"/>
              <a:gd name="connsiteY2049" fmla="*/ 853339 h 2380521"/>
              <a:gd name="connsiteX2050" fmla="*/ 5940548 w 8023328"/>
              <a:gd name="connsiteY2050" fmla="*/ 853339 h 2380521"/>
              <a:gd name="connsiteX2051" fmla="*/ 5955726 w 8023328"/>
              <a:gd name="connsiteY2051" fmla="*/ 865007 h 2380521"/>
              <a:gd name="connsiteX2052" fmla="*/ 5940548 w 8023328"/>
              <a:gd name="connsiteY2052" fmla="*/ 879593 h 2380521"/>
              <a:gd name="connsiteX2053" fmla="*/ 5926130 w 8023328"/>
              <a:gd name="connsiteY2053" fmla="*/ 865007 h 2380521"/>
              <a:gd name="connsiteX2054" fmla="*/ 5940548 w 8023328"/>
              <a:gd name="connsiteY2054" fmla="*/ 853339 h 2380521"/>
              <a:gd name="connsiteX2055" fmla="*/ 5870088 w 8023328"/>
              <a:gd name="connsiteY2055" fmla="*/ 853339 h 2380521"/>
              <a:gd name="connsiteX2056" fmla="*/ 5884877 w 8023328"/>
              <a:gd name="connsiteY2056" fmla="*/ 865007 h 2380521"/>
              <a:gd name="connsiteX2057" fmla="*/ 5870088 w 8023328"/>
              <a:gd name="connsiteY2057" fmla="*/ 879593 h 2380521"/>
              <a:gd name="connsiteX2058" fmla="*/ 5855299 w 8023328"/>
              <a:gd name="connsiteY2058" fmla="*/ 865007 h 2380521"/>
              <a:gd name="connsiteX2059" fmla="*/ 5870088 w 8023328"/>
              <a:gd name="connsiteY2059" fmla="*/ 853339 h 2380521"/>
              <a:gd name="connsiteX2060" fmla="*/ 5798325 w 8023328"/>
              <a:gd name="connsiteY2060" fmla="*/ 853339 h 2380521"/>
              <a:gd name="connsiteX2061" fmla="*/ 5810722 w 8023328"/>
              <a:gd name="connsiteY2061" fmla="*/ 865007 h 2380521"/>
              <a:gd name="connsiteX2062" fmla="*/ 5798325 w 8023328"/>
              <a:gd name="connsiteY2062" fmla="*/ 879593 h 2380521"/>
              <a:gd name="connsiteX2063" fmla="*/ 5784469 w 8023328"/>
              <a:gd name="connsiteY2063" fmla="*/ 865007 h 2380521"/>
              <a:gd name="connsiteX2064" fmla="*/ 5798325 w 8023328"/>
              <a:gd name="connsiteY2064" fmla="*/ 853339 h 2380521"/>
              <a:gd name="connsiteX2065" fmla="*/ 5724122 w 8023328"/>
              <a:gd name="connsiteY2065" fmla="*/ 853339 h 2380521"/>
              <a:gd name="connsiteX2066" fmla="*/ 5736519 w 8023328"/>
              <a:gd name="connsiteY2066" fmla="*/ 865007 h 2380521"/>
              <a:gd name="connsiteX2067" fmla="*/ 5724122 w 8023328"/>
              <a:gd name="connsiteY2067" fmla="*/ 879593 h 2380521"/>
              <a:gd name="connsiteX2068" fmla="*/ 5710266 w 8023328"/>
              <a:gd name="connsiteY2068" fmla="*/ 865007 h 2380521"/>
              <a:gd name="connsiteX2069" fmla="*/ 5724122 w 8023328"/>
              <a:gd name="connsiteY2069" fmla="*/ 853339 h 2380521"/>
              <a:gd name="connsiteX2070" fmla="*/ 5653291 w 8023328"/>
              <a:gd name="connsiteY2070" fmla="*/ 853339 h 2380521"/>
              <a:gd name="connsiteX2071" fmla="*/ 5665688 w 8023328"/>
              <a:gd name="connsiteY2071" fmla="*/ 865007 h 2380521"/>
              <a:gd name="connsiteX2072" fmla="*/ 5653291 w 8023328"/>
              <a:gd name="connsiteY2072" fmla="*/ 879593 h 2380521"/>
              <a:gd name="connsiteX2073" fmla="*/ 5639435 w 8023328"/>
              <a:gd name="connsiteY2073" fmla="*/ 865007 h 2380521"/>
              <a:gd name="connsiteX2074" fmla="*/ 5653291 w 8023328"/>
              <a:gd name="connsiteY2074" fmla="*/ 853339 h 2380521"/>
              <a:gd name="connsiteX2075" fmla="*/ 5581002 w 8023328"/>
              <a:gd name="connsiteY2075" fmla="*/ 853339 h 2380521"/>
              <a:gd name="connsiteX2076" fmla="*/ 5594858 w 8023328"/>
              <a:gd name="connsiteY2076" fmla="*/ 865007 h 2380521"/>
              <a:gd name="connsiteX2077" fmla="*/ 5581002 w 8023328"/>
              <a:gd name="connsiteY2077" fmla="*/ 879593 h 2380521"/>
              <a:gd name="connsiteX2078" fmla="*/ 5568605 w 8023328"/>
              <a:gd name="connsiteY2078" fmla="*/ 865007 h 2380521"/>
              <a:gd name="connsiteX2079" fmla="*/ 5581002 w 8023328"/>
              <a:gd name="connsiteY2079" fmla="*/ 853339 h 2380521"/>
              <a:gd name="connsiteX2080" fmla="*/ 5510171 w 8023328"/>
              <a:gd name="connsiteY2080" fmla="*/ 853339 h 2380521"/>
              <a:gd name="connsiteX2081" fmla="*/ 5524027 w 8023328"/>
              <a:gd name="connsiteY2081" fmla="*/ 865007 h 2380521"/>
              <a:gd name="connsiteX2082" fmla="*/ 5510171 w 8023328"/>
              <a:gd name="connsiteY2082" fmla="*/ 879593 h 2380521"/>
              <a:gd name="connsiteX2083" fmla="*/ 5497774 w 8023328"/>
              <a:gd name="connsiteY2083" fmla="*/ 865007 h 2380521"/>
              <a:gd name="connsiteX2084" fmla="*/ 5510171 w 8023328"/>
              <a:gd name="connsiteY2084" fmla="*/ 853339 h 2380521"/>
              <a:gd name="connsiteX2085" fmla="*/ 5438937 w 8023328"/>
              <a:gd name="connsiteY2085" fmla="*/ 853339 h 2380521"/>
              <a:gd name="connsiteX2086" fmla="*/ 5453178 w 8023328"/>
              <a:gd name="connsiteY2086" fmla="*/ 865007 h 2380521"/>
              <a:gd name="connsiteX2087" fmla="*/ 5438937 w 8023328"/>
              <a:gd name="connsiteY2087" fmla="*/ 879593 h 2380521"/>
              <a:gd name="connsiteX2088" fmla="*/ 5426945 w 8023328"/>
              <a:gd name="connsiteY2088" fmla="*/ 865007 h 2380521"/>
              <a:gd name="connsiteX2089" fmla="*/ 5438937 w 8023328"/>
              <a:gd name="connsiteY2089" fmla="*/ 853339 h 2380521"/>
              <a:gd name="connsiteX2090" fmla="*/ 5367530 w 8023328"/>
              <a:gd name="connsiteY2090" fmla="*/ 853339 h 2380521"/>
              <a:gd name="connsiteX2091" fmla="*/ 5382318 w 8023328"/>
              <a:gd name="connsiteY2091" fmla="*/ 865007 h 2380521"/>
              <a:gd name="connsiteX2092" fmla="*/ 5367530 w 8023328"/>
              <a:gd name="connsiteY2092" fmla="*/ 879593 h 2380521"/>
              <a:gd name="connsiteX2093" fmla="*/ 5352742 w 8023328"/>
              <a:gd name="connsiteY2093" fmla="*/ 865007 h 2380521"/>
              <a:gd name="connsiteX2094" fmla="*/ 5367530 w 8023328"/>
              <a:gd name="connsiteY2094" fmla="*/ 853339 h 2380521"/>
              <a:gd name="connsiteX2095" fmla="*/ 5296699 w 8023328"/>
              <a:gd name="connsiteY2095" fmla="*/ 853339 h 2380521"/>
              <a:gd name="connsiteX2096" fmla="*/ 5311488 w 8023328"/>
              <a:gd name="connsiteY2096" fmla="*/ 865007 h 2380521"/>
              <a:gd name="connsiteX2097" fmla="*/ 5296699 w 8023328"/>
              <a:gd name="connsiteY2097" fmla="*/ 879593 h 2380521"/>
              <a:gd name="connsiteX2098" fmla="*/ 5281910 w 8023328"/>
              <a:gd name="connsiteY2098" fmla="*/ 865007 h 2380521"/>
              <a:gd name="connsiteX2099" fmla="*/ 5296699 w 8023328"/>
              <a:gd name="connsiteY2099" fmla="*/ 853339 h 2380521"/>
              <a:gd name="connsiteX2100" fmla="*/ 5225869 w 8023328"/>
              <a:gd name="connsiteY2100" fmla="*/ 853339 h 2380521"/>
              <a:gd name="connsiteX2101" fmla="*/ 5240657 w 8023328"/>
              <a:gd name="connsiteY2101" fmla="*/ 865007 h 2380521"/>
              <a:gd name="connsiteX2102" fmla="*/ 5225869 w 8023328"/>
              <a:gd name="connsiteY2102" fmla="*/ 879593 h 2380521"/>
              <a:gd name="connsiteX2103" fmla="*/ 5211081 w 8023328"/>
              <a:gd name="connsiteY2103" fmla="*/ 865007 h 2380521"/>
              <a:gd name="connsiteX2104" fmla="*/ 5225869 w 8023328"/>
              <a:gd name="connsiteY2104" fmla="*/ 853339 h 2380521"/>
              <a:gd name="connsiteX2105" fmla="*/ 5154105 w 8023328"/>
              <a:gd name="connsiteY2105" fmla="*/ 853339 h 2380521"/>
              <a:gd name="connsiteX2106" fmla="*/ 5166502 w 8023328"/>
              <a:gd name="connsiteY2106" fmla="*/ 865007 h 2380521"/>
              <a:gd name="connsiteX2107" fmla="*/ 5154105 w 8023328"/>
              <a:gd name="connsiteY2107" fmla="*/ 879593 h 2380521"/>
              <a:gd name="connsiteX2108" fmla="*/ 5140249 w 8023328"/>
              <a:gd name="connsiteY2108" fmla="*/ 865007 h 2380521"/>
              <a:gd name="connsiteX2109" fmla="*/ 5154105 w 8023328"/>
              <a:gd name="connsiteY2109" fmla="*/ 853339 h 2380521"/>
              <a:gd name="connsiteX2110" fmla="*/ 5083276 w 8023328"/>
              <a:gd name="connsiteY2110" fmla="*/ 853339 h 2380521"/>
              <a:gd name="connsiteX2111" fmla="*/ 5095673 w 8023328"/>
              <a:gd name="connsiteY2111" fmla="*/ 865007 h 2380521"/>
              <a:gd name="connsiteX2112" fmla="*/ 5083276 w 8023328"/>
              <a:gd name="connsiteY2112" fmla="*/ 879593 h 2380521"/>
              <a:gd name="connsiteX2113" fmla="*/ 5069420 w 8023328"/>
              <a:gd name="connsiteY2113" fmla="*/ 865007 h 2380521"/>
              <a:gd name="connsiteX2114" fmla="*/ 5083276 w 8023328"/>
              <a:gd name="connsiteY2114" fmla="*/ 853339 h 2380521"/>
              <a:gd name="connsiteX2115" fmla="*/ 5012445 w 8023328"/>
              <a:gd name="connsiteY2115" fmla="*/ 853339 h 2380521"/>
              <a:gd name="connsiteX2116" fmla="*/ 5024842 w 8023328"/>
              <a:gd name="connsiteY2116" fmla="*/ 865007 h 2380521"/>
              <a:gd name="connsiteX2117" fmla="*/ 5012445 w 8023328"/>
              <a:gd name="connsiteY2117" fmla="*/ 879593 h 2380521"/>
              <a:gd name="connsiteX2118" fmla="*/ 4998589 w 8023328"/>
              <a:gd name="connsiteY2118" fmla="*/ 865007 h 2380521"/>
              <a:gd name="connsiteX2119" fmla="*/ 5012445 w 8023328"/>
              <a:gd name="connsiteY2119" fmla="*/ 853339 h 2380521"/>
              <a:gd name="connsiteX2120" fmla="*/ 4940157 w 8023328"/>
              <a:gd name="connsiteY2120" fmla="*/ 853339 h 2380521"/>
              <a:gd name="connsiteX2121" fmla="*/ 4954013 w 8023328"/>
              <a:gd name="connsiteY2121" fmla="*/ 865007 h 2380521"/>
              <a:gd name="connsiteX2122" fmla="*/ 4940157 w 8023328"/>
              <a:gd name="connsiteY2122" fmla="*/ 879593 h 2380521"/>
              <a:gd name="connsiteX2123" fmla="*/ 4927760 w 8023328"/>
              <a:gd name="connsiteY2123" fmla="*/ 865007 h 2380521"/>
              <a:gd name="connsiteX2124" fmla="*/ 4940157 w 8023328"/>
              <a:gd name="connsiteY2124" fmla="*/ 853339 h 2380521"/>
              <a:gd name="connsiteX2125" fmla="*/ 4865953 w 8023328"/>
              <a:gd name="connsiteY2125" fmla="*/ 853339 h 2380521"/>
              <a:gd name="connsiteX2126" fmla="*/ 4879809 w 8023328"/>
              <a:gd name="connsiteY2126" fmla="*/ 865007 h 2380521"/>
              <a:gd name="connsiteX2127" fmla="*/ 4865953 w 8023328"/>
              <a:gd name="connsiteY2127" fmla="*/ 879593 h 2380521"/>
              <a:gd name="connsiteX2128" fmla="*/ 4853556 w 8023328"/>
              <a:gd name="connsiteY2128" fmla="*/ 865007 h 2380521"/>
              <a:gd name="connsiteX2129" fmla="*/ 4865953 w 8023328"/>
              <a:gd name="connsiteY2129" fmla="*/ 853339 h 2380521"/>
              <a:gd name="connsiteX2130" fmla="*/ 4797514 w 8023328"/>
              <a:gd name="connsiteY2130" fmla="*/ 853339 h 2380521"/>
              <a:gd name="connsiteX2131" fmla="*/ 4812303 w 8023328"/>
              <a:gd name="connsiteY2131" fmla="*/ 865007 h 2380521"/>
              <a:gd name="connsiteX2132" fmla="*/ 4797514 w 8023328"/>
              <a:gd name="connsiteY2132" fmla="*/ 879593 h 2380521"/>
              <a:gd name="connsiteX2133" fmla="*/ 4782725 w 8023328"/>
              <a:gd name="connsiteY2133" fmla="*/ 865007 h 2380521"/>
              <a:gd name="connsiteX2134" fmla="*/ 4797514 w 8023328"/>
              <a:gd name="connsiteY2134" fmla="*/ 853339 h 2380521"/>
              <a:gd name="connsiteX2135" fmla="*/ 4726684 w 8023328"/>
              <a:gd name="connsiteY2135" fmla="*/ 853339 h 2380521"/>
              <a:gd name="connsiteX2136" fmla="*/ 4741472 w 8023328"/>
              <a:gd name="connsiteY2136" fmla="*/ 865007 h 2380521"/>
              <a:gd name="connsiteX2137" fmla="*/ 4726684 w 8023328"/>
              <a:gd name="connsiteY2137" fmla="*/ 879593 h 2380521"/>
              <a:gd name="connsiteX2138" fmla="*/ 4711896 w 8023328"/>
              <a:gd name="connsiteY2138" fmla="*/ 865007 h 2380521"/>
              <a:gd name="connsiteX2139" fmla="*/ 4726684 w 8023328"/>
              <a:gd name="connsiteY2139" fmla="*/ 853339 h 2380521"/>
              <a:gd name="connsiteX2140" fmla="*/ 4655853 w 8023328"/>
              <a:gd name="connsiteY2140" fmla="*/ 853339 h 2380521"/>
              <a:gd name="connsiteX2141" fmla="*/ 4670642 w 8023328"/>
              <a:gd name="connsiteY2141" fmla="*/ 865007 h 2380521"/>
              <a:gd name="connsiteX2142" fmla="*/ 4655853 w 8023328"/>
              <a:gd name="connsiteY2142" fmla="*/ 879593 h 2380521"/>
              <a:gd name="connsiteX2143" fmla="*/ 4641064 w 8023328"/>
              <a:gd name="connsiteY2143" fmla="*/ 865007 h 2380521"/>
              <a:gd name="connsiteX2144" fmla="*/ 4655853 w 8023328"/>
              <a:gd name="connsiteY2144" fmla="*/ 853339 h 2380521"/>
              <a:gd name="connsiteX2145" fmla="*/ 4584091 w 8023328"/>
              <a:gd name="connsiteY2145" fmla="*/ 853339 h 2380521"/>
              <a:gd name="connsiteX2146" fmla="*/ 4596488 w 8023328"/>
              <a:gd name="connsiteY2146" fmla="*/ 865007 h 2380521"/>
              <a:gd name="connsiteX2147" fmla="*/ 4584091 w 8023328"/>
              <a:gd name="connsiteY2147" fmla="*/ 879593 h 2380521"/>
              <a:gd name="connsiteX2148" fmla="*/ 4570235 w 8023328"/>
              <a:gd name="connsiteY2148" fmla="*/ 865007 h 2380521"/>
              <a:gd name="connsiteX2149" fmla="*/ 4584091 w 8023328"/>
              <a:gd name="connsiteY2149" fmla="*/ 853339 h 2380521"/>
              <a:gd name="connsiteX2150" fmla="*/ 4513260 w 8023328"/>
              <a:gd name="connsiteY2150" fmla="*/ 853339 h 2380521"/>
              <a:gd name="connsiteX2151" fmla="*/ 4525657 w 8023328"/>
              <a:gd name="connsiteY2151" fmla="*/ 865007 h 2380521"/>
              <a:gd name="connsiteX2152" fmla="*/ 4513260 w 8023328"/>
              <a:gd name="connsiteY2152" fmla="*/ 879593 h 2380521"/>
              <a:gd name="connsiteX2153" fmla="*/ 4499404 w 8023328"/>
              <a:gd name="connsiteY2153" fmla="*/ 865007 h 2380521"/>
              <a:gd name="connsiteX2154" fmla="*/ 4513260 w 8023328"/>
              <a:gd name="connsiteY2154" fmla="*/ 853339 h 2380521"/>
              <a:gd name="connsiteX2155" fmla="*/ 4439056 w 8023328"/>
              <a:gd name="connsiteY2155" fmla="*/ 853339 h 2380521"/>
              <a:gd name="connsiteX2156" fmla="*/ 4451453 w 8023328"/>
              <a:gd name="connsiteY2156" fmla="*/ 865007 h 2380521"/>
              <a:gd name="connsiteX2157" fmla="*/ 4439056 w 8023328"/>
              <a:gd name="connsiteY2157" fmla="*/ 879593 h 2380521"/>
              <a:gd name="connsiteX2158" fmla="*/ 4425200 w 8023328"/>
              <a:gd name="connsiteY2158" fmla="*/ 865007 h 2380521"/>
              <a:gd name="connsiteX2159" fmla="*/ 4439056 w 8023328"/>
              <a:gd name="connsiteY2159" fmla="*/ 853339 h 2380521"/>
              <a:gd name="connsiteX2160" fmla="*/ 4366768 w 8023328"/>
              <a:gd name="connsiteY2160" fmla="*/ 853339 h 2380521"/>
              <a:gd name="connsiteX2161" fmla="*/ 4380624 w 8023328"/>
              <a:gd name="connsiteY2161" fmla="*/ 865007 h 2380521"/>
              <a:gd name="connsiteX2162" fmla="*/ 4366768 w 8023328"/>
              <a:gd name="connsiteY2162" fmla="*/ 879593 h 2380521"/>
              <a:gd name="connsiteX2163" fmla="*/ 4354371 w 8023328"/>
              <a:gd name="connsiteY2163" fmla="*/ 867195 h 2380521"/>
              <a:gd name="connsiteX2164" fmla="*/ 4366768 w 8023328"/>
              <a:gd name="connsiteY2164" fmla="*/ 853339 h 2380521"/>
              <a:gd name="connsiteX2165" fmla="*/ 4295937 w 8023328"/>
              <a:gd name="connsiteY2165" fmla="*/ 853339 h 2380521"/>
              <a:gd name="connsiteX2166" fmla="*/ 4309793 w 8023328"/>
              <a:gd name="connsiteY2166" fmla="*/ 867195 h 2380521"/>
              <a:gd name="connsiteX2167" fmla="*/ 4295937 w 8023328"/>
              <a:gd name="connsiteY2167" fmla="*/ 879593 h 2380521"/>
              <a:gd name="connsiteX2168" fmla="*/ 4283540 w 8023328"/>
              <a:gd name="connsiteY2168" fmla="*/ 867195 h 2380521"/>
              <a:gd name="connsiteX2169" fmla="*/ 4295937 w 8023328"/>
              <a:gd name="connsiteY2169" fmla="*/ 853339 h 2380521"/>
              <a:gd name="connsiteX2170" fmla="*/ 4225107 w 8023328"/>
              <a:gd name="connsiteY2170" fmla="*/ 853339 h 2380521"/>
              <a:gd name="connsiteX2171" fmla="*/ 4238963 w 8023328"/>
              <a:gd name="connsiteY2171" fmla="*/ 867195 h 2380521"/>
              <a:gd name="connsiteX2172" fmla="*/ 4225107 w 8023328"/>
              <a:gd name="connsiteY2172" fmla="*/ 879593 h 2380521"/>
              <a:gd name="connsiteX2173" fmla="*/ 4212710 w 8023328"/>
              <a:gd name="connsiteY2173" fmla="*/ 867195 h 2380521"/>
              <a:gd name="connsiteX2174" fmla="*/ 4225107 w 8023328"/>
              <a:gd name="connsiteY2174" fmla="*/ 853339 h 2380521"/>
              <a:gd name="connsiteX2175" fmla="*/ 4153295 w 8023328"/>
              <a:gd name="connsiteY2175" fmla="*/ 853339 h 2380521"/>
              <a:gd name="connsiteX2176" fmla="*/ 4168083 w 8023328"/>
              <a:gd name="connsiteY2176" fmla="*/ 867195 h 2380521"/>
              <a:gd name="connsiteX2177" fmla="*/ 4153295 w 8023328"/>
              <a:gd name="connsiteY2177" fmla="*/ 879593 h 2380521"/>
              <a:gd name="connsiteX2178" fmla="*/ 4138507 w 8023328"/>
              <a:gd name="connsiteY2178" fmla="*/ 867195 h 2380521"/>
              <a:gd name="connsiteX2179" fmla="*/ 4153295 w 8023328"/>
              <a:gd name="connsiteY2179" fmla="*/ 853339 h 2380521"/>
              <a:gd name="connsiteX2180" fmla="*/ 4082465 w 8023328"/>
              <a:gd name="connsiteY2180" fmla="*/ 853339 h 2380521"/>
              <a:gd name="connsiteX2181" fmla="*/ 4097254 w 8023328"/>
              <a:gd name="connsiteY2181" fmla="*/ 867195 h 2380521"/>
              <a:gd name="connsiteX2182" fmla="*/ 4082465 w 8023328"/>
              <a:gd name="connsiteY2182" fmla="*/ 879593 h 2380521"/>
              <a:gd name="connsiteX2183" fmla="*/ 4067676 w 8023328"/>
              <a:gd name="connsiteY2183" fmla="*/ 867195 h 2380521"/>
              <a:gd name="connsiteX2184" fmla="*/ 4082465 w 8023328"/>
              <a:gd name="connsiteY2184" fmla="*/ 853339 h 2380521"/>
              <a:gd name="connsiteX2185" fmla="*/ 4011635 w 8023328"/>
              <a:gd name="connsiteY2185" fmla="*/ 853339 h 2380521"/>
              <a:gd name="connsiteX2186" fmla="*/ 4026423 w 8023328"/>
              <a:gd name="connsiteY2186" fmla="*/ 867195 h 2380521"/>
              <a:gd name="connsiteX2187" fmla="*/ 4011635 w 8023328"/>
              <a:gd name="connsiteY2187" fmla="*/ 879593 h 2380521"/>
              <a:gd name="connsiteX2188" fmla="*/ 3996847 w 8023328"/>
              <a:gd name="connsiteY2188" fmla="*/ 867195 h 2380521"/>
              <a:gd name="connsiteX2189" fmla="*/ 4011635 w 8023328"/>
              <a:gd name="connsiteY2189" fmla="*/ 853339 h 2380521"/>
              <a:gd name="connsiteX2190" fmla="*/ 3939871 w 8023328"/>
              <a:gd name="connsiteY2190" fmla="*/ 853339 h 2380521"/>
              <a:gd name="connsiteX2191" fmla="*/ 3952268 w 8023328"/>
              <a:gd name="connsiteY2191" fmla="*/ 867195 h 2380521"/>
              <a:gd name="connsiteX2192" fmla="*/ 3939871 w 8023328"/>
              <a:gd name="connsiteY2192" fmla="*/ 879593 h 2380521"/>
              <a:gd name="connsiteX2193" fmla="*/ 3926015 w 8023328"/>
              <a:gd name="connsiteY2193" fmla="*/ 867195 h 2380521"/>
              <a:gd name="connsiteX2194" fmla="*/ 3939871 w 8023328"/>
              <a:gd name="connsiteY2194" fmla="*/ 853339 h 2380521"/>
              <a:gd name="connsiteX2195" fmla="*/ 3869042 w 8023328"/>
              <a:gd name="connsiteY2195" fmla="*/ 853339 h 2380521"/>
              <a:gd name="connsiteX2196" fmla="*/ 3881439 w 8023328"/>
              <a:gd name="connsiteY2196" fmla="*/ 867195 h 2380521"/>
              <a:gd name="connsiteX2197" fmla="*/ 3869042 w 8023328"/>
              <a:gd name="connsiteY2197" fmla="*/ 879593 h 2380521"/>
              <a:gd name="connsiteX2198" fmla="*/ 3855186 w 8023328"/>
              <a:gd name="connsiteY2198" fmla="*/ 867195 h 2380521"/>
              <a:gd name="connsiteX2199" fmla="*/ 3869042 w 8023328"/>
              <a:gd name="connsiteY2199" fmla="*/ 853339 h 2380521"/>
              <a:gd name="connsiteX2200" fmla="*/ 3796752 w 8023328"/>
              <a:gd name="connsiteY2200" fmla="*/ 853339 h 2380521"/>
              <a:gd name="connsiteX2201" fmla="*/ 3810608 w 8023328"/>
              <a:gd name="connsiteY2201" fmla="*/ 867195 h 2380521"/>
              <a:gd name="connsiteX2202" fmla="*/ 3796752 w 8023328"/>
              <a:gd name="connsiteY2202" fmla="*/ 879593 h 2380521"/>
              <a:gd name="connsiteX2203" fmla="*/ 3784355 w 8023328"/>
              <a:gd name="connsiteY2203" fmla="*/ 867195 h 2380521"/>
              <a:gd name="connsiteX2204" fmla="*/ 3796752 w 8023328"/>
              <a:gd name="connsiteY2204" fmla="*/ 853339 h 2380521"/>
              <a:gd name="connsiteX2205" fmla="*/ 3725922 w 8023328"/>
              <a:gd name="connsiteY2205" fmla="*/ 853339 h 2380521"/>
              <a:gd name="connsiteX2206" fmla="*/ 3739778 w 8023328"/>
              <a:gd name="connsiteY2206" fmla="*/ 867195 h 2380521"/>
              <a:gd name="connsiteX2207" fmla="*/ 3725922 w 8023328"/>
              <a:gd name="connsiteY2207" fmla="*/ 879593 h 2380521"/>
              <a:gd name="connsiteX2208" fmla="*/ 3713525 w 8023328"/>
              <a:gd name="connsiteY2208" fmla="*/ 867195 h 2380521"/>
              <a:gd name="connsiteX2209" fmla="*/ 3725922 w 8023328"/>
              <a:gd name="connsiteY2209" fmla="*/ 853339 h 2380521"/>
              <a:gd name="connsiteX2210" fmla="*/ 3655091 w 8023328"/>
              <a:gd name="connsiteY2210" fmla="*/ 853339 h 2380521"/>
              <a:gd name="connsiteX2211" fmla="*/ 3668947 w 8023328"/>
              <a:gd name="connsiteY2211" fmla="*/ 867195 h 2380521"/>
              <a:gd name="connsiteX2212" fmla="*/ 3655091 w 8023328"/>
              <a:gd name="connsiteY2212" fmla="*/ 879593 h 2380521"/>
              <a:gd name="connsiteX2213" fmla="*/ 3642694 w 8023328"/>
              <a:gd name="connsiteY2213" fmla="*/ 867195 h 2380521"/>
              <a:gd name="connsiteX2214" fmla="*/ 3655091 w 8023328"/>
              <a:gd name="connsiteY2214" fmla="*/ 853339 h 2380521"/>
              <a:gd name="connsiteX2215" fmla="*/ 3583280 w 8023328"/>
              <a:gd name="connsiteY2215" fmla="*/ 853339 h 2380521"/>
              <a:gd name="connsiteX2216" fmla="*/ 3598069 w 8023328"/>
              <a:gd name="connsiteY2216" fmla="*/ 867195 h 2380521"/>
              <a:gd name="connsiteX2217" fmla="*/ 3583280 w 8023328"/>
              <a:gd name="connsiteY2217" fmla="*/ 879593 h 2380521"/>
              <a:gd name="connsiteX2218" fmla="*/ 3568491 w 8023328"/>
              <a:gd name="connsiteY2218" fmla="*/ 867195 h 2380521"/>
              <a:gd name="connsiteX2219" fmla="*/ 3583280 w 8023328"/>
              <a:gd name="connsiteY2219" fmla="*/ 853339 h 2380521"/>
              <a:gd name="connsiteX2220" fmla="*/ 3512449 w 8023328"/>
              <a:gd name="connsiteY2220" fmla="*/ 853339 h 2380521"/>
              <a:gd name="connsiteX2221" fmla="*/ 3527237 w 8023328"/>
              <a:gd name="connsiteY2221" fmla="*/ 867195 h 2380521"/>
              <a:gd name="connsiteX2222" fmla="*/ 3512449 w 8023328"/>
              <a:gd name="connsiteY2222" fmla="*/ 879593 h 2380521"/>
              <a:gd name="connsiteX2223" fmla="*/ 3497661 w 8023328"/>
              <a:gd name="connsiteY2223" fmla="*/ 867195 h 2380521"/>
              <a:gd name="connsiteX2224" fmla="*/ 3512449 w 8023328"/>
              <a:gd name="connsiteY2224" fmla="*/ 853339 h 2380521"/>
              <a:gd name="connsiteX2225" fmla="*/ 3441619 w 8023328"/>
              <a:gd name="connsiteY2225" fmla="*/ 853339 h 2380521"/>
              <a:gd name="connsiteX2226" fmla="*/ 3456408 w 8023328"/>
              <a:gd name="connsiteY2226" fmla="*/ 867195 h 2380521"/>
              <a:gd name="connsiteX2227" fmla="*/ 3441619 w 8023328"/>
              <a:gd name="connsiteY2227" fmla="*/ 879593 h 2380521"/>
              <a:gd name="connsiteX2228" fmla="*/ 3426830 w 8023328"/>
              <a:gd name="connsiteY2228" fmla="*/ 867195 h 2380521"/>
              <a:gd name="connsiteX2229" fmla="*/ 3441619 w 8023328"/>
              <a:gd name="connsiteY2229" fmla="*/ 853339 h 2380521"/>
              <a:gd name="connsiteX2230" fmla="*/ 3369857 w 8023328"/>
              <a:gd name="connsiteY2230" fmla="*/ 853339 h 2380521"/>
              <a:gd name="connsiteX2231" fmla="*/ 3382254 w 8023328"/>
              <a:gd name="connsiteY2231" fmla="*/ 867195 h 2380521"/>
              <a:gd name="connsiteX2232" fmla="*/ 3369857 w 8023328"/>
              <a:gd name="connsiteY2232" fmla="*/ 879593 h 2380521"/>
              <a:gd name="connsiteX2233" fmla="*/ 3356001 w 8023328"/>
              <a:gd name="connsiteY2233" fmla="*/ 867195 h 2380521"/>
              <a:gd name="connsiteX2234" fmla="*/ 3369857 w 8023328"/>
              <a:gd name="connsiteY2234" fmla="*/ 853339 h 2380521"/>
              <a:gd name="connsiteX2235" fmla="*/ 1013589 w 8023328"/>
              <a:gd name="connsiteY2235" fmla="*/ 853339 h 2380521"/>
              <a:gd name="connsiteX2236" fmla="*/ 1028011 w 8023328"/>
              <a:gd name="connsiteY2236" fmla="*/ 868127 h 2380521"/>
              <a:gd name="connsiteX2237" fmla="*/ 1013589 w 8023328"/>
              <a:gd name="connsiteY2237" fmla="*/ 882916 h 2380521"/>
              <a:gd name="connsiteX2238" fmla="*/ 998413 w 8023328"/>
              <a:gd name="connsiteY2238" fmla="*/ 868127 h 2380521"/>
              <a:gd name="connsiteX2239" fmla="*/ 1013589 w 8023328"/>
              <a:gd name="connsiteY2239" fmla="*/ 853339 h 2380521"/>
              <a:gd name="connsiteX2240" fmla="*/ 368059 w 8023328"/>
              <a:gd name="connsiteY2240" fmla="*/ 785881 h 2380521"/>
              <a:gd name="connsiteX2241" fmla="*/ 380456 w 8023328"/>
              <a:gd name="connsiteY2241" fmla="*/ 797549 h 2380521"/>
              <a:gd name="connsiteX2242" fmla="*/ 368059 w 8023328"/>
              <a:gd name="connsiteY2242" fmla="*/ 812135 h 2380521"/>
              <a:gd name="connsiteX2243" fmla="*/ 354203 w 8023328"/>
              <a:gd name="connsiteY2243" fmla="*/ 797549 h 2380521"/>
              <a:gd name="connsiteX2244" fmla="*/ 368059 w 8023328"/>
              <a:gd name="connsiteY2244" fmla="*/ 785881 h 2380521"/>
              <a:gd name="connsiteX2245" fmla="*/ 297226 w 8023328"/>
              <a:gd name="connsiteY2245" fmla="*/ 785881 h 2380521"/>
              <a:gd name="connsiteX2246" fmla="*/ 309624 w 8023328"/>
              <a:gd name="connsiteY2246" fmla="*/ 797549 h 2380521"/>
              <a:gd name="connsiteX2247" fmla="*/ 297226 w 8023328"/>
              <a:gd name="connsiteY2247" fmla="*/ 812135 h 2380521"/>
              <a:gd name="connsiteX2248" fmla="*/ 283371 w 8023328"/>
              <a:gd name="connsiteY2248" fmla="*/ 797549 h 2380521"/>
              <a:gd name="connsiteX2249" fmla="*/ 297226 w 8023328"/>
              <a:gd name="connsiteY2249" fmla="*/ 785881 h 2380521"/>
              <a:gd name="connsiteX2250" fmla="*/ 226398 w 8023328"/>
              <a:gd name="connsiteY2250" fmla="*/ 785881 h 2380521"/>
              <a:gd name="connsiteX2251" fmla="*/ 238797 w 8023328"/>
              <a:gd name="connsiteY2251" fmla="*/ 797549 h 2380521"/>
              <a:gd name="connsiteX2252" fmla="*/ 226398 w 8023328"/>
              <a:gd name="connsiteY2252" fmla="*/ 812135 h 2380521"/>
              <a:gd name="connsiteX2253" fmla="*/ 212542 w 8023328"/>
              <a:gd name="connsiteY2253" fmla="*/ 797549 h 2380521"/>
              <a:gd name="connsiteX2254" fmla="*/ 226398 w 8023328"/>
              <a:gd name="connsiteY2254" fmla="*/ 785881 h 2380521"/>
              <a:gd name="connsiteX2255" fmla="*/ 154101 w 8023328"/>
              <a:gd name="connsiteY2255" fmla="*/ 785881 h 2380521"/>
              <a:gd name="connsiteX2256" fmla="*/ 167957 w 8023328"/>
              <a:gd name="connsiteY2256" fmla="*/ 797549 h 2380521"/>
              <a:gd name="connsiteX2257" fmla="*/ 154101 w 8023328"/>
              <a:gd name="connsiteY2257" fmla="*/ 812135 h 2380521"/>
              <a:gd name="connsiteX2258" fmla="*/ 141704 w 8023328"/>
              <a:gd name="connsiteY2258" fmla="*/ 797549 h 2380521"/>
              <a:gd name="connsiteX2259" fmla="*/ 154101 w 8023328"/>
              <a:gd name="connsiteY2259" fmla="*/ 785881 h 2380521"/>
              <a:gd name="connsiteX2260" fmla="*/ 83272 w 8023328"/>
              <a:gd name="connsiteY2260" fmla="*/ 785881 h 2380521"/>
              <a:gd name="connsiteX2261" fmla="*/ 97128 w 8023328"/>
              <a:gd name="connsiteY2261" fmla="*/ 797549 h 2380521"/>
              <a:gd name="connsiteX2262" fmla="*/ 83272 w 8023328"/>
              <a:gd name="connsiteY2262" fmla="*/ 812135 h 2380521"/>
              <a:gd name="connsiteX2263" fmla="*/ 70874 w 8023328"/>
              <a:gd name="connsiteY2263" fmla="*/ 797549 h 2380521"/>
              <a:gd name="connsiteX2264" fmla="*/ 83272 w 8023328"/>
              <a:gd name="connsiteY2264" fmla="*/ 785881 h 2380521"/>
              <a:gd name="connsiteX2265" fmla="*/ 12036 w 8023328"/>
              <a:gd name="connsiteY2265" fmla="*/ 785881 h 2380521"/>
              <a:gd name="connsiteX2266" fmla="*/ 26277 w 8023328"/>
              <a:gd name="connsiteY2266" fmla="*/ 797549 h 2380521"/>
              <a:gd name="connsiteX2267" fmla="*/ 12036 w 8023328"/>
              <a:gd name="connsiteY2267" fmla="*/ 812135 h 2380521"/>
              <a:gd name="connsiteX2268" fmla="*/ 44 w 8023328"/>
              <a:gd name="connsiteY2268" fmla="*/ 797549 h 2380521"/>
              <a:gd name="connsiteX2269" fmla="*/ 12036 w 8023328"/>
              <a:gd name="connsiteY2269" fmla="*/ 785881 h 2380521"/>
              <a:gd name="connsiteX2270" fmla="*/ 4726684 w 8023328"/>
              <a:gd name="connsiteY2270" fmla="*/ 782507 h 2380521"/>
              <a:gd name="connsiteX2271" fmla="*/ 4741472 w 8023328"/>
              <a:gd name="connsiteY2271" fmla="*/ 794904 h 2380521"/>
              <a:gd name="connsiteX2272" fmla="*/ 4726684 w 8023328"/>
              <a:gd name="connsiteY2272" fmla="*/ 808761 h 2380521"/>
              <a:gd name="connsiteX2273" fmla="*/ 4711896 w 8023328"/>
              <a:gd name="connsiteY2273" fmla="*/ 794904 h 2380521"/>
              <a:gd name="connsiteX2274" fmla="*/ 4726684 w 8023328"/>
              <a:gd name="connsiteY2274" fmla="*/ 782507 h 2380521"/>
              <a:gd name="connsiteX2275" fmla="*/ 4655853 w 8023328"/>
              <a:gd name="connsiteY2275" fmla="*/ 782507 h 2380521"/>
              <a:gd name="connsiteX2276" fmla="*/ 4670642 w 8023328"/>
              <a:gd name="connsiteY2276" fmla="*/ 794904 h 2380521"/>
              <a:gd name="connsiteX2277" fmla="*/ 4655853 w 8023328"/>
              <a:gd name="connsiteY2277" fmla="*/ 808761 h 2380521"/>
              <a:gd name="connsiteX2278" fmla="*/ 4641064 w 8023328"/>
              <a:gd name="connsiteY2278" fmla="*/ 794904 h 2380521"/>
              <a:gd name="connsiteX2279" fmla="*/ 4655853 w 8023328"/>
              <a:gd name="connsiteY2279" fmla="*/ 782507 h 2380521"/>
              <a:gd name="connsiteX2280" fmla="*/ 4584091 w 8023328"/>
              <a:gd name="connsiteY2280" fmla="*/ 782507 h 2380521"/>
              <a:gd name="connsiteX2281" fmla="*/ 4596488 w 8023328"/>
              <a:gd name="connsiteY2281" fmla="*/ 794904 h 2380521"/>
              <a:gd name="connsiteX2282" fmla="*/ 4584091 w 8023328"/>
              <a:gd name="connsiteY2282" fmla="*/ 808761 h 2380521"/>
              <a:gd name="connsiteX2283" fmla="*/ 4570235 w 8023328"/>
              <a:gd name="connsiteY2283" fmla="*/ 794904 h 2380521"/>
              <a:gd name="connsiteX2284" fmla="*/ 4584091 w 8023328"/>
              <a:gd name="connsiteY2284" fmla="*/ 782507 h 2380521"/>
              <a:gd name="connsiteX2285" fmla="*/ 4513260 w 8023328"/>
              <a:gd name="connsiteY2285" fmla="*/ 782507 h 2380521"/>
              <a:gd name="connsiteX2286" fmla="*/ 4525657 w 8023328"/>
              <a:gd name="connsiteY2286" fmla="*/ 794904 h 2380521"/>
              <a:gd name="connsiteX2287" fmla="*/ 4513260 w 8023328"/>
              <a:gd name="connsiteY2287" fmla="*/ 808761 h 2380521"/>
              <a:gd name="connsiteX2288" fmla="*/ 4499404 w 8023328"/>
              <a:gd name="connsiteY2288" fmla="*/ 794904 h 2380521"/>
              <a:gd name="connsiteX2289" fmla="*/ 4513260 w 8023328"/>
              <a:gd name="connsiteY2289" fmla="*/ 782507 h 2380521"/>
              <a:gd name="connsiteX2290" fmla="*/ 4439056 w 8023328"/>
              <a:gd name="connsiteY2290" fmla="*/ 782507 h 2380521"/>
              <a:gd name="connsiteX2291" fmla="*/ 4451453 w 8023328"/>
              <a:gd name="connsiteY2291" fmla="*/ 794904 h 2380521"/>
              <a:gd name="connsiteX2292" fmla="*/ 4439056 w 8023328"/>
              <a:gd name="connsiteY2292" fmla="*/ 808761 h 2380521"/>
              <a:gd name="connsiteX2293" fmla="*/ 4425200 w 8023328"/>
              <a:gd name="connsiteY2293" fmla="*/ 794904 h 2380521"/>
              <a:gd name="connsiteX2294" fmla="*/ 4439056 w 8023328"/>
              <a:gd name="connsiteY2294" fmla="*/ 782507 h 2380521"/>
              <a:gd name="connsiteX2295" fmla="*/ 4366768 w 8023328"/>
              <a:gd name="connsiteY2295" fmla="*/ 782507 h 2380521"/>
              <a:gd name="connsiteX2296" fmla="*/ 4380624 w 8023328"/>
              <a:gd name="connsiteY2296" fmla="*/ 794904 h 2380521"/>
              <a:gd name="connsiteX2297" fmla="*/ 4366768 w 8023328"/>
              <a:gd name="connsiteY2297" fmla="*/ 808761 h 2380521"/>
              <a:gd name="connsiteX2298" fmla="*/ 4354371 w 8023328"/>
              <a:gd name="connsiteY2298" fmla="*/ 794904 h 2380521"/>
              <a:gd name="connsiteX2299" fmla="*/ 4366768 w 8023328"/>
              <a:gd name="connsiteY2299" fmla="*/ 782507 h 2380521"/>
              <a:gd name="connsiteX2300" fmla="*/ 4295937 w 8023328"/>
              <a:gd name="connsiteY2300" fmla="*/ 782507 h 2380521"/>
              <a:gd name="connsiteX2301" fmla="*/ 4309793 w 8023328"/>
              <a:gd name="connsiteY2301" fmla="*/ 794904 h 2380521"/>
              <a:gd name="connsiteX2302" fmla="*/ 4295937 w 8023328"/>
              <a:gd name="connsiteY2302" fmla="*/ 808761 h 2380521"/>
              <a:gd name="connsiteX2303" fmla="*/ 4283540 w 8023328"/>
              <a:gd name="connsiteY2303" fmla="*/ 794904 h 2380521"/>
              <a:gd name="connsiteX2304" fmla="*/ 4295937 w 8023328"/>
              <a:gd name="connsiteY2304" fmla="*/ 782507 h 2380521"/>
              <a:gd name="connsiteX2305" fmla="*/ 4225107 w 8023328"/>
              <a:gd name="connsiteY2305" fmla="*/ 782507 h 2380521"/>
              <a:gd name="connsiteX2306" fmla="*/ 4238963 w 8023328"/>
              <a:gd name="connsiteY2306" fmla="*/ 794904 h 2380521"/>
              <a:gd name="connsiteX2307" fmla="*/ 4225107 w 8023328"/>
              <a:gd name="connsiteY2307" fmla="*/ 808761 h 2380521"/>
              <a:gd name="connsiteX2308" fmla="*/ 4212710 w 8023328"/>
              <a:gd name="connsiteY2308" fmla="*/ 794904 h 2380521"/>
              <a:gd name="connsiteX2309" fmla="*/ 4225107 w 8023328"/>
              <a:gd name="connsiteY2309" fmla="*/ 782507 h 2380521"/>
              <a:gd name="connsiteX2310" fmla="*/ 4153295 w 8023328"/>
              <a:gd name="connsiteY2310" fmla="*/ 782507 h 2380521"/>
              <a:gd name="connsiteX2311" fmla="*/ 4168083 w 8023328"/>
              <a:gd name="connsiteY2311" fmla="*/ 794904 h 2380521"/>
              <a:gd name="connsiteX2312" fmla="*/ 4153295 w 8023328"/>
              <a:gd name="connsiteY2312" fmla="*/ 808761 h 2380521"/>
              <a:gd name="connsiteX2313" fmla="*/ 4138507 w 8023328"/>
              <a:gd name="connsiteY2313" fmla="*/ 794904 h 2380521"/>
              <a:gd name="connsiteX2314" fmla="*/ 4153295 w 8023328"/>
              <a:gd name="connsiteY2314" fmla="*/ 782507 h 2380521"/>
              <a:gd name="connsiteX2315" fmla="*/ 4082465 w 8023328"/>
              <a:gd name="connsiteY2315" fmla="*/ 782507 h 2380521"/>
              <a:gd name="connsiteX2316" fmla="*/ 4097254 w 8023328"/>
              <a:gd name="connsiteY2316" fmla="*/ 794904 h 2380521"/>
              <a:gd name="connsiteX2317" fmla="*/ 4082465 w 8023328"/>
              <a:gd name="connsiteY2317" fmla="*/ 808761 h 2380521"/>
              <a:gd name="connsiteX2318" fmla="*/ 4067676 w 8023328"/>
              <a:gd name="connsiteY2318" fmla="*/ 794904 h 2380521"/>
              <a:gd name="connsiteX2319" fmla="*/ 4082465 w 8023328"/>
              <a:gd name="connsiteY2319" fmla="*/ 782507 h 2380521"/>
              <a:gd name="connsiteX2320" fmla="*/ 4010703 w 8023328"/>
              <a:gd name="connsiteY2320" fmla="*/ 782507 h 2380521"/>
              <a:gd name="connsiteX2321" fmla="*/ 4023100 w 8023328"/>
              <a:gd name="connsiteY2321" fmla="*/ 794904 h 2380521"/>
              <a:gd name="connsiteX2322" fmla="*/ 4010703 w 8023328"/>
              <a:gd name="connsiteY2322" fmla="*/ 808761 h 2380521"/>
              <a:gd name="connsiteX2323" fmla="*/ 3996847 w 8023328"/>
              <a:gd name="connsiteY2323" fmla="*/ 794904 h 2380521"/>
              <a:gd name="connsiteX2324" fmla="*/ 4010703 w 8023328"/>
              <a:gd name="connsiteY2324" fmla="*/ 782507 h 2380521"/>
              <a:gd name="connsiteX2325" fmla="*/ 3939871 w 8023328"/>
              <a:gd name="connsiteY2325" fmla="*/ 782507 h 2380521"/>
              <a:gd name="connsiteX2326" fmla="*/ 3952268 w 8023328"/>
              <a:gd name="connsiteY2326" fmla="*/ 794904 h 2380521"/>
              <a:gd name="connsiteX2327" fmla="*/ 3939871 w 8023328"/>
              <a:gd name="connsiteY2327" fmla="*/ 808761 h 2380521"/>
              <a:gd name="connsiteX2328" fmla="*/ 3926015 w 8023328"/>
              <a:gd name="connsiteY2328" fmla="*/ 794904 h 2380521"/>
              <a:gd name="connsiteX2329" fmla="*/ 3939871 w 8023328"/>
              <a:gd name="connsiteY2329" fmla="*/ 782507 h 2380521"/>
              <a:gd name="connsiteX2330" fmla="*/ 3869042 w 8023328"/>
              <a:gd name="connsiteY2330" fmla="*/ 782507 h 2380521"/>
              <a:gd name="connsiteX2331" fmla="*/ 3881439 w 8023328"/>
              <a:gd name="connsiteY2331" fmla="*/ 794904 h 2380521"/>
              <a:gd name="connsiteX2332" fmla="*/ 3869042 w 8023328"/>
              <a:gd name="connsiteY2332" fmla="*/ 808761 h 2380521"/>
              <a:gd name="connsiteX2333" fmla="*/ 3855186 w 8023328"/>
              <a:gd name="connsiteY2333" fmla="*/ 794904 h 2380521"/>
              <a:gd name="connsiteX2334" fmla="*/ 3869042 w 8023328"/>
              <a:gd name="connsiteY2334" fmla="*/ 782507 h 2380521"/>
              <a:gd name="connsiteX2335" fmla="*/ 3796752 w 8023328"/>
              <a:gd name="connsiteY2335" fmla="*/ 782507 h 2380521"/>
              <a:gd name="connsiteX2336" fmla="*/ 3810608 w 8023328"/>
              <a:gd name="connsiteY2336" fmla="*/ 796363 h 2380521"/>
              <a:gd name="connsiteX2337" fmla="*/ 3796752 w 8023328"/>
              <a:gd name="connsiteY2337" fmla="*/ 808761 h 2380521"/>
              <a:gd name="connsiteX2338" fmla="*/ 3784355 w 8023328"/>
              <a:gd name="connsiteY2338" fmla="*/ 796363 h 2380521"/>
              <a:gd name="connsiteX2339" fmla="*/ 3796752 w 8023328"/>
              <a:gd name="connsiteY2339" fmla="*/ 782507 h 2380521"/>
              <a:gd name="connsiteX2340" fmla="*/ 3725922 w 8023328"/>
              <a:gd name="connsiteY2340" fmla="*/ 782507 h 2380521"/>
              <a:gd name="connsiteX2341" fmla="*/ 3739778 w 8023328"/>
              <a:gd name="connsiteY2341" fmla="*/ 796363 h 2380521"/>
              <a:gd name="connsiteX2342" fmla="*/ 3725922 w 8023328"/>
              <a:gd name="connsiteY2342" fmla="*/ 808761 h 2380521"/>
              <a:gd name="connsiteX2343" fmla="*/ 3713525 w 8023328"/>
              <a:gd name="connsiteY2343" fmla="*/ 796363 h 2380521"/>
              <a:gd name="connsiteX2344" fmla="*/ 3725922 w 8023328"/>
              <a:gd name="connsiteY2344" fmla="*/ 782507 h 2380521"/>
              <a:gd name="connsiteX2345" fmla="*/ 3655091 w 8023328"/>
              <a:gd name="connsiteY2345" fmla="*/ 782507 h 2380521"/>
              <a:gd name="connsiteX2346" fmla="*/ 3668947 w 8023328"/>
              <a:gd name="connsiteY2346" fmla="*/ 796363 h 2380521"/>
              <a:gd name="connsiteX2347" fmla="*/ 3655091 w 8023328"/>
              <a:gd name="connsiteY2347" fmla="*/ 808761 h 2380521"/>
              <a:gd name="connsiteX2348" fmla="*/ 3642694 w 8023328"/>
              <a:gd name="connsiteY2348" fmla="*/ 796363 h 2380521"/>
              <a:gd name="connsiteX2349" fmla="*/ 3655091 w 8023328"/>
              <a:gd name="connsiteY2349" fmla="*/ 782507 h 2380521"/>
              <a:gd name="connsiteX2350" fmla="*/ 3583280 w 8023328"/>
              <a:gd name="connsiteY2350" fmla="*/ 782507 h 2380521"/>
              <a:gd name="connsiteX2351" fmla="*/ 3598069 w 8023328"/>
              <a:gd name="connsiteY2351" fmla="*/ 796363 h 2380521"/>
              <a:gd name="connsiteX2352" fmla="*/ 3583280 w 8023328"/>
              <a:gd name="connsiteY2352" fmla="*/ 808761 h 2380521"/>
              <a:gd name="connsiteX2353" fmla="*/ 3568491 w 8023328"/>
              <a:gd name="connsiteY2353" fmla="*/ 796363 h 2380521"/>
              <a:gd name="connsiteX2354" fmla="*/ 3583280 w 8023328"/>
              <a:gd name="connsiteY2354" fmla="*/ 782507 h 2380521"/>
              <a:gd name="connsiteX2355" fmla="*/ 3512449 w 8023328"/>
              <a:gd name="connsiteY2355" fmla="*/ 782507 h 2380521"/>
              <a:gd name="connsiteX2356" fmla="*/ 3527237 w 8023328"/>
              <a:gd name="connsiteY2356" fmla="*/ 796363 h 2380521"/>
              <a:gd name="connsiteX2357" fmla="*/ 3512449 w 8023328"/>
              <a:gd name="connsiteY2357" fmla="*/ 808761 h 2380521"/>
              <a:gd name="connsiteX2358" fmla="*/ 3497661 w 8023328"/>
              <a:gd name="connsiteY2358" fmla="*/ 796363 h 2380521"/>
              <a:gd name="connsiteX2359" fmla="*/ 3512449 w 8023328"/>
              <a:gd name="connsiteY2359" fmla="*/ 782507 h 2380521"/>
              <a:gd name="connsiteX2360" fmla="*/ 3441619 w 8023328"/>
              <a:gd name="connsiteY2360" fmla="*/ 782507 h 2380521"/>
              <a:gd name="connsiteX2361" fmla="*/ 3456408 w 8023328"/>
              <a:gd name="connsiteY2361" fmla="*/ 796363 h 2380521"/>
              <a:gd name="connsiteX2362" fmla="*/ 3441619 w 8023328"/>
              <a:gd name="connsiteY2362" fmla="*/ 808761 h 2380521"/>
              <a:gd name="connsiteX2363" fmla="*/ 3426830 w 8023328"/>
              <a:gd name="connsiteY2363" fmla="*/ 796363 h 2380521"/>
              <a:gd name="connsiteX2364" fmla="*/ 3441619 w 8023328"/>
              <a:gd name="connsiteY2364" fmla="*/ 782507 h 2380521"/>
              <a:gd name="connsiteX2365" fmla="*/ 3369857 w 8023328"/>
              <a:gd name="connsiteY2365" fmla="*/ 782507 h 2380521"/>
              <a:gd name="connsiteX2366" fmla="*/ 3382254 w 8023328"/>
              <a:gd name="connsiteY2366" fmla="*/ 796363 h 2380521"/>
              <a:gd name="connsiteX2367" fmla="*/ 3369857 w 8023328"/>
              <a:gd name="connsiteY2367" fmla="*/ 808761 h 2380521"/>
              <a:gd name="connsiteX2368" fmla="*/ 3356001 w 8023328"/>
              <a:gd name="connsiteY2368" fmla="*/ 796363 h 2380521"/>
              <a:gd name="connsiteX2369" fmla="*/ 3369857 w 8023328"/>
              <a:gd name="connsiteY2369" fmla="*/ 782507 h 2380521"/>
              <a:gd name="connsiteX2370" fmla="*/ 3299083 w 8023328"/>
              <a:gd name="connsiteY2370" fmla="*/ 782507 h 2380521"/>
              <a:gd name="connsiteX2371" fmla="*/ 3311480 w 8023328"/>
              <a:gd name="connsiteY2371" fmla="*/ 796363 h 2380521"/>
              <a:gd name="connsiteX2372" fmla="*/ 3299083 w 8023328"/>
              <a:gd name="connsiteY2372" fmla="*/ 808761 h 2380521"/>
              <a:gd name="connsiteX2373" fmla="*/ 3285229 w 8023328"/>
              <a:gd name="connsiteY2373" fmla="*/ 796363 h 2380521"/>
              <a:gd name="connsiteX2374" fmla="*/ 3299083 w 8023328"/>
              <a:gd name="connsiteY2374" fmla="*/ 782507 h 2380521"/>
              <a:gd name="connsiteX2375" fmla="*/ 3228250 w 8023328"/>
              <a:gd name="connsiteY2375" fmla="*/ 782507 h 2380521"/>
              <a:gd name="connsiteX2376" fmla="*/ 3240649 w 8023328"/>
              <a:gd name="connsiteY2376" fmla="*/ 796363 h 2380521"/>
              <a:gd name="connsiteX2377" fmla="*/ 3228250 w 8023328"/>
              <a:gd name="connsiteY2377" fmla="*/ 808761 h 2380521"/>
              <a:gd name="connsiteX2378" fmla="*/ 3214395 w 8023328"/>
              <a:gd name="connsiteY2378" fmla="*/ 796363 h 2380521"/>
              <a:gd name="connsiteX2379" fmla="*/ 3228250 w 8023328"/>
              <a:gd name="connsiteY2379" fmla="*/ 782507 h 2380521"/>
              <a:gd name="connsiteX2380" fmla="*/ 3152591 w 8023328"/>
              <a:gd name="connsiteY2380" fmla="*/ 782507 h 2380521"/>
              <a:gd name="connsiteX2381" fmla="*/ 3166447 w 8023328"/>
              <a:gd name="connsiteY2381" fmla="*/ 796363 h 2380521"/>
              <a:gd name="connsiteX2382" fmla="*/ 3152591 w 8023328"/>
              <a:gd name="connsiteY2382" fmla="*/ 808761 h 2380521"/>
              <a:gd name="connsiteX2383" fmla="*/ 3140193 w 8023328"/>
              <a:gd name="connsiteY2383" fmla="*/ 796363 h 2380521"/>
              <a:gd name="connsiteX2384" fmla="*/ 3152591 w 8023328"/>
              <a:gd name="connsiteY2384" fmla="*/ 782507 h 2380521"/>
              <a:gd name="connsiteX2385" fmla="*/ 1226672 w 8023328"/>
              <a:gd name="connsiteY2385" fmla="*/ 782507 h 2380521"/>
              <a:gd name="connsiteX2386" fmla="*/ 1240529 w 8023328"/>
              <a:gd name="connsiteY2386" fmla="*/ 796926 h 2380521"/>
              <a:gd name="connsiteX2387" fmla="*/ 1226672 w 8023328"/>
              <a:gd name="connsiteY2387" fmla="*/ 812105 h 2380521"/>
              <a:gd name="connsiteX2388" fmla="*/ 1214283 w 8023328"/>
              <a:gd name="connsiteY2388" fmla="*/ 796926 h 2380521"/>
              <a:gd name="connsiteX2389" fmla="*/ 1226672 w 8023328"/>
              <a:gd name="connsiteY2389" fmla="*/ 782507 h 2380521"/>
              <a:gd name="connsiteX2390" fmla="*/ 1154869 w 8023328"/>
              <a:gd name="connsiteY2390" fmla="*/ 782507 h 2380521"/>
              <a:gd name="connsiteX2391" fmla="*/ 1169658 w 8023328"/>
              <a:gd name="connsiteY2391" fmla="*/ 796926 h 2380521"/>
              <a:gd name="connsiteX2392" fmla="*/ 1154869 w 8023328"/>
              <a:gd name="connsiteY2392" fmla="*/ 812105 h 2380521"/>
              <a:gd name="connsiteX2393" fmla="*/ 1140080 w 8023328"/>
              <a:gd name="connsiteY2393" fmla="*/ 796926 h 2380521"/>
              <a:gd name="connsiteX2394" fmla="*/ 1154869 w 8023328"/>
              <a:gd name="connsiteY2394" fmla="*/ 782507 h 2380521"/>
              <a:gd name="connsiteX2395" fmla="*/ 1084040 w 8023328"/>
              <a:gd name="connsiteY2395" fmla="*/ 782507 h 2380521"/>
              <a:gd name="connsiteX2396" fmla="*/ 1098826 w 8023328"/>
              <a:gd name="connsiteY2396" fmla="*/ 796926 h 2380521"/>
              <a:gd name="connsiteX2397" fmla="*/ 1084040 w 8023328"/>
              <a:gd name="connsiteY2397" fmla="*/ 812105 h 2380521"/>
              <a:gd name="connsiteX2398" fmla="*/ 1069250 w 8023328"/>
              <a:gd name="connsiteY2398" fmla="*/ 796926 h 2380521"/>
              <a:gd name="connsiteX2399" fmla="*/ 1084040 w 8023328"/>
              <a:gd name="connsiteY2399" fmla="*/ 782507 h 2380521"/>
              <a:gd name="connsiteX2400" fmla="*/ 1013594 w 8023328"/>
              <a:gd name="connsiteY2400" fmla="*/ 782507 h 2380521"/>
              <a:gd name="connsiteX2401" fmla="*/ 1028015 w 8023328"/>
              <a:gd name="connsiteY2401" fmla="*/ 796926 h 2380521"/>
              <a:gd name="connsiteX2402" fmla="*/ 1013594 w 8023328"/>
              <a:gd name="connsiteY2402" fmla="*/ 812105 h 2380521"/>
              <a:gd name="connsiteX2403" fmla="*/ 998417 w 8023328"/>
              <a:gd name="connsiteY2403" fmla="*/ 796926 h 2380521"/>
              <a:gd name="connsiteX2404" fmla="*/ 1013594 w 8023328"/>
              <a:gd name="connsiteY2404" fmla="*/ 782507 h 2380521"/>
              <a:gd name="connsiteX2405" fmla="*/ 941447 w 8023328"/>
              <a:gd name="connsiteY2405" fmla="*/ 782507 h 2380521"/>
              <a:gd name="connsiteX2406" fmla="*/ 953844 w 8023328"/>
              <a:gd name="connsiteY2406" fmla="*/ 796926 h 2380521"/>
              <a:gd name="connsiteX2407" fmla="*/ 941447 w 8023328"/>
              <a:gd name="connsiteY2407" fmla="*/ 812105 h 2380521"/>
              <a:gd name="connsiteX2408" fmla="*/ 927591 w 8023328"/>
              <a:gd name="connsiteY2408" fmla="*/ 796926 h 2380521"/>
              <a:gd name="connsiteX2409" fmla="*/ 941447 w 8023328"/>
              <a:gd name="connsiteY2409" fmla="*/ 782507 h 2380521"/>
              <a:gd name="connsiteX2410" fmla="*/ 870615 w 8023328"/>
              <a:gd name="connsiteY2410" fmla="*/ 782507 h 2380521"/>
              <a:gd name="connsiteX2411" fmla="*/ 883013 w 8023328"/>
              <a:gd name="connsiteY2411" fmla="*/ 796926 h 2380521"/>
              <a:gd name="connsiteX2412" fmla="*/ 870615 w 8023328"/>
              <a:gd name="connsiteY2412" fmla="*/ 812105 h 2380521"/>
              <a:gd name="connsiteX2413" fmla="*/ 856759 w 8023328"/>
              <a:gd name="connsiteY2413" fmla="*/ 796926 h 2380521"/>
              <a:gd name="connsiteX2414" fmla="*/ 870615 w 8023328"/>
              <a:gd name="connsiteY2414" fmla="*/ 782507 h 2380521"/>
              <a:gd name="connsiteX2415" fmla="*/ 799784 w 8023328"/>
              <a:gd name="connsiteY2415" fmla="*/ 782507 h 2380521"/>
              <a:gd name="connsiteX2416" fmla="*/ 812183 w 8023328"/>
              <a:gd name="connsiteY2416" fmla="*/ 796926 h 2380521"/>
              <a:gd name="connsiteX2417" fmla="*/ 799784 w 8023328"/>
              <a:gd name="connsiteY2417" fmla="*/ 812105 h 2380521"/>
              <a:gd name="connsiteX2418" fmla="*/ 785929 w 8023328"/>
              <a:gd name="connsiteY2418" fmla="*/ 796926 h 2380521"/>
              <a:gd name="connsiteX2419" fmla="*/ 799784 w 8023328"/>
              <a:gd name="connsiteY2419" fmla="*/ 782507 h 2380521"/>
              <a:gd name="connsiteX2420" fmla="*/ 724123 w 8023328"/>
              <a:gd name="connsiteY2420" fmla="*/ 782507 h 2380521"/>
              <a:gd name="connsiteX2421" fmla="*/ 737981 w 8023328"/>
              <a:gd name="connsiteY2421" fmla="*/ 796926 h 2380521"/>
              <a:gd name="connsiteX2422" fmla="*/ 724123 w 8023328"/>
              <a:gd name="connsiteY2422" fmla="*/ 812105 h 2380521"/>
              <a:gd name="connsiteX2423" fmla="*/ 711726 w 8023328"/>
              <a:gd name="connsiteY2423" fmla="*/ 796926 h 2380521"/>
              <a:gd name="connsiteX2424" fmla="*/ 724123 w 8023328"/>
              <a:gd name="connsiteY2424" fmla="*/ 782507 h 2380521"/>
              <a:gd name="connsiteX2425" fmla="*/ 653293 w 8023328"/>
              <a:gd name="connsiteY2425" fmla="*/ 782507 h 2380521"/>
              <a:gd name="connsiteX2426" fmla="*/ 667149 w 8023328"/>
              <a:gd name="connsiteY2426" fmla="*/ 796926 h 2380521"/>
              <a:gd name="connsiteX2427" fmla="*/ 653293 w 8023328"/>
              <a:gd name="connsiteY2427" fmla="*/ 812105 h 2380521"/>
              <a:gd name="connsiteX2428" fmla="*/ 640896 w 8023328"/>
              <a:gd name="connsiteY2428" fmla="*/ 796926 h 2380521"/>
              <a:gd name="connsiteX2429" fmla="*/ 653293 w 8023328"/>
              <a:gd name="connsiteY2429" fmla="*/ 782507 h 2380521"/>
              <a:gd name="connsiteX2430" fmla="*/ 584855 w 8023328"/>
              <a:gd name="connsiteY2430" fmla="*/ 782507 h 2380521"/>
              <a:gd name="connsiteX2431" fmla="*/ 599643 w 8023328"/>
              <a:gd name="connsiteY2431" fmla="*/ 796926 h 2380521"/>
              <a:gd name="connsiteX2432" fmla="*/ 584855 w 8023328"/>
              <a:gd name="connsiteY2432" fmla="*/ 812105 h 2380521"/>
              <a:gd name="connsiteX2433" fmla="*/ 570066 w 8023328"/>
              <a:gd name="connsiteY2433" fmla="*/ 796926 h 2380521"/>
              <a:gd name="connsiteX2434" fmla="*/ 584855 w 8023328"/>
              <a:gd name="connsiteY2434" fmla="*/ 782507 h 2380521"/>
              <a:gd name="connsiteX2435" fmla="*/ 513654 w 8023328"/>
              <a:gd name="connsiteY2435" fmla="*/ 782507 h 2380521"/>
              <a:gd name="connsiteX2436" fmla="*/ 528831 w 8023328"/>
              <a:gd name="connsiteY2436" fmla="*/ 796926 h 2380521"/>
              <a:gd name="connsiteX2437" fmla="*/ 513654 w 8023328"/>
              <a:gd name="connsiteY2437" fmla="*/ 812105 h 2380521"/>
              <a:gd name="connsiteX2438" fmla="*/ 499235 w 8023328"/>
              <a:gd name="connsiteY2438" fmla="*/ 796926 h 2380521"/>
              <a:gd name="connsiteX2439" fmla="*/ 513654 w 8023328"/>
              <a:gd name="connsiteY2439" fmla="*/ 782507 h 2380521"/>
              <a:gd name="connsiteX2440" fmla="*/ 439821 w 8023328"/>
              <a:gd name="connsiteY2440" fmla="*/ 782507 h 2380521"/>
              <a:gd name="connsiteX2441" fmla="*/ 454611 w 8023328"/>
              <a:gd name="connsiteY2441" fmla="*/ 796926 h 2380521"/>
              <a:gd name="connsiteX2442" fmla="*/ 439821 w 8023328"/>
              <a:gd name="connsiteY2442" fmla="*/ 812105 h 2380521"/>
              <a:gd name="connsiteX2443" fmla="*/ 425033 w 8023328"/>
              <a:gd name="connsiteY2443" fmla="*/ 796926 h 2380521"/>
              <a:gd name="connsiteX2444" fmla="*/ 439821 w 8023328"/>
              <a:gd name="connsiteY2444" fmla="*/ 782507 h 2380521"/>
              <a:gd name="connsiteX2445" fmla="*/ 4439056 w 8023328"/>
              <a:gd name="connsiteY2445" fmla="*/ 711678 h 2380521"/>
              <a:gd name="connsiteX2446" fmla="*/ 4451453 w 8023328"/>
              <a:gd name="connsiteY2446" fmla="*/ 724075 h 2380521"/>
              <a:gd name="connsiteX2447" fmla="*/ 4439056 w 8023328"/>
              <a:gd name="connsiteY2447" fmla="*/ 737932 h 2380521"/>
              <a:gd name="connsiteX2448" fmla="*/ 4425200 w 8023328"/>
              <a:gd name="connsiteY2448" fmla="*/ 724075 h 2380521"/>
              <a:gd name="connsiteX2449" fmla="*/ 4439056 w 8023328"/>
              <a:gd name="connsiteY2449" fmla="*/ 711678 h 2380521"/>
              <a:gd name="connsiteX2450" fmla="*/ 4366768 w 8023328"/>
              <a:gd name="connsiteY2450" fmla="*/ 711678 h 2380521"/>
              <a:gd name="connsiteX2451" fmla="*/ 4380624 w 8023328"/>
              <a:gd name="connsiteY2451" fmla="*/ 724075 h 2380521"/>
              <a:gd name="connsiteX2452" fmla="*/ 4366768 w 8023328"/>
              <a:gd name="connsiteY2452" fmla="*/ 737932 h 2380521"/>
              <a:gd name="connsiteX2453" fmla="*/ 4354371 w 8023328"/>
              <a:gd name="connsiteY2453" fmla="*/ 724075 h 2380521"/>
              <a:gd name="connsiteX2454" fmla="*/ 4366768 w 8023328"/>
              <a:gd name="connsiteY2454" fmla="*/ 711678 h 2380521"/>
              <a:gd name="connsiteX2455" fmla="*/ 4295937 w 8023328"/>
              <a:gd name="connsiteY2455" fmla="*/ 711678 h 2380521"/>
              <a:gd name="connsiteX2456" fmla="*/ 4309793 w 8023328"/>
              <a:gd name="connsiteY2456" fmla="*/ 724075 h 2380521"/>
              <a:gd name="connsiteX2457" fmla="*/ 4295937 w 8023328"/>
              <a:gd name="connsiteY2457" fmla="*/ 737932 h 2380521"/>
              <a:gd name="connsiteX2458" fmla="*/ 4283540 w 8023328"/>
              <a:gd name="connsiteY2458" fmla="*/ 724075 h 2380521"/>
              <a:gd name="connsiteX2459" fmla="*/ 4295937 w 8023328"/>
              <a:gd name="connsiteY2459" fmla="*/ 711678 h 2380521"/>
              <a:gd name="connsiteX2460" fmla="*/ 4225107 w 8023328"/>
              <a:gd name="connsiteY2460" fmla="*/ 711678 h 2380521"/>
              <a:gd name="connsiteX2461" fmla="*/ 4238963 w 8023328"/>
              <a:gd name="connsiteY2461" fmla="*/ 724075 h 2380521"/>
              <a:gd name="connsiteX2462" fmla="*/ 4225107 w 8023328"/>
              <a:gd name="connsiteY2462" fmla="*/ 737932 h 2380521"/>
              <a:gd name="connsiteX2463" fmla="*/ 4212710 w 8023328"/>
              <a:gd name="connsiteY2463" fmla="*/ 724075 h 2380521"/>
              <a:gd name="connsiteX2464" fmla="*/ 4225107 w 8023328"/>
              <a:gd name="connsiteY2464" fmla="*/ 711678 h 2380521"/>
              <a:gd name="connsiteX2465" fmla="*/ 4153295 w 8023328"/>
              <a:gd name="connsiteY2465" fmla="*/ 711678 h 2380521"/>
              <a:gd name="connsiteX2466" fmla="*/ 4168083 w 8023328"/>
              <a:gd name="connsiteY2466" fmla="*/ 724075 h 2380521"/>
              <a:gd name="connsiteX2467" fmla="*/ 4153295 w 8023328"/>
              <a:gd name="connsiteY2467" fmla="*/ 737932 h 2380521"/>
              <a:gd name="connsiteX2468" fmla="*/ 4138507 w 8023328"/>
              <a:gd name="connsiteY2468" fmla="*/ 724075 h 2380521"/>
              <a:gd name="connsiteX2469" fmla="*/ 4153295 w 8023328"/>
              <a:gd name="connsiteY2469" fmla="*/ 711678 h 2380521"/>
              <a:gd name="connsiteX2470" fmla="*/ 4082465 w 8023328"/>
              <a:gd name="connsiteY2470" fmla="*/ 711678 h 2380521"/>
              <a:gd name="connsiteX2471" fmla="*/ 4097254 w 8023328"/>
              <a:gd name="connsiteY2471" fmla="*/ 724075 h 2380521"/>
              <a:gd name="connsiteX2472" fmla="*/ 4082465 w 8023328"/>
              <a:gd name="connsiteY2472" fmla="*/ 737932 h 2380521"/>
              <a:gd name="connsiteX2473" fmla="*/ 4067676 w 8023328"/>
              <a:gd name="connsiteY2473" fmla="*/ 724075 h 2380521"/>
              <a:gd name="connsiteX2474" fmla="*/ 4082465 w 8023328"/>
              <a:gd name="connsiteY2474" fmla="*/ 711678 h 2380521"/>
              <a:gd name="connsiteX2475" fmla="*/ 4010703 w 8023328"/>
              <a:gd name="connsiteY2475" fmla="*/ 711678 h 2380521"/>
              <a:gd name="connsiteX2476" fmla="*/ 4023100 w 8023328"/>
              <a:gd name="connsiteY2476" fmla="*/ 724075 h 2380521"/>
              <a:gd name="connsiteX2477" fmla="*/ 4010703 w 8023328"/>
              <a:gd name="connsiteY2477" fmla="*/ 737932 h 2380521"/>
              <a:gd name="connsiteX2478" fmla="*/ 3996847 w 8023328"/>
              <a:gd name="connsiteY2478" fmla="*/ 724075 h 2380521"/>
              <a:gd name="connsiteX2479" fmla="*/ 4010703 w 8023328"/>
              <a:gd name="connsiteY2479" fmla="*/ 711678 h 2380521"/>
              <a:gd name="connsiteX2480" fmla="*/ 3939871 w 8023328"/>
              <a:gd name="connsiteY2480" fmla="*/ 711678 h 2380521"/>
              <a:gd name="connsiteX2481" fmla="*/ 3952268 w 8023328"/>
              <a:gd name="connsiteY2481" fmla="*/ 724075 h 2380521"/>
              <a:gd name="connsiteX2482" fmla="*/ 3939871 w 8023328"/>
              <a:gd name="connsiteY2482" fmla="*/ 737932 h 2380521"/>
              <a:gd name="connsiteX2483" fmla="*/ 3926015 w 8023328"/>
              <a:gd name="connsiteY2483" fmla="*/ 724075 h 2380521"/>
              <a:gd name="connsiteX2484" fmla="*/ 3939871 w 8023328"/>
              <a:gd name="connsiteY2484" fmla="*/ 711678 h 2380521"/>
              <a:gd name="connsiteX2485" fmla="*/ 3869042 w 8023328"/>
              <a:gd name="connsiteY2485" fmla="*/ 711678 h 2380521"/>
              <a:gd name="connsiteX2486" fmla="*/ 3881439 w 8023328"/>
              <a:gd name="connsiteY2486" fmla="*/ 724075 h 2380521"/>
              <a:gd name="connsiteX2487" fmla="*/ 3869042 w 8023328"/>
              <a:gd name="connsiteY2487" fmla="*/ 737932 h 2380521"/>
              <a:gd name="connsiteX2488" fmla="*/ 3855186 w 8023328"/>
              <a:gd name="connsiteY2488" fmla="*/ 724075 h 2380521"/>
              <a:gd name="connsiteX2489" fmla="*/ 3869042 w 8023328"/>
              <a:gd name="connsiteY2489" fmla="*/ 711678 h 2380521"/>
              <a:gd name="connsiteX2490" fmla="*/ 3796752 w 8023328"/>
              <a:gd name="connsiteY2490" fmla="*/ 711678 h 2380521"/>
              <a:gd name="connsiteX2491" fmla="*/ 3810608 w 8023328"/>
              <a:gd name="connsiteY2491" fmla="*/ 724075 h 2380521"/>
              <a:gd name="connsiteX2492" fmla="*/ 3796752 w 8023328"/>
              <a:gd name="connsiteY2492" fmla="*/ 737932 h 2380521"/>
              <a:gd name="connsiteX2493" fmla="*/ 3784355 w 8023328"/>
              <a:gd name="connsiteY2493" fmla="*/ 724075 h 2380521"/>
              <a:gd name="connsiteX2494" fmla="*/ 3796752 w 8023328"/>
              <a:gd name="connsiteY2494" fmla="*/ 711678 h 2380521"/>
              <a:gd name="connsiteX2495" fmla="*/ 3725922 w 8023328"/>
              <a:gd name="connsiteY2495" fmla="*/ 711678 h 2380521"/>
              <a:gd name="connsiteX2496" fmla="*/ 3739778 w 8023328"/>
              <a:gd name="connsiteY2496" fmla="*/ 724075 h 2380521"/>
              <a:gd name="connsiteX2497" fmla="*/ 3725922 w 8023328"/>
              <a:gd name="connsiteY2497" fmla="*/ 737932 h 2380521"/>
              <a:gd name="connsiteX2498" fmla="*/ 3713525 w 8023328"/>
              <a:gd name="connsiteY2498" fmla="*/ 724075 h 2380521"/>
              <a:gd name="connsiteX2499" fmla="*/ 3725922 w 8023328"/>
              <a:gd name="connsiteY2499" fmla="*/ 711678 h 2380521"/>
              <a:gd name="connsiteX2500" fmla="*/ 3655091 w 8023328"/>
              <a:gd name="connsiteY2500" fmla="*/ 711678 h 2380521"/>
              <a:gd name="connsiteX2501" fmla="*/ 3668947 w 8023328"/>
              <a:gd name="connsiteY2501" fmla="*/ 724075 h 2380521"/>
              <a:gd name="connsiteX2502" fmla="*/ 3655091 w 8023328"/>
              <a:gd name="connsiteY2502" fmla="*/ 737932 h 2380521"/>
              <a:gd name="connsiteX2503" fmla="*/ 3642694 w 8023328"/>
              <a:gd name="connsiteY2503" fmla="*/ 724075 h 2380521"/>
              <a:gd name="connsiteX2504" fmla="*/ 3655091 w 8023328"/>
              <a:gd name="connsiteY2504" fmla="*/ 711678 h 2380521"/>
              <a:gd name="connsiteX2505" fmla="*/ 3583280 w 8023328"/>
              <a:gd name="connsiteY2505" fmla="*/ 711678 h 2380521"/>
              <a:gd name="connsiteX2506" fmla="*/ 3598069 w 8023328"/>
              <a:gd name="connsiteY2506" fmla="*/ 724075 h 2380521"/>
              <a:gd name="connsiteX2507" fmla="*/ 3583280 w 8023328"/>
              <a:gd name="connsiteY2507" fmla="*/ 737932 h 2380521"/>
              <a:gd name="connsiteX2508" fmla="*/ 3568491 w 8023328"/>
              <a:gd name="connsiteY2508" fmla="*/ 724075 h 2380521"/>
              <a:gd name="connsiteX2509" fmla="*/ 3583280 w 8023328"/>
              <a:gd name="connsiteY2509" fmla="*/ 711678 h 2380521"/>
              <a:gd name="connsiteX2510" fmla="*/ 3512449 w 8023328"/>
              <a:gd name="connsiteY2510" fmla="*/ 711678 h 2380521"/>
              <a:gd name="connsiteX2511" fmla="*/ 3527237 w 8023328"/>
              <a:gd name="connsiteY2511" fmla="*/ 724075 h 2380521"/>
              <a:gd name="connsiteX2512" fmla="*/ 3512449 w 8023328"/>
              <a:gd name="connsiteY2512" fmla="*/ 737932 h 2380521"/>
              <a:gd name="connsiteX2513" fmla="*/ 3497661 w 8023328"/>
              <a:gd name="connsiteY2513" fmla="*/ 724075 h 2380521"/>
              <a:gd name="connsiteX2514" fmla="*/ 3512449 w 8023328"/>
              <a:gd name="connsiteY2514" fmla="*/ 711678 h 2380521"/>
              <a:gd name="connsiteX2515" fmla="*/ 3441619 w 8023328"/>
              <a:gd name="connsiteY2515" fmla="*/ 711678 h 2380521"/>
              <a:gd name="connsiteX2516" fmla="*/ 3456408 w 8023328"/>
              <a:gd name="connsiteY2516" fmla="*/ 724075 h 2380521"/>
              <a:gd name="connsiteX2517" fmla="*/ 3441619 w 8023328"/>
              <a:gd name="connsiteY2517" fmla="*/ 737932 h 2380521"/>
              <a:gd name="connsiteX2518" fmla="*/ 3426830 w 8023328"/>
              <a:gd name="connsiteY2518" fmla="*/ 724075 h 2380521"/>
              <a:gd name="connsiteX2519" fmla="*/ 3441619 w 8023328"/>
              <a:gd name="connsiteY2519" fmla="*/ 711678 h 2380521"/>
              <a:gd name="connsiteX2520" fmla="*/ 3369857 w 8023328"/>
              <a:gd name="connsiteY2520" fmla="*/ 711678 h 2380521"/>
              <a:gd name="connsiteX2521" fmla="*/ 3382254 w 8023328"/>
              <a:gd name="connsiteY2521" fmla="*/ 724075 h 2380521"/>
              <a:gd name="connsiteX2522" fmla="*/ 3369857 w 8023328"/>
              <a:gd name="connsiteY2522" fmla="*/ 737932 h 2380521"/>
              <a:gd name="connsiteX2523" fmla="*/ 3356001 w 8023328"/>
              <a:gd name="connsiteY2523" fmla="*/ 724075 h 2380521"/>
              <a:gd name="connsiteX2524" fmla="*/ 3369857 w 8023328"/>
              <a:gd name="connsiteY2524" fmla="*/ 711678 h 2380521"/>
              <a:gd name="connsiteX2525" fmla="*/ 3299086 w 8023328"/>
              <a:gd name="connsiteY2525" fmla="*/ 711678 h 2380521"/>
              <a:gd name="connsiteX2526" fmla="*/ 3311485 w 8023328"/>
              <a:gd name="connsiteY2526" fmla="*/ 724075 h 2380521"/>
              <a:gd name="connsiteX2527" fmla="*/ 3299086 w 8023328"/>
              <a:gd name="connsiteY2527" fmla="*/ 737932 h 2380521"/>
              <a:gd name="connsiteX2528" fmla="*/ 3285234 w 8023328"/>
              <a:gd name="connsiteY2528" fmla="*/ 724075 h 2380521"/>
              <a:gd name="connsiteX2529" fmla="*/ 3299086 w 8023328"/>
              <a:gd name="connsiteY2529" fmla="*/ 711678 h 2380521"/>
              <a:gd name="connsiteX2530" fmla="*/ 3228255 w 8023328"/>
              <a:gd name="connsiteY2530" fmla="*/ 711678 h 2380521"/>
              <a:gd name="connsiteX2531" fmla="*/ 3240654 w 8023328"/>
              <a:gd name="connsiteY2531" fmla="*/ 724075 h 2380521"/>
              <a:gd name="connsiteX2532" fmla="*/ 3228255 w 8023328"/>
              <a:gd name="connsiteY2532" fmla="*/ 737932 h 2380521"/>
              <a:gd name="connsiteX2533" fmla="*/ 3214398 w 8023328"/>
              <a:gd name="connsiteY2533" fmla="*/ 724075 h 2380521"/>
              <a:gd name="connsiteX2534" fmla="*/ 3228255 w 8023328"/>
              <a:gd name="connsiteY2534" fmla="*/ 711678 h 2380521"/>
              <a:gd name="connsiteX2535" fmla="*/ 3152594 w 8023328"/>
              <a:gd name="connsiteY2535" fmla="*/ 711678 h 2380521"/>
              <a:gd name="connsiteX2536" fmla="*/ 3166451 w 8023328"/>
              <a:gd name="connsiteY2536" fmla="*/ 724075 h 2380521"/>
              <a:gd name="connsiteX2537" fmla="*/ 3152594 w 8023328"/>
              <a:gd name="connsiteY2537" fmla="*/ 737932 h 2380521"/>
              <a:gd name="connsiteX2538" fmla="*/ 3140198 w 8023328"/>
              <a:gd name="connsiteY2538" fmla="*/ 725534 h 2380521"/>
              <a:gd name="connsiteX2539" fmla="*/ 3152594 w 8023328"/>
              <a:gd name="connsiteY2539" fmla="*/ 711678 h 2380521"/>
              <a:gd name="connsiteX2540" fmla="*/ 3081763 w 8023328"/>
              <a:gd name="connsiteY2540" fmla="*/ 711678 h 2380521"/>
              <a:gd name="connsiteX2541" fmla="*/ 3095617 w 8023328"/>
              <a:gd name="connsiteY2541" fmla="*/ 725534 h 2380521"/>
              <a:gd name="connsiteX2542" fmla="*/ 3081763 w 8023328"/>
              <a:gd name="connsiteY2542" fmla="*/ 737932 h 2380521"/>
              <a:gd name="connsiteX2543" fmla="*/ 3069364 w 8023328"/>
              <a:gd name="connsiteY2543" fmla="*/ 725534 h 2380521"/>
              <a:gd name="connsiteX2544" fmla="*/ 3081763 w 8023328"/>
              <a:gd name="connsiteY2544" fmla="*/ 711678 h 2380521"/>
              <a:gd name="connsiteX2545" fmla="*/ 3013707 w 8023328"/>
              <a:gd name="connsiteY2545" fmla="*/ 711678 h 2380521"/>
              <a:gd name="connsiteX2546" fmla="*/ 3028128 w 8023328"/>
              <a:gd name="connsiteY2546" fmla="*/ 725534 h 2380521"/>
              <a:gd name="connsiteX2547" fmla="*/ 3013707 w 8023328"/>
              <a:gd name="connsiteY2547" fmla="*/ 737932 h 2380521"/>
              <a:gd name="connsiteX2548" fmla="*/ 2998531 w 8023328"/>
              <a:gd name="connsiteY2548" fmla="*/ 725534 h 2380521"/>
              <a:gd name="connsiteX2549" fmla="*/ 3013707 w 8023328"/>
              <a:gd name="connsiteY2549" fmla="*/ 711678 h 2380521"/>
              <a:gd name="connsiteX2550" fmla="*/ 2942485 w 8023328"/>
              <a:gd name="connsiteY2550" fmla="*/ 711678 h 2380521"/>
              <a:gd name="connsiteX2551" fmla="*/ 2957280 w 8023328"/>
              <a:gd name="connsiteY2551" fmla="*/ 725534 h 2380521"/>
              <a:gd name="connsiteX2552" fmla="*/ 2942485 w 8023328"/>
              <a:gd name="connsiteY2552" fmla="*/ 737932 h 2380521"/>
              <a:gd name="connsiteX2553" fmla="*/ 2927700 w 8023328"/>
              <a:gd name="connsiteY2553" fmla="*/ 725534 h 2380521"/>
              <a:gd name="connsiteX2554" fmla="*/ 2942485 w 8023328"/>
              <a:gd name="connsiteY2554" fmla="*/ 711678 h 2380521"/>
              <a:gd name="connsiteX2555" fmla="*/ 1440620 w 8023328"/>
              <a:gd name="connsiteY2555" fmla="*/ 711678 h 2380521"/>
              <a:gd name="connsiteX2556" fmla="*/ 1453017 w 8023328"/>
              <a:gd name="connsiteY2556" fmla="*/ 726466 h 2380521"/>
              <a:gd name="connsiteX2557" fmla="*/ 1440620 w 8023328"/>
              <a:gd name="connsiteY2557" fmla="*/ 741255 h 2380521"/>
              <a:gd name="connsiteX2558" fmla="*/ 1426765 w 8023328"/>
              <a:gd name="connsiteY2558" fmla="*/ 726466 h 2380521"/>
              <a:gd name="connsiteX2559" fmla="*/ 1440620 w 8023328"/>
              <a:gd name="connsiteY2559" fmla="*/ 711678 h 2380521"/>
              <a:gd name="connsiteX2560" fmla="*/ 1368338 w 8023328"/>
              <a:gd name="connsiteY2560" fmla="*/ 711678 h 2380521"/>
              <a:gd name="connsiteX2561" fmla="*/ 1382190 w 8023328"/>
              <a:gd name="connsiteY2561" fmla="*/ 726466 h 2380521"/>
              <a:gd name="connsiteX2562" fmla="*/ 1368338 w 8023328"/>
              <a:gd name="connsiteY2562" fmla="*/ 741255 h 2380521"/>
              <a:gd name="connsiteX2563" fmla="*/ 1355939 w 8023328"/>
              <a:gd name="connsiteY2563" fmla="*/ 726466 h 2380521"/>
              <a:gd name="connsiteX2564" fmla="*/ 1368338 w 8023328"/>
              <a:gd name="connsiteY2564" fmla="*/ 711678 h 2380521"/>
              <a:gd name="connsiteX2565" fmla="*/ 1297509 w 8023328"/>
              <a:gd name="connsiteY2565" fmla="*/ 711678 h 2380521"/>
              <a:gd name="connsiteX2566" fmla="*/ 1311366 w 8023328"/>
              <a:gd name="connsiteY2566" fmla="*/ 726466 h 2380521"/>
              <a:gd name="connsiteX2567" fmla="*/ 1297509 w 8023328"/>
              <a:gd name="connsiteY2567" fmla="*/ 741255 h 2380521"/>
              <a:gd name="connsiteX2568" fmla="*/ 1285113 w 8023328"/>
              <a:gd name="connsiteY2568" fmla="*/ 726466 h 2380521"/>
              <a:gd name="connsiteX2569" fmla="*/ 1297509 w 8023328"/>
              <a:gd name="connsiteY2569" fmla="*/ 711678 h 2380521"/>
              <a:gd name="connsiteX2570" fmla="*/ 1226678 w 8023328"/>
              <a:gd name="connsiteY2570" fmla="*/ 711678 h 2380521"/>
              <a:gd name="connsiteX2571" fmla="*/ 1240535 w 8023328"/>
              <a:gd name="connsiteY2571" fmla="*/ 726466 h 2380521"/>
              <a:gd name="connsiteX2572" fmla="*/ 1226678 w 8023328"/>
              <a:gd name="connsiteY2572" fmla="*/ 741255 h 2380521"/>
              <a:gd name="connsiteX2573" fmla="*/ 1214288 w 8023328"/>
              <a:gd name="connsiteY2573" fmla="*/ 726466 h 2380521"/>
              <a:gd name="connsiteX2574" fmla="*/ 1226678 w 8023328"/>
              <a:gd name="connsiteY2574" fmla="*/ 711678 h 2380521"/>
              <a:gd name="connsiteX2575" fmla="*/ 1154874 w 8023328"/>
              <a:gd name="connsiteY2575" fmla="*/ 711678 h 2380521"/>
              <a:gd name="connsiteX2576" fmla="*/ 1169663 w 8023328"/>
              <a:gd name="connsiteY2576" fmla="*/ 726466 h 2380521"/>
              <a:gd name="connsiteX2577" fmla="*/ 1154874 w 8023328"/>
              <a:gd name="connsiteY2577" fmla="*/ 741255 h 2380521"/>
              <a:gd name="connsiteX2578" fmla="*/ 1140086 w 8023328"/>
              <a:gd name="connsiteY2578" fmla="*/ 726466 h 2380521"/>
              <a:gd name="connsiteX2579" fmla="*/ 1154874 w 8023328"/>
              <a:gd name="connsiteY2579" fmla="*/ 711678 h 2380521"/>
              <a:gd name="connsiteX2580" fmla="*/ 1084045 w 8023328"/>
              <a:gd name="connsiteY2580" fmla="*/ 711678 h 2380521"/>
              <a:gd name="connsiteX2581" fmla="*/ 1098833 w 8023328"/>
              <a:gd name="connsiteY2581" fmla="*/ 726466 h 2380521"/>
              <a:gd name="connsiteX2582" fmla="*/ 1084045 w 8023328"/>
              <a:gd name="connsiteY2582" fmla="*/ 741255 h 2380521"/>
              <a:gd name="connsiteX2583" fmla="*/ 1069255 w 8023328"/>
              <a:gd name="connsiteY2583" fmla="*/ 726466 h 2380521"/>
              <a:gd name="connsiteX2584" fmla="*/ 1084045 w 8023328"/>
              <a:gd name="connsiteY2584" fmla="*/ 711678 h 2380521"/>
              <a:gd name="connsiteX2585" fmla="*/ 1013599 w 8023328"/>
              <a:gd name="connsiteY2585" fmla="*/ 711678 h 2380521"/>
              <a:gd name="connsiteX2586" fmla="*/ 1028021 w 8023328"/>
              <a:gd name="connsiteY2586" fmla="*/ 726466 h 2380521"/>
              <a:gd name="connsiteX2587" fmla="*/ 1013599 w 8023328"/>
              <a:gd name="connsiteY2587" fmla="*/ 741255 h 2380521"/>
              <a:gd name="connsiteX2588" fmla="*/ 998423 w 8023328"/>
              <a:gd name="connsiteY2588" fmla="*/ 726466 h 2380521"/>
              <a:gd name="connsiteX2589" fmla="*/ 1013599 w 8023328"/>
              <a:gd name="connsiteY2589" fmla="*/ 711678 h 2380521"/>
              <a:gd name="connsiteX2590" fmla="*/ 941452 w 8023328"/>
              <a:gd name="connsiteY2590" fmla="*/ 711678 h 2380521"/>
              <a:gd name="connsiteX2591" fmla="*/ 953848 w 8023328"/>
              <a:gd name="connsiteY2591" fmla="*/ 726466 h 2380521"/>
              <a:gd name="connsiteX2592" fmla="*/ 941452 w 8023328"/>
              <a:gd name="connsiteY2592" fmla="*/ 741255 h 2380521"/>
              <a:gd name="connsiteX2593" fmla="*/ 927596 w 8023328"/>
              <a:gd name="connsiteY2593" fmla="*/ 726466 h 2380521"/>
              <a:gd name="connsiteX2594" fmla="*/ 941452 w 8023328"/>
              <a:gd name="connsiteY2594" fmla="*/ 711678 h 2380521"/>
              <a:gd name="connsiteX2595" fmla="*/ 870620 w 8023328"/>
              <a:gd name="connsiteY2595" fmla="*/ 711678 h 2380521"/>
              <a:gd name="connsiteX2596" fmla="*/ 883018 w 8023328"/>
              <a:gd name="connsiteY2596" fmla="*/ 726466 h 2380521"/>
              <a:gd name="connsiteX2597" fmla="*/ 870620 w 8023328"/>
              <a:gd name="connsiteY2597" fmla="*/ 741255 h 2380521"/>
              <a:gd name="connsiteX2598" fmla="*/ 856764 w 8023328"/>
              <a:gd name="connsiteY2598" fmla="*/ 726466 h 2380521"/>
              <a:gd name="connsiteX2599" fmla="*/ 870620 w 8023328"/>
              <a:gd name="connsiteY2599" fmla="*/ 711678 h 2380521"/>
              <a:gd name="connsiteX2600" fmla="*/ 798331 w 8023328"/>
              <a:gd name="connsiteY2600" fmla="*/ 711678 h 2380521"/>
              <a:gd name="connsiteX2601" fmla="*/ 812189 w 8023328"/>
              <a:gd name="connsiteY2601" fmla="*/ 726466 h 2380521"/>
              <a:gd name="connsiteX2602" fmla="*/ 798331 w 8023328"/>
              <a:gd name="connsiteY2602" fmla="*/ 741255 h 2380521"/>
              <a:gd name="connsiteX2603" fmla="*/ 785934 w 8023328"/>
              <a:gd name="connsiteY2603" fmla="*/ 726466 h 2380521"/>
              <a:gd name="connsiteX2604" fmla="*/ 798331 w 8023328"/>
              <a:gd name="connsiteY2604" fmla="*/ 711678 h 2380521"/>
              <a:gd name="connsiteX2605" fmla="*/ 724129 w 8023328"/>
              <a:gd name="connsiteY2605" fmla="*/ 711678 h 2380521"/>
              <a:gd name="connsiteX2606" fmla="*/ 737986 w 8023328"/>
              <a:gd name="connsiteY2606" fmla="*/ 726466 h 2380521"/>
              <a:gd name="connsiteX2607" fmla="*/ 724129 w 8023328"/>
              <a:gd name="connsiteY2607" fmla="*/ 741255 h 2380521"/>
              <a:gd name="connsiteX2608" fmla="*/ 711732 w 8023328"/>
              <a:gd name="connsiteY2608" fmla="*/ 726466 h 2380521"/>
              <a:gd name="connsiteX2609" fmla="*/ 724129 w 8023328"/>
              <a:gd name="connsiteY2609" fmla="*/ 711678 h 2380521"/>
              <a:gd name="connsiteX2610" fmla="*/ 653298 w 8023328"/>
              <a:gd name="connsiteY2610" fmla="*/ 711678 h 2380521"/>
              <a:gd name="connsiteX2611" fmla="*/ 667154 w 8023328"/>
              <a:gd name="connsiteY2611" fmla="*/ 726466 h 2380521"/>
              <a:gd name="connsiteX2612" fmla="*/ 653298 w 8023328"/>
              <a:gd name="connsiteY2612" fmla="*/ 741255 h 2380521"/>
              <a:gd name="connsiteX2613" fmla="*/ 640901 w 8023328"/>
              <a:gd name="connsiteY2613" fmla="*/ 726466 h 2380521"/>
              <a:gd name="connsiteX2614" fmla="*/ 653298 w 8023328"/>
              <a:gd name="connsiteY2614" fmla="*/ 711678 h 2380521"/>
              <a:gd name="connsiteX2615" fmla="*/ 584861 w 8023328"/>
              <a:gd name="connsiteY2615" fmla="*/ 711678 h 2380521"/>
              <a:gd name="connsiteX2616" fmla="*/ 599648 w 8023328"/>
              <a:gd name="connsiteY2616" fmla="*/ 726466 h 2380521"/>
              <a:gd name="connsiteX2617" fmla="*/ 584861 w 8023328"/>
              <a:gd name="connsiteY2617" fmla="*/ 741255 h 2380521"/>
              <a:gd name="connsiteX2618" fmla="*/ 570071 w 8023328"/>
              <a:gd name="connsiteY2618" fmla="*/ 726466 h 2380521"/>
              <a:gd name="connsiteX2619" fmla="*/ 584861 w 8023328"/>
              <a:gd name="connsiteY2619" fmla="*/ 711678 h 2380521"/>
              <a:gd name="connsiteX2620" fmla="*/ 513660 w 8023328"/>
              <a:gd name="connsiteY2620" fmla="*/ 711678 h 2380521"/>
              <a:gd name="connsiteX2621" fmla="*/ 528837 w 8023328"/>
              <a:gd name="connsiteY2621" fmla="*/ 726466 h 2380521"/>
              <a:gd name="connsiteX2622" fmla="*/ 513660 w 8023328"/>
              <a:gd name="connsiteY2622" fmla="*/ 741255 h 2380521"/>
              <a:gd name="connsiteX2623" fmla="*/ 499241 w 8023328"/>
              <a:gd name="connsiteY2623" fmla="*/ 726466 h 2380521"/>
              <a:gd name="connsiteX2624" fmla="*/ 513660 w 8023328"/>
              <a:gd name="connsiteY2624" fmla="*/ 711678 h 2380521"/>
              <a:gd name="connsiteX2625" fmla="*/ 439826 w 8023328"/>
              <a:gd name="connsiteY2625" fmla="*/ 711678 h 2380521"/>
              <a:gd name="connsiteX2626" fmla="*/ 454616 w 8023328"/>
              <a:gd name="connsiteY2626" fmla="*/ 726466 h 2380521"/>
              <a:gd name="connsiteX2627" fmla="*/ 439826 w 8023328"/>
              <a:gd name="connsiteY2627" fmla="*/ 741255 h 2380521"/>
              <a:gd name="connsiteX2628" fmla="*/ 425038 w 8023328"/>
              <a:gd name="connsiteY2628" fmla="*/ 726466 h 2380521"/>
              <a:gd name="connsiteX2629" fmla="*/ 439826 w 8023328"/>
              <a:gd name="connsiteY2629" fmla="*/ 711678 h 2380521"/>
              <a:gd name="connsiteX2630" fmla="*/ 368064 w 8023328"/>
              <a:gd name="connsiteY2630" fmla="*/ 711678 h 2380521"/>
              <a:gd name="connsiteX2631" fmla="*/ 380462 w 8023328"/>
              <a:gd name="connsiteY2631" fmla="*/ 726466 h 2380521"/>
              <a:gd name="connsiteX2632" fmla="*/ 368064 w 8023328"/>
              <a:gd name="connsiteY2632" fmla="*/ 741255 h 2380521"/>
              <a:gd name="connsiteX2633" fmla="*/ 354207 w 8023328"/>
              <a:gd name="connsiteY2633" fmla="*/ 726466 h 2380521"/>
              <a:gd name="connsiteX2634" fmla="*/ 368064 w 8023328"/>
              <a:gd name="connsiteY2634" fmla="*/ 711678 h 2380521"/>
              <a:gd name="connsiteX2635" fmla="*/ 297232 w 8023328"/>
              <a:gd name="connsiteY2635" fmla="*/ 711678 h 2380521"/>
              <a:gd name="connsiteX2636" fmla="*/ 309630 w 8023328"/>
              <a:gd name="connsiteY2636" fmla="*/ 726466 h 2380521"/>
              <a:gd name="connsiteX2637" fmla="*/ 297232 w 8023328"/>
              <a:gd name="connsiteY2637" fmla="*/ 741255 h 2380521"/>
              <a:gd name="connsiteX2638" fmla="*/ 283376 w 8023328"/>
              <a:gd name="connsiteY2638" fmla="*/ 726466 h 2380521"/>
              <a:gd name="connsiteX2639" fmla="*/ 297232 w 8023328"/>
              <a:gd name="connsiteY2639" fmla="*/ 711678 h 2380521"/>
              <a:gd name="connsiteX2640" fmla="*/ 226403 w 8023328"/>
              <a:gd name="connsiteY2640" fmla="*/ 711678 h 2380521"/>
              <a:gd name="connsiteX2641" fmla="*/ 238801 w 8023328"/>
              <a:gd name="connsiteY2641" fmla="*/ 726466 h 2380521"/>
              <a:gd name="connsiteX2642" fmla="*/ 226403 w 8023328"/>
              <a:gd name="connsiteY2642" fmla="*/ 741255 h 2380521"/>
              <a:gd name="connsiteX2643" fmla="*/ 212548 w 8023328"/>
              <a:gd name="connsiteY2643" fmla="*/ 726466 h 2380521"/>
              <a:gd name="connsiteX2644" fmla="*/ 226403 w 8023328"/>
              <a:gd name="connsiteY2644" fmla="*/ 711678 h 2380521"/>
              <a:gd name="connsiteX2645" fmla="*/ 154106 w 8023328"/>
              <a:gd name="connsiteY2645" fmla="*/ 711678 h 2380521"/>
              <a:gd name="connsiteX2646" fmla="*/ 167962 w 8023328"/>
              <a:gd name="connsiteY2646" fmla="*/ 726466 h 2380521"/>
              <a:gd name="connsiteX2647" fmla="*/ 154106 w 8023328"/>
              <a:gd name="connsiteY2647" fmla="*/ 741255 h 2380521"/>
              <a:gd name="connsiteX2648" fmla="*/ 141708 w 8023328"/>
              <a:gd name="connsiteY2648" fmla="*/ 726466 h 2380521"/>
              <a:gd name="connsiteX2649" fmla="*/ 154106 w 8023328"/>
              <a:gd name="connsiteY2649" fmla="*/ 711678 h 2380521"/>
              <a:gd name="connsiteX2650" fmla="*/ 4227498 w 8023328"/>
              <a:gd name="connsiteY2650" fmla="*/ 640846 h 2380521"/>
              <a:gd name="connsiteX2651" fmla="*/ 4242286 w 8023328"/>
              <a:gd name="connsiteY2651" fmla="*/ 653243 h 2380521"/>
              <a:gd name="connsiteX2652" fmla="*/ 4227498 w 8023328"/>
              <a:gd name="connsiteY2652" fmla="*/ 667100 h 2380521"/>
              <a:gd name="connsiteX2653" fmla="*/ 4212710 w 8023328"/>
              <a:gd name="connsiteY2653" fmla="*/ 653243 h 2380521"/>
              <a:gd name="connsiteX2654" fmla="*/ 4227498 w 8023328"/>
              <a:gd name="connsiteY2654" fmla="*/ 640846 h 2380521"/>
              <a:gd name="connsiteX2655" fmla="*/ 4153295 w 8023328"/>
              <a:gd name="connsiteY2655" fmla="*/ 640846 h 2380521"/>
              <a:gd name="connsiteX2656" fmla="*/ 4168083 w 8023328"/>
              <a:gd name="connsiteY2656" fmla="*/ 653243 h 2380521"/>
              <a:gd name="connsiteX2657" fmla="*/ 4153295 w 8023328"/>
              <a:gd name="connsiteY2657" fmla="*/ 667100 h 2380521"/>
              <a:gd name="connsiteX2658" fmla="*/ 4138507 w 8023328"/>
              <a:gd name="connsiteY2658" fmla="*/ 653243 h 2380521"/>
              <a:gd name="connsiteX2659" fmla="*/ 4153295 w 8023328"/>
              <a:gd name="connsiteY2659" fmla="*/ 640846 h 2380521"/>
              <a:gd name="connsiteX2660" fmla="*/ 4082465 w 8023328"/>
              <a:gd name="connsiteY2660" fmla="*/ 640846 h 2380521"/>
              <a:gd name="connsiteX2661" fmla="*/ 4097254 w 8023328"/>
              <a:gd name="connsiteY2661" fmla="*/ 653243 h 2380521"/>
              <a:gd name="connsiteX2662" fmla="*/ 4082465 w 8023328"/>
              <a:gd name="connsiteY2662" fmla="*/ 667100 h 2380521"/>
              <a:gd name="connsiteX2663" fmla="*/ 4067676 w 8023328"/>
              <a:gd name="connsiteY2663" fmla="*/ 653243 h 2380521"/>
              <a:gd name="connsiteX2664" fmla="*/ 4082465 w 8023328"/>
              <a:gd name="connsiteY2664" fmla="*/ 640846 h 2380521"/>
              <a:gd name="connsiteX2665" fmla="*/ 4010703 w 8023328"/>
              <a:gd name="connsiteY2665" fmla="*/ 640846 h 2380521"/>
              <a:gd name="connsiteX2666" fmla="*/ 4023100 w 8023328"/>
              <a:gd name="connsiteY2666" fmla="*/ 653243 h 2380521"/>
              <a:gd name="connsiteX2667" fmla="*/ 4010703 w 8023328"/>
              <a:gd name="connsiteY2667" fmla="*/ 667100 h 2380521"/>
              <a:gd name="connsiteX2668" fmla="*/ 3996847 w 8023328"/>
              <a:gd name="connsiteY2668" fmla="*/ 653243 h 2380521"/>
              <a:gd name="connsiteX2669" fmla="*/ 4010703 w 8023328"/>
              <a:gd name="connsiteY2669" fmla="*/ 640846 h 2380521"/>
              <a:gd name="connsiteX2670" fmla="*/ 3939871 w 8023328"/>
              <a:gd name="connsiteY2670" fmla="*/ 640846 h 2380521"/>
              <a:gd name="connsiteX2671" fmla="*/ 3952268 w 8023328"/>
              <a:gd name="connsiteY2671" fmla="*/ 653243 h 2380521"/>
              <a:gd name="connsiteX2672" fmla="*/ 3939871 w 8023328"/>
              <a:gd name="connsiteY2672" fmla="*/ 667100 h 2380521"/>
              <a:gd name="connsiteX2673" fmla="*/ 3926015 w 8023328"/>
              <a:gd name="connsiteY2673" fmla="*/ 653243 h 2380521"/>
              <a:gd name="connsiteX2674" fmla="*/ 3939871 w 8023328"/>
              <a:gd name="connsiteY2674" fmla="*/ 640846 h 2380521"/>
              <a:gd name="connsiteX2675" fmla="*/ 3869042 w 8023328"/>
              <a:gd name="connsiteY2675" fmla="*/ 640846 h 2380521"/>
              <a:gd name="connsiteX2676" fmla="*/ 3881439 w 8023328"/>
              <a:gd name="connsiteY2676" fmla="*/ 653243 h 2380521"/>
              <a:gd name="connsiteX2677" fmla="*/ 3869042 w 8023328"/>
              <a:gd name="connsiteY2677" fmla="*/ 667100 h 2380521"/>
              <a:gd name="connsiteX2678" fmla="*/ 3855186 w 8023328"/>
              <a:gd name="connsiteY2678" fmla="*/ 653243 h 2380521"/>
              <a:gd name="connsiteX2679" fmla="*/ 3869042 w 8023328"/>
              <a:gd name="connsiteY2679" fmla="*/ 640846 h 2380521"/>
              <a:gd name="connsiteX2680" fmla="*/ 3796752 w 8023328"/>
              <a:gd name="connsiteY2680" fmla="*/ 640846 h 2380521"/>
              <a:gd name="connsiteX2681" fmla="*/ 3810608 w 8023328"/>
              <a:gd name="connsiteY2681" fmla="*/ 653243 h 2380521"/>
              <a:gd name="connsiteX2682" fmla="*/ 3796752 w 8023328"/>
              <a:gd name="connsiteY2682" fmla="*/ 667100 h 2380521"/>
              <a:gd name="connsiteX2683" fmla="*/ 3784355 w 8023328"/>
              <a:gd name="connsiteY2683" fmla="*/ 653243 h 2380521"/>
              <a:gd name="connsiteX2684" fmla="*/ 3796752 w 8023328"/>
              <a:gd name="connsiteY2684" fmla="*/ 640846 h 2380521"/>
              <a:gd name="connsiteX2685" fmla="*/ 3725922 w 8023328"/>
              <a:gd name="connsiteY2685" fmla="*/ 640846 h 2380521"/>
              <a:gd name="connsiteX2686" fmla="*/ 3739778 w 8023328"/>
              <a:gd name="connsiteY2686" fmla="*/ 653243 h 2380521"/>
              <a:gd name="connsiteX2687" fmla="*/ 3725922 w 8023328"/>
              <a:gd name="connsiteY2687" fmla="*/ 667100 h 2380521"/>
              <a:gd name="connsiteX2688" fmla="*/ 3713525 w 8023328"/>
              <a:gd name="connsiteY2688" fmla="*/ 653243 h 2380521"/>
              <a:gd name="connsiteX2689" fmla="*/ 3725922 w 8023328"/>
              <a:gd name="connsiteY2689" fmla="*/ 640846 h 2380521"/>
              <a:gd name="connsiteX2690" fmla="*/ 3655091 w 8023328"/>
              <a:gd name="connsiteY2690" fmla="*/ 640846 h 2380521"/>
              <a:gd name="connsiteX2691" fmla="*/ 3668947 w 8023328"/>
              <a:gd name="connsiteY2691" fmla="*/ 653243 h 2380521"/>
              <a:gd name="connsiteX2692" fmla="*/ 3655091 w 8023328"/>
              <a:gd name="connsiteY2692" fmla="*/ 667100 h 2380521"/>
              <a:gd name="connsiteX2693" fmla="*/ 3642694 w 8023328"/>
              <a:gd name="connsiteY2693" fmla="*/ 653243 h 2380521"/>
              <a:gd name="connsiteX2694" fmla="*/ 3655091 w 8023328"/>
              <a:gd name="connsiteY2694" fmla="*/ 640846 h 2380521"/>
              <a:gd name="connsiteX2695" fmla="*/ 3583280 w 8023328"/>
              <a:gd name="connsiteY2695" fmla="*/ 640846 h 2380521"/>
              <a:gd name="connsiteX2696" fmla="*/ 3598069 w 8023328"/>
              <a:gd name="connsiteY2696" fmla="*/ 653243 h 2380521"/>
              <a:gd name="connsiteX2697" fmla="*/ 3583280 w 8023328"/>
              <a:gd name="connsiteY2697" fmla="*/ 667100 h 2380521"/>
              <a:gd name="connsiteX2698" fmla="*/ 3568491 w 8023328"/>
              <a:gd name="connsiteY2698" fmla="*/ 653243 h 2380521"/>
              <a:gd name="connsiteX2699" fmla="*/ 3583280 w 8023328"/>
              <a:gd name="connsiteY2699" fmla="*/ 640846 h 2380521"/>
              <a:gd name="connsiteX2700" fmla="*/ 3512449 w 8023328"/>
              <a:gd name="connsiteY2700" fmla="*/ 640846 h 2380521"/>
              <a:gd name="connsiteX2701" fmla="*/ 3527237 w 8023328"/>
              <a:gd name="connsiteY2701" fmla="*/ 653243 h 2380521"/>
              <a:gd name="connsiteX2702" fmla="*/ 3512449 w 8023328"/>
              <a:gd name="connsiteY2702" fmla="*/ 667100 h 2380521"/>
              <a:gd name="connsiteX2703" fmla="*/ 3497661 w 8023328"/>
              <a:gd name="connsiteY2703" fmla="*/ 653243 h 2380521"/>
              <a:gd name="connsiteX2704" fmla="*/ 3512449 w 8023328"/>
              <a:gd name="connsiteY2704" fmla="*/ 640846 h 2380521"/>
              <a:gd name="connsiteX2705" fmla="*/ 3441619 w 8023328"/>
              <a:gd name="connsiteY2705" fmla="*/ 640846 h 2380521"/>
              <a:gd name="connsiteX2706" fmla="*/ 3456408 w 8023328"/>
              <a:gd name="connsiteY2706" fmla="*/ 653243 h 2380521"/>
              <a:gd name="connsiteX2707" fmla="*/ 3441619 w 8023328"/>
              <a:gd name="connsiteY2707" fmla="*/ 667100 h 2380521"/>
              <a:gd name="connsiteX2708" fmla="*/ 3426830 w 8023328"/>
              <a:gd name="connsiteY2708" fmla="*/ 653243 h 2380521"/>
              <a:gd name="connsiteX2709" fmla="*/ 3441619 w 8023328"/>
              <a:gd name="connsiteY2709" fmla="*/ 640846 h 2380521"/>
              <a:gd name="connsiteX2710" fmla="*/ 3369857 w 8023328"/>
              <a:gd name="connsiteY2710" fmla="*/ 640846 h 2380521"/>
              <a:gd name="connsiteX2711" fmla="*/ 3382254 w 8023328"/>
              <a:gd name="connsiteY2711" fmla="*/ 653243 h 2380521"/>
              <a:gd name="connsiteX2712" fmla="*/ 3369857 w 8023328"/>
              <a:gd name="connsiteY2712" fmla="*/ 667100 h 2380521"/>
              <a:gd name="connsiteX2713" fmla="*/ 3356001 w 8023328"/>
              <a:gd name="connsiteY2713" fmla="*/ 653243 h 2380521"/>
              <a:gd name="connsiteX2714" fmla="*/ 3369857 w 8023328"/>
              <a:gd name="connsiteY2714" fmla="*/ 640846 h 2380521"/>
              <a:gd name="connsiteX2715" fmla="*/ 3299091 w 8023328"/>
              <a:gd name="connsiteY2715" fmla="*/ 640846 h 2380521"/>
              <a:gd name="connsiteX2716" fmla="*/ 3311488 w 8023328"/>
              <a:gd name="connsiteY2716" fmla="*/ 653243 h 2380521"/>
              <a:gd name="connsiteX2717" fmla="*/ 3299091 w 8023328"/>
              <a:gd name="connsiteY2717" fmla="*/ 667100 h 2380521"/>
              <a:gd name="connsiteX2718" fmla="*/ 3285237 w 8023328"/>
              <a:gd name="connsiteY2718" fmla="*/ 653243 h 2380521"/>
              <a:gd name="connsiteX2719" fmla="*/ 3299091 w 8023328"/>
              <a:gd name="connsiteY2719" fmla="*/ 640846 h 2380521"/>
              <a:gd name="connsiteX2720" fmla="*/ 3228258 w 8023328"/>
              <a:gd name="connsiteY2720" fmla="*/ 640846 h 2380521"/>
              <a:gd name="connsiteX2721" fmla="*/ 3240658 w 8023328"/>
              <a:gd name="connsiteY2721" fmla="*/ 653243 h 2380521"/>
              <a:gd name="connsiteX2722" fmla="*/ 3228258 w 8023328"/>
              <a:gd name="connsiteY2722" fmla="*/ 667100 h 2380521"/>
              <a:gd name="connsiteX2723" fmla="*/ 3214403 w 8023328"/>
              <a:gd name="connsiteY2723" fmla="*/ 653243 h 2380521"/>
              <a:gd name="connsiteX2724" fmla="*/ 3228258 w 8023328"/>
              <a:gd name="connsiteY2724" fmla="*/ 640846 h 2380521"/>
              <a:gd name="connsiteX2725" fmla="*/ 3152597 w 8023328"/>
              <a:gd name="connsiteY2725" fmla="*/ 640846 h 2380521"/>
              <a:gd name="connsiteX2726" fmla="*/ 3166454 w 8023328"/>
              <a:gd name="connsiteY2726" fmla="*/ 653243 h 2380521"/>
              <a:gd name="connsiteX2727" fmla="*/ 3152597 w 8023328"/>
              <a:gd name="connsiteY2727" fmla="*/ 667100 h 2380521"/>
              <a:gd name="connsiteX2728" fmla="*/ 3140200 w 8023328"/>
              <a:gd name="connsiteY2728" fmla="*/ 653243 h 2380521"/>
              <a:gd name="connsiteX2729" fmla="*/ 3152597 w 8023328"/>
              <a:gd name="connsiteY2729" fmla="*/ 640846 h 2380521"/>
              <a:gd name="connsiteX2730" fmla="*/ 3081767 w 8023328"/>
              <a:gd name="connsiteY2730" fmla="*/ 640846 h 2380521"/>
              <a:gd name="connsiteX2731" fmla="*/ 3095620 w 8023328"/>
              <a:gd name="connsiteY2731" fmla="*/ 653243 h 2380521"/>
              <a:gd name="connsiteX2732" fmla="*/ 3081767 w 8023328"/>
              <a:gd name="connsiteY2732" fmla="*/ 667100 h 2380521"/>
              <a:gd name="connsiteX2733" fmla="*/ 3069366 w 8023328"/>
              <a:gd name="connsiteY2733" fmla="*/ 653243 h 2380521"/>
              <a:gd name="connsiteX2734" fmla="*/ 3081767 w 8023328"/>
              <a:gd name="connsiteY2734" fmla="*/ 640846 h 2380521"/>
              <a:gd name="connsiteX2735" fmla="*/ 3013710 w 8023328"/>
              <a:gd name="connsiteY2735" fmla="*/ 640846 h 2380521"/>
              <a:gd name="connsiteX2736" fmla="*/ 3028129 w 8023328"/>
              <a:gd name="connsiteY2736" fmla="*/ 653243 h 2380521"/>
              <a:gd name="connsiteX2737" fmla="*/ 3013710 w 8023328"/>
              <a:gd name="connsiteY2737" fmla="*/ 667100 h 2380521"/>
              <a:gd name="connsiteX2738" fmla="*/ 2998534 w 8023328"/>
              <a:gd name="connsiteY2738" fmla="*/ 653243 h 2380521"/>
              <a:gd name="connsiteX2739" fmla="*/ 3013710 w 8023328"/>
              <a:gd name="connsiteY2739" fmla="*/ 640846 h 2380521"/>
              <a:gd name="connsiteX2740" fmla="*/ 2942488 w 8023328"/>
              <a:gd name="connsiteY2740" fmla="*/ 640846 h 2380521"/>
              <a:gd name="connsiteX2741" fmla="*/ 2957280 w 8023328"/>
              <a:gd name="connsiteY2741" fmla="*/ 653243 h 2380521"/>
              <a:gd name="connsiteX2742" fmla="*/ 2942488 w 8023328"/>
              <a:gd name="connsiteY2742" fmla="*/ 667100 h 2380521"/>
              <a:gd name="connsiteX2743" fmla="*/ 2927703 w 8023328"/>
              <a:gd name="connsiteY2743" fmla="*/ 653243 h 2380521"/>
              <a:gd name="connsiteX2744" fmla="*/ 2942488 w 8023328"/>
              <a:gd name="connsiteY2744" fmla="*/ 640846 h 2380521"/>
              <a:gd name="connsiteX2745" fmla="*/ 2868288 w 8023328"/>
              <a:gd name="connsiteY2745" fmla="*/ 640846 h 2380521"/>
              <a:gd name="connsiteX2746" fmla="*/ 2883082 w 8023328"/>
              <a:gd name="connsiteY2746" fmla="*/ 653243 h 2380521"/>
              <a:gd name="connsiteX2747" fmla="*/ 2868288 w 8023328"/>
              <a:gd name="connsiteY2747" fmla="*/ 667100 h 2380521"/>
              <a:gd name="connsiteX2748" fmla="*/ 2853498 w 8023328"/>
              <a:gd name="connsiteY2748" fmla="*/ 653243 h 2380521"/>
              <a:gd name="connsiteX2749" fmla="*/ 2868288 w 8023328"/>
              <a:gd name="connsiteY2749" fmla="*/ 640846 h 2380521"/>
              <a:gd name="connsiteX2750" fmla="*/ 2796532 w 8023328"/>
              <a:gd name="connsiteY2750" fmla="*/ 640846 h 2380521"/>
              <a:gd name="connsiteX2751" fmla="*/ 2808926 w 8023328"/>
              <a:gd name="connsiteY2751" fmla="*/ 653243 h 2380521"/>
              <a:gd name="connsiteX2752" fmla="*/ 2796532 w 8023328"/>
              <a:gd name="connsiteY2752" fmla="*/ 667100 h 2380521"/>
              <a:gd name="connsiteX2753" fmla="*/ 2782673 w 8023328"/>
              <a:gd name="connsiteY2753" fmla="*/ 653243 h 2380521"/>
              <a:gd name="connsiteX2754" fmla="*/ 2796532 w 8023328"/>
              <a:gd name="connsiteY2754" fmla="*/ 640846 h 2380521"/>
              <a:gd name="connsiteX2755" fmla="*/ 2725692 w 8023328"/>
              <a:gd name="connsiteY2755" fmla="*/ 640846 h 2380521"/>
              <a:gd name="connsiteX2756" fmla="*/ 2738097 w 8023328"/>
              <a:gd name="connsiteY2756" fmla="*/ 653243 h 2380521"/>
              <a:gd name="connsiteX2757" fmla="*/ 2725692 w 8023328"/>
              <a:gd name="connsiteY2757" fmla="*/ 667100 h 2380521"/>
              <a:gd name="connsiteX2758" fmla="*/ 2711843 w 8023328"/>
              <a:gd name="connsiteY2758" fmla="*/ 653243 h 2380521"/>
              <a:gd name="connsiteX2759" fmla="*/ 2725692 w 8023328"/>
              <a:gd name="connsiteY2759" fmla="*/ 640846 h 2380521"/>
              <a:gd name="connsiteX2760" fmla="*/ 2654867 w 8023328"/>
              <a:gd name="connsiteY2760" fmla="*/ 640846 h 2380521"/>
              <a:gd name="connsiteX2761" fmla="*/ 2667266 w 8023328"/>
              <a:gd name="connsiteY2761" fmla="*/ 653243 h 2380521"/>
              <a:gd name="connsiteX2762" fmla="*/ 2654867 w 8023328"/>
              <a:gd name="connsiteY2762" fmla="*/ 667100 h 2380521"/>
              <a:gd name="connsiteX2763" fmla="*/ 2641013 w 8023328"/>
              <a:gd name="connsiteY2763" fmla="*/ 653243 h 2380521"/>
              <a:gd name="connsiteX2764" fmla="*/ 2654867 w 8023328"/>
              <a:gd name="connsiteY2764" fmla="*/ 640846 h 2380521"/>
              <a:gd name="connsiteX2765" fmla="*/ 2582577 w 8023328"/>
              <a:gd name="connsiteY2765" fmla="*/ 640846 h 2380521"/>
              <a:gd name="connsiteX2766" fmla="*/ 2596432 w 8023328"/>
              <a:gd name="connsiteY2766" fmla="*/ 654702 h 2380521"/>
              <a:gd name="connsiteX2767" fmla="*/ 2582577 w 8023328"/>
              <a:gd name="connsiteY2767" fmla="*/ 667100 h 2380521"/>
              <a:gd name="connsiteX2768" fmla="*/ 2570181 w 8023328"/>
              <a:gd name="connsiteY2768" fmla="*/ 654702 h 2380521"/>
              <a:gd name="connsiteX2769" fmla="*/ 2582577 w 8023328"/>
              <a:gd name="connsiteY2769" fmla="*/ 640846 h 2380521"/>
              <a:gd name="connsiteX2770" fmla="*/ 1728254 w 8023328"/>
              <a:gd name="connsiteY2770" fmla="*/ 640846 h 2380521"/>
              <a:gd name="connsiteX2771" fmla="*/ 1743044 w 8023328"/>
              <a:gd name="connsiteY2771" fmla="*/ 654702 h 2380521"/>
              <a:gd name="connsiteX2772" fmla="*/ 1728254 w 8023328"/>
              <a:gd name="connsiteY2772" fmla="*/ 667100 h 2380521"/>
              <a:gd name="connsiteX2773" fmla="*/ 1713464 w 8023328"/>
              <a:gd name="connsiteY2773" fmla="*/ 654702 h 2380521"/>
              <a:gd name="connsiteX2774" fmla="*/ 1728254 w 8023328"/>
              <a:gd name="connsiteY2774" fmla="*/ 640846 h 2380521"/>
              <a:gd name="connsiteX2775" fmla="*/ 1657423 w 8023328"/>
              <a:gd name="connsiteY2775" fmla="*/ 640846 h 2380521"/>
              <a:gd name="connsiteX2776" fmla="*/ 1672215 w 8023328"/>
              <a:gd name="connsiteY2776" fmla="*/ 654702 h 2380521"/>
              <a:gd name="connsiteX2777" fmla="*/ 1657423 w 8023328"/>
              <a:gd name="connsiteY2777" fmla="*/ 667100 h 2380521"/>
              <a:gd name="connsiteX2778" fmla="*/ 1642644 w 8023328"/>
              <a:gd name="connsiteY2778" fmla="*/ 654702 h 2380521"/>
              <a:gd name="connsiteX2779" fmla="*/ 1657423 w 8023328"/>
              <a:gd name="connsiteY2779" fmla="*/ 640846 h 2380521"/>
              <a:gd name="connsiteX2780" fmla="*/ 1582290 w 8023328"/>
              <a:gd name="connsiteY2780" fmla="*/ 640846 h 2380521"/>
              <a:gd name="connsiteX2781" fmla="*/ 1594694 w 8023328"/>
              <a:gd name="connsiteY2781" fmla="*/ 654702 h 2380521"/>
              <a:gd name="connsiteX2782" fmla="*/ 1582290 w 8023328"/>
              <a:gd name="connsiteY2782" fmla="*/ 667100 h 2380521"/>
              <a:gd name="connsiteX2783" fmla="*/ 1568435 w 8023328"/>
              <a:gd name="connsiteY2783" fmla="*/ 654702 h 2380521"/>
              <a:gd name="connsiteX2784" fmla="*/ 1582290 w 8023328"/>
              <a:gd name="connsiteY2784" fmla="*/ 640846 h 2380521"/>
              <a:gd name="connsiteX2785" fmla="*/ 1512190 w 8023328"/>
              <a:gd name="connsiteY2785" fmla="*/ 640846 h 2380521"/>
              <a:gd name="connsiteX2786" fmla="*/ 1523859 w 8023328"/>
              <a:gd name="connsiteY2786" fmla="*/ 654702 h 2380521"/>
              <a:gd name="connsiteX2787" fmla="*/ 1512190 w 8023328"/>
              <a:gd name="connsiteY2787" fmla="*/ 667100 h 2380521"/>
              <a:gd name="connsiteX2788" fmla="*/ 1497604 w 8023328"/>
              <a:gd name="connsiteY2788" fmla="*/ 654702 h 2380521"/>
              <a:gd name="connsiteX2789" fmla="*/ 1512190 w 8023328"/>
              <a:gd name="connsiteY2789" fmla="*/ 640846 h 2380521"/>
              <a:gd name="connsiteX2790" fmla="*/ 1440623 w 8023328"/>
              <a:gd name="connsiteY2790" fmla="*/ 640846 h 2380521"/>
              <a:gd name="connsiteX2791" fmla="*/ 1453017 w 8023328"/>
              <a:gd name="connsiteY2791" fmla="*/ 654702 h 2380521"/>
              <a:gd name="connsiteX2792" fmla="*/ 1440623 w 8023328"/>
              <a:gd name="connsiteY2792" fmla="*/ 667100 h 2380521"/>
              <a:gd name="connsiteX2793" fmla="*/ 1426767 w 8023328"/>
              <a:gd name="connsiteY2793" fmla="*/ 654702 h 2380521"/>
              <a:gd name="connsiteX2794" fmla="*/ 1440623 w 8023328"/>
              <a:gd name="connsiteY2794" fmla="*/ 640846 h 2380521"/>
              <a:gd name="connsiteX2795" fmla="*/ 1368339 w 8023328"/>
              <a:gd name="connsiteY2795" fmla="*/ 640846 h 2380521"/>
              <a:gd name="connsiteX2796" fmla="*/ 1382194 w 8023328"/>
              <a:gd name="connsiteY2796" fmla="*/ 654702 h 2380521"/>
              <a:gd name="connsiteX2797" fmla="*/ 1368339 w 8023328"/>
              <a:gd name="connsiteY2797" fmla="*/ 667100 h 2380521"/>
              <a:gd name="connsiteX2798" fmla="*/ 1355943 w 8023328"/>
              <a:gd name="connsiteY2798" fmla="*/ 654702 h 2380521"/>
              <a:gd name="connsiteX2799" fmla="*/ 1368339 w 8023328"/>
              <a:gd name="connsiteY2799" fmla="*/ 640846 h 2380521"/>
              <a:gd name="connsiteX2800" fmla="*/ 1297512 w 8023328"/>
              <a:gd name="connsiteY2800" fmla="*/ 640846 h 2380521"/>
              <a:gd name="connsiteX2801" fmla="*/ 1311369 w 8023328"/>
              <a:gd name="connsiteY2801" fmla="*/ 654702 h 2380521"/>
              <a:gd name="connsiteX2802" fmla="*/ 1297512 w 8023328"/>
              <a:gd name="connsiteY2802" fmla="*/ 667100 h 2380521"/>
              <a:gd name="connsiteX2803" fmla="*/ 1285116 w 8023328"/>
              <a:gd name="connsiteY2803" fmla="*/ 654702 h 2380521"/>
              <a:gd name="connsiteX2804" fmla="*/ 1297512 w 8023328"/>
              <a:gd name="connsiteY2804" fmla="*/ 640846 h 2380521"/>
              <a:gd name="connsiteX2805" fmla="*/ 1226680 w 8023328"/>
              <a:gd name="connsiteY2805" fmla="*/ 640846 h 2380521"/>
              <a:gd name="connsiteX2806" fmla="*/ 1240537 w 8023328"/>
              <a:gd name="connsiteY2806" fmla="*/ 654702 h 2380521"/>
              <a:gd name="connsiteX2807" fmla="*/ 1226680 w 8023328"/>
              <a:gd name="connsiteY2807" fmla="*/ 667100 h 2380521"/>
              <a:gd name="connsiteX2808" fmla="*/ 1214291 w 8023328"/>
              <a:gd name="connsiteY2808" fmla="*/ 654702 h 2380521"/>
              <a:gd name="connsiteX2809" fmla="*/ 1226680 w 8023328"/>
              <a:gd name="connsiteY2809" fmla="*/ 640846 h 2380521"/>
              <a:gd name="connsiteX2810" fmla="*/ 1154878 w 8023328"/>
              <a:gd name="connsiteY2810" fmla="*/ 640846 h 2380521"/>
              <a:gd name="connsiteX2811" fmla="*/ 1169666 w 8023328"/>
              <a:gd name="connsiteY2811" fmla="*/ 654702 h 2380521"/>
              <a:gd name="connsiteX2812" fmla="*/ 1154878 w 8023328"/>
              <a:gd name="connsiteY2812" fmla="*/ 667100 h 2380521"/>
              <a:gd name="connsiteX2813" fmla="*/ 1140088 w 8023328"/>
              <a:gd name="connsiteY2813" fmla="*/ 654702 h 2380521"/>
              <a:gd name="connsiteX2814" fmla="*/ 1154878 w 8023328"/>
              <a:gd name="connsiteY2814" fmla="*/ 640846 h 2380521"/>
              <a:gd name="connsiteX2815" fmla="*/ 1084051 w 8023328"/>
              <a:gd name="connsiteY2815" fmla="*/ 640846 h 2380521"/>
              <a:gd name="connsiteX2816" fmla="*/ 1098838 w 8023328"/>
              <a:gd name="connsiteY2816" fmla="*/ 654702 h 2380521"/>
              <a:gd name="connsiteX2817" fmla="*/ 1084051 w 8023328"/>
              <a:gd name="connsiteY2817" fmla="*/ 667100 h 2380521"/>
              <a:gd name="connsiteX2818" fmla="*/ 1069261 w 8023328"/>
              <a:gd name="connsiteY2818" fmla="*/ 654702 h 2380521"/>
              <a:gd name="connsiteX2819" fmla="*/ 1084051 w 8023328"/>
              <a:gd name="connsiteY2819" fmla="*/ 640846 h 2380521"/>
              <a:gd name="connsiteX2820" fmla="*/ 1013010 w 8023328"/>
              <a:gd name="connsiteY2820" fmla="*/ 640846 h 2380521"/>
              <a:gd name="connsiteX2821" fmla="*/ 1024682 w 8023328"/>
              <a:gd name="connsiteY2821" fmla="*/ 654702 h 2380521"/>
              <a:gd name="connsiteX2822" fmla="*/ 1013010 w 8023328"/>
              <a:gd name="connsiteY2822" fmla="*/ 667100 h 2380521"/>
              <a:gd name="connsiteX2823" fmla="*/ 998429 w 8023328"/>
              <a:gd name="connsiteY2823" fmla="*/ 654702 h 2380521"/>
              <a:gd name="connsiteX2824" fmla="*/ 1013010 w 8023328"/>
              <a:gd name="connsiteY2824" fmla="*/ 640846 h 2380521"/>
              <a:gd name="connsiteX2825" fmla="*/ 941457 w 8023328"/>
              <a:gd name="connsiteY2825" fmla="*/ 640846 h 2380521"/>
              <a:gd name="connsiteX2826" fmla="*/ 953852 w 8023328"/>
              <a:gd name="connsiteY2826" fmla="*/ 654702 h 2380521"/>
              <a:gd name="connsiteX2827" fmla="*/ 941457 w 8023328"/>
              <a:gd name="connsiteY2827" fmla="*/ 667100 h 2380521"/>
              <a:gd name="connsiteX2828" fmla="*/ 927599 w 8023328"/>
              <a:gd name="connsiteY2828" fmla="*/ 654702 h 2380521"/>
              <a:gd name="connsiteX2829" fmla="*/ 941457 w 8023328"/>
              <a:gd name="connsiteY2829" fmla="*/ 640846 h 2380521"/>
              <a:gd name="connsiteX2830" fmla="*/ 870622 w 8023328"/>
              <a:gd name="connsiteY2830" fmla="*/ 640846 h 2380521"/>
              <a:gd name="connsiteX2831" fmla="*/ 883024 w 8023328"/>
              <a:gd name="connsiteY2831" fmla="*/ 654702 h 2380521"/>
              <a:gd name="connsiteX2832" fmla="*/ 870622 w 8023328"/>
              <a:gd name="connsiteY2832" fmla="*/ 667100 h 2380521"/>
              <a:gd name="connsiteX2833" fmla="*/ 856770 w 8023328"/>
              <a:gd name="connsiteY2833" fmla="*/ 654702 h 2380521"/>
              <a:gd name="connsiteX2834" fmla="*/ 870622 w 8023328"/>
              <a:gd name="connsiteY2834" fmla="*/ 640846 h 2380521"/>
              <a:gd name="connsiteX2835" fmla="*/ 798337 w 8023328"/>
              <a:gd name="connsiteY2835" fmla="*/ 640846 h 2380521"/>
              <a:gd name="connsiteX2836" fmla="*/ 812191 w 8023328"/>
              <a:gd name="connsiteY2836" fmla="*/ 655635 h 2380521"/>
              <a:gd name="connsiteX2837" fmla="*/ 798337 w 8023328"/>
              <a:gd name="connsiteY2837" fmla="*/ 670424 h 2380521"/>
              <a:gd name="connsiteX2838" fmla="*/ 785937 w 8023328"/>
              <a:gd name="connsiteY2838" fmla="*/ 655635 h 2380521"/>
              <a:gd name="connsiteX2839" fmla="*/ 798337 w 8023328"/>
              <a:gd name="connsiteY2839" fmla="*/ 640846 h 2380521"/>
              <a:gd name="connsiteX2840" fmla="*/ 724134 w 8023328"/>
              <a:gd name="connsiteY2840" fmla="*/ 640846 h 2380521"/>
              <a:gd name="connsiteX2841" fmla="*/ 737989 w 8023328"/>
              <a:gd name="connsiteY2841" fmla="*/ 655635 h 2380521"/>
              <a:gd name="connsiteX2842" fmla="*/ 724134 w 8023328"/>
              <a:gd name="connsiteY2842" fmla="*/ 670424 h 2380521"/>
              <a:gd name="connsiteX2843" fmla="*/ 711735 w 8023328"/>
              <a:gd name="connsiteY2843" fmla="*/ 655635 h 2380521"/>
              <a:gd name="connsiteX2844" fmla="*/ 724134 w 8023328"/>
              <a:gd name="connsiteY2844" fmla="*/ 640846 h 2380521"/>
              <a:gd name="connsiteX2845" fmla="*/ 653301 w 8023328"/>
              <a:gd name="connsiteY2845" fmla="*/ 640846 h 2380521"/>
              <a:gd name="connsiteX2846" fmla="*/ 667160 w 8023328"/>
              <a:gd name="connsiteY2846" fmla="*/ 655635 h 2380521"/>
              <a:gd name="connsiteX2847" fmla="*/ 653301 w 8023328"/>
              <a:gd name="connsiteY2847" fmla="*/ 670424 h 2380521"/>
              <a:gd name="connsiteX2848" fmla="*/ 640907 w 8023328"/>
              <a:gd name="connsiteY2848" fmla="*/ 655635 h 2380521"/>
              <a:gd name="connsiteX2849" fmla="*/ 653301 w 8023328"/>
              <a:gd name="connsiteY2849" fmla="*/ 640846 h 2380521"/>
              <a:gd name="connsiteX2850" fmla="*/ 584864 w 8023328"/>
              <a:gd name="connsiteY2850" fmla="*/ 640846 h 2380521"/>
              <a:gd name="connsiteX2851" fmla="*/ 599651 w 8023328"/>
              <a:gd name="connsiteY2851" fmla="*/ 655635 h 2380521"/>
              <a:gd name="connsiteX2852" fmla="*/ 584864 w 8023328"/>
              <a:gd name="connsiteY2852" fmla="*/ 670424 h 2380521"/>
              <a:gd name="connsiteX2853" fmla="*/ 570075 w 8023328"/>
              <a:gd name="connsiteY2853" fmla="*/ 655635 h 2380521"/>
              <a:gd name="connsiteX2854" fmla="*/ 584864 w 8023328"/>
              <a:gd name="connsiteY2854" fmla="*/ 640846 h 2380521"/>
              <a:gd name="connsiteX2855" fmla="*/ 513663 w 8023328"/>
              <a:gd name="connsiteY2855" fmla="*/ 640846 h 2380521"/>
              <a:gd name="connsiteX2856" fmla="*/ 528843 w 8023328"/>
              <a:gd name="connsiteY2856" fmla="*/ 655635 h 2380521"/>
              <a:gd name="connsiteX2857" fmla="*/ 513663 w 8023328"/>
              <a:gd name="connsiteY2857" fmla="*/ 670424 h 2380521"/>
              <a:gd name="connsiteX2858" fmla="*/ 499246 w 8023328"/>
              <a:gd name="connsiteY2858" fmla="*/ 655635 h 2380521"/>
              <a:gd name="connsiteX2859" fmla="*/ 513663 w 8023328"/>
              <a:gd name="connsiteY2859" fmla="*/ 640846 h 2380521"/>
              <a:gd name="connsiteX2860" fmla="*/ 439832 w 8023328"/>
              <a:gd name="connsiteY2860" fmla="*/ 640846 h 2380521"/>
              <a:gd name="connsiteX2861" fmla="*/ 454622 w 8023328"/>
              <a:gd name="connsiteY2861" fmla="*/ 655635 h 2380521"/>
              <a:gd name="connsiteX2862" fmla="*/ 439832 w 8023328"/>
              <a:gd name="connsiteY2862" fmla="*/ 670424 h 2380521"/>
              <a:gd name="connsiteX2863" fmla="*/ 425044 w 8023328"/>
              <a:gd name="connsiteY2863" fmla="*/ 655635 h 2380521"/>
              <a:gd name="connsiteX2864" fmla="*/ 439832 w 8023328"/>
              <a:gd name="connsiteY2864" fmla="*/ 640846 h 2380521"/>
              <a:gd name="connsiteX2865" fmla="*/ 368070 w 8023328"/>
              <a:gd name="connsiteY2865" fmla="*/ 640846 h 2380521"/>
              <a:gd name="connsiteX2866" fmla="*/ 380465 w 8023328"/>
              <a:gd name="connsiteY2866" fmla="*/ 655635 h 2380521"/>
              <a:gd name="connsiteX2867" fmla="*/ 368070 w 8023328"/>
              <a:gd name="connsiteY2867" fmla="*/ 670424 h 2380521"/>
              <a:gd name="connsiteX2868" fmla="*/ 354211 w 8023328"/>
              <a:gd name="connsiteY2868" fmla="*/ 655635 h 2380521"/>
              <a:gd name="connsiteX2869" fmla="*/ 368070 w 8023328"/>
              <a:gd name="connsiteY2869" fmla="*/ 640846 h 2380521"/>
              <a:gd name="connsiteX2870" fmla="*/ 297235 w 8023328"/>
              <a:gd name="connsiteY2870" fmla="*/ 640846 h 2380521"/>
              <a:gd name="connsiteX2871" fmla="*/ 309631 w 8023328"/>
              <a:gd name="connsiteY2871" fmla="*/ 655635 h 2380521"/>
              <a:gd name="connsiteX2872" fmla="*/ 297235 w 8023328"/>
              <a:gd name="connsiteY2872" fmla="*/ 670424 h 2380521"/>
              <a:gd name="connsiteX2873" fmla="*/ 283379 w 8023328"/>
              <a:gd name="connsiteY2873" fmla="*/ 655635 h 2380521"/>
              <a:gd name="connsiteX2874" fmla="*/ 297235 w 8023328"/>
              <a:gd name="connsiteY2874" fmla="*/ 640846 h 2380521"/>
              <a:gd name="connsiteX2875" fmla="*/ 4082465 w 8023328"/>
              <a:gd name="connsiteY2875" fmla="*/ 570017 h 2380521"/>
              <a:gd name="connsiteX2876" fmla="*/ 4097254 w 8023328"/>
              <a:gd name="connsiteY2876" fmla="*/ 584805 h 2380521"/>
              <a:gd name="connsiteX2877" fmla="*/ 4082465 w 8023328"/>
              <a:gd name="connsiteY2877" fmla="*/ 599594 h 2380521"/>
              <a:gd name="connsiteX2878" fmla="*/ 4067676 w 8023328"/>
              <a:gd name="connsiteY2878" fmla="*/ 584805 h 2380521"/>
              <a:gd name="connsiteX2879" fmla="*/ 4082465 w 8023328"/>
              <a:gd name="connsiteY2879" fmla="*/ 570017 h 2380521"/>
              <a:gd name="connsiteX2880" fmla="*/ 4010703 w 8023328"/>
              <a:gd name="connsiteY2880" fmla="*/ 570017 h 2380521"/>
              <a:gd name="connsiteX2881" fmla="*/ 4023100 w 8023328"/>
              <a:gd name="connsiteY2881" fmla="*/ 584805 h 2380521"/>
              <a:gd name="connsiteX2882" fmla="*/ 4010703 w 8023328"/>
              <a:gd name="connsiteY2882" fmla="*/ 599594 h 2380521"/>
              <a:gd name="connsiteX2883" fmla="*/ 3996847 w 8023328"/>
              <a:gd name="connsiteY2883" fmla="*/ 584805 h 2380521"/>
              <a:gd name="connsiteX2884" fmla="*/ 4010703 w 8023328"/>
              <a:gd name="connsiteY2884" fmla="*/ 570017 h 2380521"/>
              <a:gd name="connsiteX2885" fmla="*/ 3939871 w 8023328"/>
              <a:gd name="connsiteY2885" fmla="*/ 570017 h 2380521"/>
              <a:gd name="connsiteX2886" fmla="*/ 3952268 w 8023328"/>
              <a:gd name="connsiteY2886" fmla="*/ 584805 h 2380521"/>
              <a:gd name="connsiteX2887" fmla="*/ 3939871 w 8023328"/>
              <a:gd name="connsiteY2887" fmla="*/ 599594 h 2380521"/>
              <a:gd name="connsiteX2888" fmla="*/ 3926015 w 8023328"/>
              <a:gd name="connsiteY2888" fmla="*/ 584805 h 2380521"/>
              <a:gd name="connsiteX2889" fmla="*/ 3939871 w 8023328"/>
              <a:gd name="connsiteY2889" fmla="*/ 570017 h 2380521"/>
              <a:gd name="connsiteX2890" fmla="*/ 3869042 w 8023328"/>
              <a:gd name="connsiteY2890" fmla="*/ 570017 h 2380521"/>
              <a:gd name="connsiteX2891" fmla="*/ 3881439 w 8023328"/>
              <a:gd name="connsiteY2891" fmla="*/ 584805 h 2380521"/>
              <a:gd name="connsiteX2892" fmla="*/ 3869042 w 8023328"/>
              <a:gd name="connsiteY2892" fmla="*/ 599594 h 2380521"/>
              <a:gd name="connsiteX2893" fmla="*/ 3855186 w 8023328"/>
              <a:gd name="connsiteY2893" fmla="*/ 584805 h 2380521"/>
              <a:gd name="connsiteX2894" fmla="*/ 3869042 w 8023328"/>
              <a:gd name="connsiteY2894" fmla="*/ 570017 h 2380521"/>
              <a:gd name="connsiteX2895" fmla="*/ 3796752 w 8023328"/>
              <a:gd name="connsiteY2895" fmla="*/ 570017 h 2380521"/>
              <a:gd name="connsiteX2896" fmla="*/ 3810608 w 8023328"/>
              <a:gd name="connsiteY2896" fmla="*/ 584805 h 2380521"/>
              <a:gd name="connsiteX2897" fmla="*/ 3796752 w 8023328"/>
              <a:gd name="connsiteY2897" fmla="*/ 599594 h 2380521"/>
              <a:gd name="connsiteX2898" fmla="*/ 3784355 w 8023328"/>
              <a:gd name="connsiteY2898" fmla="*/ 584805 h 2380521"/>
              <a:gd name="connsiteX2899" fmla="*/ 3796752 w 8023328"/>
              <a:gd name="connsiteY2899" fmla="*/ 570017 h 2380521"/>
              <a:gd name="connsiteX2900" fmla="*/ 3725922 w 8023328"/>
              <a:gd name="connsiteY2900" fmla="*/ 570017 h 2380521"/>
              <a:gd name="connsiteX2901" fmla="*/ 3739778 w 8023328"/>
              <a:gd name="connsiteY2901" fmla="*/ 584805 h 2380521"/>
              <a:gd name="connsiteX2902" fmla="*/ 3725922 w 8023328"/>
              <a:gd name="connsiteY2902" fmla="*/ 599594 h 2380521"/>
              <a:gd name="connsiteX2903" fmla="*/ 3713525 w 8023328"/>
              <a:gd name="connsiteY2903" fmla="*/ 584805 h 2380521"/>
              <a:gd name="connsiteX2904" fmla="*/ 3725922 w 8023328"/>
              <a:gd name="connsiteY2904" fmla="*/ 570017 h 2380521"/>
              <a:gd name="connsiteX2905" fmla="*/ 3655091 w 8023328"/>
              <a:gd name="connsiteY2905" fmla="*/ 570017 h 2380521"/>
              <a:gd name="connsiteX2906" fmla="*/ 3668947 w 8023328"/>
              <a:gd name="connsiteY2906" fmla="*/ 582414 h 2380521"/>
              <a:gd name="connsiteX2907" fmla="*/ 3655091 w 8023328"/>
              <a:gd name="connsiteY2907" fmla="*/ 596271 h 2380521"/>
              <a:gd name="connsiteX2908" fmla="*/ 3642694 w 8023328"/>
              <a:gd name="connsiteY2908" fmla="*/ 582414 h 2380521"/>
              <a:gd name="connsiteX2909" fmla="*/ 3655091 w 8023328"/>
              <a:gd name="connsiteY2909" fmla="*/ 570017 h 2380521"/>
              <a:gd name="connsiteX2910" fmla="*/ 3583280 w 8023328"/>
              <a:gd name="connsiteY2910" fmla="*/ 570017 h 2380521"/>
              <a:gd name="connsiteX2911" fmla="*/ 3598069 w 8023328"/>
              <a:gd name="connsiteY2911" fmla="*/ 582414 h 2380521"/>
              <a:gd name="connsiteX2912" fmla="*/ 3583280 w 8023328"/>
              <a:gd name="connsiteY2912" fmla="*/ 596271 h 2380521"/>
              <a:gd name="connsiteX2913" fmla="*/ 3568491 w 8023328"/>
              <a:gd name="connsiteY2913" fmla="*/ 582414 h 2380521"/>
              <a:gd name="connsiteX2914" fmla="*/ 3583280 w 8023328"/>
              <a:gd name="connsiteY2914" fmla="*/ 570017 h 2380521"/>
              <a:gd name="connsiteX2915" fmla="*/ 3512449 w 8023328"/>
              <a:gd name="connsiteY2915" fmla="*/ 570017 h 2380521"/>
              <a:gd name="connsiteX2916" fmla="*/ 3527237 w 8023328"/>
              <a:gd name="connsiteY2916" fmla="*/ 582414 h 2380521"/>
              <a:gd name="connsiteX2917" fmla="*/ 3512449 w 8023328"/>
              <a:gd name="connsiteY2917" fmla="*/ 596271 h 2380521"/>
              <a:gd name="connsiteX2918" fmla="*/ 3497661 w 8023328"/>
              <a:gd name="connsiteY2918" fmla="*/ 582414 h 2380521"/>
              <a:gd name="connsiteX2919" fmla="*/ 3512449 w 8023328"/>
              <a:gd name="connsiteY2919" fmla="*/ 570017 h 2380521"/>
              <a:gd name="connsiteX2920" fmla="*/ 3441619 w 8023328"/>
              <a:gd name="connsiteY2920" fmla="*/ 570017 h 2380521"/>
              <a:gd name="connsiteX2921" fmla="*/ 3456408 w 8023328"/>
              <a:gd name="connsiteY2921" fmla="*/ 582414 h 2380521"/>
              <a:gd name="connsiteX2922" fmla="*/ 3441619 w 8023328"/>
              <a:gd name="connsiteY2922" fmla="*/ 596271 h 2380521"/>
              <a:gd name="connsiteX2923" fmla="*/ 3426830 w 8023328"/>
              <a:gd name="connsiteY2923" fmla="*/ 582414 h 2380521"/>
              <a:gd name="connsiteX2924" fmla="*/ 3441619 w 8023328"/>
              <a:gd name="connsiteY2924" fmla="*/ 570017 h 2380521"/>
              <a:gd name="connsiteX2925" fmla="*/ 3369857 w 8023328"/>
              <a:gd name="connsiteY2925" fmla="*/ 570017 h 2380521"/>
              <a:gd name="connsiteX2926" fmla="*/ 3382254 w 8023328"/>
              <a:gd name="connsiteY2926" fmla="*/ 582414 h 2380521"/>
              <a:gd name="connsiteX2927" fmla="*/ 3369857 w 8023328"/>
              <a:gd name="connsiteY2927" fmla="*/ 596271 h 2380521"/>
              <a:gd name="connsiteX2928" fmla="*/ 3356001 w 8023328"/>
              <a:gd name="connsiteY2928" fmla="*/ 582414 h 2380521"/>
              <a:gd name="connsiteX2929" fmla="*/ 3369857 w 8023328"/>
              <a:gd name="connsiteY2929" fmla="*/ 570017 h 2380521"/>
              <a:gd name="connsiteX2930" fmla="*/ 3299091 w 8023328"/>
              <a:gd name="connsiteY2930" fmla="*/ 570017 h 2380521"/>
              <a:gd name="connsiteX2931" fmla="*/ 3311491 w 8023328"/>
              <a:gd name="connsiteY2931" fmla="*/ 582414 h 2380521"/>
              <a:gd name="connsiteX2932" fmla="*/ 3299091 w 8023328"/>
              <a:gd name="connsiteY2932" fmla="*/ 596271 h 2380521"/>
              <a:gd name="connsiteX2933" fmla="*/ 3285240 w 8023328"/>
              <a:gd name="connsiteY2933" fmla="*/ 582414 h 2380521"/>
              <a:gd name="connsiteX2934" fmla="*/ 3299091 w 8023328"/>
              <a:gd name="connsiteY2934" fmla="*/ 570017 h 2380521"/>
              <a:gd name="connsiteX2935" fmla="*/ 3226803 w 8023328"/>
              <a:gd name="connsiteY2935" fmla="*/ 570017 h 2380521"/>
              <a:gd name="connsiteX2936" fmla="*/ 3240660 w 8023328"/>
              <a:gd name="connsiteY2936" fmla="*/ 582414 h 2380521"/>
              <a:gd name="connsiteX2937" fmla="*/ 3226803 w 8023328"/>
              <a:gd name="connsiteY2937" fmla="*/ 596271 h 2380521"/>
              <a:gd name="connsiteX2938" fmla="*/ 3214406 w 8023328"/>
              <a:gd name="connsiteY2938" fmla="*/ 582414 h 2380521"/>
              <a:gd name="connsiteX2939" fmla="*/ 3226803 w 8023328"/>
              <a:gd name="connsiteY2939" fmla="*/ 570017 h 2380521"/>
              <a:gd name="connsiteX2940" fmla="*/ 3152600 w 8023328"/>
              <a:gd name="connsiteY2940" fmla="*/ 570017 h 2380521"/>
              <a:gd name="connsiteX2941" fmla="*/ 3166454 w 8023328"/>
              <a:gd name="connsiteY2941" fmla="*/ 582414 h 2380521"/>
              <a:gd name="connsiteX2942" fmla="*/ 3152600 w 8023328"/>
              <a:gd name="connsiteY2942" fmla="*/ 596271 h 2380521"/>
              <a:gd name="connsiteX2943" fmla="*/ 3140203 w 8023328"/>
              <a:gd name="connsiteY2943" fmla="*/ 582414 h 2380521"/>
              <a:gd name="connsiteX2944" fmla="*/ 3152600 w 8023328"/>
              <a:gd name="connsiteY2944" fmla="*/ 570017 h 2380521"/>
              <a:gd name="connsiteX2945" fmla="*/ 3081770 w 8023328"/>
              <a:gd name="connsiteY2945" fmla="*/ 570017 h 2380521"/>
              <a:gd name="connsiteX2946" fmla="*/ 3095622 w 8023328"/>
              <a:gd name="connsiteY2946" fmla="*/ 582414 h 2380521"/>
              <a:gd name="connsiteX2947" fmla="*/ 3081770 w 8023328"/>
              <a:gd name="connsiteY2947" fmla="*/ 596271 h 2380521"/>
              <a:gd name="connsiteX2948" fmla="*/ 3069369 w 8023328"/>
              <a:gd name="connsiteY2948" fmla="*/ 582414 h 2380521"/>
              <a:gd name="connsiteX2949" fmla="*/ 3081770 w 8023328"/>
              <a:gd name="connsiteY2949" fmla="*/ 570017 h 2380521"/>
              <a:gd name="connsiteX2950" fmla="*/ 3013712 w 8023328"/>
              <a:gd name="connsiteY2950" fmla="*/ 570017 h 2380521"/>
              <a:gd name="connsiteX2951" fmla="*/ 3028132 w 8023328"/>
              <a:gd name="connsiteY2951" fmla="*/ 582414 h 2380521"/>
              <a:gd name="connsiteX2952" fmla="*/ 3013712 w 8023328"/>
              <a:gd name="connsiteY2952" fmla="*/ 596271 h 2380521"/>
              <a:gd name="connsiteX2953" fmla="*/ 2998537 w 8023328"/>
              <a:gd name="connsiteY2953" fmla="*/ 582414 h 2380521"/>
              <a:gd name="connsiteX2954" fmla="*/ 3013712 w 8023328"/>
              <a:gd name="connsiteY2954" fmla="*/ 570017 h 2380521"/>
              <a:gd name="connsiteX2955" fmla="*/ 2942491 w 8023328"/>
              <a:gd name="connsiteY2955" fmla="*/ 570017 h 2380521"/>
              <a:gd name="connsiteX2956" fmla="*/ 2957285 w 8023328"/>
              <a:gd name="connsiteY2956" fmla="*/ 582414 h 2380521"/>
              <a:gd name="connsiteX2957" fmla="*/ 2942491 w 8023328"/>
              <a:gd name="connsiteY2957" fmla="*/ 596271 h 2380521"/>
              <a:gd name="connsiteX2958" fmla="*/ 2927705 w 8023328"/>
              <a:gd name="connsiteY2958" fmla="*/ 582414 h 2380521"/>
              <a:gd name="connsiteX2959" fmla="*/ 2942491 w 8023328"/>
              <a:gd name="connsiteY2959" fmla="*/ 570017 h 2380521"/>
              <a:gd name="connsiteX2960" fmla="*/ 2868288 w 8023328"/>
              <a:gd name="connsiteY2960" fmla="*/ 570017 h 2380521"/>
              <a:gd name="connsiteX2961" fmla="*/ 2883082 w 8023328"/>
              <a:gd name="connsiteY2961" fmla="*/ 582414 h 2380521"/>
              <a:gd name="connsiteX2962" fmla="*/ 2868288 w 8023328"/>
              <a:gd name="connsiteY2962" fmla="*/ 596271 h 2380521"/>
              <a:gd name="connsiteX2963" fmla="*/ 2853502 w 8023328"/>
              <a:gd name="connsiteY2963" fmla="*/ 582414 h 2380521"/>
              <a:gd name="connsiteX2964" fmla="*/ 2868288 w 8023328"/>
              <a:gd name="connsiteY2964" fmla="*/ 570017 h 2380521"/>
              <a:gd name="connsiteX2965" fmla="*/ 2796532 w 8023328"/>
              <a:gd name="connsiteY2965" fmla="*/ 570017 h 2380521"/>
              <a:gd name="connsiteX2966" fmla="*/ 2808931 w 8023328"/>
              <a:gd name="connsiteY2966" fmla="*/ 582414 h 2380521"/>
              <a:gd name="connsiteX2967" fmla="*/ 2796532 w 8023328"/>
              <a:gd name="connsiteY2967" fmla="*/ 596271 h 2380521"/>
              <a:gd name="connsiteX2968" fmla="*/ 2782675 w 8023328"/>
              <a:gd name="connsiteY2968" fmla="*/ 582414 h 2380521"/>
              <a:gd name="connsiteX2969" fmla="*/ 2796532 w 8023328"/>
              <a:gd name="connsiteY2969" fmla="*/ 570017 h 2380521"/>
              <a:gd name="connsiteX2970" fmla="*/ 2725695 w 8023328"/>
              <a:gd name="connsiteY2970" fmla="*/ 570017 h 2380521"/>
              <a:gd name="connsiteX2971" fmla="*/ 2738097 w 8023328"/>
              <a:gd name="connsiteY2971" fmla="*/ 582414 h 2380521"/>
              <a:gd name="connsiteX2972" fmla="*/ 2725695 w 8023328"/>
              <a:gd name="connsiteY2972" fmla="*/ 596271 h 2380521"/>
              <a:gd name="connsiteX2973" fmla="*/ 2711843 w 8023328"/>
              <a:gd name="connsiteY2973" fmla="*/ 582414 h 2380521"/>
              <a:gd name="connsiteX2974" fmla="*/ 2725695 w 8023328"/>
              <a:gd name="connsiteY2974" fmla="*/ 570017 h 2380521"/>
              <a:gd name="connsiteX2975" fmla="*/ 2654867 w 8023328"/>
              <a:gd name="connsiteY2975" fmla="*/ 570017 h 2380521"/>
              <a:gd name="connsiteX2976" fmla="*/ 2667266 w 8023328"/>
              <a:gd name="connsiteY2976" fmla="*/ 582414 h 2380521"/>
              <a:gd name="connsiteX2977" fmla="*/ 2654867 w 8023328"/>
              <a:gd name="connsiteY2977" fmla="*/ 596271 h 2380521"/>
              <a:gd name="connsiteX2978" fmla="*/ 2641013 w 8023328"/>
              <a:gd name="connsiteY2978" fmla="*/ 582414 h 2380521"/>
              <a:gd name="connsiteX2979" fmla="*/ 2654867 w 8023328"/>
              <a:gd name="connsiteY2979" fmla="*/ 570017 h 2380521"/>
              <a:gd name="connsiteX2980" fmla="*/ 2582580 w 8023328"/>
              <a:gd name="connsiteY2980" fmla="*/ 570017 h 2380521"/>
              <a:gd name="connsiteX2981" fmla="*/ 2596435 w 8023328"/>
              <a:gd name="connsiteY2981" fmla="*/ 582414 h 2380521"/>
              <a:gd name="connsiteX2982" fmla="*/ 2582580 w 8023328"/>
              <a:gd name="connsiteY2982" fmla="*/ 596271 h 2380521"/>
              <a:gd name="connsiteX2983" fmla="*/ 2570184 w 8023328"/>
              <a:gd name="connsiteY2983" fmla="*/ 582414 h 2380521"/>
              <a:gd name="connsiteX2984" fmla="*/ 2582580 w 8023328"/>
              <a:gd name="connsiteY2984" fmla="*/ 570017 h 2380521"/>
              <a:gd name="connsiteX2985" fmla="*/ 2511026 w 8023328"/>
              <a:gd name="connsiteY2985" fmla="*/ 570017 h 2380521"/>
              <a:gd name="connsiteX2986" fmla="*/ 2525610 w 8023328"/>
              <a:gd name="connsiteY2986" fmla="*/ 582414 h 2380521"/>
              <a:gd name="connsiteX2987" fmla="*/ 2511026 w 8023328"/>
              <a:gd name="connsiteY2987" fmla="*/ 596271 h 2380521"/>
              <a:gd name="connsiteX2988" fmla="*/ 2499358 w 8023328"/>
              <a:gd name="connsiteY2988" fmla="*/ 582414 h 2380521"/>
              <a:gd name="connsiteX2989" fmla="*/ 2511026 w 8023328"/>
              <a:gd name="connsiteY2989" fmla="*/ 570017 h 2380521"/>
              <a:gd name="connsiteX2990" fmla="*/ 2440921 w 8023328"/>
              <a:gd name="connsiteY2990" fmla="*/ 570017 h 2380521"/>
              <a:gd name="connsiteX2991" fmla="*/ 2454778 w 8023328"/>
              <a:gd name="connsiteY2991" fmla="*/ 582414 h 2380521"/>
              <a:gd name="connsiteX2992" fmla="*/ 2440921 w 8023328"/>
              <a:gd name="connsiteY2992" fmla="*/ 596271 h 2380521"/>
              <a:gd name="connsiteX2993" fmla="*/ 2428525 w 8023328"/>
              <a:gd name="connsiteY2993" fmla="*/ 582414 h 2380521"/>
              <a:gd name="connsiteX2994" fmla="*/ 2440921 w 8023328"/>
              <a:gd name="connsiteY2994" fmla="*/ 570017 h 2380521"/>
              <a:gd name="connsiteX2995" fmla="*/ 2369108 w 8023328"/>
              <a:gd name="connsiteY2995" fmla="*/ 570017 h 2380521"/>
              <a:gd name="connsiteX2996" fmla="*/ 2383896 w 8023328"/>
              <a:gd name="connsiteY2996" fmla="*/ 582414 h 2380521"/>
              <a:gd name="connsiteX2997" fmla="*/ 2369108 w 8023328"/>
              <a:gd name="connsiteY2997" fmla="*/ 596271 h 2380521"/>
              <a:gd name="connsiteX2998" fmla="*/ 2354319 w 8023328"/>
              <a:gd name="connsiteY2998" fmla="*/ 582414 h 2380521"/>
              <a:gd name="connsiteX2999" fmla="*/ 2369108 w 8023328"/>
              <a:gd name="connsiteY2999" fmla="*/ 570017 h 2380521"/>
              <a:gd name="connsiteX3000" fmla="*/ 2298275 w 8023328"/>
              <a:gd name="connsiteY3000" fmla="*/ 570017 h 2380521"/>
              <a:gd name="connsiteX3001" fmla="*/ 2313064 w 8023328"/>
              <a:gd name="connsiteY3001" fmla="*/ 582414 h 2380521"/>
              <a:gd name="connsiteX3002" fmla="*/ 2298275 w 8023328"/>
              <a:gd name="connsiteY3002" fmla="*/ 596271 h 2380521"/>
              <a:gd name="connsiteX3003" fmla="*/ 2283487 w 8023328"/>
              <a:gd name="connsiteY3003" fmla="*/ 582414 h 2380521"/>
              <a:gd name="connsiteX3004" fmla="*/ 2298275 w 8023328"/>
              <a:gd name="connsiteY3004" fmla="*/ 570017 h 2380521"/>
              <a:gd name="connsiteX3005" fmla="*/ 2226512 w 8023328"/>
              <a:gd name="connsiteY3005" fmla="*/ 570017 h 2380521"/>
              <a:gd name="connsiteX3006" fmla="*/ 2238911 w 8023328"/>
              <a:gd name="connsiteY3006" fmla="*/ 582414 h 2380521"/>
              <a:gd name="connsiteX3007" fmla="*/ 2226512 w 8023328"/>
              <a:gd name="connsiteY3007" fmla="*/ 596271 h 2380521"/>
              <a:gd name="connsiteX3008" fmla="*/ 2212655 w 8023328"/>
              <a:gd name="connsiteY3008" fmla="*/ 582414 h 2380521"/>
              <a:gd name="connsiteX3009" fmla="*/ 2226512 w 8023328"/>
              <a:gd name="connsiteY3009" fmla="*/ 570017 h 2380521"/>
              <a:gd name="connsiteX3010" fmla="*/ 2155680 w 8023328"/>
              <a:gd name="connsiteY3010" fmla="*/ 570017 h 2380521"/>
              <a:gd name="connsiteX3011" fmla="*/ 2168079 w 8023328"/>
              <a:gd name="connsiteY3011" fmla="*/ 582414 h 2380521"/>
              <a:gd name="connsiteX3012" fmla="*/ 2155680 w 8023328"/>
              <a:gd name="connsiteY3012" fmla="*/ 596271 h 2380521"/>
              <a:gd name="connsiteX3013" fmla="*/ 2141823 w 8023328"/>
              <a:gd name="connsiteY3013" fmla="*/ 582414 h 2380521"/>
              <a:gd name="connsiteX3014" fmla="*/ 2155680 w 8023328"/>
              <a:gd name="connsiteY3014" fmla="*/ 570017 h 2380521"/>
              <a:gd name="connsiteX3015" fmla="*/ 2084846 w 8023328"/>
              <a:gd name="connsiteY3015" fmla="*/ 570017 h 2380521"/>
              <a:gd name="connsiteX3016" fmla="*/ 2097246 w 8023328"/>
              <a:gd name="connsiteY3016" fmla="*/ 582414 h 2380521"/>
              <a:gd name="connsiteX3017" fmla="*/ 2084846 w 8023328"/>
              <a:gd name="connsiteY3017" fmla="*/ 596271 h 2380521"/>
              <a:gd name="connsiteX3018" fmla="*/ 2070989 w 8023328"/>
              <a:gd name="connsiteY3018" fmla="*/ 582414 h 2380521"/>
              <a:gd name="connsiteX3019" fmla="*/ 2084846 w 8023328"/>
              <a:gd name="connsiteY3019" fmla="*/ 570017 h 2380521"/>
              <a:gd name="connsiteX3020" fmla="*/ 2011831 w 8023328"/>
              <a:gd name="connsiteY3020" fmla="*/ 570017 h 2380521"/>
              <a:gd name="connsiteX3021" fmla="*/ 2026416 w 8023328"/>
              <a:gd name="connsiteY3021" fmla="*/ 582414 h 2380521"/>
              <a:gd name="connsiteX3022" fmla="*/ 2011831 w 8023328"/>
              <a:gd name="connsiteY3022" fmla="*/ 596271 h 2380521"/>
              <a:gd name="connsiteX3023" fmla="*/ 2000163 w 8023328"/>
              <a:gd name="connsiteY3023" fmla="*/ 582414 h 2380521"/>
              <a:gd name="connsiteX3024" fmla="*/ 2011831 w 8023328"/>
              <a:gd name="connsiteY3024" fmla="*/ 570017 h 2380521"/>
              <a:gd name="connsiteX3025" fmla="*/ 1938359 w 8023328"/>
              <a:gd name="connsiteY3025" fmla="*/ 570017 h 2380521"/>
              <a:gd name="connsiteX3026" fmla="*/ 1952216 w 8023328"/>
              <a:gd name="connsiteY3026" fmla="*/ 583873 h 2380521"/>
              <a:gd name="connsiteX3027" fmla="*/ 1938359 w 8023328"/>
              <a:gd name="connsiteY3027" fmla="*/ 596271 h 2380521"/>
              <a:gd name="connsiteX3028" fmla="*/ 1925962 w 8023328"/>
              <a:gd name="connsiteY3028" fmla="*/ 583873 h 2380521"/>
              <a:gd name="connsiteX3029" fmla="*/ 1938359 w 8023328"/>
              <a:gd name="connsiteY3029" fmla="*/ 570017 h 2380521"/>
              <a:gd name="connsiteX3030" fmla="*/ 1867522 w 8023328"/>
              <a:gd name="connsiteY3030" fmla="*/ 570017 h 2380521"/>
              <a:gd name="connsiteX3031" fmla="*/ 1881382 w 8023328"/>
              <a:gd name="connsiteY3031" fmla="*/ 583873 h 2380521"/>
              <a:gd name="connsiteX3032" fmla="*/ 1867522 w 8023328"/>
              <a:gd name="connsiteY3032" fmla="*/ 596271 h 2380521"/>
              <a:gd name="connsiteX3033" fmla="*/ 1855124 w 8023328"/>
              <a:gd name="connsiteY3033" fmla="*/ 583873 h 2380521"/>
              <a:gd name="connsiteX3034" fmla="*/ 1867522 w 8023328"/>
              <a:gd name="connsiteY3034" fmla="*/ 570017 h 2380521"/>
              <a:gd name="connsiteX3035" fmla="*/ 1799082 w 8023328"/>
              <a:gd name="connsiteY3035" fmla="*/ 570017 h 2380521"/>
              <a:gd name="connsiteX3036" fmla="*/ 1813871 w 8023328"/>
              <a:gd name="connsiteY3036" fmla="*/ 583873 h 2380521"/>
              <a:gd name="connsiteX3037" fmla="*/ 1799082 w 8023328"/>
              <a:gd name="connsiteY3037" fmla="*/ 596271 h 2380521"/>
              <a:gd name="connsiteX3038" fmla="*/ 1784295 w 8023328"/>
              <a:gd name="connsiteY3038" fmla="*/ 583873 h 2380521"/>
              <a:gd name="connsiteX3039" fmla="*/ 1799082 w 8023328"/>
              <a:gd name="connsiteY3039" fmla="*/ 570017 h 2380521"/>
              <a:gd name="connsiteX3040" fmla="*/ 1728257 w 8023328"/>
              <a:gd name="connsiteY3040" fmla="*/ 570017 h 2380521"/>
              <a:gd name="connsiteX3041" fmla="*/ 1743046 w 8023328"/>
              <a:gd name="connsiteY3041" fmla="*/ 583873 h 2380521"/>
              <a:gd name="connsiteX3042" fmla="*/ 1728257 w 8023328"/>
              <a:gd name="connsiteY3042" fmla="*/ 596271 h 2380521"/>
              <a:gd name="connsiteX3043" fmla="*/ 1713467 w 8023328"/>
              <a:gd name="connsiteY3043" fmla="*/ 583873 h 2380521"/>
              <a:gd name="connsiteX3044" fmla="*/ 1728257 w 8023328"/>
              <a:gd name="connsiteY3044" fmla="*/ 570017 h 2380521"/>
              <a:gd name="connsiteX3045" fmla="*/ 1657426 w 8023328"/>
              <a:gd name="connsiteY3045" fmla="*/ 570017 h 2380521"/>
              <a:gd name="connsiteX3046" fmla="*/ 1672218 w 8023328"/>
              <a:gd name="connsiteY3046" fmla="*/ 583873 h 2380521"/>
              <a:gd name="connsiteX3047" fmla="*/ 1657426 w 8023328"/>
              <a:gd name="connsiteY3047" fmla="*/ 596271 h 2380521"/>
              <a:gd name="connsiteX3048" fmla="*/ 1642647 w 8023328"/>
              <a:gd name="connsiteY3048" fmla="*/ 583873 h 2380521"/>
              <a:gd name="connsiteX3049" fmla="*/ 1657426 w 8023328"/>
              <a:gd name="connsiteY3049" fmla="*/ 570017 h 2380521"/>
              <a:gd name="connsiteX3050" fmla="*/ 1582294 w 8023328"/>
              <a:gd name="connsiteY3050" fmla="*/ 570017 h 2380521"/>
              <a:gd name="connsiteX3051" fmla="*/ 1594694 w 8023328"/>
              <a:gd name="connsiteY3051" fmla="*/ 583873 h 2380521"/>
              <a:gd name="connsiteX3052" fmla="*/ 1582294 w 8023328"/>
              <a:gd name="connsiteY3052" fmla="*/ 596271 h 2380521"/>
              <a:gd name="connsiteX3053" fmla="*/ 1568438 w 8023328"/>
              <a:gd name="connsiteY3053" fmla="*/ 583873 h 2380521"/>
              <a:gd name="connsiteX3054" fmla="*/ 1582294 w 8023328"/>
              <a:gd name="connsiteY3054" fmla="*/ 570017 h 2380521"/>
              <a:gd name="connsiteX3055" fmla="*/ 1512190 w 8023328"/>
              <a:gd name="connsiteY3055" fmla="*/ 570017 h 2380521"/>
              <a:gd name="connsiteX3056" fmla="*/ 1523859 w 8023328"/>
              <a:gd name="connsiteY3056" fmla="*/ 583873 h 2380521"/>
              <a:gd name="connsiteX3057" fmla="*/ 1512190 w 8023328"/>
              <a:gd name="connsiteY3057" fmla="*/ 596271 h 2380521"/>
              <a:gd name="connsiteX3058" fmla="*/ 1497607 w 8023328"/>
              <a:gd name="connsiteY3058" fmla="*/ 583873 h 2380521"/>
              <a:gd name="connsiteX3059" fmla="*/ 1512190 w 8023328"/>
              <a:gd name="connsiteY3059" fmla="*/ 570017 h 2380521"/>
              <a:gd name="connsiteX3060" fmla="*/ 1440623 w 8023328"/>
              <a:gd name="connsiteY3060" fmla="*/ 570017 h 2380521"/>
              <a:gd name="connsiteX3061" fmla="*/ 1453020 w 8023328"/>
              <a:gd name="connsiteY3061" fmla="*/ 583873 h 2380521"/>
              <a:gd name="connsiteX3062" fmla="*/ 1440623 w 8023328"/>
              <a:gd name="connsiteY3062" fmla="*/ 596271 h 2380521"/>
              <a:gd name="connsiteX3063" fmla="*/ 1426771 w 8023328"/>
              <a:gd name="connsiteY3063" fmla="*/ 583873 h 2380521"/>
              <a:gd name="connsiteX3064" fmla="*/ 1440623 w 8023328"/>
              <a:gd name="connsiteY3064" fmla="*/ 570017 h 2380521"/>
              <a:gd name="connsiteX3065" fmla="*/ 1368341 w 8023328"/>
              <a:gd name="connsiteY3065" fmla="*/ 570017 h 2380521"/>
              <a:gd name="connsiteX3066" fmla="*/ 1382194 w 8023328"/>
              <a:gd name="connsiteY3066" fmla="*/ 583873 h 2380521"/>
              <a:gd name="connsiteX3067" fmla="*/ 1368341 w 8023328"/>
              <a:gd name="connsiteY3067" fmla="*/ 596271 h 2380521"/>
              <a:gd name="connsiteX3068" fmla="*/ 1355945 w 8023328"/>
              <a:gd name="connsiteY3068" fmla="*/ 583873 h 2380521"/>
              <a:gd name="connsiteX3069" fmla="*/ 1368341 w 8023328"/>
              <a:gd name="connsiteY3069" fmla="*/ 570017 h 2380521"/>
              <a:gd name="connsiteX3070" fmla="*/ 1297515 w 8023328"/>
              <a:gd name="connsiteY3070" fmla="*/ 570017 h 2380521"/>
              <a:gd name="connsiteX3071" fmla="*/ 1311369 w 8023328"/>
              <a:gd name="connsiteY3071" fmla="*/ 583873 h 2380521"/>
              <a:gd name="connsiteX3072" fmla="*/ 1297515 w 8023328"/>
              <a:gd name="connsiteY3072" fmla="*/ 596271 h 2380521"/>
              <a:gd name="connsiteX3073" fmla="*/ 1285116 w 8023328"/>
              <a:gd name="connsiteY3073" fmla="*/ 583873 h 2380521"/>
              <a:gd name="connsiteX3074" fmla="*/ 1297515 w 8023328"/>
              <a:gd name="connsiteY3074" fmla="*/ 570017 h 2380521"/>
              <a:gd name="connsiteX3075" fmla="*/ 1226680 w 8023328"/>
              <a:gd name="connsiteY3075" fmla="*/ 570017 h 2380521"/>
              <a:gd name="connsiteX3076" fmla="*/ 1240537 w 8023328"/>
              <a:gd name="connsiteY3076" fmla="*/ 583873 h 2380521"/>
              <a:gd name="connsiteX3077" fmla="*/ 1226680 w 8023328"/>
              <a:gd name="connsiteY3077" fmla="*/ 596271 h 2380521"/>
              <a:gd name="connsiteX3078" fmla="*/ 1214296 w 8023328"/>
              <a:gd name="connsiteY3078" fmla="*/ 583873 h 2380521"/>
              <a:gd name="connsiteX3079" fmla="*/ 1226680 w 8023328"/>
              <a:gd name="connsiteY3079" fmla="*/ 570017 h 2380521"/>
              <a:gd name="connsiteX3080" fmla="*/ 1154879 w 8023328"/>
              <a:gd name="connsiteY3080" fmla="*/ 570017 h 2380521"/>
              <a:gd name="connsiteX3081" fmla="*/ 1169669 w 8023328"/>
              <a:gd name="connsiteY3081" fmla="*/ 583873 h 2380521"/>
              <a:gd name="connsiteX3082" fmla="*/ 1154879 w 8023328"/>
              <a:gd name="connsiteY3082" fmla="*/ 596271 h 2380521"/>
              <a:gd name="connsiteX3083" fmla="*/ 1140090 w 8023328"/>
              <a:gd name="connsiteY3083" fmla="*/ 583873 h 2380521"/>
              <a:gd name="connsiteX3084" fmla="*/ 1154879 w 8023328"/>
              <a:gd name="connsiteY3084" fmla="*/ 570017 h 2380521"/>
              <a:gd name="connsiteX3085" fmla="*/ 1084053 w 8023328"/>
              <a:gd name="connsiteY3085" fmla="*/ 570017 h 2380521"/>
              <a:gd name="connsiteX3086" fmla="*/ 1098840 w 8023328"/>
              <a:gd name="connsiteY3086" fmla="*/ 583873 h 2380521"/>
              <a:gd name="connsiteX3087" fmla="*/ 1084053 w 8023328"/>
              <a:gd name="connsiteY3087" fmla="*/ 596271 h 2380521"/>
              <a:gd name="connsiteX3088" fmla="*/ 1069263 w 8023328"/>
              <a:gd name="connsiteY3088" fmla="*/ 583873 h 2380521"/>
              <a:gd name="connsiteX3089" fmla="*/ 1084053 w 8023328"/>
              <a:gd name="connsiteY3089" fmla="*/ 570017 h 2380521"/>
              <a:gd name="connsiteX3090" fmla="*/ 1013010 w 8023328"/>
              <a:gd name="connsiteY3090" fmla="*/ 570017 h 2380521"/>
              <a:gd name="connsiteX3091" fmla="*/ 1024682 w 8023328"/>
              <a:gd name="connsiteY3091" fmla="*/ 583873 h 2380521"/>
              <a:gd name="connsiteX3092" fmla="*/ 1013010 w 8023328"/>
              <a:gd name="connsiteY3092" fmla="*/ 596271 h 2380521"/>
              <a:gd name="connsiteX3093" fmla="*/ 998433 w 8023328"/>
              <a:gd name="connsiteY3093" fmla="*/ 583873 h 2380521"/>
              <a:gd name="connsiteX3094" fmla="*/ 1013010 w 8023328"/>
              <a:gd name="connsiteY3094" fmla="*/ 570017 h 2380521"/>
              <a:gd name="connsiteX3095" fmla="*/ 941458 w 8023328"/>
              <a:gd name="connsiteY3095" fmla="*/ 570017 h 2380521"/>
              <a:gd name="connsiteX3096" fmla="*/ 953857 w 8023328"/>
              <a:gd name="connsiteY3096" fmla="*/ 583873 h 2380521"/>
              <a:gd name="connsiteX3097" fmla="*/ 941458 w 8023328"/>
              <a:gd name="connsiteY3097" fmla="*/ 596271 h 2380521"/>
              <a:gd name="connsiteX3098" fmla="*/ 927601 w 8023328"/>
              <a:gd name="connsiteY3098" fmla="*/ 583873 h 2380521"/>
              <a:gd name="connsiteX3099" fmla="*/ 941458 w 8023328"/>
              <a:gd name="connsiteY3099" fmla="*/ 570017 h 2380521"/>
              <a:gd name="connsiteX3100" fmla="*/ 870626 w 8023328"/>
              <a:gd name="connsiteY3100" fmla="*/ 570017 h 2380521"/>
              <a:gd name="connsiteX3101" fmla="*/ 883027 w 8023328"/>
              <a:gd name="connsiteY3101" fmla="*/ 583873 h 2380521"/>
              <a:gd name="connsiteX3102" fmla="*/ 870626 w 8023328"/>
              <a:gd name="connsiteY3102" fmla="*/ 596271 h 2380521"/>
              <a:gd name="connsiteX3103" fmla="*/ 856772 w 8023328"/>
              <a:gd name="connsiteY3103" fmla="*/ 583873 h 2380521"/>
              <a:gd name="connsiteX3104" fmla="*/ 870626 w 8023328"/>
              <a:gd name="connsiteY3104" fmla="*/ 570017 h 2380521"/>
              <a:gd name="connsiteX3105" fmla="*/ 798340 w 8023328"/>
              <a:gd name="connsiteY3105" fmla="*/ 570017 h 2380521"/>
              <a:gd name="connsiteX3106" fmla="*/ 812193 w 8023328"/>
              <a:gd name="connsiteY3106" fmla="*/ 583873 h 2380521"/>
              <a:gd name="connsiteX3107" fmla="*/ 798340 w 8023328"/>
              <a:gd name="connsiteY3107" fmla="*/ 596271 h 2380521"/>
              <a:gd name="connsiteX3108" fmla="*/ 785941 w 8023328"/>
              <a:gd name="connsiteY3108" fmla="*/ 583873 h 2380521"/>
              <a:gd name="connsiteX3109" fmla="*/ 798340 w 8023328"/>
              <a:gd name="connsiteY3109" fmla="*/ 570017 h 2380521"/>
              <a:gd name="connsiteX3110" fmla="*/ 724135 w 8023328"/>
              <a:gd name="connsiteY3110" fmla="*/ 570017 h 2380521"/>
              <a:gd name="connsiteX3111" fmla="*/ 737991 w 8023328"/>
              <a:gd name="connsiteY3111" fmla="*/ 583873 h 2380521"/>
              <a:gd name="connsiteX3112" fmla="*/ 724135 w 8023328"/>
              <a:gd name="connsiteY3112" fmla="*/ 596271 h 2380521"/>
              <a:gd name="connsiteX3113" fmla="*/ 711737 w 8023328"/>
              <a:gd name="connsiteY3113" fmla="*/ 583873 h 2380521"/>
              <a:gd name="connsiteX3114" fmla="*/ 724135 w 8023328"/>
              <a:gd name="connsiteY3114" fmla="*/ 570017 h 2380521"/>
              <a:gd name="connsiteX3115" fmla="*/ 653306 w 8023328"/>
              <a:gd name="connsiteY3115" fmla="*/ 570017 h 2380521"/>
              <a:gd name="connsiteX3116" fmla="*/ 667161 w 8023328"/>
              <a:gd name="connsiteY3116" fmla="*/ 583873 h 2380521"/>
              <a:gd name="connsiteX3117" fmla="*/ 653306 w 8023328"/>
              <a:gd name="connsiteY3117" fmla="*/ 596271 h 2380521"/>
              <a:gd name="connsiteX3118" fmla="*/ 640910 w 8023328"/>
              <a:gd name="connsiteY3118" fmla="*/ 583873 h 2380521"/>
              <a:gd name="connsiteX3119" fmla="*/ 653306 w 8023328"/>
              <a:gd name="connsiteY3119" fmla="*/ 570017 h 2380521"/>
              <a:gd name="connsiteX3120" fmla="*/ 584865 w 8023328"/>
              <a:gd name="connsiteY3120" fmla="*/ 570017 h 2380521"/>
              <a:gd name="connsiteX3121" fmla="*/ 599654 w 8023328"/>
              <a:gd name="connsiteY3121" fmla="*/ 583873 h 2380521"/>
              <a:gd name="connsiteX3122" fmla="*/ 584865 w 8023328"/>
              <a:gd name="connsiteY3122" fmla="*/ 596271 h 2380521"/>
              <a:gd name="connsiteX3123" fmla="*/ 570076 w 8023328"/>
              <a:gd name="connsiteY3123" fmla="*/ 583873 h 2380521"/>
              <a:gd name="connsiteX3124" fmla="*/ 584865 w 8023328"/>
              <a:gd name="connsiteY3124" fmla="*/ 570017 h 2380521"/>
              <a:gd name="connsiteX3125" fmla="*/ 513668 w 8023328"/>
              <a:gd name="connsiteY3125" fmla="*/ 570017 h 2380521"/>
              <a:gd name="connsiteX3126" fmla="*/ 528846 w 8023328"/>
              <a:gd name="connsiteY3126" fmla="*/ 583873 h 2380521"/>
              <a:gd name="connsiteX3127" fmla="*/ 513668 w 8023328"/>
              <a:gd name="connsiteY3127" fmla="*/ 596271 h 2380521"/>
              <a:gd name="connsiteX3128" fmla="*/ 499248 w 8023328"/>
              <a:gd name="connsiteY3128" fmla="*/ 583873 h 2380521"/>
              <a:gd name="connsiteX3129" fmla="*/ 513668 w 8023328"/>
              <a:gd name="connsiteY3129" fmla="*/ 570017 h 2380521"/>
              <a:gd name="connsiteX3130" fmla="*/ 439833 w 8023328"/>
              <a:gd name="connsiteY3130" fmla="*/ 570017 h 2380521"/>
              <a:gd name="connsiteX3131" fmla="*/ 454623 w 8023328"/>
              <a:gd name="connsiteY3131" fmla="*/ 583873 h 2380521"/>
              <a:gd name="connsiteX3132" fmla="*/ 439833 w 8023328"/>
              <a:gd name="connsiteY3132" fmla="*/ 596271 h 2380521"/>
              <a:gd name="connsiteX3133" fmla="*/ 425044 w 8023328"/>
              <a:gd name="connsiteY3133" fmla="*/ 583873 h 2380521"/>
              <a:gd name="connsiteX3134" fmla="*/ 439833 w 8023328"/>
              <a:gd name="connsiteY3134" fmla="*/ 570017 h 2380521"/>
              <a:gd name="connsiteX3135" fmla="*/ 368072 w 8023328"/>
              <a:gd name="connsiteY3135" fmla="*/ 570017 h 2380521"/>
              <a:gd name="connsiteX3136" fmla="*/ 380467 w 8023328"/>
              <a:gd name="connsiteY3136" fmla="*/ 583873 h 2380521"/>
              <a:gd name="connsiteX3137" fmla="*/ 368072 w 8023328"/>
              <a:gd name="connsiteY3137" fmla="*/ 596271 h 2380521"/>
              <a:gd name="connsiteX3138" fmla="*/ 354211 w 8023328"/>
              <a:gd name="connsiteY3138" fmla="*/ 583873 h 2380521"/>
              <a:gd name="connsiteX3139" fmla="*/ 368072 w 8023328"/>
              <a:gd name="connsiteY3139" fmla="*/ 570017 h 2380521"/>
              <a:gd name="connsiteX3140" fmla="*/ 3081772 w 8023328"/>
              <a:gd name="connsiteY3140" fmla="*/ 499186 h 2380521"/>
              <a:gd name="connsiteX3141" fmla="*/ 3095622 w 8023328"/>
              <a:gd name="connsiteY3141" fmla="*/ 511583 h 2380521"/>
              <a:gd name="connsiteX3142" fmla="*/ 3081772 w 8023328"/>
              <a:gd name="connsiteY3142" fmla="*/ 525440 h 2380521"/>
              <a:gd name="connsiteX3143" fmla="*/ 3069372 w 8023328"/>
              <a:gd name="connsiteY3143" fmla="*/ 511583 h 2380521"/>
              <a:gd name="connsiteX3144" fmla="*/ 3081772 w 8023328"/>
              <a:gd name="connsiteY3144" fmla="*/ 499186 h 2380521"/>
              <a:gd name="connsiteX3145" fmla="*/ 3013712 w 8023328"/>
              <a:gd name="connsiteY3145" fmla="*/ 499186 h 2380521"/>
              <a:gd name="connsiteX3146" fmla="*/ 3028135 w 8023328"/>
              <a:gd name="connsiteY3146" fmla="*/ 511583 h 2380521"/>
              <a:gd name="connsiteX3147" fmla="*/ 3013712 w 8023328"/>
              <a:gd name="connsiteY3147" fmla="*/ 525440 h 2380521"/>
              <a:gd name="connsiteX3148" fmla="*/ 2998539 w 8023328"/>
              <a:gd name="connsiteY3148" fmla="*/ 511583 h 2380521"/>
              <a:gd name="connsiteX3149" fmla="*/ 3013712 w 8023328"/>
              <a:gd name="connsiteY3149" fmla="*/ 499186 h 2380521"/>
              <a:gd name="connsiteX3150" fmla="*/ 2942491 w 8023328"/>
              <a:gd name="connsiteY3150" fmla="*/ 499186 h 2380521"/>
              <a:gd name="connsiteX3151" fmla="*/ 2957285 w 8023328"/>
              <a:gd name="connsiteY3151" fmla="*/ 511583 h 2380521"/>
              <a:gd name="connsiteX3152" fmla="*/ 2942491 w 8023328"/>
              <a:gd name="connsiteY3152" fmla="*/ 525440 h 2380521"/>
              <a:gd name="connsiteX3153" fmla="*/ 2927705 w 8023328"/>
              <a:gd name="connsiteY3153" fmla="*/ 511583 h 2380521"/>
              <a:gd name="connsiteX3154" fmla="*/ 2942491 w 8023328"/>
              <a:gd name="connsiteY3154" fmla="*/ 499186 h 2380521"/>
              <a:gd name="connsiteX3155" fmla="*/ 2868291 w 8023328"/>
              <a:gd name="connsiteY3155" fmla="*/ 499186 h 2380521"/>
              <a:gd name="connsiteX3156" fmla="*/ 2883082 w 8023328"/>
              <a:gd name="connsiteY3156" fmla="*/ 511583 h 2380521"/>
              <a:gd name="connsiteX3157" fmla="*/ 2868291 w 8023328"/>
              <a:gd name="connsiteY3157" fmla="*/ 525440 h 2380521"/>
              <a:gd name="connsiteX3158" fmla="*/ 2853502 w 8023328"/>
              <a:gd name="connsiteY3158" fmla="*/ 511583 h 2380521"/>
              <a:gd name="connsiteX3159" fmla="*/ 2868291 w 8023328"/>
              <a:gd name="connsiteY3159" fmla="*/ 499186 h 2380521"/>
              <a:gd name="connsiteX3160" fmla="*/ 2796533 w 8023328"/>
              <a:gd name="connsiteY3160" fmla="*/ 499186 h 2380521"/>
              <a:gd name="connsiteX3161" fmla="*/ 2808931 w 8023328"/>
              <a:gd name="connsiteY3161" fmla="*/ 511583 h 2380521"/>
              <a:gd name="connsiteX3162" fmla="*/ 2796533 w 8023328"/>
              <a:gd name="connsiteY3162" fmla="*/ 525440 h 2380521"/>
              <a:gd name="connsiteX3163" fmla="*/ 2782678 w 8023328"/>
              <a:gd name="connsiteY3163" fmla="*/ 511583 h 2380521"/>
              <a:gd name="connsiteX3164" fmla="*/ 2796533 w 8023328"/>
              <a:gd name="connsiteY3164" fmla="*/ 499186 h 2380521"/>
              <a:gd name="connsiteX3165" fmla="*/ 2725695 w 8023328"/>
              <a:gd name="connsiteY3165" fmla="*/ 499186 h 2380521"/>
              <a:gd name="connsiteX3166" fmla="*/ 2738097 w 8023328"/>
              <a:gd name="connsiteY3166" fmla="*/ 511583 h 2380521"/>
              <a:gd name="connsiteX3167" fmla="*/ 2725695 w 8023328"/>
              <a:gd name="connsiteY3167" fmla="*/ 525440 h 2380521"/>
              <a:gd name="connsiteX3168" fmla="*/ 2711846 w 8023328"/>
              <a:gd name="connsiteY3168" fmla="*/ 511583 h 2380521"/>
              <a:gd name="connsiteX3169" fmla="*/ 2725695 w 8023328"/>
              <a:gd name="connsiteY3169" fmla="*/ 499186 h 2380521"/>
              <a:gd name="connsiteX3170" fmla="*/ 2654870 w 8023328"/>
              <a:gd name="connsiteY3170" fmla="*/ 499186 h 2380521"/>
              <a:gd name="connsiteX3171" fmla="*/ 2667266 w 8023328"/>
              <a:gd name="connsiteY3171" fmla="*/ 511583 h 2380521"/>
              <a:gd name="connsiteX3172" fmla="*/ 2654870 w 8023328"/>
              <a:gd name="connsiteY3172" fmla="*/ 525440 h 2380521"/>
              <a:gd name="connsiteX3173" fmla="*/ 2641013 w 8023328"/>
              <a:gd name="connsiteY3173" fmla="*/ 511583 h 2380521"/>
              <a:gd name="connsiteX3174" fmla="*/ 2654870 w 8023328"/>
              <a:gd name="connsiteY3174" fmla="*/ 499186 h 2380521"/>
              <a:gd name="connsiteX3175" fmla="*/ 2582580 w 8023328"/>
              <a:gd name="connsiteY3175" fmla="*/ 499186 h 2380521"/>
              <a:gd name="connsiteX3176" fmla="*/ 2596435 w 8023328"/>
              <a:gd name="connsiteY3176" fmla="*/ 511583 h 2380521"/>
              <a:gd name="connsiteX3177" fmla="*/ 2582580 w 8023328"/>
              <a:gd name="connsiteY3177" fmla="*/ 525440 h 2380521"/>
              <a:gd name="connsiteX3178" fmla="*/ 2570184 w 8023328"/>
              <a:gd name="connsiteY3178" fmla="*/ 511583 h 2380521"/>
              <a:gd name="connsiteX3179" fmla="*/ 2582580 w 8023328"/>
              <a:gd name="connsiteY3179" fmla="*/ 499186 h 2380521"/>
              <a:gd name="connsiteX3180" fmla="*/ 2511026 w 8023328"/>
              <a:gd name="connsiteY3180" fmla="*/ 499186 h 2380521"/>
              <a:gd name="connsiteX3181" fmla="*/ 2525610 w 8023328"/>
              <a:gd name="connsiteY3181" fmla="*/ 511583 h 2380521"/>
              <a:gd name="connsiteX3182" fmla="*/ 2511026 w 8023328"/>
              <a:gd name="connsiteY3182" fmla="*/ 525440 h 2380521"/>
              <a:gd name="connsiteX3183" fmla="*/ 2499361 w 8023328"/>
              <a:gd name="connsiteY3183" fmla="*/ 511583 h 2380521"/>
              <a:gd name="connsiteX3184" fmla="*/ 2511026 w 8023328"/>
              <a:gd name="connsiteY3184" fmla="*/ 499186 h 2380521"/>
              <a:gd name="connsiteX3185" fmla="*/ 2440924 w 8023328"/>
              <a:gd name="connsiteY3185" fmla="*/ 499186 h 2380521"/>
              <a:gd name="connsiteX3186" fmla="*/ 2454781 w 8023328"/>
              <a:gd name="connsiteY3186" fmla="*/ 511583 h 2380521"/>
              <a:gd name="connsiteX3187" fmla="*/ 2440924 w 8023328"/>
              <a:gd name="connsiteY3187" fmla="*/ 525440 h 2380521"/>
              <a:gd name="connsiteX3188" fmla="*/ 2428527 w 8023328"/>
              <a:gd name="connsiteY3188" fmla="*/ 511583 h 2380521"/>
              <a:gd name="connsiteX3189" fmla="*/ 2440924 w 8023328"/>
              <a:gd name="connsiteY3189" fmla="*/ 499186 h 2380521"/>
              <a:gd name="connsiteX3190" fmla="*/ 2369108 w 8023328"/>
              <a:gd name="connsiteY3190" fmla="*/ 499186 h 2380521"/>
              <a:gd name="connsiteX3191" fmla="*/ 2383898 w 8023328"/>
              <a:gd name="connsiteY3191" fmla="*/ 511583 h 2380521"/>
              <a:gd name="connsiteX3192" fmla="*/ 2369108 w 8023328"/>
              <a:gd name="connsiteY3192" fmla="*/ 525440 h 2380521"/>
              <a:gd name="connsiteX3193" fmla="*/ 2354319 w 8023328"/>
              <a:gd name="connsiteY3193" fmla="*/ 511583 h 2380521"/>
              <a:gd name="connsiteX3194" fmla="*/ 2369108 w 8023328"/>
              <a:gd name="connsiteY3194" fmla="*/ 499186 h 2380521"/>
              <a:gd name="connsiteX3195" fmla="*/ 2298278 w 8023328"/>
              <a:gd name="connsiteY3195" fmla="*/ 499186 h 2380521"/>
              <a:gd name="connsiteX3196" fmla="*/ 2313066 w 8023328"/>
              <a:gd name="connsiteY3196" fmla="*/ 511583 h 2380521"/>
              <a:gd name="connsiteX3197" fmla="*/ 2298278 w 8023328"/>
              <a:gd name="connsiteY3197" fmla="*/ 525440 h 2380521"/>
              <a:gd name="connsiteX3198" fmla="*/ 2283488 w 8023328"/>
              <a:gd name="connsiteY3198" fmla="*/ 511583 h 2380521"/>
              <a:gd name="connsiteX3199" fmla="*/ 2298278 w 8023328"/>
              <a:gd name="connsiteY3199" fmla="*/ 499186 h 2380521"/>
              <a:gd name="connsiteX3200" fmla="*/ 2226514 w 8023328"/>
              <a:gd name="connsiteY3200" fmla="*/ 499186 h 2380521"/>
              <a:gd name="connsiteX3201" fmla="*/ 2238914 w 8023328"/>
              <a:gd name="connsiteY3201" fmla="*/ 511583 h 2380521"/>
              <a:gd name="connsiteX3202" fmla="*/ 2226514 w 8023328"/>
              <a:gd name="connsiteY3202" fmla="*/ 525440 h 2380521"/>
              <a:gd name="connsiteX3203" fmla="*/ 2212655 w 8023328"/>
              <a:gd name="connsiteY3203" fmla="*/ 511583 h 2380521"/>
              <a:gd name="connsiteX3204" fmla="*/ 2226514 w 8023328"/>
              <a:gd name="connsiteY3204" fmla="*/ 499186 h 2380521"/>
              <a:gd name="connsiteX3205" fmla="*/ 2155680 w 8023328"/>
              <a:gd name="connsiteY3205" fmla="*/ 499186 h 2380521"/>
              <a:gd name="connsiteX3206" fmla="*/ 2168079 w 8023328"/>
              <a:gd name="connsiteY3206" fmla="*/ 511583 h 2380521"/>
              <a:gd name="connsiteX3207" fmla="*/ 2155680 w 8023328"/>
              <a:gd name="connsiteY3207" fmla="*/ 525440 h 2380521"/>
              <a:gd name="connsiteX3208" fmla="*/ 2141823 w 8023328"/>
              <a:gd name="connsiteY3208" fmla="*/ 511583 h 2380521"/>
              <a:gd name="connsiteX3209" fmla="*/ 2155680 w 8023328"/>
              <a:gd name="connsiteY3209" fmla="*/ 499186 h 2380521"/>
              <a:gd name="connsiteX3210" fmla="*/ 2084846 w 8023328"/>
              <a:gd name="connsiteY3210" fmla="*/ 499186 h 2380521"/>
              <a:gd name="connsiteX3211" fmla="*/ 2097246 w 8023328"/>
              <a:gd name="connsiteY3211" fmla="*/ 511583 h 2380521"/>
              <a:gd name="connsiteX3212" fmla="*/ 2084846 w 8023328"/>
              <a:gd name="connsiteY3212" fmla="*/ 525440 h 2380521"/>
              <a:gd name="connsiteX3213" fmla="*/ 2070991 w 8023328"/>
              <a:gd name="connsiteY3213" fmla="*/ 511583 h 2380521"/>
              <a:gd name="connsiteX3214" fmla="*/ 2084846 w 8023328"/>
              <a:gd name="connsiteY3214" fmla="*/ 499186 h 2380521"/>
              <a:gd name="connsiteX3215" fmla="*/ 2011831 w 8023328"/>
              <a:gd name="connsiteY3215" fmla="*/ 499186 h 2380521"/>
              <a:gd name="connsiteX3216" fmla="*/ 2026416 w 8023328"/>
              <a:gd name="connsiteY3216" fmla="*/ 511583 h 2380521"/>
              <a:gd name="connsiteX3217" fmla="*/ 2011831 w 8023328"/>
              <a:gd name="connsiteY3217" fmla="*/ 525440 h 2380521"/>
              <a:gd name="connsiteX3218" fmla="*/ 2000165 w 8023328"/>
              <a:gd name="connsiteY3218" fmla="*/ 511583 h 2380521"/>
              <a:gd name="connsiteX3219" fmla="*/ 2011831 w 8023328"/>
              <a:gd name="connsiteY3219" fmla="*/ 499186 h 2380521"/>
              <a:gd name="connsiteX3220" fmla="*/ 1938362 w 8023328"/>
              <a:gd name="connsiteY3220" fmla="*/ 499186 h 2380521"/>
              <a:gd name="connsiteX3221" fmla="*/ 1952216 w 8023328"/>
              <a:gd name="connsiteY3221" fmla="*/ 511583 h 2380521"/>
              <a:gd name="connsiteX3222" fmla="*/ 1938362 w 8023328"/>
              <a:gd name="connsiteY3222" fmla="*/ 525440 h 2380521"/>
              <a:gd name="connsiteX3223" fmla="*/ 1925965 w 8023328"/>
              <a:gd name="connsiteY3223" fmla="*/ 511583 h 2380521"/>
              <a:gd name="connsiteX3224" fmla="*/ 1938362 w 8023328"/>
              <a:gd name="connsiteY3224" fmla="*/ 499186 h 2380521"/>
              <a:gd name="connsiteX3225" fmla="*/ 1867525 w 8023328"/>
              <a:gd name="connsiteY3225" fmla="*/ 499186 h 2380521"/>
              <a:gd name="connsiteX3226" fmla="*/ 1881384 w 8023328"/>
              <a:gd name="connsiteY3226" fmla="*/ 511583 h 2380521"/>
              <a:gd name="connsiteX3227" fmla="*/ 1867525 w 8023328"/>
              <a:gd name="connsiteY3227" fmla="*/ 525440 h 2380521"/>
              <a:gd name="connsiteX3228" fmla="*/ 1855126 w 8023328"/>
              <a:gd name="connsiteY3228" fmla="*/ 511583 h 2380521"/>
              <a:gd name="connsiteX3229" fmla="*/ 1867525 w 8023328"/>
              <a:gd name="connsiteY3229" fmla="*/ 499186 h 2380521"/>
              <a:gd name="connsiteX3230" fmla="*/ 1799085 w 8023328"/>
              <a:gd name="connsiteY3230" fmla="*/ 499186 h 2380521"/>
              <a:gd name="connsiteX3231" fmla="*/ 1813871 w 8023328"/>
              <a:gd name="connsiteY3231" fmla="*/ 511583 h 2380521"/>
              <a:gd name="connsiteX3232" fmla="*/ 1799085 w 8023328"/>
              <a:gd name="connsiteY3232" fmla="*/ 525440 h 2380521"/>
              <a:gd name="connsiteX3233" fmla="*/ 1784295 w 8023328"/>
              <a:gd name="connsiteY3233" fmla="*/ 511583 h 2380521"/>
              <a:gd name="connsiteX3234" fmla="*/ 1799085 w 8023328"/>
              <a:gd name="connsiteY3234" fmla="*/ 499186 h 2380521"/>
              <a:gd name="connsiteX3235" fmla="*/ 1728257 w 8023328"/>
              <a:gd name="connsiteY3235" fmla="*/ 499186 h 2380521"/>
              <a:gd name="connsiteX3236" fmla="*/ 1743046 w 8023328"/>
              <a:gd name="connsiteY3236" fmla="*/ 511583 h 2380521"/>
              <a:gd name="connsiteX3237" fmla="*/ 1728257 w 8023328"/>
              <a:gd name="connsiteY3237" fmla="*/ 525440 h 2380521"/>
              <a:gd name="connsiteX3238" fmla="*/ 1713469 w 8023328"/>
              <a:gd name="connsiteY3238" fmla="*/ 511583 h 2380521"/>
              <a:gd name="connsiteX3239" fmla="*/ 1728257 w 8023328"/>
              <a:gd name="connsiteY3239" fmla="*/ 499186 h 2380521"/>
              <a:gd name="connsiteX3240" fmla="*/ 1657426 w 8023328"/>
              <a:gd name="connsiteY3240" fmla="*/ 499186 h 2380521"/>
              <a:gd name="connsiteX3241" fmla="*/ 1672218 w 8023328"/>
              <a:gd name="connsiteY3241" fmla="*/ 511583 h 2380521"/>
              <a:gd name="connsiteX3242" fmla="*/ 1657426 w 8023328"/>
              <a:gd name="connsiteY3242" fmla="*/ 525440 h 2380521"/>
              <a:gd name="connsiteX3243" fmla="*/ 1642647 w 8023328"/>
              <a:gd name="connsiteY3243" fmla="*/ 511583 h 2380521"/>
              <a:gd name="connsiteX3244" fmla="*/ 1657426 w 8023328"/>
              <a:gd name="connsiteY3244" fmla="*/ 499186 h 2380521"/>
              <a:gd name="connsiteX3245" fmla="*/ 1582294 w 8023328"/>
              <a:gd name="connsiteY3245" fmla="*/ 499186 h 2380521"/>
              <a:gd name="connsiteX3246" fmla="*/ 1594694 w 8023328"/>
              <a:gd name="connsiteY3246" fmla="*/ 511583 h 2380521"/>
              <a:gd name="connsiteX3247" fmla="*/ 1582294 w 8023328"/>
              <a:gd name="connsiteY3247" fmla="*/ 525440 h 2380521"/>
              <a:gd name="connsiteX3248" fmla="*/ 1568438 w 8023328"/>
              <a:gd name="connsiteY3248" fmla="*/ 511583 h 2380521"/>
              <a:gd name="connsiteX3249" fmla="*/ 1582294 w 8023328"/>
              <a:gd name="connsiteY3249" fmla="*/ 499186 h 2380521"/>
              <a:gd name="connsiteX3250" fmla="*/ 1512192 w 8023328"/>
              <a:gd name="connsiteY3250" fmla="*/ 499186 h 2380521"/>
              <a:gd name="connsiteX3251" fmla="*/ 1523862 w 8023328"/>
              <a:gd name="connsiteY3251" fmla="*/ 511583 h 2380521"/>
              <a:gd name="connsiteX3252" fmla="*/ 1512192 w 8023328"/>
              <a:gd name="connsiteY3252" fmla="*/ 525440 h 2380521"/>
              <a:gd name="connsiteX3253" fmla="*/ 1497607 w 8023328"/>
              <a:gd name="connsiteY3253" fmla="*/ 511583 h 2380521"/>
              <a:gd name="connsiteX3254" fmla="*/ 1512192 w 8023328"/>
              <a:gd name="connsiteY3254" fmla="*/ 499186 h 2380521"/>
              <a:gd name="connsiteX3255" fmla="*/ 1440623 w 8023328"/>
              <a:gd name="connsiteY3255" fmla="*/ 499186 h 2380521"/>
              <a:gd name="connsiteX3256" fmla="*/ 1453023 w 8023328"/>
              <a:gd name="connsiteY3256" fmla="*/ 511583 h 2380521"/>
              <a:gd name="connsiteX3257" fmla="*/ 1440623 w 8023328"/>
              <a:gd name="connsiteY3257" fmla="*/ 525440 h 2380521"/>
              <a:gd name="connsiteX3258" fmla="*/ 1426771 w 8023328"/>
              <a:gd name="connsiteY3258" fmla="*/ 511583 h 2380521"/>
              <a:gd name="connsiteX3259" fmla="*/ 1440623 w 8023328"/>
              <a:gd name="connsiteY3259" fmla="*/ 499186 h 2380521"/>
              <a:gd name="connsiteX3260" fmla="*/ 1368341 w 8023328"/>
              <a:gd name="connsiteY3260" fmla="*/ 499186 h 2380521"/>
              <a:gd name="connsiteX3261" fmla="*/ 1382196 w 8023328"/>
              <a:gd name="connsiteY3261" fmla="*/ 511583 h 2380521"/>
              <a:gd name="connsiteX3262" fmla="*/ 1368341 w 8023328"/>
              <a:gd name="connsiteY3262" fmla="*/ 525440 h 2380521"/>
              <a:gd name="connsiteX3263" fmla="*/ 1355948 w 8023328"/>
              <a:gd name="connsiteY3263" fmla="*/ 511583 h 2380521"/>
              <a:gd name="connsiteX3264" fmla="*/ 1368341 w 8023328"/>
              <a:gd name="connsiteY3264" fmla="*/ 499186 h 2380521"/>
              <a:gd name="connsiteX3265" fmla="*/ 1297515 w 8023328"/>
              <a:gd name="connsiteY3265" fmla="*/ 499186 h 2380521"/>
              <a:gd name="connsiteX3266" fmla="*/ 1311369 w 8023328"/>
              <a:gd name="connsiteY3266" fmla="*/ 513042 h 2380521"/>
              <a:gd name="connsiteX3267" fmla="*/ 1297515 w 8023328"/>
              <a:gd name="connsiteY3267" fmla="*/ 525440 h 2380521"/>
              <a:gd name="connsiteX3268" fmla="*/ 1285118 w 8023328"/>
              <a:gd name="connsiteY3268" fmla="*/ 513042 h 2380521"/>
              <a:gd name="connsiteX3269" fmla="*/ 1297515 w 8023328"/>
              <a:gd name="connsiteY3269" fmla="*/ 499186 h 2380521"/>
              <a:gd name="connsiteX3270" fmla="*/ 1225700 w 8023328"/>
              <a:gd name="connsiteY3270" fmla="*/ 499186 h 2380521"/>
              <a:gd name="connsiteX3271" fmla="*/ 1240491 w 8023328"/>
              <a:gd name="connsiteY3271" fmla="*/ 513042 h 2380521"/>
              <a:gd name="connsiteX3272" fmla="*/ 1225700 w 8023328"/>
              <a:gd name="connsiteY3272" fmla="*/ 525440 h 2380521"/>
              <a:gd name="connsiteX3273" fmla="*/ 1210925 w 8023328"/>
              <a:gd name="connsiteY3273" fmla="*/ 513042 h 2380521"/>
              <a:gd name="connsiteX3274" fmla="*/ 1225700 w 8023328"/>
              <a:gd name="connsiteY3274" fmla="*/ 499186 h 2380521"/>
              <a:gd name="connsiteX3275" fmla="*/ 1154881 w 8023328"/>
              <a:gd name="connsiteY3275" fmla="*/ 499186 h 2380521"/>
              <a:gd name="connsiteX3276" fmla="*/ 1169669 w 8023328"/>
              <a:gd name="connsiteY3276" fmla="*/ 513042 h 2380521"/>
              <a:gd name="connsiteX3277" fmla="*/ 1154881 w 8023328"/>
              <a:gd name="connsiteY3277" fmla="*/ 525440 h 2380521"/>
              <a:gd name="connsiteX3278" fmla="*/ 1140095 w 8023328"/>
              <a:gd name="connsiteY3278" fmla="*/ 513042 h 2380521"/>
              <a:gd name="connsiteX3279" fmla="*/ 1154881 w 8023328"/>
              <a:gd name="connsiteY3279" fmla="*/ 499186 h 2380521"/>
              <a:gd name="connsiteX3280" fmla="*/ 1084053 w 8023328"/>
              <a:gd name="connsiteY3280" fmla="*/ 499186 h 2380521"/>
              <a:gd name="connsiteX3281" fmla="*/ 1098842 w 8023328"/>
              <a:gd name="connsiteY3281" fmla="*/ 513042 h 2380521"/>
              <a:gd name="connsiteX3282" fmla="*/ 1084053 w 8023328"/>
              <a:gd name="connsiteY3282" fmla="*/ 525440 h 2380521"/>
              <a:gd name="connsiteX3283" fmla="*/ 1069267 w 8023328"/>
              <a:gd name="connsiteY3283" fmla="*/ 513042 h 2380521"/>
              <a:gd name="connsiteX3284" fmla="*/ 1084053 w 8023328"/>
              <a:gd name="connsiteY3284" fmla="*/ 499186 h 2380521"/>
              <a:gd name="connsiteX3285" fmla="*/ 1013012 w 8023328"/>
              <a:gd name="connsiteY3285" fmla="*/ 499186 h 2380521"/>
              <a:gd name="connsiteX3286" fmla="*/ 1024685 w 8023328"/>
              <a:gd name="connsiteY3286" fmla="*/ 513042 h 2380521"/>
              <a:gd name="connsiteX3287" fmla="*/ 1013012 w 8023328"/>
              <a:gd name="connsiteY3287" fmla="*/ 525440 h 2380521"/>
              <a:gd name="connsiteX3288" fmla="*/ 998433 w 8023328"/>
              <a:gd name="connsiteY3288" fmla="*/ 513042 h 2380521"/>
              <a:gd name="connsiteX3289" fmla="*/ 1013012 w 8023328"/>
              <a:gd name="connsiteY3289" fmla="*/ 499186 h 2380521"/>
              <a:gd name="connsiteX3290" fmla="*/ 941461 w 8023328"/>
              <a:gd name="connsiteY3290" fmla="*/ 499186 h 2380521"/>
              <a:gd name="connsiteX3291" fmla="*/ 953861 w 8023328"/>
              <a:gd name="connsiteY3291" fmla="*/ 513042 h 2380521"/>
              <a:gd name="connsiteX3292" fmla="*/ 941461 w 8023328"/>
              <a:gd name="connsiteY3292" fmla="*/ 525440 h 2380521"/>
              <a:gd name="connsiteX3293" fmla="*/ 927607 w 8023328"/>
              <a:gd name="connsiteY3293" fmla="*/ 513042 h 2380521"/>
              <a:gd name="connsiteX3294" fmla="*/ 941461 w 8023328"/>
              <a:gd name="connsiteY3294" fmla="*/ 499186 h 2380521"/>
              <a:gd name="connsiteX3295" fmla="*/ 870626 w 8023328"/>
              <a:gd name="connsiteY3295" fmla="*/ 499186 h 2380521"/>
              <a:gd name="connsiteX3296" fmla="*/ 883027 w 8023328"/>
              <a:gd name="connsiteY3296" fmla="*/ 513042 h 2380521"/>
              <a:gd name="connsiteX3297" fmla="*/ 870626 w 8023328"/>
              <a:gd name="connsiteY3297" fmla="*/ 525440 h 2380521"/>
              <a:gd name="connsiteX3298" fmla="*/ 856774 w 8023328"/>
              <a:gd name="connsiteY3298" fmla="*/ 513042 h 2380521"/>
              <a:gd name="connsiteX3299" fmla="*/ 870626 w 8023328"/>
              <a:gd name="connsiteY3299" fmla="*/ 499186 h 2380521"/>
              <a:gd name="connsiteX3300" fmla="*/ 798340 w 8023328"/>
              <a:gd name="connsiteY3300" fmla="*/ 499186 h 2380521"/>
              <a:gd name="connsiteX3301" fmla="*/ 812196 w 8023328"/>
              <a:gd name="connsiteY3301" fmla="*/ 513042 h 2380521"/>
              <a:gd name="connsiteX3302" fmla="*/ 798340 w 8023328"/>
              <a:gd name="connsiteY3302" fmla="*/ 525440 h 2380521"/>
              <a:gd name="connsiteX3303" fmla="*/ 785941 w 8023328"/>
              <a:gd name="connsiteY3303" fmla="*/ 513042 h 2380521"/>
              <a:gd name="connsiteX3304" fmla="*/ 798340 w 8023328"/>
              <a:gd name="connsiteY3304" fmla="*/ 499186 h 2380521"/>
              <a:gd name="connsiteX3305" fmla="*/ 724135 w 8023328"/>
              <a:gd name="connsiteY3305" fmla="*/ 499186 h 2380521"/>
              <a:gd name="connsiteX3306" fmla="*/ 737991 w 8023328"/>
              <a:gd name="connsiteY3306" fmla="*/ 513042 h 2380521"/>
              <a:gd name="connsiteX3307" fmla="*/ 724135 w 8023328"/>
              <a:gd name="connsiteY3307" fmla="*/ 525440 h 2380521"/>
              <a:gd name="connsiteX3308" fmla="*/ 711744 w 8023328"/>
              <a:gd name="connsiteY3308" fmla="*/ 513042 h 2380521"/>
              <a:gd name="connsiteX3309" fmla="*/ 724135 w 8023328"/>
              <a:gd name="connsiteY3309" fmla="*/ 499186 h 2380521"/>
              <a:gd name="connsiteX3310" fmla="*/ 653306 w 8023328"/>
              <a:gd name="connsiteY3310" fmla="*/ 499186 h 2380521"/>
              <a:gd name="connsiteX3311" fmla="*/ 667164 w 8023328"/>
              <a:gd name="connsiteY3311" fmla="*/ 513042 h 2380521"/>
              <a:gd name="connsiteX3312" fmla="*/ 653306 w 8023328"/>
              <a:gd name="connsiteY3312" fmla="*/ 525440 h 2380521"/>
              <a:gd name="connsiteX3313" fmla="*/ 640910 w 8023328"/>
              <a:gd name="connsiteY3313" fmla="*/ 513042 h 2380521"/>
              <a:gd name="connsiteX3314" fmla="*/ 653306 w 8023328"/>
              <a:gd name="connsiteY3314" fmla="*/ 499186 h 2380521"/>
              <a:gd name="connsiteX3315" fmla="*/ 584869 w 8023328"/>
              <a:gd name="connsiteY3315" fmla="*/ 499186 h 2380521"/>
              <a:gd name="connsiteX3316" fmla="*/ 599654 w 8023328"/>
              <a:gd name="connsiteY3316" fmla="*/ 513042 h 2380521"/>
              <a:gd name="connsiteX3317" fmla="*/ 584869 w 8023328"/>
              <a:gd name="connsiteY3317" fmla="*/ 525440 h 2380521"/>
              <a:gd name="connsiteX3318" fmla="*/ 570076 w 8023328"/>
              <a:gd name="connsiteY3318" fmla="*/ 513042 h 2380521"/>
              <a:gd name="connsiteX3319" fmla="*/ 584869 w 8023328"/>
              <a:gd name="connsiteY3319" fmla="*/ 499186 h 2380521"/>
              <a:gd name="connsiteX3320" fmla="*/ 513670 w 8023328"/>
              <a:gd name="connsiteY3320" fmla="*/ 499186 h 2380521"/>
              <a:gd name="connsiteX3321" fmla="*/ 528846 w 8023328"/>
              <a:gd name="connsiteY3321" fmla="*/ 513042 h 2380521"/>
              <a:gd name="connsiteX3322" fmla="*/ 513670 w 8023328"/>
              <a:gd name="connsiteY3322" fmla="*/ 525440 h 2380521"/>
              <a:gd name="connsiteX3323" fmla="*/ 499248 w 8023328"/>
              <a:gd name="connsiteY3323" fmla="*/ 513042 h 2380521"/>
              <a:gd name="connsiteX3324" fmla="*/ 513670 w 8023328"/>
              <a:gd name="connsiteY3324" fmla="*/ 499186 h 2380521"/>
              <a:gd name="connsiteX3325" fmla="*/ 3939871 w 8023328"/>
              <a:gd name="connsiteY3325" fmla="*/ 495814 h 2380521"/>
              <a:gd name="connsiteX3326" fmla="*/ 3952268 w 8023328"/>
              <a:gd name="connsiteY3326" fmla="*/ 510602 h 2380521"/>
              <a:gd name="connsiteX3327" fmla="*/ 3939871 w 8023328"/>
              <a:gd name="connsiteY3327" fmla="*/ 525391 h 2380521"/>
              <a:gd name="connsiteX3328" fmla="*/ 3926015 w 8023328"/>
              <a:gd name="connsiteY3328" fmla="*/ 510602 h 2380521"/>
              <a:gd name="connsiteX3329" fmla="*/ 3939871 w 8023328"/>
              <a:gd name="connsiteY3329" fmla="*/ 495814 h 2380521"/>
              <a:gd name="connsiteX3330" fmla="*/ 3869042 w 8023328"/>
              <a:gd name="connsiteY3330" fmla="*/ 495814 h 2380521"/>
              <a:gd name="connsiteX3331" fmla="*/ 3881439 w 8023328"/>
              <a:gd name="connsiteY3331" fmla="*/ 510602 h 2380521"/>
              <a:gd name="connsiteX3332" fmla="*/ 3869042 w 8023328"/>
              <a:gd name="connsiteY3332" fmla="*/ 525391 h 2380521"/>
              <a:gd name="connsiteX3333" fmla="*/ 3855186 w 8023328"/>
              <a:gd name="connsiteY3333" fmla="*/ 510602 h 2380521"/>
              <a:gd name="connsiteX3334" fmla="*/ 3869042 w 8023328"/>
              <a:gd name="connsiteY3334" fmla="*/ 495814 h 2380521"/>
              <a:gd name="connsiteX3335" fmla="*/ 3796752 w 8023328"/>
              <a:gd name="connsiteY3335" fmla="*/ 495814 h 2380521"/>
              <a:gd name="connsiteX3336" fmla="*/ 3810608 w 8023328"/>
              <a:gd name="connsiteY3336" fmla="*/ 510602 h 2380521"/>
              <a:gd name="connsiteX3337" fmla="*/ 3796752 w 8023328"/>
              <a:gd name="connsiteY3337" fmla="*/ 525391 h 2380521"/>
              <a:gd name="connsiteX3338" fmla="*/ 3784355 w 8023328"/>
              <a:gd name="connsiteY3338" fmla="*/ 510602 h 2380521"/>
              <a:gd name="connsiteX3339" fmla="*/ 3796752 w 8023328"/>
              <a:gd name="connsiteY3339" fmla="*/ 495814 h 2380521"/>
              <a:gd name="connsiteX3340" fmla="*/ 3725922 w 8023328"/>
              <a:gd name="connsiteY3340" fmla="*/ 495814 h 2380521"/>
              <a:gd name="connsiteX3341" fmla="*/ 3739778 w 8023328"/>
              <a:gd name="connsiteY3341" fmla="*/ 510602 h 2380521"/>
              <a:gd name="connsiteX3342" fmla="*/ 3725922 w 8023328"/>
              <a:gd name="connsiteY3342" fmla="*/ 525391 h 2380521"/>
              <a:gd name="connsiteX3343" fmla="*/ 3713525 w 8023328"/>
              <a:gd name="connsiteY3343" fmla="*/ 510602 h 2380521"/>
              <a:gd name="connsiteX3344" fmla="*/ 3725922 w 8023328"/>
              <a:gd name="connsiteY3344" fmla="*/ 495814 h 2380521"/>
              <a:gd name="connsiteX3345" fmla="*/ 3655091 w 8023328"/>
              <a:gd name="connsiteY3345" fmla="*/ 495814 h 2380521"/>
              <a:gd name="connsiteX3346" fmla="*/ 3668947 w 8023328"/>
              <a:gd name="connsiteY3346" fmla="*/ 510602 h 2380521"/>
              <a:gd name="connsiteX3347" fmla="*/ 3655091 w 8023328"/>
              <a:gd name="connsiteY3347" fmla="*/ 525391 h 2380521"/>
              <a:gd name="connsiteX3348" fmla="*/ 3642694 w 8023328"/>
              <a:gd name="connsiteY3348" fmla="*/ 510602 h 2380521"/>
              <a:gd name="connsiteX3349" fmla="*/ 3655091 w 8023328"/>
              <a:gd name="connsiteY3349" fmla="*/ 495814 h 2380521"/>
              <a:gd name="connsiteX3350" fmla="*/ 3583280 w 8023328"/>
              <a:gd name="connsiteY3350" fmla="*/ 495814 h 2380521"/>
              <a:gd name="connsiteX3351" fmla="*/ 3598069 w 8023328"/>
              <a:gd name="connsiteY3351" fmla="*/ 510602 h 2380521"/>
              <a:gd name="connsiteX3352" fmla="*/ 3583280 w 8023328"/>
              <a:gd name="connsiteY3352" fmla="*/ 525391 h 2380521"/>
              <a:gd name="connsiteX3353" fmla="*/ 3568491 w 8023328"/>
              <a:gd name="connsiteY3353" fmla="*/ 510602 h 2380521"/>
              <a:gd name="connsiteX3354" fmla="*/ 3583280 w 8023328"/>
              <a:gd name="connsiteY3354" fmla="*/ 495814 h 2380521"/>
              <a:gd name="connsiteX3355" fmla="*/ 3512449 w 8023328"/>
              <a:gd name="connsiteY3355" fmla="*/ 495814 h 2380521"/>
              <a:gd name="connsiteX3356" fmla="*/ 3527237 w 8023328"/>
              <a:gd name="connsiteY3356" fmla="*/ 510602 h 2380521"/>
              <a:gd name="connsiteX3357" fmla="*/ 3512449 w 8023328"/>
              <a:gd name="connsiteY3357" fmla="*/ 525391 h 2380521"/>
              <a:gd name="connsiteX3358" fmla="*/ 3497661 w 8023328"/>
              <a:gd name="connsiteY3358" fmla="*/ 510602 h 2380521"/>
              <a:gd name="connsiteX3359" fmla="*/ 3512449 w 8023328"/>
              <a:gd name="connsiteY3359" fmla="*/ 495814 h 2380521"/>
              <a:gd name="connsiteX3360" fmla="*/ 3440686 w 8023328"/>
              <a:gd name="connsiteY3360" fmla="*/ 495814 h 2380521"/>
              <a:gd name="connsiteX3361" fmla="*/ 3453083 w 8023328"/>
              <a:gd name="connsiteY3361" fmla="*/ 510602 h 2380521"/>
              <a:gd name="connsiteX3362" fmla="*/ 3440686 w 8023328"/>
              <a:gd name="connsiteY3362" fmla="*/ 525391 h 2380521"/>
              <a:gd name="connsiteX3363" fmla="*/ 3426830 w 8023328"/>
              <a:gd name="connsiteY3363" fmla="*/ 510602 h 2380521"/>
              <a:gd name="connsiteX3364" fmla="*/ 3440686 w 8023328"/>
              <a:gd name="connsiteY3364" fmla="*/ 495814 h 2380521"/>
              <a:gd name="connsiteX3365" fmla="*/ 3369857 w 8023328"/>
              <a:gd name="connsiteY3365" fmla="*/ 495814 h 2380521"/>
              <a:gd name="connsiteX3366" fmla="*/ 3382254 w 8023328"/>
              <a:gd name="connsiteY3366" fmla="*/ 510602 h 2380521"/>
              <a:gd name="connsiteX3367" fmla="*/ 3369857 w 8023328"/>
              <a:gd name="connsiteY3367" fmla="*/ 525391 h 2380521"/>
              <a:gd name="connsiteX3368" fmla="*/ 3356001 w 8023328"/>
              <a:gd name="connsiteY3368" fmla="*/ 510602 h 2380521"/>
              <a:gd name="connsiteX3369" fmla="*/ 3369857 w 8023328"/>
              <a:gd name="connsiteY3369" fmla="*/ 495814 h 2380521"/>
              <a:gd name="connsiteX3370" fmla="*/ 3299094 w 8023328"/>
              <a:gd name="connsiteY3370" fmla="*/ 495814 h 2380521"/>
              <a:gd name="connsiteX3371" fmla="*/ 3311491 w 8023328"/>
              <a:gd name="connsiteY3371" fmla="*/ 510602 h 2380521"/>
              <a:gd name="connsiteX3372" fmla="*/ 3299094 w 8023328"/>
              <a:gd name="connsiteY3372" fmla="*/ 525391 h 2380521"/>
              <a:gd name="connsiteX3373" fmla="*/ 3285240 w 8023328"/>
              <a:gd name="connsiteY3373" fmla="*/ 510602 h 2380521"/>
              <a:gd name="connsiteX3374" fmla="*/ 3299094 w 8023328"/>
              <a:gd name="connsiteY3374" fmla="*/ 495814 h 2380521"/>
              <a:gd name="connsiteX3375" fmla="*/ 3226805 w 8023328"/>
              <a:gd name="connsiteY3375" fmla="*/ 495814 h 2380521"/>
              <a:gd name="connsiteX3376" fmla="*/ 3240660 w 8023328"/>
              <a:gd name="connsiteY3376" fmla="*/ 510602 h 2380521"/>
              <a:gd name="connsiteX3377" fmla="*/ 3226805 w 8023328"/>
              <a:gd name="connsiteY3377" fmla="*/ 525391 h 2380521"/>
              <a:gd name="connsiteX3378" fmla="*/ 3214406 w 8023328"/>
              <a:gd name="connsiteY3378" fmla="*/ 510602 h 2380521"/>
              <a:gd name="connsiteX3379" fmla="*/ 3226805 w 8023328"/>
              <a:gd name="connsiteY3379" fmla="*/ 495814 h 2380521"/>
              <a:gd name="connsiteX3380" fmla="*/ 3152602 w 8023328"/>
              <a:gd name="connsiteY3380" fmla="*/ 495814 h 2380521"/>
              <a:gd name="connsiteX3381" fmla="*/ 3166454 w 8023328"/>
              <a:gd name="connsiteY3381" fmla="*/ 510602 h 2380521"/>
              <a:gd name="connsiteX3382" fmla="*/ 3152602 w 8023328"/>
              <a:gd name="connsiteY3382" fmla="*/ 525391 h 2380521"/>
              <a:gd name="connsiteX3383" fmla="*/ 3140203 w 8023328"/>
              <a:gd name="connsiteY3383" fmla="*/ 510602 h 2380521"/>
              <a:gd name="connsiteX3384" fmla="*/ 3152602 w 8023328"/>
              <a:gd name="connsiteY3384" fmla="*/ 495814 h 2380521"/>
              <a:gd name="connsiteX3385" fmla="*/ 2439944 w 8023328"/>
              <a:gd name="connsiteY3385" fmla="*/ 428356 h 2380521"/>
              <a:gd name="connsiteX3386" fmla="*/ 2454729 w 8023328"/>
              <a:gd name="connsiteY3386" fmla="*/ 440753 h 2380521"/>
              <a:gd name="connsiteX3387" fmla="*/ 2439944 w 8023328"/>
              <a:gd name="connsiteY3387" fmla="*/ 454610 h 2380521"/>
              <a:gd name="connsiteX3388" fmla="*/ 2425156 w 8023328"/>
              <a:gd name="connsiteY3388" fmla="*/ 440753 h 2380521"/>
              <a:gd name="connsiteX3389" fmla="*/ 2439944 w 8023328"/>
              <a:gd name="connsiteY3389" fmla="*/ 428356 h 2380521"/>
              <a:gd name="connsiteX3390" fmla="*/ 2369110 w 8023328"/>
              <a:gd name="connsiteY3390" fmla="*/ 428356 h 2380521"/>
              <a:gd name="connsiteX3391" fmla="*/ 2383898 w 8023328"/>
              <a:gd name="connsiteY3391" fmla="*/ 440753 h 2380521"/>
              <a:gd name="connsiteX3392" fmla="*/ 2369110 w 8023328"/>
              <a:gd name="connsiteY3392" fmla="*/ 454610 h 2380521"/>
              <a:gd name="connsiteX3393" fmla="*/ 2354319 w 8023328"/>
              <a:gd name="connsiteY3393" fmla="*/ 440753 h 2380521"/>
              <a:gd name="connsiteX3394" fmla="*/ 2369110 w 8023328"/>
              <a:gd name="connsiteY3394" fmla="*/ 428356 h 2380521"/>
              <a:gd name="connsiteX3395" fmla="*/ 2298278 w 8023328"/>
              <a:gd name="connsiteY3395" fmla="*/ 428356 h 2380521"/>
              <a:gd name="connsiteX3396" fmla="*/ 2313066 w 8023328"/>
              <a:gd name="connsiteY3396" fmla="*/ 440753 h 2380521"/>
              <a:gd name="connsiteX3397" fmla="*/ 2298278 w 8023328"/>
              <a:gd name="connsiteY3397" fmla="*/ 454610 h 2380521"/>
              <a:gd name="connsiteX3398" fmla="*/ 2283490 w 8023328"/>
              <a:gd name="connsiteY3398" fmla="*/ 440753 h 2380521"/>
              <a:gd name="connsiteX3399" fmla="*/ 2298278 w 8023328"/>
              <a:gd name="connsiteY3399" fmla="*/ 428356 h 2380521"/>
              <a:gd name="connsiteX3400" fmla="*/ 2226514 w 8023328"/>
              <a:gd name="connsiteY3400" fmla="*/ 428356 h 2380521"/>
              <a:gd name="connsiteX3401" fmla="*/ 2238914 w 8023328"/>
              <a:gd name="connsiteY3401" fmla="*/ 440753 h 2380521"/>
              <a:gd name="connsiteX3402" fmla="*/ 2226514 w 8023328"/>
              <a:gd name="connsiteY3402" fmla="*/ 454610 h 2380521"/>
              <a:gd name="connsiteX3403" fmla="*/ 2212656 w 8023328"/>
              <a:gd name="connsiteY3403" fmla="*/ 440753 h 2380521"/>
              <a:gd name="connsiteX3404" fmla="*/ 2226514 w 8023328"/>
              <a:gd name="connsiteY3404" fmla="*/ 428356 h 2380521"/>
              <a:gd name="connsiteX3405" fmla="*/ 2155682 w 8023328"/>
              <a:gd name="connsiteY3405" fmla="*/ 428356 h 2380521"/>
              <a:gd name="connsiteX3406" fmla="*/ 2168079 w 8023328"/>
              <a:gd name="connsiteY3406" fmla="*/ 440753 h 2380521"/>
              <a:gd name="connsiteX3407" fmla="*/ 2155682 w 8023328"/>
              <a:gd name="connsiteY3407" fmla="*/ 454610 h 2380521"/>
              <a:gd name="connsiteX3408" fmla="*/ 2141825 w 8023328"/>
              <a:gd name="connsiteY3408" fmla="*/ 440753 h 2380521"/>
              <a:gd name="connsiteX3409" fmla="*/ 2155682 w 8023328"/>
              <a:gd name="connsiteY3409" fmla="*/ 428356 h 2380521"/>
              <a:gd name="connsiteX3410" fmla="*/ 2084846 w 8023328"/>
              <a:gd name="connsiteY3410" fmla="*/ 428356 h 2380521"/>
              <a:gd name="connsiteX3411" fmla="*/ 2097246 w 8023328"/>
              <a:gd name="connsiteY3411" fmla="*/ 440753 h 2380521"/>
              <a:gd name="connsiteX3412" fmla="*/ 2084846 w 8023328"/>
              <a:gd name="connsiteY3412" fmla="*/ 454610 h 2380521"/>
              <a:gd name="connsiteX3413" fmla="*/ 2070991 w 8023328"/>
              <a:gd name="connsiteY3413" fmla="*/ 440753 h 2380521"/>
              <a:gd name="connsiteX3414" fmla="*/ 2084846 w 8023328"/>
              <a:gd name="connsiteY3414" fmla="*/ 428356 h 2380521"/>
              <a:gd name="connsiteX3415" fmla="*/ 2011832 w 8023328"/>
              <a:gd name="connsiteY3415" fmla="*/ 428356 h 2380521"/>
              <a:gd name="connsiteX3416" fmla="*/ 2026418 w 8023328"/>
              <a:gd name="connsiteY3416" fmla="*/ 440753 h 2380521"/>
              <a:gd name="connsiteX3417" fmla="*/ 2011832 w 8023328"/>
              <a:gd name="connsiteY3417" fmla="*/ 454610 h 2380521"/>
              <a:gd name="connsiteX3418" fmla="*/ 2000165 w 8023328"/>
              <a:gd name="connsiteY3418" fmla="*/ 440753 h 2380521"/>
              <a:gd name="connsiteX3419" fmla="*/ 2011832 w 8023328"/>
              <a:gd name="connsiteY3419" fmla="*/ 428356 h 2380521"/>
              <a:gd name="connsiteX3420" fmla="*/ 1938362 w 8023328"/>
              <a:gd name="connsiteY3420" fmla="*/ 428356 h 2380521"/>
              <a:gd name="connsiteX3421" fmla="*/ 1952216 w 8023328"/>
              <a:gd name="connsiteY3421" fmla="*/ 440753 h 2380521"/>
              <a:gd name="connsiteX3422" fmla="*/ 1938362 w 8023328"/>
              <a:gd name="connsiteY3422" fmla="*/ 454610 h 2380521"/>
              <a:gd name="connsiteX3423" fmla="*/ 1925965 w 8023328"/>
              <a:gd name="connsiteY3423" fmla="*/ 440753 h 2380521"/>
              <a:gd name="connsiteX3424" fmla="*/ 1938362 w 8023328"/>
              <a:gd name="connsiteY3424" fmla="*/ 428356 h 2380521"/>
              <a:gd name="connsiteX3425" fmla="*/ 1867525 w 8023328"/>
              <a:gd name="connsiteY3425" fmla="*/ 428356 h 2380521"/>
              <a:gd name="connsiteX3426" fmla="*/ 1881384 w 8023328"/>
              <a:gd name="connsiteY3426" fmla="*/ 440753 h 2380521"/>
              <a:gd name="connsiteX3427" fmla="*/ 1867525 w 8023328"/>
              <a:gd name="connsiteY3427" fmla="*/ 454610 h 2380521"/>
              <a:gd name="connsiteX3428" fmla="*/ 1855126 w 8023328"/>
              <a:gd name="connsiteY3428" fmla="*/ 440753 h 2380521"/>
              <a:gd name="connsiteX3429" fmla="*/ 1867525 w 8023328"/>
              <a:gd name="connsiteY3429" fmla="*/ 428356 h 2380521"/>
              <a:gd name="connsiteX3430" fmla="*/ 1799085 w 8023328"/>
              <a:gd name="connsiteY3430" fmla="*/ 428356 h 2380521"/>
              <a:gd name="connsiteX3431" fmla="*/ 1813873 w 8023328"/>
              <a:gd name="connsiteY3431" fmla="*/ 440753 h 2380521"/>
              <a:gd name="connsiteX3432" fmla="*/ 1799085 w 8023328"/>
              <a:gd name="connsiteY3432" fmla="*/ 454610 h 2380521"/>
              <a:gd name="connsiteX3433" fmla="*/ 1784298 w 8023328"/>
              <a:gd name="connsiteY3433" fmla="*/ 440753 h 2380521"/>
              <a:gd name="connsiteX3434" fmla="*/ 1799085 w 8023328"/>
              <a:gd name="connsiteY3434" fmla="*/ 428356 h 2380521"/>
              <a:gd name="connsiteX3435" fmla="*/ 1728260 w 8023328"/>
              <a:gd name="connsiteY3435" fmla="*/ 428356 h 2380521"/>
              <a:gd name="connsiteX3436" fmla="*/ 1743046 w 8023328"/>
              <a:gd name="connsiteY3436" fmla="*/ 440753 h 2380521"/>
              <a:gd name="connsiteX3437" fmla="*/ 1728260 w 8023328"/>
              <a:gd name="connsiteY3437" fmla="*/ 454610 h 2380521"/>
              <a:gd name="connsiteX3438" fmla="*/ 1713469 w 8023328"/>
              <a:gd name="connsiteY3438" fmla="*/ 440753 h 2380521"/>
              <a:gd name="connsiteX3439" fmla="*/ 1728260 w 8023328"/>
              <a:gd name="connsiteY3439" fmla="*/ 428356 h 2380521"/>
              <a:gd name="connsiteX3440" fmla="*/ 1657426 w 8023328"/>
              <a:gd name="connsiteY3440" fmla="*/ 428356 h 2380521"/>
              <a:gd name="connsiteX3441" fmla="*/ 1672218 w 8023328"/>
              <a:gd name="connsiteY3441" fmla="*/ 440753 h 2380521"/>
              <a:gd name="connsiteX3442" fmla="*/ 1657426 w 8023328"/>
              <a:gd name="connsiteY3442" fmla="*/ 454610 h 2380521"/>
              <a:gd name="connsiteX3443" fmla="*/ 1642647 w 8023328"/>
              <a:gd name="connsiteY3443" fmla="*/ 440753 h 2380521"/>
              <a:gd name="connsiteX3444" fmla="*/ 1657426 w 8023328"/>
              <a:gd name="connsiteY3444" fmla="*/ 428356 h 2380521"/>
              <a:gd name="connsiteX3445" fmla="*/ 1582294 w 8023328"/>
              <a:gd name="connsiteY3445" fmla="*/ 428356 h 2380521"/>
              <a:gd name="connsiteX3446" fmla="*/ 1594697 w 8023328"/>
              <a:gd name="connsiteY3446" fmla="*/ 440753 h 2380521"/>
              <a:gd name="connsiteX3447" fmla="*/ 1582294 w 8023328"/>
              <a:gd name="connsiteY3447" fmla="*/ 454610 h 2380521"/>
              <a:gd name="connsiteX3448" fmla="*/ 1568438 w 8023328"/>
              <a:gd name="connsiteY3448" fmla="*/ 440753 h 2380521"/>
              <a:gd name="connsiteX3449" fmla="*/ 1582294 w 8023328"/>
              <a:gd name="connsiteY3449" fmla="*/ 428356 h 2380521"/>
              <a:gd name="connsiteX3450" fmla="*/ 1512195 w 8023328"/>
              <a:gd name="connsiteY3450" fmla="*/ 428356 h 2380521"/>
              <a:gd name="connsiteX3451" fmla="*/ 1523862 w 8023328"/>
              <a:gd name="connsiteY3451" fmla="*/ 440753 h 2380521"/>
              <a:gd name="connsiteX3452" fmla="*/ 1512195 w 8023328"/>
              <a:gd name="connsiteY3452" fmla="*/ 454610 h 2380521"/>
              <a:gd name="connsiteX3453" fmla="*/ 1497610 w 8023328"/>
              <a:gd name="connsiteY3453" fmla="*/ 440753 h 2380521"/>
              <a:gd name="connsiteX3454" fmla="*/ 1512195 w 8023328"/>
              <a:gd name="connsiteY3454" fmla="*/ 428356 h 2380521"/>
              <a:gd name="connsiteX3455" fmla="*/ 1439171 w 8023328"/>
              <a:gd name="connsiteY3455" fmla="*/ 428356 h 2380521"/>
              <a:gd name="connsiteX3456" fmla="*/ 1453023 w 8023328"/>
              <a:gd name="connsiteY3456" fmla="*/ 440753 h 2380521"/>
              <a:gd name="connsiteX3457" fmla="*/ 1439171 w 8023328"/>
              <a:gd name="connsiteY3457" fmla="*/ 454610 h 2380521"/>
              <a:gd name="connsiteX3458" fmla="*/ 1426771 w 8023328"/>
              <a:gd name="connsiteY3458" fmla="*/ 440753 h 2380521"/>
              <a:gd name="connsiteX3459" fmla="*/ 1439171 w 8023328"/>
              <a:gd name="connsiteY3459" fmla="*/ 428356 h 2380521"/>
              <a:gd name="connsiteX3460" fmla="*/ 1368344 w 8023328"/>
              <a:gd name="connsiteY3460" fmla="*/ 428356 h 2380521"/>
              <a:gd name="connsiteX3461" fmla="*/ 1382196 w 8023328"/>
              <a:gd name="connsiteY3461" fmla="*/ 440753 h 2380521"/>
              <a:gd name="connsiteX3462" fmla="*/ 1368344 w 8023328"/>
              <a:gd name="connsiteY3462" fmla="*/ 454610 h 2380521"/>
              <a:gd name="connsiteX3463" fmla="*/ 1355948 w 8023328"/>
              <a:gd name="connsiteY3463" fmla="*/ 440753 h 2380521"/>
              <a:gd name="connsiteX3464" fmla="*/ 1368344 w 8023328"/>
              <a:gd name="connsiteY3464" fmla="*/ 428356 h 2380521"/>
              <a:gd name="connsiteX3465" fmla="*/ 1297515 w 8023328"/>
              <a:gd name="connsiteY3465" fmla="*/ 428356 h 2380521"/>
              <a:gd name="connsiteX3466" fmla="*/ 1311372 w 8023328"/>
              <a:gd name="connsiteY3466" fmla="*/ 440753 h 2380521"/>
              <a:gd name="connsiteX3467" fmla="*/ 1297515 w 8023328"/>
              <a:gd name="connsiteY3467" fmla="*/ 454610 h 2380521"/>
              <a:gd name="connsiteX3468" fmla="*/ 1285118 w 8023328"/>
              <a:gd name="connsiteY3468" fmla="*/ 440753 h 2380521"/>
              <a:gd name="connsiteX3469" fmla="*/ 1297515 w 8023328"/>
              <a:gd name="connsiteY3469" fmla="*/ 428356 h 2380521"/>
              <a:gd name="connsiteX3470" fmla="*/ 1225703 w 8023328"/>
              <a:gd name="connsiteY3470" fmla="*/ 428356 h 2380521"/>
              <a:gd name="connsiteX3471" fmla="*/ 1240491 w 8023328"/>
              <a:gd name="connsiteY3471" fmla="*/ 440753 h 2380521"/>
              <a:gd name="connsiteX3472" fmla="*/ 1225703 w 8023328"/>
              <a:gd name="connsiteY3472" fmla="*/ 454610 h 2380521"/>
              <a:gd name="connsiteX3473" fmla="*/ 1210925 w 8023328"/>
              <a:gd name="connsiteY3473" fmla="*/ 440753 h 2380521"/>
              <a:gd name="connsiteX3474" fmla="*/ 1225703 w 8023328"/>
              <a:gd name="connsiteY3474" fmla="*/ 428356 h 2380521"/>
              <a:gd name="connsiteX3475" fmla="*/ 1154886 w 8023328"/>
              <a:gd name="connsiteY3475" fmla="*/ 428356 h 2380521"/>
              <a:gd name="connsiteX3476" fmla="*/ 1169676 w 8023328"/>
              <a:gd name="connsiteY3476" fmla="*/ 440753 h 2380521"/>
              <a:gd name="connsiteX3477" fmla="*/ 1154886 w 8023328"/>
              <a:gd name="connsiteY3477" fmla="*/ 454610 h 2380521"/>
              <a:gd name="connsiteX3478" fmla="*/ 1140096 w 8023328"/>
              <a:gd name="connsiteY3478" fmla="*/ 440753 h 2380521"/>
              <a:gd name="connsiteX3479" fmla="*/ 1154886 w 8023328"/>
              <a:gd name="connsiteY3479" fmla="*/ 428356 h 2380521"/>
              <a:gd name="connsiteX3480" fmla="*/ 1084056 w 8023328"/>
              <a:gd name="connsiteY3480" fmla="*/ 428356 h 2380521"/>
              <a:gd name="connsiteX3481" fmla="*/ 1098844 w 8023328"/>
              <a:gd name="connsiteY3481" fmla="*/ 440753 h 2380521"/>
              <a:gd name="connsiteX3482" fmla="*/ 1084056 w 8023328"/>
              <a:gd name="connsiteY3482" fmla="*/ 454610 h 2380521"/>
              <a:gd name="connsiteX3483" fmla="*/ 1069267 w 8023328"/>
              <a:gd name="connsiteY3483" fmla="*/ 440753 h 2380521"/>
              <a:gd name="connsiteX3484" fmla="*/ 1084056 w 8023328"/>
              <a:gd name="connsiteY3484" fmla="*/ 428356 h 2380521"/>
              <a:gd name="connsiteX3485" fmla="*/ 1013015 w 8023328"/>
              <a:gd name="connsiteY3485" fmla="*/ 428356 h 2380521"/>
              <a:gd name="connsiteX3486" fmla="*/ 1024685 w 8023328"/>
              <a:gd name="connsiteY3486" fmla="*/ 440753 h 2380521"/>
              <a:gd name="connsiteX3487" fmla="*/ 1013015 w 8023328"/>
              <a:gd name="connsiteY3487" fmla="*/ 454610 h 2380521"/>
              <a:gd name="connsiteX3488" fmla="*/ 998434 w 8023328"/>
              <a:gd name="connsiteY3488" fmla="*/ 440753 h 2380521"/>
              <a:gd name="connsiteX3489" fmla="*/ 1013015 w 8023328"/>
              <a:gd name="connsiteY3489" fmla="*/ 428356 h 2380521"/>
              <a:gd name="connsiteX3490" fmla="*/ 941465 w 8023328"/>
              <a:gd name="connsiteY3490" fmla="*/ 428356 h 2380521"/>
              <a:gd name="connsiteX3491" fmla="*/ 953864 w 8023328"/>
              <a:gd name="connsiteY3491" fmla="*/ 440753 h 2380521"/>
              <a:gd name="connsiteX3492" fmla="*/ 941465 w 8023328"/>
              <a:gd name="connsiteY3492" fmla="*/ 454610 h 2380521"/>
              <a:gd name="connsiteX3493" fmla="*/ 927611 w 8023328"/>
              <a:gd name="connsiteY3493" fmla="*/ 440753 h 2380521"/>
              <a:gd name="connsiteX3494" fmla="*/ 941465 w 8023328"/>
              <a:gd name="connsiteY3494" fmla="*/ 428356 h 2380521"/>
              <a:gd name="connsiteX3495" fmla="*/ 870633 w 8023328"/>
              <a:gd name="connsiteY3495" fmla="*/ 428356 h 2380521"/>
              <a:gd name="connsiteX3496" fmla="*/ 883030 w 8023328"/>
              <a:gd name="connsiteY3496" fmla="*/ 440753 h 2380521"/>
              <a:gd name="connsiteX3497" fmla="*/ 870633 w 8023328"/>
              <a:gd name="connsiteY3497" fmla="*/ 454610 h 2380521"/>
              <a:gd name="connsiteX3498" fmla="*/ 856774 w 8023328"/>
              <a:gd name="connsiteY3498" fmla="*/ 440753 h 2380521"/>
              <a:gd name="connsiteX3499" fmla="*/ 870633 w 8023328"/>
              <a:gd name="connsiteY3499" fmla="*/ 428356 h 2380521"/>
              <a:gd name="connsiteX3500" fmla="*/ 798344 w 8023328"/>
              <a:gd name="connsiteY3500" fmla="*/ 428356 h 2380521"/>
              <a:gd name="connsiteX3501" fmla="*/ 812196 w 8023328"/>
              <a:gd name="connsiteY3501" fmla="*/ 440753 h 2380521"/>
              <a:gd name="connsiteX3502" fmla="*/ 798344 w 8023328"/>
              <a:gd name="connsiteY3502" fmla="*/ 454610 h 2380521"/>
              <a:gd name="connsiteX3503" fmla="*/ 785947 w 8023328"/>
              <a:gd name="connsiteY3503" fmla="*/ 440753 h 2380521"/>
              <a:gd name="connsiteX3504" fmla="*/ 798344 w 8023328"/>
              <a:gd name="connsiteY3504" fmla="*/ 428356 h 2380521"/>
              <a:gd name="connsiteX3505" fmla="*/ 724138 w 8023328"/>
              <a:gd name="connsiteY3505" fmla="*/ 428356 h 2380521"/>
              <a:gd name="connsiteX3506" fmla="*/ 738002 w 8023328"/>
              <a:gd name="connsiteY3506" fmla="*/ 442212 h 2380521"/>
              <a:gd name="connsiteX3507" fmla="*/ 724138 w 8023328"/>
              <a:gd name="connsiteY3507" fmla="*/ 454610 h 2380521"/>
              <a:gd name="connsiteX3508" fmla="*/ 711747 w 8023328"/>
              <a:gd name="connsiteY3508" fmla="*/ 442212 h 2380521"/>
              <a:gd name="connsiteX3509" fmla="*/ 724138 w 8023328"/>
              <a:gd name="connsiteY3509" fmla="*/ 428356 h 2380521"/>
              <a:gd name="connsiteX3510" fmla="*/ 653312 w 8023328"/>
              <a:gd name="connsiteY3510" fmla="*/ 428356 h 2380521"/>
              <a:gd name="connsiteX3511" fmla="*/ 667165 w 8023328"/>
              <a:gd name="connsiteY3511" fmla="*/ 442212 h 2380521"/>
              <a:gd name="connsiteX3512" fmla="*/ 653312 w 8023328"/>
              <a:gd name="connsiteY3512" fmla="*/ 454610 h 2380521"/>
              <a:gd name="connsiteX3513" fmla="*/ 640912 w 8023328"/>
              <a:gd name="connsiteY3513" fmla="*/ 442212 h 2380521"/>
              <a:gd name="connsiteX3514" fmla="*/ 653312 w 8023328"/>
              <a:gd name="connsiteY3514" fmla="*/ 428356 h 2380521"/>
              <a:gd name="connsiteX3515" fmla="*/ 3796752 w 8023328"/>
              <a:gd name="connsiteY3515" fmla="*/ 424982 h 2380521"/>
              <a:gd name="connsiteX3516" fmla="*/ 3810608 w 8023328"/>
              <a:gd name="connsiteY3516" fmla="*/ 439771 h 2380521"/>
              <a:gd name="connsiteX3517" fmla="*/ 3796752 w 8023328"/>
              <a:gd name="connsiteY3517" fmla="*/ 454560 h 2380521"/>
              <a:gd name="connsiteX3518" fmla="*/ 3784355 w 8023328"/>
              <a:gd name="connsiteY3518" fmla="*/ 439771 h 2380521"/>
              <a:gd name="connsiteX3519" fmla="*/ 3796752 w 8023328"/>
              <a:gd name="connsiteY3519" fmla="*/ 424982 h 2380521"/>
              <a:gd name="connsiteX3520" fmla="*/ 3725922 w 8023328"/>
              <a:gd name="connsiteY3520" fmla="*/ 424982 h 2380521"/>
              <a:gd name="connsiteX3521" fmla="*/ 3739778 w 8023328"/>
              <a:gd name="connsiteY3521" fmla="*/ 439771 h 2380521"/>
              <a:gd name="connsiteX3522" fmla="*/ 3725922 w 8023328"/>
              <a:gd name="connsiteY3522" fmla="*/ 454560 h 2380521"/>
              <a:gd name="connsiteX3523" fmla="*/ 3713525 w 8023328"/>
              <a:gd name="connsiteY3523" fmla="*/ 439771 h 2380521"/>
              <a:gd name="connsiteX3524" fmla="*/ 3725922 w 8023328"/>
              <a:gd name="connsiteY3524" fmla="*/ 424982 h 2380521"/>
              <a:gd name="connsiteX3525" fmla="*/ 3655091 w 8023328"/>
              <a:gd name="connsiteY3525" fmla="*/ 424982 h 2380521"/>
              <a:gd name="connsiteX3526" fmla="*/ 3668947 w 8023328"/>
              <a:gd name="connsiteY3526" fmla="*/ 439771 h 2380521"/>
              <a:gd name="connsiteX3527" fmla="*/ 3655091 w 8023328"/>
              <a:gd name="connsiteY3527" fmla="*/ 454560 h 2380521"/>
              <a:gd name="connsiteX3528" fmla="*/ 3642694 w 8023328"/>
              <a:gd name="connsiteY3528" fmla="*/ 439771 h 2380521"/>
              <a:gd name="connsiteX3529" fmla="*/ 3655091 w 8023328"/>
              <a:gd name="connsiteY3529" fmla="*/ 424982 h 2380521"/>
              <a:gd name="connsiteX3530" fmla="*/ 3583280 w 8023328"/>
              <a:gd name="connsiteY3530" fmla="*/ 424982 h 2380521"/>
              <a:gd name="connsiteX3531" fmla="*/ 3598069 w 8023328"/>
              <a:gd name="connsiteY3531" fmla="*/ 439771 h 2380521"/>
              <a:gd name="connsiteX3532" fmla="*/ 3583280 w 8023328"/>
              <a:gd name="connsiteY3532" fmla="*/ 454560 h 2380521"/>
              <a:gd name="connsiteX3533" fmla="*/ 3568491 w 8023328"/>
              <a:gd name="connsiteY3533" fmla="*/ 439771 h 2380521"/>
              <a:gd name="connsiteX3534" fmla="*/ 3583280 w 8023328"/>
              <a:gd name="connsiteY3534" fmla="*/ 424982 h 2380521"/>
              <a:gd name="connsiteX3535" fmla="*/ 3512449 w 8023328"/>
              <a:gd name="connsiteY3535" fmla="*/ 424982 h 2380521"/>
              <a:gd name="connsiteX3536" fmla="*/ 3527237 w 8023328"/>
              <a:gd name="connsiteY3536" fmla="*/ 439771 h 2380521"/>
              <a:gd name="connsiteX3537" fmla="*/ 3512449 w 8023328"/>
              <a:gd name="connsiteY3537" fmla="*/ 454560 h 2380521"/>
              <a:gd name="connsiteX3538" fmla="*/ 3497661 w 8023328"/>
              <a:gd name="connsiteY3538" fmla="*/ 439771 h 2380521"/>
              <a:gd name="connsiteX3539" fmla="*/ 3512449 w 8023328"/>
              <a:gd name="connsiteY3539" fmla="*/ 424982 h 2380521"/>
              <a:gd name="connsiteX3540" fmla="*/ 3440686 w 8023328"/>
              <a:gd name="connsiteY3540" fmla="*/ 424982 h 2380521"/>
              <a:gd name="connsiteX3541" fmla="*/ 3453083 w 8023328"/>
              <a:gd name="connsiteY3541" fmla="*/ 439771 h 2380521"/>
              <a:gd name="connsiteX3542" fmla="*/ 3440686 w 8023328"/>
              <a:gd name="connsiteY3542" fmla="*/ 454560 h 2380521"/>
              <a:gd name="connsiteX3543" fmla="*/ 3426830 w 8023328"/>
              <a:gd name="connsiteY3543" fmla="*/ 439771 h 2380521"/>
              <a:gd name="connsiteX3544" fmla="*/ 3440686 w 8023328"/>
              <a:gd name="connsiteY3544" fmla="*/ 424982 h 2380521"/>
              <a:gd name="connsiteX3545" fmla="*/ 3369857 w 8023328"/>
              <a:gd name="connsiteY3545" fmla="*/ 424982 h 2380521"/>
              <a:gd name="connsiteX3546" fmla="*/ 3382254 w 8023328"/>
              <a:gd name="connsiteY3546" fmla="*/ 439771 h 2380521"/>
              <a:gd name="connsiteX3547" fmla="*/ 3369857 w 8023328"/>
              <a:gd name="connsiteY3547" fmla="*/ 454560 h 2380521"/>
              <a:gd name="connsiteX3548" fmla="*/ 3356001 w 8023328"/>
              <a:gd name="connsiteY3548" fmla="*/ 439771 h 2380521"/>
              <a:gd name="connsiteX3549" fmla="*/ 3369857 w 8023328"/>
              <a:gd name="connsiteY3549" fmla="*/ 424982 h 2380521"/>
              <a:gd name="connsiteX3550" fmla="*/ 3299097 w 8023328"/>
              <a:gd name="connsiteY3550" fmla="*/ 424982 h 2380521"/>
              <a:gd name="connsiteX3551" fmla="*/ 3311491 w 8023328"/>
              <a:gd name="connsiteY3551" fmla="*/ 439771 h 2380521"/>
              <a:gd name="connsiteX3552" fmla="*/ 3299097 w 8023328"/>
              <a:gd name="connsiteY3552" fmla="*/ 454560 h 2380521"/>
              <a:gd name="connsiteX3553" fmla="*/ 3285240 w 8023328"/>
              <a:gd name="connsiteY3553" fmla="*/ 439771 h 2380521"/>
              <a:gd name="connsiteX3554" fmla="*/ 3299097 w 8023328"/>
              <a:gd name="connsiteY3554" fmla="*/ 424982 h 2380521"/>
              <a:gd name="connsiteX3555" fmla="*/ 3226805 w 8023328"/>
              <a:gd name="connsiteY3555" fmla="*/ 424982 h 2380521"/>
              <a:gd name="connsiteX3556" fmla="*/ 3240664 w 8023328"/>
              <a:gd name="connsiteY3556" fmla="*/ 439771 h 2380521"/>
              <a:gd name="connsiteX3557" fmla="*/ 3226805 w 8023328"/>
              <a:gd name="connsiteY3557" fmla="*/ 454560 h 2380521"/>
              <a:gd name="connsiteX3558" fmla="*/ 3214406 w 8023328"/>
              <a:gd name="connsiteY3558" fmla="*/ 439771 h 2380521"/>
              <a:gd name="connsiteX3559" fmla="*/ 3226805 w 8023328"/>
              <a:gd name="connsiteY3559" fmla="*/ 424982 h 2380521"/>
              <a:gd name="connsiteX3560" fmla="*/ 3152602 w 8023328"/>
              <a:gd name="connsiteY3560" fmla="*/ 424982 h 2380521"/>
              <a:gd name="connsiteX3561" fmla="*/ 3166460 w 8023328"/>
              <a:gd name="connsiteY3561" fmla="*/ 439771 h 2380521"/>
              <a:gd name="connsiteX3562" fmla="*/ 3152602 w 8023328"/>
              <a:gd name="connsiteY3562" fmla="*/ 454560 h 2380521"/>
              <a:gd name="connsiteX3563" fmla="*/ 3140203 w 8023328"/>
              <a:gd name="connsiteY3563" fmla="*/ 439771 h 2380521"/>
              <a:gd name="connsiteX3564" fmla="*/ 3152602 w 8023328"/>
              <a:gd name="connsiteY3564" fmla="*/ 424982 h 2380521"/>
              <a:gd name="connsiteX3565" fmla="*/ 3081772 w 8023328"/>
              <a:gd name="connsiteY3565" fmla="*/ 424982 h 2380521"/>
              <a:gd name="connsiteX3566" fmla="*/ 3095624 w 8023328"/>
              <a:gd name="connsiteY3566" fmla="*/ 439771 h 2380521"/>
              <a:gd name="connsiteX3567" fmla="*/ 3081772 w 8023328"/>
              <a:gd name="connsiteY3567" fmla="*/ 454560 h 2380521"/>
              <a:gd name="connsiteX3568" fmla="*/ 3069372 w 8023328"/>
              <a:gd name="connsiteY3568" fmla="*/ 439771 h 2380521"/>
              <a:gd name="connsiteX3569" fmla="*/ 3081772 w 8023328"/>
              <a:gd name="connsiteY3569" fmla="*/ 424982 h 2380521"/>
              <a:gd name="connsiteX3570" fmla="*/ 3013715 w 8023328"/>
              <a:gd name="connsiteY3570" fmla="*/ 424982 h 2380521"/>
              <a:gd name="connsiteX3571" fmla="*/ 3028135 w 8023328"/>
              <a:gd name="connsiteY3571" fmla="*/ 439771 h 2380521"/>
              <a:gd name="connsiteX3572" fmla="*/ 3013715 w 8023328"/>
              <a:gd name="connsiteY3572" fmla="*/ 454560 h 2380521"/>
              <a:gd name="connsiteX3573" fmla="*/ 2998539 w 8023328"/>
              <a:gd name="connsiteY3573" fmla="*/ 439771 h 2380521"/>
              <a:gd name="connsiteX3574" fmla="*/ 3013715 w 8023328"/>
              <a:gd name="connsiteY3574" fmla="*/ 424982 h 2380521"/>
              <a:gd name="connsiteX3575" fmla="*/ 2942491 w 8023328"/>
              <a:gd name="connsiteY3575" fmla="*/ 424982 h 2380521"/>
              <a:gd name="connsiteX3576" fmla="*/ 2957286 w 8023328"/>
              <a:gd name="connsiteY3576" fmla="*/ 439771 h 2380521"/>
              <a:gd name="connsiteX3577" fmla="*/ 2942491 w 8023328"/>
              <a:gd name="connsiteY3577" fmla="*/ 454560 h 2380521"/>
              <a:gd name="connsiteX3578" fmla="*/ 2927708 w 8023328"/>
              <a:gd name="connsiteY3578" fmla="*/ 439771 h 2380521"/>
              <a:gd name="connsiteX3579" fmla="*/ 2942491 w 8023328"/>
              <a:gd name="connsiteY3579" fmla="*/ 424982 h 2380521"/>
              <a:gd name="connsiteX3580" fmla="*/ 2868291 w 8023328"/>
              <a:gd name="connsiteY3580" fmla="*/ 424982 h 2380521"/>
              <a:gd name="connsiteX3581" fmla="*/ 2883085 w 8023328"/>
              <a:gd name="connsiteY3581" fmla="*/ 439771 h 2380521"/>
              <a:gd name="connsiteX3582" fmla="*/ 2868291 w 8023328"/>
              <a:gd name="connsiteY3582" fmla="*/ 454560 h 2380521"/>
              <a:gd name="connsiteX3583" fmla="*/ 2853504 w 8023328"/>
              <a:gd name="connsiteY3583" fmla="*/ 439771 h 2380521"/>
              <a:gd name="connsiteX3584" fmla="*/ 2868291 w 8023328"/>
              <a:gd name="connsiteY3584" fmla="*/ 424982 h 2380521"/>
              <a:gd name="connsiteX3585" fmla="*/ 2796533 w 8023328"/>
              <a:gd name="connsiteY3585" fmla="*/ 424982 h 2380521"/>
              <a:gd name="connsiteX3586" fmla="*/ 2808932 w 8023328"/>
              <a:gd name="connsiteY3586" fmla="*/ 439771 h 2380521"/>
              <a:gd name="connsiteX3587" fmla="*/ 2796533 w 8023328"/>
              <a:gd name="connsiteY3587" fmla="*/ 454560 h 2380521"/>
              <a:gd name="connsiteX3588" fmla="*/ 2782678 w 8023328"/>
              <a:gd name="connsiteY3588" fmla="*/ 439771 h 2380521"/>
              <a:gd name="connsiteX3589" fmla="*/ 2796533 w 8023328"/>
              <a:gd name="connsiteY3589" fmla="*/ 424982 h 2380521"/>
              <a:gd name="connsiteX3590" fmla="*/ 2725695 w 8023328"/>
              <a:gd name="connsiteY3590" fmla="*/ 424982 h 2380521"/>
              <a:gd name="connsiteX3591" fmla="*/ 2738097 w 8023328"/>
              <a:gd name="connsiteY3591" fmla="*/ 439771 h 2380521"/>
              <a:gd name="connsiteX3592" fmla="*/ 2725695 w 8023328"/>
              <a:gd name="connsiteY3592" fmla="*/ 454560 h 2380521"/>
              <a:gd name="connsiteX3593" fmla="*/ 2711846 w 8023328"/>
              <a:gd name="connsiteY3593" fmla="*/ 439771 h 2380521"/>
              <a:gd name="connsiteX3594" fmla="*/ 2725695 w 8023328"/>
              <a:gd name="connsiteY3594" fmla="*/ 424982 h 2380521"/>
              <a:gd name="connsiteX3595" fmla="*/ 2654870 w 8023328"/>
              <a:gd name="connsiteY3595" fmla="*/ 424982 h 2380521"/>
              <a:gd name="connsiteX3596" fmla="*/ 2667270 w 8023328"/>
              <a:gd name="connsiteY3596" fmla="*/ 439771 h 2380521"/>
              <a:gd name="connsiteX3597" fmla="*/ 2654870 w 8023328"/>
              <a:gd name="connsiteY3597" fmla="*/ 454560 h 2380521"/>
              <a:gd name="connsiteX3598" fmla="*/ 2641018 w 8023328"/>
              <a:gd name="connsiteY3598" fmla="*/ 439771 h 2380521"/>
              <a:gd name="connsiteX3599" fmla="*/ 2654870 w 8023328"/>
              <a:gd name="connsiteY3599" fmla="*/ 424982 h 2380521"/>
              <a:gd name="connsiteX3600" fmla="*/ 2582580 w 8023328"/>
              <a:gd name="connsiteY3600" fmla="*/ 424982 h 2380521"/>
              <a:gd name="connsiteX3601" fmla="*/ 2596437 w 8023328"/>
              <a:gd name="connsiteY3601" fmla="*/ 439771 h 2380521"/>
              <a:gd name="connsiteX3602" fmla="*/ 2582580 w 8023328"/>
              <a:gd name="connsiteY3602" fmla="*/ 454560 h 2380521"/>
              <a:gd name="connsiteX3603" fmla="*/ 2570184 w 8023328"/>
              <a:gd name="connsiteY3603" fmla="*/ 439771 h 2380521"/>
              <a:gd name="connsiteX3604" fmla="*/ 2582580 w 8023328"/>
              <a:gd name="connsiteY3604" fmla="*/ 424982 h 2380521"/>
              <a:gd name="connsiteX3605" fmla="*/ 2511026 w 8023328"/>
              <a:gd name="connsiteY3605" fmla="*/ 424982 h 2380521"/>
              <a:gd name="connsiteX3606" fmla="*/ 2525610 w 8023328"/>
              <a:gd name="connsiteY3606" fmla="*/ 439771 h 2380521"/>
              <a:gd name="connsiteX3607" fmla="*/ 2511026 w 8023328"/>
              <a:gd name="connsiteY3607" fmla="*/ 454560 h 2380521"/>
              <a:gd name="connsiteX3608" fmla="*/ 2499361 w 8023328"/>
              <a:gd name="connsiteY3608" fmla="*/ 439771 h 2380521"/>
              <a:gd name="connsiteX3609" fmla="*/ 2511026 w 8023328"/>
              <a:gd name="connsiteY3609" fmla="*/ 424982 h 2380521"/>
              <a:gd name="connsiteX3610" fmla="*/ 1799085 w 8023328"/>
              <a:gd name="connsiteY3610" fmla="*/ 357525 h 2380521"/>
              <a:gd name="connsiteX3611" fmla="*/ 1813873 w 8023328"/>
              <a:gd name="connsiteY3611" fmla="*/ 369922 h 2380521"/>
              <a:gd name="connsiteX3612" fmla="*/ 1799085 w 8023328"/>
              <a:gd name="connsiteY3612" fmla="*/ 383779 h 2380521"/>
              <a:gd name="connsiteX3613" fmla="*/ 1784300 w 8023328"/>
              <a:gd name="connsiteY3613" fmla="*/ 369922 h 2380521"/>
              <a:gd name="connsiteX3614" fmla="*/ 1799085 w 8023328"/>
              <a:gd name="connsiteY3614" fmla="*/ 357525 h 2380521"/>
              <a:gd name="connsiteX3615" fmla="*/ 1728262 w 8023328"/>
              <a:gd name="connsiteY3615" fmla="*/ 357525 h 2380521"/>
              <a:gd name="connsiteX3616" fmla="*/ 1743049 w 8023328"/>
              <a:gd name="connsiteY3616" fmla="*/ 369922 h 2380521"/>
              <a:gd name="connsiteX3617" fmla="*/ 1728262 w 8023328"/>
              <a:gd name="connsiteY3617" fmla="*/ 383779 h 2380521"/>
              <a:gd name="connsiteX3618" fmla="*/ 1713470 w 8023328"/>
              <a:gd name="connsiteY3618" fmla="*/ 369922 h 2380521"/>
              <a:gd name="connsiteX3619" fmla="*/ 1728262 w 8023328"/>
              <a:gd name="connsiteY3619" fmla="*/ 357525 h 2380521"/>
              <a:gd name="connsiteX3620" fmla="*/ 1657429 w 8023328"/>
              <a:gd name="connsiteY3620" fmla="*/ 357525 h 2380521"/>
              <a:gd name="connsiteX3621" fmla="*/ 1672220 w 8023328"/>
              <a:gd name="connsiteY3621" fmla="*/ 369922 h 2380521"/>
              <a:gd name="connsiteX3622" fmla="*/ 1657429 w 8023328"/>
              <a:gd name="connsiteY3622" fmla="*/ 383779 h 2380521"/>
              <a:gd name="connsiteX3623" fmla="*/ 1642650 w 8023328"/>
              <a:gd name="connsiteY3623" fmla="*/ 369922 h 2380521"/>
              <a:gd name="connsiteX3624" fmla="*/ 1657429 w 8023328"/>
              <a:gd name="connsiteY3624" fmla="*/ 357525 h 2380521"/>
              <a:gd name="connsiteX3625" fmla="*/ 1582296 w 8023328"/>
              <a:gd name="connsiteY3625" fmla="*/ 357525 h 2380521"/>
              <a:gd name="connsiteX3626" fmla="*/ 1594704 w 8023328"/>
              <a:gd name="connsiteY3626" fmla="*/ 369922 h 2380521"/>
              <a:gd name="connsiteX3627" fmla="*/ 1582296 w 8023328"/>
              <a:gd name="connsiteY3627" fmla="*/ 383779 h 2380521"/>
              <a:gd name="connsiteX3628" fmla="*/ 1568441 w 8023328"/>
              <a:gd name="connsiteY3628" fmla="*/ 369922 h 2380521"/>
              <a:gd name="connsiteX3629" fmla="*/ 1582296 w 8023328"/>
              <a:gd name="connsiteY3629" fmla="*/ 357525 h 2380521"/>
              <a:gd name="connsiteX3630" fmla="*/ 1512195 w 8023328"/>
              <a:gd name="connsiteY3630" fmla="*/ 357525 h 2380521"/>
              <a:gd name="connsiteX3631" fmla="*/ 1523863 w 8023328"/>
              <a:gd name="connsiteY3631" fmla="*/ 369922 h 2380521"/>
              <a:gd name="connsiteX3632" fmla="*/ 1512195 w 8023328"/>
              <a:gd name="connsiteY3632" fmla="*/ 383779 h 2380521"/>
              <a:gd name="connsiteX3633" fmla="*/ 1497612 w 8023328"/>
              <a:gd name="connsiteY3633" fmla="*/ 369922 h 2380521"/>
              <a:gd name="connsiteX3634" fmla="*/ 1512195 w 8023328"/>
              <a:gd name="connsiteY3634" fmla="*/ 357525 h 2380521"/>
              <a:gd name="connsiteX3635" fmla="*/ 1439171 w 8023328"/>
              <a:gd name="connsiteY3635" fmla="*/ 357525 h 2380521"/>
              <a:gd name="connsiteX3636" fmla="*/ 1453023 w 8023328"/>
              <a:gd name="connsiteY3636" fmla="*/ 369922 h 2380521"/>
              <a:gd name="connsiteX3637" fmla="*/ 1439171 w 8023328"/>
              <a:gd name="connsiteY3637" fmla="*/ 383779 h 2380521"/>
              <a:gd name="connsiteX3638" fmla="*/ 1426774 w 8023328"/>
              <a:gd name="connsiteY3638" fmla="*/ 369922 h 2380521"/>
              <a:gd name="connsiteX3639" fmla="*/ 1439171 w 8023328"/>
              <a:gd name="connsiteY3639" fmla="*/ 357525 h 2380521"/>
              <a:gd name="connsiteX3640" fmla="*/ 1368347 w 8023328"/>
              <a:gd name="connsiteY3640" fmla="*/ 357525 h 2380521"/>
              <a:gd name="connsiteX3641" fmla="*/ 1382199 w 8023328"/>
              <a:gd name="connsiteY3641" fmla="*/ 369922 h 2380521"/>
              <a:gd name="connsiteX3642" fmla="*/ 1368347 w 8023328"/>
              <a:gd name="connsiteY3642" fmla="*/ 383779 h 2380521"/>
              <a:gd name="connsiteX3643" fmla="*/ 1355949 w 8023328"/>
              <a:gd name="connsiteY3643" fmla="*/ 369922 h 2380521"/>
              <a:gd name="connsiteX3644" fmla="*/ 1368347 w 8023328"/>
              <a:gd name="connsiteY3644" fmla="*/ 357525 h 2380521"/>
              <a:gd name="connsiteX3645" fmla="*/ 1297518 w 8023328"/>
              <a:gd name="connsiteY3645" fmla="*/ 357525 h 2380521"/>
              <a:gd name="connsiteX3646" fmla="*/ 1311374 w 8023328"/>
              <a:gd name="connsiteY3646" fmla="*/ 369922 h 2380521"/>
              <a:gd name="connsiteX3647" fmla="*/ 1297518 w 8023328"/>
              <a:gd name="connsiteY3647" fmla="*/ 383779 h 2380521"/>
              <a:gd name="connsiteX3648" fmla="*/ 1285121 w 8023328"/>
              <a:gd name="connsiteY3648" fmla="*/ 369922 h 2380521"/>
              <a:gd name="connsiteX3649" fmla="*/ 1297518 w 8023328"/>
              <a:gd name="connsiteY3649" fmla="*/ 357525 h 2380521"/>
              <a:gd name="connsiteX3650" fmla="*/ 1225703 w 8023328"/>
              <a:gd name="connsiteY3650" fmla="*/ 357525 h 2380521"/>
              <a:gd name="connsiteX3651" fmla="*/ 1240493 w 8023328"/>
              <a:gd name="connsiteY3651" fmla="*/ 369922 h 2380521"/>
              <a:gd name="connsiteX3652" fmla="*/ 1225703 w 8023328"/>
              <a:gd name="connsiteY3652" fmla="*/ 383779 h 2380521"/>
              <a:gd name="connsiteX3653" fmla="*/ 1210926 w 8023328"/>
              <a:gd name="connsiteY3653" fmla="*/ 369922 h 2380521"/>
              <a:gd name="connsiteX3654" fmla="*/ 1225703 w 8023328"/>
              <a:gd name="connsiteY3654" fmla="*/ 357525 h 2380521"/>
              <a:gd name="connsiteX3655" fmla="*/ 1154890 w 8023328"/>
              <a:gd name="connsiteY3655" fmla="*/ 357525 h 2380521"/>
              <a:gd name="connsiteX3656" fmla="*/ 1169676 w 8023328"/>
              <a:gd name="connsiteY3656" fmla="*/ 369922 h 2380521"/>
              <a:gd name="connsiteX3657" fmla="*/ 1154890 w 8023328"/>
              <a:gd name="connsiteY3657" fmla="*/ 383779 h 2380521"/>
              <a:gd name="connsiteX3658" fmla="*/ 1140096 w 8023328"/>
              <a:gd name="connsiteY3658" fmla="*/ 369922 h 2380521"/>
              <a:gd name="connsiteX3659" fmla="*/ 1154890 w 8023328"/>
              <a:gd name="connsiteY3659" fmla="*/ 357525 h 2380521"/>
              <a:gd name="connsiteX3660" fmla="*/ 1084059 w 8023328"/>
              <a:gd name="connsiteY3660" fmla="*/ 357525 h 2380521"/>
              <a:gd name="connsiteX3661" fmla="*/ 1098844 w 8023328"/>
              <a:gd name="connsiteY3661" fmla="*/ 369922 h 2380521"/>
              <a:gd name="connsiteX3662" fmla="*/ 1084059 w 8023328"/>
              <a:gd name="connsiteY3662" fmla="*/ 383779 h 2380521"/>
              <a:gd name="connsiteX3663" fmla="*/ 1069268 w 8023328"/>
              <a:gd name="connsiteY3663" fmla="*/ 369922 h 2380521"/>
              <a:gd name="connsiteX3664" fmla="*/ 1084059 w 8023328"/>
              <a:gd name="connsiteY3664" fmla="*/ 357525 h 2380521"/>
              <a:gd name="connsiteX3665" fmla="*/ 1013015 w 8023328"/>
              <a:gd name="connsiteY3665" fmla="*/ 357525 h 2380521"/>
              <a:gd name="connsiteX3666" fmla="*/ 1024685 w 8023328"/>
              <a:gd name="connsiteY3666" fmla="*/ 369922 h 2380521"/>
              <a:gd name="connsiteX3667" fmla="*/ 1013015 w 8023328"/>
              <a:gd name="connsiteY3667" fmla="*/ 383779 h 2380521"/>
              <a:gd name="connsiteX3668" fmla="*/ 998434 w 8023328"/>
              <a:gd name="connsiteY3668" fmla="*/ 369922 h 2380521"/>
              <a:gd name="connsiteX3669" fmla="*/ 1013015 w 8023328"/>
              <a:gd name="connsiteY3669" fmla="*/ 357525 h 2380521"/>
              <a:gd name="connsiteX3670" fmla="*/ 941465 w 8023328"/>
              <a:gd name="connsiteY3670" fmla="*/ 357525 h 2380521"/>
              <a:gd name="connsiteX3671" fmla="*/ 953864 w 8023328"/>
              <a:gd name="connsiteY3671" fmla="*/ 369922 h 2380521"/>
              <a:gd name="connsiteX3672" fmla="*/ 941465 w 8023328"/>
              <a:gd name="connsiteY3672" fmla="*/ 383779 h 2380521"/>
              <a:gd name="connsiteX3673" fmla="*/ 927611 w 8023328"/>
              <a:gd name="connsiteY3673" fmla="*/ 369922 h 2380521"/>
              <a:gd name="connsiteX3674" fmla="*/ 941465 w 8023328"/>
              <a:gd name="connsiteY3674" fmla="*/ 357525 h 2380521"/>
              <a:gd name="connsiteX3675" fmla="*/ 870633 w 8023328"/>
              <a:gd name="connsiteY3675" fmla="*/ 357525 h 2380521"/>
              <a:gd name="connsiteX3676" fmla="*/ 883034 w 8023328"/>
              <a:gd name="connsiteY3676" fmla="*/ 369922 h 2380521"/>
              <a:gd name="connsiteX3677" fmla="*/ 870633 w 8023328"/>
              <a:gd name="connsiteY3677" fmla="*/ 383779 h 2380521"/>
              <a:gd name="connsiteX3678" fmla="*/ 856777 w 8023328"/>
              <a:gd name="connsiteY3678" fmla="*/ 369922 h 2380521"/>
              <a:gd name="connsiteX3679" fmla="*/ 870633 w 8023328"/>
              <a:gd name="connsiteY3679" fmla="*/ 357525 h 2380521"/>
              <a:gd name="connsiteX3680" fmla="*/ 798346 w 8023328"/>
              <a:gd name="connsiteY3680" fmla="*/ 357525 h 2380521"/>
              <a:gd name="connsiteX3681" fmla="*/ 812203 w 8023328"/>
              <a:gd name="connsiteY3681" fmla="*/ 369922 h 2380521"/>
              <a:gd name="connsiteX3682" fmla="*/ 798346 w 8023328"/>
              <a:gd name="connsiteY3682" fmla="*/ 383779 h 2380521"/>
              <a:gd name="connsiteX3683" fmla="*/ 785947 w 8023328"/>
              <a:gd name="connsiteY3683" fmla="*/ 369922 h 2380521"/>
              <a:gd name="connsiteX3684" fmla="*/ 798346 w 8023328"/>
              <a:gd name="connsiteY3684" fmla="*/ 357525 h 2380521"/>
              <a:gd name="connsiteX3685" fmla="*/ 3654110 w 8023328"/>
              <a:gd name="connsiteY3685" fmla="*/ 354153 h 2380521"/>
              <a:gd name="connsiteX3686" fmla="*/ 3668898 w 8023328"/>
              <a:gd name="connsiteY3686" fmla="*/ 368738 h 2380521"/>
              <a:gd name="connsiteX3687" fmla="*/ 3654110 w 8023328"/>
              <a:gd name="connsiteY3687" fmla="*/ 380407 h 2380521"/>
              <a:gd name="connsiteX3688" fmla="*/ 3639322 w 8023328"/>
              <a:gd name="connsiteY3688" fmla="*/ 368738 h 2380521"/>
              <a:gd name="connsiteX3689" fmla="*/ 3654110 w 8023328"/>
              <a:gd name="connsiteY3689" fmla="*/ 354153 h 2380521"/>
              <a:gd name="connsiteX3690" fmla="*/ 3583280 w 8023328"/>
              <a:gd name="connsiteY3690" fmla="*/ 354153 h 2380521"/>
              <a:gd name="connsiteX3691" fmla="*/ 3598069 w 8023328"/>
              <a:gd name="connsiteY3691" fmla="*/ 368738 h 2380521"/>
              <a:gd name="connsiteX3692" fmla="*/ 3583280 w 8023328"/>
              <a:gd name="connsiteY3692" fmla="*/ 380407 h 2380521"/>
              <a:gd name="connsiteX3693" fmla="*/ 3568491 w 8023328"/>
              <a:gd name="connsiteY3693" fmla="*/ 368738 h 2380521"/>
              <a:gd name="connsiteX3694" fmla="*/ 3583280 w 8023328"/>
              <a:gd name="connsiteY3694" fmla="*/ 354153 h 2380521"/>
              <a:gd name="connsiteX3695" fmla="*/ 3512449 w 8023328"/>
              <a:gd name="connsiteY3695" fmla="*/ 354153 h 2380521"/>
              <a:gd name="connsiteX3696" fmla="*/ 3527237 w 8023328"/>
              <a:gd name="connsiteY3696" fmla="*/ 369330 h 2380521"/>
              <a:gd name="connsiteX3697" fmla="*/ 3512449 w 8023328"/>
              <a:gd name="connsiteY3697" fmla="*/ 383749 h 2380521"/>
              <a:gd name="connsiteX3698" fmla="*/ 3497661 w 8023328"/>
              <a:gd name="connsiteY3698" fmla="*/ 369330 h 2380521"/>
              <a:gd name="connsiteX3699" fmla="*/ 3512449 w 8023328"/>
              <a:gd name="connsiteY3699" fmla="*/ 354153 h 2380521"/>
              <a:gd name="connsiteX3700" fmla="*/ 3440686 w 8023328"/>
              <a:gd name="connsiteY3700" fmla="*/ 354153 h 2380521"/>
              <a:gd name="connsiteX3701" fmla="*/ 3453083 w 8023328"/>
              <a:gd name="connsiteY3701" fmla="*/ 369330 h 2380521"/>
              <a:gd name="connsiteX3702" fmla="*/ 3440686 w 8023328"/>
              <a:gd name="connsiteY3702" fmla="*/ 383749 h 2380521"/>
              <a:gd name="connsiteX3703" fmla="*/ 3426830 w 8023328"/>
              <a:gd name="connsiteY3703" fmla="*/ 369330 h 2380521"/>
              <a:gd name="connsiteX3704" fmla="*/ 3440686 w 8023328"/>
              <a:gd name="connsiteY3704" fmla="*/ 354153 h 2380521"/>
              <a:gd name="connsiteX3705" fmla="*/ 3369857 w 8023328"/>
              <a:gd name="connsiteY3705" fmla="*/ 354153 h 2380521"/>
              <a:gd name="connsiteX3706" fmla="*/ 3382254 w 8023328"/>
              <a:gd name="connsiteY3706" fmla="*/ 369330 h 2380521"/>
              <a:gd name="connsiteX3707" fmla="*/ 3369857 w 8023328"/>
              <a:gd name="connsiteY3707" fmla="*/ 383749 h 2380521"/>
              <a:gd name="connsiteX3708" fmla="*/ 3356001 w 8023328"/>
              <a:gd name="connsiteY3708" fmla="*/ 369330 h 2380521"/>
              <a:gd name="connsiteX3709" fmla="*/ 3369857 w 8023328"/>
              <a:gd name="connsiteY3709" fmla="*/ 354153 h 2380521"/>
              <a:gd name="connsiteX3710" fmla="*/ 3299097 w 8023328"/>
              <a:gd name="connsiteY3710" fmla="*/ 354153 h 2380521"/>
              <a:gd name="connsiteX3711" fmla="*/ 3311496 w 8023328"/>
              <a:gd name="connsiteY3711" fmla="*/ 369330 h 2380521"/>
              <a:gd name="connsiteX3712" fmla="*/ 3299097 w 8023328"/>
              <a:gd name="connsiteY3712" fmla="*/ 383749 h 2380521"/>
              <a:gd name="connsiteX3713" fmla="*/ 3285242 w 8023328"/>
              <a:gd name="connsiteY3713" fmla="*/ 369330 h 2380521"/>
              <a:gd name="connsiteX3714" fmla="*/ 3299097 w 8023328"/>
              <a:gd name="connsiteY3714" fmla="*/ 354153 h 2380521"/>
              <a:gd name="connsiteX3715" fmla="*/ 3226808 w 8023328"/>
              <a:gd name="connsiteY3715" fmla="*/ 354153 h 2380521"/>
              <a:gd name="connsiteX3716" fmla="*/ 3240664 w 8023328"/>
              <a:gd name="connsiteY3716" fmla="*/ 369330 h 2380521"/>
              <a:gd name="connsiteX3717" fmla="*/ 3226808 w 8023328"/>
              <a:gd name="connsiteY3717" fmla="*/ 383749 h 2380521"/>
              <a:gd name="connsiteX3718" fmla="*/ 3214410 w 8023328"/>
              <a:gd name="connsiteY3718" fmla="*/ 369330 h 2380521"/>
              <a:gd name="connsiteX3719" fmla="*/ 3226808 w 8023328"/>
              <a:gd name="connsiteY3719" fmla="*/ 354153 h 2380521"/>
              <a:gd name="connsiteX3720" fmla="*/ 3152605 w 8023328"/>
              <a:gd name="connsiteY3720" fmla="*/ 354153 h 2380521"/>
              <a:gd name="connsiteX3721" fmla="*/ 3166462 w 8023328"/>
              <a:gd name="connsiteY3721" fmla="*/ 369330 h 2380521"/>
              <a:gd name="connsiteX3722" fmla="*/ 3152605 w 8023328"/>
              <a:gd name="connsiteY3722" fmla="*/ 383749 h 2380521"/>
              <a:gd name="connsiteX3723" fmla="*/ 3140206 w 8023328"/>
              <a:gd name="connsiteY3723" fmla="*/ 369330 h 2380521"/>
              <a:gd name="connsiteX3724" fmla="*/ 3152605 w 8023328"/>
              <a:gd name="connsiteY3724" fmla="*/ 354153 h 2380521"/>
              <a:gd name="connsiteX3725" fmla="*/ 3081774 w 8023328"/>
              <a:gd name="connsiteY3725" fmla="*/ 354153 h 2380521"/>
              <a:gd name="connsiteX3726" fmla="*/ 3095627 w 8023328"/>
              <a:gd name="connsiteY3726" fmla="*/ 369330 h 2380521"/>
              <a:gd name="connsiteX3727" fmla="*/ 3081774 w 8023328"/>
              <a:gd name="connsiteY3727" fmla="*/ 383749 h 2380521"/>
              <a:gd name="connsiteX3728" fmla="*/ 3069375 w 8023328"/>
              <a:gd name="connsiteY3728" fmla="*/ 369330 h 2380521"/>
              <a:gd name="connsiteX3729" fmla="*/ 3081774 w 8023328"/>
              <a:gd name="connsiteY3729" fmla="*/ 354153 h 2380521"/>
              <a:gd name="connsiteX3730" fmla="*/ 3013715 w 8023328"/>
              <a:gd name="connsiteY3730" fmla="*/ 354153 h 2380521"/>
              <a:gd name="connsiteX3731" fmla="*/ 3028135 w 8023328"/>
              <a:gd name="connsiteY3731" fmla="*/ 369330 h 2380521"/>
              <a:gd name="connsiteX3732" fmla="*/ 3013715 w 8023328"/>
              <a:gd name="connsiteY3732" fmla="*/ 383749 h 2380521"/>
              <a:gd name="connsiteX3733" fmla="*/ 2998539 w 8023328"/>
              <a:gd name="connsiteY3733" fmla="*/ 369330 h 2380521"/>
              <a:gd name="connsiteX3734" fmla="*/ 3013715 w 8023328"/>
              <a:gd name="connsiteY3734" fmla="*/ 354153 h 2380521"/>
              <a:gd name="connsiteX3735" fmla="*/ 2942494 w 8023328"/>
              <a:gd name="connsiteY3735" fmla="*/ 354153 h 2380521"/>
              <a:gd name="connsiteX3736" fmla="*/ 2957288 w 8023328"/>
              <a:gd name="connsiteY3736" fmla="*/ 369330 h 2380521"/>
              <a:gd name="connsiteX3737" fmla="*/ 2942494 w 8023328"/>
              <a:gd name="connsiteY3737" fmla="*/ 383749 h 2380521"/>
              <a:gd name="connsiteX3738" fmla="*/ 2927708 w 8023328"/>
              <a:gd name="connsiteY3738" fmla="*/ 369330 h 2380521"/>
              <a:gd name="connsiteX3739" fmla="*/ 2942494 w 8023328"/>
              <a:gd name="connsiteY3739" fmla="*/ 354153 h 2380521"/>
              <a:gd name="connsiteX3740" fmla="*/ 2868293 w 8023328"/>
              <a:gd name="connsiteY3740" fmla="*/ 354153 h 2380521"/>
              <a:gd name="connsiteX3741" fmla="*/ 2883085 w 8023328"/>
              <a:gd name="connsiteY3741" fmla="*/ 369330 h 2380521"/>
              <a:gd name="connsiteX3742" fmla="*/ 2868293 w 8023328"/>
              <a:gd name="connsiteY3742" fmla="*/ 383749 h 2380521"/>
              <a:gd name="connsiteX3743" fmla="*/ 2853504 w 8023328"/>
              <a:gd name="connsiteY3743" fmla="*/ 369330 h 2380521"/>
              <a:gd name="connsiteX3744" fmla="*/ 2868293 w 8023328"/>
              <a:gd name="connsiteY3744" fmla="*/ 354153 h 2380521"/>
              <a:gd name="connsiteX3745" fmla="*/ 2796535 w 8023328"/>
              <a:gd name="connsiteY3745" fmla="*/ 354153 h 2380521"/>
              <a:gd name="connsiteX3746" fmla="*/ 2808932 w 8023328"/>
              <a:gd name="connsiteY3746" fmla="*/ 369330 h 2380521"/>
              <a:gd name="connsiteX3747" fmla="*/ 2796535 w 8023328"/>
              <a:gd name="connsiteY3747" fmla="*/ 383749 h 2380521"/>
              <a:gd name="connsiteX3748" fmla="*/ 2782678 w 8023328"/>
              <a:gd name="connsiteY3748" fmla="*/ 369330 h 2380521"/>
              <a:gd name="connsiteX3749" fmla="*/ 2796535 w 8023328"/>
              <a:gd name="connsiteY3749" fmla="*/ 354153 h 2380521"/>
              <a:gd name="connsiteX3750" fmla="*/ 2725695 w 8023328"/>
              <a:gd name="connsiteY3750" fmla="*/ 354153 h 2380521"/>
              <a:gd name="connsiteX3751" fmla="*/ 2738100 w 8023328"/>
              <a:gd name="connsiteY3751" fmla="*/ 369330 h 2380521"/>
              <a:gd name="connsiteX3752" fmla="*/ 2725695 w 8023328"/>
              <a:gd name="connsiteY3752" fmla="*/ 383749 h 2380521"/>
              <a:gd name="connsiteX3753" fmla="*/ 2711846 w 8023328"/>
              <a:gd name="connsiteY3753" fmla="*/ 369330 h 2380521"/>
              <a:gd name="connsiteX3754" fmla="*/ 2725695 w 8023328"/>
              <a:gd name="connsiteY3754" fmla="*/ 354153 h 2380521"/>
              <a:gd name="connsiteX3755" fmla="*/ 2653415 w 8023328"/>
              <a:gd name="connsiteY3755" fmla="*/ 354153 h 2380521"/>
              <a:gd name="connsiteX3756" fmla="*/ 2667270 w 8023328"/>
              <a:gd name="connsiteY3756" fmla="*/ 369330 h 2380521"/>
              <a:gd name="connsiteX3757" fmla="*/ 2653415 w 8023328"/>
              <a:gd name="connsiteY3757" fmla="*/ 383749 h 2380521"/>
              <a:gd name="connsiteX3758" fmla="*/ 2641021 w 8023328"/>
              <a:gd name="connsiteY3758" fmla="*/ 369330 h 2380521"/>
              <a:gd name="connsiteX3759" fmla="*/ 2653415 w 8023328"/>
              <a:gd name="connsiteY3759" fmla="*/ 354153 h 2380521"/>
              <a:gd name="connsiteX3760" fmla="*/ 2582583 w 8023328"/>
              <a:gd name="connsiteY3760" fmla="*/ 354153 h 2380521"/>
              <a:gd name="connsiteX3761" fmla="*/ 2596439 w 8023328"/>
              <a:gd name="connsiteY3761" fmla="*/ 369330 h 2380521"/>
              <a:gd name="connsiteX3762" fmla="*/ 2582583 w 8023328"/>
              <a:gd name="connsiteY3762" fmla="*/ 383749 h 2380521"/>
              <a:gd name="connsiteX3763" fmla="*/ 2570184 w 8023328"/>
              <a:gd name="connsiteY3763" fmla="*/ 369330 h 2380521"/>
              <a:gd name="connsiteX3764" fmla="*/ 2582583 w 8023328"/>
              <a:gd name="connsiteY3764" fmla="*/ 354153 h 2380521"/>
              <a:gd name="connsiteX3765" fmla="*/ 2511029 w 8023328"/>
              <a:gd name="connsiteY3765" fmla="*/ 354153 h 2380521"/>
              <a:gd name="connsiteX3766" fmla="*/ 2525613 w 8023328"/>
              <a:gd name="connsiteY3766" fmla="*/ 369330 h 2380521"/>
              <a:gd name="connsiteX3767" fmla="*/ 2511029 w 8023328"/>
              <a:gd name="connsiteY3767" fmla="*/ 383749 h 2380521"/>
              <a:gd name="connsiteX3768" fmla="*/ 2499361 w 8023328"/>
              <a:gd name="connsiteY3768" fmla="*/ 369330 h 2380521"/>
              <a:gd name="connsiteX3769" fmla="*/ 2511029 w 8023328"/>
              <a:gd name="connsiteY3769" fmla="*/ 354153 h 2380521"/>
              <a:gd name="connsiteX3770" fmla="*/ 2439946 w 8023328"/>
              <a:gd name="connsiteY3770" fmla="*/ 354153 h 2380521"/>
              <a:gd name="connsiteX3771" fmla="*/ 2454732 w 8023328"/>
              <a:gd name="connsiteY3771" fmla="*/ 369330 h 2380521"/>
              <a:gd name="connsiteX3772" fmla="*/ 2439946 w 8023328"/>
              <a:gd name="connsiteY3772" fmla="*/ 383749 h 2380521"/>
              <a:gd name="connsiteX3773" fmla="*/ 2425156 w 8023328"/>
              <a:gd name="connsiteY3773" fmla="*/ 369330 h 2380521"/>
              <a:gd name="connsiteX3774" fmla="*/ 2439946 w 8023328"/>
              <a:gd name="connsiteY3774" fmla="*/ 354153 h 2380521"/>
              <a:gd name="connsiteX3775" fmla="*/ 2369110 w 8023328"/>
              <a:gd name="connsiteY3775" fmla="*/ 354153 h 2380521"/>
              <a:gd name="connsiteX3776" fmla="*/ 2383899 w 8023328"/>
              <a:gd name="connsiteY3776" fmla="*/ 369330 h 2380521"/>
              <a:gd name="connsiteX3777" fmla="*/ 2369110 w 8023328"/>
              <a:gd name="connsiteY3777" fmla="*/ 383749 h 2380521"/>
              <a:gd name="connsiteX3778" fmla="*/ 2354319 w 8023328"/>
              <a:gd name="connsiteY3778" fmla="*/ 369330 h 2380521"/>
              <a:gd name="connsiteX3779" fmla="*/ 2369110 w 8023328"/>
              <a:gd name="connsiteY3779" fmla="*/ 354153 h 2380521"/>
              <a:gd name="connsiteX3780" fmla="*/ 2298280 w 8023328"/>
              <a:gd name="connsiteY3780" fmla="*/ 354153 h 2380521"/>
              <a:gd name="connsiteX3781" fmla="*/ 2313068 w 8023328"/>
              <a:gd name="connsiteY3781" fmla="*/ 369330 h 2380521"/>
              <a:gd name="connsiteX3782" fmla="*/ 2298280 w 8023328"/>
              <a:gd name="connsiteY3782" fmla="*/ 383749 h 2380521"/>
              <a:gd name="connsiteX3783" fmla="*/ 2283490 w 8023328"/>
              <a:gd name="connsiteY3783" fmla="*/ 369330 h 2380521"/>
              <a:gd name="connsiteX3784" fmla="*/ 2298280 w 8023328"/>
              <a:gd name="connsiteY3784" fmla="*/ 354153 h 2380521"/>
              <a:gd name="connsiteX3785" fmla="*/ 2226517 w 8023328"/>
              <a:gd name="connsiteY3785" fmla="*/ 354153 h 2380521"/>
              <a:gd name="connsiteX3786" fmla="*/ 2238914 w 8023328"/>
              <a:gd name="connsiteY3786" fmla="*/ 369330 h 2380521"/>
              <a:gd name="connsiteX3787" fmla="*/ 2226517 w 8023328"/>
              <a:gd name="connsiteY3787" fmla="*/ 383749 h 2380521"/>
              <a:gd name="connsiteX3788" fmla="*/ 2212658 w 8023328"/>
              <a:gd name="connsiteY3788" fmla="*/ 369330 h 2380521"/>
              <a:gd name="connsiteX3789" fmla="*/ 2226517 w 8023328"/>
              <a:gd name="connsiteY3789" fmla="*/ 354153 h 2380521"/>
              <a:gd name="connsiteX3790" fmla="*/ 2155683 w 8023328"/>
              <a:gd name="connsiteY3790" fmla="*/ 354153 h 2380521"/>
              <a:gd name="connsiteX3791" fmla="*/ 2168081 w 8023328"/>
              <a:gd name="connsiteY3791" fmla="*/ 369330 h 2380521"/>
              <a:gd name="connsiteX3792" fmla="*/ 2155683 w 8023328"/>
              <a:gd name="connsiteY3792" fmla="*/ 383749 h 2380521"/>
              <a:gd name="connsiteX3793" fmla="*/ 2141827 w 8023328"/>
              <a:gd name="connsiteY3793" fmla="*/ 369330 h 2380521"/>
              <a:gd name="connsiteX3794" fmla="*/ 2155683 w 8023328"/>
              <a:gd name="connsiteY3794" fmla="*/ 354153 h 2380521"/>
              <a:gd name="connsiteX3795" fmla="*/ 2084849 w 8023328"/>
              <a:gd name="connsiteY3795" fmla="*/ 354153 h 2380521"/>
              <a:gd name="connsiteX3796" fmla="*/ 2097248 w 8023328"/>
              <a:gd name="connsiteY3796" fmla="*/ 369330 h 2380521"/>
              <a:gd name="connsiteX3797" fmla="*/ 2084849 w 8023328"/>
              <a:gd name="connsiteY3797" fmla="*/ 383749 h 2380521"/>
              <a:gd name="connsiteX3798" fmla="*/ 2070994 w 8023328"/>
              <a:gd name="connsiteY3798" fmla="*/ 369330 h 2380521"/>
              <a:gd name="connsiteX3799" fmla="*/ 2084849 w 8023328"/>
              <a:gd name="connsiteY3799" fmla="*/ 354153 h 2380521"/>
              <a:gd name="connsiteX3800" fmla="*/ 2011835 w 8023328"/>
              <a:gd name="connsiteY3800" fmla="*/ 354153 h 2380521"/>
              <a:gd name="connsiteX3801" fmla="*/ 2026421 w 8023328"/>
              <a:gd name="connsiteY3801" fmla="*/ 369330 h 2380521"/>
              <a:gd name="connsiteX3802" fmla="*/ 2011835 w 8023328"/>
              <a:gd name="connsiteY3802" fmla="*/ 383749 h 2380521"/>
              <a:gd name="connsiteX3803" fmla="*/ 2000166 w 8023328"/>
              <a:gd name="connsiteY3803" fmla="*/ 369330 h 2380521"/>
              <a:gd name="connsiteX3804" fmla="*/ 2011835 w 8023328"/>
              <a:gd name="connsiteY3804" fmla="*/ 354153 h 2380521"/>
              <a:gd name="connsiteX3805" fmla="*/ 1938362 w 8023328"/>
              <a:gd name="connsiteY3805" fmla="*/ 354153 h 2380521"/>
              <a:gd name="connsiteX3806" fmla="*/ 1952222 w 8023328"/>
              <a:gd name="connsiteY3806" fmla="*/ 369330 h 2380521"/>
              <a:gd name="connsiteX3807" fmla="*/ 1938362 w 8023328"/>
              <a:gd name="connsiteY3807" fmla="*/ 383749 h 2380521"/>
              <a:gd name="connsiteX3808" fmla="*/ 1925968 w 8023328"/>
              <a:gd name="connsiteY3808" fmla="*/ 369330 h 2380521"/>
              <a:gd name="connsiteX3809" fmla="*/ 1938362 w 8023328"/>
              <a:gd name="connsiteY3809" fmla="*/ 354153 h 2380521"/>
              <a:gd name="connsiteX3810" fmla="*/ 1867527 w 8023328"/>
              <a:gd name="connsiteY3810" fmla="*/ 354153 h 2380521"/>
              <a:gd name="connsiteX3811" fmla="*/ 1881384 w 8023328"/>
              <a:gd name="connsiteY3811" fmla="*/ 369330 h 2380521"/>
              <a:gd name="connsiteX3812" fmla="*/ 1867527 w 8023328"/>
              <a:gd name="connsiteY3812" fmla="*/ 383749 h 2380521"/>
              <a:gd name="connsiteX3813" fmla="*/ 1855129 w 8023328"/>
              <a:gd name="connsiteY3813" fmla="*/ 369330 h 2380521"/>
              <a:gd name="connsiteX3814" fmla="*/ 1867527 w 8023328"/>
              <a:gd name="connsiteY3814" fmla="*/ 354153 h 2380521"/>
              <a:gd name="connsiteX3815" fmla="*/ 1225708 w 8023328"/>
              <a:gd name="connsiteY3815" fmla="*/ 284879 h 2380521"/>
              <a:gd name="connsiteX3816" fmla="*/ 1240493 w 8023328"/>
              <a:gd name="connsiteY3816" fmla="*/ 298111 h 2380521"/>
              <a:gd name="connsiteX3817" fmla="*/ 1225708 w 8023328"/>
              <a:gd name="connsiteY3817" fmla="*/ 312900 h 2380521"/>
              <a:gd name="connsiteX3818" fmla="*/ 1210931 w 8023328"/>
              <a:gd name="connsiteY3818" fmla="*/ 298111 h 2380521"/>
              <a:gd name="connsiteX3819" fmla="*/ 1225708 w 8023328"/>
              <a:gd name="connsiteY3819" fmla="*/ 284879 h 2380521"/>
              <a:gd name="connsiteX3820" fmla="*/ 3440686 w 8023328"/>
              <a:gd name="connsiteY3820" fmla="*/ 283322 h 2380521"/>
              <a:gd name="connsiteX3821" fmla="*/ 3453083 w 8023328"/>
              <a:gd name="connsiteY3821" fmla="*/ 297178 h 2380521"/>
              <a:gd name="connsiteX3822" fmla="*/ 3440686 w 8023328"/>
              <a:gd name="connsiteY3822" fmla="*/ 309576 h 2380521"/>
              <a:gd name="connsiteX3823" fmla="*/ 3426830 w 8023328"/>
              <a:gd name="connsiteY3823" fmla="*/ 297178 h 2380521"/>
              <a:gd name="connsiteX3824" fmla="*/ 3440686 w 8023328"/>
              <a:gd name="connsiteY3824" fmla="*/ 283322 h 2380521"/>
              <a:gd name="connsiteX3825" fmla="*/ 3369857 w 8023328"/>
              <a:gd name="connsiteY3825" fmla="*/ 283322 h 2380521"/>
              <a:gd name="connsiteX3826" fmla="*/ 3382254 w 8023328"/>
              <a:gd name="connsiteY3826" fmla="*/ 297178 h 2380521"/>
              <a:gd name="connsiteX3827" fmla="*/ 3369857 w 8023328"/>
              <a:gd name="connsiteY3827" fmla="*/ 309576 h 2380521"/>
              <a:gd name="connsiteX3828" fmla="*/ 3356001 w 8023328"/>
              <a:gd name="connsiteY3828" fmla="*/ 297178 h 2380521"/>
              <a:gd name="connsiteX3829" fmla="*/ 3369857 w 8023328"/>
              <a:gd name="connsiteY3829" fmla="*/ 283322 h 2380521"/>
              <a:gd name="connsiteX3830" fmla="*/ 3299100 w 8023328"/>
              <a:gd name="connsiteY3830" fmla="*/ 283322 h 2380521"/>
              <a:gd name="connsiteX3831" fmla="*/ 3311496 w 8023328"/>
              <a:gd name="connsiteY3831" fmla="*/ 297178 h 2380521"/>
              <a:gd name="connsiteX3832" fmla="*/ 3299100 w 8023328"/>
              <a:gd name="connsiteY3832" fmla="*/ 309576 h 2380521"/>
              <a:gd name="connsiteX3833" fmla="*/ 3285242 w 8023328"/>
              <a:gd name="connsiteY3833" fmla="*/ 297178 h 2380521"/>
              <a:gd name="connsiteX3834" fmla="*/ 3299100 w 8023328"/>
              <a:gd name="connsiteY3834" fmla="*/ 283322 h 2380521"/>
              <a:gd name="connsiteX3835" fmla="*/ 3226808 w 8023328"/>
              <a:gd name="connsiteY3835" fmla="*/ 283322 h 2380521"/>
              <a:gd name="connsiteX3836" fmla="*/ 3240664 w 8023328"/>
              <a:gd name="connsiteY3836" fmla="*/ 297178 h 2380521"/>
              <a:gd name="connsiteX3837" fmla="*/ 3226808 w 8023328"/>
              <a:gd name="connsiteY3837" fmla="*/ 309576 h 2380521"/>
              <a:gd name="connsiteX3838" fmla="*/ 3214410 w 8023328"/>
              <a:gd name="connsiteY3838" fmla="*/ 297178 h 2380521"/>
              <a:gd name="connsiteX3839" fmla="*/ 3226808 w 8023328"/>
              <a:gd name="connsiteY3839" fmla="*/ 283322 h 2380521"/>
              <a:gd name="connsiteX3840" fmla="*/ 3152605 w 8023328"/>
              <a:gd name="connsiteY3840" fmla="*/ 283322 h 2380521"/>
              <a:gd name="connsiteX3841" fmla="*/ 3166462 w 8023328"/>
              <a:gd name="connsiteY3841" fmla="*/ 297178 h 2380521"/>
              <a:gd name="connsiteX3842" fmla="*/ 3152605 w 8023328"/>
              <a:gd name="connsiteY3842" fmla="*/ 309576 h 2380521"/>
              <a:gd name="connsiteX3843" fmla="*/ 3140209 w 8023328"/>
              <a:gd name="connsiteY3843" fmla="*/ 297178 h 2380521"/>
              <a:gd name="connsiteX3844" fmla="*/ 3152605 w 8023328"/>
              <a:gd name="connsiteY3844" fmla="*/ 283322 h 2380521"/>
              <a:gd name="connsiteX3845" fmla="*/ 3081774 w 8023328"/>
              <a:gd name="connsiteY3845" fmla="*/ 283322 h 2380521"/>
              <a:gd name="connsiteX3846" fmla="*/ 3095628 w 8023328"/>
              <a:gd name="connsiteY3846" fmla="*/ 297178 h 2380521"/>
              <a:gd name="connsiteX3847" fmla="*/ 3081774 w 8023328"/>
              <a:gd name="connsiteY3847" fmla="*/ 309576 h 2380521"/>
              <a:gd name="connsiteX3848" fmla="*/ 3069375 w 8023328"/>
              <a:gd name="connsiteY3848" fmla="*/ 297178 h 2380521"/>
              <a:gd name="connsiteX3849" fmla="*/ 3081774 w 8023328"/>
              <a:gd name="connsiteY3849" fmla="*/ 283322 h 2380521"/>
              <a:gd name="connsiteX3850" fmla="*/ 3013717 w 8023328"/>
              <a:gd name="connsiteY3850" fmla="*/ 283322 h 2380521"/>
              <a:gd name="connsiteX3851" fmla="*/ 3028135 w 8023328"/>
              <a:gd name="connsiteY3851" fmla="*/ 297178 h 2380521"/>
              <a:gd name="connsiteX3852" fmla="*/ 3013717 w 8023328"/>
              <a:gd name="connsiteY3852" fmla="*/ 309576 h 2380521"/>
              <a:gd name="connsiteX3853" fmla="*/ 2998539 w 8023328"/>
              <a:gd name="connsiteY3853" fmla="*/ 297178 h 2380521"/>
              <a:gd name="connsiteX3854" fmla="*/ 3013717 w 8023328"/>
              <a:gd name="connsiteY3854" fmla="*/ 283322 h 2380521"/>
              <a:gd name="connsiteX3855" fmla="*/ 2942494 w 8023328"/>
              <a:gd name="connsiteY3855" fmla="*/ 283322 h 2380521"/>
              <a:gd name="connsiteX3856" fmla="*/ 2957288 w 8023328"/>
              <a:gd name="connsiteY3856" fmla="*/ 298111 h 2380521"/>
              <a:gd name="connsiteX3857" fmla="*/ 2942494 w 8023328"/>
              <a:gd name="connsiteY3857" fmla="*/ 312900 h 2380521"/>
              <a:gd name="connsiteX3858" fmla="*/ 2927711 w 8023328"/>
              <a:gd name="connsiteY3858" fmla="*/ 298111 h 2380521"/>
              <a:gd name="connsiteX3859" fmla="*/ 2942494 w 8023328"/>
              <a:gd name="connsiteY3859" fmla="*/ 283322 h 2380521"/>
              <a:gd name="connsiteX3860" fmla="*/ 2868293 w 8023328"/>
              <a:gd name="connsiteY3860" fmla="*/ 283322 h 2380521"/>
              <a:gd name="connsiteX3861" fmla="*/ 2883087 w 8023328"/>
              <a:gd name="connsiteY3861" fmla="*/ 298111 h 2380521"/>
              <a:gd name="connsiteX3862" fmla="*/ 2868293 w 8023328"/>
              <a:gd name="connsiteY3862" fmla="*/ 312900 h 2380521"/>
              <a:gd name="connsiteX3863" fmla="*/ 2853507 w 8023328"/>
              <a:gd name="connsiteY3863" fmla="*/ 298111 h 2380521"/>
              <a:gd name="connsiteX3864" fmla="*/ 2868293 w 8023328"/>
              <a:gd name="connsiteY3864" fmla="*/ 283322 h 2380521"/>
              <a:gd name="connsiteX3865" fmla="*/ 2796535 w 8023328"/>
              <a:gd name="connsiteY3865" fmla="*/ 283322 h 2380521"/>
              <a:gd name="connsiteX3866" fmla="*/ 2808934 w 8023328"/>
              <a:gd name="connsiteY3866" fmla="*/ 298111 h 2380521"/>
              <a:gd name="connsiteX3867" fmla="*/ 2796535 w 8023328"/>
              <a:gd name="connsiteY3867" fmla="*/ 312900 h 2380521"/>
              <a:gd name="connsiteX3868" fmla="*/ 2782678 w 8023328"/>
              <a:gd name="connsiteY3868" fmla="*/ 298111 h 2380521"/>
              <a:gd name="connsiteX3869" fmla="*/ 2796535 w 8023328"/>
              <a:gd name="connsiteY3869" fmla="*/ 283322 h 2380521"/>
              <a:gd name="connsiteX3870" fmla="*/ 2725698 w 8023328"/>
              <a:gd name="connsiteY3870" fmla="*/ 283322 h 2380521"/>
              <a:gd name="connsiteX3871" fmla="*/ 2738100 w 8023328"/>
              <a:gd name="connsiteY3871" fmla="*/ 298111 h 2380521"/>
              <a:gd name="connsiteX3872" fmla="*/ 2725698 w 8023328"/>
              <a:gd name="connsiteY3872" fmla="*/ 312900 h 2380521"/>
              <a:gd name="connsiteX3873" fmla="*/ 2711846 w 8023328"/>
              <a:gd name="connsiteY3873" fmla="*/ 298111 h 2380521"/>
              <a:gd name="connsiteX3874" fmla="*/ 2725698 w 8023328"/>
              <a:gd name="connsiteY3874" fmla="*/ 283322 h 2380521"/>
              <a:gd name="connsiteX3875" fmla="*/ 2653415 w 8023328"/>
              <a:gd name="connsiteY3875" fmla="*/ 283322 h 2380521"/>
              <a:gd name="connsiteX3876" fmla="*/ 2667270 w 8023328"/>
              <a:gd name="connsiteY3876" fmla="*/ 298111 h 2380521"/>
              <a:gd name="connsiteX3877" fmla="*/ 2653415 w 8023328"/>
              <a:gd name="connsiteY3877" fmla="*/ 312900 h 2380521"/>
              <a:gd name="connsiteX3878" fmla="*/ 2641021 w 8023328"/>
              <a:gd name="connsiteY3878" fmla="*/ 298111 h 2380521"/>
              <a:gd name="connsiteX3879" fmla="*/ 2653415 w 8023328"/>
              <a:gd name="connsiteY3879" fmla="*/ 283322 h 2380521"/>
              <a:gd name="connsiteX3880" fmla="*/ 2582583 w 8023328"/>
              <a:gd name="connsiteY3880" fmla="*/ 283322 h 2380521"/>
              <a:gd name="connsiteX3881" fmla="*/ 2596439 w 8023328"/>
              <a:gd name="connsiteY3881" fmla="*/ 298111 h 2380521"/>
              <a:gd name="connsiteX3882" fmla="*/ 2582583 w 8023328"/>
              <a:gd name="connsiteY3882" fmla="*/ 312900 h 2380521"/>
              <a:gd name="connsiteX3883" fmla="*/ 2570189 w 8023328"/>
              <a:gd name="connsiteY3883" fmla="*/ 298111 h 2380521"/>
              <a:gd name="connsiteX3884" fmla="*/ 2582583 w 8023328"/>
              <a:gd name="connsiteY3884" fmla="*/ 283322 h 2380521"/>
              <a:gd name="connsiteX3885" fmla="*/ 2511029 w 8023328"/>
              <a:gd name="connsiteY3885" fmla="*/ 283322 h 2380521"/>
              <a:gd name="connsiteX3886" fmla="*/ 2525613 w 8023328"/>
              <a:gd name="connsiteY3886" fmla="*/ 298111 h 2380521"/>
              <a:gd name="connsiteX3887" fmla="*/ 2511029 w 8023328"/>
              <a:gd name="connsiteY3887" fmla="*/ 312900 h 2380521"/>
              <a:gd name="connsiteX3888" fmla="*/ 2499361 w 8023328"/>
              <a:gd name="connsiteY3888" fmla="*/ 298111 h 2380521"/>
              <a:gd name="connsiteX3889" fmla="*/ 2511029 w 8023328"/>
              <a:gd name="connsiteY3889" fmla="*/ 283322 h 2380521"/>
              <a:gd name="connsiteX3890" fmla="*/ 2439946 w 8023328"/>
              <a:gd name="connsiteY3890" fmla="*/ 283322 h 2380521"/>
              <a:gd name="connsiteX3891" fmla="*/ 2454732 w 8023328"/>
              <a:gd name="connsiteY3891" fmla="*/ 298111 h 2380521"/>
              <a:gd name="connsiteX3892" fmla="*/ 2439946 w 8023328"/>
              <a:gd name="connsiteY3892" fmla="*/ 312900 h 2380521"/>
              <a:gd name="connsiteX3893" fmla="*/ 2425156 w 8023328"/>
              <a:gd name="connsiteY3893" fmla="*/ 298111 h 2380521"/>
              <a:gd name="connsiteX3894" fmla="*/ 2439946 w 8023328"/>
              <a:gd name="connsiteY3894" fmla="*/ 283322 h 2380521"/>
              <a:gd name="connsiteX3895" fmla="*/ 2369110 w 8023328"/>
              <a:gd name="connsiteY3895" fmla="*/ 283322 h 2380521"/>
              <a:gd name="connsiteX3896" fmla="*/ 2383899 w 8023328"/>
              <a:gd name="connsiteY3896" fmla="*/ 298111 h 2380521"/>
              <a:gd name="connsiteX3897" fmla="*/ 2369110 w 8023328"/>
              <a:gd name="connsiteY3897" fmla="*/ 312900 h 2380521"/>
              <a:gd name="connsiteX3898" fmla="*/ 2354319 w 8023328"/>
              <a:gd name="connsiteY3898" fmla="*/ 298111 h 2380521"/>
              <a:gd name="connsiteX3899" fmla="*/ 2369110 w 8023328"/>
              <a:gd name="connsiteY3899" fmla="*/ 283322 h 2380521"/>
              <a:gd name="connsiteX3900" fmla="*/ 2298280 w 8023328"/>
              <a:gd name="connsiteY3900" fmla="*/ 283322 h 2380521"/>
              <a:gd name="connsiteX3901" fmla="*/ 2313068 w 8023328"/>
              <a:gd name="connsiteY3901" fmla="*/ 298111 h 2380521"/>
              <a:gd name="connsiteX3902" fmla="*/ 2298280 w 8023328"/>
              <a:gd name="connsiteY3902" fmla="*/ 312900 h 2380521"/>
              <a:gd name="connsiteX3903" fmla="*/ 2283490 w 8023328"/>
              <a:gd name="connsiteY3903" fmla="*/ 298111 h 2380521"/>
              <a:gd name="connsiteX3904" fmla="*/ 2298280 w 8023328"/>
              <a:gd name="connsiteY3904" fmla="*/ 283322 h 2380521"/>
              <a:gd name="connsiteX3905" fmla="*/ 2226517 w 8023328"/>
              <a:gd name="connsiteY3905" fmla="*/ 283322 h 2380521"/>
              <a:gd name="connsiteX3906" fmla="*/ 2238914 w 8023328"/>
              <a:gd name="connsiteY3906" fmla="*/ 298111 h 2380521"/>
              <a:gd name="connsiteX3907" fmla="*/ 2226517 w 8023328"/>
              <a:gd name="connsiteY3907" fmla="*/ 312900 h 2380521"/>
              <a:gd name="connsiteX3908" fmla="*/ 2212658 w 8023328"/>
              <a:gd name="connsiteY3908" fmla="*/ 298111 h 2380521"/>
              <a:gd name="connsiteX3909" fmla="*/ 2226517 w 8023328"/>
              <a:gd name="connsiteY3909" fmla="*/ 283322 h 2380521"/>
              <a:gd name="connsiteX3910" fmla="*/ 2155683 w 8023328"/>
              <a:gd name="connsiteY3910" fmla="*/ 283322 h 2380521"/>
              <a:gd name="connsiteX3911" fmla="*/ 2168081 w 8023328"/>
              <a:gd name="connsiteY3911" fmla="*/ 298111 h 2380521"/>
              <a:gd name="connsiteX3912" fmla="*/ 2155683 w 8023328"/>
              <a:gd name="connsiteY3912" fmla="*/ 312900 h 2380521"/>
              <a:gd name="connsiteX3913" fmla="*/ 2141827 w 8023328"/>
              <a:gd name="connsiteY3913" fmla="*/ 298111 h 2380521"/>
              <a:gd name="connsiteX3914" fmla="*/ 2155683 w 8023328"/>
              <a:gd name="connsiteY3914" fmla="*/ 283322 h 2380521"/>
              <a:gd name="connsiteX3915" fmla="*/ 2084849 w 8023328"/>
              <a:gd name="connsiteY3915" fmla="*/ 283322 h 2380521"/>
              <a:gd name="connsiteX3916" fmla="*/ 2097248 w 8023328"/>
              <a:gd name="connsiteY3916" fmla="*/ 298111 h 2380521"/>
              <a:gd name="connsiteX3917" fmla="*/ 2084849 w 8023328"/>
              <a:gd name="connsiteY3917" fmla="*/ 312900 h 2380521"/>
              <a:gd name="connsiteX3918" fmla="*/ 2070994 w 8023328"/>
              <a:gd name="connsiteY3918" fmla="*/ 298111 h 2380521"/>
              <a:gd name="connsiteX3919" fmla="*/ 2084849 w 8023328"/>
              <a:gd name="connsiteY3919" fmla="*/ 283322 h 2380521"/>
              <a:gd name="connsiteX3920" fmla="*/ 2011835 w 8023328"/>
              <a:gd name="connsiteY3920" fmla="*/ 283322 h 2380521"/>
              <a:gd name="connsiteX3921" fmla="*/ 2026421 w 8023328"/>
              <a:gd name="connsiteY3921" fmla="*/ 298111 h 2380521"/>
              <a:gd name="connsiteX3922" fmla="*/ 2011835 w 8023328"/>
              <a:gd name="connsiteY3922" fmla="*/ 312900 h 2380521"/>
              <a:gd name="connsiteX3923" fmla="*/ 2000168 w 8023328"/>
              <a:gd name="connsiteY3923" fmla="*/ 298111 h 2380521"/>
              <a:gd name="connsiteX3924" fmla="*/ 2011835 w 8023328"/>
              <a:gd name="connsiteY3924" fmla="*/ 283322 h 2380521"/>
              <a:gd name="connsiteX3925" fmla="*/ 1938362 w 8023328"/>
              <a:gd name="connsiteY3925" fmla="*/ 283322 h 2380521"/>
              <a:gd name="connsiteX3926" fmla="*/ 1952222 w 8023328"/>
              <a:gd name="connsiteY3926" fmla="*/ 298111 h 2380521"/>
              <a:gd name="connsiteX3927" fmla="*/ 1938362 w 8023328"/>
              <a:gd name="connsiteY3927" fmla="*/ 312900 h 2380521"/>
              <a:gd name="connsiteX3928" fmla="*/ 1925968 w 8023328"/>
              <a:gd name="connsiteY3928" fmla="*/ 298111 h 2380521"/>
              <a:gd name="connsiteX3929" fmla="*/ 1938362 w 8023328"/>
              <a:gd name="connsiteY3929" fmla="*/ 283322 h 2380521"/>
              <a:gd name="connsiteX3930" fmla="*/ 1867527 w 8023328"/>
              <a:gd name="connsiteY3930" fmla="*/ 283322 h 2380521"/>
              <a:gd name="connsiteX3931" fmla="*/ 1881384 w 8023328"/>
              <a:gd name="connsiteY3931" fmla="*/ 298111 h 2380521"/>
              <a:gd name="connsiteX3932" fmla="*/ 1867527 w 8023328"/>
              <a:gd name="connsiteY3932" fmla="*/ 312900 h 2380521"/>
              <a:gd name="connsiteX3933" fmla="*/ 1855129 w 8023328"/>
              <a:gd name="connsiteY3933" fmla="*/ 298111 h 2380521"/>
              <a:gd name="connsiteX3934" fmla="*/ 1867527 w 8023328"/>
              <a:gd name="connsiteY3934" fmla="*/ 283322 h 2380521"/>
              <a:gd name="connsiteX3935" fmla="*/ 1799085 w 8023328"/>
              <a:gd name="connsiteY3935" fmla="*/ 283322 h 2380521"/>
              <a:gd name="connsiteX3936" fmla="*/ 1813876 w 8023328"/>
              <a:gd name="connsiteY3936" fmla="*/ 298111 h 2380521"/>
              <a:gd name="connsiteX3937" fmla="*/ 1799085 w 8023328"/>
              <a:gd name="connsiteY3937" fmla="*/ 312900 h 2380521"/>
              <a:gd name="connsiteX3938" fmla="*/ 1784300 w 8023328"/>
              <a:gd name="connsiteY3938" fmla="*/ 298111 h 2380521"/>
              <a:gd name="connsiteX3939" fmla="*/ 1799085 w 8023328"/>
              <a:gd name="connsiteY3939" fmla="*/ 283322 h 2380521"/>
              <a:gd name="connsiteX3940" fmla="*/ 1728262 w 8023328"/>
              <a:gd name="connsiteY3940" fmla="*/ 283322 h 2380521"/>
              <a:gd name="connsiteX3941" fmla="*/ 1743052 w 8023328"/>
              <a:gd name="connsiteY3941" fmla="*/ 298111 h 2380521"/>
              <a:gd name="connsiteX3942" fmla="*/ 1728262 w 8023328"/>
              <a:gd name="connsiteY3942" fmla="*/ 312900 h 2380521"/>
              <a:gd name="connsiteX3943" fmla="*/ 1713472 w 8023328"/>
              <a:gd name="connsiteY3943" fmla="*/ 298111 h 2380521"/>
              <a:gd name="connsiteX3944" fmla="*/ 1728262 w 8023328"/>
              <a:gd name="connsiteY3944" fmla="*/ 283322 h 2380521"/>
              <a:gd name="connsiteX3945" fmla="*/ 1656498 w 8023328"/>
              <a:gd name="connsiteY3945" fmla="*/ 283322 h 2380521"/>
              <a:gd name="connsiteX3946" fmla="*/ 1668897 w 8023328"/>
              <a:gd name="connsiteY3946" fmla="*/ 298111 h 2380521"/>
              <a:gd name="connsiteX3947" fmla="*/ 1656498 w 8023328"/>
              <a:gd name="connsiteY3947" fmla="*/ 312900 h 2380521"/>
              <a:gd name="connsiteX3948" fmla="*/ 1642650 w 8023328"/>
              <a:gd name="connsiteY3948" fmla="*/ 298111 h 2380521"/>
              <a:gd name="connsiteX3949" fmla="*/ 1656498 w 8023328"/>
              <a:gd name="connsiteY3949" fmla="*/ 283322 h 2380521"/>
              <a:gd name="connsiteX3950" fmla="*/ 1582299 w 8023328"/>
              <a:gd name="connsiteY3950" fmla="*/ 283322 h 2380521"/>
              <a:gd name="connsiteX3951" fmla="*/ 1594704 w 8023328"/>
              <a:gd name="connsiteY3951" fmla="*/ 298111 h 2380521"/>
              <a:gd name="connsiteX3952" fmla="*/ 1582299 w 8023328"/>
              <a:gd name="connsiteY3952" fmla="*/ 312900 h 2380521"/>
              <a:gd name="connsiteX3953" fmla="*/ 1568441 w 8023328"/>
              <a:gd name="connsiteY3953" fmla="*/ 298111 h 2380521"/>
              <a:gd name="connsiteX3954" fmla="*/ 1582299 w 8023328"/>
              <a:gd name="connsiteY3954" fmla="*/ 283322 h 2380521"/>
              <a:gd name="connsiteX3955" fmla="*/ 1512198 w 8023328"/>
              <a:gd name="connsiteY3955" fmla="*/ 283322 h 2380521"/>
              <a:gd name="connsiteX3956" fmla="*/ 1523865 w 8023328"/>
              <a:gd name="connsiteY3956" fmla="*/ 298111 h 2380521"/>
              <a:gd name="connsiteX3957" fmla="*/ 1512198 w 8023328"/>
              <a:gd name="connsiteY3957" fmla="*/ 312900 h 2380521"/>
              <a:gd name="connsiteX3958" fmla="*/ 1497612 w 8023328"/>
              <a:gd name="connsiteY3958" fmla="*/ 298111 h 2380521"/>
              <a:gd name="connsiteX3959" fmla="*/ 1512198 w 8023328"/>
              <a:gd name="connsiteY3959" fmla="*/ 283322 h 2380521"/>
              <a:gd name="connsiteX3960" fmla="*/ 1439173 w 8023328"/>
              <a:gd name="connsiteY3960" fmla="*/ 283322 h 2380521"/>
              <a:gd name="connsiteX3961" fmla="*/ 1453026 w 8023328"/>
              <a:gd name="connsiteY3961" fmla="*/ 298111 h 2380521"/>
              <a:gd name="connsiteX3962" fmla="*/ 1439173 w 8023328"/>
              <a:gd name="connsiteY3962" fmla="*/ 312900 h 2380521"/>
              <a:gd name="connsiteX3963" fmla="*/ 1426777 w 8023328"/>
              <a:gd name="connsiteY3963" fmla="*/ 298111 h 2380521"/>
              <a:gd name="connsiteX3964" fmla="*/ 1439173 w 8023328"/>
              <a:gd name="connsiteY3964" fmla="*/ 283322 h 2380521"/>
              <a:gd name="connsiteX3965" fmla="*/ 1368347 w 8023328"/>
              <a:gd name="connsiteY3965" fmla="*/ 283322 h 2380521"/>
              <a:gd name="connsiteX3966" fmla="*/ 1382200 w 8023328"/>
              <a:gd name="connsiteY3966" fmla="*/ 298111 h 2380521"/>
              <a:gd name="connsiteX3967" fmla="*/ 1368347 w 8023328"/>
              <a:gd name="connsiteY3967" fmla="*/ 312900 h 2380521"/>
              <a:gd name="connsiteX3968" fmla="*/ 1355949 w 8023328"/>
              <a:gd name="connsiteY3968" fmla="*/ 298111 h 2380521"/>
              <a:gd name="connsiteX3969" fmla="*/ 1368347 w 8023328"/>
              <a:gd name="connsiteY3969" fmla="*/ 283322 h 2380521"/>
              <a:gd name="connsiteX3970" fmla="*/ 1297518 w 8023328"/>
              <a:gd name="connsiteY3970" fmla="*/ 283322 h 2380521"/>
              <a:gd name="connsiteX3971" fmla="*/ 1311374 w 8023328"/>
              <a:gd name="connsiteY3971" fmla="*/ 298111 h 2380521"/>
              <a:gd name="connsiteX3972" fmla="*/ 1297518 w 8023328"/>
              <a:gd name="connsiteY3972" fmla="*/ 312900 h 2380521"/>
              <a:gd name="connsiteX3973" fmla="*/ 1285121 w 8023328"/>
              <a:gd name="connsiteY3973" fmla="*/ 298111 h 2380521"/>
              <a:gd name="connsiteX3974" fmla="*/ 1297518 w 8023328"/>
              <a:gd name="connsiteY3974" fmla="*/ 283322 h 2380521"/>
              <a:gd name="connsiteX3975" fmla="*/ 1154890 w 8023328"/>
              <a:gd name="connsiteY3975" fmla="*/ 283322 h 2380521"/>
              <a:gd name="connsiteX3976" fmla="*/ 1169683 w 8023328"/>
              <a:gd name="connsiteY3976" fmla="*/ 295719 h 2380521"/>
              <a:gd name="connsiteX3977" fmla="*/ 1154890 w 8023328"/>
              <a:gd name="connsiteY3977" fmla="*/ 309576 h 2380521"/>
              <a:gd name="connsiteX3978" fmla="*/ 1140101 w 8023328"/>
              <a:gd name="connsiteY3978" fmla="*/ 295719 h 2380521"/>
              <a:gd name="connsiteX3979" fmla="*/ 1154890 w 8023328"/>
              <a:gd name="connsiteY3979" fmla="*/ 283322 h 2380521"/>
              <a:gd name="connsiteX3980" fmla="*/ 1084059 w 8023328"/>
              <a:gd name="connsiteY3980" fmla="*/ 283322 h 2380521"/>
              <a:gd name="connsiteX3981" fmla="*/ 1098847 w 8023328"/>
              <a:gd name="connsiteY3981" fmla="*/ 295719 h 2380521"/>
              <a:gd name="connsiteX3982" fmla="*/ 1084059 w 8023328"/>
              <a:gd name="connsiteY3982" fmla="*/ 309576 h 2380521"/>
              <a:gd name="connsiteX3983" fmla="*/ 1069272 w 8023328"/>
              <a:gd name="connsiteY3983" fmla="*/ 295719 h 2380521"/>
              <a:gd name="connsiteX3984" fmla="*/ 1084059 w 8023328"/>
              <a:gd name="connsiteY3984" fmla="*/ 283322 h 2380521"/>
              <a:gd name="connsiteX3985" fmla="*/ 1013024 w 8023328"/>
              <a:gd name="connsiteY3985" fmla="*/ 283322 h 2380521"/>
              <a:gd name="connsiteX3986" fmla="*/ 1024691 w 8023328"/>
              <a:gd name="connsiteY3986" fmla="*/ 295719 h 2380521"/>
              <a:gd name="connsiteX3987" fmla="*/ 1013024 w 8023328"/>
              <a:gd name="connsiteY3987" fmla="*/ 309576 h 2380521"/>
              <a:gd name="connsiteX3988" fmla="*/ 998442 w 8023328"/>
              <a:gd name="connsiteY3988" fmla="*/ 295719 h 2380521"/>
              <a:gd name="connsiteX3989" fmla="*/ 1013024 w 8023328"/>
              <a:gd name="connsiteY3989" fmla="*/ 283322 h 2380521"/>
              <a:gd name="connsiteX3990" fmla="*/ 941467 w 8023328"/>
              <a:gd name="connsiteY3990" fmla="*/ 283322 h 2380521"/>
              <a:gd name="connsiteX3991" fmla="*/ 953869 w 8023328"/>
              <a:gd name="connsiteY3991" fmla="*/ 295719 h 2380521"/>
              <a:gd name="connsiteX3992" fmla="*/ 941467 w 8023328"/>
              <a:gd name="connsiteY3992" fmla="*/ 309576 h 2380521"/>
              <a:gd name="connsiteX3993" fmla="*/ 927612 w 8023328"/>
              <a:gd name="connsiteY3993" fmla="*/ 295719 h 2380521"/>
              <a:gd name="connsiteX3994" fmla="*/ 941467 w 8023328"/>
              <a:gd name="connsiteY3994" fmla="*/ 283322 h 2380521"/>
              <a:gd name="connsiteX3995" fmla="*/ 3299102 w 8023328"/>
              <a:gd name="connsiteY3995" fmla="*/ 212492 h 2380521"/>
              <a:gd name="connsiteX3996" fmla="*/ 3311499 w 8023328"/>
              <a:gd name="connsiteY3996" fmla="*/ 226348 h 2380521"/>
              <a:gd name="connsiteX3997" fmla="*/ 3299102 w 8023328"/>
              <a:gd name="connsiteY3997" fmla="*/ 238746 h 2380521"/>
              <a:gd name="connsiteX3998" fmla="*/ 3285245 w 8023328"/>
              <a:gd name="connsiteY3998" fmla="*/ 226348 h 2380521"/>
              <a:gd name="connsiteX3999" fmla="*/ 3299102 w 8023328"/>
              <a:gd name="connsiteY3999" fmla="*/ 212492 h 2380521"/>
              <a:gd name="connsiteX4000" fmla="*/ 3226811 w 8023328"/>
              <a:gd name="connsiteY4000" fmla="*/ 212492 h 2380521"/>
              <a:gd name="connsiteX4001" fmla="*/ 3240667 w 8023328"/>
              <a:gd name="connsiteY4001" fmla="*/ 226348 h 2380521"/>
              <a:gd name="connsiteX4002" fmla="*/ 3226811 w 8023328"/>
              <a:gd name="connsiteY4002" fmla="*/ 238746 h 2380521"/>
              <a:gd name="connsiteX4003" fmla="*/ 3214412 w 8023328"/>
              <a:gd name="connsiteY4003" fmla="*/ 226348 h 2380521"/>
              <a:gd name="connsiteX4004" fmla="*/ 3226811 w 8023328"/>
              <a:gd name="connsiteY4004" fmla="*/ 212492 h 2380521"/>
              <a:gd name="connsiteX4005" fmla="*/ 3152608 w 8023328"/>
              <a:gd name="connsiteY4005" fmla="*/ 212492 h 2380521"/>
              <a:gd name="connsiteX4006" fmla="*/ 3166462 w 8023328"/>
              <a:gd name="connsiteY4006" fmla="*/ 226348 h 2380521"/>
              <a:gd name="connsiteX4007" fmla="*/ 3152608 w 8023328"/>
              <a:gd name="connsiteY4007" fmla="*/ 238746 h 2380521"/>
              <a:gd name="connsiteX4008" fmla="*/ 3140211 w 8023328"/>
              <a:gd name="connsiteY4008" fmla="*/ 226348 h 2380521"/>
              <a:gd name="connsiteX4009" fmla="*/ 3152608 w 8023328"/>
              <a:gd name="connsiteY4009" fmla="*/ 212492 h 2380521"/>
              <a:gd name="connsiteX4010" fmla="*/ 3081775 w 8023328"/>
              <a:gd name="connsiteY4010" fmla="*/ 212492 h 2380521"/>
              <a:gd name="connsiteX4011" fmla="*/ 3095628 w 8023328"/>
              <a:gd name="connsiteY4011" fmla="*/ 226348 h 2380521"/>
              <a:gd name="connsiteX4012" fmla="*/ 3081775 w 8023328"/>
              <a:gd name="connsiteY4012" fmla="*/ 238746 h 2380521"/>
              <a:gd name="connsiteX4013" fmla="*/ 3069375 w 8023328"/>
              <a:gd name="connsiteY4013" fmla="*/ 226348 h 2380521"/>
              <a:gd name="connsiteX4014" fmla="*/ 3081775 w 8023328"/>
              <a:gd name="connsiteY4014" fmla="*/ 212492 h 2380521"/>
              <a:gd name="connsiteX4015" fmla="*/ 3013720 w 8023328"/>
              <a:gd name="connsiteY4015" fmla="*/ 212492 h 2380521"/>
              <a:gd name="connsiteX4016" fmla="*/ 3028140 w 8023328"/>
              <a:gd name="connsiteY4016" fmla="*/ 226348 h 2380521"/>
              <a:gd name="connsiteX4017" fmla="*/ 3013720 w 8023328"/>
              <a:gd name="connsiteY4017" fmla="*/ 238746 h 2380521"/>
              <a:gd name="connsiteX4018" fmla="*/ 2998542 w 8023328"/>
              <a:gd name="connsiteY4018" fmla="*/ 226348 h 2380521"/>
              <a:gd name="connsiteX4019" fmla="*/ 3013720 w 8023328"/>
              <a:gd name="connsiteY4019" fmla="*/ 212492 h 2380521"/>
              <a:gd name="connsiteX4020" fmla="*/ 2942497 w 8023328"/>
              <a:gd name="connsiteY4020" fmla="*/ 212492 h 2380521"/>
              <a:gd name="connsiteX4021" fmla="*/ 2957293 w 8023328"/>
              <a:gd name="connsiteY4021" fmla="*/ 226348 h 2380521"/>
              <a:gd name="connsiteX4022" fmla="*/ 2942497 w 8023328"/>
              <a:gd name="connsiteY4022" fmla="*/ 238746 h 2380521"/>
              <a:gd name="connsiteX4023" fmla="*/ 2927716 w 8023328"/>
              <a:gd name="connsiteY4023" fmla="*/ 226348 h 2380521"/>
              <a:gd name="connsiteX4024" fmla="*/ 2942497 w 8023328"/>
              <a:gd name="connsiteY4024" fmla="*/ 212492 h 2380521"/>
              <a:gd name="connsiteX4025" fmla="*/ 2867363 w 8023328"/>
              <a:gd name="connsiteY4025" fmla="*/ 212492 h 2380521"/>
              <a:gd name="connsiteX4026" fmla="*/ 2879765 w 8023328"/>
              <a:gd name="connsiteY4026" fmla="*/ 226348 h 2380521"/>
              <a:gd name="connsiteX4027" fmla="*/ 2867363 w 8023328"/>
              <a:gd name="connsiteY4027" fmla="*/ 238746 h 2380521"/>
              <a:gd name="connsiteX4028" fmla="*/ 2853510 w 8023328"/>
              <a:gd name="connsiteY4028" fmla="*/ 226348 h 2380521"/>
              <a:gd name="connsiteX4029" fmla="*/ 2867363 w 8023328"/>
              <a:gd name="connsiteY4029" fmla="*/ 212492 h 2380521"/>
              <a:gd name="connsiteX4030" fmla="*/ 2796538 w 8023328"/>
              <a:gd name="connsiteY4030" fmla="*/ 212492 h 2380521"/>
              <a:gd name="connsiteX4031" fmla="*/ 2808934 w 8023328"/>
              <a:gd name="connsiteY4031" fmla="*/ 226348 h 2380521"/>
              <a:gd name="connsiteX4032" fmla="*/ 2796538 w 8023328"/>
              <a:gd name="connsiteY4032" fmla="*/ 238746 h 2380521"/>
              <a:gd name="connsiteX4033" fmla="*/ 2782680 w 8023328"/>
              <a:gd name="connsiteY4033" fmla="*/ 226348 h 2380521"/>
              <a:gd name="connsiteX4034" fmla="*/ 2796538 w 8023328"/>
              <a:gd name="connsiteY4034" fmla="*/ 212492 h 2380521"/>
              <a:gd name="connsiteX4035" fmla="*/ 2725698 w 8023328"/>
              <a:gd name="connsiteY4035" fmla="*/ 212492 h 2380521"/>
              <a:gd name="connsiteX4036" fmla="*/ 2738102 w 8023328"/>
              <a:gd name="connsiteY4036" fmla="*/ 226348 h 2380521"/>
              <a:gd name="connsiteX4037" fmla="*/ 2725698 w 8023328"/>
              <a:gd name="connsiteY4037" fmla="*/ 238746 h 2380521"/>
              <a:gd name="connsiteX4038" fmla="*/ 2711852 w 8023328"/>
              <a:gd name="connsiteY4038" fmla="*/ 226348 h 2380521"/>
              <a:gd name="connsiteX4039" fmla="*/ 2725698 w 8023328"/>
              <a:gd name="connsiteY4039" fmla="*/ 212492 h 2380521"/>
              <a:gd name="connsiteX4040" fmla="*/ 2653420 w 8023328"/>
              <a:gd name="connsiteY4040" fmla="*/ 212492 h 2380521"/>
              <a:gd name="connsiteX4041" fmla="*/ 2667273 w 8023328"/>
              <a:gd name="connsiteY4041" fmla="*/ 226348 h 2380521"/>
              <a:gd name="connsiteX4042" fmla="*/ 2653420 w 8023328"/>
              <a:gd name="connsiteY4042" fmla="*/ 238746 h 2380521"/>
              <a:gd name="connsiteX4043" fmla="*/ 2641021 w 8023328"/>
              <a:gd name="connsiteY4043" fmla="*/ 226348 h 2380521"/>
              <a:gd name="connsiteX4044" fmla="*/ 2653420 w 8023328"/>
              <a:gd name="connsiteY4044" fmla="*/ 212492 h 2380521"/>
              <a:gd name="connsiteX4045" fmla="*/ 2582586 w 8023328"/>
              <a:gd name="connsiteY4045" fmla="*/ 212492 h 2380521"/>
              <a:gd name="connsiteX4046" fmla="*/ 2596439 w 8023328"/>
              <a:gd name="connsiteY4046" fmla="*/ 226348 h 2380521"/>
              <a:gd name="connsiteX4047" fmla="*/ 2582586 w 8023328"/>
              <a:gd name="connsiteY4047" fmla="*/ 238746 h 2380521"/>
              <a:gd name="connsiteX4048" fmla="*/ 2570189 w 8023328"/>
              <a:gd name="connsiteY4048" fmla="*/ 226348 h 2380521"/>
              <a:gd name="connsiteX4049" fmla="*/ 2582586 w 8023328"/>
              <a:gd name="connsiteY4049" fmla="*/ 212492 h 2380521"/>
              <a:gd name="connsiteX4050" fmla="*/ 2511029 w 8023328"/>
              <a:gd name="connsiteY4050" fmla="*/ 212492 h 2380521"/>
              <a:gd name="connsiteX4051" fmla="*/ 2525616 w 8023328"/>
              <a:gd name="connsiteY4051" fmla="*/ 226348 h 2380521"/>
              <a:gd name="connsiteX4052" fmla="*/ 2511029 w 8023328"/>
              <a:gd name="connsiteY4052" fmla="*/ 238746 h 2380521"/>
              <a:gd name="connsiteX4053" fmla="*/ 2499364 w 8023328"/>
              <a:gd name="connsiteY4053" fmla="*/ 226348 h 2380521"/>
              <a:gd name="connsiteX4054" fmla="*/ 2511029 w 8023328"/>
              <a:gd name="connsiteY4054" fmla="*/ 212492 h 2380521"/>
              <a:gd name="connsiteX4055" fmla="*/ 2439946 w 8023328"/>
              <a:gd name="connsiteY4055" fmla="*/ 212492 h 2380521"/>
              <a:gd name="connsiteX4056" fmla="*/ 2454732 w 8023328"/>
              <a:gd name="connsiteY4056" fmla="*/ 226348 h 2380521"/>
              <a:gd name="connsiteX4057" fmla="*/ 2439946 w 8023328"/>
              <a:gd name="connsiteY4057" fmla="*/ 238746 h 2380521"/>
              <a:gd name="connsiteX4058" fmla="*/ 2425156 w 8023328"/>
              <a:gd name="connsiteY4058" fmla="*/ 226348 h 2380521"/>
              <a:gd name="connsiteX4059" fmla="*/ 2439946 w 8023328"/>
              <a:gd name="connsiteY4059" fmla="*/ 212492 h 2380521"/>
              <a:gd name="connsiteX4060" fmla="*/ 2369110 w 8023328"/>
              <a:gd name="connsiteY4060" fmla="*/ 212492 h 2380521"/>
              <a:gd name="connsiteX4061" fmla="*/ 2383900 w 8023328"/>
              <a:gd name="connsiteY4061" fmla="*/ 226348 h 2380521"/>
              <a:gd name="connsiteX4062" fmla="*/ 2369110 w 8023328"/>
              <a:gd name="connsiteY4062" fmla="*/ 238746 h 2380521"/>
              <a:gd name="connsiteX4063" fmla="*/ 2354323 w 8023328"/>
              <a:gd name="connsiteY4063" fmla="*/ 226348 h 2380521"/>
              <a:gd name="connsiteX4064" fmla="*/ 2369110 w 8023328"/>
              <a:gd name="connsiteY4064" fmla="*/ 212492 h 2380521"/>
              <a:gd name="connsiteX4065" fmla="*/ 2298283 w 8023328"/>
              <a:gd name="connsiteY4065" fmla="*/ 212492 h 2380521"/>
              <a:gd name="connsiteX4066" fmla="*/ 2313070 w 8023328"/>
              <a:gd name="connsiteY4066" fmla="*/ 227280 h 2380521"/>
              <a:gd name="connsiteX4067" fmla="*/ 2298283 w 8023328"/>
              <a:gd name="connsiteY4067" fmla="*/ 242069 h 2380521"/>
              <a:gd name="connsiteX4068" fmla="*/ 2283493 w 8023328"/>
              <a:gd name="connsiteY4068" fmla="*/ 227280 h 2380521"/>
              <a:gd name="connsiteX4069" fmla="*/ 2298283 w 8023328"/>
              <a:gd name="connsiteY4069" fmla="*/ 212492 h 2380521"/>
              <a:gd name="connsiteX4070" fmla="*/ 2226517 w 8023328"/>
              <a:gd name="connsiteY4070" fmla="*/ 212492 h 2380521"/>
              <a:gd name="connsiteX4071" fmla="*/ 2238916 w 8023328"/>
              <a:gd name="connsiteY4071" fmla="*/ 227280 h 2380521"/>
              <a:gd name="connsiteX4072" fmla="*/ 2226517 w 8023328"/>
              <a:gd name="connsiteY4072" fmla="*/ 242069 h 2380521"/>
              <a:gd name="connsiteX4073" fmla="*/ 2212659 w 8023328"/>
              <a:gd name="connsiteY4073" fmla="*/ 227280 h 2380521"/>
              <a:gd name="connsiteX4074" fmla="*/ 2226517 w 8023328"/>
              <a:gd name="connsiteY4074" fmla="*/ 212492 h 2380521"/>
              <a:gd name="connsiteX4075" fmla="*/ 2155683 w 8023328"/>
              <a:gd name="connsiteY4075" fmla="*/ 212492 h 2380521"/>
              <a:gd name="connsiteX4076" fmla="*/ 2168081 w 8023328"/>
              <a:gd name="connsiteY4076" fmla="*/ 227280 h 2380521"/>
              <a:gd name="connsiteX4077" fmla="*/ 2155683 w 8023328"/>
              <a:gd name="connsiteY4077" fmla="*/ 242069 h 2380521"/>
              <a:gd name="connsiteX4078" fmla="*/ 2141827 w 8023328"/>
              <a:gd name="connsiteY4078" fmla="*/ 227280 h 2380521"/>
              <a:gd name="connsiteX4079" fmla="*/ 2155683 w 8023328"/>
              <a:gd name="connsiteY4079" fmla="*/ 212492 h 2380521"/>
              <a:gd name="connsiteX4080" fmla="*/ 2084851 w 8023328"/>
              <a:gd name="connsiteY4080" fmla="*/ 212492 h 2380521"/>
              <a:gd name="connsiteX4081" fmla="*/ 2097249 w 8023328"/>
              <a:gd name="connsiteY4081" fmla="*/ 227280 h 2380521"/>
              <a:gd name="connsiteX4082" fmla="*/ 2084851 w 8023328"/>
              <a:gd name="connsiteY4082" fmla="*/ 242069 h 2380521"/>
              <a:gd name="connsiteX4083" fmla="*/ 2070995 w 8023328"/>
              <a:gd name="connsiteY4083" fmla="*/ 227280 h 2380521"/>
              <a:gd name="connsiteX4084" fmla="*/ 2084851 w 8023328"/>
              <a:gd name="connsiteY4084" fmla="*/ 212492 h 2380521"/>
              <a:gd name="connsiteX4085" fmla="*/ 2011835 w 8023328"/>
              <a:gd name="connsiteY4085" fmla="*/ 212492 h 2380521"/>
              <a:gd name="connsiteX4086" fmla="*/ 2026421 w 8023328"/>
              <a:gd name="connsiteY4086" fmla="*/ 227280 h 2380521"/>
              <a:gd name="connsiteX4087" fmla="*/ 2011835 w 8023328"/>
              <a:gd name="connsiteY4087" fmla="*/ 242069 h 2380521"/>
              <a:gd name="connsiteX4088" fmla="*/ 2000168 w 8023328"/>
              <a:gd name="connsiteY4088" fmla="*/ 227280 h 2380521"/>
              <a:gd name="connsiteX4089" fmla="*/ 2011835 w 8023328"/>
              <a:gd name="connsiteY4089" fmla="*/ 212492 h 2380521"/>
              <a:gd name="connsiteX4090" fmla="*/ 1938362 w 8023328"/>
              <a:gd name="connsiteY4090" fmla="*/ 212492 h 2380521"/>
              <a:gd name="connsiteX4091" fmla="*/ 1952222 w 8023328"/>
              <a:gd name="connsiteY4091" fmla="*/ 227280 h 2380521"/>
              <a:gd name="connsiteX4092" fmla="*/ 1938362 w 8023328"/>
              <a:gd name="connsiteY4092" fmla="*/ 242069 h 2380521"/>
              <a:gd name="connsiteX4093" fmla="*/ 1925971 w 8023328"/>
              <a:gd name="connsiteY4093" fmla="*/ 227280 h 2380521"/>
              <a:gd name="connsiteX4094" fmla="*/ 1938362 w 8023328"/>
              <a:gd name="connsiteY4094" fmla="*/ 212492 h 2380521"/>
              <a:gd name="connsiteX4095" fmla="*/ 1867530 w 8023328"/>
              <a:gd name="connsiteY4095" fmla="*/ 212492 h 2380521"/>
              <a:gd name="connsiteX4096" fmla="*/ 1881387 w 8023328"/>
              <a:gd name="connsiteY4096" fmla="*/ 227280 h 2380521"/>
              <a:gd name="connsiteX4097" fmla="*/ 1867530 w 8023328"/>
              <a:gd name="connsiteY4097" fmla="*/ 242069 h 2380521"/>
              <a:gd name="connsiteX4098" fmla="*/ 1855129 w 8023328"/>
              <a:gd name="connsiteY4098" fmla="*/ 227280 h 2380521"/>
              <a:gd name="connsiteX4099" fmla="*/ 1867530 w 8023328"/>
              <a:gd name="connsiteY4099" fmla="*/ 212492 h 2380521"/>
              <a:gd name="connsiteX4100" fmla="*/ 1799087 w 8023328"/>
              <a:gd name="connsiteY4100" fmla="*/ 212492 h 2380521"/>
              <a:gd name="connsiteX4101" fmla="*/ 1813879 w 8023328"/>
              <a:gd name="connsiteY4101" fmla="*/ 227280 h 2380521"/>
              <a:gd name="connsiteX4102" fmla="*/ 1799087 w 8023328"/>
              <a:gd name="connsiteY4102" fmla="*/ 242069 h 2380521"/>
              <a:gd name="connsiteX4103" fmla="*/ 1784303 w 8023328"/>
              <a:gd name="connsiteY4103" fmla="*/ 227280 h 2380521"/>
              <a:gd name="connsiteX4104" fmla="*/ 1799087 w 8023328"/>
              <a:gd name="connsiteY4104" fmla="*/ 212492 h 2380521"/>
              <a:gd name="connsiteX4105" fmla="*/ 1728262 w 8023328"/>
              <a:gd name="connsiteY4105" fmla="*/ 212492 h 2380521"/>
              <a:gd name="connsiteX4106" fmla="*/ 1743052 w 8023328"/>
              <a:gd name="connsiteY4106" fmla="*/ 227280 h 2380521"/>
              <a:gd name="connsiteX4107" fmla="*/ 1728262 w 8023328"/>
              <a:gd name="connsiteY4107" fmla="*/ 242069 h 2380521"/>
              <a:gd name="connsiteX4108" fmla="*/ 1713472 w 8023328"/>
              <a:gd name="connsiteY4108" fmla="*/ 227280 h 2380521"/>
              <a:gd name="connsiteX4109" fmla="*/ 1728262 w 8023328"/>
              <a:gd name="connsiteY4109" fmla="*/ 212492 h 2380521"/>
              <a:gd name="connsiteX4110" fmla="*/ 1656498 w 8023328"/>
              <a:gd name="connsiteY4110" fmla="*/ 212492 h 2380521"/>
              <a:gd name="connsiteX4111" fmla="*/ 1668900 w 8023328"/>
              <a:gd name="connsiteY4111" fmla="*/ 227280 h 2380521"/>
              <a:gd name="connsiteX4112" fmla="*/ 1656498 w 8023328"/>
              <a:gd name="connsiteY4112" fmla="*/ 242069 h 2380521"/>
              <a:gd name="connsiteX4113" fmla="*/ 1642655 w 8023328"/>
              <a:gd name="connsiteY4113" fmla="*/ 227280 h 2380521"/>
              <a:gd name="connsiteX4114" fmla="*/ 1656498 w 8023328"/>
              <a:gd name="connsiteY4114" fmla="*/ 212492 h 2380521"/>
              <a:gd name="connsiteX4115" fmla="*/ 1582299 w 8023328"/>
              <a:gd name="connsiteY4115" fmla="*/ 212492 h 2380521"/>
              <a:gd name="connsiteX4116" fmla="*/ 1594704 w 8023328"/>
              <a:gd name="connsiteY4116" fmla="*/ 227280 h 2380521"/>
              <a:gd name="connsiteX4117" fmla="*/ 1582299 w 8023328"/>
              <a:gd name="connsiteY4117" fmla="*/ 242069 h 2380521"/>
              <a:gd name="connsiteX4118" fmla="*/ 1568441 w 8023328"/>
              <a:gd name="connsiteY4118" fmla="*/ 227280 h 2380521"/>
              <a:gd name="connsiteX4119" fmla="*/ 1582299 w 8023328"/>
              <a:gd name="connsiteY4119" fmla="*/ 212492 h 2380521"/>
              <a:gd name="connsiteX4120" fmla="*/ 1512198 w 8023328"/>
              <a:gd name="connsiteY4120" fmla="*/ 212492 h 2380521"/>
              <a:gd name="connsiteX4121" fmla="*/ 1523867 w 8023328"/>
              <a:gd name="connsiteY4121" fmla="*/ 227280 h 2380521"/>
              <a:gd name="connsiteX4122" fmla="*/ 1512198 w 8023328"/>
              <a:gd name="connsiteY4122" fmla="*/ 242069 h 2380521"/>
              <a:gd name="connsiteX4123" fmla="*/ 1497612 w 8023328"/>
              <a:gd name="connsiteY4123" fmla="*/ 227280 h 2380521"/>
              <a:gd name="connsiteX4124" fmla="*/ 1512198 w 8023328"/>
              <a:gd name="connsiteY4124" fmla="*/ 212492 h 2380521"/>
              <a:gd name="connsiteX4125" fmla="*/ 1439173 w 8023328"/>
              <a:gd name="connsiteY4125" fmla="*/ 212492 h 2380521"/>
              <a:gd name="connsiteX4126" fmla="*/ 1453026 w 8023328"/>
              <a:gd name="connsiteY4126" fmla="*/ 227280 h 2380521"/>
              <a:gd name="connsiteX4127" fmla="*/ 1439173 w 8023328"/>
              <a:gd name="connsiteY4127" fmla="*/ 242069 h 2380521"/>
              <a:gd name="connsiteX4128" fmla="*/ 1426777 w 8023328"/>
              <a:gd name="connsiteY4128" fmla="*/ 227280 h 2380521"/>
              <a:gd name="connsiteX4129" fmla="*/ 1439173 w 8023328"/>
              <a:gd name="connsiteY4129" fmla="*/ 212492 h 2380521"/>
              <a:gd name="connsiteX4130" fmla="*/ 1368349 w 8023328"/>
              <a:gd name="connsiteY4130" fmla="*/ 212492 h 2380521"/>
              <a:gd name="connsiteX4131" fmla="*/ 1382203 w 8023328"/>
              <a:gd name="connsiteY4131" fmla="*/ 227280 h 2380521"/>
              <a:gd name="connsiteX4132" fmla="*/ 1368349 w 8023328"/>
              <a:gd name="connsiteY4132" fmla="*/ 242069 h 2380521"/>
              <a:gd name="connsiteX4133" fmla="*/ 1355950 w 8023328"/>
              <a:gd name="connsiteY4133" fmla="*/ 227280 h 2380521"/>
              <a:gd name="connsiteX4134" fmla="*/ 1368349 w 8023328"/>
              <a:gd name="connsiteY4134" fmla="*/ 212492 h 2380521"/>
              <a:gd name="connsiteX4135" fmla="*/ 1297520 w 8023328"/>
              <a:gd name="connsiteY4135" fmla="*/ 212492 h 2380521"/>
              <a:gd name="connsiteX4136" fmla="*/ 1311374 w 8023328"/>
              <a:gd name="connsiteY4136" fmla="*/ 227280 h 2380521"/>
              <a:gd name="connsiteX4137" fmla="*/ 1297520 w 8023328"/>
              <a:gd name="connsiteY4137" fmla="*/ 242069 h 2380521"/>
              <a:gd name="connsiteX4138" fmla="*/ 1285121 w 8023328"/>
              <a:gd name="connsiteY4138" fmla="*/ 227280 h 2380521"/>
              <a:gd name="connsiteX4139" fmla="*/ 1297520 w 8023328"/>
              <a:gd name="connsiteY4139" fmla="*/ 212492 h 2380521"/>
              <a:gd name="connsiteX4140" fmla="*/ 1225708 w 8023328"/>
              <a:gd name="connsiteY4140" fmla="*/ 212492 h 2380521"/>
              <a:gd name="connsiteX4141" fmla="*/ 1240496 w 8023328"/>
              <a:gd name="connsiteY4141" fmla="*/ 227280 h 2380521"/>
              <a:gd name="connsiteX4142" fmla="*/ 1225708 w 8023328"/>
              <a:gd name="connsiteY4142" fmla="*/ 242069 h 2380521"/>
              <a:gd name="connsiteX4143" fmla="*/ 1210934 w 8023328"/>
              <a:gd name="connsiteY4143" fmla="*/ 227280 h 2380521"/>
              <a:gd name="connsiteX4144" fmla="*/ 1225708 w 8023328"/>
              <a:gd name="connsiteY4144" fmla="*/ 212492 h 2380521"/>
              <a:gd name="connsiteX4145" fmla="*/ 1154891 w 8023328"/>
              <a:gd name="connsiteY4145" fmla="*/ 212492 h 2380521"/>
              <a:gd name="connsiteX4146" fmla="*/ 1169683 w 8023328"/>
              <a:gd name="connsiteY4146" fmla="*/ 227280 h 2380521"/>
              <a:gd name="connsiteX4147" fmla="*/ 1154891 w 8023328"/>
              <a:gd name="connsiteY4147" fmla="*/ 242069 h 2380521"/>
              <a:gd name="connsiteX4148" fmla="*/ 1140105 w 8023328"/>
              <a:gd name="connsiteY4148" fmla="*/ 227280 h 2380521"/>
              <a:gd name="connsiteX4149" fmla="*/ 1154891 w 8023328"/>
              <a:gd name="connsiteY4149" fmla="*/ 212492 h 2380521"/>
              <a:gd name="connsiteX4150" fmla="*/ 1084063 w 8023328"/>
              <a:gd name="connsiteY4150" fmla="*/ 212492 h 2380521"/>
              <a:gd name="connsiteX4151" fmla="*/ 1098847 w 8023328"/>
              <a:gd name="connsiteY4151" fmla="*/ 227280 h 2380521"/>
              <a:gd name="connsiteX4152" fmla="*/ 1084063 w 8023328"/>
              <a:gd name="connsiteY4152" fmla="*/ 242069 h 2380521"/>
              <a:gd name="connsiteX4153" fmla="*/ 1069276 w 8023328"/>
              <a:gd name="connsiteY4153" fmla="*/ 227280 h 2380521"/>
              <a:gd name="connsiteX4154" fmla="*/ 1084063 w 8023328"/>
              <a:gd name="connsiteY4154" fmla="*/ 212492 h 2380521"/>
              <a:gd name="connsiteX4155" fmla="*/ 3013723 w 8023328"/>
              <a:gd name="connsiteY4155" fmla="*/ 141661 h 2380521"/>
              <a:gd name="connsiteX4156" fmla="*/ 3028140 w 8023328"/>
              <a:gd name="connsiteY4156" fmla="*/ 155517 h 2380521"/>
              <a:gd name="connsiteX4157" fmla="*/ 3013723 w 8023328"/>
              <a:gd name="connsiteY4157" fmla="*/ 167915 h 2380521"/>
              <a:gd name="connsiteX4158" fmla="*/ 2998545 w 8023328"/>
              <a:gd name="connsiteY4158" fmla="*/ 155517 h 2380521"/>
              <a:gd name="connsiteX4159" fmla="*/ 3013723 w 8023328"/>
              <a:gd name="connsiteY4159" fmla="*/ 141661 h 2380521"/>
              <a:gd name="connsiteX4160" fmla="*/ 2942497 w 8023328"/>
              <a:gd name="connsiteY4160" fmla="*/ 141661 h 2380521"/>
              <a:gd name="connsiteX4161" fmla="*/ 2957293 w 8023328"/>
              <a:gd name="connsiteY4161" fmla="*/ 155517 h 2380521"/>
              <a:gd name="connsiteX4162" fmla="*/ 2942497 w 8023328"/>
              <a:gd name="connsiteY4162" fmla="*/ 167915 h 2380521"/>
              <a:gd name="connsiteX4163" fmla="*/ 2927716 w 8023328"/>
              <a:gd name="connsiteY4163" fmla="*/ 155517 h 2380521"/>
              <a:gd name="connsiteX4164" fmla="*/ 2942497 w 8023328"/>
              <a:gd name="connsiteY4164" fmla="*/ 141661 h 2380521"/>
              <a:gd name="connsiteX4165" fmla="*/ 2867363 w 8023328"/>
              <a:gd name="connsiteY4165" fmla="*/ 141661 h 2380521"/>
              <a:gd name="connsiteX4166" fmla="*/ 2879765 w 8023328"/>
              <a:gd name="connsiteY4166" fmla="*/ 155517 h 2380521"/>
              <a:gd name="connsiteX4167" fmla="*/ 2867363 w 8023328"/>
              <a:gd name="connsiteY4167" fmla="*/ 167915 h 2380521"/>
              <a:gd name="connsiteX4168" fmla="*/ 2853510 w 8023328"/>
              <a:gd name="connsiteY4168" fmla="*/ 155517 h 2380521"/>
              <a:gd name="connsiteX4169" fmla="*/ 2867363 w 8023328"/>
              <a:gd name="connsiteY4169" fmla="*/ 141661 h 2380521"/>
              <a:gd name="connsiteX4170" fmla="*/ 2796538 w 8023328"/>
              <a:gd name="connsiteY4170" fmla="*/ 141661 h 2380521"/>
              <a:gd name="connsiteX4171" fmla="*/ 2808940 w 8023328"/>
              <a:gd name="connsiteY4171" fmla="*/ 155517 h 2380521"/>
              <a:gd name="connsiteX4172" fmla="*/ 2796538 w 8023328"/>
              <a:gd name="connsiteY4172" fmla="*/ 167915 h 2380521"/>
              <a:gd name="connsiteX4173" fmla="*/ 2782683 w 8023328"/>
              <a:gd name="connsiteY4173" fmla="*/ 155517 h 2380521"/>
              <a:gd name="connsiteX4174" fmla="*/ 2796538 w 8023328"/>
              <a:gd name="connsiteY4174" fmla="*/ 141661 h 2380521"/>
              <a:gd name="connsiteX4175" fmla="*/ 2725703 w 8023328"/>
              <a:gd name="connsiteY4175" fmla="*/ 141661 h 2380521"/>
              <a:gd name="connsiteX4176" fmla="*/ 2738105 w 8023328"/>
              <a:gd name="connsiteY4176" fmla="*/ 155517 h 2380521"/>
              <a:gd name="connsiteX4177" fmla="*/ 2725703 w 8023328"/>
              <a:gd name="connsiteY4177" fmla="*/ 167915 h 2380521"/>
              <a:gd name="connsiteX4178" fmla="*/ 2711852 w 8023328"/>
              <a:gd name="connsiteY4178" fmla="*/ 155517 h 2380521"/>
              <a:gd name="connsiteX4179" fmla="*/ 2725703 w 8023328"/>
              <a:gd name="connsiteY4179" fmla="*/ 141661 h 2380521"/>
              <a:gd name="connsiteX4180" fmla="*/ 2653420 w 8023328"/>
              <a:gd name="connsiteY4180" fmla="*/ 141661 h 2380521"/>
              <a:gd name="connsiteX4181" fmla="*/ 2667273 w 8023328"/>
              <a:gd name="connsiteY4181" fmla="*/ 155517 h 2380521"/>
              <a:gd name="connsiteX4182" fmla="*/ 2653420 w 8023328"/>
              <a:gd name="connsiteY4182" fmla="*/ 167915 h 2380521"/>
              <a:gd name="connsiteX4183" fmla="*/ 2641021 w 8023328"/>
              <a:gd name="connsiteY4183" fmla="*/ 155517 h 2380521"/>
              <a:gd name="connsiteX4184" fmla="*/ 2653420 w 8023328"/>
              <a:gd name="connsiteY4184" fmla="*/ 141661 h 2380521"/>
              <a:gd name="connsiteX4185" fmla="*/ 2582586 w 8023328"/>
              <a:gd name="connsiteY4185" fmla="*/ 141661 h 2380521"/>
              <a:gd name="connsiteX4186" fmla="*/ 2596442 w 8023328"/>
              <a:gd name="connsiteY4186" fmla="*/ 155517 h 2380521"/>
              <a:gd name="connsiteX4187" fmla="*/ 2582586 w 8023328"/>
              <a:gd name="connsiteY4187" fmla="*/ 167915 h 2380521"/>
              <a:gd name="connsiteX4188" fmla="*/ 2570189 w 8023328"/>
              <a:gd name="connsiteY4188" fmla="*/ 155517 h 2380521"/>
              <a:gd name="connsiteX4189" fmla="*/ 2582586 w 8023328"/>
              <a:gd name="connsiteY4189" fmla="*/ 141661 h 2380521"/>
              <a:gd name="connsiteX4190" fmla="*/ 2511034 w 8023328"/>
              <a:gd name="connsiteY4190" fmla="*/ 141661 h 2380521"/>
              <a:gd name="connsiteX4191" fmla="*/ 2525616 w 8023328"/>
              <a:gd name="connsiteY4191" fmla="*/ 155517 h 2380521"/>
              <a:gd name="connsiteX4192" fmla="*/ 2511034 w 8023328"/>
              <a:gd name="connsiteY4192" fmla="*/ 167915 h 2380521"/>
              <a:gd name="connsiteX4193" fmla="*/ 2499364 w 8023328"/>
              <a:gd name="connsiteY4193" fmla="*/ 155517 h 2380521"/>
              <a:gd name="connsiteX4194" fmla="*/ 2511034 w 8023328"/>
              <a:gd name="connsiteY4194" fmla="*/ 141661 h 2380521"/>
              <a:gd name="connsiteX4195" fmla="*/ 2439946 w 8023328"/>
              <a:gd name="connsiteY4195" fmla="*/ 141661 h 2380521"/>
              <a:gd name="connsiteX4196" fmla="*/ 2454734 w 8023328"/>
              <a:gd name="connsiteY4196" fmla="*/ 155517 h 2380521"/>
              <a:gd name="connsiteX4197" fmla="*/ 2439946 w 8023328"/>
              <a:gd name="connsiteY4197" fmla="*/ 167915 h 2380521"/>
              <a:gd name="connsiteX4198" fmla="*/ 2425159 w 8023328"/>
              <a:gd name="connsiteY4198" fmla="*/ 155517 h 2380521"/>
              <a:gd name="connsiteX4199" fmla="*/ 2439946 w 8023328"/>
              <a:gd name="connsiteY4199" fmla="*/ 141661 h 2380521"/>
              <a:gd name="connsiteX4200" fmla="*/ 2369114 w 8023328"/>
              <a:gd name="connsiteY4200" fmla="*/ 141661 h 2380521"/>
              <a:gd name="connsiteX4201" fmla="*/ 2383900 w 8023328"/>
              <a:gd name="connsiteY4201" fmla="*/ 155517 h 2380521"/>
              <a:gd name="connsiteX4202" fmla="*/ 2369114 w 8023328"/>
              <a:gd name="connsiteY4202" fmla="*/ 167915 h 2380521"/>
              <a:gd name="connsiteX4203" fmla="*/ 2354323 w 8023328"/>
              <a:gd name="connsiteY4203" fmla="*/ 155517 h 2380521"/>
              <a:gd name="connsiteX4204" fmla="*/ 2369114 w 8023328"/>
              <a:gd name="connsiteY4204" fmla="*/ 141661 h 2380521"/>
              <a:gd name="connsiteX4205" fmla="*/ 2298283 w 8023328"/>
              <a:gd name="connsiteY4205" fmla="*/ 141661 h 2380521"/>
              <a:gd name="connsiteX4206" fmla="*/ 2313070 w 8023328"/>
              <a:gd name="connsiteY4206" fmla="*/ 155517 h 2380521"/>
              <a:gd name="connsiteX4207" fmla="*/ 2298283 w 8023328"/>
              <a:gd name="connsiteY4207" fmla="*/ 167915 h 2380521"/>
              <a:gd name="connsiteX4208" fmla="*/ 2283493 w 8023328"/>
              <a:gd name="connsiteY4208" fmla="*/ 155517 h 2380521"/>
              <a:gd name="connsiteX4209" fmla="*/ 2298283 w 8023328"/>
              <a:gd name="connsiteY4209" fmla="*/ 141661 h 2380521"/>
              <a:gd name="connsiteX4210" fmla="*/ 2226517 w 8023328"/>
              <a:gd name="connsiteY4210" fmla="*/ 141661 h 2380521"/>
              <a:gd name="connsiteX4211" fmla="*/ 2238916 w 8023328"/>
              <a:gd name="connsiteY4211" fmla="*/ 155517 h 2380521"/>
              <a:gd name="connsiteX4212" fmla="*/ 2226517 w 8023328"/>
              <a:gd name="connsiteY4212" fmla="*/ 167915 h 2380521"/>
              <a:gd name="connsiteX4213" fmla="*/ 2212659 w 8023328"/>
              <a:gd name="connsiteY4213" fmla="*/ 155517 h 2380521"/>
              <a:gd name="connsiteX4214" fmla="*/ 2226517 w 8023328"/>
              <a:gd name="connsiteY4214" fmla="*/ 141661 h 2380521"/>
              <a:gd name="connsiteX4215" fmla="*/ 2155683 w 8023328"/>
              <a:gd name="connsiteY4215" fmla="*/ 141661 h 2380521"/>
              <a:gd name="connsiteX4216" fmla="*/ 2168084 w 8023328"/>
              <a:gd name="connsiteY4216" fmla="*/ 155517 h 2380521"/>
              <a:gd name="connsiteX4217" fmla="*/ 2155683 w 8023328"/>
              <a:gd name="connsiteY4217" fmla="*/ 167915 h 2380521"/>
              <a:gd name="connsiteX4218" fmla="*/ 2141827 w 8023328"/>
              <a:gd name="connsiteY4218" fmla="*/ 155517 h 2380521"/>
              <a:gd name="connsiteX4219" fmla="*/ 2155683 w 8023328"/>
              <a:gd name="connsiteY4219" fmla="*/ 141661 h 2380521"/>
              <a:gd name="connsiteX4220" fmla="*/ 2084851 w 8023328"/>
              <a:gd name="connsiteY4220" fmla="*/ 141661 h 2380521"/>
              <a:gd name="connsiteX4221" fmla="*/ 2097249 w 8023328"/>
              <a:gd name="connsiteY4221" fmla="*/ 155517 h 2380521"/>
              <a:gd name="connsiteX4222" fmla="*/ 2084851 w 8023328"/>
              <a:gd name="connsiteY4222" fmla="*/ 167915 h 2380521"/>
              <a:gd name="connsiteX4223" fmla="*/ 2070995 w 8023328"/>
              <a:gd name="connsiteY4223" fmla="*/ 155517 h 2380521"/>
              <a:gd name="connsiteX4224" fmla="*/ 2084851 w 8023328"/>
              <a:gd name="connsiteY4224" fmla="*/ 141661 h 2380521"/>
              <a:gd name="connsiteX4225" fmla="*/ 2011835 w 8023328"/>
              <a:gd name="connsiteY4225" fmla="*/ 141661 h 2380521"/>
              <a:gd name="connsiteX4226" fmla="*/ 2026421 w 8023328"/>
              <a:gd name="connsiteY4226" fmla="*/ 155517 h 2380521"/>
              <a:gd name="connsiteX4227" fmla="*/ 2011835 w 8023328"/>
              <a:gd name="connsiteY4227" fmla="*/ 167915 h 2380521"/>
              <a:gd name="connsiteX4228" fmla="*/ 2000168 w 8023328"/>
              <a:gd name="connsiteY4228" fmla="*/ 155517 h 2380521"/>
              <a:gd name="connsiteX4229" fmla="*/ 2011835 w 8023328"/>
              <a:gd name="connsiteY4229" fmla="*/ 141661 h 2380521"/>
              <a:gd name="connsiteX4230" fmla="*/ 1938365 w 8023328"/>
              <a:gd name="connsiteY4230" fmla="*/ 141661 h 2380521"/>
              <a:gd name="connsiteX4231" fmla="*/ 1952222 w 8023328"/>
              <a:gd name="connsiteY4231" fmla="*/ 155517 h 2380521"/>
              <a:gd name="connsiteX4232" fmla="*/ 1938365 w 8023328"/>
              <a:gd name="connsiteY4232" fmla="*/ 167915 h 2380521"/>
              <a:gd name="connsiteX4233" fmla="*/ 1925971 w 8023328"/>
              <a:gd name="connsiteY4233" fmla="*/ 155517 h 2380521"/>
              <a:gd name="connsiteX4234" fmla="*/ 1938365 w 8023328"/>
              <a:gd name="connsiteY4234" fmla="*/ 141661 h 2380521"/>
              <a:gd name="connsiteX4235" fmla="*/ 1869922 w 8023328"/>
              <a:gd name="connsiteY4235" fmla="*/ 141661 h 2380521"/>
              <a:gd name="connsiteX4236" fmla="*/ 1884712 w 8023328"/>
              <a:gd name="connsiteY4236" fmla="*/ 155517 h 2380521"/>
              <a:gd name="connsiteX4237" fmla="*/ 1869922 w 8023328"/>
              <a:gd name="connsiteY4237" fmla="*/ 167915 h 2380521"/>
              <a:gd name="connsiteX4238" fmla="*/ 1855131 w 8023328"/>
              <a:gd name="connsiteY4238" fmla="*/ 155517 h 2380521"/>
              <a:gd name="connsiteX4239" fmla="*/ 1869922 w 8023328"/>
              <a:gd name="connsiteY4239" fmla="*/ 141661 h 2380521"/>
              <a:gd name="connsiteX4240" fmla="*/ 1799087 w 8023328"/>
              <a:gd name="connsiteY4240" fmla="*/ 141661 h 2380521"/>
              <a:gd name="connsiteX4241" fmla="*/ 1813879 w 8023328"/>
              <a:gd name="connsiteY4241" fmla="*/ 155517 h 2380521"/>
              <a:gd name="connsiteX4242" fmla="*/ 1799087 w 8023328"/>
              <a:gd name="connsiteY4242" fmla="*/ 167915 h 2380521"/>
              <a:gd name="connsiteX4243" fmla="*/ 1784303 w 8023328"/>
              <a:gd name="connsiteY4243" fmla="*/ 155517 h 2380521"/>
              <a:gd name="connsiteX4244" fmla="*/ 1799087 w 8023328"/>
              <a:gd name="connsiteY4244" fmla="*/ 141661 h 2380521"/>
              <a:gd name="connsiteX4245" fmla="*/ 1728262 w 8023328"/>
              <a:gd name="connsiteY4245" fmla="*/ 141661 h 2380521"/>
              <a:gd name="connsiteX4246" fmla="*/ 1743052 w 8023328"/>
              <a:gd name="connsiteY4246" fmla="*/ 155517 h 2380521"/>
              <a:gd name="connsiteX4247" fmla="*/ 1728262 w 8023328"/>
              <a:gd name="connsiteY4247" fmla="*/ 167915 h 2380521"/>
              <a:gd name="connsiteX4248" fmla="*/ 1713474 w 8023328"/>
              <a:gd name="connsiteY4248" fmla="*/ 155517 h 2380521"/>
              <a:gd name="connsiteX4249" fmla="*/ 1728262 w 8023328"/>
              <a:gd name="connsiteY4249" fmla="*/ 141661 h 2380521"/>
              <a:gd name="connsiteX4250" fmla="*/ 1656501 w 8023328"/>
              <a:gd name="connsiteY4250" fmla="*/ 141661 h 2380521"/>
              <a:gd name="connsiteX4251" fmla="*/ 1668900 w 8023328"/>
              <a:gd name="connsiteY4251" fmla="*/ 156450 h 2380521"/>
              <a:gd name="connsiteX4252" fmla="*/ 1656501 w 8023328"/>
              <a:gd name="connsiteY4252" fmla="*/ 171239 h 2380521"/>
              <a:gd name="connsiteX4253" fmla="*/ 1642655 w 8023328"/>
              <a:gd name="connsiteY4253" fmla="*/ 156450 h 2380521"/>
              <a:gd name="connsiteX4254" fmla="*/ 1656501 w 8023328"/>
              <a:gd name="connsiteY4254" fmla="*/ 141661 h 2380521"/>
              <a:gd name="connsiteX4255" fmla="*/ 1582299 w 8023328"/>
              <a:gd name="connsiteY4255" fmla="*/ 141661 h 2380521"/>
              <a:gd name="connsiteX4256" fmla="*/ 1594704 w 8023328"/>
              <a:gd name="connsiteY4256" fmla="*/ 156450 h 2380521"/>
              <a:gd name="connsiteX4257" fmla="*/ 1582299 w 8023328"/>
              <a:gd name="connsiteY4257" fmla="*/ 171239 h 2380521"/>
              <a:gd name="connsiteX4258" fmla="*/ 1568444 w 8023328"/>
              <a:gd name="connsiteY4258" fmla="*/ 156450 h 2380521"/>
              <a:gd name="connsiteX4259" fmla="*/ 1582299 w 8023328"/>
              <a:gd name="connsiteY4259" fmla="*/ 141661 h 2380521"/>
              <a:gd name="connsiteX4260" fmla="*/ 1512199 w 8023328"/>
              <a:gd name="connsiteY4260" fmla="*/ 141661 h 2380521"/>
              <a:gd name="connsiteX4261" fmla="*/ 1523867 w 8023328"/>
              <a:gd name="connsiteY4261" fmla="*/ 156450 h 2380521"/>
              <a:gd name="connsiteX4262" fmla="*/ 1512199 w 8023328"/>
              <a:gd name="connsiteY4262" fmla="*/ 171239 h 2380521"/>
              <a:gd name="connsiteX4263" fmla="*/ 1497612 w 8023328"/>
              <a:gd name="connsiteY4263" fmla="*/ 156450 h 2380521"/>
              <a:gd name="connsiteX4264" fmla="*/ 1512199 w 8023328"/>
              <a:gd name="connsiteY4264" fmla="*/ 141661 h 2380521"/>
              <a:gd name="connsiteX4265" fmla="*/ 1439173 w 8023328"/>
              <a:gd name="connsiteY4265" fmla="*/ 141661 h 2380521"/>
              <a:gd name="connsiteX4266" fmla="*/ 1453026 w 8023328"/>
              <a:gd name="connsiteY4266" fmla="*/ 156450 h 2380521"/>
              <a:gd name="connsiteX4267" fmla="*/ 1439173 w 8023328"/>
              <a:gd name="connsiteY4267" fmla="*/ 171239 h 2380521"/>
              <a:gd name="connsiteX4268" fmla="*/ 1426777 w 8023328"/>
              <a:gd name="connsiteY4268" fmla="*/ 156450 h 2380521"/>
              <a:gd name="connsiteX4269" fmla="*/ 1439173 w 8023328"/>
              <a:gd name="connsiteY4269" fmla="*/ 141661 h 2380521"/>
              <a:gd name="connsiteX4270" fmla="*/ 1368349 w 8023328"/>
              <a:gd name="connsiteY4270" fmla="*/ 141661 h 2380521"/>
              <a:gd name="connsiteX4271" fmla="*/ 1382203 w 8023328"/>
              <a:gd name="connsiteY4271" fmla="*/ 156450 h 2380521"/>
              <a:gd name="connsiteX4272" fmla="*/ 1368349 w 8023328"/>
              <a:gd name="connsiteY4272" fmla="*/ 171239 h 2380521"/>
              <a:gd name="connsiteX4273" fmla="*/ 1355953 w 8023328"/>
              <a:gd name="connsiteY4273" fmla="*/ 156450 h 2380521"/>
              <a:gd name="connsiteX4274" fmla="*/ 1368349 w 8023328"/>
              <a:gd name="connsiteY4274" fmla="*/ 141661 h 2380521"/>
              <a:gd name="connsiteX4275" fmla="*/ 1297520 w 8023328"/>
              <a:gd name="connsiteY4275" fmla="*/ 141661 h 2380521"/>
              <a:gd name="connsiteX4276" fmla="*/ 1311374 w 8023328"/>
              <a:gd name="connsiteY4276" fmla="*/ 156450 h 2380521"/>
              <a:gd name="connsiteX4277" fmla="*/ 1297520 w 8023328"/>
              <a:gd name="connsiteY4277" fmla="*/ 171239 h 2380521"/>
              <a:gd name="connsiteX4278" fmla="*/ 1285121 w 8023328"/>
              <a:gd name="connsiteY4278" fmla="*/ 156450 h 2380521"/>
              <a:gd name="connsiteX4279" fmla="*/ 1297520 w 8023328"/>
              <a:gd name="connsiteY4279" fmla="*/ 141661 h 2380521"/>
              <a:gd name="connsiteX4280" fmla="*/ 2796538 w 8023328"/>
              <a:gd name="connsiteY4280" fmla="*/ 70831 h 2380521"/>
              <a:gd name="connsiteX4281" fmla="*/ 2808940 w 8023328"/>
              <a:gd name="connsiteY4281" fmla="*/ 84687 h 2380521"/>
              <a:gd name="connsiteX4282" fmla="*/ 2796538 w 8023328"/>
              <a:gd name="connsiteY4282" fmla="*/ 97085 h 2380521"/>
              <a:gd name="connsiteX4283" fmla="*/ 2782683 w 8023328"/>
              <a:gd name="connsiteY4283" fmla="*/ 84687 h 2380521"/>
              <a:gd name="connsiteX4284" fmla="*/ 2796538 w 8023328"/>
              <a:gd name="connsiteY4284" fmla="*/ 70831 h 2380521"/>
              <a:gd name="connsiteX4285" fmla="*/ 2725703 w 8023328"/>
              <a:gd name="connsiteY4285" fmla="*/ 70831 h 2380521"/>
              <a:gd name="connsiteX4286" fmla="*/ 2738105 w 8023328"/>
              <a:gd name="connsiteY4286" fmla="*/ 84687 h 2380521"/>
              <a:gd name="connsiteX4287" fmla="*/ 2725703 w 8023328"/>
              <a:gd name="connsiteY4287" fmla="*/ 97085 h 2380521"/>
              <a:gd name="connsiteX4288" fmla="*/ 2711852 w 8023328"/>
              <a:gd name="connsiteY4288" fmla="*/ 84687 h 2380521"/>
              <a:gd name="connsiteX4289" fmla="*/ 2725703 w 8023328"/>
              <a:gd name="connsiteY4289" fmla="*/ 70831 h 2380521"/>
              <a:gd name="connsiteX4290" fmla="*/ 2653420 w 8023328"/>
              <a:gd name="connsiteY4290" fmla="*/ 70831 h 2380521"/>
              <a:gd name="connsiteX4291" fmla="*/ 2667273 w 8023328"/>
              <a:gd name="connsiteY4291" fmla="*/ 84687 h 2380521"/>
              <a:gd name="connsiteX4292" fmla="*/ 2653420 w 8023328"/>
              <a:gd name="connsiteY4292" fmla="*/ 97085 h 2380521"/>
              <a:gd name="connsiteX4293" fmla="*/ 2641021 w 8023328"/>
              <a:gd name="connsiteY4293" fmla="*/ 84687 h 2380521"/>
              <a:gd name="connsiteX4294" fmla="*/ 2653420 w 8023328"/>
              <a:gd name="connsiteY4294" fmla="*/ 70831 h 2380521"/>
              <a:gd name="connsiteX4295" fmla="*/ 2582586 w 8023328"/>
              <a:gd name="connsiteY4295" fmla="*/ 70831 h 2380521"/>
              <a:gd name="connsiteX4296" fmla="*/ 2596442 w 8023328"/>
              <a:gd name="connsiteY4296" fmla="*/ 84687 h 2380521"/>
              <a:gd name="connsiteX4297" fmla="*/ 2582586 w 8023328"/>
              <a:gd name="connsiteY4297" fmla="*/ 97085 h 2380521"/>
              <a:gd name="connsiteX4298" fmla="*/ 2570189 w 8023328"/>
              <a:gd name="connsiteY4298" fmla="*/ 84687 h 2380521"/>
              <a:gd name="connsiteX4299" fmla="*/ 2582586 w 8023328"/>
              <a:gd name="connsiteY4299" fmla="*/ 70831 h 2380521"/>
              <a:gd name="connsiteX4300" fmla="*/ 2511034 w 8023328"/>
              <a:gd name="connsiteY4300" fmla="*/ 70831 h 2380521"/>
              <a:gd name="connsiteX4301" fmla="*/ 2525616 w 8023328"/>
              <a:gd name="connsiteY4301" fmla="*/ 84687 h 2380521"/>
              <a:gd name="connsiteX4302" fmla="*/ 2511034 w 8023328"/>
              <a:gd name="connsiteY4302" fmla="*/ 97085 h 2380521"/>
              <a:gd name="connsiteX4303" fmla="*/ 2499364 w 8023328"/>
              <a:gd name="connsiteY4303" fmla="*/ 84687 h 2380521"/>
              <a:gd name="connsiteX4304" fmla="*/ 2511034 w 8023328"/>
              <a:gd name="connsiteY4304" fmla="*/ 70831 h 2380521"/>
              <a:gd name="connsiteX4305" fmla="*/ 2439946 w 8023328"/>
              <a:gd name="connsiteY4305" fmla="*/ 70831 h 2380521"/>
              <a:gd name="connsiteX4306" fmla="*/ 2454737 w 8023328"/>
              <a:gd name="connsiteY4306" fmla="*/ 84687 h 2380521"/>
              <a:gd name="connsiteX4307" fmla="*/ 2439946 w 8023328"/>
              <a:gd name="connsiteY4307" fmla="*/ 97085 h 2380521"/>
              <a:gd name="connsiteX4308" fmla="*/ 2425159 w 8023328"/>
              <a:gd name="connsiteY4308" fmla="*/ 84687 h 2380521"/>
              <a:gd name="connsiteX4309" fmla="*/ 2439946 w 8023328"/>
              <a:gd name="connsiteY4309" fmla="*/ 70831 h 2380521"/>
              <a:gd name="connsiteX4310" fmla="*/ 2369114 w 8023328"/>
              <a:gd name="connsiteY4310" fmla="*/ 70831 h 2380521"/>
              <a:gd name="connsiteX4311" fmla="*/ 2383900 w 8023328"/>
              <a:gd name="connsiteY4311" fmla="*/ 84687 h 2380521"/>
              <a:gd name="connsiteX4312" fmla="*/ 2369114 w 8023328"/>
              <a:gd name="connsiteY4312" fmla="*/ 97085 h 2380521"/>
              <a:gd name="connsiteX4313" fmla="*/ 2354323 w 8023328"/>
              <a:gd name="connsiteY4313" fmla="*/ 84687 h 2380521"/>
              <a:gd name="connsiteX4314" fmla="*/ 2369114 w 8023328"/>
              <a:gd name="connsiteY4314" fmla="*/ 70831 h 2380521"/>
              <a:gd name="connsiteX4315" fmla="*/ 2298283 w 8023328"/>
              <a:gd name="connsiteY4315" fmla="*/ 70831 h 2380521"/>
              <a:gd name="connsiteX4316" fmla="*/ 2313070 w 8023328"/>
              <a:gd name="connsiteY4316" fmla="*/ 84687 h 2380521"/>
              <a:gd name="connsiteX4317" fmla="*/ 2298283 w 8023328"/>
              <a:gd name="connsiteY4317" fmla="*/ 97085 h 2380521"/>
              <a:gd name="connsiteX4318" fmla="*/ 2283493 w 8023328"/>
              <a:gd name="connsiteY4318" fmla="*/ 84687 h 2380521"/>
              <a:gd name="connsiteX4319" fmla="*/ 2298283 w 8023328"/>
              <a:gd name="connsiteY4319" fmla="*/ 70831 h 2380521"/>
              <a:gd name="connsiteX4320" fmla="*/ 2226517 w 8023328"/>
              <a:gd name="connsiteY4320" fmla="*/ 70831 h 2380521"/>
              <a:gd name="connsiteX4321" fmla="*/ 2238916 w 8023328"/>
              <a:gd name="connsiteY4321" fmla="*/ 84687 h 2380521"/>
              <a:gd name="connsiteX4322" fmla="*/ 2226517 w 8023328"/>
              <a:gd name="connsiteY4322" fmla="*/ 97085 h 2380521"/>
              <a:gd name="connsiteX4323" fmla="*/ 2212659 w 8023328"/>
              <a:gd name="connsiteY4323" fmla="*/ 84687 h 2380521"/>
              <a:gd name="connsiteX4324" fmla="*/ 2226517 w 8023328"/>
              <a:gd name="connsiteY4324" fmla="*/ 70831 h 2380521"/>
              <a:gd name="connsiteX4325" fmla="*/ 2155683 w 8023328"/>
              <a:gd name="connsiteY4325" fmla="*/ 70831 h 2380521"/>
              <a:gd name="connsiteX4326" fmla="*/ 2168084 w 8023328"/>
              <a:gd name="connsiteY4326" fmla="*/ 84687 h 2380521"/>
              <a:gd name="connsiteX4327" fmla="*/ 2155683 w 8023328"/>
              <a:gd name="connsiteY4327" fmla="*/ 97085 h 2380521"/>
              <a:gd name="connsiteX4328" fmla="*/ 2141827 w 8023328"/>
              <a:gd name="connsiteY4328" fmla="*/ 84687 h 2380521"/>
              <a:gd name="connsiteX4329" fmla="*/ 2155683 w 8023328"/>
              <a:gd name="connsiteY4329" fmla="*/ 70831 h 2380521"/>
              <a:gd name="connsiteX4330" fmla="*/ 2083393 w 8023328"/>
              <a:gd name="connsiteY4330" fmla="*/ 70831 h 2380521"/>
              <a:gd name="connsiteX4331" fmla="*/ 2097249 w 8023328"/>
              <a:gd name="connsiteY4331" fmla="*/ 84687 h 2380521"/>
              <a:gd name="connsiteX4332" fmla="*/ 2083393 w 8023328"/>
              <a:gd name="connsiteY4332" fmla="*/ 97085 h 2380521"/>
              <a:gd name="connsiteX4333" fmla="*/ 2070995 w 8023328"/>
              <a:gd name="connsiteY4333" fmla="*/ 84687 h 2380521"/>
              <a:gd name="connsiteX4334" fmla="*/ 2083393 w 8023328"/>
              <a:gd name="connsiteY4334" fmla="*/ 70831 h 2380521"/>
              <a:gd name="connsiteX4335" fmla="*/ 2011835 w 8023328"/>
              <a:gd name="connsiteY4335" fmla="*/ 70831 h 2380521"/>
              <a:gd name="connsiteX4336" fmla="*/ 2026421 w 8023328"/>
              <a:gd name="connsiteY4336" fmla="*/ 84687 h 2380521"/>
              <a:gd name="connsiteX4337" fmla="*/ 2011835 w 8023328"/>
              <a:gd name="connsiteY4337" fmla="*/ 97085 h 2380521"/>
              <a:gd name="connsiteX4338" fmla="*/ 2000168 w 8023328"/>
              <a:gd name="connsiteY4338" fmla="*/ 84687 h 2380521"/>
              <a:gd name="connsiteX4339" fmla="*/ 2011835 w 8023328"/>
              <a:gd name="connsiteY4339" fmla="*/ 70831 h 2380521"/>
              <a:gd name="connsiteX4340" fmla="*/ 1938365 w 8023328"/>
              <a:gd name="connsiteY4340" fmla="*/ 70831 h 2380521"/>
              <a:gd name="connsiteX4341" fmla="*/ 1952222 w 8023328"/>
              <a:gd name="connsiteY4341" fmla="*/ 84687 h 2380521"/>
              <a:gd name="connsiteX4342" fmla="*/ 1938365 w 8023328"/>
              <a:gd name="connsiteY4342" fmla="*/ 97085 h 2380521"/>
              <a:gd name="connsiteX4343" fmla="*/ 1925971 w 8023328"/>
              <a:gd name="connsiteY4343" fmla="*/ 84687 h 2380521"/>
              <a:gd name="connsiteX4344" fmla="*/ 1938365 w 8023328"/>
              <a:gd name="connsiteY4344" fmla="*/ 70831 h 2380521"/>
              <a:gd name="connsiteX4345" fmla="*/ 1869922 w 8023328"/>
              <a:gd name="connsiteY4345" fmla="*/ 70831 h 2380521"/>
              <a:gd name="connsiteX4346" fmla="*/ 1884712 w 8023328"/>
              <a:gd name="connsiteY4346" fmla="*/ 84687 h 2380521"/>
              <a:gd name="connsiteX4347" fmla="*/ 1869922 w 8023328"/>
              <a:gd name="connsiteY4347" fmla="*/ 97085 h 2380521"/>
              <a:gd name="connsiteX4348" fmla="*/ 1855131 w 8023328"/>
              <a:gd name="connsiteY4348" fmla="*/ 84687 h 2380521"/>
              <a:gd name="connsiteX4349" fmla="*/ 1869922 w 8023328"/>
              <a:gd name="connsiteY4349" fmla="*/ 70831 h 2380521"/>
              <a:gd name="connsiteX4350" fmla="*/ 1799087 w 8023328"/>
              <a:gd name="connsiteY4350" fmla="*/ 70831 h 2380521"/>
              <a:gd name="connsiteX4351" fmla="*/ 1813879 w 8023328"/>
              <a:gd name="connsiteY4351" fmla="*/ 84687 h 2380521"/>
              <a:gd name="connsiteX4352" fmla="*/ 1799087 w 8023328"/>
              <a:gd name="connsiteY4352" fmla="*/ 97085 h 2380521"/>
              <a:gd name="connsiteX4353" fmla="*/ 1784303 w 8023328"/>
              <a:gd name="connsiteY4353" fmla="*/ 84687 h 2380521"/>
              <a:gd name="connsiteX4354" fmla="*/ 1799087 w 8023328"/>
              <a:gd name="connsiteY4354" fmla="*/ 70831 h 2380521"/>
              <a:gd name="connsiteX4355" fmla="*/ 1728262 w 8023328"/>
              <a:gd name="connsiteY4355" fmla="*/ 70831 h 2380521"/>
              <a:gd name="connsiteX4356" fmla="*/ 1743052 w 8023328"/>
              <a:gd name="connsiteY4356" fmla="*/ 84687 h 2380521"/>
              <a:gd name="connsiteX4357" fmla="*/ 1728262 w 8023328"/>
              <a:gd name="connsiteY4357" fmla="*/ 97085 h 2380521"/>
              <a:gd name="connsiteX4358" fmla="*/ 1713474 w 8023328"/>
              <a:gd name="connsiteY4358" fmla="*/ 84687 h 2380521"/>
              <a:gd name="connsiteX4359" fmla="*/ 1728262 w 8023328"/>
              <a:gd name="connsiteY4359" fmla="*/ 70831 h 2380521"/>
              <a:gd name="connsiteX4360" fmla="*/ 1656501 w 8023328"/>
              <a:gd name="connsiteY4360" fmla="*/ 70831 h 2380521"/>
              <a:gd name="connsiteX4361" fmla="*/ 1668900 w 8023328"/>
              <a:gd name="connsiteY4361" fmla="*/ 84687 h 2380521"/>
              <a:gd name="connsiteX4362" fmla="*/ 1656501 w 8023328"/>
              <a:gd name="connsiteY4362" fmla="*/ 97085 h 2380521"/>
              <a:gd name="connsiteX4363" fmla="*/ 1642655 w 8023328"/>
              <a:gd name="connsiteY4363" fmla="*/ 84687 h 2380521"/>
              <a:gd name="connsiteX4364" fmla="*/ 1656501 w 8023328"/>
              <a:gd name="connsiteY4364" fmla="*/ 70831 h 2380521"/>
              <a:gd name="connsiteX4365" fmla="*/ 1582299 w 8023328"/>
              <a:gd name="connsiteY4365" fmla="*/ 70831 h 2380521"/>
              <a:gd name="connsiteX4366" fmla="*/ 1594704 w 8023328"/>
              <a:gd name="connsiteY4366" fmla="*/ 84687 h 2380521"/>
              <a:gd name="connsiteX4367" fmla="*/ 1582299 w 8023328"/>
              <a:gd name="connsiteY4367" fmla="*/ 97085 h 2380521"/>
              <a:gd name="connsiteX4368" fmla="*/ 1568444 w 8023328"/>
              <a:gd name="connsiteY4368" fmla="*/ 84687 h 2380521"/>
              <a:gd name="connsiteX4369" fmla="*/ 1582299 w 8023328"/>
              <a:gd name="connsiteY4369" fmla="*/ 70831 h 2380521"/>
              <a:gd name="connsiteX4370" fmla="*/ 2796538 w 8023328"/>
              <a:gd name="connsiteY4370" fmla="*/ 0 h 2380521"/>
              <a:gd name="connsiteX4371" fmla="*/ 2808940 w 8023328"/>
              <a:gd name="connsiteY4371" fmla="*/ 12397 h 2380521"/>
              <a:gd name="connsiteX4372" fmla="*/ 2796538 w 8023328"/>
              <a:gd name="connsiteY4372" fmla="*/ 26254 h 2380521"/>
              <a:gd name="connsiteX4373" fmla="*/ 2782683 w 8023328"/>
              <a:gd name="connsiteY4373" fmla="*/ 12397 h 2380521"/>
              <a:gd name="connsiteX4374" fmla="*/ 2796538 w 8023328"/>
              <a:gd name="connsiteY4374" fmla="*/ 0 h 2380521"/>
              <a:gd name="connsiteX4375" fmla="*/ 2725703 w 8023328"/>
              <a:gd name="connsiteY4375" fmla="*/ 0 h 2380521"/>
              <a:gd name="connsiteX4376" fmla="*/ 2738105 w 8023328"/>
              <a:gd name="connsiteY4376" fmla="*/ 12397 h 2380521"/>
              <a:gd name="connsiteX4377" fmla="*/ 2725703 w 8023328"/>
              <a:gd name="connsiteY4377" fmla="*/ 26254 h 2380521"/>
              <a:gd name="connsiteX4378" fmla="*/ 2711852 w 8023328"/>
              <a:gd name="connsiteY4378" fmla="*/ 12397 h 2380521"/>
              <a:gd name="connsiteX4379" fmla="*/ 2725703 w 8023328"/>
              <a:gd name="connsiteY4379" fmla="*/ 0 h 2380521"/>
              <a:gd name="connsiteX4380" fmla="*/ 2653420 w 8023328"/>
              <a:gd name="connsiteY4380" fmla="*/ 0 h 2380521"/>
              <a:gd name="connsiteX4381" fmla="*/ 2667273 w 8023328"/>
              <a:gd name="connsiteY4381" fmla="*/ 12397 h 2380521"/>
              <a:gd name="connsiteX4382" fmla="*/ 2653420 w 8023328"/>
              <a:gd name="connsiteY4382" fmla="*/ 26254 h 2380521"/>
              <a:gd name="connsiteX4383" fmla="*/ 2641021 w 8023328"/>
              <a:gd name="connsiteY4383" fmla="*/ 12397 h 2380521"/>
              <a:gd name="connsiteX4384" fmla="*/ 2653420 w 8023328"/>
              <a:gd name="connsiteY4384" fmla="*/ 0 h 2380521"/>
              <a:gd name="connsiteX4385" fmla="*/ 2582586 w 8023328"/>
              <a:gd name="connsiteY4385" fmla="*/ 0 h 2380521"/>
              <a:gd name="connsiteX4386" fmla="*/ 2596442 w 8023328"/>
              <a:gd name="connsiteY4386" fmla="*/ 12397 h 2380521"/>
              <a:gd name="connsiteX4387" fmla="*/ 2582586 w 8023328"/>
              <a:gd name="connsiteY4387" fmla="*/ 26254 h 2380521"/>
              <a:gd name="connsiteX4388" fmla="*/ 2570189 w 8023328"/>
              <a:gd name="connsiteY4388" fmla="*/ 12397 h 2380521"/>
              <a:gd name="connsiteX4389" fmla="*/ 2582586 w 8023328"/>
              <a:gd name="connsiteY4389" fmla="*/ 0 h 2380521"/>
              <a:gd name="connsiteX4390" fmla="*/ 2511034 w 8023328"/>
              <a:gd name="connsiteY4390" fmla="*/ 0 h 2380521"/>
              <a:gd name="connsiteX4391" fmla="*/ 2525616 w 8023328"/>
              <a:gd name="connsiteY4391" fmla="*/ 12397 h 2380521"/>
              <a:gd name="connsiteX4392" fmla="*/ 2511034 w 8023328"/>
              <a:gd name="connsiteY4392" fmla="*/ 26254 h 2380521"/>
              <a:gd name="connsiteX4393" fmla="*/ 2499364 w 8023328"/>
              <a:gd name="connsiteY4393" fmla="*/ 12397 h 2380521"/>
              <a:gd name="connsiteX4394" fmla="*/ 2511034 w 8023328"/>
              <a:gd name="connsiteY4394" fmla="*/ 0 h 2380521"/>
              <a:gd name="connsiteX4395" fmla="*/ 2439946 w 8023328"/>
              <a:gd name="connsiteY4395" fmla="*/ 0 h 2380521"/>
              <a:gd name="connsiteX4396" fmla="*/ 2454737 w 8023328"/>
              <a:gd name="connsiteY4396" fmla="*/ 12397 h 2380521"/>
              <a:gd name="connsiteX4397" fmla="*/ 2439946 w 8023328"/>
              <a:gd name="connsiteY4397" fmla="*/ 26254 h 2380521"/>
              <a:gd name="connsiteX4398" fmla="*/ 2425159 w 8023328"/>
              <a:gd name="connsiteY4398" fmla="*/ 12397 h 2380521"/>
              <a:gd name="connsiteX4399" fmla="*/ 2439946 w 8023328"/>
              <a:gd name="connsiteY4399" fmla="*/ 0 h 2380521"/>
              <a:gd name="connsiteX4400" fmla="*/ 2369114 w 8023328"/>
              <a:gd name="connsiteY4400" fmla="*/ 0 h 2380521"/>
              <a:gd name="connsiteX4401" fmla="*/ 2383900 w 8023328"/>
              <a:gd name="connsiteY4401" fmla="*/ 12397 h 2380521"/>
              <a:gd name="connsiteX4402" fmla="*/ 2369114 w 8023328"/>
              <a:gd name="connsiteY4402" fmla="*/ 26254 h 2380521"/>
              <a:gd name="connsiteX4403" fmla="*/ 2354323 w 8023328"/>
              <a:gd name="connsiteY4403" fmla="*/ 12397 h 2380521"/>
              <a:gd name="connsiteX4404" fmla="*/ 2369114 w 8023328"/>
              <a:gd name="connsiteY4404" fmla="*/ 0 h 2380521"/>
              <a:gd name="connsiteX4405" fmla="*/ 2298283 w 8023328"/>
              <a:gd name="connsiteY4405" fmla="*/ 0 h 2380521"/>
              <a:gd name="connsiteX4406" fmla="*/ 2313070 w 8023328"/>
              <a:gd name="connsiteY4406" fmla="*/ 12397 h 2380521"/>
              <a:gd name="connsiteX4407" fmla="*/ 2298283 w 8023328"/>
              <a:gd name="connsiteY4407" fmla="*/ 26254 h 2380521"/>
              <a:gd name="connsiteX4408" fmla="*/ 2283493 w 8023328"/>
              <a:gd name="connsiteY4408" fmla="*/ 12397 h 2380521"/>
              <a:gd name="connsiteX4409" fmla="*/ 2298283 w 8023328"/>
              <a:gd name="connsiteY4409" fmla="*/ 0 h 2380521"/>
              <a:gd name="connsiteX4410" fmla="*/ 2226517 w 8023328"/>
              <a:gd name="connsiteY4410" fmla="*/ 0 h 2380521"/>
              <a:gd name="connsiteX4411" fmla="*/ 2238916 w 8023328"/>
              <a:gd name="connsiteY4411" fmla="*/ 13856 h 2380521"/>
              <a:gd name="connsiteX4412" fmla="*/ 2226517 w 8023328"/>
              <a:gd name="connsiteY4412" fmla="*/ 26254 h 2380521"/>
              <a:gd name="connsiteX4413" fmla="*/ 2212659 w 8023328"/>
              <a:gd name="connsiteY4413" fmla="*/ 13856 h 2380521"/>
              <a:gd name="connsiteX4414" fmla="*/ 2226517 w 8023328"/>
              <a:gd name="connsiteY4414" fmla="*/ 0 h 2380521"/>
              <a:gd name="connsiteX4415" fmla="*/ 2155683 w 8023328"/>
              <a:gd name="connsiteY4415" fmla="*/ 0 h 2380521"/>
              <a:gd name="connsiteX4416" fmla="*/ 2168084 w 8023328"/>
              <a:gd name="connsiteY4416" fmla="*/ 13856 h 2380521"/>
              <a:gd name="connsiteX4417" fmla="*/ 2155683 w 8023328"/>
              <a:gd name="connsiteY4417" fmla="*/ 26254 h 2380521"/>
              <a:gd name="connsiteX4418" fmla="*/ 2141827 w 8023328"/>
              <a:gd name="connsiteY4418" fmla="*/ 13856 h 2380521"/>
              <a:gd name="connsiteX4419" fmla="*/ 2155683 w 8023328"/>
              <a:gd name="connsiteY4419" fmla="*/ 0 h 2380521"/>
              <a:gd name="connsiteX4420" fmla="*/ 2083393 w 8023328"/>
              <a:gd name="connsiteY4420" fmla="*/ 0 h 2380521"/>
              <a:gd name="connsiteX4421" fmla="*/ 2097249 w 8023328"/>
              <a:gd name="connsiteY4421" fmla="*/ 13856 h 2380521"/>
              <a:gd name="connsiteX4422" fmla="*/ 2083393 w 8023328"/>
              <a:gd name="connsiteY4422" fmla="*/ 26254 h 2380521"/>
              <a:gd name="connsiteX4423" fmla="*/ 2070995 w 8023328"/>
              <a:gd name="connsiteY4423" fmla="*/ 13856 h 2380521"/>
              <a:gd name="connsiteX4424" fmla="*/ 2083393 w 8023328"/>
              <a:gd name="connsiteY4424" fmla="*/ 0 h 2380521"/>
              <a:gd name="connsiteX4425" fmla="*/ 2011835 w 8023328"/>
              <a:gd name="connsiteY4425" fmla="*/ 0 h 2380521"/>
              <a:gd name="connsiteX4426" fmla="*/ 2026421 w 8023328"/>
              <a:gd name="connsiteY4426" fmla="*/ 13856 h 2380521"/>
              <a:gd name="connsiteX4427" fmla="*/ 2011835 w 8023328"/>
              <a:gd name="connsiteY4427" fmla="*/ 26254 h 2380521"/>
              <a:gd name="connsiteX4428" fmla="*/ 2000168 w 8023328"/>
              <a:gd name="connsiteY4428" fmla="*/ 13856 h 2380521"/>
              <a:gd name="connsiteX4429" fmla="*/ 2011835 w 8023328"/>
              <a:gd name="connsiteY4429" fmla="*/ 0 h 2380521"/>
              <a:gd name="connsiteX4430" fmla="*/ 1938365 w 8023328"/>
              <a:gd name="connsiteY4430" fmla="*/ 0 h 2380521"/>
              <a:gd name="connsiteX4431" fmla="*/ 1952222 w 8023328"/>
              <a:gd name="connsiteY4431" fmla="*/ 13856 h 2380521"/>
              <a:gd name="connsiteX4432" fmla="*/ 1938365 w 8023328"/>
              <a:gd name="connsiteY4432" fmla="*/ 26254 h 2380521"/>
              <a:gd name="connsiteX4433" fmla="*/ 1925971 w 8023328"/>
              <a:gd name="connsiteY4433" fmla="*/ 13856 h 2380521"/>
              <a:gd name="connsiteX4434" fmla="*/ 1938365 w 8023328"/>
              <a:gd name="connsiteY4434" fmla="*/ 0 h 2380521"/>
              <a:gd name="connsiteX4435" fmla="*/ 1869922 w 8023328"/>
              <a:gd name="connsiteY4435" fmla="*/ 0 h 2380521"/>
              <a:gd name="connsiteX4436" fmla="*/ 1884712 w 8023328"/>
              <a:gd name="connsiteY4436" fmla="*/ 13856 h 2380521"/>
              <a:gd name="connsiteX4437" fmla="*/ 1869922 w 8023328"/>
              <a:gd name="connsiteY4437" fmla="*/ 26254 h 2380521"/>
              <a:gd name="connsiteX4438" fmla="*/ 1855131 w 8023328"/>
              <a:gd name="connsiteY4438" fmla="*/ 13856 h 2380521"/>
              <a:gd name="connsiteX4439" fmla="*/ 1869922 w 8023328"/>
              <a:gd name="connsiteY4439" fmla="*/ 0 h 2380521"/>
              <a:gd name="connsiteX4440" fmla="*/ 1799087 w 8023328"/>
              <a:gd name="connsiteY4440" fmla="*/ 0 h 2380521"/>
              <a:gd name="connsiteX4441" fmla="*/ 1813879 w 8023328"/>
              <a:gd name="connsiteY4441" fmla="*/ 13856 h 2380521"/>
              <a:gd name="connsiteX4442" fmla="*/ 1799087 w 8023328"/>
              <a:gd name="connsiteY4442" fmla="*/ 26254 h 2380521"/>
              <a:gd name="connsiteX4443" fmla="*/ 1784303 w 8023328"/>
              <a:gd name="connsiteY4443" fmla="*/ 13856 h 2380521"/>
              <a:gd name="connsiteX4444" fmla="*/ 1799087 w 8023328"/>
              <a:gd name="connsiteY4444" fmla="*/ 0 h 2380521"/>
              <a:gd name="connsiteX4445" fmla="*/ 1728262 w 8023328"/>
              <a:gd name="connsiteY4445" fmla="*/ 0 h 2380521"/>
              <a:gd name="connsiteX4446" fmla="*/ 1743052 w 8023328"/>
              <a:gd name="connsiteY4446" fmla="*/ 13856 h 2380521"/>
              <a:gd name="connsiteX4447" fmla="*/ 1728262 w 8023328"/>
              <a:gd name="connsiteY4447" fmla="*/ 26254 h 2380521"/>
              <a:gd name="connsiteX4448" fmla="*/ 1713474 w 8023328"/>
              <a:gd name="connsiteY4448" fmla="*/ 13856 h 2380521"/>
              <a:gd name="connsiteX4449" fmla="*/ 1728262 w 8023328"/>
              <a:gd name="connsiteY4449" fmla="*/ 0 h 2380521"/>
              <a:gd name="connsiteX4450" fmla="*/ 1656501 w 8023328"/>
              <a:gd name="connsiteY4450" fmla="*/ 0 h 2380521"/>
              <a:gd name="connsiteX4451" fmla="*/ 1668900 w 8023328"/>
              <a:gd name="connsiteY4451" fmla="*/ 13856 h 2380521"/>
              <a:gd name="connsiteX4452" fmla="*/ 1656501 w 8023328"/>
              <a:gd name="connsiteY4452" fmla="*/ 26254 h 2380521"/>
              <a:gd name="connsiteX4453" fmla="*/ 1642655 w 8023328"/>
              <a:gd name="connsiteY4453" fmla="*/ 13856 h 2380521"/>
              <a:gd name="connsiteX4454" fmla="*/ 1656501 w 8023328"/>
              <a:gd name="connsiteY4454" fmla="*/ 0 h 2380521"/>
              <a:gd name="connsiteX4455" fmla="*/ 1582299 w 8023328"/>
              <a:gd name="connsiteY4455" fmla="*/ 0 h 2380521"/>
              <a:gd name="connsiteX4456" fmla="*/ 1594704 w 8023328"/>
              <a:gd name="connsiteY4456" fmla="*/ 13856 h 2380521"/>
              <a:gd name="connsiteX4457" fmla="*/ 1582299 w 8023328"/>
              <a:gd name="connsiteY4457" fmla="*/ 26254 h 2380521"/>
              <a:gd name="connsiteX4458" fmla="*/ 1568444 w 8023328"/>
              <a:gd name="connsiteY4458" fmla="*/ 13856 h 2380521"/>
              <a:gd name="connsiteX4459" fmla="*/ 1582299 w 8023328"/>
              <a:gd name="connsiteY4459" fmla="*/ 0 h 23805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</a:cxnLst>
            <a:rect l="l" t="t" r="r" b="b"/>
            <a:pathLst>
              <a:path w="8023328" h="2380521">
                <a:moveTo>
                  <a:pt x="8010930" y="2354267"/>
                </a:moveTo>
                <a:cubicBezTo>
                  <a:pt x="8018223" y="2354267"/>
                  <a:pt x="8023328" y="2360101"/>
                  <a:pt x="8023328" y="2366665"/>
                </a:cubicBezTo>
                <a:cubicBezTo>
                  <a:pt x="8023328" y="2373958"/>
                  <a:pt x="8018223" y="2380521"/>
                  <a:pt x="8010930" y="2380521"/>
                </a:cubicBezTo>
                <a:cubicBezTo>
                  <a:pt x="8002908" y="2380521"/>
                  <a:pt x="7997074" y="2373958"/>
                  <a:pt x="7997074" y="2366665"/>
                </a:cubicBezTo>
                <a:cubicBezTo>
                  <a:pt x="7997074" y="2360101"/>
                  <a:pt x="8002908" y="2354267"/>
                  <a:pt x="8010930" y="2354267"/>
                </a:cubicBezTo>
                <a:close/>
                <a:moveTo>
                  <a:pt x="7940099" y="2354267"/>
                </a:moveTo>
                <a:cubicBezTo>
                  <a:pt x="7945933" y="2354267"/>
                  <a:pt x="7952497" y="2360101"/>
                  <a:pt x="7952497" y="2366665"/>
                </a:cubicBezTo>
                <a:cubicBezTo>
                  <a:pt x="7952497" y="2373958"/>
                  <a:pt x="7945933" y="2380521"/>
                  <a:pt x="7940099" y="2380521"/>
                </a:cubicBezTo>
                <a:cubicBezTo>
                  <a:pt x="7932077" y="2380521"/>
                  <a:pt x="7926243" y="2373958"/>
                  <a:pt x="7926243" y="2366665"/>
                </a:cubicBezTo>
                <a:cubicBezTo>
                  <a:pt x="7926243" y="2360101"/>
                  <a:pt x="7932077" y="2354267"/>
                  <a:pt x="7940099" y="2354267"/>
                </a:cubicBezTo>
                <a:close/>
                <a:moveTo>
                  <a:pt x="7869269" y="2354267"/>
                </a:moveTo>
                <a:cubicBezTo>
                  <a:pt x="7875833" y="2354267"/>
                  <a:pt x="7881667" y="2360101"/>
                  <a:pt x="7881667" y="2366665"/>
                </a:cubicBezTo>
                <a:cubicBezTo>
                  <a:pt x="7881667" y="2373958"/>
                  <a:pt x="7875833" y="2380521"/>
                  <a:pt x="7869269" y="2380521"/>
                </a:cubicBezTo>
                <a:cubicBezTo>
                  <a:pt x="7861976" y="2380521"/>
                  <a:pt x="7855413" y="2373958"/>
                  <a:pt x="7855413" y="2366665"/>
                </a:cubicBezTo>
                <a:cubicBezTo>
                  <a:pt x="7855413" y="2360101"/>
                  <a:pt x="7861976" y="2354267"/>
                  <a:pt x="7869269" y="2354267"/>
                </a:cubicBezTo>
                <a:close/>
                <a:moveTo>
                  <a:pt x="7796980" y="2354267"/>
                </a:moveTo>
                <a:cubicBezTo>
                  <a:pt x="7805002" y="2354267"/>
                  <a:pt x="7810836" y="2360101"/>
                  <a:pt x="7810836" y="2366665"/>
                </a:cubicBezTo>
                <a:cubicBezTo>
                  <a:pt x="7810836" y="2373958"/>
                  <a:pt x="7805002" y="2380521"/>
                  <a:pt x="7796980" y="2380521"/>
                </a:cubicBezTo>
                <a:cubicBezTo>
                  <a:pt x="7791145" y="2380521"/>
                  <a:pt x="7784582" y="2373958"/>
                  <a:pt x="7784582" y="2366665"/>
                </a:cubicBezTo>
                <a:cubicBezTo>
                  <a:pt x="7784582" y="2360101"/>
                  <a:pt x="7791145" y="2354267"/>
                  <a:pt x="7796980" y="2354267"/>
                </a:cubicBezTo>
                <a:close/>
                <a:moveTo>
                  <a:pt x="8010930" y="2283438"/>
                </a:moveTo>
                <a:cubicBezTo>
                  <a:pt x="8018223" y="2283438"/>
                  <a:pt x="8023328" y="2288543"/>
                  <a:pt x="8023328" y="2295835"/>
                </a:cubicBezTo>
                <a:cubicBezTo>
                  <a:pt x="8023328" y="2303857"/>
                  <a:pt x="8018223" y="2309691"/>
                  <a:pt x="8010930" y="2309691"/>
                </a:cubicBezTo>
                <a:cubicBezTo>
                  <a:pt x="8002908" y="2309691"/>
                  <a:pt x="7997074" y="2303857"/>
                  <a:pt x="7997074" y="2295835"/>
                </a:cubicBezTo>
                <a:cubicBezTo>
                  <a:pt x="7997074" y="2288543"/>
                  <a:pt x="8002908" y="2283438"/>
                  <a:pt x="8010930" y="2283438"/>
                </a:cubicBezTo>
                <a:close/>
                <a:moveTo>
                  <a:pt x="7940099" y="2283438"/>
                </a:moveTo>
                <a:cubicBezTo>
                  <a:pt x="7945933" y="2283438"/>
                  <a:pt x="7952497" y="2288543"/>
                  <a:pt x="7952497" y="2295835"/>
                </a:cubicBezTo>
                <a:cubicBezTo>
                  <a:pt x="7952497" y="2303857"/>
                  <a:pt x="7945933" y="2309691"/>
                  <a:pt x="7940099" y="2309691"/>
                </a:cubicBezTo>
                <a:cubicBezTo>
                  <a:pt x="7932077" y="2309691"/>
                  <a:pt x="7926243" y="2303857"/>
                  <a:pt x="7926243" y="2295835"/>
                </a:cubicBezTo>
                <a:cubicBezTo>
                  <a:pt x="7926243" y="2288543"/>
                  <a:pt x="7932077" y="2283438"/>
                  <a:pt x="7940099" y="2283438"/>
                </a:cubicBezTo>
                <a:close/>
                <a:moveTo>
                  <a:pt x="7869269" y="2283438"/>
                </a:moveTo>
                <a:cubicBezTo>
                  <a:pt x="7875833" y="2283438"/>
                  <a:pt x="7881667" y="2288543"/>
                  <a:pt x="7881667" y="2295835"/>
                </a:cubicBezTo>
                <a:cubicBezTo>
                  <a:pt x="7881667" y="2303857"/>
                  <a:pt x="7875833" y="2309691"/>
                  <a:pt x="7869269" y="2309691"/>
                </a:cubicBezTo>
                <a:cubicBezTo>
                  <a:pt x="7861976" y="2309691"/>
                  <a:pt x="7855413" y="2303857"/>
                  <a:pt x="7855413" y="2295835"/>
                </a:cubicBezTo>
                <a:cubicBezTo>
                  <a:pt x="7855413" y="2288543"/>
                  <a:pt x="7861976" y="2283438"/>
                  <a:pt x="7869269" y="2283438"/>
                </a:cubicBezTo>
                <a:close/>
                <a:moveTo>
                  <a:pt x="7796980" y="2283438"/>
                </a:moveTo>
                <a:cubicBezTo>
                  <a:pt x="7805002" y="2283438"/>
                  <a:pt x="7810836" y="2288543"/>
                  <a:pt x="7810836" y="2295835"/>
                </a:cubicBezTo>
                <a:cubicBezTo>
                  <a:pt x="7810836" y="2303857"/>
                  <a:pt x="7805002" y="2309691"/>
                  <a:pt x="7796980" y="2309691"/>
                </a:cubicBezTo>
                <a:cubicBezTo>
                  <a:pt x="7791145" y="2309691"/>
                  <a:pt x="7784582" y="2303857"/>
                  <a:pt x="7784582" y="2295835"/>
                </a:cubicBezTo>
                <a:cubicBezTo>
                  <a:pt x="7784582" y="2288543"/>
                  <a:pt x="7791145" y="2283438"/>
                  <a:pt x="7796980" y="2283438"/>
                </a:cubicBezTo>
                <a:close/>
                <a:moveTo>
                  <a:pt x="7726151" y="2283438"/>
                </a:moveTo>
                <a:cubicBezTo>
                  <a:pt x="7734173" y="2283438"/>
                  <a:pt x="7740007" y="2288543"/>
                  <a:pt x="7740007" y="2295835"/>
                </a:cubicBezTo>
                <a:cubicBezTo>
                  <a:pt x="7740007" y="2303857"/>
                  <a:pt x="7734173" y="2309691"/>
                  <a:pt x="7726151" y="2309691"/>
                </a:cubicBezTo>
                <a:cubicBezTo>
                  <a:pt x="7718858" y="2309691"/>
                  <a:pt x="7713753" y="2303857"/>
                  <a:pt x="7713753" y="2295835"/>
                </a:cubicBezTo>
                <a:cubicBezTo>
                  <a:pt x="7713753" y="2288543"/>
                  <a:pt x="7718858" y="2283438"/>
                  <a:pt x="7726151" y="2283438"/>
                </a:cubicBezTo>
                <a:close/>
                <a:moveTo>
                  <a:pt x="7940099" y="2209234"/>
                </a:moveTo>
                <a:cubicBezTo>
                  <a:pt x="7945933" y="2209234"/>
                  <a:pt x="7952497" y="2216239"/>
                  <a:pt x="7952497" y="2224022"/>
                </a:cubicBezTo>
                <a:cubicBezTo>
                  <a:pt x="7952497" y="2232584"/>
                  <a:pt x="7945933" y="2238810"/>
                  <a:pt x="7940099" y="2238810"/>
                </a:cubicBezTo>
                <a:cubicBezTo>
                  <a:pt x="7932077" y="2238810"/>
                  <a:pt x="7926243" y="2232584"/>
                  <a:pt x="7926243" y="2224022"/>
                </a:cubicBezTo>
                <a:cubicBezTo>
                  <a:pt x="7926243" y="2216239"/>
                  <a:pt x="7932077" y="2209234"/>
                  <a:pt x="7940099" y="2209234"/>
                </a:cubicBezTo>
                <a:close/>
                <a:moveTo>
                  <a:pt x="7867811" y="2209234"/>
                </a:moveTo>
                <a:cubicBezTo>
                  <a:pt x="7875833" y="2209234"/>
                  <a:pt x="7881667" y="2216239"/>
                  <a:pt x="7881667" y="2224022"/>
                </a:cubicBezTo>
                <a:cubicBezTo>
                  <a:pt x="7881667" y="2232584"/>
                  <a:pt x="7875833" y="2238810"/>
                  <a:pt x="7867811" y="2238810"/>
                </a:cubicBezTo>
                <a:cubicBezTo>
                  <a:pt x="7861976" y="2238810"/>
                  <a:pt x="7855413" y="2232584"/>
                  <a:pt x="7855413" y="2224022"/>
                </a:cubicBezTo>
                <a:cubicBezTo>
                  <a:pt x="7855413" y="2216239"/>
                  <a:pt x="7861976" y="2209234"/>
                  <a:pt x="7867811" y="2209234"/>
                </a:cubicBezTo>
                <a:close/>
                <a:moveTo>
                  <a:pt x="7796980" y="2209234"/>
                </a:moveTo>
                <a:cubicBezTo>
                  <a:pt x="7805002" y="2209234"/>
                  <a:pt x="7810836" y="2216239"/>
                  <a:pt x="7810836" y="2224022"/>
                </a:cubicBezTo>
                <a:cubicBezTo>
                  <a:pt x="7810836" y="2232584"/>
                  <a:pt x="7805002" y="2238810"/>
                  <a:pt x="7796980" y="2238810"/>
                </a:cubicBezTo>
                <a:cubicBezTo>
                  <a:pt x="7791145" y="2238810"/>
                  <a:pt x="7784582" y="2232584"/>
                  <a:pt x="7784582" y="2224022"/>
                </a:cubicBezTo>
                <a:cubicBezTo>
                  <a:pt x="7784582" y="2216239"/>
                  <a:pt x="7791145" y="2209234"/>
                  <a:pt x="7796980" y="2209234"/>
                </a:cubicBezTo>
                <a:close/>
                <a:moveTo>
                  <a:pt x="7726151" y="2209234"/>
                </a:moveTo>
                <a:cubicBezTo>
                  <a:pt x="7734173" y="2209234"/>
                  <a:pt x="7740007" y="2216239"/>
                  <a:pt x="7740007" y="2224022"/>
                </a:cubicBezTo>
                <a:cubicBezTo>
                  <a:pt x="7740007" y="2232584"/>
                  <a:pt x="7734173" y="2238810"/>
                  <a:pt x="7726151" y="2238810"/>
                </a:cubicBezTo>
                <a:cubicBezTo>
                  <a:pt x="7718858" y="2238810"/>
                  <a:pt x="7713753" y="2232584"/>
                  <a:pt x="7713753" y="2224022"/>
                </a:cubicBezTo>
                <a:cubicBezTo>
                  <a:pt x="7713753" y="2216239"/>
                  <a:pt x="7718858" y="2209234"/>
                  <a:pt x="7726151" y="2209234"/>
                </a:cubicBezTo>
                <a:close/>
                <a:moveTo>
                  <a:pt x="7940099" y="2138403"/>
                </a:moveTo>
                <a:cubicBezTo>
                  <a:pt x="7945933" y="2138403"/>
                  <a:pt x="7952497" y="2145408"/>
                  <a:pt x="7952497" y="2153192"/>
                </a:cubicBezTo>
                <a:cubicBezTo>
                  <a:pt x="7952497" y="2161754"/>
                  <a:pt x="7945933" y="2167981"/>
                  <a:pt x="7940099" y="2167981"/>
                </a:cubicBezTo>
                <a:cubicBezTo>
                  <a:pt x="7932077" y="2167981"/>
                  <a:pt x="7926243" y="2161754"/>
                  <a:pt x="7926243" y="2153192"/>
                </a:cubicBezTo>
                <a:cubicBezTo>
                  <a:pt x="7926243" y="2145408"/>
                  <a:pt x="7932077" y="2138403"/>
                  <a:pt x="7940099" y="2138403"/>
                </a:cubicBezTo>
                <a:close/>
                <a:moveTo>
                  <a:pt x="7867811" y="2138403"/>
                </a:moveTo>
                <a:cubicBezTo>
                  <a:pt x="7875833" y="2138403"/>
                  <a:pt x="7881667" y="2145408"/>
                  <a:pt x="7881667" y="2153192"/>
                </a:cubicBezTo>
                <a:cubicBezTo>
                  <a:pt x="7881667" y="2161754"/>
                  <a:pt x="7875833" y="2167981"/>
                  <a:pt x="7867811" y="2167981"/>
                </a:cubicBezTo>
                <a:cubicBezTo>
                  <a:pt x="7861976" y="2167981"/>
                  <a:pt x="7855413" y="2161754"/>
                  <a:pt x="7855413" y="2153192"/>
                </a:cubicBezTo>
                <a:cubicBezTo>
                  <a:pt x="7855413" y="2145408"/>
                  <a:pt x="7861976" y="2138403"/>
                  <a:pt x="7867811" y="2138403"/>
                </a:cubicBezTo>
                <a:close/>
                <a:moveTo>
                  <a:pt x="7796980" y="2138403"/>
                </a:moveTo>
                <a:cubicBezTo>
                  <a:pt x="7805002" y="2138403"/>
                  <a:pt x="7810836" y="2145408"/>
                  <a:pt x="7810836" y="2153192"/>
                </a:cubicBezTo>
                <a:cubicBezTo>
                  <a:pt x="7810836" y="2161754"/>
                  <a:pt x="7805002" y="2167981"/>
                  <a:pt x="7796980" y="2167981"/>
                </a:cubicBezTo>
                <a:cubicBezTo>
                  <a:pt x="7791145" y="2167981"/>
                  <a:pt x="7784582" y="2161754"/>
                  <a:pt x="7784582" y="2153192"/>
                </a:cubicBezTo>
                <a:cubicBezTo>
                  <a:pt x="7784582" y="2145408"/>
                  <a:pt x="7791145" y="2138403"/>
                  <a:pt x="7796980" y="2138403"/>
                </a:cubicBezTo>
                <a:close/>
                <a:moveTo>
                  <a:pt x="7726151" y="2138403"/>
                </a:moveTo>
                <a:cubicBezTo>
                  <a:pt x="7734173" y="2138403"/>
                  <a:pt x="7740007" y="2145408"/>
                  <a:pt x="7740007" y="2153192"/>
                </a:cubicBezTo>
                <a:cubicBezTo>
                  <a:pt x="7740007" y="2161754"/>
                  <a:pt x="7734173" y="2167981"/>
                  <a:pt x="7726151" y="2167981"/>
                </a:cubicBezTo>
                <a:cubicBezTo>
                  <a:pt x="7718858" y="2167981"/>
                  <a:pt x="7713753" y="2161754"/>
                  <a:pt x="7713753" y="2153192"/>
                </a:cubicBezTo>
                <a:cubicBezTo>
                  <a:pt x="7713753" y="2145408"/>
                  <a:pt x="7718858" y="2138403"/>
                  <a:pt x="7726151" y="2138403"/>
                </a:cubicBezTo>
                <a:close/>
                <a:moveTo>
                  <a:pt x="7654337" y="2138403"/>
                </a:moveTo>
                <a:cubicBezTo>
                  <a:pt x="7662899" y="2138403"/>
                  <a:pt x="7669126" y="2145408"/>
                  <a:pt x="7669126" y="2153192"/>
                </a:cubicBezTo>
                <a:cubicBezTo>
                  <a:pt x="7669126" y="2161754"/>
                  <a:pt x="7662899" y="2167981"/>
                  <a:pt x="7654337" y="2167981"/>
                </a:cubicBezTo>
                <a:cubicBezTo>
                  <a:pt x="7645776" y="2167981"/>
                  <a:pt x="7639549" y="2161754"/>
                  <a:pt x="7639549" y="2153192"/>
                </a:cubicBezTo>
                <a:cubicBezTo>
                  <a:pt x="7639549" y="2145408"/>
                  <a:pt x="7645776" y="2138403"/>
                  <a:pt x="7654337" y="2138403"/>
                </a:cubicBezTo>
                <a:close/>
                <a:moveTo>
                  <a:pt x="7867811" y="2067574"/>
                </a:moveTo>
                <a:cubicBezTo>
                  <a:pt x="7875833" y="2067574"/>
                  <a:pt x="7881667" y="2073800"/>
                  <a:pt x="7881667" y="2082362"/>
                </a:cubicBezTo>
                <a:cubicBezTo>
                  <a:pt x="7881667" y="2090924"/>
                  <a:pt x="7875833" y="2097150"/>
                  <a:pt x="7867811" y="2097150"/>
                </a:cubicBezTo>
                <a:cubicBezTo>
                  <a:pt x="7861976" y="2097150"/>
                  <a:pt x="7855413" y="2090924"/>
                  <a:pt x="7855413" y="2082362"/>
                </a:cubicBezTo>
                <a:cubicBezTo>
                  <a:pt x="7855413" y="2073800"/>
                  <a:pt x="7861976" y="2067574"/>
                  <a:pt x="7867811" y="2067574"/>
                </a:cubicBezTo>
                <a:close/>
                <a:moveTo>
                  <a:pt x="7796980" y="2067574"/>
                </a:moveTo>
                <a:cubicBezTo>
                  <a:pt x="7805002" y="2067574"/>
                  <a:pt x="7810836" y="2073800"/>
                  <a:pt x="7810836" y="2082362"/>
                </a:cubicBezTo>
                <a:cubicBezTo>
                  <a:pt x="7810836" y="2090924"/>
                  <a:pt x="7805002" y="2097150"/>
                  <a:pt x="7796980" y="2097150"/>
                </a:cubicBezTo>
                <a:cubicBezTo>
                  <a:pt x="7791145" y="2097150"/>
                  <a:pt x="7784582" y="2090924"/>
                  <a:pt x="7784582" y="2082362"/>
                </a:cubicBezTo>
                <a:cubicBezTo>
                  <a:pt x="7784582" y="2073800"/>
                  <a:pt x="7791145" y="2067574"/>
                  <a:pt x="7796980" y="2067574"/>
                </a:cubicBezTo>
                <a:close/>
                <a:moveTo>
                  <a:pt x="7726151" y="2067574"/>
                </a:moveTo>
                <a:cubicBezTo>
                  <a:pt x="7734173" y="2067574"/>
                  <a:pt x="7740007" y="2073800"/>
                  <a:pt x="7740007" y="2082362"/>
                </a:cubicBezTo>
                <a:cubicBezTo>
                  <a:pt x="7740007" y="2090924"/>
                  <a:pt x="7734173" y="2097150"/>
                  <a:pt x="7726151" y="2097150"/>
                </a:cubicBezTo>
                <a:cubicBezTo>
                  <a:pt x="7718858" y="2097150"/>
                  <a:pt x="7713753" y="2090924"/>
                  <a:pt x="7713753" y="2082362"/>
                </a:cubicBezTo>
                <a:cubicBezTo>
                  <a:pt x="7713753" y="2073800"/>
                  <a:pt x="7718858" y="2067574"/>
                  <a:pt x="7726151" y="2067574"/>
                </a:cubicBezTo>
                <a:close/>
                <a:moveTo>
                  <a:pt x="7654337" y="2067574"/>
                </a:moveTo>
                <a:cubicBezTo>
                  <a:pt x="7662899" y="2067574"/>
                  <a:pt x="7669126" y="2073800"/>
                  <a:pt x="7669126" y="2082362"/>
                </a:cubicBezTo>
                <a:cubicBezTo>
                  <a:pt x="7669126" y="2090924"/>
                  <a:pt x="7662899" y="2097150"/>
                  <a:pt x="7654337" y="2097150"/>
                </a:cubicBezTo>
                <a:cubicBezTo>
                  <a:pt x="7645776" y="2097150"/>
                  <a:pt x="7639549" y="2090924"/>
                  <a:pt x="7639549" y="2082362"/>
                </a:cubicBezTo>
                <a:cubicBezTo>
                  <a:pt x="7639549" y="2073800"/>
                  <a:pt x="7645776" y="2067574"/>
                  <a:pt x="7654337" y="2067574"/>
                </a:cubicBezTo>
                <a:close/>
                <a:moveTo>
                  <a:pt x="7583507" y="2067574"/>
                </a:moveTo>
                <a:cubicBezTo>
                  <a:pt x="7591291" y="2067574"/>
                  <a:pt x="7598297" y="2073800"/>
                  <a:pt x="7598297" y="2082362"/>
                </a:cubicBezTo>
                <a:cubicBezTo>
                  <a:pt x="7598297" y="2090924"/>
                  <a:pt x="7591291" y="2097150"/>
                  <a:pt x="7583507" y="2097150"/>
                </a:cubicBezTo>
                <a:cubicBezTo>
                  <a:pt x="7574945" y="2097150"/>
                  <a:pt x="7568718" y="2090924"/>
                  <a:pt x="7568718" y="2082362"/>
                </a:cubicBezTo>
                <a:cubicBezTo>
                  <a:pt x="7568718" y="2073800"/>
                  <a:pt x="7574945" y="2067574"/>
                  <a:pt x="7583507" y="2067574"/>
                </a:cubicBezTo>
                <a:close/>
                <a:moveTo>
                  <a:pt x="7867811" y="1996742"/>
                </a:moveTo>
                <a:cubicBezTo>
                  <a:pt x="7875833" y="1996742"/>
                  <a:pt x="7881667" y="2002576"/>
                  <a:pt x="7881667" y="2010598"/>
                </a:cubicBezTo>
                <a:cubicBezTo>
                  <a:pt x="7881667" y="2017891"/>
                  <a:pt x="7875833" y="2022995"/>
                  <a:pt x="7867811" y="2022995"/>
                </a:cubicBezTo>
                <a:cubicBezTo>
                  <a:pt x="7861976" y="2022995"/>
                  <a:pt x="7855413" y="2017891"/>
                  <a:pt x="7855413" y="2010598"/>
                </a:cubicBezTo>
                <a:cubicBezTo>
                  <a:pt x="7855413" y="2002576"/>
                  <a:pt x="7861976" y="1996742"/>
                  <a:pt x="7867811" y="1996742"/>
                </a:cubicBezTo>
                <a:close/>
                <a:moveTo>
                  <a:pt x="7796980" y="1996742"/>
                </a:moveTo>
                <a:cubicBezTo>
                  <a:pt x="7805002" y="1996742"/>
                  <a:pt x="7810836" y="2002576"/>
                  <a:pt x="7810836" y="2010598"/>
                </a:cubicBezTo>
                <a:cubicBezTo>
                  <a:pt x="7810836" y="2017891"/>
                  <a:pt x="7805002" y="2022995"/>
                  <a:pt x="7796980" y="2022995"/>
                </a:cubicBezTo>
                <a:cubicBezTo>
                  <a:pt x="7791145" y="2022995"/>
                  <a:pt x="7784582" y="2017891"/>
                  <a:pt x="7784582" y="2010598"/>
                </a:cubicBezTo>
                <a:cubicBezTo>
                  <a:pt x="7784582" y="2002576"/>
                  <a:pt x="7791145" y="1996742"/>
                  <a:pt x="7796980" y="1996742"/>
                </a:cubicBezTo>
                <a:close/>
                <a:moveTo>
                  <a:pt x="7726151" y="1996742"/>
                </a:moveTo>
                <a:cubicBezTo>
                  <a:pt x="7734173" y="1996742"/>
                  <a:pt x="7740007" y="2002576"/>
                  <a:pt x="7740007" y="2010598"/>
                </a:cubicBezTo>
                <a:cubicBezTo>
                  <a:pt x="7740007" y="2017891"/>
                  <a:pt x="7734173" y="2022995"/>
                  <a:pt x="7726151" y="2022995"/>
                </a:cubicBezTo>
                <a:cubicBezTo>
                  <a:pt x="7718858" y="2022995"/>
                  <a:pt x="7713753" y="2017891"/>
                  <a:pt x="7713753" y="2010598"/>
                </a:cubicBezTo>
                <a:cubicBezTo>
                  <a:pt x="7713753" y="2002576"/>
                  <a:pt x="7718858" y="1996742"/>
                  <a:pt x="7726151" y="1996742"/>
                </a:cubicBezTo>
                <a:close/>
                <a:moveTo>
                  <a:pt x="7654337" y="1996742"/>
                </a:moveTo>
                <a:cubicBezTo>
                  <a:pt x="7662899" y="1996742"/>
                  <a:pt x="7669126" y="2002576"/>
                  <a:pt x="7669126" y="2010598"/>
                </a:cubicBezTo>
                <a:cubicBezTo>
                  <a:pt x="7669126" y="2017891"/>
                  <a:pt x="7662899" y="2022995"/>
                  <a:pt x="7654337" y="2022995"/>
                </a:cubicBezTo>
                <a:cubicBezTo>
                  <a:pt x="7645776" y="2022995"/>
                  <a:pt x="7639549" y="2017891"/>
                  <a:pt x="7639549" y="2010598"/>
                </a:cubicBezTo>
                <a:cubicBezTo>
                  <a:pt x="7639549" y="2002576"/>
                  <a:pt x="7645776" y="1996742"/>
                  <a:pt x="7654337" y="1996742"/>
                </a:cubicBezTo>
                <a:close/>
                <a:moveTo>
                  <a:pt x="7583507" y="1996742"/>
                </a:moveTo>
                <a:cubicBezTo>
                  <a:pt x="7591291" y="1996742"/>
                  <a:pt x="7598297" y="2002576"/>
                  <a:pt x="7598297" y="2010598"/>
                </a:cubicBezTo>
                <a:cubicBezTo>
                  <a:pt x="7598297" y="2017891"/>
                  <a:pt x="7591291" y="2022995"/>
                  <a:pt x="7583507" y="2022995"/>
                </a:cubicBezTo>
                <a:cubicBezTo>
                  <a:pt x="7574945" y="2022995"/>
                  <a:pt x="7568718" y="2017891"/>
                  <a:pt x="7568718" y="2010598"/>
                </a:cubicBezTo>
                <a:cubicBezTo>
                  <a:pt x="7568718" y="2002576"/>
                  <a:pt x="7574945" y="1996742"/>
                  <a:pt x="7583507" y="1996742"/>
                </a:cubicBezTo>
                <a:close/>
                <a:moveTo>
                  <a:pt x="7512677" y="1996742"/>
                </a:moveTo>
                <a:cubicBezTo>
                  <a:pt x="7520461" y="1996742"/>
                  <a:pt x="7527466" y="2002576"/>
                  <a:pt x="7527466" y="2010598"/>
                </a:cubicBezTo>
                <a:cubicBezTo>
                  <a:pt x="7527466" y="2017891"/>
                  <a:pt x="7520461" y="2022995"/>
                  <a:pt x="7512677" y="2022995"/>
                </a:cubicBezTo>
                <a:cubicBezTo>
                  <a:pt x="7504115" y="2022995"/>
                  <a:pt x="7497889" y="2017891"/>
                  <a:pt x="7497889" y="2010598"/>
                </a:cubicBezTo>
                <a:cubicBezTo>
                  <a:pt x="7497889" y="2002576"/>
                  <a:pt x="7504115" y="1996742"/>
                  <a:pt x="7512677" y="1996742"/>
                </a:cubicBezTo>
                <a:close/>
                <a:moveTo>
                  <a:pt x="7796980" y="1925913"/>
                </a:moveTo>
                <a:cubicBezTo>
                  <a:pt x="7805002" y="1925913"/>
                  <a:pt x="7810836" y="1931747"/>
                  <a:pt x="7810836" y="1939769"/>
                </a:cubicBezTo>
                <a:cubicBezTo>
                  <a:pt x="7810836" y="1945603"/>
                  <a:pt x="7805002" y="1952166"/>
                  <a:pt x="7796980" y="1952166"/>
                </a:cubicBezTo>
                <a:cubicBezTo>
                  <a:pt x="7791145" y="1952166"/>
                  <a:pt x="7784582" y="1945603"/>
                  <a:pt x="7784582" y="1939769"/>
                </a:cubicBezTo>
                <a:cubicBezTo>
                  <a:pt x="7784582" y="1931747"/>
                  <a:pt x="7791145" y="1925913"/>
                  <a:pt x="7796980" y="1925913"/>
                </a:cubicBezTo>
                <a:close/>
                <a:moveTo>
                  <a:pt x="7726151" y="1925913"/>
                </a:moveTo>
                <a:cubicBezTo>
                  <a:pt x="7734173" y="1925913"/>
                  <a:pt x="7740007" y="1931747"/>
                  <a:pt x="7740007" y="1939769"/>
                </a:cubicBezTo>
                <a:cubicBezTo>
                  <a:pt x="7740007" y="1945603"/>
                  <a:pt x="7734173" y="1952166"/>
                  <a:pt x="7726151" y="1952166"/>
                </a:cubicBezTo>
                <a:cubicBezTo>
                  <a:pt x="7718858" y="1952166"/>
                  <a:pt x="7713753" y="1945603"/>
                  <a:pt x="7713753" y="1939769"/>
                </a:cubicBezTo>
                <a:cubicBezTo>
                  <a:pt x="7713753" y="1931747"/>
                  <a:pt x="7718858" y="1925913"/>
                  <a:pt x="7726151" y="1925913"/>
                </a:cubicBezTo>
                <a:close/>
                <a:moveTo>
                  <a:pt x="7654337" y="1925913"/>
                </a:moveTo>
                <a:cubicBezTo>
                  <a:pt x="7662899" y="1925913"/>
                  <a:pt x="7669126" y="1931747"/>
                  <a:pt x="7669126" y="1939769"/>
                </a:cubicBezTo>
                <a:cubicBezTo>
                  <a:pt x="7669126" y="1945603"/>
                  <a:pt x="7662899" y="1952166"/>
                  <a:pt x="7654337" y="1952166"/>
                </a:cubicBezTo>
                <a:cubicBezTo>
                  <a:pt x="7645776" y="1952166"/>
                  <a:pt x="7639549" y="1945603"/>
                  <a:pt x="7639549" y="1939769"/>
                </a:cubicBezTo>
                <a:cubicBezTo>
                  <a:pt x="7639549" y="1931747"/>
                  <a:pt x="7645776" y="1925913"/>
                  <a:pt x="7654337" y="1925913"/>
                </a:cubicBezTo>
                <a:close/>
                <a:moveTo>
                  <a:pt x="7583507" y="1925913"/>
                </a:moveTo>
                <a:cubicBezTo>
                  <a:pt x="7591291" y="1925913"/>
                  <a:pt x="7598297" y="1931747"/>
                  <a:pt x="7598297" y="1939769"/>
                </a:cubicBezTo>
                <a:cubicBezTo>
                  <a:pt x="7598297" y="1945603"/>
                  <a:pt x="7591291" y="1952166"/>
                  <a:pt x="7583507" y="1952166"/>
                </a:cubicBezTo>
                <a:cubicBezTo>
                  <a:pt x="7574945" y="1952166"/>
                  <a:pt x="7568718" y="1945603"/>
                  <a:pt x="7568718" y="1939769"/>
                </a:cubicBezTo>
                <a:cubicBezTo>
                  <a:pt x="7568718" y="1931747"/>
                  <a:pt x="7574945" y="1925913"/>
                  <a:pt x="7583507" y="1925913"/>
                </a:cubicBezTo>
                <a:close/>
                <a:moveTo>
                  <a:pt x="7512677" y="1925913"/>
                </a:moveTo>
                <a:cubicBezTo>
                  <a:pt x="7520461" y="1925913"/>
                  <a:pt x="7527466" y="1931747"/>
                  <a:pt x="7527466" y="1939769"/>
                </a:cubicBezTo>
                <a:cubicBezTo>
                  <a:pt x="7527466" y="1945603"/>
                  <a:pt x="7520461" y="1952166"/>
                  <a:pt x="7512677" y="1952166"/>
                </a:cubicBezTo>
                <a:cubicBezTo>
                  <a:pt x="7504115" y="1952166"/>
                  <a:pt x="7497889" y="1945603"/>
                  <a:pt x="7497889" y="1939769"/>
                </a:cubicBezTo>
                <a:cubicBezTo>
                  <a:pt x="7497889" y="1931747"/>
                  <a:pt x="7504115" y="1925913"/>
                  <a:pt x="7512677" y="1925913"/>
                </a:cubicBezTo>
                <a:close/>
                <a:moveTo>
                  <a:pt x="7440913" y="1925913"/>
                </a:moveTo>
                <a:cubicBezTo>
                  <a:pt x="7448206" y="1925913"/>
                  <a:pt x="7453310" y="1931747"/>
                  <a:pt x="7453310" y="1939769"/>
                </a:cubicBezTo>
                <a:cubicBezTo>
                  <a:pt x="7453310" y="1945603"/>
                  <a:pt x="7448206" y="1952166"/>
                  <a:pt x="7440913" y="1952166"/>
                </a:cubicBezTo>
                <a:cubicBezTo>
                  <a:pt x="7432891" y="1952166"/>
                  <a:pt x="7427057" y="1945603"/>
                  <a:pt x="7427057" y="1939769"/>
                </a:cubicBezTo>
                <a:cubicBezTo>
                  <a:pt x="7427057" y="1931747"/>
                  <a:pt x="7432891" y="1925913"/>
                  <a:pt x="7440913" y="1925913"/>
                </a:cubicBezTo>
                <a:close/>
                <a:moveTo>
                  <a:pt x="7726151" y="1855081"/>
                </a:moveTo>
                <a:cubicBezTo>
                  <a:pt x="7734173" y="1855081"/>
                  <a:pt x="7740007" y="1860915"/>
                  <a:pt x="7740007" y="1868937"/>
                </a:cubicBezTo>
                <a:cubicBezTo>
                  <a:pt x="7740007" y="1874771"/>
                  <a:pt x="7734173" y="1881334"/>
                  <a:pt x="7726151" y="1881334"/>
                </a:cubicBezTo>
                <a:cubicBezTo>
                  <a:pt x="7718858" y="1881334"/>
                  <a:pt x="7713753" y="1874771"/>
                  <a:pt x="7713753" y="1868937"/>
                </a:cubicBezTo>
                <a:cubicBezTo>
                  <a:pt x="7713753" y="1860915"/>
                  <a:pt x="7718858" y="1855081"/>
                  <a:pt x="7726151" y="1855081"/>
                </a:cubicBezTo>
                <a:close/>
                <a:moveTo>
                  <a:pt x="7654337" y="1855081"/>
                </a:moveTo>
                <a:cubicBezTo>
                  <a:pt x="7662899" y="1855081"/>
                  <a:pt x="7669126" y="1860915"/>
                  <a:pt x="7669126" y="1868937"/>
                </a:cubicBezTo>
                <a:cubicBezTo>
                  <a:pt x="7669126" y="1874771"/>
                  <a:pt x="7662899" y="1881334"/>
                  <a:pt x="7654337" y="1881334"/>
                </a:cubicBezTo>
                <a:cubicBezTo>
                  <a:pt x="7645776" y="1881334"/>
                  <a:pt x="7639549" y="1874771"/>
                  <a:pt x="7639549" y="1868937"/>
                </a:cubicBezTo>
                <a:cubicBezTo>
                  <a:pt x="7639549" y="1860915"/>
                  <a:pt x="7645776" y="1855081"/>
                  <a:pt x="7654337" y="1855081"/>
                </a:cubicBezTo>
                <a:close/>
                <a:moveTo>
                  <a:pt x="7583507" y="1855081"/>
                </a:moveTo>
                <a:cubicBezTo>
                  <a:pt x="7591291" y="1855081"/>
                  <a:pt x="7598297" y="1860915"/>
                  <a:pt x="7598297" y="1868937"/>
                </a:cubicBezTo>
                <a:cubicBezTo>
                  <a:pt x="7598297" y="1874771"/>
                  <a:pt x="7591291" y="1881334"/>
                  <a:pt x="7583507" y="1881334"/>
                </a:cubicBezTo>
                <a:cubicBezTo>
                  <a:pt x="7574945" y="1881334"/>
                  <a:pt x="7568718" y="1874771"/>
                  <a:pt x="7568718" y="1868937"/>
                </a:cubicBezTo>
                <a:cubicBezTo>
                  <a:pt x="7568718" y="1860915"/>
                  <a:pt x="7574945" y="1855081"/>
                  <a:pt x="7583507" y="1855081"/>
                </a:cubicBezTo>
                <a:close/>
                <a:moveTo>
                  <a:pt x="7512677" y="1855081"/>
                </a:moveTo>
                <a:cubicBezTo>
                  <a:pt x="7520461" y="1855081"/>
                  <a:pt x="7527466" y="1860915"/>
                  <a:pt x="7527466" y="1868937"/>
                </a:cubicBezTo>
                <a:cubicBezTo>
                  <a:pt x="7527466" y="1874771"/>
                  <a:pt x="7520461" y="1881334"/>
                  <a:pt x="7512677" y="1881334"/>
                </a:cubicBezTo>
                <a:cubicBezTo>
                  <a:pt x="7504115" y="1881334"/>
                  <a:pt x="7497889" y="1874771"/>
                  <a:pt x="7497889" y="1868937"/>
                </a:cubicBezTo>
                <a:cubicBezTo>
                  <a:pt x="7497889" y="1860915"/>
                  <a:pt x="7504115" y="1855081"/>
                  <a:pt x="7512677" y="1855081"/>
                </a:cubicBezTo>
                <a:close/>
                <a:moveTo>
                  <a:pt x="7440913" y="1855081"/>
                </a:moveTo>
                <a:cubicBezTo>
                  <a:pt x="7446747" y="1855081"/>
                  <a:pt x="7453310" y="1860915"/>
                  <a:pt x="7453310" y="1868937"/>
                </a:cubicBezTo>
                <a:cubicBezTo>
                  <a:pt x="7453310" y="1874771"/>
                  <a:pt x="7446747" y="1881334"/>
                  <a:pt x="7440913" y="1881334"/>
                </a:cubicBezTo>
                <a:cubicBezTo>
                  <a:pt x="7432891" y="1881334"/>
                  <a:pt x="7427057" y="1874771"/>
                  <a:pt x="7427057" y="1868937"/>
                </a:cubicBezTo>
                <a:cubicBezTo>
                  <a:pt x="7427057" y="1860915"/>
                  <a:pt x="7432891" y="1855081"/>
                  <a:pt x="7440913" y="1855081"/>
                </a:cubicBezTo>
                <a:close/>
                <a:moveTo>
                  <a:pt x="7654337" y="1780878"/>
                </a:moveTo>
                <a:cubicBezTo>
                  <a:pt x="7662899" y="1780878"/>
                  <a:pt x="7669126" y="1787441"/>
                  <a:pt x="7669126" y="1793275"/>
                </a:cubicBezTo>
                <a:cubicBezTo>
                  <a:pt x="7669126" y="1801297"/>
                  <a:pt x="7662899" y="1807131"/>
                  <a:pt x="7654337" y="1807131"/>
                </a:cubicBezTo>
                <a:cubicBezTo>
                  <a:pt x="7645776" y="1807131"/>
                  <a:pt x="7639549" y="1801297"/>
                  <a:pt x="7639549" y="1793275"/>
                </a:cubicBezTo>
                <a:cubicBezTo>
                  <a:pt x="7639549" y="1787441"/>
                  <a:pt x="7645776" y="1780878"/>
                  <a:pt x="7654337" y="1780878"/>
                </a:cubicBezTo>
                <a:close/>
                <a:moveTo>
                  <a:pt x="7583507" y="1780878"/>
                </a:moveTo>
                <a:cubicBezTo>
                  <a:pt x="7591291" y="1780878"/>
                  <a:pt x="7598297" y="1787441"/>
                  <a:pt x="7598297" y="1793275"/>
                </a:cubicBezTo>
                <a:cubicBezTo>
                  <a:pt x="7598297" y="1801297"/>
                  <a:pt x="7591291" y="1807131"/>
                  <a:pt x="7583507" y="1807131"/>
                </a:cubicBezTo>
                <a:cubicBezTo>
                  <a:pt x="7574945" y="1807131"/>
                  <a:pt x="7568718" y="1801297"/>
                  <a:pt x="7568718" y="1793275"/>
                </a:cubicBezTo>
                <a:cubicBezTo>
                  <a:pt x="7568718" y="1787441"/>
                  <a:pt x="7574945" y="1780878"/>
                  <a:pt x="7583507" y="1780878"/>
                </a:cubicBezTo>
                <a:close/>
                <a:moveTo>
                  <a:pt x="7511745" y="1780878"/>
                </a:moveTo>
                <a:cubicBezTo>
                  <a:pt x="7519038" y="1780878"/>
                  <a:pt x="7524143" y="1787441"/>
                  <a:pt x="7524143" y="1793275"/>
                </a:cubicBezTo>
                <a:cubicBezTo>
                  <a:pt x="7524143" y="1801297"/>
                  <a:pt x="7519038" y="1807131"/>
                  <a:pt x="7511745" y="1807131"/>
                </a:cubicBezTo>
                <a:cubicBezTo>
                  <a:pt x="7503723" y="1807131"/>
                  <a:pt x="7497889" y="1801297"/>
                  <a:pt x="7497889" y="1793275"/>
                </a:cubicBezTo>
                <a:cubicBezTo>
                  <a:pt x="7497889" y="1787441"/>
                  <a:pt x="7503723" y="1780878"/>
                  <a:pt x="7511745" y="1780878"/>
                </a:cubicBezTo>
                <a:close/>
                <a:moveTo>
                  <a:pt x="7440913" y="1780878"/>
                </a:moveTo>
                <a:cubicBezTo>
                  <a:pt x="7446747" y="1780878"/>
                  <a:pt x="7453310" y="1787441"/>
                  <a:pt x="7453310" y="1793275"/>
                </a:cubicBezTo>
                <a:cubicBezTo>
                  <a:pt x="7453310" y="1801297"/>
                  <a:pt x="7446747" y="1807131"/>
                  <a:pt x="7440913" y="1807131"/>
                </a:cubicBezTo>
                <a:cubicBezTo>
                  <a:pt x="7432891" y="1807131"/>
                  <a:pt x="7427057" y="1801297"/>
                  <a:pt x="7427057" y="1793275"/>
                </a:cubicBezTo>
                <a:cubicBezTo>
                  <a:pt x="7427057" y="1787441"/>
                  <a:pt x="7432891" y="1780878"/>
                  <a:pt x="7440913" y="1780878"/>
                </a:cubicBezTo>
                <a:close/>
                <a:moveTo>
                  <a:pt x="7370084" y="1780878"/>
                </a:moveTo>
                <a:cubicBezTo>
                  <a:pt x="7376647" y="1780878"/>
                  <a:pt x="7382481" y="1787441"/>
                  <a:pt x="7382481" y="1793275"/>
                </a:cubicBezTo>
                <a:cubicBezTo>
                  <a:pt x="7382481" y="1801297"/>
                  <a:pt x="7376647" y="1807131"/>
                  <a:pt x="7370084" y="1807131"/>
                </a:cubicBezTo>
                <a:cubicBezTo>
                  <a:pt x="7362791" y="1807131"/>
                  <a:pt x="7356228" y="1801297"/>
                  <a:pt x="7356228" y="1793275"/>
                </a:cubicBezTo>
                <a:cubicBezTo>
                  <a:pt x="7356228" y="1787441"/>
                  <a:pt x="7362791" y="1780878"/>
                  <a:pt x="7370084" y="1780878"/>
                </a:cubicBezTo>
                <a:close/>
                <a:moveTo>
                  <a:pt x="7294422" y="1780878"/>
                </a:moveTo>
                <a:cubicBezTo>
                  <a:pt x="7302444" y="1780878"/>
                  <a:pt x="7308278" y="1787441"/>
                  <a:pt x="7308278" y="1793275"/>
                </a:cubicBezTo>
                <a:cubicBezTo>
                  <a:pt x="7308278" y="1801297"/>
                  <a:pt x="7302444" y="1807131"/>
                  <a:pt x="7294422" y="1807131"/>
                </a:cubicBezTo>
                <a:cubicBezTo>
                  <a:pt x="7288588" y="1807131"/>
                  <a:pt x="7282025" y="1801297"/>
                  <a:pt x="7282025" y="1793275"/>
                </a:cubicBezTo>
                <a:cubicBezTo>
                  <a:pt x="7282025" y="1787441"/>
                  <a:pt x="7288588" y="1780878"/>
                  <a:pt x="7294422" y="1780878"/>
                </a:cubicBezTo>
                <a:close/>
                <a:moveTo>
                  <a:pt x="7654337" y="1710049"/>
                </a:moveTo>
                <a:cubicBezTo>
                  <a:pt x="7662899" y="1710049"/>
                  <a:pt x="7669126" y="1716612"/>
                  <a:pt x="7669126" y="1722446"/>
                </a:cubicBezTo>
                <a:cubicBezTo>
                  <a:pt x="7669126" y="1730468"/>
                  <a:pt x="7662899" y="1736302"/>
                  <a:pt x="7654337" y="1736302"/>
                </a:cubicBezTo>
                <a:cubicBezTo>
                  <a:pt x="7645776" y="1736302"/>
                  <a:pt x="7639549" y="1730468"/>
                  <a:pt x="7639549" y="1722446"/>
                </a:cubicBezTo>
                <a:cubicBezTo>
                  <a:pt x="7639549" y="1716612"/>
                  <a:pt x="7645776" y="1710049"/>
                  <a:pt x="7654337" y="1710049"/>
                </a:cubicBezTo>
                <a:close/>
                <a:moveTo>
                  <a:pt x="7583507" y="1710049"/>
                </a:moveTo>
                <a:cubicBezTo>
                  <a:pt x="7591291" y="1710049"/>
                  <a:pt x="7598297" y="1716612"/>
                  <a:pt x="7598297" y="1722446"/>
                </a:cubicBezTo>
                <a:cubicBezTo>
                  <a:pt x="7598297" y="1730468"/>
                  <a:pt x="7591291" y="1736302"/>
                  <a:pt x="7583507" y="1736302"/>
                </a:cubicBezTo>
                <a:cubicBezTo>
                  <a:pt x="7574945" y="1736302"/>
                  <a:pt x="7568718" y="1730468"/>
                  <a:pt x="7568718" y="1722446"/>
                </a:cubicBezTo>
                <a:cubicBezTo>
                  <a:pt x="7568718" y="1716612"/>
                  <a:pt x="7574945" y="1710049"/>
                  <a:pt x="7583507" y="1710049"/>
                </a:cubicBezTo>
                <a:close/>
                <a:moveTo>
                  <a:pt x="7511745" y="1710049"/>
                </a:moveTo>
                <a:cubicBezTo>
                  <a:pt x="7519038" y="1710049"/>
                  <a:pt x="7524143" y="1716612"/>
                  <a:pt x="7524143" y="1722446"/>
                </a:cubicBezTo>
                <a:cubicBezTo>
                  <a:pt x="7524143" y="1730468"/>
                  <a:pt x="7519038" y="1736302"/>
                  <a:pt x="7511745" y="1736302"/>
                </a:cubicBezTo>
                <a:cubicBezTo>
                  <a:pt x="7503723" y="1736302"/>
                  <a:pt x="7497889" y="1730468"/>
                  <a:pt x="7497889" y="1722446"/>
                </a:cubicBezTo>
                <a:cubicBezTo>
                  <a:pt x="7497889" y="1716612"/>
                  <a:pt x="7503723" y="1710049"/>
                  <a:pt x="7511745" y="1710049"/>
                </a:cubicBezTo>
                <a:close/>
                <a:moveTo>
                  <a:pt x="7440913" y="1710049"/>
                </a:moveTo>
                <a:cubicBezTo>
                  <a:pt x="7446747" y="1710049"/>
                  <a:pt x="7453310" y="1716612"/>
                  <a:pt x="7453310" y="1722446"/>
                </a:cubicBezTo>
                <a:cubicBezTo>
                  <a:pt x="7453310" y="1730468"/>
                  <a:pt x="7446747" y="1736302"/>
                  <a:pt x="7440913" y="1736302"/>
                </a:cubicBezTo>
                <a:cubicBezTo>
                  <a:pt x="7432891" y="1736302"/>
                  <a:pt x="7427057" y="1730468"/>
                  <a:pt x="7427057" y="1722446"/>
                </a:cubicBezTo>
                <a:cubicBezTo>
                  <a:pt x="7427057" y="1716612"/>
                  <a:pt x="7432891" y="1710049"/>
                  <a:pt x="7440913" y="1710049"/>
                </a:cubicBezTo>
                <a:close/>
                <a:moveTo>
                  <a:pt x="7370084" y="1710049"/>
                </a:moveTo>
                <a:cubicBezTo>
                  <a:pt x="7376647" y="1710049"/>
                  <a:pt x="7382481" y="1716612"/>
                  <a:pt x="7382481" y="1722446"/>
                </a:cubicBezTo>
                <a:cubicBezTo>
                  <a:pt x="7382481" y="1730468"/>
                  <a:pt x="7376647" y="1736302"/>
                  <a:pt x="7370084" y="1736302"/>
                </a:cubicBezTo>
                <a:cubicBezTo>
                  <a:pt x="7362791" y="1736302"/>
                  <a:pt x="7356228" y="1730468"/>
                  <a:pt x="7356228" y="1722446"/>
                </a:cubicBezTo>
                <a:cubicBezTo>
                  <a:pt x="7356228" y="1716612"/>
                  <a:pt x="7362791" y="1710049"/>
                  <a:pt x="7370084" y="1710049"/>
                </a:cubicBezTo>
                <a:close/>
                <a:moveTo>
                  <a:pt x="7294422" y="1710049"/>
                </a:moveTo>
                <a:cubicBezTo>
                  <a:pt x="7302444" y="1710049"/>
                  <a:pt x="7308278" y="1716612"/>
                  <a:pt x="7308278" y="1722446"/>
                </a:cubicBezTo>
                <a:cubicBezTo>
                  <a:pt x="7308278" y="1730468"/>
                  <a:pt x="7302444" y="1736302"/>
                  <a:pt x="7294422" y="1736302"/>
                </a:cubicBezTo>
                <a:cubicBezTo>
                  <a:pt x="7288588" y="1736302"/>
                  <a:pt x="7282025" y="1730468"/>
                  <a:pt x="7282025" y="1722446"/>
                </a:cubicBezTo>
                <a:cubicBezTo>
                  <a:pt x="7282025" y="1716612"/>
                  <a:pt x="7288588" y="1710049"/>
                  <a:pt x="7294422" y="1710049"/>
                </a:cubicBezTo>
                <a:close/>
                <a:moveTo>
                  <a:pt x="7223591" y="1710049"/>
                </a:moveTo>
                <a:cubicBezTo>
                  <a:pt x="7231613" y="1710049"/>
                  <a:pt x="7237447" y="1716612"/>
                  <a:pt x="7237447" y="1722446"/>
                </a:cubicBezTo>
                <a:cubicBezTo>
                  <a:pt x="7237447" y="1730468"/>
                  <a:pt x="7231613" y="1736302"/>
                  <a:pt x="7223591" y="1736302"/>
                </a:cubicBezTo>
                <a:cubicBezTo>
                  <a:pt x="7217757" y="1736302"/>
                  <a:pt x="7211194" y="1730468"/>
                  <a:pt x="7211194" y="1722446"/>
                </a:cubicBezTo>
                <a:cubicBezTo>
                  <a:pt x="7211194" y="1716612"/>
                  <a:pt x="7217757" y="1710049"/>
                  <a:pt x="7223591" y="1710049"/>
                </a:cubicBezTo>
                <a:close/>
                <a:moveTo>
                  <a:pt x="7583507" y="1639217"/>
                </a:moveTo>
                <a:cubicBezTo>
                  <a:pt x="7591291" y="1639217"/>
                  <a:pt x="7598297" y="1643592"/>
                  <a:pt x="7598297" y="1651614"/>
                </a:cubicBezTo>
                <a:cubicBezTo>
                  <a:pt x="7598297" y="1659636"/>
                  <a:pt x="7591291" y="1665470"/>
                  <a:pt x="7583507" y="1665470"/>
                </a:cubicBezTo>
                <a:cubicBezTo>
                  <a:pt x="7574945" y="1665470"/>
                  <a:pt x="7568718" y="1659636"/>
                  <a:pt x="7568718" y="1651614"/>
                </a:cubicBezTo>
                <a:cubicBezTo>
                  <a:pt x="7568718" y="1643592"/>
                  <a:pt x="7574945" y="1639217"/>
                  <a:pt x="7583507" y="1639217"/>
                </a:cubicBezTo>
                <a:close/>
                <a:moveTo>
                  <a:pt x="7511745" y="1639217"/>
                </a:moveTo>
                <a:cubicBezTo>
                  <a:pt x="7519038" y="1639217"/>
                  <a:pt x="7524143" y="1643592"/>
                  <a:pt x="7524143" y="1651614"/>
                </a:cubicBezTo>
                <a:cubicBezTo>
                  <a:pt x="7524143" y="1659636"/>
                  <a:pt x="7519038" y="1665470"/>
                  <a:pt x="7511745" y="1665470"/>
                </a:cubicBezTo>
                <a:cubicBezTo>
                  <a:pt x="7503723" y="1665470"/>
                  <a:pt x="7497889" y="1659636"/>
                  <a:pt x="7497889" y="1651614"/>
                </a:cubicBezTo>
                <a:cubicBezTo>
                  <a:pt x="7497889" y="1643592"/>
                  <a:pt x="7503723" y="1639217"/>
                  <a:pt x="7511745" y="1639217"/>
                </a:cubicBezTo>
                <a:close/>
                <a:moveTo>
                  <a:pt x="7440913" y="1639217"/>
                </a:moveTo>
                <a:cubicBezTo>
                  <a:pt x="7446747" y="1639217"/>
                  <a:pt x="7453310" y="1643592"/>
                  <a:pt x="7453310" y="1651614"/>
                </a:cubicBezTo>
                <a:cubicBezTo>
                  <a:pt x="7453310" y="1659636"/>
                  <a:pt x="7446747" y="1665470"/>
                  <a:pt x="7440913" y="1665470"/>
                </a:cubicBezTo>
                <a:cubicBezTo>
                  <a:pt x="7432891" y="1665470"/>
                  <a:pt x="7427057" y="1659636"/>
                  <a:pt x="7427057" y="1651614"/>
                </a:cubicBezTo>
                <a:cubicBezTo>
                  <a:pt x="7427057" y="1643592"/>
                  <a:pt x="7432891" y="1639217"/>
                  <a:pt x="7440913" y="1639217"/>
                </a:cubicBezTo>
                <a:close/>
                <a:moveTo>
                  <a:pt x="7370084" y="1639217"/>
                </a:moveTo>
                <a:cubicBezTo>
                  <a:pt x="7376647" y="1639217"/>
                  <a:pt x="7382481" y="1643592"/>
                  <a:pt x="7382481" y="1651614"/>
                </a:cubicBezTo>
                <a:cubicBezTo>
                  <a:pt x="7382481" y="1659636"/>
                  <a:pt x="7376647" y="1665470"/>
                  <a:pt x="7370084" y="1665470"/>
                </a:cubicBezTo>
                <a:cubicBezTo>
                  <a:pt x="7362791" y="1665470"/>
                  <a:pt x="7356228" y="1659636"/>
                  <a:pt x="7356228" y="1651614"/>
                </a:cubicBezTo>
                <a:cubicBezTo>
                  <a:pt x="7356228" y="1643592"/>
                  <a:pt x="7362791" y="1639217"/>
                  <a:pt x="7370084" y="1639217"/>
                </a:cubicBezTo>
                <a:close/>
                <a:moveTo>
                  <a:pt x="7294422" y="1639217"/>
                </a:moveTo>
                <a:cubicBezTo>
                  <a:pt x="7302444" y="1639217"/>
                  <a:pt x="7308278" y="1643592"/>
                  <a:pt x="7308278" y="1651614"/>
                </a:cubicBezTo>
                <a:cubicBezTo>
                  <a:pt x="7308278" y="1659636"/>
                  <a:pt x="7302444" y="1665470"/>
                  <a:pt x="7294422" y="1665470"/>
                </a:cubicBezTo>
                <a:cubicBezTo>
                  <a:pt x="7288588" y="1665470"/>
                  <a:pt x="7282025" y="1659636"/>
                  <a:pt x="7282025" y="1651614"/>
                </a:cubicBezTo>
                <a:cubicBezTo>
                  <a:pt x="7282025" y="1643592"/>
                  <a:pt x="7288588" y="1639217"/>
                  <a:pt x="7294422" y="1639217"/>
                </a:cubicBezTo>
                <a:close/>
                <a:moveTo>
                  <a:pt x="7223591" y="1639217"/>
                </a:moveTo>
                <a:cubicBezTo>
                  <a:pt x="7231613" y="1639217"/>
                  <a:pt x="7237447" y="1643592"/>
                  <a:pt x="7237447" y="1651614"/>
                </a:cubicBezTo>
                <a:cubicBezTo>
                  <a:pt x="7237447" y="1659636"/>
                  <a:pt x="7231613" y="1665470"/>
                  <a:pt x="7223591" y="1665470"/>
                </a:cubicBezTo>
                <a:cubicBezTo>
                  <a:pt x="7217757" y="1665470"/>
                  <a:pt x="7211194" y="1659636"/>
                  <a:pt x="7211194" y="1651614"/>
                </a:cubicBezTo>
                <a:cubicBezTo>
                  <a:pt x="7211194" y="1643592"/>
                  <a:pt x="7217757" y="1639217"/>
                  <a:pt x="7223591" y="1639217"/>
                </a:cubicBezTo>
                <a:close/>
                <a:moveTo>
                  <a:pt x="7152761" y="1639217"/>
                </a:moveTo>
                <a:cubicBezTo>
                  <a:pt x="7160783" y="1639217"/>
                  <a:pt x="7166617" y="1643592"/>
                  <a:pt x="7166617" y="1651614"/>
                </a:cubicBezTo>
                <a:cubicBezTo>
                  <a:pt x="7166617" y="1659636"/>
                  <a:pt x="7160783" y="1665470"/>
                  <a:pt x="7152761" y="1665470"/>
                </a:cubicBezTo>
                <a:cubicBezTo>
                  <a:pt x="7144739" y="1665470"/>
                  <a:pt x="7140364" y="1659636"/>
                  <a:pt x="7140364" y="1651614"/>
                </a:cubicBezTo>
                <a:cubicBezTo>
                  <a:pt x="7140364" y="1643592"/>
                  <a:pt x="7144739" y="1639217"/>
                  <a:pt x="7152761" y="1639217"/>
                </a:cubicBezTo>
                <a:close/>
                <a:moveTo>
                  <a:pt x="7511745" y="1568388"/>
                </a:moveTo>
                <a:cubicBezTo>
                  <a:pt x="7519038" y="1568388"/>
                  <a:pt x="7524143" y="1574614"/>
                  <a:pt x="7524143" y="1583176"/>
                </a:cubicBezTo>
                <a:cubicBezTo>
                  <a:pt x="7524143" y="1591738"/>
                  <a:pt x="7519038" y="1597964"/>
                  <a:pt x="7511745" y="1597964"/>
                </a:cubicBezTo>
                <a:cubicBezTo>
                  <a:pt x="7503723" y="1597964"/>
                  <a:pt x="7497889" y="1591738"/>
                  <a:pt x="7497889" y="1583176"/>
                </a:cubicBezTo>
                <a:cubicBezTo>
                  <a:pt x="7497889" y="1574614"/>
                  <a:pt x="7503723" y="1568388"/>
                  <a:pt x="7511745" y="1568388"/>
                </a:cubicBezTo>
                <a:close/>
                <a:moveTo>
                  <a:pt x="7440913" y="1568388"/>
                </a:moveTo>
                <a:cubicBezTo>
                  <a:pt x="7446747" y="1568388"/>
                  <a:pt x="7453310" y="1574614"/>
                  <a:pt x="7453310" y="1583176"/>
                </a:cubicBezTo>
                <a:cubicBezTo>
                  <a:pt x="7453310" y="1591738"/>
                  <a:pt x="7446747" y="1597964"/>
                  <a:pt x="7440913" y="1597964"/>
                </a:cubicBezTo>
                <a:cubicBezTo>
                  <a:pt x="7432891" y="1597964"/>
                  <a:pt x="7427057" y="1591738"/>
                  <a:pt x="7427057" y="1583176"/>
                </a:cubicBezTo>
                <a:cubicBezTo>
                  <a:pt x="7427057" y="1574614"/>
                  <a:pt x="7432891" y="1568388"/>
                  <a:pt x="7440913" y="1568388"/>
                </a:cubicBezTo>
                <a:close/>
                <a:moveTo>
                  <a:pt x="7370084" y="1568388"/>
                </a:moveTo>
                <a:cubicBezTo>
                  <a:pt x="7376647" y="1568388"/>
                  <a:pt x="7382481" y="1574614"/>
                  <a:pt x="7382481" y="1583176"/>
                </a:cubicBezTo>
                <a:cubicBezTo>
                  <a:pt x="7382481" y="1591738"/>
                  <a:pt x="7376647" y="1597964"/>
                  <a:pt x="7370084" y="1597964"/>
                </a:cubicBezTo>
                <a:cubicBezTo>
                  <a:pt x="7362791" y="1597964"/>
                  <a:pt x="7356228" y="1591738"/>
                  <a:pt x="7356228" y="1583176"/>
                </a:cubicBezTo>
                <a:cubicBezTo>
                  <a:pt x="7356228" y="1574614"/>
                  <a:pt x="7362791" y="1568388"/>
                  <a:pt x="7370084" y="1568388"/>
                </a:cubicBezTo>
                <a:close/>
                <a:moveTo>
                  <a:pt x="7294422" y="1568388"/>
                </a:moveTo>
                <a:cubicBezTo>
                  <a:pt x="7302444" y="1568388"/>
                  <a:pt x="7308278" y="1574614"/>
                  <a:pt x="7308278" y="1583176"/>
                </a:cubicBezTo>
                <a:cubicBezTo>
                  <a:pt x="7308278" y="1591738"/>
                  <a:pt x="7302444" y="1597964"/>
                  <a:pt x="7294422" y="1597964"/>
                </a:cubicBezTo>
                <a:cubicBezTo>
                  <a:pt x="7288588" y="1597964"/>
                  <a:pt x="7282025" y="1591738"/>
                  <a:pt x="7282025" y="1583176"/>
                </a:cubicBezTo>
                <a:cubicBezTo>
                  <a:pt x="7282025" y="1574614"/>
                  <a:pt x="7288588" y="1568388"/>
                  <a:pt x="7294422" y="1568388"/>
                </a:cubicBezTo>
                <a:close/>
                <a:moveTo>
                  <a:pt x="7223591" y="1568388"/>
                </a:moveTo>
                <a:cubicBezTo>
                  <a:pt x="7231613" y="1568388"/>
                  <a:pt x="7237447" y="1574614"/>
                  <a:pt x="7237447" y="1583176"/>
                </a:cubicBezTo>
                <a:cubicBezTo>
                  <a:pt x="7237447" y="1591738"/>
                  <a:pt x="7231613" y="1597964"/>
                  <a:pt x="7223591" y="1597964"/>
                </a:cubicBezTo>
                <a:cubicBezTo>
                  <a:pt x="7217757" y="1597964"/>
                  <a:pt x="7211194" y="1591738"/>
                  <a:pt x="7211194" y="1583176"/>
                </a:cubicBezTo>
                <a:cubicBezTo>
                  <a:pt x="7211194" y="1574614"/>
                  <a:pt x="7217757" y="1568388"/>
                  <a:pt x="7223591" y="1568388"/>
                </a:cubicBezTo>
                <a:close/>
                <a:moveTo>
                  <a:pt x="7152761" y="1568388"/>
                </a:moveTo>
                <a:cubicBezTo>
                  <a:pt x="7160783" y="1568388"/>
                  <a:pt x="7166617" y="1572763"/>
                  <a:pt x="7166617" y="1580785"/>
                </a:cubicBezTo>
                <a:cubicBezTo>
                  <a:pt x="7166617" y="1588807"/>
                  <a:pt x="7160783" y="1594641"/>
                  <a:pt x="7152761" y="1594641"/>
                </a:cubicBezTo>
                <a:cubicBezTo>
                  <a:pt x="7144739" y="1594641"/>
                  <a:pt x="7140364" y="1588807"/>
                  <a:pt x="7140364" y="1580785"/>
                </a:cubicBezTo>
                <a:cubicBezTo>
                  <a:pt x="7140364" y="1572763"/>
                  <a:pt x="7144739" y="1568388"/>
                  <a:pt x="7152761" y="1568388"/>
                </a:cubicBezTo>
                <a:close/>
                <a:moveTo>
                  <a:pt x="7084322" y="1568388"/>
                </a:moveTo>
                <a:cubicBezTo>
                  <a:pt x="7092106" y="1568388"/>
                  <a:pt x="7099111" y="1572763"/>
                  <a:pt x="7099111" y="1580785"/>
                </a:cubicBezTo>
                <a:cubicBezTo>
                  <a:pt x="7099111" y="1588807"/>
                  <a:pt x="7092106" y="1594641"/>
                  <a:pt x="7084322" y="1594641"/>
                </a:cubicBezTo>
                <a:cubicBezTo>
                  <a:pt x="7075760" y="1594641"/>
                  <a:pt x="7069533" y="1588807"/>
                  <a:pt x="7069533" y="1580785"/>
                </a:cubicBezTo>
                <a:cubicBezTo>
                  <a:pt x="7069533" y="1572763"/>
                  <a:pt x="7075760" y="1568388"/>
                  <a:pt x="7084322" y="1568388"/>
                </a:cubicBezTo>
                <a:close/>
                <a:moveTo>
                  <a:pt x="7440913" y="1494185"/>
                </a:moveTo>
                <a:cubicBezTo>
                  <a:pt x="7446747" y="1494185"/>
                  <a:pt x="7453310" y="1500411"/>
                  <a:pt x="7453310" y="1508973"/>
                </a:cubicBezTo>
                <a:cubicBezTo>
                  <a:pt x="7453310" y="1516756"/>
                  <a:pt x="7446747" y="1523761"/>
                  <a:pt x="7440913" y="1523761"/>
                </a:cubicBezTo>
                <a:cubicBezTo>
                  <a:pt x="7432891" y="1523761"/>
                  <a:pt x="7427057" y="1516756"/>
                  <a:pt x="7427057" y="1508973"/>
                </a:cubicBezTo>
                <a:cubicBezTo>
                  <a:pt x="7427057" y="1500411"/>
                  <a:pt x="7432891" y="1494185"/>
                  <a:pt x="7440913" y="1494185"/>
                </a:cubicBezTo>
                <a:close/>
                <a:moveTo>
                  <a:pt x="7370084" y="1494185"/>
                </a:moveTo>
                <a:cubicBezTo>
                  <a:pt x="7376647" y="1494185"/>
                  <a:pt x="7382481" y="1500411"/>
                  <a:pt x="7382481" y="1508973"/>
                </a:cubicBezTo>
                <a:cubicBezTo>
                  <a:pt x="7382481" y="1516756"/>
                  <a:pt x="7376647" y="1523761"/>
                  <a:pt x="7370084" y="1523761"/>
                </a:cubicBezTo>
                <a:cubicBezTo>
                  <a:pt x="7362791" y="1523761"/>
                  <a:pt x="7356228" y="1516756"/>
                  <a:pt x="7356228" y="1508973"/>
                </a:cubicBezTo>
                <a:cubicBezTo>
                  <a:pt x="7356228" y="1500411"/>
                  <a:pt x="7362791" y="1494185"/>
                  <a:pt x="7370084" y="1494185"/>
                </a:cubicBezTo>
                <a:close/>
                <a:moveTo>
                  <a:pt x="7294422" y="1494185"/>
                </a:moveTo>
                <a:cubicBezTo>
                  <a:pt x="7302444" y="1494185"/>
                  <a:pt x="7308278" y="1500411"/>
                  <a:pt x="7308278" y="1508973"/>
                </a:cubicBezTo>
                <a:cubicBezTo>
                  <a:pt x="7308278" y="1516756"/>
                  <a:pt x="7302444" y="1523761"/>
                  <a:pt x="7294422" y="1523761"/>
                </a:cubicBezTo>
                <a:cubicBezTo>
                  <a:pt x="7288588" y="1523761"/>
                  <a:pt x="7282025" y="1516756"/>
                  <a:pt x="7282025" y="1508973"/>
                </a:cubicBezTo>
                <a:cubicBezTo>
                  <a:pt x="7282025" y="1500411"/>
                  <a:pt x="7288588" y="1494185"/>
                  <a:pt x="7294422" y="1494185"/>
                </a:cubicBezTo>
                <a:close/>
                <a:moveTo>
                  <a:pt x="7223591" y="1494185"/>
                </a:moveTo>
                <a:cubicBezTo>
                  <a:pt x="7231613" y="1494185"/>
                  <a:pt x="7237447" y="1500411"/>
                  <a:pt x="7237447" y="1508973"/>
                </a:cubicBezTo>
                <a:cubicBezTo>
                  <a:pt x="7237447" y="1516756"/>
                  <a:pt x="7231613" y="1523761"/>
                  <a:pt x="7223591" y="1523761"/>
                </a:cubicBezTo>
                <a:cubicBezTo>
                  <a:pt x="7217757" y="1523761"/>
                  <a:pt x="7211194" y="1516756"/>
                  <a:pt x="7211194" y="1508973"/>
                </a:cubicBezTo>
                <a:cubicBezTo>
                  <a:pt x="7211194" y="1500411"/>
                  <a:pt x="7217757" y="1494185"/>
                  <a:pt x="7223591" y="1494185"/>
                </a:cubicBezTo>
                <a:close/>
                <a:moveTo>
                  <a:pt x="7152761" y="1494185"/>
                </a:moveTo>
                <a:cubicBezTo>
                  <a:pt x="7160783" y="1494185"/>
                  <a:pt x="7166617" y="1500411"/>
                  <a:pt x="7166617" y="1508973"/>
                </a:cubicBezTo>
                <a:cubicBezTo>
                  <a:pt x="7166617" y="1516756"/>
                  <a:pt x="7160783" y="1523761"/>
                  <a:pt x="7152761" y="1523761"/>
                </a:cubicBezTo>
                <a:cubicBezTo>
                  <a:pt x="7144739" y="1523761"/>
                  <a:pt x="7140364" y="1516756"/>
                  <a:pt x="7140364" y="1508973"/>
                </a:cubicBezTo>
                <a:cubicBezTo>
                  <a:pt x="7140364" y="1500411"/>
                  <a:pt x="7144739" y="1494185"/>
                  <a:pt x="7152761" y="1494185"/>
                </a:cubicBezTo>
                <a:close/>
                <a:moveTo>
                  <a:pt x="7084322" y="1494185"/>
                </a:moveTo>
                <a:cubicBezTo>
                  <a:pt x="7092106" y="1494185"/>
                  <a:pt x="7099111" y="1500411"/>
                  <a:pt x="7099111" y="1508973"/>
                </a:cubicBezTo>
                <a:cubicBezTo>
                  <a:pt x="7099111" y="1516756"/>
                  <a:pt x="7092106" y="1523761"/>
                  <a:pt x="7084322" y="1523761"/>
                </a:cubicBezTo>
                <a:cubicBezTo>
                  <a:pt x="7075760" y="1523761"/>
                  <a:pt x="7069533" y="1516756"/>
                  <a:pt x="7069533" y="1508973"/>
                </a:cubicBezTo>
                <a:cubicBezTo>
                  <a:pt x="7069533" y="1500411"/>
                  <a:pt x="7075760" y="1494185"/>
                  <a:pt x="7084322" y="1494185"/>
                </a:cubicBezTo>
                <a:close/>
                <a:moveTo>
                  <a:pt x="7013492" y="1494185"/>
                </a:moveTo>
                <a:cubicBezTo>
                  <a:pt x="7021275" y="1494185"/>
                  <a:pt x="7028280" y="1500411"/>
                  <a:pt x="7028280" y="1508973"/>
                </a:cubicBezTo>
                <a:cubicBezTo>
                  <a:pt x="7028280" y="1516756"/>
                  <a:pt x="7021275" y="1523761"/>
                  <a:pt x="7013492" y="1523761"/>
                </a:cubicBezTo>
                <a:cubicBezTo>
                  <a:pt x="7004930" y="1523761"/>
                  <a:pt x="6998704" y="1516756"/>
                  <a:pt x="6998704" y="1508973"/>
                </a:cubicBezTo>
                <a:cubicBezTo>
                  <a:pt x="6998704" y="1500411"/>
                  <a:pt x="7004930" y="1494185"/>
                  <a:pt x="7013492" y="1494185"/>
                </a:cubicBezTo>
                <a:close/>
                <a:moveTo>
                  <a:pt x="6939085" y="1494185"/>
                </a:moveTo>
                <a:cubicBezTo>
                  <a:pt x="6946378" y="1494185"/>
                  <a:pt x="6950753" y="1500411"/>
                  <a:pt x="6950753" y="1508973"/>
                </a:cubicBezTo>
                <a:cubicBezTo>
                  <a:pt x="6950753" y="1516756"/>
                  <a:pt x="6946378" y="1523761"/>
                  <a:pt x="6939085" y="1523761"/>
                </a:cubicBezTo>
                <a:cubicBezTo>
                  <a:pt x="6931063" y="1523761"/>
                  <a:pt x="6924500" y="1516756"/>
                  <a:pt x="6924500" y="1508973"/>
                </a:cubicBezTo>
                <a:cubicBezTo>
                  <a:pt x="6924500" y="1500411"/>
                  <a:pt x="6931063" y="1494185"/>
                  <a:pt x="6939085" y="1494185"/>
                </a:cubicBezTo>
                <a:close/>
                <a:moveTo>
                  <a:pt x="83229" y="1426727"/>
                </a:moveTo>
                <a:cubicBezTo>
                  <a:pt x="90521" y="1426727"/>
                  <a:pt x="97085" y="1431102"/>
                  <a:pt x="97085" y="1439124"/>
                </a:cubicBezTo>
                <a:cubicBezTo>
                  <a:pt x="97085" y="1446417"/>
                  <a:pt x="90521" y="1452980"/>
                  <a:pt x="83229" y="1452980"/>
                </a:cubicBezTo>
                <a:cubicBezTo>
                  <a:pt x="76665" y="1452980"/>
                  <a:pt x="70831" y="1446417"/>
                  <a:pt x="70831" y="1439124"/>
                </a:cubicBezTo>
                <a:cubicBezTo>
                  <a:pt x="70831" y="1432561"/>
                  <a:pt x="76665" y="1426727"/>
                  <a:pt x="83229" y="1426727"/>
                </a:cubicBezTo>
                <a:close/>
                <a:moveTo>
                  <a:pt x="11993" y="1426727"/>
                </a:moveTo>
                <a:cubicBezTo>
                  <a:pt x="20237" y="1426727"/>
                  <a:pt x="26234" y="1432561"/>
                  <a:pt x="26234" y="1439124"/>
                </a:cubicBezTo>
                <a:cubicBezTo>
                  <a:pt x="26234" y="1446417"/>
                  <a:pt x="20237" y="1452980"/>
                  <a:pt x="11993" y="1452980"/>
                </a:cubicBezTo>
                <a:cubicBezTo>
                  <a:pt x="5996" y="1452980"/>
                  <a:pt x="0" y="1446417"/>
                  <a:pt x="0" y="1439124"/>
                </a:cubicBezTo>
                <a:cubicBezTo>
                  <a:pt x="0" y="1432561"/>
                  <a:pt x="5996" y="1426727"/>
                  <a:pt x="11993" y="1426727"/>
                </a:cubicBezTo>
                <a:close/>
                <a:moveTo>
                  <a:pt x="7370084" y="1423353"/>
                </a:moveTo>
                <a:cubicBezTo>
                  <a:pt x="7376647" y="1423353"/>
                  <a:pt x="7382481" y="1429580"/>
                  <a:pt x="7382481" y="1438142"/>
                </a:cubicBezTo>
                <a:cubicBezTo>
                  <a:pt x="7382481" y="1445926"/>
                  <a:pt x="7376647" y="1452931"/>
                  <a:pt x="7370084" y="1452931"/>
                </a:cubicBezTo>
                <a:cubicBezTo>
                  <a:pt x="7362791" y="1452931"/>
                  <a:pt x="7356228" y="1445926"/>
                  <a:pt x="7356228" y="1438142"/>
                </a:cubicBezTo>
                <a:cubicBezTo>
                  <a:pt x="7356228" y="1429580"/>
                  <a:pt x="7362791" y="1423353"/>
                  <a:pt x="7370084" y="1423353"/>
                </a:cubicBezTo>
                <a:close/>
                <a:moveTo>
                  <a:pt x="7294422" y="1423353"/>
                </a:moveTo>
                <a:cubicBezTo>
                  <a:pt x="7302444" y="1423353"/>
                  <a:pt x="7308278" y="1429580"/>
                  <a:pt x="7308278" y="1438142"/>
                </a:cubicBezTo>
                <a:cubicBezTo>
                  <a:pt x="7308278" y="1445926"/>
                  <a:pt x="7302444" y="1452931"/>
                  <a:pt x="7294422" y="1452931"/>
                </a:cubicBezTo>
                <a:cubicBezTo>
                  <a:pt x="7288588" y="1452931"/>
                  <a:pt x="7282025" y="1445926"/>
                  <a:pt x="7282025" y="1438142"/>
                </a:cubicBezTo>
                <a:cubicBezTo>
                  <a:pt x="7282025" y="1429580"/>
                  <a:pt x="7288588" y="1423353"/>
                  <a:pt x="7294422" y="1423353"/>
                </a:cubicBezTo>
                <a:close/>
                <a:moveTo>
                  <a:pt x="7223591" y="1423353"/>
                </a:moveTo>
                <a:cubicBezTo>
                  <a:pt x="7231613" y="1423353"/>
                  <a:pt x="7237447" y="1429580"/>
                  <a:pt x="7237447" y="1438142"/>
                </a:cubicBezTo>
                <a:cubicBezTo>
                  <a:pt x="7237447" y="1445926"/>
                  <a:pt x="7231613" y="1452931"/>
                  <a:pt x="7223591" y="1452931"/>
                </a:cubicBezTo>
                <a:cubicBezTo>
                  <a:pt x="7217757" y="1452931"/>
                  <a:pt x="7211194" y="1445926"/>
                  <a:pt x="7211194" y="1438142"/>
                </a:cubicBezTo>
                <a:cubicBezTo>
                  <a:pt x="7211194" y="1429580"/>
                  <a:pt x="7215569" y="1423353"/>
                  <a:pt x="7223591" y="1423353"/>
                </a:cubicBezTo>
                <a:close/>
                <a:moveTo>
                  <a:pt x="7155152" y="1423353"/>
                </a:moveTo>
                <a:cubicBezTo>
                  <a:pt x="7163714" y="1423353"/>
                  <a:pt x="7169940" y="1429580"/>
                  <a:pt x="7169940" y="1438142"/>
                </a:cubicBezTo>
                <a:cubicBezTo>
                  <a:pt x="7169940" y="1445926"/>
                  <a:pt x="7163714" y="1452931"/>
                  <a:pt x="7155152" y="1452931"/>
                </a:cubicBezTo>
                <a:cubicBezTo>
                  <a:pt x="7146590" y="1452931"/>
                  <a:pt x="7141920" y="1445926"/>
                  <a:pt x="7141920" y="1438142"/>
                </a:cubicBezTo>
                <a:cubicBezTo>
                  <a:pt x="7140364" y="1429580"/>
                  <a:pt x="7146590" y="1423353"/>
                  <a:pt x="7155152" y="1423353"/>
                </a:cubicBezTo>
                <a:close/>
                <a:moveTo>
                  <a:pt x="7084322" y="1423353"/>
                </a:moveTo>
                <a:cubicBezTo>
                  <a:pt x="7092106" y="1423353"/>
                  <a:pt x="7099111" y="1429580"/>
                  <a:pt x="7099111" y="1438142"/>
                </a:cubicBezTo>
                <a:cubicBezTo>
                  <a:pt x="7099111" y="1445926"/>
                  <a:pt x="7092106" y="1452931"/>
                  <a:pt x="7084322" y="1452931"/>
                </a:cubicBezTo>
                <a:cubicBezTo>
                  <a:pt x="7075760" y="1452931"/>
                  <a:pt x="7069533" y="1445926"/>
                  <a:pt x="7069533" y="1438142"/>
                </a:cubicBezTo>
                <a:cubicBezTo>
                  <a:pt x="7069533" y="1429580"/>
                  <a:pt x="7075760" y="1423353"/>
                  <a:pt x="7084322" y="1423353"/>
                </a:cubicBezTo>
                <a:close/>
                <a:moveTo>
                  <a:pt x="7013492" y="1423353"/>
                </a:moveTo>
                <a:cubicBezTo>
                  <a:pt x="7021275" y="1423353"/>
                  <a:pt x="7028280" y="1429580"/>
                  <a:pt x="7028280" y="1438142"/>
                </a:cubicBezTo>
                <a:cubicBezTo>
                  <a:pt x="7028280" y="1445926"/>
                  <a:pt x="7021275" y="1452931"/>
                  <a:pt x="7013492" y="1452931"/>
                </a:cubicBezTo>
                <a:cubicBezTo>
                  <a:pt x="7004930" y="1452931"/>
                  <a:pt x="6998704" y="1445926"/>
                  <a:pt x="6998704" y="1438142"/>
                </a:cubicBezTo>
                <a:cubicBezTo>
                  <a:pt x="6998704" y="1429580"/>
                  <a:pt x="7004930" y="1423353"/>
                  <a:pt x="7013492" y="1423353"/>
                </a:cubicBezTo>
                <a:close/>
                <a:moveTo>
                  <a:pt x="6939085" y="1423353"/>
                </a:moveTo>
                <a:cubicBezTo>
                  <a:pt x="6946378" y="1423353"/>
                  <a:pt x="6950753" y="1429580"/>
                  <a:pt x="6950753" y="1438142"/>
                </a:cubicBezTo>
                <a:cubicBezTo>
                  <a:pt x="6950753" y="1445926"/>
                  <a:pt x="6946378" y="1452931"/>
                  <a:pt x="6939085" y="1452931"/>
                </a:cubicBezTo>
                <a:cubicBezTo>
                  <a:pt x="6931063" y="1452931"/>
                  <a:pt x="6924500" y="1445926"/>
                  <a:pt x="6924500" y="1438142"/>
                </a:cubicBezTo>
                <a:cubicBezTo>
                  <a:pt x="6924500" y="1429580"/>
                  <a:pt x="6931063" y="1423353"/>
                  <a:pt x="6939085" y="1423353"/>
                </a:cubicBezTo>
                <a:close/>
                <a:moveTo>
                  <a:pt x="6867525" y="1423353"/>
                </a:moveTo>
                <a:cubicBezTo>
                  <a:pt x="6874088" y="1423353"/>
                  <a:pt x="6879922" y="1429580"/>
                  <a:pt x="6879922" y="1438142"/>
                </a:cubicBezTo>
                <a:cubicBezTo>
                  <a:pt x="6879922" y="1445926"/>
                  <a:pt x="6874088" y="1452931"/>
                  <a:pt x="6867525" y="1452931"/>
                </a:cubicBezTo>
                <a:cubicBezTo>
                  <a:pt x="6860232" y="1452931"/>
                  <a:pt x="6853669" y="1445926"/>
                  <a:pt x="6853669" y="1438142"/>
                </a:cubicBezTo>
                <a:cubicBezTo>
                  <a:pt x="6853669" y="1429580"/>
                  <a:pt x="6860232" y="1423353"/>
                  <a:pt x="6867525" y="1423353"/>
                </a:cubicBezTo>
                <a:close/>
                <a:moveTo>
                  <a:pt x="6796696" y="1423353"/>
                </a:moveTo>
                <a:cubicBezTo>
                  <a:pt x="6803259" y="1423353"/>
                  <a:pt x="6809093" y="1429580"/>
                  <a:pt x="6809093" y="1438142"/>
                </a:cubicBezTo>
                <a:cubicBezTo>
                  <a:pt x="6809093" y="1445926"/>
                  <a:pt x="6803259" y="1452931"/>
                  <a:pt x="6796696" y="1452931"/>
                </a:cubicBezTo>
                <a:cubicBezTo>
                  <a:pt x="6789403" y="1452931"/>
                  <a:pt x="6782840" y="1445926"/>
                  <a:pt x="6782840" y="1438142"/>
                </a:cubicBezTo>
                <a:cubicBezTo>
                  <a:pt x="6782840" y="1429580"/>
                  <a:pt x="6789403" y="1423353"/>
                  <a:pt x="6796696" y="1423353"/>
                </a:cubicBezTo>
                <a:close/>
                <a:moveTo>
                  <a:pt x="155518" y="1355896"/>
                </a:moveTo>
                <a:cubicBezTo>
                  <a:pt x="161352" y="1355896"/>
                  <a:pt x="167916" y="1360271"/>
                  <a:pt x="167916" y="1368293"/>
                </a:cubicBezTo>
                <a:cubicBezTo>
                  <a:pt x="167916" y="1375586"/>
                  <a:pt x="161352" y="1382149"/>
                  <a:pt x="155518" y="1382149"/>
                </a:cubicBezTo>
                <a:cubicBezTo>
                  <a:pt x="147496" y="1382149"/>
                  <a:pt x="141662" y="1375586"/>
                  <a:pt x="141662" y="1368293"/>
                </a:cubicBezTo>
                <a:cubicBezTo>
                  <a:pt x="141662" y="1360271"/>
                  <a:pt x="147496" y="1355896"/>
                  <a:pt x="155518" y="1355896"/>
                </a:cubicBezTo>
                <a:close/>
                <a:moveTo>
                  <a:pt x="83230" y="1355896"/>
                </a:moveTo>
                <a:cubicBezTo>
                  <a:pt x="90523" y="1355896"/>
                  <a:pt x="97086" y="1360271"/>
                  <a:pt x="97086" y="1368293"/>
                </a:cubicBezTo>
                <a:cubicBezTo>
                  <a:pt x="97086" y="1375586"/>
                  <a:pt x="90523" y="1382149"/>
                  <a:pt x="83230" y="1382149"/>
                </a:cubicBezTo>
                <a:cubicBezTo>
                  <a:pt x="76667" y="1382149"/>
                  <a:pt x="70832" y="1375586"/>
                  <a:pt x="70832" y="1368293"/>
                </a:cubicBezTo>
                <a:cubicBezTo>
                  <a:pt x="70832" y="1360271"/>
                  <a:pt x="76667" y="1355896"/>
                  <a:pt x="83230" y="1355896"/>
                </a:cubicBezTo>
                <a:close/>
                <a:moveTo>
                  <a:pt x="11994" y="1355896"/>
                </a:moveTo>
                <a:cubicBezTo>
                  <a:pt x="20239" y="1355896"/>
                  <a:pt x="26235" y="1360271"/>
                  <a:pt x="26235" y="1368293"/>
                </a:cubicBezTo>
                <a:cubicBezTo>
                  <a:pt x="26235" y="1375586"/>
                  <a:pt x="20239" y="1382149"/>
                  <a:pt x="11994" y="1382149"/>
                </a:cubicBezTo>
                <a:cubicBezTo>
                  <a:pt x="5998" y="1382149"/>
                  <a:pt x="2" y="1375586"/>
                  <a:pt x="2" y="1368293"/>
                </a:cubicBezTo>
                <a:cubicBezTo>
                  <a:pt x="2" y="1360271"/>
                  <a:pt x="5998" y="1355896"/>
                  <a:pt x="11994" y="1355896"/>
                </a:cubicBezTo>
                <a:close/>
                <a:moveTo>
                  <a:pt x="7294422" y="1352524"/>
                </a:moveTo>
                <a:cubicBezTo>
                  <a:pt x="7302444" y="1352524"/>
                  <a:pt x="7308278" y="1359087"/>
                  <a:pt x="7308278" y="1367109"/>
                </a:cubicBezTo>
                <a:cubicBezTo>
                  <a:pt x="7308278" y="1374402"/>
                  <a:pt x="7302444" y="1378777"/>
                  <a:pt x="7294422" y="1378777"/>
                </a:cubicBezTo>
                <a:cubicBezTo>
                  <a:pt x="7288588" y="1378777"/>
                  <a:pt x="7282025" y="1374402"/>
                  <a:pt x="7282025" y="1367109"/>
                </a:cubicBezTo>
                <a:cubicBezTo>
                  <a:pt x="7282025" y="1359087"/>
                  <a:pt x="7288588" y="1352524"/>
                  <a:pt x="7294422" y="1352524"/>
                </a:cubicBezTo>
                <a:close/>
                <a:moveTo>
                  <a:pt x="7223591" y="1352524"/>
                </a:moveTo>
                <a:cubicBezTo>
                  <a:pt x="7231613" y="1352524"/>
                  <a:pt x="7237447" y="1359087"/>
                  <a:pt x="7237447" y="1367109"/>
                </a:cubicBezTo>
                <a:cubicBezTo>
                  <a:pt x="7237447" y="1374402"/>
                  <a:pt x="7231613" y="1378777"/>
                  <a:pt x="7223591" y="1378777"/>
                </a:cubicBezTo>
                <a:cubicBezTo>
                  <a:pt x="7215569" y="1378777"/>
                  <a:pt x="7211194" y="1374402"/>
                  <a:pt x="7211194" y="1367109"/>
                </a:cubicBezTo>
                <a:cubicBezTo>
                  <a:pt x="7211194" y="1359087"/>
                  <a:pt x="7215569" y="1352524"/>
                  <a:pt x="7223591" y="1352524"/>
                </a:cubicBezTo>
                <a:close/>
                <a:moveTo>
                  <a:pt x="7155152" y="1352524"/>
                </a:moveTo>
                <a:cubicBezTo>
                  <a:pt x="7163714" y="1352524"/>
                  <a:pt x="7169940" y="1359087"/>
                  <a:pt x="7169940" y="1367109"/>
                </a:cubicBezTo>
                <a:cubicBezTo>
                  <a:pt x="7169940" y="1374402"/>
                  <a:pt x="7163714" y="1378777"/>
                  <a:pt x="7155152" y="1378777"/>
                </a:cubicBezTo>
                <a:cubicBezTo>
                  <a:pt x="7146590" y="1378777"/>
                  <a:pt x="7140364" y="1374402"/>
                  <a:pt x="7140364" y="1367109"/>
                </a:cubicBezTo>
                <a:cubicBezTo>
                  <a:pt x="7140364" y="1359087"/>
                  <a:pt x="7146590" y="1352524"/>
                  <a:pt x="7155152" y="1352524"/>
                </a:cubicBezTo>
                <a:close/>
                <a:moveTo>
                  <a:pt x="7084322" y="1352524"/>
                </a:moveTo>
                <a:cubicBezTo>
                  <a:pt x="7092106" y="1352524"/>
                  <a:pt x="7099111" y="1359087"/>
                  <a:pt x="7099111" y="1367109"/>
                </a:cubicBezTo>
                <a:cubicBezTo>
                  <a:pt x="7099111" y="1374402"/>
                  <a:pt x="7092106" y="1378777"/>
                  <a:pt x="7084322" y="1378777"/>
                </a:cubicBezTo>
                <a:cubicBezTo>
                  <a:pt x="7075760" y="1378777"/>
                  <a:pt x="7069533" y="1374402"/>
                  <a:pt x="7069533" y="1367109"/>
                </a:cubicBezTo>
                <a:cubicBezTo>
                  <a:pt x="7069533" y="1359087"/>
                  <a:pt x="7075760" y="1352524"/>
                  <a:pt x="7084322" y="1352524"/>
                </a:cubicBezTo>
                <a:close/>
                <a:moveTo>
                  <a:pt x="7013492" y="1352524"/>
                </a:moveTo>
                <a:cubicBezTo>
                  <a:pt x="7021275" y="1352524"/>
                  <a:pt x="7028280" y="1359087"/>
                  <a:pt x="7028280" y="1367109"/>
                </a:cubicBezTo>
                <a:cubicBezTo>
                  <a:pt x="7028280" y="1374402"/>
                  <a:pt x="7021275" y="1378777"/>
                  <a:pt x="7013492" y="1378777"/>
                </a:cubicBezTo>
                <a:cubicBezTo>
                  <a:pt x="7004930" y="1378777"/>
                  <a:pt x="6998704" y="1374402"/>
                  <a:pt x="6998704" y="1367109"/>
                </a:cubicBezTo>
                <a:cubicBezTo>
                  <a:pt x="6998704" y="1359087"/>
                  <a:pt x="7004930" y="1352524"/>
                  <a:pt x="7013492" y="1352524"/>
                </a:cubicBezTo>
                <a:close/>
                <a:moveTo>
                  <a:pt x="6939085" y="1352524"/>
                </a:moveTo>
                <a:cubicBezTo>
                  <a:pt x="6946378" y="1352524"/>
                  <a:pt x="6950753" y="1359354"/>
                  <a:pt x="6950753" y="1367701"/>
                </a:cubicBezTo>
                <a:cubicBezTo>
                  <a:pt x="6950753" y="1375290"/>
                  <a:pt x="6946378" y="1382120"/>
                  <a:pt x="6939085" y="1382120"/>
                </a:cubicBezTo>
                <a:cubicBezTo>
                  <a:pt x="6931063" y="1382120"/>
                  <a:pt x="6924500" y="1375290"/>
                  <a:pt x="6924500" y="1367701"/>
                </a:cubicBezTo>
                <a:cubicBezTo>
                  <a:pt x="6924500" y="1359354"/>
                  <a:pt x="6931063" y="1352524"/>
                  <a:pt x="6939085" y="1352524"/>
                </a:cubicBezTo>
                <a:close/>
                <a:moveTo>
                  <a:pt x="6867525" y="1352524"/>
                </a:moveTo>
                <a:cubicBezTo>
                  <a:pt x="6874088" y="1352524"/>
                  <a:pt x="6879922" y="1359354"/>
                  <a:pt x="6879922" y="1367701"/>
                </a:cubicBezTo>
                <a:cubicBezTo>
                  <a:pt x="6879922" y="1375290"/>
                  <a:pt x="6874088" y="1382120"/>
                  <a:pt x="6867525" y="1382120"/>
                </a:cubicBezTo>
                <a:cubicBezTo>
                  <a:pt x="6860232" y="1382120"/>
                  <a:pt x="6853669" y="1375290"/>
                  <a:pt x="6853669" y="1367701"/>
                </a:cubicBezTo>
                <a:cubicBezTo>
                  <a:pt x="6853669" y="1359354"/>
                  <a:pt x="6860232" y="1352524"/>
                  <a:pt x="6867525" y="1352524"/>
                </a:cubicBezTo>
                <a:close/>
                <a:moveTo>
                  <a:pt x="6796696" y="1352524"/>
                </a:moveTo>
                <a:cubicBezTo>
                  <a:pt x="6803259" y="1352524"/>
                  <a:pt x="6809093" y="1359354"/>
                  <a:pt x="6809093" y="1367701"/>
                </a:cubicBezTo>
                <a:cubicBezTo>
                  <a:pt x="6809093" y="1375290"/>
                  <a:pt x="6803259" y="1382120"/>
                  <a:pt x="6796696" y="1382120"/>
                </a:cubicBezTo>
                <a:cubicBezTo>
                  <a:pt x="6789403" y="1382120"/>
                  <a:pt x="6782840" y="1375290"/>
                  <a:pt x="6782840" y="1367701"/>
                </a:cubicBezTo>
                <a:cubicBezTo>
                  <a:pt x="6782840" y="1359354"/>
                  <a:pt x="6789403" y="1352524"/>
                  <a:pt x="6796696" y="1352524"/>
                </a:cubicBezTo>
                <a:close/>
                <a:moveTo>
                  <a:pt x="6724405" y="1352524"/>
                </a:moveTo>
                <a:cubicBezTo>
                  <a:pt x="6732427" y="1352524"/>
                  <a:pt x="6738261" y="1359354"/>
                  <a:pt x="6738261" y="1367701"/>
                </a:cubicBezTo>
                <a:cubicBezTo>
                  <a:pt x="6738261" y="1375290"/>
                  <a:pt x="6732427" y="1382120"/>
                  <a:pt x="6724405" y="1382120"/>
                </a:cubicBezTo>
                <a:cubicBezTo>
                  <a:pt x="6718571" y="1382120"/>
                  <a:pt x="6712008" y="1375290"/>
                  <a:pt x="6712008" y="1367701"/>
                </a:cubicBezTo>
                <a:cubicBezTo>
                  <a:pt x="6712008" y="1359354"/>
                  <a:pt x="6718571" y="1352524"/>
                  <a:pt x="6724405" y="1352524"/>
                </a:cubicBezTo>
                <a:close/>
                <a:moveTo>
                  <a:pt x="6653576" y="1352524"/>
                </a:moveTo>
                <a:cubicBezTo>
                  <a:pt x="6660869" y="1352524"/>
                  <a:pt x="6667432" y="1359354"/>
                  <a:pt x="6667432" y="1367701"/>
                </a:cubicBezTo>
                <a:cubicBezTo>
                  <a:pt x="6667432" y="1375290"/>
                  <a:pt x="6660869" y="1382120"/>
                  <a:pt x="6653576" y="1382120"/>
                </a:cubicBezTo>
                <a:cubicBezTo>
                  <a:pt x="6647013" y="1382120"/>
                  <a:pt x="6641179" y="1375290"/>
                  <a:pt x="6641179" y="1367701"/>
                </a:cubicBezTo>
                <a:cubicBezTo>
                  <a:pt x="6641179" y="1359354"/>
                  <a:pt x="6647013" y="1352524"/>
                  <a:pt x="6653576" y="1352524"/>
                </a:cubicBezTo>
                <a:close/>
                <a:moveTo>
                  <a:pt x="7223591" y="1281693"/>
                </a:moveTo>
                <a:cubicBezTo>
                  <a:pt x="7231613" y="1281693"/>
                  <a:pt x="7237447" y="1288256"/>
                  <a:pt x="7237447" y="1295549"/>
                </a:cubicBezTo>
                <a:cubicBezTo>
                  <a:pt x="7237447" y="1302112"/>
                  <a:pt x="7231613" y="1307946"/>
                  <a:pt x="7223591" y="1307946"/>
                </a:cubicBezTo>
                <a:cubicBezTo>
                  <a:pt x="7215569" y="1307946"/>
                  <a:pt x="7211194" y="1302112"/>
                  <a:pt x="7211194" y="1295549"/>
                </a:cubicBezTo>
                <a:cubicBezTo>
                  <a:pt x="7211194" y="1288256"/>
                  <a:pt x="7215569" y="1281693"/>
                  <a:pt x="7223591" y="1281693"/>
                </a:cubicBezTo>
                <a:close/>
                <a:moveTo>
                  <a:pt x="7155152" y="1281693"/>
                </a:moveTo>
                <a:cubicBezTo>
                  <a:pt x="7163714" y="1281693"/>
                  <a:pt x="7169940" y="1288256"/>
                  <a:pt x="7169940" y="1295549"/>
                </a:cubicBezTo>
                <a:cubicBezTo>
                  <a:pt x="7169940" y="1302112"/>
                  <a:pt x="7163714" y="1307946"/>
                  <a:pt x="7155152" y="1307946"/>
                </a:cubicBezTo>
                <a:cubicBezTo>
                  <a:pt x="7146590" y="1307946"/>
                  <a:pt x="7140364" y="1302112"/>
                  <a:pt x="7140364" y="1295549"/>
                </a:cubicBezTo>
                <a:cubicBezTo>
                  <a:pt x="7140364" y="1288256"/>
                  <a:pt x="7146590" y="1281693"/>
                  <a:pt x="7155152" y="1281693"/>
                </a:cubicBezTo>
                <a:close/>
                <a:moveTo>
                  <a:pt x="7084322" y="1281693"/>
                </a:moveTo>
                <a:cubicBezTo>
                  <a:pt x="7092106" y="1281693"/>
                  <a:pt x="7099111" y="1288256"/>
                  <a:pt x="7099111" y="1295549"/>
                </a:cubicBezTo>
                <a:cubicBezTo>
                  <a:pt x="7099111" y="1302112"/>
                  <a:pt x="7092106" y="1307946"/>
                  <a:pt x="7084322" y="1307946"/>
                </a:cubicBezTo>
                <a:cubicBezTo>
                  <a:pt x="7075760" y="1307946"/>
                  <a:pt x="7069533" y="1303571"/>
                  <a:pt x="7069533" y="1295549"/>
                </a:cubicBezTo>
                <a:cubicBezTo>
                  <a:pt x="7069533" y="1288256"/>
                  <a:pt x="7075760" y="1281693"/>
                  <a:pt x="7084322" y="1281693"/>
                </a:cubicBezTo>
                <a:close/>
                <a:moveTo>
                  <a:pt x="7013492" y="1281693"/>
                </a:moveTo>
                <a:cubicBezTo>
                  <a:pt x="7021275" y="1281693"/>
                  <a:pt x="7028280" y="1288256"/>
                  <a:pt x="7028280" y="1295549"/>
                </a:cubicBezTo>
                <a:cubicBezTo>
                  <a:pt x="7028280" y="1303571"/>
                  <a:pt x="7021275" y="1307946"/>
                  <a:pt x="7013492" y="1307946"/>
                </a:cubicBezTo>
                <a:cubicBezTo>
                  <a:pt x="7004930" y="1307946"/>
                  <a:pt x="6998704" y="1303571"/>
                  <a:pt x="6998704" y="1295549"/>
                </a:cubicBezTo>
                <a:cubicBezTo>
                  <a:pt x="6998704" y="1288256"/>
                  <a:pt x="7004930" y="1281693"/>
                  <a:pt x="7013492" y="1281693"/>
                </a:cubicBezTo>
                <a:close/>
                <a:moveTo>
                  <a:pt x="6939085" y="1281693"/>
                </a:moveTo>
                <a:cubicBezTo>
                  <a:pt x="6946378" y="1281693"/>
                  <a:pt x="6950753" y="1288256"/>
                  <a:pt x="6950753" y="1295549"/>
                </a:cubicBezTo>
                <a:cubicBezTo>
                  <a:pt x="6950753" y="1303571"/>
                  <a:pt x="6946378" y="1307946"/>
                  <a:pt x="6939085" y="1307946"/>
                </a:cubicBezTo>
                <a:cubicBezTo>
                  <a:pt x="6931063" y="1307946"/>
                  <a:pt x="6924500" y="1303571"/>
                  <a:pt x="6924500" y="1295549"/>
                </a:cubicBezTo>
                <a:cubicBezTo>
                  <a:pt x="6924500" y="1288256"/>
                  <a:pt x="6931063" y="1281693"/>
                  <a:pt x="6939085" y="1281693"/>
                </a:cubicBezTo>
                <a:close/>
                <a:moveTo>
                  <a:pt x="6867525" y="1281693"/>
                </a:moveTo>
                <a:cubicBezTo>
                  <a:pt x="6874088" y="1281693"/>
                  <a:pt x="6879922" y="1288256"/>
                  <a:pt x="6879922" y="1295549"/>
                </a:cubicBezTo>
                <a:cubicBezTo>
                  <a:pt x="6879922" y="1303571"/>
                  <a:pt x="6874088" y="1307946"/>
                  <a:pt x="6867525" y="1307946"/>
                </a:cubicBezTo>
                <a:cubicBezTo>
                  <a:pt x="6860232" y="1307946"/>
                  <a:pt x="6853669" y="1303571"/>
                  <a:pt x="6853669" y="1295549"/>
                </a:cubicBezTo>
                <a:cubicBezTo>
                  <a:pt x="6853669" y="1288256"/>
                  <a:pt x="6860232" y="1281693"/>
                  <a:pt x="6867525" y="1281693"/>
                </a:cubicBezTo>
                <a:close/>
                <a:moveTo>
                  <a:pt x="6796696" y="1281693"/>
                </a:moveTo>
                <a:cubicBezTo>
                  <a:pt x="6803259" y="1281693"/>
                  <a:pt x="6809093" y="1288256"/>
                  <a:pt x="6809093" y="1295549"/>
                </a:cubicBezTo>
                <a:cubicBezTo>
                  <a:pt x="6809093" y="1303571"/>
                  <a:pt x="6803259" y="1307946"/>
                  <a:pt x="6796696" y="1307946"/>
                </a:cubicBezTo>
                <a:cubicBezTo>
                  <a:pt x="6789403" y="1307946"/>
                  <a:pt x="6782840" y="1303571"/>
                  <a:pt x="6782840" y="1295549"/>
                </a:cubicBezTo>
                <a:cubicBezTo>
                  <a:pt x="6782840" y="1288256"/>
                  <a:pt x="6789403" y="1281693"/>
                  <a:pt x="6796696" y="1281693"/>
                </a:cubicBezTo>
                <a:close/>
                <a:moveTo>
                  <a:pt x="6724405" y="1281693"/>
                </a:moveTo>
                <a:cubicBezTo>
                  <a:pt x="6732427" y="1281693"/>
                  <a:pt x="6738261" y="1288256"/>
                  <a:pt x="6738261" y="1295549"/>
                </a:cubicBezTo>
                <a:cubicBezTo>
                  <a:pt x="6738261" y="1303571"/>
                  <a:pt x="6732427" y="1307946"/>
                  <a:pt x="6724405" y="1307946"/>
                </a:cubicBezTo>
                <a:cubicBezTo>
                  <a:pt x="6718571" y="1307946"/>
                  <a:pt x="6712008" y="1303571"/>
                  <a:pt x="6712008" y="1295549"/>
                </a:cubicBezTo>
                <a:cubicBezTo>
                  <a:pt x="6712008" y="1288256"/>
                  <a:pt x="6718571" y="1281693"/>
                  <a:pt x="6724405" y="1281693"/>
                </a:cubicBezTo>
                <a:close/>
                <a:moveTo>
                  <a:pt x="6653576" y="1281693"/>
                </a:moveTo>
                <a:cubicBezTo>
                  <a:pt x="6660869" y="1281693"/>
                  <a:pt x="6667432" y="1288256"/>
                  <a:pt x="6667432" y="1295549"/>
                </a:cubicBezTo>
                <a:cubicBezTo>
                  <a:pt x="6667432" y="1303571"/>
                  <a:pt x="6660869" y="1307946"/>
                  <a:pt x="6653576" y="1307946"/>
                </a:cubicBezTo>
                <a:cubicBezTo>
                  <a:pt x="6647013" y="1307946"/>
                  <a:pt x="6641179" y="1303571"/>
                  <a:pt x="6641179" y="1295549"/>
                </a:cubicBezTo>
                <a:cubicBezTo>
                  <a:pt x="6641179" y="1288256"/>
                  <a:pt x="6647013" y="1281693"/>
                  <a:pt x="6653576" y="1281693"/>
                </a:cubicBezTo>
                <a:close/>
                <a:moveTo>
                  <a:pt x="6582745" y="1281693"/>
                </a:moveTo>
                <a:cubicBezTo>
                  <a:pt x="6590038" y="1281693"/>
                  <a:pt x="6596601" y="1288256"/>
                  <a:pt x="6596601" y="1295549"/>
                </a:cubicBezTo>
                <a:cubicBezTo>
                  <a:pt x="6596601" y="1303571"/>
                  <a:pt x="6590038" y="1307946"/>
                  <a:pt x="6582745" y="1307946"/>
                </a:cubicBezTo>
                <a:cubicBezTo>
                  <a:pt x="6574723" y="1307946"/>
                  <a:pt x="6570348" y="1303571"/>
                  <a:pt x="6570348" y="1295549"/>
                </a:cubicBezTo>
                <a:cubicBezTo>
                  <a:pt x="6570348" y="1288256"/>
                  <a:pt x="6574723" y="1281693"/>
                  <a:pt x="6582745" y="1281693"/>
                </a:cubicBezTo>
                <a:close/>
                <a:moveTo>
                  <a:pt x="6510933" y="1281693"/>
                </a:moveTo>
                <a:cubicBezTo>
                  <a:pt x="6518717" y="1281693"/>
                  <a:pt x="6525722" y="1288256"/>
                  <a:pt x="6525722" y="1295549"/>
                </a:cubicBezTo>
                <a:cubicBezTo>
                  <a:pt x="6525722" y="1303571"/>
                  <a:pt x="6518717" y="1307946"/>
                  <a:pt x="6510933" y="1307946"/>
                </a:cubicBezTo>
                <a:cubicBezTo>
                  <a:pt x="6502371" y="1307946"/>
                  <a:pt x="6496144" y="1303571"/>
                  <a:pt x="6496144" y="1295549"/>
                </a:cubicBezTo>
                <a:cubicBezTo>
                  <a:pt x="6496144" y="1288256"/>
                  <a:pt x="6502371" y="1281693"/>
                  <a:pt x="6510933" y="1281693"/>
                </a:cubicBezTo>
                <a:close/>
                <a:moveTo>
                  <a:pt x="6440492" y="1281693"/>
                </a:moveTo>
                <a:cubicBezTo>
                  <a:pt x="6448081" y="1281693"/>
                  <a:pt x="6454911" y="1288256"/>
                  <a:pt x="6454911" y="1295549"/>
                </a:cubicBezTo>
                <a:cubicBezTo>
                  <a:pt x="6454911" y="1303571"/>
                  <a:pt x="6448081" y="1307946"/>
                  <a:pt x="6440492" y="1307946"/>
                </a:cubicBezTo>
                <a:cubicBezTo>
                  <a:pt x="6432145" y="1307946"/>
                  <a:pt x="6425315" y="1303571"/>
                  <a:pt x="6425315" y="1295549"/>
                </a:cubicBezTo>
                <a:cubicBezTo>
                  <a:pt x="6425315" y="1288256"/>
                  <a:pt x="6432145" y="1281693"/>
                  <a:pt x="6440492" y="1281693"/>
                </a:cubicBezTo>
                <a:close/>
                <a:moveTo>
                  <a:pt x="6369273" y="1281693"/>
                </a:moveTo>
                <a:cubicBezTo>
                  <a:pt x="6377835" y="1281693"/>
                  <a:pt x="6384062" y="1288698"/>
                  <a:pt x="6384062" y="1296482"/>
                </a:cubicBezTo>
                <a:cubicBezTo>
                  <a:pt x="6384062" y="1305044"/>
                  <a:pt x="6377835" y="1311271"/>
                  <a:pt x="6369273" y="1311271"/>
                </a:cubicBezTo>
                <a:cubicBezTo>
                  <a:pt x="6361489" y="1311271"/>
                  <a:pt x="6354484" y="1305044"/>
                  <a:pt x="6354484" y="1296482"/>
                </a:cubicBezTo>
                <a:cubicBezTo>
                  <a:pt x="6354484" y="1288698"/>
                  <a:pt x="6361489" y="1281693"/>
                  <a:pt x="6369273" y="1281693"/>
                </a:cubicBezTo>
                <a:close/>
                <a:moveTo>
                  <a:pt x="5799257" y="1281693"/>
                </a:moveTo>
                <a:cubicBezTo>
                  <a:pt x="5807819" y="1281693"/>
                  <a:pt x="5814045" y="1288698"/>
                  <a:pt x="5814045" y="1296482"/>
                </a:cubicBezTo>
                <a:cubicBezTo>
                  <a:pt x="5814045" y="1305044"/>
                  <a:pt x="5807819" y="1311271"/>
                  <a:pt x="5799257" y="1311271"/>
                </a:cubicBezTo>
                <a:cubicBezTo>
                  <a:pt x="5791474" y="1311271"/>
                  <a:pt x="5784469" y="1305044"/>
                  <a:pt x="5784469" y="1296482"/>
                </a:cubicBezTo>
                <a:cubicBezTo>
                  <a:pt x="5784469" y="1288698"/>
                  <a:pt x="5791474" y="1281693"/>
                  <a:pt x="5799257" y="1281693"/>
                </a:cubicBezTo>
                <a:close/>
                <a:moveTo>
                  <a:pt x="5724122" y="1281693"/>
                </a:moveTo>
                <a:cubicBezTo>
                  <a:pt x="5732144" y="1281693"/>
                  <a:pt x="5736519" y="1288698"/>
                  <a:pt x="5736519" y="1296482"/>
                </a:cubicBezTo>
                <a:cubicBezTo>
                  <a:pt x="5736519" y="1305044"/>
                  <a:pt x="5732144" y="1311271"/>
                  <a:pt x="5724122" y="1311271"/>
                </a:cubicBezTo>
                <a:cubicBezTo>
                  <a:pt x="5716100" y="1311271"/>
                  <a:pt x="5710266" y="1305044"/>
                  <a:pt x="5710266" y="1296482"/>
                </a:cubicBezTo>
                <a:cubicBezTo>
                  <a:pt x="5710266" y="1288698"/>
                  <a:pt x="5716100" y="1281693"/>
                  <a:pt x="5724122" y="1281693"/>
                </a:cubicBezTo>
                <a:close/>
                <a:moveTo>
                  <a:pt x="5653291" y="1281693"/>
                </a:moveTo>
                <a:cubicBezTo>
                  <a:pt x="5659125" y="1281693"/>
                  <a:pt x="5665688" y="1288698"/>
                  <a:pt x="5665688" y="1296482"/>
                </a:cubicBezTo>
                <a:cubicBezTo>
                  <a:pt x="5665688" y="1305044"/>
                  <a:pt x="5659125" y="1311271"/>
                  <a:pt x="5653291" y="1311271"/>
                </a:cubicBezTo>
                <a:cubicBezTo>
                  <a:pt x="5645269" y="1311271"/>
                  <a:pt x="5639435" y="1305044"/>
                  <a:pt x="5639435" y="1296482"/>
                </a:cubicBezTo>
                <a:cubicBezTo>
                  <a:pt x="5639435" y="1288698"/>
                  <a:pt x="5645269" y="1281693"/>
                  <a:pt x="5653291" y="1281693"/>
                </a:cubicBezTo>
                <a:close/>
                <a:moveTo>
                  <a:pt x="5582461" y="1281693"/>
                </a:moveTo>
                <a:cubicBezTo>
                  <a:pt x="5588295" y="1281693"/>
                  <a:pt x="5594858" y="1288698"/>
                  <a:pt x="5594858" y="1296482"/>
                </a:cubicBezTo>
                <a:cubicBezTo>
                  <a:pt x="5594858" y="1305044"/>
                  <a:pt x="5588295" y="1311271"/>
                  <a:pt x="5582461" y="1311271"/>
                </a:cubicBezTo>
                <a:cubicBezTo>
                  <a:pt x="5574439" y="1311271"/>
                  <a:pt x="5568605" y="1305044"/>
                  <a:pt x="5568605" y="1296482"/>
                </a:cubicBezTo>
                <a:cubicBezTo>
                  <a:pt x="5568605" y="1288698"/>
                  <a:pt x="5574439" y="1281693"/>
                  <a:pt x="5582461" y="1281693"/>
                </a:cubicBezTo>
                <a:close/>
                <a:moveTo>
                  <a:pt x="5510171" y="1281693"/>
                </a:moveTo>
                <a:cubicBezTo>
                  <a:pt x="5517464" y="1281693"/>
                  <a:pt x="5524027" y="1288698"/>
                  <a:pt x="5524027" y="1296482"/>
                </a:cubicBezTo>
                <a:cubicBezTo>
                  <a:pt x="5524027" y="1305044"/>
                  <a:pt x="5517464" y="1311271"/>
                  <a:pt x="5510171" y="1311271"/>
                </a:cubicBezTo>
                <a:cubicBezTo>
                  <a:pt x="5503608" y="1311271"/>
                  <a:pt x="5497774" y="1305044"/>
                  <a:pt x="5497774" y="1296482"/>
                </a:cubicBezTo>
                <a:cubicBezTo>
                  <a:pt x="5497774" y="1288698"/>
                  <a:pt x="5503608" y="1281693"/>
                  <a:pt x="5510171" y="1281693"/>
                </a:cubicBezTo>
                <a:close/>
                <a:moveTo>
                  <a:pt x="5438937" y="1281693"/>
                </a:moveTo>
                <a:cubicBezTo>
                  <a:pt x="5447182" y="1281693"/>
                  <a:pt x="5453178" y="1288698"/>
                  <a:pt x="5453178" y="1296482"/>
                </a:cubicBezTo>
                <a:cubicBezTo>
                  <a:pt x="5453178" y="1305044"/>
                  <a:pt x="5447182" y="1311271"/>
                  <a:pt x="5438937" y="1311271"/>
                </a:cubicBezTo>
                <a:cubicBezTo>
                  <a:pt x="5432941" y="1311271"/>
                  <a:pt x="5426945" y="1305044"/>
                  <a:pt x="5426945" y="1296482"/>
                </a:cubicBezTo>
                <a:cubicBezTo>
                  <a:pt x="5426945" y="1288698"/>
                  <a:pt x="5432941" y="1281693"/>
                  <a:pt x="5438937" y="1281693"/>
                </a:cubicBezTo>
                <a:close/>
                <a:moveTo>
                  <a:pt x="5368510" y="1281693"/>
                </a:moveTo>
                <a:cubicBezTo>
                  <a:pt x="5376532" y="1281693"/>
                  <a:pt x="5382366" y="1288698"/>
                  <a:pt x="5382366" y="1296482"/>
                </a:cubicBezTo>
                <a:cubicBezTo>
                  <a:pt x="5382366" y="1305044"/>
                  <a:pt x="5376532" y="1311271"/>
                  <a:pt x="5368510" y="1311271"/>
                </a:cubicBezTo>
                <a:cubicBezTo>
                  <a:pt x="5361218" y="1311271"/>
                  <a:pt x="5356113" y="1305044"/>
                  <a:pt x="5356113" y="1296482"/>
                </a:cubicBezTo>
                <a:cubicBezTo>
                  <a:pt x="5356113" y="1288698"/>
                  <a:pt x="5361218" y="1281693"/>
                  <a:pt x="5368510" y="1281693"/>
                </a:cubicBezTo>
                <a:close/>
                <a:moveTo>
                  <a:pt x="5296699" y="1281693"/>
                </a:moveTo>
                <a:cubicBezTo>
                  <a:pt x="5305261" y="1281693"/>
                  <a:pt x="5311488" y="1288698"/>
                  <a:pt x="5311488" y="1296482"/>
                </a:cubicBezTo>
                <a:cubicBezTo>
                  <a:pt x="5311488" y="1305044"/>
                  <a:pt x="5305261" y="1311271"/>
                  <a:pt x="5296699" y="1311271"/>
                </a:cubicBezTo>
                <a:cubicBezTo>
                  <a:pt x="5288915" y="1311271"/>
                  <a:pt x="5281910" y="1305044"/>
                  <a:pt x="5281910" y="1296482"/>
                </a:cubicBezTo>
                <a:cubicBezTo>
                  <a:pt x="5281910" y="1288698"/>
                  <a:pt x="5288915" y="1281693"/>
                  <a:pt x="5296699" y="1281693"/>
                </a:cubicBezTo>
                <a:close/>
                <a:moveTo>
                  <a:pt x="5225869" y="1281693"/>
                </a:moveTo>
                <a:cubicBezTo>
                  <a:pt x="5234431" y="1281693"/>
                  <a:pt x="5240657" y="1288698"/>
                  <a:pt x="5240657" y="1296482"/>
                </a:cubicBezTo>
                <a:cubicBezTo>
                  <a:pt x="5240657" y="1305044"/>
                  <a:pt x="5234431" y="1311271"/>
                  <a:pt x="5225869" y="1311271"/>
                </a:cubicBezTo>
                <a:cubicBezTo>
                  <a:pt x="5217307" y="1311271"/>
                  <a:pt x="5211081" y="1305044"/>
                  <a:pt x="5211081" y="1296482"/>
                </a:cubicBezTo>
                <a:cubicBezTo>
                  <a:pt x="5211081" y="1288698"/>
                  <a:pt x="5217307" y="1281693"/>
                  <a:pt x="5225869" y="1281693"/>
                </a:cubicBezTo>
                <a:close/>
                <a:moveTo>
                  <a:pt x="5154105" y="1281693"/>
                </a:moveTo>
                <a:cubicBezTo>
                  <a:pt x="5162127" y="1281693"/>
                  <a:pt x="5166502" y="1288698"/>
                  <a:pt x="5166502" y="1296482"/>
                </a:cubicBezTo>
                <a:cubicBezTo>
                  <a:pt x="5166502" y="1305044"/>
                  <a:pt x="5162127" y="1311271"/>
                  <a:pt x="5154105" y="1311271"/>
                </a:cubicBezTo>
                <a:cubicBezTo>
                  <a:pt x="5146083" y="1311271"/>
                  <a:pt x="5140249" y="1305044"/>
                  <a:pt x="5140249" y="1296482"/>
                </a:cubicBezTo>
                <a:cubicBezTo>
                  <a:pt x="5140249" y="1288698"/>
                  <a:pt x="5146083" y="1281693"/>
                  <a:pt x="5154105" y="1281693"/>
                </a:cubicBezTo>
                <a:close/>
                <a:moveTo>
                  <a:pt x="5083276" y="1281693"/>
                </a:moveTo>
                <a:cubicBezTo>
                  <a:pt x="5089110" y="1281693"/>
                  <a:pt x="5095673" y="1288698"/>
                  <a:pt x="5095673" y="1296482"/>
                </a:cubicBezTo>
                <a:cubicBezTo>
                  <a:pt x="5095673" y="1305044"/>
                  <a:pt x="5089110" y="1311271"/>
                  <a:pt x="5083276" y="1311271"/>
                </a:cubicBezTo>
                <a:cubicBezTo>
                  <a:pt x="5075254" y="1311271"/>
                  <a:pt x="5069420" y="1305044"/>
                  <a:pt x="5069420" y="1296482"/>
                </a:cubicBezTo>
                <a:cubicBezTo>
                  <a:pt x="5069420" y="1288698"/>
                  <a:pt x="5075254" y="1281693"/>
                  <a:pt x="5083276" y="1281693"/>
                </a:cubicBezTo>
                <a:close/>
                <a:moveTo>
                  <a:pt x="5012445" y="1281693"/>
                </a:moveTo>
                <a:cubicBezTo>
                  <a:pt x="5018279" y="1281693"/>
                  <a:pt x="5024842" y="1288698"/>
                  <a:pt x="5024842" y="1296482"/>
                </a:cubicBezTo>
                <a:cubicBezTo>
                  <a:pt x="5024842" y="1305044"/>
                  <a:pt x="5018279" y="1311271"/>
                  <a:pt x="5012445" y="1311271"/>
                </a:cubicBezTo>
                <a:cubicBezTo>
                  <a:pt x="5004423" y="1311271"/>
                  <a:pt x="4998589" y="1305044"/>
                  <a:pt x="4998589" y="1296482"/>
                </a:cubicBezTo>
                <a:cubicBezTo>
                  <a:pt x="4998589" y="1288698"/>
                  <a:pt x="5004423" y="1281693"/>
                  <a:pt x="5012445" y="1281693"/>
                </a:cubicBezTo>
                <a:close/>
                <a:moveTo>
                  <a:pt x="4940157" y="1281693"/>
                </a:moveTo>
                <a:cubicBezTo>
                  <a:pt x="4948179" y="1281693"/>
                  <a:pt x="4954013" y="1288698"/>
                  <a:pt x="4954013" y="1296482"/>
                </a:cubicBezTo>
                <a:cubicBezTo>
                  <a:pt x="4954013" y="1305044"/>
                  <a:pt x="4948179" y="1311271"/>
                  <a:pt x="4940157" y="1311271"/>
                </a:cubicBezTo>
                <a:cubicBezTo>
                  <a:pt x="4934323" y="1311271"/>
                  <a:pt x="4927760" y="1305044"/>
                  <a:pt x="4927760" y="1296482"/>
                </a:cubicBezTo>
                <a:cubicBezTo>
                  <a:pt x="4927760" y="1288698"/>
                  <a:pt x="4934323" y="1281693"/>
                  <a:pt x="4940157" y="1281693"/>
                </a:cubicBezTo>
                <a:close/>
                <a:moveTo>
                  <a:pt x="4865953" y="1281693"/>
                </a:moveTo>
                <a:cubicBezTo>
                  <a:pt x="4873975" y="1281693"/>
                  <a:pt x="4879809" y="1288698"/>
                  <a:pt x="4879809" y="1296482"/>
                </a:cubicBezTo>
                <a:cubicBezTo>
                  <a:pt x="4879809" y="1305044"/>
                  <a:pt x="4873975" y="1311271"/>
                  <a:pt x="4865953" y="1311271"/>
                </a:cubicBezTo>
                <a:cubicBezTo>
                  <a:pt x="4860119" y="1311271"/>
                  <a:pt x="4853556" y="1305044"/>
                  <a:pt x="4853556" y="1296482"/>
                </a:cubicBezTo>
                <a:cubicBezTo>
                  <a:pt x="4853556" y="1288698"/>
                  <a:pt x="4860119" y="1281693"/>
                  <a:pt x="4865953" y="1281693"/>
                </a:cubicBezTo>
                <a:close/>
                <a:moveTo>
                  <a:pt x="4795122" y="1281693"/>
                </a:moveTo>
                <a:cubicBezTo>
                  <a:pt x="4803144" y="1281693"/>
                  <a:pt x="4808978" y="1288698"/>
                  <a:pt x="4808978" y="1296482"/>
                </a:cubicBezTo>
                <a:cubicBezTo>
                  <a:pt x="4808978" y="1305044"/>
                  <a:pt x="4803144" y="1311271"/>
                  <a:pt x="4795122" y="1311271"/>
                </a:cubicBezTo>
                <a:cubicBezTo>
                  <a:pt x="4787830" y="1311271"/>
                  <a:pt x="4782725" y="1305044"/>
                  <a:pt x="4782725" y="1296482"/>
                </a:cubicBezTo>
                <a:cubicBezTo>
                  <a:pt x="4782725" y="1288698"/>
                  <a:pt x="4787830" y="1281693"/>
                  <a:pt x="4795122" y="1281693"/>
                </a:cubicBezTo>
                <a:close/>
                <a:moveTo>
                  <a:pt x="4726684" y="1281693"/>
                </a:moveTo>
                <a:cubicBezTo>
                  <a:pt x="4735246" y="1281693"/>
                  <a:pt x="4741472" y="1288698"/>
                  <a:pt x="4741472" y="1296482"/>
                </a:cubicBezTo>
                <a:cubicBezTo>
                  <a:pt x="4741472" y="1305044"/>
                  <a:pt x="4735246" y="1311271"/>
                  <a:pt x="4726684" y="1311271"/>
                </a:cubicBezTo>
                <a:cubicBezTo>
                  <a:pt x="4718122" y="1311271"/>
                  <a:pt x="4711896" y="1305044"/>
                  <a:pt x="4711896" y="1296482"/>
                </a:cubicBezTo>
                <a:cubicBezTo>
                  <a:pt x="4711896" y="1288698"/>
                  <a:pt x="4718122" y="1281693"/>
                  <a:pt x="4726684" y="1281693"/>
                </a:cubicBezTo>
                <a:close/>
                <a:moveTo>
                  <a:pt x="4655853" y="1281693"/>
                </a:moveTo>
                <a:cubicBezTo>
                  <a:pt x="4663637" y="1281693"/>
                  <a:pt x="4670642" y="1286798"/>
                  <a:pt x="4670642" y="1294090"/>
                </a:cubicBezTo>
                <a:cubicBezTo>
                  <a:pt x="4670642" y="1302112"/>
                  <a:pt x="4663637" y="1307946"/>
                  <a:pt x="4655853" y="1307946"/>
                </a:cubicBezTo>
                <a:cubicBezTo>
                  <a:pt x="4647291" y="1307946"/>
                  <a:pt x="4641064" y="1302112"/>
                  <a:pt x="4641064" y="1294090"/>
                </a:cubicBezTo>
                <a:cubicBezTo>
                  <a:pt x="4641064" y="1286798"/>
                  <a:pt x="4647291" y="1281693"/>
                  <a:pt x="4655853" y="1281693"/>
                </a:cubicBezTo>
                <a:close/>
                <a:moveTo>
                  <a:pt x="4585023" y="1281693"/>
                </a:moveTo>
                <a:cubicBezTo>
                  <a:pt x="4592806" y="1281693"/>
                  <a:pt x="4599811" y="1286798"/>
                  <a:pt x="4599811" y="1294090"/>
                </a:cubicBezTo>
                <a:cubicBezTo>
                  <a:pt x="4599811" y="1302112"/>
                  <a:pt x="4592806" y="1307946"/>
                  <a:pt x="4585023" y="1307946"/>
                </a:cubicBezTo>
                <a:cubicBezTo>
                  <a:pt x="4576461" y="1307946"/>
                  <a:pt x="4570235" y="1302112"/>
                  <a:pt x="4570235" y="1294090"/>
                </a:cubicBezTo>
                <a:cubicBezTo>
                  <a:pt x="4570235" y="1286798"/>
                  <a:pt x="4576461" y="1281693"/>
                  <a:pt x="4585023" y="1281693"/>
                </a:cubicBezTo>
                <a:close/>
                <a:moveTo>
                  <a:pt x="226355" y="1281693"/>
                </a:moveTo>
                <a:cubicBezTo>
                  <a:pt x="232189" y="1281693"/>
                  <a:pt x="238753" y="1288523"/>
                  <a:pt x="238753" y="1296871"/>
                </a:cubicBezTo>
                <a:cubicBezTo>
                  <a:pt x="238753" y="1304461"/>
                  <a:pt x="232189" y="1311291"/>
                  <a:pt x="226355" y="1311291"/>
                </a:cubicBezTo>
                <a:cubicBezTo>
                  <a:pt x="218333" y="1311291"/>
                  <a:pt x="212499" y="1304461"/>
                  <a:pt x="212499" y="1296871"/>
                </a:cubicBezTo>
                <a:cubicBezTo>
                  <a:pt x="212499" y="1288523"/>
                  <a:pt x="218333" y="1281693"/>
                  <a:pt x="226355" y="1281693"/>
                </a:cubicBezTo>
                <a:close/>
                <a:moveTo>
                  <a:pt x="155522" y="1281693"/>
                </a:moveTo>
                <a:cubicBezTo>
                  <a:pt x="161356" y="1281693"/>
                  <a:pt x="167919" y="1288523"/>
                  <a:pt x="167919" y="1296871"/>
                </a:cubicBezTo>
                <a:cubicBezTo>
                  <a:pt x="167919" y="1304461"/>
                  <a:pt x="161356" y="1311291"/>
                  <a:pt x="155522" y="1311291"/>
                </a:cubicBezTo>
                <a:cubicBezTo>
                  <a:pt x="147500" y="1311291"/>
                  <a:pt x="141666" y="1304461"/>
                  <a:pt x="141666" y="1296871"/>
                </a:cubicBezTo>
                <a:cubicBezTo>
                  <a:pt x="141666" y="1288523"/>
                  <a:pt x="147500" y="1281693"/>
                  <a:pt x="155522" y="1281693"/>
                </a:cubicBezTo>
                <a:close/>
                <a:moveTo>
                  <a:pt x="83234" y="1281693"/>
                </a:moveTo>
                <a:cubicBezTo>
                  <a:pt x="90526" y="1281693"/>
                  <a:pt x="97090" y="1288523"/>
                  <a:pt x="97090" y="1296871"/>
                </a:cubicBezTo>
                <a:cubicBezTo>
                  <a:pt x="97090" y="1304461"/>
                  <a:pt x="90526" y="1311291"/>
                  <a:pt x="83234" y="1311291"/>
                </a:cubicBezTo>
                <a:cubicBezTo>
                  <a:pt x="76670" y="1311291"/>
                  <a:pt x="70836" y="1304461"/>
                  <a:pt x="70836" y="1296871"/>
                </a:cubicBezTo>
                <a:cubicBezTo>
                  <a:pt x="70836" y="1288523"/>
                  <a:pt x="76670" y="1281693"/>
                  <a:pt x="83234" y="1281693"/>
                </a:cubicBezTo>
                <a:close/>
                <a:moveTo>
                  <a:pt x="11998" y="1281693"/>
                </a:moveTo>
                <a:cubicBezTo>
                  <a:pt x="20243" y="1281693"/>
                  <a:pt x="26239" y="1288523"/>
                  <a:pt x="26239" y="1296871"/>
                </a:cubicBezTo>
                <a:cubicBezTo>
                  <a:pt x="26239" y="1304461"/>
                  <a:pt x="20243" y="1311291"/>
                  <a:pt x="11998" y="1311291"/>
                </a:cubicBezTo>
                <a:cubicBezTo>
                  <a:pt x="6002" y="1311291"/>
                  <a:pt x="5" y="1304461"/>
                  <a:pt x="5" y="1296871"/>
                </a:cubicBezTo>
                <a:cubicBezTo>
                  <a:pt x="5" y="1288523"/>
                  <a:pt x="4503" y="1281693"/>
                  <a:pt x="11998" y="1281693"/>
                </a:cubicBezTo>
                <a:close/>
                <a:moveTo>
                  <a:pt x="7084322" y="1210863"/>
                </a:moveTo>
                <a:cubicBezTo>
                  <a:pt x="7092106" y="1210863"/>
                  <a:pt x="7099111" y="1217426"/>
                  <a:pt x="7099111" y="1224719"/>
                </a:cubicBezTo>
                <a:cubicBezTo>
                  <a:pt x="7099111" y="1231282"/>
                  <a:pt x="7092106" y="1237116"/>
                  <a:pt x="7084322" y="1237116"/>
                </a:cubicBezTo>
                <a:cubicBezTo>
                  <a:pt x="7075760" y="1237116"/>
                  <a:pt x="7069533" y="1231282"/>
                  <a:pt x="7069533" y="1224719"/>
                </a:cubicBezTo>
                <a:cubicBezTo>
                  <a:pt x="7069533" y="1217426"/>
                  <a:pt x="7075760" y="1210863"/>
                  <a:pt x="7084322" y="1210863"/>
                </a:cubicBezTo>
                <a:close/>
                <a:moveTo>
                  <a:pt x="7013492" y="1210863"/>
                </a:moveTo>
                <a:cubicBezTo>
                  <a:pt x="7021275" y="1210863"/>
                  <a:pt x="7028280" y="1217426"/>
                  <a:pt x="7028280" y="1224719"/>
                </a:cubicBezTo>
                <a:cubicBezTo>
                  <a:pt x="7028280" y="1231282"/>
                  <a:pt x="7021275" y="1237116"/>
                  <a:pt x="7013492" y="1237116"/>
                </a:cubicBezTo>
                <a:cubicBezTo>
                  <a:pt x="7004930" y="1237116"/>
                  <a:pt x="6998704" y="1231282"/>
                  <a:pt x="6998704" y="1224719"/>
                </a:cubicBezTo>
                <a:cubicBezTo>
                  <a:pt x="6998704" y="1217426"/>
                  <a:pt x="7004930" y="1210863"/>
                  <a:pt x="7013492" y="1210863"/>
                </a:cubicBezTo>
                <a:close/>
                <a:moveTo>
                  <a:pt x="6939085" y="1210863"/>
                </a:moveTo>
                <a:cubicBezTo>
                  <a:pt x="6946378" y="1210863"/>
                  <a:pt x="6950753" y="1217426"/>
                  <a:pt x="6950753" y="1224719"/>
                </a:cubicBezTo>
                <a:cubicBezTo>
                  <a:pt x="6950753" y="1231282"/>
                  <a:pt x="6946378" y="1237116"/>
                  <a:pt x="6939085" y="1237116"/>
                </a:cubicBezTo>
                <a:cubicBezTo>
                  <a:pt x="6931063" y="1237116"/>
                  <a:pt x="6924500" y="1231282"/>
                  <a:pt x="6924500" y="1224719"/>
                </a:cubicBezTo>
                <a:cubicBezTo>
                  <a:pt x="6924500" y="1217426"/>
                  <a:pt x="6931063" y="1210863"/>
                  <a:pt x="6939085" y="1210863"/>
                </a:cubicBezTo>
                <a:close/>
                <a:moveTo>
                  <a:pt x="6867525" y="1210863"/>
                </a:moveTo>
                <a:cubicBezTo>
                  <a:pt x="6874088" y="1210863"/>
                  <a:pt x="6879922" y="1217426"/>
                  <a:pt x="6879922" y="1224719"/>
                </a:cubicBezTo>
                <a:cubicBezTo>
                  <a:pt x="6879922" y="1231282"/>
                  <a:pt x="6874088" y="1237116"/>
                  <a:pt x="6867525" y="1237116"/>
                </a:cubicBezTo>
                <a:cubicBezTo>
                  <a:pt x="6860232" y="1237116"/>
                  <a:pt x="6853669" y="1231282"/>
                  <a:pt x="6853669" y="1224719"/>
                </a:cubicBezTo>
                <a:cubicBezTo>
                  <a:pt x="6853669" y="1217426"/>
                  <a:pt x="6860232" y="1210863"/>
                  <a:pt x="6867525" y="1210863"/>
                </a:cubicBezTo>
                <a:close/>
                <a:moveTo>
                  <a:pt x="6796696" y="1210863"/>
                </a:moveTo>
                <a:cubicBezTo>
                  <a:pt x="6803259" y="1210863"/>
                  <a:pt x="6809093" y="1217426"/>
                  <a:pt x="6809093" y="1224719"/>
                </a:cubicBezTo>
                <a:cubicBezTo>
                  <a:pt x="6809093" y="1231282"/>
                  <a:pt x="6803259" y="1237116"/>
                  <a:pt x="6796696" y="1237116"/>
                </a:cubicBezTo>
                <a:cubicBezTo>
                  <a:pt x="6789403" y="1237116"/>
                  <a:pt x="6782840" y="1231282"/>
                  <a:pt x="6782840" y="1224719"/>
                </a:cubicBezTo>
                <a:cubicBezTo>
                  <a:pt x="6782840" y="1217426"/>
                  <a:pt x="6789403" y="1210863"/>
                  <a:pt x="6796696" y="1210863"/>
                </a:cubicBezTo>
                <a:close/>
                <a:moveTo>
                  <a:pt x="6724405" y="1210863"/>
                </a:moveTo>
                <a:cubicBezTo>
                  <a:pt x="6732427" y="1210863"/>
                  <a:pt x="6738261" y="1217426"/>
                  <a:pt x="6738261" y="1224719"/>
                </a:cubicBezTo>
                <a:cubicBezTo>
                  <a:pt x="6738261" y="1231282"/>
                  <a:pt x="6732427" y="1237116"/>
                  <a:pt x="6724405" y="1237116"/>
                </a:cubicBezTo>
                <a:cubicBezTo>
                  <a:pt x="6718571" y="1237116"/>
                  <a:pt x="6712008" y="1231282"/>
                  <a:pt x="6712008" y="1224719"/>
                </a:cubicBezTo>
                <a:cubicBezTo>
                  <a:pt x="6712008" y="1217426"/>
                  <a:pt x="6718571" y="1210863"/>
                  <a:pt x="6724405" y="1210863"/>
                </a:cubicBezTo>
                <a:close/>
                <a:moveTo>
                  <a:pt x="6653576" y="1210863"/>
                </a:moveTo>
                <a:cubicBezTo>
                  <a:pt x="6660869" y="1210863"/>
                  <a:pt x="6667432" y="1217426"/>
                  <a:pt x="6667432" y="1224719"/>
                </a:cubicBezTo>
                <a:cubicBezTo>
                  <a:pt x="6667432" y="1231282"/>
                  <a:pt x="6660869" y="1237116"/>
                  <a:pt x="6653576" y="1237116"/>
                </a:cubicBezTo>
                <a:cubicBezTo>
                  <a:pt x="6647013" y="1237116"/>
                  <a:pt x="6641179" y="1231282"/>
                  <a:pt x="6641179" y="1224719"/>
                </a:cubicBezTo>
                <a:cubicBezTo>
                  <a:pt x="6641179" y="1217426"/>
                  <a:pt x="6647013" y="1210863"/>
                  <a:pt x="6653576" y="1210863"/>
                </a:cubicBezTo>
                <a:close/>
                <a:moveTo>
                  <a:pt x="6582745" y="1210863"/>
                </a:moveTo>
                <a:cubicBezTo>
                  <a:pt x="6590038" y="1210863"/>
                  <a:pt x="6596601" y="1217426"/>
                  <a:pt x="6596601" y="1224719"/>
                </a:cubicBezTo>
                <a:cubicBezTo>
                  <a:pt x="6596601" y="1231282"/>
                  <a:pt x="6590038" y="1237116"/>
                  <a:pt x="6582745" y="1237116"/>
                </a:cubicBezTo>
                <a:cubicBezTo>
                  <a:pt x="6574723" y="1237116"/>
                  <a:pt x="6570348" y="1231282"/>
                  <a:pt x="6570348" y="1224719"/>
                </a:cubicBezTo>
                <a:cubicBezTo>
                  <a:pt x="6570348" y="1217426"/>
                  <a:pt x="6574723" y="1210863"/>
                  <a:pt x="6582745" y="1210863"/>
                </a:cubicBezTo>
                <a:close/>
                <a:moveTo>
                  <a:pt x="6510933" y="1210863"/>
                </a:moveTo>
                <a:cubicBezTo>
                  <a:pt x="6518717" y="1210863"/>
                  <a:pt x="6525722" y="1217426"/>
                  <a:pt x="6525722" y="1224719"/>
                </a:cubicBezTo>
                <a:cubicBezTo>
                  <a:pt x="6525722" y="1231282"/>
                  <a:pt x="6518717" y="1237116"/>
                  <a:pt x="6510933" y="1237116"/>
                </a:cubicBezTo>
                <a:cubicBezTo>
                  <a:pt x="6502371" y="1237116"/>
                  <a:pt x="6496144" y="1231282"/>
                  <a:pt x="6496144" y="1224719"/>
                </a:cubicBezTo>
                <a:cubicBezTo>
                  <a:pt x="6496144" y="1217426"/>
                  <a:pt x="6502371" y="1210863"/>
                  <a:pt x="6510933" y="1210863"/>
                </a:cubicBezTo>
                <a:close/>
                <a:moveTo>
                  <a:pt x="6440492" y="1210863"/>
                </a:moveTo>
                <a:cubicBezTo>
                  <a:pt x="6448081" y="1210863"/>
                  <a:pt x="6454911" y="1217426"/>
                  <a:pt x="6454911" y="1224719"/>
                </a:cubicBezTo>
                <a:cubicBezTo>
                  <a:pt x="6454911" y="1231282"/>
                  <a:pt x="6448081" y="1237116"/>
                  <a:pt x="6440492" y="1237116"/>
                </a:cubicBezTo>
                <a:cubicBezTo>
                  <a:pt x="6432145" y="1237116"/>
                  <a:pt x="6425315" y="1232741"/>
                  <a:pt x="6425315" y="1224719"/>
                </a:cubicBezTo>
                <a:cubicBezTo>
                  <a:pt x="6425315" y="1217426"/>
                  <a:pt x="6432145" y="1210863"/>
                  <a:pt x="6440492" y="1210863"/>
                </a:cubicBezTo>
                <a:close/>
                <a:moveTo>
                  <a:pt x="6368340" y="1210863"/>
                </a:moveTo>
                <a:cubicBezTo>
                  <a:pt x="6376362" y="1210863"/>
                  <a:pt x="6380737" y="1217426"/>
                  <a:pt x="6380737" y="1224719"/>
                </a:cubicBezTo>
                <a:cubicBezTo>
                  <a:pt x="6380737" y="1232741"/>
                  <a:pt x="6376362" y="1237116"/>
                  <a:pt x="6368340" y="1237116"/>
                </a:cubicBezTo>
                <a:cubicBezTo>
                  <a:pt x="6361047" y="1237116"/>
                  <a:pt x="6354484" y="1232741"/>
                  <a:pt x="6354484" y="1224719"/>
                </a:cubicBezTo>
                <a:cubicBezTo>
                  <a:pt x="6354484" y="1217426"/>
                  <a:pt x="6361047" y="1210863"/>
                  <a:pt x="6368340" y="1210863"/>
                </a:cubicBezTo>
                <a:close/>
                <a:moveTo>
                  <a:pt x="6297511" y="1210863"/>
                </a:moveTo>
                <a:cubicBezTo>
                  <a:pt x="6304074" y="1210863"/>
                  <a:pt x="6309908" y="1217426"/>
                  <a:pt x="6309908" y="1224719"/>
                </a:cubicBezTo>
                <a:cubicBezTo>
                  <a:pt x="6309908" y="1232741"/>
                  <a:pt x="6304074" y="1237116"/>
                  <a:pt x="6297511" y="1237116"/>
                </a:cubicBezTo>
                <a:cubicBezTo>
                  <a:pt x="6290218" y="1237116"/>
                  <a:pt x="6283655" y="1232741"/>
                  <a:pt x="6283655" y="1224719"/>
                </a:cubicBezTo>
                <a:cubicBezTo>
                  <a:pt x="6283655" y="1217426"/>
                  <a:pt x="6290218" y="1210863"/>
                  <a:pt x="6297511" y="1210863"/>
                </a:cubicBezTo>
                <a:close/>
                <a:moveTo>
                  <a:pt x="6226679" y="1210863"/>
                </a:moveTo>
                <a:cubicBezTo>
                  <a:pt x="6233242" y="1210863"/>
                  <a:pt x="6239076" y="1217426"/>
                  <a:pt x="6239076" y="1224719"/>
                </a:cubicBezTo>
                <a:cubicBezTo>
                  <a:pt x="6239076" y="1232741"/>
                  <a:pt x="6233242" y="1237116"/>
                  <a:pt x="6226679" y="1237116"/>
                </a:cubicBezTo>
                <a:cubicBezTo>
                  <a:pt x="6219386" y="1237116"/>
                  <a:pt x="6212823" y="1232741"/>
                  <a:pt x="6212823" y="1224719"/>
                </a:cubicBezTo>
                <a:cubicBezTo>
                  <a:pt x="6212823" y="1217426"/>
                  <a:pt x="6219386" y="1210863"/>
                  <a:pt x="6226679" y="1210863"/>
                </a:cubicBezTo>
                <a:close/>
                <a:moveTo>
                  <a:pt x="6154391" y="1210863"/>
                </a:moveTo>
                <a:cubicBezTo>
                  <a:pt x="6161684" y="1210863"/>
                  <a:pt x="6168247" y="1217426"/>
                  <a:pt x="6168247" y="1224719"/>
                </a:cubicBezTo>
                <a:cubicBezTo>
                  <a:pt x="6168247" y="1232741"/>
                  <a:pt x="6161684" y="1237116"/>
                  <a:pt x="6154391" y="1237116"/>
                </a:cubicBezTo>
                <a:cubicBezTo>
                  <a:pt x="6147828" y="1237116"/>
                  <a:pt x="6141994" y="1232741"/>
                  <a:pt x="6141994" y="1224719"/>
                </a:cubicBezTo>
                <a:cubicBezTo>
                  <a:pt x="6141994" y="1217426"/>
                  <a:pt x="6147828" y="1210863"/>
                  <a:pt x="6154391" y="1210863"/>
                </a:cubicBezTo>
                <a:close/>
                <a:moveTo>
                  <a:pt x="6083559" y="1210863"/>
                </a:moveTo>
                <a:cubicBezTo>
                  <a:pt x="6090852" y="1210863"/>
                  <a:pt x="6097415" y="1217426"/>
                  <a:pt x="6097415" y="1224719"/>
                </a:cubicBezTo>
                <a:cubicBezTo>
                  <a:pt x="6097415" y="1232741"/>
                  <a:pt x="6090852" y="1237116"/>
                  <a:pt x="6083559" y="1237116"/>
                </a:cubicBezTo>
                <a:cubicBezTo>
                  <a:pt x="6076996" y="1237116"/>
                  <a:pt x="6071162" y="1232741"/>
                  <a:pt x="6071162" y="1224719"/>
                </a:cubicBezTo>
                <a:cubicBezTo>
                  <a:pt x="6071162" y="1217426"/>
                  <a:pt x="6076996" y="1210863"/>
                  <a:pt x="6083559" y="1210863"/>
                </a:cubicBezTo>
                <a:close/>
                <a:moveTo>
                  <a:pt x="6009356" y="1210863"/>
                </a:moveTo>
                <a:cubicBezTo>
                  <a:pt x="6016649" y="1210863"/>
                  <a:pt x="6023212" y="1217426"/>
                  <a:pt x="6023212" y="1224719"/>
                </a:cubicBezTo>
                <a:cubicBezTo>
                  <a:pt x="6023212" y="1232741"/>
                  <a:pt x="6016649" y="1237116"/>
                  <a:pt x="6009356" y="1237116"/>
                </a:cubicBezTo>
                <a:cubicBezTo>
                  <a:pt x="6001334" y="1237116"/>
                  <a:pt x="5996959" y="1232741"/>
                  <a:pt x="5996959" y="1224719"/>
                </a:cubicBezTo>
                <a:cubicBezTo>
                  <a:pt x="5996959" y="1217426"/>
                  <a:pt x="6001334" y="1210863"/>
                  <a:pt x="6009356" y="1210863"/>
                </a:cubicBezTo>
                <a:close/>
                <a:moveTo>
                  <a:pt x="5940548" y="1210863"/>
                </a:moveTo>
                <a:cubicBezTo>
                  <a:pt x="5948896" y="1210863"/>
                  <a:pt x="5955726" y="1217426"/>
                  <a:pt x="5955726" y="1224719"/>
                </a:cubicBezTo>
                <a:cubicBezTo>
                  <a:pt x="5955726" y="1232741"/>
                  <a:pt x="5948896" y="1237116"/>
                  <a:pt x="5940548" y="1237116"/>
                </a:cubicBezTo>
                <a:cubicBezTo>
                  <a:pt x="5932960" y="1237116"/>
                  <a:pt x="5926130" y="1232741"/>
                  <a:pt x="5926130" y="1224719"/>
                </a:cubicBezTo>
                <a:cubicBezTo>
                  <a:pt x="5926130" y="1217426"/>
                  <a:pt x="5932960" y="1210863"/>
                  <a:pt x="5940548" y="1210863"/>
                </a:cubicBezTo>
                <a:close/>
                <a:moveTo>
                  <a:pt x="5870088" y="1210863"/>
                </a:moveTo>
                <a:cubicBezTo>
                  <a:pt x="5878650" y="1210863"/>
                  <a:pt x="5884877" y="1217426"/>
                  <a:pt x="5884877" y="1224719"/>
                </a:cubicBezTo>
                <a:cubicBezTo>
                  <a:pt x="5884877" y="1232741"/>
                  <a:pt x="5878650" y="1237116"/>
                  <a:pt x="5870088" y="1237116"/>
                </a:cubicBezTo>
                <a:cubicBezTo>
                  <a:pt x="5862304" y="1237116"/>
                  <a:pt x="5855299" y="1232741"/>
                  <a:pt x="5855299" y="1224719"/>
                </a:cubicBezTo>
                <a:cubicBezTo>
                  <a:pt x="5855299" y="1217426"/>
                  <a:pt x="5862304" y="1210863"/>
                  <a:pt x="5870088" y="1210863"/>
                </a:cubicBezTo>
                <a:close/>
                <a:moveTo>
                  <a:pt x="5799257" y="1210863"/>
                </a:moveTo>
                <a:cubicBezTo>
                  <a:pt x="5807819" y="1210863"/>
                  <a:pt x="5814045" y="1217426"/>
                  <a:pt x="5814045" y="1224719"/>
                </a:cubicBezTo>
                <a:cubicBezTo>
                  <a:pt x="5814045" y="1232741"/>
                  <a:pt x="5807819" y="1237116"/>
                  <a:pt x="5799257" y="1237116"/>
                </a:cubicBezTo>
                <a:cubicBezTo>
                  <a:pt x="5791474" y="1237116"/>
                  <a:pt x="5784469" y="1232741"/>
                  <a:pt x="5784469" y="1224719"/>
                </a:cubicBezTo>
                <a:cubicBezTo>
                  <a:pt x="5784469" y="1217426"/>
                  <a:pt x="5791474" y="1210863"/>
                  <a:pt x="5799257" y="1210863"/>
                </a:cubicBezTo>
                <a:close/>
                <a:moveTo>
                  <a:pt x="5724122" y="1210863"/>
                </a:moveTo>
                <a:cubicBezTo>
                  <a:pt x="5732144" y="1210863"/>
                  <a:pt x="5736519" y="1217868"/>
                  <a:pt x="5736519" y="1225651"/>
                </a:cubicBezTo>
                <a:cubicBezTo>
                  <a:pt x="5736519" y="1234213"/>
                  <a:pt x="5732144" y="1240439"/>
                  <a:pt x="5724122" y="1240439"/>
                </a:cubicBezTo>
                <a:cubicBezTo>
                  <a:pt x="5716100" y="1240439"/>
                  <a:pt x="5710266" y="1234213"/>
                  <a:pt x="5710266" y="1225651"/>
                </a:cubicBezTo>
                <a:cubicBezTo>
                  <a:pt x="5710266" y="1217868"/>
                  <a:pt x="5716100" y="1210863"/>
                  <a:pt x="5724122" y="1210863"/>
                </a:cubicBezTo>
                <a:close/>
                <a:moveTo>
                  <a:pt x="5653291" y="1210863"/>
                </a:moveTo>
                <a:cubicBezTo>
                  <a:pt x="5659125" y="1210863"/>
                  <a:pt x="5665688" y="1217868"/>
                  <a:pt x="5665688" y="1225651"/>
                </a:cubicBezTo>
                <a:cubicBezTo>
                  <a:pt x="5665688" y="1234213"/>
                  <a:pt x="5659125" y="1240439"/>
                  <a:pt x="5653291" y="1240439"/>
                </a:cubicBezTo>
                <a:cubicBezTo>
                  <a:pt x="5645269" y="1240439"/>
                  <a:pt x="5639435" y="1234213"/>
                  <a:pt x="5639435" y="1225651"/>
                </a:cubicBezTo>
                <a:cubicBezTo>
                  <a:pt x="5639435" y="1217868"/>
                  <a:pt x="5645269" y="1210863"/>
                  <a:pt x="5653291" y="1210863"/>
                </a:cubicBezTo>
                <a:close/>
                <a:moveTo>
                  <a:pt x="5582461" y="1210863"/>
                </a:moveTo>
                <a:cubicBezTo>
                  <a:pt x="5588295" y="1210863"/>
                  <a:pt x="5594858" y="1217868"/>
                  <a:pt x="5594858" y="1225651"/>
                </a:cubicBezTo>
                <a:cubicBezTo>
                  <a:pt x="5594858" y="1234213"/>
                  <a:pt x="5588295" y="1240439"/>
                  <a:pt x="5582461" y="1240439"/>
                </a:cubicBezTo>
                <a:cubicBezTo>
                  <a:pt x="5574439" y="1240439"/>
                  <a:pt x="5568605" y="1234213"/>
                  <a:pt x="5568605" y="1225651"/>
                </a:cubicBezTo>
                <a:cubicBezTo>
                  <a:pt x="5568605" y="1217868"/>
                  <a:pt x="5574439" y="1210863"/>
                  <a:pt x="5582461" y="1210863"/>
                </a:cubicBezTo>
                <a:close/>
                <a:moveTo>
                  <a:pt x="5510171" y="1210863"/>
                </a:moveTo>
                <a:cubicBezTo>
                  <a:pt x="5517464" y="1210863"/>
                  <a:pt x="5524027" y="1217868"/>
                  <a:pt x="5524027" y="1225651"/>
                </a:cubicBezTo>
                <a:cubicBezTo>
                  <a:pt x="5524027" y="1234213"/>
                  <a:pt x="5517464" y="1240439"/>
                  <a:pt x="5510171" y="1240439"/>
                </a:cubicBezTo>
                <a:cubicBezTo>
                  <a:pt x="5503608" y="1240439"/>
                  <a:pt x="5497774" y="1234213"/>
                  <a:pt x="5497774" y="1225651"/>
                </a:cubicBezTo>
                <a:cubicBezTo>
                  <a:pt x="5497774" y="1217868"/>
                  <a:pt x="5503608" y="1210863"/>
                  <a:pt x="5510171" y="1210863"/>
                </a:cubicBezTo>
                <a:close/>
                <a:moveTo>
                  <a:pt x="5438937" y="1210863"/>
                </a:moveTo>
                <a:cubicBezTo>
                  <a:pt x="5447182" y="1210863"/>
                  <a:pt x="5453178" y="1217868"/>
                  <a:pt x="5453178" y="1225651"/>
                </a:cubicBezTo>
                <a:cubicBezTo>
                  <a:pt x="5453178" y="1234213"/>
                  <a:pt x="5447182" y="1240439"/>
                  <a:pt x="5438937" y="1240439"/>
                </a:cubicBezTo>
                <a:cubicBezTo>
                  <a:pt x="5431442" y="1240439"/>
                  <a:pt x="5426945" y="1234213"/>
                  <a:pt x="5426945" y="1225651"/>
                </a:cubicBezTo>
                <a:cubicBezTo>
                  <a:pt x="5426945" y="1217868"/>
                  <a:pt x="5431442" y="1210863"/>
                  <a:pt x="5438937" y="1210863"/>
                </a:cubicBezTo>
                <a:close/>
                <a:moveTo>
                  <a:pt x="5367530" y="1210863"/>
                </a:moveTo>
                <a:cubicBezTo>
                  <a:pt x="5376092" y="1210863"/>
                  <a:pt x="5382318" y="1217868"/>
                  <a:pt x="5382318" y="1225651"/>
                </a:cubicBezTo>
                <a:cubicBezTo>
                  <a:pt x="5382318" y="1234213"/>
                  <a:pt x="5376092" y="1240439"/>
                  <a:pt x="5367530" y="1240439"/>
                </a:cubicBezTo>
                <a:cubicBezTo>
                  <a:pt x="5359747" y="1240439"/>
                  <a:pt x="5352742" y="1234213"/>
                  <a:pt x="5352742" y="1225651"/>
                </a:cubicBezTo>
                <a:cubicBezTo>
                  <a:pt x="5352742" y="1217868"/>
                  <a:pt x="5359747" y="1210863"/>
                  <a:pt x="5367530" y="1210863"/>
                </a:cubicBezTo>
                <a:close/>
                <a:moveTo>
                  <a:pt x="5296699" y="1210863"/>
                </a:moveTo>
                <a:cubicBezTo>
                  <a:pt x="5305261" y="1210863"/>
                  <a:pt x="5311488" y="1217868"/>
                  <a:pt x="5311488" y="1225651"/>
                </a:cubicBezTo>
                <a:cubicBezTo>
                  <a:pt x="5311488" y="1234213"/>
                  <a:pt x="5305261" y="1240439"/>
                  <a:pt x="5296699" y="1240439"/>
                </a:cubicBezTo>
                <a:cubicBezTo>
                  <a:pt x="5288915" y="1240439"/>
                  <a:pt x="5281910" y="1234213"/>
                  <a:pt x="5281910" y="1225651"/>
                </a:cubicBezTo>
                <a:cubicBezTo>
                  <a:pt x="5281910" y="1217868"/>
                  <a:pt x="5288915" y="1210863"/>
                  <a:pt x="5296699" y="1210863"/>
                </a:cubicBezTo>
                <a:close/>
                <a:moveTo>
                  <a:pt x="5225869" y="1210863"/>
                </a:moveTo>
                <a:cubicBezTo>
                  <a:pt x="5234431" y="1210863"/>
                  <a:pt x="5240657" y="1217868"/>
                  <a:pt x="5240657" y="1225651"/>
                </a:cubicBezTo>
                <a:cubicBezTo>
                  <a:pt x="5240657" y="1234213"/>
                  <a:pt x="5234431" y="1240439"/>
                  <a:pt x="5225869" y="1240439"/>
                </a:cubicBezTo>
                <a:cubicBezTo>
                  <a:pt x="5217307" y="1240439"/>
                  <a:pt x="5211081" y="1234213"/>
                  <a:pt x="5211081" y="1225651"/>
                </a:cubicBezTo>
                <a:cubicBezTo>
                  <a:pt x="5211081" y="1217868"/>
                  <a:pt x="5217307" y="1210863"/>
                  <a:pt x="5225869" y="1210863"/>
                </a:cubicBezTo>
                <a:close/>
                <a:moveTo>
                  <a:pt x="5154105" y="1210863"/>
                </a:moveTo>
                <a:cubicBezTo>
                  <a:pt x="5162127" y="1210863"/>
                  <a:pt x="5166502" y="1217868"/>
                  <a:pt x="5166502" y="1225651"/>
                </a:cubicBezTo>
                <a:cubicBezTo>
                  <a:pt x="5166502" y="1234213"/>
                  <a:pt x="5162127" y="1240439"/>
                  <a:pt x="5154105" y="1240439"/>
                </a:cubicBezTo>
                <a:cubicBezTo>
                  <a:pt x="5146083" y="1240439"/>
                  <a:pt x="5140249" y="1234213"/>
                  <a:pt x="5140249" y="1225651"/>
                </a:cubicBezTo>
                <a:cubicBezTo>
                  <a:pt x="5140249" y="1217868"/>
                  <a:pt x="5146083" y="1210863"/>
                  <a:pt x="5154105" y="1210863"/>
                </a:cubicBezTo>
                <a:close/>
                <a:moveTo>
                  <a:pt x="5083276" y="1210863"/>
                </a:moveTo>
                <a:cubicBezTo>
                  <a:pt x="5089110" y="1210863"/>
                  <a:pt x="5095673" y="1217868"/>
                  <a:pt x="5095673" y="1225651"/>
                </a:cubicBezTo>
                <a:cubicBezTo>
                  <a:pt x="5095673" y="1234213"/>
                  <a:pt x="5089110" y="1240439"/>
                  <a:pt x="5083276" y="1240439"/>
                </a:cubicBezTo>
                <a:cubicBezTo>
                  <a:pt x="5075254" y="1240439"/>
                  <a:pt x="5069420" y="1234213"/>
                  <a:pt x="5069420" y="1225651"/>
                </a:cubicBezTo>
                <a:cubicBezTo>
                  <a:pt x="5069420" y="1217868"/>
                  <a:pt x="5075254" y="1210863"/>
                  <a:pt x="5083276" y="1210863"/>
                </a:cubicBezTo>
                <a:close/>
                <a:moveTo>
                  <a:pt x="5012445" y="1210863"/>
                </a:moveTo>
                <a:cubicBezTo>
                  <a:pt x="5018279" y="1210863"/>
                  <a:pt x="5024842" y="1217868"/>
                  <a:pt x="5024842" y="1225651"/>
                </a:cubicBezTo>
                <a:cubicBezTo>
                  <a:pt x="5024842" y="1234213"/>
                  <a:pt x="5018279" y="1240439"/>
                  <a:pt x="5012445" y="1240439"/>
                </a:cubicBezTo>
                <a:cubicBezTo>
                  <a:pt x="5004423" y="1240439"/>
                  <a:pt x="4998589" y="1234213"/>
                  <a:pt x="4998589" y="1225651"/>
                </a:cubicBezTo>
                <a:cubicBezTo>
                  <a:pt x="4998589" y="1217868"/>
                  <a:pt x="5004423" y="1210863"/>
                  <a:pt x="5012445" y="1210863"/>
                </a:cubicBezTo>
                <a:close/>
                <a:moveTo>
                  <a:pt x="4940157" y="1210863"/>
                </a:moveTo>
                <a:cubicBezTo>
                  <a:pt x="4948179" y="1210863"/>
                  <a:pt x="4954013" y="1217868"/>
                  <a:pt x="4954013" y="1225651"/>
                </a:cubicBezTo>
                <a:cubicBezTo>
                  <a:pt x="4954013" y="1234213"/>
                  <a:pt x="4948179" y="1240439"/>
                  <a:pt x="4940157" y="1240439"/>
                </a:cubicBezTo>
                <a:cubicBezTo>
                  <a:pt x="4934323" y="1240439"/>
                  <a:pt x="4927760" y="1234213"/>
                  <a:pt x="4927760" y="1225651"/>
                </a:cubicBezTo>
                <a:cubicBezTo>
                  <a:pt x="4927760" y="1217868"/>
                  <a:pt x="4934323" y="1210863"/>
                  <a:pt x="4940157" y="1210863"/>
                </a:cubicBezTo>
                <a:close/>
                <a:moveTo>
                  <a:pt x="4865953" y="1210863"/>
                </a:moveTo>
                <a:cubicBezTo>
                  <a:pt x="4873975" y="1210863"/>
                  <a:pt x="4879809" y="1217868"/>
                  <a:pt x="4879809" y="1225651"/>
                </a:cubicBezTo>
                <a:cubicBezTo>
                  <a:pt x="4879809" y="1234213"/>
                  <a:pt x="4873975" y="1240439"/>
                  <a:pt x="4865953" y="1240439"/>
                </a:cubicBezTo>
                <a:cubicBezTo>
                  <a:pt x="4860119" y="1240439"/>
                  <a:pt x="4853556" y="1234213"/>
                  <a:pt x="4853556" y="1225651"/>
                </a:cubicBezTo>
                <a:cubicBezTo>
                  <a:pt x="4853556" y="1217868"/>
                  <a:pt x="4860119" y="1210863"/>
                  <a:pt x="4865953" y="1210863"/>
                </a:cubicBezTo>
                <a:close/>
                <a:moveTo>
                  <a:pt x="4795122" y="1210863"/>
                </a:moveTo>
                <a:cubicBezTo>
                  <a:pt x="4803144" y="1210863"/>
                  <a:pt x="4808978" y="1217868"/>
                  <a:pt x="4808978" y="1225651"/>
                </a:cubicBezTo>
                <a:cubicBezTo>
                  <a:pt x="4808978" y="1234213"/>
                  <a:pt x="4803144" y="1240439"/>
                  <a:pt x="4795122" y="1240439"/>
                </a:cubicBezTo>
                <a:cubicBezTo>
                  <a:pt x="4787830" y="1240439"/>
                  <a:pt x="4782725" y="1234213"/>
                  <a:pt x="4782725" y="1225651"/>
                </a:cubicBezTo>
                <a:cubicBezTo>
                  <a:pt x="4782725" y="1217868"/>
                  <a:pt x="4787830" y="1210863"/>
                  <a:pt x="4795122" y="1210863"/>
                </a:cubicBezTo>
                <a:close/>
                <a:moveTo>
                  <a:pt x="4726684" y="1210863"/>
                </a:moveTo>
                <a:cubicBezTo>
                  <a:pt x="4735246" y="1210863"/>
                  <a:pt x="4741472" y="1217868"/>
                  <a:pt x="4741472" y="1225651"/>
                </a:cubicBezTo>
                <a:cubicBezTo>
                  <a:pt x="4741472" y="1234213"/>
                  <a:pt x="4735246" y="1240439"/>
                  <a:pt x="4726684" y="1240439"/>
                </a:cubicBezTo>
                <a:cubicBezTo>
                  <a:pt x="4718122" y="1240439"/>
                  <a:pt x="4711896" y="1234213"/>
                  <a:pt x="4711896" y="1225651"/>
                </a:cubicBezTo>
                <a:cubicBezTo>
                  <a:pt x="4711896" y="1217868"/>
                  <a:pt x="4718122" y="1210863"/>
                  <a:pt x="4726684" y="1210863"/>
                </a:cubicBezTo>
                <a:close/>
                <a:moveTo>
                  <a:pt x="4655853" y="1210863"/>
                </a:moveTo>
                <a:cubicBezTo>
                  <a:pt x="4663637" y="1210863"/>
                  <a:pt x="4670642" y="1217868"/>
                  <a:pt x="4670642" y="1225651"/>
                </a:cubicBezTo>
                <a:cubicBezTo>
                  <a:pt x="4670642" y="1234213"/>
                  <a:pt x="4663637" y="1240439"/>
                  <a:pt x="4655853" y="1240439"/>
                </a:cubicBezTo>
                <a:cubicBezTo>
                  <a:pt x="4647291" y="1240439"/>
                  <a:pt x="4641064" y="1234213"/>
                  <a:pt x="4641064" y="1225651"/>
                </a:cubicBezTo>
                <a:cubicBezTo>
                  <a:pt x="4641064" y="1217868"/>
                  <a:pt x="4647291" y="1210863"/>
                  <a:pt x="4655853" y="1210863"/>
                </a:cubicBezTo>
                <a:close/>
                <a:moveTo>
                  <a:pt x="4585023" y="1210863"/>
                </a:moveTo>
                <a:cubicBezTo>
                  <a:pt x="4592806" y="1210863"/>
                  <a:pt x="4599811" y="1217868"/>
                  <a:pt x="4599811" y="1225651"/>
                </a:cubicBezTo>
                <a:cubicBezTo>
                  <a:pt x="4599811" y="1234213"/>
                  <a:pt x="4592806" y="1240439"/>
                  <a:pt x="4585023" y="1240439"/>
                </a:cubicBezTo>
                <a:cubicBezTo>
                  <a:pt x="4576461" y="1240439"/>
                  <a:pt x="4570235" y="1234213"/>
                  <a:pt x="4570235" y="1225651"/>
                </a:cubicBezTo>
                <a:cubicBezTo>
                  <a:pt x="4570235" y="1217868"/>
                  <a:pt x="4576461" y="1210863"/>
                  <a:pt x="4585023" y="1210863"/>
                </a:cubicBezTo>
                <a:close/>
                <a:moveTo>
                  <a:pt x="4513260" y="1210863"/>
                </a:moveTo>
                <a:cubicBezTo>
                  <a:pt x="4520553" y="1210863"/>
                  <a:pt x="4525657" y="1217868"/>
                  <a:pt x="4525657" y="1225651"/>
                </a:cubicBezTo>
                <a:cubicBezTo>
                  <a:pt x="4525657" y="1234213"/>
                  <a:pt x="4520553" y="1240439"/>
                  <a:pt x="4513260" y="1240439"/>
                </a:cubicBezTo>
                <a:cubicBezTo>
                  <a:pt x="4505238" y="1240439"/>
                  <a:pt x="4499404" y="1234213"/>
                  <a:pt x="4499404" y="1225651"/>
                </a:cubicBezTo>
                <a:cubicBezTo>
                  <a:pt x="4499404" y="1217868"/>
                  <a:pt x="4505238" y="1210863"/>
                  <a:pt x="4513260" y="1210863"/>
                </a:cubicBezTo>
                <a:close/>
                <a:moveTo>
                  <a:pt x="4439056" y="1210863"/>
                </a:moveTo>
                <a:cubicBezTo>
                  <a:pt x="4445619" y="1210863"/>
                  <a:pt x="4451453" y="1217868"/>
                  <a:pt x="4451453" y="1225651"/>
                </a:cubicBezTo>
                <a:cubicBezTo>
                  <a:pt x="4451453" y="1234213"/>
                  <a:pt x="4445619" y="1240439"/>
                  <a:pt x="4439056" y="1240439"/>
                </a:cubicBezTo>
                <a:cubicBezTo>
                  <a:pt x="4431763" y="1240439"/>
                  <a:pt x="4425200" y="1234213"/>
                  <a:pt x="4425200" y="1225651"/>
                </a:cubicBezTo>
                <a:cubicBezTo>
                  <a:pt x="4425200" y="1217868"/>
                  <a:pt x="4431763" y="1210863"/>
                  <a:pt x="4439056" y="1210863"/>
                </a:cubicBezTo>
                <a:close/>
                <a:moveTo>
                  <a:pt x="4366768" y="1210863"/>
                </a:moveTo>
                <a:cubicBezTo>
                  <a:pt x="4374790" y="1210863"/>
                  <a:pt x="4380624" y="1217868"/>
                  <a:pt x="4380624" y="1225651"/>
                </a:cubicBezTo>
                <a:cubicBezTo>
                  <a:pt x="4380624" y="1234213"/>
                  <a:pt x="4374790" y="1240439"/>
                  <a:pt x="4366768" y="1240439"/>
                </a:cubicBezTo>
                <a:cubicBezTo>
                  <a:pt x="4360934" y="1240439"/>
                  <a:pt x="4354371" y="1234213"/>
                  <a:pt x="4354371" y="1225651"/>
                </a:cubicBezTo>
                <a:cubicBezTo>
                  <a:pt x="4354371" y="1217868"/>
                  <a:pt x="4360934" y="1210863"/>
                  <a:pt x="4366768" y="1210863"/>
                </a:cubicBezTo>
                <a:close/>
                <a:moveTo>
                  <a:pt x="4295937" y="1210863"/>
                </a:moveTo>
                <a:cubicBezTo>
                  <a:pt x="4303959" y="1210863"/>
                  <a:pt x="4309793" y="1217868"/>
                  <a:pt x="4309793" y="1225651"/>
                </a:cubicBezTo>
                <a:cubicBezTo>
                  <a:pt x="4309793" y="1234213"/>
                  <a:pt x="4303959" y="1240439"/>
                  <a:pt x="4295937" y="1240439"/>
                </a:cubicBezTo>
                <a:cubicBezTo>
                  <a:pt x="4290103" y="1240439"/>
                  <a:pt x="4283540" y="1234213"/>
                  <a:pt x="4283540" y="1225651"/>
                </a:cubicBezTo>
                <a:cubicBezTo>
                  <a:pt x="4283540" y="1217868"/>
                  <a:pt x="4290103" y="1210863"/>
                  <a:pt x="4295937" y="1210863"/>
                </a:cubicBezTo>
                <a:close/>
                <a:moveTo>
                  <a:pt x="368953" y="1210863"/>
                </a:moveTo>
                <a:cubicBezTo>
                  <a:pt x="377515" y="1210863"/>
                  <a:pt x="383742" y="1217868"/>
                  <a:pt x="383742" y="1225651"/>
                </a:cubicBezTo>
                <a:cubicBezTo>
                  <a:pt x="383742" y="1234213"/>
                  <a:pt x="377515" y="1240439"/>
                  <a:pt x="368953" y="1240439"/>
                </a:cubicBezTo>
                <a:cubicBezTo>
                  <a:pt x="361170" y="1240439"/>
                  <a:pt x="354165" y="1234213"/>
                  <a:pt x="354165" y="1225651"/>
                </a:cubicBezTo>
                <a:cubicBezTo>
                  <a:pt x="354165" y="1217868"/>
                  <a:pt x="361170" y="1210863"/>
                  <a:pt x="368953" y="1210863"/>
                </a:cubicBezTo>
                <a:close/>
                <a:moveTo>
                  <a:pt x="297189" y="1210863"/>
                </a:moveTo>
                <a:cubicBezTo>
                  <a:pt x="305211" y="1210863"/>
                  <a:pt x="309586" y="1217868"/>
                  <a:pt x="309586" y="1225651"/>
                </a:cubicBezTo>
                <a:cubicBezTo>
                  <a:pt x="309586" y="1234213"/>
                  <a:pt x="305211" y="1240439"/>
                  <a:pt x="297189" y="1240439"/>
                </a:cubicBezTo>
                <a:cubicBezTo>
                  <a:pt x="289897" y="1240439"/>
                  <a:pt x="283334" y="1234213"/>
                  <a:pt x="283334" y="1225651"/>
                </a:cubicBezTo>
                <a:cubicBezTo>
                  <a:pt x="283334" y="1217868"/>
                  <a:pt x="289897" y="1210863"/>
                  <a:pt x="297189" y="1210863"/>
                </a:cubicBezTo>
                <a:close/>
                <a:moveTo>
                  <a:pt x="226361" y="1210863"/>
                </a:moveTo>
                <a:cubicBezTo>
                  <a:pt x="232195" y="1210863"/>
                  <a:pt x="238759" y="1217868"/>
                  <a:pt x="238759" y="1225651"/>
                </a:cubicBezTo>
                <a:cubicBezTo>
                  <a:pt x="238759" y="1234213"/>
                  <a:pt x="232195" y="1240439"/>
                  <a:pt x="226361" y="1240439"/>
                </a:cubicBezTo>
                <a:cubicBezTo>
                  <a:pt x="218338" y="1240439"/>
                  <a:pt x="212504" y="1234213"/>
                  <a:pt x="212504" y="1225651"/>
                </a:cubicBezTo>
                <a:cubicBezTo>
                  <a:pt x="212504" y="1217868"/>
                  <a:pt x="218338" y="1210863"/>
                  <a:pt x="226361" y="1210863"/>
                </a:cubicBezTo>
                <a:close/>
                <a:moveTo>
                  <a:pt x="155527" y="1210863"/>
                </a:moveTo>
                <a:cubicBezTo>
                  <a:pt x="161361" y="1210863"/>
                  <a:pt x="167924" y="1217868"/>
                  <a:pt x="167924" y="1225651"/>
                </a:cubicBezTo>
                <a:cubicBezTo>
                  <a:pt x="167924" y="1234213"/>
                  <a:pt x="161361" y="1240439"/>
                  <a:pt x="155527" y="1240439"/>
                </a:cubicBezTo>
                <a:cubicBezTo>
                  <a:pt x="147505" y="1240439"/>
                  <a:pt x="141671" y="1234213"/>
                  <a:pt x="141671" y="1225651"/>
                </a:cubicBezTo>
                <a:cubicBezTo>
                  <a:pt x="141671" y="1217868"/>
                  <a:pt x="147505" y="1210863"/>
                  <a:pt x="155527" y="1210863"/>
                </a:cubicBezTo>
                <a:close/>
                <a:moveTo>
                  <a:pt x="83239" y="1210863"/>
                </a:moveTo>
                <a:cubicBezTo>
                  <a:pt x="90531" y="1210863"/>
                  <a:pt x="97095" y="1217868"/>
                  <a:pt x="97095" y="1225651"/>
                </a:cubicBezTo>
                <a:cubicBezTo>
                  <a:pt x="97095" y="1234213"/>
                  <a:pt x="90531" y="1240439"/>
                  <a:pt x="83239" y="1240439"/>
                </a:cubicBezTo>
                <a:cubicBezTo>
                  <a:pt x="76675" y="1240439"/>
                  <a:pt x="70841" y="1234213"/>
                  <a:pt x="70841" y="1225651"/>
                </a:cubicBezTo>
                <a:cubicBezTo>
                  <a:pt x="70841" y="1217868"/>
                  <a:pt x="76675" y="1210863"/>
                  <a:pt x="83239" y="1210863"/>
                </a:cubicBezTo>
                <a:close/>
                <a:moveTo>
                  <a:pt x="12003" y="1210863"/>
                </a:moveTo>
                <a:cubicBezTo>
                  <a:pt x="20248" y="1210863"/>
                  <a:pt x="26244" y="1217868"/>
                  <a:pt x="26244" y="1225651"/>
                </a:cubicBezTo>
                <a:cubicBezTo>
                  <a:pt x="26244" y="1234213"/>
                  <a:pt x="20248" y="1240439"/>
                  <a:pt x="12003" y="1240439"/>
                </a:cubicBezTo>
                <a:cubicBezTo>
                  <a:pt x="4508" y="1240439"/>
                  <a:pt x="10" y="1234213"/>
                  <a:pt x="10" y="1225651"/>
                </a:cubicBezTo>
                <a:cubicBezTo>
                  <a:pt x="10" y="1217868"/>
                  <a:pt x="4508" y="1210863"/>
                  <a:pt x="12003" y="1210863"/>
                </a:cubicBezTo>
                <a:close/>
                <a:moveTo>
                  <a:pt x="7013492" y="1140032"/>
                </a:moveTo>
                <a:cubicBezTo>
                  <a:pt x="7021275" y="1140032"/>
                  <a:pt x="7028280" y="1146595"/>
                  <a:pt x="7028280" y="1152429"/>
                </a:cubicBezTo>
                <a:cubicBezTo>
                  <a:pt x="7028280" y="1160451"/>
                  <a:pt x="7021275" y="1166286"/>
                  <a:pt x="7013492" y="1166286"/>
                </a:cubicBezTo>
                <a:cubicBezTo>
                  <a:pt x="7004930" y="1166286"/>
                  <a:pt x="6998704" y="1160451"/>
                  <a:pt x="6998704" y="1152429"/>
                </a:cubicBezTo>
                <a:cubicBezTo>
                  <a:pt x="6998704" y="1146595"/>
                  <a:pt x="7004930" y="1140032"/>
                  <a:pt x="7013492" y="1140032"/>
                </a:cubicBezTo>
                <a:close/>
                <a:moveTo>
                  <a:pt x="6939085" y="1140032"/>
                </a:moveTo>
                <a:cubicBezTo>
                  <a:pt x="6946378" y="1140032"/>
                  <a:pt x="6950753" y="1146595"/>
                  <a:pt x="6950753" y="1152429"/>
                </a:cubicBezTo>
                <a:cubicBezTo>
                  <a:pt x="6950753" y="1160451"/>
                  <a:pt x="6946378" y="1166286"/>
                  <a:pt x="6939085" y="1166286"/>
                </a:cubicBezTo>
                <a:cubicBezTo>
                  <a:pt x="6931063" y="1166286"/>
                  <a:pt x="6924500" y="1160451"/>
                  <a:pt x="6924500" y="1152429"/>
                </a:cubicBezTo>
                <a:cubicBezTo>
                  <a:pt x="6924500" y="1146595"/>
                  <a:pt x="6931063" y="1140032"/>
                  <a:pt x="6939085" y="1140032"/>
                </a:cubicBezTo>
                <a:close/>
                <a:moveTo>
                  <a:pt x="6867525" y="1140032"/>
                </a:moveTo>
                <a:cubicBezTo>
                  <a:pt x="6874088" y="1140032"/>
                  <a:pt x="6879922" y="1146595"/>
                  <a:pt x="6879922" y="1153888"/>
                </a:cubicBezTo>
                <a:cubicBezTo>
                  <a:pt x="6879922" y="1160451"/>
                  <a:pt x="6874088" y="1166286"/>
                  <a:pt x="6867525" y="1166286"/>
                </a:cubicBezTo>
                <a:cubicBezTo>
                  <a:pt x="6860232" y="1166286"/>
                  <a:pt x="6853669" y="1160451"/>
                  <a:pt x="6853669" y="1153888"/>
                </a:cubicBezTo>
                <a:cubicBezTo>
                  <a:pt x="6853669" y="1146595"/>
                  <a:pt x="6860232" y="1140032"/>
                  <a:pt x="6867525" y="1140032"/>
                </a:cubicBezTo>
                <a:close/>
                <a:moveTo>
                  <a:pt x="6796696" y="1140032"/>
                </a:moveTo>
                <a:cubicBezTo>
                  <a:pt x="6803259" y="1140032"/>
                  <a:pt x="6809093" y="1146595"/>
                  <a:pt x="6809093" y="1153888"/>
                </a:cubicBezTo>
                <a:cubicBezTo>
                  <a:pt x="6809093" y="1160451"/>
                  <a:pt x="6803259" y="1166286"/>
                  <a:pt x="6796696" y="1166286"/>
                </a:cubicBezTo>
                <a:cubicBezTo>
                  <a:pt x="6789403" y="1166286"/>
                  <a:pt x="6782840" y="1160451"/>
                  <a:pt x="6782840" y="1153888"/>
                </a:cubicBezTo>
                <a:cubicBezTo>
                  <a:pt x="6782840" y="1146595"/>
                  <a:pt x="6789403" y="1140032"/>
                  <a:pt x="6796696" y="1140032"/>
                </a:cubicBezTo>
                <a:close/>
                <a:moveTo>
                  <a:pt x="6724405" y="1140032"/>
                </a:moveTo>
                <a:cubicBezTo>
                  <a:pt x="6732427" y="1140032"/>
                  <a:pt x="6738261" y="1146595"/>
                  <a:pt x="6738261" y="1153888"/>
                </a:cubicBezTo>
                <a:cubicBezTo>
                  <a:pt x="6738261" y="1160451"/>
                  <a:pt x="6732427" y="1166286"/>
                  <a:pt x="6724405" y="1166286"/>
                </a:cubicBezTo>
                <a:cubicBezTo>
                  <a:pt x="6718571" y="1166286"/>
                  <a:pt x="6712008" y="1160451"/>
                  <a:pt x="6712008" y="1153888"/>
                </a:cubicBezTo>
                <a:cubicBezTo>
                  <a:pt x="6712008" y="1146595"/>
                  <a:pt x="6718571" y="1140032"/>
                  <a:pt x="6724405" y="1140032"/>
                </a:cubicBezTo>
                <a:close/>
                <a:moveTo>
                  <a:pt x="6653576" y="1140032"/>
                </a:moveTo>
                <a:cubicBezTo>
                  <a:pt x="6660869" y="1140032"/>
                  <a:pt x="6667432" y="1146595"/>
                  <a:pt x="6667432" y="1153888"/>
                </a:cubicBezTo>
                <a:cubicBezTo>
                  <a:pt x="6667432" y="1160451"/>
                  <a:pt x="6660869" y="1166286"/>
                  <a:pt x="6653576" y="1166286"/>
                </a:cubicBezTo>
                <a:cubicBezTo>
                  <a:pt x="6645554" y="1166286"/>
                  <a:pt x="6641179" y="1160451"/>
                  <a:pt x="6641179" y="1153888"/>
                </a:cubicBezTo>
                <a:cubicBezTo>
                  <a:pt x="6641179" y="1146595"/>
                  <a:pt x="6645554" y="1140032"/>
                  <a:pt x="6653576" y="1140032"/>
                </a:cubicBezTo>
                <a:close/>
                <a:moveTo>
                  <a:pt x="6581764" y="1140032"/>
                </a:moveTo>
                <a:cubicBezTo>
                  <a:pt x="6589547" y="1140032"/>
                  <a:pt x="6596552" y="1146595"/>
                  <a:pt x="6596552" y="1153888"/>
                </a:cubicBezTo>
                <a:cubicBezTo>
                  <a:pt x="6596552" y="1160451"/>
                  <a:pt x="6589547" y="1166286"/>
                  <a:pt x="6581764" y="1166286"/>
                </a:cubicBezTo>
                <a:cubicBezTo>
                  <a:pt x="6573202" y="1166286"/>
                  <a:pt x="6566976" y="1160451"/>
                  <a:pt x="6566976" y="1153888"/>
                </a:cubicBezTo>
                <a:cubicBezTo>
                  <a:pt x="6566976" y="1146595"/>
                  <a:pt x="6573202" y="1140032"/>
                  <a:pt x="6581764" y="1140032"/>
                </a:cubicBezTo>
                <a:close/>
                <a:moveTo>
                  <a:pt x="6510933" y="1140032"/>
                </a:moveTo>
                <a:cubicBezTo>
                  <a:pt x="6518717" y="1140032"/>
                  <a:pt x="6525722" y="1146595"/>
                  <a:pt x="6525722" y="1153888"/>
                </a:cubicBezTo>
                <a:cubicBezTo>
                  <a:pt x="6525722" y="1160451"/>
                  <a:pt x="6518717" y="1166286"/>
                  <a:pt x="6510933" y="1166286"/>
                </a:cubicBezTo>
                <a:cubicBezTo>
                  <a:pt x="6502371" y="1166286"/>
                  <a:pt x="6496144" y="1160451"/>
                  <a:pt x="6496144" y="1153888"/>
                </a:cubicBezTo>
                <a:cubicBezTo>
                  <a:pt x="6496144" y="1146595"/>
                  <a:pt x="6502371" y="1140032"/>
                  <a:pt x="6510933" y="1140032"/>
                </a:cubicBezTo>
                <a:close/>
                <a:moveTo>
                  <a:pt x="6440492" y="1140032"/>
                </a:moveTo>
                <a:cubicBezTo>
                  <a:pt x="6448081" y="1140032"/>
                  <a:pt x="6454911" y="1146595"/>
                  <a:pt x="6454911" y="1153888"/>
                </a:cubicBezTo>
                <a:cubicBezTo>
                  <a:pt x="6454911" y="1160451"/>
                  <a:pt x="6448081" y="1166286"/>
                  <a:pt x="6440492" y="1166286"/>
                </a:cubicBezTo>
                <a:cubicBezTo>
                  <a:pt x="6432145" y="1166286"/>
                  <a:pt x="6425315" y="1160451"/>
                  <a:pt x="6425315" y="1153888"/>
                </a:cubicBezTo>
                <a:cubicBezTo>
                  <a:pt x="6425315" y="1146595"/>
                  <a:pt x="6432145" y="1140032"/>
                  <a:pt x="6440492" y="1140032"/>
                </a:cubicBezTo>
                <a:close/>
                <a:moveTo>
                  <a:pt x="6368340" y="1140032"/>
                </a:moveTo>
                <a:cubicBezTo>
                  <a:pt x="6376362" y="1140032"/>
                  <a:pt x="6380737" y="1146595"/>
                  <a:pt x="6380737" y="1153888"/>
                </a:cubicBezTo>
                <a:cubicBezTo>
                  <a:pt x="6380737" y="1160451"/>
                  <a:pt x="6376362" y="1166286"/>
                  <a:pt x="6368340" y="1166286"/>
                </a:cubicBezTo>
                <a:cubicBezTo>
                  <a:pt x="6361047" y="1166286"/>
                  <a:pt x="6354484" y="1160451"/>
                  <a:pt x="6354484" y="1153888"/>
                </a:cubicBezTo>
                <a:cubicBezTo>
                  <a:pt x="6354484" y="1146595"/>
                  <a:pt x="6361047" y="1140032"/>
                  <a:pt x="6368340" y="1140032"/>
                </a:cubicBezTo>
                <a:close/>
                <a:moveTo>
                  <a:pt x="6297511" y="1140032"/>
                </a:moveTo>
                <a:cubicBezTo>
                  <a:pt x="6304074" y="1140032"/>
                  <a:pt x="6309908" y="1146595"/>
                  <a:pt x="6309908" y="1153888"/>
                </a:cubicBezTo>
                <a:cubicBezTo>
                  <a:pt x="6309908" y="1160451"/>
                  <a:pt x="6304074" y="1166286"/>
                  <a:pt x="6297511" y="1166286"/>
                </a:cubicBezTo>
                <a:cubicBezTo>
                  <a:pt x="6290218" y="1166286"/>
                  <a:pt x="6283655" y="1160451"/>
                  <a:pt x="6283655" y="1153888"/>
                </a:cubicBezTo>
                <a:cubicBezTo>
                  <a:pt x="6283655" y="1146595"/>
                  <a:pt x="6290218" y="1140032"/>
                  <a:pt x="6297511" y="1140032"/>
                </a:cubicBezTo>
                <a:close/>
                <a:moveTo>
                  <a:pt x="6226679" y="1140032"/>
                </a:moveTo>
                <a:cubicBezTo>
                  <a:pt x="6233242" y="1140032"/>
                  <a:pt x="6239076" y="1146595"/>
                  <a:pt x="6239076" y="1153888"/>
                </a:cubicBezTo>
                <a:cubicBezTo>
                  <a:pt x="6239076" y="1160451"/>
                  <a:pt x="6233242" y="1166286"/>
                  <a:pt x="6226679" y="1166286"/>
                </a:cubicBezTo>
                <a:cubicBezTo>
                  <a:pt x="6219386" y="1166286"/>
                  <a:pt x="6212823" y="1160451"/>
                  <a:pt x="6212823" y="1153888"/>
                </a:cubicBezTo>
                <a:cubicBezTo>
                  <a:pt x="6212823" y="1146595"/>
                  <a:pt x="6219386" y="1140032"/>
                  <a:pt x="6226679" y="1140032"/>
                </a:cubicBezTo>
                <a:close/>
                <a:moveTo>
                  <a:pt x="6154391" y="1140032"/>
                </a:moveTo>
                <a:cubicBezTo>
                  <a:pt x="6161684" y="1140032"/>
                  <a:pt x="6168247" y="1146595"/>
                  <a:pt x="6168247" y="1153888"/>
                </a:cubicBezTo>
                <a:cubicBezTo>
                  <a:pt x="6168247" y="1160451"/>
                  <a:pt x="6161684" y="1166286"/>
                  <a:pt x="6154391" y="1166286"/>
                </a:cubicBezTo>
                <a:cubicBezTo>
                  <a:pt x="6147828" y="1166286"/>
                  <a:pt x="6141994" y="1160451"/>
                  <a:pt x="6141994" y="1153888"/>
                </a:cubicBezTo>
                <a:cubicBezTo>
                  <a:pt x="6141994" y="1146595"/>
                  <a:pt x="6147828" y="1140032"/>
                  <a:pt x="6154391" y="1140032"/>
                </a:cubicBezTo>
                <a:close/>
                <a:moveTo>
                  <a:pt x="6083559" y="1140032"/>
                </a:moveTo>
                <a:cubicBezTo>
                  <a:pt x="6090852" y="1140032"/>
                  <a:pt x="6097415" y="1146595"/>
                  <a:pt x="6097415" y="1153888"/>
                </a:cubicBezTo>
                <a:cubicBezTo>
                  <a:pt x="6097415" y="1160451"/>
                  <a:pt x="6090852" y="1166286"/>
                  <a:pt x="6083559" y="1166286"/>
                </a:cubicBezTo>
                <a:cubicBezTo>
                  <a:pt x="6076996" y="1166286"/>
                  <a:pt x="6071162" y="1160451"/>
                  <a:pt x="6071162" y="1153888"/>
                </a:cubicBezTo>
                <a:cubicBezTo>
                  <a:pt x="6071162" y="1146595"/>
                  <a:pt x="6076996" y="1140032"/>
                  <a:pt x="6083559" y="1140032"/>
                </a:cubicBezTo>
                <a:close/>
                <a:moveTo>
                  <a:pt x="6009356" y="1140032"/>
                </a:moveTo>
                <a:cubicBezTo>
                  <a:pt x="6016649" y="1140032"/>
                  <a:pt x="6023212" y="1146595"/>
                  <a:pt x="6023212" y="1153888"/>
                </a:cubicBezTo>
                <a:cubicBezTo>
                  <a:pt x="6023212" y="1160451"/>
                  <a:pt x="6016649" y="1166286"/>
                  <a:pt x="6009356" y="1166286"/>
                </a:cubicBezTo>
                <a:cubicBezTo>
                  <a:pt x="6001334" y="1166286"/>
                  <a:pt x="5996959" y="1160451"/>
                  <a:pt x="5996959" y="1153888"/>
                </a:cubicBezTo>
                <a:cubicBezTo>
                  <a:pt x="5996959" y="1146595"/>
                  <a:pt x="6001334" y="1140032"/>
                  <a:pt x="6009356" y="1140032"/>
                </a:cubicBezTo>
                <a:close/>
                <a:moveTo>
                  <a:pt x="5940548" y="1140032"/>
                </a:moveTo>
                <a:cubicBezTo>
                  <a:pt x="5948896" y="1140032"/>
                  <a:pt x="5955726" y="1146595"/>
                  <a:pt x="5955726" y="1153888"/>
                </a:cubicBezTo>
                <a:cubicBezTo>
                  <a:pt x="5955726" y="1160451"/>
                  <a:pt x="5948896" y="1166286"/>
                  <a:pt x="5940548" y="1166286"/>
                </a:cubicBezTo>
                <a:cubicBezTo>
                  <a:pt x="5932960" y="1166286"/>
                  <a:pt x="5926130" y="1160451"/>
                  <a:pt x="5926130" y="1153888"/>
                </a:cubicBezTo>
                <a:cubicBezTo>
                  <a:pt x="5926130" y="1146595"/>
                  <a:pt x="5932960" y="1140032"/>
                  <a:pt x="5940548" y="1140032"/>
                </a:cubicBezTo>
                <a:close/>
                <a:moveTo>
                  <a:pt x="5870088" y="1140032"/>
                </a:moveTo>
                <a:cubicBezTo>
                  <a:pt x="5878650" y="1140032"/>
                  <a:pt x="5884877" y="1146595"/>
                  <a:pt x="5884877" y="1153888"/>
                </a:cubicBezTo>
                <a:cubicBezTo>
                  <a:pt x="5884877" y="1160451"/>
                  <a:pt x="5878650" y="1166286"/>
                  <a:pt x="5870088" y="1166286"/>
                </a:cubicBezTo>
                <a:cubicBezTo>
                  <a:pt x="5862304" y="1166286"/>
                  <a:pt x="5855299" y="1161910"/>
                  <a:pt x="5855299" y="1153888"/>
                </a:cubicBezTo>
                <a:cubicBezTo>
                  <a:pt x="5855299" y="1146595"/>
                  <a:pt x="5862304" y="1140032"/>
                  <a:pt x="5870088" y="1140032"/>
                </a:cubicBezTo>
                <a:close/>
                <a:moveTo>
                  <a:pt x="5799257" y="1140032"/>
                </a:moveTo>
                <a:cubicBezTo>
                  <a:pt x="5807819" y="1140032"/>
                  <a:pt x="5814045" y="1146595"/>
                  <a:pt x="5814045" y="1153888"/>
                </a:cubicBezTo>
                <a:cubicBezTo>
                  <a:pt x="5814045" y="1161910"/>
                  <a:pt x="5807819" y="1166286"/>
                  <a:pt x="5799257" y="1166286"/>
                </a:cubicBezTo>
                <a:cubicBezTo>
                  <a:pt x="5791474" y="1166286"/>
                  <a:pt x="5784469" y="1161910"/>
                  <a:pt x="5784469" y="1153888"/>
                </a:cubicBezTo>
                <a:cubicBezTo>
                  <a:pt x="5784469" y="1146595"/>
                  <a:pt x="5791474" y="1140032"/>
                  <a:pt x="5799257" y="1140032"/>
                </a:cubicBezTo>
                <a:close/>
                <a:moveTo>
                  <a:pt x="5724122" y="1140032"/>
                </a:moveTo>
                <a:cubicBezTo>
                  <a:pt x="5732144" y="1140032"/>
                  <a:pt x="5736519" y="1146595"/>
                  <a:pt x="5736519" y="1153888"/>
                </a:cubicBezTo>
                <a:cubicBezTo>
                  <a:pt x="5736519" y="1161910"/>
                  <a:pt x="5732144" y="1166286"/>
                  <a:pt x="5724122" y="1166286"/>
                </a:cubicBezTo>
                <a:cubicBezTo>
                  <a:pt x="5716100" y="1166286"/>
                  <a:pt x="5710266" y="1161910"/>
                  <a:pt x="5710266" y="1153888"/>
                </a:cubicBezTo>
                <a:cubicBezTo>
                  <a:pt x="5710266" y="1146595"/>
                  <a:pt x="5716100" y="1140032"/>
                  <a:pt x="5724122" y="1140032"/>
                </a:cubicBezTo>
                <a:close/>
                <a:moveTo>
                  <a:pt x="5653291" y="1140032"/>
                </a:moveTo>
                <a:cubicBezTo>
                  <a:pt x="5659125" y="1140032"/>
                  <a:pt x="5665688" y="1146595"/>
                  <a:pt x="5665688" y="1153888"/>
                </a:cubicBezTo>
                <a:cubicBezTo>
                  <a:pt x="5665688" y="1161910"/>
                  <a:pt x="5659125" y="1166286"/>
                  <a:pt x="5653291" y="1166286"/>
                </a:cubicBezTo>
                <a:cubicBezTo>
                  <a:pt x="5645269" y="1166286"/>
                  <a:pt x="5639435" y="1161910"/>
                  <a:pt x="5639435" y="1153888"/>
                </a:cubicBezTo>
                <a:cubicBezTo>
                  <a:pt x="5639435" y="1146595"/>
                  <a:pt x="5645269" y="1140032"/>
                  <a:pt x="5653291" y="1140032"/>
                </a:cubicBezTo>
                <a:close/>
                <a:moveTo>
                  <a:pt x="5581002" y="1140032"/>
                </a:moveTo>
                <a:cubicBezTo>
                  <a:pt x="5588295" y="1140032"/>
                  <a:pt x="5594858" y="1146595"/>
                  <a:pt x="5594858" y="1153888"/>
                </a:cubicBezTo>
                <a:cubicBezTo>
                  <a:pt x="5594858" y="1161910"/>
                  <a:pt x="5588295" y="1166286"/>
                  <a:pt x="5581002" y="1166286"/>
                </a:cubicBezTo>
                <a:cubicBezTo>
                  <a:pt x="5574439" y="1166286"/>
                  <a:pt x="5568605" y="1161910"/>
                  <a:pt x="5568605" y="1153888"/>
                </a:cubicBezTo>
                <a:cubicBezTo>
                  <a:pt x="5568605" y="1146595"/>
                  <a:pt x="5574439" y="1140032"/>
                  <a:pt x="5581002" y="1140032"/>
                </a:cubicBezTo>
                <a:close/>
                <a:moveTo>
                  <a:pt x="5510171" y="1140032"/>
                </a:moveTo>
                <a:cubicBezTo>
                  <a:pt x="5517464" y="1140032"/>
                  <a:pt x="5524027" y="1146595"/>
                  <a:pt x="5524027" y="1153888"/>
                </a:cubicBezTo>
                <a:cubicBezTo>
                  <a:pt x="5524027" y="1161910"/>
                  <a:pt x="5517464" y="1166286"/>
                  <a:pt x="5510171" y="1166286"/>
                </a:cubicBezTo>
                <a:cubicBezTo>
                  <a:pt x="5503608" y="1166286"/>
                  <a:pt x="5497774" y="1161910"/>
                  <a:pt x="5497774" y="1153888"/>
                </a:cubicBezTo>
                <a:cubicBezTo>
                  <a:pt x="5497774" y="1146595"/>
                  <a:pt x="5503608" y="1140032"/>
                  <a:pt x="5510171" y="1140032"/>
                </a:cubicBezTo>
                <a:close/>
                <a:moveTo>
                  <a:pt x="5438937" y="1140032"/>
                </a:moveTo>
                <a:cubicBezTo>
                  <a:pt x="5447182" y="1140032"/>
                  <a:pt x="5453178" y="1146595"/>
                  <a:pt x="5453178" y="1153888"/>
                </a:cubicBezTo>
                <a:cubicBezTo>
                  <a:pt x="5453178" y="1161910"/>
                  <a:pt x="5447182" y="1166286"/>
                  <a:pt x="5438937" y="1166286"/>
                </a:cubicBezTo>
                <a:cubicBezTo>
                  <a:pt x="5431442" y="1166286"/>
                  <a:pt x="5426945" y="1161910"/>
                  <a:pt x="5426945" y="1153888"/>
                </a:cubicBezTo>
                <a:cubicBezTo>
                  <a:pt x="5426945" y="1146595"/>
                  <a:pt x="5431442" y="1140032"/>
                  <a:pt x="5438937" y="1140032"/>
                </a:cubicBezTo>
                <a:close/>
                <a:moveTo>
                  <a:pt x="5367530" y="1140032"/>
                </a:moveTo>
                <a:cubicBezTo>
                  <a:pt x="5376092" y="1140032"/>
                  <a:pt x="5382318" y="1146595"/>
                  <a:pt x="5382318" y="1153888"/>
                </a:cubicBezTo>
                <a:cubicBezTo>
                  <a:pt x="5382318" y="1161910"/>
                  <a:pt x="5376092" y="1166286"/>
                  <a:pt x="5367530" y="1166286"/>
                </a:cubicBezTo>
                <a:cubicBezTo>
                  <a:pt x="5359747" y="1166286"/>
                  <a:pt x="5352742" y="1161910"/>
                  <a:pt x="5352742" y="1153888"/>
                </a:cubicBezTo>
                <a:cubicBezTo>
                  <a:pt x="5352742" y="1146595"/>
                  <a:pt x="5359747" y="1140032"/>
                  <a:pt x="5367530" y="1140032"/>
                </a:cubicBezTo>
                <a:close/>
                <a:moveTo>
                  <a:pt x="5296699" y="1140032"/>
                </a:moveTo>
                <a:cubicBezTo>
                  <a:pt x="5305261" y="1140032"/>
                  <a:pt x="5311488" y="1146595"/>
                  <a:pt x="5311488" y="1153888"/>
                </a:cubicBezTo>
                <a:cubicBezTo>
                  <a:pt x="5311488" y="1161910"/>
                  <a:pt x="5305261" y="1166286"/>
                  <a:pt x="5296699" y="1166286"/>
                </a:cubicBezTo>
                <a:cubicBezTo>
                  <a:pt x="5288915" y="1166286"/>
                  <a:pt x="5281910" y="1161910"/>
                  <a:pt x="5281910" y="1153888"/>
                </a:cubicBezTo>
                <a:cubicBezTo>
                  <a:pt x="5281910" y="1146595"/>
                  <a:pt x="5288915" y="1140032"/>
                  <a:pt x="5296699" y="1140032"/>
                </a:cubicBezTo>
                <a:close/>
                <a:moveTo>
                  <a:pt x="5225869" y="1140032"/>
                </a:moveTo>
                <a:cubicBezTo>
                  <a:pt x="5234431" y="1140032"/>
                  <a:pt x="5240657" y="1146595"/>
                  <a:pt x="5240657" y="1153888"/>
                </a:cubicBezTo>
                <a:cubicBezTo>
                  <a:pt x="5240657" y="1161910"/>
                  <a:pt x="5234431" y="1166286"/>
                  <a:pt x="5225869" y="1166286"/>
                </a:cubicBezTo>
                <a:cubicBezTo>
                  <a:pt x="5217307" y="1166286"/>
                  <a:pt x="5211081" y="1161910"/>
                  <a:pt x="5211081" y="1153888"/>
                </a:cubicBezTo>
                <a:cubicBezTo>
                  <a:pt x="5211081" y="1146595"/>
                  <a:pt x="5217307" y="1140032"/>
                  <a:pt x="5225869" y="1140032"/>
                </a:cubicBezTo>
                <a:close/>
                <a:moveTo>
                  <a:pt x="5154105" y="1140032"/>
                </a:moveTo>
                <a:cubicBezTo>
                  <a:pt x="5162127" y="1140032"/>
                  <a:pt x="5166502" y="1147037"/>
                  <a:pt x="5166502" y="1154821"/>
                </a:cubicBezTo>
                <a:cubicBezTo>
                  <a:pt x="5166502" y="1163383"/>
                  <a:pt x="5162127" y="1169610"/>
                  <a:pt x="5154105" y="1169610"/>
                </a:cubicBezTo>
                <a:cubicBezTo>
                  <a:pt x="5146083" y="1169610"/>
                  <a:pt x="5140249" y="1163383"/>
                  <a:pt x="5140249" y="1154821"/>
                </a:cubicBezTo>
                <a:cubicBezTo>
                  <a:pt x="5140249" y="1147037"/>
                  <a:pt x="5146083" y="1140032"/>
                  <a:pt x="5154105" y="1140032"/>
                </a:cubicBezTo>
                <a:close/>
                <a:moveTo>
                  <a:pt x="5083276" y="1140032"/>
                </a:moveTo>
                <a:cubicBezTo>
                  <a:pt x="5089110" y="1140032"/>
                  <a:pt x="5095673" y="1147037"/>
                  <a:pt x="5095673" y="1154821"/>
                </a:cubicBezTo>
                <a:cubicBezTo>
                  <a:pt x="5095673" y="1163383"/>
                  <a:pt x="5089110" y="1169610"/>
                  <a:pt x="5083276" y="1169610"/>
                </a:cubicBezTo>
                <a:cubicBezTo>
                  <a:pt x="5075254" y="1169610"/>
                  <a:pt x="5069420" y="1163383"/>
                  <a:pt x="5069420" y="1154821"/>
                </a:cubicBezTo>
                <a:cubicBezTo>
                  <a:pt x="5069420" y="1147037"/>
                  <a:pt x="5075254" y="1140032"/>
                  <a:pt x="5083276" y="1140032"/>
                </a:cubicBezTo>
                <a:close/>
                <a:moveTo>
                  <a:pt x="5012445" y="1140032"/>
                </a:moveTo>
                <a:cubicBezTo>
                  <a:pt x="5018279" y="1140032"/>
                  <a:pt x="5024842" y="1147037"/>
                  <a:pt x="5024842" y="1154821"/>
                </a:cubicBezTo>
                <a:cubicBezTo>
                  <a:pt x="5024842" y="1163383"/>
                  <a:pt x="5018279" y="1169610"/>
                  <a:pt x="5012445" y="1169610"/>
                </a:cubicBezTo>
                <a:cubicBezTo>
                  <a:pt x="5004423" y="1169610"/>
                  <a:pt x="4998589" y="1163383"/>
                  <a:pt x="4998589" y="1154821"/>
                </a:cubicBezTo>
                <a:cubicBezTo>
                  <a:pt x="4998589" y="1147037"/>
                  <a:pt x="5004423" y="1140032"/>
                  <a:pt x="5012445" y="1140032"/>
                </a:cubicBezTo>
                <a:close/>
                <a:moveTo>
                  <a:pt x="4940157" y="1140032"/>
                </a:moveTo>
                <a:cubicBezTo>
                  <a:pt x="4948179" y="1140032"/>
                  <a:pt x="4954013" y="1147037"/>
                  <a:pt x="4954013" y="1154821"/>
                </a:cubicBezTo>
                <a:cubicBezTo>
                  <a:pt x="4954013" y="1163383"/>
                  <a:pt x="4948179" y="1169610"/>
                  <a:pt x="4940157" y="1169610"/>
                </a:cubicBezTo>
                <a:cubicBezTo>
                  <a:pt x="4934323" y="1169610"/>
                  <a:pt x="4927760" y="1163383"/>
                  <a:pt x="4927760" y="1154821"/>
                </a:cubicBezTo>
                <a:cubicBezTo>
                  <a:pt x="4927760" y="1147037"/>
                  <a:pt x="4934323" y="1140032"/>
                  <a:pt x="4940157" y="1140032"/>
                </a:cubicBezTo>
                <a:close/>
                <a:moveTo>
                  <a:pt x="4865953" y="1140032"/>
                </a:moveTo>
                <a:cubicBezTo>
                  <a:pt x="4873975" y="1140032"/>
                  <a:pt x="4879809" y="1147037"/>
                  <a:pt x="4879809" y="1154821"/>
                </a:cubicBezTo>
                <a:cubicBezTo>
                  <a:pt x="4879809" y="1163383"/>
                  <a:pt x="4873975" y="1169610"/>
                  <a:pt x="4865953" y="1169610"/>
                </a:cubicBezTo>
                <a:cubicBezTo>
                  <a:pt x="4860119" y="1169610"/>
                  <a:pt x="4853556" y="1163383"/>
                  <a:pt x="4853556" y="1154821"/>
                </a:cubicBezTo>
                <a:cubicBezTo>
                  <a:pt x="4853556" y="1147037"/>
                  <a:pt x="4860119" y="1140032"/>
                  <a:pt x="4865953" y="1140032"/>
                </a:cubicBezTo>
                <a:close/>
                <a:moveTo>
                  <a:pt x="4795122" y="1140032"/>
                </a:moveTo>
                <a:cubicBezTo>
                  <a:pt x="4803144" y="1140032"/>
                  <a:pt x="4808978" y="1147037"/>
                  <a:pt x="4808978" y="1154821"/>
                </a:cubicBezTo>
                <a:cubicBezTo>
                  <a:pt x="4808978" y="1163383"/>
                  <a:pt x="4803144" y="1169610"/>
                  <a:pt x="4795122" y="1169610"/>
                </a:cubicBezTo>
                <a:cubicBezTo>
                  <a:pt x="4787830" y="1169610"/>
                  <a:pt x="4782725" y="1163383"/>
                  <a:pt x="4782725" y="1154821"/>
                </a:cubicBezTo>
                <a:cubicBezTo>
                  <a:pt x="4782725" y="1147037"/>
                  <a:pt x="4787830" y="1140032"/>
                  <a:pt x="4795122" y="1140032"/>
                </a:cubicBezTo>
                <a:close/>
                <a:moveTo>
                  <a:pt x="4726684" y="1140032"/>
                </a:moveTo>
                <a:cubicBezTo>
                  <a:pt x="4735246" y="1140032"/>
                  <a:pt x="4741472" y="1147037"/>
                  <a:pt x="4741472" y="1154821"/>
                </a:cubicBezTo>
                <a:cubicBezTo>
                  <a:pt x="4741472" y="1163383"/>
                  <a:pt x="4735246" y="1169610"/>
                  <a:pt x="4726684" y="1169610"/>
                </a:cubicBezTo>
                <a:cubicBezTo>
                  <a:pt x="4718122" y="1169610"/>
                  <a:pt x="4711896" y="1163383"/>
                  <a:pt x="4711896" y="1154821"/>
                </a:cubicBezTo>
                <a:cubicBezTo>
                  <a:pt x="4711896" y="1147037"/>
                  <a:pt x="4718122" y="1140032"/>
                  <a:pt x="4726684" y="1140032"/>
                </a:cubicBezTo>
                <a:close/>
                <a:moveTo>
                  <a:pt x="4655853" y="1140032"/>
                </a:moveTo>
                <a:cubicBezTo>
                  <a:pt x="4663637" y="1140032"/>
                  <a:pt x="4670642" y="1147037"/>
                  <a:pt x="4670642" y="1154821"/>
                </a:cubicBezTo>
                <a:cubicBezTo>
                  <a:pt x="4670642" y="1163383"/>
                  <a:pt x="4663637" y="1169610"/>
                  <a:pt x="4655853" y="1169610"/>
                </a:cubicBezTo>
                <a:cubicBezTo>
                  <a:pt x="4647291" y="1169610"/>
                  <a:pt x="4641064" y="1163383"/>
                  <a:pt x="4641064" y="1154821"/>
                </a:cubicBezTo>
                <a:cubicBezTo>
                  <a:pt x="4641064" y="1147037"/>
                  <a:pt x="4647291" y="1140032"/>
                  <a:pt x="4655853" y="1140032"/>
                </a:cubicBezTo>
                <a:close/>
                <a:moveTo>
                  <a:pt x="4585023" y="1140032"/>
                </a:moveTo>
                <a:cubicBezTo>
                  <a:pt x="4592806" y="1140032"/>
                  <a:pt x="4599811" y="1147037"/>
                  <a:pt x="4599811" y="1154821"/>
                </a:cubicBezTo>
                <a:cubicBezTo>
                  <a:pt x="4599811" y="1163383"/>
                  <a:pt x="4592806" y="1169610"/>
                  <a:pt x="4585023" y="1169610"/>
                </a:cubicBezTo>
                <a:cubicBezTo>
                  <a:pt x="4576461" y="1169610"/>
                  <a:pt x="4570235" y="1163383"/>
                  <a:pt x="4570235" y="1154821"/>
                </a:cubicBezTo>
                <a:cubicBezTo>
                  <a:pt x="4570235" y="1147037"/>
                  <a:pt x="4576461" y="1140032"/>
                  <a:pt x="4585023" y="1140032"/>
                </a:cubicBezTo>
                <a:close/>
                <a:moveTo>
                  <a:pt x="4513260" y="1140032"/>
                </a:moveTo>
                <a:cubicBezTo>
                  <a:pt x="4520553" y="1140032"/>
                  <a:pt x="4525657" y="1147037"/>
                  <a:pt x="4525657" y="1154821"/>
                </a:cubicBezTo>
                <a:cubicBezTo>
                  <a:pt x="4525657" y="1163383"/>
                  <a:pt x="4520553" y="1169610"/>
                  <a:pt x="4513260" y="1169610"/>
                </a:cubicBezTo>
                <a:cubicBezTo>
                  <a:pt x="4505238" y="1169610"/>
                  <a:pt x="4499404" y="1163383"/>
                  <a:pt x="4499404" y="1154821"/>
                </a:cubicBezTo>
                <a:cubicBezTo>
                  <a:pt x="4499404" y="1147037"/>
                  <a:pt x="4505238" y="1140032"/>
                  <a:pt x="4513260" y="1140032"/>
                </a:cubicBezTo>
                <a:close/>
                <a:moveTo>
                  <a:pt x="4439056" y="1140032"/>
                </a:moveTo>
                <a:cubicBezTo>
                  <a:pt x="4445619" y="1140032"/>
                  <a:pt x="4451453" y="1147037"/>
                  <a:pt x="4451453" y="1154821"/>
                </a:cubicBezTo>
                <a:cubicBezTo>
                  <a:pt x="4451453" y="1163383"/>
                  <a:pt x="4445619" y="1169610"/>
                  <a:pt x="4439056" y="1169610"/>
                </a:cubicBezTo>
                <a:cubicBezTo>
                  <a:pt x="4431763" y="1169610"/>
                  <a:pt x="4425200" y="1163383"/>
                  <a:pt x="4425200" y="1154821"/>
                </a:cubicBezTo>
                <a:cubicBezTo>
                  <a:pt x="4425200" y="1147037"/>
                  <a:pt x="4431763" y="1140032"/>
                  <a:pt x="4439056" y="1140032"/>
                </a:cubicBezTo>
                <a:close/>
                <a:moveTo>
                  <a:pt x="4366768" y="1140032"/>
                </a:moveTo>
                <a:cubicBezTo>
                  <a:pt x="4374790" y="1140032"/>
                  <a:pt x="4380624" y="1147037"/>
                  <a:pt x="4380624" y="1154821"/>
                </a:cubicBezTo>
                <a:cubicBezTo>
                  <a:pt x="4380624" y="1163383"/>
                  <a:pt x="4374790" y="1169610"/>
                  <a:pt x="4366768" y="1169610"/>
                </a:cubicBezTo>
                <a:cubicBezTo>
                  <a:pt x="4360934" y="1169610"/>
                  <a:pt x="4354371" y="1163383"/>
                  <a:pt x="4354371" y="1154821"/>
                </a:cubicBezTo>
                <a:cubicBezTo>
                  <a:pt x="4354371" y="1147037"/>
                  <a:pt x="4360934" y="1140032"/>
                  <a:pt x="4366768" y="1140032"/>
                </a:cubicBezTo>
                <a:close/>
                <a:moveTo>
                  <a:pt x="4295937" y="1140032"/>
                </a:moveTo>
                <a:cubicBezTo>
                  <a:pt x="4303959" y="1140032"/>
                  <a:pt x="4309793" y="1147037"/>
                  <a:pt x="4309793" y="1154821"/>
                </a:cubicBezTo>
                <a:cubicBezTo>
                  <a:pt x="4309793" y="1163383"/>
                  <a:pt x="4303959" y="1169610"/>
                  <a:pt x="4295937" y="1169610"/>
                </a:cubicBezTo>
                <a:cubicBezTo>
                  <a:pt x="4290103" y="1169610"/>
                  <a:pt x="4283540" y="1163383"/>
                  <a:pt x="4283540" y="1154821"/>
                </a:cubicBezTo>
                <a:cubicBezTo>
                  <a:pt x="4283540" y="1147037"/>
                  <a:pt x="4290103" y="1140032"/>
                  <a:pt x="4295937" y="1140032"/>
                </a:cubicBezTo>
                <a:close/>
                <a:moveTo>
                  <a:pt x="4225107" y="1140032"/>
                </a:moveTo>
                <a:cubicBezTo>
                  <a:pt x="4233129" y="1140032"/>
                  <a:pt x="4238963" y="1147037"/>
                  <a:pt x="4238963" y="1154821"/>
                </a:cubicBezTo>
                <a:cubicBezTo>
                  <a:pt x="4238963" y="1163383"/>
                  <a:pt x="4233129" y="1169610"/>
                  <a:pt x="4225107" y="1169610"/>
                </a:cubicBezTo>
                <a:cubicBezTo>
                  <a:pt x="4217085" y="1169610"/>
                  <a:pt x="4212710" y="1163383"/>
                  <a:pt x="4212710" y="1154821"/>
                </a:cubicBezTo>
                <a:cubicBezTo>
                  <a:pt x="4212710" y="1147037"/>
                  <a:pt x="4217085" y="1140032"/>
                  <a:pt x="4225107" y="1140032"/>
                </a:cubicBezTo>
                <a:close/>
                <a:moveTo>
                  <a:pt x="4153295" y="1140032"/>
                </a:moveTo>
                <a:cubicBezTo>
                  <a:pt x="4161078" y="1140032"/>
                  <a:pt x="4168083" y="1147037"/>
                  <a:pt x="4168083" y="1154821"/>
                </a:cubicBezTo>
                <a:cubicBezTo>
                  <a:pt x="4168083" y="1163383"/>
                  <a:pt x="4161078" y="1169610"/>
                  <a:pt x="4153295" y="1169610"/>
                </a:cubicBezTo>
                <a:cubicBezTo>
                  <a:pt x="4144733" y="1169610"/>
                  <a:pt x="4138507" y="1163383"/>
                  <a:pt x="4138507" y="1154821"/>
                </a:cubicBezTo>
                <a:cubicBezTo>
                  <a:pt x="4138507" y="1147037"/>
                  <a:pt x="4144733" y="1140032"/>
                  <a:pt x="4153295" y="1140032"/>
                </a:cubicBezTo>
                <a:close/>
                <a:moveTo>
                  <a:pt x="4082465" y="1140032"/>
                </a:moveTo>
                <a:cubicBezTo>
                  <a:pt x="4090249" y="1140032"/>
                  <a:pt x="4097254" y="1147037"/>
                  <a:pt x="4097254" y="1154821"/>
                </a:cubicBezTo>
                <a:cubicBezTo>
                  <a:pt x="4097254" y="1163383"/>
                  <a:pt x="4090249" y="1169610"/>
                  <a:pt x="4082465" y="1169610"/>
                </a:cubicBezTo>
                <a:cubicBezTo>
                  <a:pt x="4073903" y="1169610"/>
                  <a:pt x="4067676" y="1163383"/>
                  <a:pt x="4067676" y="1154821"/>
                </a:cubicBezTo>
                <a:cubicBezTo>
                  <a:pt x="4067676" y="1147037"/>
                  <a:pt x="4073903" y="1140032"/>
                  <a:pt x="4082465" y="1140032"/>
                </a:cubicBezTo>
                <a:close/>
                <a:moveTo>
                  <a:pt x="439789" y="1140032"/>
                </a:moveTo>
                <a:cubicBezTo>
                  <a:pt x="448351" y="1140032"/>
                  <a:pt x="454579" y="1146595"/>
                  <a:pt x="454579" y="1153888"/>
                </a:cubicBezTo>
                <a:cubicBezTo>
                  <a:pt x="454579" y="1161910"/>
                  <a:pt x="448351" y="1166286"/>
                  <a:pt x="439789" y="1166286"/>
                </a:cubicBezTo>
                <a:cubicBezTo>
                  <a:pt x="432006" y="1166286"/>
                  <a:pt x="425001" y="1161910"/>
                  <a:pt x="425001" y="1153888"/>
                </a:cubicBezTo>
                <a:cubicBezTo>
                  <a:pt x="425001" y="1146595"/>
                  <a:pt x="432006" y="1140032"/>
                  <a:pt x="439789" y="1140032"/>
                </a:cubicBezTo>
                <a:close/>
                <a:moveTo>
                  <a:pt x="368960" y="1140032"/>
                </a:moveTo>
                <a:cubicBezTo>
                  <a:pt x="377521" y="1140032"/>
                  <a:pt x="383747" y="1146595"/>
                  <a:pt x="383747" y="1153888"/>
                </a:cubicBezTo>
                <a:cubicBezTo>
                  <a:pt x="383747" y="1161910"/>
                  <a:pt x="377521" y="1166286"/>
                  <a:pt x="368960" y="1166286"/>
                </a:cubicBezTo>
                <a:cubicBezTo>
                  <a:pt x="361176" y="1166286"/>
                  <a:pt x="354172" y="1161910"/>
                  <a:pt x="354172" y="1153888"/>
                </a:cubicBezTo>
                <a:cubicBezTo>
                  <a:pt x="354172" y="1146595"/>
                  <a:pt x="361176" y="1140032"/>
                  <a:pt x="368960" y="1140032"/>
                </a:cubicBezTo>
                <a:close/>
                <a:moveTo>
                  <a:pt x="297194" y="1140032"/>
                </a:moveTo>
                <a:cubicBezTo>
                  <a:pt x="305217" y="1140032"/>
                  <a:pt x="309592" y="1146595"/>
                  <a:pt x="309592" y="1153888"/>
                </a:cubicBezTo>
                <a:cubicBezTo>
                  <a:pt x="309592" y="1161910"/>
                  <a:pt x="305217" y="1166286"/>
                  <a:pt x="297194" y="1166286"/>
                </a:cubicBezTo>
                <a:cubicBezTo>
                  <a:pt x="289902" y="1166286"/>
                  <a:pt x="283339" y="1161910"/>
                  <a:pt x="283339" y="1153888"/>
                </a:cubicBezTo>
                <a:cubicBezTo>
                  <a:pt x="283339" y="1146595"/>
                  <a:pt x="289902" y="1140032"/>
                  <a:pt x="297194" y="1140032"/>
                </a:cubicBezTo>
                <a:close/>
                <a:moveTo>
                  <a:pt x="226366" y="1140032"/>
                </a:moveTo>
                <a:cubicBezTo>
                  <a:pt x="232201" y="1140032"/>
                  <a:pt x="238764" y="1146595"/>
                  <a:pt x="238764" y="1153888"/>
                </a:cubicBezTo>
                <a:cubicBezTo>
                  <a:pt x="238764" y="1161910"/>
                  <a:pt x="232201" y="1166286"/>
                  <a:pt x="226366" y="1166286"/>
                </a:cubicBezTo>
                <a:cubicBezTo>
                  <a:pt x="218344" y="1166286"/>
                  <a:pt x="212510" y="1161910"/>
                  <a:pt x="212510" y="1153888"/>
                </a:cubicBezTo>
                <a:cubicBezTo>
                  <a:pt x="212510" y="1146595"/>
                  <a:pt x="218344" y="1140032"/>
                  <a:pt x="226366" y="1140032"/>
                </a:cubicBezTo>
                <a:close/>
                <a:moveTo>
                  <a:pt x="155532" y="1140032"/>
                </a:moveTo>
                <a:cubicBezTo>
                  <a:pt x="161366" y="1140032"/>
                  <a:pt x="167930" y="1146595"/>
                  <a:pt x="167930" y="1153888"/>
                </a:cubicBezTo>
                <a:cubicBezTo>
                  <a:pt x="167930" y="1161910"/>
                  <a:pt x="161366" y="1166286"/>
                  <a:pt x="155532" y="1166286"/>
                </a:cubicBezTo>
                <a:cubicBezTo>
                  <a:pt x="147510" y="1166286"/>
                  <a:pt x="141676" y="1161910"/>
                  <a:pt x="141676" y="1153888"/>
                </a:cubicBezTo>
                <a:cubicBezTo>
                  <a:pt x="141676" y="1146595"/>
                  <a:pt x="147510" y="1140032"/>
                  <a:pt x="155532" y="1140032"/>
                </a:cubicBezTo>
                <a:close/>
                <a:moveTo>
                  <a:pt x="83244" y="1140032"/>
                </a:moveTo>
                <a:cubicBezTo>
                  <a:pt x="90536" y="1140032"/>
                  <a:pt x="97100" y="1146595"/>
                  <a:pt x="97100" y="1153888"/>
                </a:cubicBezTo>
                <a:cubicBezTo>
                  <a:pt x="97100" y="1161910"/>
                  <a:pt x="90536" y="1166286"/>
                  <a:pt x="83244" y="1166286"/>
                </a:cubicBezTo>
                <a:cubicBezTo>
                  <a:pt x="76680" y="1166286"/>
                  <a:pt x="70846" y="1161910"/>
                  <a:pt x="70846" y="1153888"/>
                </a:cubicBezTo>
                <a:cubicBezTo>
                  <a:pt x="70846" y="1146595"/>
                  <a:pt x="76680" y="1140032"/>
                  <a:pt x="83244" y="1140032"/>
                </a:cubicBezTo>
                <a:close/>
                <a:moveTo>
                  <a:pt x="12008" y="1140032"/>
                </a:moveTo>
                <a:cubicBezTo>
                  <a:pt x="20253" y="1140032"/>
                  <a:pt x="26249" y="1146595"/>
                  <a:pt x="26249" y="1153888"/>
                </a:cubicBezTo>
                <a:cubicBezTo>
                  <a:pt x="26249" y="1161910"/>
                  <a:pt x="20253" y="1166286"/>
                  <a:pt x="12008" y="1166286"/>
                </a:cubicBezTo>
                <a:cubicBezTo>
                  <a:pt x="4513" y="1166286"/>
                  <a:pt x="16" y="1161910"/>
                  <a:pt x="16" y="1153888"/>
                </a:cubicBezTo>
                <a:cubicBezTo>
                  <a:pt x="16" y="1146595"/>
                  <a:pt x="4513" y="1140032"/>
                  <a:pt x="12008" y="1140032"/>
                </a:cubicBezTo>
                <a:close/>
                <a:moveTo>
                  <a:pt x="6867525" y="1069203"/>
                </a:moveTo>
                <a:cubicBezTo>
                  <a:pt x="6874088" y="1069203"/>
                  <a:pt x="6879922" y="1075037"/>
                  <a:pt x="6879922" y="1081600"/>
                </a:cubicBezTo>
                <a:cubicBezTo>
                  <a:pt x="6879922" y="1088893"/>
                  <a:pt x="6874088" y="1095457"/>
                  <a:pt x="6867525" y="1095457"/>
                </a:cubicBezTo>
                <a:cubicBezTo>
                  <a:pt x="6860232" y="1095457"/>
                  <a:pt x="6853669" y="1088893"/>
                  <a:pt x="6853669" y="1081600"/>
                </a:cubicBezTo>
                <a:cubicBezTo>
                  <a:pt x="6853669" y="1075037"/>
                  <a:pt x="6860232" y="1069203"/>
                  <a:pt x="6867525" y="1069203"/>
                </a:cubicBezTo>
                <a:close/>
                <a:moveTo>
                  <a:pt x="6795237" y="1069203"/>
                </a:moveTo>
                <a:cubicBezTo>
                  <a:pt x="6803259" y="1069203"/>
                  <a:pt x="6809093" y="1075037"/>
                  <a:pt x="6809093" y="1081600"/>
                </a:cubicBezTo>
                <a:cubicBezTo>
                  <a:pt x="6809093" y="1088893"/>
                  <a:pt x="6803259" y="1095457"/>
                  <a:pt x="6796696" y="1095457"/>
                </a:cubicBezTo>
                <a:cubicBezTo>
                  <a:pt x="6789403" y="1095457"/>
                  <a:pt x="6782840" y="1088893"/>
                  <a:pt x="6782840" y="1081600"/>
                </a:cubicBezTo>
                <a:cubicBezTo>
                  <a:pt x="6782840" y="1075037"/>
                  <a:pt x="6789403" y="1069203"/>
                  <a:pt x="6795237" y="1069203"/>
                </a:cubicBezTo>
                <a:close/>
                <a:moveTo>
                  <a:pt x="6724405" y="1069203"/>
                </a:moveTo>
                <a:cubicBezTo>
                  <a:pt x="6732427" y="1069203"/>
                  <a:pt x="6738261" y="1075037"/>
                  <a:pt x="6738261" y="1081600"/>
                </a:cubicBezTo>
                <a:cubicBezTo>
                  <a:pt x="6738261" y="1088893"/>
                  <a:pt x="6732427" y="1095457"/>
                  <a:pt x="6724405" y="1095457"/>
                </a:cubicBezTo>
                <a:cubicBezTo>
                  <a:pt x="6718571" y="1095457"/>
                  <a:pt x="6712008" y="1088893"/>
                  <a:pt x="6712008" y="1081600"/>
                </a:cubicBezTo>
                <a:cubicBezTo>
                  <a:pt x="6712008" y="1075037"/>
                  <a:pt x="6718571" y="1069203"/>
                  <a:pt x="6724405" y="1069203"/>
                </a:cubicBezTo>
                <a:close/>
                <a:moveTo>
                  <a:pt x="6653576" y="1069203"/>
                </a:moveTo>
                <a:cubicBezTo>
                  <a:pt x="6660869" y="1069203"/>
                  <a:pt x="6667432" y="1075037"/>
                  <a:pt x="6667432" y="1081600"/>
                </a:cubicBezTo>
                <a:cubicBezTo>
                  <a:pt x="6667432" y="1088893"/>
                  <a:pt x="6660869" y="1095457"/>
                  <a:pt x="6653576" y="1095457"/>
                </a:cubicBezTo>
                <a:cubicBezTo>
                  <a:pt x="6645554" y="1095457"/>
                  <a:pt x="6641179" y="1088893"/>
                  <a:pt x="6641179" y="1081600"/>
                </a:cubicBezTo>
                <a:cubicBezTo>
                  <a:pt x="6641179" y="1075037"/>
                  <a:pt x="6645554" y="1069203"/>
                  <a:pt x="6653576" y="1069203"/>
                </a:cubicBezTo>
                <a:close/>
                <a:moveTo>
                  <a:pt x="6581764" y="1069203"/>
                </a:moveTo>
                <a:cubicBezTo>
                  <a:pt x="6589547" y="1069203"/>
                  <a:pt x="6596552" y="1075037"/>
                  <a:pt x="6596552" y="1081600"/>
                </a:cubicBezTo>
                <a:cubicBezTo>
                  <a:pt x="6596552" y="1088893"/>
                  <a:pt x="6589547" y="1095457"/>
                  <a:pt x="6581764" y="1095457"/>
                </a:cubicBezTo>
                <a:cubicBezTo>
                  <a:pt x="6573202" y="1095457"/>
                  <a:pt x="6566976" y="1088893"/>
                  <a:pt x="6566976" y="1081600"/>
                </a:cubicBezTo>
                <a:cubicBezTo>
                  <a:pt x="6566976" y="1075037"/>
                  <a:pt x="6573202" y="1069203"/>
                  <a:pt x="6581764" y="1069203"/>
                </a:cubicBezTo>
                <a:close/>
                <a:moveTo>
                  <a:pt x="6510933" y="1069203"/>
                </a:moveTo>
                <a:cubicBezTo>
                  <a:pt x="6518717" y="1069203"/>
                  <a:pt x="6525722" y="1075037"/>
                  <a:pt x="6525722" y="1081600"/>
                </a:cubicBezTo>
                <a:cubicBezTo>
                  <a:pt x="6525722" y="1088893"/>
                  <a:pt x="6518717" y="1095457"/>
                  <a:pt x="6510933" y="1095457"/>
                </a:cubicBezTo>
                <a:cubicBezTo>
                  <a:pt x="6502371" y="1095457"/>
                  <a:pt x="6496144" y="1088893"/>
                  <a:pt x="6496144" y="1081600"/>
                </a:cubicBezTo>
                <a:cubicBezTo>
                  <a:pt x="6496144" y="1075037"/>
                  <a:pt x="6502371" y="1069203"/>
                  <a:pt x="6510933" y="1069203"/>
                </a:cubicBezTo>
                <a:close/>
                <a:moveTo>
                  <a:pt x="6440492" y="1069203"/>
                </a:moveTo>
                <a:cubicBezTo>
                  <a:pt x="6448081" y="1069203"/>
                  <a:pt x="6454911" y="1075037"/>
                  <a:pt x="6454911" y="1081600"/>
                </a:cubicBezTo>
                <a:cubicBezTo>
                  <a:pt x="6454911" y="1088893"/>
                  <a:pt x="6448081" y="1095457"/>
                  <a:pt x="6440492" y="1095457"/>
                </a:cubicBezTo>
                <a:cubicBezTo>
                  <a:pt x="6432145" y="1095457"/>
                  <a:pt x="6425315" y="1088893"/>
                  <a:pt x="6425315" y="1081600"/>
                </a:cubicBezTo>
                <a:cubicBezTo>
                  <a:pt x="6425315" y="1075037"/>
                  <a:pt x="6432145" y="1069203"/>
                  <a:pt x="6440492" y="1069203"/>
                </a:cubicBezTo>
                <a:close/>
                <a:moveTo>
                  <a:pt x="6368340" y="1069203"/>
                </a:moveTo>
                <a:cubicBezTo>
                  <a:pt x="6376362" y="1069203"/>
                  <a:pt x="6380737" y="1075037"/>
                  <a:pt x="6380737" y="1081600"/>
                </a:cubicBezTo>
                <a:cubicBezTo>
                  <a:pt x="6380737" y="1088893"/>
                  <a:pt x="6376362" y="1095457"/>
                  <a:pt x="6368340" y="1095457"/>
                </a:cubicBezTo>
                <a:cubicBezTo>
                  <a:pt x="6361047" y="1095457"/>
                  <a:pt x="6354484" y="1088893"/>
                  <a:pt x="6354484" y="1081600"/>
                </a:cubicBezTo>
                <a:cubicBezTo>
                  <a:pt x="6354484" y="1075037"/>
                  <a:pt x="6361047" y="1069203"/>
                  <a:pt x="6368340" y="1069203"/>
                </a:cubicBezTo>
                <a:close/>
                <a:moveTo>
                  <a:pt x="6297511" y="1069203"/>
                </a:moveTo>
                <a:cubicBezTo>
                  <a:pt x="6304074" y="1069203"/>
                  <a:pt x="6309908" y="1075037"/>
                  <a:pt x="6309908" y="1081600"/>
                </a:cubicBezTo>
                <a:cubicBezTo>
                  <a:pt x="6309908" y="1088893"/>
                  <a:pt x="6304074" y="1095457"/>
                  <a:pt x="6297511" y="1095457"/>
                </a:cubicBezTo>
                <a:cubicBezTo>
                  <a:pt x="6290218" y="1095457"/>
                  <a:pt x="6283655" y="1088893"/>
                  <a:pt x="6283655" y="1081600"/>
                </a:cubicBezTo>
                <a:cubicBezTo>
                  <a:pt x="6283655" y="1075037"/>
                  <a:pt x="6290218" y="1069203"/>
                  <a:pt x="6297511" y="1069203"/>
                </a:cubicBezTo>
                <a:close/>
                <a:moveTo>
                  <a:pt x="6226679" y="1069203"/>
                </a:moveTo>
                <a:cubicBezTo>
                  <a:pt x="6233242" y="1069203"/>
                  <a:pt x="6239076" y="1075037"/>
                  <a:pt x="6239076" y="1081600"/>
                </a:cubicBezTo>
                <a:cubicBezTo>
                  <a:pt x="6239076" y="1088893"/>
                  <a:pt x="6233242" y="1095457"/>
                  <a:pt x="6226679" y="1095457"/>
                </a:cubicBezTo>
                <a:cubicBezTo>
                  <a:pt x="6219386" y="1095457"/>
                  <a:pt x="6212823" y="1088893"/>
                  <a:pt x="6212823" y="1083059"/>
                </a:cubicBezTo>
                <a:cubicBezTo>
                  <a:pt x="6212823" y="1075037"/>
                  <a:pt x="6219386" y="1069203"/>
                  <a:pt x="6226679" y="1069203"/>
                </a:cubicBezTo>
                <a:close/>
                <a:moveTo>
                  <a:pt x="6154391" y="1069203"/>
                </a:moveTo>
                <a:cubicBezTo>
                  <a:pt x="6161684" y="1069203"/>
                  <a:pt x="6168247" y="1075037"/>
                  <a:pt x="6168247" y="1083059"/>
                </a:cubicBezTo>
                <a:cubicBezTo>
                  <a:pt x="6168247" y="1088893"/>
                  <a:pt x="6161684" y="1095457"/>
                  <a:pt x="6154391" y="1095457"/>
                </a:cubicBezTo>
                <a:cubicBezTo>
                  <a:pt x="6147828" y="1095457"/>
                  <a:pt x="6141994" y="1088893"/>
                  <a:pt x="6141994" y="1083059"/>
                </a:cubicBezTo>
                <a:cubicBezTo>
                  <a:pt x="6141994" y="1075037"/>
                  <a:pt x="6147828" y="1069203"/>
                  <a:pt x="6154391" y="1069203"/>
                </a:cubicBezTo>
                <a:close/>
                <a:moveTo>
                  <a:pt x="6083559" y="1069203"/>
                </a:moveTo>
                <a:cubicBezTo>
                  <a:pt x="6090852" y="1069203"/>
                  <a:pt x="6097415" y="1075037"/>
                  <a:pt x="6097415" y="1083059"/>
                </a:cubicBezTo>
                <a:cubicBezTo>
                  <a:pt x="6097415" y="1088893"/>
                  <a:pt x="6090852" y="1095457"/>
                  <a:pt x="6083559" y="1095457"/>
                </a:cubicBezTo>
                <a:cubicBezTo>
                  <a:pt x="6076996" y="1095457"/>
                  <a:pt x="6071162" y="1088893"/>
                  <a:pt x="6071162" y="1083059"/>
                </a:cubicBezTo>
                <a:cubicBezTo>
                  <a:pt x="6071162" y="1075037"/>
                  <a:pt x="6076996" y="1069203"/>
                  <a:pt x="6083559" y="1069203"/>
                </a:cubicBezTo>
                <a:close/>
                <a:moveTo>
                  <a:pt x="6009356" y="1069203"/>
                </a:moveTo>
                <a:cubicBezTo>
                  <a:pt x="6016649" y="1069203"/>
                  <a:pt x="6023212" y="1075037"/>
                  <a:pt x="6023212" y="1083059"/>
                </a:cubicBezTo>
                <a:cubicBezTo>
                  <a:pt x="6023212" y="1088893"/>
                  <a:pt x="6016649" y="1095457"/>
                  <a:pt x="6009356" y="1095457"/>
                </a:cubicBezTo>
                <a:cubicBezTo>
                  <a:pt x="6001334" y="1095457"/>
                  <a:pt x="5996959" y="1088893"/>
                  <a:pt x="5996959" y="1083059"/>
                </a:cubicBezTo>
                <a:cubicBezTo>
                  <a:pt x="5996959" y="1075037"/>
                  <a:pt x="6001334" y="1069203"/>
                  <a:pt x="6009356" y="1069203"/>
                </a:cubicBezTo>
                <a:close/>
                <a:moveTo>
                  <a:pt x="5940548" y="1069203"/>
                </a:moveTo>
                <a:cubicBezTo>
                  <a:pt x="5948896" y="1069203"/>
                  <a:pt x="5955726" y="1075037"/>
                  <a:pt x="5955726" y="1083059"/>
                </a:cubicBezTo>
                <a:cubicBezTo>
                  <a:pt x="5955726" y="1088893"/>
                  <a:pt x="5948896" y="1095457"/>
                  <a:pt x="5940548" y="1095457"/>
                </a:cubicBezTo>
                <a:cubicBezTo>
                  <a:pt x="5932960" y="1095457"/>
                  <a:pt x="5926130" y="1088893"/>
                  <a:pt x="5926130" y="1083059"/>
                </a:cubicBezTo>
                <a:cubicBezTo>
                  <a:pt x="5926130" y="1075037"/>
                  <a:pt x="5932960" y="1069203"/>
                  <a:pt x="5940548" y="1069203"/>
                </a:cubicBezTo>
                <a:close/>
                <a:moveTo>
                  <a:pt x="5870088" y="1069203"/>
                </a:moveTo>
                <a:cubicBezTo>
                  <a:pt x="5878650" y="1069203"/>
                  <a:pt x="5884877" y="1075037"/>
                  <a:pt x="5884877" y="1083059"/>
                </a:cubicBezTo>
                <a:cubicBezTo>
                  <a:pt x="5884877" y="1088893"/>
                  <a:pt x="5878650" y="1095457"/>
                  <a:pt x="5870088" y="1095457"/>
                </a:cubicBezTo>
                <a:cubicBezTo>
                  <a:pt x="5862304" y="1095457"/>
                  <a:pt x="5855299" y="1088893"/>
                  <a:pt x="5855299" y="1083059"/>
                </a:cubicBezTo>
                <a:cubicBezTo>
                  <a:pt x="5855299" y="1075037"/>
                  <a:pt x="5862304" y="1069203"/>
                  <a:pt x="5870088" y="1069203"/>
                </a:cubicBezTo>
                <a:close/>
                <a:moveTo>
                  <a:pt x="5799257" y="1069203"/>
                </a:moveTo>
                <a:cubicBezTo>
                  <a:pt x="5807819" y="1069203"/>
                  <a:pt x="5814045" y="1075037"/>
                  <a:pt x="5814045" y="1083059"/>
                </a:cubicBezTo>
                <a:cubicBezTo>
                  <a:pt x="5814045" y="1088893"/>
                  <a:pt x="5807819" y="1095457"/>
                  <a:pt x="5799257" y="1095457"/>
                </a:cubicBezTo>
                <a:cubicBezTo>
                  <a:pt x="5791474" y="1095457"/>
                  <a:pt x="5784469" y="1088893"/>
                  <a:pt x="5784469" y="1083059"/>
                </a:cubicBezTo>
                <a:cubicBezTo>
                  <a:pt x="5784469" y="1075037"/>
                  <a:pt x="5791474" y="1069203"/>
                  <a:pt x="5799257" y="1069203"/>
                </a:cubicBezTo>
                <a:close/>
                <a:moveTo>
                  <a:pt x="5724122" y="1069203"/>
                </a:moveTo>
                <a:cubicBezTo>
                  <a:pt x="5732144" y="1069203"/>
                  <a:pt x="5736519" y="1075037"/>
                  <a:pt x="5736519" y="1083059"/>
                </a:cubicBezTo>
                <a:cubicBezTo>
                  <a:pt x="5736519" y="1088893"/>
                  <a:pt x="5732144" y="1095457"/>
                  <a:pt x="5724122" y="1095457"/>
                </a:cubicBezTo>
                <a:cubicBezTo>
                  <a:pt x="5716100" y="1095457"/>
                  <a:pt x="5710266" y="1088893"/>
                  <a:pt x="5710266" y="1083059"/>
                </a:cubicBezTo>
                <a:cubicBezTo>
                  <a:pt x="5710266" y="1075037"/>
                  <a:pt x="5716100" y="1069203"/>
                  <a:pt x="5724122" y="1069203"/>
                </a:cubicBezTo>
                <a:close/>
                <a:moveTo>
                  <a:pt x="5653291" y="1069203"/>
                </a:moveTo>
                <a:cubicBezTo>
                  <a:pt x="5659125" y="1069203"/>
                  <a:pt x="5665688" y="1075037"/>
                  <a:pt x="5665688" y="1083059"/>
                </a:cubicBezTo>
                <a:cubicBezTo>
                  <a:pt x="5665688" y="1088893"/>
                  <a:pt x="5659125" y="1095457"/>
                  <a:pt x="5653291" y="1095457"/>
                </a:cubicBezTo>
                <a:cubicBezTo>
                  <a:pt x="5645269" y="1095457"/>
                  <a:pt x="5639435" y="1088893"/>
                  <a:pt x="5639435" y="1083059"/>
                </a:cubicBezTo>
                <a:cubicBezTo>
                  <a:pt x="5639435" y="1075037"/>
                  <a:pt x="5645269" y="1069203"/>
                  <a:pt x="5653291" y="1069203"/>
                </a:cubicBezTo>
                <a:close/>
                <a:moveTo>
                  <a:pt x="5581002" y="1069203"/>
                </a:moveTo>
                <a:cubicBezTo>
                  <a:pt x="5588295" y="1069203"/>
                  <a:pt x="5594858" y="1075037"/>
                  <a:pt x="5594858" y="1083059"/>
                </a:cubicBezTo>
                <a:cubicBezTo>
                  <a:pt x="5594858" y="1088893"/>
                  <a:pt x="5588295" y="1095457"/>
                  <a:pt x="5581002" y="1095457"/>
                </a:cubicBezTo>
                <a:cubicBezTo>
                  <a:pt x="5574439" y="1095457"/>
                  <a:pt x="5568605" y="1088893"/>
                  <a:pt x="5568605" y="1083059"/>
                </a:cubicBezTo>
                <a:cubicBezTo>
                  <a:pt x="5568605" y="1075037"/>
                  <a:pt x="5574439" y="1069203"/>
                  <a:pt x="5581002" y="1069203"/>
                </a:cubicBezTo>
                <a:close/>
                <a:moveTo>
                  <a:pt x="5510171" y="1069203"/>
                </a:moveTo>
                <a:cubicBezTo>
                  <a:pt x="5517464" y="1069203"/>
                  <a:pt x="5524027" y="1075037"/>
                  <a:pt x="5524027" y="1083059"/>
                </a:cubicBezTo>
                <a:cubicBezTo>
                  <a:pt x="5524027" y="1088893"/>
                  <a:pt x="5517464" y="1095457"/>
                  <a:pt x="5510171" y="1095457"/>
                </a:cubicBezTo>
                <a:cubicBezTo>
                  <a:pt x="5503608" y="1095457"/>
                  <a:pt x="5497774" y="1088893"/>
                  <a:pt x="5497774" y="1083059"/>
                </a:cubicBezTo>
                <a:cubicBezTo>
                  <a:pt x="5497774" y="1075037"/>
                  <a:pt x="5503608" y="1069203"/>
                  <a:pt x="5510171" y="1069203"/>
                </a:cubicBezTo>
                <a:close/>
                <a:moveTo>
                  <a:pt x="5438937" y="1069203"/>
                </a:moveTo>
                <a:cubicBezTo>
                  <a:pt x="5447182" y="1069203"/>
                  <a:pt x="5453178" y="1075037"/>
                  <a:pt x="5453178" y="1083059"/>
                </a:cubicBezTo>
                <a:cubicBezTo>
                  <a:pt x="5453178" y="1088893"/>
                  <a:pt x="5447182" y="1095457"/>
                  <a:pt x="5438937" y="1095457"/>
                </a:cubicBezTo>
                <a:cubicBezTo>
                  <a:pt x="5431442" y="1095457"/>
                  <a:pt x="5426945" y="1088893"/>
                  <a:pt x="5426945" y="1083059"/>
                </a:cubicBezTo>
                <a:cubicBezTo>
                  <a:pt x="5426945" y="1075037"/>
                  <a:pt x="5431442" y="1069203"/>
                  <a:pt x="5438937" y="1069203"/>
                </a:cubicBezTo>
                <a:close/>
                <a:moveTo>
                  <a:pt x="5367530" y="1069203"/>
                </a:moveTo>
                <a:cubicBezTo>
                  <a:pt x="5376092" y="1069203"/>
                  <a:pt x="5382318" y="1075037"/>
                  <a:pt x="5382318" y="1083059"/>
                </a:cubicBezTo>
                <a:cubicBezTo>
                  <a:pt x="5382318" y="1088893"/>
                  <a:pt x="5376092" y="1095457"/>
                  <a:pt x="5367530" y="1095457"/>
                </a:cubicBezTo>
                <a:cubicBezTo>
                  <a:pt x="5359747" y="1095457"/>
                  <a:pt x="5352742" y="1088893"/>
                  <a:pt x="5352742" y="1083059"/>
                </a:cubicBezTo>
                <a:cubicBezTo>
                  <a:pt x="5352742" y="1075037"/>
                  <a:pt x="5359747" y="1069203"/>
                  <a:pt x="5367530" y="1069203"/>
                </a:cubicBezTo>
                <a:close/>
                <a:moveTo>
                  <a:pt x="5296699" y="1069203"/>
                </a:moveTo>
                <a:cubicBezTo>
                  <a:pt x="5305261" y="1069203"/>
                  <a:pt x="5311488" y="1075037"/>
                  <a:pt x="5311488" y="1083059"/>
                </a:cubicBezTo>
                <a:cubicBezTo>
                  <a:pt x="5311488" y="1088893"/>
                  <a:pt x="5305261" y="1095457"/>
                  <a:pt x="5296699" y="1095457"/>
                </a:cubicBezTo>
                <a:cubicBezTo>
                  <a:pt x="5288915" y="1095457"/>
                  <a:pt x="5281910" y="1088893"/>
                  <a:pt x="5281910" y="1083059"/>
                </a:cubicBezTo>
                <a:cubicBezTo>
                  <a:pt x="5281910" y="1075037"/>
                  <a:pt x="5288915" y="1069203"/>
                  <a:pt x="5296699" y="1069203"/>
                </a:cubicBezTo>
                <a:close/>
                <a:moveTo>
                  <a:pt x="5225869" y="1069203"/>
                </a:moveTo>
                <a:cubicBezTo>
                  <a:pt x="5234431" y="1069203"/>
                  <a:pt x="5240657" y="1075037"/>
                  <a:pt x="5240657" y="1083059"/>
                </a:cubicBezTo>
                <a:cubicBezTo>
                  <a:pt x="5240657" y="1088893"/>
                  <a:pt x="5234431" y="1095457"/>
                  <a:pt x="5225869" y="1095457"/>
                </a:cubicBezTo>
                <a:cubicBezTo>
                  <a:pt x="5217307" y="1095457"/>
                  <a:pt x="5211081" y="1088893"/>
                  <a:pt x="5211081" y="1083059"/>
                </a:cubicBezTo>
                <a:cubicBezTo>
                  <a:pt x="5211081" y="1075037"/>
                  <a:pt x="5217307" y="1069203"/>
                  <a:pt x="5225869" y="1069203"/>
                </a:cubicBezTo>
                <a:close/>
                <a:moveTo>
                  <a:pt x="5154105" y="1069203"/>
                </a:moveTo>
                <a:cubicBezTo>
                  <a:pt x="5162127" y="1069203"/>
                  <a:pt x="5166502" y="1075037"/>
                  <a:pt x="5166502" y="1083059"/>
                </a:cubicBezTo>
                <a:cubicBezTo>
                  <a:pt x="5166502" y="1091081"/>
                  <a:pt x="5162127" y="1095457"/>
                  <a:pt x="5154105" y="1095457"/>
                </a:cubicBezTo>
                <a:cubicBezTo>
                  <a:pt x="5146083" y="1095457"/>
                  <a:pt x="5140249" y="1091081"/>
                  <a:pt x="5140249" y="1083059"/>
                </a:cubicBezTo>
                <a:cubicBezTo>
                  <a:pt x="5140249" y="1075037"/>
                  <a:pt x="5146083" y="1069203"/>
                  <a:pt x="5154105" y="1069203"/>
                </a:cubicBezTo>
                <a:close/>
                <a:moveTo>
                  <a:pt x="5083276" y="1069203"/>
                </a:moveTo>
                <a:cubicBezTo>
                  <a:pt x="5089110" y="1069203"/>
                  <a:pt x="5095673" y="1075037"/>
                  <a:pt x="5095673" y="1083059"/>
                </a:cubicBezTo>
                <a:cubicBezTo>
                  <a:pt x="5095673" y="1091081"/>
                  <a:pt x="5089110" y="1095457"/>
                  <a:pt x="5083276" y="1095457"/>
                </a:cubicBezTo>
                <a:cubicBezTo>
                  <a:pt x="5075254" y="1095457"/>
                  <a:pt x="5069420" y="1091081"/>
                  <a:pt x="5069420" y="1083059"/>
                </a:cubicBezTo>
                <a:cubicBezTo>
                  <a:pt x="5069420" y="1075037"/>
                  <a:pt x="5075254" y="1069203"/>
                  <a:pt x="5083276" y="1069203"/>
                </a:cubicBezTo>
                <a:close/>
                <a:moveTo>
                  <a:pt x="5012445" y="1069203"/>
                </a:moveTo>
                <a:cubicBezTo>
                  <a:pt x="5018279" y="1069203"/>
                  <a:pt x="5024842" y="1075037"/>
                  <a:pt x="5024842" y="1083059"/>
                </a:cubicBezTo>
                <a:cubicBezTo>
                  <a:pt x="5024842" y="1091081"/>
                  <a:pt x="5018279" y="1095457"/>
                  <a:pt x="5012445" y="1095457"/>
                </a:cubicBezTo>
                <a:cubicBezTo>
                  <a:pt x="5004423" y="1095457"/>
                  <a:pt x="4998589" y="1091081"/>
                  <a:pt x="4998589" y="1083059"/>
                </a:cubicBezTo>
                <a:cubicBezTo>
                  <a:pt x="4998589" y="1075037"/>
                  <a:pt x="5004423" y="1069203"/>
                  <a:pt x="5012445" y="1069203"/>
                </a:cubicBezTo>
                <a:close/>
                <a:moveTo>
                  <a:pt x="4940157" y="1069203"/>
                </a:moveTo>
                <a:cubicBezTo>
                  <a:pt x="4948179" y="1069203"/>
                  <a:pt x="4954013" y="1075037"/>
                  <a:pt x="4954013" y="1083059"/>
                </a:cubicBezTo>
                <a:cubicBezTo>
                  <a:pt x="4954013" y="1091081"/>
                  <a:pt x="4948179" y="1095457"/>
                  <a:pt x="4940157" y="1095457"/>
                </a:cubicBezTo>
                <a:cubicBezTo>
                  <a:pt x="4934323" y="1095457"/>
                  <a:pt x="4927760" y="1091081"/>
                  <a:pt x="4927760" y="1083059"/>
                </a:cubicBezTo>
                <a:cubicBezTo>
                  <a:pt x="4927760" y="1075037"/>
                  <a:pt x="4934323" y="1069203"/>
                  <a:pt x="4940157" y="1069203"/>
                </a:cubicBezTo>
                <a:close/>
                <a:moveTo>
                  <a:pt x="4865953" y="1069203"/>
                </a:moveTo>
                <a:cubicBezTo>
                  <a:pt x="4873975" y="1069203"/>
                  <a:pt x="4879809" y="1075037"/>
                  <a:pt x="4879809" y="1083059"/>
                </a:cubicBezTo>
                <a:cubicBezTo>
                  <a:pt x="4879809" y="1091081"/>
                  <a:pt x="4873975" y="1095457"/>
                  <a:pt x="4865953" y="1095457"/>
                </a:cubicBezTo>
                <a:cubicBezTo>
                  <a:pt x="4860119" y="1095457"/>
                  <a:pt x="4853556" y="1091081"/>
                  <a:pt x="4853556" y="1083059"/>
                </a:cubicBezTo>
                <a:cubicBezTo>
                  <a:pt x="4853556" y="1075037"/>
                  <a:pt x="4860119" y="1069203"/>
                  <a:pt x="4865953" y="1069203"/>
                </a:cubicBezTo>
                <a:close/>
                <a:moveTo>
                  <a:pt x="4795122" y="1069203"/>
                </a:moveTo>
                <a:cubicBezTo>
                  <a:pt x="4803144" y="1069203"/>
                  <a:pt x="4808978" y="1075037"/>
                  <a:pt x="4808978" y="1083059"/>
                </a:cubicBezTo>
                <a:cubicBezTo>
                  <a:pt x="4808978" y="1091081"/>
                  <a:pt x="4803144" y="1095457"/>
                  <a:pt x="4795122" y="1095457"/>
                </a:cubicBezTo>
                <a:cubicBezTo>
                  <a:pt x="4787830" y="1095457"/>
                  <a:pt x="4782725" y="1091081"/>
                  <a:pt x="4782725" y="1083059"/>
                </a:cubicBezTo>
                <a:cubicBezTo>
                  <a:pt x="4782725" y="1075037"/>
                  <a:pt x="4787830" y="1069203"/>
                  <a:pt x="4795122" y="1069203"/>
                </a:cubicBezTo>
                <a:close/>
                <a:moveTo>
                  <a:pt x="4726684" y="1069203"/>
                </a:moveTo>
                <a:cubicBezTo>
                  <a:pt x="4735246" y="1069203"/>
                  <a:pt x="4741472" y="1075037"/>
                  <a:pt x="4741472" y="1083059"/>
                </a:cubicBezTo>
                <a:cubicBezTo>
                  <a:pt x="4741472" y="1091081"/>
                  <a:pt x="4735246" y="1095457"/>
                  <a:pt x="4726684" y="1095457"/>
                </a:cubicBezTo>
                <a:cubicBezTo>
                  <a:pt x="4718122" y="1095457"/>
                  <a:pt x="4711896" y="1091081"/>
                  <a:pt x="4711896" y="1083059"/>
                </a:cubicBezTo>
                <a:cubicBezTo>
                  <a:pt x="4711896" y="1075037"/>
                  <a:pt x="4718122" y="1069203"/>
                  <a:pt x="4726684" y="1069203"/>
                </a:cubicBezTo>
                <a:close/>
                <a:moveTo>
                  <a:pt x="4655853" y="1069203"/>
                </a:moveTo>
                <a:cubicBezTo>
                  <a:pt x="4663637" y="1069203"/>
                  <a:pt x="4670642" y="1075037"/>
                  <a:pt x="4670642" y="1083059"/>
                </a:cubicBezTo>
                <a:cubicBezTo>
                  <a:pt x="4670642" y="1091081"/>
                  <a:pt x="4663637" y="1095457"/>
                  <a:pt x="4655853" y="1095457"/>
                </a:cubicBezTo>
                <a:cubicBezTo>
                  <a:pt x="4647291" y="1095457"/>
                  <a:pt x="4641064" y="1091081"/>
                  <a:pt x="4641064" y="1083059"/>
                </a:cubicBezTo>
                <a:cubicBezTo>
                  <a:pt x="4641064" y="1075037"/>
                  <a:pt x="4647291" y="1069203"/>
                  <a:pt x="4655853" y="1069203"/>
                </a:cubicBezTo>
                <a:close/>
                <a:moveTo>
                  <a:pt x="4585023" y="1069203"/>
                </a:moveTo>
                <a:cubicBezTo>
                  <a:pt x="4592806" y="1069203"/>
                  <a:pt x="4599811" y="1075037"/>
                  <a:pt x="4599811" y="1083059"/>
                </a:cubicBezTo>
                <a:cubicBezTo>
                  <a:pt x="4599811" y="1091081"/>
                  <a:pt x="4592806" y="1095457"/>
                  <a:pt x="4585023" y="1095457"/>
                </a:cubicBezTo>
                <a:cubicBezTo>
                  <a:pt x="4576461" y="1095457"/>
                  <a:pt x="4570235" y="1091081"/>
                  <a:pt x="4570235" y="1083059"/>
                </a:cubicBezTo>
                <a:cubicBezTo>
                  <a:pt x="4570235" y="1075037"/>
                  <a:pt x="4576461" y="1069203"/>
                  <a:pt x="4585023" y="1069203"/>
                </a:cubicBezTo>
                <a:close/>
                <a:moveTo>
                  <a:pt x="4513260" y="1069203"/>
                </a:moveTo>
                <a:cubicBezTo>
                  <a:pt x="4519094" y="1069203"/>
                  <a:pt x="4525657" y="1075430"/>
                  <a:pt x="4525657" y="1083991"/>
                </a:cubicBezTo>
                <a:cubicBezTo>
                  <a:pt x="4525657" y="1092553"/>
                  <a:pt x="4519094" y="1098780"/>
                  <a:pt x="4513260" y="1098780"/>
                </a:cubicBezTo>
                <a:cubicBezTo>
                  <a:pt x="4505238" y="1098780"/>
                  <a:pt x="4499404" y="1092553"/>
                  <a:pt x="4499404" y="1083991"/>
                </a:cubicBezTo>
                <a:cubicBezTo>
                  <a:pt x="4499404" y="1075430"/>
                  <a:pt x="4505238" y="1069203"/>
                  <a:pt x="4513260" y="1069203"/>
                </a:cubicBezTo>
                <a:close/>
                <a:moveTo>
                  <a:pt x="4439056" y="1069203"/>
                </a:moveTo>
                <a:cubicBezTo>
                  <a:pt x="4445619" y="1069203"/>
                  <a:pt x="4451453" y="1075430"/>
                  <a:pt x="4451453" y="1083991"/>
                </a:cubicBezTo>
                <a:cubicBezTo>
                  <a:pt x="4451453" y="1092553"/>
                  <a:pt x="4445619" y="1098780"/>
                  <a:pt x="4439056" y="1098780"/>
                </a:cubicBezTo>
                <a:cubicBezTo>
                  <a:pt x="4431763" y="1098780"/>
                  <a:pt x="4425200" y="1092553"/>
                  <a:pt x="4425200" y="1083991"/>
                </a:cubicBezTo>
                <a:cubicBezTo>
                  <a:pt x="4425200" y="1075430"/>
                  <a:pt x="4431763" y="1069203"/>
                  <a:pt x="4439056" y="1069203"/>
                </a:cubicBezTo>
                <a:close/>
                <a:moveTo>
                  <a:pt x="4366768" y="1069203"/>
                </a:moveTo>
                <a:cubicBezTo>
                  <a:pt x="4374790" y="1069203"/>
                  <a:pt x="4380624" y="1075430"/>
                  <a:pt x="4380624" y="1083991"/>
                </a:cubicBezTo>
                <a:cubicBezTo>
                  <a:pt x="4380624" y="1092553"/>
                  <a:pt x="4374790" y="1098780"/>
                  <a:pt x="4366768" y="1098780"/>
                </a:cubicBezTo>
                <a:cubicBezTo>
                  <a:pt x="4360934" y="1098780"/>
                  <a:pt x="4354371" y="1092553"/>
                  <a:pt x="4354371" y="1083991"/>
                </a:cubicBezTo>
                <a:cubicBezTo>
                  <a:pt x="4354371" y="1075430"/>
                  <a:pt x="4360934" y="1069203"/>
                  <a:pt x="4366768" y="1069203"/>
                </a:cubicBezTo>
                <a:close/>
                <a:moveTo>
                  <a:pt x="4295937" y="1069203"/>
                </a:moveTo>
                <a:cubicBezTo>
                  <a:pt x="4303959" y="1069203"/>
                  <a:pt x="4309793" y="1075430"/>
                  <a:pt x="4309793" y="1083991"/>
                </a:cubicBezTo>
                <a:cubicBezTo>
                  <a:pt x="4309793" y="1092553"/>
                  <a:pt x="4303959" y="1098780"/>
                  <a:pt x="4295937" y="1098780"/>
                </a:cubicBezTo>
                <a:cubicBezTo>
                  <a:pt x="4290103" y="1098780"/>
                  <a:pt x="4283540" y="1092553"/>
                  <a:pt x="4283540" y="1083991"/>
                </a:cubicBezTo>
                <a:cubicBezTo>
                  <a:pt x="4283540" y="1075430"/>
                  <a:pt x="4290103" y="1069203"/>
                  <a:pt x="4295937" y="1069203"/>
                </a:cubicBezTo>
                <a:close/>
                <a:moveTo>
                  <a:pt x="4225107" y="1069203"/>
                </a:moveTo>
                <a:cubicBezTo>
                  <a:pt x="4233129" y="1069203"/>
                  <a:pt x="4238963" y="1075430"/>
                  <a:pt x="4238963" y="1083991"/>
                </a:cubicBezTo>
                <a:cubicBezTo>
                  <a:pt x="4238963" y="1092553"/>
                  <a:pt x="4233129" y="1098780"/>
                  <a:pt x="4225107" y="1098780"/>
                </a:cubicBezTo>
                <a:cubicBezTo>
                  <a:pt x="4217085" y="1098780"/>
                  <a:pt x="4212710" y="1092553"/>
                  <a:pt x="4212710" y="1083991"/>
                </a:cubicBezTo>
                <a:cubicBezTo>
                  <a:pt x="4212710" y="1075430"/>
                  <a:pt x="4217085" y="1069203"/>
                  <a:pt x="4225107" y="1069203"/>
                </a:cubicBezTo>
                <a:close/>
                <a:moveTo>
                  <a:pt x="4153295" y="1069203"/>
                </a:moveTo>
                <a:cubicBezTo>
                  <a:pt x="4161078" y="1069203"/>
                  <a:pt x="4168083" y="1075430"/>
                  <a:pt x="4168083" y="1083991"/>
                </a:cubicBezTo>
                <a:cubicBezTo>
                  <a:pt x="4168083" y="1092553"/>
                  <a:pt x="4161078" y="1098780"/>
                  <a:pt x="4153295" y="1098780"/>
                </a:cubicBezTo>
                <a:cubicBezTo>
                  <a:pt x="4144733" y="1098780"/>
                  <a:pt x="4138507" y="1092553"/>
                  <a:pt x="4138507" y="1083991"/>
                </a:cubicBezTo>
                <a:cubicBezTo>
                  <a:pt x="4138507" y="1075430"/>
                  <a:pt x="4144733" y="1069203"/>
                  <a:pt x="4153295" y="1069203"/>
                </a:cubicBezTo>
                <a:close/>
                <a:moveTo>
                  <a:pt x="4082465" y="1069203"/>
                </a:moveTo>
                <a:cubicBezTo>
                  <a:pt x="4090249" y="1069203"/>
                  <a:pt x="4097254" y="1075430"/>
                  <a:pt x="4097254" y="1083991"/>
                </a:cubicBezTo>
                <a:cubicBezTo>
                  <a:pt x="4097254" y="1092553"/>
                  <a:pt x="4090249" y="1098780"/>
                  <a:pt x="4082465" y="1098780"/>
                </a:cubicBezTo>
                <a:cubicBezTo>
                  <a:pt x="4073903" y="1098780"/>
                  <a:pt x="4067676" y="1092553"/>
                  <a:pt x="4067676" y="1083991"/>
                </a:cubicBezTo>
                <a:cubicBezTo>
                  <a:pt x="4067676" y="1075430"/>
                  <a:pt x="4073903" y="1069203"/>
                  <a:pt x="4082465" y="1069203"/>
                </a:cubicBezTo>
                <a:close/>
                <a:moveTo>
                  <a:pt x="4011635" y="1069203"/>
                </a:moveTo>
                <a:cubicBezTo>
                  <a:pt x="4019418" y="1069203"/>
                  <a:pt x="4026423" y="1075430"/>
                  <a:pt x="4026423" y="1083991"/>
                </a:cubicBezTo>
                <a:cubicBezTo>
                  <a:pt x="4026423" y="1092553"/>
                  <a:pt x="4019418" y="1098780"/>
                  <a:pt x="4011635" y="1098780"/>
                </a:cubicBezTo>
                <a:cubicBezTo>
                  <a:pt x="4003073" y="1098780"/>
                  <a:pt x="3996847" y="1092553"/>
                  <a:pt x="3996847" y="1083991"/>
                </a:cubicBezTo>
                <a:cubicBezTo>
                  <a:pt x="3996847" y="1075430"/>
                  <a:pt x="4003073" y="1069203"/>
                  <a:pt x="4011635" y="1069203"/>
                </a:cubicBezTo>
                <a:close/>
                <a:moveTo>
                  <a:pt x="3939871" y="1069203"/>
                </a:moveTo>
                <a:cubicBezTo>
                  <a:pt x="3947893" y="1069203"/>
                  <a:pt x="3952268" y="1075430"/>
                  <a:pt x="3952268" y="1083991"/>
                </a:cubicBezTo>
                <a:cubicBezTo>
                  <a:pt x="3952268" y="1092553"/>
                  <a:pt x="3947893" y="1098780"/>
                  <a:pt x="3939871" y="1098780"/>
                </a:cubicBezTo>
                <a:cubicBezTo>
                  <a:pt x="3932578" y="1098780"/>
                  <a:pt x="3926015" y="1092553"/>
                  <a:pt x="3926015" y="1083991"/>
                </a:cubicBezTo>
                <a:cubicBezTo>
                  <a:pt x="3926015" y="1075430"/>
                  <a:pt x="3932578" y="1069203"/>
                  <a:pt x="3939871" y="1069203"/>
                </a:cubicBezTo>
                <a:close/>
                <a:moveTo>
                  <a:pt x="582439" y="1069203"/>
                </a:moveTo>
                <a:cubicBezTo>
                  <a:pt x="589732" y="1069203"/>
                  <a:pt x="596295" y="1075766"/>
                  <a:pt x="596295" y="1083059"/>
                </a:cubicBezTo>
                <a:cubicBezTo>
                  <a:pt x="596295" y="1089622"/>
                  <a:pt x="589732" y="1095457"/>
                  <a:pt x="582439" y="1095457"/>
                </a:cubicBezTo>
                <a:cubicBezTo>
                  <a:pt x="574416" y="1095457"/>
                  <a:pt x="570041" y="1089622"/>
                  <a:pt x="570041" y="1083059"/>
                </a:cubicBezTo>
                <a:cubicBezTo>
                  <a:pt x="570041" y="1075766"/>
                  <a:pt x="574416" y="1069203"/>
                  <a:pt x="582439" y="1069203"/>
                </a:cubicBezTo>
                <a:close/>
                <a:moveTo>
                  <a:pt x="513628" y="1069203"/>
                </a:moveTo>
                <a:cubicBezTo>
                  <a:pt x="521977" y="1069203"/>
                  <a:pt x="528807" y="1075766"/>
                  <a:pt x="528807" y="1083059"/>
                </a:cubicBezTo>
                <a:cubicBezTo>
                  <a:pt x="528807" y="1089622"/>
                  <a:pt x="521977" y="1095457"/>
                  <a:pt x="513628" y="1095457"/>
                </a:cubicBezTo>
                <a:cubicBezTo>
                  <a:pt x="506040" y="1095457"/>
                  <a:pt x="499209" y="1089622"/>
                  <a:pt x="499209" y="1083059"/>
                </a:cubicBezTo>
                <a:cubicBezTo>
                  <a:pt x="499209" y="1075766"/>
                  <a:pt x="506040" y="1069203"/>
                  <a:pt x="513628" y="1069203"/>
                </a:cubicBezTo>
                <a:close/>
                <a:moveTo>
                  <a:pt x="439795" y="1069203"/>
                </a:moveTo>
                <a:cubicBezTo>
                  <a:pt x="448358" y="1069203"/>
                  <a:pt x="454585" y="1075766"/>
                  <a:pt x="454585" y="1083059"/>
                </a:cubicBezTo>
                <a:cubicBezTo>
                  <a:pt x="454585" y="1089622"/>
                  <a:pt x="448358" y="1095457"/>
                  <a:pt x="439795" y="1095457"/>
                </a:cubicBezTo>
                <a:cubicBezTo>
                  <a:pt x="432012" y="1095457"/>
                  <a:pt x="425007" y="1089622"/>
                  <a:pt x="425007" y="1083059"/>
                </a:cubicBezTo>
                <a:cubicBezTo>
                  <a:pt x="425007" y="1075766"/>
                  <a:pt x="432012" y="1069203"/>
                  <a:pt x="439795" y="1069203"/>
                </a:cubicBezTo>
                <a:close/>
                <a:moveTo>
                  <a:pt x="368965" y="1069203"/>
                </a:moveTo>
                <a:cubicBezTo>
                  <a:pt x="377527" y="1069203"/>
                  <a:pt x="383754" y="1075766"/>
                  <a:pt x="383754" y="1083059"/>
                </a:cubicBezTo>
                <a:cubicBezTo>
                  <a:pt x="383754" y="1089622"/>
                  <a:pt x="377527" y="1095457"/>
                  <a:pt x="368965" y="1095457"/>
                </a:cubicBezTo>
                <a:cubicBezTo>
                  <a:pt x="361182" y="1095457"/>
                  <a:pt x="354177" y="1089622"/>
                  <a:pt x="354177" y="1083059"/>
                </a:cubicBezTo>
                <a:cubicBezTo>
                  <a:pt x="354177" y="1075766"/>
                  <a:pt x="361182" y="1069203"/>
                  <a:pt x="368965" y="1069203"/>
                </a:cubicBezTo>
                <a:close/>
                <a:moveTo>
                  <a:pt x="297201" y="1069203"/>
                </a:moveTo>
                <a:cubicBezTo>
                  <a:pt x="305223" y="1069203"/>
                  <a:pt x="309599" y="1075766"/>
                  <a:pt x="309599" y="1083059"/>
                </a:cubicBezTo>
                <a:cubicBezTo>
                  <a:pt x="309599" y="1089622"/>
                  <a:pt x="305223" y="1095457"/>
                  <a:pt x="297201" y="1095457"/>
                </a:cubicBezTo>
                <a:cubicBezTo>
                  <a:pt x="289909" y="1095457"/>
                  <a:pt x="283346" y="1089622"/>
                  <a:pt x="283346" y="1083059"/>
                </a:cubicBezTo>
                <a:cubicBezTo>
                  <a:pt x="283346" y="1075766"/>
                  <a:pt x="289909" y="1069203"/>
                  <a:pt x="297201" y="1069203"/>
                </a:cubicBezTo>
                <a:close/>
                <a:moveTo>
                  <a:pt x="226372" y="1069203"/>
                </a:moveTo>
                <a:cubicBezTo>
                  <a:pt x="232207" y="1069203"/>
                  <a:pt x="238771" y="1075766"/>
                  <a:pt x="238771" y="1083059"/>
                </a:cubicBezTo>
                <a:cubicBezTo>
                  <a:pt x="238771" y="1089622"/>
                  <a:pt x="232207" y="1095457"/>
                  <a:pt x="226372" y="1095457"/>
                </a:cubicBezTo>
                <a:cubicBezTo>
                  <a:pt x="218350" y="1095457"/>
                  <a:pt x="212516" y="1089622"/>
                  <a:pt x="212516" y="1083059"/>
                </a:cubicBezTo>
                <a:cubicBezTo>
                  <a:pt x="212516" y="1075766"/>
                  <a:pt x="218350" y="1069203"/>
                  <a:pt x="226372" y="1069203"/>
                </a:cubicBezTo>
                <a:close/>
                <a:moveTo>
                  <a:pt x="154079" y="1069203"/>
                </a:moveTo>
                <a:cubicBezTo>
                  <a:pt x="161372" y="1069203"/>
                  <a:pt x="167935" y="1075766"/>
                  <a:pt x="167935" y="1083059"/>
                </a:cubicBezTo>
                <a:cubicBezTo>
                  <a:pt x="167935" y="1089622"/>
                  <a:pt x="161372" y="1095457"/>
                  <a:pt x="154079" y="1095457"/>
                </a:cubicBezTo>
                <a:cubicBezTo>
                  <a:pt x="147516" y="1095457"/>
                  <a:pt x="141682" y="1089622"/>
                  <a:pt x="141682" y="1083059"/>
                </a:cubicBezTo>
                <a:cubicBezTo>
                  <a:pt x="141682" y="1075766"/>
                  <a:pt x="147516" y="1069203"/>
                  <a:pt x="154079" y="1069203"/>
                </a:cubicBezTo>
                <a:close/>
                <a:moveTo>
                  <a:pt x="83249" y="1069203"/>
                </a:moveTo>
                <a:cubicBezTo>
                  <a:pt x="90542" y="1069203"/>
                  <a:pt x="97105" y="1075766"/>
                  <a:pt x="97105" y="1083059"/>
                </a:cubicBezTo>
                <a:cubicBezTo>
                  <a:pt x="97105" y="1089622"/>
                  <a:pt x="90542" y="1095457"/>
                  <a:pt x="83249" y="1095457"/>
                </a:cubicBezTo>
                <a:cubicBezTo>
                  <a:pt x="76686" y="1095457"/>
                  <a:pt x="70852" y="1089622"/>
                  <a:pt x="70852" y="1083059"/>
                </a:cubicBezTo>
                <a:cubicBezTo>
                  <a:pt x="70852" y="1075766"/>
                  <a:pt x="76686" y="1069203"/>
                  <a:pt x="83249" y="1069203"/>
                </a:cubicBezTo>
                <a:close/>
                <a:moveTo>
                  <a:pt x="12014" y="1069203"/>
                </a:moveTo>
                <a:cubicBezTo>
                  <a:pt x="20258" y="1069203"/>
                  <a:pt x="26255" y="1075766"/>
                  <a:pt x="26255" y="1083059"/>
                </a:cubicBezTo>
                <a:cubicBezTo>
                  <a:pt x="26255" y="1091081"/>
                  <a:pt x="20258" y="1095457"/>
                  <a:pt x="12014" y="1095457"/>
                </a:cubicBezTo>
                <a:cubicBezTo>
                  <a:pt x="4518" y="1095457"/>
                  <a:pt x="21" y="1091081"/>
                  <a:pt x="21" y="1083059"/>
                </a:cubicBezTo>
                <a:cubicBezTo>
                  <a:pt x="21" y="1075766"/>
                  <a:pt x="4518" y="1069203"/>
                  <a:pt x="12014" y="1069203"/>
                </a:cubicBezTo>
                <a:close/>
                <a:moveTo>
                  <a:pt x="6724405" y="998371"/>
                </a:moveTo>
                <a:cubicBezTo>
                  <a:pt x="6732427" y="998371"/>
                  <a:pt x="6738261" y="1004205"/>
                  <a:pt x="6738261" y="1010768"/>
                </a:cubicBezTo>
                <a:cubicBezTo>
                  <a:pt x="6738261" y="1018061"/>
                  <a:pt x="6732427" y="1024625"/>
                  <a:pt x="6724405" y="1024625"/>
                </a:cubicBezTo>
                <a:cubicBezTo>
                  <a:pt x="6718571" y="1024625"/>
                  <a:pt x="6712008" y="1018061"/>
                  <a:pt x="6712008" y="1010768"/>
                </a:cubicBezTo>
                <a:cubicBezTo>
                  <a:pt x="6712008" y="1004205"/>
                  <a:pt x="6718571" y="998371"/>
                  <a:pt x="6724405" y="998371"/>
                </a:cubicBezTo>
                <a:close/>
                <a:moveTo>
                  <a:pt x="6653576" y="998371"/>
                </a:moveTo>
                <a:cubicBezTo>
                  <a:pt x="6660869" y="998371"/>
                  <a:pt x="6667432" y="1004205"/>
                  <a:pt x="6667432" y="1010768"/>
                </a:cubicBezTo>
                <a:cubicBezTo>
                  <a:pt x="6667432" y="1018061"/>
                  <a:pt x="6660869" y="1024625"/>
                  <a:pt x="6653576" y="1024625"/>
                </a:cubicBezTo>
                <a:cubicBezTo>
                  <a:pt x="6645554" y="1024625"/>
                  <a:pt x="6641179" y="1018061"/>
                  <a:pt x="6641179" y="1010768"/>
                </a:cubicBezTo>
                <a:cubicBezTo>
                  <a:pt x="6641179" y="1004205"/>
                  <a:pt x="6645554" y="998371"/>
                  <a:pt x="6653576" y="998371"/>
                </a:cubicBezTo>
                <a:close/>
                <a:moveTo>
                  <a:pt x="6581764" y="998371"/>
                </a:moveTo>
                <a:cubicBezTo>
                  <a:pt x="6589547" y="998371"/>
                  <a:pt x="6596552" y="1004205"/>
                  <a:pt x="6596552" y="1010768"/>
                </a:cubicBezTo>
                <a:cubicBezTo>
                  <a:pt x="6596552" y="1018061"/>
                  <a:pt x="6589547" y="1024625"/>
                  <a:pt x="6581764" y="1024625"/>
                </a:cubicBezTo>
                <a:cubicBezTo>
                  <a:pt x="6573202" y="1024625"/>
                  <a:pt x="6566976" y="1018061"/>
                  <a:pt x="6566976" y="1010768"/>
                </a:cubicBezTo>
                <a:cubicBezTo>
                  <a:pt x="6566976" y="1004205"/>
                  <a:pt x="6573202" y="998371"/>
                  <a:pt x="6581764" y="998371"/>
                </a:cubicBezTo>
                <a:close/>
                <a:moveTo>
                  <a:pt x="6510933" y="998371"/>
                </a:moveTo>
                <a:cubicBezTo>
                  <a:pt x="6518717" y="998371"/>
                  <a:pt x="6525722" y="1004205"/>
                  <a:pt x="6525722" y="1010768"/>
                </a:cubicBezTo>
                <a:cubicBezTo>
                  <a:pt x="6525722" y="1018061"/>
                  <a:pt x="6518717" y="1024625"/>
                  <a:pt x="6510933" y="1024625"/>
                </a:cubicBezTo>
                <a:cubicBezTo>
                  <a:pt x="6502371" y="1024625"/>
                  <a:pt x="6496144" y="1018061"/>
                  <a:pt x="6496144" y="1010768"/>
                </a:cubicBezTo>
                <a:cubicBezTo>
                  <a:pt x="6496144" y="1004205"/>
                  <a:pt x="6502371" y="998371"/>
                  <a:pt x="6510933" y="998371"/>
                </a:cubicBezTo>
                <a:close/>
                <a:moveTo>
                  <a:pt x="6440492" y="998371"/>
                </a:moveTo>
                <a:cubicBezTo>
                  <a:pt x="6448081" y="998371"/>
                  <a:pt x="6454911" y="1004205"/>
                  <a:pt x="6454911" y="1010768"/>
                </a:cubicBezTo>
                <a:cubicBezTo>
                  <a:pt x="6454911" y="1018061"/>
                  <a:pt x="6448081" y="1024625"/>
                  <a:pt x="6440492" y="1024625"/>
                </a:cubicBezTo>
                <a:cubicBezTo>
                  <a:pt x="6432145" y="1024625"/>
                  <a:pt x="6425315" y="1018061"/>
                  <a:pt x="6425315" y="1010768"/>
                </a:cubicBezTo>
                <a:cubicBezTo>
                  <a:pt x="6425315" y="1004205"/>
                  <a:pt x="6432145" y="998371"/>
                  <a:pt x="6440492" y="998371"/>
                </a:cubicBezTo>
                <a:close/>
                <a:moveTo>
                  <a:pt x="6368340" y="998371"/>
                </a:moveTo>
                <a:cubicBezTo>
                  <a:pt x="6376362" y="998371"/>
                  <a:pt x="6380737" y="1004205"/>
                  <a:pt x="6380737" y="1010768"/>
                </a:cubicBezTo>
                <a:cubicBezTo>
                  <a:pt x="6380737" y="1018061"/>
                  <a:pt x="6376362" y="1024625"/>
                  <a:pt x="6368340" y="1024625"/>
                </a:cubicBezTo>
                <a:cubicBezTo>
                  <a:pt x="6361047" y="1024625"/>
                  <a:pt x="6354484" y="1018061"/>
                  <a:pt x="6354484" y="1010768"/>
                </a:cubicBezTo>
                <a:cubicBezTo>
                  <a:pt x="6354484" y="1004205"/>
                  <a:pt x="6361047" y="998371"/>
                  <a:pt x="6368340" y="998371"/>
                </a:cubicBezTo>
                <a:close/>
                <a:moveTo>
                  <a:pt x="6297511" y="998371"/>
                </a:moveTo>
                <a:cubicBezTo>
                  <a:pt x="6304074" y="998371"/>
                  <a:pt x="6309908" y="1004205"/>
                  <a:pt x="6309908" y="1010768"/>
                </a:cubicBezTo>
                <a:cubicBezTo>
                  <a:pt x="6309908" y="1018061"/>
                  <a:pt x="6304074" y="1024625"/>
                  <a:pt x="6297511" y="1024625"/>
                </a:cubicBezTo>
                <a:cubicBezTo>
                  <a:pt x="6290218" y="1024625"/>
                  <a:pt x="6283655" y="1018061"/>
                  <a:pt x="6283655" y="1010768"/>
                </a:cubicBezTo>
                <a:cubicBezTo>
                  <a:pt x="6283655" y="1004205"/>
                  <a:pt x="6290218" y="998371"/>
                  <a:pt x="6297511" y="998371"/>
                </a:cubicBezTo>
                <a:close/>
                <a:moveTo>
                  <a:pt x="6226679" y="998371"/>
                </a:moveTo>
                <a:cubicBezTo>
                  <a:pt x="6233242" y="998371"/>
                  <a:pt x="6239076" y="1004205"/>
                  <a:pt x="6239076" y="1010768"/>
                </a:cubicBezTo>
                <a:cubicBezTo>
                  <a:pt x="6239076" y="1018061"/>
                  <a:pt x="6233242" y="1024625"/>
                  <a:pt x="6226679" y="1024625"/>
                </a:cubicBezTo>
                <a:cubicBezTo>
                  <a:pt x="6219386" y="1024625"/>
                  <a:pt x="6212823" y="1018061"/>
                  <a:pt x="6212823" y="1010768"/>
                </a:cubicBezTo>
                <a:cubicBezTo>
                  <a:pt x="6212823" y="1004205"/>
                  <a:pt x="6219386" y="998371"/>
                  <a:pt x="6226679" y="998371"/>
                </a:cubicBezTo>
                <a:close/>
                <a:moveTo>
                  <a:pt x="6154391" y="998371"/>
                </a:moveTo>
                <a:cubicBezTo>
                  <a:pt x="6161684" y="998371"/>
                  <a:pt x="6168247" y="1004205"/>
                  <a:pt x="6168247" y="1010768"/>
                </a:cubicBezTo>
                <a:cubicBezTo>
                  <a:pt x="6168247" y="1018061"/>
                  <a:pt x="6161684" y="1024625"/>
                  <a:pt x="6154391" y="1024625"/>
                </a:cubicBezTo>
                <a:cubicBezTo>
                  <a:pt x="6147828" y="1024625"/>
                  <a:pt x="6141994" y="1018061"/>
                  <a:pt x="6141994" y="1010768"/>
                </a:cubicBezTo>
                <a:cubicBezTo>
                  <a:pt x="6141994" y="1004205"/>
                  <a:pt x="6147828" y="998371"/>
                  <a:pt x="6154391" y="998371"/>
                </a:cubicBezTo>
                <a:close/>
                <a:moveTo>
                  <a:pt x="6083559" y="998371"/>
                </a:moveTo>
                <a:cubicBezTo>
                  <a:pt x="6090852" y="998371"/>
                  <a:pt x="6097415" y="1004205"/>
                  <a:pt x="6097415" y="1010768"/>
                </a:cubicBezTo>
                <a:cubicBezTo>
                  <a:pt x="6097415" y="1018061"/>
                  <a:pt x="6090852" y="1024625"/>
                  <a:pt x="6083559" y="1024625"/>
                </a:cubicBezTo>
                <a:cubicBezTo>
                  <a:pt x="6076996" y="1024625"/>
                  <a:pt x="6071162" y="1018061"/>
                  <a:pt x="6071162" y="1010768"/>
                </a:cubicBezTo>
                <a:cubicBezTo>
                  <a:pt x="6071162" y="1004205"/>
                  <a:pt x="6076996" y="998371"/>
                  <a:pt x="6083559" y="998371"/>
                </a:cubicBezTo>
                <a:close/>
                <a:moveTo>
                  <a:pt x="6009356" y="998371"/>
                </a:moveTo>
                <a:cubicBezTo>
                  <a:pt x="6016649" y="998371"/>
                  <a:pt x="6023212" y="1004205"/>
                  <a:pt x="6023212" y="1010768"/>
                </a:cubicBezTo>
                <a:cubicBezTo>
                  <a:pt x="6023212" y="1018061"/>
                  <a:pt x="6016649" y="1024625"/>
                  <a:pt x="6009356" y="1024625"/>
                </a:cubicBezTo>
                <a:cubicBezTo>
                  <a:pt x="6001334" y="1024625"/>
                  <a:pt x="5996959" y="1018061"/>
                  <a:pt x="5996959" y="1010768"/>
                </a:cubicBezTo>
                <a:cubicBezTo>
                  <a:pt x="5996959" y="1004205"/>
                  <a:pt x="6001334" y="998371"/>
                  <a:pt x="6009356" y="998371"/>
                </a:cubicBezTo>
                <a:close/>
                <a:moveTo>
                  <a:pt x="5940548" y="998371"/>
                </a:moveTo>
                <a:cubicBezTo>
                  <a:pt x="5948896" y="998371"/>
                  <a:pt x="5955726" y="1004205"/>
                  <a:pt x="5955726" y="1010768"/>
                </a:cubicBezTo>
                <a:cubicBezTo>
                  <a:pt x="5955726" y="1018061"/>
                  <a:pt x="5948896" y="1024625"/>
                  <a:pt x="5940548" y="1024625"/>
                </a:cubicBezTo>
                <a:cubicBezTo>
                  <a:pt x="5932960" y="1024625"/>
                  <a:pt x="5926130" y="1018061"/>
                  <a:pt x="5926130" y="1010768"/>
                </a:cubicBezTo>
                <a:cubicBezTo>
                  <a:pt x="5926130" y="1004205"/>
                  <a:pt x="5932960" y="998371"/>
                  <a:pt x="5940548" y="998371"/>
                </a:cubicBezTo>
                <a:close/>
                <a:moveTo>
                  <a:pt x="5870088" y="998371"/>
                </a:moveTo>
                <a:cubicBezTo>
                  <a:pt x="5878650" y="998371"/>
                  <a:pt x="5884877" y="1004205"/>
                  <a:pt x="5884877" y="1010768"/>
                </a:cubicBezTo>
                <a:cubicBezTo>
                  <a:pt x="5884877" y="1018061"/>
                  <a:pt x="5878650" y="1024625"/>
                  <a:pt x="5870088" y="1024625"/>
                </a:cubicBezTo>
                <a:cubicBezTo>
                  <a:pt x="5862304" y="1024625"/>
                  <a:pt x="5855299" y="1018061"/>
                  <a:pt x="5855299" y="1010768"/>
                </a:cubicBezTo>
                <a:cubicBezTo>
                  <a:pt x="5855299" y="1004205"/>
                  <a:pt x="5862304" y="998371"/>
                  <a:pt x="5870088" y="998371"/>
                </a:cubicBezTo>
                <a:close/>
                <a:moveTo>
                  <a:pt x="5799257" y="998371"/>
                </a:moveTo>
                <a:cubicBezTo>
                  <a:pt x="5807819" y="998371"/>
                  <a:pt x="5814045" y="1004205"/>
                  <a:pt x="5814045" y="1010768"/>
                </a:cubicBezTo>
                <a:cubicBezTo>
                  <a:pt x="5814045" y="1018061"/>
                  <a:pt x="5807819" y="1024625"/>
                  <a:pt x="5799257" y="1024625"/>
                </a:cubicBezTo>
                <a:cubicBezTo>
                  <a:pt x="5791474" y="1024625"/>
                  <a:pt x="5784469" y="1018061"/>
                  <a:pt x="5784469" y="1010768"/>
                </a:cubicBezTo>
                <a:cubicBezTo>
                  <a:pt x="5784469" y="1004205"/>
                  <a:pt x="5791474" y="998371"/>
                  <a:pt x="5799257" y="998371"/>
                </a:cubicBezTo>
                <a:close/>
                <a:moveTo>
                  <a:pt x="5724122" y="998371"/>
                </a:moveTo>
                <a:cubicBezTo>
                  <a:pt x="5730685" y="998371"/>
                  <a:pt x="5736519" y="1004205"/>
                  <a:pt x="5736519" y="1010768"/>
                </a:cubicBezTo>
                <a:cubicBezTo>
                  <a:pt x="5736519" y="1018061"/>
                  <a:pt x="5730685" y="1024625"/>
                  <a:pt x="5724122" y="1024625"/>
                </a:cubicBezTo>
                <a:cubicBezTo>
                  <a:pt x="5716100" y="1024625"/>
                  <a:pt x="5710266" y="1018061"/>
                  <a:pt x="5710266" y="1010768"/>
                </a:cubicBezTo>
                <a:cubicBezTo>
                  <a:pt x="5710266" y="1004205"/>
                  <a:pt x="5716100" y="998371"/>
                  <a:pt x="5724122" y="998371"/>
                </a:cubicBezTo>
                <a:close/>
                <a:moveTo>
                  <a:pt x="5653291" y="998371"/>
                </a:moveTo>
                <a:cubicBezTo>
                  <a:pt x="5659125" y="998371"/>
                  <a:pt x="5665688" y="1004205"/>
                  <a:pt x="5665688" y="1012227"/>
                </a:cubicBezTo>
                <a:cubicBezTo>
                  <a:pt x="5665688" y="1018061"/>
                  <a:pt x="5659125" y="1024625"/>
                  <a:pt x="5653291" y="1024625"/>
                </a:cubicBezTo>
                <a:cubicBezTo>
                  <a:pt x="5645269" y="1024625"/>
                  <a:pt x="5639435" y="1018061"/>
                  <a:pt x="5639435" y="1012227"/>
                </a:cubicBezTo>
                <a:cubicBezTo>
                  <a:pt x="5639435" y="1004205"/>
                  <a:pt x="5645269" y="998371"/>
                  <a:pt x="5653291" y="998371"/>
                </a:cubicBezTo>
                <a:close/>
                <a:moveTo>
                  <a:pt x="5581002" y="998371"/>
                </a:moveTo>
                <a:cubicBezTo>
                  <a:pt x="5588295" y="998371"/>
                  <a:pt x="5594858" y="1004205"/>
                  <a:pt x="5594858" y="1012227"/>
                </a:cubicBezTo>
                <a:cubicBezTo>
                  <a:pt x="5594858" y="1018061"/>
                  <a:pt x="5588295" y="1024625"/>
                  <a:pt x="5581002" y="1024625"/>
                </a:cubicBezTo>
                <a:cubicBezTo>
                  <a:pt x="5574439" y="1024625"/>
                  <a:pt x="5568605" y="1018061"/>
                  <a:pt x="5568605" y="1012227"/>
                </a:cubicBezTo>
                <a:cubicBezTo>
                  <a:pt x="5568605" y="1004205"/>
                  <a:pt x="5574439" y="998371"/>
                  <a:pt x="5581002" y="998371"/>
                </a:cubicBezTo>
                <a:close/>
                <a:moveTo>
                  <a:pt x="5510171" y="998371"/>
                </a:moveTo>
                <a:cubicBezTo>
                  <a:pt x="5517464" y="998371"/>
                  <a:pt x="5524027" y="1004205"/>
                  <a:pt x="5524027" y="1012227"/>
                </a:cubicBezTo>
                <a:cubicBezTo>
                  <a:pt x="5524027" y="1018061"/>
                  <a:pt x="5517464" y="1024625"/>
                  <a:pt x="5510171" y="1024625"/>
                </a:cubicBezTo>
                <a:cubicBezTo>
                  <a:pt x="5503608" y="1024625"/>
                  <a:pt x="5497774" y="1018061"/>
                  <a:pt x="5497774" y="1012227"/>
                </a:cubicBezTo>
                <a:cubicBezTo>
                  <a:pt x="5497774" y="1004205"/>
                  <a:pt x="5503608" y="998371"/>
                  <a:pt x="5510171" y="998371"/>
                </a:cubicBezTo>
                <a:close/>
                <a:moveTo>
                  <a:pt x="5438937" y="998371"/>
                </a:moveTo>
                <a:cubicBezTo>
                  <a:pt x="5447182" y="998371"/>
                  <a:pt x="5453178" y="1004205"/>
                  <a:pt x="5453178" y="1012227"/>
                </a:cubicBezTo>
                <a:cubicBezTo>
                  <a:pt x="5453178" y="1018061"/>
                  <a:pt x="5447182" y="1024625"/>
                  <a:pt x="5438937" y="1024625"/>
                </a:cubicBezTo>
                <a:cubicBezTo>
                  <a:pt x="5431442" y="1024625"/>
                  <a:pt x="5426945" y="1018061"/>
                  <a:pt x="5426945" y="1012227"/>
                </a:cubicBezTo>
                <a:cubicBezTo>
                  <a:pt x="5426945" y="1004205"/>
                  <a:pt x="5431442" y="998371"/>
                  <a:pt x="5438937" y="998371"/>
                </a:cubicBezTo>
                <a:close/>
                <a:moveTo>
                  <a:pt x="5367530" y="998371"/>
                </a:moveTo>
                <a:cubicBezTo>
                  <a:pt x="5376092" y="998371"/>
                  <a:pt x="5382318" y="1004205"/>
                  <a:pt x="5382318" y="1012227"/>
                </a:cubicBezTo>
                <a:cubicBezTo>
                  <a:pt x="5382318" y="1018061"/>
                  <a:pt x="5376092" y="1024625"/>
                  <a:pt x="5367530" y="1024625"/>
                </a:cubicBezTo>
                <a:cubicBezTo>
                  <a:pt x="5359747" y="1024625"/>
                  <a:pt x="5352742" y="1018061"/>
                  <a:pt x="5352742" y="1012227"/>
                </a:cubicBezTo>
                <a:cubicBezTo>
                  <a:pt x="5352742" y="1004205"/>
                  <a:pt x="5359747" y="998371"/>
                  <a:pt x="5367530" y="998371"/>
                </a:cubicBezTo>
                <a:close/>
                <a:moveTo>
                  <a:pt x="5296699" y="998371"/>
                </a:moveTo>
                <a:cubicBezTo>
                  <a:pt x="5305261" y="998371"/>
                  <a:pt x="5311488" y="1004205"/>
                  <a:pt x="5311488" y="1012227"/>
                </a:cubicBezTo>
                <a:cubicBezTo>
                  <a:pt x="5311488" y="1018061"/>
                  <a:pt x="5305261" y="1024625"/>
                  <a:pt x="5296699" y="1024625"/>
                </a:cubicBezTo>
                <a:cubicBezTo>
                  <a:pt x="5288915" y="1024625"/>
                  <a:pt x="5281910" y="1018061"/>
                  <a:pt x="5281910" y="1012227"/>
                </a:cubicBezTo>
                <a:cubicBezTo>
                  <a:pt x="5281910" y="1004205"/>
                  <a:pt x="5288915" y="998371"/>
                  <a:pt x="5296699" y="998371"/>
                </a:cubicBezTo>
                <a:close/>
                <a:moveTo>
                  <a:pt x="5225869" y="998371"/>
                </a:moveTo>
                <a:cubicBezTo>
                  <a:pt x="5234431" y="998371"/>
                  <a:pt x="5240657" y="1004205"/>
                  <a:pt x="5240657" y="1012227"/>
                </a:cubicBezTo>
                <a:cubicBezTo>
                  <a:pt x="5240657" y="1018061"/>
                  <a:pt x="5234431" y="1024625"/>
                  <a:pt x="5225869" y="1024625"/>
                </a:cubicBezTo>
                <a:cubicBezTo>
                  <a:pt x="5217307" y="1024625"/>
                  <a:pt x="5211081" y="1018061"/>
                  <a:pt x="5211081" y="1012227"/>
                </a:cubicBezTo>
                <a:cubicBezTo>
                  <a:pt x="5211081" y="1004205"/>
                  <a:pt x="5217307" y="998371"/>
                  <a:pt x="5225869" y="998371"/>
                </a:cubicBezTo>
                <a:close/>
                <a:moveTo>
                  <a:pt x="5154105" y="998371"/>
                </a:moveTo>
                <a:cubicBezTo>
                  <a:pt x="5162127" y="998371"/>
                  <a:pt x="5166502" y="1004205"/>
                  <a:pt x="5166502" y="1012227"/>
                </a:cubicBezTo>
                <a:cubicBezTo>
                  <a:pt x="5166502" y="1018061"/>
                  <a:pt x="5162127" y="1024625"/>
                  <a:pt x="5154105" y="1024625"/>
                </a:cubicBezTo>
                <a:cubicBezTo>
                  <a:pt x="5146083" y="1024625"/>
                  <a:pt x="5140249" y="1018061"/>
                  <a:pt x="5140249" y="1012227"/>
                </a:cubicBezTo>
                <a:cubicBezTo>
                  <a:pt x="5140249" y="1004205"/>
                  <a:pt x="5146083" y="998371"/>
                  <a:pt x="5154105" y="998371"/>
                </a:cubicBezTo>
                <a:close/>
                <a:moveTo>
                  <a:pt x="5083276" y="998371"/>
                </a:moveTo>
                <a:cubicBezTo>
                  <a:pt x="5089110" y="998371"/>
                  <a:pt x="5095673" y="1004205"/>
                  <a:pt x="5095673" y="1012227"/>
                </a:cubicBezTo>
                <a:cubicBezTo>
                  <a:pt x="5095673" y="1018061"/>
                  <a:pt x="5089110" y="1024625"/>
                  <a:pt x="5083276" y="1024625"/>
                </a:cubicBezTo>
                <a:cubicBezTo>
                  <a:pt x="5075254" y="1024625"/>
                  <a:pt x="5069420" y="1018061"/>
                  <a:pt x="5069420" y="1012227"/>
                </a:cubicBezTo>
                <a:cubicBezTo>
                  <a:pt x="5069420" y="1004205"/>
                  <a:pt x="5075254" y="998371"/>
                  <a:pt x="5083276" y="998371"/>
                </a:cubicBezTo>
                <a:close/>
                <a:moveTo>
                  <a:pt x="5012445" y="998371"/>
                </a:moveTo>
                <a:cubicBezTo>
                  <a:pt x="5018279" y="998371"/>
                  <a:pt x="5024842" y="1004205"/>
                  <a:pt x="5024842" y="1012227"/>
                </a:cubicBezTo>
                <a:cubicBezTo>
                  <a:pt x="5024842" y="1018061"/>
                  <a:pt x="5018279" y="1024625"/>
                  <a:pt x="5012445" y="1024625"/>
                </a:cubicBezTo>
                <a:cubicBezTo>
                  <a:pt x="5004423" y="1024625"/>
                  <a:pt x="4998589" y="1018061"/>
                  <a:pt x="4998589" y="1012227"/>
                </a:cubicBezTo>
                <a:cubicBezTo>
                  <a:pt x="4998589" y="1004205"/>
                  <a:pt x="5004423" y="998371"/>
                  <a:pt x="5012445" y="998371"/>
                </a:cubicBezTo>
                <a:close/>
                <a:moveTo>
                  <a:pt x="4940157" y="998371"/>
                </a:moveTo>
                <a:cubicBezTo>
                  <a:pt x="4948179" y="998371"/>
                  <a:pt x="4954013" y="1004205"/>
                  <a:pt x="4954013" y="1012227"/>
                </a:cubicBezTo>
                <a:cubicBezTo>
                  <a:pt x="4954013" y="1018061"/>
                  <a:pt x="4948179" y="1024625"/>
                  <a:pt x="4940157" y="1024625"/>
                </a:cubicBezTo>
                <a:cubicBezTo>
                  <a:pt x="4934323" y="1024625"/>
                  <a:pt x="4927760" y="1018061"/>
                  <a:pt x="4927760" y="1012227"/>
                </a:cubicBezTo>
                <a:cubicBezTo>
                  <a:pt x="4927760" y="1004205"/>
                  <a:pt x="4934323" y="998371"/>
                  <a:pt x="4940157" y="998371"/>
                </a:cubicBezTo>
                <a:close/>
                <a:moveTo>
                  <a:pt x="4865953" y="998371"/>
                </a:moveTo>
                <a:cubicBezTo>
                  <a:pt x="4873975" y="998371"/>
                  <a:pt x="4879809" y="1004205"/>
                  <a:pt x="4879809" y="1012227"/>
                </a:cubicBezTo>
                <a:cubicBezTo>
                  <a:pt x="4879809" y="1018061"/>
                  <a:pt x="4873975" y="1024625"/>
                  <a:pt x="4865953" y="1024625"/>
                </a:cubicBezTo>
                <a:cubicBezTo>
                  <a:pt x="4860119" y="1024625"/>
                  <a:pt x="4853556" y="1018061"/>
                  <a:pt x="4853556" y="1012227"/>
                </a:cubicBezTo>
                <a:cubicBezTo>
                  <a:pt x="4853556" y="1004205"/>
                  <a:pt x="4860119" y="998371"/>
                  <a:pt x="4865953" y="998371"/>
                </a:cubicBezTo>
                <a:close/>
                <a:moveTo>
                  <a:pt x="4797514" y="998371"/>
                </a:moveTo>
                <a:cubicBezTo>
                  <a:pt x="4806076" y="998371"/>
                  <a:pt x="4812303" y="1004205"/>
                  <a:pt x="4812303" y="1012227"/>
                </a:cubicBezTo>
                <a:cubicBezTo>
                  <a:pt x="4812303" y="1018061"/>
                  <a:pt x="4806076" y="1024625"/>
                  <a:pt x="4797514" y="1024625"/>
                </a:cubicBezTo>
                <a:cubicBezTo>
                  <a:pt x="4789730" y="1024625"/>
                  <a:pt x="4784282" y="1018061"/>
                  <a:pt x="4782725" y="1012227"/>
                </a:cubicBezTo>
                <a:cubicBezTo>
                  <a:pt x="4782725" y="1004205"/>
                  <a:pt x="4789730" y="998371"/>
                  <a:pt x="4797514" y="998371"/>
                </a:cubicBezTo>
                <a:close/>
                <a:moveTo>
                  <a:pt x="4726684" y="998371"/>
                </a:moveTo>
                <a:cubicBezTo>
                  <a:pt x="4735246" y="998371"/>
                  <a:pt x="4741472" y="1004205"/>
                  <a:pt x="4741472" y="1012227"/>
                </a:cubicBezTo>
                <a:cubicBezTo>
                  <a:pt x="4741472" y="1018061"/>
                  <a:pt x="4735246" y="1024625"/>
                  <a:pt x="4726684" y="1024625"/>
                </a:cubicBezTo>
                <a:cubicBezTo>
                  <a:pt x="4718122" y="1024625"/>
                  <a:pt x="4711896" y="1018061"/>
                  <a:pt x="4711896" y="1012227"/>
                </a:cubicBezTo>
                <a:cubicBezTo>
                  <a:pt x="4711896" y="1004205"/>
                  <a:pt x="4718122" y="998371"/>
                  <a:pt x="4726684" y="998371"/>
                </a:cubicBezTo>
                <a:close/>
                <a:moveTo>
                  <a:pt x="4655853" y="998371"/>
                </a:moveTo>
                <a:cubicBezTo>
                  <a:pt x="4663637" y="998371"/>
                  <a:pt x="4670642" y="1004205"/>
                  <a:pt x="4670642" y="1012227"/>
                </a:cubicBezTo>
                <a:cubicBezTo>
                  <a:pt x="4670642" y="1018061"/>
                  <a:pt x="4663637" y="1024625"/>
                  <a:pt x="4655853" y="1024625"/>
                </a:cubicBezTo>
                <a:cubicBezTo>
                  <a:pt x="4647291" y="1024625"/>
                  <a:pt x="4641064" y="1018061"/>
                  <a:pt x="4641064" y="1012227"/>
                </a:cubicBezTo>
                <a:cubicBezTo>
                  <a:pt x="4641064" y="1004205"/>
                  <a:pt x="4647291" y="998371"/>
                  <a:pt x="4655853" y="998371"/>
                </a:cubicBezTo>
                <a:close/>
                <a:moveTo>
                  <a:pt x="4584091" y="998371"/>
                </a:moveTo>
                <a:cubicBezTo>
                  <a:pt x="4591384" y="998371"/>
                  <a:pt x="4596488" y="1004205"/>
                  <a:pt x="4596488" y="1012227"/>
                </a:cubicBezTo>
                <a:cubicBezTo>
                  <a:pt x="4596488" y="1018061"/>
                  <a:pt x="4591384" y="1024625"/>
                  <a:pt x="4584091" y="1024625"/>
                </a:cubicBezTo>
                <a:cubicBezTo>
                  <a:pt x="4576069" y="1024625"/>
                  <a:pt x="4570235" y="1018061"/>
                  <a:pt x="4570235" y="1012227"/>
                </a:cubicBezTo>
                <a:cubicBezTo>
                  <a:pt x="4570235" y="1004205"/>
                  <a:pt x="4576069" y="998371"/>
                  <a:pt x="4584091" y="998371"/>
                </a:cubicBezTo>
                <a:close/>
                <a:moveTo>
                  <a:pt x="4513260" y="998371"/>
                </a:moveTo>
                <a:cubicBezTo>
                  <a:pt x="4519094" y="998371"/>
                  <a:pt x="4525657" y="1004205"/>
                  <a:pt x="4525657" y="1012227"/>
                </a:cubicBezTo>
                <a:cubicBezTo>
                  <a:pt x="4525657" y="1019520"/>
                  <a:pt x="4519094" y="1024625"/>
                  <a:pt x="4513260" y="1024625"/>
                </a:cubicBezTo>
                <a:cubicBezTo>
                  <a:pt x="4505238" y="1024625"/>
                  <a:pt x="4499404" y="1019520"/>
                  <a:pt x="4499404" y="1012227"/>
                </a:cubicBezTo>
                <a:cubicBezTo>
                  <a:pt x="4499404" y="1004205"/>
                  <a:pt x="4505238" y="998371"/>
                  <a:pt x="4513260" y="998371"/>
                </a:cubicBezTo>
                <a:close/>
                <a:moveTo>
                  <a:pt x="4439056" y="998371"/>
                </a:moveTo>
                <a:cubicBezTo>
                  <a:pt x="4445619" y="998371"/>
                  <a:pt x="4451453" y="1004205"/>
                  <a:pt x="4451453" y="1012227"/>
                </a:cubicBezTo>
                <a:cubicBezTo>
                  <a:pt x="4451453" y="1019520"/>
                  <a:pt x="4445619" y="1024625"/>
                  <a:pt x="4439056" y="1024625"/>
                </a:cubicBezTo>
                <a:cubicBezTo>
                  <a:pt x="4431763" y="1024625"/>
                  <a:pt x="4425200" y="1019520"/>
                  <a:pt x="4425200" y="1012227"/>
                </a:cubicBezTo>
                <a:cubicBezTo>
                  <a:pt x="4425200" y="1004205"/>
                  <a:pt x="4431763" y="998371"/>
                  <a:pt x="4439056" y="998371"/>
                </a:cubicBezTo>
                <a:close/>
                <a:moveTo>
                  <a:pt x="4366768" y="998371"/>
                </a:moveTo>
                <a:cubicBezTo>
                  <a:pt x="4374790" y="998371"/>
                  <a:pt x="4380624" y="1004205"/>
                  <a:pt x="4380624" y="1012227"/>
                </a:cubicBezTo>
                <a:cubicBezTo>
                  <a:pt x="4380624" y="1019520"/>
                  <a:pt x="4374790" y="1024625"/>
                  <a:pt x="4366768" y="1024625"/>
                </a:cubicBezTo>
                <a:cubicBezTo>
                  <a:pt x="4360934" y="1024625"/>
                  <a:pt x="4354371" y="1019520"/>
                  <a:pt x="4354371" y="1012227"/>
                </a:cubicBezTo>
                <a:cubicBezTo>
                  <a:pt x="4354371" y="1004205"/>
                  <a:pt x="4360934" y="998371"/>
                  <a:pt x="4366768" y="998371"/>
                </a:cubicBezTo>
                <a:close/>
                <a:moveTo>
                  <a:pt x="4295937" y="998371"/>
                </a:moveTo>
                <a:cubicBezTo>
                  <a:pt x="4303959" y="998371"/>
                  <a:pt x="4309793" y="1004205"/>
                  <a:pt x="4309793" y="1012227"/>
                </a:cubicBezTo>
                <a:cubicBezTo>
                  <a:pt x="4309793" y="1019520"/>
                  <a:pt x="4303959" y="1024625"/>
                  <a:pt x="4295937" y="1024625"/>
                </a:cubicBezTo>
                <a:cubicBezTo>
                  <a:pt x="4290103" y="1024625"/>
                  <a:pt x="4283540" y="1019520"/>
                  <a:pt x="4283540" y="1012227"/>
                </a:cubicBezTo>
                <a:cubicBezTo>
                  <a:pt x="4283540" y="1004205"/>
                  <a:pt x="4290103" y="998371"/>
                  <a:pt x="4295937" y="998371"/>
                </a:cubicBezTo>
                <a:close/>
                <a:moveTo>
                  <a:pt x="4225107" y="998371"/>
                </a:moveTo>
                <a:cubicBezTo>
                  <a:pt x="4233129" y="998371"/>
                  <a:pt x="4238963" y="1004205"/>
                  <a:pt x="4238963" y="1012227"/>
                </a:cubicBezTo>
                <a:cubicBezTo>
                  <a:pt x="4238963" y="1019520"/>
                  <a:pt x="4233129" y="1024625"/>
                  <a:pt x="4225107" y="1024625"/>
                </a:cubicBezTo>
                <a:cubicBezTo>
                  <a:pt x="4217085" y="1024625"/>
                  <a:pt x="4212710" y="1019520"/>
                  <a:pt x="4212710" y="1012227"/>
                </a:cubicBezTo>
                <a:cubicBezTo>
                  <a:pt x="4212710" y="1004205"/>
                  <a:pt x="4217085" y="998371"/>
                  <a:pt x="4225107" y="998371"/>
                </a:cubicBezTo>
                <a:close/>
                <a:moveTo>
                  <a:pt x="4153295" y="998371"/>
                </a:moveTo>
                <a:cubicBezTo>
                  <a:pt x="4161078" y="998371"/>
                  <a:pt x="4168083" y="1004205"/>
                  <a:pt x="4168083" y="1012227"/>
                </a:cubicBezTo>
                <a:cubicBezTo>
                  <a:pt x="4168083" y="1019520"/>
                  <a:pt x="4161078" y="1024625"/>
                  <a:pt x="4153295" y="1024625"/>
                </a:cubicBezTo>
                <a:cubicBezTo>
                  <a:pt x="4144733" y="1024625"/>
                  <a:pt x="4138507" y="1019520"/>
                  <a:pt x="4138507" y="1012227"/>
                </a:cubicBezTo>
                <a:cubicBezTo>
                  <a:pt x="4138507" y="1004205"/>
                  <a:pt x="4144733" y="998371"/>
                  <a:pt x="4153295" y="998371"/>
                </a:cubicBezTo>
                <a:close/>
                <a:moveTo>
                  <a:pt x="4082465" y="998371"/>
                </a:moveTo>
                <a:cubicBezTo>
                  <a:pt x="4090249" y="998371"/>
                  <a:pt x="4097254" y="1004205"/>
                  <a:pt x="4097254" y="1012227"/>
                </a:cubicBezTo>
                <a:cubicBezTo>
                  <a:pt x="4097254" y="1019520"/>
                  <a:pt x="4090249" y="1024625"/>
                  <a:pt x="4082465" y="1024625"/>
                </a:cubicBezTo>
                <a:cubicBezTo>
                  <a:pt x="4073903" y="1024625"/>
                  <a:pt x="4067676" y="1019520"/>
                  <a:pt x="4067676" y="1012227"/>
                </a:cubicBezTo>
                <a:cubicBezTo>
                  <a:pt x="4067676" y="1004205"/>
                  <a:pt x="4073903" y="998371"/>
                  <a:pt x="4082465" y="998371"/>
                </a:cubicBezTo>
                <a:close/>
                <a:moveTo>
                  <a:pt x="4011635" y="998371"/>
                </a:moveTo>
                <a:cubicBezTo>
                  <a:pt x="4019418" y="998371"/>
                  <a:pt x="4026423" y="1004205"/>
                  <a:pt x="4026423" y="1012227"/>
                </a:cubicBezTo>
                <a:cubicBezTo>
                  <a:pt x="4026423" y="1019520"/>
                  <a:pt x="4019418" y="1024625"/>
                  <a:pt x="4011635" y="1024625"/>
                </a:cubicBezTo>
                <a:cubicBezTo>
                  <a:pt x="4003073" y="1024625"/>
                  <a:pt x="3996847" y="1019520"/>
                  <a:pt x="3996847" y="1012227"/>
                </a:cubicBezTo>
                <a:cubicBezTo>
                  <a:pt x="3996847" y="1004205"/>
                  <a:pt x="4003073" y="998371"/>
                  <a:pt x="4011635" y="998371"/>
                </a:cubicBezTo>
                <a:close/>
                <a:moveTo>
                  <a:pt x="3939871" y="998371"/>
                </a:moveTo>
                <a:cubicBezTo>
                  <a:pt x="3947893" y="998371"/>
                  <a:pt x="3952268" y="1004205"/>
                  <a:pt x="3952268" y="1012227"/>
                </a:cubicBezTo>
                <a:cubicBezTo>
                  <a:pt x="3952268" y="1019520"/>
                  <a:pt x="3947893" y="1024625"/>
                  <a:pt x="3939871" y="1024625"/>
                </a:cubicBezTo>
                <a:cubicBezTo>
                  <a:pt x="3932578" y="1024625"/>
                  <a:pt x="3926015" y="1019520"/>
                  <a:pt x="3926015" y="1012227"/>
                </a:cubicBezTo>
                <a:cubicBezTo>
                  <a:pt x="3926015" y="1004205"/>
                  <a:pt x="3932578" y="998371"/>
                  <a:pt x="3939871" y="998371"/>
                </a:cubicBezTo>
                <a:close/>
                <a:moveTo>
                  <a:pt x="3869042" y="998371"/>
                </a:moveTo>
                <a:cubicBezTo>
                  <a:pt x="3875605" y="998371"/>
                  <a:pt x="3881439" y="1004598"/>
                  <a:pt x="3881439" y="1013160"/>
                </a:cubicBezTo>
                <a:cubicBezTo>
                  <a:pt x="3881439" y="1020944"/>
                  <a:pt x="3875605" y="1027949"/>
                  <a:pt x="3869042" y="1027949"/>
                </a:cubicBezTo>
                <a:cubicBezTo>
                  <a:pt x="3861749" y="1027949"/>
                  <a:pt x="3855186" y="1020944"/>
                  <a:pt x="3855186" y="1013160"/>
                </a:cubicBezTo>
                <a:cubicBezTo>
                  <a:pt x="3855186" y="1004598"/>
                  <a:pt x="3861749" y="998371"/>
                  <a:pt x="3869042" y="998371"/>
                </a:cubicBezTo>
                <a:close/>
                <a:moveTo>
                  <a:pt x="3798211" y="998371"/>
                </a:moveTo>
                <a:cubicBezTo>
                  <a:pt x="3804774" y="998371"/>
                  <a:pt x="3810608" y="1004598"/>
                  <a:pt x="3810608" y="1013160"/>
                </a:cubicBezTo>
                <a:cubicBezTo>
                  <a:pt x="3810608" y="1020944"/>
                  <a:pt x="3804774" y="1027949"/>
                  <a:pt x="3798211" y="1027949"/>
                </a:cubicBezTo>
                <a:cubicBezTo>
                  <a:pt x="3790918" y="1027949"/>
                  <a:pt x="3784355" y="1020944"/>
                  <a:pt x="3784355" y="1013160"/>
                </a:cubicBezTo>
                <a:cubicBezTo>
                  <a:pt x="3784355" y="1004598"/>
                  <a:pt x="3790918" y="998371"/>
                  <a:pt x="3798211" y="998371"/>
                </a:cubicBezTo>
                <a:close/>
                <a:moveTo>
                  <a:pt x="3725922" y="998371"/>
                </a:moveTo>
                <a:cubicBezTo>
                  <a:pt x="3733944" y="998371"/>
                  <a:pt x="3739778" y="1004598"/>
                  <a:pt x="3739778" y="1013160"/>
                </a:cubicBezTo>
                <a:cubicBezTo>
                  <a:pt x="3739778" y="1020944"/>
                  <a:pt x="3733944" y="1027949"/>
                  <a:pt x="3725922" y="1027949"/>
                </a:cubicBezTo>
                <a:cubicBezTo>
                  <a:pt x="3719359" y="1027949"/>
                  <a:pt x="3713525" y="1020944"/>
                  <a:pt x="3713525" y="1013160"/>
                </a:cubicBezTo>
                <a:cubicBezTo>
                  <a:pt x="3713525" y="1004598"/>
                  <a:pt x="3719359" y="998371"/>
                  <a:pt x="3725922" y="998371"/>
                </a:cubicBezTo>
                <a:close/>
                <a:moveTo>
                  <a:pt x="724105" y="998371"/>
                </a:moveTo>
                <a:cubicBezTo>
                  <a:pt x="731398" y="998371"/>
                  <a:pt x="737962" y="1004205"/>
                  <a:pt x="737962" y="1010768"/>
                </a:cubicBezTo>
                <a:cubicBezTo>
                  <a:pt x="737962" y="1018061"/>
                  <a:pt x="731398" y="1024625"/>
                  <a:pt x="724105" y="1024625"/>
                </a:cubicBezTo>
                <a:cubicBezTo>
                  <a:pt x="717541" y="1024625"/>
                  <a:pt x="711707" y="1018061"/>
                  <a:pt x="711707" y="1010768"/>
                </a:cubicBezTo>
                <a:cubicBezTo>
                  <a:pt x="711707" y="1004205"/>
                  <a:pt x="717541" y="998371"/>
                  <a:pt x="724105" y="998371"/>
                </a:cubicBezTo>
                <a:close/>
                <a:moveTo>
                  <a:pt x="653274" y="998371"/>
                </a:moveTo>
                <a:cubicBezTo>
                  <a:pt x="660567" y="998371"/>
                  <a:pt x="667129" y="1004205"/>
                  <a:pt x="667129" y="1010768"/>
                </a:cubicBezTo>
                <a:cubicBezTo>
                  <a:pt x="667129" y="1018061"/>
                  <a:pt x="660567" y="1024625"/>
                  <a:pt x="653274" y="1024625"/>
                </a:cubicBezTo>
                <a:cubicBezTo>
                  <a:pt x="646711" y="1024625"/>
                  <a:pt x="640877" y="1018061"/>
                  <a:pt x="640877" y="1010768"/>
                </a:cubicBezTo>
                <a:cubicBezTo>
                  <a:pt x="640877" y="1004205"/>
                  <a:pt x="646711" y="998371"/>
                  <a:pt x="653274" y="998371"/>
                </a:cubicBezTo>
                <a:close/>
                <a:moveTo>
                  <a:pt x="582446" y="998371"/>
                </a:moveTo>
                <a:cubicBezTo>
                  <a:pt x="589738" y="998371"/>
                  <a:pt x="596301" y="1004205"/>
                  <a:pt x="596301" y="1010768"/>
                </a:cubicBezTo>
                <a:cubicBezTo>
                  <a:pt x="596301" y="1018061"/>
                  <a:pt x="589738" y="1024625"/>
                  <a:pt x="582446" y="1024625"/>
                </a:cubicBezTo>
                <a:cubicBezTo>
                  <a:pt x="574423" y="1024625"/>
                  <a:pt x="570047" y="1018061"/>
                  <a:pt x="570047" y="1010768"/>
                </a:cubicBezTo>
                <a:cubicBezTo>
                  <a:pt x="570047" y="1004205"/>
                  <a:pt x="574423" y="998371"/>
                  <a:pt x="582446" y="998371"/>
                </a:cubicBezTo>
                <a:close/>
                <a:moveTo>
                  <a:pt x="513636" y="998371"/>
                </a:moveTo>
                <a:cubicBezTo>
                  <a:pt x="521983" y="998371"/>
                  <a:pt x="528813" y="1004205"/>
                  <a:pt x="528813" y="1010768"/>
                </a:cubicBezTo>
                <a:cubicBezTo>
                  <a:pt x="528813" y="1018061"/>
                  <a:pt x="521983" y="1024625"/>
                  <a:pt x="513636" y="1024625"/>
                </a:cubicBezTo>
                <a:cubicBezTo>
                  <a:pt x="506046" y="1024625"/>
                  <a:pt x="499216" y="1018061"/>
                  <a:pt x="499216" y="1010768"/>
                </a:cubicBezTo>
                <a:cubicBezTo>
                  <a:pt x="499216" y="1004205"/>
                  <a:pt x="506046" y="998371"/>
                  <a:pt x="513636" y="998371"/>
                </a:cubicBezTo>
                <a:close/>
                <a:moveTo>
                  <a:pt x="439802" y="998371"/>
                </a:moveTo>
                <a:cubicBezTo>
                  <a:pt x="448365" y="998371"/>
                  <a:pt x="454592" y="1004205"/>
                  <a:pt x="454592" y="1010768"/>
                </a:cubicBezTo>
                <a:cubicBezTo>
                  <a:pt x="454592" y="1018061"/>
                  <a:pt x="448365" y="1024625"/>
                  <a:pt x="439802" y="1024625"/>
                </a:cubicBezTo>
                <a:cubicBezTo>
                  <a:pt x="432019" y="1024625"/>
                  <a:pt x="425014" y="1018061"/>
                  <a:pt x="425014" y="1010768"/>
                </a:cubicBezTo>
                <a:cubicBezTo>
                  <a:pt x="425014" y="1004205"/>
                  <a:pt x="432019" y="998371"/>
                  <a:pt x="439802" y="998371"/>
                </a:cubicBezTo>
                <a:close/>
                <a:moveTo>
                  <a:pt x="368040" y="998371"/>
                </a:moveTo>
                <a:cubicBezTo>
                  <a:pt x="376061" y="998371"/>
                  <a:pt x="380438" y="1004205"/>
                  <a:pt x="380438" y="1012227"/>
                </a:cubicBezTo>
                <a:cubicBezTo>
                  <a:pt x="380438" y="1018061"/>
                  <a:pt x="376061" y="1024625"/>
                  <a:pt x="368040" y="1024625"/>
                </a:cubicBezTo>
                <a:cubicBezTo>
                  <a:pt x="360747" y="1024625"/>
                  <a:pt x="354183" y="1018061"/>
                  <a:pt x="354183" y="1012227"/>
                </a:cubicBezTo>
                <a:cubicBezTo>
                  <a:pt x="354183" y="1004205"/>
                  <a:pt x="360747" y="998371"/>
                  <a:pt x="368040" y="998371"/>
                </a:cubicBezTo>
                <a:close/>
                <a:moveTo>
                  <a:pt x="297208" y="998371"/>
                </a:moveTo>
                <a:cubicBezTo>
                  <a:pt x="303771" y="998371"/>
                  <a:pt x="309606" y="1004205"/>
                  <a:pt x="309606" y="1012227"/>
                </a:cubicBezTo>
                <a:cubicBezTo>
                  <a:pt x="309606" y="1018061"/>
                  <a:pt x="303771" y="1024625"/>
                  <a:pt x="297208" y="1024625"/>
                </a:cubicBezTo>
                <a:cubicBezTo>
                  <a:pt x="289916" y="1024625"/>
                  <a:pt x="283352" y="1018061"/>
                  <a:pt x="283352" y="1012227"/>
                </a:cubicBezTo>
                <a:cubicBezTo>
                  <a:pt x="283352" y="1004205"/>
                  <a:pt x="289916" y="998371"/>
                  <a:pt x="297208" y="998371"/>
                </a:cubicBezTo>
                <a:close/>
                <a:moveTo>
                  <a:pt x="226379" y="998371"/>
                </a:moveTo>
                <a:cubicBezTo>
                  <a:pt x="232214" y="998371"/>
                  <a:pt x="238778" y="1004205"/>
                  <a:pt x="238778" y="1012227"/>
                </a:cubicBezTo>
                <a:cubicBezTo>
                  <a:pt x="238778" y="1018061"/>
                  <a:pt x="232214" y="1024625"/>
                  <a:pt x="226379" y="1024625"/>
                </a:cubicBezTo>
                <a:cubicBezTo>
                  <a:pt x="218357" y="1024625"/>
                  <a:pt x="212523" y="1018061"/>
                  <a:pt x="212523" y="1012227"/>
                </a:cubicBezTo>
                <a:cubicBezTo>
                  <a:pt x="212523" y="1004205"/>
                  <a:pt x="218357" y="998371"/>
                  <a:pt x="226379" y="998371"/>
                </a:cubicBezTo>
                <a:close/>
                <a:moveTo>
                  <a:pt x="154085" y="998371"/>
                </a:moveTo>
                <a:cubicBezTo>
                  <a:pt x="161377" y="998371"/>
                  <a:pt x="167941" y="1004205"/>
                  <a:pt x="167941" y="1012227"/>
                </a:cubicBezTo>
                <a:cubicBezTo>
                  <a:pt x="167941" y="1018061"/>
                  <a:pt x="161377" y="1024625"/>
                  <a:pt x="154085" y="1024625"/>
                </a:cubicBezTo>
                <a:cubicBezTo>
                  <a:pt x="147521" y="1024625"/>
                  <a:pt x="141687" y="1018061"/>
                  <a:pt x="141687" y="1012227"/>
                </a:cubicBezTo>
                <a:cubicBezTo>
                  <a:pt x="141687" y="1004205"/>
                  <a:pt x="147521" y="998371"/>
                  <a:pt x="154085" y="998371"/>
                </a:cubicBezTo>
                <a:close/>
                <a:moveTo>
                  <a:pt x="83255" y="998371"/>
                </a:moveTo>
                <a:cubicBezTo>
                  <a:pt x="90548" y="998371"/>
                  <a:pt x="97111" y="1004205"/>
                  <a:pt x="97111" y="1012227"/>
                </a:cubicBezTo>
                <a:cubicBezTo>
                  <a:pt x="97111" y="1018061"/>
                  <a:pt x="90548" y="1024625"/>
                  <a:pt x="83255" y="1024625"/>
                </a:cubicBezTo>
                <a:cubicBezTo>
                  <a:pt x="76692" y="1024625"/>
                  <a:pt x="70858" y="1018061"/>
                  <a:pt x="70858" y="1012227"/>
                </a:cubicBezTo>
                <a:cubicBezTo>
                  <a:pt x="70858" y="1004205"/>
                  <a:pt x="76692" y="998371"/>
                  <a:pt x="83255" y="998371"/>
                </a:cubicBezTo>
                <a:close/>
                <a:moveTo>
                  <a:pt x="12019" y="998371"/>
                </a:moveTo>
                <a:cubicBezTo>
                  <a:pt x="20264" y="998371"/>
                  <a:pt x="26260" y="1004205"/>
                  <a:pt x="26260" y="1012227"/>
                </a:cubicBezTo>
                <a:cubicBezTo>
                  <a:pt x="26260" y="1018061"/>
                  <a:pt x="20264" y="1024625"/>
                  <a:pt x="12019" y="1024625"/>
                </a:cubicBezTo>
                <a:cubicBezTo>
                  <a:pt x="4524" y="1024625"/>
                  <a:pt x="27" y="1018061"/>
                  <a:pt x="27" y="1012227"/>
                </a:cubicBezTo>
                <a:cubicBezTo>
                  <a:pt x="27" y="1004205"/>
                  <a:pt x="4524" y="998371"/>
                  <a:pt x="12019" y="998371"/>
                </a:cubicBezTo>
                <a:close/>
                <a:moveTo>
                  <a:pt x="870603" y="927542"/>
                </a:moveTo>
                <a:cubicBezTo>
                  <a:pt x="877167" y="927542"/>
                  <a:pt x="883001" y="933376"/>
                  <a:pt x="883001" y="939939"/>
                </a:cubicBezTo>
                <a:cubicBezTo>
                  <a:pt x="883001" y="947232"/>
                  <a:pt x="877167" y="953796"/>
                  <a:pt x="870603" y="953796"/>
                </a:cubicBezTo>
                <a:cubicBezTo>
                  <a:pt x="863310" y="953796"/>
                  <a:pt x="856747" y="947232"/>
                  <a:pt x="856747" y="939939"/>
                </a:cubicBezTo>
                <a:cubicBezTo>
                  <a:pt x="856747" y="933376"/>
                  <a:pt x="863310" y="927542"/>
                  <a:pt x="870603" y="927542"/>
                </a:cubicBezTo>
                <a:close/>
                <a:moveTo>
                  <a:pt x="799773" y="927542"/>
                </a:moveTo>
                <a:cubicBezTo>
                  <a:pt x="806337" y="927542"/>
                  <a:pt x="812171" y="933376"/>
                  <a:pt x="812171" y="939939"/>
                </a:cubicBezTo>
                <a:cubicBezTo>
                  <a:pt x="812171" y="947232"/>
                  <a:pt x="806337" y="953796"/>
                  <a:pt x="799773" y="953796"/>
                </a:cubicBezTo>
                <a:cubicBezTo>
                  <a:pt x="792481" y="953796"/>
                  <a:pt x="785917" y="947232"/>
                  <a:pt x="785917" y="939939"/>
                </a:cubicBezTo>
                <a:cubicBezTo>
                  <a:pt x="785917" y="933376"/>
                  <a:pt x="792481" y="927542"/>
                  <a:pt x="799773" y="927542"/>
                </a:cubicBezTo>
                <a:close/>
                <a:moveTo>
                  <a:pt x="724112" y="927542"/>
                </a:moveTo>
                <a:cubicBezTo>
                  <a:pt x="731405" y="927542"/>
                  <a:pt x="737968" y="933376"/>
                  <a:pt x="737968" y="939939"/>
                </a:cubicBezTo>
                <a:cubicBezTo>
                  <a:pt x="737968" y="947232"/>
                  <a:pt x="731405" y="953796"/>
                  <a:pt x="724112" y="953796"/>
                </a:cubicBezTo>
                <a:cubicBezTo>
                  <a:pt x="717548" y="953796"/>
                  <a:pt x="711714" y="947232"/>
                  <a:pt x="711714" y="939939"/>
                </a:cubicBezTo>
                <a:cubicBezTo>
                  <a:pt x="711714" y="933376"/>
                  <a:pt x="717548" y="927542"/>
                  <a:pt x="724112" y="927542"/>
                </a:cubicBezTo>
                <a:close/>
                <a:moveTo>
                  <a:pt x="653281" y="927542"/>
                </a:moveTo>
                <a:cubicBezTo>
                  <a:pt x="660573" y="927542"/>
                  <a:pt x="667137" y="933376"/>
                  <a:pt x="667137" y="939939"/>
                </a:cubicBezTo>
                <a:cubicBezTo>
                  <a:pt x="667137" y="947232"/>
                  <a:pt x="660573" y="953796"/>
                  <a:pt x="653281" y="953796"/>
                </a:cubicBezTo>
                <a:cubicBezTo>
                  <a:pt x="646718" y="953796"/>
                  <a:pt x="640884" y="947232"/>
                  <a:pt x="640884" y="939939"/>
                </a:cubicBezTo>
                <a:cubicBezTo>
                  <a:pt x="640884" y="933376"/>
                  <a:pt x="645259" y="927542"/>
                  <a:pt x="653281" y="927542"/>
                </a:cubicBezTo>
                <a:close/>
                <a:moveTo>
                  <a:pt x="582453" y="927542"/>
                </a:moveTo>
                <a:cubicBezTo>
                  <a:pt x="589745" y="927542"/>
                  <a:pt x="596309" y="933376"/>
                  <a:pt x="596309" y="939939"/>
                </a:cubicBezTo>
                <a:cubicBezTo>
                  <a:pt x="596309" y="947232"/>
                  <a:pt x="589745" y="953796"/>
                  <a:pt x="582453" y="953796"/>
                </a:cubicBezTo>
                <a:cubicBezTo>
                  <a:pt x="574430" y="953796"/>
                  <a:pt x="570054" y="947232"/>
                  <a:pt x="570054" y="939939"/>
                </a:cubicBezTo>
                <a:cubicBezTo>
                  <a:pt x="570054" y="933376"/>
                  <a:pt x="574430" y="927542"/>
                  <a:pt x="582453" y="927542"/>
                </a:cubicBezTo>
                <a:close/>
                <a:moveTo>
                  <a:pt x="513642" y="927542"/>
                </a:moveTo>
                <a:cubicBezTo>
                  <a:pt x="521990" y="927542"/>
                  <a:pt x="528820" y="933376"/>
                  <a:pt x="528820" y="939939"/>
                </a:cubicBezTo>
                <a:cubicBezTo>
                  <a:pt x="528820" y="947232"/>
                  <a:pt x="521990" y="953796"/>
                  <a:pt x="513642" y="953796"/>
                </a:cubicBezTo>
                <a:cubicBezTo>
                  <a:pt x="506053" y="953796"/>
                  <a:pt x="499223" y="947232"/>
                  <a:pt x="499223" y="939939"/>
                </a:cubicBezTo>
                <a:cubicBezTo>
                  <a:pt x="499223" y="933376"/>
                  <a:pt x="506053" y="927542"/>
                  <a:pt x="513642" y="927542"/>
                </a:cubicBezTo>
                <a:close/>
                <a:moveTo>
                  <a:pt x="439809" y="927542"/>
                </a:moveTo>
                <a:cubicBezTo>
                  <a:pt x="448372" y="927542"/>
                  <a:pt x="454599" y="933376"/>
                  <a:pt x="454599" y="939939"/>
                </a:cubicBezTo>
                <a:cubicBezTo>
                  <a:pt x="454599" y="947232"/>
                  <a:pt x="448372" y="953796"/>
                  <a:pt x="439809" y="953796"/>
                </a:cubicBezTo>
                <a:cubicBezTo>
                  <a:pt x="432026" y="953796"/>
                  <a:pt x="425021" y="947232"/>
                  <a:pt x="425021" y="939939"/>
                </a:cubicBezTo>
                <a:cubicBezTo>
                  <a:pt x="425021" y="933376"/>
                  <a:pt x="432026" y="927542"/>
                  <a:pt x="439809" y="927542"/>
                </a:cubicBezTo>
                <a:close/>
                <a:moveTo>
                  <a:pt x="368046" y="927542"/>
                </a:moveTo>
                <a:cubicBezTo>
                  <a:pt x="376068" y="927542"/>
                  <a:pt x="380444" y="933376"/>
                  <a:pt x="380444" y="939939"/>
                </a:cubicBezTo>
                <a:cubicBezTo>
                  <a:pt x="380444" y="947232"/>
                  <a:pt x="376068" y="953796"/>
                  <a:pt x="368046" y="953796"/>
                </a:cubicBezTo>
                <a:cubicBezTo>
                  <a:pt x="360754" y="953796"/>
                  <a:pt x="354191" y="947232"/>
                  <a:pt x="354191" y="939939"/>
                </a:cubicBezTo>
                <a:cubicBezTo>
                  <a:pt x="354191" y="933376"/>
                  <a:pt x="360754" y="927542"/>
                  <a:pt x="368046" y="927542"/>
                </a:cubicBezTo>
                <a:close/>
                <a:moveTo>
                  <a:pt x="297214" y="927542"/>
                </a:moveTo>
                <a:cubicBezTo>
                  <a:pt x="303777" y="927542"/>
                  <a:pt x="309612" y="933376"/>
                  <a:pt x="309612" y="939939"/>
                </a:cubicBezTo>
                <a:cubicBezTo>
                  <a:pt x="309612" y="947232"/>
                  <a:pt x="303777" y="953796"/>
                  <a:pt x="297214" y="953796"/>
                </a:cubicBezTo>
                <a:cubicBezTo>
                  <a:pt x="289922" y="953796"/>
                  <a:pt x="283359" y="947232"/>
                  <a:pt x="283359" y="939939"/>
                </a:cubicBezTo>
                <a:cubicBezTo>
                  <a:pt x="283359" y="933376"/>
                  <a:pt x="289922" y="927542"/>
                  <a:pt x="297214" y="927542"/>
                </a:cubicBezTo>
                <a:close/>
                <a:moveTo>
                  <a:pt x="226386" y="927542"/>
                </a:moveTo>
                <a:cubicBezTo>
                  <a:pt x="232220" y="927542"/>
                  <a:pt x="238784" y="933376"/>
                  <a:pt x="238784" y="939939"/>
                </a:cubicBezTo>
                <a:cubicBezTo>
                  <a:pt x="238784" y="947232"/>
                  <a:pt x="232220" y="953796"/>
                  <a:pt x="226386" y="953796"/>
                </a:cubicBezTo>
                <a:cubicBezTo>
                  <a:pt x="218363" y="953796"/>
                  <a:pt x="212530" y="947232"/>
                  <a:pt x="212530" y="939939"/>
                </a:cubicBezTo>
                <a:cubicBezTo>
                  <a:pt x="212530" y="933376"/>
                  <a:pt x="218363" y="927542"/>
                  <a:pt x="226386" y="927542"/>
                </a:cubicBezTo>
                <a:close/>
                <a:moveTo>
                  <a:pt x="154091" y="927542"/>
                </a:moveTo>
                <a:cubicBezTo>
                  <a:pt x="161383" y="927542"/>
                  <a:pt x="167947" y="933376"/>
                  <a:pt x="167947" y="939939"/>
                </a:cubicBezTo>
                <a:cubicBezTo>
                  <a:pt x="167947" y="947232"/>
                  <a:pt x="161383" y="953796"/>
                  <a:pt x="154091" y="953796"/>
                </a:cubicBezTo>
                <a:cubicBezTo>
                  <a:pt x="147527" y="953796"/>
                  <a:pt x="141693" y="947232"/>
                  <a:pt x="141693" y="939939"/>
                </a:cubicBezTo>
                <a:cubicBezTo>
                  <a:pt x="141693" y="933376"/>
                  <a:pt x="147527" y="927542"/>
                  <a:pt x="154091" y="927542"/>
                </a:cubicBezTo>
                <a:close/>
                <a:moveTo>
                  <a:pt x="83261" y="927542"/>
                </a:moveTo>
                <a:cubicBezTo>
                  <a:pt x="90554" y="927542"/>
                  <a:pt x="97117" y="933376"/>
                  <a:pt x="97117" y="939939"/>
                </a:cubicBezTo>
                <a:cubicBezTo>
                  <a:pt x="97117" y="947232"/>
                  <a:pt x="90554" y="953796"/>
                  <a:pt x="83261" y="953796"/>
                </a:cubicBezTo>
                <a:cubicBezTo>
                  <a:pt x="76698" y="953796"/>
                  <a:pt x="70864" y="947232"/>
                  <a:pt x="70864" y="939939"/>
                </a:cubicBezTo>
                <a:cubicBezTo>
                  <a:pt x="70864" y="933376"/>
                  <a:pt x="76698" y="927542"/>
                  <a:pt x="83261" y="927542"/>
                </a:cubicBezTo>
                <a:close/>
                <a:moveTo>
                  <a:pt x="12025" y="927542"/>
                </a:moveTo>
                <a:cubicBezTo>
                  <a:pt x="20270" y="927542"/>
                  <a:pt x="26266" y="933376"/>
                  <a:pt x="26266" y="939939"/>
                </a:cubicBezTo>
                <a:cubicBezTo>
                  <a:pt x="26266" y="947232"/>
                  <a:pt x="20270" y="953796"/>
                  <a:pt x="12025" y="953796"/>
                </a:cubicBezTo>
                <a:cubicBezTo>
                  <a:pt x="4530" y="953796"/>
                  <a:pt x="33" y="947232"/>
                  <a:pt x="33" y="939939"/>
                </a:cubicBezTo>
                <a:cubicBezTo>
                  <a:pt x="33" y="933376"/>
                  <a:pt x="4530" y="927542"/>
                  <a:pt x="12025" y="927542"/>
                </a:cubicBezTo>
                <a:close/>
                <a:moveTo>
                  <a:pt x="6581764" y="924168"/>
                </a:moveTo>
                <a:cubicBezTo>
                  <a:pt x="6589547" y="924168"/>
                  <a:pt x="6596552" y="928543"/>
                  <a:pt x="6596552" y="936565"/>
                </a:cubicBezTo>
                <a:cubicBezTo>
                  <a:pt x="6596552" y="943858"/>
                  <a:pt x="6589547" y="950422"/>
                  <a:pt x="6581764" y="950422"/>
                </a:cubicBezTo>
                <a:cubicBezTo>
                  <a:pt x="6573202" y="950422"/>
                  <a:pt x="6566976" y="943858"/>
                  <a:pt x="6566976" y="936565"/>
                </a:cubicBezTo>
                <a:cubicBezTo>
                  <a:pt x="6566976" y="928543"/>
                  <a:pt x="6573202" y="924168"/>
                  <a:pt x="6581764" y="924168"/>
                </a:cubicBezTo>
                <a:close/>
                <a:moveTo>
                  <a:pt x="6510933" y="924168"/>
                </a:moveTo>
                <a:cubicBezTo>
                  <a:pt x="6518717" y="924168"/>
                  <a:pt x="6525722" y="928543"/>
                  <a:pt x="6525722" y="936565"/>
                </a:cubicBezTo>
                <a:cubicBezTo>
                  <a:pt x="6525722" y="943858"/>
                  <a:pt x="6518717" y="950422"/>
                  <a:pt x="6510933" y="950422"/>
                </a:cubicBezTo>
                <a:cubicBezTo>
                  <a:pt x="6502371" y="950422"/>
                  <a:pt x="6496144" y="943858"/>
                  <a:pt x="6496144" y="936565"/>
                </a:cubicBezTo>
                <a:cubicBezTo>
                  <a:pt x="6496144" y="928543"/>
                  <a:pt x="6502371" y="924168"/>
                  <a:pt x="6510933" y="924168"/>
                </a:cubicBezTo>
                <a:close/>
                <a:moveTo>
                  <a:pt x="6440492" y="924168"/>
                </a:moveTo>
                <a:cubicBezTo>
                  <a:pt x="6448081" y="924168"/>
                  <a:pt x="6454911" y="928543"/>
                  <a:pt x="6454911" y="936565"/>
                </a:cubicBezTo>
                <a:cubicBezTo>
                  <a:pt x="6454911" y="943858"/>
                  <a:pt x="6448081" y="950422"/>
                  <a:pt x="6440492" y="950422"/>
                </a:cubicBezTo>
                <a:cubicBezTo>
                  <a:pt x="6432145" y="950422"/>
                  <a:pt x="6425315" y="943858"/>
                  <a:pt x="6425315" y="936565"/>
                </a:cubicBezTo>
                <a:cubicBezTo>
                  <a:pt x="6425315" y="928543"/>
                  <a:pt x="6432145" y="924168"/>
                  <a:pt x="6440492" y="924168"/>
                </a:cubicBezTo>
                <a:close/>
                <a:moveTo>
                  <a:pt x="6368340" y="924168"/>
                </a:moveTo>
                <a:cubicBezTo>
                  <a:pt x="6376362" y="924168"/>
                  <a:pt x="6380737" y="928543"/>
                  <a:pt x="6380737" y="936565"/>
                </a:cubicBezTo>
                <a:cubicBezTo>
                  <a:pt x="6380737" y="943858"/>
                  <a:pt x="6376362" y="950422"/>
                  <a:pt x="6368340" y="950422"/>
                </a:cubicBezTo>
                <a:cubicBezTo>
                  <a:pt x="6361047" y="950422"/>
                  <a:pt x="6354484" y="943858"/>
                  <a:pt x="6354484" y="936565"/>
                </a:cubicBezTo>
                <a:cubicBezTo>
                  <a:pt x="6354484" y="928543"/>
                  <a:pt x="6361047" y="924168"/>
                  <a:pt x="6368340" y="924168"/>
                </a:cubicBezTo>
                <a:close/>
                <a:moveTo>
                  <a:pt x="6297511" y="924168"/>
                </a:moveTo>
                <a:cubicBezTo>
                  <a:pt x="6304074" y="924168"/>
                  <a:pt x="6309908" y="928543"/>
                  <a:pt x="6309908" y="936565"/>
                </a:cubicBezTo>
                <a:cubicBezTo>
                  <a:pt x="6309908" y="943858"/>
                  <a:pt x="6304074" y="950422"/>
                  <a:pt x="6297511" y="950422"/>
                </a:cubicBezTo>
                <a:cubicBezTo>
                  <a:pt x="6290218" y="950422"/>
                  <a:pt x="6283655" y="943858"/>
                  <a:pt x="6283655" y="936565"/>
                </a:cubicBezTo>
                <a:cubicBezTo>
                  <a:pt x="6283655" y="928543"/>
                  <a:pt x="6290218" y="924168"/>
                  <a:pt x="6297511" y="924168"/>
                </a:cubicBezTo>
                <a:close/>
                <a:moveTo>
                  <a:pt x="6226679" y="924168"/>
                </a:moveTo>
                <a:cubicBezTo>
                  <a:pt x="6233242" y="924168"/>
                  <a:pt x="6239076" y="928543"/>
                  <a:pt x="6239076" y="936565"/>
                </a:cubicBezTo>
                <a:cubicBezTo>
                  <a:pt x="6239076" y="943858"/>
                  <a:pt x="6233242" y="950422"/>
                  <a:pt x="6226679" y="950422"/>
                </a:cubicBezTo>
                <a:cubicBezTo>
                  <a:pt x="6219386" y="950422"/>
                  <a:pt x="6212823" y="943858"/>
                  <a:pt x="6212823" y="936565"/>
                </a:cubicBezTo>
                <a:cubicBezTo>
                  <a:pt x="6212823" y="928543"/>
                  <a:pt x="6219386" y="924168"/>
                  <a:pt x="6226679" y="924168"/>
                </a:cubicBezTo>
                <a:close/>
                <a:moveTo>
                  <a:pt x="6154391" y="924168"/>
                </a:moveTo>
                <a:cubicBezTo>
                  <a:pt x="6161684" y="924168"/>
                  <a:pt x="6168247" y="928543"/>
                  <a:pt x="6168247" y="936565"/>
                </a:cubicBezTo>
                <a:cubicBezTo>
                  <a:pt x="6168247" y="943858"/>
                  <a:pt x="6161684" y="950422"/>
                  <a:pt x="6154391" y="950422"/>
                </a:cubicBezTo>
                <a:cubicBezTo>
                  <a:pt x="6147828" y="950422"/>
                  <a:pt x="6141994" y="943858"/>
                  <a:pt x="6141994" y="936565"/>
                </a:cubicBezTo>
                <a:cubicBezTo>
                  <a:pt x="6141994" y="928543"/>
                  <a:pt x="6147828" y="924168"/>
                  <a:pt x="6154391" y="924168"/>
                </a:cubicBezTo>
                <a:close/>
                <a:moveTo>
                  <a:pt x="6083559" y="924168"/>
                </a:moveTo>
                <a:cubicBezTo>
                  <a:pt x="6090852" y="924168"/>
                  <a:pt x="6097415" y="930002"/>
                  <a:pt x="6097415" y="936565"/>
                </a:cubicBezTo>
                <a:cubicBezTo>
                  <a:pt x="6097415" y="943858"/>
                  <a:pt x="6090852" y="950422"/>
                  <a:pt x="6083559" y="950422"/>
                </a:cubicBezTo>
                <a:cubicBezTo>
                  <a:pt x="6076996" y="950422"/>
                  <a:pt x="6071162" y="943858"/>
                  <a:pt x="6071162" y="936565"/>
                </a:cubicBezTo>
                <a:cubicBezTo>
                  <a:pt x="6071162" y="930002"/>
                  <a:pt x="6076996" y="924168"/>
                  <a:pt x="6083559" y="924168"/>
                </a:cubicBezTo>
                <a:close/>
                <a:moveTo>
                  <a:pt x="6011748" y="924168"/>
                </a:moveTo>
                <a:cubicBezTo>
                  <a:pt x="6019532" y="924168"/>
                  <a:pt x="6026537" y="930002"/>
                  <a:pt x="6026537" y="936565"/>
                </a:cubicBezTo>
                <a:cubicBezTo>
                  <a:pt x="6026537" y="943858"/>
                  <a:pt x="6019532" y="950422"/>
                  <a:pt x="6011748" y="950422"/>
                </a:cubicBezTo>
                <a:cubicBezTo>
                  <a:pt x="6003186" y="950422"/>
                  <a:pt x="5998516" y="943858"/>
                  <a:pt x="5996959" y="936565"/>
                </a:cubicBezTo>
                <a:cubicBezTo>
                  <a:pt x="5996959" y="930002"/>
                  <a:pt x="6003186" y="924168"/>
                  <a:pt x="6011748" y="924168"/>
                </a:cubicBezTo>
                <a:close/>
                <a:moveTo>
                  <a:pt x="5940548" y="924168"/>
                </a:moveTo>
                <a:cubicBezTo>
                  <a:pt x="5948896" y="924168"/>
                  <a:pt x="5955726" y="930002"/>
                  <a:pt x="5955726" y="936565"/>
                </a:cubicBezTo>
                <a:cubicBezTo>
                  <a:pt x="5955726" y="943858"/>
                  <a:pt x="5948896" y="950422"/>
                  <a:pt x="5940548" y="950422"/>
                </a:cubicBezTo>
                <a:cubicBezTo>
                  <a:pt x="5932960" y="950422"/>
                  <a:pt x="5926130" y="943858"/>
                  <a:pt x="5926130" y="936565"/>
                </a:cubicBezTo>
                <a:cubicBezTo>
                  <a:pt x="5926130" y="930002"/>
                  <a:pt x="5932960" y="924168"/>
                  <a:pt x="5940548" y="924168"/>
                </a:cubicBezTo>
                <a:close/>
                <a:moveTo>
                  <a:pt x="5870088" y="924168"/>
                </a:moveTo>
                <a:cubicBezTo>
                  <a:pt x="5878650" y="924168"/>
                  <a:pt x="5884877" y="930002"/>
                  <a:pt x="5884877" y="936565"/>
                </a:cubicBezTo>
                <a:cubicBezTo>
                  <a:pt x="5884877" y="943858"/>
                  <a:pt x="5878650" y="950422"/>
                  <a:pt x="5870088" y="950422"/>
                </a:cubicBezTo>
                <a:cubicBezTo>
                  <a:pt x="5862304" y="950422"/>
                  <a:pt x="5855299" y="943858"/>
                  <a:pt x="5855299" y="936565"/>
                </a:cubicBezTo>
                <a:cubicBezTo>
                  <a:pt x="5855299" y="930002"/>
                  <a:pt x="5862304" y="924168"/>
                  <a:pt x="5870088" y="924168"/>
                </a:cubicBezTo>
                <a:close/>
                <a:moveTo>
                  <a:pt x="5798325" y="924168"/>
                </a:moveTo>
                <a:cubicBezTo>
                  <a:pt x="5806347" y="924168"/>
                  <a:pt x="5810722" y="930002"/>
                  <a:pt x="5810722" y="936565"/>
                </a:cubicBezTo>
                <a:cubicBezTo>
                  <a:pt x="5810722" y="943858"/>
                  <a:pt x="5806347" y="950422"/>
                  <a:pt x="5798325" y="950422"/>
                </a:cubicBezTo>
                <a:cubicBezTo>
                  <a:pt x="5791032" y="950422"/>
                  <a:pt x="5784469" y="943858"/>
                  <a:pt x="5784469" y="936565"/>
                </a:cubicBezTo>
                <a:cubicBezTo>
                  <a:pt x="5784469" y="930002"/>
                  <a:pt x="5791032" y="924168"/>
                  <a:pt x="5798325" y="924168"/>
                </a:cubicBezTo>
                <a:close/>
                <a:moveTo>
                  <a:pt x="5724122" y="924168"/>
                </a:moveTo>
                <a:cubicBezTo>
                  <a:pt x="5730685" y="924168"/>
                  <a:pt x="5736519" y="930002"/>
                  <a:pt x="5736519" y="936565"/>
                </a:cubicBezTo>
                <a:cubicBezTo>
                  <a:pt x="5736519" y="943858"/>
                  <a:pt x="5730685" y="950422"/>
                  <a:pt x="5724122" y="950422"/>
                </a:cubicBezTo>
                <a:cubicBezTo>
                  <a:pt x="5716100" y="950422"/>
                  <a:pt x="5710266" y="943858"/>
                  <a:pt x="5710266" y="936565"/>
                </a:cubicBezTo>
                <a:cubicBezTo>
                  <a:pt x="5710266" y="930002"/>
                  <a:pt x="5716100" y="924168"/>
                  <a:pt x="5724122" y="924168"/>
                </a:cubicBezTo>
                <a:close/>
                <a:moveTo>
                  <a:pt x="5653291" y="924168"/>
                </a:moveTo>
                <a:cubicBezTo>
                  <a:pt x="5659125" y="924168"/>
                  <a:pt x="5665688" y="930002"/>
                  <a:pt x="5665688" y="936565"/>
                </a:cubicBezTo>
                <a:cubicBezTo>
                  <a:pt x="5665688" y="943858"/>
                  <a:pt x="5659125" y="950422"/>
                  <a:pt x="5653291" y="950422"/>
                </a:cubicBezTo>
                <a:cubicBezTo>
                  <a:pt x="5645269" y="950422"/>
                  <a:pt x="5639435" y="943858"/>
                  <a:pt x="5639435" y="936565"/>
                </a:cubicBezTo>
                <a:cubicBezTo>
                  <a:pt x="5639435" y="930002"/>
                  <a:pt x="5645269" y="924168"/>
                  <a:pt x="5653291" y="924168"/>
                </a:cubicBezTo>
                <a:close/>
                <a:moveTo>
                  <a:pt x="5581002" y="924168"/>
                </a:moveTo>
                <a:cubicBezTo>
                  <a:pt x="5588295" y="924168"/>
                  <a:pt x="5594858" y="930002"/>
                  <a:pt x="5594858" y="936565"/>
                </a:cubicBezTo>
                <a:cubicBezTo>
                  <a:pt x="5594858" y="943858"/>
                  <a:pt x="5588295" y="950422"/>
                  <a:pt x="5581002" y="950422"/>
                </a:cubicBezTo>
                <a:cubicBezTo>
                  <a:pt x="5574439" y="950422"/>
                  <a:pt x="5568605" y="943858"/>
                  <a:pt x="5568605" y="936565"/>
                </a:cubicBezTo>
                <a:cubicBezTo>
                  <a:pt x="5568605" y="930002"/>
                  <a:pt x="5574439" y="924168"/>
                  <a:pt x="5581002" y="924168"/>
                </a:cubicBezTo>
                <a:close/>
                <a:moveTo>
                  <a:pt x="5510171" y="924168"/>
                </a:moveTo>
                <a:cubicBezTo>
                  <a:pt x="5517464" y="924168"/>
                  <a:pt x="5524027" y="930002"/>
                  <a:pt x="5524027" y="936565"/>
                </a:cubicBezTo>
                <a:cubicBezTo>
                  <a:pt x="5524027" y="943858"/>
                  <a:pt x="5517464" y="950422"/>
                  <a:pt x="5510171" y="950422"/>
                </a:cubicBezTo>
                <a:cubicBezTo>
                  <a:pt x="5503608" y="950422"/>
                  <a:pt x="5497774" y="943858"/>
                  <a:pt x="5497774" y="936565"/>
                </a:cubicBezTo>
                <a:cubicBezTo>
                  <a:pt x="5497774" y="930002"/>
                  <a:pt x="5503608" y="924168"/>
                  <a:pt x="5510171" y="924168"/>
                </a:cubicBezTo>
                <a:close/>
                <a:moveTo>
                  <a:pt x="5438937" y="924168"/>
                </a:moveTo>
                <a:cubicBezTo>
                  <a:pt x="5447182" y="924168"/>
                  <a:pt x="5453178" y="930002"/>
                  <a:pt x="5453178" y="936565"/>
                </a:cubicBezTo>
                <a:cubicBezTo>
                  <a:pt x="5453178" y="943858"/>
                  <a:pt x="5447182" y="950422"/>
                  <a:pt x="5438937" y="950422"/>
                </a:cubicBezTo>
                <a:cubicBezTo>
                  <a:pt x="5431442" y="950422"/>
                  <a:pt x="5426945" y="943858"/>
                  <a:pt x="5426945" y="936565"/>
                </a:cubicBezTo>
                <a:cubicBezTo>
                  <a:pt x="5426945" y="930002"/>
                  <a:pt x="5431442" y="924168"/>
                  <a:pt x="5438937" y="924168"/>
                </a:cubicBezTo>
                <a:close/>
                <a:moveTo>
                  <a:pt x="5367530" y="924168"/>
                </a:moveTo>
                <a:cubicBezTo>
                  <a:pt x="5376092" y="924168"/>
                  <a:pt x="5382318" y="930002"/>
                  <a:pt x="5382318" y="936565"/>
                </a:cubicBezTo>
                <a:cubicBezTo>
                  <a:pt x="5382318" y="943858"/>
                  <a:pt x="5376092" y="950422"/>
                  <a:pt x="5367530" y="950422"/>
                </a:cubicBezTo>
                <a:cubicBezTo>
                  <a:pt x="5359747" y="950422"/>
                  <a:pt x="5352742" y="943858"/>
                  <a:pt x="5352742" y="936565"/>
                </a:cubicBezTo>
                <a:cubicBezTo>
                  <a:pt x="5352742" y="930002"/>
                  <a:pt x="5359747" y="924168"/>
                  <a:pt x="5367530" y="924168"/>
                </a:cubicBezTo>
                <a:close/>
                <a:moveTo>
                  <a:pt x="5296699" y="924168"/>
                </a:moveTo>
                <a:cubicBezTo>
                  <a:pt x="5305261" y="924168"/>
                  <a:pt x="5311488" y="930002"/>
                  <a:pt x="5311488" y="936565"/>
                </a:cubicBezTo>
                <a:cubicBezTo>
                  <a:pt x="5311488" y="943858"/>
                  <a:pt x="5305261" y="950422"/>
                  <a:pt x="5296699" y="950422"/>
                </a:cubicBezTo>
                <a:cubicBezTo>
                  <a:pt x="5288915" y="950422"/>
                  <a:pt x="5281910" y="943858"/>
                  <a:pt x="5281910" y="936565"/>
                </a:cubicBezTo>
                <a:cubicBezTo>
                  <a:pt x="5281910" y="930002"/>
                  <a:pt x="5288915" y="924168"/>
                  <a:pt x="5296699" y="924168"/>
                </a:cubicBezTo>
                <a:close/>
                <a:moveTo>
                  <a:pt x="5225869" y="924168"/>
                </a:moveTo>
                <a:cubicBezTo>
                  <a:pt x="5234431" y="924168"/>
                  <a:pt x="5240657" y="930002"/>
                  <a:pt x="5240657" y="936565"/>
                </a:cubicBezTo>
                <a:cubicBezTo>
                  <a:pt x="5240657" y="943858"/>
                  <a:pt x="5234431" y="950422"/>
                  <a:pt x="5225869" y="950422"/>
                </a:cubicBezTo>
                <a:cubicBezTo>
                  <a:pt x="5217307" y="950422"/>
                  <a:pt x="5211081" y="943858"/>
                  <a:pt x="5211081" y="936565"/>
                </a:cubicBezTo>
                <a:cubicBezTo>
                  <a:pt x="5211081" y="930002"/>
                  <a:pt x="5217307" y="924168"/>
                  <a:pt x="5225869" y="924168"/>
                </a:cubicBezTo>
                <a:close/>
                <a:moveTo>
                  <a:pt x="5154105" y="924168"/>
                </a:moveTo>
                <a:cubicBezTo>
                  <a:pt x="5162127" y="924168"/>
                  <a:pt x="5166502" y="930002"/>
                  <a:pt x="5166502" y="936565"/>
                </a:cubicBezTo>
                <a:cubicBezTo>
                  <a:pt x="5166502" y="943858"/>
                  <a:pt x="5162127" y="950422"/>
                  <a:pt x="5154105" y="950422"/>
                </a:cubicBezTo>
                <a:cubicBezTo>
                  <a:pt x="5146083" y="950422"/>
                  <a:pt x="5140249" y="943858"/>
                  <a:pt x="5140249" y="936565"/>
                </a:cubicBezTo>
                <a:cubicBezTo>
                  <a:pt x="5140249" y="930002"/>
                  <a:pt x="5146083" y="924168"/>
                  <a:pt x="5154105" y="924168"/>
                </a:cubicBezTo>
                <a:close/>
                <a:moveTo>
                  <a:pt x="5083276" y="924168"/>
                </a:moveTo>
                <a:cubicBezTo>
                  <a:pt x="5089110" y="924168"/>
                  <a:pt x="5095673" y="930002"/>
                  <a:pt x="5095673" y="936565"/>
                </a:cubicBezTo>
                <a:cubicBezTo>
                  <a:pt x="5095673" y="943858"/>
                  <a:pt x="5089110" y="950422"/>
                  <a:pt x="5083276" y="950422"/>
                </a:cubicBezTo>
                <a:cubicBezTo>
                  <a:pt x="5075254" y="950422"/>
                  <a:pt x="5069420" y="943858"/>
                  <a:pt x="5069420" y="936565"/>
                </a:cubicBezTo>
                <a:cubicBezTo>
                  <a:pt x="5069420" y="930002"/>
                  <a:pt x="5075254" y="924168"/>
                  <a:pt x="5083276" y="924168"/>
                </a:cubicBezTo>
                <a:close/>
                <a:moveTo>
                  <a:pt x="5012445" y="924168"/>
                </a:moveTo>
                <a:cubicBezTo>
                  <a:pt x="5018279" y="924168"/>
                  <a:pt x="5024842" y="930002"/>
                  <a:pt x="5024842" y="936565"/>
                </a:cubicBezTo>
                <a:cubicBezTo>
                  <a:pt x="5024842" y="943858"/>
                  <a:pt x="5018279" y="950422"/>
                  <a:pt x="5012445" y="950422"/>
                </a:cubicBezTo>
                <a:cubicBezTo>
                  <a:pt x="5004423" y="950422"/>
                  <a:pt x="4998589" y="943858"/>
                  <a:pt x="4998589" y="938024"/>
                </a:cubicBezTo>
                <a:cubicBezTo>
                  <a:pt x="4998589" y="930002"/>
                  <a:pt x="5004423" y="924168"/>
                  <a:pt x="5012445" y="924168"/>
                </a:cubicBezTo>
                <a:close/>
                <a:moveTo>
                  <a:pt x="4940157" y="924168"/>
                </a:moveTo>
                <a:cubicBezTo>
                  <a:pt x="4948179" y="924168"/>
                  <a:pt x="4954013" y="930002"/>
                  <a:pt x="4954013" y="938024"/>
                </a:cubicBezTo>
                <a:cubicBezTo>
                  <a:pt x="4954013" y="943858"/>
                  <a:pt x="4948179" y="950422"/>
                  <a:pt x="4940157" y="950422"/>
                </a:cubicBezTo>
                <a:cubicBezTo>
                  <a:pt x="4934323" y="950422"/>
                  <a:pt x="4927760" y="943858"/>
                  <a:pt x="4927760" y="938024"/>
                </a:cubicBezTo>
                <a:cubicBezTo>
                  <a:pt x="4927760" y="930002"/>
                  <a:pt x="4934323" y="924168"/>
                  <a:pt x="4940157" y="924168"/>
                </a:cubicBezTo>
                <a:close/>
                <a:moveTo>
                  <a:pt x="4865953" y="924168"/>
                </a:moveTo>
                <a:cubicBezTo>
                  <a:pt x="4873975" y="924168"/>
                  <a:pt x="4879809" y="930002"/>
                  <a:pt x="4879809" y="938024"/>
                </a:cubicBezTo>
                <a:cubicBezTo>
                  <a:pt x="4879809" y="943858"/>
                  <a:pt x="4873975" y="950422"/>
                  <a:pt x="4865953" y="950422"/>
                </a:cubicBezTo>
                <a:cubicBezTo>
                  <a:pt x="4860119" y="950422"/>
                  <a:pt x="4853556" y="943858"/>
                  <a:pt x="4853556" y="938024"/>
                </a:cubicBezTo>
                <a:cubicBezTo>
                  <a:pt x="4853556" y="930002"/>
                  <a:pt x="4858661" y="924168"/>
                  <a:pt x="4865953" y="924168"/>
                </a:cubicBezTo>
                <a:close/>
                <a:moveTo>
                  <a:pt x="4797514" y="924168"/>
                </a:moveTo>
                <a:cubicBezTo>
                  <a:pt x="4806076" y="924168"/>
                  <a:pt x="4812303" y="930002"/>
                  <a:pt x="4812303" y="938024"/>
                </a:cubicBezTo>
                <a:cubicBezTo>
                  <a:pt x="4812303" y="943858"/>
                  <a:pt x="4806076" y="950422"/>
                  <a:pt x="4797514" y="950422"/>
                </a:cubicBezTo>
                <a:cubicBezTo>
                  <a:pt x="4789730" y="950422"/>
                  <a:pt x="4782725" y="943858"/>
                  <a:pt x="4782725" y="938024"/>
                </a:cubicBezTo>
                <a:cubicBezTo>
                  <a:pt x="4782725" y="930002"/>
                  <a:pt x="4789730" y="924168"/>
                  <a:pt x="4797514" y="924168"/>
                </a:cubicBezTo>
                <a:close/>
                <a:moveTo>
                  <a:pt x="4726684" y="924168"/>
                </a:moveTo>
                <a:cubicBezTo>
                  <a:pt x="4735246" y="924168"/>
                  <a:pt x="4741472" y="930002"/>
                  <a:pt x="4741472" y="938024"/>
                </a:cubicBezTo>
                <a:cubicBezTo>
                  <a:pt x="4741472" y="943858"/>
                  <a:pt x="4735246" y="950422"/>
                  <a:pt x="4726684" y="950422"/>
                </a:cubicBezTo>
                <a:cubicBezTo>
                  <a:pt x="4718122" y="950422"/>
                  <a:pt x="4711896" y="943858"/>
                  <a:pt x="4711896" y="938024"/>
                </a:cubicBezTo>
                <a:cubicBezTo>
                  <a:pt x="4711896" y="930002"/>
                  <a:pt x="4718122" y="924168"/>
                  <a:pt x="4726684" y="924168"/>
                </a:cubicBezTo>
                <a:close/>
                <a:moveTo>
                  <a:pt x="4655853" y="924168"/>
                </a:moveTo>
                <a:cubicBezTo>
                  <a:pt x="4663637" y="924168"/>
                  <a:pt x="4670642" y="930002"/>
                  <a:pt x="4670642" y="938024"/>
                </a:cubicBezTo>
                <a:cubicBezTo>
                  <a:pt x="4670642" y="943858"/>
                  <a:pt x="4663637" y="950422"/>
                  <a:pt x="4655853" y="950422"/>
                </a:cubicBezTo>
                <a:cubicBezTo>
                  <a:pt x="4647291" y="950422"/>
                  <a:pt x="4641064" y="943858"/>
                  <a:pt x="4641064" y="938024"/>
                </a:cubicBezTo>
                <a:cubicBezTo>
                  <a:pt x="4641064" y="930002"/>
                  <a:pt x="4647291" y="924168"/>
                  <a:pt x="4655853" y="924168"/>
                </a:cubicBezTo>
                <a:close/>
                <a:moveTo>
                  <a:pt x="4584091" y="924168"/>
                </a:moveTo>
                <a:cubicBezTo>
                  <a:pt x="4591384" y="924168"/>
                  <a:pt x="4596488" y="930002"/>
                  <a:pt x="4596488" y="938024"/>
                </a:cubicBezTo>
                <a:cubicBezTo>
                  <a:pt x="4596488" y="943858"/>
                  <a:pt x="4591384" y="950422"/>
                  <a:pt x="4584091" y="950422"/>
                </a:cubicBezTo>
                <a:cubicBezTo>
                  <a:pt x="4576069" y="950422"/>
                  <a:pt x="4570235" y="943858"/>
                  <a:pt x="4570235" y="938024"/>
                </a:cubicBezTo>
                <a:cubicBezTo>
                  <a:pt x="4570235" y="930002"/>
                  <a:pt x="4576069" y="924168"/>
                  <a:pt x="4584091" y="924168"/>
                </a:cubicBezTo>
                <a:close/>
                <a:moveTo>
                  <a:pt x="4513260" y="924168"/>
                </a:moveTo>
                <a:cubicBezTo>
                  <a:pt x="4519094" y="924168"/>
                  <a:pt x="4525657" y="930002"/>
                  <a:pt x="4525657" y="938024"/>
                </a:cubicBezTo>
                <a:cubicBezTo>
                  <a:pt x="4525657" y="943858"/>
                  <a:pt x="4519094" y="950422"/>
                  <a:pt x="4513260" y="950422"/>
                </a:cubicBezTo>
                <a:cubicBezTo>
                  <a:pt x="4505238" y="950422"/>
                  <a:pt x="4499404" y="943858"/>
                  <a:pt x="4499404" y="938024"/>
                </a:cubicBezTo>
                <a:cubicBezTo>
                  <a:pt x="4499404" y="930002"/>
                  <a:pt x="4505238" y="924168"/>
                  <a:pt x="4513260" y="924168"/>
                </a:cubicBezTo>
                <a:close/>
                <a:moveTo>
                  <a:pt x="4439056" y="924168"/>
                </a:moveTo>
                <a:cubicBezTo>
                  <a:pt x="4445619" y="924168"/>
                  <a:pt x="4451453" y="930002"/>
                  <a:pt x="4451453" y="938024"/>
                </a:cubicBezTo>
                <a:cubicBezTo>
                  <a:pt x="4451453" y="943858"/>
                  <a:pt x="4445619" y="950422"/>
                  <a:pt x="4439056" y="950422"/>
                </a:cubicBezTo>
                <a:cubicBezTo>
                  <a:pt x="4431763" y="950422"/>
                  <a:pt x="4425200" y="943858"/>
                  <a:pt x="4425200" y="938024"/>
                </a:cubicBezTo>
                <a:cubicBezTo>
                  <a:pt x="4425200" y="930002"/>
                  <a:pt x="4431763" y="924168"/>
                  <a:pt x="4439056" y="924168"/>
                </a:cubicBezTo>
                <a:close/>
                <a:moveTo>
                  <a:pt x="4366768" y="924168"/>
                </a:moveTo>
                <a:cubicBezTo>
                  <a:pt x="4374790" y="924168"/>
                  <a:pt x="4380624" y="930002"/>
                  <a:pt x="4380624" y="938024"/>
                </a:cubicBezTo>
                <a:cubicBezTo>
                  <a:pt x="4380624" y="943858"/>
                  <a:pt x="4374790" y="950422"/>
                  <a:pt x="4366768" y="950422"/>
                </a:cubicBezTo>
                <a:cubicBezTo>
                  <a:pt x="4360934" y="950422"/>
                  <a:pt x="4354371" y="943858"/>
                  <a:pt x="4354371" y="938024"/>
                </a:cubicBezTo>
                <a:cubicBezTo>
                  <a:pt x="4354371" y="930002"/>
                  <a:pt x="4360934" y="924168"/>
                  <a:pt x="4366768" y="924168"/>
                </a:cubicBezTo>
                <a:close/>
                <a:moveTo>
                  <a:pt x="4295937" y="924168"/>
                </a:moveTo>
                <a:cubicBezTo>
                  <a:pt x="4303959" y="924168"/>
                  <a:pt x="4309793" y="930002"/>
                  <a:pt x="4309793" y="938024"/>
                </a:cubicBezTo>
                <a:cubicBezTo>
                  <a:pt x="4309793" y="943858"/>
                  <a:pt x="4303959" y="950422"/>
                  <a:pt x="4295937" y="950422"/>
                </a:cubicBezTo>
                <a:cubicBezTo>
                  <a:pt x="4290103" y="950422"/>
                  <a:pt x="4283540" y="943858"/>
                  <a:pt x="4283540" y="938024"/>
                </a:cubicBezTo>
                <a:cubicBezTo>
                  <a:pt x="4283540" y="930002"/>
                  <a:pt x="4290103" y="924168"/>
                  <a:pt x="4295937" y="924168"/>
                </a:cubicBezTo>
                <a:close/>
                <a:moveTo>
                  <a:pt x="4225107" y="924168"/>
                </a:moveTo>
                <a:cubicBezTo>
                  <a:pt x="4233129" y="924168"/>
                  <a:pt x="4238963" y="930002"/>
                  <a:pt x="4238963" y="938024"/>
                </a:cubicBezTo>
                <a:cubicBezTo>
                  <a:pt x="4238963" y="943858"/>
                  <a:pt x="4233129" y="950422"/>
                  <a:pt x="4225107" y="950422"/>
                </a:cubicBezTo>
                <a:cubicBezTo>
                  <a:pt x="4217085" y="950422"/>
                  <a:pt x="4212710" y="943858"/>
                  <a:pt x="4212710" y="938024"/>
                </a:cubicBezTo>
                <a:cubicBezTo>
                  <a:pt x="4212710" y="930002"/>
                  <a:pt x="4217085" y="924168"/>
                  <a:pt x="4225107" y="924168"/>
                </a:cubicBezTo>
                <a:close/>
                <a:moveTo>
                  <a:pt x="4153295" y="924168"/>
                </a:moveTo>
                <a:cubicBezTo>
                  <a:pt x="4161078" y="924168"/>
                  <a:pt x="4168083" y="930002"/>
                  <a:pt x="4168083" y="938024"/>
                </a:cubicBezTo>
                <a:cubicBezTo>
                  <a:pt x="4168083" y="943858"/>
                  <a:pt x="4161078" y="950422"/>
                  <a:pt x="4153295" y="950422"/>
                </a:cubicBezTo>
                <a:cubicBezTo>
                  <a:pt x="4144733" y="950422"/>
                  <a:pt x="4138507" y="943858"/>
                  <a:pt x="4138507" y="938024"/>
                </a:cubicBezTo>
                <a:cubicBezTo>
                  <a:pt x="4138507" y="930002"/>
                  <a:pt x="4144733" y="924168"/>
                  <a:pt x="4153295" y="924168"/>
                </a:cubicBezTo>
                <a:close/>
                <a:moveTo>
                  <a:pt x="4082465" y="924168"/>
                </a:moveTo>
                <a:cubicBezTo>
                  <a:pt x="4090249" y="924168"/>
                  <a:pt x="4097254" y="930002"/>
                  <a:pt x="4097254" y="938024"/>
                </a:cubicBezTo>
                <a:cubicBezTo>
                  <a:pt x="4097254" y="943858"/>
                  <a:pt x="4090249" y="950422"/>
                  <a:pt x="4082465" y="950422"/>
                </a:cubicBezTo>
                <a:cubicBezTo>
                  <a:pt x="4073903" y="950422"/>
                  <a:pt x="4067676" y="943858"/>
                  <a:pt x="4067676" y="938024"/>
                </a:cubicBezTo>
                <a:cubicBezTo>
                  <a:pt x="4067676" y="930002"/>
                  <a:pt x="4073903" y="924168"/>
                  <a:pt x="4082465" y="924168"/>
                </a:cubicBezTo>
                <a:close/>
                <a:moveTo>
                  <a:pt x="4011635" y="924168"/>
                </a:moveTo>
                <a:cubicBezTo>
                  <a:pt x="4019418" y="924168"/>
                  <a:pt x="4026423" y="930002"/>
                  <a:pt x="4026423" y="938024"/>
                </a:cubicBezTo>
                <a:cubicBezTo>
                  <a:pt x="4026423" y="943858"/>
                  <a:pt x="4019418" y="950422"/>
                  <a:pt x="4011635" y="950422"/>
                </a:cubicBezTo>
                <a:cubicBezTo>
                  <a:pt x="4003073" y="950422"/>
                  <a:pt x="3996847" y="943858"/>
                  <a:pt x="3996847" y="938024"/>
                </a:cubicBezTo>
                <a:cubicBezTo>
                  <a:pt x="3996847" y="930002"/>
                  <a:pt x="4003073" y="924168"/>
                  <a:pt x="4011635" y="924168"/>
                </a:cubicBezTo>
                <a:close/>
                <a:moveTo>
                  <a:pt x="3939871" y="924168"/>
                </a:moveTo>
                <a:cubicBezTo>
                  <a:pt x="3947893" y="924168"/>
                  <a:pt x="3952268" y="930002"/>
                  <a:pt x="3952268" y="938024"/>
                </a:cubicBezTo>
                <a:cubicBezTo>
                  <a:pt x="3952268" y="945317"/>
                  <a:pt x="3947893" y="950422"/>
                  <a:pt x="3939871" y="950422"/>
                </a:cubicBezTo>
                <a:cubicBezTo>
                  <a:pt x="3932578" y="950422"/>
                  <a:pt x="3926015" y="945317"/>
                  <a:pt x="3926015" y="938024"/>
                </a:cubicBezTo>
                <a:cubicBezTo>
                  <a:pt x="3926015" y="930002"/>
                  <a:pt x="3932578" y="924168"/>
                  <a:pt x="3939871" y="924168"/>
                </a:cubicBezTo>
                <a:close/>
                <a:moveTo>
                  <a:pt x="3869042" y="924168"/>
                </a:moveTo>
                <a:cubicBezTo>
                  <a:pt x="3875605" y="924168"/>
                  <a:pt x="3881439" y="930002"/>
                  <a:pt x="3881439" y="938024"/>
                </a:cubicBezTo>
                <a:cubicBezTo>
                  <a:pt x="3881439" y="945317"/>
                  <a:pt x="3875605" y="950422"/>
                  <a:pt x="3869042" y="950422"/>
                </a:cubicBezTo>
                <a:cubicBezTo>
                  <a:pt x="3861749" y="950422"/>
                  <a:pt x="3855186" y="945317"/>
                  <a:pt x="3855186" y="938024"/>
                </a:cubicBezTo>
                <a:cubicBezTo>
                  <a:pt x="3855186" y="930002"/>
                  <a:pt x="3861749" y="924168"/>
                  <a:pt x="3869042" y="924168"/>
                </a:cubicBezTo>
                <a:close/>
                <a:moveTo>
                  <a:pt x="3798211" y="924168"/>
                </a:moveTo>
                <a:cubicBezTo>
                  <a:pt x="3804774" y="924168"/>
                  <a:pt x="3810608" y="930002"/>
                  <a:pt x="3810608" y="938024"/>
                </a:cubicBezTo>
                <a:cubicBezTo>
                  <a:pt x="3810608" y="945317"/>
                  <a:pt x="3804774" y="950422"/>
                  <a:pt x="3798211" y="950422"/>
                </a:cubicBezTo>
                <a:cubicBezTo>
                  <a:pt x="3790918" y="950422"/>
                  <a:pt x="3784355" y="945317"/>
                  <a:pt x="3784355" y="938024"/>
                </a:cubicBezTo>
                <a:cubicBezTo>
                  <a:pt x="3784355" y="930002"/>
                  <a:pt x="3790918" y="924168"/>
                  <a:pt x="3798211" y="924168"/>
                </a:cubicBezTo>
                <a:close/>
                <a:moveTo>
                  <a:pt x="3725922" y="924168"/>
                </a:moveTo>
                <a:cubicBezTo>
                  <a:pt x="3733944" y="924168"/>
                  <a:pt x="3739778" y="930002"/>
                  <a:pt x="3739778" y="938024"/>
                </a:cubicBezTo>
                <a:cubicBezTo>
                  <a:pt x="3739778" y="945317"/>
                  <a:pt x="3733944" y="950422"/>
                  <a:pt x="3725922" y="950422"/>
                </a:cubicBezTo>
                <a:cubicBezTo>
                  <a:pt x="3719359" y="950422"/>
                  <a:pt x="3713525" y="945317"/>
                  <a:pt x="3713525" y="938024"/>
                </a:cubicBezTo>
                <a:cubicBezTo>
                  <a:pt x="3713525" y="930002"/>
                  <a:pt x="3719359" y="924168"/>
                  <a:pt x="3725922" y="924168"/>
                </a:cubicBezTo>
                <a:close/>
                <a:moveTo>
                  <a:pt x="3655091" y="924168"/>
                </a:moveTo>
                <a:cubicBezTo>
                  <a:pt x="3662384" y="924168"/>
                  <a:pt x="3668947" y="930002"/>
                  <a:pt x="3668947" y="938024"/>
                </a:cubicBezTo>
                <a:cubicBezTo>
                  <a:pt x="3668947" y="945317"/>
                  <a:pt x="3662384" y="950422"/>
                  <a:pt x="3655091" y="950422"/>
                </a:cubicBezTo>
                <a:cubicBezTo>
                  <a:pt x="3647069" y="950422"/>
                  <a:pt x="3642694" y="945317"/>
                  <a:pt x="3642694" y="938024"/>
                </a:cubicBezTo>
                <a:cubicBezTo>
                  <a:pt x="3642694" y="930002"/>
                  <a:pt x="3647069" y="924168"/>
                  <a:pt x="3655091" y="924168"/>
                </a:cubicBezTo>
                <a:close/>
                <a:moveTo>
                  <a:pt x="3583280" y="924168"/>
                </a:moveTo>
                <a:cubicBezTo>
                  <a:pt x="3591064" y="924168"/>
                  <a:pt x="3598069" y="930002"/>
                  <a:pt x="3598069" y="938024"/>
                </a:cubicBezTo>
                <a:cubicBezTo>
                  <a:pt x="3598069" y="945317"/>
                  <a:pt x="3591064" y="950422"/>
                  <a:pt x="3583280" y="950422"/>
                </a:cubicBezTo>
                <a:cubicBezTo>
                  <a:pt x="3574718" y="950422"/>
                  <a:pt x="3568491" y="945317"/>
                  <a:pt x="3568491" y="938024"/>
                </a:cubicBezTo>
                <a:cubicBezTo>
                  <a:pt x="3568491" y="930002"/>
                  <a:pt x="3574718" y="924168"/>
                  <a:pt x="3583280" y="924168"/>
                </a:cubicBezTo>
                <a:close/>
                <a:moveTo>
                  <a:pt x="941441" y="856710"/>
                </a:moveTo>
                <a:cubicBezTo>
                  <a:pt x="949463" y="856710"/>
                  <a:pt x="953839" y="861085"/>
                  <a:pt x="953839" y="869107"/>
                </a:cubicBezTo>
                <a:cubicBezTo>
                  <a:pt x="953839" y="876400"/>
                  <a:pt x="949463" y="882964"/>
                  <a:pt x="941441" y="882964"/>
                </a:cubicBezTo>
                <a:cubicBezTo>
                  <a:pt x="934149" y="882964"/>
                  <a:pt x="927585" y="876400"/>
                  <a:pt x="927585" y="869107"/>
                </a:cubicBezTo>
                <a:cubicBezTo>
                  <a:pt x="927585" y="861085"/>
                  <a:pt x="934149" y="856710"/>
                  <a:pt x="941441" y="856710"/>
                </a:cubicBezTo>
                <a:close/>
                <a:moveTo>
                  <a:pt x="870610" y="856710"/>
                </a:moveTo>
                <a:cubicBezTo>
                  <a:pt x="877174" y="856710"/>
                  <a:pt x="883008" y="861085"/>
                  <a:pt x="883008" y="869107"/>
                </a:cubicBezTo>
                <a:cubicBezTo>
                  <a:pt x="883008" y="876400"/>
                  <a:pt x="877174" y="882964"/>
                  <a:pt x="870610" y="882964"/>
                </a:cubicBezTo>
                <a:cubicBezTo>
                  <a:pt x="863318" y="882964"/>
                  <a:pt x="856754" y="876400"/>
                  <a:pt x="856754" y="869107"/>
                </a:cubicBezTo>
                <a:cubicBezTo>
                  <a:pt x="856754" y="861085"/>
                  <a:pt x="863318" y="856710"/>
                  <a:pt x="870610" y="856710"/>
                </a:cubicBezTo>
                <a:close/>
                <a:moveTo>
                  <a:pt x="799780" y="856710"/>
                </a:moveTo>
                <a:cubicBezTo>
                  <a:pt x="806344" y="856710"/>
                  <a:pt x="812178" y="861085"/>
                  <a:pt x="812178" y="869107"/>
                </a:cubicBezTo>
                <a:cubicBezTo>
                  <a:pt x="812178" y="876400"/>
                  <a:pt x="806344" y="882964"/>
                  <a:pt x="799780" y="882964"/>
                </a:cubicBezTo>
                <a:cubicBezTo>
                  <a:pt x="792487" y="882964"/>
                  <a:pt x="785924" y="876400"/>
                  <a:pt x="785924" y="869107"/>
                </a:cubicBezTo>
                <a:cubicBezTo>
                  <a:pt x="785924" y="861085"/>
                  <a:pt x="792487" y="856710"/>
                  <a:pt x="799780" y="856710"/>
                </a:cubicBezTo>
                <a:close/>
                <a:moveTo>
                  <a:pt x="724119" y="856710"/>
                </a:moveTo>
                <a:cubicBezTo>
                  <a:pt x="731411" y="856710"/>
                  <a:pt x="737976" y="861085"/>
                  <a:pt x="737976" y="869107"/>
                </a:cubicBezTo>
                <a:cubicBezTo>
                  <a:pt x="737976" y="876400"/>
                  <a:pt x="731411" y="882964"/>
                  <a:pt x="724119" y="882964"/>
                </a:cubicBezTo>
                <a:cubicBezTo>
                  <a:pt x="717555" y="882964"/>
                  <a:pt x="711721" y="876400"/>
                  <a:pt x="711721" y="869107"/>
                </a:cubicBezTo>
                <a:cubicBezTo>
                  <a:pt x="711721" y="861085"/>
                  <a:pt x="717555" y="856710"/>
                  <a:pt x="724119" y="856710"/>
                </a:cubicBezTo>
                <a:close/>
                <a:moveTo>
                  <a:pt x="653288" y="856710"/>
                </a:moveTo>
                <a:cubicBezTo>
                  <a:pt x="660580" y="856710"/>
                  <a:pt x="667144" y="861085"/>
                  <a:pt x="667144" y="869107"/>
                </a:cubicBezTo>
                <a:cubicBezTo>
                  <a:pt x="667144" y="876400"/>
                  <a:pt x="660580" y="882964"/>
                  <a:pt x="653288" y="882964"/>
                </a:cubicBezTo>
                <a:cubicBezTo>
                  <a:pt x="645266" y="882964"/>
                  <a:pt x="640891" y="876400"/>
                  <a:pt x="640891" y="869107"/>
                </a:cubicBezTo>
                <a:cubicBezTo>
                  <a:pt x="640891" y="861085"/>
                  <a:pt x="645266" y="856710"/>
                  <a:pt x="653288" y="856710"/>
                </a:cubicBezTo>
                <a:close/>
                <a:moveTo>
                  <a:pt x="584851" y="856710"/>
                </a:moveTo>
                <a:cubicBezTo>
                  <a:pt x="592633" y="856710"/>
                  <a:pt x="599638" y="861085"/>
                  <a:pt x="599638" y="869107"/>
                </a:cubicBezTo>
                <a:cubicBezTo>
                  <a:pt x="599638" y="876400"/>
                  <a:pt x="592633" y="882964"/>
                  <a:pt x="584851" y="882964"/>
                </a:cubicBezTo>
                <a:cubicBezTo>
                  <a:pt x="576288" y="882964"/>
                  <a:pt x="570061" y="876400"/>
                  <a:pt x="570061" y="869107"/>
                </a:cubicBezTo>
                <a:cubicBezTo>
                  <a:pt x="570061" y="861085"/>
                  <a:pt x="576288" y="856710"/>
                  <a:pt x="584851" y="856710"/>
                </a:cubicBezTo>
                <a:close/>
                <a:moveTo>
                  <a:pt x="513649" y="856710"/>
                </a:moveTo>
                <a:cubicBezTo>
                  <a:pt x="521998" y="856710"/>
                  <a:pt x="528826" y="861085"/>
                  <a:pt x="528826" y="869107"/>
                </a:cubicBezTo>
                <a:cubicBezTo>
                  <a:pt x="528826" y="876400"/>
                  <a:pt x="521998" y="882964"/>
                  <a:pt x="513649" y="882964"/>
                </a:cubicBezTo>
                <a:cubicBezTo>
                  <a:pt x="506060" y="882964"/>
                  <a:pt x="499230" y="876400"/>
                  <a:pt x="499230" y="869107"/>
                </a:cubicBezTo>
                <a:cubicBezTo>
                  <a:pt x="499230" y="861085"/>
                  <a:pt x="506060" y="856710"/>
                  <a:pt x="513649" y="856710"/>
                </a:cubicBezTo>
                <a:close/>
                <a:moveTo>
                  <a:pt x="439816" y="856710"/>
                </a:moveTo>
                <a:cubicBezTo>
                  <a:pt x="448379" y="856710"/>
                  <a:pt x="454606" y="861085"/>
                  <a:pt x="454606" y="869107"/>
                </a:cubicBezTo>
                <a:cubicBezTo>
                  <a:pt x="454606" y="876400"/>
                  <a:pt x="448379" y="882964"/>
                  <a:pt x="439816" y="882964"/>
                </a:cubicBezTo>
                <a:cubicBezTo>
                  <a:pt x="432032" y="882964"/>
                  <a:pt x="425028" y="876400"/>
                  <a:pt x="425028" y="869107"/>
                </a:cubicBezTo>
                <a:cubicBezTo>
                  <a:pt x="425028" y="861085"/>
                  <a:pt x="432032" y="856710"/>
                  <a:pt x="439816" y="856710"/>
                </a:cubicBezTo>
                <a:close/>
                <a:moveTo>
                  <a:pt x="368053" y="856710"/>
                </a:moveTo>
                <a:cubicBezTo>
                  <a:pt x="376076" y="856710"/>
                  <a:pt x="380451" y="861085"/>
                  <a:pt x="380451" y="869107"/>
                </a:cubicBezTo>
                <a:cubicBezTo>
                  <a:pt x="380451" y="876400"/>
                  <a:pt x="376076" y="882964"/>
                  <a:pt x="368053" y="882964"/>
                </a:cubicBezTo>
                <a:cubicBezTo>
                  <a:pt x="360761" y="882964"/>
                  <a:pt x="354198" y="876400"/>
                  <a:pt x="354198" y="869107"/>
                </a:cubicBezTo>
                <a:cubicBezTo>
                  <a:pt x="354198" y="861085"/>
                  <a:pt x="360761" y="856710"/>
                  <a:pt x="368053" y="856710"/>
                </a:cubicBezTo>
                <a:close/>
                <a:moveTo>
                  <a:pt x="297222" y="856710"/>
                </a:moveTo>
                <a:cubicBezTo>
                  <a:pt x="303785" y="856710"/>
                  <a:pt x="309618" y="861085"/>
                  <a:pt x="309618" y="869107"/>
                </a:cubicBezTo>
                <a:cubicBezTo>
                  <a:pt x="309618" y="876400"/>
                  <a:pt x="303785" y="882964"/>
                  <a:pt x="297222" y="882964"/>
                </a:cubicBezTo>
                <a:cubicBezTo>
                  <a:pt x="289929" y="882964"/>
                  <a:pt x="283366" y="876400"/>
                  <a:pt x="283366" y="869107"/>
                </a:cubicBezTo>
                <a:cubicBezTo>
                  <a:pt x="283366" y="862544"/>
                  <a:pt x="289929" y="856710"/>
                  <a:pt x="297222" y="856710"/>
                </a:cubicBezTo>
                <a:close/>
                <a:moveTo>
                  <a:pt x="226393" y="856710"/>
                </a:moveTo>
                <a:cubicBezTo>
                  <a:pt x="232228" y="856710"/>
                  <a:pt x="238791" y="862544"/>
                  <a:pt x="238791" y="869107"/>
                </a:cubicBezTo>
                <a:cubicBezTo>
                  <a:pt x="238791" y="876400"/>
                  <a:pt x="232228" y="882964"/>
                  <a:pt x="226393" y="882964"/>
                </a:cubicBezTo>
                <a:cubicBezTo>
                  <a:pt x="218370" y="882964"/>
                  <a:pt x="212537" y="876400"/>
                  <a:pt x="212537" y="869107"/>
                </a:cubicBezTo>
                <a:cubicBezTo>
                  <a:pt x="212537" y="862544"/>
                  <a:pt x="218370" y="856710"/>
                  <a:pt x="226393" y="856710"/>
                </a:cubicBezTo>
                <a:close/>
                <a:moveTo>
                  <a:pt x="154097" y="856710"/>
                </a:moveTo>
                <a:cubicBezTo>
                  <a:pt x="161389" y="856710"/>
                  <a:pt x="167953" y="862544"/>
                  <a:pt x="167953" y="869107"/>
                </a:cubicBezTo>
                <a:cubicBezTo>
                  <a:pt x="167953" y="876400"/>
                  <a:pt x="161389" y="882964"/>
                  <a:pt x="154097" y="882964"/>
                </a:cubicBezTo>
                <a:cubicBezTo>
                  <a:pt x="147533" y="882964"/>
                  <a:pt x="141699" y="876400"/>
                  <a:pt x="141699" y="869107"/>
                </a:cubicBezTo>
                <a:cubicBezTo>
                  <a:pt x="141699" y="862544"/>
                  <a:pt x="147533" y="856710"/>
                  <a:pt x="154097" y="856710"/>
                </a:cubicBezTo>
                <a:close/>
                <a:moveTo>
                  <a:pt x="83267" y="856710"/>
                </a:moveTo>
                <a:cubicBezTo>
                  <a:pt x="90560" y="856710"/>
                  <a:pt x="97123" y="862544"/>
                  <a:pt x="97123" y="869107"/>
                </a:cubicBezTo>
                <a:cubicBezTo>
                  <a:pt x="97123" y="876400"/>
                  <a:pt x="90560" y="882964"/>
                  <a:pt x="83267" y="882964"/>
                </a:cubicBezTo>
                <a:cubicBezTo>
                  <a:pt x="76704" y="882964"/>
                  <a:pt x="70870" y="876400"/>
                  <a:pt x="70870" y="869107"/>
                </a:cubicBezTo>
                <a:cubicBezTo>
                  <a:pt x="70870" y="862544"/>
                  <a:pt x="76704" y="856710"/>
                  <a:pt x="83267" y="856710"/>
                </a:cubicBezTo>
                <a:close/>
                <a:moveTo>
                  <a:pt x="12032" y="856710"/>
                </a:moveTo>
                <a:cubicBezTo>
                  <a:pt x="20276" y="856710"/>
                  <a:pt x="26273" y="862544"/>
                  <a:pt x="26273" y="869107"/>
                </a:cubicBezTo>
                <a:cubicBezTo>
                  <a:pt x="26273" y="876400"/>
                  <a:pt x="20276" y="882964"/>
                  <a:pt x="12032" y="882964"/>
                </a:cubicBezTo>
                <a:cubicBezTo>
                  <a:pt x="4536" y="882964"/>
                  <a:pt x="39" y="876400"/>
                  <a:pt x="39" y="869107"/>
                </a:cubicBezTo>
                <a:cubicBezTo>
                  <a:pt x="39" y="862544"/>
                  <a:pt x="4536" y="856710"/>
                  <a:pt x="12032" y="856710"/>
                </a:cubicBezTo>
                <a:close/>
                <a:moveTo>
                  <a:pt x="6368340" y="853339"/>
                </a:moveTo>
                <a:cubicBezTo>
                  <a:pt x="6376362" y="853339"/>
                  <a:pt x="6380737" y="860169"/>
                  <a:pt x="6380737" y="867757"/>
                </a:cubicBezTo>
                <a:cubicBezTo>
                  <a:pt x="6380737" y="876105"/>
                  <a:pt x="6376362" y="882935"/>
                  <a:pt x="6368340" y="882935"/>
                </a:cubicBezTo>
                <a:cubicBezTo>
                  <a:pt x="6361047" y="882935"/>
                  <a:pt x="6354484" y="876105"/>
                  <a:pt x="6354484" y="867757"/>
                </a:cubicBezTo>
                <a:cubicBezTo>
                  <a:pt x="6354484" y="860169"/>
                  <a:pt x="6361047" y="853339"/>
                  <a:pt x="6368340" y="853339"/>
                </a:cubicBezTo>
                <a:close/>
                <a:moveTo>
                  <a:pt x="6297511" y="853339"/>
                </a:moveTo>
                <a:cubicBezTo>
                  <a:pt x="6304074" y="853339"/>
                  <a:pt x="6309908" y="860169"/>
                  <a:pt x="6309908" y="867757"/>
                </a:cubicBezTo>
                <a:cubicBezTo>
                  <a:pt x="6309908" y="876105"/>
                  <a:pt x="6304074" y="882935"/>
                  <a:pt x="6297511" y="882935"/>
                </a:cubicBezTo>
                <a:cubicBezTo>
                  <a:pt x="6290218" y="882935"/>
                  <a:pt x="6283655" y="876105"/>
                  <a:pt x="6283655" y="867757"/>
                </a:cubicBezTo>
                <a:cubicBezTo>
                  <a:pt x="6283655" y="860169"/>
                  <a:pt x="6290218" y="853339"/>
                  <a:pt x="6297511" y="853339"/>
                </a:cubicBezTo>
                <a:close/>
                <a:moveTo>
                  <a:pt x="6226679" y="853339"/>
                </a:moveTo>
                <a:cubicBezTo>
                  <a:pt x="6233242" y="853339"/>
                  <a:pt x="6239076" y="860169"/>
                  <a:pt x="6239076" y="867757"/>
                </a:cubicBezTo>
                <a:cubicBezTo>
                  <a:pt x="6239076" y="876105"/>
                  <a:pt x="6233242" y="882935"/>
                  <a:pt x="6226679" y="882935"/>
                </a:cubicBezTo>
                <a:cubicBezTo>
                  <a:pt x="6219386" y="882935"/>
                  <a:pt x="6212823" y="876105"/>
                  <a:pt x="6212823" y="867757"/>
                </a:cubicBezTo>
                <a:cubicBezTo>
                  <a:pt x="6212823" y="860169"/>
                  <a:pt x="6219386" y="855615"/>
                  <a:pt x="6226679" y="853339"/>
                </a:cubicBezTo>
                <a:close/>
                <a:moveTo>
                  <a:pt x="6154391" y="853339"/>
                </a:moveTo>
                <a:cubicBezTo>
                  <a:pt x="6161684" y="853339"/>
                  <a:pt x="6168247" y="857714"/>
                  <a:pt x="6168247" y="865007"/>
                </a:cubicBezTo>
                <a:cubicBezTo>
                  <a:pt x="6168247" y="873029"/>
                  <a:pt x="6161684" y="879593"/>
                  <a:pt x="6154391" y="879593"/>
                </a:cubicBezTo>
                <a:cubicBezTo>
                  <a:pt x="6147828" y="879593"/>
                  <a:pt x="6141994" y="873029"/>
                  <a:pt x="6141994" y="865007"/>
                </a:cubicBezTo>
                <a:cubicBezTo>
                  <a:pt x="6141994" y="857714"/>
                  <a:pt x="6147828" y="853339"/>
                  <a:pt x="6154391" y="853339"/>
                </a:cubicBezTo>
                <a:close/>
                <a:moveTo>
                  <a:pt x="6083559" y="853339"/>
                </a:moveTo>
                <a:cubicBezTo>
                  <a:pt x="6090852" y="853339"/>
                  <a:pt x="6097415" y="857714"/>
                  <a:pt x="6097415" y="865007"/>
                </a:cubicBezTo>
                <a:cubicBezTo>
                  <a:pt x="6097415" y="873029"/>
                  <a:pt x="6090852" y="879593"/>
                  <a:pt x="6083559" y="879593"/>
                </a:cubicBezTo>
                <a:cubicBezTo>
                  <a:pt x="6076996" y="879593"/>
                  <a:pt x="6071162" y="873029"/>
                  <a:pt x="6071162" y="865007"/>
                </a:cubicBezTo>
                <a:cubicBezTo>
                  <a:pt x="6071162" y="857714"/>
                  <a:pt x="6075537" y="853339"/>
                  <a:pt x="6083559" y="853339"/>
                </a:cubicBezTo>
                <a:close/>
                <a:moveTo>
                  <a:pt x="6011748" y="853339"/>
                </a:moveTo>
                <a:cubicBezTo>
                  <a:pt x="6019532" y="853339"/>
                  <a:pt x="6026537" y="857714"/>
                  <a:pt x="6026537" y="865007"/>
                </a:cubicBezTo>
                <a:cubicBezTo>
                  <a:pt x="6026537" y="873029"/>
                  <a:pt x="6019532" y="879593"/>
                  <a:pt x="6011748" y="879593"/>
                </a:cubicBezTo>
                <a:cubicBezTo>
                  <a:pt x="6003186" y="879593"/>
                  <a:pt x="5996959" y="873029"/>
                  <a:pt x="5996959" y="865007"/>
                </a:cubicBezTo>
                <a:cubicBezTo>
                  <a:pt x="5996959" y="857714"/>
                  <a:pt x="6003186" y="853339"/>
                  <a:pt x="6011748" y="853339"/>
                </a:cubicBezTo>
                <a:close/>
                <a:moveTo>
                  <a:pt x="5940548" y="853339"/>
                </a:moveTo>
                <a:cubicBezTo>
                  <a:pt x="5948896" y="853339"/>
                  <a:pt x="5955726" y="857714"/>
                  <a:pt x="5955726" y="865007"/>
                </a:cubicBezTo>
                <a:cubicBezTo>
                  <a:pt x="5955726" y="873029"/>
                  <a:pt x="5948896" y="879593"/>
                  <a:pt x="5940548" y="879593"/>
                </a:cubicBezTo>
                <a:cubicBezTo>
                  <a:pt x="5932960" y="879593"/>
                  <a:pt x="5926130" y="873029"/>
                  <a:pt x="5926130" y="865007"/>
                </a:cubicBezTo>
                <a:cubicBezTo>
                  <a:pt x="5926130" y="857714"/>
                  <a:pt x="5932960" y="853339"/>
                  <a:pt x="5940548" y="853339"/>
                </a:cubicBezTo>
                <a:close/>
                <a:moveTo>
                  <a:pt x="5870088" y="853339"/>
                </a:moveTo>
                <a:cubicBezTo>
                  <a:pt x="5878650" y="853339"/>
                  <a:pt x="5884877" y="857714"/>
                  <a:pt x="5884877" y="865007"/>
                </a:cubicBezTo>
                <a:cubicBezTo>
                  <a:pt x="5884877" y="873029"/>
                  <a:pt x="5878650" y="879593"/>
                  <a:pt x="5870088" y="879593"/>
                </a:cubicBezTo>
                <a:cubicBezTo>
                  <a:pt x="5862304" y="879593"/>
                  <a:pt x="5855299" y="873029"/>
                  <a:pt x="5855299" y="865007"/>
                </a:cubicBezTo>
                <a:cubicBezTo>
                  <a:pt x="5855299" y="857714"/>
                  <a:pt x="5862304" y="853339"/>
                  <a:pt x="5870088" y="853339"/>
                </a:cubicBezTo>
                <a:close/>
                <a:moveTo>
                  <a:pt x="5798325" y="853339"/>
                </a:moveTo>
                <a:cubicBezTo>
                  <a:pt x="5806347" y="853339"/>
                  <a:pt x="5810722" y="857714"/>
                  <a:pt x="5810722" y="865007"/>
                </a:cubicBezTo>
                <a:cubicBezTo>
                  <a:pt x="5810722" y="873029"/>
                  <a:pt x="5806347" y="879593"/>
                  <a:pt x="5798325" y="879593"/>
                </a:cubicBezTo>
                <a:cubicBezTo>
                  <a:pt x="5791032" y="879593"/>
                  <a:pt x="5784469" y="873029"/>
                  <a:pt x="5784469" y="865007"/>
                </a:cubicBezTo>
                <a:cubicBezTo>
                  <a:pt x="5784469" y="857714"/>
                  <a:pt x="5791032" y="853339"/>
                  <a:pt x="5798325" y="853339"/>
                </a:cubicBezTo>
                <a:close/>
                <a:moveTo>
                  <a:pt x="5724122" y="853339"/>
                </a:moveTo>
                <a:cubicBezTo>
                  <a:pt x="5730685" y="853339"/>
                  <a:pt x="5736519" y="857714"/>
                  <a:pt x="5736519" y="865007"/>
                </a:cubicBezTo>
                <a:cubicBezTo>
                  <a:pt x="5736519" y="873029"/>
                  <a:pt x="5730685" y="879593"/>
                  <a:pt x="5724122" y="879593"/>
                </a:cubicBezTo>
                <a:cubicBezTo>
                  <a:pt x="5716100" y="879593"/>
                  <a:pt x="5710266" y="873029"/>
                  <a:pt x="5710266" y="865007"/>
                </a:cubicBezTo>
                <a:cubicBezTo>
                  <a:pt x="5710266" y="857714"/>
                  <a:pt x="5716100" y="853339"/>
                  <a:pt x="5724122" y="853339"/>
                </a:cubicBezTo>
                <a:close/>
                <a:moveTo>
                  <a:pt x="5653291" y="853339"/>
                </a:moveTo>
                <a:cubicBezTo>
                  <a:pt x="5659125" y="853339"/>
                  <a:pt x="5665688" y="857714"/>
                  <a:pt x="5665688" y="865007"/>
                </a:cubicBezTo>
                <a:cubicBezTo>
                  <a:pt x="5665688" y="873029"/>
                  <a:pt x="5659125" y="879593"/>
                  <a:pt x="5653291" y="879593"/>
                </a:cubicBezTo>
                <a:cubicBezTo>
                  <a:pt x="5645269" y="879593"/>
                  <a:pt x="5639435" y="873029"/>
                  <a:pt x="5639435" y="865007"/>
                </a:cubicBezTo>
                <a:cubicBezTo>
                  <a:pt x="5639435" y="857714"/>
                  <a:pt x="5645269" y="853339"/>
                  <a:pt x="5653291" y="853339"/>
                </a:cubicBezTo>
                <a:close/>
                <a:moveTo>
                  <a:pt x="5581002" y="853339"/>
                </a:moveTo>
                <a:cubicBezTo>
                  <a:pt x="5588295" y="853339"/>
                  <a:pt x="5594858" y="857714"/>
                  <a:pt x="5594858" y="865007"/>
                </a:cubicBezTo>
                <a:cubicBezTo>
                  <a:pt x="5594858" y="873029"/>
                  <a:pt x="5588295" y="879593"/>
                  <a:pt x="5581002" y="879593"/>
                </a:cubicBezTo>
                <a:cubicBezTo>
                  <a:pt x="5574439" y="879593"/>
                  <a:pt x="5568605" y="873029"/>
                  <a:pt x="5568605" y="865007"/>
                </a:cubicBezTo>
                <a:cubicBezTo>
                  <a:pt x="5568605" y="859173"/>
                  <a:pt x="5574439" y="853339"/>
                  <a:pt x="5581002" y="853339"/>
                </a:cubicBezTo>
                <a:close/>
                <a:moveTo>
                  <a:pt x="5510171" y="853339"/>
                </a:moveTo>
                <a:cubicBezTo>
                  <a:pt x="5517464" y="853339"/>
                  <a:pt x="5524027" y="859173"/>
                  <a:pt x="5524027" y="865007"/>
                </a:cubicBezTo>
                <a:cubicBezTo>
                  <a:pt x="5524027" y="873029"/>
                  <a:pt x="5517464" y="879593"/>
                  <a:pt x="5510171" y="879593"/>
                </a:cubicBezTo>
                <a:cubicBezTo>
                  <a:pt x="5503608" y="879593"/>
                  <a:pt x="5497774" y="873029"/>
                  <a:pt x="5497774" y="865007"/>
                </a:cubicBezTo>
                <a:cubicBezTo>
                  <a:pt x="5497774" y="859173"/>
                  <a:pt x="5503608" y="853339"/>
                  <a:pt x="5510171" y="853339"/>
                </a:cubicBezTo>
                <a:close/>
                <a:moveTo>
                  <a:pt x="5438937" y="853339"/>
                </a:moveTo>
                <a:cubicBezTo>
                  <a:pt x="5447182" y="853339"/>
                  <a:pt x="5453178" y="859173"/>
                  <a:pt x="5453178" y="865007"/>
                </a:cubicBezTo>
                <a:cubicBezTo>
                  <a:pt x="5453178" y="873029"/>
                  <a:pt x="5447182" y="879593"/>
                  <a:pt x="5438937" y="879593"/>
                </a:cubicBezTo>
                <a:cubicBezTo>
                  <a:pt x="5431442" y="879593"/>
                  <a:pt x="5426945" y="873029"/>
                  <a:pt x="5426945" y="865007"/>
                </a:cubicBezTo>
                <a:cubicBezTo>
                  <a:pt x="5426945" y="859173"/>
                  <a:pt x="5431442" y="853339"/>
                  <a:pt x="5438937" y="853339"/>
                </a:cubicBezTo>
                <a:close/>
                <a:moveTo>
                  <a:pt x="5367530" y="853339"/>
                </a:moveTo>
                <a:cubicBezTo>
                  <a:pt x="5376092" y="853339"/>
                  <a:pt x="5382318" y="859173"/>
                  <a:pt x="5382318" y="865007"/>
                </a:cubicBezTo>
                <a:cubicBezTo>
                  <a:pt x="5382318" y="873029"/>
                  <a:pt x="5376092" y="879593"/>
                  <a:pt x="5367530" y="879593"/>
                </a:cubicBezTo>
                <a:cubicBezTo>
                  <a:pt x="5359747" y="879593"/>
                  <a:pt x="5352742" y="873029"/>
                  <a:pt x="5352742" y="865007"/>
                </a:cubicBezTo>
                <a:cubicBezTo>
                  <a:pt x="5352742" y="859173"/>
                  <a:pt x="5359747" y="853339"/>
                  <a:pt x="5367530" y="853339"/>
                </a:cubicBezTo>
                <a:close/>
                <a:moveTo>
                  <a:pt x="5296699" y="853339"/>
                </a:moveTo>
                <a:cubicBezTo>
                  <a:pt x="5305261" y="853339"/>
                  <a:pt x="5311488" y="859173"/>
                  <a:pt x="5311488" y="865007"/>
                </a:cubicBezTo>
                <a:cubicBezTo>
                  <a:pt x="5311488" y="873029"/>
                  <a:pt x="5305261" y="879593"/>
                  <a:pt x="5296699" y="879593"/>
                </a:cubicBezTo>
                <a:cubicBezTo>
                  <a:pt x="5288915" y="879593"/>
                  <a:pt x="5281910" y="873029"/>
                  <a:pt x="5281910" y="865007"/>
                </a:cubicBezTo>
                <a:cubicBezTo>
                  <a:pt x="5281910" y="859173"/>
                  <a:pt x="5288915" y="853339"/>
                  <a:pt x="5296699" y="853339"/>
                </a:cubicBezTo>
                <a:close/>
                <a:moveTo>
                  <a:pt x="5225869" y="853339"/>
                </a:moveTo>
                <a:cubicBezTo>
                  <a:pt x="5234431" y="853339"/>
                  <a:pt x="5240657" y="859173"/>
                  <a:pt x="5240657" y="865007"/>
                </a:cubicBezTo>
                <a:cubicBezTo>
                  <a:pt x="5240657" y="873029"/>
                  <a:pt x="5234431" y="879593"/>
                  <a:pt x="5225869" y="879593"/>
                </a:cubicBezTo>
                <a:cubicBezTo>
                  <a:pt x="5217307" y="879593"/>
                  <a:pt x="5211081" y="873029"/>
                  <a:pt x="5211081" y="865007"/>
                </a:cubicBezTo>
                <a:cubicBezTo>
                  <a:pt x="5211081" y="859173"/>
                  <a:pt x="5217307" y="853339"/>
                  <a:pt x="5225869" y="853339"/>
                </a:cubicBezTo>
                <a:close/>
                <a:moveTo>
                  <a:pt x="5154105" y="853339"/>
                </a:moveTo>
                <a:cubicBezTo>
                  <a:pt x="5162127" y="853339"/>
                  <a:pt x="5166502" y="859173"/>
                  <a:pt x="5166502" y="865007"/>
                </a:cubicBezTo>
                <a:cubicBezTo>
                  <a:pt x="5166502" y="873029"/>
                  <a:pt x="5162127" y="879593"/>
                  <a:pt x="5154105" y="879593"/>
                </a:cubicBezTo>
                <a:cubicBezTo>
                  <a:pt x="5146083" y="879593"/>
                  <a:pt x="5140249" y="873029"/>
                  <a:pt x="5140249" y="865007"/>
                </a:cubicBezTo>
                <a:cubicBezTo>
                  <a:pt x="5140249" y="859173"/>
                  <a:pt x="5146083" y="853339"/>
                  <a:pt x="5154105" y="853339"/>
                </a:cubicBezTo>
                <a:close/>
                <a:moveTo>
                  <a:pt x="5083276" y="853339"/>
                </a:moveTo>
                <a:cubicBezTo>
                  <a:pt x="5089110" y="853339"/>
                  <a:pt x="5095673" y="859173"/>
                  <a:pt x="5095673" y="865007"/>
                </a:cubicBezTo>
                <a:cubicBezTo>
                  <a:pt x="5095673" y="873029"/>
                  <a:pt x="5089110" y="879593"/>
                  <a:pt x="5083276" y="879593"/>
                </a:cubicBezTo>
                <a:cubicBezTo>
                  <a:pt x="5075254" y="879593"/>
                  <a:pt x="5069420" y="873029"/>
                  <a:pt x="5069420" y="865007"/>
                </a:cubicBezTo>
                <a:cubicBezTo>
                  <a:pt x="5069420" y="859173"/>
                  <a:pt x="5075254" y="853339"/>
                  <a:pt x="5083276" y="853339"/>
                </a:cubicBezTo>
                <a:close/>
                <a:moveTo>
                  <a:pt x="5012445" y="853339"/>
                </a:moveTo>
                <a:cubicBezTo>
                  <a:pt x="5018279" y="853339"/>
                  <a:pt x="5024842" y="859173"/>
                  <a:pt x="5024842" y="865007"/>
                </a:cubicBezTo>
                <a:cubicBezTo>
                  <a:pt x="5024842" y="873029"/>
                  <a:pt x="5018279" y="879593"/>
                  <a:pt x="5012445" y="879593"/>
                </a:cubicBezTo>
                <a:cubicBezTo>
                  <a:pt x="5004423" y="879593"/>
                  <a:pt x="4998589" y="873029"/>
                  <a:pt x="4998589" y="865007"/>
                </a:cubicBezTo>
                <a:cubicBezTo>
                  <a:pt x="4998589" y="859173"/>
                  <a:pt x="5004423" y="853339"/>
                  <a:pt x="5012445" y="853339"/>
                </a:cubicBezTo>
                <a:close/>
                <a:moveTo>
                  <a:pt x="4940157" y="853339"/>
                </a:moveTo>
                <a:cubicBezTo>
                  <a:pt x="4948179" y="853339"/>
                  <a:pt x="4954013" y="859173"/>
                  <a:pt x="4954013" y="865007"/>
                </a:cubicBezTo>
                <a:cubicBezTo>
                  <a:pt x="4954013" y="873029"/>
                  <a:pt x="4948179" y="879593"/>
                  <a:pt x="4940157" y="879593"/>
                </a:cubicBezTo>
                <a:cubicBezTo>
                  <a:pt x="4934323" y="879593"/>
                  <a:pt x="4927760" y="873029"/>
                  <a:pt x="4927760" y="865007"/>
                </a:cubicBezTo>
                <a:cubicBezTo>
                  <a:pt x="4927760" y="859173"/>
                  <a:pt x="4934323" y="853339"/>
                  <a:pt x="4940157" y="853339"/>
                </a:cubicBezTo>
                <a:close/>
                <a:moveTo>
                  <a:pt x="4865953" y="853339"/>
                </a:moveTo>
                <a:cubicBezTo>
                  <a:pt x="4873975" y="853339"/>
                  <a:pt x="4879809" y="859173"/>
                  <a:pt x="4879809" y="865007"/>
                </a:cubicBezTo>
                <a:cubicBezTo>
                  <a:pt x="4879809" y="873029"/>
                  <a:pt x="4873975" y="879593"/>
                  <a:pt x="4865953" y="879593"/>
                </a:cubicBezTo>
                <a:cubicBezTo>
                  <a:pt x="4858661" y="879593"/>
                  <a:pt x="4853556" y="873029"/>
                  <a:pt x="4853556" y="865007"/>
                </a:cubicBezTo>
                <a:cubicBezTo>
                  <a:pt x="4853556" y="859173"/>
                  <a:pt x="4858661" y="853339"/>
                  <a:pt x="4865953" y="853339"/>
                </a:cubicBezTo>
                <a:close/>
                <a:moveTo>
                  <a:pt x="4797514" y="853339"/>
                </a:moveTo>
                <a:cubicBezTo>
                  <a:pt x="4806076" y="853339"/>
                  <a:pt x="4812303" y="859173"/>
                  <a:pt x="4812303" y="865007"/>
                </a:cubicBezTo>
                <a:cubicBezTo>
                  <a:pt x="4812303" y="873029"/>
                  <a:pt x="4806076" y="879593"/>
                  <a:pt x="4797514" y="879593"/>
                </a:cubicBezTo>
                <a:cubicBezTo>
                  <a:pt x="4789730" y="879593"/>
                  <a:pt x="4782725" y="873029"/>
                  <a:pt x="4782725" y="865007"/>
                </a:cubicBezTo>
                <a:cubicBezTo>
                  <a:pt x="4782725" y="859173"/>
                  <a:pt x="4789730" y="853339"/>
                  <a:pt x="4797514" y="853339"/>
                </a:cubicBezTo>
                <a:close/>
                <a:moveTo>
                  <a:pt x="4726684" y="853339"/>
                </a:moveTo>
                <a:cubicBezTo>
                  <a:pt x="4735246" y="853339"/>
                  <a:pt x="4741472" y="859173"/>
                  <a:pt x="4741472" y="865007"/>
                </a:cubicBezTo>
                <a:cubicBezTo>
                  <a:pt x="4741472" y="873029"/>
                  <a:pt x="4735246" y="879593"/>
                  <a:pt x="4726684" y="879593"/>
                </a:cubicBezTo>
                <a:cubicBezTo>
                  <a:pt x="4718122" y="879593"/>
                  <a:pt x="4711896" y="873029"/>
                  <a:pt x="4711896" y="865007"/>
                </a:cubicBezTo>
                <a:cubicBezTo>
                  <a:pt x="4711896" y="859173"/>
                  <a:pt x="4718122" y="853339"/>
                  <a:pt x="4726684" y="853339"/>
                </a:cubicBezTo>
                <a:close/>
                <a:moveTo>
                  <a:pt x="4655853" y="853339"/>
                </a:moveTo>
                <a:cubicBezTo>
                  <a:pt x="4663637" y="853339"/>
                  <a:pt x="4670642" y="859173"/>
                  <a:pt x="4670642" y="865007"/>
                </a:cubicBezTo>
                <a:cubicBezTo>
                  <a:pt x="4670642" y="873029"/>
                  <a:pt x="4663637" y="879593"/>
                  <a:pt x="4655853" y="879593"/>
                </a:cubicBezTo>
                <a:cubicBezTo>
                  <a:pt x="4647291" y="879593"/>
                  <a:pt x="4641064" y="873029"/>
                  <a:pt x="4641064" y="865007"/>
                </a:cubicBezTo>
                <a:cubicBezTo>
                  <a:pt x="4641064" y="859173"/>
                  <a:pt x="4647291" y="853339"/>
                  <a:pt x="4655853" y="853339"/>
                </a:cubicBezTo>
                <a:close/>
                <a:moveTo>
                  <a:pt x="4584091" y="853339"/>
                </a:moveTo>
                <a:cubicBezTo>
                  <a:pt x="4591384" y="853339"/>
                  <a:pt x="4596488" y="859173"/>
                  <a:pt x="4596488" y="865007"/>
                </a:cubicBezTo>
                <a:cubicBezTo>
                  <a:pt x="4596488" y="873029"/>
                  <a:pt x="4591384" y="879593"/>
                  <a:pt x="4584091" y="879593"/>
                </a:cubicBezTo>
                <a:cubicBezTo>
                  <a:pt x="4576069" y="879593"/>
                  <a:pt x="4570235" y="873029"/>
                  <a:pt x="4570235" y="865007"/>
                </a:cubicBezTo>
                <a:cubicBezTo>
                  <a:pt x="4570235" y="859173"/>
                  <a:pt x="4576069" y="853339"/>
                  <a:pt x="4584091" y="853339"/>
                </a:cubicBezTo>
                <a:close/>
                <a:moveTo>
                  <a:pt x="4513260" y="853339"/>
                </a:moveTo>
                <a:cubicBezTo>
                  <a:pt x="4519094" y="853339"/>
                  <a:pt x="4525657" y="859173"/>
                  <a:pt x="4525657" y="865007"/>
                </a:cubicBezTo>
                <a:cubicBezTo>
                  <a:pt x="4525657" y="873029"/>
                  <a:pt x="4519094" y="879593"/>
                  <a:pt x="4513260" y="879593"/>
                </a:cubicBezTo>
                <a:cubicBezTo>
                  <a:pt x="4505238" y="879593"/>
                  <a:pt x="4499404" y="873029"/>
                  <a:pt x="4499404" y="865007"/>
                </a:cubicBezTo>
                <a:cubicBezTo>
                  <a:pt x="4499404" y="859173"/>
                  <a:pt x="4505238" y="853339"/>
                  <a:pt x="4513260" y="853339"/>
                </a:cubicBezTo>
                <a:close/>
                <a:moveTo>
                  <a:pt x="4439056" y="853339"/>
                </a:moveTo>
                <a:cubicBezTo>
                  <a:pt x="4445619" y="853339"/>
                  <a:pt x="4451453" y="859173"/>
                  <a:pt x="4451453" y="865007"/>
                </a:cubicBezTo>
                <a:cubicBezTo>
                  <a:pt x="4451453" y="873029"/>
                  <a:pt x="4445619" y="879593"/>
                  <a:pt x="4439056" y="879593"/>
                </a:cubicBezTo>
                <a:cubicBezTo>
                  <a:pt x="4431763" y="879593"/>
                  <a:pt x="4425200" y="873029"/>
                  <a:pt x="4425200" y="865007"/>
                </a:cubicBezTo>
                <a:cubicBezTo>
                  <a:pt x="4425200" y="859173"/>
                  <a:pt x="4431763" y="853339"/>
                  <a:pt x="4439056" y="853339"/>
                </a:cubicBezTo>
                <a:close/>
                <a:moveTo>
                  <a:pt x="4366768" y="853339"/>
                </a:moveTo>
                <a:cubicBezTo>
                  <a:pt x="4374790" y="853339"/>
                  <a:pt x="4380624" y="859173"/>
                  <a:pt x="4380624" y="865007"/>
                </a:cubicBezTo>
                <a:cubicBezTo>
                  <a:pt x="4380624" y="873029"/>
                  <a:pt x="4374790" y="879593"/>
                  <a:pt x="4366768" y="879593"/>
                </a:cubicBezTo>
                <a:cubicBezTo>
                  <a:pt x="4360934" y="879593"/>
                  <a:pt x="4354371" y="873029"/>
                  <a:pt x="4354371" y="867195"/>
                </a:cubicBezTo>
                <a:cubicBezTo>
                  <a:pt x="4354371" y="859173"/>
                  <a:pt x="4360934" y="853339"/>
                  <a:pt x="4366768" y="853339"/>
                </a:cubicBezTo>
                <a:close/>
                <a:moveTo>
                  <a:pt x="4295937" y="853339"/>
                </a:moveTo>
                <a:cubicBezTo>
                  <a:pt x="4303959" y="853339"/>
                  <a:pt x="4309793" y="859173"/>
                  <a:pt x="4309793" y="867195"/>
                </a:cubicBezTo>
                <a:cubicBezTo>
                  <a:pt x="4309793" y="873029"/>
                  <a:pt x="4303959" y="879593"/>
                  <a:pt x="4295937" y="879593"/>
                </a:cubicBezTo>
                <a:cubicBezTo>
                  <a:pt x="4290103" y="879593"/>
                  <a:pt x="4283540" y="873029"/>
                  <a:pt x="4283540" y="867195"/>
                </a:cubicBezTo>
                <a:cubicBezTo>
                  <a:pt x="4283540" y="859173"/>
                  <a:pt x="4290103" y="853339"/>
                  <a:pt x="4295937" y="853339"/>
                </a:cubicBezTo>
                <a:close/>
                <a:moveTo>
                  <a:pt x="4225107" y="853339"/>
                </a:moveTo>
                <a:cubicBezTo>
                  <a:pt x="4233129" y="853339"/>
                  <a:pt x="4238963" y="859173"/>
                  <a:pt x="4238963" y="867195"/>
                </a:cubicBezTo>
                <a:cubicBezTo>
                  <a:pt x="4238963" y="873029"/>
                  <a:pt x="4233129" y="879593"/>
                  <a:pt x="4225107" y="879593"/>
                </a:cubicBezTo>
                <a:cubicBezTo>
                  <a:pt x="4217085" y="879593"/>
                  <a:pt x="4212710" y="873029"/>
                  <a:pt x="4212710" y="867195"/>
                </a:cubicBezTo>
                <a:cubicBezTo>
                  <a:pt x="4212710" y="859173"/>
                  <a:pt x="4217085" y="853339"/>
                  <a:pt x="4225107" y="853339"/>
                </a:cubicBezTo>
                <a:close/>
                <a:moveTo>
                  <a:pt x="4153295" y="853339"/>
                </a:moveTo>
                <a:cubicBezTo>
                  <a:pt x="4161078" y="853339"/>
                  <a:pt x="4168083" y="859173"/>
                  <a:pt x="4168083" y="867195"/>
                </a:cubicBezTo>
                <a:cubicBezTo>
                  <a:pt x="4168083" y="873029"/>
                  <a:pt x="4161078" y="879593"/>
                  <a:pt x="4153295" y="879593"/>
                </a:cubicBezTo>
                <a:cubicBezTo>
                  <a:pt x="4144733" y="879593"/>
                  <a:pt x="4138507" y="873029"/>
                  <a:pt x="4138507" y="867195"/>
                </a:cubicBezTo>
                <a:cubicBezTo>
                  <a:pt x="4138507" y="859173"/>
                  <a:pt x="4144733" y="853339"/>
                  <a:pt x="4153295" y="853339"/>
                </a:cubicBezTo>
                <a:close/>
                <a:moveTo>
                  <a:pt x="4082465" y="853339"/>
                </a:moveTo>
                <a:cubicBezTo>
                  <a:pt x="4090249" y="853339"/>
                  <a:pt x="4097254" y="859173"/>
                  <a:pt x="4097254" y="867195"/>
                </a:cubicBezTo>
                <a:cubicBezTo>
                  <a:pt x="4097254" y="873029"/>
                  <a:pt x="4090249" y="879593"/>
                  <a:pt x="4082465" y="879593"/>
                </a:cubicBezTo>
                <a:cubicBezTo>
                  <a:pt x="4073903" y="879593"/>
                  <a:pt x="4067676" y="873029"/>
                  <a:pt x="4067676" y="867195"/>
                </a:cubicBezTo>
                <a:cubicBezTo>
                  <a:pt x="4067676" y="859173"/>
                  <a:pt x="4073903" y="853339"/>
                  <a:pt x="4082465" y="853339"/>
                </a:cubicBezTo>
                <a:close/>
                <a:moveTo>
                  <a:pt x="4011635" y="853339"/>
                </a:moveTo>
                <a:cubicBezTo>
                  <a:pt x="4019418" y="853339"/>
                  <a:pt x="4026423" y="859173"/>
                  <a:pt x="4026423" y="867195"/>
                </a:cubicBezTo>
                <a:cubicBezTo>
                  <a:pt x="4026423" y="873029"/>
                  <a:pt x="4019418" y="879593"/>
                  <a:pt x="4011635" y="879593"/>
                </a:cubicBezTo>
                <a:cubicBezTo>
                  <a:pt x="4003073" y="879593"/>
                  <a:pt x="3996847" y="873029"/>
                  <a:pt x="3996847" y="867195"/>
                </a:cubicBezTo>
                <a:cubicBezTo>
                  <a:pt x="3996847" y="859173"/>
                  <a:pt x="4003073" y="853339"/>
                  <a:pt x="4011635" y="853339"/>
                </a:cubicBezTo>
                <a:close/>
                <a:moveTo>
                  <a:pt x="3939871" y="853339"/>
                </a:moveTo>
                <a:cubicBezTo>
                  <a:pt x="3947893" y="853339"/>
                  <a:pt x="3952268" y="859173"/>
                  <a:pt x="3952268" y="867195"/>
                </a:cubicBezTo>
                <a:cubicBezTo>
                  <a:pt x="3952268" y="873029"/>
                  <a:pt x="3947893" y="879593"/>
                  <a:pt x="3939871" y="879593"/>
                </a:cubicBezTo>
                <a:cubicBezTo>
                  <a:pt x="3932578" y="879593"/>
                  <a:pt x="3926015" y="873029"/>
                  <a:pt x="3926015" y="867195"/>
                </a:cubicBezTo>
                <a:cubicBezTo>
                  <a:pt x="3926015" y="859173"/>
                  <a:pt x="3932578" y="853339"/>
                  <a:pt x="3939871" y="853339"/>
                </a:cubicBezTo>
                <a:close/>
                <a:moveTo>
                  <a:pt x="3869042" y="853339"/>
                </a:moveTo>
                <a:cubicBezTo>
                  <a:pt x="3875605" y="853339"/>
                  <a:pt x="3881439" y="859173"/>
                  <a:pt x="3881439" y="867195"/>
                </a:cubicBezTo>
                <a:cubicBezTo>
                  <a:pt x="3881439" y="873029"/>
                  <a:pt x="3875605" y="879593"/>
                  <a:pt x="3869042" y="879593"/>
                </a:cubicBezTo>
                <a:cubicBezTo>
                  <a:pt x="3861749" y="879593"/>
                  <a:pt x="3855186" y="873029"/>
                  <a:pt x="3855186" y="867195"/>
                </a:cubicBezTo>
                <a:cubicBezTo>
                  <a:pt x="3855186" y="859173"/>
                  <a:pt x="3861749" y="853339"/>
                  <a:pt x="3869042" y="853339"/>
                </a:cubicBezTo>
                <a:close/>
                <a:moveTo>
                  <a:pt x="3796752" y="853339"/>
                </a:moveTo>
                <a:cubicBezTo>
                  <a:pt x="3804774" y="853339"/>
                  <a:pt x="3810608" y="859173"/>
                  <a:pt x="3810608" y="867195"/>
                </a:cubicBezTo>
                <a:cubicBezTo>
                  <a:pt x="3810608" y="873029"/>
                  <a:pt x="3804774" y="879593"/>
                  <a:pt x="3796752" y="879593"/>
                </a:cubicBezTo>
                <a:cubicBezTo>
                  <a:pt x="3790918" y="879593"/>
                  <a:pt x="3784355" y="873029"/>
                  <a:pt x="3784355" y="867195"/>
                </a:cubicBezTo>
                <a:cubicBezTo>
                  <a:pt x="3784355" y="859173"/>
                  <a:pt x="3790918" y="853339"/>
                  <a:pt x="3796752" y="853339"/>
                </a:cubicBezTo>
                <a:close/>
                <a:moveTo>
                  <a:pt x="3725922" y="853339"/>
                </a:moveTo>
                <a:cubicBezTo>
                  <a:pt x="3733944" y="853339"/>
                  <a:pt x="3739778" y="859173"/>
                  <a:pt x="3739778" y="867195"/>
                </a:cubicBezTo>
                <a:cubicBezTo>
                  <a:pt x="3739778" y="873029"/>
                  <a:pt x="3733944" y="879593"/>
                  <a:pt x="3725922" y="879593"/>
                </a:cubicBezTo>
                <a:cubicBezTo>
                  <a:pt x="3719359" y="879593"/>
                  <a:pt x="3713525" y="873029"/>
                  <a:pt x="3713525" y="867195"/>
                </a:cubicBezTo>
                <a:cubicBezTo>
                  <a:pt x="3713525" y="859173"/>
                  <a:pt x="3719359" y="853339"/>
                  <a:pt x="3725922" y="853339"/>
                </a:cubicBezTo>
                <a:close/>
                <a:moveTo>
                  <a:pt x="3655091" y="853339"/>
                </a:moveTo>
                <a:cubicBezTo>
                  <a:pt x="3662384" y="853339"/>
                  <a:pt x="3668947" y="859173"/>
                  <a:pt x="3668947" y="867195"/>
                </a:cubicBezTo>
                <a:cubicBezTo>
                  <a:pt x="3668947" y="873029"/>
                  <a:pt x="3662384" y="879593"/>
                  <a:pt x="3655091" y="879593"/>
                </a:cubicBezTo>
                <a:cubicBezTo>
                  <a:pt x="3647069" y="879593"/>
                  <a:pt x="3642694" y="873029"/>
                  <a:pt x="3642694" y="867195"/>
                </a:cubicBezTo>
                <a:cubicBezTo>
                  <a:pt x="3642694" y="859173"/>
                  <a:pt x="3647069" y="853339"/>
                  <a:pt x="3655091" y="853339"/>
                </a:cubicBezTo>
                <a:close/>
                <a:moveTo>
                  <a:pt x="3583280" y="853339"/>
                </a:moveTo>
                <a:cubicBezTo>
                  <a:pt x="3591064" y="853339"/>
                  <a:pt x="3598069" y="859173"/>
                  <a:pt x="3598069" y="867195"/>
                </a:cubicBezTo>
                <a:cubicBezTo>
                  <a:pt x="3598069" y="873029"/>
                  <a:pt x="3591064" y="879593"/>
                  <a:pt x="3583280" y="879593"/>
                </a:cubicBezTo>
                <a:cubicBezTo>
                  <a:pt x="3574718" y="879593"/>
                  <a:pt x="3568491" y="873029"/>
                  <a:pt x="3568491" y="867195"/>
                </a:cubicBezTo>
                <a:cubicBezTo>
                  <a:pt x="3568491" y="859173"/>
                  <a:pt x="3574718" y="853339"/>
                  <a:pt x="3583280" y="853339"/>
                </a:cubicBezTo>
                <a:close/>
                <a:moveTo>
                  <a:pt x="3512449" y="853339"/>
                </a:moveTo>
                <a:cubicBezTo>
                  <a:pt x="3520232" y="853339"/>
                  <a:pt x="3527237" y="859173"/>
                  <a:pt x="3527237" y="867195"/>
                </a:cubicBezTo>
                <a:cubicBezTo>
                  <a:pt x="3527237" y="873029"/>
                  <a:pt x="3520232" y="879593"/>
                  <a:pt x="3512449" y="879593"/>
                </a:cubicBezTo>
                <a:cubicBezTo>
                  <a:pt x="3503887" y="879593"/>
                  <a:pt x="3497661" y="873029"/>
                  <a:pt x="3497661" y="867195"/>
                </a:cubicBezTo>
                <a:cubicBezTo>
                  <a:pt x="3497661" y="859173"/>
                  <a:pt x="3503887" y="853339"/>
                  <a:pt x="3512449" y="853339"/>
                </a:cubicBezTo>
                <a:close/>
                <a:moveTo>
                  <a:pt x="3441619" y="853339"/>
                </a:moveTo>
                <a:cubicBezTo>
                  <a:pt x="3450181" y="853339"/>
                  <a:pt x="3456408" y="859173"/>
                  <a:pt x="3456408" y="867195"/>
                </a:cubicBezTo>
                <a:cubicBezTo>
                  <a:pt x="3456408" y="873029"/>
                  <a:pt x="3450181" y="879593"/>
                  <a:pt x="3441619" y="879593"/>
                </a:cubicBezTo>
                <a:cubicBezTo>
                  <a:pt x="3433835" y="879593"/>
                  <a:pt x="3426830" y="873029"/>
                  <a:pt x="3426830" y="867195"/>
                </a:cubicBezTo>
                <a:cubicBezTo>
                  <a:pt x="3426830" y="859173"/>
                  <a:pt x="3433835" y="853339"/>
                  <a:pt x="3441619" y="853339"/>
                </a:cubicBezTo>
                <a:close/>
                <a:moveTo>
                  <a:pt x="3369857" y="853339"/>
                </a:moveTo>
                <a:cubicBezTo>
                  <a:pt x="3377879" y="853339"/>
                  <a:pt x="3382254" y="859173"/>
                  <a:pt x="3382254" y="867195"/>
                </a:cubicBezTo>
                <a:cubicBezTo>
                  <a:pt x="3382254" y="873029"/>
                  <a:pt x="3377879" y="879593"/>
                  <a:pt x="3369857" y="879593"/>
                </a:cubicBezTo>
                <a:cubicBezTo>
                  <a:pt x="3362564" y="879593"/>
                  <a:pt x="3356001" y="873029"/>
                  <a:pt x="3356001" y="867195"/>
                </a:cubicBezTo>
                <a:cubicBezTo>
                  <a:pt x="3356001" y="859173"/>
                  <a:pt x="3362564" y="853339"/>
                  <a:pt x="3369857" y="853339"/>
                </a:cubicBezTo>
                <a:close/>
                <a:moveTo>
                  <a:pt x="1013589" y="853339"/>
                </a:moveTo>
                <a:cubicBezTo>
                  <a:pt x="1021181" y="853339"/>
                  <a:pt x="1028011" y="859566"/>
                  <a:pt x="1028011" y="868127"/>
                </a:cubicBezTo>
                <a:cubicBezTo>
                  <a:pt x="1028011" y="875911"/>
                  <a:pt x="1021181" y="882916"/>
                  <a:pt x="1013589" y="882916"/>
                </a:cubicBezTo>
                <a:cubicBezTo>
                  <a:pt x="1005243" y="882916"/>
                  <a:pt x="998413" y="875911"/>
                  <a:pt x="998413" y="868127"/>
                </a:cubicBezTo>
                <a:cubicBezTo>
                  <a:pt x="998413" y="859566"/>
                  <a:pt x="1005243" y="853339"/>
                  <a:pt x="1013589" y="853339"/>
                </a:cubicBezTo>
                <a:close/>
                <a:moveTo>
                  <a:pt x="368059" y="785881"/>
                </a:moveTo>
                <a:cubicBezTo>
                  <a:pt x="376081" y="785881"/>
                  <a:pt x="380456" y="790256"/>
                  <a:pt x="380456" y="797549"/>
                </a:cubicBezTo>
                <a:cubicBezTo>
                  <a:pt x="380456" y="805571"/>
                  <a:pt x="376081" y="812135"/>
                  <a:pt x="368059" y="812135"/>
                </a:cubicBezTo>
                <a:cubicBezTo>
                  <a:pt x="360766" y="812135"/>
                  <a:pt x="354203" y="805571"/>
                  <a:pt x="354203" y="797549"/>
                </a:cubicBezTo>
                <a:cubicBezTo>
                  <a:pt x="354203" y="790256"/>
                  <a:pt x="360766" y="785881"/>
                  <a:pt x="368059" y="785881"/>
                </a:cubicBezTo>
                <a:close/>
                <a:moveTo>
                  <a:pt x="297226" y="785881"/>
                </a:moveTo>
                <a:cubicBezTo>
                  <a:pt x="303791" y="785881"/>
                  <a:pt x="309624" y="790256"/>
                  <a:pt x="309624" y="797549"/>
                </a:cubicBezTo>
                <a:cubicBezTo>
                  <a:pt x="309624" y="805571"/>
                  <a:pt x="303791" y="812135"/>
                  <a:pt x="297226" y="812135"/>
                </a:cubicBezTo>
                <a:cubicBezTo>
                  <a:pt x="289933" y="812135"/>
                  <a:pt x="283371" y="805571"/>
                  <a:pt x="283371" y="797549"/>
                </a:cubicBezTo>
                <a:cubicBezTo>
                  <a:pt x="283371" y="790256"/>
                  <a:pt x="289933" y="785881"/>
                  <a:pt x="297226" y="785881"/>
                </a:cubicBezTo>
                <a:close/>
                <a:moveTo>
                  <a:pt x="226398" y="785881"/>
                </a:moveTo>
                <a:cubicBezTo>
                  <a:pt x="232233" y="785881"/>
                  <a:pt x="238797" y="790256"/>
                  <a:pt x="238797" y="797549"/>
                </a:cubicBezTo>
                <a:cubicBezTo>
                  <a:pt x="238797" y="805571"/>
                  <a:pt x="232233" y="812135"/>
                  <a:pt x="226398" y="812135"/>
                </a:cubicBezTo>
                <a:cubicBezTo>
                  <a:pt x="218375" y="812135"/>
                  <a:pt x="212542" y="805571"/>
                  <a:pt x="212542" y="797549"/>
                </a:cubicBezTo>
                <a:cubicBezTo>
                  <a:pt x="212542" y="790256"/>
                  <a:pt x="218375" y="785881"/>
                  <a:pt x="226398" y="785881"/>
                </a:cubicBezTo>
                <a:close/>
                <a:moveTo>
                  <a:pt x="154101" y="785881"/>
                </a:moveTo>
                <a:cubicBezTo>
                  <a:pt x="161394" y="785881"/>
                  <a:pt x="167957" y="790256"/>
                  <a:pt x="167957" y="797549"/>
                </a:cubicBezTo>
                <a:cubicBezTo>
                  <a:pt x="167957" y="805571"/>
                  <a:pt x="161394" y="812135"/>
                  <a:pt x="154101" y="812135"/>
                </a:cubicBezTo>
                <a:cubicBezTo>
                  <a:pt x="147538" y="812135"/>
                  <a:pt x="141704" y="805571"/>
                  <a:pt x="141704" y="797549"/>
                </a:cubicBezTo>
                <a:cubicBezTo>
                  <a:pt x="141704" y="790256"/>
                  <a:pt x="147538" y="785881"/>
                  <a:pt x="154101" y="785881"/>
                </a:cubicBezTo>
                <a:close/>
                <a:moveTo>
                  <a:pt x="83272" y="785881"/>
                </a:moveTo>
                <a:cubicBezTo>
                  <a:pt x="90564" y="785881"/>
                  <a:pt x="97128" y="790256"/>
                  <a:pt x="97128" y="797549"/>
                </a:cubicBezTo>
                <a:cubicBezTo>
                  <a:pt x="97128" y="805571"/>
                  <a:pt x="90564" y="812135"/>
                  <a:pt x="83272" y="812135"/>
                </a:cubicBezTo>
                <a:cubicBezTo>
                  <a:pt x="76708" y="812135"/>
                  <a:pt x="70874" y="805571"/>
                  <a:pt x="70874" y="797549"/>
                </a:cubicBezTo>
                <a:cubicBezTo>
                  <a:pt x="70874" y="790256"/>
                  <a:pt x="76708" y="785881"/>
                  <a:pt x="83272" y="785881"/>
                </a:cubicBezTo>
                <a:close/>
                <a:moveTo>
                  <a:pt x="12036" y="785881"/>
                </a:moveTo>
                <a:cubicBezTo>
                  <a:pt x="20281" y="785881"/>
                  <a:pt x="26277" y="790256"/>
                  <a:pt x="26277" y="797549"/>
                </a:cubicBezTo>
                <a:cubicBezTo>
                  <a:pt x="26277" y="805571"/>
                  <a:pt x="20281" y="812135"/>
                  <a:pt x="12036" y="812135"/>
                </a:cubicBezTo>
                <a:cubicBezTo>
                  <a:pt x="4541" y="812135"/>
                  <a:pt x="44" y="805571"/>
                  <a:pt x="44" y="797549"/>
                </a:cubicBezTo>
                <a:cubicBezTo>
                  <a:pt x="44" y="790256"/>
                  <a:pt x="4541" y="785881"/>
                  <a:pt x="12036" y="785881"/>
                </a:cubicBezTo>
                <a:close/>
                <a:moveTo>
                  <a:pt x="4726684" y="782507"/>
                </a:moveTo>
                <a:cubicBezTo>
                  <a:pt x="4735246" y="782507"/>
                  <a:pt x="4741472" y="789070"/>
                  <a:pt x="4741472" y="794904"/>
                </a:cubicBezTo>
                <a:cubicBezTo>
                  <a:pt x="4741472" y="802926"/>
                  <a:pt x="4735246" y="808761"/>
                  <a:pt x="4726684" y="808761"/>
                </a:cubicBezTo>
                <a:cubicBezTo>
                  <a:pt x="4718122" y="808761"/>
                  <a:pt x="4711896" y="802926"/>
                  <a:pt x="4711896" y="794904"/>
                </a:cubicBezTo>
                <a:cubicBezTo>
                  <a:pt x="4711896" y="789070"/>
                  <a:pt x="4718122" y="782507"/>
                  <a:pt x="4726684" y="782507"/>
                </a:cubicBezTo>
                <a:close/>
                <a:moveTo>
                  <a:pt x="4655853" y="782507"/>
                </a:moveTo>
                <a:cubicBezTo>
                  <a:pt x="4663637" y="782507"/>
                  <a:pt x="4670642" y="789070"/>
                  <a:pt x="4670642" y="794904"/>
                </a:cubicBezTo>
                <a:cubicBezTo>
                  <a:pt x="4670642" y="802926"/>
                  <a:pt x="4663637" y="808761"/>
                  <a:pt x="4655853" y="808761"/>
                </a:cubicBezTo>
                <a:cubicBezTo>
                  <a:pt x="4647291" y="808761"/>
                  <a:pt x="4641064" y="802926"/>
                  <a:pt x="4641064" y="794904"/>
                </a:cubicBezTo>
                <a:cubicBezTo>
                  <a:pt x="4641064" y="789070"/>
                  <a:pt x="4647291" y="782507"/>
                  <a:pt x="4655853" y="782507"/>
                </a:cubicBezTo>
                <a:close/>
                <a:moveTo>
                  <a:pt x="4584091" y="782507"/>
                </a:moveTo>
                <a:cubicBezTo>
                  <a:pt x="4591384" y="782507"/>
                  <a:pt x="4596488" y="789070"/>
                  <a:pt x="4596488" y="794904"/>
                </a:cubicBezTo>
                <a:cubicBezTo>
                  <a:pt x="4596488" y="802926"/>
                  <a:pt x="4591384" y="808761"/>
                  <a:pt x="4584091" y="808761"/>
                </a:cubicBezTo>
                <a:cubicBezTo>
                  <a:pt x="4576069" y="808761"/>
                  <a:pt x="4570235" y="802926"/>
                  <a:pt x="4570235" y="794904"/>
                </a:cubicBezTo>
                <a:cubicBezTo>
                  <a:pt x="4570235" y="789070"/>
                  <a:pt x="4576069" y="782507"/>
                  <a:pt x="4584091" y="782507"/>
                </a:cubicBezTo>
                <a:close/>
                <a:moveTo>
                  <a:pt x="4513260" y="782507"/>
                </a:moveTo>
                <a:cubicBezTo>
                  <a:pt x="4519094" y="782507"/>
                  <a:pt x="4525657" y="789070"/>
                  <a:pt x="4525657" y="794904"/>
                </a:cubicBezTo>
                <a:cubicBezTo>
                  <a:pt x="4525657" y="802926"/>
                  <a:pt x="4519094" y="808761"/>
                  <a:pt x="4513260" y="808761"/>
                </a:cubicBezTo>
                <a:cubicBezTo>
                  <a:pt x="4505238" y="808761"/>
                  <a:pt x="4499404" y="802926"/>
                  <a:pt x="4499404" y="794904"/>
                </a:cubicBezTo>
                <a:cubicBezTo>
                  <a:pt x="4499404" y="789070"/>
                  <a:pt x="4505238" y="782507"/>
                  <a:pt x="4513260" y="782507"/>
                </a:cubicBezTo>
                <a:close/>
                <a:moveTo>
                  <a:pt x="4439056" y="782507"/>
                </a:moveTo>
                <a:cubicBezTo>
                  <a:pt x="4445619" y="782507"/>
                  <a:pt x="4451453" y="789070"/>
                  <a:pt x="4451453" y="794904"/>
                </a:cubicBezTo>
                <a:cubicBezTo>
                  <a:pt x="4451453" y="802926"/>
                  <a:pt x="4445619" y="808761"/>
                  <a:pt x="4439056" y="808761"/>
                </a:cubicBezTo>
                <a:cubicBezTo>
                  <a:pt x="4431763" y="808761"/>
                  <a:pt x="4425200" y="802926"/>
                  <a:pt x="4425200" y="794904"/>
                </a:cubicBezTo>
                <a:cubicBezTo>
                  <a:pt x="4425200" y="789070"/>
                  <a:pt x="4431763" y="782507"/>
                  <a:pt x="4439056" y="782507"/>
                </a:cubicBezTo>
                <a:close/>
                <a:moveTo>
                  <a:pt x="4366768" y="782507"/>
                </a:moveTo>
                <a:cubicBezTo>
                  <a:pt x="4374790" y="782507"/>
                  <a:pt x="4380624" y="789070"/>
                  <a:pt x="4380624" y="794904"/>
                </a:cubicBezTo>
                <a:cubicBezTo>
                  <a:pt x="4380624" y="802926"/>
                  <a:pt x="4374790" y="808761"/>
                  <a:pt x="4366768" y="808761"/>
                </a:cubicBezTo>
                <a:cubicBezTo>
                  <a:pt x="4360934" y="808761"/>
                  <a:pt x="4354371" y="802926"/>
                  <a:pt x="4354371" y="794904"/>
                </a:cubicBezTo>
                <a:cubicBezTo>
                  <a:pt x="4354371" y="789070"/>
                  <a:pt x="4360934" y="782507"/>
                  <a:pt x="4366768" y="782507"/>
                </a:cubicBezTo>
                <a:close/>
                <a:moveTo>
                  <a:pt x="4295937" y="782507"/>
                </a:moveTo>
                <a:cubicBezTo>
                  <a:pt x="4303959" y="782507"/>
                  <a:pt x="4309793" y="789070"/>
                  <a:pt x="4309793" y="794904"/>
                </a:cubicBezTo>
                <a:cubicBezTo>
                  <a:pt x="4309793" y="802926"/>
                  <a:pt x="4303959" y="808761"/>
                  <a:pt x="4295937" y="808761"/>
                </a:cubicBezTo>
                <a:cubicBezTo>
                  <a:pt x="4290103" y="808761"/>
                  <a:pt x="4283540" y="802926"/>
                  <a:pt x="4283540" y="794904"/>
                </a:cubicBezTo>
                <a:cubicBezTo>
                  <a:pt x="4283540" y="789070"/>
                  <a:pt x="4290103" y="782507"/>
                  <a:pt x="4295937" y="782507"/>
                </a:cubicBezTo>
                <a:close/>
                <a:moveTo>
                  <a:pt x="4225107" y="782507"/>
                </a:moveTo>
                <a:cubicBezTo>
                  <a:pt x="4233129" y="782507"/>
                  <a:pt x="4238963" y="789070"/>
                  <a:pt x="4238963" y="794904"/>
                </a:cubicBezTo>
                <a:cubicBezTo>
                  <a:pt x="4238963" y="802926"/>
                  <a:pt x="4233129" y="808761"/>
                  <a:pt x="4225107" y="808761"/>
                </a:cubicBezTo>
                <a:cubicBezTo>
                  <a:pt x="4217085" y="808761"/>
                  <a:pt x="4212710" y="802926"/>
                  <a:pt x="4212710" y="794904"/>
                </a:cubicBezTo>
                <a:cubicBezTo>
                  <a:pt x="4212710" y="789070"/>
                  <a:pt x="4217085" y="782507"/>
                  <a:pt x="4225107" y="782507"/>
                </a:cubicBezTo>
                <a:close/>
                <a:moveTo>
                  <a:pt x="4153295" y="782507"/>
                </a:moveTo>
                <a:cubicBezTo>
                  <a:pt x="4161078" y="782507"/>
                  <a:pt x="4168083" y="789070"/>
                  <a:pt x="4168083" y="794904"/>
                </a:cubicBezTo>
                <a:cubicBezTo>
                  <a:pt x="4168083" y="802926"/>
                  <a:pt x="4161078" y="808761"/>
                  <a:pt x="4153295" y="808761"/>
                </a:cubicBezTo>
                <a:cubicBezTo>
                  <a:pt x="4144733" y="808761"/>
                  <a:pt x="4138507" y="802926"/>
                  <a:pt x="4138507" y="794904"/>
                </a:cubicBezTo>
                <a:cubicBezTo>
                  <a:pt x="4138507" y="789070"/>
                  <a:pt x="4144733" y="782507"/>
                  <a:pt x="4153295" y="782507"/>
                </a:cubicBezTo>
                <a:close/>
                <a:moveTo>
                  <a:pt x="4082465" y="782507"/>
                </a:moveTo>
                <a:cubicBezTo>
                  <a:pt x="4090249" y="782507"/>
                  <a:pt x="4097254" y="789070"/>
                  <a:pt x="4097254" y="794904"/>
                </a:cubicBezTo>
                <a:cubicBezTo>
                  <a:pt x="4097254" y="802926"/>
                  <a:pt x="4090249" y="808761"/>
                  <a:pt x="4082465" y="808761"/>
                </a:cubicBezTo>
                <a:cubicBezTo>
                  <a:pt x="4073903" y="808761"/>
                  <a:pt x="4067676" y="802926"/>
                  <a:pt x="4067676" y="794904"/>
                </a:cubicBezTo>
                <a:cubicBezTo>
                  <a:pt x="4067676" y="789070"/>
                  <a:pt x="4073903" y="782507"/>
                  <a:pt x="4082465" y="782507"/>
                </a:cubicBezTo>
                <a:close/>
                <a:moveTo>
                  <a:pt x="4010703" y="782507"/>
                </a:moveTo>
                <a:cubicBezTo>
                  <a:pt x="4017996" y="782507"/>
                  <a:pt x="4023100" y="789070"/>
                  <a:pt x="4023100" y="794904"/>
                </a:cubicBezTo>
                <a:cubicBezTo>
                  <a:pt x="4023100" y="802926"/>
                  <a:pt x="4017996" y="808761"/>
                  <a:pt x="4010703" y="808761"/>
                </a:cubicBezTo>
                <a:cubicBezTo>
                  <a:pt x="4002681" y="808761"/>
                  <a:pt x="3996847" y="802926"/>
                  <a:pt x="3996847" y="794904"/>
                </a:cubicBezTo>
                <a:cubicBezTo>
                  <a:pt x="3996847" y="789070"/>
                  <a:pt x="4002681" y="782507"/>
                  <a:pt x="4010703" y="782507"/>
                </a:cubicBezTo>
                <a:close/>
                <a:moveTo>
                  <a:pt x="3939871" y="782507"/>
                </a:moveTo>
                <a:cubicBezTo>
                  <a:pt x="3946434" y="782507"/>
                  <a:pt x="3952268" y="789070"/>
                  <a:pt x="3952268" y="794904"/>
                </a:cubicBezTo>
                <a:cubicBezTo>
                  <a:pt x="3952268" y="802926"/>
                  <a:pt x="3946434" y="808761"/>
                  <a:pt x="3939871" y="808761"/>
                </a:cubicBezTo>
                <a:cubicBezTo>
                  <a:pt x="3932578" y="808761"/>
                  <a:pt x="3926015" y="802926"/>
                  <a:pt x="3926015" y="794904"/>
                </a:cubicBezTo>
                <a:cubicBezTo>
                  <a:pt x="3926015" y="789070"/>
                  <a:pt x="3932578" y="782507"/>
                  <a:pt x="3939871" y="782507"/>
                </a:cubicBezTo>
                <a:close/>
                <a:moveTo>
                  <a:pt x="3869042" y="782507"/>
                </a:moveTo>
                <a:cubicBezTo>
                  <a:pt x="3875605" y="782507"/>
                  <a:pt x="3881439" y="789070"/>
                  <a:pt x="3881439" y="794904"/>
                </a:cubicBezTo>
                <a:cubicBezTo>
                  <a:pt x="3881439" y="802926"/>
                  <a:pt x="3875605" y="808761"/>
                  <a:pt x="3869042" y="808761"/>
                </a:cubicBezTo>
                <a:cubicBezTo>
                  <a:pt x="3861749" y="808761"/>
                  <a:pt x="3855186" y="802926"/>
                  <a:pt x="3855186" y="794904"/>
                </a:cubicBezTo>
                <a:cubicBezTo>
                  <a:pt x="3855186" y="789070"/>
                  <a:pt x="3861749" y="782507"/>
                  <a:pt x="3869042" y="782507"/>
                </a:cubicBezTo>
                <a:close/>
                <a:moveTo>
                  <a:pt x="3796752" y="782507"/>
                </a:moveTo>
                <a:cubicBezTo>
                  <a:pt x="3804774" y="782507"/>
                  <a:pt x="3810608" y="789070"/>
                  <a:pt x="3810608" y="796363"/>
                </a:cubicBezTo>
                <a:cubicBezTo>
                  <a:pt x="3810608" y="802926"/>
                  <a:pt x="3804774" y="808761"/>
                  <a:pt x="3796752" y="808761"/>
                </a:cubicBezTo>
                <a:cubicBezTo>
                  <a:pt x="3790918" y="808761"/>
                  <a:pt x="3784355" y="802926"/>
                  <a:pt x="3784355" y="796363"/>
                </a:cubicBezTo>
                <a:cubicBezTo>
                  <a:pt x="3784355" y="789070"/>
                  <a:pt x="3790918" y="782507"/>
                  <a:pt x="3796752" y="782507"/>
                </a:cubicBezTo>
                <a:close/>
                <a:moveTo>
                  <a:pt x="3725922" y="782507"/>
                </a:moveTo>
                <a:cubicBezTo>
                  <a:pt x="3733944" y="782507"/>
                  <a:pt x="3739778" y="789070"/>
                  <a:pt x="3739778" y="796363"/>
                </a:cubicBezTo>
                <a:cubicBezTo>
                  <a:pt x="3739778" y="802926"/>
                  <a:pt x="3733944" y="808761"/>
                  <a:pt x="3725922" y="808761"/>
                </a:cubicBezTo>
                <a:cubicBezTo>
                  <a:pt x="3719359" y="808761"/>
                  <a:pt x="3713525" y="802926"/>
                  <a:pt x="3713525" y="796363"/>
                </a:cubicBezTo>
                <a:cubicBezTo>
                  <a:pt x="3713525" y="789070"/>
                  <a:pt x="3719359" y="782507"/>
                  <a:pt x="3725922" y="782507"/>
                </a:cubicBezTo>
                <a:close/>
                <a:moveTo>
                  <a:pt x="3655091" y="782507"/>
                </a:moveTo>
                <a:cubicBezTo>
                  <a:pt x="3662384" y="782507"/>
                  <a:pt x="3668947" y="789070"/>
                  <a:pt x="3668947" y="796363"/>
                </a:cubicBezTo>
                <a:cubicBezTo>
                  <a:pt x="3668947" y="802926"/>
                  <a:pt x="3662384" y="808761"/>
                  <a:pt x="3655091" y="808761"/>
                </a:cubicBezTo>
                <a:cubicBezTo>
                  <a:pt x="3647069" y="808761"/>
                  <a:pt x="3642694" y="802926"/>
                  <a:pt x="3642694" y="796363"/>
                </a:cubicBezTo>
                <a:cubicBezTo>
                  <a:pt x="3642694" y="789070"/>
                  <a:pt x="3647069" y="782507"/>
                  <a:pt x="3655091" y="782507"/>
                </a:cubicBezTo>
                <a:close/>
                <a:moveTo>
                  <a:pt x="3583280" y="782507"/>
                </a:moveTo>
                <a:cubicBezTo>
                  <a:pt x="3591064" y="782507"/>
                  <a:pt x="3598069" y="789070"/>
                  <a:pt x="3598069" y="796363"/>
                </a:cubicBezTo>
                <a:cubicBezTo>
                  <a:pt x="3598069" y="802926"/>
                  <a:pt x="3591064" y="808761"/>
                  <a:pt x="3583280" y="808761"/>
                </a:cubicBezTo>
                <a:cubicBezTo>
                  <a:pt x="3574718" y="808761"/>
                  <a:pt x="3568491" y="802926"/>
                  <a:pt x="3568491" y="796363"/>
                </a:cubicBezTo>
                <a:cubicBezTo>
                  <a:pt x="3568491" y="789070"/>
                  <a:pt x="3574718" y="782507"/>
                  <a:pt x="3583280" y="782507"/>
                </a:cubicBezTo>
                <a:close/>
                <a:moveTo>
                  <a:pt x="3512449" y="782507"/>
                </a:moveTo>
                <a:cubicBezTo>
                  <a:pt x="3520232" y="782507"/>
                  <a:pt x="3527237" y="789070"/>
                  <a:pt x="3527237" y="796363"/>
                </a:cubicBezTo>
                <a:cubicBezTo>
                  <a:pt x="3527237" y="802926"/>
                  <a:pt x="3520232" y="808761"/>
                  <a:pt x="3512449" y="808761"/>
                </a:cubicBezTo>
                <a:cubicBezTo>
                  <a:pt x="3503887" y="808761"/>
                  <a:pt x="3497661" y="802926"/>
                  <a:pt x="3497661" y="796363"/>
                </a:cubicBezTo>
                <a:cubicBezTo>
                  <a:pt x="3497661" y="789070"/>
                  <a:pt x="3503887" y="782507"/>
                  <a:pt x="3512449" y="782507"/>
                </a:cubicBezTo>
                <a:close/>
                <a:moveTo>
                  <a:pt x="3441619" y="782507"/>
                </a:moveTo>
                <a:cubicBezTo>
                  <a:pt x="3450181" y="782507"/>
                  <a:pt x="3456408" y="789070"/>
                  <a:pt x="3456408" y="796363"/>
                </a:cubicBezTo>
                <a:cubicBezTo>
                  <a:pt x="3456408" y="802926"/>
                  <a:pt x="3450181" y="808761"/>
                  <a:pt x="3441619" y="808761"/>
                </a:cubicBezTo>
                <a:cubicBezTo>
                  <a:pt x="3433835" y="808761"/>
                  <a:pt x="3426830" y="802926"/>
                  <a:pt x="3426830" y="796363"/>
                </a:cubicBezTo>
                <a:cubicBezTo>
                  <a:pt x="3426830" y="789070"/>
                  <a:pt x="3433835" y="782507"/>
                  <a:pt x="3441619" y="782507"/>
                </a:cubicBezTo>
                <a:close/>
                <a:moveTo>
                  <a:pt x="3369857" y="782507"/>
                </a:moveTo>
                <a:cubicBezTo>
                  <a:pt x="3377879" y="782507"/>
                  <a:pt x="3382254" y="789070"/>
                  <a:pt x="3382254" y="796363"/>
                </a:cubicBezTo>
                <a:cubicBezTo>
                  <a:pt x="3382254" y="802926"/>
                  <a:pt x="3377879" y="808761"/>
                  <a:pt x="3369857" y="808761"/>
                </a:cubicBezTo>
                <a:cubicBezTo>
                  <a:pt x="3362564" y="808761"/>
                  <a:pt x="3356001" y="802926"/>
                  <a:pt x="3356001" y="796363"/>
                </a:cubicBezTo>
                <a:cubicBezTo>
                  <a:pt x="3356001" y="789070"/>
                  <a:pt x="3362564" y="782507"/>
                  <a:pt x="3369857" y="782507"/>
                </a:cubicBezTo>
                <a:close/>
                <a:moveTo>
                  <a:pt x="3299083" y="782507"/>
                </a:moveTo>
                <a:cubicBezTo>
                  <a:pt x="3305645" y="782507"/>
                  <a:pt x="3311480" y="789070"/>
                  <a:pt x="3311480" y="796363"/>
                </a:cubicBezTo>
                <a:cubicBezTo>
                  <a:pt x="3311480" y="802926"/>
                  <a:pt x="3305645" y="808761"/>
                  <a:pt x="3299083" y="808761"/>
                </a:cubicBezTo>
                <a:cubicBezTo>
                  <a:pt x="3291789" y="808761"/>
                  <a:pt x="3285229" y="802926"/>
                  <a:pt x="3285229" y="796363"/>
                </a:cubicBezTo>
                <a:cubicBezTo>
                  <a:pt x="3285229" y="789070"/>
                  <a:pt x="3291789" y="782507"/>
                  <a:pt x="3299083" y="782507"/>
                </a:cubicBezTo>
                <a:close/>
                <a:moveTo>
                  <a:pt x="3228250" y="782507"/>
                </a:moveTo>
                <a:cubicBezTo>
                  <a:pt x="3234814" y="782507"/>
                  <a:pt x="3240649" y="789070"/>
                  <a:pt x="3240649" y="796363"/>
                </a:cubicBezTo>
                <a:cubicBezTo>
                  <a:pt x="3240649" y="802926"/>
                  <a:pt x="3234814" y="808761"/>
                  <a:pt x="3228250" y="808761"/>
                </a:cubicBezTo>
                <a:cubicBezTo>
                  <a:pt x="3220230" y="808761"/>
                  <a:pt x="3214395" y="802926"/>
                  <a:pt x="3214395" y="796363"/>
                </a:cubicBezTo>
                <a:cubicBezTo>
                  <a:pt x="3214395" y="789070"/>
                  <a:pt x="3220230" y="782507"/>
                  <a:pt x="3228250" y="782507"/>
                </a:cubicBezTo>
                <a:close/>
                <a:moveTo>
                  <a:pt x="3152591" y="782507"/>
                </a:moveTo>
                <a:cubicBezTo>
                  <a:pt x="3159884" y="782507"/>
                  <a:pt x="3166447" y="789070"/>
                  <a:pt x="3166447" y="796363"/>
                </a:cubicBezTo>
                <a:cubicBezTo>
                  <a:pt x="3166447" y="802926"/>
                  <a:pt x="3159884" y="808761"/>
                  <a:pt x="3152591" y="808761"/>
                </a:cubicBezTo>
                <a:cubicBezTo>
                  <a:pt x="3146027" y="808761"/>
                  <a:pt x="3140193" y="802926"/>
                  <a:pt x="3140193" y="796363"/>
                </a:cubicBezTo>
                <a:cubicBezTo>
                  <a:pt x="3140193" y="789070"/>
                  <a:pt x="3146027" y="782507"/>
                  <a:pt x="3152591" y="782507"/>
                </a:cubicBezTo>
                <a:close/>
                <a:moveTo>
                  <a:pt x="1226672" y="782507"/>
                </a:moveTo>
                <a:cubicBezTo>
                  <a:pt x="1233964" y="782507"/>
                  <a:pt x="1240529" y="789337"/>
                  <a:pt x="1240529" y="796926"/>
                </a:cubicBezTo>
                <a:cubicBezTo>
                  <a:pt x="1240529" y="805275"/>
                  <a:pt x="1233964" y="812105"/>
                  <a:pt x="1226672" y="812105"/>
                </a:cubicBezTo>
                <a:cubicBezTo>
                  <a:pt x="1218658" y="812105"/>
                  <a:pt x="1214283" y="805275"/>
                  <a:pt x="1214283" y="796926"/>
                </a:cubicBezTo>
                <a:cubicBezTo>
                  <a:pt x="1214283" y="789337"/>
                  <a:pt x="1218658" y="782507"/>
                  <a:pt x="1226672" y="782507"/>
                </a:cubicBezTo>
                <a:close/>
                <a:moveTo>
                  <a:pt x="1154869" y="782507"/>
                </a:moveTo>
                <a:cubicBezTo>
                  <a:pt x="1162652" y="782507"/>
                  <a:pt x="1169658" y="789337"/>
                  <a:pt x="1169658" y="796926"/>
                </a:cubicBezTo>
                <a:cubicBezTo>
                  <a:pt x="1169658" y="805275"/>
                  <a:pt x="1162652" y="812105"/>
                  <a:pt x="1154869" y="812105"/>
                </a:cubicBezTo>
                <a:cubicBezTo>
                  <a:pt x="1146307" y="812105"/>
                  <a:pt x="1140080" y="805275"/>
                  <a:pt x="1140080" y="796926"/>
                </a:cubicBezTo>
                <a:cubicBezTo>
                  <a:pt x="1140080" y="789337"/>
                  <a:pt x="1146307" y="782507"/>
                  <a:pt x="1154869" y="782507"/>
                </a:cubicBezTo>
                <a:close/>
                <a:moveTo>
                  <a:pt x="1084040" y="782507"/>
                </a:moveTo>
                <a:cubicBezTo>
                  <a:pt x="1091822" y="782507"/>
                  <a:pt x="1098826" y="789337"/>
                  <a:pt x="1098826" y="796926"/>
                </a:cubicBezTo>
                <a:cubicBezTo>
                  <a:pt x="1098826" y="805275"/>
                  <a:pt x="1091822" y="812105"/>
                  <a:pt x="1084040" y="812105"/>
                </a:cubicBezTo>
                <a:cubicBezTo>
                  <a:pt x="1075478" y="812105"/>
                  <a:pt x="1069250" y="805275"/>
                  <a:pt x="1069250" y="796926"/>
                </a:cubicBezTo>
                <a:cubicBezTo>
                  <a:pt x="1069250" y="789337"/>
                  <a:pt x="1075478" y="782507"/>
                  <a:pt x="1084040" y="782507"/>
                </a:cubicBezTo>
                <a:close/>
                <a:moveTo>
                  <a:pt x="1013594" y="782507"/>
                </a:moveTo>
                <a:cubicBezTo>
                  <a:pt x="1021186" y="782507"/>
                  <a:pt x="1028015" y="789337"/>
                  <a:pt x="1028015" y="796926"/>
                </a:cubicBezTo>
                <a:cubicBezTo>
                  <a:pt x="1028015" y="805275"/>
                  <a:pt x="1021186" y="812105"/>
                  <a:pt x="1013594" y="812105"/>
                </a:cubicBezTo>
                <a:cubicBezTo>
                  <a:pt x="1005249" y="812105"/>
                  <a:pt x="998417" y="805275"/>
                  <a:pt x="998417" y="796926"/>
                </a:cubicBezTo>
                <a:cubicBezTo>
                  <a:pt x="998417" y="789337"/>
                  <a:pt x="1005249" y="782507"/>
                  <a:pt x="1013594" y="782507"/>
                </a:cubicBezTo>
                <a:close/>
                <a:moveTo>
                  <a:pt x="941447" y="782507"/>
                </a:moveTo>
                <a:cubicBezTo>
                  <a:pt x="949468" y="782507"/>
                  <a:pt x="953844" y="789337"/>
                  <a:pt x="953844" y="796926"/>
                </a:cubicBezTo>
                <a:cubicBezTo>
                  <a:pt x="953844" y="805275"/>
                  <a:pt x="949468" y="812105"/>
                  <a:pt x="941447" y="812105"/>
                </a:cubicBezTo>
                <a:cubicBezTo>
                  <a:pt x="934155" y="812105"/>
                  <a:pt x="927591" y="805275"/>
                  <a:pt x="927591" y="796926"/>
                </a:cubicBezTo>
                <a:cubicBezTo>
                  <a:pt x="927591" y="789337"/>
                  <a:pt x="934155" y="782507"/>
                  <a:pt x="941447" y="782507"/>
                </a:cubicBezTo>
                <a:close/>
                <a:moveTo>
                  <a:pt x="870615" y="782507"/>
                </a:moveTo>
                <a:cubicBezTo>
                  <a:pt x="877179" y="782507"/>
                  <a:pt x="883013" y="789337"/>
                  <a:pt x="883013" y="796926"/>
                </a:cubicBezTo>
                <a:cubicBezTo>
                  <a:pt x="883013" y="805275"/>
                  <a:pt x="877179" y="812105"/>
                  <a:pt x="870615" y="812105"/>
                </a:cubicBezTo>
                <a:cubicBezTo>
                  <a:pt x="863322" y="812105"/>
                  <a:pt x="856759" y="805275"/>
                  <a:pt x="856759" y="796926"/>
                </a:cubicBezTo>
                <a:cubicBezTo>
                  <a:pt x="856759" y="789337"/>
                  <a:pt x="863322" y="782507"/>
                  <a:pt x="870615" y="782507"/>
                </a:cubicBezTo>
                <a:close/>
                <a:moveTo>
                  <a:pt x="799784" y="782507"/>
                </a:moveTo>
                <a:cubicBezTo>
                  <a:pt x="806349" y="782507"/>
                  <a:pt x="812183" y="789337"/>
                  <a:pt x="812183" y="796926"/>
                </a:cubicBezTo>
                <a:cubicBezTo>
                  <a:pt x="812183" y="805275"/>
                  <a:pt x="806349" y="812105"/>
                  <a:pt x="799784" y="812105"/>
                </a:cubicBezTo>
                <a:cubicBezTo>
                  <a:pt x="792492" y="812105"/>
                  <a:pt x="785929" y="805275"/>
                  <a:pt x="785929" y="796926"/>
                </a:cubicBezTo>
                <a:cubicBezTo>
                  <a:pt x="785929" y="789337"/>
                  <a:pt x="792492" y="782507"/>
                  <a:pt x="799784" y="782507"/>
                </a:cubicBezTo>
                <a:close/>
                <a:moveTo>
                  <a:pt x="724123" y="782507"/>
                </a:moveTo>
                <a:cubicBezTo>
                  <a:pt x="731417" y="782507"/>
                  <a:pt x="737981" y="789337"/>
                  <a:pt x="737981" y="796926"/>
                </a:cubicBezTo>
                <a:cubicBezTo>
                  <a:pt x="737981" y="805275"/>
                  <a:pt x="731417" y="812105"/>
                  <a:pt x="724123" y="812105"/>
                </a:cubicBezTo>
                <a:cubicBezTo>
                  <a:pt x="717559" y="812105"/>
                  <a:pt x="711726" y="805275"/>
                  <a:pt x="711726" y="796926"/>
                </a:cubicBezTo>
                <a:cubicBezTo>
                  <a:pt x="711726" y="789337"/>
                  <a:pt x="717559" y="782507"/>
                  <a:pt x="724123" y="782507"/>
                </a:cubicBezTo>
                <a:close/>
                <a:moveTo>
                  <a:pt x="653293" y="782507"/>
                </a:moveTo>
                <a:cubicBezTo>
                  <a:pt x="660586" y="782507"/>
                  <a:pt x="667149" y="789337"/>
                  <a:pt x="667149" y="796926"/>
                </a:cubicBezTo>
                <a:cubicBezTo>
                  <a:pt x="667149" y="805275"/>
                  <a:pt x="660586" y="812105"/>
                  <a:pt x="653293" y="812105"/>
                </a:cubicBezTo>
                <a:cubicBezTo>
                  <a:pt x="645271" y="812105"/>
                  <a:pt x="640896" y="805275"/>
                  <a:pt x="640896" y="796926"/>
                </a:cubicBezTo>
                <a:cubicBezTo>
                  <a:pt x="640896" y="789337"/>
                  <a:pt x="645271" y="782507"/>
                  <a:pt x="653293" y="782507"/>
                </a:cubicBezTo>
                <a:close/>
                <a:moveTo>
                  <a:pt x="584855" y="782507"/>
                </a:moveTo>
                <a:cubicBezTo>
                  <a:pt x="592639" y="782507"/>
                  <a:pt x="599643" y="789337"/>
                  <a:pt x="599643" y="796926"/>
                </a:cubicBezTo>
                <a:cubicBezTo>
                  <a:pt x="599643" y="805275"/>
                  <a:pt x="592639" y="812105"/>
                  <a:pt x="584855" y="812105"/>
                </a:cubicBezTo>
                <a:cubicBezTo>
                  <a:pt x="576293" y="812105"/>
                  <a:pt x="570066" y="805275"/>
                  <a:pt x="570066" y="796926"/>
                </a:cubicBezTo>
                <a:cubicBezTo>
                  <a:pt x="570066" y="789337"/>
                  <a:pt x="576293" y="782507"/>
                  <a:pt x="584855" y="782507"/>
                </a:cubicBezTo>
                <a:close/>
                <a:moveTo>
                  <a:pt x="513654" y="782507"/>
                </a:moveTo>
                <a:cubicBezTo>
                  <a:pt x="522003" y="782507"/>
                  <a:pt x="528831" y="789337"/>
                  <a:pt x="528831" y="796926"/>
                </a:cubicBezTo>
                <a:cubicBezTo>
                  <a:pt x="528831" y="805275"/>
                  <a:pt x="522003" y="812105"/>
                  <a:pt x="513654" y="812105"/>
                </a:cubicBezTo>
                <a:cubicBezTo>
                  <a:pt x="506065" y="812105"/>
                  <a:pt x="499235" y="805275"/>
                  <a:pt x="499235" y="796926"/>
                </a:cubicBezTo>
                <a:cubicBezTo>
                  <a:pt x="499235" y="789337"/>
                  <a:pt x="506065" y="782507"/>
                  <a:pt x="513654" y="782507"/>
                </a:cubicBezTo>
                <a:close/>
                <a:moveTo>
                  <a:pt x="439821" y="782507"/>
                </a:moveTo>
                <a:cubicBezTo>
                  <a:pt x="448384" y="782507"/>
                  <a:pt x="454611" y="789337"/>
                  <a:pt x="454611" y="796926"/>
                </a:cubicBezTo>
                <a:cubicBezTo>
                  <a:pt x="454611" y="805275"/>
                  <a:pt x="448384" y="812105"/>
                  <a:pt x="439821" y="812105"/>
                </a:cubicBezTo>
                <a:cubicBezTo>
                  <a:pt x="432038" y="812105"/>
                  <a:pt x="425033" y="805275"/>
                  <a:pt x="425033" y="796926"/>
                </a:cubicBezTo>
                <a:cubicBezTo>
                  <a:pt x="425033" y="789337"/>
                  <a:pt x="432038" y="782507"/>
                  <a:pt x="439821" y="782507"/>
                </a:cubicBezTo>
                <a:close/>
                <a:moveTo>
                  <a:pt x="4439056" y="711678"/>
                </a:moveTo>
                <a:cubicBezTo>
                  <a:pt x="4445619" y="711678"/>
                  <a:pt x="4451453" y="716783"/>
                  <a:pt x="4451453" y="724075"/>
                </a:cubicBezTo>
                <a:cubicBezTo>
                  <a:pt x="4451453" y="732097"/>
                  <a:pt x="4445619" y="737932"/>
                  <a:pt x="4439056" y="737932"/>
                </a:cubicBezTo>
                <a:cubicBezTo>
                  <a:pt x="4431763" y="737932"/>
                  <a:pt x="4425200" y="732097"/>
                  <a:pt x="4425200" y="724075"/>
                </a:cubicBezTo>
                <a:cubicBezTo>
                  <a:pt x="4425200" y="716783"/>
                  <a:pt x="4431763" y="711678"/>
                  <a:pt x="4439056" y="711678"/>
                </a:cubicBezTo>
                <a:close/>
                <a:moveTo>
                  <a:pt x="4366768" y="711678"/>
                </a:moveTo>
                <a:cubicBezTo>
                  <a:pt x="4374790" y="711678"/>
                  <a:pt x="4380624" y="716783"/>
                  <a:pt x="4380624" y="724075"/>
                </a:cubicBezTo>
                <a:cubicBezTo>
                  <a:pt x="4380624" y="732097"/>
                  <a:pt x="4374790" y="737932"/>
                  <a:pt x="4366768" y="737932"/>
                </a:cubicBezTo>
                <a:cubicBezTo>
                  <a:pt x="4360934" y="737932"/>
                  <a:pt x="4354371" y="732097"/>
                  <a:pt x="4354371" y="724075"/>
                </a:cubicBezTo>
                <a:cubicBezTo>
                  <a:pt x="4354371" y="716783"/>
                  <a:pt x="4360934" y="711678"/>
                  <a:pt x="4366768" y="711678"/>
                </a:cubicBezTo>
                <a:close/>
                <a:moveTo>
                  <a:pt x="4295937" y="711678"/>
                </a:moveTo>
                <a:cubicBezTo>
                  <a:pt x="4303959" y="711678"/>
                  <a:pt x="4309793" y="716783"/>
                  <a:pt x="4309793" y="724075"/>
                </a:cubicBezTo>
                <a:cubicBezTo>
                  <a:pt x="4309793" y="732097"/>
                  <a:pt x="4303959" y="737932"/>
                  <a:pt x="4295937" y="737932"/>
                </a:cubicBezTo>
                <a:cubicBezTo>
                  <a:pt x="4290103" y="737932"/>
                  <a:pt x="4283540" y="732097"/>
                  <a:pt x="4283540" y="724075"/>
                </a:cubicBezTo>
                <a:cubicBezTo>
                  <a:pt x="4283540" y="716783"/>
                  <a:pt x="4290103" y="711678"/>
                  <a:pt x="4295937" y="711678"/>
                </a:cubicBezTo>
                <a:close/>
                <a:moveTo>
                  <a:pt x="4225107" y="711678"/>
                </a:moveTo>
                <a:cubicBezTo>
                  <a:pt x="4233129" y="711678"/>
                  <a:pt x="4238963" y="718241"/>
                  <a:pt x="4238963" y="724075"/>
                </a:cubicBezTo>
                <a:cubicBezTo>
                  <a:pt x="4238963" y="732097"/>
                  <a:pt x="4233129" y="737932"/>
                  <a:pt x="4225107" y="737932"/>
                </a:cubicBezTo>
                <a:cubicBezTo>
                  <a:pt x="4217085" y="737932"/>
                  <a:pt x="4212710" y="732097"/>
                  <a:pt x="4212710" y="724075"/>
                </a:cubicBezTo>
                <a:cubicBezTo>
                  <a:pt x="4212710" y="718241"/>
                  <a:pt x="4217085" y="711678"/>
                  <a:pt x="4225107" y="711678"/>
                </a:cubicBezTo>
                <a:close/>
                <a:moveTo>
                  <a:pt x="4153295" y="711678"/>
                </a:moveTo>
                <a:cubicBezTo>
                  <a:pt x="4161078" y="711678"/>
                  <a:pt x="4168083" y="718241"/>
                  <a:pt x="4168083" y="724075"/>
                </a:cubicBezTo>
                <a:cubicBezTo>
                  <a:pt x="4168083" y="732097"/>
                  <a:pt x="4161078" y="737932"/>
                  <a:pt x="4153295" y="737932"/>
                </a:cubicBezTo>
                <a:cubicBezTo>
                  <a:pt x="4144733" y="737932"/>
                  <a:pt x="4138507" y="732097"/>
                  <a:pt x="4138507" y="724075"/>
                </a:cubicBezTo>
                <a:cubicBezTo>
                  <a:pt x="4138507" y="718241"/>
                  <a:pt x="4144733" y="711678"/>
                  <a:pt x="4153295" y="711678"/>
                </a:cubicBezTo>
                <a:close/>
                <a:moveTo>
                  <a:pt x="4082465" y="711678"/>
                </a:moveTo>
                <a:cubicBezTo>
                  <a:pt x="4090249" y="711678"/>
                  <a:pt x="4097254" y="718241"/>
                  <a:pt x="4097254" y="724075"/>
                </a:cubicBezTo>
                <a:cubicBezTo>
                  <a:pt x="4097254" y="732097"/>
                  <a:pt x="4090249" y="737932"/>
                  <a:pt x="4082465" y="737932"/>
                </a:cubicBezTo>
                <a:cubicBezTo>
                  <a:pt x="4073903" y="737932"/>
                  <a:pt x="4067676" y="732097"/>
                  <a:pt x="4067676" y="724075"/>
                </a:cubicBezTo>
                <a:cubicBezTo>
                  <a:pt x="4067676" y="718241"/>
                  <a:pt x="4073903" y="711678"/>
                  <a:pt x="4082465" y="711678"/>
                </a:cubicBezTo>
                <a:close/>
                <a:moveTo>
                  <a:pt x="4010703" y="711678"/>
                </a:moveTo>
                <a:cubicBezTo>
                  <a:pt x="4017996" y="711678"/>
                  <a:pt x="4023100" y="718241"/>
                  <a:pt x="4023100" y="724075"/>
                </a:cubicBezTo>
                <a:cubicBezTo>
                  <a:pt x="4023100" y="732097"/>
                  <a:pt x="4017996" y="737932"/>
                  <a:pt x="4010703" y="737932"/>
                </a:cubicBezTo>
                <a:cubicBezTo>
                  <a:pt x="4002681" y="737932"/>
                  <a:pt x="3996847" y="732097"/>
                  <a:pt x="3996847" y="724075"/>
                </a:cubicBezTo>
                <a:cubicBezTo>
                  <a:pt x="3996847" y="718241"/>
                  <a:pt x="4002681" y="711678"/>
                  <a:pt x="4010703" y="711678"/>
                </a:cubicBezTo>
                <a:close/>
                <a:moveTo>
                  <a:pt x="3939871" y="711678"/>
                </a:moveTo>
                <a:cubicBezTo>
                  <a:pt x="3946434" y="711678"/>
                  <a:pt x="3952268" y="718241"/>
                  <a:pt x="3952268" y="724075"/>
                </a:cubicBezTo>
                <a:cubicBezTo>
                  <a:pt x="3952268" y="732097"/>
                  <a:pt x="3946434" y="737932"/>
                  <a:pt x="3939871" y="737932"/>
                </a:cubicBezTo>
                <a:cubicBezTo>
                  <a:pt x="3932578" y="737932"/>
                  <a:pt x="3926015" y="732097"/>
                  <a:pt x="3926015" y="724075"/>
                </a:cubicBezTo>
                <a:cubicBezTo>
                  <a:pt x="3926015" y="718241"/>
                  <a:pt x="3932578" y="711678"/>
                  <a:pt x="3939871" y="711678"/>
                </a:cubicBezTo>
                <a:close/>
                <a:moveTo>
                  <a:pt x="3869042" y="711678"/>
                </a:moveTo>
                <a:cubicBezTo>
                  <a:pt x="3875605" y="711678"/>
                  <a:pt x="3881439" y="718241"/>
                  <a:pt x="3881439" y="724075"/>
                </a:cubicBezTo>
                <a:cubicBezTo>
                  <a:pt x="3881439" y="732097"/>
                  <a:pt x="3875605" y="737932"/>
                  <a:pt x="3869042" y="737932"/>
                </a:cubicBezTo>
                <a:cubicBezTo>
                  <a:pt x="3861749" y="737932"/>
                  <a:pt x="3855186" y="732097"/>
                  <a:pt x="3855186" y="724075"/>
                </a:cubicBezTo>
                <a:cubicBezTo>
                  <a:pt x="3855186" y="718241"/>
                  <a:pt x="3861749" y="711678"/>
                  <a:pt x="3869042" y="711678"/>
                </a:cubicBezTo>
                <a:close/>
                <a:moveTo>
                  <a:pt x="3796752" y="711678"/>
                </a:moveTo>
                <a:cubicBezTo>
                  <a:pt x="3804774" y="711678"/>
                  <a:pt x="3810608" y="718241"/>
                  <a:pt x="3810608" y="724075"/>
                </a:cubicBezTo>
                <a:cubicBezTo>
                  <a:pt x="3810608" y="732097"/>
                  <a:pt x="3804774" y="737932"/>
                  <a:pt x="3796752" y="737932"/>
                </a:cubicBezTo>
                <a:cubicBezTo>
                  <a:pt x="3790918" y="737932"/>
                  <a:pt x="3784355" y="732097"/>
                  <a:pt x="3784355" y="724075"/>
                </a:cubicBezTo>
                <a:cubicBezTo>
                  <a:pt x="3784355" y="718241"/>
                  <a:pt x="3790918" y="711678"/>
                  <a:pt x="3796752" y="711678"/>
                </a:cubicBezTo>
                <a:close/>
                <a:moveTo>
                  <a:pt x="3725922" y="711678"/>
                </a:moveTo>
                <a:cubicBezTo>
                  <a:pt x="3733944" y="711678"/>
                  <a:pt x="3739778" y="718241"/>
                  <a:pt x="3739778" y="724075"/>
                </a:cubicBezTo>
                <a:cubicBezTo>
                  <a:pt x="3739778" y="732097"/>
                  <a:pt x="3733944" y="737932"/>
                  <a:pt x="3725922" y="737932"/>
                </a:cubicBezTo>
                <a:cubicBezTo>
                  <a:pt x="3719359" y="737932"/>
                  <a:pt x="3713525" y="732097"/>
                  <a:pt x="3713525" y="724075"/>
                </a:cubicBezTo>
                <a:cubicBezTo>
                  <a:pt x="3713525" y="718241"/>
                  <a:pt x="3719359" y="711678"/>
                  <a:pt x="3725922" y="711678"/>
                </a:cubicBezTo>
                <a:close/>
                <a:moveTo>
                  <a:pt x="3655091" y="711678"/>
                </a:moveTo>
                <a:cubicBezTo>
                  <a:pt x="3662384" y="711678"/>
                  <a:pt x="3668947" y="718241"/>
                  <a:pt x="3668947" y="724075"/>
                </a:cubicBezTo>
                <a:cubicBezTo>
                  <a:pt x="3668947" y="732097"/>
                  <a:pt x="3662384" y="737932"/>
                  <a:pt x="3655091" y="737932"/>
                </a:cubicBezTo>
                <a:cubicBezTo>
                  <a:pt x="3647069" y="737932"/>
                  <a:pt x="3642694" y="732097"/>
                  <a:pt x="3642694" y="724075"/>
                </a:cubicBezTo>
                <a:cubicBezTo>
                  <a:pt x="3642694" y="718241"/>
                  <a:pt x="3647069" y="711678"/>
                  <a:pt x="3655091" y="711678"/>
                </a:cubicBezTo>
                <a:close/>
                <a:moveTo>
                  <a:pt x="3583280" y="711678"/>
                </a:moveTo>
                <a:cubicBezTo>
                  <a:pt x="3591064" y="711678"/>
                  <a:pt x="3598069" y="718241"/>
                  <a:pt x="3598069" y="724075"/>
                </a:cubicBezTo>
                <a:cubicBezTo>
                  <a:pt x="3598069" y="732097"/>
                  <a:pt x="3591064" y="737932"/>
                  <a:pt x="3583280" y="737932"/>
                </a:cubicBezTo>
                <a:cubicBezTo>
                  <a:pt x="3574718" y="737932"/>
                  <a:pt x="3568491" y="732097"/>
                  <a:pt x="3568491" y="724075"/>
                </a:cubicBezTo>
                <a:cubicBezTo>
                  <a:pt x="3568491" y="718241"/>
                  <a:pt x="3574718" y="711678"/>
                  <a:pt x="3583280" y="711678"/>
                </a:cubicBezTo>
                <a:close/>
                <a:moveTo>
                  <a:pt x="3512449" y="711678"/>
                </a:moveTo>
                <a:cubicBezTo>
                  <a:pt x="3520232" y="711678"/>
                  <a:pt x="3527237" y="718241"/>
                  <a:pt x="3527237" y="724075"/>
                </a:cubicBezTo>
                <a:cubicBezTo>
                  <a:pt x="3527237" y="732097"/>
                  <a:pt x="3520232" y="737932"/>
                  <a:pt x="3512449" y="737932"/>
                </a:cubicBezTo>
                <a:cubicBezTo>
                  <a:pt x="3503887" y="737932"/>
                  <a:pt x="3497661" y="732097"/>
                  <a:pt x="3497661" y="724075"/>
                </a:cubicBezTo>
                <a:cubicBezTo>
                  <a:pt x="3497661" y="718241"/>
                  <a:pt x="3503887" y="711678"/>
                  <a:pt x="3512449" y="711678"/>
                </a:cubicBezTo>
                <a:close/>
                <a:moveTo>
                  <a:pt x="3441619" y="711678"/>
                </a:moveTo>
                <a:cubicBezTo>
                  <a:pt x="3450181" y="711678"/>
                  <a:pt x="3456408" y="718241"/>
                  <a:pt x="3456408" y="724075"/>
                </a:cubicBezTo>
                <a:cubicBezTo>
                  <a:pt x="3456408" y="732097"/>
                  <a:pt x="3450181" y="737932"/>
                  <a:pt x="3441619" y="737932"/>
                </a:cubicBezTo>
                <a:cubicBezTo>
                  <a:pt x="3433835" y="737932"/>
                  <a:pt x="3426830" y="732097"/>
                  <a:pt x="3426830" y="724075"/>
                </a:cubicBezTo>
                <a:cubicBezTo>
                  <a:pt x="3426830" y="718241"/>
                  <a:pt x="3433835" y="711678"/>
                  <a:pt x="3441619" y="711678"/>
                </a:cubicBezTo>
                <a:close/>
                <a:moveTo>
                  <a:pt x="3369857" y="711678"/>
                </a:moveTo>
                <a:cubicBezTo>
                  <a:pt x="3377879" y="711678"/>
                  <a:pt x="3382254" y="718241"/>
                  <a:pt x="3382254" y="724075"/>
                </a:cubicBezTo>
                <a:cubicBezTo>
                  <a:pt x="3382254" y="732097"/>
                  <a:pt x="3377879" y="737932"/>
                  <a:pt x="3369857" y="737932"/>
                </a:cubicBezTo>
                <a:cubicBezTo>
                  <a:pt x="3362564" y="737932"/>
                  <a:pt x="3356001" y="732097"/>
                  <a:pt x="3356001" y="724075"/>
                </a:cubicBezTo>
                <a:cubicBezTo>
                  <a:pt x="3356001" y="718241"/>
                  <a:pt x="3362564" y="711678"/>
                  <a:pt x="3369857" y="711678"/>
                </a:cubicBezTo>
                <a:close/>
                <a:moveTo>
                  <a:pt x="3299086" y="711678"/>
                </a:moveTo>
                <a:cubicBezTo>
                  <a:pt x="3305651" y="711678"/>
                  <a:pt x="3311485" y="718241"/>
                  <a:pt x="3311485" y="724075"/>
                </a:cubicBezTo>
                <a:cubicBezTo>
                  <a:pt x="3311485" y="732097"/>
                  <a:pt x="3305651" y="737932"/>
                  <a:pt x="3299086" y="737932"/>
                </a:cubicBezTo>
                <a:cubicBezTo>
                  <a:pt x="3291794" y="737932"/>
                  <a:pt x="3285234" y="732097"/>
                  <a:pt x="3285234" y="724075"/>
                </a:cubicBezTo>
                <a:cubicBezTo>
                  <a:pt x="3285234" y="718241"/>
                  <a:pt x="3291794" y="711678"/>
                  <a:pt x="3299086" y="711678"/>
                </a:cubicBezTo>
                <a:close/>
                <a:moveTo>
                  <a:pt x="3228255" y="711678"/>
                </a:moveTo>
                <a:cubicBezTo>
                  <a:pt x="3234819" y="711678"/>
                  <a:pt x="3240654" y="718241"/>
                  <a:pt x="3240654" y="724075"/>
                </a:cubicBezTo>
                <a:cubicBezTo>
                  <a:pt x="3240654" y="732097"/>
                  <a:pt x="3234819" y="737932"/>
                  <a:pt x="3228255" y="737932"/>
                </a:cubicBezTo>
                <a:cubicBezTo>
                  <a:pt x="3220233" y="737932"/>
                  <a:pt x="3214398" y="732097"/>
                  <a:pt x="3214398" y="724075"/>
                </a:cubicBezTo>
                <a:cubicBezTo>
                  <a:pt x="3214398" y="718241"/>
                  <a:pt x="3220233" y="711678"/>
                  <a:pt x="3228255" y="711678"/>
                </a:cubicBezTo>
                <a:close/>
                <a:moveTo>
                  <a:pt x="3152594" y="711678"/>
                </a:moveTo>
                <a:cubicBezTo>
                  <a:pt x="3159889" y="711678"/>
                  <a:pt x="3166451" y="718241"/>
                  <a:pt x="3166451" y="724075"/>
                </a:cubicBezTo>
                <a:cubicBezTo>
                  <a:pt x="3166451" y="732097"/>
                  <a:pt x="3159889" y="737932"/>
                  <a:pt x="3152594" y="737932"/>
                </a:cubicBezTo>
                <a:cubicBezTo>
                  <a:pt x="3146031" y="737932"/>
                  <a:pt x="3140198" y="732097"/>
                  <a:pt x="3140198" y="725534"/>
                </a:cubicBezTo>
                <a:cubicBezTo>
                  <a:pt x="3140198" y="718241"/>
                  <a:pt x="3146031" y="711678"/>
                  <a:pt x="3152594" y="711678"/>
                </a:cubicBezTo>
                <a:close/>
                <a:moveTo>
                  <a:pt x="3081763" y="711678"/>
                </a:moveTo>
                <a:cubicBezTo>
                  <a:pt x="3089057" y="711678"/>
                  <a:pt x="3095617" y="718241"/>
                  <a:pt x="3095617" y="725534"/>
                </a:cubicBezTo>
                <a:cubicBezTo>
                  <a:pt x="3095617" y="732097"/>
                  <a:pt x="3089057" y="737932"/>
                  <a:pt x="3081763" y="737932"/>
                </a:cubicBezTo>
                <a:cubicBezTo>
                  <a:pt x="3073740" y="737932"/>
                  <a:pt x="3069364" y="732097"/>
                  <a:pt x="3069364" y="725534"/>
                </a:cubicBezTo>
                <a:cubicBezTo>
                  <a:pt x="3069364" y="718241"/>
                  <a:pt x="3073740" y="711678"/>
                  <a:pt x="3081763" y="711678"/>
                </a:cubicBezTo>
                <a:close/>
                <a:moveTo>
                  <a:pt x="3013707" y="711678"/>
                </a:moveTo>
                <a:cubicBezTo>
                  <a:pt x="3021299" y="711678"/>
                  <a:pt x="3028128" y="718241"/>
                  <a:pt x="3028128" y="725534"/>
                </a:cubicBezTo>
                <a:cubicBezTo>
                  <a:pt x="3028128" y="732097"/>
                  <a:pt x="3021299" y="737932"/>
                  <a:pt x="3013707" y="737932"/>
                </a:cubicBezTo>
                <a:cubicBezTo>
                  <a:pt x="3005360" y="737932"/>
                  <a:pt x="2998531" y="732097"/>
                  <a:pt x="2998531" y="725534"/>
                </a:cubicBezTo>
                <a:cubicBezTo>
                  <a:pt x="2998531" y="718241"/>
                  <a:pt x="3005360" y="711678"/>
                  <a:pt x="3013707" y="711678"/>
                </a:cubicBezTo>
                <a:close/>
                <a:moveTo>
                  <a:pt x="2942485" y="711678"/>
                </a:moveTo>
                <a:cubicBezTo>
                  <a:pt x="2951045" y="711678"/>
                  <a:pt x="2957280" y="718241"/>
                  <a:pt x="2957280" y="725534"/>
                </a:cubicBezTo>
                <a:cubicBezTo>
                  <a:pt x="2957280" y="732097"/>
                  <a:pt x="2951045" y="737932"/>
                  <a:pt x="2942485" y="737932"/>
                </a:cubicBezTo>
                <a:cubicBezTo>
                  <a:pt x="2934705" y="737932"/>
                  <a:pt x="2927700" y="732097"/>
                  <a:pt x="2927700" y="725534"/>
                </a:cubicBezTo>
                <a:cubicBezTo>
                  <a:pt x="2927700" y="718241"/>
                  <a:pt x="2934705" y="711678"/>
                  <a:pt x="2942485" y="711678"/>
                </a:cubicBezTo>
                <a:close/>
                <a:moveTo>
                  <a:pt x="1440620" y="711678"/>
                </a:moveTo>
                <a:cubicBezTo>
                  <a:pt x="1447182" y="711678"/>
                  <a:pt x="1453017" y="718683"/>
                  <a:pt x="1453017" y="726466"/>
                </a:cubicBezTo>
                <a:cubicBezTo>
                  <a:pt x="1453017" y="735028"/>
                  <a:pt x="1447182" y="741255"/>
                  <a:pt x="1440620" y="741255"/>
                </a:cubicBezTo>
                <a:cubicBezTo>
                  <a:pt x="1433328" y="741255"/>
                  <a:pt x="1426765" y="735028"/>
                  <a:pt x="1426765" y="726466"/>
                </a:cubicBezTo>
                <a:cubicBezTo>
                  <a:pt x="1426765" y="718683"/>
                  <a:pt x="1433328" y="711678"/>
                  <a:pt x="1440620" y="711678"/>
                </a:cubicBezTo>
                <a:close/>
                <a:moveTo>
                  <a:pt x="1368338" y="711678"/>
                </a:moveTo>
                <a:cubicBezTo>
                  <a:pt x="1376356" y="711678"/>
                  <a:pt x="1382190" y="718683"/>
                  <a:pt x="1382190" y="726466"/>
                </a:cubicBezTo>
                <a:cubicBezTo>
                  <a:pt x="1382190" y="735028"/>
                  <a:pt x="1376356" y="741255"/>
                  <a:pt x="1368338" y="741255"/>
                </a:cubicBezTo>
                <a:cubicBezTo>
                  <a:pt x="1362502" y="741255"/>
                  <a:pt x="1355939" y="735028"/>
                  <a:pt x="1355939" y="726466"/>
                </a:cubicBezTo>
                <a:cubicBezTo>
                  <a:pt x="1355939" y="718683"/>
                  <a:pt x="1362502" y="711678"/>
                  <a:pt x="1368338" y="711678"/>
                </a:cubicBezTo>
                <a:close/>
                <a:moveTo>
                  <a:pt x="1297509" y="711678"/>
                </a:moveTo>
                <a:cubicBezTo>
                  <a:pt x="1305532" y="711678"/>
                  <a:pt x="1311366" y="718683"/>
                  <a:pt x="1311366" y="726466"/>
                </a:cubicBezTo>
                <a:cubicBezTo>
                  <a:pt x="1311366" y="735028"/>
                  <a:pt x="1305532" y="741255"/>
                  <a:pt x="1297509" y="741255"/>
                </a:cubicBezTo>
                <a:cubicBezTo>
                  <a:pt x="1291675" y="741255"/>
                  <a:pt x="1285113" y="735028"/>
                  <a:pt x="1285113" y="726466"/>
                </a:cubicBezTo>
                <a:cubicBezTo>
                  <a:pt x="1285113" y="718683"/>
                  <a:pt x="1291675" y="711678"/>
                  <a:pt x="1297509" y="711678"/>
                </a:cubicBezTo>
                <a:close/>
                <a:moveTo>
                  <a:pt x="1226678" y="711678"/>
                </a:moveTo>
                <a:cubicBezTo>
                  <a:pt x="1233970" y="711678"/>
                  <a:pt x="1240535" y="718683"/>
                  <a:pt x="1240535" y="726466"/>
                </a:cubicBezTo>
                <a:cubicBezTo>
                  <a:pt x="1240535" y="735028"/>
                  <a:pt x="1233970" y="741255"/>
                  <a:pt x="1226678" y="741255"/>
                </a:cubicBezTo>
                <a:cubicBezTo>
                  <a:pt x="1218663" y="741255"/>
                  <a:pt x="1214288" y="735028"/>
                  <a:pt x="1214288" y="726466"/>
                </a:cubicBezTo>
                <a:cubicBezTo>
                  <a:pt x="1214288" y="718683"/>
                  <a:pt x="1218663" y="711678"/>
                  <a:pt x="1226678" y="711678"/>
                </a:cubicBezTo>
                <a:close/>
                <a:moveTo>
                  <a:pt x="1154874" y="711678"/>
                </a:moveTo>
                <a:cubicBezTo>
                  <a:pt x="1162657" y="711678"/>
                  <a:pt x="1169663" y="718683"/>
                  <a:pt x="1169663" y="726466"/>
                </a:cubicBezTo>
                <a:cubicBezTo>
                  <a:pt x="1169663" y="735028"/>
                  <a:pt x="1162657" y="741255"/>
                  <a:pt x="1154874" y="741255"/>
                </a:cubicBezTo>
                <a:cubicBezTo>
                  <a:pt x="1146312" y="741255"/>
                  <a:pt x="1140086" y="735028"/>
                  <a:pt x="1140086" y="726466"/>
                </a:cubicBezTo>
                <a:cubicBezTo>
                  <a:pt x="1140086" y="718683"/>
                  <a:pt x="1146312" y="711678"/>
                  <a:pt x="1154874" y="711678"/>
                </a:cubicBezTo>
                <a:close/>
                <a:moveTo>
                  <a:pt x="1084045" y="711678"/>
                </a:moveTo>
                <a:cubicBezTo>
                  <a:pt x="1091827" y="711678"/>
                  <a:pt x="1098833" y="718683"/>
                  <a:pt x="1098833" y="726466"/>
                </a:cubicBezTo>
                <a:cubicBezTo>
                  <a:pt x="1098833" y="735028"/>
                  <a:pt x="1091827" y="741255"/>
                  <a:pt x="1084045" y="741255"/>
                </a:cubicBezTo>
                <a:cubicBezTo>
                  <a:pt x="1075483" y="741255"/>
                  <a:pt x="1069255" y="735028"/>
                  <a:pt x="1069255" y="726466"/>
                </a:cubicBezTo>
                <a:cubicBezTo>
                  <a:pt x="1069255" y="718683"/>
                  <a:pt x="1075483" y="711678"/>
                  <a:pt x="1084045" y="711678"/>
                </a:cubicBezTo>
                <a:close/>
                <a:moveTo>
                  <a:pt x="1013599" y="711678"/>
                </a:moveTo>
                <a:cubicBezTo>
                  <a:pt x="1021190" y="711678"/>
                  <a:pt x="1028021" y="718683"/>
                  <a:pt x="1028021" y="726466"/>
                </a:cubicBezTo>
                <a:cubicBezTo>
                  <a:pt x="1028021" y="735028"/>
                  <a:pt x="1021190" y="741255"/>
                  <a:pt x="1013599" y="741255"/>
                </a:cubicBezTo>
                <a:cubicBezTo>
                  <a:pt x="1005254" y="741255"/>
                  <a:pt x="998423" y="735028"/>
                  <a:pt x="998423" y="726466"/>
                </a:cubicBezTo>
                <a:cubicBezTo>
                  <a:pt x="998423" y="718683"/>
                  <a:pt x="1005254" y="711678"/>
                  <a:pt x="1013599" y="711678"/>
                </a:cubicBezTo>
                <a:close/>
                <a:moveTo>
                  <a:pt x="941452" y="711678"/>
                </a:moveTo>
                <a:cubicBezTo>
                  <a:pt x="949474" y="711678"/>
                  <a:pt x="953848" y="718683"/>
                  <a:pt x="953848" y="726466"/>
                </a:cubicBezTo>
                <a:cubicBezTo>
                  <a:pt x="953848" y="735028"/>
                  <a:pt x="949474" y="741255"/>
                  <a:pt x="941452" y="741255"/>
                </a:cubicBezTo>
                <a:cubicBezTo>
                  <a:pt x="934159" y="741255"/>
                  <a:pt x="927596" y="735028"/>
                  <a:pt x="927596" y="726466"/>
                </a:cubicBezTo>
                <a:cubicBezTo>
                  <a:pt x="927596" y="718683"/>
                  <a:pt x="934159" y="711678"/>
                  <a:pt x="941452" y="711678"/>
                </a:cubicBezTo>
                <a:close/>
                <a:moveTo>
                  <a:pt x="870620" y="711678"/>
                </a:moveTo>
                <a:cubicBezTo>
                  <a:pt x="877183" y="711678"/>
                  <a:pt x="883018" y="718683"/>
                  <a:pt x="883018" y="726466"/>
                </a:cubicBezTo>
                <a:cubicBezTo>
                  <a:pt x="883018" y="735028"/>
                  <a:pt x="877183" y="741255"/>
                  <a:pt x="870620" y="741255"/>
                </a:cubicBezTo>
                <a:cubicBezTo>
                  <a:pt x="863327" y="741255"/>
                  <a:pt x="856764" y="735028"/>
                  <a:pt x="856764" y="726466"/>
                </a:cubicBezTo>
                <a:cubicBezTo>
                  <a:pt x="856764" y="718683"/>
                  <a:pt x="863327" y="711678"/>
                  <a:pt x="870620" y="711678"/>
                </a:cubicBezTo>
                <a:close/>
                <a:moveTo>
                  <a:pt x="798331" y="711678"/>
                </a:moveTo>
                <a:cubicBezTo>
                  <a:pt x="806354" y="711678"/>
                  <a:pt x="812189" y="718683"/>
                  <a:pt x="812189" y="726466"/>
                </a:cubicBezTo>
                <a:cubicBezTo>
                  <a:pt x="812189" y="735028"/>
                  <a:pt x="806354" y="741255"/>
                  <a:pt x="798331" y="741255"/>
                </a:cubicBezTo>
                <a:cubicBezTo>
                  <a:pt x="792497" y="741255"/>
                  <a:pt x="785934" y="735028"/>
                  <a:pt x="785934" y="726466"/>
                </a:cubicBezTo>
                <a:cubicBezTo>
                  <a:pt x="785934" y="718683"/>
                  <a:pt x="792497" y="711678"/>
                  <a:pt x="798331" y="711678"/>
                </a:cubicBezTo>
                <a:close/>
                <a:moveTo>
                  <a:pt x="724129" y="711678"/>
                </a:moveTo>
                <a:cubicBezTo>
                  <a:pt x="731422" y="711678"/>
                  <a:pt x="737986" y="718683"/>
                  <a:pt x="737986" y="726466"/>
                </a:cubicBezTo>
                <a:cubicBezTo>
                  <a:pt x="737986" y="735028"/>
                  <a:pt x="731422" y="741255"/>
                  <a:pt x="724129" y="741255"/>
                </a:cubicBezTo>
                <a:cubicBezTo>
                  <a:pt x="717565" y="741255"/>
                  <a:pt x="711732" y="735028"/>
                  <a:pt x="711732" y="726466"/>
                </a:cubicBezTo>
                <a:cubicBezTo>
                  <a:pt x="711732" y="718683"/>
                  <a:pt x="717565" y="711678"/>
                  <a:pt x="724129" y="711678"/>
                </a:cubicBezTo>
                <a:close/>
                <a:moveTo>
                  <a:pt x="653298" y="711678"/>
                </a:moveTo>
                <a:cubicBezTo>
                  <a:pt x="660590" y="711678"/>
                  <a:pt x="667154" y="718683"/>
                  <a:pt x="667154" y="726466"/>
                </a:cubicBezTo>
                <a:cubicBezTo>
                  <a:pt x="667154" y="735028"/>
                  <a:pt x="660590" y="741255"/>
                  <a:pt x="653298" y="741255"/>
                </a:cubicBezTo>
                <a:cubicBezTo>
                  <a:pt x="645277" y="741255"/>
                  <a:pt x="640901" y="735028"/>
                  <a:pt x="640901" y="726466"/>
                </a:cubicBezTo>
                <a:cubicBezTo>
                  <a:pt x="640901" y="718683"/>
                  <a:pt x="645277" y="711678"/>
                  <a:pt x="653298" y="711678"/>
                </a:cubicBezTo>
                <a:close/>
                <a:moveTo>
                  <a:pt x="584861" y="711678"/>
                </a:moveTo>
                <a:cubicBezTo>
                  <a:pt x="592644" y="711678"/>
                  <a:pt x="599648" y="718683"/>
                  <a:pt x="599648" y="726466"/>
                </a:cubicBezTo>
                <a:cubicBezTo>
                  <a:pt x="599648" y="735028"/>
                  <a:pt x="592644" y="741255"/>
                  <a:pt x="584861" y="741255"/>
                </a:cubicBezTo>
                <a:cubicBezTo>
                  <a:pt x="576299" y="741255"/>
                  <a:pt x="570071" y="735028"/>
                  <a:pt x="570071" y="726466"/>
                </a:cubicBezTo>
                <a:cubicBezTo>
                  <a:pt x="570071" y="718683"/>
                  <a:pt x="576299" y="711678"/>
                  <a:pt x="584861" y="711678"/>
                </a:cubicBezTo>
                <a:close/>
                <a:moveTo>
                  <a:pt x="513660" y="711678"/>
                </a:moveTo>
                <a:cubicBezTo>
                  <a:pt x="522008" y="711678"/>
                  <a:pt x="528837" y="718683"/>
                  <a:pt x="528837" y="726466"/>
                </a:cubicBezTo>
                <a:cubicBezTo>
                  <a:pt x="528837" y="735028"/>
                  <a:pt x="522008" y="741255"/>
                  <a:pt x="513660" y="741255"/>
                </a:cubicBezTo>
                <a:cubicBezTo>
                  <a:pt x="506071" y="741255"/>
                  <a:pt x="499241" y="735028"/>
                  <a:pt x="499241" y="726466"/>
                </a:cubicBezTo>
                <a:cubicBezTo>
                  <a:pt x="499241" y="718683"/>
                  <a:pt x="506071" y="711678"/>
                  <a:pt x="513660" y="711678"/>
                </a:cubicBezTo>
                <a:close/>
                <a:moveTo>
                  <a:pt x="439826" y="711678"/>
                </a:moveTo>
                <a:cubicBezTo>
                  <a:pt x="448389" y="711678"/>
                  <a:pt x="454616" y="718683"/>
                  <a:pt x="454616" y="726466"/>
                </a:cubicBezTo>
                <a:cubicBezTo>
                  <a:pt x="454616" y="735028"/>
                  <a:pt x="448389" y="741255"/>
                  <a:pt x="439826" y="741255"/>
                </a:cubicBezTo>
                <a:cubicBezTo>
                  <a:pt x="432043" y="741255"/>
                  <a:pt x="425038" y="735028"/>
                  <a:pt x="425038" y="726466"/>
                </a:cubicBezTo>
                <a:cubicBezTo>
                  <a:pt x="425038" y="718683"/>
                  <a:pt x="432043" y="711678"/>
                  <a:pt x="439826" y="711678"/>
                </a:cubicBezTo>
                <a:close/>
                <a:moveTo>
                  <a:pt x="368064" y="711678"/>
                </a:moveTo>
                <a:cubicBezTo>
                  <a:pt x="376085" y="711678"/>
                  <a:pt x="380462" y="718683"/>
                  <a:pt x="380462" y="726466"/>
                </a:cubicBezTo>
                <a:cubicBezTo>
                  <a:pt x="380462" y="735028"/>
                  <a:pt x="376085" y="741255"/>
                  <a:pt x="368064" y="741255"/>
                </a:cubicBezTo>
                <a:cubicBezTo>
                  <a:pt x="360772" y="741255"/>
                  <a:pt x="354207" y="735028"/>
                  <a:pt x="354207" y="726466"/>
                </a:cubicBezTo>
                <a:cubicBezTo>
                  <a:pt x="354207" y="718683"/>
                  <a:pt x="360772" y="711678"/>
                  <a:pt x="368064" y="711678"/>
                </a:cubicBezTo>
                <a:close/>
                <a:moveTo>
                  <a:pt x="297232" y="711678"/>
                </a:moveTo>
                <a:cubicBezTo>
                  <a:pt x="303795" y="711678"/>
                  <a:pt x="309630" y="718683"/>
                  <a:pt x="309630" y="726466"/>
                </a:cubicBezTo>
                <a:cubicBezTo>
                  <a:pt x="309630" y="735028"/>
                  <a:pt x="303795" y="741255"/>
                  <a:pt x="297232" y="741255"/>
                </a:cubicBezTo>
                <a:cubicBezTo>
                  <a:pt x="289939" y="741255"/>
                  <a:pt x="283376" y="735028"/>
                  <a:pt x="283376" y="726466"/>
                </a:cubicBezTo>
                <a:cubicBezTo>
                  <a:pt x="283376" y="718683"/>
                  <a:pt x="289939" y="711678"/>
                  <a:pt x="297232" y="711678"/>
                </a:cubicBezTo>
                <a:close/>
                <a:moveTo>
                  <a:pt x="226403" y="711678"/>
                </a:moveTo>
                <a:cubicBezTo>
                  <a:pt x="232238" y="711678"/>
                  <a:pt x="238801" y="718683"/>
                  <a:pt x="238801" y="726466"/>
                </a:cubicBezTo>
                <a:cubicBezTo>
                  <a:pt x="238801" y="735028"/>
                  <a:pt x="232238" y="741255"/>
                  <a:pt x="226403" y="741255"/>
                </a:cubicBezTo>
                <a:cubicBezTo>
                  <a:pt x="218381" y="741255"/>
                  <a:pt x="212548" y="735028"/>
                  <a:pt x="212548" y="726466"/>
                </a:cubicBezTo>
                <a:cubicBezTo>
                  <a:pt x="212548" y="718683"/>
                  <a:pt x="218381" y="711678"/>
                  <a:pt x="226403" y="711678"/>
                </a:cubicBezTo>
                <a:close/>
                <a:moveTo>
                  <a:pt x="154106" y="711678"/>
                </a:moveTo>
                <a:cubicBezTo>
                  <a:pt x="161398" y="711678"/>
                  <a:pt x="167962" y="718683"/>
                  <a:pt x="167962" y="726466"/>
                </a:cubicBezTo>
                <a:cubicBezTo>
                  <a:pt x="167962" y="735028"/>
                  <a:pt x="161398" y="741255"/>
                  <a:pt x="154106" y="741255"/>
                </a:cubicBezTo>
                <a:cubicBezTo>
                  <a:pt x="147542" y="741255"/>
                  <a:pt x="141708" y="735028"/>
                  <a:pt x="141708" y="726466"/>
                </a:cubicBezTo>
                <a:cubicBezTo>
                  <a:pt x="141708" y="718683"/>
                  <a:pt x="147542" y="711678"/>
                  <a:pt x="154106" y="711678"/>
                </a:cubicBezTo>
                <a:close/>
                <a:moveTo>
                  <a:pt x="4227498" y="640846"/>
                </a:moveTo>
                <a:cubicBezTo>
                  <a:pt x="4236060" y="640846"/>
                  <a:pt x="4242286" y="645221"/>
                  <a:pt x="4242286" y="653243"/>
                </a:cubicBezTo>
                <a:cubicBezTo>
                  <a:pt x="4242286" y="661265"/>
                  <a:pt x="4236060" y="667100"/>
                  <a:pt x="4227498" y="667100"/>
                </a:cubicBezTo>
                <a:cubicBezTo>
                  <a:pt x="4218936" y="667100"/>
                  <a:pt x="4212710" y="661265"/>
                  <a:pt x="4212710" y="653243"/>
                </a:cubicBezTo>
                <a:cubicBezTo>
                  <a:pt x="4212710" y="645221"/>
                  <a:pt x="4218936" y="640846"/>
                  <a:pt x="4227498" y="640846"/>
                </a:cubicBezTo>
                <a:close/>
                <a:moveTo>
                  <a:pt x="4153295" y="640846"/>
                </a:moveTo>
                <a:cubicBezTo>
                  <a:pt x="4161078" y="640846"/>
                  <a:pt x="4168083" y="645221"/>
                  <a:pt x="4168083" y="653243"/>
                </a:cubicBezTo>
                <a:cubicBezTo>
                  <a:pt x="4168083" y="661265"/>
                  <a:pt x="4161078" y="667100"/>
                  <a:pt x="4153295" y="667100"/>
                </a:cubicBezTo>
                <a:cubicBezTo>
                  <a:pt x="4144733" y="667100"/>
                  <a:pt x="4138507" y="661265"/>
                  <a:pt x="4138507" y="653243"/>
                </a:cubicBezTo>
                <a:cubicBezTo>
                  <a:pt x="4138507" y="645221"/>
                  <a:pt x="4144733" y="640846"/>
                  <a:pt x="4153295" y="640846"/>
                </a:cubicBezTo>
                <a:close/>
                <a:moveTo>
                  <a:pt x="4082465" y="640846"/>
                </a:moveTo>
                <a:cubicBezTo>
                  <a:pt x="4090249" y="640846"/>
                  <a:pt x="4097254" y="645221"/>
                  <a:pt x="4097254" y="653243"/>
                </a:cubicBezTo>
                <a:cubicBezTo>
                  <a:pt x="4097254" y="661265"/>
                  <a:pt x="4090249" y="667100"/>
                  <a:pt x="4082465" y="667100"/>
                </a:cubicBezTo>
                <a:cubicBezTo>
                  <a:pt x="4073903" y="667100"/>
                  <a:pt x="4067676" y="661265"/>
                  <a:pt x="4067676" y="653243"/>
                </a:cubicBezTo>
                <a:cubicBezTo>
                  <a:pt x="4067676" y="645221"/>
                  <a:pt x="4073903" y="640846"/>
                  <a:pt x="4082465" y="640846"/>
                </a:cubicBezTo>
                <a:close/>
                <a:moveTo>
                  <a:pt x="4010703" y="640846"/>
                </a:moveTo>
                <a:cubicBezTo>
                  <a:pt x="4017996" y="640846"/>
                  <a:pt x="4023100" y="645221"/>
                  <a:pt x="4023100" y="653243"/>
                </a:cubicBezTo>
                <a:cubicBezTo>
                  <a:pt x="4023100" y="661265"/>
                  <a:pt x="4017996" y="667100"/>
                  <a:pt x="4010703" y="667100"/>
                </a:cubicBezTo>
                <a:cubicBezTo>
                  <a:pt x="4002681" y="667100"/>
                  <a:pt x="3996847" y="661265"/>
                  <a:pt x="3996847" y="653243"/>
                </a:cubicBezTo>
                <a:cubicBezTo>
                  <a:pt x="3996847" y="645221"/>
                  <a:pt x="4002681" y="640846"/>
                  <a:pt x="4010703" y="640846"/>
                </a:cubicBezTo>
                <a:close/>
                <a:moveTo>
                  <a:pt x="3939871" y="640846"/>
                </a:moveTo>
                <a:cubicBezTo>
                  <a:pt x="3946434" y="640846"/>
                  <a:pt x="3952268" y="645221"/>
                  <a:pt x="3952268" y="653243"/>
                </a:cubicBezTo>
                <a:cubicBezTo>
                  <a:pt x="3952268" y="661265"/>
                  <a:pt x="3946434" y="667100"/>
                  <a:pt x="3939871" y="667100"/>
                </a:cubicBezTo>
                <a:cubicBezTo>
                  <a:pt x="3932578" y="667100"/>
                  <a:pt x="3926015" y="661265"/>
                  <a:pt x="3926015" y="653243"/>
                </a:cubicBezTo>
                <a:cubicBezTo>
                  <a:pt x="3926015" y="645221"/>
                  <a:pt x="3932578" y="640846"/>
                  <a:pt x="3939871" y="640846"/>
                </a:cubicBezTo>
                <a:close/>
                <a:moveTo>
                  <a:pt x="3869042" y="640846"/>
                </a:moveTo>
                <a:cubicBezTo>
                  <a:pt x="3875605" y="640846"/>
                  <a:pt x="3881439" y="645221"/>
                  <a:pt x="3881439" y="653243"/>
                </a:cubicBezTo>
                <a:cubicBezTo>
                  <a:pt x="3881439" y="661265"/>
                  <a:pt x="3875605" y="667100"/>
                  <a:pt x="3869042" y="667100"/>
                </a:cubicBezTo>
                <a:cubicBezTo>
                  <a:pt x="3861749" y="667100"/>
                  <a:pt x="3855186" y="661265"/>
                  <a:pt x="3855186" y="653243"/>
                </a:cubicBezTo>
                <a:cubicBezTo>
                  <a:pt x="3855186" y="645221"/>
                  <a:pt x="3861749" y="640846"/>
                  <a:pt x="3869042" y="640846"/>
                </a:cubicBezTo>
                <a:close/>
                <a:moveTo>
                  <a:pt x="3796752" y="640846"/>
                </a:moveTo>
                <a:cubicBezTo>
                  <a:pt x="3804774" y="640846"/>
                  <a:pt x="3810608" y="645221"/>
                  <a:pt x="3810608" y="653243"/>
                </a:cubicBezTo>
                <a:cubicBezTo>
                  <a:pt x="3810608" y="661265"/>
                  <a:pt x="3804774" y="667100"/>
                  <a:pt x="3796752" y="667100"/>
                </a:cubicBezTo>
                <a:cubicBezTo>
                  <a:pt x="3790918" y="667100"/>
                  <a:pt x="3784355" y="661265"/>
                  <a:pt x="3784355" y="653243"/>
                </a:cubicBezTo>
                <a:cubicBezTo>
                  <a:pt x="3784355" y="645221"/>
                  <a:pt x="3790918" y="640846"/>
                  <a:pt x="3796752" y="640846"/>
                </a:cubicBezTo>
                <a:close/>
                <a:moveTo>
                  <a:pt x="3725922" y="640846"/>
                </a:moveTo>
                <a:cubicBezTo>
                  <a:pt x="3733944" y="640846"/>
                  <a:pt x="3739778" y="645221"/>
                  <a:pt x="3739778" y="653243"/>
                </a:cubicBezTo>
                <a:cubicBezTo>
                  <a:pt x="3739778" y="661265"/>
                  <a:pt x="3733944" y="667100"/>
                  <a:pt x="3725922" y="667100"/>
                </a:cubicBezTo>
                <a:cubicBezTo>
                  <a:pt x="3719359" y="667100"/>
                  <a:pt x="3713525" y="661265"/>
                  <a:pt x="3713525" y="653243"/>
                </a:cubicBezTo>
                <a:cubicBezTo>
                  <a:pt x="3713525" y="645221"/>
                  <a:pt x="3719359" y="640846"/>
                  <a:pt x="3725922" y="640846"/>
                </a:cubicBezTo>
                <a:close/>
                <a:moveTo>
                  <a:pt x="3655091" y="640846"/>
                </a:moveTo>
                <a:cubicBezTo>
                  <a:pt x="3662384" y="640846"/>
                  <a:pt x="3668947" y="647409"/>
                  <a:pt x="3668947" y="653243"/>
                </a:cubicBezTo>
                <a:cubicBezTo>
                  <a:pt x="3668947" y="661265"/>
                  <a:pt x="3662384" y="667100"/>
                  <a:pt x="3655091" y="667100"/>
                </a:cubicBezTo>
                <a:cubicBezTo>
                  <a:pt x="3647069" y="667100"/>
                  <a:pt x="3642694" y="661265"/>
                  <a:pt x="3642694" y="653243"/>
                </a:cubicBezTo>
                <a:cubicBezTo>
                  <a:pt x="3642694" y="647409"/>
                  <a:pt x="3647069" y="640846"/>
                  <a:pt x="3655091" y="640846"/>
                </a:cubicBezTo>
                <a:close/>
                <a:moveTo>
                  <a:pt x="3583280" y="640846"/>
                </a:moveTo>
                <a:cubicBezTo>
                  <a:pt x="3591064" y="640846"/>
                  <a:pt x="3598069" y="647409"/>
                  <a:pt x="3598069" y="653243"/>
                </a:cubicBezTo>
                <a:cubicBezTo>
                  <a:pt x="3598069" y="661265"/>
                  <a:pt x="3591064" y="667100"/>
                  <a:pt x="3583280" y="667100"/>
                </a:cubicBezTo>
                <a:cubicBezTo>
                  <a:pt x="3574718" y="667100"/>
                  <a:pt x="3568491" y="661265"/>
                  <a:pt x="3568491" y="653243"/>
                </a:cubicBezTo>
                <a:cubicBezTo>
                  <a:pt x="3568491" y="647409"/>
                  <a:pt x="3574718" y="640846"/>
                  <a:pt x="3583280" y="640846"/>
                </a:cubicBezTo>
                <a:close/>
                <a:moveTo>
                  <a:pt x="3512449" y="640846"/>
                </a:moveTo>
                <a:cubicBezTo>
                  <a:pt x="3520232" y="640846"/>
                  <a:pt x="3527237" y="647409"/>
                  <a:pt x="3527237" y="653243"/>
                </a:cubicBezTo>
                <a:cubicBezTo>
                  <a:pt x="3527237" y="661265"/>
                  <a:pt x="3520232" y="667100"/>
                  <a:pt x="3512449" y="667100"/>
                </a:cubicBezTo>
                <a:cubicBezTo>
                  <a:pt x="3503887" y="667100"/>
                  <a:pt x="3497661" y="661265"/>
                  <a:pt x="3497661" y="653243"/>
                </a:cubicBezTo>
                <a:cubicBezTo>
                  <a:pt x="3497661" y="647409"/>
                  <a:pt x="3503887" y="640846"/>
                  <a:pt x="3512449" y="640846"/>
                </a:cubicBezTo>
                <a:close/>
                <a:moveTo>
                  <a:pt x="3441619" y="640846"/>
                </a:moveTo>
                <a:cubicBezTo>
                  <a:pt x="3450181" y="640846"/>
                  <a:pt x="3456408" y="647409"/>
                  <a:pt x="3456408" y="653243"/>
                </a:cubicBezTo>
                <a:cubicBezTo>
                  <a:pt x="3456408" y="661265"/>
                  <a:pt x="3450181" y="667100"/>
                  <a:pt x="3441619" y="667100"/>
                </a:cubicBezTo>
                <a:cubicBezTo>
                  <a:pt x="3433835" y="667100"/>
                  <a:pt x="3426830" y="661265"/>
                  <a:pt x="3426830" y="653243"/>
                </a:cubicBezTo>
                <a:cubicBezTo>
                  <a:pt x="3426830" y="647409"/>
                  <a:pt x="3433835" y="640846"/>
                  <a:pt x="3441619" y="640846"/>
                </a:cubicBezTo>
                <a:close/>
                <a:moveTo>
                  <a:pt x="3369857" y="640846"/>
                </a:moveTo>
                <a:cubicBezTo>
                  <a:pt x="3377879" y="640846"/>
                  <a:pt x="3382254" y="647409"/>
                  <a:pt x="3382254" y="653243"/>
                </a:cubicBezTo>
                <a:cubicBezTo>
                  <a:pt x="3382254" y="661265"/>
                  <a:pt x="3377879" y="667100"/>
                  <a:pt x="3369857" y="667100"/>
                </a:cubicBezTo>
                <a:cubicBezTo>
                  <a:pt x="3362564" y="667100"/>
                  <a:pt x="3356001" y="661265"/>
                  <a:pt x="3356001" y="653243"/>
                </a:cubicBezTo>
                <a:cubicBezTo>
                  <a:pt x="3356001" y="647409"/>
                  <a:pt x="3362564" y="640846"/>
                  <a:pt x="3369857" y="640846"/>
                </a:cubicBezTo>
                <a:close/>
                <a:moveTo>
                  <a:pt x="3299091" y="640846"/>
                </a:moveTo>
                <a:cubicBezTo>
                  <a:pt x="3305653" y="640846"/>
                  <a:pt x="3311488" y="647409"/>
                  <a:pt x="3311488" y="653243"/>
                </a:cubicBezTo>
                <a:cubicBezTo>
                  <a:pt x="3311488" y="661265"/>
                  <a:pt x="3305653" y="667100"/>
                  <a:pt x="3299091" y="667100"/>
                </a:cubicBezTo>
                <a:cubicBezTo>
                  <a:pt x="3291796" y="667100"/>
                  <a:pt x="3285237" y="661265"/>
                  <a:pt x="3285237" y="653243"/>
                </a:cubicBezTo>
                <a:cubicBezTo>
                  <a:pt x="3285237" y="647409"/>
                  <a:pt x="3291796" y="640846"/>
                  <a:pt x="3299091" y="640846"/>
                </a:cubicBezTo>
                <a:close/>
                <a:moveTo>
                  <a:pt x="3228258" y="640846"/>
                </a:moveTo>
                <a:cubicBezTo>
                  <a:pt x="3234823" y="640846"/>
                  <a:pt x="3240658" y="647409"/>
                  <a:pt x="3240658" y="653243"/>
                </a:cubicBezTo>
                <a:cubicBezTo>
                  <a:pt x="3240658" y="661265"/>
                  <a:pt x="3234823" y="667100"/>
                  <a:pt x="3228258" y="667100"/>
                </a:cubicBezTo>
                <a:cubicBezTo>
                  <a:pt x="3220236" y="667100"/>
                  <a:pt x="3214403" y="661265"/>
                  <a:pt x="3214403" y="653243"/>
                </a:cubicBezTo>
                <a:cubicBezTo>
                  <a:pt x="3214403" y="647409"/>
                  <a:pt x="3220236" y="640846"/>
                  <a:pt x="3228258" y="640846"/>
                </a:cubicBezTo>
                <a:close/>
                <a:moveTo>
                  <a:pt x="3152597" y="640846"/>
                </a:moveTo>
                <a:cubicBezTo>
                  <a:pt x="3159891" y="640846"/>
                  <a:pt x="3166454" y="647409"/>
                  <a:pt x="3166454" y="653243"/>
                </a:cubicBezTo>
                <a:cubicBezTo>
                  <a:pt x="3166454" y="661265"/>
                  <a:pt x="3159891" y="667100"/>
                  <a:pt x="3152597" y="667100"/>
                </a:cubicBezTo>
                <a:cubicBezTo>
                  <a:pt x="3146035" y="667100"/>
                  <a:pt x="3140200" y="661265"/>
                  <a:pt x="3140200" y="653243"/>
                </a:cubicBezTo>
                <a:cubicBezTo>
                  <a:pt x="3140200" y="647409"/>
                  <a:pt x="3146035" y="640846"/>
                  <a:pt x="3152597" y="640846"/>
                </a:cubicBezTo>
                <a:close/>
                <a:moveTo>
                  <a:pt x="3081767" y="640846"/>
                </a:moveTo>
                <a:cubicBezTo>
                  <a:pt x="3089058" y="640846"/>
                  <a:pt x="3095620" y="647409"/>
                  <a:pt x="3095620" y="653243"/>
                </a:cubicBezTo>
                <a:cubicBezTo>
                  <a:pt x="3095620" y="661265"/>
                  <a:pt x="3089058" y="667100"/>
                  <a:pt x="3081767" y="667100"/>
                </a:cubicBezTo>
                <a:cubicBezTo>
                  <a:pt x="3073743" y="667100"/>
                  <a:pt x="3069366" y="661265"/>
                  <a:pt x="3069366" y="653243"/>
                </a:cubicBezTo>
                <a:cubicBezTo>
                  <a:pt x="3069366" y="647409"/>
                  <a:pt x="3073743" y="640846"/>
                  <a:pt x="3081767" y="640846"/>
                </a:cubicBezTo>
                <a:close/>
                <a:moveTo>
                  <a:pt x="3013710" y="640846"/>
                </a:moveTo>
                <a:cubicBezTo>
                  <a:pt x="3021299" y="640846"/>
                  <a:pt x="3028129" y="647409"/>
                  <a:pt x="3028129" y="653243"/>
                </a:cubicBezTo>
                <a:cubicBezTo>
                  <a:pt x="3028129" y="661265"/>
                  <a:pt x="3021299" y="667100"/>
                  <a:pt x="3013710" y="667100"/>
                </a:cubicBezTo>
                <a:cubicBezTo>
                  <a:pt x="3005363" y="667100"/>
                  <a:pt x="2998534" y="661265"/>
                  <a:pt x="2998534" y="653243"/>
                </a:cubicBezTo>
                <a:cubicBezTo>
                  <a:pt x="2998534" y="647409"/>
                  <a:pt x="3005363" y="640846"/>
                  <a:pt x="3013710" y="640846"/>
                </a:cubicBezTo>
                <a:close/>
                <a:moveTo>
                  <a:pt x="2942488" y="640846"/>
                </a:moveTo>
                <a:cubicBezTo>
                  <a:pt x="2951049" y="640846"/>
                  <a:pt x="2957280" y="647409"/>
                  <a:pt x="2957280" y="653243"/>
                </a:cubicBezTo>
                <a:cubicBezTo>
                  <a:pt x="2957280" y="661265"/>
                  <a:pt x="2951049" y="667100"/>
                  <a:pt x="2942488" y="667100"/>
                </a:cubicBezTo>
                <a:cubicBezTo>
                  <a:pt x="2934708" y="667100"/>
                  <a:pt x="2927703" y="661265"/>
                  <a:pt x="2927703" y="653243"/>
                </a:cubicBezTo>
                <a:cubicBezTo>
                  <a:pt x="2927703" y="647409"/>
                  <a:pt x="2934708" y="640846"/>
                  <a:pt x="2942488" y="640846"/>
                </a:cubicBezTo>
                <a:close/>
                <a:moveTo>
                  <a:pt x="2868288" y="640846"/>
                </a:moveTo>
                <a:cubicBezTo>
                  <a:pt x="2876853" y="640846"/>
                  <a:pt x="2883082" y="647409"/>
                  <a:pt x="2883082" y="653243"/>
                </a:cubicBezTo>
                <a:cubicBezTo>
                  <a:pt x="2883082" y="661265"/>
                  <a:pt x="2876853" y="667100"/>
                  <a:pt x="2868288" y="667100"/>
                </a:cubicBezTo>
                <a:cubicBezTo>
                  <a:pt x="2860506" y="667100"/>
                  <a:pt x="2853498" y="661265"/>
                  <a:pt x="2853498" y="653243"/>
                </a:cubicBezTo>
                <a:cubicBezTo>
                  <a:pt x="2853498" y="647409"/>
                  <a:pt x="2860506" y="640846"/>
                  <a:pt x="2868288" y="640846"/>
                </a:cubicBezTo>
                <a:close/>
                <a:moveTo>
                  <a:pt x="2796532" y="640846"/>
                </a:moveTo>
                <a:cubicBezTo>
                  <a:pt x="2804550" y="640846"/>
                  <a:pt x="2808926" y="647409"/>
                  <a:pt x="2808926" y="653243"/>
                </a:cubicBezTo>
                <a:cubicBezTo>
                  <a:pt x="2808926" y="661265"/>
                  <a:pt x="2804550" y="667100"/>
                  <a:pt x="2796532" y="667100"/>
                </a:cubicBezTo>
                <a:cubicBezTo>
                  <a:pt x="2789237" y="667100"/>
                  <a:pt x="2782673" y="661265"/>
                  <a:pt x="2782673" y="653243"/>
                </a:cubicBezTo>
                <a:cubicBezTo>
                  <a:pt x="2782673" y="647409"/>
                  <a:pt x="2789237" y="640846"/>
                  <a:pt x="2796532" y="640846"/>
                </a:cubicBezTo>
                <a:close/>
                <a:moveTo>
                  <a:pt x="2725692" y="640846"/>
                </a:moveTo>
                <a:cubicBezTo>
                  <a:pt x="2731527" y="640846"/>
                  <a:pt x="2738097" y="647409"/>
                  <a:pt x="2738097" y="653243"/>
                </a:cubicBezTo>
                <a:cubicBezTo>
                  <a:pt x="2738097" y="661265"/>
                  <a:pt x="2731527" y="667100"/>
                  <a:pt x="2725692" y="667100"/>
                </a:cubicBezTo>
                <a:cubicBezTo>
                  <a:pt x="2717681" y="667100"/>
                  <a:pt x="2711843" y="661265"/>
                  <a:pt x="2711843" y="653243"/>
                </a:cubicBezTo>
                <a:cubicBezTo>
                  <a:pt x="2711843" y="647409"/>
                  <a:pt x="2717681" y="640846"/>
                  <a:pt x="2725692" y="640846"/>
                </a:cubicBezTo>
                <a:close/>
                <a:moveTo>
                  <a:pt x="2654867" y="640846"/>
                </a:moveTo>
                <a:cubicBezTo>
                  <a:pt x="2660705" y="640846"/>
                  <a:pt x="2667266" y="647409"/>
                  <a:pt x="2667266" y="653243"/>
                </a:cubicBezTo>
                <a:cubicBezTo>
                  <a:pt x="2667266" y="661265"/>
                  <a:pt x="2660705" y="667100"/>
                  <a:pt x="2654867" y="667100"/>
                </a:cubicBezTo>
                <a:cubicBezTo>
                  <a:pt x="2646847" y="667100"/>
                  <a:pt x="2641013" y="661265"/>
                  <a:pt x="2641013" y="653243"/>
                </a:cubicBezTo>
                <a:cubicBezTo>
                  <a:pt x="2641013" y="647409"/>
                  <a:pt x="2646847" y="640846"/>
                  <a:pt x="2654867" y="640846"/>
                </a:cubicBezTo>
                <a:close/>
                <a:moveTo>
                  <a:pt x="2582577" y="640846"/>
                </a:moveTo>
                <a:cubicBezTo>
                  <a:pt x="2589870" y="640846"/>
                  <a:pt x="2596432" y="647409"/>
                  <a:pt x="2596432" y="654702"/>
                </a:cubicBezTo>
                <a:cubicBezTo>
                  <a:pt x="2596432" y="661265"/>
                  <a:pt x="2589870" y="667100"/>
                  <a:pt x="2582577" y="667100"/>
                </a:cubicBezTo>
                <a:cubicBezTo>
                  <a:pt x="2576016" y="667100"/>
                  <a:pt x="2570181" y="661265"/>
                  <a:pt x="2570181" y="654702"/>
                </a:cubicBezTo>
                <a:cubicBezTo>
                  <a:pt x="2570181" y="647409"/>
                  <a:pt x="2576016" y="640846"/>
                  <a:pt x="2582577" y="640846"/>
                </a:cubicBezTo>
                <a:close/>
                <a:moveTo>
                  <a:pt x="1728254" y="640846"/>
                </a:moveTo>
                <a:cubicBezTo>
                  <a:pt x="1736820" y="640846"/>
                  <a:pt x="1743044" y="647409"/>
                  <a:pt x="1743044" y="654702"/>
                </a:cubicBezTo>
                <a:cubicBezTo>
                  <a:pt x="1743044" y="661265"/>
                  <a:pt x="1736820" y="667100"/>
                  <a:pt x="1728254" y="667100"/>
                </a:cubicBezTo>
                <a:cubicBezTo>
                  <a:pt x="1719691" y="667100"/>
                  <a:pt x="1713464" y="661265"/>
                  <a:pt x="1713464" y="654702"/>
                </a:cubicBezTo>
                <a:cubicBezTo>
                  <a:pt x="1713464" y="647409"/>
                  <a:pt x="1719691" y="640846"/>
                  <a:pt x="1728254" y="640846"/>
                </a:cubicBezTo>
                <a:close/>
                <a:moveTo>
                  <a:pt x="1657423" y="640846"/>
                </a:moveTo>
                <a:cubicBezTo>
                  <a:pt x="1665208" y="640846"/>
                  <a:pt x="1672215" y="647409"/>
                  <a:pt x="1672215" y="654702"/>
                </a:cubicBezTo>
                <a:cubicBezTo>
                  <a:pt x="1672215" y="661265"/>
                  <a:pt x="1665208" y="667100"/>
                  <a:pt x="1657423" y="667100"/>
                </a:cubicBezTo>
                <a:cubicBezTo>
                  <a:pt x="1648867" y="667100"/>
                  <a:pt x="1642644" y="661265"/>
                  <a:pt x="1642644" y="654702"/>
                </a:cubicBezTo>
                <a:cubicBezTo>
                  <a:pt x="1642644" y="647409"/>
                  <a:pt x="1648867" y="640846"/>
                  <a:pt x="1657423" y="640846"/>
                </a:cubicBezTo>
                <a:close/>
                <a:moveTo>
                  <a:pt x="1582290" y="640846"/>
                </a:moveTo>
                <a:cubicBezTo>
                  <a:pt x="1589584" y="640846"/>
                  <a:pt x="1594694" y="647409"/>
                  <a:pt x="1594694" y="654702"/>
                </a:cubicBezTo>
                <a:cubicBezTo>
                  <a:pt x="1594694" y="661265"/>
                  <a:pt x="1589584" y="667100"/>
                  <a:pt x="1582290" y="667100"/>
                </a:cubicBezTo>
                <a:cubicBezTo>
                  <a:pt x="1574268" y="667100"/>
                  <a:pt x="1568435" y="661265"/>
                  <a:pt x="1568435" y="654702"/>
                </a:cubicBezTo>
                <a:cubicBezTo>
                  <a:pt x="1568435" y="647409"/>
                  <a:pt x="1574268" y="640846"/>
                  <a:pt x="1582290" y="640846"/>
                </a:cubicBezTo>
                <a:close/>
                <a:moveTo>
                  <a:pt x="1512190" y="640846"/>
                </a:moveTo>
                <a:cubicBezTo>
                  <a:pt x="1518025" y="640846"/>
                  <a:pt x="1523859" y="647409"/>
                  <a:pt x="1523859" y="654702"/>
                </a:cubicBezTo>
                <a:cubicBezTo>
                  <a:pt x="1523859" y="661265"/>
                  <a:pt x="1518025" y="667100"/>
                  <a:pt x="1512190" y="667100"/>
                </a:cubicBezTo>
                <a:cubicBezTo>
                  <a:pt x="1504169" y="667100"/>
                  <a:pt x="1497604" y="662724"/>
                  <a:pt x="1497604" y="654702"/>
                </a:cubicBezTo>
                <a:cubicBezTo>
                  <a:pt x="1497604" y="647409"/>
                  <a:pt x="1504169" y="640846"/>
                  <a:pt x="1512190" y="640846"/>
                </a:cubicBezTo>
                <a:close/>
                <a:moveTo>
                  <a:pt x="1440623" y="640846"/>
                </a:moveTo>
                <a:cubicBezTo>
                  <a:pt x="1447182" y="640846"/>
                  <a:pt x="1453017" y="647409"/>
                  <a:pt x="1453017" y="654702"/>
                </a:cubicBezTo>
                <a:cubicBezTo>
                  <a:pt x="1453017" y="662724"/>
                  <a:pt x="1447182" y="667100"/>
                  <a:pt x="1440623" y="667100"/>
                </a:cubicBezTo>
                <a:cubicBezTo>
                  <a:pt x="1433331" y="667100"/>
                  <a:pt x="1426767" y="662724"/>
                  <a:pt x="1426767" y="654702"/>
                </a:cubicBezTo>
                <a:cubicBezTo>
                  <a:pt x="1426767" y="647409"/>
                  <a:pt x="1433331" y="640846"/>
                  <a:pt x="1440623" y="640846"/>
                </a:cubicBezTo>
                <a:close/>
                <a:moveTo>
                  <a:pt x="1368339" y="640846"/>
                </a:moveTo>
                <a:cubicBezTo>
                  <a:pt x="1376363" y="640846"/>
                  <a:pt x="1382194" y="647409"/>
                  <a:pt x="1382194" y="654702"/>
                </a:cubicBezTo>
                <a:cubicBezTo>
                  <a:pt x="1382194" y="662724"/>
                  <a:pt x="1376363" y="667100"/>
                  <a:pt x="1368339" y="667100"/>
                </a:cubicBezTo>
                <a:cubicBezTo>
                  <a:pt x="1362505" y="667100"/>
                  <a:pt x="1355943" y="662724"/>
                  <a:pt x="1355943" y="654702"/>
                </a:cubicBezTo>
                <a:cubicBezTo>
                  <a:pt x="1355943" y="647409"/>
                  <a:pt x="1362505" y="640846"/>
                  <a:pt x="1368339" y="640846"/>
                </a:cubicBezTo>
                <a:close/>
                <a:moveTo>
                  <a:pt x="1297512" y="640846"/>
                </a:moveTo>
                <a:cubicBezTo>
                  <a:pt x="1305535" y="640846"/>
                  <a:pt x="1311369" y="647409"/>
                  <a:pt x="1311369" y="654702"/>
                </a:cubicBezTo>
                <a:cubicBezTo>
                  <a:pt x="1311369" y="662724"/>
                  <a:pt x="1305535" y="667100"/>
                  <a:pt x="1297512" y="667100"/>
                </a:cubicBezTo>
                <a:cubicBezTo>
                  <a:pt x="1291678" y="667100"/>
                  <a:pt x="1285116" y="662724"/>
                  <a:pt x="1285116" y="654702"/>
                </a:cubicBezTo>
                <a:cubicBezTo>
                  <a:pt x="1285116" y="647409"/>
                  <a:pt x="1291678" y="640846"/>
                  <a:pt x="1297512" y="640846"/>
                </a:cubicBezTo>
                <a:close/>
                <a:moveTo>
                  <a:pt x="1226680" y="640846"/>
                </a:moveTo>
                <a:cubicBezTo>
                  <a:pt x="1233973" y="640846"/>
                  <a:pt x="1240537" y="647409"/>
                  <a:pt x="1240537" y="654702"/>
                </a:cubicBezTo>
                <a:cubicBezTo>
                  <a:pt x="1240537" y="662724"/>
                  <a:pt x="1233973" y="667100"/>
                  <a:pt x="1226680" y="667100"/>
                </a:cubicBezTo>
                <a:cubicBezTo>
                  <a:pt x="1218667" y="667100"/>
                  <a:pt x="1214291" y="662724"/>
                  <a:pt x="1214291" y="654702"/>
                </a:cubicBezTo>
                <a:cubicBezTo>
                  <a:pt x="1214291" y="647409"/>
                  <a:pt x="1218667" y="640846"/>
                  <a:pt x="1226680" y="640846"/>
                </a:cubicBezTo>
                <a:close/>
                <a:moveTo>
                  <a:pt x="1154878" y="640846"/>
                </a:moveTo>
                <a:cubicBezTo>
                  <a:pt x="1162660" y="640846"/>
                  <a:pt x="1169666" y="647409"/>
                  <a:pt x="1169666" y="654702"/>
                </a:cubicBezTo>
                <a:cubicBezTo>
                  <a:pt x="1169666" y="662724"/>
                  <a:pt x="1162660" y="667100"/>
                  <a:pt x="1154878" y="667100"/>
                </a:cubicBezTo>
                <a:cubicBezTo>
                  <a:pt x="1146318" y="667100"/>
                  <a:pt x="1140088" y="662724"/>
                  <a:pt x="1140088" y="654702"/>
                </a:cubicBezTo>
                <a:cubicBezTo>
                  <a:pt x="1140088" y="647409"/>
                  <a:pt x="1146318" y="640846"/>
                  <a:pt x="1154878" y="640846"/>
                </a:cubicBezTo>
                <a:close/>
                <a:moveTo>
                  <a:pt x="1084051" y="640846"/>
                </a:moveTo>
                <a:cubicBezTo>
                  <a:pt x="1091834" y="640846"/>
                  <a:pt x="1098838" y="647409"/>
                  <a:pt x="1098838" y="654702"/>
                </a:cubicBezTo>
                <a:cubicBezTo>
                  <a:pt x="1098838" y="662724"/>
                  <a:pt x="1091834" y="667100"/>
                  <a:pt x="1084051" y="667100"/>
                </a:cubicBezTo>
                <a:cubicBezTo>
                  <a:pt x="1075486" y="667100"/>
                  <a:pt x="1069261" y="662724"/>
                  <a:pt x="1069261" y="654702"/>
                </a:cubicBezTo>
                <a:cubicBezTo>
                  <a:pt x="1069261" y="647409"/>
                  <a:pt x="1075486" y="640846"/>
                  <a:pt x="1084051" y="640846"/>
                </a:cubicBezTo>
                <a:close/>
                <a:moveTo>
                  <a:pt x="1013010" y="640846"/>
                </a:moveTo>
                <a:cubicBezTo>
                  <a:pt x="1020306" y="640846"/>
                  <a:pt x="1024682" y="647409"/>
                  <a:pt x="1024682" y="654702"/>
                </a:cubicBezTo>
                <a:cubicBezTo>
                  <a:pt x="1024682" y="662724"/>
                  <a:pt x="1020306" y="667100"/>
                  <a:pt x="1013010" y="667100"/>
                </a:cubicBezTo>
                <a:cubicBezTo>
                  <a:pt x="1004989" y="667100"/>
                  <a:pt x="998429" y="662724"/>
                  <a:pt x="998429" y="654702"/>
                </a:cubicBezTo>
                <a:cubicBezTo>
                  <a:pt x="998429" y="647409"/>
                  <a:pt x="1004989" y="640846"/>
                  <a:pt x="1013010" y="640846"/>
                </a:cubicBezTo>
                <a:close/>
                <a:moveTo>
                  <a:pt x="941457" y="640846"/>
                </a:moveTo>
                <a:cubicBezTo>
                  <a:pt x="948018" y="640846"/>
                  <a:pt x="953852" y="647409"/>
                  <a:pt x="953852" y="654702"/>
                </a:cubicBezTo>
                <a:cubicBezTo>
                  <a:pt x="953852" y="662724"/>
                  <a:pt x="948018" y="667100"/>
                  <a:pt x="941457" y="667100"/>
                </a:cubicBezTo>
                <a:cubicBezTo>
                  <a:pt x="934166" y="667100"/>
                  <a:pt x="927599" y="662724"/>
                  <a:pt x="927599" y="654702"/>
                </a:cubicBezTo>
                <a:cubicBezTo>
                  <a:pt x="927599" y="647409"/>
                  <a:pt x="934166" y="640846"/>
                  <a:pt x="941457" y="640846"/>
                </a:cubicBezTo>
                <a:close/>
                <a:moveTo>
                  <a:pt x="870622" y="640846"/>
                </a:moveTo>
                <a:cubicBezTo>
                  <a:pt x="877190" y="640846"/>
                  <a:pt x="883024" y="647409"/>
                  <a:pt x="883024" y="654702"/>
                </a:cubicBezTo>
                <a:cubicBezTo>
                  <a:pt x="883024" y="662724"/>
                  <a:pt x="877190" y="667100"/>
                  <a:pt x="870622" y="667100"/>
                </a:cubicBezTo>
                <a:cubicBezTo>
                  <a:pt x="863332" y="667100"/>
                  <a:pt x="856770" y="662724"/>
                  <a:pt x="856770" y="654702"/>
                </a:cubicBezTo>
                <a:cubicBezTo>
                  <a:pt x="856770" y="647409"/>
                  <a:pt x="863332" y="640846"/>
                  <a:pt x="870622" y="640846"/>
                </a:cubicBezTo>
                <a:close/>
                <a:moveTo>
                  <a:pt x="798337" y="640846"/>
                </a:moveTo>
                <a:cubicBezTo>
                  <a:pt x="806358" y="640846"/>
                  <a:pt x="812191" y="647851"/>
                  <a:pt x="812191" y="655635"/>
                </a:cubicBezTo>
                <a:cubicBezTo>
                  <a:pt x="812191" y="664197"/>
                  <a:pt x="806358" y="670424"/>
                  <a:pt x="798337" y="670424"/>
                </a:cubicBezTo>
                <a:cubicBezTo>
                  <a:pt x="792503" y="670424"/>
                  <a:pt x="785937" y="664197"/>
                  <a:pt x="785937" y="655635"/>
                </a:cubicBezTo>
                <a:cubicBezTo>
                  <a:pt x="785937" y="647851"/>
                  <a:pt x="792503" y="640846"/>
                  <a:pt x="798337" y="640846"/>
                </a:cubicBezTo>
                <a:close/>
                <a:moveTo>
                  <a:pt x="724134" y="640846"/>
                </a:moveTo>
                <a:cubicBezTo>
                  <a:pt x="731428" y="640846"/>
                  <a:pt x="737989" y="647851"/>
                  <a:pt x="737989" y="655635"/>
                </a:cubicBezTo>
                <a:cubicBezTo>
                  <a:pt x="737989" y="664197"/>
                  <a:pt x="731428" y="670424"/>
                  <a:pt x="724134" y="670424"/>
                </a:cubicBezTo>
                <a:cubicBezTo>
                  <a:pt x="717567" y="670424"/>
                  <a:pt x="711735" y="664197"/>
                  <a:pt x="711735" y="655635"/>
                </a:cubicBezTo>
                <a:cubicBezTo>
                  <a:pt x="711735" y="647851"/>
                  <a:pt x="717567" y="640846"/>
                  <a:pt x="724134" y="640846"/>
                </a:cubicBezTo>
                <a:close/>
                <a:moveTo>
                  <a:pt x="653301" y="640846"/>
                </a:moveTo>
                <a:cubicBezTo>
                  <a:pt x="660594" y="640846"/>
                  <a:pt x="667160" y="647851"/>
                  <a:pt x="667160" y="655635"/>
                </a:cubicBezTo>
                <a:cubicBezTo>
                  <a:pt x="667160" y="664197"/>
                  <a:pt x="660594" y="670424"/>
                  <a:pt x="653301" y="670424"/>
                </a:cubicBezTo>
                <a:cubicBezTo>
                  <a:pt x="645283" y="670424"/>
                  <a:pt x="640907" y="664197"/>
                  <a:pt x="640907" y="655635"/>
                </a:cubicBezTo>
                <a:cubicBezTo>
                  <a:pt x="640907" y="647851"/>
                  <a:pt x="645283" y="640846"/>
                  <a:pt x="653301" y="640846"/>
                </a:cubicBezTo>
                <a:close/>
                <a:moveTo>
                  <a:pt x="584864" y="640846"/>
                </a:moveTo>
                <a:cubicBezTo>
                  <a:pt x="592646" y="640846"/>
                  <a:pt x="599651" y="647851"/>
                  <a:pt x="599651" y="655635"/>
                </a:cubicBezTo>
                <a:cubicBezTo>
                  <a:pt x="599651" y="664197"/>
                  <a:pt x="592646" y="670424"/>
                  <a:pt x="584864" y="670424"/>
                </a:cubicBezTo>
                <a:cubicBezTo>
                  <a:pt x="576304" y="670424"/>
                  <a:pt x="570075" y="664197"/>
                  <a:pt x="570075" y="655635"/>
                </a:cubicBezTo>
                <a:cubicBezTo>
                  <a:pt x="570075" y="647851"/>
                  <a:pt x="576304" y="640846"/>
                  <a:pt x="584864" y="640846"/>
                </a:cubicBezTo>
                <a:close/>
                <a:moveTo>
                  <a:pt x="513663" y="640846"/>
                </a:moveTo>
                <a:cubicBezTo>
                  <a:pt x="522010" y="640846"/>
                  <a:pt x="528843" y="647851"/>
                  <a:pt x="528843" y="655635"/>
                </a:cubicBezTo>
                <a:cubicBezTo>
                  <a:pt x="528843" y="664197"/>
                  <a:pt x="522010" y="670424"/>
                  <a:pt x="513663" y="670424"/>
                </a:cubicBezTo>
                <a:cubicBezTo>
                  <a:pt x="506076" y="670424"/>
                  <a:pt x="499246" y="664197"/>
                  <a:pt x="499246" y="655635"/>
                </a:cubicBezTo>
                <a:cubicBezTo>
                  <a:pt x="499246" y="647851"/>
                  <a:pt x="506076" y="640846"/>
                  <a:pt x="513663" y="640846"/>
                </a:cubicBezTo>
                <a:close/>
                <a:moveTo>
                  <a:pt x="439832" y="640846"/>
                </a:moveTo>
                <a:cubicBezTo>
                  <a:pt x="448391" y="640846"/>
                  <a:pt x="454622" y="647851"/>
                  <a:pt x="454622" y="655635"/>
                </a:cubicBezTo>
                <a:cubicBezTo>
                  <a:pt x="454622" y="664197"/>
                  <a:pt x="448391" y="670424"/>
                  <a:pt x="439832" y="670424"/>
                </a:cubicBezTo>
                <a:cubicBezTo>
                  <a:pt x="432049" y="670424"/>
                  <a:pt x="425044" y="664197"/>
                  <a:pt x="425044" y="655635"/>
                </a:cubicBezTo>
                <a:cubicBezTo>
                  <a:pt x="425044" y="647851"/>
                  <a:pt x="432049" y="640846"/>
                  <a:pt x="439832" y="640846"/>
                </a:cubicBezTo>
                <a:close/>
                <a:moveTo>
                  <a:pt x="368070" y="640846"/>
                </a:moveTo>
                <a:cubicBezTo>
                  <a:pt x="376088" y="640846"/>
                  <a:pt x="380465" y="647851"/>
                  <a:pt x="380465" y="655635"/>
                </a:cubicBezTo>
                <a:cubicBezTo>
                  <a:pt x="380465" y="664197"/>
                  <a:pt x="376088" y="670424"/>
                  <a:pt x="368070" y="670424"/>
                </a:cubicBezTo>
                <a:cubicBezTo>
                  <a:pt x="360777" y="670424"/>
                  <a:pt x="354211" y="664197"/>
                  <a:pt x="354211" y="655635"/>
                </a:cubicBezTo>
                <a:cubicBezTo>
                  <a:pt x="354211" y="647851"/>
                  <a:pt x="360777" y="640846"/>
                  <a:pt x="368070" y="640846"/>
                </a:cubicBezTo>
                <a:close/>
                <a:moveTo>
                  <a:pt x="297235" y="640846"/>
                </a:moveTo>
                <a:cubicBezTo>
                  <a:pt x="303798" y="640846"/>
                  <a:pt x="309631" y="647851"/>
                  <a:pt x="309631" y="655635"/>
                </a:cubicBezTo>
                <a:cubicBezTo>
                  <a:pt x="309631" y="664197"/>
                  <a:pt x="303798" y="670424"/>
                  <a:pt x="297235" y="670424"/>
                </a:cubicBezTo>
                <a:cubicBezTo>
                  <a:pt x="289944" y="670424"/>
                  <a:pt x="283379" y="664197"/>
                  <a:pt x="283379" y="655635"/>
                </a:cubicBezTo>
                <a:cubicBezTo>
                  <a:pt x="283379" y="647851"/>
                  <a:pt x="289944" y="640846"/>
                  <a:pt x="297235" y="640846"/>
                </a:cubicBezTo>
                <a:close/>
                <a:moveTo>
                  <a:pt x="4082465" y="570017"/>
                </a:moveTo>
                <a:cubicBezTo>
                  <a:pt x="4090249" y="570017"/>
                  <a:pt x="4097254" y="576244"/>
                  <a:pt x="4097254" y="584805"/>
                </a:cubicBezTo>
                <a:cubicBezTo>
                  <a:pt x="4097254" y="593367"/>
                  <a:pt x="4090249" y="599594"/>
                  <a:pt x="4082465" y="599594"/>
                </a:cubicBezTo>
                <a:cubicBezTo>
                  <a:pt x="4073903" y="599594"/>
                  <a:pt x="4067676" y="593367"/>
                  <a:pt x="4067676" y="584805"/>
                </a:cubicBezTo>
                <a:cubicBezTo>
                  <a:pt x="4067676" y="576244"/>
                  <a:pt x="4073903" y="570017"/>
                  <a:pt x="4082465" y="570017"/>
                </a:cubicBezTo>
                <a:close/>
                <a:moveTo>
                  <a:pt x="4010703" y="570017"/>
                </a:moveTo>
                <a:cubicBezTo>
                  <a:pt x="4017996" y="570017"/>
                  <a:pt x="4023100" y="576244"/>
                  <a:pt x="4023100" y="584805"/>
                </a:cubicBezTo>
                <a:cubicBezTo>
                  <a:pt x="4023100" y="593367"/>
                  <a:pt x="4017996" y="599594"/>
                  <a:pt x="4010703" y="599594"/>
                </a:cubicBezTo>
                <a:cubicBezTo>
                  <a:pt x="4002681" y="599594"/>
                  <a:pt x="3996847" y="593367"/>
                  <a:pt x="3996847" y="584805"/>
                </a:cubicBezTo>
                <a:cubicBezTo>
                  <a:pt x="3996847" y="576244"/>
                  <a:pt x="4002681" y="570017"/>
                  <a:pt x="4010703" y="570017"/>
                </a:cubicBezTo>
                <a:close/>
                <a:moveTo>
                  <a:pt x="3939871" y="570017"/>
                </a:moveTo>
                <a:cubicBezTo>
                  <a:pt x="3946434" y="570017"/>
                  <a:pt x="3952268" y="576244"/>
                  <a:pt x="3952268" y="584805"/>
                </a:cubicBezTo>
                <a:cubicBezTo>
                  <a:pt x="3952268" y="593367"/>
                  <a:pt x="3946434" y="599594"/>
                  <a:pt x="3939871" y="599594"/>
                </a:cubicBezTo>
                <a:cubicBezTo>
                  <a:pt x="3932578" y="599594"/>
                  <a:pt x="3926015" y="593367"/>
                  <a:pt x="3926015" y="584805"/>
                </a:cubicBezTo>
                <a:cubicBezTo>
                  <a:pt x="3926015" y="576244"/>
                  <a:pt x="3932578" y="570017"/>
                  <a:pt x="3939871" y="570017"/>
                </a:cubicBezTo>
                <a:close/>
                <a:moveTo>
                  <a:pt x="3869042" y="570017"/>
                </a:moveTo>
                <a:cubicBezTo>
                  <a:pt x="3875605" y="570017"/>
                  <a:pt x="3881439" y="576244"/>
                  <a:pt x="3881439" y="584805"/>
                </a:cubicBezTo>
                <a:cubicBezTo>
                  <a:pt x="3881439" y="593367"/>
                  <a:pt x="3875605" y="599594"/>
                  <a:pt x="3869042" y="599594"/>
                </a:cubicBezTo>
                <a:cubicBezTo>
                  <a:pt x="3861749" y="599594"/>
                  <a:pt x="3855186" y="593367"/>
                  <a:pt x="3855186" y="584805"/>
                </a:cubicBezTo>
                <a:cubicBezTo>
                  <a:pt x="3855186" y="576244"/>
                  <a:pt x="3861749" y="570017"/>
                  <a:pt x="3869042" y="570017"/>
                </a:cubicBezTo>
                <a:close/>
                <a:moveTo>
                  <a:pt x="3796752" y="570017"/>
                </a:moveTo>
                <a:cubicBezTo>
                  <a:pt x="3804774" y="570017"/>
                  <a:pt x="3810608" y="576244"/>
                  <a:pt x="3810608" y="584805"/>
                </a:cubicBezTo>
                <a:cubicBezTo>
                  <a:pt x="3810608" y="593367"/>
                  <a:pt x="3804774" y="599594"/>
                  <a:pt x="3796752" y="599594"/>
                </a:cubicBezTo>
                <a:cubicBezTo>
                  <a:pt x="3790918" y="599594"/>
                  <a:pt x="3784355" y="593367"/>
                  <a:pt x="3784355" y="584805"/>
                </a:cubicBezTo>
                <a:cubicBezTo>
                  <a:pt x="3784355" y="576244"/>
                  <a:pt x="3790918" y="570017"/>
                  <a:pt x="3796752" y="570017"/>
                </a:cubicBezTo>
                <a:close/>
                <a:moveTo>
                  <a:pt x="3725922" y="570017"/>
                </a:moveTo>
                <a:cubicBezTo>
                  <a:pt x="3733944" y="570017"/>
                  <a:pt x="3739778" y="576244"/>
                  <a:pt x="3739778" y="584805"/>
                </a:cubicBezTo>
                <a:cubicBezTo>
                  <a:pt x="3739778" y="593367"/>
                  <a:pt x="3733944" y="599594"/>
                  <a:pt x="3725922" y="599594"/>
                </a:cubicBezTo>
                <a:cubicBezTo>
                  <a:pt x="3719359" y="599594"/>
                  <a:pt x="3713525" y="593367"/>
                  <a:pt x="3713525" y="584805"/>
                </a:cubicBezTo>
                <a:cubicBezTo>
                  <a:pt x="3713525" y="576244"/>
                  <a:pt x="3719359" y="570017"/>
                  <a:pt x="3725922" y="570017"/>
                </a:cubicBezTo>
                <a:close/>
                <a:moveTo>
                  <a:pt x="3655091" y="570017"/>
                </a:moveTo>
                <a:cubicBezTo>
                  <a:pt x="3662384" y="570017"/>
                  <a:pt x="3668947" y="574392"/>
                  <a:pt x="3668947" y="582414"/>
                </a:cubicBezTo>
                <a:cubicBezTo>
                  <a:pt x="3668947" y="590436"/>
                  <a:pt x="3662384" y="596271"/>
                  <a:pt x="3655091" y="596271"/>
                </a:cubicBezTo>
                <a:cubicBezTo>
                  <a:pt x="3647069" y="596271"/>
                  <a:pt x="3642694" y="590436"/>
                  <a:pt x="3642694" y="582414"/>
                </a:cubicBezTo>
                <a:cubicBezTo>
                  <a:pt x="3642694" y="574392"/>
                  <a:pt x="3647069" y="570017"/>
                  <a:pt x="3655091" y="570017"/>
                </a:cubicBezTo>
                <a:close/>
                <a:moveTo>
                  <a:pt x="3583280" y="570017"/>
                </a:moveTo>
                <a:cubicBezTo>
                  <a:pt x="3591064" y="570017"/>
                  <a:pt x="3598069" y="574392"/>
                  <a:pt x="3598069" y="582414"/>
                </a:cubicBezTo>
                <a:cubicBezTo>
                  <a:pt x="3598069" y="590436"/>
                  <a:pt x="3591064" y="596271"/>
                  <a:pt x="3583280" y="596271"/>
                </a:cubicBezTo>
                <a:cubicBezTo>
                  <a:pt x="3574718" y="596271"/>
                  <a:pt x="3568491" y="590436"/>
                  <a:pt x="3568491" y="582414"/>
                </a:cubicBezTo>
                <a:cubicBezTo>
                  <a:pt x="3568491" y="574392"/>
                  <a:pt x="3574718" y="570017"/>
                  <a:pt x="3583280" y="570017"/>
                </a:cubicBezTo>
                <a:close/>
                <a:moveTo>
                  <a:pt x="3512449" y="570017"/>
                </a:moveTo>
                <a:cubicBezTo>
                  <a:pt x="3520232" y="570017"/>
                  <a:pt x="3527237" y="574392"/>
                  <a:pt x="3527237" y="582414"/>
                </a:cubicBezTo>
                <a:cubicBezTo>
                  <a:pt x="3527237" y="590436"/>
                  <a:pt x="3520232" y="596271"/>
                  <a:pt x="3512449" y="596271"/>
                </a:cubicBezTo>
                <a:cubicBezTo>
                  <a:pt x="3503887" y="596271"/>
                  <a:pt x="3497661" y="590436"/>
                  <a:pt x="3497661" y="582414"/>
                </a:cubicBezTo>
                <a:cubicBezTo>
                  <a:pt x="3497661" y="574392"/>
                  <a:pt x="3503887" y="570017"/>
                  <a:pt x="3512449" y="570017"/>
                </a:cubicBezTo>
                <a:close/>
                <a:moveTo>
                  <a:pt x="3441619" y="570017"/>
                </a:moveTo>
                <a:cubicBezTo>
                  <a:pt x="3450181" y="570017"/>
                  <a:pt x="3456408" y="574392"/>
                  <a:pt x="3456408" y="582414"/>
                </a:cubicBezTo>
                <a:cubicBezTo>
                  <a:pt x="3456408" y="590436"/>
                  <a:pt x="3450181" y="596271"/>
                  <a:pt x="3441619" y="596271"/>
                </a:cubicBezTo>
                <a:cubicBezTo>
                  <a:pt x="3433835" y="596271"/>
                  <a:pt x="3426830" y="590436"/>
                  <a:pt x="3426830" y="582414"/>
                </a:cubicBezTo>
                <a:cubicBezTo>
                  <a:pt x="3426830" y="574392"/>
                  <a:pt x="3433835" y="570017"/>
                  <a:pt x="3441619" y="570017"/>
                </a:cubicBezTo>
                <a:close/>
                <a:moveTo>
                  <a:pt x="3369857" y="570017"/>
                </a:moveTo>
                <a:cubicBezTo>
                  <a:pt x="3377879" y="570017"/>
                  <a:pt x="3382254" y="574392"/>
                  <a:pt x="3382254" y="582414"/>
                </a:cubicBezTo>
                <a:cubicBezTo>
                  <a:pt x="3382254" y="590436"/>
                  <a:pt x="3377879" y="596271"/>
                  <a:pt x="3369857" y="596271"/>
                </a:cubicBezTo>
                <a:cubicBezTo>
                  <a:pt x="3362564" y="596271"/>
                  <a:pt x="3356001" y="590436"/>
                  <a:pt x="3356001" y="582414"/>
                </a:cubicBezTo>
                <a:cubicBezTo>
                  <a:pt x="3356001" y="574392"/>
                  <a:pt x="3362564" y="570017"/>
                  <a:pt x="3369857" y="570017"/>
                </a:cubicBezTo>
                <a:close/>
                <a:moveTo>
                  <a:pt x="3299091" y="570017"/>
                </a:moveTo>
                <a:cubicBezTo>
                  <a:pt x="3305656" y="570017"/>
                  <a:pt x="3311491" y="574392"/>
                  <a:pt x="3311491" y="582414"/>
                </a:cubicBezTo>
                <a:cubicBezTo>
                  <a:pt x="3311491" y="590436"/>
                  <a:pt x="3305656" y="596271"/>
                  <a:pt x="3299091" y="596271"/>
                </a:cubicBezTo>
                <a:cubicBezTo>
                  <a:pt x="3291802" y="596271"/>
                  <a:pt x="3285240" y="590436"/>
                  <a:pt x="3285240" y="582414"/>
                </a:cubicBezTo>
                <a:cubicBezTo>
                  <a:pt x="3285240" y="574392"/>
                  <a:pt x="3291802" y="570017"/>
                  <a:pt x="3299091" y="570017"/>
                </a:cubicBezTo>
                <a:close/>
                <a:moveTo>
                  <a:pt x="3226803" y="570017"/>
                </a:moveTo>
                <a:cubicBezTo>
                  <a:pt x="3234823" y="570017"/>
                  <a:pt x="3240660" y="574392"/>
                  <a:pt x="3240660" y="582414"/>
                </a:cubicBezTo>
                <a:cubicBezTo>
                  <a:pt x="3240660" y="590436"/>
                  <a:pt x="3234823" y="596271"/>
                  <a:pt x="3226803" y="596271"/>
                </a:cubicBezTo>
                <a:cubicBezTo>
                  <a:pt x="3220242" y="596271"/>
                  <a:pt x="3214406" y="590436"/>
                  <a:pt x="3214406" y="582414"/>
                </a:cubicBezTo>
                <a:cubicBezTo>
                  <a:pt x="3214406" y="574392"/>
                  <a:pt x="3220242" y="570017"/>
                  <a:pt x="3226803" y="570017"/>
                </a:cubicBezTo>
                <a:close/>
                <a:moveTo>
                  <a:pt x="3152600" y="570017"/>
                </a:moveTo>
                <a:cubicBezTo>
                  <a:pt x="3159892" y="570017"/>
                  <a:pt x="3166454" y="574392"/>
                  <a:pt x="3166454" y="582414"/>
                </a:cubicBezTo>
                <a:cubicBezTo>
                  <a:pt x="3166454" y="590436"/>
                  <a:pt x="3159892" y="596271"/>
                  <a:pt x="3152600" y="596271"/>
                </a:cubicBezTo>
                <a:cubicBezTo>
                  <a:pt x="3146037" y="596271"/>
                  <a:pt x="3140203" y="590436"/>
                  <a:pt x="3140203" y="582414"/>
                </a:cubicBezTo>
                <a:cubicBezTo>
                  <a:pt x="3140203" y="574392"/>
                  <a:pt x="3146037" y="570017"/>
                  <a:pt x="3152600" y="570017"/>
                </a:cubicBezTo>
                <a:close/>
                <a:moveTo>
                  <a:pt x="3081770" y="570017"/>
                </a:moveTo>
                <a:cubicBezTo>
                  <a:pt x="3089064" y="570017"/>
                  <a:pt x="3095622" y="575851"/>
                  <a:pt x="3095622" y="582414"/>
                </a:cubicBezTo>
                <a:cubicBezTo>
                  <a:pt x="3095622" y="590436"/>
                  <a:pt x="3089064" y="596271"/>
                  <a:pt x="3081770" y="596271"/>
                </a:cubicBezTo>
                <a:cubicBezTo>
                  <a:pt x="3073746" y="596271"/>
                  <a:pt x="3069369" y="590436"/>
                  <a:pt x="3069369" y="582414"/>
                </a:cubicBezTo>
                <a:cubicBezTo>
                  <a:pt x="3069369" y="575851"/>
                  <a:pt x="3073746" y="570017"/>
                  <a:pt x="3081770" y="570017"/>
                </a:cubicBezTo>
                <a:close/>
                <a:moveTo>
                  <a:pt x="3013712" y="570017"/>
                </a:moveTo>
                <a:cubicBezTo>
                  <a:pt x="3021305" y="570017"/>
                  <a:pt x="3028132" y="575851"/>
                  <a:pt x="3028132" y="582414"/>
                </a:cubicBezTo>
                <a:cubicBezTo>
                  <a:pt x="3028132" y="590436"/>
                  <a:pt x="3021305" y="596271"/>
                  <a:pt x="3013712" y="596271"/>
                </a:cubicBezTo>
                <a:cubicBezTo>
                  <a:pt x="3005366" y="596271"/>
                  <a:pt x="2998537" y="590436"/>
                  <a:pt x="2998537" y="582414"/>
                </a:cubicBezTo>
                <a:cubicBezTo>
                  <a:pt x="2998537" y="575851"/>
                  <a:pt x="3005366" y="570017"/>
                  <a:pt x="3013712" y="570017"/>
                </a:cubicBezTo>
                <a:close/>
                <a:moveTo>
                  <a:pt x="2942491" y="570017"/>
                </a:moveTo>
                <a:cubicBezTo>
                  <a:pt x="2951049" y="570017"/>
                  <a:pt x="2957285" y="575851"/>
                  <a:pt x="2957285" y="582414"/>
                </a:cubicBezTo>
                <a:cubicBezTo>
                  <a:pt x="2957285" y="590436"/>
                  <a:pt x="2951049" y="596271"/>
                  <a:pt x="2942491" y="596271"/>
                </a:cubicBezTo>
                <a:cubicBezTo>
                  <a:pt x="2934710" y="596271"/>
                  <a:pt x="2927705" y="590436"/>
                  <a:pt x="2927705" y="582414"/>
                </a:cubicBezTo>
                <a:cubicBezTo>
                  <a:pt x="2927705" y="575851"/>
                  <a:pt x="2934710" y="570017"/>
                  <a:pt x="2942491" y="570017"/>
                </a:cubicBezTo>
                <a:close/>
                <a:moveTo>
                  <a:pt x="2868288" y="570017"/>
                </a:moveTo>
                <a:cubicBezTo>
                  <a:pt x="2876856" y="570017"/>
                  <a:pt x="2883082" y="575851"/>
                  <a:pt x="2883082" y="582414"/>
                </a:cubicBezTo>
                <a:cubicBezTo>
                  <a:pt x="2883082" y="590436"/>
                  <a:pt x="2876856" y="596271"/>
                  <a:pt x="2868288" y="596271"/>
                </a:cubicBezTo>
                <a:cubicBezTo>
                  <a:pt x="2860506" y="596271"/>
                  <a:pt x="2853502" y="590436"/>
                  <a:pt x="2853502" y="582414"/>
                </a:cubicBezTo>
                <a:cubicBezTo>
                  <a:pt x="2853502" y="575851"/>
                  <a:pt x="2860506" y="570017"/>
                  <a:pt x="2868288" y="570017"/>
                </a:cubicBezTo>
                <a:close/>
                <a:moveTo>
                  <a:pt x="2796532" y="570017"/>
                </a:moveTo>
                <a:cubicBezTo>
                  <a:pt x="2804552" y="570017"/>
                  <a:pt x="2808931" y="575851"/>
                  <a:pt x="2808931" y="582414"/>
                </a:cubicBezTo>
                <a:cubicBezTo>
                  <a:pt x="2808931" y="590436"/>
                  <a:pt x="2804552" y="596271"/>
                  <a:pt x="2796532" y="596271"/>
                </a:cubicBezTo>
                <a:cubicBezTo>
                  <a:pt x="2789240" y="596271"/>
                  <a:pt x="2782675" y="590436"/>
                  <a:pt x="2782675" y="582414"/>
                </a:cubicBezTo>
                <a:cubicBezTo>
                  <a:pt x="2782675" y="575851"/>
                  <a:pt x="2789240" y="570017"/>
                  <a:pt x="2796532" y="570017"/>
                </a:cubicBezTo>
                <a:close/>
                <a:moveTo>
                  <a:pt x="2725695" y="570017"/>
                </a:moveTo>
                <a:cubicBezTo>
                  <a:pt x="2731529" y="570017"/>
                  <a:pt x="2738097" y="575851"/>
                  <a:pt x="2738097" y="582414"/>
                </a:cubicBezTo>
                <a:cubicBezTo>
                  <a:pt x="2738097" y="590436"/>
                  <a:pt x="2731529" y="596271"/>
                  <a:pt x="2725695" y="596271"/>
                </a:cubicBezTo>
                <a:cubicBezTo>
                  <a:pt x="2717681" y="596271"/>
                  <a:pt x="2711843" y="590436"/>
                  <a:pt x="2711843" y="582414"/>
                </a:cubicBezTo>
                <a:cubicBezTo>
                  <a:pt x="2711843" y="575851"/>
                  <a:pt x="2717681" y="570017"/>
                  <a:pt x="2725695" y="570017"/>
                </a:cubicBezTo>
                <a:close/>
                <a:moveTo>
                  <a:pt x="2654867" y="570017"/>
                </a:moveTo>
                <a:cubicBezTo>
                  <a:pt x="2660705" y="570017"/>
                  <a:pt x="2667266" y="575851"/>
                  <a:pt x="2667266" y="582414"/>
                </a:cubicBezTo>
                <a:cubicBezTo>
                  <a:pt x="2667266" y="590436"/>
                  <a:pt x="2660705" y="596271"/>
                  <a:pt x="2654867" y="596271"/>
                </a:cubicBezTo>
                <a:cubicBezTo>
                  <a:pt x="2646847" y="596271"/>
                  <a:pt x="2641013" y="590436"/>
                  <a:pt x="2641013" y="582414"/>
                </a:cubicBezTo>
                <a:cubicBezTo>
                  <a:pt x="2641013" y="575851"/>
                  <a:pt x="2646847" y="570017"/>
                  <a:pt x="2654867" y="570017"/>
                </a:cubicBezTo>
                <a:close/>
                <a:moveTo>
                  <a:pt x="2582580" y="570017"/>
                </a:moveTo>
                <a:cubicBezTo>
                  <a:pt x="2589873" y="570017"/>
                  <a:pt x="2596435" y="575851"/>
                  <a:pt x="2596435" y="582414"/>
                </a:cubicBezTo>
                <a:cubicBezTo>
                  <a:pt x="2596435" y="590436"/>
                  <a:pt x="2589873" y="596271"/>
                  <a:pt x="2582580" y="596271"/>
                </a:cubicBezTo>
                <a:cubicBezTo>
                  <a:pt x="2576018" y="596271"/>
                  <a:pt x="2570184" y="590436"/>
                  <a:pt x="2570184" y="582414"/>
                </a:cubicBezTo>
                <a:cubicBezTo>
                  <a:pt x="2570184" y="575851"/>
                  <a:pt x="2576018" y="570017"/>
                  <a:pt x="2582580" y="570017"/>
                </a:cubicBezTo>
                <a:close/>
                <a:moveTo>
                  <a:pt x="2511026" y="570017"/>
                </a:moveTo>
                <a:cubicBezTo>
                  <a:pt x="2519047" y="570017"/>
                  <a:pt x="2525610" y="575851"/>
                  <a:pt x="2525610" y="582414"/>
                </a:cubicBezTo>
                <a:cubicBezTo>
                  <a:pt x="2525610" y="590436"/>
                  <a:pt x="2519047" y="596271"/>
                  <a:pt x="2511026" y="596271"/>
                </a:cubicBezTo>
                <a:cubicBezTo>
                  <a:pt x="2505193" y="596271"/>
                  <a:pt x="2499358" y="590436"/>
                  <a:pt x="2499358" y="582414"/>
                </a:cubicBezTo>
                <a:cubicBezTo>
                  <a:pt x="2499358" y="575851"/>
                  <a:pt x="2505193" y="570017"/>
                  <a:pt x="2511026" y="570017"/>
                </a:cubicBezTo>
                <a:close/>
                <a:moveTo>
                  <a:pt x="2440921" y="570017"/>
                </a:moveTo>
                <a:cubicBezTo>
                  <a:pt x="2448943" y="570017"/>
                  <a:pt x="2454778" y="575851"/>
                  <a:pt x="2454778" y="582414"/>
                </a:cubicBezTo>
                <a:cubicBezTo>
                  <a:pt x="2454778" y="590436"/>
                  <a:pt x="2448943" y="596271"/>
                  <a:pt x="2440921" y="596271"/>
                </a:cubicBezTo>
                <a:cubicBezTo>
                  <a:pt x="2433632" y="596271"/>
                  <a:pt x="2428525" y="590436"/>
                  <a:pt x="2428525" y="582414"/>
                </a:cubicBezTo>
                <a:cubicBezTo>
                  <a:pt x="2428525" y="575851"/>
                  <a:pt x="2433632" y="570017"/>
                  <a:pt x="2440921" y="570017"/>
                </a:cubicBezTo>
                <a:close/>
                <a:moveTo>
                  <a:pt x="2369108" y="570017"/>
                </a:moveTo>
                <a:cubicBezTo>
                  <a:pt x="2377669" y="570017"/>
                  <a:pt x="2383896" y="575851"/>
                  <a:pt x="2383896" y="582414"/>
                </a:cubicBezTo>
                <a:cubicBezTo>
                  <a:pt x="2383896" y="590436"/>
                  <a:pt x="2377669" y="596271"/>
                  <a:pt x="2369108" y="596271"/>
                </a:cubicBezTo>
                <a:cubicBezTo>
                  <a:pt x="2361324" y="596271"/>
                  <a:pt x="2354319" y="590436"/>
                  <a:pt x="2354319" y="582414"/>
                </a:cubicBezTo>
                <a:cubicBezTo>
                  <a:pt x="2354319" y="575851"/>
                  <a:pt x="2361324" y="570017"/>
                  <a:pt x="2369108" y="570017"/>
                </a:cubicBezTo>
                <a:close/>
                <a:moveTo>
                  <a:pt x="2298275" y="570017"/>
                </a:moveTo>
                <a:cubicBezTo>
                  <a:pt x="2306839" y="570017"/>
                  <a:pt x="2313064" y="575851"/>
                  <a:pt x="2313064" y="582414"/>
                </a:cubicBezTo>
                <a:cubicBezTo>
                  <a:pt x="2313064" y="590436"/>
                  <a:pt x="2306839" y="596271"/>
                  <a:pt x="2298275" y="596271"/>
                </a:cubicBezTo>
                <a:cubicBezTo>
                  <a:pt x="2290494" y="596271"/>
                  <a:pt x="2283487" y="590436"/>
                  <a:pt x="2283487" y="582414"/>
                </a:cubicBezTo>
                <a:cubicBezTo>
                  <a:pt x="2283487" y="575851"/>
                  <a:pt x="2290494" y="570017"/>
                  <a:pt x="2298275" y="570017"/>
                </a:cubicBezTo>
                <a:close/>
                <a:moveTo>
                  <a:pt x="2226512" y="570017"/>
                </a:moveTo>
                <a:cubicBezTo>
                  <a:pt x="2234534" y="570017"/>
                  <a:pt x="2238911" y="575851"/>
                  <a:pt x="2238911" y="582414"/>
                </a:cubicBezTo>
                <a:cubicBezTo>
                  <a:pt x="2238911" y="590436"/>
                  <a:pt x="2234534" y="596271"/>
                  <a:pt x="2226512" y="596271"/>
                </a:cubicBezTo>
                <a:cubicBezTo>
                  <a:pt x="2218490" y="596271"/>
                  <a:pt x="2212655" y="590436"/>
                  <a:pt x="2212655" y="582414"/>
                </a:cubicBezTo>
                <a:cubicBezTo>
                  <a:pt x="2212655" y="575851"/>
                  <a:pt x="2218490" y="570017"/>
                  <a:pt x="2226512" y="570017"/>
                </a:cubicBezTo>
                <a:close/>
                <a:moveTo>
                  <a:pt x="2155680" y="570017"/>
                </a:moveTo>
                <a:cubicBezTo>
                  <a:pt x="2161514" y="570017"/>
                  <a:pt x="2168079" y="575851"/>
                  <a:pt x="2168079" y="582414"/>
                </a:cubicBezTo>
                <a:cubicBezTo>
                  <a:pt x="2168079" y="590436"/>
                  <a:pt x="2161514" y="596271"/>
                  <a:pt x="2155680" y="596271"/>
                </a:cubicBezTo>
                <a:cubicBezTo>
                  <a:pt x="2147658" y="596271"/>
                  <a:pt x="2141823" y="590436"/>
                  <a:pt x="2141823" y="582414"/>
                </a:cubicBezTo>
                <a:cubicBezTo>
                  <a:pt x="2141823" y="575851"/>
                  <a:pt x="2147658" y="570017"/>
                  <a:pt x="2155680" y="570017"/>
                </a:cubicBezTo>
                <a:close/>
                <a:moveTo>
                  <a:pt x="2084846" y="570017"/>
                </a:moveTo>
                <a:cubicBezTo>
                  <a:pt x="2090680" y="570017"/>
                  <a:pt x="2097246" y="575851"/>
                  <a:pt x="2097246" y="582414"/>
                </a:cubicBezTo>
                <a:cubicBezTo>
                  <a:pt x="2097246" y="590436"/>
                  <a:pt x="2090680" y="596271"/>
                  <a:pt x="2084846" y="596271"/>
                </a:cubicBezTo>
                <a:cubicBezTo>
                  <a:pt x="2076824" y="596271"/>
                  <a:pt x="2070989" y="590436"/>
                  <a:pt x="2070989" y="582414"/>
                </a:cubicBezTo>
                <a:cubicBezTo>
                  <a:pt x="2070989" y="575851"/>
                  <a:pt x="2076824" y="570017"/>
                  <a:pt x="2084846" y="570017"/>
                </a:cubicBezTo>
                <a:close/>
                <a:moveTo>
                  <a:pt x="2011831" y="570017"/>
                </a:moveTo>
                <a:cubicBezTo>
                  <a:pt x="2019854" y="570017"/>
                  <a:pt x="2026416" y="575851"/>
                  <a:pt x="2026416" y="582414"/>
                </a:cubicBezTo>
                <a:cubicBezTo>
                  <a:pt x="2026416" y="590436"/>
                  <a:pt x="2019854" y="596271"/>
                  <a:pt x="2011831" y="596271"/>
                </a:cubicBezTo>
                <a:cubicBezTo>
                  <a:pt x="2005997" y="596271"/>
                  <a:pt x="2000163" y="590436"/>
                  <a:pt x="2000163" y="582414"/>
                </a:cubicBezTo>
                <a:cubicBezTo>
                  <a:pt x="2000163" y="575851"/>
                  <a:pt x="2005997" y="570017"/>
                  <a:pt x="2011831" y="570017"/>
                </a:cubicBezTo>
                <a:close/>
                <a:moveTo>
                  <a:pt x="1938359" y="570017"/>
                </a:moveTo>
                <a:cubicBezTo>
                  <a:pt x="1946379" y="570017"/>
                  <a:pt x="1952216" y="575851"/>
                  <a:pt x="1952216" y="583873"/>
                </a:cubicBezTo>
                <a:cubicBezTo>
                  <a:pt x="1952216" y="590436"/>
                  <a:pt x="1946379" y="596271"/>
                  <a:pt x="1938359" y="596271"/>
                </a:cubicBezTo>
                <a:cubicBezTo>
                  <a:pt x="1932525" y="596271"/>
                  <a:pt x="1925962" y="590436"/>
                  <a:pt x="1925962" y="583873"/>
                </a:cubicBezTo>
                <a:cubicBezTo>
                  <a:pt x="1925962" y="575851"/>
                  <a:pt x="1932525" y="570017"/>
                  <a:pt x="1938359" y="570017"/>
                </a:cubicBezTo>
                <a:close/>
                <a:moveTo>
                  <a:pt x="1867522" y="570017"/>
                </a:moveTo>
                <a:cubicBezTo>
                  <a:pt x="1875545" y="570017"/>
                  <a:pt x="1881382" y="575851"/>
                  <a:pt x="1881382" y="583873"/>
                </a:cubicBezTo>
                <a:cubicBezTo>
                  <a:pt x="1881382" y="590436"/>
                  <a:pt x="1875545" y="596271"/>
                  <a:pt x="1867522" y="596271"/>
                </a:cubicBezTo>
                <a:cubicBezTo>
                  <a:pt x="1860229" y="596271"/>
                  <a:pt x="1855124" y="590436"/>
                  <a:pt x="1855124" y="583873"/>
                </a:cubicBezTo>
                <a:cubicBezTo>
                  <a:pt x="1855124" y="575851"/>
                  <a:pt x="1860229" y="570017"/>
                  <a:pt x="1867522" y="570017"/>
                </a:cubicBezTo>
                <a:close/>
                <a:moveTo>
                  <a:pt x="1799082" y="570017"/>
                </a:moveTo>
                <a:cubicBezTo>
                  <a:pt x="1807643" y="570017"/>
                  <a:pt x="1813871" y="575851"/>
                  <a:pt x="1813871" y="583873"/>
                </a:cubicBezTo>
                <a:cubicBezTo>
                  <a:pt x="1813871" y="590436"/>
                  <a:pt x="1807643" y="596271"/>
                  <a:pt x="1799082" y="596271"/>
                </a:cubicBezTo>
                <a:cubicBezTo>
                  <a:pt x="1790521" y="596271"/>
                  <a:pt x="1784295" y="590436"/>
                  <a:pt x="1784295" y="583873"/>
                </a:cubicBezTo>
                <a:cubicBezTo>
                  <a:pt x="1784295" y="575851"/>
                  <a:pt x="1790521" y="570017"/>
                  <a:pt x="1799082" y="570017"/>
                </a:cubicBezTo>
                <a:close/>
                <a:moveTo>
                  <a:pt x="1728257" y="570017"/>
                </a:moveTo>
                <a:cubicBezTo>
                  <a:pt x="1736820" y="570017"/>
                  <a:pt x="1743046" y="575851"/>
                  <a:pt x="1743046" y="583873"/>
                </a:cubicBezTo>
                <a:cubicBezTo>
                  <a:pt x="1743046" y="590436"/>
                  <a:pt x="1736820" y="596271"/>
                  <a:pt x="1728257" y="596271"/>
                </a:cubicBezTo>
                <a:cubicBezTo>
                  <a:pt x="1719694" y="596271"/>
                  <a:pt x="1713467" y="590436"/>
                  <a:pt x="1713467" y="583873"/>
                </a:cubicBezTo>
                <a:cubicBezTo>
                  <a:pt x="1713467" y="575851"/>
                  <a:pt x="1719694" y="570017"/>
                  <a:pt x="1728257" y="570017"/>
                </a:cubicBezTo>
                <a:close/>
                <a:moveTo>
                  <a:pt x="1657426" y="570017"/>
                </a:moveTo>
                <a:cubicBezTo>
                  <a:pt x="1665210" y="570017"/>
                  <a:pt x="1672218" y="575851"/>
                  <a:pt x="1672218" y="583873"/>
                </a:cubicBezTo>
                <a:cubicBezTo>
                  <a:pt x="1672218" y="590436"/>
                  <a:pt x="1665210" y="596271"/>
                  <a:pt x="1657426" y="596271"/>
                </a:cubicBezTo>
                <a:cubicBezTo>
                  <a:pt x="1648867" y="596271"/>
                  <a:pt x="1642647" y="590436"/>
                  <a:pt x="1642647" y="583873"/>
                </a:cubicBezTo>
                <a:cubicBezTo>
                  <a:pt x="1642647" y="575851"/>
                  <a:pt x="1648867" y="570017"/>
                  <a:pt x="1657426" y="570017"/>
                </a:cubicBezTo>
                <a:close/>
                <a:moveTo>
                  <a:pt x="1582294" y="570017"/>
                </a:moveTo>
                <a:cubicBezTo>
                  <a:pt x="1589587" y="570017"/>
                  <a:pt x="1594694" y="575851"/>
                  <a:pt x="1594694" y="583873"/>
                </a:cubicBezTo>
                <a:cubicBezTo>
                  <a:pt x="1594694" y="590436"/>
                  <a:pt x="1589587" y="596271"/>
                  <a:pt x="1582294" y="596271"/>
                </a:cubicBezTo>
                <a:cubicBezTo>
                  <a:pt x="1574271" y="596271"/>
                  <a:pt x="1568438" y="590436"/>
                  <a:pt x="1568438" y="583873"/>
                </a:cubicBezTo>
                <a:cubicBezTo>
                  <a:pt x="1568438" y="575851"/>
                  <a:pt x="1574271" y="570017"/>
                  <a:pt x="1582294" y="570017"/>
                </a:cubicBezTo>
                <a:close/>
                <a:moveTo>
                  <a:pt x="1512190" y="570017"/>
                </a:moveTo>
                <a:cubicBezTo>
                  <a:pt x="1518025" y="570017"/>
                  <a:pt x="1523859" y="575851"/>
                  <a:pt x="1523859" y="583873"/>
                </a:cubicBezTo>
                <a:cubicBezTo>
                  <a:pt x="1523859" y="590436"/>
                  <a:pt x="1518025" y="596271"/>
                  <a:pt x="1512190" y="596271"/>
                </a:cubicBezTo>
                <a:cubicBezTo>
                  <a:pt x="1504169" y="596271"/>
                  <a:pt x="1497607" y="590436"/>
                  <a:pt x="1497607" y="583873"/>
                </a:cubicBezTo>
                <a:cubicBezTo>
                  <a:pt x="1497607" y="575851"/>
                  <a:pt x="1504169" y="570017"/>
                  <a:pt x="1512190" y="570017"/>
                </a:cubicBezTo>
                <a:close/>
                <a:moveTo>
                  <a:pt x="1440623" y="570017"/>
                </a:moveTo>
                <a:cubicBezTo>
                  <a:pt x="1447188" y="570017"/>
                  <a:pt x="1453020" y="575851"/>
                  <a:pt x="1453020" y="583873"/>
                </a:cubicBezTo>
                <a:cubicBezTo>
                  <a:pt x="1453020" y="590436"/>
                  <a:pt x="1447188" y="596271"/>
                  <a:pt x="1440623" y="596271"/>
                </a:cubicBezTo>
                <a:cubicBezTo>
                  <a:pt x="1433333" y="596271"/>
                  <a:pt x="1426771" y="590436"/>
                  <a:pt x="1426771" y="583873"/>
                </a:cubicBezTo>
                <a:cubicBezTo>
                  <a:pt x="1426771" y="575851"/>
                  <a:pt x="1433333" y="570017"/>
                  <a:pt x="1440623" y="570017"/>
                </a:cubicBezTo>
                <a:close/>
                <a:moveTo>
                  <a:pt x="1368341" y="570017"/>
                </a:moveTo>
                <a:cubicBezTo>
                  <a:pt x="1376363" y="570017"/>
                  <a:pt x="1382194" y="575851"/>
                  <a:pt x="1382194" y="583873"/>
                </a:cubicBezTo>
                <a:cubicBezTo>
                  <a:pt x="1382194" y="590436"/>
                  <a:pt x="1376363" y="596271"/>
                  <a:pt x="1368341" y="596271"/>
                </a:cubicBezTo>
                <a:cubicBezTo>
                  <a:pt x="1362508" y="596271"/>
                  <a:pt x="1355945" y="590436"/>
                  <a:pt x="1355945" y="583873"/>
                </a:cubicBezTo>
                <a:cubicBezTo>
                  <a:pt x="1355945" y="575851"/>
                  <a:pt x="1362508" y="570017"/>
                  <a:pt x="1368341" y="570017"/>
                </a:cubicBezTo>
                <a:close/>
                <a:moveTo>
                  <a:pt x="1297515" y="570017"/>
                </a:moveTo>
                <a:cubicBezTo>
                  <a:pt x="1305535" y="570017"/>
                  <a:pt x="1311369" y="575851"/>
                  <a:pt x="1311369" y="583873"/>
                </a:cubicBezTo>
                <a:cubicBezTo>
                  <a:pt x="1311369" y="590436"/>
                  <a:pt x="1305535" y="596271"/>
                  <a:pt x="1297515" y="596271"/>
                </a:cubicBezTo>
                <a:cubicBezTo>
                  <a:pt x="1291680" y="596271"/>
                  <a:pt x="1285116" y="590436"/>
                  <a:pt x="1285116" y="583873"/>
                </a:cubicBezTo>
                <a:cubicBezTo>
                  <a:pt x="1285116" y="575851"/>
                  <a:pt x="1289492" y="570017"/>
                  <a:pt x="1297515" y="570017"/>
                </a:cubicBezTo>
                <a:close/>
                <a:moveTo>
                  <a:pt x="1226680" y="570017"/>
                </a:moveTo>
                <a:cubicBezTo>
                  <a:pt x="1233973" y="570017"/>
                  <a:pt x="1240537" y="575851"/>
                  <a:pt x="1240537" y="583873"/>
                </a:cubicBezTo>
                <a:cubicBezTo>
                  <a:pt x="1240537" y="590436"/>
                  <a:pt x="1233973" y="596271"/>
                  <a:pt x="1226680" y="596271"/>
                </a:cubicBezTo>
                <a:cubicBezTo>
                  <a:pt x="1218671" y="596271"/>
                  <a:pt x="1214296" y="590436"/>
                  <a:pt x="1214296" y="583873"/>
                </a:cubicBezTo>
                <a:cubicBezTo>
                  <a:pt x="1214296" y="575851"/>
                  <a:pt x="1218671" y="570017"/>
                  <a:pt x="1226680" y="570017"/>
                </a:cubicBezTo>
                <a:close/>
                <a:moveTo>
                  <a:pt x="1154879" y="570017"/>
                </a:moveTo>
                <a:cubicBezTo>
                  <a:pt x="1162662" y="570017"/>
                  <a:pt x="1169669" y="575851"/>
                  <a:pt x="1169669" y="583873"/>
                </a:cubicBezTo>
                <a:cubicBezTo>
                  <a:pt x="1169669" y="590436"/>
                  <a:pt x="1162662" y="596271"/>
                  <a:pt x="1154879" y="596271"/>
                </a:cubicBezTo>
                <a:cubicBezTo>
                  <a:pt x="1146319" y="596271"/>
                  <a:pt x="1140090" y="590436"/>
                  <a:pt x="1140090" y="583873"/>
                </a:cubicBezTo>
                <a:cubicBezTo>
                  <a:pt x="1140090" y="575851"/>
                  <a:pt x="1146319" y="570017"/>
                  <a:pt x="1154879" y="570017"/>
                </a:cubicBezTo>
                <a:close/>
                <a:moveTo>
                  <a:pt x="1084053" y="570017"/>
                </a:moveTo>
                <a:cubicBezTo>
                  <a:pt x="1091836" y="570017"/>
                  <a:pt x="1098840" y="575851"/>
                  <a:pt x="1098840" y="583873"/>
                </a:cubicBezTo>
                <a:cubicBezTo>
                  <a:pt x="1098840" y="590436"/>
                  <a:pt x="1091836" y="596271"/>
                  <a:pt x="1084053" y="596271"/>
                </a:cubicBezTo>
                <a:cubicBezTo>
                  <a:pt x="1075487" y="596271"/>
                  <a:pt x="1069263" y="590436"/>
                  <a:pt x="1069263" y="583873"/>
                </a:cubicBezTo>
                <a:cubicBezTo>
                  <a:pt x="1069263" y="575851"/>
                  <a:pt x="1075487" y="570017"/>
                  <a:pt x="1084053" y="570017"/>
                </a:cubicBezTo>
                <a:close/>
                <a:moveTo>
                  <a:pt x="1013010" y="570017"/>
                </a:moveTo>
                <a:cubicBezTo>
                  <a:pt x="1020306" y="570017"/>
                  <a:pt x="1024682" y="575851"/>
                  <a:pt x="1024682" y="583873"/>
                </a:cubicBezTo>
                <a:cubicBezTo>
                  <a:pt x="1024682" y="590436"/>
                  <a:pt x="1020306" y="596271"/>
                  <a:pt x="1013010" y="596271"/>
                </a:cubicBezTo>
                <a:cubicBezTo>
                  <a:pt x="1004991" y="596271"/>
                  <a:pt x="998433" y="590436"/>
                  <a:pt x="998433" y="583873"/>
                </a:cubicBezTo>
                <a:cubicBezTo>
                  <a:pt x="998433" y="575851"/>
                  <a:pt x="1004991" y="570017"/>
                  <a:pt x="1013010" y="570017"/>
                </a:cubicBezTo>
                <a:close/>
                <a:moveTo>
                  <a:pt x="941458" y="570017"/>
                </a:moveTo>
                <a:cubicBezTo>
                  <a:pt x="948019" y="570017"/>
                  <a:pt x="953857" y="575851"/>
                  <a:pt x="953857" y="583873"/>
                </a:cubicBezTo>
                <a:cubicBezTo>
                  <a:pt x="953857" y="590436"/>
                  <a:pt x="948019" y="596271"/>
                  <a:pt x="941458" y="596271"/>
                </a:cubicBezTo>
                <a:cubicBezTo>
                  <a:pt x="934166" y="596271"/>
                  <a:pt x="927601" y="590436"/>
                  <a:pt x="927601" y="583873"/>
                </a:cubicBezTo>
                <a:cubicBezTo>
                  <a:pt x="927601" y="575851"/>
                  <a:pt x="934166" y="570017"/>
                  <a:pt x="941458" y="570017"/>
                </a:cubicBezTo>
                <a:close/>
                <a:moveTo>
                  <a:pt x="870626" y="570017"/>
                </a:moveTo>
                <a:cubicBezTo>
                  <a:pt x="877192" y="570017"/>
                  <a:pt x="883027" y="575851"/>
                  <a:pt x="883027" y="583873"/>
                </a:cubicBezTo>
                <a:cubicBezTo>
                  <a:pt x="883027" y="590436"/>
                  <a:pt x="877192" y="596271"/>
                  <a:pt x="870626" y="596271"/>
                </a:cubicBezTo>
                <a:cubicBezTo>
                  <a:pt x="863333" y="596271"/>
                  <a:pt x="856772" y="591895"/>
                  <a:pt x="856772" y="583873"/>
                </a:cubicBezTo>
                <a:cubicBezTo>
                  <a:pt x="856772" y="575851"/>
                  <a:pt x="863333" y="570017"/>
                  <a:pt x="870626" y="570017"/>
                </a:cubicBezTo>
                <a:close/>
                <a:moveTo>
                  <a:pt x="798340" y="570017"/>
                </a:moveTo>
                <a:cubicBezTo>
                  <a:pt x="806360" y="570017"/>
                  <a:pt x="812193" y="575851"/>
                  <a:pt x="812193" y="583873"/>
                </a:cubicBezTo>
                <a:cubicBezTo>
                  <a:pt x="812193" y="591895"/>
                  <a:pt x="806360" y="596271"/>
                  <a:pt x="798340" y="596271"/>
                </a:cubicBezTo>
                <a:cubicBezTo>
                  <a:pt x="792504" y="596271"/>
                  <a:pt x="785941" y="591895"/>
                  <a:pt x="785941" y="583873"/>
                </a:cubicBezTo>
                <a:cubicBezTo>
                  <a:pt x="785941" y="575851"/>
                  <a:pt x="792504" y="570017"/>
                  <a:pt x="798340" y="570017"/>
                </a:cubicBezTo>
                <a:close/>
                <a:moveTo>
                  <a:pt x="724135" y="570017"/>
                </a:moveTo>
                <a:cubicBezTo>
                  <a:pt x="731429" y="570017"/>
                  <a:pt x="737991" y="575851"/>
                  <a:pt x="737991" y="583873"/>
                </a:cubicBezTo>
                <a:cubicBezTo>
                  <a:pt x="737991" y="591895"/>
                  <a:pt x="731429" y="596271"/>
                  <a:pt x="724135" y="596271"/>
                </a:cubicBezTo>
                <a:cubicBezTo>
                  <a:pt x="717571" y="596271"/>
                  <a:pt x="711737" y="591895"/>
                  <a:pt x="711737" y="583873"/>
                </a:cubicBezTo>
                <a:cubicBezTo>
                  <a:pt x="711737" y="575851"/>
                  <a:pt x="717571" y="570017"/>
                  <a:pt x="724135" y="570017"/>
                </a:cubicBezTo>
                <a:close/>
                <a:moveTo>
                  <a:pt x="653306" y="570017"/>
                </a:moveTo>
                <a:cubicBezTo>
                  <a:pt x="660598" y="570017"/>
                  <a:pt x="667161" y="575851"/>
                  <a:pt x="667161" y="583873"/>
                </a:cubicBezTo>
                <a:cubicBezTo>
                  <a:pt x="667161" y="591895"/>
                  <a:pt x="660598" y="596271"/>
                  <a:pt x="653306" y="596271"/>
                </a:cubicBezTo>
                <a:cubicBezTo>
                  <a:pt x="645286" y="596271"/>
                  <a:pt x="640910" y="591895"/>
                  <a:pt x="640910" y="583873"/>
                </a:cubicBezTo>
                <a:cubicBezTo>
                  <a:pt x="640910" y="575851"/>
                  <a:pt x="645286" y="570017"/>
                  <a:pt x="653306" y="570017"/>
                </a:cubicBezTo>
                <a:close/>
                <a:moveTo>
                  <a:pt x="584865" y="570017"/>
                </a:moveTo>
                <a:cubicBezTo>
                  <a:pt x="592648" y="570017"/>
                  <a:pt x="599654" y="575851"/>
                  <a:pt x="599654" y="583873"/>
                </a:cubicBezTo>
                <a:cubicBezTo>
                  <a:pt x="599654" y="591895"/>
                  <a:pt x="592648" y="596271"/>
                  <a:pt x="584865" y="596271"/>
                </a:cubicBezTo>
                <a:cubicBezTo>
                  <a:pt x="576307" y="596271"/>
                  <a:pt x="570076" y="591895"/>
                  <a:pt x="570076" y="583873"/>
                </a:cubicBezTo>
                <a:cubicBezTo>
                  <a:pt x="570076" y="575851"/>
                  <a:pt x="576307" y="570017"/>
                  <a:pt x="584865" y="570017"/>
                </a:cubicBezTo>
                <a:close/>
                <a:moveTo>
                  <a:pt x="513668" y="570017"/>
                </a:moveTo>
                <a:cubicBezTo>
                  <a:pt x="522015" y="570017"/>
                  <a:pt x="528846" y="575851"/>
                  <a:pt x="528846" y="583873"/>
                </a:cubicBezTo>
                <a:cubicBezTo>
                  <a:pt x="528846" y="591895"/>
                  <a:pt x="522015" y="596271"/>
                  <a:pt x="513668" y="596271"/>
                </a:cubicBezTo>
                <a:cubicBezTo>
                  <a:pt x="506076" y="596271"/>
                  <a:pt x="499248" y="591895"/>
                  <a:pt x="499248" y="583873"/>
                </a:cubicBezTo>
                <a:cubicBezTo>
                  <a:pt x="499248" y="575851"/>
                  <a:pt x="506076" y="570017"/>
                  <a:pt x="513668" y="570017"/>
                </a:cubicBezTo>
                <a:close/>
                <a:moveTo>
                  <a:pt x="439833" y="570017"/>
                </a:moveTo>
                <a:cubicBezTo>
                  <a:pt x="448394" y="570017"/>
                  <a:pt x="454623" y="575851"/>
                  <a:pt x="454623" y="583873"/>
                </a:cubicBezTo>
                <a:cubicBezTo>
                  <a:pt x="454623" y="591895"/>
                  <a:pt x="448394" y="596271"/>
                  <a:pt x="439833" y="596271"/>
                </a:cubicBezTo>
                <a:cubicBezTo>
                  <a:pt x="432049" y="596271"/>
                  <a:pt x="425044" y="591895"/>
                  <a:pt x="425044" y="583873"/>
                </a:cubicBezTo>
                <a:cubicBezTo>
                  <a:pt x="425044" y="575851"/>
                  <a:pt x="432049" y="570017"/>
                  <a:pt x="439833" y="570017"/>
                </a:cubicBezTo>
                <a:close/>
                <a:moveTo>
                  <a:pt x="368072" y="570017"/>
                </a:moveTo>
                <a:cubicBezTo>
                  <a:pt x="376089" y="570017"/>
                  <a:pt x="380467" y="575851"/>
                  <a:pt x="380467" y="583873"/>
                </a:cubicBezTo>
                <a:cubicBezTo>
                  <a:pt x="380467" y="591895"/>
                  <a:pt x="376089" y="596271"/>
                  <a:pt x="368072" y="596271"/>
                </a:cubicBezTo>
                <a:cubicBezTo>
                  <a:pt x="360778" y="596271"/>
                  <a:pt x="354211" y="591895"/>
                  <a:pt x="354211" y="583873"/>
                </a:cubicBezTo>
                <a:cubicBezTo>
                  <a:pt x="354211" y="575851"/>
                  <a:pt x="360778" y="570017"/>
                  <a:pt x="368072" y="570017"/>
                </a:cubicBezTo>
                <a:close/>
                <a:moveTo>
                  <a:pt x="3081772" y="499186"/>
                </a:moveTo>
                <a:cubicBezTo>
                  <a:pt x="3089064" y="499186"/>
                  <a:pt x="3095622" y="503561"/>
                  <a:pt x="3095622" y="511583"/>
                </a:cubicBezTo>
                <a:cubicBezTo>
                  <a:pt x="3095622" y="518876"/>
                  <a:pt x="3089064" y="525440"/>
                  <a:pt x="3081772" y="525440"/>
                </a:cubicBezTo>
                <a:cubicBezTo>
                  <a:pt x="3073748" y="525440"/>
                  <a:pt x="3069372" y="518876"/>
                  <a:pt x="3069372" y="511583"/>
                </a:cubicBezTo>
                <a:cubicBezTo>
                  <a:pt x="3069372" y="503561"/>
                  <a:pt x="3073748" y="499186"/>
                  <a:pt x="3081772" y="499186"/>
                </a:cubicBezTo>
                <a:close/>
                <a:moveTo>
                  <a:pt x="3013712" y="499186"/>
                </a:moveTo>
                <a:cubicBezTo>
                  <a:pt x="3021305" y="499186"/>
                  <a:pt x="3028135" y="503561"/>
                  <a:pt x="3028135" y="511583"/>
                </a:cubicBezTo>
                <a:cubicBezTo>
                  <a:pt x="3028135" y="518876"/>
                  <a:pt x="3021305" y="525440"/>
                  <a:pt x="3013712" y="525440"/>
                </a:cubicBezTo>
                <a:cubicBezTo>
                  <a:pt x="3005368" y="525440"/>
                  <a:pt x="2998539" y="518876"/>
                  <a:pt x="2998539" y="511583"/>
                </a:cubicBezTo>
                <a:cubicBezTo>
                  <a:pt x="2998539" y="503561"/>
                  <a:pt x="3005368" y="499186"/>
                  <a:pt x="3013712" y="499186"/>
                </a:cubicBezTo>
                <a:close/>
                <a:moveTo>
                  <a:pt x="2942491" y="499186"/>
                </a:moveTo>
                <a:cubicBezTo>
                  <a:pt x="2951052" y="499186"/>
                  <a:pt x="2957285" y="503561"/>
                  <a:pt x="2957285" y="511583"/>
                </a:cubicBezTo>
                <a:cubicBezTo>
                  <a:pt x="2957285" y="518876"/>
                  <a:pt x="2951052" y="525440"/>
                  <a:pt x="2942491" y="525440"/>
                </a:cubicBezTo>
                <a:cubicBezTo>
                  <a:pt x="2934710" y="525440"/>
                  <a:pt x="2927705" y="518876"/>
                  <a:pt x="2927705" y="511583"/>
                </a:cubicBezTo>
                <a:cubicBezTo>
                  <a:pt x="2927705" y="503561"/>
                  <a:pt x="2934710" y="499186"/>
                  <a:pt x="2942491" y="499186"/>
                </a:cubicBezTo>
                <a:close/>
                <a:moveTo>
                  <a:pt x="2868291" y="499186"/>
                </a:moveTo>
                <a:cubicBezTo>
                  <a:pt x="2876856" y="499186"/>
                  <a:pt x="2883082" y="503561"/>
                  <a:pt x="2883082" y="511583"/>
                </a:cubicBezTo>
                <a:cubicBezTo>
                  <a:pt x="2883082" y="518876"/>
                  <a:pt x="2876856" y="525440"/>
                  <a:pt x="2868291" y="525440"/>
                </a:cubicBezTo>
                <a:cubicBezTo>
                  <a:pt x="2860509" y="525440"/>
                  <a:pt x="2853502" y="518876"/>
                  <a:pt x="2853502" y="511583"/>
                </a:cubicBezTo>
                <a:cubicBezTo>
                  <a:pt x="2853502" y="503561"/>
                  <a:pt x="2860509" y="499186"/>
                  <a:pt x="2868291" y="499186"/>
                </a:cubicBezTo>
                <a:close/>
                <a:moveTo>
                  <a:pt x="2796533" y="499186"/>
                </a:moveTo>
                <a:cubicBezTo>
                  <a:pt x="2804555" y="499186"/>
                  <a:pt x="2808931" y="503561"/>
                  <a:pt x="2808931" y="511583"/>
                </a:cubicBezTo>
                <a:cubicBezTo>
                  <a:pt x="2808931" y="518876"/>
                  <a:pt x="2804555" y="525440"/>
                  <a:pt x="2796533" y="525440"/>
                </a:cubicBezTo>
                <a:cubicBezTo>
                  <a:pt x="2789240" y="525440"/>
                  <a:pt x="2782678" y="518876"/>
                  <a:pt x="2782678" y="511583"/>
                </a:cubicBezTo>
                <a:cubicBezTo>
                  <a:pt x="2782678" y="503561"/>
                  <a:pt x="2789240" y="499186"/>
                  <a:pt x="2796533" y="499186"/>
                </a:cubicBezTo>
                <a:close/>
                <a:moveTo>
                  <a:pt x="2725695" y="499186"/>
                </a:moveTo>
                <a:cubicBezTo>
                  <a:pt x="2731532" y="499186"/>
                  <a:pt x="2738097" y="503561"/>
                  <a:pt x="2738097" y="511583"/>
                </a:cubicBezTo>
                <a:cubicBezTo>
                  <a:pt x="2738097" y="518876"/>
                  <a:pt x="2731532" y="525440"/>
                  <a:pt x="2725695" y="525440"/>
                </a:cubicBezTo>
                <a:cubicBezTo>
                  <a:pt x="2717681" y="525440"/>
                  <a:pt x="2711846" y="518876"/>
                  <a:pt x="2711846" y="511583"/>
                </a:cubicBezTo>
                <a:cubicBezTo>
                  <a:pt x="2711846" y="503561"/>
                  <a:pt x="2717681" y="499186"/>
                  <a:pt x="2725695" y="499186"/>
                </a:cubicBezTo>
                <a:close/>
                <a:moveTo>
                  <a:pt x="2654870" y="499186"/>
                </a:moveTo>
                <a:cubicBezTo>
                  <a:pt x="2660705" y="499186"/>
                  <a:pt x="2667266" y="503561"/>
                  <a:pt x="2667266" y="511583"/>
                </a:cubicBezTo>
                <a:cubicBezTo>
                  <a:pt x="2667266" y="518876"/>
                  <a:pt x="2660705" y="525440"/>
                  <a:pt x="2654870" y="525440"/>
                </a:cubicBezTo>
                <a:cubicBezTo>
                  <a:pt x="2646847" y="525440"/>
                  <a:pt x="2641013" y="518876"/>
                  <a:pt x="2641013" y="511583"/>
                </a:cubicBezTo>
                <a:cubicBezTo>
                  <a:pt x="2641013" y="503561"/>
                  <a:pt x="2646847" y="499186"/>
                  <a:pt x="2654870" y="499186"/>
                </a:cubicBezTo>
                <a:close/>
                <a:moveTo>
                  <a:pt x="2582580" y="499186"/>
                </a:moveTo>
                <a:cubicBezTo>
                  <a:pt x="2589873" y="499186"/>
                  <a:pt x="2596435" y="503561"/>
                  <a:pt x="2596435" y="511583"/>
                </a:cubicBezTo>
                <a:cubicBezTo>
                  <a:pt x="2596435" y="518876"/>
                  <a:pt x="2589873" y="525440"/>
                  <a:pt x="2582580" y="525440"/>
                </a:cubicBezTo>
                <a:cubicBezTo>
                  <a:pt x="2576018" y="525440"/>
                  <a:pt x="2570184" y="518876"/>
                  <a:pt x="2570184" y="511583"/>
                </a:cubicBezTo>
                <a:cubicBezTo>
                  <a:pt x="2570184" y="503561"/>
                  <a:pt x="2576018" y="499186"/>
                  <a:pt x="2582580" y="499186"/>
                </a:cubicBezTo>
                <a:close/>
                <a:moveTo>
                  <a:pt x="2511026" y="499186"/>
                </a:moveTo>
                <a:cubicBezTo>
                  <a:pt x="2519047" y="499186"/>
                  <a:pt x="2525610" y="503561"/>
                  <a:pt x="2525610" y="511583"/>
                </a:cubicBezTo>
                <a:cubicBezTo>
                  <a:pt x="2525610" y="518876"/>
                  <a:pt x="2519047" y="525440"/>
                  <a:pt x="2511026" y="525440"/>
                </a:cubicBezTo>
                <a:cubicBezTo>
                  <a:pt x="2505194" y="525440"/>
                  <a:pt x="2499361" y="518876"/>
                  <a:pt x="2499361" y="511583"/>
                </a:cubicBezTo>
                <a:cubicBezTo>
                  <a:pt x="2499361" y="503561"/>
                  <a:pt x="2503735" y="499186"/>
                  <a:pt x="2511026" y="499186"/>
                </a:cubicBezTo>
                <a:close/>
                <a:moveTo>
                  <a:pt x="2440924" y="499186"/>
                </a:moveTo>
                <a:cubicBezTo>
                  <a:pt x="2448944" y="499186"/>
                  <a:pt x="2454781" y="505020"/>
                  <a:pt x="2454781" y="511583"/>
                </a:cubicBezTo>
                <a:cubicBezTo>
                  <a:pt x="2454781" y="518876"/>
                  <a:pt x="2448944" y="525440"/>
                  <a:pt x="2440924" y="525440"/>
                </a:cubicBezTo>
                <a:cubicBezTo>
                  <a:pt x="2433632" y="525440"/>
                  <a:pt x="2428527" y="518876"/>
                  <a:pt x="2428527" y="511583"/>
                </a:cubicBezTo>
                <a:cubicBezTo>
                  <a:pt x="2428527" y="505020"/>
                  <a:pt x="2433632" y="499186"/>
                  <a:pt x="2440924" y="499186"/>
                </a:cubicBezTo>
                <a:close/>
                <a:moveTo>
                  <a:pt x="2369108" y="499186"/>
                </a:moveTo>
                <a:cubicBezTo>
                  <a:pt x="2377672" y="499186"/>
                  <a:pt x="2383898" y="505020"/>
                  <a:pt x="2383898" y="511583"/>
                </a:cubicBezTo>
                <a:cubicBezTo>
                  <a:pt x="2383898" y="518876"/>
                  <a:pt x="2377672" y="525440"/>
                  <a:pt x="2369108" y="525440"/>
                </a:cubicBezTo>
                <a:cubicBezTo>
                  <a:pt x="2361327" y="525440"/>
                  <a:pt x="2354319" y="518876"/>
                  <a:pt x="2354319" y="511583"/>
                </a:cubicBezTo>
                <a:cubicBezTo>
                  <a:pt x="2354319" y="505020"/>
                  <a:pt x="2361327" y="499186"/>
                  <a:pt x="2369108" y="499186"/>
                </a:cubicBezTo>
                <a:close/>
                <a:moveTo>
                  <a:pt x="2298278" y="499186"/>
                </a:moveTo>
                <a:cubicBezTo>
                  <a:pt x="2306839" y="499186"/>
                  <a:pt x="2313066" y="505020"/>
                  <a:pt x="2313066" y="511583"/>
                </a:cubicBezTo>
                <a:cubicBezTo>
                  <a:pt x="2313066" y="518876"/>
                  <a:pt x="2306839" y="525440"/>
                  <a:pt x="2298278" y="525440"/>
                </a:cubicBezTo>
                <a:cubicBezTo>
                  <a:pt x="2290494" y="525440"/>
                  <a:pt x="2283488" y="518876"/>
                  <a:pt x="2283488" y="511583"/>
                </a:cubicBezTo>
                <a:cubicBezTo>
                  <a:pt x="2283488" y="505020"/>
                  <a:pt x="2290494" y="499186"/>
                  <a:pt x="2298278" y="499186"/>
                </a:cubicBezTo>
                <a:close/>
                <a:moveTo>
                  <a:pt x="2226514" y="499186"/>
                </a:moveTo>
                <a:cubicBezTo>
                  <a:pt x="2234534" y="499186"/>
                  <a:pt x="2238914" y="505020"/>
                  <a:pt x="2238914" y="511583"/>
                </a:cubicBezTo>
                <a:cubicBezTo>
                  <a:pt x="2238914" y="518876"/>
                  <a:pt x="2234534" y="525440"/>
                  <a:pt x="2226514" y="525440"/>
                </a:cubicBezTo>
                <a:cubicBezTo>
                  <a:pt x="2218492" y="525440"/>
                  <a:pt x="2212655" y="518876"/>
                  <a:pt x="2212655" y="511583"/>
                </a:cubicBezTo>
                <a:cubicBezTo>
                  <a:pt x="2212655" y="505020"/>
                  <a:pt x="2218492" y="499186"/>
                  <a:pt x="2226514" y="499186"/>
                </a:cubicBezTo>
                <a:close/>
                <a:moveTo>
                  <a:pt x="2155680" y="499186"/>
                </a:moveTo>
                <a:cubicBezTo>
                  <a:pt x="2161514" y="499186"/>
                  <a:pt x="2168079" y="505020"/>
                  <a:pt x="2168079" y="511583"/>
                </a:cubicBezTo>
                <a:cubicBezTo>
                  <a:pt x="2168079" y="518876"/>
                  <a:pt x="2161514" y="525440"/>
                  <a:pt x="2155680" y="525440"/>
                </a:cubicBezTo>
                <a:cubicBezTo>
                  <a:pt x="2147658" y="525440"/>
                  <a:pt x="2141823" y="518876"/>
                  <a:pt x="2141823" y="511583"/>
                </a:cubicBezTo>
                <a:cubicBezTo>
                  <a:pt x="2141823" y="505020"/>
                  <a:pt x="2147658" y="499186"/>
                  <a:pt x="2155680" y="499186"/>
                </a:cubicBezTo>
                <a:close/>
                <a:moveTo>
                  <a:pt x="2084846" y="499186"/>
                </a:moveTo>
                <a:cubicBezTo>
                  <a:pt x="2090680" y="499186"/>
                  <a:pt x="2097246" y="505020"/>
                  <a:pt x="2097246" y="511583"/>
                </a:cubicBezTo>
                <a:cubicBezTo>
                  <a:pt x="2097246" y="518876"/>
                  <a:pt x="2090680" y="525440"/>
                  <a:pt x="2084846" y="525440"/>
                </a:cubicBezTo>
                <a:cubicBezTo>
                  <a:pt x="2076824" y="525440"/>
                  <a:pt x="2070991" y="518876"/>
                  <a:pt x="2070991" y="511583"/>
                </a:cubicBezTo>
                <a:cubicBezTo>
                  <a:pt x="2070991" y="505020"/>
                  <a:pt x="2076824" y="499186"/>
                  <a:pt x="2084846" y="499186"/>
                </a:cubicBezTo>
                <a:close/>
                <a:moveTo>
                  <a:pt x="2011831" y="499186"/>
                </a:moveTo>
                <a:cubicBezTo>
                  <a:pt x="2019855" y="499186"/>
                  <a:pt x="2026416" y="505020"/>
                  <a:pt x="2026416" y="511583"/>
                </a:cubicBezTo>
                <a:cubicBezTo>
                  <a:pt x="2026416" y="518876"/>
                  <a:pt x="2019855" y="525440"/>
                  <a:pt x="2011831" y="525440"/>
                </a:cubicBezTo>
                <a:cubicBezTo>
                  <a:pt x="2005998" y="525440"/>
                  <a:pt x="2000165" y="518876"/>
                  <a:pt x="2000165" y="511583"/>
                </a:cubicBezTo>
                <a:cubicBezTo>
                  <a:pt x="2000165" y="505020"/>
                  <a:pt x="2005998" y="499186"/>
                  <a:pt x="2011831" y="499186"/>
                </a:cubicBezTo>
                <a:close/>
                <a:moveTo>
                  <a:pt x="1938362" y="499186"/>
                </a:moveTo>
                <a:cubicBezTo>
                  <a:pt x="1946382" y="499186"/>
                  <a:pt x="1952216" y="505020"/>
                  <a:pt x="1952216" y="511583"/>
                </a:cubicBezTo>
                <a:cubicBezTo>
                  <a:pt x="1952216" y="518876"/>
                  <a:pt x="1946382" y="525440"/>
                  <a:pt x="1938362" y="525440"/>
                </a:cubicBezTo>
                <a:cubicBezTo>
                  <a:pt x="1932525" y="525440"/>
                  <a:pt x="1925965" y="518876"/>
                  <a:pt x="1925965" y="511583"/>
                </a:cubicBezTo>
                <a:cubicBezTo>
                  <a:pt x="1925965" y="505020"/>
                  <a:pt x="1932525" y="499186"/>
                  <a:pt x="1938362" y="499186"/>
                </a:cubicBezTo>
                <a:close/>
                <a:moveTo>
                  <a:pt x="1867525" y="499186"/>
                </a:moveTo>
                <a:cubicBezTo>
                  <a:pt x="1875547" y="499186"/>
                  <a:pt x="1881384" y="505020"/>
                  <a:pt x="1881384" y="511583"/>
                </a:cubicBezTo>
                <a:cubicBezTo>
                  <a:pt x="1881384" y="518876"/>
                  <a:pt x="1875547" y="525440"/>
                  <a:pt x="1867525" y="525440"/>
                </a:cubicBezTo>
                <a:cubicBezTo>
                  <a:pt x="1860232" y="525440"/>
                  <a:pt x="1855126" y="518876"/>
                  <a:pt x="1855126" y="511583"/>
                </a:cubicBezTo>
                <a:cubicBezTo>
                  <a:pt x="1855126" y="505020"/>
                  <a:pt x="1860232" y="499186"/>
                  <a:pt x="1867525" y="499186"/>
                </a:cubicBezTo>
                <a:close/>
                <a:moveTo>
                  <a:pt x="1799085" y="499186"/>
                </a:moveTo>
                <a:cubicBezTo>
                  <a:pt x="1807644" y="499186"/>
                  <a:pt x="1813871" y="505020"/>
                  <a:pt x="1813871" y="511583"/>
                </a:cubicBezTo>
                <a:cubicBezTo>
                  <a:pt x="1813871" y="518876"/>
                  <a:pt x="1807644" y="525440"/>
                  <a:pt x="1799085" y="525440"/>
                </a:cubicBezTo>
                <a:cubicBezTo>
                  <a:pt x="1790521" y="525440"/>
                  <a:pt x="1784295" y="518876"/>
                  <a:pt x="1784295" y="511583"/>
                </a:cubicBezTo>
                <a:cubicBezTo>
                  <a:pt x="1784295" y="505020"/>
                  <a:pt x="1790521" y="499186"/>
                  <a:pt x="1799085" y="499186"/>
                </a:cubicBezTo>
                <a:close/>
                <a:moveTo>
                  <a:pt x="1728257" y="499186"/>
                </a:moveTo>
                <a:cubicBezTo>
                  <a:pt x="1736822" y="499186"/>
                  <a:pt x="1743046" y="505020"/>
                  <a:pt x="1743046" y="511583"/>
                </a:cubicBezTo>
                <a:cubicBezTo>
                  <a:pt x="1743046" y="518876"/>
                  <a:pt x="1736822" y="525440"/>
                  <a:pt x="1728257" y="525440"/>
                </a:cubicBezTo>
                <a:cubicBezTo>
                  <a:pt x="1719694" y="525440"/>
                  <a:pt x="1713469" y="518876"/>
                  <a:pt x="1713469" y="511583"/>
                </a:cubicBezTo>
                <a:cubicBezTo>
                  <a:pt x="1713469" y="505020"/>
                  <a:pt x="1719694" y="499186"/>
                  <a:pt x="1728257" y="499186"/>
                </a:cubicBezTo>
                <a:close/>
                <a:moveTo>
                  <a:pt x="1657426" y="499186"/>
                </a:moveTo>
                <a:cubicBezTo>
                  <a:pt x="1665210" y="499186"/>
                  <a:pt x="1672218" y="505020"/>
                  <a:pt x="1672218" y="511583"/>
                </a:cubicBezTo>
                <a:cubicBezTo>
                  <a:pt x="1672218" y="518876"/>
                  <a:pt x="1665210" y="525440"/>
                  <a:pt x="1657426" y="525440"/>
                </a:cubicBezTo>
                <a:cubicBezTo>
                  <a:pt x="1648867" y="525440"/>
                  <a:pt x="1642647" y="518876"/>
                  <a:pt x="1642647" y="511583"/>
                </a:cubicBezTo>
                <a:cubicBezTo>
                  <a:pt x="1642647" y="505020"/>
                  <a:pt x="1648867" y="499186"/>
                  <a:pt x="1657426" y="499186"/>
                </a:cubicBezTo>
                <a:close/>
                <a:moveTo>
                  <a:pt x="1582294" y="499186"/>
                </a:moveTo>
                <a:cubicBezTo>
                  <a:pt x="1589590" y="499186"/>
                  <a:pt x="1594694" y="505020"/>
                  <a:pt x="1594694" y="511583"/>
                </a:cubicBezTo>
                <a:cubicBezTo>
                  <a:pt x="1594694" y="518876"/>
                  <a:pt x="1589590" y="525440"/>
                  <a:pt x="1582294" y="525440"/>
                </a:cubicBezTo>
                <a:cubicBezTo>
                  <a:pt x="1574271" y="525440"/>
                  <a:pt x="1568438" y="518876"/>
                  <a:pt x="1568438" y="511583"/>
                </a:cubicBezTo>
                <a:cubicBezTo>
                  <a:pt x="1568438" y="505020"/>
                  <a:pt x="1574271" y="499186"/>
                  <a:pt x="1582294" y="499186"/>
                </a:cubicBezTo>
                <a:close/>
                <a:moveTo>
                  <a:pt x="1512192" y="499186"/>
                </a:moveTo>
                <a:cubicBezTo>
                  <a:pt x="1518025" y="499186"/>
                  <a:pt x="1523862" y="505020"/>
                  <a:pt x="1523862" y="511583"/>
                </a:cubicBezTo>
                <a:cubicBezTo>
                  <a:pt x="1523862" y="518876"/>
                  <a:pt x="1518025" y="525440"/>
                  <a:pt x="1512192" y="525440"/>
                </a:cubicBezTo>
                <a:cubicBezTo>
                  <a:pt x="1504169" y="525440"/>
                  <a:pt x="1497607" y="518876"/>
                  <a:pt x="1497607" y="511583"/>
                </a:cubicBezTo>
                <a:cubicBezTo>
                  <a:pt x="1497607" y="505020"/>
                  <a:pt x="1504169" y="499186"/>
                  <a:pt x="1512192" y="499186"/>
                </a:cubicBezTo>
                <a:close/>
                <a:moveTo>
                  <a:pt x="1440623" y="499186"/>
                </a:moveTo>
                <a:cubicBezTo>
                  <a:pt x="1447188" y="499186"/>
                  <a:pt x="1453023" y="505020"/>
                  <a:pt x="1453023" y="511583"/>
                </a:cubicBezTo>
                <a:cubicBezTo>
                  <a:pt x="1453023" y="518876"/>
                  <a:pt x="1447188" y="525440"/>
                  <a:pt x="1440623" y="525440"/>
                </a:cubicBezTo>
                <a:cubicBezTo>
                  <a:pt x="1433333" y="525440"/>
                  <a:pt x="1426771" y="518876"/>
                  <a:pt x="1426771" y="511583"/>
                </a:cubicBezTo>
                <a:cubicBezTo>
                  <a:pt x="1426771" y="505020"/>
                  <a:pt x="1433333" y="499186"/>
                  <a:pt x="1440623" y="499186"/>
                </a:cubicBezTo>
                <a:close/>
                <a:moveTo>
                  <a:pt x="1368341" y="499186"/>
                </a:moveTo>
                <a:cubicBezTo>
                  <a:pt x="1376363" y="499186"/>
                  <a:pt x="1382196" y="505020"/>
                  <a:pt x="1382196" y="511583"/>
                </a:cubicBezTo>
                <a:cubicBezTo>
                  <a:pt x="1382196" y="518876"/>
                  <a:pt x="1376363" y="525440"/>
                  <a:pt x="1368341" y="525440"/>
                </a:cubicBezTo>
                <a:cubicBezTo>
                  <a:pt x="1362508" y="525440"/>
                  <a:pt x="1355948" y="518876"/>
                  <a:pt x="1355948" y="511583"/>
                </a:cubicBezTo>
                <a:cubicBezTo>
                  <a:pt x="1355948" y="505020"/>
                  <a:pt x="1362508" y="499186"/>
                  <a:pt x="1368341" y="499186"/>
                </a:cubicBezTo>
                <a:close/>
                <a:moveTo>
                  <a:pt x="1297515" y="499186"/>
                </a:moveTo>
                <a:cubicBezTo>
                  <a:pt x="1305538" y="499186"/>
                  <a:pt x="1311369" y="505020"/>
                  <a:pt x="1311369" y="513042"/>
                </a:cubicBezTo>
                <a:cubicBezTo>
                  <a:pt x="1311369" y="518876"/>
                  <a:pt x="1305538" y="525440"/>
                  <a:pt x="1297515" y="525440"/>
                </a:cubicBezTo>
                <a:cubicBezTo>
                  <a:pt x="1289492" y="525440"/>
                  <a:pt x="1285118" y="518876"/>
                  <a:pt x="1285118" y="513042"/>
                </a:cubicBezTo>
                <a:cubicBezTo>
                  <a:pt x="1285118" y="505020"/>
                  <a:pt x="1289492" y="499186"/>
                  <a:pt x="1297515" y="499186"/>
                </a:cubicBezTo>
                <a:close/>
                <a:moveTo>
                  <a:pt x="1225700" y="499186"/>
                </a:moveTo>
                <a:cubicBezTo>
                  <a:pt x="1233484" y="499186"/>
                  <a:pt x="1240491" y="505020"/>
                  <a:pt x="1240491" y="513042"/>
                </a:cubicBezTo>
                <a:cubicBezTo>
                  <a:pt x="1240491" y="518876"/>
                  <a:pt x="1233484" y="525440"/>
                  <a:pt x="1225700" y="525440"/>
                </a:cubicBezTo>
                <a:cubicBezTo>
                  <a:pt x="1217156" y="525440"/>
                  <a:pt x="1210925" y="518876"/>
                  <a:pt x="1210925" y="513042"/>
                </a:cubicBezTo>
                <a:cubicBezTo>
                  <a:pt x="1210925" y="505020"/>
                  <a:pt x="1217156" y="499186"/>
                  <a:pt x="1225700" y="499186"/>
                </a:cubicBezTo>
                <a:close/>
                <a:moveTo>
                  <a:pt x="1154881" y="499186"/>
                </a:moveTo>
                <a:cubicBezTo>
                  <a:pt x="1162665" y="499186"/>
                  <a:pt x="1169669" y="505020"/>
                  <a:pt x="1169669" y="513042"/>
                </a:cubicBezTo>
                <a:cubicBezTo>
                  <a:pt x="1169669" y="518876"/>
                  <a:pt x="1162665" y="525440"/>
                  <a:pt x="1154881" y="525440"/>
                </a:cubicBezTo>
                <a:cubicBezTo>
                  <a:pt x="1146323" y="525440"/>
                  <a:pt x="1140095" y="518876"/>
                  <a:pt x="1140095" y="513042"/>
                </a:cubicBezTo>
                <a:cubicBezTo>
                  <a:pt x="1140095" y="505020"/>
                  <a:pt x="1146323" y="499186"/>
                  <a:pt x="1154881" y="499186"/>
                </a:cubicBezTo>
                <a:close/>
                <a:moveTo>
                  <a:pt x="1084053" y="499186"/>
                </a:moveTo>
                <a:cubicBezTo>
                  <a:pt x="1091836" y="499186"/>
                  <a:pt x="1098842" y="505020"/>
                  <a:pt x="1098842" y="513042"/>
                </a:cubicBezTo>
                <a:cubicBezTo>
                  <a:pt x="1098842" y="518876"/>
                  <a:pt x="1091836" y="525440"/>
                  <a:pt x="1084053" y="525440"/>
                </a:cubicBezTo>
                <a:cubicBezTo>
                  <a:pt x="1075492" y="525440"/>
                  <a:pt x="1069267" y="518876"/>
                  <a:pt x="1069267" y="513042"/>
                </a:cubicBezTo>
                <a:cubicBezTo>
                  <a:pt x="1069267" y="505020"/>
                  <a:pt x="1075492" y="499186"/>
                  <a:pt x="1084053" y="499186"/>
                </a:cubicBezTo>
                <a:close/>
                <a:moveTo>
                  <a:pt x="1013012" y="499186"/>
                </a:moveTo>
                <a:cubicBezTo>
                  <a:pt x="1020310" y="499186"/>
                  <a:pt x="1024685" y="505020"/>
                  <a:pt x="1024685" y="513042"/>
                </a:cubicBezTo>
                <a:cubicBezTo>
                  <a:pt x="1024685" y="518876"/>
                  <a:pt x="1020310" y="525440"/>
                  <a:pt x="1013012" y="525440"/>
                </a:cubicBezTo>
                <a:cubicBezTo>
                  <a:pt x="1004998" y="525440"/>
                  <a:pt x="998433" y="518876"/>
                  <a:pt x="998433" y="513042"/>
                </a:cubicBezTo>
                <a:cubicBezTo>
                  <a:pt x="998433" y="505020"/>
                  <a:pt x="1004998" y="499186"/>
                  <a:pt x="1013012" y="499186"/>
                </a:cubicBezTo>
                <a:close/>
                <a:moveTo>
                  <a:pt x="941461" y="499186"/>
                </a:moveTo>
                <a:cubicBezTo>
                  <a:pt x="948026" y="499186"/>
                  <a:pt x="953861" y="505020"/>
                  <a:pt x="953861" y="513042"/>
                </a:cubicBezTo>
                <a:cubicBezTo>
                  <a:pt x="953861" y="518876"/>
                  <a:pt x="948026" y="525440"/>
                  <a:pt x="941461" y="525440"/>
                </a:cubicBezTo>
                <a:cubicBezTo>
                  <a:pt x="934167" y="525440"/>
                  <a:pt x="927607" y="518876"/>
                  <a:pt x="927607" y="513042"/>
                </a:cubicBezTo>
                <a:cubicBezTo>
                  <a:pt x="927607" y="505020"/>
                  <a:pt x="934167" y="499186"/>
                  <a:pt x="941461" y="499186"/>
                </a:cubicBezTo>
                <a:close/>
                <a:moveTo>
                  <a:pt x="870626" y="499186"/>
                </a:moveTo>
                <a:cubicBezTo>
                  <a:pt x="877192" y="499186"/>
                  <a:pt x="883027" y="505020"/>
                  <a:pt x="883027" y="513042"/>
                </a:cubicBezTo>
                <a:cubicBezTo>
                  <a:pt x="883027" y="518876"/>
                  <a:pt x="877192" y="525440"/>
                  <a:pt x="870626" y="525440"/>
                </a:cubicBezTo>
                <a:cubicBezTo>
                  <a:pt x="863340" y="525440"/>
                  <a:pt x="856774" y="518876"/>
                  <a:pt x="856774" y="513042"/>
                </a:cubicBezTo>
                <a:cubicBezTo>
                  <a:pt x="856774" y="505020"/>
                  <a:pt x="863340" y="499186"/>
                  <a:pt x="870626" y="499186"/>
                </a:cubicBezTo>
                <a:close/>
                <a:moveTo>
                  <a:pt x="798340" y="499186"/>
                </a:moveTo>
                <a:cubicBezTo>
                  <a:pt x="806362" y="499186"/>
                  <a:pt x="812196" y="505020"/>
                  <a:pt x="812196" y="513042"/>
                </a:cubicBezTo>
                <a:cubicBezTo>
                  <a:pt x="812196" y="518876"/>
                  <a:pt x="806362" y="525440"/>
                  <a:pt x="798340" y="525440"/>
                </a:cubicBezTo>
                <a:cubicBezTo>
                  <a:pt x="792508" y="525440"/>
                  <a:pt x="785941" y="518876"/>
                  <a:pt x="785941" y="513042"/>
                </a:cubicBezTo>
                <a:cubicBezTo>
                  <a:pt x="785941" y="505020"/>
                  <a:pt x="792508" y="499186"/>
                  <a:pt x="798340" y="499186"/>
                </a:cubicBezTo>
                <a:close/>
                <a:moveTo>
                  <a:pt x="724135" y="499186"/>
                </a:moveTo>
                <a:cubicBezTo>
                  <a:pt x="731429" y="499186"/>
                  <a:pt x="737991" y="505020"/>
                  <a:pt x="737991" y="513042"/>
                </a:cubicBezTo>
                <a:cubicBezTo>
                  <a:pt x="737991" y="518876"/>
                  <a:pt x="731429" y="525440"/>
                  <a:pt x="724135" y="525440"/>
                </a:cubicBezTo>
                <a:cubicBezTo>
                  <a:pt x="717574" y="525440"/>
                  <a:pt x="711744" y="518876"/>
                  <a:pt x="711744" y="513042"/>
                </a:cubicBezTo>
                <a:cubicBezTo>
                  <a:pt x="711744" y="505020"/>
                  <a:pt x="717574" y="499186"/>
                  <a:pt x="724135" y="499186"/>
                </a:cubicBezTo>
                <a:close/>
                <a:moveTo>
                  <a:pt x="653306" y="499186"/>
                </a:moveTo>
                <a:cubicBezTo>
                  <a:pt x="660598" y="499186"/>
                  <a:pt x="667164" y="505020"/>
                  <a:pt x="667164" y="513042"/>
                </a:cubicBezTo>
                <a:cubicBezTo>
                  <a:pt x="667164" y="518876"/>
                  <a:pt x="660598" y="525440"/>
                  <a:pt x="653306" y="525440"/>
                </a:cubicBezTo>
                <a:cubicBezTo>
                  <a:pt x="645287" y="525440"/>
                  <a:pt x="640910" y="518876"/>
                  <a:pt x="640910" y="513042"/>
                </a:cubicBezTo>
                <a:cubicBezTo>
                  <a:pt x="640910" y="505020"/>
                  <a:pt x="645287" y="499186"/>
                  <a:pt x="653306" y="499186"/>
                </a:cubicBezTo>
                <a:close/>
                <a:moveTo>
                  <a:pt x="584869" y="499186"/>
                </a:moveTo>
                <a:cubicBezTo>
                  <a:pt x="592652" y="499186"/>
                  <a:pt x="599654" y="505020"/>
                  <a:pt x="599654" y="513042"/>
                </a:cubicBezTo>
                <a:cubicBezTo>
                  <a:pt x="599654" y="518876"/>
                  <a:pt x="592652" y="525440"/>
                  <a:pt x="584869" y="525440"/>
                </a:cubicBezTo>
                <a:cubicBezTo>
                  <a:pt x="576309" y="525440"/>
                  <a:pt x="570076" y="518876"/>
                  <a:pt x="570076" y="513042"/>
                </a:cubicBezTo>
                <a:cubicBezTo>
                  <a:pt x="570076" y="505020"/>
                  <a:pt x="576309" y="499186"/>
                  <a:pt x="584869" y="499186"/>
                </a:cubicBezTo>
                <a:close/>
                <a:moveTo>
                  <a:pt x="513670" y="499186"/>
                </a:moveTo>
                <a:cubicBezTo>
                  <a:pt x="522020" y="499186"/>
                  <a:pt x="528846" y="505020"/>
                  <a:pt x="528846" y="513042"/>
                </a:cubicBezTo>
                <a:cubicBezTo>
                  <a:pt x="528846" y="518876"/>
                  <a:pt x="522020" y="525440"/>
                  <a:pt x="513670" y="525440"/>
                </a:cubicBezTo>
                <a:cubicBezTo>
                  <a:pt x="506076" y="525440"/>
                  <a:pt x="499248" y="518876"/>
                  <a:pt x="499248" y="513042"/>
                </a:cubicBezTo>
                <a:cubicBezTo>
                  <a:pt x="499248" y="505020"/>
                  <a:pt x="506076" y="499186"/>
                  <a:pt x="513670" y="499186"/>
                </a:cubicBezTo>
                <a:close/>
                <a:moveTo>
                  <a:pt x="3939871" y="495814"/>
                </a:moveTo>
                <a:cubicBezTo>
                  <a:pt x="3946434" y="495814"/>
                  <a:pt x="3952268" y="502041"/>
                  <a:pt x="3952268" y="510602"/>
                </a:cubicBezTo>
                <a:cubicBezTo>
                  <a:pt x="3952268" y="518386"/>
                  <a:pt x="3946434" y="525391"/>
                  <a:pt x="3939871" y="525391"/>
                </a:cubicBezTo>
                <a:cubicBezTo>
                  <a:pt x="3932578" y="525391"/>
                  <a:pt x="3926015" y="518386"/>
                  <a:pt x="3926015" y="510602"/>
                </a:cubicBezTo>
                <a:cubicBezTo>
                  <a:pt x="3926015" y="502041"/>
                  <a:pt x="3932578" y="495814"/>
                  <a:pt x="3939871" y="495814"/>
                </a:cubicBezTo>
                <a:close/>
                <a:moveTo>
                  <a:pt x="3869042" y="495814"/>
                </a:moveTo>
                <a:cubicBezTo>
                  <a:pt x="3875605" y="495814"/>
                  <a:pt x="3881439" y="502041"/>
                  <a:pt x="3881439" y="510602"/>
                </a:cubicBezTo>
                <a:cubicBezTo>
                  <a:pt x="3881439" y="518386"/>
                  <a:pt x="3875605" y="525391"/>
                  <a:pt x="3869042" y="525391"/>
                </a:cubicBezTo>
                <a:cubicBezTo>
                  <a:pt x="3861749" y="525391"/>
                  <a:pt x="3855186" y="518386"/>
                  <a:pt x="3855186" y="510602"/>
                </a:cubicBezTo>
                <a:cubicBezTo>
                  <a:pt x="3855186" y="502041"/>
                  <a:pt x="3861749" y="495814"/>
                  <a:pt x="3869042" y="495814"/>
                </a:cubicBezTo>
                <a:close/>
                <a:moveTo>
                  <a:pt x="3796752" y="495814"/>
                </a:moveTo>
                <a:cubicBezTo>
                  <a:pt x="3804774" y="495814"/>
                  <a:pt x="3810608" y="502041"/>
                  <a:pt x="3810608" y="510602"/>
                </a:cubicBezTo>
                <a:cubicBezTo>
                  <a:pt x="3810608" y="518386"/>
                  <a:pt x="3804774" y="525391"/>
                  <a:pt x="3796752" y="525391"/>
                </a:cubicBezTo>
                <a:cubicBezTo>
                  <a:pt x="3790918" y="525391"/>
                  <a:pt x="3784355" y="518386"/>
                  <a:pt x="3784355" y="510602"/>
                </a:cubicBezTo>
                <a:cubicBezTo>
                  <a:pt x="3784355" y="502041"/>
                  <a:pt x="3790918" y="495814"/>
                  <a:pt x="3796752" y="495814"/>
                </a:cubicBezTo>
                <a:close/>
                <a:moveTo>
                  <a:pt x="3725922" y="495814"/>
                </a:moveTo>
                <a:cubicBezTo>
                  <a:pt x="3733944" y="495814"/>
                  <a:pt x="3739778" y="502041"/>
                  <a:pt x="3739778" y="510602"/>
                </a:cubicBezTo>
                <a:cubicBezTo>
                  <a:pt x="3739778" y="518386"/>
                  <a:pt x="3733944" y="525391"/>
                  <a:pt x="3725922" y="525391"/>
                </a:cubicBezTo>
                <a:cubicBezTo>
                  <a:pt x="3719359" y="525391"/>
                  <a:pt x="3713525" y="518386"/>
                  <a:pt x="3713525" y="510602"/>
                </a:cubicBezTo>
                <a:cubicBezTo>
                  <a:pt x="3713525" y="502041"/>
                  <a:pt x="3719359" y="495814"/>
                  <a:pt x="3725922" y="495814"/>
                </a:cubicBezTo>
                <a:close/>
                <a:moveTo>
                  <a:pt x="3655091" y="495814"/>
                </a:moveTo>
                <a:cubicBezTo>
                  <a:pt x="3662384" y="495814"/>
                  <a:pt x="3668947" y="502041"/>
                  <a:pt x="3668947" y="510602"/>
                </a:cubicBezTo>
                <a:cubicBezTo>
                  <a:pt x="3668947" y="518386"/>
                  <a:pt x="3662384" y="525391"/>
                  <a:pt x="3655091" y="525391"/>
                </a:cubicBezTo>
                <a:cubicBezTo>
                  <a:pt x="3647069" y="525391"/>
                  <a:pt x="3642694" y="518386"/>
                  <a:pt x="3642694" y="510602"/>
                </a:cubicBezTo>
                <a:cubicBezTo>
                  <a:pt x="3642694" y="502041"/>
                  <a:pt x="3647069" y="495814"/>
                  <a:pt x="3655091" y="495814"/>
                </a:cubicBezTo>
                <a:close/>
                <a:moveTo>
                  <a:pt x="3583280" y="495814"/>
                </a:moveTo>
                <a:cubicBezTo>
                  <a:pt x="3591064" y="495814"/>
                  <a:pt x="3598069" y="502041"/>
                  <a:pt x="3598069" y="510602"/>
                </a:cubicBezTo>
                <a:cubicBezTo>
                  <a:pt x="3598069" y="518386"/>
                  <a:pt x="3591064" y="525391"/>
                  <a:pt x="3583280" y="525391"/>
                </a:cubicBezTo>
                <a:cubicBezTo>
                  <a:pt x="3574718" y="525391"/>
                  <a:pt x="3568491" y="518386"/>
                  <a:pt x="3568491" y="510602"/>
                </a:cubicBezTo>
                <a:cubicBezTo>
                  <a:pt x="3568491" y="502041"/>
                  <a:pt x="3574718" y="495814"/>
                  <a:pt x="3583280" y="495814"/>
                </a:cubicBezTo>
                <a:close/>
                <a:moveTo>
                  <a:pt x="3512449" y="495814"/>
                </a:moveTo>
                <a:cubicBezTo>
                  <a:pt x="3520232" y="495814"/>
                  <a:pt x="3527237" y="502041"/>
                  <a:pt x="3527237" y="510602"/>
                </a:cubicBezTo>
                <a:cubicBezTo>
                  <a:pt x="3527237" y="518386"/>
                  <a:pt x="3520232" y="525391"/>
                  <a:pt x="3512449" y="525391"/>
                </a:cubicBezTo>
                <a:cubicBezTo>
                  <a:pt x="3503887" y="525391"/>
                  <a:pt x="3497661" y="518386"/>
                  <a:pt x="3497661" y="510602"/>
                </a:cubicBezTo>
                <a:cubicBezTo>
                  <a:pt x="3497661" y="502041"/>
                  <a:pt x="3503887" y="495814"/>
                  <a:pt x="3512449" y="495814"/>
                </a:cubicBezTo>
                <a:close/>
                <a:moveTo>
                  <a:pt x="3440686" y="495814"/>
                </a:moveTo>
                <a:cubicBezTo>
                  <a:pt x="3448708" y="495814"/>
                  <a:pt x="3453083" y="502041"/>
                  <a:pt x="3453083" y="510602"/>
                </a:cubicBezTo>
                <a:cubicBezTo>
                  <a:pt x="3453083" y="518386"/>
                  <a:pt x="3448708" y="525391"/>
                  <a:pt x="3440686" y="525391"/>
                </a:cubicBezTo>
                <a:cubicBezTo>
                  <a:pt x="3433393" y="525391"/>
                  <a:pt x="3426830" y="518386"/>
                  <a:pt x="3426830" y="510602"/>
                </a:cubicBezTo>
                <a:cubicBezTo>
                  <a:pt x="3426830" y="502041"/>
                  <a:pt x="3433393" y="495814"/>
                  <a:pt x="3440686" y="495814"/>
                </a:cubicBezTo>
                <a:close/>
                <a:moveTo>
                  <a:pt x="3369857" y="495814"/>
                </a:moveTo>
                <a:cubicBezTo>
                  <a:pt x="3376420" y="495814"/>
                  <a:pt x="3382254" y="502041"/>
                  <a:pt x="3382254" y="510602"/>
                </a:cubicBezTo>
                <a:cubicBezTo>
                  <a:pt x="3382254" y="518386"/>
                  <a:pt x="3376420" y="525391"/>
                  <a:pt x="3369857" y="525391"/>
                </a:cubicBezTo>
                <a:cubicBezTo>
                  <a:pt x="3362564" y="525391"/>
                  <a:pt x="3356001" y="518386"/>
                  <a:pt x="3356001" y="510602"/>
                </a:cubicBezTo>
                <a:cubicBezTo>
                  <a:pt x="3356001" y="502041"/>
                  <a:pt x="3362564" y="495814"/>
                  <a:pt x="3369857" y="495814"/>
                </a:cubicBezTo>
                <a:close/>
                <a:moveTo>
                  <a:pt x="3299094" y="495814"/>
                </a:moveTo>
                <a:cubicBezTo>
                  <a:pt x="3305656" y="495814"/>
                  <a:pt x="3311491" y="502041"/>
                  <a:pt x="3311491" y="510602"/>
                </a:cubicBezTo>
                <a:cubicBezTo>
                  <a:pt x="3311491" y="518386"/>
                  <a:pt x="3305656" y="525391"/>
                  <a:pt x="3299094" y="525391"/>
                </a:cubicBezTo>
                <a:cubicBezTo>
                  <a:pt x="3291802" y="525391"/>
                  <a:pt x="3285240" y="518386"/>
                  <a:pt x="3285240" y="510602"/>
                </a:cubicBezTo>
                <a:cubicBezTo>
                  <a:pt x="3285240" y="502041"/>
                  <a:pt x="3291802" y="495814"/>
                  <a:pt x="3299094" y="495814"/>
                </a:cubicBezTo>
                <a:close/>
                <a:moveTo>
                  <a:pt x="3226805" y="495814"/>
                </a:moveTo>
                <a:cubicBezTo>
                  <a:pt x="3234825" y="495814"/>
                  <a:pt x="3240660" y="502041"/>
                  <a:pt x="3240660" y="510602"/>
                </a:cubicBezTo>
                <a:cubicBezTo>
                  <a:pt x="3240660" y="518386"/>
                  <a:pt x="3234825" y="525391"/>
                  <a:pt x="3226805" y="525391"/>
                </a:cubicBezTo>
                <a:cubicBezTo>
                  <a:pt x="3220242" y="525391"/>
                  <a:pt x="3214406" y="518386"/>
                  <a:pt x="3214406" y="510602"/>
                </a:cubicBezTo>
                <a:cubicBezTo>
                  <a:pt x="3214406" y="502041"/>
                  <a:pt x="3220242" y="495814"/>
                  <a:pt x="3226805" y="495814"/>
                </a:cubicBezTo>
                <a:close/>
                <a:moveTo>
                  <a:pt x="3152602" y="495814"/>
                </a:moveTo>
                <a:cubicBezTo>
                  <a:pt x="3159895" y="495814"/>
                  <a:pt x="3166454" y="502041"/>
                  <a:pt x="3166454" y="510602"/>
                </a:cubicBezTo>
                <a:cubicBezTo>
                  <a:pt x="3166454" y="518386"/>
                  <a:pt x="3159895" y="525391"/>
                  <a:pt x="3152602" y="525391"/>
                </a:cubicBezTo>
                <a:cubicBezTo>
                  <a:pt x="3146038" y="525391"/>
                  <a:pt x="3140203" y="518386"/>
                  <a:pt x="3140203" y="510602"/>
                </a:cubicBezTo>
                <a:cubicBezTo>
                  <a:pt x="3140203" y="502041"/>
                  <a:pt x="3146038" y="495814"/>
                  <a:pt x="3152602" y="495814"/>
                </a:cubicBezTo>
                <a:close/>
                <a:moveTo>
                  <a:pt x="2439944" y="428356"/>
                </a:moveTo>
                <a:cubicBezTo>
                  <a:pt x="2448502" y="428356"/>
                  <a:pt x="2454729" y="432731"/>
                  <a:pt x="2454729" y="440753"/>
                </a:cubicBezTo>
                <a:cubicBezTo>
                  <a:pt x="2454729" y="448046"/>
                  <a:pt x="2448502" y="454610"/>
                  <a:pt x="2439944" y="454610"/>
                </a:cubicBezTo>
                <a:cubicBezTo>
                  <a:pt x="2432159" y="454610"/>
                  <a:pt x="2425156" y="448046"/>
                  <a:pt x="2425156" y="440753"/>
                </a:cubicBezTo>
                <a:cubicBezTo>
                  <a:pt x="2425156" y="432731"/>
                  <a:pt x="2432159" y="428356"/>
                  <a:pt x="2439944" y="428356"/>
                </a:cubicBezTo>
                <a:close/>
                <a:moveTo>
                  <a:pt x="2369110" y="428356"/>
                </a:moveTo>
                <a:cubicBezTo>
                  <a:pt x="2377672" y="428356"/>
                  <a:pt x="2383898" y="432731"/>
                  <a:pt x="2383898" y="440753"/>
                </a:cubicBezTo>
                <a:cubicBezTo>
                  <a:pt x="2383898" y="448046"/>
                  <a:pt x="2377672" y="454610"/>
                  <a:pt x="2369110" y="454610"/>
                </a:cubicBezTo>
                <a:cubicBezTo>
                  <a:pt x="2361327" y="454610"/>
                  <a:pt x="2354319" y="448046"/>
                  <a:pt x="2354319" y="440753"/>
                </a:cubicBezTo>
                <a:cubicBezTo>
                  <a:pt x="2354319" y="432731"/>
                  <a:pt x="2361327" y="428356"/>
                  <a:pt x="2369110" y="428356"/>
                </a:cubicBezTo>
                <a:close/>
                <a:moveTo>
                  <a:pt x="2298278" y="428356"/>
                </a:moveTo>
                <a:cubicBezTo>
                  <a:pt x="2306842" y="428356"/>
                  <a:pt x="2313066" y="432731"/>
                  <a:pt x="2313066" y="440753"/>
                </a:cubicBezTo>
                <a:cubicBezTo>
                  <a:pt x="2313066" y="448046"/>
                  <a:pt x="2306842" y="454610"/>
                  <a:pt x="2298278" y="454610"/>
                </a:cubicBezTo>
                <a:cubicBezTo>
                  <a:pt x="2290494" y="454610"/>
                  <a:pt x="2283490" y="448046"/>
                  <a:pt x="2283490" y="440753"/>
                </a:cubicBezTo>
                <a:cubicBezTo>
                  <a:pt x="2283490" y="432731"/>
                  <a:pt x="2290494" y="428356"/>
                  <a:pt x="2298278" y="428356"/>
                </a:cubicBezTo>
                <a:close/>
                <a:moveTo>
                  <a:pt x="2226514" y="428356"/>
                </a:moveTo>
                <a:cubicBezTo>
                  <a:pt x="2234537" y="428356"/>
                  <a:pt x="2238914" y="432731"/>
                  <a:pt x="2238914" y="440753"/>
                </a:cubicBezTo>
                <a:cubicBezTo>
                  <a:pt x="2238914" y="448046"/>
                  <a:pt x="2234537" y="454610"/>
                  <a:pt x="2226514" y="454610"/>
                </a:cubicBezTo>
                <a:cubicBezTo>
                  <a:pt x="2218492" y="454610"/>
                  <a:pt x="2212656" y="448046"/>
                  <a:pt x="2212656" y="440753"/>
                </a:cubicBezTo>
                <a:cubicBezTo>
                  <a:pt x="2212656" y="432731"/>
                  <a:pt x="2218492" y="428356"/>
                  <a:pt x="2226514" y="428356"/>
                </a:cubicBezTo>
                <a:close/>
                <a:moveTo>
                  <a:pt x="2155682" y="428356"/>
                </a:moveTo>
                <a:cubicBezTo>
                  <a:pt x="2161517" y="428356"/>
                  <a:pt x="2168079" y="432731"/>
                  <a:pt x="2168079" y="440753"/>
                </a:cubicBezTo>
                <a:cubicBezTo>
                  <a:pt x="2168079" y="448046"/>
                  <a:pt x="2161517" y="454610"/>
                  <a:pt x="2155682" y="454610"/>
                </a:cubicBezTo>
                <a:cubicBezTo>
                  <a:pt x="2147658" y="454610"/>
                  <a:pt x="2141825" y="448046"/>
                  <a:pt x="2141825" y="440753"/>
                </a:cubicBezTo>
                <a:cubicBezTo>
                  <a:pt x="2141825" y="432731"/>
                  <a:pt x="2147658" y="428356"/>
                  <a:pt x="2155682" y="428356"/>
                </a:cubicBezTo>
                <a:close/>
                <a:moveTo>
                  <a:pt x="2084846" y="428356"/>
                </a:moveTo>
                <a:cubicBezTo>
                  <a:pt x="2090682" y="428356"/>
                  <a:pt x="2097246" y="432731"/>
                  <a:pt x="2097246" y="440753"/>
                </a:cubicBezTo>
                <a:cubicBezTo>
                  <a:pt x="2097246" y="448046"/>
                  <a:pt x="2090682" y="454610"/>
                  <a:pt x="2084846" y="454610"/>
                </a:cubicBezTo>
                <a:cubicBezTo>
                  <a:pt x="2076827" y="454610"/>
                  <a:pt x="2070991" y="448046"/>
                  <a:pt x="2070991" y="440753"/>
                </a:cubicBezTo>
                <a:cubicBezTo>
                  <a:pt x="2070991" y="432731"/>
                  <a:pt x="2076827" y="428356"/>
                  <a:pt x="2084846" y="428356"/>
                </a:cubicBezTo>
                <a:close/>
                <a:moveTo>
                  <a:pt x="2011832" y="428356"/>
                </a:moveTo>
                <a:cubicBezTo>
                  <a:pt x="2019855" y="428356"/>
                  <a:pt x="2026418" y="432731"/>
                  <a:pt x="2026418" y="440753"/>
                </a:cubicBezTo>
                <a:cubicBezTo>
                  <a:pt x="2026418" y="448046"/>
                  <a:pt x="2019855" y="454610"/>
                  <a:pt x="2011832" y="454610"/>
                </a:cubicBezTo>
                <a:cubicBezTo>
                  <a:pt x="2005999" y="454610"/>
                  <a:pt x="2000165" y="448046"/>
                  <a:pt x="2000165" y="440753"/>
                </a:cubicBezTo>
                <a:cubicBezTo>
                  <a:pt x="2000165" y="432731"/>
                  <a:pt x="2005999" y="428356"/>
                  <a:pt x="2011832" y="428356"/>
                </a:cubicBezTo>
                <a:close/>
                <a:moveTo>
                  <a:pt x="1938362" y="428356"/>
                </a:moveTo>
                <a:cubicBezTo>
                  <a:pt x="1946382" y="428356"/>
                  <a:pt x="1952216" y="432731"/>
                  <a:pt x="1952216" y="440753"/>
                </a:cubicBezTo>
                <a:cubicBezTo>
                  <a:pt x="1952216" y="448046"/>
                  <a:pt x="1946382" y="454610"/>
                  <a:pt x="1938362" y="454610"/>
                </a:cubicBezTo>
                <a:cubicBezTo>
                  <a:pt x="1932525" y="454610"/>
                  <a:pt x="1925965" y="448046"/>
                  <a:pt x="1925965" y="440753"/>
                </a:cubicBezTo>
                <a:cubicBezTo>
                  <a:pt x="1925965" y="432731"/>
                  <a:pt x="1932525" y="428356"/>
                  <a:pt x="1938362" y="428356"/>
                </a:cubicBezTo>
                <a:close/>
                <a:moveTo>
                  <a:pt x="1867525" y="428356"/>
                </a:moveTo>
                <a:cubicBezTo>
                  <a:pt x="1875547" y="428356"/>
                  <a:pt x="1881384" y="432731"/>
                  <a:pt x="1881384" y="440753"/>
                </a:cubicBezTo>
                <a:cubicBezTo>
                  <a:pt x="1881384" y="448046"/>
                  <a:pt x="1875547" y="454610"/>
                  <a:pt x="1867525" y="454610"/>
                </a:cubicBezTo>
                <a:cubicBezTo>
                  <a:pt x="1860232" y="454610"/>
                  <a:pt x="1855126" y="448046"/>
                  <a:pt x="1855126" y="440753"/>
                </a:cubicBezTo>
                <a:cubicBezTo>
                  <a:pt x="1855126" y="432731"/>
                  <a:pt x="1860232" y="428356"/>
                  <a:pt x="1867525" y="428356"/>
                </a:cubicBezTo>
                <a:close/>
                <a:moveTo>
                  <a:pt x="1799085" y="428356"/>
                </a:moveTo>
                <a:cubicBezTo>
                  <a:pt x="1807644" y="428356"/>
                  <a:pt x="1813873" y="434190"/>
                  <a:pt x="1813873" y="440753"/>
                </a:cubicBezTo>
                <a:cubicBezTo>
                  <a:pt x="1813873" y="448046"/>
                  <a:pt x="1807644" y="454610"/>
                  <a:pt x="1799085" y="454610"/>
                </a:cubicBezTo>
                <a:cubicBezTo>
                  <a:pt x="1790521" y="454610"/>
                  <a:pt x="1784298" y="448046"/>
                  <a:pt x="1784298" y="440753"/>
                </a:cubicBezTo>
                <a:cubicBezTo>
                  <a:pt x="1784298" y="434190"/>
                  <a:pt x="1790521" y="428356"/>
                  <a:pt x="1799085" y="428356"/>
                </a:cubicBezTo>
                <a:close/>
                <a:moveTo>
                  <a:pt x="1728260" y="428356"/>
                </a:moveTo>
                <a:cubicBezTo>
                  <a:pt x="1736822" y="428356"/>
                  <a:pt x="1743046" y="434190"/>
                  <a:pt x="1743046" y="440753"/>
                </a:cubicBezTo>
                <a:cubicBezTo>
                  <a:pt x="1743046" y="448046"/>
                  <a:pt x="1736822" y="454610"/>
                  <a:pt x="1728260" y="454610"/>
                </a:cubicBezTo>
                <a:cubicBezTo>
                  <a:pt x="1719694" y="454610"/>
                  <a:pt x="1713469" y="448046"/>
                  <a:pt x="1713469" y="440753"/>
                </a:cubicBezTo>
                <a:cubicBezTo>
                  <a:pt x="1713469" y="434190"/>
                  <a:pt x="1719694" y="428356"/>
                  <a:pt x="1728260" y="428356"/>
                </a:cubicBezTo>
                <a:close/>
                <a:moveTo>
                  <a:pt x="1657426" y="428356"/>
                </a:moveTo>
                <a:cubicBezTo>
                  <a:pt x="1665212" y="428356"/>
                  <a:pt x="1672218" y="434190"/>
                  <a:pt x="1672218" y="440753"/>
                </a:cubicBezTo>
                <a:cubicBezTo>
                  <a:pt x="1672218" y="448046"/>
                  <a:pt x="1665212" y="454610"/>
                  <a:pt x="1657426" y="454610"/>
                </a:cubicBezTo>
                <a:cubicBezTo>
                  <a:pt x="1648870" y="454610"/>
                  <a:pt x="1642647" y="448046"/>
                  <a:pt x="1642647" y="440753"/>
                </a:cubicBezTo>
                <a:cubicBezTo>
                  <a:pt x="1642647" y="434190"/>
                  <a:pt x="1648870" y="428356"/>
                  <a:pt x="1657426" y="428356"/>
                </a:cubicBezTo>
                <a:close/>
                <a:moveTo>
                  <a:pt x="1582294" y="428356"/>
                </a:moveTo>
                <a:cubicBezTo>
                  <a:pt x="1589590" y="428356"/>
                  <a:pt x="1594697" y="434190"/>
                  <a:pt x="1594697" y="440753"/>
                </a:cubicBezTo>
                <a:cubicBezTo>
                  <a:pt x="1594697" y="448046"/>
                  <a:pt x="1589590" y="454610"/>
                  <a:pt x="1582294" y="454610"/>
                </a:cubicBezTo>
                <a:cubicBezTo>
                  <a:pt x="1574274" y="454610"/>
                  <a:pt x="1568438" y="448046"/>
                  <a:pt x="1568438" y="440753"/>
                </a:cubicBezTo>
                <a:cubicBezTo>
                  <a:pt x="1568438" y="434190"/>
                  <a:pt x="1574274" y="428356"/>
                  <a:pt x="1582294" y="428356"/>
                </a:cubicBezTo>
                <a:close/>
                <a:moveTo>
                  <a:pt x="1512195" y="428356"/>
                </a:moveTo>
                <a:cubicBezTo>
                  <a:pt x="1518027" y="428356"/>
                  <a:pt x="1523862" y="434190"/>
                  <a:pt x="1523862" y="440753"/>
                </a:cubicBezTo>
                <a:cubicBezTo>
                  <a:pt x="1523862" y="448046"/>
                  <a:pt x="1518027" y="454610"/>
                  <a:pt x="1512195" y="454610"/>
                </a:cubicBezTo>
                <a:cubicBezTo>
                  <a:pt x="1504171" y="454610"/>
                  <a:pt x="1497610" y="448046"/>
                  <a:pt x="1497610" y="440753"/>
                </a:cubicBezTo>
                <a:cubicBezTo>
                  <a:pt x="1497610" y="434190"/>
                  <a:pt x="1504171" y="428356"/>
                  <a:pt x="1512195" y="428356"/>
                </a:cubicBezTo>
                <a:close/>
                <a:moveTo>
                  <a:pt x="1439171" y="428356"/>
                </a:moveTo>
                <a:cubicBezTo>
                  <a:pt x="1447188" y="428356"/>
                  <a:pt x="1453023" y="434190"/>
                  <a:pt x="1453023" y="440753"/>
                </a:cubicBezTo>
                <a:cubicBezTo>
                  <a:pt x="1453023" y="448046"/>
                  <a:pt x="1447188" y="454610"/>
                  <a:pt x="1439171" y="454610"/>
                </a:cubicBezTo>
                <a:cubicBezTo>
                  <a:pt x="1433336" y="454610"/>
                  <a:pt x="1426771" y="448046"/>
                  <a:pt x="1426771" y="440753"/>
                </a:cubicBezTo>
                <a:cubicBezTo>
                  <a:pt x="1426771" y="434190"/>
                  <a:pt x="1433336" y="428356"/>
                  <a:pt x="1439171" y="428356"/>
                </a:cubicBezTo>
                <a:close/>
                <a:moveTo>
                  <a:pt x="1368344" y="428356"/>
                </a:moveTo>
                <a:cubicBezTo>
                  <a:pt x="1376365" y="428356"/>
                  <a:pt x="1382196" y="434190"/>
                  <a:pt x="1382196" y="440753"/>
                </a:cubicBezTo>
                <a:cubicBezTo>
                  <a:pt x="1382196" y="448046"/>
                  <a:pt x="1376365" y="454610"/>
                  <a:pt x="1368344" y="454610"/>
                </a:cubicBezTo>
                <a:cubicBezTo>
                  <a:pt x="1362508" y="454610"/>
                  <a:pt x="1355948" y="448046"/>
                  <a:pt x="1355948" y="440753"/>
                </a:cubicBezTo>
                <a:cubicBezTo>
                  <a:pt x="1355948" y="434190"/>
                  <a:pt x="1362508" y="428356"/>
                  <a:pt x="1368344" y="428356"/>
                </a:cubicBezTo>
                <a:close/>
                <a:moveTo>
                  <a:pt x="1297515" y="428356"/>
                </a:moveTo>
                <a:cubicBezTo>
                  <a:pt x="1305538" y="428356"/>
                  <a:pt x="1311372" y="434190"/>
                  <a:pt x="1311372" y="440753"/>
                </a:cubicBezTo>
                <a:cubicBezTo>
                  <a:pt x="1311372" y="448046"/>
                  <a:pt x="1305538" y="454610"/>
                  <a:pt x="1297515" y="454610"/>
                </a:cubicBezTo>
                <a:cubicBezTo>
                  <a:pt x="1289495" y="454610"/>
                  <a:pt x="1285118" y="448046"/>
                  <a:pt x="1285118" y="440753"/>
                </a:cubicBezTo>
                <a:cubicBezTo>
                  <a:pt x="1285118" y="434190"/>
                  <a:pt x="1289495" y="428356"/>
                  <a:pt x="1297515" y="428356"/>
                </a:cubicBezTo>
                <a:close/>
                <a:moveTo>
                  <a:pt x="1225703" y="428356"/>
                </a:moveTo>
                <a:cubicBezTo>
                  <a:pt x="1233487" y="428356"/>
                  <a:pt x="1240491" y="434190"/>
                  <a:pt x="1240491" y="440753"/>
                </a:cubicBezTo>
                <a:cubicBezTo>
                  <a:pt x="1240491" y="448046"/>
                  <a:pt x="1233487" y="454610"/>
                  <a:pt x="1225703" y="454610"/>
                </a:cubicBezTo>
                <a:cubicBezTo>
                  <a:pt x="1217156" y="454610"/>
                  <a:pt x="1210925" y="448046"/>
                  <a:pt x="1210925" y="440753"/>
                </a:cubicBezTo>
                <a:cubicBezTo>
                  <a:pt x="1210925" y="434190"/>
                  <a:pt x="1217156" y="428356"/>
                  <a:pt x="1225703" y="428356"/>
                </a:cubicBezTo>
                <a:close/>
                <a:moveTo>
                  <a:pt x="1154886" y="428356"/>
                </a:moveTo>
                <a:cubicBezTo>
                  <a:pt x="1162673" y="428356"/>
                  <a:pt x="1169676" y="434190"/>
                  <a:pt x="1169676" y="440753"/>
                </a:cubicBezTo>
                <a:cubicBezTo>
                  <a:pt x="1169676" y="448046"/>
                  <a:pt x="1162673" y="454610"/>
                  <a:pt x="1154886" y="454610"/>
                </a:cubicBezTo>
                <a:cubicBezTo>
                  <a:pt x="1146323" y="454610"/>
                  <a:pt x="1140096" y="448046"/>
                  <a:pt x="1140096" y="440753"/>
                </a:cubicBezTo>
                <a:cubicBezTo>
                  <a:pt x="1140096" y="434190"/>
                  <a:pt x="1146323" y="428356"/>
                  <a:pt x="1154886" y="428356"/>
                </a:cubicBezTo>
                <a:close/>
                <a:moveTo>
                  <a:pt x="1084056" y="428356"/>
                </a:moveTo>
                <a:cubicBezTo>
                  <a:pt x="1091840" y="428356"/>
                  <a:pt x="1098844" y="434190"/>
                  <a:pt x="1098844" y="440753"/>
                </a:cubicBezTo>
                <a:cubicBezTo>
                  <a:pt x="1098844" y="448046"/>
                  <a:pt x="1091840" y="454610"/>
                  <a:pt x="1084056" y="454610"/>
                </a:cubicBezTo>
                <a:cubicBezTo>
                  <a:pt x="1075492" y="454610"/>
                  <a:pt x="1069267" y="448046"/>
                  <a:pt x="1069267" y="440753"/>
                </a:cubicBezTo>
                <a:cubicBezTo>
                  <a:pt x="1069267" y="434190"/>
                  <a:pt x="1075492" y="428356"/>
                  <a:pt x="1084056" y="428356"/>
                </a:cubicBezTo>
                <a:close/>
                <a:moveTo>
                  <a:pt x="1013015" y="428356"/>
                </a:moveTo>
                <a:cubicBezTo>
                  <a:pt x="1020312" y="428356"/>
                  <a:pt x="1024685" y="434190"/>
                  <a:pt x="1024685" y="440753"/>
                </a:cubicBezTo>
                <a:cubicBezTo>
                  <a:pt x="1024685" y="448046"/>
                  <a:pt x="1020312" y="454610"/>
                  <a:pt x="1013015" y="454610"/>
                </a:cubicBezTo>
                <a:cubicBezTo>
                  <a:pt x="1004998" y="454610"/>
                  <a:pt x="998434" y="448046"/>
                  <a:pt x="998434" y="440753"/>
                </a:cubicBezTo>
                <a:cubicBezTo>
                  <a:pt x="998434" y="434190"/>
                  <a:pt x="1004998" y="428356"/>
                  <a:pt x="1013015" y="428356"/>
                </a:cubicBezTo>
                <a:close/>
                <a:moveTo>
                  <a:pt x="941465" y="428356"/>
                </a:moveTo>
                <a:cubicBezTo>
                  <a:pt x="948030" y="428356"/>
                  <a:pt x="953864" y="434190"/>
                  <a:pt x="953864" y="440753"/>
                </a:cubicBezTo>
                <a:cubicBezTo>
                  <a:pt x="953864" y="448046"/>
                  <a:pt x="948030" y="454610"/>
                  <a:pt x="941465" y="454610"/>
                </a:cubicBezTo>
                <a:cubicBezTo>
                  <a:pt x="934168" y="454610"/>
                  <a:pt x="927611" y="448046"/>
                  <a:pt x="927611" y="440753"/>
                </a:cubicBezTo>
                <a:cubicBezTo>
                  <a:pt x="927611" y="434190"/>
                  <a:pt x="934168" y="428356"/>
                  <a:pt x="941465" y="428356"/>
                </a:cubicBezTo>
                <a:close/>
                <a:moveTo>
                  <a:pt x="870633" y="428356"/>
                </a:moveTo>
                <a:cubicBezTo>
                  <a:pt x="877194" y="428356"/>
                  <a:pt x="883030" y="434190"/>
                  <a:pt x="883030" y="440753"/>
                </a:cubicBezTo>
                <a:cubicBezTo>
                  <a:pt x="883030" y="448046"/>
                  <a:pt x="877194" y="454610"/>
                  <a:pt x="870633" y="454610"/>
                </a:cubicBezTo>
                <a:cubicBezTo>
                  <a:pt x="863341" y="454610"/>
                  <a:pt x="856774" y="448046"/>
                  <a:pt x="856774" y="440753"/>
                </a:cubicBezTo>
                <a:cubicBezTo>
                  <a:pt x="856774" y="434190"/>
                  <a:pt x="863341" y="428356"/>
                  <a:pt x="870633" y="428356"/>
                </a:cubicBezTo>
                <a:close/>
                <a:moveTo>
                  <a:pt x="798344" y="428356"/>
                </a:moveTo>
                <a:cubicBezTo>
                  <a:pt x="806370" y="428356"/>
                  <a:pt x="812196" y="434190"/>
                  <a:pt x="812196" y="440753"/>
                </a:cubicBezTo>
                <a:cubicBezTo>
                  <a:pt x="812196" y="448046"/>
                  <a:pt x="806370" y="454610"/>
                  <a:pt x="798344" y="454610"/>
                </a:cubicBezTo>
                <a:cubicBezTo>
                  <a:pt x="792510" y="454610"/>
                  <a:pt x="785947" y="448046"/>
                  <a:pt x="785947" y="440753"/>
                </a:cubicBezTo>
                <a:cubicBezTo>
                  <a:pt x="785947" y="434190"/>
                  <a:pt x="792510" y="428356"/>
                  <a:pt x="798344" y="428356"/>
                </a:cubicBezTo>
                <a:close/>
                <a:moveTo>
                  <a:pt x="724138" y="428356"/>
                </a:moveTo>
                <a:cubicBezTo>
                  <a:pt x="731434" y="428356"/>
                  <a:pt x="738002" y="434190"/>
                  <a:pt x="738002" y="442212"/>
                </a:cubicBezTo>
                <a:cubicBezTo>
                  <a:pt x="738002" y="448046"/>
                  <a:pt x="731434" y="454610"/>
                  <a:pt x="724138" y="454610"/>
                </a:cubicBezTo>
                <a:cubicBezTo>
                  <a:pt x="717578" y="454610"/>
                  <a:pt x="711747" y="448046"/>
                  <a:pt x="711747" y="442212"/>
                </a:cubicBezTo>
                <a:cubicBezTo>
                  <a:pt x="711747" y="434190"/>
                  <a:pt x="717578" y="428356"/>
                  <a:pt x="724138" y="428356"/>
                </a:cubicBezTo>
                <a:close/>
                <a:moveTo>
                  <a:pt x="653312" y="428356"/>
                </a:moveTo>
                <a:cubicBezTo>
                  <a:pt x="660604" y="428356"/>
                  <a:pt x="667165" y="434190"/>
                  <a:pt x="667165" y="442212"/>
                </a:cubicBezTo>
                <a:cubicBezTo>
                  <a:pt x="667165" y="448046"/>
                  <a:pt x="660604" y="454610"/>
                  <a:pt x="653312" y="454610"/>
                </a:cubicBezTo>
                <a:cubicBezTo>
                  <a:pt x="645288" y="454610"/>
                  <a:pt x="640912" y="448046"/>
                  <a:pt x="640912" y="442212"/>
                </a:cubicBezTo>
                <a:cubicBezTo>
                  <a:pt x="640912" y="434190"/>
                  <a:pt x="645288" y="428356"/>
                  <a:pt x="653312" y="428356"/>
                </a:cubicBezTo>
                <a:close/>
                <a:moveTo>
                  <a:pt x="3796752" y="424982"/>
                </a:moveTo>
                <a:cubicBezTo>
                  <a:pt x="3804774" y="424982"/>
                  <a:pt x="3810608" y="431209"/>
                  <a:pt x="3810608" y="439771"/>
                </a:cubicBezTo>
                <a:cubicBezTo>
                  <a:pt x="3810608" y="447555"/>
                  <a:pt x="3804774" y="454560"/>
                  <a:pt x="3796752" y="454560"/>
                </a:cubicBezTo>
                <a:cubicBezTo>
                  <a:pt x="3790918" y="454560"/>
                  <a:pt x="3784355" y="447555"/>
                  <a:pt x="3784355" y="439771"/>
                </a:cubicBezTo>
                <a:cubicBezTo>
                  <a:pt x="3784355" y="431209"/>
                  <a:pt x="3790918" y="424982"/>
                  <a:pt x="3796752" y="424982"/>
                </a:cubicBezTo>
                <a:close/>
                <a:moveTo>
                  <a:pt x="3725922" y="424982"/>
                </a:moveTo>
                <a:cubicBezTo>
                  <a:pt x="3733944" y="424982"/>
                  <a:pt x="3739778" y="431209"/>
                  <a:pt x="3739778" y="439771"/>
                </a:cubicBezTo>
                <a:cubicBezTo>
                  <a:pt x="3739778" y="447555"/>
                  <a:pt x="3733944" y="454560"/>
                  <a:pt x="3725922" y="454560"/>
                </a:cubicBezTo>
                <a:cubicBezTo>
                  <a:pt x="3719359" y="454560"/>
                  <a:pt x="3713525" y="447555"/>
                  <a:pt x="3713525" y="439771"/>
                </a:cubicBezTo>
                <a:cubicBezTo>
                  <a:pt x="3713525" y="431209"/>
                  <a:pt x="3717900" y="424982"/>
                  <a:pt x="3725922" y="424982"/>
                </a:cubicBezTo>
                <a:close/>
                <a:moveTo>
                  <a:pt x="3655091" y="424982"/>
                </a:moveTo>
                <a:cubicBezTo>
                  <a:pt x="3662384" y="424982"/>
                  <a:pt x="3668947" y="431209"/>
                  <a:pt x="3668947" y="439771"/>
                </a:cubicBezTo>
                <a:cubicBezTo>
                  <a:pt x="3668947" y="447555"/>
                  <a:pt x="3662384" y="454560"/>
                  <a:pt x="3655091" y="454560"/>
                </a:cubicBezTo>
                <a:cubicBezTo>
                  <a:pt x="3647069" y="454560"/>
                  <a:pt x="3642694" y="447555"/>
                  <a:pt x="3642694" y="439771"/>
                </a:cubicBezTo>
                <a:cubicBezTo>
                  <a:pt x="3642694" y="431209"/>
                  <a:pt x="3647069" y="424982"/>
                  <a:pt x="3655091" y="424982"/>
                </a:cubicBezTo>
                <a:close/>
                <a:moveTo>
                  <a:pt x="3583280" y="424982"/>
                </a:moveTo>
                <a:cubicBezTo>
                  <a:pt x="3591064" y="424982"/>
                  <a:pt x="3598069" y="431209"/>
                  <a:pt x="3598069" y="439771"/>
                </a:cubicBezTo>
                <a:cubicBezTo>
                  <a:pt x="3598069" y="447555"/>
                  <a:pt x="3591064" y="454560"/>
                  <a:pt x="3583280" y="454560"/>
                </a:cubicBezTo>
                <a:cubicBezTo>
                  <a:pt x="3574718" y="454560"/>
                  <a:pt x="3568491" y="447555"/>
                  <a:pt x="3568491" y="439771"/>
                </a:cubicBezTo>
                <a:cubicBezTo>
                  <a:pt x="3568491" y="431209"/>
                  <a:pt x="3574718" y="424982"/>
                  <a:pt x="3583280" y="424982"/>
                </a:cubicBezTo>
                <a:close/>
                <a:moveTo>
                  <a:pt x="3512449" y="424982"/>
                </a:moveTo>
                <a:cubicBezTo>
                  <a:pt x="3520232" y="424982"/>
                  <a:pt x="3527237" y="431209"/>
                  <a:pt x="3527237" y="439771"/>
                </a:cubicBezTo>
                <a:cubicBezTo>
                  <a:pt x="3527237" y="447555"/>
                  <a:pt x="3520232" y="454560"/>
                  <a:pt x="3512449" y="454560"/>
                </a:cubicBezTo>
                <a:cubicBezTo>
                  <a:pt x="3503887" y="454560"/>
                  <a:pt x="3497661" y="447555"/>
                  <a:pt x="3497661" y="439771"/>
                </a:cubicBezTo>
                <a:cubicBezTo>
                  <a:pt x="3497661" y="431209"/>
                  <a:pt x="3503887" y="424982"/>
                  <a:pt x="3512449" y="424982"/>
                </a:cubicBezTo>
                <a:close/>
                <a:moveTo>
                  <a:pt x="3440686" y="424982"/>
                </a:moveTo>
                <a:cubicBezTo>
                  <a:pt x="3448708" y="424982"/>
                  <a:pt x="3453083" y="431209"/>
                  <a:pt x="3453083" y="439771"/>
                </a:cubicBezTo>
                <a:cubicBezTo>
                  <a:pt x="3453083" y="447555"/>
                  <a:pt x="3448708" y="454560"/>
                  <a:pt x="3440686" y="454560"/>
                </a:cubicBezTo>
                <a:cubicBezTo>
                  <a:pt x="3433393" y="454560"/>
                  <a:pt x="3426830" y="447555"/>
                  <a:pt x="3426830" y="439771"/>
                </a:cubicBezTo>
                <a:cubicBezTo>
                  <a:pt x="3426830" y="431209"/>
                  <a:pt x="3433393" y="424982"/>
                  <a:pt x="3440686" y="424982"/>
                </a:cubicBezTo>
                <a:close/>
                <a:moveTo>
                  <a:pt x="3369857" y="424982"/>
                </a:moveTo>
                <a:cubicBezTo>
                  <a:pt x="3376420" y="424982"/>
                  <a:pt x="3382254" y="431209"/>
                  <a:pt x="3382254" y="439771"/>
                </a:cubicBezTo>
                <a:cubicBezTo>
                  <a:pt x="3382254" y="447555"/>
                  <a:pt x="3376420" y="454560"/>
                  <a:pt x="3369857" y="454560"/>
                </a:cubicBezTo>
                <a:cubicBezTo>
                  <a:pt x="3362564" y="454560"/>
                  <a:pt x="3356001" y="447555"/>
                  <a:pt x="3356001" y="439771"/>
                </a:cubicBezTo>
                <a:cubicBezTo>
                  <a:pt x="3356001" y="431209"/>
                  <a:pt x="3362564" y="424982"/>
                  <a:pt x="3369857" y="424982"/>
                </a:cubicBezTo>
                <a:close/>
                <a:moveTo>
                  <a:pt x="3299097" y="424982"/>
                </a:moveTo>
                <a:cubicBezTo>
                  <a:pt x="3305656" y="424982"/>
                  <a:pt x="3311491" y="431209"/>
                  <a:pt x="3311491" y="439771"/>
                </a:cubicBezTo>
                <a:cubicBezTo>
                  <a:pt x="3311491" y="447555"/>
                  <a:pt x="3305656" y="454560"/>
                  <a:pt x="3299097" y="454560"/>
                </a:cubicBezTo>
                <a:cubicBezTo>
                  <a:pt x="3291802" y="454560"/>
                  <a:pt x="3285240" y="447555"/>
                  <a:pt x="3285240" y="439771"/>
                </a:cubicBezTo>
                <a:cubicBezTo>
                  <a:pt x="3285240" y="431209"/>
                  <a:pt x="3291802" y="424982"/>
                  <a:pt x="3299097" y="424982"/>
                </a:cubicBezTo>
                <a:close/>
                <a:moveTo>
                  <a:pt x="3226805" y="424982"/>
                </a:moveTo>
                <a:cubicBezTo>
                  <a:pt x="3234825" y="424982"/>
                  <a:pt x="3240664" y="431209"/>
                  <a:pt x="3240664" y="439771"/>
                </a:cubicBezTo>
                <a:cubicBezTo>
                  <a:pt x="3240664" y="447555"/>
                  <a:pt x="3234825" y="454560"/>
                  <a:pt x="3226805" y="454560"/>
                </a:cubicBezTo>
                <a:cubicBezTo>
                  <a:pt x="3220242" y="454560"/>
                  <a:pt x="3214406" y="447555"/>
                  <a:pt x="3214406" y="439771"/>
                </a:cubicBezTo>
                <a:cubicBezTo>
                  <a:pt x="3214406" y="431209"/>
                  <a:pt x="3220242" y="424982"/>
                  <a:pt x="3226805" y="424982"/>
                </a:cubicBezTo>
                <a:close/>
                <a:moveTo>
                  <a:pt x="3152602" y="424982"/>
                </a:moveTo>
                <a:cubicBezTo>
                  <a:pt x="3159895" y="424982"/>
                  <a:pt x="3166460" y="431209"/>
                  <a:pt x="3166460" y="439771"/>
                </a:cubicBezTo>
                <a:cubicBezTo>
                  <a:pt x="3166460" y="447555"/>
                  <a:pt x="3159895" y="454560"/>
                  <a:pt x="3152602" y="454560"/>
                </a:cubicBezTo>
                <a:cubicBezTo>
                  <a:pt x="3146038" y="454560"/>
                  <a:pt x="3140203" y="447555"/>
                  <a:pt x="3140203" y="439771"/>
                </a:cubicBezTo>
                <a:cubicBezTo>
                  <a:pt x="3140203" y="431209"/>
                  <a:pt x="3146038" y="424982"/>
                  <a:pt x="3152602" y="424982"/>
                </a:cubicBezTo>
                <a:close/>
                <a:moveTo>
                  <a:pt x="3081772" y="424982"/>
                </a:moveTo>
                <a:cubicBezTo>
                  <a:pt x="3089064" y="424982"/>
                  <a:pt x="3095624" y="431209"/>
                  <a:pt x="3095624" y="439771"/>
                </a:cubicBezTo>
                <a:cubicBezTo>
                  <a:pt x="3095624" y="447555"/>
                  <a:pt x="3089064" y="454560"/>
                  <a:pt x="3081772" y="454560"/>
                </a:cubicBezTo>
                <a:cubicBezTo>
                  <a:pt x="3073748" y="454560"/>
                  <a:pt x="3069372" y="447555"/>
                  <a:pt x="3069372" y="439771"/>
                </a:cubicBezTo>
                <a:cubicBezTo>
                  <a:pt x="3069372" y="431209"/>
                  <a:pt x="3073748" y="424982"/>
                  <a:pt x="3081772" y="424982"/>
                </a:cubicBezTo>
                <a:close/>
                <a:moveTo>
                  <a:pt x="3013715" y="424982"/>
                </a:moveTo>
                <a:cubicBezTo>
                  <a:pt x="3021305" y="424982"/>
                  <a:pt x="3028135" y="431209"/>
                  <a:pt x="3028135" y="439771"/>
                </a:cubicBezTo>
                <a:cubicBezTo>
                  <a:pt x="3028135" y="447555"/>
                  <a:pt x="3021305" y="454560"/>
                  <a:pt x="3013715" y="454560"/>
                </a:cubicBezTo>
                <a:cubicBezTo>
                  <a:pt x="3005368" y="454560"/>
                  <a:pt x="2998539" y="447555"/>
                  <a:pt x="2998539" y="439771"/>
                </a:cubicBezTo>
                <a:cubicBezTo>
                  <a:pt x="2998539" y="431209"/>
                  <a:pt x="3005368" y="424982"/>
                  <a:pt x="3013715" y="424982"/>
                </a:cubicBezTo>
                <a:close/>
                <a:moveTo>
                  <a:pt x="2942491" y="424982"/>
                </a:moveTo>
                <a:cubicBezTo>
                  <a:pt x="2951052" y="424982"/>
                  <a:pt x="2957286" y="431209"/>
                  <a:pt x="2957286" y="439771"/>
                </a:cubicBezTo>
                <a:cubicBezTo>
                  <a:pt x="2957286" y="447555"/>
                  <a:pt x="2951052" y="454560"/>
                  <a:pt x="2942491" y="454560"/>
                </a:cubicBezTo>
                <a:cubicBezTo>
                  <a:pt x="2934710" y="454560"/>
                  <a:pt x="2927708" y="447555"/>
                  <a:pt x="2927708" y="439771"/>
                </a:cubicBezTo>
                <a:cubicBezTo>
                  <a:pt x="2927708" y="431209"/>
                  <a:pt x="2934710" y="424982"/>
                  <a:pt x="2942491" y="424982"/>
                </a:cubicBezTo>
                <a:close/>
                <a:moveTo>
                  <a:pt x="2868291" y="424982"/>
                </a:moveTo>
                <a:cubicBezTo>
                  <a:pt x="2876858" y="424982"/>
                  <a:pt x="2883085" y="431209"/>
                  <a:pt x="2883085" y="439771"/>
                </a:cubicBezTo>
                <a:cubicBezTo>
                  <a:pt x="2883085" y="447555"/>
                  <a:pt x="2876858" y="454560"/>
                  <a:pt x="2868291" y="454560"/>
                </a:cubicBezTo>
                <a:cubicBezTo>
                  <a:pt x="2860509" y="454560"/>
                  <a:pt x="2853504" y="447555"/>
                  <a:pt x="2853504" y="439771"/>
                </a:cubicBezTo>
                <a:cubicBezTo>
                  <a:pt x="2853504" y="431209"/>
                  <a:pt x="2860509" y="424982"/>
                  <a:pt x="2868291" y="424982"/>
                </a:cubicBezTo>
                <a:close/>
                <a:moveTo>
                  <a:pt x="2796533" y="424982"/>
                </a:moveTo>
                <a:cubicBezTo>
                  <a:pt x="2804555" y="424982"/>
                  <a:pt x="2808932" y="431209"/>
                  <a:pt x="2808932" y="439771"/>
                </a:cubicBezTo>
                <a:cubicBezTo>
                  <a:pt x="2808932" y="447555"/>
                  <a:pt x="2804555" y="454560"/>
                  <a:pt x="2796533" y="454560"/>
                </a:cubicBezTo>
                <a:cubicBezTo>
                  <a:pt x="2789240" y="454560"/>
                  <a:pt x="2782678" y="447555"/>
                  <a:pt x="2782678" y="439771"/>
                </a:cubicBezTo>
                <a:cubicBezTo>
                  <a:pt x="2782678" y="431209"/>
                  <a:pt x="2789240" y="424982"/>
                  <a:pt x="2796533" y="424982"/>
                </a:cubicBezTo>
                <a:close/>
                <a:moveTo>
                  <a:pt x="2725695" y="424982"/>
                </a:moveTo>
                <a:cubicBezTo>
                  <a:pt x="2731532" y="424982"/>
                  <a:pt x="2738097" y="431209"/>
                  <a:pt x="2738097" y="439771"/>
                </a:cubicBezTo>
                <a:cubicBezTo>
                  <a:pt x="2738097" y="447555"/>
                  <a:pt x="2731532" y="454560"/>
                  <a:pt x="2725695" y="454560"/>
                </a:cubicBezTo>
                <a:cubicBezTo>
                  <a:pt x="2717681" y="454560"/>
                  <a:pt x="2711846" y="447555"/>
                  <a:pt x="2711846" y="439771"/>
                </a:cubicBezTo>
                <a:cubicBezTo>
                  <a:pt x="2711846" y="431209"/>
                  <a:pt x="2717681" y="424982"/>
                  <a:pt x="2725695" y="424982"/>
                </a:cubicBezTo>
                <a:close/>
                <a:moveTo>
                  <a:pt x="2654870" y="424982"/>
                </a:moveTo>
                <a:cubicBezTo>
                  <a:pt x="2660705" y="424982"/>
                  <a:pt x="2667270" y="431209"/>
                  <a:pt x="2667270" y="439771"/>
                </a:cubicBezTo>
                <a:cubicBezTo>
                  <a:pt x="2667270" y="447555"/>
                  <a:pt x="2660705" y="454560"/>
                  <a:pt x="2654870" y="454560"/>
                </a:cubicBezTo>
                <a:cubicBezTo>
                  <a:pt x="2646850" y="454560"/>
                  <a:pt x="2641018" y="447555"/>
                  <a:pt x="2641018" y="439771"/>
                </a:cubicBezTo>
                <a:cubicBezTo>
                  <a:pt x="2641018" y="431209"/>
                  <a:pt x="2646850" y="424982"/>
                  <a:pt x="2654870" y="424982"/>
                </a:cubicBezTo>
                <a:close/>
                <a:moveTo>
                  <a:pt x="2582580" y="424982"/>
                </a:moveTo>
                <a:cubicBezTo>
                  <a:pt x="2589875" y="424982"/>
                  <a:pt x="2596437" y="431209"/>
                  <a:pt x="2596437" y="439771"/>
                </a:cubicBezTo>
                <a:cubicBezTo>
                  <a:pt x="2596437" y="447555"/>
                  <a:pt x="2589875" y="454560"/>
                  <a:pt x="2582580" y="454560"/>
                </a:cubicBezTo>
                <a:cubicBezTo>
                  <a:pt x="2576019" y="454560"/>
                  <a:pt x="2570184" y="447555"/>
                  <a:pt x="2570184" y="439771"/>
                </a:cubicBezTo>
                <a:cubicBezTo>
                  <a:pt x="2570184" y="431209"/>
                  <a:pt x="2576019" y="424982"/>
                  <a:pt x="2582580" y="424982"/>
                </a:cubicBezTo>
                <a:close/>
                <a:moveTo>
                  <a:pt x="2511026" y="424982"/>
                </a:moveTo>
                <a:cubicBezTo>
                  <a:pt x="2519047" y="424982"/>
                  <a:pt x="2525610" y="431209"/>
                  <a:pt x="2525610" y="439771"/>
                </a:cubicBezTo>
                <a:cubicBezTo>
                  <a:pt x="2525610" y="447555"/>
                  <a:pt x="2519047" y="454560"/>
                  <a:pt x="2511026" y="454560"/>
                </a:cubicBezTo>
                <a:cubicBezTo>
                  <a:pt x="2503735" y="454560"/>
                  <a:pt x="2499361" y="447555"/>
                  <a:pt x="2499361" y="439771"/>
                </a:cubicBezTo>
                <a:cubicBezTo>
                  <a:pt x="2499361" y="431209"/>
                  <a:pt x="2503735" y="424982"/>
                  <a:pt x="2511026" y="424982"/>
                </a:cubicBezTo>
                <a:close/>
                <a:moveTo>
                  <a:pt x="1799085" y="357525"/>
                </a:moveTo>
                <a:cubicBezTo>
                  <a:pt x="1807647" y="357525"/>
                  <a:pt x="1813873" y="361900"/>
                  <a:pt x="1813873" y="369922"/>
                </a:cubicBezTo>
                <a:cubicBezTo>
                  <a:pt x="1813873" y="377215"/>
                  <a:pt x="1807647" y="383779"/>
                  <a:pt x="1799085" y="383779"/>
                </a:cubicBezTo>
                <a:cubicBezTo>
                  <a:pt x="1790525" y="383779"/>
                  <a:pt x="1784300" y="377215"/>
                  <a:pt x="1784300" y="369922"/>
                </a:cubicBezTo>
                <a:cubicBezTo>
                  <a:pt x="1784300" y="361900"/>
                  <a:pt x="1790525" y="357525"/>
                  <a:pt x="1799085" y="357525"/>
                </a:cubicBezTo>
                <a:close/>
                <a:moveTo>
                  <a:pt x="1728262" y="357525"/>
                </a:moveTo>
                <a:cubicBezTo>
                  <a:pt x="1736825" y="357525"/>
                  <a:pt x="1743049" y="361900"/>
                  <a:pt x="1743049" y="369922"/>
                </a:cubicBezTo>
                <a:cubicBezTo>
                  <a:pt x="1743049" y="377215"/>
                  <a:pt x="1736825" y="383779"/>
                  <a:pt x="1728262" y="383779"/>
                </a:cubicBezTo>
                <a:cubicBezTo>
                  <a:pt x="1719697" y="383779"/>
                  <a:pt x="1713470" y="377215"/>
                  <a:pt x="1713470" y="369922"/>
                </a:cubicBezTo>
                <a:cubicBezTo>
                  <a:pt x="1713470" y="361900"/>
                  <a:pt x="1719697" y="357525"/>
                  <a:pt x="1728262" y="357525"/>
                </a:cubicBezTo>
                <a:close/>
                <a:moveTo>
                  <a:pt x="1657429" y="357525"/>
                </a:moveTo>
                <a:cubicBezTo>
                  <a:pt x="1665215" y="357525"/>
                  <a:pt x="1672220" y="361900"/>
                  <a:pt x="1672220" y="369922"/>
                </a:cubicBezTo>
                <a:cubicBezTo>
                  <a:pt x="1672220" y="377215"/>
                  <a:pt x="1665215" y="383779"/>
                  <a:pt x="1657429" y="383779"/>
                </a:cubicBezTo>
                <a:cubicBezTo>
                  <a:pt x="1648870" y="383779"/>
                  <a:pt x="1642650" y="377215"/>
                  <a:pt x="1642650" y="369922"/>
                </a:cubicBezTo>
                <a:cubicBezTo>
                  <a:pt x="1642650" y="361900"/>
                  <a:pt x="1648870" y="357525"/>
                  <a:pt x="1657429" y="357525"/>
                </a:cubicBezTo>
                <a:close/>
                <a:moveTo>
                  <a:pt x="1582296" y="357525"/>
                </a:moveTo>
                <a:cubicBezTo>
                  <a:pt x="1589593" y="357525"/>
                  <a:pt x="1594704" y="361900"/>
                  <a:pt x="1594704" y="369922"/>
                </a:cubicBezTo>
                <a:cubicBezTo>
                  <a:pt x="1594704" y="377215"/>
                  <a:pt x="1589593" y="383779"/>
                  <a:pt x="1582296" y="383779"/>
                </a:cubicBezTo>
                <a:cubicBezTo>
                  <a:pt x="1574274" y="383779"/>
                  <a:pt x="1568441" y="377215"/>
                  <a:pt x="1568441" y="369922"/>
                </a:cubicBezTo>
                <a:cubicBezTo>
                  <a:pt x="1568441" y="361900"/>
                  <a:pt x="1574274" y="357525"/>
                  <a:pt x="1582296" y="357525"/>
                </a:cubicBezTo>
                <a:close/>
                <a:moveTo>
                  <a:pt x="1512195" y="357525"/>
                </a:moveTo>
                <a:cubicBezTo>
                  <a:pt x="1518030" y="357525"/>
                  <a:pt x="1523863" y="361900"/>
                  <a:pt x="1523863" y="369922"/>
                </a:cubicBezTo>
                <a:cubicBezTo>
                  <a:pt x="1523863" y="377215"/>
                  <a:pt x="1518030" y="383779"/>
                  <a:pt x="1512195" y="383779"/>
                </a:cubicBezTo>
                <a:cubicBezTo>
                  <a:pt x="1504171" y="383779"/>
                  <a:pt x="1497612" y="377215"/>
                  <a:pt x="1497612" y="369922"/>
                </a:cubicBezTo>
                <a:cubicBezTo>
                  <a:pt x="1497612" y="361900"/>
                  <a:pt x="1504171" y="357525"/>
                  <a:pt x="1512195" y="357525"/>
                </a:cubicBezTo>
                <a:close/>
                <a:moveTo>
                  <a:pt x="1439171" y="357525"/>
                </a:moveTo>
                <a:cubicBezTo>
                  <a:pt x="1447188" y="357525"/>
                  <a:pt x="1453023" y="361900"/>
                  <a:pt x="1453023" y="369922"/>
                </a:cubicBezTo>
                <a:cubicBezTo>
                  <a:pt x="1453023" y="377215"/>
                  <a:pt x="1447188" y="383779"/>
                  <a:pt x="1439171" y="383779"/>
                </a:cubicBezTo>
                <a:cubicBezTo>
                  <a:pt x="1433336" y="383779"/>
                  <a:pt x="1426774" y="377215"/>
                  <a:pt x="1426774" y="369922"/>
                </a:cubicBezTo>
                <a:cubicBezTo>
                  <a:pt x="1426774" y="361900"/>
                  <a:pt x="1433336" y="357525"/>
                  <a:pt x="1439171" y="357525"/>
                </a:cubicBezTo>
                <a:close/>
                <a:moveTo>
                  <a:pt x="1368347" y="357525"/>
                </a:moveTo>
                <a:cubicBezTo>
                  <a:pt x="1376368" y="357525"/>
                  <a:pt x="1382199" y="361900"/>
                  <a:pt x="1382199" y="369922"/>
                </a:cubicBezTo>
                <a:cubicBezTo>
                  <a:pt x="1382199" y="377215"/>
                  <a:pt x="1376368" y="383779"/>
                  <a:pt x="1368347" y="383779"/>
                </a:cubicBezTo>
                <a:cubicBezTo>
                  <a:pt x="1362508" y="383779"/>
                  <a:pt x="1355949" y="377215"/>
                  <a:pt x="1355949" y="369922"/>
                </a:cubicBezTo>
                <a:cubicBezTo>
                  <a:pt x="1355949" y="361900"/>
                  <a:pt x="1362508" y="357525"/>
                  <a:pt x="1368347" y="357525"/>
                </a:cubicBezTo>
                <a:close/>
                <a:moveTo>
                  <a:pt x="1297518" y="357525"/>
                </a:moveTo>
                <a:cubicBezTo>
                  <a:pt x="1305540" y="357525"/>
                  <a:pt x="1311374" y="361900"/>
                  <a:pt x="1311374" y="369922"/>
                </a:cubicBezTo>
                <a:cubicBezTo>
                  <a:pt x="1311374" y="377215"/>
                  <a:pt x="1305540" y="383779"/>
                  <a:pt x="1297518" y="383779"/>
                </a:cubicBezTo>
                <a:cubicBezTo>
                  <a:pt x="1289495" y="383779"/>
                  <a:pt x="1285121" y="377215"/>
                  <a:pt x="1285121" y="369922"/>
                </a:cubicBezTo>
                <a:cubicBezTo>
                  <a:pt x="1285121" y="361900"/>
                  <a:pt x="1289495" y="357525"/>
                  <a:pt x="1297518" y="357525"/>
                </a:cubicBezTo>
                <a:close/>
                <a:moveTo>
                  <a:pt x="1225703" y="357525"/>
                </a:moveTo>
                <a:cubicBezTo>
                  <a:pt x="1233487" y="357525"/>
                  <a:pt x="1240493" y="363359"/>
                  <a:pt x="1240493" y="369922"/>
                </a:cubicBezTo>
                <a:cubicBezTo>
                  <a:pt x="1240493" y="377215"/>
                  <a:pt x="1233487" y="383779"/>
                  <a:pt x="1225703" y="383779"/>
                </a:cubicBezTo>
                <a:cubicBezTo>
                  <a:pt x="1217156" y="383779"/>
                  <a:pt x="1210926" y="377215"/>
                  <a:pt x="1210926" y="369922"/>
                </a:cubicBezTo>
                <a:cubicBezTo>
                  <a:pt x="1210926" y="363359"/>
                  <a:pt x="1217156" y="357525"/>
                  <a:pt x="1225703" y="357525"/>
                </a:cubicBezTo>
                <a:close/>
                <a:moveTo>
                  <a:pt x="1154890" y="357525"/>
                </a:moveTo>
                <a:cubicBezTo>
                  <a:pt x="1162673" y="357525"/>
                  <a:pt x="1169676" y="363359"/>
                  <a:pt x="1169676" y="369922"/>
                </a:cubicBezTo>
                <a:cubicBezTo>
                  <a:pt x="1169676" y="377215"/>
                  <a:pt x="1162673" y="383779"/>
                  <a:pt x="1154890" y="383779"/>
                </a:cubicBezTo>
                <a:cubicBezTo>
                  <a:pt x="1146325" y="383779"/>
                  <a:pt x="1140096" y="377215"/>
                  <a:pt x="1140096" y="369922"/>
                </a:cubicBezTo>
                <a:cubicBezTo>
                  <a:pt x="1140096" y="363359"/>
                  <a:pt x="1146325" y="357525"/>
                  <a:pt x="1154890" y="357525"/>
                </a:cubicBezTo>
                <a:close/>
                <a:moveTo>
                  <a:pt x="1084059" y="357525"/>
                </a:moveTo>
                <a:cubicBezTo>
                  <a:pt x="1091842" y="357525"/>
                  <a:pt x="1098844" y="363359"/>
                  <a:pt x="1098844" y="369922"/>
                </a:cubicBezTo>
                <a:cubicBezTo>
                  <a:pt x="1098844" y="377215"/>
                  <a:pt x="1091842" y="383779"/>
                  <a:pt x="1084059" y="383779"/>
                </a:cubicBezTo>
                <a:cubicBezTo>
                  <a:pt x="1075492" y="383779"/>
                  <a:pt x="1069268" y="377215"/>
                  <a:pt x="1069268" y="369922"/>
                </a:cubicBezTo>
                <a:cubicBezTo>
                  <a:pt x="1069268" y="363359"/>
                  <a:pt x="1075492" y="357525"/>
                  <a:pt x="1084059" y="357525"/>
                </a:cubicBezTo>
                <a:close/>
                <a:moveTo>
                  <a:pt x="1013015" y="357525"/>
                </a:moveTo>
                <a:cubicBezTo>
                  <a:pt x="1020312" y="357525"/>
                  <a:pt x="1024685" y="363359"/>
                  <a:pt x="1024685" y="369922"/>
                </a:cubicBezTo>
                <a:cubicBezTo>
                  <a:pt x="1024685" y="377215"/>
                  <a:pt x="1020312" y="383779"/>
                  <a:pt x="1013015" y="383779"/>
                </a:cubicBezTo>
                <a:cubicBezTo>
                  <a:pt x="1005003" y="383779"/>
                  <a:pt x="998434" y="377215"/>
                  <a:pt x="998434" y="369922"/>
                </a:cubicBezTo>
                <a:cubicBezTo>
                  <a:pt x="998434" y="363359"/>
                  <a:pt x="1005003" y="357525"/>
                  <a:pt x="1013015" y="357525"/>
                </a:cubicBezTo>
                <a:close/>
                <a:moveTo>
                  <a:pt x="941465" y="357525"/>
                </a:moveTo>
                <a:cubicBezTo>
                  <a:pt x="948030" y="357525"/>
                  <a:pt x="953864" y="363359"/>
                  <a:pt x="953864" y="369922"/>
                </a:cubicBezTo>
                <a:cubicBezTo>
                  <a:pt x="953864" y="377215"/>
                  <a:pt x="948030" y="383779"/>
                  <a:pt x="941465" y="383779"/>
                </a:cubicBezTo>
                <a:cubicBezTo>
                  <a:pt x="934173" y="383779"/>
                  <a:pt x="927611" y="377215"/>
                  <a:pt x="927611" y="369922"/>
                </a:cubicBezTo>
                <a:cubicBezTo>
                  <a:pt x="927611" y="363359"/>
                  <a:pt x="934173" y="357525"/>
                  <a:pt x="941465" y="357525"/>
                </a:cubicBezTo>
                <a:close/>
                <a:moveTo>
                  <a:pt x="870633" y="357525"/>
                </a:moveTo>
                <a:cubicBezTo>
                  <a:pt x="877194" y="357525"/>
                  <a:pt x="883034" y="363359"/>
                  <a:pt x="883034" y="369922"/>
                </a:cubicBezTo>
                <a:cubicBezTo>
                  <a:pt x="883034" y="377215"/>
                  <a:pt x="877194" y="383779"/>
                  <a:pt x="870633" y="383779"/>
                </a:cubicBezTo>
                <a:cubicBezTo>
                  <a:pt x="863344" y="383779"/>
                  <a:pt x="856777" y="377215"/>
                  <a:pt x="856777" y="369922"/>
                </a:cubicBezTo>
                <a:cubicBezTo>
                  <a:pt x="856777" y="363359"/>
                  <a:pt x="863344" y="357525"/>
                  <a:pt x="870633" y="357525"/>
                </a:cubicBezTo>
                <a:close/>
                <a:moveTo>
                  <a:pt x="798346" y="357525"/>
                </a:moveTo>
                <a:cubicBezTo>
                  <a:pt x="806370" y="357525"/>
                  <a:pt x="812203" y="363359"/>
                  <a:pt x="812203" y="369922"/>
                </a:cubicBezTo>
                <a:cubicBezTo>
                  <a:pt x="812203" y="377215"/>
                  <a:pt x="806370" y="383779"/>
                  <a:pt x="798346" y="383779"/>
                </a:cubicBezTo>
                <a:cubicBezTo>
                  <a:pt x="792510" y="383779"/>
                  <a:pt x="785947" y="377215"/>
                  <a:pt x="785947" y="369922"/>
                </a:cubicBezTo>
                <a:cubicBezTo>
                  <a:pt x="785947" y="363359"/>
                  <a:pt x="792510" y="357525"/>
                  <a:pt x="798346" y="357525"/>
                </a:cubicBezTo>
                <a:close/>
                <a:moveTo>
                  <a:pt x="3654110" y="354153"/>
                </a:moveTo>
                <a:cubicBezTo>
                  <a:pt x="3661893" y="354153"/>
                  <a:pt x="3668898" y="360716"/>
                  <a:pt x="3668898" y="368738"/>
                </a:cubicBezTo>
                <a:cubicBezTo>
                  <a:pt x="3668898" y="376031"/>
                  <a:pt x="3661893" y="380407"/>
                  <a:pt x="3654110" y="380407"/>
                </a:cubicBezTo>
                <a:cubicBezTo>
                  <a:pt x="3645548" y="380407"/>
                  <a:pt x="3639322" y="376031"/>
                  <a:pt x="3639322" y="368738"/>
                </a:cubicBezTo>
                <a:cubicBezTo>
                  <a:pt x="3639322" y="360716"/>
                  <a:pt x="3645548" y="354153"/>
                  <a:pt x="3654110" y="354153"/>
                </a:cubicBezTo>
                <a:close/>
                <a:moveTo>
                  <a:pt x="3583280" y="354153"/>
                </a:moveTo>
                <a:cubicBezTo>
                  <a:pt x="3591064" y="354153"/>
                  <a:pt x="3598069" y="360716"/>
                  <a:pt x="3598069" y="368738"/>
                </a:cubicBezTo>
                <a:cubicBezTo>
                  <a:pt x="3598069" y="376031"/>
                  <a:pt x="3591064" y="380407"/>
                  <a:pt x="3583280" y="380407"/>
                </a:cubicBezTo>
                <a:cubicBezTo>
                  <a:pt x="3574718" y="380407"/>
                  <a:pt x="3568491" y="376031"/>
                  <a:pt x="3568491" y="368738"/>
                </a:cubicBezTo>
                <a:cubicBezTo>
                  <a:pt x="3568491" y="360716"/>
                  <a:pt x="3574718" y="354153"/>
                  <a:pt x="3583280" y="354153"/>
                </a:cubicBezTo>
                <a:close/>
                <a:moveTo>
                  <a:pt x="3512449" y="354153"/>
                </a:moveTo>
                <a:cubicBezTo>
                  <a:pt x="3520232" y="354153"/>
                  <a:pt x="3527237" y="360983"/>
                  <a:pt x="3527237" y="369330"/>
                </a:cubicBezTo>
                <a:cubicBezTo>
                  <a:pt x="3527237" y="376919"/>
                  <a:pt x="3520232" y="383749"/>
                  <a:pt x="3512449" y="383749"/>
                </a:cubicBezTo>
                <a:cubicBezTo>
                  <a:pt x="3503887" y="383749"/>
                  <a:pt x="3497661" y="376919"/>
                  <a:pt x="3497661" y="369330"/>
                </a:cubicBezTo>
                <a:cubicBezTo>
                  <a:pt x="3497661" y="360983"/>
                  <a:pt x="3503887" y="354153"/>
                  <a:pt x="3512449" y="354153"/>
                </a:cubicBezTo>
                <a:close/>
                <a:moveTo>
                  <a:pt x="3440686" y="354153"/>
                </a:moveTo>
                <a:cubicBezTo>
                  <a:pt x="3448708" y="354153"/>
                  <a:pt x="3453083" y="360983"/>
                  <a:pt x="3453083" y="369330"/>
                </a:cubicBezTo>
                <a:cubicBezTo>
                  <a:pt x="3453083" y="376919"/>
                  <a:pt x="3448708" y="383749"/>
                  <a:pt x="3440686" y="383749"/>
                </a:cubicBezTo>
                <a:cubicBezTo>
                  <a:pt x="3433393" y="383749"/>
                  <a:pt x="3426830" y="376919"/>
                  <a:pt x="3426830" y="369330"/>
                </a:cubicBezTo>
                <a:cubicBezTo>
                  <a:pt x="3426830" y="360983"/>
                  <a:pt x="3433393" y="354153"/>
                  <a:pt x="3440686" y="354153"/>
                </a:cubicBezTo>
                <a:close/>
                <a:moveTo>
                  <a:pt x="3369857" y="354153"/>
                </a:moveTo>
                <a:cubicBezTo>
                  <a:pt x="3376420" y="354153"/>
                  <a:pt x="3382254" y="360983"/>
                  <a:pt x="3382254" y="369330"/>
                </a:cubicBezTo>
                <a:cubicBezTo>
                  <a:pt x="3382254" y="376919"/>
                  <a:pt x="3376420" y="383749"/>
                  <a:pt x="3369857" y="383749"/>
                </a:cubicBezTo>
                <a:cubicBezTo>
                  <a:pt x="3362564" y="383749"/>
                  <a:pt x="3356001" y="376919"/>
                  <a:pt x="3356001" y="369330"/>
                </a:cubicBezTo>
                <a:cubicBezTo>
                  <a:pt x="3356001" y="360983"/>
                  <a:pt x="3362564" y="354153"/>
                  <a:pt x="3369857" y="354153"/>
                </a:cubicBezTo>
                <a:close/>
                <a:moveTo>
                  <a:pt x="3299097" y="354153"/>
                </a:moveTo>
                <a:cubicBezTo>
                  <a:pt x="3305662" y="354153"/>
                  <a:pt x="3311496" y="360983"/>
                  <a:pt x="3311496" y="369330"/>
                </a:cubicBezTo>
                <a:cubicBezTo>
                  <a:pt x="3311496" y="376919"/>
                  <a:pt x="3305662" y="383749"/>
                  <a:pt x="3299097" y="383749"/>
                </a:cubicBezTo>
                <a:cubicBezTo>
                  <a:pt x="3291804" y="383749"/>
                  <a:pt x="3285242" y="376919"/>
                  <a:pt x="3285242" y="369330"/>
                </a:cubicBezTo>
                <a:cubicBezTo>
                  <a:pt x="3285242" y="360983"/>
                  <a:pt x="3291804" y="354153"/>
                  <a:pt x="3299097" y="354153"/>
                </a:cubicBezTo>
                <a:close/>
                <a:moveTo>
                  <a:pt x="3226808" y="354153"/>
                </a:moveTo>
                <a:cubicBezTo>
                  <a:pt x="3234828" y="354153"/>
                  <a:pt x="3240664" y="360983"/>
                  <a:pt x="3240664" y="369330"/>
                </a:cubicBezTo>
                <a:cubicBezTo>
                  <a:pt x="3240664" y="376919"/>
                  <a:pt x="3234828" y="383749"/>
                  <a:pt x="3226808" y="383749"/>
                </a:cubicBezTo>
                <a:cubicBezTo>
                  <a:pt x="3220245" y="383749"/>
                  <a:pt x="3214410" y="376919"/>
                  <a:pt x="3214410" y="369330"/>
                </a:cubicBezTo>
                <a:cubicBezTo>
                  <a:pt x="3214410" y="360983"/>
                  <a:pt x="3220245" y="354153"/>
                  <a:pt x="3226808" y="354153"/>
                </a:cubicBezTo>
                <a:close/>
                <a:moveTo>
                  <a:pt x="3152605" y="354153"/>
                </a:moveTo>
                <a:cubicBezTo>
                  <a:pt x="3159898" y="354153"/>
                  <a:pt x="3166462" y="360983"/>
                  <a:pt x="3166462" y="369330"/>
                </a:cubicBezTo>
                <a:cubicBezTo>
                  <a:pt x="3166462" y="376919"/>
                  <a:pt x="3159898" y="383749"/>
                  <a:pt x="3152605" y="383749"/>
                </a:cubicBezTo>
                <a:cubicBezTo>
                  <a:pt x="3146040" y="383749"/>
                  <a:pt x="3140206" y="376919"/>
                  <a:pt x="3140206" y="369330"/>
                </a:cubicBezTo>
                <a:cubicBezTo>
                  <a:pt x="3140206" y="360983"/>
                  <a:pt x="3146040" y="354153"/>
                  <a:pt x="3152605" y="354153"/>
                </a:cubicBezTo>
                <a:close/>
                <a:moveTo>
                  <a:pt x="3081774" y="354153"/>
                </a:moveTo>
                <a:cubicBezTo>
                  <a:pt x="3089066" y="354153"/>
                  <a:pt x="3095627" y="360983"/>
                  <a:pt x="3095627" y="369330"/>
                </a:cubicBezTo>
                <a:cubicBezTo>
                  <a:pt x="3095627" y="376919"/>
                  <a:pt x="3089066" y="383749"/>
                  <a:pt x="3081774" y="383749"/>
                </a:cubicBezTo>
                <a:cubicBezTo>
                  <a:pt x="3073750" y="383749"/>
                  <a:pt x="3069375" y="376919"/>
                  <a:pt x="3069375" y="369330"/>
                </a:cubicBezTo>
                <a:cubicBezTo>
                  <a:pt x="3069375" y="360983"/>
                  <a:pt x="3073750" y="354153"/>
                  <a:pt x="3081774" y="354153"/>
                </a:cubicBezTo>
                <a:close/>
                <a:moveTo>
                  <a:pt x="3013715" y="354153"/>
                </a:moveTo>
                <a:cubicBezTo>
                  <a:pt x="3021307" y="354153"/>
                  <a:pt x="3028135" y="360983"/>
                  <a:pt x="3028135" y="369330"/>
                </a:cubicBezTo>
                <a:cubicBezTo>
                  <a:pt x="3028135" y="376919"/>
                  <a:pt x="3021307" y="383749"/>
                  <a:pt x="3013715" y="383749"/>
                </a:cubicBezTo>
                <a:cubicBezTo>
                  <a:pt x="3005368" y="383749"/>
                  <a:pt x="2998539" y="376919"/>
                  <a:pt x="2998539" y="369330"/>
                </a:cubicBezTo>
                <a:cubicBezTo>
                  <a:pt x="2998539" y="360983"/>
                  <a:pt x="3005368" y="354153"/>
                  <a:pt x="3013715" y="354153"/>
                </a:cubicBezTo>
                <a:close/>
                <a:moveTo>
                  <a:pt x="2942494" y="354153"/>
                </a:moveTo>
                <a:cubicBezTo>
                  <a:pt x="2951055" y="354153"/>
                  <a:pt x="2957288" y="360983"/>
                  <a:pt x="2957288" y="369330"/>
                </a:cubicBezTo>
                <a:cubicBezTo>
                  <a:pt x="2957288" y="376919"/>
                  <a:pt x="2951055" y="383749"/>
                  <a:pt x="2942494" y="383749"/>
                </a:cubicBezTo>
                <a:cubicBezTo>
                  <a:pt x="2934713" y="383749"/>
                  <a:pt x="2927708" y="376919"/>
                  <a:pt x="2927708" y="369330"/>
                </a:cubicBezTo>
                <a:cubicBezTo>
                  <a:pt x="2927708" y="360983"/>
                  <a:pt x="2934713" y="354153"/>
                  <a:pt x="2942494" y="354153"/>
                </a:cubicBezTo>
                <a:close/>
                <a:moveTo>
                  <a:pt x="2868293" y="354153"/>
                </a:moveTo>
                <a:cubicBezTo>
                  <a:pt x="2876858" y="354153"/>
                  <a:pt x="2883085" y="360983"/>
                  <a:pt x="2883085" y="369330"/>
                </a:cubicBezTo>
                <a:cubicBezTo>
                  <a:pt x="2883085" y="376919"/>
                  <a:pt x="2876858" y="383749"/>
                  <a:pt x="2868293" y="383749"/>
                </a:cubicBezTo>
                <a:cubicBezTo>
                  <a:pt x="2860512" y="383749"/>
                  <a:pt x="2853504" y="376919"/>
                  <a:pt x="2853504" y="369330"/>
                </a:cubicBezTo>
                <a:cubicBezTo>
                  <a:pt x="2853504" y="360983"/>
                  <a:pt x="2860512" y="354153"/>
                  <a:pt x="2868293" y="354153"/>
                </a:cubicBezTo>
                <a:close/>
                <a:moveTo>
                  <a:pt x="2796535" y="354153"/>
                </a:moveTo>
                <a:cubicBezTo>
                  <a:pt x="2804558" y="354153"/>
                  <a:pt x="2808932" y="360983"/>
                  <a:pt x="2808932" y="369330"/>
                </a:cubicBezTo>
                <a:cubicBezTo>
                  <a:pt x="2808932" y="376919"/>
                  <a:pt x="2804558" y="383749"/>
                  <a:pt x="2796535" y="383749"/>
                </a:cubicBezTo>
                <a:cubicBezTo>
                  <a:pt x="2789243" y="383749"/>
                  <a:pt x="2782678" y="376919"/>
                  <a:pt x="2782678" y="369330"/>
                </a:cubicBezTo>
                <a:cubicBezTo>
                  <a:pt x="2782678" y="360983"/>
                  <a:pt x="2789243" y="354153"/>
                  <a:pt x="2796535" y="354153"/>
                </a:cubicBezTo>
                <a:close/>
                <a:moveTo>
                  <a:pt x="2725695" y="354153"/>
                </a:moveTo>
                <a:cubicBezTo>
                  <a:pt x="2731532" y="354153"/>
                  <a:pt x="2738100" y="360983"/>
                  <a:pt x="2738100" y="369330"/>
                </a:cubicBezTo>
                <a:cubicBezTo>
                  <a:pt x="2738100" y="376919"/>
                  <a:pt x="2731532" y="383749"/>
                  <a:pt x="2725695" y="383749"/>
                </a:cubicBezTo>
                <a:cubicBezTo>
                  <a:pt x="2717681" y="383749"/>
                  <a:pt x="2711846" y="376919"/>
                  <a:pt x="2711846" y="369330"/>
                </a:cubicBezTo>
                <a:cubicBezTo>
                  <a:pt x="2711846" y="360983"/>
                  <a:pt x="2717681" y="354153"/>
                  <a:pt x="2725695" y="354153"/>
                </a:cubicBezTo>
                <a:close/>
                <a:moveTo>
                  <a:pt x="2653415" y="354153"/>
                </a:moveTo>
                <a:cubicBezTo>
                  <a:pt x="2660705" y="354153"/>
                  <a:pt x="2667270" y="360983"/>
                  <a:pt x="2667270" y="369330"/>
                </a:cubicBezTo>
                <a:cubicBezTo>
                  <a:pt x="2667270" y="376919"/>
                  <a:pt x="2660705" y="383749"/>
                  <a:pt x="2653415" y="383749"/>
                </a:cubicBezTo>
                <a:cubicBezTo>
                  <a:pt x="2646857" y="383749"/>
                  <a:pt x="2641021" y="376919"/>
                  <a:pt x="2641021" y="369330"/>
                </a:cubicBezTo>
                <a:cubicBezTo>
                  <a:pt x="2641021" y="360983"/>
                  <a:pt x="2646857" y="354153"/>
                  <a:pt x="2653415" y="354153"/>
                </a:cubicBezTo>
                <a:close/>
                <a:moveTo>
                  <a:pt x="2582583" y="354153"/>
                </a:moveTo>
                <a:cubicBezTo>
                  <a:pt x="2589875" y="354153"/>
                  <a:pt x="2596439" y="360983"/>
                  <a:pt x="2596439" y="369330"/>
                </a:cubicBezTo>
                <a:cubicBezTo>
                  <a:pt x="2596439" y="376919"/>
                  <a:pt x="2589875" y="383749"/>
                  <a:pt x="2582583" y="383749"/>
                </a:cubicBezTo>
                <a:cubicBezTo>
                  <a:pt x="2576019" y="383749"/>
                  <a:pt x="2570184" y="376919"/>
                  <a:pt x="2570184" y="369330"/>
                </a:cubicBezTo>
                <a:cubicBezTo>
                  <a:pt x="2570184" y="360983"/>
                  <a:pt x="2576019" y="354153"/>
                  <a:pt x="2582583" y="354153"/>
                </a:cubicBezTo>
                <a:close/>
                <a:moveTo>
                  <a:pt x="2511029" y="354153"/>
                </a:moveTo>
                <a:cubicBezTo>
                  <a:pt x="2519050" y="354153"/>
                  <a:pt x="2525613" y="360983"/>
                  <a:pt x="2525613" y="369330"/>
                </a:cubicBezTo>
                <a:cubicBezTo>
                  <a:pt x="2525613" y="376919"/>
                  <a:pt x="2519050" y="383749"/>
                  <a:pt x="2511029" y="383749"/>
                </a:cubicBezTo>
                <a:cubicBezTo>
                  <a:pt x="2503737" y="383749"/>
                  <a:pt x="2499361" y="376919"/>
                  <a:pt x="2499361" y="369330"/>
                </a:cubicBezTo>
                <a:cubicBezTo>
                  <a:pt x="2499361" y="360983"/>
                  <a:pt x="2503737" y="354153"/>
                  <a:pt x="2511029" y="354153"/>
                </a:cubicBezTo>
                <a:close/>
                <a:moveTo>
                  <a:pt x="2439946" y="354153"/>
                </a:moveTo>
                <a:cubicBezTo>
                  <a:pt x="2448505" y="354153"/>
                  <a:pt x="2454732" y="360983"/>
                  <a:pt x="2454732" y="369330"/>
                </a:cubicBezTo>
                <a:cubicBezTo>
                  <a:pt x="2454732" y="376919"/>
                  <a:pt x="2448505" y="383749"/>
                  <a:pt x="2439946" y="383749"/>
                </a:cubicBezTo>
                <a:cubicBezTo>
                  <a:pt x="2432160" y="383749"/>
                  <a:pt x="2425156" y="376919"/>
                  <a:pt x="2425156" y="369330"/>
                </a:cubicBezTo>
                <a:cubicBezTo>
                  <a:pt x="2425156" y="360983"/>
                  <a:pt x="2432160" y="354153"/>
                  <a:pt x="2439946" y="354153"/>
                </a:cubicBezTo>
                <a:close/>
                <a:moveTo>
                  <a:pt x="2369110" y="354153"/>
                </a:moveTo>
                <a:cubicBezTo>
                  <a:pt x="2377672" y="354153"/>
                  <a:pt x="2383899" y="360983"/>
                  <a:pt x="2383899" y="369330"/>
                </a:cubicBezTo>
                <a:cubicBezTo>
                  <a:pt x="2383899" y="376919"/>
                  <a:pt x="2377672" y="383749"/>
                  <a:pt x="2369110" y="383749"/>
                </a:cubicBezTo>
                <a:cubicBezTo>
                  <a:pt x="2361327" y="383749"/>
                  <a:pt x="2354319" y="376919"/>
                  <a:pt x="2354319" y="369330"/>
                </a:cubicBezTo>
                <a:cubicBezTo>
                  <a:pt x="2354319" y="360983"/>
                  <a:pt x="2361327" y="354153"/>
                  <a:pt x="2369110" y="354153"/>
                </a:cubicBezTo>
                <a:close/>
                <a:moveTo>
                  <a:pt x="2298280" y="354153"/>
                </a:moveTo>
                <a:cubicBezTo>
                  <a:pt x="2306842" y="354153"/>
                  <a:pt x="2313068" y="360983"/>
                  <a:pt x="2313068" y="369330"/>
                </a:cubicBezTo>
                <a:cubicBezTo>
                  <a:pt x="2313068" y="376919"/>
                  <a:pt x="2306842" y="383749"/>
                  <a:pt x="2298280" y="383749"/>
                </a:cubicBezTo>
                <a:cubicBezTo>
                  <a:pt x="2290497" y="383749"/>
                  <a:pt x="2283490" y="376919"/>
                  <a:pt x="2283490" y="369330"/>
                </a:cubicBezTo>
                <a:cubicBezTo>
                  <a:pt x="2283490" y="360983"/>
                  <a:pt x="2290497" y="354153"/>
                  <a:pt x="2298280" y="354153"/>
                </a:cubicBezTo>
                <a:close/>
                <a:moveTo>
                  <a:pt x="2226517" y="354153"/>
                </a:moveTo>
                <a:cubicBezTo>
                  <a:pt x="2234538" y="354153"/>
                  <a:pt x="2238914" y="360983"/>
                  <a:pt x="2238914" y="369330"/>
                </a:cubicBezTo>
                <a:cubicBezTo>
                  <a:pt x="2238914" y="376919"/>
                  <a:pt x="2234538" y="383749"/>
                  <a:pt x="2226517" y="383749"/>
                </a:cubicBezTo>
                <a:cubicBezTo>
                  <a:pt x="2218495" y="383749"/>
                  <a:pt x="2212658" y="376919"/>
                  <a:pt x="2212658" y="369330"/>
                </a:cubicBezTo>
                <a:cubicBezTo>
                  <a:pt x="2212658" y="360983"/>
                  <a:pt x="2218495" y="354153"/>
                  <a:pt x="2226517" y="354153"/>
                </a:cubicBezTo>
                <a:close/>
                <a:moveTo>
                  <a:pt x="2155683" y="354153"/>
                </a:moveTo>
                <a:cubicBezTo>
                  <a:pt x="2161519" y="354153"/>
                  <a:pt x="2168081" y="360983"/>
                  <a:pt x="2168081" y="369330"/>
                </a:cubicBezTo>
                <a:cubicBezTo>
                  <a:pt x="2168081" y="376919"/>
                  <a:pt x="2161519" y="383749"/>
                  <a:pt x="2155683" y="383749"/>
                </a:cubicBezTo>
                <a:cubicBezTo>
                  <a:pt x="2147663" y="383749"/>
                  <a:pt x="2141827" y="376919"/>
                  <a:pt x="2141827" y="369330"/>
                </a:cubicBezTo>
                <a:cubicBezTo>
                  <a:pt x="2141827" y="360983"/>
                  <a:pt x="2147663" y="354153"/>
                  <a:pt x="2155683" y="354153"/>
                </a:cubicBezTo>
                <a:close/>
                <a:moveTo>
                  <a:pt x="2084849" y="354153"/>
                </a:moveTo>
                <a:cubicBezTo>
                  <a:pt x="2090683" y="354153"/>
                  <a:pt x="2097248" y="360983"/>
                  <a:pt x="2097248" y="369330"/>
                </a:cubicBezTo>
                <a:cubicBezTo>
                  <a:pt x="2097248" y="376919"/>
                  <a:pt x="2090683" y="383749"/>
                  <a:pt x="2084849" y="383749"/>
                </a:cubicBezTo>
                <a:cubicBezTo>
                  <a:pt x="2076828" y="383749"/>
                  <a:pt x="2070994" y="376919"/>
                  <a:pt x="2070994" y="369330"/>
                </a:cubicBezTo>
                <a:cubicBezTo>
                  <a:pt x="2070994" y="360983"/>
                  <a:pt x="2076828" y="354153"/>
                  <a:pt x="2084849" y="354153"/>
                </a:cubicBezTo>
                <a:close/>
                <a:moveTo>
                  <a:pt x="2011835" y="354153"/>
                </a:moveTo>
                <a:cubicBezTo>
                  <a:pt x="2019855" y="354153"/>
                  <a:pt x="2026421" y="360983"/>
                  <a:pt x="2026421" y="369330"/>
                </a:cubicBezTo>
                <a:cubicBezTo>
                  <a:pt x="2026421" y="376919"/>
                  <a:pt x="2019855" y="383749"/>
                  <a:pt x="2011835" y="383749"/>
                </a:cubicBezTo>
                <a:cubicBezTo>
                  <a:pt x="2006000" y="383749"/>
                  <a:pt x="2000166" y="376919"/>
                  <a:pt x="2000166" y="369330"/>
                </a:cubicBezTo>
                <a:cubicBezTo>
                  <a:pt x="2000166" y="360983"/>
                  <a:pt x="2006000" y="354153"/>
                  <a:pt x="2011835" y="354153"/>
                </a:cubicBezTo>
                <a:close/>
                <a:moveTo>
                  <a:pt x="1938362" y="354153"/>
                </a:moveTo>
                <a:cubicBezTo>
                  <a:pt x="1946385" y="354153"/>
                  <a:pt x="1952222" y="360983"/>
                  <a:pt x="1952222" y="369330"/>
                </a:cubicBezTo>
                <a:cubicBezTo>
                  <a:pt x="1952222" y="376919"/>
                  <a:pt x="1946385" y="383749"/>
                  <a:pt x="1938362" y="383749"/>
                </a:cubicBezTo>
                <a:cubicBezTo>
                  <a:pt x="1932528" y="383749"/>
                  <a:pt x="1925968" y="376919"/>
                  <a:pt x="1925968" y="369330"/>
                </a:cubicBezTo>
                <a:cubicBezTo>
                  <a:pt x="1925968" y="360983"/>
                  <a:pt x="1932528" y="354153"/>
                  <a:pt x="1938362" y="354153"/>
                </a:cubicBezTo>
                <a:close/>
                <a:moveTo>
                  <a:pt x="1867527" y="354153"/>
                </a:moveTo>
                <a:cubicBezTo>
                  <a:pt x="1875550" y="354153"/>
                  <a:pt x="1881384" y="360983"/>
                  <a:pt x="1881384" y="369330"/>
                </a:cubicBezTo>
                <a:cubicBezTo>
                  <a:pt x="1881384" y="376919"/>
                  <a:pt x="1875550" y="383749"/>
                  <a:pt x="1867527" y="383749"/>
                </a:cubicBezTo>
                <a:cubicBezTo>
                  <a:pt x="1860235" y="383749"/>
                  <a:pt x="1855129" y="376919"/>
                  <a:pt x="1855129" y="369330"/>
                </a:cubicBezTo>
                <a:cubicBezTo>
                  <a:pt x="1855129" y="360983"/>
                  <a:pt x="1860235" y="354153"/>
                  <a:pt x="1867527" y="354153"/>
                </a:cubicBezTo>
                <a:close/>
                <a:moveTo>
                  <a:pt x="1225708" y="284879"/>
                </a:moveTo>
                <a:cubicBezTo>
                  <a:pt x="1233489" y="283322"/>
                  <a:pt x="1240493" y="290327"/>
                  <a:pt x="1240493" y="298111"/>
                </a:cubicBezTo>
                <a:cubicBezTo>
                  <a:pt x="1240493" y="306673"/>
                  <a:pt x="1233489" y="312900"/>
                  <a:pt x="1225708" y="312900"/>
                </a:cubicBezTo>
                <a:cubicBezTo>
                  <a:pt x="1217159" y="312900"/>
                  <a:pt x="1210931" y="306673"/>
                  <a:pt x="1210931" y="298111"/>
                </a:cubicBezTo>
                <a:cubicBezTo>
                  <a:pt x="1210931" y="290327"/>
                  <a:pt x="1217159" y="284879"/>
                  <a:pt x="1225708" y="284879"/>
                </a:cubicBezTo>
                <a:close/>
                <a:moveTo>
                  <a:pt x="3440686" y="283322"/>
                </a:moveTo>
                <a:cubicBezTo>
                  <a:pt x="3448708" y="283322"/>
                  <a:pt x="3453083" y="289885"/>
                  <a:pt x="3453083" y="297178"/>
                </a:cubicBezTo>
                <a:cubicBezTo>
                  <a:pt x="3453083" y="305200"/>
                  <a:pt x="3448708" y="309576"/>
                  <a:pt x="3440686" y="309576"/>
                </a:cubicBezTo>
                <a:cubicBezTo>
                  <a:pt x="3433393" y="309576"/>
                  <a:pt x="3426830" y="305200"/>
                  <a:pt x="3426830" y="297178"/>
                </a:cubicBezTo>
                <a:cubicBezTo>
                  <a:pt x="3426830" y="289885"/>
                  <a:pt x="3433393" y="283322"/>
                  <a:pt x="3440686" y="283322"/>
                </a:cubicBezTo>
                <a:close/>
                <a:moveTo>
                  <a:pt x="3369857" y="283322"/>
                </a:moveTo>
                <a:cubicBezTo>
                  <a:pt x="3376420" y="283322"/>
                  <a:pt x="3382254" y="289885"/>
                  <a:pt x="3382254" y="297178"/>
                </a:cubicBezTo>
                <a:cubicBezTo>
                  <a:pt x="3382254" y="305200"/>
                  <a:pt x="3376420" y="309576"/>
                  <a:pt x="3369857" y="309576"/>
                </a:cubicBezTo>
                <a:cubicBezTo>
                  <a:pt x="3362564" y="309576"/>
                  <a:pt x="3356001" y="305200"/>
                  <a:pt x="3356001" y="297178"/>
                </a:cubicBezTo>
                <a:cubicBezTo>
                  <a:pt x="3356001" y="289885"/>
                  <a:pt x="3362564" y="283322"/>
                  <a:pt x="3369857" y="283322"/>
                </a:cubicBezTo>
                <a:close/>
                <a:moveTo>
                  <a:pt x="3299100" y="283322"/>
                </a:moveTo>
                <a:cubicBezTo>
                  <a:pt x="3305662" y="283322"/>
                  <a:pt x="3311496" y="289885"/>
                  <a:pt x="3311496" y="297178"/>
                </a:cubicBezTo>
                <a:cubicBezTo>
                  <a:pt x="3311496" y="305200"/>
                  <a:pt x="3305662" y="309576"/>
                  <a:pt x="3299100" y="309576"/>
                </a:cubicBezTo>
                <a:cubicBezTo>
                  <a:pt x="3291804" y="309576"/>
                  <a:pt x="3285242" y="305200"/>
                  <a:pt x="3285242" y="297178"/>
                </a:cubicBezTo>
                <a:cubicBezTo>
                  <a:pt x="3285242" y="289885"/>
                  <a:pt x="3291804" y="283322"/>
                  <a:pt x="3299100" y="283322"/>
                </a:cubicBezTo>
                <a:close/>
                <a:moveTo>
                  <a:pt x="3226808" y="283322"/>
                </a:moveTo>
                <a:cubicBezTo>
                  <a:pt x="3234828" y="283322"/>
                  <a:pt x="3240664" y="289885"/>
                  <a:pt x="3240664" y="297178"/>
                </a:cubicBezTo>
                <a:cubicBezTo>
                  <a:pt x="3240664" y="305200"/>
                  <a:pt x="3234828" y="309576"/>
                  <a:pt x="3226808" y="309576"/>
                </a:cubicBezTo>
                <a:cubicBezTo>
                  <a:pt x="3220245" y="309576"/>
                  <a:pt x="3214410" y="305200"/>
                  <a:pt x="3214410" y="297178"/>
                </a:cubicBezTo>
                <a:cubicBezTo>
                  <a:pt x="3214410" y="289885"/>
                  <a:pt x="3220245" y="283322"/>
                  <a:pt x="3226808" y="283322"/>
                </a:cubicBezTo>
                <a:close/>
                <a:moveTo>
                  <a:pt x="3152605" y="283322"/>
                </a:moveTo>
                <a:cubicBezTo>
                  <a:pt x="3159898" y="283322"/>
                  <a:pt x="3166462" y="289885"/>
                  <a:pt x="3166462" y="297178"/>
                </a:cubicBezTo>
                <a:cubicBezTo>
                  <a:pt x="3166462" y="305200"/>
                  <a:pt x="3159898" y="309576"/>
                  <a:pt x="3152605" y="309576"/>
                </a:cubicBezTo>
                <a:cubicBezTo>
                  <a:pt x="3146041" y="309576"/>
                  <a:pt x="3140209" y="305200"/>
                  <a:pt x="3140209" y="297178"/>
                </a:cubicBezTo>
                <a:cubicBezTo>
                  <a:pt x="3140209" y="289885"/>
                  <a:pt x="3146041" y="283322"/>
                  <a:pt x="3152605" y="283322"/>
                </a:cubicBezTo>
                <a:close/>
                <a:moveTo>
                  <a:pt x="3081774" y="283322"/>
                </a:moveTo>
                <a:cubicBezTo>
                  <a:pt x="3089066" y="283322"/>
                  <a:pt x="3095628" y="289885"/>
                  <a:pt x="3095628" y="297178"/>
                </a:cubicBezTo>
                <a:cubicBezTo>
                  <a:pt x="3095628" y="305200"/>
                  <a:pt x="3089066" y="309576"/>
                  <a:pt x="3081774" y="309576"/>
                </a:cubicBezTo>
                <a:cubicBezTo>
                  <a:pt x="3073750" y="309576"/>
                  <a:pt x="3069375" y="305200"/>
                  <a:pt x="3069375" y="297178"/>
                </a:cubicBezTo>
                <a:cubicBezTo>
                  <a:pt x="3069375" y="289885"/>
                  <a:pt x="3073750" y="283322"/>
                  <a:pt x="3081774" y="283322"/>
                </a:cubicBezTo>
                <a:close/>
                <a:moveTo>
                  <a:pt x="3013717" y="283322"/>
                </a:moveTo>
                <a:cubicBezTo>
                  <a:pt x="3021307" y="283322"/>
                  <a:pt x="3028135" y="289885"/>
                  <a:pt x="3028135" y="297178"/>
                </a:cubicBezTo>
                <a:cubicBezTo>
                  <a:pt x="3028135" y="305200"/>
                  <a:pt x="3021307" y="309576"/>
                  <a:pt x="3013717" y="309576"/>
                </a:cubicBezTo>
                <a:cubicBezTo>
                  <a:pt x="3005371" y="309576"/>
                  <a:pt x="2998539" y="305200"/>
                  <a:pt x="2998539" y="297178"/>
                </a:cubicBezTo>
                <a:cubicBezTo>
                  <a:pt x="2998539" y="289885"/>
                  <a:pt x="3005371" y="283322"/>
                  <a:pt x="3013717" y="283322"/>
                </a:cubicBezTo>
                <a:close/>
                <a:moveTo>
                  <a:pt x="2942494" y="283322"/>
                </a:moveTo>
                <a:cubicBezTo>
                  <a:pt x="2951055" y="283322"/>
                  <a:pt x="2957288" y="290327"/>
                  <a:pt x="2957288" y="298111"/>
                </a:cubicBezTo>
                <a:cubicBezTo>
                  <a:pt x="2957288" y="306673"/>
                  <a:pt x="2951055" y="312900"/>
                  <a:pt x="2942494" y="312900"/>
                </a:cubicBezTo>
                <a:cubicBezTo>
                  <a:pt x="2934713" y="312900"/>
                  <a:pt x="2927711" y="306673"/>
                  <a:pt x="2927711" y="298111"/>
                </a:cubicBezTo>
                <a:cubicBezTo>
                  <a:pt x="2927711" y="290327"/>
                  <a:pt x="2934713" y="283322"/>
                  <a:pt x="2942494" y="283322"/>
                </a:cubicBezTo>
                <a:close/>
                <a:moveTo>
                  <a:pt x="2868293" y="283322"/>
                </a:moveTo>
                <a:cubicBezTo>
                  <a:pt x="2876858" y="283322"/>
                  <a:pt x="2883087" y="290327"/>
                  <a:pt x="2883087" y="298111"/>
                </a:cubicBezTo>
                <a:cubicBezTo>
                  <a:pt x="2883087" y="306673"/>
                  <a:pt x="2876858" y="312900"/>
                  <a:pt x="2868293" y="312900"/>
                </a:cubicBezTo>
                <a:cubicBezTo>
                  <a:pt x="2860512" y="312900"/>
                  <a:pt x="2853507" y="306673"/>
                  <a:pt x="2853507" y="298111"/>
                </a:cubicBezTo>
                <a:cubicBezTo>
                  <a:pt x="2853507" y="290327"/>
                  <a:pt x="2860512" y="283322"/>
                  <a:pt x="2868293" y="283322"/>
                </a:cubicBezTo>
                <a:close/>
                <a:moveTo>
                  <a:pt x="2796535" y="283322"/>
                </a:moveTo>
                <a:cubicBezTo>
                  <a:pt x="2804558" y="283322"/>
                  <a:pt x="2808934" y="290327"/>
                  <a:pt x="2808934" y="298111"/>
                </a:cubicBezTo>
                <a:cubicBezTo>
                  <a:pt x="2808934" y="306673"/>
                  <a:pt x="2804558" y="312900"/>
                  <a:pt x="2796535" y="312900"/>
                </a:cubicBezTo>
                <a:cubicBezTo>
                  <a:pt x="2789243" y="312900"/>
                  <a:pt x="2782678" y="306673"/>
                  <a:pt x="2782678" y="298111"/>
                </a:cubicBezTo>
                <a:cubicBezTo>
                  <a:pt x="2782678" y="290327"/>
                  <a:pt x="2789243" y="283322"/>
                  <a:pt x="2796535" y="283322"/>
                </a:cubicBezTo>
                <a:close/>
                <a:moveTo>
                  <a:pt x="2725698" y="283322"/>
                </a:moveTo>
                <a:cubicBezTo>
                  <a:pt x="2731532" y="283322"/>
                  <a:pt x="2738100" y="290327"/>
                  <a:pt x="2738100" y="298111"/>
                </a:cubicBezTo>
                <a:cubicBezTo>
                  <a:pt x="2738100" y="306673"/>
                  <a:pt x="2731532" y="312900"/>
                  <a:pt x="2725698" y="312900"/>
                </a:cubicBezTo>
                <a:cubicBezTo>
                  <a:pt x="2717681" y="312900"/>
                  <a:pt x="2711846" y="306673"/>
                  <a:pt x="2711846" y="298111"/>
                </a:cubicBezTo>
                <a:cubicBezTo>
                  <a:pt x="2711846" y="290327"/>
                  <a:pt x="2717681" y="283322"/>
                  <a:pt x="2725698" y="283322"/>
                </a:cubicBezTo>
                <a:close/>
                <a:moveTo>
                  <a:pt x="2653415" y="283322"/>
                </a:moveTo>
                <a:cubicBezTo>
                  <a:pt x="2660705" y="283322"/>
                  <a:pt x="2667270" y="290327"/>
                  <a:pt x="2667270" y="298111"/>
                </a:cubicBezTo>
                <a:cubicBezTo>
                  <a:pt x="2667270" y="306673"/>
                  <a:pt x="2660705" y="312900"/>
                  <a:pt x="2653415" y="312900"/>
                </a:cubicBezTo>
                <a:cubicBezTo>
                  <a:pt x="2646857" y="312900"/>
                  <a:pt x="2641021" y="306673"/>
                  <a:pt x="2641021" y="298111"/>
                </a:cubicBezTo>
                <a:cubicBezTo>
                  <a:pt x="2641021" y="290327"/>
                  <a:pt x="2646857" y="283322"/>
                  <a:pt x="2653415" y="283322"/>
                </a:cubicBezTo>
                <a:close/>
                <a:moveTo>
                  <a:pt x="2582583" y="283322"/>
                </a:moveTo>
                <a:cubicBezTo>
                  <a:pt x="2589875" y="283322"/>
                  <a:pt x="2596439" y="290327"/>
                  <a:pt x="2596439" y="298111"/>
                </a:cubicBezTo>
                <a:cubicBezTo>
                  <a:pt x="2596439" y="306673"/>
                  <a:pt x="2589875" y="312900"/>
                  <a:pt x="2582583" y="312900"/>
                </a:cubicBezTo>
                <a:cubicBezTo>
                  <a:pt x="2576019" y="312900"/>
                  <a:pt x="2570189" y="306673"/>
                  <a:pt x="2570189" y="298111"/>
                </a:cubicBezTo>
                <a:cubicBezTo>
                  <a:pt x="2570189" y="290327"/>
                  <a:pt x="2576019" y="283322"/>
                  <a:pt x="2582583" y="283322"/>
                </a:cubicBezTo>
                <a:close/>
                <a:moveTo>
                  <a:pt x="2511029" y="283322"/>
                </a:moveTo>
                <a:cubicBezTo>
                  <a:pt x="2519050" y="283322"/>
                  <a:pt x="2525613" y="290327"/>
                  <a:pt x="2525613" y="298111"/>
                </a:cubicBezTo>
                <a:cubicBezTo>
                  <a:pt x="2525613" y="306673"/>
                  <a:pt x="2519050" y="312900"/>
                  <a:pt x="2511029" y="312900"/>
                </a:cubicBezTo>
                <a:cubicBezTo>
                  <a:pt x="2503740" y="312900"/>
                  <a:pt x="2499361" y="306673"/>
                  <a:pt x="2499361" y="298111"/>
                </a:cubicBezTo>
                <a:cubicBezTo>
                  <a:pt x="2499361" y="290327"/>
                  <a:pt x="2503740" y="283322"/>
                  <a:pt x="2511029" y="283322"/>
                </a:cubicBezTo>
                <a:close/>
                <a:moveTo>
                  <a:pt x="2439946" y="283322"/>
                </a:moveTo>
                <a:cubicBezTo>
                  <a:pt x="2448505" y="283322"/>
                  <a:pt x="2454732" y="290327"/>
                  <a:pt x="2454732" y="298111"/>
                </a:cubicBezTo>
                <a:cubicBezTo>
                  <a:pt x="2454732" y="306673"/>
                  <a:pt x="2448505" y="312900"/>
                  <a:pt x="2439946" y="312900"/>
                </a:cubicBezTo>
                <a:cubicBezTo>
                  <a:pt x="2432160" y="312900"/>
                  <a:pt x="2425156" y="306673"/>
                  <a:pt x="2425156" y="298111"/>
                </a:cubicBezTo>
                <a:cubicBezTo>
                  <a:pt x="2425156" y="290327"/>
                  <a:pt x="2432160" y="283322"/>
                  <a:pt x="2439946" y="283322"/>
                </a:cubicBezTo>
                <a:close/>
                <a:moveTo>
                  <a:pt x="2369110" y="283322"/>
                </a:moveTo>
                <a:cubicBezTo>
                  <a:pt x="2377672" y="283322"/>
                  <a:pt x="2383899" y="290327"/>
                  <a:pt x="2383899" y="298111"/>
                </a:cubicBezTo>
                <a:cubicBezTo>
                  <a:pt x="2383899" y="306673"/>
                  <a:pt x="2377672" y="312900"/>
                  <a:pt x="2369110" y="312900"/>
                </a:cubicBezTo>
                <a:cubicBezTo>
                  <a:pt x="2361327" y="312900"/>
                  <a:pt x="2354319" y="306673"/>
                  <a:pt x="2354319" y="298111"/>
                </a:cubicBezTo>
                <a:cubicBezTo>
                  <a:pt x="2354319" y="290327"/>
                  <a:pt x="2361327" y="283322"/>
                  <a:pt x="2369110" y="283322"/>
                </a:cubicBezTo>
                <a:close/>
                <a:moveTo>
                  <a:pt x="2298280" y="283322"/>
                </a:moveTo>
                <a:cubicBezTo>
                  <a:pt x="2306842" y="283322"/>
                  <a:pt x="2313068" y="290327"/>
                  <a:pt x="2313068" y="298111"/>
                </a:cubicBezTo>
                <a:cubicBezTo>
                  <a:pt x="2313068" y="306673"/>
                  <a:pt x="2306842" y="312900"/>
                  <a:pt x="2298280" y="312900"/>
                </a:cubicBezTo>
                <a:cubicBezTo>
                  <a:pt x="2290497" y="312900"/>
                  <a:pt x="2283490" y="306673"/>
                  <a:pt x="2283490" y="298111"/>
                </a:cubicBezTo>
                <a:cubicBezTo>
                  <a:pt x="2283490" y="290327"/>
                  <a:pt x="2290497" y="283322"/>
                  <a:pt x="2298280" y="283322"/>
                </a:cubicBezTo>
                <a:close/>
                <a:moveTo>
                  <a:pt x="2226517" y="283322"/>
                </a:moveTo>
                <a:cubicBezTo>
                  <a:pt x="2234538" y="283322"/>
                  <a:pt x="2238914" y="290327"/>
                  <a:pt x="2238914" y="298111"/>
                </a:cubicBezTo>
                <a:cubicBezTo>
                  <a:pt x="2238914" y="306673"/>
                  <a:pt x="2234538" y="312900"/>
                  <a:pt x="2226517" y="312900"/>
                </a:cubicBezTo>
                <a:cubicBezTo>
                  <a:pt x="2218495" y="312900"/>
                  <a:pt x="2212658" y="306673"/>
                  <a:pt x="2212658" y="298111"/>
                </a:cubicBezTo>
                <a:cubicBezTo>
                  <a:pt x="2212658" y="290327"/>
                  <a:pt x="2218495" y="283322"/>
                  <a:pt x="2226517" y="283322"/>
                </a:cubicBezTo>
                <a:close/>
                <a:moveTo>
                  <a:pt x="2155683" y="283322"/>
                </a:moveTo>
                <a:cubicBezTo>
                  <a:pt x="2161519" y="283322"/>
                  <a:pt x="2168081" y="290327"/>
                  <a:pt x="2168081" y="298111"/>
                </a:cubicBezTo>
                <a:cubicBezTo>
                  <a:pt x="2168081" y="306673"/>
                  <a:pt x="2161519" y="312900"/>
                  <a:pt x="2155683" y="312900"/>
                </a:cubicBezTo>
                <a:cubicBezTo>
                  <a:pt x="2147663" y="312900"/>
                  <a:pt x="2141827" y="306673"/>
                  <a:pt x="2141827" y="298111"/>
                </a:cubicBezTo>
                <a:cubicBezTo>
                  <a:pt x="2141827" y="290327"/>
                  <a:pt x="2147663" y="283322"/>
                  <a:pt x="2155683" y="283322"/>
                </a:cubicBezTo>
                <a:close/>
                <a:moveTo>
                  <a:pt x="2084849" y="283322"/>
                </a:moveTo>
                <a:cubicBezTo>
                  <a:pt x="2090685" y="283322"/>
                  <a:pt x="2097248" y="290327"/>
                  <a:pt x="2097248" y="298111"/>
                </a:cubicBezTo>
                <a:cubicBezTo>
                  <a:pt x="2097248" y="306673"/>
                  <a:pt x="2090685" y="312900"/>
                  <a:pt x="2084849" y="312900"/>
                </a:cubicBezTo>
                <a:cubicBezTo>
                  <a:pt x="2076828" y="312900"/>
                  <a:pt x="2070994" y="306673"/>
                  <a:pt x="2070994" y="298111"/>
                </a:cubicBezTo>
                <a:cubicBezTo>
                  <a:pt x="2070994" y="290327"/>
                  <a:pt x="2076828" y="283322"/>
                  <a:pt x="2084849" y="283322"/>
                </a:cubicBezTo>
                <a:close/>
                <a:moveTo>
                  <a:pt x="2011835" y="283322"/>
                </a:moveTo>
                <a:cubicBezTo>
                  <a:pt x="2019855" y="283322"/>
                  <a:pt x="2026421" y="290327"/>
                  <a:pt x="2026421" y="298111"/>
                </a:cubicBezTo>
                <a:cubicBezTo>
                  <a:pt x="2026421" y="306673"/>
                  <a:pt x="2019855" y="312900"/>
                  <a:pt x="2011835" y="312900"/>
                </a:cubicBezTo>
                <a:cubicBezTo>
                  <a:pt x="2006002" y="312900"/>
                  <a:pt x="2000168" y="306673"/>
                  <a:pt x="2000168" y="298111"/>
                </a:cubicBezTo>
                <a:cubicBezTo>
                  <a:pt x="2000168" y="290327"/>
                  <a:pt x="2006002" y="283322"/>
                  <a:pt x="2011835" y="283322"/>
                </a:cubicBezTo>
                <a:close/>
                <a:moveTo>
                  <a:pt x="1938362" y="283322"/>
                </a:moveTo>
                <a:cubicBezTo>
                  <a:pt x="1946385" y="283322"/>
                  <a:pt x="1952222" y="290327"/>
                  <a:pt x="1952222" y="298111"/>
                </a:cubicBezTo>
                <a:cubicBezTo>
                  <a:pt x="1952222" y="306673"/>
                  <a:pt x="1946385" y="312900"/>
                  <a:pt x="1938362" y="312900"/>
                </a:cubicBezTo>
                <a:cubicBezTo>
                  <a:pt x="1932531" y="312900"/>
                  <a:pt x="1925968" y="306673"/>
                  <a:pt x="1925968" y="298111"/>
                </a:cubicBezTo>
                <a:cubicBezTo>
                  <a:pt x="1925968" y="290327"/>
                  <a:pt x="1932531" y="283322"/>
                  <a:pt x="1938362" y="283322"/>
                </a:cubicBezTo>
                <a:close/>
                <a:moveTo>
                  <a:pt x="1867527" y="283322"/>
                </a:moveTo>
                <a:cubicBezTo>
                  <a:pt x="1875550" y="283322"/>
                  <a:pt x="1881384" y="290327"/>
                  <a:pt x="1881384" y="298111"/>
                </a:cubicBezTo>
                <a:cubicBezTo>
                  <a:pt x="1881384" y="306673"/>
                  <a:pt x="1875550" y="312900"/>
                  <a:pt x="1867527" y="312900"/>
                </a:cubicBezTo>
                <a:cubicBezTo>
                  <a:pt x="1860235" y="312900"/>
                  <a:pt x="1855129" y="306673"/>
                  <a:pt x="1855129" y="298111"/>
                </a:cubicBezTo>
                <a:cubicBezTo>
                  <a:pt x="1855129" y="290327"/>
                  <a:pt x="1860235" y="283322"/>
                  <a:pt x="1867527" y="283322"/>
                </a:cubicBezTo>
                <a:close/>
                <a:moveTo>
                  <a:pt x="1799085" y="283322"/>
                </a:moveTo>
                <a:cubicBezTo>
                  <a:pt x="1807647" y="283322"/>
                  <a:pt x="1813876" y="290327"/>
                  <a:pt x="1813876" y="298111"/>
                </a:cubicBezTo>
                <a:cubicBezTo>
                  <a:pt x="1813876" y="306673"/>
                  <a:pt x="1807647" y="312900"/>
                  <a:pt x="1799085" y="312900"/>
                </a:cubicBezTo>
                <a:cubicBezTo>
                  <a:pt x="1790525" y="312900"/>
                  <a:pt x="1784300" y="306673"/>
                  <a:pt x="1784300" y="298111"/>
                </a:cubicBezTo>
                <a:cubicBezTo>
                  <a:pt x="1784300" y="290327"/>
                  <a:pt x="1790525" y="283322"/>
                  <a:pt x="1799085" y="283322"/>
                </a:cubicBezTo>
                <a:close/>
                <a:moveTo>
                  <a:pt x="1728262" y="283322"/>
                </a:moveTo>
                <a:cubicBezTo>
                  <a:pt x="1736825" y="283322"/>
                  <a:pt x="1743052" y="290327"/>
                  <a:pt x="1743052" y="298111"/>
                </a:cubicBezTo>
                <a:cubicBezTo>
                  <a:pt x="1743052" y="306673"/>
                  <a:pt x="1736825" y="312900"/>
                  <a:pt x="1728262" y="312900"/>
                </a:cubicBezTo>
                <a:cubicBezTo>
                  <a:pt x="1719697" y="312900"/>
                  <a:pt x="1713472" y="306673"/>
                  <a:pt x="1713472" y="298111"/>
                </a:cubicBezTo>
                <a:cubicBezTo>
                  <a:pt x="1713472" y="290327"/>
                  <a:pt x="1719697" y="283322"/>
                  <a:pt x="1728262" y="283322"/>
                </a:cubicBezTo>
                <a:close/>
                <a:moveTo>
                  <a:pt x="1656498" y="283322"/>
                </a:moveTo>
                <a:cubicBezTo>
                  <a:pt x="1663792" y="283322"/>
                  <a:pt x="1668897" y="290327"/>
                  <a:pt x="1668897" y="298111"/>
                </a:cubicBezTo>
                <a:cubicBezTo>
                  <a:pt x="1668897" y="306673"/>
                  <a:pt x="1663792" y="312900"/>
                  <a:pt x="1656498" y="312900"/>
                </a:cubicBezTo>
                <a:cubicBezTo>
                  <a:pt x="1648481" y="312900"/>
                  <a:pt x="1642650" y="306673"/>
                  <a:pt x="1642650" y="298111"/>
                </a:cubicBezTo>
                <a:cubicBezTo>
                  <a:pt x="1642650" y="290327"/>
                  <a:pt x="1648481" y="283322"/>
                  <a:pt x="1656498" y="283322"/>
                </a:cubicBezTo>
                <a:close/>
                <a:moveTo>
                  <a:pt x="1582299" y="283322"/>
                </a:moveTo>
                <a:cubicBezTo>
                  <a:pt x="1588131" y="283322"/>
                  <a:pt x="1594704" y="290327"/>
                  <a:pt x="1594704" y="298111"/>
                </a:cubicBezTo>
                <a:cubicBezTo>
                  <a:pt x="1594704" y="306673"/>
                  <a:pt x="1588131" y="312900"/>
                  <a:pt x="1582299" y="312900"/>
                </a:cubicBezTo>
                <a:cubicBezTo>
                  <a:pt x="1574277" y="312900"/>
                  <a:pt x="1568441" y="306673"/>
                  <a:pt x="1568441" y="298111"/>
                </a:cubicBezTo>
                <a:cubicBezTo>
                  <a:pt x="1568441" y="290327"/>
                  <a:pt x="1574277" y="283322"/>
                  <a:pt x="1582299" y="283322"/>
                </a:cubicBezTo>
                <a:close/>
                <a:moveTo>
                  <a:pt x="1512198" y="283322"/>
                </a:moveTo>
                <a:cubicBezTo>
                  <a:pt x="1518032" y="283322"/>
                  <a:pt x="1523865" y="290327"/>
                  <a:pt x="1523865" y="298111"/>
                </a:cubicBezTo>
                <a:cubicBezTo>
                  <a:pt x="1523865" y="306673"/>
                  <a:pt x="1518032" y="312900"/>
                  <a:pt x="1512198" y="312900"/>
                </a:cubicBezTo>
                <a:cubicBezTo>
                  <a:pt x="1504174" y="312900"/>
                  <a:pt x="1497612" y="306673"/>
                  <a:pt x="1497612" y="298111"/>
                </a:cubicBezTo>
                <a:cubicBezTo>
                  <a:pt x="1497612" y="290327"/>
                  <a:pt x="1504174" y="283322"/>
                  <a:pt x="1512198" y="283322"/>
                </a:cubicBezTo>
                <a:close/>
                <a:moveTo>
                  <a:pt x="1439173" y="283322"/>
                </a:moveTo>
                <a:cubicBezTo>
                  <a:pt x="1447191" y="283322"/>
                  <a:pt x="1453026" y="290327"/>
                  <a:pt x="1453026" y="298111"/>
                </a:cubicBezTo>
                <a:cubicBezTo>
                  <a:pt x="1453026" y="306673"/>
                  <a:pt x="1447191" y="312900"/>
                  <a:pt x="1439173" y="312900"/>
                </a:cubicBezTo>
                <a:cubicBezTo>
                  <a:pt x="1433336" y="312900"/>
                  <a:pt x="1426777" y="306673"/>
                  <a:pt x="1426777" y="298111"/>
                </a:cubicBezTo>
                <a:cubicBezTo>
                  <a:pt x="1426777" y="290327"/>
                  <a:pt x="1433336" y="283322"/>
                  <a:pt x="1439173" y="283322"/>
                </a:cubicBezTo>
                <a:close/>
                <a:moveTo>
                  <a:pt x="1368347" y="283322"/>
                </a:moveTo>
                <a:cubicBezTo>
                  <a:pt x="1376368" y="283322"/>
                  <a:pt x="1382200" y="290327"/>
                  <a:pt x="1382200" y="298111"/>
                </a:cubicBezTo>
                <a:cubicBezTo>
                  <a:pt x="1382200" y="306673"/>
                  <a:pt x="1376368" y="312900"/>
                  <a:pt x="1368347" y="312900"/>
                </a:cubicBezTo>
                <a:cubicBezTo>
                  <a:pt x="1362513" y="312900"/>
                  <a:pt x="1355949" y="306673"/>
                  <a:pt x="1355949" y="298111"/>
                </a:cubicBezTo>
                <a:cubicBezTo>
                  <a:pt x="1355949" y="290327"/>
                  <a:pt x="1362513" y="283322"/>
                  <a:pt x="1368347" y="283322"/>
                </a:cubicBezTo>
                <a:close/>
                <a:moveTo>
                  <a:pt x="1297518" y="283322"/>
                </a:moveTo>
                <a:cubicBezTo>
                  <a:pt x="1305540" y="283322"/>
                  <a:pt x="1311374" y="290327"/>
                  <a:pt x="1311374" y="298111"/>
                </a:cubicBezTo>
                <a:cubicBezTo>
                  <a:pt x="1311374" y="306673"/>
                  <a:pt x="1305540" y="312900"/>
                  <a:pt x="1297518" y="312900"/>
                </a:cubicBezTo>
                <a:cubicBezTo>
                  <a:pt x="1289498" y="312900"/>
                  <a:pt x="1285121" y="306673"/>
                  <a:pt x="1285121" y="298111"/>
                </a:cubicBezTo>
                <a:cubicBezTo>
                  <a:pt x="1285121" y="290327"/>
                  <a:pt x="1289498" y="283322"/>
                  <a:pt x="1297518" y="283322"/>
                </a:cubicBezTo>
                <a:close/>
                <a:moveTo>
                  <a:pt x="1154890" y="283322"/>
                </a:moveTo>
                <a:cubicBezTo>
                  <a:pt x="1162674" y="283322"/>
                  <a:pt x="1169683" y="288427"/>
                  <a:pt x="1169683" y="295719"/>
                </a:cubicBezTo>
                <a:cubicBezTo>
                  <a:pt x="1169683" y="303741"/>
                  <a:pt x="1162674" y="309576"/>
                  <a:pt x="1154890" y="309576"/>
                </a:cubicBezTo>
                <a:cubicBezTo>
                  <a:pt x="1146329" y="309576"/>
                  <a:pt x="1140101" y="303741"/>
                  <a:pt x="1140101" y="295719"/>
                </a:cubicBezTo>
                <a:cubicBezTo>
                  <a:pt x="1140101" y="288427"/>
                  <a:pt x="1146329" y="283322"/>
                  <a:pt x="1154890" y="283322"/>
                </a:cubicBezTo>
                <a:close/>
                <a:moveTo>
                  <a:pt x="1084059" y="283322"/>
                </a:moveTo>
                <a:cubicBezTo>
                  <a:pt x="1091842" y="283322"/>
                  <a:pt x="1098847" y="288427"/>
                  <a:pt x="1098847" y="295719"/>
                </a:cubicBezTo>
                <a:cubicBezTo>
                  <a:pt x="1098847" y="303741"/>
                  <a:pt x="1091842" y="309576"/>
                  <a:pt x="1084059" y="309576"/>
                </a:cubicBezTo>
                <a:cubicBezTo>
                  <a:pt x="1075503" y="309576"/>
                  <a:pt x="1069272" y="303741"/>
                  <a:pt x="1069272" y="295719"/>
                </a:cubicBezTo>
                <a:cubicBezTo>
                  <a:pt x="1069272" y="288427"/>
                  <a:pt x="1075503" y="283322"/>
                  <a:pt x="1084059" y="283322"/>
                </a:cubicBezTo>
                <a:close/>
                <a:moveTo>
                  <a:pt x="1013024" y="283322"/>
                </a:moveTo>
                <a:cubicBezTo>
                  <a:pt x="1020314" y="283322"/>
                  <a:pt x="1024691" y="288427"/>
                  <a:pt x="1024691" y="295719"/>
                </a:cubicBezTo>
                <a:cubicBezTo>
                  <a:pt x="1024691" y="303741"/>
                  <a:pt x="1020314" y="309576"/>
                  <a:pt x="1013024" y="309576"/>
                </a:cubicBezTo>
                <a:cubicBezTo>
                  <a:pt x="1005003" y="309576"/>
                  <a:pt x="998442" y="303741"/>
                  <a:pt x="998442" y="295719"/>
                </a:cubicBezTo>
                <a:cubicBezTo>
                  <a:pt x="998442" y="288427"/>
                  <a:pt x="1005003" y="283322"/>
                  <a:pt x="1013024" y="283322"/>
                </a:cubicBezTo>
                <a:close/>
                <a:moveTo>
                  <a:pt x="941467" y="283322"/>
                </a:moveTo>
                <a:cubicBezTo>
                  <a:pt x="948032" y="283322"/>
                  <a:pt x="953869" y="288427"/>
                  <a:pt x="953869" y="295719"/>
                </a:cubicBezTo>
                <a:cubicBezTo>
                  <a:pt x="953869" y="303741"/>
                  <a:pt x="948032" y="309576"/>
                  <a:pt x="941467" y="309576"/>
                </a:cubicBezTo>
                <a:cubicBezTo>
                  <a:pt x="934173" y="309576"/>
                  <a:pt x="927612" y="303741"/>
                  <a:pt x="927612" y="295719"/>
                </a:cubicBezTo>
                <a:cubicBezTo>
                  <a:pt x="927612" y="288427"/>
                  <a:pt x="934173" y="283322"/>
                  <a:pt x="941467" y="283322"/>
                </a:cubicBezTo>
                <a:close/>
                <a:moveTo>
                  <a:pt x="3299102" y="212492"/>
                </a:moveTo>
                <a:cubicBezTo>
                  <a:pt x="3305664" y="212492"/>
                  <a:pt x="3311499" y="219055"/>
                  <a:pt x="3311499" y="226348"/>
                </a:cubicBezTo>
                <a:cubicBezTo>
                  <a:pt x="3311499" y="232911"/>
                  <a:pt x="3305664" y="238746"/>
                  <a:pt x="3299102" y="238746"/>
                </a:cubicBezTo>
                <a:cubicBezTo>
                  <a:pt x="3291807" y="238746"/>
                  <a:pt x="3285245" y="232911"/>
                  <a:pt x="3285245" y="226348"/>
                </a:cubicBezTo>
                <a:cubicBezTo>
                  <a:pt x="3285245" y="219055"/>
                  <a:pt x="3291807" y="212492"/>
                  <a:pt x="3299102" y="212492"/>
                </a:cubicBezTo>
                <a:close/>
                <a:moveTo>
                  <a:pt x="3226811" y="212492"/>
                </a:moveTo>
                <a:cubicBezTo>
                  <a:pt x="3234831" y="212492"/>
                  <a:pt x="3240667" y="219055"/>
                  <a:pt x="3240667" y="226348"/>
                </a:cubicBezTo>
                <a:cubicBezTo>
                  <a:pt x="3240667" y="232911"/>
                  <a:pt x="3234831" y="238746"/>
                  <a:pt x="3226811" y="238746"/>
                </a:cubicBezTo>
                <a:cubicBezTo>
                  <a:pt x="3220250" y="238746"/>
                  <a:pt x="3214412" y="232911"/>
                  <a:pt x="3214412" y="226348"/>
                </a:cubicBezTo>
                <a:cubicBezTo>
                  <a:pt x="3214412" y="219055"/>
                  <a:pt x="3220250" y="212492"/>
                  <a:pt x="3226811" y="212492"/>
                </a:cubicBezTo>
                <a:close/>
                <a:moveTo>
                  <a:pt x="3152608" y="212492"/>
                </a:moveTo>
                <a:cubicBezTo>
                  <a:pt x="3159900" y="212492"/>
                  <a:pt x="3166462" y="219055"/>
                  <a:pt x="3166462" y="226348"/>
                </a:cubicBezTo>
                <a:cubicBezTo>
                  <a:pt x="3166462" y="232911"/>
                  <a:pt x="3159900" y="238746"/>
                  <a:pt x="3152608" y="238746"/>
                </a:cubicBezTo>
                <a:cubicBezTo>
                  <a:pt x="3146043" y="238746"/>
                  <a:pt x="3140211" y="232911"/>
                  <a:pt x="3140211" y="226348"/>
                </a:cubicBezTo>
                <a:cubicBezTo>
                  <a:pt x="3140211" y="219055"/>
                  <a:pt x="3146043" y="212492"/>
                  <a:pt x="3152608" y="212492"/>
                </a:cubicBezTo>
                <a:close/>
                <a:moveTo>
                  <a:pt x="3081775" y="212492"/>
                </a:moveTo>
                <a:cubicBezTo>
                  <a:pt x="3089069" y="212492"/>
                  <a:pt x="3095628" y="219055"/>
                  <a:pt x="3095628" y="226348"/>
                </a:cubicBezTo>
                <a:cubicBezTo>
                  <a:pt x="3095628" y="232911"/>
                  <a:pt x="3089069" y="238746"/>
                  <a:pt x="3081775" y="238746"/>
                </a:cubicBezTo>
                <a:cubicBezTo>
                  <a:pt x="3073753" y="238746"/>
                  <a:pt x="3069375" y="232911"/>
                  <a:pt x="3069375" y="226348"/>
                </a:cubicBezTo>
                <a:cubicBezTo>
                  <a:pt x="3069375" y="219055"/>
                  <a:pt x="3073753" y="212492"/>
                  <a:pt x="3081775" y="212492"/>
                </a:cubicBezTo>
                <a:close/>
                <a:moveTo>
                  <a:pt x="3013720" y="212492"/>
                </a:moveTo>
                <a:cubicBezTo>
                  <a:pt x="3021310" y="212492"/>
                  <a:pt x="3028140" y="219055"/>
                  <a:pt x="3028140" y="226348"/>
                </a:cubicBezTo>
                <a:cubicBezTo>
                  <a:pt x="3028140" y="232911"/>
                  <a:pt x="3021310" y="238746"/>
                  <a:pt x="3013720" y="238746"/>
                </a:cubicBezTo>
                <a:cubicBezTo>
                  <a:pt x="3005373" y="238746"/>
                  <a:pt x="2998542" y="234370"/>
                  <a:pt x="2998542" y="226348"/>
                </a:cubicBezTo>
                <a:cubicBezTo>
                  <a:pt x="2998542" y="219055"/>
                  <a:pt x="3005373" y="212492"/>
                  <a:pt x="3013720" y="212492"/>
                </a:cubicBezTo>
                <a:close/>
                <a:moveTo>
                  <a:pt x="2942497" y="212492"/>
                </a:moveTo>
                <a:cubicBezTo>
                  <a:pt x="2951061" y="212492"/>
                  <a:pt x="2957293" y="219055"/>
                  <a:pt x="2957293" y="226348"/>
                </a:cubicBezTo>
                <a:cubicBezTo>
                  <a:pt x="2957293" y="234370"/>
                  <a:pt x="2951061" y="238746"/>
                  <a:pt x="2942497" y="238746"/>
                </a:cubicBezTo>
                <a:cubicBezTo>
                  <a:pt x="2934719" y="238746"/>
                  <a:pt x="2927716" y="234370"/>
                  <a:pt x="2927716" y="226348"/>
                </a:cubicBezTo>
                <a:cubicBezTo>
                  <a:pt x="2927716" y="219055"/>
                  <a:pt x="2934719" y="212492"/>
                  <a:pt x="2942497" y="212492"/>
                </a:cubicBezTo>
                <a:close/>
                <a:moveTo>
                  <a:pt x="2867363" y="212492"/>
                </a:moveTo>
                <a:cubicBezTo>
                  <a:pt x="2875389" y="212492"/>
                  <a:pt x="2879765" y="219055"/>
                  <a:pt x="2879765" y="226348"/>
                </a:cubicBezTo>
                <a:cubicBezTo>
                  <a:pt x="2879765" y="234370"/>
                  <a:pt x="2875389" y="238746"/>
                  <a:pt x="2867363" y="238746"/>
                </a:cubicBezTo>
                <a:cubicBezTo>
                  <a:pt x="2860073" y="238746"/>
                  <a:pt x="2853510" y="234370"/>
                  <a:pt x="2853510" y="226348"/>
                </a:cubicBezTo>
                <a:cubicBezTo>
                  <a:pt x="2853510" y="219055"/>
                  <a:pt x="2860073" y="212492"/>
                  <a:pt x="2867363" y="212492"/>
                </a:cubicBezTo>
                <a:close/>
                <a:moveTo>
                  <a:pt x="2796538" y="212492"/>
                </a:moveTo>
                <a:cubicBezTo>
                  <a:pt x="2803103" y="212492"/>
                  <a:pt x="2808934" y="219055"/>
                  <a:pt x="2808934" y="226348"/>
                </a:cubicBezTo>
                <a:cubicBezTo>
                  <a:pt x="2808934" y="234370"/>
                  <a:pt x="2803103" y="238746"/>
                  <a:pt x="2796538" y="238746"/>
                </a:cubicBezTo>
                <a:cubicBezTo>
                  <a:pt x="2789246" y="238746"/>
                  <a:pt x="2782680" y="234370"/>
                  <a:pt x="2782680" y="226348"/>
                </a:cubicBezTo>
                <a:cubicBezTo>
                  <a:pt x="2782680" y="219055"/>
                  <a:pt x="2789246" y="212492"/>
                  <a:pt x="2796538" y="212492"/>
                </a:cubicBezTo>
                <a:close/>
                <a:moveTo>
                  <a:pt x="2725698" y="212492"/>
                </a:moveTo>
                <a:cubicBezTo>
                  <a:pt x="2731538" y="212492"/>
                  <a:pt x="2738102" y="219055"/>
                  <a:pt x="2738102" y="226348"/>
                </a:cubicBezTo>
                <a:cubicBezTo>
                  <a:pt x="2738102" y="234370"/>
                  <a:pt x="2731538" y="238746"/>
                  <a:pt x="2725698" y="238746"/>
                </a:cubicBezTo>
                <a:cubicBezTo>
                  <a:pt x="2717686" y="238746"/>
                  <a:pt x="2711852" y="234370"/>
                  <a:pt x="2711852" y="226348"/>
                </a:cubicBezTo>
                <a:cubicBezTo>
                  <a:pt x="2711852" y="219055"/>
                  <a:pt x="2717686" y="212492"/>
                  <a:pt x="2725698" y="212492"/>
                </a:cubicBezTo>
                <a:close/>
                <a:moveTo>
                  <a:pt x="2653420" y="212492"/>
                </a:moveTo>
                <a:cubicBezTo>
                  <a:pt x="2660711" y="212492"/>
                  <a:pt x="2667273" y="219055"/>
                  <a:pt x="2667273" y="226348"/>
                </a:cubicBezTo>
                <a:cubicBezTo>
                  <a:pt x="2667273" y="234370"/>
                  <a:pt x="2660711" y="238746"/>
                  <a:pt x="2653420" y="238746"/>
                </a:cubicBezTo>
                <a:cubicBezTo>
                  <a:pt x="2646857" y="238746"/>
                  <a:pt x="2641021" y="234370"/>
                  <a:pt x="2641021" y="226348"/>
                </a:cubicBezTo>
                <a:cubicBezTo>
                  <a:pt x="2641021" y="219055"/>
                  <a:pt x="2646857" y="212492"/>
                  <a:pt x="2653420" y="212492"/>
                </a:cubicBezTo>
                <a:close/>
                <a:moveTo>
                  <a:pt x="2582586" y="212492"/>
                </a:moveTo>
                <a:cubicBezTo>
                  <a:pt x="2589878" y="212492"/>
                  <a:pt x="2596439" y="219055"/>
                  <a:pt x="2596439" y="226348"/>
                </a:cubicBezTo>
                <a:cubicBezTo>
                  <a:pt x="2596439" y="234370"/>
                  <a:pt x="2589878" y="238746"/>
                  <a:pt x="2582586" y="238746"/>
                </a:cubicBezTo>
                <a:cubicBezTo>
                  <a:pt x="2576024" y="238746"/>
                  <a:pt x="2570189" y="234370"/>
                  <a:pt x="2570189" y="226348"/>
                </a:cubicBezTo>
                <a:cubicBezTo>
                  <a:pt x="2570189" y="219055"/>
                  <a:pt x="2576024" y="212492"/>
                  <a:pt x="2582586" y="212492"/>
                </a:cubicBezTo>
                <a:close/>
                <a:moveTo>
                  <a:pt x="2511029" y="212492"/>
                </a:moveTo>
                <a:cubicBezTo>
                  <a:pt x="2519052" y="212492"/>
                  <a:pt x="2525616" y="219055"/>
                  <a:pt x="2525616" y="226348"/>
                </a:cubicBezTo>
                <a:cubicBezTo>
                  <a:pt x="2525616" y="234370"/>
                  <a:pt x="2519052" y="238746"/>
                  <a:pt x="2511029" y="238746"/>
                </a:cubicBezTo>
                <a:cubicBezTo>
                  <a:pt x="2503740" y="238746"/>
                  <a:pt x="2499364" y="234370"/>
                  <a:pt x="2499364" y="226348"/>
                </a:cubicBezTo>
                <a:cubicBezTo>
                  <a:pt x="2499364" y="219055"/>
                  <a:pt x="2503740" y="212492"/>
                  <a:pt x="2511029" y="212492"/>
                </a:cubicBezTo>
                <a:close/>
                <a:moveTo>
                  <a:pt x="2439946" y="212492"/>
                </a:moveTo>
                <a:cubicBezTo>
                  <a:pt x="2448505" y="212492"/>
                  <a:pt x="2454732" y="219055"/>
                  <a:pt x="2454732" y="226348"/>
                </a:cubicBezTo>
                <a:cubicBezTo>
                  <a:pt x="2454732" y="234370"/>
                  <a:pt x="2448505" y="238746"/>
                  <a:pt x="2439946" y="238746"/>
                </a:cubicBezTo>
                <a:cubicBezTo>
                  <a:pt x="2432163" y="238746"/>
                  <a:pt x="2425156" y="234370"/>
                  <a:pt x="2425156" y="226348"/>
                </a:cubicBezTo>
                <a:cubicBezTo>
                  <a:pt x="2425156" y="219055"/>
                  <a:pt x="2432163" y="212492"/>
                  <a:pt x="2439946" y="212492"/>
                </a:cubicBezTo>
                <a:close/>
                <a:moveTo>
                  <a:pt x="2369110" y="212492"/>
                </a:moveTo>
                <a:cubicBezTo>
                  <a:pt x="2377672" y="212492"/>
                  <a:pt x="2383900" y="219055"/>
                  <a:pt x="2383900" y="226348"/>
                </a:cubicBezTo>
                <a:cubicBezTo>
                  <a:pt x="2383900" y="234370"/>
                  <a:pt x="2377672" y="238746"/>
                  <a:pt x="2369110" y="238746"/>
                </a:cubicBezTo>
                <a:cubicBezTo>
                  <a:pt x="2361329" y="238746"/>
                  <a:pt x="2354323" y="234370"/>
                  <a:pt x="2354323" y="226348"/>
                </a:cubicBezTo>
                <a:cubicBezTo>
                  <a:pt x="2354323" y="219055"/>
                  <a:pt x="2361329" y="212492"/>
                  <a:pt x="2369110" y="212492"/>
                </a:cubicBezTo>
                <a:close/>
                <a:moveTo>
                  <a:pt x="2298283" y="212492"/>
                </a:moveTo>
                <a:cubicBezTo>
                  <a:pt x="2306842" y="212492"/>
                  <a:pt x="2313070" y="219497"/>
                  <a:pt x="2313070" y="227280"/>
                </a:cubicBezTo>
                <a:cubicBezTo>
                  <a:pt x="2313070" y="235842"/>
                  <a:pt x="2306842" y="242069"/>
                  <a:pt x="2298283" y="242069"/>
                </a:cubicBezTo>
                <a:cubicBezTo>
                  <a:pt x="2290497" y="242069"/>
                  <a:pt x="2283493" y="235842"/>
                  <a:pt x="2283493" y="227280"/>
                </a:cubicBezTo>
                <a:cubicBezTo>
                  <a:pt x="2283493" y="219497"/>
                  <a:pt x="2290497" y="212492"/>
                  <a:pt x="2298283" y="212492"/>
                </a:cubicBezTo>
                <a:close/>
                <a:moveTo>
                  <a:pt x="2226517" y="212492"/>
                </a:moveTo>
                <a:cubicBezTo>
                  <a:pt x="2234540" y="212492"/>
                  <a:pt x="2238916" y="219497"/>
                  <a:pt x="2238916" y="227280"/>
                </a:cubicBezTo>
                <a:cubicBezTo>
                  <a:pt x="2238916" y="235842"/>
                  <a:pt x="2234540" y="242069"/>
                  <a:pt x="2226517" y="242069"/>
                </a:cubicBezTo>
                <a:cubicBezTo>
                  <a:pt x="2218495" y="242069"/>
                  <a:pt x="2212659" y="235842"/>
                  <a:pt x="2212659" y="227280"/>
                </a:cubicBezTo>
                <a:cubicBezTo>
                  <a:pt x="2212659" y="219497"/>
                  <a:pt x="2218495" y="212492"/>
                  <a:pt x="2226517" y="212492"/>
                </a:cubicBezTo>
                <a:close/>
                <a:moveTo>
                  <a:pt x="2155683" y="212492"/>
                </a:moveTo>
                <a:cubicBezTo>
                  <a:pt x="2161519" y="212492"/>
                  <a:pt x="2168081" y="219497"/>
                  <a:pt x="2168081" y="227280"/>
                </a:cubicBezTo>
                <a:cubicBezTo>
                  <a:pt x="2168081" y="235842"/>
                  <a:pt x="2161519" y="242069"/>
                  <a:pt x="2155683" y="242069"/>
                </a:cubicBezTo>
                <a:cubicBezTo>
                  <a:pt x="2147663" y="242069"/>
                  <a:pt x="2141827" y="235842"/>
                  <a:pt x="2141827" y="227280"/>
                </a:cubicBezTo>
                <a:cubicBezTo>
                  <a:pt x="2141827" y="219497"/>
                  <a:pt x="2147663" y="212492"/>
                  <a:pt x="2155683" y="212492"/>
                </a:cubicBezTo>
                <a:close/>
                <a:moveTo>
                  <a:pt x="2084851" y="212492"/>
                </a:moveTo>
                <a:cubicBezTo>
                  <a:pt x="2090686" y="212492"/>
                  <a:pt x="2097249" y="219497"/>
                  <a:pt x="2097249" y="227280"/>
                </a:cubicBezTo>
                <a:cubicBezTo>
                  <a:pt x="2097249" y="235842"/>
                  <a:pt x="2090686" y="242069"/>
                  <a:pt x="2084851" y="242069"/>
                </a:cubicBezTo>
                <a:cubicBezTo>
                  <a:pt x="2076829" y="242069"/>
                  <a:pt x="2070995" y="235842"/>
                  <a:pt x="2070995" y="227280"/>
                </a:cubicBezTo>
                <a:cubicBezTo>
                  <a:pt x="2070995" y="219497"/>
                  <a:pt x="2076829" y="212492"/>
                  <a:pt x="2084851" y="212492"/>
                </a:cubicBezTo>
                <a:close/>
                <a:moveTo>
                  <a:pt x="2011835" y="212492"/>
                </a:moveTo>
                <a:cubicBezTo>
                  <a:pt x="2019855" y="212492"/>
                  <a:pt x="2026421" y="219497"/>
                  <a:pt x="2026421" y="227280"/>
                </a:cubicBezTo>
                <a:cubicBezTo>
                  <a:pt x="2026421" y="235842"/>
                  <a:pt x="2019855" y="242069"/>
                  <a:pt x="2011835" y="242069"/>
                </a:cubicBezTo>
                <a:cubicBezTo>
                  <a:pt x="2006003" y="242069"/>
                  <a:pt x="2000168" y="235842"/>
                  <a:pt x="2000168" y="227280"/>
                </a:cubicBezTo>
                <a:cubicBezTo>
                  <a:pt x="2000168" y="219497"/>
                  <a:pt x="2006003" y="212492"/>
                  <a:pt x="2011835" y="212492"/>
                </a:cubicBezTo>
                <a:close/>
                <a:moveTo>
                  <a:pt x="1938362" y="212492"/>
                </a:moveTo>
                <a:cubicBezTo>
                  <a:pt x="1946388" y="212492"/>
                  <a:pt x="1952222" y="219497"/>
                  <a:pt x="1952222" y="227280"/>
                </a:cubicBezTo>
                <a:cubicBezTo>
                  <a:pt x="1952222" y="235842"/>
                  <a:pt x="1946388" y="242069"/>
                  <a:pt x="1938362" y="242069"/>
                </a:cubicBezTo>
                <a:cubicBezTo>
                  <a:pt x="1932531" y="242069"/>
                  <a:pt x="1925971" y="235842"/>
                  <a:pt x="1925971" y="227280"/>
                </a:cubicBezTo>
                <a:cubicBezTo>
                  <a:pt x="1925971" y="219497"/>
                  <a:pt x="1931072" y="212492"/>
                  <a:pt x="1938362" y="212492"/>
                </a:cubicBezTo>
                <a:close/>
                <a:moveTo>
                  <a:pt x="1867530" y="212492"/>
                </a:moveTo>
                <a:cubicBezTo>
                  <a:pt x="1875550" y="212492"/>
                  <a:pt x="1881387" y="219497"/>
                  <a:pt x="1881387" y="227280"/>
                </a:cubicBezTo>
                <a:cubicBezTo>
                  <a:pt x="1881387" y="235842"/>
                  <a:pt x="1875550" y="242069"/>
                  <a:pt x="1867530" y="242069"/>
                </a:cubicBezTo>
                <a:cubicBezTo>
                  <a:pt x="1860238" y="242069"/>
                  <a:pt x="1855129" y="235842"/>
                  <a:pt x="1855129" y="227280"/>
                </a:cubicBezTo>
                <a:cubicBezTo>
                  <a:pt x="1855129" y="219497"/>
                  <a:pt x="1860238" y="212492"/>
                  <a:pt x="1867530" y="212492"/>
                </a:cubicBezTo>
                <a:close/>
                <a:moveTo>
                  <a:pt x="1799087" y="212492"/>
                </a:moveTo>
                <a:cubicBezTo>
                  <a:pt x="1807649" y="212492"/>
                  <a:pt x="1813879" y="219497"/>
                  <a:pt x="1813879" y="227280"/>
                </a:cubicBezTo>
                <a:cubicBezTo>
                  <a:pt x="1813879" y="235842"/>
                  <a:pt x="1807649" y="242069"/>
                  <a:pt x="1799087" y="242069"/>
                </a:cubicBezTo>
                <a:cubicBezTo>
                  <a:pt x="1790527" y="242069"/>
                  <a:pt x="1784303" y="235842"/>
                  <a:pt x="1784303" y="227280"/>
                </a:cubicBezTo>
                <a:cubicBezTo>
                  <a:pt x="1784303" y="219497"/>
                  <a:pt x="1790527" y="212492"/>
                  <a:pt x="1799087" y="212492"/>
                </a:cubicBezTo>
                <a:close/>
                <a:moveTo>
                  <a:pt x="1728262" y="212492"/>
                </a:moveTo>
                <a:cubicBezTo>
                  <a:pt x="1736828" y="212492"/>
                  <a:pt x="1743052" y="219497"/>
                  <a:pt x="1743052" y="227280"/>
                </a:cubicBezTo>
                <a:cubicBezTo>
                  <a:pt x="1743052" y="235842"/>
                  <a:pt x="1736828" y="242069"/>
                  <a:pt x="1728262" y="242069"/>
                </a:cubicBezTo>
                <a:cubicBezTo>
                  <a:pt x="1719700" y="242069"/>
                  <a:pt x="1713472" y="235842"/>
                  <a:pt x="1713472" y="227280"/>
                </a:cubicBezTo>
                <a:cubicBezTo>
                  <a:pt x="1713472" y="219497"/>
                  <a:pt x="1719700" y="212492"/>
                  <a:pt x="1728262" y="212492"/>
                </a:cubicBezTo>
                <a:close/>
                <a:moveTo>
                  <a:pt x="1656498" y="212492"/>
                </a:moveTo>
                <a:cubicBezTo>
                  <a:pt x="1663792" y="212492"/>
                  <a:pt x="1668900" y="219497"/>
                  <a:pt x="1668900" y="227280"/>
                </a:cubicBezTo>
                <a:cubicBezTo>
                  <a:pt x="1668900" y="235842"/>
                  <a:pt x="1663792" y="242069"/>
                  <a:pt x="1656498" y="242069"/>
                </a:cubicBezTo>
                <a:cubicBezTo>
                  <a:pt x="1648481" y="242069"/>
                  <a:pt x="1642655" y="235842"/>
                  <a:pt x="1642655" y="227280"/>
                </a:cubicBezTo>
                <a:cubicBezTo>
                  <a:pt x="1642655" y="219497"/>
                  <a:pt x="1648481" y="212492"/>
                  <a:pt x="1656498" y="212492"/>
                </a:cubicBezTo>
                <a:close/>
                <a:moveTo>
                  <a:pt x="1582299" y="212492"/>
                </a:moveTo>
                <a:cubicBezTo>
                  <a:pt x="1588134" y="212492"/>
                  <a:pt x="1594704" y="219497"/>
                  <a:pt x="1594704" y="227280"/>
                </a:cubicBezTo>
                <a:cubicBezTo>
                  <a:pt x="1594704" y="235842"/>
                  <a:pt x="1588134" y="242069"/>
                  <a:pt x="1582299" y="242069"/>
                </a:cubicBezTo>
                <a:cubicBezTo>
                  <a:pt x="1574277" y="242069"/>
                  <a:pt x="1568441" y="235842"/>
                  <a:pt x="1568441" y="227280"/>
                </a:cubicBezTo>
                <a:cubicBezTo>
                  <a:pt x="1568441" y="219497"/>
                  <a:pt x="1574277" y="212492"/>
                  <a:pt x="1582299" y="212492"/>
                </a:cubicBezTo>
                <a:close/>
                <a:moveTo>
                  <a:pt x="1512198" y="212492"/>
                </a:moveTo>
                <a:cubicBezTo>
                  <a:pt x="1518035" y="212492"/>
                  <a:pt x="1523867" y="219497"/>
                  <a:pt x="1523867" y="227280"/>
                </a:cubicBezTo>
                <a:cubicBezTo>
                  <a:pt x="1523867" y="235842"/>
                  <a:pt x="1518035" y="242069"/>
                  <a:pt x="1512198" y="242069"/>
                </a:cubicBezTo>
                <a:cubicBezTo>
                  <a:pt x="1504174" y="242069"/>
                  <a:pt x="1497612" y="235842"/>
                  <a:pt x="1497612" y="227280"/>
                </a:cubicBezTo>
                <a:cubicBezTo>
                  <a:pt x="1497612" y="219497"/>
                  <a:pt x="1504174" y="212492"/>
                  <a:pt x="1512198" y="212492"/>
                </a:cubicBezTo>
                <a:close/>
                <a:moveTo>
                  <a:pt x="1439173" y="212492"/>
                </a:moveTo>
                <a:cubicBezTo>
                  <a:pt x="1447191" y="212492"/>
                  <a:pt x="1453026" y="219497"/>
                  <a:pt x="1453026" y="227280"/>
                </a:cubicBezTo>
                <a:cubicBezTo>
                  <a:pt x="1453026" y="235842"/>
                  <a:pt x="1447191" y="242069"/>
                  <a:pt x="1439173" y="242069"/>
                </a:cubicBezTo>
                <a:cubicBezTo>
                  <a:pt x="1433339" y="242069"/>
                  <a:pt x="1426777" y="235842"/>
                  <a:pt x="1426777" y="227280"/>
                </a:cubicBezTo>
                <a:cubicBezTo>
                  <a:pt x="1426777" y="219497"/>
                  <a:pt x="1433339" y="212492"/>
                  <a:pt x="1439173" y="212492"/>
                </a:cubicBezTo>
                <a:close/>
                <a:moveTo>
                  <a:pt x="1368349" y="212492"/>
                </a:moveTo>
                <a:cubicBezTo>
                  <a:pt x="1376368" y="212492"/>
                  <a:pt x="1382203" y="219497"/>
                  <a:pt x="1382203" y="227280"/>
                </a:cubicBezTo>
                <a:cubicBezTo>
                  <a:pt x="1382203" y="235842"/>
                  <a:pt x="1376368" y="242069"/>
                  <a:pt x="1368349" y="242069"/>
                </a:cubicBezTo>
                <a:cubicBezTo>
                  <a:pt x="1362513" y="242069"/>
                  <a:pt x="1355950" y="235842"/>
                  <a:pt x="1355950" y="227280"/>
                </a:cubicBezTo>
                <a:cubicBezTo>
                  <a:pt x="1355950" y="219497"/>
                  <a:pt x="1362513" y="212492"/>
                  <a:pt x="1368349" y="212492"/>
                </a:cubicBezTo>
                <a:close/>
                <a:moveTo>
                  <a:pt x="1297520" y="212492"/>
                </a:moveTo>
                <a:cubicBezTo>
                  <a:pt x="1305540" y="212492"/>
                  <a:pt x="1311374" y="219497"/>
                  <a:pt x="1311374" y="227280"/>
                </a:cubicBezTo>
                <a:cubicBezTo>
                  <a:pt x="1311374" y="235842"/>
                  <a:pt x="1305540" y="242069"/>
                  <a:pt x="1297520" y="242069"/>
                </a:cubicBezTo>
                <a:cubicBezTo>
                  <a:pt x="1289498" y="242069"/>
                  <a:pt x="1285121" y="235842"/>
                  <a:pt x="1285121" y="227280"/>
                </a:cubicBezTo>
                <a:cubicBezTo>
                  <a:pt x="1285121" y="219497"/>
                  <a:pt x="1289498" y="212492"/>
                  <a:pt x="1297520" y="212492"/>
                </a:cubicBezTo>
                <a:close/>
                <a:moveTo>
                  <a:pt x="1225708" y="212492"/>
                </a:moveTo>
                <a:cubicBezTo>
                  <a:pt x="1233489" y="212492"/>
                  <a:pt x="1240496" y="219497"/>
                  <a:pt x="1240496" y="227280"/>
                </a:cubicBezTo>
                <a:cubicBezTo>
                  <a:pt x="1240496" y="235842"/>
                  <a:pt x="1233489" y="242069"/>
                  <a:pt x="1225708" y="242069"/>
                </a:cubicBezTo>
                <a:cubicBezTo>
                  <a:pt x="1217159" y="242069"/>
                  <a:pt x="1210934" y="235842"/>
                  <a:pt x="1210934" y="227280"/>
                </a:cubicBezTo>
                <a:cubicBezTo>
                  <a:pt x="1210934" y="219497"/>
                  <a:pt x="1217159" y="212492"/>
                  <a:pt x="1225708" y="212492"/>
                </a:cubicBezTo>
                <a:close/>
                <a:moveTo>
                  <a:pt x="1154891" y="212492"/>
                </a:moveTo>
                <a:cubicBezTo>
                  <a:pt x="1162674" y="212492"/>
                  <a:pt x="1169683" y="219497"/>
                  <a:pt x="1169683" y="227280"/>
                </a:cubicBezTo>
                <a:cubicBezTo>
                  <a:pt x="1169683" y="235842"/>
                  <a:pt x="1162674" y="242069"/>
                  <a:pt x="1154891" y="242069"/>
                </a:cubicBezTo>
                <a:cubicBezTo>
                  <a:pt x="1146329" y="242069"/>
                  <a:pt x="1140105" y="235842"/>
                  <a:pt x="1140105" y="227280"/>
                </a:cubicBezTo>
                <a:cubicBezTo>
                  <a:pt x="1140105" y="219497"/>
                  <a:pt x="1146329" y="212492"/>
                  <a:pt x="1154891" y="212492"/>
                </a:cubicBezTo>
                <a:close/>
                <a:moveTo>
                  <a:pt x="1084063" y="212492"/>
                </a:moveTo>
                <a:cubicBezTo>
                  <a:pt x="1091842" y="212492"/>
                  <a:pt x="1098847" y="219497"/>
                  <a:pt x="1098847" y="227280"/>
                </a:cubicBezTo>
                <a:cubicBezTo>
                  <a:pt x="1098847" y="235842"/>
                  <a:pt x="1091842" y="242069"/>
                  <a:pt x="1084063" y="242069"/>
                </a:cubicBezTo>
                <a:cubicBezTo>
                  <a:pt x="1075503" y="242069"/>
                  <a:pt x="1069276" y="235842"/>
                  <a:pt x="1069276" y="227280"/>
                </a:cubicBezTo>
                <a:cubicBezTo>
                  <a:pt x="1069276" y="219497"/>
                  <a:pt x="1075503" y="212492"/>
                  <a:pt x="1084063" y="212492"/>
                </a:cubicBezTo>
                <a:close/>
                <a:moveTo>
                  <a:pt x="3013723" y="141661"/>
                </a:moveTo>
                <a:cubicBezTo>
                  <a:pt x="3021310" y="141661"/>
                  <a:pt x="3028140" y="148224"/>
                  <a:pt x="3028140" y="155517"/>
                </a:cubicBezTo>
                <a:cubicBezTo>
                  <a:pt x="3028140" y="162080"/>
                  <a:pt x="3021310" y="167915"/>
                  <a:pt x="3013723" y="167915"/>
                </a:cubicBezTo>
                <a:cubicBezTo>
                  <a:pt x="3005376" y="167915"/>
                  <a:pt x="2998545" y="162080"/>
                  <a:pt x="2998545" y="155517"/>
                </a:cubicBezTo>
                <a:cubicBezTo>
                  <a:pt x="2998545" y="148224"/>
                  <a:pt x="3005376" y="141661"/>
                  <a:pt x="3013723" y="141661"/>
                </a:cubicBezTo>
                <a:close/>
                <a:moveTo>
                  <a:pt x="2942497" y="141661"/>
                </a:moveTo>
                <a:cubicBezTo>
                  <a:pt x="2951061" y="141661"/>
                  <a:pt x="2957293" y="148224"/>
                  <a:pt x="2957293" y="155517"/>
                </a:cubicBezTo>
                <a:cubicBezTo>
                  <a:pt x="2957293" y="162080"/>
                  <a:pt x="2951061" y="167915"/>
                  <a:pt x="2942497" y="167915"/>
                </a:cubicBezTo>
                <a:cubicBezTo>
                  <a:pt x="2934719" y="167915"/>
                  <a:pt x="2927716" y="162080"/>
                  <a:pt x="2927716" y="155517"/>
                </a:cubicBezTo>
                <a:cubicBezTo>
                  <a:pt x="2927716" y="148224"/>
                  <a:pt x="2934719" y="141661"/>
                  <a:pt x="2942497" y="141661"/>
                </a:cubicBezTo>
                <a:close/>
                <a:moveTo>
                  <a:pt x="2867363" y="141661"/>
                </a:moveTo>
                <a:cubicBezTo>
                  <a:pt x="2875389" y="141661"/>
                  <a:pt x="2879765" y="148224"/>
                  <a:pt x="2879765" y="155517"/>
                </a:cubicBezTo>
                <a:cubicBezTo>
                  <a:pt x="2879765" y="162080"/>
                  <a:pt x="2875389" y="167915"/>
                  <a:pt x="2867363" y="167915"/>
                </a:cubicBezTo>
                <a:cubicBezTo>
                  <a:pt x="2860073" y="167915"/>
                  <a:pt x="2853510" y="162080"/>
                  <a:pt x="2853510" y="155517"/>
                </a:cubicBezTo>
                <a:cubicBezTo>
                  <a:pt x="2853510" y="148224"/>
                  <a:pt x="2860073" y="141661"/>
                  <a:pt x="2867363" y="141661"/>
                </a:cubicBezTo>
                <a:close/>
                <a:moveTo>
                  <a:pt x="2796538" y="141661"/>
                </a:moveTo>
                <a:cubicBezTo>
                  <a:pt x="2803103" y="141661"/>
                  <a:pt x="2808940" y="148224"/>
                  <a:pt x="2808940" y="155517"/>
                </a:cubicBezTo>
                <a:cubicBezTo>
                  <a:pt x="2808940" y="162080"/>
                  <a:pt x="2803103" y="167915"/>
                  <a:pt x="2796538" y="167915"/>
                </a:cubicBezTo>
                <a:cubicBezTo>
                  <a:pt x="2789246" y="167915"/>
                  <a:pt x="2782683" y="162080"/>
                  <a:pt x="2782683" y="155517"/>
                </a:cubicBezTo>
                <a:cubicBezTo>
                  <a:pt x="2782683" y="148224"/>
                  <a:pt x="2789246" y="141661"/>
                  <a:pt x="2796538" y="141661"/>
                </a:cubicBezTo>
                <a:close/>
                <a:moveTo>
                  <a:pt x="2725703" y="141661"/>
                </a:moveTo>
                <a:cubicBezTo>
                  <a:pt x="2731538" y="141661"/>
                  <a:pt x="2738105" y="148224"/>
                  <a:pt x="2738105" y="155517"/>
                </a:cubicBezTo>
                <a:cubicBezTo>
                  <a:pt x="2738105" y="162080"/>
                  <a:pt x="2731538" y="167915"/>
                  <a:pt x="2725703" y="167915"/>
                </a:cubicBezTo>
                <a:cubicBezTo>
                  <a:pt x="2717686" y="167915"/>
                  <a:pt x="2711852" y="162080"/>
                  <a:pt x="2711852" y="155517"/>
                </a:cubicBezTo>
                <a:cubicBezTo>
                  <a:pt x="2711852" y="148224"/>
                  <a:pt x="2717686" y="141661"/>
                  <a:pt x="2725703" y="141661"/>
                </a:cubicBezTo>
                <a:close/>
                <a:moveTo>
                  <a:pt x="2653420" y="141661"/>
                </a:moveTo>
                <a:cubicBezTo>
                  <a:pt x="2660711" y="141661"/>
                  <a:pt x="2667273" y="148224"/>
                  <a:pt x="2667273" y="155517"/>
                </a:cubicBezTo>
                <a:cubicBezTo>
                  <a:pt x="2667273" y="162080"/>
                  <a:pt x="2660711" y="167915"/>
                  <a:pt x="2653420" y="167915"/>
                </a:cubicBezTo>
                <a:cubicBezTo>
                  <a:pt x="2646857" y="167915"/>
                  <a:pt x="2641021" y="162080"/>
                  <a:pt x="2641021" y="155517"/>
                </a:cubicBezTo>
                <a:cubicBezTo>
                  <a:pt x="2641021" y="148224"/>
                  <a:pt x="2646857" y="141661"/>
                  <a:pt x="2653420" y="141661"/>
                </a:cubicBezTo>
                <a:close/>
                <a:moveTo>
                  <a:pt x="2582586" y="141661"/>
                </a:moveTo>
                <a:cubicBezTo>
                  <a:pt x="2589878" y="141661"/>
                  <a:pt x="2596442" y="148224"/>
                  <a:pt x="2596442" y="155517"/>
                </a:cubicBezTo>
                <a:cubicBezTo>
                  <a:pt x="2596442" y="162080"/>
                  <a:pt x="2589878" y="167915"/>
                  <a:pt x="2582586" y="167915"/>
                </a:cubicBezTo>
                <a:cubicBezTo>
                  <a:pt x="2576024" y="167915"/>
                  <a:pt x="2570189" y="162080"/>
                  <a:pt x="2570189" y="155517"/>
                </a:cubicBezTo>
                <a:cubicBezTo>
                  <a:pt x="2570189" y="148224"/>
                  <a:pt x="2576024" y="141661"/>
                  <a:pt x="2582586" y="141661"/>
                </a:cubicBezTo>
                <a:close/>
                <a:moveTo>
                  <a:pt x="2511034" y="141661"/>
                </a:moveTo>
                <a:cubicBezTo>
                  <a:pt x="2519052" y="141661"/>
                  <a:pt x="2525616" y="148224"/>
                  <a:pt x="2525616" y="155517"/>
                </a:cubicBezTo>
                <a:cubicBezTo>
                  <a:pt x="2525616" y="162080"/>
                  <a:pt x="2519052" y="167915"/>
                  <a:pt x="2511034" y="167915"/>
                </a:cubicBezTo>
                <a:cubicBezTo>
                  <a:pt x="2503743" y="167915"/>
                  <a:pt x="2499364" y="162080"/>
                  <a:pt x="2499364" y="155517"/>
                </a:cubicBezTo>
                <a:cubicBezTo>
                  <a:pt x="2499364" y="148224"/>
                  <a:pt x="2503743" y="141661"/>
                  <a:pt x="2511034" y="141661"/>
                </a:cubicBezTo>
                <a:close/>
                <a:moveTo>
                  <a:pt x="2439946" y="141661"/>
                </a:moveTo>
                <a:cubicBezTo>
                  <a:pt x="2448505" y="141661"/>
                  <a:pt x="2454734" y="148224"/>
                  <a:pt x="2454734" y="155517"/>
                </a:cubicBezTo>
                <a:cubicBezTo>
                  <a:pt x="2454734" y="162080"/>
                  <a:pt x="2448505" y="167915"/>
                  <a:pt x="2439946" y="167915"/>
                </a:cubicBezTo>
                <a:cubicBezTo>
                  <a:pt x="2432165" y="167915"/>
                  <a:pt x="2425159" y="162080"/>
                  <a:pt x="2425159" y="155517"/>
                </a:cubicBezTo>
                <a:cubicBezTo>
                  <a:pt x="2425159" y="148224"/>
                  <a:pt x="2432165" y="141661"/>
                  <a:pt x="2439946" y="141661"/>
                </a:cubicBezTo>
                <a:close/>
                <a:moveTo>
                  <a:pt x="2369114" y="141661"/>
                </a:moveTo>
                <a:cubicBezTo>
                  <a:pt x="2377674" y="141661"/>
                  <a:pt x="2383900" y="148224"/>
                  <a:pt x="2383900" y="155517"/>
                </a:cubicBezTo>
                <a:cubicBezTo>
                  <a:pt x="2383900" y="162080"/>
                  <a:pt x="2377674" y="167915"/>
                  <a:pt x="2369114" y="167915"/>
                </a:cubicBezTo>
                <a:cubicBezTo>
                  <a:pt x="2361331" y="167915"/>
                  <a:pt x="2354323" y="163539"/>
                  <a:pt x="2354323" y="155517"/>
                </a:cubicBezTo>
                <a:cubicBezTo>
                  <a:pt x="2354323" y="148224"/>
                  <a:pt x="2361331" y="141661"/>
                  <a:pt x="2369114" y="141661"/>
                </a:cubicBezTo>
                <a:close/>
                <a:moveTo>
                  <a:pt x="2298283" y="141661"/>
                </a:moveTo>
                <a:cubicBezTo>
                  <a:pt x="2306842" y="141661"/>
                  <a:pt x="2313070" y="148224"/>
                  <a:pt x="2313070" y="155517"/>
                </a:cubicBezTo>
                <a:cubicBezTo>
                  <a:pt x="2313070" y="163539"/>
                  <a:pt x="2306842" y="167915"/>
                  <a:pt x="2298283" y="167915"/>
                </a:cubicBezTo>
                <a:cubicBezTo>
                  <a:pt x="2290497" y="167915"/>
                  <a:pt x="2283493" y="163539"/>
                  <a:pt x="2283493" y="155517"/>
                </a:cubicBezTo>
                <a:cubicBezTo>
                  <a:pt x="2283493" y="148224"/>
                  <a:pt x="2290497" y="141661"/>
                  <a:pt x="2298283" y="141661"/>
                </a:cubicBezTo>
                <a:close/>
                <a:moveTo>
                  <a:pt x="2226517" y="141661"/>
                </a:moveTo>
                <a:cubicBezTo>
                  <a:pt x="2234542" y="141661"/>
                  <a:pt x="2238916" y="148224"/>
                  <a:pt x="2238916" y="155517"/>
                </a:cubicBezTo>
                <a:cubicBezTo>
                  <a:pt x="2238916" y="163539"/>
                  <a:pt x="2234542" y="167915"/>
                  <a:pt x="2226517" y="167915"/>
                </a:cubicBezTo>
                <a:cubicBezTo>
                  <a:pt x="2218495" y="167915"/>
                  <a:pt x="2212659" y="163539"/>
                  <a:pt x="2212659" y="155517"/>
                </a:cubicBezTo>
                <a:cubicBezTo>
                  <a:pt x="2212659" y="148224"/>
                  <a:pt x="2218495" y="141661"/>
                  <a:pt x="2226517" y="141661"/>
                </a:cubicBezTo>
                <a:close/>
                <a:moveTo>
                  <a:pt x="2155683" y="141661"/>
                </a:moveTo>
                <a:cubicBezTo>
                  <a:pt x="2161520" y="141661"/>
                  <a:pt x="2168084" y="148224"/>
                  <a:pt x="2168084" y="155517"/>
                </a:cubicBezTo>
                <a:cubicBezTo>
                  <a:pt x="2168084" y="163539"/>
                  <a:pt x="2161520" y="167915"/>
                  <a:pt x="2155683" y="167915"/>
                </a:cubicBezTo>
                <a:cubicBezTo>
                  <a:pt x="2147663" y="167915"/>
                  <a:pt x="2141827" y="163539"/>
                  <a:pt x="2141827" y="155517"/>
                </a:cubicBezTo>
                <a:cubicBezTo>
                  <a:pt x="2141827" y="148224"/>
                  <a:pt x="2147663" y="141661"/>
                  <a:pt x="2155683" y="141661"/>
                </a:cubicBezTo>
                <a:close/>
                <a:moveTo>
                  <a:pt x="2084851" y="141661"/>
                </a:moveTo>
                <a:cubicBezTo>
                  <a:pt x="2090686" y="141661"/>
                  <a:pt x="2097249" y="148224"/>
                  <a:pt x="2097249" y="155517"/>
                </a:cubicBezTo>
                <a:cubicBezTo>
                  <a:pt x="2097249" y="163539"/>
                  <a:pt x="2090686" y="167915"/>
                  <a:pt x="2084851" y="167915"/>
                </a:cubicBezTo>
                <a:cubicBezTo>
                  <a:pt x="2076829" y="167915"/>
                  <a:pt x="2070995" y="163539"/>
                  <a:pt x="2070995" y="155517"/>
                </a:cubicBezTo>
                <a:cubicBezTo>
                  <a:pt x="2070995" y="148224"/>
                  <a:pt x="2076829" y="141661"/>
                  <a:pt x="2084851" y="141661"/>
                </a:cubicBezTo>
                <a:close/>
                <a:moveTo>
                  <a:pt x="2011835" y="141661"/>
                </a:moveTo>
                <a:cubicBezTo>
                  <a:pt x="2019855" y="141661"/>
                  <a:pt x="2026421" y="148224"/>
                  <a:pt x="2026421" y="155517"/>
                </a:cubicBezTo>
                <a:cubicBezTo>
                  <a:pt x="2026421" y="163539"/>
                  <a:pt x="2019855" y="167915"/>
                  <a:pt x="2011835" y="167915"/>
                </a:cubicBezTo>
                <a:cubicBezTo>
                  <a:pt x="2006003" y="167915"/>
                  <a:pt x="2000168" y="163539"/>
                  <a:pt x="2000168" y="155517"/>
                </a:cubicBezTo>
                <a:cubicBezTo>
                  <a:pt x="2000168" y="148224"/>
                  <a:pt x="2006003" y="141661"/>
                  <a:pt x="2011835" y="141661"/>
                </a:cubicBezTo>
                <a:close/>
                <a:moveTo>
                  <a:pt x="1938365" y="141661"/>
                </a:moveTo>
                <a:cubicBezTo>
                  <a:pt x="1946388" y="141661"/>
                  <a:pt x="1952222" y="148224"/>
                  <a:pt x="1952222" y="155517"/>
                </a:cubicBezTo>
                <a:cubicBezTo>
                  <a:pt x="1952222" y="163539"/>
                  <a:pt x="1946388" y="167915"/>
                  <a:pt x="1938365" y="167915"/>
                </a:cubicBezTo>
                <a:cubicBezTo>
                  <a:pt x="1931072" y="167915"/>
                  <a:pt x="1925971" y="163539"/>
                  <a:pt x="1925971" y="155517"/>
                </a:cubicBezTo>
                <a:cubicBezTo>
                  <a:pt x="1925971" y="148224"/>
                  <a:pt x="1931072" y="141661"/>
                  <a:pt x="1938365" y="141661"/>
                </a:cubicBezTo>
                <a:close/>
                <a:moveTo>
                  <a:pt x="1869922" y="141661"/>
                </a:moveTo>
                <a:cubicBezTo>
                  <a:pt x="1878483" y="141661"/>
                  <a:pt x="1884712" y="148224"/>
                  <a:pt x="1884712" y="155517"/>
                </a:cubicBezTo>
                <a:cubicBezTo>
                  <a:pt x="1884712" y="163539"/>
                  <a:pt x="1878483" y="167915"/>
                  <a:pt x="1869922" y="167915"/>
                </a:cubicBezTo>
                <a:cubicBezTo>
                  <a:pt x="1862138" y="167915"/>
                  <a:pt x="1855131" y="163539"/>
                  <a:pt x="1855131" y="155517"/>
                </a:cubicBezTo>
                <a:cubicBezTo>
                  <a:pt x="1855131" y="148224"/>
                  <a:pt x="1862138" y="141661"/>
                  <a:pt x="1869922" y="141661"/>
                </a:cubicBezTo>
                <a:close/>
                <a:moveTo>
                  <a:pt x="1799087" y="141661"/>
                </a:moveTo>
                <a:cubicBezTo>
                  <a:pt x="1807649" y="141661"/>
                  <a:pt x="1813879" y="148224"/>
                  <a:pt x="1813879" y="155517"/>
                </a:cubicBezTo>
                <a:cubicBezTo>
                  <a:pt x="1813879" y="163539"/>
                  <a:pt x="1807649" y="167915"/>
                  <a:pt x="1799087" y="167915"/>
                </a:cubicBezTo>
                <a:cubicBezTo>
                  <a:pt x="1790527" y="167915"/>
                  <a:pt x="1784303" y="163539"/>
                  <a:pt x="1784303" y="155517"/>
                </a:cubicBezTo>
                <a:cubicBezTo>
                  <a:pt x="1784303" y="148224"/>
                  <a:pt x="1790527" y="141661"/>
                  <a:pt x="1799087" y="141661"/>
                </a:cubicBezTo>
                <a:close/>
                <a:moveTo>
                  <a:pt x="1728262" y="141661"/>
                </a:moveTo>
                <a:cubicBezTo>
                  <a:pt x="1736828" y="141661"/>
                  <a:pt x="1743052" y="148224"/>
                  <a:pt x="1743052" y="155517"/>
                </a:cubicBezTo>
                <a:cubicBezTo>
                  <a:pt x="1743052" y="163539"/>
                  <a:pt x="1736828" y="167915"/>
                  <a:pt x="1728262" y="167915"/>
                </a:cubicBezTo>
                <a:cubicBezTo>
                  <a:pt x="1719700" y="167915"/>
                  <a:pt x="1713474" y="163539"/>
                  <a:pt x="1713474" y="155517"/>
                </a:cubicBezTo>
                <a:cubicBezTo>
                  <a:pt x="1713474" y="148224"/>
                  <a:pt x="1719700" y="141661"/>
                  <a:pt x="1728262" y="141661"/>
                </a:cubicBezTo>
                <a:close/>
                <a:moveTo>
                  <a:pt x="1656501" y="141661"/>
                </a:moveTo>
                <a:cubicBezTo>
                  <a:pt x="1663792" y="141661"/>
                  <a:pt x="1668900" y="148666"/>
                  <a:pt x="1668900" y="156450"/>
                </a:cubicBezTo>
                <a:cubicBezTo>
                  <a:pt x="1668900" y="165012"/>
                  <a:pt x="1663792" y="171239"/>
                  <a:pt x="1656501" y="171239"/>
                </a:cubicBezTo>
                <a:cubicBezTo>
                  <a:pt x="1648481" y="171239"/>
                  <a:pt x="1642655" y="165012"/>
                  <a:pt x="1642655" y="156450"/>
                </a:cubicBezTo>
                <a:cubicBezTo>
                  <a:pt x="1642655" y="148666"/>
                  <a:pt x="1648481" y="141661"/>
                  <a:pt x="1656501" y="141661"/>
                </a:cubicBezTo>
                <a:close/>
                <a:moveTo>
                  <a:pt x="1582299" y="141661"/>
                </a:moveTo>
                <a:cubicBezTo>
                  <a:pt x="1588134" y="141661"/>
                  <a:pt x="1594704" y="148666"/>
                  <a:pt x="1594704" y="156450"/>
                </a:cubicBezTo>
                <a:cubicBezTo>
                  <a:pt x="1594704" y="165012"/>
                  <a:pt x="1588134" y="171239"/>
                  <a:pt x="1582299" y="171239"/>
                </a:cubicBezTo>
                <a:cubicBezTo>
                  <a:pt x="1574277" y="171239"/>
                  <a:pt x="1568444" y="165012"/>
                  <a:pt x="1568444" y="156450"/>
                </a:cubicBezTo>
                <a:cubicBezTo>
                  <a:pt x="1568444" y="148666"/>
                  <a:pt x="1574277" y="141661"/>
                  <a:pt x="1582299" y="141661"/>
                </a:cubicBezTo>
                <a:close/>
                <a:moveTo>
                  <a:pt x="1512199" y="141661"/>
                </a:moveTo>
                <a:cubicBezTo>
                  <a:pt x="1518035" y="141661"/>
                  <a:pt x="1523867" y="148666"/>
                  <a:pt x="1523867" y="156450"/>
                </a:cubicBezTo>
                <a:cubicBezTo>
                  <a:pt x="1523867" y="165012"/>
                  <a:pt x="1518035" y="171239"/>
                  <a:pt x="1512199" y="171239"/>
                </a:cubicBezTo>
                <a:cubicBezTo>
                  <a:pt x="1504174" y="171239"/>
                  <a:pt x="1497612" y="165012"/>
                  <a:pt x="1497612" y="156450"/>
                </a:cubicBezTo>
                <a:cubicBezTo>
                  <a:pt x="1497612" y="148666"/>
                  <a:pt x="1504174" y="141661"/>
                  <a:pt x="1512199" y="141661"/>
                </a:cubicBezTo>
                <a:close/>
                <a:moveTo>
                  <a:pt x="1439173" y="141661"/>
                </a:moveTo>
                <a:cubicBezTo>
                  <a:pt x="1447191" y="141661"/>
                  <a:pt x="1453026" y="148666"/>
                  <a:pt x="1453026" y="156450"/>
                </a:cubicBezTo>
                <a:cubicBezTo>
                  <a:pt x="1453026" y="165012"/>
                  <a:pt x="1447191" y="171239"/>
                  <a:pt x="1439173" y="171239"/>
                </a:cubicBezTo>
                <a:cubicBezTo>
                  <a:pt x="1433339" y="171239"/>
                  <a:pt x="1426777" y="165012"/>
                  <a:pt x="1426777" y="156450"/>
                </a:cubicBezTo>
                <a:cubicBezTo>
                  <a:pt x="1426777" y="148666"/>
                  <a:pt x="1433339" y="141661"/>
                  <a:pt x="1439173" y="141661"/>
                </a:cubicBezTo>
                <a:close/>
                <a:moveTo>
                  <a:pt x="1368349" y="141661"/>
                </a:moveTo>
                <a:cubicBezTo>
                  <a:pt x="1376368" y="141661"/>
                  <a:pt x="1382203" y="148666"/>
                  <a:pt x="1382203" y="156450"/>
                </a:cubicBezTo>
                <a:cubicBezTo>
                  <a:pt x="1382203" y="165012"/>
                  <a:pt x="1376368" y="171239"/>
                  <a:pt x="1368349" y="171239"/>
                </a:cubicBezTo>
                <a:cubicBezTo>
                  <a:pt x="1362516" y="171239"/>
                  <a:pt x="1355953" y="165012"/>
                  <a:pt x="1355953" y="156450"/>
                </a:cubicBezTo>
                <a:cubicBezTo>
                  <a:pt x="1355953" y="148666"/>
                  <a:pt x="1362516" y="141661"/>
                  <a:pt x="1368349" y="141661"/>
                </a:cubicBezTo>
                <a:close/>
                <a:moveTo>
                  <a:pt x="1297520" y="141661"/>
                </a:moveTo>
                <a:cubicBezTo>
                  <a:pt x="1305540" y="141661"/>
                  <a:pt x="1311374" y="148666"/>
                  <a:pt x="1311374" y="156450"/>
                </a:cubicBezTo>
                <a:cubicBezTo>
                  <a:pt x="1311374" y="165012"/>
                  <a:pt x="1305540" y="171239"/>
                  <a:pt x="1297520" y="171239"/>
                </a:cubicBezTo>
                <a:cubicBezTo>
                  <a:pt x="1289498" y="171239"/>
                  <a:pt x="1285121" y="165012"/>
                  <a:pt x="1285121" y="156450"/>
                </a:cubicBezTo>
                <a:cubicBezTo>
                  <a:pt x="1285121" y="148666"/>
                  <a:pt x="1289498" y="141661"/>
                  <a:pt x="1297520" y="141661"/>
                </a:cubicBezTo>
                <a:close/>
                <a:moveTo>
                  <a:pt x="2796538" y="70831"/>
                </a:moveTo>
                <a:cubicBezTo>
                  <a:pt x="2803103" y="70831"/>
                  <a:pt x="2808940" y="76665"/>
                  <a:pt x="2808940" y="84687"/>
                </a:cubicBezTo>
                <a:cubicBezTo>
                  <a:pt x="2808940" y="90521"/>
                  <a:pt x="2803103" y="97085"/>
                  <a:pt x="2796538" y="97085"/>
                </a:cubicBezTo>
                <a:cubicBezTo>
                  <a:pt x="2789246" y="97085"/>
                  <a:pt x="2782683" y="90521"/>
                  <a:pt x="2782683" y="84687"/>
                </a:cubicBezTo>
                <a:cubicBezTo>
                  <a:pt x="2782683" y="76665"/>
                  <a:pt x="2789246" y="70831"/>
                  <a:pt x="2796538" y="70831"/>
                </a:cubicBezTo>
                <a:close/>
                <a:moveTo>
                  <a:pt x="2725703" y="70831"/>
                </a:moveTo>
                <a:cubicBezTo>
                  <a:pt x="2731538" y="70831"/>
                  <a:pt x="2738105" y="76665"/>
                  <a:pt x="2738105" y="84687"/>
                </a:cubicBezTo>
                <a:cubicBezTo>
                  <a:pt x="2738105" y="90521"/>
                  <a:pt x="2731538" y="97085"/>
                  <a:pt x="2725703" y="97085"/>
                </a:cubicBezTo>
                <a:cubicBezTo>
                  <a:pt x="2717686" y="97085"/>
                  <a:pt x="2711852" y="90521"/>
                  <a:pt x="2711852" y="84687"/>
                </a:cubicBezTo>
                <a:cubicBezTo>
                  <a:pt x="2711852" y="76665"/>
                  <a:pt x="2717686" y="70831"/>
                  <a:pt x="2725703" y="70831"/>
                </a:cubicBezTo>
                <a:close/>
                <a:moveTo>
                  <a:pt x="2653420" y="70831"/>
                </a:moveTo>
                <a:cubicBezTo>
                  <a:pt x="2660711" y="70831"/>
                  <a:pt x="2667273" y="76665"/>
                  <a:pt x="2667273" y="84687"/>
                </a:cubicBezTo>
                <a:cubicBezTo>
                  <a:pt x="2667273" y="90521"/>
                  <a:pt x="2660711" y="97085"/>
                  <a:pt x="2653420" y="97085"/>
                </a:cubicBezTo>
                <a:cubicBezTo>
                  <a:pt x="2646857" y="97085"/>
                  <a:pt x="2641021" y="90521"/>
                  <a:pt x="2641021" y="84687"/>
                </a:cubicBezTo>
                <a:cubicBezTo>
                  <a:pt x="2641021" y="76665"/>
                  <a:pt x="2646857" y="70831"/>
                  <a:pt x="2653420" y="70831"/>
                </a:cubicBezTo>
                <a:close/>
                <a:moveTo>
                  <a:pt x="2582586" y="70831"/>
                </a:moveTo>
                <a:cubicBezTo>
                  <a:pt x="2589878" y="70831"/>
                  <a:pt x="2596442" y="76665"/>
                  <a:pt x="2596442" y="84687"/>
                </a:cubicBezTo>
                <a:cubicBezTo>
                  <a:pt x="2596442" y="90521"/>
                  <a:pt x="2589878" y="97085"/>
                  <a:pt x="2582586" y="97085"/>
                </a:cubicBezTo>
                <a:cubicBezTo>
                  <a:pt x="2576024" y="97085"/>
                  <a:pt x="2570189" y="90521"/>
                  <a:pt x="2570189" y="84687"/>
                </a:cubicBezTo>
                <a:cubicBezTo>
                  <a:pt x="2570189" y="76665"/>
                  <a:pt x="2576024" y="70831"/>
                  <a:pt x="2582586" y="70831"/>
                </a:cubicBezTo>
                <a:close/>
                <a:moveTo>
                  <a:pt x="2511034" y="70831"/>
                </a:moveTo>
                <a:cubicBezTo>
                  <a:pt x="2519052" y="70831"/>
                  <a:pt x="2525616" y="76665"/>
                  <a:pt x="2525616" y="84687"/>
                </a:cubicBezTo>
                <a:cubicBezTo>
                  <a:pt x="2525616" y="90521"/>
                  <a:pt x="2519052" y="97085"/>
                  <a:pt x="2511034" y="97085"/>
                </a:cubicBezTo>
                <a:cubicBezTo>
                  <a:pt x="2503743" y="97085"/>
                  <a:pt x="2499364" y="90521"/>
                  <a:pt x="2499364" y="84687"/>
                </a:cubicBezTo>
                <a:cubicBezTo>
                  <a:pt x="2499364" y="76665"/>
                  <a:pt x="2503743" y="70831"/>
                  <a:pt x="2511034" y="70831"/>
                </a:cubicBezTo>
                <a:close/>
                <a:moveTo>
                  <a:pt x="2439946" y="70831"/>
                </a:moveTo>
                <a:cubicBezTo>
                  <a:pt x="2448505" y="70831"/>
                  <a:pt x="2454737" y="76665"/>
                  <a:pt x="2454737" y="84687"/>
                </a:cubicBezTo>
                <a:cubicBezTo>
                  <a:pt x="2454737" y="90521"/>
                  <a:pt x="2448505" y="97085"/>
                  <a:pt x="2439946" y="97085"/>
                </a:cubicBezTo>
                <a:cubicBezTo>
                  <a:pt x="2432165" y="97085"/>
                  <a:pt x="2425159" y="90521"/>
                  <a:pt x="2425159" y="84687"/>
                </a:cubicBezTo>
                <a:cubicBezTo>
                  <a:pt x="2425159" y="76665"/>
                  <a:pt x="2432165" y="70831"/>
                  <a:pt x="2439946" y="70831"/>
                </a:cubicBezTo>
                <a:close/>
                <a:moveTo>
                  <a:pt x="2369114" y="70831"/>
                </a:moveTo>
                <a:cubicBezTo>
                  <a:pt x="2377674" y="70831"/>
                  <a:pt x="2383900" y="76665"/>
                  <a:pt x="2383900" y="84687"/>
                </a:cubicBezTo>
                <a:cubicBezTo>
                  <a:pt x="2383900" y="90521"/>
                  <a:pt x="2377674" y="97085"/>
                  <a:pt x="2369114" y="97085"/>
                </a:cubicBezTo>
                <a:cubicBezTo>
                  <a:pt x="2361331" y="97085"/>
                  <a:pt x="2354323" y="90521"/>
                  <a:pt x="2354323" y="84687"/>
                </a:cubicBezTo>
                <a:cubicBezTo>
                  <a:pt x="2354323" y="76665"/>
                  <a:pt x="2361331" y="70831"/>
                  <a:pt x="2369114" y="70831"/>
                </a:cubicBezTo>
                <a:close/>
                <a:moveTo>
                  <a:pt x="2298283" y="70831"/>
                </a:moveTo>
                <a:cubicBezTo>
                  <a:pt x="2306842" y="70831"/>
                  <a:pt x="2313070" y="76665"/>
                  <a:pt x="2313070" y="84687"/>
                </a:cubicBezTo>
                <a:cubicBezTo>
                  <a:pt x="2313070" y="90521"/>
                  <a:pt x="2306842" y="97085"/>
                  <a:pt x="2298283" y="97085"/>
                </a:cubicBezTo>
                <a:cubicBezTo>
                  <a:pt x="2290497" y="97085"/>
                  <a:pt x="2283493" y="90521"/>
                  <a:pt x="2283493" y="84687"/>
                </a:cubicBezTo>
                <a:cubicBezTo>
                  <a:pt x="2283493" y="76665"/>
                  <a:pt x="2290497" y="70831"/>
                  <a:pt x="2298283" y="70831"/>
                </a:cubicBezTo>
                <a:close/>
                <a:moveTo>
                  <a:pt x="2226517" y="70831"/>
                </a:moveTo>
                <a:cubicBezTo>
                  <a:pt x="2234542" y="70831"/>
                  <a:pt x="2238916" y="76665"/>
                  <a:pt x="2238916" y="84687"/>
                </a:cubicBezTo>
                <a:cubicBezTo>
                  <a:pt x="2238916" y="90521"/>
                  <a:pt x="2234542" y="97085"/>
                  <a:pt x="2226517" y="97085"/>
                </a:cubicBezTo>
                <a:cubicBezTo>
                  <a:pt x="2218495" y="97085"/>
                  <a:pt x="2212659" y="90521"/>
                  <a:pt x="2212659" y="84687"/>
                </a:cubicBezTo>
                <a:cubicBezTo>
                  <a:pt x="2212659" y="76665"/>
                  <a:pt x="2218495" y="70831"/>
                  <a:pt x="2226517" y="70831"/>
                </a:cubicBezTo>
                <a:close/>
                <a:moveTo>
                  <a:pt x="2155683" y="70831"/>
                </a:moveTo>
                <a:cubicBezTo>
                  <a:pt x="2161520" y="70831"/>
                  <a:pt x="2168084" y="76665"/>
                  <a:pt x="2168084" y="84687"/>
                </a:cubicBezTo>
                <a:cubicBezTo>
                  <a:pt x="2168084" y="90521"/>
                  <a:pt x="2161520" y="97085"/>
                  <a:pt x="2155683" y="97085"/>
                </a:cubicBezTo>
                <a:cubicBezTo>
                  <a:pt x="2147663" y="97085"/>
                  <a:pt x="2141827" y="90521"/>
                  <a:pt x="2141827" y="84687"/>
                </a:cubicBezTo>
                <a:cubicBezTo>
                  <a:pt x="2141827" y="76665"/>
                  <a:pt x="2147663" y="70831"/>
                  <a:pt x="2155683" y="70831"/>
                </a:cubicBezTo>
                <a:close/>
                <a:moveTo>
                  <a:pt x="2083393" y="70831"/>
                </a:moveTo>
                <a:cubicBezTo>
                  <a:pt x="2090686" y="70831"/>
                  <a:pt x="2097249" y="76665"/>
                  <a:pt x="2097249" y="84687"/>
                </a:cubicBezTo>
                <a:cubicBezTo>
                  <a:pt x="2097249" y="90521"/>
                  <a:pt x="2090686" y="97085"/>
                  <a:pt x="2083393" y="97085"/>
                </a:cubicBezTo>
                <a:cubicBezTo>
                  <a:pt x="2076829" y="97085"/>
                  <a:pt x="2070995" y="90521"/>
                  <a:pt x="2070995" y="84687"/>
                </a:cubicBezTo>
                <a:cubicBezTo>
                  <a:pt x="2070995" y="76665"/>
                  <a:pt x="2076829" y="70831"/>
                  <a:pt x="2083393" y="70831"/>
                </a:cubicBezTo>
                <a:close/>
                <a:moveTo>
                  <a:pt x="2011835" y="70831"/>
                </a:moveTo>
                <a:cubicBezTo>
                  <a:pt x="2019855" y="70831"/>
                  <a:pt x="2026421" y="76665"/>
                  <a:pt x="2026421" y="84687"/>
                </a:cubicBezTo>
                <a:cubicBezTo>
                  <a:pt x="2026421" y="90521"/>
                  <a:pt x="2019855" y="97085"/>
                  <a:pt x="2011835" y="97085"/>
                </a:cubicBezTo>
                <a:cubicBezTo>
                  <a:pt x="2006003" y="97085"/>
                  <a:pt x="2000168" y="90521"/>
                  <a:pt x="2000168" y="84687"/>
                </a:cubicBezTo>
                <a:cubicBezTo>
                  <a:pt x="2000168" y="76665"/>
                  <a:pt x="2006003" y="70831"/>
                  <a:pt x="2011835" y="70831"/>
                </a:cubicBezTo>
                <a:close/>
                <a:moveTo>
                  <a:pt x="1938365" y="70831"/>
                </a:moveTo>
                <a:cubicBezTo>
                  <a:pt x="1946388" y="70831"/>
                  <a:pt x="1952222" y="76665"/>
                  <a:pt x="1952222" y="84687"/>
                </a:cubicBezTo>
                <a:cubicBezTo>
                  <a:pt x="1952222" y="90521"/>
                  <a:pt x="1946388" y="97085"/>
                  <a:pt x="1938365" y="97085"/>
                </a:cubicBezTo>
                <a:cubicBezTo>
                  <a:pt x="1931072" y="97085"/>
                  <a:pt x="1925971" y="90521"/>
                  <a:pt x="1925971" y="84687"/>
                </a:cubicBezTo>
                <a:cubicBezTo>
                  <a:pt x="1925971" y="76665"/>
                  <a:pt x="1931072" y="70831"/>
                  <a:pt x="1938365" y="70831"/>
                </a:cubicBezTo>
                <a:close/>
                <a:moveTo>
                  <a:pt x="1869922" y="70831"/>
                </a:moveTo>
                <a:cubicBezTo>
                  <a:pt x="1878483" y="70831"/>
                  <a:pt x="1884712" y="76665"/>
                  <a:pt x="1884712" y="84687"/>
                </a:cubicBezTo>
                <a:cubicBezTo>
                  <a:pt x="1884712" y="90521"/>
                  <a:pt x="1878483" y="97085"/>
                  <a:pt x="1869922" y="97085"/>
                </a:cubicBezTo>
                <a:cubicBezTo>
                  <a:pt x="1862138" y="97085"/>
                  <a:pt x="1855131" y="90521"/>
                  <a:pt x="1855131" y="84687"/>
                </a:cubicBezTo>
                <a:cubicBezTo>
                  <a:pt x="1855131" y="76665"/>
                  <a:pt x="1862138" y="70831"/>
                  <a:pt x="1869922" y="70831"/>
                </a:cubicBezTo>
                <a:close/>
                <a:moveTo>
                  <a:pt x="1799087" y="70831"/>
                </a:moveTo>
                <a:cubicBezTo>
                  <a:pt x="1807649" y="70831"/>
                  <a:pt x="1813879" y="76665"/>
                  <a:pt x="1813879" y="84687"/>
                </a:cubicBezTo>
                <a:cubicBezTo>
                  <a:pt x="1813879" y="90521"/>
                  <a:pt x="1807649" y="97085"/>
                  <a:pt x="1799087" y="97085"/>
                </a:cubicBezTo>
                <a:cubicBezTo>
                  <a:pt x="1790527" y="97085"/>
                  <a:pt x="1784303" y="92709"/>
                  <a:pt x="1784303" y="84687"/>
                </a:cubicBezTo>
                <a:cubicBezTo>
                  <a:pt x="1784303" y="76665"/>
                  <a:pt x="1790527" y="70831"/>
                  <a:pt x="1799087" y="70831"/>
                </a:cubicBezTo>
                <a:close/>
                <a:moveTo>
                  <a:pt x="1728262" y="70831"/>
                </a:moveTo>
                <a:cubicBezTo>
                  <a:pt x="1736828" y="70831"/>
                  <a:pt x="1743052" y="76665"/>
                  <a:pt x="1743052" y="84687"/>
                </a:cubicBezTo>
                <a:cubicBezTo>
                  <a:pt x="1743052" y="92709"/>
                  <a:pt x="1736828" y="97085"/>
                  <a:pt x="1728262" y="97085"/>
                </a:cubicBezTo>
                <a:cubicBezTo>
                  <a:pt x="1719700" y="97085"/>
                  <a:pt x="1713474" y="92709"/>
                  <a:pt x="1713474" y="84687"/>
                </a:cubicBezTo>
                <a:cubicBezTo>
                  <a:pt x="1713474" y="76665"/>
                  <a:pt x="1719700" y="70831"/>
                  <a:pt x="1728262" y="70831"/>
                </a:cubicBezTo>
                <a:close/>
                <a:moveTo>
                  <a:pt x="1656501" y="70831"/>
                </a:moveTo>
                <a:cubicBezTo>
                  <a:pt x="1663792" y="70831"/>
                  <a:pt x="1668900" y="76665"/>
                  <a:pt x="1668900" y="84687"/>
                </a:cubicBezTo>
                <a:cubicBezTo>
                  <a:pt x="1668900" y="92709"/>
                  <a:pt x="1663792" y="97085"/>
                  <a:pt x="1656501" y="97085"/>
                </a:cubicBezTo>
                <a:cubicBezTo>
                  <a:pt x="1648481" y="97085"/>
                  <a:pt x="1642655" y="92709"/>
                  <a:pt x="1642655" y="84687"/>
                </a:cubicBezTo>
                <a:cubicBezTo>
                  <a:pt x="1642655" y="76665"/>
                  <a:pt x="1648481" y="70831"/>
                  <a:pt x="1656501" y="70831"/>
                </a:cubicBezTo>
                <a:close/>
                <a:moveTo>
                  <a:pt x="1582299" y="70831"/>
                </a:moveTo>
                <a:cubicBezTo>
                  <a:pt x="1588134" y="70831"/>
                  <a:pt x="1594704" y="76665"/>
                  <a:pt x="1594704" y="84687"/>
                </a:cubicBezTo>
                <a:cubicBezTo>
                  <a:pt x="1594704" y="92709"/>
                  <a:pt x="1588134" y="97085"/>
                  <a:pt x="1582299" y="97085"/>
                </a:cubicBezTo>
                <a:cubicBezTo>
                  <a:pt x="1574277" y="97085"/>
                  <a:pt x="1568444" y="92709"/>
                  <a:pt x="1568444" y="84687"/>
                </a:cubicBezTo>
                <a:cubicBezTo>
                  <a:pt x="1568444" y="76665"/>
                  <a:pt x="1574277" y="70831"/>
                  <a:pt x="1582299" y="70831"/>
                </a:cubicBezTo>
                <a:close/>
                <a:moveTo>
                  <a:pt x="2796538" y="0"/>
                </a:moveTo>
                <a:cubicBezTo>
                  <a:pt x="2803103" y="0"/>
                  <a:pt x="2808940" y="5834"/>
                  <a:pt x="2808940" y="12397"/>
                </a:cubicBezTo>
                <a:cubicBezTo>
                  <a:pt x="2808940" y="19690"/>
                  <a:pt x="2803103" y="26254"/>
                  <a:pt x="2796538" y="26254"/>
                </a:cubicBezTo>
                <a:cubicBezTo>
                  <a:pt x="2789246" y="26254"/>
                  <a:pt x="2782683" y="19690"/>
                  <a:pt x="2782683" y="12397"/>
                </a:cubicBezTo>
                <a:cubicBezTo>
                  <a:pt x="2782683" y="5834"/>
                  <a:pt x="2789246" y="0"/>
                  <a:pt x="2796538" y="0"/>
                </a:cubicBezTo>
                <a:close/>
                <a:moveTo>
                  <a:pt x="2725703" y="0"/>
                </a:moveTo>
                <a:cubicBezTo>
                  <a:pt x="2731538" y="0"/>
                  <a:pt x="2738105" y="5834"/>
                  <a:pt x="2738105" y="12397"/>
                </a:cubicBezTo>
                <a:cubicBezTo>
                  <a:pt x="2738105" y="19690"/>
                  <a:pt x="2731538" y="26254"/>
                  <a:pt x="2725703" y="26254"/>
                </a:cubicBezTo>
                <a:cubicBezTo>
                  <a:pt x="2717686" y="26254"/>
                  <a:pt x="2711852" y="19690"/>
                  <a:pt x="2711852" y="12397"/>
                </a:cubicBezTo>
                <a:cubicBezTo>
                  <a:pt x="2711852" y="5834"/>
                  <a:pt x="2717686" y="0"/>
                  <a:pt x="2725703" y="0"/>
                </a:cubicBezTo>
                <a:close/>
                <a:moveTo>
                  <a:pt x="2653420" y="0"/>
                </a:moveTo>
                <a:cubicBezTo>
                  <a:pt x="2660711" y="0"/>
                  <a:pt x="2667273" y="5834"/>
                  <a:pt x="2667273" y="12397"/>
                </a:cubicBezTo>
                <a:cubicBezTo>
                  <a:pt x="2667273" y="19690"/>
                  <a:pt x="2660711" y="26254"/>
                  <a:pt x="2653420" y="26254"/>
                </a:cubicBezTo>
                <a:cubicBezTo>
                  <a:pt x="2646857" y="26254"/>
                  <a:pt x="2641021" y="19690"/>
                  <a:pt x="2641021" y="12397"/>
                </a:cubicBezTo>
                <a:cubicBezTo>
                  <a:pt x="2641021" y="5834"/>
                  <a:pt x="2646857" y="0"/>
                  <a:pt x="2653420" y="0"/>
                </a:cubicBezTo>
                <a:close/>
                <a:moveTo>
                  <a:pt x="2582586" y="0"/>
                </a:moveTo>
                <a:cubicBezTo>
                  <a:pt x="2589878" y="0"/>
                  <a:pt x="2596442" y="5834"/>
                  <a:pt x="2596442" y="12397"/>
                </a:cubicBezTo>
                <a:cubicBezTo>
                  <a:pt x="2596442" y="19690"/>
                  <a:pt x="2589878" y="26254"/>
                  <a:pt x="2582586" y="26254"/>
                </a:cubicBezTo>
                <a:cubicBezTo>
                  <a:pt x="2576024" y="26254"/>
                  <a:pt x="2570189" y="19690"/>
                  <a:pt x="2570189" y="12397"/>
                </a:cubicBezTo>
                <a:cubicBezTo>
                  <a:pt x="2570189" y="5834"/>
                  <a:pt x="2576024" y="0"/>
                  <a:pt x="2582586" y="0"/>
                </a:cubicBezTo>
                <a:close/>
                <a:moveTo>
                  <a:pt x="2511034" y="0"/>
                </a:moveTo>
                <a:cubicBezTo>
                  <a:pt x="2519052" y="0"/>
                  <a:pt x="2525616" y="5834"/>
                  <a:pt x="2525616" y="12397"/>
                </a:cubicBezTo>
                <a:cubicBezTo>
                  <a:pt x="2525616" y="19690"/>
                  <a:pt x="2519052" y="26254"/>
                  <a:pt x="2511034" y="26254"/>
                </a:cubicBezTo>
                <a:cubicBezTo>
                  <a:pt x="2503743" y="26254"/>
                  <a:pt x="2499364" y="19690"/>
                  <a:pt x="2499364" y="12397"/>
                </a:cubicBezTo>
                <a:cubicBezTo>
                  <a:pt x="2499364" y="5834"/>
                  <a:pt x="2503743" y="0"/>
                  <a:pt x="2511034" y="0"/>
                </a:cubicBezTo>
                <a:close/>
                <a:moveTo>
                  <a:pt x="2439946" y="0"/>
                </a:moveTo>
                <a:cubicBezTo>
                  <a:pt x="2448505" y="0"/>
                  <a:pt x="2454737" y="5834"/>
                  <a:pt x="2454737" y="12397"/>
                </a:cubicBezTo>
                <a:cubicBezTo>
                  <a:pt x="2454737" y="19690"/>
                  <a:pt x="2448505" y="26254"/>
                  <a:pt x="2439946" y="26254"/>
                </a:cubicBezTo>
                <a:cubicBezTo>
                  <a:pt x="2432165" y="26254"/>
                  <a:pt x="2425159" y="19690"/>
                  <a:pt x="2425159" y="12397"/>
                </a:cubicBezTo>
                <a:cubicBezTo>
                  <a:pt x="2425159" y="5834"/>
                  <a:pt x="2432165" y="0"/>
                  <a:pt x="2439946" y="0"/>
                </a:cubicBezTo>
                <a:close/>
                <a:moveTo>
                  <a:pt x="2369114" y="0"/>
                </a:moveTo>
                <a:cubicBezTo>
                  <a:pt x="2377674" y="0"/>
                  <a:pt x="2383900" y="5834"/>
                  <a:pt x="2383900" y="12397"/>
                </a:cubicBezTo>
                <a:cubicBezTo>
                  <a:pt x="2383900" y="19690"/>
                  <a:pt x="2377674" y="26254"/>
                  <a:pt x="2369114" y="26254"/>
                </a:cubicBezTo>
                <a:cubicBezTo>
                  <a:pt x="2361331" y="26254"/>
                  <a:pt x="2354323" y="19690"/>
                  <a:pt x="2354323" y="12397"/>
                </a:cubicBezTo>
                <a:cubicBezTo>
                  <a:pt x="2354323" y="5834"/>
                  <a:pt x="2361331" y="0"/>
                  <a:pt x="2369114" y="0"/>
                </a:cubicBezTo>
                <a:close/>
                <a:moveTo>
                  <a:pt x="2298283" y="0"/>
                </a:moveTo>
                <a:cubicBezTo>
                  <a:pt x="2306842" y="0"/>
                  <a:pt x="2313070" y="5834"/>
                  <a:pt x="2313070" y="12397"/>
                </a:cubicBezTo>
                <a:cubicBezTo>
                  <a:pt x="2313070" y="19690"/>
                  <a:pt x="2306842" y="26254"/>
                  <a:pt x="2298283" y="26254"/>
                </a:cubicBezTo>
                <a:cubicBezTo>
                  <a:pt x="2290497" y="26254"/>
                  <a:pt x="2283493" y="19690"/>
                  <a:pt x="2283493" y="12397"/>
                </a:cubicBezTo>
                <a:cubicBezTo>
                  <a:pt x="2283493" y="5834"/>
                  <a:pt x="2290497" y="0"/>
                  <a:pt x="2298283" y="0"/>
                </a:cubicBezTo>
                <a:close/>
                <a:moveTo>
                  <a:pt x="2226517" y="0"/>
                </a:moveTo>
                <a:cubicBezTo>
                  <a:pt x="2234542" y="0"/>
                  <a:pt x="2238916" y="5834"/>
                  <a:pt x="2238916" y="13856"/>
                </a:cubicBezTo>
                <a:cubicBezTo>
                  <a:pt x="2238916" y="19690"/>
                  <a:pt x="2234542" y="26254"/>
                  <a:pt x="2226517" y="26254"/>
                </a:cubicBezTo>
                <a:cubicBezTo>
                  <a:pt x="2218495" y="26254"/>
                  <a:pt x="2212659" y="19690"/>
                  <a:pt x="2212659" y="13856"/>
                </a:cubicBezTo>
                <a:cubicBezTo>
                  <a:pt x="2212659" y="5834"/>
                  <a:pt x="2218495" y="0"/>
                  <a:pt x="2226517" y="0"/>
                </a:cubicBezTo>
                <a:close/>
                <a:moveTo>
                  <a:pt x="2155683" y="0"/>
                </a:moveTo>
                <a:cubicBezTo>
                  <a:pt x="2161520" y="0"/>
                  <a:pt x="2168084" y="5834"/>
                  <a:pt x="2168084" y="13856"/>
                </a:cubicBezTo>
                <a:cubicBezTo>
                  <a:pt x="2168084" y="19690"/>
                  <a:pt x="2161520" y="26254"/>
                  <a:pt x="2155683" y="26254"/>
                </a:cubicBezTo>
                <a:cubicBezTo>
                  <a:pt x="2147663" y="26254"/>
                  <a:pt x="2141827" y="19690"/>
                  <a:pt x="2141827" y="13856"/>
                </a:cubicBezTo>
                <a:cubicBezTo>
                  <a:pt x="2141827" y="5834"/>
                  <a:pt x="2147663" y="0"/>
                  <a:pt x="2155683" y="0"/>
                </a:cubicBezTo>
                <a:close/>
                <a:moveTo>
                  <a:pt x="2083393" y="0"/>
                </a:moveTo>
                <a:cubicBezTo>
                  <a:pt x="2090686" y="0"/>
                  <a:pt x="2097249" y="5834"/>
                  <a:pt x="2097249" y="13856"/>
                </a:cubicBezTo>
                <a:cubicBezTo>
                  <a:pt x="2097249" y="19690"/>
                  <a:pt x="2090686" y="26254"/>
                  <a:pt x="2083393" y="26254"/>
                </a:cubicBezTo>
                <a:cubicBezTo>
                  <a:pt x="2076829" y="26254"/>
                  <a:pt x="2070995" y="19690"/>
                  <a:pt x="2070995" y="13856"/>
                </a:cubicBezTo>
                <a:cubicBezTo>
                  <a:pt x="2070995" y="5834"/>
                  <a:pt x="2076829" y="0"/>
                  <a:pt x="2083393" y="0"/>
                </a:cubicBezTo>
                <a:close/>
                <a:moveTo>
                  <a:pt x="2011835" y="0"/>
                </a:moveTo>
                <a:cubicBezTo>
                  <a:pt x="2019855" y="0"/>
                  <a:pt x="2026421" y="5834"/>
                  <a:pt x="2026421" y="13856"/>
                </a:cubicBezTo>
                <a:cubicBezTo>
                  <a:pt x="2026421" y="19690"/>
                  <a:pt x="2019855" y="26254"/>
                  <a:pt x="2011835" y="26254"/>
                </a:cubicBezTo>
                <a:cubicBezTo>
                  <a:pt x="2006003" y="26254"/>
                  <a:pt x="2000168" y="19690"/>
                  <a:pt x="2000168" y="13856"/>
                </a:cubicBezTo>
                <a:cubicBezTo>
                  <a:pt x="2000168" y="5834"/>
                  <a:pt x="2006003" y="0"/>
                  <a:pt x="2011835" y="0"/>
                </a:cubicBezTo>
                <a:close/>
                <a:moveTo>
                  <a:pt x="1938365" y="0"/>
                </a:moveTo>
                <a:cubicBezTo>
                  <a:pt x="1946388" y="0"/>
                  <a:pt x="1952222" y="5834"/>
                  <a:pt x="1952222" y="13856"/>
                </a:cubicBezTo>
                <a:cubicBezTo>
                  <a:pt x="1952222" y="19690"/>
                  <a:pt x="1946388" y="26254"/>
                  <a:pt x="1938365" y="26254"/>
                </a:cubicBezTo>
                <a:cubicBezTo>
                  <a:pt x="1931072" y="26254"/>
                  <a:pt x="1925971" y="19690"/>
                  <a:pt x="1925971" y="13856"/>
                </a:cubicBezTo>
                <a:cubicBezTo>
                  <a:pt x="1925971" y="5834"/>
                  <a:pt x="1931072" y="0"/>
                  <a:pt x="1938365" y="0"/>
                </a:cubicBezTo>
                <a:close/>
                <a:moveTo>
                  <a:pt x="1869922" y="0"/>
                </a:moveTo>
                <a:cubicBezTo>
                  <a:pt x="1878483" y="0"/>
                  <a:pt x="1884712" y="5834"/>
                  <a:pt x="1884712" y="13856"/>
                </a:cubicBezTo>
                <a:cubicBezTo>
                  <a:pt x="1884712" y="19690"/>
                  <a:pt x="1878483" y="26254"/>
                  <a:pt x="1869922" y="26254"/>
                </a:cubicBezTo>
                <a:cubicBezTo>
                  <a:pt x="1862138" y="26254"/>
                  <a:pt x="1855131" y="19690"/>
                  <a:pt x="1855131" y="13856"/>
                </a:cubicBezTo>
                <a:cubicBezTo>
                  <a:pt x="1855131" y="5834"/>
                  <a:pt x="1862138" y="0"/>
                  <a:pt x="1869922" y="0"/>
                </a:cubicBezTo>
                <a:close/>
                <a:moveTo>
                  <a:pt x="1799087" y="0"/>
                </a:moveTo>
                <a:cubicBezTo>
                  <a:pt x="1807649" y="0"/>
                  <a:pt x="1813879" y="5834"/>
                  <a:pt x="1813879" y="13856"/>
                </a:cubicBezTo>
                <a:cubicBezTo>
                  <a:pt x="1813879" y="19690"/>
                  <a:pt x="1807649" y="26254"/>
                  <a:pt x="1799087" y="26254"/>
                </a:cubicBezTo>
                <a:cubicBezTo>
                  <a:pt x="1790527" y="26254"/>
                  <a:pt x="1784303" y="19690"/>
                  <a:pt x="1784303" y="13856"/>
                </a:cubicBezTo>
                <a:cubicBezTo>
                  <a:pt x="1784303" y="5834"/>
                  <a:pt x="1790527" y="0"/>
                  <a:pt x="1799087" y="0"/>
                </a:cubicBezTo>
                <a:close/>
                <a:moveTo>
                  <a:pt x="1728262" y="0"/>
                </a:moveTo>
                <a:cubicBezTo>
                  <a:pt x="1736828" y="0"/>
                  <a:pt x="1743052" y="5834"/>
                  <a:pt x="1743052" y="13856"/>
                </a:cubicBezTo>
                <a:cubicBezTo>
                  <a:pt x="1743052" y="19690"/>
                  <a:pt x="1736828" y="26254"/>
                  <a:pt x="1728262" y="26254"/>
                </a:cubicBezTo>
                <a:cubicBezTo>
                  <a:pt x="1719700" y="26254"/>
                  <a:pt x="1713474" y="19690"/>
                  <a:pt x="1713474" y="13856"/>
                </a:cubicBezTo>
                <a:cubicBezTo>
                  <a:pt x="1713474" y="5834"/>
                  <a:pt x="1719700" y="0"/>
                  <a:pt x="1728262" y="0"/>
                </a:cubicBezTo>
                <a:close/>
                <a:moveTo>
                  <a:pt x="1656501" y="0"/>
                </a:moveTo>
                <a:cubicBezTo>
                  <a:pt x="1663792" y="0"/>
                  <a:pt x="1668900" y="5834"/>
                  <a:pt x="1668900" y="13856"/>
                </a:cubicBezTo>
                <a:cubicBezTo>
                  <a:pt x="1668900" y="19690"/>
                  <a:pt x="1663792" y="26254"/>
                  <a:pt x="1656501" y="26254"/>
                </a:cubicBezTo>
                <a:cubicBezTo>
                  <a:pt x="1648481" y="26254"/>
                  <a:pt x="1642655" y="19690"/>
                  <a:pt x="1642655" y="13856"/>
                </a:cubicBezTo>
                <a:cubicBezTo>
                  <a:pt x="1642655" y="5834"/>
                  <a:pt x="1648481" y="0"/>
                  <a:pt x="1656501" y="0"/>
                </a:cubicBezTo>
                <a:close/>
                <a:moveTo>
                  <a:pt x="1582299" y="0"/>
                </a:moveTo>
                <a:cubicBezTo>
                  <a:pt x="1588134" y="0"/>
                  <a:pt x="1594704" y="5834"/>
                  <a:pt x="1594704" y="13856"/>
                </a:cubicBezTo>
                <a:cubicBezTo>
                  <a:pt x="1594704" y="19690"/>
                  <a:pt x="1588134" y="26254"/>
                  <a:pt x="1582299" y="26254"/>
                </a:cubicBezTo>
                <a:cubicBezTo>
                  <a:pt x="1574277" y="26254"/>
                  <a:pt x="1568444" y="19690"/>
                  <a:pt x="1568444" y="13856"/>
                </a:cubicBezTo>
                <a:cubicBezTo>
                  <a:pt x="1568444" y="5834"/>
                  <a:pt x="1574277" y="0"/>
                  <a:pt x="1582299" y="0"/>
                </a:cubicBezTo>
                <a:close/>
              </a:path>
            </a:pathLst>
          </a:custGeom>
          <a:solidFill>
            <a:srgbClr val="252A57"/>
          </a:solidFill>
          <a:ln>
            <a:noFill/>
          </a:ln>
          <a:effectLst/>
        </p:spPr>
        <p:txBody>
          <a:bodyPr wrap="square" anchor="ctr">
            <a:noAutofit/>
          </a:bodyPr>
          <a:lstStyle/>
          <a:p>
            <a:endParaRPr lang="en-US" sz="3266" dirty="0">
              <a:latin typeface="Nunito Sans ExtraLight" pitchFamily="2" charset="77"/>
            </a:endParaRPr>
          </a:p>
        </p:txBody>
      </p:sp>
      <p:graphicFrame>
        <p:nvGraphicFramePr>
          <p:cNvPr id="33" name="Chart 32">
            <a:extLst>
              <a:ext uri="{FF2B5EF4-FFF2-40B4-BE49-F238E27FC236}">
                <a16:creationId xmlns:a16="http://schemas.microsoft.com/office/drawing/2014/main" id="{EED2EAB7-6618-F140-915A-7E4CF8C46DA3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004147426"/>
              </p:ext>
            </p:extLst>
          </p:nvPr>
        </p:nvGraphicFramePr>
        <p:xfrm>
          <a:off x="762000" y="1833489"/>
          <a:ext cx="3054843" cy="304373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36" name="Donut 35">
            <a:extLst>
              <a:ext uri="{FF2B5EF4-FFF2-40B4-BE49-F238E27FC236}">
                <a16:creationId xmlns:a16="http://schemas.microsoft.com/office/drawing/2014/main" id="{168DA78B-F5AD-2144-85A2-D0B9336D38B8}"/>
              </a:ext>
            </a:extLst>
          </p:cNvPr>
          <p:cNvSpPr/>
          <p:nvPr/>
        </p:nvSpPr>
        <p:spPr>
          <a:xfrm>
            <a:off x="1219293" y="2285229"/>
            <a:ext cx="2140257" cy="2140257"/>
          </a:xfrm>
          <a:prstGeom prst="donut">
            <a:avLst>
              <a:gd name="adj" fmla="val 9048"/>
            </a:avLst>
          </a:prstGeom>
          <a:solidFill>
            <a:schemeClr val="bg1">
              <a:alpha val="3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 dirty="0">
              <a:latin typeface="Nunito Sans ExtraLight" pitchFamily="2" charset="77"/>
            </a:endParaRPr>
          </a:p>
        </p:txBody>
      </p:sp>
      <p:sp>
        <p:nvSpPr>
          <p:cNvPr id="41" name="TextBox 40">
            <a:extLst>
              <a:ext uri="{FF2B5EF4-FFF2-40B4-BE49-F238E27FC236}">
                <a16:creationId xmlns:a16="http://schemas.microsoft.com/office/drawing/2014/main" id="{713369B6-3308-7E42-8CA6-4A6D90F8E8FE}"/>
              </a:ext>
            </a:extLst>
          </p:cNvPr>
          <p:cNvSpPr txBox="1"/>
          <p:nvPr/>
        </p:nvSpPr>
        <p:spPr>
          <a:xfrm>
            <a:off x="1921374" y="3476997"/>
            <a:ext cx="736099" cy="338554"/>
          </a:xfrm>
          <a:prstGeom prst="rect">
            <a:avLst/>
          </a:prstGeom>
          <a:noFill/>
        </p:spPr>
        <p:txBody>
          <a:bodyPr wrap="none" rtlCol="0" anchor="b" anchorCtr="0">
            <a:spAutoFit/>
          </a:bodyPr>
          <a:lstStyle/>
          <a:p>
            <a:pPr algn="ctr"/>
            <a:r>
              <a:rPr lang="ru-RU" sz="1600" spc="75" dirty="0">
                <a:solidFill>
                  <a:schemeClr val="tx2"/>
                </a:solidFill>
                <a:latin typeface="Commissioner ExtraBold" pitchFamily="2" charset="0"/>
                <a:ea typeface="League Spartan" charset="0"/>
                <a:cs typeface="Poppins SemiBold" pitchFamily="2" charset="77"/>
              </a:rPr>
              <a:t>2020</a:t>
            </a:r>
            <a:endParaRPr lang="en-US" sz="1600" spc="75" dirty="0">
              <a:solidFill>
                <a:schemeClr val="tx2"/>
              </a:solidFill>
              <a:latin typeface="Commissioner ExtraBold" pitchFamily="2" charset="0"/>
              <a:ea typeface="League Spartan" charset="0"/>
              <a:cs typeface="Poppins SemiBold" pitchFamily="2" charset="77"/>
            </a:endParaRPr>
          </a:p>
        </p:txBody>
      </p:sp>
      <p:sp>
        <p:nvSpPr>
          <p:cNvPr id="43" name="Shape 2671">
            <a:extLst>
              <a:ext uri="{FF2B5EF4-FFF2-40B4-BE49-F238E27FC236}">
                <a16:creationId xmlns:a16="http://schemas.microsoft.com/office/drawing/2014/main" id="{67C6BBFC-99E4-1A48-8589-30D147B9CF61}"/>
              </a:ext>
            </a:extLst>
          </p:cNvPr>
          <p:cNvSpPr>
            <a:spLocks noChangeAspect="1"/>
          </p:cNvSpPr>
          <p:nvPr/>
        </p:nvSpPr>
        <p:spPr>
          <a:xfrm>
            <a:off x="2016831" y="2899815"/>
            <a:ext cx="545181" cy="545193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0309" y="15421"/>
                </a:moveTo>
                <a:cubicBezTo>
                  <a:pt x="10666" y="15276"/>
                  <a:pt x="10995" y="15082"/>
                  <a:pt x="11291" y="14845"/>
                </a:cubicBezTo>
                <a:lnTo>
                  <a:pt x="11291" y="8719"/>
                </a:lnTo>
                <a:cubicBezTo>
                  <a:pt x="10995" y="8482"/>
                  <a:pt x="10666" y="8287"/>
                  <a:pt x="10309" y="8143"/>
                </a:cubicBezTo>
                <a:cubicBezTo>
                  <a:pt x="10309" y="8143"/>
                  <a:pt x="10309" y="15421"/>
                  <a:pt x="10309" y="15421"/>
                </a:cubicBezTo>
                <a:close/>
                <a:moveTo>
                  <a:pt x="12273" y="13681"/>
                </a:moveTo>
                <a:cubicBezTo>
                  <a:pt x="12585" y="13118"/>
                  <a:pt x="12764" y="12471"/>
                  <a:pt x="12764" y="11782"/>
                </a:cubicBezTo>
                <a:cubicBezTo>
                  <a:pt x="12764" y="11092"/>
                  <a:pt x="12585" y="10445"/>
                  <a:pt x="12273" y="9882"/>
                </a:cubicBezTo>
                <a:cubicBezTo>
                  <a:pt x="12273" y="9882"/>
                  <a:pt x="12273" y="13681"/>
                  <a:pt x="12273" y="13681"/>
                </a:cubicBezTo>
                <a:close/>
                <a:moveTo>
                  <a:pt x="5891" y="14373"/>
                </a:moveTo>
                <a:lnTo>
                  <a:pt x="5891" y="9190"/>
                </a:lnTo>
                <a:cubicBezTo>
                  <a:pt x="5282" y="9882"/>
                  <a:pt x="4909" y="10788"/>
                  <a:pt x="4909" y="11782"/>
                </a:cubicBezTo>
                <a:cubicBezTo>
                  <a:pt x="4909" y="12776"/>
                  <a:pt x="5282" y="13681"/>
                  <a:pt x="5891" y="14373"/>
                </a:cubicBezTo>
                <a:moveTo>
                  <a:pt x="6873" y="8384"/>
                </a:moveTo>
                <a:lnTo>
                  <a:pt x="6873" y="15179"/>
                </a:lnTo>
                <a:cubicBezTo>
                  <a:pt x="7451" y="15514"/>
                  <a:pt x="8120" y="15709"/>
                  <a:pt x="8836" y="15709"/>
                </a:cubicBezTo>
                <a:cubicBezTo>
                  <a:pt x="9003" y="15709"/>
                  <a:pt x="9166" y="15696"/>
                  <a:pt x="9327" y="15675"/>
                </a:cubicBezTo>
                <a:lnTo>
                  <a:pt x="9327" y="7888"/>
                </a:lnTo>
                <a:cubicBezTo>
                  <a:pt x="9166" y="7868"/>
                  <a:pt x="9003" y="7854"/>
                  <a:pt x="8836" y="7854"/>
                </a:cubicBezTo>
                <a:cubicBezTo>
                  <a:pt x="8120" y="7854"/>
                  <a:pt x="7451" y="8049"/>
                  <a:pt x="6873" y="8384"/>
                </a:cubicBezTo>
                <a:moveTo>
                  <a:pt x="20618" y="0"/>
                </a:moveTo>
                <a:lnTo>
                  <a:pt x="19636" y="0"/>
                </a:lnTo>
                <a:lnTo>
                  <a:pt x="19636" y="15709"/>
                </a:lnTo>
                <a:lnTo>
                  <a:pt x="20618" y="15709"/>
                </a:lnTo>
                <a:cubicBezTo>
                  <a:pt x="21160" y="15709"/>
                  <a:pt x="21600" y="15270"/>
                  <a:pt x="21600" y="14727"/>
                </a:cubicBezTo>
                <a:lnTo>
                  <a:pt x="21600" y="982"/>
                </a:lnTo>
                <a:cubicBezTo>
                  <a:pt x="21600" y="440"/>
                  <a:pt x="21160" y="0"/>
                  <a:pt x="20618" y="0"/>
                </a:cubicBezTo>
                <a:moveTo>
                  <a:pt x="8836" y="17672"/>
                </a:moveTo>
                <a:cubicBezTo>
                  <a:pt x="5583" y="17672"/>
                  <a:pt x="2945" y="15035"/>
                  <a:pt x="2945" y="11782"/>
                </a:cubicBezTo>
                <a:cubicBezTo>
                  <a:pt x="2945" y="8528"/>
                  <a:pt x="5583" y="5891"/>
                  <a:pt x="8836" y="5891"/>
                </a:cubicBezTo>
                <a:cubicBezTo>
                  <a:pt x="12090" y="5891"/>
                  <a:pt x="14727" y="8528"/>
                  <a:pt x="14727" y="11782"/>
                </a:cubicBezTo>
                <a:cubicBezTo>
                  <a:pt x="14727" y="15035"/>
                  <a:pt x="12090" y="17672"/>
                  <a:pt x="8836" y="17672"/>
                </a:cubicBezTo>
                <a:moveTo>
                  <a:pt x="14027" y="16277"/>
                </a:moveTo>
                <a:cubicBezTo>
                  <a:pt x="15072" y="15072"/>
                  <a:pt x="15709" y="13503"/>
                  <a:pt x="15709" y="11782"/>
                </a:cubicBezTo>
                <a:cubicBezTo>
                  <a:pt x="15709" y="7986"/>
                  <a:pt x="12632" y="4909"/>
                  <a:pt x="8836" y="4909"/>
                </a:cubicBezTo>
                <a:cubicBezTo>
                  <a:pt x="5041" y="4909"/>
                  <a:pt x="1964" y="7986"/>
                  <a:pt x="1964" y="11782"/>
                </a:cubicBezTo>
                <a:cubicBezTo>
                  <a:pt x="1964" y="15577"/>
                  <a:pt x="5041" y="18654"/>
                  <a:pt x="8836" y="18654"/>
                </a:cubicBezTo>
                <a:cubicBezTo>
                  <a:pt x="10557" y="18654"/>
                  <a:pt x="12127" y="18017"/>
                  <a:pt x="13333" y="16972"/>
                </a:cubicBezTo>
                <a:lnTo>
                  <a:pt x="17817" y="21456"/>
                </a:lnTo>
                <a:cubicBezTo>
                  <a:pt x="17905" y="21545"/>
                  <a:pt x="18028" y="21600"/>
                  <a:pt x="18164" y="21600"/>
                </a:cubicBezTo>
                <a:cubicBezTo>
                  <a:pt x="18434" y="21600"/>
                  <a:pt x="18655" y="21380"/>
                  <a:pt x="18655" y="21109"/>
                </a:cubicBezTo>
                <a:cubicBezTo>
                  <a:pt x="18655" y="20974"/>
                  <a:pt x="18600" y="20851"/>
                  <a:pt x="18511" y="20762"/>
                </a:cubicBezTo>
                <a:cubicBezTo>
                  <a:pt x="18511" y="20762"/>
                  <a:pt x="14027" y="16277"/>
                  <a:pt x="14027" y="16277"/>
                </a:cubicBezTo>
                <a:close/>
                <a:moveTo>
                  <a:pt x="17673" y="15709"/>
                </a:moveTo>
                <a:lnTo>
                  <a:pt x="18655" y="15709"/>
                </a:lnTo>
                <a:lnTo>
                  <a:pt x="18655" y="0"/>
                </a:lnTo>
                <a:lnTo>
                  <a:pt x="17673" y="0"/>
                </a:lnTo>
                <a:cubicBezTo>
                  <a:pt x="17673" y="0"/>
                  <a:pt x="17673" y="15709"/>
                  <a:pt x="17673" y="15709"/>
                </a:cubicBezTo>
                <a:close/>
                <a:moveTo>
                  <a:pt x="16691" y="15709"/>
                </a:moveTo>
                <a:lnTo>
                  <a:pt x="16691" y="11783"/>
                </a:lnTo>
                <a:cubicBezTo>
                  <a:pt x="16691" y="13214"/>
                  <a:pt x="16301" y="14553"/>
                  <a:pt x="15631" y="15709"/>
                </a:cubicBezTo>
                <a:cubicBezTo>
                  <a:pt x="15631" y="15709"/>
                  <a:pt x="16691" y="15709"/>
                  <a:pt x="16691" y="15709"/>
                </a:cubicBezTo>
                <a:close/>
                <a:moveTo>
                  <a:pt x="16691" y="0"/>
                </a:moveTo>
                <a:lnTo>
                  <a:pt x="14236" y="0"/>
                </a:lnTo>
                <a:lnTo>
                  <a:pt x="14236" y="6088"/>
                </a:lnTo>
                <a:cubicBezTo>
                  <a:pt x="15745" y="7519"/>
                  <a:pt x="16691" y="9538"/>
                  <a:pt x="16691" y="11781"/>
                </a:cubicBezTo>
                <a:cubicBezTo>
                  <a:pt x="16691" y="11781"/>
                  <a:pt x="16691" y="0"/>
                  <a:pt x="16691" y="0"/>
                </a:cubicBezTo>
                <a:close/>
                <a:moveTo>
                  <a:pt x="11291" y="0"/>
                </a:moveTo>
                <a:lnTo>
                  <a:pt x="10309" y="0"/>
                </a:lnTo>
                <a:lnTo>
                  <a:pt x="10309" y="4070"/>
                </a:lnTo>
                <a:cubicBezTo>
                  <a:pt x="10645" y="4134"/>
                  <a:pt x="10972" y="4219"/>
                  <a:pt x="11291" y="4324"/>
                </a:cubicBezTo>
                <a:cubicBezTo>
                  <a:pt x="11291" y="4324"/>
                  <a:pt x="11291" y="0"/>
                  <a:pt x="11291" y="0"/>
                </a:cubicBezTo>
                <a:close/>
                <a:moveTo>
                  <a:pt x="1964" y="15709"/>
                </a:moveTo>
                <a:lnTo>
                  <a:pt x="2041" y="15709"/>
                </a:lnTo>
                <a:cubicBezTo>
                  <a:pt x="2016" y="15666"/>
                  <a:pt x="1988" y="15625"/>
                  <a:pt x="1964" y="15581"/>
                </a:cubicBezTo>
                <a:cubicBezTo>
                  <a:pt x="1964" y="15581"/>
                  <a:pt x="1964" y="15709"/>
                  <a:pt x="1964" y="15709"/>
                </a:cubicBezTo>
                <a:close/>
                <a:moveTo>
                  <a:pt x="13255" y="0"/>
                </a:moveTo>
                <a:lnTo>
                  <a:pt x="12273" y="0"/>
                </a:lnTo>
                <a:lnTo>
                  <a:pt x="12273" y="4727"/>
                </a:lnTo>
                <a:cubicBezTo>
                  <a:pt x="12613" y="4894"/>
                  <a:pt x="12944" y="5077"/>
                  <a:pt x="13255" y="5289"/>
                </a:cubicBezTo>
                <a:cubicBezTo>
                  <a:pt x="13255" y="5289"/>
                  <a:pt x="13255" y="0"/>
                  <a:pt x="13255" y="0"/>
                </a:cubicBezTo>
                <a:close/>
                <a:moveTo>
                  <a:pt x="9327" y="3952"/>
                </a:moveTo>
                <a:lnTo>
                  <a:pt x="9327" y="0"/>
                </a:lnTo>
                <a:lnTo>
                  <a:pt x="6873" y="0"/>
                </a:lnTo>
                <a:lnTo>
                  <a:pt x="6873" y="4185"/>
                </a:lnTo>
                <a:cubicBezTo>
                  <a:pt x="7501" y="4023"/>
                  <a:pt x="8157" y="3927"/>
                  <a:pt x="8836" y="3927"/>
                </a:cubicBezTo>
                <a:cubicBezTo>
                  <a:pt x="9002" y="3927"/>
                  <a:pt x="9164" y="3942"/>
                  <a:pt x="9327" y="3952"/>
                </a:cubicBezTo>
                <a:moveTo>
                  <a:pt x="5891" y="0"/>
                </a:moveTo>
                <a:lnTo>
                  <a:pt x="4909" y="0"/>
                </a:lnTo>
                <a:lnTo>
                  <a:pt x="4909" y="4987"/>
                </a:lnTo>
                <a:cubicBezTo>
                  <a:pt x="5224" y="4804"/>
                  <a:pt x="5551" y="4641"/>
                  <a:pt x="5891" y="4504"/>
                </a:cubicBezTo>
                <a:cubicBezTo>
                  <a:pt x="5891" y="4504"/>
                  <a:pt x="5891" y="0"/>
                  <a:pt x="5891" y="0"/>
                </a:cubicBezTo>
                <a:close/>
                <a:moveTo>
                  <a:pt x="0" y="982"/>
                </a:moveTo>
                <a:lnTo>
                  <a:pt x="0" y="14727"/>
                </a:lnTo>
                <a:cubicBezTo>
                  <a:pt x="0" y="15270"/>
                  <a:pt x="440" y="15709"/>
                  <a:pt x="982" y="15709"/>
                </a:cubicBezTo>
                <a:lnTo>
                  <a:pt x="982" y="0"/>
                </a:lnTo>
                <a:cubicBezTo>
                  <a:pt x="440" y="0"/>
                  <a:pt x="0" y="440"/>
                  <a:pt x="0" y="982"/>
                </a:cubicBezTo>
                <a:moveTo>
                  <a:pt x="3927" y="5656"/>
                </a:moveTo>
                <a:lnTo>
                  <a:pt x="3927" y="0"/>
                </a:lnTo>
                <a:lnTo>
                  <a:pt x="1964" y="0"/>
                </a:lnTo>
                <a:lnTo>
                  <a:pt x="1964" y="7982"/>
                </a:lnTo>
                <a:cubicBezTo>
                  <a:pt x="2462" y="7084"/>
                  <a:pt x="3131" y="6294"/>
                  <a:pt x="3927" y="5656"/>
                </a:cubicBezTo>
              </a:path>
            </a:pathLst>
          </a:custGeom>
          <a:solidFill>
            <a:schemeClr val="tx2"/>
          </a:solidFill>
          <a:ln w="12700">
            <a:miter lim="400000"/>
          </a:ln>
        </p:spPr>
        <p:txBody>
          <a:bodyPr lIns="19045" tIns="19045" rIns="19045" bIns="19045" anchor="ctr"/>
          <a:lstStyle/>
          <a:p>
            <a:pPr defTabSz="228532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1500" dirty="0">
              <a:latin typeface="Nunito Sans ExtraLight" pitchFamily="2" charset="77"/>
              <a:ea typeface="Open Sans Semibold" charset="0"/>
              <a:cs typeface="Open Sans Semibold" charset="0"/>
            </a:endParaRPr>
          </a:p>
        </p:txBody>
      </p:sp>
      <p:sp>
        <p:nvSpPr>
          <p:cNvPr id="60" name="Donut 59">
            <a:extLst>
              <a:ext uri="{FF2B5EF4-FFF2-40B4-BE49-F238E27FC236}">
                <a16:creationId xmlns:a16="http://schemas.microsoft.com/office/drawing/2014/main" id="{A5F3468D-1227-9646-BD81-65A152569375}"/>
              </a:ext>
            </a:extLst>
          </p:cNvPr>
          <p:cNvSpPr/>
          <p:nvPr/>
        </p:nvSpPr>
        <p:spPr>
          <a:xfrm>
            <a:off x="8832450" y="2285229"/>
            <a:ext cx="2140257" cy="2140257"/>
          </a:xfrm>
          <a:prstGeom prst="donut">
            <a:avLst>
              <a:gd name="adj" fmla="val 9048"/>
            </a:avLst>
          </a:prstGeom>
          <a:solidFill>
            <a:schemeClr val="bg1">
              <a:alpha val="3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 dirty="0">
              <a:latin typeface="Nunito Sans ExtraLight" pitchFamily="2" charset="77"/>
            </a:endParaRPr>
          </a:p>
        </p:txBody>
      </p:sp>
      <p:sp>
        <p:nvSpPr>
          <p:cNvPr id="62" name="Subtitle 2">
            <a:extLst>
              <a:ext uri="{FF2B5EF4-FFF2-40B4-BE49-F238E27FC236}">
                <a16:creationId xmlns:a16="http://schemas.microsoft.com/office/drawing/2014/main" id="{B133A8A7-2A4E-E541-A18D-03AFAFE9CF6E}"/>
              </a:ext>
            </a:extLst>
          </p:cNvPr>
          <p:cNvSpPr txBox="1">
            <a:spLocks/>
          </p:cNvSpPr>
          <p:nvPr/>
        </p:nvSpPr>
        <p:spPr>
          <a:xfrm>
            <a:off x="762000" y="5144330"/>
            <a:ext cx="3054843" cy="799065"/>
          </a:xfrm>
          <a:prstGeom prst="rect">
            <a:avLst/>
          </a:prstGeom>
        </p:spPr>
        <p:txBody>
          <a:bodyPr vert="horz" wrap="square" lIns="45720" tIns="22860" rIns="45720" bIns="22860" rtlCol="0" anchor="t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ts val="2000"/>
              </a:lnSpc>
              <a:spcBef>
                <a:spcPts val="600"/>
              </a:spcBef>
            </a:pPr>
            <a:r>
              <a:rPr lang="ru-RU" sz="1400" dirty="0">
                <a:solidFill>
                  <a:schemeClr val="tx1"/>
                </a:solidFill>
                <a:latin typeface="Fira Sans Light" panose="020B0403050000020004" pitchFamily="34" charset="0"/>
                <a:ea typeface="Fira Sans Light" panose="020B0403050000020004" pitchFamily="34" charset="0"/>
                <a:cs typeface="Noto Sans Light" panose="020B0402040504020204" pitchFamily="34" charset="0"/>
              </a:rPr>
              <a:t>Крупнейший образовательный, научный, культурный, просветительский</a:t>
            </a:r>
            <a:r>
              <a:rPr lang="en-US" sz="1400" dirty="0">
                <a:solidFill>
                  <a:schemeClr val="tx1"/>
                </a:solidFill>
                <a:latin typeface="Fira Sans Light" panose="020B0403050000020004" pitchFamily="34" charset="0"/>
                <a:ea typeface="Fira Sans Light" panose="020B0403050000020004" pitchFamily="34" charset="0"/>
                <a:cs typeface="Noto Sans Light" panose="020B0402040504020204" pitchFamily="34" charset="0"/>
              </a:rPr>
              <a:t>.</a:t>
            </a:r>
          </a:p>
        </p:txBody>
      </p:sp>
      <p:sp>
        <p:nvSpPr>
          <p:cNvPr id="71" name="Subtitle 2">
            <a:extLst>
              <a:ext uri="{FF2B5EF4-FFF2-40B4-BE49-F238E27FC236}">
                <a16:creationId xmlns:a16="http://schemas.microsoft.com/office/drawing/2014/main" id="{31B8E567-5309-084B-BDD7-4B763A35FEFD}"/>
              </a:ext>
            </a:extLst>
          </p:cNvPr>
          <p:cNvSpPr txBox="1">
            <a:spLocks/>
          </p:cNvSpPr>
          <p:nvPr/>
        </p:nvSpPr>
        <p:spPr>
          <a:xfrm>
            <a:off x="4568579" y="5144330"/>
            <a:ext cx="3054843" cy="799065"/>
          </a:xfrm>
          <a:prstGeom prst="rect">
            <a:avLst/>
          </a:prstGeom>
        </p:spPr>
        <p:txBody>
          <a:bodyPr vert="horz" wrap="square" lIns="45720" tIns="22860" rIns="45720" bIns="22860" rtlCol="0" anchor="t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ts val="2000"/>
              </a:lnSpc>
              <a:spcBef>
                <a:spcPts val="600"/>
              </a:spcBef>
            </a:pPr>
            <a:r>
              <a:rPr lang="ru-RU" sz="1400" dirty="0">
                <a:solidFill>
                  <a:schemeClr val="tx1"/>
                </a:solidFill>
                <a:latin typeface="Fira Sans Light" panose="020B0403050000020004" pitchFamily="34" charset="0"/>
                <a:ea typeface="Fira Sans Light" panose="020B0403050000020004" pitchFamily="34" charset="0"/>
                <a:cs typeface="Noto Sans Light" panose="020B0402040504020204" pitchFamily="34" charset="0"/>
              </a:rPr>
              <a:t>Крупнейший образовательный, научный, культурный, просветительский</a:t>
            </a:r>
            <a:r>
              <a:rPr lang="en-US" sz="1400" dirty="0">
                <a:solidFill>
                  <a:schemeClr val="tx1"/>
                </a:solidFill>
                <a:latin typeface="Fira Sans Light" panose="020B0403050000020004" pitchFamily="34" charset="0"/>
                <a:ea typeface="Fira Sans Light" panose="020B0403050000020004" pitchFamily="34" charset="0"/>
                <a:cs typeface="Noto Sans Light" panose="020B0402040504020204" pitchFamily="34" charset="0"/>
              </a:rPr>
              <a:t>.</a:t>
            </a:r>
          </a:p>
        </p:txBody>
      </p:sp>
      <p:sp>
        <p:nvSpPr>
          <p:cNvPr id="72" name="Subtitle 2">
            <a:extLst>
              <a:ext uri="{FF2B5EF4-FFF2-40B4-BE49-F238E27FC236}">
                <a16:creationId xmlns:a16="http://schemas.microsoft.com/office/drawing/2014/main" id="{DCAFA422-DA86-8F4F-9760-EDDACF16EE84}"/>
              </a:ext>
            </a:extLst>
          </p:cNvPr>
          <p:cNvSpPr txBox="1">
            <a:spLocks/>
          </p:cNvSpPr>
          <p:nvPr/>
        </p:nvSpPr>
        <p:spPr>
          <a:xfrm>
            <a:off x="8375158" y="5144330"/>
            <a:ext cx="3054843" cy="799065"/>
          </a:xfrm>
          <a:prstGeom prst="rect">
            <a:avLst/>
          </a:prstGeom>
        </p:spPr>
        <p:txBody>
          <a:bodyPr vert="horz" wrap="square" lIns="45720" tIns="22860" rIns="45720" bIns="22860" rtlCol="0" anchor="t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ts val="2000"/>
              </a:lnSpc>
              <a:spcBef>
                <a:spcPts val="600"/>
              </a:spcBef>
            </a:pPr>
            <a:r>
              <a:rPr lang="ru-RU" sz="1400" dirty="0">
                <a:solidFill>
                  <a:schemeClr val="tx1"/>
                </a:solidFill>
                <a:latin typeface="Fira Sans Light" panose="020B0403050000020004" pitchFamily="34" charset="0"/>
                <a:ea typeface="Fira Sans Light" panose="020B0403050000020004" pitchFamily="34" charset="0"/>
                <a:cs typeface="Noto Sans Light" panose="020B0402040504020204" pitchFamily="34" charset="0"/>
              </a:rPr>
              <a:t>Крупнейший образовательный, научный, культурный, просветительский</a:t>
            </a:r>
            <a:r>
              <a:rPr lang="en-US" sz="1400" dirty="0">
                <a:solidFill>
                  <a:schemeClr val="tx1"/>
                </a:solidFill>
                <a:latin typeface="Fira Sans Light" panose="020B0403050000020004" pitchFamily="34" charset="0"/>
                <a:ea typeface="Fira Sans Light" panose="020B0403050000020004" pitchFamily="34" charset="0"/>
                <a:cs typeface="Noto Sans Light" panose="020B0402040504020204" pitchFamily="34" charset="0"/>
              </a:rPr>
              <a:t>.</a:t>
            </a:r>
          </a:p>
        </p:txBody>
      </p:sp>
      <p:graphicFrame>
        <p:nvGraphicFramePr>
          <p:cNvPr id="26" name="Chart 32">
            <a:extLst>
              <a:ext uri="{FF2B5EF4-FFF2-40B4-BE49-F238E27FC236}">
                <a16:creationId xmlns:a16="http://schemas.microsoft.com/office/drawing/2014/main" id="{AFEC29A3-15BA-5A43-AE42-66F2727FA986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915330283"/>
              </p:ext>
            </p:extLst>
          </p:nvPr>
        </p:nvGraphicFramePr>
        <p:xfrm>
          <a:off x="4533556" y="1907132"/>
          <a:ext cx="3054843" cy="304373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27" name="Donut 35">
            <a:extLst>
              <a:ext uri="{FF2B5EF4-FFF2-40B4-BE49-F238E27FC236}">
                <a16:creationId xmlns:a16="http://schemas.microsoft.com/office/drawing/2014/main" id="{6D87344B-579A-5748-8D09-C684D44D0BCD}"/>
              </a:ext>
            </a:extLst>
          </p:cNvPr>
          <p:cNvSpPr/>
          <p:nvPr/>
        </p:nvSpPr>
        <p:spPr>
          <a:xfrm>
            <a:off x="4990849" y="2358872"/>
            <a:ext cx="2140257" cy="2140257"/>
          </a:xfrm>
          <a:prstGeom prst="donut">
            <a:avLst>
              <a:gd name="adj" fmla="val 9048"/>
            </a:avLst>
          </a:prstGeom>
          <a:solidFill>
            <a:schemeClr val="bg1">
              <a:alpha val="3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 dirty="0">
              <a:latin typeface="Nunito Sans ExtraLight" pitchFamily="2" charset="77"/>
            </a:endParaRP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0B2AAEBD-F9A6-9F41-8A3C-CE6A747EFBCD}"/>
              </a:ext>
            </a:extLst>
          </p:cNvPr>
          <p:cNvSpPr txBox="1"/>
          <p:nvPr/>
        </p:nvSpPr>
        <p:spPr>
          <a:xfrm>
            <a:off x="5713768" y="3550640"/>
            <a:ext cx="694422" cy="338554"/>
          </a:xfrm>
          <a:prstGeom prst="rect">
            <a:avLst/>
          </a:prstGeom>
          <a:noFill/>
        </p:spPr>
        <p:txBody>
          <a:bodyPr wrap="none" rtlCol="0" anchor="b" anchorCtr="0">
            <a:spAutoFit/>
          </a:bodyPr>
          <a:lstStyle/>
          <a:p>
            <a:pPr algn="ctr"/>
            <a:r>
              <a:rPr lang="ru-RU" sz="1600" spc="75" dirty="0">
                <a:solidFill>
                  <a:schemeClr val="tx2"/>
                </a:solidFill>
                <a:latin typeface="Commissioner ExtraBold" pitchFamily="2" charset="0"/>
                <a:ea typeface="League Spartan" charset="0"/>
                <a:cs typeface="Poppins SemiBold" pitchFamily="2" charset="77"/>
              </a:rPr>
              <a:t>2021</a:t>
            </a:r>
            <a:endParaRPr lang="en-US" sz="1600" spc="75" dirty="0">
              <a:solidFill>
                <a:schemeClr val="tx2"/>
              </a:solidFill>
              <a:latin typeface="Commissioner ExtraBold" pitchFamily="2" charset="0"/>
              <a:ea typeface="League Spartan" charset="0"/>
              <a:cs typeface="Poppins SemiBold" pitchFamily="2" charset="77"/>
            </a:endParaRPr>
          </a:p>
        </p:txBody>
      </p:sp>
      <p:sp>
        <p:nvSpPr>
          <p:cNvPr id="31" name="Shape 2671">
            <a:extLst>
              <a:ext uri="{FF2B5EF4-FFF2-40B4-BE49-F238E27FC236}">
                <a16:creationId xmlns:a16="http://schemas.microsoft.com/office/drawing/2014/main" id="{A616F9A2-DA6B-854A-AF07-094EDB3C343B}"/>
              </a:ext>
            </a:extLst>
          </p:cNvPr>
          <p:cNvSpPr>
            <a:spLocks noChangeAspect="1"/>
          </p:cNvSpPr>
          <p:nvPr/>
        </p:nvSpPr>
        <p:spPr>
          <a:xfrm>
            <a:off x="5788387" y="2973458"/>
            <a:ext cx="545181" cy="545193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0309" y="15421"/>
                </a:moveTo>
                <a:cubicBezTo>
                  <a:pt x="10666" y="15276"/>
                  <a:pt x="10995" y="15082"/>
                  <a:pt x="11291" y="14845"/>
                </a:cubicBezTo>
                <a:lnTo>
                  <a:pt x="11291" y="8719"/>
                </a:lnTo>
                <a:cubicBezTo>
                  <a:pt x="10995" y="8482"/>
                  <a:pt x="10666" y="8287"/>
                  <a:pt x="10309" y="8143"/>
                </a:cubicBezTo>
                <a:cubicBezTo>
                  <a:pt x="10309" y="8143"/>
                  <a:pt x="10309" y="15421"/>
                  <a:pt x="10309" y="15421"/>
                </a:cubicBezTo>
                <a:close/>
                <a:moveTo>
                  <a:pt x="12273" y="13681"/>
                </a:moveTo>
                <a:cubicBezTo>
                  <a:pt x="12585" y="13118"/>
                  <a:pt x="12764" y="12471"/>
                  <a:pt x="12764" y="11782"/>
                </a:cubicBezTo>
                <a:cubicBezTo>
                  <a:pt x="12764" y="11092"/>
                  <a:pt x="12585" y="10445"/>
                  <a:pt x="12273" y="9882"/>
                </a:cubicBezTo>
                <a:cubicBezTo>
                  <a:pt x="12273" y="9882"/>
                  <a:pt x="12273" y="13681"/>
                  <a:pt x="12273" y="13681"/>
                </a:cubicBezTo>
                <a:close/>
                <a:moveTo>
                  <a:pt x="5891" y="14373"/>
                </a:moveTo>
                <a:lnTo>
                  <a:pt x="5891" y="9190"/>
                </a:lnTo>
                <a:cubicBezTo>
                  <a:pt x="5282" y="9882"/>
                  <a:pt x="4909" y="10788"/>
                  <a:pt x="4909" y="11782"/>
                </a:cubicBezTo>
                <a:cubicBezTo>
                  <a:pt x="4909" y="12776"/>
                  <a:pt x="5282" y="13681"/>
                  <a:pt x="5891" y="14373"/>
                </a:cubicBezTo>
                <a:moveTo>
                  <a:pt x="6873" y="8384"/>
                </a:moveTo>
                <a:lnTo>
                  <a:pt x="6873" y="15179"/>
                </a:lnTo>
                <a:cubicBezTo>
                  <a:pt x="7451" y="15514"/>
                  <a:pt x="8120" y="15709"/>
                  <a:pt x="8836" y="15709"/>
                </a:cubicBezTo>
                <a:cubicBezTo>
                  <a:pt x="9003" y="15709"/>
                  <a:pt x="9166" y="15696"/>
                  <a:pt x="9327" y="15675"/>
                </a:cubicBezTo>
                <a:lnTo>
                  <a:pt x="9327" y="7888"/>
                </a:lnTo>
                <a:cubicBezTo>
                  <a:pt x="9166" y="7868"/>
                  <a:pt x="9003" y="7854"/>
                  <a:pt x="8836" y="7854"/>
                </a:cubicBezTo>
                <a:cubicBezTo>
                  <a:pt x="8120" y="7854"/>
                  <a:pt x="7451" y="8049"/>
                  <a:pt x="6873" y="8384"/>
                </a:cubicBezTo>
                <a:moveTo>
                  <a:pt x="20618" y="0"/>
                </a:moveTo>
                <a:lnTo>
                  <a:pt x="19636" y="0"/>
                </a:lnTo>
                <a:lnTo>
                  <a:pt x="19636" y="15709"/>
                </a:lnTo>
                <a:lnTo>
                  <a:pt x="20618" y="15709"/>
                </a:lnTo>
                <a:cubicBezTo>
                  <a:pt x="21160" y="15709"/>
                  <a:pt x="21600" y="15270"/>
                  <a:pt x="21600" y="14727"/>
                </a:cubicBezTo>
                <a:lnTo>
                  <a:pt x="21600" y="982"/>
                </a:lnTo>
                <a:cubicBezTo>
                  <a:pt x="21600" y="440"/>
                  <a:pt x="21160" y="0"/>
                  <a:pt x="20618" y="0"/>
                </a:cubicBezTo>
                <a:moveTo>
                  <a:pt x="8836" y="17672"/>
                </a:moveTo>
                <a:cubicBezTo>
                  <a:pt x="5583" y="17672"/>
                  <a:pt x="2945" y="15035"/>
                  <a:pt x="2945" y="11782"/>
                </a:cubicBezTo>
                <a:cubicBezTo>
                  <a:pt x="2945" y="8528"/>
                  <a:pt x="5583" y="5891"/>
                  <a:pt x="8836" y="5891"/>
                </a:cubicBezTo>
                <a:cubicBezTo>
                  <a:pt x="12090" y="5891"/>
                  <a:pt x="14727" y="8528"/>
                  <a:pt x="14727" y="11782"/>
                </a:cubicBezTo>
                <a:cubicBezTo>
                  <a:pt x="14727" y="15035"/>
                  <a:pt x="12090" y="17672"/>
                  <a:pt x="8836" y="17672"/>
                </a:cubicBezTo>
                <a:moveTo>
                  <a:pt x="14027" y="16277"/>
                </a:moveTo>
                <a:cubicBezTo>
                  <a:pt x="15072" y="15072"/>
                  <a:pt x="15709" y="13503"/>
                  <a:pt x="15709" y="11782"/>
                </a:cubicBezTo>
                <a:cubicBezTo>
                  <a:pt x="15709" y="7986"/>
                  <a:pt x="12632" y="4909"/>
                  <a:pt x="8836" y="4909"/>
                </a:cubicBezTo>
                <a:cubicBezTo>
                  <a:pt x="5041" y="4909"/>
                  <a:pt x="1964" y="7986"/>
                  <a:pt x="1964" y="11782"/>
                </a:cubicBezTo>
                <a:cubicBezTo>
                  <a:pt x="1964" y="15577"/>
                  <a:pt x="5041" y="18654"/>
                  <a:pt x="8836" y="18654"/>
                </a:cubicBezTo>
                <a:cubicBezTo>
                  <a:pt x="10557" y="18654"/>
                  <a:pt x="12127" y="18017"/>
                  <a:pt x="13333" y="16972"/>
                </a:cubicBezTo>
                <a:lnTo>
                  <a:pt x="17817" y="21456"/>
                </a:lnTo>
                <a:cubicBezTo>
                  <a:pt x="17905" y="21545"/>
                  <a:pt x="18028" y="21600"/>
                  <a:pt x="18164" y="21600"/>
                </a:cubicBezTo>
                <a:cubicBezTo>
                  <a:pt x="18434" y="21600"/>
                  <a:pt x="18655" y="21380"/>
                  <a:pt x="18655" y="21109"/>
                </a:cubicBezTo>
                <a:cubicBezTo>
                  <a:pt x="18655" y="20974"/>
                  <a:pt x="18600" y="20851"/>
                  <a:pt x="18511" y="20762"/>
                </a:cubicBezTo>
                <a:cubicBezTo>
                  <a:pt x="18511" y="20762"/>
                  <a:pt x="14027" y="16277"/>
                  <a:pt x="14027" y="16277"/>
                </a:cubicBezTo>
                <a:close/>
                <a:moveTo>
                  <a:pt x="17673" y="15709"/>
                </a:moveTo>
                <a:lnTo>
                  <a:pt x="18655" y="15709"/>
                </a:lnTo>
                <a:lnTo>
                  <a:pt x="18655" y="0"/>
                </a:lnTo>
                <a:lnTo>
                  <a:pt x="17673" y="0"/>
                </a:lnTo>
                <a:cubicBezTo>
                  <a:pt x="17673" y="0"/>
                  <a:pt x="17673" y="15709"/>
                  <a:pt x="17673" y="15709"/>
                </a:cubicBezTo>
                <a:close/>
                <a:moveTo>
                  <a:pt x="16691" y="15709"/>
                </a:moveTo>
                <a:lnTo>
                  <a:pt x="16691" y="11783"/>
                </a:lnTo>
                <a:cubicBezTo>
                  <a:pt x="16691" y="13214"/>
                  <a:pt x="16301" y="14553"/>
                  <a:pt x="15631" y="15709"/>
                </a:cubicBezTo>
                <a:cubicBezTo>
                  <a:pt x="15631" y="15709"/>
                  <a:pt x="16691" y="15709"/>
                  <a:pt x="16691" y="15709"/>
                </a:cubicBezTo>
                <a:close/>
                <a:moveTo>
                  <a:pt x="16691" y="0"/>
                </a:moveTo>
                <a:lnTo>
                  <a:pt x="14236" y="0"/>
                </a:lnTo>
                <a:lnTo>
                  <a:pt x="14236" y="6088"/>
                </a:lnTo>
                <a:cubicBezTo>
                  <a:pt x="15745" y="7519"/>
                  <a:pt x="16691" y="9538"/>
                  <a:pt x="16691" y="11781"/>
                </a:cubicBezTo>
                <a:cubicBezTo>
                  <a:pt x="16691" y="11781"/>
                  <a:pt x="16691" y="0"/>
                  <a:pt x="16691" y="0"/>
                </a:cubicBezTo>
                <a:close/>
                <a:moveTo>
                  <a:pt x="11291" y="0"/>
                </a:moveTo>
                <a:lnTo>
                  <a:pt x="10309" y="0"/>
                </a:lnTo>
                <a:lnTo>
                  <a:pt x="10309" y="4070"/>
                </a:lnTo>
                <a:cubicBezTo>
                  <a:pt x="10645" y="4134"/>
                  <a:pt x="10972" y="4219"/>
                  <a:pt x="11291" y="4324"/>
                </a:cubicBezTo>
                <a:cubicBezTo>
                  <a:pt x="11291" y="4324"/>
                  <a:pt x="11291" y="0"/>
                  <a:pt x="11291" y="0"/>
                </a:cubicBezTo>
                <a:close/>
                <a:moveTo>
                  <a:pt x="1964" y="15709"/>
                </a:moveTo>
                <a:lnTo>
                  <a:pt x="2041" y="15709"/>
                </a:lnTo>
                <a:cubicBezTo>
                  <a:pt x="2016" y="15666"/>
                  <a:pt x="1988" y="15625"/>
                  <a:pt x="1964" y="15581"/>
                </a:cubicBezTo>
                <a:cubicBezTo>
                  <a:pt x="1964" y="15581"/>
                  <a:pt x="1964" y="15709"/>
                  <a:pt x="1964" y="15709"/>
                </a:cubicBezTo>
                <a:close/>
                <a:moveTo>
                  <a:pt x="13255" y="0"/>
                </a:moveTo>
                <a:lnTo>
                  <a:pt x="12273" y="0"/>
                </a:lnTo>
                <a:lnTo>
                  <a:pt x="12273" y="4727"/>
                </a:lnTo>
                <a:cubicBezTo>
                  <a:pt x="12613" y="4894"/>
                  <a:pt x="12944" y="5077"/>
                  <a:pt x="13255" y="5289"/>
                </a:cubicBezTo>
                <a:cubicBezTo>
                  <a:pt x="13255" y="5289"/>
                  <a:pt x="13255" y="0"/>
                  <a:pt x="13255" y="0"/>
                </a:cubicBezTo>
                <a:close/>
                <a:moveTo>
                  <a:pt x="9327" y="3952"/>
                </a:moveTo>
                <a:lnTo>
                  <a:pt x="9327" y="0"/>
                </a:lnTo>
                <a:lnTo>
                  <a:pt x="6873" y="0"/>
                </a:lnTo>
                <a:lnTo>
                  <a:pt x="6873" y="4185"/>
                </a:lnTo>
                <a:cubicBezTo>
                  <a:pt x="7501" y="4023"/>
                  <a:pt x="8157" y="3927"/>
                  <a:pt x="8836" y="3927"/>
                </a:cubicBezTo>
                <a:cubicBezTo>
                  <a:pt x="9002" y="3927"/>
                  <a:pt x="9164" y="3942"/>
                  <a:pt x="9327" y="3952"/>
                </a:cubicBezTo>
                <a:moveTo>
                  <a:pt x="5891" y="0"/>
                </a:moveTo>
                <a:lnTo>
                  <a:pt x="4909" y="0"/>
                </a:lnTo>
                <a:lnTo>
                  <a:pt x="4909" y="4987"/>
                </a:lnTo>
                <a:cubicBezTo>
                  <a:pt x="5224" y="4804"/>
                  <a:pt x="5551" y="4641"/>
                  <a:pt x="5891" y="4504"/>
                </a:cubicBezTo>
                <a:cubicBezTo>
                  <a:pt x="5891" y="4504"/>
                  <a:pt x="5891" y="0"/>
                  <a:pt x="5891" y="0"/>
                </a:cubicBezTo>
                <a:close/>
                <a:moveTo>
                  <a:pt x="0" y="982"/>
                </a:moveTo>
                <a:lnTo>
                  <a:pt x="0" y="14727"/>
                </a:lnTo>
                <a:cubicBezTo>
                  <a:pt x="0" y="15270"/>
                  <a:pt x="440" y="15709"/>
                  <a:pt x="982" y="15709"/>
                </a:cubicBezTo>
                <a:lnTo>
                  <a:pt x="982" y="0"/>
                </a:lnTo>
                <a:cubicBezTo>
                  <a:pt x="440" y="0"/>
                  <a:pt x="0" y="440"/>
                  <a:pt x="0" y="982"/>
                </a:cubicBezTo>
                <a:moveTo>
                  <a:pt x="3927" y="5656"/>
                </a:moveTo>
                <a:lnTo>
                  <a:pt x="3927" y="0"/>
                </a:lnTo>
                <a:lnTo>
                  <a:pt x="1964" y="0"/>
                </a:lnTo>
                <a:lnTo>
                  <a:pt x="1964" y="7982"/>
                </a:lnTo>
                <a:cubicBezTo>
                  <a:pt x="2462" y="7084"/>
                  <a:pt x="3131" y="6294"/>
                  <a:pt x="3927" y="5656"/>
                </a:cubicBezTo>
              </a:path>
            </a:pathLst>
          </a:custGeom>
          <a:solidFill>
            <a:schemeClr val="tx2"/>
          </a:solidFill>
          <a:ln w="12700">
            <a:miter lim="400000"/>
          </a:ln>
        </p:spPr>
        <p:txBody>
          <a:bodyPr lIns="19045" tIns="19045" rIns="19045" bIns="19045" anchor="ctr"/>
          <a:lstStyle/>
          <a:p>
            <a:pPr defTabSz="228532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1500" dirty="0">
              <a:latin typeface="Nunito Sans ExtraLight" pitchFamily="2" charset="77"/>
              <a:ea typeface="Open Sans Semibold" charset="0"/>
              <a:cs typeface="Open Sans Semibold" charset="0"/>
            </a:endParaRPr>
          </a:p>
        </p:txBody>
      </p:sp>
      <p:graphicFrame>
        <p:nvGraphicFramePr>
          <p:cNvPr id="32" name="Chart 32">
            <a:extLst>
              <a:ext uri="{FF2B5EF4-FFF2-40B4-BE49-F238E27FC236}">
                <a16:creationId xmlns:a16="http://schemas.microsoft.com/office/drawing/2014/main" id="{3E66C16A-A57D-794A-9619-855C8B605FAC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759453196"/>
              </p:ext>
            </p:extLst>
          </p:nvPr>
        </p:nvGraphicFramePr>
        <p:xfrm>
          <a:off x="8300096" y="1907132"/>
          <a:ext cx="3054843" cy="304373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sp>
        <p:nvSpPr>
          <p:cNvPr id="34" name="Donut 35">
            <a:extLst>
              <a:ext uri="{FF2B5EF4-FFF2-40B4-BE49-F238E27FC236}">
                <a16:creationId xmlns:a16="http://schemas.microsoft.com/office/drawing/2014/main" id="{14C89E2E-1BA9-B144-A295-2B29A74EEBAA}"/>
              </a:ext>
            </a:extLst>
          </p:cNvPr>
          <p:cNvSpPr/>
          <p:nvPr/>
        </p:nvSpPr>
        <p:spPr>
          <a:xfrm>
            <a:off x="8757389" y="2358872"/>
            <a:ext cx="2140257" cy="2140257"/>
          </a:xfrm>
          <a:prstGeom prst="donut">
            <a:avLst>
              <a:gd name="adj" fmla="val 9048"/>
            </a:avLst>
          </a:prstGeom>
          <a:solidFill>
            <a:schemeClr val="bg1">
              <a:alpha val="3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 dirty="0">
              <a:latin typeface="Nunito Sans ExtraLight" pitchFamily="2" charset="77"/>
            </a:endParaRPr>
          </a:p>
        </p:txBody>
      </p:sp>
      <p:sp>
        <p:nvSpPr>
          <p:cNvPr id="35" name="TextBox 34">
            <a:extLst>
              <a:ext uri="{FF2B5EF4-FFF2-40B4-BE49-F238E27FC236}">
                <a16:creationId xmlns:a16="http://schemas.microsoft.com/office/drawing/2014/main" id="{22C2DA7D-5E31-2F49-98E1-3521C3AD7F8A}"/>
              </a:ext>
            </a:extLst>
          </p:cNvPr>
          <p:cNvSpPr txBox="1"/>
          <p:nvPr/>
        </p:nvSpPr>
        <p:spPr>
          <a:xfrm>
            <a:off x="9469088" y="3550640"/>
            <a:ext cx="716863" cy="338554"/>
          </a:xfrm>
          <a:prstGeom prst="rect">
            <a:avLst/>
          </a:prstGeom>
          <a:noFill/>
        </p:spPr>
        <p:txBody>
          <a:bodyPr wrap="none" rtlCol="0" anchor="b" anchorCtr="0">
            <a:spAutoFit/>
          </a:bodyPr>
          <a:lstStyle/>
          <a:p>
            <a:pPr algn="ctr"/>
            <a:r>
              <a:rPr lang="ru-RU" sz="1600" spc="75" dirty="0">
                <a:solidFill>
                  <a:schemeClr val="tx2"/>
                </a:solidFill>
                <a:latin typeface="Commissioner ExtraBold" pitchFamily="2" charset="0"/>
                <a:ea typeface="League Spartan" charset="0"/>
                <a:cs typeface="Poppins SemiBold" pitchFamily="2" charset="77"/>
              </a:rPr>
              <a:t>2022</a:t>
            </a:r>
            <a:endParaRPr lang="en-US" sz="1600" spc="75" dirty="0">
              <a:solidFill>
                <a:schemeClr val="tx2"/>
              </a:solidFill>
              <a:latin typeface="Commissioner ExtraBold" pitchFamily="2" charset="0"/>
              <a:ea typeface="League Spartan" charset="0"/>
              <a:cs typeface="Poppins SemiBold" pitchFamily="2" charset="77"/>
            </a:endParaRPr>
          </a:p>
        </p:txBody>
      </p:sp>
      <p:sp>
        <p:nvSpPr>
          <p:cNvPr id="37" name="Shape 2671">
            <a:extLst>
              <a:ext uri="{FF2B5EF4-FFF2-40B4-BE49-F238E27FC236}">
                <a16:creationId xmlns:a16="http://schemas.microsoft.com/office/drawing/2014/main" id="{6D9B168F-A8C7-5648-82C6-3EACA472334E}"/>
              </a:ext>
            </a:extLst>
          </p:cNvPr>
          <p:cNvSpPr>
            <a:spLocks noChangeAspect="1"/>
          </p:cNvSpPr>
          <p:nvPr/>
        </p:nvSpPr>
        <p:spPr>
          <a:xfrm>
            <a:off x="9554927" y="2973458"/>
            <a:ext cx="545181" cy="545193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0309" y="15421"/>
                </a:moveTo>
                <a:cubicBezTo>
                  <a:pt x="10666" y="15276"/>
                  <a:pt x="10995" y="15082"/>
                  <a:pt x="11291" y="14845"/>
                </a:cubicBezTo>
                <a:lnTo>
                  <a:pt x="11291" y="8719"/>
                </a:lnTo>
                <a:cubicBezTo>
                  <a:pt x="10995" y="8482"/>
                  <a:pt x="10666" y="8287"/>
                  <a:pt x="10309" y="8143"/>
                </a:cubicBezTo>
                <a:cubicBezTo>
                  <a:pt x="10309" y="8143"/>
                  <a:pt x="10309" y="15421"/>
                  <a:pt x="10309" y="15421"/>
                </a:cubicBezTo>
                <a:close/>
                <a:moveTo>
                  <a:pt x="12273" y="13681"/>
                </a:moveTo>
                <a:cubicBezTo>
                  <a:pt x="12585" y="13118"/>
                  <a:pt x="12764" y="12471"/>
                  <a:pt x="12764" y="11782"/>
                </a:cubicBezTo>
                <a:cubicBezTo>
                  <a:pt x="12764" y="11092"/>
                  <a:pt x="12585" y="10445"/>
                  <a:pt x="12273" y="9882"/>
                </a:cubicBezTo>
                <a:cubicBezTo>
                  <a:pt x="12273" y="9882"/>
                  <a:pt x="12273" y="13681"/>
                  <a:pt x="12273" y="13681"/>
                </a:cubicBezTo>
                <a:close/>
                <a:moveTo>
                  <a:pt x="5891" y="14373"/>
                </a:moveTo>
                <a:lnTo>
                  <a:pt x="5891" y="9190"/>
                </a:lnTo>
                <a:cubicBezTo>
                  <a:pt x="5282" y="9882"/>
                  <a:pt x="4909" y="10788"/>
                  <a:pt x="4909" y="11782"/>
                </a:cubicBezTo>
                <a:cubicBezTo>
                  <a:pt x="4909" y="12776"/>
                  <a:pt x="5282" y="13681"/>
                  <a:pt x="5891" y="14373"/>
                </a:cubicBezTo>
                <a:moveTo>
                  <a:pt x="6873" y="8384"/>
                </a:moveTo>
                <a:lnTo>
                  <a:pt x="6873" y="15179"/>
                </a:lnTo>
                <a:cubicBezTo>
                  <a:pt x="7451" y="15514"/>
                  <a:pt x="8120" y="15709"/>
                  <a:pt x="8836" y="15709"/>
                </a:cubicBezTo>
                <a:cubicBezTo>
                  <a:pt x="9003" y="15709"/>
                  <a:pt x="9166" y="15696"/>
                  <a:pt x="9327" y="15675"/>
                </a:cubicBezTo>
                <a:lnTo>
                  <a:pt x="9327" y="7888"/>
                </a:lnTo>
                <a:cubicBezTo>
                  <a:pt x="9166" y="7868"/>
                  <a:pt x="9003" y="7854"/>
                  <a:pt x="8836" y="7854"/>
                </a:cubicBezTo>
                <a:cubicBezTo>
                  <a:pt x="8120" y="7854"/>
                  <a:pt x="7451" y="8049"/>
                  <a:pt x="6873" y="8384"/>
                </a:cubicBezTo>
                <a:moveTo>
                  <a:pt x="20618" y="0"/>
                </a:moveTo>
                <a:lnTo>
                  <a:pt x="19636" y="0"/>
                </a:lnTo>
                <a:lnTo>
                  <a:pt x="19636" y="15709"/>
                </a:lnTo>
                <a:lnTo>
                  <a:pt x="20618" y="15709"/>
                </a:lnTo>
                <a:cubicBezTo>
                  <a:pt x="21160" y="15709"/>
                  <a:pt x="21600" y="15270"/>
                  <a:pt x="21600" y="14727"/>
                </a:cubicBezTo>
                <a:lnTo>
                  <a:pt x="21600" y="982"/>
                </a:lnTo>
                <a:cubicBezTo>
                  <a:pt x="21600" y="440"/>
                  <a:pt x="21160" y="0"/>
                  <a:pt x="20618" y="0"/>
                </a:cubicBezTo>
                <a:moveTo>
                  <a:pt x="8836" y="17672"/>
                </a:moveTo>
                <a:cubicBezTo>
                  <a:pt x="5583" y="17672"/>
                  <a:pt x="2945" y="15035"/>
                  <a:pt x="2945" y="11782"/>
                </a:cubicBezTo>
                <a:cubicBezTo>
                  <a:pt x="2945" y="8528"/>
                  <a:pt x="5583" y="5891"/>
                  <a:pt x="8836" y="5891"/>
                </a:cubicBezTo>
                <a:cubicBezTo>
                  <a:pt x="12090" y="5891"/>
                  <a:pt x="14727" y="8528"/>
                  <a:pt x="14727" y="11782"/>
                </a:cubicBezTo>
                <a:cubicBezTo>
                  <a:pt x="14727" y="15035"/>
                  <a:pt x="12090" y="17672"/>
                  <a:pt x="8836" y="17672"/>
                </a:cubicBezTo>
                <a:moveTo>
                  <a:pt x="14027" y="16277"/>
                </a:moveTo>
                <a:cubicBezTo>
                  <a:pt x="15072" y="15072"/>
                  <a:pt x="15709" y="13503"/>
                  <a:pt x="15709" y="11782"/>
                </a:cubicBezTo>
                <a:cubicBezTo>
                  <a:pt x="15709" y="7986"/>
                  <a:pt x="12632" y="4909"/>
                  <a:pt x="8836" y="4909"/>
                </a:cubicBezTo>
                <a:cubicBezTo>
                  <a:pt x="5041" y="4909"/>
                  <a:pt x="1964" y="7986"/>
                  <a:pt x="1964" y="11782"/>
                </a:cubicBezTo>
                <a:cubicBezTo>
                  <a:pt x="1964" y="15577"/>
                  <a:pt x="5041" y="18654"/>
                  <a:pt x="8836" y="18654"/>
                </a:cubicBezTo>
                <a:cubicBezTo>
                  <a:pt x="10557" y="18654"/>
                  <a:pt x="12127" y="18017"/>
                  <a:pt x="13333" y="16972"/>
                </a:cubicBezTo>
                <a:lnTo>
                  <a:pt x="17817" y="21456"/>
                </a:lnTo>
                <a:cubicBezTo>
                  <a:pt x="17905" y="21545"/>
                  <a:pt x="18028" y="21600"/>
                  <a:pt x="18164" y="21600"/>
                </a:cubicBezTo>
                <a:cubicBezTo>
                  <a:pt x="18434" y="21600"/>
                  <a:pt x="18655" y="21380"/>
                  <a:pt x="18655" y="21109"/>
                </a:cubicBezTo>
                <a:cubicBezTo>
                  <a:pt x="18655" y="20974"/>
                  <a:pt x="18600" y="20851"/>
                  <a:pt x="18511" y="20762"/>
                </a:cubicBezTo>
                <a:cubicBezTo>
                  <a:pt x="18511" y="20762"/>
                  <a:pt x="14027" y="16277"/>
                  <a:pt x="14027" y="16277"/>
                </a:cubicBezTo>
                <a:close/>
                <a:moveTo>
                  <a:pt x="17673" y="15709"/>
                </a:moveTo>
                <a:lnTo>
                  <a:pt x="18655" y="15709"/>
                </a:lnTo>
                <a:lnTo>
                  <a:pt x="18655" y="0"/>
                </a:lnTo>
                <a:lnTo>
                  <a:pt x="17673" y="0"/>
                </a:lnTo>
                <a:cubicBezTo>
                  <a:pt x="17673" y="0"/>
                  <a:pt x="17673" y="15709"/>
                  <a:pt x="17673" y="15709"/>
                </a:cubicBezTo>
                <a:close/>
                <a:moveTo>
                  <a:pt x="16691" y="15709"/>
                </a:moveTo>
                <a:lnTo>
                  <a:pt x="16691" y="11783"/>
                </a:lnTo>
                <a:cubicBezTo>
                  <a:pt x="16691" y="13214"/>
                  <a:pt x="16301" y="14553"/>
                  <a:pt x="15631" y="15709"/>
                </a:cubicBezTo>
                <a:cubicBezTo>
                  <a:pt x="15631" y="15709"/>
                  <a:pt x="16691" y="15709"/>
                  <a:pt x="16691" y="15709"/>
                </a:cubicBezTo>
                <a:close/>
                <a:moveTo>
                  <a:pt x="16691" y="0"/>
                </a:moveTo>
                <a:lnTo>
                  <a:pt x="14236" y="0"/>
                </a:lnTo>
                <a:lnTo>
                  <a:pt x="14236" y="6088"/>
                </a:lnTo>
                <a:cubicBezTo>
                  <a:pt x="15745" y="7519"/>
                  <a:pt x="16691" y="9538"/>
                  <a:pt x="16691" y="11781"/>
                </a:cubicBezTo>
                <a:cubicBezTo>
                  <a:pt x="16691" y="11781"/>
                  <a:pt x="16691" y="0"/>
                  <a:pt x="16691" y="0"/>
                </a:cubicBezTo>
                <a:close/>
                <a:moveTo>
                  <a:pt x="11291" y="0"/>
                </a:moveTo>
                <a:lnTo>
                  <a:pt x="10309" y="0"/>
                </a:lnTo>
                <a:lnTo>
                  <a:pt x="10309" y="4070"/>
                </a:lnTo>
                <a:cubicBezTo>
                  <a:pt x="10645" y="4134"/>
                  <a:pt x="10972" y="4219"/>
                  <a:pt x="11291" y="4324"/>
                </a:cubicBezTo>
                <a:cubicBezTo>
                  <a:pt x="11291" y="4324"/>
                  <a:pt x="11291" y="0"/>
                  <a:pt x="11291" y="0"/>
                </a:cubicBezTo>
                <a:close/>
                <a:moveTo>
                  <a:pt x="1964" y="15709"/>
                </a:moveTo>
                <a:lnTo>
                  <a:pt x="2041" y="15709"/>
                </a:lnTo>
                <a:cubicBezTo>
                  <a:pt x="2016" y="15666"/>
                  <a:pt x="1988" y="15625"/>
                  <a:pt x="1964" y="15581"/>
                </a:cubicBezTo>
                <a:cubicBezTo>
                  <a:pt x="1964" y="15581"/>
                  <a:pt x="1964" y="15709"/>
                  <a:pt x="1964" y="15709"/>
                </a:cubicBezTo>
                <a:close/>
                <a:moveTo>
                  <a:pt x="13255" y="0"/>
                </a:moveTo>
                <a:lnTo>
                  <a:pt x="12273" y="0"/>
                </a:lnTo>
                <a:lnTo>
                  <a:pt x="12273" y="4727"/>
                </a:lnTo>
                <a:cubicBezTo>
                  <a:pt x="12613" y="4894"/>
                  <a:pt x="12944" y="5077"/>
                  <a:pt x="13255" y="5289"/>
                </a:cubicBezTo>
                <a:cubicBezTo>
                  <a:pt x="13255" y="5289"/>
                  <a:pt x="13255" y="0"/>
                  <a:pt x="13255" y="0"/>
                </a:cubicBezTo>
                <a:close/>
                <a:moveTo>
                  <a:pt x="9327" y="3952"/>
                </a:moveTo>
                <a:lnTo>
                  <a:pt x="9327" y="0"/>
                </a:lnTo>
                <a:lnTo>
                  <a:pt x="6873" y="0"/>
                </a:lnTo>
                <a:lnTo>
                  <a:pt x="6873" y="4185"/>
                </a:lnTo>
                <a:cubicBezTo>
                  <a:pt x="7501" y="4023"/>
                  <a:pt x="8157" y="3927"/>
                  <a:pt x="8836" y="3927"/>
                </a:cubicBezTo>
                <a:cubicBezTo>
                  <a:pt x="9002" y="3927"/>
                  <a:pt x="9164" y="3942"/>
                  <a:pt x="9327" y="3952"/>
                </a:cubicBezTo>
                <a:moveTo>
                  <a:pt x="5891" y="0"/>
                </a:moveTo>
                <a:lnTo>
                  <a:pt x="4909" y="0"/>
                </a:lnTo>
                <a:lnTo>
                  <a:pt x="4909" y="4987"/>
                </a:lnTo>
                <a:cubicBezTo>
                  <a:pt x="5224" y="4804"/>
                  <a:pt x="5551" y="4641"/>
                  <a:pt x="5891" y="4504"/>
                </a:cubicBezTo>
                <a:cubicBezTo>
                  <a:pt x="5891" y="4504"/>
                  <a:pt x="5891" y="0"/>
                  <a:pt x="5891" y="0"/>
                </a:cubicBezTo>
                <a:close/>
                <a:moveTo>
                  <a:pt x="0" y="982"/>
                </a:moveTo>
                <a:lnTo>
                  <a:pt x="0" y="14727"/>
                </a:lnTo>
                <a:cubicBezTo>
                  <a:pt x="0" y="15270"/>
                  <a:pt x="440" y="15709"/>
                  <a:pt x="982" y="15709"/>
                </a:cubicBezTo>
                <a:lnTo>
                  <a:pt x="982" y="0"/>
                </a:lnTo>
                <a:cubicBezTo>
                  <a:pt x="440" y="0"/>
                  <a:pt x="0" y="440"/>
                  <a:pt x="0" y="982"/>
                </a:cubicBezTo>
                <a:moveTo>
                  <a:pt x="3927" y="5656"/>
                </a:moveTo>
                <a:lnTo>
                  <a:pt x="3927" y="0"/>
                </a:lnTo>
                <a:lnTo>
                  <a:pt x="1964" y="0"/>
                </a:lnTo>
                <a:lnTo>
                  <a:pt x="1964" y="7982"/>
                </a:lnTo>
                <a:cubicBezTo>
                  <a:pt x="2462" y="7084"/>
                  <a:pt x="3131" y="6294"/>
                  <a:pt x="3927" y="5656"/>
                </a:cubicBezTo>
              </a:path>
            </a:pathLst>
          </a:custGeom>
          <a:solidFill>
            <a:schemeClr val="tx2"/>
          </a:solidFill>
          <a:ln w="12700">
            <a:miter lim="400000"/>
          </a:ln>
        </p:spPr>
        <p:txBody>
          <a:bodyPr lIns="19045" tIns="19045" rIns="19045" bIns="19045" anchor="ctr"/>
          <a:lstStyle/>
          <a:p>
            <a:pPr defTabSz="228532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1500" dirty="0">
              <a:latin typeface="Nunito Sans ExtraLight" pitchFamily="2" charset="77"/>
              <a:ea typeface="Open Sans Semibold" charset="0"/>
              <a:cs typeface="Open Sans Semibold" charset="0"/>
            </a:endParaRPr>
          </a:p>
        </p:txBody>
      </p:sp>
      <p:sp>
        <p:nvSpPr>
          <p:cNvPr id="39" name="Freeform 1">
            <a:extLst>
              <a:ext uri="{FF2B5EF4-FFF2-40B4-BE49-F238E27FC236}">
                <a16:creationId xmlns:a16="http://schemas.microsoft.com/office/drawing/2014/main" id="{7F049861-B673-5545-A495-33CE5B38E6BB}"/>
              </a:ext>
            </a:extLst>
          </p:cNvPr>
          <p:cNvSpPr>
            <a:spLocks noChangeArrowheads="1"/>
          </p:cNvSpPr>
          <p:nvPr/>
        </p:nvSpPr>
        <p:spPr bwMode="auto">
          <a:xfrm rot="13356720">
            <a:off x="10707265" y="3502534"/>
            <a:ext cx="2209933" cy="5473002"/>
          </a:xfrm>
          <a:custGeom>
            <a:avLst/>
            <a:gdLst>
              <a:gd name="T0" fmla="*/ 0 w 4138"/>
              <a:gd name="T1" fmla="*/ 10223 h 10245"/>
              <a:gd name="T2" fmla="*/ 0 w 4138"/>
              <a:gd name="T3" fmla="*/ 10223 h 10245"/>
              <a:gd name="T4" fmla="*/ 1549 w 4138"/>
              <a:gd name="T5" fmla="*/ 8731 h 10245"/>
              <a:gd name="T6" fmla="*/ 1549 w 4138"/>
              <a:gd name="T7" fmla="*/ 8731 h 10245"/>
              <a:gd name="T8" fmla="*/ 2011 w 4138"/>
              <a:gd name="T9" fmla="*/ 6622 h 10245"/>
              <a:gd name="T10" fmla="*/ 2011 w 4138"/>
              <a:gd name="T11" fmla="*/ 6622 h 10245"/>
              <a:gd name="T12" fmla="*/ 2941 w 4138"/>
              <a:gd name="T13" fmla="*/ 3654 h 10245"/>
              <a:gd name="T14" fmla="*/ 2941 w 4138"/>
              <a:gd name="T15" fmla="*/ 3654 h 10245"/>
              <a:gd name="T16" fmla="*/ 2247 w 4138"/>
              <a:gd name="T17" fmla="*/ 159 h 10245"/>
              <a:gd name="T18" fmla="*/ 2247 w 4138"/>
              <a:gd name="T19" fmla="*/ 159 h 10245"/>
              <a:gd name="T20" fmla="*/ 2107 w 4138"/>
              <a:gd name="T21" fmla="*/ 2 h 10245"/>
              <a:gd name="T22" fmla="*/ 2133 w 4138"/>
              <a:gd name="T23" fmla="*/ 0 h 10245"/>
              <a:gd name="T24" fmla="*/ 2120 w 4138"/>
              <a:gd name="T25" fmla="*/ 0 h 10245"/>
              <a:gd name="T26" fmla="*/ 2133 w 4138"/>
              <a:gd name="T27" fmla="*/ 0 h 10245"/>
              <a:gd name="T28" fmla="*/ 2133 w 4138"/>
              <a:gd name="T29" fmla="*/ 0 h 10245"/>
              <a:gd name="T30" fmla="*/ 2266 w 4138"/>
              <a:gd name="T31" fmla="*/ 140 h 10245"/>
              <a:gd name="T32" fmla="*/ 2266 w 4138"/>
              <a:gd name="T33" fmla="*/ 140 h 10245"/>
              <a:gd name="T34" fmla="*/ 2962 w 4138"/>
              <a:gd name="T35" fmla="*/ 3669 h 10245"/>
              <a:gd name="T36" fmla="*/ 2962 w 4138"/>
              <a:gd name="T37" fmla="*/ 3669 h 10245"/>
              <a:gd name="T38" fmla="*/ 2036 w 4138"/>
              <a:gd name="T39" fmla="*/ 6625 h 10245"/>
              <a:gd name="T40" fmla="*/ 2036 w 4138"/>
              <a:gd name="T41" fmla="*/ 6625 h 10245"/>
              <a:gd name="T42" fmla="*/ 1573 w 4138"/>
              <a:gd name="T43" fmla="*/ 8743 h 10245"/>
              <a:gd name="T44" fmla="*/ 1573 w 4138"/>
              <a:gd name="T45" fmla="*/ 8743 h 10245"/>
              <a:gd name="T46" fmla="*/ 13 w 4138"/>
              <a:gd name="T47" fmla="*/ 10244 h 10245"/>
              <a:gd name="T48" fmla="*/ 0 w 4138"/>
              <a:gd name="T49" fmla="*/ 10223 h 102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4138" h="10245">
                <a:moveTo>
                  <a:pt x="0" y="10223"/>
                </a:moveTo>
                <a:lnTo>
                  <a:pt x="0" y="10223"/>
                </a:lnTo>
                <a:cubicBezTo>
                  <a:pt x="13" y="10217"/>
                  <a:pt x="1109" y="9592"/>
                  <a:pt x="1549" y="8731"/>
                </a:cubicBezTo>
                <a:lnTo>
                  <a:pt x="1549" y="8731"/>
                </a:lnTo>
                <a:cubicBezTo>
                  <a:pt x="1966" y="7914"/>
                  <a:pt x="1988" y="7287"/>
                  <a:pt x="2011" y="6622"/>
                </a:cubicBezTo>
                <a:lnTo>
                  <a:pt x="2011" y="6622"/>
                </a:lnTo>
                <a:cubicBezTo>
                  <a:pt x="2038" y="5791"/>
                  <a:pt x="2067" y="4928"/>
                  <a:pt x="2941" y="3654"/>
                </a:cubicBezTo>
                <a:lnTo>
                  <a:pt x="2941" y="3654"/>
                </a:lnTo>
                <a:cubicBezTo>
                  <a:pt x="4103" y="1962"/>
                  <a:pt x="2706" y="606"/>
                  <a:pt x="2247" y="159"/>
                </a:cubicBezTo>
                <a:lnTo>
                  <a:pt x="2247" y="159"/>
                </a:lnTo>
                <a:cubicBezTo>
                  <a:pt x="2145" y="60"/>
                  <a:pt x="2109" y="24"/>
                  <a:pt x="2107" y="2"/>
                </a:cubicBezTo>
                <a:lnTo>
                  <a:pt x="2133" y="0"/>
                </a:lnTo>
                <a:lnTo>
                  <a:pt x="2120" y="0"/>
                </a:lnTo>
                <a:lnTo>
                  <a:pt x="2133" y="0"/>
                </a:lnTo>
                <a:lnTo>
                  <a:pt x="2133" y="0"/>
                </a:lnTo>
                <a:cubicBezTo>
                  <a:pt x="2135" y="15"/>
                  <a:pt x="2198" y="77"/>
                  <a:pt x="2266" y="140"/>
                </a:cubicBezTo>
                <a:lnTo>
                  <a:pt x="2266" y="140"/>
                </a:lnTo>
                <a:cubicBezTo>
                  <a:pt x="2730" y="591"/>
                  <a:pt x="4137" y="1958"/>
                  <a:pt x="2962" y="3669"/>
                </a:cubicBezTo>
                <a:lnTo>
                  <a:pt x="2962" y="3669"/>
                </a:lnTo>
                <a:cubicBezTo>
                  <a:pt x="2092" y="4936"/>
                  <a:pt x="2063" y="5795"/>
                  <a:pt x="2036" y="6625"/>
                </a:cubicBezTo>
                <a:lnTo>
                  <a:pt x="2036" y="6625"/>
                </a:lnTo>
                <a:cubicBezTo>
                  <a:pt x="2013" y="7291"/>
                  <a:pt x="1992" y="7920"/>
                  <a:pt x="1573" y="8743"/>
                </a:cubicBezTo>
                <a:lnTo>
                  <a:pt x="1573" y="8743"/>
                </a:lnTo>
                <a:cubicBezTo>
                  <a:pt x="1128" y="9611"/>
                  <a:pt x="26" y="10238"/>
                  <a:pt x="13" y="10244"/>
                </a:cubicBezTo>
                <a:lnTo>
                  <a:pt x="0" y="10223"/>
                </a:lnTo>
              </a:path>
            </a:pathLst>
          </a:custGeom>
          <a:gradFill>
            <a:gsLst>
              <a:gs pos="0">
                <a:schemeClr val="accent1"/>
              </a:gs>
              <a:gs pos="50000">
                <a:srgbClr val="294F8F"/>
              </a:gs>
              <a:gs pos="99000">
                <a:srgbClr val="1CA599"/>
              </a:gs>
            </a:gsLst>
            <a:lin ang="2700000" scaled="0"/>
          </a:gradFill>
          <a:ln>
            <a:noFill/>
          </a:ln>
          <a:effectLst/>
        </p:spPr>
        <p:txBody>
          <a:bodyPr wrap="none" anchor="ctr"/>
          <a:lstStyle/>
          <a:p>
            <a:endParaRPr lang="en-US" sz="3266" dirty="0">
              <a:latin typeface="Nunito Sans ExtraLight" pitchFamily="2" charset="77"/>
            </a:endParaRPr>
          </a:p>
        </p:txBody>
      </p:sp>
      <p:sp>
        <p:nvSpPr>
          <p:cNvPr id="2" name="Rectangle 1">
            <a:extLst>
              <a:ext uri="{FF2B5EF4-FFF2-40B4-BE49-F238E27FC236}">
                <a16:creationId xmlns:a16="http://schemas.microsoft.com/office/drawing/2014/main" id="{DE66F1A1-1FD7-80A9-7702-D19ECEDA201E}"/>
              </a:ext>
            </a:extLst>
          </p:cNvPr>
          <p:cNvSpPr/>
          <p:nvPr/>
        </p:nvSpPr>
        <p:spPr>
          <a:xfrm rot="5400000">
            <a:off x="5568963" y="-5762171"/>
            <a:ext cx="1087564" cy="12293188"/>
          </a:xfrm>
          <a:prstGeom prst="rect">
            <a:avLst/>
          </a:prstGeom>
          <a:gradFill>
            <a:gsLst>
              <a:gs pos="0">
                <a:schemeClr val="accent1"/>
              </a:gs>
              <a:gs pos="50000">
                <a:srgbClr val="294F8F"/>
              </a:gs>
              <a:gs pos="99000">
                <a:srgbClr val="1CA599"/>
              </a:gs>
            </a:gsLst>
            <a:lin ang="27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 dirty="0">
              <a:latin typeface="Nunito Sans ExtraLight" pitchFamily="2" charset="77"/>
            </a:endParaRPr>
          </a:p>
        </p:txBody>
      </p:sp>
      <p:grpSp>
        <p:nvGrpSpPr>
          <p:cNvPr id="3" name="Группа 2">
            <a:extLst>
              <a:ext uri="{FF2B5EF4-FFF2-40B4-BE49-F238E27FC236}">
                <a16:creationId xmlns:a16="http://schemas.microsoft.com/office/drawing/2014/main" id="{8808BE7C-642D-92E8-2165-DF8EE273C9F1}"/>
              </a:ext>
            </a:extLst>
          </p:cNvPr>
          <p:cNvGrpSpPr/>
          <p:nvPr/>
        </p:nvGrpSpPr>
        <p:grpSpPr>
          <a:xfrm>
            <a:off x="521908" y="-510096"/>
            <a:ext cx="11737431" cy="2044088"/>
            <a:chOff x="521908" y="-510096"/>
            <a:chExt cx="11737431" cy="2044088"/>
          </a:xfrm>
        </p:grpSpPr>
        <p:pic>
          <p:nvPicPr>
            <p:cNvPr id="4" name="Рисунок 3">
              <a:extLst>
                <a:ext uri="{FF2B5EF4-FFF2-40B4-BE49-F238E27FC236}">
                  <a16:creationId xmlns:a16="http://schemas.microsoft.com/office/drawing/2014/main" id="{D7493754-BABB-E5D2-304D-7AAB8BAA6A95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6">
              <a:extLs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rcRect l="26678"/>
            <a:stretch/>
          </p:blipFill>
          <p:spPr>
            <a:xfrm>
              <a:off x="9692640" y="-510096"/>
              <a:ext cx="2566699" cy="1969066"/>
            </a:xfrm>
            <a:prstGeom prst="rect">
              <a:avLst/>
            </a:prstGeom>
          </p:spPr>
        </p:pic>
        <p:grpSp>
          <p:nvGrpSpPr>
            <p:cNvPr id="5" name="Группа 4">
              <a:extLst>
                <a:ext uri="{FF2B5EF4-FFF2-40B4-BE49-F238E27FC236}">
                  <a16:creationId xmlns:a16="http://schemas.microsoft.com/office/drawing/2014/main" id="{C338EDA4-3DAD-93B5-104C-12C89438A63F}"/>
                </a:ext>
              </a:extLst>
            </p:cNvPr>
            <p:cNvGrpSpPr/>
            <p:nvPr/>
          </p:nvGrpSpPr>
          <p:grpSpPr>
            <a:xfrm>
              <a:off x="521908" y="-19037"/>
              <a:ext cx="9658873" cy="1553029"/>
              <a:chOff x="521908" y="-19037"/>
              <a:chExt cx="9658873" cy="1553029"/>
            </a:xfrm>
          </p:grpSpPr>
          <p:sp>
            <p:nvSpPr>
              <p:cNvPr id="6" name="Номер слайда 2">
                <a:extLst>
                  <a:ext uri="{FF2B5EF4-FFF2-40B4-BE49-F238E27FC236}">
                    <a16:creationId xmlns:a16="http://schemas.microsoft.com/office/drawing/2014/main" id="{DBE73609-7EE4-C55B-EF0B-F160123E07D0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521908" y="-19037"/>
                <a:ext cx="3478911" cy="276999"/>
              </a:xfrm>
              <a:prstGeom prst="rect">
                <a:avLst/>
              </a:prstGeom>
            </p:spPr>
            <p:txBody>
              <a:bodyPr/>
              <a:lstStyle>
                <a:defPPr>
                  <a:defRPr lang="ru-RU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fld id="{B6F15528-21DE-4FAA-801E-634DDDAF4B2B}" type="slidenum">
                  <a:rPr lang="ru-RU" sz="5400" b="1" smtClean="0">
                    <a:solidFill>
                      <a:schemeClr val="bg1">
                        <a:lumMod val="65000"/>
                      </a:schemeClr>
                    </a:solidFill>
                    <a:latin typeface="Commissioner ExtraBold" pitchFamily="2" charset="0"/>
                    <a:cs typeface="Arial" panose="020B0604020202020204" pitchFamily="34" charset="0"/>
                  </a:rPr>
                  <a:pPr/>
                  <a:t>24</a:t>
                </a:fld>
                <a:endParaRPr lang="ru-RU" sz="5400" b="1" dirty="0">
                  <a:solidFill>
                    <a:schemeClr val="bg1">
                      <a:lumMod val="65000"/>
                    </a:schemeClr>
                  </a:solidFill>
                  <a:latin typeface="Commissioner ExtraBold" pitchFamily="2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" name="Заголовок 1">
                <a:extLst>
                  <a:ext uri="{FF2B5EF4-FFF2-40B4-BE49-F238E27FC236}">
                    <a16:creationId xmlns:a16="http://schemas.microsoft.com/office/drawing/2014/main" id="{7B4D8BC2-91DB-926E-C54A-21D5861E8801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521908" y="446428"/>
                <a:ext cx="9658873" cy="1087564"/>
              </a:xfrm>
              <a:prstGeom prst="rect">
                <a:avLst/>
              </a:prstGeom>
              <a:effectLst>
                <a:outerShdw sx="1000" sy="1000" algn="ctr" rotWithShape="0">
                  <a:schemeClr val="bg1"/>
                </a:outerShdw>
              </a:effectLst>
            </p:spPr>
            <p:txBody>
              <a:bodyPr vert="horz" lIns="91440" tIns="45720" rIns="91440" bIns="45720" rtlCol="0" anchor="t">
                <a:noAutofit/>
              </a:bodyPr>
              <a:lstStyle>
                <a:lvl1pPr algn="l" defTabSz="914400" rtl="0" eaLnBrk="1" latinLnBrk="0" hangingPunct="1">
                  <a:lnSpc>
                    <a:spcPct val="90000"/>
                  </a:lnSpc>
                  <a:spcBef>
                    <a:spcPct val="0"/>
                  </a:spcBef>
                  <a:buNone/>
                  <a:defRPr sz="4400" kern="1200">
                    <a:solidFill>
                      <a:schemeClr val="tx1"/>
                    </a:solidFill>
                    <a:latin typeface="+mj-lt"/>
                    <a:ea typeface="+mj-ea"/>
                    <a:cs typeface="+mj-cs"/>
                  </a:defRPr>
                </a:lvl1pPr>
              </a:lstStyle>
              <a:p>
                <a:r>
                  <a:rPr lang="ru-RU" sz="2000" dirty="0">
                    <a:solidFill>
                      <a:schemeClr val="bg1"/>
                    </a:solidFill>
                    <a:latin typeface="Commissioner ExtraBold" pitchFamily="2" charset="0"/>
                  </a:rPr>
                  <a:t>ЗАГОЛОВОК ВЕКА</a:t>
                </a: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929832375"/>
      </p:ext>
    </p:extLst>
  </p:cSld>
  <p:clrMapOvr>
    <a:masterClrMapping/>
  </p:clrMapOvr>
  <p:transition spd="med"/>
  <p:timing>
    <p:tnLst>
      <p:par>
        <p:cTn id="1" dur="indefinite" restart="never" nodeType="tmRoot">
          <p:childTnLst>
            <p:seq concurrent="1" nextAc="seek">
              <p:cTn id="2" dur="0" nodeType="mainSeq"/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" name="Freeform 216">
            <a:extLst>
              <a:ext uri="{FF2B5EF4-FFF2-40B4-BE49-F238E27FC236}">
                <a16:creationId xmlns:a16="http://schemas.microsoft.com/office/drawing/2014/main" id="{85C9D23E-38C3-2F4F-8EAE-AD23A21B84EE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-3004196" y="944840"/>
            <a:ext cx="6175803" cy="1832361"/>
          </a:xfrm>
          <a:custGeom>
            <a:avLst/>
            <a:gdLst>
              <a:gd name="connsiteX0" fmla="*/ 8010930 w 8023328"/>
              <a:gd name="connsiteY0" fmla="*/ 2354267 h 2380521"/>
              <a:gd name="connsiteX1" fmla="*/ 8023328 w 8023328"/>
              <a:gd name="connsiteY1" fmla="*/ 2366665 h 2380521"/>
              <a:gd name="connsiteX2" fmla="*/ 8010930 w 8023328"/>
              <a:gd name="connsiteY2" fmla="*/ 2380521 h 2380521"/>
              <a:gd name="connsiteX3" fmla="*/ 7997074 w 8023328"/>
              <a:gd name="connsiteY3" fmla="*/ 2366665 h 2380521"/>
              <a:gd name="connsiteX4" fmla="*/ 8010930 w 8023328"/>
              <a:gd name="connsiteY4" fmla="*/ 2354267 h 2380521"/>
              <a:gd name="connsiteX5" fmla="*/ 7940099 w 8023328"/>
              <a:gd name="connsiteY5" fmla="*/ 2354267 h 2380521"/>
              <a:gd name="connsiteX6" fmla="*/ 7952497 w 8023328"/>
              <a:gd name="connsiteY6" fmla="*/ 2366665 h 2380521"/>
              <a:gd name="connsiteX7" fmla="*/ 7940099 w 8023328"/>
              <a:gd name="connsiteY7" fmla="*/ 2380521 h 2380521"/>
              <a:gd name="connsiteX8" fmla="*/ 7926243 w 8023328"/>
              <a:gd name="connsiteY8" fmla="*/ 2366665 h 2380521"/>
              <a:gd name="connsiteX9" fmla="*/ 7940099 w 8023328"/>
              <a:gd name="connsiteY9" fmla="*/ 2354267 h 2380521"/>
              <a:gd name="connsiteX10" fmla="*/ 7869269 w 8023328"/>
              <a:gd name="connsiteY10" fmla="*/ 2354267 h 2380521"/>
              <a:gd name="connsiteX11" fmla="*/ 7881667 w 8023328"/>
              <a:gd name="connsiteY11" fmla="*/ 2366665 h 2380521"/>
              <a:gd name="connsiteX12" fmla="*/ 7869269 w 8023328"/>
              <a:gd name="connsiteY12" fmla="*/ 2380521 h 2380521"/>
              <a:gd name="connsiteX13" fmla="*/ 7855413 w 8023328"/>
              <a:gd name="connsiteY13" fmla="*/ 2366665 h 2380521"/>
              <a:gd name="connsiteX14" fmla="*/ 7869269 w 8023328"/>
              <a:gd name="connsiteY14" fmla="*/ 2354267 h 2380521"/>
              <a:gd name="connsiteX15" fmla="*/ 7796980 w 8023328"/>
              <a:gd name="connsiteY15" fmla="*/ 2354267 h 2380521"/>
              <a:gd name="connsiteX16" fmla="*/ 7810836 w 8023328"/>
              <a:gd name="connsiteY16" fmla="*/ 2366665 h 2380521"/>
              <a:gd name="connsiteX17" fmla="*/ 7796980 w 8023328"/>
              <a:gd name="connsiteY17" fmla="*/ 2380521 h 2380521"/>
              <a:gd name="connsiteX18" fmla="*/ 7784582 w 8023328"/>
              <a:gd name="connsiteY18" fmla="*/ 2366665 h 2380521"/>
              <a:gd name="connsiteX19" fmla="*/ 7796980 w 8023328"/>
              <a:gd name="connsiteY19" fmla="*/ 2354267 h 2380521"/>
              <a:gd name="connsiteX20" fmla="*/ 8010930 w 8023328"/>
              <a:gd name="connsiteY20" fmla="*/ 2283438 h 2380521"/>
              <a:gd name="connsiteX21" fmla="*/ 8023328 w 8023328"/>
              <a:gd name="connsiteY21" fmla="*/ 2295835 h 2380521"/>
              <a:gd name="connsiteX22" fmla="*/ 8010930 w 8023328"/>
              <a:gd name="connsiteY22" fmla="*/ 2309691 h 2380521"/>
              <a:gd name="connsiteX23" fmla="*/ 7997074 w 8023328"/>
              <a:gd name="connsiteY23" fmla="*/ 2295835 h 2380521"/>
              <a:gd name="connsiteX24" fmla="*/ 8010930 w 8023328"/>
              <a:gd name="connsiteY24" fmla="*/ 2283438 h 2380521"/>
              <a:gd name="connsiteX25" fmla="*/ 7940099 w 8023328"/>
              <a:gd name="connsiteY25" fmla="*/ 2283438 h 2380521"/>
              <a:gd name="connsiteX26" fmla="*/ 7952497 w 8023328"/>
              <a:gd name="connsiteY26" fmla="*/ 2295835 h 2380521"/>
              <a:gd name="connsiteX27" fmla="*/ 7940099 w 8023328"/>
              <a:gd name="connsiteY27" fmla="*/ 2309691 h 2380521"/>
              <a:gd name="connsiteX28" fmla="*/ 7926243 w 8023328"/>
              <a:gd name="connsiteY28" fmla="*/ 2295835 h 2380521"/>
              <a:gd name="connsiteX29" fmla="*/ 7940099 w 8023328"/>
              <a:gd name="connsiteY29" fmla="*/ 2283438 h 2380521"/>
              <a:gd name="connsiteX30" fmla="*/ 7869269 w 8023328"/>
              <a:gd name="connsiteY30" fmla="*/ 2283438 h 2380521"/>
              <a:gd name="connsiteX31" fmla="*/ 7881667 w 8023328"/>
              <a:gd name="connsiteY31" fmla="*/ 2295835 h 2380521"/>
              <a:gd name="connsiteX32" fmla="*/ 7869269 w 8023328"/>
              <a:gd name="connsiteY32" fmla="*/ 2309691 h 2380521"/>
              <a:gd name="connsiteX33" fmla="*/ 7855413 w 8023328"/>
              <a:gd name="connsiteY33" fmla="*/ 2295835 h 2380521"/>
              <a:gd name="connsiteX34" fmla="*/ 7869269 w 8023328"/>
              <a:gd name="connsiteY34" fmla="*/ 2283438 h 2380521"/>
              <a:gd name="connsiteX35" fmla="*/ 7796980 w 8023328"/>
              <a:gd name="connsiteY35" fmla="*/ 2283438 h 2380521"/>
              <a:gd name="connsiteX36" fmla="*/ 7810836 w 8023328"/>
              <a:gd name="connsiteY36" fmla="*/ 2295835 h 2380521"/>
              <a:gd name="connsiteX37" fmla="*/ 7796980 w 8023328"/>
              <a:gd name="connsiteY37" fmla="*/ 2309691 h 2380521"/>
              <a:gd name="connsiteX38" fmla="*/ 7784582 w 8023328"/>
              <a:gd name="connsiteY38" fmla="*/ 2295835 h 2380521"/>
              <a:gd name="connsiteX39" fmla="*/ 7796980 w 8023328"/>
              <a:gd name="connsiteY39" fmla="*/ 2283438 h 2380521"/>
              <a:gd name="connsiteX40" fmla="*/ 7726151 w 8023328"/>
              <a:gd name="connsiteY40" fmla="*/ 2283438 h 2380521"/>
              <a:gd name="connsiteX41" fmla="*/ 7740007 w 8023328"/>
              <a:gd name="connsiteY41" fmla="*/ 2295835 h 2380521"/>
              <a:gd name="connsiteX42" fmla="*/ 7726151 w 8023328"/>
              <a:gd name="connsiteY42" fmla="*/ 2309691 h 2380521"/>
              <a:gd name="connsiteX43" fmla="*/ 7713753 w 8023328"/>
              <a:gd name="connsiteY43" fmla="*/ 2295835 h 2380521"/>
              <a:gd name="connsiteX44" fmla="*/ 7726151 w 8023328"/>
              <a:gd name="connsiteY44" fmla="*/ 2283438 h 2380521"/>
              <a:gd name="connsiteX45" fmla="*/ 7940099 w 8023328"/>
              <a:gd name="connsiteY45" fmla="*/ 2209234 h 2380521"/>
              <a:gd name="connsiteX46" fmla="*/ 7952497 w 8023328"/>
              <a:gd name="connsiteY46" fmla="*/ 2224022 h 2380521"/>
              <a:gd name="connsiteX47" fmla="*/ 7940099 w 8023328"/>
              <a:gd name="connsiteY47" fmla="*/ 2238810 h 2380521"/>
              <a:gd name="connsiteX48" fmla="*/ 7926243 w 8023328"/>
              <a:gd name="connsiteY48" fmla="*/ 2224022 h 2380521"/>
              <a:gd name="connsiteX49" fmla="*/ 7940099 w 8023328"/>
              <a:gd name="connsiteY49" fmla="*/ 2209234 h 2380521"/>
              <a:gd name="connsiteX50" fmla="*/ 7867811 w 8023328"/>
              <a:gd name="connsiteY50" fmla="*/ 2209234 h 2380521"/>
              <a:gd name="connsiteX51" fmla="*/ 7881667 w 8023328"/>
              <a:gd name="connsiteY51" fmla="*/ 2224022 h 2380521"/>
              <a:gd name="connsiteX52" fmla="*/ 7867811 w 8023328"/>
              <a:gd name="connsiteY52" fmla="*/ 2238810 h 2380521"/>
              <a:gd name="connsiteX53" fmla="*/ 7855413 w 8023328"/>
              <a:gd name="connsiteY53" fmla="*/ 2224022 h 2380521"/>
              <a:gd name="connsiteX54" fmla="*/ 7867811 w 8023328"/>
              <a:gd name="connsiteY54" fmla="*/ 2209234 h 2380521"/>
              <a:gd name="connsiteX55" fmla="*/ 7796980 w 8023328"/>
              <a:gd name="connsiteY55" fmla="*/ 2209234 h 2380521"/>
              <a:gd name="connsiteX56" fmla="*/ 7810836 w 8023328"/>
              <a:gd name="connsiteY56" fmla="*/ 2224022 h 2380521"/>
              <a:gd name="connsiteX57" fmla="*/ 7796980 w 8023328"/>
              <a:gd name="connsiteY57" fmla="*/ 2238810 h 2380521"/>
              <a:gd name="connsiteX58" fmla="*/ 7784582 w 8023328"/>
              <a:gd name="connsiteY58" fmla="*/ 2224022 h 2380521"/>
              <a:gd name="connsiteX59" fmla="*/ 7796980 w 8023328"/>
              <a:gd name="connsiteY59" fmla="*/ 2209234 h 2380521"/>
              <a:gd name="connsiteX60" fmla="*/ 7726151 w 8023328"/>
              <a:gd name="connsiteY60" fmla="*/ 2209234 h 2380521"/>
              <a:gd name="connsiteX61" fmla="*/ 7740007 w 8023328"/>
              <a:gd name="connsiteY61" fmla="*/ 2224022 h 2380521"/>
              <a:gd name="connsiteX62" fmla="*/ 7726151 w 8023328"/>
              <a:gd name="connsiteY62" fmla="*/ 2238810 h 2380521"/>
              <a:gd name="connsiteX63" fmla="*/ 7713753 w 8023328"/>
              <a:gd name="connsiteY63" fmla="*/ 2224022 h 2380521"/>
              <a:gd name="connsiteX64" fmla="*/ 7726151 w 8023328"/>
              <a:gd name="connsiteY64" fmla="*/ 2209234 h 2380521"/>
              <a:gd name="connsiteX65" fmla="*/ 7940099 w 8023328"/>
              <a:gd name="connsiteY65" fmla="*/ 2138403 h 2380521"/>
              <a:gd name="connsiteX66" fmla="*/ 7952497 w 8023328"/>
              <a:gd name="connsiteY66" fmla="*/ 2153192 h 2380521"/>
              <a:gd name="connsiteX67" fmla="*/ 7940099 w 8023328"/>
              <a:gd name="connsiteY67" fmla="*/ 2167981 h 2380521"/>
              <a:gd name="connsiteX68" fmla="*/ 7926243 w 8023328"/>
              <a:gd name="connsiteY68" fmla="*/ 2153192 h 2380521"/>
              <a:gd name="connsiteX69" fmla="*/ 7940099 w 8023328"/>
              <a:gd name="connsiteY69" fmla="*/ 2138403 h 2380521"/>
              <a:gd name="connsiteX70" fmla="*/ 7867811 w 8023328"/>
              <a:gd name="connsiteY70" fmla="*/ 2138403 h 2380521"/>
              <a:gd name="connsiteX71" fmla="*/ 7881667 w 8023328"/>
              <a:gd name="connsiteY71" fmla="*/ 2153192 h 2380521"/>
              <a:gd name="connsiteX72" fmla="*/ 7867811 w 8023328"/>
              <a:gd name="connsiteY72" fmla="*/ 2167981 h 2380521"/>
              <a:gd name="connsiteX73" fmla="*/ 7855413 w 8023328"/>
              <a:gd name="connsiteY73" fmla="*/ 2153192 h 2380521"/>
              <a:gd name="connsiteX74" fmla="*/ 7867811 w 8023328"/>
              <a:gd name="connsiteY74" fmla="*/ 2138403 h 2380521"/>
              <a:gd name="connsiteX75" fmla="*/ 7796980 w 8023328"/>
              <a:gd name="connsiteY75" fmla="*/ 2138403 h 2380521"/>
              <a:gd name="connsiteX76" fmla="*/ 7810836 w 8023328"/>
              <a:gd name="connsiteY76" fmla="*/ 2153192 h 2380521"/>
              <a:gd name="connsiteX77" fmla="*/ 7796980 w 8023328"/>
              <a:gd name="connsiteY77" fmla="*/ 2167981 h 2380521"/>
              <a:gd name="connsiteX78" fmla="*/ 7784582 w 8023328"/>
              <a:gd name="connsiteY78" fmla="*/ 2153192 h 2380521"/>
              <a:gd name="connsiteX79" fmla="*/ 7796980 w 8023328"/>
              <a:gd name="connsiteY79" fmla="*/ 2138403 h 2380521"/>
              <a:gd name="connsiteX80" fmla="*/ 7726151 w 8023328"/>
              <a:gd name="connsiteY80" fmla="*/ 2138403 h 2380521"/>
              <a:gd name="connsiteX81" fmla="*/ 7740007 w 8023328"/>
              <a:gd name="connsiteY81" fmla="*/ 2153192 h 2380521"/>
              <a:gd name="connsiteX82" fmla="*/ 7726151 w 8023328"/>
              <a:gd name="connsiteY82" fmla="*/ 2167981 h 2380521"/>
              <a:gd name="connsiteX83" fmla="*/ 7713753 w 8023328"/>
              <a:gd name="connsiteY83" fmla="*/ 2153192 h 2380521"/>
              <a:gd name="connsiteX84" fmla="*/ 7726151 w 8023328"/>
              <a:gd name="connsiteY84" fmla="*/ 2138403 h 2380521"/>
              <a:gd name="connsiteX85" fmla="*/ 7654337 w 8023328"/>
              <a:gd name="connsiteY85" fmla="*/ 2138403 h 2380521"/>
              <a:gd name="connsiteX86" fmla="*/ 7669126 w 8023328"/>
              <a:gd name="connsiteY86" fmla="*/ 2153192 h 2380521"/>
              <a:gd name="connsiteX87" fmla="*/ 7654337 w 8023328"/>
              <a:gd name="connsiteY87" fmla="*/ 2167981 h 2380521"/>
              <a:gd name="connsiteX88" fmla="*/ 7639549 w 8023328"/>
              <a:gd name="connsiteY88" fmla="*/ 2153192 h 2380521"/>
              <a:gd name="connsiteX89" fmla="*/ 7654337 w 8023328"/>
              <a:gd name="connsiteY89" fmla="*/ 2138403 h 2380521"/>
              <a:gd name="connsiteX90" fmla="*/ 7867811 w 8023328"/>
              <a:gd name="connsiteY90" fmla="*/ 2067574 h 2380521"/>
              <a:gd name="connsiteX91" fmla="*/ 7881667 w 8023328"/>
              <a:gd name="connsiteY91" fmla="*/ 2082362 h 2380521"/>
              <a:gd name="connsiteX92" fmla="*/ 7867811 w 8023328"/>
              <a:gd name="connsiteY92" fmla="*/ 2097150 h 2380521"/>
              <a:gd name="connsiteX93" fmla="*/ 7855413 w 8023328"/>
              <a:gd name="connsiteY93" fmla="*/ 2082362 h 2380521"/>
              <a:gd name="connsiteX94" fmla="*/ 7867811 w 8023328"/>
              <a:gd name="connsiteY94" fmla="*/ 2067574 h 2380521"/>
              <a:gd name="connsiteX95" fmla="*/ 7796980 w 8023328"/>
              <a:gd name="connsiteY95" fmla="*/ 2067574 h 2380521"/>
              <a:gd name="connsiteX96" fmla="*/ 7810836 w 8023328"/>
              <a:gd name="connsiteY96" fmla="*/ 2082362 h 2380521"/>
              <a:gd name="connsiteX97" fmla="*/ 7796980 w 8023328"/>
              <a:gd name="connsiteY97" fmla="*/ 2097150 h 2380521"/>
              <a:gd name="connsiteX98" fmla="*/ 7784582 w 8023328"/>
              <a:gd name="connsiteY98" fmla="*/ 2082362 h 2380521"/>
              <a:gd name="connsiteX99" fmla="*/ 7796980 w 8023328"/>
              <a:gd name="connsiteY99" fmla="*/ 2067574 h 2380521"/>
              <a:gd name="connsiteX100" fmla="*/ 7726151 w 8023328"/>
              <a:gd name="connsiteY100" fmla="*/ 2067574 h 2380521"/>
              <a:gd name="connsiteX101" fmla="*/ 7740007 w 8023328"/>
              <a:gd name="connsiteY101" fmla="*/ 2082362 h 2380521"/>
              <a:gd name="connsiteX102" fmla="*/ 7726151 w 8023328"/>
              <a:gd name="connsiteY102" fmla="*/ 2097150 h 2380521"/>
              <a:gd name="connsiteX103" fmla="*/ 7713753 w 8023328"/>
              <a:gd name="connsiteY103" fmla="*/ 2082362 h 2380521"/>
              <a:gd name="connsiteX104" fmla="*/ 7726151 w 8023328"/>
              <a:gd name="connsiteY104" fmla="*/ 2067574 h 2380521"/>
              <a:gd name="connsiteX105" fmla="*/ 7654337 w 8023328"/>
              <a:gd name="connsiteY105" fmla="*/ 2067574 h 2380521"/>
              <a:gd name="connsiteX106" fmla="*/ 7669126 w 8023328"/>
              <a:gd name="connsiteY106" fmla="*/ 2082362 h 2380521"/>
              <a:gd name="connsiteX107" fmla="*/ 7654337 w 8023328"/>
              <a:gd name="connsiteY107" fmla="*/ 2097150 h 2380521"/>
              <a:gd name="connsiteX108" fmla="*/ 7639549 w 8023328"/>
              <a:gd name="connsiteY108" fmla="*/ 2082362 h 2380521"/>
              <a:gd name="connsiteX109" fmla="*/ 7654337 w 8023328"/>
              <a:gd name="connsiteY109" fmla="*/ 2067574 h 2380521"/>
              <a:gd name="connsiteX110" fmla="*/ 7583507 w 8023328"/>
              <a:gd name="connsiteY110" fmla="*/ 2067574 h 2380521"/>
              <a:gd name="connsiteX111" fmla="*/ 7598297 w 8023328"/>
              <a:gd name="connsiteY111" fmla="*/ 2082362 h 2380521"/>
              <a:gd name="connsiteX112" fmla="*/ 7583507 w 8023328"/>
              <a:gd name="connsiteY112" fmla="*/ 2097150 h 2380521"/>
              <a:gd name="connsiteX113" fmla="*/ 7568718 w 8023328"/>
              <a:gd name="connsiteY113" fmla="*/ 2082362 h 2380521"/>
              <a:gd name="connsiteX114" fmla="*/ 7583507 w 8023328"/>
              <a:gd name="connsiteY114" fmla="*/ 2067574 h 2380521"/>
              <a:gd name="connsiteX115" fmla="*/ 7867811 w 8023328"/>
              <a:gd name="connsiteY115" fmla="*/ 1996742 h 2380521"/>
              <a:gd name="connsiteX116" fmla="*/ 7881667 w 8023328"/>
              <a:gd name="connsiteY116" fmla="*/ 2010598 h 2380521"/>
              <a:gd name="connsiteX117" fmla="*/ 7867811 w 8023328"/>
              <a:gd name="connsiteY117" fmla="*/ 2022995 h 2380521"/>
              <a:gd name="connsiteX118" fmla="*/ 7855413 w 8023328"/>
              <a:gd name="connsiteY118" fmla="*/ 2010598 h 2380521"/>
              <a:gd name="connsiteX119" fmla="*/ 7867811 w 8023328"/>
              <a:gd name="connsiteY119" fmla="*/ 1996742 h 2380521"/>
              <a:gd name="connsiteX120" fmla="*/ 7796980 w 8023328"/>
              <a:gd name="connsiteY120" fmla="*/ 1996742 h 2380521"/>
              <a:gd name="connsiteX121" fmla="*/ 7810836 w 8023328"/>
              <a:gd name="connsiteY121" fmla="*/ 2010598 h 2380521"/>
              <a:gd name="connsiteX122" fmla="*/ 7796980 w 8023328"/>
              <a:gd name="connsiteY122" fmla="*/ 2022995 h 2380521"/>
              <a:gd name="connsiteX123" fmla="*/ 7784582 w 8023328"/>
              <a:gd name="connsiteY123" fmla="*/ 2010598 h 2380521"/>
              <a:gd name="connsiteX124" fmla="*/ 7796980 w 8023328"/>
              <a:gd name="connsiteY124" fmla="*/ 1996742 h 2380521"/>
              <a:gd name="connsiteX125" fmla="*/ 7726151 w 8023328"/>
              <a:gd name="connsiteY125" fmla="*/ 1996742 h 2380521"/>
              <a:gd name="connsiteX126" fmla="*/ 7740007 w 8023328"/>
              <a:gd name="connsiteY126" fmla="*/ 2010598 h 2380521"/>
              <a:gd name="connsiteX127" fmla="*/ 7726151 w 8023328"/>
              <a:gd name="connsiteY127" fmla="*/ 2022995 h 2380521"/>
              <a:gd name="connsiteX128" fmla="*/ 7713753 w 8023328"/>
              <a:gd name="connsiteY128" fmla="*/ 2010598 h 2380521"/>
              <a:gd name="connsiteX129" fmla="*/ 7726151 w 8023328"/>
              <a:gd name="connsiteY129" fmla="*/ 1996742 h 2380521"/>
              <a:gd name="connsiteX130" fmla="*/ 7654337 w 8023328"/>
              <a:gd name="connsiteY130" fmla="*/ 1996742 h 2380521"/>
              <a:gd name="connsiteX131" fmla="*/ 7669126 w 8023328"/>
              <a:gd name="connsiteY131" fmla="*/ 2010598 h 2380521"/>
              <a:gd name="connsiteX132" fmla="*/ 7654337 w 8023328"/>
              <a:gd name="connsiteY132" fmla="*/ 2022995 h 2380521"/>
              <a:gd name="connsiteX133" fmla="*/ 7639549 w 8023328"/>
              <a:gd name="connsiteY133" fmla="*/ 2010598 h 2380521"/>
              <a:gd name="connsiteX134" fmla="*/ 7654337 w 8023328"/>
              <a:gd name="connsiteY134" fmla="*/ 1996742 h 2380521"/>
              <a:gd name="connsiteX135" fmla="*/ 7583507 w 8023328"/>
              <a:gd name="connsiteY135" fmla="*/ 1996742 h 2380521"/>
              <a:gd name="connsiteX136" fmla="*/ 7598297 w 8023328"/>
              <a:gd name="connsiteY136" fmla="*/ 2010598 h 2380521"/>
              <a:gd name="connsiteX137" fmla="*/ 7583507 w 8023328"/>
              <a:gd name="connsiteY137" fmla="*/ 2022995 h 2380521"/>
              <a:gd name="connsiteX138" fmla="*/ 7568718 w 8023328"/>
              <a:gd name="connsiteY138" fmla="*/ 2010598 h 2380521"/>
              <a:gd name="connsiteX139" fmla="*/ 7583507 w 8023328"/>
              <a:gd name="connsiteY139" fmla="*/ 1996742 h 2380521"/>
              <a:gd name="connsiteX140" fmla="*/ 7512677 w 8023328"/>
              <a:gd name="connsiteY140" fmla="*/ 1996742 h 2380521"/>
              <a:gd name="connsiteX141" fmla="*/ 7527466 w 8023328"/>
              <a:gd name="connsiteY141" fmla="*/ 2010598 h 2380521"/>
              <a:gd name="connsiteX142" fmla="*/ 7512677 w 8023328"/>
              <a:gd name="connsiteY142" fmla="*/ 2022995 h 2380521"/>
              <a:gd name="connsiteX143" fmla="*/ 7497889 w 8023328"/>
              <a:gd name="connsiteY143" fmla="*/ 2010598 h 2380521"/>
              <a:gd name="connsiteX144" fmla="*/ 7512677 w 8023328"/>
              <a:gd name="connsiteY144" fmla="*/ 1996742 h 2380521"/>
              <a:gd name="connsiteX145" fmla="*/ 7796980 w 8023328"/>
              <a:gd name="connsiteY145" fmla="*/ 1925913 h 2380521"/>
              <a:gd name="connsiteX146" fmla="*/ 7810836 w 8023328"/>
              <a:gd name="connsiteY146" fmla="*/ 1939769 h 2380521"/>
              <a:gd name="connsiteX147" fmla="*/ 7796980 w 8023328"/>
              <a:gd name="connsiteY147" fmla="*/ 1952166 h 2380521"/>
              <a:gd name="connsiteX148" fmla="*/ 7784582 w 8023328"/>
              <a:gd name="connsiteY148" fmla="*/ 1939769 h 2380521"/>
              <a:gd name="connsiteX149" fmla="*/ 7796980 w 8023328"/>
              <a:gd name="connsiteY149" fmla="*/ 1925913 h 2380521"/>
              <a:gd name="connsiteX150" fmla="*/ 7726151 w 8023328"/>
              <a:gd name="connsiteY150" fmla="*/ 1925913 h 2380521"/>
              <a:gd name="connsiteX151" fmla="*/ 7740007 w 8023328"/>
              <a:gd name="connsiteY151" fmla="*/ 1939769 h 2380521"/>
              <a:gd name="connsiteX152" fmla="*/ 7726151 w 8023328"/>
              <a:gd name="connsiteY152" fmla="*/ 1952166 h 2380521"/>
              <a:gd name="connsiteX153" fmla="*/ 7713753 w 8023328"/>
              <a:gd name="connsiteY153" fmla="*/ 1939769 h 2380521"/>
              <a:gd name="connsiteX154" fmla="*/ 7726151 w 8023328"/>
              <a:gd name="connsiteY154" fmla="*/ 1925913 h 2380521"/>
              <a:gd name="connsiteX155" fmla="*/ 7654337 w 8023328"/>
              <a:gd name="connsiteY155" fmla="*/ 1925913 h 2380521"/>
              <a:gd name="connsiteX156" fmla="*/ 7669126 w 8023328"/>
              <a:gd name="connsiteY156" fmla="*/ 1939769 h 2380521"/>
              <a:gd name="connsiteX157" fmla="*/ 7654337 w 8023328"/>
              <a:gd name="connsiteY157" fmla="*/ 1952166 h 2380521"/>
              <a:gd name="connsiteX158" fmla="*/ 7639549 w 8023328"/>
              <a:gd name="connsiteY158" fmla="*/ 1939769 h 2380521"/>
              <a:gd name="connsiteX159" fmla="*/ 7654337 w 8023328"/>
              <a:gd name="connsiteY159" fmla="*/ 1925913 h 2380521"/>
              <a:gd name="connsiteX160" fmla="*/ 7583507 w 8023328"/>
              <a:gd name="connsiteY160" fmla="*/ 1925913 h 2380521"/>
              <a:gd name="connsiteX161" fmla="*/ 7598297 w 8023328"/>
              <a:gd name="connsiteY161" fmla="*/ 1939769 h 2380521"/>
              <a:gd name="connsiteX162" fmla="*/ 7583507 w 8023328"/>
              <a:gd name="connsiteY162" fmla="*/ 1952166 h 2380521"/>
              <a:gd name="connsiteX163" fmla="*/ 7568718 w 8023328"/>
              <a:gd name="connsiteY163" fmla="*/ 1939769 h 2380521"/>
              <a:gd name="connsiteX164" fmla="*/ 7583507 w 8023328"/>
              <a:gd name="connsiteY164" fmla="*/ 1925913 h 2380521"/>
              <a:gd name="connsiteX165" fmla="*/ 7512677 w 8023328"/>
              <a:gd name="connsiteY165" fmla="*/ 1925913 h 2380521"/>
              <a:gd name="connsiteX166" fmla="*/ 7527466 w 8023328"/>
              <a:gd name="connsiteY166" fmla="*/ 1939769 h 2380521"/>
              <a:gd name="connsiteX167" fmla="*/ 7512677 w 8023328"/>
              <a:gd name="connsiteY167" fmla="*/ 1952166 h 2380521"/>
              <a:gd name="connsiteX168" fmla="*/ 7497889 w 8023328"/>
              <a:gd name="connsiteY168" fmla="*/ 1939769 h 2380521"/>
              <a:gd name="connsiteX169" fmla="*/ 7512677 w 8023328"/>
              <a:gd name="connsiteY169" fmla="*/ 1925913 h 2380521"/>
              <a:gd name="connsiteX170" fmla="*/ 7440913 w 8023328"/>
              <a:gd name="connsiteY170" fmla="*/ 1925913 h 2380521"/>
              <a:gd name="connsiteX171" fmla="*/ 7453310 w 8023328"/>
              <a:gd name="connsiteY171" fmla="*/ 1939769 h 2380521"/>
              <a:gd name="connsiteX172" fmla="*/ 7440913 w 8023328"/>
              <a:gd name="connsiteY172" fmla="*/ 1952166 h 2380521"/>
              <a:gd name="connsiteX173" fmla="*/ 7427057 w 8023328"/>
              <a:gd name="connsiteY173" fmla="*/ 1939769 h 2380521"/>
              <a:gd name="connsiteX174" fmla="*/ 7440913 w 8023328"/>
              <a:gd name="connsiteY174" fmla="*/ 1925913 h 2380521"/>
              <a:gd name="connsiteX175" fmla="*/ 7726151 w 8023328"/>
              <a:gd name="connsiteY175" fmla="*/ 1855081 h 2380521"/>
              <a:gd name="connsiteX176" fmla="*/ 7740007 w 8023328"/>
              <a:gd name="connsiteY176" fmla="*/ 1868937 h 2380521"/>
              <a:gd name="connsiteX177" fmla="*/ 7726151 w 8023328"/>
              <a:gd name="connsiteY177" fmla="*/ 1881334 h 2380521"/>
              <a:gd name="connsiteX178" fmla="*/ 7713753 w 8023328"/>
              <a:gd name="connsiteY178" fmla="*/ 1868937 h 2380521"/>
              <a:gd name="connsiteX179" fmla="*/ 7726151 w 8023328"/>
              <a:gd name="connsiteY179" fmla="*/ 1855081 h 2380521"/>
              <a:gd name="connsiteX180" fmla="*/ 7654337 w 8023328"/>
              <a:gd name="connsiteY180" fmla="*/ 1855081 h 2380521"/>
              <a:gd name="connsiteX181" fmla="*/ 7669126 w 8023328"/>
              <a:gd name="connsiteY181" fmla="*/ 1868937 h 2380521"/>
              <a:gd name="connsiteX182" fmla="*/ 7654337 w 8023328"/>
              <a:gd name="connsiteY182" fmla="*/ 1881334 h 2380521"/>
              <a:gd name="connsiteX183" fmla="*/ 7639549 w 8023328"/>
              <a:gd name="connsiteY183" fmla="*/ 1868937 h 2380521"/>
              <a:gd name="connsiteX184" fmla="*/ 7654337 w 8023328"/>
              <a:gd name="connsiteY184" fmla="*/ 1855081 h 2380521"/>
              <a:gd name="connsiteX185" fmla="*/ 7583507 w 8023328"/>
              <a:gd name="connsiteY185" fmla="*/ 1855081 h 2380521"/>
              <a:gd name="connsiteX186" fmla="*/ 7598297 w 8023328"/>
              <a:gd name="connsiteY186" fmla="*/ 1868937 h 2380521"/>
              <a:gd name="connsiteX187" fmla="*/ 7583507 w 8023328"/>
              <a:gd name="connsiteY187" fmla="*/ 1881334 h 2380521"/>
              <a:gd name="connsiteX188" fmla="*/ 7568718 w 8023328"/>
              <a:gd name="connsiteY188" fmla="*/ 1868937 h 2380521"/>
              <a:gd name="connsiteX189" fmla="*/ 7583507 w 8023328"/>
              <a:gd name="connsiteY189" fmla="*/ 1855081 h 2380521"/>
              <a:gd name="connsiteX190" fmla="*/ 7512677 w 8023328"/>
              <a:gd name="connsiteY190" fmla="*/ 1855081 h 2380521"/>
              <a:gd name="connsiteX191" fmla="*/ 7527466 w 8023328"/>
              <a:gd name="connsiteY191" fmla="*/ 1868937 h 2380521"/>
              <a:gd name="connsiteX192" fmla="*/ 7512677 w 8023328"/>
              <a:gd name="connsiteY192" fmla="*/ 1881334 h 2380521"/>
              <a:gd name="connsiteX193" fmla="*/ 7497889 w 8023328"/>
              <a:gd name="connsiteY193" fmla="*/ 1868937 h 2380521"/>
              <a:gd name="connsiteX194" fmla="*/ 7512677 w 8023328"/>
              <a:gd name="connsiteY194" fmla="*/ 1855081 h 2380521"/>
              <a:gd name="connsiteX195" fmla="*/ 7440913 w 8023328"/>
              <a:gd name="connsiteY195" fmla="*/ 1855081 h 2380521"/>
              <a:gd name="connsiteX196" fmla="*/ 7453310 w 8023328"/>
              <a:gd name="connsiteY196" fmla="*/ 1868937 h 2380521"/>
              <a:gd name="connsiteX197" fmla="*/ 7440913 w 8023328"/>
              <a:gd name="connsiteY197" fmla="*/ 1881334 h 2380521"/>
              <a:gd name="connsiteX198" fmla="*/ 7427057 w 8023328"/>
              <a:gd name="connsiteY198" fmla="*/ 1868937 h 2380521"/>
              <a:gd name="connsiteX199" fmla="*/ 7440913 w 8023328"/>
              <a:gd name="connsiteY199" fmla="*/ 1855081 h 2380521"/>
              <a:gd name="connsiteX200" fmla="*/ 7654337 w 8023328"/>
              <a:gd name="connsiteY200" fmla="*/ 1780878 h 2380521"/>
              <a:gd name="connsiteX201" fmla="*/ 7669126 w 8023328"/>
              <a:gd name="connsiteY201" fmla="*/ 1793275 h 2380521"/>
              <a:gd name="connsiteX202" fmla="*/ 7654337 w 8023328"/>
              <a:gd name="connsiteY202" fmla="*/ 1807131 h 2380521"/>
              <a:gd name="connsiteX203" fmla="*/ 7639549 w 8023328"/>
              <a:gd name="connsiteY203" fmla="*/ 1793275 h 2380521"/>
              <a:gd name="connsiteX204" fmla="*/ 7654337 w 8023328"/>
              <a:gd name="connsiteY204" fmla="*/ 1780878 h 2380521"/>
              <a:gd name="connsiteX205" fmla="*/ 7583507 w 8023328"/>
              <a:gd name="connsiteY205" fmla="*/ 1780878 h 2380521"/>
              <a:gd name="connsiteX206" fmla="*/ 7598297 w 8023328"/>
              <a:gd name="connsiteY206" fmla="*/ 1793275 h 2380521"/>
              <a:gd name="connsiteX207" fmla="*/ 7583507 w 8023328"/>
              <a:gd name="connsiteY207" fmla="*/ 1807131 h 2380521"/>
              <a:gd name="connsiteX208" fmla="*/ 7568718 w 8023328"/>
              <a:gd name="connsiteY208" fmla="*/ 1793275 h 2380521"/>
              <a:gd name="connsiteX209" fmla="*/ 7583507 w 8023328"/>
              <a:gd name="connsiteY209" fmla="*/ 1780878 h 2380521"/>
              <a:gd name="connsiteX210" fmla="*/ 7511745 w 8023328"/>
              <a:gd name="connsiteY210" fmla="*/ 1780878 h 2380521"/>
              <a:gd name="connsiteX211" fmla="*/ 7524143 w 8023328"/>
              <a:gd name="connsiteY211" fmla="*/ 1793275 h 2380521"/>
              <a:gd name="connsiteX212" fmla="*/ 7511745 w 8023328"/>
              <a:gd name="connsiteY212" fmla="*/ 1807131 h 2380521"/>
              <a:gd name="connsiteX213" fmla="*/ 7497889 w 8023328"/>
              <a:gd name="connsiteY213" fmla="*/ 1793275 h 2380521"/>
              <a:gd name="connsiteX214" fmla="*/ 7511745 w 8023328"/>
              <a:gd name="connsiteY214" fmla="*/ 1780878 h 2380521"/>
              <a:gd name="connsiteX215" fmla="*/ 7440913 w 8023328"/>
              <a:gd name="connsiteY215" fmla="*/ 1780878 h 2380521"/>
              <a:gd name="connsiteX216" fmla="*/ 7453310 w 8023328"/>
              <a:gd name="connsiteY216" fmla="*/ 1793275 h 2380521"/>
              <a:gd name="connsiteX217" fmla="*/ 7440913 w 8023328"/>
              <a:gd name="connsiteY217" fmla="*/ 1807131 h 2380521"/>
              <a:gd name="connsiteX218" fmla="*/ 7427057 w 8023328"/>
              <a:gd name="connsiteY218" fmla="*/ 1793275 h 2380521"/>
              <a:gd name="connsiteX219" fmla="*/ 7440913 w 8023328"/>
              <a:gd name="connsiteY219" fmla="*/ 1780878 h 2380521"/>
              <a:gd name="connsiteX220" fmla="*/ 7370084 w 8023328"/>
              <a:gd name="connsiteY220" fmla="*/ 1780878 h 2380521"/>
              <a:gd name="connsiteX221" fmla="*/ 7382481 w 8023328"/>
              <a:gd name="connsiteY221" fmla="*/ 1793275 h 2380521"/>
              <a:gd name="connsiteX222" fmla="*/ 7370084 w 8023328"/>
              <a:gd name="connsiteY222" fmla="*/ 1807131 h 2380521"/>
              <a:gd name="connsiteX223" fmla="*/ 7356228 w 8023328"/>
              <a:gd name="connsiteY223" fmla="*/ 1793275 h 2380521"/>
              <a:gd name="connsiteX224" fmla="*/ 7370084 w 8023328"/>
              <a:gd name="connsiteY224" fmla="*/ 1780878 h 2380521"/>
              <a:gd name="connsiteX225" fmla="*/ 7294422 w 8023328"/>
              <a:gd name="connsiteY225" fmla="*/ 1780878 h 2380521"/>
              <a:gd name="connsiteX226" fmla="*/ 7308278 w 8023328"/>
              <a:gd name="connsiteY226" fmla="*/ 1793275 h 2380521"/>
              <a:gd name="connsiteX227" fmla="*/ 7294422 w 8023328"/>
              <a:gd name="connsiteY227" fmla="*/ 1807131 h 2380521"/>
              <a:gd name="connsiteX228" fmla="*/ 7282025 w 8023328"/>
              <a:gd name="connsiteY228" fmla="*/ 1793275 h 2380521"/>
              <a:gd name="connsiteX229" fmla="*/ 7294422 w 8023328"/>
              <a:gd name="connsiteY229" fmla="*/ 1780878 h 2380521"/>
              <a:gd name="connsiteX230" fmla="*/ 7654337 w 8023328"/>
              <a:gd name="connsiteY230" fmla="*/ 1710049 h 2380521"/>
              <a:gd name="connsiteX231" fmla="*/ 7669126 w 8023328"/>
              <a:gd name="connsiteY231" fmla="*/ 1722446 h 2380521"/>
              <a:gd name="connsiteX232" fmla="*/ 7654337 w 8023328"/>
              <a:gd name="connsiteY232" fmla="*/ 1736302 h 2380521"/>
              <a:gd name="connsiteX233" fmla="*/ 7639549 w 8023328"/>
              <a:gd name="connsiteY233" fmla="*/ 1722446 h 2380521"/>
              <a:gd name="connsiteX234" fmla="*/ 7654337 w 8023328"/>
              <a:gd name="connsiteY234" fmla="*/ 1710049 h 2380521"/>
              <a:gd name="connsiteX235" fmla="*/ 7583507 w 8023328"/>
              <a:gd name="connsiteY235" fmla="*/ 1710049 h 2380521"/>
              <a:gd name="connsiteX236" fmla="*/ 7598297 w 8023328"/>
              <a:gd name="connsiteY236" fmla="*/ 1722446 h 2380521"/>
              <a:gd name="connsiteX237" fmla="*/ 7583507 w 8023328"/>
              <a:gd name="connsiteY237" fmla="*/ 1736302 h 2380521"/>
              <a:gd name="connsiteX238" fmla="*/ 7568718 w 8023328"/>
              <a:gd name="connsiteY238" fmla="*/ 1722446 h 2380521"/>
              <a:gd name="connsiteX239" fmla="*/ 7583507 w 8023328"/>
              <a:gd name="connsiteY239" fmla="*/ 1710049 h 2380521"/>
              <a:gd name="connsiteX240" fmla="*/ 7511745 w 8023328"/>
              <a:gd name="connsiteY240" fmla="*/ 1710049 h 2380521"/>
              <a:gd name="connsiteX241" fmla="*/ 7524143 w 8023328"/>
              <a:gd name="connsiteY241" fmla="*/ 1722446 h 2380521"/>
              <a:gd name="connsiteX242" fmla="*/ 7511745 w 8023328"/>
              <a:gd name="connsiteY242" fmla="*/ 1736302 h 2380521"/>
              <a:gd name="connsiteX243" fmla="*/ 7497889 w 8023328"/>
              <a:gd name="connsiteY243" fmla="*/ 1722446 h 2380521"/>
              <a:gd name="connsiteX244" fmla="*/ 7511745 w 8023328"/>
              <a:gd name="connsiteY244" fmla="*/ 1710049 h 2380521"/>
              <a:gd name="connsiteX245" fmla="*/ 7440913 w 8023328"/>
              <a:gd name="connsiteY245" fmla="*/ 1710049 h 2380521"/>
              <a:gd name="connsiteX246" fmla="*/ 7453310 w 8023328"/>
              <a:gd name="connsiteY246" fmla="*/ 1722446 h 2380521"/>
              <a:gd name="connsiteX247" fmla="*/ 7440913 w 8023328"/>
              <a:gd name="connsiteY247" fmla="*/ 1736302 h 2380521"/>
              <a:gd name="connsiteX248" fmla="*/ 7427057 w 8023328"/>
              <a:gd name="connsiteY248" fmla="*/ 1722446 h 2380521"/>
              <a:gd name="connsiteX249" fmla="*/ 7440913 w 8023328"/>
              <a:gd name="connsiteY249" fmla="*/ 1710049 h 2380521"/>
              <a:gd name="connsiteX250" fmla="*/ 7370084 w 8023328"/>
              <a:gd name="connsiteY250" fmla="*/ 1710049 h 2380521"/>
              <a:gd name="connsiteX251" fmla="*/ 7382481 w 8023328"/>
              <a:gd name="connsiteY251" fmla="*/ 1722446 h 2380521"/>
              <a:gd name="connsiteX252" fmla="*/ 7370084 w 8023328"/>
              <a:gd name="connsiteY252" fmla="*/ 1736302 h 2380521"/>
              <a:gd name="connsiteX253" fmla="*/ 7356228 w 8023328"/>
              <a:gd name="connsiteY253" fmla="*/ 1722446 h 2380521"/>
              <a:gd name="connsiteX254" fmla="*/ 7370084 w 8023328"/>
              <a:gd name="connsiteY254" fmla="*/ 1710049 h 2380521"/>
              <a:gd name="connsiteX255" fmla="*/ 7294422 w 8023328"/>
              <a:gd name="connsiteY255" fmla="*/ 1710049 h 2380521"/>
              <a:gd name="connsiteX256" fmla="*/ 7308278 w 8023328"/>
              <a:gd name="connsiteY256" fmla="*/ 1722446 h 2380521"/>
              <a:gd name="connsiteX257" fmla="*/ 7294422 w 8023328"/>
              <a:gd name="connsiteY257" fmla="*/ 1736302 h 2380521"/>
              <a:gd name="connsiteX258" fmla="*/ 7282025 w 8023328"/>
              <a:gd name="connsiteY258" fmla="*/ 1722446 h 2380521"/>
              <a:gd name="connsiteX259" fmla="*/ 7294422 w 8023328"/>
              <a:gd name="connsiteY259" fmla="*/ 1710049 h 2380521"/>
              <a:gd name="connsiteX260" fmla="*/ 7223591 w 8023328"/>
              <a:gd name="connsiteY260" fmla="*/ 1710049 h 2380521"/>
              <a:gd name="connsiteX261" fmla="*/ 7237447 w 8023328"/>
              <a:gd name="connsiteY261" fmla="*/ 1722446 h 2380521"/>
              <a:gd name="connsiteX262" fmla="*/ 7223591 w 8023328"/>
              <a:gd name="connsiteY262" fmla="*/ 1736302 h 2380521"/>
              <a:gd name="connsiteX263" fmla="*/ 7211194 w 8023328"/>
              <a:gd name="connsiteY263" fmla="*/ 1722446 h 2380521"/>
              <a:gd name="connsiteX264" fmla="*/ 7223591 w 8023328"/>
              <a:gd name="connsiteY264" fmla="*/ 1710049 h 2380521"/>
              <a:gd name="connsiteX265" fmla="*/ 7583507 w 8023328"/>
              <a:gd name="connsiteY265" fmla="*/ 1639217 h 2380521"/>
              <a:gd name="connsiteX266" fmla="*/ 7598297 w 8023328"/>
              <a:gd name="connsiteY266" fmla="*/ 1651614 h 2380521"/>
              <a:gd name="connsiteX267" fmla="*/ 7583507 w 8023328"/>
              <a:gd name="connsiteY267" fmla="*/ 1665470 h 2380521"/>
              <a:gd name="connsiteX268" fmla="*/ 7568718 w 8023328"/>
              <a:gd name="connsiteY268" fmla="*/ 1651614 h 2380521"/>
              <a:gd name="connsiteX269" fmla="*/ 7583507 w 8023328"/>
              <a:gd name="connsiteY269" fmla="*/ 1639217 h 2380521"/>
              <a:gd name="connsiteX270" fmla="*/ 7511745 w 8023328"/>
              <a:gd name="connsiteY270" fmla="*/ 1639217 h 2380521"/>
              <a:gd name="connsiteX271" fmla="*/ 7524143 w 8023328"/>
              <a:gd name="connsiteY271" fmla="*/ 1651614 h 2380521"/>
              <a:gd name="connsiteX272" fmla="*/ 7511745 w 8023328"/>
              <a:gd name="connsiteY272" fmla="*/ 1665470 h 2380521"/>
              <a:gd name="connsiteX273" fmla="*/ 7497889 w 8023328"/>
              <a:gd name="connsiteY273" fmla="*/ 1651614 h 2380521"/>
              <a:gd name="connsiteX274" fmla="*/ 7511745 w 8023328"/>
              <a:gd name="connsiteY274" fmla="*/ 1639217 h 2380521"/>
              <a:gd name="connsiteX275" fmla="*/ 7440913 w 8023328"/>
              <a:gd name="connsiteY275" fmla="*/ 1639217 h 2380521"/>
              <a:gd name="connsiteX276" fmla="*/ 7453310 w 8023328"/>
              <a:gd name="connsiteY276" fmla="*/ 1651614 h 2380521"/>
              <a:gd name="connsiteX277" fmla="*/ 7440913 w 8023328"/>
              <a:gd name="connsiteY277" fmla="*/ 1665470 h 2380521"/>
              <a:gd name="connsiteX278" fmla="*/ 7427057 w 8023328"/>
              <a:gd name="connsiteY278" fmla="*/ 1651614 h 2380521"/>
              <a:gd name="connsiteX279" fmla="*/ 7440913 w 8023328"/>
              <a:gd name="connsiteY279" fmla="*/ 1639217 h 2380521"/>
              <a:gd name="connsiteX280" fmla="*/ 7370084 w 8023328"/>
              <a:gd name="connsiteY280" fmla="*/ 1639217 h 2380521"/>
              <a:gd name="connsiteX281" fmla="*/ 7382481 w 8023328"/>
              <a:gd name="connsiteY281" fmla="*/ 1651614 h 2380521"/>
              <a:gd name="connsiteX282" fmla="*/ 7370084 w 8023328"/>
              <a:gd name="connsiteY282" fmla="*/ 1665470 h 2380521"/>
              <a:gd name="connsiteX283" fmla="*/ 7356228 w 8023328"/>
              <a:gd name="connsiteY283" fmla="*/ 1651614 h 2380521"/>
              <a:gd name="connsiteX284" fmla="*/ 7370084 w 8023328"/>
              <a:gd name="connsiteY284" fmla="*/ 1639217 h 2380521"/>
              <a:gd name="connsiteX285" fmla="*/ 7294422 w 8023328"/>
              <a:gd name="connsiteY285" fmla="*/ 1639217 h 2380521"/>
              <a:gd name="connsiteX286" fmla="*/ 7308278 w 8023328"/>
              <a:gd name="connsiteY286" fmla="*/ 1651614 h 2380521"/>
              <a:gd name="connsiteX287" fmla="*/ 7294422 w 8023328"/>
              <a:gd name="connsiteY287" fmla="*/ 1665470 h 2380521"/>
              <a:gd name="connsiteX288" fmla="*/ 7282025 w 8023328"/>
              <a:gd name="connsiteY288" fmla="*/ 1651614 h 2380521"/>
              <a:gd name="connsiteX289" fmla="*/ 7294422 w 8023328"/>
              <a:gd name="connsiteY289" fmla="*/ 1639217 h 2380521"/>
              <a:gd name="connsiteX290" fmla="*/ 7223591 w 8023328"/>
              <a:gd name="connsiteY290" fmla="*/ 1639217 h 2380521"/>
              <a:gd name="connsiteX291" fmla="*/ 7237447 w 8023328"/>
              <a:gd name="connsiteY291" fmla="*/ 1651614 h 2380521"/>
              <a:gd name="connsiteX292" fmla="*/ 7223591 w 8023328"/>
              <a:gd name="connsiteY292" fmla="*/ 1665470 h 2380521"/>
              <a:gd name="connsiteX293" fmla="*/ 7211194 w 8023328"/>
              <a:gd name="connsiteY293" fmla="*/ 1651614 h 2380521"/>
              <a:gd name="connsiteX294" fmla="*/ 7223591 w 8023328"/>
              <a:gd name="connsiteY294" fmla="*/ 1639217 h 2380521"/>
              <a:gd name="connsiteX295" fmla="*/ 7152761 w 8023328"/>
              <a:gd name="connsiteY295" fmla="*/ 1639217 h 2380521"/>
              <a:gd name="connsiteX296" fmla="*/ 7166617 w 8023328"/>
              <a:gd name="connsiteY296" fmla="*/ 1651614 h 2380521"/>
              <a:gd name="connsiteX297" fmla="*/ 7152761 w 8023328"/>
              <a:gd name="connsiteY297" fmla="*/ 1665470 h 2380521"/>
              <a:gd name="connsiteX298" fmla="*/ 7140364 w 8023328"/>
              <a:gd name="connsiteY298" fmla="*/ 1651614 h 2380521"/>
              <a:gd name="connsiteX299" fmla="*/ 7152761 w 8023328"/>
              <a:gd name="connsiteY299" fmla="*/ 1639217 h 2380521"/>
              <a:gd name="connsiteX300" fmla="*/ 7511745 w 8023328"/>
              <a:gd name="connsiteY300" fmla="*/ 1568388 h 2380521"/>
              <a:gd name="connsiteX301" fmla="*/ 7524143 w 8023328"/>
              <a:gd name="connsiteY301" fmla="*/ 1583176 h 2380521"/>
              <a:gd name="connsiteX302" fmla="*/ 7511745 w 8023328"/>
              <a:gd name="connsiteY302" fmla="*/ 1597964 h 2380521"/>
              <a:gd name="connsiteX303" fmla="*/ 7497889 w 8023328"/>
              <a:gd name="connsiteY303" fmla="*/ 1583176 h 2380521"/>
              <a:gd name="connsiteX304" fmla="*/ 7511745 w 8023328"/>
              <a:gd name="connsiteY304" fmla="*/ 1568388 h 2380521"/>
              <a:gd name="connsiteX305" fmla="*/ 7440913 w 8023328"/>
              <a:gd name="connsiteY305" fmla="*/ 1568388 h 2380521"/>
              <a:gd name="connsiteX306" fmla="*/ 7453310 w 8023328"/>
              <a:gd name="connsiteY306" fmla="*/ 1583176 h 2380521"/>
              <a:gd name="connsiteX307" fmla="*/ 7440913 w 8023328"/>
              <a:gd name="connsiteY307" fmla="*/ 1597964 h 2380521"/>
              <a:gd name="connsiteX308" fmla="*/ 7427057 w 8023328"/>
              <a:gd name="connsiteY308" fmla="*/ 1583176 h 2380521"/>
              <a:gd name="connsiteX309" fmla="*/ 7440913 w 8023328"/>
              <a:gd name="connsiteY309" fmla="*/ 1568388 h 2380521"/>
              <a:gd name="connsiteX310" fmla="*/ 7370084 w 8023328"/>
              <a:gd name="connsiteY310" fmla="*/ 1568388 h 2380521"/>
              <a:gd name="connsiteX311" fmla="*/ 7382481 w 8023328"/>
              <a:gd name="connsiteY311" fmla="*/ 1583176 h 2380521"/>
              <a:gd name="connsiteX312" fmla="*/ 7370084 w 8023328"/>
              <a:gd name="connsiteY312" fmla="*/ 1597964 h 2380521"/>
              <a:gd name="connsiteX313" fmla="*/ 7356228 w 8023328"/>
              <a:gd name="connsiteY313" fmla="*/ 1583176 h 2380521"/>
              <a:gd name="connsiteX314" fmla="*/ 7370084 w 8023328"/>
              <a:gd name="connsiteY314" fmla="*/ 1568388 h 2380521"/>
              <a:gd name="connsiteX315" fmla="*/ 7294422 w 8023328"/>
              <a:gd name="connsiteY315" fmla="*/ 1568388 h 2380521"/>
              <a:gd name="connsiteX316" fmla="*/ 7308278 w 8023328"/>
              <a:gd name="connsiteY316" fmla="*/ 1583176 h 2380521"/>
              <a:gd name="connsiteX317" fmla="*/ 7294422 w 8023328"/>
              <a:gd name="connsiteY317" fmla="*/ 1597964 h 2380521"/>
              <a:gd name="connsiteX318" fmla="*/ 7282025 w 8023328"/>
              <a:gd name="connsiteY318" fmla="*/ 1583176 h 2380521"/>
              <a:gd name="connsiteX319" fmla="*/ 7294422 w 8023328"/>
              <a:gd name="connsiteY319" fmla="*/ 1568388 h 2380521"/>
              <a:gd name="connsiteX320" fmla="*/ 7223591 w 8023328"/>
              <a:gd name="connsiteY320" fmla="*/ 1568388 h 2380521"/>
              <a:gd name="connsiteX321" fmla="*/ 7237447 w 8023328"/>
              <a:gd name="connsiteY321" fmla="*/ 1583176 h 2380521"/>
              <a:gd name="connsiteX322" fmla="*/ 7223591 w 8023328"/>
              <a:gd name="connsiteY322" fmla="*/ 1597964 h 2380521"/>
              <a:gd name="connsiteX323" fmla="*/ 7211194 w 8023328"/>
              <a:gd name="connsiteY323" fmla="*/ 1583176 h 2380521"/>
              <a:gd name="connsiteX324" fmla="*/ 7223591 w 8023328"/>
              <a:gd name="connsiteY324" fmla="*/ 1568388 h 2380521"/>
              <a:gd name="connsiteX325" fmla="*/ 7152761 w 8023328"/>
              <a:gd name="connsiteY325" fmla="*/ 1568388 h 2380521"/>
              <a:gd name="connsiteX326" fmla="*/ 7166617 w 8023328"/>
              <a:gd name="connsiteY326" fmla="*/ 1580785 h 2380521"/>
              <a:gd name="connsiteX327" fmla="*/ 7152761 w 8023328"/>
              <a:gd name="connsiteY327" fmla="*/ 1594641 h 2380521"/>
              <a:gd name="connsiteX328" fmla="*/ 7140364 w 8023328"/>
              <a:gd name="connsiteY328" fmla="*/ 1580785 h 2380521"/>
              <a:gd name="connsiteX329" fmla="*/ 7152761 w 8023328"/>
              <a:gd name="connsiteY329" fmla="*/ 1568388 h 2380521"/>
              <a:gd name="connsiteX330" fmla="*/ 7084322 w 8023328"/>
              <a:gd name="connsiteY330" fmla="*/ 1568388 h 2380521"/>
              <a:gd name="connsiteX331" fmla="*/ 7099111 w 8023328"/>
              <a:gd name="connsiteY331" fmla="*/ 1580785 h 2380521"/>
              <a:gd name="connsiteX332" fmla="*/ 7084322 w 8023328"/>
              <a:gd name="connsiteY332" fmla="*/ 1594641 h 2380521"/>
              <a:gd name="connsiteX333" fmla="*/ 7069533 w 8023328"/>
              <a:gd name="connsiteY333" fmla="*/ 1580785 h 2380521"/>
              <a:gd name="connsiteX334" fmla="*/ 7084322 w 8023328"/>
              <a:gd name="connsiteY334" fmla="*/ 1568388 h 2380521"/>
              <a:gd name="connsiteX335" fmla="*/ 7440913 w 8023328"/>
              <a:gd name="connsiteY335" fmla="*/ 1494185 h 2380521"/>
              <a:gd name="connsiteX336" fmla="*/ 7453310 w 8023328"/>
              <a:gd name="connsiteY336" fmla="*/ 1508973 h 2380521"/>
              <a:gd name="connsiteX337" fmla="*/ 7440913 w 8023328"/>
              <a:gd name="connsiteY337" fmla="*/ 1523761 h 2380521"/>
              <a:gd name="connsiteX338" fmla="*/ 7427057 w 8023328"/>
              <a:gd name="connsiteY338" fmla="*/ 1508973 h 2380521"/>
              <a:gd name="connsiteX339" fmla="*/ 7440913 w 8023328"/>
              <a:gd name="connsiteY339" fmla="*/ 1494185 h 2380521"/>
              <a:gd name="connsiteX340" fmla="*/ 7370084 w 8023328"/>
              <a:gd name="connsiteY340" fmla="*/ 1494185 h 2380521"/>
              <a:gd name="connsiteX341" fmla="*/ 7382481 w 8023328"/>
              <a:gd name="connsiteY341" fmla="*/ 1508973 h 2380521"/>
              <a:gd name="connsiteX342" fmla="*/ 7370084 w 8023328"/>
              <a:gd name="connsiteY342" fmla="*/ 1523761 h 2380521"/>
              <a:gd name="connsiteX343" fmla="*/ 7356228 w 8023328"/>
              <a:gd name="connsiteY343" fmla="*/ 1508973 h 2380521"/>
              <a:gd name="connsiteX344" fmla="*/ 7370084 w 8023328"/>
              <a:gd name="connsiteY344" fmla="*/ 1494185 h 2380521"/>
              <a:gd name="connsiteX345" fmla="*/ 7294422 w 8023328"/>
              <a:gd name="connsiteY345" fmla="*/ 1494185 h 2380521"/>
              <a:gd name="connsiteX346" fmla="*/ 7308278 w 8023328"/>
              <a:gd name="connsiteY346" fmla="*/ 1508973 h 2380521"/>
              <a:gd name="connsiteX347" fmla="*/ 7294422 w 8023328"/>
              <a:gd name="connsiteY347" fmla="*/ 1523761 h 2380521"/>
              <a:gd name="connsiteX348" fmla="*/ 7282025 w 8023328"/>
              <a:gd name="connsiteY348" fmla="*/ 1508973 h 2380521"/>
              <a:gd name="connsiteX349" fmla="*/ 7294422 w 8023328"/>
              <a:gd name="connsiteY349" fmla="*/ 1494185 h 2380521"/>
              <a:gd name="connsiteX350" fmla="*/ 7223591 w 8023328"/>
              <a:gd name="connsiteY350" fmla="*/ 1494185 h 2380521"/>
              <a:gd name="connsiteX351" fmla="*/ 7237447 w 8023328"/>
              <a:gd name="connsiteY351" fmla="*/ 1508973 h 2380521"/>
              <a:gd name="connsiteX352" fmla="*/ 7223591 w 8023328"/>
              <a:gd name="connsiteY352" fmla="*/ 1523761 h 2380521"/>
              <a:gd name="connsiteX353" fmla="*/ 7211194 w 8023328"/>
              <a:gd name="connsiteY353" fmla="*/ 1508973 h 2380521"/>
              <a:gd name="connsiteX354" fmla="*/ 7223591 w 8023328"/>
              <a:gd name="connsiteY354" fmla="*/ 1494185 h 2380521"/>
              <a:gd name="connsiteX355" fmla="*/ 7152761 w 8023328"/>
              <a:gd name="connsiteY355" fmla="*/ 1494185 h 2380521"/>
              <a:gd name="connsiteX356" fmla="*/ 7166617 w 8023328"/>
              <a:gd name="connsiteY356" fmla="*/ 1508973 h 2380521"/>
              <a:gd name="connsiteX357" fmla="*/ 7152761 w 8023328"/>
              <a:gd name="connsiteY357" fmla="*/ 1523761 h 2380521"/>
              <a:gd name="connsiteX358" fmla="*/ 7140364 w 8023328"/>
              <a:gd name="connsiteY358" fmla="*/ 1508973 h 2380521"/>
              <a:gd name="connsiteX359" fmla="*/ 7152761 w 8023328"/>
              <a:gd name="connsiteY359" fmla="*/ 1494185 h 2380521"/>
              <a:gd name="connsiteX360" fmla="*/ 7084322 w 8023328"/>
              <a:gd name="connsiteY360" fmla="*/ 1494185 h 2380521"/>
              <a:gd name="connsiteX361" fmla="*/ 7099111 w 8023328"/>
              <a:gd name="connsiteY361" fmla="*/ 1508973 h 2380521"/>
              <a:gd name="connsiteX362" fmla="*/ 7084322 w 8023328"/>
              <a:gd name="connsiteY362" fmla="*/ 1523761 h 2380521"/>
              <a:gd name="connsiteX363" fmla="*/ 7069533 w 8023328"/>
              <a:gd name="connsiteY363" fmla="*/ 1508973 h 2380521"/>
              <a:gd name="connsiteX364" fmla="*/ 7084322 w 8023328"/>
              <a:gd name="connsiteY364" fmla="*/ 1494185 h 2380521"/>
              <a:gd name="connsiteX365" fmla="*/ 7013492 w 8023328"/>
              <a:gd name="connsiteY365" fmla="*/ 1494185 h 2380521"/>
              <a:gd name="connsiteX366" fmla="*/ 7028280 w 8023328"/>
              <a:gd name="connsiteY366" fmla="*/ 1508973 h 2380521"/>
              <a:gd name="connsiteX367" fmla="*/ 7013492 w 8023328"/>
              <a:gd name="connsiteY367" fmla="*/ 1523761 h 2380521"/>
              <a:gd name="connsiteX368" fmla="*/ 6998704 w 8023328"/>
              <a:gd name="connsiteY368" fmla="*/ 1508973 h 2380521"/>
              <a:gd name="connsiteX369" fmla="*/ 7013492 w 8023328"/>
              <a:gd name="connsiteY369" fmla="*/ 1494185 h 2380521"/>
              <a:gd name="connsiteX370" fmla="*/ 6939085 w 8023328"/>
              <a:gd name="connsiteY370" fmla="*/ 1494185 h 2380521"/>
              <a:gd name="connsiteX371" fmla="*/ 6950753 w 8023328"/>
              <a:gd name="connsiteY371" fmla="*/ 1508973 h 2380521"/>
              <a:gd name="connsiteX372" fmla="*/ 6939085 w 8023328"/>
              <a:gd name="connsiteY372" fmla="*/ 1523761 h 2380521"/>
              <a:gd name="connsiteX373" fmla="*/ 6924500 w 8023328"/>
              <a:gd name="connsiteY373" fmla="*/ 1508973 h 2380521"/>
              <a:gd name="connsiteX374" fmla="*/ 6939085 w 8023328"/>
              <a:gd name="connsiteY374" fmla="*/ 1494185 h 2380521"/>
              <a:gd name="connsiteX375" fmla="*/ 83229 w 8023328"/>
              <a:gd name="connsiteY375" fmla="*/ 1426727 h 2380521"/>
              <a:gd name="connsiteX376" fmla="*/ 97085 w 8023328"/>
              <a:gd name="connsiteY376" fmla="*/ 1439124 h 2380521"/>
              <a:gd name="connsiteX377" fmla="*/ 83229 w 8023328"/>
              <a:gd name="connsiteY377" fmla="*/ 1452980 h 2380521"/>
              <a:gd name="connsiteX378" fmla="*/ 70831 w 8023328"/>
              <a:gd name="connsiteY378" fmla="*/ 1439124 h 2380521"/>
              <a:gd name="connsiteX379" fmla="*/ 83229 w 8023328"/>
              <a:gd name="connsiteY379" fmla="*/ 1426727 h 2380521"/>
              <a:gd name="connsiteX380" fmla="*/ 11993 w 8023328"/>
              <a:gd name="connsiteY380" fmla="*/ 1426727 h 2380521"/>
              <a:gd name="connsiteX381" fmla="*/ 26234 w 8023328"/>
              <a:gd name="connsiteY381" fmla="*/ 1439124 h 2380521"/>
              <a:gd name="connsiteX382" fmla="*/ 11993 w 8023328"/>
              <a:gd name="connsiteY382" fmla="*/ 1452980 h 2380521"/>
              <a:gd name="connsiteX383" fmla="*/ 0 w 8023328"/>
              <a:gd name="connsiteY383" fmla="*/ 1439124 h 2380521"/>
              <a:gd name="connsiteX384" fmla="*/ 11993 w 8023328"/>
              <a:gd name="connsiteY384" fmla="*/ 1426727 h 2380521"/>
              <a:gd name="connsiteX385" fmla="*/ 7370084 w 8023328"/>
              <a:gd name="connsiteY385" fmla="*/ 1423353 h 2380521"/>
              <a:gd name="connsiteX386" fmla="*/ 7382481 w 8023328"/>
              <a:gd name="connsiteY386" fmla="*/ 1438142 h 2380521"/>
              <a:gd name="connsiteX387" fmla="*/ 7370084 w 8023328"/>
              <a:gd name="connsiteY387" fmla="*/ 1452931 h 2380521"/>
              <a:gd name="connsiteX388" fmla="*/ 7356228 w 8023328"/>
              <a:gd name="connsiteY388" fmla="*/ 1438142 h 2380521"/>
              <a:gd name="connsiteX389" fmla="*/ 7370084 w 8023328"/>
              <a:gd name="connsiteY389" fmla="*/ 1423353 h 2380521"/>
              <a:gd name="connsiteX390" fmla="*/ 7294422 w 8023328"/>
              <a:gd name="connsiteY390" fmla="*/ 1423353 h 2380521"/>
              <a:gd name="connsiteX391" fmla="*/ 7308278 w 8023328"/>
              <a:gd name="connsiteY391" fmla="*/ 1438142 h 2380521"/>
              <a:gd name="connsiteX392" fmla="*/ 7294422 w 8023328"/>
              <a:gd name="connsiteY392" fmla="*/ 1452931 h 2380521"/>
              <a:gd name="connsiteX393" fmla="*/ 7282025 w 8023328"/>
              <a:gd name="connsiteY393" fmla="*/ 1438142 h 2380521"/>
              <a:gd name="connsiteX394" fmla="*/ 7294422 w 8023328"/>
              <a:gd name="connsiteY394" fmla="*/ 1423353 h 2380521"/>
              <a:gd name="connsiteX395" fmla="*/ 7223591 w 8023328"/>
              <a:gd name="connsiteY395" fmla="*/ 1423353 h 2380521"/>
              <a:gd name="connsiteX396" fmla="*/ 7237447 w 8023328"/>
              <a:gd name="connsiteY396" fmla="*/ 1438142 h 2380521"/>
              <a:gd name="connsiteX397" fmla="*/ 7223591 w 8023328"/>
              <a:gd name="connsiteY397" fmla="*/ 1452931 h 2380521"/>
              <a:gd name="connsiteX398" fmla="*/ 7211194 w 8023328"/>
              <a:gd name="connsiteY398" fmla="*/ 1438142 h 2380521"/>
              <a:gd name="connsiteX399" fmla="*/ 7223591 w 8023328"/>
              <a:gd name="connsiteY399" fmla="*/ 1423353 h 2380521"/>
              <a:gd name="connsiteX400" fmla="*/ 7155152 w 8023328"/>
              <a:gd name="connsiteY400" fmla="*/ 1423353 h 2380521"/>
              <a:gd name="connsiteX401" fmla="*/ 7169940 w 8023328"/>
              <a:gd name="connsiteY401" fmla="*/ 1438142 h 2380521"/>
              <a:gd name="connsiteX402" fmla="*/ 7155152 w 8023328"/>
              <a:gd name="connsiteY402" fmla="*/ 1452931 h 2380521"/>
              <a:gd name="connsiteX403" fmla="*/ 7141920 w 8023328"/>
              <a:gd name="connsiteY403" fmla="*/ 1438142 h 2380521"/>
              <a:gd name="connsiteX404" fmla="*/ 7155152 w 8023328"/>
              <a:gd name="connsiteY404" fmla="*/ 1423353 h 2380521"/>
              <a:gd name="connsiteX405" fmla="*/ 7084322 w 8023328"/>
              <a:gd name="connsiteY405" fmla="*/ 1423353 h 2380521"/>
              <a:gd name="connsiteX406" fmla="*/ 7099111 w 8023328"/>
              <a:gd name="connsiteY406" fmla="*/ 1438142 h 2380521"/>
              <a:gd name="connsiteX407" fmla="*/ 7084322 w 8023328"/>
              <a:gd name="connsiteY407" fmla="*/ 1452931 h 2380521"/>
              <a:gd name="connsiteX408" fmla="*/ 7069533 w 8023328"/>
              <a:gd name="connsiteY408" fmla="*/ 1438142 h 2380521"/>
              <a:gd name="connsiteX409" fmla="*/ 7084322 w 8023328"/>
              <a:gd name="connsiteY409" fmla="*/ 1423353 h 2380521"/>
              <a:gd name="connsiteX410" fmla="*/ 7013492 w 8023328"/>
              <a:gd name="connsiteY410" fmla="*/ 1423353 h 2380521"/>
              <a:gd name="connsiteX411" fmla="*/ 7028280 w 8023328"/>
              <a:gd name="connsiteY411" fmla="*/ 1438142 h 2380521"/>
              <a:gd name="connsiteX412" fmla="*/ 7013492 w 8023328"/>
              <a:gd name="connsiteY412" fmla="*/ 1452931 h 2380521"/>
              <a:gd name="connsiteX413" fmla="*/ 6998704 w 8023328"/>
              <a:gd name="connsiteY413" fmla="*/ 1438142 h 2380521"/>
              <a:gd name="connsiteX414" fmla="*/ 7013492 w 8023328"/>
              <a:gd name="connsiteY414" fmla="*/ 1423353 h 2380521"/>
              <a:gd name="connsiteX415" fmla="*/ 6939085 w 8023328"/>
              <a:gd name="connsiteY415" fmla="*/ 1423353 h 2380521"/>
              <a:gd name="connsiteX416" fmla="*/ 6950753 w 8023328"/>
              <a:gd name="connsiteY416" fmla="*/ 1438142 h 2380521"/>
              <a:gd name="connsiteX417" fmla="*/ 6939085 w 8023328"/>
              <a:gd name="connsiteY417" fmla="*/ 1452931 h 2380521"/>
              <a:gd name="connsiteX418" fmla="*/ 6924500 w 8023328"/>
              <a:gd name="connsiteY418" fmla="*/ 1438142 h 2380521"/>
              <a:gd name="connsiteX419" fmla="*/ 6939085 w 8023328"/>
              <a:gd name="connsiteY419" fmla="*/ 1423353 h 2380521"/>
              <a:gd name="connsiteX420" fmla="*/ 6867525 w 8023328"/>
              <a:gd name="connsiteY420" fmla="*/ 1423353 h 2380521"/>
              <a:gd name="connsiteX421" fmla="*/ 6879922 w 8023328"/>
              <a:gd name="connsiteY421" fmla="*/ 1438142 h 2380521"/>
              <a:gd name="connsiteX422" fmla="*/ 6867525 w 8023328"/>
              <a:gd name="connsiteY422" fmla="*/ 1452931 h 2380521"/>
              <a:gd name="connsiteX423" fmla="*/ 6853669 w 8023328"/>
              <a:gd name="connsiteY423" fmla="*/ 1438142 h 2380521"/>
              <a:gd name="connsiteX424" fmla="*/ 6867525 w 8023328"/>
              <a:gd name="connsiteY424" fmla="*/ 1423353 h 2380521"/>
              <a:gd name="connsiteX425" fmla="*/ 6796696 w 8023328"/>
              <a:gd name="connsiteY425" fmla="*/ 1423353 h 2380521"/>
              <a:gd name="connsiteX426" fmla="*/ 6809093 w 8023328"/>
              <a:gd name="connsiteY426" fmla="*/ 1438142 h 2380521"/>
              <a:gd name="connsiteX427" fmla="*/ 6796696 w 8023328"/>
              <a:gd name="connsiteY427" fmla="*/ 1452931 h 2380521"/>
              <a:gd name="connsiteX428" fmla="*/ 6782840 w 8023328"/>
              <a:gd name="connsiteY428" fmla="*/ 1438142 h 2380521"/>
              <a:gd name="connsiteX429" fmla="*/ 6796696 w 8023328"/>
              <a:gd name="connsiteY429" fmla="*/ 1423353 h 2380521"/>
              <a:gd name="connsiteX430" fmla="*/ 155518 w 8023328"/>
              <a:gd name="connsiteY430" fmla="*/ 1355896 h 2380521"/>
              <a:gd name="connsiteX431" fmla="*/ 167916 w 8023328"/>
              <a:gd name="connsiteY431" fmla="*/ 1368293 h 2380521"/>
              <a:gd name="connsiteX432" fmla="*/ 155518 w 8023328"/>
              <a:gd name="connsiteY432" fmla="*/ 1382149 h 2380521"/>
              <a:gd name="connsiteX433" fmla="*/ 141662 w 8023328"/>
              <a:gd name="connsiteY433" fmla="*/ 1368293 h 2380521"/>
              <a:gd name="connsiteX434" fmla="*/ 155518 w 8023328"/>
              <a:gd name="connsiteY434" fmla="*/ 1355896 h 2380521"/>
              <a:gd name="connsiteX435" fmla="*/ 83230 w 8023328"/>
              <a:gd name="connsiteY435" fmla="*/ 1355896 h 2380521"/>
              <a:gd name="connsiteX436" fmla="*/ 97086 w 8023328"/>
              <a:gd name="connsiteY436" fmla="*/ 1368293 h 2380521"/>
              <a:gd name="connsiteX437" fmla="*/ 83230 w 8023328"/>
              <a:gd name="connsiteY437" fmla="*/ 1382149 h 2380521"/>
              <a:gd name="connsiteX438" fmla="*/ 70832 w 8023328"/>
              <a:gd name="connsiteY438" fmla="*/ 1368293 h 2380521"/>
              <a:gd name="connsiteX439" fmla="*/ 83230 w 8023328"/>
              <a:gd name="connsiteY439" fmla="*/ 1355896 h 2380521"/>
              <a:gd name="connsiteX440" fmla="*/ 11994 w 8023328"/>
              <a:gd name="connsiteY440" fmla="*/ 1355896 h 2380521"/>
              <a:gd name="connsiteX441" fmla="*/ 26235 w 8023328"/>
              <a:gd name="connsiteY441" fmla="*/ 1368293 h 2380521"/>
              <a:gd name="connsiteX442" fmla="*/ 11994 w 8023328"/>
              <a:gd name="connsiteY442" fmla="*/ 1382149 h 2380521"/>
              <a:gd name="connsiteX443" fmla="*/ 2 w 8023328"/>
              <a:gd name="connsiteY443" fmla="*/ 1368293 h 2380521"/>
              <a:gd name="connsiteX444" fmla="*/ 11994 w 8023328"/>
              <a:gd name="connsiteY444" fmla="*/ 1355896 h 2380521"/>
              <a:gd name="connsiteX445" fmla="*/ 7294422 w 8023328"/>
              <a:gd name="connsiteY445" fmla="*/ 1352524 h 2380521"/>
              <a:gd name="connsiteX446" fmla="*/ 7308278 w 8023328"/>
              <a:gd name="connsiteY446" fmla="*/ 1367109 h 2380521"/>
              <a:gd name="connsiteX447" fmla="*/ 7294422 w 8023328"/>
              <a:gd name="connsiteY447" fmla="*/ 1378777 h 2380521"/>
              <a:gd name="connsiteX448" fmla="*/ 7282025 w 8023328"/>
              <a:gd name="connsiteY448" fmla="*/ 1367109 h 2380521"/>
              <a:gd name="connsiteX449" fmla="*/ 7294422 w 8023328"/>
              <a:gd name="connsiteY449" fmla="*/ 1352524 h 2380521"/>
              <a:gd name="connsiteX450" fmla="*/ 7223591 w 8023328"/>
              <a:gd name="connsiteY450" fmla="*/ 1352524 h 2380521"/>
              <a:gd name="connsiteX451" fmla="*/ 7237447 w 8023328"/>
              <a:gd name="connsiteY451" fmla="*/ 1367109 h 2380521"/>
              <a:gd name="connsiteX452" fmla="*/ 7223591 w 8023328"/>
              <a:gd name="connsiteY452" fmla="*/ 1378777 h 2380521"/>
              <a:gd name="connsiteX453" fmla="*/ 7211194 w 8023328"/>
              <a:gd name="connsiteY453" fmla="*/ 1367109 h 2380521"/>
              <a:gd name="connsiteX454" fmla="*/ 7223591 w 8023328"/>
              <a:gd name="connsiteY454" fmla="*/ 1352524 h 2380521"/>
              <a:gd name="connsiteX455" fmla="*/ 7155152 w 8023328"/>
              <a:gd name="connsiteY455" fmla="*/ 1352524 h 2380521"/>
              <a:gd name="connsiteX456" fmla="*/ 7169940 w 8023328"/>
              <a:gd name="connsiteY456" fmla="*/ 1367109 h 2380521"/>
              <a:gd name="connsiteX457" fmla="*/ 7155152 w 8023328"/>
              <a:gd name="connsiteY457" fmla="*/ 1378777 h 2380521"/>
              <a:gd name="connsiteX458" fmla="*/ 7140364 w 8023328"/>
              <a:gd name="connsiteY458" fmla="*/ 1367109 h 2380521"/>
              <a:gd name="connsiteX459" fmla="*/ 7155152 w 8023328"/>
              <a:gd name="connsiteY459" fmla="*/ 1352524 h 2380521"/>
              <a:gd name="connsiteX460" fmla="*/ 7084322 w 8023328"/>
              <a:gd name="connsiteY460" fmla="*/ 1352524 h 2380521"/>
              <a:gd name="connsiteX461" fmla="*/ 7099111 w 8023328"/>
              <a:gd name="connsiteY461" fmla="*/ 1367109 h 2380521"/>
              <a:gd name="connsiteX462" fmla="*/ 7084322 w 8023328"/>
              <a:gd name="connsiteY462" fmla="*/ 1378777 h 2380521"/>
              <a:gd name="connsiteX463" fmla="*/ 7069533 w 8023328"/>
              <a:gd name="connsiteY463" fmla="*/ 1367109 h 2380521"/>
              <a:gd name="connsiteX464" fmla="*/ 7084322 w 8023328"/>
              <a:gd name="connsiteY464" fmla="*/ 1352524 h 2380521"/>
              <a:gd name="connsiteX465" fmla="*/ 7013492 w 8023328"/>
              <a:gd name="connsiteY465" fmla="*/ 1352524 h 2380521"/>
              <a:gd name="connsiteX466" fmla="*/ 7028280 w 8023328"/>
              <a:gd name="connsiteY466" fmla="*/ 1367109 h 2380521"/>
              <a:gd name="connsiteX467" fmla="*/ 7013492 w 8023328"/>
              <a:gd name="connsiteY467" fmla="*/ 1378777 h 2380521"/>
              <a:gd name="connsiteX468" fmla="*/ 6998704 w 8023328"/>
              <a:gd name="connsiteY468" fmla="*/ 1367109 h 2380521"/>
              <a:gd name="connsiteX469" fmla="*/ 7013492 w 8023328"/>
              <a:gd name="connsiteY469" fmla="*/ 1352524 h 2380521"/>
              <a:gd name="connsiteX470" fmla="*/ 6939085 w 8023328"/>
              <a:gd name="connsiteY470" fmla="*/ 1352524 h 2380521"/>
              <a:gd name="connsiteX471" fmla="*/ 6950753 w 8023328"/>
              <a:gd name="connsiteY471" fmla="*/ 1367701 h 2380521"/>
              <a:gd name="connsiteX472" fmla="*/ 6939085 w 8023328"/>
              <a:gd name="connsiteY472" fmla="*/ 1382120 h 2380521"/>
              <a:gd name="connsiteX473" fmla="*/ 6924500 w 8023328"/>
              <a:gd name="connsiteY473" fmla="*/ 1367701 h 2380521"/>
              <a:gd name="connsiteX474" fmla="*/ 6939085 w 8023328"/>
              <a:gd name="connsiteY474" fmla="*/ 1352524 h 2380521"/>
              <a:gd name="connsiteX475" fmla="*/ 6867525 w 8023328"/>
              <a:gd name="connsiteY475" fmla="*/ 1352524 h 2380521"/>
              <a:gd name="connsiteX476" fmla="*/ 6879922 w 8023328"/>
              <a:gd name="connsiteY476" fmla="*/ 1367701 h 2380521"/>
              <a:gd name="connsiteX477" fmla="*/ 6867525 w 8023328"/>
              <a:gd name="connsiteY477" fmla="*/ 1382120 h 2380521"/>
              <a:gd name="connsiteX478" fmla="*/ 6853669 w 8023328"/>
              <a:gd name="connsiteY478" fmla="*/ 1367701 h 2380521"/>
              <a:gd name="connsiteX479" fmla="*/ 6867525 w 8023328"/>
              <a:gd name="connsiteY479" fmla="*/ 1352524 h 2380521"/>
              <a:gd name="connsiteX480" fmla="*/ 6796696 w 8023328"/>
              <a:gd name="connsiteY480" fmla="*/ 1352524 h 2380521"/>
              <a:gd name="connsiteX481" fmla="*/ 6809093 w 8023328"/>
              <a:gd name="connsiteY481" fmla="*/ 1367701 h 2380521"/>
              <a:gd name="connsiteX482" fmla="*/ 6796696 w 8023328"/>
              <a:gd name="connsiteY482" fmla="*/ 1382120 h 2380521"/>
              <a:gd name="connsiteX483" fmla="*/ 6782840 w 8023328"/>
              <a:gd name="connsiteY483" fmla="*/ 1367701 h 2380521"/>
              <a:gd name="connsiteX484" fmla="*/ 6796696 w 8023328"/>
              <a:gd name="connsiteY484" fmla="*/ 1352524 h 2380521"/>
              <a:gd name="connsiteX485" fmla="*/ 6724405 w 8023328"/>
              <a:gd name="connsiteY485" fmla="*/ 1352524 h 2380521"/>
              <a:gd name="connsiteX486" fmla="*/ 6738261 w 8023328"/>
              <a:gd name="connsiteY486" fmla="*/ 1367701 h 2380521"/>
              <a:gd name="connsiteX487" fmla="*/ 6724405 w 8023328"/>
              <a:gd name="connsiteY487" fmla="*/ 1382120 h 2380521"/>
              <a:gd name="connsiteX488" fmla="*/ 6712008 w 8023328"/>
              <a:gd name="connsiteY488" fmla="*/ 1367701 h 2380521"/>
              <a:gd name="connsiteX489" fmla="*/ 6724405 w 8023328"/>
              <a:gd name="connsiteY489" fmla="*/ 1352524 h 2380521"/>
              <a:gd name="connsiteX490" fmla="*/ 6653576 w 8023328"/>
              <a:gd name="connsiteY490" fmla="*/ 1352524 h 2380521"/>
              <a:gd name="connsiteX491" fmla="*/ 6667432 w 8023328"/>
              <a:gd name="connsiteY491" fmla="*/ 1367701 h 2380521"/>
              <a:gd name="connsiteX492" fmla="*/ 6653576 w 8023328"/>
              <a:gd name="connsiteY492" fmla="*/ 1382120 h 2380521"/>
              <a:gd name="connsiteX493" fmla="*/ 6641179 w 8023328"/>
              <a:gd name="connsiteY493" fmla="*/ 1367701 h 2380521"/>
              <a:gd name="connsiteX494" fmla="*/ 6653576 w 8023328"/>
              <a:gd name="connsiteY494" fmla="*/ 1352524 h 2380521"/>
              <a:gd name="connsiteX495" fmla="*/ 7223591 w 8023328"/>
              <a:gd name="connsiteY495" fmla="*/ 1281693 h 2380521"/>
              <a:gd name="connsiteX496" fmla="*/ 7237447 w 8023328"/>
              <a:gd name="connsiteY496" fmla="*/ 1295549 h 2380521"/>
              <a:gd name="connsiteX497" fmla="*/ 7223591 w 8023328"/>
              <a:gd name="connsiteY497" fmla="*/ 1307946 h 2380521"/>
              <a:gd name="connsiteX498" fmla="*/ 7211194 w 8023328"/>
              <a:gd name="connsiteY498" fmla="*/ 1295549 h 2380521"/>
              <a:gd name="connsiteX499" fmla="*/ 7223591 w 8023328"/>
              <a:gd name="connsiteY499" fmla="*/ 1281693 h 2380521"/>
              <a:gd name="connsiteX500" fmla="*/ 7155152 w 8023328"/>
              <a:gd name="connsiteY500" fmla="*/ 1281693 h 2380521"/>
              <a:gd name="connsiteX501" fmla="*/ 7169940 w 8023328"/>
              <a:gd name="connsiteY501" fmla="*/ 1295549 h 2380521"/>
              <a:gd name="connsiteX502" fmla="*/ 7155152 w 8023328"/>
              <a:gd name="connsiteY502" fmla="*/ 1307946 h 2380521"/>
              <a:gd name="connsiteX503" fmla="*/ 7140364 w 8023328"/>
              <a:gd name="connsiteY503" fmla="*/ 1295549 h 2380521"/>
              <a:gd name="connsiteX504" fmla="*/ 7155152 w 8023328"/>
              <a:gd name="connsiteY504" fmla="*/ 1281693 h 2380521"/>
              <a:gd name="connsiteX505" fmla="*/ 7084322 w 8023328"/>
              <a:gd name="connsiteY505" fmla="*/ 1281693 h 2380521"/>
              <a:gd name="connsiteX506" fmla="*/ 7099111 w 8023328"/>
              <a:gd name="connsiteY506" fmla="*/ 1295549 h 2380521"/>
              <a:gd name="connsiteX507" fmla="*/ 7084322 w 8023328"/>
              <a:gd name="connsiteY507" fmla="*/ 1307946 h 2380521"/>
              <a:gd name="connsiteX508" fmla="*/ 7069533 w 8023328"/>
              <a:gd name="connsiteY508" fmla="*/ 1295549 h 2380521"/>
              <a:gd name="connsiteX509" fmla="*/ 7084322 w 8023328"/>
              <a:gd name="connsiteY509" fmla="*/ 1281693 h 2380521"/>
              <a:gd name="connsiteX510" fmla="*/ 7013492 w 8023328"/>
              <a:gd name="connsiteY510" fmla="*/ 1281693 h 2380521"/>
              <a:gd name="connsiteX511" fmla="*/ 7028280 w 8023328"/>
              <a:gd name="connsiteY511" fmla="*/ 1295549 h 2380521"/>
              <a:gd name="connsiteX512" fmla="*/ 7013492 w 8023328"/>
              <a:gd name="connsiteY512" fmla="*/ 1307946 h 2380521"/>
              <a:gd name="connsiteX513" fmla="*/ 6998704 w 8023328"/>
              <a:gd name="connsiteY513" fmla="*/ 1295549 h 2380521"/>
              <a:gd name="connsiteX514" fmla="*/ 7013492 w 8023328"/>
              <a:gd name="connsiteY514" fmla="*/ 1281693 h 2380521"/>
              <a:gd name="connsiteX515" fmla="*/ 6939085 w 8023328"/>
              <a:gd name="connsiteY515" fmla="*/ 1281693 h 2380521"/>
              <a:gd name="connsiteX516" fmla="*/ 6950753 w 8023328"/>
              <a:gd name="connsiteY516" fmla="*/ 1295549 h 2380521"/>
              <a:gd name="connsiteX517" fmla="*/ 6939085 w 8023328"/>
              <a:gd name="connsiteY517" fmla="*/ 1307946 h 2380521"/>
              <a:gd name="connsiteX518" fmla="*/ 6924500 w 8023328"/>
              <a:gd name="connsiteY518" fmla="*/ 1295549 h 2380521"/>
              <a:gd name="connsiteX519" fmla="*/ 6939085 w 8023328"/>
              <a:gd name="connsiteY519" fmla="*/ 1281693 h 2380521"/>
              <a:gd name="connsiteX520" fmla="*/ 6867525 w 8023328"/>
              <a:gd name="connsiteY520" fmla="*/ 1281693 h 2380521"/>
              <a:gd name="connsiteX521" fmla="*/ 6879922 w 8023328"/>
              <a:gd name="connsiteY521" fmla="*/ 1295549 h 2380521"/>
              <a:gd name="connsiteX522" fmla="*/ 6867525 w 8023328"/>
              <a:gd name="connsiteY522" fmla="*/ 1307946 h 2380521"/>
              <a:gd name="connsiteX523" fmla="*/ 6853669 w 8023328"/>
              <a:gd name="connsiteY523" fmla="*/ 1295549 h 2380521"/>
              <a:gd name="connsiteX524" fmla="*/ 6867525 w 8023328"/>
              <a:gd name="connsiteY524" fmla="*/ 1281693 h 2380521"/>
              <a:gd name="connsiteX525" fmla="*/ 6796696 w 8023328"/>
              <a:gd name="connsiteY525" fmla="*/ 1281693 h 2380521"/>
              <a:gd name="connsiteX526" fmla="*/ 6809093 w 8023328"/>
              <a:gd name="connsiteY526" fmla="*/ 1295549 h 2380521"/>
              <a:gd name="connsiteX527" fmla="*/ 6796696 w 8023328"/>
              <a:gd name="connsiteY527" fmla="*/ 1307946 h 2380521"/>
              <a:gd name="connsiteX528" fmla="*/ 6782840 w 8023328"/>
              <a:gd name="connsiteY528" fmla="*/ 1295549 h 2380521"/>
              <a:gd name="connsiteX529" fmla="*/ 6796696 w 8023328"/>
              <a:gd name="connsiteY529" fmla="*/ 1281693 h 2380521"/>
              <a:gd name="connsiteX530" fmla="*/ 6724405 w 8023328"/>
              <a:gd name="connsiteY530" fmla="*/ 1281693 h 2380521"/>
              <a:gd name="connsiteX531" fmla="*/ 6738261 w 8023328"/>
              <a:gd name="connsiteY531" fmla="*/ 1295549 h 2380521"/>
              <a:gd name="connsiteX532" fmla="*/ 6724405 w 8023328"/>
              <a:gd name="connsiteY532" fmla="*/ 1307946 h 2380521"/>
              <a:gd name="connsiteX533" fmla="*/ 6712008 w 8023328"/>
              <a:gd name="connsiteY533" fmla="*/ 1295549 h 2380521"/>
              <a:gd name="connsiteX534" fmla="*/ 6724405 w 8023328"/>
              <a:gd name="connsiteY534" fmla="*/ 1281693 h 2380521"/>
              <a:gd name="connsiteX535" fmla="*/ 6653576 w 8023328"/>
              <a:gd name="connsiteY535" fmla="*/ 1281693 h 2380521"/>
              <a:gd name="connsiteX536" fmla="*/ 6667432 w 8023328"/>
              <a:gd name="connsiteY536" fmla="*/ 1295549 h 2380521"/>
              <a:gd name="connsiteX537" fmla="*/ 6653576 w 8023328"/>
              <a:gd name="connsiteY537" fmla="*/ 1307946 h 2380521"/>
              <a:gd name="connsiteX538" fmla="*/ 6641179 w 8023328"/>
              <a:gd name="connsiteY538" fmla="*/ 1295549 h 2380521"/>
              <a:gd name="connsiteX539" fmla="*/ 6653576 w 8023328"/>
              <a:gd name="connsiteY539" fmla="*/ 1281693 h 2380521"/>
              <a:gd name="connsiteX540" fmla="*/ 6582745 w 8023328"/>
              <a:gd name="connsiteY540" fmla="*/ 1281693 h 2380521"/>
              <a:gd name="connsiteX541" fmla="*/ 6596601 w 8023328"/>
              <a:gd name="connsiteY541" fmla="*/ 1295549 h 2380521"/>
              <a:gd name="connsiteX542" fmla="*/ 6582745 w 8023328"/>
              <a:gd name="connsiteY542" fmla="*/ 1307946 h 2380521"/>
              <a:gd name="connsiteX543" fmla="*/ 6570348 w 8023328"/>
              <a:gd name="connsiteY543" fmla="*/ 1295549 h 2380521"/>
              <a:gd name="connsiteX544" fmla="*/ 6582745 w 8023328"/>
              <a:gd name="connsiteY544" fmla="*/ 1281693 h 2380521"/>
              <a:gd name="connsiteX545" fmla="*/ 6510933 w 8023328"/>
              <a:gd name="connsiteY545" fmla="*/ 1281693 h 2380521"/>
              <a:gd name="connsiteX546" fmla="*/ 6525722 w 8023328"/>
              <a:gd name="connsiteY546" fmla="*/ 1295549 h 2380521"/>
              <a:gd name="connsiteX547" fmla="*/ 6510933 w 8023328"/>
              <a:gd name="connsiteY547" fmla="*/ 1307946 h 2380521"/>
              <a:gd name="connsiteX548" fmla="*/ 6496144 w 8023328"/>
              <a:gd name="connsiteY548" fmla="*/ 1295549 h 2380521"/>
              <a:gd name="connsiteX549" fmla="*/ 6510933 w 8023328"/>
              <a:gd name="connsiteY549" fmla="*/ 1281693 h 2380521"/>
              <a:gd name="connsiteX550" fmla="*/ 6440492 w 8023328"/>
              <a:gd name="connsiteY550" fmla="*/ 1281693 h 2380521"/>
              <a:gd name="connsiteX551" fmla="*/ 6454911 w 8023328"/>
              <a:gd name="connsiteY551" fmla="*/ 1295549 h 2380521"/>
              <a:gd name="connsiteX552" fmla="*/ 6440492 w 8023328"/>
              <a:gd name="connsiteY552" fmla="*/ 1307946 h 2380521"/>
              <a:gd name="connsiteX553" fmla="*/ 6425315 w 8023328"/>
              <a:gd name="connsiteY553" fmla="*/ 1295549 h 2380521"/>
              <a:gd name="connsiteX554" fmla="*/ 6440492 w 8023328"/>
              <a:gd name="connsiteY554" fmla="*/ 1281693 h 2380521"/>
              <a:gd name="connsiteX555" fmla="*/ 6369273 w 8023328"/>
              <a:gd name="connsiteY555" fmla="*/ 1281693 h 2380521"/>
              <a:gd name="connsiteX556" fmla="*/ 6384062 w 8023328"/>
              <a:gd name="connsiteY556" fmla="*/ 1296482 h 2380521"/>
              <a:gd name="connsiteX557" fmla="*/ 6369273 w 8023328"/>
              <a:gd name="connsiteY557" fmla="*/ 1311271 h 2380521"/>
              <a:gd name="connsiteX558" fmla="*/ 6354484 w 8023328"/>
              <a:gd name="connsiteY558" fmla="*/ 1296482 h 2380521"/>
              <a:gd name="connsiteX559" fmla="*/ 6369273 w 8023328"/>
              <a:gd name="connsiteY559" fmla="*/ 1281693 h 2380521"/>
              <a:gd name="connsiteX560" fmla="*/ 5799257 w 8023328"/>
              <a:gd name="connsiteY560" fmla="*/ 1281693 h 2380521"/>
              <a:gd name="connsiteX561" fmla="*/ 5814045 w 8023328"/>
              <a:gd name="connsiteY561" fmla="*/ 1296482 h 2380521"/>
              <a:gd name="connsiteX562" fmla="*/ 5799257 w 8023328"/>
              <a:gd name="connsiteY562" fmla="*/ 1311271 h 2380521"/>
              <a:gd name="connsiteX563" fmla="*/ 5784469 w 8023328"/>
              <a:gd name="connsiteY563" fmla="*/ 1296482 h 2380521"/>
              <a:gd name="connsiteX564" fmla="*/ 5799257 w 8023328"/>
              <a:gd name="connsiteY564" fmla="*/ 1281693 h 2380521"/>
              <a:gd name="connsiteX565" fmla="*/ 5724122 w 8023328"/>
              <a:gd name="connsiteY565" fmla="*/ 1281693 h 2380521"/>
              <a:gd name="connsiteX566" fmla="*/ 5736519 w 8023328"/>
              <a:gd name="connsiteY566" fmla="*/ 1296482 h 2380521"/>
              <a:gd name="connsiteX567" fmla="*/ 5724122 w 8023328"/>
              <a:gd name="connsiteY567" fmla="*/ 1311271 h 2380521"/>
              <a:gd name="connsiteX568" fmla="*/ 5710266 w 8023328"/>
              <a:gd name="connsiteY568" fmla="*/ 1296482 h 2380521"/>
              <a:gd name="connsiteX569" fmla="*/ 5724122 w 8023328"/>
              <a:gd name="connsiteY569" fmla="*/ 1281693 h 2380521"/>
              <a:gd name="connsiteX570" fmla="*/ 5653291 w 8023328"/>
              <a:gd name="connsiteY570" fmla="*/ 1281693 h 2380521"/>
              <a:gd name="connsiteX571" fmla="*/ 5665688 w 8023328"/>
              <a:gd name="connsiteY571" fmla="*/ 1296482 h 2380521"/>
              <a:gd name="connsiteX572" fmla="*/ 5653291 w 8023328"/>
              <a:gd name="connsiteY572" fmla="*/ 1311271 h 2380521"/>
              <a:gd name="connsiteX573" fmla="*/ 5639435 w 8023328"/>
              <a:gd name="connsiteY573" fmla="*/ 1296482 h 2380521"/>
              <a:gd name="connsiteX574" fmla="*/ 5653291 w 8023328"/>
              <a:gd name="connsiteY574" fmla="*/ 1281693 h 2380521"/>
              <a:gd name="connsiteX575" fmla="*/ 5582461 w 8023328"/>
              <a:gd name="connsiteY575" fmla="*/ 1281693 h 2380521"/>
              <a:gd name="connsiteX576" fmla="*/ 5594858 w 8023328"/>
              <a:gd name="connsiteY576" fmla="*/ 1296482 h 2380521"/>
              <a:gd name="connsiteX577" fmla="*/ 5582461 w 8023328"/>
              <a:gd name="connsiteY577" fmla="*/ 1311271 h 2380521"/>
              <a:gd name="connsiteX578" fmla="*/ 5568605 w 8023328"/>
              <a:gd name="connsiteY578" fmla="*/ 1296482 h 2380521"/>
              <a:gd name="connsiteX579" fmla="*/ 5582461 w 8023328"/>
              <a:gd name="connsiteY579" fmla="*/ 1281693 h 2380521"/>
              <a:gd name="connsiteX580" fmla="*/ 5510171 w 8023328"/>
              <a:gd name="connsiteY580" fmla="*/ 1281693 h 2380521"/>
              <a:gd name="connsiteX581" fmla="*/ 5524027 w 8023328"/>
              <a:gd name="connsiteY581" fmla="*/ 1296482 h 2380521"/>
              <a:gd name="connsiteX582" fmla="*/ 5510171 w 8023328"/>
              <a:gd name="connsiteY582" fmla="*/ 1311271 h 2380521"/>
              <a:gd name="connsiteX583" fmla="*/ 5497774 w 8023328"/>
              <a:gd name="connsiteY583" fmla="*/ 1296482 h 2380521"/>
              <a:gd name="connsiteX584" fmla="*/ 5510171 w 8023328"/>
              <a:gd name="connsiteY584" fmla="*/ 1281693 h 2380521"/>
              <a:gd name="connsiteX585" fmla="*/ 5438937 w 8023328"/>
              <a:gd name="connsiteY585" fmla="*/ 1281693 h 2380521"/>
              <a:gd name="connsiteX586" fmla="*/ 5453178 w 8023328"/>
              <a:gd name="connsiteY586" fmla="*/ 1296482 h 2380521"/>
              <a:gd name="connsiteX587" fmla="*/ 5438937 w 8023328"/>
              <a:gd name="connsiteY587" fmla="*/ 1311271 h 2380521"/>
              <a:gd name="connsiteX588" fmla="*/ 5426945 w 8023328"/>
              <a:gd name="connsiteY588" fmla="*/ 1296482 h 2380521"/>
              <a:gd name="connsiteX589" fmla="*/ 5438937 w 8023328"/>
              <a:gd name="connsiteY589" fmla="*/ 1281693 h 2380521"/>
              <a:gd name="connsiteX590" fmla="*/ 5368510 w 8023328"/>
              <a:gd name="connsiteY590" fmla="*/ 1281693 h 2380521"/>
              <a:gd name="connsiteX591" fmla="*/ 5382366 w 8023328"/>
              <a:gd name="connsiteY591" fmla="*/ 1296482 h 2380521"/>
              <a:gd name="connsiteX592" fmla="*/ 5368510 w 8023328"/>
              <a:gd name="connsiteY592" fmla="*/ 1311271 h 2380521"/>
              <a:gd name="connsiteX593" fmla="*/ 5356113 w 8023328"/>
              <a:gd name="connsiteY593" fmla="*/ 1296482 h 2380521"/>
              <a:gd name="connsiteX594" fmla="*/ 5368510 w 8023328"/>
              <a:gd name="connsiteY594" fmla="*/ 1281693 h 2380521"/>
              <a:gd name="connsiteX595" fmla="*/ 5296699 w 8023328"/>
              <a:gd name="connsiteY595" fmla="*/ 1281693 h 2380521"/>
              <a:gd name="connsiteX596" fmla="*/ 5311488 w 8023328"/>
              <a:gd name="connsiteY596" fmla="*/ 1296482 h 2380521"/>
              <a:gd name="connsiteX597" fmla="*/ 5296699 w 8023328"/>
              <a:gd name="connsiteY597" fmla="*/ 1311271 h 2380521"/>
              <a:gd name="connsiteX598" fmla="*/ 5281910 w 8023328"/>
              <a:gd name="connsiteY598" fmla="*/ 1296482 h 2380521"/>
              <a:gd name="connsiteX599" fmla="*/ 5296699 w 8023328"/>
              <a:gd name="connsiteY599" fmla="*/ 1281693 h 2380521"/>
              <a:gd name="connsiteX600" fmla="*/ 5225869 w 8023328"/>
              <a:gd name="connsiteY600" fmla="*/ 1281693 h 2380521"/>
              <a:gd name="connsiteX601" fmla="*/ 5240657 w 8023328"/>
              <a:gd name="connsiteY601" fmla="*/ 1296482 h 2380521"/>
              <a:gd name="connsiteX602" fmla="*/ 5225869 w 8023328"/>
              <a:gd name="connsiteY602" fmla="*/ 1311271 h 2380521"/>
              <a:gd name="connsiteX603" fmla="*/ 5211081 w 8023328"/>
              <a:gd name="connsiteY603" fmla="*/ 1296482 h 2380521"/>
              <a:gd name="connsiteX604" fmla="*/ 5225869 w 8023328"/>
              <a:gd name="connsiteY604" fmla="*/ 1281693 h 2380521"/>
              <a:gd name="connsiteX605" fmla="*/ 5154105 w 8023328"/>
              <a:gd name="connsiteY605" fmla="*/ 1281693 h 2380521"/>
              <a:gd name="connsiteX606" fmla="*/ 5166502 w 8023328"/>
              <a:gd name="connsiteY606" fmla="*/ 1296482 h 2380521"/>
              <a:gd name="connsiteX607" fmla="*/ 5154105 w 8023328"/>
              <a:gd name="connsiteY607" fmla="*/ 1311271 h 2380521"/>
              <a:gd name="connsiteX608" fmla="*/ 5140249 w 8023328"/>
              <a:gd name="connsiteY608" fmla="*/ 1296482 h 2380521"/>
              <a:gd name="connsiteX609" fmla="*/ 5154105 w 8023328"/>
              <a:gd name="connsiteY609" fmla="*/ 1281693 h 2380521"/>
              <a:gd name="connsiteX610" fmla="*/ 5083276 w 8023328"/>
              <a:gd name="connsiteY610" fmla="*/ 1281693 h 2380521"/>
              <a:gd name="connsiteX611" fmla="*/ 5095673 w 8023328"/>
              <a:gd name="connsiteY611" fmla="*/ 1296482 h 2380521"/>
              <a:gd name="connsiteX612" fmla="*/ 5083276 w 8023328"/>
              <a:gd name="connsiteY612" fmla="*/ 1311271 h 2380521"/>
              <a:gd name="connsiteX613" fmla="*/ 5069420 w 8023328"/>
              <a:gd name="connsiteY613" fmla="*/ 1296482 h 2380521"/>
              <a:gd name="connsiteX614" fmla="*/ 5083276 w 8023328"/>
              <a:gd name="connsiteY614" fmla="*/ 1281693 h 2380521"/>
              <a:gd name="connsiteX615" fmla="*/ 5012445 w 8023328"/>
              <a:gd name="connsiteY615" fmla="*/ 1281693 h 2380521"/>
              <a:gd name="connsiteX616" fmla="*/ 5024842 w 8023328"/>
              <a:gd name="connsiteY616" fmla="*/ 1296482 h 2380521"/>
              <a:gd name="connsiteX617" fmla="*/ 5012445 w 8023328"/>
              <a:gd name="connsiteY617" fmla="*/ 1311271 h 2380521"/>
              <a:gd name="connsiteX618" fmla="*/ 4998589 w 8023328"/>
              <a:gd name="connsiteY618" fmla="*/ 1296482 h 2380521"/>
              <a:gd name="connsiteX619" fmla="*/ 5012445 w 8023328"/>
              <a:gd name="connsiteY619" fmla="*/ 1281693 h 2380521"/>
              <a:gd name="connsiteX620" fmla="*/ 4940157 w 8023328"/>
              <a:gd name="connsiteY620" fmla="*/ 1281693 h 2380521"/>
              <a:gd name="connsiteX621" fmla="*/ 4954013 w 8023328"/>
              <a:gd name="connsiteY621" fmla="*/ 1296482 h 2380521"/>
              <a:gd name="connsiteX622" fmla="*/ 4940157 w 8023328"/>
              <a:gd name="connsiteY622" fmla="*/ 1311271 h 2380521"/>
              <a:gd name="connsiteX623" fmla="*/ 4927760 w 8023328"/>
              <a:gd name="connsiteY623" fmla="*/ 1296482 h 2380521"/>
              <a:gd name="connsiteX624" fmla="*/ 4940157 w 8023328"/>
              <a:gd name="connsiteY624" fmla="*/ 1281693 h 2380521"/>
              <a:gd name="connsiteX625" fmla="*/ 4865953 w 8023328"/>
              <a:gd name="connsiteY625" fmla="*/ 1281693 h 2380521"/>
              <a:gd name="connsiteX626" fmla="*/ 4879809 w 8023328"/>
              <a:gd name="connsiteY626" fmla="*/ 1296482 h 2380521"/>
              <a:gd name="connsiteX627" fmla="*/ 4865953 w 8023328"/>
              <a:gd name="connsiteY627" fmla="*/ 1311271 h 2380521"/>
              <a:gd name="connsiteX628" fmla="*/ 4853556 w 8023328"/>
              <a:gd name="connsiteY628" fmla="*/ 1296482 h 2380521"/>
              <a:gd name="connsiteX629" fmla="*/ 4865953 w 8023328"/>
              <a:gd name="connsiteY629" fmla="*/ 1281693 h 2380521"/>
              <a:gd name="connsiteX630" fmla="*/ 4795122 w 8023328"/>
              <a:gd name="connsiteY630" fmla="*/ 1281693 h 2380521"/>
              <a:gd name="connsiteX631" fmla="*/ 4808978 w 8023328"/>
              <a:gd name="connsiteY631" fmla="*/ 1296482 h 2380521"/>
              <a:gd name="connsiteX632" fmla="*/ 4795122 w 8023328"/>
              <a:gd name="connsiteY632" fmla="*/ 1311271 h 2380521"/>
              <a:gd name="connsiteX633" fmla="*/ 4782725 w 8023328"/>
              <a:gd name="connsiteY633" fmla="*/ 1296482 h 2380521"/>
              <a:gd name="connsiteX634" fmla="*/ 4795122 w 8023328"/>
              <a:gd name="connsiteY634" fmla="*/ 1281693 h 2380521"/>
              <a:gd name="connsiteX635" fmla="*/ 4726684 w 8023328"/>
              <a:gd name="connsiteY635" fmla="*/ 1281693 h 2380521"/>
              <a:gd name="connsiteX636" fmla="*/ 4741472 w 8023328"/>
              <a:gd name="connsiteY636" fmla="*/ 1296482 h 2380521"/>
              <a:gd name="connsiteX637" fmla="*/ 4726684 w 8023328"/>
              <a:gd name="connsiteY637" fmla="*/ 1311271 h 2380521"/>
              <a:gd name="connsiteX638" fmla="*/ 4711896 w 8023328"/>
              <a:gd name="connsiteY638" fmla="*/ 1296482 h 2380521"/>
              <a:gd name="connsiteX639" fmla="*/ 4726684 w 8023328"/>
              <a:gd name="connsiteY639" fmla="*/ 1281693 h 2380521"/>
              <a:gd name="connsiteX640" fmla="*/ 4655853 w 8023328"/>
              <a:gd name="connsiteY640" fmla="*/ 1281693 h 2380521"/>
              <a:gd name="connsiteX641" fmla="*/ 4670642 w 8023328"/>
              <a:gd name="connsiteY641" fmla="*/ 1294090 h 2380521"/>
              <a:gd name="connsiteX642" fmla="*/ 4655853 w 8023328"/>
              <a:gd name="connsiteY642" fmla="*/ 1307946 h 2380521"/>
              <a:gd name="connsiteX643" fmla="*/ 4641064 w 8023328"/>
              <a:gd name="connsiteY643" fmla="*/ 1294090 h 2380521"/>
              <a:gd name="connsiteX644" fmla="*/ 4655853 w 8023328"/>
              <a:gd name="connsiteY644" fmla="*/ 1281693 h 2380521"/>
              <a:gd name="connsiteX645" fmla="*/ 4585023 w 8023328"/>
              <a:gd name="connsiteY645" fmla="*/ 1281693 h 2380521"/>
              <a:gd name="connsiteX646" fmla="*/ 4599811 w 8023328"/>
              <a:gd name="connsiteY646" fmla="*/ 1294090 h 2380521"/>
              <a:gd name="connsiteX647" fmla="*/ 4585023 w 8023328"/>
              <a:gd name="connsiteY647" fmla="*/ 1307946 h 2380521"/>
              <a:gd name="connsiteX648" fmla="*/ 4570235 w 8023328"/>
              <a:gd name="connsiteY648" fmla="*/ 1294090 h 2380521"/>
              <a:gd name="connsiteX649" fmla="*/ 4585023 w 8023328"/>
              <a:gd name="connsiteY649" fmla="*/ 1281693 h 2380521"/>
              <a:gd name="connsiteX650" fmla="*/ 226355 w 8023328"/>
              <a:gd name="connsiteY650" fmla="*/ 1281693 h 2380521"/>
              <a:gd name="connsiteX651" fmla="*/ 238753 w 8023328"/>
              <a:gd name="connsiteY651" fmla="*/ 1296871 h 2380521"/>
              <a:gd name="connsiteX652" fmla="*/ 226355 w 8023328"/>
              <a:gd name="connsiteY652" fmla="*/ 1311291 h 2380521"/>
              <a:gd name="connsiteX653" fmla="*/ 212499 w 8023328"/>
              <a:gd name="connsiteY653" fmla="*/ 1296871 h 2380521"/>
              <a:gd name="connsiteX654" fmla="*/ 226355 w 8023328"/>
              <a:gd name="connsiteY654" fmla="*/ 1281693 h 2380521"/>
              <a:gd name="connsiteX655" fmla="*/ 155522 w 8023328"/>
              <a:gd name="connsiteY655" fmla="*/ 1281693 h 2380521"/>
              <a:gd name="connsiteX656" fmla="*/ 167919 w 8023328"/>
              <a:gd name="connsiteY656" fmla="*/ 1296871 h 2380521"/>
              <a:gd name="connsiteX657" fmla="*/ 155522 w 8023328"/>
              <a:gd name="connsiteY657" fmla="*/ 1311291 h 2380521"/>
              <a:gd name="connsiteX658" fmla="*/ 141666 w 8023328"/>
              <a:gd name="connsiteY658" fmla="*/ 1296871 h 2380521"/>
              <a:gd name="connsiteX659" fmla="*/ 155522 w 8023328"/>
              <a:gd name="connsiteY659" fmla="*/ 1281693 h 2380521"/>
              <a:gd name="connsiteX660" fmla="*/ 83234 w 8023328"/>
              <a:gd name="connsiteY660" fmla="*/ 1281693 h 2380521"/>
              <a:gd name="connsiteX661" fmla="*/ 97090 w 8023328"/>
              <a:gd name="connsiteY661" fmla="*/ 1296871 h 2380521"/>
              <a:gd name="connsiteX662" fmla="*/ 83234 w 8023328"/>
              <a:gd name="connsiteY662" fmla="*/ 1311291 h 2380521"/>
              <a:gd name="connsiteX663" fmla="*/ 70836 w 8023328"/>
              <a:gd name="connsiteY663" fmla="*/ 1296871 h 2380521"/>
              <a:gd name="connsiteX664" fmla="*/ 83234 w 8023328"/>
              <a:gd name="connsiteY664" fmla="*/ 1281693 h 2380521"/>
              <a:gd name="connsiteX665" fmla="*/ 11998 w 8023328"/>
              <a:gd name="connsiteY665" fmla="*/ 1281693 h 2380521"/>
              <a:gd name="connsiteX666" fmla="*/ 26239 w 8023328"/>
              <a:gd name="connsiteY666" fmla="*/ 1296871 h 2380521"/>
              <a:gd name="connsiteX667" fmla="*/ 11998 w 8023328"/>
              <a:gd name="connsiteY667" fmla="*/ 1311291 h 2380521"/>
              <a:gd name="connsiteX668" fmla="*/ 5 w 8023328"/>
              <a:gd name="connsiteY668" fmla="*/ 1296871 h 2380521"/>
              <a:gd name="connsiteX669" fmla="*/ 11998 w 8023328"/>
              <a:gd name="connsiteY669" fmla="*/ 1281693 h 2380521"/>
              <a:gd name="connsiteX670" fmla="*/ 7084322 w 8023328"/>
              <a:gd name="connsiteY670" fmla="*/ 1210863 h 2380521"/>
              <a:gd name="connsiteX671" fmla="*/ 7099111 w 8023328"/>
              <a:gd name="connsiteY671" fmla="*/ 1224719 h 2380521"/>
              <a:gd name="connsiteX672" fmla="*/ 7084322 w 8023328"/>
              <a:gd name="connsiteY672" fmla="*/ 1237116 h 2380521"/>
              <a:gd name="connsiteX673" fmla="*/ 7069533 w 8023328"/>
              <a:gd name="connsiteY673" fmla="*/ 1224719 h 2380521"/>
              <a:gd name="connsiteX674" fmla="*/ 7084322 w 8023328"/>
              <a:gd name="connsiteY674" fmla="*/ 1210863 h 2380521"/>
              <a:gd name="connsiteX675" fmla="*/ 7013492 w 8023328"/>
              <a:gd name="connsiteY675" fmla="*/ 1210863 h 2380521"/>
              <a:gd name="connsiteX676" fmla="*/ 7028280 w 8023328"/>
              <a:gd name="connsiteY676" fmla="*/ 1224719 h 2380521"/>
              <a:gd name="connsiteX677" fmla="*/ 7013492 w 8023328"/>
              <a:gd name="connsiteY677" fmla="*/ 1237116 h 2380521"/>
              <a:gd name="connsiteX678" fmla="*/ 6998704 w 8023328"/>
              <a:gd name="connsiteY678" fmla="*/ 1224719 h 2380521"/>
              <a:gd name="connsiteX679" fmla="*/ 7013492 w 8023328"/>
              <a:gd name="connsiteY679" fmla="*/ 1210863 h 2380521"/>
              <a:gd name="connsiteX680" fmla="*/ 6939085 w 8023328"/>
              <a:gd name="connsiteY680" fmla="*/ 1210863 h 2380521"/>
              <a:gd name="connsiteX681" fmla="*/ 6950753 w 8023328"/>
              <a:gd name="connsiteY681" fmla="*/ 1224719 h 2380521"/>
              <a:gd name="connsiteX682" fmla="*/ 6939085 w 8023328"/>
              <a:gd name="connsiteY682" fmla="*/ 1237116 h 2380521"/>
              <a:gd name="connsiteX683" fmla="*/ 6924500 w 8023328"/>
              <a:gd name="connsiteY683" fmla="*/ 1224719 h 2380521"/>
              <a:gd name="connsiteX684" fmla="*/ 6939085 w 8023328"/>
              <a:gd name="connsiteY684" fmla="*/ 1210863 h 2380521"/>
              <a:gd name="connsiteX685" fmla="*/ 6867525 w 8023328"/>
              <a:gd name="connsiteY685" fmla="*/ 1210863 h 2380521"/>
              <a:gd name="connsiteX686" fmla="*/ 6879922 w 8023328"/>
              <a:gd name="connsiteY686" fmla="*/ 1224719 h 2380521"/>
              <a:gd name="connsiteX687" fmla="*/ 6867525 w 8023328"/>
              <a:gd name="connsiteY687" fmla="*/ 1237116 h 2380521"/>
              <a:gd name="connsiteX688" fmla="*/ 6853669 w 8023328"/>
              <a:gd name="connsiteY688" fmla="*/ 1224719 h 2380521"/>
              <a:gd name="connsiteX689" fmla="*/ 6867525 w 8023328"/>
              <a:gd name="connsiteY689" fmla="*/ 1210863 h 2380521"/>
              <a:gd name="connsiteX690" fmla="*/ 6796696 w 8023328"/>
              <a:gd name="connsiteY690" fmla="*/ 1210863 h 2380521"/>
              <a:gd name="connsiteX691" fmla="*/ 6809093 w 8023328"/>
              <a:gd name="connsiteY691" fmla="*/ 1224719 h 2380521"/>
              <a:gd name="connsiteX692" fmla="*/ 6796696 w 8023328"/>
              <a:gd name="connsiteY692" fmla="*/ 1237116 h 2380521"/>
              <a:gd name="connsiteX693" fmla="*/ 6782840 w 8023328"/>
              <a:gd name="connsiteY693" fmla="*/ 1224719 h 2380521"/>
              <a:gd name="connsiteX694" fmla="*/ 6796696 w 8023328"/>
              <a:gd name="connsiteY694" fmla="*/ 1210863 h 2380521"/>
              <a:gd name="connsiteX695" fmla="*/ 6724405 w 8023328"/>
              <a:gd name="connsiteY695" fmla="*/ 1210863 h 2380521"/>
              <a:gd name="connsiteX696" fmla="*/ 6738261 w 8023328"/>
              <a:gd name="connsiteY696" fmla="*/ 1224719 h 2380521"/>
              <a:gd name="connsiteX697" fmla="*/ 6724405 w 8023328"/>
              <a:gd name="connsiteY697" fmla="*/ 1237116 h 2380521"/>
              <a:gd name="connsiteX698" fmla="*/ 6712008 w 8023328"/>
              <a:gd name="connsiteY698" fmla="*/ 1224719 h 2380521"/>
              <a:gd name="connsiteX699" fmla="*/ 6724405 w 8023328"/>
              <a:gd name="connsiteY699" fmla="*/ 1210863 h 2380521"/>
              <a:gd name="connsiteX700" fmla="*/ 6653576 w 8023328"/>
              <a:gd name="connsiteY700" fmla="*/ 1210863 h 2380521"/>
              <a:gd name="connsiteX701" fmla="*/ 6667432 w 8023328"/>
              <a:gd name="connsiteY701" fmla="*/ 1224719 h 2380521"/>
              <a:gd name="connsiteX702" fmla="*/ 6653576 w 8023328"/>
              <a:gd name="connsiteY702" fmla="*/ 1237116 h 2380521"/>
              <a:gd name="connsiteX703" fmla="*/ 6641179 w 8023328"/>
              <a:gd name="connsiteY703" fmla="*/ 1224719 h 2380521"/>
              <a:gd name="connsiteX704" fmla="*/ 6653576 w 8023328"/>
              <a:gd name="connsiteY704" fmla="*/ 1210863 h 2380521"/>
              <a:gd name="connsiteX705" fmla="*/ 6582745 w 8023328"/>
              <a:gd name="connsiteY705" fmla="*/ 1210863 h 2380521"/>
              <a:gd name="connsiteX706" fmla="*/ 6596601 w 8023328"/>
              <a:gd name="connsiteY706" fmla="*/ 1224719 h 2380521"/>
              <a:gd name="connsiteX707" fmla="*/ 6582745 w 8023328"/>
              <a:gd name="connsiteY707" fmla="*/ 1237116 h 2380521"/>
              <a:gd name="connsiteX708" fmla="*/ 6570348 w 8023328"/>
              <a:gd name="connsiteY708" fmla="*/ 1224719 h 2380521"/>
              <a:gd name="connsiteX709" fmla="*/ 6582745 w 8023328"/>
              <a:gd name="connsiteY709" fmla="*/ 1210863 h 2380521"/>
              <a:gd name="connsiteX710" fmla="*/ 6510933 w 8023328"/>
              <a:gd name="connsiteY710" fmla="*/ 1210863 h 2380521"/>
              <a:gd name="connsiteX711" fmla="*/ 6525722 w 8023328"/>
              <a:gd name="connsiteY711" fmla="*/ 1224719 h 2380521"/>
              <a:gd name="connsiteX712" fmla="*/ 6510933 w 8023328"/>
              <a:gd name="connsiteY712" fmla="*/ 1237116 h 2380521"/>
              <a:gd name="connsiteX713" fmla="*/ 6496144 w 8023328"/>
              <a:gd name="connsiteY713" fmla="*/ 1224719 h 2380521"/>
              <a:gd name="connsiteX714" fmla="*/ 6510933 w 8023328"/>
              <a:gd name="connsiteY714" fmla="*/ 1210863 h 2380521"/>
              <a:gd name="connsiteX715" fmla="*/ 6440492 w 8023328"/>
              <a:gd name="connsiteY715" fmla="*/ 1210863 h 2380521"/>
              <a:gd name="connsiteX716" fmla="*/ 6454911 w 8023328"/>
              <a:gd name="connsiteY716" fmla="*/ 1224719 h 2380521"/>
              <a:gd name="connsiteX717" fmla="*/ 6440492 w 8023328"/>
              <a:gd name="connsiteY717" fmla="*/ 1237116 h 2380521"/>
              <a:gd name="connsiteX718" fmla="*/ 6425315 w 8023328"/>
              <a:gd name="connsiteY718" fmla="*/ 1224719 h 2380521"/>
              <a:gd name="connsiteX719" fmla="*/ 6440492 w 8023328"/>
              <a:gd name="connsiteY719" fmla="*/ 1210863 h 2380521"/>
              <a:gd name="connsiteX720" fmla="*/ 6368340 w 8023328"/>
              <a:gd name="connsiteY720" fmla="*/ 1210863 h 2380521"/>
              <a:gd name="connsiteX721" fmla="*/ 6380737 w 8023328"/>
              <a:gd name="connsiteY721" fmla="*/ 1224719 h 2380521"/>
              <a:gd name="connsiteX722" fmla="*/ 6368340 w 8023328"/>
              <a:gd name="connsiteY722" fmla="*/ 1237116 h 2380521"/>
              <a:gd name="connsiteX723" fmla="*/ 6354484 w 8023328"/>
              <a:gd name="connsiteY723" fmla="*/ 1224719 h 2380521"/>
              <a:gd name="connsiteX724" fmla="*/ 6368340 w 8023328"/>
              <a:gd name="connsiteY724" fmla="*/ 1210863 h 2380521"/>
              <a:gd name="connsiteX725" fmla="*/ 6297511 w 8023328"/>
              <a:gd name="connsiteY725" fmla="*/ 1210863 h 2380521"/>
              <a:gd name="connsiteX726" fmla="*/ 6309908 w 8023328"/>
              <a:gd name="connsiteY726" fmla="*/ 1224719 h 2380521"/>
              <a:gd name="connsiteX727" fmla="*/ 6297511 w 8023328"/>
              <a:gd name="connsiteY727" fmla="*/ 1237116 h 2380521"/>
              <a:gd name="connsiteX728" fmla="*/ 6283655 w 8023328"/>
              <a:gd name="connsiteY728" fmla="*/ 1224719 h 2380521"/>
              <a:gd name="connsiteX729" fmla="*/ 6297511 w 8023328"/>
              <a:gd name="connsiteY729" fmla="*/ 1210863 h 2380521"/>
              <a:gd name="connsiteX730" fmla="*/ 6226679 w 8023328"/>
              <a:gd name="connsiteY730" fmla="*/ 1210863 h 2380521"/>
              <a:gd name="connsiteX731" fmla="*/ 6239076 w 8023328"/>
              <a:gd name="connsiteY731" fmla="*/ 1224719 h 2380521"/>
              <a:gd name="connsiteX732" fmla="*/ 6226679 w 8023328"/>
              <a:gd name="connsiteY732" fmla="*/ 1237116 h 2380521"/>
              <a:gd name="connsiteX733" fmla="*/ 6212823 w 8023328"/>
              <a:gd name="connsiteY733" fmla="*/ 1224719 h 2380521"/>
              <a:gd name="connsiteX734" fmla="*/ 6226679 w 8023328"/>
              <a:gd name="connsiteY734" fmla="*/ 1210863 h 2380521"/>
              <a:gd name="connsiteX735" fmla="*/ 6154391 w 8023328"/>
              <a:gd name="connsiteY735" fmla="*/ 1210863 h 2380521"/>
              <a:gd name="connsiteX736" fmla="*/ 6168247 w 8023328"/>
              <a:gd name="connsiteY736" fmla="*/ 1224719 h 2380521"/>
              <a:gd name="connsiteX737" fmla="*/ 6154391 w 8023328"/>
              <a:gd name="connsiteY737" fmla="*/ 1237116 h 2380521"/>
              <a:gd name="connsiteX738" fmla="*/ 6141994 w 8023328"/>
              <a:gd name="connsiteY738" fmla="*/ 1224719 h 2380521"/>
              <a:gd name="connsiteX739" fmla="*/ 6154391 w 8023328"/>
              <a:gd name="connsiteY739" fmla="*/ 1210863 h 2380521"/>
              <a:gd name="connsiteX740" fmla="*/ 6083559 w 8023328"/>
              <a:gd name="connsiteY740" fmla="*/ 1210863 h 2380521"/>
              <a:gd name="connsiteX741" fmla="*/ 6097415 w 8023328"/>
              <a:gd name="connsiteY741" fmla="*/ 1224719 h 2380521"/>
              <a:gd name="connsiteX742" fmla="*/ 6083559 w 8023328"/>
              <a:gd name="connsiteY742" fmla="*/ 1237116 h 2380521"/>
              <a:gd name="connsiteX743" fmla="*/ 6071162 w 8023328"/>
              <a:gd name="connsiteY743" fmla="*/ 1224719 h 2380521"/>
              <a:gd name="connsiteX744" fmla="*/ 6083559 w 8023328"/>
              <a:gd name="connsiteY744" fmla="*/ 1210863 h 2380521"/>
              <a:gd name="connsiteX745" fmla="*/ 6009356 w 8023328"/>
              <a:gd name="connsiteY745" fmla="*/ 1210863 h 2380521"/>
              <a:gd name="connsiteX746" fmla="*/ 6023212 w 8023328"/>
              <a:gd name="connsiteY746" fmla="*/ 1224719 h 2380521"/>
              <a:gd name="connsiteX747" fmla="*/ 6009356 w 8023328"/>
              <a:gd name="connsiteY747" fmla="*/ 1237116 h 2380521"/>
              <a:gd name="connsiteX748" fmla="*/ 5996959 w 8023328"/>
              <a:gd name="connsiteY748" fmla="*/ 1224719 h 2380521"/>
              <a:gd name="connsiteX749" fmla="*/ 6009356 w 8023328"/>
              <a:gd name="connsiteY749" fmla="*/ 1210863 h 2380521"/>
              <a:gd name="connsiteX750" fmla="*/ 5940548 w 8023328"/>
              <a:gd name="connsiteY750" fmla="*/ 1210863 h 2380521"/>
              <a:gd name="connsiteX751" fmla="*/ 5955726 w 8023328"/>
              <a:gd name="connsiteY751" fmla="*/ 1224719 h 2380521"/>
              <a:gd name="connsiteX752" fmla="*/ 5940548 w 8023328"/>
              <a:gd name="connsiteY752" fmla="*/ 1237116 h 2380521"/>
              <a:gd name="connsiteX753" fmla="*/ 5926130 w 8023328"/>
              <a:gd name="connsiteY753" fmla="*/ 1224719 h 2380521"/>
              <a:gd name="connsiteX754" fmla="*/ 5940548 w 8023328"/>
              <a:gd name="connsiteY754" fmla="*/ 1210863 h 2380521"/>
              <a:gd name="connsiteX755" fmla="*/ 5870088 w 8023328"/>
              <a:gd name="connsiteY755" fmla="*/ 1210863 h 2380521"/>
              <a:gd name="connsiteX756" fmla="*/ 5884877 w 8023328"/>
              <a:gd name="connsiteY756" fmla="*/ 1224719 h 2380521"/>
              <a:gd name="connsiteX757" fmla="*/ 5870088 w 8023328"/>
              <a:gd name="connsiteY757" fmla="*/ 1237116 h 2380521"/>
              <a:gd name="connsiteX758" fmla="*/ 5855299 w 8023328"/>
              <a:gd name="connsiteY758" fmla="*/ 1224719 h 2380521"/>
              <a:gd name="connsiteX759" fmla="*/ 5870088 w 8023328"/>
              <a:gd name="connsiteY759" fmla="*/ 1210863 h 2380521"/>
              <a:gd name="connsiteX760" fmla="*/ 5799257 w 8023328"/>
              <a:gd name="connsiteY760" fmla="*/ 1210863 h 2380521"/>
              <a:gd name="connsiteX761" fmla="*/ 5814045 w 8023328"/>
              <a:gd name="connsiteY761" fmla="*/ 1224719 h 2380521"/>
              <a:gd name="connsiteX762" fmla="*/ 5799257 w 8023328"/>
              <a:gd name="connsiteY762" fmla="*/ 1237116 h 2380521"/>
              <a:gd name="connsiteX763" fmla="*/ 5784469 w 8023328"/>
              <a:gd name="connsiteY763" fmla="*/ 1224719 h 2380521"/>
              <a:gd name="connsiteX764" fmla="*/ 5799257 w 8023328"/>
              <a:gd name="connsiteY764" fmla="*/ 1210863 h 2380521"/>
              <a:gd name="connsiteX765" fmla="*/ 5724122 w 8023328"/>
              <a:gd name="connsiteY765" fmla="*/ 1210863 h 2380521"/>
              <a:gd name="connsiteX766" fmla="*/ 5736519 w 8023328"/>
              <a:gd name="connsiteY766" fmla="*/ 1225651 h 2380521"/>
              <a:gd name="connsiteX767" fmla="*/ 5724122 w 8023328"/>
              <a:gd name="connsiteY767" fmla="*/ 1240439 h 2380521"/>
              <a:gd name="connsiteX768" fmla="*/ 5710266 w 8023328"/>
              <a:gd name="connsiteY768" fmla="*/ 1225651 h 2380521"/>
              <a:gd name="connsiteX769" fmla="*/ 5724122 w 8023328"/>
              <a:gd name="connsiteY769" fmla="*/ 1210863 h 2380521"/>
              <a:gd name="connsiteX770" fmla="*/ 5653291 w 8023328"/>
              <a:gd name="connsiteY770" fmla="*/ 1210863 h 2380521"/>
              <a:gd name="connsiteX771" fmla="*/ 5665688 w 8023328"/>
              <a:gd name="connsiteY771" fmla="*/ 1225651 h 2380521"/>
              <a:gd name="connsiteX772" fmla="*/ 5653291 w 8023328"/>
              <a:gd name="connsiteY772" fmla="*/ 1240439 h 2380521"/>
              <a:gd name="connsiteX773" fmla="*/ 5639435 w 8023328"/>
              <a:gd name="connsiteY773" fmla="*/ 1225651 h 2380521"/>
              <a:gd name="connsiteX774" fmla="*/ 5653291 w 8023328"/>
              <a:gd name="connsiteY774" fmla="*/ 1210863 h 2380521"/>
              <a:gd name="connsiteX775" fmla="*/ 5582461 w 8023328"/>
              <a:gd name="connsiteY775" fmla="*/ 1210863 h 2380521"/>
              <a:gd name="connsiteX776" fmla="*/ 5594858 w 8023328"/>
              <a:gd name="connsiteY776" fmla="*/ 1225651 h 2380521"/>
              <a:gd name="connsiteX777" fmla="*/ 5582461 w 8023328"/>
              <a:gd name="connsiteY777" fmla="*/ 1240439 h 2380521"/>
              <a:gd name="connsiteX778" fmla="*/ 5568605 w 8023328"/>
              <a:gd name="connsiteY778" fmla="*/ 1225651 h 2380521"/>
              <a:gd name="connsiteX779" fmla="*/ 5582461 w 8023328"/>
              <a:gd name="connsiteY779" fmla="*/ 1210863 h 2380521"/>
              <a:gd name="connsiteX780" fmla="*/ 5510171 w 8023328"/>
              <a:gd name="connsiteY780" fmla="*/ 1210863 h 2380521"/>
              <a:gd name="connsiteX781" fmla="*/ 5524027 w 8023328"/>
              <a:gd name="connsiteY781" fmla="*/ 1225651 h 2380521"/>
              <a:gd name="connsiteX782" fmla="*/ 5510171 w 8023328"/>
              <a:gd name="connsiteY782" fmla="*/ 1240439 h 2380521"/>
              <a:gd name="connsiteX783" fmla="*/ 5497774 w 8023328"/>
              <a:gd name="connsiteY783" fmla="*/ 1225651 h 2380521"/>
              <a:gd name="connsiteX784" fmla="*/ 5510171 w 8023328"/>
              <a:gd name="connsiteY784" fmla="*/ 1210863 h 2380521"/>
              <a:gd name="connsiteX785" fmla="*/ 5438937 w 8023328"/>
              <a:gd name="connsiteY785" fmla="*/ 1210863 h 2380521"/>
              <a:gd name="connsiteX786" fmla="*/ 5453178 w 8023328"/>
              <a:gd name="connsiteY786" fmla="*/ 1225651 h 2380521"/>
              <a:gd name="connsiteX787" fmla="*/ 5438937 w 8023328"/>
              <a:gd name="connsiteY787" fmla="*/ 1240439 h 2380521"/>
              <a:gd name="connsiteX788" fmla="*/ 5426945 w 8023328"/>
              <a:gd name="connsiteY788" fmla="*/ 1225651 h 2380521"/>
              <a:gd name="connsiteX789" fmla="*/ 5438937 w 8023328"/>
              <a:gd name="connsiteY789" fmla="*/ 1210863 h 2380521"/>
              <a:gd name="connsiteX790" fmla="*/ 5367530 w 8023328"/>
              <a:gd name="connsiteY790" fmla="*/ 1210863 h 2380521"/>
              <a:gd name="connsiteX791" fmla="*/ 5382318 w 8023328"/>
              <a:gd name="connsiteY791" fmla="*/ 1225651 h 2380521"/>
              <a:gd name="connsiteX792" fmla="*/ 5367530 w 8023328"/>
              <a:gd name="connsiteY792" fmla="*/ 1240439 h 2380521"/>
              <a:gd name="connsiteX793" fmla="*/ 5352742 w 8023328"/>
              <a:gd name="connsiteY793" fmla="*/ 1225651 h 2380521"/>
              <a:gd name="connsiteX794" fmla="*/ 5367530 w 8023328"/>
              <a:gd name="connsiteY794" fmla="*/ 1210863 h 2380521"/>
              <a:gd name="connsiteX795" fmla="*/ 5296699 w 8023328"/>
              <a:gd name="connsiteY795" fmla="*/ 1210863 h 2380521"/>
              <a:gd name="connsiteX796" fmla="*/ 5311488 w 8023328"/>
              <a:gd name="connsiteY796" fmla="*/ 1225651 h 2380521"/>
              <a:gd name="connsiteX797" fmla="*/ 5296699 w 8023328"/>
              <a:gd name="connsiteY797" fmla="*/ 1240439 h 2380521"/>
              <a:gd name="connsiteX798" fmla="*/ 5281910 w 8023328"/>
              <a:gd name="connsiteY798" fmla="*/ 1225651 h 2380521"/>
              <a:gd name="connsiteX799" fmla="*/ 5296699 w 8023328"/>
              <a:gd name="connsiteY799" fmla="*/ 1210863 h 2380521"/>
              <a:gd name="connsiteX800" fmla="*/ 5225869 w 8023328"/>
              <a:gd name="connsiteY800" fmla="*/ 1210863 h 2380521"/>
              <a:gd name="connsiteX801" fmla="*/ 5240657 w 8023328"/>
              <a:gd name="connsiteY801" fmla="*/ 1225651 h 2380521"/>
              <a:gd name="connsiteX802" fmla="*/ 5225869 w 8023328"/>
              <a:gd name="connsiteY802" fmla="*/ 1240439 h 2380521"/>
              <a:gd name="connsiteX803" fmla="*/ 5211081 w 8023328"/>
              <a:gd name="connsiteY803" fmla="*/ 1225651 h 2380521"/>
              <a:gd name="connsiteX804" fmla="*/ 5225869 w 8023328"/>
              <a:gd name="connsiteY804" fmla="*/ 1210863 h 2380521"/>
              <a:gd name="connsiteX805" fmla="*/ 5154105 w 8023328"/>
              <a:gd name="connsiteY805" fmla="*/ 1210863 h 2380521"/>
              <a:gd name="connsiteX806" fmla="*/ 5166502 w 8023328"/>
              <a:gd name="connsiteY806" fmla="*/ 1225651 h 2380521"/>
              <a:gd name="connsiteX807" fmla="*/ 5154105 w 8023328"/>
              <a:gd name="connsiteY807" fmla="*/ 1240439 h 2380521"/>
              <a:gd name="connsiteX808" fmla="*/ 5140249 w 8023328"/>
              <a:gd name="connsiteY808" fmla="*/ 1225651 h 2380521"/>
              <a:gd name="connsiteX809" fmla="*/ 5154105 w 8023328"/>
              <a:gd name="connsiteY809" fmla="*/ 1210863 h 2380521"/>
              <a:gd name="connsiteX810" fmla="*/ 5083276 w 8023328"/>
              <a:gd name="connsiteY810" fmla="*/ 1210863 h 2380521"/>
              <a:gd name="connsiteX811" fmla="*/ 5095673 w 8023328"/>
              <a:gd name="connsiteY811" fmla="*/ 1225651 h 2380521"/>
              <a:gd name="connsiteX812" fmla="*/ 5083276 w 8023328"/>
              <a:gd name="connsiteY812" fmla="*/ 1240439 h 2380521"/>
              <a:gd name="connsiteX813" fmla="*/ 5069420 w 8023328"/>
              <a:gd name="connsiteY813" fmla="*/ 1225651 h 2380521"/>
              <a:gd name="connsiteX814" fmla="*/ 5083276 w 8023328"/>
              <a:gd name="connsiteY814" fmla="*/ 1210863 h 2380521"/>
              <a:gd name="connsiteX815" fmla="*/ 5012445 w 8023328"/>
              <a:gd name="connsiteY815" fmla="*/ 1210863 h 2380521"/>
              <a:gd name="connsiteX816" fmla="*/ 5024842 w 8023328"/>
              <a:gd name="connsiteY816" fmla="*/ 1225651 h 2380521"/>
              <a:gd name="connsiteX817" fmla="*/ 5012445 w 8023328"/>
              <a:gd name="connsiteY817" fmla="*/ 1240439 h 2380521"/>
              <a:gd name="connsiteX818" fmla="*/ 4998589 w 8023328"/>
              <a:gd name="connsiteY818" fmla="*/ 1225651 h 2380521"/>
              <a:gd name="connsiteX819" fmla="*/ 5012445 w 8023328"/>
              <a:gd name="connsiteY819" fmla="*/ 1210863 h 2380521"/>
              <a:gd name="connsiteX820" fmla="*/ 4940157 w 8023328"/>
              <a:gd name="connsiteY820" fmla="*/ 1210863 h 2380521"/>
              <a:gd name="connsiteX821" fmla="*/ 4954013 w 8023328"/>
              <a:gd name="connsiteY821" fmla="*/ 1225651 h 2380521"/>
              <a:gd name="connsiteX822" fmla="*/ 4940157 w 8023328"/>
              <a:gd name="connsiteY822" fmla="*/ 1240439 h 2380521"/>
              <a:gd name="connsiteX823" fmla="*/ 4927760 w 8023328"/>
              <a:gd name="connsiteY823" fmla="*/ 1225651 h 2380521"/>
              <a:gd name="connsiteX824" fmla="*/ 4940157 w 8023328"/>
              <a:gd name="connsiteY824" fmla="*/ 1210863 h 2380521"/>
              <a:gd name="connsiteX825" fmla="*/ 4865953 w 8023328"/>
              <a:gd name="connsiteY825" fmla="*/ 1210863 h 2380521"/>
              <a:gd name="connsiteX826" fmla="*/ 4879809 w 8023328"/>
              <a:gd name="connsiteY826" fmla="*/ 1225651 h 2380521"/>
              <a:gd name="connsiteX827" fmla="*/ 4865953 w 8023328"/>
              <a:gd name="connsiteY827" fmla="*/ 1240439 h 2380521"/>
              <a:gd name="connsiteX828" fmla="*/ 4853556 w 8023328"/>
              <a:gd name="connsiteY828" fmla="*/ 1225651 h 2380521"/>
              <a:gd name="connsiteX829" fmla="*/ 4865953 w 8023328"/>
              <a:gd name="connsiteY829" fmla="*/ 1210863 h 2380521"/>
              <a:gd name="connsiteX830" fmla="*/ 4795122 w 8023328"/>
              <a:gd name="connsiteY830" fmla="*/ 1210863 h 2380521"/>
              <a:gd name="connsiteX831" fmla="*/ 4808978 w 8023328"/>
              <a:gd name="connsiteY831" fmla="*/ 1225651 h 2380521"/>
              <a:gd name="connsiteX832" fmla="*/ 4795122 w 8023328"/>
              <a:gd name="connsiteY832" fmla="*/ 1240439 h 2380521"/>
              <a:gd name="connsiteX833" fmla="*/ 4782725 w 8023328"/>
              <a:gd name="connsiteY833" fmla="*/ 1225651 h 2380521"/>
              <a:gd name="connsiteX834" fmla="*/ 4795122 w 8023328"/>
              <a:gd name="connsiteY834" fmla="*/ 1210863 h 2380521"/>
              <a:gd name="connsiteX835" fmla="*/ 4726684 w 8023328"/>
              <a:gd name="connsiteY835" fmla="*/ 1210863 h 2380521"/>
              <a:gd name="connsiteX836" fmla="*/ 4741472 w 8023328"/>
              <a:gd name="connsiteY836" fmla="*/ 1225651 h 2380521"/>
              <a:gd name="connsiteX837" fmla="*/ 4726684 w 8023328"/>
              <a:gd name="connsiteY837" fmla="*/ 1240439 h 2380521"/>
              <a:gd name="connsiteX838" fmla="*/ 4711896 w 8023328"/>
              <a:gd name="connsiteY838" fmla="*/ 1225651 h 2380521"/>
              <a:gd name="connsiteX839" fmla="*/ 4726684 w 8023328"/>
              <a:gd name="connsiteY839" fmla="*/ 1210863 h 2380521"/>
              <a:gd name="connsiteX840" fmla="*/ 4655853 w 8023328"/>
              <a:gd name="connsiteY840" fmla="*/ 1210863 h 2380521"/>
              <a:gd name="connsiteX841" fmla="*/ 4670642 w 8023328"/>
              <a:gd name="connsiteY841" fmla="*/ 1225651 h 2380521"/>
              <a:gd name="connsiteX842" fmla="*/ 4655853 w 8023328"/>
              <a:gd name="connsiteY842" fmla="*/ 1240439 h 2380521"/>
              <a:gd name="connsiteX843" fmla="*/ 4641064 w 8023328"/>
              <a:gd name="connsiteY843" fmla="*/ 1225651 h 2380521"/>
              <a:gd name="connsiteX844" fmla="*/ 4655853 w 8023328"/>
              <a:gd name="connsiteY844" fmla="*/ 1210863 h 2380521"/>
              <a:gd name="connsiteX845" fmla="*/ 4585023 w 8023328"/>
              <a:gd name="connsiteY845" fmla="*/ 1210863 h 2380521"/>
              <a:gd name="connsiteX846" fmla="*/ 4599811 w 8023328"/>
              <a:gd name="connsiteY846" fmla="*/ 1225651 h 2380521"/>
              <a:gd name="connsiteX847" fmla="*/ 4585023 w 8023328"/>
              <a:gd name="connsiteY847" fmla="*/ 1240439 h 2380521"/>
              <a:gd name="connsiteX848" fmla="*/ 4570235 w 8023328"/>
              <a:gd name="connsiteY848" fmla="*/ 1225651 h 2380521"/>
              <a:gd name="connsiteX849" fmla="*/ 4585023 w 8023328"/>
              <a:gd name="connsiteY849" fmla="*/ 1210863 h 2380521"/>
              <a:gd name="connsiteX850" fmla="*/ 4513260 w 8023328"/>
              <a:gd name="connsiteY850" fmla="*/ 1210863 h 2380521"/>
              <a:gd name="connsiteX851" fmla="*/ 4525657 w 8023328"/>
              <a:gd name="connsiteY851" fmla="*/ 1225651 h 2380521"/>
              <a:gd name="connsiteX852" fmla="*/ 4513260 w 8023328"/>
              <a:gd name="connsiteY852" fmla="*/ 1240439 h 2380521"/>
              <a:gd name="connsiteX853" fmla="*/ 4499404 w 8023328"/>
              <a:gd name="connsiteY853" fmla="*/ 1225651 h 2380521"/>
              <a:gd name="connsiteX854" fmla="*/ 4513260 w 8023328"/>
              <a:gd name="connsiteY854" fmla="*/ 1210863 h 2380521"/>
              <a:gd name="connsiteX855" fmla="*/ 4439056 w 8023328"/>
              <a:gd name="connsiteY855" fmla="*/ 1210863 h 2380521"/>
              <a:gd name="connsiteX856" fmla="*/ 4451453 w 8023328"/>
              <a:gd name="connsiteY856" fmla="*/ 1225651 h 2380521"/>
              <a:gd name="connsiteX857" fmla="*/ 4439056 w 8023328"/>
              <a:gd name="connsiteY857" fmla="*/ 1240439 h 2380521"/>
              <a:gd name="connsiteX858" fmla="*/ 4425200 w 8023328"/>
              <a:gd name="connsiteY858" fmla="*/ 1225651 h 2380521"/>
              <a:gd name="connsiteX859" fmla="*/ 4439056 w 8023328"/>
              <a:gd name="connsiteY859" fmla="*/ 1210863 h 2380521"/>
              <a:gd name="connsiteX860" fmla="*/ 4366768 w 8023328"/>
              <a:gd name="connsiteY860" fmla="*/ 1210863 h 2380521"/>
              <a:gd name="connsiteX861" fmla="*/ 4380624 w 8023328"/>
              <a:gd name="connsiteY861" fmla="*/ 1225651 h 2380521"/>
              <a:gd name="connsiteX862" fmla="*/ 4366768 w 8023328"/>
              <a:gd name="connsiteY862" fmla="*/ 1240439 h 2380521"/>
              <a:gd name="connsiteX863" fmla="*/ 4354371 w 8023328"/>
              <a:gd name="connsiteY863" fmla="*/ 1225651 h 2380521"/>
              <a:gd name="connsiteX864" fmla="*/ 4366768 w 8023328"/>
              <a:gd name="connsiteY864" fmla="*/ 1210863 h 2380521"/>
              <a:gd name="connsiteX865" fmla="*/ 4295937 w 8023328"/>
              <a:gd name="connsiteY865" fmla="*/ 1210863 h 2380521"/>
              <a:gd name="connsiteX866" fmla="*/ 4309793 w 8023328"/>
              <a:gd name="connsiteY866" fmla="*/ 1225651 h 2380521"/>
              <a:gd name="connsiteX867" fmla="*/ 4295937 w 8023328"/>
              <a:gd name="connsiteY867" fmla="*/ 1240439 h 2380521"/>
              <a:gd name="connsiteX868" fmla="*/ 4283540 w 8023328"/>
              <a:gd name="connsiteY868" fmla="*/ 1225651 h 2380521"/>
              <a:gd name="connsiteX869" fmla="*/ 4295937 w 8023328"/>
              <a:gd name="connsiteY869" fmla="*/ 1210863 h 2380521"/>
              <a:gd name="connsiteX870" fmla="*/ 368953 w 8023328"/>
              <a:gd name="connsiteY870" fmla="*/ 1210863 h 2380521"/>
              <a:gd name="connsiteX871" fmla="*/ 383742 w 8023328"/>
              <a:gd name="connsiteY871" fmla="*/ 1225651 h 2380521"/>
              <a:gd name="connsiteX872" fmla="*/ 368953 w 8023328"/>
              <a:gd name="connsiteY872" fmla="*/ 1240439 h 2380521"/>
              <a:gd name="connsiteX873" fmla="*/ 354165 w 8023328"/>
              <a:gd name="connsiteY873" fmla="*/ 1225651 h 2380521"/>
              <a:gd name="connsiteX874" fmla="*/ 368953 w 8023328"/>
              <a:gd name="connsiteY874" fmla="*/ 1210863 h 2380521"/>
              <a:gd name="connsiteX875" fmla="*/ 297189 w 8023328"/>
              <a:gd name="connsiteY875" fmla="*/ 1210863 h 2380521"/>
              <a:gd name="connsiteX876" fmla="*/ 309586 w 8023328"/>
              <a:gd name="connsiteY876" fmla="*/ 1225651 h 2380521"/>
              <a:gd name="connsiteX877" fmla="*/ 297189 w 8023328"/>
              <a:gd name="connsiteY877" fmla="*/ 1240439 h 2380521"/>
              <a:gd name="connsiteX878" fmla="*/ 283334 w 8023328"/>
              <a:gd name="connsiteY878" fmla="*/ 1225651 h 2380521"/>
              <a:gd name="connsiteX879" fmla="*/ 297189 w 8023328"/>
              <a:gd name="connsiteY879" fmla="*/ 1210863 h 2380521"/>
              <a:gd name="connsiteX880" fmla="*/ 226361 w 8023328"/>
              <a:gd name="connsiteY880" fmla="*/ 1210863 h 2380521"/>
              <a:gd name="connsiteX881" fmla="*/ 238759 w 8023328"/>
              <a:gd name="connsiteY881" fmla="*/ 1225651 h 2380521"/>
              <a:gd name="connsiteX882" fmla="*/ 226361 w 8023328"/>
              <a:gd name="connsiteY882" fmla="*/ 1240439 h 2380521"/>
              <a:gd name="connsiteX883" fmla="*/ 212504 w 8023328"/>
              <a:gd name="connsiteY883" fmla="*/ 1225651 h 2380521"/>
              <a:gd name="connsiteX884" fmla="*/ 226361 w 8023328"/>
              <a:gd name="connsiteY884" fmla="*/ 1210863 h 2380521"/>
              <a:gd name="connsiteX885" fmla="*/ 155527 w 8023328"/>
              <a:gd name="connsiteY885" fmla="*/ 1210863 h 2380521"/>
              <a:gd name="connsiteX886" fmla="*/ 167924 w 8023328"/>
              <a:gd name="connsiteY886" fmla="*/ 1225651 h 2380521"/>
              <a:gd name="connsiteX887" fmla="*/ 155527 w 8023328"/>
              <a:gd name="connsiteY887" fmla="*/ 1240439 h 2380521"/>
              <a:gd name="connsiteX888" fmla="*/ 141671 w 8023328"/>
              <a:gd name="connsiteY888" fmla="*/ 1225651 h 2380521"/>
              <a:gd name="connsiteX889" fmla="*/ 155527 w 8023328"/>
              <a:gd name="connsiteY889" fmla="*/ 1210863 h 2380521"/>
              <a:gd name="connsiteX890" fmla="*/ 83239 w 8023328"/>
              <a:gd name="connsiteY890" fmla="*/ 1210863 h 2380521"/>
              <a:gd name="connsiteX891" fmla="*/ 97095 w 8023328"/>
              <a:gd name="connsiteY891" fmla="*/ 1225651 h 2380521"/>
              <a:gd name="connsiteX892" fmla="*/ 83239 w 8023328"/>
              <a:gd name="connsiteY892" fmla="*/ 1240439 h 2380521"/>
              <a:gd name="connsiteX893" fmla="*/ 70841 w 8023328"/>
              <a:gd name="connsiteY893" fmla="*/ 1225651 h 2380521"/>
              <a:gd name="connsiteX894" fmla="*/ 83239 w 8023328"/>
              <a:gd name="connsiteY894" fmla="*/ 1210863 h 2380521"/>
              <a:gd name="connsiteX895" fmla="*/ 12003 w 8023328"/>
              <a:gd name="connsiteY895" fmla="*/ 1210863 h 2380521"/>
              <a:gd name="connsiteX896" fmla="*/ 26244 w 8023328"/>
              <a:gd name="connsiteY896" fmla="*/ 1225651 h 2380521"/>
              <a:gd name="connsiteX897" fmla="*/ 12003 w 8023328"/>
              <a:gd name="connsiteY897" fmla="*/ 1240439 h 2380521"/>
              <a:gd name="connsiteX898" fmla="*/ 10 w 8023328"/>
              <a:gd name="connsiteY898" fmla="*/ 1225651 h 2380521"/>
              <a:gd name="connsiteX899" fmla="*/ 12003 w 8023328"/>
              <a:gd name="connsiteY899" fmla="*/ 1210863 h 2380521"/>
              <a:gd name="connsiteX900" fmla="*/ 7013492 w 8023328"/>
              <a:gd name="connsiteY900" fmla="*/ 1140032 h 2380521"/>
              <a:gd name="connsiteX901" fmla="*/ 7028280 w 8023328"/>
              <a:gd name="connsiteY901" fmla="*/ 1152429 h 2380521"/>
              <a:gd name="connsiteX902" fmla="*/ 7013492 w 8023328"/>
              <a:gd name="connsiteY902" fmla="*/ 1166286 h 2380521"/>
              <a:gd name="connsiteX903" fmla="*/ 6998704 w 8023328"/>
              <a:gd name="connsiteY903" fmla="*/ 1152429 h 2380521"/>
              <a:gd name="connsiteX904" fmla="*/ 7013492 w 8023328"/>
              <a:gd name="connsiteY904" fmla="*/ 1140032 h 2380521"/>
              <a:gd name="connsiteX905" fmla="*/ 6939085 w 8023328"/>
              <a:gd name="connsiteY905" fmla="*/ 1140032 h 2380521"/>
              <a:gd name="connsiteX906" fmla="*/ 6950753 w 8023328"/>
              <a:gd name="connsiteY906" fmla="*/ 1152429 h 2380521"/>
              <a:gd name="connsiteX907" fmla="*/ 6939085 w 8023328"/>
              <a:gd name="connsiteY907" fmla="*/ 1166286 h 2380521"/>
              <a:gd name="connsiteX908" fmla="*/ 6924500 w 8023328"/>
              <a:gd name="connsiteY908" fmla="*/ 1152429 h 2380521"/>
              <a:gd name="connsiteX909" fmla="*/ 6939085 w 8023328"/>
              <a:gd name="connsiteY909" fmla="*/ 1140032 h 2380521"/>
              <a:gd name="connsiteX910" fmla="*/ 6867525 w 8023328"/>
              <a:gd name="connsiteY910" fmla="*/ 1140032 h 2380521"/>
              <a:gd name="connsiteX911" fmla="*/ 6879922 w 8023328"/>
              <a:gd name="connsiteY911" fmla="*/ 1153888 h 2380521"/>
              <a:gd name="connsiteX912" fmla="*/ 6867525 w 8023328"/>
              <a:gd name="connsiteY912" fmla="*/ 1166286 h 2380521"/>
              <a:gd name="connsiteX913" fmla="*/ 6853669 w 8023328"/>
              <a:gd name="connsiteY913" fmla="*/ 1153888 h 2380521"/>
              <a:gd name="connsiteX914" fmla="*/ 6867525 w 8023328"/>
              <a:gd name="connsiteY914" fmla="*/ 1140032 h 2380521"/>
              <a:gd name="connsiteX915" fmla="*/ 6796696 w 8023328"/>
              <a:gd name="connsiteY915" fmla="*/ 1140032 h 2380521"/>
              <a:gd name="connsiteX916" fmla="*/ 6809093 w 8023328"/>
              <a:gd name="connsiteY916" fmla="*/ 1153888 h 2380521"/>
              <a:gd name="connsiteX917" fmla="*/ 6796696 w 8023328"/>
              <a:gd name="connsiteY917" fmla="*/ 1166286 h 2380521"/>
              <a:gd name="connsiteX918" fmla="*/ 6782840 w 8023328"/>
              <a:gd name="connsiteY918" fmla="*/ 1153888 h 2380521"/>
              <a:gd name="connsiteX919" fmla="*/ 6796696 w 8023328"/>
              <a:gd name="connsiteY919" fmla="*/ 1140032 h 2380521"/>
              <a:gd name="connsiteX920" fmla="*/ 6724405 w 8023328"/>
              <a:gd name="connsiteY920" fmla="*/ 1140032 h 2380521"/>
              <a:gd name="connsiteX921" fmla="*/ 6738261 w 8023328"/>
              <a:gd name="connsiteY921" fmla="*/ 1153888 h 2380521"/>
              <a:gd name="connsiteX922" fmla="*/ 6724405 w 8023328"/>
              <a:gd name="connsiteY922" fmla="*/ 1166286 h 2380521"/>
              <a:gd name="connsiteX923" fmla="*/ 6712008 w 8023328"/>
              <a:gd name="connsiteY923" fmla="*/ 1153888 h 2380521"/>
              <a:gd name="connsiteX924" fmla="*/ 6724405 w 8023328"/>
              <a:gd name="connsiteY924" fmla="*/ 1140032 h 2380521"/>
              <a:gd name="connsiteX925" fmla="*/ 6653576 w 8023328"/>
              <a:gd name="connsiteY925" fmla="*/ 1140032 h 2380521"/>
              <a:gd name="connsiteX926" fmla="*/ 6667432 w 8023328"/>
              <a:gd name="connsiteY926" fmla="*/ 1153888 h 2380521"/>
              <a:gd name="connsiteX927" fmla="*/ 6653576 w 8023328"/>
              <a:gd name="connsiteY927" fmla="*/ 1166286 h 2380521"/>
              <a:gd name="connsiteX928" fmla="*/ 6641179 w 8023328"/>
              <a:gd name="connsiteY928" fmla="*/ 1153888 h 2380521"/>
              <a:gd name="connsiteX929" fmla="*/ 6653576 w 8023328"/>
              <a:gd name="connsiteY929" fmla="*/ 1140032 h 2380521"/>
              <a:gd name="connsiteX930" fmla="*/ 6581764 w 8023328"/>
              <a:gd name="connsiteY930" fmla="*/ 1140032 h 2380521"/>
              <a:gd name="connsiteX931" fmla="*/ 6596552 w 8023328"/>
              <a:gd name="connsiteY931" fmla="*/ 1153888 h 2380521"/>
              <a:gd name="connsiteX932" fmla="*/ 6581764 w 8023328"/>
              <a:gd name="connsiteY932" fmla="*/ 1166286 h 2380521"/>
              <a:gd name="connsiteX933" fmla="*/ 6566976 w 8023328"/>
              <a:gd name="connsiteY933" fmla="*/ 1153888 h 2380521"/>
              <a:gd name="connsiteX934" fmla="*/ 6581764 w 8023328"/>
              <a:gd name="connsiteY934" fmla="*/ 1140032 h 2380521"/>
              <a:gd name="connsiteX935" fmla="*/ 6510933 w 8023328"/>
              <a:gd name="connsiteY935" fmla="*/ 1140032 h 2380521"/>
              <a:gd name="connsiteX936" fmla="*/ 6525722 w 8023328"/>
              <a:gd name="connsiteY936" fmla="*/ 1153888 h 2380521"/>
              <a:gd name="connsiteX937" fmla="*/ 6510933 w 8023328"/>
              <a:gd name="connsiteY937" fmla="*/ 1166286 h 2380521"/>
              <a:gd name="connsiteX938" fmla="*/ 6496144 w 8023328"/>
              <a:gd name="connsiteY938" fmla="*/ 1153888 h 2380521"/>
              <a:gd name="connsiteX939" fmla="*/ 6510933 w 8023328"/>
              <a:gd name="connsiteY939" fmla="*/ 1140032 h 2380521"/>
              <a:gd name="connsiteX940" fmla="*/ 6440492 w 8023328"/>
              <a:gd name="connsiteY940" fmla="*/ 1140032 h 2380521"/>
              <a:gd name="connsiteX941" fmla="*/ 6454911 w 8023328"/>
              <a:gd name="connsiteY941" fmla="*/ 1153888 h 2380521"/>
              <a:gd name="connsiteX942" fmla="*/ 6440492 w 8023328"/>
              <a:gd name="connsiteY942" fmla="*/ 1166286 h 2380521"/>
              <a:gd name="connsiteX943" fmla="*/ 6425315 w 8023328"/>
              <a:gd name="connsiteY943" fmla="*/ 1153888 h 2380521"/>
              <a:gd name="connsiteX944" fmla="*/ 6440492 w 8023328"/>
              <a:gd name="connsiteY944" fmla="*/ 1140032 h 2380521"/>
              <a:gd name="connsiteX945" fmla="*/ 6368340 w 8023328"/>
              <a:gd name="connsiteY945" fmla="*/ 1140032 h 2380521"/>
              <a:gd name="connsiteX946" fmla="*/ 6380737 w 8023328"/>
              <a:gd name="connsiteY946" fmla="*/ 1153888 h 2380521"/>
              <a:gd name="connsiteX947" fmla="*/ 6368340 w 8023328"/>
              <a:gd name="connsiteY947" fmla="*/ 1166286 h 2380521"/>
              <a:gd name="connsiteX948" fmla="*/ 6354484 w 8023328"/>
              <a:gd name="connsiteY948" fmla="*/ 1153888 h 2380521"/>
              <a:gd name="connsiteX949" fmla="*/ 6368340 w 8023328"/>
              <a:gd name="connsiteY949" fmla="*/ 1140032 h 2380521"/>
              <a:gd name="connsiteX950" fmla="*/ 6297511 w 8023328"/>
              <a:gd name="connsiteY950" fmla="*/ 1140032 h 2380521"/>
              <a:gd name="connsiteX951" fmla="*/ 6309908 w 8023328"/>
              <a:gd name="connsiteY951" fmla="*/ 1153888 h 2380521"/>
              <a:gd name="connsiteX952" fmla="*/ 6297511 w 8023328"/>
              <a:gd name="connsiteY952" fmla="*/ 1166286 h 2380521"/>
              <a:gd name="connsiteX953" fmla="*/ 6283655 w 8023328"/>
              <a:gd name="connsiteY953" fmla="*/ 1153888 h 2380521"/>
              <a:gd name="connsiteX954" fmla="*/ 6297511 w 8023328"/>
              <a:gd name="connsiteY954" fmla="*/ 1140032 h 2380521"/>
              <a:gd name="connsiteX955" fmla="*/ 6226679 w 8023328"/>
              <a:gd name="connsiteY955" fmla="*/ 1140032 h 2380521"/>
              <a:gd name="connsiteX956" fmla="*/ 6239076 w 8023328"/>
              <a:gd name="connsiteY956" fmla="*/ 1153888 h 2380521"/>
              <a:gd name="connsiteX957" fmla="*/ 6226679 w 8023328"/>
              <a:gd name="connsiteY957" fmla="*/ 1166286 h 2380521"/>
              <a:gd name="connsiteX958" fmla="*/ 6212823 w 8023328"/>
              <a:gd name="connsiteY958" fmla="*/ 1153888 h 2380521"/>
              <a:gd name="connsiteX959" fmla="*/ 6226679 w 8023328"/>
              <a:gd name="connsiteY959" fmla="*/ 1140032 h 2380521"/>
              <a:gd name="connsiteX960" fmla="*/ 6154391 w 8023328"/>
              <a:gd name="connsiteY960" fmla="*/ 1140032 h 2380521"/>
              <a:gd name="connsiteX961" fmla="*/ 6168247 w 8023328"/>
              <a:gd name="connsiteY961" fmla="*/ 1153888 h 2380521"/>
              <a:gd name="connsiteX962" fmla="*/ 6154391 w 8023328"/>
              <a:gd name="connsiteY962" fmla="*/ 1166286 h 2380521"/>
              <a:gd name="connsiteX963" fmla="*/ 6141994 w 8023328"/>
              <a:gd name="connsiteY963" fmla="*/ 1153888 h 2380521"/>
              <a:gd name="connsiteX964" fmla="*/ 6154391 w 8023328"/>
              <a:gd name="connsiteY964" fmla="*/ 1140032 h 2380521"/>
              <a:gd name="connsiteX965" fmla="*/ 6083559 w 8023328"/>
              <a:gd name="connsiteY965" fmla="*/ 1140032 h 2380521"/>
              <a:gd name="connsiteX966" fmla="*/ 6097415 w 8023328"/>
              <a:gd name="connsiteY966" fmla="*/ 1153888 h 2380521"/>
              <a:gd name="connsiteX967" fmla="*/ 6083559 w 8023328"/>
              <a:gd name="connsiteY967" fmla="*/ 1166286 h 2380521"/>
              <a:gd name="connsiteX968" fmla="*/ 6071162 w 8023328"/>
              <a:gd name="connsiteY968" fmla="*/ 1153888 h 2380521"/>
              <a:gd name="connsiteX969" fmla="*/ 6083559 w 8023328"/>
              <a:gd name="connsiteY969" fmla="*/ 1140032 h 2380521"/>
              <a:gd name="connsiteX970" fmla="*/ 6009356 w 8023328"/>
              <a:gd name="connsiteY970" fmla="*/ 1140032 h 2380521"/>
              <a:gd name="connsiteX971" fmla="*/ 6023212 w 8023328"/>
              <a:gd name="connsiteY971" fmla="*/ 1153888 h 2380521"/>
              <a:gd name="connsiteX972" fmla="*/ 6009356 w 8023328"/>
              <a:gd name="connsiteY972" fmla="*/ 1166286 h 2380521"/>
              <a:gd name="connsiteX973" fmla="*/ 5996959 w 8023328"/>
              <a:gd name="connsiteY973" fmla="*/ 1153888 h 2380521"/>
              <a:gd name="connsiteX974" fmla="*/ 6009356 w 8023328"/>
              <a:gd name="connsiteY974" fmla="*/ 1140032 h 2380521"/>
              <a:gd name="connsiteX975" fmla="*/ 5940548 w 8023328"/>
              <a:gd name="connsiteY975" fmla="*/ 1140032 h 2380521"/>
              <a:gd name="connsiteX976" fmla="*/ 5955726 w 8023328"/>
              <a:gd name="connsiteY976" fmla="*/ 1153888 h 2380521"/>
              <a:gd name="connsiteX977" fmla="*/ 5940548 w 8023328"/>
              <a:gd name="connsiteY977" fmla="*/ 1166286 h 2380521"/>
              <a:gd name="connsiteX978" fmla="*/ 5926130 w 8023328"/>
              <a:gd name="connsiteY978" fmla="*/ 1153888 h 2380521"/>
              <a:gd name="connsiteX979" fmla="*/ 5940548 w 8023328"/>
              <a:gd name="connsiteY979" fmla="*/ 1140032 h 2380521"/>
              <a:gd name="connsiteX980" fmla="*/ 5870088 w 8023328"/>
              <a:gd name="connsiteY980" fmla="*/ 1140032 h 2380521"/>
              <a:gd name="connsiteX981" fmla="*/ 5884877 w 8023328"/>
              <a:gd name="connsiteY981" fmla="*/ 1153888 h 2380521"/>
              <a:gd name="connsiteX982" fmla="*/ 5870088 w 8023328"/>
              <a:gd name="connsiteY982" fmla="*/ 1166286 h 2380521"/>
              <a:gd name="connsiteX983" fmla="*/ 5855299 w 8023328"/>
              <a:gd name="connsiteY983" fmla="*/ 1153888 h 2380521"/>
              <a:gd name="connsiteX984" fmla="*/ 5870088 w 8023328"/>
              <a:gd name="connsiteY984" fmla="*/ 1140032 h 2380521"/>
              <a:gd name="connsiteX985" fmla="*/ 5799257 w 8023328"/>
              <a:gd name="connsiteY985" fmla="*/ 1140032 h 2380521"/>
              <a:gd name="connsiteX986" fmla="*/ 5814045 w 8023328"/>
              <a:gd name="connsiteY986" fmla="*/ 1153888 h 2380521"/>
              <a:gd name="connsiteX987" fmla="*/ 5799257 w 8023328"/>
              <a:gd name="connsiteY987" fmla="*/ 1166286 h 2380521"/>
              <a:gd name="connsiteX988" fmla="*/ 5784469 w 8023328"/>
              <a:gd name="connsiteY988" fmla="*/ 1153888 h 2380521"/>
              <a:gd name="connsiteX989" fmla="*/ 5799257 w 8023328"/>
              <a:gd name="connsiteY989" fmla="*/ 1140032 h 2380521"/>
              <a:gd name="connsiteX990" fmla="*/ 5724122 w 8023328"/>
              <a:gd name="connsiteY990" fmla="*/ 1140032 h 2380521"/>
              <a:gd name="connsiteX991" fmla="*/ 5736519 w 8023328"/>
              <a:gd name="connsiteY991" fmla="*/ 1153888 h 2380521"/>
              <a:gd name="connsiteX992" fmla="*/ 5724122 w 8023328"/>
              <a:gd name="connsiteY992" fmla="*/ 1166286 h 2380521"/>
              <a:gd name="connsiteX993" fmla="*/ 5710266 w 8023328"/>
              <a:gd name="connsiteY993" fmla="*/ 1153888 h 2380521"/>
              <a:gd name="connsiteX994" fmla="*/ 5724122 w 8023328"/>
              <a:gd name="connsiteY994" fmla="*/ 1140032 h 2380521"/>
              <a:gd name="connsiteX995" fmla="*/ 5653291 w 8023328"/>
              <a:gd name="connsiteY995" fmla="*/ 1140032 h 2380521"/>
              <a:gd name="connsiteX996" fmla="*/ 5665688 w 8023328"/>
              <a:gd name="connsiteY996" fmla="*/ 1153888 h 2380521"/>
              <a:gd name="connsiteX997" fmla="*/ 5653291 w 8023328"/>
              <a:gd name="connsiteY997" fmla="*/ 1166286 h 2380521"/>
              <a:gd name="connsiteX998" fmla="*/ 5639435 w 8023328"/>
              <a:gd name="connsiteY998" fmla="*/ 1153888 h 2380521"/>
              <a:gd name="connsiteX999" fmla="*/ 5653291 w 8023328"/>
              <a:gd name="connsiteY999" fmla="*/ 1140032 h 2380521"/>
              <a:gd name="connsiteX1000" fmla="*/ 5581002 w 8023328"/>
              <a:gd name="connsiteY1000" fmla="*/ 1140032 h 2380521"/>
              <a:gd name="connsiteX1001" fmla="*/ 5594858 w 8023328"/>
              <a:gd name="connsiteY1001" fmla="*/ 1153888 h 2380521"/>
              <a:gd name="connsiteX1002" fmla="*/ 5581002 w 8023328"/>
              <a:gd name="connsiteY1002" fmla="*/ 1166286 h 2380521"/>
              <a:gd name="connsiteX1003" fmla="*/ 5568605 w 8023328"/>
              <a:gd name="connsiteY1003" fmla="*/ 1153888 h 2380521"/>
              <a:gd name="connsiteX1004" fmla="*/ 5581002 w 8023328"/>
              <a:gd name="connsiteY1004" fmla="*/ 1140032 h 2380521"/>
              <a:gd name="connsiteX1005" fmla="*/ 5510171 w 8023328"/>
              <a:gd name="connsiteY1005" fmla="*/ 1140032 h 2380521"/>
              <a:gd name="connsiteX1006" fmla="*/ 5524027 w 8023328"/>
              <a:gd name="connsiteY1006" fmla="*/ 1153888 h 2380521"/>
              <a:gd name="connsiteX1007" fmla="*/ 5510171 w 8023328"/>
              <a:gd name="connsiteY1007" fmla="*/ 1166286 h 2380521"/>
              <a:gd name="connsiteX1008" fmla="*/ 5497774 w 8023328"/>
              <a:gd name="connsiteY1008" fmla="*/ 1153888 h 2380521"/>
              <a:gd name="connsiteX1009" fmla="*/ 5510171 w 8023328"/>
              <a:gd name="connsiteY1009" fmla="*/ 1140032 h 2380521"/>
              <a:gd name="connsiteX1010" fmla="*/ 5438937 w 8023328"/>
              <a:gd name="connsiteY1010" fmla="*/ 1140032 h 2380521"/>
              <a:gd name="connsiteX1011" fmla="*/ 5453178 w 8023328"/>
              <a:gd name="connsiteY1011" fmla="*/ 1153888 h 2380521"/>
              <a:gd name="connsiteX1012" fmla="*/ 5438937 w 8023328"/>
              <a:gd name="connsiteY1012" fmla="*/ 1166286 h 2380521"/>
              <a:gd name="connsiteX1013" fmla="*/ 5426945 w 8023328"/>
              <a:gd name="connsiteY1013" fmla="*/ 1153888 h 2380521"/>
              <a:gd name="connsiteX1014" fmla="*/ 5438937 w 8023328"/>
              <a:gd name="connsiteY1014" fmla="*/ 1140032 h 2380521"/>
              <a:gd name="connsiteX1015" fmla="*/ 5367530 w 8023328"/>
              <a:gd name="connsiteY1015" fmla="*/ 1140032 h 2380521"/>
              <a:gd name="connsiteX1016" fmla="*/ 5382318 w 8023328"/>
              <a:gd name="connsiteY1016" fmla="*/ 1153888 h 2380521"/>
              <a:gd name="connsiteX1017" fmla="*/ 5367530 w 8023328"/>
              <a:gd name="connsiteY1017" fmla="*/ 1166286 h 2380521"/>
              <a:gd name="connsiteX1018" fmla="*/ 5352742 w 8023328"/>
              <a:gd name="connsiteY1018" fmla="*/ 1153888 h 2380521"/>
              <a:gd name="connsiteX1019" fmla="*/ 5367530 w 8023328"/>
              <a:gd name="connsiteY1019" fmla="*/ 1140032 h 2380521"/>
              <a:gd name="connsiteX1020" fmla="*/ 5296699 w 8023328"/>
              <a:gd name="connsiteY1020" fmla="*/ 1140032 h 2380521"/>
              <a:gd name="connsiteX1021" fmla="*/ 5311488 w 8023328"/>
              <a:gd name="connsiteY1021" fmla="*/ 1153888 h 2380521"/>
              <a:gd name="connsiteX1022" fmla="*/ 5296699 w 8023328"/>
              <a:gd name="connsiteY1022" fmla="*/ 1166286 h 2380521"/>
              <a:gd name="connsiteX1023" fmla="*/ 5281910 w 8023328"/>
              <a:gd name="connsiteY1023" fmla="*/ 1153888 h 2380521"/>
              <a:gd name="connsiteX1024" fmla="*/ 5296699 w 8023328"/>
              <a:gd name="connsiteY1024" fmla="*/ 1140032 h 2380521"/>
              <a:gd name="connsiteX1025" fmla="*/ 5225869 w 8023328"/>
              <a:gd name="connsiteY1025" fmla="*/ 1140032 h 2380521"/>
              <a:gd name="connsiteX1026" fmla="*/ 5240657 w 8023328"/>
              <a:gd name="connsiteY1026" fmla="*/ 1153888 h 2380521"/>
              <a:gd name="connsiteX1027" fmla="*/ 5225869 w 8023328"/>
              <a:gd name="connsiteY1027" fmla="*/ 1166286 h 2380521"/>
              <a:gd name="connsiteX1028" fmla="*/ 5211081 w 8023328"/>
              <a:gd name="connsiteY1028" fmla="*/ 1153888 h 2380521"/>
              <a:gd name="connsiteX1029" fmla="*/ 5225869 w 8023328"/>
              <a:gd name="connsiteY1029" fmla="*/ 1140032 h 2380521"/>
              <a:gd name="connsiteX1030" fmla="*/ 5154105 w 8023328"/>
              <a:gd name="connsiteY1030" fmla="*/ 1140032 h 2380521"/>
              <a:gd name="connsiteX1031" fmla="*/ 5166502 w 8023328"/>
              <a:gd name="connsiteY1031" fmla="*/ 1154821 h 2380521"/>
              <a:gd name="connsiteX1032" fmla="*/ 5154105 w 8023328"/>
              <a:gd name="connsiteY1032" fmla="*/ 1169610 h 2380521"/>
              <a:gd name="connsiteX1033" fmla="*/ 5140249 w 8023328"/>
              <a:gd name="connsiteY1033" fmla="*/ 1154821 h 2380521"/>
              <a:gd name="connsiteX1034" fmla="*/ 5154105 w 8023328"/>
              <a:gd name="connsiteY1034" fmla="*/ 1140032 h 2380521"/>
              <a:gd name="connsiteX1035" fmla="*/ 5083276 w 8023328"/>
              <a:gd name="connsiteY1035" fmla="*/ 1140032 h 2380521"/>
              <a:gd name="connsiteX1036" fmla="*/ 5095673 w 8023328"/>
              <a:gd name="connsiteY1036" fmla="*/ 1154821 h 2380521"/>
              <a:gd name="connsiteX1037" fmla="*/ 5083276 w 8023328"/>
              <a:gd name="connsiteY1037" fmla="*/ 1169610 h 2380521"/>
              <a:gd name="connsiteX1038" fmla="*/ 5069420 w 8023328"/>
              <a:gd name="connsiteY1038" fmla="*/ 1154821 h 2380521"/>
              <a:gd name="connsiteX1039" fmla="*/ 5083276 w 8023328"/>
              <a:gd name="connsiteY1039" fmla="*/ 1140032 h 2380521"/>
              <a:gd name="connsiteX1040" fmla="*/ 5012445 w 8023328"/>
              <a:gd name="connsiteY1040" fmla="*/ 1140032 h 2380521"/>
              <a:gd name="connsiteX1041" fmla="*/ 5024842 w 8023328"/>
              <a:gd name="connsiteY1041" fmla="*/ 1154821 h 2380521"/>
              <a:gd name="connsiteX1042" fmla="*/ 5012445 w 8023328"/>
              <a:gd name="connsiteY1042" fmla="*/ 1169610 h 2380521"/>
              <a:gd name="connsiteX1043" fmla="*/ 4998589 w 8023328"/>
              <a:gd name="connsiteY1043" fmla="*/ 1154821 h 2380521"/>
              <a:gd name="connsiteX1044" fmla="*/ 5012445 w 8023328"/>
              <a:gd name="connsiteY1044" fmla="*/ 1140032 h 2380521"/>
              <a:gd name="connsiteX1045" fmla="*/ 4940157 w 8023328"/>
              <a:gd name="connsiteY1045" fmla="*/ 1140032 h 2380521"/>
              <a:gd name="connsiteX1046" fmla="*/ 4954013 w 8023328"/>
              <a:gd name="connsiteY1046" fmla="*/ 1154821 h 2380521"/>
              <a:gd name="connsiteX1047" fmla="*/ 4940157 w 8023328"/>
              <a:gd name="connsiteY1047" fmla="*/ 1169610 h 2380521"/>
              <a:gd name="connsiteX1048" fmla="*/ 4927760 w 8023328"/>
              <a:gd name="connsiteY1048" fmla="*/ 1154821 h 2380521"/>
              <a:gd name="connsiteX1049" fmla="*/ 4940157 w 8023328"/>
              <a:gd name="connsiteY1049" fmla="*/ 1140032 h 2380521"/>
              <a:gd name="connsiteX1050" fmla="*/ 4865953 w 8023328"/>
              <a:gd name="connsiteY1050" fmla="*/ 1140032 h 2380521"/>
              <a:gd name="connsiteX1051" fmla="*/ 4879809 w 8023328"/>
              <a:gd name="connsiteY1051" fmla="*/ 1154821 h 2380521"/>
              <a:gd name="connsiteX1052" fmla="*/ 4865953 w 8023328"/>
              <a:gd name="connsiteY1052" fmla="*/ 1169610 h 2380521"/>
              <a:gd name="connsiteX1053" fmla="*/ 4853556 w 8023328"/>
              <a:gd name="connsiteY1053" fmla="*/ 1154821 h 2380521"/>
              <a:gd name="connsiteX1054" fmla="*/ 4865953 w 8023328"/>
              <a:gd name="connsiteY1054" fmla="*/ 1140032 h 2380521"/>
              <a:gd name="connsiteX1055" fmla="*/ 4795122 w 8023328"/>
              <a:gd name="connsiteY1055" fmla="*/ 1140032 h 2380521"/>
              <a:gd name="connsiteX1056" fmla="*/ 4808978 w 8023328"/>
              <a:gd name="connsiteY1056" fmla="*/ 1154821 h 2380521"/>
              <a:gd name="connsiteX1057" fmla="*/ 4795122 w 8023328"/>
              <a:gd name="connsiteY1057" fmla="*/ 1169610 h 2380521"/>
              <a:gd name="connsiteX1058" fmla="*/ 4782725 w 8023328"/>
              <a:gd name="connsiteY1058" fmla="*/ 1154821 h 2380521"/>
              <a:gd name="connsiteX1059" fmla="*/ 4795122 w 8023328"/>
              <a:gd name="connsiteY1059" fmla="*/ 1140032 h 2380521"/>
              <a:gd name="connsiteX1060" fmla="*/ 4726684 w 8023328"/>
              <a:gd name="connsiteY1060" fmla="*/ 1140032 h 2380521"/>
              <a:gd name="connsiteX1061" fmla="*/ 4741472 w 8023328"/>
              <a:gd name="connsiteY1061" fmla="*/ 1154821 h 2380521"/>
              <a:gd name="connsiteX1062" fmla="*/ 4726684 w 8023328"/>
              <a:gd name="connsiteY1062" fmla="*/ 1169610 h 2380521"/>
              <a:gd name="connsiteX1063" fmla="*/ 4711896 w 8023328"/>
              <a:gd name="connsiteY1063" fmla="*/ 1154821 h 2380521"/>
              <a:gd name="connsiteX1064" fmla="*/ 4726684 w 8023328"/>
              <a:gd name="connsiteY1064" fmla="*/ 1140032 h 2380521"/>
              <a:gd name="connsiteX1065" fmla="*/ 4655853 w 8023328"/>
              <a:gd name="connsiteY1065" fmla="*/ 1140032 h 2380521"/>
              <a:gd name="connsiteX1066" fmla="*/ 4670642 w 8023328"/>
              <a:gd name="connsiteY1066" fmla="*/ 1154821 h 2380521"/>
              <a:gd name="connsiteX1067" fmla="*/ 4655853 w 8023328"/>
              <a:gd name="connsiteY1067" fmla="*/ 1169610 h 2380521"/>
              <a:gd name="connsiteX1068" fmla="*/ 4641064 w 8023328"/>
              <a:gd name="connsiteY1068" fmla="*/ 1154821 h 2380521"/>
              <a:gd name="connsiteX1069" fmla="*/ 4655853 w 8023328"/>
              <a:gd name="connsiteY1069" fmla="*/ 1140032 h 2380521"/>
              <a:gd name="connsiteX1070" fmla="*/ 4585023 w 8023328"/>
              <a:gd name="connsiteY1070" fmla="*/ 1140032 h 2380521"/>
              <a:gd name="connsiteX1071" fmla="*/ 4599811 w 8023328"/>
              <a:gd name="connsiteY1071" fmla="*/ 1154821 h 2380521"/>
              <a:gd name="connsiteX1072" fmla="*/ 4585023 w 8023328"/>
              <a:gd name="connsiteY1072" fmla="*/ 1169610 h 2380521"/>
              <a:gd name="connsiteX1073" fmla="*/ 4570235 w 8023328"/>
              <a:gd name="connsiteY1073" fmla="*/ 1154821 h 2380521"/>
              <a:gd name="connsiteX1074" fmla="*/ 4585023 w 8023328"/>
              <a:gd name="connsiteY1074" fmla="*/ 1140032 h 2380521"/>
              <a:gd name="connsiteX1075" fmla="*/ 4513260 w 8023328"/>
              <a:gd name="connsiteY1075" fmla="*/ 1140032 h 2380521"/>
              <a:gd name="connsiteX1076" fmla="*/ 4525657 w 8023328"/>
              <a:gd name="connsiteY1076" fmla="*/ 1154821 h 2380521"/>
              <a:gd name="connsiteX1077" fmla="*/ 4513260 w 8023328"/>
              <a:gd name="connsiteY1077" fmla="*/ 1169610 h 2380521"/>
              <a:gd name="connsiteX1078" fmla="*/ 4499404 w 8023328"/>
              <a:gd name="connsiteY1078" fmla="*/ 1154821 h 2380521"/>
              <a:gd name="connsiteX1079" fmla="*/ 4513260 w 8023328"/>
              <a:gd name="connsiteY1079" fmla="*/ 1140032 h 2380521"/>
              <a:gd name="connsiteX1080" fmla="*/ 4439056 w 8023328"/>
              <a:gd name="connsiteY1080" fmla="*/ 1140032 h 2380521"/>
              <a:gd name="connsiteX1081" fmla="*/ 4451453 w 8023328"/>
              <a:gd name="connsiteY1081" fmla="*/ 1154821 h 2380521"/>
              <a:gd name="connsiteX1082" fmla="*/ 4439056 w 8023328"/>
              <a:gd name="connsiteY1082" fmla="*/ 1169610 h 2380521"/>
              <a:gd name="connsiteX1083" fmla="*/ 4425200 w 8023328"/>
              <a:gd name="connsiteY1083" fmla="*/ 1154821 h 2380521"/>
              <a:gd name="connsiteX1084" fmla="*/ 4439056 w 8023328"/>
              <a:gd name="connsiteY1084" fmla="*/ 1140032 h 2380521"/>
              <a:gd name="connsiteX1085" fmla="*/ 4366768 w 8023328"/>
              <a:gd name="connsiteY1085" fmla="*/ 1140032 h 2380521"/>
              <a:gd name="connsiteX1086" fmla="*/ 4380624 w 8023328"/>
              <a:gd name="connsiteY1086" fmla="*/ 1154821 h 2380521"/>
              <a:gd name="connsiteX1087" fmla="*/ 4366768 w 8023328"/>
              <a:gd name="connsiteY1087" fmla="*/ 1169610 h 2380521"/>
              <a:gd name="connsiteX1088" fmla="*/ 4354371 w 8023328"/>
              <a:gd name="connsiteY1088" fmla="*/ 1154821 h 2380521"/>
              <a:gd name="connsiteX1089" fmla="*/ 4366768 w 8023328"/>
              <a:gd name="connsiteY1089" fmla="*/ 1140032 h 2380521"/>
              <a:gd name="connsiteX1090" fmla="*/ 4295937 w 8023328"/>
              <a:gd name="connsiteY1090" fmla="*/ 1140032 h 2380521"/>
              <a:gd name="connsiteX1091" fmla="*/ 4309793 w 8023328"/>
              <a:gd name="connsiteY1091" fmla="*/ 1154821 h 2380521"/>
              <a:gd name="connsiteX1092" fmla="*/ 4295937 w 8023328"/>
              <a:gd name="connsiteY1092" fmla="*/ 1169610 h 2380521"/>
              <a:gd name="connsiteX1093" fmla="*/ 4283540 w 8023328"/>
              <a:gd name="connsiteY1093" fmla="*/ 1154821 h 2380521"/>
              <a:gd name="connsiteX1094" fmla="*/ 4295937 w 8023328"/>
              <a:gd name="connsiteY1094" fmla="*/ 1140032 h 2380521"/>
              <a:gd name="connsiteX1095" fmla="*/ 4225107 w 8023328"/>
              <a:gd name="connsiteY1095" fmla="*/ 1140032 h 2380521"/>
              <a:gd name="connsiteX1096" fmla="*/ 4238963 w 8023328"/>
              <a:gd name="connsiteY1096" fmla="*/ 1154821 h 2380521"/>
              <a:gd name="connsiteX1097" fmla="*/ 4225107 w 8023328"/>
              <a:gd name="connsiteY1097" fmla="*/ 1169610 h 2380521"/>
              <a:gd name="connsiteX1098" fmla="*/ 4212710 w 8023328"/>
              <a:gd name="connsiteY1098" fmla="*/ 1154821 h 2380521"/>
              <a:gd name="connsiteX1099" fmla="*/ 4225107 w 8023328"/>
              <a:gd name="connsiteY1099" fmla="*/ 1140032 h 2380521"/>
              <a:gd name="connsiteX1100" fmla="*/ 4153295 w 8023328"/>
              <a:gd name="connsiteY1100" fmla="*/ 1140032 h 2380521"/>
              <a:gd name="connsiteX1101" fmla="*/ 4168083 w 8023328"/>
              <a:gd name="connsiteY1101" fmla="*/ 1154821 h 2380521"/>
              <a:gd name="connsiteX1102" fmla="*/ 4153295 w 8023328"/>
              <a:gd name="connsiteY1102" fmla="*/ 1169610 h 2380521"/>
              <a:gd name="connsiteX1103" fmla="*/ 4138507 w 8023328"/>
              <a:gd name="connsiteY1103" fmla="*/ 1154821 h 2380521"/>
              <a:gd name="connsiteX1104" fmla="*/ 4153295 w 8023328"/>
              <a:gd name="connsiteY1104" fmla="*/ 1140032 h 2380521"/>
              <a:gd name="connsiteX1105" fmla="*/ 4082465 w 8023328"/>
              <a:gd name="connsiteY1105" fmla="*/ 1140032 h 2380521"/>
              <a:gd name="connsiteX1106" fmla="*/ 4097254 w 8023328"/>
              <a:gd name="connsiteY1106" fmla="*/ 1154821 h 2380521"/>
              <a:gd name="connsiteX1107" fmla="*/ 4082465 w 8023328"/>
              <a:gd name="connsiteY1107" fmla="*/ 1169610 h 2380521"/>
              <a:gd name="connsiteX1108" fmla="*/ 4067676 w 8023328"/>
              <a:gd name="connsiteY1108" fmla="*/ 1154821 h 2380521"/>
              <a:gd name="connsiteX1109" fmla="*/ 4082465 w 8023328"/>
              <a:gd name="connsiteY1109" fmla="*/ 1140032 h 2380521"/>
              <a:gd name="connsiteX1110" fmla="*/ 439789 w 8023328"/>
              <a:gd name="connsiteY1110" fmla="*/ 1140032 h 2380521"/>
              <a:gd name="connsiteX1111" fmla="*/ 454579 w 8023328"/>
              <a:gd name="connsiteY1111" fmla="*/ 1153888 h 2380521"/>
              <a:gd name="connsiteX1112" fmla="*/ 439789 w 8023328"/>
              <a:gd name="connsiteY1112" fmla="*/ 1166286 h 2380521"/>
              <a:gd name="connsiteX1113" fmla="*/ 425001 w 8023328"/>
              <a:gd name="connsiteY1113" fmla="*/ 1153888 h 2380521"/>
              <a:gd name="connsiteX1114" fmla="*/ 439789 w 8023328"/>
              <a:gd name="connsiteY1114" fmla="*/ 1140032 h 2380521"/>
              <a:gd name="connsiteX1115" fmla="*/ 368960 w 8023328"/>
              <a:gd name="connsiteY1115" fmla="*/ 1140032 h 2380521"/>
              <a:gd name="connsiteX1116" fmla="*/ 383747 w 8023328"/>
              <a:gd name="connsiteY1116" fmla="*/ 1153888 h 2380521"/>
              <a:gd name="connsiteX1117" fmla="*/ 368960 w 8023328"/>
              <a:gd name="connsiteY1117" fmla="*/ 1166286 h 2380521"/>
              <a:gd name="connsiteX1118" fmla="*/ 354172 w 8023328"/>
              <a:gd name="connsiteY1118" fmla="*/ 1153888 h 2380521"/>
              <a:gd name="connsiteX1119" fmla="*/ 368960 w 8023328"/>
              <a:gd name="connsiteY1119" fmla="*/ 1140032 h 2380521"/>
              <a:gd name="connsiteX1120" fmla="*/ 297194 w 8023328"/>
              <a:gd name="connsiteY1120" fmla="*/ 1140032 h 2380521"/>
              <a:gd name="connsiteX1121" fmla="*/ 309592 w 8023328"/>
              <a:gd name="connsiteY1121" fmla="*/ 1153888 h 2380521"/>
              <a:gd name="connsiteX1122" fmla="*/ 297194 w 8023328"/>
              <a:gd name="connsiteY1122" fmla="*/ 1166286 h 2380521"/>
              <a:gd name="connsiteX1123" fmla="*/ 283339 w 8023328"/>
              <a:gd name="connsiteY1123" fmla="*/ 1153888 h 2380521"/>
              <a:gd name="connsiteX1124" fmla="*/ 297194 w 8023328"/>
              <a:gd name="connsiteY1124" fmla="*/ 1140032 h 2380521"/>
              <a:gd name="connsiteX1125" fmla="*/ 226366 w 8023328"/>
              <a:gd name="connsiteY1125" fmla="*/ 1140032 h 2380521"/>
              <a:gd name="connsiteX1126" fmla="*/ 238764 w 8023328"/>
              <a:gd name="connsiteY1126" fmla="*/ 1153888 h 2380521"/>
              <a:gd name="connsiteX1127" fmla="*/ 226366 w 8023328"/>
              <a:gd name="connsiteY1127" fmla="*/ 1166286 h 2380521"/>
              <a:gd name="connsiteX1128" fmla="*/ 212510 w 8023328"/>
              <a:gd name="connsiteY1128" fmla="*/ 1153888 h 2380521"/>
              <a:gd name="connsiteX1129" fmla="*/ 226366 w 8023328"/>
              <a:gd name="connsiteY1129" fmla="*/ 1140032 h 2380521"/>
              <a:gd name="connsiteX1130" fmla="*/ 155532 w 8023328"/>
              <a:gd name="connsiteY1130" fmla="*/ 1140032 h 2380521"/>
              <a:gd name="connsiteX1131" fmla="*/ 167930 w 8023328"/>
              <a:gd name="connsiteY1131" fmla="*/ 1153888 h 2380521"/>
              <a:gd name="connsiteX1132" fmla="*/ 155532 w 8023328"/>
              <a:gd name="connsiteY1132" fmla="*/ 1166286 h 2380521"/>
              <a:gd name="connsiteX1133" fmla="*/ 141676 w 8023328"/>
              <a:gd name="connsiteY1133" fmla="*/ 1153888 h 2380521"/>
              <a:gd name="connsiteX1134" fmla="*/ 155532 w 8023328"/>
              <a:gd name="connsiteY1134" fmla="*/ 1140032 h 2380521"/>
              <a:gd name="connsiteX1135" fmla="*/ 83244 w 8023328"/>
              <a:gd name="connsiteY1135" fmla="*/ 1140032 h 2380521"/>
              <a:gd name="connsiteX1136" fmla="*/ 97100 w 8023328"/>
              <a:gd name="connsiteY1136" fmla="*/ 1153888 h 2380521"/>
              <a:gd name="connsiteX1137" fmla="*/ 83244 w 8023328"/>
              <a:gd name="connsiteY1137" fmla="*/ 1166286 h 2380521"/>
              <a:gd name="connsiteX1138" fmla="*/ 70846 w 8023328"/>
              <a:gd name="connsiteY1138" fmla="*/ 1153888 h 2380521"/>
              <a:gd name="connsiteX1139" fmla="*/ 83244 w 8023328"/>
              <a:gd name="connsiteY1139" fmla="*/ 1140032 h 2380521"/>
              <a:gd name="connsiteX1140" fmla="*/ 12008 w 8023328"/>
              <a:gd name="connsiteY1140" fmla="*/ 1140032 h 2380521"/>
              <a:gd name="connsiteX1141" fmla="*/ 26249 w 8023328"/>
              <a:gd name="connsiteY1141" fmla="*/ 1153888 h 2380521"/>
              <a:gd name="connsiteX1142" fmla="*/ 12008 w 8023328"/>
              <a:gd name="connsiteY1142" fmla="*/ 1166286 h 2380521"/>
              <a:gd name="connsiteX1143" fmla="*/ 16 w 8023328"/>
              <a:gd name="connsiteY1143" fmla="*/ 1153888 h 2380521"/>
              <a:gd name="connsiteX1144" fmla="*/ 12008 w 8023328"/>
              <a:gd name="connsiteY1144" fmla="*/ 1140032 h 2380521"/>
              <a:gd name="connsiteX1145" fmla="*/ 6867525 w 8023328"/>
              <a:gd name="connsiteY1145" fmla="*/ 1069203 h 2380521"/>
              <a:gd name="connsiteX1146" fmla="*/ 6879922 w 8023328"/>
              <a:gd name="connsiteY1146" fmla="*/ 1081600 h 2380521"/>
              <a:gd name="connsiteX1147" fmla="*/ 6867525 w 8023328"/>
              <a:gd name="connsiteY1147" fmla="*/ 1095457 h 2380521"/>
              <a:gd name="connsiteX1148" fmla="*/ 6853669 w 8023328"/>
              <a:gd name="connsiteY1148" fmla="*/ 1081600 h 2380521"/>
              <a:gd name="connsiteX1149" fmla="*/ 6867525 w 8023328"/>
              <a:gd name="connsiteY1149" fmla="*/ 1069203 h 2380521"/>
              <a:gd name="connsiteX1150" fmla="*/ 6795237 w 8023328"/>
              <a:gd name="connsiteY1150" fmla="*/ 1069203 h 2380521"/>
              <a:gd name="connsiteX1151" fmla="*/ 6809093 w 8023328"/>
              <a:gd name="connsiteY1151" fmla="*/ 1081600 h 2380521"/>
              <a:gd name="connsiteX1152" fmla="*/ 6796696 w 8023328"/>
              <a:gd name="connsiteY1152" fmla="*/ 1095457 h 2380521"/>
              <a:gd name="connsiteX1153" fmla="*/ 6782840 w 8023328"/>
              <a:gd name="connsiteY1153" fmla="*/ 1081600 h 2380521"/>
              <a:gd name="connsiteX1154" fmla="*/ 6795237 w 8023328"/>
              <a:gd name="connsiteY1154" fmla="*/ 1069203 h 2380521"/>
              <a:gd name="connsiteX1155" fmla="*/ 6724405 w 8023328"/>
              <a:gd name="connsiteY1155" fmla="*/ 1069203 h 2380521"/>
              <a:gd name="connsiteX1156" fmla="*/ 6738261 w 8023328"/>
              <a:gd name="connsiteY1156" fmla="*/ 1081600 h 2380521"/>
              <a:gd name="connsiteX1157" fmla="*/ 6724405 w 8023328"/>
              <a:gd name="connsiteY1157" fmla="*/ 1095457 h 2380521"/>
              <a:gd name="connsiteX1158" fmla="*/ 6712008 w 8023328"/>
              <a:gd name="connsiteY1158" fmla="*/ 1081600 h 2380521"/>
              <a:gd name="connsiteX1159" fmla="*/ 6724405 w 8023328"/>
              <a:gd name="connsiteY1159" fmla="*/ 1069203 h 2380521"/>
              <a:gd name="connsiteX1160" fmla="*/ 6653576 w 8023328"/>
              <a:gd name="connsiteY1160" fmla="*/ 1069203 h 2380521"/>
              <a:gd name="connsiteX1161" fmla="*/ 6667432 w 8023328"/>
              <a:gd name="connsiteY1161" fmla="*/ 1081600 h 2380521"/>
              <a:gd name="connsiteX1162" fmla="*/ 6653576 w 8023328"/>
              <a:gd name="connsiteY1162" fmla="*/ 1095457 h 2380521"/>
              <a:gd name="connsiteX1163" fmla="*/ 6641179 w 8023328"/>
              <a:gd name="connsiteY1163" fmla="*/ 1081600 h 2380521"/>
              <a:gd name="connsiteX1164" fmla="*/ 6653576 w 8023328"/>
              <a:gd name="connsiteY1164" fmla="*/ 1069203 h 2380521"/>
              <a:gd name="connsiteX1165" fmla="*/ 6581764 w 8023328"/>
              <a:gd name="connsiteY1165" fmla="*/ 1069203 h 2380521"/>
              <a:gd name="connsiteX1166" fmla="*/ 6596552 w 8023328"/>
              <a:gd name="connsiteY1166" fmla="*/ 1081600 h 2380521"/>
              <a:gd name="connsiteX1167" fmla="*/ 6581764 w 8023328"/>
              <a:gd name="connsiteY1167" fmla="*/ 1095457 h 2380521"/>
              <a:gd name="connsiteX1168" fmla="*/ 6566976 w 8023328"/>
              <a:gd name="connsiteY1168" fmla="*/ 1081600 h 2380521"/>
              <a:gd name="connsiteX1169" fmla="*/ 6581764 w 8023328"/>
              <a:gd name="connsiteY1169" fmla="*/ 1069203 h 2380521"/>
              <a:gd name="connsiteX1170" fmla="*/ 6510933 w 8023328"/>
              <a:gd name="connsiteY1170" fmla="*/ 1069203 h 2380521"/>
              <a:gd name="connsiteX1171" fmla="*/ 6525722 w 8023328"/>
              <a:gd name="connsiteY1171" fmla="*/ 1081600 h 2380521"/>
              <a:gd name="connsiteX1172" fmla="*/ 6510933 w 8023328"/>
              <a:gd name="connsiteY1172" fmla="*/ 1095457 h 2380521"/>
              <a:gd name="connsiteX1173" fmla="*/ 6496144 w 8023328"/>
              <a:gd name="connsiteY1173" fmla="*/ 1081600 h 2380521"/>
              <a:gd name="connsiteX1174" fmla="*/ 6510933 w 8023328"/>
              <a:gd name="connsiteY1174" fmla="*/ 1069203 h 2380521"/>
              <a:gd name="connsiteX1175" fmla="*/ 6440492 w 8023328"/>
              <a:gd name="connsiteY1175" fmla="*/ 1069203 h 2380521"/>
              <a:gd name="connsiteX1176" fmla="*/ 6454911 w 8023328"/>
              <a:gd name="connsiteY1176" fmla="*/ 1081600 h 2380521"/>
              <a:gd name="connsiteX1177" fmla="*/ 6440492 w 8023328"/>
              <a:gd name="connsiteY1177" fmla="*/ 1095457 h 2380521"/>
              <a:gd name="connsiteX1178" fmla="*/ 6425315 w 8023328"/>
              <a:gd name="connsiteY1178" fmla="*/ 1081600 h 2380521"/>
              <a:gd name="connsiteX1179" fmla="*/ 6440492 w 8023328"/>
              <a:gd name="connsiteY1179" fmla="*/ 1069203 h 2380521"/>
              <a:gd name="connsiteX1180" fmla="*/ 6368340 w 8023328"/>
              <a:gd name="connsiteY1180" fmla="*/ 1069203 h 2380521"/>
              <a:gd name="connsiteX1181" fmla="*/ 6380737 w 8023328"/>
              <a:gd name="connsiteY1181" fmla="*/ 1081600 h 2380521"/>
              <a:gd name="connsiteX1182" fmla="*/ 6368340 w 8023328"/>
              <a:gd name="connsiteY1182" fmla="*/ 1095457 h 2380521"/>
              <a:gd name="connsiteX1183" fmla="*/ 6354484 w 8023328"/>
              <a:gd name="connsiteY1183" fmla="*/ 1081600 h 2380521"/>
              <a:gd name="connsiteX1184" fmla="*/ 6368340 w 8023328"/>
              <a:gd name="connsiteY1184" fmla="*/ 1069203 h 2380521"/>
              <a:gd name="connsiteX1185" fmla="*/ 6297511 w 8023328"/>
              <a:gd name="connsiteY1185" fmla="*/ 1069203 h 2380521"/>
              <a:gd name="connsiteX1186" fmla="*/ 6309908 w 8023328"/>
              <a:gd name="connsiteY1186" fmla="*/ 1081600 h 2380521"/>
              <a:gd name="connsiteX1187" fmla="*/ 6297511 w 8023328"/>
              <a:gd name="connsiteY1187" fmla="*/ 1095457 h 2380521"/>
              <a:gd name="connsiteX1188" fmla="*/ 6283655 w 8023328"/>
              <a:gd name="connsiteY1188" fmla="*/ 1081600 h 2380521"/>
              <a:gd name="connsiteX1189" fmla="*/ 6297511 w 8023328"/>
              <a:gd name="connsiteY1189" fmla="*/ 1069203 h 2380521"/>
              <a:gd name="connsiteX1190" fmla="*/ 6226679 w 8023328"/>
              <a:gd name="connsiteY1190" fmla="*/ 1069203 h 2380521"/>
              <a:gd name="connsiteX1191" fmla="*/ 6239076 w 8023328"/>
              <a:gd name="connsiteY1191" fmla="*/ 1081600 h 2380521"/>
              <a:gd name="connsiteX1192" fmla="*/ 6226679 w 8023328"/>
              <a:gd name="connsiteY1192" fmla="*/ 1095457 h 2380521"/>
              <a:gd name="connsiteX1193" fmla="*/ 6212823 w 8023328"/>
              <a:gd name="connsiteY1193" fmla="*/ 1083059 h 2380521"/>
              <a:gd name="connsiteX1194" fmla="*/ 6226679 w 8023328"/>
              <a:gd name="connsiteY1194" fmla="*/ 1069203 h 2380521"/>
              <a:gd name="connsiteX1195" fmla="*/ 6154391 w 8023328"/>
              <a:gd name="connsiteY1195" fmla="*/ 1069203 h 2380521"/>
              <a:gd name="connsiteX1196" fmla="*/ 6168247 w 8023328"/>
              <a:gd name="connsiteY1196" fmla="*/ 1083059 h 2380521"/>
              <a:gd name="connsiteX1197" fmla="*/ 6154391 w 8023328"/>
              <a:gd name="connsiteY1197" fmla="*/ 1095457 h 2380521"/>
              <a:gd name="connsiteX1198" fmla="*/ 6141994 w 8023328"/>
              <a:gd name="connsiteY1198" fmla="*/ 1083059 h 2380521"/>
              <a:gd name="connsiteX1199" fmla="*/ 6154391 w 8023328"/>
              <a:gd name="connsiteY1199" fmla="*/ 1069203 h 2380521"/>
              <a:gd name="connsiteX1200" fmla="*/ 6083559 w 8023328"/>
              <a:gd name="connsiteY1200" fmla="*/ 1069203 h 2380521"/>
              <a:gd name="connsiteX1201" fmla="*/ 6097415 w 8023328"/>
              <a:gd name="connsiteY1201" fmla="*/ 1083059 h 2380521"/>
              <a:gd name="connsiteX1202" fmla="*/ 6083559 w 8023328"/>
              <a:gd name="connsiteY1202" fmla="*/ 1095457 h 2380521"/>
              <a:gd name="connsiteX1203" fmla="*/ 6071162 w 8023328"/>
              <a:gd name="connsiteY1203" fmla="*/ 1083059 h 2380521"/>
              <a:gd name="connsiteX1204" fmla="*/ 6083559 w 8023328"/>
              <a:gd name="connsiteY1204" fmla="*/ 1069203 h 2380521"/>
              <a:gd name="connsiteX1205" fmla="*/ 6009356 w 8023328"/>
              <a:gd name="connsiteY1205" fmla="*/ 1069203 h 2380521"/>
              <a:gd name="connsiteX1206" fmla="*/ 6023212 w 8023328"/>
              <a:gd name="connsiteY1206" fmla="*/ 1083059 h 2380521"/>
              <a:gd name="connsiteX1207" fmla="*/ 6009356 w 8023328"/>
              <a:gd name="connsiteY1207" fmla="*/ 1095457 h 2380521"/>
              <a:gd name="connsiteX1208" fmla="*/ 5996959 w 8023328"/>
              <a:gd name="connsiteY1208" fmla="*/ 1083059 h 2380521"/>
              <a:gd name="connsiteX1209" fmla="*/ 6009356 w 8023328"/>
              <a:gd name="connsiteY1209" fmla="*/ 1069203 h 2380521"/>
              <a:gd name="connsiteX1210" fmla="*/ 5940548 w 8023328"/>
              <a:gd name="connsiteY1210" fmla="*/ 1069203 h 2380521"/>
              <a:gd name="connsiteX1211" fmla="*/ 5955726 w 8023328"/>
              <a:gd name="connsiteY1211" fmla="*/ 1083059 h 2380521"/>
              <a:gd name="connsiteX1212" fmla="*/ 5940548 w 8023328"/>
              <a:gd name="connsiteY1212" fmla="*/ 1095457 h 2380521"/>
              <a:gd name="connsiteX1213" fmla="*/ 5926130 w 8023328"/>
              <a:gd name="connsiteY1213" fmla="*/ 1083059 h 2380521"/>
              <a:gd name="connsiteX1214" fmla="*/ 5940548 w 8023328"/>
              <a:gd name="connsiteY1214" fmla="*/ 1069203 h 2380521"/>
              <a:gd name="connsiteX1215" fmla="*/ 5870088 w 8023328"/>
              <a:gd name="connsiteY1215" fmla="*/ 1069203 h 2380521"/>
              <a:gd name="connsiteX1216" fmla="*/ 5884877 w 8023328"/>
              <a:gd name="connsiteY1216" fmla="*/ 1083059 h 2380521"/>
              <a:gd name="connsiteX1217" fmla="*/ 5870088 w 8023328"/>
              <a:gd name="connsiteY1217" fmla="*/ 1095457 h 2380521"/>
              <a:gd name="connsiteX1218" fmla="*/ 5855299 w 8023328"/>
              <a:gd name="connsiteY1218" fmla="*/ 1083059 h 2380521"/>
              <a:gd name="connsiteX1219" fmla="*/ 5870088 w 8023328"/>
              <a:gd name="connsiteY1219" fmla="*/ 1069203 h 2380521"/>
              <a:gd name="connsiteX1220" fmla="*/ 5799257 w 8023328"/>
              <a:gd name="connsiteY1220" fmla="*/ 1069203 h 2380521"/>
              <a:gd name="connsiteX1221" fmla="*/ 5814045 w 8023328"/>
              <a:gd name="connsiteY1221" fmla="*/ 1083059 h 2380521"/>
              <a:gd name="connsiteX1222" fmla="*/ 5799257 w 8023328"/>
              <a:gd name="connsiteY1222" fmla="*/ 1095457 h 2380521"/>
              <a:gd name="connsiteX1223" fmla="*/ 5784469 w 8023328"/>
              <a:gd name="connsiteY1223" fmla="*/ 1083059 h 2380521"/>
              <a:gd name="connsiteX1224" fmla="*/ 5799257 w 8023328"/>
              <a:gd name="connsiteY1224" fmla="*/ 1069203 h 2380521"/>
              <a:gd name="connsiteX1225" fmla="*/ 5724122 w 8023328"/>
              <a:gd name="connsiteY1225" fmla="*/ 1069203 h 2380521"/>
              <a:gd name="connsiteX1226" fmla="*/ 5736519 w 8023328"/>
              <a:gd name="connsiteY1226" fmla="*/ 1083059 h 2380521"/>
              <a:gd name="connsiteX1227" fmla="*/ 5724122 w 8023328"/>
              <a:gd name="connsiteY1227" fmla="*/ 1095457 h 2380521"/>
              <a:gd name="connsiteX1228" fmla="*/ 5710266 w 8023328"/>
              <a:gd name="connsiteY1228" fmla="*/ 1083059 h 2380521"/>
              <a:gd name="connsiteX1229" fmla="*/ 5724122 w 8023328"/>
              <a:gd name="connsiteY1229" fmla="*/ 1069203 h 2380521"/>
              <a:gd name="connsiteX1230" fmla="*/ 5653291 w 8023328"/>
              <a:gd name="connsiteY1230" fmla="*/ 1069203 h 2380521"/>
              <a:gd name="connsiteX1231" fmla="*/ 5665688 w 8023328"/>
              <a:gd name="connsiteY1231" fmla="*/ 1083059 h 2380521"/>
              <a:gd name="connsiteX1232" fmla="*/ 5653291 w 8023328"/>
              <a:gd name="connsiteY1232" fmla="*/ 1095457 h 2380521"/>
              <a:gd name="connsiteX1233" fmla="*/ 5639435 w 8023328"/>
              <a:gd name="connsiteY1233" fmla="*/ 1083059 h 2380521"/>
              <a:gd name="connsiteX1234" fmla="*/ 5653291 w 8023328"/>
              <a:gd name="connsiteY1234" fmla="*/ 1069203 h 2380521"/>
              <a:gd name="connsiteX1235" fmla="*/ 5581002 w 8023328"/>
              <a:gd name="connsiteY1235" fmla="*/ 1069203 h 2380521"/>
              <a:gd name="connsiteX1236" fmla="*/ 5594858 w 8023328"/>
              <a:gd name="connsiteY1236" fmla="*/ 1083059 h 2380521"/>
              <a:gd name="connsiteX1237" fmla="*/ 5581002 w 8023328"/>
              <a:gd name="connsiteY1237" fmla="*/ 1095457 h 2380521"/>
              <a:gd name="connsiteX1238" fmla="*/ 5568605 w 8023328"/>
              <a:gd name="connsiteY1238" fmla="*/ 1083059 h 2380521"/>
              <a:gd name="connsiteX1239" fmla="*/ 5581002 w 8023328"/>
              <a:gd name="connsiteY1239" fmla="*/ 1069203 h 2380521"/>
              <a:gd name="connsiteX1240" fmla="*/ 5510171 w 8023328"/>
              <a:gd name="connsiteY1240" fmla="*/ 1069203 h 2380521"/>
              <a:gd name="connsiteX1241" fmla="*/ 5524027 w 8023328"/>
              <a:gd name="connsiteY1241" fmla="*/ 1083059 h 2380521"/>
              <a:gd name="connsiteX1242" fmla="*/ 5510171 w 8023328"/>
              <a:gd name="connsiteY1242" fmla="*/ 1095457 h 2380521"/>
              <a:gd name="connsiteX1243" fmla="*/ 5497774 w 8023328"/>
              <a:gd name="connsiteY1243" fmla="*/ 1083059 h 2380521"/>
              <a:gd name="connsiteX1244" fmla="*/ 5510171 w 8023328"/>
              <a:gd name="connsiteY1244" fmla="*/ 1069203 h 2380521"/>
              <a:gd name="connsiteX1245" fmla="*/ 5438937 w 8023328"/>
              <a:gd name="connsiteY1245" fmla="*/ 1069203 h 2380521"/>
              <a:gd name="connsiteX1246" fmla="*/ 5453178 w 8023328"/>
              <a:gd name="connsiteY1246" fmla="*/ 1083059 h 2380521"/>
              <a:gd name="connsiteX1247" fmla="*/ 5438937 w 8023328"/>
              <a:gd name="connsiteY1247" fmla="*/ 1095457 h 2380521"/>
              <a:gd name="connsiteX1248" fmla="*/ 5426945 w 8023328"/>
              <a:gd name="connsiteY1248" fmla="*/ 1083059 h 2380521"/>
              <a:gd name="connsiteX1249" fmla="*/ 5438937 w 8023328"/>
              <a:gd name="connsiteY1249" fmla="*/ 1069203 h 2380521"/>
              <a:gd name="connsiteX1250" fmla="*/ 5367530 w 8023328"/>
              <a:gd name="connsiteY1250" fmla="*/ 1069203 h 2380521"/>
              <a:gd name="connsiteX1251" fmla="*/ 5382318 w 8023328"/>
              <a:gd name="connsiteY1251" fmla="*/ 1083059 h 2380521"/>
              <a:gd name="connsiteX1252" fmla="*/ 5367530 w 8023328"/>
              <a:gd name="connsiteY1252" fmla="*/ 1095457 h 2380521"/>
              <a:gd name="connsiteX1253" fmla="*/ 5352742 w 8023328"/>
              <a:gd name="connsiteY1253" fmla="*/ 1083059 h 2380521"/>
              <a:gd name="connsiteX1254" fmla="*/ 5367530 w 8023328"/>
              <a:gd name="connsiteY1254" fmla="*/ 1069203 h 2380521"/>
              <a:gd name="connsiteX1255" fmla="*/ 5296699 w 8023328"/>
              <a:gd name="connsiteY1255" fmla="*/ 1069203 h 2380521"/>
              <a:gd name="connsiteX1256" fmla="*/ 5311488 w 8023328"/>
              <a:gd name="connsiteY1256" fmla="*/ 1083059 h 2380521"/>
              <a:gd name="connsiteX1257" fmla="*/ 5296699 w 8023328"/>
              <a:gd name="connsiteY1257" fmla="*/ 1095457 h 2380521"/>
              <a:gd name="connsiteX1258" fmla="*/ 5281910 w 8023328"/>
              <a:gd name="connsiteY1258" fmla="*/ 1083059 h 2380521"/>
              <a:gd name="connsiteX1259" fmla="*/ 5296699 w 8023328"/>
              <a:gd name="connsiteY1259" fmla="*/ 1069203 h 2380521"/>
              <a:gd name="connsiteX1260" fmla="*/ 5225869 w 8023328"/>
              <a:gd name="connsiteY1260" fmla="*/ 1069203 h 2380521"/>
              <a:gd name="connsiteX1261" fmla="*/ 5240657 w 8023328"/>
              <a:gd name="connsiteY1261" fmla="*/ 1083059 h 2380521"/>
              <a:gd name="connsiteX1262" fmla="*/ 5225869 w 8023328"/>
              <a:gd name="connsiteY1262" fmla="*/ 1095457 h 2380521"/>
              <a:gd name="connsiteX1263" fmla="*/ 5211081 w 8023328"/>
              <a:gd name="connsiteY1263" fmla="*/ 1083059 h 2380521"/>
              <a:gd name="connsiteX1264" fmla="*/ 5225869 w 8023328"/>
              <a:gd name="connsiteY1264" fmla="*/ 1069203 h 2380521"/>
              <a:gd name="connsiteX1265" fmla="*/ 5154105 w 8023328"/>
              <a:gd name="connsiteY1265" fmla="*/ 1069203 h 2380521"/>
              <a:gd name="connsiteX1266" fmla="*/ 5166502 w 8023328"/>
              <a:gd name="connsiteY1266" fmla="*/ 1083059 h 2380521"/>
              <a:gd name="connsiteX1267" fmla="*/ 5154105 w 8023328"/>
              <a:gd name="connsiteY1267" fmla="*/ 1095457 h 2380521"/>
              <a:gd name="connsiteX1268" fmla="*/ 5140249 w 8023328"/>
              <a:gd name="connsiteY1268" fmla="*/ 1083059 h 2380521"/>
              <a:gd name="connsiteX1269" fmla="*/ 5154105 w 8023328"/>
              <a:gd name="connsiteY1269" fmla="*/ 1069203 h 2380521"/>
              <a:gd name="connsiteX1270" fmla="*/ 5083276 w 8023328"/>
              <a:gd name="connsiteY1270" fmla="*/ 1069203 h 2380521"/>
              <a:gd name="connsiteX1271" fmla="*/ 5095673 w 8023328"/>
              <a:gd name="connsiteY1271" fmla="*/ 1083059 h 2380521"/>
              <a:gd name="connsiteX1272" fmla="*/ 5083276 w 8023328"/>
              <a:gd name="connsiteY1272" fmla="*/ 1095457 h 2380521"/>
              <a:gd name="connsiteX1273" fmla="*/ 5069420 w 8023328"/>
              <a:gd name="connsiteY1273" fmla="*/ 1083059 h 2380521"/>
              <a:gd name="connsiteX1274" fmla="*/ 5083276 w 8023328"/>
              <a:gd name="connsiteY1274" fmla="*/ 1069203 h 2380521"/>
              <a:gd name="connsiteX1275" fmla="*/ 5012445 w 8023328"/>
              <a:gd name="connsiteY1275" fmla="*/ 1069203 h 2380521"/>
              <a:gd name="connsiteX1276" fmla="*/ 5024842 w 8023328"/>
              <a:gd name="connsiteY1276" fmla="*/ 1083059 h 2380521"/>
              <a:gd name="connsiteX1277" fmla="*/ 5012445 w 8023328"/>
              <a:gd name="connsiteY1277" fmla="*/ 1095457 h 2380521"/>
              <a:gd name="connsiteX1278" fmla="*/ 4998589 w 8023328"/>
              <a:gd name="connsiteY1278" fmla="*/ 1083059 h 2380521"/>
              <a:gd name="connsiteX1279" fmla="*/ 5012445 w 8023328"/>
              <a:gd name="connsiteY1279" fmla="*/ 1069203 h 2380521"/>
              <a:gd name="connsiteX1280" fmla="*/ 4940157 w 8023328"/>
              <a:gd name="connsiteY1280" fmla="*/ 1069203 h 2380521"/>
              <a:gd name="connsiteX1281" fmla="*/ 4954013 w 8023328"/>
              <a:gd name="connsiteY1281" fmla="*/ 1083059 h 2380521"/>
              <a:gd name="connsiteX1282" fmla="*/ 4940157 w 8023328"/>
              <a:gd name="connsiteY1282" fmla="*/ 1095457 h 2380521"/>
              <a:gd name="connsiteX1283" fmla="*/ 4927760 w 8023328"/>
              <a:gd name="connsiteY1283" fmla="*/ 1083059 h 2380521"/>
              <a:gd name="connsiteX1284" fmla="*/ 4940157 w 8023328"/>
              <a:gd name="connsiteY1284" fmla="*/ 1069203 h 2380521"/>
              <a:gd name="connsiteX1285" fmla="*/ 4865953 w 8023328"/>
              <a:gd name="connsiteY1285" fmla="*/ 1069203 h 2380521"/>
              <a:gd name="connsiteX1286" fmla="*/ 4879809 w 8023328"/>
              <a:gd name="connsiteY1286" fmla="*/ 1083059 h 2380521"/>
              <a:gd name="connsiteX1287" fmla="*/ 4865953 w 8023328"/>
              <a:gd name="connsiteY1287" fmla="*/ 1095457 h 2380521"/>
              <a:gd name="connsiteX1288" fmla="*/ 4853556 w 8023328"/>
              <a:gd name="connsiteY1288" fmla="*/ 1083059 h 2380521"/>
              <a:gd name="connsiteX1289" fmla="*/ 4865953 w 8023328"/>
              <a:gd name="connsiteY1289" fmla="*/ 1069203 h 2380521"/>
              <a:gd name="connsiteX1290" fmla="*/ 4795122 w 8023328"/>
              <a:gd name="connsiteY1290" fmla="*/ 1069203 h 2380521"/>
              <a:gd name="connsiteX1291" fmla="*/ 4808978 w 8023328"/>
              <a:gd name="connsiteY1291" fmla="*/ 1083059 h 2380521"/>
              <a:gd name="connsiteX1292" fmla="*/ 4795122 w 8023328"/>
              <a:gd name="connsiteY1292" fmla="*/ 1095457 h 2380521"/>
              <a:gd name="connsiteX1293" fmla="*/ 4782725 w 8023328"/>
              <a:gd name="connsiteY1293" fmla="*/ 1083059 h 2380521"/>
              <a:gd name="connsiteX1294" fmla="*/ 4795122 w 8023328"/>
              <a:gd name="connsiteY1294" fmla="*/ 1069203 h 2380521"/>
              <a:gd name="connsiteX1295" fmla="*/ 4726684 w 8023328"/>
              <a:gd name="connsiteY1295" fmla="*/ 1069203 h 2380521"/>
              <a:gd name="connsiteX1296" fmla="*/ 4741472 w 8023328"/>
              <a:gd name="connsiteY1296" fmla="*/ 1083059 h 2380521"/>
              <a:gd name="connsiteX1297" fmla="*/ 4726684 w 8023328"/>
              <a:gd name="connsiteY1297" fmla="*/ 1095457 h 2380521"/>
              <a:gd name="connsiteX1298" fmla="*/ 4711896 w 8023328"/>
              <a:gd name="connsiteY1298" fmla="*/ 1083059 h 2380521"/>
              <a:gd name="connsiteX1299" fmla="*/ 4726684 w 8023328"/>
              <a:gd name="connsiteY1299" fmla="*/ 1069203 h 2380521"/>
              <a:gd name="connsiteX1300" fmla="*/ 4655853 w 8023328"/>
              <a:gd name="connsiteY1300" fmla="*/ 1069203 h 2380521"/>
              <a:gd name="connsiteX1301" fmla="*/ 4670642 w 8023328"/>
              <a:gd name="connsiteY1301" fmla="*/ 1083059 h 2380521"/>
              <a:gd name="connsiteX1302" fmla="*/ 4655853 w 8023328"/>
              <a:gd name="connsiteY1302" fmla="*/ 1095457 h 2380521"/>
              <a:gd name="connsiteX1303" fmla="*/ 4641064 w 8023328"/>
              <a:gd name="connsiteY1303" fmla="*/ 1083059 h 2380521"/>
              <a:gd name="connsiteX1304" fmla="*/ 4655853 w 8023328"/>
              <a:gd name="connsiteY1304" fmla="*/ 1069203 h 2380521"/>
              <a:gd name="connsiteX1305" fmla="*/ 4585023 w 8023328"/>
              <a:gd name="connsiteY1305" fmla="*/ 1069203 h 2380521"/>
              <a:gd name="connsiteX1306" fmla="*/ 4599811 w 8023328"/>
              <a:gd name="connsiteY1306" fmla="*/ 1083059 h 2380521"/>
              <a:gd name="connsiteX1307" fmla="*/ 4585023 w 8023328"/>
              <a:gd name="connsiteY1307" fmla="*/ 1095457 h 2380521"/>
              <a:gd name="connsiteX1308" fmla="*/ 4570235 w 8023328"/>
              <a:gd name="connsiteY1308" fmla="*/ 1083059 h 2380521"/>
              <a:gd name="connsiteX1309" fmla="*/ 4585023 w 8023328"/>
              <a:gd name="connsiteY1309" fmla="*/ 1069203 h 2380521"/>
              <a:gd name="connsiteX1310" fmla="*/ 4513260 w 8023328"/>
              <a:gd name="connsiteY1310" fmla="*/ 1069203 h 2380521"/>
              <a:gd name="connsiteX1311" fmla="*/ 4525657 w 8023328"/>
              <a:gd name="connsiteY1311" fmla="*/ 1083991 h 2380521"/>
              <a:gd name="connsiteX1312" fmla="*/ 4513260 w 8023328"/>
              <a:gd name="connsiteY1312" fmla="*/ 1098780 h 2380521"/>
              <a:gd name="connsiteX1313" fmla="*/ 4499404 w 8023328"/>
              <a:gd name="connsiteY1313" fmla="*/ 1083991 h 2380521"/>
              <a:gd name="connsiteX1314" fmla="*/ 4513260 w 8023328"/>
              <a:gd name="connsiteY1314" fmla="*/ 1069203 h 2380521"/>
              <a:gd name="connsiteX1315" fmla="*/ 4439056 w 8023328"/>
              <a:gd name="connsiteY1315" fmla="*/ 1069203 h 2380521"/>
              <a:gd name="connsiteX1316" fmla="*/ 4451453 w 8023328"/>
              <a:gd name="connsiteY1316" fmla="*/ 1083991 h 2380521"/>
              <a:gd name="connsiteX1317" fmla="*/ 4439056 w 8023328"/>
              <a:gd name="connsiteY1317" fmla="*/ 1098780 h 2380521"/>
              <a:gd name="connsiteX1318" fmla="*/ 4425200 w 8023328"/>
              <a:gd name="connsiteY1318" fmla="*/ 1083991 h 2380521"/>
              <a:gd name="connsiteX1319" fmla="*/ 4439056 w 8023328"/>
              <a:gd name="connsiteY1319" fmla="*/ 1069203 h 2380521"/>
              <a:gd name="connsiteX1320" fmla="*/ 4366768 w 8023328"/>
              <a:gd name="connsiteY1320" fmla="*/ 1069203 h 2380521"/>
              <a:gd name="connsiteX1321" fmla="*/ 4380624 w 8023328"/>
              <a:gd name="connsiteY1321" fmla="*/ 1083991 h 2380521"/>
              <a:gd name="connsiteX1322" fmla="*/ 4366768 w 8023328"/>
              <a:gd name="connsiteY1322" fmla="*/ 1098780 h 2380521"/>
              <a:gd name="connsiteX1323" fmla="*/ 4354371 w 8023328"/>
              <a:gd name="connsiteY1323" fmla="*/ 1083991 h 2380521"/>
              <a:gd name="connsiteX1324" fmla="*/ 4366768 w 8023328"/>
              <a:gd name="connsiteY1324" fmla="*/ 1069203 h 2380521"/>
              <a:gd name="connsiteX1325" fmla="*/ 4295937 w 8023328"/>
              <a:gd name="connsiteY1325" fmla="*/ 1069203 h 2380521"/>
              <a:gd name="connsiteX1326" fmla="*/ 4309793 w 8023328"/>
              <a:gd name="connsiteY1326" fmla="*/ 1083991 h 2380521"/>
              <a:gd name="connsiteX1327" fmla="*/ 4295937 w 8023328"/>
              <a:gd name="connsiteY1327" fmla="*/ 1098780 h 2380521"/>
              <a:gd name="connsiteX1328" fmla="*/ 4283540 w 8023328"/>
              <a:gd name="connsiteY1328" fmla="*/ 1083991 h 2380521"/>
              <a:gd name="connsiteX1329" fmla="*/ 4295937 w 8023328"/>
              <a:gd name="connsiteY1329" fmla="*/ 1069203 h 2380521"/>
              <a:gd name="connsiteX1330" fmla="*/ 4225107 w 8023328"/>
              <a:gd name="connsiteY1330" fmla="*/ 1069203 h 2380521"/>
              <a:gd name="connsiteX1331" fmla="*/ 4238963 w 8023328"/>
              <a:gd name="connsiteY1331" fmla="*/ 1083991 h 2380521"/>
              <a:gd name="connsiteX1332" fmla="*/ 4225107 w 8023328"/>
              <a:gd name="connsiteY1332" fmla="*/ 1098780 h 2380521"/>
              <a:gd name="connsiteX1333" fmla="*/ 4212710 w 8023328"/>
              <a:gd name="connsiteY1333" fmla="*/ 1083991 h 2380521"/>
              <a:gd name="connsiteX1334" fmla="*/ 4225107 w 8023328"/>
              <a:gd name="connsiteY1334" fmla="*/ 1069203 h 2380521"/>
              <a:gd name="connsiteX1335" fmla="*/ 4153295 w 8023328"/>
              <a:gd name="connsiteY1335" fmla="*/ 1069203 h 2380521"/>
              <a:gd name="connsiteX1336" fmla="*/ 4168083 w 8023328"/>
              <a:gd name="connsiteY1336" fmla="*/ 1083991 h 2380521"/>
              <a:gd name="connsiteX1337" fmla="*/ 4153295 w 8023328"/>
              <a:gd name="connsiteY1337" fmla="*/ 1098780 h 2380521"/>
              <a:gd name="connsiteX1338" fmla="*/ 4138507 w 8023328"/>
              <a:gd name="connsiteY1338" fmla="*/ 1083991 h 2380521"/>
              <a:gd name="connsiteX1339" fmla="*/ 4153295 w 8023328"/>
              <a:gd name="connsiteY1339" fmla="*/ 1069203 h 2380521"/>
              <a:gd name="connsiteX1340" fmla="*/ 4082465 w 8023328"/>
              <a:gd name="connsiteY1340" fmla="*/ 1069203 h 2380521"/>
              <a:gd name="connsiteX1341" fmla="*/ 4097254 w 8023328"/>
              <a:gd name="connsiteY1341" fmla="*/ 1083991 h 2380521"/>
              <a:gd name="connsiteX1342" fmla="*/ 4082465 w 8023328"/>
              <a:gd name="connsiteY1342" fmla="*/ 1098780 h 2380521"/>
              <a:gd name="connsiteX1343" fmla="*/ 4067676 w 8023328"/>
              <a:gd name="connsiteY1343" fmla="*/ 1083991 h 2380521"/>
              <a:gd name="connsiteX1344" fmla="*/ 4082465 w 8023328"/>
              <a:gd name="connsiteY1344" fmla="*/ 1069203 h 2380521"/>
              <a:gd name="connsiteX1345" fmla="*/ 4011635 w 8023328"/>
              <a:gd name="connsiteY1345" fmla="*/ 1069203 h 2380521"/>
              <a:gd name="connsiteX1346" fmla="*/ 4026423 w 8023328"/>
              <a:gd name="connsiteY1346" fmla="*/ 1083991 h 2380521"/>
              <a:gd name="connsiteX1347" fmla="*/ 4011635 w 8023328"/>
              <a:gd name="connsiteY1347" fmla="*/ 1098780 h 2380521"/>
              <a:gd name="connsiteX1348" fmla="*/ 3996847 w 8023328"/>
              <a:gd name="connsiteY1348" fmla="*/ 1083991 h 2380521"/>
              <a:gd name="connsiteX1349" fmla="*/ 4011635 w 8023328"/>
              <a:gd name="connsiteY1349" fmla="*/ 1069203 h 2380521"/>
              <a:gd name="connsiteX1350" fmla="*/ 3939871 w 8023328"/>
              <a:gd name="connsiteY1350" fmla="*/ 1069203 h 2380521"/>
              <a:gd name="connsiteX1351" fmla="*/ 3952268 w 8023328"/>
              <a:gd name="connsiteY1351" fmla="*/ 1083991 h 2380521"/>
              <a:gd name="connsiteX1352" fmla="*/ 3939871 w 8023328"/>
              <a:gd name="connsiteY1352" fmla="*/ 1098780 h 2380521"/>
              <a:gd name="connsiteX1353" fmla="*/ 3926015 w 8023328"/>
              <a:gd name="connsiteY1353" fmla="*/ 1083991 h 2380521"/>
              <a:gd name="connsiteX1354" fmla="*/ 3939871 w 8023328"/>
              <a:gd name="connsiteY1354" fmla="*/ 1069203 h 2380521"/>
              <a:gd name="connsiteX1355" fmla="*/ 582439 w 8023328"/>
              <a:gd name="connsiteY1355" fmla="*/ 1069203 h 2380521"/>
              <a:gd name="connsiteX1356" fmla="*/ 596295 w 8023328"/>
              <a:gd name="connsiteY1356" fmla="*/ 1083059 h 2380521"/>
              <a:gd name="connsiteX1357" fmla="*/ 582439 w 8023328"/>
              <a:gd name="connsiteY1357" fmla="*/ 1095457 h 2380521"/>
              <a:gd name="connsiteX1358" fmla="*/ 570041 w 8023328"/>
              <a:gd name="connsiteY1358" fmla="*/ 1083059 h 2380521"/>
              <a:gd name="connsiteX1359" fmla="*/ 582439 w 8023328"/>
              <a:gd name="connsiteY1359" fmla="*/ 1069203 h 2380521"/>
              <a:gd name="connsiteX1360" fmla="*/ 513628 w 8023328"/>
              <a:gd name="connsiteY1360" fmla="*/ 1069203 h 2380521"/>
              <a:gd name="connsiteX1361" fmla="*/ 528807 w 8023328"/>
              <a:gd name="connsiteY1361" fmla="*/ 1083059 h 2380521"/>
              <a:gd name="connsiteX1362" fmla="*/ 513628 w 8023328"/>
              <a:gd name="connsiteY1362" fmla="*/ 1095457 h 2380521"/>
              <a:gd name="connsiteX1363" fmla="*/ 499209 w 8023328"/>
              <a:gd name="connsiteY1363" fmla="*/ 1083059 h 2380521"/>
              <a:gd name="connsiteX1364" fmla="*/ 513628 w 8023328"/>
              <a:gd name="connsiteY1364" fmla="*/ 1069203 h 2380521"/>
              <a:gd name="connsiteX1365" fmla="*/ 439795 w 8023328"/>
              <a:gd name="connsiteY1365" fmla="*/ 1069203 h 2380521"/>
              <a:gd name="connsiteX1366" fmla="*/ 454585 w 8023328"/>
              <a:gd name="connsiteY1366" fmla="*/ 1083059 h 2380521"/>
              <a:gd name="connsiteX1367" fmla="*/ 439795 w 8023328"/>
              <a:gd name="connsiteY1367" fmla="*/ 1095457 h 2380521"/>
              <a:gd name="connsiteX1368" fmla="*/ 425007 w 8023328"/>
              <a:gd name="connsiteY1368" fmla="*/ 1083059 h 2380521"/>
              <a:gd name="connsiteX1369" fmla="*/ 439795 w 8023328"/>
              <a:gd name="connsiteY1369" fmla="*/ 1069203 h 2380521"/>
              <a:gd name="connsiteX1370" fmla="*/ 368965 w 8023328"/>
              <a:gd name="connsiteY1370" fmla="*/ 1069203 h 2380521"/>
              <a:gd name="connsiteX1371" fmla="*/ 383754 w 8023328"/>
              <a:gd name="connsiteY1371" fmla="*/ 1083059 h 2380521"/>
              <a:gd name="connsiteX1372" fmla="*/ 368965 w 8023328"/>
              <a:gd name="connsiteY1372" fmla="*/ 1095457 h 2380521"/>
              <a:gd name="connsiteX1373" fmla="*/ 354177 w 8023328"/>
              <a:gd name="connsiteY1373" fmla="*/ 1083059 h 2380521"/>
              <a:gd name="connsiteX1374" fmla="*/ 368965 w 8023328"/>
              <a:gd name="connsiteY1374" fmla="*/ 1069203 h 2380521"/>
              <a:gd name="connsiteX1375" fmla="*/ 297201 w 8023328"/>
              <a:gd name="connsiteY1375" fmla="*/ 1069203 h 2380521"/>
              <a:gd name="connsiteX1376" fmla="*/ 309599 w 8023328"/>
              <a:gd name="connsiteY1376" fmla="*/ 1083059 h 2380521"/>
              <a:gd name="connsiteX1377" fmla="*/ 297201 w 8023328"/>
              <a:gd name="connsiteY1377" fmla="*/ 1095457 h 2380521"/>
              <a:gd name="connsiteX1378" fmla="*/ 283346 w 8023328"/>
              <a:gd name="connsiteY1378" fmla="*/ 1083059 h 2380521"/>
              <a:gd name="connsiteX1379" fmla="*/ 297201 w 8023328"/>
              <a:gd name="connsiteY1379" fmla="*/ 1069203 h 2380521"/>
              <a:gd name="connsiteX1380" fmla="*/ 226372 w 8023328"/>
              <a:gd name="connsiteY1380" fmla="*/ 1069203 h 2380521"/>
              <a:gd name="connsiteX1381" fmla="*/ 238771 w 8023328"/>
              <a:gd name="connsiteY1381" fmla="*/ 1083059 h 2380521"/>
              <a:gd name="connsiteX1382" fmla="*/ 226372 w 8023328"/>
              <a:gd name="connsiteY1382" fmla="*/ 1095457 h 2380521"/>
              <a:gd name="connsiteX1383" fmla="*/ 212516 w 8023328"/>
              <a:gd name="connsiteY1383" fmla="*/ 1083059 h 2380521"/>
              <a:gd name="connsiteX1384" fmla="*/ 226372 w 8023328"/>
              <a:gd name="connsiteY1384" fmla="*/ 1069203 h 2380521"/>
              <a:gd name="connsiteX1385" fmla="*/ 154079 w 8023328"/>
              <a:gd name="connsiteY1385" fmla="*/ 1069203 h 2380521"/>
              <a:gd name="connsiteX1386" fmla="*/ 167935 w 8023328"/>
              <a:gd name="connsiteY1386" fmla="*/ 1083059 h 2380521"/>
              <a:gd name="connsiteX1387" fmla="*/ 154079 w 8023328"/>
              <a:gd name="connsiteY1387" fmla="*/ 1095457 h 2380521"/>
              <a:gd name="connsiteX1388" fmla="*/ 141682 w 8023328"/>
              <a:gd name="connsiteY1388" fmla="*/ 1083059 h 2380521"/>
              <a:gd name="connsiteX1389" fmla="*/ 154079 w 8023328"/>
              <a:gd name="connsiteY1389" fmla="*/ 1069203 h 2380521"/>
              <a:gd name="connsiteX1390" fmla="*/ 83249 w 8023328"/>
              <a:gd name="connsiteY1390" fmla="*/ 1069203 h 2380521"/>
              <a:gd name="connsiteX1391" fmla="*/ 97105 w 8023328"/>
              <a:gd name="connsiteY1391" fmla="*/ 1083059 h 2380521"/>
              <a:gd name="connsiteX1392" fmla="*/ 83249 w 8023328"/>
              <a:gd name="connsiteY1392" fmla="*/ 1095457 h 2380521"/>
              <a:gd name="connsiteX1393" fmla="*/ 70852 w 8023328"/>
              <a:gd name="connsiteY1393" fmla="*/ 1083059 h 2380521"/>
              <a:gd name="connsiteX1394" fmla="*/ 83249 w 8023328"/>
              <a:gd name="connsiteY1394" fmla="*/ 1069203 h 2380521"/>
              <a:gd name="connsiteX1395" fmla="*/ 12014 w 8023328"/>
              <a:gd name="connsiteY1395" fmla="*/ 1069203 h 2380521"/>
              <a:gd name="connsiteX1396" fmla="*/ 26255 w 8023328"/>
              <a:gd name="connsiteY1396" fmla="*/ 1083059 h 2380521"/>
              <a:gd name="connsiteX1397" fmla="*/ 12014 w 8023328"/>
              <a:gd name="connsiteY1397" fmla="*/ 1095457 h 2380521"/>
              <a:gd name="connsiteX1398" fmla="*/ 21 w 8023328"/>
              <a:gd name="connsiteY1398" fmla="*/ 1083059 h 2380521"/>
              <a:gd name="connsiteX1399" fmla="*/ 12014 w 8023328"/>
              <a:gd name="connsiteY1399" fmla="*/ 1069203 h 2380521"/>
              <a:gd name="connsiteX1400" fmla="*/ 6724405 w 8023328"/>
              <a:gd name="connsiteY1400" fmla="*/ 998371 h 2380521"/>
              <a:gd name="connsiteX1401" fmla="*/ 6738261 w 8023328"/>
              <a:gd name="connsiteY1401" fmla="*/ 1010768 h 2380521"/>
              <a:gd name="connsiteX1402" fmla="*/ 6724405 w 8023328"/>
              <a:gd name="connsiteY1402" fmla="*/ 1024625 h 2380521"/>
              <a:gd name="connsiteX1403" fmla="*/ 6712008 w 8023328"/>
              <a:gd name="connsiteY1403" fmla="*/ 1010768 h 2380521"/>
              <a:gd name="connsiteX1404" fmla="*/ 6724405 w 8023328"/>
              <a:gd name="connsiteY1404" fmla="*/ 998371 h 2380521"/>
              <a:gd name="connsiteX1405" fmla="*/ 6653576 w 8023328"/>
              <a:gd name="connsiteY1405" fmla="*/ 998371 h 2380521"/>
              <a:gd name="connsiteX1406" fmla="*/ 6667432 w 8023328"/>
              <a:gd name="connsiteY1406" fmla="*/ 1010768 h 2380521"/>
              <a:gd name="connsiteX1407" fmla="*/ 6653576 w 8023328"/>
              <a:gd name="connsiteY1407" fmla="*/ 1024625 h 2380521"/>
              <a:gd name="connsiteX1408" fmla="*/ 6641179 w 8023328"/>
              <a:gd name="connsiteY1408" fmla="*/ 1010768 h 2380521"/>
              <a:gd name="connsiteX1409" fmla="*/ 6653576 w 8023328"/>
              <a:gd name="connsiteY1409" fmla="*/ 998371 h 2380521"/>
              <a:gd name="connsiteX1410" fmla="*/ 6581764 w 8023328"/>
              <a:gd name="connsiteY1410" fmla="*/ 998371 h 2380521"/>
              <a:gd name="connsiteX1411" fmla="*/ 6596552 w 8023328"/>
              <a:gd name="connsiteY1411" fmla="*/ 1010768 h 2380521"/>
              <a:gd name="connsiteX1412" fmla="*/ 6581764 w 8023328"/>
              <a:gd name="connsiteY1412" fmla="*/ 1024625 h 2380521"/>
              <a:gd name="connsiteX1413" fmla="*/ 6566976 w 8023328"/>
              <a:gd name="connsiteY1413" fmla="*/ 1010768 h 2380521"/>
              <a:gd name="connsiteX1414" fmla="*/ 6581764 w 8023328"/>
              <a:gd name="connsiteY1414" fmla="*/ 998371 h 2380521"/>
              <a:gd name="connsiteX1415" fmla="*/ 6510933 w 8023328"/>
              <a:gd name="connsiteY1415" fmla="*/ 998371 h 2380521"/>
              <a:gd name="connsiteX1416" fmla="*/ 6525722 w 8023328"/>
              <a:gd name="connsiteY1416" fmla="*/ 1010768 h 2380521"/>
              <a:gd name="connsiteX1417" fmla="*/ 6510933 w 8023328"/>
              <a:gd name="connsiteY1417" fmla="*/ 1024625 h 2380521"/>
              <a:gd name="connsiteX1418" fmla="*/ 6496144 w 8023328"/>
              <a:gd name="connsiteY1418" fmla="*/ 1010768 h 2380521"/>
              <a:gd name="connsiteX1419" fmla="*/ 6510933 w 8023328"/>
              <a:gd name="connsiteY1419" fmla="*/ 998371 h 2380521"/>
              <a:gd name="connsiteX1420" fmla="*/ 6440492 w 8023328"/>
              <a:gd name="connsiteY1420" fmla="*/ 998371 h 2380521"/>
              <a:gd name="connsiteX1421" fmla="*/ 6454911 w 8023328"/>
              <a:gd name="connsiteY1421" fmla="*/ 1010768 h 2380521"/>
              <a:gd name="connsiteX1422" fmla="*/ 6440492 w 8023328"/>
              <a:gd name="connsiteY1422" fmla="*/ 1024625 h 2380521"/>
              <a:gd name="connsiteX1423" fmla="*/ 6425315 w 8023328"/>
              <a:gd name="connsiteY1423" fmla="*/ 1010768 h 2380521"/>
              <a:gd name="connsiteX1424" fmla="*/ 6440492 w 8023328"/>
              <a:gd name="connsiteY1424" fmla="*/ 998371 h 2380521"/>
              <a:gd name="connsiteX1425" fmla="*/ 6368340 w 8023328"/>
              <a:gd name="connsiteY1425" fmla="*/ 998371 h 2380521"/>
              <a:gd name="connsiteX1426" fmla="*/ 6380737 w 8023328"/>
              <a:gd name="connsiteY1426" fmla="*/ 1010768 h 2380521"/>
              <a:gd name="connsiteX1427" fmla="*/ 6368340 w 8023328"/>
              <a:gd name="connsiteY1427" fmla="*/ 1024625 h 2380521"/>
              <a:gd name="connsiteX1428" fmla="*/ 6354484 w 8023328"/>
              <a:gd name="connsiteY1428" fmla="*/ 1010768 h 2380521"/>
              <a:gd name="connsiteX1429" fmla="*/ 6368340 w 8023328"/>
              <a:gd name="connsiteY1429" fmla="*/ 998371 h 2380521"/>
              <a:gd name="connsiteX1430" fmla="*/ 6297511 w 8023328"/>
              <a:gd name="connsiteY1430" fmla="*/ 998371 h 2380521"/>
              <a:gd name="connsiteX1431" fmla="*/ 6309908 w 8023328"/>
              <a:gd name="connsiteY1431" fmla="*/ 1010768 h 2380521"/>
              <a:gd name="connsiteX1432" fmla="*/ 6297511 w 8023328"/>
              <a:gd name="connsiteY1432" fmla="*/ 1024625 h 2380521"/>
              <a:gd name="connsiteX1433" fmla="*/ 6283655 w 8023328"/>
              <a:gd name="connsiteY1433" fmla="*/ 1010768 h 2380521"/>
              <a:gd name="connsiteX1434" fmla="*/ 6297511 w 8023328"/>
              <a:gd name="connsiteY1434" fmla="*/ 998371 h 2380521"/>
              <a:gd name="connsiteX1435" fmla="*/ 6226679 w 8023328"/>
              <a:gd name="connsiteY1435" fmla="*/ 998371 h 2380521"/>
              <a:gd name="connsiteX1436" fmla="*/ 6239076 w 8023328"/>
              <a:gd name="connsiteY1436" fmla="*/ 1010768 h 2380521"/>
              <a:gd name="connsiteX1437" fmla="*/ 6226679 w 8023328"/>
              <a:gd name="connsiteY1437" fmla="*/ 1024625 h 2380521"/>
              <a:gd name="connsiteX1438" fmla="*/ 6212823 w 8023328"/>
              <a:gd name="connsiteY1438" fmla="*/ 1010768 h 2380521"/>
              <a:gd name="connsiteX1439" fmla="*/ 6226679 w 8023328"/>
              <a:gd name="connsiteY1439" fmla="*/ 998371 h 2380521"/>
              <a:gd name="connsiteX1440" fmla="*/ 6154391 w 8023328"/>
              <a:gd name="connsiteY1440" fmla="*/ 998371 h 2380521"/>
              <a:gd name="connsiteX1441" fmla="*/ 6168247 w 8023328"/>
              <a:gd name="connsiteY1441" fmla="*/ 1010768 h 2380521"/>
              <a:gd name="connsiteX1442" fmla="*/ 6154391 w 8023328"/>
              <a:gd name="connsiteY1442" fmla="*/ 1024625 h 2380521"/>
              <a:gd name="connsiteX1443" fmla="*/ 6141994 w 8023328"/>
              <a:gd name="connsiteY1443" fmla="*/ 1010768 h 2380521"/>
              <a:gd name="connsiteX1444" fmla="*/ 6154391 w 8023328"/>
              <a:gd name="connsiteY1444" fmla="*/ 998371 h 2380521"/>
              <a:gd name="connsiteX1445" fmla="*/ 6083559 w 8023328"/>
              <a:gd name="connsiteY1445" fmla="*/ 998371 h 2380521"/>
              <a:gd name="connsiteX1446" fmla="*/ 6097415 w 8023328"/>
              <a:gd name="connsiteY1446" fmla="*/ 1010768 h 2380521"/>
              <a:gd name="connsiteX1447" fmla="*/ 6083559 w 8023328"/>
              <a:gd name="connsiteY1447" fmla="*/ 1024625 h 2380521"/>
              <a:gd name="connsiteX1448" fmla="*/ 6071162 w 8023328"/>
              <a:gd name="connsiteY1448" fmla="*/ 1010768 h 2380521"/>
              <a:gd name="connsiteX1449" fmla="*/ 6083559 w 8023328"/>
              <a:gd name="connsiteY1449" fmla="*/ 998371 h 2380521"/>
              <a:gd name="connsiteX1450" fmla="*/ 6009356 w 8023328"/>
              <a:gd name="connsiteY1450" fmla="*/ 998371 h 2380521"/>
              <a:gd name="connsiteX1451" fmla="*/ 6023212 w 8023328"/>
              <a:gd name="connsiteY1451" fmla="*/ 1010768 h 2380521"/>
              <a:gd name="connsiteX1452" fmla="*/ 6009356 w 8023328"/>
              <a:gd name="connsiteY1452" fmla="*/ 1024625 h 2380521"/>
              <a:gd name="connsiteX1453" fmla="*/ 5996959 w 8023328"/>
              <a:gd name="connsiteY1453" fmla="*/ 1010768 h 2380521"/>
              <a:gd name="connsiteX1454" fmla="*/ 6009356 w 8023328"/>
              <a:gd name="connsiteY1454" fmla="*/ 998371 h 2380521"/>
              <a:gd name="connsiteX1455" fmla="*/ 5940548 w 8023328"/>
              <a:gd name="connsiteY1455" fmla="*/ 998371 h 2380521"/>
              <a:gd name="connsiteX1456" fmla="*/ 5955726 w 8023328"/>
              <a:gd name="connsiteY1456" fmla="*/ 1010768 h 2380521"/>
              <a:gd name="connsiteX1457" fmla="*/ 5940548 w 8023328"/>
              <a:gd name="connsiteY1457" fmla="*/ 1024625 h 2380521"/>
              <a:gd name="connsiteX1458" fmla="*/ 5926130 w 8023328"/>
              <a:gd name="connsiteY1458" fmla="*/ 1010768 h 2380521"/>
              <a:gd name="connsiteX1459" fmla="*/ 5940548 w 8023328"/>
              <a:gd name="connsiteY1459" fmla="*/ 998371 h 2380521"/>
              <a:gd name="connsiteX1460" fmla="*/ 5870088 w 8023328"/>
              <a:gd name="connsiteY1460" fmla="*/ 998371 h 2380521"/>
              <a:gd name="connsiteX1461" fmla="*/ 5884877 w 8023328"/>
              <a:gd name="connsiteY1461" fmla="*/ 1010768 h 2380521"/>
              <a:gd name="connsiteX1462" fmla="*/ 5870088 w 8023328"/>
              <a:gd name="connsiteY1462" fmla="*/ 1024625 h 2380521"/>
              <a:gd name="connsiteX1463" fmla="*/ 5855299 w 8023328"/>
              <a:gd name="connsiteY1463" fmla="*/ 1010768 h 2380521"/>
              <a:gd name="connsiteX1464" fmla="*/ 5870088 w 8023328"/>
              <a:gd name="connsiteY1464" fmla="*/ 998371 h 2380521"/>
              <a:gd name="connsiteX1465" fmla="*/ 5799257 w 8023328"/>
              <a:gd name="connsiteY1465" fmla="*/ 998371 h 2380521"/>
              <a:gd name="connsiteX1466" fmla="*/ 5814045 w 8023328"/>
              <a:gd name="connsiteY1466" fmla="*/ 1010768 h 2380521"/>
              <a:gd name="connsiteX1467" fmla="*/ 5799257 w 8023328"/>
              <a:gd name="connsiteY1467" fmla="*/ 1024625 h 2380521"/>
              <a:gd name="connsiteX1468" fmla="*/ 5784469 w 8023328"/>
              <a:gd name="connsiteY1468" fmla="*/ 1010768 h 2380521"/>
              <a:gd name="connsiteX1469" fmla="*/ 5799257 w 8023328"/>
              <a:gd name="connsiteY1469" fmla="*/ 998371 h 2380521"/>
              <a:gd name="connsiteX1470" fmla="*/ 5724122 w 8023328"/>
              <a:gd name="connsiteY1470" fmla="*/ 998371 h 2380521"/>
              <a:gd name="connsiteX1471" fmla="*/ 5736519 w 8023328"/>
              <a:gd name="connsiteY1471" fmla="*/ 1010768 h 2380521"/>
              <a:gd name="connsiteX1472" fmla="*/ 5724122 w 8023328"/>
              <a:gd name="connsiteY1472" fmla="*/ 1024625 h 2380521"/>
              <a:gd name="connsiteX1473" fmla="*/ 5710266 w 8023328"/>
              <a:gd name="connsiteY1473" fmla="*/ 1010768 h 2380521"/>
              <a:gd name="connsiteX1474" fmla="*/ 5724122 w 8023328"/>
              <a:gd name="connsiteY1474" fmla="*/ 998371 h 2380521"/>
              <a:gd name="connsiteX1475" fmla="*/ 5653291 w 8023328"/>
              <a:gd name="connsiteY1475" fmla="*/ 998371 h 2380521"/>
              <a:gd name="connsiteX1476" fmla="*/ 5665688 w 8023328"/>
              <a:gd name="connsiteY1476" fmla="*/ 1012227 h 2380521"/>
              <a:gd name="connsiteX1477" fmla="*/ 5653291 w 8023328"/>
              <a:gd name="connsiteY1477" fmla="*/ 1024625 h 2380521"/>
              <a:gd name="connsiteX1478" fmla="*/ 5639435 w 8023328"/>
              <a:gd name="connsiteY1478" fmla="*/ 1012227 h 2380521"/>
              <a:gd name="connsiteX1479" fmla="*/ 5653291 w 8023328"/>
              <a:gd name="connsiteY1479" fmla="*/ 998371 h 2380521"/>
              <a:gd name="connsiteX1480" fmla="*/ 5581002 w 8023328"/>
              <a:gd name="connsiteY1480" fmla="*/ 998371 h 2380521"/>
              <a:gd name="connsiteX1481" fmla="*/ 5594858 w 8023328"/>
              <a:gd name="connsiteY1481" fmla="*/ 1012227 h 2380521"/>
              <a:gd name="connsiteX1482" fmla="*/ 5581002 w 8023328"/>
              <a:gd name="connsiteY1482" fmla="*/ 1024625 h 2380521"/>
              <a:gd name="connsiteX1483" fmla="*/ 5568605 w 8023328"/>
              <a:gd name="connsiteY1483" fmla="*/ 1012227 h 2380521"/>
              <a:gd name="connsiteX1484" fmla="*/ 5581002 w 8023328"/>
              <a:gd name="connsiteY1484" fmla="*/ 998371 h 2380521"/>
              <a:gd name="connsiteX1485" fmla="*/ 5510171 w 8023328"/>
              <a:gd name="connsiteY1485" fmla="*/ 998371 h 2380521"/>
              <a:gd name="connsiteX1486" fmla="*/ 5524027 w 8023328"/>
              <a:gd name="connsiteY1486" fmla="*/ 1012227 h 2380521"/>
              <a:gd name="connsiteX1487" fmla="*/ 5510171 w 8023328"/>
              <a:gd name="connsiteY1487" fmla="*/ 1024625 h 2380521"/>
              <a:gd name="connsiteX1488" fmla="*/ 5497774 w 8023328"/>
              <a:gd name="connsiteY1488" fmla="*/ 1012227 h 2380521"/>
              <a:gd name="connsiteX1489" fmla="*/ 5510171 w 8023328"/>
              <a:gd name="connsiteY1489" fmla="*/ 998371 h 2380521"/>
              <a:gd name="connsiteX1490" fmla="*/ 5438937 w 8023328"/>
              <a:gd name="connsiteY1490" fmla="*/ 998371 h 2380521"/>
              <a:gd name="connsiteX1491" fmla="*/ 5453178 w 8023328"/>
              <a:gd name="connsiteY1491" fmla="*/ 1012227 h 2380521"/>
              <a:gd name="connsiteX1492" fmla="*/ 5438937 w 8023328"/>
              <a:gd name="connsiteY1492" fmla="*/ 1024625 h 2380521"/>
              <a:gd name="connsiteX1493" fmla="*/ 5426945 w 8023328"/>
              <a:gd name="connsiteY1493" fmla="*/ 1012227 h 2380521"/>
              <a:gd name="connsiteX1494" fmla="*/ 5438937 w 8023328"/>
              <a:gd name="connsiteY1494" fmla="*/ 998371 h 2380521"/>
              <a:gd name="connsiteX1495" fmla="*/ 5367530 w 8023328"/>
              <a:gd name="connsiteY1495" fmla="*/ 998371 h 2380521"/>
              <a:gd name="connsiteX1496" fmla="*/ 5382318 w 8023328"/>
              <a:gd name="connsiteY1496" fmla="*/ 1012227 h 2380521"/>
              <a:gd name="connsiteX1497" fmla="*/ 5367530 w 8023328"/>
              <a:gd name="connsiteY1497" fmla="*/ 1024625 h 2380521"/>
              <a:gd name="connsiteX1498" fmla="*/ 5352742 w 8023328"/>
              <a:gd name="connsiteY1498" fmla="*/ 1012227 h 2380521"/>
              <a:gd name="connsiteX1499" fmla="*/ 5367530 w 8023328"/>
              <a:gd name="connsiteY1499" fmla="*/ 998371 h 2380521"/>
              <a:gd name="connsiteX1500" fmla="*/ 5296699 w 8023328"/>
              <a:gd name="connsiteY1500" fmla="*/ 998371 h 2380521"/>
              <a:gd name="connsiteX1501" fmla="*/ 5311488 w 8023328"/>
              <a:gd name="connsiteY1501" fmla="*/ 1012227 h 2380521"/>
              <a:gd name="connsiteX1502" fmla="*/ 5296699 w 8023328"/>
              <a:gd name="connsiteY1502" fmla="*/ 1024625 h 2380521"/>
              <a:gd name="connsiteX1503" fmla="*/ 5281910 w 8023328"/>
              <a:gd name="connsiteY1503" fmla="*/ 1012227 h 2380521"/>
              <a:gd name="connsiteX1504" fmla="*/ 5296699 w 8023328"/>
              <a:gd name="connsiteY1504" fmla="*/ 998371 h 2380521"/>
              <a:gd name="connsiteX1505" fmla="*/ 5225869 w 8023328"/>
              <a:gd name="connsiteY1505" fmla="*/ 998371 h 2380521"/>
              <a:gd name="connsiteX1506" fmla="*/ 5240657 w 8023328"/>
              <a:gd name="connsiteY1506" fmla="*/ 1012227 h 2380521"/>
              <a:gd name="connsiteX1507" fmla="*/ 5225869 w 8023328"/>
              <a:gd name="connsiteY1507" fmla="*/ 1024625 h 2380521"/>
              <a:gd name="connsiteX1508" fmla="*/ 5211081 w 8023328"/>
              <a:gd name="connsiteY1508" fmla="*/ 1012227 h 2380521"/>
              <a:gd name="connsiteX1509" fmla="*/ 5225869 w 8023328"/>
              <a:gd name="connsiteY1509" fmla="*/ 998371 h 2380521"/>
              <a:gd name="connsiteX1510" fmla="*/ 5154105 w 8023328"/>
              <a:gd name="connsiteY1510" fmla="*/ 998371 h 2380521"/>
              <a:gd name="connsiteX1511" fmla="*/ 5166502 w 8023328"/>
              <a:gd name="connsiteY1511" fmla="*/ 1012227 h 2380521"/>
              <a:gd name="connsiteX1512" fmla="*/ 5154105 w 8023328"/>
              <a:gd name="connsiteY1512" fmla="*/ 1024625 h 2380521"/>
              <a:gd name="connsiteX1513" fmla="*/ 5140249 w 8023328"/>
              <a:gd name="connsiteY1513" fmla="*/ 1012227 h 2380521"/>
              <a:gd name="connsiteX1514" fmla="*/ 5154105 w 8023328"/>
              <a:gd name="connsiteY1514" fmla="*/ 998371 h 2380521"/>
              <a:gd name="connsiteX1515" fmla="*/ 5083276 w 8023328"/>
              <a:gd name="connsiteY1515" fmla="*/ 998371 h 2380521"/>
              <a:gd name="connsiteX1516" fmla="*/ 5095673 w 8023328"/>
              <a:gd name="connsiteY1516" fmla="*/ 1012227 h 2380521"/>
              <a:gd name="connsiteX1517" fmla="*/ 5083276 w 8023328"/>
              <a:gd name="connsiteY1517" fmla="*/ 1024625 h 2380521"/>
              <a:gd name="connsiteX1518" fmla="*/ 5069420 w 8023328"/>
              <a:gd name="connsiteY1518" fmla="*/ 1012227 h 2380521"/>
              <a:gd name="connsiteX1519" fmla="*/ 5083276 w 8023328"/>
              <a:gd name="connsiteY1519" fmla="*/ 998371 h 2380521"/>
              <a:gd name="connsiteX1520" fmla="*/ 5012445 w 8023328"/>
              <a:gd name="connsiteY1520" fmla="*/ 998371 h 2380521"/>
              <a:gd name="connsiteX1521" fmla="*/ 5024842 w 8023328"/>
              <a:gd name="connsiteY1521" fmla="*/ 1012227 h 2380521"/>
              <a:gd name="connsiteX1522" fmla="*/ 5012445 w 8023328"/>
              <a:gd name="connsiteY1522" fmla="*/ 1024625 h 2380521"/>
              <a:gd name="connsiteX1523" fmla="*/ 4998589 w 8023328"/>
              <a:gd name="connsiteY1523" fmla="*/ 1012227 h 2380521"/>
              <a:gd name="connsiteX1524" fmla="*/ 5012445 w 8023328"/>
              <a:gd name="connsiteY1524" fmla="*/ 998371 h 2380521"/>
              <a:gd name="connsiteX1525" fmla="*/ 4940157 w 8023328"/>
              <a:gd name="connsiteY1525" fmla="*/ 998371 h 2380521"/>
              <a:gd name="connsiteX1526" fmla="*/ 4954013 w 8023328"/>
              <a:gd name="connsiteY1526" fmla="*/ 1012227 h 2380521"/>
              <a:gd name="connsiteX1527" fmla="*/ 4940157 w 8023328"/>
              <a:gd name="connsiteY1527" fmla="*/ 1024625 h 2380521"/>
              <a:gd name="connsiteX1528" fmla="*/ 4927760 w 8023328"/>
              <a:gd name="connsiteY1528" fmla="*/ 1012227 h 2380521"/>
              <a:gd name="connsiteX1529" fmla="*/ 4940157 w 8023328"/>
              <a:gd name="connsiteY1529" fmla="*/ 998371 h 2380521"/>
              <a:gd name="connsiteX1530" fmla="*/ 4865953 w 8023328"/>
              <a:gd name="connsiteY1530" fmla="*/ 998371 h 2380521"/>
              <a:gd name="connsiteX1531" fmla="*/ 4879809 w 8023328"/>
              <a:gd name="connsiteY1531" fmla="*/ 1012227 h 2380521"/>
              <a:gd name="connsiteX1532" fmla="*/ 4865953 w 8023328"/>
              <a:gd name="connsiteY1532" fmla="*/ 1024625 h 2380521"/>
              <a:gd name="connsiteX1533" fmla="*/ 4853556 w 8023328"/>
              <a:gd name="connsiteY1533" fmla="*/ 1012227 h 2380521"/>
              <a:gd name="connsiteX1534" fmla="*/ 4865953 w 8023328"/>
              <a:gd name="connsiteY1534" fmla="*/ 998371 h 2380521"/>
              <a:gd name="connsiteX1535" fmla="*/ 4797514 w 8023328"/>
              <a:gd name="connsiteY1535" fmla="*/ 998371 h 2380521"/>
              <a:gd name="connsiteX1536" fmla="*/ 4812303 w 8023328"/>
              <a:gd name="connsiteY1536" fmla="*/ 1012227 h 2380521"/>
              <a:gd name="connsiteX1537" fmla="*/ 4797514 w 8023328"/>
              <a:gd name="connsiteY1537" fmla="*/ 1024625 h 2380521"/>
              <a:gd name="connsiteX1538" fmla="*/ 4782725 w 8023328"/>
              <a:gd name="connsiteY1538" fmla="*/ 1012227 h 2380521"/>
              <a:gd name="connsiteX1539" fmla="*/ 4797514 w 8023328"/>
              <a:gd name="connsiteY1539" fmla="*/ 998371 h 2380521"/>
              <a:gd name="connsiteX1540" fmla="*/ 4726684 w 8023328"/>
              <a:gd name="connsiteY1540" fmla="*/ 998371 h 2380521"/>
              <a:gd name="connsiteX1541" fmla="*/ 4741472 w 8023328"/>
              <a:gd name="connsiteY1541" fmla="*/ 1012227 h 2380521"/>
              <a:gd name="connsiteX1542" fmla="*/ 4726684 w 8023328"/>
              <a:gd name="connsiteY1542" fmla="*/ 1024625 h 2380521"/>
              <a:gd name="connsiteX1543" fmla="*/ 4711896 w 8023328"/>
              <a:gd name="connsiteY1543" fmla="*/ 1012227 h 2380521"/>
              <a:gd name="connsiteX1544" fmla="*/ 4726684 w 8023328"/>
              <a:gd name="connsiteY1544" fmla="*/ 998371 h 2380521"/>
              <a:gd name="connsiteX1545" fmla="*/ 4655853 w 8023328"/>
              <a:gd name="connsiteY1545" fmla="*/ 998371 h 2380521"/>
              <a:gd name="connsiteX1546" fmla="*/ 4670642 w 8023328"/>
              <a:gd name="connsiteY1546" fmla="*/ 1012227 h 2380521"/>
              <a:gd name="connsiteX1547" fmla="*/ 4655853 w 8023328"/>
              <a:gd name="connsiteY1547" fmla="*/ 1024625 h 2380521"/>
              <a:gd name="connsiteX1548" fmla="*/ 4641064 w 8023328"/>
              <a:gd name="connsiteY1548" fmla="*/ 1012227 h 2380521"/>
              <a:gd name="connsiteX1549" fmla="*/ 4655853 w 8023328"/>
              <a:gd name="connsiteY1549" fmla="*/ 998371 h 2380521"/>
              <a:gd name="connsiteX1550" fmla="*/ 4584091 w 8023328"/>
              <a:gd name="connsiteY1550" fmla="*/ 998371 h 2380521"/>
              <a:gd name="connsiteX1551" fmla="*/ 4596488 w 8023328"/>
              <a:gd name="connsiteY1551" fmla="*/ 1012227 h 2380521"/>
              <a:gd name="connsiteX1552" fmla="*/ 4584091 w 8023328"/>
              <a:gd name="connsiteY1552" fmla="*/ 1024625 h 2380521"/>
              <a:gd name="connsiteX1553" fmla="*/ 4570235 w 8023328"/>
              <a:gd name="connsiteY1553" fmla="*/ 1012227 h 2380521"/>
              <a:gd name="connsiteX1554" fmla="*/ 4584091 w 8023328"/>
              <a:gd name="connsiteY1554" fmla="*/ 998371 h 2380521"/>
              <a:gd name="connsiteX1555" fmla="*/ 4513260 w 8023328"/>
              <a:gd name="connsiteY1555" fmla="*/ 998371 h 2380521"/>
              <a:gd name="connsiteX1556" fmla="*/ 4525657 w 8023328"/>
              <a:gd name="connsiteY1556" fmla="*/ 1012227 h 2380521"/>
              <a:gd name="connsiteX1557" fmla="*/ 4513260 w 8023328"/>
              <a:gd name="connsiteY1557" fmla="*/ 1024625 h 2380521"/>
              <a:gd name="connsiteX1558" fmla="*/ 4499404 w 8023328"/>
              <a:gd name="connsiteY1558" fmla="*/ 1012227 h 2380521"/>
              <a:gd name="connsiteX1559" fmla="*/ 4513260 w 8023328"/>
              <a:gd name="connsiteY1559" fmla="*/ 998371 h 2380521"/>
              <a:gd name="connsiteX1560" fmla="*/ 4439056 w 8023328"/>
              <a:gd name="connsiteY1560" fmla="*/ 998371 h 2380521"/>
              <a:gd name="connsiteX1561" fmla="*/ 4451453 w 8023328"/>
              <a:gd name="connsiteY1561" fmla="*/ 1012227 h 2380521"/>
              <a:gd name="connsiteX1562" fmla="*/ 4439056 w 8023328"/>
              <a:gd name="connsiteY1562" fmla="*/ 1024625 h 2380521"/>
              <a:gd name="connsiteX1563" fmla="*/ 4425200 w 8023328"/>
              <a:gd name="connsiteY1563" fmla="*/ 1012227 h 2380521"/>
              <a:gd name="connsiteX1564" fmla="*/ 4439056 w 8023328"/>
              <a:gd name="connsiteY1564" fmla="*/ 998371 h 2380521"/>
              <a:gd name="connsiteX1565" fmla="*/ 4366768 w 8023328"/>
              <a:gd name="connsiteY1565" fmla="*/ 998371 h 2380521"/>
              <a:gd name="connsiteX1566" fmla="*/ 4380624 w 8023328"/>
              <a:gd name="connsiteY1566" fmla="*/ 1012227 h 2380521"/>
              <a:gd name="connsiteX1567" fmla="*/ 4366768 w 8023328"/>
              <a:gd name="connsiteY1567" fmla="*/ 1024625 h 2380521"/>
              <a:gd name="connsiteX1568" fmla="*/ 4354371 w 8023328"/>
              <a:gd name="connsiteY1568" fmla="*/ 1012227 h 2380521"/>
              <a:gd name="connsiteX1569" fmla="*/ 4366768 w 8023328"/>
              <a:gd name="connsiteY1569" fmla="*/ 998371 h 2380521"/>
              <a:gd name="connsiteX1570" fmla="*/ 4295937 w 8023328"/>
              <a:gd name="connsiteY1570" fmla="*/ 998371 h 2380521"/>
              <a:gd name="connsiteX1571" fmla="*/ 4309793 w 8023328"/>
              <a:gd name="connsiteY1571" fmla="*/ 1012227 h 2380521"/>
              <a:gd name="connsiteX1572" fmla="*/ 4295937 w 8023328"/>
              <a:gd name="connsiteY1572" fmla="*/ 1024625 h 2380521"/>
              <a:gd name="connsiteX1573" fmla="*/ 4283540 w 8023328"/>
              <a:gd name="connsiteY1573" fmla="*/ 1012227 h 2380521"/>
              <a:gd name="connsiteX1574" fmla="*/ 4295937 w 8023328"/>
              <a:gd name="connsiteY1574" fmla="*/ 998371 h 2380521"/>
              <a:gd name="connsiteX1575" fmla="*/ 4225107 w 8023328"/>
              <a:gd name="connsiteY1575" fmla="*/ 998371 h 2380521"/>
              <a:gd name="connsiteX1576" fmla="*/ 4238963 w 8023328"/>
              <a:gd name="connsiteY1576" fmla="*/ 1012227 h 2380521"/>
              <a:gd name="connsiteX1577" fmla="*/ 4225107 w 8023328"/>
              <a:gd name="connsiteY1577" fmla="*/ 1024625 h 2380521"/>
              <a:gd name="connsiteX1578" fmla="*/ 4212710 w 8023328"/>
              <a:gd name="connsiteY1578" fmla="*/ 1012227 h 2380521"/>
              <a:gd name="connsiteX1579" fmla="*/ 4225107 w 8023328"/>
              <a:gd name="connsiteY1579" fmla="*/ 998371 h 2380521"/>
              <a:gd name="connsiteX1580" fmla="*/ 4153295 w 8023328"/>
              <a:gd name="connsiteY1580" fmla="*/ 998371 h 2380521"/>
              <a:gd name="connsiteX1581" fmla="*/ 4168083 w 8023328"/>
              <a:gd name="connsiteY1581" fmla="*/ 1012227 h 2380521"/>
              <a:gd name="connsiteX1582" fmla="*/ 4153295 w 8023328"/>
              <a:gd name="connsiteY1582" fmla="*/ 1024625 h 2380521"/>
              <a:gd name="connsiteX1583" fmla="*/ 4138507 w 8023328"/>
              <a:gd name="connsiteY1583" fmla="*/ 1012227 h 2380521"/>
              <a:gd name="connsiteX1584" fmla="*/ 4153295 w 8023328"/>
              <a:gd name="connsiteY1584" fmla="*/ 998371 h 2380521"/>
              <a:gd name="connsiteX1585" fmla="*/ 4082465 w 8023328"/>
              <a:gd name="connsiteY1585" fmla="*/ 998371 h 2380521"/>
              <a:gd name="connsiteX1586" fmla="*/ 4097254 w 8023328"/>
              <a:gd name="connsiteY1586" fmla="*/ 1012227 h 2380521"/>
              <a:gd name="connsiteX1587" fmla="*/ 4082465 w 8023328"/>
              <a:gd name="connsiteY1587" fmla="*/ 1024625 h 2380521"/>
              <a:gd name="connsiteX1588" fmla="*/ 4067676 w 8023328"/>
              <a:gd name="connsiteY1588" fmla="*/ 1012227 h 2380521"/>
              <a:gd name="connsiteX1589" fmla="*/ 4082465 w 8023328"/>
              <a:gd name="connsiteY1589" fmla="*/ 998371 h 2380521"/>
              <a:gd name="connsiteX1590" fmla="*/ 4011635 w 8023328"/>
              <a:gd name="connsiteY1590" fmla="*/ 998371 h 2380521"/>
              <a:gd name="connsiteX1591" fmla="*/ 4026423 w 8023328"/>
              <a:gd name="connsiteY1591" fmla="*/ 1012227 h 2380521"/>
              <a:gd name="connsiteX1592" fmla="*/ 4011635 w 8023328"/>
              <a:gd name="connsiteY1592" fmla="*/ 1024625 h 2380521"/>
              <a:gd name="connsiteX1593" fmla="*/ 3996847 w 8023328"/>
              <a:gd name="connsiteY1593" fmla="*/ 1012227 h 2380521"/>
              <a:gd name="connsiteX1594" fmla="*/ 4011635 w 8023328"/>
              <a:gd name="connsiteY1594" fmla="*/ 998371 h 2380521"/>
              <a:gd name="connsiteX1595" fmla="*/ 3939871 w 8023328"/>
              <a:gd name="connsiteY1595" fmla="*/ 998371 h 2380521"/>
              <a:gd name="connsiteX1596" fmla="*/ 3952268 w 8023328"/>
              <a:gd name="connsiteY1596" fmla="*/ 1012227 h 2380521"/>
              <a:gd name="connsiteX1597" fmla="*/ 3939871 w 8023328"/>
              <a:gd name="connsiteY1597" fmla="*/ 1024625 h 2380521"/>
              <a:gd name="connsiteX1598" fmla="*/ 3926015 w 8023328"/>
              <a:gd name="connsiteY1598" fmla="*/ 1012227 h 2380521"/>
              <a:gd name="connsiteX1599" fmla="*/ 3939871 w 8023328"/>
              <a:gd name="connsiteY1599" fmla="*/ 998371 h 2380521"/>
              <a:gd name="connsiteX1600" fmla="*/ 3869042 w 8023328"/>
              <a:gd name="connsiteY1600" fmla="*/ 998371 h 2380521"/>
              <a:gd name="connsiteX1601" fmla="*/ 3881439 w 8023328"/>
              <a:gd name="connsiteY1601" fmla="*/ 1013160 h 2380521"/>
              <a:gd name="connsiteX1602" fmla="*/ 3869042 w 8023328"/>
              <a:gd name="connsiteY1602" fmla="*/ 1027949 h 2380521"/>
              <a:gd name="connsiteX1603" fmla="*/ 3855186 w 8023328"/>
              <a:gd name="connsiteY1603" fmla="*/ 1013160 h 2380521"/>
              <a:gd name="connsiteX1604" fmla="*/ 3869042 w 8023328"/>
              <a:gd name="connsiteY1604" fmla="*/ 998371 h 2380521"/>
              <a:gd name="connsiteX1605" fmla="*/ 3798211 w 8023328"/>
              <a:gd name="connsiteY1605" fmla="*/ 998371 h 2380521"/>
              <a:gd name="connsiteX1606" fmla="*/ 3810608 w 8023328"/>
              <a:gd name="connsiteY1606" fmla="*/ 1013160 h 2380521"/>
              <a:gd name="connsiteX1607" fmla="*/ 3798211 w 8023328"/>
              <a:gd name="connsiteY1607" fmla="*/ 1027949 h 2380521"/>
              <a:gd name="connsiteX1608" fmla="*/ 3784355 w 8023328"/>
              <a:gd name="connsiteY1608" fmla="*/ 1013160 h 2380521"/>
              <a:gd name="connsiteX1609" fmla="*/ 3798211 w 8023328"/>
              <a:gd name="connsiteY1609" fmla="*/ 998371 h 2380521"/>
              <a:gd name="connsiteX1610" fmla="*/ 3725922 w 8023328"/>
              <a:gd name="connsiteY1610" fmla="*/ 998371 h 2380521"/>
              <a:gd name="connsiteX1611" fmla="*/ 3739778 w 8023328"/>
              <a:gd name="connsiteY1611" fmla="*/ 1013160 h 2380521"/>
              <a:gd name="connsiteX1612" fmla="*/ 3725922 w 8023328"/>
              <a:gd name="connsiteY1612" fmla="*/ 1027949 h 2380521"/>
              <a:gd name="connsiteX1613" fmla="*/ 3713525 w 8023328"/>
              <a:gd name="connsiteY1613" fmla="*/ 1013160 h 2380521"/>
              <a:gd name="connsiteX1614" fmla="*/ 3725922 w 8023328"/>
              <a:gd name="connsiteY1614" fmla="*/ 998371 h 2380521"/>
              <a:gd name="connsiteX1615" fmla="*/ 724105 w 8023328"/>
              <a:gd name="connsiteY1615" fmla="*/ 998371 h 2380521"/>
              <a:gd name="connsiteX1616" fmla="*/ 737962 w 8023328"/>
              <a:gd name="connsiteY1616" fmla="*/ 1010768 h 2380521"/>
              <a:gd name="connsiteX1617" fmla="*/ 724105 w 8023328"/>
              <a:gd name="connsiteY1617" fmla="*/ 1024625 h 2380521"/>
              <a:gd name="connsiteX1618" fmla="*/ 711707 w 8023328"/>
              <a:gd name="connsiteY1618" fmla="*/ 1010768 h 2380521"/>
              <a:gd name="connsiteX1619" fmla="*/ 724105 w 8023328"/>
              <a:gd name="connsiteY1619" fmla="*/ 998371 h 2380521"/>
              <a:gd name="connsiteX1620" fmla="*/ 653274 w 8023328"/>
              <a:gd name="connsiteY1620" fmla="*/ 998371 h 2380521"/>
              <a:gd name="connsiteX1621" fmla="*/ 667129 w 8023328"/>
              <a:gd name="connsiteY1621" fmla="*/ 1010768 h 2380521"/>
              <a:gd name="connsiteX1622" fmla="*/ 653274 w 8023328"/>
              <a:gd name="connsiteY1622" fmla="*/ 1024625 h 2380521"/>
              <a:gd name="connsiteX1623" fmla="*/ 640877 w 8023328"/>
              <a:gd name="connsiteY1623" fmla="*/ 1010768 h 2380521"/>
              <a:gd name="connsiteX1624" fmla="*/ 653274 w 8023328"/>
              <a:gd name="connsiteY1624" fmla="*/ 998371 h 2380521"/>
              <a:gd name="connsiteX1625" fmla="*/ 582446 w 8023328"/>
              <a:gd name="connsiteY1625" fmla="*/ 998371 h 2380521"/>
              <a:gd name="connsiteX1626" fmla="*/ 596301 w 8023328"/>
              <a:gd name="connsiteY1626" fmla="*/ 1010768 h 2380521"/>
              <a:gd name="connsiteX1627" fmla="*/ 582446 w 8023328"/>
              <a:gd name="connsiteY1627" fmla="*/ 1024625 h 2380521"/>
              <a:gd name="connsiteX1628" fmla="*/ 570047 w 8023328"/>
              <a:gd name="connsiteY1628" fmla="*/ 1010768 h 2380521"/>
              <a:gd name="connsiteX1629" fmla="*/ 582446 w 8023328"/>
              <a:gd name="connsiteY1629" fmla="*/ 998371 h 2380521"/>
              <a:gd name="connsiteX1630" fmla="*/ 513636 w 8023328"/>
              <a:gd name="connsiteY1630" fmla="*/ 998371 h 2380521"/>
              <a:gd name="connsiteX1631" fmla="*/ 528813 w 8023328"/>
              <a:gd name="connsiteY1631" fmla="*/ 1010768 h 2380521"/>
              <a:gd name="connsiteX1632" fmla="*/ 513636 w 8023328"/>
              <a:gd name="connsiteY1632" fmla="*/ 1024625 h 2380521"/>
              <a:gd name="connsiteX1633" fmla="*/ 499216 w 8023328"/>
              <a:gd name="connsiteY1633" fmla="*/ 1010768 h 2380521"/>
              <a:gd name="connsiteX1634" fmla="*/ 513636 w 8023328"/>
              <a:gd name="connsiteY1634" fmla="*/ 998371 h 2380521"/>
              <a:gd name="connsiteX1635" fmla="*/ 439802 w 8023328"/>
              <a:gd name="connsiteY1635" fmla="*/ 998371 h 2380521"/>
              <a:gd name="connsiteX1636" fmla="*/ 454592 w 8023328"/>
              <a:gd name="connsiteY1636" fmla="*/ 1010768 h 2380521"/>
              <a:gd name="connsiteX1637" fmla="*/ 439802 w 8023328"/>
              <a:gd name="connsiteY1637" fmla="*/ 1024625 h 2380521"/>
              <a:gd name="connsiteX1638" fmla="*/ 425014 w 8023328"/>
              <a:gd name="connsiteY1638" fmla="*/ 1010768 h 2380521"/>
              <a:gd name="connsiteX1639" fmla="*/ 439802 w 8023328"/>
              <a:gd name="connsiteY1639" fmla="*/ 998371 h 2380521"/>
              <a:gd name="connsiteX1640" fmla="*/ 368040 w 8023328"/>
              <a:gd name="connsiteY1640" fmla="*/ 998371 h 2380521"/>
              <a:gd name="connsiteX1641" fmla="*/ 380438 w 8023328"/>
              <a:gd name="connsiteY1641" fmla="*/ 1012227 h 2380521"/>
              <a:gd name="connsiteX1642" fmla="*/ 368040 w 8023328"/>
              <a:gd name="connsiteY1642" fmla="*/ 1024625 h 2380521"/>
              <a:gd name="connsiteX1643" fmla="*/ 354183 w 8023328"/>
              <a:gd name="connsiteY1643" fmla="*/ 1012227 h 2380521"/>
              <a:gd name="connsiteX1644" fmla="*/ 368040 w 8023328"/>
              <a:gd name="connsiteY1644" fmla="*/ 998371 h 2380521"/>
              <a:gd name="connsiteX1645" fmla="*/ 297208 w 8023328"/>
              <a:gd name="connsiteY1645" fmla="*/ 998371 h 2380521"/>
              <a:gd name="connsiteX1646" fmla="*/ 309606 w 8023328"/>
              <a:gd name="connsiteY1646" fmla="*/ 1012227 h 2380521"/>
              <a:gd name="connsiteX1647" fmla="*/ 297208 w 8023328"/>
              <a:gd name="connsiteY1647" fmla="*/ 1024625 h 2380521"/>
              <a:gd name="connsiteX1648" fmla="*/ 283352 w 8023328"/>
              <a:gd name="connsiteY1648" fmla="*/ 1012227 h 2380521"/>
              <a:gd name="connsiteX1649" fmla="*/ 297208 w 8023328"/>
              <a:gd name="connsiteY1649" fmla="*/ 998371 h 2380521"/>
              <a:gd name="connsiteX1650" fmla="*/ 226379 w 8023328"/>
              <a:gd name="connsiteY1650" fmla="*/ 998371 h 2380521"/>
              <a:gd name="connsiteX1651" fmla="*/ 238778 w 8023328"/>
              <a:gd name="connsiteY1651" fmla="*/ 1012227 h 2380521"/>
              <a:gd name="connsiteX1652" fmla="*/ 226379 w 8023328"/>
              <a:gd name="connsiteY1652" fmla="*/ 1024625 h 2380521"/>
              <a:gd name="connsiteX1653" fmla="*/ 212523 w 8023328"/>
              <a:gd name="connsiteY1653" fmla="*/ 1012227 h 2380521"/>
              <a:gd name="connsiteX1654" fmla="*/ 226379 w 8023328"/>
              <a:gd name="connsiteY1654" fmla="*/ 998371 h 2380521"/>
              <a:gd name="connsiteX1655" fmla="*/ 154085 w 8023328"/>
              <a:gd name="connsiteY1655" fmla="*/ 998371 h 2380521"/>
              <a:gd name="connsiteX1656" fmla="*/ 167941 w 8023328"/>
              <a:gd name="connsiteY1656" fmla="*/ 1012227 h 2380521"/>
              <a:gd name="connsiteX1657" fmla="*/ 154085 w 8023328"/>
              <a:gd name="connsiteY1657" fmla="*/ 1024625 h 2380521"/>
              <a:gd name="connsiteX1658" fmla="*/ 141687 w 8023328"/>
              <a:gd name="connsiteY1658" fmla="*/ 1012227 h 2380521"/>
              <a:gd name="connsiteX1659" fmla="*/ 154085 w 8023328"/>
              <a:gd name="connsiteY1659" fmla="*/ 998371 h 2380521"/>
              <a:gd name="connsiteX1660" fmla="*/ 83255 w 8023328"/>
              <a:gd name="connsiteY1660" fmla="*/ 998371 h 2380521"/>
              <a:gd name="connsiteX1661" fmla="*/ 97111 w 8023328"/>
              <a:gd name="connsiteY1661" fmla="*/ 1012227 h 2380521"/>
              <a:gd name="connsiteX1662" fmla="*/ 83255 w 8023328"/>
              <a:gd name="connsiteY1662" fmla="*/ 1024625 h 2380521"/>
              <a:gd name="connsiteX1663" fmla="*/ 70858 w 8023328"/>
              <a:gd name="connsiteY1663" fmla="*/ 1012227 h 2380521"/>
              <a:gd name="connsiteX1664" fmla="*/ 83255 w 8023328"/>
              <a:gd name="connsiteY1664" fmla="*/ 998371 h 2380521"/>
              <a:gd name="connsiteX1665" fmla="*/ 12019 w 8023328"/>
              <a:gd name="connsiteY1665" fmla="*/ 998371 h 2380521"/>
              <a:gd name="connsiteX1666" fmla="*/ 26260 w 8023328"/>
              <a:gd name="connsiteY1666" fmla="*/ 1012227 h 2380521"/>
              <a:gd name="connsiteX1667" fmla="*/ 12019 w 8023328"/>
              <a:gd name="connsiteY1667" fmla="*/ 1024625 h 2380521"/>
              <a:gd name="connsiteX1668" fmla="*/ 27 w 8023328"/>
              <a:gd name="connsiteY1668" fmla="*/ 1012227 h 2380521"/>
              <a:gd name="connsiteX1669" fmla="*/ 12019 w 8023328"/>
              <a:gd name="connsiteY1669" fmla="*/ 998371 h 2380521"/>
              <a:gd name="connsiteX1670" fmla="*/ 870603 w 8023328"/>
              <a:gd name="connsiteY1670" fmla="*/ 927542 h 2380521"/>
              <a:gd name="connsiteX1671" fmla="*/ 883001 w 8023328"/>
              <a:gd name="connsiteY1671" fmla="*/ 939939 h 2380521"/>
              <a:gd name="connsiteX1672" fmla="*/ 870603 w 8023328"/>
              <a:gd name="connsiteY1672" fmla="*/ 953796 h 2380521"/>
              <a:gd name="connsiteX1673" fmla="*/ 856747 w 8023328"/>
              <a:gd name="connsiteY1673" fmla="*/ 939939 h 2380521"/>
              <a:gd name="connsiteX1674" fmla="*/ 870603 w 8023328"/>
              <a:gd name="connsiteY1674" fmla="*/ 927542 h 2380521"/>
              <a:gd name="connsiteX1675" fmla="*/ 799773 w 8023328"/>
              <a:gd name="connsiteY1675" fmla="*/ 927542 h 2380521"/>
              <a:gd name="connsiteX1676" fmla="*/ 812171 w 8023328"/>
              <a:gd name="connsiteY1676" fmla="*/ 939939 h 2380521"/>
              <a:gd name="connsiteX1677" fmla="*/ 799773 w 8023328"/>
              <a:gd name="connsiteY1677" fmla="*/ 953796 h 2380521"/>
              <a:gd name="connsiteX1678" fmla="*/ 785917 w 8023328"/>
              <a:gd name="connsiteY1678" fmla="*/ 939939 h 2380521"/>
              <a:gd name="connsiteX1679" fmla="*/ 799773 w 8023328"/>
              <a:gd name="connsiteY1679" fmla="*/ 927542 h 2380521"/>
              <a:gd name="connsiteX1680" fmla="*/ 724112 w 8023328"/>
              <a:gd name="connsiteY1680" fmla="*/ 927542 h 2380521"/>
              <a:gd name="connsiteX1681" fmla="*/ 737968 w 8023328"/>
              <a:gd name="connsiteY1681" fmla="*/ 939939 h 2380521"/>
              <a:gd name="connsiteX1682" fmla="*/ 724112 w 8023328"/>
              <a:gd name="connsiteY1682" fmla="*/ 953796 h 2380521"/>
              <a:gd name="connsiteX1683" fmla="*/ 711714 w 8023328"/>
              <a:gd name="connsiteY1683" fmla="*/ 939939 h 2380521"/>
              <a:gd name="connsiteX1684" fmla="*/ 724112 w 8023328"/>
              <a:gd name="connsiteY1684" fmla="*/ 927542 h 2380521"/>
              <a:gd name="connsiteX1685" fmla="*/ 653281 w 8023328"/>
              <a:gd name="connsiteY1685" fmla="*/ 927542 h 2380521"/>
              <a:gd name="connsiteX1686" fmla="*/ 667137 w 8023328"/>
              <a:gd name="connsiteY1686" fmla="*/ 939939 h 2380521"/>
              <a:gd name="connsiteX1687" fmla="*/ 653281 w 8023328"/>
              <a:gd name="connsiteY1687" fmla="*/ 953796 h 2380521"/>
              <a:gd name="connsiteX1688" fmla="*/ 640884 w 8023328"/>
              <a:gd name="connsiteY1688" fmla="*/ 939939 h 2380521"/>
              <a:gd name="connsiteX1689" fmla="*/ 653281 w 8023328"/>
              <a:gd name="connsiteY1689" fmla="*/ 927542 h 2380521"/>
              <a:gd name="connsiteX1690" fmla="*/ 582453 w 8023328"/>
              <a:gd name="connsiteY1690" fmla="*/ 927542 h 2380521"/>
              <a:gd name="connsiteX1691" fmla="*/ 596309 w 8023328"/>
              <a:gd name="connsiteY1691" fmla="*/ 939939 h 2380521"/>
              <a:gd name="connsiteX1692" fmla="*/ 582453 w 8023328"/>
              <a:gd name="connsiteY1692" fmla="*/ 953796 h 2380521"/>
              <a:gd name="connsiteX1693" fmla="*/ 570054 w 8023328"/>
              <a:gd name="connsiteY1693" fmla="*/ 939939 h 2380521"/>
              <a:gd name="connsiteX1694" fmla="*/ 582453 w 8023328"/>
              <a:gd name="connsiteY1694" fmla="*/ 927542 h 2380521"/>
              <a:gd name="connsiteX1695" fmla="*/ 513642 w 8023328"/>
              <a:gd name="connsiteY1695" fmla="*/ 927542 h 2380521"/>
              <a:gd name="connsiteX1696" fmla="*/ 528820 w 8023328"/>
              <a:gd name="connsiteY1696" fmla="*/ 939939 h 2380521"/>
              <a:gd name="connsiteX1697" fmla="*/ 513642 w 8023328"/>
              <a:gd name="connsiteY1697" fmla="*/ 953796 h 2380521"/>
              <a:gd name="connsiteX1698" fmla="*/ 499223 w 8023328"/>
              <a:gd name="connsiteY1698" fmla="*/ 939939 h 2380521"/>
              <a:gd name="connsiteX1699" fmla="*/ 513642 w 8023328"/>
              <a:gd name="connsiteY1699" fmla="*/ 927542 h 2380521"/>
              <a:gd name="connsiteX1700" fmla="*/ 439809 w 8023328"/>
              <a:gd name="connsiteY1700" fmla="*/ 927542 h 2380521"/>
              <a:gd name="connsiteX1701" fmla="*/ 454599 w 8023328"/>
              <a:gd name="connsiteY1701" fmla="*/ 939939 h 2380521"/>
              <a:gd name="connsiteX1702" fmla="*/ 439809 w 8023328"/>
              <a:gd name="connsiteY1702" fmla="*/ 953796 h 2380521"/>
              <a:gd name="connsiteX1703" fmla="*/ 425021 w 8023328"/>
              <a:gd name="connsiteY1703" fmla="*/ 939939 h 2380521"/>
              <a:gd name="connsiteX1704" fmla="*/ 439809 w 8023328"/>
              <a:gd name="connsiteY1704" fmla="*/ 927542 h 2380521"/>
              <a:gd name="connsiteX1705" fmla="*/ 368046 w 8023328"/>
              <a:gd name="connsiteY1705" fmla="*/ 927542 h 2380521"/>
              <a:gd name="connsiteX1706" fmla="*/ 380444 w 8023328"/>
              <a:gd name="connsiteY1706" fmla="*/ 939939 h 2380521"/>
              <a:gd name="connsiteX1707" fmla="*/ 368046 w 8023328"/>
              <a:gd name="connsiteY1707" fmla="*/ 953796 h 2380521"/>
              <a:gd name="connsiteX1708" fmla="*/ 354191 w 8023328"/>
              <a:gd name="connsiteY1708" fmla="*/ 939939 h 2380521"/>
              <a:gd name="connsiteX1709" fmla="*/ 368046 w 8023328"/>
              <a:gd name="connsiteY1709" fmla="*/ 927542 h 2380521"/>
              <a:gd name="connsiteX1710" fmla="*/ 297214 w 8023328"/>
              <a:gd name="connsiteY1710" fmla="*/ 927542 h 2380521"/>
              <a:gd name="connsiteX1711" fmla="*/ 309612 w 8023328"/>
              <a:gd name="connsiteY1711" fmla="*/ 939939 h 2380521"/>
              <a:gd name="connsiteX1712" fmla="*/ 297214 w 8023328"/>
              <a:gd name="connsiteY1712" fmla="*/ 953796 h 2380521"/>
              <a:gd name="connsiteX1713" fmla="*/ 283359 w 8023328"/>
              <a:gd name="connsiteY1713" fmla="*/ 939939 h 2380521"/>
              <a:gd name="connsiteX1714" fmla="*/ 297214 w 8023328"/>
              <a:gd name="connsiteY1714" fmla="*/ 927542 h 2380521"/>
              <a:gd name="connsiteX1715" fmla="*/ 226386 w 8023328"/>
              <a:gd name="connsiteY1715" fmla="*/ 927542 h 2380521"/>
              <a:gd name="connsiteX1716" fmla="*/ 238784 w 8023328"/>
              <a:gd name="connsiteY1716" fmla="*/ 939939 h 2380521"/>
              <a:gd name="connsiteX1717" fmla="*/ 226386 w 8023328"/>
              <a:gd name="connsiteY1717" fmla="*/ 953796 h 2380521"/>
              <a:gd name="connsiteX1718" fmla="*/ 212530 w 8023328"/>
              <a:gd name="connsiteY1718" fmla="*/ 939939 h 2380521"/>
              <a:gd name="connsiteX1719" fmla="*/ 226386 w 8023328"/>
              <a:gd name="connsiteY1719" fmla="*/ 927542 h 2380521"/>
              <a:gd name="connsiteX1720" fmla="*/ 154091 w 8023328"/>
              <a:gd name="connsiteY1720" fmla="*/ 927542 h 2380521"/>
              <a:gd name="connsiteX1721" fmla="*/ 167947 w 8023328"/>
              <a:gd name="connsiteY1721" fmla="*/ 939939 h 2380521"/>
              <a:gd name="connsiteX1722" fmla="*/ 154091 w 8023328"/>
              <a:gd name="connsiteY1722" fmla="*/ 953796 h 2380521"/>
              <a:gd name="connsiteX1723" fmla="*/ 141693 w 8023328"/>
              <a:gd name="connsiteY1723" fmla="*/ 939939 h 2380521"/>
              <a:gd name="connsiteX1724" fmla="*/ 154091 w 8023328"/>
              <a:gd name="connsiteY1724" fmla="*/ 927542 h 2380521"/>
              <a:gd name="connsiteX1725" fmla="*/ 83261 w 8023328"/>
              <a:gd name="connsiteY1725" fmla="*/ 927542 h 2380521"/>
              <a:gd name="connsiteX1726" fmla="*/ 97117 w 8023328"/>
              <a:gd name="connsiteY1726" fmla="*/ 939939 h 2380521"/>
              <a:gd name="connsiteX1727" fmla="*/ 83261 w 8023328"/>
              <a:gd name="connsiteY1727" fmla="*/ 953796 h 2380521"/>
              <a:gd name="connsiteX1728" fmla="*/ 70864 w 8023328"/>
              <a:gd name="connsiteY1728" fmla="*/ 939939 h 2380521"/>
              <a:gd name="connsiteX1729" fmla="*/ 83261 w 8023328"/>
              <a:gd name="connsiteY1729" fmla="*/ 927542 h 2380521"/>
              <a:gd name="connsiteX1730" fmla="*/ 12025 w 8023328"/>
              <a:gd name="connsiteY1730" fmla="*/ 927542 h 2380521"/>
              <a:gd name="connsiteX1731" fmla="*/ 26266 w 8023328"/>
              <a:gd name="connsiteY1731" fmla="*/ 939939 h 2380521"/>
              <a:gd name="connsiteX1732" fmla="*/ 12025 w 8023328"/>
              <a:gd name="connsiteY1732" fmla="*/ 953796 h 2380521"/>
              <a:gd name="connsiteX1733" fmla="*/ 33 w 8023328"/>
              <a:gd name="connsiteY1733" fmla="*/ 939939 h 2380521"/>
              <a:gd name="connsiteX1734" fmla="*/ 12025 w 8023328"/>
              <a:gd name="connsiteY1734" fmla="*/ 927542 h 2380521"/>
              <a:gd name="connsiteX1735" fmla="*/ 6581764 w 8023328"/>
              <a:gd name="connsiteY1735" fmla="*/ 924168 h 2380521"/>
              <a:gd name="connsiteX1736" fmla="*/ 6596552 w 8023328"/>
              <a:gd name="connsiteY1736" fmla="*/ 936565 h 2380521"/>
              <a:gd name="connsiteX1737" fmla="*/ 6581764 w 8023328"/>
              <a:gd name="connsiteY1737" fmla="*/ 950422 h 2380521"/>
              <a:gd name="connsiteX1738" fmla="*/ 6566976 w 8023328"/>
              <a:gd name="connsiteY1738" fmla="*/ 936565 h 2380521"/>
              <a:gd name="connsiteX1739" fmla="*/ 6581764 w 8023328"/>
              <a:gd name="connsiteY1739" fmla="*/ 924168 h 2380521"/>
              <a:gd name="connsiteX1740" fmla="*/ 6510933 w 8023328"/>
              <a:gd name="connsiteY1740" fmla="*/ 924168 h 2380521"/>
              <a:gd name="connsiteX1741" fmla="*/ 6525722 w 8023328"/>
              <a:gd name="connsiteY1741" fmla="*/ 936565 h 2380521"/>
              <a:gd name="connsiteX1742" fmla="*/ 6510933 w 8023328"/>
              <a:gd name="connsiteY1742" fmla="*/ 950422 h 2380521"/>
              <a:gd name="connsiteX1743" fmla="*/ 6496144 w 8023328"/>
              <a:gd name="connsiteY1743" fmla="*/ 936565 h 2380521"/>
              <a:gd name="connsiteX1744" fmla="*/ 6510933 w 8023328"/>
              <a:gd name="connsiteY1744" fmla="*/ 924168 h 2380521"/>
              <a:gd name="connsiteX1745" fmla="*/ 6440492 w 8023328"/>
              <a:gd name="connsiteY1745" fmla="*/ 924168 h 2380521"/>
              <a:gd name="connsiteX1746" fmla="*/ 6454911 w 8023328"/>
              <a:gd name="connsiteY1746" fmla="*/ 936565 h 2380521"/>
              <a:gd name="connsiteX1747" fmla="*/ 6440492 w 8023328"/>
              <a:gd name="connsiteY1747" fmla="*/ 950422 h 2380521"/>
              <a:gd name="connsiteX1748" fmla="*/ 6425315 w 8023328"/>
              <a:gd name="connsiteY1748" fmla="*/ 936565 h 2380521"/>
              <a:gd name="connsiteX1749" fmla="*/ 6440492 w 8023328"/>
              <a:gd name="connsiteY1749" fmla="*/ 924168 h 2380521"/>
              <a:gd name="connsiteX1750" fmla="*/ 6368340 w 8023328"/>
              <a:gd name="connsiteY1750" fmla="*/ 924168 h 2380521"/>
              <a:gd name="connsiteX1751" fmla="*/ 6380737 w 8023328"/>
              <a:gd name="connsiteY1751" fmla="*/ 936565 h 2380521"/>
              <a:gd name="connsiteX1752" fmla="*/ 6368340 w 8023328"/>
              <a:gd name="connsiteY1752" fmla="*/ 950422 h 2380521"/>
              <a:gd name="connsiteX1753" fmla="*/ 6354484 w 8023328"/>
              <a:gd name="connsiteY1753" fmla="*/ 936565 h 2380521"/>
              <a:gd name="connsiteX1754" fmla="*/ 6368340 w 8023328"/>
              <a:gd name="connsiteY1754" fmla="*/ 924168 h 2380521"/>
              <a:gd name="connsiteX1755" fmla="*/ 6297511 w 8023328"/>
              <a:gd name="connsiteY1755" fmla="*/ 924168 h 2380521"/>
              <a:gd name="connsiteX1756" fmla="*/ 6309908 w 8023328"/>
              <a:gd name="connsiteY1756" fmla="*/ 936565 h 2380521"/>
              <a:gd name="connsiteX1757" fmla="*/ 6297511 w 8023328"/>
              <a:gd name="connsiteY1757" fmla="*/ 950422 h 2380521"/>
              <a:gd name="connsiteX1758" fmla="*/ 6283655 w 8023328"/>
              <a:gd name="connsiteY1758" fmla="*/ 936565 h 2380521"/>
              <a:gd name="connsiteX1759" fmla="*/ 6297511 w 8023328"/>
              <a:gd name="connsiteY1759" fmla="*/ 924168 h 2380521"/>
              <a:gd name="connsiteX1760" fmla="*/ 6226679 w 8023328"/>
              <a:gd name="connsiteY1760" fmla="*/ 924168 h 2380521"/>
              <a:gd name="connsiteX1761" fmla="*/ 6239076 w 8023328"/>
              <a:gd name="connsiteY1761" fmla="*/ 936565 h 2380521"/>
              <a:gd name="connsiteX1762" fmla="*/ 6226679 w 8023328"/>
              <a:gd name="connsiteY1762" fmla="*/ 950422 h 2380521"/>
              <a:gd name="connsiteX1763" fmla="*/ 6212823 w 8023328"/>
              <a:gd name="connsiteY1763" fmla="*/ 936565 h 2380521"/>
              <a:gd name="connsiteX1764" fmla="*/ 6226679 w 8023328"/>
              <a:gd name="connsiteY1764" fmla="*/ 924168 h 2380521"/>
              <a:gd name="connsiteX1765" fmla="*/ 6154391 w 8023328"/>
              <a:gd name="connsiteY1765" fmla="*/ 924168 h 2380521"/>
              <a:gd name="connsiteX1766" fmla="*/ 6168247 w 8023328"/>
              <a:gd name="connsiteY1766" fmla="*/ 936565 h 2380521"/>
              <a:gd name="connsiteX1767" fmla="*/ 6154391 w 8023328"/>
              <a:gd name="connsiteY1767" fmla="*/ 950422 h 2380521"/>
              <a:gd name="connsiteX1768" fmla="*/ 6141994 w 8023328"/>
              <a:gd name="connsiteY1768" fmla="*/ 936565 h 2380521"/>
              <a:gd name="connsiteX1769" fmla="*/ 6154391 w 8023328"/>
              <a:gd name="connsiteY1769" fmla="*/ 924168 h 2380521"/>
              <a:gd name="connsiteX1770" fmla="*/ 6083559 w 8023328"/>
              <a:gd name="connsiteY1770" fmla="*/ 924168 h 2380521"/>
              <a:gd name="connsiteX1771" fmla="*/ 6097415 w 8023328"/>
              <a:gd name="connsiteY1771" fmla="*/ 936565 h 2380521"/>
              <a:gd name="connsiteX1772" fmla="*/ 6083559 w 8023328"/>
              <a:gd name="connsiteY1772" fmla="*/ 950422 h 2380521"/>
              <a:gd name="connsiteX1773" fmla="*/ 6071162 w 8023328"/>
              <a:gd name="connsiteY1773" fmla="*/ 936565 h 2380521"/>
              <a:gd name="connsiteX1774" fmla="*/ 6083559 w 8023328"/>
              <a:gd name="connsiteY1774" fmla="*/ 924168 h 2380521"/>
              <a:gd name="connsiteX1775" fmla="*/ 6011748 w 8023328"/>
              <a:gd name="connsiteY1775" fmla="*/ 924168 h 2380521"/>
              <a:gd name="connsiteX1776" fmla="*/ 6026537 w 8023328"/>
              <a:gd name="connsiteY1776" fmla="*/ 936565 h 2380521"/>
              <a:gd name="connsiteX1777" fmla="*/ 6011748 w 8023328"/>
              <a:gd name="connsiteY1777" fmla="*/ 950422 h 2380521"/>
              <a:gd name="connsiteX1778" fmla="*/ 5996959 w 8023328"/>
              <a:gd name="connsiteY1778" fmla="*/ 936565 h 2380521"/>
              <a:gd name="connsiteX1779" fmla="*/ 6011748 w 8023328"/>
              <a:gd name="connsiteY1779" fmla="*/ 924168 h 2380521"/>
              <a:gd name="connsiteX1780" fmla="*/ 5940548 w 8023328"/>
              <a:gd name="connsiteY1780" fmla="*/ 924168 h 2380521"/>
              <a:gd name="connsiteX1781" fmla="*/ 5955726 w 8023328"/>
              <a:gd name="connsiteY1781" fmla="*/ 936565 h 2380521"/>
              <a:gd name="connsiteX1782" fmla="*/ 5940548 w 8023328"/>
              <a:gd name="connsiteY1782" fmla="*/ 950422 h 2380521"/>
              <a:gd name="connsiteX1783" fmla="*/ 5926130 w 8023328"/>
              <a:gd name="connsiteY1783" fmla="*/ 936565 h 2380521"/>
              <a:gd name="connsiteX1784" fmla="*/ 5940548 w 8023328"/>
              <a:gd name="connsiteY1784" fmla="*/ 924168 h 2380521"/>
              <a:gd name="connsiteX1785" fmla="*/ 5870088 w 8023328"/>
              <a:gd name="connsiteY1785" fmla="*/ 924168 h 2380521"/>
              <a:gd name="connsiteX1786" fmla="*/ 5884877 w 8023328"/>
              <a:gd name="connsiteY1786" fmla="*/ 936565 h 2380521"/>
              <a:gd name="connsiteX1787" fmla="*/ 5870088 w 8023328"/>
              <a:gd name="connsiteY1787" fmla="*/ 950422 h 2380521"/>
              <a:gd name="connsiteX1788" fmla="*/ 5855299 w 8023328"/>
              <a:gd name="connsiteY1788" fmla="*/ 936565 h 2380521"/>
              <a:gd name="connsiteX1789" fmla="*/ 5870088 w 8023328"/>
              <a:gd name="connsiteY1789" fmla="*/ 924168 h 2380521"/>
              <a:gd name="connsiteX1790" fmla="*/ 5798325 w 8023328"/>
              <a:gd name="connsiteY1790" fmla="*/ 924168 h 2380521"/>
              <a:gd name="connsiteX1791" fmla="*/ 5810722 w 8023328"/>
              <a:gd name="connsiteY1791" fmla="*/ 936565 h 2380521"/>
              <a:gd name="connsiteX1792" fmla="*/ 5798325 w 8023328"/>
              <a:gd name="connsiteY1792" fmla="*/ 950422 h 2380521"/>
              <a:gd name="connsiteX1793" fmla="*/ 5784469 w 8023328"/>
              <a:gd name="connsiteY1793" fmla="*/ 936565 h 2380521"/>
              <a:gd name="connsiteX1794" fmla="*/ 5798325 w 8023328"/>
              <a:gd name="connsiteY1794" fmla="*/ 924168 h 2380521"/>
              <a:gd name="connsiteX1795" fmla="*/ 5724122 w 8023328"/>
              <a:gd name="connsiteY1795" fmla="*/ 924168 h 2380521"/>
              <a:gd name="connsiteX1796" fmla="*/ 5736519 w 8023328"/>
              <a:gd name="connsiteY1796" fmla="*/ 936565 h 2380521"/>
              <a:gd name="connsiteX1797" fmla="*/ 5724122 w 8023328"/>
              <a:gd name="connsiteY1797" fmla="*/ 950422 h 2380521"/>
              <a:gd name="connsiteX1798" fmla="*/ 5710266 w 8023328"/>
              <a:gd name="connsiteY1798" fmla="*/ 936565 h 2380521"/>
              <a:gd name="connsiteX1799" fmla="*/ 5724122 w 8023328"/>
              <a:gd name="connsiteY1799" fmla="*/ 924168 h 2380521"/>
              <a:gd name="connsiteX1800" fmla="*/ 5653291 w 8023328"/>
              <a:gd name="connsiteY1800" fmla="*/ 924168 h 2380521"/>
              <a:gd name="connsiteX1801" fmla="*/ 5665688 w 8023328"/>
              <a:gd name="connsiteY1801" fmla="*/ 936565 h 2380521"/>
              <a:gd name="connsiteX1802" fmla="*/ 5653291 w 8023328"/>
              <a:gd name="connsiteY1802" fmla="*/ 950422 h 2380521"/>
              <a:gd name="connsiteX1803" fmla="*/ 5639435 w 8023328"/>
              <a:gd name="connsiteY1803" fmla="*/ 936565 h 2380521"/>
              <a:gd name="connsiteX1804" fmla="*/ 5653291 w 8023328"/>
              <a:gd name="connsiteY1804" fmla="*/ 924168 h 2380521"/>
              <a:gd name="connsiteX1805" fmla="*/ 5581002 w 8023328"/>
              <a:gd name="connsiteY1805" fmla="*/ 924168 h 2380521"/>
              <a:gd name="connsiteX1806" fmla="*/ 5594858 w 8023328"/>
              <a:gd name="connsiteY1806" fmla="*/ 936565 h 2380521"/>
              <a:gd name="connsiteX1807" fmla="*/ 5581002 w 8023328"/>
              <a:gd name="connsiteY1807" fmla="*/ 950422 h 2380521"/>
              <a:gd name="connsiteX1808" fmla="*/ 5568605 w 8023328"/>
              <a:gd name="connsiteY1808" fmla="*/ 936565 h 2380521"/>
              <a:gd name="connsiteX1809" fmla="*/ 5581002 w 8023328"/>
              <a:gd name="connsiteY1809" fmla="*/ 924168 h 2380521"/>
              <a:gd name="connsiteX1810" fmla="*/ 5510171 w 8023328"/>
              <a:gd name="connsiteY1810" fmla="*/ 924168 h 2380521"/>
              <a:gd name="connsiteX1811" fmla="*/ 5524027 w 8023328"/>
              <a:gd name="connsiteY1811" fmla="*/ 936565 h 2380521"/>
              <a:gd name="connsiteX1812" fmla="*/ 5510171 w 8023328"/>
              <a:gd name="connsiteY1812" fmla="*/ 950422 h 2380521"/>
              <a:gd name="connsiteX1813" fmla="*/ 5497774 w 8023328"/>
              <a:gd name="connsiteY1813" fmla="*/ 936565 h 2380521"/>
              <a:gd name="connsiteX1814" fmla="*/ 5510171 w 8023328"/>
              <a:gd name="connsiteY1814" fmla="*/ 924168 h 2380521"/>
              <a:gd name="connsiteX1815" fmla="*/ 5438937 w 8023328"/>
              <a:gd name="connsiteY1815" fmla="*/ 924168 h 2380521"/>
              <a:gd name="connsiteX1816" fmla="*/ 5453178 w 8023328"/>
              <a:gd name="connsiteY1816" fmla="*/ 936565 h 2380521"/>
              <a:gd name="connsiteX1817" fmla="*/ 5438937 w 8023328"/>
              <a:gd name="connsiteY1817" fmla="*/ 950422 h 2380521"/>
              <a:gd name="connsiteX1818" fmla="*/ 5426945 w 8023328"/>
              <a:gd name="connsiteY1818" fmla="*/ 936565 h 2380521"/>
              <a:gd name="connsiteX1819" fmla="*/ 5438937 w 8023328"/>
              <a:gd name="connsiteY1819" fmla="*/ 924168 h 2380521"/>
              <a:gd name="connsiteX1820" fmla="*/ 5367530 w 8023328"/>
              <a:gd name="connsiteY1820" fmla="*/ 924168 h 2380521"/>
              <a:gd name="connsiteX1821" fmla="*/ 5382318 w 8023328"/>
              <a:gd name="connsiteY1821" fmla="*/ 936565 h 2380521"/>
              <a:gd name="connsiteX1822" fmla="*/ 5367530 w 8023328"/>
              <a:gd name="connsiteY1822" fmla="*/ 950422 h 2380521"/>
              <a:gd name="connsiteX1823" fmla="*/ 5352742 w 8023328"/>
              <a:gd name="connsiteY1823" fmla="*/ 936565 h 2380521"/>
              <a:gd name="connsiteX1824" fmla="*/ 5367530 w 8023328"/>
              <a:gd name="connsiteY1824" fmla="*/ 924168 h 2380521"/>
              <a:gd name="connsiteX1825" fmla="*/ 5296699 w 8023328"/>
              <a:gd name="connsiteY1825" fmla="*/ 924168 h 2380521"/>
              <a:gd name="connsiteX1826" fmla="*/ 5311488 w 8023328"/>
              <a:gd name="connsiteY1826" fmla="*/ 936565 h 2380521"/>
              <a:gd name="connsiteX1827" fmla="*/ 5296699 w 8023328"/>
              <a:gd name="connsiteY1827" fmla="*/ 950422 h 2380521"/>
              <a:gd name="connsiteX1828" fmla="*/ 5281910 w 8023328"/>
              <a:gd name="connsiteY1828" fmla="*/ 936565 h 2380521"/>
              <a:gd name="connsiteX1829" fmla="*/ 5296699 w 8023328"/>
              <a:gd name="connsiteY1829" fmla="*/ 924168 h 2380521"/>
              <a:gd name="connsiteX1830" fmla="*/ 5225869 w 8023328"/>
              <a:gd name="connsiteY1830" fmla="*/ 924168 h 2380521"/>
              <a:gd name="connsiteX1831" fmla="*/ 5240657 w 8023328"/>
              <a:gd name="connsiteY1831" fmla="*/ 936565 h 2380521"/>
              <a:gd name="connsiteX1832" fmla="*/ 5225869 w 8023328"/>
              <a:gd name="connsiteY1832" fmla="*/ 950422 h 2380521"/>
              <a:gd name="connsiteX1833" fmla="*/ 5211081 w 8023328"/>
              <a:gd name="connsiteY1833" fmla="*/ 936565 h 2380521"/>
              <a:gd name="connsiteX1834" fmla="*/ 5225869 w 8023328"/>
              <a:gd name="connsiteY1834" fmla="*/ 924168 h 2380521"/>
              <a:gd name="connsiteX1835" fmla="*/ 5154105 w 8023328"/>
              <a:gd name="connsiteY1835" fmla="*/ 924168 h 2380521"/>
              <a:gd name="connsiteX1836" fmla="*/ 5166502 w 8023328"/>
              <a:gd name="connsiteY1836" fmla="*/ 936565 h 2380521"/>
              <a:gd name="connsiteX1837" fmla="*/ 5154105 w 8023328"/>
              <a:gd name="connsiteY1837" fmla="*/ 950422 h 2380521"/>
              <a:gd name="connsiteX1838" fmla="*/ 5140249 w 8023328"/>
              <a:gd name="connsiteY1838" fmla="*/ 936565 h 2380521"/>
              <a:gd name="connsiteX1839" fmla="*/ 5154105 w 8023328"/>
              <a:gd name="connsiteY1839" fmla="*/ 924168 h 2380521"/>
              <a:gd name="connsiteX1840" fmla="*/ 5083276 w 8023328"/>
              <a:gd name="connsiteY1840" fmla="*/ 924168 h 2380521"/>
              <a:gd name="connsiteX1841" fmla="*/ 5095673 w 8023328"/>
              <a:gd name="connsiteY1841" fmla="*/ 936565 h 2380521"/>
              <a:gd name="connsiteX1842" fmla="*/ 5083276 w 8023328"/>
              <a:gd name="connsiteY1842" fmla="*/ 950422 h 2380521"/>
              <a:gd name="connsiteX1843" fmla="*/ 5069420 w 8023328"/>
              <a:gd name="connsiteY1843" fmla="*/ 936565 h 2380521"/>
              <a:gd name="connsiteX1844" fmla="*/ 5083276 w 8023328"/>
              <a:gd name="connsiteY1844" fmla="*/ 924168 h 2380521"/>
              <a:gd name="connsiteX1845" fmla="*/ 5012445 w 8023328"/>
              <a:gd name="connsiteY1845" fmla="*/ 924168 h 2380521"/>
              <a:gd name="connsiteX1846" fmla="*/ 5024842 w 8023328"/>
              <a:gd name="connsiteY1846" fmla="*/ 936565 h 2380521"/>
              <a:gd name="connsiteX1847" fmla="*/ 5012445 w 8023328"/>
              <a:gd name="connsiteY1847" fmla="*/ 950422 h 2380521"/>
              <a:gd name="connsiteX1848" fmla="*/ 4998589 w 8023328"/>
              <a:gd name="connsiteY1848" fmla="*/ 938024 h 2380521"/>
              <a:gd name="connsiteX1849" fmla="*/ 5012445 w 8023328"/>
              <a:gd name="connsiteY1849" fmla="*/ 924168 h 2380521"/>
              <a:gd name="connsiteX1850" fmla="*/ 4940157 w 8023328"/>
              <a:gd name="connsiteY1850" fmla="*/ 924168 h 2380521"/>
              <a:gd name="connsiteX1851" fmla="*/ 4954013 w 8023328"/>
              <a:gd name="connsiteY1851" fmla="*/ 938024 h 2380521"/>
              <a:gd name="connsiteX1852" fmla="*/ 4940157 w 8023328"/>
              <a:gd name="connsiteY1852" fmla="*/ 950422 h 2380521"/>
              <a:gd name="connsiteX1853" fmla="*/ 4927760 w 8023328"/>
              <a:gd name="connsiteY1853" fmla="*/ 938024 h 2380521"/>
              <a:gd name="connsiteX1854" fmla="*/ 4940157 w 8023328"/>
              <a:gd name="connsiteY1854" fmla="*/ 924168 h 2380521"/>
              <a:gd name="connsiteX1855" fmla="*/ 4865953 w 8023328"/>
              <a:gd name="connsiteY1855" fmla="*/ 924168 h 2380521"/>
              <a:gd name="connsiteX1856" fmla="*/ 4879809 w 8023328"/>
              <a:gd name="connsiteY1856" fmla="*/ 938024 h 2380521"/>
              <a:gd name="connsiteX1857" fmla="*/ 4865953 w 8023328"/>
              <a:gd name="connsiteY1857" fmla="*/ 950422 h 2380521"/>
              <a:gd name="connsiteX1858" fmla="*/ 4853556 w 8023328"/>
              <a:gd name="connsiteY1858" fmla="*/ 938024 h 2380521"/>
              <a:gd name="connsiteX1859" fmla="*/ 4865953 w 8023328"/>
              <a:gd name="connsiteY1859" fmla="*/ 924168 h 2380521"/>
              <a:gd name="connsiteX1860" fmla="*/ 4797514 w 8023328"/>
              <a:gd name="connsiteY1860" fmla="*/ 924168 h 2380521"/>
              <a:gd name="connsiteX1861" fmla="*/ 4812303 w 8023328"/>
              <a:gd name="connsiteY1861" fmla="*/ 938024 h 2380521"/>
              <a:gd name="connsiteX1862" fmla="*/ 4797514 w 8023328"/>
              <a:gd name="connsiteY1862" fmla="*/ 950422 h 2380521"/>
              <a:gd name="connsiteX1863" fmla="*/ 4782725 w 8023328"/>
              <a:gd name="connsiteY1863" fmla="*/ 938024 h 2380521"/>
              <a:gd name="connsiteX1864" fmla="*/ 4797514 w 8023328"/>
              <a:gd name="connsiteY1864" fmla="*/ 924168 h 2380521"/>
              <a:gd name="connsiteX1865" fmla="*/ 4726684 w 8023328"/>
              <a:gd name="connsiteY1865" fmla="*/ 924168 h 2380521"/>
              <a:gd name="connsiteX1866" fmla="*/ 4741472 w 8023328"/>
              <a:gd name="connsiteY1866" fmla="*/ 938024 h 2380521"/>
              <a:gd name="connsiteX1867" fmla="*/ 4726684 w 8023328"/>
              <a:gd name="connsiteY1867" fmla="*/ 950422 h 2380521"/>
              <a:gd name="connsiteX1868" fmla="*/ 4711896 w 8023328"/>
              <a:gd name="connsiteY1868" fmla="*/ 938024 h 2380521"/>
              <a:gd name="connsiteX1869" fmla="*/ 4726684 w 8023328"/>
              <a:gd name="connsiteY1869" fmla="*/ 924168 h 2380521"/>
              <a:gd name="connsiteX1870" fmla="*/ 4655853 w 8023328"/>
              <a:gd name="connsiteY1870" fmla="*/ 924168 h 2380521"/>
              <a:gd name="connsiteX1871" fmla="*/ 4670642 w 8023328"/>
              <a:gd name="connsiteY1871" fmla="*/ 938024 h 2380521"/>
              <a:gd name="connsiteX1872" fmla="*/ 4655853 w 8023328"/>
              <a:gd name="connsiteY1872" fmla="*/ 950422 h 2380521"/>
              <a:gd name="connsiteX1873" fmla="*/ 4641064 w 8023328"/>
              <a:gd name="connsiteY1873" fmla="*/ 938024 h 2380521"/>
              <a:gd name="connsiteX1874" fmla="*/ 4655853 w 8023328"/>
              <a:gd name="connsiteY1874" fmla="*/ 924168 h 2380521"/>
              <a:gd name="connsiteX1875" fmla="*/ 4584091 w 8023328"/>
              <a:gd name="connsiteY1875" fmla="*/ 924168 h 2380521"/>
              <a:gd name="connsiteX1876" fmla="*/ 4596488 w 8023328"/>
              <a:gd name="connsiteY1876" fmla="*/ 938024 h 2380521"/>
              <a:gd name="connsiteX1877" fmla="*/ 4584091 w 8023328"/>
              <a:gd name="connsiteY1877" fmla="*/ 950422 h 2380521"/>
              <a:gd name="connsiteX1878" fmla="*/ 4570235 w 8023328"/>
              <a:gd name="connsiteY1878" fmla="*/ 938024 h 2380521"/>
              <a:gd name="connsiteX1879" fmla="*/ 4584091 w 8023328"/>
              <a:gd name="connsiteY1879" fmla="*/ 924168 h 2380521"/>
              <a:gd name="connsiteX1880" fmla="*/ 4513260 w 8023328"/>
              <a:gd name="connsiteY1880" fmla="*/ 924168 h 2380521"/>
              <a:gd name="connsiteX1881" fmla="*/ 4525657 w 8023328"/>
              <a:gd name="connsiteY1881" fmla="*/ 938024 h 2380521"/>
              <a:gd name="connsiteX1882" fmla="*/ 4513260 w 8023328"/>
              <a:gd name="connsiteY1882" fmla="*/ 950422 h 2380521"/>
              <a:gd name="connsiteX1883" fmla="*/ 4499404 w 8023328"/>
              <a:gd name="connsiteY1883" fmla="*/ 938024 h 2380521"/>
              <a:gd name="connsiteX1884" fmla="*/ 4513260 w 8023328"/>
              <a:gd name="connsiteY1884" fmla="*/ 924168 h 2380521"/>
              <a:gd name="connsiteX1885" fmla="*/ 4439056 w 8023328"/>
              <a:gd name="connsiteY1885" fmla="*/ 924168 h 2380521"/>
              <a:gd name="connsiteX1886" fmla="*/ 4451453 w 8023328"/>
              <a:gd name="connsiteY1886" fmla="*/ 938024 h 2380521"/>
              <a:gd name="connsiteX1887" fmla="*/ 4439056 w 8023328"/>
              <a:gd name="connsiteY1887" fmla="*/ 950422 h 2380521"/>
              <a:gd name="connsiteX1888" fmla="*/ 4425200 w 8023328"/>
              <a:gd name="connsiteY1888" fmla="*/ 938024 h 2380521"/>
              <a:gd name="connsiteX1889" fmla="*/ 4439056 w 8023328"/>
              <a:gd name="connsiteY1889" fmla="*/ 924168 h 2380521"/>
              <a:gd name="connsiteX1890" fmla="*/ 4366768 w 8023328"/>
              <a:gd name="connsiteY1890" fmla="*/ 924168 h 2380521"/>
              <a:gd name="connsiteX1891" fmla="*/ 4380624 w 8023328"/>
              <a:gd name="connsiteY1891" fmla="*/ 938024 h 2380521"/>
              <a:gd name="connsiteX1892" fmla="*/ 4366768 w 8023328"/>
              <a:gd name="connsiteY1892" fmla="*/ 950422 h 2380521"/>
              <a:gd name="connsiteX1893" fmla="*/ 4354371 w 8023328"/>
              <a:gd name="connsiteY1893" fmla="*/ 938024 h 2380521"/>
              <a:gd name="connsiteX1894" fmla="*/ 4366768 w 8023328"/>
              <a:gd name="connsiteY1894" fmla="*/ 924168 h 2380521"/>
              <a:gd name="connsiteX1895" fmla="*/ 4295937 w 8023328"/>
              <a:gd name="connsiteY1895" fmla="*/ 924168 h 2380521"/>
              <a:gd name="connsiteX1896" fmla="*/ 4309793 w 8023328"/>
              <a:gd name="connsiteY1896" fmla="*/ 938024 h 2380521"/>
              <a:gd name="connsiteX1897" fmla="*/ 4295937 w 8023328"/>
              <a:gd name="connsiteY1897" fmla="*/ 950422 h 2380521"/>
              <a:gd name="connsiteX1898" fmla="*/ 4283540 w 8023328"/>
              <a:gd name="connsiteY1898" fmla="*/ 938024 h 2380521"/>
              <a:gd name="connsiteX1899" fmla="*/ 4295937 w 8023328"/>
              <a:gd name="connsiteY1899" fmla="*/ 924168 h 2380521"/>
              <a:gd name="connsiteX1900" fmla="*/ 4225107 w 8023328"/>
              <a:gd name="connsiteY1900" fmla="*/ 924168 h 2380521"/>
              <a:gd name="connsiteX1901" fmla="*/ 4238963 w 8023328"/>
              <a:gd name="connsiteY1901" fmla="*/ 938024 h 2380521"/>
              <a:gd name="connsiteX1902" fmla="*/ 4225107 w 8023328"/>
              <a:gd name="connsiteY1902" fmla="*/ 950422 h 2380521"/>
              <a:gd name="connsiteX1903" fmla="*/ 4212710 w 8023328"/>
              <a:gd name="connsiteY1903" fmla="*/ 938024 h 2380521"/>
              <a:gd name="connsiteX1904" fmla="*/ 4225107 w 8023328"/>
              <a:gd name="connsiteY1904" fmla="*/ 924168 h 2380521"/>
              <a:gd name="connsiteX1905" fmla="*/ 4153295 w 8023328"/>
              <a:gd name="connsiteY1905" fmla="*/ 924168 h 2380521"/>
              <a:gd name="connsiteX1906" fmla="*/ 4168083 w 8023328"/>
              <a:gd name="connsiteY1906" fmla="*/ 938024 h 2380521"/>
              <a:gd name="connsiteX1907" fmla="*/ 4153295 w 8023328"/>
              <a:gd name="connsiteY1907" fmla="*/ 950422 h 2380521"/>
              <a:gd name="connsiteX1908" fmla="*/ 4138507 w 8023328"/>
              <a:gd name="connsiteY1908" fmla="*/ 938024 h 2380521"/>
              <a:gd name="connsiteX1909" fmla="*/ 4153295 w 8023328"/>
              <a:gd name="connsiteY1909" fmla="*/ 924168 h 2380521"/>
              <a:gd name="connsiteX1910" fmla="*/ 4082465 w 8023328"/>
              <a:gd name="connsiteY1910" fmla="*/ 924168 h 2380521"/>
              <a:gd name="connsiteX1911" fmla="*/ 4097254 w 8023328"/>
              <a:gd name="connsiteY1911" fmla="*/ 938024 h 2380521"/>
              <a:gd name="connsiteX1912" fmla="*/ 4082465 w 8023328"/>
              <a:gd name="connsiteY1912" fmla="*/ 950422 h 2380521"/>
              <a:gd name="connsiteX1913" fmla="*/ 4067676 w 8023328"/>
              <a:gd name="connsiteY1913" fmla="*/ 938024 h 2380521"/>
              <a:gd name="connsiteX1914" fmla="*/ 4082465 w 8023328"/>
              <a:gd name="connsiteY1914" fmla="*/ 924168 h 2380521"/>
              <a:gd name="connsiteX1915" fmla="*/ 4011635 w 8023328"/>
              <a:gd name="connsiteY1915" fmla="*/ 924168 h 2380521"/>
              <a:gd name="connsiteX1916" fmla="*/ 4026423 w 8023328"/>
              <a:gd name="connsiteY1916" fmla="*/ 938024 h 2380521"/>
              <a:gd name="connsiteX1917" fmla="*/ 4011635 w 8023328"/>
              <a:gd name="connsiteY1917" fmla="*/ 950422 h 2380521"/>
              <a:gd name="connsiteX1918" fmla="*/ 3996847 w 8023328"/>
              <a:gd name="connsiteY1918" fmla="*/ 938024 h 2380521"/>
              <a:gd name="connsiteX1919" fmla="*/ 4011635 w 8023328"/>
              <a:gd name="connsiteY1919" fmla="*/ 924168 h 2380521"/>
              <a:gd name="connsiteX1920" fmla="*/ 3939871 w 8023328"/>
              <a:gd name="connsiteY1920" fmla="*/ 924168 h 2380521"/>
              <a:gd name="connsiteX1921" fmla="*/ 3952268 w 8023328"/>
              <a:gd name="connsiteY1921" fmla="*/ 938024 h 2380521"/>
              <a:gd name="connsiteX1922" fmla="*/ 3939871 w 8023328"/>
              <a:gd name="connsiteY1922" fmla="*/ 950422 h 2380521"/>
              <a:gd name="connsiteX1923" fmla="*/ 3926015 w 8023328"/>
              <a:gd name="connsiteY1923" fmla="*/ 938024 h 2380521"/>
              <a:gd name="connsiteX1924" fmla="*/ 3939871 w 8023328"/>
              <a:gd name="connsiteY1924" fmla="*/ 924168 h 2380521"/>
              <a:gd name="connsiteX1925" fmla="*/ 3869042 w 8023328"/>
              <a:gd name="connsiteY1925" fmla="*/ 924168 h 2380521"/>
              <a:gd name="connsiteX1926" fmla="*/ 3881439 w 8023328"/>
              <a:gd name="connsiteY1926" fmla="*/ 938024 h 2380521"/>
              <a:gd name="connsiteX1927" fmla="*/ 3869042 w 8023328"/>
              <a:gd name="connsiteY1927" fmla="*/ 950422 h 2380521"/>
              <a:gd name="connsiteX1928" fmla="*/ 3855186 w 8023328"/>
              <a:gd name="connsiteY1928" fmla="*/ 938024 h 2380521"/>
              <a:gd name="connsiteX1929" fmla="*/ 3869042 w 8023328"/>
              <a:gd name="connsiteY1929" fmla="*/ 924168 h 2380521"/>
              <a:gd name="connsiteX1930" fmla="*/ 3798211 w 8023328"/>
              <a:gd name="connsiteY1930" fmla="*/ 924168 h 2380521"/>
              <a:gd name="connsiteX1931" fmla="*/ 3810608 w 8023328"/>
              <a:gd name="connsiteY1931" fmla="*/ 938024 h 2380521"/>
              <a:gd name="connsiteX1932" fmla="*/ 3798211 w 8023328"/>
              <a:gd name="connsiteY1932" fmla="*/ 950422 h 2380521"/>
              <a:gd name="connsiteX1933" fmla="*/ 3784355 w 8023328"/>
              <a:gd name="connsiteY1933" fmla="*/ 938024 h 2380521"/>
              <a:gd name="connsiteX1934" fmla="*/ 3798211 w 8023328"/>
              <a:gd name="connsiteY1934" fmla="*/ 924168 h 2380521"/>
              <a:gd name="connsiteX1935" fmla="*/ 3725922 w 8023328"/>
              <a:gd name="connsiteY1935" fmla="*/ 924168 h 2380521"/>
              <a:gd name="connsiteX1936" fmla="*/ 3739778 w 8023328"/>
              <a:gd name="connsiteY1936" fmla="*/ 938024 h 2380521"/>
              <a:gd name="connsiteX1937" fmla="*/ 3725922 w 8023328"/>
              <a:gd name="connsiteY1937" fmla="*/ 950422 h 2380521"/>
              <a:gd name="connsiteX1938" fmla="*/ 3713525 w 8023328"/>
              <a:gd name="connsiteY1938" fmla="*/ 938024 h 2380521"/>
              <a:gd name="connsiteX1939" fmla="*/ 3725922 w 8023328"/>
              <a:gd name="connsiteY1939" fmla="*/ 924168 h 2380521"/>
              <a:gd name="connsiteX1940" fmla="*/ 3655091 w 8023328"/>
              <a:gd name="connsiteY1940" fmla="*/ 924168 h 2380521"/>
              <a:gd name="connsiteX1941" fmla="*/ 3668947 w 8023328"/>
              <a:gd name="connsiteY1941" fmla="*/ 938024 h 2380521"/>
              <a:gd name="connsiteX1942" fmla="*/ 3655091 w 8023328"/>
              <a:gd name="connsiteY1942" fmla="*/ 950422 h 2380521"/>
              <a:gd name="connsiteX1943" fmla="*/ 3642694 w 8023328"/>
              <a:gd name="connsiteY1943" fmla="*/ 938024 h 2380521"/>
              <a:gd name="connsiteX1944" fmla="*/ 3655091 w 8023328"/>
              <a:gd name="connsiteY1944" fmla="*/ 924168 h 2380521"/>
              <a:gd name="connsiteX1945" fmla="*/ 3583280 w 8023328"/>
              <a:gd name="connsiteY1945" fmla="*/ 924168 h 2380521"/>
              <a:gd name="connsiteX1946" fmla="*/ 3598069 w 8023328"/>
              <a:gd name="connsiteY1946" fmla="*/ 938024 h 2380521"/>
              <a:gd name="connsiteX1947" fmla="*/ 3583280 w 8023328"/>
              <a:gd name="connsiteY1947" fmla="*/ 950422 h 2380521"/>
              <a:gd name="connsiteX1948" fmla="*/ 3568491 w 8023328"/>
              <a:gd name="connsiteY1948" fmla="*/ 938024 h 2380521"/>
              <a:gd name="connsiteX1949" fmla="*/ 3583280 w 8023328"/>
              <a:gd name="connsiteY1949" fmla="*/ 924168 h 2380521"/>
              <a:gd name="connsiteX1950" fmla="*/ 941441 w 8023328"/>
              <a:gd name="connsiteY1950" fmla="*/ 856710 h 2380521"/>
              <a:gd name="connsiteX1951" fmla="*/ 953839 w 8023328"/>
              <a:gd name="connsiteY1951" fmla="*/ 869107 h 2380521"/>
              <a:gd name="connsiteX1952" fmla="*/ 941441 w 8023328"/>
              <a:gd name="connsiteY1952" fmla="*/ 882964 h 2380521"/>
              <a:gd name="connsiteX1953" fmla="*/ 927585 w 8023328"/>
              <a:gd name="connsiteY1953" fmla="*/ 869107 h 2380521"/>
              <a:gd name="connsiteX1954" fmla="*/ 941441 w 8023328"/>
              <a:gd name="connsiteY1954" fmla="*/ 856710 h 2380521"/>
              <a:gd name="connsiteX1955" fmla="*/ 870610 w 8023328"/>
              <a:gd name="connsiteY1955" fmla="*/ 856710 h 2380521"/>
              <a:gd name="connsiteX1956" fmla="*/ 883008 w 8023328"/>
              <a:gd name="connsiteY1956" fmla="*/ 869107 h 2380521"/>
              <a:gd name="connsiteX1957" fmla="*/ 870610 w 8023328"/>
              <a:gd name="connsiteY1957" fmla="*/ 882964 h 2380521"/>
              <a:gd name="connsiteX1958" fmla="*/ 856754 w 8023328"/>
              <a:gd name="connsiteY1958" fmla="*/ 869107 h 2380521"/>
              <a:gd name="connsiteX1959" fmla="*/ 870610 w 8023328"/>
              <a:gd name="connsiteY1959" fmla="*/ 856710 h 2380521"/>
              <a:gd name="connsiteX1960" fmla="*/ 799780 w 8023328"/>
              <a:gd name="connsiteY1960" fmla="*/ 856710 h 2380521"/>
              <a:gd name="connsiteX1961" fmla="*/ 812178 w 8023328"/>
              <a:gd name="connsiteY1961" fmla="*/ 869107 h 2380521"/>
              <a:gd name="connsiteX1962" fmla="*/ 799780 w 8023328"/>
              <a:gd name="connsiteY1962" fmla="*/ 882964 h 2380521"/>
              <a:gd name="connsiteX1963" fmla="*/ 785924 w 8023328"/>
              <a:gd name="connsiteY1963" fmla="*/ 869107 h 2380521"/>
              <a:gd name="connsiteX1964" fmla="*/ 799780 w 8023328"/>
              <a:gd name="connsiteY1964" fmla="*/ 856710 h 2380521"/>
              <a:gd name="connsiteX1965" fmla="*/ 724119 w 8023328"/>
              <a:gd name="connsiteY1965" fmla="*/ 856710 h 2380521"/>
              <a:gd name="connsiteX1966" fmla="*/ 737976 w 8023328"/>
              <a:gd name="connsiteY1966" fmla="*/ 869107 h 2380521"/>
              <a:gd name="connsiteX1967" fmla="*/ 724119 w 8023328"/>
              <a:gd name="connsiteY1967" fmla="*/ 882964 h 2380521"/>
              <a:gd name="connsiteX1968" fmla="*/ 711721 w 8023328"/>
              <a:gd name="connsiteY1968" fmla="*/ 869107 h 2380521"/>
              <a:gd name="connsiteX1969" fmla="*/ 724119 w 8023328"/>
              <a:gd name="connsiteY1969" fmla="*/ 856710 h 2380521"/>
              <a:gd name="connsiteX1970" fmla="*/ 653288 w 8023328"/>
              <a:gd name="connsiteY1970" fmla="*/ 856710 h 2380521"/>
              <a:gd name="connsiteX1971" fmla="*/ 667144 w 8023328"/>
              <a:gd name="connsiteY1971" fmla="*/ 869107 h 2380521"/>
              <a:gd name="connsiteX1972" fmla="*/ 653288 w 8023328"/>
              <a:gd name="connsiteY1972" fmla="*/ 882964 h 2380521"/>
              <a:gd name="connsiteX1973" fmla="*/ 640891 w 8023328"/>
              <a:gd name="connsiteY1973" fmla="*/ 869107 h 2380521"/>
              <a:gd name="connsiteX1974" fmla="*/ 653288 w 8023328"/>
              <a:gd name="connsiteY1974" fmla="*/ 856710 h 2380521"/>
              <a:gd name="connsiteX1975" fmla="*/ 584851 w 8023328"/>
              <a:gd name="connsiteY1975" fmla="*/ 856710 h 2380521"/>
              <a:gd name="connsiteX1976" fmla="*/ 599638 w 8023328"/>
              <a:gd name="connsiteY1976" fmla="*/ 869107 h 2380521"/>
              <a:gd name="connsiteX1977" fmla="*/ 584851 w 8023328"/>
              <a:gd name="connsiteY1977" fmla="*/ 882964 h 2380521"/>
              <a:gd name="connsiteX1978" fmla="*/ 570061 w 8023328"/>
              <a:gd name="connsiteY1978" fmla="*/ 869107 h 2380521"/>
              <a:gd name="connsiteX1979" fmla="*/ 584851 w 8023328"/>
              <a:gd name="connsiteY1979" fmla="*/ 856710 h 2380521"/>
              <a:gd name="connsiteX1980" fmla="*/ 513649 w 8023328"/>
              <a:gd name="connsiteY1980" fmla="*/ 856710 h 2380521"/>
              <a:gd name="connsiteX1981" fmla="*/ 528826 w 8023328"/>
              <a:gd name="connsiteY1981" fmla="*/ 869107 h 2380521"/>
              <a:gd name="connsiteX1982" fmla="*/ 513649 w 8023328"/>
              <a:gd name="connsiteY1982" fmla="*/ 882964 h 2380521"/>
              <a:gd name="connsiteX1983" fmla="*/ 499230 w 8023328"/>
              <a:gd name="connsiteY1983" fmla="*/ 869107 h 2380521"/>
              <a:gd name="connsiteX1984" fmla="*/ 513649 w 8023328"/>
              <a:gd name="connsiteY1984" fmla="*/ 856710 h 2380521"/>
              <a:gd name="connsiteX1985" fmla="*/ 439816 w 8023328"/>
              <a:gd name="connsiteY1985" fmla="*/ 856710 h 2380521"/>
              <a:gd name="connsiteX1986" fmla="*/ 454606 w 8023328"/>
              <a:gd name="connsiteY1986" fmla="*/ 869107 h 2380521"/>
              <a:gd name="connsiteX1987" fmla="*/ 439816 w 8023328"/>
              <a:gd name="connsiteY1987" fmla="*/ 882964 h 2380521"/>
              <a:gd name="connsiteX1988" fmla="*/ 425028 w 8023328"/>
              <a:gd name="connsiteY1988" fmla="*/ 869107 h 2380521"/>
              <a:gd name="connsiteX1989" fmla="*/ 439816 w 8023328"/>
              <a:gd name="connsiteY1989" fmla="*/ 856710 h 2380521"/>
              <a:gd name="connsiteX1990" fmla="*/ 368053 w 8023328"/>
              <a:gd name="connsiteY1990" fmla="*/ 856710 h 2380521"/>
              <a:gd name="connsiteX1991" fmla="*/ 380451 w 8023328"/>
              <a:gd name="connsiteY1991" fmla="*/ 869107 h 2380521"/>
              <a:gd name="connsiteX1992" fmla="*/ 368053 w 8023328"/>
              <a:gd name="connsiteY1992" fmla="*/ 882964 h 2380521"/>
              <a:gd name="connsiteX1993" fmla="*/ 354198 w 8023328"/>
              <a:gd name="connsiteY1993" fmla="*/ 869107 h 2380521"/>
              <a:gd name="connsiteX1994" fmla="*/ 368053 w 8023328"/>
              <a:gd name="connsiteY1994" fmla="*/ 856710 h 2380521"/>
              <a:gd name="connsiteX1995" fmla="*/ 297222 w 8023328"/>
              <a:gd name="connsiteY1995" fmla="*/ 856710 h 2380521"/>
              <a:gd name="connsiteX1996" fmla="*/ 309618 w 8023328"/>
              <a:gd name="connsiteY1996" fmla="*/ 869107 h 2380521"/>
              <a:gd name="connsiteX1997" fmla="*/ 297222 w 8023328"/>
              <a:gd name="connsiteY1997" fmla="*/ 882964 h 2380521"/>
              <a:gd name="connsiteX1998" fmla="*/ 283366 w 8023328"/>
              <a:gd name="connsiteY1998" fmla="*/ 869107 h 2380521"/>
              <a:gd name="connsiteX1999" fmla="*/ 297222 w 8023328"/>
              <a:gd name="connsiteY1999" fmla="*/ 856710 h 2380521"/>
              <a:gd name="connsiteX2000" fmla="*/ 226393 w 8023328"/>
              <a:gd name="connsiteY2000" fmla="*/ 856710 h 2380521"/>
              <a:gd name="connsiteX2001" fmla="*/ 238791 w 8023328"/>
              <a:gd name="connsiteY2001" fmla="*/ 869107 h 2380521"/>
              <a:gd name="connsiteX2002" fmla="*/ 226393 w 8023328"/>
              <a:gd name="connsiteY2002" fmla="*/ 882964 h 2380521"/>
              <a:gd name="connsiteX2003" fmla="*/ 212537 w 8023328"/>
              <a:gd name="connsiteY2003" fmla="*/ 869107 h 2380521"/>
              <a:gd name="connsiteX2004" fmla="*/ 226393 w 8023328"/>
              <a:gd name="connsiteY2004" fmla="*/ 856710 h 2380521"/>
              <a:gd name="connsiteX2005" fmla="*/ 154097 w 8023328"/>
              <a:gd name="connsiteY2005" fmla="*/ 856710 h 2380521"/>
              <a:gd name="connsiteX2006" fmla="*/ 167953 w 8023328"/>
              <a:gd name="connsiteY2006" fmla="*/ 869107 h 2380521"/>
              <a:gd name="connsiteX2007" fmla="*/ 154097 w 8023328"/>
              <a:gd name="connsiteY2007" fmla="*/ 882964 h 2380521"/>
              <a:gd name="connsiteX2008" fmla="*/ 141699 w 8023328"/>
              <a:gd name="connsiteY2008" fmla="*/ 869107 h 2380521"/>
              <a:gd name="connsiteX2009" fmla="*/ 154097 w 8023328"/>
              <a:gd name="connsiteY2009" fmla="*/ 856710 h 2380521"/>
              <a:gd name="connsiteX2010" fmla="*/ 83267 w 8023328"/>
              <a:gd name="connsiteY2010" fmla="*/ 856710 h 2380521"/>
              <a:gd name="connsiteX2011" fmla="*/ 97123 w 8023328"/>
              <a:gd name="connsiteY2011" fmla="*/ 869107 h 2380521"/>
              <a:gd name="connsiteX2012" fmla="*/ 83267 w 8023328"/>
              <a:gd name="connsiteY2012" fmla="*/ 882964 h 2380521"/>
              <a:gd name="connsiteX2013" fmla="*/ 70870 w 8023328"/>
              <a:gd name="connsiteY2013" fmla="*/ 869107 h 2380521"/>
              <a:gd name="connsiteX2014" fmla="*/ 83267 w 8023328"/>
              <a:gd name="connsiteY2014" fmla="*/ 856710 h 2380521"/>
              <a:gd name="connsiteX2015" fmla="*/ 12032 w 8023328"/>
              <a:gd name="connsiteY2015" fmla="*/ 856710 h 2380521"/>
              <a:gd name="connsiteX2016" fmla="*/ 26273 w 8023328"/>
              <a:gd name="connsiteY2016" fmla="*/ 869107 h 2380521"/>
              <a:gd name="connsiteX2017" fmla="*/ 12032 w 8023328"/>
              <a:gd name="connsiteY2017" fmla="*/ 882964 h 2380521"/>
              <a:gd name="connsiteX2018" fmla="*/ 39 w 8023328"/>
              <a:gd name="connsiteY2018" fmla="*/ 869107 h 2380521"/>
              <a:gd name="connsiteX2019" fmla="*/ 12032 w 8023328"/>
              <a:gd name="connsiteY2019" fmla="*/ 856710 h 2380521"/>
              <a:gd name="connsiteX2020" fmla="*/ 6368340 w 8023328"/>
              <a:gd name="connsiteY2020" fmla="*/ 853339 h 2380521"/>
              <a:gd name="connsiteX2021" fmla="*/ 6380737 w 8023328"/>
              <a:gd name="connsiteY2021" fmla="*/ 867757 h 2380521"/>
              <a:gd name="connsiteX2022" fmla="*/ 6368340 w 8023328"/>
              <a:gd name="connsiteY2022" fmla="*/ 882935 h 2380521"/>
              <a:gd name="connsiteX2023" fmla="*/ 6354484 w 8023328"/>
              <a:gd name="connsiteY2023" fmla="*/ 867757 h 2380521"/>
              <a:gd name="connsiteX2024" fmla="*/ 6368340 w 8023328"/>
              <a:gd name="connsiteY2024" fmla="*/ 853339 h 2380521"/>
              <a:gd name="connsiteX2025" fmla="*/ 6297511 w 8023328"/>
              <a:gd name="connsiteY2025" fmla="*/ 853339 h 2380521"/>
              <a:gd name="connsiteX2026" fmla="*/ 6309908 w 8023328"/>
              <a:gd name="connsiteY2026" fmla="*/ 867757 h 2380521"/>
              <a:gd name="connsiteX2027" fmla="*/ 6297511 w 8023328"/>
              <a:gd name="connsiteY2027" fmla="*/ 882935 h 2380521"/>
              <a:gd name="connsiteX2028" fmla="*/ 6283655 w 8023328"/>
              <a:gd name="connsiteY2028" fmla="*/ 867757 h 2380521"/>
              <a:gd name="connsiteX2029" fmla="*/ 6297511 w 8023328"/>
              <a:gd name="connsiteY2029" fmla="*/ 853339 h 2380521"/>
              <a:gd name="connsiteX2030" fmla="*/ 6226679 w 8023328"/>
              <a:gd name="connsiteY2030" fmla="*/ 853339 h 2380521"/>
              <a:gd name="connsiteX2031" fmla="*/ 6239076 w 8023328"/>
              <a:gd name="connsiteY2031" fmla="*/ 867757 h 2380521"/>
              <a:gd name="connsiteX2032" fmla="*/ 6226679 w 8023328"/>
              <a:gd name="connsiteY2032" fmla="*/ 882935 h 2380521"/>
              <a:gd name="connsiteX2033" fmla="*/ 6212823 w 8023328"/>
              <a:gd name="connsiteY2033" fmla="*/ 867757 h 2380521"/>
              <a:gd name="connsiteX2034" fmla="*/ 6226679 w 8023328"/>
              <a:gd name="connsiteY2034" fmla="*/ 853339 h 2380521"/>
              <a:gd name="connsiteX2035" fmla="*/ 6154391 w 8023328"/>
              <a:gd name="connsiteY2035" fmla="*/ 853339 h 2380521"/>
              <a:gd name="connsiteX2036" fmla="*/ 6168247 w 8023328"/>
              <a:gd name="connsiteY2036" fmla="*/ 865007 h 2380521"/>
              <a:gd name="connsiteX2037" fmla="*/ 6154391 w 8023328"/>
              <a:gd name="connsiteY2037" fmla="*/ 879593 h 2380521"/>
              <a:gd name="connsiteX2038" fmla="*/ 6141994 w 8023328"/>
              <a:gd name="connsiteY2038" fmla="*/ 865007 h 2380521"/>
              <a:gd name="connsiteX2039" fmla="*/ 6154391 w 8023328"/>
              <a:gd name="connsiteY2039" fmla="*/ 853339 h 2380521"/>
              <a:gd name="connsiteX2040" fmla="*/ 6083559 w 8023328"/>
              <a:gd name="connsiteY2040" fmla="*/ 853339 h 2380521"/>
              <a:gd name="connsiteX2041" fmla="*/ 6097415 w 8023328"/>
              <a:gd name="connsiteY2041" fmla="*/ 865007 h 2380521"/>
              <a:gd name="connsiteX2042" fmla="*/ 6083559 w 8023328"/>
              <a:gd name="connsiteY2042" fmla="*/ 879593 h 2380521"/>
              <a:gd name="connsiteX2043" fmla="*/ 6071162 w 8023328"/>
              <a:gd name="connsiteY2043" fmla="*/ 865007 h 2380521"/>
              <a:gd name="connsiteX2044" fmla="*/ 6083559 w 8023328"/>
              <a:gd name="connsiteY2044" fmla="*/ 853339 h 2380521"/>
              <a:gd name="connsiteX2045" fmla="*/ 6011748 w 8023328"/>
              <a:gd name="connsiteY2045" fmla="*/ 853339 h 2380521"/>
              <a:gd name="connsiteX2046" fmla="*/ 6026537 w 8023328"/>
              <a:gd name="connsiteY2046" fmla="*/ 865007 h 2380521"/>
              <a:gd name="connsiteX2047" fmla="*/ 6011748 w 8023328"/>
              <a:gd name="connsiteY2047" fmla="*/ 879593 h 2380521"/>
              <a:gd name="connsiteX2048" fmla="*/ 5996959 w 8023328"/>
              <a:gd name="connsiteY2048" fmla="*/ 865007 h 2380521"/>
              <a:gd name="connsiteX2049" fmla="*/ 6011748 w 8023328"/>
              <a:gd name="connsiteY2049" fmla="*/ 853339 h 2380521"/>
              <a:gd name="connsiteX2050" fmla="*/ 5940548 w 8023328"/>
              <a:gd name="connsiteY2050" fmla="*/ 853339 h 2380521"/>
              <a:gd name="connsiteX2051" fmla="*/ 5955726 w 8023328"/>
              <a:gd name="connsiteY2051" fmla="*/ 865007 h 2380521"/>
              <a:gd name="connsiteX2052" fmla="*/ 5940548 w 8023328"/>
              <a:gd name="connsiteY2052" fmla="*/ 879593 h 2380521"/>
              <a:gd name="connsiteX2053" fmla="*/ 5926130 w 8023328"/>
              <a:gd name="connsiteY2053" fmla="*/ 865007 h 2380521"/>
              <a:gd name="connsiteX2054" fmla="*/ 5940548 w 8023328"/>
              <a:gd name="connsiteY2054" fmla="*/ 853339 h 2380521"/>
              <a:gd name="connsiteX2055" fmla="*/ 5870088 w 8023328"/>
              <a:gd name="connsiteY2055" fmla="*/ 853339 h 2380521"/>
              <a:gd name="connsiteX2056" fmla="*/ 5884877 w 8023328"/>
              <a:gd name="connsiteY2056" fmla="*/ 865007 h 2380521"/>
              <a:gd name="connsiteX2057" fmla="*/ 5870088 w 8023328"/>
              <a:gd name="connsiteY2057" fmla="*/ 879593 h 2380521"/>
              <a:gd name="connsiteX2058" fmla="*/ 5855299 w 8023328"/>
              <a:gd name="connsiteY2058" fmla="*/ 865007 h 2380521"/>
              <a:gd name="connsiteX2059" fmla="*/ 5870088 w 8023328"/>
              <a:gd name="connsiteY2059" fmla="*/ 853339 h 2380521"/>
              <a:gd name="connsiteX2060" fmla="*/ 5798325 w 8023328"/>
              <a:gd name="connsiteY2060" fmla="*/ 853339 h 2380521"/>
              <a:gd name="connsiteX2061" fmla="*/ 5810722 w 8023328"/>
              <a:gd name="connsiteY2061" fmla="*/ 865007 h 2380521"/>
              <a:gd name="connsiteX2062" fmla="*/ 5798325 w 8023328"/>
              <a:gd name="connsiteY2062" fmla="*/ 879593 h 2380521"/>
              <a:gd name="connsiteX2063" fmla="*/ 5784469 w 8023328"/>
              <a:gd name="connsiteY2063" fmla="*/ 865007 h 2380521"/>
              <a:gd name="connsiteX2064" fmla="*/ 5798325 w 8023328"/>
              <a:gd name="connsiteY2064" fmla="*/ 853339 h 2380521"/>
              <a:gd name="connsiteX2065" fmla="*/ 5724122 w 8023328"/>
              <a:gd name="connsiteY2065" fmla="*/ 853339 h 2380521"/>
              <a:gd name="connsiteX2066" fmla="*/ 5736519 w 8023328"/>
              <a:gd name="connsiteY2066" fmla="*/ 865007 h 2380521"/>
              <a:gd name="connsiteX2067" fmla="*/ 5724122 w 8023328"/>
              <a:gd name="connsiteY2067" fmla="*/ 879593 h 2380521"/>
              <a:gd name="connsiteX2068" fmla="*/ 5710266 w 8023328"/>
              <a:gd name="connsiteY2068" fmla="*/ 865007 h 2380521"/>
              <a:gd name="connsiteX2069" fmla="*/ 5724122 w 8023328"/>
              <a:gd name="connsiteY2069" fmla="*/ 853339 h 2380521"/>
              <a:gd name="connsiteX2070" fmla="*/ 5653291 w 8023328"/>
              <a:gd name="connsiteY2070" fmla="*/ 853339 h 2380521"/>
              <a:gd name="connsiteX2071" fmla="*/ 5665688 w 8023328"/>
              <a:gd name="connsiteY2071" fmla="*/ 865007 h 2380521"/>
              <a:gd name="connsiteX2072" fmla="*/ 5653291 w 8023328"/>
              <a:gd name="connsiteY2072" fmla="*/ 879593 h 2380521"/>
              <a:gd name="connsiteX2073" fmla="*/ 5639435 w 8023328"/>
              <a:gd name="connsiteY2073" fmla="*/ 865007 h 2380521"/>
              <a:gd name="connsiteX2074" fmla="*/ 5653291 w 8023328"/>
              <a:gd name="connsiteY2074" fmla="*/ 853339 h 2380521"/>
              <a:gd name="connsiteX2075" fmla="*/ 5581002 w 8023328"/>
              <a:gd name="connsiteY2075" fmla="*/ 853339 h 2380521"/>
              <a:gd name="connsiteX2076" fmla="*/ 5594858 w 8023328"/>
              <a:gd name="connsiteY2076" fmla="*/ 865007 h 2380521"/>
              <a:gd name="connsiteX2077" fmla="*/ 5581002 w 8023328"/>
              <a:gd name="connsiteY2077" fmla="*/ 879593 h 2380521"/>
              <a:gd name="connsiteX2078" fmla="*/ 5568605 w 8023328"/>
              <a:gd name="connsiteY2078" fmla="*/ 865007 h 2380521"/>
              <a:gd name="connsiteX2079" fmla="*/ 5581002 w 8023328"/>
              <a:gd name="connsiteY2079" fmla="*/ 853339 h 2380521"/>
              <a:gd name="connsiteX2080" fmla="*/ 5510171 w 8023328"/>
              <a:gd name="connsiteY2080" fmla="*/ 853339 h 2380521"/>
              <a:gd name="connsiteX2081" fmla="*/ 5524027 w 8023328"/>
              <a:gd name="connsiteY2081" fmla="*/ 865007 h 2380521"/>
              <a:gd name="connsiteX2082" fmla="*/ 5510171 w 8023328"/>
              <a:gd name="connsiteY2082" fmla="*/ 879593 h 2380521"/>
              <a:gd name="connsiteX2083" fmla="*/ 5497774 w 8023328"/>
              <a:gd name="connsiteY2083" fmla="*/ 865007 h 2380521"/>
              <a:gd name="connsiteX2084" fmla="*/ 5510171 w 8023328"/>
              <a:gd name="connsiteY2084" fmla="*/ 853339 h 2380521"/>
              <a:gd name="connsiteX2085" fmla="*/ 5438937 w 8023328"/>
              <a:gd name="connsiteY2085" fmla="*/ 853339 h 2380521"/>
              <a:gd name="connsiteX2086" fmla="*/ 5453178 w 8023328"/>
              <a:gd name="connsiteY2086" fmla="*/ 865007 h 2380521"/>
              <a:gd name="connsiteX2087" fmla="*/ 5438937 w 8023328"/>
              <a:gd name="connsiteY2087" fmla="*/ 879593 h 2380521"/>
              <a:gd name="connsiteX2088" fmla="*/ 5426945 w 8023328"/>
              <a:gd name="connsiteY2088" fmla="*/ 865007 h 2380521"/>
              <a:gd name="connsiteX2089" fmla="*/ 5438937 w 8023328"/>
              <a:gd name="connsiteY2089" fmla="*/ 853339 h 2380521"/>
              <a:gd name="connsiteX2090" fmla="*/ 5367530 w 8023328"/>
              <a:gd name="connsiteY2090" fmla="*/ 853339 h 2380521"/>
              <a:gd name="connsiteX2091" fmla="*/ 5382318 w 8023328"/>
              <a:gd name="connsiteY2091" fmla="*/ 865007 h 2380521"/>
              <a:gd name="connsiteX2092" fmla="*/ 5367530 w 8023328"/>
              <a:gd name="connsiteY2092" fmla="*/ 879593 h 2380521"/>
              <a:gd name="connsiteX2093" fmla="*/ 5352742 w 8023328"/>
              <a:gd name="connsiteY2093" fmla="*/ 865007 h 2380521"/>
              <a:gd name="connsiteX2094" fmla="*/ 5367530 w 8023328"/>
              <a:gd name="connsiteY2094" fmla="*/ 853339 h 2380521"/>
              <a:gd name="connsiteX2095" fmla="*/ 5296699 w 8023328"/>
              <a:gd name="connsiteY2095" fmla="*/ 853339 h 2380521"/>
              <a:gd name="connsiteX2096" fmla="*/ 5311488 w 8023328"/>
              <a:gd name="connsiteY2096" fmla="*/ 865007 h 2380521"/>
              <a:gd name="connsiteX2097" fmla="*/ 5296699 w 8023328"/>
              <a:gd name="connsiteY2097" fmla="*/ 879593 h 2380521"/>
              <a:gd name="connsiteX2098" fmla="*/ 5281910 w 8023328"/>
              <a:gd name="connsiteY2098" fmla="*/ 865007 h 2380521"/>
              <a:gd name="connsiteX2099" fmla="*/ 5296699 w 8023328"/>
              <a:gd name="connsiteY2099" fmla="*/ 853339 h 2380521"/>
              <a:gd name="connsiteX2100" fmla="*/ 5225869 w 8023328"/>
              <a:gd name="connsiteY2100" fmla="*/ 853339 h 2380521"/>
              <a:gd name="connsiteX2101" fmla="*/ 5240657 w 8023328"/>
              <a:gd name="connsiteY2101" fmla="*/ 865007 h 2380521"/>
              <a:gd name="connsiteX2102" fmla="*/ 5225869 w 8023328"/>
              <a:gd name="connsiteY2102" fmla="*/ 879593 h 2380521"/>
              <a:gd name="connsiteX2103" fmla="*/ 5211081 w 8023328"/>
              <a:gd name="connsiteY2103" fmla="*/ 865007 h 2380521"/>
              <a:gd name="connsiteX2104" fmla="*/ 5225869 w 8023328"/>
              <a:gd name="connsiteY2104" fmla="*/ 853339 h 2380521"/>
              <a:gd name="connsiteX2105" fmla="*/ 5154105 w 8023328"/>
              <a:gd name="connsiteY2105" fmla="*/ 853339 h 2380521"/>
              <a:gd name="connsiteX2106" fmla="*/ 5166502 w 8023328"/>
              <a:gd name="connsiteY2106" fmla="*/ 865007 h 2380521"/>
              <a:gd name="connsiteX2107" fmla="*/ 5154105 w 8023328"/>
              <a:gd name="connsiteY2107" fmla="*/ 879593 h 2380521"/>
              <a:gd name="connsiteX2108" fmla="*/ 5140249 w 8023328"/>
              <a:gd name="connsiteY2108" fmla="*/ 865007 h 2380521"/>
              <a:gd name="connsiteX2109" fmla="*/ 5154105 w 8023328"/>
              <a:gd name="connsiteY2109" fmla="*/ 853339 h 2380521"/>
              <a:gd name="connsiteX2110" fmla="*/ 5083276 w 8023328"/>
              <a:gd name="connsiteY2110" fmla="*/ 853339 h 2380521"/>
              <a:gd name="connsiteX2111" fmla="*/ 5095673 w 8023328"/>
              <a:gd name="connsiteY2111" fmla="*/ 865007 h 2380521"/>
              <a:gd name="connsiteX2112" fmla="*/ 5083276 w 8023328"/>
              <a:gd name="connsiteY2112" fmla="*/ 879593 h 2380521"/>
              <a:gd name="connsiteX2113" fmla="*/ 5069420 w 8023328"/>
              <a:gd name="connsiteY2113" fmla="*/ 865007 h 2380521"/>
              <a:gd name="connsiteX2114" fmla="*/ 5083276 w 8023328"/>
              <a:gd name="connsiteY2114" fmla="*/ 853339 h 2380521"/>
              <a:gd name="connsiteX2115" fmla="*/ 5012445 w 8023328"/>
              <a:gd name="connsiteY2115" fmla="*/ 853339 h 2380521"/>
              <a:gd name="connsiteX2116" fmla="*/ 5024842 w 8023328"/>
              <a:gd name="connsiteY2116" fmla="*/ 865007 h 2380521"/>
              <a:gd name="connsiteX2117" fmla="*/ 5012445 w 8023328"/>
              <a:gd name="connsiteY2117" fmla="*/ 879593 h 2380521"/>
              <a:gd name="connsiteX2118" fmla="*/ 4998589 w 8023328"/>
              <a:gd name="connsiteY2118" fmla="*/ 865007 h 2380521"/>
              <a:gd name="connsiteX2119" fmla="*/ 5012445 w 8023328"/>
              <a:gd name="connsiteY2119" fmla="*/ 853339 h 2380521"/>
              <a:gd name="connsiteX2120" fmla="*/ 4940157 w 8023328"/>
              <a:gd name="connsiteY2120" fmla="*/ 853339 h 2380521"/>
              <a:gd name="connsiteX2121" fmla="*/ 4954013 w 8023328"/>
              <a:gd name="connsiteY2121" fmla="*/ 865007 h 2380521"/>
              <a:gd name="connsiteX2122" fmla="*/ 4940157 w 8023328"/>
              <a:gd name="connsiteY2122" fmla="*/ 879593 h 2380521"/>
              <a:gd name="connsiteX2123" fmla="*/ 4927760 w 8023328"/>
              <a:gd name="connsiteY2123" fmla="*/ 865007 h 2380521"/>
              <a:gd name="connsiteX2124" fmla="*/ 4940157 w 8023328"/>
              <a:gd name="connsiteY2124" fmla="*/ 853339 h 2380521"/>
              <a:gd name="connsiteX2125" fmla="*/ 4865953 w 8023328"/>
              <a:gd name="connsiteY2125" fmla="*/ 853339 h 2380521"/>
              <a:gd name="connsiteX2126" fmla="*/ 4879809 w 8023328"/>
              <a:gd name="connsiteY2126" fmla="*/ 865007 h 2380521"/>
              <a:gd name="connsiteX2127" fmla="*/ 4865953 w 8023328"/>
              <a:gd name="connsiteY2127" fmla="*/ 879593 h 2380521"/>
              <a:gd name="connsiteX2128" fmla="*/ 4853556 w 8023328"/>
              <a:gd name="connsiteY2128" fmla="*/ 865007 h 2380521"/>
              <a:gd name="connsiteX2129" fmla="*/ 4865953 w 8023328"/>
              <a:gd name="connsiteY2129" fmla="*/ 853339 h 2380521"/>
              <a:gd name="connsiteX2130" fmla="*/ 4797514 w 8023328"/>
              <a:gd name="connsiteY2130" fmla="*/ 853339 h 2380521"/>
              <a:gd name="connsiteX2131" fmla="*/ 4812303 w 8023328"/>
              <a:gd name="connsiteY2131" fmla="*/ 865007 h 2380521"/>
              <a:gd name="connsiteX2132" fmla="*/ 4797514 w 8023328"/>
              <a:gd name="connsiteY2132" fmla="*/ 879593 h 2380521"/>
              <a:gd name="connsiteX2133" fmla="*/ 4782725 w 8023328"/>
              <a:gd name="connsiteY2133" fmla="*/ 865007 h 2380521"/>
              <a:gd name="connsiteX2134" fmla="*/ 4797514 w 8023328"/>
              <a:gd name="connsiteY2134" fmla="*/ 853339 h 2380521"/>
              <a:gd name="connsiteX2135" fmla="*/ 4726684 w 8023328"/>
              <a:gd name="connsiteY2135" fmla="*/ 853339 h 2380521"/>
              <a:gd name="connsiteX2136" fmla="*/ 4741472 w 8023328"/>
              <a:gd name="connsiteY2136" fmla="*/ 865007 h 2380521"/>
              <a:gd name="connsiteX2137" fmla="*/ 4726684 w 8023328"/>
              <a:gd name="connsiteY2137" fmla="*/ 879593 h 2380521"/>
              <a:gd name="connsiteX2138" fmla="*/ 4711896 w 8023328"/>
              <a:gd name="connsiteY2138" fmla="*/ 865007 h 2380521"/>
              <a:gd name="connsiteX2139" fmla="*/ 4726684 w 8023328"/>
              <a:gd name="connsiteY2139" fmla="*/ 853339 h 2380521"/>
              <a:gd name="connsiteX2140" fmla="*/ 4655853 w 8023328"/>
              <a:gd name="connsiteY2140" fmla="*/ 853339 h 2380521"/>
              <a:gd name="connsiteX2141" fmla="*/ 4670642 w 8023328"/>
              <a:gd name="connsiteY2141" fmla="*/ 865007 h 2380521"/>
              <a:gd name="connsiteX2142" fmla="*/ 4655853 w 8023328"/>
              <a:gd name="connsiteY2142" fmla="*/ 879593 h 2380521"/>
              <a:gd name="connsiteX2143" fmla="*/ 4641064 w 8023328"/>
              <a:gd name="connsiteY2143" fmla="*/ 865007 h 2380521"/>
              <a:gd name="connsiteX2144" fmla="*/ 4655853 w 8023328"/>
              <a:gd name="connsiteY2144" fmla="*/ 853339 h 2380521"/>
              <a:gd name="connsiteX2145" fmla="*/ 4584091 w 8023328"/>
              <a:gd name="connsiteY2145" fmla="*/ 853339 h 2380521"/>
              <a:gd name="connsiteX2146" fmla="*/ 4596488 w 8023328"/>
              <a:gd name="connsiteY2146" fmla="*/ 865007 h 2380521"/>
              <a:gd name="connsiteX2147" fmla="*/ 4584091 w 8023328"/>
              <a:gd name="connsiteY2147" fmla="*/ 879593 h 2380521"/>
              <a:gd name="connsiteX2148" fmla="*/ 4570235 w 8023328"/>
              <a:gd name="connsiteY2148" fmla="*/ 865007 h 2380521"/>
              <a:gd name="connsiteX2149" fmla="*/ 4584091 w 8023328"/>
              <a:gd name="connsiteY2149" fmla="*/ 853339 h 2380521"/>
              <a:gd name="connsiteX2150" fmla="*/ 4513260 w 8023328"/>
              <a:gd name="connsiteY2150" fmla="*/ 853339 h 2380521"/>
              <a:gd name="connsiteX2151" fmla="*/ 4525657 w 8023328"/>
              <a:gd name="connsiteY2151" fmla="*/ 865007 h 2380521"/>
              <a:gd name="connsiteX2152" fmla="*/ 4513260 w 8023328"/>
              <a:gd name="connsiteY2152" fmla="*/ 879593 h 2380521"/>
              <a:gd name="connsiteX2153" fmla="*/ 4499404 w 8023328"/>
              <a:gd name="connsiteY2153" fmla="*/ 865007 h 2380521"/>
              <a:gd name="connsiteX2154" fmla="*/ 4513260 w 8023328"/>
              <a:gd name="connsiteY2154" fmla="*/ 853339 h 2380521"/>
              <a:gd name="connsiteX2155" fmla="*/ 4439056 w 8023328"/>
              <a:gd name="connsiteY2155" fmla="*/ 853339 h 2380521"/>
              <a:gd name="connsiteX2156" fmla="*/ 4451453 w 8023328"/>
              <a:gd name="connsiteY2156" fmla="*/ 865007 h 2380521"/>
              <a:gd name="connsiteX2157" fmla="*/ 4439056 w 8023328"/>
              <a:gd name="connsiteY2157" fmla="*/ 879593 h 2380521"/>
              <a:gd name="connsiteX2158" fmla="*/ 4425200 w 8023328"/>
              <a:gd name="connsiteY2158" fmla="*/ 865007 h 2380521"/>
              <a:gd name="connsiteX2159" fmla="*/ 4439056 w 8023328"/>
              <a:gd name="connsiteY2159" fmla="*/ 853339 h 2380521"/>
              <a:gd name="connsiteX2160" fmla="*/ 4366768 w 8023328"/>
              <a:gd name="connsiteY2160" fmla="*/ 853339 h 2380521"/>
              <a:gd name="connsiteX2161" fmla="*/ 4380624 w 8023328"/>
              <a:gd name="connsiteY2161" fmla="*/ 865007 h 2380521"/>
              <a:gd name="connsiteX2162" fmla="*/ 4366768 w 8023328"/>
              <a:gd name="connsiteY2162" fmla="*/ 879593 h 2380521"/>
              <a:gd name="connsiteX2163" fmla="*/ 4354371 w 8023328"/>
              <a:gd name="connsiteY2163" fmla="*/ 867195 h 2380521"/>
              <a:gd name="connsiteX2164" fmla="*/ 4366768 w 8023328"/>
              <a:gd name="connsiteY2164" fmla="*/ 853339 h 2380521"/>
              <a:gd name="connsiteX2165" fmla="*/ 4295937 w 8023328"/>
              <a:gd name="connsiteY2165" fmla="*/ 853339 h 2380521"/>
              <a:gd name="connsiteX2166" fmla="*/ 4309793 w 8023328"/>
              <a:gd name="connsiteY2166" fmla="*/ 867195 h 2380521"/>
              <a:gd name="connsiteX2167" fmla="*/ 4295937 w 8023328"/>
              <a:gd name="connsiteY2167" fmla="*/ 879593 h 2380521"/>
              <a:gd name="connsiteX2168" fmla="*/ 4283540 w 8023328"/>
              <a:gd name="connsiteY2168" fmla="*/ 867195 h 2380521"/>
              <a:gd name="connsiteX2169" fmla="*/ 4295937 w 8023328"/>
              <a:gd name="connsiteY2169" fmla="*/ 853339 h 2380521"/>
              <a:gd name="connsiteX2170" fmla="*/ 4225107 w 8023328"/>
              <a:gd name="connsiteY2170" fmla="*/ 853339 h 2380521"/>
              <a:gd name="connsiteX2171" fmla="*/ 4238963 w 8023328"/>
              <a:gd name="connsiteY2171" fmla="*/ 867195 h 2380521"/>
              <a:gd name="connsiteX2172" fmla="*/ 4225107 w 8023328"/>
              <a:gd name="connsiteY2172" fmla="*/ 879593 h 2380521"/>
              <a:gd name="connsiteX2173" fmla="*/ 4212710 w 8023328"/>
              <a:gd name="connsiteY2173" fmla="*/ 867195 h 2380521"/>
              <a:gd name="connsiteX2174" fmla="*/ 4225107 w 8023328"/>
              <a:gd name="connsiteY2174" fmla="*/ 853339 h 2380521"/>
              <a:gd name="connsiteX2175" fmla="*/ 4153295 w 8023328"/>
              <a:gd name="connsiteY2175" fmla="*/ 853339 h 2380521"/>
              <a:gd name="connsiteX2176" fmla="*/ 4168083 w 8023328"/>
              <a:gd name="connsiteY2176" fmla="*/ 867195 h 2380521"/>
              <a:gd name="connsiteX2177" fmla="*/ 4153295 w 8023328"/>
              <a:gd name="connsiteY2177" fmla="*/ 879593 h 2380521"/>
              <a:gd name="connsiteX2178" fmla="*/ 4138507 w 8023328"/>
              <a:gd name="connsiteY2178" fmla="*/ 867195 h 2380521"/>
              <a:gd name="connsiteX2179" fmla="*/ 4153295 w 8023328"/>
              <a:gd name="connsiteY2179" fmla="*/ 853339 h 2380521"/>
              <a:gd name="connsiteX2180" fmla="*/ 4082465 w 8023328"/>
              <a:gd name="connsiteY2180" fmla="*/ 853339 h 2380521"/>
              <a:gd name="connsiteX2181" fmla="*/ 4097254 w 8023328"/>
              <a:gd name="connsiteY2181" fmla="*/ 867195 h 2380521"/>
              <a:gd name="connsiteX2182" fmla="*/ 4082465 w 8023328"/>
              <a:gd name="connsiteY2182" fmla="*/ 879593 h 2380521"/>
              <a:gd name="connsiteX2183" fmla="*/ 4067676 w 8023328"/>
              <a:gd name="connsiteY2183" fmla="*/ 867195 h 2380521"/>
              <a:gd name="connsiteX2184" fmla="*/ 4082465 w 8023328"/>
              <a:gd name="connsiteY2184" fmla="*/ 853339 h 2380521"/>
              <a:gd name="connsiteX2185" fmla="*/ 4011635 w 8023328"/>
              <a:gd name="connsiteY2185" fmla="*/ 853339 h 2380521"/>
              <a:gd name="connsiteX2186" fmla="*/ 4026423 w 8023328"/>
              <a:gd name="connsiteY2186" fmla="*/ 867195 h 2380521"/>
              <a:gd name="connsiteX2187" fmla="*/ 4011635 w 8023328"/>
              <a:gd name="connsiteY2187" fmla="*/ 879593 h 2380521"/>
              <a:gd name="connsiteX2188" fmla="*/ 3996847 w 8023328"/>
              <a:gd name="connsiteY2188" fmla="*/ 867195 h 2380521"/>
              <a:gd name="connsiteX2189" fmla="*/ 4011635 w 8023328"/>
              <a:gd name="connsiteY2189" fmla="*/ 853339 h 2380521"/>
              <a:gd name="connsiteX2190" fmla="*/ 3939871 w 8023328"/>
              <a:gd name="connsiteY2190" fmla="*/ 853339 h 2380521"/>
              <a:gd name="connsiteX2191" fmla="*/ 3952268 w 8023328"/>
              <a:gd name="connsiteY2191" fmla="*/ 867195 h 2380521"/>
              <a:gd name="connsiteX2192" fmla="*/ 3939871 w 8023328"/>
              <a:gd name="connsiteY2192" fmla="*/ 879593 h 2380521"/>
              <a:gd name="connsiteX2193" fmla="*/ 3926015 w 8023328"/>
              <a:gd name="connsiteY2193" fmla="*/ 867195 h 2380521"/>
              <a:gd name="connsiteX2194" fmla="*/ 3939871 w 8023328"/>
              <a:gd name="connsiteY2194" fmla="*/ 853339 h 2380521"/>
              <a:gd name="connsiteX2195" fmla="*/ 3869042 w 8023328"/>
              <a:gd name="connsiteY2195" fmla="*/ 853339 h 2380521"/>
              <a:gd name="connsiteX2196" fmla="*/ 3881439 w 8023328"/>
              <a:gd name="connsiteY2196" fmla="*/ 867195 h 2380521"/>
              <a:gd name="connsiteX2197" fmla="*/ 3869042 w 8023328"/>
              <a:gd name="connsiteY2197" fmla="*/ 879593 h 2380521"/>
              <a:gd name="connsiteX2198" fmla="*/ 3855186 w 8023328"/>
              <a:gd name="connsiteY2198" fmla="*/ 867195 h 2380521"/>
              <a:gd name="connsiteX2199" fmla="*/ 3869042 w 8023328"/>
              <a:gd name="connsiteY2199" fmla="*/ 853339 h 2380521"/>
              <a:gd name="connsiteX2200" fmla="*/ 3796752 w 8023328"/>
              <a:gd name="connsiteY2200" fmla="*/ 853339 h 2380521"/>
              <a:gd name="connsiteX2201" fmla="*/ 3810608 w 8023328"/>
              <a:gd name="connsiteY2201" fmla="*/ 867195 h 2380521"/>
              <a:gd name="connsiteX2202" fmla="*/ 3796752 w 8023328"/>
              <a:gd name="connsiteY2202" fmla="*/ 879593 h 2380521"/>
              <a:gd name="connsiteX2203" fmla="*/ 3784355 w 8023328"/>
              <a:gd name="connsiteY2203" fmla="*/ 867195 h 2380521"/>
              <a:gd name="connsiteX2204" fmla="*/ 3796752 w 8023328"/>
              <a:gd name="connsiteY2204" fmla="*/ 853339 h 2380521"/>
              <a:gd name="connsiteX2205" fmla="*/ 3725922 w 8023328"/>
              <a:gd name="connsiteY2205" fmla="*/ 853339 h 2380521"/>
              <a:gd name="connsiteX2206" fmla="*/ 3739778 w 8023328"/>
              <a:gd name="connsiteY2206" fmla="*/ 867195 h 2380521"/>
              <a:gd name="connsiteX2207" fmla="*/ 3725922 w 8023328"/>
              <a:gd name="connsiteY2207" fmla="*/ 879593 h 2380521"/>
              <a:gd name="connsiteX2208" fmla="*/ 3713525 w 8023328"/>
              <a:gd name="connsiteY2208" fmla="*/ 867195 h 2380521"/>
              <a:gd name="connsiteX2209" fmla="*/ 3725922 w 8023328"/>
              <a:gd name="connsiteY2209" fmla="*/ 853339 h 2380521"/>
              <a:gd name="connsiteX2210" fmla="*/ 3655091 w 8023328"/>
              <a:gd name="connsiteY2210" fmla="*/ 853339 h 2380521"/>
              <a:gd name="connsiteX2211" fmla="*/ 3668947 w 8023328"/>
              <a:gd name="connsiteY2211" fmla="*/ 867195 h 2380521"/>
              <a:gd name="connsiteX2212" fmla="*/ 3655091 w 8023328"/>
              <a:gd name="connsiteY2212" fmla="*/ 879593 h 2380521"/>
              <a:gd name="connsiteX2213" fmla="*/ 3642694 w 8023328"/>
              <a:gd name="connsiteY2213" fmla="*/ 867195 h 2380521"/>
              <a:gd name="connsiteX2214" fmla="*/ 3655091 w 8023328"/>
              <a:gd name="connsiteY2214" fmla="*/ 853339 h 2380521"/>
              <a:gd name="connsiteX2215" fmla="*/ 3583280 w 8023328"/>
              <a:gd name="connsiteY2215" fmla="*/ 853339 h 2380521"/>
              <a:gd name="connsiteX2216" fmla="*/ 3598069 w 8023328"/>
              <a:gd name="connsiteY2216" fmla="*/ 867195 h 2380521"/>
              <a:gd name="connsiteX2217" fmla="*/ 3583280 w 8023328"/>
              <a:gd name="connsiteY2217" fmla="*/ 879593 h 2380521"/>
              <a:gd name="connsiteX2218" fmla="*/ 3568491 w 8023328"/>
              <a:gd name="connsiteY2218" fmla="*/ 867195 h 2380521"/>
              <a:gd name="connsiteX2219" fmla="*/ 3583280 w 8023328"/>
              <a:gd name="connsiteY2219" fmla="*/ 853339 h 2380521"/>
              <a:gd name="connsiteX2220" fmla="*/ 3512449 w 8023328"/>
              <a:gd name="connsiteY2220" fmla="*/ 853339 h 2380521"/>
              <a:gd name="connsiteX2221" fmla="*/ 3527237 w 8023328"/>
              <a:gd name="connsiteY2221" fmla="*/ 867195 h 2380521"/>
              <a:gd name="connsiteX2222" fmla="*/ 3512449 w 8023328"/>
              <a:gd name="connsiteY2222" fmla="*/ 879593 h 2380521"/>
              <a:gd name="connsiteX2223" fmla="*/ 3497661 w 8023328"/>
              <a:gd name="connsiteY2223" fmla="*/ 867195 h 2380521"/>
              <a:gd name="connsiteX2224" fmla="*/ 3512449 w 8023328"/>
              <a:gd name="connsiteY2224" fmla="*/ 853339 h 2380521"/>
              <a:gd name="connsiteX2225" fmla="*/ 3441619 w 8023328"/>
              <a:gd name="connsiteY2225" fmla="*/ 853339 h 2380521"/>
              <a:gd name="connsiteX2226" fmla="*/ 3456408 w 8023328"/>
              <a:gd name="connsiteY2226" fmla="*/ 867195 h 2380521"/>
              <a:gd name="connsiteX2227" fmla="*/ 3441619 w 8023328"/>
              <a:gd name="connsiteY2227" fmla="*/ 879593 h 2380521"/>
              <a:gd name="connsiteX2228" fmla="*/ 3426830 w 8023328"/>
              <a:gd name="connsiteY2228" fmla="*/ 867195 h 2380521"/>
              <a:gd name="connsiteX2229" fmla="*/ 3441619 w 8023328"/>
              <a:gd name="connsiteY2229" fmla="*/ 853339 h 2380521"/>
              <a:gd name="connsiteX2230" fmla="*/ 3369857 w 8023328"/>
              <a:gd name="connsiteY2230" fmla="*/ 853339 h 2380521"/>
              <a:gd name="connsiteX2231" fmla="*/ 3382254 w 8023328"/>
              <a:gd name="connsiteY2231" fmla="*/ 867195 h 2380521"/>
              <a:gd name="connsiteX2232" fmla="*/ 3369857 w 8023328"/>
              <a:gd name="connsiteY2232" fmla="*/ 879593 h 2380521"/>
              <a:gd name="connsiteX2233" fmla="*/ 3356001 w 8023328"/>
              <a:gd name="connsiteY2233" fmla="*/ 867195 h 2380521"/>
              <a:gd name="connsiteX2234" fmla="*/ 3369857 w 8023328"/>
              <a:gd name="connsiteY2234" fmla="*/ 853339 h 2380521"/>
              <a:gd name="connsiteX2235" fmla="*/ 1013589 w 8023328"/>
              <a:gd name="connsiteY2235" fmla="*/ 853339 h 2380521"/>
              <a:gd name="connsiteX2236" fmla="*/ 1028011 w 8023328"/>
              <a:gd name="connsiteY2236" fmla="*/ 868127 h 2380521"/>
              <a:gd name="connsiteX2237" fmla="*/ 1013589 w 8023328"/>
              <a:gd name="connsiteY2237" fmla="*/ 882916 h 2380521"/>
              <a:gd name="connsiteX2238" fmla="*/ 998413 w 8023328"/>
              <a:gd name="connsiteY2238" fmla="*/ 868127 h 2380521"/>
              <a:gd name="connsiteX2239" fmla="*/ 1013589 w 8023328"/>
              <a:gd name="connsiteY2239" fmla="*/ 853339 h 2380521"/>
              <a:gd name="connsiteX2240" fmla="*/ 368059 w 8023328"/>
              <a:gd name="connsiteY2240" fmla="*/ 785881 h 2380521"/>
              <a:gd name="connsiteX2241" fmla="*/ 380456 w 8023328"/>
              <a:gd name="connsiteY2241" fmla="*/ 797549 h 2380521"/>
              <a:gd name="connsiteX2242" fmla="*/ 368059 w 8023328"/>
              <a:gd name="connsiteY2242" fmla="*/ 812135 h 2380521"/>
              <a:gd name="connsiteX2243" fmla="*/ 354203 w 8023328"/>
              <a:gd name="connsiteY2243" fmla="*/ 797549 h 2380521"/>
              <a:gd name="connsiteX2244" fmla="*/ 368059 w 8023328"/>
              <a:gd name="connsiteY2244" fmla="*/ 785881 h 2380521"/>
              <a:gd name="connsiteX2245" fmla="*/ 297226 w 8023328"/>
              <a:gd name="connsiteY2245" fmla="*/ 785881 h 2380521"/>
              <a:gd name="connsiteX2246" fmla="*/ 309624 w 8023328"/>
              <a:gd name="connsiteY2246" fmla="*/ 797549 h 2380521"/>
              <a:gd name="connsiteX2247" fmla="*/ 297226 w 8023328"/>
              <a:gd name="connsiteY2247" fmla="*/ 812135 h 2380521"/>
              <a:gd name="connsiteX2248" fmla="*/ 283371 w 8023328"/>
              <a:gd name="connsiteY2248" fmla="*/ 797549 h 2380521"/>
              <a:gd name="connsiteX2249" fmla="*/ 297226 w 8023328"/>
              <a:gd name="connsiteY2249" fmla="*/ 785881 h 2380521"/>
              <a:gd name="connsiteX2250" fmla="*/ 226398 w 8023328"/>
              <a:gd name="connsiteY2250" fmla="*/ 785881 h 2380521"/>
              <a:gd name="connsiteX2251" fmla="*/ 238797 w 8023328"/>
              <a:gd name="connsiteY2251" fmla="*/ 797549 h 2380521"/>
              <a:gd name="connsiteX2252" fmla="*/ 226398 w 8023328"/>
              <a:gd name="connsiteY2252" fmla="*/ 812135 h 2380521"/>
              <a:gd name="connsiteX2253" fmla="*/ 212542 w 8023328"/>
              <a:gd name="connsiteY2253" fmla="*/ 797549 h 2380521"/>
              <a:gd name="connsiteX2254" fmla="*/ 226398 w 8023328"/>
              <a:gd name="connsiteY2254" fmla="*/ 785881 h 2380521"/>
              <a:gd name="connsiteX2255" fmla="*/ 154101 w 8023328"/>
              <a:gd name="connsiteY2255" fmla="*/ 785881 h 2380521"/>
              <a:gd name="connsiteX2256" fmla="*/ 167957 w 8023328"/>
              <a:gd name="connsiteY2256" fmla="*/ 797549 h 2380521"/>
              <a:gd name="connsiteX2257" fmla="*/ 154101 w 8023328"/>
              <a:gd name="connsiteY2257" fmla="*/ 812135 h 2380521"/>
              <a:gd name="connsiteX2258" fmla="*/ 141704 w 8023328"/>
              <a:gd name="connsiteY2258" fmla="*/ 797549 h 2380521"/>
              <a:gd name="connsiteX2259" fmla="*/ 154101 w 8023328"/>
              <a:gd name="connsiteY2259" fmla="*/ 785881 h 2380521"/>
              <a:gd name="connsiteX2260" fmla="*/ 83272 w 8023328"/>
              <a:gd name="connsiteY2260" fmla="*/ 785881 h 2380521"/>
              <a:gd name="connsiteX2261" fmla="*/ 97128 w 8023328"/>
              <a:gd name="connsiteY2261" fmla="*/ 797549 h 2380521"/>
              <a:gd name="connsiteX2262" fmla="*/ 83272 w 8023328"/>
              <a:gd name="connsiteY2262" fmla="*/ 812135 h 2380521"/>
              <a:gd name="connsiteX2263" fmla="*/ 70874 w 8023328"/>
              <a:gd name="connsiteY2263" fmla="*/ 797549 h 2380521"/>
              <a:gd name="connsiteX2264" fmla="*/ 83272 w 8023328"/>
              <a:gd name="connsiteY2264" fmla="*/ 785881 h 2380521"/>
              <a:gd name="connsiteX2265" fmla="*/ 12036 w 8023328"/>
              <a:gd name="connsiteY2265" fmla="*/ 785881 h 2380521"/>
              <a:gd name="connsiteX2266" fmla="*/ 26277 w 8023328"/>
              <a:gd name="connsiteY2266" fmla="*/ 797549 h 2380521"/>
              <a:gd name="connsiteX2267" fmla="*/ 12036 w 8023328"/>
              <a:gd name="connsiteY2267" fmla="*/ 812135 h 2380521"/>
              <a:gd name="connsiteX2268" fmla="*/ 44 w 8023328"/>
              <a:gd name="connsiteY2268" fmla="*/ 797549 h 2380521"/>
              <a:gd name="connsiteX2269" fmla="*/ 12036 w 8023328"/>
              <a:gd name="connsiteY2269" fmla="*/ 785881 h 2380521"/>
              <a:gd name="connsiteX2270" fmla="*/ 4726684 w 8023328"/>
              <a:gd name="connsiteY2270" fmla="*/ 782507 h 2380521"/>
              <a:gd name="connsiteX2271" fmla="*/ 4741472 w 8023328"/>
              <a:gd name="connsiteY2271" fmla="*/ 794904 h 2380521"/>
              <a:gd name="connsiteX2272" fmla="*/ 4726684 w 8023328"/>
              <a:gd name="connsiteY2272" fmla="*/ 808761 h 2380521"/>
              <a:gd name="connsiteX2273" fmla="*/ 4711896 w 8023328"/>
              <a:gd name="connsiteY2273" fmla="*/ 794904 h 2380521"/>
              <a:gd name="connsiteX2274" fmla="*/ 4726684 w 8023328"/>
              <a:gd name="connsiteY2274" fmla="*/ 782507 h 2380521"/>
              <a:gd name="connsiteX2275" fmla="*/ 4655853 w 8023328"/>
              <a:gd name="connsiteY2275" fmla="*/ 782507 h 2380521"/>
              <a:gd name="connsiteX2276" fmla="*/ 4670642 w 8023328"/>
              <a:gd name="connsiteY2276" fmla="*/ 794904 h 2380521"/>
              <a:gd name="connsiteX2277" fmla="*/ 4655853 w 8023328"/>
              <a:gd name="connsiteY2277" fmla="*/ 808761 h 2380521"/>
              <a:gd name="connsiteX2278" fmla="*/ 4641064 w 8023328"/>
              <a:gd name="connsiteY2278" fmla="*/ 794904 h 2380521"/>
              <a:gd name="connsiteX2279" fmla="*/ 4655853 w 8023328"/>
              <a:gd name="connsiteY2279" fmla="*/ 782507 h 2380521"/>
              <a:gd name="connsiteX2280" fmla="*/ 4584091 w 8023328"/>
              <a:gd name="connsiteY2280" fmla="*/ 782507 h 2380521"/>
              <a:gd name="connsiteX2281" fmla="*/ 4596488 w 8023328"/>
              <a:gd name="connsiteY2281" fmla="*/ 794904 h 2380521"/>
              <a:gd name="connsiteX2282" fmla="*/ 4584091 w 8023328"/>
              <a:gd name="connsiteY2282" fmla="*/ 808761 h 2380521"/>
              <a:gd name="connsiteX2283" fmla="*/ 4570235 w 8023328"/>
              <a:gd name="connsiteY2283" fmla="*/ 794904 h 2380521"/>
              <a:gd name="connsiteX2284" fmla="*/ 4584091 w 8023328"/>
              <a:gd name="connsiteY2284" fmla="*/ 782507 h 2380521"/>
              <a:gd name="connsiteX2285" fmla="*/ 4513260 w 8023328"/>
              <a:gd name="connsiteY2285" fmla="*/ 782507 h 2380521"/>
              <a:gd name="connsiteX2286" fmla="*/ 4525657 w 8023328"/>
              <a:gd name="connsiteY2286" fmla="*/ 794904 h 2380521"/>
              <a:gd name="connsiteX2287" fmla="*/ 4513260 w 8023328"/>
              <a:gd name="connsiteY2287" fmla="*/ 808761 h 2380521"/>
              <a:gd name="connsiteX2288" fmla="*/ 4499404 w 8023328"/>
              <a:gd name="connsiteY2288" fmla="*/ 794904 h 2380521"/>
              <a:gd name="connsiteX2289" fmla="*/ 4513260 w 8023328"/>
              <a:gd name="connsiteY2289" fmla="*/ 782507 h 2380521"/>
              <a:gd name="connsiteX2290" fmla="*/ 4439056 w 8023328"/>
              <a:gd name="connsiteY2290" fmla="*/ 782507 h 2380521"/>
              <a:gd name="connsiteX2291" fmla="*/ 4451453 w 8023328"/>
              <a:gd name="connsiteY2291" fmla="*/ 794904 h 2380521"/>
              <a:gd name="connsiteX2292" fmla="*/ 4439056 w 8023328"/>
              <a:gd name="connsiteY2292" fmla="*/ 808761 h 2380521"/>
              <a:gd name="connsiteX2293" fmla="*/ 4425200 w 8023328"/>
              <a:gd name="connsiteY2293" fmla="*/ 794904 h 2380521"/>
              <a:gd name="connsiteX2294" fmla="*/ 4439056 w 8023328"/>
              <a:gd name="connsiteY2294" fmla="*/ 782507 h 2380521"/>
              <a:gd name="connsiteX2295" fmla="*/ 4366768 w 8023328"/>
              <a:gd name="connsiteY2295" fmla="*/ 782507 h 2380521"/>
              <a:gd name="connsiteX2296" fmla="*/ 4380624 w 8023328"/>
              <a:gd name="connsiteY2296" fmla="*/ 794904 h 2380521"/>
              <a:gd name="connsiteX2297" fmla="*/ 4366768 w 8023328"/>
              <a:gd name="connsiteY2297" fmla="*/ 808761 h 2380521"/>
              <a:gd name="connsiteX2298" fmla="*/ 4354371 w 8023328"/>
              <a:gd name="connsiteY2298" fmla="*/ 794904 h 2380521"/>
              <a:gd name="connsiteX2299" fmla="*/ 4366768 w 8023328"/>
              <a:gd name="connsiteY2299" fmla="*/ 782507 h 2380521"/>
              <a:gd name="connsiteX2300" fmla="*/ 4295937 w 8023328"/>
              <a:gd name="connsiteY2300" fmla="*/ 782507 h 2380521"/>
              <a:gd name="connsiteX2301" fmla="*/ 4309793 w 8023328"/>
              <a:gd name="connsiteY2301" fmla="*/ 794904 h 2380521"/>
              <a:gd name="connsiteX2302" fmla="*/ 4295937 w 8023328"/>
              <a:gd name="connsiteY2302" fmla="*/ 808761 h 2380521"/>
              <a:gd name="connsiteX2303" fmla="*/ 4283540 w 8023328"/>
              <a:gd name="connsiteY2303" fmla="*/ 794904 h 2380521"/>
              <a:gd name="connsiteX2304" fmla="*/ 4295937 w 8023328"/>
              <a:gd name="connsiteY2304" fmla="*/ 782507 h 2380521"/>
              <a:gd name="connsiteX2305" fmla="*/ 4225107 w 8023328"/>
              <a:gd name="connsiteY2305" fmla="*/ 782507 h 2380521"/>
              <a:gd name="connsiteX2306" fmla="*/ 4238963 w 8023328"/>
              <a:gd name="connsiteY2306" fmla="*/ 794904 h 2380521"/>
              <a:gd name="connsiteX2307" fmla="*/ 4225107 w 8023328"/>
              <a:gd name="connsiteY2307" fmla="*/ 808761 h 2380521"/>
              <a:gd name="connsiteX2308" fmla="*/ 4212710 w 8023328"/>
              <a:gd name="connsiteY2308" fmla="*/ 794904 h 2380521"/>
              <a:gd name="connsiteX2309" fmla="*/ 4225107 w 8023328"/>
              <a:gd name="connsiteY2309" fmla="*/ 782507 h 2380521"/>
              <a:gd name="connsiteX2310" fmla="*/ 4153295 w 8023328"/>
              <a:gd name="connsiteY2310" fmla="*/ 782507 h 2380521"/>
              <a:gd name="connsiteX2311" fmla="*/ 4168083 w 8023328"/>
              <a:gd name="connsiteY2311" fmla="*/ 794904 h 2380521"/>
              <a:gd name="connsiteX2312" fmla="*/ 4153295 w 8023328"/>
              <a:gd name="connsiteY2312" fmla="*/ 808761 h 2380521"/>
              <a:gd name="connsiteX2313" fmla="*/ 4138507 w 8023328"/>
              <a:gd name="connsiteY2313" fmla="*/ 794904 h 2380521"/>
              <a:gd name="connsiteX2314" fmla="*/ 4153295 w 8023328"/>
              <a:gd name="connsiteY2314" fmla="*/ 782507 h 2380521"/>
              <a:gd name="connsiteX2315" fmla="*/ 4082465 w 8023328"/>
              <a:gd name="connsiteY2315" fmla="*/ 782507 h 2380521"/>
              <a:gd name="connsiteX2316" fmla="*/ 4097254 w 8023328"/>
              <a:gd name="connsiteY2316" fmla="*/ 794904 h 2380521"/>
              <a:gd name="connsiteX2317" fmla="*/ 4082465 w 8023328"/>
              <a:gd name="connsiteY2317" fmla="*/ 808761 h 2380521"/>
              <a:gd name="connsiteX2318" fmla="*/ 4067676 w 8023328"/>
              <a:gd name="connsiteY2318" fmla="*/ 794904 h 2380521"/>
              <a:gd name="connsiteX2319" fmla="*/ 4082465 w 8023328"/>
              <a:gd name="connsiteY2319" fmla="*/ 782507 h 2380521"/>
              <a:gd name="connsiteX2320" fmla="*/ 4010703 w 8023328"/>
              <a:gd name="connsiteY2320" fmla="*/ 782507 h 2380521"/>
              <a:gd name="connsiteX2321" fmla="*/ 4023100 w 8023328"/>
              <a:gd name="connsiteY2321" fmla="*/ 794904 h 2380521"/>
              <a:gd name="connsiteX2322" fmla="*/ 4010703 w 8023328"/>
              <a:gd name="connsiteY2322" fmla="*/ 808761 h 2380521"/>
              <a:gd name="connsiteX2323" fmla="*/ 3996847 w 8023328"/>
              <a:gd name="connsiteY2323" fmla="*/ 794904 h 2380521"/>
              <a:gd name="connsiteX2324" fmla="*/ 4010703 w 8023328"/>
              <a:gd name="connsiteY2324" fmla="*/ 782507 h 2380521"/>
              <a:gd name="connsiteX2325" fmla="*/ 3939871 w 8023328"/>
              <a:gd name="connsiteY2325" fmla="*/ 782507 h 2380521"/>
              <a:gd name="connsiteX2326" fmla="*/ 3952268 w 8023328"/>
              <a:gd name="connsiteY2326" fmla="*/ 794904 h 2380521"/>
              <a:gd name="connsiteX2327" fmla="*/ 3939871 w 8023328"/>
              <a:gd name="connsiteY2327" fmla="*/ 808761 h 2380521"/>
              <a:gd name="connsiteX2328" fmla="*/ 3926015 w 8023328"/>
              <a:gd name="connsiteY2328" fmla="*/ 794904 h 2380521"/>
              <a:gd name="connsiteX2329" fmla="*/ 3939871 w 8023328"/>
              <a:gd name="connsiteY2329" fmla="*/ 782507 h 2380521"/>
              <a:gd name="connsiteX2330" fmla="*/ 3869042 w 8023328"/>
              <a:gd name="connsiteY2330" fmla="*/ 782507 h 2380521"/>
              <a:gd name="connsiteX2331" fmla="*/ 3881439 w 8023328"/>
              <a:gd name="connsiteY2331" fmla="*/ 794904 h 2380521"/>
              <a:gd name="connsiteX2332" fmla="*/ 3869042 w 8023328"/>
              <a:gd name="connsiteY2332" fmla="*/ 808761 h 2380521"/>
              <a:gd name="connsiteX2333" fmla="*/ 3855186 w 8023328"/>
              <a:gd name="connsiteY2333" fmla="*/ 794904 h 2380521"/>
              <a:gd name="connsiteX2334" fmla="*/ 3869042 w 8023328"/>
              <a:gd name="connsiteY2334" fmla="*/ 782507 h 2380521"/>
              <a:gd name="connsiteX2335" fmla="*/ 3796752 w 8023328"/>
              <a:gd name="connsiteY2335" fmla="*/ 782507 h 2380521"/>
              <a:gd name="connsiteX2336" fmla="*/ 3810608 w 8023328"/>
              <a:gd name="connsiteY2336" fmla="*/ 796363 h 2380521"/>
              <a:gd name="connsiteX2337" fmla="*/ 3796752 w 8023328"/>
              <a:gd name="connsiteY2337" fmla="*/ 808761 h 2380521"/>
              <a:gd name="connsiteX2338" fmla="*/ 3784355 w 8023328"/>
              <a:gd name="connsiteY2338" fmla="*/ 796363 h 2380521"/>
              <a:gd name="connsiteX2339" fmla="*/ 3796752 w 8023328"/>
              <a:gd name="connsiteY2339" fmla="*/ 782507 h 2380521"/>
              <a:gd name="connsiteX2340" fmla="*/ 3725922 w 8023328"/>
              <a:gd name="connsiteY2340" fmla="*/ 782507 h 2380521"/>
              <a:gd name="connsiteX2341" fmla="*/ 3739778 w 8023328"/>
              <a:gd name="connsiteY2341" fmla="*/ 796363 h 2380521"/>
              <a:gd name="connsiteX2342" fmla="*/ 3725922 w 8023328"/>
              <a:gd name="connsiteY2342" fmla="*/ 808761 h 2380521"/>
              <a:gd name="connsiteX2343" fmla="*/ 3713525 w 8023328"/>
              <a:gd name="connsiteY2343" fmla="*/ 796363 h 2380521"/>
              <a:gd name="connsiteX2344" fmla="*/ 3725922 w 8023328"/>
              <a:gd name="connsiteY2344" fmla="*/ 782507 h 2380521"/>
              <a:gd name="connsiteX2345" fmla="*/ 3655091 w 8023328"/>
              <a:gd name="connsiteY2345" fmla="*/ 782507 h 2380521"/>
              <a:gd name="connsiteX2346" fmla="*/ 3668947 w 8023328"/>
              <a:gd name="connsiteY2346" fmla="*/ 796363 h 2380521"/>
              <a:gd name="connsiteX2347" fmla="*/ 3655091 w 8023328"/>
              <a:gd name="connsiteY2347" fmla="*/ 808761 h 2380521"/>
              <a:gd name="connsiteX2348" fmla="*/ 3642694 w 8023328"/>
              <a:gd name="connsiteY2348" fmla="*/ 796363 h 2380521"/>
              <a:gd name="connsiteX2349" fmla="*/ 3655091 w 8023328"/>
              <a:gd name="connsiteY2349" fmla="*/ 782507 h 2380521"/>
              <a:gd name="connsiteX2350" fmla="*/ 3583280 w 8023328"/>
              <a:gd name="connsiteY2350" fmla="*/ 782507 h 2380521"/>
              <a:gd name="connsiteX2351" fmla="*/ 3598069 w 8023328"/>
              <a:gd name="connsiteY2351" fmla="*/ 796363 h 2380521"/>
              <a:gd name="connsiteX2352" fmla="*/ 3583280 w 8023328"/>
              <a:gd name="connsiteY2352" fmla="*/ 808761 h 2380521"/>
              <a:gd name="connsiteX2353" fmla="*/ 3568491 w 8023328"/>
              <a:gd name="connsiteY2353" fmla="*/ 796363 h 2380521"/>
              <a:gd name="connsiteX2354" fmla="*/ 3583280 w 8023328"/>
              <a:gd name="connsiteY2354" fmla="*/ 782507 h 2380521"/>
              <a:gd name="connsiteX2355" fmla="*/ 3512449 w 8023328"/>
              <a:gd name="connsiteY2355" fmla="*/ 782507 h 2380521"/>
              <a:gd name="connsiteX2356" fmla="*/ 3527237 w 8023328"/>
              <a:gd name="connsiteY2356" fmla="*/ 796363 h 2380521"/>
              <a:gd name="connsiteX2357" fmla="*/ 3512449 w 8023328"/>
              <a:gd name="connsiteY2357" fmla="*/ 808761 h 2380521"/>
              <a:gd name="connsiteX2358" fmla="*/ 3497661 w 8023328"/>
              <a:gd name="connsiteY2358" fmla="*/ 796363 h 2380521"/>
              <a:gd name="connsiteX2359" fmla="*/ 3512449 w 8023328"/>
              <a:gd name="connsiteY2359" fmla="*/ 782507 h 2380521"/>
              <a:gd name="connsiteX2360" fmla="*/ 3441619 w 8023328"/>
              <a:gd name="connsiteY2360" fmla="*/ 782507 h 2380521"/>
              <a:gd name="connsiteX2361" fmla="*/ 3456408 w 8023328"/>
              <a:gd name="connsiteY2361" fmla="*/ 796363 h 2380521"/>
              <a:gd name="connsiteX2362" fmla="*/ 3441619 w 8023328"/>
              <a:gd name="connsiteY2362" fmla="*/ 808761 h 2380521"/>
              <a:gd name="connsiteX2363" fmla="*/ 3426830 w 8023328"/>
              <a:gd name="connsiteY2363" fmla="*/ 796363 h 2380521"/>
              <a:gd name="connsiteX2364" fmla="*/ 3441619 w 8023328"/>
              <a:gd name="connsiteY2364" fmla="*/ 782507 h 2380521"/>
              <a:gd name="connsiteX2365" fmla="*/ 3369857 w 8023328"/>
              <a:gd name="connsiteY2365" fmla="*/ 782507 h 2380521"/>
              <a:gd name="connsiteX2366" fmla="*/ 3382254 w 8023328"/>
              <a:gd name="connsiteY2366" fmla="*/ 796363 h 2380521"/>
              <a:gd name="connsiteX2367" fmla="*/ 3369857 w 8023328"/>
              <a:gd name="connsiteY2367" fmla="*/ 808761 h 2380521"/>
              <a:gd name="connsiteX2368" fmla="*/ 3356001 w 8023328"/>
              <a:gd name="connsiteY2368" fmla="*/ 796363 h 2380521"/>
              <a:gd name="connsiteX2369" fmla="*/ 3369857 w 8023328"/>
              <a:gd name="connsiteY2369" fmla="*/ 782507 h 2380521"/>
              <a:gd name="connsiteX2370" fmla="*/ 3299083 w 8023328"/>
              <a:gd name="connsiteY2370" fmla="*/ 782507 h 2380521"/>
              <a:gd name="connsiteX2371" fmla="*/ 3311480 w 8023328"/>
              <a:gd name="connsiteY2371" fmla="*/ 796363 h 2380521"/>
              <a:gd name="connsiteX2372" fmla="*/ 3299083 w 8023328"/>
              <a:gd name="connsiteY2372" fmla="*/ 808761 h 2380521"/>
              <a:gd name="connsiteX2373" fmla="*/ 3285229 w 8023328"/>
              <a:gd name="connsiteY2373" fmla="*/ 796363 h 2380521"/>
              <a:gd name="connsiteX2374" fmla="*/ 3299083 w 8023328"/>
              <a:gd name="connsiteY2374" fmla="*/ 782507 h 2380521"/>
              <a:gd name="connsiteX2375" fmla="*/ 3228250 w 8023328"/>
              <a:gd name="connsiteY2375" fmla="*/ 782507 h 2380521"/>
              <a:gd name="connsiteX2376" fmla="*/ 3240649 w 8023328"/>
              <a:gd name="connsiteY2376" fmla="*/ 796363 h 2380521"/>
              <a:gd name="connsiteX2377" fmla="*/ 3228250 w 8023328"/>
              <a:gd name="connsiteY2377" fmla="*/ 808761 h 2380521"/>
              <a:gd name="connsiteX2378" fmla="*/ 3214395 w 8023328"/>
              <a:gd name="connsiteY2378" fmla="*/ 796363 h 2380521"/>
              <a:gd name="connsiteX2379" fmla="*/ 3228250 w 8023328"/>
              <a:gd name="connsiteY2379" fmla="*/ 782507 h 2380521"/>
              <a:gd name="connsiteX2380" fmla="*/ 3152591 w 8023328"/>
              <a:gd name="connsiteY2380" fmla="*/ 782507 h 2380521"/>
              <a:gd name="connsiteX2381" fmla="*/ 3166447 w 8023328"/>
              <a:gd name="connsiteY2381" fmla="*/ 796363 h 2380521"/>
              <a:gd name="connsiteX2382" fmla="*/ 3152591 w 8023328"/>
              <a:gd name="connsiteY2382" fmla="*/ 808761 h 2380521"/>
              <a:gd name="connsiteX2383" fmla="*/ 3140193 w 8023328"/>
              <a:gd name="connsiteY2383" fmla="*/ 796363 h 2380521"/>
              <a:gd name="connsiteX2384" fmla="*/ 3152591 w 8023328"/>
              <a:gd name="connsiteY2384" fmla="*/ 782507 h 2380521"/>
              <a:gd name="connsiteX2385" fmla="*/ 1226672 w 8023328"/>
              <a:gd name="connsiteY2385" fmla="*/ 782507 h 2380521"/>
              <a:gd name="connsiteX2386" fmla="*/ 1240529 w 8023328"/>
              <a:gd name="connsiteY2386" fmla="*/ 796926 h 2380521"/>
              <a:gd name="connsiteX2387" fmla="*/ 1226672 w 8023328"/>
              <a:gd name="connsiteY2387" fmla="*/ 812105 h 2380521"/>
              <a:gd name="connsiteX2388" fmla="*/ 1214283 w 8023328"/>
              <a:gd name="connsiteY2388" fmla="*/ 796926 h 2380521"/>
              <a:gd name="connsiteX2389" fmla="*/ 1226672 w 8023328"/>
              <a:gd name="connsiteY2389" fmla="*/ 782507 h 2380521"/>
              <a:gd name="connsiteX2390" fmla="*/ 1154869 w 8023328"/>
              <a:gd name="connsiteY2390" fmla="*/ 782507 h 2380521"/>
              <a:gd name="connsiteX2391" fmla="*/ 1169658 w 8023328"/>
              <a:gd name="connsiteY2391" fmla="*/ 796926 h 2380521"/>
              <a:gd name="connsiteX2392" fmla="*/ 1154869 w 8023328"/>
              <a:gd name="connsiteY2392" fmla="*/ 812105 h 2380521"/>
              <a:gd name="connsiteX2393" fmla="*/ 1140080 w 8023328"/>
              <a:gd name="connsiteY2393" fmla="*/ 796926 h 2380521"/>
              <a:gd name="connsiteX2394" fmla="*/ 1154869 w 8023328"/>
              <a:gd name="connsiteY2394" fmla="*/ 782507 h 2380521"/>
              <a:gd name="connsiteX2395" fmla="*/ 1084040 w 8023328"/>
              <a:gd name="connsiteY2395" fmla="*/ 782507 h 2380521"/>
              <a:gd name="connsiteX2396" fmla="*/ 1098826 w 8023328"/>
              <a:gd name="connsiteY2396" fmla="*/ 796926 h 2380521"/>
              <a:gd name="connsiteX2397" fmla="*/ 1084040 w 8023328"/>
              <a:gd name="connsiteY2397" fmla="*/ 812105 h 2380521"/>
              <a:gd name="connsiteX2398" fmla="*/ 1069250 w 8023328"/>
              <a:gd name="connsiteY2398" fmla="*/ 796926 h 2380521"/>
              <a:gd name="connsiteX2399" fmla="*/ 1084040 w 8023328"/>
              <a:gd name="connsiteY2399" fmla="*/ 782507 h 2380521"/>
              <a:gd name="connsiteX2400" fmla="*/ 1013594 w 8023328"/>
              <a:gd name="connsiteY2400" fmla="*/ 782507 h 2380521"/>
              <a:gd name="connsiteX2401" fmla="*/ 1028015 w 8023328"/>
              <a:gd name="connsiteY2401" fmla="*/ 796926 h 2380521"/>
              <a:gd name="connsiteX2402" fmla="*/ 1013594 w 8023328"/>
              <a:gd name="connsiteY2402" fmla="*/ 812105 h 2380521"/>
              <a:gd name="connsiteX2403" fmla="*/ 998417 w 8023328"/>
              <a:gd name="connsiteY2403" fmla="*/ 796926 h 2380521"/>
              <a:gd name="connsiteX2404" fmla="*/ 1013594 w 8023328"/>
              <a:gd name="connsiteY2404" fmla="*/ 782507 h 2380521"/>
              <a:gd name="connsiteX2405" fmla="*/ 941447 w 8023328"/>
              <a:gd name="connsiteY2405" fmla="*/ 782507 h 2380521"/>
              <a:gd name="connsiteX2406" fmla="*/ 953844 w 8023328"/>
              <a:gd name="connsiteY2406" fmla="*/ 796926 h 2380521"/>
              <a:gd name="connsiteX2407" fmla="*/ 941447 w 8023328"/>
              <a:gd name="connsiteY2407" fmla="*/ 812105 h 2380521"/>
              <a:gd name="connsiteX2408" fmla="*/ 927591 w 8023328"/>
              <a:gd name="connsiteY2408" fmla="*/ 796926 h 2380521"/>
              <a:gd name="connsiteX2409" fmla="*/ 941447 w 8023328"/>
              <a:gd name="connsiteY2409" fmla="*/ 782507 h 2380521"/>
              <a:gd name="connsiteX2410" fmla="*/ 870615 w 8023328"/>
              <a:gd name="connsiteY2410" fmla="*/ 782507 h 2380521"/>
              <a:gd name="connsiteX2411" fmla="*/ 883013 w 8023328"/>
              <a:gd name="connsiteY2411" fmla="*/ 796926 h 2380521"/>
              <a:gd name="connsiteX2412" fmla="*/ 870615 w 8023328"/>
              <a:gd name="connsiteY2412" fmla="*/ 812105 h 2380521"/>
              <a:gd name="connsiteX2413" fmla="*/ 856759 w 8023328"/>
              <a:gd name="connsiteY2413" fmla="*/ 796926 h 2380521"/>
              <a:gd name="connsiteX2414" fmla="*/ 870615 w 8023328"/>
              <a:gd name="connsiteY2414" fmla="*/ 782507 h 2380521"/>
              <a:gd name="connsiteX2415" fmla="*/ 799784 w 8023328"/>
              <a:gd name="connsiteY2415" fmla="*/ 782507 h 2380521"/>
              <a:gd name="connsiteX2416" fmla="*/ 812183 w 8023328"/>
              <a:gd name="connsiteY2416" fmla="*/ 796926 h 2380521"/>
              <a:gd name="connsiteX2417" fmla="*/ 799784 w 8023328"/>
              <a:gd name="connsiteY2417" fmla="*/ 812105 h 2380521"/>
              <a:gd name="connsiteX2418" fmla="*/ 785929 w 8023328"/>
              <a:gd name="connsiteY2418" fmla="*/ 796926 h 2380521"/>
              <a:gd name="connsiteX2419" fmla="*/ 799784 w 8023328"/>
              <a:gd name="connsiteY2419" fmla="*/ 782507 h 2380521"/>
              <a:gd name="connsiteX2420" fmla="*/ 724123 w 8023328"/>
              <a:gd name="connsiteY2420" fmla="*/ 782507 h 2380521"/>
              <a:gd name="connsiteX2421" fmla="*/ 737981 w 8023328"/>
              <a:gd name="connsiteY2421" fmla="*/ 796926 h 2380521"/>
              <a:gd name="connsiteX2422" fmla="*/ 724123 w 8023328"/>
              <a:gd name="connsiteY2422" fmla="*/ 812105 h 2380521"/>
              <a:gd name="connsiteX2423" fmla="*/ 711726 w 8023328"/>
              <a:gd name="connsiteY2423" fmla="*/ 796926 h 2380521"/>
              <a:gd name="connsiteX2424" fmla="*/ 724123 w 8023328"/>
              <a:gd name="connsiteY2424" fmla="*/ 782507 h 2380521"/>
              <a:gd name="connsiteX2425" fmla="*/ 653293 w 8023328"/>
              <a:gd name="connsiteY2425" fmla="*/ 782507 h 2380521"/>
              <a:gd name="connsiteX2426" fmla="*/ 667149 w 8023328"/>
              <a:gd name="connsiteY2426" fmla="*/ 796926 h 2380521"/>
              <a:gd name="connsiteX2427" fmla="*/ 653293 w 8023328"/>
              <a:gd name="connsiteY2427" fmla="*/ 812105 h 2380521"/>
              <a:gd name="connsiteX2428" fmla="*/ 640896 w 8023328"/>
              <a:gd name="connsiteY2428" fmla="*/ 796926 h 2380521"/>
              <a:gd name="connsiteX2429" fmla="*/ 653293 w 8023328"/>
              <a:gd name="connsiteY2429" fmla="*/ 782507 h 2380521"/>
              <a:gd name="connsiteX2430" fmla="*/ 584855 w 8023328"/>
              <a:gd name="connsiteY2430" fmla="*/ 782507 h 2380521"/>
              <a:gd name="connsiteX2431" fmla="*/ 599643 w 8023328"/>
              <a:gd name="connsiteY2431" fmla="*/ 796926 h 2380521"/>
              <a:gd name="connsiteX2432" fmla="*/ 584855 w 8023328"/>
              <a:gd name="connsiteY2432" fmla="*/ 812105 h 2380521"/>
              <a:gd name="connsiteX2433" fmla="*/ 570066 w 8023328"/>
              <a:gd name="connsiteY2433" fmla="*/ 796926 h 2380521"/>
              <a:gd name="connsiteX2434" fmla="*/ 584855 w 8023328"/>
              <a:gd name="connsiteY2434" fmla="*/ 782507 h 2380521"/>
              <a:gd name="connsiteX2435" fmla="*/ 513654 w 8023328"/>
              <a:gd name="connsiteY2435" fmla="*/ 782507 h 2380521"/>
              <a:gd name="connsiteX2436" fmla="*/ 528831 w 8023328"/>
              <a:gd name="connsiteY2436" fmla="*/ 796926 h 2380521"/>
              <a:gd name="connsiteX2437" fmla="*/ 513654 w 8023328"/>
              <a:gd name="connsiteY2437" fmla="*/ 812105 h 2380521"/>
              <a:gd name="connsiteX2438" fmla="*/ 499235 w 8023328"/>
              <a:gd name="connsiteY2438" fmla="*/ 796926 h 2380521"/>
              <a:gd name="connsiteX2439" fmla="*/ 513654 w 8023328"/>
              <a:gd name="connsiteY2439" fmla="*/ 782507 h 2380521"/>
              <a:gd name="connsiteX2440" fmla="*/ 439821 w 8023328"/>
              <a:gd name="connsiteY2440" fmla="*/ 782507 h 2380521"/>
              <a:gd name="connsiteX2441" fmla="*/ 454611 w 8023328"/>
              <a:gd name="connsiteY2441" fmla="*/ 796926 h 2380521"/>
              <a:gd name="connsiteX2442" fmla="*/ 439821 w 8023328"/>
              <a:gd name="connsiteY2442" fmla="*/ 812105 h 2380521"/>
              <a:gd name="connsiteX2443" fmla="*/ 425033 w 8023328"/>
              <a:gd name="connsiteY2443" fmla="*/ 796926 h 2380521"/>
              <a:gd name="connsiteX2444" fmla="*/ 439821 w 8023328"/>
              <a:gd name="connsiteY2444" fmla="*/ 782507 h 2380521"/>
              <a:gd name="connsiteX2445" fmla="*/ 4439056 w 8023328"/>
              <a:gd name="connsiteY2445" fmla="*/ 711678 h 2380521"/>
              <a:gd name="connsiteX2446" fmla="*/ 4451453 w 8023328"/>
              <a:gd name="connsiteY2446" fmla="*/ 724075 h 2380521"/>
              <a:gd name="connsiteX2447" fmla="*/ 4439056 w 8023328"/>
              <a:gd name="connsiteY2447" fmla="*/ 737932 h 2380521"/>
              <a:gd name="connsiteX2448" fmla="*/ 4425200 w 8023328"/>
              <a:gd name="connsiteY2448" fmla="*/ 724075 h 2380521"/>
              <a:gd name="connsiteX2449" fmla="*/ 4439056 w 8023328"/>
              <a:gd name="connsiteY2449" fmla="*/ 711678 h 2380521"/>
              <a:gd name="connsiteX2450" fmla="*/ 4366768 w 8023328"/>
              <a:gd name="connsiteY2450" fmla="*/ 711678 h 2380521"/>
              <a:gd name="connsiteX2451" fmla="*/ 4380624 w 8023328"/>
              <a:gd name="connsiteY2451" fmla="*/ 724075 h 2380521"/>
              <a:gd name="connsiteX2452" fmla="*/ 4366768 w 8023328"/>
              <a:gd name="connsiteY2452" fmla="*/ 737932 h 2380521"/>
              <a:gd name="connsiteX2453" fmla="*/ 4354371 w 8023328"/>
              <a:gd name="connsiteY2453" fmla="*/ 724075 h 2380521"/>
              <a:gd name="connsiteX2454" fmla="*/ 4366768 w 8023328"/>
              <a:gd name="connsiteY2454" fmla="*/ 711678 h 2380521"/>
              <a:gd name="connsiteX2455" fmla="*/ 4295937 w 8023328"/>
              <a:gd name="connsiteY2455" fmla="*/ 711678 h 2380521"/>
              <a:gd name="connsiteX2456" fmla="*/ 4309793 w 8023328"/>
              <a:gd name="connsiteY2456" fmla="*/ 724075 h 2380521"/>
              <a:gd name="connsiteX2457" fmla="*/ 4295937 w 8023328"/>
              <a:gd name="connsiteY2457" fmla="*/ 737932 h 2380521"/>
              <a:gd name="connsiteX2458" fmla="*/ 4283540 w 8023328"/>
              <a:gd name="connsiteY2458" fmla="*/ 724075 h 2380521"/>
              <a:gd name="connsiteX2459" fmla="*/ 4295937 w 8023328"/>
              <a:gd name="connsiteY2459" fmla="*/ 711678 h 2380521"/>
              <a:gd name="connsiteX2460" fmla="*/ 4225107 w 8023328"/>
              <a:gd name="connsiteY2460" fmla="*/ 711678 h 2380521"/>
              <a:gd name="connsiteX2461" fmla="*/ 4238963 w 8023328"/>
              <a:gd name="connsiteY2461" fmla="*/ 724075 h 2380521"/>
              <a:gd name="connsiteX2462" fmla="*/ 4225107 w 8023328"/>
              <a:gd name="connsiteY2462" fmla="*/ 737932 h 2380521"/>
              <a:gd name="connsiteX2463" fmla="*/ 4212710 w 8023328"/>
              <a:gd name="connsiteY2463" fmla="*/ 724075 h 2380521"/>
              <a:gd name="connsiteX2464" fmla="*/ 4225107 w 8023328"/>
              <a:gd name="connsiteY2464" fmla="*/ 711678 h 2380521"/>
              <a:gd name="connsiteX2465" fmla="*/ 4153295 w 8023328"/>
              <a:gd name="connsiteY2465" fmla="*/ 711678 h 2380521"/>
              <a:gd name="connsiteX2466" fmla="*/ 4168083 w 8023328"/>
              <a:gd name="connsiteY2466" fmla="*/ 724075 h 2380521"/>
              <a:gd name="connsiteX2467" fmla="*/ 4153295 w 8023328"/>
              <a:gd name="connsiteY2467" fmla="*/ 737932 h 2380521"/>
              <a:gd name="connsiteX2468" fmla="*/ 4138507 w 8023328"/>
              <a:gd name="connsiteY2468" fmla="*/ 724075 h 2380521"/>
              <a:gd name="connsiteX2469" fmla="*/ 4153295 w 8023328"/>
              <a:gd name="connsiteY2469" fmla="*/ 711678 h 2380521"/>
              <a:gd name="connsiteX2470" fmla="*/ 4082465 w 8023328"/>
              <a:gd name="connsiteY2470" fmla="*/ 711678 h 2380521"/>
              <a:gd name="connsiteX2471" fmla="*/ 4097254 w 8023328"/>
              <a:gd name="connsiteY2471" fmla="*/ 724075 h 2380521"/>
              <a:gd name="connsiteX2472" fmla="*/ 4082465 w 8023328"/>
              <a:gd name="connsiteY2472" fmla="*/ 737932 h 2380521"/>
              <a:gd name="connsiteX2473" fmla="*/ 4067676 w 8023328"/>
              <a:gd name="connsiteY2473" fmla="*/ 724075 h 2380521"/>
              <a:gd name="connsiteX2474" fmla="*/ 4082465 w 8023328"/>
              <a:gd name="connsiteY2474" fmla="*/ 711678 h 2380521"/>
              <a:gd name="connsiteX2475" fmla="*/ 4010703 w 8023328"/>
              <a:gd name="connsiteY2475" fmla="*/ 711678 h 2380521"/>
              <a:gd name="connsiteX2476" fmla="*/ 4023100 w 8023328"/>
              <a:gd name="connsiteY2476" fmla="*/ 724075 h 2380521"/>
              <a:gd name="connsiteX2477" fmla="*/ 4010703 w 8023328"/>
              <a:gd name="connsiteY2477" fmla="*/ 737932 h 2380521"/>
              <a:gd name="connsiteX2478" fmla="*/ 3996847 w 8023328"/>
              <a:gd name="connsiteY2478" fmla="*/ 724075 h 2380521"/>
              <a:gd name="connsiteX2479" fmla="*/ 4010703 w 8023328"/>
              <a:gd name="connsiteY2479" fmla="*/ 711678 h 2380521"/>
              <a:gd name="connsiteX2480" fmla="*/ 3939871 w 8023328"/>
              <a:gd name="connsiteY2480" fmla="*/ 711678 h 2380521"/>
              <a:gd name="connsiteX2481" fmla="*/ 3952268 w 8023328"/>
              <a:gd name="connsiteY2481" fmla="*/ 724075 h 2380521"/>
              <a:gd name="connsiteX2482" fmla="*/ 3939871 w 8023328"/>
              <a:gd name="connsiteY2482" fmla="*/ 737932 h 2380521"/>
              <a:gd name="connsiteX2483" fmla="*/ 3926015 w 8023328"/>
              <a:gd name="connsiteY2483" fmla="*/ 724075 h 2380521"/>
              <a:gd name="connsiteX2484" fmla="*/ 3939871 w 8023328"/>
              <a:gd name="connsiteY2484" fmla="*/ 711678 h 2380521"/>
              <a:gd name="connsiteX2485" fmla="*/ 3869042 w 8023328"/>
              <a:gd name="connsiteY2485" fmla="*/ 711678 h 2380521"/>
              <a:gd name="connsiteX2486" fmla="*/ 3881439 w 8023328"/>
              <a:gd name="connsiteY2486" fmla="*/ 724075 h 2380521"/>
              <a:gd name="connsiteX2487" fmla="*/ 3869042 w 8023328"/>
              <a:gd name="connsiteY2487" fmla="*/ 737932 h 2380521"/>
              <a:gd name="connsiteX2488" fmla="*/ 3855186 w 8023328"/>
              <a:gd name="connsiteY2488" fmla="*/ 724075 h 2380521"/>
              <a:gd name="connsiteX2489" fmla="*/ 3869042 w 8023328"/>
              <a:gd name="connsiteY2489" fmla="*/ 711678 h 2380521"/>
              <a:gd name="connsiteX2490" fmla="*/ 3796752 w 8023328"/>
              <a:gd name="connsiteY2490" fmla="*/ 711678 h 2380521"/>
              <a:gd name="connsiteX2491" fmla="*/ 3810608 w 8023328"/>
              <a:gd name="connsiteY2491" fmla="*/ 724075 h 2380521"/>
              <a:gd name="connsiteX2492" fmla="*/ 3796752 w 8023328"/>
              <a:gd name="connsiteY2492" fmla="*/ 737932 h 2380521"/>
              <a:gd name="connsiteX2493" fmla="*/ 3784355 w 8023328"/>
              <a:gd name="connsiteY2493" fmla="*/ 724075 h 2380521"/>
              <a:gd name="connsiteX2494" fmla="*/ 3796752 w 8023328"/>
              <a:gd name="connsiteY2494" fmla="*/ 711678 h 2380521"/>
              <a:gd name="connsiteX2495" fmla="*/ 3725922 w 8023328"/>
              <a:gd name="connsiteY2495" fmla="*/ 711678 h 2380521"/>
              <a:gd name="connsiteX2496" fmla="*/ 3739778 w 8023328"/>
              <a:gd name="connsiteY2496" fmla="*/ 724075 h 2380521"/>
              <a:gd name="connsiteX2497" fmla="*/ 3725922 w 8023328"/>
              <a:gd name="connsiteY2497" fmla="*/ 737932 h 2380521"/>
              <a:gd name="connsiteX2498" fmla="*/ 3713525 w 8023328"/>
              <a:gd name="connsiteY2498" fmla="*/ 724075 h 2380521"/>
              <a:gd name="connsiteX2499" fmla="*/ 3725922 w 8023328"/>
              <a:gd name="connsiteY2499" fmla="*/ 711678 h 2380521"/>
              <a:gd name="connsiteX2500" fmla="*/ 3655091 w 8023328"/>
              <a:gd name="connsiteY2500" fmla="*/ 711678 h 2380521"/>
              <a:gd name="connsiteX2501" fmla="*/ 3668947 w 8023328"/>
              <a:gd name="connsiteY2501" fmla="*/ 724075 h 2380521"/>
              <a:gd name="connsiteX2502" fmla="*/ 3655091 w 8023328"/>
              <a:gd name="connsiteY2502" fmla="*/ 737932 h 2380521"/>
              <a:gd name="connsiteX2503" fmla="*/ 3642694 w 8023328"/>
              <a:gd name="connsiteY2503" fmla="*/ 724075 h 2380521"/>
              <a:gd name="connsiteX2504" fmla="*/ 3655091 w 8023328"/>
              <a:gd name="connsiteY2504" fmla="*/ 711678 h 2380521"/>
              <a:gd name="connsiteX2505" fmla="*/ 3583280 w 8023328"/>
              <a:gd name="connsiteY2505" fmla="*/ 711678 h 2380521"/>
              <a:gd name="connsiteX2506" fmla="*/ 3598069 w 8023328"/>
              <a:gd name="connsiteY2506" fmla="*/ 724075 h 2380521"/>
              <a:gd name="connsiteX2507" fmla="*/ 3583280 w 8023328"/>
              <a:gd name="connsiteY2507" fmla="*/ 737932 h 2380521"/>
              <a:gd name="connsiteX2508" fmla="*/ 3568491 w 8023328"/>
              <a:gd name="connsiteY2508" fmla="*/ 724075 h 2380521"/>
              <a:gd name="connsiteX2509" fmla="*/ 3583280 w 8023328"/>
              <a:gd name="connsiteY2509" fmla="*/ 711678 h 2380521"/>
              <a:gd name="connsiteX2510" fmla="*/ 3512449 w 8023328"/>
              <a:gd name="connsiteY2510" fmla="*/ 711678 h 2380521"/>
              <a:gd name="connsiteX2511" fmla="*/ 3527237 w 8023328"/>
              <a:gd name="connsiteY2511" fmla="*/ 724075 h 2380521"/>
              <a:gd name="connsiteX2512" fmla="*/ 3512449 w 8023328"/>
              <a:gd name="connsiteY2512" fmla="*/ 737932 h 2380521"/>
              <a:gd name="connsiteX2513" fmla="*/ 3497661 w 8023328"/>
              <a:gd name="connsiteY2513" fmla="*/ 724075 h 2380521"/>
              <a:gd name="connsiteX2514" fmla="*/ 3512449 w 8023328"/>
              <a:gd name="connsiteY2514" fmla="*/ 711678 h 2380521"/>
              <a:gd name="connsiteX2515" fmla="*/ 3441619 w 8023328"/>
              <a:gd name="connsiteY2515" fmla="*/ 711678 h 2380521"/>
              <a:gd name="connsiteX2516" fmla="*/ 3456408 w 8023328"/>
              <a:gd name="connsiteY2516" fmla="*/ 724075 h 2380521"/>
              <a:gd name="connsiteX2517" fmla="*/ 3441619 w 8023328"/>
              <a:gd name="connsiteY2517" fmla="*/ 737932 h 2380521"/>
              <a:gd name="connsiteX2518" fmla="*/ 3426830 w 8023328"/>
              <a:gd name="connsiteY2518" fmla="*/ 724075 h 2380521"/>
              <a:gd name="connsiteX2519" fmla="*/ 3441619 w 8023328"/>
              <a:gd name="connsiteY2519" fmla="*/ 711678 h 2380521"/>
              <a:gd name="connsiteX2520" fmla="*/ 3369857 w 8023328"/>
              <a:gd name="connsiteY2520" fmla="*/ 711678 h 2380521"/>
              <a:gd name="connsiteX2521" fmla="*/ 3382254 w 8023328"/>
              <a:gd name="connsiteY2521" fmla="*/ 724075 h 2380521"/>
              <a:gd name="connsiteX2522" fmla="*/ 3369857 w 8023328"/>
              <a:gd name="connsiteY2522" fmla="*/ 737932 h 2380521"/>
              <a:gd name="connsiteX2523" fmla="*/ 3356001 w 8023328"/>
              <a:gd name="connsiteY2523" fmla="*/ 724075 h 2380521"/>
              <a:gd name="connsiteX2524" fmla="*/ 3369857 w 8023328"/>
              <a:gd name="connsiteY2524" fmla="*/ 711678 h 2380521"/>
              <a:gd name="connsiteX2525" fmla="*/ 3299086 w 8023328"/>
              <a:gd name="connsiteY2525" fmla="*/ 711678 h 2380521"/>
              <a:gd name="connsiteX2526" fmla="*/ 3311485 w 8023328"/>
              <a:gd name="connsiteY2526" fmla="*/ 724075 h 2380521"/>
              <a:gd name="connsiteX2527" fmla="*/ 3299086 w 8023328"/>
              <a:gd name="connsiteY2527" fmla="*/ 737932 h 2380521"/>
              <a:gd name="connsiteX2528" fmla="*/ 3285234 w 8023328"/>
              <a:gd name="connsiteY2528" fmla="*/ 724075 h 2380521"/>
              <a:gd name="connsiteX2529" fmla="*/ 3299086 w 8023328"/>
              <a:gd name="connsiteY2529" fmla="*/ 711678 h 2380521"/>
              <a:gd name="connsiteX2530" fmla="*/ 3228255 w 8023328"/>
              <a:gd name="connsiteY2530" fmla="*/ 711678 h 2380521"/>
              <a:gd name="connsiteX2531" fmla="*/ 3240654 w 8023328"/>
              <a:gd name="connsiteY2531" fmla="*/ 724075 h 2380521"/>
              <a:gd name="connsiteX2532" fmla="*/ 3228255 w 8023328"/>
              <a:gd name="connsiteY2532" fmla="*/ 737932 h 2380521"/>
              <a:gd name="connsiteX2533" fmla="*/ 3214398 w 8023328"/>
              <a:gd name="connsiteY2533" fmla="*/ 724075 h 2380521"/>
              <a:gd name="connsiteX2534" fmla="*/ 3228255 w 8023328"/>
              <a:gd name="connsiteY2534" fmla="*/ 711678 h 2380521"/>
              <a:gd name="connsiteX2535" fmla="*/ 3152594 w 8023328"/>
              <a:gd name="connsiteY2535" fmla="*/ 711678 h 2380521"/>
              <a:gd name="connsiteX2536" fmla="*/ 3166451 w 8023328"/>
              <a:gd name="connsiteY2536" fmla="*/ 724075 h 2380521"/>
              <a:gd name="connsiteX2537" fmla="*/ 3152594 w 8023328"/>
              <a:gd name="connsiteY2537" fmla="*/ 737932 h 2380521"/>
              <a:gd name="connsiteX2538" fmla="*/ 3140198 w 8023328"/>
              <a:gd name="connsiteY2538" fmla="*/ 725534 h 2380521"/>
              <a:gd name="connsiteX2539" fmla="*/ 3152594 w 8023328"/>
              <a:gd name="connsiteY2539" fmla="*/ 711678 h 2380521"/>
              <a:gd name="connsiteX2540" fmla="*/ 3081763 w 8023328"/>
              <a:gd name="connsiteY2540" fmla="*/ 711678 h 2380521"/>
              <a:gd name="connsiteX2541" fmla="*/ 3095617 w 8023328"/>
              <a:gd name="connsiteY2541" fmla="*/ 725534 h 2380521"/>
              <a:gd name="connsiteX2542" fmla="*/ 3081763 w 8023328"/>
              <a:gd name="connsiteY2542" fmla="*/ 737932 h 2380521"/>
              <a:gd name="connsiteX2543" fmla="*/ 3069364 w 8023328"/>
              <a:gd name="connsiteY2543" fmla="*/ 725534 h 2380521"/>
              <a:gd name="connsiteX2544" fmla="*/ 3081763 w 8023328"/>
              <a:gd name="connsiteY2544" fmla="*/ 711678 h 2380521"/>
              <a:gd name="connsiteX2545" fmla="*/ 3013707 w 8023328"/>
              <a:gd name="connsiteY2545" fmla="*/ 711678 h 2380521"/>
              <a:gd name="connsiteX2546" fmla="*/ 3028128 w 8023328"/>
              <a:gd name="connsiteY2546" fmla="*/ 725534 h 2380521"/>
              <a:gd name="connsiteX2547" fmla="*/ 3013707 w 8023328"/>
              <a:gd name="connsiteY2547" fmla="*/ 737932 h 2380521"/>
              <a:gd name="connsiteX2548" fmla="*/ 2998531 w 8023328"/>
              <a:gd name="connsiteY2548" fmla="*/ 725534 h 2380521"/>
              <a:gd name="connsiteX2549" fmla="*/ 3013707 w 8023328"/>
              <a:gd name="connsiteY2549" fmla="*/ 711678 h 2380521"/>
              <a:gd name="connsiteX2550" fmla="*/ 2942485 w 8023328"/>
              <a:gd name="connsiteY2550" fmla="*/ 711678 h 2380521"/>
              <a:gd name="connsiteX2551" fmla="*/ 2957280 w 8023328"/>
              <a:gd name="connsiteY2551" fmla="*/ 725534 h 2380521"/>
              <a:gd name="connsiteX2552" fmla="*/ 2942485 w 8023328"/>
              <a:gd name="connsiteY2552" fmla="*/ 737932 h 2380521"/>
              <a:gd name="connsiteX2553" fmla="*/ 2927700 w 8023328"/>
              <a:gd name="connsiteY2553" fmla="*/ 725534 h 2380521"/>
              <a:gd name="connsiteX2554" fmla="*/ 2942485 w 8023328"/>
              <a:gd name="connsiteY2554" fmla="*/ 711678 h 2380521"/>
              <a:gd name="connsiteX2555" fmla="*/ 1440620 w 8023328"/>
              <a:gd name="connsiteY2555" fmla="*/ 711678 h 2380521"/>
              <a:gd name="connsiteX2556" fmla="*/ 1453017 w 8023328"/>
              <a:gd name="connsiteY2556" fmla="*/ 726466 h 2380521"/>
              <a:gd name="connsiteX2557" fmla="*/ 1440620 w 8023328"/>
              <a:gd name="connsiteY2557" fmla="*/ 741255 h 2380521"/>
              <a:gd name="connsiteX2558" fmla="*/ 1426765 w 8023328"/>
              <a:gd name="connsiteY2558" fmla="*/ 726466 h 2380521"/>
              <a:gd name="connsiteX2559" fmla="*/ 1440620 w 8023328"/>
              <a:gd name="connsiteY2559" fmla="*/ 711678 h 2380521"/>
              <a:gd name="connsiteX2560" fmla="*/ 1368338 w 8023328"/>
              <a:gd name="connsiteY2560" fmla="*/ 711678 h 2380521"/>
              <a:gd name="connsiteX2561" fmla="*/ 1382190 w 8023328"/>
              <a:gd name="connsiteY2561" fmla="*/ 726466 h 2380521"/>
              <a:gd name="connsiteX2562" fmla="*/ 1368338 w 8023328"/>
              <a:gd name="connsiteY2562" fmla="*/ 741255 h 2380521"/>
              <a:gd name="connsiteX2563" fmla="*/ 1355939 w 8023328"/>
              <a:gd name="connsiteY2563" fmla="*/ 726466 h 2380521"/>
              <a:gd name="connsiteX2564" fmla="*/ 1368338 w 8023328"/>
              <a:gd name="connsiteY2564" fmla="*/ 711678 h 2380521"/>
              <a:gd name="connsiteX2565" fmla="*/ 1297509 w 8023328"/>
              <a:gd name="connsiteY2565" fmla="*/ 711678 h 2380521"/>
              <a:gd name="connsiteX2566" fmla="*/ 1311366 w 8023328"/>
              <a:gd name="connsiteY2566" fmla="*/ 726466 h 2380521"/>
              <a:gd name="connsiteX2567" fmla="*/ 1297509 w 8023328"/>
              <a:gd name="connsiteY2567" fmla="*/ 741255 h 2380521"/>
              <a:gd name="connsiteX2568" fmla="*/ 1285113 w 8023328"/>
              <a:gd name="connsiteY2568" fmla="*/ 726466 h 2380521"/>
              <a:gd name="connsiteX2569" fmla="*/ 1297509 w 8023328"/>
              <a:gd name="connsiteY2569" fmla="*/ 711678 h 2380521"/>
              <a:gd name="connsiteX2570" fmla="*/ 1226678 w 8023328"/>
              <a:gd name="connsiteY2570" fmla="*/ 711678 h 2380521"/>
              <a:gd name="connsiteX2571" fmla="*/ 1240535 w 8023328"/>
              <a:gd name="connsiteY2571" fmla="*/ 726466 h 2380521"/>
              <a:gd name="connsiteX2572" fmla="*/ 1226678 w 8023328"/>
              <a:gd name="connsiteY2572" fmla="*/ 741255 h 2380521"/>
              <a:gd name="connsiteX2573" fmla="*/ 1214288 w 8023328"/>
              <a:gd name="connsiteY2573" fmla="*/ 726466 h 2380521"/>
              <a:gd name="connsiteX2574" fmla="*/ 1226678 w 8023328"/>
              <a:gd name="connsiteY2574" fmla="*/ 711678 h 2380521"/>
              <a:gd name="connsiteX2575" fmla="*/ 1154874 w 8023328"/>
              <a:gd name="connsiteY2575" fmla="*/ 711678 h 2380521"/>
              <a:gd name="connsiteX2576" fmla="*/ 1169663 w 8023328"/>
              <a:gd name="connsiteY2576" fmla="*/ 726466 h 2380521"/>
              <a:gd name="connsiteX2577" fmla="*/ 1154874 w 8023328"/>
              <a:gd name="connsiteY2577" fmla="*/ 741255 h 2380521"/>
              <a:gd name="connsiteX2578" fmla="*/ 1140086 w 8023328"/>
              <a:gd name="connsiteY2578" fmla="*/ 726466 h 2380521"/>
              <a:gd name="connsiteX2579" fmla="*/ 1154874 w 8023328"/>
              <a:gd name="connsiteY2579" fmla="*/ 711678 h 2380521"/>
              <a:gd name="connsiteX2580" fmla="*/ 1084045 w 8023328"/>
              <a:gd name="connsiteY2580" fmla="*/ 711678 h 2380521"/>
              <a:gd name="connsiteX2581" fmla="*/ 1098833 w 8023328"/>
              <a:gd name="connsiteY2581" fmla="*/ 726466 h 2380521"/>
              <a:gd name="connsiteX2582" fmla="*/ 1084045 w 8023328"/>
              <a:gd name="connsiteY2582" fmla="*/ 741255 h 2380521"/>
              <a:gd name="connsiteX2583" fmla="*/ 1069255 w 8023328"/>
              <a:gd name="connsiteY2583" fmla="*/ 726466 h 2380521"/>
              <a:gd name="connsiteX2584" fmla="*/ 1084045 w 8023328"/>
              <a:gd name="connsiteY2584" fmla="*/ 711678 h 2380521"/>
              <a:gd name="connsiteX2585" fmla="*/ 1013599 w 8023328"/>
              <a:gd name="connsiteY2585" fmla="*/ 711678 h 2380521"/>
              <a:gd name="connsiteX2586" fmla="*/ 1028021 w 8023328"/>
              <a:gd name="connsiteY2586" fmla="*/ 726466 h 2380521"/>
              <a:gd name="connsiteX2587" fmla="*/ 1013599 w 8023328"/>
              <a:gd name="connsiteY2587" fmla="*/ 741255 h 2380521"/>
              <a:gd name="connsiteX2588" fmla="*/ 998423 w 8023328"/>
              <a:gd name="connsiteY2588" fmla="*/ 726466 h 2380521"/>
              <a:gd name="connsiteX2589" fmla="*/ 1013599 w 8023328"/>
              <a:gd name="connsiteY2589" fmla="*/ 711678 h 2380521"/>
              <a:gd name="connsiteX2590" fmla="*/ 941452 w 8023328"/>
              <a:gd name="connsiteY2590" fmla="*/ 711678 h 2380521"/>
              <a:gd name="connsiteX2591" fmla="*/ 953848 w 8023328"/>
              <a:gd name="connsiteY2591" fmla="*/ 726466 h 2380521"/>
              <a:gd name="connsiteX2592" fmla="*/ 941452 w 8023328"/>
              <a:gd name="connsiteY2592" fmla="*/ 741255 h 2380521"/>
              <a:gd name="connsiteX2593" fmla="*/ 927596 w 8023328"/>
              <a:gd name="connsiteY2593" fmla="*/ 726466 h 2380521"/>
              <a:gd name="connsiteX2594" fmla="*/ 941452 w 8023328"/>
              <a:gd name="connsiteY2594" fmla="*/ 711678 h 2380521"/>
              <a:gd name="connsiteX2595" fmla="*/ 870620 w 8023328"/>
              <a:gd name="connsiteY2595" fmla="*/ 711678 h 2380521"/>
              <a:gd name="connsiteX2596" fmla="*/ 883018 w 8023328"/>
              <a:gd name="connsiteY2596" fmla="*/ 726466 h 2380521"/>
              <a:gd name="connsiteX2597" fmla="*/ 870620 w 8023328"/>
              <a:gd name="connsiteY2597" fmla="*/ 741255 h 2380521"/>
              <a:gd name="connsiteX2598" fmla="*/ 856764 w 8023328"/>
              <a:gd name="connsiteY2598" fmla="*/ 726466 h 2380521"/>
              <a:gd name="connsiteX2599" fmla="*/ 870620 w 8023328"/>
              <a:gd name="connsiteY2599" fmla="*/ 711678 h 2380521"/>
              <a:gd name="connsiteX2600" fmla="*/ 798331 w 8023328"/>
              <a:gd name="connsiteY2600" fmla="*/ 711678 h 2380521"/>
              <a:gd name="connsiteX2601" fmla="*/ 812189 w 8023328"/>
              <a:gd name="connsiteY2601" fmla="*/ 726466 h 2380521"/>
              <a:gd name="connsiteX2602" fmla="*/ 798331 w 8023328"/>
              <a:gd name="connsiteY2602" fmla="*/ 741255 h 2380521"/>
              <a:gd name="connsiteX2603" fmla="*/ 785934 w 8023328"/>
              <a:gd name="connsiteY2603" fmla="*/ 726466 h 2380521"/>
              <a:gd name="connsiteX2604" fmla="*/ 798331 w 8023328"/>
              <a:gd name="connsiteY2604" fmla="*/ 711678 h 2380521"/>
              <a:gd name="connsiteX2605" fmla="*/ 724129 w 8023328"/>
              <a:gd name="connsiteY2605" fmla="*/ 711678 h 2380521"/>
              <a:gd name="connsiteX2606" fmla="*/ 737986 w 8023328"/>
              <a:gd name="connsiteY2606" fmla="*/ 726466 h 2380521"/>
              <a:gd name="connsiteX2607" fmla="*/ 724129 w 8023328"/>
              <a:gd name="connsiteY2607" fmla="*/ 741255 h 2380521"/>
              <a:gd name="connsiteX2608" fmla="*/ 711732 w 8023328"/>
              <a:gd name="connsiteY2608" fmla="*/ 726466 h 2380521"/>
              <a:gd name="connsiteX2609" fmla="*/ 724129 w 8023328"/>
              <a:gd name="connsiteY2609" fmla="*/ 711678 h 2380521"/>
              <a:gd name="connsiteX2610" fmla="*/ 653298 w 8023328"/>
              <a:gd name="connsiteY2610" fmla="*/ 711678 h 2380521"/>
              <a:gd name="connsiteX2611" fmla="*/ 667154 w 8023328"/>
              <a:gd name="connsiteY2611" fmla="*/ 726466 h 2380521"/>
              <a:gd name="connsiteX2612" fmla="*/ 653298 w 8023328"/>
              <a:gd name="connsiteY2612" fmla="*/ 741255 h 2380521"/>
              <a:gd name="connsiteX2613" fmla="*/ 640901 w 8023328"/>
              <a:gd name="connsiteY2613" fmla="*/ 726466 h 2380521"/>
              <a:gd name="connsiteX2614" fmla="*/ 653298 w 8023328"/>
              <a:gd name="connsiteY2614" fmla="*/ 711678 h 2380521"/>
              <a:gd name="connsiteX2615" fmla="*/ 584861 w 8023328"/>
              <a:gd name="connsiteY2615" fmla="*/ 711678 h 2380521"/>
              <a:gd name="connsiteX2616" fmla="*/ 599648 w 8023328"/>
              <a:gd name="connsiteY2616" fmla="*/ 726466 h 2380521"/>
              <a:gd name="connsiteX2617" fmla="*/ 584861 w 8023328"/>
              <a:gd name="connsiteY2617" fmla="*/ 741255 h 2380521"/>
              <a:gd name="connsiteX2618" fmla="*/ 570071 w 8023328"/>
              <a:gd name="connsiteY2618" fmla="*/ 726466 h 2380521"/>
              <a:gd name="connsiteX2619" fmla="*/ 584861 w 8023328"/>
              <a:gd name="connsiteY2619" fmla="*/ 711678 h 2380521"/>
              <a:gd name="connsiteX2620" fmla="*/ 513660 w 8023328"/>
              <a:gd name="connsiteY2620" fmla="*/ 711678 h 2380521"/>
              <a:gd name="connsiteX2621" fmla="*/ 528837 w 8023328"/>
              <a:gd name="connsiteY2621" fmla="*/ 726466 h 2380521"/>
              <a:gd name="connsiteX2622" fmla="*/ 513660 w 8023328"/>
              <a:gd name="connsiteY2622" fmla="*/ 741255 h 2380521"/>
              <a:gd name="connsiteX2623" fmla="*/ 499241 w 8023328"/>
              <a:gd name="connsiteY2623" fmla="*/ 726466 h 2380521"/>
              <a:gd name="connsiteX2624" fmla="*/ 513660 w 8023328"/>
              <a:gd name="connsiteY2624" fmla="*/ 711678 h 2380521"/>
              <a:gd name="connsiteX2625" fmla="*/ 439826 w 8023328"/>
              <a:gd name="connsiteY2625" fmla="*/ 711678 h 2380521"/>
              <a:gd name="connsiteX2626" fmla="*/ 454616 w 8023328"/>
              <a:gd name="connsiteY2626" fmla="*/ 726466 h 2380521"/>
              <a:gd name="connsiteX2627" fmla="*/ 439826 w 8023328"/>
              <a:gd name="connsiteY2627" fmla="*/ 741255 h 2380521"/>
              <a:gd name="connsiteX2628" fmla="*/ 425038 w 8023328"/>
              <a:gd name="connsiteY2628" fmla="*/ 726466 h 2380521"/>
              <a:gd name="connsiteX2629" fmla="*/ 439826 w 8023328"/>
              <a:gd name="connsiteY2629" fmla="*/ 711678 h 2380521"/>
              <a:gd name="connsiteX2630" fmla="*/ 368064 w 8023328"/>
              <a:gd name="connsiteY2630" fmla="*/ 711678 h 2380521"/>
              <a:gd name="connsiteX2631" fmla="*/ 380462 w 8023328"/>
              <a:gd name="connsiteY2631" fmla="*/ 726466 h 2380521"/>
              <a:gd name="connsiteX2632" fmla="*/ 368064 w 8023328"/>
              <a:gd name="connsiteY2632" fmla="*/ 741255 h 2380521"/>
              <a:gd name="connsiteX2633" fmla="*/ 354207 w 8023328"/>
              <a:gd name="connsiteY2633" fmla="*/ 726466 h 2380521"/>
              <a:gd name="connsiteX2634" fmla="*/ 368064 w 8023328"/>
              <a:gd name="connsiteY2634" fmla="*/ 711678 h 2380521"/>
              <a:gd name="connsiteX2635" fmla="*/ 297232 w 8023328"/>
              <a:gd name="connsiteY2635" fmla="*/ 711678 h 2380521"/>
              <a:gd name="connsiteX2636" fmla="*/ 309630 w 8023328"/>
              <a:gd name="connsiteY2636" fmla="*/ 726466 h 2380521"/>
              <a:gd name="connsiteX2637" fmla="*/ 297232 w 8023328"/>
              <a:gd name="connsiteY2637" fmla="*/ 741255 h 2380521"/>
              <a:gd name="connsiteX2638" fmla="*/ 283376 w 8023328"/>
              <a:gd name="connsiteY2638" fmla="*/ 726466 h 2380521"/>
              <a:gd name="connsiteX2639" fmla="*/ 297232 w 8023328"/>
              <a:gd name="connsiteY2639" fmla="*/ 711678 h 2380521"/>
              <a:gd name="connsiteX2640" fmla="*/ 226403 w 8023328"/>
              <a:gd name="connsiteY2640" fmla="*/ 711678 h 2380521"/>
              <a:gd name="connsiteX2641" fmla="*/ 238801 w 8023328"/>
              <a:gd name="connsiteY2641" fmla="*/ 726466 h 2380521"/>
              <a:gd name="connsiteX2642" fmla="*/ 226403 w 8023328"/>
              <a:gd name="connsiteY2642" fmla="*/ 741255 h 2380521"/>
              <a:gd name="connsiteX2643" fmla="*/ 212548 w 8023328"/>
              <a:gd name="connsiteY2643" fmla="*/ 726466 h 2380521"/>
              <a:gd name="connsiteX2644" fmla="*/ 226403 w 8023328"/>
              <a:gd name="connsiteY2644" fmla="*/ 711678 h 2380521"/>
              <a:gd name="connsiteX2645" fmla="*/ 154106 w 8023328"/>
              <a:gd name="connsiteY2645" fmla="*/ 711678 h 2380521"/>
              <a:gd name="connsiteX2646" fmla="*/ 167962 w 8023328"/>
              <a:gd name="connsiteY2646" fmla="*/ 726466 h 2380521"/>
              <a:gd name="connsiteX2647" fmla="*/ 154106 w 8023328"/>
              <a:gd name="connsiteY2647" fmla="*/ 741255 h 2380521"/>
              <a:gd name="connsiteX2648" fmla="*/ 141708 w 8023328"/>
              <a:gd name="connsiteY2648" fmla="*/ 726466 h 2380521"/>
              <a:gd name="connsiteX2649" fmla="*/ 154106 w 8023328"/>
              <a:gd name="connsiteY2649" fmla="*/ 711678 h 2380521"/>
              <a:gd name="connsiteX2650" fmla="*/ 4227498 w 8023328"/>
              <a:gd name="connsiteY2650" fmla="*/ 640846 h 2380521"/>
              <a:gd name="connsiteX2651" fmla="*/ 4242286 w 8023328"/>
              <a:gd name="connsiteY2651" fmla="*/ 653243 h 2380521"/>
              <a:gd name="connsiteX2652" fmla="*/ 4227498 w 8023328"/>
              <a:gd name="connsiteY2652" fmla="*/ 667100 h 2380521"/>
              <a:gd name="connsiteX2653" fmla="*/ 4212710 w 8023328"/>
              <a:gd name="connsiteY2653" fmla="*/ 653243 h 2380521"/>
              <a:gd name="connsiteX2654" fmla="*/ 4227498 w 8023328"/>
              <a:gd name="connsiteY2654" fmla="*/ 640846 h 2380521"/>
              <a:gd name="connsiteX2655" fmla="*/ 4153295 w 8023328"/>
              <a:gd name="connsiteY2655" fmla="*/ 640846 h 2380521"/>
              <a:gd name="connsiteX2656" fmla="*/ 4168083 w 8023328"/>
              <a:gd name="connsiteY2656" fmla="*/ 653243 h 2380521"/>
              <a:gd name="connsiteX2657" fmla="*/ 4153295 w 8023328"/>
              <a:gd name="connsiteY2657" fmla="*/ 667100 h 2380521"/>
              <a:gd name="connsiteX2658" fmla="*/ 4138507 w 8023328"/>
              <a:gd name="connsiteY2658" fmla="*/ 653243 h 2380521"/>
              <a:gd name="connsiteX2659" fmla="*/ 4153295 w 8023328"/>
              <a:gd name="connsiteY2659" fmla="*/ 640846 h 2380521"/>
              <a:gd name="connsiteX2660" fmla="*/ 4082465 w 8023328"/>
              <a:gd name="connsiteY2660" fmla="*/ 640846 h 2380521"/>
              <a:gd name="connsiteX2661" fmla="*/ 4097254 w 8023328"/>
              <a:gd name="connsiteY2661" fmla="*/ 653243 h 2380521"/>
              <a:gd name="connsiteX2662" fmla="*/ 4082465 w 8023328"/>
              <a:gd name="connsiteY2662" fmla="*/ 667100 h 2380521"/>
              <a:gd name="connsiteX2663" fmla="*/ 4067676 w 8023328"/>
              <a:gd name="connsiteY2663" fmla="*/ 653243 h 2380521"/>
              <a:gd name="connsiteX2664" fmla="*/ 4082465 w 8023328"/>
              <a:gd name="connsiteY2664" fmla="*/ 640846 h 2380521"/>
              <a:gd name="connsiteX2665" fmla="*/ 4010703 w 8023328"/>
              <a:gd name="connsiteY2665" fmla="*/ 640846 h 2380521"/>
              <a:gd name="connsiteX2666" fmla="*/ 4023100 w 8023328"/>
              <a:gd name="connsiteY2666" fmla="*/ 653243 h 2380521"/>
              <a:gd name="connsiteX2667" fmla="*/ 4010703 w 8023328"/>
              <a:gd name="connsiteY2667" fmla="*/ 667100 h 2380521"/>
              <a:gd name="connsiteX2668" fmla="*/ 3996847 w 8023328"/>
              <a:gd name="connsiteY2668" fmla="*/ 653243 h 2380521"/>
              <a:gd name="connsiteX2669" fmla="*/ 4010703 w 8023328"/>
              <a:gd name="connsiteY2669" fmla="*/ 640846 h 2380521"/>
              <a:gd name="connsiteX2670" fmla="*/ 3939871 w 8023328"/>
              <a:gd name="connsiteY2670" fmla="*/ 640846 h 2380521"/>
              <a:gd name="connsiteX2671" fmla="*/ 3952268 w 8023328"/>
              <a:gd name="connsiteY2671" fmla="*/ 653243 h 2380521"/>
              <a:gd name="connsiteX2672" fmla="*/ 3939871 w 8023328"/>
              <a:gd name="connsiteY2672" fmla="*/ 667100 h 2380521"/>
              <a:gd name="connsiteX2673" fmla="*/ 3926015 w 8023328"/>
              <a:gd name="connsiteY2673" fmla="*/ 653243 h 2380521"/>
              <a:gd name="connsiteX2674" fmla="*/ 3939871 w 8023328"/>
              <a:gd name="connsiteY2674" fmla="*/ 640846 h 2380521"/>
              <a:gd name="connsiteX2675" fmla="*/ 3869042 w 8023328"/>
              <a:gd name="connsiteY2675" fmla="*/ 640846 h 2380521"/>
              <a:gd name="connsiteX2676" fmla="*/ 3881439 w 8023328"/>
              <a:gd name="connsiteY2676" fmla="*/ 653243 h 2380521"/>
              <a:gd name="connsiteX2677" fmla="*/ 3869042 w 8023328"/>
              <a:gd name="connsiteY2677" fmla="*/ 667100 h 2380521"/>
              <a:gd name="connsiteX2678" fmla="*/ 3855186 w 8023328"/>
              <a:gd name="connsiteY2678" fmla="*/ 653243 h 2380521"/>
              <a:gd name="connsiteX2679" fmla="*/ 3869042 w 8023328"/>
              <a:gd name="connsiteY2679" fmla="*/ 640846 h 2380521"/>
              <a:gd name="connsiteX2680" fmla="*/ 3796752 w 8023328"/>
              <a:gd name="connsiteY2680" fmla="*/ 640846 h 2380521"/>
              <a:gd name="connsiteX2681" fmla="*/ 3810608 w 8023328"/>
              <a:gd name="connsiteY2681" fmla="*/ 653243 h 2380521"/>
              <a:gd name="connsiteX2682" fmla="*/ 3796752 w 8023328"/>
              <a:gd name="connsiteY2682" fmla="*/ 667100 h 2380521"/>
              <a:gd name="connsiteX2683" fmla="*/ 3784355 w 8023328"/>
              <a:gd name="connsiteY2683" fmla="*/ 653243 h 2380521"/>
              <a:gd name="connsiteX2684" fmla="*/ 3796752 w 8023328"/>
              <a:gd name="connsiteY2684" fmla="*/ 640846 h 2380521"/>
              <a:gd name="connsiteX2685" fmla="*/ 3725922 w 8023328"/>
              <a:gd name="connsiteY2685" fmla="*/ 640846 h 2380521"/>
              <a:gd name="connsiteX2686" fmla="*/ 3739778 w 8023328"/>
              <a:gd name="connsiteY2686" fmla="*/ 653243 h 2380521"/>
              <a:gd name="connsiteX2687" fmla="*/ 3725922 w 8023328"/>
              <a:gd name="connsiteY2687" fmla="*/ 667100 h 2380521"/>
              <a:gd name="connsiteX2688" fmla="*/ 3713525 w 8023328"/>
              <a:gd name="connsiteY2688" fmla="*/ 653243 h 2380521"/>
              <a:gd name="connsiteX2689" fmla="*/ 3725922 w 8023328"/>
              <a:gd name="connsiteY2689" fmla="*/ 640846 h 2380521"/>
              <a:gd name="connsiteX2690" fmla="*/ 3655091 w 8023328"/>
              <a:gd name="connsiteY2690" fmla="*/ 640846 h 2380521"/>
              <a:gd name="connsiteX2691" fmla="*/ 3668947 w 8023328"/>
              <a:gd name="connsiteY2691" fmla="*/ 653243 h 2380521"/>
              <a:gd name="connsiteX2692" fmla="*/ 3655091 w 8023328"/>
              <a:gd name="connsiteY2692" fmla="*/ 667100 h 2380521"/>
              <a:gd name="connsiteX2693" fmla="*/ 3642694 w 8023328"/>
              <a:gd name="connsiteY2693" fmla="*/ 653243 h 2380521"/>
              <a:gd name="connsiteX2694" fmla="*/ 3655091 w 8023328"/>
              <a:gd name="connsiteY2694" fmla="*/ 640846 h 2380521"/>
              <a:gd name="connsiteX2695" fmla="*/ 3583280 w 8023328"/>
              <a:gd name="connsiteY2695" fmla="*/ 640846 h 2380521"/>
              <a:gd name="connsiteX2696" fmla="*/ 3598069 w 8023328"/>
              <a:gd name="connsiteY2696" fmla="*/ 653243 h 2380521"/>
              <a:gd name="connsiteX2697" fmla="*/ 3583280 w 8023328"/>
              <a:gd name="connsiteY2697" fmla="*/ 667100 h 2380521"/>
              <a:gd name="connsiteX2698" fmla="*/ 3568491 w 8023328"/>
              <a:gd name="connsiteY2698" fmla="*/ 653243 h 2380521"/>
              <a:gd name="connsiteX2699" fmla="*/ 3583280 w 8023328"/>
              <a:gd name="connsiteY2699" fmla="*/ 640846 h 2380521"/>
              <a:gd name="connsiteX2700" fmla="*/ 3512449 w 8023328"/>
              <a:gd name="connsiteY2700" fmla="*/ 640846 h 2380521"/>
              <a:gd name="connsiteX2701" fmla="*/ 3527237 w 8023328"/>
              <a:gd name="connsiteY2701" fmla="*/ 653243 h 2380521"/>
              <a:gd name="connsiteX2702" fmla="*/ 3512449 w 8023328"/>
              <a:gd name="connsiteY2702" fmla="*/ 667100 h 2380521"/>
              <a:gd name="connsiteX2703" fmla="*/ 3497661 w 8023328"/>
              <a:gd name="connsiteY2703" fmla="*/ 653243 h 2380521"/>
              <a:gd name="connsiteX2704" fmla="*/ 3512449 w 8023328"/>
              <a:gd name="connsiteY2704" fmla="*/ 640846 h 2380521"/>
              <a:gd name="connsiteX2705" fmla="*/ 3441619 w 8023328"/>
              <a:gd name="connsiteY2705" fmla="*/ 640846 h 2380521"/>
              <a:gd name="connsiteX2706" fmla="*/ 3456408 w 8023328"/>
              <a:gd name="connsiteY2706" fmla="*/ 653243 h 2380521"/>
              <a:gd name="connsiteX2707" fmla="*/ 3441619 w 8023328"/>
              <a:gd name="connsiteY2707" fmla="*/ 667100 h 2380521"/>
              <a:gd name="connsiteX2708" fmla="*/ 3426830 w 8023328"/>
              <a:gd name="connsiteY2708" fmla="*/ 653243 h 2380521"/>
              <a:gd name="connsiteX2709" fmla="*/ 3441619 w 8023328"/>
              <a:gd name="connsiteY2709" fmla="*/ 640846 h 2380521"/>
              <a:gd name="connsiteX2710" fmla="*/ 3369857 w 8023328"/>
              <a:gd name="connsiteY2710" fmla="*/ 640846 h 2380521"/>
              <a:gd name="connsiteX2711" fmla="*/ 3382254 w 8023328"/>
              <a:gd name="connsiteY2711" fmla="*/ 653243 h 2380521"/>
              <a:gd name="connsiteX2712" fmla="*/ 3369857 w 8023328"/>
              <a:gd name="connsiteY2712" fmla="*/ 667100 h 2380521"/>
              <a:gd name="connsiteX2713" fmla="*/ 3356001 w 8023328"/>
              <a:gd name="connsiteY2713" fmla="*/ 653243 h 2380521"/>
              <a:gd name="connsiteX2714" fmla="*/ 3369857 w 8023328"/>
              <a:gd name="connsiteY2714" fmla="*/ 640846 h 2380521"/>
              <a:gd name="connsiteX2715" fmla="*/ 3299091 w 8023328"/>
              <a:gd name="connsiteY2715" fmla="*/ 640846 h 2380521"/>
              <a:gd name="connsiteX2716" fmla="*/ 3311488 w 8023328"/>
              <a:gd name="connsiteY2716" fmla="*/ 653243 h 2380521"/>
              <a:gd name="connsiteX2717" fmla="*/ 3299091 w 8023328"/>
              <a:gd name="connsiteY2717" fmla="*/ 667100 h 2380521"/>
              <a:gd name="connsiteX2718" fmla="*/ 3285237 w 8023328"/>
              <a:gd name="connsiteY2718" fmla="*/ 653243 h 2380521"/>
              <a:gd name="connsiteX2719" fmla="*/ 3299091 w 8023328"/>
              <a:gd name="connsiteY2719" fmla="*/ 640846 h 2380521"/>
              <a:gd name="connsiteX2720" fmla="*/ 3228258 w 8023328"/>
              <a:gd name="connsiteY2720" fmla="*/ 640846 h 2380521"/>
              <a:gd name="connsiteX2721" fmla="*/ 3240658 w 8023328"/>
              <a:gd name="connsiteY2721" fmla="*/ 653243 h 2380521"/>
              <a:gd name="connsiteX2722" fmla="*/ 3228258 w 8023328"/>
              <a:gd name="connsiteY2722" fmla="*/ 667100 h 2380521"/>
              <a:gd name="connsiteX2723" fmla="*/ 3214403 w 8023328"/>
              <a:gd name="connsiteY2723" fmla="*/ 653243 h 2380521"/>
              <a:gd name="connsiteX2724" fmla="*/ 3228258 w 8023328"/>
              <a:gd name="connsiteY2724" fmla="*/ 640846 h 2380521"/>
              <a:gd name="connsiteX2725" fmla="*/ 3152597 w 8023328"/>
              <a:gd name="connsiteY2725" fmla="*/ 640846 h 2380521"/>
              <a:gd name="connsiteX2726" fmla="*/ 3166454 w 8023328"/>
              <a:gd name="connsiteY2726" fmla="*/ 653243 h 2380521"/>
              <a:gd name="connsiteX2727" fmla="*/ 3152597 w 8023328"/>
              <a:gd name="connsiteY2727" fmla="*/ 667100 h 2380521"/>
              <a:gd name="connsiteX2728" fmla="*/ 3140200 w 8023328"/>
              <a:gd name="connsiteY2728" fmla="*/ 653243 h 2380521"/>
              <a:gd name="connsiteX2729" fmla="*/ 3152597 w 8023328"/>
              <a:gd name="connsiteY2729" fmla="*/ 640846 h 2380521"/>
              <a:gd name="connsiteX2730" fmla="*/ 3081767 w 8023328"/>
              <a:gd name="connsiteY2730" fmla="*/ 640846 h 2380521"/>
              <a:gd name="connsiteX2731" fmla="*/ 3095620 w 8023328"/>
              <a:gd name="connsiteY2731" fmla="*/ 653243 h 2380521"/>
              <a:gd name="connsiteX2732" fmla="*/ 3081767 w 8023328"/>
              <a:gd name="connsiteY2732" fmla="*/ 667100 h 2380521"/>
              <a:gd name="connsiteX2733" fmla="*/ 3069366 w 8023328"/>
              <a:gd name="connsiteY2733" fmla="*/ 653243 h 2380521"/>
              <a:gd name="connsiteX2734" fmla="*/ 3081767 w 8023328"/>
              <a:gd name="connsiteY2734" fmla="*/ 640846 h 2380521"/>
              <a:gd name="connsiteX2735" fmla="*/ 3013710 w 8023328"/>
              <a:gd name="connsiteY2735" fmla="*/ 640846 h 2380521"/>
              <a:gd name="connsiteX2736" fmla="*/ 3028129 w 8023328"/>
              <a:gd name="connsiteY2736" fmla="*/ 653243 h 2380521"/>
              <a:gd name="connsiteX2737" fmla="*/ 3013710 w 8023328"/>
              <a:gd name="connsiteY2737" fmla="*/ 667100 h 2380521"/>
              <a:gd name="connsiteX2738" fmla="*/ 2998534 w 8023328"/>
              <a:gd name="connsiteY2738" fmla="*/ 653243 h 2380521"/>
              <a:gd name="connsiteX2739" fmla="*/ 3013710 w 8023328"/>
              <a:gd name="connsiteY2739" fmla="*/ 640846 h 2380521"/>
              <a:gd name="connsiteX2740" fmla="*/ 2942488 w 8023328"/>
              <a:gd name="connsiteY2740" fmla="*/ 640846 h 2380521"/>
              <a:gd name="connsiteX2741" fmla="*/ 2957280 w 8023328"/>
              <a:gd name="connsiteY2741" fmla="*/ 653243 h 2380521"/>
              <a:gd name="connsiteX2742" fmla="*/ 2942488 w 8023328"/>
              <a:gd name="connsiteY2742" fmla="*/ 667100 h 2380521"/>
              <a:gd name="connsiteX2743" fmla="*/ 2927703 w 8023328"/>
              <a:gd name="connsiteY2743" fmla="*/ 653243 h 2380521"/>
              <a:gd name="connsiteX2744" fmla="*/ 2942488 w 8023328"/>
              <a:gd name="connsiteY2744" fmla="*/ 640846 h 2380521"/>
              <a:gd name="connsiteX2745" fmla="*/ 2868288 w 8023328"/>
              <a:gd name="connsiteY2745" fmla="*/ 640846 h 2380521"/>
              <a:gd name="connsiteX2746" fmla="*/ 2883082 w 8023328"/>
              <a:gd name="connsiteY2746" fmla="*/ 653243 h 2380521"/>
              <a:gd name="connsiteX2747" fmla="*/ 2868288 w 8023328"/>
              <a:gd name="connsiteY2747" fmla="*/ 667100 h 2380521"/>
              <a:gd name="connsiteX2748" fmla="*/ 2853498 w 8023328"/>
              <a:gd name="connsiteY2748" fmla="*/ 653243 h 2380521"/>
              <a:gd name="connsiteX2749" fmla="*/ 2868288 w 8023328"/>
              <a:gd name="connsiteY2749" fmla="*/ 640846 h 2380521"/>
              <a:gd name="connsiteX2750" fmla="*/ 2796532 w 8023328"/>
              <a:gd name="connsiteY2750" fmla="*/ 640846 h 2380521"/>
              <a:gd name="connsiteX2751" fmla="*/ 2808926 w 8023328"/>
              <a:gd name="connsiteY2751" fmla="*/ 653243 h 2380521"/>
              <a:gd name="connsiteX2752" fmla="*/ 2796532 w 8023328"/>
              <a:gd name="connsiteY2752" fmla="*/ 667100 h 2380521"/>
              <a:gd name="connsiteX2753" fmla="*/ 2782673 w 8023328"/>
              <a:gd name="connsiteY2753" fmla="*/ 653243 h 2380521"/>
              <a:gd name="connsiteX2754" fmla="*/ 2796532 w 8023328"/>
              <a:gd name="connsiteY2754" fmla="*/ 640846 h 2380521"/>
              <a:gd name="connsiteX2755" fmla="*/ 2725692 w 8023328"/>
              <a:gd name="connsiteY2755" fmla="*/ 640846 h 2380521"/>
              <a:gd name="connsiteX2756" fmla="*/ 2738097 w 8023328"/>
              <a:gd name="connsiteY2756" fmla="*/ 653243 h 2380521"/>
              <a:gd name="connsiteX2757" fmla="*/ 2725692 w 8023328"/>
              <a:gd name="connsiteY2757" fmla="*/ 667100 h 2380521"/>
              <a:gd name="connsiteX2758" fmla="*/ 2711843 w 8023328"/>
              <a:gd name="connsiteY2758" fmla="*/ 653243 h 2380521"/>
              <a:gd name="connsiteX2759" fmla="*/ 2725692 w 8023328"/>
              <a:gd name="connsiteY2759" fmla="*/ 640846 h 2380521"/>
              <a:gd name="connsiteX2760" fmla="*/ 2654867 w 8023328"/>
              <a:gd name="connsiteY2760" fmla="*/ 640846 h 2380521"/>
              <a:gd name="connsiteX2761" fmla="*/ 2667266 w 8023328"/>
              <a:gd name="connsiteY2761" fmla="*/ 653243 h 2380521"/>
              <a:gd name="connsiteX2762" fmla="*/ 2654867 w 8023328"/>
              <a:gd name="connsiteY2762" fmla="*/ 667100 h 2380521"/>
              <a:gd name="connsiteX2763" fmla="*/ 2641013 w 8023328"/>
              <a:gd name="connsiteY2763" fmla="*/ 653243 h 2380521"/>
              <a:gd name="connsiteX2764" fmla="*/ 2654867 w 8023328"/>
              <a:gd name="connsiteY2764" fmla="*/ 640846 h 2380521"/>
              <a:gd name="connsiteX2765" fmla="*/ 2582577 w 8023328"/>
              <a:gd name="connsiteY2765" fmla="*/ 640846 h 2380521"/>
              <a:gd name="connsiteX2766" fmla="*/ 2596432 w 8023328"/>
              <a:gd name="connsiteY2766" fmla="*/ 654702 h 2380521"/>
              <a:gd name="connsiteX2767" fmla="*/ 2582577 w 8023328"/>
              <a:gd name="connsiteY2767" fmla="*/ 667100 h 2380521"/>
              <a:gd name="connsiteX2768" fmla="*/ 2570181 w 8023328"/>
              <a:gd name="connsiteY2768" fmla="*/ 654702 h 2380521"/>
              <a:gd name="connsiteX2769" fmla="*/ 2582577 w 8023328"/>
              <a:gd name="connsiteY2769" fmla="*/ 640846 h 2380521"/>
              <a:gd name="connsiteX2770" fmla="*/ 1728254 w 8023328"/>
              <a:gd name="connsiteY2770" fmla="*/ 640846 h 2380521"/>
              <a:gd name="connsiteX2771" fmla="*/ 1743044 w 8023328"/>
              <a:gd name="connsiteY2771" fmla="*/ 654702 h 2380521"/>
              <a:gd name="connsiteX2772" fmla="*/ 1728254 w 8023328"/>
              <a:gd name="connsiteY2772" fmla="*/ 667100 h 2380521"/>
              <a:gd name="connsiteX2773" fmla="*/ 1713464 w 8023328"/>
              <a:gd name="connsiteY2773" fmla="*/ 654702 h 2380521"/>
              <a:gd name="connsiteX2774" fmla="*/ 1728254 w 8023328"/>
              <a:gd name="connsiteY2774" fmla="*/ 640846 h 2380521"/>
              <a:gd name="connsiteX2775" fmla="*/ 1657423 w 8023328"/>
              <a:gd name="connsiteY2775" fmla="*/ 640846 h 2380521"/>
              <a:gd name="connsiteX2776" fmla="*/ 1672215 w 8023328"/>
              <a:gd name="connsiteY2776" fmla="*/ 654702 h 2380521"/>
              <a:gd name="connsiteX2777" fmla="*/ 1657423 w 8023328"/>
              <a:gd name="connsiteY2777" fmla="*/ 667100 h 2380521"/>
              <a:gd name="connsiteX2778" fmla="*/ 1642644 w 8023328"/>
              <a:gd name="connsiteY2778" fmla="*/ 654702 h 2380521"/>
              <a:gd name="connsiteX2779" fmla="*/ 1657423 w 8023328"/>
              <a:gd name="connsiteY2779" fmla="*/ 640846 h 2380521"/>
              <a:gd name="connsiteX2780" fmla="*/ 1582290 w 8023328"/>
              <a:gd name="connsiteY2780" fmla="*/ 640846 h 2380521"/>
              <a:gd name="connsiteX2781" fmla="*/ 1594694 w 8023328"/>
              <a:gd name="connsiteY2781" fmla="*/ 654702 h 2380521"/>
              <a:gd name="connsiteX2782" fmla="*/ 1582290 w 8023328"/>
              <a:gd name="connsiteY2782" fmla="*/ 667100 h 2380521"/>
              <a:gd name="connsiteX2783" fmla="*/ 1568435 w 8023328"/>
              <a:gd name="connsiteY2783" fmla="*/ 654702 h 2380521"/>
              <a:gd name="connsiteX2784" fmla="*/ 1582290 w 8023328"/>
              <a:gd name="connsiteY2784" fmla="*/ 640846 h 2380521"/>
              <a:gd name="connsiteX2785" fmla="*/ 1512190 w 8023328"/>
              <a:gd name="connsiteY2785" fmla="*/ 640846 h 2380521"/>
              <a:gd name="connsiteX2786" fmla="*/ 1523859 w 8023328"/>
              <a:gd name="connsiteY2786" fmla="*/ 654702 h 2380521"/>
              <a:gd name="connsiteX2787" fmla="*/ 1512190 w 8023328"/>
              <a:gd name="connsiteY2787" fmla="*/ 667100 h 2380521"/>
              <a:gd name="connsiteX2788" fmla="*/ 1497604 w 8023328"/>
              <a:gd name="connsiteY2788" fmla="*/ 654702 h 2380521"/>
              <a:gd name="connsiteX2789" fmla="*/ 1512190 w 8023328"/>
              <a:gd name="connsiteY2789" fmla="*/ 640846 h 2380521"/>
              <a:gd name="connsiteX2790" fmla="*/ 1440623 w 8023328"/>
              <a:gd name="connsiteY2790" fmla="*/ 640846 h 2380521"/>
              <a:gd name="connsiteX2791" fmla="*/ 1453017 w 8023328"/>
              <a:gd name="connsiteY2791" fmla="*/ 654702 h 2380521"/>
              <a:gd name="connsiteX2792" fmla="*/ 1440623 w 8023328"/>
              <a:gd name="connsiteY2792" fmla="*/ 667100 h 2380521"/>
              <a:gd name="connsiteX2793" fmla="*/ 1426767 w 8023328"/>
              <a:gd name="connsiteY2793" fmla="*/ 654702 h 2380521"/>
              <a:gd name="connsiteX2794" fmla="*/ 1440623 w 8023328"/>
              <a:gd name="connsiteY2794" fmla="*/ 640846 h 2380521"/>
              <a:gd name="connsiteX2795" fmla="*/ 1368339 w 8023328"/>
              <a:gd name="connsiteY2795" fmla="*/ 640846 h 2380521"/>
              <a:gd name="connsiteX2796" fmla="*/ 1382194 w 8023328"/>
              <a:gd name="connsiteY2796" fmla="*/ 654702 h 2380521"/>
              <a:gd name="connsiteX2797" fmla="*/ 1368339 w 8023328"/>
              <a:gd name="connsiteY2797" fmla="*/ 667100 h 2380521"/>
              <a:gd name="connsiteX2798" fmla="*/ 1355943 w 8023328"/>
              <a:gd name="connsiteY2798" fmla="*/ 654702 h 2380521"/>
              <a:gd name="connsiteX2799" fmla="*/ 1368339 w 8023328"/>
              <a:gd name="connsiteY2799" fmla="*/ 640846 h 2380521"/>
              <a:gd name="connsiteX2800" fmla="*/ 1297512 w 8023328"/>
              <a:gd name="connsiteY2800" fmla="*/ 640846 h 2380521"/>
              <a:gd name="connsiteX2801" fmla="*/ 1311369 w 8023328"/>
              <a:gd name="connsiteY2801" fmla="*/ 654702 h 2380521"/>
              <a:gd name="connsiteX2802" fmla="*/ 1297512 w 8023328"/>
              <a:gd name="connsiteY2802" fmla="*/ 667100 h 2380521"/>
              <a:gd name="connsiteX2803" fmla="*/ 1285116 w 8023328"/>
              <a:gd name="connsiteY2803" fmla="*/ 654702 h 2380521"/>
              <a:gd name="connsiteX2804" fmla="*/ 1297512 w 8023328"/>
              <a:gd name="connsiteY2804" fmla="*/ 640846 h 2380521"/>
              <a:gd name="connsiteX2805" fmla="*/ 1226680 w 8023328"/>
              <a:gd name="connsiteY2805" fmla="*/ 640846 h 2380521"/>
              <a:gd name="connsiteX2806" fmla="*/ 1240537 w 8023328"/>
              <a:gd name="connsiteY2806" fmla="*/ 654702 h 2380521"/>
              <a:gd name="connsiteX2807" fmla="*/ 1226680 w 8023328"/>
              <a:gd name="connsiteY2807" fmla="*/ 667100 h 2380521"/>
              <a:gd name="connsiteX2808" fmla="*/ 1214291 w 8023328"/>
              <a:gd name="connsiteY2808" fmla="*/ 654702 h 2380521"/>
              <a:gd name="connsiteX2809" fmla="*/ 1226680 w 8023328"/>
              <a:gd name="connsiteY2809" fmla="*/ 640846 h 2380521"/>
              <a:gd name="connsiteX2810" fmla="*/ 1154878 w 8023328"/>
              <a:gd name="connsiteY2810" fmla="*/ 640846 h 2380521"/>
              <a:gd name="connsiteX2811" fmla="*/ 1169666 w 8023328"/>
              <a:gd name="connsiteY2811" fmla="*/ 654702 h 2380521"/>
              <a:gd name="connsiteX2812" fmla="*/ 1154878 w 8023328"/>
              <a:gd name="connsiteY2812" fmla="*/ 667100 h 2380521"/>
              <a:gd name="connsiteX2813" fmla="*/ 1140088 w 8023328"/>
              <a:gd name="connsiteY2813" fmla="*/ 654702 h 2380521"/>
              <a:gd name="connsiteX2814" fmla="*/ 1154878 w 8023328"/>
              <a:gd name="connsiteY2814" fmla="*/ 640846 h 2380521"/>
              <a:gd name="connsiteX2815" fmla="*/ 1084051 w 8023328"/>
              <a:gd name="connsiteY2815" fmla="*/ 640846 h 2380521"/>
              <a:gd name="connsiteX2816" fmla="*/ 1098838 w 8023328"/>
              <a:gd name="connsiteY2816" fmla="*/ 654702 h 2380521"/>
              <a:gd name="connsiteX2817" fmla="*/ 1084051 w 8023328"/>
              <a:gd name="connsiteY2817" fmla="*/ 667100 h 2380521"/>
              <a:gd name="connsiteX2818" fmla="*/ 1069261 w 8023328"/>
              <a:gd name="connsiteY2818" fmla="*/ 654702 h 2380521"/>
              <a:gd name="connsiteX2819" fmla="*/ 1084051 w 8023328"/>
              <a:gd name="connsiteY2819" fmla="*/ 640846 h 2380521"/>
              <a:gd name="connsiteX2820" fmla="*/ 1013010 w 8023328"/>
              <a:gd name="connsiteY2820" fmla="*/ 640846 h 2380521"/>
              <a:gd name="connsiteX2821" fmla="*/ 1024682 w 8023328"/>
              <a:gd name="connsiteY2821" fmla="*/ 654702 h 2380521"/>
              <a:gd name="connsiteX2822" fmla="*/ 1013010 w 8023328"/>
              <a:gd name="connsiteY2822" fmla="*/ 667100 h 2380521"/>
              <a:gd name="connsiteX2823" fmla="*/ 998429 w 8023328"/>
              <a:gd name="connsiteY2823" fmla="*/ 654702 h 2380521"/>
              <a:gd name="connsiteX2824" fmla="*/ 1013010 w 8023328"/>
              <a:gd name="connsiteY2824" fmla="*/ 640846 h 2380521"/>
              <a:gd name="connsiteX2825" fmla="*/ 941457 w 8023328"/>
              <a:gd name="connsiteY2825" fmla="*/ 640846 h 2380521"/>
              <a:gd name="connsiteX2826" fmla="*/ 953852 w 8023328"/>
              <a:gd name="connsiteY2826" fmla="*/ 654702 h 2380521"/>
              <a:gd name="connsiteX2827" fmla="*/ 941457 w 8023328"/>
              <a:gd name="connsiteY2827" fmla="*/ 667100 h 2380521"/>
              <a:gd name="connsiteX2828" fmla="*/ 927599 w 8023328"/>
              <a:gd name="connsiteY2828" fmla="*/ 654702 h 2380521"/>
              <a:gd name="connsiteX2829" fmla="*/ 941457 w 8023328"/>
              <a:gd name="connsiteY2829" fmla="*/ 640846 h 2380521"/>
              <a:gd name="connsiteX2830" fmla="*/ 870622 w 8023328"/>
              <a:gd name="connsiteY2830" fmla="*/ 640846 h 2380521"/>
              <a:gd name="connsiteX2831" fmla="*/ 883024 w 8023328"/>
              <a:gd name="connsiteY2831" fmla="*/ 654702 h 2380521"/>
              <a:gd name="connsiteX2832" fmla="*/ 870622 w 8023328"/>
              <a:gd name="connsiteY2832" fmla="*/ 667100 h 2380521"/>
              <a:gd name="connsiteX2833" fmla="*/ 856770 w 8023328"/>
              <a:gd name="connsiteY2833" fmla="*/ 654702 h 2380521"/>
              <a:gd name="connsiteX2834" fmla="*/ 870622 w 8023328"/>
              <a:gd name="connsiteY2834" fmla="*/ 640846 h 2380521"/>
              <a:gd name="connsiteX2835" fmla="*/ 798337 w 8023328"/>
              <a:gd name="connsiteY2835" fmla="*/ 640846 h 2380521"/>
              <a:gd name="connsiteX2836" fmla="*/ 812191 w 8023328"/>
              <a:gd name="connsiteY2836" fmla="*/ 655635 h 2380521"/>
              <a:gd name="connsiteX2837" fmla="*/ 798337 w 8023328"/>
              <a:gd name="connsiteY2837" fmla="*/ 670424 h 2380521"/>
              <a:gd name="connsiteX2838" fmla="*/ 785937 w 8023328"/>
              <a:gd name="connsiteY2838" fmla="*/ 655635 h 2380521"/>
              <a:gd name="connsiteX2839" fmla="*/ 798337 w 8023328"/>
              <a:gd name="connsiteY2839" fmla="*/ 640846 h 2380521"/>
              <a:gd name="connsiteX2840" fmla="*/ 724134 w 8023328"/>
              <a:gd name="connsiteY2840" fmla="*/ 640846 h 2380521"/>
              <a:gd name="connsiteX2841" fmla="*/ 737989 w 8023328"/>
              <a:gd name="connsiteY2841" fmla="*/ 655635 h 2380521"/>
              <a:gd name="connsiteX2842" fmla="*/ 724134 w 8023328"/>
              <a:gd name="connsiteY2842" fmla="*/ 670424 h 2380521"/>
              <a:gd name="connsiteX2843" fmla="*/ 711735 w 8023328"/>
              <a:gd name="connsiteY2843" fmla="*/ 655635 h 2380521"/>
              <a:gd name="connsiteX2844" fmla="*/ 724134 w 8023328"/>
              <a:gd name="connsiteY2844" fmla="*/ 640846 h 2380521"/>
              <a:gd name="connsiteX2845" fmla="*/ 653301 w 8023328"/>
              <a:gd name="connsiteY2845" fmla="*/ 640846 h 2380521"/>
              <a:gd name="connsiteX2846" fmla="*/ 667160 w 8023328"/>
              <a:gd name="connsiteY2846" fmla="*/ 655635 h 2380521"/>
              <a:gd name="connsiteX2847" fmla="*/ 653301 w 8023328"/>
              <a:gd name="connsiteY2847" fmla="*/ 670424 h 2380521"/>
              <a:gd name="connsiteX2848" fmla="*/ 640907 w 8023328"/>
              <a:gd name="connsiteY2848" fmla="*/ 655635 h 2380521"/>
              <a:gd name="connsiteX2849" fmla="*/ 653301 w 8023328"/>
              <a:gd name="connsiteY2849" fmla="*/ 640846 h 2380521"/>
              <a:gd name="connsiteX2850" fmla="*/ 584864 w 8023328"/>
              <a:gd name="connsiteY2850" fmla="*/ 640846 h 2380521"/>
              <a:gd name="connsiteX2851" fmla="*/ 599651 w 8023328"/>
              <a:gd name="connsiteY2851" fmla="*/ 655635 h 2380521"/>
              <a:gd name="connsiteX2852" fmla="*/ 584864 w 8023328"/>
              <a:gd name="connsiteY2852" fmla="*/ 670424 h 2380521"/>
              <a:gd name="connsiteX2853" fmla="*/ 570075 w 8023328"/>
              <a:gd name="connsiteY2853" fmla="*/ 655635 h 2380521"/>
              <a:gd name="connsiteX2854" fmla="*/ 584864 w 8023328"/>
              <a:gd name="connsiteY2854" fmla="*/ 640846 h 2380521"/>
              <a:gd name="connsiteX2855" fmla="*/ 513663 w 8023328"/>
              <a:gd name="connsiteY2855" fmla="*/ 640846 h 2380521"/>
              <a:gd name="connsiteX2856" fmla="*/ 528843 w 8023328"/>
              <a:gd name="connsiteY2856" fmla="*/ 655635 h 2380521"/>
              <a:gd name="connsiteX2857" fmla="*/ 513663 w 8023328"/>
              <a:gd name="connsiteY2857" fmla="*/ 670424 h 2380521"/>
              <a:gd name="connsiteX2858" fmla="*/ 499246 w 8023328"/>
              <a:gd name="connsiteY2858" fmla="*/ 655635 h 2380521"/>
              <a:gd name="connsiteX2859" fmla="*/ 513663 w 8023328"/>
              <a:gd name="connsiteY2859" fmla="*/ 640846 h 2380521"/>
              <a:gd name="connsiteX2860" fmla="*/ 439832 w 8023328"/>
              <a:gd name="connsiteY2860" fmla="*/ 640846 h 2380521"/>
              <a:gd name="connsiteX2861" fmla="*/ 454622 w 8023328"/>
              <a:gd name="connsiteY2861" fmla="*/ 655635 h 2380521"/>
              <a:gd name="connsiteX2862" fmla="*/ 439832 w 8023328"/>
              <a:gd name="connsiteY2862" fmla="*/ 670424 h 2380521"/>
              <a:gd name="connsiteX2863" fmla="*/ 425044 w 8023328"/>
              <a:gd name="connsiteY2863" fmla="*/ 655635 h 2380521"/>
              <a:gd name="connsiteX2864" fmla="*/ 439832 w 8023328"/>
              <a:gd name="connsiteY2864" fmla="*/ 640846 h 2380521"/>
              <a:gd name="connsiteX2865" fmla="*/ 368070 w 8023328"/>
              <a:gd name="connsiteY2865" fmla="*/ 640846 h 2380521"/>
              <a:gd name="connsiteX2866" fmla="*/ 380465 w 8023328"/>
              <a:gd name="connsiteY2866" fmla="*/ 655635 h 2380521"/>
              <a:gd name="connsiteX2867" fmla="*/ 368070 w 8023328"/>
              <a:gd name="connsiteY2867" fmla="*/ 670424 h 2380521"/>
              <a:gd name="connsiteX2868" fmla="*/ 354211 w 8023328"/>
              <a:gd name="connsiteY2868" fmla="*/ 655635 h 2380521"/>
              <a:gd name="connsiteX2869" fmla="*/ 368070 w 8023328"/>
              <a:gd name="connsiteY2869" fmla="*/ 640846 h 2380521"/>
              <a:gd name="connsiteX2870" fmla="*/ 297235 w 8023328"/>
              <a:gd name="connsiteY2870" fmla="*/ 640846 h 2380521"/>
              <a:gd name="connsiteX2871" fmla="*/ 309631 w 8023328"/>
              <a:gd name="connsiteY2871" fmla="*/ 655635 h 2380521"/>
              <a:gd name="connsiteX2872" fmla="*/ 297235 w 8023328"/>
              <a:gd name="connsiteY2872" fmla="*/ 670424 h 2380521"/>
              <a:gd name="connsiteX2873" fmla="*/ 283379 w 8023328"/>
              <a:gd name="connsiteY2873" fmla="*/ 655635 h 2380521"/>
              <a:gd name="connsiteX2874" fmla="*/ 297235 w 8023328"/>
              <a:gd name="connsiteY2874" fmla="*/ 640846 h 2380521"/>
              <a:gd name="connsiteX2875" fmla="*/ 4082465 w 8023328"/>
              <a:gd name="connsiteY2875" fmla="*/ 570017 h 2380521"/>
              <a:gd name="connsiteX2876" fmla="*/ 4097254 w 8023328"/>
              <a:gd name="connsiteY2876" fmla="*/ 584805 h 2380521"/>
              <a:gd name="connsiteX2877" fmla="*/ 4082465 w 8023328"/>
              <a:gd name="connsiteY2877" fmla="*/ 599594 h 2380521"/>
              <a:gd name="connsiteX2878" fmla="*/ 4067676 w 8023328"/>
              <a:gd name="connsiteY2878" fmla="*/ 584805 h 2380521"/>
              <a:gd name="connsiteX2879" fmla="*/ 4082465 w 8023328"/>
              <a:gd name="connsiteY2879" fmla="*/ 570017 h 2380521"/>
              <a:gd name="connsiteX2880" fmla="*/ 4010703 w 8023328"/>
              <a:gd name="connsiteY2880" fmla="*/ 570017 h 2380521"/>
              <a:gd name="connsiteX2881" fmla="*/ 4023100 w 8023328"/>
              <a:gd name="connsiteY2881" fmla="*/ 584805 h 2380521"/>
              <a:gd name="connsiteX2882" fmla="*/ 4010703 w 8023328"/>
              <a:gd name="connsiteY2882" fmla="*/ 599594 h 2380521"/>
              <a:gd name="connsiteX2883" fmla="*/ 3996847 w 8023328"/>
              <a:gd name="connsiteY2883" fmla="*/ 584805 h 2380521"/>
              <a:gd name="connsiteX2884" fmla="*/ 4010703 w 8023328"/>
              <a:gd name="connsiteY2884" fmla="*/ 570017 h 2380521"/>
              <a:gd name="connsiteX2885" fmla="*/ 3939871 w 8023328"/>
              <a:gd name="connsiteY2885" fmla="*/ 570017 h 2380521"/>
              <a:gd name="connsiteX2886" fmla="*/ 3952268 w 8023328"/>
              <a:gd name="connsiteY2886" fmla="*/ 584805 h 2380521"/>
              <a:gd name="connsiteX2887" fmla="*/ 3939871 w 8023328"/>
              <a:gd name="connsiteY2887" fmla="*/ 599594 h 2380521"/>
              <a:gd name="connsiteX2888" fmla="*/ 3926015 w 8023328"/>
              <a:gd name="connsiteY2888" fmla="*/ 584805 h 2380521"/>
              <a:gd name="connsiteX2889" fmla="*/ 3939871 w 8023328"/>
              <a:gd name="connsiteY2889" fmla="*/ 570017 h 2380521"/>
              <a:gd name="connsiteX2890" fmla="*/ 3869042 w 8023328"/>
              <a:gd name="connsiteY2890" fmla="*/ 570017 h 2380521"/>
              <a:gd name="connsiteX2891" fmla="*/ 3881439 w 8023328"/>
              <a:gd name="connsiteY2891" fmla="*/ 584805 h 2380521"/>
              <a:gd name="connsiteX2892" fmla="*/ 3869042 w 8023328"/>
              <a:gd name="connsiteY2892" fmla="*/ 599594 h 2380521"/>
              <a:gd name="connsiteX2893" fmla="*/ 3855186 w 8023328"/>
              <a:gd name="connsiteY2893" fmla="*/ 584805 h 2380521"/>
              <a:gd name="connsiteX2894" fmla="*/ 3869042 w 8023328"/>
              <a:gd name="connsiteY2894" fmla="*/ 570017 h 2380521"/>
              <a:gd name="connsiteX2895" fmla="*/ 3796752 w 8023328"/>
              <a:gd name="connsiteY2895" fmla="*/ 570017 h 2380521"/>
              <a:gd name="connsiteX2896" fmla="*/ 3810608 w 8023328"/>
              <a:gd name="connsiteY2896" fmla="*/ 584805 h 2380521"/>
              <a:gd name="connsiteX2897" fmla="*/ 3796752 w 8023328"/>
              <a:gd name="connsiteY2897" fmla="*/ 599594 h 2380521"/>
              <a:gd name="connsiteX2898" fmla="*/ 3784355 w 8023328"/>
              <a:gd name="connsiteY2898" fmla="*/ 584805 h 2380521"/>
              <a:gd name="connsiteX2899" fmla="*/ 3796752 w 8023328"/>
              <a:gd name="connsiteY2899" fmla="*/ 570017 h 2380521"/>
              <a:gd name="connsiteX2900" fmla="*/ 3725922 w 8023328"/>
              <a:gd name="connsiteY2900" fmla="*/ 570017 h 2380521"/>
              <a:gd name="connsiteX2901" fmla="*/ 3739778 w 8023328"/>
              <a:gd name="connsiteY2901" fmla="*/ 584805 h 2380521"/>
              <a:gd name="connsiteX2902" fmla="*/ 3725922 w 8023328"/>
              <a:gd name="connsiteY2902" fmla="*/ 599594 h 2380521"/>
              <a:gd name="connsiteX2903" fmla="*/ 3713525 w 8023328"/>
              <a:gd name="connsiteY2903" fmla="*/ 584805 h 2380521"/>
              <a:gd name="connsiteX2904" fmla="*/ 3725922 w 8023328"/>
              <a:gd name="connsiteY2904" fmla="*/ 570017 h 2380521"/>
              <a:gd name="connsiteX2905" fmla="*/ 3655091 w 8023328"/>
              <a:gd name="connsiteY2905" fmla="*/ 570017 h 2380521"/>
              <a:gd name="connsiteX2906" fmla="*/ 3668947 w 8023328"/>
              <a:gd name="connsiteY2906" fmla="*/ 582414 h 2380521"/>
              <a:gd name="connsiteX2907" fmla="*/ 3655091 w 8023328"/>
              <a:gd name="connsiteY2907" fmla="*/ 596271 h 2380521"/>
              <a:gd name="connsiteX2908" fmla="*/ 3642694 w 8023328"/>
              <a:gd name="connsiteY2908" fmla="*/ 582414 h 2380521"/>
              <a:gd name="connsiteX2909" fmla="*/ 3655091 w 8023328"/>
              <a:gd name="connsiteY2909" fmla="*/ 570017 h 2380521"/>
              <a:gd name="connsiteX2910" fmla="*/ 3583280 w 8023328"/>
              <a:gd name="connsiteY2910" fmla="*/ 570017 h 2380521"/>
              <a:gd name="connsiteX2911" fmla="*/ 3598069 w 8023328"/>
              <a:gd name="connsiteY2911" fmla="*/ 582414 h 2380521"/>
              <a:gd name="connsiteX2912" fmla="*/ 3583280 w 8023328"/>
              <a:gd name="connsiteY2912" fmla="*/ 596271 h 2380521"/>
              <a:gd name="connsiteX2913" fmla="*/ 3568491 w 8023328"/>
              <a:gd name="connsiteY2913" fmla="*/ 582414 h 2380521"/>
              <a:gd name="connsiteX2914" fmla="*/ 3583280 w 8023328"/>
              <a:gd name="connsiteY2914" fmla="*/ 570017 h 2380521"/>
              <a:gd name="connsiteX2915" fmla="*/ 3512449 w 8023328"/>
              <a:gd name="connsiteY2915" fmla="*/ 570017 h 2380521"/>
              <a:gd name="connsiteX2916" fmla="*/ 3527237 w 8023328"/>
              <a:gd name="connsiteY2916" fmla="*/ 582414 h 2380521"/>
              <a:gd name="connsiteX2917" fmla="*/ 3512449 w 8023328"/>
              <a:gd name="connsiteY2917" fmla="*/ 596271 h 2380521"/>
              <a:gd name="connsiteX2918" fmla="*/ 3497661 w 8023328"/>
              <a:gd name="connsiteY2918" fmla="*/ 582414 h 2380521"/>
              <a:gd name="connsiteX2919" fmla="*/ 3512449 w 8023328"/>
              <a:gd name="connsiteY2919" fmla="*/ 570017 h 2380521"/>
              <a:gd name="connsiteX2920" fmla="*/ 3441619 w 8023328"/>
              <a:gd name="connsiteY2920" fmla="*/ 570017 h 2380521"/>
              <a:gd name="connsiteX2921" fmla="*/ 3456408 w 8023328"/>
              <a:gd name="connsiteY2921" fmla="*/ 582414 h 2380521"/>
              <a:gd name="connsiteX2922" fmla="*/ 3441619 w 8023328"/>
              <a:gd name="connsiteY2922" fmla="*/ 596271 h 2380521"/>
              <a:gd name="connsiteX2923" fmla="*/ 3426830 w 8023328"/>
              <a:gd name="connsiteY2923" fmla="*/ 582414 h 2380521"/>
              <a:gd name="connsiteX2924" fmla="*/ 3441619 w 8023328"/>
              <a:gd name="connsiteY2924" fmla="*/ 570017 h 2380521"/>
              <a:gd name="connsiteX2925" fmla="*/ 3369857 w 8023328"/>
              <a:gd name="connsiteY2925" fmla="*/ 570017 h 2380521"/>
              <a:gd name="connsiteX2926" fmla="*/ 3382254 w 8023328"/>
              <a:gd name="connsiteY2926" fmla="*/ 582414 h 2380521"/>
              <a:gd name="connsiteX2927" fmla="*/ 3369857 w 8023328"/>
              <a:gd name="connsiteY2927" fmla="*/ 596271 h 2380521"/>
              <a:gd name="connsiteX2928" fmla="*/ 3356001 w 8023328"/>
              <a:gd name="connsiteY2928" fmla="*/ 582414 h 2380521"/>
              <a:gd name="connsiteX2929" fmla="*/ 3369857 w 8023328"/>
              <a:gd name="connsiteY2929" fmla="*/ 570017 h 2380521"/>
              <a:gd name="connsiteX2930" fmla="*/ 3299091 w 8023328"/>
              <a:gd name="connsiteY2930" fmla="*/ 570017 h 2380521"/>
              <a:gd name="connsiteX2931" fmla="*/ 3311491 w 8023328"/>
              <a:gd name="connsiteY2931" fmla="*/ 582414 h 2380521"/>
              <a:gd name="connsiteX2932" fmla="*/ 3299091 w 8023328"/>
              <a:gd name="connsiteY2932" fmla="*/ 596271 h 2380521"/>
              <a:gd name="connsiteX2933" fmla="*/ 3285240 w 8023328"/>
              <a:gd name="connsiteY2933" fmla="*/ 582414 h 2380521"/>
              <a:gd name="connsiteX2934" fmla="*/ 3299091 w 8023328"/>
              <a:gd name="connsiteY2934" fmla="*/ 570017 h 2380521"/>
              <a:gd name="connsiteX2935" fmla="*/ 3226803 w 8023328"/>
              <a:gd name="connsiteY2935" fmla="*/ 570017 h 2380521"/>
              <a:gd name="connsiteX2936" fmla="*/ 3240660 w 8023328"/>
              <a:gd name="connsiteY2936" fmla="*/ 582414 h 2380521"/>
              <a:gd name="connsiteX2937" fmla="*/ 3226803 w 8023328"/>
              <a:gd name="connsiteY2937" fmla="*/ 596271 h 2380521"/>
              <a:gd name="connsiteX2938" fmla="*/ 3214406 w 8023328"/>
              <a:gd name="connsiteY2938" fmla="*/ 582414 h 2380521"/>
              <a:gd name="connsiteX2939" fmla="*/ 3226803 w 8023328"/>
              <a:gd name="connsiteY2939" fmla="*/ 570017 h 2380521"/>
              <a:gd name="connsiteX2940" fmla="*/ 3152600 w 8023328"/>
              <a:gd name="connsiteY2940" fmla="*/ 570017 h 2380521"/>
              <a:gd name="connsiteX2941" fmla="*/ 3166454 w 8023328"/>
              <a:gd name="connsiteY2941" fmla="*/ 582414 h 2380521"/>
              <a:gd name="connsiteX2942" fmla="*/ 3152600 w 8023328"/>
              <a:gd name="connsiteY2942" fmla="*/ 596271 h 2380521"/>
              <a:gd name="connsiteX2943" fmla="*/ 3140203 w 8023328"/>
              <a:gd name="connsiteY2943" fmla="*/ 582414 h 2380521"/>
              <a:gd name="connsiteX2944" fmla="*/ 3152600 w 8023328"/>
              <a:gd name="connsiteY2944" fmla="*/ 570017 h 2380521"/>
              <a:gd name="connsiteX2945" fmla="*/ 3081770 w 8023328"/>
              <a:gd name="connsiteY2945" fmla="*/ 570017 h 2380521"/>
              <a:gd name="connsiteX2946" fmla="*/ 3095622 w 8023328"/>
              <a:gd name="connsiteY2946" fmla="*/ 582414 h 2380521"/>
              <a:gd name="connsiteX2947" fmla="*/ 3081770 w 8023328"/>
              <a:gd name="connsiteY2947" fmla="*/ 596271 h 2380521"/>
              <a:gd name="connsiteX2948" fmla="*/ 3069369 w 8023328"/>
              <a:gd name="connsiteY2948" fmla="*/ 582414 h 2380521"/>
              <a:gd name="connsiteX2949" fmla="*/ 3081770 w 8023328"/>
              <a:gd name="connsiteY2949" fmla="*/ 570017 h 2380521"/>
              <a:gd name="connsiteX2950" fmla="*/ 3013712 w 8023328"/>
              <a:gd name="connsiteY2950" fmla="*/ 570017 h 2380521"/>
              <a:gd name="connsiteX2951" fmla="*/ 3028132 w 8023328"/>
              <a:gd name="connsiteY2951" fmla="*/ 582414 h 2380521"/>
              <a:gd name="connsiteX2952" fmla="*/ 3013712 w 8023328"/>
              <a:gd name="connsiteY2952" fmla="*/ 596271 h 2380521"/>
              <a:gd name="connsiteX2953" fmla="*/ 2998537 w 8023328"/>
              <a:gd name="connsiteY2953" fmla="*/ 582414 h 2380521"/>
              <a:gd name="connsiteX2954" fmla="*/ 3013712 w 8023328"/>
              <a:gd name="connsiteY2954" fmla="*/ 570017 h 2380521"/>
              <a:gd name="connsiteX2955" fmla="*/ 2942491 w 8023328"/>
              <a:gd name="connsiteY2955" fmla="*/ 570017 h 2380521"/>
              <a:gd name="connsiteX2956" fmla="*/ 2957285 w 8023328"/>
              <a:gd name="connsiteY2956" fmla="*/ 582414 h 2380521"/>
              <a:gd name="connsiteX2957" fmla="*/ 2942491 w 8023328"/>
              <a:gd name="connsiteY2957" fmla="*/ 596271 h 2380521"/>
              <a:gd name="connsiteX2958" fmla="*/ 2927705 w 8023328"/>
              <a:gd name="connsiteY2958" fmla="*/ 582414 h 2380521"/>
              <a:gd name="connsiteX2959" fmla="*/ 2942491 w 8023328"/>
              <a:gd name="connsiteY2959" fmla="*/ 570017 h 2380521"/>
              <a:gd name="connsiteX2960" fmla="*/ 2868288 w 8023328"/>
              <a:gd name="connsiteY2960" fmla="*/ 570017 h 2380521"/>
              <a:gd name="connsiteX2961" fmla="*/ 2883082 w 8023328"/>
              <a:gd name="connsiteY2961" fmla="*/ 582414 h 2380521"/>
              <a:gd name="connsiteX2962" fmla="*/ 2868288 w 8023328"/>
              <a:gd name="connsiteY2962" fmla="*/ 596271 h 2380521"/>
              <a:gd name="connsiteX2963" fmla="*/ 2853502 w 8023328"/>
              <a:gd name="connsiteY2963" fmla="*/ 582414 h 2380521"/>
              <a:gd name="connsiteX2964" fmla="*/ 2868288 w 8023328"/>
              <a:gd name="connsiteY2964" fmla="*/ 570017 h 2380521"/>
              <a:gd name="connsiteX2965" fmla="*/ 2796532 w 8023328"/>
              <a:gd name="connsiteY2965" fmla="*/ 570017 h 2380521"/>
              <a:gd name="connsiteX2966" fmla="*/ 2808931 w 8023328"/>
              <a:gd name="connsiteY2966" fmla="*/ 582414 h 2380521"/>
              <a:gd name="connsiteX2967" fmla="*/ 2796532 w 8023328"/>
              <a:gd name="connsiteY2967" fmla="*/ 596271 h 2380521"/>
              <a:gd name="connsiteX2968" fmla="*/ 2782675 w 8023328"/>
              <a:gd name="connsiteY2968" fmla="*/ 582414 h 2380521"/>
              <a:gd name="connsiteX2969" fmla="*/ 2796532 w 8023328"/>
              <a:gd name="connsiteY2969" fmla="*/ 570017 h 2380521"/>
              <a:gd name="connsiteX2970" fmla="*/ 2725695 w 8023328"/>
              <a:gd name="connsiteY2970" fmla="*/ 570017 h 2380521"/>
              <a:gd name="connsiteX2971" fmla="*/ 2738097 w 8023328"/>
              <a:gd name="connsiteY2971" fmla="*/ 582414 h 2380521"/>
              <a:gd name="connsiteX2972" fmla="*/ 2725695 w 8023328"/>
              <a:gd name="connsiteY2972" fmla="*/ 596271 h 2380521"/>
              <a:gd name="connsiteX2973" fmla="*/ 2711843 w 8023328"/>
              <a:gd name="connsiteY2973" fmla="*/ 582414 h 2380521"/>
              <a:gd name="connsiteX2974" fmla="*/ 2725695 w 8023328"/>
              <a:gd name="connsiteY2974" fmla="*/ 570017 h 2380521"/>
              <a:gd name="connsiteX2975" fmla="*/ 2654867 w 8023328"/>
              <a:gd name="connsiteY2975" fmla="*/ 570017 h 2380521"/>
              <a:gd name="connsiteX2976" fmla="*/ 2667266 w 8023328"/>
              <a:gd name="connsiteY2976" fmla="*/ 582414 h 2380521"/>
              <a:gd name="connsiteX2977" fmla="*/ 2654867 w 8023328"/>
              <a:gd name="connsiteY2977" fmla="*/ 596271 h 2380521"/>
              <a:gd name="connsiteX2978" fmla="*/ 2641013 w 8023328"/>
              <a:gd name="connsiteY2978" fmla="*/ 582414 h 2380521"/>
              <a:gd name="connsiteX2979" fmla="*/ 2654867 w 8023328"/>
              <a:gd name="connsiteY2979" fmla="*/ 570017 h 2380521"/>
              <a:gd name="connsiteX2980" fmla="*/ 2582580 w 8023328"/>
              <a:gd name="connsiteY2980" fmla="*/ 570017 h 2380521"/>
              <a:gd name="connsiteX2981" fmla="*/ 2596435 w 8023328"/>
              <a:gd name="connsiteY2981" fmla="*/ 582414 h 2380521"/>
              <a:gd name="connsiteX2982" fmla="*/ 2582580 w 8023328"/>
              <a:gd name="connsiteY2982" fmla="*/ 596271 h 2380521"/>
              <a:gd name="connsiteX2983" fmla="*/ 2570184 w 8023328"/>
              <a:gd name="connsiteY2983" fmla="*/ 582414 h 2380521"/>
              <a:gd name="connsiteX2984" fmla="*/ 2582580 w 8023328"/>
              <a:gd name="connsiteY2984" fmla="*/ 570017 h 2380521"/>
              <a:gd name="connsiteX2985" fmla="*/ 2511026 w 8023328"/>
              <a:gd name="connsiteY2985" fmla="*/ 570017 h 2380521"/>
              <a:gd name="connsiteX2986" fmla="*/ 2525610 w 8023328"/>
              <a:gd name="connsiteY2986" fmla="*/ 582414 h 2380521"/>
              <a:gd name="connsiteX2987" fmla="*/ 2511026 w 8023328"/>
              <a:gd name="connsiteY2987" fmla="*/ 596271 h 2380521"/>
              <a:gd name="connsiteX2988" fmla="*/ 2499358 w 8023328"/>
              <a:gd name="connsiteY2988" fmla="*/ 582414 h 2380521"/>
              <a:gd name="connsiteX2989" fmla="*/ 2511026 w 8023328"/>
              <a:gd name="connsiteY2989" fmla="*/ 570017 h 2380521"/>
              <a:gd name="connsiteX2990" fmla="*/ 2440921 w 8023328"/>
              <a:gd name="connsiteY2990" fmla="*/ 570017 h 2380521"/>
              <a:gd name="connsiteX2991" fmla="*/ 2454778 w 8023328"/>
              <a:gd name="connsiteY2991" fmla="*/ 582414 h 2380521"/>
              <a:gd name="connsiteX2992" fmla="*/ 2440921 w 8023328"/>
              <a:gd name="connsiteY2992" fmla="*/ 596271 h 2380521"/>
              <a:gd name="connsiteX2993" fmla="*/ 2428525 w 8023328"/>
              <a:gd name="connsiteY2993" fmla="*/ 582414 h 2380521"/>
              <a:gd name="connsiteX2994" fmla="*/ 2440921 w 8023328"/>
              <a:gd name="connsiteY2994" fmla="*/ 570017 h 2380521"/>
              <a:gd name="connsiteX2995" fmla="*/ 2369108 w 8023328"/>
              <a:gd name="connsiteY2995" fmla="*/ 570017 h 2380521"/>
              <a:gd name="connsiteX2996" fmla="*/ 2383896 w 8023328"/>
              <a:gd name="connsiteY2996" fmla="*/ 582414 h 2380521"/>
              <a:gd name="connsiteX2997" fmla="*/ 2369108 w 8023328"/>
              <a:gd name="connsiteY2997" fmla="*/ 596271 h 2380521"/>
              <a:gd name="connsiteX2998" fmla="*/ 2354319 w 8023328"/>
              <a:gd name="connsiteY2998" fmla="*/ 582414 h 2380521"/>
              <a:gd name="connsiteX2999" fmla="*/ 2369108 w 8023328"/>
              <a:gd name="connsiteY2999" fmla="*/ 570017 h 2380521"/>
              <a:gd name="connsiteX3000" fmla="*/ 2298275 w 8023328"/>
              <a:gd name="connsiteY3000" fmla="*/ 570017 h 2380521"/>
              <a:gd name="connsiteX3001" fmla="*/ 2313064 w 8023328"/>
              <a:gd name="connsiteY3001" fmla="*/ 582414 h 2380521"/>
              <a:gd name="connsiteX3002" fmla="*/ 2298275 w 8023328"/>
              <a:gd name="connsiteY3002" fmla="*/ 596271 h 2380521"/>
              <a:gd name="connsiteX3003" fmla="*/ 2283487 w 8023328"/>
              <a:gd name="connsiteY3003" fmla="*/ 582414 h 2380521"/>
              <a:gd name="connsiteX3004" fmla="*/ 2298275 w 8023328"/>
              <a:gd name="connsiteY3004" fmla="*/ 570017 h 2380521"/>
              <a:gd name="connsiteX3005" fmla="*/ 2226512 w 8023328"/>
              <a:gd name="connsiteY3005" fmla="*/ 570017 h 2380521"/>
              <a:gd name="connsiteX3006" fmla="*/ 2238911 w 8023328"/>
              <a:gd name="connsiteY3006" fmla="*/ 582414 h 2380521"/>
              <a:gd name="connsiteX3007" fmla="*/ 2226512 w 8023328"/>
              <a:gd name="connsiteY3007" fmla="*/ 596271 h 2380521"/>
              <a:gd name="connsiteX3008" fmla="*/ 2212655 w 8023328"/>
              <a:gd name="connsiteY3008" fmla="*/ 582414 h 2380521"/>
              <a:gd name="connsiteX3009" fmla="*/ 2226512 w 8023328"/>
              <a:gd name="connsiteY3009" fmla="*/ 570017 h 2380521"/>
              <a:gd name="connsiteX3010" fmla="*/ 2155680 w 8023328"/>
              <a:gd name="connsiteY3010" fmla="*/ 570017 h 2380521"/>
              <a:gd name="connsiteX3011" fmla="*/ 2168079 w 8023328"/>
              <a:gd name="connsiteY3011" fmla="*/ 582414 h 2380521"/>
              <a:gd name="connsiteX3012" fmla="*/ 2155680 w 8023328"/>
              <a:gd name="connsiteY3012" fmla="*/ 596271 h 2380521"/>
              <a:gd name="connsiteX3013" fmla="*/ 2141823 w 8023328"/>
              <a:gd name="connsiteY3013" fmla="*/ 582414 h 2380521"/>
              <a:gd name="connsiteX3014" fmla="*/ 2155680 w 8023328"/>
              <a:gd name="connsiteY3014" fmla="*/ 570017 h 2380521"/>
              <a:gd name="connsiteX3015" fmla="*/ 2084846 w 8023328"/>
              <a:gd name="connsiteY3015" fmla="*/ 570017 h 2380521"/>
              <a:gd name="connsiteX3016" fmla="*/ 2097246 w 8023328"/>
              <a:gd name="connsiteY3016" fmla="*/ 582414 h 2380521"/>
              <a:gd name="connsiteX3017" fmla="*/ 2084846 w 8023328"/>
              <a:gd name="connsiteY3017" fmla="*/ 596271 h 2380521"/>
              <a:gd name="connsiteX3018" fmla="*/ 2070989 w 8023328"/>
              <a:gd name="connsiteY3018" fmla="*/ 582414 h 2380521"/>
              <a:gd name="connsiteX3019" fmla="*/ 2084846 w 8023328"/>
              <a:gd name="connsiteY3019" fmla="*/ 570017 h 2380521"/>
              <a:gd name="connsiteX3020" fmla="*/ 2011831 w 8023328"/>
              <a:gd name="connsiteY3020" fmla="*/ 570017 h 2380521"/>
              <a:gd name="connsiteX3021" fmla="*/ 2026416 w 8023328"/>
              <a:gd name="connsiteY3021" fmla="*/ 582414 h 2380521"/>
              <a:gd name="connsiteX3022" fmla="*/ 2011831 w 8023328"/>
              <a:gd name="connsiteY3022" fmla="*/ 596271 h 2380521"/>
              <a:gd name="connsiteX3023" fmla="*/ 2000163 w 8023328"/>
              <a:gd name="connsiteY3023" fmla="*/ 582414 h 2380521"/>
              <a:gd name="connsiteX3024" fmla="*/ 2011831 w 8023328"/>
              <a:gd name="connsiteY3024" fmla="*/ 570017 h 2380521"/>
              <a:gd name="connsiteX3025" fmla="*/ 1938359 w 8023328"/>
              <a:gd name="connsiteY3025" fmla="*/ 570017 h 2380521"/>
              <a:gd name="connsiteX3026" fmla="*/ 1952216 w 8023328"/>
              <a:gd name="connsiteY3026" fmla="*/ 583873 h 2380521"/>
              <a:gd name="connsiteX3027" fmla="*/ 1938359 w 8023328"/>
              <a:gd name="connsiteY3027" fmla="*/ 596271 h 2380521"/>
              <a:gd name="connsiteX3028" fmla="*/ 1925962 w 8023328"/>
              <a:gd name="connsiteY3028" fmla="*/ 583873 h 2380521"/>
              <a:gd name="connsiteX3029" fmla="*/ 1938359 w 8023328"/>
              <a:gd name="connsiteY3029" fmla="*/ 570017 h 2380521"/>
              <a:gd name="connsiteX3030" fmla="*/ 1867522 w 8023328"/>
              <a:gd name="connsiteY3030" fmla="*/ 570017 h 2380521"/>
              <a:gd name="connsiteX3031" fmla="*/ 1881382 w 8023328"/>
              <a:gd name="connsiteY3031" fmla="*/ 583873 h 2380521"/>
              <a:gd name="connsiteX3032" fmla="*/ 1867522 w 8023328"/>
              <a:gd name="connsiteY3032" fmla="*/ 596271 h 2380521"/>
              <a:gd name="connsiteX3033" fmla="*/ 1855124 w 8023328"/>
              <a:gd name="connsiteY3033" fmla="*/ 583873 h 2380521"/>
              <a:gd name="connsiteX3034" fmla="*/ 1867522 w 8023328"/>
              <a:gd name="connsiteY3034" fmla="*/ 570017 h 2380521"/>
              <a:gd name="connsiteX3035" fmla="*/ 1799082 w 8023328"/>
              <a:gd name="connsiteY3035" fmla="*/ 570017 h 2380521"/>
              <a:gd name="connsiteX3036" fmla="*/ 1813871 w 8023328"/>
              <a:gd name="connsiteY3036" fmla="*/ 583873 h 2380521"/>
              <a:gd name="connsiteX3037" fmla="*/ 1799082 w 8023328"/>
              <a:gd name="connsiteY3037" fmla="*/ 596271 h 2380521"/>
              <a:gd name="connsiteX3038" fmla="*/ 1784295 w 8023328"/>
              <a:gd name="connsiteY3038" fmla="*/ 583873 h 2380521"/>
              <a:gd name="connsiteX3039" fmla="*/ 1799082 w 8023328"/>
              <a:gd name="connsiteY3039" fmla="*/ 570017 h 2380521"/>
              <a:gd name="connsiteX3040" fmla="*/ 1728257 w 8023328"/>
              <a:gd name="connsiteY3040" fmla="*/ 570017 h 2380521"/>
              <a:gd name="connsiteX3041" fmla="*/ 1743046 w 8023328"/>
              <a:gd name="connsiteY3041" fmla="*/ 583873 h 2380521"/>
              <a:gd name="connsiteX3042" fmla="*/ 1728257 w 8023328"/>
              <a:gd name="connsiteY3042" fmla="*/ 596271 h 2380521"/>
              <a:gd name="connsiteX3043" fmla="*/ 1713467 w 8023328"/>
              <a:gd name="connsiteY3043" fmla="*/ 583873 h 2380521"/>
              <a:gd name="connsiteX3044" fmla="*/ 1728257 w 8023328"/>
              <a:gd name="connsiteY3044" fmla="*/ 570017 h 2380521"/>
              <a:gd name="connsiteX3045" fmla="*/ 1657426 w 8023328"/>
              <a:gd name="connsiteY3045" fmla="*/ 570017 h 2380521"/>
              <a:gd name="connsiteX3046" fmla="*/ 1672218 w 8023328"/>
              <a:gd name="connsiteY3046" fmla="*/ 583873 h 2380521"/>
              <a:gd name="connsiteX3047" fmla="*/ 1657426 w 8023328"/>
              <a:gd name="connsiteY3047" fmla="*/ 596271 h 2380521"/>
              <a:gd name="connsiteX3048" fmla="*/ 1642647 w 8023328"/>
              <a:gd name="connsiteY3048" fmla="*/ 583873 h 2380521"/>
              <a:gd name="connsiteX3049" fmla="*/ 1657426 w 8023328"/>
              <a:gd name="connsiteY3049" fmla="*/ 570017 h 2380521"/>
              <a:gd name="connsiteX3050" fmla="*/ 1582294 w 8023328"/>
              <a:gd name="connsiteY3050" fmla="*/ 570017 h 2380521"/>
              <a:gd name="connsiteX3051" fmla="*/ 1594694 w 8023328"/>
              <a:gd name="connsiteY3051" fmla="*/ 583873 h 2380521"/>
              <a:gd name="connsiteX3052" fmla="*/ 1582294 w 8023328"/>
              <a:gd name="connsiteY3052" fmla="*/ 596271 h 2380521"/>
              <a:gd name="connsiteX3053" fmla="*/ 1568438 w 8023328"/>
              <a:gd name="connsiteY3053" fmla="*/ 583873 h 2380521"/>
              <a:gd name="connsiteX3054" fmla="*/ 1582294 w 8023328"/>
              <a:gd name="connsiteY3054" fmla="*/ 570017 h 2380521"/>
              <a:gd name="connsiteX3055" fmla="*/ 1512190 w 8023328"/>
              <a:gd name="connsiteY3055" fmla="*/ 570017 h 2380521"/>
              <a:gd name="connsiteX3056" fmla="*/ 1523859 w 8023328"/>
              <a:gd name="connsiteY3056" fmla="*/ 583873 h 2380521"/>
              <a:gd name="connsiteX3057" fmla="*/ 1512190 w 8023328"/>
              <a:gd name="connsiteY3057" fmla="*/ 596271 h 2380521"/>
              <a:gd name="connsiteX3058" fmla="*/ 1497607 w 8023328"/>
              <a:gd name="connsiteY3058" fmla="*/ 583873 h 2380521"/>
              <a:gd name="connsiteX3059" fmla="*/ 1512190 w 8023328"/>
              <a:gd name="connsiteY3059" fmla="*/ 570017 h 2380521"/>
              <a:gd name="connsiteX3060" fmla="*/ 1440623 w 8023328"/>
              <a:gd name="connsiteY3060" fmla="*/ 570017 h 2380521"/>
              <a:gd name="connsiteX3061" fmla="*/ 1453020 w 8023328"/>
              <a:gd name="connsiteY3061" fmla="*/ 583873 h 2380521"/>
              <a:gd name="connsiteX3062" fmla="*/ 1440623 w 8023328"/>
              <a:gd name="connsiteY3062" fmla="*/ 596271 h 2380521"/>
              <a:gd name="connsiteX3063" fmla="*/ 1426771 w 8023328"/>
              <a:gd name="connsiteY3063" fmla="*/ 583873 h 2380521"/>
              <a:gd name="connsiteX3064" fmla="*/ 1440623 w 8023328"/>
              <a:gd name="connsiteY3064" fmla="*/ 570017 h 2380521"/>
              <a:gd name="connsiteX3065" fmla="*/ 1368341 w 8023328"/>
              <a:gd name="connsiteY3065" fmla="*/ 570017 h 2380521"/>
              <a:gd name="connsiteX3066" fmla="*/ 1382194 w 8023328"/>
              <a:gd name="connsiteY3066" fmla="*/ 583873 h 2380521"/>
              <a:gd name="connsiteX3067" fmla="*/ 1368341 w 8023328"/>
              <a:gd name="connsiteY3067" fmla="*/ 596271 h 2380521"/>
              <a:gd name="connsiteX3068" fmla="*/ 1355945 w 8023328"/>
              <a:gd name="connsiteY3068" fmla="*/ 583873 h 2380521"/>
              <a:gd name="connsiteX3069" fmla="*/ 1368341 w 8023328"/>
              <a:gd name="connsiteY3069" fmla="*/ 570017 h 2380521"/>
              <a:gd name="connsiteX3070" fmla="*/ 1297515 w 8023328"/>
              <a:gd name="connsiteY3070" fmla="*/ 570017 h 2380521"/>
              <a:gd name="connsiteX3071" fmla="*/ 1311369 w 8023328"/>
              <a:gd name="connsiteY3071" fmla="*/ 583873 h 2380521"/>
              <a:gd name="connsiteX3072" fmla="*/ 1297515 w 8023328"/>
              <a:gd name="connsiteY3072" fmla="*/ 596271 h 2380521"/>
              <a:gd name="connsiteX3073" fmla="*/ 1285116 w 8023328"/>
              <a:gd name="connsiteY3073" fmla="*/ 583873 h 2380521"/>
              <a:gd name="connsiteX3074" fmla="*/ 1297515 w 8023328"/>
              <a:gd name="connsiteY3074" fmla="*/ 570017 h 2380521"/>
              <a:gd name="connsiteX3075" fmla="*/ 1226680 w 8023328"/>
              <a:gd name="connsiteY3075" fmla="*/ 570017 h 2380521"/>
              <a:gd name="connsiteX3076" fmla="*/ 1240537 w 8023328"/>
              <a:gd name="connsiteY3076" fmla="*/ 583873 h 2380521"/>
              <a:gd name="connsiteX3077" fmla="*/ 1226680 w 8023328"/>
              <a:gd name="connsiteY3077" fmla="*/ 596271 h 2380521"/>
              <a:gd name="connsiteX3078" fmla="*/ 1214296 w 8023328"/>
              <a:gd name="connsiteY3078" fmla="*/ 583873 h 2380521"/>
              <a:gd name="connsiteX3079" fmla="*/ 1226680 w 8023328"/>
              <a:gd name="connsiteY3079" fmla="*/ 570017 h 2380521"/>
              <a:gd name="connsiteX3080" fmla="*/ 1154879 w 8023328"/>
              <a:gd name="connsiteY3080" fmla="*/ 570017 h 2380521"/>
              <a:gd name="connsiteX3081" fmla="*/ 1169669 w 8023328"/>
              <a:gd name="connsiteY3081" fmla="*/ 583873 h 2380521"/>
              <a:gd name="connsiteX3082" fmla="*/ 1154879 w 8023328"/>
              <a:gd name="connsiteY3082" fmla="*/ 596271 h 2380521"/>
              <a:gd name="connsiteX3083" fmla="*/ 1140090 w 8023328"/>
              <a:gd name="connsiteY3083" fmla="*/ 583873 h 2380521"/>
              <a:gd name="connsiteX3084" fmla="*/ 1154879 w 8023328"/>
              <a:gd name="connsiteY3084" fmla="*/ 570017 h 2380521"/>
              <a:gd name="connsiteX3085" fmla="*/ 1084053 w 8023328"/>
              <a:gd name="connsiteY3085" fmla="*/ 570017 h 2380521"/>
              <a:gd name="connsiteX3086" fmla="*/ 1098840 w 8023328"/>
              <a:gd name="connsiteY3086" fmla="*/ 583873 h 2380521"/>
              <a:gd name="connsiteX3087" fmla="*/ 1084053 w 8023328"/>
              <a:gd name="connsiteY3087" fmla="*/ 596271 h 2380521"/>
              <a:gd name="connsiteX3088" fmla="*/ 1069263 w 8023328"/>
              <a:gd name="connsiteY3088" fmla="*/ 583873 h 2380521"/>
              <a:gd name="connsiteX3089" fmla="*/ 1084053 w 8023328"/>
              <a:gd name="connsiteY3089" fmla="*/ 570017 h 2380521"/>
              <a:gd name="connsiteX3090" fmla="*/ 1013010 w 8023328"/>
              <a:gd name="connsiteY3090" fmla="*/ 570017 h 2380521"/>
              <a:gd name="connsiteX3091" fmla="*/ 1024682 w 8023328"/>
              <a:gd name="connsiteY3091" fmla="*/ 583873 h 2380521"/>
              <a:gd name="connsiteX3092" fmla="*/ 1013010 w 8023328"/>
              <a:gd name="connsiteY3092" fmla="*/ 596271 h 2380521"/>
              <a:gd name="connsiteX3093" fmla="*/ 998433 w 8023328"/>
              <a:gd name="connsiteY3093" fmla="*/ 583873 h 2380521"/>
              <a:gd name="connsiteX3094" fmla="*/ 1013010 w 8023328"/>
              <a:gd name="connsiteY3094" fmla="*/ 570017 h 2380521"/>
              <a:gd name="connsiteX3095" fmla="*/ 941458 w 8023328"/>
              <a:gd name="connsiteY3095" fmla="*/ 570017 h 2380521"/>
              <a:gd name="connsiteX3096" fmla="*/ 953857 w 8023328"/>
              <a:gd name="connsiteY3096" fmla="*/ 583873 h 2380521"/>
              <a:gd name="connsiteX3097" fmla="*/ 941458 w 8023328"/>
              <a:gd name="connsiteY3097" fmla="*/ 596271 h 2380521"/>
              <a:gd name="connsiteX3098" fmla="*/ 927601 w 8023328"/>
              <a:gd name="connsiteY3098" fmla="*/ 583873 h 2380521"/>
              <a:gd name="connsiteX3099" fmla="*/ 941458 w 8023328"/>
              <a:gd name="connsiteY3099" fmla="*/ 570017 h 2380521"/>
              <a:gd name="connsiteX3100" fmla="*/ 870626 w 8023328"/>
              <a:gd name="connsiteY3100" fmla="*/ 570017 h 2380521"/>
              <a:gd name="connsiteX3101" fmla="*/ 883027 w 8023328"/>
              <a:gd name="connsiteY3101" fmla="*/ 583873 h 2380521"/>
              <a:gd name="connsiteX3102" fmla="*/ 870626 w 8023328"/>
              <a:gd name="connsiteY3102" fmla="*/ 596271 h 2380521"/>
              <a:gd name="connsiteX3103" fmla="*/ 856772 w 8023328"/>
              <a:gd name="connsiteY3103" fmla="*/ 583873 h 2380521"/>
              <a:gd name="connsiteX3104" fmla="*/ 870626 w 8023328"/>
              <a:gd name="connsiteY3104" fmla="*/ 570017 h 2380521"/>
              <a:gd name="connsiteX3105" fmla="*/ 798340 w 8023328"/>
              <a:gd name="connsiteY3105" fmla="*/ 570017 h 2380521"/>
              <a:gd name="connsiteX3106" fmla="*/ 812193 w 8023328"/>
              <a:gd name="connsiteY3106" fmla="*/ 583873 h 2380521"/>
              <a:gd name="connsiteX3107" fmla="*/ 798340 w 8023328"/>
              <a:gd name="connsiteY3107" fmla="*/ 596271 h 2380521"/>
              <a:gd name="connsiteX3108" fmla="*/ 785941 w 8023328"/>
              <a:gd name="connsiteY3108" fmla="*/ 583873 h 2380521"/>
              <a:gd name="connsiteX3109" fmla="*/ 798340 w 8023328"/>
              <a:gd name="connsiteY3109" fmla="*/ 570017 h 2380521"/>
              <a:gd name="connsiteX3110" fmla="*/ 724135 w 8023328"/>
              <a:gd name="connsiteY3110" fmla="*/ 570017 h 2380521"/>
              <a:gd name="connsiteX3111" fmla="*/ 737991 w 8023328"/>
              <a:gd name="connsiteY3111" fmla="*/ 583873 h 2380521"/>
              <a:gd name="connsiteX3112" fmla="*/ 724135 w 8023328"/>
              <a:gd name="connsiteY3112" fmla="*/ 596271 h 2380521"/>
              <a:gd name="connsiteX3113" fmla="*/ 711737 w 8023328"/>
              <a:gd name="connsiteY3113" fmla="*/ 583873 h 2380521"/>
              <a:gd name="connsiteX3114" fmla="*/ 724135 w 8023328"/>
              <a:gd name="connsiteY3114" fmla="*/ 570017 h 2380521"/>
              <a:gd name="connsiteX3115" fmla="*/ 653306 w 8023328"/>
              <a:gd name="connsiteY3115" fmla="*/ 570017 h 2380521"/>
              <a:gd name="connsiteX3116" fmla="*/ 667161 w 8023328"/>
              <a:gd name="connsiteY3116" fmla="*/ 583873 h 2380521"/>
              <a:gd name="connsiteX3117" fmla="*/ 653306 w 8023328"/>
              <a:gd name="connsiteY3117" fmla="*/ 596271 h 2380521"/>
              <a:gd name="connsiteX3118" fmla="*/ 640910 w 8023328"/>
              <a:gd name="connsiteY3118" fmla="*/ 583873 h 2380521"/>
              <a:gd name="connsiteX3119" fmla="*/ 653306 w 8023328"/>
              <a:gd name="connsiteY3119" fmla="*/ 570017 h 2380521"/>
              <a:gd name="connsiteX3120" fmla="*/ 584865 w 8023328"/>
              <a:gd name="connsiteY3120" fmla="*/ 570017 h 2380521"/>
              <a:gd name="connsiteX3121" fmla="*/ 599654 w 8023328"/>
              <a:gd name="connsiteY3121" fmla="*/ 583873 h 2380521"/>
              <a:gd name="connsiteX3122" fmla="*/ 584865 w 8023328"/>
              <a:gd name="connsiteY3122" fmla="*/ 596271 h 2380521"/>
              <a:gd name="connsiteX3123" fmla="*/ 570076 w 8023328"/>
              <a:gd name="connsiteY3123" fmla="*/ 583873 h 2380521"/>
              <a:gd name="connsiteX3124" fmla="*/ 584865 w 8023328"/>
              <a:gd name="connsiteY3124" fmla="*/ 570017 h 2380521"/>
              <a:gd name="connsiteX3125" fmla="*/ 513668 w 8023328"/>
              <a:gd name="connsiteY3125" fmla="*/ 570017 h 2380521"/>
              <a:gd name="connsiteX3126" fmla="*/ 528846 w 8023328"/>
              <a:gd name="connsiteY3126" fmla="*/ 583873 h 2380521"/>
              <a:gd name="connsiteX3127" fmla="*/ 513668 w 8023328"/>
              <a:gd name="connsiteY3127" fmla="*/ 596271 h 2380521"/>
              <a:gd name="connsiteX3128" fmla="*/ 499248 w 8023328"/>
              <a:gd name="connsiteY3128" fmla="*/ 583873 h 2380521"/>
              <a:gd name="connsiteX3129" fmla="*/ 513668 w 8023328"/>
              <a:gd name="connsiteY3129" fmla="*/ 570017 h 2380521"/>
              <a:gd name="connsiteX3130" fmla="*/ 439833 w 8023328"/>
              <a:gd name="connsiteY3130" fmla="*/ 570017 h 2380521"/>
              <a:gd name="connsiteX3131" fmla="*/ 454623 w 8023328"/>
              <a:gd name="connsiteY3131" fmla="*/ 583873 h 2380521"/>
              <a:gd name="connsiteX3132" fmla="*/ 439833 w 8023328"/>
              <a:gd name="connsiteY3132" fmla="*/ 596271 h 2380521"/>
              <a:gd name="connsiteX3133" fmla="*/ 425044 w 8023328"/>
              <a:gd name="connsiteY3133" fmla="*/ 583873 h 2380521"/>
              <a:gd name="connsiteX3134" fmla="*/ 439833 w 8023328"/>
              <a:gd name="connsiteY3134" fmla="*/ 570017 h 2380521"/>
              <a:gd name="connsiteX3135" fmla="*/ 368072 w 8023328"/>
              <a:gd name="connsiteY3135" fmla="*/ 570017 h 2380521"/>
              <a:gd name="connsiteX3136" fmla="*/ 380467 w 8023328"/>
              <a:gd name="connsiteY3136" fmla="*/ 583873 h 2380521"/>
              <a:gd name="connsiteX3137" fmla="*/ 368072 w 8023328"/>
              <a:gd name="connsiteY3137" fmla="*/ 596271 h 2380521"/>
              <a:gd name="connsiteX3138" fmla="*/ 354211 w 8023328"/>
              <a:gd name="connsiteY3138" fmla="*/ 583873 h 2380521"/>
              <a:gd name="connsiteX3139" fmla="*/ 368072 w 8023328"/>
              <a:gd name="connsiteY3139" fmla="*/ 570017 h 2380521"/>
              <a:gd name="connsiteX3140" fmla="*/ 3081772 w 8023328"/>
              <a:gd name="connsiteY3140" fmla="*/ 499186 h 2380521"/>
              <a:gd name="connsiteX3141" fmla="*/ 3095622 w 8023328"/>
              <a:gd name="connsiteY3141" fmla="*/ 511583 h 2380521"/>
              <a:gd name="connsiteX3142" fmla="*/ 3081772 w 8023328"/>
              <a:gd name="connsiteY3142" fmla="*/ 525440 h 2380521"/>
              <a:gd name="connsiteX3143" fmla="*/ 3069372 w 8023328"/>
              <a:gd name="connsiteY3143" fmla="*/ 511583 h 2380521"/>
              <a:gd name="connsiteX3144" fmla="*/ 3081772 w 8023328"/>
              <a:gd name="connsiteY3144" fmla="*/ 499186 h 2380521"/>
              <a:gd name="connsiteX3145" fmla="*/ 3013712 w 8023328"/>
              <a:gd name="connsiteY3145" fmla="*/ 499186 h 2380521"/>
              <a:gd name="connsiteX3146" fmla="*/ 3028135 w 8023328"/>
              <a:gd name="connsiteY3146" fmla="*/ 511583 h 2380521"/>
              <a:gd name="connsiteX3147" fmla="*/ 3013712 w 8023328"/>
              <a:gd name="connsiteY3147" fmla="*/ 525440 h 2380521"/>
              <a:gd name="connsiteX3148" fmla="*/ 2998539 w 8023328"/>
              <a:gd name="connsiteY3148" fmla="*/ 511583 h 2380521"/>
              <a:gd name="connsiteX3149" fmla="*/ 3013712 w 8023328"/>
              <a:gd name="connsiteY3149" fmla="*/ 499186 h 2380521"/>
              <a:gd name="connsiteX3150" fmla="*/ 2942491 w 8023328"/>
              <a:gd name="connsiteY3150" fmla="*/ 499186 h 2380521"/>
              <a:gd name="connsiteX3151" fmla="*/ 2957285 w 8023328"/>
              <a:gd name="connsiteY3151" fmla="*/ 511583 h 2380521"/>
              <a:gd name="connsiteX3152" fmla="*/ 2942491 w 8023328"/>
              <a:gd name="connsiteY3152" fmla="*/ 525440 h 2380521"/>
              <a:gd name="connsiteX3153" fmla="*/ 2927705 w 8023328"/>
              <a:gd name="connsiteY3153" fmla="*/ 511583 h 2380521"/>
              <a:gd name="connsiteX3154" fmla="*/ 2942491 w 8023328"/>
              <a:gd name="connsiteY3154" fmla="*/ 499186 h 2380521"/>
              <a:gd name="connsiteX3155" fmla="*/ 2868291 w 8023328"/>
              <a:gd name="connsiteY3155" fmla="*/ 499186 h 2380521"/>
              <a:gd name="connsiteX3156" fmla="*/ 2883082 w 8023328"/>
              <a:gd name="connsiteY3156" fmla="*/ 511583 h 2380521"/>
              <a:gd name="connsiteX3157" fmla="*/ 2868291 w 8023328"/>
              <a:gd name="connsiteY3157" fmla="*/ 525440 h 2380521"/>
              <a:gd name="connsiteX3158" fmla="*/ 2853502 w 8023328"/>
              <a:gd name="connsiteY3158" fmla="*/ 511583 h 2380521"/>
              <a:gd name="connsiteX3159" fmla="*/ 2868291 w 8023328"/>
              <a:gd name="connsiteY3159" fmla="*/ 499186 h 2380521"/>
              <a:gd name="connsiteX3160" fmla="*/ 2796533 w 8023328"/>
              <a:gd name="connsiteY3160" fmla="*/ 499186 h 2380521"/>
              <a:gd name="connsiteX3161" fmla="*/ 2808931 w 8023328"/>
              <a:gd name="connsiteY3161" fmla="*/ 511583 h 2380521"/>
              <a:gd name="connsiteX3162" fmla="*/ 2796533 w 8023328"/>
              <a:gd name="connsiteY3162" fmla="*/ 525440 h 2380521"/>
              <a:gd name="connsiteX3163" fmla="*/ 2782678 w 8023328"/>
              <a:gd name="connsiteY3163" fmla="*/ 511583 h 2380521"/>
              <a:gd name="connsiteX3164" fmla="*/ 2796533 w 8023328"/>
              <a:gd name="connsiteY3164" fmla="*/ 499186 h 2380521"/>
              <a:gd name="connsiteX3165" fmla="*/ 2725695 w 8023328"/>
              <a:gd name="connsiteY3165" fmla="*/ 499186 h 2380521"/>
              <a:gd name="connsiteX3166" fmla="*/ 2738097 w 8023328"/>
              <a:gd name="connsiteY3166" fmla="*/ 511583 h 2380521"/>
              <a:gd name="connsiteX3167" fmla="*/ 2725695 w 8023328"/>
              <a:gd name="connsiteY3167" fmla="*/ 525440 h 2380521"/>
              <a:gd name="connsiteX3168" fmla="*/ 2711846 w 8023328"/>
              <a:gd name="connsiteY3168" fmla="*/ 511583 h 2380521"/>
              <a:gd name="connsiteX3169" fmla="*/ 2725695 w 8023328"/>
              <a:gd name="connsiteY3169" fmla="*/ 499186 h 2380521"/>
              <a:gd name="connsiteX3170" fmla="*/ 2654870 w 8023328"/>
              <a:gd name="connsiteY3170" fmla="*/ 499186 h 2380521"/>
              <a:gd name="connsiteX3171" fmla="*/ 2667266 w 8023328"/>
              <a:gd name="connsiteY3171" fmla="*/ 511583 h 2380521"/>
              <a:gd name="connsiteX3172" fmla="*/ 2654870 w 8023328"/>
              <a:gd name="connsiteY3172" fmla="*/ 525440 h 2380521"/>
              <a:gd name="connsiteX3173" fmla="*/ 2641013 w 8023328"/>
              <a:gd name="connsiteY3173" fmla="*/ 511583 h 2380521"/>
              <a:gd name="connsiteX3174" fmla="*/ 2654870 w 8023328"/>
              <a:gd name="connsiteY3174" fmla="*/ 499186 h 2380521"/>
              <a:gd name="connsiteX3175" fmla="*/ 2582580 w 8023328"/>
              <a:gd name="connsiteY3175" fmla="*/ 499186 h 2380521"/>
              <a:gd name="connsiteX3176" fmla="*/ 2596435 w 8023328"/>
              <a:gd name="connsiteY3176" fmla="*/ 511583 h 2380521"/>
              <a:gd name="connsiteX3177" fmla="*/ 2582580 w 8023328"/>
              <a:gd name="connsiteY3177" fmla="*/ 525440 h 2380521"/>
              <a:gd name="connsiteX3178" fmla="*/ 2570184 w 8023328"/>
              <a:gd name="connsiteY3178" fmla="*/ 511583 h 2380521"/>
              <a:gd name="connsiteX3179" fmla="*/ 2582580 w 8023328"/>
              <a:gd name="connsiteY3179" fmla="*/ 499186 h 2380521"/>
              <a:gd name="connsiteX3180" fmla="*/ 2511026 w 8023328"/>
              <a:gd name="connsiteY3180" fmla="*/ 499186 h 2380521"/>
              <a:gd name="connsiteX3181" fmla="*/ 2525610 w 8023328"/>
              <a:gd name="connsiteY3181" fmla="*/ 511583 h 2380521"/>
              <a:gd name="connsiteX3182" fmla="*/ 2511026 w 8023328"/>
              <a:gd name="connsiteY3182" fmla="*/ 525440 h 2380521"/>
              <a:gd name="connsiteX3183" fmla="*/ 2499361 w 8023328"/>
              <a:gd name="connsiteY3183" fmla="*/ 511583 h 2380521"/>
              <a:gd name="connsiteX3184" fmla="*/ 2511026 w 8023328"/>
              <a:gd name="connsiteY3184" fmla="*/ 499186 h 2380521"/>
              <a:gd name="connsiteX3185" fmla="*/ 2440924 w 8023328"/>
              <a:gd name="connsiteY3185" fmla="*/ 499186 h 2380521"/>
              <a:gd name="connsiteX3186" fmla="*/ 2454781 w 8023328"/>
              <a:gd name="connsiteY3186" fmla="*/ 511583 h 2380521"/>
              <a:gd name="connsiteX3187" fmla="*/ 2440924 w 8023328"/>
              <a:gd name="connsiteY3187" fmla="*/ 525440 h 2380521"/>
              <a:gd name="connsiteX3188" fmla="*/ 2428527 w 8023328"/>
              <a:gd name="connsiteY3188" fmla="*/ 511583 h 2380521"/>
              <a:gd name="connsiteX3189" fmla="*/ 2440924 w 8023328"/>
              <a:gd name="connsiteY3189" fmla="*/ 499186 h 2380521"/>
              <a:gd name="connsiteX3190" fmla="*/ 2369108 w 8023328"/>
              <a:gd name="connsiteY3190" fmla="*/ 499186 h 2380521"/>
              <a:gd name="connsiteX3191" fmla="*/ 2383898 w 8023328"/>
              <a:gd name="connsiteY3191" fmla="*/ 511583 h 2380521"/>
              <a:gd name="connsiteX3192" fmla="*/ 2369108 w 8023328"/>
              <a:gd name="connsiteY3192" fmla="*/ 525440 h 2380521"/>
              <a:gd name="connsiteX3193" fmla="*/ 2354319 w 8023328"/>
              <a:gd name="connsiteY3193" fmla="*/ 511583 h 2380521"/>
              <a:gd name="connsiteX3194" fmla="*/ 2369108 w 8023328"/>
              <a:gd name="connsiteY3194" fmla="*/ 499186 h 2380521"/>
              <a:gd name="connsiteX3195" fmla="*/ 2298278 w 8023328"/>
              <a:gd name="connsiteY3195" fmla="*/ 499186 h 2380521"/>
              <a:gd name="connsiteX3196" fmla="*/ 2313066 w 8023328"/>
              <a:gd name="connsiteY3196" fmla="*/ 511583 h 2380521"/>
              <a:gd name="connsiteX3197" fmla="*/ 2298278 w 8023328"/>
              <a:gd name="connsiteY3197" fmla="*/ 525440 h 2380521"/>
              <a:gd name="connsiteX3198" fmla="*/ 2283488 w 8023328"/>
              <a:gd name="connsiteY3198" fmla="*/ 511583 h 2380521"/>
              <a:gd name="connsiteX3199" fmla="*/ 2298278 w 8023328"/>
              <a:gd name="connsiteY3199" fmla="*/ 499186 h 2380521"/>
              <a:gd name="connsiteX3200" fmla="*/ 2226514 w 8023328"/>
              <a:gd name="connsiteY3200" fmla="*/ 499186 h 2380521"/>
              <a:gd name="connsiteX3201" fmla="*/ 2238914 w 8023328"/>
              <a:gd name="connsiteY3201" fmla="*/ 511583 h 2380521"/>
              <a:gd name="connsiteX3202" fmla="*/ 2226514 w 8023328"/>
              <a:gd name="connsiteY3202" fmla="*/ 525440 h 2380521"/>
              <a:gd name="connsiteX3203" fmla="*/ 2212655 w 8023328"/>
              <a:gd name="connsiteY3203" fmla="*/ 511583 h 2380521"/>
              <a:gd name="connsiteX3204" fmla="*/ 2226514 w 8023328"/>
              <a:gd name="connsiteY3204" fmla="*/ 499186 h 2380521"/>
              <a:gd name="connsiteX3205" fmla="*/ 2155680 w 8023328"/>
              <a:gd name="connsiteY3205" fmla="*/ 499186 h 2380521"/>
              <a:gd name="connsiteX3206" fmla="*/ 2168079 w 8023328"/>
              <a:gd name="connsiteY3206" fmla="*/ 511583 h 2380521"/>
              <a:gd name="connsiteX3207" fmla="*/ 2155680 w 8023328"/>
              <a:gd name="connsiteY3207" fmla="*/ 525440 h 2380521"/>
              <a:gd name="connsiteX3208" fmla="*/ 2141823 w 8023328"/>
              <a:gd name="connsiteY3208" fmla="*/ 511583 h 2380521"/>
              <a:gd name="connsiteX3209" fmla="*/ 2155680 w 8023328"/>
              <a:gd name="connsiteY3209" fmla="*/ 499186 h 2380521"/>
              <a:gd name="connsiteX3210" fmla="*/ 2084846 w 8023328"/>
              <a:gd name="connsiteY3210" fmla="*/ 499186 h 2380521"/>
              <a:gd name="connsiteX3211" fmla="*/ 2097246 w 8023328"/>
              <a:gd name="connsiteY3211" fmla="*/ 511583 h 2380521"/>
              <a:gd name="connsiteX3212" fmla="*/ 2084846 w 8023328"/>
              <a:gd name="connsiteY3212" fmla="*/ 525440 h 2380521"/>
              <a:gd name="connsiteX3213" fmla="*/ 2070991 w 8023328"/>
              <a:gd name="connsiteY3213" fmla="*/ 511583 h 2380521"/>
              <a:gd name="connsiteX3214" fmla="*/ 2084846 w 8023328"/>
              <a:gd name="connsiteY3214" fmla="*/ 499186 h 2380521"/>
              <a:gd name="connsiteX3215" fmla="*/ 2011831 w 8023328"/>
              <a:gd name="connsiteY3215" fmla="*/ 499186 h 2380521"/>
              <a:gd name="connsiteX3216" fmla="*/ 2026416 w 8023328"/>
              <a:gd name="connsiteY3216" fmla="*/ 511583 h 2380521"/>
              <a:gd name="connsiteX3217" fmla="*/ 2011831 w 8023328"/>
              <a:gd name="connsiteY3217" fmla="*/ 525440 h 2380521"/>
              <a:gd name="connsiteX3218" fmla="*/ 2000165 w 8023328"/>
              <a:gd name="connsiteY3218" fmla="*/ 511583 h 2380521"/>
              <a:gd name="connsiteX3219" fmla="*/ 2011831 w 8023328"/>
              <a:gd name="connsiteY3219" fmla="*/ 499186 h 2380521"/>
              <a:gd name="connsiteX3220" fmla="*/ 1938362 w 8023328"/>
              <a:gd name="connsiteY3220" fmla="*/ 499186 h 2380521"/>
              <a:gd name="connsiteX3221" fmla="*/ 1952216 w 8023328"/>
              <a:gd name="connsiteY3221" fmla="*/ 511583 h 2380521"/>
              <a:gd name="connsiteX3222" fmla="*/ 1938362 w 8023328"/>
              <a:gd name="connsiteY3222" fmla="*/ 525440 h 2380521"/>
              <a:gd name="connsiteX3223" fmla="*/ 1925965 w 8023328"/>
              <a:gd name="connsiteY3223" fmla="*/ 511583 h 2380521"/>
              <a:gd name="connsiteX3224" fmla="*/ 1938362 w 8023328"/>
              <a:gd name="connsiteY3224" fmla="*/ 499186 h 2380521"/>
              <a:gd name="connsiteX3225" fmla="*/ 1867525 w 8023328"/>
              <a:gd name="connsiteY3225" fmla="*/ 499186 h 2380521"/>
              <a:gd name="connsiteX3226" fmla="*/ 1881384 w 8023328"/>
              <a:gd name="connsiteY3226" fmla="*/ 511583 h 2380521"/>
              <a:gd name="connsiteX3227" fmla="*/ 1867525 w 8023328"/>
              <a:gd name="connsiteY3227" fmla="*/ 525440 h 2380521"/>
              <a:gd name="connsiteX3228" fmla="*/ 1855126 w 8023328"/>
              <a:gd name="connsiteY3228" fmla="*/ 511583 h 2380521"/>
              <a:gd name="connsiteX3229" fmla="*/ 1867525 w 8023328"/>
              <a:gd name="connsiteY3229" fmla="*/ 499186 h 2380521"/>
              <a:gd name="connsiteX3230" fmla="*/ 1799085 w 8023328"/>
              <a:gd name="connsiteY3230" fmla="*/ 499186 h 2380521"/>
              <a:gd name="connsiteX3231" fmla="*/ 1813871 w 8023328"/>
              <a:gd name="connsiteY3231" fmla="*/ 511583 h 2380521"/>
              <a:gd name="connsiteX3232" fmla="*/ 1799085 w 8023328"/>
              <a:gd name="connsiteY3232" fmla="*/ 525440 h 2380521"/>
              <a:gd name="connsiteX3233" fmla="*/ 1784295 w 8023328"/>
              <a:gd name="connsiteY3233" fmla="*/ 511583 h 2380521"/>
              <a:gd name="connsiteX3234" fmla="*/ 1799085 w 8023328"/>
              <a:gd name="connsiteY3234" fmla="*/ 499186 h 2380521"/>
              <a:gd name="connsiteX3235" fmla="*/ 1728257 w 8023328"/>
              <a:gd name="connsiteY3235" fmla="*/ 499186 h 2380521"/>
              <a:gd name="connsiteX3236" fmla="*/ 1743046 w 8023328"/>
              <a:gd name="connsiteY3236" fmla="*/ 511583 h 2380521"/>
              <a:gd name="connsiteX3237" fmla="*/ 1728257 w 8023328"/>
              <a:gd name="connsiteY3237" fmla="*/ 525440 h 2380521"/>
              <a:gd name="connsiteX3238" fmla="*/ 1713469 w 8023328"/>
              <a:gd name="connsiteY3238" fmla="*/ 511583 h 2380521"/>
              <a:gd name="connsiteX3239" fmla="*/ 1728257 w 8023328"/>
              <a:gd name="connsiteY3239" fmla="*/ 499186 h 2380521"/>
              <a:gd name="connsiteX3240" fmla="*/ 1657426 w 8023328"/>
              <a:gd name="connsiteY3240" fmla="*/ 499186 h 2380521"/>
              <a:gd name="connsiteX3241" fmla="*/ 1672218 w 8023328"/>
              <a:gd name="connsiteY3241" fmla="*/ 511583 h 2380521"/>
              <a:gd name="connsiteX3242" fmla="*/ 1657426 w 8023328"/>
              <a:gd name="connsiteY3242" fmla="*/ 525440 h 2380521"/>
              <a:gd name="connsiteX3243" fmla="*/ 1642647 w 8023328"/>
              <a:gd name="connsiteY3243" fmla="*/ 511583 h 2380521"/>
              <a:gd name="connsiteX3244" fmla="*/ 1657426 w 8023328"/>
              <a:gd name="connsiteY3244" fmla="*/ 499186 h 2380521"/>
              <a:gd name="connsiteX3245" fmla="*/ 1582294 w 8023328"/>
              <a:gd name="connsiteY3245" fmla="*/ 499186 h 2380521"/>
              <a:gd name="connsiteX3246" fmla="*/ 1594694 w 8023328"/>
              <a:gd name="connsiteY3246" fmla="*/ 511583 h 2380521"/>
              <a:gd name="connsiteX3247" fmla="*/ 1582294 w 8023328"/>
              <a:gd name="connsiteY3247" fmla="*/ 525440 h 2380521"/>
              <a:gd name="connsiteX3248" fmla="*/ 1568438 w 8023328"/>
              <a:gd name="connsiteY3248" fmla="*/ 511583 h 2380521"/>
              <a:gd name="connsiteX3249" fmla="*/ 1582294 w 8023328"/>
              <a:gd name="connsiteY3249" fmla="*/ 499186 h 2380521"/>
              <a:gd name="connsiteX3250" fmla="*/ 1512192 w 8023328"/>
              <a:gd name="connsiteY3250" fmla="*/ 499186 h 2380521"/>
              <a:gd name="connsiteX3251" fmla="*/ 1523862 w 8023328"/>
              <a:gd name="connsiteY3251" fmla="*/ 511583 h 2380521"/>
              <a:gd name="connsiteX3252" fmla="*/ 1512192 w 8023328"/>
              <a:gd name="connsiteY3252" fmla="*/ 525440 h 2380521"/>
              <a:gd name="connsiteX3253" fmla="*/ 1497607 w 8023328"/>
              <a:gd name="connsiteY3253" fmla="*/ 511583 h 2380521"/>
              <a:gd name="connsiteX3254" fmla="*/ 1512192 w 8023328"/>
              <a:gd name="connsiteY3254" fmla="*/ 499186 h 2380521"/>
              <a:gd name="connsiteX3255" fmla="*/ 1440623 w 8023328"/>
              <a:gd name="connsiteY3255" fmla="*/ 499186 h 2380521"/>
              <a:gd name="connsiteX3256" fmla="*/ 1453023 w 8023328"/>
              <a:gd name="connsiteY3256" fmla="*/ 511583 h 2380521"/>
              <a:gd name="connsiteX3257" fmla="*/ 1440623 w 8023328"/>
              <a:gd name="connsiteY3257" fmla="*/ 525440 h 2380521"/>
              <a:gd name="connsiteX3258" fmla="*/ 1426771 w 8023328"/>
              <a:gd name="connsiteY3258" fmla="*/ 511583 h 2380521"/>
              <a:gd name="connsiteX3259" fmla="*/ 1440623 w 8023328"/>
              <a:gd name="connsiteY3259" fmla="*/ 499186 h 2380521"/>
              <a:gd name="connsiteX3260" fmla="*/ 1368341 w 8023328"/>
              <a:gd name="connsiteY3260" fmla="*/ 499186 h 2380521"/>
              <a:gd name="connsiteX3261" fmla="*/ 1382196 w 8023328"/>
              <a:gd name="connsiteY3261" fmla="*/ 511583 h 2380521"/>
              <a:gd name="connsiteX3262" fmla="*/ 1368341 w 8023328"/>
              <a:gd name="connsiteY3262" fmla="*/ 525440 h 2380521"/>
              <a:gd name="connsiteX3263" fmla="*/ 1355948 w 8023328"/>
              <a:gd name="connsiteY3263" fmla="*/ 511583 h 2380521"/>
              <a:gd name="connsiteX3264" fmla="*/ 1368341 w 8023328"/>
              <a:gd name="connsiteY3264" fmla="*/ 499186 h 2380521"/>
              <a:gd name="connsiteX3265" fmla="*/ 1297515 w 8023328"/>
              <a:gd name="connsiteY3265" fmla="*/ 499186 h 2380521"/>
              <a:gd name="connsiteX3266" fmla="*/ 1311369 w 8023328"/>
              <a:gd name="connsiteY3266" fmla="*/ 513042 h 2380521"/>
              <a:gd name="connsiteX3267" fmla="*/ 1297515 w 8023328"/>
              <a:gd name="connsiteY3267" fmla="*/ 525440 h 2380521"/>
              <a:gd name="connsiteX3268" fmla="*/ 1285118 w 8023328"/>
              <a:gd name="connsiteY3268" fmla="*/ 513042 h 2380521"/>
              <a:gd name="connsiteX3269" fmla="*/ 1297515 w 8023328"/>
              <a:gd name="connsiteY3269" fmla="*/ 499186 h 2380521"/>
              <a:gd name="connsiteX3270" fmla="*/ 1225700 w 8023328"/>
              <a:gd name="connsiteY3270" fmla="*/ 499186 h 2380521"/>
              <a:gd name="connsiteX3271" fmla="*/ 1240491 w 8023328"/>
              <a:gd name="connsiteY3271" fmla="*/ 513042 h 2380521"/>
              <a:gd name="connsiteX3272" fmla="*/ 1225700 w 8023328"/>
              <a:gd name="connsiteY3272" fmla="*/ 525440 h 2380521"/>
              <a:gd name="connsiteX3273" fmla="*/ 1210925 w 8023328"/>
              <a:gd name="connsiteY3273" fmla="*/ 513042 h 2380521"/>
              <a:gd name="connsiteX3274" fmla="*/ 1225700 w 8023328"/>
              <a:gd name="connsiteY3274" fmla="*/ 499186 h 2380521"/>
              <a:gd name="connsiteX3275" fmla="*/ 1154881 w 8023328"/>
              <a:gd name="connsiteY3275" fmla="*/ 499186 h 2380521"/>
              <a:gd name="connsiteX3276" fmla="*/ 1169669 w 8023328"/>
              <a:gd name="connsiteY3276" fmla="*/ 513042 h 2380521"/>
              <a:gd name="connsiteX3277" fmla="*/ 1154881 w 8023328"/>
              <a:gd name="connsiteY3277" fmla="*/ 525440 h 2380521"/>
              <a:gd name="connsiteX3278" fmla="*/ 1140095 w 8023328"/>
              <a:gd name="connsiteY3278" fmla="*/ 513042 h 2380521"/>
              <a:gd name="connsiteX3279" fmla="*/ 1154881 w 8023328"/>
              <a:gd name="connsiteY3279" fmla="*/ 499186 h 2380521"/>
              <a:gd name="connsiteX3280" fmla="*/ 1084053 w 8023328"/>
              <a:gd name="connsiteY3280" fmla="*/ 499186 h 2380521"/>
              <a:gd name="connsiteX3281" fmla="*/ 1098842 w 8023328"/>
              <a:gd name="connsiteY3281" fmla="*/ 513042 h 2380521"/>
              <a:gd name="connsiteX3282" fmla="*/ 1084053 w 8023328"/>
              <a:gd name="connsiteY3282" fmla="*/ 525440 h 2380521"/>
              <a:gd name="connsiteX3283" fmla="*/ 1069267 w 8023328"/>
              <a:gd name="connsiteY3283" fmla="*/ 513042 h 2380521"/>
              <a:gd name="connsiteX3284" fmla="*/ 1084053 w 8023328"/>
              <a:gd name="connsiteY3284" fmla="*/ 499186 h 2380521"/>
              <a:gd name="connsiteX3285" fmla="*/ 1013012 w 8023328"/>
              <a:gd name="connsiteY3285" fmla="*/ 499186 h 2380521"/>
              <a:gd name="connsiteX3286" fmla="*/ 1024685 w 8023328"/>
              <a:gd name="connsiteY3286" fmla="*/ 513042 h 2380521"/>
              <a:gd name="connsiteX3287" fmla="*/ 1013012 w 8023328"/>
              <a:gd name="connsiteY3287" fmla="*/ 525440 h 2380521"/>
              <a:gd name="connsiteX3288" fmla="*/ 998433 w 8023328"/>
              <a:gd name="connsiteY3288" fmla="*/ 513042 h 2380521"/>
              <a:gd name="connsiteX3289" fmla="*/ 1013012 w 8023328"/>
              <a:gd name="connsiteY3289" fmla="*/ 499186 h 2380521"/>
              <a:gd name="connsiteX3290" fmla="*/ 941461 w 8023328"/>
              <a:gd name="connsiteY3290" fmla="*/ 499186 h 2380521"/>
              <a:gd name="connsiteX3291" fmla="*/ 953861 w 8023328"/>
              <a:gd name="connsiteY3291" fmla="*/ 513042 h 2380521"/>
              <a:gd name="connsiteX3292" fmla="*/ 941461 w 8023328"/>
              <a:gd name="connsiteY3292" fmla="*/ 525440 h 2380521"/>
              <a:gd name="connsiteX3293" fmla="*/ 927607 w 8023328"/>
              <a:gd name="connsiteY3293" fmla="*/ 513042 h 2380521"/>
              <a:gd name="connsiteX3294" fmla="*/ 941461 w 8023328"/>
              <a:gd name="connsiteY3294" fmla="*/ 499186 h 2380521"/>
              <a:gd name="connsiteX3295" fmla="*/ 870626 w 8023328"/>
              <a:gd name="connsiteY3295" fmla="*/ 499186 h 2380521"/>
              <a:gd name="connsiteX3296" fmla="*/ 883027 w 8023328"/>
              <a:gd name="connsiteY3296" fmla="*/ 513042 h 2380521"/>
              <a:gd name="connsiteX3297" fmla="*/ 870626 w 8023328"/>
              <a:gd name="connsiteY3297" fmla="*/ 525440 h 2380521"/>
              <a:gd name="connsiteX3298" fmla="*/ 856774 w 8023328"/>
              <a:gd name="connsiteY3298" fmla="*/ 513042 h 2380521"/>
              <a:gd name="connsiteX3299" fmla="*/ 870626 w 8023328"/>
              <a:gd name="connsiteY3299" fmla="*/ 499186 h 2380521"/>
              <a:gd name="connsiteX3300" fmla="*/ 798340 w 8023328"/>
              <a:gd name="connsiteY3300" fmla="*/ 499186 h 2380521"/>
              <a:gd name="connsiteX3301" fmla="*/ 812196 w 8023328"/>
              <a:gd name="connsiteY3301" fmla="*/ 513042 h 2380521"/>
              <a:gd name="connsiteX3302" fmla="*/ 798340 w 8023328"/>
              <a:gd name="connsiteY3302" fmla="*/ 525440 h 2380521"/>
              <a:gd name="connsiteX3303" fmla="*/ 785941 w 8023328"/>
              <a:gd name="connsiteY3303" fmla="*/ 513042 h 2380521"/>
              <a:gd name="connsiteX3304" fmla="*/ 798340 w 8023328"/>
              <a:gd name="connsiteY3304" fmla="*/ 499186 h 2380521"/>
              <a:gd name="connsiteX3305" fmla="*/ 724135 w 8023328"/>
              <a:gd name="connsiteY3305" fmla="*/ 499186 h 2380521"/>
              <a:gd name="connsiteX3306" fmla="*/ 737991 w 8023328"/>
              <a:gd name="connsiteY3306" fmla="*/ 513042 h 2380521"/>
              <a:gd name="connsiteX3307" fmla="*/ 724135 w 8023328"/>
              <a:gd name="connsiteY3307" fmla="*/ 525440 h 2380521"/>
              <a:gd name="connsiteX3308" fmla="*/ 711744 w 8023328"/>
              <a:gd name="connsiteY3308" fmla="*/ 513042 h 2380521"/>
              <a:gd name="connsiteX3309" fmla="*/ 724135 w 8023328"/>
              <a:gd name="connsiteY3309" fmla="*/ 499186 h 2380521"/>
              <a:gd name="connsiteX3310" fmla="*/ 653306 w 8023328"/>
              <a:gd name="connsiteY3310" fmla="*/ 499186 h 2380521"/>
              <a:gd name="connsiteX3311" fmla="*/ 667164 w 8023328"/>
              <a:gd name="connsiteY3311" fmla="*/ 513042 h 2380521"/>
              <a:gd name="connsiteX3312" fmla="*/ 653306 w 8023328"/>
              <a:gd name="connsiteY3312" fmla="*/ 525440 h 2380521"/>
              <a:gd name="connsiteX3313" fmla="*/ 640910 w 8023328"/>
              <a:gd name="connsiteY3313" fmla="*/ 513042 h 2380521"/>
              <a:gd name="connsiteX3314" fmla="*/ 653306 w 8023328"/>
              <a:gd name="connsiteY3314" fmla="*/ 499186 h 2380521"/>
              <a:gd name="connsiteX3315" fmla="*/ 584869 w 8023328"/>
              <a:gd name="connsiteY3315" fmla="*/ 499186 h 2380521"/>
              <a:gd name="connsiteX3316" fmla="*/ 599654 w 8023328"/>
              <a:gd name="connsiteY3316" fmla="*/ 513042 h 2380521"/>
              <a:gd name="connsiteX3317" fmla="*/ 584869 w 8023328"/>
              <a:gd name="connsiteY3317" fmla="*/ 525440 h 2380521"/>
              <a:gd name="connsiteX3318" fmla="*/ 570076 w 8023328"/>
              <a:gd name="connsiteY3318" fmla="*/ 513042 h 2380521"/>
              <a:gd name="connsiteX3319" fmla="*/ 584869 w 8023328"/>
              <a:gd name="connsiteY3319" fmla="*/ 499186 h 2380521"/>
              <a:gd name="connsiteX3320" fmla="*/ 513670 w 8023328"/>
              <a:gd name="connsiteY3320" fmla="*/ 499186 h 2380521"/>
              <a:gd name="connsiteX3321" fmla="*/ 528846 w 8023328"/>
              <a:gd name="connsiteY3321" fmla="*/ 513042 h 2380521"/>
              <a:gd name="connsiteX3322" fmla="*/ 513670 w 8023328"/>
              <a:gd name="connsiteY3322" fmla="*/ 525440 h 2380521"/>
              <a:gd name="connsiteX3323" fmla="*/ 499248 w 8023328"/>
              <a:gd name="connsiteY3323" fmla="*/ 513042 h 2380521"/>
              <a:gd name="connsiteX3324" fmla="*/ 513670 w 8023328"/>
              <a:gd name="connsiteY3324" fmla="*/ 499186 h 2380521"/>
              <a:gd name="connsiteX3325" fmla="*/ 3939871 w 8023328"/>
              <a:gd name="connsiteY3325" fmla="*/ 495814 h 2380521"/>
              <a:gd name="connsiteX3326" fmla="*/ 3952268 w 8023328"/>
              <a:gd name="connsiteY3326" fmla="*/ 510602 h 2380521"/>
              <a:gd name="connsiteX3327" fmla="*/ 3939871 w 8023328"/>
              <a:gd name="connsiteY3327" fmla="*/ 525391 h 2380521"/>
              <a:gd name="connsiteX3328" fmla="*/ 3926015 w 8023328"/>
              <a:gd name="connsiteY3328" fmla="*/ 510602 h 2380521"/>
              <a:gd name="connsiteX3329" fmla="*/ 3939871 w 8023328"/>
              <a:gd name="connsiteY3329" fmla="*/ 495814 h 2380521"/>
              <a:gd name="connsiteX3330" fmla="*/ 3869042 w 8023328"/>
              <a:gd name="connsiteY3330" fmla="*/ 495814 h 2380521"/>
              <a:gd name="connsiteX3331" fmla="*/ 3881439 w 8023328"/>
              <a:gd name="connsiteY3331" fmla="*/ 510602 h 2380521"/>
              <a:gd name="connsiteX3332" fmla="*/ 3869042 w 8023328"/>
              <a:gd name="connsiteY3332" fmla="*/ 525391 h 2380521"/>
              <a:gd name="connsiteX3333" fmla="*/ 3855186 w 8023328"/>
              <a:gd name="connsiteY3333" fmla="*/ 510602 h 2380521"/>
              <a:gd name="connsiteX3334" fmla="*/ 3869042 w 8023328"/>
              <a:gd name="connsiteY3334" fmla="*/ 495814 h 2380521"/>
              <a:gd name="connsiteX3335" fmla="*/ 3796752 w 8023328"/>
              <a:gd name="connsiteY3335" fmla="*/ 495814 h 2380521"/>
              <a:gd name="connsiteX3336" fmla="*/ 3810608 w 8023328"/>
              <a:gd name="connsiteY3336" fmla="*/ 510602 h 2380521"/>
              <a:gd name="connsiteX3337" fmla="*/ 3796752 w 8023328"/>
              <a:gd name="connsiteY3337" fmla="*/ 525391 h 2380521"/>
              <a:gd name="connsiteX3338" fmla="*/ 3784355 w 8023328"/>
              <a:gd name="connsiteY3338" fmla="*/ 510602 h 2380521"/>
              <a:gd name="connsiteX3339" fmla="*/ 3796752 w 8023328"/>
              <a:gd name="connsiteY3339" fmla="*/ 495814 h 2380521"/>
              <a:gd name="connsiteX3340" fmla="*/ 3725922 w 8023328"/>
              <a:gd name="connsiteY3340" fmla="*/ 495814 h 2380521"/>
              <a:gd name="connsiteX3341" fmla="*/ 3739778 w 8023328"/>
              <a:gd name="connsiteY3341" fmla="*/ 510602 h 2380521"/>
              <a:gd name="connsiteX3342" fmla="*/ 3725922 w 8023328"/>
              <a:gd name="connsiteY3342" fmla="*/ 525391 h 2380521"/>
              <a:gd name="connsiteX3343" fmla="*/ 3713525 w 8023328"/>
              <a:gd name="connsiteY3343" fmla="*/ 510602 h 2380521"/>
              <a:gd name="connsiteX3344" fmla="*/ 3725922 w 8023328"/>
              <a:gd name="connsiteY3344" fmla="*/ 495814 h 2380521"/>
              <a:gd name="connsiteX3345" fmla="*/ 3655091 w 8023328"/>
              <a:gd name="connsiteY3345" fmla="*/ 495814 h 2380521"/>
              <a:gd name="connsiteX3346" fmla="*/ 3668947 w 8023328"/>
              <a:gd name="connsiteY3346" fmla="*/ 510602 h 2380521"/>
              <a:gd name="connsiteX3347" fmla="*/ 3655091 w 8023328"/>
              <a:gd name="connsiteY3347" fmla="*/ 525391 h 2380521"/>
              <a:gd name="connsiteX3348" fmla="*/ 3642694 w 8023328"/>
              <a:gd name="connsiteY3348" fmla="*/ 510602 h 2380521"/>
              <a:gd name="connsiteX3349" fmla="*/ 3655091 w 8023328"/>
              <a:gd name="connsiteY3349" fmla="*/ 495814 h 2380521"/>
              <a:gd name="connsiteX3350" fmla="*/ 3583280 w 8023328"/>
              <a:gd name="connsiteY3350" fmla="*/ 495814 h 2380521"/>
              <a:gd name="connsiteX3351" fmla="*/ 3598069 w 8023328"/>
              <a:gd name="connsiteY3351" fmla="*/ 510602 h 2380521"/>
              <a:gd name="connsiteX3352" fmla="*/ 3583280 w 8023328"/>
              <a:gd name="connsiteY3352" fmla="*/ 525391 h 2380521"/>
              <a:gd name="connsiteX3353" fmla="*/ 3568491 w 8023328"/>
              <a:gd name="connsiteY3353" fmla="*/ 510602 h 2380521"/>
              <a:gd name="connsiteX3354" fmla="*/ 3583280 w 8023328"/>
              <a:gd name="connsiteY3354" fmla="*/ 495814 h 2380521"/>
              <a:gd name="connsiteX3355" fmla="*/ 3512449 w 8023328"/>
              <a:gd name="connsiteY3355" fmla="*/ 495814 h 2380521"/>
              <a:gd name="connsiteX3356" fmla="*/ 3527237 w 8023328"/>
              <a:gd name="connsiteY3356" fmla="*/ 510602 h 2380521"/>
              <a:gd name="connsiteX3357" fmla="*/ 3512449 w 8023328"/>
              <a:gd name="connsiteY3357" fmla="*/ 525391 h 2380521"/>
              <a:gd name="connsiteX3358" fmla="*/ 3497661 w 8023328"/>
              <a:gd name="connsiteY3358" fmla="*/ 510602 h 2380521"/>
              <a:gd name="connsiteX3359" fmla="*/ 3512449 w 8023328"/>
              <a:gd name="connsiteY3359" fmla="*/ 495814 h 2380521"/>
              <a:gd name="connsiteX3360" fmla="*/ 3440686 w 8023328"/>
              <a:gd name="connsiteY3360" fmla="*/ 495814 h 2380521"/>
              <a:gd name="connsiteX3361" fmla="*/ 3453083 w 8023328"/>
              <a:gd name="connsiteY3361" fmla="*/ 510602 h 2380521"/>
              <a:gd name="connsiteX3362" fmla="*/ 3440686 w 8023328"/>
              <a:gd name="connsiteY3362" fmla="*/ 525391 h 2380521"/>
              <a:gd name="connsiteX3363" fmla="*/ 3426830 w 8023328"/>
              <a:gd name="connsiteY3363" fmla="*/ 510602 h 2380521"/>
              <a:gd name="connsiteX3364" fmla="*/ 3440686 w 8023328"/>
              <a:gd name="connsiteY3364" fmla="*/ 495814 h 2380521"/>
              <a:gd name="connsiteX3365" fmla="*/ 3369857 w 8023328"/>
              <a:gd name="connsiteY3365" fmla="*/ 495814 h 2380521"/>
              <a:gd name="connsiteX3366" fmla="*/ 3382254 w 8023328"/>
              <a:gd name="connsiteY3366" fmla="*/ 510602 h 2380521"/>
              <a:gd name="connsiteX3367" fmla="*/ 3369857 w 8023328"/>
              <a:gd name="connsiteY3367" fmla="*/ 525391 h 2380521"/>
              <a:gd name="connsiteX3368" fmla="*/ 3356001 w 8023328"/>
              <a:gd name="connsiteY3368" fmla="*/ 510602 h 2380521"/>
              <a:gd name="connsiteX3369" fmla="*/ 3369857 w 8023328"/>
              <a:gd name="connsiteY3369" fmla="*/ 495814 h 2380521"/>
              <a:gd name="connsiteX3370" fmla="*/ 3299094 w 8023328"/>
              <a:gd name="connsiteY3370" fmla="*/ 495814 h 2380521"/>
              <a:gd name="connsiteX3371" fmla="*/ 3311491 w 8023328"/>
              <a:gd name="connsiteY3371" fmla="*/ 510602 h 2380521"/>
              <a:gd name="connsiteX3372" fmla="*/ 3299094 w 8023328"/>
              <a:gd name="connsiteY3372" fmla="*/ 525391 h 2380521"/>
              <a:gd name="connsiteX3373" fmla="*/ 3285240 w 8023328"/>
              <a:gd name="connsiteY3373" fmla="*/ 510602 h 2380521"/>
              <a:gd name="connsiteX3374" fmla="*/ 3299094 w 8023328"/>
              <a:gd name="connsiteY3374" fmla="*/ 495814 h 2380521"/>
              <a:gd name="connsiteX3375" fmla="*/ 3226805 w 8023328"/>
              <a:gd name="connsiteY3375" fmla="*/ 495814 h 2380521"/>
              <a:gd name="connsiteX3376" fmla="*/ 3240660 w 8023328"/>
              <a:gd name="connsiteY3376" fmla="*/ 510602 h 2380521"/>
              <a:gd name="connsiteX3377" fmla="*/ 3226805 w 8023328"/>
              <a:gd name="connsiteY3377" fmla="*/ 525391 h 2380521"/>
              <a:gd name="connsiteX3378" fmla="*/ 3214406 w 8023328"/>
              <a:gd name="connsiteY3378" fmla="*/ 510602 h 2380521"/>
              <a:gd name="connsiteX3379" fmla="*/ 3226805 w 8023328"/>
              <a:gd name="connsiteY3379" fmla="*/ 495814 h 2380521"/>
              <a:gd name="connsiteX3380" fmla="*/ 3152602 w 8023328"/>
              <a:gd name="connsiteY3380" fmla="*/ 495814 h 2380521"/>
              <a:gd name="connsiteX3381" fmla="*/ 3166454 w 8023328"/>
              <a:gd name="connsiteY3381" fmla="*/ 510602 h 2380521"/>
              <a:gd name="connsiteX3382" fmla="*/ 3152602 w 8023328"/>
              <a:gd name="connsiteY3382" fmla="*/ 525391 h 2380521"/>
              <a:gd name="connsiteX3383" fmla="*/ 3140203 w 8023328"/>
              <a:gd name="connsiteY3383" fmla="*/ 510602 h 2380521"/>
              <a:gd name="connsiteX3384" fmla="*/ 3152602 w 8023328"/>
              <a:gd name="connsiteY3384" fmla="*/ 495814 h 2380521"/>
              <a:gd name="connsiteX3385" fmla="*/ 2439944 w 8023328"/>
              <a:gd name="connsiteY3385" fmla="*/ 428356 h 2380521"/>
              <a:gd name="connsiteX3386" fmla="*/ 2454729 w 8023328"/>
              <a:gd name="connsiteY3386" fmla="*/ 440753 h 2380521"/>
              <a:gd name="connsiteX3387" fmla="*/ 2439944 w 8023328"/>
              <a:gd name="connsiteY3387" fmla="*/ 454610 h 2380521"/>
              <a:gd name="connsiteX3388" fmla="*/ 2425156 w 8023328"/>
              <a:gd name="connsiteY3388" fmla="*/ 440753 h 2380521"/>
              <a:gd name="connsiteX3389" fmla="*/ 2439944 w 8023328"/>
              <a:gd name="connsiteY3389" fmla="*/ 428356 h 2380521"/>
              <a:gd name="connsiteX3390" fmla="*/ 2369110 w 8023328"/>
              <a:gd name="connsiteY3390" fmla="*/ 428356 h 2380521"/>
              <a:gd name="connsiteX3391" fmla="*/ 2383898 w 8023328"/>
              <a:gd name="connsiteY3391" fmla="*/ 440753 h 2380521"/>
              <a:gd name="connsiteX3392" fmla="*/ 2369110 w 8023328"/>
              <a:gd name="connsiteY3392" fmla="*/ 454610 h 2380521"/>
              <a:gd name="connsiteX3393" fmla="*/ 2354319 w 8023328"/>
              <a:gd name="connsiteY3393" fmla="*/ 440753 h 2380521"/>
              <a:gd name="connsiteX3394" fmla="*/ 2369110 w 8023328"/>
              <a:gd name="connsiteY3394" fmla="*/ 428356 h 2380521"/>
              <a:gd name="connsiteX3395" fmla="*/ 2298278 w 8023328"/>
              <a:gd name="connsiteY3395" fmla="*/ 428356 h 2380521"/>
              <a:gd name="connsiteX3396" fmla="*/ 2313066 w 8023328"/>
              <a:gd name="connsiteY3396" fmla="*/ 440753 h 2380521"/>
              <a:gd name="connsiteX3397" fmla="*/ 2298278 w 8023328"/>
              <a:gd name="connsiteY3397" fmla="*/ 454610 h 2380521"/>
              <a:gd name="connsiteX3398" fmla="*/ 2283490 w 8023328"/>
              <a:gd name="connsiteY3398" fmla="*/ 440753 h 2380521"/>
              <a:gd name="connsiteX3399" fmla="*/ 2298278 w 8023328"/>
              <a:gd name="connsiteY3399" fmla="*/ 428356 h 2380521"/>
              <a:gd name="connsiteX3400" fmla="*/ 2226514 w 8023328"/>
              <a:gd name="connsiteY3400" fmla="*/ 428356 h 2380521"/>
              <a:gd name="connsiteX3401" fmla="*/ 2238914 w 8023328"/>
              <a:gd name="connsiteY3401" fmla="*/ 440753 h 2380521"/>
              <a:gd name="connsiteX3402" fmla="*/ 2226514 w 8023328"/>
              <a:gd name="connsiteY3402" fmla="*/ 454610 h 2380521"/>
              <a:gd name="connsiteX3403" fmla="*/ 2212656 w 8023328"/>
              <a:gd name="connsiteY3403" fmla="*/ 440753 h 2380521"/>
              <a:gd name="connsiteX3404" fmla="*/ 2226514 w 8023328"/>
              <a:gd name="connsiteY3404" fmla="*/ 428356 h 2380521"/>
              <a:gd name="connsiteX3405" fmla="*/ 2155682 w 8023328"/>
              <a:gd name="connsiteY3405" fmla="*/ 428356 h 2380521"/>
              <a:gd name="connsiteX3406" fmla="*/ 2168079 w 8023328"/>
              <a:gd name="connsiteY3406" fmla="*/ 440753 h 2380521"/>
              <a:gd name="connsiteX3407" fmla="*/ 2155682 w 8023328"/>
              <a:gd name="connsiteY3407" fmla="*/ 454610 h 2380521"/>
              <a:gd name="connsiteX3408" fmla="*/ 2141825 w 8023328"/>
              <a:gd name="connsiteY3408" fmla="*/ 440753 h 2380521"/>
              <a:gd name="connsiteX3409" fmla="*/ 2155682 w 8023328"/>
              <a:gd name="connsiteY3409" fmla="*/ 428356 h 2380521"/>
              <a:gd name="connsiteX3410" fmla="*/ 2084846 w 8023328"/>
              <a:gd name="connsiteY3410" fmla="*/ 428356 h 2380521"/>
              <a:gd name="connsiteX3411" fmla="*/ 2097246 w 8023328"/>
              <a:gd name="connsiteY3411" fmla="*/ 440753 h 2380521"/>
              <a:gd name="connsiteX3412" fmla="*/ 2084846 w 8023328"/>
              <a:gd name="connsiteY3412" fmla="*/ 454610 h 2380521"/>
              <a:gd name="connsiteX3413" fmla="*/ 2070991 w 8023328"/>
              <a:gd name="connsiteY3413" fmla="*/ 440753 h 2380521"/>
              <a:gd name="connsiteX3414" fmla="*/ 2084846 w 8023328"/>
              <a:gd name="connsiteY3414" fmla="*/ 428356 h 2380521"/>
              <a:gd name="connsiteX3415" fmla="*/ 2011832 w 8023328"/>
              <a:gd name="connsiteY3415" fmla="*/ 428356 h 2380521"/>
              <a:gd name="connsiteX3416" fmla="*/ 2026418 w 8023328"/>
              <a:gd name="connsiteY3416" fmla="*/ 440753 h 2380521"/>
              <a:gd name="connsiteX3417" fmla="*/ 2011832 w 8023328"/>
              <a:gd name="connsiteY3417" fmla="*/ 454610 h 2380521"/>
              <a:gd name="connsiteX3418" fmla="*/ 2000165 w 8023328"/>
              <a:gd name="connsiteY3418" fmla="*/ 440753 h 2380521"/>
              <a:gd name="connsiteX3419" fmla="*/ 2011832 w 8023328"/>
              <a:gd name="connsiteY3419" fmla="*/ 428356 h 2380521"/>
              <a:gd name="connsiteX3420" fmla="*/ 1938362 w 8023328"/>
              <a:gd name="connsiteY3420" fmla="*/ 428356 h 2380521"/>
              <a:gd name="connsiteX3421" fmla="*/ 1952216 w 8023328"/>
              <a:gd name="connsiteY3421" fmla="*/ 440753 h 2380521"/>
              <a:gd name="connsiteX3422" fmla="*/ 1938362 w 8023328"/>
              <a:gd name="connsiteY3422" fmla="*/ 454610 h 2380521"/>
              <a:gd name="connsiteX3423" fmla="*/ 1925965 w 8023328"/>
              <a:gd name="connsiteY3423" fmla="*/ 440753 h 2380521"/>
              <a:gd name="connsiteX3424" fmla="*/ 1938362 w 8023328"/>
              <a:gd name="connsiteY3424" fmla="*/ 428356 h 2380521"/>
              <a:gd name="connsiteX3425" fmla="*/ 1867525 w 8023328"/>
              <a:gd name="connsiteY3425" fmla="*/ 428356 h 2380521"/>
              <a:gd name="connsiteX3426" fmla="*/ 1881384 w 8023328"/>
              <a:gd name="connsiteY3426" fmla="*/ 440753 h 2380521"/>
              <a:gd name="connsiteX3427" fmla="*/ 1867525 w 8023328"/>
              <a:gd name="connsiteY3427" fmla="*/ 454610 h 2380521"/>
              <a:gd name="connsiteX3428" fmla="*/ 1855126 w 8023328"/>
              <a:gd name="connsiteY3428" fmla="*/ 440753 h 2380521"/>
              <a:gd name="connsiteX3429" fmla="*/ 1867525 w 8023328"/>
              <a:gd name="connsiteY3429" fmla="*/ 428356 h 2380521"/>
              <a:gd name="connsiteX3430" fmla="*/ 1799085 w 8023328"/>
              <a:gd name="connsiteY3430" fmla="*/ 428356 h 2380521"/>
              <a:gd name="connsiteX3431" fmla="*/ 1813873 w 8023328"/>
              <a:gd name="connsiteY3431" fmla="*/ 440753 h 2380521"/>
              <a:gd name="connsiteX3432" fmla="*/ 1799085 w 8023328"/>
              <a:gd name="connsiteY3432" fmla="*/ 454610 h 2380521"/>
              <a:gd name="connsiteX3433" fmla="*/ 1784298 w 8023328"/>
              <a:gd name="connsiteY3433" fmla="*/ 440753 h 2380521"/>
              <a:gd name="connsiteX3434" fmla="*/ 1799085 w 8023328"/>
              <a:gd name="connsiteY3434" fmla="*/ 428356 h 2380521"/>
              <a:gd name="connsiteX3435" fmla="*/ 1728260 w 8023328"/>
              <a:gd name="connsiteY3435" fmla="*/ 428356 h 2380521"/>
              <a:gd name="connsiteX3436" fmla="*/ 1743046 w 8023328"/>
              <a:gd name="connsiteY3436" fmla="*/ 440753 h 2380521"/>
              <a:gd name="connsiteX3437" fmla="*/ 1728260 w 8023328"/>
              <a:gd name="connsiteY3437" fmla="*/ 454610 h 2380521"/>
              <a:gd name="connsiteX3438" fmla="*/ 1713469 w 8023328"/>
              <a:gd name="connsiteY3438" fmla="*/ 440753 h 2380521"/>
              <a:gd name="connsiteX3439" fmla="*/ 1728260 w 8023328"/>
              <a:gd name="connsiteY3439" fmla="*/ 428356 h 2380521"/>
              <a:gd name="connsiteX3440" fmla="*/ 1657426 w 8023328"/>
              <a:gd name="connsiteY3440" fmla="*/ 428356 h 2380521"/>
              <a:gd name="connsiteX3441" fmla="*/ 1672218 w 8023328"/>
              <a:gd name="connsiteY3441" fmla="*/ 440753 h 2380521"/>
              <a:gd name="connsiteX3442" fmla="*/ 1657426 w 8023328"/>
              <a:gd name="connsiteY3442" fmla="*/ 454610 h 2380521"/>
              <a:gd name="connsiteX3443" fmla="*/ 1642647 w 8023328"/>
              <a:gd name="connsiteY3443" fmla="*/ 440753 h 2380521"/>
              <a:gd name="connsiteX3444" fmla="*/ 1657426 w 8023328"/>
              <a:gd name="connsiteY3444" fmla="*/ 428356 h 2380521"/>
              <a:gd name="connsiteX3445" fmla="*/ 1582294 w 8023328"/>
              <a:gd name="connsiteY3445" fmla="*/ 428356 h 2380521"/>
              <a:gd name="connsiteX3446" fmla="*/ 1594697 w 8023328"/>
              <a:gd name="connsiteY3446" fmla="*/ 440753 h 2380521"/>
              <a:gd name="connsiteX3447" fmla="*/ 1582294 w 8023328"/>
              <a:gd name="connsiteY3447" fmla="*/ 454610 h 2380521"/>
              <a:gd name="connsiteX3448" fmla="*/ 1568438 w 8023328"/>
              <a:gd name="connsiteY3448" fmla="*/ 440753 h 2380521"/>
              <a:gd name="connsiteX3449" fmla="*/ 1582294 w 8023328"/>
              <a:gd name="connsiteY3449" fmla="*/ 428356 h 2380521"/>
              <a:gd name="connsiteX3450" fmla="*/ 1512195 w 8023328"/>
              <a:gd name="connsiteY3450" fmla="*/ 428356 h 2380521"/>
              <a:gd name="connsiteX3451" fmla="*/ 1523862 w 8023328"/>
              <a:gd name="connsiteY3451" fmla="*/ 440753 h 2380521"/>
              <a:gd name="connsiteX3452" fmla="*/ 1512195 w 8023328"/>
              <a:gd name="connsiteY3452" fmla="*/ 454610 h 2380521"/>
              <a:gd name="connsiteX3453" fmla="*/ 1497610 w 8023328"/>
              <a:gd name="connsiteY3453" fmla="*/ 440753 h 2380521"/>
              <a:gd name="connsiteX3454" fmla="*/ 1512195 w 8023328"/>
              <a:gd name="connsiteY3454" fmla="*/ 428356 h 2380521"/>
              <a:gd name="connsiteX3455" fmla="*/ 1439171 w 8023328"/>
              <a:gd name="connsiteY3455" fmla="*/ 428356 h 2380521"/>
              <a:gd name="connsiteX3456" fmla="*/ 1453023 w 8023328"/>
              <a:gd name="connsiteY3456" fmla="*/ 440753 h 2380521"/>
              <a:gd name="connsiteX3457" fmla="*/ 1439171 w 8023328"/>
              <a:gd name="connsiteY3457" fmla="*/ 454610 h 2380521"/>
              <a:gd name="connsiteX3458" fmla="*/ 1426771 w 8023328"/>
              <a:gd name="connsiteY3458" fmla="*/ 440753 h 2380521"/>
              <a:gd name="connsiteX3459" fmla="*/ 1439171 w 8023328"/>
              <a:gd name="connsiteY3459" fmla="*/ 428356 h 2380521"/>
              <a:gd name="connsiteX3460" fmla="*/ 1368344 w 8023328"/>
              <a:gd name="connsiteY3460" fmla="*/ 428356 h 2380521"/>
              <a:gd name="connsiteX3461" fmla="*/ 1382196 w 8023328"/>
              <a:gd name="connsiteY3461" fmla="*/ 440753 h 2380521"/>
              <a:gd name="connsiteX3462" fmla="*/ 1368344 w 8023328"/>
              <a:gd name="connsiteY3462" fmla="*/ 454610 h 2380521"/>
              <a:gd name="connsiteX3463" fmla="*/ 1355948 w 8023328"/>
              <a:gd name="connsiteY3463" fmla="*/ 440753 h 2380521"/>
              <a:gd name="connsiteX3464" fmla="*/ 1368344 w 8023328"/>
              <a:gd name="connsiteY3464" fmla="*/ 428356 h 2380521"/>
              <a:gd name="connsiteX3465" fmla="*/ 1297515 w 8023328"/>
              <a:gd name="connsiteY3465" fmla="*/ 428356 h 2380521"/>
              <a:gd name="connsiteX3466" fmla="*/ 1311372 w 8023328"/>
              <a:gd name="connsiteY3466" fmla="*/ 440753 h 2380521"/>
              <a:gd name="connsiteX3467" fmla="*/ 1297515 w 8023328"/>
              <a:gd name="connsiteY3467" fmla="*/ 454610 h 2380521"/>
              <a:gd name="connsiteX3468" fmla="*/ 1285118 w 8023328"/>
              <a:gd name="connsiteY3468" fmla="*/ 440753 h 2380521"/>
              <a:gd name="connsiteX3469" fmla="*/ 1297515 w 8023328"/>
              <a:gd name="connsiteY3469" fmla="*/ 428356 h 2380521"/>
              <a:gd name="connsiteX3470" fmla="*/ 1225703 w 8023328"/>
              <a:gd name="connsiteY3470" fmla="*/ 428356 h 2380521"/>
              <a:gd name="connsiteX3471" fmla="*/ 1240491 w 8023328"/>
              <a:gd name="connsiteY3471" fmla="*/ 440753 h 2380521"/>
              <a:gd name="connsiteX3472" fmla="*/ 1225703 w 8023328"/>
              <a:gd name="connsiteY3472" fmla="*/ 454610 h 2380521"/>
              <a:gd name="connsiteX3473" fmla="*/ 1210925 w 8023328"/>
              <a:gd name="connsiteY3473" fmla="*/ 440753 h 2380521"/>
              <a:gd name="connsiteX3474" fmla="*/ 1225703 w 8023328"/>
              <a:gd name="connsiteY3474" fmla="*/ 428356 h 2380521"/>
              <a:gd name="connsiteX3475" fmla="*/ 1154886 w 8023328"/>
              <a:gd name="connsiteY3475" fmla="*/ 428356 h 2380521"/>
              <a:gd name="connsiteX3476" fmla="*/ 1169676 w 8023328"/>
              <a:gd name="connsiteY3476" fmla="*/ 440753 h 2380521"/>
              <a:gd name="connsiteX3477" fmla="*/ 1154886 w 8023328"/>
              <a:gd name="connsiteY3477" fmla="*/ 454610 h 2380521"/>
              <a:gd name="connsiteX3478" fmla="*/ 1140096 w 8023328"/>
              <a:gd name="connsiteY3478" fmla="*/ 440753 h 2380521"/>
              <a:gd name="connsiteX3479" fmla="*/ 1154886 w 8023328"/>
              <a:gd name="connsiteY3479" fmla="*/ 428356 h 2380521"/>
              <a:gd name="connsiteX3480" fmla="*/ 1084056 w 8023328"/>
              <a:gd name="connsiteY3480" fmla="*/ 428356 h 2380521"/>
              <a:gd name="connsiteX3481" fmla="*/ 1098844 w 8023328"/>
              <a:gd name="connsiteY3481" fmla="*/ 440753 h 2380521"/>
              <a:gd name="connsiteX3482" fmla="*/ 1084056 w 8023328"/>
              <a:gd name="connsiteY3482" fmla="*/ 454610 h 2380521"/>
              <a:gd name="connsiteX3483" fmla="*/ 1069267 w 8023328"/>
              <a:gd name="connsiteY3483" fmla="*/ 440753 h 2380521"/>
              <a:gd name="connsiteX3484" fmla="*/ 1084056 w 8023328"/>
              <a:gd name="connsiteY3484" fmla="*/ 428356 h 2380521"/>
              <a:gd name="connsiteX3485" fmla="*/ 1013015 w 8023328"/>
              <a:gd name="connsiteY3485" fmla="*/ 428356 h 2380521"/>
              <a:gd name="connsiteX3486" fmla="*/ 1024685 w 8023328"/>
              <a:gd name="connsiteY3486" fmla="*/ 440753 h 2380521"/>
              <a:gd name="connsiteX3487" fmla="*/ 1013015 w 8023328"/>
              <a:gd name="connsiteY3487" fmla="*/ 454610 h 2380521"/>
              <a:gd name="connsiteX3488" fmla="*/ 998434 w 8023328"/>
              <a:gd name="connsiteY3488" fmla="*/ 440753 h 2380521"/>
              <a:gd name="connsiteX3489" fmla="*/ 1013015 w 8023328"/>
              <a:gd name="connsiteY3489" fmla="*/ 428356 h 2380521"/>
              <a:gd name="connsiteX3490" fmla="*/ 941465 w 8023328"/>
              <a:gd name="connsiteY3490" fmla="*/ 428356 h 2380521"/>
              <a:gd name="connsiteX3491" fmla="*/ 953864 w 8023328"/>
              <a:gd name="connsiteY3491" fmla="*/ 440753 h 2380521"/>
              <a:gd name="connsiteX3492" fmla="*/ 941465 w 8023328"/>
              <a:gd name="connsiteY3492" fmla="*/ 454610 h 2380521"/>
              <a:gd name="connsiteX3493" fmla="*/ 927611 w 8023328"/>
              <a:gd name="connsiteY3493" fmla="*/ 440753 h 2380521"/>
              <a:gd name="connsiteX3494" fmla="*/ 941465 w 8023328"/>
              <a:gd name="connsiteY3494" fmla="*/ 428356 h 2380521"/>
              <a:gd name="connsiteX3495" fmla="*/ 870633 w 8023328"/>
              <a:gd name="connsiteY3495" fmla="*/ 428356 h 2380521"/>
              <a:gd name="connsiteX3496" fmla="*/ 883030 w 8023328"/>
              <a:gd name="connsiteY3496" fmla="*/ 440753 h 2380521"/>
              <a:gd name="connsiteX3497" fmla="*/ 870633 w 8023328"/>
              <a:gd name="connsiteY3497" fmla="*/ 454610 h 2380521"/>
              <a:gd name="connsiteX3498" fmla="*/ 856774 w 8023328"/>
              <a:gd name="connsiteY3498" fmla="*/ 440753 h 2380521"/>
              <a:gd name="connsiteX3499" fmla="*/ 870633 w 8023328"/>
              <a:gd name="connsiteY3499" fmla="*/ 428356 h 2380521"/>
              <a:gd name="connsiteX3500" fmla="*/ 798344 w 8023328"/>
              <a:gd name="connsiteY3500" fmla="*/ 428356 h 2380521"/>
              <a:gd name="connsiteX3501" fmla="*/ 812196 w 8023328"/>
              <a:gd name="connsiteY3501" fmla="*/ 440753 h 2380521"/>
              <a:gd name="connsiteX3502" fmla="*/ 798344 w 8023328"/>
              <a:gd name="connsiteY3502" fmla="*/ 454610 h 2380521"/>
              <a:gd name="connsiteX3503" fmla="*/ 785947 w 8023328"/>
              <a:gd name="connsiteY3503" fmla="*/ 440753 h 2380521"/>
              <a:gd name="connsiteX3504" fmla="*/ 798344 w 8023328"/>
              <a:gd name="connsiteY3504" fmla="*/ 428356 h 2380521"/>
              <a:gd name="connsiteX3505" fmla="*/ 724138 w 8023328"/>
              <a:gd name="connsiteY3505" fmla="*/ 428356 h 2380521"/>
              <a:gd name="connsiteX3506" fmla="*/ 738002 w 8023328"/>
              <a:gd name="connsiteY3506" fmla="*/ 442212 h 2380521"/>
              <a:gd name="connsiteX3507" fmla="*/ 724138 w 8023328"/>
              <a:gd name="connsiteY3507" fmla="*/ 454610 h 2380521"/>
              <a:gd name="connsiteX3508" fmla="*/ 711747 w 8023328"/>
              <a:gd name="connsiteY3508" fmla="*/ 442212 h 2380521"/>
              <a:gd name="connsiteX3509" fmla="*/ 724138 w 8023328"/>
              <a:gd name="connsiteY3509" fmla="*/ 428356 h 2380521"/>
              <a:gd name="connsiteX3510" fmla="*/ 653312 w 8023328"/>
              <a:gd name="connsiteY3510" fmla="*/ 428356 h 2380521"/>
              <a:gd name="connsiteX3511" fmla="*/ 667165 w 8023328"/>
              <a:gd name="connsiteY3511" fmla="*/ 442212 h 2380521"/>
              <a:gd name="connsiteX3512" fmla="*/ 653312 w 8023328"/>
              <a:gd name="connsiteY3512" fmla="*/ 454610 h 2380521"/>
              <a:gd name="connsiteX3513" fmla="*/ 640912 w 8023328"/>
              <a:gd name="connsiteY3513" fmla="*/ 442212 h 2380521"/>
              <a:gd name="connsiteX3514" fmla="*/ 653312 w 8023328"/>
              <a:gd name="connsiteY3514" fmla="*/ 428356 h 2380521"/>
              <a:gd name="connsiteX3515" fmla="*/ 3796752 w 8023328"/>
              <a:gd name="connsiteY3515" fmla="*/ 424982 h 2380521"/>
              <a:gd name="connsiteX3516" fmla="*/ 3810608 w 8023328"/>
              <a:gd name="connsiteY3516" fmla="*/ 439771 h 2380521"/>
              <a:gd name="connsiteX3517" fmla="*/ 3796752 w 8023328"/>
              <a:gd name="connsiteY3517" fmla="*/ 454560 h 2380521"/>
              <a:gd name="connsiteX3518" fmla="*/ 3784355 w 8023328"/>
              <a:gd name="connsiteY3518" fmla="*/ 439771 h 2380521"/>
              <a:gd name="connsiteX3519" fmla="*/ 3796752 w 8023328"/>
              <a:gd name="connsiteY3519" fmla="*/ 424982 h 2380521"/>
              <a:gd name="connsiteX3520" fmla="*/ 3725922 w 8023328"/>
              <a:gd name="connsiteY3520" fmla="*/ 424982 h 2380521"/>
              <a:gd name="connsiteX3521" fmla="*/ 3739778 w 8023328"/>
              <a:gd name="connsiteY3521" fmla="*/ 439771 h 2380521"/>
              <a:gd name="connsiteX3522" fmla="*/ 3725922 w 8023328"/>
              <a:gd name="connsiteY3522" fmla="*/ 454560 h 2380521"/>
              <a:gd name="connsiteX3523" fmla="*/ 3713525 w 8023328"/>
              <a:gd name="connsiteY3523" fmla="*/ 439771 h 2380521"/>
              <a:gd name="connsiteX3524" fmla="*/ 3725922 w 8023328"/>
              <a:gd name="connsiteY3524" fmla="*/ 424982 h 2380521"/>
              <a:gd name="connsiteX3525" fmla="*/ 3655091 w 8023328"/>
              <a:gd name="connsiteY3525" fmla="*/ 424982 h 2380521"/>
              <a:gd name="connsiteX3526" fmla="*/ 3668947 w 8023328"/>
              <a:gd name="connsiteY3526" fmla="*/ 439771 h 2380521"/>
              <a:gd name="connsiteX3527" fmla="*/ 3655091 w 8023328"/>
              <a:gd name="connsiteY3527" fmla="*/ 454560 h 2380521"/>
              <a:gd name="connsiteX3528" fmla="*/ 3642694 w 8023328"/>
              <a:gd name="connsiteY3528" fmla="*/ 439771 h 2380521"/>
              <a:gd name="connsiteX3529" fmla="*/ 3655091 w 8023328"/>
              <a:gd name="connsiteY3529" fmla="*/ 424982 h 2380521"/>
              <a:gd name="connsiteX3530" fmla="*/ 3583280 w 8023328"/>
              <a:gd name="connsiteY3530" fmla="*/ 424982 h 2380521"/>
              <a:gd name="connsiteX3531" fmla="*/ 3598069 w 8023328"/>
              <a:gd name="connsiteY3531" fmla="*/ 439771 h 2380521"/>
              <a:gd name="connsiteX3532" fmla="*/ 3583280 w 8023328"/>
              <a:gd name="connsiteY3532" fmla="*/ 454560 h 2380521"/>
              <a:gd name="connsiteX3533" fmla="*/ 3568491 w 8023328"/>
              <a:gd name="connsiteY3533" fmla="*/ 439771 h 2380521"/>
              <a:gd name="connsiteX3534" fmla="*/ 3583280 w 8023328"/>
              <a:gd name="connsiteY3534" fmla="*/ 424982 h 2380521"/>
              <a:gd name="connsiteX3535" fmla="*/ 3512449 w 8023328"/>
              <a:gd name="connsiteY3535" fmla="*/ 424982 h 2380521"/>
              <a:gd name="connsiteX3536" fmla="*/ 3527237 w 8023328"/>
              <a:gd name="connsiteY3536" fmla="*/ 439771 h 2380521"/>
              <a:gd name="connsiteX3537" fmla="*/ 3512449 w 8023328"/>
              <a:gd name="connsiteY3537" fmla="*/ 454560 h 2380521"/>
              <a:gd name="connsiteX3538" fmla="*/ 3497661 w 8023328"/>
              <a:gd name="connsiteY3538" fmla="*/ 439771 h 2380521"/>
              <a:gd name="connsiteX3539" fmla="*/ 3512449 w 8023328"/>
              <a:gd name="connsiteY3539" fmla="*/ 424982 h 2380521"/>
              <a:gd name="connsiteX3540" fmla="*/ 3440686 w 8023328"/>
              <a:gd name="connsiteY3540" fmla="*/ 424982 h 2380521"/>
              <a:gd name="connsiteX3541" fmla="*/ 3453083 w 8023328"/>
              <a:gd name="connsiteY3541" fmla="*/ 439771 h 2380521"/>
              <a:gd name="connsiteX3542" fmla="*/ 3440686 w 8023328"/>
              <a:gd name="connsiteY3542" fmla="*/ 454560 h 2380521"/>
              <a:gd name="connsiteX3543" fmla="*/ 3426830 w 8023328"/>
              <a:gd name="connsiteY3543" fmla="*/ 439771 h 2380521"/>
              <a:gd name="connsiteX3544" fmla="*/ 3440686 w 8023328"/>
              <a:gd name="connsiteY3544" fmla="*/ 424982 h 2380521"/>
              <a:gd name="connsiteX3545" fmla="*/ 3369857 w 8023328"/>
              <a:gd name="connsiteY3545" fmla="*/ 424982 h 2380521"/>
              <a:gd name="connsiteX3546" fmla="*/ 3382254 w 8023328"/>
              <a:gd name="connsiteY3546" fmla="*/ 439771 h 2380521"/>
              <a:gd name="connsiteX3547" fmla="*/ 3369857 w 8023328"/>
              <a:gd name="connsiteY3547" fmla="*/ 454560 h 2380521"/>
              <a:gd name="connsiteX3548" fmla="*/ 3356001 w 8023328"/>
              <a:gd name="connsiteY3548" fmla="*/ 439771 h 2380521"/>
              <a:gd name="connsiteX3549" fmla="*/ 3369857 w 8023328"/>
              <a:gd name="connsiteY3549" fmla="*/ 424982 h 2380521"/>
              <a:gd name="connsiteX3550" fmla="*/ 3299097 w 8023328"/>
              <a:gd name="connsiteY3550" fmla="*/ 424982 h 2380521"/>
              <a:gd name="connsiteX3551" fmla="*/ 3311491 w 8023328"/>
              <a:gd name="connsiteY3551" fmla="*/ 439771 h 2380521"/>
              <a:gd name="connsiteX3552" fmla="*/ 3299097 w 8023328"/>
              <a:gd name="connsiteY3552" fmla="*/ 454560 h 2380521"/>
              <a:gd name="connsiteX3553" fmla="*/ 3285240 w 8023328"/>
              <a:gd name="connsiteY3553" fmla="*/ 439771 h 2380521"/>
              <a:gd name="connsiteX3554" fmla="*/ 3299097 w 8023328"/>
              <a:gd name="connsiteY3554" fmla="*/ 424982 h 2380521"/>
              <a:gd name="connsiteX3555" fmla="*/ 3226805 w 8023328"/>
              <a:gd name="connsiteY3555" fmla="*/ 424982 h 2380521"/>
              <a:gd name="connsiteX3556" fmla="*/ 3240664 w 8023328"/>
              <a:gd name="connsiteY3556" fmla="*/ 439771 h 2380521"/>
              <a:gd name="connsiteX3557" fmla="*/ 3226805 w 8023328"/>
              <a:gd name="connsiteY3557" fmla="*/ 454560 h 2380521"/>
              <a:gd name="connsiteX3558" fmla="*/ 3214406 w 8023328"/>
              <a:gd name="connsiteY3558" fmla="*/ 439771 h 2380521"/>
              <a:gd name="connsiteX3559" fmla="*/ 3226805 w 8023328"/>
              <a:gd name="connsiteY3559" fmla="*/ 424982 h 2380521"/>
              <a:gd name="connsiteX3560" fmla="*/ 3152602 w 8023328"/>
              <a:gd name="connsiteY3560" fmla="*/ 424982 h 2380521"/>
              <a:gd name="connsiteX3561" fmla="*/ 3166460 w 8023328"/>
              <a:gd name="connsiteY3561" fmla="*/ 439771 h 2380521"/>
              <a:gd name="connsiteX3562" fmla="*/ 3152602 w 8023328"/>
              <a:gd name="connsiteY3562" fmla="*/ 454560 h 2380521"/>
              <a:gd name="connsiteX3563" fmla="*/ 3140203 w 8023328"/>
              <a:gd name="connsiteY3563" fmla="*/ 439771 h 2380521"/>
              <a:gd name="connsiteX3564" fmla="*/ 3152602 w 8023328"/>
              <a:gd name="connsiteY3564" fmla="*/ 424982 h 2380521"/>
              <a:gd name="connsiteX3565" fmla="*/ 3081772 w 8023328"/>
              <a:gd name="connsiteY3565" fmla="*/ 424982 h 2380521"/>
              <a:gd name="connsiteX3566" fmla="*/ 3095624 w 8023328"/>
              <a:gd name="connsiteY3566" fmla="*/ 439771 h 2380521"/>
              <a:gd name="connsiteX3567" fmla="*/ 3081772 w 8023328"/>
              <a:gd name="connsiteY3567" fmla="*/ 454560 h 2380521"/>
              <a:gd name="connsiteX3568" fmla="*/ 3069372 w 8023328"/>
              <a:gd name="connsiteY3568" fmla="*/ 439771 h 2380521"/>
              <a:gd name="connsiteX3569" fmla="*/ 3081772 w 8023328"/>
              <a:gd name="connsiteY3569" fmla="*/ 424982 h 2380521"/>
              <a:gd name="connsiteX3570" fmla="*/ 3013715 w 8023328"/>
              <a:gd name="connsiteY3570" fmla="*/ 424982 h 2380521"/>
              <a:gd name="connsiteX3571" fmla="*/ 3028135 w 8023328"/>
              <a:gd name="connsiteY3571" fmla="*/ 439771 h 2380521"/>
              <a:gd name="connsiteX3572" fmla="*/ 3013715 w 8023328"/>
              <a:gd name="connsiteY3572" fmla="*/ 454560 h 2380521"/>
              <a:gd name="connsiteX3573" fmla="*/ 2998539 w 8023328"/>
              <a:gd name="connsiteY3573" fmla="*/ 439771 h 2380521"/>
              <a:gd name="connsiteX3574" fmla="*/ 3013715 w 8023328"/>
              <a:gd name="connsiteY3574" fmla="*/ 424982 h 2380521"/>
              <a:gd name="connsiteX3575" fmla="*/ 2942491 w 8023328"/>
              <a:gd name="connsiteY3575" fmla="*/ 424982 h 2380521"/>
              <a:gd name="connsiteX3576" fmla="*/ 2957286 w 8023328"/>
              <a:gd name="connsiteY3576" fmla="*/ 439771 h 2380521"/>
              <a:gd name="connsiteX3577" fmla="*/ 2942491 w 8023328"/>
              <a:gd name="connsiteY3577" fmla="*/ 454560 h 2380521"/>
              <a:gd name="connsiteX3578" fmla="*/ 2927708 w 8023328"/>
              <a:gd name="connsiteY3578" fmla="*/ 439771 h 2380521"/>
              <a:gd name="connsiteX3579" fmla="*/ 2942491 w 8023328"/>
              <a:gd name="connsiteY3579" fmla="*/ 424982 h 2380521"/>
              <a:gd name="connsiteX3580" fmla="*/ 2868291 w 8023328"/>
              <a:gd name="connsiteY3580" fmla="*/ 424982 h 2380521"/>
              <a:gd name="connsiteX3581" fmla="*/ 2883085 w 8023328"/>
              <a:gd name="connsiteY3581" fmla="*/ 439771 h 2380521"/>
              <a:gd name="connsiteX3582" fmla="*/ 2868291 w 8023328"/>
              <a:gd name="connsiteY3582" fmla="*/ 454560 h 2380521"/>
              <a:gd name="connsiteX3583" fmla="*/ 2853504 w 8023328"/>
              <a:gd name="connsiteY3583" fmla="*/ 439771 h 2380521"/>
              <a:gd name="connsiteX3584" fmla="*/ 2868291 w 8023328"/>
              <a:gd name="connsiteY3584" fmla="*/ 424982 h 2380521"/>
              <a:gd name="connsiteX3585" fmla="*/ 2796533 w 8023328"/>
              <a:gd name="connsiteY3585" fmla="*/ 424982 h 2380521"/>
              <a:gd name="connsiteX3586" fmla="*/ 2808932 w 8023328"/>
              <a:gd name="connsiteY3586" fmla="*/ 439771 h 2380521"/>
              <a:gd name="connsiteX3587" fmla="*/ 2796533 w 8023328"/>
              <a:gd name="connsiteY3587" fmla="*/ 454560 h 2380521"/>
              <a:gd name="connsiteX3588" fmla="*/ 2782678 w 8023328"/>
              <a:gd name="connsiteY3588" fmla="*/ 439771 h 2380521"/>
              <a:gd name="connsiteX3589" fmla="*/ 2796533 w 8023328"/>
              <a:gd name="connsiteY3589" fmla="*/ 424982 h 2380521"/>
              <a:gd name="connsiteX3590" fmla="*/ 2725695 w 8023328"/>
              <a:gd name="connsiteY3590" fmla="*/ 424982 h 2380521"/>
              <a:gd name="connsiteX3591" fmla="*/ 2738097 w 8023328"/>
              <a:gd name="connsiteY3591" fmla="*/ 439771 h 2380521"/>
              <a:gd name="connsiteX3592" fmla="*/ 2725695 w 8023328"/>
              <a:gd name="connsiteY3592" fmla="*/ 454560 h 2380521"/>
              <a:gd name="connsiteX3593" fmla="*/ 2711846 w 8023328"/>
              <a:gd name="connsiteY3593" fmla="*/ 439771 h 2380521"/>
              <a:gd name="connsiteX3594" fmla="*/ 2725695 w 8023328"/>
              <a:gd name="connsiteY3594" fmla="*/ 424982 h 2380521"/>
              <a:gd name="connsiteX3595" fmla="*/ 2654870 w 8023328"/>
              <a:gd name="connsiteY3595" fmla="*/ 424982 h 2380521"/>
              <a:gd name="connsiteX3596" fmla="*/ 2667270 w 8023328"/>
              <a:gd name="connsiteY3596" fmla="*/ 439771 h 2380521"/>
              <a:gd name="connsiteX3597" fmla="*/ 2654870 w 8023328"/>
              <a:gd name="connsiteY3597" fmla="*/ 454560 h 2380521"/>
              <a:gd name="connsiteX3598" fmla="*/ 2641018 w 8023328"/>
              <a:gd name="connsiteY3598" fmla="*/ 439771 h 2380521"/>
              <a:gd name="connsiteX3599" fmla="*/ 2654870 w 8023328"/>
              <a:gd name="connsiteY3599" fmla="*/ 424982 h 2380521"/>
              <a:gd name="connsiteX3600" fmla="*/ 2582580 w 8023328"/>
              <a:gd name="connsiteY3600" fmla="*/ 424982 h 2380521"/>
              <a:gd name="connsiteX3601" fmla="*/ 2596437 w 8023328"/>
              <a:gd name="connsiteY3601" fmla="*/ 439771 h 2380521"/>
              <a:gd name="connsiteX3602" fmla="*/ 2582580 w 8023328"/>
              <a:gd name="connsiteY3602" fmla="*/ 454560 h 2380521"/>
              <a:gd name="connsiteX3603" fmla="*/ 2570184 w 8023328"/>
              <a:gd name="connsiteY3603" fmla="*/ 439771 h 2380521"/>
              <a:gd name="connsiteX3604" fmla="*/ 2582580 w 8023328"/>
              <a:gd name="connsiteY3604" fmla="*/ 424982 h 2380521"/>
              <a:gd name="connsiteX3605" fmla="*/ 2511026 w 8023328"/>
              <a:gd name="connsiteY3605" fmla="*/ 424982 h 2380521"/>
              <a:gd name="connsiteX3606" fmla="*/ 2525610 w 8023328"/>
              <a:gd name="connsiteY3606" fmla="*/ 439771 h 2380521"/>
              <a:gd name="connsiteX3607" fmla="*/ 2511026 w 8023328"/>
              <a:gd name="connsiteY3607" fmla="*/ 454560 h 2380521"/>
              <a:gd name="connsiteX3608" fmla="*/ 2499361 w 8023328"/>
              <a:gd name="connsiteY3608" fmla="*/ 439771 h 2380521"/>
              <a:gd name="connsiteX3609" fmla="*/ 2511026 w 8023328"/>
              <a:gd name="connsiteY3609" fmla="*/ 424982 h 2380521"/>
              <a:gd name="connsiteX3610" fmla="*/ 1799085 w 8023328"/>
              <a:gd name="connsiteY3610" fmla="*/ 357525 h 2380521"/>
              <a:gd name="connsiteX3611" fmla="*/ 1813873 w 8023328"/>
              <a:gd name="connsiteY3611" fmla="*/ 369922 h 2380521"/>
              <a:gd name="connsiteX3612" fmla="*/ 1799085 w 8023328"/>
              <a:gd name="connsiteY3612" fmla="*/ 383779 h 2380521"/>
              <a:gd name="connsiteX3613" fmla="*/ 1784300 w 8023328"/>
              <a:gd name="connsiteY3613" fmla="*/ 369922 h 2380521"/>
              <a:gd name="connsiteX3614" fmla="*/ 1799085 w 8023328"/>
              <a:gd name="connsiteY3614" fmla="*/ 357525 h 2380521"/>
              <a:gd name="connsiteX3615" fmla="*/ 1728262 w 8023328"/>
              <a:gd name="connsiteY3615" fmla="*/ 357525 h 2380521"/>
              <a:gd name="connsiteX3616" fmla="*/ 1743049 w 8023328"/>
              <a:gd name="connsiteY3616" fmla="*/ 369922 h 2380521"/>
              <a:gd name="connsiteX3617" fmla="*/ 1728262 w 8023328"/>
              <a:gd name="connsiteY3617" fmla="*/ 383779 h 2380521"/>
              <a:gd name="connsiteX3618" fmla="*/ 1713470 w 8023328"/>
              <a:gd name="connsiteY3618" fmla="*/ 369922 h 2380521"/>
              <a:gd name="connsiteX3619" fmla="*/ 1728262 w 8023328"/>
              <a:gd name="connsiteY3619" fmla="*/ 357525 h 2380521"/>
              <a:gd name="connsiteX3620" fmla="*/ 1657429 w 8023328"/>
              <a:gd name="connsiteY3620" fmla="*/ 357525 h 2380521"/>
              <a:gd name="connsiteX3621" fmla="*/ 1672220 w 8023328"/>
              <a:gd name="connsiteY3621" fmla="*/ 369922 h 2380521"/>
              <a:gd name="connsiteX3622" fmla="*/ 1657429 w 8023328"/>
              <a:gd name="connsiteY3622" fmla="*/ 383779 h 2380521"/>
              <a:gd name="connsiteX3623" fmla="*/ 1642650 w 8023328"/>
              <a:gd name="connsiteY3623" fmla="*/ 369922 h 2380521"/>
              <a:gd name="connsiteX3624" fmla="*/ 1657429 w 8023328"/>
              <a:gd name="connsiteY3624" fmla="*/ 357525 h 2380521"/>
              <a:gd name="connsiteX3625" fmla="*/ 1582296 w 8023328"/>
              <a:gd name="connsiteY3625" fmla="*/ 357525 h 2380521"/>
              <a:gd name="connsiteX3626" fmla="*/ 1594704 w 8023328"/>
              <a:gd name="connsiteY3626" fmla="*/ 369922 h 2380521"/>
              <a:gd name="connsiteX3627" fmla="*/ 1582296 w 8023328"/>
              <a:gd name="connsiteY3627" fmla="*/ 383779 h 2380521"/>
              <a:gd name="connsiteX3628" fmla="*/ 1568441 w 8023328"/>
              <a:gd name="connsiteY3628" fmla="*/ 369922 h 2380521"/>
              <a:gd name="connsiteX3629" fmla="*/ 1582296 w 8023328"/>
              <a:gd name="connsiteY3629" fmla="*/ 357525 h 2380521"/>
              <a:gd name="connsiteX3630" fmla="*/ 1512195 w 8023328"/>
              <a:gd name="connsiteY3630" fmla="*/ 357525 h 2380521"/>
              <a:gd name="connsiteX3631" fmla="*/ 1523863 w 8023328"/>
              <a:gd name="connsiteY3631" fmla="*/ 369922 h 2380521"/>
              <a:gd name="connsiteX3632" fmla="*/ 1512195 w 8023328"/>
              <a:gd name="connsiteY3632" fmla="*/ 383779 h 2380521"/>
              <a:gd name="connsiteX3633" fmla="*/ 1497612 w 8023328"/>
              <a:gd name="connsiteY3633" fmla="*/ 369922 h 2380521"/>
              <a:gd name="connsiteX3634" fmla="*/ 1512195 w 8023328"/>
              <a:gd name="connsiteY3634" fmla="*/ 357525 h 2380521"/>
              <a:gd name="connsiteX3635" fmla="*/ 1439171 w 8023328"/>
              <a:gd name="connsiteY3635" fmla="*/ 357525 h 2380521"/>
              <a:gd name="connsiteX3636" fmla="*/ 1453023 w 8023328"/>
              <a:gd name="connsiteY3636" fmla="*/ 369922 h 2380521"/>
              <a:gd name="connsiteX3637" fmla="*/ 1439171 w 8023328"/>
              <a:gd name="connsiteY3637" fmla="*/ 383779 h 2380521"/>
              <a:gd name="connsiteX3638" fmla="*/ 1426774 w 8023328"/>
              <a:gd name="connsiteY3638" fmla="*/ 369922 h 2380521"/>
              <a:gd name="connsiteX3639" fmla="*/ 1439171 w 8023328"/>
              <a:gd name="connsiteY3639" fmla="*/ 357525 h 2380521"/>
              <a:gd name="connsiteX3640" fmla="*/ 1368347 w 8023328"/>
              <a:gd name="connsiteY3640" fmla="*/ 357525 h 2380521"/>
              <a:gd name="connsiteX3641" fmla="*/ 1382199 w 8023328"/>
              <a:gd name="connsiteY3641" fmla="*/ 369922 h 2380521"/>
              <a:gd name="connsiteX3642" fmla="*/ 1368347 w 8023328"/>
              <a:gd name="connsiteY3642" fmla="*/ 383779 h 2380521"/>
              <a:gd name="connsiteX3643" fmla="*/ 1355949 w 8023328"/>
              <a:gd name="connsiteY3643" fmla="*/ 369922 h 2380521"/>
              <a:gd name="connsiteX3644" fmla="*/ 1368347 w 8023328"/>
              <a:gd name="connsiteY3644" fmla="*/ 357525 h 2380521"/>
              <a:gd name="connsiteX3645" fmla="*/ 1297518 w 8023328"/>
              <a:gd name="connsiteY3645" fmla="*/ 357525 h 2380521"/>
              <a:gd name="connsiteX3646" fmla="*/ 1311374 w 8023328"/>
              <a:gd name="connsiteY3646" fmla="*/ 369922 h 2380521"/>
              <a:gd name="connsiteX3647" fmla="*/ 1297518 w 8023328"/>
              <a:gd name="connsiteY3647" fmla="*/ 383779 h 2380521"/>
              <a:gd name="connsiteX3648" fmla="*/ 1285121 w 8023328"/>
              <a:gd name="connsiteY3648" fmla="*/ 369922 h 2380521"/>
              <a:gd name="connsiteX3649" fmla="*/ 1297518 w 8023328"/>
              <a:gd name="connsiteY3649" fmla="*/ 357525 h 2380521"/>
              <a:gd name="connsiteX3650" fmla="*/ 1225703 w 8023328"/>
              <a:gd name="connsiteY3650" fmla="*/ 357525 h 2380521"/>
              <a:gd name="connsiteX3651" fmla="*/ 1240493 w 8023328"/>
              <a:gd name="connsiteY3651" fmla="*/ 369922 h 2380521"/>
              <a:gd name="connsiteX3652" fmla="*/ 1225703 w 8023328"/>
              <a:gd name="connsiteY3652" fmla="*/ 383779 h 2380521"/>
              <a:gd name="connsiteX3653" fmla="*/ 1210926 w 8023328"/>
              <a:gd name="connsiteY3653" fmla="*/ 369922 h 2380521"/>
              <a:gd name="connsiteX3654" fmla="*/ 1225703 w 8023328"/>
              <a:gd name="connsiteY3654" fmla="*/ 357525 h 2380521"/>
              <a:gd name="connsiteX3655" fmla="*/ 1154890 w 8023328"/>
              <a:gd name="connsiteY3655" fmla="*/ 357525 h 2380521"/>
              <a:gd name="connsiteX3656" fmla="*/ 1169676 w 8023328"/>
              <a:gd name="connsiteY3656" fmla="*/ 369922 h 2380521"/>
              <a:gd name="connsiteX3657" fmla="*/ 1154890 w 8023328"/>
              <a:gd name="connsiteY3657" fmla="*/ 383779 h 2380521"/>
              <a:gd name="connsiteX3658" fmla="*/ 1140096 w 8023328"/>
              <a:gd name="connsiteY3658" fmla="*/ 369922 h 2380521"/>
              <a:gd name="connsiteX3659" fmla="*/ 1154890 w 8023328"/>
              <a:gd name="connsiteY3659" fmla="*/ 357525 h 2380521"/>
              <a:gd name="connsiteX3660" fmla="*/ 1084059 w 8023328"/>
              <a:gd name="connsiteY3660" fmla="*/ 357525 h 2380521"/>
              <a:gd name="connsiteX3661" fmla="*/ 1098844 w 8023328"/>
              <a:gd name="connsiteY3661" fmla="*/ 369922 h 2380521"/>
              <a:gd name="connsiteX3662" fmla="*/ 1084059 w 8023328"/>
              <a:gd name="connsiteY3662" fmla="*/ 383779 h 2380521"/>
              <a:gd name="connsiteX3663" fmla="*/ 1069268 w 8023328"/>
              <a:gd name="connsiteY3663" fmla="*/ 369922 h 2380521"/>
              <a:gd name="connsiteX3664" fmla="*/ 1084059 w 8023328"/>
              <a:gd name="connsiteY3664" fmla="*/ 357525 h 2380521"/>
              <a:gd name="connsiteX3665" fmla="*/ 1013015 w 8023328"/>
              <a:gd name="connsiteY3665" fmla="*/ 357525 h 2380521"/>
              <a:gd name="connsiteX3666" fmla="*/ 1024685 w 8023328"/>
              <a:gd name="connsiteY3666" fmla="*/ 369922 h 2380521"/>
              <a:gd name="connsiteX3667" fmla="*/ 1013015 w 8023328"/>
              <a:gd name="connsiteY3667" fmla="*/ 383779 h 2380521"/>
              <a:gd name="connsiteX3668" fmla="*/ 998434 w 8023328"/>
              <a:gd name="connsiteY3668" fmla="*/ 369922 h 2380521"/>
              <a:gd name="connsiteX3669" fmla="*/ 1013015 w 8023328"/>
              <a:gd name="connsiteY3669" fmla="*/ 357525 h 2380521"/>
              <a:gd name="connsiteX3670" fmla="*/ 941465 w 8023328"/>
              <a:gd name="connsiteY3670" fmla="*/ 357525 h 2380521"/>
              <a:gd name="connsiteX3671" fmla="*/ 953864 w 8023328"/>
              <a:gd name="connsiteY3671" fmla="*/ 369922 h 2380521"/>
              <a:gd name="connsiteX3672" fmla="*/ 941465 w 8023328"/>
              <a:gd name="connsiteY3672" fmla="*/ 383779 h 2380521"/>
              <a:gd name="connsiteX3673" fmla="*/ 927611 w 8023328"/>
              <a:gd name="connsiteY3673" fmla="*/ 369922 h 2380521"/>
              <a:gd name="connsiteX3674" fmla="*/ 941465 w 8023328"/>
              <a:gd name="connsiteY3674" fmla="*/ 357525 h 2380521"/>
              <a:gd name="connsiteX3675" fmla="*/ 870633 w 8023328"/>
              <a:gd name="connsiteY3675" fmla="*/ 357525 h 2380521"/>
              <a:gd name="connsiteX3676" fmla="*/ 883034 w 8023328"/>
              <a:gd name="connsiteY3676" fmla="*/ 369922 h 2380521"/>
              <a:gd name="connsiteX3677" fmla="*/ 870633 w 8023328"/>
              <a:gd name="connsiteY3677" fmla="*/ 383779 h 2380521"/>
              <a:gd name="connsiteX3678" fmla="*/ 856777 w 8023328"/>
              <a:gd name="connsiteY3678" fmla="*/ 369922 h 2380521"/>
              <a:gd name="connsiteX3679" fmla="*/ 870633 w 8023328"/>
              <a:gd name="connsiteY3679" fmla="*/ 357525 h 2380521"/>
              <a:gd name="connsiteX3680" fmla="*/ 798346 w 8023328"/>
              <a:gd name="connsiteY3680" fmla="*/ 357525 h 2380521"/>
              <a:gd name="connsiteX3681" fmla="*/ 812203 w 8023328"/>
              <a:gd name="connsiteY3681" fmla="*/ 369922 h 2380521"/>
              <a:gd name="connsiteX3682" fmla="*/ 798346 w 8023328"/>
              <a:gd name="connsiteY3682" fmla="*/ 383779 h 2380521"/>
              <a:gd name="connsiteX3683" fmla="*/ 785947 w 8023328"/>
              <a:gd name="connsiteY3683" fmla="*/ 369922 h 2380521"/>
              <a:gd name="connsiteX3684" fmla="*/ 798346 w 8023328"/>
              <a:gd name="connsiteY3684" fmla="*/ 357525 h 2380521"/>
              <a:gd name="connsiteX3685" fmla="*/ 3654110 w 8023328"/>
              <a:gd name="connsiteY3685" fmla="*/ 354153 h 2380521"/>
              <a:gd name="connsiteX3686" fmla="*/ 3668898 w 8023328"/>
              <a:gd name="connsiteY3686" fmla="*/ 368738 h 2380521"/>
              <a:gd name="connsiteX3687" fmla="*/ 3654110 w 8023328"/>
              <a:gd name="connsiteY3687" fmla="*/ 380407 h 2380521"/>
              <a:gd name="connsiteX3688" fmla="*/ 3639322 w 8023328"/>
              <a:gd name="connsiteY3688" fmla="*/ 368738 h 2380521"/>
              <a:gd name="connsiteX3689" fmla="*/ 3654110 w 8023328"/>
              <a:gd name="connsiteY3689" fmla="*/ 354153 h 2380521"/>
              <a:gd name="connsiteX3690" fmla="*/ 3583280 w 8023328"/>
              <a:gd name="connsiteY3690" fmla="*/ 354153 h 2380521"/>
              <a:gd name="connsiteX3691" fmla="*/ 3598069 w 8023328"/>
              <a:gd name="connsiteY3691" fmla="*/ 368738 h 2380521"/>
              <a:gd name="connsiteX3692" fmla="*/ 3583280 w 8023328"/>
              <a:gd name="connsiteY3692" fmla="*/ 380407 h 2380521"/>
              <a:gd name="connsiteX3693" fmla="*/ 3568491 w 8023328"/>
              <a:gd name="connsiteY3693" fmla="*/ 368738 h 2380521"/>
              <a:gd name="connsiteX3694" fmla="*/ 3583280 w 8023328"/>
              <a:gd name="connsiteY3694" fmla="*/ 354153 h 2380521"/>
              <a:gd name="connsiteX3695" fmla="*/ 3512449 w 8023328"/>
              <a:gd name="connsiteY3695" fmla="*/ 354153 h 2380521"/>
              <a:gd name="connsiteX3696" fmla="*/ 3527237 w 8023328"/>
              <a:gd name="connsiteY3696" fmla="*/ 369330 h 2380521"/>
              <a:gd name="connsiteX3697" fmla="*/ 3512449 w 8023328"/>
              <a:gd name="connsiteY3697" fmla="*/ 383749 h 2380521"/>
              <a:gd name="connsiteX3698" fmla="*/ 3497661 w 8023328"/>
              <a:gd name="connsiteY3698" fmla="*/ 369330 h 2380521"/>
              <a:gd name="connsiteX3699" fmla="*/ 3512449 w 8023328"/>
              <a:gd name="connsiteY3699" fmla="*/ 354153 h 2380521"/>
              <a:gd name="connsiteX3700" fmla="*/ 3440686 w 8023328"/>
              <a:gd name="connsiteY3700" fmla="*/ 354153 h 2380521"/>
              <a:gd name="connsiteX3701" fmla="*/ 3453083 w 8023328"/>
              <a:gd name="connsiteY3701" fmla="*/ 369330 h 2380521"/>
              <a:gd name="connsiteX3702" fmla="*/ 3440686 w 8023328"/>
              <a:gd name="connsiteY3702" fmla="*/ 383749 h 2380521"/>
              <a:gd name="connsiteX3703" fmla="*/ 3426830 w 8023328"/>
              <a:gd name="connsiteY3703" fmla="*/ 369330 h 2380521"/>
              <a:gd name="connsiteX3704" fmla="*/ 3440686 w 8023328"/>
              <a:gd name="connsiteY3704" fmla="*/ 354153 h 2380521"/>
              <a:gd name="connsiteX3705" fmla="*/ 3369857 w 8023328"/>
              <a:gd name="connsiteY3705" fmla="*/ 354153 h 2380521"/>
              <a:gd name="connsiteX3706" fmla="*/ 3382254 w 8023328"/>
              <a:gd name="connsiteY3706" fmla="*/ 369330 h 2380521"/>
              <a:gd name="connsiteX3707" fmla="*/ 3369857 w 8023328"/>
              <a:gd name="connsiteY3707" fmla="*/ 383749 h 2380521"/>
              <a:gd name="connsiteX3708" fmla="*/ 3356001 w 8023328"/>
              <a:gd name="connsiteY3708" fmla="*/ 369330 h 2380521"/>
              <a:gd name="connsiteX3709" fmla="*/ 3369857 w 8023328"/>
              <a:gd name="connsiteY3709" fmla="*/ 354153 h 2380521"/>
              <a:gd name="connsiteX3710" fmla="*/ 3299097 w 8023328"/>
              <a:gd name="connsiteY3710" fmla="*/ 354153 h 2380521"/>
              <a:gd name="connsiteX3711" fmla="*/ 3311496 w 8023328"/>
              <a:gd name="connsiteY3711" fmla="*/ 369330 h 2380521"/>
              <a:gd name="connsiteX3712" fmla="*/ 3299097 w 8023328"/>
              <a:gd name="connsiteY3712" fmla="*/ 383749 h 2380521"/>
              <a:gd name="connsiteX3713" fmla="*/ 3285242 w 8023328"/>
              <a:gd name="connsiteY3713" fmla="*/ 369330 h 2380521"/>
              <a:gd name="connsiteX3714" fmla="*/ 3299097 w 8023328"/>
              <a:gd name="connsiteY3714" fmla="*/ 354153 h 2380521"/>
              <a:gd name="connsiteX3715" fmla="*/ 3226808 w 8023328"/>
              <a:gd name="connsiteY3715" fmla="*/ 354153 h 2380521"/>
              <a:gd name="connsiteX3716" fmla="*/ 3240664 w 8023328"/>
              <a:gd name="connsiteY3716" fmla="*/ 369330 h 2380521"/>
              <a:gd name="connsiteX3717" fmla="*/ 3226808 w 8023328"/>
              <a:gd name="connsiteY3717" fmla="*/ 383749 h 2380521"/>
              <a:gd name="connsiteX3718" fmla="*/ 3214410 w 8023328"/>
              <a:gd name="connsiteY3718" fmla="*/ 369330 h 2380521"/>
              <a:gd name="connsiteX3719" fmla="*/ 3226808 w 8023328"/>
              <a:gd name="connsiteY3719" fmla="*/ 354153 h 2380521"/>
              <a:gd name="connsiteX3720" fmla="*/ 3152605 w 8023328"/>
              <a:gd name="connsiteY3720" fmla="*/ 354153 h 2380521"/>
              <a:gd name="connsiteX3721" fmla="*/ 3166462 w 8023328"/>
              <a:gd name="connsiteY3721" fmla="*/ 369330 h 2380521"/>
              <a:gd name="connsiteX3722" fmla="*/ 3152605 w 8023328"/>
              <a:gd name="connsiteY3722" fmla="*/ 383749 h 2380521"/>
              <a:gd name="connsiteX3723" fmla="*/ 3140206 w 8023328"/>
              <a:gd name="connsiteY3723" fmla="*/ 369330 h 2380521"/>
              <a:gd name="connsiteX3724" fmla="*/ 3152605 w 8023328"/>
              <a:gd name="connsiteY3724" fmla="*/ 354153 h 2380521"/>
              <a:gd name="connsiteX3725" fmla="*/ 3081774 w 8023328"/>
              <a:gd name="connsiteY3725" fmla="*/ 354153 h 2380521"/>
              <a:gd name="connsiteX3726" fmla="*/ 3095627 w 8023328"/>
              <a:gd name="connsiteY3726" fmla="*/ 369330 h 2380521"/>
              <a:gd name="connsiteX3727" fmla="*/ 3081774 w 8023328"/>
              <a:gd name="connsiteY3727" fmla="*/ 383749 h 2380521"/>
              <a:gd name="connsiteX3728" fmla="*/ 3069375 w 8023328"/>
              <a:gd name="connsiteY3728" fmla="*/ 369330 h 2380521"/>
              <a:gd name="connsiteX3729" fmla="*/ 3081774 w 8023328"/>
              <a:gd name="connsiteY3729" fmla="*/ 354153 h 2380521"/>
              <a:gd name="connsiteX3730" fmla="*/ 3013715 w 8023328"/>
              <a:gd name="connsiteY3730" fmla="*/ 354153 h 2380521"/>
              <a:gd name="connsiteX3731" fmla="*/ 3028135 w 8023328"/>
              <a:gd name="connsiteY3731" fmla="*/ 369330 h 2380521"/>
              <a:gd name="connsiteX3732" fmla="*/ 3013715 w 8023328"/>
              <a:gd name="connsiteY3732" fmla="*/ 383749 h 2380521"/>
              <a:gd name="connsiteX3733" fmla="*/ 2998539 w 8023328"/>
              <a:gd name="connsiteY3733" fmla="*/ 369330 h 2380521"/>
              <a:gd name="connsiteX3734" fmla="*/ 3013715 w 8023328"/>
              <a:gd name="connsiteY3734" fmla="*/ 354153 h 2380521"/>
              <a:gd name="connsiteX3735" fmla="*/ 2942494 w 8023328"/>
              <a:gd name="connsiteY3735" fmla="*/ 354153 h 2380521"/>
              <a:gd name="connsiteX3736" fmla="*/ 2957288 w 8023328"/>
              <a:gd name="connsiteY3736" fmla="*/ 369330 h 2380521"/>
              <a:gd name="connsiteX3737" fmla="*/ 2942494 w 8023328"/>
              <a:gd name="connsiteY3737" fmla="*/ 383749 h 2380521"/>
              <a:gd name="connsiteX3738" fmla="*/ 2927708 w 8023328"/>
              <a:gd name="connsiteY3738" fmla="*/ 369330 h 2380521"/>
              <a:gd name="connsiteX3739" fmla="*/ 2942494 w 8023328"/>
              <a:gd name="connsiteY3739" fmla="*/ 354153 h 2380521"/>
              <a:gd name="connsiteX3740" fmla="*/ 2868293 w 8023328"/>
              <a:gd name="connsiteY3740" fmla="*/ 354153 h 2380521"/>
              <a:gd name="connsiteX3741" fmla="*/ 2883085 w 8023328"/>
              <a:gd name="connsiteY3741" fmla="*/ 369330 h 2380521"/>
              <a:gd name="connsiteX3742" fmla="*/ 2868293 w 8023328"/>
              <a:gd name="connsiteY3742" fmla="*/ 383749 h 2380521"/>
              <a:gd name="connsiteX3743" fmla="*/ 2853504 w 8023328"/>
              <a:gd name="connsiteY3743" fmla="*/ 369330 h 2380521"/>
              <a:gd name="connsiteX3744" fmla="*/ 2868293 w 8023328"/>
              <a:gd name="connsiteY3744" fmla="*/ 354153 h 2380521"/>
              <a:gd name="connsiteX3745" fmla="*/ 2796535 w 8023328"/>
              <a:gd name="connsiteY3745" fmla="*/ 354153 h 2380521"/>
              <a:gd name="connsiteX3746" fmla="*/ 2808932 w 8023328"/>
              <a:gd name="connsiteY3746" fmla="*/ 369330 h 2380521"/>
              <a:gd name="connsiteX3747" fmla="*/ 2796535 w 8023328"/>
              <a:gd name="connsiteY3747" fmla="*/ 383749 h 2380521"/>
              <a:gd name="connsiteX3748" fmla="*/ 2782678 w 8023328"/>
              <a:gd name="connsiteY3748" fmla="*/ 369330 h 2380521"/>
              <a:gd name="connsiteX3749" fmla="*/ 2796535 w 8023328"/>
              <a:gd name="connsiteY3749" fmla="*/ 354153 h 2380521"/>
              <a:gd name="connsiteX3750" fmla="*/ 2725695 w 8023328"/>
              <a:gd name="connsiteY3750" fmla="*/ 354153 h 2380521"/>
              <a:gd name="connsiteX3751" fmla="*/ 2738100 w 8023328"/>
              <a:gd name="connsiteY3751" fmla="*/ 369330 h 2380521"/>
              <a:gd name="connsiteX3752" fmla="*/ 2725695 w 8023328"/>
              <a:gd name="connsiteY3752" fmla="*/ 383749 h 2380521"/>
              <a:gd name="connsiteX3753" fmla="*/ 2711846 w 8023328"/>
              <a:gd name="connsiteY3753" fmla="*/ 369330 h 2380521"/>
              <a:gd name="connsiteX3754" fmla="*/ 2725695 w 8023328"/>
              <a:gd name="connsiteY3754" fmla="*/ 354153 h 2380521"/>
              <a:gd name="connsiteX3755" fmla="*/ 2653415 w 8023328"/>
              <a:gd name="connsiteY3755" fmla="*/ 354153 h 2380521"/>
              <a:gd name="connsiteX3756" fmla="*/ 2667270 w 8023328"/>
              <a:gd name="connsiteY3756" fmla="*/ 369330 h 2380521"/>
              <a:gd name="connsiteX3757" fmla="*/ 2653415 w 8023328"/>
              <a:gd name="connsiteY3757" fmla="*/ 383749 h 2380521"/>
              <a:gd name="connsiteX3758" fmla="*/ 2641021 w 8023328"/>
              <a:gd name="connsiteY3758" fmla="*/ 369330 h 2380521"/>
              <a:gd name="connsiteX3759" fmla="*/ 2653415 w 8023328"/>
              <a:gd name="connsiteY3759" fmla="*/ 354153 h 2380521"/>
              <a:gd name="connsiteX3760" fmla="*/ 2582583 w 8023328"/>
              <a:gd name="connsiteY3760" fmla="*/ 354153 h 2380521"/>
              <a:gd name="connsiteX3761" fmla="*/ 2596439 w 8023328"/>
              <a:gd name="connsiteY3761" fmla="*/ 369330 h 2380521"/>
              <a:gd name="connsiteX3762" fmla="*/ 2582583 w 8023328"/>
              <a:gd name="connsiteY3762" fmla="*/ 383749 h 2380521"/>
              <a:gd name="connsiteX3763" fmla="*/ 2570184 w 8023328"/>
              <a:gd name="connsiteY3763" fmla="*/ 369330 h 2380521"/>
              <a:gd name="connsiteX3764" fmla="*/ 2582583 w 8023328"/>
              <a:gd name="connsiteY3764" fmla="*/ 354153 h 2380521"/>
              <a:gd name="connsiteX3765" fmla="*/ 2511029 w 8023328"/>
              <a:gd name="connsiteY3765" fmla="*/ 354153 h 2380521"/>
              <a:gd name="connsiteX3766" fmla="*/ 2525613 w 8023328"/>
              <a:gd name="connsiteY3766" fmla="*/ 369330 h 2380521"/>
              <a:gd name="connsiteX3767" fmla="*/ 2511029 w 8023328"/>
              <a:gd name="connsiteY3767" fmla="*/ 383749 h 2380521"/>
              <a:gd name="connsiteX3768" fmla="*/ 2499361 w 8023328"/>
              <a:gd name="connsiteY3768" fmla="*/ 369330 h 2380521"/>
              <a:gd name="connsiteX3769" fmla="*/ 2511029 w 8023328"/>
              <a:gd name="connsiteY3769" fmla="*/ 354153 h 2380521"/>
              <a:gd name="connsiteX3770" fmla="*/ 2439946 w 8023328"/>
              <a:gd name="connsiteY3770" fmla="*/ 354153 h 2380521"/>
              <a:gd name="connsiteX3771" fmla="*/ 2454732 w 8023328"/>
              <a:gd name="connsiteY3771" fmla="*/ 369330 h 2380521"/>
              <a:gd name="connsiteX3772" fmla="*/ 2439946 w 8023328"/>
              <a:gd name="connsiteY3772" fmla="*/ 383749 h 2380521"/>
              <a:gd name="connsiteX3773" fmla="*/ 2425156 w 8023328"/>
              <a:gd name="connsiteY3773" fmla="*/ 369330 h 2380521"/>
              <a:gd name="connsiteX3774" fmla="*/ 2439946 w 8023328"/>
              <a:gd name="connsiteY3774" fmla="*/ 354153 h 2380521"/>
              <a:gd name="connsiteX3775" fmla="*/ 2369110 w 8023328"/>
              <a:gd name="connsiteY3775" fmla="*/ 354153 h 2380521"/>
              <a:gd name="connsiteX3776" fmla="*/ 2383899 w 8023328"/>
              <a:gd name="connsiteY3776" fmla="*/ 369330 h 2380521"/>
              <a:gd name="connsiteX3777" fmla="*/ 2369110 w 8023328"/>
              <a:gd name="connsiteY3777" fmla="*/ 383749 h 2380521"/>
              <a:gd name="connsiteX3778" fmla="*/ 2354319 w 8023328"/>
              <a:gd name="connsiteY3778" fmla="*/ 369330 h 2380521"/>
              <a:gd name="connsiteX3779" fmla="*/ 2369110 w 8023328"/>
              <a:gd name="connsiteY3779" fmla="*/ 354153 h 2380521"/>
              <a:gd name="connsiteX3780" fmla="*/ 2298280 w 8023328"/>
              <a:gd name="connsiteY3780" fmla="*/ 354153 h 2380521"/>
              <a:gd name="connsiteX3781" fmla="*/ 2313068 w 8023328"/>
              <a:gd name="connsiteY3781" fmla="*/ 369330 h 2380521"/>
              <a:gd name="connsiteX3782" fmla="*/ 2298280 w 8023328"/>
              <a:gd name="connsiteY3782" fmla="*/ 383749 h 2380521"/>
              <a:gd name="connsiteX3783" fmla="*/ 2283490 w 8023328"/>
              <a:gd name="connsiteY3783" fmla="*/ 369330 h 2380521"/>
              <a:gd name="connsiteX3784" fmla="*/ 2298280 w 8023328"/>
              <a:gd name="connsiteY3784" fmla="*/ 354153 h 2380521"/>
              <a:gd name="connsiteX3785" fmla="*/ 2226517 w 8023328"/>
              <a:gd name="connsiteY3785" fmla="*/ 354153 h 2380521"/>
              <a:gd name="connsiteX3786" fmla="*/ 2238914 w 8023328"/>
              <a:gd name="connsiteY3786" fmla="*/ 369330 h 2380521"/>
              <a:gd name="connsiteX3787" fmla="*/ 2226517 w 8023328"/>
              <a:gd name="connsiteY3787" fmla="*/ 383749 h 2380521"/>
              <a:gd name="connsiteX3788" fmla="*/ 2212658 w 8023328"/>
              <a:gd name="connsiteY3788" fmla="*/ 369330 h 2380521"/>
              <a:gd name="connsiteX3789" fmla="*/ 2226517 w 8023328"/>
              <a:gd name="connsiteY3789" fmla="*/ 354153 h 2380521"/>
              <a:gd name="connsiteX3790" fmla="*/ 2155683 w 8023328"/>
              <a:gd name="connsiteY3790" fmla="*/ 354153 h 2380521"/>
              <a:gd name="connsiteX3791" fmla="*/ 2168081 w 8023328"/>
              <a:gd name="connsiteY3791" fmla="*/ 369330 h 2380521"/>
              <a:gd name="connsiteX3792" fmla="*/ 2155683 w 8023328"/>
              <a:gd name="connsiteY3792" fmla="*/ 383749 h 2380521"/>
              <a:gd name="connsiteX3793" fmla="*/ 2141827 w 8023328"/>
              <a:gd name="connsiteY3793" fmla="*/ 369330 h 2380521"/>
              <a:gd name="connsiteX3794" fmla="*/ 2155683 w 8023328"/>
              <a:gd name="connsiteY3794" fmla="*/ 354153 h 2380521"/>
              <a:gd name="connsiteX3795" fmla="*/ 2084849 w 8023328"/>
              <a:gd name="connsiteY3795" fmla="*/ 354153 h 2380521"/>
              <a:gd name="connsiteX3796" fmla="*/ 2097248 w 8023328"/>
              <a:gd name="connsiteY3796" fmla="*/ 369330 h 2380521"/>
              <a:gd name="connsiteX3797" fmla="*/ 2084849 w 8023328"/>
              <a:gd name="connsiteY3797" fmla="*/ 383749 h 2380521"/>
              <a:gd name="connsiteX3798" fmla="*/ 2070994 w 8023328"/>
              <a:gd name="connsiteY3798" fmla="*/ 369330 h 2380521"/>
              <a:gd name="connsiteX3799" fmla="*/ 2084849 w 8023328"/>
              <a:gd name="connsiteY3799" fmla="*/ 354153 h 2380521"/>
              <a:gd name="connsiteX3800" fmla="*/ 2011835 w 8023328"/>
              <a:gd name="connsiteY3800" fmla="*/ 354153 h 2380521"/>
              <a:gd name="connsiteX3801" fmla="*/ 2026421 w 8023328"/>
              <a:gd name="connsiteY3801" fmla="*/ 369330 h 2380521"/>
              <a:gd name="connsiteX3802" fmla="*/ 2011835 w 8023328"/>
              <a:gd name="connsiteY3802" fmla="*/ 383749 h 2380521"/>
              <a:gd name="connsiteX3803" fmla="*/ 2000166 w 8023328"/>
              <a:gd name="connsiteY3803" fmla="*/ 369330 h 2380521"/>
              <a:gd name="connsiteX3804" fmla="*/ 2011835 w 8023328"/>
              <a:gd name="connsiteY3804" fmla="*/ 354153 h 2380521"/>
              <a:gd name="connsiteX3805" fmla="*/ 1938362 w 8023328"/>
              <a:gd name="connsiteY3805" fmla="*/ 354153 h 2380521"/>
              <a:gd name="connsiteX3806" fmla="*/ 1952222 w 8023328"/>
              <a:gd name="connsiteY3806" fmla="*/ 369330 h 2380521"/>
              <a:gd name="connsiteX3807" fmla="*/ 1938362 w 8023328"/>
              <a:gd name="connsiteY3807" fmla="*/ 383749 h 2380521"/>
              <a:gd name="connsiteX3808" fmla="*/ 1925968 w 8023328"/>
              <a:gd name="connsiteY3808" fmla="*/ 369330 h 2380521"/>
              <a:gd name="connsiteX3809" fmla="*/ 1938362 w 8023328"/>
              <a:gd name="connsiteY3809" fmla="*/ 354153 h 2380521"/>
              <a:gd name="connsiteX3810" fmla="*/ 1867527 w 8023328"/>
              <a:gd name="connsiteY3810" fmla="*/ 354153 h 2380521"/>
              <a:gd name="connsiteX3811" fmla="*/ 1881384 w 8023328"/>
              <a:gd name="connsiteY3811" fmla="*/ 369330 h 2380521"/>
              <a:gd name="connsiteX3812" fmla="*/ 1867527 w 8023328"/>
              <a:gd name="connsiteY3812" fmla="*/ 383749 h 2380521"/>
              <a:gd name="connsiteX3813" fmla="*/ 1855129 w 8023328"/>
              <a:gd name="connsiteY3813" fmla="*/ 369330 h 2380521"/>
              <a:gd name="connsiteX3814" fmla="*/ 1867527 w 8023328"/>
              <a:gd name="connsiteY3814" fmla="*/ 354153 h 2380521"/>
              <a:gd name="connsiteX3815" fmla="*/ 1225708 w 8023328"/>
              <a:gd name="connsiteY3815" fmla="*/ 284879 h 2380521"/>
              <a:gd name="connsiteX3816" fmla="*/ 1240493 w 8023328"/>
              <a:gd name="connsiteY3816" fmla="*/ 298111 h 2380521"/>
              <a:gd name="connsiteX3817" fmla="*/ 1225708 w 8023328"/>
              <a:gd name="connsiteY3817" fmla="*/ 312900 h 2380521"/>
              <a:gd name="connsiteX3818" fmla="*/ 1210931 w 8023328"/>
              <a:gd name="connsiteY3818" fmla="*/ 298111 h 2380521"/>
              <a:gd name="connsiteX3819" fmla="*/ 1225708 w 8023328"/>
              <a:gd name="connsiteY3819" fmla="*/ 284879 h 2380521"/>
              <a:gd name="connsiteX3820" fmla="*/ 3440686 w 8023328"/>
              <a:gd name="connsiteY3820" fmla="*/ 283322 h 2380521"/>
              <a:gd name="connsiteX3821" fmla="*/ 3453083 w 8023328"/>
              <a:gd name="connsiteY3821" fmla="*/ 297178 h 2380521"/>
              <a:gd name="connsiteX3822" fmla="*/ 3440686 w 8023328"/>
              <a:gd name="connsiteY3822" fmla="*/ 309576 h 2380521"/>
              <a:gd name="connsiteX3823" fmla="*/ 3426830 w 8023328"/>
              <a:gd name="connsiteY3823" fmla="*/ 297178 h 2380521"/>
              <a:gd name="connsiteX3824" fmla="*/ 3440686 w 8023328"/>
              <a:gd name="connsiteY3824" fmla="*/ 283322 h 2380521"/>
              <a:gd name="connsiteX3825" fmla="*/ 3369857 w 8023328"/>
              <a:gd name="connsiteY3825" fmla="*/ 283322 h 2380521"/>
              <a:gd name="connsiteX3826" fmla="*/ 3382254 w 8023328"/>
              <a:gd name="connsiteY3826" fmla="*/ 297178 h 2380521"/>
              <a:gd name="connsiteX3827" fmla="*/ 3369857 w 8023328"/>
              <a:gd name="connsiteY3827" fmla="*/ 309576 h 2380521"/>
              <a:gd name="connsiteX3828" fmla="*/ 3356001 w 8023328"/>
              <a:gd name="connsiteY3828" fmla="*/ 297178 h 2380521"/>
              <a:gd name="connsiteX3829" fmla="*/ 3369857 w 8023328"/>
              <a:gd name="connsiteY3829" fmla="*/ 283322 h 2380521"/>
              <a:gd name="connsiteX3830" fmla="*/ 3299100 w 8023328"/>
              <a:gd name="connsiteY3830" fmla="*/ 283322 h 2380521"/>
              <a:gd name="connsiteX3831" fmla="*/ 3311496 w 8023328"/>
              <a:gd name="connsiteY3831" fmla="*/ 297178 h 2380521"/>
              <a:gd name="connsiteX3832" fmla="*/ 3299100 w 8023328"/>
              <a:gd name="connsiteY3832" fmla="*/ 309576 h 2380521"/>
              <a:gd name="connsiteX3833" fmla="*/ 3285242 w 8023328"/>
              <a:gd name="connsiteY3833" fmla="*/ 297178 h 2380521"/>
              <a:gd name="connsiteX3834" fmla="*/ 3299100 w 8023328"/>
              <a:gd name="connsiteY3834" fmla="*/ 283322 h 2380521"/>
              <a:gd name="connsiteX3835" fmla="*/ 3226808 w 8023328"/>
              <a:gd name="connsiteY3835" fmla="*/ 283322 h 2380521"/>
              <a:gd name="connsiteX3836" fmla="*/ 3240664 w 8023328"/>
              <a:gd name="connsiteY3836" fmla="*/ 297178 h 2380521"/>
              <a:gd name="connsiteX3837" fmla="*/ 3226808 w 8023328"/>
              <a:gd name="connsiteY3837" fmla="*/ 309576 h 2380521"/>
              <a:gd name="connsiteX3838" fmla="*/ 3214410 w 8023328"/>
              <a:gd name="connsiteY3838" fmla="*/ 297178 h 2380521"/>
              <a:gd name="connsiteX3839" fmla="*/ 3226808 w 8023328"/>
              <a:gd name="connsiteY3839" fmla="*/ 283322 h 2380521"/>
              <a:gd name="connsiteX3840" fmla="*/ 3152605 w 8023328"/>
              <a:gd name="connsiteY3840" fmla="*/ 283322 h 2380521"/>
              <a:gd name="connsiteX3841" fmla="*/ 3166462 w 8023328"/>
              <a:gd name="connsiteY3841" fmla="*/ 297178 h 2380521"/>
              <a:gd name="connsiteX3842" fmla="*/ 3152605 w 8023328"/>
              <a:gd name="connsiteY3842" fmla="*/ 309576 h 2380521"/>
              <a:gd name="connsiteX3843" fmla="*/ 3140209 w 8023328"/>
              <a:gd name="connsiteY3843" fmla="*/ 297178 h 2380521"/>
              <a:gd name="connsiteX3844" fmla="*/ 3152605 w 8023328"/>
              <a:gd name="connsiteY3844" fmla="*/ 283322 h 2380521"/>
              <a:gd name="connsiteX3845" fmla="*/ 3081774 w 8023328"/>
              <a:gd name="connsiteY3845" fmla="*/ 283322 h 2380521"/>
              <a:gd name="connsiteX3846" fmla="*/ 3095628 w 8023328"/>
              <a:gd name="connsiteY3846" fmla="*/ 297178 h 2380521"/>
              <a:gd name="connsiteX3847" fmla="*/ 3081774 w 8023328"/>
              <a:gd name="connsiteY3847" fmla="*/ 309576 h 2380521"/>
              <a:gd name="connsiteX3848" fmla="*/ 3069375 w 8023328"/>
              <a:gd name="connsiteY3848" fmla="*/ 297178 h 2380521"/>
              <a:gd name="connsiteX3849" fmla="*/ 3081774 w 8023328"/>
              <a:gd name="connsiteY3849" fmla="*/ 283322 h 2380521"/>
              <a:gd name="connsiteX3850" fmla="*/ 3013717 w 8023328"/>
              <a:gd name="connsiteY3850" fmla="*/ 283322 h 2380521"/>
              <a:gd name="connsiteX3851" fmla="*/ 3028135 w 8023328"/>
              <a:gd name="connsiteY3851" fmla="*/ 297178 h 2380521"/>
              <a:gd name="connsiteX3852" fmla="*/ 3013717 w 8023328"/>
              <a:gd name="connsiteY3852" fmla="*/ 309576 h 2380521"/>
              <a:gd name="connsiteX3853" fmla="*/ 2998539 w 8023328"/>
              <a:gd name="connsiteY3853" fmla="*/ 297178 h 2380521"/>
              <a:gd name="connsiteX3854" fmla="*/ 3013717 w 8023328"/>
              <a:gd name="connsiteY3854" fmla="*/ 283322 h 2380521"/>
              <a:gd name="connsiteX3855" fmla="*/ 2942494 w 8023328"/>
              <a:gd name="connsiteY3855" fmla="*/ 283322 h 2380521"/>
              <a:gd name="connsiteX3856" fmla="*/ 2957288 w 8023328"/>
              <a:gd name="connsiteY3856" fmla="*/ 298111 h 2380521"/>
              <a:gd name="connsiteX3857" fmla="*/ 2942494 w 8023328"/>
              <a:gd name="connsiteY3857" fmla="*/ 312900 h 2380521"/>
              <a:gd name="connsiteX3858" fmla="*/ 2927711 w 8023328"/>
              <a:gd name="connsiteY3858" fmla="*/ 298111 h 2380521"/>
              <a:gd name="connsiteX3859" fmla="*/ 2942494 w 8023328"/>
              <a:gd name="connsiteY3859" fmla="*/ 283322 h 2380521"/>
              <a:gd name="connsiteX3860" fmla="*/ 2868293 w 8023328"/>
              <a:gd name="connsiteY3860" fmla="*/ 283322 h 2380521"/>
              <a:gd name="connsiteX3861" fmla="*/ 2883087 w 8023328"/>
              <a:gd name="connsiteY3861" fmla="*/ 298111 h 2380521"/>
              <a:gd name="connsiteX3862" fmla="*/ 2868293 w 8023328"/>
              <a:gd name="connsiteY3862" fmla="*/ 312900 h 2380521"/>
              <a:gd name="connsiteX3863" fmla="*/ 2853507 w 8023328"/>
              <a:gd name="connsiteY3863" fmla="*/ 298111 h 2380521"/>
              <a:gd name="connsiteX3864" fmla="*/ 2868293 w 8023328"/>
              <a:gd name="connsiteY3864" fmla="*/ 283322 h 2380521"/>
              <a:gd name="connsiteX3865" fmla="*/ 2796535 w 8023328"/>
              <a:gd name="connsiteY3865" fmla="*/ 283322 h 2380521"/>
              <a:gd name="connsiteX3866" fmla="*/ 2808934 w 8023328"/>
              <a:gd name="connsiteY3866" fmla="*/ 298111 h 2380521"/>
              <a:gd name="connsiteX3867" fmla="*/ 2796535 w 8023328"/>
              <a:gd name="connsiteY3867" fmla="*/ 312900 h 2380521"/>
              <a:gd name="connsiteX3868" fmla="*/ 2782678 w 8023328"/>
              <a:gd name="connsiteY3868" fmla="*/ 298111 h 2380521"/>
              <a:gd name="connsiteX3869" fmla="*/ 2796535 w 8023328"/>
              <a:gd name="connsiteY3869" fmla="*/ 283322 h 2380521"/>
              <a:gd name="connsiteX3870" fmla="*/ 2725698 w 8023328"/>
              <a:gd name="connsiteY3870" fmla="*/ 283322 h 2380521"/>
              <a:gd name="connsiteX3871" fmla="*/ 2738100 w 8023328"/>
              <a:gd name="connsiteY3871" fmla="*/ 298111 h 2380521"/>
              <a:gd name="connsiteX3872" fmla="*/ 2725698 w 8023328"/>
              <a:gd name="connsiteY3872" fmla="*/ 312900 h 2380521"/>
              <a:gd name="connsiteX3873" fmla="*/ 2711846 w 8023328"/>
              <a:gd name="connsiteY3873" fmla="*/ 298111 h 2380521"/>
              <a:gd name="connsiteX3874" fmla="*/ 2725698 w 8023328"/>
              <a:gd name="connsiteY3874" fmla="*/ 283322 h 2380521"/>
              <a:gd name="connsiteX3875" fmla="*/ 2653415 w 8023328"/>
              <a:gd name="connsiteY3875" fmla="*/ 283322 h 2380521"/>
              <a:gd name="connsiteX3876" fmla="*/ 2667270 w 8023328"/>
              <a:gd name="connsiteY3876" fmla="*/ 298111 h 2380521"/>
              <a:gd name="connsiteX3877" fmla="*/ 2653415 w 8023328"/>
              <a:gd name="connsiteY3877" fmla="*/ 312900 h 2380521"/>
              <a:gd name="connsiteX3878" fmla="*/ 2641021 w 8023328"/>
              <a:gd name="connsiteY3878" fmla="*/ 298111 h 2380521"/>
              <a:gd name="connsiteX3879" fmla="*/ 2653415 w 8023328"/>
              <a:gd name="connsiteY3879" fmla="*/ 283322 h 2380521"/>
              <a:gd name="connsiteX3880" fmla="*/ 2582583 w 8023328"/>
              <a:gd name="connsiteY3880" fmla="*/ 283322 h 2380521"/>
              <a:gd name="connsiteX3881" fmla="*/ 2596439 w 8023328"/>
              <a:gd name="connsiteY3881" fmla="*/ 298111 h 2380521"/>
              <a:gd name="connsiteX3882" fmla="*/ 2582583 w 8023328"/>
              <a:gd name="connsiteY3882" fmla="*/ 312900 h 2380521"/>
              <a:gd name="connsiteX3883" fmla="*/ 2570189 w 8023328"/>
              <a:gd name="connsiteY3883" fmla="*/ 298111 h 2380521"/>
              <a:gd name="connsiteX3884" fmla="*/ 2582583 w 8023328"/>
              <a:gd name="connsiteY3884" fmla="*/ 283322 h 2380521"/>
              <a:gd name="connsiteX3885" fmla="*/ 2511029 w 8023328"/>
              <a:gd name="connsiteY3885" fmla="*/ 283322 h 2380521"/>
              <a:gd name="connsiteX3886" fmla="*/ 2525613 w 8023328"/>
              <a:gd name="connsiteY3886" fmla="*/ 298111 h 2380521"/>
              <a:gd name="connsiteX3887" fmla="*/ 2511029 w 8023328"/>
              <a:gd name="connsiteY3887" fmla="*/ 312900 h 2380521"/>
              <a:gd name="connsiteX3888" fmla="*/ 2499361 w 8023328"/>
              <a:gd name="connsiteY3888" fmla="*/ 298111 h 2380521"/>
              <a:gd name="connsiteX3889" fmla="*/ 2511029 w 8023328"/>
              <a:gd name="connsiteY3889" fmla="*/ 283322 h 2380521"/>
              <a:gd name="connsiteX3890" fmla="*/ 2439946 w 8023328"/>
              <a:gd name="connsiteY3890" fmla="*/ 283322 h 2380521"/>
              <a:gd name="connsiteX3891" fmla="*/ 2454732 w 8023328"/>
              <a:gd name="connsiteY3891" fmla="*/ 298111 h 2380521"/>
              <a:gd name="connsiteX3892" fmla="*/ 2439946 w 8023328"/>
              <a:gd name="connsiteY3892" fmla="*/ 312900 h 2380521"/>
              <a:gd name="connsiteX3893" fmla="*/ 2425156 w 8023328"/>
              <a:gd name="connsiteY3893" fmla="*/ 298111 h 2380521"/>
              <a:gd name="connsiteX3894" fmla="*/ 2439946 w 8023328"/>
              <a:gd name="connsiteY3894" fmla="*/ 283322 h 2380521"/>
              <a:gd name="connsiteX3895" fmla="*/ 2369110 w 8023328"/>
              <a:gd name="connsiteY3895" fmla="*/ 283322 h 2380521"/>
              <a:gd name="connsiteX3896" fmla="*/ 2383899 w 8023328"/>
              <a:gd name="connsiteY3896" fmla="*/ 298111 h 2380521"/>
              <a:gd name="connsiteX3897" fmla="*/ 2369110 w 8023328"/>
              <a:gd name="connsiteY3897" fmla="*/ 312900 h 2380521"/>
              <a:gd name="connsiteX3898" fmla="*/ 2354319 w 8023328"/>
              <a:gd name="connsiteY3898" fmla="*/ 298111 h 2380521"/>
              <a:gd name="connsiteX3899" fmla="*/ 2369110 w 8023328"/>
              <a:gd name="connsiteY3899" fmla="*/ 283322 h 2380521"/>
              <a:gd name="connsiteX3900" fmla="*/ 2298280 w 8023328"/>
              <a:gd name="connsiteY3900" fmla="*/ 283322 h 2380521"/>
              <a:gd name="connsiteX3901" fmla="*/ 2313068 w 8023328"/>
              <a:gd name="connsiteY3901" fmla="*/ 298111 h 2380521"/>
              <a:gd name="connsiteX3902" fmla="*/ 2298280 w 8023328"/>
              <a:gd name="connsiteY3902" fmla="*/ 312900 h 2380521"/>
              <a:gd name="connsiteX3903" fmla="*/ 2283490 w 8023328"/>
              <a:gd name="connsiteY3903" fmla="*/ 298111 h 2380521"/>
              <a:gd name="connsiteX3904" fmla="*/ 2298280 w 8023328"/>
              <a:gd name="connsiteY3904" fmla="*/ 283322 h 2380521"/>
              <a:gd name="connsiteX3905" fmla="*/ 2226517 w 8023328"/>
              <a:gd name="connsiteY3905" fmla="*/ 283322 h 2380521"/>
              <a:gd name="connsiteX3906" fmla="*/ 2238914 w 8023328"/>
              <a:gd name="connsiteY3906" fmla="*/ 298111 h 2380521"/>
              <a:gd name="connsiteX3907" fmla="*/ 2226517 w 8023328"/>
              <a:gd name="connsiteY3907" fmla="*/ 312900 h 2380521"/>
              <a:gd name="connsiteX3908" fmla="*/ 2212658 w 8023328"/>
              <a:gd name="connsiteY3908" fmla="*/ 298111 h 2380521"/>
              <a:gd name="connsiteX3909" fmla="*/ 2226517 w 8023328"/>
              <a:gd name="connsiteY3909" fmla="*/ 283322 h 2380521"/>
              <a:gd name="connsiteX3910" fmla="*/ 2155683 w 8023328"/>
              <a:gd name="connsiteY3910" fmla="*/ 283322 h 2380521"/>
              <a:gd name="connsiteX3911" fmla="*/ 2168081 w 8023328"/>
              <a:gd name="connsiteY3911" fmla="*/ 298111 h 2380521"/>
              <a:gd name="connsiteX3912" fmla="*/ 2155683 w 8023328"/>
              <a:gd name="connsiteY3912" fmla="*/ 312900 h 2380521"/>
              <a:gd name="connsiteX3913" fmla="*/ 2141827 w 8023328"/>
              <a:gd name="connsiteY3913" fmla="*/ 298111 h 2380521"/>
              <a:gd name="connsiteX3914" fmla="*/ 2155683 w 8023328"/>
              <a:gd name="connsiteY3914" fmla="*/ 283322 h 2380521"/>
              <a:gd name="connsiteX3915" fmla="*/ 2084849 w 8023328"/>
              <a:gd name="connsiteY3915" fmla="*/ 283322 h 2380521"/>
              <a:gd name="connsiteX3916" fmla="*/ 2097248 w 8023328"/>
              <a:gd name="connsiteY3916" fmla="*/ 298111 h 2380521"/>
              <a:gd name="connsiteX3917" fmla="*/ 2084849 w 8023328"/>
              <a:gd name="connsiteY3917" fmla="*/ 312900 h 2380521"/>
              <a:gd name="connsiteX3918" fmla="*/ 2070994 w 8023328"/>
              <a:gd name="connsiteY3918" fmla="*/ 298111 h 2380521"/>
              <a:gd name="connsiteX3919" fmla="*/ 2084849 w 8023328"/>
              <a:gd name="connsiteY3919" fmla="*/ 283322 h 2380521"/>
              <a:gd name="connsiteX3920" fmla="*/ 2011835 w 8023328"/>
              <a:gd name="connsiteY3920" fmla="*/ 283322 h 2380521"/>
              <a:gd name="connsiteX3921" fmla="*/ 2026421 w 8023328"/>
              <a:gd name="connsiteY3921" fmla="*/ 298111 h 2380521"/>
              <a:gd name="connsiteX3922" fmla="*/ 2011835 w 8023328"/>
              <a:gd name="connsiteY3922" fmla="*/ 312900 h 2380521"/>
              <a:gd name="connsiteX3923" fmla="*/ 2000168 w 8023328"/>
              <a:gd name="connsiteY3923" fmla="*/ 298111 h 2380521"/>
              <a:gd name="connsiteX3924" fmla="*/ 2011835 w 8023328"/>
              <a:gd name="connsiteY3924" fmla="*/ 283322 h 2380521"/>
              <a:gd name="connsiteX3925" fmla="*/ 1938362 w 8023328"/>
              <a:gd name="connsiteY3925" fmla="*/ 283322 h 2380521"/>
              <a:gd name="connsiteX3926" fmla="*/ 1952222 w 8023328"/>
              <a:gd name="connsiteY3926" fmla="*/ 298111 h 2380521"/>
              <a:gd name="connsiteX3927" fmla="*/ 1938362 w 8023328"/>
              <a:gd name="connsiteY3927" fmla="*/ 312900 h 2380521"/>
              <a:gd name="connsiteX3928" fmla="*/ 1925968 w 8023328"/>
              <a:gd name="connsiteY3928" fmla="*/ 298111 h 2380521"/>
              <a:gd name="connsiteX3929" fmla="*/ 1938362 w 8023328"/>
              <a:gd name="connsiteY3929" fmla="*/ 283322 h 2380521"/>
              <a:gd name="connsiteX3930" fmla="*/ 1867527 w 8023328"/>
              <a:gd name="connsiteY3930" fmla="*/ 283322 h 2380521"/>
              <a:gd name="connsiteX3931" fmla="*/ 1881384 w 8023328"/>
              <a:gd name="connsiteY3931" fmla="*/ 298111 h 2380521"/>
              <a:gd name="connsiteX3932" fmla="*/ 1867527 w 8023328"/>
              <a:gd name="connsiteY3932" fmla="*/ 312900 h 2380521"/>
              <a:gd name="connsiteX3933" fmla="*/ 1855129 w 8023328"/>
              <a:gd name="connsiteY3933" fmla="*/ 298111 h 2380521"/>
              <a:gd name="connsiteX3934" fmla="*/ 1867527 w 8023328"/>
              <a:gd name="connsiteY3934" fmla="*/ 283322 h 2380521"/>
              <a:gd name="connsiteX3935" fmla="*/ 1799085 w 8023328"/>
              <a:gd name="connsiteY3935" fmla="*/ 283322 h 2380521"/>
              <a:gd name="connsiteX3936" fmla="*/ 1813876 w 8023328"/>
              <a:gd name="connsiteY3936" fmla="*/ 298111 h 2380521"/>
              <a:gd name="connsiteX3937" fmla="*/ 1799085 w 8023328"/>
              <a:gd name="connsiteY3937" fmla="*/ 312900 h 2380521"/>
              <a:gd name="connsiteX3938" fmla="*/ 1784300 w 8023328"/>
              <a:gd name="connsiteY3938" fmla="*/ 298111 h 2380521"/>
              <a:gd name="connsiteX3939" fmla="*/ 1799085 w 8023328"/>
              <a:gd name="connsiteY3939" fmla="*/ 283322 h 2380521"/>
              <a:gd name="connsiteX3940" fmla="*/ 1728262 w 8023328"/>
              <a:gd name="connsiteY3940" fmla="*/ 283322 h 2380521"/>
              <a:gd name="connsiteX3941" fmla="*/ 1743052 w 8023328"/>
              <a:gd name="connsiteY3941" fmla="*/ 298111 h 2380521"/>
              <a:gd name="connsiteX3942" fmla="*/ 1728262 w 8023328"/>
              <a:gd name="connsiteY3942" fmla="*/ 312900 h 2380521"/>
              <a:gd name="connsiteX3943" fmla="*/ 1713472 w 8023328"/>
              <a:gd name="connsiteY3943" fmla="*/ 298111 h 2380521"/>
              <a:gd name="connsiteX3944" fmla="*/ 1728262 w 8023328"/>
              <a:gd name="connsiteY3944" fmla="*/ 283322 h 2380521"/>
              <a:gd name="connsiteX3945" fmla="*/ 1656498 w 8023328"/>
              <a:gd name="connsiteY3945" fmla="*/ 283322 h 2380521"/>
              <a:gd name="connsiteX3946" fmla="*/ 1668897 w 8023328"/>
              <a:gd name="connsiteY3946" fmla="*/ 298111 h 2380521"/>
              <a:gd name="connsiteX3947" fmla="*/ 1656498 w 8023328"/>
              <a:gd name="connsiteY3947" fmla="*/ 312900 h 2380521"/>
              <a:gd name="connsiteX3948" fmla="*/ 1642650 w 8023328"/>
              <a:gd name="connsiteY3948" fmla="*/ 298111 h 2380521"/>
              <a:gd name="connsiteX3949" fmla="*/ 1656498 w 8023328"/>
              <a:gd name="connsiteY3949" fmla="*/ 283322 h 2380521"/>
              <a:gd name="connsiteX3950" fmla="*/ 1582299 w 8023328"/>
              <a:gd name="connsiteY3950" fmla="*/ 283322 h 2380521"/>
              <a:gd name="connsiteX3951" fmla="*/ 1594704 w 8023328"/>
              <a:gd name="connsiteY3951" fmla="*/ 298111 h 2380521"/>
              <a:gd name="connsiteX3952" fmla="*/ 1582299 w 8023328"/>
              <a:gd name="connsiteY3952" fmla="*/ 312900 h 2380521"/>
              <a:gd name="connsiteX3953" fmla="*/ 1568441 w 8023328"/>
              <a:gd name="connsiteY3953" fmla="*/ 298111 h 2380521"/>
              <a:gd name="connsiteX3954" fmla="*/ 1582299 w 8023328"/>
              <a:gd name="connsiteY3954" fmla="*/ 283322 h 2380521"/>
              <a:gd name="connsiteX3955" fmla="*/ 1512198 w 8023328"/>
              <a:gd name="connsiteY3955" fmla="*/ 283322 h 2380521"/>
              <a:gd name="connsiteX3956" fmla="*/ 1523865 w 8023328"/>
              <a:gd name="connsiteY3956" fmla="*/ 298111 h 2380521"/>
              <a:gd name="connsiteX3957" fmla="*/ 1512198 w 8023328"/>
              <a:gd name="connsiteY3957" fmla="*/ 312900 h 2380521"/>
              <a:gd name="connsiteX3958" fmla="*/ 1497612 w 8023328"/>
              <a:gd name="connsiteY3958" fmla="*/ 298111 h 2380521"/>
              <a:gd name="connsiteX3959" fmla="*/ 1512198 w 8023328"/>
              <a:gd name="connsiteY3959" fmla="*/ 283322 h 2380521"/>
              <a:gd name="connsiteX3960" fmla="*/ 1439173 w 8023328"/>
              <a:gd name="connsiteY3960" fmla="*/ 283322 h 2380521"/>
              <a:gd name="connsiteX3961" fmla="*/ 1453026 w 8023328"/>
              <a:gd name="connsiteY3961" fmla="*/ 298111 h 2380521"/>
              <a:gd name="connsiteX3962" fmla="*/ 1439173 w 8023328"/>
              <a:gd name="connsiteY3962" fmla="*/ 312900 h 2380521"/>
              <a:gd name="connsiteX3963" fmla="*/ 1426777 w 8023328"/>
              <a:gd name="connsiteY3963" fmla="*/ 298111 h 2380521"/>
              <a:gd name="connsiteX3964" fmla="*/ 1439173 w 8023328"/>
              <a:gd name="connsiteY3964" fmla="*/ 283322 h 2380521"/>
              <a:gd name="connsiteX3965" fmla="*/ 1368347 w 8023328"/>
              <a:gd name="connsiteY3965" fmla="*/ 283322 h 2380521"/>
              <a:gd name="connsiteX3966" fmla="*/ 1382200 w 8023328"/>
              <a:gd name="connsiteY3966" fmla="*/ 298111 h 2380521"/>
              <a:gd name="connsiteX3967" fmla="*/ 1368347 w 8023328"/>
              <a:gd name="connsiteY3967" fmla="*/ 312900 h 2380521"/>
              <a:gd name="connsiteX3968" fmla="*/ 1355949 w 8023328"/>
              <a:gd name="connsiteY3968" fmla="*/ 298111 h 2380521"/>
              <a:gd name="connsiteX3969" fmla="*/ 1368347 w 8023328"/>
              <a:gd name="connsiteY3969" fmla="*/ 283322 h 2380521"/>
              <a:gd name="connsiteX3970" fmla="*/ 1297518 w 8023328"/>
              <a:gd name="connsiteY3970" fmla="*/ 283322 h 2380521"/>
              <a:gd name="connsiteX3971" fmla="*/ 1311374 w 8023328"/>
              <a:gd name="connsiteY3971" fmla="*/ 298111 h 2380521"/>
              <a:gd name="connsiteX3972" fmla="*/ 1297518 w 8023328"/>
              <a:gd name="connsiteY3972" fmla="*/ 312900 h 2380521"/>
              <a:gd name="connsiteX3973" fmla="*/ 1285121 w 8023328"/>
              <a:gd name="connsiteY3973" fmla="*/ 298111 h 2380521"/>
              <a:gd name="connsiteX3974" fmla="*/ 1297518 w 8023328"/>
              <a:gd name="connsiteY3974" fmla="*/ 283322 h 2380521"/>
              <a:gd name="connsiteX3975" fmla="*/ 1154890 w 8023328"/>
              <a:gd name="connsiteY3975" fmla="*/ 283322 h 2380521"/>
              <a:gd name="connsiteX3976" fmla="*/ 1169683 w 8023328"/>
              <a:gd name="connsiteY3976" fmla="*/ 295719 h 2380521"/>
              <a:gd name="connsiteX3977" fmla="*/ 1154890 w 8023328"/>
              <a:gd name="connsiteY3977" fmla="*/ 309576 h 2380521"/>
              <a:gd name="connsiteX3978" fmla="*/ 1140101 w 8023328"/>
              <a:gd name="connsiteY3978" fmla="*/ 295719 h 2380521"/>
              <a:gd name="connsiteX3979" fmla="*/ 1154890 w 8023328"/>
              <a:gd name="connsiteY3979" fmla="*/ 283322 h 2380521"/>
              <a:gd name="connsiteX3980" fmla="*/ 1084059 w 8023328"/>
              <a:gd name="connsiteY3980" fmla="*/ 283322 h 2380521"/>
              <a:gd name="connsiteX3981" fmla="*/ 1098847 w 8023328"/>
              <a:gd name="connsiteY3981" fmla="*/ 295719 h 2380521"/>
              <a:gd name="connsiteX3982" fmla="*/ 1084059 w 8023328"/>
              <a:gd name="connsiteY3982" fmla="*/ 309576 h 2380521"/>
              <a:gd name="connsiteX3983" fmla="*/ 1069272 w 8023328"/>
              <a:gd name="connsiteY3983" fmla="*/ 295719 h 2380521"/>
              <a:gd name="connsiteX3984" fmla="*/ 1084059 w 8023328"/>
              <a:gd name="connsiteY3984" fmla="*/ 283322 h 2380521"/>
              <a:gd name="connsiteX3985" fmla="*/ 1013024 w 8023328"/>
              <a:gd name="connsiteY3985" fmla="*/ 283322 h 2380521"/>
              <a:gd name="connsiteX3986" fmla="*/ 1024691 w 8023328"/>
              <a:gd name="connsiteY3986" fmla="*/ 295719 h 2380521"/>
              <a:gd name="connsiteX3987" fmla="*/ 1013024 w 8023328"/>
              <a:gd name="connsiteY3987" fmla="*/ 309576 h 2380521"/>
              <a:gd name="connsiteX3988" fmla="*/ 998442 w 8023328"/>
              <a:gd name="connsiteY3988" fmla="*/ 295719 h 2380521"/>
              <a:gd name="connsiteX3989" fmla="*/ 1013024 w 8023328"/>
              <a:gd name="connsiteY3989" fmla="*/ 283322 h 2380521"/>
              <a:gd name="connsiteX3990" fmla="*/ 941467 w 8023328"/>
              <a:gd name="connsiteY3990" fmla="*/ 283322 h 2380521"/>
              <a:gd name="connsiteX3991" fmla="*/ 953869 w 8023328"/>
              <a:gd name="connsiteY3991" fmla="*/ 295719 h 2380521"/>
              <a:gd name="connsiteX3992" fmla="*/ 941467 w 8023328"/>
              <a:gd name="connsiteY3992" fmla="*/ 309576 h 2380521"/>
              <a:gd name="connsiteX3993" fmla="*/ 927612 w 8023328"/>
              <a:gd name="connsiteY3993" fmla="*/ 295719 h 2380521"/>
              <a:gd name="connsiteX3994" fmla="*/ 941467 w 8023328"/>
              <a:gd name="connsiteY3994" fmla="*/ 283322 h 2380521"/>
              <a:gd name="connsiteX3995" fmla="*/ 3299102 w 8023328"/>
              <a:gd name="connsiteY3995" fmla="*/ 212492 h 2380521"/>
              <a:gd name="connsiteX3996" fmla="*/ 3311499 w 8023328"/>
              <a:gd name="connsiteY3996" fmla="*/ 226348 h 2380521"/>
              <a:gd name="connsiteX3997" fmla="*/ 3299102 w 8023328"/>
              <a:gd name="connsiteY3997" fmla="*/ 238746 h 2380521"/>
              <a:gd name="connsiteX3998" fmla="*/ 3285245 w 8023328"/>
              <a:gd name="connsiteY3998" fmla="*/ 226348 h 2380521"/>
              <a:gd name="connsiteX3999" fmla="*/ 3299102 w 8023328"/>
              <a:gd name="connsiteY3999" fmla="*/ 212492 h 2380521"/>
              <a:gd name="connsiteX4000" fmla="*/ 3226811 w 8023328"/>
              <a:gd name="connsiteY4000" fmla="*/ 212492 h 2380521"/>
              <a:gd name="connsiteX4001" fmla="*/ 3240667 w 8023328"/>
              <a:gd name="connsiteY4001" fmla="*/ 226348 h 2380521"/>
              <a:gd name="connsiteX4002" fmla="*/ 3226811 w 8023328"/>
              <a:gd name="connsiteY4002" fmla="*/ 238746 h 2380521"/>
              <a:gd name="connsiteX4003" fmla="*/ 3214412 w 8023328"/>
              <a:gd name="connsiteY4003" fmla="*/ 226348 h 2380521"/>
              <a:gd name="connsiteX4004" fmla="*/ 3226811 w 8023328"/>
              <a:gd name="connsiteY4004" fmla="*/ 212492 h 2380521"/>
              <a:gd name="connsiteX4005" fmla="*/ 3152608 w 8023328"/>
              <a:gd name="connsiteY4005" fmla="*/ 212492 h 2380521"/>
              <a:gd name="connsiteX4006" fmla="*/ 3166462 w 8023328"/>
              <a:gd name="connsiteY4006" fmla="*/ 226348 h 2380521"/>
              <a:gd name="connsiteX4007" fmla="*/ 3152608 w 8023328"/>
              <a:gd name="connsiteY4007" fmla="*/ 238746 h 2380521"/>
              <a:gd name="connsiteX4008" fmla="*/ 3140211 w 8023328"/>
              <a:gd name="connsiteY4008" fmla="*/ 226348 h 2380521"/>
              <a:gd name="connsiteX4009" fmla="*/ 3152608 w 8023328"/>
              <a:gd name="connsiteY4009" fmla="*/ 212492 h 2380521"/>
              <a:gd name="connsiteX4010" fmla="*/ 3081775 w 8023328"/>
              <a:gd name="connsiteY4010" fmla="*/ 212492 h 2380521"/>
              <a:gd name="connsiteX4011" fmla="*/ 3095628 w 8023328"/>
              <a:gd name="connsiteY4011" fmla="*/ 226348 h 2380521"/>
              <a:gd name="connsiteX4012" fmla="*/ 3081775 w 8023328"/>
              <a:gd name="connsiteY4012" fmla="*/ 238746 h 2380521"/>
              <a:gd name="connsiteX4013" fmla="*/ 3069375 w 8023328"/>
              <a:gd name="connsiteY4013" fmla="*/ 226348 h 2380521"/>
              <a:gd name="connsiteX4014" fmla="*/ 3081775 w 8023328"/>
              <a:gd name="connsiteY4014" fmla="*/ 212492 h 2380521"/>
              <a:gd name="connsiteX4015" fmla="*/ 3013720 w 8023328"/>
              <a:gd name="connsiteY4015" fmla="*/ 212492 h 2380521"/>
              <a:gd name="connsiteX4016" fmla="*/ 3028140 w 8023328"/>
              <a:gd name="connsiteY4016" fmla="*/ 226348 h 2380521"/>
              <a:gd name="connsiteX4017" fmla="*/ 3013720 w 8023328"/>
              <a:gd name="connsiteY4017" fmla="*/ 238746 h 2380521"/>
              <a:gd name="connsiteX4018" fmla="*/ 2998542 w 8023328"/>
              <a:gd name="connsiteY4018" fmla="*/ 226348 h 2380521"/>
              <a:gd name="connsiteX4019" fmla="*/ 3013720 w 8023328"/>
              <a:gd name="connsiteY4019" fmla="*/ 212492 h 2380521"/>
              <a:gd name="connsiteX4020" fmla="*/ 2942497 w 8023328"/>
              <a:gd name="connsiteY4020" fmla="*/ 212492 h 2380521"/>
              <a:gd name="connsiteX4021" fmla="*/ 2957293 w 8023328"/>
              <a:gd name="connsiteY4021" fmla="*/ 226348 h 2380521"/>
              <a:gd name="connsiteX4022" fmla="*/ 2942497 w 8023328"/>
              <a:gd name="connsiteY4022" fmla="*/ 238746 h 2380521"/>
              <a:gd name="connsiteX4023" fmla="*/ 2927716 w 8023328"/>
              <a:gd name="connsiteY4023" fmla="*/ 226348 h 2380521"/>
              <a:gd name="connsiteX4024" fmla="*/ 2942497 w 8023328"/>
              <a:gd name="connsiteY4024" fmla="*/ 212492 h 2380521"/>
              <a:gd name="connsiteX4025" fmla="*/ 2867363 w 8023328"/>
              <a:gd name="connsiteY4025" fmla="*/ 212492 h 2380521"/>
              <a:gd name="connsiteX4026" fmla="*/ 2879765 w 8023328"/>
              <a:gd name="connsiteY4026" fmla="*/ 226348 h 2380521"/>
              <a:gd name="connsiteX4027" fmla="*/ 2867363 w 8023328"/>
              <a:gd name="connsiteY4027" fmla="*/ 238746 h 2380521"/>
              <a:gd name="connsiteX4028" fmla="*/ 2853510 w 8023328"/>
              <a:gd name="connsiteY4028" fmla="*/ 226348 h 2380521"/>
              <a:gd name="connsiteX4029" fmla="*/ 2867363 w 8023328"/>
              <a:gd name="connsiteY4029" fmla="*/ 212492 h 2380521"/>
              <a:gd name="connsiteX4030" fmla="*/ 2796538 w 8023328"/>
              <a:gd name="connsiteY4030" fmla="*/ 212492 h 2380521"/>
              <a:gd name="connsiteX4031" fmla="*/ 2808934 w 8023328"/>
              <a:gd name="connsiteY4031" fmla="*/ 226348 h 2380521"/>
              <a:gd name="connsiteX4032" fmla="*/ 2796538 w 8023328"/>
              <a:gd name="connsiteY4032" fmla="*/ 238746 h 2380521"/>
              <a:gd name="connsiteX4033" fmla="*/ 2782680 w 8023328"/>
              <a:gd name="connsiteY4033" fmla="*/ 226348 h 2380521"/>
              <a:gd name="connsiteX4034" fmla="*/ 2796538 w 8023328"/>
              <a:gd name="connsiteY4034" fmla="*/ 212492 h 2380521"/>
              <a:gd name="connsiteX4035" fmla="*/ 2725698 w 8023328"/>
              <a:gd name="connsiteY4035" fmla="*/ 212492 h 2380521"/>
              <a:gd name="connsiteX4036" fmla="*/ 2738102 w 8023328"/>
              <a:gd name="connsiteY4036" fmla="*/ 226348 h 2380521"/>
              <a:gd name="connsiteX4037" fmla="*/ 2725698 w 8023328"/>
              <a:gd name="connsiteY4037" fmla="*/ 238746 h 2380521"/>
              <a:gd name="connsiteX4038" fmla="*/ 2711852 w 8023328"/>
              <a:gd name="connsiteY4038" fmla="*/ 226348 h 2380521"/>
              <a:gd name="connsiteX4039" fmla="*/ 2725698 w 8023328"/>
              <a:gd name="connsiteY4039" fmla="*/ 212492 h 2380521"/>
              <a:gd name="connsiteX4040" fmla="*/ 2653420 w 8023328"/>
              <a:gd name="connsiteY4040" fmla="*/ 212492 h 2380521"/>
              <a:gd name="connsiteX4041" fmla="*/ 2667273 w 8023328"/>
              <a:gd name="connsiteY4041" fmla="*/ 226348 h 2380521"/>
              <a:gd name="connsiteX4042" fmla="*/ 2653420 w 8023328"/>
              <a:gd name="connsiteY4042" fmla="*/ 238746 h 2380521"/>
              <a:gd name="connsiteX4043" fmla="*/ 2641021 w 8023328"/>
              <a:gd name="connsiteY4043" fmla="*/ 226348 h 2380521"/>
              <a:gd name="connsiteX4044" fmla="*/ 2653420 w 8023328"/>
              <a:gd name="connsiteY4044" fmla="*/ 212492 h 2380521"/>
              <a:gd name="connsiteX4045" fmla="*/ 2582586 w 8023328"/>
              <a:gd name="connsiteY4045" fmla="*/ 212492 h 2380521"/>
              <a:gd name="connsiteX4046" fmla="*/ 2596439 w 8023328"/>
              <a:gd name="connsiteY4046" fmla="*/ 226348 h 2380521"/>
              <a:gd name="connsiteX4047" fmla="*/ 2582586 w 8023328"/>
              <a:gd name="connsiteY4047" fmla="*/ 238746 h 2380521"/>
              <a:gd name="connsiteX4048" fmla="*/ 2570189 w 8023328"/>
              <a:gd name="connsiteY4048" fmla="*/ 226348 h 2380521"/>
              <a:gd name="connsiteX4049" fmla="*/ 2582586 w 8023328"/>
              <a:gd name="connsiteY4049" fmla="*/ 212492 h 2380521"/>
              <a:gd name="connsiteX4050" fmla="*/ 2511029 w 8023328"/>
              <a:gd name="connsiteY4050" fmla="*/ 212492 h 2380521"/>
              <a:gd name="connsiteX4051" fmla="*/ 2525616 w 8023328"/>
              <a:gd name="connsiteY4051" fmla="*/ 226348 h 2380521"/>
              <a:gd name="connsiteX4052" fmla="*/ 2511029 w 8023328"/>
              <a:gd name="connsiteY4052" fmla="*/ 238746 h 2380521"/>
              <a:gd name="connsiteX4053" fmla="*/ 2499364 w 8023328"/>
              <a:gd name="connsiteY4053" fmla="*/ 226348 h 2380521"/>
              <a:gd name="connsiteX4054" fmla="*/ 2511029 w 8023328"/>
              <a:gd name="connsiteY4054" fmla="*/ 212492 h 2380521"/>
              <a:gd name="connsiteX4055" fmla="*/ 2439946 w 8023328"/>
              <a:gd name="connsiteY4055" fmla="*/ 212492 h 2380521"/>
              <a:gd name="connsiteX4056" fmla="*/ 2454732 w 8023328"/>
              <a:gd name="connsiteY4056" fmla="*/ 226348 h 2380521"/>
              <a:gd name="connsiteX4057" fmla="*/ 2439946 w 8023328"/>
              <a:gd name="connsiteY4057" fmla="*/ 238746 h 2380521"/>
              <a:gd name="connsiteX4058" fmla="*/ 2425156 w 8023328"/>
              <a:gd name="connsiteY4058" fmla="*/ 226348 h 2380521"/>
              <a:gd name="connsiteX4059" fmla="*/ 2439946 w 8023328"/>
              <a:gd name="connsiteY4059" fmla="*/ 212492 h 2380521"/>
              <a:gd name="connsiteX4060" fmla="*/ 2369110 w 8023328"/>
              <a:gd name="connsiteY4060" fmla="*/ 212492 h 2380521"/>
              <a:gd name="connsiteX4061" fmla="*/ 2383900 w 8023328"/>
              <a:gd name="connsiteY4061" fmla="*/ 226348 h 2380521"/>
              <a:gd name="connsiteX4062" fmla="*/ 2369110 w 8023328"/>
              <a:gd name="connsiteY4062" fmla="*/ 238746 h 2380521"/>
              <a:gd name="connsiteX4063" fmla="*/ 2354323 w 8023328"/>
              <a:gd name="connsiteY4063" fmla="*/ 226348 h 2380521"/>
              <a:gd name="connsiteX4064" fmla="*/ 2369110 w 8023328"/>
              <a:gd name="connsiteY4064" fmla="*/ 212492 h 2380521"/>
              <a:gd name="connsiteX4065" fmla="*/ 2298283 w 8023328"/>
              <a:gd name="connsiteY4065" fmla="*/ 212492 h 2380521"/>
              <a:gd name="connsiteX4066" fmla="*/ 2313070 w 8023328"/>
              <a:gd name="connsiteY4066" fmla="*/ 227280 h 2380521"/>
              <a:gd name="connsiteX4067" fmla="*/ 2298283 w 8023328"/>
              <a:gd name="connsiteY4067" fmla="*/ 242069 h 2380521"/>
              <a:gd name="connsiteX4068" fmla="*/ 2283493 w 8023328"/>
              <a:gd name="connsiteY4068" fmla="*/ 227280 h 2380521"/>
              <a:gd name="connsiteX4069" fmla="*/ 2298283 w 8023328"/>
              <a:gd name="connsiteY4069" fmla="*/ 212492 h 2380521"/>
              <a:gd name="connsiteX4070" fmla="*/ 2226517 w 8023328"/>
              <a:gd name="connsiteY4070" fmla="*/ 212492 h 2380521"/>
              <a:gd name="connsiteX4071" fmla="*/ 2238916 w 8023328"/>
              <a:gd name="connsiteY4071" fmla="*/ 227280 h 2380521"/>
              <a:gd name="connsiteX4072" fmla="*/ 2226517 w 8023328"/>
              <a:gd name="connsiteY4072" fmla="*/ 242069 h 2380521"/>
              <a:gd name="connsiteX4073" fmla="*/ 2212659 w 8023328"/>
              <a:gd name="connsiteY4073" fmla="*/ 227280 h 2380521"/>
              <a:gd name="connsiteX4074" fmla="*/ 2226517 w 8023328"/>
              <a:gd name="connsiteY4074" fmla="*/ 212492 h 2380521"/>
              <a:gd name="connsiteX4075" fmla="*/ 2155683 w 8023328"/>
              <a:gd name="connsiteY4075" fmla="*/ 212492 h 2380521"/>
              <a:gd name="connsiteX4076" fmla="*/ 2168081 w 8023328"/>
              <a:gd name="connsiteY4076" fmla="*/ 227280 h 2380521"/>
              <a:gd name="connsiteX4077" fmla="*/ 2155683 w 8023328"/>
              <a:gd name="connsiteY4077" fmla="*/ 242069 h 2380521"/>
              <a:gd name="connsiteX4078" fmla="*/ 2141827 w 8023328"/>
              <a:gd name="connsiteY4078" fmla="*/ 227280 h 2380521"/>
              <a:gd name="connsiteX4079" fmla="*/ 2155683 w 8023328"/>
              <a:gd name="connsiteY4079" fmla="*/ 212492 h 2380521"/>
              <a:gd name="connsiteX4080" fmla="*/ 2084851 w 8023328"/>
              <a:gd name="connsiteY4080" fmla="*/ 212492 h 2380521"/>
              <a:gd name="connsiteX4081" fmla="*/ 2097249 w 8023328"/>
              <a:gd name="connsiteY4081" fmla="*/ 227280 h 2380521"/>
              <a:gd name="connsiteX4082" fmla="*/ 2084851 w 8023328"/>
              <a:gd name="connsiteY4082" fmla="*/ 242069 h 2380521"/>
              <a:gd name="connsiteX4083" fmla="*/ 2070995 w 8023328"/>
              <a:gd name="connsiteY4083" fmla="*/ 227280 h 2380521"/>
              <a:gd name="connsiteX4084" fmla="*/ 2084851 w 8023328"/>
              <a:gd name="connsiteY4084" fmla="*/ 212492 h 2380521"/>
              <a:gd name="connsiteX4085" fmla="*/ 2011835 w 8023328"/>
              <a:gd name="connsiteY4085" fmla="*/ 212492 h 2380521"/>
              <a:gd name="connsiteX4086" fmla="*/ 2026421 w 8023328"/>
              <a:gd name="connsiteY4086" fmla="*/ 227280 h 2380521"/>
              <a:gd name="connsiteX4087" fmla="*/ 2011835 w 8023328"/>
              <a:gd name="connsiteY4087" fmla="*/ 242069 h 2380521"/>
              <a:gd name="connsiteX4088" fmla="*/ 2000168 w 8023328"/>
              <a:gd name="connsiteY4088" fmla="*/ 227280 h 2380521"/>
              <a:gd name="connsiteX4089" fmla="*/ 2011835 w 8023328"/>
              <a:gd name="connsiteY4089" fmla="*/ 212492 h 2380521"/>
              <a:gd name="connsiteX4090" fmla="*/ 1938362 w 8023328"/>
              <a:gd name="connsiteY4090" fmla="*/ 212492 h 2380521"/>
              <a:gd name="connsiteX4091" fmla="*/ 1952222 w 8023328"/>
              <a:gd name="connsiteY4091" fmla="*/ 227280 h 2380521"/>
              <a:gd name="connsiteX4092" fmla="*/ 1938362 w 8023328"/>
              <a:gd name="connsiteY4092" fmla="*/ 242069 h 2380521"/>
              <a:gd name="connsiteX4093" fmla="*/ 1925971 w 8023328"/>
              <a:gd name="connsiteY4093" fmla="*/ 227280 h 2380521"/>
              <a:gd name="connsiteX4094" fmla="*/ 1938362 w 8023328"/>
              <a:gd name="connsiteY4094" fmla="*/ 212492 h 2380521"/>
              <a:gd name="connsiteX4095" fmla="*/ 1867530 w 8023328"/>
              <a:gd name="connsiteY4095" fmla="*/ 212492 h 2380521"/>
              <a:gd name="connsiteX4096" fmla="*/ 1881387 w 8023328"/>
              <a:gd name="connsiteY4096" fmla="*/ 227280 h 2380521"/>
              <a:gd name="connsiteX4097" fmla="*/ 1867530 w 8023328"/>
              <a:gd name="connsiteY4097" fmla="*/ 242069 h 2380521"/>
              <a:gd name="connsiteX4098" fmla="*/ 1855129 w 8023328"/>
              <a:gd name="connsiteY4098" fmla="*/ 227280 h 2380521"/>
              <a:gd name="connsiteX4099" fmla="*/ 1867530 w 8023328"/>
              <a:gd name="connsiteY4099" fmla="*/ 212492 h 2380521"/>
              <a:gd name="connsiteX4100" fmla="*/ 1799087 w 8023328"/>
              <a:gd name="connsiteY4100" fmla="*/ 212492 h 2380521"/>
              <a:gd name="connsiteX4101" fmla="*/ 1813879 w 8023328"/>
              <a:gd name="connsiteY4101" fmla="*/ 227280 h 2380521"/>
              <a:gd name="connsiteX4102" fmla="*/ 1799087 w 8023328"/>
              <a:gd name="connsiteY4102" fmla="*/ 242069 h 2380521"/>
              <a:gd name="connsiteX4103" fmla="*/ 1784303 w 8023328"/>
              <a:gd name="connsiteY4103" fmla="*/ 227280 h 2380521"/>
              <a:gd name="connsiteX4104" fmla="*/ 1799087 w 8023328"/>
              <a:gd name="connsiteY4104" fmla="*/ 212492 h 2380521"/>
              <a:gd name="connsiteX4105" fmla="*/ 1728262 w 8023328"/>
              <a:gd name="connsiteY4105" fmla="*/ 212492 h 2380521"/>
              <a:gd name="connsiteX4106" fmla="*/ 1743052 w 8023328"/>
              <a:gd name="connsiteY4106" fmla="*/ 227280 h 2380521"/>
              <a:gd name="connsiteX4107" fmla="*/ 1728262 w 8023328"/>
              <a:gd name="connsiteY4107" fmla="*/ 242069 h 2380521"/>
              <a:gd name="connsiteX4108" fmla="*/ 1713472 w 8023328"/>
              <a:gd name="connsiteY4108" fmla="*/ 227280 h 2380521"/>
              <a:gd name="connsiteX4109" fmla="*/ 1728262 w 8023328"/>
              <a:gd name="connsiteY4109" fmla="*/ 212492 h 2380521"/>
              <a:gd name="connsiteX4110" fmla="*/ 1656498 w 8023328"/>
              <a:gd name="connsiteY4110" fmla="*/ 212492 h 2380521"/>
              <a:gd name="connsiteX4111" fmla="*/ 1668900 w 8023328"/>
              <a:gd name="connsiteY4111" fmla="*/ 227280 h 2380521"/>
              <a:gd name="connsiteX4112" fmla="*/ 1656498 w 8023328"/>
              <a:gd name="connsiteY4112" fmla="*/ 242069 h 2380521"/>
              <a:gd name="connsiteX4113" fmla="*/ 1642655 w 8023328"/>
              <a:gd name="connsiteY4113" fmla="*/ 227280 h 2380521"/>
              <a:gd name="connsiteX4114" fmla="*/ 1656498 w 8023328"/>
              <a:gd name="connsiteY4114" fmla="*/ 212492 h 2380521"/>
              <a:gd name="connsiteX4115" fmla="*/ 1582299 w 8023328"/>
              <a:gd name="connsiteY4115" fmla="*/ 212492 h 2380521"/>
              <a:gd name="connsiteX4116" fmla="*/ 1594704 w 8023328"/>
              <a:gd name="connsiteY4116" fmla="*/ 227280 h 2380521"/>
              <a:gd name="connsiteX4117" fmla="*/ 1582299 w 8023328"/>
              <a:gd name="connsiteY4117" fmla="*/ 242069 h 2380521"/>
              <a:gd name="connsiteX4118" fmla="*/ 1568441 w 8023328"/>
              <a:gd name="connsiteY4118" fmla="*/ 227280 h 2380521"/>
              <a:gd name="connsiteX4119" fmla="*/ 1582299 w 8023328"/>
              <a:gd name="connsiteY4119" fmla="*/ 212492 h 2380521"/>
              <a:gd name="connsiteX4120" fmla="*/ 1512198 w 8023328"/>
              <a:gd name="connsiteY4120" fmla="*/ 212492 h 2380521"/>
              <a:gd name="connsiteX4121" fmla="*/ 1523867 w 8023328"/>
              <a:gd name="connsiteY4121" fmla="*/ 227280 h 2380521"/>
              <a:gd name="connsiteX4122" fmla="*/ 1512198 w 8023328"/>
              <a:gd name="connsiteY4122" fmla="*/ 242069 h 2380521"/>
              <a:gd name="connsiteX4123" fmla="*/ 1497612 w 8023328"/>
              <a:gd name="connsiteY4123" fmla="*/ 227280 h 2380521"/>
              <a:gd name="connsiteX4124" fmla="*/ 1512198 w 8023328"/>
              <a:gd name="connsiteY4124" fmla="*/ 212492 h 2380521"/>
              <a:gd name="connsiteX4125" fmla="*/ 1439173 w 8023328"/>
              <a:gd name="connsiteY4125" fmla="*/ 212492 h 2380521"/>
              <a:gd name="connsiteX4126" fmla="*/ 1453026 w 8023328"/>
              <a:gd name="connsiteY4126" fmla="*/ 227280 h 2380521"/>
              <a:gd name="connsiteX4127" fmla="*/ 1439173 w 8023328"/>
              <a:gd name="connsiteY4127" fmla="*/ 242069 h 2380521"/>
              <a:gd name="connsiteX4128" fmla="*/ 1426777 w 8023328"/>
              <a:gd name="connsiteY4128" fmla="*/ 227280 h 2380521"/>
              <a:gd name="connsiteX4129" fmla="*/ 1439173 w 8023328"/>
              <a:gd name="connsiteY4129" fmla="*/ 212492 h 2380521"/>
              <a:gd name="connsiteX4130" fmla="*/ 1368349 w 8023328"/>
              <a:gd name="connsiteY4130" fmla="*/ 212492 h 2380521"/>
              <a:gd name="connsiteX4131" fmla="*/ 1382203 w 8023328"/>
              <a:gd name="connsiteY4131" fmla="*/ 227280 h 2380521"/>
              <a:gd name="connsiteX4132" fmla="*/ 1368349 w 8023328"/>
              <a:gd name="connsiteY4132" fmla="*/ 242069 h 2380521"/>
              <a:gd name="connsiteX4133" fmla="*/ 1355950 w 8023328"/>
              <a:gd name="connsiteY4133" fmla="*/ 227280 h 2380521"/>
              <a:gd name="connsiteX4134" fmla="*/ 1368349 w 8023328"/>
              <a:gd name="connsiteY4134" fmla="*/ 212492 h 2380521"/>
              <a:gd name="connsiteX4135" fmla="*/ 1297520 w 8023328"/>
              <a:gd name="connsiteY4135" fmla="*/ 212492 h 2380521"/>
              <a:gd name="connsiteX4136" fmla="*/ 1311374 w 8023328"/>
              <a:gd name="connsiteY4136" fmla="*/ 227280 h 2380521"/>
              <a:gd name="connsiteX4137" fmla="*/ 1297520 w 8023328"/>
              <a:gd name="connsiteY4137" fmla="*/ 242069 h 2380521"/>
              <a:gd name="connsiteX4138" fmla="*/ 1285121 w 8023328"/>
              <a:gd name="connsiteY4138" fmla="*/ 227280 h 2380521"/>
              <a:gd name="connsiteX4139" fmla="*/ 1297520 w 8023328"/>
              <a:gd name="connsiteY4139" fmla="*/ 212492 h 2380521"/>
              <a:gd name="connsiteX4140" fmla="*/ 1225708 w 8023328"/>
              <a:gd name="connsiteY4140" fmla="*/ 212492 h 2380521"/>
              <a:gd name="connsiteX4141" fmla="*/ 1240496 w 8023328"/>
              <a:gd name="connsiteY4141" fmla="*/ 227280 h 2380521"/>
              <a:gd name="connsiteX4142" fmla="*/ 1225708 w 8023328"/>
              <a:gd name="connsiteY4142" fmla="*/ 242069 h 2380521"/>
              <a:gd name="connsiteX4143" fmla="*/ 1210934 w 8023328"/>
              <a:gd name="connsiteY4143" fmla="*/ 227280 h 2380521"/>
              <a:gd name="connsiteX4144" fmla="*/ 1225708 w 8023328"/>
              <a:gd name="connsiteY4144" fmla="*/ 212492 h 2380521"/>
              <a:gd name="connsiteX4145" fmla="*/ 1154891 w 8023328"/>
              <a:gd name="connsiteY4145" fmla="*/ 212492 h 2380521"/>
              <a:gd name="connsiteX4146" fmla="*/ 1169683 w 8023328"/>
              <a:gd name="connsiteY4146" fmla="*/ 227280 h 2380521"/>
              <a:gd name="connsiteX4147" fmla="*/ 1154891 w 8023328"/>
              <a:gd name="connsiteY4147" fmla="*/ 242069 h 2380521"/>
              <a:gd name="connsiteX4148" fmla="*/ 1140105 w 8023328"/>
              <a:gd name="connsiteY4148" fmla="*/ 227280 h 2380521"/>
              <a:gd name="connsiteX4149" fmla="*/ 1154891 w 8023328"/>
              <a:gd name="connsiteY4149" fmla="*/ 212492 h 2380521"/>
              <a:gd name="connsiteX4150" fmla="*/ 1084063 w 8023328"/>
              <a:gd name="connsiteY4150" fmla="*/ 212492 h 2380521"/>
              <a:gd name="connsiteX4151" fmla="*/ 1098847 w 8023328"/>
              <a:gd name="connsiteY4151" fmla="*/ 227280 h 2380521"/>
              <a:gd name="connsiteX4152" fmla="*/ 1084063 w 8023328"/>
              <a:gd name="connsiteY4152" fmla="*/ 242069 h 2380521"/>
              <a:gd name="connsiteX4153" fmla="*/ 1069276 w 8023328"/>
              <a:gd name="connsiteY4153" fmla="*/ 227280 h 2380521"/>
              <a:gd name="connsiteX4154" fmla="*/ 1084063 w 8023328"/>
              <a:gd name="connsiteY4154" fmla="*/ 212492 h 2380521"/>
              <a:gd name="connsiteX4155" fmla="*/ 3013723 w 8023328"/>
              <a:gd name="connsiteY4155" fmla="*/ 141661 h 2380521"/>
              <a:gd name="connsiteX4156" fmla="*/ 3028140 w 8023328"/>
              <a:gd name="connsiteY4156" fmla="*/ 155517 h 2380521"/>
              <a:gd name="connsiteX4157" fmla="*/ 3013723 w 8023328"/>
              <a:gd name="connsiteY4157" fmla="*/ 167915 h 2380521"/>
              <a:gd name="connsiteX4158" fmla="*/ 2998545 w 8023328"/>
              <a:gd name="connsiteY4158" fmla="*/ 155517 h 2380521"/>
              <a:gd name="connsiteX4159" fmla="*/ 3013723 w 8023328"/>
              <a:gd name="connsiteY4159" fmla="*/ 141661 h 2380521"/>
              <a:gd name="connsiteX4160" fmla="*/ 2942497 w 8023328"/>
              <a:gd name="connsiteY4160" fmla="*/ 141661 h 2380521"/>
              <a:gd name="connsiteX4161" fmla="*/ 2957293 w 8023328"/>
              <a:gd name="connsiteY4161" fmla="*/ 155517 h 2380521"/>
              <a:gd name="connsiteX4162" fmla="*/ 2942497 w 8023328"/>
              <a:gd name="connsiteY4162" fmla="*/ 167915 h 2380521"/>
              <a:gd name="connsiteX4163" fmla="*/ 2927716 w 8023328"/>
              <a:gd name="connsiteY4163" fmla="*/ 155517 h 2380521"/>
              <a:gd name="connsiteX4164" fmla="*/ 2942497 w 8023328"/>
              <a:gd name="connsiteY4164" fmla="*/ 141661 h 2380521"/>
              <a:gd name="connsiteX4165" fmla="*/ 2867363 w 8023328"/>
              <a:gd name="connsiteY4165" fmla="*/ 141661 h 2380521"/>
              <a:gd name="connsiteX4166" fmla="*/ 2879765 w 8023328"/>
              <a:gd name="connsiteY4166" fmla="*/ 155517 h 2380521"/>
              <a:gd name="connsiteX4167" fmla="*/ 2867363 w 8023328"/>
              <a:gd name="connsiteY4167" fmla="*/ 167915 h 2380521"/>
              <a:gd name="connsiteX4168" fmla="*/ 2853510 w 8023328"/>
              <a:gd name="connsiteY4168" fmla="*/ 155517 h 2380521"/>
              <a:gd name="connsiteX4169" fmla="*/ 2867363 w 8023328"/>
              <a:gd name="connsiteY4169" fmla="*/ 141661 h 2380521"/>
              <a:gd name="connsiteX4170" fmla="*/ 2796538 w 8023328"/>
              <a:gd name="connsiteY4170" fmla="*/ 141661 h 2380521"/>
              <a:gd name="connsiteX4171" fmla="*/ 2808940 w 8023328"/>
              <a:gd name="connsiteY4171" fmla="*/ 155517 h 2380521"/>
              <a:gd name="connsiteX4172" fmla="*/ 2796538 w 8023328"/>
              <a:gd name="connsiteY4172" fmla="*/ 167915 h 2380521"/>
              <a:gd name="connsiteX4173" fmla="*/ 2782683 w 8023328"/>
              <a:gd name="connsiteY4173" fmla="*/ 155517 h 2380521"/>
              <a:gd name="connsiteX4174" fmla="*/ 2796538 w 8023328"/>
              <a:gd name="connsiteY4174" fmla="*/ 141661 h 2380521"/>
              <a:gd name="connsiteX4175" fmla="*/ 2725703 w 8023328"/>
              <a:gd name="connsiteY4175" fmla="*/ 141661 h 2380521"/>
              <a:gd name="connsiteX4176" fmla="*/ 2738105 w 8023328"/>
              <a:gd name="connsiteY4176" fmla="*/ 155517 h 2380521"/>
              <a:gd name="connsiteX4177" fmla="*/ 2725703 w 8023328"/>
              <a:gd name="connsiteY4177" fmla="*/ 167915 h 2380521"/>
              <a:gd name="connsiteX4178" fmla="*/ 2711852 w 8023328"/>
              <a:gd name="connsiteY4178" fmla="*/ 155517 h 2380521"/>
              <a:gd name="connsiteX4179" fmla="*/ 2725703 w 8023328"/>
              <a:gd name="connsiteY4179" fmla="*/ 141661 h 2380521"/>
              <a:gd name="connsiteX4180" fmla="*/ 2653420 w 8023328"/>
              <a:gd name="connsiteY4180" fmla="*/ 141661 h 2380521"/>
              <a:gd name="connsiteX4181" fmla="*/ 2667273 w 8023328"/>
              <a:gd name="connsiteY4181" fmla="*/ 155517 h 2380521"/>
              <a:gd name="connsiteX4182" fmla="*/ 2653420 w 8023328"/>
              <a:gd name="connsiteY4182" fmla="*/ 167915 h 2380521"/>
              <a:gd name="connsiteX4183" fmla="*/ 2641021 w 8023328"/>
              <a:gd name="connsiteY4183" fmla="*/ 155517 h 2380521"/>
              <a:gd name="connsiteX4184" fmla="*/ 2653420 w 8023328"/>
              <a:gd name="connsiteY4184" fmla="*/ 141661 h 2380521"/>
              <a:gd name="connsiteX4185" fmla="*/ 2582586 w 8023328"/>
              <a:gd name="connsiteY4185" fmla="*/ 141661 h 2380521"/>
              <a:gd name="connsiteX4186" fmla="*/ 2596442 w 8023328"/>
              <a:gd name="connsiteY4186" fmla="*/ 155517 h 2380521"/>
              <a:gd name="connsiteX4187" fmla="*/ 2582586 w 8023328"/>
              <a:gd name="connsiteY4187" fmla="*/ 167915 h 2380521"/>
              <a:gd name="connsiteX4188" fmla="*/ 2570189 w 8023328"/>
              <a:gd name="connsiteY4188" fmla="*/ 155517 h 2380521"/>
              <a:gd name="connsiteX4189" fmla="*/ 2582586 w 8023328"/>
              <a:gd name="connsiteY4189" fmla="*/ 141661 h 2380521"/>
              <a:gd name="connsiteX4190" fmla="*/ 2511034 w 8023328"/>
              <a:gd name="connsiteY4190" fmla="*/ 141661 h 2380521"/>
              <a:gd name="connsiteX4191" fmla="*/ 2525616 w 8023328"/>
              <a:gd name="connsiteY4191" fmla="*/ 155517 h 2380521"/>
              <a:gd name="connsiteX4192" fmla="*/ 2511034 w 8023328"/>
              <a:gd name="connsiteY4192" fmla="*/ 167915 h 2380521"/>
              <a:gd name="connsiteX4193" fmla="*/ 2499364 w 8023328"/>
              <a:gd name="connsiteY4193" fmla="*/ 155517 h 2380521"/>
              <a:gd name="connsiteX4194" fmla="*/ 2511034 w 8023328"/>
              <a:gd name="connsiteY4194" fmla="*/ 141661 h 2380521"/>
              <a:gd name="connsiteX4195" fmla="*/ 2439946 w 8023328"/>
              <a:gd name="connsiteY4195" fmla="*/ 141661 h 2380521"/>
              <a:gd name="connsiteX4196" fmla="*/ 2454734 w 8023328"/>
              <a:gd name="connsiteY4196" fmla="*/ 155517 h 2380521"/>
              <a:gd name="connsiteX4197" fmla="*/ 2439946 w 8023328"/>
              <a:gd name="connsiteY4197" fmla="*/ 167915 h 2380521"/>
              <a:gd name="connsiteX4198" fmla="*/ 2425159 w 8023328"/>
              <a:gd name="connsiteY4198" fmla="*/ 155517 h 2380521"/>
              <a:gd name="connsiteX4199" fmla="*/ 2439946 w 8023328"/>
              <a:gd name="connsiteY4199" fmla="*/ 141661 h 2380521"/>
              <a:gd name="connsiteX4200" fmla="*/ 2369114 w 8023328"/>
              <a:gd name="connsiteY4200" fmla="*/ 141661 h 2380521"/>
              <a:gd name="connsiteX4201" fmla="*/ 2383900 w 8023328"/>
              <a:gd name="connsiteY4201" fmla="*/ 155517 h 2380521"/>
              <a:gd name="connsiteX4202" fmla="*/ 2369114 w 8023328"/>
              <a:gd name="connsiteY4202" fmla="*/ 167915 h 2380521"/>
              <a:gd name="connsiteX4203" fmla="*/ 2354323 w 8023328"/>
              <a:gd name="connsiteY4203" fmla="*/ 155517 h 2380521"/>
              <a:gd name="connsiteX4204" fmla="*/ 2369114 w 8023328"/>
              <a:gd name="connsiteY4204" fmla="*/ 141661 h 2380521"/>
              <a:gd name="connsiteX4205" fmla="*/ 2298283 w 8023328"/>
              <a:gd name="connsiteY4205" fmla="*/ 141661 h 2380521"/>
              <a:gd name="connsiteX4206" fmla="*/ 2313070 w 8023328"/>
              <a:gd name="connsiteY4206" fmla="*/ 155517 h 2380521"/>
              <a:gd name="connsiteX4207" fmla="*/ 2298283 w 8023328"/>
              <a:gd name="connsiteY4207" fmla="*/ 167915 h 2380521"/>
              <a:gd name="connsiteX4208" fmla="*/ 2283493 w 8023328"/>
              <a:gd name="connsiteY4208" fmla="*/ 155517 h 2380521"/>
              <a:gd name="connsiteX4209" fmla="*/ 2298283 w 8023328"/>
              <a:gd name="connsiteY4209" fmla="*/ 141661 h 2380521"/>
              <a:gd name="connsiteX4210" fmla="*/ 2226517 w 8023328"/>
              <a:gd name="connsiteY4210" fmla="*/ 141661 h 2380521"/>
              <a:gd name="connsiteX4211" fmla="*/ 2238916 w 8023328"/>
              <a:gd name="connsiteY4211" fmla="*/ 155517 h 2380521"/>
              <a:gd name="connsiteX4212" fmla="*/ 2226517 w 8023328"/>
              <a:gd name="connsiteY4212" fmla="*/ 167915 h 2380521"/>
              <a:gd name="connsiteX4213" fmla="*/ 2212659 w 8023328"/>
              <a:gd name="connsiteY4213" fmla="*/ 155517 h 2380521"/>
              <a:gd name="connsiteX4214" fmla="*/ 2226517 w 8023328"/>
              <a:gd name="connsiteY4214" fmla="*/ 141661 h 2380521"/>
              <a:gd name="connsiteX4215" fmla="*/ 2155683 w 8023328"/>
              <a:gd name="connsiteY4215" fmla="*/ 141661 h 2380521"/>
              <a:gd name="connsiteX4216" fmla="*/ 2168084 w 8023328"/>
              <a:gd name="connsiteY4216" fmla="*/ 155517 h 2380521"/>
              <a:gd name="connsiteX4217" fmla="*/ 2155683 w 8023328"/>
              <a:gd name="connsiteY4217" fmla="*/ 167915 h 2380521"/>
              <a:gd name="connsiteX4218" fmla="*/ 2141827 w 8023328"/>
              <a:gd name="connsiteY4218" fmla="*/ 155517 h 2380521"/>
              <a:gd name="connsiteX4219" fmla="*/ 2155683 w 8023328"/>
              <a:gd name="connsiteY4219" fmla="*/ 141661 h 2380521"/>
              <a:gd name="connsiteX4220" fmla="*/ 2084851 w 8023328"/>
              <a:gd name="connsiteY4220" fmla="*/ 141661 h 2380521"/>
              <a:gd name="connsiteX4221" fmla="*/ 2097249 w 8023328"/>
              <a:gd name="connsiteY4221" fmla="*/ 155517 h 2380521"/>
              <a:gd name="connsiteX4222" fmla="*/ 2084851 w 8023328"/>
              <a:gd name="connsiteY4222" fmla="*/ 167915 h 2380521"/>
              <a:gd name="connsiteX4223" fmla="*/ 2070995 w 8023328"/>
              <a:gd name="connsiteY4223" fmla="*/ 155517 h 2380521"/>
              <a:gd name="connsiteX4224" fmla="*/ 2084851 w 8023328"/>
              <a:gd name="connsiteY4224" fmla="*/ 141661 h 2380521"/>
              <a:gd name="connsiteX4225" fmla="*/ 2011835 w 8023328"/>
              <a:gd name="connsiteY4225" fmla="*/ 141661 h 2380521"/>
              <a:gd name="connsiteX4226" fmla="*/ 2026421 w 8023328"/>
              <a:gd name="connsiteY4226" fmla="*/ 155517 h 2380521"/>
              <a:gd name="connsiteX4227" fmla="*/ 2011835 w 8023328"/>
              <a:gd name="connsiteY4227" fmla="*/ 167915 h 2380521"/>
              <a:gd name="connsiteX4228" fmla="*/ 2000168 w 8023328"/>
              <a:gd name="connsiteY4228" fmla="*/ 155517 h 2380521"/>
              <a:gd name="connsiteX4229" fmla="*/ 2011835 w 8023328"/>
              <a:gd name="connsiteY4229" fmla="*/ 141661 h 2380521"/>
              <a:gd name="connsiteX4230" fmla="*/ 1938365 w 8023328"/>
              <a:gd name="connsiteY4230" fmla="*/ 141661 h 2380521"/>
              <a:gd name="connsiteX4231" fmla="*/ 1952222 w 8023328"/>
              <a:gd name="connsiteY4231" fmla="*/ 155517 h 2380521"/>
              <a:gd name="connsiteX4232" fmla="*/ 1938365 w 8023328"/>
              <a:gd name="connsiteY4232" fmla="*/ 167915 h 2380521"/>
              <a:gd name="connsiteX4233" fmla="*/ 1925971 w 8023328"/>
              <a:gd name="connsiteY4233" fmla="*/ 155517 h 2380521"/>
              <a:gd name="connsiteX4234" fmla="*/ 1938365 w 8023328"/>
              <a:gd name="connsiteY4234" fmla="*/ 141661 h 2380521"/>
              <a:gd name="connsiteX4235" fmla="*/ 1869922 w 8023328"/>
              <a:gd name="connsiteY4235" fmla="*/ 141661 h 2380521"/>
              <a:gd name="connsiteX4236" fmla="*/ 1884712 w 8023328"/>
              <a:gd name="connsiteY4236" fmla="*/ 155517 h 2380521"/>
              <a:gd name="connsiteX4237" fmla="*/ 1869922 w 8023328"/>
              <a:gd name="connsiteY4237" fmla="*/ 167915 h 2380521"/>
              <a:gd name="connsiteX4238" fmla="*/ 1855131 w 8023328"/>
              <a:gd name="connsiteY4238" fmla="*/ 155517 h 2380521"/>
              <a:gd name="connsiteX4239" fmla="*/ 1869922 w 8023328"/>
              <a:gd name="connsiteY4239" fmla="*/ 141661 h 2380521"/>
              <a:gd name="connsiteX4240" fmla="*/ 1799087 w 8023328"/>
              <a:gd name="connsiteY4240" fmla="*/ 141661 h 2380521"/>
              <a:gd name="connsiteX4241" fmla="*/ 1813879 w 8023328"/>
              <a:gd name="connsiteY4241" fmla="*/ 155517 h 2380521"/>
              <a:gd name="connsiteX4242" fmla="*/ 1799087 w 8023328"/>
              <a:gd name="connsiteY4242" fmla="*/ 167915 h 2380521"/>
              <a:gd name="connsiteX4243" fmla="*/ 1784303 w 8023328"/>
              <a:gd name="connsiteY4243" fmla="*/ 155517 h 2380521"/>
              <a:gd name="connsiteX4244" fmla="*/ 1799087 w 8023328"/>
              <a:gd name="connsiteY4244" fmla="*/ 141661 h 2380521"/>
              <a:gd name="connsiteX4245" fmla="*/ 1728262 w 8023328"/>
              <a:gd name="connsiteY4245" fmla="*/ 141661 h 2380521"/>
              <a:gd name="connsiteX4246" fmla="*/ 1743052 w 8023328"/>
              <a:gd name="connsiteY4246" fmla="*/ 155517 h 2380521"/>
              <a:gd name="connsiteX4247" fmla="*/ 1728262 w 8023328"/>
              <a:gd name="connsiteY4247" fmla="*/ 167915 h 2380521"/>
              <a:gd name="connsiteX4248" fmla="*/ 1713474 w 8023328"/>
              <a:gd name="connsiteY4248" fmla="*/ 155517 h 2380521"/>
              <a:gd name="connsiteX4249" fmla="*/ 1728262 w 8023328"/>
              <a:gd name="connsiteY4249" fmla="*/ 141661 h 2380521"/>
              <a:gd name="connsiteX4250" fmla="*/ 1656501 w 8023328"/>
              <a:gd name="connsiteY4250" fmla="*/ 141661 h 2380521"/>
              <a:gd name="connsiteX4251" fmla="*/ 1668900 w 8023328"/>
              <a:gd name="connsiteY4251" fmla="*/ 156450 h 2380521"/>
              <a:gd name="connsiteX4252" fmla="*/ 1656501 w 8023328"/>
              <a:gd name="connsiteY4252" fmla="*/ 171239 h 2380521"/>
              <a:gd name="connsiteX4253" fmla="*/ 1642655 w 8023328"/>
              <a:gd name="connsiteY4253" fmla="*/ 156450 h 2380521"/>
              <a:gd name="connsiteX4254" fmla="*/ 1656501 w 8023328"/>
              <a:gd name="connsiteY4254" fmla="*/ 141661 h 2380521"/>
              <a:gd name="connsiteX4255" fmla="*/ 1582299 w 8023328"/>
              <a:gd name="connsiteY4255" fmla="*/ 141661 h 2380521"/>
              <a:gd name="connsiteX4256" fmla="*/ 1594704 w 8023328"/>
              <a:gd name="connsiteY4256" fmla="*/ 156450 h 2380521"/>
              <a:gd name="connsiteX4257" fmla="*/ 1582299 w 8023328"/>
              <a:gd name="connsiteY4257" fmla="*/ 171239 h 2380521"/>
              <a:gd name="connsiteX4258" fmla="*/ 1568444 w 8023328"/>
              <a:gd name="connsiteY4258" fmla="*/ 156450 h 2380521"/>
              <a:gd name="connsiteX4259" fmla="*/ 1582299 w 8023328"/>
              <a:gd name="connsiteY4259" fmla="*/ 141661 h 2380521"/>
              <a:gd name="connsiteX4260" fmla="*/ 1512199 w 8023328"/>
              <a:gd name="connsiteY4260" fmla="*/ 141661 h 2380521"/>
              <a:gd name="connsiteX4261" fmla="*/ 1523867 w 8023328"/>
              <a:gd name="connsiteY4261" fmla="*/ 156450 h 2380521"/>
              <a:gd name="connsiteX4262" fmla="*/ 1512199 w 8023328"/>
              <a:gd name="connsiteY4262" fmla="*/ 171239 h 2380521"/>
              <a:gd name="connsiteX4263" fmla="*/ 1497612 w 8023328"/>
              <a:gd name="connsiteY4263" fmla="*/ 156450 h 2380521"/>
              <a:gd name="connsiteX4264" fmla="*/ 1512199 w 8023328"/>
              <a:gd name="connsiteY4264" fmla="*/ 141661 h 2380521"/>
              <a:gd name="connsiteX4265" fmla="*/ 1439173 w 8023328"/>
              <a:gd name="connsiteY4265" fmla="*/ 141661 h 2380521"/>
              <a:gd name="connsiteX4266" fmla="*/ 1453026 w 8023328"/>
              <a:gd name="connsiteY4266" fmla="*/ 156450 h 2380521"/>
              <a:gd name="connsiteX4267" fmla="*/ 1439173 w 8023328"/>
              <a:gd name="connsiteY4267" fmla="*/ 171239 h 2380521"/>
              <a:gd name="connsiteX4268" fmla="*/ 1426777 w 8023328"/>
              <a:gd name="connsiteY4268" fmla="*/ 156450 h 2380521"/>
              <a:gd name="connsiteX4269" fmla="*/ 1439173 w 8023328"/>
              <a:gd name="connsiteY4269" fmla="*/ 141661 h 2380521"/>
              <a:gd name="connsiteX4270" fmla="*/ 1368349 w 8023328"/>
              <a:gd name="connsiteY4270" fmla="*/ 141661 h 2380521"/>
              <a:gd name="connsiteX4271" fmla="*/ 1382203 w 8023328"/>
              <a:gd name="connsiteY4271" fmla="*/ 156450 h 2380521"/>
              <a:gd name="connsiteX4272" fmla="*/ 1368349 w 8023328"/>
              <a:gd name="connsiteY4272" fmla="*/ 171239 h 2380521"/>
              <a:gd name="connsiteX4273" fmla="*/ 1355953 w 8023328"/>
              <a:gd name="connsiteY4273" fmla="*/ 156450 h 2380521"/>
              <a:gd name="connsiteX4274" fmla="*/ 1368349 w 8023328"/>
              <a:gd name="connsiteY4274" fmla="*/ 141661 h 2380521"/>
              <a:gd name="connsiteX4275" fmla="*/ 1297520 w 8023328"/>
              <a:gd name="connsiteY4275" fmla="*/ 141661 h 2380521"/>
              <a:gd name="connsiteX4276" fmla="*/ 1311374 w 8023328"/>
              <a:gd name="connsiteY4276" fmla="*/ 156450 h 2380521"/>
              <a:gd name="connsiteX4277" fmla="*/ 1297520 w 8023328"/>
              <a:gd name="connsiteY4277" fmla="*/ 171239 h 2380521"/>
              <a:gd name="connsiteX4278" fmla="*/ 1285121 w 8023328"/>
              <a:gd name="connsiteY4278" fmla="*/ 156450 h 2380521"/>
              <a:gd name="connsiteX4279" fmla="*/ 1297520 w 8023328"/>
              <a:gd name="connsiteY4279" fmla="*/ 141661 h 2380521"/>
              <a:gd name="connsiteX4280" fmla="*/ 2796538 w 8023328"/>
              <a:gd name="connsiteY4280" fmla="*/ 70831 h 2380521"/>
              <a:gd name="connsiteX4281" fmla="*/ 2808940 w 8023328"/>
              <a:gd name="connsiteY4281" fmla="*/ 84687 h 2380521"/>
              <a:gd name="connsiteX4282" fmla="*/ 2796538 w 8023328"/>
              <a:gd name="connsiteY4282" fmla="*/ 97085 h 2380521"/>
              <a:gd name="connsiteX4283" fmla="*/ 2782683 w 8023328"/>
              <a:gd name="connsiteY4283" fmla="*/ 84687 h 2380521"/>
              <a:gd name="connsiteX4284" fmla="*/ 2796538 w 8023328"/>
              <a:gd name="connsiteY4284" fmla="*/ 70831 h 2380521"/>
              <a:gd name="connsiteX4285" fmla="*/ 2725703 w 8023328"/>
              <a:gd name="connsiteY4285" fmla="*/ 70831 h 2380521"/>
              <a:gd name="connsiteX4286" fmla="*/ 2738105 w 8023328"/>
              <a:gd name="connsiteY4286" fmla="*/ 84687 h 2380521"/>
              <a:gd name="connsiteX4287" fmla="*/ 2725703 w 8023328"/>
              <a:gd name="connsiteY4287" fmla="*/ 97085 h 2380521"/>
              <a:gd name="connsiteX4288" fmla="*/ 2711852 w 8023328"/>
              <a:gd name="connsiteY4288" fmla="*/ 84687 h 2380521"/>
              <a:gd name="connsiteX4289" fmla="*/ 2725703 w 8023328"/>
              <a:gd name="connsiteY4289" fmla="*/ 70831 h 2380521"/>
              <a:gd name="connsiteX4290" fmla="*/ 2653420 w 8023328"/>
              <a:gd name="connsiteY4290" fmla="*/ 70831 h 2380521"/>
              <a:gd name="connsiteX4291" fmla="*/ 2667273 w 8023328"/>
              <a:gd name="connsiteY4291" fmla="*/ 84687 h 2380521"/>
              <a:gd name="connsiteX4292" fmla="*/ 2653420 w 8023328"/>
              <a:gd name="connsiteY4292" fmla="*/ 97085 h 2380521"/>
              <a:gd name="connsiteX4293" fmla="*/ 2641021 w 8023328"/>
              <a:gd name="connsiteY4293" fmla="*/ 84687 h 2380521"/>
              <a:gd name="connsiteX4294" fmla="*/ 2653420 w 8023328"/>
              <a:gd name="connsiteY4294" fmla="*/ 70831 h 2380521"/>
              <a:gd name="connsiteX4295" fmla="*/ 2582586 w 8023328"/>
              <a:gd name="connsiteY4295" fmla="*/ 70831 h 2380521"/>
              <a:gd name="connsiteX4296" fmla="*/ 2596442 w 8023328"/>
              <a:gd name="connsiteY4296" fmla="*/ 84687 h 2380521"/>
              <a:gd name="connsiteX4297" fmla="*/ 2582586 w 8023328"/>
              <a:gd name="connsiteY4297" fmla="*/ 97085 h 2380521"/>
              <a:gd name="connsiteX4298" fmla="*/ 2570189 w 8023328"/>
              <a:gd name="connsiteY4298" fmla="*/ 84687 h 2380521"/>
              <a:gd name="connsiteX4299" fmla="*/ 2582586 w 8023328"/>
              <a:gd name="connsiteY4299" fmla="*/ 70831 h 2380521"/>
              <a:gd name="connsiteX4300" fmla="*/ 2511034 w 8023328"/>
              <a:gd name="connsiteY4300" fmla="*/ 70831 h 2380521"/>
              <a:gd name="connsiteX4301" fmla="*/ 2525616 w 8023328"/>
              <a:gd name="connsiteY4301" fmla="*/ 84687 h 2380521"/>
              <a:gd name="connsiteX4302" fmla="*/ 2511034 w 8023328"/>
              <a:gd name="connsiteY4302" fmla="*/ 97085 h 2380521"/>
              <a:gd name="connsiteX4303" fmla="*/ 2499364 w 8023328"/>
              <a:gd name="connsiteY4303" fmla="*/ 84687 h 2380521"/>
              <a:gd name="connsiteX4304" fmla="*/ 2511034 w 8023328"/>
              <a:gd name="connsiteY4304" fmla="*/ 70831 h 2380521"/>
              <a:gd name="connsiteX4305" fmla="*/ 2439946 w 8023328"/>
              <a:gd name="connsiteY4305" fmla="*/ 70831 h 2380521"/>
              <a:gd name="connsiteX4306" fmla="*/ 2454737 w 8023328"/>
              <a:gd name="connsiteY4306" fmla="*/ 84687 h 2380521"/>
              <a:gd name="connsiteX4307" fmla="*/ 2439946 w 8023328"/>
              <a:gd name="connsiteY4307" fmla="*/ 97085 h 2380521"/>
              <a:gd name="connsiteX4308" fmla="*/ 2425159 w 8023328"/>
              <a:gd name="connsiteY4308" fmla="*/ 84687 h 2380521"/>
              <a:gd name="connsiteX4309" fmla="*/ 2439946 w 8023328"/>
              <a:gd name="connsiteY4309" fmla="*/ 70831 h 2380521"/>
              <a:gd name="connsiteX4310" fmla="*/ 2369114 w 8023328"/>
              <a:gd name="connsiteY4310" fmla="*/ 70831 h 2380521"/>
              <a:gd name="connsiteX4311" fmla="*/ 2383900 w 8023328"/>
              <a:gd name="connsiteY4311" fmla="*/ 84687 h 2380521"/>
              <a:gd name="connsiteX4312" fmla="*/ 2369114 w 8023328"/>
              <a:gd name="connsiteY4312" fmla="*/ 97085 h 2380521"/>
              <a:gd name="connsiteX4313" fmla="*/ 2354323 w 8023328"/>
              <a:gd name="connsiteY4313" fmla="*/ 84687 h 2380521"/>
              <a:gd name="connsiteX4314" fmla="*/ 2369114 w 8023328"/>
              <a:gd name="connsiteY4314" fmla="*/ 70831 h 2380521"/>
              <a:gd name="connsiteX4315" fmla="*/ 2298283 w 8023328"/>
              <a:gd name="connsiteY4315" fmla="*/ 70831 h 2380521"/>
              <a:gd name="connsiteX4316" fmla="*/ 2313070 w 8023328"/>
              <a:gd name="connsiteY4316" fmla="*/ 84687 h 2380521"/>
              <a:gd name="connsiteX4317" fmla="*/ 2298283 w 8023328"/>
              <a:gd name="connsiteY4317" fmla="*/ 97085 h 2380521"/>
              <a:gd name="connsiteX4318" fmla="*/ 2283493 w 8023328"/>
              <a:gd name="connsiteY4318" fmla="*/ 84687 h 2380521"/>
              <a:gd name="connsiteX4319" fmla="*/ 2298283 w 8023328"/>
              <a:gd name="connsiteY4319" fmla="*/ 70831 h 2380521"/>
              <a:gd name="connsiteX4320" fmla="*/ 2226517 w 8023328"/>
              <a:gd name="connsiteY4320" fmla="*/ 70831 h 2380521"/>
              <a:gd name="connsiteX4321" fmla="*/ 2238916 w 8023328"/>
              <a:gd name="connsiteY4321" fmla="*/ 84687 h 2380521"/>
              <a:gd name="connsiteX4322" fmla="*/ 2226517 w 8023328"/>
              <a:gd name="connsiteY4322" fmla="*/ 97085 h 2380521"/>
              <a:gd name="connsiteX4323" fmla="*/ 2212659 w 8023328"/>
              <a:gd name="connsiteY4323" fmla="*/ 84687 h 2380521"/>
              <a:gd name="connsiteX4324" fmla="*/ 2226517 w 8023328"/>
              <a:gd name="connsiteY4324" fmla="*/ 70831 h 2380521"/>
              <a:gd name="connsiteX4325" fmla="*/ 2155683 w 8023328"/>
              <a:gd name="connsiteY4325" fmla="*/ 70831 h 2380521"/>
              <a:gd name="connsiteX4326" fmla="*/ 2168084 w 8023328"/>
              <a:gd name="connsiteY4326" fmla="*/ 84687 h 2380521"/>
              <a:gd name="connsiteX4327" fmla="*/ 2155683 w 8023328"/>
              <a:gd name="connsiteY4327" fmla="*/ 97085 h 2380521"/>
              <a:gd name="connsiteX4328" fmla="*/ 2141827 w 8023328"/>
              <a:gd name="connsiteY4328" fmla="*/ 84687 h 2380521"/>
              <a:gd name="connsiteX4329" fmla="*/ 2155683 w 8023328"/>
              <a:gd name="connsiteY4329" fmla="*/ 70831 h 2380521"/>
              <a:gd name="connsiteX4330" fmla="*/ 2083393 w 8023328"/>
              <a:gd name="connsiteY4330" fmla="*/ 70831 h 2380521"/>
              <a:gd name="connsiteX4331" fmla="*/ 2097249 w 8023328"/>
              <a:gd name="connsiteY4331" fmla="*/ 84687 h 2380521"/>
              <a:gd name="connsiteX4332" fmla="*/ 2083393 w 8023328"/>
              <a:gd name="connsiteY4332" fmla="*/ 97085 h 2380521"/>
              <a:gd name="connsiteX4333" fmla="*/ 2070995 w 8023328"/>
              <a:gd name="connsiteY4333" fmla="*/ 84687 h 2380521"/>
              <a:gd name="connsiteX4334" fmla="*/ 2083393 w 8023328"/>
              <a:gd name="connsiteY4334" fmla="*/ 70831 h 2380521"/>
              <a:gd name="connsiteX4335" fmla="*/ 2011835 w 8023328"/>
              <a:gd name="connsiteY4335" fmla="*/ 70831 h 2380521"/>
              <a:gd name="connsiteX4336" fmla="*/ 2026421 w 8023328"/>
              <a:gd name="connsiteY4336" fmla="*/ 84687 h 2380521"/>
              <a:gd name="connsiteX4337" fmla="*/ 2011835 w 8023328"/>
              <a:gd name="connsiteY4337" fmla="*/ 97085 h 2380521"/>
              <a:gd name="connsiteX4338" fmla="*/ 2000168 w 8023328"/>
              <a:gd name="connsiteY4338" fmla="*/ 84687 h 2380521"/>
              <a:gd name="connsiteX4339" fmla="*/ 2011835 w 8023328"/>
              <a:gd name="connsiteY4339" fmla="*/ 70831 h 2380521"/>
              <a:gd name="connsiteX4340" fmla="*/ 1938365 w 8023328"/>
              <a:gd name="connsiteY4340" fmla="*/ 70831 h 2380521"/>
              <a:gd name="connsiteX4341" fmla="*/ 1952222 w 8023328"/>
              <a:gd name="connsiteY4341" fmla="*/ 84687 h 2380521"/>
              <a:gd name="connsiteX4342" fmla="*/ 1938365 w 8023328"/>
              <a:gd name="connsiteY4342" fmla="*/ 97085 h 2380521"/>
              <a:gd name="connsiteX4343" fmla="*/ 1925971 w 8023328"/>
              <a:gd name="connsiteY4343" fmla="*/ 84687 h 2380521"/>
              <a:gd name="connsiteX4344" fmla="*/ 1938365 w 8023328"/>
              <a:gd name="connsiteY4344" fmla="*/ 70831 h 2380521"/>
              <a:gd name="connsiteX4345" fmla="*/ 1869922 w 8023328"/>
              <a:gd name="connsiteY4345" fmla="*/ 70831 h 2380521"/>
              <a:gd name="connsiteX4346" fmla="*/ 1884712 w 8023328"/>
              <a:gd name="connsiteY4346" fmla="*/ 84687 h 2380521"/>
              <a:gd name="connsiteX4347" fmla="*/ 1869922 w 8023328"/>
              <a:gd name="connsiteY4347" fmla="*/ 97085 h 2380521"/>
              <a:gd name="connsiteX4348" fmla="*/ 1855131 w 8023328"/>
              <a:gd name="connsiteY4348" fmla="*/ 84687 h 2380521"/>
              <a:gd name="connsiteX4349" fmla="*/ 1869922 w 8023328"/>
              <a:gd name="connsiteY4349" fmla="*/ 70831 h 2380521"/>
              <a:gd name="connsiteX4350" fmla="*/ 1799087 w 8023328"/>
              <a:gd name="connsiteY4350" fmla="*/ 70831 h 2380521"/>
              <a:gd name="connsiteX4351" fmla="*/ 1813879 w 8023328"/>
              <a:gd name="connsiteY4351" fmla="*/ 84687 h 2380521"/>
              <a:gd name="connsiteX4352" fmla="*/ 1799087 w 8023328"/>
              <a:gd name="connsiteY4352" fmla="*/ 97085 h 2380521"/>
              <a:gd name="connsiteX4353" fmla="*/ 1784303 w 8023328"/>
              <a:gd name="connsiteY4353" fmla="*/ 84687 h 2380521"/>
              <a:gd name="connsiteX4354" fmla="*/ 1799087 w 8023328"/>
              <a:gd name="connsiteY4354" fmla="*/ 70831 h 2380521"/>
              <a:gd name="connsiteX4355" fmla="*/ 1728262 w 8023328"/>
              <a:gd name="connsiteY4355" fmla="*/ 70831 h 2380521"/>
              <a:gd name="connsiteX4356" fmla="*/ 1743052 w 8023328"/>
              <a:gd name="connsiteY4356" fmla="*/ 84687 h 2380521"/>
              <a:gd name="connsiteX4357" fmla="*/ 1728262 w 8023328"/>
              <a:gd name="connsiteY4357" fmla="*/ 97085 h 2380521"/>
              <a:gd name="connsiteX4358" fmla="*/ 1713474 w 8023328"/>
              <a:gd name="connsiteY4358" fmla="*/ 84687 h 2380521"/>
              <a:gd name="connsiteX4359" fmla="*/ 1728262 w 8023328"/>
              <a:gd name="connsiteY4359" fmla="*/ 70831 h 2380521"/>
              <a:gd name="connsiteX4360" fmla="*/ 1656501 w 8023328"/>
              <a:gd name="connsiteY4360" fmla="*/ 70831 h 2380521"/>
              <a:gd name="connsiteX4361" fmla="*/ 1668900 w 8023328"/>
              <a:gd name="connsiteY4361" fmla="*/ 84687 h 2380521"/>
              <a:gd name="connsiteX4362" fmla="*/ 1656501 w 8023328"/>
              <a:gd name="connsiteY4362" fmla="*/ 97085 h 2380521"/>
              <a:gd name="connsiteX4363" fmla="*/ 1642655 w 8023328"/>
              <a:gd name="connsiteY4363" fmla="*/ 84687 h 2380521"/>
              <a:gd name="connsiteX4364" fmla="*/ 1656501 w 8023328"/>
              <a:gd name="connsiteY4364" fmla="*/ 70831 h 2380521"/>
              <a:gd name="connsiteX4365" fmla="*/ 1582299 w 8023328"/>
              <a:gd name="connsiteY4365" fmla="*/ 70831 h 2380521"/>
              <a:gd name="connsiteX4366" fmla="*/ 1594704 w 8023328"/>
              <a:gd name="connsiteY4366" fmla="*/ 84687 h 2380521"/>
              <a:gd name="connsiteX4367" fmla="*/ 1582299 w 8023328"/>
              <a:gd name="connsiteY4367" fmla="*/ 97085 h 2380521"/>
              <a:gd name="connsiteX4368" fmla="*/ 1568444 w 8023328"/>
              <a:gd name="connsiteY4368" fmla="*/ 84687 h 2380521"/>
              <a:gd name="connsiteX4369" fmla="*/ 1582299 w 8023328"/>
              <a:gd name="connsiteY4369" fmla="*/ 70831 h 2380521"/>
              <a:gd name="connsiteX4370" fmla="*/ 2796538 w 8023328"/>
              <a:gd name="connsiteY4370" fmla="*/ 0 h 2380521"/>
              <a:gd name="connsiteX4371" fmla="*/ 2808940 w 8023328"/>
              <a:gd name="connsiteY4371" fmla="*/ 12397 h 2380521"/>
              <a:gd name="connsiteX4372" fmla="*/ 2796538 w 8023328"/>
              <a:gd name="connsiteY4372" fmla="*/ 26254 h 2380521"/>
              <a:gd name="connsiteX4373" fmla="*/ 2782683 w 8023328"/>
              <a:gd name="connsiteY4373" fmla="*/ 12397 h 2380521"/>
              <a:gd name="connsiteX4374" fmla="*/ 2796538 w 8023328"/>
              <a:gd name="connsiteY4374" fmla="*/ 0 h 2380521"/>
              <a:gd name="connsiteX4375" fmla="*/ 2725703 w 8023328"/>
              <a:gd name="connsiteY4375" fmla="*/ 0 h 2380521"/>
              <a:gd name="connsiteX4376" fmla="*/ 2738105 w 8023328"/>
              <a:gd name="connsiteY4376" fmla="*/ 12397 h 2380521"/>
              <a:gd name="connsiteX4377" fmla="*/ 2725703 w 8023328"/>
              <a:gd name="connsiteY4377" fmla="*/ 26254 h 2380521"/>
              <a:gd name="connsiteX4378" fmla="*/ 2711852 w 8023328"/>
              <a:gd name="connsiteY4378" fmla="*/ 12397 h 2380521"/>
              <a:gd name="connsiteX4379" fmla="*/ 2725703 w 8023328"/>
              <a:gd name="connsiteY4379" fmla="*/ 0 h 2380521"/>
              <a:gd name="connsiteX4380" fmla="*/ 2653420 w 8023328"/>
              <a:gd name="connsiteY4380" fmla="*/ 0 h 2380521"/>
              <a:gd name="connsiteX4381" fmla="*/ 2667273 w 8023328"/>
              <a:gd name="connsiteY4381" fmla="*/ 12397 h 2380521"/>
              <a:gd name="connsiteX4382" fmla="*/ 2653420 w 8023328"/>
              <a:gd name="connsiteY4382" fmla="*/ 26254 h 2380521"/>
              <a:gd name="connsiteX4383" fmla="*/ 2641021 w 8023328"/>
              <a:gd name="connsiteY4383" fmla="*/ 12397 h 2380521"/>
              <a:gd name="connsiteX4384" fmla="*/ 2653420 w 8023328"/>
              <a:gd name="connsiteY4384" fmla="*/ 0 h 2380521"/>
              <a:gd name="connsiteX4385" fmla="*/ 2582586 w 8023328"/>
              <a:gd name="connsiteY4385" fmla="*/ 0 h 2380521"/>
              <a:gd name="connsiteX4386" fmla="*/ 2596442 w 8023328"/>
              <a:gd name="connsiteY4386" fmla="*/ 12397 h 2380521"/>
              <a:gd name="connsiteX4387" fmla="*/ 2582586 w 8023328"/>
              <a:gd name="connsiteY4387" fmla="*/ 26254 h 2380521"/>
              <a:gd name="connsiteX4388" fmla="*/ 2570189 w 8023328"/>
              <a:gd name="connsiteY4388" fmla="*/ 12397 h 2380521"/>
              <a:gd name="connsiteX4389" fmla="*/ 2582586 w 8023328"/>
              <a:gd name="connsiteY4389" fmla="*/ 0 h 2380521"/>
              <a:gd name="connsiteX4390" fmla="*/ 2511034 w 8023328"/>
              <a:gd name="connsiteY4390" fmla="*/ 0 h 2380521"/>
              <a:gd name="connsiteX4391" fmla="*/ 2525616 w 8023328"/>
              <a:gd name="connsiteY4391" fmla="*/ 12397 h 2380521"/>
              <a:gd name="connsiteX4392" fmla="*/ 2511034 w 8023328"/>
              <a:gd name="connsiteY4392" fmla="*/ 26254 h 2380521"/>
              <a:gd name="connsiteX4393" fmla="*/ 2499364 w 8023328"/>
              <a:gd name="connsiteY4393" fmla="*/ 12397 h 2380521"/>
              <a:gd name="connsiteX4394" fmla="*/ 2511034 w 8023328"/>
              <a:gd name="connsiteY4394" fmla="*/ 0 h 2380521"/>
              <a:gd name="connsiteX4395" fmla="*/ 2439946 w 8023328"/>
              <a:gd name="connsiteY4395" fmla="*/ 0 h 2380521"/>
              <a:gd name="connsiteX4396" fmla="*/ 2454737 w 8023328"/>
              <a:gd name="connsiteY4396" fmla="*/ 12397 h 2380521"/>
              <a:gd name="connsiteX4397" fmla="*/ 2439946 w 8023328"/>
              <a:gd name="connsiteY4397" fmla="*/ 26254 h 2380521"/>
              <a:gd name="connsiteX4398" fmla="*/ 2425159 w 8023328"/>
              <a:gd name="connsiteY4398" fmla="*/ 12397 h 2380521"/>
              <a:gd name="connsiteX4399" fmla="*/ 2439946 w 8023328"/>
              <a:gd name="connsiteY4399" fmla="*/ 0 h 2380521"/>
              <a:gd name="connsiteX4400" fmla="*/ 2369114 w 8023328"/>
              <a:gd name="connsiteY4400" fmla="*/ 0 h 2380521"/>
              <a:gd name="connsiteX4401" fmla="*/ 2383900 w 8023328"/>
              <a:gd name="connsiteY4401" fmla="*/ 12397 h 2380521"/>
              <a:gd name="connsiteX4402" fmla="*/ 2369114 w 8023328"/>
              <a:gd name="connsiteY4402" fmla="*/ 26254 h 2380521"/>
              <a:gd name="connsiteX4403" fmla="*/ 2354323 w 8023328"/>
              <a:gd name="connsiteY4403" fmla="*/ 12397 h 2380521"/>
              <a:gd name="connsiteX4404" fmla="*/ 2369114 w 8023328"/>
              <a:gd name="connsiteY4404" fmla="*/ 0 h 2380521"/>
              <a:gd name="connsiteX4405" fmla="*/ 2298283 w 8023328"/>
              <a:gd name="connsiteY4405" fmla="*/ 0 h 2380521"/>
              <a:gd name="connsiteX4406" fmla="*/ 2313070 w 8023328"/>
              <a:gd name="connsiteY4406" fmla="*/ 12397 h 2380521"/>
              <a:gd name="connsiteX4407" fmla="*/ 2298283 w 8023328"/>
              <a:gd name="connsiteY4407" fmla="*/ 26254 h 2380521"/>
              <a:gd name="connsiteX4408" fmla="*/ 2283493 w 8023328"/>
              <a:gd name="connsiteY4408" fmla="*/ 12397 h 2380521"/>
              <a:gd name="connsiteX4409" fmla="*/ 2298283 w 8023328"/>
              <a:gd name="connsiteY4409" fmla="*/ 0 h 2380521"/>
              <a:gd name="connsiteX4410" fmla="*/ 2226517 w 8023328"/>
              <a:gd name="connsiteY4410" fmla="*/ 0 h 2380521"/>
              <a:gd name="connsiteX4411" fmla="*/ 2238916 w 8023328"/>
              <a:gd name="connsiteY4411" fmla="*/ 13856 h 2380521"/>
              <a:gd name="connsiteX4412" fmla="*/ 2226517 w 8023328"/>
              <a:gd name="connsiteY4412" fmla="*/ 26254 h 2380521"/>
              <a:gd name="connsiteX4413" fmla="*/ 2212659 w 8023328"/>
              <a:gd name="connsiteY4413" fmla="*/ 13856 h 2380521"/>
              <a:gd name="connsiteX4414" fmla="*/ 2226517 w 8023328"/>
              <a:gd name="connsiteY4414" fmla="*/ 0 h 2380521"/>
              <a:gd name="connsiteX4415" fmla="*/ 2155683 w 8023328"/>
              <a:gd name="connsiteY4415" fmla="*/ 0 h 2380521"/>
              <a:gd name="connsiteX4416" fmla="*/ 2168084 w 8023328"/>
              <a:gd name="connsiteY4416" fmla="*/ 13856 h 2380521"/>
              <a:gd name="connsiteX4417" fmla="*/ 2155683 w 8023328"/>
              <a:gd name="connsiteY4417" fmla="*/ 26254 h 2380521"/>
              <a:gd name="connsiteX4418" fmla="*/ 2141827 w 8023328"/>
              <a:gd name="connsiteY4418" fmla="*/ 13856 h 2380521"/>
              <a:gd name="connsiteX4419" fmla="*/ 2155683 w 8023328"/>
              <a:gd name="connsiteY4419" fmla="*/ 0 h 2380521"/>
              <a:gd name="connsiteX4420" fmla="*/ 2083393 w 8023328"/>
              <a:gd name="connsiteY4420" fmla="*/ 0 h 2380521"/>
              <a:gd name="connsiteX4421" fmla="*/ 2097249 w 8023328"/>
              <a:gd name="connsiteY4421" fmla="*/ 13856 h 2380521"/>
              <a:gd name="connsiteX4422" fmla="*/ 2083393 w 8023328"/>
              <a:gd name="connsiteY4422" fmla="*/ 26254 h 2380521"/>
              <a:gd name="connsiteX4423" fmla="*/ 2070995 w 8023328"/>
              <a:gd name="connsiteY4423" fmla="*/ 13856 h 2380521"/>
              <a:gd name="connsiteX4424" fmla="*/ 2083393 w 8023328"/>
              <a:gd name="connsiteY4424" fmla="*/ 0 h 2380521"/>
              <a:gd name="connsiteX4425" fmla="*/ 2011835 w 8023328"/>
              <a:gd name="connsiteY4425" fmla="*/ 0 h 2380521"/>
              <a:gd name="connsiteX4426" fmla="*/ 2026421 w 8023328"/>
              <a:gd name="connsiteY4426" fmla="*/ 13856 h 2380521"/>
              <a:gd name="connsiteX4427" fmla="*/ 2011835 w 8023328"/>
              <a:gd name="connsiteY4427" fmla="*/ 26254 h 2380521"/>
              <a:gd name="connsiteX4428" fmla="*/ 2000168 w 8023328"/>
              <a:gd name="connsiteY4428" fmla="*/ 13856 h 2380521"/>
              <a:gd name="connsiteX4429" fmla="*/ 2011835 w 8023328"/>
              <a:gd name="connsiteY4429" fmla="*/ 0 h 2380521"/>
              <a:gd name="connsiteX4430" fmla="*/ 1938365 w 8023328"/>
              <a:gd name="connsiteY4430" fmla="*/ 0 h 2380521"/>
              <a:gd name="connsiteX4431" fmla="*/ 1952222 w 8023328"/>
              <a:gd name="connsiteY4431" fmla="*/ 13856 h 2380521"/>
              <a:gd name="connsiteX4432" fmla="*/ 1938365 w 8023328"/>
              <a:gd name="connsiteY4432" fmla="*/ 26254 h 2380521"/>
              <a:gd name="connsiteX4433" fmla="*/ 1925971 w 8023328"/>
              <a:gd name="connsiteY4433" fmla="*/ 13856 h 2380521"/>
              <a:gd name="connsiteX4434" fmla="*/ 1938365 w 8023328"/>
              <a:gd name="connsiteY4434" fmla="*/ 0 h 2380521"/>
              <a:gd name="connsiteX4435" fmla="*/ 1869922 w 8023328"/>
              <a:gd name="connsiteY4435" fmla="*/ 0 h 2380521"/>
              <a:gd name="connsiteX4436" fmla="*/ 1884712 w 8023328"/>
              <a:gd name="connsiteY4436" fmla="*/ 13856 h 2380521"/>
              <a:gd name="connsiteX4437" fmla="*/ 1869922 w 8023328"/>
              <a:gd name="connsiteY4437" fmla="*/ 26254 h 2380521"/>
              <a:gd name="connsiteX4438" fmla="*/ 1855131 w 8023328"/>
              <a:gd name="connsiteY4438" fmla="*/ 13856 h 2380521"/>
              <a:gd name="connsiteX4439" fmla="*/ 1869922 w 8023328"/>
              <a:gd name="connsiteY4439" fmla="*/ 0 h 2380521"/>
              <a:gd name="connsiteX4440" fmla="*/ 1799087 w 8023328"/>
              <a:gd name="connsiteY4440" fmla="*/ 0 h 2380521"/>
              <a:gd name="connsiteX4441" fmla="*/ 1813879 w 8023328"/>
              <a:gd name="connsiteY4441" fmla="*/ 13856 h 2380521"/>
              <a:gd name="connsiteX4442" fmla="*/ 1799087 w 8023328"/>
              <a:gd name="connsiteY4442" fmla="*/ 26254 h 2380521"/>
              <a:gd name="connsiteX4443" fmla="*/ 1784303 w 8023328"/>
              <a:gd name="connsiteY4443" fmla="*/ 13856 h 2380521"/>
              <a:gd name="connsiteX4444" fmla="*/ 1799087 w 8023328"/>
              <a:gd name="connsiteY4444" fmla="*/ 0 h 2380521"/>
              <a:gd name="connsiteX4445" fmla="*/ 1728262 w 8023328"/>
              <a:gd name="connsiteY4445" fmla="*/ 0 h 2380521"/>
              <a:gd name="connsiteX4446" fmla="*/ 1743052 w 8023328"/>
              <a:gd name="connsiteY4446" fmla="*/ 13856 h 2380521"/>
              <a:gd name="connsiteX4447" fmla="*/ 1728262 w 8023328"/>
              <a:gd name="connsiteY4447" fmla="*/ 26254 h 2380521"/>
              <a:gd name="connsiteX4448" fmla="*/ 1713474 w 8023328"/>
              <a:gd name="connsiteY4448" fmla="*/ 13856 h 2380521"/>
              <a:gd name="connsiteX4449" fmla="*/ 1728262 w 8023328"/>
              <a:gd name="connsiteY4449" fmla="*/ 0 h 2380521"/>
              <a:gd name="connsiteX4450" fmla="*/ 1656501 w 8023328"/>
              <a:gd name="connsiteY4450" fmla="*/ 0 h 2380521"/>
              <a:gd name="connsiteX4451" fmla="*/ 1668900 w 8023328"/>
              <a:gd name="connsiteY4451" fmla="*/ 13856 h 2380521"/>
              <a:gd name="connsiteX4452" fmla="*/ 1656501 w 8023328"/>
              <a:gd name="connsiteY4452" fmla="*/ 26254 h 2380521"/>
              <a:gd name="connsiteX4453" fmla="*/ 1642655 w 8023328"/>
              <a:gd name="connsiteY4453" fmla="*/ 13856 h 2380521"/>
              <a:gd name="connsiteX4454" fmla="*/ 1656501 w 8023328"/>
              <a:gd name="connsiteY4454" fmla="*/ 0 h 2380521"/>
              <a:gd name="connsiteX4455" fmla="*/ 1582299 w 8023328"/>
              <a:gd name="connsiteY4455" fmla="*/ 0 h 2380521"/>
              <a:gd name="connsiteX4456" fmla="*/ 1594704 w 8023328"/>
              <a:gd name="connsiteY4456" fmla="*/ 13856 h 2380521"/>
              <a:gd name="connsiteX4457" fmla="*/ 1582299 w 8023328"/>
              <a:gd name="connsiteY4457" fmla="*/ 26254 h 2380521"/>
              <a:gd name="connsiteX4458" fmla="*/ 1568444 w 8023328"/>
              <a:gd name="connsiteY4458" fmla="*/ 13856 h 2380521"/>
              <a:gd name="connsiteX4459" fmla="*/ 1582299 w 8023328"/>
              <a:gd name="connsiteY4459" fmla="*/ 0 h 23805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</a:cxnLst>
            <a:rect l="l" t="t" r="r" b="b"/>
            <a:pathLst>
              <a:path w="8023328" h="2380521">
                <a:moveTo>
                  <a:pt x="8010930" y="2354267"/>
                </a:moveTo>
                <a:cubicBezTo>
                  <a:pt x="8018223" y="2354267"/>
                  <a:pt x="8023328" y="2360101"/>
                  <a:pt x="8023328" y="2366665"/>
                </a:cubicBezTo>
                <a:cubicBezTo>
                  <a:pt x="8023328" y="2373958"/>
                  <a:pt x="8018223" y="2380521"/>
                  <a:pt x="8010930" y="2380521"/>
                </a:cubicBezTo>
                <a:cubicBezTo>
                  <a:pt x="8002908" y="2380521"/>
                  <a:pt x="7997074" y="2373958"/>
                  <a:pt x="7997074" y="2366665"/>
                </a:cubicBezTo>
                <a:cubicBezTo>
                  <a:pt x="7997074" y="2360101"/>
                  <a:pt x="8002908" y="2354267"/>
                  <a:pt x="8010930" y="2354267"/>
                </a:cubicBezTo>
                <a:close/>
                <a:moveTo>
                  <a:pt x="7940099" y="2354267"/>
                </a:moveTo>
                <a:cubicBezTo>
                  <a:pt x="7945933" y="2354267"/>
                  <a:pt x="7952497" y="2360101"/>
                  <a:pt x="7952497" y="2366665"/>
                </a:cubicBezTo>
                <a:cubicBezTo>
                  <a:pt x="7952497" y="2373958"/>
                  <a:pt x="7945933" y="2380521"/>
                  <a:pt x="7940099" y="2380521"/>
                </a:cubicBezTo>
                <a:cubicBezTo>
                  <a:pt x="7932077" y="2380521"/>
                  <a:pt x="7926243" y="2373958"/>
                  <a:pt x="7926243" y="2366665"/>
                </a:cubicBezTo>
                <a:cubicBezTo>
                  <a:pt x="7926243" y="2360101"/>
                  <a:pt x="7932077" y="2354267"/>
                  <a:pt x="7940099" y="2354267"/>
                </a:cubicBezTo>
                <a:close/>
                <a:moveTo>
                  <a:pt x="7869269" y="2354267"/>
                </a:moveTo>
                <a:cubicBezTo>
                  <a:pt x="7875833" y="2354267"/>
                  <a:pt x="7881667" y="2360101"/>
                  <a:pt x="7881667" y="2366665"/>
                </a:cubicBezTo>
                <a:cubicBezTo>
                  <a:pt x="7881667" y="2373958"/>
                  <a:pt x="7875833" y="2380521"/>
                  <a:pt x="7869269" y="2380521"/>
                </a:cubicBezTo>
                <a:cubicBezTo>
                  <a:pt x="7861976" y="2380521"/>
                  <a:pt x="7855413" y="2373958"/>
                  <a:pt x="7855413" y="2366665"/>
                </a:cubicBezTo>
                <a:cubicBezTo>
                  <a:pt x="7855413" y="2360101"/>
                  <a:pt x="7861976" y="2354267"/>
                  <a:pt x="7869269" y="2354267"/>
                </a:cubicBezTo>
                <a:close/>
                <a:moveTo>
                  <a:pt x="7796980" y="2354267"/>
                </a:moveTo>
                <a:cubicBezTo>
                  <a:pt x="7805002" y="2354267"/>
                  <a:pt x="7810836" y="2360101"/>
                  <a:pt x="7810836" y="2366665"/>
                </a:cubicBezTo>
                <a:cubicBezTo>
                  <a:pt x="7810836" y="2373958"/>
                  <a:pt x="7805002" y="2380521"/>
                  <a:pt x="7796980" y="2380521"/>
                </a:cubicBezTo>
                <a:cubicBezTo>
                  <a:pt x="7791145" y="2380521"/>
                  <a:pt x="7784582" y="2373958"/>
                  <a:pt x="7784582" y="2366665"/>
                </a:cubicBezTo>
                <a:cubicBezTo>
                  <a:pt x="7784582" y="2360101"/>
                  <a:pt x="7791145" y="2354267"/>
                  <a:pt x="7796980" y="2354267"/>
                </a:cubicBezTo>
                <a:close/>
                <a:moveTo>
                  <a:pt x="8010930" y="2283438"/>
                </a:moveTo>
                <a:cubicBezTo>
                  <a:pt x="8018223" y="2283438"/>
                  <a:pt x="8023328" y="2288543"/>
                  <a:pt x="8023328" y="2295835"/>
                </a:cubicBezTo>
                <a:cubicBezTo>
                  <a:pt x="8023328" y="2303857"/>
                  <a:pt x="8018223" y="2309691"/>
                  <a:pt x="8010930" y="2309691"/>
                </a:cubicBezTo>
                <a:cubicBezTo>
                  <a:pt x="8002908" y="2309691"/>
                  <a:pt x="7997074" y="2303857"/>
                  <a:pt x="7997074" y="2295835"/>
                </a:cubicBezTo>
                <a:cubicBezTo>
                  <a:pt x="7997074" y="2288543"/>
                  <a:pt x="8002908" y="2283438"/>
                  <a:pt x="8010930" y="2283438"/>
                </a:cubicBezTo>
                <a:close/>
                <a:moveTo>
                  <a:pt x="7940099" y="2283438"/>
                </a:moveTo>
                <a:cubicBezTo>
                  <a:pt x="7945933" y="2283438"/>
                  <a:pt x="7952497" y="2288543"/>
                  <a:pt x="7952497" y="2295835"/>
                </a:cubicBezTo>
                <a:cubicBezTo>
                  <a:pt x="7952497" y="2303857"/>
                  <a:pt x="7945933" y="2309691"/>
                  <a:pt x="7940099" y="2309691"/>
                </a:cubicBezTo>
                <a:cubicBezTo>
                  <a:pt x="7932077" y="2309691"/>
                  <a:pt x="7926243" y="2303857"/>
                  <a:pt x="7926243" y="2295835"/>
                </a:cubicBezTo>
                <a:cubicBezTo>
                  <a:pt x="7926243" y="2288543"/>
                  <a:pt x="7932077" y="2283438"/>
                  <a:pt x="7940099" y="2283438"/>
                </a:cubicBezTo>
                <a:close/>
                <a:moveTo>
                  <a:pt x="7869269" y="2283438"/>
                </a:moveTo>
                <a:cubicBezTo>
                  <a:pt x="7875833" y="2283438"/>
                  <a:pt x="7881667" y="2288543"/>
                  <a:pt x="7881667" y="2295835"/>
                </a:cubicBezTo>
                <a:cubicBezTo>
                  <a:pt x="7881667" y="2303857"/>
                  <a:pt x="7875833" y="2309691"/>
                  <a:pt x="7869269" y="2309691"/>
                </a:cubicBezTo>
                <a:cubicBezTo>
                  <a:pt x="7861976" y="2309691"/>
                  <a:pt x="7855413" y="2303857"/>
                  <a:pt x="7855413" y="2295835"/>
                </a:cubicBezTo>
                <a:cubicBezTo>
                  <a:pt x="7855413" y="2288543"/>
                  <a:pt x="7861976" y="2283438"/>
                  <a:pt x="7869269" y="2283438"/>
                </a:cubicBezTo>
                <a:close/>
                <a:moveTo>
                  <a:pt x="7796980" y="2283438"/>
                </a:moveTo>
                <a:cubicBezTo>
                  <a:pt x="7805002" y="2283438"/>
                  <a:pt x="7810836" y="2288543"/>
                  <a:pt x="7810836" y="2295835"/>
                </a:cubicBezTo>
                <a:cubicBezTo>
                  <a:pt x="7810836" y="2303857"/>
                  <a:pt x="7805002" y="2309691"/>
                  <a:pt x="7796980" y="2309691"/>
                </a:cubicBezTo>
                <a:cubicBezTo>
                  <a:pt x="7791145" y="2309691"/>
                  <a:pt x="7784582" y="2303857"/>
                  <a:pt x="7784582" y="2295835"/>
                </a:cubicBezTo>
                <a:cubicBezTo>
                  <a:pt x="7784582" y="2288543"/>
                  <a:pt x="7791145" y="2283438"/>
                  <a:pt x="7796980" y="2283438"/>
                </a:cubicBezTo>
                <a:close/>
                <a:moveTo>
                  <a:pt x="7726151" y="2283438"/>
                </a:moveTo>
                <a:cubicBezTo>
                  <a:pt x="7734173" y="2283438"/>
                  <a:pt x="7740007" y="2288543"/>
                  <a:pt x="7740007" y="2295835"/>
                </a:cubicBezTo>
                <a:cubicBezTo>
                  <a:pt x="7740007" y="2303857"/>
                  <a:pt x="7734173" y="2309691"/>
                  <a:pt x="7726151" y="2309691"/>
                </a:cubicBezTo>
                <a:cubicBezTo>
                  <a:pt x="7718858" y="2309691"/>
                  <a:pt x="7713753" y="2303857"/>
                  <a:pt x="7713753" y="2295835"/>
                </a:cubicBezTo>
                <a:cubicBezTo>
                  <a:pt x="7713753" y="2288543"/>
                  <a:pt x="7718858" y="2283438"/>
                  <a:pt x="7726151" y="2283438"/>
                </a:cubicBezTo>
                <a:close/>
                <a:moveTo>
                  <a:pt x="7940099" y="2209234"/>
                </a:moveTo>
                <a:cubicBezTo>
                  <a:pt x="7945933" y="2209234"/>
                  <a:pt x="7952497" y="2216239"/>
                  <a:pt x="7952497" y="2224022"/>
                </a:cubicBezTo>
                <a:cubicBezTo>
                  <a:pt x="7952497" y="2232584"/>
                  <a:pt x="7945933" y="2238810"/>
                  <a:pt x="7940099" y="2238810"/>
                </a:cubicBezTo>
                <a:cubicBezTo>
                  <a:pt x="7932077" y="2238810"/>
                  <a:pt x="7926243" y="2232584"/>
                  <a:pt x="7926243" y="2224022"/>
                </a:cubicBezTo>
                <a:cubicBezTo>
                  <a:pt x="7926243" y="2216239"/>
                  <a:pt x="7932077" y="2209234"/>
                  <a:pt x="7940099" y="2209234"/>
                </a:cubicBezTo>
                <a:close/>
                <a:moveTo>
                  <a:pt x="7867811" y="2209234"/>
                </a:moveTo>
                <a:cubicBezTo>
                  <a:pt x="7875833" y="2209234"/>
                  <a:pt x="7881667" y="2216239"/>
                  <a:pt x="7881667" y="2224022"/>
                </a:cubicBezTo>
                <a:cubicBezTo>
                  <a:pt x="7881667" y="2232584"/>
                  <a:pt x="7875833" y="2238810"/>
                  <a:pt x="7867811" y="2238810"/>
                </a:cubicBezTo>
                <a:cubicBezTo>
                  <a:pt x="7861976" y="2238810"/>
                  <a:pt x="7855413" y="2232584"/>
                  <a:pt x="7855413" y="2224022"/>
                </a:cubicBezTo>
                <a:cubicBezTo>
                  <a:pt x="7855413" y="2216239"/>
                  <a:pt x="7861976" y="2209234"/>
                  <a:pt x="7867811" y="2209234"/>
                </a:cubicBezTo>
                <a:close/>
                <a:moveTo>
                  <a:pt x="7796980" y="2209234"/>
                </a:moveTo>
                <a:cubicBezTo>
                  <a:pt x="7805002" y="2209234"/>
                  <a:pt x="7810836" y="2216239"/>
                  <a:pt x="7810836" y="2224022"/>
                </a:cubicBezTo>
                <a:cubicBezTo>
                  <a:pt x="7810836" y="2232584"/>
                  <a:pt x="7805002" y="2238810"/>
                  <a:pt x="7796980" y="2238810"/>
                </a:cubicBezTo>
                <a:cubicBezTo>
                  <a:pt x="7791145" y="2238810"/>
                  <a:pt x="7784582" y="2232584"/>
                  <a:pt x="7784582" y="2224022"/>
                </a:cubicBezTo>
                <a:cubicBezTo>
                  <a:pt x="7784582" y="2216239"/>
                  <a:pt x="7791145" y="2209234"/>
                  <a:pt x="7796980" y="2209234"/>
                </a:cubicBezTo>
                <a:close/>
                <a:moveTo>
                  <a:pt x="7726151" y="2209234"/>
                </a:moveTo>
                <a:cubicBezTo>
                  <a:pt x="7734173" y="2209234"/>
                  <a:pt x="7740007" y="2216239"/>
                  <a:pt x="7740007" y="2224022"/>
                </a:cubicBezTo>
                <a:cubicBezTo>
                  <a:pt x="7740007" y="2232584"/>
                  <a:pt x="7734173" y="2238810"/>
                  <a:pt x="7726151" y="2238810"/>
                </a:cubicBezTo>
                <a:cubicBezTo>
                  <a:pt x="7718858" y="2238810"/>
                  <a:pt x="7713753" y="2232584"/>
                  <a:pt x="7713753" y="2224022"/>
                </a:cubicBezTo>
                <a:cubicBezTo>
                  <a:pt x="7713753" y="2216239"/>
                  <a:pt x="7718858" y="2209234"/>
                  <a:pt x="7726151" y="2209234"/>
                </a:cubicBezTo>
                <a:close/>
                <a:moveTo>
                  <a:pt x="7940099" y="2138403"/>
                </a:moveTo>
                <a:cubicBezTo>
                  <a:pt x="7945933" y="2138403"/>
                  <a:pt x="7952497" y="2145408"/>
                  <a:pt x="7952497" y="2153192"/>
                </a:cubicBezTo>
                <a:cubicBezTo>
                  <a:pt x="7952497" y="2161754"/>
                  <a:pt x="7945933" y="2167981"/>
                  <a:pt x="7940099" y="2167981"/>
                </a:cubicBezTo>
                <a:cubicBezTo>
                  <a:pt x="7932077" y="2167981"/>
                  <a:pt x="7926243" y="2161754"/>
                  <a:pt x="7926243" y="2153192"/>
                </a:cubicBezTo>
                <a:cubicBezTo>
                  <a:pt x="7926243" y="2145408"/>
                  <a:pt x="7932077" y="2138403"/>
                  <a:pt x="7940099" y="2138403"/>
                </a:cubicBezTo>
                <a:close/>
                <a:moveTo>
                  <a:pt x="7867811" y="2138403"/>
                </a:moveTo>
                <a:cubicBezTo>
                  <a:pt x="7875833" y="2138403"/>
                  <a:pt x="7881667" y="2145408"/>
                  <a:pt x="7881667" y="2153192"/>
                </a:cubicBezTo>
                <a:cubicBezTo>
                  <a:pt x="7881667" y="2161754"/>
                  <a:pt x="7875833" y="2167981"/>
                  <a:pt x="7867811" y="2167981"/>
                </a:cubicBezTo>
                <a:cubicBezTo>
                  <a:pt x="7861976" y="2167981"/>
                  <a:pt x="7855413" y="2161754"/>
                  <a:pt x="7855413" y="2153192"/>
                </a:cubicBezTo>
                <a:cubicBezTo>
                  <a:pt x="7855413" y="2145408"/>
                  <a:pt x="7861976" y="2138403"/>
                  <a:pt x="7867811" y="2138403"/>
                </a:cubicBezTo>
                <a:close/>
                <a:moveTo>
                  <a:pt x="7796980" y="2138403"/>
                </a:moveTo>
                <a:cubicBezTo>
                  <a:pt x="7805002" y="2138403"/>
                  <a:pt x="7810836" y="2145408"/>
                  <a:pt x="7810836" y="2153192"/>
                </a:cubicBezTo>
                <a:cubicBezTo>
                  <a:pt x="7810836" y="2161754"/>
                  <a:pt x="7805002" y="2167981"/>
                  <a:pt x="7796980" y="2167981"/>
                </a:cubicBezTo>
                <a:cubicBezTo>
                  <a:pt x="7791145" y="2167981"/>
                  <a:pt x="7784582" y="2161754"/>
                  <a:pt x="7784582" y="2153192"/>
                </a:cubicBezTo>
                <a:cubicBezTo>
                  <a:pt x="7784582" y="2145408"/>
                  <a:pt x="7791145" y="2138403"/>
                  <a:pt x="7796980" y="2138403"/>
                </a:cubicBezTo>
                <a:close/>
                <a:moveTo>
                  <a:pt x="7726151" y="2138403"/>
                </a:moveTo>
                <a:cubicBezTo>
                  <a:pt x="7734173" y="2138403"/>
                  <a:pt x="7740007" y="2145408"/>
                  <a:pt x="7740007" y="2153192"/>
                </a:cubicBezTo>
                <a:cubicBezTo>
                  <a:pt x="7740007" y="2161754"/>
                  <a:pt x="7734173" y="2167981"/>
                  <a:pt x="7726151" y="2167981"/>
                </a:cubicBezTo>
                <a:cubicBezTo>
                  <a:pt x="7718858" y="2167981"/>
                  <a:pt x="7713753" y="2161754"/>
                  <a:pt x="7713753" y="2153192"/>
                </a:cubicBezTo>
                <a:cubicBezTo>
                  <a:pt x="7713753" y="2145408"/>
                  <a:pt x="7718858" y="2138403"/>
                  <a:pt x="7726151" y="2138403"/>
                </a:cubicBezTo>
                <a:close/>
                <a:moveTo>
                  <a:pt x="7654337" y="2138403"/>
                </a:moveTo>
                <a:cubicBezTo>
                  <a:pt x="7662899" y="2138403"/>
                  <a:pt x="7669126" y="2145408"/>
                  <a:pt x="7669126" y="2153192"/>
                </a:cubicBezTo>
                <a:cubicBezTo>
                  <a:pt x="7669126" y="2161754"/>
                  <a:pt x="7662899" y="2167981"/>
                  <a:pt x="7654337" y="2167981"/>
                </a:cubicBezTo>
                <a:cubicBezTo>
                  <a:pt x="7645776" y="2167981"/>
                  <a:pt x="7639549" y="2161754"/>
                  <a:pt x="7639549" y="2153192"/>
                </a:cubicBezTo>
                <a:cubicBezTo>
                  <a:pt x="7639549" y="2145408"/>
                  <a:pt x="7645776" y="2138403"/>
                  <a:pt x="7654337" y="2138403"/>
                </a:cubicBezTo>
                <a:close/>
                <a:moveTo>
                  <a:pt x="7867811" y="2067574"/>
                </a:moveTo>
                <a:cubicBezTo>
                  <a:pt x="7875833" y="2067574"/>
                  <a:pt x="7881667" y="2073800"/>
                  <a:pt x="7881667" y="2082362"/>
                </a:cubicBezTo>
                <a:cubicBezTo>
                  <a:pt x="7881667" y="2090924"/>
                  <a:pt x="7875833" y="2097150"/>
                  <a:pt x="7867811" y="2097150"/>
                </a:cubicBezTo>
                <a:cubicBezTo>
                  <a:pt x="7861976" y="2097150"/>
                  <a:pt x="7855413" y="2090924"/>
                  <a:pt x="7855413" y="2082362"/>
                </a:cubicBezTo>
                <a:cubicBezTo>
                  <a:pt x="7855413" y="2073800"/>
                  <a:pt x="7861976" y="2067574"/>
                  <a:pt x="7867811" y="2067574"/>
                </a:cubicBezTo>
                <a:close/>
                <a:moveTo>
                  <a:pt x="7796980" y="2067574"/>
                </a:moveTo>
                <a:cubicBezTo>
                  <a:pt x="7805002" y="2067574"/>
                  <a:pt x="7810836" y="2073800"/>
                  <a:pt x="7810836" y="2082362"/>
                </a:cubicBezTo>
                <a:cubicBezTo>
                  <a:pt x="7810836" y="2090924"/>
                  <a:pt x="7805002" y="2097150"/>
                  <a:pt x="7796980" y="2097150"/>
                </a:cubicBezTo>
                <a:cubicBezTo>
                  <a:pt x="7791145" y="2097150"/>
                  <a:pt x="7784582" y="2090924"/>
                  <a:pt x="7784582" y="2082362"/>
                </a:cubicBezTo>
                <a:cubicBezTo>
                  <a:pt x="7784582" y="2073800"/>
                  <a:pt x="7791145" y="2067574"/>
                  <a:pt x="7796980" y="2067574"/>
                </a:cubicBezTo>
                <a:close/>
                <a:moveTo>
                  <a:pt x="7726151" y="2067574"/>
                </a:moveTo>
                <a:cubicBezTo>
                  <a:pt x="7734173" y="2067574"/>
                  <a:pt x="7740007" y="2073800"/>
                  <a:pt x="7740007" y="2082362"/>
                </a:cubicBezTo>
                <a:cubicBezTo>
                  <a:pt x="7740007" y="2090924"/>
                  <a:pt x="7734173" y="2097150"/>
                  <a:pt x="7726151" y="2097150"/>
                </a:cubicBezTo>
                <a:cubicBezTo>
                  <a:pt x="7718858" y="2097150"/>
                  <a:pt x="7713753" y="2090924"/>
                  <a:pt x="7713753" y="2082362"/>
                </a:cubicBezTo>
                <a:cubicBezTo>
                  <a:pt x="7713753" y="2073800"/>
                  <a:pt x="7718858" y="2067574"/>
                  <a:pt x="7726151" y="2067574"/>
                </a:cubicBezTo>
                <a:close/>
                <a:moveTo>
                  <a:pt x="7654337" y="2067574"/>
                </a:moveTo>
                <a:cubicBezTo>
                  <a:pt x="7662899" y="2067574"/>
                  <a:pt x="7669126" y="2073800"/>
                  <a:pt x="7669126" y="2082362"/>
                </a:cubicBezTo>
                <a:cubicBezTo>
                  <a:pt x="7669126" y="2090924"/>
                  <a:pt x="7662899" y="2097150"/>
                  <a:pt x="7654337" y="2097150"/>
                </a:cubicBezTo>
                <a:cubicBezTo>
                  <a:pt x="7645776" y="2097150"/>
                  <a:pt x="7639549" y="2090924"/>
                  <a:pt x="7639549" y="2082362"/>
                </a:cubicBezTo>
                <a:cubicBezTo>
                  <a:pt x="7639549" y="2073800"/>
                  <a:pt x="7645776" y="2067574"/>
                  <a:pt x="7654337" y="2067574"/>
                </a:cubicBezTo>
                <a:close/>
                <a:moveTo>
                  <a:pt x="7583507" y="2067574"/>
                </a:moveTo>
                <a:cubicBezTo>
                  <a:pt x="7591291" y="2067574"/>
                  <a:pt x="7598297" y="2073800"/>
                  <a:pt x="7598297" y="2082362"/>
                </a:cubicBezTo>
                <a:cubicBezTo>
                  <a:pt x="7598297" y="2090924"/>
                  <a:pt x="7591291" y="2097150"/>
                  <a:pt x="7583507" y="2097150"/>
                </a:cubicBezTo>
                <a:cubicBezTo>
                  <a:pt x="7574945" y="2097150"/>
                  <a:pt x="7568718" y="2090924"/>
                  <a:pt x="7568718" y="2082362"/>
                </a:cubicBezTo>
                <a:cubicBezTo>
                  <a:pt x="7568718" y="2073800"/>
                  <a:pt x="7574945" y="2067574"/>
                  <a:pt x="7583507" y="2067574"/>
                </a:cubicBezTo>
                <a:close/>
                <a:moveTo>
                  <a:pt x="7867811" y="1996742"/>
                </a:moveTo>
                <a:cubicBezTo>
                  <a:pt x="7875833" y="1996742"/>
                  <a:pt x="7881667" y="2002576"/>
                  <a:pt x="7881667" y="2010598"/>
                </a:cubicBezTo>
                <a:cubicBezTo>
                  <a:pt x="7881667" y="2017891"/>
                  <a:pt x="7875833" y="2022995"/>
                  <a:pt x="7867811" y="2022995"/>
                </a:cubicBezTo>
                <a:cubicBezTo>
                  <a:pt x="7861976" y="2022995"/>
                  <a:pt x="7855413" y="2017891"/>
                  <a:pt x="7855413" y="2010598"/>
                </a:cubicBezTo>
                <a:cubicBezTo>
                  <a:pt x="7855413" y="2002576"/>
                  <a:pt x="7861976" y="1996742"/>
                  <a:pt x="7867811" y="1996742"/>
                </a:cubicBezTo>
                <a:close/>
                <a:moveTo>
                  <a:pt x="7796980" y="1996742"/>
                </a:moveTo>
                <a:cubicBezTo>
                  <a:pt x="7805002" y="1996742"/>
                  <a:pt x="7810836" y="2002576"/>
                  <a:pt x="7810836" y="2010598"/>
                </a:cubicBezTo>
                <a:cubicBezTo>
                  <a:pt x="7810836" y="2017891"/>
                  <a:pt x="7805002" y="2022995"/>
                  <a:pt x="7796980" y="2022995"/>
                </a:cubicBezTo>
                <a:cubicBezTo>
                  <a:pt x="7791145" y="2022995"/>
                  <a:pt x="7784582" y="2017891"/>
                  <a:pt x="7784582" y="2010598"/>
                </a:cubicBezTo>
                <a:cubicBezTo>
                  <a:pt x="7784582" y="2002576"/>
                  <a:pt x="7791145" y="1996742"/>
                  <a:pt x="7796980" y="1996742"/>
                </a:cubicBezTo>
                <a:close/>
                <a:moveTo>
                  <a:pt x="7726151" y="1996742"/>
                </a:moveTo>
                <a:cubicBezTo>
                  <a:pt x="7734173" y="1996742"/>
                  <a:pt x="7740007" y="2002576"/>
                  <a:pt x="7740007" y="2010598"/>
                </a:cubicBezTo>
                <a:cubicBezTo>
                  <a:pt x="7740007" y="2017891"/>
                  <a:pt x="7734173" y="2022995"/>
                  <a:pt x="7726151" y="2022995"/>
                </a:cubicBezTo>
                <a:cubicBezTo>
                  <a:pt x="7718858" y="2022995"/>
                  <a:pt x="7713753" y="2017891"/>
                  <a:pt x="7713753" y="2010598"/>
                </a:cubicBezTo>
                <a:cubicBezTo>
                  <a:pt x="7713753" y="2002576"/>
                  <a:pt x="7718858" y="1996742"/>
                  <a:pt x="7726151" y="1996742"/>
                </a:cubicBezTo>
                <a:close/>
                <a:moveTo>
                  <a:pt x="7654337" y="1996742"/>
                </a:moveTo>
                <a:cubicBezTo>
                  <a:pt x="7662899" y="1996742"/>
                  <a:pt x="7669126" y="2002576"/>
                  <a:pt x="7669126" y="2010598"/>
                </a:cubicBezTo>
                <a:cubicBezTo>
                  <a:pt x="7669126" y="2017891"/>
                  <a:pt x="7662899" y="2022995"/>
                  <a:pt x="7654337" y="2022995"/>
                </a:cubicBezTo>
                <a:cubicBezTo>
                  <a:pt x="7645776" y="2022995"/>
                  <a:pt x="7639549" y="2017891"/>
                  <a:pt x="7639549" y="2010598"/>
                </a:cubicBezTo>
                <a:cubicBezTo>
                  <a:pt x="7639549" y="2002576"/>
                  <a:pt x="7645776" y="1996742"/>
                  <a:pt x="7654337" y="1996742"/>
                </a:cubicBezTo>
                <a:close/>
                <a:moveTo>
                  <a:pt x="7583507" y="1996742"/>
                </a:moveTo>
                <a:cubicBezTo>
                  <a:pt x="7591291" y="1996742"/>
                  <a:pt x="7598297" y="2002576"/>
                  <a:pt x="7598297" y="2010598"/>
                </a:cubicBezTo>
                <a:cubicBezTo>
                  <a:pt x="7598297" y="2017891"/>
                  <a:pt x="7591291" y="2022995"/>
                  <a:pt x="7583507" y="2022995"/>
                </a:cubicBezTo>
                <a:cubicBezTo>
                  <a:pt x="7574945" y="2022995"/>
                  <a:pt x="7568718" y="2017891"/>
                  <a:pt x="7568718" y="2010598"/>
                </a:cubicBezTo>
                <a:cubicBezTo>
                  <a:pt x="7568718" y="2002576"/>
                  <a:pt x="7574945" y="1996742"/>
                  <a:pt x="7583507" y="1996742"/>
                </a:cubicBezTo>
                <a:close/>
                <a:moveTo>
                  <a:pt x="7512677" y="1996742"/>
                </a:moveTo>
                <a:cubicBezTo>
                  <a:pt x="7520461" y="1996742"/>
                  <a:pt x="7527466" y="2002576"/>
                  <a:pt x="7527466" y="2010598"/>
                </a:cubicBezTo>
                <a:cubicBezTo>
                  <a:pt x="7527466" y="2017891"/>
                  <a:pt x="7520461" y="2022995"/>
                  <a:pt x="7512677" y="2022995"/>
                </a:cubicBezTo>
                <a:cubicBezTo>
                  <a:pt x="7504115" y="2022995"/>
                  <a:pt x="7497889" y="2017891"/>
                  <a:pt x="7497889" y="2010598"/>
                </a:cubicBezTo>
                <a:cubicBezTo>
                  <a:pt x="7497889" y="2002576"/>
                  <a:pt x="7504115" y="1996742"/>
                  <a:pt x="7512677" y="1996742"/>
                </a:cubicBezTo>
                <a:close/>
                <a:moveTo>
                  <a:pt x="7796980" y="1925913"/>
                </a:moveTo>
                <a:cubicBezTo>
                  <a:pt x="7805002" y="1925913"/>
                  <a:pt x="7810836" y="1931747"/>
                  <a:pt x="7810836" y="1939769"/>
                </a:cubicBezTo>
                <a:cubicBezTo>
                  <a:pt x="7810836" y="1945603"/>
                  <a:pt x="7805002" y="1952166"/>
                  <a:pt x="7796980" y="1952166"/>
                </a:cubicBezTo>
                <a:cubicBezTo>
                  <a:pt x="7791145" y="1952166"/>
                  <a:pt x="7784582" y="1945603"/>
                  <a:pt x="7784582" y="1939769"/>
                </a:cubicBezTo>
                <a:cubicBezTo>
                  <a:pt x="7784582" y="1931747"/>
                  <a:pt x="7791145" y="1925913"/>
                  <a:pt x="7796980" y="1925913"/>
                </a:cubicBezTo>
                <a:close/>
                <a:moveTo>
                  <a:pt x="7726151" y="1925913"/>
                </a:moveTo>
                <a:cubicBezTo>
                  <a:pt x="7734173" y="1925913"/>
                  <a:pt x="7740007" y="1931747"/>
                  <a:pt x="7740007" y="1939769"/>
                </a:cubicBezTo>
                <a:cubicBezTo>
                  <a:pt x="7740007" y="1945603"/>
                  <a:pt x="7734173" y="1952166"/>
                  <a:pt x="7726151" y="1952166"/>
                </a:cubicBezTo>
                <a:cubicBezTo>
                  <a:pt x="7718858" y="1952166"/>
                  <a:pt x="7713753" y="1945603"/>
                  <a:pt x="7713753" y="1939769"/>
                </a:cubicBezTo>
                <a:cubicBezTo>
                  <a:pt x="7713753" y="1931747"/>
                  <a:pt x="7718858" y="1925913"/>
                  <a:pt x="7726151" y="1925913"/>
                </a:cubicBezTo>
                <a:close/>
                <a:moveTo>
                  <a:pt x="7654337" y="1925913"/>
                </a:moveTo>
                <a:cubicBezTo>
                  <a:pt x="7662899" y="1925913"/>
                  <a:pt x="7669126" y="1931747"/>
                  <a:pt x="7669126" y="1939769"/>
                </a:cubicBezTo>
                <a:cubicBezTo>
                  <a:pt x="7669126" y="1945603"/>
                  <a:pt x="7662899" y="1952166"/>
                  <a:pt x="7654337" y="1952166"/>
                </a:cubicBezTo>
                <a:cubicBezTo>
                  <a:pt x="7645776" y="1952166"/>
                  <a:pt x="7639549" y="1945603"/>
                  <a:pt x="7639549" y="1939769"/>
                </a:cubicBezTo>
                <a:cubicBezTo>
                  <a:pt x="7639549" y="1931747"/>
                  <a:pt x="7645776" y="1925913"/>
                  <a:pt x="7654337" y="1925913"/>
                </a:cubicBezTo>
                <a:close/>
                <a:moveTo>
                  <a:pt x="7583507" y="1925913"/>
                </a:moveTo>
                <a:cubicBezTo>
                  <a:pt x="7591291" y="1925913"/>
                  <a:pt x="7598297" y="1931747"/>
                  <a:pt x="7598297" y="1939769"/>
                </a:cubicBezTo>
                <a:cubicBezTo>
                  <a:pt x="7598297" y="1945603"/>
                  <a:pt x="7591291" y="1952166"/>
                  <a:pt x="7583507" y="1952166"/>
                </a:cubicBezTo>
                <a:cubicBezTo>
                  <a:pt x="7574945" y="1952166"/>
                  <a:pt x="7568718" y="1945603"/>
                  <a:pt x="7568718" y="1939769"/>
                </a:cubicBezTo>
                <a:cubicBezTo>
                  <a:pt x="7568718" y="1931747"/>
                  <a:pt x="7574945" y="1925913"/>
                  <a:pt x="7583507" y="1925913"/>
                </a:cubicBezTo>
                <a:close/>
                <a:moveTo>
                  <a:pt x="7512677" y="1925913"/>
                </a:moveTo>
                <a:cubicBezTo>
                  <a:pt x="7520461" y="1925913"/>
                  <a:pt x="7527466" y="1931747"/>
                  <a:pt x="7527466" y="1939769"/>
                </a:cubicBezTo>
                <a:cubicBezTo>
                  <a:pt x="7527466" y="1945603"/>
                  <a:pt x="7520461" y="1952166"/>
                  <a:pt x="7512677" y="1952166"/>
                </a:cubicBezTo>
                <a:cubicBezTo>
                  <a:pt x="7504115" y="1952166"/>
                  <a:pt x="7497889" y="1945603"/>
                  <a:pt x="7497889" y="1939769"/>
                </a:cubicBezTo>
                <a:cubicBezTo>
                  <a:pt x="7497889" y="1931747"/>
                  <a:pt x="7504115" y="1925913"/>
                  <a:pt x="7512677" y="1925913"/>
                </a:cubicBezTo>
                <a:close/>
                <a:moveTo>
                  <a:pt x="7440913" y="1925913"/>
                </a:moveTo>
                <a:cubicBezTo>
                  <a:pt x="7448206" y="1925913"/>
                  <a:pt x="7453310" y="1931747"/>
                  <a:pt x="7453310" y="1939769"/>
                </a:cubicBezTo>
                <a:cubicBezTo>
                  <a:pt x="7453310" y="1945603"/>
                  <a:pt x="7448206" y="1952166"/>
                  <a:pt x="7440913" y="1952166"/>
                </a:cubicBezTo>
                <a:cubicBezTo>
                  <a:pt x="7432891" y="1952166"/>
                  <a:pt x="7427057" y="1945603"/>
                  <a:pt x="7427057" y="1939769"/>
                </a:cubicBezTo>
                <a:cubicBezTo>
                  <a:pt x="7427057" y="1931747"/>
                  <a:pt x="7432891" y="1925913"/>
                  <a:pt x="7440913" y="1925913"/>
                </a:cubicBezTo>
                <a:close/>
                <a:moveTo>
                  <a:pt x="7726151" y="1855081"/>
                </a:moveTo>
                <a:cubicBezTo>
                  <a:pt x="7734173" y="1855081"/>
                  <a:pt x="7740007" y="1860915"/>
                  <a:pt x="7740007" y="1868937"/>
                </a:cubicBezTo>
                <a:cubicBezTo>
                  <a:pt x="7740007" y="1874771"/>
                  <a:pt x="7734173" y="1881334"/>
                  <a:pt x="7726151" y="1881334"/>
                </a:cubicBezTo>
                <a:cubicBezTo>
                  <a:pt x="7718858" y="1881334"/>
                  <a:pt x="7713753" y="1874771"/>
                  <a:pt x="7713753" y="1868937"/>
                </a:cubicBezTo>
                <a:cubicBezTo>
                  <a:pt x="7713753" y="1860915"/>
                  <a:pt x="7718858" y="1855081"/>
                  <a:pt x="7726151" y="1855081"/>
                </a:cubicBezTo>
                <a:close/>
                <a:moveTo>
                  <a:pt x="7654337" y="1855081"/>
                </a:moveTo>
                <a:cubicBezTo>
                  <a:pt x="7662899" y="1855081"/>
                  <a:pt x="7669126" y="1860915"/>
                  <a:pt x="7669126" y="1868937"/>
                </a:cubicBezTo>
                <a:cubicBezTo>
                  <a:pt x="7669126" y="1874771"/>
                  <a:pt x="7662899" y="1881334"/>
                  <a:pt x="7654337" y="1881334"/>
                </a:cubicBezTo>
                <a:cubicBezTo>
                  <a:pt x="7645776" y="1881334"/>
                  <a:pt x="7639549" y="1874771"/>
                  <a:pt x="7639549" y="1868937"/>
                </a:cubicBezTo>
                <a:cubicBezTo>
                  <a:pt x="7639549" y="1860915"/>
                  <a:pt x="7645776" y="1855081"/>
                  <a:pt x="7654337" y="1855081"/>
                </a:cubicBezTo>
                <a:close/>
                <a:moveTo>
                  <a:pt x="7583507" y="1855081"/>
                </a:moveTo>
                <a:cubicBezTo>
                  <a:pt x="7591291" y="1855081"/>
                  <a:pt x="7598297" y="1860915"/>
                  <a:pt x="7598297" y="1868937"/>
                </a:cubicBezTo>
                <a:cubicBezTo>
                  <a:pt x="7598297" y="1874771"/>
                  <a:pt x="7591291" y="1881334"/>
                  <a:pt x="7583507" y="1881334"/>
                </a:cubicBezTo>
                <a:cubicBezTo>
                  <a:pt x="7574945" y="1881334"/>
                  <a:pt x="7568718" y="1874771"/>
                  <a:pt x="7568718" y="1868937"/>
                </a:cubicBezTo>
                <a:cubicBezTo>
                  <a:pt x="7568718" y="1860915"/>
                  <a:pt x="7574945" y="1855081"/>
                  <a:pt x="7583507" y="1855081"/>
                </a:cubicBezTo>
                <a:close/>
                <a:moveTo>
                  <a:pt x="7512677" y="1855081"/>
                </a:moveTo>
                <a:cubicBezTo>
                  <a:pt x="7520461" y="1855081"/>
                  <a:pt x="7527466" y="1860915"/>
                  <a:pt x="7527466" y="1868937"/>
                </a:cubicBezTo>
                <a:cubicBezTo>
                  <a:pt x="7527466" y="1874771"/>
                  <a:pt x="7520461" y="1881334"/>
                  <a:pt x="7512677" y="1881334"/>
                </a:cubicBezTo>
                <a:cubicBezTo>
                  <a:pt x="7504115" y="1881334"/>
                  <a:pt x="7497889" y="1874771"/>
                  <a:pt x="7497889" y="1868937"/>
                </a:cubicBezTo>
                <a:cubicBezTo>
                  <a:pt x="7497889" y="1860915"/>
                  <a:pt x="7504115" y="1855081"/>
                  <a:pt x="7512677" y="1855081"/>
                </a:cubicBezTo>
                <a:close/>
                <a:moveTo>
                  <a:pt x="7440913" y="1855081"/>
                </a:moveTo>
                <a:cubicBezTo>
                  <a:pt x="7446747" y="1855081"/>
                  <a:pt x="7453310" y="1860915"/>
                  <a:pt x="7453310" y="1868937"/>
                </a:cubicBezTo>
                <a:cubicBezTo>
                  <a:pt x="7453310" y="1874771"/>
                  <a:pt x="7446747" y="1881334"/>
                  <a:pt x="7440913" y="1881334"/>
                </a:cubicBezTo>
                <a:cubicBezTo>
                  <a:pt x="7432891" y="1881334"/>
                  <a:pt x="7427057" y="1874771"/>
                  <a:pt x="7427057" y="1868937"/>
                </a:cubicBezTo>
                <a:cubicBezTo>
                  <a:pt x="7427057" y="1860915"/>
                  <a:pt x="7432891" y="1855081"/>
                  <a:pt x="7440913" y="1855081"/>
                </a:cubicBezTo>
                <a:close/>
                <a:moveTo>
                  <a:pt x="7654337" y="1780878"/>
                </a:moveTo>
                <a:cubicBezTo>
                  <a:pt x="7662899" y="1780878"/>
                  <a:pt x="7669126" y="1787441"/>
                  <a:pt x="7669126" y="1793275"/>
                </a:cubicBezTo>
                <a:cubicBezTo>
                  <a:pt x="7669126" y="1801297"/>
                  <a:pt x="7662899" y="1807131"/>
                  <a:pt x="7654337" y="1807131"/>
                </a:cubicBezTo>
                <a:cubicBezTo>
                  <a:pt x="7645776" y="1807131"/>
                  <a:pt x="7639549" y="1801297"/>
                  <a:pt x="7639549" y="1793275"/>
                </a:cubicBezTo>
                <a:cubicBezTo>
                  <a:pt x="7639549" y="1787441"/>
                  <a:pt x="7645776" y="1780878"/>
                  <a:pt x="7654337" y="1780878"/>
                </a:cubicBezTo>
                <a:close/>
                <a:moveTo>
                  <a:pt x="7583507" y="1780878"/>
                </a:moveTo>
                <a:cubicBezTo>
                  <a:pt x="7591291" y="1780878"/>
                  <a:pt x="7598297" y="1787441"/>
                  <a:pt x="7598297" y="1793275"/>
                </a:cubicBezTo>
                <a:cubicBezTo>
                  <a:pt x="7598297" y="1801297"/>
                  <a:pt x="7591291" y="1807131"/>
                  <a:pt x="7583507" y="1807131"/>
                </a:cubicBezTo>
                <a:cubicBezTo>
                  <a:pt x="7574945" y="1807131"/>
                  <a:pt x="7568718" y="1801297"/>
                  <a:pt x="7568718" y="1793275"/>
                </a:cubicBezTo>
                <a:cubicBezTo>
                  <a:pt x="7568718" y="1787441"/>
                  <a:pt x="7574945" y="1780878"/>
                  <a:pt x="7583507" y="1780878"/>
                </a:cubicBezTo>
                <a:close/>
                <a:moveTo>
                  <a:pt x="7511745" y="1780878"/>
                </a:moveTo>
                <a:cubicBezTo>
                  <a:pt x="7519038" y="1780878"/>
                  <a:pt x="7524143" y="1787441"/>
                  <a:pt x="7524143" y="1793275"/>
                </a:cubicBezTo>
                <a:cubicBezTo>
                  <a:pt x="7524143" y="1801297"/>
                  <a:pt x="7519038" y="1807131"/>
                  <a:pt x="7511745" y="1807131"/>
                </a:cubicBezTo>
                <a:cubicBezTo>
                  <a:pt x="7503723" y="1807131"/>
                  <a:pt x="7497889" y="1801297"/>
                  <a:pt x="7497889" y="1793275"/>
                </a:cubicBezTo>
                <a:cubicBezTo>
                  <a:pt x="7497889" y="1787441"/>
                  <a:pt x="7503723" y="1780878"/>
                  <a:pt x="7511745" y="1780878"/>
                </a:cubicBezTo>
                <a:close/>
                <a:moveTo>
                  <a:pt x="7440913" y="1780878"/>
                </a:moveTo>
                <a:cubicBezTo>
                  <a:pt x="7446747" y="1780878"/>
                  <a:pt x="7453310" y="1787441"/>
                  <a:pt x="7453310" y="1793275"/>
                </a:cubicBezTo>
                <a:cubicBezTo>
                  <a:pt x="7453310" y="1801297"/>
                  <a:pt x="7446747" y="1807131"/>
                  <a:pt x="7440913" y="1807131"/>
                </a:cubicBezTo>
                <a:cubicBezTo>
                  <a:pt x="7432891" y="1807131"/>
                  <a:pt x="7427057" y="1801297"/>
                  <a:pt x="7427057" y="1793275"/>
                </a:cubicBezTo>
                <a:cubicBezTo>
                  <a:pt x="7427057" y="1787441"/>
                  <a:pt x="7432891" y="1780878"/>
                  <a:pt x="7440913" y="1780878"/>
                </a:cubicBezTo>
                <a:close/>
                <a:moveTo>
                  <a:pt x="7370084" y="1780878"/>
                </a:moveTo>
                <a:cubicBezTo>
                  <a:pt x="7376647" y="1780878"/>
                  <a:pt x="7382481" y="1787441"/>
                  <a:pt x="7382481" y="1793275"/>
                </a:cubicBezTo>
                <a:cubicBezTo>
                  <a:pt x="7382481" y="1801297"/>
                  <a:pt x="7376647" y="1807131"/>
                  <a:pt x="7370084" y="1807131"/>
                </a:cubicBezTo>
                <a:cubicBezTo>
                  <a:pt x="7362791" y="1807131"/>
                  <a:pt x="7356228" y="1801297"/>
                  <a:pt x="7356228" y="1793275"/>
                </a:cubicBezTo>
                <a:cubicBezTo>
                  <a:pt x="7356228" y="1787441"/>
                  <a:pt x="7362791" y="1780878"/>
                  <a:pt x="7370084" y="1780878"/>
                </a:cubicBezTo>
                <a:close/>
                <a:moveTo>
                  <a:pt x="7294422" y="1780878"/>
                </a:moveTo>
                <a:cubicBezTo>
                  <a:pt x="7302444" y="1780878"/>
                  <a:pt x="7308278" y="1787441"/>
                  <a:pt x="7308278" y="1793275"/>
                </a:cubicBezTo>
                <a:cubicBezTo>
                  <a:pt x="7308278" y="1801297"/>
                  <a:pt x="7302444" y="1807131"/>
                  <a:pt x="7294422" y="1807131"/>
                </a:cubicBezTo>
                <a:cubicBezTo>
                  <a:pt x="7288588" y="1807131"/>
                  <a:pt x="7282025" y="1801297"/>
                  <a:pt x="7282025" y="1793275"/>
                </a:cubicBezTo>
                <a:cubicBezTo>
                  <a:pt x="7282025" y="1787441"/>
                  <a:pt x="7288588" y="1780878"/>
                  <a:pt x="7294422" y="1780878"/>
                </a:cubicBezTo>
                <a:close/>
                <a:moveTo>
                  <a:pt x="7654337" y="1710049"/>
                </a:moveTo>
                <a:cubicBezTo>
                  <a:pt x="7662899" y="1710049"/>
                  <a:pt x="7669126" y="1716612"/>
                  <a:pt x="7669126" y="1722446"/>
                </a:cubicBezTo>
                <a:cubicBezTo>
                  <a:pt x="7669126" y="1730468"/>
                  <a:pt x="7662899" y="1736302"/>
                  <a:pt x="7654337" y="1736302"/>
                </a:cubicBezTo>
                <a:cubicBezTo>
                  <a:pt x="7645776" y="1736302"/>
                  <a:pt x="7639549" y="1730468"/>
                  <a:pt x="7639549" y="1722446"/>
                </a:cubicBezTo>
                <a:cubicBezTo>
                  <a:pt x="7639549" y="1716612"/>
                  <a:pt x="7645776" y="1710049"/>
                  <a:pt x="7654337" y="1710049"/>
                </a:cubicBezTo>
                <a:close/>
                <a:moveTo>
                  <a:pt x="7583507" y="1710049"/>
                </a:moveTo>
                <a:cubicBezTo>
                  <a:pt x="7591291" y="1710049"/>
                  <a:pt x="7598297" y="1716612"/>
                  <a:pt x="7598297" y="1722446"/>
                </a:cubicBezTo>
                <a:cubicBezTo>
                  <a:pt x="7598297" y="1730468"/>
                  <a:pt x="7591291" y="1736302"/>
                  <a:pt x="7583507" y="1736302"/>
                </a:cubicBezTo>
                <a:cubicBezTo>
                  <a:pt x="7574945" y="1736302"/>
                  <a:pt x="7568718" y="1730468"/>
                  <a:pt x="7568718" y="1722446"/>
                </a:cubicBezTo>
                <a:cubicBezTo>
                  <a:pt x="7568718" y="1716612"/>
                  <a:pt x="7574945" y="1710049"/>
                  <a:pt x="7583507" y="1710049"/>
                </a:cubicBezTo>
                <a:close/>
                <a:moveTo>
                  <a:pt x="7511745" y="1710049"/>
                </a:moveTo>
                <a:cubicBezTo>
                  <a:pt x="7519038" y="1710049"/>
                  <a:pt x="7524143" y="1716612"/>
                  <a:pt x="7524143" y="1722446"/>
                </a:cubicBezTo>
                <a:cubicBezTo>
                  <a:pt x="7524143" y="1730468"/>
                  <a:pt x="7519038" y="1736302"/>
                  <a:pt x="7511745" y="1736302"/>
                </a:cubicBezTo>
                <a:cubicBezTo>
                  <a:pt x="7503723" y="1736302"/>
                  <a:pt x="7497889" y="1730468"/>
                  <a:pt x="7497889" y="1722446"/>
                </a:cubicBezTo>
                <a:cubicBezTo>
                  <a:pt x="7497889" y="1716612"/>
                  <a:pt x="7503723" y="1710049"/>
                  <a:pt x="7511745" y="1710049"/>
                </a:cubicBezTo>
                <a:close/>
                <a:moveTo>
                  <a:pt x="7440913" y="1710049"/>
                </a:moveTo>
                <a:cubicBezTo>
                  <a:pt x="7446747" y="1710049"/>
                  <a:pt x="7453310" y="1716612"/>
                  <a:pt x="7453310" y="1722446"/>
                </a:cubicBezTo>
                <a:cubicBezTo>
                  <a:pt x="7453310" y="1730468"/>
                  <a:pt x="7446747" y="1736302"/>
                  <a:pt x="7440913" y="1736302"/>
                </a:cubicBezTo>
                <a:cubicBezTo>
                  <a:pt x="7432891" y="1736302"/>
                  <a:pt x="7427057" y="1730468"/>
                  <a:pt x="7427057" y="1722446"/>
                </a:cubicBezTo>
                <a:cubicBezTo>
                  <a:pt x="7427057" y="1716612"/>
                  <a:pt x="7432891" y="1710049"/>
                  <a:pt x="7440913" y="1710049"/>
                </a:cubicBezTo>
                <a:close/>
                <a:moveTo>
                  <a:pt x="7370084" y="1710049"/>
                </a:moveTo>
                <a:cubicBezTo>
                  <a:pt x="7376647" y="1710049"/>
                  <a:pt x="7382481" y="1716612"/>
                  <a:pt x="7382481" y="1722446"/>
                </a:cubicBezTo>
                <a:cubicBezTo>
                  <a:pt x="7382481" y="1730468"/>
                  <a:pt x="7376647" y="1736302"/>
                  <a:pt x="7370084" y="1736302"/>
                </a:cubicBezTo>
                <a:cubicBezTo>
                  <a:pt x="7362791" y="1736302"/>
                  <a:pt x="7356228" y="1730468"/>
                  <a:pt x="7356228" y="1722446"/>
                </a:cubicBezTo>
                <a:cubicBezTo>
                  <a:pt x="7356228" y="1716612"/>
                  <a:pt x="7362791" y="1710049"/>
                  <a:pt x="7370084" y="1710049"/>
                </a:cubicBezTo>
                <a:close/>
                <a:moveTo>
                  <a:pt x="7294422" y="1710049"/>
                </a:moveTo>
                <a:cubicBezTo>
                  <a:pt x="7302444" y="1710049"/>
                  <a:pt x="7308278" y="1716612"/>
                  <a:pt x="7308278" y="1722446"/>
                </a:cubicBezTo>
                <a:cubicBezTo>
                  <a:pt x="7308278" y="1730468"/>
                  <a:pt x="7302444" y="1736302"/>
                  <a:pt x="7294422" y="1736302"/>
                </a:cubicBezTo>
                <a:cubicBezTo>
                  <a:pt x="7288588" y="1736302"/>
                  <a:pt x="7282025" y="1730468"/>
                  <a:pt x="7282025" y="1722446"/>
                </a:cubicBezTo>
                <a:cubicBezTo>
                  <a:pt x="7282025" y="1716612"/>
                  <a:pt x="7288588" y="1710049"/>
                  <a:pt x="7294422" y="1710049"/>
                </a:cubicBezTo>
                <a:close/>
                <a:moveTo>
                  <a:pt x="7223591" y="1710049"/>
                </a:moveTo>
                <a:cubicBezTo>
                  <a:pt x="7231613" y="1710049"/>
                  <a:pt x="7237447" y="1716612"/>
                  <a:pt x="7237447" y="1722446"/>
                </a:cubicBezTo>
                <a:cubicBezTo>
                  <a:pt x="7237447" y="1730468"/>
                  <a:pt x="7231613" y="1736302"/>
                  <a:pt x="7223591" y="1736302"/>
                </a:cubicBezTo>
                <a:cubicBezTo>
                  <a:pt x="7217757" y="1736302"/>
                  <a:pt x="7211194" y="1730468"/>
                  <a:pt x="7211194" y="1722446"/>
                </a:cubicBezTo>
                <a:cubicBezTo>
                  <a:pt x="7211194" y="1716612"/>
                  <a:pt x="7217757" y="1710049"/>
                  <a:pt x="7223591" y="1710049"/>
                </a:cubicBezTo>
                <a:close/>
                <a:moveTo>
                  <a:pt x="7583507" y="1639217"/>
                </a:moveTo>
                <a:cubicBezTo>
                  <a:pt x="7591291" y="1639217"/>
                  <a:pt x="7598297" y="1643592"/>
                  <a:pt x="7598297" y="1651614"/>
                </a:cubicBezTo>
                <a:cubicBezTo>
                  <a:pt x="7598297" y="1659636"/>
                  <a:pt x="7591291" y="1665470"/>
                  <a:pt x="7583507" y="1665470"/>
                </a:cubicBezTo>
                <a:cubicBezTo>
                  <a:pt x="7574945" y="1665470"/>
                  <a:pt x="7568718" y="1659636"/>
                  <a:pt x="7568718" y="1651614"/>
                </a:cubicBezTo>
                <a:cubicBezTo>
                  <a:pt x="7568718" y="1643592"/>
                  <a:pt x="7574945" y="1639217"/>
                  <a:pt x="7583507" y="1639217"/>
                </a:cubicBezTo>
                <a:close/>
                <a:moveTo>
                  <a:pt x="7511745" y="1639217"/>
                </a:moveTo>
                <a:cubicBezTo>
                  <a:pt x="7519038" y="1639217"/>
                  <a:pt x="7524143" y="1643592"/>
                  <a:pt x="7524143" y="1651614"/>
                </a:cubicBezTo>
                <a:cubicBezTo>
                  <a:pt x="7524143" y="1659636"/>
                  <a:pt x="7519038" y="1665470"/>
                  <a:pt x="7511745" y="1665470"/>
                </a:cubicBezTo>
                <a:cubicBezTo>
                  <a:pt x="7503723" y="1665470"/>
                  <a:pt x="7497889" y="1659636"/>
                  <a:pt x="7497889" y="1651614"/>
                </a:cubicBezTo>
                <a:cubicBezTo>
                  <a:pt x="7497889" y="1643592"/>
                  <a:pt x="7503723" y="1639217"/>
                  <a:pt x="7511745" y="1639217"/>
                </a:cubicBezTo>
                <a:close/>
                <a:moveTo>
                  <a:pt x="7440913" y="1639217"/>
                </a:moveTo>
                <a:cubicBezTo>
                  <a:pt x="7446747" y="1639217"/>
                  <a:pt x="7453310" y="1643592"/>
                  <a:pt x="7453310" y="1651614"/>
                </a:cubicBezTo>
                <a:cubicBezTo>
                  <a:pt x="7453310" y="1659636"/>
                  <a:pt x="7446747" y="1665470"/>
                  <a:pt x="7440913" y="1665470"/>
                </a:cubicBezTo>
                <a:cubicBezTo>
                  <a:pt x="7432891" y="1665470"/>
                  <a:pt x="7427057" y="1659636"/>
                  <a:pt x="7427057" y="1651614"/>
                </a:cubicBezTo>
                <a:cubicBezTo>
                  <a:pt x="7427057" y="1643592"/>
                  <a:pt x="7432891" y="1639217"/>
                  <a:pt x="7440913" y="1639217"/>
                </a:cubicBezTo>
                <a:close/>
                <a:moveTo>
                  <a:pt x="7370084" y="1639217"/>
                </a:moveTo>
                <a:cubicBezTo>
                  <a:pt x="7376647" y="1639217"/>
                  <a:pt x="7382481" y="1643592"/>
                  <a:pt x="7382481" y="1651614"/>
                </a:cubicBezTo>
                <a:cubicBezTo>
                  <a:pt x="7382481" y="1659636"/>
                  <a:pt x="7376647" y="1665470"/>
                  <a:pt x="7370084" y="1665470"/>
                </a:cubicBezTo>
                <a:cubicBezTo>
                  <a:pt x="7362791" y="1665470"/>
                  <a:pt x="7356228" y="1659636"/>
                  <a:pt x="7356228" y="1651614"/>
                </a:cubicBezTo>
                <a:cubicBezTo>
                  <a:pt x="7356228" y="1643592"/>
                  <a:pt x="7362791" y="1639217"/>
                  <a:pt x="7370084" y="1639217"/>
                </a:cubicBezTo>
                <a:close/>
                <a:moveTo>
                  <a:pt x="7294422" y="1639217"/>
                </a:moveTo>
                <a:cubicBezTo>
                  <a:pt x="7302444" y="1639217"/>
                  <a:pt x="7308278" y="1643592"/>
                  <a:pt x="7308278" y="1651614"/>
                </a:cubicBezTo>
                <a:cubicBezTo>
                  <a:pt x="7308278" y="1659636"/>
                  <a:pt x="7302444" y="1665470"/>
                  <a:pt x="7294422" y="1665470"/>
                </a:cubicBezTo>
                <a:cubicBezTo>
                  <a:pt x="7288588" y="1665470"/>
                  <a:pt x="7282025" y="1659636"/>
                  <a:pt x="7282025" y="1651614"/>
                </a:cubicBezTo>
                <a:cubicBezTo>
                  <a:pt x="7282025" y="1643592"/>
                  <a:pt x="7288588" y="1639217"/>
                  <a:pt x="7294422" y="1639217"/>
                </a:cubicBezTo>
                <a:close/>
                <a:moveTo>
                  <a:pt x="7223591" y="1639217"/>
                </a:moveTo>
                <a:cubicBezTo>
                  <a:pt x="7231613" y="1639217"/>
                  <a:pt x="7237447" y="1643592"/>
                  <a:pt x="7237447" y="1651614"/>
                </a:cubicBezTo>
                <a:cubicBezTo>
                  <a:pt x="7237447" y="1659636"/>
                  <a:pt x="7231613" y="1665470"/>
                  <a:pt x="7223591" y="1665470"/>
                </a:cubicBezTo>
                <a:cubicBezTo>
                  <a:pt x="7217757" y="1665470"/>
                  <a:pt x="7211194" y="1659636"/>
                  <a:pt x="7211194" y="1651614"/>
                </a:cubicBezTo>
                <a:cubicBezTo>
                  <a:pt x="7211194" y="1643592"/>
                  <a:pt x="7217757" y="1639217"/>
                  <a:pt x="7223591" y="1639217"/>
                </a:cubicBezTo>
                <a:close/>
                <a:moveTo>
                  <a:pt x="7152761" y="1639217"/>
                </a:moveTo>
                <a:cubicBezTo>
                  <a:pt x="7160783" y="1639217"/>
                  <a:pt x="7166617" y="1643592"/>
                  <a:pt x="7166617" y="1651614"/>
                </a:cubicBezTo>
                <a:cubicBezTo>
                  <a:pt x="7166617" y="1659636"/>
                  <a:pt x="7160783" y="1665470"/>
                  <a:pt x="7152761" y="1665470"/>
                </a:cubicBezTo>
                <a:cubicBezTo>
                  <a:pt x="7144739" y="1665470"/>
                  <a:pt x="7140364" y="1659636"/>
                  <a:pt x="7140364" y="1651614"/>
                </a:cubicBezTo>
                <a:cubicBezTo>
                  <a:pt x="7140364" y="1643592"/>
                  <a:pt x="7144739" y="1639217"/>
                  <a:pt x="7152761" y="1639217"/>
                </a:cubicBezTo>
                <a:close/>
                <a:moveTo>
                  <a:pt x="7511745" y="1568388"/>
                </a:moveTo>
                <a:cubicBezTo>
                  <a:pt x="7519038" y="1568388"/>
                  <a:pt x="7524143" y="1574614"/>
                  <a:pt x="7524143" y="1583176"/>
                </a:cubicBezTo>
                <a:cubicBezTo>
                  <a:pt x="7524143" y="1591738"/>
                  <a:pt x="7519038" y="1597964"/>
                  <a:pt x="7511745" y="1597964"/>
                </a:cubicBezTo>
                <a:cubicBezTo>
                  <a:pt x="7503723" y="1597964"/>
                  <a:pt x="7497889" y="1591738"/>
                  <a:pt x="7497889" y="1583176"/>
                </a:cubicBezTo>
                <a:cubicBezTo>
                  <a:pt x="7497889" y="1574614"/>
                  <a:pt x="7503723" y="1568388"/>
                  <a:pt x="7511745" y="1568388"/>
                </a:cubicBezTo>
                <a:close/>
                <a:moveTo>
                  <a:pt x="7440913" y="1568388"/>
                </a:moveTo>
                <a:cubicBezTo>
                  <a:pt x="7446747" y="1568388"/>
                  <a:pt x="7453310" y="1574614"/>
                  <a:pt x="7453310" y="1583176"/>
                </a:cubicBezTo>
                <a:cubicBezTo>
                  <a:pt x="7453310" y="1591738"/>
                  <a:pt x="7446747" y="1597964"/>
                  <a:pt x="7440913" y="1597964"/>
                </a:cubicBezTo>
                <a:cubicBezTo>
                  <a:pt x="7432891" y="1597964"/>
                  <a:pt x="7427057" y="1591738"/>
                  <a:pt x="7427057" y="1583176"/>
                </a:cubicBezTo>
                <a:cubicBezTo>
                  <a:pt x="7427057" y="1574614"/>
                  <a:pt x="7432891" y="1568388"/>
                  <a:pt x="7440913" y="1568388"/>
                </a:cubicBezTo>
                <a:close/>
                <a:moveTo>
                  <a:pt x="7370084" y="1568388"/>
                </a:moveTo>
                <a:cubicBezTo>
                  <a:pt x="7376647" y="1568388"/>
                  <a:pt x="7382481" y="1574614"/>
                  <a:pt x="7382481" y="1583176"/>
                </a:cubicBezTo>
                <a:cubicBezTo>
                  <a:pt x="7382481" y="1591738"/>
                  <a:pt x="7376647" y="1597964"/>
                  <a:pt x="7370084" y="1597964"/>
                </a:cubicBezTo>
                <a:cubicBezTo>
                  <a:pt x="7362791" y="1597964"/>
                  <a:pt x="7356228" y="1591738"/>
                  <a:pt x="7356228" y="1583176"/>
                </a:cubicBezTo>
                <a:cubicBezTo>
                  <a:pt x="7356228" y="1574614"/>
                  <a:pt x="7362791" y="1568388"/>
                  <a:pt x="7370084" y="1568388"/>
                </a:cubicBezTo>
                <a:close/>
                <a:moveTo>
                  <a:pt x="7294422" y="1568388"/>
                </a:moveTo>
                <a:cubicBezTo>
                  <a:pt x="7302444" y="1568388"/>
                  <a:pt x="7308278" y="1574614"/>
                  <a:pt x="7308278" y="1583176"/>
                </a:cubicBezTo>
                <a:cubicBezTo>
                  <a:pt x="7308278" y="1591738"/>
                  <a:pt x="7302444" y="1597964"/>
                  <a:pt x="7294422" y="1597964"/>
                </a:cubicBezTo>
                <a:cubicBezTo>
                  <a:pt x="7288588" y="1597964"/>
                  <a:pt x="7282025" y="1591738"/>
                  <a:pt x="7282025" y="1583176"/>
                </a:cubicBezTo>
                <a:cubicBezTo>
                  <a:pt x="7282025" y="1574614"/>
                  <a:pt x="7288588" y="1568388"/>
                  <a:pt x="7294422" y="1568388"/>
                </a:cubicBezTo>
                <a:close/>
                <a:moveTo>
                  <a:pt x="7223591" y="1568388"/>
                </a:moveTo>
                <a:cubicBezTo>
                  <a:pt x="7231613" y="1568388"/>
                  <a:pt x="7237447" y="1574614"/>
                  <a:pt x="7237447" y="1583176"/>
                </a:cubicBezTo>
                <a:cubicBezTo>
                  <a:pt x="7237447" y="1591738"/>
                  <a:pt x="7231613" y="1597964"/>
                  <a:pt x="7223591" y="1597964"/>
                </a:cubicBezTo>
                <a:cubicBezTo>
                  <a:pt x="7217757" y="1597964"/>
                  <a:pt x="7211194" y="1591738"/>
                  <a:pt x="7211194" y="1583176"/>
                </a:cubicBezTo>
                <a:cubicBezTo>
                  <a:pt x="7211194" y="1574614"/>
                  <a:pt x="7217757" y="1568388"/>
                  <a:pt x="7223591" y="1568388"/>
                </a:cubicBezTo>
                <a:close/>
                <a:moveTo>
                  <a:pt x="7152761" y="1568388"/>
                </a:moveTo>
                <a:cubicBezTo>
                  <a:pt x="7160783" y="1568388"/>
                  <a:pt x="7166617" y="1572763"/>
                  <a:pt x="7166617" y="1580785"/>
                </a:cubicBezTo>
                <a:cubicBezTo>
                  <a:pt x="7166617" y="1588807"/>
                  <a:pt x="7160783" y="1594641"/>
                  <a:pt x="7152761" y="1594641"/>
                </a:cubicBezTo>
                <a:cubicBezTo>
                  <a:pt x="7144739" y="1594641"/>
                  <a:pt x="7140364" y="1588807"/>
                  <a:pt x="7140364" y="1580785"/>
                </a:cubicBezTo>
                <a:cubicBezTo>
                  <a:pt x="7140364" y="1572763"/>
                  <a:pt x="7144739" y="1568388"/>
                  <a:pt x="7152761" y="1568388"/>
                </a:cubicBezTo>
                <a:close/>
                <a:moveTo>
                  <a:pt x="7084322" y="1568388"/>
                </a:moveTo>
                <a:cubicBezTo>
                  <a:pt x="7092106" y="1568388"/>
                  <a:pt x="7099111" y="1572763"/>
                  <a:pt x="7099111" y="1580785"/>
                </a:cubicBezTo>
                <a:cubicBezTo>
                  <a:pt x="7099111" y="1588807"/>
                  <a:pt x="7092106" y="1594641"/>
                  <a:pt x="7084322" y="1594641"/>
                </a:cubicBezTo>
                <a:cubicBezTo>
                  <a:pt x="7075760" y="1594641"/>
                  <a:pt x="7069533" y="1588807"/>
                  <a:pt x="7069533" y="1580785"/>
                </a:cubicBezTo>
                <a:cubicBezTo>
                  <a:pt x="7069533" y="1572763"/>
                  <a:pt x="7075760" y="1568388"/>
                  <a:pt x="7084322" y="1568388"/>
                </a:cubicBezTo>
                <a:close/>
                <a:moveTo>
                  <a:pt x="7440913" y="1494185"/>
                </a:moveTo>
                <a:cubicBezTo>
                  <a:pt x="7446747" y="1494185"/>
                  <a:pt x="7453310" y="1500411"/>
                  <a:pt x="7453310" y="1508973"/>
                </a:cubicBezTo>
                <a:cubicBezTo>
                  <a:pt x="7453310" y="1516756"/>
                  <a:pt x="7446747" y="1523761"/>
                  <a:pt x="7440913" y="1523761"/>
                </a:cubicBezTo>
                <a:cubicBezTo>
                  <a:pt x="7432891" y="1523761"/>
                  <a:pt x="7427057" y="1516756"/>
                  <a:pt x="7427057" y="1508973"/>
                </a:cubicBezTo>
                <a:cubicBezTo>
                  <a:pt x="7427057" y="1500411"/>
                  <a:pt x="7432891" y="1494185"/>
                  <a:pt x="7440913" y="1494185"/>
                </a:cubicBezTo>
                <a:close/>
                <a:moveTo>
                  <a:pt x="7370084" y="1494185"/>
                </a:moveTo>
                <a:cubicBezTo>
                  <a:pt x="7376647" y="1494185"/>
                  <a:pt x="7382481" y="1500411"/>
                  <a:pt x="7382481" y="1508973"/>
                </a:cubicBezTo>
                <a:cubicBezTo>
                  <a:pt x="7382481" y="1516756"/>
                  <a:pt x="7376647" y="1523761"/>
                  <a:pt x="7370084" y="1523761"/>
                </a:cubicBezTo>
                <a:cubicBezTo>
                  <a:pt x="7362791" y="1523761"/>
                  <a:pt x="7356228" y="1516756"/>
                  <a:pt x="7356228" y="1508973"/>
                </a:cubicBezTo>
                <a:cubicBezTo>
                  <a:pt x="7356228" y="1500411"/>
                  <a:pt x="7362791" y="1494185"/>
                  <a:pt x="7370084" y="1494185"/>
                </a:cubicBezTo>
                <a:close/>
                <a:moveTo>
                  <a:pt x="7294422" y="1494185"/>
                </a:moveTo>
                <a:cubicBezTo>
                  <a:pt x="7302444" y="1494185"/>
                  <a:pt x="7308278" y="1500411"/>
                  <a:pt x="7308278" y="1508973"/>
                </a:cubicBezTo>
                <a:cubicBezTo>
                  <a:pt x="7308278" y="1516756"/>
                  <a:pt x="7302444" y="1523761"/>
                  <a:pt x="7294422" y="1523761"/>
                </a:cubicBezTo>
                <a:cubicBezTo>
                  <a:pt x="7288588" y="1523761"/>
                  <a:pt x="7282025" y="1516756"/>
                  <a:pt x="7282025" y="1508973"/>
                </a:cubicBezTo>
                <a:cubicBezTo>
                  <a:pt x="7282025" y="1500411"/>
                  <a:pt x="7288588" y="1494185"/>
                  <a:pt x="7294422" y="1494185"/>
                </a:cubicBezTo>
                <a:close/>
                <a:moveTo>
                  <a:pt x="7223591" y="1494185"/>
                </a:moveTo>
                <a:cubicBezTo>
                  <a:pt x="7231613" y="1494185"/>
                  <a:pt x="7237447" y="1500411"/>
                  <a:pt x="7237447" y="1508973"/>
                </a:cubicBezTo>
                <a:cubicBezTo>
                  <a:pt x="7237447" y="1516756"/>
                  <a:pt x="7231613" y="1523761"/>
                  <a:pt x="7223591" y="1523761"/>
                </a:cubicBezTo>
                <a:cubicBezTo>
                  <a:pt x="7217757" y="1523761"/>
                  <a:pt x="7211194" y="1516756"/>
                  <a:pt x="7211194" y="1508973"/>
                </a:cubicBezTo>
                <a:cubicBezTo>
                  <a:pt x="7211194" y="1500411"/>
                  <a:pt x="7217757" y="1494185"/>
                  <a:pt x="7223591" y="1494185"/>
                </a:cubicBezTo>
                <a:close/>
                <a:moveTo>
                  <a:pt x="7152761" y="1494185"/>
                </a:moveTo>
                <a:cubicBezTo>
                  <a:pt x="7160783" y="1494185"/>
                  <a:pt x="7166617" y="1500411"/>
                  <a:pt x="7166617" y="1508973"/>
                </a:cubicBezTo>
                <a:cubicBezTo>
                  <a:pt x="7166617" y="1516756"/>
                  <a:pt x="7160783" y="1523761"/>
                  <a:pt x="7152761" y="1523761"/>
                </a:cubicBezTo>
                <a:cubicBezTo>
                  <a:pt x="7144739" y="1523761"/>
                  <a:pt x="7140364" y="1516756"/>
                  <a:pt x="7140364" y="1508973"/>
                </a:cubicBezTo>
                <a:cubicBezTo>
                  <a:pt x="7140364" y="1500411"/>
                  <a:pt x="7144739" y="1494185"/>
                  <a:pt x="7152761" y="1494185"/>
                </a:cubicBezTo>
                <a:close/>
                <a:moveTo>
                  <a:pt x="7084322" y="1494185"/>
                </a:moveTo>
                <a:cubicBezTo>
                  <a:pt x="7092106" y="1494185"/>
                  <a:pt x="7099111" y="1500411"/>
                  <a:pt x="7099111" y="1508973"/>
                </a:cubicBezTo>
                <a:cubicBezTo>
                  <a:pt x="7099111" y="1516756"/>
                  <a:pt x="7092106" y="1523761"/>
                  <a:pt x="7084322" y="1523761"/>
                </a:cubicBezTo>
                <a:cubicBezTo>
                  <a:pt x="7075760" y="1523761"/>
                  <a:pt x="7069533" y="1516756"/>
                  <a:pt x="7069533" y="1508973"/>
                </a:cubicBezTo>
                <a:cubicBezTo>
                  <a:pt x="7069533" y="1500411"/>
                  <a:pt x="7075760" y="1494185"/>
                  <a:pt x="7084322" y="1494185"/>
                </a:cubicBezTo>
                <a:close/>
                <a:moveTo>
                  <a:pt x="7013492" y="1494185"/>
                </a:moveTo>
                <a:cubicBezTo>
                  <a:pt x="7021275" y="1494185"/>
                  <a:pt x="7028280" y="1500411"/>
                  <a:pt x="7028280" y="1508973"/>
                </a:cubicBezTo>
                <a:cubicBezTo>
                  <a:pt x="7028280" y="1516756"/>
                  <a:pt x="7021275" y="1523761"/>
                  <a:pt x="7013492" y="1523761"/>
                </a:cubicBezTo>
                <a:cubicBezTo>
                  <a:pt x="7004930" y="1523761"/>
                  <a:pt x="6998704" y="1516756"/>
                  <a:pt x="6998704" y="1508973"/>
                </a:cubicBezTo>
                <a:cubicBezTo>
                  <a:pt x="6998704" y="1500411"/>
                  <a:pt x="7004930" y="1494185"/>
                  <a:pt x="7013492" y="1494185"/>
                </a:cubicBezTo>
                <a:close/>
                <a:moveTo>
                  <a:pt x="6939085" y="1494185"/>
                </a:moveTo>
                <a:cubicBezTo>
                  <a:pt x="6946378" y="1494185"/>
                  <a:pt x="6950753" y="1500411"/>
                  <a:pt x="6950753" y="1508973"/>
                </a:cubicBezTo>
                <a:cubicBezTo>
                  <a:pt x="6950753" y="1516756"/>
                  <a:pt x="6946378" y="1523761"/>
                  <a:pt x="6939085" y="1523761"/>
                </a:cubicBezTo>
                <a:cubicBezTo>
                  <a:pt x="6931063" y="1523761"/>
                  <a:pt x="6924500" y="1516756"/>
                  <a:pt x="6924500" y="1508973"/>
                </a:cubicBezTo>
                <a:cubicBezTo>
                  <a:pt x="6924500" y="1500411"/>
                  <a:pt x="6931063" y="1494185"/>
                  <a:pt x="6939085" y="1494185"/>
                </a:cubicBezTo>
                <a:close/>
                <a:moveTo>
                  <a:pt x="83229" y="1426727"/>
                </a:moveTo>
                <a:cubicBezTo>
                  <a:pt x="90521" y="1426727"/>
                  <a:pt x="97085" y="1431102"/>
                  <a:pt x="97085" y="1439124"/>
                </a:cubicBezTo>
                <a:cubicBezTo>
                  <a:pt x="97085" y="1446417"/>
                  <a:pt x="90521" y="1452980"/>
                  <a:pt x="83229" y="1452980"/>
                </a:cubicBezTo>
                <a:cubicBezTo>
                  <a:pt x="76665" y="1452980"/>
                  <a:pt x="70831" y="1446417"/>
                  <a:pt x="70831" y="1439124"/>
                </a:cubicBezTo>
                <a:cubicBezTo>
                  <a:pt x="70831" y="1432561"/>
                  <a:pt x="76665" y="1426727"/>
                  <a:pt x="83229" y="1426727"/>
                </a:cubicBezTo>
                <a:close/>
                <a:moveTo>
                  <a:pt x="11993" y="1426727"/>
                </a:moveTo>
                <a:cubicBezTo>
                  <a:pt x="20237" y="1426727"/>
                  <a:pt x="26234" y="1432561"/>
                  <a:pt x="26234" y="1439124"/>
                </a:cubicBezTo>
                <a:cubicBezTo>
                  <a:pt x="26234" y="1446417"/>
                  <a:pt x="20237" y="1452980"/>
                  <a:pt x="11993" y="1452980"/>
                </a:cubicBezTo>
                <a:cubicBezTo>
                  <a:pt x="5996" y="1452980"/>
                  <a:pt x="0" y="1446417"/>
                  <a:pt x="0" y="1439124"/>
                </a:cubicBezTo>
                <a:cubicBezTo>
                  <a:pt x="0" y="1432561"/>
                  <a:pt x="5996" y="1426727"/>
                  <a:pt x="11993" y="1426727"/>
                </a:cubicBezTo>
                <a:close/>
                <a:moveTo>
                  <a:pt x="7370084" y="1423353"/>
                </a:moveTo>
                <a:cubicBezTo>
                  <a:pt x="7376647" y="1423353"/>
                  <a:pt x="7382481" y="1429580"/>
                  <a:pt x="7382481" y="1438142"/>
                </a:cubicBezTo>
                <a:cubicBezTo>
                  <a:pt x="7382481" y="1445926"/>
                  <a:pt x="7376647" y="1452931"/>
                  <a:pt x="7370084" y="1452931"/>
                </a:cubicBezTo>
                <a:cubicBezTo>
                  <a:pt x="7362791" y="1452931"/>
                  <a:pt x="7356228" y="1445926"/>
                  <a:pt x="7356228" y="1438142"/>
                </a:cubicBezTo>
                <a:cubicBezTo>
                  <a:pt x="7356228" y="1429580"/>
                  <a:pt x="7362791" y="1423353"/>
                  <a:pt x="7370084" y="1423353"/>
                </a:cubicBezTo>
                <a:close/>
                <a:moveTo>
                  <a:pt x="7294422" y="1423353"/>
                </a:moveTo>
                <a:cubicBezTo>
                  <a:pt x="7302444" y="1423353"/>
                  <a:pt x="7308278" y="1429580"/>
                  <a:pt x="7308278" y="1438142"/>
                </a:cubicBezTo>
                <a:cubicBezTo>
                  <a:pt x="7308278" y="1445926"/>
                  <a:pt x="7302444" y="1452931"/>
                  <a:pt x="7294422" y="1452931"/>
                </a:cubicBezTo>
                <a:cubicBezTo>
                  <a:pt x="7288588" y="1452931"/>
                  <a:pt x="7282025" y="1445926"/>
                  <a:pt x="7282025" y="1438142"/>
                </a:cubicBezTo>
                <a:cubicBezTo>
                  <a:pt x="7282025" y="1429580"/>
                  <a:pt x="7288588" y="1423353"/>
                  <a:pt x="7294422" y="1423353"/>
                </a:cubicBezTo>
                <a:close/>
                <a:moveTo>
                  <a:pt x="7223591" y="1423353"/>
                </a:moveTo>
                <a:cubicBezTo>
                  <a:pt x="7231613" y="1423353"/>
                  <a:pt x="7237447" y="1429580"/>
                  <a:pt x="7237447" y="1438142"/>
                </a:cubicBezTo>
                <a:cubicBezTo>
                  <a:pt x="7237447" y="1445926"/>
                  <a:pt x="7231613" y="1452931"/>
                  <a:pt x="7223591" y="1452931"/>
                </a:cubicBezTo>
                <a:cubicBezTo>
                  <a:pt x="7217757" y="1452931"/>
                  <a:pt x="7211194" y="1445926"/>
                  <a:pt x="7211194" y="1438142"/>
                </a:cubicBezTo>
                <a:cubicBezTo>
                  <a:pt x="7211194" y="1429580"/>
                  <a:pt x="7215569" y="1423353"/>
                  <a:pt x="7223591" y="1423353"/>
                </a:cubicBezTo>
                <a:close/>
                <a:moveTo>
                  <a:pt x="7155152" y="1423353"/>
                </a:moveTo>
                <a:cubicBezTo>
                  <a:pt x="7163714" y="1423353"/>
                  <a:pt x="7169940" y="1429580"/>
                  <a:pt x="7169940" y="1438142"/>
                </a:cubicBezTo>
                <a:cubicBezTo>
                  <a:pt x="7169940" y="1445926"/>
                  <a:pt x="7163714" y="1452931"/>
                  <a:pt x="7155152" y="1452931"/>
                </a:cubicBezTo>
                <a:cubicBezTo>
                  <a:pt x="7146590" y="1452931"/>
                  <a:pt x="7141920" y="1445926"/>
                  <a:pt x="7141920" y="1438142"/>
                </a:cubicBezTo>
                <a:cubicBezTo>
                  <a:pt x="7140364" y="1429580"/>
                  <a:pt x="7146590" y="1423353"/>
                  <a:pt x="7155152" y="1423353"/>
                </a:cubicBezTo>
                <a:close/>
                <a:moveTo>
                  <a:pt x="7084322" y="1423353"/>
                </a:moveTo>
                <a:cubicBezTo>
                  <a:pt x="7092106" y="1423353"/>
                  <a:pt x="7099111" y="1429580"/>
                  <a:pt x="7099111" y="1438142"/>
                </a:cubicBezTo>
                <a:cubicBezTo>
                  <a:pt x="7099111" y="1445926"/>
                  <a:pt x="7092106" y="1452931"/>
                  <a:pt x="7084322" y="1452931"/>
                </a:cubicBezTo>
                <a:cubicBezTo>
                  <a:pt x="7075760" y="1452931"/>
                  <a:pt x="7069533" y="1445926"/>
                  <a:pt x="7069533" y="1438142"/>
                </a:cubicBezTo>
                <a:cubicBezTo>
                  <a:pt x="7069533" y="1429580"/>
                  <a:pt x="7075760" y="1423353"/>
                  <a:pt x="7084322" y="1423353"/>
                </a:cubicBezTo>
                <a:close/>
                <a:moveTo>
                  <a:pt x="7013492" y="1423353"/>
                </a:moveTo>
                <a:cubicBezTo>
                  <a:pt x="7021275" y="1423353"/>
                  <a:pt x="7028280" y="1429580"/>
                  <a:pt x="7028280" y="1438142"/>
                </a:cubicBezTo>
                <a:cubicBezTo>
                  <a:pt x="7028280" y="1445926"/>
                  <a:pt x="7021275" y="1452931"/>
                  <a:pt x="7013492" y="1452931"/>
                </a:cubicBezTo>
                <a:cubicBezTo>
                  <a:pt x="7004930" y="1452931"/>
                  <a:pt x="6998704" y="1445926"/>
                  <a:pt x="6998704" y="1438142"/>
                </a:cubicBezTo>
                <a:cubicBezTo>
                  <a:pt x="6998704" y="1429580"/>
                  <a:pt x="7004930" y="1423353"/>
                  <a:pt x="7013492" y="1423353"/>
                </a:cubicBezTo>
                <a:close/>
                <a:moveTo>
                  <a:pt x="6939085" y="1423353"/>
                </a:moveTo>
                <a:cubicBezTo>
                  <a:pt x="6946378" y="1423353"/>
                  <a:pt x="6950753" y="1429580"/>
                  <a:pt x="6950753" y="1438142"/>
                </a:cubicBezTo>
                <a:cubicBezTo>
                  <a:pt x="6950753" y="1445926"/>
                  <a:pt x="6946378" y="1452931"/>
                  <a:pt x="6939085" y="1452931"/>
                </a:cubicBezTo>
                <a:cubicBezTo>
                  <a:pt x="6931063" y="1452931"/>
                  <a:pt x="6924500" y="1445926"/>
                  <a:pt x="6924500" y="1438142"/>
                </a:cubicBezTo>
                <a:cubicBezTo>
                  <a:pt x="6924500" y="1429580"/>
                  <a:pt x="6931063" y="1423353"/>
                  <a:pt x="6939085" y="1423353"/>
                </a:cubicBezTo>
                <a:close/>
                <a:moveTo>
                  <a:pt x="6867525" y="1423353"/>
                </a:moveTo>
                <a:cubicBezTo>
                  <a:pt x="6874088" y="1423353"/>
                  <a:pt x="6879922" y="1429580"/>
                  <a:pt x="6879922" y="1438142"/>
                </a:cubicBezTo>
                <a:cubicBezTo>
                  <a:pt x="6879922" y="1445926"/>
                  <a:pt x="6874088" y="1452931"/>
                  <a:pt x="6867525" y="1452931"/>
                </a:cubicBezTo>
                <a:cubicBezTo>
                  <a:pt x="6860232" y="1452931"/>
                  <a:pt x="6853669" y="1445926"/>
                  <a:pt x="6853669" y="1438142"/>
                </a:cubicBezTo>
                <a:cubicBezTo>
                  <a:pt x="6853669" y="1429580"/>
                  <a:pt x="6860232" y="1423353"/>
                  <a:pt x="6867525" y="1423353"/>
                </a:cubicBezTo>
                <a:close/>
                <a:moveTo>
                  <a:pt x="6796696" y="1423353"/>
                </a:moveTo>
                <a:cubicBezTo>
                  <a:pt x="6803259" y="1423353"/>
                  <a:pt x="6809093" y="1429580"/>
                  <a:pt x="6809093" y="1438142"/>
                </a:cubicBezTo>
                <a:cubicBezTo>
                  <a:pt x="6809093" y="1445926"/>
                  <a:pt x="6803259" y="1452931"/>
                  <a:pt x="6796696" y="1452931"/>
                </a:cubicBezTo>
                <a:cubicBezTo>
                  <a:pt x="6789403" y="1452931"/>
                  <a:pt x="6782840" y="1445926"/>
                  <a:pt x="6782840" y="1438142"/>
                </a:cubicBezTo>
                <a:cubicBezTo>
                  <a:pt x="6782840" y="1429580"/>
                  <a:pt x="6789403" y="1423353"/>
                  <a:pt x="6796696" y="1423353"/>
                </a:cubicBezTo>
                <a:close/>
                <a:moveTo>
                  <a:pt x="155518" y="1355896"/>
                </a:moveTo>
                <a:cubicBezTo>
                  <a:pt x="161352" y="1355896"/>
                  <a:pt x="167916" y="1360271"/>
                  <a:pt x="167916" y="1368293"/>
                </a:cubicBezTo>
                <a:cubicBezTo>
                  <a:pt x="167916" y="1375586"/>
                  <a:pt x="161352" y="1382149"/>
                  <a:pt x="155518" y="1382149"/>
                </a:cubicBezTo>
                <a:cubicBezTo>
                  <a:pt x="147496" y="1382149"/>
                  <a:pt x="141662" y="1375586"/>
                  <a:pt x="141662" y="1368293"/>
                </a:cubicBezTo>
                <a:cubicBezTo>
                  <a:pt x="141662" y="1360271"/>
                  <a:pt x="147496" y="1355896"/>
                  <a:pt x="155518" y="1355896"/>
                </a:cubicBezTo>
                <a:close/>
                <a:moveTo>
                  <a:pt x="83230" y="1355896"/>
                </a:moveTo>
                <a:cubicBezTo>
                  <a:pt x="90523" y="1355896"/>
                  <a:pt x="97086" y="1360271"/>
                  <a:pt x="97086" y="1368293"/>
                </a:cubicBezTo>
                <a:cubicBezTo>
                  <a:pt x="97086" y="1375586"/>
                  <a:pt x="90523" y="1382149"/>
                  <a:pt x="83230" y="1382149"/>
                </a:cubicBezTo>
                <a:cubicBezTo>
                  <a:pt x="76667" y="1382149"/>
                  <a:pt x="70832" y="1375586"/>
                  <a:pt x="70832" y="1368293"/>
                </a:cubicBezTo>
                <a:cubicBezTo>
                  <a:pt x="70832" y="1360271"/>
                  <a:pt x="76667" y="1355896"/>
                  <a:pt x="83230" y="1355896"/>
                </a:cubicBezTo>
                <a:close/>
                <a:moveTo>
                  <a:pt x="11994" y="1355896"/>
                </a:moveTo>
                <a:cubicBezTo>
                  <a:pt x="20239" y="1355896"/>
                  <a:pt x="26235" y="1360271"/>
                  <a:pt x="26235" y="1368293"/>
                </a:cubicBezTo>
                <a:cubicBezTo>
                  <a:pt x="26235" y="1375586"/>
                  <a:pt x="20239" y="1382149"/>
                  <a:pt x="11994" y="1382149"/>
                </a:cubicBezTo>
                <a:cubicBezTo>
                  <a:pt x="5998" y="1382149"/>
                  <a:pt x="2" y="1375586"/>
                  <a:pt x="2" y="1368293"/>
                </a:cubicBezTo>
                <a:cubicBezTo>
                  <a:pt x="2" y="1360271"/>
                  <a:pt x="5998" y="1355896"/>
                  <a:pt x="11994" y="1355896"/>
                </a:cubicBezTo>
                <a:close/>
                <a:moveTo>
                  <a:pt x="7294422" y="1352524"/>
                </a:moveTo>
                <a:cubicBezTo>
                  <a:pt x="7302444" y="1352524"/>
                  <a:pt x="7308278" y="1359087"/>
                  <a:pt x="7308278" y="1367109"/>
                </a:cubicBezTo>
                <a:cubicBezTo>
                  <a:pt x="7308278" y="1374402"/>
                  <a:pt x="7302444" y="1378777"/>
                  <a:pt x="7294422" y="1378777"/>
                </a:cubicBezTo>
                <a:cubicBezTo>
                  <a:pt x="7288588" y="1378777"/>
                  <a:pt x="7282025" y="1374402"/>
                  <a:pt x="7282025" y="1367109"/>
                </a:cubicBezTo>
                <a:cubicBezTo>
                  <a:pt x="7282025" y="1359087"/>
                  <a:pt x="7288588" y="1352524"/>
                  <a:pt x="7294422" y="1352524"/>
                </a:cubicBezTo>
                <a:close/>
                <a:moveTo>
                  <a:pt x="7223591" y="1352524"/>
                </a:moveTo>
                <a:cubicBezTo>
                  <a:pt x="7231613" y="1352524"/>
                  <a:pt x="7237447" y="1359087"/>
                  <a:pt x="7237447" y="1367109"/>
                </a:cubicBezTo>
                <a:cubicBezTo>
                  <a:pt x="7237447" y="1374402"/>
                  <a:pt x="7231613" y="1378777"/>
                  <a:pt x="7223591" y="1378777"/>
                </a:cubicBezTo>
                <a:cubicBezTo>
                  <a:pt x="7215569" y="1378777"/>
                  <a:pt x="7211194" y="1374402"/>
                  <a:pt x="7211194" y="1367109"/>
                </a:cubicBezTo>
                <a:cubicBezTo>
                  <a:pt x="7211194" y="1359087"/>
                  <a:pt x="7215569" y="1352524"/>
                  <a:pt x="7223591" y="1352524"/>
                </a:cubicBezTo>
                <a:close/>
                <a:moveTo>
                  <a:pt x="7155152" y="1352524"/>
                </a:moveTo>
                <a:cubicBezTo>
                  <a:pt x="7163714" y="1352524"/>
                  <a:pt x="7169940" y="1359087"/>
                  <a:pt x="7169940" y="1367109"/>
                </a:cubicBezTo>
                <a:cubicBezTo>
                  <a:pt x="7169940" y="1374402"/>
                  <a:pt x="7163714" y="1378777"/>
                  <a:pt x="7155152" y="1378777"/>
                </a:cubicBezTo>
                <a:cubicBezTo>
                  <a:pt x="7146590" y="1378777"/>
                  <a:pt x="7140364" y="1374402"/>
                  <a:pt x="7140364" y="1367109"/>
                </a:cubicBezTo>
                <a:cubicBezTo>
                  <a:pt x="7140364" y="1359087"/>
                  <a:pt x="7146590" y="1352524"/>
                  <a:pt x="7155152" y="1352524"/>
                </a:cubicBezTo>
                <a:close/>
                <a:moveTo>
                  <a:pt x="7084322" y="1352524"/>
                </a:moveTo>
                <a:cubicBezTo>
                  <a:pt x="7092106" y="1352524"/>
                  <a:pt x="7099111" y="1359087"/>
                  <a:pt x="7099111" y="1367109"/>
                </a:cubicBezTo>
                <a:cubicBezTo>
                  <a:pt x="7099111" y="1374402"/>
                  <a:pt x="7092106" y="1378777"/>
                  <a:pt x="7084322" y="1378777"/>
                </a:cubicBezTo>
                <a:cubicBezTo>
                  <a:pt x="7075760" y="1378777"/>
                  <a:pt x="7069533" y="1374402"/>
                  <a:pt x="7069533" y="1367109"/>
                </a:cubicBezTo>
                <a:cubicBezTo>
                  <a:pt x="7069533" y="1359087"/>
                  <a:pt x="7075760" y="1352524"/>
                  <a:pt x="7084322" y="1352524"/>
                </a:cubicBezTo>
                <a:close/>
                <a:moveTo>
                  <a:pt x="7013492" y="1352524"/>
                </a:moveTo>
                <a:cubicBezTo>
                  <a:pt x="7021275" y="1352524"/>
                  <a:pt x="7028280" y="1359087"/>
                  <a:pt x="7028280" y="1367109"/>
                </a:cubicBezTo>
                <a:cubicBezTo>
                  <a:pt x="7028280" y="1374402"/>
                  <a:pt x="7021275" y="1378777"/>
                  <a:pt x="7013492" y="1378777"/>
                </a:cubicBezTo>
                <a:cubicBezTo>
                  <a:pt x="7004930" y="1378777"/>
                  <a:pt x="6998704" y="1374402"/>
                  <a:pt x="6998704" y="1367109"/>
                </a:cubicBezTo>
                <a:cubicBezTo>
                  <a:pt x="6998704" y="1359087"/>
                  <a:pt x="7004930" y="1352524"/>
                  <a:pt x="7013492" y="1352524"/>
                </a:cubicBezTo>
                <a:close/>
                <a:moveTo>
                  <a:pt x="6939085" y="1352524"/>
                </a:moveTo>
                <a:cubicBezTo>
                  <a:pt x="6946378" y="1352524"/>
                  <a:pt x="6950753" y="1359354"/>
                  <a:pt x="6950753" y="1367701"/>
                </a:cubicBezTo>
                <a:cubicBezTo>
                  <a:pt x="6950753" y="1375290"/>
                  <a:pt x="6946378" y="1382120"/>
                  <a:pt x="6939085" y="1382120"/>
                </a:cubicBezTo>
                <a:cubicBezTo>
                  <a:pt x="6931063" y="1382120"/>
                  <a:pt x="6924500" y="1375290"/>
                  <a:pt x="6924500" y="1367701"/>
                </a:cubicBezTo>
                <a:cubicBezTo>
                  <a:pt x="6924500" y="1359354"/>
                  <a:pt x="6931063" y="1352524"/>
                  <a:pt x="6939085" y="1352524"/>
                </a:cubicBezTo>
                <a:close/>
                <a:moveTo>
                  <a:pt x="6867525" y="1352524"/>
                </a:moveTo>
                <a:cubicBezTo>
                  <a:pt x="6874088" y="1352524"/>
                  <a:pt x="6879922" y="1359354"/>
                  <a:pt x="6879922" y="1367701"/>
                </a:cubicBezTo>
                <a:cubicBezTo>
                  <a:pt x="6879922" y="1375290"/>
                  <a:pt x="6874088" y="1382120"/>
                  <a:pt x="6867525" y="1382120"/>
                </a:cubicBezTo>
                <a:cubicBezTo>
                  <a:pt x="6860232" y="1382120"/>
                  <a:pt x="6853669" y="1375290"/>
                  <a:pt x="6853669" y="1367701"/>
                </a:cubicBezTo>
                <a:cubicBezTo>
                  <a:pt x="6853669" y="1359354"/>
                  <a:pt x="6860232" y="1352524"/>
                  <a:pt x="6867525" y="1352524"/>
                </a:cubicBezTo>
                <a:close/>
                <a:moveTo>
                  <a:pt x="6796696" y="1352524"/>
                </a:moveTo>
                <a:cubicBezTo>
                  <a:pt x="6803259" y="1352524"/>
                  <a:pt x="6809093" y="1359354"/>
                  <a:pt x="6809093" y="1367701"/>
                </a:cubicBezTo>
                <a:cubicBezTo>
                  <a:pt x="6809093" y="1375290"/>
                  <a:pt x="6803259" y="1382120"/>
                  <a:pt x="6796696" y="1382120"/>
                </a:cubicBezTo>
                <a:cubicBezTo>
                  <a:pt x="6789403" y="1382120"/>
                  <a:pt x="6782840" y="1375290"/>
                  <a:pt x="6782840" y="1367701"/>
                </a:cubicBezTo>
                <a:cubicBezTo>
                  <a:pt x="6782840" y="1359354"/>
                  <a:pt x="6789403" y="1352524"/>
                  <a:pt x="6796696" y="1352524"/>
                </a:cubicBezTo>
                <a:close/>
                <a:moveTo>
                  <a:pt x="6724405" y="1352524"/>
                </a:moveTo>
                <a:cubicBezTo>
                  <a:pt x="6732427" y="1352524"/>
                  <a:pt x="6738261" y="1359354"/>
                  <a:pt x="6738261" y="1367701"/>
                </a:cubicBezTo>
                <a:cubicBezTo>
                  <a:pt x="6738261" y="1375290"/>
                  <a:pt x="6732427" y="1382120"/>
                  <a:pt x="6724405" y="1382120"/>
                </a:cubicBezTo>
                <a:cubicBezTo>
                  <a:pt x="6718571" y="1382120"/>
                  <a:pt x="6712008" y="1375290"/>
                  <a:pt x="6712008" y="1367701"/>
                </a:cubicBezTo>
                <a:cubicBezTo>
                  <a:pt x="6712008" y="1359354"/>
                  <a:pt x="6718571" y="1352524"/>
                  <a:pt x="6724405" y="1352524"/>
                </a:cubicBezTo>
                <a:close/>
                <a:moveTo>
                  <a:pt x="6653576" y="1352524"/>
                </a:moveTo>
                <a:cubicBezTo>
                  <a:pt x="6660869" y="1352524"/>
                  <a:pt x="6667432" y="1359354"/>
                  <a:pt x="6667432" y="1367701"/>
                </a:cubicBezTo>
                <a:cubicBezTo>
                  <a:pt x="6667432" y="1375290"/>
                  <a:pt x="6660869" y="1382120"/>
                  <a:pt x="6653576" y="1382120"/>
                </a:cubicBezTo>
                <a:cubicBezTo>
                  <a:pt x="6647013" y="1382120"/>
                  <a:pt x="6641179" y="1375290"/>
                  <a:pt x="6641179" y="1367701"/>
                </a:cubicBezTo>
                <a:cubicBezTo>
                  <a:pt x="6641179" y="1359354"/>
                  <a:pt x="6647013" y="1352524"/>
                  <a:pt x="6653576" y="1352524"/>
                </a:cubicBezTo>
                <a:close/>
                <a:moveTo>
                  <a:pt x="7223591" y="1281693"/>
                </a:moveTo>
                <a:cubicBezTo>
                  <a:pt x="7231613" y="1281693"/>
                  <a:pt x="7237447" y="1288256"/>
                  <a:pt x="7237447" y="1295549"/>
                </a:cubicBezTo>
                <a:cubicBezTo>
                  <a:pt x="7237447" y="1302112"/>
                  <a:pt x="7231613" y="1307946"/>
                  <a:pt x="7223591" y="1307946"/>
                </a:cubicBezTo>
                <a:cubicBezTo>
                  <a:pt x="7215569" y="1307946"/>
                  <a:pt x="7211194" y="1302112"/>
                  <a:pt x="7211194" y="1295549"/>
                </a:cubicBezTo>
                <a:cubicBezTo>
                  <a:pt x="7211194" y="1288256"/>
                  <a:pt x="7215569" y="1281693"/>
                  <a:pt x="7223591" y="1281693"/>
                </a:cubicBezTo>
                <a:close/>
                <a:moveTo>
                  <a:pt x="7155152" y="1281693"/>
                </a:moveTo>
                <a:cubicBezTo>
                  <a:pt x="7163714" y="1281693"/>
                  <a:pt x="7169940" y="1288256"/>
                  <a:pt x="7169940" y="1295549"/>
                </a:cubicBezTo>
                <a:cubicBezTo>
                  <a:pt x="7169940" y="1302112"/>
                  <a:pt x="7163714" y="1307946"/>
                  <a:pt x="7155152" y="1307946"/>
                </a:cubicBezTo>
                <a:cubicBezTo>
                  <a:pt x="7146590" y="1307946"/>
                  <a:pt x="7140364" y="1302112"/>
                  <a:pt x="7140364" y="1295549"/>
                </a:cubicBezTo>
                <a:cubicBezTo>
                  <a:pt x="7140364" y="1288256"/>
                  <a:pt x="7146590" y="1281693"/>
                  <a:pt x="7155152" y="1281693"/>
                </a:cubicBezTo>
                <a:close/>
                <a:moveTo>
                  <a:pt x="7084322" y="1281693"/>
                </a:moveTo>
                <a:cubicBezTo>
                  <a:pt x="7092106" y="1281693"/>
                  <a:pt x="7099111" y="1288256"/>
                  <a:pt x="7099111" y="1295549"/>
                </a:cubicBezTo>
                <a:cubicBezTo>
                  <a:pt x="7099111" y="1302112"/>
                  <a:pt x="7092106" y="1307946"/>
                  <a:pt x="7084322" y="1307946"/>
                </a:cubicBezTo>
                <a:cubicBezTo>
                  <a:pt x="7075760" y="1307946"/>
                  <a:pt x="7069533" y="1303571"/>
                  <a:pt x="7069533" y="1295549"/>
                </a:cubicBezTo>
                <a:cubicBezTo>
                  <a:pt x="7069533" y="1288256"/>
                  <a:pt x="7075760" y="1281693"/>
                  <a:pt x="7084322" y="1281693"/>
                </a:cubicBezTo>
                <a:close/>
                <a:moveTo>
                  <a:pt x="7013492" y="1281693"/>
                </a:moveTo>
                <a:cubicBezTo>
                  <a:pt x="7021275" y="1281693"/>
                  <a:pt x="7028280" y="1288256"/>
                  <a:pt x="7028280" y="1295549"/>
                </a:cubicBezTo>
                <a:cubicBezTo>
                  <a:pt x="7028280" y="1303571"/>
                  <a:pt x="7021275" y="1307946"/>
                  <a:pt x="7013492" y="1307946"/>
                </a:cubicBezTo>
                <a:cubicBezTo>
                  <a:pt x="7004930" y="1307946"/>
                  <a:pt x="6998704" y="1303571"/>
                  <a:pt x="6998704" y="1295549"/>
                </a:cubicBezTo>
                <a:cubicBezTo>
                  <a:pt x="6998704" y="1288256"/>
                  <a:pt x="7004930" y="1281693"/>
                  <a:pt x="7013492" y="1281693"/>
                </a:cubicBezTo>
                <a:close/>
                <a:moveTo>
                  <a:pt x="6939085" y="1281693"/>
                </a:moveTo>
                <a:cubicBezTo>
                  <a:pt x="6946378" y="1281693"/>
                  <a:pt x="6950753" y="1288256"/>
                  <a:pt x="6950753" y="1295549"/>
                </a:cubicBezTo>
                <a:cubicBezTo>
                  <a:pt x="6950753" y="1303571"/>
                  <a:pt x="6946378" y="1307946"/>
                  <a:pt x="6939085" y="1307946"/>
                </a:cubicBezTo>
                <a:cubicBezTo>
                  <a:pt x="6931063" y="1307946"/>
                  <a:pt x="6924500" y="1303571"/>
                  <a:pt x="6924500" y="1295549"/>
                </a:cubicBezTo>
                <a:cubicBezTo>
                  <a:pt x="6924500" y="1288256"/>
                  <a:pt x="6931063" y="1281693"/>
                  <a:pt x="6939085" y="1281693"/>
                </a:cubicBezTo>
                <a:close/>
                <a:moveTo>
                  <a:pt x="6867525" y="1281693"/>
                </a:moveTo>
                <a:cubicBezTo>
                  <a:pt x="6874088" y="1281693"/>
                  <a:pt x="6879922" y="1288256"/>
                  <a:pt x="6879922" y="1295549"/>
                </a:cubicBezTo>
                <a:cubicBezTo>
                  <a:pt x="6879922" y="1303571"/>
                  <a:pt x="6874088" y="1307946"/>
                  <a:pt x="6867525" y="1307946"/>
                </a:cubicBezTo>
                <a:cubicBezTo>
                  <a:pt x="6860232" y="1307946"/>
                  <a:pt x="6853669" y="1303571"/>
                  <a:pt x="6853669" y="1295549"/>
                </a:cubicBezTo>
                <a:cubicBezTo>
                  <a:pt x="6853669" y="1288256"/>
                  <a:pt x="6860232" y="1281693"/>
                  <a:pt x="6867525" y="1281693"/>
                </a:cubicBezTo>
                <a:close/>
                <a:moveTo>
                  <a:pt x="6796696" y="1281693"/>
                </a:moveTo>
                <a:cubicBezTo>
                  <a:pt x="6803259" y="1281693"/>
                  <a:pt x="6809093" y="1288256"/>
                  <a:pt x="6809093" y="1295549"/>
                </a:cubicBezTo>
                <a:cubicBezTo>
                  <a:pt x="6809093" y="1303571"/>
                  <a:pt x="6803259" y="1307946"/>
                  <a:pt x="6796696" y="1307946"/>
                </a:cubicBezTo>
                <a:cubicBezTo>
                  <a:pt x="6789403" y="1307946"/>
                  <a:pt x="6782840" y="1303571"/>
                  <a:pt x="6782840" y="1295549"/>
                </a:cubicBezTo>
                <a:cubicBezTo>
                  <a:pt x="6782840" y="1288256"/>
                  <a:pt x="6789403" y="1281693"/>
                  <a:pt x="6796696" y="1281693"/>
                </a:cubicBezTo>
                <a:close/>
                <a:moveTo>
                  <a:pt x="6724405" y="1281693"/>
                </a:moveTo>
                <a:cubicBezTo>
                  <a:pt x="6732427" y="1281693"/>
                  <a:pt x="6738261" y="1288256"/>
                  <a:pt x="6738261" y="1295549"/>
                </a:cubicBezTo>
                <a:cubicBezTo>
                  <a:pt x="6738261" y="1303571"/>
                  <a:pt x="6732427" y="1307946"/>
                  <a:pt x="6724405" y="1307946"/>
                </a:cubicBezTo>
                <a:cubicBezTo>
                  <a:pt x="6718571" y="1307946"/>
                  <a:pt x="6712008" y="1303571"/>
                  <a:pt x="6712008" y="1295549"/>
                </a:cubicBezTo>
                <a:cubicBezTo>
                  <a:pt x="6712008" y="1288256"/>
                  <a:pt x="6718571" y="1281693"/>
                  <a:pt x="6724405" y="1281693"/>
                </a:cubicBezTo>
                <a:close/>
                <a:moveTo>
                  <a:pt x="6653576" y="1281693"/>
                </a:moveTo>
                <a:cubicBezTo>
                  <a:pt x="6660869" y="1281693"/>
                  <a:pt x="6667432" y="1288256"/>
                  <a:pt x="6667432" y="1295549"/>
                </a:cubicBezTo>
                <a:cubicBezTo>
                  <a:pt x="6667432" y="1303571"/>
                  <a:pt x="6660869" y="1307946"/>
                  <a:pt x="6653576" y="1307946"/>
                </a:cubicBezTo>
                <a:cubicBezTo>
                  <a:pt x="6647013" y="1307946"/>
                  <a:pt x="6641179" y="1303571"/>
                  <a:pt x="6641179" y="1295549"/>
                </a:cubicBezTo>
                <a:cubicBezTo>
                  <a:pt x="6641179" y="1288256"/>
                  <a:pt x="6647013" y="1281693"/>
                  <a:pt x="6653576" y="1281693"/>
                </a:cubicBezTo>
                <a:close/>
                <a:moveTo>
                  <a:pt x="6582745" y="1281693"/>
                </a:moveTo>
                <a:cubicBezTo>
                  <a:pt x="6590038" y="1281693"/>
                  <a:pt x="6596601" y="1288256"/>
                  <a:pt x="6596601" y="1295549"/>
                </a:cubicBezTo>
                <a:cubicBezTo>
                  <a:pt x="6596601" y="1303571"/>
                  <a:pt x="6590038" y="1307946"/>
                  <a:pt x="6582745" y="1307946"/>
                </a:cubicBezTo>
                <a:cubicBezTo>
                  <a:pt x="6574723" y="1307946"/>
                  <a:pt x="6570348" y="1303571"/>
                  <a:pt x="6570348" y="1295549"/>
                </a:cubicBezTo>
                <a:cubicBezTo>
                  <a:pt x="6570348" y="1288256"/>
                  <a:pt x="6574723" y="1281693"/>
                  <a:pt x="6582745" y="1281693"/>
                </a:cubicBezTo>
                <a:close/>
                <a:moveTo>
                  <a:pt x="6510933" y="1281693"/>
                </a:moveTo>
                <a:cubicBezTo>
                  <a:pt x="6518717" y="1281693"/>
                  <a:pt x="6525722" y="1288256"/>
                  <a:pt x="6525722" y="1295549"/>
                </a:cubicBezTo>
                <a:cubicBezTo>
                  <a:pt x="6525722" y="1303571"/>
                  <a:pt x="6518717" y="1307946"/>
                  <a:pt x="6510933" y="1307946"/>
                </a:cubicBezTo>
                <a:cubicBezTo>
                  <a:pt x="6502371" y="1307946"/>
                  <a:pt x="6496144" y="1303571"/>
                  <a:pt x="6496144" y="1295549"/>
                </a:cubicBezTo>
                <a:cubicBezTo>
                  <a:pt x="6496144" y="1288256"/>
                  <a:pt x="6502371" y="1281693"/>
                  <a:pt x="6510933" y="1281693"/>
                </a:cubicBezTo>
                <a:close/>
                <a:moveTo>
                  <a:pt x="6440492" y="1281693"/>
                </a:moveTo>
                <a:cubicBezTo>
                  <a:pt x="6448081" y="1281693"/>
                  <a:pt x="6454911" y="1288256"/>
                  <a:pt x="6454911" y="1295549"/>
                </a:cubicBezTo>
                <a:cubicBezTo>
                  <a:pt x="6454911" y="1303571"/>
                  <a:pt x="6448081" y="1307946"/>
                  <a:pt x="6440492" y="1307946"/>
                </a:cubicBezTo>
                <a:cubicBezTo>
                  <a:pt x="6432145" y="1307946"/>
                  <a:pt x="6425315" y="1303571"/>
                  <a:pt x="6425315" y="1295549"/>
                </a:cubicBezTo>
                <a:cubicBezTo>
                  <a:pt x="6425315" y="1288256"/>
                  <a:pt x="6432145" y="1281693"/>
                  <a:pt x="6440492" y="1281693"/>
                </a:cubicBezTo>
                <a:close/>
                <a:moveTo>
                  <a:pt x="6369273" y="1281693"/>
                </a:moveTo>
                <a:cubicBezTo>
                  <a:pt x="6377835" y="1281693"/>
                  <a:pt x="6384062" y="1288698"/>
                  <a:pt x="6384062" y="1296482"/>
                </a:cubicBezTo>
                <a:cubicBezTo>
                  <a:pt x="6384062" y="1305044"/>
                  <a:pt x="6377835" y="1311271"/>
                  <a:pt x="6369273" y="1311271"/>
                </a:cubicBezTo>
                <a:cubicBezTo>
                  <a:pt x="6361489" y="1311271"/>
                  <a:pt x="6354484" y="1305044"/>
                  <a:pt x="6354484" y="1296482"/>
                </a:cubicBezTo>
                <a:cubicBezTo>
                  <a:pt x="6354484" y="1288698"/>
                  <a:pt x="6361489" y="1281693"/>
                  <a:pt x="6369273" y="1281693"/>
                </a:cubicBezTo>
                <a:close/>
                <a:moveTo>
                  <a:pt x="5799257" y="1281693"/>
                </a:moveTo>
                <a:cubicBezTo>
                  <a:pt x="5807819" y="1281693"/>
                  <a:pt x="5814045" y="1288698"/>
                  <a:pt x="5814045" y="1296482"/>
                </a:cubicBezTo>
                <a:cubicBezTo>
                  <a:pt x="5814045" y="1305044"/>
                  <a:pt x="5807819" y="1311271"/>
                  <a:pt x="5799257" y="1311271"/>
                </a:cubicBezTo>
                <a:cubicBezTo>
                  <a:pt x="5791474" y="1311271"/>
                  <a:pt x="5784469" y="1305044"/>
                  <a:pt x="5784469" y="1296482"/>
                </a:cubicBezTo>
                <a:cubicBezTo>
                  <a:pt x="5784469" y="1288698"/>
                  <a:pt x="5791474" y="1281693"/>
                  <a:pt x="5799257" y="1281693"/>
                </a:cubicBezTo>
                <a:close/>
                <a:moveTo>
                  <a:pt x="5724122" y="1281693"/>
                </a:moveTo>
                <a:cubicBezTo>
                  <a:pt x="5732144" y="1281693"/>
                  <a:pt x="5736519" y="1288698"/>
                  <a:pt x="5736519" y="1296482"/>
                </a:cubicBezTo>
                <a:cubicBezTo>
                  <a:pt x="5736519" y="1305044"/>
                  <a:pt x="5732144" y="1311271"/>
                  <a:pt x="5724122" y="1311271"/>
                </a:cubicBezTo>
                <a:cubicBezTo>
                  <a:pt x="5716100" y="1311271"/>
                  <a:pt x="5710266" y="1305044"/>
                  <a:pt x="5710266" y="1296482"/>
                </a:cubicBezTo>
                <a:cubicBezTo>
                  <a:pt x="5710266" y="1288698"/>
                  <a:pt x="5716100" y="1281693"/>
                  <a:pt x="5724122" y="1281693"/>
                </a:cubicBezTo>
                <a:close/>
                <a:moveTo>
                  <a:pt x="5653291" y="1281693"/>
                </a:moveTo>
                <a:cubicBezTo>
                  <a:pt x="5659125" y="1281693"/>
                  <a:pt x="5665688" y="1288698"/>
                  <a:pt x="5665688" y="1296482"/>
                </a:cubicBezTo>
                <a:cubicBezTo>
                  <a:pt x="5665688" y="1305044"/>
                  <a:pt x="5659125" y="1311271"/>
                  <a:pt x="5653291" y="1311271"/>
                </a:cubicBezTo>
                <a:cubicBezTo>
                  <a:pt x="5645269" y="1311271"/>
                  <a:pt x="5639435" y="1305044"/>
                  <a:pt x="5639435" y="1296482"/>
                </a:cubicBezTo>
                <a:cubicBezTo>
                  <a:pt x="5639435" y="1288698"/>
                  <a:pt x="5645269" y="1281693"/>
                  <a:pt x="5653291" y="1281693"/>
                </a:cubicBezTo>
                <a:close/>
                <a:moveTo>
                  <a:pt x="5582461" y="1281693"/>
                </a:moveTo>
                <a:cubicBezTo>
                  <a:pt x="5588295" y="1281693"/>
                  <a:pt x="5594858" y="1288698"/>
                  <a:pt x="5594858" y="1296482"/>
                </a:cubicBezTo>
                <a:cubicBezTo>
                  <a:pt x="5594858" y="1305044"/>
                  <a:pt x="5588295" y="1311271"/>
                  <a:pt x="5582461" y="1311271"/>
                </a:cubicBezTo>
                <a:cubicBezTo>
                  <a:pt x="5574439" y="1311271"/>
                  <a:pt x="5568605" y="1305044"/>
                  <a:pt x="5568605" y="1296482"/>
                </a:cubicBezTo>
                <a:cubicBezTo>
                  <a:pt x="5568605" y="1288698"/>
                  <a:pt x="5574439" y="1281693"/>
                  <a:pt x="5582461" y="1281693"/>
                </a:cubicBezTo>
                <a:close/>
                <a:moveTo>
                  <a:pt x="5510171" y="1281693"/>
                </a:moveTo>
                <a:cubicBezTo>
                  <a:pt x="5517464" y="1281693"/>
                  <a:pt x="5524027" y="1288698"/>
                  <a:pt x="5524027" y="1296482"/>
                </a:cubicBezTo>
                <a:cubicBezTo>
                  <a:pt x="5524027" y="1305044"/>
                  <a:pt x="5517464" y="1311271"/>
                  <a:pt x="5510171" y="1311271"/>
                </a:cubicBezTo>
                <a:cubicBezTo>
                  <a:pt x="5503608" y="1311271"/>
                  <a:pt x="5497774" y="1305044"/>
                  <a:pt x="5497774" y="1296482"/>
                </a:cubicBezTo>
                <a:cubicBezTo>
                  <a:pt x="5497774" y="1288698"/>
                  <a:pt x="5503608" y="1281693"/>
                  <a:pt x="5510171" y="1281693"/>
                </a:cubicBezTo>
                <a:close/>
                <a:moveTo>
                  <a:pt x="5438937" y="1281693"/>
                </a:moveTo>
                <a:cubicBezTo>
                  <a:pt x="5447182" y="1281693"/>
                  <a:pt x="5453178" y="1288698"/>
                  <a:pt x="5453178" y="1296482"/>
                </a:cubicBezTo>
                <a:cubicBezTo>
                  <a:pt x="5453178" y="1305044"/>
                  <a:pt x="5447182" y="1311271"/>
                  <a:pt x="5438937" y="1311271"/>
                </a:cubicBezTo>
                <a:cubicBezTo>
                  <a:pt x="5432941" y="1311271"/>
                  <a:pt x="5426945" y="1305044"/>
                  <a:pt x="5426945" y="1296482"/>
                </a:cubicBezTo>
                <a:cubicBezTo>
                  <a:pt x="5426945" y="1288698"/>
                  <a:pt x="5432941" y="1281693"/>
                  <a:pt x="5438937" y="1281693"/>
                </a:cubicBezTo>
                <a:close/>
                <a:moveTo>
                  <a:pt x="5368510" y="1281693"/>
                </a:moveTo>
                <a:cubicBezTo>
                  <a:pt x="5376532" y="1281693"/>
                  <a:pt x="5382366" y="1288698"/>
                  <a:pt x="5382366" y="1296482"/>
                </a:cubicBezTo>
                <a:cubicBezTo>
                  <a:pt x="5382366" y="1305044"/>
                  <a:pt x="5376532" y="1311271"/>
                  <a:pt x="5368510" y="1311271"/>
                </a:cubicBezTo>
                <a:cubicBezTo>
                  <a:pt x="5361218" y="1311271"/>
                  <a:pt x="5356113" y="1305044"/>
                  <a:pt x="5356113" y="1296482"/>
                </a:cubicBezTo>
                <a:cubicBezTo>
                  <a:pt x="5356113" y="1288698"/>
                  <a:pt x="5361218" y="1281693"/>
                  <a:pt x="5368510" y="1281693"/>
                </a:cubicBezTo>
                <a:close/>
                <a:moveTo>
                  <a:pt x="5296699" y="1281693"/>
                </a:moveTo>
                <a:cubicBezTo>
                  <a:pt x="5305261" y="1281693"/>
                  <a:pt x="5311488" y="1288698"/>
                  <a:pt x="5311488" y="1296482"/>
                </a:cubicBezTo>
                <a:cubicBezTo>
                  <a:pt x="5311488" y="1305044"/>
                  <a:pt x="5305261" y="1311271"/>
                  <a:pt x="5296699" y="1311271"/>
                </a:cubicBezTo>
                <a:cubicBezTo>
                  <a:pt x="5288915" y="1311271"/>
                  <a:pt x="5281910" y="1305044"/>
                  <a:pt x="5281910" y="1296482"/>
                </a:cubicBezTo>
                <a:cubicBezTo>
                  <a:pt x="5281910" y="1288698"/>
                  <a:pt x="5288915" y="1281693"/>
                  <a:pt x="5296699" y="1281693"/>
                </a:cubicBezTo>
                <a:close/>
                <a:moveTo>
                  <a:pt x="5225869" y="1281693"/>
                </a:moveTo>
                <a:cubicBezTo>
                  <a:pt x="5234431" y="1281693"/>
                  <a:pt x="5240657" y="1288698"/>
                  <a:pt x="5240657" y="1296482"/>
                </a:cubicBezTo>
                <a:cubicBezTo>
                  <a:pt x="5240657" y="1305044"/>
                  <a:pt x="5234431" y="1311271"/>
                  <a:pt x="5225869" y="1311271"/>
                </a:cubicBezTo>
                <a:cubicBezTo>
                  <a:pt x="5217307" y="1311271"/>
                  <a:pt x="5211081" y="1305044"/>
                  <a:pt x="5211081" y="1296482"/>
                </a:cubicBezTo>
                <a:cubicBezTo>
                  <a:pt x="5211081" y="1288698"/>
                  <a:pt x="5217307" y="1281693"/>
                  <a:pt x="5225869" y="1281693"/>
                </a:cubicBezTo>
                <a:close/>
                <a:moveTo>
                  <a:pt x="5154105" y="1281693"/>
                </a:moveTo>
                <a:cubicBezTo>
                  <a:pt x="5162127" y="1281693"/>
                  <a:pt x="5166502" y="1288698"/>
                  <a:pt x="5166502" y="1296482"/>
                </a:cubicBezTo>
                <a:cubicBezTo>
                  <a:pt x="5166502" y="1305044"/>
                  <a:pt x="5162127" y="1311271"/>
                  <a:pt x="5154105" y="1311271"/>
                </a:cubicBezTo>
                <a:cubicBezTo>
                  <a:pt x="5146083" y="1311271"/>
                  <a:pt x="5140249" y="1305044"/>
                  <a:pt x="5140249" y="1296482"/>
                </a:cubicBezTo>
                <a:cubicBezTo>
                  <a:pt x="5140249" y="1288698"/>
                  <a:pt x="5146083" y="1281693"/>
                  <a:pt x="5154105" y="1281693"/>
                </a:cubicBezTo>
                <a:close/>
                <a:moveTo>
                  <a:pt x="5083276" y="1281693"/>
                </a:moveTo>
                <a:cubicBezTo>
                  <a:pt x="5089110" y="1281693"/>
                  <a:pt x="5095673" y="1288698"/>
                  <a:pt x="5095673" y="1296482"/>
                </a:cubicBezTo>
                <a:cubicBezTo>
                  <a:pt x="5095673" y="1305044"/>
                  <a:pt x="5089110" y="1311271"/>
                  <a:pt x="5083276" y="1311271"/>
                </a:cubicBezTo>
                <a:cubicBezTo>
                  <a:pt x="5075254" y="1311271"/>
                  <a:pt x="5069420" y="1305044"/>
                  <a:pt x="5069420" y="1296482"/>
                </a:cubicBezTo>
                <a:cubicBezTo>
                  <a:pt x="5069420" y="1288698"/>
                  <a:pt x="5075254" y="1281693"/>
                  <a:pt x="5083276" y="1281693"/>
                </a:cubicBezTo>
                <a:close/>
                <a:moveTo>
                  <a:pt x="5012445" y="1281693"/>
                </a:moveTo>
                <a:cubicBezTo>
                  <a:pt x="5018279" y="1281693"/>
                  <a:pt x="5024842" y="1288698"/>
                  <a:pt x="5024842" y="1296482"/>
                </a:cubicBezTo>
                <a:cubicBezTo>
                  <a:pt x="5024842" y="1305044"/>
                  <a:pt x="5018279" y="1311271"/>
                  <a:pt x="5012445" y="1311271"/>
                </a:cubicBezTo>
                <a:cubicBezTo>
                  <a:pt x="5004423" y="1311271"/>
                  <a:pt x="4998589" y="1305044"/>
                  <a:pt x="4998589" y="1296482"/>
                </a:cubicBezTo>
                <a:cubicBezTo>
                  <a:pt x="4998589" y="1288698"/>
                  <a:pt x="5004423" y="1281693"/>
                  <a:pt x="5012445" y="1281693"/>
                </a:cubicBezTo>
                <a:close/>
                <a:moveTo>
                  <a:pt x="4940157" y="1281693"/>
                </a:moveTo>
                <a:cubicBezTo>
                  <a:pt x="4948179" y="1281693"/>
                  <a:pt x="4954013" y="1288698"/>
                  <a:pt x="4954013" y="1296482"/>
                </a:cubicBezTo>
                <a:cubicBezTo>
                  <a:pt x="4954013" y="1305044"/>
                  <a:pt x="4948179" y="1311271"/>
                  <a:pt x="4940157" y="1311271"/>
                </a:cubicBezTo>
                <a:cubicBezTo>
                  <a:pt x="4934323" y="1311271"/>
                  <a:pt x="4927760" y="1305044"/>
                  <a:pt x="4927760" y="1296482"/>
                </a:cubicBezTo>
                <a:cubicBezTo>
                  <a:pt x="4927760" y="1288698"/>
                  <a:pt x="4934323" y="1281693"/>
                  <a:pt x="4940157" y="1281693"/>
                </a:cubicBezTo>
                <a:close/>
                <a:moveTo>
                  <a:pt x="4865953" y="1281693"/>
                </a:moveTo>
                <a:cubicBezTo>
                  <a:pt x="4873975" y="1281693"/>
                  <a:pt x="4879809" y="1288698"/>
                  <a:pt x="4879809" y="1296482"/>
                </a:cubicBezTo>
                <a:cubicBezTo>
                  <a:pt x="4879809" y="1305044"/>
                  <a:pt x="4873975" y="1311271"/>
                  <a:pt x="4865953" y="1311271"/>
                </a:cubicBezTo>
                <a:cubicBezTo>
                  <a:pt x="4860119" y="1311271"/>
                  <a:pt x="4853556" y="1305044"/>
                  <a:pt x="4853556" y="1296482"/>
                </a:cubicBezTo>
                <a:cubicBezTo>
                  <a:pt x="4853556" y="1288698"/>
                  <a:pt x="4860119" y="1281693"/>
                  <a:pt x="4865953" y="1281693"/>
                </a:cubicBezTo>
                <a:close/>
                <a:moveTo>
                  <a:pt x="4795122" y="1281693"/>
                </a:moveTo>
                <a:cubicBezTo>
                  <a:pt x="4803144" y="1281693"/>
                  <a:pt x="4808978" y="1288698"/>
                  <a:pt x="4808978" y="1296482"/>
                </a:cubicBezTo>
                <a:cubicBezTo>
                  <a:pt x="4808978" y="1305044"/>
                  <a:pt x="4803144" y="1311271"/>
                  <a:pt x="4795122" y="1311271"/>
                </a:cubicBezTo>
                <a:cubicBezTo>
                  <a:pt x="4787830" y="1311271"/>
                  <a:pt x="4782725" y="1305044"/>
                  <a:pt x="4782725" y="1296482"/>
                </a:cubicBezTo>
                <a:cubicBezTo>
                  <a:pt x="4782725" y="1288698"/>
                  <a:pt x="4787830" y="1281693"/>
                  <a:pt x="4795122" y="1281693"/>
                </a:cubicBezTo>
                <a:close/>
                <a:moveTo>
                  <a:pt x="4726684" y="1281693"/>
                </a:moveTo>
                <a:cubicBezTo>
                  <a:pt x="4735246" y="1281693"/>
                  <a:pt x="4741472" y="1288698"/>
                  <a:pt x="4741472" y="1296482"/>
                </a:cubicBezTo>
                <a:cubicBezTo>
                  <a:pt x="4741472" y="1305044"/>
                  <a:pt x="4735246" y="1311271"/>
                  <a:pt x="4726684" y="1311271"/>
                </a:cubicBezTo>
                <a:cubicBezTo>
                  <a:pt x="4718122" y="1311271"/>
                  <a:pt x="4711896" y="1305044"/>
                  <a:pt x="4711896" y="1296482"/>
                </a:cubicBezTo>
                <a:cubicBezTo>
                  <a:pt x="4711896" y="1288698"/>
                  <a:pt x="4718122" y="1281693"/>
                  <a:pt x="4726684" y="1281693"/>
                </a:cubicBezTo>
                <a:close/>
                <a:moveTo>
                  <a:pt x="4655853" y="1281693"/>
                </a:moveTo>
                <a:cubicBezTo>
                  <a:pt x="4663637" y="1281693"/>
                  <a:pt x="4670642" y="1286798"/>
                  <a:pt x="4670642" y="1294090"/>
                </a:cubicBezTo>
                <a:cubicBezTo>
                  <a:pt x="4670642" y="1302112"/>
                  <a:pt x="4663637" y="1307946"/>
                  <a:pt x="4655853" y="1307946"/>
                </a:cubicBezTo>
                <a:cubicBezTo>
                  <a:pt x="4647291" y="1307946"/>
                  <a:pt x="4641064" y="1302112"/>
                  <a:pt x="4641064" y="1294090"/>
                </a:cubicBezTo>
                <a:cubicBezTo>
                  <a:pt x="4641064" y="1286798"/>
                  <a:pt x="4647291" y="1281693"/>
                  <a:pt x="4655853" y="1281693"/>
                </a:cubicBezTo>
                <a:close/>
                <a:moveTo>
                  <a:pt x="4585023" y="1281693"/>
                </a:moveTo>
                <a:cubicBezTo>
                  <a:pt x="4592806" y="1281693"/>
                  <a:pt x="4599811" y="1286798"/>
                  <a:pt x="4599811" y="1294090"/>
                </a:cubicBezTo>
                <a:cubicBezTo>
                  <a:pt x="4599811" y="1302112"/>
                  <a:pt x="4592806" y="1307946"/>
                  <a:pt x="4585023" y="1307946"/>
                </a:cubicBezTo>
                <a:cubicBezTo>
                  <a:pt x="4576461" y="1307946"/>
                  <a:pt x="4570235" y="1302112"/>
                  <a:pt x="4570235" y="1294090"/>
                </a:cubicBezTo>
                <a:cubicBezTo>
                  <a:pt x="4570235" y="1286798"/>
                  <a:pt x="4576461" y="1281693"/>
                  <a:pt x="4585023" y="1281693"/>
                </a:cubicBezTo>
                <a:close/>
                <a:moveTo>
                  <a:pt x="226355" y="1281693"/>
                </a:moveTo>
                <a:cubicBezTo>
                  <a:pt x="232189" y="1281693"/>
                  <a:pt x="238753" y="1288523"/>
                  <a:pt x="238753" y="1296871"/>
                </a:cubicBezTo>
                <a:cubicBezTo>
                  <a:pt x="238753" y="1304461"/>
                  <a:pt x="232189" y="1311291"/>
                  <a:pt x="226355" y="1311291"/>
                </a:cubicBezTo>
                <a:cubicBezTo>
                  <a:pt x="218333" y="1311291"/>
                  <a:pt x="212499" y="1304461"/>
                  <a:pt x="212499" y="1296871"/>
                </a:cubicBezTo>
                <a:cubicBezTo>
                  <a:pt x="212499" y="1288523"/>
                  <a:pt x="218333" y="1281693"/>
                  <a:pt x="226355" y="1281693"/>
                </a:cubicBezTo>
                <a:close/>
                <a:moveTo>
                  <a:pt x="155522" y="1281693"/>
                </a:moveTo>
                <a:cubicBezTo>
                  <a:pt x="161356" y="1281693"/>
                  <a:pt x="167919" y="1288523"/>
                  <a:pt x="167919" y="1296871"/>
                </a:cubicBezTo>
                <a:cubicBezTo>
                  <a:pt x="167919" y="1304461"/>
                  <a:pt x="161356" y="1311291"/>
                  <a:pt x="155522" y="1311291"/>
                </a:cubicBezTo>
                <a:cubicBezTo>
                  <a:pt x="147500" y="1311291"/>
                  <a:pt x="141666" y="1304461"/>
                  <a:pt x="141666" y="1296871"/>
                </a:cubicBezTo>
                <a:cubicBezTo>
                  <a:pt x="141666" y="1288523"/>
                  <a:pt x="147500" y="1281693"/>
                  <a:pt x="155522" y="1281693"/>
                </a:cubicBezTo>
                <a:close/>
                <a:moveTo>
                  <a:pt x="83234" y="1281693"/>
                </a:moveTo>
                <a:cubicBezTo>
                  <a:pt x="90526" y="1281693"/>
                  <a:pt x="97090" y="1288523"/>
                  <a:pt x="97090" y="1296871"/>
                </a:cubicBezTo>
                <a:cubicBezTo>
                  <a:pt x="97090" y="1304461"/>
                  <a:pt x="90526" y="1311291"/>
                  <a:pt x="83234" y="1311291"/>
                </a:cubicBezTo>
                <a:cubicBezTo>
                  <a:pt x="76670" y="1311291"/>
                  <a:pt x="70836" y="1304461"/>
                  <a:pt x="70836" y="1296871"/>
                </a:cubicBezTo>
                <a:cubicBezTo>
                  <a:pt x="70836" y="1288523"/>
                  <a:pt x="76670" y="1281693"/>
                  <a:pt x="83234" y="1281693"/>
                </a:cubicBezTo>
                <a:close/>
                <a:moveTo>
                  <a:pt x="11998" y="1281693"/>
                </a:moveTo>
                <a:cubicBezTo>
                  <a:pt x="20243" y="1281693"/>
                  <a:pt x="26239" y="1288523"/>
                  <a:pt x="26239" y="1296871"/>
                </a:cubicBezTo>
                <a:cubicBezTo>
                  <a:pt x="26239" y="1304461"/>
                  <a:pt x="20243" y="1311291"/>
                  <a:pt x="11998" y="1311291"/>
                </a:cubicBezTo>
                <a:cubicBezTo>
                  <a:pt x="6002" y="1311291"/>
                  <a:pt x="5" y="1304461"/>
                  <a:pt x="5" y="1296871"/>
                </a:cubicBezTo>
                <a:cubicBezTo>
                  <a:pt x="5" y="1288523"/>
                  <a:pt x="4503" y="1281693"/>
                  <a:pt x="11998" y="1281693"/>
                </a:cubicBezTo>
                <a:close/>
                <a:moveTo>
                  <a:pt x="7084322" y="1210863"/>
                </a:moveTo>
                <a:cubicBezTo>
                  <a:pt x="7092106" y="1210863"/>
                  <a:pt x="7099111" y="1217426"/>
                  <a:pt x="7099111" y="1224719"/>
                </a:cubicBezTo>
                <a:cubicBezTo>
                  <a:pt x="7099111" y="1231282"/>
                  <a:pt x="7092106" y="1237116"/>
                  <a:pt x="7084322" y="1237116"/>
                </a:cubicBezTo>
                <a:cubicBezTo>
                  <a:pt x="7075760" y="1237116"/>
                  <a:pt x="7069533" y="1231282"/>
                  <a:pt x="7069533" y="1224719"/>
                </a:cubicBezTo>
                <a:cubicBezTo>
                  <a:pt x="7069533" y="1217426"/>
                  <a:pt x="7075760" y="1210863"/>
                  <a:pt x="7084322" y="1210863"/>
                </a:cubicBezTo>
                <a:close/>
                <a:moveTo>
                  <a:pt x="7013492" y="1210863"/>
                </a:moveTo>
                <a:cubicBezTo>
                  <a:pt x="7021275" y="1210863"/>
                  <a:pt x="7028280" y="1217426"/>
                  <a:pt x="7028280" y="1224719"/>
                </a:cubicBezTo>
                <a:cubicBezTo>
                  <a:pt x="7028280" y="1231282"/>
                  <a:pt x="7021275" y="1237116"/>
                  <a:pt x="7013492" y="1237116"/>
                </a:cubicBezTo>
                <a:cubicBezTo>
                  <a:pt x="7004930" y="1237116"/>
                  <a:pt x="6998704" y="1231282"/>
                  <a:pt x="6998704" y="1224719"/>
                </a:cubicBezTo>
                <a:cubicBezTo>
                  <a:pt x="6998704" y="1217426"/>
                  <a:pt x="7004930" y="1210863"/>
                  <a:pt x="7013492" y="1210863"/>
                </a:cubicBezTo>
                <a:close/>
                <a:moveTo>
                  <a:pt x="6939085" y="1210863"/>
                </a:moveTo>
                <a:cubicBezTo>
                  <a:pt x="6946378" y="1210863"/>
                  <a:pt x="6950753" y="1217426"/>
                  <a:pt x="6950753" y="1224719"/>
                </a:cubicBezTo>
                <a:cubicBezTo>
                  <a:pt x="6950753" y="1231282"/>
                  <a:pt x="6946378" y="1237116"/>
                  <a:pt x="6939085" y="1237116"/>
                </a:cubicBezTo>
                <a:cubicBezTo>
                  <a:pt x="6931063" y="1237116"/>
                  <a:pt x="6924500" y="1231282"/>
                  <a:pt x="6924500" y="1224719"/>
                </a:cubicBezTo>
                <a:cubicBezTo>
                  <a:pt x="6924500" y="1217426"/>
                  <a:pt x="6931063" y="1210863"/>
                  <a:pt x="6939085" y="1210863"/>
                </a:cubicBezTo>
                <a:close/>
                <a:moveTo>
                  <a:pt x="6867525" y="1210863"/>
                </a:moveTo>
                <a:cubicBezTo>
                  <a:pt x="6874088" y="1210863"/>
                  <a:pt x="6879922" y="1217426"/>
                  <a:pt x="6879922" y="1224719"/>
                </a:cubicBezTo>
                <a:cubicBezTo>
                  <a:pt x="6879922" y="1231282"/>
                  <a:pt x="6874088" y="1237116"/>
                  <a:pt x="6867525" y="1237116"/>
                </a:cubicBezTo>
                <a:cubicBezTo>
                  <a:pt x="6860232" y="1237116"/>
                  <a:pt x="6853669" y="1231282"/>
                  <a:pt x="6853669" y="1224719"/>
                </a:cubicBezTo>
                <a:cubicBezTo>
                  <a:pt x="6853669" y="1217426"/>
                  <a:pt x="6860232" y="1210863"/>
                  <a:pt x="6867525" y="1210863"/>
                </a:cubicBezTo>
                <a:close/>
                <a:moveTo>
                  <a:pt x="6796696" y="1210863"/>
                </a:moveTo>
                <a:cubicBezTo>
                  <a:pt x="6803259" y="1210863"/>
                  <a:pt x="6809093" y="1217426"/>
                  <a:pt x="6809093" y="1224719"/>
                </a:cubicBezTo>
                <a:cubicBezTo>
                  <a:pt x="6809093" y="1231282"/>
                  <a:pt x="6803259" y="1237116"/>
                  <a:pt x="6796696" y="1237116"/>
                </a:cubicBezTo>
                <a:cubicBezTo>
                  <a:pt x="6789403" y="1237116"/>
                  <a:pt x="6782840" y="1231282"/>
                  <a:pt x="6782840" y="1224719"/>
                </a:cubicBezTo>
                <a:cubicBezTo>
                  <a:pt x="6782840" y="1217426"/>
                  <a:pt x="6789403" y="1210863"/>
                  <a:pt x="6796696" y="1210863"/>
                </a:cubicBezTo>
                <a:close/>
                <a:moveTo>
                  <a:pt x="6724405" y="1210863"/>
                </a:moveTo>
                <a:cubicBezTo>
                  <a:pt x="6732427" y="1210863"/>
                  <a:pt x="6738261" y="1217426"/>
                  <a:pt x="6738261" y="1224719"/>
                </a:cubicBezTo>
                <a:cubicBezTo>
                  <a:pt x="6738261" y="1231282"/>
                  <a:pt x="6732427" y="1237116"/>
                  <a:pt x="6724405" y="1237116"/>
                </a:cubicBezTo>
                <a:cubicBezTo>
                  <a:pt x="6718571" y="1237116"/>
                  <a:pt x="6712008" y="1231282"/>
                  <a:pt x="6712008" y="1224719"/>
                </a:cubicBezTo>
                <a:cubicBezTo>
                  <a:pt x="6712008" y="1217426"/>
                  <a:pt x="6718571" y="1210863"/>
                  <a:pt x="6724405" y="1210863"/>
                </a:cubicBezTo>
                <a:close/>
                <a:moveTo>
                  <a:pt x="6653576" y="1210863"/>
                </a:moveTo>
                <a:cubicBezTo>
                  <a:pt x="6660869" y="1210863"/>
                  <a:pt x="6667432" y="1217426"/>
                  <a:pt x="6667432" y="1224719"/>
                </a:cubicBezTo>
                <a:cubicBezTo>
                  <a:pt x="6667432" y="1231282"/>
                  <a:pt x="6660869" y="1237116"/>
                  <a:pt x="6653576" y="1237116"/>
                </a:cubicBezTo>
                <a:cubicBezTo>
                  <a:pt x="6647013" y="1237116"/>
                  <a:pt x="6641179" y="1231282"/>
                  <a:pt x="6641179" y="1224719"/>
                </a:cubicBezTo>
                <a:cubicBezTo>
                  <a:pt x="6641179" y="1217426"/>
                  <a:pt x="6647013" y="1210863"/>
                  <a:pt x="6653576" y="1210863"/>
                </a:cubicBezTo>
                <a:close/>
                <a:moveTo>
                  <a:pt x="6582745" y="1210863"/>
                </a:moveTo>
                <a:cubicBezTo>
                  <a:pt x="6590038" y="1210863"/>
                  <a:pt x="6596601" y="1217426"/>
                  <a:pt x="6596601" y="1224719"/>
                </a:cubicBezTo>
                <a:cubicBezTo>
                  <a:pt x="6596601" y="1231282"/>
                  <a:pt x="6590038" y="1237116"/>
                  <a:pt x="6582745" y="1237116"/>
                </a:cubicBezTo>
                <a:cubicBezTo>
                  <a:pt x="6574723" y="1237116"/>
                  <a:pt x="6570348" y="1231282"/>
                  <a:pt x="6570348" y="1224719"/>
                </a:cubicBezTo>
                <a:cubicBezTo>
                  <a:pt x="6570348" y="1217426"/>
                  <a:pt x="6574723" y="1210863"/>
                  <a:pt x="6582745" y="1210863"/>
                </a:cubicBezTo>
                <a:close/>
                <a:moveTo>
                  <a:pt x="6510933" y="1210863"/>
                </a:moveTo>
                <a:cubicBezTo>
                  <a:pt x="6518717" y="1210863"/>
                  <a:pt x="6525722" y="1217426"/>
                  <a:pt x="6525722" y="1224719"/>
                </a:cubicBezTo>
                <a:cubicBezTo>
                  <a:pt x="6525722" y="1231282"/>
                  <a:pt x="6518717" y="1237116"/>
                  <a:pt x="6510933" y="1237116"/>
                </a:cubicBezTo>
                <a:cubicBezTo>
                  <a:pt x="6502371" y="1237116"/>
                  <a:pt x="6496144" y="1231282"/>
                  <a:pt x="6496144" y="1224719"/>
                </a:cubicBezTo>
                <a:cubicBezTo>
                  <a:pt x="6496144" y="1217426"/>
                  <a:pt x="6502371" y="1210863"/>
                  <a:pt x="6510933" y="1210863"/>
                </a:cubicBezTo>
                <a:close/>
                <a:moveTo>
                  <a:pt x="6440492" y="1210863"/>
                </a:moveTo>
                <a:cubicBezTo>
                  <a:pt x="6448081" y="1210863"/>
                  <a:pt x="6454911" y="1217426"/>
                  <a:pt x="6454911" y="1224719"/>
                </a:cubicBezTo>
                <a:cubicBezTo>
                  <a:pt x="6454911" y="1231282"/>
                  <a:pt x="6448081" y="1237116"/>
                  <a:pt x="6440492" y="1237116"/>
                </a:cubicBezTo>
                <a:cubicBezTo>
                  <a:pt x="6432145" y="1237116"/>
                  <a:pt x="6425315" y="1232741"/>
                  <a:pt x="6425315" y="1224719"/>
                </a:cubicBezTo>
                <a:cubicBezTo>
                  <a:pt x="6425315" y="1217426"/>
                  <a:pt x="6432145" y="1210863"/>
                  <a:pt x="6440492" y="1210863"/>
                </a:cubicBezTo>
                <a:close/>
                <a:moveTo>
                  <a:pt x="6368340" y="1210863"/>
                </a:moveTo>
                <a:cubicBezTo>
                  <a:pt x="6376362" y="1210863"/>
                  <a:pt x="6380737" y="1217426"/>
                  <a:pt x="6380737" y="1224719"/>
                </a:cubicBezTo>
                <a:cubicBezTo>
                  <a:pt x="6380737" y="1232741"/>
                  <a:pt x="6376362" y="1237116"/>
                  <a:pt x="6368340" y="1237116"/>
                </a:cubicBezTo>
                <a:cubicBezTo>
                  <a:pt x="6361047" y="1237116"/>
                  <a:pt x="6354484" y="1232741"/>
                  <a:pt x="6354484" y="1224719"/>
                </a:cubicBezTo>
                <a:cubicBezTo>
                  <a:pt x="6354484" y="1217426"/>
                  <a:pt x="6361047" y="1210863"/>
                  <a:pt x="6368340" y="1210863"/>
                </a:cubicBezTo>
                <a:close/>
                <a:moveTo>
                  <a:pt x="6297511" y="1210863"/>
                </a:moveTo>
                <a:cubicBezTo>
                  <a:pt x="6304074" y="1210863"/>
                  <a:pt x="6309908" y="1217426"/>
                  <a:pt x="6309908" y="1224719"/>
                </a:cubicBezTo>
                <a:cubicBezTo>
                  <a:pt x="6309908" y="1232741"/>
                  <a:pt x="6304074" y="1237116"/>
                  <a:pt x="6297511" y="1237116"/>
                </a:cubicBezTo>
                <a:cubicBezTo>
                  <a:pt x="6290218" y="1237116"/>
                  <a:pt x="6283655" y="1232741"/>
                  <a:pt x="6283655" y="1224719"/>
                </a:cubicBezTo>
                <a:cubicBezTo>
                  <a:pt x="6283655" y="1217426"/>
                  <a:pt x="6290218" y="1210863"/>
                  <a:pt x="6297511" y="1210863"/>
                </a:cubicBezTo>
                <a:close/>
                <a:moveTo>
                  <a:pt x="6226679" y="1210863"/>
                </a:moveTo>
                <a:cubicBezTo>
                  <a:pt x="6233242" y="1210863"/>
                  <a:pt x="6239076" y="1217426"/>
                  <a:pt x="6239076" y="1224719"/>
                </a:cubicBezTo>
                <a:cubicBezTo>
                  <a:pt x="6239076" y="1232741"/>
                  <a:pt x="6233242" y="1237116"/>
                  <a:pt x="6226679" y="1237116"/>
                </a:cubicBezTo>
                <a:cubicBezTo>
                  <a:pt x="6219386" y="1237116"/>
                  <a:pt x="6212823" y="1232741"/>
                  <a:pt x="6212823" y="1224719"/>
                </a:cubicBezTo>
                <a:cubicBezTo>
                  <a:pt x="6212823" y="1217426"/>
                  <a:pt x="6219386" y="1210863"/>
                  <a:pt x="6226679" y="1210863"/>
                </a:cubicBezTo>
                <a:close/>
                <a:moveTo>
                  <a:pt x="6154391" y="1210863"/>
                </a:moveTo>
                <a:cubicBezTo>
                  <a:pt x="6161684" y="1210863"/>
                  <a:pt x="6168247" y="1217426"/>
                  <a:pt x="6168247" y="1224719"/>
                </a:cubicBezTo>
                <a:cubicBezTo>
                  <a:pt x="6168247" y="1232741"/>
                  <a:pt x="6161684" y="1237116"/>
                  <a:pt x="6154391" y="1237116"/>
                </a:cubicBezTo>
                <a:cubicBezTo>
                  <a:pt x="6147828" y="1237116"/>
                  <a:pt x="6141994" y="1232741"/>
                  <a:pt x="6141994" y="1224719"/>
                </a:cubicBezTo>
                <a:cubicBezTo>
                  <a:pt x="6141994" y="1217426"/>
                  <a:pt x="6147828" y="1210863"/>
                  <a:pt x="6154391" y="1210863"/>
                </a:cubicBezTo>
                <a:close/>
                <a:moveTo>
                  <a:pt x="6083559" y="1210863"/>
                </a:moveTo>
                <a:cubicBezTo>
                  <a:pt x="6090852" y="1210863"/>
                  <a:pt x="6097415" y="1217426"/>
                  <a:pt x="6097415" y="1224719"/>
                </a:cubicBezTo>
                <a:cubicBezTo>
                  <a:pt x="6097415" y="1232741"/>
                  <a:pt x="6090852" y="1237116"/>
                  <a:pt x="6083559" y="1237116"/>
                </a:cubicBezTo>
                <a:cubicBezTo>
                  <a:pt x="6076996" y="1237116"/>
                  <a:pt x="6071162" y="1232741"/>
                  <a:pt x="6071162" y="1224719"/>
                </a:cubicBezTo>
                <a:cubicBezTo>
                  <a:pt x="6071162" y="1217426"/>
                  <a:pt x="6076996" y="1210863"/>
                  <a:pt x="6083559" y="1210863"/>
                </a:cubicBezTo>
                <a:close/>
                <a:moveTo>
                  <a:pt x="6009356" y="1210863"/>
                </a:moveTo>
                <a:cubicBezTo>
                  <a:pt x="6016649" y="1210863"/>
                  <a:pt x="6023212" y="1217426"/>
                  <a:pt x="6023212" y="1224719"/>
                </a:cubicBezTo>
                <a:cubicBezTo>
                  <a:pt x="6023212" y="1232741"/>
                  <a:pt x="6016649" y="1237116"/>
                  <a:pt x="6009356" y="1237116"/>
                </a:cubicBezTo>
                <a:cubicBezTo>
                  <a:pt x="6001334" y="1237116"/>
                  <a:pt x="5996959" y="1232741"/>
                  <a:pt x="5996959" y="1224719"/>
                </a:cubicBezTo>
                <a:cubicBezTo>
                  <a:pt x="5996959" y="1217426"/>
                  <a:pt x="6001334" y="1210863"/>
                  <a:pt x="6009356" y="1210863"/>
                </a:cubicBezTo>
                <a:close/>
                <a:moveTo>
                  <a:pt x="5940548" y="1210863"/>
                </a:moveTo>
                <a:cubicBezTo>
                  <a:pt x="5948896" y="1210863"/>
                  <a:pt x="5955726" y="1217426"/>
                  <a:pt x="5955726" y="1224719"/>
                </a:cubicBezTo>
                <a:cubicBezTo>
                  <a:pt x="5955726" y="1232741"/>
                  <a:pt x="5948896" y="1237116"/>
                  <a:pt x="5940548" y="1237116"/>
                </a:cubicBezTo>
                <a:cubicBezTo>
                  <a:pt x="5932960" y="1237116"/>
                  <a:pt x="5926130" y="1232741"/>
                  <a:pt x="5926130" y="1224719"/>
                </a:cubicBezTo>
                <a:cubicBezTo>
                  <a:pt x="5926130" y="1217426"/>
                  <a:pt x="5932960" y="1210863"/>
                  <a:pt x="5940548" y="1210863"/>
                </a:cubicBezTo>
                <a:close/>
                <a:moveTo>
                  <a:pt x="5870088" y="1210863"/>
                </a:moveTo>
                <a:cubicBezTo>
                  <a:pt x="5878650" y="1210863"/>
                  <a:pt x="5884877" y="1217426"/>
                  <a:pt x="5884877" y="1224719"/>
                </a:cubicBezTo>
                <a:cubicBezTo>
                  <a:pt x="5884877" y="1232741"/>
                  <a:pt x="5878650" y="1237116"/>
                  <a:pt x="5870088" y="1237116"/>
                </a:cubicBezTo>
                <a:cubicBezTo>
                  <a:pt x="5862304" y="1237116"/>
                  <a:pt x="5855299" y="1232741"/>
                  <a:pt x="5855299" y="1224719"/>
                </a:cubicBezTo>
                <a:cubicBezTo>
                  <a:pt x="5855299" y="1217426"/>
                  <a:pt x="5862304" y="1210863"/>
                  <a:pt x="5870088" y="1210863"/>
                </a:cubicBezTo>
                <a:close/>
                <a:moveTo>
                  <a:pt x="5799257" y="1210863"/>
                </a:moveTo>
                <a:cubicBezTo>
                  <a:pt x="5807819" y="1210863"/>
                  <a:pt x="5814045" y="1217426"/>
                  <a:pt x="5814045" y="1224719"/>
                </a:cubicBezTo>
                <a:cubicBezTo>
                  <a:pt x="5814045" y="1232741"/>
                  <a:pt x="5807819" y="1237116"/>
                  <a:pt x="5799257" y="1237116"/>
                </a:cubicBezTo>
                <a:cubicBezTo>
                  <a:pt x="5791474" y="1237116"/>
                  <a:pt x="5784469" y="1232741"/>
                  <a:pt x="5784469" y="1224719"/>
                </a:cubicBezTo>
                <a:cubicBezTo>
                  <a:pt x="5784469" y="1217426"/>
                  <a:pt x="5791474" y="1210863"/>
                  <a:pt x="5799257" y="1210863"/>
                </a:cubicBezTo>
                <a:close/>
                <a:moveTo>
                  <a:pt x="5724122" y="1210863"/>
                </a:moveTo>
                <a:cubicBezTo>
                  <a:pt x="5732144" y="1210863"/>
                  <a:pt x="5736519" y="1217868"/>
                  <a:pt x="5736519" y="1225651"/>
                </a:cubicBezTo>
                <a:cubicBezTo>
                  <a:pt x="5736519" y="1234213"/>
                  <a:pt x="5732144" y="1240439"/>
                  <a:pt x="5724122" y="1240439"/>
                </a:cubicBezTo>
                <a:cubicBezTo>
                  <a:pt x="5716100" y="1240439"/>
                  <a:pt x="5710266" y="1234213"/>
                  <a:pt x="5710266" y="1225651"/>
                </a:cubicBezTo>
                <a:cubicBezTo>
                  <a:pt x="5710266" y="1217868"/>
                  <a:pt x="5716100" y="1210863"/>
                  <a:pt x="5724122" y="1210863"/>
                </a:cubicBezTo>
                <a:close/>
                <a:moveTo>
                  <a:pt x="5653291" y="1210863"/>
                </a:moveTo>
                <a:cubicBezTo>
                  <a:pt x="5659125" y="1210863"/>
                  <a:pt x="5665688" y="1217868"/>
                  <a:pt x="5665688" y="1225651"/>
                </a:cubicBezTo>
                <a:cubicBezTo>
                  <a:pt x="5665688" y="1234213"/>
                  <a:pt x="5659125" y="1240439"/>
                  <a:pt x="5653291" y="1240439"/>
                </a:cubicBezTo>
                <a:cubicBezTo>
                  <a:pt x="5645269" y="1240439"/>
                  <a:pt x="5639435" y="1234213"/>
                  <a:pt x="5639435" y="1225651"/>
                </a:cubicBezTo>
                <a:cubicBezTo>
                  <a:pt x="5639435" y="1217868"/>
                  <a:pt x="5645269" y="1210863"/>
                  <a:pt x="5653291" y="1210863"/>
                </a:cubicBezTo>
                <a:close/>
                <a:moveTo>
                  <a:pt x="5582461" y="1210863"/>
                </a:moveTo>
                <a:cubicBezTo>
                  <a:pt x="5588295" y="1210863"/>
                  <a:pt x="5594858" y="1217868"/>
                  <a:pt x="5594858" y="1225651"/>
                </a:cubicBezTo>
                <a:cubicBezTo>
                  <a:pt x="5594858" y="1234213"/>
                  <a:pt x="5588295" y="1240439"/>
                  <a:pt x="5582461" y="1240439"/>
                </a:cubicBezTo>
                <a:cubicBezTo>
                  <a:pt x="5574439" y="1240439"/>
                  <a:pt x="5568605" y="1234213"/>
                  <a:pt x="5568605" y="1225651"/>
                </a:cubicBezTo>
                <a:cubicBezTo>
                  <a:pt x="5568605" y="1217868"/>
                  <a:pt x="5574439" y="1210863"/>
                  <a:pt x="5582461" y="1210863"/>
                </a:cubicBezTo>
                <a:close/>
                <a:moveTo>
                  <a:pt x="5510171" y="1210863"/>
                </a:moveTo>
                <a:cubicBezTo>
                  <a:pt x="5517464" y="1210863"/>
                  <a:pt x="5524027" y="1217868"/>
                  <a:pt x="5524027" y="1225651"/>
                </a:cubicBezTo>
                <a:cubicBezTo>
                  <a:pt x="5524027" y="1234213"/>
                  <a:pt x="5517464" y="1240439"/>
                  <a:pt x="5510171" y="1240439"/>
                </a:cubicBezTo>
                <a:cubicBezTo>
                  <a:pt x="5503608" y="1240439"/>
                  <a:pt x="5497774" y="1234213"/>
                  <a:pt x="5497774" y="1225651"/>
                </a:cubicBezTo>
                <a:cubicBezTo>
                  <a:pt x="5497774" y="1217868"/>
                  <a:pt x="5503608" y="1210863"/>
                  <a:pt x="5510171" y="1210863"/>
                </a:cubicBezTo>
                <a:close/>
                <a:moveTo>
                  <a:pt x="5438937" y="1210863"/>
                </a:moveTo>
                <a:cubicBezTo>
                  <a:pt x="5447182" y="1210863"/>
                  <a:pt x="5453178" y="1217868"/>
                  <a:pt x="5453178" y="1225651"/>
                </a:cubicBezTo>
                <a:cubicBezTo>
                  <a:pt x="5453178" y="1234213"/>
                  <a:pt x="5447182" y="1240439"/>
                  <a:pt x="5438937" y="1240439"/>
                </a:cubicBezTo>
                <a:cubicBezTo>
                  <a:pt x="5431442" y="1240439"/>
                  <a:pt x="5426945" y="1234213"/>
                  <a:pt x="5426945" y="1225651"/>
                </a:cubicBezTo>
                <a:cubicBezTo>
                  <a:pt x="5426945" y="1217868"/>
                  <a:pt x="5431442" y="1210863"/>
                  <a:pt x="5438937" y="1210863"/>
                </a:cubicBezTo>
                <a:close/>
                <a:moveTo>
                  <a:pt x="5367530" y="1210863"/>
                </a:moveTo>
                <a:cubicBezTo>
                  <a:pt x="5376092" y="1210863"/>
                  <a:pt x="5382318" y="1217868"/>
                  <a:pt x="5382318" y="1225651"/>
                </a:cubicBezTo>
                <a:cubicBezTo>
                  <a:pt x="5382318" y="1234213"/>
                  <a:pt x="5376092" y="1240439"/>
                  <a:pt x="5367530" y="1240439"/>
                </a:cubicBezTo>
                <a:cubicBezTo>
                  <a:pt x="5359747" y="1240439"/>
                  <a:pt x="5352742" y="1234213"/>
                  <a:pt x="5352742" y="1225651"/>
                </a:cubicBezTo>
                <a:cubicBezTo>
                  <a:pt x="5352742" y="1217868"/>
                  <a:pt x="5359747" y="1210863"/>
                  <a:pt x="5367530" y="1210863"/>
                </a:cubicBezTo>
                <a:close/>
                <a:moveTo>
                  <a:pt x="5296699" y="1210863"/>
                </a:moveTo>
                <a:cubicBezTo>
                  <a:pt x="5305261" y="1210863"/>
                  <a:pt x="5311488" y="1217868"/>
                  <a:pt x="5311488" y="1225651"/>
                </a:cubicBezTo>
                <a:cubicBezTo>
                  <a:pt x="5311488" y="1234213"/>
                  <a:pt x="5305261" y="1240439"/>
                  <a:pt x="5296699" y="1240439"/>
                </a:cubicBezTo>
                <a:cubicBezTo>
                  <a:pt x="5288915" y="1240439"/>
                  <a:pt x="5281910" y="1234213"/>
                  <a:pt x="5281910" y="1225651"/>
                </a:cubicBezTo>
                <a:cubicBezTo>
                  <a:pt x="5281910" y="1217868"/>
                  <a:pt x="5288915" y="1210863"/>
                  <a:pt x="5296699" y="1210863"/>
                </a:cubicBezTo>
                <a:close/>
                <a:moveTo>
                  <a:pt x="5225869" y="1210863"/>
                </a:moveTo>
                <a:cubicBezTo>
                  <a:pt x="5234431" y="1210863"/>
                  <a:pt x="5240657" y="1217868"/>
                  <a:pt x="5240657" y="1225651"/>
                </a:cubicBezTo>
                <a:cubicBezTo>
                  <a:pt x="5240657" y="1234213"/>
                  <a:pt x="5234431" y="1240439"/>
                  <a:pt x="5225869" y="1240439"/>
                </a:cubicBezTo>
                <a:cubicBezTo>
                  <a:pt x="5217307" y="1240439"/>
                  <a:pt x="5211081" y="1234213"/>
                  <a:pt x="5211081" y="1225651"/>
                </a:cubicBezTo>
                <a:cubicBezTo>
                  <a:pt x="5211081" y="1217868"/>
                  <a:pt x="5217307" y="1210863"/>
                  <a:pt x="5225869" y="1210863"/>
                </a:cubicBezTo>
                <a:close/>
                <a:moveTo>
                  <a:pt x="5154105" y="1210863"/>
                </a:moveTo>
                <a:cubicBezTo>
                  <a:pt x="5162127" y="1210863"/>
                  <a:pt x="5166502" y="1217868"/>
                  <a:pt x="5166502" y="1225651"/>
                </a:cubicBezTo>
                <a:cubicBezTo>
                  <a:pt x="5166502" y="1234213"/>
                  <a:pt x="5162127" y="1240439"/>
                  <a:pt x="5154105" y="1240439"/>
                </a:cubicBezTo>
                <a:cubicBezTo>
                  <a:pt x="5146083" y="1240439"/>
                  <a:pt x="5140249" y="1234213"/>
                  <a:pt x="5140249" y="1225651"/>
                </a:cubicBezTo>
                <a:cubicBezTo>
                  <a:pt x="5140249" y="1217868"/>
                  <a:pt x="5146083" y="1210863"/>
                  <a:pt x="5154105" y="1210863"/>
                </a:cubicBezTo>
                <a:close/>
                <a:moveTo>
                  <a:pt x="5083276" y="1210863"/>
                </a:moveTo>
                <a:cubicBezTo>
                  <a:pt x="5089110" y="1210863"/>
                  <a:pt x="5095673" y="1217868"/>
                  <a:pt x="5095673" y="1225651"/>
                </a:cubicBezTo>
                <a:cubicBezTo>
                  <a:pt x="5095673" y="1234213"/>
                  <a:pt x="5089110" y="1240439"/>
                  <a:pt x="5083276" y="1240439"/>
                </a:cubicBezTo>
                <a:cubicBezTo>
                  <a:pt x="5075254" y="1240439"/>
                  <a:pt x="5069420" y="1234213"/>
                  <a:pt x="5069420" y="1225651"/>
                </a:cubicBezTo>
                <a:cubicBezTo>
                  <a:pt x="5069420" y="1217868"/>
                  <a:pt x="5075254" y="1210863"/>
                  <a:pt x="5083276" y="1210863"/>
                </a:cubicBezTo>
                <a:close/>
                <a:moveTo>
                  <a:pt x="5012445" y="1210863"/>
                </a:moveTo>
                <a:cubicBezTo>
                  <a:pt x="5018279" y="1210863"/>
                  <a:pt x="5024842" y="1217868"/>
                  <a:pt x="5024842" y="1225651"/>
                </a:cubicBezTo>
                <a:cubicBezTo>
                  <a:pt x="5024842" y="1234213"/>
                  <a:pt x="5018279" y="1240439"/>
                  <a:pt x="5012445" y="1240439"/>
                </a:cubicBezTo>
                <a:cubicBezTo>
                  <a:pt x="5004423" y="1240439"/>
                  <a:pt x="4998589" y="1234213"/>
                  <a:pt x="4998589" y="1225651"/>
                </a:cubicBezTo>
                <a:cubicBezTo>
                  <a:pt x="4998589" y="1217868"/>
                  <a:pt x="5004423" y="1210863"/>
                  <a:pt x="5012445" y="1210863"/>
                </a:cubicBezTo>
                <a:close/>
                <a:moveTo>
                  <a:pt x="4940157" y="1210863"/>
                </a:moveTo>
                <a:cubicBezTo>
                  <a:pt x="4948179" y="1210863"/>
                  <a:pt x="4954013" y="1217868"/>
                  <a:pt x="4954013" y="1225651"/>
                </a:cubicBezTo>
                <a:cubicBezTo>
                  <a:pt x="4954013" y="1234213"/>
                  <a:pt x="4948179" y="1240439"/>
                  <a:pt x="4940157" y="1240439"/>
                </a:cubicBezTo>
                <a:cubicBezTo>
                  <a:pt x="4934323" y="1240439"/>
                  <a:pt x="4927760" y="1234213"/>
                  <a:pt x="4927760" y="1225651"/>
                </a:cubicBezTo>
                <a:cubicBezTo>
                  <a:pt x="4927760" y="1217868"/>
                  <a:pt x="4934323" y="1210863"/>
                  <a:pt x="4940157" y="1210863"/>
                </a:cubicBezTo>
                <a:close/>
                <a:moveTo>
                  <a:pt x="4865953" y="1210863"/>
                </a:moveTo>
                <a:cubicBezTo>
                  <a:pt x="4873975" y="1210863"/>
                  <a:pt x="4879809" y="1217868"/>
                  <a:pt x="4879809" y="1225651"/>
                </a:cubicBezTo>
                <a:cubicBezTo>
                  <a:pt x="4879809" y="1234213"/>
                  <a:pt x="4873975" y="1240439"/>
                  <a:pt x="4865953" y="1240439"/>
                </a:cubicBezTo>
                <a:cubicBezTo>
                  <a:pt x="4860119" y="1240439"/>
                  <a:pt x="4853556" y="1234213"/>
                  <a:pt x="4853556" y="1225651"/>
                </a:cubicBezTo>
                <a:cubicBezTo>
                  <a:pt x="4853556" y="1217868"/>
                  <a:pt x="4860119" y="1210863"/>
                  <a:pt x="4865953" y="1210863"/>
                </a:cubicBezTo>
                <a:close/>
                <a:moveTo>
                  <a:pt x="4795122" y="1210863"/>
                </a:moveTo>
                <a:cubicBezTo>
                  <a:pt x="4803144" y="1210863"/>
                  <a:pt x="4808978" y="1217868"/>
                  <a:pt x="4808978" y="1225651"/>
                </a:cubicBezTo>
                <a:cubicBezTo>
                  <a:pt x="4808978" y="1234213"/>
                  <a:pt x="4803144" y="1240439"/>
                  <a:pt x="4795122" y="1240439"/>
                </a:cubicBezTo>
                <a:cubicBezTo>
                  <a:pt x="4787830" y="1240439"/>
                  <a:pt x="4782725" y="1234213"/>
                  <a:pt x="4782725" y="1225651"/>
                </a:cubicBezTo>
                <a:cubicBezTo>
                  <a:pt x="4782725" y="1217868"/>
                  <a:pt x="4787830" y="1210863"/>
                  <a:pt x="4795122" y="1210863"/>
                </a:cubicBezTo>
                <a:close/>
                <a:moveTo>
                  <a:pt x="4726684" y="1210863"/>
                </a:moveTo>
                <a:cubicBezTo>
                  <a:pt x="4735246" y="1210863"/>
                  <a:pt x="4741472" y="1217868"/>
                  <a:pt x="4741472" y="1225651"/>
                </a:cubicBezTo>
                <a:cubicBezTo>
                  <a:pt x="4741472" y="1234213"/>
                  <a:pt x="4735246" y="1240439"/>
                  <a:pt x="4726684" y="1240439"/>
                </a:cubicBezTo>
                <a:cubicBezTo>
                  <a:pt x="4718122" y="1240439"/>
                  <a:pt x="4711896" y="1234213"/>
                  <a:pt x="4711896" y="1225651"/>
                </a:cubicBezTo>
                <a:cubicBezTo>
                  <a:pt x="4711896" y="1217868"/>
                  <a:pt x="4718122" y="1210863"/>
                  <a:pt x="4726684" y="1210863"/>
                </a:cubicBezTo>
                <a:close/>
                <a:moveTo>
                  <a:pt x="4655853" y="1210863"/>
                </a:moveTo>
                <a:cubicBezTo>
                  <a:pt x="4663637" y="1210863"/>
                  <a:pt x="4670642" y="1217868"/>
                  <a:pt x="4670642" y="1225651"/>
                </a:cubicBezTo>
                <a:cubicBezTo>
                  <a:pt x="4670642" y="1234213"/>
                  <a:pt x="4663637" y="1240439"/>
                  <a:pt x="4655853" y="1240439"/>
                </a:cubicBezTo>
                <a:cubicBezTo>
                  <a:pt x="4647291" y="1240439"/>
                  <a:pt x="4641064" y="1234213"/>
                  <a:pt x="4641064" y="1225651"/>
                </a:cubicBezTo>
                <a:cubicBezTo>
                  <a:pt x="4641064" y="1217868"/>
                  <a:pt x="4647291" y="1210863"/>
                  <a:pt x="4655853" y="1210863"/>
                </a:cubicBezTo>
                <a:close/>
                <a:moveTo>
                  <a:pt x="4585023" y="1210863"/>
                </a:moveTo>
                <a:cubicBezTo>
                  <a:pt x="4592806" y="1210863"/>
                  <a:pt x="4599811" y="1217868"/>
                  <a:pt x="4599811" y="1225651"/>
                </a:cubicBezTo>
                <a:cubicBezTo>
                  <a:pt x="4599811" y="1234213"/>
                  <a:pt x="4592806" y="1240439"/>
                  <a:pt x="4585023" y="1240439"/>
                </a:cubicBezTo>
                <a:cubicBezTo>
                  <a:pt x="4576461" y="1240439"/>
                  <a:pt x="4570235" y="1234213"/>
                  <a:pt x="4570235" y="1225651"/>
                </a:cubicBezTo>
                <a:cubicBezTo>
                  <a:pt x="4570235" y="1217868"/>
                  <a:pt x="4576461" y="1210863"/>
                  <a:pt x="4585023" y="1210863"/>
                </a:cubicBezTo>
                <a:close/>
                <a:moveTo>
                  <a:pt x="4513260" y="1210863"/>
                </a:moveTo>
                <a:cubicBezTo>
                  <a:pt x="4520553" y="1210863"/>
                  <a:pt x="4525657" y="1217868"/>
                  <a:pt x="4525657" y="1225651"/>
                </a:cubicBezTo>
                <a:cubicBezTo>
                  <a:pt x="4525657" y="1234213"/>
                  <a:pt x="4520553" y="1240439"/>
                  <a:pt x="4513260" y="1240439"/>
                </a:cubicBezTo>
                <a:cubicBezTo>
                  <a:pt x="4505238" y="1240439"/>
                  <a:pt x="4499404" y="1234213"/>
                  <a:pt x="4499404" y="1225651"/>
                </a:cubicBezTo>
                <a:cubicBezTo>
                  <a:pt x="4499404" y="1217868"/>
                  <a:pt x="4505238" y="1210863"/>
                  <a:pt x="4513260" y="1210863"/>
                </a:cubicBezTo>
                <a:close/>
                <a:moveTo>
                  <a:pt x="4439056" y="1210863"/>
                </a:moveTo>
                <a:cubicBezTo>
                  <a:pt x="4445619" y="1210863"/>
                  <a:pt x="4451453" y="1217868"/>
                  <a:pt x="4451453" y="1225651"/>
                </a:cubicBezTo>
                <a:cubicBezTo>
                  <a:pt x="4451453" y="1234213"/>
                  <a:pt x="4445619" y="1240439"/>
                  <a:pt x="4439056" y="1240439"/>
                </a:cubicBezTo>
                <a:cubicBezTo>
                  <a:pt x="4431763" y="1240439"/>
                  <a:pt x="4425200" y="1234213"/>
                  <a:pt x="4425200" y="1225651"/>
                </a:cubicBezTo>
                <a:cubicBezTo>
                  <a:pt x="4425200" y="1217868"/>
                  <a:pt x="4431763" y="1210863"/>
                  <a:pt x="4439056" y="1210863"/>
                </a:cubicBezTo>
                <a:close/>
                <a:moveTo>
                  <a:pt x="4366768" y="1210863"/>
                </a:moveTo>
                <a:cubicBezTo>
                  <a:pt x="4374790" y="1210863"/>
                  <a:pt x="4380624" y="1217868"/>
                  <a:pt x="4380624" y="1225651"/>
                </a:cubicBezTo>
                <a:cubicBezTo>
                  <a:pt x="4380624" y="1234213"/>
                  <a:pt x="4374790" y="1240439"/>
                  <a:pt x="4366768" y="1240439"/>
                </a:cubicBezTo>
                <a:cubicBezTo>
                  <a:pt x="4360934" y="1240439"/>
                  <a:pt x="4354371" y="1234213"/>
                  <a:pt x="4354371" y="1225651"/>
                </a:cubicBezTo>
                <a:cubicBezTo>
                  <a:pt x="4354371" y="1217868"/>
                  <a:pt x="4360934" y="1210863"/>
                  <a:pt x="4366768" y="1210863"/>
                </a:cubicBezTo>
                <a:close/>
                <a:moveTo>
                  <a:pt x="4295937" y="1210863"/>
                </a:moveTo>
                <a:cubicBezTo>
                  <a:pt x="4303959" y="1210863"/>
                  <a:pt x="4309793" y="1217868"/>
                  <a:pt x="4309793" y="1225651"/>
                </a:cubicBezTo>
                <a:cubicBezTo>
                  <a:pt x="4309793" y="1234213"/>
                  <a:pt x="4303959" y="1240439"/>
                  <a:pt x="4295937" y="1240439"/>
                </a:cubicBezTo>
                <a:cubicBezTo>
                  <a:pt x="4290103" y="1240439"/>
                  <a:pt x="4283540" y="1234213"/>
                  <a:pt x="4283540" y="1225651"/>
                </a:cubicBezTo>
                <a:cubicBezTo>
                  <a:pt x="4283540" y="1217868"/>
                  <a:pt x="4290103" y="1210863"/>
                  <a:pt x="4295937" y="1210863"/>
                </a:cubicBezTo>
                <a:close/>
                <a:moveTo>
                  <a:pt x="368953" y="1210863"/>
                </a:moveTo>
                <a:cubicBezTo>
                  <a:pt x="377515" y="1210863"/>
                  <a:pt x="383742" y="1217868"/>
                  <a:pt x="383742" y="1225651"/>
                </a:cubicBezTo>
                <a:cubicBezTo>
                  <a:pt x="383742" y="1234213"/>
                  <a:pt x="377515" y="1240439"/>
                  <a:pt x="368953" y="1240439"/>
                </a:cubicBezTo>
                <a:cubicBezTo>
                  <a:pt x="361170" y="1240439"/>
                  <a:pt x="354165" y="1234213"/>
                  <a:pt x="354165" y="1225651"/>
                </a:cubicBezTo>
                <a:cubicBezTo>
                  <a:pt x="354165" y="1217868"/>
                  <a:pt x="361170" y="1210863"/>
                  <a:pt x="368953" y="1210863"/>
                </a:cubicBezTo>
                <a:close/>
                <a:moveTo>
                  <a:pt x="297189" y="1210863"/>
                </a:moveTo>
                <a:cubicBezTo>
                  <a:pt x="305211" y="1210863"/>
                  <a:pt x="309586" y="1217868"/>
                  <a:pt x="309586" y="1225651"/>
                </a:cubicBezTo>
                <a:cubicBezTo>
                  <a:pt x="309586" y="1234213"/>
                  <a:pt x="305211" y="1240439"/>
                  <a:pt x="297189" y="1240439"/>
                </a:cubicBezTo>
                <a:cubicBezTo>
                  <a:pt x="289897" y="1240439"/>
                  <a:pt x="283334" y="1234213"/>
                  <a:pt x="283334" y="1225651"/>
                </a:cubicBezTo>
                <a:cubicBezTo>
                  <a:pt x="283334" y="1217868"/>
                  <a:pt x="289897" y="1210863"/>
                  <a:pt x="297189" y="1210863"/>
                </a:cubicBezTo>
                <a:close/>
                <a:moveTo>
                  <a:pt x="226361" y="1210863"/>
                </a:moveTo>
                <a:cubicBezTo>
                  <a:pt x="232195" y="1210863"/>
                  <a:pt x="238759" y="1217868"/>
                  <a:pt x="238759" y="1225651"/>
                </a:cubicBezTo>
                <a:cubicBezTo>
                  <a:pt x="238759" y="1234213"/>
                  <a:pt x="232195" y="1240439"/>
                  <a:pt x="226361" y="1240439"/>
                </a:cubicBezTo>
                <a:cubicBezTo>
                  <a:pt x="218338" y="1240439"/>
                  <a:pt x="212504" y="1234213"/>
                  <a:pt x="212504" y="1225651"/>
                </a:cubicBezTo>
                <a:cubicBezTo>
                  <a:pt x="212504" y="1217868"/>
                  <a:pt x="218338" y="1210863"/>
                  <a:pt x="226361" y="1210863"/>
                </a:cubicBezTo>
                <a:close/>
                <a:moveTo>
                  <a:pt x="155527" y="1210863"/>
                </a:moveTo>
                <a:cubicBezTo>
                  <a:pt x="161361" y="1210863"/>
                  <a:pt x="167924" y="1217868"/>
                  <a:pt x="167924" y="1225651"/>
                </a:cubicBezTo>
                <a:cubicBezTo>
                  <a:pt x="167924" y="1234213"/>
                  <a:pt x="161361" y="1240439"/>
                  <a:pt x="155527" y="1240439"/>
                </a:cubicBezTo>
                <a:cubicBezTo>
                  <a:pt x="147505" y="1240439"/>
                  <a:pt x="141671" y="1234213"/>
                  <a:pt x="141671" y="1225651"/>
                </a:cubicBezTo>
                <a:cubicBezTo>
                  <a:pt x="141671" y="1217868"/>
                  <a:pt x="147505" y="1210863"/>
                  <a:pt x="155527" y="1210863"/>
                </a:cubicBezTo>
                <a:close/>
                <a:moveTo>
                  <a:pt x="83239" y="1210863"/>
                </a:moveTo>
                <a:cubicBezTo>
                  <a:pt x="90531" y="1210863"/>
                  <a:pt x="97095" y="1217868"/>
                  <a:pt x="97095" y="1225651"/>
                </a:cubicBezTo>
                <a:cubicBezTo>
                  <a:pt x="97095" y="1234213"/>
                  <a:pt x="90531" y="1240439"/>
                  <a:pt x="83239" y="1240439"/>
                </a:cubicBezTo>
                <a:cubicBezTo>
                  <a:pt x="76675" y="1240439"/>
                  <a:pt x="70841" y="1234213"/>
                  <a:pt x="70841" y="1225651"/>
                </a:cubicBezTo>
                <a:cubicBezTo>
                  <a:pt x="70841" y="1217868"/>
                  <a:pt x="76675" y="1210863"/>
                  <a:pt x="83239" y="1210863"/>
                </a:cubicBezTo>
                <a:close/>
                <a:moveTo>
                  <a:pt x="12003" y="1210863"/>
                </a:moveTo>
                <a:cubicBezTo>
                  <a:pt x="20248" y="1210863"/>
                  <a:pt x="26244" y="1217868"/>
                  <a:pt x="26244" y="1225651"/>
                </a:cubicBezTo>
                <a:cubicBezTo>
                  <a:pt x="26244" y="1234213"/>
                  <a:pt x="20248" y="1240439"/>
                  <a:pt x="12003" y="1240439"/>
                </a:cubicBezTo>
                <a:cubicBezTo>
                  <a:pt x="4508" y="1240439"/>
                  <a:pt x="10" y="1234213"/>
                  <a:pt x="10" y="1225651"/>
                </a:cubicBezTo>
                <a:cubicBezTo>
                  <a:pt x="10" y="1217868"/>
                  <a:pt x="4508" y="1210863"/>
                  <a:pt x="12003" y="1210863"/>
                </a:cubicBezTo>
                <a:close/>
                <a:moveTo>
                  <a:pt x="7013492" y="1140032"/>
                </a:moveTo>
                <a:cubicBezTo>
                  <a:pt x="7021275" y="1140032"/>
                  <a:pt x="7028280" y="1146595"/>
                  <a:pt x="7028280" y="1152429"/>
                </a:cubicBezTo>
                <a:cubicBezTo>
                  <a:pt x="7028280" y="1160451"/>
                  <a:pt x="7021275" y="1166286"/>
                  <a:pt x="7013492" y="1166286"/>
                </a:cubicBezTo>
                <a:cubicBezTo>
                  <a:pt x="7004930" y="1166286"/>
                  <a:pt x="6998704" y="1160451"/>
                  <a:pt x="6998704" y="1152429"/>
                </a:cubicBezTo>
                <a:cubicBezTo>
                  <a:pt x="6998704" y="1146595"/>
                  <a:pt x="7004930" y="1140032"/>
                  <a:pt x="7013492" y="1140032"/>
                </a:cubicBezTo>
                <a:close/>
                <a:moveTo>
                  <a:pt x="6939085" y="1140032"/>
                </a:moveTo>
                <a:cubicBezTo>
                  <a:pt x="6946378" y="1140032"/>
                  <a:pt x="6950753" y="1146595"/>
                  <a:pt x="6950753" y="1152429"/>
                </a:cubicBezTo>
                <a:cubicBezTo>
                  <a:pt x="6950753" y="1160451"/>
                  <a:pt x="6946378" y="1166286"/>
                  <a:pt x="6939085" y="1166286"/>
                </a:cubicBezTo>
                <a:cubicBezTo>
                  <a:pt x="6931063" y="1166286"/>
                  <a:pt x="6924500" y="1160451"/>
                  <a:pt x="6924500" y="1152429"/>
                </a:cubicBezTo>
                <a:cubicBezTo>
                  <a:pt x="6924500" y="1146595"/>
                  <a:pt x="6931063" y="1140032"/>
                  <a:pt x="6939085" y="1140032"/>
                </a:cubicBezTo>
                <a:close/>
                <a:moveTo>
                  <a:pt x="6867525" y="1140032"/>
                </a:moveTo>
                <a:cubicBezTo>
                  <a:pt x="6874088" y="1140032"/>
                  <a:pt x="6879922" y="1146595"/>
                  <a:pt x="6879922" y="1153888"/>
                </a:cubicBezTo>
                <a:cubicBezTo>
                  <a:pt x="6879922" y="1160451"/>
                  <a:pt x="6874088" y="1166286"/>
                  <a:pt x="6867525" y="1166286"/>
                </a:cubicBezTo>
                <a:cubicBezTo>
                  <a:pt x="6860232" y="1166286"/>
                  <a:pt x="6853669" y="1160451"/>
                  <a:pt x="6853669" y="1153888"/>
                </a:cubicBezTo>
                <a:cubicBezTo>
                  <a:pt x="6853669" y="1146595"/>
                  <a:pt x="6860232" y="1140032"/>
                  <a:pt x="6867525" y="1140032"/>
                </a:cubicBezTo>
                <a:close/>
                <a:moveTo>
                  <a:pt x="6796696" y="1140032"/>
                </a:moveTo>
                <a:cubicBezTo>
                  <a:pt x="6803259" y="1140032"/>
                  <a:pt x="6809093" y="1146595"/>
                  <a:pt x="6809093" y="1153888"/>
                </a:cubicBezTo>
                <a:cubicBezTo>
                  <a:pt x="6809093" y="1160451"/>
                  <a:pt x="6803259" y="1166286"/>
                  <a:pt x="6796696" y="1166286"/>
                </a:cubicBezTo>
                <a:cubicBezTo>
                  <a:pt x="6789403" y="1166286"/>
                  <a:pt x="6782840" y="1160451"/>
                  <a:pt x="6782840" y="1153888"/>
                </a:cubicBezTo>
                <a:cubicBezTo>
                  <a:pt x="6782840" y="1146595"/>
                  <a:pt x="6789403" y="1140032"/>
                  <a:pt x="6796696" y="1140032"/>
                </a:cubicBezTo>
                <a:close/>
                <a:moveTo>
                  <a:pt x="6724405" y="1140032"/>
                </a:moveTo>
                <a:cubicBezTo>
                  <a:pt x="6732427" y="1140032"/>
                  <a:pt x="6738261" y="1146595"/>
                  <a:pt x="6738261" y="1153888"/>
                </a:cubicBezTo>
                <a:cubicBezTo>
                  <a:pt x="6738261" y="1160451"/>
                  <a:pt x="6732427" y="1166286"/>
                  <a:pt x="6724405" y="1166286"/>
                </a:cubicBezTo>
                <a:cubicBezTo>
                  <a:pt x="6718571" y="1166286"/>
                  <a:pt x="6712008" y="1160451"/>
                  <a:pt x="6712008" y="1153888"/>
                </a:cubicBezTo>
                <a:cubicBezTo>
                  <a:pt x="6712008" y="1146595"/>
                  <a:pt x="6718571" y="1140032"/>
                  <a:pt x="6724405" y="1140032"/>
                </a:cubicBezTo>
                <a:close/>
                <a:moveTo>
                  <a:pt x="6653576" y="1140032"/>
                </a:moveTo>
                <a:cubicBezTo>
                  <a:pt x="6660869" y="1140032"/>
                  <a:pt x="6667432" y="1146595"/>
                  <a:pt x="6667432" y="1153888"/>
                </a:cubicBezTo>
                <a:cubicBezTo>
                  <a:pt x="6667432" y="1160451"/>
                  <a:pt x="6660869" y="1166286"/>
                  <a:pt x="6653576" y="1166286"/>
                </a:cubicBezTo>
                <a:cubicBezTo>
                  <a:pt x="6645554" y="1166286"/>
                  <a:pt x="6641179" y="1160451"/>
                  <a:pt x="6641179" y="1153888"/>
                </a:cubicBezTo>
                <a:cubicBezTo>
                  <a:pt x="6641179" y="1146595"/>
                  <a:pt x="6645554" y="1140032"/>
                  <a:pt x="6653576" y="1140032"/>
                </a:cubicBezTo>
                <a:close/>
                <a:moveTo>
                  <a:pt x="6581764" y="1140032"/>
                </a:moveTo>
                <a:cubicBezTo>
                  <a:pt x="6589547" y="1140032"/>
                  <a:pt x="6596552" y="1146595"/>
                  <a:pt x="6596552" y="1153888"/>
                </a:cubicBezTo>
                <a:cubicBezTo>
                  <a:pt x="6596552" y="1160451"/>
                  <a:pt x="6589547" y="1166286"/>
                  <a:pt x="6581764" y="1166286"/>
                </a:cubicBezTo>
                <a:cubicBezTo>
                  <a:pt x="6573202" y="1166286"/>
                  <a:pt x="6566976" y="1160451"/>
                  <a:pt x="6566976" y="1153888"/>
                </a:cubicBezTo>
                <a:cubicBezTo>
                  <a:pt x="6566976" y="1146595"/>
                  <a:pt x="6573202" y="1140032"/>
                  <a:pt x="6581764" y="1140032"/>
                </a:cubicBezTo>
                <a:close/>
                <a:moveTo>
                  <a:pt x="6510933" y="1140032"/>
                </a:moveTo>
                <a:cubicBezTo>
                  <a:pt x="6518717" y="1140032"/>
                  <a:pt x="6525722" y="1146595"/>
                  <a:pt x="6525722" y="1153888"/>
                </a:cubicBezTo>
                <a:cubicBezTo>
                  <a:pt x="6525722" y="1160451"/>
                  <a:pt x="6518717" y="1166286"/>
                  <a:pt x="6510933" y="1166286"/>
                </a:cubicBezTo>
                <a:cubicBezTo>
                  <a:pt x="6502371" y="1166286"/>
                  <a:pt x="6496144" y="1160451"/>
                  <a:pt x="6496144" y="1153888"/>
                </a:cubicBezTo>
                <a:cubicBezTo>
                  <a:pt x="6496144" y="1146595"/>
                  <a:pt x="6502371" y="1140032"/>
                  <a:pt x="6510933" y="1140032"/>
                </a:cubicBezTo>
                <a:close/>
                <a:moveTo>
                  <a:pt x="6440492" y="1140032"/>
                </a:moveTo>
                <a:cubicBezTo>
                  <a:pt x="6448081" y="1140032"/>
                  <a:pt x="6454911" y="1146595"/>
                  <a:pt x="6454911" y="1153888"/>
                </a:cubicBezTo>
                <a:cubicBezTo>
                  <a:pt x="6454911" y="1160451"/>
                  <a:pt x="6448081" y="1166286"/>
                  <a:pt x="6440492" y="1166286"/>
                </a:cubicBezTo>
                <a:cubicBezTo>
                  <a:pt x="6432145" y="1166286"/>
                  <a:pt x="6425315" y="1160451"/>
                  <a:pt x="6425315" y="1153888"/>
                </a:cubicBezTo>
                <a:cubicBezTo>
                  <a:pt x="6425315" y="1146595"/>
                  <a:pt x="6432145" y="1140032"/>
                  <a:pt x="6440492" y="1140032"/>
                </a:cubicBezTo>
                <a:close/>
                <a:moveTo>
                  <a:pt x="6368340" y="1140032"/>
                </a:moveTo>
                <a:cubicBezTo>
                  <a:pt x="6376362" y="1140032"/>
                  <a:pt x="6380737" y="1146595"/>
                  <a:pt x="6380737" y="1153888"/>
                </a:cubicBezTo>
                <a:cubicBezTo>
                  <a:pt x="6380737" y="1160451"/>
                  <a:pt x="6376362" y="1166286"/>
                  <a:pt x="6368340" y="1166286"/>
                </a:cubicBezTo>
                <a:cubicBezTo>
                  <a:pt x="6361047" y="1166286"/>
                  <a:pt x="6354484" y="1160451"/>
                  <a:pt x="6354484" y="1153888"/>
                </a:cubicBezTo>
                <a:cubicBezTo>
                  <a:pt x="6354484" y="1146595"/>
                  <a:pt x="6361047" y="1140032"/>
                  <a:pt x="6368340" y="1140032"/>
                </a:cubicBezTo>
                <a:close/>
                <a:moveTo>
                  <a:pt x="6297511" y="1140032"/>
                </a:moveTo>
                <a:cubicBezTo>
                  <a:pt x="6304074" y="1140032"/>
                  <a:pt x="6309908" y="1146595"/>
                  <a:pt x="6309908" y="1153888"/>
                </a:cubicBezTo>
                <a:cubicBezTo>
                  <a:pt x="6309908" y="1160451"/>
                  <a:pt x="6304074" y="1166286"/>
                  <a:pt x="6297511" y="1166286"/>
                </a:cubicBezTo>
                <a:cubicBezTo>
                  <a:pt x="6290218" y="1166286"/>
                  <a:pt x="6283655" y="1160451"/>
                  <a:pt x="6283655" y="1153888"/>
                </a:cubicBezTo>
                <a:cubicBezTo>
                  <a:pt x="6283655" y="1146595"/>
                  <a:pt x="6290218" y="1140032"/>
                  <a:pt x="6297511" y="1140032"/>
                </a:cubicBezTo>
                <a:close/>
                <a:moveTo>
                  <a:pt x="6226679" y="1140032"/>
                </a:moveTo>
                <a:cubicBezTo>
                  <a:pt x="6233242" y="1140032"/>
                  <a:pt x="6239076" y="1146595"/>
                  <a:pt x="6239076" y="1153888"/>
                </a:cubicBezTo>
                <a:cubicBezTo>
                  <a:pt x="6239076" y="1160451"/>
                  <a:pt x="6233242" y="1166286"/>
                  <a:pt x="6226679" y="1166286"/>
                </a:cubicBezTo>
                <a:cubicBezTo>
                  <a:pt x="6219386" y="1166286"/>
                  <a:pt x="6212823" y="1160451"/>
                  <a:pt x="6212823" y="1153888"/>
                </a:cubicBezTo>
                <a:cubicBezTo>
                  <a:pt x="6212823" y="1146595"/>
                  <a:pt x="6219386" y="1140032"/>
                  <a:pt x="6226679" y="1140032"/>
                </a:cubicBezTo>
                <a:close/>
                <a:moveTo>
                  <a:pt x="6154391" y="1140032"/>
                </a:moveTo>
                <a:cubicBezTo>
                  <a:pt x="6161684" y="1140032"/>
                  <a:pt x="6168247" y="1146595"/>
                  <a:pt x="6168247" y="1153888"/>
                </a:cubicBezTo>
                <a:cubicBezTo>
                  <a:pt x="6168247" y="1160451"/>
                  <a:pt x="6161684" y="1166286"/>
                  <a:pt x="6154391" y="1166286"/>
                </a:cubicBezTo>
                <a:cubicBezTo>
                  <a:pt x="6147828" y="1166286"/>
                  <a:pt x="6141994" y="1160451"/>
                  <a:pt x="6141994" y="1153888"/>
                </a:cubicBezTo>
                <a:cubicBezTo>
                  <a:pt x="6141994" y="1146595"/>
                  <a:pt x="6147828" y="1140032"/>
                  <a:pt x="6154391" y="1140032"/>
                </a:cubicBezTo>
                <a:close/>
                <a:moveTo>
                  <a:pt x="6083559" y="1140032"/>
                </a:moveTo>
                <a:cubicBezTo>
                  <a:pt x="6090852" y="1140032"/>
                  <a:pt x="6097415" y="1146595"/>
                  <a:pt x="6097415" y="1153888"/>
                </a:cubicBezTo>
                <a:cubicBezTo>
                  <a:pt x="6097415" y="1160451"/>
                  <a:pt x="6090852" y="1166286"/>
                  <a:pt x="6083559" y="1166286"/>
                </a:cubicBezTo>
                <a:cubicBezTo>
                  <a:pt x="6076996" y="1166286"/>
                  <a:pt x="6071162" y="1160451"/>
                  <a:pt x="6071162" y="1153888"/>
                </a:cubicBezTo>
                <a:cubicBezTo>
                  <a:pt x="6071162" y="1146595"/>
                  <a:pt x="6076996" y="1140032"/>
                  <a:pt x="6083559" y="1140032"/>
                </a:cubicBezTo>
                <a:close/>
                <a:moveTo>
                  <a:pt x="6009356" y="1140032"/>
                </a:moveTo>
                <a:cubicBezTo>
                  <a:pt x="6016649" y="1140032"/>
                  <a:pt x="6023212" y="1146595"/>
                  <a:pt x="6023212" y="1153888"/>
                </a:cubicBezTo>
                <a:cubicBezTo>
                  <a:pt x="6023212" y="1160451"/>
                  <a:pt x="6016649" y="1166286"/>
                  <a:pt x="6009356" y="1166286"/>
                </a:cubicBezTo>
                <a:cubicBezTo>
                  <a:pt x="6001334" y="1166286"/>
                  <a:pt x="5996959" y="1160451"/>
                  <a:pt x="5996959" y="1153888"/>
                </a:cubicBezTo>
                <a:cubicBezTo>
                  <a:pt x="5996959" y="1146595"/>
                  <a:pt x="6001334" y="1140032"/>
                  <a:pt x="6009356" y="1140032"/>
                </a:cubicBezTo>
                <a:close/>
                <a:moveTo>
                  <a:pt x="5940548" y="1140032"/>
                </a:moveTo>
                <a:cubicBezTo>
                  <a:pt x="5948896" y="1140032"/>
                  <a:pt x="5955726" y="1146595"/>
                  <a:pt x="5955726" y="1153888"/>
                </a:cubicBezTo>
                <a:cubicBezTo>
                  <a:pt x="5955726" y="1160451"/>
                  <a:pt x="5948896" y="1166286"/>
                  <a:pt x="5940548" y="1166286"/>
                </a:cubicBezTo>
                <a:cubicBezTo>
                  <a:pt x="5932960" y="1166286"/>
                  <a:pt x="5926130" y="1160451"/>
                  <a:pt x="5926130" y="1153888"/>
                </a:cubicBezTo>
                <a:cubicBezTo>
                  <a:pt x="5926130" y="1146595"/>
                  <a:pt x="5932960" y="1140032"/>
                  <a:pt x="5940548" y="1140032"/>
                </a:cubicBezTo>
                <a:close/>
                <a:moveTo>
                  <a:pt x="5870088" y="1140032"/>
                </a:moveTo>
                <a:cubicBezTo>
                  <a:pt x="5878650" y="1140032"/>
                  <a:pt x="5884877" y="1146595"/>
                  <a:pt x="5884877" y="1153888"/>
                </a:cubicBezTo>
                <a:cubicBezTo>
                  <a:pt x="5884877" y="1160451"/>
                  <a:pt x="5878650" y="1166286"/>
                  <a:pt x="5870088" y="1166286"/>
                </a:cubicBezTo>
                <a:cubicBezTo>
                  <a:pt x="5862304" y="1166286"/>
                  <a:pt x="5855299" y="1161910"/>
                  <a:pt x="5855299" y="1153888"/>
                </a:cubicBezTo>
                <a:cubicBezTo>
                  <a:pt x="5855299" y="1146595"/>
                  <a:pt x="5862304" y="1140032"/>
                  <a:pt x="5870088" y="1140032"/>
                </a:cubicBezTo>
                <a:close/>
                <a:moveTo>
                  <a:pt x="5799257" y="1140032"/>
                </a:moveTo>
                <a:cubicBezTo>
                  <a:pt x="5807819" y="1140032"/>
                  <a:pt x="5814045" y="1146595"/>
                  <a:pt x="5814045" y="1153888"/>
                </a:cubicBezTo>
                <a:cubicBezTo>
                  <a:pt x="5814045" y="1161910"/>
                  <a:pt x="5807819" y="1166286"/>
                  <a:pt x="5799257" y="1166286"/>
                </a:cubicBezTo>
                <a:cubicBezTo>
                  <a:pt x="5791474" y="1166286"/>
                  <a:pt x="5784469" y="1161910"/>
                  <a:pt x="5784469" y="1153888"/>
                </a:cubicBezTo>
                <a:cubicBezTo>
                  <a:pt x="5784469" y="1146595"/>
                  <a:pt x="5791474" y="1140032"/>
                  <a:pt x="5799257" y="1140032"/>
                </a:cubicBezTo>
                <a:close/>
                <a:moveTo>
                  <a:pt x="5724122" y="1140032"/>
                </a:moveTo>
                <a:cubicBezTo>
                  <a:pt x="5732144" y="1140032"/>
                  <a:pt x="5736519" y="1146595"/>
                  <a:pt x="5736519" y="1153888"/>
                </a:cubicBezTo>
                <a:cubicBezTo>
                  <a:pt x="5736519" y="1161910"/>
                  <a:pt x="5732144" y="1166286"/>
                  <a:pt x="5724122" y="1166286"/>
                </a:cubicBezTo>
                <a:cubicBezTo>
                  <a:pt x="5716100" y="1166286"/>
                  <a:pt x="5710266" y="1161910"/>
                  <a:pt x="5710266" y="1153888"/>
                </a:cubicBezTo>
                <a:cubicBezTo>
                  <a:pt x="5710266" y="1146595"/>
                  <a:pt x="5716100" y="1140032"/>
                  <a:pt x="5724122" y="1140032"/>
                </a:cubicBezTo>
                <a:close/>
                <a:moveTo>
                  <a:pt x="5653291" y="1140032"/>
                </a:moveTo>
                <a:cubicBezTo>
                  <a:pt x="5659125" y="1140032"/>
                  <a:pt x="5665688" y="1146595"/>
                  <a:pt x="5665688" y="1153888"/>
                </a:cubicBezTo>
                <a:cubicBezTo>
                  <a:pt x="5665688" y="1161910"/>
                  <a:pt x="5659125" y="1166286"/>
                  <a:pt x="5653291" y="1166286"/>
                </a:cubicBezTo>
                <a:cubicBezTo>
                  <a:pt x="5645269" y="1166286"/>
                  <a:pt x="5639435" y="1161910"/>
                  <a:pt x="5639435" y="1153888"/>
                </a:cubicBezTo>
                <a:cubicBezTo>
                  <a:pt x="5639435" y="1146595"/>
                  <a:pt x="5645269" y="1140032"/>
                  <a:pt x="5653291" y="1140032"/>
                </a:cubicBezTo>
                <a:close/>
                <a:moveTo>
                  <a:pt x="5581002" y="1140032"/>
                </a:moveTo>
                <a:cubicBezTo>
                  <a:pt x="5588295" y="1140032"/>
                  <a:pt x="5594858" y="1146595"/>
                  <a:pt x="5594858" y="1153888"/>
                </a:cubicBezTo>
                <a:cubicBezTo>
                  <a:pt x="5594858" y="1161910"/>
                  <a:pt x="5588295" y="1166286"/>
                  <a:pt x="5581002" y="1166286"/>
                </a:cubicBezTo>
                <a:cubicBezTo>
                  <a:pt x="5574439" y="1166286"/>
                  <a:pt x="5568605" y="1161910"/>
                  <a:pt x="5568605" y="1153888"/>
                </a:cubicBezTo>
                <a:cubicBezTo>
                  <a:pt x="5568605" y="1146595"/>
                  <a:pt x="5574439" y="1140032"/>
                  <a:pt x="5581002" y="1140032"/>
                </a:cubicBezTo>
                <a:close/>
                <a:moveTo>
                  <a:pt x="5510171" y="1140032"/>
                </a:moveTo>
                <a:cubicBezTo>
                  <a:pt x="5517464" y="1140032"/>
                  <a:pt x="5524027" y="1146595"/>
                  <a:pt x="5524027" y="1153888"/>
                </a:cubicBezTo>
                <a:cubicBezTo>
                  <a:pt x="5524027" y="1161910"/>
                  <a:pt x="5517464" y="1166286"/>
                  <a:pt x="5510171" y="1166286"/>
                </a:cubicBezTo>
                <a:cubicBezTo>
                  <a:pt x="5503608" y="1166286"/>
                  <a:pt x="5497774" y="1161910"/>
                  <a:pt x="5497774" y="1153888"/>
                </a:cubicBezTo>
                <a:cubicBezTo>
                  <a:pt x="5497774" y="1146595"/>
                  <a:pt x="5503608" y="1140032"/>
                  <a:pt x="5510171" y="1140032"/>
                </a:cubicBezTo>
                <a:close/>
                <a:moveTo>
                  <a:pt x="5438937" y="1140032"/>
                </a:moveTo>
                <a:cubicBezTo>
                  <a:pt x="5447182" y="1140032"/>
                  <a:pt x="5453178" y="1146595"/>
                  <a:pt x="5453178" y="1153888"/>
                </a:cubicBezTo>
                <a:cubicBezTo>
                  <a:pt x="5453178" y="1161910"/>
                  <a:pt x="5447182" y="1166286"/>
                  <a:pt x="5438937" y="1166286"/>
                </a:cubicBezTo>
                <a:cubicBezTo>
                  <a:pt x="5431442" y="1166286"/>
                  <a:pt x="5426945" y="1161910"/>
                  <a:pt x="5426945" y="1153888"/>
                </a:cubicBezTo>
                <a:cubicBezTo>
                  <a:pt x="5426945" y="1146595"/>
                  <a:pt x="5431442" y="1140032"/>
                  <a:pt x="5438937" y="1140032"/>
                </a:cubicBezTo>
                <a:close/>
                <a:moveTo>
                  <a:pt x="5367530" y="1140032"/>
                </a:moveTo>
                <a:cubicBezTo>
                  <a:pt x="5376092" y="1140032"/>
                  <a:pt x="5382318" y="1146595"/>
                  <a:pt x="5382318" y="1153888"/>
                </a:cubicBezTo>
                <a:cubicBezTo>
                  <a:pt x="5382318" y="1161910"/>
                  <a:pt x="5376092" y="1166286"/>
                  <a:pt x="5367530" y="1166286"/>
                </a:cubicBezTo>
                <a:cubicBezTo>
                  <a:pt x="5359747" y="1166286"/>
                  <a:pt x="5352742" y="1161910"/>
                  <a:pt x="5352742" y="1153888"/>
                </a:cubicBezTo>
                <a:cubicBezTo>
                  <a:pt x="5352742" y="1146595"/>
                  <a:pt x="5359747" y="1140032"/>
                  <a:pt x="5367530" y="1140032"/>
                </a:cubicBezTo>
                <a:close/>
                <a:moveTo>
                  <a:pt x="5296699" y="1140032"/>
                </a:moveTo>
                <a:cubicBezTo>
                  <a:pt x="5305261" y="1140032"/>
                  <a:pt x="5311488" y="1146595"/>
                  <a:pt x="5311488" y="1153888"/>
                </a:cubicBezTo>
                <a:cubicBezTo>
                  <a:pt x="5311488" y="1161910"/>
                  <a:pt x="5305261" y="1166286"/>
                  <a:pt x="5296699" y="1166286"/>
                </a:cubicBezTo>
                <a:cubicBezTo>
                  <a:pt x="5288915" y="1166286"/>
                  <a:pt x="5281910" y="1161910"/>
                  <a:pt x="5281910" y="1153888"/>
                </a:cubicBezTo>
                <a:cubicBezTo>
                  <a:pt x="5281910" y="1146595"/>
                  <a:pt x="5288915" y="1140032"/>
                  <a:pt x="5296699" y="1140032"/>
                </a:cubicBezTo>
                <a:close/>
                <a:moveTo>
                  <a:pt x="5225869" y="1140032"/>
                </a:moveTo>
                <a:cubicBezTo>
                  <a:pt x="5234431" y="1140032"/>
                  <a:pt x="5240657" y="1146595"/>
                  <a:pt x="5240657" y="1153888"/>
                </a:cubicBezTo>
                <a:cubicBezTo>
                  <a:pt x="5240657" y="1161910"/>
                  <a:pt x="5234431" y="1166286"/>
                  <a:pt x="5225869" y="1166286"/>
                </a:cubicBezTo>
                <a:cubicBezTo>
                  <a:pt x="5217307" y="1166286"/>
                  <a:pt x="5211081" y="1161910"/>
                  <a:pt x="5211081" y="1153888"/>
                </a:cubicBezTo>
                <a:cubicBezTo>
                  <a:pt x="5211081" y="1146595"/>
                  <a:pt x="5217307" y="1140032"/>
                  <a:pt x="5225869" y="1140032"/>
                </a:cubicBezTo>
                <a:close/>
                <a:moveTo>
                  <a:pt x="5154105" y="1140032"/>
                </a:moveTo>
                <a:cubicBezTo>
                  <a:pt x="5162127" y="1140032"/>
                  <a:pt x="5166502" y="1147037"/>
                  <a:pt x="5166502" y="1154821"/>
                </a:cubicBezTo>
                <a:cubicBezTo>
                  <a:pt x="5166502" y="1163383"/>
                  <a:pt x="5162127" y="1169610"/>
                  <a:pt x="5154105" y="1169610"/>
                </a:cubicBezTo>
                <a:cubicBezTo>
                  <a:pt x="5146083" y="1169610"/>
                  <a:pt x="5140249" y="1163383"/>
                  <a:pt x="5140249" y="1154821"/>
                </a:cubicBezTo>
                <a:cubicBezTo>
                  <a:pt x="5140249" y="1147037"/>
                  <a:pt x="5146083" y="1140032"/>
                  <a:pt x="5154105" y="1140032"/>
                </a:cubicBezTo>
                <a:close/>
                <a:moveTo>
                  <a:pt x="5083276" y="1140032"/>
                </a:moveTo>
                <a:cubicBezTo>
                  <a:pt x="5089110" y="1140032"/>
                  <a:pt x="5095673" y="1147037"/>
                  <a:pt x="5095673" y="1154821"/>
                </a:cubicBezTo>
                <a:cubicBezTo>
                  <a:pt x="5095673" y="1163383"/>
                  <a:pt x="5089110" y="1169610"/>
                  <a:pt x="5083276" y="1169610"/>
                </a:cubicBezTo>
                <a:cubicBezTo>
                  <a:pt x="5075254" y="1169610"/>
                  <a:pt x="5069420" y="1163383"/>
                  <a:pt x="5069420" y="1154821"/>
                </a:cubicBezTo>
                <a:cubicBezTo>
                  <a:pt x="5069420" y="1147037"/>
                  <a:pt x="5075254" y="1140032"/>
                  <a:pt x="5083276" y="1140032"/>
                </a:cubicBezTo>
                <a:close/>
                <a:moveTo>
                  <a:pt x="5012445" y="1140032"/>
                </a:moveTo>
                <a:cubicBezTo>
                  <a:pt x="5018279" y="1140032"/>
                  <a:pt x="5024842" y="1147037"/>
                  <a:pt x="5024842" y="1154821"/>
                </a:cubicBezTo>
                <a:cubicBezTo>
                  <a:pt x="5024842" y="1163383"/>
                  <a:pt x="5018279" y="1169610"/>
                  <a:pt x="5012445" y="1169610"/>
                </a:cubicBezTo>
                <a:cubicBezTo>
                  <a:pt x="5004423" y="1169610"/>
                  <a:pt x="4998589" y="1163383"/>
                  <a:pt x="4998589" y="1154821"/>
                </a:cubicBezTo>
                <a:cubicBezTo>
                  <a:pt x="4998589" y="1147037"/>
                  <a:pt x="5004423" y="1140032"/>
                  <a:pt x="5012445" y="1140032"/>
                </a:cubicBezTo>
                <a:close/>
                <a:moveTo>
                  <a:pt x="4940157" y="1140032"/>
                </a:moveTo>
                <a:cubicBezTo>
                  <a:pt x="4948179" y="1140032"/>
                  <a:pt x="4954013" y="1147037"/>
                  <a:pt x="4954013" y="1154821"/>
                </a:cubicBezTo>
                <a:cubicBezTo>
                  <a:pt x="4954013" y="1163383"/>
                  <a:pt x="4948179" y="1169610"/>
                  <a:pt x="4940157" y="1169610"/>
                </a:cubicBezTo>
                <a:cubicBezTo>
                  <a:pt x="4934323" y="1169610"/>
                  <a:pt x="4927760" y="1163383"/>
                  <a:pt x="4927760" y="1154821"/>
                </a:cubicBezTo>
                <a:cubicBezTo>
                  <a:pt x="4927760" y="1147037"/>
                  <a:pt x="4934323" y="1140032"/>
                  <a:pt x="4940157" y="1140032"/>
                </a:cubicBezTo>
                <a:close/>
                <a:moveTo>
                  <a:pt x="4865953" y="1140032"/>
                </a:moveTo>
                <a:cubicBezTo>
                  <a:pt x="4873975" y="1140032"/>
                  <a:pt x="4879809" y="1147037"/>
                  <a:pt x="4879809" y="1154821"/>
                </a:cubicBezTo>
                <a:cubicBezTo>
                  <a:pt x="4879809" y="1163383"/>
                  <a:pt x="4873975" y="1169610"/>
                  <a:pt x="4865953" y="1169610"/>
                </a:cubicBezTo>
                <a:cubicBezTo>
                  <a:pt x="4860119" y="1169610"/>
                  <a:pt x="4853556" y="1163383"/>
                  <a:pt x="4853556" y="1154821"/>
                </a:cubicBezTo>
                <a:cubicBezTo>
                  <a:pt x="4853556" y="1147037"/>
                  <a:pt x="4860119" y="1140032"/>
                  <a:pt x="4865953" y="1140032"/>
                </a:cubicBezTo>
                <a:close/>
                <a:moveTo>
                  <a:pt x="4795122" y="1140032"/>
                </a:moveTo>
                <a:cubicBezTo>
                  <a:pt x="4803144" y="1140032"/>
                  <a:pt x="4808978" y="1147037"/>
                  <a:pt x="4808978" y="1154821"/>
                </a:cubicBezTo>
                <a:cubicBezTo>
                  <a:pt x="4808978" y="1163383"/>
                  <a:pt x="4803144" y="1169610"/>
                  <a:pt x="4795122" y="1169610"/>
                </a:cubicBezTo>
                <a:cubicBezTo>
                  <a:pt x="4787830" y="1169610"/>
                  <a:pt x="4782725" y="1163383"/>
                  <a:pt x="4782725" y="1154821"/>
                </a:cubicBezTo>
                <a:cubicBezTo>
                  <a:pt x="4782725" y="1147037"/>
                  <a:pt x="4787830" y="1140032"/>
                  <a:pt x="4795122" y="1140032"/>
                </a:cubicBezTo>
                <a:close/>
                <a:moveTo>
                  <a:pt x="4726684" y="1140032"/>
                </a:moveTo>
                <a:cubicBezTo>
                  <a:pt x="4735246" y="1140032"/>
                  <a:pt x="4741472" y="1147037"/>
                  <a:pt x="4741472" y="1154821"/>
                </a:cubicBezTo>
                <a:cubicBezTo>
                  <a:pt x="4741472" y="1163383"/>
                  <a:pt x="4735246" y="1169610"/>
                  <a:pt x="4726684" y="1169610"/>
                </a:cubicBezTo>
                <a:cubicBezTo>
                  <a:pt x="4718122" y="1169610"/>
                  <a:pt x="4711896" y="1163383"/>
                  <a:pt x="4711896" y="1154821"/>
                </a:cubicBezTo>
                <a:cubicBezTo>
                  <a:pt x="4711896" y="1147037"/>
                  <a:pt x="4718122" y="1140032"/>
                  <a:pt x="4726684" y="1140032"/>
                </a:cubicBezTo>
                <a:close/>
                <a:moveTo>
                  <a:pt x="4655853" y="1140032"/>
                </a:moveTo>
                <a:cubicBezTo>
                  <a:pt x="4663637" y="1140032"/>
                  <a:pt x="4670642" y="1147037"/>
                  <a:pt x="4670642" y="1154821"/>
                </a:cubicBezTo>
                <a:cubicBezTo>
                  <a:pt x="4670642" y="1163383"/>
                  <a:pt x="4663637" y="1169610"/>
                  <a:pt x="4655853" y="1169610"/>
                </a:cubicBezTo>
                <a:cubicBezTo>
                  <a:pt x="4647291" y="1169610"/>
                  <a:pt x="4641064" y="1163383"/>
                  <a:pt x="4641064" y="1154821"/>
                </a:cubicBezTo>
                <a:cubicBezTo>
                  <a:pt x="4641064" y="1147037"/>
                  <a:pt x="4647291" y="1140032"/>
                  <a:pt x="4655853" y="1140032"/>
                </a:cubicBezTo>
                <a:close/>
                <a:moveTo>
                  <a:pt x="4585023" y="1140032"/>
                </a:moveTo>
                <a:cubicBezTo>
                  <a:pt x="4592806" y="1140032"/>
                  <a:pt x="4599811" y="1147037"/>
                  <a:pt x="4599811" y="1154821"/>
                </a:cubicBezTo>
                <a:cubicBezTo>
                  <a:pt x="4599811" y="1163383"/>
                  <a:pt x="4592806" y="1169610"/>
                  <a:pt x="4585023" y="1169610"/>
                </a:cubicBezTo>
                <a:cubicBezTo>
                  <a:pt x="4576461" y="1169610"/>
                  <a:pt x="4570235" y="1163383"/>
                  <a:pt x="4570235" y="1154821"/>
                </a:cubicBezTo>
                <a:cubicBezTo>
                  <a:pt x="4570235" y="1147037"/>
                  <a:pt x="4576461" y="1140032"/>
                  <a:pt x="4585023" y="1140032"/>
                </a:cubicBezTo>
                <a:close/>
                <a:moveTo>
                  <a:pt x="4513260" y="1140032"/>
                </a:moveTo>
                <a:cubicBezTo>
                  <a:pt x="4520553" y="1140032"/>
                  <a:pt x="4525657" y="1147037"/>
                  <a:pt x="4525657" y="1154821"/>
                </a:cubicBezTo>
                <a:cubicBezTo>
                  <a:pt x="4525657" y="1163383"/>
                  <a:pt x="4520553" y="1169610"/>
                  <a:pt x="4513260" y="1169610"/>
                </a:cubicBezTo>
                <a:cubicBezTo>
                  <a:pt x="4505238" y="1169610"/>
                  <a:pt x="4499404" y="1163383"/>
                  <a:pt x="4499404" y="1154821"/>
                </a:cubicBezTo>
                <a:cubicBezTo>
                  <a:pt x="4499404" y="1147037"/>
                  <a:pt x="4505238" y="1140032"/>
                  <a:pt x="4513260" y="1140032"/>
                </a:cubicBezTo>
                <a:close/>
                <a:moveTo>
                  <a:pt x="4439056" y="1140032"/>
                </a:moveTo>
                <a:cubicBezTo>
                  <a:pt x="4445619" y="1140032"/>
                  <a:pt x="4451453" y="1147037"/>
                  <a:pt x="4451453" y="1154821"/>
                </a:cubicBezTo>
                <a:cubicBezTo>
                  <a:pt x="4451453" y="1163383"/>
                  <a:pt x="4445619" y="1169610"/>
                  <a:pt x="4439056" y="1169610"/>
                </a:cubicBezTo>
                <a:cubicBezTo>
                  <a:pt x="4431763" y="1169610"/>
                  <a:pt x="4425200" y="1163383"/>
                  <a:pt x="4425200" y="1154821"/>
                </a:cubicBezTo>
                <a:cubicBezTo>
                  <a:pt x="4425200" y="1147037"/>
                  <a:pt x="4431763" y="1140032"/>
                  <a:pt x="4439056" y="1140032"/>
                </a:cubicBezTo>
                <a:close/>
                <a:moveTo>
                  <a:pt x="4366768" y="1140032"/>
                </a:moveTo>
                <a:cubicBezTo>
                  <a:pt x="4374790" y="1140032"/>
                  <a:pt x="4380624" y="1147037"/>
                  <a:pt x="4380624" y="1154821"/>
                </a:cubicBezTo>
                <a:cubicBezTo>
                  <a:pt x="4380624" y="1163383"/>
                  <a:pt x="4374790" y="1169610"/>
                  <a:pt x="4366768" y="1169610"/>
                </a:cubicBezTo>
                <a:cubicBezTo>
                  <a:pt x="4360934" y="1169610"/>
                  <a:pt x="4354371" y="1163383"/>
                  <a:pt x="4354371" y="1154821"/>
                </a:cubicBezTo>
                <a:cubicBezTo>
                  <a:pt x="4354371" y="1147037"/>
                  <a:pt x="4360934" y="1140032"/>
                  <a:pt x="4366768" y="1140032"/>
                </a:cubicBezTo>
                <a:close/>
                <a:moveTo>
                  <a:pt x="4295937" y="1140032"/>
                </a:moveTo>
                <a:cubicBezTo>
                  <a:pt x="4303959" y="1140032"/>
                  <a:pt x="4309793" y="1147037"/>
                  <a:pt x="4309793" y="1154821"/>
                </a:cubicBezTo>
                <a:cubicBezTo>
                  <a:pt x="4309793" y="1163383"/>
                  <a:pt x="4303959" y="1169610"/>
                  <a:pt x="4295937" y="1169610"/>
                </a:cubicBezTo>
                <a:cubicBezTo>
                  <a:pt x="4290103" y="1169610"/>
                  <a:pt x="4283540" y="1163383"/>
                  <a:pt x="4283540" y="1154821"/>
                </a:cubicBezTo>
                <a:cubicBezTo>
                  <a:pt x="4283540" y="1147037"/>
                  <a:pt x="4290103" y="1140032"/>
                  <a:pt x="4295937" y="1140032"/>
                </a:cubicBezTo>
                <a:close/>
                <a:moveTo>
                  <a:pt x="4225107" y="1140032"/>
                </a:moveTo>
                <a:cubicBezTo>
                  <a:pt x="4233129" y="1140032"/>
                  <a:pt x="4238963" y="1147037"/>
                  <a:pt x="4238963" y="1154821"/>
                </a:cubicBezTo>
                <a:cubicBezTo>
                  <a:pt x="4238963" y="1163383"/>
                  <a:pt x="4233129" y="1169610"/>
                  <a:pt x="4225107" y="1169610"/>
                </a:cubicBezTo>
                <a:cubicBezTo>
                  <a:pt x="4217085" y="1169610"/>
                  <a:pt x="4212710" y="1163383"/>
                  <a:pt x="4212710" y="1154821"/>
                </a:cubicBezTo>
                <a:cubicBezTo>
                  <a:pt x="4212710" y="1147037"/>
                  <a:pt x="4217085" y="1140032"/>
                  <a:pt x="4225107" y="1140032"/>
                </a:cubicBezTo>
                <a:close/>
                <a:moveTo>
                  <a:pt x="4153295" y="1140032"/>
                </a:moveTo>
                <a:cubicBezTo>
                  <a:pt x="4161078" y="1140032"/>
                  <a:pt x="4168083" y="1147037"/>
                  <a:pt x="4168083" y="1154821"/>
                </a:cubicBezTo>
                <a:cubicBezTo>
                  <a:pt x="4168083" y="1163383"/>
                  <a:pt x="4161078" y="1169610"/>
                  <a:pt x="4153295" y="1169610"/>
                </a:cubicBezTo>
                <a:cubicBezTo>
                  <a:pt x="4144733" y="1169610"/>
                  <a:pt x="4138507" y="1163383"/>
                  <a:pt x="4138507" y="1154821"/>
                </a:cubicBezTo>
                <a:cubicBezTo>
                  <a:pt x="4138507" y="1147037"/>
                  <a:pt x="4144733" y="1140032"/>
                  <a:pt x="4153295" y="1140032"/>
                </a:cubicBezTo>
                <a:close/>
                <a:moveTo>
                  <a:pt x="4082465" y="1140032"/>
                </a:moveTo>
                <a:cubicBezTo>
                  <a:pt x="4090249" y="1140032"/>
                  <a:pt x="4097254" y="1147037"/>
                  <a:pt x="4097254" y="1154821"/>
                </a:cubicBezTo>
                <a:cubicBezTo>
                  <a:pt x="4097254" y="1163383"/>
                  <a:pt x="4090249" y="1169610"/>
                  <a:pt x="4082465" y="1169610"/>
                </a:cubicBezTo>
                <a:cubicBezTo>
                  <a:pt x="4073903" y="1169610"/>
                  <a:pt x="4067676" y="1163383"/>
                  <a:pt x="4067676" y="1154821"/>
                </a:cubicBezTo>
                <a:cubicBezTo>
                  <a:pt x="4067676" y="1147037"/>
                  <a:pt x="4073903" y="1140032"/>
                  <a:pt x="4082465" y="1140032"/>
                </a:cubicBezTo>
                <a:close/>
                <a:moveTo>
                  <a:pt x="439789" y="1140032"/>
                </a:moveTo>
                <a:cubicBezTo>
                  <a:pt x="448351" y="1140032"/>
                  <a:pt x="454579" y="1146595"/>
                  <a:pt x="454579" y="1153888"/>
                </a:cubicBezTo>
                <a:cubicBezTo>
                  <a:pt x="454579" y="1161910"/>
                  <a:pt x="448351" y="1166286"/>
                  <a:pt x="439789" y="1166286"/>
                </a:cubicBezTo>
                <a:cubicBezTo>
                  <a:pt x="432006" y="1166286"/>
                  <a:pt x="425001" y="1161910"/>
                  <a:pt x="425001" y="1153888"/>
                </a:cubicBezTo>
                <a:cubicBezTo>
                  <a:pt x="425001" y="1146595"/>
                  <a:pt x="432006" y="1140032"/>
                  <a:pt x="439789" y="1140032"/>
                </a:cubicBezTo>
                <a:close/>
                <a:moveTo>
                  <a:pt x="368960" y="1140032"/>
                </a:moveTo>
                <a:cubicBezTo>
                  <a:pt x="377521" y="1140032"/>
                  <a:pt x="383747" y="1146595"/>
                  <a:pt x="383747" y="1153888"/>
                </a:cubicBezTo>
                <a:cubicBezTo>
                  <a:pt x="383747" y="1161910"/>
                  <a:pt x="377521" y="1166286"/>
                  <a:pt x="368960" y="1166286"/>
                </a:cubicBezTo>
                <a:cubicBezTo>
                  <a:pt x="361176" y="1166286"/>
                  <a:pt x="354172" y="1161910"/>
                  <a:pt x="354172" y="1153888"/>
                </a:cubicBezTo>
                <a:cubicBezTo>
                  <a:pt x="354172" y="1146595"/>
                  <a:pt x="361176" y="1140032"/>
                  <a:pt x="368960" y="1140032"/>
                </a:cubicBezTo>
                <a:close/>
                <a:moveTo>
                  <a:pt x="297194" y="1140032"/>
                </a:moveTo>
                <a:cubicBezTo>
                  <a:pt x="305217" y="1140032"/>
                  <a:pt x="309592" y="1146595"/>
                  <a:pt x="309592" y="1153888"/>
                </a:cubicBezTo>
                <a:cubicBezTo>
                  <a:pt x="309592" y="1161910"/>
                  <a:pt x="305217" y="1166286"/>
                  <a:pt x="297194" y="1166286"/>
                </a:cubicBezTo>
                <a:cubicBezTo>
                  <a:pt x="289902" y="1166286"/>
                  <a:pt x="283339" y="1161910"/>
                  <a:pt x="283339" y="1153888"/>
                </a:cubicBezTo>
                <a:cubicBezTo>
                  <a:pt x="283339" y="1146595"/>
                  <a:pt x="289902" y="1140032"/>
                  <a:pt x="297194" y="1140032"/>
                </a:cubicBezTo>
                <a:close/>
                <a:moveTo>
                  <a:pt x="226366" y="1140032"/>
                </a:moveTo>
                <a:cubicBezTo>
                  <a:pt x="232201" y="1140032"/>
                  <a:pt x="238764" y="1146595"/>
                  <a:pt x="238764" y="1153888"/>
                </a:cubicBezTo>
                <a:cubicBezTo>
                  <a:pt x="238764" y="1161910"/>
                  <a:pt x="232201" y="1166286"/>
                  <a:pt x="226366" y="1166286"/>
                </a:cubicBezTo>
                <a:cubicBezTo>
                  <a:pt x="218344" y="1166286"/>
                  <a:pt x="212510" y="1161910"/>
                  <a:pt x="212510" y="1153888"/>
                </a:cubicBezTo>
                <a:cubicBezTo>
                  <a:pt x="212510" y="1146595"/>
                  <a:pt x="218344" y="1140032"/>
                  <a:pt x="226366" y="1140032"/>
                </a:cubicBezTo>
                <a:close/>
                <a:moveTo>
                  <a:pt x="155532" y="1140032"/>
                </a:moveTo>
                <a:cubicBezTo>
                  <a:pt x="161366" y="1140032"/>
                  <a:pt x="167930" y="1146595"/>
                  <a:pt x="167930" y="1153888"/>
                </a:cubicBezTo>
                <a:cubicBezTo>
                  <a:pt x="167930" y="1161910"/>
                  <a:pt x="161366" y="1166286"/>
                  <a:pt x="155532" y="1166286"/>
                </a:cubicBezTo>
                <a:cubicBezTo>
                  <a:pt x="147510" y="1166286"/>
                  <a:pt x="141676" y="1161910"/>
                  <a:pt x="141676" y="1153888"/>
                </a:cubicBezTo>
                <a:cubicBezTo>
                  <a:pt x="141676" y="1146595"/>
                  <a:pt x="147510" y="1140032"/>
                  <a:pt x="155532" y="1140032"/>
                </a:cubicBezTo>
                <a:close/>
                <a:moveTo>
                  <a:pt x="83244" y="1140032"/>
                </a:moveTo>
                <a:cubicBezTo>
                  <a:pt x="90536" y="1140032"/>
                  <a:pt x="97100" y="1146595"/>
                  <a:pt x="97100" y="1153888"/>
                </a:cubicBezTo>
                <a:cubicBezTo>
                  <a:pt x="97100" y="1161910"/>
                  <a:pt x="90536" y="1166286"/>
                  <a:pt x="83244" y="1166286"/>
                </a:cubicBezTo>
                <a:cubicBezTo>
                  <a:pt x="76680" y="1166286"/>
                  <a:pt x="70846" y="1161910"/>
                  <a:pt x="70846" y="1153888"/>
                </a:cubicBezTo>
                <a:cubicBezTo>
                  <a:pt x="70846" y="1146595"/>
                  <a:pt x="76680" y="1140032"/>
                  <a:pt x="83244" y="1140032"/>
                </a:cubicBezTo>
                <a:close/>
                <a:moveTo>
                  <a:pt x="12008" y="1140032"/>
                </a:moveTo>
                <a:cubicBezTo>
                  <a:pt x="20253" y="1140032"/>
                  <a:pt x="26249" y="1146595"/>
                  <a:pt x="26249" y="1153888"/>
                </a:cubicBezTo>
                <a:cubicBezTo>
                  <a:pt x="26249" y="1161910"/>
                  <a:pt x="20253" y="1166286"/>
                  <a:pt x="12008" y="1166286"/>
                </a:cubicBezTo>
                <a:cubicBezTo>
                  <a:pt x="4513" y="1166286"/>
                  <a:pt x="16" y="1161910"/>
                  <a:pt x="16" y="1153888"/>
                </a:cubicBezTo>
                <a:cubicBezTo>
                  <a:pt x="16" y="1146595"/>
                  <a:pt x="4513" y="1140032"/>
                  <a:pt x="12008" y="1140032"/>
                </a:cubicBezTo>
                <a:close/>
                <a:moveTo>
                  <a:pt x="6867525" y="1069203"/>
                </a:moveTo>
                <a:cubicBezTo>
                  <a:pt x="6874088" y="1069203"/>
                  <a:pt x="6879922" y="1075037"/>
                  <a:pt x="6879922" y="1081600"/>
                </a:cubicBezTo>
                <a:cubicBezTo>
                  <a:pt x="6879922" y="1088893"/>
                  <a:pt x="6874088" y="1095457"/>
                  <a:pt x="6867525" y="1095457"/>
                </a:cubicBezTo>
                <a:cubicBezTo>
                  <a:pt x="6860232" y="1095457"/>
                  <a:pt x="6853669" y="1088893"/>
                  <a:pt x="6853669" y="1081600"/>
                </a:cubicBezTo>
                <a:cubicBezTo>
                  <a:pt x="6853669" y="1075037"/>
                  <a:pt x="6860232" y="1069203"/>
                  <a:pt x="6867525" y="1069203"/>
                </a:cubicBezTo>
                <a:close/>
                <a:moveTo>
                  <a:pt x="6795237" y="1069203"/>
                </a:moveTo>
                <a:cubicBezTo>
                  <a:pt x="6803259" y="1069203"/>
                  <a:pt x="6809093" y="1075037"/>
                  <a:pt x="6809093" y="1081600"/>
                </a:cubicBezTo>
                <a:cubicBezTo>
                  <a:pt x="6809093" y="1088893"/>
                  <a:pt x="6803259" y="1095457"/>
                  <a:pt x="6796696" y="1095457"/>
                </a:cubicBezTo>
                <a:cubicBezTo>
                  <a:pt x="6789403" y="1095457"/>
                  <a:pt x="6782840" y="1088893"/>
                  <a:pt x="6782840" y="1081600"/>
                </a:cubicBezTo>
                <a:cubicBezTo>
                  <a:pt x="6782840" y="1075037"/>
                  <a:pt x="6789403" y="1069203"/>
                  <a:pt x="6795237" y="1069203"/>
                </a:cubicBezTo>
                <a:close/>
                <a:moveTo>
                  <a:pt x="6724405" y="1069203"/>
                </a:moveTo>
                <a:cubicBezTo>
                  <a:pt x="6732427" y="1069203"/>
                  <a:pt x="6738261" y="1075037"/>
                  <a:pt x="6738261" y="1081600"/>
                </a:cubicBezTo>
                <a:cubicBezTo>
                  <a:pt x="6738261" y="1088893"/>
                  <a:pt x="6732427" y="1095457"/>
                  <a:pt x="6724405" y="1095457"/>
                </a:cubicBezTo>
                <a:cubicBezTo>
                  <a:pt x="6718571" y="1095457"/>
                  <a:pt x="6712008" y="1088893"/>
                  <a:pt x="6712008" y="1081600"/>
                </a:cubicBezTo>
                <a:cubicBezTo>
                  <a:pt x="6712008" y="1075037"/>
                  <a:pt x="6718571" y="1069203"/>
                  <a:pt x="6724405" y="1069203"/>
                </a:cubicBezTo>
                <a:close/>
                <a:moveTo>
                  <a:pt x="6653576" y="1069203"/>
                </a:moveTo>
                <a:cubicBezTo>
                  <a:pt x="6660869" y="1069203"/>
                  <a:pt x="6667432" y="1075037"/>
                  <a:pt x="6667432" y="1081600"/>
                </a:cubicBezTo>
                <a:cubicBezTo>
                  <a:pt x="6667432" y="1088893"/>
                  <a:pt x="6660869" y="1095457"/>
                  <a:pt x="6653576" y="1095457"/>
                </a:cubicBezTo>
                <a:cubicBezTo>
                  <a:pt x="6645554" y="1095457"/>
                  <a:pt x="6641179" y="1088893"/>
                  <a:pt x="6641179" y="1081600"/>
                </a:cubicBezTo>
                <a:cubicBezTo>
                  <a:pt x="6641179" y="1075037"/>
                  <a:pt x="6645554" y="1069203"/>
                  <a:pt x="6653576" y="1069203"/>
                </a:cubicBezTo>
                <a:close/>
                <a:moveTo>
                  <a:pt x="6581764" y="1069203"/>
                </a:moveTo>
                <a:cubicBezTo>
                  <a:pt x="6589547" y="1069203"/>
                  <a:pt x="6596552" y="1075037"/>
                  <a:pt x="6596552" y="1081600"/>
                </a:cubicBezTo>
                <a:cubicBezTo>
                  <a:pt x="6596552" y="1088893"/>
                  <a:pt x="6589547" y="1095457"/>
                  <a:pt x="6581764" y="1095457"/>
                </a:cubicBezTo>
                <a:cubicBezTo>
                  <a:pt x="6573202" y="1095457"/>
                  <a:pt x="6566976" y="1088893"/>
                  <a:pt x="6566976" y="1081600"/>
                </a:cubicBezTo>
                <a:cubicBezTo>
                  <a:pt x="6566976" y="1075037"/>
                  <a:pt x="6573202" y="1069203"/>
                  <a:pt x="6581764" y="1069203"/>
                </a:cubicBezTo>
                <a:close/>
                <a:moveTo>
                  <a:pt x="6510933" y="1069203"/>
                </a:moveTo>
                <a:cubicBezTo>
                  <a:pt x="6518717" y="1069203"/>
                  <a:pt x="6525722" y="1075037"/>
                  <a:pt x="6525722" y="1081600"/>
                </a:cubicBezTo>
                <a:cubicBezTo>
                  <a:pt x="6525722" y="1088893"/>
                  <a:pt x="6518717" y="1095457"/>
                  <a:pt x="6510933" y="1095457"/>
                </a:cubicBezTo>
                <a:cubicBezTo>
                  <a:pt x="6502371" y="1095457"/>
                  <a:pt x="6496144" y="1088893"/>
                  <a:pt x="6496144" y="1081600"/>
                </a:cubicBezTo>
                <a:cubicBezTo>
                  <a:pt x="6496144" y="1075037"/>
                  <a:pt x="6502371" y="1069203"/>
                  <a:pt x="6510933" y="1069203"/>
                </a:cubicBezTo>
                <a:close/>
                <a:moveTo>
                  <a:pt x="6440492" y="1069203"/>
                </a:moveTo>
                <a:cubicBezTo>
                  <a:pt x="6448081" y="1069203"/>
                  <a:pt x="6454911" y="1075037"/>
                  <a:pt x="6454911" y="1081600"/>
                </a:cubicBezTo>
                <a:cubicBezTo>
                  <a:pt x="6454911" y="1088893"/>
                  <a:pt x="6448081" y="1095457"/>
                  <a:pt x="6440492" y="1095457"/>
                </a:cubicBezTo>
                <a:cubicBezTo>
                  <a:pt x="6432145" y="1095457"/>
                  <a:pt x="6425315" y="1088893"/>
                  <a:pt x="6425315" y="1081600"/>
                </a:cubicBezTo>
                <a:cubicBezTo>
                  <a:pt x="6425315" y="1075037"/>
                  <a:pt x="6432145" y="1069203"/>
                  <a:pt x="6440492" y="1069203"/>
                </a:cubicBezTo>
                <a:close/>
                <a:moveTo>
                  <a:pt x="6368340" y="1069203"/>
                </a:moveTo>
                <a:cubicBezTo>
                  <a:pt x="6376362" y="1069203"/>
                  <a:pt x="6380737" y="1075037"/>
                  <a:pt x="6380737" y="1081600"/>
                </a:cubicBezTo>
                <a:cubicBezTo>
                  <a:pt x="6380737" y="1088893"/>
                  <a:pt x="6376362" y="1095457"/>
                  <a:pt x="6368340" y="1095457"/>
                </a:cubicBezTo>
                <a:cubicBezTo>
                  <a:pt x="6361047" y="1095457"/>
                  <a:pt x="6354484" y="1088893"/>
                  <a:pt x="6354484" y="1081600"/>
                </a:cubicBezTo>
                <a:cubicBezTo>
                  <a:pt x="6354484" y="1075037"/>
                  <a:pt x="6361047" y="1069203"/>
                  <a:pt x="6368340" y="1069203"/>
                </a:cubicBezTo>
                <a:close/>
                <a:moveTo>
                  <a:pt x="6297511" y="1069203"/>
                </a:moveTo>
                <a:cubicBezTo>
                  <a:pt x="6304074" y="1069203"/>
                  <a:pt x="6309908" y="1075037"/>
                  <a:pt x="6309908" y="1081600"/>
                </a:cubicBezTo>
                <a:cubicBezTo>
                  <a:pt x="6309908" y="1088893"/>
                  <a:pt x="6304074" y="1095457"/>
                  <a:pt x="6297511" y="1095457"/>
                </a:cubicBezTo>
                <a:cubicBezTo>
                  <a:pt x="6290218" y="1095457"/>
                  <a:pt x="6283655" y="1088893"/>
                  <a:pt x="6283655" y="1081600"/>
                </a:cubicBezTo>
                <a:cubicBezTo>
                  <a:pt x="6283655" y="1075037"/>
                  <a:pt x="6290218" y="1069203"/>
                  <a:pt x="6297511" y="1069203"/>
                </a:cubicBezTo>
                <a:close/>
                <a:moveTo>
                  <a:pt x="6226679" y="1069203"/>
                </a:moveTo>
                <a:cubicBezTo>
                  <a:pt x="6233242" y="1069203"/>
                  <a:pt x="6239076" y="1075037"/>
                  <a:pt x="6239076" y="1081600"/>
                </a:cubicBezTo>
                <a:cubicBezTo>
                  <a:pt x="6239076" y="1088893"/>
                  <a:pt x="6233242" y="1095457"/>
                  <a:pt x="6226679" y="1095457"/>
                </a:cubicBezTo>
                <a:cubicBezTo>
                  <a:pt x="6219386" y="1095457"/>
                  <a:pt x="6212823" y="1088893"/>
                  <a:pt x="6212823" y="1083059"/>
                </a:cubicBezTo>
                <a:cubicBezTo>
                  <a:pt x="6212823" y="1075037"/>
                  <a:pt x="6219386" y="1069203"/>
                  <a:pt x="6226679" y="1069203"/>
                </a:cubicBezTo>
                <a:close/>
                <a:moveTo>
                  <a:pt x="6154391" y="1069203"/>
                </a:moveTo>
                <a:cubicBezTo>
                  <a:pt x="6161684" y="1069203"/>
                  <a:pt x="6168247" y="1075037"/>
                  <a:pt x="6168247" y="1083059"/>
                </a:cubicBezTo>
                <a:cubicBezTo>
                  <a:pt x="6168247" y="1088893"/>
                  <a:pt x="6161684" y="1095457"/>
                  <a:pt x="6154391" y="1095457"/>
                </a:cubicBezTo>
                <a:cubicBezTo>
                  <a:pt x="6147828" y="1095457"/>
                  <a:pt x="6141994" y="1088893"/>
                  <a:pt x="6141994" y="1083059"/>
                </a:cubicBezTo>
                <a:cubicBezTo>
                  <a:pt x="6141994" y="1075037"/>
                  <a:pt x="6147828" y="1069203"/>
                  <a:pt x="6154391" y="1069203"/>
                </a:cubicBezTo>
                <a:close/>
                <a:moveTo>
                  <a:pt x="6083559" y="1069203"/>
                </a:moveTo>
                <a:cubicBezTo>
                  <a:pt x="6090852" y="1069203"/>
                  <a:pt x="6097415" y="1075037"/>
                  <a:pt x="6097415" y="1083059"/>
                </a:cubicBezTo>
                <a:cubicBezTo>
                  <a:pt x="6097415" y="1088893"/>
                  <a:pt x="6090852" y="1095457"/>
                  <a:pt x="6083559" y="1095457"/>
                </a:cubicBezTo>
                <a:cubicBezTo>
                  <a:pt x="6076996" y="1095457"/>
                  <a:pt x="6071162" y="1088893"/>
                  <a:pt x="6071162" y="1083059"/>
                </a:cubicBezTo>
                <a:cubicBezTo>
                  <a:pt x="6071162" y="1075037"/>
                  <a:pt x="6076996" y="1069203"/>
                  <a:pt x="6083559" y="1069203"/>
                </a:cubicBezTo>
                <a:close/>
                <a:moveTo>
                  <a:pt x="6009356" y="1069203"/>
                </a:moveTo>
                <a:cubicBezTo>
                  <a:pt x="6016649" y="1069203"/>
                  <a:pt x="6023212" y="1075037"/>
                  <a:pt x="6023212" y="1083059"/>
                </a:cubicBezTo>
                <a:cubicBezTo>
                  <a:pt x="6023212" y="1088893"/>
                  <a:pt x="6016649" y="1095457"/>
                  <a:pt x="6009356" y="1095457"/>
                </a:cubicBezTo>
                <a:cubicBezTo>
                  <a:pt x="6001334" y="1095457"/>
                  <a:pt x="5996959" y="1088893"/>
                  <a:pt x="5996959" y="1083059"/>
                </a:cubicBezTo>
                <a:cubicBezTo>
                  <a:pt x="5996959" y="1075037"/>
                  <a:pt x="6001334" y="1069203"/>
                  <a:pt x="6009356" y="1069203"/>
                </a:cubicBezTo>
                <a:close/>
                <a:moveTo>
                  <a:pt x="5940548" y="1069203"/>
                </a:moveTo>
                <a:cubicBezTo>
                  <a:pt x="5948896" y="1069203"/>
                  <a:pt x="5955726" y="1075037"/>
                  <a:pt x="5955726" y="1083059"/>
                </a:cubicBezTo>
                <a:cubicBezTo>
                  <a:pt x="5955726" y="1088893"/>
                  <a:pt x="5948896" y="1095457"/>
                  <a:pt x="5940548" y="1095457"/>
                </a:cubicBezTo>
                <a:cubicBezTo>
                  <a:pt x="5932960" y="1095457"/>
                  <a:pt x="5926130" y="1088893"/>
                  <a:pt x="5926130" y="1083059"/>
                </a:cubicBezTo>
                <a:cubicBezTo>
                  <a:pt x="5926130" y="1075037"/>
                  <a:pt x="5932960" y="1069203"/>
                  <a:pt x="5940548" y="1069203"/>
                </a:cubicBezTo>
                <a:close/>
                <a:moveTo>
                  <a:pt x="5870088" y="1069203"/>
                </a:moveTo>
                <a:cubicBezTo>
                  <a:pt x="5878650" y="1069203"/>
                  <a:pt x="5884877" y="1075037"/>
                  <a:pt x="5884877" y="1083059"/>
                </a:cubicBezTo>
                <a:cubicBezTo>
                  <a:pt x="5884877" y="1088893"/>
                  <a:pt x="5878650" y="1095457"/>
                  <a:pt x="5870088" y="1095457"/>
                </a:cubicBezTo>
                <a:cubicBezTo>
                  <a:pt x="5862304" y="1095457"/>
                  <a:pt x="5855299" y="1088893"/>
                  <a:pt x="5855299" y="1083059"/>
                </a:cubicBezTo>
                <a:cubicBezTo>
                  <a:pt x="5855299" y="1075037"/>
                  <a:pt x="5862304" y="1069203"/>
                  <a:pt x="5870088" y="1069203"/>
                </a:cubicBezTo>
                <a:close/>
                <a:moveTo>
                  <a:pt x="5799257" y="1069203"/>
                </a:moveTo>
                <a:cubicBezTo>
                  <a:pt x="5807819" y="1069203"/>
                  <a:pt x="5814045" y="1075037"/>
                  <a:pt x="5814045" y="1083059"/>
                </a:cubicBezTo>
                <a:cubicBezTo>
                  <a:pt x="5814045" y="1088893"/>
                  <a:pt x="5807819" y="1095457"/>
                  <a:pt x="5799257" y="1095457"/>
                </a:cubicBezTo>
                <a:cubicBezTo>
                  <a:pt x="5791474" y="1095457"/>
                  <a:pt x="5784469" y="1088893"/>
                  <a:pt x="5784469" y="1083059"/>
                </a:cubicBezTo>
                <a:cubicBezTo>
                  <a:pt x="5784469" y="1075037"/>
                  <a:pt x="5791474" y="1069203"/>
                  <a:pt x="5799257" y="1069203"/>
                </a:cubicBezTo>
                <a:close/>
                <a:moveTo>
                  <a:pt x="5724122" y="1069203"/>
                </a:moveTo>
                <a:cubicBezTo>
                  <a:pt x="5732144" y="1069203"/>
                  <a:pt x="5736519" y="1075037"/>
                  <a:pt x="5736519" y="1083059"/>
                </a:cubicBezTo>
                <a:cubicBezTo>
                  <a:pt x="5736519" y="1088893"/>
                  <a:pt x="5732144" y="1095457"/>
                  <a:pt x="5724122" y="1095457"/>
                </a:cubicBezTo>
                <a:cubicBezTo>
                  <a:pt x="5716100" y="1095457"/>
                  <a:pt x="5710266" y="1088893"/>
                  <a:pt x="5710266" y="1083059"/>
                </a:cubicBezTo>
                <a:cubicBezTo>
                  <a:pt x="5710266" y="1075037"/>
                  <a:pt x="5716100" y="1069203"/>
                  <a:pt x="5724122" y="1069203"/>
                </a:cubicBezTo>
                <a:close/>
                <a:moveTo>
                  <a:pt x="5653291" y="1069203"/>
                </a:moveTo>
                <a:cubicBezTo>
                  <a:pt x="5659125" y="1069203"/>
                  <a:pt x="5665688" y="1075037"/>
                  <a:pt x="5665688" y="1083059"/>
                </a:cubicBezTo>
                <a:cubicBezTo>
                  <a:pt x="5665688" y="1088893"/>
                  <a:pt x="5659125" y="1095457"/>
                  <a:pt x="5653291" y="1095457"/>
                </a:cubicBezTo>
                <a:cubicBezTo>
                  <a:pt x="5645269" y="1095457"/>
                  <a:pt x="5639435" y="1088893"/>
                  <a:pt x="5639435" y="1083059"/>
                </a:cubicBezTo>
                <a:cubicBezTo>
                  <a:pt x="5639435" y="1075037"/>
                  <a:pt x="5645269" y="1069203"/>
                  <a:pt x="5653291" y="1069203"/>
                </a:cubicBezTo>
                <a:close/>
                <a:moveTo>
                  <a:pt x="5581002" y="1069203"/>
                </a:moveTo>
                <a:cubicBezTo>
                  <a:pt x="5588295" y="1069203"/>
                  <a:pt x="5594858" y="1075037"/>
                  <a:pt x="5594858" y="1083059"/>
                </a:cubicBezTo>
                <a:cubicBezTo>
                  <a:pt x="5594858" y="1088893"/>
                  <a:pt x="5588295" y="1095457"/>
                  <a:pt x="5581002" y="1095457"/>
                </a:cubicBezTo>
                <a:cubicBezTo>
                  <a:pt x="5574439" y="1095457"/>
                  <a:pt x="5568605" y="1088893"/>
                  <a:pt x="5568605" y="1083059"/>
                </a:cubicBezTo>
                <a:cubicBezTo>
                  <a:pt x="5568605" y="1075037"/>
                  <a:pt x="5574439" y="1069203"/>
                  <a:pt x="5581002" y="1069203"/>
                </a:cubicBezTo>
                <a:close/>
                <a:moveTo>
                  <a:pt x="5510171" y="1069203"/>
                </a:moveTo>
                <a:cubicBezTo>
                  <a:pt x="5517464" y="1069203"/>
                  <a:pt x="5524027" y="1075037"/>
                  <a:pt x="5524027" y="1083059"/>
                </a:cubicBezTo>
                <a:cubicBezTo>
                  <a:pt x="5524027" y="1088893"/>
                  <a:pt x="5517464" y="1095457"/>
                  <a:pt x="5510171" y="1095457"/>
                </a:cubicBezTo>
                <a:cubicBezTo>
                  <a:pt x="5503608" y="1095457"/>
                  <a:pt x="5497774" y="1088893"/>
                  <a:pt x="5497774" y="1083059"/>
                </a:cubicBezTo>
                <a:cubicBezTo>
                  <a:pt x="5497774" y="1075037"/>
                  <a:pt x="5503608" y="1069203"/>
                  <a:pt x="5510171" y="1069203"/>
                </a:cubicBezTo>
                <a:close/>
                <a:moveTo>
                  <a:pt x="5438937" y="1069203"/>
                </a:moveTo>
                <a:cubicBezTo>
                  <a:pt x="5447182" y="1069203"/>
                  <a:pt x="5453178" y="1075037"/>
                  <a:pt x="5453178" y="1083059"/>
                </a:cubicBezTo>
                <a:cubicBezTo>
                  <a:pt x="5453178" y="1088893"/>
                  <a:pt x="5447182" y="1095457"/>
                  <a:pt x="5438937" y="1095457"/>
                </a:cubicBezTo>
                <a:cubicBezTo>
                  <a:pt x="5431442" y="1095457"/>
                  <a:pt x="5426945" y="1088893"/>
                  <a:pt x="5426945" y="1083059"/>
                </a:cubicBezTo>
                <a:cubicBezTo>
                  <a:pt x="5426945" y="1075037"/>
                  <a:pt x="5431442" y="1069203"/>
                  <a:pt x="5438937" y="1069203"/>
                </a:cubicBezTo>
                <a:close/>
                <a:moveTo>
                  <a:pt x="5367530" y="1069203"/>
                </a:moveTo>
                <a:cubicBezTo>
                  <a:pt x="5376092" y="1069203"/>
                  <a:pt x="5382318" y="1075037"/>
                  <a:pt x="5382318" y="1083059"/>
                </a:cubicBezTo>
                <a:cubicBezTo>
                  <a:pt x="5382318" y="1088893"/>
                  <a:pt x="5376092" y="1095457"/>
                  <a:pt x="5367530" y="1095457"/>
                </a:cubicBezTo>
                <a:cubicBezTo>
                  <a:pt x="5359747" y="1095457"/>
                  <a:pt x="5352742" y="1088893"/>
                  <a:pt x="5352742" y="1083059"/>
                </a:cubicBezTo>
                <a:cubicBezTo>
                  <a:pt x="5352742" y="1075037"/>
                  <a:pt x="5359747" y="1069203"/>
                  <a:pt x="5367530" y="1069203"/>
                </a:cubicBezTo>
                <a:close/>
                <a:moveTo>
                  <a:pt x="5296699" y="1069203"/>
                </a:moveTo>
                <a:cubicBezTo>
                  <a:pt x="5305261" y="1069203"/>
                  <a:pt x="5311488" y="1075037"/>
                  <a:pt x="5311488" y="1083059"/>
                </a:cubicBezTo>
                <a:cubicBezTo>
                  <a:pt x="5311488" y="1088893"/>
                  <a:pt x="5305261" y="1095457"/>
                  <a:pt x="5296699" y="1095457"/>
                </a:cubicBezTo>
                <a:cubicBezTo>
                  <a:pt x="5288915" y="1095457"/>
                  <a:pt x="5281910" y="1088893"/>
                  <a:pt x="5281910" y="1083059"/>
                </a:cubicBezTo>
                <a:cubicBezTo>
                  <a:pt x="5281910" y="1075037"/>
                  <a:pt x="5288915" y="1069203"/>
                  <a:pt x="5296699" y="1069203"/>
                </a:cubicBezTo>
                <a:close/>
                <a:moveTo>
                  <a:pt x="5225869" y="1069203"/>
                </a:moveTo>
                <a:cubicBezTo>
                  <a:pt x="5234431" y="1069203"/>
                  <a:pt x="5240657" y="1075037"/>
                  <a:pt x="5240657" y="1083059"/>
                </a:cubicBezTo>
                <a:cubicBezTo>
                  <a:pt x="5240657" y="1088893"/>
                  <a:pt x="5234431" y="1095457"/>
                  <a:pt x="5225869" y="1095457"/>
                </a:cubicBezTo>
                <a:cubicBezTo>
                  <a:pt x="5217307" y="1095457"/>
                  <a:pt x="5211081" y="1088893"/>
                  <a:pt x="5211081" y="1083059"/>
                </a:cubicBezTo>
                <a:cubicBezTo>
                  <a:pt x="5211081" y="1075037"/>
                  <a:pt x="5217307" y="1069203"/>
                  <a:pt x="5225869" y="1069203"/>
                </a:cubicBezTo>
                <a:close/>
                <a:moveTo>
                  <a:pt x="5154105" y="1069203"/>
                </a:moveTo>
                <a:cubicBezTo>
                  <a:pt x="5162127" y="1069203"/>
                  <a:pt x="5166502" y="1075037"/>
                  <a:pt x="5166502" y="1083059"/>
                </a:cubicBezTo>
                <a:cubicBezTo>
                  <a:pt x="5166502" y="1091081"/>
                  <a:pt x="5162127" y="1095457"/>
                  <a:pt x="5154105" y="1095457"/>
                </a:cubicBezTo>
                <a:cubicBezTo>
                  <a:pt x="5146083" y="1095457"/>
                  <a:pt x="5140249" y="1091081"/>
                  <a:pt x="5140249" y="1083059"/>
                </a:cubicBezTo>
                <a:cubicBezTo>
                  <a:pt x="5140249" y="1075037"/>
                  <a:pt x="5146083" y="1069203"/>
                  <a:pt x="5154105" y="1069203"/>
                </a:cubicBezTo>
                <a:close/>
                <a:moveTo>
                  <a:pt x="5083276" y="1069203"/>
                </a:moveTo>
                <a:cubicBezTo>
                  <a:pt x="5089110" y="1069203"/>
                  <a:pt x="5095673" y="1075037"/>
                  <a:pt x="5095673" y="1083059"/>
                </a:cubicBezTo>
                <a:cubicBezTo>
                  <a:pt x="5095673" y="1091081"/>
                  <a:pt x="5089110" y="1095457"/>
                  <a:pt x="5083276" y="1095457"/>
                </a:cubicBezTo>
                <a:cubicBezTo>
                  <a:pt x="5075254" y="1095457"/>
                  <a:pt x="5069420" y="1091081"/>
                  <a:pt x="5069420" y="1083059"/>
                </a:cubicBezTo>
                <a:cubicBezTo>
                  <a:pt x="5069420" y="1075037"/>
                  <a:pt x="5075254" y="1069203"/>
                  <a:pt x="5083276" y="1069203"/>
                </a:cubicBezTo>
                <a:close/>
                <a:moveTo>
                  <a:pt x="5012445" y="1069203"/>
                </a:moveTo>
                <a:cubicBezTo>
                  <a:pt x="5018279" y="1069203"/>
                  <a:pt x="5024842" y="1075037"/>
                  <a:pt x="5024842" y="1083059"/>
                </a:cubicBezTo>
                <a:cubicBezTo>
                  <a:pt x="5024842" y="1091081"/>
                  <a:pt x="5018279" y="1095457"/>
                  <a:pt x="5012445" y="1095457"/>
                </a:cubicBezTo>
                <a:cubicBezTo>
                  <a:pt x="5004423" y="1095457"/>
                  <a:pt x="4998589" y="1091081"/>
                  <a:pt x="4998589" y="1083059"/>
                </a:cubicBezTo>
                <a:cubicBezTo>
                  <a:pt x="4998589" y="1075037"/>
                  <a:pt x="5004423" y="1069203"/>
                  <a:pt x="5012445" y="1069203"/>
                </a:cubicBezTo>
                <a:close/>
                <a:moveTo>
                  <a:pt x="4940157" y="1069203"/>
                </a:moveTo>
                <a:cubicBezTo>
                  <a:pt x="4948179" y="1069203"/>
                  <a:pt x="4954013" y="1075037"/>
                  <a:pt x="4954013" y="1083059"/>
                </a:cubicBezTo>
                <a:cubicBezTo>
                  <a:pt x="4954013" y="1091081"/>
                  <a:pt x="4948179" y="1095457"/>
                  <a:pt x="4940157" y="1095457"/>
                </a:cubicBezTo>
                <a:cubicBezTo>
                  <a:pt x="4934323" y="1095457"/>
                  <a:pt x="4927760" y="1091081"/>
                  <a:pt x="4927760" y="1083059"/>
                </a:cubicBezTo>
                <a:cubicBezTo>
                  <a:pt x="4927760" y="1075037"/>
                  <a:pt x="4934323" y="1069203"/>
                  <a:pt x="4940157" y="1069203"/>
                </a:cubicBezTo>
                <a:close/>
                <a:moveTo>
                  <a:pt x="4865953" y="1069203"/>
                </a:moveTo>
                <a:cubicBezTo>
                  <a:pt x="4873975" y="1069203"/>
                  <a:pt x="4879809" y="1075037"/>
                  <a:pt x="4879809" y="1083059"/>
                </a:cubicBezTo>
                <a:cubicBezTo>
                  <a:pt x="4879809" y="1091081"/>
                  <a:pt x="4873975" y="1095457"/>
                  <a:pt x="4865953" y="1095457"/>
                </a:cubicBezTo>
                <a:cubicBezTo>
                  <a:pt x="4860119" y="1095457"/>
                  <a:pt x="4853556" y="1091081"/>
                  <a:pt x="4853556" y="1083059"/>
                </a:cubicBezTo>
                <a:cubicBezTo>
                  <a:pt x="4853556" y="1075037"/>
                  <a:pt x="4860119" y="1069203"/>
                  <a:pt x="4865953" y="1069203"/>
                </a:cubicBezTo>
                <a:close/>
                <a:moveTo>
                  <a:pt x="4795122" y="1069203"/>
                </a:moveTo>
                <a:cubicBezTo>
                  <a:pt x="4803144" y="1069203"/>
                  <a:pt x="4808978" y="1075037"/>
                  <a:pt x="4808978" y="1083059"/>
                </a:cubicBezTo>
                <a:cubicBezTo>
                  <a:pt x="4808978" y="1091081"/>
                  <a:pt x="4803144" y="1095457"/>
                  <a:pt x="4795122" y="1095457"/>
                </a:cubicBezTo>
                <a:cubicBezTo>
                  <a:pt x="4787830" y="1095457"/>
                  <a:pt x="4782725" y="1091081"/>
                  <a:pt x="4782725" y="1083059"/>
                </a:cubicBezTo>
                <a:cubicBezTo>
                  <a:pt x="4782725" y="1075037"/>
                  <a:pt x="4787830" y="1069203"/>
                  <a:pt x="4795122" y="1069203"/>
                </a:cubicBezTo>
                <a:close/>
                <a:moveTo>
                  <a:pt x="4726684" y="1069203"/>
                </a:moveTo>
                <a:cubicBezTo>
                  <a:pt x="4735246" y="1069203"/>
                  <a:pt x="4741472" y="1075037"/>
                  <a:pt x="4741472" y="1083059"/>
                </a:cubicBezTo>
                <a:cubicBezTo>
                  <a:pt x="4741472" y="1091081"/>
                  <a:pt x="4735246" y="1095457"/>
                  <a:pt x="4726684" y="1095457"/>
                </a:cubicBezTo>
                <a:cubicBezTo>
                  <a:pt x="4718122" y="1095457"/>
                  <a:pt x="4711896" y="1091081"/>
                  <a:pt x="4711896" y="1083059"/>
                </a:cubicBezTo>
                <a:cubicBezTo>
                  <a:pt x="4711896" y="1075037"/>
                  <a:pt x="4718122" y="1069203"/>
                  <a:pt x="4726684" y="1069203"/>
                </a:cubicBezTo>
                <a:close/>
                <a:moveTo>
                  <a:pt x="4655853" y="1069203"/>
                </a:moveTo>
                <a:cubicBezTo>
                  <a:pt x="4663637" y="1069203"/>
                  <a:pt x="4670642" y="1075037"/>
                  <a:pt x="4670642" y="1083059"/>
                </a:cubicBezTo>
                <a:cubicBezTo>
                  <a:pt x="4670642" y="1091081"/>
                  <a:pt x="4663637" y="1095457"/>
                  <a:pt x="4655853" y="1095457"/>
                </a:cubicBezTo>
                <a:cubicBezTo>
                  <a:pt x="4647291" y="1095457"/>
                  <a:pt x="4641064" y="1091081"/>
                  <a:pt x="4641064" y="1083059"/>
                </a:cubicBezTo>
                <a:cubicBezTo>
                  <a:pt x="4641064" y="1075037"/>
                  <a:pt x="4647291" y="1069203"/>
                  <a:pt x="4655853" y="1069203"/>
                </a:cubicBezTo>
                <a:close/>
                <a:moveTo>
                  <a:pt x="4585023" y="1069203"/>
                </a:moveTo>
                <a:cubicBezTo>
                  <a:pt x="4592806" y="1069203"/>
                  <a:pt x="4599811" y="1075037"/>
                  <a:pt x="4599811" y="1083059"/>
                </a:cubicBezTo>
                <a:cubicBezTo>
                  <a:pt x="4599811" y="1091081"/>
                  <a:pt x="4592806" y="1095457"/>
                  <a:pt x="4585023" y="1095457"/>
                </a:cubicBezTo>
                <a:cubicBezTo>
                  <a:pt x="4576461" y="1095457"/>
                  <a:pt x="4570235" y="1091081"/>
                  <a:pt x="4570235" y="1083059"/>
                </a:cubicBezTo>
                <a:cubicBezTo>
                  <a:pt x="4570235" y="1075037"/>
                  <a:pt x="4576461" y="1069203"/>
                  <a:pt x="4585023" y="1069203"/>
                </a:cubicBezTo>
                <a:close/>
                <a:moveTo>
                  <a:pt x="4513260" y="1069203"/>
                </a:moveTo>
                <a:cubicBezTo>
                  <a:pt x="4519094" y="1069203"/>
                  <a:pt x="4525657" y="1075430"/>
                  <a:pt x="4525657" y="1083991"/>
                </a:cubicBezTo>
                <a:cubicBezTo>
                  <a:pt x="4525657" y="1092553"/>
                  <a:pt x="4519094" y="1098780"/>
                  <a:pt x="4513260" y="1098780"/>
                </a:cubicBezTo>
                <a:cubicBezTo>
                  <a:pt x="4505238" y="1098780"/>
                  <a:pt x="4499404" y="1092553"/>
                  <a:pt x="4499404" y="1083991"/>
                </a:cubicBezTo>
                <a:cubicBezTo>
                  <a:pt x="4499404" y="1075430"/>
                  <a:pt x="4505238" y="1069203"/>
                  <a:pt x="4513260" y="1069203"/>
                </a:cubicBezTo>
                <a:close/>
                <a:moveTo>
                  <a:pt x="4439056" y="1069203"/>
                </a:moveTo>
                <a:cubicBezTo>
                  <a:pt x="4445619" y="1069203"/>
                  <a:pt x="4451453" y="1075430"/>
                  <a:pt x="4451453" y="1083991"/>
                </a:cubicBezTo>
                <a:cubicBezTo>
                  <a:pt x="4451453" y="1092553"/>
                  <a:pt x="4445619" y="1098780"/>
                  <a:pt x="4439056" y="1098780"/>
                </a:cubicBezTo>
                <a:cubicBezTo>
                  <a:pt x="4431763" y="1098780"/>
                  <a:pt x="4425200" y="1092553"/>
                  <a:pt x="4425200" y="1083991"/>
                </a:cubicBezTo>
                <a:cubicBezTo>
                  <a:pt x="4425200" y="1075430"/>
                  <a:pt x="4431763" y="1069203"/>
                  <a:pt x="4439056" y="1069203"/>
                </a:cubicBezTo>
                <a:close/>
                <a:moveTo>
                  <a:pt x="4366768" y="1069203"/>
                </a:moveTo>
                <a:cubicBezTo>
                  <a:pt x="4374790" y="1069203"/>
                  <a:pt x="4380624" y="1075430"/>
                  <a:pt x="4380624" y="1083991"/>
                </a:cubicBezTo>
                <a:cubicBezTo>
                  <a:pt x="4380624" y="1092553"/>
                  <a:pt x="4374790" y="1098780"/>
                  <a:pt x="4366768" y="1098780"/>
                </a:cubicBezTo>
                <a:cubicBezTo>
                  <a:pt x="4360934" y="1098780"/>
                  <a:pt x="4354371" y="1092553"/>
                  <a:pt x="4354371" y="1083991"/>
                </a:cubicBezTo>
                <a:cubicBezTo>
                  <a:pt x="4354371" y="1075430"/>
                  <a:pt x="4360934" y="1069203"/>
                  <a:pt x="4366768" y="1069203"/>
                </a:cubicBezTo>
                <a:close/>
                <a:moveTo>
                  <a:pt x="4295937" y="1069203"/>
                </a:moveTo>
                <a:cubicBezTo>
                  <a:pt x="4303959" y="1069203"/>
                  <a:pt x="4309793" y="1075430"/>
                  <a:pt x="4309793" y="1083991"/>
                </a:cubicBezTo>
                <a:cubicBezTo>
                  <a:pt x="4309793" y="1092553"/>
                  <a:pt x="4303959" y="1098780"/>
                  <a:pt x="4295937" y="1098780"/>
                </a:cubicBezTo>
                <a:cubicBezTo>
                  <a:pt x="4290103" y="1098780"/>
                  <a:pt x="4283540" y="1092553"/>
                  <a:pt x="4283540" y="1083991"/>
                </a:cubicBezTo>
                <a:cubicBezTo>
                  <a:pt x="4283540" y="1075430"/>
                  <a:pt x="4290103" y="1069203"/>
                  <a:pt x="4295937" y="1069203"/>
                </a:cubicBezTo>
                <a:close/>
                <a:moveTo>
                  <a:pt x="4225107" y="1069203"/>
                </a:moveTo>
                <a:cubicBezTo>
                  <a:pt x="4233129" y="1069203"/>
                  <a:pt x="4238963" y="1075430"/>
                  <a:pt x="4238963" y="1083991"/>
                </a:cubicBezTo>
                <a:cubicBezTo>
                  <a:pt x="4238963" y="1092553"/>
                  <a:pt x="4233129" y="1098780"/>
                  <a:pt x="4225107" y="1098780"/>
                </a:cubicBezTo>
                <a:cubicBezTo>
                  <a:pt x="4217085" y="1098780"/>
                  <a:pt x="4212710" y="1092553"/>
                  <a:pt x="4212710" y="1083991"/>
                </a:cubicBezTo>
                <a:cubicBezTo>
                  <a:pt x="4212710" y="1075430"/>
                  <a:pt x="4217085" y="1069203"/>
                  <a:pt x="4225107" y="1069203"/>
                </a:cubicBezTo>
                <a:close/>
                <a:moveTo>
                  <a:pt x="4153295" y="1069203"/>
                </a:moveTo>
                <a:cubicBezTo>
                  <a:pt x="4161078" y="1069203"/>
                  <a:pt x="4168083" y="1075430"/>
                  <a:pt x="4168083" y="1083991"/>
                </a:cubicBezTo>
                <a:cubicBezTo>
                  <a:pt x="4168083" y="1092553"/>
                  <a:pt x="4161078" y="1098780"/>
                  <a:pt x="4153295" y="1098780"/>
                </a:cubicBezTo>
                <a:cubicBezTo>
                  <a:pt x="4144733" y="1098780"/>
                  <a:pt x="4138507" y="1092553"/>
                  <a:pt x="4138507" y="1083991"/>
                </a:cubicBezTo>
                <a:cubicBezTo>
                  <a:pt x="4138507" y="1075430"/>
                  <a:pt x="4144733" y="1069203"/>
                  <a:pt x="4153295" y="1069203"/>
                </a:cubicBezTo>
                <a:close/>
                <a:moveTo>
                  <a:pt x="4082465" y="1069203"/>
                </a:moveTo>
                <a:cubicBezTo>
                  <a:pt x="4090249" y="1069203"/>
                  <a:pt x="4097254" y="1075430"/>
                  <a:pt x="4097254" y="1083991"/>
                </a:cubicBezTo>
                <a:cubicBezTo>
                  <a:pt x="4097254" y="1092553"/>
                  <a:pt x="4090249" y="1098780"/>
                  <a:pt x="4082465" y="1098780"/>
                </a:cubicBezTo>
                <a:cubicBezTo>
                  <a:pt x="4073903" y="1098780"/>
                  <a:pt x="4067676" y="1092553"/>
                  <a:pt x="4067676" y="1083991"/>
                </a:cubicBezTo>
                <a:cubicBezTo>
                  <a:pt x="4067676" y="1075430"/>
                  <a:pt x="4073903" y="1069203"/>
                  <a:pt x="4082465" y="1069203"/>
                </a:cubicBezTo>
                <a:close/>
                <a:moveTo>
                  <a:pt x="4011635" y="1069203"/>
                </a:moveTo>
                <a:cubicBezTo>
                  <a:pt x="4019418" y="1069203"/>
                  <a:pt x="4026423" y="1075430"/>
                  <a:pt x="4026423" y="1083991"/>
                </a:cubicBezTo>
                <a:cubicBezTo>
                  <a:pt x="4026423" y="1092553"/>
                  <a:pt x="4019418" y="1098780"/>
                  <a:pt x="4011635" y="1098780"/>
                </a:cubicBezTo>
                <a:cubicBezTo>
                  <a:pt x="4003073" y="1098780"/>
                  <a:pt x="3996847" y="1092553"/>
                  <a:pt x="3996847" y="1083991"/>
                </a:cubicBezTo>
                <a:cubicBezTo>
                  <a:pt x="3996847" y="1075430"/>
                  <a:pt x="4003073" y="1069203"/>
                  <a:pt x="4011635" y="1069203"/>
                </a:cubicBezTo>
                <a:close/>
                <a:moveTo>
                  <a:pt x="3939871" y="1069203"/>
                </a:moveTo>
                <a:cubicBezTo>
                  <a:pt x="3947893" y="1069203"/>
                  <a:pt x="3952268" y="1075430"/>
                  <a:pt x="3952268" y="1083991"/>
                </a:cubicBezTo>
                <a:cubicBezTo>
                  <a:pt x="3952268" y="1092553"/>
                  <a:pt x="3947893" y="1098780"/>
                  <a:pt x="3939871" y="1098780"/>
                </a:cubicBezTo>
                <a:cubicBezTo>
                  <a:pt x="3932578" y="1098780"/>
                  <a:pt x="3926015" y="1092553"/>
                  <a:pt x="3926015" y="1083991"/>
                </a:cubicBezTo>
                <a:cubicBezTo>
                  <a:pt x="3926015" y="1075430"/>
                  <a:pt x="3932578" y="1069203"/>
                  <a:pt x="3939871" y="1069203"/>
                </a:cubicBezTo>
                <a:close/>
                <a:moveTo>
                  <a:pt x="582439" y="1069203"/>
                </a:moveTo>
                <a:cubicBezTo>
                  <a:pt x="589732" y="1069203"/>
                  <a:pt x="596295" y="1075766"/>
                  <a:pt x="596295" y="1083059"/>
                </a:cubicBezTo>
                <a:cubicBezTo>
                  <a:pt x="596295" y="1089622"/>
                  <a:pt x="589732" y="1095457"/>
                  <a:pt x="582439" y="1095457"/>
                </a:cubicBezTo>
                <a:cubicBezTo>
                  <a:pt x="574416" y="1095457"/>
                  <a:pt x="570041" y="1089622"/>
                  <a:pt x="570041" y="1083059"/>
                </a:cubicBezTo>
                <a:cubicBezTo>
                  <a:pt x="570041" y="1075766"/>
                  <a:pt x="574416" y="1069203"/>
                  <a:pt x="582439" y="1069203"/>
                </a:cubicBezTo>
                <a:close/>
                <a:moveTo>
                  <a:pt x="513628" y="1069203"/>
                </a:moveTo>
                <a:cubicBezTo>
                  <a:pt x="521977" y="1069203"/>
                  <a:pt x="528807" y="1075766"/>
                  <a:pt x="528807" y="1083059"/>
                </a:cubicBezTo>
                <a:cubicBezTo>
                  <a:pt x="528807" y="1089622"/>
                  <a:pt x="521977" y="1095457"/>
                  <a:pt x="513628" y="1095457"/>
                </a:cubicBezTo>
                <a:cubicBezTo>
                  <a:pt x="506040" y="1095457"/>
                  <a:pt x="499209" y="1089622"/>
                  <a:pt x="499209" y="1083059"/>
                </a:cubicBezTo>
                <a:cubicBezTo>
                  <a:pt x="499209" y="1075766"/>
                  <a:pt x="506040" y="1069203"/>
                  <a:pt x="513628" y="1069203"/>
                </a:cubicBezTo>
                <a:close/>
                <a:moveTo>
                  <a:pt x="439795" y="1069203"/>
                </a:moveTo>
                <a:cubicBezTo>
                  <a:pt x="448358" y="1069203"/>
                  <a:pt x="454585" y="1075766"/>
                  <a:pt x="454585" y="1083059"/>
                </a:cubicBezTo>
                <a:cubicBezTo>
                  <a:pt x="454585" y="1089622"/>
                  <a:pt x="448358" y="1095457"/>
                  <a:pt x="439795" y="1095457"/>
                </a:cubicBezTo>
                <a:cubicBezTo>
                  <a:pt x="432012" y="1095457"/>
                  <a:pt x="425007" y="1089622"/>
                  <a:pt x="425007" y="1083059"/>
                </a:cubicBezTo>
                <a:cubicBezTo>
                  <a:pt x="425007" y="1075766"/>
                  <a:pt x="432012" y="1069203"/>
                  <a:pt x="439795" y="1069203"/>
                </a:cubicBezTo>
                <a:close/>
                <a:moveTo>
                  <a:pt x="368965" y="1069203"/>
                </a:moveTo>
                <a:cubicBezTo>
                  <a:pt x="377527" y="1069203"/>
                  <a:pt x="383754" y="1075766"/>
                  <a:pt x="383754" y="1083059"/>
                </a:cubicBezTo>
                <a:cubicBezTo>
                  <a:pt x="383754" y="1089622"/>
                  <a:pt x="377527" y="1095457"/>
                  <a:pt x="368965" y="1095457"/>
                </a:cubicBezTo>
                <a:cubicBezTo>
                  <a:pt x="361182" y="1095457"/>
                  <a:pt x="354177" y="1089622"/>
                  <a:pt x="354177" y="1083059"/>
                </a:cubicBezTo>
                <a:cubicBezTo>
                  <a:pt x="354177" y="1075766"/>
                  <a:pt x="361182" y="1069203"/>
                  <a:pt x="368965" y="1069203"/>
                </a:cubicBezTo>
                <a:close/>
                <a:moveTo>
                  <a:pt x="297201" y="1069203"/>
                </a:moveTo>
                <a:cubicBezTo>
                  <a:pt x="305223" y="1069203"/>
                  <a:pt x="309599" y="1075766"/>
                  <a:pt x="309599" y="1083059"/>
                </a:cubicBezTo>
                <a:cubicBezTo>
                  <a:pt x="309599" y="1089622"/>
                  <a:pt x="305223" y="1095457"/>
                  <a:pt x="297201" y="1095457"/>
                </a:cubicBezTo>
                <a:cubicBezTo>
                  <a:pt x="289909" y="1095457"/>
                  <a:pt x="283346" y="1089622"/>
                  <a:pt x="283346" y="1083059"/>
                </a:cubicBezTo>
                <a:cubicBezTo>
                  <a:pt x="283346" y="1075766"/>
                  <a:pt x="289909" y="1069203"/>
                  <a:pt x="297201" y="1069203"/>
                </a:cubicBezTo>
                <a:close/>
                <a:moveTo>
                  <a:pt x="226372" y="1069203"/>
                </a:moveTo>
                <a:cubicBezTo>
                  <a:pt x="232207" y="1069203"/>
                  <a:pt x="238771" y="1075766"/>
                  <a:pt x="238771" y="1083059"/>
                </a:cubicBezTo>
                <a:cubicBezTo>
                  <a:pt x="238771" y="1089622"/>
                  <a:pt x="232207" y="1095457"/>
                  <a:pt x="226372" y="1095457"/>
                </a:cubicBezTo>
                <a:cubicBezTo>
                  <a:pt x="218350" y="1095457"/>
                  <a:pt x="212516" y="1089622"/>
                  <a:pt x="212516" y="1083059"/>
                </a:cubicBezTo>
                <a:cubicBezTo>
                  <a:pt x="212516" y="1075766"/>
                  <a:pt x="218350" y="1069203"/>
                  <a:pt x="226372" y="1069203"/>
                </a:cubicBezTo>
                <a:close/>
                <a:moveTo>
                  <a:pt x="154079" y="1069203"/>
                </a:moveTo>
                <a:cubicBezTo>
                  <a:pt x="161372" y="1069203"/>
                  <a:pt x="167935" y="1075766"/>
                  <a:pt x="167935" y="1083059"/>
                </a:cubicBezTo>
                <a:cubicBezTo>
                  <a:pt x="167935" y="1089622"/>
                  <a:pt x="161372" y="1095457"/>
                  <a:pt x="154079" y="1095457"/>
                </a:cubicBezTo>
                <a:cubicBezTo>
                  <a:pt x="147516" y="1095457"/>
                  <a:pt x="141682" y="1089622"/>
                  <a:pt x="141682" y="1083059"/>
                </a:cubicBezTo>
                <a:cubicBezTo>
                  <a:pt x="141682" y="1075766"/>
                  <a:pt x="147516" y="1069203"/>
                  <a:pt x="154079" y="1069203"/>
                </a:cubicBezTo>
                <a:close/>
                <a:moveTo>
                  <a:pt x="83249" y="1069203"/>
                </a:moveTo>
                <a:cubicBezTo>
                  <a:pt x="90542" y="1069203"/>
                  <a:pt x="97105" y="1075766"/>
                  <a:pt x="97105" y="1083059"/>
                </a:cubicBezTo>
                <a:cubicBezTo>
                  <a:pt x="97105" y="1089622"/>
                  <a:pt x="90542" y="1095457"/>
                  <a:pt x="83249" y="1095457"/>
                </a:cubicBezTo>
                <a:cubicBezTo>
                  <a:pt x="76686" y="1095457"/>
                  <a:pt x="70852" y="1089622"/>
                  <a:pt x="70852" y="1083059"/>
                </a:cubicBezTo>
                <a:cubicBezTo>
                  <a:pt x="70852" y="1075766"/>
                  <a:pt x="76686" y="1069203"/>
                  <a:pt x="83249" y="1069203"/>
                </a:cubicBezTo>
                <a:close/>
                <a:moveTo>
                  <a:pt x="12014" y="1069203"/>
                </a:moveTo>
                <a:cubicBezTo>
                  <a:pt x="20258" y="1069203"/>
                  <a:pt x="26255" y="1075766"/>
                  <a:pt x="26255" y="1083059"/>
                </a:cubicBezTo>
                <a:cubicBezTo>
                  <a:pt x="26255" y="1091081"/>
                  <a:pt x="20258" y="1095457"/>
                  <a:pt x="12014" y="1095457"/>
                </a:cubicBezTo>
                <a:cubicBezTo>
                  <a:pt x="4518" y="1095457"/>
                  <a:pt x="21" y="1091081"/>
                  <a:pt x="21" y="1083059"/>
                </a:cubicBezTo>
                <a:cubicBezTo>
                  <a:pt x="21" y="1075766"/>
                  <a:pt x="4518" y="1069203"/>
                  <a:pt x="12014" y="1069203"/>
                </a:cubicBezTo>
                <a:close/>
                <a:moveTo>
                  <a:pt x="6724405" y="998371"/>
                </a:moveTo>
                <a:cubicBezTo>
                  <a:pt x="6732427" y="998371"/>
                  <a:pt x="6738261" y="1004205"/>
                  <a:pt x="6738261" y="1010768"/>
                </a:cubicBezTo>
                <a:cubicBezTo>
                  <a:pt x="6738261" y="1018061"/>
                  <a:pt x="6732427" y="1024625"/>
                  <a:pt x="6724405" y="1024625"/>
                </a:cubicBezTo>
                <a:cubicBezTo>
                  <a:pt x="6718571" y="1024625"/>
                  <a:pt x="6712008" y="1018061"/>
                  <a:pt x="6712008" y="1010768"/>
                </a:cubicBezTo>
                <a:cubicBezTo>
                  <a:pt x="6712008" y="1004205"/>
                  <a:pt x="6718571" y="998371"/>
                  <a:pt x="6724405" y="998371"/>
                </a:cubicBezTo>
                <a:close/>
                <a:moveTo>
                  <a:pt x="6653576" y="998371"/>
                </a:moveTo>
                <a:cubicBezTo>
                  <a:pt x="6660869" y="998371"/>
                  <a:pt x="6667432" y="1004205"/>
                  <a:pt x="6667432" y="1010768"/>
                </a:cubicBezTo>
                <a:cubicBezTo>
                  <a:pt x="6667432" y="1018061"/>
                  <a:pt x="6660869" y="1024625"/>
                  <a:pt x="6653576" y="1024625"/>
                </a:cubicBezTo>
                <a:cubicBezTo>
                  <a:pt x="6645554" y="1024625"/>
                  <a:pt x="6641179" y="1018061"/>
                  <a:pt x="6641179" y="1010768"/>
                </a:cubicBezTo>
                <a:cubicBezTo>
                  <a:pt x="6641179" y="1004205"/>
                  <a:pt x="6645554" y="998371"/>
                  <a:pt x="6653576" y="998371"/>
                </a:cubicBezTo>
                <a:close/>
                <a:moveTo>
                  <a:pt x="6581764" y="998371"/>
                </a:moveTo>
                <a:cubicBezTo>
                  <a:pt x="6589547" y="998371"/>
                  <a:pt x="6596552" y="1004205"/>
                  <a:pt x="6596552" y="1010768"/>
                </a:cubicBezTo>
                <a:cubicBezTo>
                  <a:pt x="6596552" y="1018061"/>
                  <a:pt x="6589547" y="1024625"/>
                  <a:pt x="6581764" y="1024625"/>
                </a:cubicBezTo>
                <a:cubicBezTo>
                  <a:pt x="6573202" y="1024625"/>
                  <a:pt x="6566976" y="1018061"/>
                  <a:pt x="6566976" y="1010768"/>
                </a:cubicBezTo>
                <a:cubicBezTo>
                  <a:pt x="6566976" y="1004205"/>
                  <a:pt x="6573202" y="998371"/>
                  <a:pt x="6581764" y="998371"/>
                </a:cubicBezTo>
                <a:close/>
                <a:moveTo>
                  <a:pt x="6510933" y="998371"/>
                </a:moveTo>
                <a:cubicBezTo>
                  <a:pt x="6518717" y="998371"/>
                  <a:pt x="6525722" y="1004205"/>
                  <a:pt x="6525722" y="1010768"/>
                </a:cubicBezTo>
                <a:cubicBezTo>
                  <a:pt x="6525722" y="1018061"/>
                  <a:pt x="6518717" y="1024625"/>
                  <a:pt x="6510933" y="1024625"/>
                </a:cubicBezTo>
                <a:cubicBezTo>
                  <a:pt x="6502371" y="1024625"/>
                  <a:pt x="6496144" y="1018061"/>
                  <a:pt x="6496144" y="1010768"/>
                </a:cubicBezTo>
                <a:cubicBezTo>
                  <a:pt x="6496144" y="1004205"/>
                  <a:pt x="6502371" y="998371"/>
                  <a:pt x="6510933" y="998371"/>
                </a:cubicBezTo>
                <a:close/>
                <a:moveTo>
                  <a:pt x="6440492" y="998371"/>
                </a:moveTo>
                <a:cubicBezTo>
                  <a:pt x="6448081" y="998371"/>
                  <a:pt x="6454911" y="1004205"/>
                  <a:pt x="6454911" y="1010768"/>
                </a:cubicBezTo>
                <a:cubicBezTo>
                  <a:pt x="6454911" y="1018061"/>
                  <a:pt x="6448081" y="1024625"/>
                  <a:pt x="6440492" y="1024625"/>
                </a:cubicBezTo>
                <a:cubicBezTo>
                  <a:pt x="6432145" y="1024625"/>
                  <a:pt x="6425315" y="1018061"/>
                  <a:pt x="6425315" y="1010768"/>
                </a:cubicBezTo>
                <a:cubicBezTo>
                  <a:pt x="6425315" y="1004205"/>
                  <a:pt x="6432145" y="998371"/>
                  <a:pt x="6440492" y="998371"/>
                </a:cubicBezTo>
                <a:close/>
                <a:moveTo>
                  <a:pt x="6368340" y="998371"/>
                </a:moveTo>
                <a:cubicBezTo>
                  <a:pt x="6376362" y="998371"/>
                  <a:pt x="6380737" y="1004205"/>
                  <a:pt x="6380737" y="1010768"/>
                </a:cubicBezTo>
                <a:cubicBezTo>
                  <a:pt x="6380737" y="1018061"/>
                  <a:pt x="6376362" y="1024625"/>
                  <a:pt x="6368340" y="1024625"/>
                </a:cubicBezTo>
                <a:cubicBezTo>
                  <a:pt x="6361047" y="1024625"/>
                  <a:pt x="6354484" y="1018061"/>
                  <a:pt x="6354484" y="1010768"/>
                </a:cubicBezTo>
                <a:cubicBezTo>
                  <a:pt x="6354484" y="1004205"/>
                  <a:pt x="6361047" y="998371"/>
                  <a:pt x="6368340" y="998371"/>
                </a:cubicBezTo>
                <a:close/>
                <a:moveTo>
                  <a:pt x="6297511" y="998371"/>
                </a:moveTo>
                <a:cubicBezTo>
                  <a:pt x="6304074" y="998371"/>
                  <a:pt x="6309908" y="1004205"/>
                  <a:pt x="6309908" y="1010768"/>
                </a:cubicBezTo>
                <a:cubicBezTo>
                  <a:pt x="6309908" y="1018061"/>
                  <a:pt x="6304074" y="1024625"/>
                  <a:pt x="6297511" y="1024625"/>
                </a:cubicBezTo>
                <a:cubicBezTo>
                  <a:pt x="6290218" y="1024625"/>
                  <a:pt x="6283655" y="1018061"/>
                  <a:pt x="6283655" y="1010768"/>
                </a:cubicBezTo>
                <a:cubicBezTo>
                  <a:pt x="6283655" y="1004205"/>
                  <a:pt x="6290218" y="998371"/>
                  <a:pt x="6297511" y="998371"/>
                </a:cubicBezTo>
                <a:close/>
                <a:moveTo>
                  <a:pt x="6226679" y="998371"/>
                </a:moveTo>
                <a:cubicBezTo>
                  <a:pt x="6233242" y="998371"/>
                  <a:pt x="6239076" y="1004205"/>
                  <a:pt x="6239076" y="1010768"/>
                </a:cubicBezTo>
                <a:cubicBezTo>
                  <a:pt x="6239076" y="1018061"/>
                  <a:pt x="6233242" y="1024625"/>
                  <a:pt x="6226679" y="1024625"/>
                </a:cubicBezTo>
                <a:cubicBezTo>
                  <a:pt x="6219386" y="1024625"/>
                  <a:pt x="6212823" y="1018061"/>
                  <a:pt x="6212823" y="1010768"/>
                </a:cubicBezTo>
                <a:cubicBezTo>
                  <a:pt x="6212823" y="1004205"/>
                  <a:pt x="6219386" y="998371"/>
                  <a:pt x="6226679" y="998371"/>
                </a:cubicBezTo>
                <a:close/>
                <a:moveTo>
                  <a:pt x="6154391" y="998371"/>
                </a:moveTo>
                <a:cubicBezTo>
                  <a:pt x="6161684" y="998371"/>
                  <a:pt x="6168247" y="1004205"/>
                  <a:pt x="6168247" y="1010768"/>
                </a:cubicBezTo>
                <a:cubicBezTo>
                  <a:pt x="6168247" y="1018061"/>
                  <a:pt x="6161684" y="1024625"/>
                  <a:pt x="6154391" y="1024625"/>
                </a:cubicBezTo>
                <a:cubicBezTo>
                  <a:pt x="6147828" y="1024625"/>
                  <a:pt x="6141994" y="1018061"/>
                  <a:pt x="6141994" y="1010768"/>
                </a:cubicBezTo>
                <a:cubicBezTo>
                  <a:pt x="6141994" y="1004205"/>
                  <a:pt x="6147828" y="998371"/>
                  <a:pt x="6154391" y="998371"/>
                </a:cubicBezTo>
                <a:close/>
                <a:moveTo>
                  <a:pt x="6083559" y="998371"/>
                </a:moveTo>
                <a:cubicBezTo>
                  <a:pt x="6090852" y="998371"/>
                  <a:pt x="6097415" y="1004205"/>
                  <a:pt x="6097415" y="1010768"/>
                </a:cubicBezTo>
                <a:cubicBezTo>
                  <a:pt x="6097415" y="1018061"/>
                  <a:pt x="6090852" y="1024625"/>
                  <a:pt x="6083559" y="1024625"/>
                </a:cubicBezTo>
                <a:cubicBezTo>
                  <a:pt x="6076996" y="1024625"/>
                  <a:pt x="6071162" y="1018061"/>
                  <a:pt x="6071162" y="1010768"/>
                </a:cubicBezTo>
                <a:cubicBezTo>
                  <a:pt x="6071162" y="1004205"/>
                  <a:pt x="6076996" y="998371"/>
                  <a:pt x="6083559" y="998371"/>
                </a:cubicBezTo>
                <a:close/>
                <a:moveTo>
                  <a:pt x="6009356" y="998371"/>
                </a:moveTo>
                <a:cubicBezTo>
                  <a:pt x="6016649" y="998371"/>
                  <a:pt x="6023212" y="1004205"/>
                  <a:pt x="6023212" y="1010768"/>
                </a:cubicBezTo>
                <a:cubicBezTo>
                  <a:pt x="6023212" y="1018061"/>
                  <a:pt x="6016649" y="1024625"/>
                  <a:pt x="6009356" y="1024625"/>
                </a:cubicBezTo>
                <a:cubicBezTo>
                  <a:pt x="6001334" y="1024625"/>
                  <a:pt x="5996959" y="1018061"/>
                  <a:pt x="5996959" y="1010768"/>
                </a:cubicBezTo>
                <a:cubicBezTo>
                  <a:pt x="5996959" y="1004205"/>
                  <a:pt x="6001334" y="998371"/>
                  <a:pt x="6009356" y="998371"/>
                </a:cubicBezTo>
                <a:close/>
                <a:moveTo>
                  <a:pt x="5940548" y="998371"/>
                </a:moveTo>
                <a:cubicBezTo>
                  <a:pt x="5948896" y="998371"/>
                  <a:pt x="5955726" y="1004205"/>
                  <a:pt x="5955726" y="1010768"/>
                </a:cubicBezTo>
                <a:cubicBezTo>
                  <a:pt x="5955726" y="1018061"/>
                  <a:pt x="5948896" y="1024625"/>
                  <a:pt x="5940548" y="1024625"/>
                </a:cubicBezTo>
                <a:cubicBezTo>
                  <a:pt x="5932960" y="1024625"/>
                  <a:pt x="5926130" y="1018061"/>
                  <a:pt x="5926130" y="1010768"/>
                </a:cubicBezTo>
                <a:cubicBezTo>
                  <a:pt x="5926130" y="1004205"/>
                  <a:pt x="5932960" y="998371"/>
                  <a:pt x="5940548" y="998371"/>
                </a:cubicBezTo>
                <a:close/>
                <a:moveTo>
                  <a:pt x="5870088" y="998371"/>
                </a:moveTo>
                <a:cubicBezTo>
                  <a:pt x="5878650" y="998371"/>
                  <a:pt x="5884877" y="1004205"/>
                  <a:pt x="5884877" y="1010768"/>
                </a:cubicBezTo>
                <a:cubicBezTo>
                  <a:pt x="5884877" y="1018061"/>
                  <a:pt x="5878650" y="1024625"/>
                  <a:pt x="5870088" y="1024625"/>
                </a:cubicBezTo>
                <a:cubicBezTo>
                  <a:pt x="5862304" y="1024625"/>
                  <a:pt x="5855299" y="1018061"/>
                  <a:pt x="5855299" y="1010768"/>
                </a:cubicBezTo>
                <a:cubicBezTo>
                  <a:pt x="5855299" y="1004205"/>
                  <a:pt x="5862304" y="998371"/>
                  <a:pt x="5870088" y="998371"/>
                </a:cubicBezTo>
                <a:close/>
                <a:moveTo>
                  <a:pt x="5799257" y="998371"/>
                </a:moveTo>
                <a:cubicBezTo>
                  <a:pt x="5807819" y="998371"/>
                  <a:pt x="5814045" y="1004205"/>
                  <a:pt x="5814045" y="1010768"/>
                </a:cubicBezTo>
                <a:cubicBezTo>
                  <a:pt x="5814045" y="1018061"/>
                  <a:pt x="5807819" y="1024625"/>
                  <a:pt x="5799257" y="1024625"/>
                </a:cubicBezTo>
                <a:cubicBezTo>
                  <a:pt x="5791474" y="1024625"/>
                  <a:pt x="5784469" y="1018061"/>
                  <a:pt x="5784469" y="1010768"/>
                </a:cubicBezTo>
                <a:cubicBezTo>
                  <a:pt x="5784469" y="1004205"/>
                  <a:pt x="5791474" y="998371"/>
                  <a:pt x="5799257" y="998371"/>
                </a:cubicBezTo>
                <a:close/>
                <a:moveTo>
                  <a:pt x="5724122" y="998371"/>
                </a:moveTo>
                <a:cubicBezTo>
                  <a:pt x="5730685" y="998371"/>
                  <a:pt x="5736519" y="1004205"/>
                  <a:pt x="5736519" y="1010768"/>
                </a:cubicBezTo>
                <a:cubicBezTo>
                  <a:pt x="5736519" y="1018061"/>
                  <a:pt x="5730685" y="1024625"/>
                  <a:pt x="5724122" y="1024625"/>
                </a:cubicBezTo>
                <a:cubicBezTo>
                  <a:pt x="5716100" y="1024625"/>
                  <a:pt x="5710266" y="1018061"/>
                  <a:pt x="5710266" y="1010768"/>
                </a:cubicBezTo>
                <a:cubicBezTo>
                  <a:pt x="5710266" y="1004205"/>
                  <a:pt x="5716100" y="998371"/>
                  <a:pt x="5724122" y="998371"/>
                </a:cubicBezTo>
                <a:close/>
                <a:moveTo>
                  <a:pt x="5653291" y="998371"/>
                </a:moveTo>
                <a:cubicBezTo>
                  <a:pt x="5659125" y="998371"/>
                  <a:pt x="5665688" y="1004205"/>
                  <a:pt x="5665688" y="1012227"/>
                </a:cubicBezTo>
                <a:cubicBezTo>
                  <a:pt x="5665688" y="1018061"/>
                  <a:pt x="5659125" y="1024625"/>
                  <a:pt x="5653291" y="1024625"/>
                </a:cubicBezTo>
                <a:cubicBezTo>
                  <a:pt x="5645269" y="1024625"/>
                  <a:pt x="5639435" y="1018061"/>
                  <a:pt x="5639435" y="1012227"/>
                </a:cubicBezTo>
                <a:cubicBezTo>
                  <a:pt x="5639435" y="1004205"/>
                  <a:pt x="5645269" y="998371"/>
                  <a:pt x="5653291" y="998371"/>
                </a:cubicBezTo>
                <a:close/>
                <a:moveTo>
                  <a:pt x="5581002" y="998371"/>
                </a:moveTo>
                <a:cubicBezTo>
                  <a:pt x="5588295" y="998371"/>
                  <a:pt x="5594858" y="1004205"/>
                  <a:pt x="5594858" y="1012227"/>
                </a:cubicBezTo>
                <a:cubicBezTo>
                  <a:pt x="5594858" y="1018061"/>
                  <a:pt x="5588295" y="1024625"/>
                  <a:pt x="5581002" y="1024625"/>
                </a:cubicBezTo>
                <a:cubicBezTo>
                  <a:pt x="5574439" y="1024625"/>
                  <a:pt x="5568605" y="1018061"/>
                  <a:pt x="5568605" y="1012227"/>
                </a:cubicBezTo>
                <a:cubicBezTo>
                  <a:pt x="5568605" y="1004205"/>
                  <a:pt x="5574439" y="998371"/>
                  <a:pt x="5581002" y="998371"/>
                </a:cubicBezTo>
                <a:close/>
                <a:moveTo>
                  <a:pt x="5510171" y="998371"/>
                </a:moveTo>
                <a:cubicBezTo>
                  <a:pt x="5517464" y="998371"/>
                  <a:pt x="5524027" y="1004205"/>
                  <a:pt x="5524027" y="1012227"/>
                </a:cubicBezTo>
                <a:cubicBezTo>
                  <a:pt x="5524027" y="1018061"/>
                  <a:pt x="5517464" y="1024625"/>
                  <a:pt x="5510171" y="1024625"/>
                </a:cubicBezTo>
                <a:cubicBezTo>
                  <a:pt x="5503608" y="1024625"/>
                  <a:pt x="5497774" y="1018061"/>
                  <a:pt x="5497774" y="1012227"/>
                </a:cubicBezTo>
                <a:cubicBezTo>
                  <a:pt x="5497774" y="1004205"/>
                  <a:pt x="5503608" y="998371"/>
                  <a:pt x="5510171" y="998371"/>
                </a:cubicBezTo>
                <a:close/>
                <a:moveTo>
                  <a:pt x="5438937" y="998371"/>
                </a:moveTo>
                <a:cubicBezTo>
                  <a:pt x="5447182" y="998371"/>
                  <a:pt x="5453178" y="1004205"/>
                  <a:pt x="5453178" y="1012227"/>
                </a:cubicBezTo>
                <a:cubicBezTo>
                  <a:pt x="5453178" y="1018061"/>
                  <a:pt x="5447182" y="1024625"/>
                  <a:pt x="5438937" y="1024625"/>
                </a:cubicBezTo>
                <a:cubicBezTo>
                  <a:pt x="5431442" y="1024625"/>
                  <a:pt x="5426945" y="1018061"/>
                  <a:pt x="5426945" y="1012227"/>
                </a:cubicBezTo>
                <a:cubicBezTo>
                  <a:pt x="5426945" y="1004205"/>
                  <a:pt x="5431442" y="998371"/>
                  <a:pt x="5438937" y="998371"/>
                </a:cubicBezTo>
                <a:close/>
                <a:moveTo>
                  <a:pt x="5367530" y="998371"/>
                </a:moveTo>
                <a:cubicBezTo>
                  <a:pt x="5376092" y="998371"/>
                  <a:pt x="5382318" y="1004205"/>
                  <a:pt x="5382318" y="1012227"/>
                </a:cubicBezTo>
                <a:cubicBezTo>
                  <a:pt x="5382318" y="1018061"/>
                  <a:pt x="5376092" y="1024625"/>
                  <a:pt x="5367530" y="1024625"/>
                </a:cubicBezTo>
                <a:cubicBezTo>
                  <a:pt x="5359747" y="1024625"/>
                  <a:pt x="5352742" y="1018061"/>
                  <a:pt x="5352742" y="1012227"/>
                </a:cubicBezTo>
                <a:cubicBezTo>
                  <a:pt x="5352742" y="1004205"/>
                  <a:pt x="5359747" y="998371"/>
                  <a:pt x="5367530" y="998371"/>
                </a:cubicBezTo>
                <a:close/>
                <a:moveTo>
                  <a:pt x="5296699" y="998371"/>
                </a:moveTo>
                <a:cubicBezTo>
                  <a:pt x="5305261" y="998371"/>
                  <a:pt x="5311488" y="1004205"/>
                  <a:pt x="5311488" y="1012227"/>
                </a:cubicBezTo>
                <a:cubicBezTo>
                  <a:pt x="5311488" y="1018061"/>
                  <a:pt x="5305261" y="1024625"/>
                  <a:pt x="5296699" y="1024625"/>
                </a:cubicBezTo>
                <a:cubicBezTo>
                  <a:pt x="5288915" y="1024625"/>
                  <a:pt x="5281910" y="1018061"/>
                  <a:pt x="5281910" y="1012227"/>
                </a:cubicBezTo>
                <a:cubicBezTo>
                  <a:pt x="5281910" y="1004205"/>
                  <a:pt x="5288915" y="998371"/>
                  <a:pt x="5296699" y="998371"/>
                </a:cubicBezTo>
                <a:close/>
                <a:moveTo>
                  <a:pt x="5225869" y="998371"/>
                </a:moveTo>
                <a:cubicBezTo>
                  <a:pt x="5234431" y="998371"/>
                  <a:pt x="5240657" y="1004205"/>
                  <a:pt x="5240657" y="1012227"/>
                </a:cubicBezTo>
                <a:cubicBezTo>
                  <a:pt x="5240657" y="1018061"/>
                  <a:pt x="5234431" y="1024625"/>
                  <a:pt x="5225869" y="1024625"/>
                </a:cubicBezTo>
                <a:cubicBezTo>
                  <a:pt x="5217307" y="1024625"/>
                  <a:pt x="5211081" y="1018061"/>
                  <a:pt x="5211081" y="1012227"/>
                </a:cubicBezTo>
                <a:cubicBezTo>
                  <a:pt x="5211081" y="1004205"/>
                  <a:pt x="5217307" y="998371"/>
                  <a:pt x="5225869" y="998371"/>
                </a:cubicBezTo>
                <a:close/>
                <a:moveTo>
                  <a:pt x="5154105" y="998371"/>
                </a:moveTo>
                <a:cubicBezTo>
                  <a:pt x="5162127" y="998371"/>
                  <a:pt x="5166502" y="1004205"/>
                  <a:pt x="5166502" y="1012227"/>
                </a:cubicBezTo>
                <a:cubicBezTo>
                  <a:pt x="5166502" y="1018061"/>
                  <a:pt x="5162127" y="1024625"/>
                  <a:pt x="5154105" y="1024625"/>
                </a:cubicBezTo>
                <a:cubicBezTo>
                  <a:pt x="5146083" y="1024625"/>
                  <a:pt x="5140249" y="1018061"/>
                  <a:pt x="5140249" y="1012227"/>
                </a:cubicBezTo>
                <a:cubicBezTo>
                  <a:pt x="5140249" y="1004205"/>
                  <a:pt x="5146083" y="998371"/>
                  <a:pt x="5154105" y="998371"/>
                </a:cubicBezTo>
                <a:close/>
                <a:moveTo>
                  <a:pt x="5083276" y="998371"/>
                </a:moveTo>
                <a:cubicBezTo>
                  <a:pt x="5089110" y="998371"/>
                  <a:pt x="5095673" y="1004205"/>
                  <a:pt x="5095673" y="1012227"/>
                </a:cubicBezTo>
                <a:cubicBezTo>
                  <a:pt x="5095673" y="1018061"/>
                  <a:pt x="5089110" y="1024625"/>
                  <a:pt x="5083276" y="1024625"/>
                </a:cubicBezTo>
                <a:cubicBezTo>
                  <a:pt x="5075254" y="1024625"/>
                  <a:pt x="5069420" y="1018061"/>
                  <a:pt x="5069420" y="1012227"/>
                </a:cubicBezTo>
                <a:cubicBezTo>
                  <a:pt x="5069420" y="1004205"/>
                  <a:pt x="5075254" y="998371"/>
                  <a:pt x="5083276" y="998371"/>
                </a:cubicBezTo>
                <a:close/>
                <a:moveTo>
                  <a:pt x="5012445" y="998371"/>
                </a:moveTo>
                <a:cubicBezTo>
                  <a:pt x="5018279" y="998371"/>
                  <a:pt x="5024842" y="1004205"/>
                  <a:pt x="5024842" y="1012227"/>
                </a:cubicBezTo>
                <a:cubicBezTo>
                  <a:pt x="5024842" y="1018061"/>
                  <a:pt x="5018279" y="1024625"/>
                  <a:pt x="5012445" y="1024625"/>
                </a:cubicBezTo>
                <a:cubicBezTo>
                  <a:pt x="5004423" y="1024625"/>
                  <a:pt x="4998589" y="1018061"/>
                  <a:pt x="4998589" y="1012227"/>
                </a:cubicBezTo>
                <a:cubicBezTo>
                  <a:pt x="4998589" y="1004205"/>
                  <a:pt x="5004423" y="998371"/>
                  <a:pt x="5012445" y="998371"/>
                </a:cubicBezTo>
                <a:close/>
                <a:moveTo>
                  <a:pt x="4940157" y="998371"/>
                </a:moveTo>
                <a:cubicBezTo>
                  <a:pt x="4948179" y="998371"/>
                  <a:pt x="4954013" y="1004205"/>
                  <a:pt x="4954013" y="1012227"/>
                </a:cubicBezTo>
                <a:cubicBezTo>
                  <a:pt x="4954013" y="1018061"/>
                  <a:pt x="4948179" y="1024625"/>
                  <a:pt x="4940157" y="1024625"/>
                </a:cubicBezTo>
                <a:cubicBezTo>
                  <a:pt x="4934323" y="1024625"/>
                  <a:pt x="4927760" y="1018061"/>
                  <a:pt x="4927760" y="1012227"/>
                </a:cubicBezTo>
                <a:cubicBezTo>
                  <a:pt x="4927760" y="1004205"/>
                  <a:pt x="4934323" y="998371"/>
                  <a:pt x="4940157" y="998371"/>
                </a:cubicBezTo>
                <a:close/>
                <a:moveTo>
                  <a:pt x="4865953" y="998371"/>
                </a:moveTo>
                <a:cubicBezTo>
                  <a:pt x="4873975" y="998371"/>
                  <a:pt x="4879809" y="1004205"/>
                  <a:pt x="4879809" y="1012227"/>
                </a:cubicBezTo>
                <a:cubicBezTo>
                  <a:pt x="4879809" y="1018061"/>
                  <a:pt x="4873975" y="1024625"/>
                  <a:pt x="4865953" y="1024625"/>
                </a:cubicBezTo>
                <a:cubicBezTo>
                  <a:pt x="4860119" y="1024625"/>
                  <a:pt x="4853556" y="1018061"/>
                  <a:pt x="4853556" y="1012227"/>
                </a:cubicBezTo>
                <a:cubicBezTo>
                  <a:pt x="4853556" y="1004205"/>
                  <a:pt x="4860119" y="998371"/>
                  <a:pt x="4865953" y="998371"/>
                </a:cubicBezTo>
                <a:close/>
                <a:moveTo>
                  <a:pt x="4797514" y="998371"/>
                </a:moveTo>
                <a:cubicBezTo>
                  <a:pt x="4806076" y="998371"/>
                  <a:pt x="4812303" y="1004205"/>
                  <a:pt x="4812303" y="1012227"/>
                </a:cubicBezTo>
                <a:cubicBezTo>
                  <a:pt x="4812303" y="1018061"/>
                  <a:pt x="4806076" y="1024625"/>
                  <a:pt x="4797514" y="1024625"/>
                </a:cubicBezTo>
                <a:cubicBezTo>
                  <a:pt x="4789730" y="1024625"/>
                  <a:pt x="4784282" y="1018061"/>
                  <a:pt x="4782725" y="1012227"/>
                </a:cubicBezTo>
                <a:cubicBezTo>
                  <a:pt x="4782725" y="1004205"/>
                  <a:pt x="4789730" y="998371"/>
                  <a:pt x="4797514" y="998371"/>
                </a:cubicBezTo>
                <a:close/>
                <a:moveTo>
                  <a:pt x="4726684" y="998371"/>
                </a:moveTo>
                <a:cubicBezTo>
                  <a:pt x="4735246" y="998371"/>
                  <a:pt x="4741472" y="1004205"/>
                  <a:pt x="4741472" y="1012227"/>
                </a:cubicBezTo>
                <a:cubicBezTo>
                  <a:pt x="4741472" y="1018061"/>
                  <a:pt x="4735246" y="1024625"/>
                  <a:pt x="4726684" y="1024625"/>
                </a:cubicBezTo>
                <a:cubicBezTo>
                  <a:pt x="4718122" y="1024625"/>
                  <a:pt x="4711896" y="1018061"/>
                  <a:pt x="4711896" y="1012227"/>
                </a:cubicBezTo>
                <a:cubicBezTo>
                  <a:pt x="4711896" y="1004205"/>
                  <a:pt x="4718122" y="998371"/>
                  <a:pt x="4726684" y="998371"/>
                </a:cubicBezTo>
                <a:close/>
                <a:moveTo>
                  <a:pt x="4655853" y="998371"/>
                </a:moveTo>
                <a:cubicBezTo>
                  <a:pt x="4663637" y="998371"/>
                  <a:pt x="4670642" y="1004205"/>
                  <a:pt x="4670642" y="1012227"/>
                </a:cubicBezTo>
                <a:cubicBezTo>
                  <a:pt x="4670642" y="1018061"/>
                  <a:pt x="4663637" y="1024625"/>
                  <a:pt x="4655853" y="1024625"/>
                </a:cubicBezTo>
                <a:cubicBezTo>
                  <a:pt x="4647291" y="1024625"/>
                  <a:pt x="4641064" y="1018061"/>
                  <a:pt x="4641064" y="1012227"/>
                </a:cubicBezTo>
                <a:cubicBezTo>
                  <a:pt x="4641064" y="1004205"/>
                  <a:pt x="4647291" y="998371"/>
                  <a:pt x="4655853" y="998371"/>
                </a:cubicBezTo>
                <a:close/>
                <a:moveTo>
                  <a:pt x="4584091" y="998371"/>
                </a:moveTo>
                <a:cubicBezTo>
                  <a:pt x="4591384" y="998371"/>
                  <a:pt x="4596488" y="1004205"/>
                  <a:pt x="4596488" y="1012227"/>
                </a:cubicBezTo>
                <a:cubicBezTo>
                  <a:pt x="4596488" y="1018061"/>
                  <a:pt x="4591384" y="1024625"/>
                  <a:pt x="4584091" y="1024625"/>
                </a:cubicBezTo>
                <a:cubicBezTo>
                  <a:pt x="4576069" y="1024625"/>
                  <a:pt x="4570235" y="1018061"/>
                  <a:pt x="4570235" y="1012227"/>
                </a:cubicBezTo>
                <a:cubicBezTo>
                  <a:pt x="4570235" y="1004205"/>
                  <a:pt x="4576069" y="998371"/>
                  <a:pt x="4584091" y="998371"/>
                </a:cubicBezTo>
                <a:close/>
                <a:moveTo>
                  <a:pt x="4513260" y="998371"/>
                </a:moveTo>
                <a:cubicBezTo>
                  <a:pt x="4519094" y="998371"/>
                  <a:pt x="4525657" y="1004205"/>
                  <a:pt x="4525657" y="1012227"/>
                </a:cubicBezTo>
                <a:cubicBezTo>
                  <a:pt x="4525657" y="1019520"/>
                  <a:pt x="4519094" y="1024625"/>
                  <a:pt x="4513260" y="1024625"/>
                </a:cubicBezTo>
                <a:cubicBezTo>
                  <a:pt x="4505238" y="1024625"/>
                  <a:pt x="4499404" y="1019520"/>
                  <a:pt x="4499404" y="1012227"/>
                </a:cubicBezTo>
                <a:cubicBezTo>
                  <a:pt x="4499404" y="1004205"/>
                  <a:pt x="4505238" y="998371"/>
                  <a:pt x="4513260" y="998371"/>
                </a:cubicBezTo>
                <a:close/>
                <a:moveTo>
                  <a:pt x="4439056" y="998371"/>
                </a:moveTo>
                <a:cubicBezTo>
                  <a:pt x="4445619" y="998371"/>
                  <a:pt x="4451453" y="1004205"/>
                  <a:pt x="4451453" y="1012227"/>
                </a:cubicBezTo>
                <a:cubicBezTo>
                  <a:pt x="4451453" y="1019520"/>
                  <a:pt x="4445619" y="1024625"/>
                  <a:pt x="4439056" y="1024625"/>
                </a:cubicBezTo>
                <a:cubicBezTo>
                  <a:pt x="4431763" y="1024625"/>
                  <a:pt x="4425200" y="1019520"/>
                  <a:pt x="4425200" y="1012227"/>
                </a:cubicBezTo>
                <a:cubicBezTo>
                  <a:pt x="4425200" y="1004205"/>
                  <a:pt x="4431763" y="998371"/>
                  <a:pt x="4439056" y="998371"/>
                </a:cubicBezTo>
                <a:close/>
                <a:moveTo>
                  <a:pt x="4366768" y="998371"/>
                </a:moveTo>
                <a:cubicBezTo>
                  <a:pt x="4374790" y="998371"/>
                  <a:pt x="4380624" y="1004205"/>
                  <a:pt x="4380624" y="1012227"/>
                </a:cubicBezTo>
                <a:cubicBezTo>
                  <a:pt x="4380624" y="1019520"/>
                  <a:pt x="4374790" y="1024625"/>
                  <a:pt x="4366768" y="1024625"/>
                </a:cubicBezTo>
                <a:cubicBezTo>
                  <a:pt x="4360934" y="1024625"/>
                  <a:pt x="4354371" y="1019520"/>
                  <a:pt x="4354371" y="1012227"/>
                </a:cubicBezTo>
                <a:cubicBezTo>
                  <a:pt x="4354371" y="1004205"/>
                  <a:pt x="4360934" y="998371"/>
                  <a:pt x="4366768" y="998371"/>
                </a:cubicBezTo>
                <a:close/>
                <a:moveTo>
                  <a:pt x="4295937" y="998371"/>
                </a:moveTo>
                <a:cubicBezTo>
                  <a:pt x="4303959" y="998371"/>
                  <a:pt x="4309793" y="1004205"/>
                  <a:pt x="4309793" y="1012227"/>
                </a:cubicBezTo>
                <a:cubicBezTo>
                  <a:pt x="4309793" y="1019520"/>
                  <a:pt x="4303959" y="1024625"/>
                  <a:pt x="4295937" y="1024625"/>
                </a:cubicBezTo>
                <a:cubicBezTo>
                  <a:pt x="4290103" y="1024625"/>
                  <a:pt x="4283540" y="1019520"/>
                  <a:pt x="4283540" y="1012227"/>
                </a:cubicBezTo>
                <a:cubicBezTo>
                  <a:pt x="4283540" y="1004205"/>
                  <a:pt x="4290103" y="998371"/>
                  <a:pt x="4295937" y="998371"/>
                </a:cubicBezTo>
                <a:close/>
                <a:moveTo>
                  <a:pt x="4225107" y="998371"/>
                </a:moveTo>
                <a:cubicBezTo>
                  <a:pt x="4233129" y="998371"/>
                  <a:pt x="4238963" y="1004205"/>
                  <a:pt x="4238963" y="1012227"/>
                </a:cubicBezTo>
                <a:cubicBezTo>
                  <a:pt x="4238963" y="1019520"/>
                  <a:pt x="4233129" y="1024625"/>
                  <a:pt x="4225107" y="1024625"/>
                </a:cubicBezTo>
                <a:cubicBezTo>
                  <a:pt x="4217085" y="1024625"/>
                  <a:pt x="4212710" y="1019520"/>
                  <a:pt x="4212710" y="1012227"/>
                </a:cubicBezTo>
                <a:cubicBezTo>
                  <a:pt x="4212710" y="1004205"/>
                  <a:pt x="4217085" y="998371"/>
                  <a:pt x="4225107" y="998371"/>
                </a:cubicBezTo>
                <a:close/>
                <a:moveTo>
                  <a:pt x="4153295" y="998371"/>
                </a:moveTo>
                <a:cubicBezTo>
                  <a:pt x="4161078" y="998371"/>
                  <a:pt x="4168083" y="1004205"/>
                  <a:pt x="4168083" y="1012227"/>
                </a:cubicBezTo>
                <a:cubicBezTo>
                  <a:pt x="4168083" y="1019520"/>
                  <a:pt x="4161078" y="1024625"/>
                  <a:pt x="4153295" y="1024625"/>
                </a:cubicBezTo>
                <a:cubicBezTo>
                  <a:pt x="4144733" y="1024625"/>
                  <a:pt x="4138507" y="1019520"/>
                  <a:pt x="4138507" y="1012227"/>
                </a:cubicBezTo>
                <a:cubicBezTo>
                  <a:pt x="4138507" y="1004205"/>
                  <a:pt x="4144733" y="998371"/>
                  <a:pt x="4153295" y="998371"/>
                </a:cubicBezTo>
                <a:close/>
                <a:moveTo>
                  <a:pt x="4082465" y="998371"/>
                </a:moveTo>
                <a:cubicBezTo>
                  <a:pt x="4090249" y="998371"/>
                  <a:pt x="4097254" y="1004205"/>
                  <a:pt x="4097254" y="1012227"/>
                </a:cubicBezTo>
                <a:cubicBezTo>
                  <a:pt x="4097254" y="1019520"/>
                  <a:pt x="4090249" y="1024625"/>
                  <a:pt x="4082465" y="1024625"/>
                </a:cubicBezTo>
                <a:cubicBezTo>
                  <a:pt x="4073903" y="1024625"/>
                  <a:pt x="4067676" y="1019520"/>
                  <a:pt x="4067676" y="1012227"/>
                </a:cubicBezTo>
                <a:cubicBezTo>
                  <a:pt x="4067676" y="1004205"/>
                  <a:pt x="4073903" y="998371"/>
                  <a:pt x="4082465" y="998371"/>
                </a:cubicBezTo>
                <a:close/>
                <a:moveTo>
                  <a:pt x="4011635" y="998371"/>
                </a:moveTo>
                <a:cubicBezTo>
                  <a:pt x="4019418" y="998371"/>
                  <a:pt x="4026423" y="1004205"/>
                  <a:pt x="4026423" y="1012227"/>
                </a:cubicBezTo>
                <a:cubicBezTo>
                  <a:pt x="4026423" y="1019520"/>
                  <a:pt x="4019418" y="1024625"/>
                  <a:pt x="4011635" y="1024625"/>
                </a:cubicBezTo>
                <a:cubicBezTo>
                  <a:pt x="4003073" y="1024625"/>
                  <a:pt x="3996847" y="1019520"/>
                  <a:pt x="3996847" y="1012227"/>
                </a:cubicBezTo>
                <a:cubicBezTo>
                  <a:pt x="3996847" y="1004205"/>
                  <a:pt x="4003073" y="998371"/>
                  <a:pt x="4011635" y="998371"/>
                </a:cubicBezTo>
                <a:close/>
                <a:moveTo>
                  <a:pt x="3939871" y="998371"/>
                </a:moveTo>
                <a:cubicBezTo>
                  <a:pt x="3947893" y="998371"/>
                  <a:pt x="3952268" y="1004205"/>
                  <a:pt x="3952268" y="1012227"/>
                </a:cubicBezTo>
                <a:cubicBezTo>
                  <a:pt x="3952268" y="1019520"/>
                  <a:pt x="3947893" y="1024625"/>
                  <a:pt x="3939871" y="1024625"/>
                </a:cubicBezTo>
                <a:cubicBezTo>
                  <a:pt x="3932578" y="1024625"/>
                  <a:pt x="3926015" y="1019520"/>
                  <a:pt x="3926015" y="1012227"/>
                </a:cubicBezTo>
                <a:cubicBezTo>
                  <a:pt x="3926015" y="1004205"/>
                  <a:pt x="3932578" y="998371"/>
                  <a:pt x="3939871" y="998371"/>
                </a:cubicBezTo>
                <a:close/>
                <a:moveTo>
                  <a:pt x="3869042" y="998371"/>
                </a:moveTo>
                <a:cubicBezTo>
                  <a:pt x="3875605" y="998371"/>
                  <a:pt x="3881439" y="1004598"/>
                  <a:pt x="3881439" y="1013160"/>
                </a:cubicBezTo>
                <a:cubicBezTo>
                  <a:pt x="3881439" y="1020944"/>
                  <a:pt x="3875605" y="1027949"/>
                  <a:pt x="3869042" y="1027949"/>
                </a:cubicBezTo>
                <a:cubicBezTo>
                  <a:pt x="3861749" y="1027949"/>
                  <a:pt x="3855186" y="1020944"/>
                  <a:pt x="3855186" y="1013160"/>
                </a:cubicBezTo>
                <a:cubicBezTo>
                  <a:pt x="3855186" y="1004598"/>
                  <a:pt x="3861749" y="998371"/>
                  <a:pt x="3869042" y="998371"/>
                </a:cubicBezTo>
                <a:close/>
                <a:moveTo>
                  <a:pt x="3798211" y="998371"/>
                </a:moveTo>
                <a:cubicBezTo>
                  <a:pt x="3804774" y="998371"/>
                  <a:pt x="3810608" y="1004598"/>
                  <a:pt x="3810608" y="1013160"/>
                </a:cubicBezTo>
                <a:cubicBezTo>
                  <a:pt x="3810608" y="1020944"/>
                  <a:pt x="3804774" y="1027949"/>
                  <a:pt x="3798211" y="1027949"/>
                </a:cubicBezTo>
                <a:cubicBezTo>
                  <a:pt x="3790918" y="1027949"/>
                  <a:pt x="3784355" y="1020944"/>
                  <a:pt x="3784355" y="1013160"/>
                </a:cubicBezTo>
                <a:cubicBezTo>
                  <a:pt x="3784355" y="1004598"/>
                  <a:pt x="3790918" y="998371"/>
                  <a:pt x="3798211" y="998371"/>
                </a:cubicBezTo>
                <a:close/>
                <a:moveTo>
                  <a:pt x="3725922" y="998371"/>
                </a:moveTo>
                <a:cubicBezTo>
                  <a:pt x="3733944" y="998371"/>
                  <a:pt x="3739778" y="1004598"/>
                  <a:pt x="3739778" y="1013160"/>
                </a:cubicBezTo>
                <a:cubicBezTo>
                  <a:pt x="3739778" y="1020944"/>
                  <a:pt x="3733944" y="1027949"/>
                  <a:pt x="3725922" y="1027949"/>
                </a:cubicBezTo>
                <a:cubicBezTo>
                  <a:pt x="3719359" y="1027949"/>
                  <a:pt x="3713525" y="1020944"/>
                  <a:pt x="3713525" y="1013160"/>
                </a:cubicBezTo>
                <a:cubicBezTo>
                  <a:pt x="3713525" y="1004598"/>
                  <a:pt x="3719359" y="998371"/>
                  <a:pt x="3725922" y="998371"/>
                </a:cubicBezTo>
                <a:close/>
                <a:moveTo>
                  <a:pt x="724105" y="998371"/>
                </a:moveTo>
                <a:cubicBezTo>
                  <a:pt x="731398" y="998371"/>
                  <a:pt x="737962" y="1004205"/>
                  <a:pt x="737962" y="1010768"/>
                </a:cubicBezTo>
                <a:cubicBezTo>
                  <a:pt x="737962" y="1018061"/>
                  <a:pt x="731398" y="1024625"/>
                  <a:pt x="724105" y="1024625"/>
                </a:cubicBezTo>
                <a:cubicBezTo>
                  <a:pt x="717541" y="1024625"/>
                  <a:pt x="711707" y="1018061"/>
                  <a:pt x="711707" y="1010768"/>
                </a:cubicBezTo>
                <a:cubicBezTo>
                  <a:pt x="711707" y="1004205"/>
                  <a:pt x="717541" y="998371"/>
                  <a:pt x="724105" y="998371"/>
                </a:cubicBezTo>
                <a:close/>
                <a:moveTo>
                  <a:pt x="653274" y="998371"/>
                </a:moveTo>
                <a:cubicBezTo>
                  <a:pt x="660567" y="998371"/>
                  <a:pt x="667129" y="1004205"/>
                  <a:pt x="667129" y="1010768"/>
                </a:cubicBezTo>
                <a:cubicBezTo>
                  <a:pt x="667129" y="1018061"/>
                  <a:pt x="660567" y="1024625"/>
                  <a:pt x="653274" y="1024625"/>
                </a:cubicBezTo>
                <a:cubicBezTo>
                  <a:pt x="646711" y="1024625"/>
                  <a:pt x="640877" y="1018061"/>
                  <a:pt x="640877" y="1010768"/>
                </a:cubicBezTo>
                <a:cubicBezTo>
                  <a:pt x="640877" y="1004205"/>
                  <a:pt x="646711" y="998371"/>
                  <a:pt x="653274" y="998371"/>
                </a:cubicBezTo>
                <a:close/>
                <a:moveTo>
                  <a:pt x="582446" y="998371"/>
                </a:moveTo>
                <a:cubicBezTo>
                  <a:pt x="589738" y="998371"/>
                  <a:pt x="596301" y="1004205"/>
                  <a:pt x="596301" y="1010768"/>
                </a:cubicBezTo>
                <a:cubicBezTo>
                  <a:pt x="596301" y="1018061"/>
                  <a:pt x="589738" y="1024625"/>
                  <a:pt x="582446" y="1024625"/>
                </a:cubicBezTo>
                <a:cubicBezTo>
                  <a:pt x="574423" y="1024625"/>
                  <a:pt x="570047" y="1018061"/>
                  <a:pt x="570047" y="1010768"/>
                </a:cubicBezTo>
                <a:cubicBezTo>
                  <a:pt x="570047" y="1004205"/>
                  <a:pt x="574423" y="998371"/>
                  <a:pt x="582446" y="998371"/>
                </a:cubicBezTo>
                <a:close/>
                <a:moveTo>
                  <a:pt x="513636" y="998371"/>
                </a:moveTo>
                <a:cubicBezTo>
                  <a:pt x="521983" y="998371"/>
                  <a:pt x="528813" y="1004205"/>
                  <a:pt x="528813" y="1010768"/>
                </a:cubicBezTo>
                <a:cubicBezTo>
                  <a:pt x="528813" y="1018061"/>
                  <a:pt x="521983" y="1024625"/>
                  <a:pt x="513636" y="1024625"/>
                </a:cubicBezTo>
                <a:cubicBezTo>
                  <a:pt x="506046" y="1024625"/>
                  <a:pt x="499216" y="1018061"/>
                  <a:pt x="499216" y="1010768"/>
                </a:cubicBezTo>
                <a:cubicBezTo>
                  <a:pt x="499216" y="1004205"/>
                  <a:pt x="506046" y="998371"/>
                  <a:pt x="513636" y="998371"/>
                </a:cubicBezTo>
                <a:close/>
                <a:moveTo>
                  <a:pt x="439802" y="998371"/>
                </a:moveTo>
                <a:cubicBezTo>
                  <a:pt x="448365" y="998371"/>
                  <a:pt x="454592" y="1004205"/>
                  <a:pt x="454592" y="1010768"/>
                </a:cubicBezTo>
                <a:cubicBezTo>
                  <a:pt x="454592" y="1018061"/>
                  <a:pt x="448365" y="1024625"/>
                  <a:pt x="439802" y="1024625"/>
                </a:cubicBezTo>
                <a:cubicBezTo>
                  <a:pt x="432019" y="1024625"/>
                  <a:pt x="425014" y="1018061"/>
                  <a:pt x="425014" y="1010768"/>
                </a:cubicBezTo>
                <a:cubicBezTo>
                  <a:pt x="425014" y="1004205"/>
                  <a:pt x="432019" y="998371"/>
                  <a:pt x="439802" y="998371"/>
                </a:cubicBezTo>
                <a:close/>
                <a:moveTo>
                  <a:pt x="368040" y="998371"/>
                </a:moveTo>
                <a:cubicBezTo>
                  <a:pt x="376061" y="998371"/>
                  <a:pt x="380438" y="1004205"/>
                  <a:pt x="380438" y="1012227"/>
                </a:cubicBezTo>
                <a:cubicBezTo>
                  <a:pt x="380438" y="1018061"/>
                  <a:pt x="376061" y="1024625"/>
                  <a:pt x="368040" y="1024625"/>
                </a:cubicBezTo>
                <a:cubicBezTo>
                  <a:pt x="360747" y="1024625"/>
                  <a:pt x="354183" y="1018061"/>
                  <a:pt x="354183" y="1012227"/>
                </a:cubicBezTo>
                <a:cubicBezTo>
                  <a:pt x="354183" y="1004205"/>
                  <a:pt x="360747" y="998371"/>
                  <a:pt x="368040" y="998371"/>
                </a:cubicBezTo>
                <a:close/>
                <a:moveTo>
                  <a:pt x="297208" y="998371"/>
                </a:moveTo>
                <a:cubicBezTo>
                  <a:pt x="303771" y="998371"/>
                  <a:pt x="309606" y="1004205"/>
                  <a:pt x="309606" y="1012227"/>
                </a:cubicBezTo>
                <a:cubicBezTo>
                  <a:pt x="309606" y="1018061"/>
                  <a:pt x="303771" y="1024625"/>
                  <a:pt x="297208" y="1024625"/>
                </a:cubicBezTo>
                <a:cubicBezTo>
                  <a:pt x="289916" y="1024625"/>
                  <a:pt x="283352" y="1018061"/>
                  <a:pt x="283352" y="1012227"/>
                </a:cubicBezTo>
                <a:cubicBezTo>
                  <a:pt x="283352" y="1004205"/>
                  <a:pt x="289916" y="998371"/>
                  <a:pt x="297208" y="998371"/>
                </a:cubicBezTo>
                <a:close/>
                <a:moveTo>
                  <a:pt x="226379" y="998371"/>
                </a:moveTo>
                <a:cubicBezTo>
                  <a:pt x="232214" y="998371"/>
                  <a:pt x="238778" y="1004205"/>
                  <a:pt x="238778" y="1012227"/>
                </a:cubicBezTo>
                <a:cubicBezTo>
                  <a:pt x="238778" y="1018061"/>
                  <a:pt x="232214" y="1024625"/>
                  <a:pt x="226379" y="1024625"/>
                </a:cubicBezTo>
                <a:cubicBezTo>
                  <a:pt x="218357" y="1024625"/>
                  <a:pt x="212523" y="1018061"/>
                  <a:pt x="212523" y="1012227"/>
                </a:cubicBezTo>
                <a:cubicBezTo>
                  <a:pt x="212523" y="1004205"/>
                  <a:pt x="218357" y="998371"/>
                  <a:pt x="226379" y="998371"/>
                </a:cubicBezTo>
                <a:close/>
                <a:moveTo>
                  <a:pt x="154085" y="998371"/>
                </a:moveTo>
                <a:cubicBezTo>
                  <a:pt x="161377" y="998371"/>
                  <a:pt x="167941" y="1004205"/>
                  <a:pt x="167941" y="1012227"/>
                </a:cubicBezTo>
                <a:cubicBezTo>
                  <a:pt x="167941" y="1018061"/>
                  <a:pt x="161377" y="1024625"/>
                  <a:pt x="154085" y="1024625"/>
                </a:cubicBezTo>
                <a:cubicBezTo>
                  <a:pt x="147521" y="1024625"/>
                  <a:pt x="141687" y="1018061"/>
                  <a:pt x="141687" y="1012227"/>
                </a:cubicBezTo>
                <a:cubicBezTo>
                  <a:pt x="141687" y="1004205"/>
                  <a:pt x="147521" y="998371"/>
                  <a:pt x="154085" y="998371"/>
                </a:cubicBezTo>
                <a:close/>
                <a:moveTo>
                  <a:pt x="83255" y="998371"/>
                </a:moveTo>
                <a:cubicBezTo>
                  <a:pt x="90548" y="998371"/>
                  <a:pt x="97111" y="1004205"/>
                  <a:pt x="97111" y="1012227"/>
                </a:cubicBezTo>
                <a:cubicBezTo>
                  <a:pt x="97111" y="1018061"/>
                  <a:pt x="90548" y="1024625"/>
                  <a:pt x="83255" y="1024625"/>
                </a:cubicBezTo>
                <a:cubicBezTo>
                  <a:pt x="76692" y="1024625"/>
                  <a:pt x="70858" y="1018061"/>
                  <a:pt x="70858" y="1012227"/>
                </a:cubicBezTo>
                <a:cubicBezTo>
                  <a:pt x="70858" y="1004205"/>
                  <a:pt x="76692" y="998371"/>
                  <a:pt x="83255" y="998371"/>
                </a:cubicBezTo>
                <a:close/>
                <a:moveTo>
                  <a:pt x="12019" y="998371"/>
                </a:moveTo>
                <a:cubicBezTo>
                  <a:pt x="20264" y="998371"/>
                  <a:pt x="26260" y="1004205"/>
                  <a:pt x="26260" y="1012227"/>
                </a:cubicBezTo>
                <a:cubicBezTo>
                  <a:pt x="26260" y="1018061"/>
                  <a:pt x="20264" y="1024625"/>
                  <a:pt x="12019" y="1024625"/>
                </a:cubicBezTo>
                <a:cubicBezTo>
                  <a:pt x="4524" y="1024625"/>
                  <a:pt x="27" y="1018061"/>
                  <a:pt x="27" y="1012227"/>
                </a:cubicBezTo>
                <a:cubicBezTo>
                  <a:pt x="27" y="1004205"/>
                  <a:pt x="4524" y="998371"/>
                  <a:pt x="12019" y="998371"/>
                </a:cubicBezTo>
                <a:close/>
                <a:moveTo>
                  <a:pt x="870603" y="927542"/>
                </a:moveTo>
                <a:cubicBezTo>
                  <a:pt x="877167" y="927542"/>
                  <a:pt x="883001" y="933376"/>
                  <a:pt x="883001" y="939939"/>
                </a:cubicBezTo>
                <a:cubicBezTo>
                  <a:pt x="883001" y="947232"/>
                  <a:pt x="877167" y="953796"/>
                  <a:pt x="870603" y="953796"/>
                </a:cubicBezTo>
                <a:cubicBezTo>
                  <a:pt x="863310" y="953796"/>
                  <a:pt x="856747" y="947232"/>
                  <a:pt x="856747" y="939939"/>
                </a:cubicBezTo>
                <a:cubicBezTo>
                  <a:pt x="856747" y="933376"/>
                  <a:pt x="863310" y="927542"/>
                  <a:pt x="870603" y="927542"/>
                </a:cubicBezTo>
                <a:close/>
                <a:moveTo>
                  <a:pt x="799773" y="927542"/>
                </a:moveTo>
                <a:cubicBezTo>
                  <a:pt x="806337" y="927542"/>
                  <a:pt x="812171" y="933376"/>
                  <a:pt x="812171" y="939939"/>
                </a:cubicBezTo>
                <a:cubicBezTo>
                  <a:pt x="812171" y="947232"/>
                  <a:pt x="806337" y="953796"/>
                  <a:pt x="799773" y="953796"/>
                </a:cubicBezTo>
                <a:cubicBezTo>
                  <a:pt x="792481" y="953796"/>
                  <a:pt x="785917" y="947232"/>
                  <a:pt x="785917" y="939939"/>
                </a:cubicBezTo>
                <a:cubicBezTo>
                  <a:pt x="785917" y="933376"/>
                  <a:pt x="792481" y="927542"/>
                  <a:pt x="799773" y="927542"/>
                </a:cubicBezTo>
                <a:close/>
                <a:moveTo>
                  <a:pt x="724112" y="927542"/>
                </a:moveTo>
                <a:cubicBezTo>
                  <a:pt x="731405" y="927542"/>
                  <a:pt x="737968" y="933376"/>
                  <a:pt x="737968" y="939939"/>
                </a:cubicBezTo>
                <a:cubicBezTo>
                  <a:pt x="737968" y="947232"/>
                  <a:pt x="731405" y="953796"/>
                  <a:pt x="724112" y="953796"/>
                </a:cubicBezTo>
                <a:cubicBezTo>
                  <a:pt x="717548" y="953796"/>
                  <a:pt x="711714" y="947232"/>
                  <a:pt x="711714" y="939939"/>
                </a:cubicBezTo>
                <a:cubicBezTo>
                  <a:pt x="711714" y="933376"/>
                  <a:pt x="717548" y="927542"/>
                  <a:pt x="724112" y="927542"/>
                </a:cubicBezTo>
                <a:close/>
                <a:moveTo>
                  <a:pt x="653281" y="927542"/>
                </a:moveTo>
                <a:cubicBezTo>
                  <a:pt x="660573" y="927542"/>
                  <a:pt x="667137" y="933376"/>
                  <a:pt x="667137" y="939939"/>
                </a:cubicBezTo>
                <a:cubicBezTo>
                  <a:pt x="667137" y="947232"/>
                  <a:pt x="660573" y="953796"/>
                  <a:pt x="653281" y="953796"/>
                </a:cubicBezTo>
                <a:cubicBezTo>
                  <a:pt x="646718" y="953796"/>
                  <a:pt x="640884" y="947232"/>
                  <a:pt x="640884" y="939939"/>
                </a:cubicBezTo>
                <a:cubicBezTo>
                  <a:pt x="640884" y="933376"/>
                  <a:pt x="645259" y="927542"/>
                  <a:pt x="653281" y="927542"/>
                </a:cubicBezTo>
                <a:close/>
                <a:moveTo>
                  <a:pt x="582453" y="927542"/>
                </a:moveTo>
                <a:cubicBezTo>
                  <a:pt x="589745" y="927542"/>
                  <a:pt x="596309" y="933376"/>
                  <a:pt x="596309" y="939939"/>
                </a:cubicBezTo>
                <a:cubicBezTo>
                  <a:pt x="596309" y="947232"/>
                  <a:pt x="589745" y="953796"/>
                  <a:pt x="582453" y="953796"/>
                </a:cubicBezTo>
                <a:cubicBezTo>
                  <a:pt x="574430" y="953796"/>
                  <a:pt x="570054" y="947232"/>
                  <a:pt x="570054" y="939939"/>
                </a:cubicBezTo>
                <a:cubicBezTo>
                  <a:pt x="570054" y="933376"/>
                  <a:pt x="574430" y="927542"/>
                  <a:pt x="582453" y="927542"/>
                </a:cubicBezTo>
                <a:close/>
                <a:moveTo>
                  <a:pt x="513642" y="927542"/>
                </a:moveTo>
                <a:cubicBezTo>
                  <a:pt x="521990" y="927542"/>
                  <a:pt x="528820" y="933376"/>
                  <a:pt x="528820" y="939939"/>
                </a:cubicBezTo>
                <a:cubicBezTo>
                  <a:pt x="528820" y="947232"/>
                  <a:pt x="521990" y="953796"/>
                  <a:pt x="513642" y="953796"/>
                </a:cubicBezTo>
                <a:cubicBezTo>
                  <a:pt x="506053" y="953796"/>
                  <a:pt x="499223" y="947232"/>
                  <a:pt x="499223" y="939939"/>
                </a:cubicBezTo>
                <a:cubicBezTo>
                  <a:pt x="499223" y="933376"/>
                  <a:pt x="506053" y="927542"/>
                  <a:pt x="513642" y="927542"/>
                </a:cubicBezTo>
                <a:close/>
                <a:moveTo>
                  <a:pt x="439809" y="927542"/>
                </a:moveTo>
                <a:cubicBezTo>
                  <a:pt x="448372" y="927542"/>
                  <a:pt x="454599" y="933376"/>
                  <a:pt x="454599" y="939939"/>
                </a:cubicBezTo>
                <a:cubicBezTo>
                  <a:pt x="454599" y="947232"/>
                  <a:pt x="448372" y="953796"/>
                  <a:pt x="439809" y="953796"/>
                </a:cubicBezTo>
                <a:cubicBezTo>
                  <a:pt x="432026" y="953796"/>
                  <a:pt x="425021" y="947232"/>
                  <a:pt x="425021" y="939939"/>
                </a:cubicBezTo>
                <a:cubicBezTo>
                  <a:pt x="425021" y="933376"/>
                  <a:pt x="432026" y="927542"/>
                  <a:pt x="439809" y="927542"/>
                </a:cubicBezTo>
                <a:close/>
                <a:moveTo>
                  <a:pt x="368046" y="927542"/>
                </a:moveTo>
                <a:cubicBezTo>
                  <a:pt x="376068" y="927542"/>
                  <a:pt x="380444" y="933376"/>
                  <a:pt x="380444" y="939939"/>
                </a:cubicBezTo>
                <a:cubicBezTo>
                  <a:pt x="380444" y="947232"/>
                  <a:pt x="376068" y="953796"/>
                  <a:pt x="368046" y="953796"/>
                </a:cubicBezTo>
                <a:cubicBezTo>
                  <a:pt x="360754" y="953796"/>
                  <a:pt x="354191" y="947232"/>
                  <a:pt x="354191" y="939939"/>
                </a:cubicBezTo>
                <a:cubicBezTo>
                  <a:pt x="354191" y="933376"/>
                  <a:pt x="360754" y="927542"/>
                  <a:pt x="368046" y="927542"/>
                </a:cubicBezTo>
                <a:close/>
                <a:moveTo>
                  <a:pt x="297214" y="927542"/>
                </a:moveTo>
                <a:cubicBezTo>
                  <a:pt x="303777" y="927542"/>
                  <a:pt x="309612" y="933376"/>
                  <a:pt x="309612" y="939939"/>
                </a:cubicBezTo>
                <a:cubicBezTo>
                  <a:pt x="309612" y="947232"/>
                  <a:pt x="303777" y="953796"/>
                  <a:pt x="297214" y="953796"/>
                </a:cubicBezTo>
                <a:cubicBezTo>
                  <a:pt x="289922" y="953796"/>
                  <a:pt x="283359" y="947232"/>
                  <a:pt x="283359" y="939939"/>
                </a:cubicBezTo>
                <a:cubicBezTo>
                  <a:pt x="283359" y="933376"/>
                  <a:pt x="289922" y="927542"/>
                  <a:pt x="297214" y="927542"/>
                </a:cubicBezTo>
                <a:close/>
                <a:moveTo>
                  <a:pt x="226386" y="927542"/>
                </a:moveTo>
                <a:cubicBezTo>
                  <a:pt x="232220" y="927542"/>
                  <a:pt x="238784" y="933376"/>
                  <a:pt x="238784" y="939939"/>
                </a:cubicBezTo>
                <a:cubicBezTo>
                  <a:pt x="238784" y="947232"/>
                  <a:pt x="232220" y="953796"/>
                  <a:pt x="226386" y="953796"/>
                </a:cubicBezTo>
                <a:cubicBezTo>
                  <a:pt x="218363" y="953796"/>
                  <a:pt x="212530" y="947232"/>
                  <a:pt x="212530" y="939939"/>
                </a:cubicBezTo>
                <a:cubicBezTo>
                  <a:pt x="212530" y="933376"/>
                  <a:pt x="218363" y="927542"/>
                  <a:pt x="226386" y="927542"/>
                </a:cubicBezTo>
                <a:close/>
                <a:moveTo>
                  <a:pt x="154091" y="927542"/>
                </a:moveTo>
                <a:cubicBezTo>
                  <a:pt x="161383" y="927542"/>
                  <a:pt x="167947" y="933376"/>
                  <a:pt x="167947" y="939939"/>
                </a:cubicBezTo>
                <a:cubicBezTo>
                  <a:pt x="167947" y="947232"/>
                  <a:pt x="161383" y="953796"/>
                  <a:pt x="154091" y="953796"/>
                </a:cubicBezTo>
                <a:cubicBezTo>
                  <a:pt x="147527" y="953796"/>
                  <a:pt x="141693" y="947232"/>
                  <a:pt x="141693" y="939939"/>
                </a:cubicBezTo>
                <a:cubicBezTo>
                  <a:pt x="141693" y="933376"/>
                  <a:pt x="147527" y="927542"/>
                  <a:pt x="154091" y="927542"/>
                </a:cubicBezTo>
                <a:close/>
                <a:moveTo>
                  <a:pt x="83261" y="927542"/>
                </a:moveTo>
                <a:cubicBezTo>
                  <a:pt x="90554" y="927542"/>
                  <a:pt x="97117" y="933376"/>
                  <a:pt x="97117" y="939939"/>
                </a:cubicBezTo>
                <a:cubicBezTo>
                  <a:pt x="97117" y="947232"/>
                  <a:pt x="90554" y="953796"/>
                  <a:pt x="83261" y="953796"/>
                </a:cubicBezTo>
                <a:cubicBezTo>
                  <a:pt x="76698" y="953796"/>
                  <a:pt x="70864" y="947232"/>
                  <a:pt x="70864" y="939939"/>
                </a:cubicBezTo>
                <a:cubicBezTo>
                  <a:pt x="70864" y="933376"/>
                  <a:pt x="76698" y="927542"/>
                  <a:pt x="83261" y="927542"/>
                </a:cubicBezTo>
                <a:close/>
                <a:moveTo>
                  <a:pt x="12025" y="927542"/>
                </a:moveTo>
                <a:cubicBezTo>
                  <a:pt x="20270" y="927542"/>
                  <a:pt x="26266" y="933376"/>
                  <a:pt x="26266" y="939939"/>
                </a:cubicBezTo>
                <a:cubicBezTo>
                  <a:pt x="26266" y="947232"/>
                  <a:pt x="20270" y="953796"/>
                  <a:pt x="12025" y="953796"/>
                </a:cubicBezTo>
                <a:cubicBezTo>
                  <a:pt x="4530" y="953796"/>
                  <a:pt x="33" y="947232"/>
                  <a:pt x="33" y="939939"/>
                </a:cubicBezTo>
                <a:cubicBezTo>
                  <a:pt x="33" y="933376"/>
                  <a:pt x="4530" y="927542"/>
                  <a:pt x="12025" y="927542"/>
                </a:cubicBezTo>
                <a:close/>
                <a:moveTo>
                  <a:pt x="6581764" y="924168"/>
                </a:moveTo>
                <a:cubicBezTo>
                  <a:pt x="6589547" y="924168"/>
                  <a:pt x="6596552" y="928543"/>
                  <a:pt x="6596552" y="936565"/>
                </a:cubicBezTo>
                <a:cubicBezTo>
                  <a:pt x="6596552" y="943858"/>
                  <a:pt x="6589547" y="950422"/>
                  <a:pt x="6581764" y="950422"/>
                </a:cubicBezTo>
                <a:cubicBezTo>
                  <a:pt x="6573202" y="950422"/>
                  <a:pt x="6566976" y="943858"/>
                  <a:pt x="6566976" y="936565"/>
                </a:cubicBezTo>
                <a:cubicBezTo>
                  <a:pt x="6566976" y="928543"/>
                  <a:pt x="6573202" y="924168"/>
                  <a:pt x="6581764" y="924168"/>
                </a:cubicBezTo>
                <a:close/>
                <a:moveTo>
                  <a:pt x="6510933" y="924168"/>
                </a:moveTo>
                <a:cubicBezTo>
                  <a:pt x="6518717" y="924168"/>
                  <a:pt x="6525722" y="928543"/>
                  <a:pt x="6525722" y="936565"/>
                </a:cubicBezTo>
                <a:cubicBezTo>
                  <a:pt x="6525722" y="943858"/>
                  <a:pt x="6518717" y="950422"/>
                  <a:pt x="6510933" y="950422"/>
                </a:cubicBezTo>
                <a:cubicBezTo>
                  <a:pt x="6502371" y="950422"/>
                  <a:pt x="6496144" y="943858"/>
                  <a:pt x="6496144" y="936565"/>
                </a:cubicBezTo>
                <a:cubicBezTo>
                  <a:pt x="6496144" y="928543"/>
                  <a:pt x="6502371" y="924168"/>
                  <a:pt x="6510933" y="924168"/>
                </a:cubicBezTo>
                <a:close/>
                <a:moveTo>
                  <a:pt x="6440492" y="924168"/>
                </a:moveTo>
                <a:cubicBezTo>
                  <a:pt x="6448081" y="924168"/>
                  <a:pt x="6454911" y="928543"/>
                  <a:pt x="6454911" y="936565"/>
                </a:cubicBezTo>
                <a:cubicBezTo>
                  <a:pt x="6454911" y="943858"/>
                  <a:pt x="6448081" y="950422"/>
                  <a:pt x="6440492" y="950422"/>
                </a:cubicBezTo>
                <a:cubicBezTo>
                  <a:pt x="6432145" y="950422"/>
                  <a:pt x="6425315" y="943858"/>
                  <a:pt x="6425315" y="936565"/>
                </a:cubicBezTo>
                <a:cubicBezTo>
                  <a:pt x="6425315" y="928543"/>
                  <a:pt x="6432145" y="924168"/>
                  <a:pt x="6440492" y="924168"/>
                </a:cubicBezTo>
                <a:close/>
                <a:moveTo>
                  <a:pt x="6368340" y="924168"/>
                </a:moveTo>
                <a:cubicBezTo>
                  <a:pt x="6376362" y="924168"/>
                  <a:pt x="6380737" y="928543"/>
                  <a:pt x="6380737" y="936565"/>
                </a:cubicBezTo>
                <a:cubicBezTo>
                  <a:pt x="6380737" y="943858"/>
                  <a:pt x="6376362" y="950422"/>
                  <a:pt x="6368340" y="950422"/>
                </a:cubicBezTo>
                <a:cubicBezTo>
                  <a:pt x="6361047" y="950422"/>
                  <a:pt x="6354484" y="943858"/>
                  <a:pt x="6354484" y="936565"/>
                </a:cubicBezTo>
                <a:cubicBezTo>
                  <a:pt x="6354484" y="928543"/>
                  <a:pt x="6361047" y="924168"/>
                  <a:pt x="6368340" y="924168"/>
                </a:cubicBezTo>
                <a:close/>
                <a:moveTo>
                  <a:pt x="6297511" y="924168"/>
                </a:moveTo>
                <a:cubicBezTo>
                  <a:pt x="6304074" y="924168"/>
                  <a:pt x="6309908" y="928543"/>
                  <a:pt x="6309908" y="936565"/>
                </a:cubicBezTo>
                <a:cubicBezTo>
                  <a:pt x="6309908" y="943858"/>
                  <a:pt x="6304074" y="950422"/>
                  <a:pt x="6297511" y="950422"/>
                </a:cubicBezTo>
                <a:cubicBezTo>
                  <a:pt x="6290218" y="950422"/>
                  <a:pt x="6283655" y="943858"/>
                  <a:pt x="6283655" y="936565"/>
                </a:cubicBezTo>
                <a:cubicBezTo>
                  <a:pt x="6283655" y="928543"/>
                  <a:pt x="6290218" y="924168"/>
                  <a:pt x="6297511" y="924168"/>
                </a:cubicBezTo>
                <a:close/>
                <a:moveTo>
                  <a:pt x="6226679" y="924168"/>
                </a:moveTo>
                <a:cubicBezTo>
                  <a:pt x="6233242" y="924168"/>
                  <a:pt x="6239076" y="928543"/>
                  <a:pt x="6239076" y="936565"/>
                </a:cubicBezTo>
                <a:cubicBezTo>
                  <a:pt x="6239076" y="943858"/>
                  <a:pt x="6233242" y="950422"/>
                  <a:pt x="6226679" y="950422"/>
                </a:cubicBezTo>
                <a:cubicBezTo>
                  <a:pt x="6219386" y="950422"/>
                  <a:pt x="6212823" y="943858"/>
                  <a:pt x="6212823" y="936565"/>
                </a:cubicBezTo>
                <a:cubicBezTo>
                  <a:pt x="6212823" y="928543"/>
                  <a:pt x="6219386" y="924168"/>
                  <a:pt x="6226679" y="924168"/>
                </a:cubicBezTo>
                <a:close/>
                <a:moveTo>
                  <a:pt x="6154391" y="924168"/>
                </a:moveTo>
                <a:cubicBezTo>
                  <a:pt x="6161684" y="924168"/>
                  <a:pt x="6168247" y="928543"/>
                  <a:pt x="6168247" y="936565"/>
                </a:cubicBezTo>
                <a:cubicBezTo>
                  <a:pt x="6168247" y="943858"/>
                  <a:pt x="6161684" y="950422"/>
                  <a:pt x="6154391" y="950422"/>
                </a:cubicBezTo>
                <a:cubicBezTo>
                  <a:pt x="6147828" y="950422"/>
                  <a:pt x="6141994" y="943858"/>
                  <a:pt x="6141994" y="936565"/>
                </a:cubicBezTo>
                <a:cubicBezTo>
                  <a:pt x="6141994" y="928543"/>
                  <a:pt x="6147828" y="924168"/>
                  <a:pt x="6154391" y="924168"/>
                </a:cubicBezTo>
                <a:close/>
                <a:moveTo>
                  <a:pt x="6083559" y="924168"/>
                </a:moveTo>
                <a:cubicBezTo>
                  <a:pt x="6090852" y="924168"/>
                  <a:pt x="6097415" y="930002"/>
                  <a:pt x="6097415" y="936565"/>
                </a:cubicBezTo>
                <a:cubicBezTo>
                  <a:pt x="6097415" y="943858"/>
                  <a:pt x="6090852" y="950422"/>
                  <a:pt x="6083559" y="950422"/>
                </a:cubicBezTo>
                <a:cubicBezTo>
                  <a:pt x="6076996" y="950422"/>
                  <a:pt x="6071162" y="943858"/>
                  <a:pt x="6071162" y="936565"/>
                </a:cubicBezTo>
                <a:cubicBezTo>
                  <a:pt x="6071162" y="930002"/>
                  <a:pt x="6076996" y="924168"/>
                  <a:pt x="6083559" y="924168"/>
                </a:cubicBezTo>
                <a:close/>
                <a:moveTo>
                  <a:pt x="6011748" y="924168"/>
                </a:moveTo>
                <a:cubicBezTo>
                  <a:pt x="6019532" y="924168"/>
                  <a:pt x="6026537" y="930002"/>
                  <a:pt x="6026537" y="936565"/>
                </a:cubicBezTo>
                <a:cubicBezTo>
                  <a:pt x="6026537" y="943858"/>
                  <a:pt x="6019532" y="950422"/>
                  <a:pt x="6011748" y="950422"/>
                </a:cubicBezTo>
                <a:cubicBezTo>
                  <a:pt x="6003186" y="950422"/>
                  <a:pt x="5998516" y="943858"/>
                  <a:pt x="5996959" y="936565"/>
                </a:cubicBezTo>
                <a:cubicBezTo>
                  <a:pt x="5996959" y="930002"/>
                  <a:pt x="6003186" y="924168"/>
                  <a:pt x="6011748" y="924168"/>
                </a:cubicBezTo>
                <a:close/>
                <a:moveTo>
                  <a:pt x="5940548" y="924168"/>
                </a:moveTo>
                <a:cubicBezTo>
                  <a:pt x="5948896" y="924168"/>
                  <a:pt x="5955726" y="930002"/>
                  <a:pt x="5955726" y="936565"/>
                </a:cubicBezTo>
                <a:cubicBezTo>
                  <a:pt x="5955726" y="943858"/>
                  <a:pt x="5948896" y="950422"/>
                  <a:pt x="5940548" y="950422"/>
                </a:cubicBezTo>
                <a:cubicBezTo>
                  <a:pt x="5932960" y="950422"/>
                  <a:pt x="5926130" y="943858"/>
                  <a:pt x="5926130" y="936565"/>
                </a:cubicBezTo>
                <a:cubicBezTo>
                  <a:pt x="5926130" y="930002"/>
                  <a:pt x="5932960" y="924168"/>
                  <a:pt x="5940548" y="924168"/>
                </a:cubicBezTo>
                <a:close/>
                <a:moveTo>
                  <a:pt x="5870088" y="924168"/>
                </a:moveTo>
                <a:cubicBezTo>
                  <a:pt x="5878650" y="924168"/>
                  <a:pt x="5884877" y="930002"/>
                  <a:pt x="5884877" y="936565"/>
                </a:cubicBezTo>
                <a:cubicBezTo>
                  <a:pt x="5884877" y="943858"/>
                  <a:pt x="5878650" y="950422"/>
                  <a:pt x="5870088" y="950422"/>
                </a:cubicBezTo>
                <a:cubicBezTo>
                  <a:pt x="5862304" y="950422"/>
                  <a:pt x="5855299" y="943858"/>
                  <a:pt x="5855299" y="936565"/>
                </a:cubicBezTo>
                <a:cubicBezTo>
                  <a:pt x="5855299" y="930002"/>
                  <a:pt x="5862304" y="924168"/>
                  <a:pt x="5870088" y="924168"/>
                </a:cubicBezTo>
                <a:close/>
                <a:moveTo>
                  <a:pt x="5798325" y="924168"/>
                </a:moveTo>
                <a:cubicBezTo>
                  <a:pt x="5806347" y="924168"/>
                  <a:pt x="5810722" y="930002"/>
                  <a:pt x="5810722" y="936565"/>
                </a:cubicBezTo>
                <a:cubicBezTo>
                  <a:pt x="5810722" y="943858"/>
                  <a:pt x="5806347" y="950422"/>
                  <a:pt x="5798325" y="950422"/>
                </a:cubicBezTo>
                <a:cubicBezTo>
                  <a:pt x="5791032" y="950422"/>
                  <a:pt x="5784469" y="943858"/>
                  <a:pt x="5784469" y="936565"/>
                </a:cubicBezTo>
                <a:cubicBezTo>
                  <a:pt x="5784469" y="930002"/>
                  <a:pt x="5791032" y="924168"/>
                  <a:pt x="5798325" y="924168"/>
                </a:cubicBezTo>
                <a:close/>
                <a:moveTo>
                  <a:pt x="5724122" y="924168"/>
                </a:moveTo>
                <a:cubicBezTo>
                  <a:pt x="5730685" y="924168"/>
                  <a:pt x="5736519" y="930002"/>
                  <a:pt x="5736519" y="936565"/>
                </a:cubicBezTo>
                <a:cubicBezTo>
                  <a:pt x="5736519" y="943858"/>
                  <a:pt x="5730685" y="950422"/>
                  <a:pt x="5724122" y="950422"/>
                </a:cubicBezTo>
                <a:cubicBezTo>
                  <a:pt x="5716100" y="950422"/>
                  <a:pt x="5710266" y="943858"/>
                  <a:pt x="5710266" y="936565"/>
                </a:cubicBezTo>
                <a:cubicBezTo>
                  <a:pt x="5710266" y="930002"/>
                  <a:pt x="5716100" y="924168"/>
                  <a:pt x="5724122" y="924168"/>
                </a:cubicBezTo>
                <a:close/>
                <a:moveTo>
                  <a:pt x="5653291" y="924168"/>
                </a:moveTo>
                <a:cubicBezTo>
                  <a:pt x="5659125" y="924168"/>
                  <a:pt x="5665688" y="930002"/>
                  <a:pt x="5665688" y="936565"/>
                </a:cubicBezTo>
                <a:cubicBezTo>
                  <a:pt x="5665688" y="943858"/>
                  <a:pt x="5659125" y="950422"/>
                  <a:pt x="5653291" y="950422"/>
                </a:cubicBezTo>
                <a:cubicBezTo>
                  <a:pt x="5645269" y="950422"/>
                  <a:pt x="5639435" y="943858"/>
                  <a:pt x="5639435" y="936565"/>
                </a:cubicBezTo>
                <a:cubicBezTo>
                  <a:pt x="5639435" y="930002"/>
                  <a:pt x="5645269" y="924168"/>
                  <a:pt x="5653291" y="924168"/>
                </a:cubicBezTo>
                <a:close/>
                <a:moveTo>
                  <a:pt x="5581002" y="924168"/>
                </a:moveTo>
                <a:cubicBezTo>
                  <a:pt x="5588295" y="924168"/>
                  <a:pt x="5594858" y="930002"/>
                  <a:pt x="5594858" y="936565"/>
                </a:cubicBezTo>
                <a:cubicBezTo>
                  <a:pt x="5594858" y="943858"/>
                  <a:pt x="5588295" y="950422"/>
                  <a:pt x="5581002" y="950422"/>
                </a:cubicBezTo>
                <a:cubicBezTo>
                  <a:pt x="5574439" y="950422"/>
                  <a:pt x="5568605" y="943858"/>
                  <a:pt x="5568605" y="936565"/>
                </a:cubicBezTo>
                <a:cubicBezTo>
                  <a:pt x="5568605" y="930002"/>
                  <a:pt x="5574439" y="924168"/>
                  <a:pt x="5581002" y="924168"/>
                </a:cubicBezTo>
                <a:close/>
                <a:moveTo>
                  <a:pt x="5510171" y="924168"/>
                </a:moveTo>
                <a:cubicBezTo>
                  <a:pt x="5517464" y="924168"/>
                  <a:pt x="5524027" y="930002"/>
                  <a:pt x="5524027" y="936565"/>
                </a:cubicBezTo>
                <a:cubicBezTo>
                  <a:pt x="5524027" y="943858"/>
                  <a:pt x="5517464" y="950422"/>
                  <a:pt x="5510171" y="950422"/>
                </a:cubicBezTo>
                <a:cubicBezTo>
                  <a:pt x="5503608" y="950422"/>
                  <a:pt x="5497774" y="943858"/>
                  <a:pt x="5497774" y="936565"/>
                </a:cubicBezTo>
                <a:cubicBezTo>
                  <a:pt x="5497774" y="930002"/>
                  <a:pt x="5503608" y="924168"/>
                  <a:pt x="5510171" y="924168"/>
                </a:cubicBezTo>
                <a:close/>
                <a:moveTo>
                  <a:pt x="5438937" y="924168"/>
                </a:moveTo>
                <a:cubicBezTo>
                  <a:pt x="5447182" y="924168"/>
                  <a:pt x="5453178" y="930002"/>
                  <a:pt x="5453178" y="936565"/>
                </a:cubicBezTo>
                <a:cubicBezTo>
                  <a:pt x="5453178" y="943858"/>
                  <a:pt x="5447182" y="950422"/>
                  <a:pt x="5438937" y="950422"/>
                </a:cubicBezTo>
                <a:cubicBezTo>
                  <a:pt x="5431442" y="950422"/>
                  <a:pt x="5426945" y="943858"/>
                  <a:pt x="5426945" y="936565"/>
                </a:cubicBezTo>
                <a:cubicBezTo>
                  <a:pt x="5426945" y="930002"/>
                  <a:pt x="5431442" y="924168"/>
                  <a:pt x="5438937" y="924168"/>
                </a:cubicBezTo>
                <a:close/>
                <a:moveTo>
                  <a:pt x="5367530" y="924168"/>
                </a:moveTo>
                <a:cubicBezTo>
                  <a:pt x="5376092" y="924168"/>
                  <a:pt x="5382318" y="930002"/>
                  <a:pt x="5382318" y="936565"/>
                </a:cubicBezTo>
                <a:cubicBezTo>
                  <a:pt x="5382318" y="943858"/>
                  <a:pt x="5376092" y="950422"/>
                  <a:pt x="5367530" y="950422"/>
                </a:cubicBezTo>
                <a:cubicBezTo>
                  <a:pt x="5359747" y="950422"/>
                  <a:pt x="5352742" y="943858"/>
                  <a:pt x="5352742" y="936565"/>
                </a:cubicBezTo>
                <a:cubicBezTo>
                  <a:pt x="5352742" y="930002"/>
                  <a:pt x="5359747" y="924168"/>
                  <a:pt x="5367530" y="924168"/>
                </a:cubicBezTo>
                <a:close/>
                <a:moveTo>
                  <a:pt x="5296699" y="924168"/>
                </a:moveTo>
                <a:cubicBezTo>
                  <a:pt x="5305261" y="924168"/>
                  <a:pt x="5311488" y="930002"/>
                  <a:pt x="5311488" y="936565"/>
                </a:cubicBezTo>
                <a:cubicBezTo>
                  <a:pt x="5311488" y="943858"/>
                  <a:pt x="5305261" y="950422"/>
                  <a:pt x="5296699" y="950422"/>
                </a:cubicBezTo>
                <a:cubicBezTo>
                  <a:pt x="5288915" y="950422"/>
                  <a:pt x="5281910" y="943858"/>
                  <a:pt x="5281910" y="936565"/>
                </a:cubicBezTo>
                <a:cubicBezTo>
                  <a:pt x="5281910" y="930002"/>
                  <a:pt x="5288915" y="924168"/>
                  <a:pt x="5296699" y="924168"/>
                </a:cubicBezTo>
                <a:close/>
                <a:moveTo>
                  <a:pt x="5225869" y="924168"/>
                </a:moveTo>
                <a:cubicBezTo>
                  <a:pt x="5234431" y="924168"/>
                  <a:pt x="5240657" y="930002"/>
                  <a:pt x="5240657" y="936565"/>
                </a:cubicBezTo>
                <a:cubicBezTo>
                  <a:pt x="5240657" y="943858"/>
                  <a:pt x="5234431" y="950422"/>
                  <a:pt x="5225869" y="950422"/>
                </a:cubicBezTo>
                <a:cubicBezTo>
                  <a:pt x="5217307" y="950422"/>
                  <a:pt x="5211081" y="943858"/>
                  <a:pt x="5211081" y="936565"/>
                </a:cubicBezTo>
                <a:cubicBezTo>
                  <a:pt x="5211081" y="930002"/>
                  <a:pt x="5217307" y="924168"/>
                  <a:pt x="5225869" y="924168"/>
                </a:cubicBezTo>
                <a:close/>
                <a:moveTo>
                  <a:pt x="5154105" y="924168"/>
                </a:moveTo>
                <a:cubicBezTo>
                  <a:pt x="5162127" y="924168"/>
                  <a:pt x="5166502" y="930002"/>
                  <a:pt x="5166502" y="936565"/>
                </a:cubicBezTo>
                <a:cubicBezTo>
                  <a:pt x="5166502" y="943858"/>
                  <a:pt x="5162127" y="950422"/>
                  <a:pt x="5154105" y="950422"/>
                </a:cubicBezTo>
                <a:cubicBezTo>
                  <a:pt x="5146083" y="950422"/>
                  <a:pt x="5140249" y="943858"/>
                  <a:pt x="5140249" y="936565"/>
                </a:cubicBezTo>
                <a:cubicBezTo>
                  <a:pt x="5140249" y="930002"/>
                  <a:pt x="5146083" y="924168"/>
                  <a:pt x="5154105" y="924168"/>
                </a:cubicBezTo>
                <a:close/>
                <a:moveTo>
                  <a:pt x="5083276" y="924168"/>
                </a:moveTo>
                <a:cubicBezTo>
                  <a:pt x="5089110" y="924168"/>
                  <a:pt x="5095673" y="930002"/>
                  <a:pt x="5095673" y="936565"/>
                </a:cubicBezTo>
                <a:cubicBezTo>
                  <a:pt x="5095673" y="943858"/>
                  <a:pt x="5089110" y="950422"/>
                  <a:pt x="5083276" y="950422"/>
                </a:cubicBezTo>
                <a:cubicBezTo>
                  <a:pt x="5075254" y="950422"/>
                  <a:pt x="5069420" y="943858"/>
                  <a:pt x="5069420" y="936565"/>
                </a:cubicBezTo>
                <a:cubicBezTo>
                  <a:pt x="5069420" y="930002"/>
                  <a:pt x="5075254" y="924168"/>
                  <a:pt x="5083276" y="924168"/>
                </a:cubicBezTo>
                <a:close/>
                <a:moveTo>
                  <a:pt x="5012445" y="924168"/>
                </a:moveTo>
                <a:cubicBezTo>
                  <a:pt x="5018279" y="924168"/>
                  <a:pt x="5024842" y="930002"/>
                  <a:pt x="5024842" y="936565"/>
                </a:cubicBezTo>
                <a:cubicBezTo>
                  <a:pt x="5024842" y="943858"/>
                  <a:pt x="5018279" y="950422"/>
                  <a:pt x="5012445" y="950422"/>
                </a:cubicBezTo>
                <a:cubicBezTo>
                  <a:pt x="5004423" y="950422"/>
                  <a:pt x="4998589" y="943858"/>
                  <a:pt x="4998589" y="938024"/>
                </a:cubicBezTo>
                <a:cubicBezTo>
                  <a:pt x="4998589" y="930002"/>
                  <a:pt x="5004423" y="924168"/>
                  <a:pt x="5012445" y="924168"/>
                </a:cubicBezTo>
                <a:close/>
                <a:moveTo>
                  <a:pt x="4940157" y="924168"/>
                </a:moveTo>
                <a:cubicBezTo>
                  <a:pt x="4948179" y="924168"/>
                  <a:pt x="4954013" y="930002"/>
                  <a:pt x="4954013" y="938024"/>
                </a:cubicBezTo>
                <a:cubicBezTo>
                  <a:pt x="4954013" y="943858"/>
                  <a:pt x="4948179" y="950422"/>
                  <a:pt x="4940157" y="950422"/>
                </a:cubicBezTo>
                <a:cubicBezTo>
                  <a:pt x="4934323" y="950422"/>
                  <a:pt x="4927760" y="943858"/>
                  <a:pt x="4927760" y="938024"/>
                </a:cubicBezTo>
                <a:cubicBezTo>
                  <a:pt x="4927760" y="930002"/>
                  <a:pt x="4934323" y="924168"/>
                  <a:pt x="4940157" y="924168"/>
                </a:cubicBezTo>
                <a:close/>
                <a:moveTo>
                  <a:pt x="4865953" y="924168"/>
                </a:moveTo>
                <a:cubicBezTo>
                  <a:pt x="4873975" y="924168"/>
                  <a:pt x="4879809" y="930002"/>
                  <a:pt x="4879809" y="938024"/>
                </a:cubicBezTo>
                <a:cubicBezTo>
                  <a:pt x="4879809" y="943858"/>
                  <a:pt x="4873975" y="950422"/>
                  <a:pt x="4865953" y="950422"/>
                </a:cubicBezTo>
                <a:cubicBezTo>
                  <a:pt x="4860119" y="950422"/>
                  <a:pt x="4853556" y="943858"/>
                  <a:pt x="4853556" y="938024"/>
                </a:cubicBezTo>
                <a:cubicBezTo>
                  <a:pt x="4853556" y="930002"/>
                  <a:pt x="4858661" y="924168"/>
                  <a:pt x="4865953" y="924168"/>
                </a:cubicBezTo>
                <a:close/>
                <a:moveTo>
                  <a:pt x="4797514" y="924168"/>
                </a:moveTo>
                <a:cubicBezTo>
                  <a:pt x="4806076" y="924168"/>
                  <a:pt x="4812303" y="930002"/>
                  <a:pt x="4812303" y="938024"/>
                </a:cubicBezTo>
                <a:cubicBezTo>
                  <a:pt x="4812303" y="943858"/>
                  <a:pt x="4806076" y="950422"/>
                  <a:pt x="4797514" y="950422"/>
                </a:cubicBezTo>
                <a:cubicBezTo>
                  <a:pt x="4789730" y="950422"/>
                  <a:pt x="4782725" y="943858"/>
                  <a:pt x="4782725" y="938024"/>
                </a:cubicBezTo>
                <a:cubicBezTo>
                  <a:pt x="4782725" y="930002"/>
                  <a:pt x="4789730" y="924168"/>
                  <a:pt x="4797514" y="924168"/>
                </a:cubicBezTo>
                <a:close/>
                <a:moveTo>
                  <a:pt x="4726684" y="924168"/>
                </a:moveTo>
                <a:cubicBezTo>
                  <a:pt x="4735246" y="924168"/>
                  <a:pt x="4741472" y="930002"/>
                  <a:pt x="4741472" y="938024"/>
                </a:cubicBezTo>
                <a:cubicBezTo>
                  <a:pt x="4741472" y="943858"/>
                  <a:pt x="4735246" y="950422"/>
                  <a:pt x="4726684" y="950422"/>
                </a:cubicBezTo>
                <a:cubicBezTo>
                  <a:pt x="4718122" y="950422"/>
                  <a:pt x="4711896" y="943858"/>
                  <a:pt x="4711896" y="938024"/>
                </a:cubicBezTo>
                <a:cubicBezTo>
                  <a:pt x="4711896" y="930002"/>
                  <a:pt x="4718122" y="924168"/>
                  <a:pt x="4726684" y="924168"/>
                </a:cubicBezTo>
                <a:close/>
                <a:moveTo>
                  <a:pt x="4655853" y="924168"/>
                </a:moveTo>
                <a:cubicBezTo>
                  <a:pt x="4663637" y="924168"/>
                  <a:pt x="4670642" y="930002"/>
                  <a:pt x="4670642" y="938024"/>
                </a:cubicBezTo>
                <a:cubicBezTo>
                  <a:pt x="4670642" y="943858"/>
                  <a:pt x="4663637" y="950422"/>
                  <a:pt x="4655853" y="950422"/>
                </a:cubicBezTo>
                <a:cubicBezTo>
                  <a:pt x="4647291" y="950422"/>
                  <a:pt x="4641064" y="943858"/>
                  <a:pt x="4641064" y="938024"/>
                </a:cubicBezTo>
                <a:cubicBezTo>
                  <a:pt x="4641064" y="930002"/>
                  <a:pt x="4647291" y="924168"/>
                  <a:pt x="4655853" y="924168"/>
                </a:cubicBezTo>
                <a:close/>
                <a:moveTo>
                  <a:pt x="4584091" y="924168"/>
                </a:moveTo>
                <a:cubicBezTo>
                  <a:pt x="4591384" y="924168"/>
                  <a:pt x="4596488" y="930002"/>
                  <a:pt x="4596488" y="938024"/>
                </a:cubicBezTo>
                <a:cubicBezTo>
                  <a:pt x="4596488" y="943858"/>
                  <a:pt x="4591384" y="950422"/>
                  <a:pt x="4584091" y="950422"/>
                </a:cubicBezTo>
                <a:cubicBezTo>
                  <a:pt x="4576069" y="950422"/>
                  <a:pt x="4570235" y="943858"/>
                  <a:pt x="4570235" y="938024"/>
                </a:cubicBezTo>
                <a:cubicBezTo>
                  <a:pt x="4570235" y="930002"/>
                  <a:pt x="4576069" y="924168"/>
                  <a:pt x="4584091" y="924168"/>
                </a:cubicBezTo>
                <a:close/>
                <a:moveTo>
                  <a:pt x="4513260" y="924168"/>
                </a:moveTo>
                <a:cubicBezTo>
                  <a:pt x="4519094" y="924168"/>
                  <a:pt x="4525657" y="930002"/>
                  <a:pt x="4525657" y="938024"/>
                </a:cubicBezTo>
                <a:cubicBezTo>
                  <a:pt x="4525657" y="943858"/>
                  <a:pt x="4519094" y="950422"/>
                  <a:pt x="4513260" y="950422"/>
                </a:cubicBezTo>
                <a:cubicBezTo>
                  <a:pt x="4505238" y="950422"/>
                  <a:pt x="4499404" y="943858"/>
                  <a:pt x="4499404" y="938024"/>
                </a:cubicBezTo>
                <a:cubicBezTo>
                  <a:pt x="4499404" y="930002"/>
                  <a:pt x="4505238" y="924168"/>
                  <a:pt x="4513260" y="924168"/>
                </a:cubicBezTo>
                <a:close/>
                <a:moveTo>
                  <a:pt x="4439056" y="924168"/>
                </a:moveTo>
                <a:cubicBezTo>
                  <a:pt x="4445619" y="924168"/>
                  <a:pt x="4451453" y="930002"/>
                  <a:pt x="4451453" y="938024"/>
                </a:cubicBezTo>
                <a:cubicBezTo>
                  <a:pt x="4451453" y="943858"/>
                  <a:pt x="4445619" y="950422"/>
                  <a:pt x="4439056" y="950422"/>
                </a:cubicBezTo>
                <a:cubicBezTo>
                  <a:pt x="4431763" y="950422"/>
                  <a:pt x="4425200" y="943858"/>
                  <a:pt x="4425200" y="938024"/>
                </a:cubicBezTo>
                <a:cubicBezTo>
                  <a:pt x="4425200" y="930002"/>
                  <a:pt x="4431763" y="924168"/>
                  <a:pt x="4439056" y="924168"/>
                </a:cubicBezTo>
                <a:close/>
                <a:moveTo>
                  <a:pt x="4366768" y="924168"/>
                </a:moveTo>
                <a:cubicBezTo>
                  <a:pt x="4374790" y="924168"/>
                  <a:pt x="4380624" y="930002"/>
                  <a:pt x="4380624" y="938024"/>
                </a:cubicBezTo>
                <a:cubicBezTo>
                  <a:pt x="4380624" y="943858"/>
                  <a:pt x="4374790" y="950422"/>
                  <a:pt x="4366768" y="950422"/>
                </a:cubicBezTo>
                <a:cubicBezTo>
                  <a:pt x="4360934" y="950422"/>
                  <a:pt x="4354371" y="943858"/>
                  <a:pt x="4354371" y="938024"/>
                </a:cubicBezTo>
                <a:cubicBezTo>
                  <a:pt x="4354371" y="930002"/>
                  <a:pt x="4360934" y="924168"/>
                  <a:pt x="4366768" y="924168"/>
                </a:cubicBezTo>
                <a:close/>
                <a:moveTo>
                  <a:pt x="4295937" y="924168"/>
                </a:moveTo>
                <a:cubicBezTo>
                  <a:pt x="4303959" y="924168"/>
                  <a:pt x="4309793" y="930002"/>
                  <a:pt x="4309793" y="938024"/>
                </a:cubicBezTo>
                <a:cubicBezTo>
                  <a:pt x="4309793" y="943858"/>
                  <a:pt x="4303959" y="950422"/>
                  <a:pt x="4295937" y="950422"/>
                </a:cubicBezTo>
                <a:cubicBezTo>
                  <a:pt x="4290103" y="950422"/>
                  <a:pt x="4283540" y="943858"/>
                  <a:pt x="4283540" y="938024"/>
                </a:cubicBezTo>
                <a:cubicBezTo>
                  <a:pt x="4283540" y="930002"/>
                  <a:pt x="4290103" y="924168"/>
                  <a:pt x="4295937" y="924168"/>
                </a:cubicBezTo>
                <a:close/>
                <a:moveTo>
                  <a:pt x="4225107" y="924168"/>
                </a:moveTo>
                <a:cubicBezTo>
                  <a:pt x="4233129" y="924168"/>
                  <a:pt x="4238963" y="930002"/>
                  <a:pt x="4238963" y="938024"/>
                </a:cubicBezTo>
                <a:cubicBezTo>
                  <a:pt x="4238963" y="943858"/>
                  <a:pt x="4233129" y="950422"/>
                  <a:pt x="4225107" y="950422"/>
                </a:cubicBezTo>
                <a:cubicBezTo>
                  <a:pt x="4217085" y="950422"/>
                  <a:pt x="4212710" y="943858"/>
                  <a:pt x="4212710" y="938024"/>
                </a:cubicBezTo>
                <a:cubicBezTo>
                  <a:pt x="4212710" y="930002"/>
                  <a:pt x="4217085" y="924168"/>
                  <a:pt x="4225107" y="924168"/>
                </a:cubicBezTo>
                <a:close/>
                <a:moveTo>
                  <a:pt x="4153295" y="924168"/>
                </a:moveTo>
                <a:cubicBezTo>
                  <a:pt x="4161078" y="924168"/>
                  <a:pt x="4168083" y="930002"/>
                  <a:pt x="4168083" y="938024"/>
                </a:cubicBezTo>
                <a:cubicBezTo>
                  <a:pt x="4168083" y="943858"/>
                  <a:pt x="4161078" y="950422"/>
                  <a:pt x="4153295" y="950422"/>
                </a:cubicBezTo>
                <a:cubicBezTo>
                  <a:pt x="4144733" y="950422"/>
                  <a:pt x="4138507" y="943858"/>
                  <a:pt x="4138507" y="938024"/>
                </a:cubicBezTo>
                <a:cubicBezTo>
                  <a:pt x="4138507" y="930002"/>
                  <a:pt x="4144733" y="924168"/>
                  <a:pt x="4153295" y="924168"/>
                </a:cubicBezTo>
                <a:close/>
                <a:moveTo>
                  <a:pt x="4082465" y="924168"/>
                </a:moveTo>
                <a:cubicBezTo>
                  <a:pt x="4090249" y="924168"/>
                  <a:pt x="4097254" y="930002"/>
                  <a:pt x="4097254" y="938024"/>
                </a:cubicBezTo>
                <a:cubicBezTo>
                  <a:pt x="4097254" y="943858"/>
                  <a:pt x="4090249" y="950422"/>
                  <a:pt x="4082465" y="950422"/>
                </a:cubicBezTo>
                <a:cubicBezTo>
                  <a:pt x="4073903" y="950422"/>
                  <a:pt x="4067676" y="943858"/>
                  <a:pt x="4067676" y="938024"/>
                </a:cubicBezTo>
                <a:cubicBezTo>
                  <a:pt x="4067676" y="930002"/>
                  <a:pt x="4073903" y="924168"/>
                  <a:pt x="4082465" y="924168"/>
                </a:cubicBezTo>
                <a:close/>
                <a:moveTo>
                  <a:pt x="4011635" y="924168"/>
                </a:moveTo>
                <a:cubicBezTo>
                  <a:pt x="4019418" y="924168"/>
                  <a:pt x="4026423" y="930002"/>
                  <a:pt x="4026423" y="938024"/>
                </a:cubicBezTo>
                <a:cubicBezTo>
                  <a:pt x="4026423" y="943858"/>
                  <a:pt x="4019418" y="950422"/>
                  <a:pt x="4011635" y="950422"/>
                </a:cubicBezTo>
                <a:cubicBezTo>
                  <a:pt x="4003073" y="950422"/>
                  <a:pt x="3996847" y="943858"/>
                  <a:pt x="3996847" y="938024"/>
                </a:cubicBezTo>
                <a:cubicBezTo>
                  <a:pt x="3996847" y="930002"/>
                  <a:pt x="4003073" y="924168"/>
                  <a:pt x="4011635" y="924168"/>
                </a:cubicBezTo>
                <a:close/>
                <a:moveTo>
                  <a:pt x="3939871" y="924168"/>
                </a:moveTo>
                <a:cubicBezTo>
                  <a:pt x="3947893" y="924168"/>
                  <a:pt x="3952268" y="930002"/>
                  <a:pt x="3952268" y="938024"/>
                </a:cubicBezTo>
                <a:cubicBezTo>
                  <a:pt x="3952268" y="945317"/>
                  <a:pt x="3947893" y="950422"/>
                  <a:pt x="3939871" y="950422"/>
                </a:cubicBezTo>
                <a:cubicBezTo>
                  <a:pt x="3932578" y="950422"/>
                  <a:pt x="3926015" y="945317"/>
                  <a:pt x="3926015" y="938024"/>
                </a:cubicBezTo>
                <a:cubicBezTo>
                  <a:pt x="3926015" y="930002"/>
                  <a:pt x="3932578" y="924168"/>
                  <a:pt x="3939871" y="924168"/>
                </a:cubicBezTo>
                <a:close/>
                <a:moveTo>
                  <a:pt x="3869042" y="924168"/>
                </a:moveTo>
                <a:cubicBezTo>
                  <a:pt x="3875605" y="924168"/>
                  <a:pt x="3881439" y="930002"/>
                  <a:pt x="3881439" y="938024"/>
                </a:cubicBezTo>
                <a:cubicBezTo>
                  <a:pt x="3881439" y="945317"/>
                  <a:pt x="3875605" y="950422"/>
                  <a:pt x="3869042" y="950422"/>
                </a:cubicBezTo>
                <a:cubicBezTo>
                  <a:pt x="3861749" y="950422"/>
                  <a:pt x="3855186" y="945317"/>
                  <a:pt x="3855186" y="938024"/>
                </a:cubicBezTo>
                <a:cubicBezTo>
                  <a:pt x="3855186" y="930002"/>
                  <a:pt x="3861749" y="924168"/>
                  <a:pt x="3869042" y="924168"/>
                </a:cubicBezTo>
                <a:close/>
                <a:moveTo>
                  <a:pt x="3798211" y="924168"/>
                </a:moveTo>
                <a:cubicBezTo>
                  <a:pt x="3804774" y="924168"/>
                  <a:pt x="3810608" y="930002"/>
                  <a:pt x="3810608" y="938024"/>
                </a:cubicBezTo>
                <a:cubicBezTo>
                  <a:pt x="3810608" y="945317"/>
                  <a:pt x="3804774" y="950422"/>
                  <a:pt x="3798211" y="950422"/>
                </a:cubicBezTo>
                <a:cubicBezTo>
                  <a:pt x="3790918" y="950422"/>
                  <a:pt x="3784355" y="945317"/>
                  <a:pt x="3784355" y="938024"/>
                </a:cubicBezTo>
                <a:cubicBezTo>
                  <a:pt x="3784355" y="930002"/>
                  <a:pt x="3790918" y="924168"/>
                  <a:pt x="3798211" y="924168"/>
                </a:cubicBezTo>
                <a:close/>
                <a:moveTo>
                  <a:pt x="3725922" y="924168"/>
                </a:moveTo>
                <a:cubicBezTo>
                  <a:pt x="3733944" y="924168"/>
                  <a:pt x="3739778" y="930002"/>
                  <a:pt x="3739778" y="938024"/>
                </a:cubicBezTo>
                <a:cubicBezTo>
                  <a:pt x="3739778" y="945317"/>
                  <a:pt x="3733944" y="950422"/>
                  <a:pt x="3725922" y="950422"/>
                </a:cubicBezTo>
                <a:cubicBezTo>
                  <a:pt x="3719359" y="950422"/>
                  <a:pt x="3713525" y="945317"/>
                  <a:pt x="3713525" y="938024"/>
                </a:cubicBezTo>
                <a:cubicBezTo>
                  <a:pt x="3713525" y="930002"/>
                  <a:pt x="3719359" y="924168"/>
                  <a:pt x="3725922" y="924168"/>
                </a:cubicBezTo>
                <a:close/>
                <a:moveTo>
                  <a:pt x="3655091" y="924168"/>
                </a:moveTo>
                <a:cubicBezTo>
                  <a:pt x="3662384" y="924168"/>
                  <a:pt x="3668947" y="930002"/>
                  <a:pt x="3668947" y="938024"/>
                </a:cubicBezTo>
                <a:cubicBezTo>
                  <a:pt x="3668947" y="945317"/>
                  <a:pt x="3662384" y="950422"/>
                  <a:pt x="3655091" y="950422"/>
                </a:cubicBezTo>
                <a:cubicBezTo>
                  <a:pt x="3647069" y="950422"/>
                  <a:pt x="3642694" y="945317"/>
                  <a:pt x="3642694" y="938024"/>
                </a:cubicBezTo>
                <a:cubicBezTo>
                  <a:pt x="3642694" y="930002"/>
                  <a:pt x="3647069" y="924168"/>
                  <a:pt x="3655091" y="924168"/>
                </a:cubicBezTo>
                <a:close/>
                <a:moveTo>
                  <a:pt x="3583280" y="924168"/>
                </a:moveTo>
                <a:cubicBezTo>
                  <a:pt x="3591064" y="924168"/>
                  <a:pt x="3598069" y="930002"/>
                  <a:pt x="3598069" y="938024"/>
                </a:cubicBezTo>
                <a:cubicBezTo>
                  <a:pt x="3598069" y="945317"/>
                  <a:pt x="3591064" y="950422"/>
                  <a:pt x="3583280" y="950422"/>
                </a:cubicBezTo>
                <a:cubicBezTo>
                  <a:pt x="3574718" y="950422"/>
                  <a:pt x="3568491" y="945317"/>
                  <a:pt x="3568491" y="938024"/>
                </a:cubicBezTo>
                <a:cubicBezTo>
                  <a:pt x="3568491" y="930002"/>
                  <a:pt x="3574718" y="924168"/>
                  <a:pt x="3583280" y="924168"/>
                </a:cubicBezTo>
                <a:close/>
                <a:moveTo>
                  <a:pt x="941441" y="856710"/>
                </a:moveTo>
                <a:cubicBezTo>
                  <a:pt x="949463" y="856710"/>
                  <a:pt x="953839" y="861085"/>
                  <a:pt x="953839" y="869107"/>
                </a:cubicBezTo>
                <a:cubicBezTo>
                  <a:pt x="953839" y="876400"/>
                  <a:pt x="949463" y="882964"/>
                  <a:pt x="941441" y="882964"/>
                </a:cubicBezTo>
                <a:cubicBezTo>
                  <a:pt x="934149" y="882964"/>
                  <a:pt x="927585" y="876400"/>
                  <a:pt x="927585" y="869107"/>
                </a:cubicBezTo>
                <a:cubicBezTo>
                  <a:pt x="927585" y="861085"/>
                  <a:pt x="934149" y="856710"/>
                  <a:pt x="941441" y="856710"/>
                </a:cubicBezTo>
                <a:close/>
                <a:moveTo>
                  <a:pt x="870610" y="856710"/>
                </a:moveTo>
                <a:cubicBezTo>
                  <a:pt x="877174" y="856710"/>
                  <a:pt x="883008" y="861085"/>
                  <a:pt x="883008" y="869107"/>
                </a:cubicBezTo>
                <a:cubicBezTo>
                  <a:pt x="883008" y="876400"/>
                  <a:pt x="877174" y="882964"/>
                  <a:pt x="870610" y="882964"/>
                </a:cubicBezTo>
                <a:cubicBezTo>
                  <a:pt x="863318" y="882964"/>
                  <a:pt x="856754" y="876400"/>
                  <a:pt x="856754" y="869107"/>
                </a:cubicBezTo>
                <a:cubicBezTo>
                  <a:pt x="856754" y="861085"/>
                  <a:pt x="863318" y="856710"/>
                  <a:pt x="870610" y="856710"/>
                </a:cubicBezTo>
                <a:close/>
                <a:moveTo>
                  <a:pt x="799780" y="856710"/>
                </a:moveTo>
                <a:cubicBezTo>
                  <a:pt x="806344" y="856710"/>
                  <a:pt x="812178" y="861085"/>
                  <a:pt x="812178" y="869107"/>
                </a:cubicBezTo>
                <a:cubicBezTo>
                  <a:pt x="812178" y="876400"/>
                  <a:pt x="806344" y="882964"/>
                  <a:pt x="799780" y="882964"/>
                </a:cubicBezTo>
                <a:cubicBezTo>
                  <a:pt x="792487" y="882964"/>
                  <a:pt x="785924" y="876400"/>
                  <a:pt x="785924" y="869107"/>
                </a:cubicBezTo>
                <a:cubicBezTo>
                  <a:pt x="785924" y="861085"/>
                  <a:pt x="792487" y="856710"/>
                  <a:pt x="799780" y="856710"/>
                </a:cubicBezTo>
                <a:close/>
                <a:moveTo>
                  <a:pt x="724119" y="856710"/>
                </a:moveTo>
                <a:cubicBezTo>
                  <a:pt x="731411" y="856710"/>
                  <a:pt x="737976" y="861085"/>
                  <a:pt x="737976" y="869107"/>
                </a:cubicBezTo>
                <a:cubicBezTo>
                  <a:pt x="737976" y="876400"/>
                  <a:pt x="731411" y="882964"/>
                  <a:pt x="724119" y="882964"/>
                </a:cubicBezTo>
                <a:cubicBezTo>
                  <a:pt x="717555" y="882964"/>
                  <a:pt x="711721" y="876400"/>
                  <a:pt x="711721" y="869107"/>
                </a:cubicBezTo>
                <a:cubicBezTo>
                  <a:pt x="711721" y="861085"/>
                  <a:pt x="717555" y="856710"/>
                  <a:pt x="724119" y="856710"/>
                </a:cubicBezTo>
                <a:close/>
                <a:moveTo>
                  <a:pt x="653288" y="856710"/>
                </a:moveTo>
                <a:cubicBezTo>
                  <a:pt x="660580" y="856710"/>
                  <a:pt x="667144" y="861085"/>
                  <a:pt x="667144" y="869107"/>
                </a:cubicBezTo>
                <a:cubicBezTo>
                  <a:pt x="667144" y="876400"/>
                  <a:pt x="660580" y="882964"/>
                  <a:pt x="653288" y="882964"/>
                </a:cubicBezTo>
                <a:cubicBezTo>
                  <a:pt x="645266" y="882964"/>
                  <a:pt x="640891" y="876400"/>
                  <a:pt x="640891" y="869107"/>
                </a:cubicBezTo>
                <a:cubicBezTo>
                  <a:pt x="640891" y="861085"/>
                  <a:pt x="645266" y="856710"/>
                  <a:pt x="653288" y="856710"/>
                </a:cubicBezTo>
                <a:close/>
                <a:moveTo>
                  <a:pt x="584851" y="856710"/>
                </a:moveTo>
                <a:cubicBezTo>
                  <a:pt x="592633" y="856710"/>
                  <a:pt x="599638" y="861085"/>
                  <a:pt x="599638" y="869107"/>
                </a:cubicBezTo>
                <a:cubicBezTo>
                  <a:pt x="599638" y="876400"/>
                  <a:pt x="592633" y="882964"/>
                  <a:pt x="584851" y="882964"/>
                </a:cubicBezTo>
                <a:cubicBezTo>
                  <a:pt x="576288" y="882964"/>
                  <a:pt x="570061" y="876400"/>
                  <a:pt x="570061" y="869107"/>
                </a:cubicBezTo>
                <a:cubicBezTo>
                  <a:pt x="570061" y="861085"/>
                  <a:pt x="576288" y="856710"/>
                  <a:pt x="584851" y="856710"/>
                </a:cubicBezTo>
                <a:close/>
                <a:moveTo>
                  <a:pt x="513649" y="856710"/>
                </a:moveTo>
                <a:cubicBezTo>
                  <a:pt x="521998" y="856710"/>
                  <a:pt x="528826" y="861085"/>
                  <a:pt x="528826" y="869107"/>
                </a:cubicBezTo>
                <a:cubicBezTo>
                  <a:pt x="528826" y="876400"/>
                  <a:pt x="521998" y="882964"/>
                  <a:pt x="513649" y="882964"/>
                </a:cubicBezTo>
                <a:cubicBezTo>
                  <a:pt x="506060" y="882964"/>
                  <a:pt x="499230" y="876400"/>
                  <a:pt x="499230" y="869107"/>
                </a:cubicBezTo>
                <a:cubicBezTo>
                  <a:pt x="499230" y="861085"/>
                  <a:pt x="506060" y="856710"/>
                  <a:pt x="513649" y="856710"/>
                </a:cubicBezTo>
                <a:close/>
                <a:moveTo>
                  <a:pt x="439816" y="856710"/>
                </a:moveTo>
                <a:cubicBezTo>
                  <a:pt x="448379" y="856710"/>
                  <a:pt x="454606" y="861085"/>
                  <a:pt x="454606" y="869107"/>
                </a:cubicBezTo>
                <a:cubicBezTo>
                  <a:pt x="454606" y="876400"/>
                  <a:pt x="448379" y="882964"/>
                  <a:pt x="439816" y="882964"/>
                </a:cubicBezTo>
                <a:cubicBezTo>
                  <a:pt x="432032" y="882964"/>
                  <a:pt x="425028" y="876400"/>
                  <a:pt x="425028" y="869107"/>
                </a:cubicBezTo>
                <a:cubicBezTo>
                  <a:pt x="425028" y="861085"/>
                  <a:pt x="432032" y="856710"/>
                  <a:pt x="439816" y="856710"/>
                </a:cubicBezTo>
                <a:close/>
                <a:moveTo>
                  <a:pt x="368053" y="856710"/>
                </a:moveTo>
                <a:cubicBezTo>
                  <a:pt x="376076" y="856710"/>
                  <a:pt x="380451" y="861085"/>
                  <a:pt x="380451" y="869107"/>
                </a:cubicBezTo>
                <a:cubicBezTo>
                  <a:pt x="380451" y="876400"/>
                  <a:pt x="376076" y="882964"/>
                  <a:pt x="368053" y="882964"/>
                </a:cubicBezTo>
                <a:cubicBezTo>
                  <a:pt x="360761" y="882964"/>
                  <a:pt x="354198" y="876400"/>
                  <a:pt x="354198" y="869107"/>
                </a:cubicBezTo>
                <a:cubicBezTo>
                  <a:pt x="354198" y="861085"/>
                  <a:pt x="360761" y="856710"/>
                  <a:pt x="368053" y="856710"/>
                </a:cubicBezTo>
                <a:close/>
                <a:moveTo>
                  <a:pt x="297222" y="856710"/>
                </a:moveTo>
                <a:cubicBezTo>
                  <a:pt x="303785" y="856710"/>
                  <a:pt x="309618" y="861085"/>
                  <a:pt x="309618" y="869107"/>
                </a:cubicBezTo>
                <a:cubicBezTo>
                  <a:pt x="309618" y="876400"/>
                  <a:pt x="303785" y="882964"/>
                  <a:pt x="297222" y="882964"/>
                </a:cubicBezTo>
                <a:cubicBezTo>
                  <a:pt x="289929" y="882964"/>
                  <a:pt x="283366" y="876400"/>
                  <a:pt x="283366" y="869107"/>
                </a:cubicBezTo>
                <a:cubicBezTo>
                  <a:pt x="283366" y="862544"/>
                  <a:pt x="289929" y="856710"/>
                  <a:pt x="297222" y="856710"/>
                </a:cubicBezTo>
                <a:close/>
                <a:moveTo>
                  <a:pt x="226393" y="856710"/>
                </a:moveTo>
                <a:cubicBezTo>
                  <a:pt x="232228" y="856710"/>
                  <a:pt x="238791" y="862544"/>
                  <a:pt x="238791" y="869107"/>
                </a:cubicBezTo>
                <a:cubicBezTo>
                  <a:pt x="238791" y="876400"/>
                  <a:pt x="232228" y="882964"/>
                  <a:pt x="226393" y="882964"/>
                </a:cubicBezTo>
                <a:cubicBezTo>
                  <a:pt x="218370" y="882964"/>
                  <a:pt x="212537" y="876400"/>
                  <a:pt x="212537" y="869107"/>
                </a:cubicBezTo>
                <a:cubicBezTo>
                  <a:pt x="212537" y="862544"/>
                  <a:pt x="218370" y="856710"/>
                  <a:pt x="226393" y="856710"/>
                </a:cubicBezTo>
                <a:close/>
                <a:moveTo>
                  <a:pt x="154097" y="856710"/>
                </a:moveTo>
                <a:cubicBezTo>
                  <a:pt x="161389" y="856710"/>
                  <a:pt x="167953" y="862544"/>
                  <a:pt x="167953" y="869107"/>
                </a:cubicBezTo>
                <a:cubicBezTo>
                  <a:pt x="167953" y="876400"/>
                  <a:pt x="161389" y="882964"/>
                  <a:pt x="154097" y="882964"/>
                </a:cubicBezTo>
                <a:cubicBezTo>
                  <a:pt x="147533" y="882964"/>
                  <a:pt x="141699" y="876400"/>
                  <a:pt x="141699" y="869107"/>
                </a:cubicBezTo>
                <a:cubicBezTo>
                  <a:pt x="141699" y="862544"/>
                  <a:pt x="147533" y="856710"/>
                  <a:pt x="154097" y="856710"/>
                </a:cubicBezTo>
                <a:close/>
                <a:moveTo>
                  <a:pt x="83267" y="856710"/>
                </a:moveTo>
                <a:cubicBezTo>
                  <a:pt x="90560" y="856710"/>
                  <a:pt x="97123" y="862544"/>
                  <a:pt x="97123" y="869107"/>
                </a:cubicBezTo>
                <a:cubicBezTo>
                  <a:pt x="97123" y="876400"/>
                  <a:pt x="90560" y="882964"/>
                  <a:pt x="83267" y="882964"/>
                </a:cubicBezTo>
                <a:cubicBezTo>
                  <a:pt x="76704" y="882964"/>
                  <a:pt x="70870" y="876400"/>
                  <a:pt x="70870" y="869107"/>
                </a:cubicBezTo>
                <a:cubicBezTo>
                  <a:pt x="70870" y="862544"/>
                  <a:pt x="76704" y="856710"/>
                  <a:pt x="83267" y="856710"/>
                </a:cubicBezTo>
                <a:close/>
                <a:moveTo>
                  <a:pt x="12032" y="856710"/>
                </a:moveTo>
                <a:cubicBezTo>
                  <a:pt x="20276" y="856710"/>
                  <a:pt x="26273" y="862544"/>
                  <a:pt x="26273" y="869107"/>
                </a:cubicBezTo>
                <a:cubicBezTo>
                  <a:pt x="26273" y="876400"/>
                  <a:pt x="20276" y="882964"/>
                  <a:pt x="12032" y="882964"/>
                </a:cubicBezTo>
                <a:cubicBezTo>
                  <a:pt x="4536" y="882964"/>
                  <a:pt x="39" y="876400"/>
                  <a:pt x="39" y="869107"/>
                </a:cubicBezTo>
                <a:cubicBezTo>
                  <a:pt x="39" y="862544"/>
                  <a:pt x="4536" y="856710"/>
                  <a:pt x="12032" y="856710"/>
                </a:cubicBezTo>
                <a:close/>
                <a:moveTo>
                  <a:pt x="6368340" y="853339"/>
                </a:moveTo>
                <a:cubicBezTo>
                  <a:pt x="6376362" y="853339"/>
                  <a:pt x="6380737" y="860169"/>
                  <a:pt x="6380737" y="867757"/>
                </a:cubicBezTo>
                <a:cubicBezTo>
                  <a:pt x="6380737" y="876105"/>
                  <a:pt x="6376362" y="882935"/>
                  <a:pt x="6368340" y="882935"/>
                </a:cubicBezTo>
                <a:cubicBezTo>
                  <a:pt x="6361047" y="882935"/>
                  <a:pt x="6354484" y="876105"/>
                  <a:pt x="6354484" y="867757"/>
                </a:cubicBezTo>
                <a:cubicBezTo>
                  <a:pt x="6354484" y="860169"/>
                  <a:pt x="6361047" y="853339"/>
                  <a:pt x="6368340" y="853339"/>
                </a:cubicBezTo>
                <a:close/>
                <a:moveTo>
                  <a:pt x="6297511" y="853339"/>
                </a:moveTo>
                <a:cubicBezTo>
                  <a:pt x="6304074" y="853339"/>
                  <a:pt x="6309908" y="860169"/>
                  <a:pt x="6309908" y="867757"/>
                </a:cubicBezTo>
                <a:cubicBezTo>
                  <a:pt x="6309908" y="876105"/>
                  <a:pt x="6304074" y="882935"/>
                  <a:pt x="6297511" y="882935"/>
                </a:cubicBezTo>
                <a:cubicBezTo>
                  <a:pt x="6290218" y="882935"/>
                  <a:pt x="6283655" y="876105"/>
                  <a:pt x="6283655" y="867757"/>
                </a:cubicBezTo>
                <a:cubicBezTo>
                  <a:pt x="6283655" y="860169"/>
                  <a:pt x="6290218" y="853339"/>
                  <a:pt x="6297511" y="853339"/>
                </a:cubicBezTo>
                <a:close/>
                <a:moveTo>
                  <a:pt x="6226679" y="853339"/>
                </a:moveTo>
                <a:cubicBezTo>
                  <a:pt x="6233242" y="853339"/>
                  <a:pt x="6239076" y="860169"/>
                  <a:pt x="6239076" y="867757"/>
                </a:cubicBezTo>
                <a:cubicBezTo>
                  <a:pt x="6239076" y="876105"/>
                  <a:pt x="6233242" y="882935"/>
                  <a:pt x="6226679" y="882935"/>
                </a:cubicBezTo>
                <a:cubicBezTo>
                  <a:pt x="6219386" y="882935"/>
                  <a:pt x="6212823" y="876105"/>
                  <a:pt x="6212823" y="867757"/>
                </a:cubicBezTo>
                <a:cubicBezTo>
                  <a:pt x="6212823" y="860169"/>
                  <a:pt x="6219386" y="855615"/>
                  <a:pt x="6226679" y="853339"/>
                </a:cubicBezTo>
                <a:close/>
                <a:moveTo>
                  <a:pt x="6154391" y="853339"/>
                </a:moveTo>
                <a:cubicBezTo>
                  <a:pt x="6161684" y="853339"/>
                  <a:pt x="6168247" y="857714"/>
                  <a:pt x="6168247" y="865007"/>
                </a:cubicBezTo>
                <a:cubicBezTo>
                  <a:pt x="6168247" y="873029"/>
                  <a:pt x="6161684" y="879593"/>
                  <a:pt x="6154391" y="879593"/>
                </a:cubicBezTo>
                <a:cubicBezTo>
                  <a:pt x="6147828" y="879593"/>
                  <a:pt x="6141994" y="873029"/>
                  <a:pt x="6141994" y="865007"/>
                </a:cubicBezTo>
                <a:cubicBezTo>
                  <a:pt x="6141994" y="857714"/>
                  <a:pt x="6147828" y="853339"/>
                  <a:pt x="6154391" y="853339"/>
                </a:cubicBezTo>
                <a:close/>
                <a:moveTo>
                  <a:pt x="6083559" y="853339"/>
                </a:moveTo>
                <a:cubicBezTo>
                  <a:pt x="6090852" y="853339"/>
                  <a:pt x="6097415" y="857714"/>
                  <a:pt x="6097415" y="865007"/>
                </a:cubicBezTo>
                <a:cubicBezTo>
                  <a:pt x="6097415" y="873029"/>
                  <a:pt x="6090852" y="879593"/>
                  <a:pt x="6083559" y="879593"/>
                </a:cubicBezTo>
                <a:cubicBezTo>
                  <a:pt x="6076996" y="879593"/>
                  <a:pt x="6071162" y="873029"/>
                  <a:pt x="6071162" y="865007"/>
                </a:cubicBezTo>
                <a:cubicBezTo>
                  <a:pt x="6071162" y="857714"/>
                  <a:pt x="6075537" y="853339"/>
                  <a:pt x="6083559" y="853339"/>
                </a:cubicBezTo>
                <a:close/>
                <a:moveTo>
                  <a:pt x="6011748" y="853339"/>
                </a:moveTo>
                <a:cubicBezTo>
                  <a:pt x="6019532" y="853339"/>
                  <a:pt x="6026537" y="857714"/>
                  <a:pt x="6026537" y="865007"/>
                </a:cubicBezTo>
                <a:cubicBezTo>
                  <a:pt x="6026537" y="873029"/>
                  <a:pt x="6019532" y="879593"/>
                  <a:pt x="6011748" y="879593"/>
                </a:cubicBezTo>
                <a:cubicBezTo>
                  <a:pt x="6003186" y="879593"/>
                  <a:pt x="5996959" y="873029"/>
                  <a:pt x="5996959" y="865007"/>
                </a:cubicBezTo>
                <a:cubicBezTo>
                  <a:pt x="5996959" y="857714"/>
                  <a:pt x="6003186" y="853339"/>
                  <a:pt x="6011748" y="853339"/>
                </a:cubicBezTo>
                <a:close/>
                <a:moveTo>
                  <a:pt x="5940548" y="853339"/>
                </a:moveTo>
                <a:cubicBezTo>
                  <a:pt x="5948896" y="853339"/>
                  <a:pt x="5955726" y="857714"/>
                  <a:pt x="5955726" y="865007"/>
                </a:cubicBezTo>
                <a:cubicBezTo>
                  <a:pt x="5955726" y="873029"/>
                  <a:pt x="5948896" y="879593"/>
                  <a:pt x="5940548" y="879593"/>
                </a:cubicBezTo>
                <a:cubicBezTo>
                  <a:pt x="5932960" y="879593"/>
                  <a:pt x="5926130" y="873029"/>
                  <a:pt x="5926130" y="865007"/>
                </a:cubicBezTo>
                <a:cubicBezTo>
                  <a:pt x="5926130" y="857714"/>
                  <a:pt x="5932960" y="853339"/>
                  <a:pt x="5940548" y="853339"/>
                </a:cubicBezTo>
                <a:close/>
                <a:moveTo>
                  <a:pt x="5870088" y="853339"/>
                </a:moveTo>
                <a:cubicBezTo>
                  <a:pt x="5878650" y="853339"/>
                  <a:pt x="5884877" y="857714"/>
                  <a:pt x="5884877" y="865007"/>
                </a:cubicBezTo>
                <a:cubicBezTo>
                  <a:pt x="5884877" y="873029"/>
                  <a:pt x="5878650" y="879593"/>
                  <a:pt x="5870088" y="879593"/>
                </a:cubicBezTo>
                <a:cubicBezTo>
                  <a:pt x="5862304" y="879593"/>
                  <a:pt x="5855299" y="873029"/>
                  <a:pt x="5855299" y="865007"/>
                </a:cubicBezTo>
                <a:cubicBezTo>
                  <a:pt x="5855299" y="857714"/>
                  <a:pt x="5862304" y="853339"/>
                  <a:pt x="5870088" y="853339"/>
                </a:cubicBezTo>
                <a:close/>
                <a:moveTo>
                  <a:pt x="5798325" y="853339"/>
                </a:moveTo>
                <a:cubicBezTo>
                  <a:pt x="5806347" y="853339"/>
                  <a:pt x="5810722" y="857714"/>
                  <a:pt x="5810722" y="865007"/>
                </a:cubicBezTo>
                <a:cubicBezTo>
                  <a:pt x="5810722" y="873029"/>
                  <a:pt x="5806347" y="879593"/>
                  <a:pt x="5798325" y="879593"/>
                </a:cubicBezTo>
                <a:cubicBezTo>
                  <a:pt x="5791032" y="879593"/>
                  <a:pt x="5784469" y="873029"/>
                  <a:pt x="5784469" y="865007"/>
                </a:cubicBezTo>
                <a:cubicBezTo>
                  <a:pt x="5784469" y="857714"/>
                  <a:pt x="5791032" y="853339"/>
                  <a:pt x="5798325" y="853339"/>
                </a:cubicBezTo>
                <a:close/>
                <a:moveTo>
                  <a:pt x="5724122" y="853339"/>
                </a:moveTo>
                <a:cubicBezTo>
                  <a:pt x="5730685" y="853339"/>
                  <a:pt x="5736519" y="857714"/>
                  <a:pt x="5736519" y="865007"/>
                </a:cubicBezTo>
                <a:cubicBezTo>
                  <a:pt x="5736519" y="873029"/>
                  <a:pt x="5730685" y="879593"/>
                  <a:pt x="5724122" y="879593"/>
                </a:cubicBezTo>
                <a:cubicBezTo>
                  <a:pt x="5716100" y="879593"/>
                  <a:pt x="5710266" y="873029"/>
                  <a:pt x="5710266" y="865007"/>
                </a:cubicBezTo>
                <a:cubicBezTo>
                  <a:pt x="5710266" y="857714"/>
                  <a:pt x="5716100" y="853339"/>
                  <a:pt x="5724122" y="853339"/>
                </a:cubicBezTo>
                <a:close/>
                <a:moveTo>
                  <a:pt x="5653291" y="853339"/>
                </a:moveTo>
                <a:cubicBezTo>
                  <a:pt x="5659125" y="853339"/>
                  <a:pt x="5665688" y="857714"/>
                  <a:pt x="5665688" y="865007"/>
                </a:cubicBezTo>
                <a:cubicBezTo>
                  <a:pt x="5665688" y="873029"/>
                  <a:pt x="5659125" y="879593"/>
                  <a:pt x="5653291" y="879593"/>
                </a:cubicBezTo>
                <a:cubicBezTo>
                  <a:pt x="5645269" y="879593"/>
                  <a:pt x="5639435" y="873029"/>
                  <a:pt x="5639435" y="865007"/>
                </a:cubicBezTo>
                <a:cubicBezTo>
                  <a:pt x="5639435" y="857714"/>
                  <a:pt x="5645269" y="853339"/>
                  <a:pt x="5653291" y="853339"/>
                </a:cubicBezTo>
                <a:close/>
                <a:moveTo>
                  <a:pt x="5581002" y="853339"/>
                </a:moveTo>
                <a:cubicBezTo>
                  <a:pt x="5588295" y="853339"/>
                  <a:pt x="5594858" y="857714"/>
                  <a:pt x="5594858" y="865007"/>
                </a:cubicBezTo>
                <a:cubicBezTo>
                  <a:pt x="5594858" y="873029"/>
                  <a:pt x="5588295" y="879593"/>
                  <a:pt x="5581002" y="879593"/>
                </a:cubicBezTo>
                <a:cubicBezTo>
                  <a:pt x="5574439" y="879593"/>
                  <a:pt x="5568605" y="873029"/>
                  <a:pt x="5568605" y="865007"/>
                </a:cubicBezTo>
                <a:cubicBezTo>
                  <a:pt x="5568605" y="859173"/>
                  <a:pt x="5574439" y="853339"/>
                  <a:pt x="5581002" y="853339"/>
                </a:cubicBezTo>
                <a:close/>
                <a:moveTo>
                  <a:pt x="5510171" y="853339"/>
                </a:moveTo>
                <a:cubicBezTo>
                  <a:pt x="5517464" y="853339"/>
                  <a:pt x="5524027" y="859173"/>
                  <a:pt x="5524027" y="865007"/>
                </a:cubicBezTo>
                <a:cubicBezTo>
                  <a:pt x="5524027" y="873029"/>
                  <a:pt x="5517464" y="879593"/>
                  <a:pt x="5510171" y="879593"/>
                </a:cubicBezTo>
                <a:cubicBezTo>
                  <a:pt x="5503608" y="879593"/>
                  <a:pt x="5497774" y="873029"/>
                  <a:pt x="5497774" y="865007"/>
                </a:cubicBezTo>
                <a:cubicBezTo>
                  <a:pt x="5497774" y="859173"/>
                  <a:pt x="5503608" y="853339"/>
                  <a:pt x="5510171" y="853339"/>
                </a:cubicBezTo>
                <a:close/>
                <a:moveTo>
                  <a:pt x="5438937" y="853339"/>
                </a:moveTo>
                <a:cubicBezTo>
                  <a:pt x="5447182" y="853339"/>
                  <a:pt x="5453178" y="859173"/>
                  <a:pt x="5453178" y="865007"/>
                </a:cubicBezTo>
                <a:cubicBezTo>
                  <a:pt x="5453178" y="873029"/>
                  <a:pt x="5447182" y="879593"/>
                  <a:pt x="5438937" y="879593"/>
                </a:cubicBezTo>
                <a:cubicBezTo>
                  <a:pt x="5431442" y="879593"/>
                  <a:pt x="5426945" y="873029"/>
                  <a:pt x="5426945" y="865007"/>
                </a:cubicBezTo>
                <a:cubicBezTo>
                  <a:pt x="5426945" y="859173"/>
                  <a:pt x="5431442" y="853339"/>
                  <a:pt x="5438937" y="853339"/>
                </a:cubicBezTo>
                <a:close/>
                <a:moveTo>
                  <a:pt x="5367530" y="853339"/>
                </a:moveTo>
                <a:cubicBezTo>
                  <a:pt x="5376092" y="853339"/>
                  <a:pt x="5382318" y="859173"/>
                  <a:pt x="5382318" y="865007"/>
                </a:cubicBezTo>
                <a:cubicBezTo>
                  <a:pt x="5382318" y="873029"/>
                  <a:pt x="5376092" y="879593"/>
                  <a:pt x="5367530" y="879593"/>
                </a:cubicBezTo>
                <a:cubicBezTo>
                  <a:pt x="5359747" y="879593"/>
                  <a:pt x="5352742" y="873029"/>
                  <a:pt x="5352742" y="865007"/>
                </a:cubicBezTo>
                <a:cubicBezTo>
                  <a:pt x="5352742" y="859173"/>
                  <a:pt x="5359747" y="853339"/>
                  <a:pt x="5367530" y="853339"/>
                </a:cubicBezTo>
                <a:close/>
                <a:moveTo>
                  <a:pt x="5296699" y="853339"/>
                </a:moveTo>
                <a:cubicBezTo>
                  <a:pt x="5305261" y="853339"/>
                  <a:pt x="5311488" y="859173"/>
                  <a:pt x="5311488" y="865007"/>
                </a:cubicBezTo>
                <a:cubicBezTo>
                  <a:pt x="5311488" y="873029"/>
                  <a:pt x="5305261" y="879593"/>
                  <a:pt x="5296699" y="879593"/>
                </a:cubicBezTo>
                <a:cubicBezTo>
                  <a:pt x="5288915" y="879593"/>
                  <a:pt x="5281910" y="873029"/>
                  <a:pt x="5281910" y="865007"/>
                </a:cubicBezTo>
                <a:cubicBezTo>
                  <a:pt x="5281910" y="859173"/>
                  <a:pt x="5288915" y="853339"/>
                  <a:pt x="5296699" y="853339"/>
                </a:cubicBezTo>
                <a:close/>
                <a:moveTo>
                  <a:pt x="5225869" y="853339"/>
                </a:moveTo>
                <a:cubicBezTo>
                  <a:pt x="5234431" y="853339"/>
                  <a:pt x="5240657" y="859173"/>
                  <a:pt x="5240657" y="865007"/>
                </a:cubicBezTo>
                <a:cubicBezTo>
                  <a:pt x="5240657" y="873029"/>
                  <a:pt x="5234431" y="879593"/>
                  <a:pt x="5225869" y="879593"/>
                </a:cubicBezTo>
                <a:cubicBezTo>
                  <a:pt x="5217307" y="879593"/>
                  <a:pt x="5211081" y="873029"/>
                  <a:pt x="5211081" y="865007"/>
                </a:cubicBezTo>
                <a:cubicBezTo>
                  <a:pt x="5211081" y="859173"/>
                  <a:pt x="5217307" y="853339"/>
                  <a:pt x="5225869" y="853339"/>
                </a:cubicBezTo>
                <a:close/>
                <a:moveTo>
                  <a:pt x="5154105" y="853339"/>
                </a:moveTo>
                <a:cubicBezTo>
                  <a:pt x="5162127" y="853339"/>
                  <a:pt x="5166502" y="859173"/>
                  <a:pt x="5166502" y="865007"/>
                </a:cubicBezTo>
                <a:cubicBezTo>
                  <a:pt x="5166502" y="873029"/>
                  <a:pt x="5162127" y="879593"/>
                  <a:pt x="5154105" y="879593"/>
                </a:cubicBezTo>
                <a:cubicBezTo>
                  <a:pt x="5146083" y="879593"/>
                  <a:pt x="5140249" y="873029"/>
                  <a:pt x="5140249" y="865007"/>
                </a:cubicBezTo>
                <a:cubicBezTo>
                  <a:pt x="5140249" y="859173"/>
                  <a:pt x="5146083" y="853339"/>
                  <a:pt x="5154105" y="853339"/>
                </a:cubicBezTo>
                <a:close/>
                <a:moveTo>
                  <a:pt x="5083276" y="853339"/>
                </a:moveTo>
                <a:cubicBezTo>
                  <a:pt x="5089110" y="853339"/>
                  <a:pt x="5095673" y="859173"/>
                  <a:pt x="5095673" y="865007"/>
                </a:cubicBezTo>
                <a:cubicBezTo>
                  <a:pt x="5095673" y="873029"/>
                  <a:pt x="5089110" y="879593"/>
                  <a:pt x="5083276" y="879593"/>
                </a:cubicBezTo>
                <a:cubicBezTo>
                  <a:pt x="5075254" y="879593"/>
                  <a:pt x="5069420" y="873029"/>
                  <a:pt x="5069420" y="865007"/>
                </a:cubicBezTo>
                <a:cubicBezTo>
                  <a:pt x="5069420" y="859173"/>
                  <a:pt x="5075254" y="853339"/>
                  <a:pt x="5083276" y="853339"/>
                </a:cubicBezTo>
                <a:close/>
                <a:moveTo>
                  <a:pt x="5012445" y="853339"/>
                </a:moveTo>
                <a:cubicBezTo>
                  <a:pt x="5018279" y="853339"/>
                  <a:pt x="5024842" y="859173"/>
                  <a:pt x="5024842" y="865007"/>
                </a:cubicBezTo>
                <a:cubicBezTo>
                  <a:pt x="5024842" y="873029"/>
                  <a:pt x="5018279" y="879593"/>
                  <a:pt x="5012445" y="879593"/>
                </a:cubicBezTo>
                <a:cubicBezTo>
                  <a:pt x="5004423" y="879593"/>
                  <a:pt x="4998589" y="873029"/>
                  <a:pt x="4998589" y="865007"/>
                </a:cubicBezTo>
                <a:cubicBezTo>
                  <a:pt x="4998589" y="859173"/>
                  <a:pt x="5004423" y="853339"/>
                  <a:pt x="5012445" y="853339"/>
                </a:cubicBezTo>
                <a:close/>
                <a:moveTo>
                  <a:pt x="4940157" y="853339"/>
                </a:moveTo>
                <a:cubicBezTo>
                  <a:pt x="4948179" y="853339"/>
                  <a:pt x="4954013" y="859173"/>
                  <a:pt x="4954013" y="865007"/>
                </a:cubicBezTo>
                <a:cubicBezTo>
                  <a:pt x="4954013" y="873029"/>
                  <a:pt x="4948179" y="879593"/>
                  <a:pt x="4940157" y="879593"/>
                </a:cubicBezTo>
                <a:cubicBezTo>
                  <a:pt x="4934323" y="879593"/>
                  <a:pt x="4927760" y="873029"/>
                  <a:pt x="4927760" y="865007"/>
                </a:cubicBezTo>
                <a:cubicBezTo>
                  <a:pt x="4927760" y="859173"/>
                  <a:pt x="4934323" y="853339"/>
                  <a:pt x="4940157" y="853339"/>
                </a:cubicBezTo>
                <a:close/>
                <a:moveTo>
                  <a:pt x="4865953" y="853339"/>
                </a:moveTo>
                <a:cubicBezTo>
                  <a:pt x="4873975" y="853339"/>
                  <a:pt x="4879809" y="859173"/>
                  <a:pt x="4879809" y="865007"/>
                </a:cubicBezTo>
                <a:cubicBezTo>
                  <a:pt x="4879809" y="873029"/>
                  <a:pt x="4873975" y="879593"/>
                  <a:pt x="4865953" y="879593"/>
                </a:cubicBezTo>
                <a:cubicBezTo>
                  <a:pt x="4858661" y="879593"/>
                  <a:pt x="4853556" y="873029"/>
                  <a:pt x="4853556" y="865007"/>
                </a:cubicBezTo>
                <a:cubicBezTo>
                  <a:pt x="4853556" y="859173"/>
                  <a:pt x="4858661" y="853339"/>
                  <a:pt x="4865953" y="853339"/>
                </a:cubicBezTo>
                <a:close/>
                <a:moveTo>
                  <a:pt x="4797514" y="853339"/>
                </a:moveTo>
                <a:cubicBezTo>
                  <a:pt x="4806076" y="853339"/>
                  <a:pt x="4812303" y="859173"/>
                  <a:pt x="4812303" y="865007"/>
                </a:cubicBezTo>
                <a:cubicBezTo>
                  <a:pt x="4812303" y="873029"/>
                  <a:pt x="4806076" y="879593"/>
                  <a:pt x="4797514" y="879593"/>
                </a:cubicBezTo>
                <a:cubicBezTo>
                  <a:pt x="4789730" y="879593"/>
                  <a:pt x="4782725" y="873029"/>
                  <a:pt x="4782725" y="865007"/>
                </a:cubicBezTo>
                <a:cubicBezTo>
                  <a:pt x="4782725" y="859173"/>
                  <a:pt x="4789730" y="853339"/>
                  <a:pt x="4797514" y="853339"/>
                </a:cubicBezTo>
                <a:close/>
                <a:moveTo>
                  <a:pt x="4726684" y="853339"/>
                </a:moveTo>
                <a:cubicBezTo>
                  <a:pt x="4735246" y="853339"/>
                  <a:pt x="4741472" y="859173"/>
                  <a:pt x="4741472" y="865007"/>
                </a:cubicBezTo>
                <a:cubicBezTo>
                  <a:pt x="4741472" y="873029"/>
                  <a:pt x="4735246" y="879593"/>
                  <a:pt x="4726684" y="879593"/>
                </a:cubicBezTo>
                <a:cubicBezTo>
                  <a:pt x="4718122" y="879593"/>
                  <a:pt x="4711896" y="873029"/>
                  <a:pt x="4711896" y="865007"/>
                </a:cubicBezTo>
                <a:cubicBezTo>
                  <a:pt x="4711896" y="859173"/>
                  <a:pt x="4718122" y="853339"/>
                  <a:pt x="4726684" y="853339"/>
                </a:cubicBezTo>
                <a:close/>
                <a:moveTo>
                  <a:pt x="4655853" y="853339"/>
                </a:moveTo>
                <a:cubicBezTo>
                  <a:pt x="4663637" y="853339"/>
                  <a:pt x="4670642" y="859173"/>
                  <a:pt x="4670642" y="865007"/>
                </a:cubicBezTo>
                <a:cubicBezTo>
                  <a:pt x="4670642" y="873029"/>
                  <a:pt x="4663637" y="879593"/>
                  <a:pt x="4655853" y="879593"/>
                </a:cubicBezTo>
                <a:cubicBezTo>
                  <a:pt x="4647291" y="879593"/>
                  <a:pt x="4641064" y="873029"/>
                  <a:pt x="4641064" y="865007"/>
                </a:cubicBezTo>
                <a:cubicBezTo>
                  <a:pt x="4641064" y="859173"/>
                  <a:pt x="4647291" y="853339"/>
                  <a:pt x="4655853" y="853339"/>
                </a:cubicBezTo>
                <a:close/>
                <a:moveTo>
                  <a:pt x="4584091" y="853339"/>
                </a:moveTo>
                <a:cubicBezTo>
                  <a:pt x="4591384" y="853339"/>
                  <a:pt x="4596488" y="859173"/>
                  <a:pt x="4596488" y="865007"/>
                </a:cubicBezTo>
                <a:cubicBezTo>
                  <a:pt x="4596488" y="873029"/>
                  <a:pt x="4591384" y="879593"/>
                  <a:pt x="4584091" y="879593"/>
                </a:cubicBezTo>
                <a:cubicBezTo>
                  <a:pt x="4576069" y="879593"/>
                  <a:pt x="4570235" y="873029"/>
                  <a:pt x="4570235" y="865007"/>
                </a:cubicBezTo>
                <a:cubicBezTo>
                  <a:pt x="4570235" y="859173"/>
                  <a:pt x="4576069" y="853339"/>
                  <a:pt x="4584091" y="853339"/>
                </a:cubicBezTo>
                <a:close/>
                <a:moveTo>
                  <a:pt x="4513260" y="853339"/>
                </a:moveTo>
                <a:cubicBezTo>
                  <a:pt x="4519094" y="853339"/>
                  <a:pt x="4525657" y="859173"/>
                  <a:pt x="4525657" y="865007"/>
                </a:cubicBezTo>
                <a:cubicBezTo>
                  <a:pt x="4525657" y="873029"/>
                  <a:pt x="4519094" y="879593"/>
                  <a:pt x="4513260" y="879593"/>
                </a:cubicBezTo>
                <a:cubicBezTo>
                  <a:pt x="4505238" y="879593"/>
                  <a:pt x="4499404" y="873029"/>
                  <a:pt x="4499404" y="865007"/>
                </a:cubicBezTo>
                <a:cubicBezTo>
                  <a:pt x="4499404" y="859173"/>
                  <a:pt x="4505238" y="853339"/>
                  <a:pt x="4513260" y="853339"/>
                </a:cubicBezTo>
                <a:close/>
                <a:moveTo>
                  <a:pt x="4439056" y="853339"/>
                </a:moveTo>
                <a:cubicBezTo>
                  <a:pt x="4445619" y="853339"/>
                  <a:pt x="4451453" y="859173"/>
                  <a:pt x="4451453" y="865007"/>
                </a:cubicBezTo>
                <a:cubicBezTo>
                  <a:pt x="4451453" y="873029"/>
                  <a:pt x="4445619" y="879593"/>
                  <a:pt x="4439056" y="879593"/>
                </a:cubicBezTo>
                <a:cubicBezTo>
                  <a:pt x="4431763" y="879593"/>
                  <a:pt x="4425200" y="873029"/>
                  <a:pt x="4425200" y="865007"/>
                </a:cubicBezTo>
                <a:cubicBezTo>
                  <a:pt x="4425200" y="859173"/>
                  <a:pt x="4431763" y="853339"/>
                  <a:pt x="4439056" y="853339"/>
                </a:cubicBezTo>
                <a:close/>
                <a:moveTo>
                  <a:pt x="4366768" y="853339"/>
                </a:moveTo>
                <a:cubicBezTo>
                  <a:pt x="4374790" y="853339"/>
                  <a:pt x="4380624" y="859173"/>
                  <a:pt x="4380624" y="865007"/>
                </a:cubicBezTo>
                <a:cubicBezTo>
                  <a:pt x="4380624" y="873029"/>
                  <a:pt x="4374790" y="879593"/>
                  <a:pt x="4366768" y="879593"/>
                </a:cubicBezTo>
                <a:cubicBezTo>
                  <a:pt x="4360934" y="879593"/>
                  <a:pt x="4354371" y="873029"/>
                  <a:pt x="4354371" y="867195"/>
                </a:cubicBezTo>
                <a:cubicBezTo>
                  <a:pt x="4354371" y="859173"/>
                  <a:pt x="4360934" y="853339"/>
                  <a:pt x="4366768" y="853339"/>
                </a:cubicBezTo>
                <a:close/>
                <a:moveTo>
                  <a:pt x="4295937" y="853339"/>
                </a:moveTo>
                <a:cubicBezTo>
                  <a:pt x="4303959" y="853339"/>
                  <a:pt x="4309793" y="859173"/>
                  <a:pt x="4309793" y="867195"/>
                </a:cubicBezTo>
                <a:cubicBezTo>
                  <a:pt x="4309793" y="873029"/>
                  <a:pt x="4303959" y="879593"/>
                  <a:pt x="4295937" y="879593"/>
                </a:cubicBezTo>
                <a:cubicBezTo>
                  <a:pt x="4290103" y="879593"/>
                  <a:pt x="4283540" y="873029"/>
                  <a:pt x="4283540" y="867195"/>
                </a:cubicBezTo>
                <a:cubicBezTo>
                  <a:pt x="4283540" y="859173"/>
                  <a:pt x="4290103" y="853339"/>
                  <a:pt x="4295937" y="853339"/>
                </a:cubicBezTo>
                <a:close/>
                <a:moveTo>
                  <a:pt x="4225107" y="853339"/>
                </a:moveTo>
                <a:cubicBezTo>
                  <a:pt x="4233129" y="853339"/>
                  <a:pt x="4238963" y="859173"/>
                  <a:pt x="4238963" y="867195"/>
                </a:cubicBezTo>
                <a:cubicBezTo>
                  <a:pt x="4238963" y="873029"/>
                  <a:pt x="4233129" y="879593"/>
                  <a:pt x="4225107" y="879593"/>
                </a:cubicBezTo>
                <a:cubicBezTo>
                  <a:pt x="4217085" y="879593"/>
                  <a:pt x="4212710" y="873029"/>
                  <a:pt x="4212710" y="867195"/>
                </a:cubicBezTo>
                <a:cubicBezTo>
                  <a:pt x="4212710" y="859173"/>
                  <a:pt x="4217085" y="853339"/>
                  <a:pt x="4225107" y="853339"/>
                </a:cubicBezTo>
                <a:close/>
                <a:moveTo>
                  <a:pt x="4153295" y="853339"/>
                </a:moveTo>
                <a:cubicBezTo>
                  <a:pt x="4161078" y="853339"/>
                  <a:pt x="4168083" y="859173"/>
                  <a:pt x="4168083" y="867195"/>
                </a:cubicBezTo>
                <a:cubicBezTo>
                  <a:pt x="4168083" y="873029"/>
                  <a:pt x="4161078" y="879593"/>
                  <a:pt x="4153295" y="879593"/>
                </a:cubicBezTo>
                <a:cubicBezTo>
                  <a:pt x="4144733" y="879593"/>
                  <a:pt x="4138507" y="873029"/>
                  <a:pt x="4138507" y="867195"/>
                </a:cubicBezTo>
                <a:cubicBezTo>
                  <a:pt x="4138507" y="859173"/>
                  <a:pt x="4144733" y="853339"/>
                  <a:pt x="4153295" y="853339"/>
                </a:cubicBezTo>
                <a:close/>
                <a:moveTo>
                  <a:pt x="4082465" y="853339"/>
                </a:moveTo>
                <a:cubicBezTo>
                  <a:pt x="4090249" y="853339"/>
                  <a:pt x="4097254" y="859173"/>
                  <a:pt x="4097254" y="867195"/>
                </a:cubicBezTo>
                <a:cubicBezTo>
                  <a:pt x="4097254" y="873029"/>
                  <a:pt x="4090249" y="879593"/>
                  <a:pt x="4082465" y="879593"/>
                </a:cubicBezTo>
                <a:cubicBezTo>
                  <a:pt x="4073903" y="879593"/>
                  <a:pt x="4067676" y="873029"/>
                  <a:pt x="4067676" y="867195"/>
                </a:cubicBezTo>
                <a:cubicBezTo>
                  <a:pt x="4067676" y="859173"/>
                  <a:pt x="4073903" y="853339"/>
                  <a:pt x="4082465" y="853339"/>
                </a:cubicBezTo>
                <a:close/>
                <a:moveTo>
                  <a:pt x="4011635" y="853339"/>
                </a:moveTo>
                <a:cubicBezTo>
                  <a:pt x="4019418" y="853339"/>
                  <a:pt x="4026423" y="859173"/>
                  <a:pt x="4026423" y="867195"/>
                </a:cubicBezTo>
                <a:cubicBezTo>
                  <a:pt x="4026423" y="873029"/>
                  <a:pt x="4019418" y="879593"/>
                  <a:pt x="4011635" y="879593"/>
                </a:cubicBezTo>
                <a:cubicBezTo>
                  <a:pt x="4003073" y="879593"/>
                  <a:pt x="3996847" y="873029"/>
                  <a:pt x="3996847" y="867195"/>
                </a:cubicBezTo>
                <a:cubicBezTo>
                  <a:pt x="3996847" y="859173"/>
                  <a:pt x="4003073" y="853339"/>
                  <a:pt x="4011635" y="853339"/>
                </a:cubicBezTo>
                <a:close/>
                <a:moveTo>
                  <a:pt x="3939871" y="853339"/>
                </a:moveTo>
                <a:cubicBezTo>
                  <a:pt x="3947893" y="853339"/>
                  <a:pt x="3952268" y="859173"/>
                  <a:pt x="3952268" y="867195"/>
                </a:cubicBezTo>
                <a:cubicBezTo>
                  <a:pt x="3952268" y="873029"/>
                  <a:pt x="3947893" y="879593"/>
                  <a:pt x="3939871" y="879593"/>
                </a:cubicBezTo>
                <a:cubicBezTo>
                  <a:pt x="3932578" y="879593"/>
                  <a:pt x="3926015" y="873029"/>
                  <a:pt x="3926015" y="867195"/>
                </a:cubicBezTo>
                <a:cubicBezTo>
                  <a:pt x="3926015" y="859173"/>
                  <a:pt x="3932578" y="853339"/>
                  <a:pt x="3939871" y="853339"/>
                </a:cubicBezTo>
                <a:close/>
                <a:moveTo>
                  <a:pt x="3869042" y="853339"/>
                </a:moveTo>
                <a:cubicBezTo>
                  <a:pt x="3875605" y="853339"/>
                  <a:pt x="3881439" y="859173"/>
                  <a:pt x="3881439" y="867195"/>
                </a:cubicBezTo>
                <a:cubicBezTo>
                  <a:pt x="3881439" y="873029"/>
                  <a:pt x="3875605" y="879593"/>
                  <a:pt x="3869042" y="879593"/>
                </a:cubicBezTo>
                <a:cubicBezTo>
                  <a:pt x="3861749" y="879593"/>
                  <a:pt x="3855186" y="873029"/>
                  <a:pt x="3855186" y="867195"/>
                </a:cubicBezTo>
                <a:cubicBezTo>
                  <a:pt x="3855186" y="859173"/>
                  <a:pt x="3861749" y="853339"/>
                  <a:pt x="3869042" y="853339"/>
                </a:cubicBezTo>
                <a:close/>
                <a:moveTo>
                  <a:pt x="3796752" y="853339"/>
                </a:moveTo>
                <a:cubicBezTo>
                  <a:pt x="3804774" y="853339"/>
                  <a:pt x="3810608" y="859173"/>
                  <a:pt x="3810608" y="867195"/>
                </a:cubicBezTo>
                <a:cubicBezTo>
                  <a:pt x="3810608" y="873029"/>
                  <a:pt x="3804774" y="879593"/>
                  <a:pt x="3796752" y="879593"/>
                </a:cubicBezTo>
                <a:cubicBezTo>
                  <a:pt x="3790918" y="879593"/>
                  <a:pt x="3784355" y="873029"/>
                  <a:pt x="3784355" y="867195"/>
                </a:cubicBezTo>
                <a:cubicBezTo>
                  <a:pt x="3784355" y="859173"/>
                  <a:pt x="3790918" y="853339"/>
                  <a:pt x="3796752" y="853339"/>
                </a:cubicBezTo>
                <a:close/>
                <a:moveTo>
                  <a:pt x="3725922" y="853339"/>
                </a:moveTo>
                <a:cubicBezTo>
                  <a:pt x="3733944" y="853339"/>
                  <a:pt x="3739778" y="859173"/>
                  <a:pt x="3739778" y="867195"/>
                </a:cubicBezTo>
                <a:cubicBezTo>
                  <a:pt x="3739778" y="873029"/>
                  <a:pt x="3733944" y="879593"/>
                  <a:pt x="3725922" y="879593"/>
                </a:cubicBezTo>
                <a:cubicBezTo>
                  <a:pt x="3719359" y="879593"/>
                  <a:pt x="3713525" y="873029"/>
                  <a:pt x="3713525" y="867195"/>
                </a:cubicBezTo>
                <a:cubicBezTo>
                  <a:pt x="3713525" y="859173"/>
                  <a:pt x="3719359" y="853339"/>
                  <a:pt x="3725922" y="853339"/>
                </a:cubicBezTo>
                <a:close/>
                <a:moveTo>
                  <a:pt x="3655091" y="853339"/>
                </a:moveTo>
                <a:cubicBezTo>
                  <a:pt x="3662384" y="853339"/>
                  <a:pt x="3668947" y="859173"/>
                  <a:pt x="3668947" y="867195"/>
                </a:cubicBezTo>
                <a:cubicBezTo>
                  <a:pt x="3668947" y="873029"/>
                  <a:pt x="3662384" y="879593"/>
                  <a:pt x="3655091" y="879593"/>
                </a:cubicBezTo>
                <a:cubicBezTo>
                  <a:pt x="3647069" y="879593"/>
                  <a:pt x="3642694" y="873029"/>
                  <a:pt x="3642694" y="867195"/>
                </a:cubicBezTo>
                <a:cubicBezTo>
                  <a:pt x="3642694" y="859173"/>
                  <a:pt x="3647069" y="853339"/>
                  <a:pt x="3655091" y="853339"/>
                </a:cubicBezTo>
                <a:close/>
                <a:moveTo>
                  <a:pt x="3583280" y="853339"/>
                </a:moveTo>
                <a:cubicBezTo>
                  <a:pt x="3591064" y="853339"/>
                  <a:pt x="3598069" y="859173"/>
                  <a:pt x="3598069" y="867195"/>
                </a:cubicBezTo>
                <a:cubicBezTo>
                  <a:pt x="3598069" y="873029"/>
                  <a:pt x="3591064" y="879593"/>
                  <a:pt x="3583280" y="879593"/>
                </a:cubicBezTo>
                <a:cubicBezTo>
                  <a:pt x="3574718" y="879593"/>
                  <a:pt x="3568491" y="873029"/>
                  <a:pt x="3568491" y="867195"/>
                </a:cubicBezTo>
                <a:cubicBezTo>
                  <a:pt x="3568491" y="859173"/>
                  <a:pt x="3574718" y="853339"/>
                  <a:pt x="3583280" y="853339"/>
                </a:cubicBezTo>
                <a:close/>
                <a:moveTo>
                  <a:pt x="3512449" y="853339"/>
                </a:moveTo>
                <a:cubicBezTo>
                  <a:pt x="3520232" y="853339"/>
                  <a:pt x="3527237" y="859173"/>
                  <a:pt x="3527237" y="867195"/>
                </a:cubicBezTo>
                <a:cubicBezTo>
                  <a:pt x="3527237" y="873029"/>
                  <a:pt x="3520232" y="879593"/>
                  <a:pt x="3512449" y="879593"/>
                </a:cubicBezTo>
                <a:cubicBezTo>
                  <a:pt x="3503887" y="879593"/>
                  <a:pt x="3497661" y="873029"/>
                  <a:pt x="3497661" y="867195"/>
                </a:cubicBezTo>
                <a:cubicBezTo>
                  <a:pt x="3497661" y="859173"/>
                  <a:pt x="3503887" y="853339"/>
                  <a:pt x="3512449" y="853339"/>
                </a:cubicBezTo>
                <a:close/>
                <a:moveTo>
                  <a:pt x="3441619" y="853339"/>
                </a:moveTo>
                <a:cubicBezTo>
                  <a:pt x="3450181" y="853339"/>
                  <a:pt x="3456408" y="859173"/>
                  <a:pt x="3456408" y="867195"/>
                </a:cubicBezTo>
                <a:cubicBezTo>
                  <a:pt x="3456408" y="873029"/>
                  <a:pt x="3450181" y="879593"/>
                  <a:pt x="3441619" y="879593"/>
                </a:cubicBezTo>
                <a:cubicBezTo>
                  <a:pt x="3433835" y="879593"/>
                  <a:pt x="3426830" y="873029"/>
                  <a:pt x="3426830" y="867195"/>
                </a:cubicBezTo>
                <a:cubicBezTo>
                  <a:pt x="3426830" y="859173"/>
                  <a:pt x="3433835" y="853339"/>
                  <a:pt x="3441619" y="853339"/>
                </a:cubicBezTo>
                <a:close/>
                <a:moveTo>
                  <a:pt x="3369857" y="853339"/>
                </a:moveTo>
                <a:cubicBezTo>
                  <a:pt x="3377879" y="853339"/>
                  <a:pt x="3382254" y="859173"/>
                  <a:pt x="3382254" y="867195"/>
                </a:cubicBezTo>
                <a:cubicBezTo>
                  <a:pt x="3382254" y="873029"/>
                  <a:pt x="3377879" y="879593"/>
                  <a:pt x="3369857" y="879593"/>
                </a:cubicBezTo>
                <a:cubicBezTo>
                  <a:pt x="3362564" y="879593"/>
                  <a:pt x="3356001" y="873029"/>
                  <a:pt x="3356001" y="867195"/>
                </a:cubicBezTo>
                <a:cubicBezTo>
                  <a:pt x="3356001" y="859173"/>
                  <a:pt x="3362564" y="853339"/>
                  <a:pt x="3369857" y="853339"/>
                </a:cubicBezTo>
                <a:close/>
                <a:moveTo>
                  <a:pt x="1013589" y="853339"/>
                </a:moveTo>
                <a:cubicBezTo>
                  <a:pt x="1021181" y="853339"/>
                  <a:pt x="1028011" y="859566"/>
                  <a:pt x="1028011" y="868127"/>
                </a:cubicBezTo>
                <a:cubicBezTo>
                  <a:pt x="1028011" y="875911"/>
                  <a:pt x="1021181" y="882916"/>
                  <a:pt x="1013589" y="882916"/>
                </a:cubicBezTo>
                <a:cubicBezTo>
                  <a:pt x="1005243" y="882916"/>
                  <a:pt x="998413" y="875911"/>
                  <a:pt x="998413" y="868127"/>
                </a:cubicBezTo>
                <a:cubicBezTo>
                  <a:pt x="998413" y="859566"/>
                  <a:pt x="1005243" y="853339"/>
                  <a:pt x="1013589" y="853339"/>
                </a:cubicBezTo>
                <a:close/>
                <a:moveTo>
                  <a:pt x="368059" y="785881"/>
                </a:moveTo>
                <a:cubicBezTo>
                  <a:pt x="376081" y="785881"/>
                  <a:pt x="380456" y="790256"/>
                  <a:pt x="380456" y="797549"/>
                </a:cubicBezTo>
                <a:cubicBezTo>
                  <a:pt x="380456" y="805571"/>
                  <a:pt x="376081" y="812135"/>
                  <a:pt x="368059" y="812135"/>
                </a:cubicBezTo>
                <a:cubicBezTo>
                  <a:pt x="360766" y="812135"/>
                  <a:pt x="354203" y="805571"/>
                  <a:pt x="354203" y="797549"/>
                </a:cubicBezTo>
                <a:cubicBezTo>
                  <a:pt x="354203" y="790256"/>
                  <a:pt x="360766" y="785881"/>
                  <a:pt x="368059" y="785881"/>
                </a:cubicBezTo>
                <a:close/>
                <a:moveTo>
                  <a:pt x="297226" y="785881"/>
                </a:moveTo>
                <a:cubicBezTo>
                  <a:pt x="303791" y="785881"/>
                  <a:pt x="309624" y="790256"/>
                  <a:pt x="309624" y="797549"/>
                </a:cubicBezTo>
                <a:cubicBezTo>
                  <a:pt x="309624" y="805571"/>
                  <a:pt x="303791" y="812135"/>
                  <a:pt x="297226" y="812135"/>
                </a:cubicBezTo>
                <a:cubicBezTo>
                  <a:pt x="289933" y="812135"/>
                  <a:pt x="283371" y="805571"/>
                  <a:pt x="283371" y="797549"/>
                </a:cubicBezTo>
                <a:cubicBezTo>
                  <a:pt x="283371" y="790256"/>
                  <a:pt x="289933" y="785881"/>
                  <a:pt x="297226" y="785881"/>
                </a:cubicBezTo>
                <a:close/>
                <a:moveTo>
                  <a:pt x="226398" y="785881"/>
                </a:moveTo>
                <a:cubicBezTo>
                  <a:pt x="232233" y="785881"/>
                  <a:pt x="238797" y="790256"/>
                  <a:pt x="238797" y="797549"/>
                </a:cubicBezTo>
                <a:cubicBezTo>
                  <a:pt x="238797" y="805571"/>
                  <a:pt x="232233" y="812135"/>
                  <a:pt x="226398" y="812135"/>
                </a:cubicBezTo>
                <a:cubicBezTo>
                  <a:pt x="218375" y="812135"/>
                  <a:pt x="212542" y="805571"/>
                  <a:pt x="212542" y="797549"/>
                </a:cubicBezTo>
                <a:cubicBezTo>
                  <a:pt x="212542" y="790256"/>
                  <a:pt x="218375" y="785881"/>
                  <a:pt x="226398" y="785881"/>
                </a:cubicBezTo>
                <a:close/>
                <a:moveTo>
                  <a:pt x="154101" y="785881"/>
                </a:moveTo>
                <a:cubicBezTo>
                  <a:pt x="161394" y="785881"/>
                  <a:pt x="167957" y="790256"/>
                  <a:pt x="167957" y="797549"/>
                </a:cubicBezTo>
                <a:cubicBezTo>
                  <a:pt x="167957" y="805571"/>
                  <a:pt x="161394" y="812135"/>
                  <a:pt x="154101" y="812135"/>
                </a:cubicBezTo>
                <a:cubicBezTo>
                  <a:pt x="147538" y="812135"/>
                  <a:pt x="141704" y="805571"/>
                  <a:pt x="141704" y="797549"/>
                </a:cubicBezTo>
                <a:cubicBezTo>
                  <a:pt x="141704" y="790256"/>
                  <a:pt x="147538" y="785881"/>
                  <a:pt x="154101" y="785881"/>
                </a:cubicBezTo>
                <a:close/>
                <a:moveTo>
                  <a:pt x="83272" y="785881"/>
                </a:moveTo>
                <a:cubicBezTo>
                  <a:pt x="90564" y="785881"/>
                  <a:pt x="97128" y="790256"/>
                  <a:pt x="97128" y="797549"/>
                </a:cubicBezTo>
                <a:cubicBezTo>
                  <a:pt x="97128" y="805571"/>
                  <a:pt x="90564" y="812135"/>
                  <a:pt x="83272" y="812135"/>
                </a:cubicBezTo>
                <a:cubicBezTo>
                  <a:pt x="76708" y="812135"/>
                  <a:pt x="70874" y="805571"/>
                  <a:pt x="70874" y="797549"/>
                </a:cubicBezTo>
                <a:cubicBezTo>
                  <a:pt x="70874" y="790256"/>
                  <a:pt x="76708" y="785881"/>
                  <a:pt x="83272" y="785881"/>
                </a:cubicBezTo>
                <a:close/>
                <a:moveTo>
                  <a:pt x="12036" y="785881"/>
                </a:moveTo>
                <a:cubicBezTo>
                  <a:pt x="20281" y="785881"/>
                  <a:pt x="26277" y="790256"/>
                  <a:pt x="26277" y="797549"/>
                </a:cubicBezTo>
                <a:cubicBezTo>
                  <a:pt x="26277" y="805571"/>
                  <a:pt x="20281" y="812135"/>
                  <a:pt x="12036" y="812135"/>
                </a:cubicBezTo>
                <a:cubicBezTo>
                  <a:pt x="4541" y="812135"/>
                  <a:pt x="44" y="805571"/>
                  <a:pt x="44" y="797549"/>
                </a:cubicBezTo>
                <a:cubicBezTo>
                  <a:pt x="44" y="790256"/>
                  <a:pt x="4541" y="785881"/>
                  <a:pt x="12036" y="785881"/>
                </a:cubicBezTo>
                <a:close/>
                <a:moveTo>
                  <a:pt x="4726684" y="782507"/>
                </a:moveTo>
                <a:cubicBezTo>
                  <a:pt x="4735246" y="782507"/>
                  <a:pt x="4741472" y="789070"/>
                  <a:pt x="4741472" y="794904"/>
                </a:cubicBezTo>
                <a:cubicBezTo>
                  <a:pt x="4741472" y="802926"/>
                  <a:pt x="4735246" y="808761"/>
                  <a:pt x="4726684" y="808761"/>
                </a:cubicBezTo>
                <a:cubicBezTo>
                  <a:pt x="4718122" y="808761"/>
                  <a:pt x="4711896" y="802926"/>
                  <a:pt x="4711896" y="794904"/>
                </a:cubicBezTo>
                <a:cubicBezTo>
                  <a:pt x="4711896" y="789070"/>
                  <a:pt x="4718122" y="782507"/>
                  <a:pt x="4726684" y="782507"/>
                </a:cubicBezTo>
                <a:close/>
                <a:moveTo>
                  <a:pt x="4655853" y="782507"/>
                </a:moveTo>
                <a:cubicBezTo>
                  <a:pt x="4663637" y="782507"/>
                  <a:pt x="4670642" y="789070"/>
                  <a:pt x="4670642" y="794904"/>
                </a:cubicBezTo>
                <a:cubicBezTo>
                  <a:pt x="4670642" y="802926"/>
                  <a:pt x="4663637" y="808761"/>
                  <a:pt x="4655853" y="808761"/>
                </a:cubicBezTo>
                <a:cubicBezTo>
                  <a:pt x="4647291" y="808761"/>
                  <a:pt x="4641064" y="802926"/>
                  <a:pt x="4641064" y="794904"/>
                </a:cubicBezTo>
                <a:cubicBezTo>
                  <a:pt x="4641064" y="789070"/>
                  <a:pt x="4647291" y="782507"/>
                  <a:pt x="4655853" y="782507"/>
                </a:cubicBezTo>
                <a:close/>
                <a:moveTo>
                  <a:pt x="4584091" y="782507"/>
                </a:moveTo>
                <a:cubicBezTo>
                  <a:pt x="4591384" y="782507"/>
                  <a:pt x="4596488" y="789070"/>
                  <a:pt x="4596488" y="794904"/>
                </a:cubicBezTo>
                <a:cubicBezTo>
                  <a:pt x="4596488" y="802926"/>
                  <a:pt x="4591384" y="808761"/>
                  <a:pt x="4584091" y="808761"/>
                </a:cubicBezTo>
                <a:cubicBezTo>
                  <a:pt x="4576069" y="808761"/>
                  <a:pt x="4570235" y="802926"/>
                  <a:pt x="4570235" y="794904"/>
                </a:cubicBezTo>
                <a:cubicBezTo>
                  <a:pt x="4570235" y="789070"/>
                  <a:pt x="4576069" y="782507"/>
                  <a:pt x="4584091" y="782507"/>
                </a:cubicBezTo>
                <a:close/>
                <a:moveTo>
                  <a:pt x="4513260" y="782507"/>
                </a:moveTo>
                <a:cubicBezTo>
                  <a:pt x="4519094" y="782507"/>
                  <a:pt x="4525657" y="789070"/>
                  <a:pt x="4525657" y="794904"/>
                </a:cubicBezTo>
                <a:cubicBezTo>
                  <a:pt x="4525657" y="802926"/>
                  <a:pt x="4519094" y="808761"/>
                  <a:pt x="4513260" y="808761"/>
                </a:cubicBezTo>
                <a:cubicBezTo>
                  <a:pt x="4505238" y="808761"/>
                  <a:pt x="4499404" y="802926"/>
                  <a:pt x="4499404" y="794904"/>
                </a:cubicBezTo>
                <a:cubicBezTo>
                  <a:pt x="4499404" y="789070"/>
                  <a:pt x="4505238" y="782507"/>
                  <a:pt x="4513260" y="782507"/>
                </a:cubicBezTo>
                <a:close/>
                <a:moveTo>
                  <a:pt x="4439056" y="782507"/>
                </a:moveTo>
                <a:cubicBezTo>
                  <a:pt x="4445619" y="782507"/>
                  <a:pt x="4451453" y="789070"/>
                  <a:pt x="4451453" y="794904"/>
                </a:cubicBezTo>
                <a:cubicBezTo>
                  <a:pt x="4451453" y="802926"/>
                  <a:pt x="4445619" y="808761"/>
                  <a:pt x="4439056" y="808761"/>
                </a:cubicBezTo>
                <a:cubicBezTo>
                  <a:pt x="4431763" y="808761"/>
                  <a:pt x="4425200" y="802926"/>
                  <a:pt x="4425200" y="794904"/>
                </a:cubicBezTo>
                <a:cubicBezTo>
                  <a:pt x="4425200" y="789070"/>
                  <a:pt x="4431763" y="782507"/>
                  <a:pt x="4439056" y="782507"/>
                </a:cubicBezTo>
                <a:close/>
                <a:moveTo>
                  <a:pt x="4366768" y="782507"/>
                </a:moveTo>
                <a:cubicBezTo>
                  <a:pt x="4374790" y="782507"/>
                  <a:pt x="4380624" y="789070"/>
                  <a:pt x="4380624" y="794904"/>
                </a:cubicBezTo>
                <a:cubicBezTo>
                  <a:pt x="4380624" y="802926"/>
                  <a:pt x="4374790" y="808761"/>
                  <a:pt x="4366768" y="808761"/>
                </a:cubicBezTo>
                <a:cubicBezTo>
                  <a:pt x="4360934" y="808761"/>
                  <a:pt x="4354371" y="802926"/>
                  <a:pt x="4354371" y="794904"/>
                </a:cubicBezTo>
                <a:cubicBezTo>
                  <a:pt x="4354371" y="789070"/>
                  <a:pt x="4360934" y="782507"/>
                  <a:pt x="4366768" y="782507"/>
                </a:cubicBezTo>
                <a:close/>
                <a:moveTo>
                  <a:pt x="4295937" y="782507"/>
                </a:moveTo>
                <a:cubicBezTo>
                  <a:pt x="4303959" y="782507"/>
                  <a:pt x="4309793" y="789070"/>
                  <a:pt x="4309793" y="794904"/>
                </a:cubicBezTo>
                <a:cubicBezTo>
                  <a:pt x="4309793" y="802926"/>
                  <a:pt x="4303959" y="808761"/>
                  <a:pt x="4295937" y="808761"/>
                </a:cubicBezTo>
                <a:cubicBezTo>
                  <a:pt x="4290103" y="808761"/>
                  <a:pt x="4283540" y="802926"/>
                  <a:pt x="4283540" y="794904"/>
                </a:cubicBezTo>
                <a:cubicBezTo>
                  <a:pt x="4283540" y="789070"/>
                  <a:pt x="4290103" y="782507"/>
                  <a:pt x="4295937" y="782507"/>
                </a:cubicBezTo>
                <a:close/>
                <a:moveTo>
                  <a:pt x="4225107" y="782507"/>
                </a:moveTo>
                <a:cubicBezTo>
                  <a:pt x="4233129" y="782507"/>
                  <a:pt x="4238963" y="789070"/>
                  <a:pt x="4238963" y="794904"/>
                </a:cubicBezTo>
                <a:cubicBezTo>
                  <a:pt x="4238963" y="802926"/>
                  <a:pt x="4233129" y="808761"/>
                  <a:pt x="4225107" y="808761"/>
                </a:cubicBezTo>
                <a:cubicBezTo>
                  <a:pt x="4217085" y="808761"/>
                  <a:pt x="4212710" y="802926"/>
                  <a:pt x="4212710" y="794904"/>
                </a:cubicBezTo>
                <a:cubicBezTo>
                  <a:pt x="4212710" y="789070"/>
                  <a:pt x="4217085" y="782507"/>
                  <a:pt x="4225107" y="782507"/>
                </a:cubicBezTo>
                <a:close/>
                <a:moveTo>
                  <a:pt x="4153295" y="782507"/>
                </a:moveTo>
                <a:cubicBezTo>
                  <a:pt x="4161078" y="782507"/>
                  <a:pt x="4168083" y="789070"/>
                  <a:pt x="4168083" y="794904"/>
                </a:cubicBezTo>
                <a:cubicBezTo>
                  <a:pt x="4168083" y="802926"/>
                  <a:pt x="4161078" y="808761"/>
                  <a:pt x="4153295" y="808761"/>
                </a:cubicBezTo>
                <a:cubicBezTo>
                  <a:pt x="4144733" y="808761"/>
                  <a:pt x="4138507" y="802926"/>
                  <a:pt x="4138507" y="794904"/>
                </a:cubicBezTo>
                <a:cubicBezTo>
                  <a:pt x="4138507" y="789070"/>
                  <a:pt x="4144733" y="782507"/>
                  <a:pt x="4153295" y="782507"/>
                </a:cubicBezTo>
                <a:close/>
                <a:moveTo>
                  <a:pt x="4082465" y="782507"/>
                </a:moveTo>
                <a:cubicBezTo>
                  <a:pt x="4090249" y="782507"/>
                  <a:pt x="4097254" y="789070"/>
                  <a:pt x="4097254" y="794904"/>
                </a:cubicBezTo>
                <a:cubicBezTo>
                  <a:pt x="4097254" y="802926"/>
                  <a:pt x="4090249" y="808761"/>
                  <a:pt x="4082465" y="808761"/>
                </a:cubicBezTo>
                <a:cubicBezTo>
                  <a:pt x="4073903" y="808761"/>
                  <a:pt x="4067676" y="802926"/>
                  <a:pt x="4067676" y="794904"/>
                </a:cubicBezTo>
                <a:cubicBezTo>
                  <a:pt x="4067676" y="789070"/>
                  <a:pt x="4073903" y="782507"/>
                  <a:pt x="4082465" y="782507"/>
                </a:cubicBezTo>
                <a:close/>
                <a:moveTo>
                  <a:pt x="4010703" y="782507"/>
                </a:moveTo>
                <a:cubicBezTo>
                  <a:pt x="4017996" y="782507"/>
                  <a:pt x="4023100" y="789070"/>
                  <a:pt x="4023100" y="794904"/>
                </a:cubicBezTo>
                <a:cubicBezTo>
                  <a:pt x="4023100" y="802926"/>
                  <a:pt x="4017996" y="808761"/>
                  <a:pt x="4010703" y="808761"/>
                </a:cubicBezTo>
                <a:cubicBezTo>
                  <a:pt x="4002681" y="808761"/>
                  <a:pt x="3996847" y="802926"/>
                  <a:pt x="3996847" y="794904"/>
                </a:cubicBezTo>
                <a:cubicBezTo>
                  <a:pt x="3996847" y="789070"/>
                  <a:pt x="4002681" y="782507"/>
                  <a:pt x="4010703" y="782507"/>
                </a:cubicBezTo>
                <a:close/>
                <a:moveTo>
                  <a:pt x="3939871" y="782507"/>
                </a:moveTo>
                <a:cubicBezTo>
                  <a:pt x="3946434" y="782507"/>
                  <a:pt x="3952268" y="789070"/>
                  <a:pt x="3952268" y="794904"/>
                </a:cubicBezTo>
                <a:cubicBezTo>
                  <a:pt x="3952268" y="802926"/>
                  <a:pt x="3946434" y="808761"/>
                  <a:pt x="3939871" y="808761"/>
                </a:cubicBezTo>
                <a:cubicBezTo>
                  <a:pt x="3932578" y="808761"/>
                  <a:pt x="3926015" y="802926"/>
                  <a:pt x="3926015" y="794904"/>
                </a:cubicBezTo>
                <a:cubicBezTo>
                  <a:pt x="3926015" y="789070"/>
                  <a:pt x="3932578" y="782507"/>
                  <a:pt x="3939871" y="782507"/>
                </a:cubicBezTo>
                <a:close/>
                <a:moveTo>
                  <a:pt x="3869042" y="782507"/>
                </a:moveTo>
                <a:cubicBezTo>
                  <a:pt x="3875605" y="782507"/>
                  <a:pt x="3881439" y="789070"/>
                  <a:pt x="3881439" y="794904"/>
                </a:cubicBezTo>
                <a:cubicBezTo>
                  <a:pt x="3881439" y="802926"/>
                  <a:pt x="3875605" y="808761"/>
                  <a:pt x="3869042" y="808761"/>
                </a:cubicBezTo>
                <a:cubicBezTo>
                  <a:pt x="3861749" y="808761"/>
                  <a:pt x="3855186" y="802926"/>
                  <a:pt x="3855186" y="794904"/>
                </a:cubicBezTo>
                <a:cubicBezTo>
                  <a:pt x="3855186" y="789070"/>
                  <a:pt x="3861749" y="782507"/>
                  <a:pt x="3869042" y="782507"/>
                </a:cubicBezTo>
                <a:close/>
                <a:moveTo>
                  <a:pt x="3796752" y="782507"/>
                </a:moveTo>
                <a:cubicBezTo>
                  <a:pt x="3804774" y="782507"/>
                  <a:pt x="3810608" y="789070"/>
                  <a:pt x="3810608" y="796363"/>
                </a:cubicBezTo>
                <a:cubicBezTo>
                  <a:pt x="3810608" y="802926"/>
                  <a:pt x="3804774" y="808761"/>
                  <a:pt x="3796752" y="808761"/>
                </a:cubicBezTo>
                <a:cubicBezTo>
                  <a:pt x="3790918" y="808761"/>
                  <a:pt x="3784355" y="802926"/>
                  <a:pt x="3784355" y="796363"/>
                </a:cubicBezTo>
                <a:cubicBezTo>
                  <a:pt x="3784355" y="789070"/>
                  <a:pt x="3790918" y="782507"/>
                  <a:pt x="3796752" y="782507"/>
                </a:cubicBezTo>
                <a:close/>
                <a:moveTo>
                  <a:pt x="3725922" y="782507"/>
                </a:moveTo>
                <a:cubicBezTo>
                  <a:pt x="3733944" y="782507"/>
                  <a:pt x="3739778" y="789070"/>
                  <a:pt x="3739778" y="796363"/>
                </a:cubicBezTo>
                <a:cubicBezTo>
                  <a:pt x="3739778" y="802926"/>
                  <a:pt x="3733944" y="808761"/>
                  <a:pt x="3725922" y="808761"/>
                </a:cubicBezTo>
                <a:cubicBezTo>
                  <a:pt x="3719359" y="808761"/>
                  <a:pt x="3713525" y="802926"/>
                  <a:pt x="3713525" y="796363"/>
                </a:cubicBezTo>
                <a:cubicBezTo>
                  <a:pt x="3713525" y="789070"/>
                  <a:pt x="3719359" y="782507"/>
                  <a:pt x="3725922" y="782507"/>
                </a:cubicBezTo>
                <a:close/>
                <a:moveTo>
                  <a:pt x="3655091" y="782507"/>
                </a:moveTo>
                <a:cubicBezTo>
                  <a:pt x="3662384" y="782507"/>
                  <a:pt x="3668947" y="789070"/>
                  <a:pt x="3668947" y="796363"/>
                </a:cubicBezTo>
                <a:cubicBezTo>
                  <a:pt x="3668947" y="802926"/>
                  <a:pt x="3662384" y="808761"/>
                  <a:pt x="3655091" y="808761"/>
                </a:cubicBezTo>
                <a:cubicBezTo>
                  <a:pt x="3647069" y="808761"/>
                  <a:pt x="3642694" y="802926"/>
                  <a:pt x="3642694" y="796363"/>
                </a:cubicBezTo>
                <a:cubicBezTo>
                  <a:pt x="3642694" y="789070"/>
                  <a:pt x="3647069" y="782507"/>
                  <a:pt x="3655091" y="782507"/>
                </a:cubicBezTo>
                <a:close/>
                <a:moveTo>
                  <a:pt x="3583280" y="782507"/>
                </a:moveTo>
                <a:cubicBezTo>
                  <a:pt x="3591064" y="782507"/>
                  <a:pt x="3598069" y="789070"/>
                  <a:pt x="3598069" y="796363"/>
                </a:cubicBezTo>
                <a:cubicBezTo>
                  <a:pt x="3598069" y="802926"/>
                  <a:pt x="3591064" y="808761"/>
                  <a:pt x="3583280" y="808761"/>
                </a:cubicBezTo>
                <a:cubicBezTo>
                  <a:pt x="3574718" y="808761"/>
                  <a:pt x="3568491" y="802926"/>
                  <a:pt x="3568491" y="796363"/>
                </a:cubicBezTo>
                <a:cubicBezTo>
                  <a:pt x="3568491" y="789070"/>
                  <a:pt x="3574718" y="782507"/>
                  <a:pt x="3583280" y="782507"/>
                </a:cubicBezTo>
                <a:close/>
                <a:moveTo>
                  <a:pt x="3512449" y="782507"/>
                </a:moveTo>
                <a:cubicBezTo>
                  <a:pt x="3520232" y="782507"/>
                  <a:pt x="3527237" y="789070"/>
                  <a:pt x="3527237" y="796363"/>
                </a:cubicBezTo>
                <a:cubicBezTo>
                  <a:pt x="3527237" y="802926"/>
                  <a:pt x="3520232" y="808761"/>
                  <a:pt x="3512449" y="808761"/>
                </a:cubicBezTo>
                <a:cubicBezTo>
                  <a:pt x="3503887" y="808761"/>
                  <a:pt x="3497661" y="802926"/>
                  <a:pt x="3497661" y="796363"/>
                </a:cubicBezTo>
                <a:cubicBezTo>
                  <a:pt x="3497661" y="789070"/>
                  <a:pt x="3503887" y="782507"/>
                  <a:pt x="3512449" y="782507"/>
                </a:cubicBezTo>
                <a:close/>
                <a:moveTo>
                  <a:pt x="3441619" y="782507"/>
                </a:moveTo>
                <a:cubicBezTo>
                  <a:pt x="3450181" y="782507"/>
                  <a:pt x="3456408" y="789070"/>
                  <a:pt x="3456408" y="796363"/>
                </a:cubicBezTo>
                <a:cubicBezTo>
                  <a:pt x="3456408" y="802926"/>
                  <a:pt x="3450181" y="808761"/>
                  <a:pt x="3441619" y="808761"/>
                </a:cubicBezTo>
                <a:cubicBezTo>
                  <a:pt x="3433835" y="808761"/>
                  <a:pt x="3426830" y="802926"/>
                  <a:pt x="3426830" y="796363"/>
                </a:cubicBezTo>
                <a:cubicBezTo>
                  <a:pt x="3426830" y="789070"/>
                  <a:pt x="3433835" y="782507"/>
                  <a:pt x="3441619" y="782507"/>
                </a:cubicBezTo>
                <a:close/>
                <a:moveTo>
                  <a:pt x="3369857" y="782507"/>
                </a:moveTo>
                <a:cubicBezTo>
                  <a:pt x="3377879" y="782507"/>
                  <a:pt x="3382254" y="789070"/>
                  <a:pt x="3382254" y="796363"/>
                </a:cubicBezTo>
                <a:cubicBezTo>
                  <a:pt x="3382254" y="802926"/>
                  <a:pt x="3377879" y="808761"/>
                  <a:pt x="3369857" y="808761"/>
                </a:cubicBezTo>
                <a:cubicBezTo>
                  <a:pt x="3362564" y="808761"/>
                  <a:pt x="3356001" y="802926"/>
                  <a:pt x="3356001" y="796363"/>
                </a:cubicBezTo>
                <a:cubicBezTo>
                  <a:pt x="3356001" y="789070"/>
                  <a:pt x="3362564" y="782507"/>
                  <a:pt x="3369857" y="782507"/>
                </a:cubicBezTo>
                <a:close/>
                <a:moveTo>
                  <a:pt x="3299083" y="782507"/>
                </a:moveTo>
                <a:cubicBezTo>
                  <a:pt x="3305645" y="782507"/>
                  <a:pt x="3311480" y="789070"/>
                  <a:pt x="3311480" y="796363"/>
                </a:cubicBezTo>
                <a:cubicBezTo>
                  <a:pt x="3311480" y="802926"/>
                  <a:pt x="3305645" y="808761"/>
                  <a:pt x="3299083" y="808761"/>
                </a:cubicBezTo>
                <a:cubicBezTo>
                  <a:pt x="3291789" y="808761"/>
                  <a:pt x="3285229" y="802926"/>
                  <a:pt x="3285229" y="796363"/>
                </a:cubicBezTo>
                <a:cubicBezTo>
                  <a:pt x="3285229" y="789070"/>
                  <a:pt x="3291789" y="782507"/>
                  <a:pt x="3299083" y="782507"/>
                </a:cubicBezTo>
                <a:close/>
                <a:moveTo>
                  <a:pt x="3228250" y="782507"/>
                </a:moveTo>
                <a:cubicBezTo>
                  <a:pt x="3234814" y="782507"/>
                  <a:pt x="3240649" y="789070"/>
                  <a:pt x="3240649" y="796363"/>
                </a:cubicBezTo>
                <a:cubicBezTo>
                  <a:pt x="3240649" y="802926"/>
                  <a:pt x="3234814" y="808761"/>
                  <a:pt x="3228250" y="808761"/>
                </a:cubicBezTo>
                <a:cubicBezTo>
                  <a:pt x="3220230" y="808761"/>
                  <a:pt x="3214395" y="802926"/>
                  <a:pt x="3214395" y="796363"/>
                </a:cubicBezTo>
                <a:cubicBezTo>
                  <a:pt x="3214395" y="789070"/>
                  <a:pt x="3220230" y="782507"/>
                  <a:pt x="3228250" y="782507"/>
                </a:cubicBezTo>
                <a:close/>
                <a:moveTo>
                  <a:pt x="3152591" y="782507"/>
                </a:moveTo>
                <a:cubicBezTo>
                  <a:pt x="3159884" y="782507"/>
                  <a:pt x="3166447" y="789070"/>
                  <a:pt x="3166447" y="796363"/>
                </a:cubicBezTo>
                <a:cubicBezTo>
                  <a:pt x="3166447" y="802926"/>
                  <a:pt x="3159884" y="808761"/>
                  <a:pt x="3152591" y="808761"/>
                </a:cubicBezTo>
                <a:cubicBezTo>
                  <a:pt x="3146027" y="808761"/>
                  <a:pt x="3140193" y="802926"/>
                  <a:pt x="3140193" y="796363"/>
                </a:cubicBezTo>
                <a:cubicBezTo>
                  <a:pt x="3140193" y="789070"/>
                  <a:pt x="3146027" y="782507"/>
                  <a:pt x="3152591" y="782507"/>
                </a:cubicBezTo>
                <a:close/>
                <a:moveTo>
                  <a:pt x="1226672" y="782507"/>
                </a:moveTo>
                <a:cubicBezTo>
                  <a:pt x="1233964" y="782507"/>
                  <a:pt x="1240529" y="789337"/>
                  <a:pt x="1240529" y="796926"/>
                </a:cubicBezTo>
                <a:cubicBezTo>
                  <a:pt x="1240529" y="805275"/>
                  <a:pt x="1233964" y="812105"/>
                  <a:pt x="1226672" y="812105"/>
                </a:cubicBezTo>
                <a:cubicBezTo>
                  <a:pt x="1218658" y="812105"/>
                  <a:pt x="1214283" y="805275"/>
                  <a:pt x="1214283" y="796926"/>
                </a:cubicBezTo>
                <a:cubicBezTo>
                  <a:pt x="1214283" y="789337"/>
                  <a:pt x="1218658" y="782507"/>
                  <a:pt x="1226672" y="782507"/>
                </a:cubicBezTo>
                <a:close/>
                <a:moveTo>
                  <a:pt x="1154869" y="782507"/>
                </a:moveTo>
                <a:cubicBezTo>
                  <a:pt x="1162652" y="782507"/>
                  <a:pt x="1169658" y="789337"/>
                  <a:pt x="1169658" y="796926"/>
                </a:cubicBezTo>
                <a:cubicBezTo>
                  <a:pt x="1169658" y="805275"/>
                  <a:pt x="1162652" y="812105"/>
                  <a:pt x="1154869" y="812105"/>
                </a:cubicBezTo>
                <a:cubicBezTo>
                  <a:pt x="1146307" y="812105"/>
                  <a:pt x="1140080" y="805275"/>
                  <a:pt x="1140080" y="796926"/>
                </a:cubicBezTo>
                <a:cubicBezTo>
                  <a:pt x="1140080" y="789337"/>
                  <a:pt x="1146307" y="782507"/>
                  <a:pt x="1154869" y="782507"/>
                </a:cubicBezTo>
                <a:close/>
                <a:moveTo>
                  <a:pt x="1084040" y="782507"/>
                </a:moveTo>
                <a:cubicBezTo>
                  <a:pt x="1091822" y="782507"/>
                  <a:pt x="1098826" y="789337"/>
                  <a:pt x="1098826" y="796926"/>
                </a:cubicBezTo>
                <a:cubicBezTo>
                  <a:pt x="1098826" y="805275"/>
                  <a:pt x="1091822" y="812105"/>
                  <a:pt x="1084040" y="812105"/>
                </a:cubicBezTo>
                <a:cubicBezTo>
                  <a:pt x="1075478" y="812105"/>
                  <a:pt x="1069250" y="805275"/>
                  <a:pt x="1069250" y="796926"/>
                </a:cubicBezTo>
                <a:cubicBezTo>
                  <a:pt x="1069250" y="789337"/>
                  <a:pt x="1075478" y="782507"/>
                  <a:pt x="1084040" y="782507"/>
                </a:cubicBezTo>
                <a:close/>
                <a:moveTo>
                  <a:pt x="1013594" y="782507"/>
                </a:moveTo>
                <a:cubicBezTo>
                  <a:pt x="1021186" y="782507"/>
                  <a:pt x="1028015" y="789337"/>
                  <a:pt x="1028015" y="796926"/>
                </a:cubicBezTo>
                <a:cubicBezTo>
                  <a:pt x="1028015" y="805275"/>
                  <a:pt x="1021186" y="812105"/>
                  <a:pt x="1013594" y="812105"/>
                </a:cubicBezTo>
                <a:cubicBezTo>
                  <a:pt x="1005249" y="812105"/>
                  <a:pt x="998417" y="805275"/>
                  <a:pt x="998417" y="796926"/>
                </a:cubicBezTo>
                <a:cubicBezTo>
                  <a:pt x="998417" y="789337"/>
                  <a:pt x="1005249" y="782507"/>
                  <a:pt x="1013594" y="782507"/>
                </a:cubicBezTo>
                <a:close/>
                <a:moveTo>
                  <a:pt x="941447" y="782507"/>
                </a:moveTo>
                <a:cubicBezTo>
                  <a:pt x="949468" y="782507"/>
                  <a:pt x="953844" y="789337"/>
                  <a:pt x="953844" y="796926"/>
                </a:cubicBezTo>
                <a:cubicBezTo>
                  <a:pt x="953844" y="805275"/>
                  <a:pt x="949468" y="812105"/>
                  <a:pt x="941447" y="812105"/>
                </a:cubicBezTo>
                <a:cubicBezTo>
                  <a:pt x="934155" y="812105"/>
                  <a:pt x="927591" y="805275"/>
                  <a:pt x="927591" y="796926"/>
                </a:cubicBezTo>
                <a:cubicBezTo>
                  <a:pt x="927591" y="789337"/>
                  <a:pt x="934155" y="782507"/>
                  <a:pt x="941447" y="782507"/>
                </a:cubicBezTo>
                <a:close/>
                <a:moveTo>
                  <a:pt x="870615" y="782507"/>
                </a:moveTo>
                <a:cubicBezTo>
                  <a:pt x="877179" y="782507"/>
                  <a:pt x="883013" y="789337"/>
                  <a:pt x="883013" y="796926"/>
                </a:cubicBezTo>
                <a:cubicBezTo>
                  <a:pt x="883013" y="805275"/>
                  <a:pt x="877179" y="812105"/>
                  <a:pt x="870615" y="812105"/>
                </a:cubicBezTo>
                <a:cubicBezTo>
                  <a:pt x="863322" y="812105"/>
                  <a:pt x="856759" y="805275"/>
                  <a:pt x="856759" y="796926"/>
                </a:cubicBezTo>
                <a:cubicBezTo>
                  <a:pt x="856759" y="789337"/>
                  <a:pt x="863322" y="782507"/>
                  <a:pt x="870615" y="782507"/>
                </a:cubicBezTo>
                <a:close/>
                <a:moveTo>
                  <a:pt x="799784" y="782507"/>
                </a:moveTo>
                <a:cubicBezTo>
                  <a:pt x="806349" y="782507"/>
                  <a:pt x="812183" y="789337"/>
                  <a:pt x="812183" y="796926"/>
                </a:cubicBezTo>
                <a:cubicBezTo>
                  <a:pt x="812183" y="805275"/>
                  <a:pt x="806349" y="812105"/>
                  <a:pt x="799784" y="812105"/>
                </a:cubicBezTo>
                <a:cubicBezTo>
                  <a:pt x="792492" y="812105"/>
                  <a:pt x="785929" y="805275"/>
                  <a:pt x="785929" y="796926"/>
                </a:cubicBezTo>
                <a:cubicBezTo>
                  <a:pt x="785929" y="789337"/>
                  <a:pt x="792492" y="782507"/>
                  <a:pt x="799784" y="782507"/>
                </a:cubicBezTo>
                <a:close/>
                <a:moveTo>
                  <a:pt x="724123" y="782507"/>
                </a:moveTo>
                <a:cubicBezTo>
                  <a:pt x="731417" y="782507"/>
                  <a:pt x="737981" y="789337"/>
                  <a:pt x="737981" y="796926"/>
                </a:cubicBezTo>
                <a:cubicBezTo>
                  <a:pt x="737981" y="805275"/>
                  <a:pt x="731417" y="812105"/>
                  <a:pt x="724123" y="812105"/>
                </a:cubicBezTo>
                <a:cubicBezTo>
                  <a:pt x="717559" y="812105"/>
                  <a:pt x="711726" y="805275"/>
                  <a:pt x="711726" y="796926"/>
                </a:cubicBezTo>
                <a:cubicBezTo>
                  <a:pt x="711726" y="789337"/>
                  <a:pt x="717559" y="782507"/>
                  <a:pt x="724123" y="782507"/>
                </a:cubicBezTo>
                <a:close/>
                <a:moveTo>
                  <a:pt x="653293" y="782507"/>
                </a:moveTo>
                <a:cubicBezTo>
                  <a:pt x="660586" y="782507"/>
                  <a:pt x="667149" y="789337"/>
                  <a:pt x="667149" y="796926"/>
                </a:cubicBezTo>
                <a:cubicBezTo>
                  <a:pt x="667149" y="805275"/>
                  <a:pt x="660586" y="812105"/>
                  <a:pt x="653293" y="812105"/>
                </a:cubicBezTo>
                <a:cubicBezTo>
                  <a:pt x="645271" y="812105"/>
                  <a:pt x="640896" y="805275"/>
                  <a:pt x="640896" y="796926"/>
                </a:cubicBezTo>
                <a:cubicBezTo>
                  <a:pt x="640896" y="789337"/>
                  <a:pt x="645271" y="782507"/>
                  <a:pt x="653293" y="782507"/>
                </a:cubicBezTo>
                <a:close/>
                <a:moveTo>
                  <a:pt x="584855" y="782507"/>
                </a:moveTo>
                <a:cubicBezTo>
                  <a:pt x="592639" y="782507"/>
                  <a:pt x="599643" y="789337"/>
                  <a:pt x="599643" y="796926"/>
                </a:cubicBezTo>
                <a:cubicBezTo>
                  <a:pt x="599643" y="805275"/>
                  <a:pt x="592639" y="812105"/>
                  <a:pt x="584855" y="812105"/>
                </a:cubicBezTo>
                <a:cubicBezTo>
                  <a:pt x="576293" y="812105"/>
                  <a:pt x="570066" y="805275"/>
                  <a:pt x="570066" y="796926"/>
                </a:cubicBezTo>
                <a:cubicBezTo>
                  <a:pt x="570066" y="789337"/>
                  <a:pt x="576293" y="782507"/>
                  <a:pt x="584855" y="782507"/>
                </a:cubicBezTo>
                <a:close/>
                <a:moveTo>
                  <a:pt x="513654" y="782507"/>
                </a:moveTo>
                <a:cubicBezTo>
                  <a:pt x="522003" y="782507"/>
                  <a:pt x="528831" y="789337"/>
                  <a:pt x="528831" y="796926"/>
                </a:cubicBezTo>
                <a:cubicBezTo>
                  <a:pt x="528831" y="805275"/>
                  <a:pt x="522003" y="812105"/>
                  <a:pt x="513654" y="812105"/>
                </a:cubicBezTo>
                <a:cubicBezTo>
                  <a:pt x="506065" y="812105"/>
                  <a:pt x="499235" y="805275"/>
                  <a:pt x="499235" y="796926"/>
                </a:cubicBezTo>
                <a:cubicBezTo>
                  <a:pt x="499235" y="789337"/>
                  <a:pt x="506065" y="782507"/>
                  <a:pt x="513654" y="782507"/>
                </a:cubicBezTo>
                <a:close/>
                <a:moveTo>
                  <a:pt x="439821" y="782507"/>
                </a:moveTo>
                <a:cubicBezTo>
                  <a:pt x="448384" y="782507"/>
                  <a:pt x="454611" y="789337"/>
                  <a:pt x="454611" y="796926"/>
                </a:cubicBezTo>
                <a:cubicBezTo>
                  <a:pt x="454611" y="805275"/>
                  <a:pt x="448384" y="812105"/>
                  <a:pt x="439821" y="812105"/>
                </a:cubicBezTo>
                <a:cubicBezTo>
                  <a:pt x="432038" y="812105"/>
                  <a:pt x="425033" y="805275"/>
                  <a:pt x="425033" y="796926"/>
                </a:cubicBezTo>
                <a:cubicBezTo>
                  <a:pt x="425033" y="789337"/>
                  <a:pt x="432038" y="782507"/>
                  <a:pt x="439821" y="782507"/>
                </a:cubicBezTo>
                <a:close/>
                <a:moveTo>
                  <a:pt x="4439056" y="711678"/>
                </a:moveTo>
                <a:cubicBezTo>
                  <a:pt x="4445619" y="711678"/>
                  <a:pt x="4451453" y="716783"/>
                  <a:pt x="4451453" y="724075"/>
                </a:cubicBezTo>
                <a:cubicBezTo>
                  <a:pt x="4451453" y="732097"/>
                  <a:pt x="4445619" y="737932"/>
                  <a:pt x="4439056" y="737932"/>
                </a:cubicBezTo>
                <a:cubicBezTo>
                  <a:pt x="4431763" y="737932"/>
                  <a:pt x="4425200" y="732097"/>
                  <a:pt x="4425200" y="724075"/>
                </a:cubicBezTo>
                <a:cubicBezTo>
                  <a:pt x="4425200" y="716783"/>
                  <a:pt x="4431763" y="711678"/>
                  <a:pt x="4439056" y="711678"/>
                </a:cubicBezTo>
                <a:close/>
                <a:moveTo>
                  <a:pt x="4366768" y="711678"/>
                </a:moveTo>
                <a:cubicBezTo>
                  <a:pt x="4374790" y="711678"/>
                  <a:pt x="4380624" y="716783"/>
                  <a:pt x="4380624" y="724075"/>
                </a:cubicBezTo>
                <a:cubicBezTo>
                  <a:pt x="4380624" y="732097"/>
                  <a:pt x="4374790" y="737932"/>
                  <a:pt x="4366768" y="737932"/>
                </a:cubicBezTo>
                <a:cubicBezTo>
                  <a:pt x="4360934" y="737932"/>
                  <a:pt x="4354371" y="732097"/>
                  <a:pt x="4354371" y="724075"/>
                </a:cubicBezTo>
                <a:cubicBezTo>
                  <a:pt x="4354371" y="716783"/>
                  <a:pt x="4360934" y="711678"/>
                  <a:pt x="4366768" y="711678"/>
                </a:cubicBezTo>
                <a:close/>
                <a:moveTo>
                  <a:pt x="4295937" y="711678"/>
                </a:moveTo>
                <a:cubicBezTo>
                  <a:pt x="4303959" y="711678"/>
                  <a:pt x="4309793" y="716783"/>
                  <a:pt x="4309793" y="724075"/>
                </a:cubicBezTo>
                <a:cubicBezTo>
                  <a:pt x="4309793" y="732097"/>
                  <a:pt x="4303959" y="737932"/>
                  <a:pt x="4295937" y="737932"/>
                </a:cubicBezTo>
                <a:cubicBezTo>
                  <a:pt x="4290103" y="737932"/>
                  <a:pt x="4283540" y="732097"/>
                  <a:pt x="4283540" y="724075"/>
                </a:cubicBezTo>
                <a:cubicBezTo>
                  <a:pt x="4283540" y="716783"/>
                  <a:pt x="4290103" y="711678"/>
                  <a:pt x="4295937" y="711678"/>
                </a:cubicBezTo>
                <a:close/>
                <a:moveTo>
                  <a:pt x="4225107" y="711678"/>
                </a:moveTo>
                <a:cubicBezTo>
                  <a:pt x="4233129" y="711678"/>
                  <a:pt x="4238963" y="718241"/>
                  <a:pt x="4238963" y="724075"/>
                </a:cubicBezTo>
                <a:cubicBezTo>
                  <a:pt x="4238963" y="732097"/>
                  <a:pt x="4233129" y="737932"/>
                  <a:pt x="4225107" y="737932"/>
                </a:cubicBezTo>
                <a:cubicBezTo>
                  <a:pt x="4217085" y="737932"/>
                  <a:pt x="4212710" y="732097"/>
                  <a:pt x="4212710" y="724075"/>
                </a:cubicBezTo>
                <a:cubicBezTo>
                  <a:pt x="4212710" y="718241"/>
                  <a:pt x="4217085" y="711678"/>
                  <a:pt x="4225107" y="711678"/>
                </a:cubicBezTo>
                <a:close/>
                <a:moveTo>
                  <a:pt x="4153295" y="711678"/>
                </a:moveTo>
                <a:cubicBezTo>
                  <a:pt x="4161078" y="711678"/>
                  <a:pt x="4168083" y="718241"/>
                  <a:pt x="4168083" y="724075"/>
                </a:cubicBezTo>
                <a:cubicBezTo>
                  <a:pt x="4168083" y="732097"/>
                  <a:pt x="4161078" y="737932"/>
                  <a:pt x="4153295" y="737932"/>
                </a:cubicBezTo>
                <a:cubicBezTo>
                  <a:pt x="4144733" y="737932"/>
                  <a:pt x="4138507" y="732097"/>
                  <a:pt x="4138507" y="724075"/>
                </a:cubicBezTo>
                <a:cubicBezTo>
                  <a:pt x="4138507" y="718241"/>
                  <a:pt x="4144733" y="711678"/>
                  <a:pt x="4153295" y="711678"/>
                </a:cubicBezTo>
                <a:close/>
                <a:moveTo>
                  <a:pt x="4082465" y="711678"/>
                </a:moveTo>
                <a:cubicBezTo>
                  <a:pt x="4090249" y="711678"/>
                  <a:pt x="4097254" y="718241"/>
                  <a:pt x="4097254" y="724075"/>
                </a:cubicBezTo>
                <a:cubicBezTo>
                  <a:pt x="4097254" y="732097"/>
                  <a:pt x="4090249" y="737932"/>
                  <a:pt x="4082465" y="737932"/>
                </a:cubicBezTo>
                <a:cubicBezTo>
                  <a:pt x="4073903" y="737932"/>
                  <a:pt x="4067676" y="732097"/>
                  <a:pt x="4067676" y="724075"/>
                </a:cubicBezTo>
                <a:cubicBezTo>
                  <a:pt x="4067676" y="718241"/>
                  <a:pt x="4073903" y="711678"/>
                  <a:pt x="4082465" y="711678"/>
                </a:cubicBezTo>
                <a:close/>
                <a:moveTo>
                  <a:pt x="4010703" y="711678"/>
                </a:moveTo>
                <a:cubicBezTo>
                  <a:pt x="4017996" y="711678"/>
                  <a:pt x="4023100" y="718241"/>
                  <a:pt x="4023100" y="724075"/>
                </a:cubicBezTo>
                <a:cubicBezTo>
                  <a:pt x="4023100" y="732097"/>
                  <a:pt x="4017996" y="737932"/>
                  <a:pt x="4010703" y="737932"/>
                </a:cubicBezTo>
                <a:cubicBezTo>
                  <a:pt x="4002681" y="737932"/>
                  <a:pt x="3996847" y="732097"/>
                  <a:pt x="3996847" y="724075"/>
                </a:cubicBezTo>
                <a:cubicBezTo>
                  <a:pt x="3996847" y="718241"/>
                  <a:pt x="4002681" y="711678"/>
                  <a:pt x="4010703" y="711678"/>
                </a:cubicBezTo>
                <a:close/>
                <a:moveTo>
                  <a:pt x="3939871" y="711678"/>
                </a:moveTo>
                <a:cubicBezTo>
                  <a:pt x="3946434" y="711678"/>
                  <a:pt x="3952268" y="718241"/>
                  <a:pt x="3952268" y="724075"/>
                </a:cubicBezTo>
                <a:cubicBezTo>
                  <a:pt x="3952268" y="732097"/>
                  <a:pt x="3946434" y="737932"/>
                  <a:pt x="3939871" y="737932"/>
                </a:cubicBezTo>
                <a:cubicBezTo>
                  <a:pt x="3932578" y="737932"/>
                  <a:pt x="3926015" y="732097"/>
                  <a:pt x="3926015" y="724075"/>
                </a:cubicBezTo>
                <a:cubicBezTo>
                  <a:pt x="3926015" y="718241"/>
                  <a:pt x="3932578" y="711678"/>
                  <a:pt x="3939871" y="711678"/>
                </a:cubicBezTo>
                <a:close/>
                <a:moveTo>
                  <a:pt x="3869042" y="711678"/>
                </a:moveTo>
                <a:cubicBezTo>
                  <a:pt x="3875605" y="711678"/>
                  <a:pt x="3881439" y="718241"/>
                  <a:pt x="3881439" y="724075"/>
                </a:cubicBezTo>
                <a:cubicBezTo>
                  <a:pt x="3881439" y="732097"/>
                  <a:pt x="3875605" y="737932"/>
                  <a:pt x="3869042" y="737932"/>
                </a:cubicBezTo>
                <a:cubicBezTo>
                  <a:pt x="3861749" y="737932"/>
                  <a:pt x="3855186" y="732097"/>
                  <a:pt x="3855186" y="724075"/>
                </a:cubicBezTo>
                <a:cubicBezTo>
                  <a:pt x="3855186" y="718241"/>
                  <a:pt x="3861749" y="711678"/>
                  <a:pt x="3869042" y="711678"/>
                </a:cubicBezTo>
                <a:close/>
                <a:moveTo>
                  <a:pt x="3796752" y="711678"/>
                </a:moveTo>
                <a:cubicBezTo>
                  <a:pt x="3804774" y="711678"/>
                  <a:pt x="3810608" y="718241"/>
                  <a:pt x="3810608" y="724075"/>
                </a:cubicBezTo>
                <a:cubicBezTo>
                  <a:pt x="3810608" y="732097"/>
                  <a:pt x="3804774" y="737932"/>
                  <a:pt x="3796752" y="737932"/>
                </a:cubicBezTo>
                <a:cubicBezTo>
                  <a:pt x="3790918" y="737932"/>
                  <a:pt x="3784355" y="732097"/>
                  <a:pt x="3784355" y="724075"/>
                </a:cubicBezTo>
                <a:cubicBezTo>
                  <a:pt x="3784355" y="718241"/>
                  <a:pt x="3790918" y="711678"/>
                  <a:pt x="3796752" y="711678"/>
                </a:cubicBezTo>
                <a:close/>
                <a:moveTo>
                  <a:pt x="3725922" y="711678"/>
                </a:moveTo>
                <a:cubicBezTo>
                  <a:pt x="3733944" y="711678"/>
                  <a:pt x="3739778" y="718241"/>
                  <a:pt x="3739778" y="724075"/>
                </a:cubicBezTo>
                <a:cubicBezTo>
                  <a:pt x="3739778" y="732097"/>
                  <a:pt x="3733944" y="737932"/>
                  <a:pt x="3725922" y="737932"/>
                </a:cubicBezTo>
                <a:cubicBezTo>
                  <a:pt x="3719359" y="737932"/>
                  <a:pt x="3713525" y="732097"/>
                  <a:pt x="3713525" y="724075"/>
                </a:cubicBezTo>
                <a:cubicBezTo>
                  <a:pt x="3713525" y="718241"/>
                  <a:pt x="3719359" y="711678"/>
                  <a:pt x="3725922" y="711678"/>
                </a:cubicBezTo>
                <a:close/>
                <a:moveTo>
                  <a:pt x="3655091" y="711678"/>
                </a:moveTo>
                <a:cubicBezTo>
                  <a:pt x="3662384" y="711678"/>
                  <a:pt x="3668947" y="718241"/>
                  <a:pt x="3668947" y="724075"/>
                </a:cubicBezTo>
                <a:cubicBezTo>
                  <a:pt x="3668947" y="732097"/>
                  <a:pt x="3662384" y="737932"/>
                  <a:pt x="3655091" y="737932"/>
                </a:cubicBezTo>
                <a:cubicBezTo>
                  <a:pt x="3647069" y="737932"/>
                  <a:pt x="3642694" y="732097"/>
                  <a:pt x="3642694" y="724075"/>
                </a:cubicBezTo>
                <a:cubicBezTo>
                  <a:pt x="3642694" y="718241"/>
                  <a:pt x="3647069" y="711678"/>
                  <a:pt x="3655091" y="711678"/>
                </a:cubicBezTo>
                <a:close/>
                <a:moveTo>
                  <a:pt x="3583280" y="711678"/>
                </a:moveTo>
                <a:cubicBezTo>
                  <a:pt x="3591064" y="711678"/>
                  <a:pt x="3598069" y="718241"/>
                  <a:pt x="3598069" y="724075"/>
                </a:cubicBezTo>
                <a:cubicBezTo>
                  <a:pt x="3598069" y="732097"/>
                  <a:pt x="3591064" y="737932"/>
                  <a:pt x="3583280" y="737932"/>
                </a:cubicBezTo>
                <a:cubicBezTo>
                  <a:pt x="3574718" y="737932"/>
                  <a:pt x="3568491" y="732097"/>
                  <a:pt x="3568491" y="724075"/>
                </a:cubicBezTo>
                <a:cubicBezTo>
                  <a:pt x="3568491" y="718241"/>
                  <a:pt x="3574718" y="711678"/>
                  <a:pt x="3583280" y="711678"/>
                </a:cubicBezTo>
                <a:close/>
                <a:moveTo>
                  <a:pt x="3512449" y="711678"/>
                </a:moveTo>
                <a:cubicBezTo>
                  <a:pt x="3520232" y="711678"/>
                  <a:pt x="3527237" y="718241"/>
                  <a:pt x="3527237" y="724075"/>
                </a:cubicBezTo>
                <a:cubicBezTo>
                  <a:pt x="3527237" y="732097"/>
                  <a:pt x="3520232" y="737932"/>
                  <a:pt x="3512449" y="737932"/>
                </a:cubicBezTo>
                <a:cubicBezTo>
                  <a:pt x="3503887" y="737932"/>
                  <a:pt x="3497661" y="732097"/>
                  <a:pt x="3497661" y="724075"/>
                </a:cubicBezTo>
                <a:cubicBezTo>
                  <a:pt x="3497661" y="718241"/>
                  <a:pt x="3503887" y="711678"/>
                  <a:pt x="3512449" y="711678"/>
                </a:cubicBezTo>
                <a:close/>
                <a:moveTo>
                  <a:pt x="3441619" y="711678"/>
                </a:moveTo>
                <a:cubicBezTo>
                  <a:pt x="3450181" y="711678"/>
                  <a:pt x="3456408" y="718241"/>
                  <a:pt x="3456408" y="724075"/>
                </a:cubicBezTo>
                <a:cubicBezTo>
                  <a:pt x="3456408" y="732097"/>
                  <a:pt x="3450181" y="737932"/>
                  <a:pt x="3441619" y="737932"/>
                </a:cubicBezTo>
                <a:cubicBezTo>
                  <a:pt x="3433835" y="737932"/>
                  <a:pt x="3426830" y="732097"/>
                  <a:pt x="3426830" y="724075"/>
                </a:cubicBezTo>
                <a:cubicBezTo>
                  <a:pt x="3426830" y="718241"/>
                  <a:pt x="3433835" y="711678"/>
                  <a:pt x="3441619" y="711678"/>
                </a:cubicBezTo>
                <a:close/>
                <a:moveTo>
                  <a:pt x="3369857" y="711678"/>
                </a:moveTo>
                <a:cubicBezTo>
                  <a:pt x="3377879" y="711678"/>
                  <a:pt x="3382254" y="718241"/>
                  <a:pt x="3382254" y="724075"/>
                </a:cubicBezTo>
                <a:cubicBezTo>
                  <a:pt x="3382254" y="732097"/>
                  <a:pt x="3377879" y="737932"/>
                  <a:pt x="3369857" y="737932"/>
                </a:cubicBezTo>
                <a:cubicBezTo>
                  <a:pt x="3362564" y="737932"/>
                  <a:pt x="3356001" y="732097"/>
                  <a:pt x="3356001" y="724075"/>
                </a:cubicBezTo>
                <a:cubicBezTo>
                  <a:pt x="3356001" y="718241"/>
                  <a:pt x="3362564" y="711678"/>
                  <a:pt x="3369857" y="711678"/>
                </a:cubicBezTo>
                <a:close/>
                <a:moveTo>
                  <a:pt x="3299086" y="711678"/>
                </a:moveTo>
                <a:cubicBezTo>
                  <a:pt x="3305651" y="711678"/>
                  <a:pt x="3311485" y="718241"/>
                  <a:pt x="3311485" y="724075"/>
                </a:cubicBezTo>
                <a:cubicBezTo>
                  <a:pt x="3311485" y="732097"/>
                  <a:pt x="3305651" y="737932"/>
                  <a:pt x="3299086" y="737932"/>
                </a:cubicBezTo>
                <a:cubicBezTo>
                  <a:pt x="3291794" y="737932"/>
                  <a:pt x="3285234" y="732097"/>
                  <a:pt x="3285234" y="724075"/>
                </a:cubicBezTo>
                <a:cubicBezTo>
                  <a:pt x="3285234" y="718241"/>
                  <a:pt x="3291794" y="711678"/>
                  <a:pt x="3299086" y="711678"/>
                </a:cubicBezTo>
                <a:close/>
                <a:moveTo>
                  <a:pt x="3228255" y="711678"/>
                </a:moveTo>
                <a:cubicBezTo>
                  <a:pt x="3234819" y="711678"/>
                  <a:pt x="3240654" y="718241"/>
                  <a:pt x="3240654" y="724075"/>
                </a:cubicBezTo>
                <a:cubicBezTo>
                  <a:pt x="3240654" y="732097"/>
                  <a:pt x="3234819" y="737932"/>
                  <a:pt x="3228255" y="737932"/>
                </a:cubicBezTo>
                <a:cubicBezTo>
                  <a:pt x="3220233" y="737932"/>
                  <a:pt x="3214398" y="732097"/>
                  <a:pt x="3214398" y="724075"/>
                </a:cubicBezTo>
                <a:cubicBezTo>
                  <a:pt x="3214398" y="718241"/>
                  <a:pt x="3220233" y="711678"/>
                  <a:pt x="3228255" y="711678"/>
                </a:cubicBezTo>
                <a:close/>
                <a:moveTo>
                  <a:pt x="3152594" y="711678"/>
                </a:moveTo>
                <a:cubicBezTo>
                  <a:pt x="3159889" y="711678"/>
                  <a:pt x="3166451" y="718241"/>
                  <a:pt x="3166451" y="724075"/>
                </a:cubicBezTo>
                <a:cubicBezTo>
                  <a:pt x="3166451" y="732097"/>
                  <a:pt x="3159889" y="737932"/>
                  <a:pt x="3152594" y="737932"/>
                </a:cubicBezTo>
                <a:cubicBezTo>
                  <a:pt x="3146031" y="737932"/>
                  <a:pt x="3140198" y="732097"/>
                  <a:pt x="3140198" y="725534"/>
                </a:cubicBezTo>
                <a:cubicBezTo>
                  <a:pt x="3140198" y="718241"/>
                  <a:pt x="3146031" y="711678"/>
                  <a:pt x="3152594" y="711678"/>
                </a:cubicBezTo>
                <a:close/>
                <a:moveTo>
                  <a:pt x="3081763" y="711678"/>
                </a:moveTo>
                <a:cubicBezTo>
                  <a:pt x="3089057" y="711678"/>
                  <a:pt x="3095617" y="718241"/>
                  <a:pt x="3095617" y="725534"/>
                </a:cubicBezTo>
                <a:cubicBezTo>
                  <a:pt x="3095617" y="732097"/>
                  <a:pt x="3089057" y="737932"/>
                  <a:pt x="3081763" y="737932"/>
                </a:cubicBezTo>
                <a:cubicBezTo>
                  <a:pt x="3073740" y="737932"/>
                  <a:pt x="3069364" y="732097"/>
                  <a:pt x="3069364" y="725534"/>
                </a:cubicBezTo>
                <a:cubicBezTo>
                  <a:pt x="3069364" y="718241"/>
                  <a:pt x="3073740" y="711678"/>
                  <a:pt x="3081763" y="711678"/>
                </a:cubicBezTo>
                <a:close/>
                <a:moveTo>
                  <a:pt x="3013707" y="711678"/>
                </a:moveTo>
                <a:cubicBezTo>
                  <a:pt x="3021299" y="711678"/>
                  <a:pt x="3028128" y="718241"/>
                  <a:pt x="3028128" y="725534"/>
                </a:cubicBezTo>
                <a:cubicBezTo>
                  <a:pt x="3028128" y="732097"/>
                  <a:pt x="3021299" y="737932"/>
                  <a:pt x="3013707" y="737932"/>
                </a:cubicBezTo>
                <a:cubicBezTo>
                  <a:pt x="3005360" y="737932"/>
                  <a:pt x="2998531" y="732097"/>
                  <a:pt x="2998531" y="725534"/>
                </a:cubicBezTo>
                <a:cubicBezTo>
                  <a:pt x="2998531" y="718241"/>
                  <a:pt x="3005360" y="711678"/>
                  <a:pt x="3013707" y="711678"/>
                </a:cubicBezTo>
                <a:close/>
                <a:moveTo>
                  <a:pt x="2942485" y="711678"/>
                </a:moveTo>
                <a:cubicBezTo>
                  <a:pt x="2951045" y="711678"/>
                  <a:pt x="2957280" y="718241"/>
                  <a:pt x="2957280" y="725534"/>
                </a:cubicBezTo>
                <a:cubicBezTo>
                  <a:pt x="2957280" y="732097"/>
                  <a:pt x="2951045" y="737932"/>
                  <a:pt x="2942485" y="737932"/>
                </a:cubicBezTo>
                <a:cubicBezTo>
                  <a:pt x="2934705" y="737932"/>
                  <a:pt x="2927700" y="732097"/>
                  <a:pt x="2927700" y="725534"/>
                </a:cubicBezTo>
                <a:cubicBezTo>
                  <a:pt x="2927700" y="718241"/>
                  <a:pt x="2934705" y="711678"/>
                  <a:pt x="2942485" y="711678"/>
                </a:cubicBezTo>
                <a:close/>
                <a:moveTo>
                  <a:pt x="1440620" y="711678"/>
                </a:moveTo>
                <a:cubicBezTo>
                  <a:pt x="1447182" y="711678"/>
                  <a:pt x="1453017" y="718683"/>
                  <a:pt x="1453017" y="726466"/>
                </a:cubicBezTo>
                <a:cubicBezTo>
                  <a:pt x="1453017" y="735028"/>
                  <a:pt x="1447182" y="741255"/>
                  <a:pt x="1440620" y="741255"/>
                </a:cubicBezTo>
                <a:cubicBezTo>
                  <a:pt x="1433328" y="741255"/>
                  <a:pt x="1426765" y="735028"/>
                  <a:pt x="1426765" y="726466"/>
                </a:cubicBezTo>
                <a:cubicBezTo>
                  <a:pt x="1426765" y="718683"/>
                  <a:pt x="1433328" y="711678"/>
                  <a:pt x="1440620" y="711678"/>
                </a:cubicBezTo>
                <a:close/>
                <a:moveTo>
                  <a:pt x="1368338" y="711678"/>
                </a:moveTo>
                <a:cubicBezTo>
                  <a:pt x="1376356" y="711678"/>
                  <a:pt x="1382190" y="718683"/>
                  <a:pt x="1382190" y="726466"/>
                </a:cubicBezTo>
                <a:cubicBezTo>
                  <a:pt x="1382190" y="735028"/>
                  <a:pt x="1376356" y="741255"/>
                  <a:pt x="1368338" y="741255"/>
                </a:cubicBezTo>
                <a:cubicBezTo>
                  <a:pt x="1362502" y="741255"/>
                  <a:pt x="1355939" y="735028"/>
                  <a:pt x="1355939" y="726466"/>
                </a:cubicBezTo>
                <a:cubicBezTo>
                  <a:pt x="1355939" y="718683"/>
                  <a:pt x="1362502" y="711678"/>
                  <a:pt x="1368338" y="711678"/>
                </a:cubicBezTo>
                <a:close/>
                <a:moveTo>
                  <a:pt x="1297509" y="711678"/>
                </a:moveTo>
                <a:cubicBezTo>
                  <a:pt x="1305532" y="711678"/>
                  <a:pt x="1311366" y="718683"/>
                  <a:pt x="1311366" y="726466"/>
                </a:cubicBezTo>
                <a:cubicBezTo>
                  <a:pt x="1311366" y="735028"/>
                  <a:pt x="1305532" y="741255"/>
                  <a:pt x="1297509" y="741255"/>
                </a:cubicBezTo>
                <a:cubicBezTo>
                  <a:pt x="1291675" y="741255"/>
                  <a:pt x="1285113" y="735028"/>
                  <a:pt x="1285113" y="726466"/>
                </a:cubicBezTo>
                <a:cubicBezTo>
                  <a:pt x="1285113" y="718683"/>
                  <a:pt x="1291675" y="711678"/>
                  <a:pt x="1297509" y="711678"/>
                </a:cubicBezTo>
                <a:close/>
                <a:moveTo>
                  <a:pt x="1226678" y="711678"/>
                </a:moveTo>
                <a:cubicBezTo>
                  <a:pt x="1233970" y="711678"/>
                  <a:pt x="1240535" y="718683"/>
                  <a:pt x="1240535" y="726466"/>
                </a:cubicBezTo>
                <a:cubicBezTo>
                  <a:pt x="1240535" y="735028"/>
                  <a:pt x="1233970" y="741255"/>
                  <a:pt x="1226678" y="741255"/>
                </a:cubicBezTo>
                <a:cubicBezTo>
                  <a:pt x="1218663" y="741255"/>
                  <a:pt x="1214288" y="735028"/>
                  <a:pt x="1214288" y="726466"/>
                </a:cubicBezTo>
                <a:cubicBezTo>
                  <a:pt x="1214288" y="718683"/>
                  <a:pt x="1218663" y="711678"/>
                  <a:pt x="1226678" y="711678"/>
                </a:cubicBezTo>
                <a:close/>
                <a:moveTo>
                  <a:pt x="1154874" y="711678"/>
                </a:moveTo>
                <a:cubicBezTo>
                  <a:pt x="1162657" y="711678"/>
                  <a:pt x="1169663" y="718683"/>
                  <a:pt x="1169663" y="726466"/>
                </a:cubicBezTo>
                <a:cubicBezTo>
                  <a:pt x="1169663" y="735028"/>
                  <a:pt x="1162657" y="741255"/>
                  <a:pt x="1154874" y="741255"/>
                </a:cubicBezTo>
                <a:cubicBezTo>
                  <a:pt x="1146312" y="741255"/>
                  <a:pt x="1140086" y="735028"/>
                  <a:pt x="1140086" y="726466"/>
                </a:cubicBezTo>
                <a:cubicBezTo>
                  <a:pt x="1140086" y="718683"/>
                  <a:pt x="1146312" y="711678"/>
                  <a:pt x="1154874" y="711678"/>
                </a:cubicBezTo>
                <a:close/>
                <a:moveTo>
                  <a:pt x="1084045" y="711678"/>
                </a:moveTo>
                <a:cubicBezTo>
                  <a:pt x="1091827" y="711678"/>
                  <a:pt x="1098833" y="718683"/>
                  <a:pt x="1098833" y="726466"/>
                </a:cubicBezTo>
                <a:cubicBezTo>
                  <a:pt x="1098833" y="735028"/>
                  <a:pt x="1091827" y="741255"/>
                  <a:pt x="1084045" y="741255"/>
                </a:cubicBezTo>
                <a:cubicBezTo>
                  <a:pt x="1075483" y="741255"/>
                  <a:pt x="1069255" y="735028"/>
                  <a:pt x="1069255" y="726466"/>
                </a:cubicBezTo>
                <a:cubicBezTo>
                  <a:pt x="1069255" y="718683"/>
                  <a:pt x="1075483" y="711678"/>
                  <a:pt x="1084045" y="711678"/>
                </a:cubicBezTo>
                <a:close/>
                <a:moveTo>
                  <a:pt x="1013599" y="711678"/>
                </a:moveTo>
                <a:cubicBezTo>
                  <a:pt x="1021190" y="711678"/>
                  <a:pt x="1028021" y="718683"/>
                  <a:pt x="1028021" y="726466"/>
                </a:cubicBezTo>
                <a:cubicBezTo>
                  <a:pt x="1028021" y="735028"/>
                  <a:pt x="1021190" y="741255"/>
                  <a:pt x="1013599" y="741255"/>
                </a:cubicBezTo>
                <a:cubicBezTo>
                  <a:pt x="1005254" y="741255"/>
                  <a:pt x="998423" y="735028"/>
                  <a:pt x="998423" y="726466"/>
                </a:cubicBezTo>
                <a:cubicBezTo>
                  <a:pt x="998423" y="718683"/>
                  <a:pt x="1005254" y="711678"/>
                  <a:pt x="1013599" y="711678"/>
                </a:cubicBezTo>
                <a:close/>
                <a:moveTo>
                  <a:pt x="941452" y="711678"/>
                </a:moveTo>
                <a:cubicBezTo>
                  <a:pt x="949474" y="711678"/>
                  <a:pt x="953848" y="718683"/>
                  <a:pt x="953848" y="726466"/>
                </a:cubicBezTo>
                <a:cubicBezTo>
                  <a:pt x="953848" y="735028"/>
                  <a:pt x="949474" y="741255"/>
                  <a:pt x="941452" y="741255"/>
                </a:cubicBezTo>
                <a:cubicBezTo>
                  <a:pt x="934159" y="741255"/>
                  <a:pt x="927596" y="735028"/>
                  <a:pt x="927596" y="726466"/>
                </a:cubicBezTo>
                <a:cubicBezTo>
                  <a:pt x="927596" y="718683"/>
                  <a:pt x="934159" y="711678"/>
                  <a:pt x="941452" y="711678"/>
                </a:cubicBezTo>
                <a:close/>
                <a:moveTo>
                  <a:pt x="870620" y="711678"/>
                </a:moveTo>
                <a:cubicBezTo>
                  <a:pt x="877183" y="711678"/>
                  <a:pt x="883018" y="718683"/>
                  <a:pt x="883018" y="726466"/>
                </a:cubicBezTo>
                <a:cubicBezTo>
                  <a:pt x="883018" y="735028"/>
                  <a:pt x="877183" y="741255"/>
                  <a:pt x="870620" y="741255"/>
                </a:cubicBezTo>
                <a:cubicBezTo>
                  <a:pt x="863327" y="741255"/>
                  <a:pt x="856764" y="735028"/>
                  <a:pt x="856764" y="726466"/>
                </a:cubicBezTo>
                <a:cubicBezTo>
                  <a:pt x="856764" y="718683"/>
                  <a:pt x="863327" y="711678"/>
                  <a:pt x="870620" y="711678"/>
                </a:cubicBezTo>
                <a:close/>
                <a:moveTo>
                  <a:pt x="798331" y="711678"/>
                </a:moveTo>
                <a:cubicBezTo>
                  <a:pt x="806354" y="711678"/>
                  <a:pt x="812189" y="718683"/>
                  <a:pt x="812189" y="726466"/>
                </a:cubicBezTo>
                <a:cubicBezTo>
                  <a:pt x="812189" y="735028"/>
                  <a:pt x="806354" y="741255"/>
                  <a:pt x="798331" y="741255"/>
                </a:cubicBezTo>
                <a:cubicBezTo>
                  <a:pt x="792497" y="741255"/>
                  <a:pt x="785934" y="735028"/>
                  <a:pt x="785934" y="726466"/>
                </a:cubicBezTo>
                <a:cubicBezTo>
                  <a:pt x="785934" y="718683"/>
                  <a:pt x="792497" y="711678"/>
                  <a:pt x="798331" y="711678"/>
                </a:cubicBezTo>
                <a:close/>
                <a:moveTo>
                  <a:pt x="724129" y="711678"/>
                </a:moveTo>
                <a:cubicBezTo>
                  <a:pt x="731422" y="711678"/>
                  <a:pt x="737986" y="718683"/>
                  <a:pt x="737986" y="726466"/>
                </a:cubicBezTo>
                <a:cubicBezTo>
                  <a:pt x="737986" y="735028"/>
                  <a:pt x="731422" y="741255"/>
                  <a:pt x="724129" y="741255"/>
                </a:cubicBezTo>
                <a:cubicBezTo>
                  <a:pt x="717565" y="741255"/>
                  <a:pt x="711732" y="735028"/>
                  <a:pt x="711732" y="726466"/>
                </a:cubicBezTo>
                <a:cubicBezTo>
                  <a:pt x="711732" y="718683"/>
                  <a:pt x="717565" y="711678"/>
                  <a:pt x="724129" y="711678"/>
                </a:cubicBezTo>
                <a:close/>
                <a:moveTo>
                  <a:pt x="653298" y="711678"/>
                </a:moveTo>
                <a:cubicBezTo>
                  <a:pt x="660590" y="711678"/>
                  <a:pt x="667154" y="718683"/>
                  <a:pt x="667154" y="726466"/>
                </a:cubicBezTo>
                <a:cubicBezTo>
                  <a:pt x="667154" y="735028"/>
                  <a:pt x="660590" y="741255"/>
                  <a:pt x="653298" y="741255"/>
                </a:cubicBezTo>
                <a:cubicBezTo>
                  <a:pt x="645277" y="741255"/>
                  <a:pt x="640901" y="735028"/>
                  <a:pt x="640901" y="726466"/>
                </a:cubicBezTo>
                <a:cubicBezTo>
                  <a:pt x="640901" y="718683"/>
                  <a:pt x="645277" y="711678"/>
                  <a:pt x="653298" y="711678"/>
                </a:cubicBezTo>
                <a:close/>
                <a:moveTo>
                  <a:pt x="584861" y="711678"/>
                </a:moveTo>
                <a:cubicBezTo>
                  <a:pt x="592644" y="711678"/>
                  <a:pt x="599648" y="718683"/>
                  <a:pt x="599648" y="726466"/>
                </a:cubicBezTo>
                <a:cubicBezTo>
                  <a:pt x="599648" y="735028"/>
                  <a:pt x="592644" y="741255"/>
                  <a:pt x="584861" y="741255"/>
                </a:cubicBezTo>
                <a:cubicBezTo>
                  <a:pt x="576299" y="741255"/>
                  <a:pt x="570071" y="735028"/>
                  <a:pt x="570071" y="726466"/>
                </a:cubicBezTo>
                <a:cubicBezTo>
                  <a:pt x="570071" y="718683"/>
                  <a:pt x="576299" y="711678"/>
                  <a:pt x="584861" y="711678"/>
                </a:cubicBezTo>
                <a:close/>
                <a:moveTo>
                  <a:pt x="513660" y="711678"/>
                </a:moveTo>
                <a:cubicBezTo>
                  <a:pt x="522008" y="711678"/>
                  <a:pt x="528837" y="718683"/>
                  <a:pt x="528837" y="726466"/>
                </a:cubicBezTo>
                <a:cubicBezTo>
                  <a:pt x="528837" y="735028"/>
                  <a:pt x="522008" y="741255"/>
                  <a:pt x="513660" y="741255"/>
                </a:cubicBezTo>
                <a:cubicBezTo>
                  <a:pt x="506071" y="741255"/>
                  <a:pt x="499241" y="735028"/>
                  <a:pt x="499241" y="726466"/>
                </a:cubicBezTo>
                <a:cubicBezTo>
                  <a:pt x="499241" y="718683"/>
                  <a:pt x="506071" y="711678"/>
                  <a:pt x="513660" y="711678"/>
                </a:cubicBezTo>
                <a:close/>
                <a:moveTo>
                  <a:pt x="439826" y="711678"/>
                </a:moveTo>
                <a:cubicBezTo>
                  <a:pt x="448389" y="711678"/>
                  <a:pt x="454616" y="718683"/>
                  <a:pt x="454616" y="726466"/>
                </a:cubicBezTo>
                <a:cubicBezTo>
                  <a:pt x="454616" y="735028"/>
                  <a:pt x="448389" y="741255"/>
                  <a:pt x="439826" y="741255"/>
                </a:cubicBezTo>
                <a:cubicBezTo>
                  <a:pt x="432043" y="741255"/>
                  <a:pt x="425038" y="735028"/>
                  <a:pt x="425038" y="726466"/>
                </a:cubicBezTo>
                <a:cubicBezTo>
                  <a:pt x="425038" y="718683"/>
                  <a:pt x="432043" y="711678"/>
                  <a:pt x="439826" y="711678"/>
                </a:cubicBezTo>
                <a:close/>
                <a:moveTo>
                  <a:pt x="368064" y="711678"/>
                </a:moveTo>
                <a:cubicBezTo>
                  <a:pt x="376085" y="711678"/>
                  <a:pt x="380462" y="718683"/>
                  <a:pt x="380462" y="726466"/>
                </a:cubicBezTo>
                <a:cubicBezTo>
                  <a:pt x="380462" y="735028"/>
                  <a:pt x="376085" y="741255"/>
                  <a:pt x="368064" y="741255"/>
                </a:cubicBezTo>
                <a:cubicBezTo>
                  <a:pt x="360772" y="741255"/>
                  <a:pt x="354207" y="735028"/>
                  <a:pt x="354207" y="726466"/>
                </a:cubicBezTo>
                <a:cubicBezTo>
                  <a:pt x="354207" y="718683"/>
                  <a:pt x="360772" y="711678"/>
                  <a:pt x="368064" y="711678"/>
                </a:cubicBezTo>
                <a:close/>
                <a:moveTo>
                  <a:pt x="297232" y="711678"/>
                </a:moveTo>
                <a:cubicBezTo>
                  <a:pt x="303795" y="711678"/>
                  <a:pt x="309630" y="718683"/>
                  <a:pt x="309630" y="726466"/>
                </a:cubicBezTo>
                <a:cubicBezTo>
                  <a:pt x="309630" y="735028"/>
                  <a:pt x="303795" y="741255"/>
                  <a:pt x="297232" y="741255"/>
                </a:cubicBezTo>
                <a:cubicBezTo>
                  <a:pt x="289939" y="741255"/>
                  <a:pt x="283376" y="735028"/>
                  <a:pt x="283376" y="726466"/>
                </a:cubicBezTo>
                <a:cubicBezTo>
                  <a:pt x="283376" y="718683"/>
                  <a:pt x="289939" y="711678"/>
                  <a:pt x="297232" y="711678"/>
                </a:cubicBezTo>
                <a:close/>
                <a:moveTo>
                  <a:pt x="226403" y="711678"/>
                </a:moveTo>
                <a:cubicBezTo>
                  <a:pt x="232238" y="711678"/>
                  <a:pt x="238801" y="718683"/>
                  <a:pt x="238801" y="726466"/>
                </a:cubicBezTo>
                <a:cubicBezTo>
                  <a:pt x="238801" y="735028"/>
                  <a:pt x="232238" y="741255"/>
                  <a:pt x="226403" y="741255"/>
                </a:cubicBezTo>
                <a:cubicBezTo>
                  <a:pt x="218381" y="741255"/>
                  <a:pt x="212548" y="735028"/>
                  <a:pt x="212548" y="726466"/>
                </a:cubicBezTo>
                <a:cubicBezTo>
                  <a:pt x="212548" y="718683"/>
                  <a:pt x="218381" y="711678"/>
                  <a:pt x="226403" y="711678"/>
                </a:cubicBezTo>
                <a:close/>
                <a:moveTo>
                  <a:pt x="154106" y="711678"/>
                </a:moveTo>
                <a:cubicBezTo>
                  <a:pt x="161398" y="711678"/>
                  <a:pt x="167962" y="718683"/>
                  <a:pt x="167962" y="726466"/>
                </a:cubicBezTo>
                <a:cubicBezTo>
                  <a:pt x="167962" y="735028"/>
                  <a:pt x="161398" y="741255"/>
                  <a:pt x="154106" y="741255"/>
                </a:cubicBezTo>
                <a:cubicBezTo>
                  <a:pt x="147542" y="741255"/>
                  <a:pt x="141708" y="735028"/>
                  <a:pt x="141708" y="726466"/>
                </a:cubicBezTo>
                <a:cubicBezTo>
                  <a:pt x="141708" y="718683"/>
                  <a:pt x="147542" y="711678"/>
                  <a:pt x="154106" y="711678"/>
                </a:cubicBezTo>
                <a:close/>
                <a:moveTo>
                  <a:pt x="4227498" y="640846"/>
                </a:moveTo>
                <a:cubicBezTo>
                  <a:pt x="4236060" y="640846"/>
                  <a:pt x="4242286" y="645221"/>
                  <a:pt x="4242286" y="653243"/>
                </a:cubicBezTo>
                <a:cubicBezTo>
                  <a:pt x="4242286" y="661265"/>
                  <a:pt x="4236060" y="667100"/>
                  <a:pt x="4227498" y="667100"/>
                </a:cubicBezTo>
                <a:cubicBezTo>
                  <a:pt x="4218936" y="667100"/>
                  <a:pt x="4212710" y="661265"/>
                  <a:pt x="4212710" y="653243"/>
                </a:cubicBezTo>
                <a:cubicBezTo>
                  <a:pt x="4212710" y="645221"/>
                  <a:pt x="4218936" y="640846"/>
                  <a:pt x="4227498" y="640846"/>
                </a:cubicBezTo>
                <a:close/>
                <a:moveTo>
                  <a:pt x="4153295" y="640846"/>
                </a:moveTo>
                <a:cubicBezTo>
                  <a:pt x="4161078" y="640846"/>
                  <a:pt x="4168083" y="645221"/>
                  <a:pt x="4168083" y="653243"/>
                </a:cubicBezTo>
                <a:cubicBezTo>
                  <a:pt x="4168083" y="661265"/>
                  <a:pt x="4161078" y="667100"/>
                  <a:pt x="4153295" y="667100"/>
                </a:cubicBezTo>
                <a:cubicBezTo>
                  <a:pt x="4144733" y="667100"/>
                  <a:pt x="4138507" y="661265"/>
                  <a:pt x="4138507" y="653243"/>
                </a:cubicBezTo>
                <a:cubicBezTo>
                  <a:pt x="4138507" y="645221"/>
                  <a:pt x="4144733" y="640846"/>
                  <a:pt x="4153295" y="640846"/>
                </a:cubicBezTo>
                <a:close/>
                <a:moveTo>
                  <a:pt x="4082465" y="640846"/>
                </a:moveTo>
                <a:cubicBezTo>
                  <a:pt x="4090249" y="640846"/>
                  <a:pt x="4097254" y="645221"/>
                  <a:pt x="4097254" y="653243"/>
                </a:cubicBezTo>
                <a:cubicBezTo>
                  <a:pt x="4097254" y="661265"/>
                  <a:pt x="4090249" y="667100"/>
                  <a:pt x="4082465" y="667100"/>
                </a:cubicBezTo>
                <a:cubicBezTo>
                  <a:pt x="4073903" y="667100"/>
                  <a:pt x="4067676" y="661265"/>
                  <a:pt x="4067676" y="653243"/>
                </a:cubicBezTo>
                <a:cubicBezTo>
                  <a:pt x="4067676" y="645221"/>
                  <a:pt x="4073903" y="640846"/>
                  <a:pt x="4082465" y="640846"/>
                </a:cubicBezTo>
                <a:close/>
                <a:moveTo>
                  <a:pt x="4010703" y="640846"/>
                </a:moveTo>
                <a:cubicBezTo>
                  <a:pt x="4017996" y="640846"/>
                  <a:pt x="4023100" y="645221"/>
                  <a:pt x="4023100" y="653243"/>
                </a:cubicBezTo>
                <a:cubicBezTo>
                  <a:pt x="4023100" y="661265"/>
                  <a:pt x="4017996" y="667100"/>
                  <a:pt x="4010703" y="667100"/>
                </a:cubicBezTo>
                <a:cubicBezTo>
                  <a:pt x="4002681" y="667100"/>
                  <a:pt x="3996847" y="661265"/>
                  <a:pt x="3996847" y="653243"/>
                </a:cubicBezTo>
                <a:cubicBezTo>
                  <a:pt x="3996847" y="645221"/>
                  <a:pt x="4002681" y="640846"/>
                  <a:pt x="4010703" y="640846"/>
                </a:cubicBezTo>
                <a:close/>
                <a:moveTo>
                  <a:pt x="3939871" y="640846"/>
                </a:moveTo>
                <a:cubicBezTo>
                  <a:pt x="3946434" y="640846"/>
                  <a:pt x="3952268" y="645221"/>
                  <a:pt x="3952268" y="653243"/>
                </a:cubicBezTo>
                <a:cubicBezTo>
                  <a:pt x="3952268" y="661265"/>
                  <a:pt x="3946434" y="667100"/>
                  <a:pt x="3939871" y="667100"/>
                </a:cubicBezTo>
                <a:cubicBezTo>
                  <a:pt x="3932578" y="667100"/>
                  <a:pt x="3926015" y="661265"/>
                  <a:pt x="3926015" y="653243"/>
                </a:cubicBezTo>
                <a:cubicBezTo>
                  <a:pt x="3926015" y="645221"/>
                  <a:pt x="3932578" y="640846"/>
                  <a:pt x="3939871" y="640846"/>
                </a:cubicBezTo>
                <a:close/>
                <a:moveTo>
                  <a:pt x="3869042" y="640846"/>
                </a:moveTo>
                <a:cubicBezTo>
                  <a:pt x="3875605" y="640846"/>
                  <a:pt x="3881439" y="645221"/>
                  <a:pt x="3881439" y="653243"/>
                </a:cubicBezTo>
                <a:cubicBezTo>
                  <a:pt x="3881439" y="661265"/>
                  <a:pt x="3875605" y="667100"/>
                  <a:pt x="3869042" y="667100"/>
                </a:cubicBezTo>
                <a:cubicBezTo>
                  <a:pt x="3861749" y="667100"/>
                  <a:pt x="3855186" y="661265"/>
                  <a:pt x="3855186" y="653243"/>
                </a:cubicBezTo>
                <a:cubicBezTo>
                  <a:pt x="3855186" y="645221"/>
                  <a:pt x="3861749" y="640846"/>
                  <a:pt x="3869042" y="640846"/>
                </a:cubicBezTo>
                <a:close/>
                <a:moveTo>
                  <a:pt x="3796752" y="640846"/>
                </a:moveTo>
                <a:cubicBezTo>
                  <a:pt x="3804774" y="640846"/>
                  <a:pt x="3810608" y="645221"/>
                  <a:pt x="3810608" y="653243"/>
                </a:cubicBezTo>
                <a:cubicBezTo>
                  <a:pt x="3810608" y="661265"/>
                  <a:pt x="3804774" y="667100"/>
                  <a:pt x="3796752" y="667100"/>
                </a:cubicBezTo>
                <a:cubicBezTo>
                  <a:pt x="3790918" y="667100"/>
                  <a:pt x="3784355" y="661265"/>
                  <a:pt x="3784355" y="653243"/>
                </a:cubicBezTo>
                <a:cubicBezTo>
                  <a:pt x="3784355" y="645221"/>
                  <a:pt x="3790918" y="640846"/>
                  <a:pt x="3796752" y="640846"/>
                </a:cubicBezTo>
                <a:close/>
                <a:moveTo>
                  <a:pt x="3725922" y="640846"/>
                </a:moveTo>
                <a:cubicBezTo>
                  <a:pt x="3733944" y="640846"/>
                  <a:pt x="3739778" y="645221"/>
                  <a:pt x="3739778" y="653243"/>
                </a:cubicBezTo>
                <a:cubicBezTo>
                  <a:pt x="3739778" y="661265"/>
                  <a:pt x="3733944" y="667100"/>
                  <a:pt x="3725922" y="667100"/>
                </a:cubicBezTo>
                <a:cubicBezTo>
                  <a:pt x="3719359" y="667100"/>
                  <a:pt x="3713525" y="661265"/>
                  <a:pt x="3713525" y="653243"/>
                </a:cubicBezTo>
                <a:cubicBezTo>
                  <a:pt x="3713525" y="645221"/>
                  <a:pt x="3719359" y="640846"/>
                  <a:pt x="3725922" y="640846"/>
                </a:cubicBezTo>
                <a:close/>
                <a:moveTo>
                  <a:pt x="3655091" y="640846"/>
                </a:moveTo>
                <a:cubicBezTo>
                  <a:pt x="3662384" y="640846"/>
                  <a:pt x="3668947" y="647409"/>
                  <a:pt x="3668947" y="653243"/>
                </a:cubicBezTo>
                <a:cubicBezTo>
                  <a:pt x="3668947" y="661265"/>
                  <a:pt x="3662384" y="667100"/>
                  <a:pt x="3655091" y="667100"/>
                </a:cubicBezTo>
                <a:cubicBezTo>
                  <a:pt x="3647069" y="667100"/>
                  <a:pt x="3642694" y="661265"/>
                  <a:pt x="3642694" y="653243"/>
                </a:cubicBezTo>
                <a:cubicBezTo>
                  <a:pt x="3642694" y="647409"/>
                  <a:pt x="3647069" y="640846"/>
                  <a:pt x="3655091" y="640846"/>
                </a:cubicBezTo>
                <a:close/>
                <a:moveTo>
                  <a:pt x="3583280" y="640846"/>
                </a:moveTo>
                <a:cubicBezTo>
                  <a:pt x="3591064" y="640846"/>
                  <a:pt x="3598069" y="647409"/>
                  <a:pt x="3598069" y="653243"/>
                </a:cubicBezTo>
                <a:cubicBezTo>
                  <a:pt x="3598069" y="661265"/>
                  <a:pt x="3591064" y="667100"/>
                  <a:pt x="3583280" y="667100"/>
                </a:cubicBezTo>
                <a:cubicBezTo>
                  <a:pt x="3574718" y="667100"/>
                  <a:pt x="3568491" y="661265"/>
                  <a:pt x="3568491" y="653243"/>
                </a:cubicBezTo>
                <a:cubicBezTo>
                  <a:pt x="3568491" y="647409"/>
                  <a:pt x="3574718" y="640846"/>
                  <a:pt x="3583280" y="640846"/>
                </a:cubicBezTo>
                <a:close/>
                <a:moveTo>
                  <a:pt x="3512449" y="640846"/>
                </a:moveTo>
                <a:cubicBezTo>
                  <a:pt x="3520232" y="640846"/>
                  <a:pt x="3527237" y="647409"/>
                  <a:pt x="3527237" y="653243"/>
                </a:cubicBezTo>
                <a:cubicBezTo>
                  <a:pt x="3527237" y="661265"/>
                  <a:pt x="3520232" y="667100"/>
                  <a:pt x="3512449" y="667100"/>
                </a:cubicBezTo>
                <a:cubicBezTo>
                  <a:pt x="3503887" y="667100"/>
                  <a:pt x="3497661" y="661265"/>
                  <a:pt x="3497661" y="653243"/>
                </a:cubicBezTo>
                <a:cubicBezTo>
                  <a:pt x="3497661" y="647409"/>
                  <a:pt x="3503887" y="640846"/>
                  <a:pt x="3512449" y="640846"/>
                </a:cubicBezTo>
                <a:close/>
                <a:moveTo>
                  <a:pt x="3441619" y="640846"/>
                </a:moveTo>
                <a:cubicBezTo>
                  <a:pt x="3450181" y="640846"/>
                  <a:pt x="3456408" y="647409"/>
                  <a:pt x="3456408" y="653243"/>
                </a:cubicBezTo>
                <a:cubicBezTo>
                  <a:pt x="3456408" y="661265"/>
                  <a:pt x="3450181" y="667100"/>
                  <a:pt x="3441619" y="667100"/>
                </a:cubicBezTo>
                <a:cubicBezTo>
                  <a:pt x="3433835" y="667100"/>
                  <a:pt x="3426830" y="661265"/>
                  <a:pt x="3426830" y="653243"/>
                </a:cubicBezTo>
                <a:cubicBezTo>
                  <a:pt x="3426830" y="647409"/>
                  <a:pt x="3433835" y="640846"/>
                  <a:pt x="3441619" y="640846"/>
                </a:cubicBezTo>
                <a:close/>
                <a:moveTo>
                  <a:pt x="3369857" y="640846"/>
                </a:moveTo>
                <a:cubicBezTo>
                  <a:pt x="3377879" y="640846"/>
                  <a:pt x="3382254" y="647409"/>
                  <a:pt x="3382254" y="653243"/>
                </a:cubicBezTo>
                <a:cubicBezTo>
                  <a:pt x="3382254" y="661265"/>
                  <a:pt x="3377879" y="667100"/>
                  <a:pt x="3369857" y="667100"/>
                </a:cubicBezTo>
                <a:cubicBezTo>
                  <a:pt x="3362564" y="667100"/>
                  <a:pt x="3356001" y="661265"/>
                  <a:pt x="3356001" y="653243"/>
                </a:cubicBezTo>
                <a:cubicBezTo>
                  <a:pt x="3356001" y="647409"/>
                  <a:pt x="3362564" y="640846"/>
                  <a:pt x="3369857" y="640846"/>
                </a:cubicBezTo>
                <a:close/>
                <a:moveTo>
                  <a:pt x="3299091" y="640846"/>
                </a:moveTo>
                <a:cubicBezTo>
                  <a:pt x="3305653" y="640846"/>
                  <a:pt x="3311488" y="647409"/>
                  <a:pt x="3311488" y="653243"/>
                </a:cubicBezTo>
                <a:cubicBezTo>
                  <a:pt x="3311488" y="661265"/>
                  <a:pt x="3305653" y="667100"/>
                  <a:pt x="3299091" y="667100"/>
                </a:cubicBezTo>
                <a:cubicBezTo>
                  <a:pt x="3291796" y="667100"/>
                  <a:pt x="3285237" y="661265"/>
                  <a:pt x="3285237" y="653243"/>
                </a:cubicBezTo>
                <a:cubicBezTo>
                  <a:pt x="3285237" y="647409"/>
                  <a:pt x="3291796" y="640846"/>
                  <a:pt x="3299091" y="640846"/>
                </a:cubicBezTo>
                <a:close/>
                <a:moveTo>
                  <a:pt x="3228258" y="640846"/>
                </a:moveTo>
                <a:cubicBezTo>
                  <a:pt x="3234823" y="640846"/>
                  <a:pt x="3240658" y="647409"/>
                  <a:pt x="3240658" y="653243"/>
                </a:cubicBezTo>
                <a:cubicBezTo>
                  <a:pt x="3240658" y="661265"/>
                  <a:pt x="3234823" y="667100"/>
                  <a:pt x="3228258" y="667100"/>
                </a:cubicBezTo>
                <a:cubicBezTo>
                  <a:pt x="3220236" y="667100"/>
                  <a:pt x="3214403" y="661265"/>
                  <a:pt x="3214403" y="653243"/>
                </a:cubicBezTo>
                <a:cubicBezTo>
                  <a:pt x="3214403" y="647409"/>
                  <a:pt x="3220236" y="640846"/>
                  <a:pt x="3228258" y="640846"/>
                </a:cubicBezTo>
                <a:close/>
                <a:moveTo>
                  <a:pt x="3152597" y="640846"/>
                </a:moveTo>
                <a:cubicBezTo>
                  <a:pt x="3159891" y="640846"/>
                  <a:pt x="3166454" y="647409"/>
                  <a:pt x="3166454" y="653243"/>
                </a:cubicBezTo>
                <a:cubicBezTo>
                  <a:pt x="3166454" y="661265"/>
                  <a:pt x="3159891" y="667100"/>
                  <a:pt x="3152597" y="667100"/>
                </a:cubicBezTo>
                <a:cubicBezTo>
                  <a:pt x="3146035" y="667100"/>
                  <a:pt x="3140200" y="661265"/>
                  <a:pt x="3140200" y="653243"/>
                </a:cubicBezTo>
                <a:cubicBezTo>
                  <a:pt x="3140200" y="647409"/>
                  <a:pt x="3146035" y="640846"/>
                  <a:pt x="3152597" y="640846"/>
                </a:cubicBezTo>
                <a:close/>
                <a:moveTo>
                  <a:pt x="3081767" y="640846"/>
                </a:moveTo>
                <a:cubicBezTo>
                  <a:pt x="3089058" y="640846"/>
                  <a:pt x="3095620" y="647409"/>
                  <a:pt x="3095620" y="653243"/>
                </a:cubicBezTo>
                <a:cubicBezTo>
                  <a:pt x="3095620" y="661265"/>
                  <a:pt x="3089058" y="667100"/>
                  <a:pt x="3081767" y="667100"/>
                </a:cubicBezTo>
                <a:cubicBezTo>
                  <a:pt x="3073743" y="667100"/>
                  <a:pt x="3069366" y="661265"/>
                  <a:pt x="3069366" y="653243"/>
                </a:cubicBezTo>
                <a:cubicBezTo>
                  <a:pt x="3069366" y="647409"/>
                  <a:pt x="3073743" y="640846"/>
                  <a:pt x="3081767" y="640846"/>
                </a:cubicBezTo>
                <a:close/>
                <a:moveTo>
                  <a:pt x="3013710" y="640846"/>
                </a:moveTo>
                <a:cubicBezTo>
                  <a:pt x="3021299" y="640846"/>
                  <a:pt x="3028129" y="647409"/>
                  <a:pt x="3028129" y="653243"/>
                </a:cubicBezTo>
                <a:cubicBezTo>
                  <a:pt x="3028129" y="661265"/>
                  <a:pt x="3021299" y="667100"/>
                  <a:pt x="3013710" y="667100"/>
                </a:cubicBezTo>
                <a:cubicBezTo>
                  <a:pt x="3005363" y="667100"/>
                  <a:pt x="2998534" y="661265"/>
                  <a:pt x="2998534" y="653243"/>
                </a:cubicBezTo>
                <a:cubicBezTo>
                  <a:pt x="2998534" y="647409"/>
                  <a:pt x="3005363" y="640846"/>
                  <a:pt x="3013710" y="640846"/>
                </a:cubicBezTo>
                <a:close/>
                <a:moveTo>
                  <a:pt x="2942488" y="640846"/>
                </a:moveTo>
                <a:cubicBezTo>
                  <a:pt x="2951049" y="640846"/>
                  <a:pt x="2957280" y="647409"/>
                  <a:pt x="2957280" y="653243"/>
                </a:cubicBezTo>
                <a:cubicBezTo>
                  <a:pt x="2957280" y="661265"/>
                  <a:pt x="2951049" y="667100"/>
                  <a:pt x="2942488" y="667100"/>
                </a:cubicBezTo>
                <a:cubicBezTo>
                  <a:pt x="2934708" y="667100"/>
                  <a:pt x="2927703" y="661265"/>
                  <a:pt x="2927703" y="653243"/>
                </a:cubicBezTo>
                <a:cubicBezTo>
                  <a:pt x="2927703" y="647409"/>
                  <a:pt x="2934708" y="640846"/>
                  <a:pt x="2942488" y="640846"/>
                </a:cubicBezTo>
                <a:close/>
                <a:moveTo>
                  <a:pt x="2868288" y="640846"/>
                </a:moveTo>
                <a:cubicBezTo>
                  <a:pt x="2876853" y="640846"/>
                  <a:pt x="2883082" y="647409"/>
                  <a:pt x="2883082" y="653243"/>
                </a:cubicBezTo>
                <a:cubicBezTo>
                  <a:pt x="2883082" y="661265"/>
                  <a:pt x="2876853" y="667100"/>
                  <a:pt x="2868288" y="667100"/>
                </a:cubicBezTo>
                <a:cubicBezTo>
                  <a:pt x="2860506" y="667100"/>
                  <a:pt x="2853498" y="661265"/>
                  <a:pt x="2853498" y="653243"/>
                </a:cubicBezTo>
                <a:cubicBezTo>
                  <a:pt x="2853498" y="647409"/>
                  <a:pt x="2860506" y="640846"/>
                  <a:pt x="2868288" y="640846"/>
                </a:cubicBezTo>
                <a:close/>
                <a:moveTo>
                  <a:pt x="2796532" y="640846"/>
                </a:moveTo>
                <a:cubicBezTo>
                  <a:pt x="2804550" y="640846"/>
                  <a:pt x="2808926" y="647409"/>
                  <a:pt x="2808926" y="653243"/>
                </a:cubicBezTo>
                <a:cubicBezTo>
                  <a:pt x="2808926" y="661265"/>
                  <a:pt x="2804550" y="667100"/>
                  <a:pt x="2796532" y="667100"/>
                </a:cubicBezTo>
                <a:cubicBezTo>
                  <a:pt x="2789237" y="667100"/>
                  <a:pt x="2782673" y="661265"/>
                  <a:pt x="2782673" y="653243"/>
                </a:cubicBezTo>
                <a:cubicBezTo>
                  <a:pt x="2782673" y="647409"/>
                  <a:pt x="2789237" y="640846"/>
                  <a:pt x="2796532" y="640846"/>
                </a:cubicBezTo>
                <a:close/>
                <a:moveTo>
                  <a:pt x="2725692" y="640846"/>
                </a:moveTo>
                <a:cubicBezTo>
                  <a:pt x="2731527" y="640846"/>
                  <a:pt x="2738097" y="647409"/>
                  <a:pt x="2738097" y="653243"/>
                </a:cubicBezTo>
                <a:cubicBezTo>
                  <a:pt x="2738097" y="661265"/>
                  <a:pt x="2731527" y="667100"/>
                  <a:pt x="2725692" y="667100"/>
                </a:cubicBezTo>
                <a:cubicBezTo>
                  <a:pt x="2717681" y="667100"/>
                  <a:pt x="2711843" y="661265"/>
                  <a:pt x="2711843" y="653243"/>
                </a:cubicBezTo>
                <a:cubicBezTo>
                  <a:pt x="2711843" y="647409"/>
                  <a:pt x="2717681" y="640846"/>
                  <a:pt x="2725692" y="640846"/>
                </a:cubicBezTo>
                <a:close/>
                <a:moveTo>
                  <a:pt x="2654867" y="640846"/>
                </a:moveTo>
                <a:cubicBezTo>
                  <a:pt x="2660705" y="640846"/>
                  <a:pt x="2667266" y="647409"/>
                  <a:pt x="2667266" y="653243"/>
                </a:cubicBezTo>
                <a:cubicBezTo>
                  <a:pt x="2667266" y="661265"/>
                  <a:pt x="2660705" y="667100"/>
                  <a:pt x="2654867" y="667100"/>
                </a:cubicBezTo>
                <a:cubicBezTo>
                  <a:pt x="2646847" y="667100"/>
                  <a:pt x="2641013" y="661265"/>
                  <a:pt x="2641013" y="653243"/>
                </a:cubicBezTo>
                <a:cubicBezTo>
                  <a:pt x="2641013" y="647409"/>
                  <a:pt x="2646847" y="640846"/>
                  <a:pt x="2654867" y="640846"/>
                </a:cubicBezTo>
                <a:close/>
                <a:moveTo>
                  <a:pt x="2582577" y="640846"/>
                </a:moveTo>
                <a:cubicBezTo>
                  <a:pt x="2589870" y="640846"/>
                  <a:pt x="2596432" y="647409"/>
                  <a:pt x="2596432" y="654702"/>
                </a:cubicBezTo>
                <a:cubicBezTo>
                  <a:pt x="2596432" y="661265"/>
                  <a:pt x="2589870" y="667100"/>
                  <a:pt x="2582577" y="667100"/>
                </a:cubicBezTo>
                <a:cubicBezTo>
                  <a:pt x="2576016" y="667100"/>
                  <a:pt x="2570181" y="661265"/>
                  <a:pt x="2570181" y="654702"/>
                </a:cubicBezTo>
                <a:cubicBezTo>
                  <a:pt x="2570181" y="647409"/>
                  <a:pt x="2576016" y="640846"/>
                  <a:pt x="2582577" y="640846"/>
                </a:cubicBezTo>
                <a:close/>
                <a:moveTo>
                  <a:pt x="1728254" y="640846"/>
                </a:moveTo>
                <a:cubicBezTo>
                  <a:pt x="1736820" y="640846"/>
                  <a:pt x="1743044" y="647409"/>
                  <a:pt x="1743044" y="654702"/>
                </a:cubicBezTo>
                <a:cubicBezTo>
                  <a:pt x="1743044" y="661265"/>
                  <a:pt x="1736820" y="667100"/>
                  <a:pt x="1728254" y="667100"/>
                </a:cubicBezTo>
                <a:cubicBezTo>
                  <a:pt x="1719691" y="667100"/>
                  <a:pt x="1713464" y="661265"/>
                  <a:pt x="1713464" y="654702"/>
                </a:cubicBezTo>
                <a:cubicBezTo>
                  <a:pt x="1713464" y="647409"/>
                  <a:pt x="1719691" y="640846"/>
                  <a:pt x="1728254" y="640846"/>
                </a:cubicBezTo>
                <a:close/>
                <a:moveTo>
                  <a:pt x="1657423" y="640846"/>
                </a:moveTo>
                <a:cubicBezTo>
                  <a:pt x="1665208" y="640846"/>
                  <a:pt x="1672215" y="647409"/>
                  <a:pt x="1672215" y="654702"/>
                </a:cubicBezTo>
                <a:cubicBezTo>
                  <a:pt x="1672215" y="661265"/>
                  <a:pt x="1665208" y="667100"/>
                  <a:pt x="1657423" y="667100"/>
                </a:cubicBezTo>
                <a:cubicBezTo>
                  <a:pt x="1648867" y="667100"/>
                  <a:pt x="1642644" y="661265"/>
                  <a:pt x="1642644" y="654702"/>
                </a:cubicBezTo>
                <a:cubicBezTo>
                  <a:pt x="1642644" y="647409"/>
                  <a:pt x="1648867" y="640846"/>
                  <a:pt x="1657423" y="640846"/>
                </a:cubicBezTo>
                <a:close/>
                <a:moveTo>
                  <a:pt x="1582290" y="640846"/>
                </a:moveTo>
                <a:cubicBezTo>
                  <a:pt x="1589584" y="640846"/>
                  <a:pt x="1594694" y="647409"/>
                  <a:pt x="1594694" y="654702"/>
                </a:cubicBezTo>
                <a:cubicBezTo>
                  <a:pt x="1594694" y="661265"/>
                  <a:pt x="1589584" y="667100"/>
                  <a:pt x="1582290" y="667100"/>
                </a:cubicBezTo>
                <a:cubicBezTo>
                  <a:pt x="1574268" y="667100"/>
                  <a:pt x="1568435" y="661265"/>
                  <a:pt x="1568435" y="654702"/>
                </a:cubicBezTo>
                <a:cubicBezTo>
                  <a:pt x="1568435" y="647409"/>
                  <a:pt x="1574268" y="640846"/>
                  <a:pt x="1582290" y="640846"/>
                </a:cubicBezTo>
                <a:close/>
                <a:moveTo>
                  <a:pt x="1512190" y="640846"/>
                </a:moveTo>
                <a:cubicBezTo>
                  <a:pt x="1518025" y="640846"/>
                  <a:pt x="1523859" y="647409"/>
                  <a:pt x="1523859" y="654702"/>
                </a:cubicBezTo>
                <a:cubicBezTo>
                  <a:pt x="1523859" y="661265"/>
                  <a:pt x="1518025" y="667100"/>
                  <a:pt x="1512190" y="667100"/>
                </a:cubicBezTo>
                <a:cubicBezTo>
                  <a:pt x="1504169" y="667100"/>
                  <a:pt x="1497604" y="662724"/>
                  <a:pt x="1497604" y="654702"/>
                </a:cubicBezTo>
                <a:cubicBezTo>
                  <a:pt x="1497604" y="647409"/>
                  <a:pt x="1504169" y="640846"/>
                  <a:pt x="1512190" y="640846"/>
                </a:cubicBezTo>
                <a:close/>
                <a:moveTo>
                  <a:pt x="1440623" y="640846"/>
                </a:moveTo>
                <a:cubicBezTo>
                  <a:pt x="1447182" y="640846"/>
                  <a:pt x="1453017" y="647409"/>
                  <a:pt x="1453017" y="654702"/>
                </a:cubicBezTo>
                <a:cubicBezTo>
                  <a:pt x="1453017" y="662724"/>
                  <a:pt x="1447182" y="667100"/>
                  <a:pt x="1440623" y="667100"/>
                </a:cubicBezTo>
                <a:cubicBezTo>
                  <a:pt x="1433331" y="667100"/>
                  <a:pt x="1426767" y="662724"/>
                  <a:pt x="1426767" y="654702"/>
                </a:cubicBezTo>
                <a:cubicBezTo>
                  <a:pt x="1426767" y="647409"/>
                  <a:pt x="1433331" y="640846"/>
                  <a:pt x="1440623" y="640846"/>
                </a:cubicBezTo>
                <a:close/>
                <a:moveTo>
                  <a:pt x="1368339" y="640846"/>
                </a:moveTo>
                <a:cubicBezTo>
                  <a:pt x="1376363" y="640846"/>
                  <a:pt x="1382194" y="647409"/>
                  <a:pt x="1382194" y="654702"/>
                </a:cubicBezTo>
                <a:cubicBezTo>
                  <a:pt x="1382194" y="662724"/>
                  <a:pt x="1376363" y="667100"/>
                  <a:pt x="1368339" y="667100"/>
                </a:cubicBezTo>
                <a:cubicBezTo>
                  <a:pt x="1362505" y="667100"/>
                  <a:pt x="1355943" y="662724"/>
                  <a:pt x="1355943" y="654702"/>
                </a:cubicBezTo>
                <a:cubicBezTo>
                  <a:pt x="1355943" y="647409"/>
                  <a:pt x="1362505" y="640846"/>
                  <a:pt x="1368339" y="640846"/>
                </a:cubicBezTo>
                <a:close/>
                <a:moveTo>
                  <a:pt x="1297512" y="640846"/>
                </a:moveTo>
                <a:cubicBezTo>
                  <a:pt x="1305535" y="640846"/>
                  <a:pt x="1311369" y="647409"/>
                  <a:pt x="1311369" y="654702"/>
                </a:cubicBezTo>
                <a:cubicBezTo>
                  <a:pt x="1311369" y="662724"/>
                  <a:pt x="1305535" y="667100"/>
                  <a:pt x="1297512" y="667100"/>
                </a:cubicBezTo>
                <a:cubicBezTo>
                  <a:pt x="1291678" y="667100"/>
                  <a:pt x="1285116" y="662724"/>
                  <a:pt x="1285116" y="654702"/>
                </a:cubicBezTo>
                <a:cubicBezTo>
                  <a:pt x="1285116" y="647409"/>
                  <a:pt x="1291678" y="640846"/>
                  <a:pt x="1297512" y="640846"/>
                </a:cubicBezTo>
                <a:close/>
                <a:moveTo>
                  <a:pt x="1226680" y="640846"/>
                </a:moveTo>
                <a:cubicBezTo>
                  <a:pt x="1233973" y="640846"/>
                  <a:pt x="1240537" y="647409"/>
                  <a:pt x="1240537" y="654702"/>
                </a:cubicBezTo>
                <a:cubicBezTo>
                  <a:pt x="1240537" y="662724"/>
                  <a:pt x="1233973" y="667100"/>
                  <a:pt x="1226680" y="667100"/>
                </a:cubicBezTo>
                <a:cubicBezTo>
                  <a:pt x="1218667" y="667100"/>
                  <a:pt x="1214291" y="662724"/>
                  <a:pt x="1214291" y="654702"/>
                </a:cubicBezTo>
                <a:cubicBezTo>
                  <a:pt x="1214291" y="647409"/>
                  <a:pt x="1218667" y="640846"/>
                  <a:pt x="1226680" y="640846"/>
                </a:cubicBezTo>
                <a:close/>
                <a:moveTo>
                  <a:pt x="1154878" y="640846"/>
                </a:moveTo>
                <a:cubicBezTo>
                  <a:pt x="1162660" y="640846"/>
                  <a:pt x="1169666" y="647409"/>
                  <a:pt x="1169666" y="654702"/>
                </a:cubicBezTo>
                <a:cubicBezTo>
                  <a:pt x="1169666" y="662724"/>
                  <a:pt x="1162660" y="667100"/>
                  <a:pt x="1154878" y="667100"/>
                </a:cubicBezTo>
                <a:cubicBezTo>
                  <a:pt x="1146318" y="667100"/>
                  <a:pt x="1140088" y="662724"/>
                  <a:pt x="1140088" y="654702"/>
                </a:cubicBezTo>
                <a:cubicBezTo>
                  <a:pt x="1140088" y="647409"/>
                  <a:pt x="1146318" y="640846"/>
                  <a:pt x="1154878" y="640846"/>
                </a:cubicBezTo>
                <a:close/>
                <a:moveTo>
                  <a:pt x="1084051" y="640846"/>
                </a:moveTo>
                <a:cubicBezTo>
                  <a:pt x="1091834" y="640846"/>
                  <a:pt x="1098838" y="647409"/>
                  <a:pt x="1098838" y="654702"/>
                </a:cubicBezTo>
                <a:cubicBezTo>
                  <a:pt x="1098838" y="662724"/>
                  <a:pt x="1091834" y="667100"/>
                  <a:pt x="1084051" y="667100"/>
                </a:cubicBezTo>
                <a:cubicBezTo>
                  <a:pt x="1075486" y="667100"/>
                  <a:pt x="1069261" y="662724"/>
                  <a:pt x="1069261" y="654702"/>
                </a:cubicBezTo>
                <a:cubicBezTo>
                  <a:pt x="1069261" y="647409"/>
                  <a:pt x="1075486" y="640846"/>
                  <a:pt x="1084051" y="640846"/>
                </a:cubicBezTo>
                <a:close/>
                <a:moveTo>
                  <a:pt x="1013010" y="640846"/>
                </a:moveTo>
                <a:cubicBezTo>
                  <a:pt x="1020306" y="640846"/>
                  <a:pt x="1024682" y="647409"/>
                  <a:pt x="1024682" y="654702"/>
                </a:cubicBezTo>
                <a:cubicBezTo>
                  <a:pt x="1024682" y="662724"/>
                  <a:pt x="1020306" y="667100"/>
                  <a:pt x="1013010" y="667100"/>
                </a:cubicBezTo>
                <a:cubicBezTo>
                  <a:pt x="1004989" y="667100"/>
                  <a:pt x="998429" y="662724"/>
                  <a:pt x="998429" y="654702"/>
                </a:cubicBezTo>
                <a:cubicBezTo>
                  <a:pt x="998429" y="647409"/>
                  <a:pt x="1004989" y="640846"/>
                  <a:pt x="1013010" y="640846"/>
                </a:cubicBezTo>
                <a:close/>
                <a:moveTo>
                  <a:pt x="941457" y="640846"/>
                </a:moveTo>
                <a:cubicBezTo>
                  <a:pt x="948018" y="640846"/>
                  <a:pt x="953852" y="647409"/>
                  <a:pt x="953852" y="654702"/>
                </a:cubicBezTo>
                <a:cubicBezTo>
                  <a:pt x="953852" y="662724"/>
                  <a:pt x="948018" y="667100"/>
                  <a:pt x="941457" y="667100"/>
                </a:cubicBezTo>
                <a:cubicBezTo>
                  <a:pt x="934166" y="667100"/>
                  <a:pt x="927599" y="662724"/>
                  <a:pt x="927599" y="654702"/>
                </a:cubicBezTo>
                <a:cubicBezTo>
                  <a:pt x="927599" y="647409"/>
                  <a:pt x="934166" y="640846"/>
                  <a:pt x="941457" y="640846"/>
                </a:cubicBezTo>
                <a:close/>
                <a:moveTo>
                  <a:pt x="870622" y="640846"/>
                </a:moveTo>
                <a:cubicBezTo>
                  <a:pt x="877190" y="640846"/>
                  <a:pt x="883024" y="647409"/>
                  <a:pt x="883024" y="654702"/>
                </a:cubicBezTo>
                <a:cubicBezTo>
                  <a:pt x="883024" y="662724"/>
                  <a:pt x="877190" y="667100"/>
                  <a:pt x="870622" y="667100"/>
                </a:cubicBezTo>
                <a:cubicBezTo>
                  <a:pt x="863332" y="667100"/>
                  <a:pt x="856770" y="662724"/>
                  <a:pt x="856770" y="654702"/>
                </a:cubicBezTo>
                <a:cubicBezTo>
                  <a:pt x="856770" y="647409"/>
                  <a:pt x="863332" y="640846"/>
                  <a:pt x="870622" y="640846"/>
                </a:cubicBezTo>
                <a:close/>
                <a:moveTo>
                  <a:pt x="798337" y="640846"/>
                </a:moveTo>
                <a:cubicBezTo>
                  <a:pt x="806358" y="640846"/>
                  <a:pt x="812191" y="647851"/>
                  <a:pt x="812191" y="655635"/>
                </a:cubicBezTo>
                <a:cubicBezTo>
                  <a:pt x="812191" y="664197"/>
                  <a:pt x="806358" y="670424"/>
                  <a:pt x="798337" y="670424"/>
                </a:cubicBezTo>
                <a:cubicBezTo>
                  <a:pt x="792503" y="670424"/>
                  <a:pt x="785937" y="664197"/>
                  <a:pt x="785937" y="655635"/>
                </a:cubicBezTo>
                <a:cubicBezTo>
                  <a:pt x="785937" y="647851"/>
                  <a:pt x="792503" y="640846"/>
                  <a:pt x="798337" y="640846"/>
                </a:cubicBezTo>
                <a:close/>
                <a:moveTo>
                  <a:pt x="724134" y="640846"/>
                </a:moveTo>
                <a:cubicBezTo>
                  <a:pt x="731428" y="640846"/>
                  <a:pt x="737989" y="647851"/>
                  <a:pt x="737989" y="655635"/>
                </a:cubicBezTo>
                <a:cubicBezTo>
                  <a:pt x="737989" y="664197"/>
                  <a:pt x="731428" y="670424"/>
                  <a:pt x="724134" y="670424"/>
                </a:cubicBezTo>
                <a:cubicBezTo>
                  <a:pt x="717567" y="670424"/>
                  <a:pt x="711735" y="664197"/>
                  <a:pt x="711735" y="655635"/>
                </a:cubicBezTo>
                <a:cubicBezTo>
                  <a:pt x="711735" y="647851"/>
                  <a:pt x="717567" y="640846"/>
                  <a:pt x="724134" y="640846"/>
                </a:cubicBezTo>
                <a:close/>
                <a:moveTo>
                  <a:pt x="653301" y="640846"/>
                </a:moveTo>
                <a:cubicBezTo>
                  <a:pt x="660594" y="640846"/>
                  <a:pt x="667160" y="647851"/>
                  <a:pt x="667160" y="655635"/>
                </a:cubicBezTo>
                <a:cubicBezTo>
                  <a:pt x="667160" y="664197"/>
                  <a:pt x="660594" y="670424"/>
                  <a:pt x="653301" y="670424"/>
                </a:cubicBezTo>
                <a:cubicBezTo>
                  <a:pt x="645283" y="670424"/>
                  <a:pt x="640907" y="664197"/>
                  <a:pt x="640907" y="655635"/>
                </a:cubicBezTo>
                <a:cubicBezTo>
                  <a:pt x="640907" y="647851"/>
                  <a:pt x="645283" y="640846"/>
                  <a:pt x="653301" y="640846"/>
                </a:cubicBezTo>
                <a:close/>
                <a:moveTo>
                  <a:pt x="584864" y="640846"/>
                </a:moveTo>
                <a:cubicBezTo>
                  <a:pt x="592646" y="640846"/>
                  <a:pt x="599651" y="647851"/>
                  <a:pt x="599651" y="655635"/>
                </a:cubicBezTo>
                <a:cubicBezTo>
                  <a:pt x="599651" y="664197"/>
                  <a:pt x="592646" y="670424"/>
                  <a:pt x="584864" y="670424"/>
                </a:cubicBezTo>
                <a:cubicBezTo>
                  <a:pt x="576304" y="670424"/>
                  <a:pt x="570075" y="664197"/>
                  <a:pt x="570075" y="655635"/>
                </a:cubicBezTo>
                <a:cubicBezTo>
                  <a:pt x="570075" y="647851"/>
                  <a:pt x="576304" y="640846"/>
                  <a:pt x="584864" y="640846"/>
                </a:cubicBezTo>
                <a:close/>
                <a:moveTo>
                  <a:pt x="513663" y="640846"/>
                </a:moveTo>
                <a:cubicBezTo>
                  <a:pt x="522010" y="640846"/>
                  <a:pt x="528843" y="647851"/>
                  <a:pt x="528843" y="655635"/>
                </a:cubicBezTo>
                <a:cubicBezTo>
                  <a:pt x="528843" y="664197"/>
                  <a:pt x="522010" y="670424"/>
                  <a:pt x="513663" y="670424"/>
                </a:cubicBezTo>
                <a:cubicBezTo>
                  <a:pt x="506076" y="670424"/>
                  <a:pt x="499246" y="664197"/>
                  <a:pt x="499246" y="655635"/>
                </a:cubicBezTo>
                <a:cubicBezTo>
                  <a:pt x="499246" y="647851"/>
                  <a:pt x="506076" y="640846"/>
                  <a:pt x="513663" y="640846"/>
                </a:cubicBezTo>
                <a:close/>
                <a:moveTo>
                  <a:pt x="439832" y="640846"/>
                </a:moveTo>
                <a:cubicBezTo>
                  <a:pt x="448391" y="640846"/>
                  <a:pt x="454622" y="647851"/>
                  <a:pt x="454622" y="655635"/>
                </a:cubicBezTo>
                <a:cubicBezTo>
                  <a:pt x="454622" y="664197"/>
                  <a:pt x="448391" y="670424"/>
                  <a:pt x="439832" y="670424"/>
                </a:cubicBezTo>
                <a:cubicBezTo>
                  <a:pt x="432049" y="670424"/>
                  <a:pt x="425044" y="664197"/>
                  <a:pt x="425044" y="655635"/>
                </a:cubicBezTo>
                <a:cubicBezTo>
                  <a:pt x="425044" y="647851"/>
                  <a:pt x="432049" y="640846"/>
                  <a:pt x="439832" y="640846"/>
                </a:cubicBezTo>
                <a:close/>
                <a:moveTo>
                  <a:pt x="368070" y="640846"/>
                </a:moveTo>
                <a:cubicBezTo>
                  <a:pt x="376088" y="640846"/>
                  <a:pt x="380465" y="647851"/>
                  <a:pt x="380465" y="655635"/>
                </a:cubicBezTo>
                <a:cubicBezTo>
                  <a:pt x="380465" y="664197"/>
                  <a:pt x="376088" y="670424"/>
                  <a:pt x="368070" y="670424"/>
                </a:cubicBezTo>
                <a:cubicBezTo>
                  <a:pt x="360777" y="670424"/>
                  <a:pt x="354211" y="664197"/>
                  <a:pt x="354211" y="655635"/>
                </a:cubicBezTo>
                <a:cubicBezTo>
                  <a:pt x="354211" y="647851"/>
                  <a:pt x="360777" y="640846"/>
                  <a:pt x="368070" y="640846"/>
                </a:cubicBezTo>
                <a:close/>
                <a:moveTo>
                  <a:pt x="297235" y="640846"/>
                </a:moveTo>
                <a:cubicBezTo>
                  <a:pt x="303798" y="640846"/>
                  <a:pt x="309631" y="647851"/>
                  <a:pt x="309631" y="655635"/>
                </a:cubicBezTo>
                <a:cubicBezTo>
                  <a:pt x="309631" y="664197"/>
                  <a:pt x="303798" y="670424"/>
                  <a:pt x="297235" y="670424"/>
                </a:cubicBezTo>
                <a:cubicBezTo>
                  <a:pt x="289944" y="670424"/>
                  <a:pt x="283379" y="664197"/>
                  <a:pt x="283379" y="655635"/>
                </a:cubicBezTo>
                <a:cubicBezTo>
                  <a:pt x="283379" y="647851"/>
                  <a:pt x="289944" y="640846"/>
                  <a:pt x="297235" y="640846"/>
                </a:cubicBezTo>
                <a:close/>
                <a:moveTo>
                  <a:pt x="4082465" y="570017"/>
                </a:moveTo>
                <a:cubicBezTo>
                  <a:pt x="4090249" y="570017"/>
                  <a:pt x="4097254" y="576244"/>
                  <a:pt x="4097254" y="584805"/>
                </a:cubicBezTo>
                <a:cubicBezTo>
                  <a:pt x="4097254" y="593367"/>
                  <a:pt x="4090249" y="599594"/>
                  <a:pt x="4082465" y="599594"/>
                </a:cubicBezTo>
                <a:cubicBezTo>
                  <a:pt x="4073903" y="599594"/>
                  <a:pt x="4067676" y="593367"/>
                  <a:pt x="4067676" y="584805"/>
                </a:cubicBezTo>
                <a:cubicBezTo>
                  <a:pt x="4067676" y="576244"/>
                  <a:pt x="4073903" y="570017"/>
                  <a:pt x="4082465" y="570017"/>
                </a:cubicBezTo>
                <a:close/>
                <a:moveTo>
                  <a:pt x="4010703" y="570017"/>
                </a:moveTo>
                <a:cubicBezTo>
                  <a:pt x="4017996" y="570017"/>
                  <a:pt x="4023100" y="576244"/>
                  <a:pt x="4023100" y="584805"/>
                </a:cubicBezTo>
                <a:cubicBezTo>
                  <a:pt x="4023100" y="593367"/>
                  <a:pt x="4017996" y="599594"/>
                  <a:pt x="4010703" y="599594"/>
                </a:cubicBezTo>
                <a:cubicBezTo>
                  <a:pt x="4002681" y="599594"/>
                  <a:pt x="3996847" y="593367"/>
                  <a:pt x="3996847" y="584805"/>
                </a:cubicBezTo>
                <a:cubicBezTo>
                  <a:pt x="3996847" y="576244"/>
                  <a:pt x="4002681" y="570017"/>
                  <a:pt x="4010703" y="570017"/>
                </a:cubicBezTo>
                <a:close/>
                <a:moveTo>
                  <a:pt x="3939871" y="570017"/>
                </a:moveTo>
                <a:cubicBezTo>
                  <a:pt x="3946434" y="570017"/>
                  <a:pt x="3952268" y="576244"/>
                  <a:pt x="3952268" y="584805"/>
                </a:cubicBezTo>
                <a:cubicBezTo>
                  <a:pt x="3952268" y="593367"/>
                  <a:pt x="3946434" y="599594"/>
                  <a:pt x="3939871" y="599594"/>
                </a:cubicBezTo>
                <a:cubicBezTo>
                  <a:pt x="3932578" y="599594"/>
                  <a:pt x="3926015" y="593367"/>
                  <a:pt x="3926015" y="584805"/>
                </a:cubicBezTo>
                <a:cubicBezTo>
                  <a:pt x="3926015" y="576244"/>
                  <a:pt x="3932578" y="570017"/>
                  <a:pt x="3939871" y="570017"/>
                </a:cubicBezTo>
                <a:close/>
                <a:moveTo>
                  <a:pt x="3869042" y="570017"/>
                </a:moveTo>
                <a:cubicBezTo>
                  <a:pt x="3875605" y="570017"/>
                  <a:pt x="3881439" y="576244"/>
                  <a:pt x="3881439" y="584805"/>
                </a:cubicBezTo>
                <a:cubicBezTo>
                  <a:pt x="3881439" y="593367"/>
                  <a:pt x="3875605" y="599594"/>
                  <a:pt x="3869042" y="599594"/>
                </a:cubicBezTo>
                <a:cubicBezTo>
                  <a:pt x="3861749" y="599594"/>
                  <a:pt x="3855186" y="593367"/>
                  <a:pt x="3855186" y="584805"/>
                </a:cubicBezTo>
                <a:cubicBezTo>
                  <a:pt x="3855186" y="576244"/>
                  <a:pt x="3861749" y="570017"/>
                  <a:pt x="3869042" y="570017"/>
                </a:cubicBezTo>
                <a:close/>
                <a:moveTo>
                  <a:pt x="3796752" y="570017"/>
                </a:moveTo>
                <a:cubicBezTo>
                  <a:pt x="3804774" y="570017"/>
                  <a:pt x="3810608" y="576244"/>
                  <a:pt x="3810608" y="584805"/>
                </a:cubicBezTo>
                <a:cubicBezTo>
                  <a:pt x="3810608" y="593367"/>
                  <a:pt x="3804774" y="599594"/>
                  <a:pt x="3796752" y="599594"/>
                </a:cubicBezTo>
                <a:cubicBezTo>
                  <a:pt x="3790918" y="599594"/>
                  <a:pt x="3784355" y="593367"/>
                  <a:pt x="3784355" y="584805"/>
                </a:cubicBezTo>
                <a:cubicBezTo>
                  <a:pt x="3784355" y="576244"/>
                  <a:pt x="3790918" y="570017"/>
                  <a:pt x="3796752" y="570017"/>
                </a:cubicBezTo>
                <a:close/>
                <a:moveTo>
                  <a:pt x="3725922" y="570017"/>
                </a:moveTo>
                <a:cubicBezTo>
                  <a:pt x="3733944" y="570017"/>
                  <a:pt x="3739778" y="576244"/>
                  <a:pt x="3739778" y="584805"/>
                </a:cubicBezTo>
                <a:cubicBezTo>
                  <a:pt x="3739778" y="593367"/>
                  <a:pt x="3733944" y="599594"/>
                  <a:pt x="3725922" y="599594"/>
                </a:cubicBezTo>
                <a:cubicBezTo>
                  <a:pt x="3719359" y="599594"/>
                  <a:pt x="3713525" y="593367"/>
                  <a:pt x="3713525" y="584805"/>
                </a:cubicBezTo>
                <a:cubicBezTo>
                  <a:pt x="3713525" y="576244"/>
                  <a:pt x="3719359" y="570017"/>
                  <a:pt x="3725922" y="570017"/>
                </a:cubicBezTo>
                <a:close/>
                <a:moveTo>
                  <a:pt x="3655091" y="570017"/>
                </a:moveTo>
                <a:cubicBezTo>
                  <a:pt x="3662384" y="570017"/>
                  <a:pt x="3668947" y="574392"/>
                  <a:pt x="3668947" y="582414"/>
                </a:cubicBezTo>
                <a:cubicBezTo>
                  <a:pt x="3668947" y="590436"/>
                  <a:pt x="3662384" y="596271"/>
                  <a:pt x="3655091" y="596271"/>
                </a:cubicBezTo>
                <a:cubicBezTo>
                  <a:pt x="3647069" y="596271"/>
                  <a:pt x="3642694" y="590436"/>
                  <a:pt x="3642694" y="582414"/>
                </a:cubicBezTo>
                <a:cubicBezTo>
                  <a:pt x="3642694" y="574392"/>
                  <a:pt x="3647069" y="570017"/>
                  <a:pt x="3655091" y="570017"/>
                </a:cubicBezTo>
                <a:close/>
                <a:moveTo>
                  <a:pt x="3583280" y="570017"/>
                </a:moveTo>
                <a:cubicBezTo>
                  <a:pt x="3591064" y="570017"/>
                  <a:pt x="3598069" y="574392"/>
                  <a:pt x="3598069" y="582414"/>
                </a:cubicBezTo>
                <a:cubicBezTo>
                  <a:pt x="3598069" y="590436"/>
                  <a:pt x="3591064" y="596271"/>
                  <a:pt x="3583280" y="596271"/>
                </a:cubicBezTo>
                <a:cubicBezTo>
                  <a:pt x="3574718" y="596271"/>
                  <a:pt x="3568491" y="590436"/>
                  <a:pt x="3568491" y="582414"/>
                </a:cubicBezTo>
                <a:cubicBezTo>
                  <a:pt x="3568491" y="574392"/>
                  <a:pt x="3574718" y="570017"/>
                  <a:pt x="3583280" y="570017"/>
                </a:cubicBezTo>
                <a:close/>
                <a:moveTo>
                  <a:pt x="3512449" y="570017"/>
                </a:moveTo>
                <a:cubicBezTo>
                  <a:pt x="3520232" y="570017"/>
                  <a:pt x="3527237" y="574392"/>
                  <a:pt x="3527237" y="582414"/>
                </a:cubicBezTo>
                <a:cubicBezTo>
                  <a:pt x="3527237" y="590436"/>
                  <a:pt x="3520232" y="596271"/>
                  <a:pt x="3512449" y="596271"/>
                </a:cubicBezTo>
                <a:cubicBezTo>
                  <a:pt x="3503887" y="596271"/>
                  <a:pt x="3497661" y="590436"/>
                  <a:pt x="3497661" y="582414"/>
                </a:cubicBezTo>
                <a:cubicBezTo>
                  <a:pt x="3497661" y="574392"/>
                  <a:pt x="3503887" y="570017"/>
                  <a:pt x="3512449" y="570017"/>
                </a:cubicBezTo>
                <a:close/>
                <a:moveTo>
                  <a:pt x="3441619" y="570017"/>
                </a:moveTo>
                <a:cubicBezTo>
                  <a:pt x="3450181" y="570017"/>
                  <a:pt x="3456408" y="574392"/>
                  <a:pt x="3456408" y="582414"/>
                </a:cubicBezTo>
                <a:cubicBezTo>
                  <a:pt x="3456408" y="590436"/>
                  <a:pt x="3450181" y="596271"/>
                  <a:pt x="3441619" y="596271"/>
                </a:cubicBezTo>
                <a:cubicBezTo>
                  <a:pt x="3433835" y="596271"/>
                  <a:pt x="3426830" y="590436"/>
                  <a:pt x="3426830" y="582414"/>
                </a:cubicBezTo>
                <a:cubicBezTo>
                  <a:pt x="3426830" y="574392"/>
                  <a:pt x="3433835" y="570017"/>
                  <a:pt x="3441619" y="570017"/>
                </a:cubicBezTo>
                <a:close/>
                <a:moveTo>
                  <a:pt x="3369857" y="570017"/>
                </a:moveTo>
                <a:cubicBezTo>
                  <a:pt x="3377879" y="570017"/>
                  <a:pt x="3382254" y="574392"/>
                  <a:pt x="3382254" y="582414"/>
                </a:cubicBezTo>
                <a:cubicBezTo>
                  <a:pt x="3382254" y="590436"/>
                  <a:pt x="3377879" y="596271"/>
                  <a:pt x="3369857" y="596271"/>
                </a:cubicBezTo>
                <a:cubicBezTo>
                  <a:pt x="3362564" y="596271"/>
                  <a:pt x="3356001" y="590436"/>
                  <a:pt x="3356001" y="582414"/>
                </a:cubicBezTo>
                <a:cubicBezTo>
                  <a:pt x="3356001" y="574392"/>
                  <a:pt x="3362564" y="570017"/>
                  <a:pt x="3369857" y="570017"/>
                </a:cubicBezTo>
                <a:close/>
                <a:moveTo>
                  <a:pt x="3299091" y="570017"/>
                </a:moveTo>
                <a:cubicBezTo>
                  <a:pt x="3305656" y="570017"/>
                  <a:pt x="3311491" y="574392"/>
                  <a:pt x="3311491" y="582414"/>
                </a:cubicBezTo>
                <a:cubicBezTo>
                  <a:pt x="3311491" y="590436"/>
                  <a:pt x="3305656" y="596271"/>
                  <a:pt x="3299091" y="596271"/>
                </a:cubicBezTo>
                <a:cubicBezTo>
                  <a:pt x="3291802" y="596271"/>
                  <a:pt x="3285240" y="590436"/>
                  <a:pt x="3285240" y="582414"/>
                </a:cubicBezTo>
                <a:cubicBezTo>
                  <a:pt x="3285240" y="574392"/>
                  <a:pt x="3291802" y="570017"/>
                  <a:pt x="3299091" y="570017"/>
                </a:cubicBezTo>
                <a:close/>
                <a:moveTo>
                  <a:pt x="3226803" y="570017"/>
                </a:moveTo>
                <a:cubicBezTo>
                  <a:pt x="3234823" y="570017"/>
                  <a:pt x="3240660" y="574392"/>
                  <a:pt x="3240660" y="582414"/>
                </a:cubicBezTo>
                <a:cubicBezTo>
                  <a:pt x="3240660" y="590436"/>
                  <a:pt x="3234823" y="596271"/>
                  <a:pt x="3226803" y="596271"/>
                </a:cubicBezTo>
                <a:cubicBezTo>
                  <a:pt x="3220242" y="596271"/>
                  <a:pt x="3214406" y="590436"/>
                  <a:pt x="3214406" y="582414"/>
                </a:cubicBezTo>
                <a:cubicBezTo>
                  <a:pt x="3214406" y="574392"/>
                  <a:pt x="3220242" y="570017"/>
                  <a:pt x="3226803" y="570017"/>
                </a:cubicBezTo>
                <a:close/>
                <a:moveTo>
                  <a:pt x="3152600" y="570017"/>
                </a:moveTo>
                <a:cubicBezTo>
                  <a:pt x="3159892" y="570017"/>
                  <a:pt x="3166454" y="574392"/>
                  <a:pt x="3166454" y="582414"/>
                </a:cubicBezTo>
                <a:cubicBezTo>
                  <a:pt x="3166454" y="590436"/>
                  <a:pt x="3159892" y="596271"/>
                  <a:pt x="3152600" y="596271"/>
                </a:cubicBezTo>
                <a:cubicBezTo>
                  <a:pt x="3146037" y="596271"/>
                  <a:pt x="3140203" y="590436"/>
                  <a:pt x="3140203" y="582414"/>
                </a:cubicBezTo>
                <a:cubicBezTo>
                  <a:pt x="3140203" y="574392"/>
                  <a:pt x="3146037" y="570017"/>
                  <a:pt x="3152600" y="570017"/>
                </a:cubicBezTo>
                <a:close/>
                <a:moveTo>
                  <a:pt x="3081770" y="570017"/>
                </a:moveTo>
                <a:cubicBezTo>
                  <a:pt x="3089064" y="570017"/>
                  <a:pt x="3095622" y="575851"/>
                  <a:pt x="3095622" y="582414"/>
                </a:cubicBezTo>
                <a:cubicBezTo>
                  <a:pt x="3095622" y="590436"/>
                  <a:pt x="3089064" y="596271"/>
                  <a:pt x="3081770" y="596271"/>
                </a:cubicBezTo>
                <a:cubicBezTo>
                  <a:pt x="3073746" y="596271"/>
                  <a:pt x="3069369" y="590436"/>
                  <a:pt x="3069369" y="582414"/>
                </a:cubicBezTo>
                <a:cubicBezTo>
                  <a:pt x="3069369" y="575851"/>
                  <a:pt x="3073746" y="570017"/>
                  <a:pt x="3081770" y="570017"/>
                </a:cubicBezTo>
                <a:close/>
                <a:moveTo>
                  <a:pt x="3013712" y="570017"/>
                </a:moveTo>
                <a:cubicBezTo>
                  <a:pt x="3021305" y="570017"/>
                  <a:pt x="3028132" y="575851"/>
                  <a:pt x="3028132" y="582414"/>
                </a:cubicBezTo>
                <a:cubicBezTo>
                  <a:pt x="3028132" y="590436"/>
                  <a:pt x="3021305" y="596271"/>
                  <a:pt x="3013712" y="596271"/>
                </a:cubicBezTo>
                <a:cubicBezTo>
                  <a:pt x="3005366" y="596271"/>
                  <a:pt x="2998537" y="590436"/>
                  <a:pt x="2998537" y="582414"/>
                </a:cubicBezTo>
                <a:cubicBezTo>
                  <a:pt x="2998537" y="575851"/>
                  <a:pt x="3005366" y="570017"/>
                  <a:pt x="3013712" y="570017"/>
                </a:cubicBezTo>
                <a:close/>
                <a:moveTo>
                  <a:pt x="2942491" y="570017"/>
                </a:moveTo>
                <a:cubicBezTo>
                  <a:pt x="2951049" y="570017"/>
                  <a:pt x="2957285" y="575851"/>
                  <a:pt x="2957285" y="582414"/>
                </a:cubicBezTo>
                <a:cubicBezTo>
                  <a:pt x="2957285" y="590436"/>
                  <a:pt x="2951049" y="596271"/>
                  <a:pt x="2942491" y="596271"/>
                </a:cubicBezTo>
                <a:cubicBezTo>
                  <a:pt x="2934710" y="596271"/>
                  <a:pt x="2927705" y="590436"/>
                  <a:pt x="2927705" y="582414"/>
                </a:cubicBezTo>
                <a:cubicBezTo>
                  <a:pt x="2927705" y="575851"/>
                  <a:pt x="2934710" y="570017"/>
                  <a:pt x="2942491" y="570017"/>
                </a:cubicBezTo>
                <a:close/>
                <a:moveTo>
                  <a:pt x="2868288" y="570017"/>
                </a:moveTo>
                <a:cubicBezTo>
                  <a:pt x="2876856" y="570017"/>
                  <a:pt x="2883082" y="575851"/>
                  <a:pt x="2883082" y="582414"/>
                </a:cubicBezTo>
                <a:cubicBezTo>
                  <a:pt x="2883082" y="590436"/>
                  <a:pt x="2876856" y="596271"/>
                  <a:pt x="2868288" y="596271"/>
                </a:cubicBezTo>
                <a:cubicBezTo>
                  <a:pt x="2860506" y="596271"/>
                  <a:pt x="2853502" y="590436"/>
                  <a:pt x="2853502" y="582414"/>
                </a:cubicBezTo>
                <a:cubicBezTo>
                  <a:pt x="2853502" y="575851"/>
                  <a:pt x="2860506" y="570017"/>
                  <a:pt x="2868288" y="570017"/>
                </a:cubicBezTo>
                <a:close/>
                <a:moveTo>
                  <a:pt x="2796532" y="570017"/>
                </a:moveTo>
                <a:cubicBezTo>
                  <a:pt x="2804552" y="570017"/>
                  <a:pt x="2808931" y="575851"/>
                  <a:pt x="2808931" y="582414"/>
                </a:cubicBezTo>
                <a:cubicBezTo>
                  <a:pt x="2808931" y="590436"/>
                  <a:pt x="2804552" y="596271"/>
                  <a:pt x="2796532" y="596271"/>
                </a:cubicBezTo>
                <a:cubicBezTo>
                  <a:pt x="2789240" y="596271"/>
                  <a:pt x="2782675" y="590436"/>
                  <a:pt x="2782675" y="582414"/>
                </a:cubicBezTo>
                <a:cubicBezTo>
                  <a:pt x="2782675" y="575851"/>
                  <a:pt x="2789240" y="570017"/>
                  <a:pt x="2796532" y="570017"/>
                </a:cubicBezTo>
                <a:close/>
                <a:moveTo>
                  <a:pt x="2725695" y="570017"/>
                </a:moveTo>
                <a:cubicBezTo>
                  <a:pt x="2731529" y="570017"/>
                  <a:pt x="2738097" y="575851"/>
                  <a:pt x="2738097" y="582414"/>
                </a:cubicBezTo>
                <a:cubicBezTo>
                  <a:pt x="2738097" y="590436"/>
                  <a:pt x="2731529" y="596271"/>
                  <a:pt x="2725695" y="596271"/>
                </a:cubicBezTo>
                <a:cubicBezTo>
                  <a:pt x="2717681" y="596271"/>
                  <a:pt x="2711843" y="590436"/>
                  <a:pt x="2711843" y="582414"/>
                </a:cubicBezTo>
                <a:cubicBezTo>
                  <a:pt x="2711843" y="575851"/>
                  <a:pt x="2717681" y="570017"/>
                  <a:pt x="2725695" y="570017"/>
                </a:cubicBezTo>
                <a:close/>
                <a:moveTo>
                  <a:pt x="2654867" y="570017"/>
                </a:moveTo>
                <a:cubicBezTo>
                  <a:pt x="2660705" y="570017"/>
                  <a:pt x="2667266" y="575851"/>
                  <a:pt x="2667266" y="582414"/>
                </a:cubicBezTo>
                <a:cubicBezTo>
                  <a:pt x="2667266" y="590436"/>
                  <a:pt x="2660705" y="596271"/>
                  <a:pt x="2654867" y="596271"/>
                </a:cubicBezTo>
                <a:cubicBezTo>
                  <a:pt x="2646847" y="596271"/>
                  <a:pt x="2641013" y="590436"/>
                  <a:pt x="2641013" y="582414"/>
                </a:cubicBezTo>
                <a:cubicBezTo>
                  <a:pt x="2641013" y="575851"/>
                  <a:pt x="2646847" y="570017"/>
                  <a:pt x="2654867" y="570017"/>
                </a:cubicBezTo>
                <a:close/>
                <a:moveTo>
                  <a:pt x="2582580" y="570017"/>
                </a:moveTo>
                <a:cubicBezTo>
                  <a:pt x="2589873" y="570017"/>
                  <a:pt x="2596435" y="575851"/>
                  <a:pt x="2596435" y="582414"/>
                </a:cubicBezTo>
                <a:cubicBezTo>
                  <a:pt x="2596435" y="590436"/>
                  <a:pt x="2589873" y="596271"/>
                  <a:pt x="2582580" y="596271"/>
                </a:cubicBezTo>
                <a:cubicBezTo>
                  <a:pt x="2576018" y="596271"/>
                  <a:pt x="2570184" y="590436"/>
                  <a:pt x="2570184" y="582414"/>
                </a:cubicBezTo>
                <a:cubicBezTo>
                  <a:pt x="2570184" y="575851"/>
                  <a:pt x="2576018" y="570017"/>
                  <a:pt x="2582580" y="570017"/>
                </a:cubicBezTo>
                <a:close/>
                <a:moveTo>
                  <a:pt x="2511026" y="570017"/>
                </a:moveTo>
                <a:cubicBezTo>
                  <a:pt x="2519047" y="570017"/>
                  <a:pt x="2525610" y="575851"/>
                  <a:pt x="2525610" y="582414"/>
                </a:cubicBezTo>
                <a:cubicBezTo>
                  <a:pt x="2525610" y="590436"/>
                  <a:pt x="2519047" y="596271"/>
                  <a:pt x="2511026" y="596271"/>
                </a:cubicBezTo>
                <a:cubicBezTo>
                  <a:pt x="2505193" y="596271"/>
                  <a:pt x="2499358" y="590436"/>
                  <a:pt x="2499358" y="582414"/>
                </a:cubicBezTo>
                <a:cubicBezTo>
                  <a:pt x="2499358" y="575851"/>
                  <a:pt x="2505193" y="570017"/>
                  <a:pt x="2511026" y="570017"/>
                </a:cubicBezTo>
                <a:close/>
                <a:moveTo>
                  <a:pt x="2440921" y="570017"/>
                </a:moveTo>
                <a:cubicBezTo>
                  <a:pt x="2448943" y="570017"/>
                  <a:pt x="2454778" y="575851"/>
                  <a:pt x="2454778" y="582414"/>
                </a:cubicBezTo>
                <a:cubicBezTo>
                  <a:pt x="2454778" y="590436"/>
                  <a:pt x="2448943" y="596271"/>
                  <a:pt x="2440921" y="596271"/>
                </a:cubicBezTo>
                <a:cubicBezTo>
                  <a:pt x="2433632" y="596271"/>
                  <a:pt x="2428525" y="590436"/>
                  <a:pt x="2428525" y="582414"/>
                </a:cubicBezTo>
                <a:cubicBezTo>
                  <a:pt x="2428525" y="575851"/>
                  <a:pt x="2433632" y="570017"/>
                  <a:pt x="2440921" y="570017"/>
                </a:cubicBezTo>
                <a:close/>
                <a:moveTo>
                  <a:pt x="2369108" y="570017"/>
                </a:moveTo>
                <a:cubicBezTo>
                  <a:pt x="2377669" y="570017"/>
                  <a:pt x="2383896" y="575851"/>
                  <a:pt x="2383896" y="582414"/>
                </a:cubicBezTo>
                <a:cubicBezTo>
                  <a:pt x="2383896" y="590436"/>
                  <a:pt x="2377669" y="596271"/>
                  <a:pt x="2369108" y="596271"/>
                </a:cubicBezTo>
                <a:cubicBezTo>
                  <a:pt x="2361324" y="596271"/>
                  <a:pt x="2354319" y="590436"/>
                  <a:pt x="2354319" y="582414"/>
                </a:cubicBezTo>
                <a:cubicBezTo>
                  <a:pt x="2354319" y="575851"/>
                  <a:pt x="2361324" y="570017"/>
                  <a:pt x="2369108" y="570017"/>
                </a:cubicBezTo>
                <a:close/>
                <a:moveTo>
                  <a:pt x="2298275" y="570017"/>
                </a:moveTo>
                <a:cubicBezTo>
                  <a:pt x="2306839" y="570017"/>
                  <a:pt x="2313064" y="575851"/>
                  <a:pt x="2313064" y="582414"/>
                </a:cubicBezTo>
                <a:cubicBezTo>
                  <a:pt x="2313064" y="590436"/>
                  <a:pt x="2306839" y="596271"/>
                  <a:pt x="2298275" y="596271"/>
                </a:cubicBezTo>
                <a:cubicBezTo>
                  <a:pt x="2290494" y="596271"/>
                  <a:pt x="2283487" y="590436"/>
                  <a:pt x="2283487" y="582414"/>
                </a:cubicBezTo>
                <a:cubicBezTo>
                  <a:pt x="2283487" y="575851"/>
                  <a:pt x="2290494" y="570017"/>
                  <a:pt x="2298275" y="570017"/>
                </a:cubicBezTo>
                <a:close/>
                <a:moveTo>
                  <a:pt x="2226512" y="570017"/>
                </a:moveTo>
                <a:cubicBezTo>
                  <a:pt x="2234534" y="570017"/>
                  <a:pt x="2238911" y="575851"/>
                  <a:pt x="2238911" y="582414"/>
                </a:cubicBezTo>
                <a:cubicBezTo>
                  <a:pt x="2238911" y="590436"/>
                  <a:pt x="2234534" y="596271"/>
                  <a:pt x="2226512" y="596271"/>
                </a:cubicBezTo>
                <a:cubicBezTo>
                  <a:pt x="2218490" y="596271"/>
                  <a:pt x="2212655" y="590436"/>
                  <a:pt x="2212655" y="582414"/>
                </a:cubicBezTo>
                <a:cubicBezTo>
                  <a:pt x="2212655" y="575851"/>
                  <a:pt x="2218490" y="570017"/>
                  <a:pt x="2226512" y="570017"/>
                </a:cubicBezTo>
                <a:close/>
                <a:moveTo>
                  <a:pt x="2155680" y="570017"/>
                </a:moveTo>
                <a:cubicBezTo>
                  <a:pt x="2161514" y="570017"/>
                  <a:pt x="2168079" y="575851"/>
                  <a:pt x="2168079" y="582414"/>
                </a:cubicBezTo>
                <a:cubicBezTo>
                  <a:pt x="2168079" y="590436"/>
                  <a:pt x="2161514" y="596271"/>
                  <a:pt x="2155680" y="596271"/>
                </a:cubicBezTo>
                <a:cubicBezTo>
                  <a:pt x="2147658" y="596271"/>
                  <a:pt x="2141823" y="590436"/>
                  <a:pt x="2141823" y="582414"/>
                </a:cubicBezTo>
                <a:cubicBezTo>
                  <a:pt x="2141823" y="575851"/>
                  <a:pt x="2147658" y="570017"/>
                  <a:pt x="2155680" y="570017"/>
                </a:cubicBezTo>
                <a:close/>
                <a:moveTo>
                  <a:pt x="2084846" y="570017"/>
                </a:moveTo>
                <a:cubicBezTo>
                  <a:pt x="2090680" y="570017"/>
                  <a:pt x="2097246" y="575851"/>
                  <a:pt x="2097246" y="582414"/>
                </a:cubicBezTo>
                <a:cubicBezTo>
                  <a:pt x="2097246" y="590436"/>
                  <a:pt x="2090680" y="596271"/>
                  <a:pt x="2084846" y="596271"/>
                </a:cubicBezTo>
                <a:cubicBezTo>
                  <a:pt x="2076824" y="596271"/>
                  <a:pt x="2070989" y="590436"/>
                  <a:pt x="2070989" y="582414"/>
                </a:cubicBezTo>
                <a:cubicBezTo>
                  <a:pt x="2070989" y="575851"/>
                  <a:pt x="2076824" y="570017"/>
                  <a:pt x="2084846" y="570017"/>
                </a:cubicBezTo>
                <a:close/>
                <a:moveTo>
                  <a:pt x="2011831" y="570017"/>
                </a:moveTo>
                <a:cubicBezTo>
                  <a:pt x="2019854" y="570017"/>
                  <a:pt x="2026416" y="575851"/>
                  <a:pt x="2026416" y="582414"/>
                </a:cubicBezTo>
                <a:cubicBezTo>
                  <a:pt x="2026416" y="590436"/>
                  <a:pt x="2019854" y="596271"/>
                  <a:pt x="2011831" y="596271"/>
                </a:cubicBezTo>
                <a:cubicBezTo>
                  <a:pt x="2005997" y="596271"/>
                  <a:pt x="2000163" y="590436"/>
                  <a:pt x="2000163" y="582414"/>
                </a:cubicBezTo>
                <a:cubicBezTo>
                  <a:pt x="2000163" y="575851"/>
                  <a:pt x="2005997" y="570017"/>
                  <a:pt x="2011831" y="570017"/>
                </a:cubicBezTo>
                <a:close/>
                <a:moveTo>
                  <a:pt x="1938359" y="570017"/>
                </a:moveTo>
                <a:cubicBezTo>
                  <a:pt x="1946379" y="570017"/>
                  <a:pt x="1952216" y="575851"/>
                  <a:pt x="1952216" y="583873"/>
                </a:cubicBezTo>
                <a:cubicBezTo>
                  <a:pt x="1952216" y="590436"/>
                  <a:pt x="1946379" y="596271"/>
                  <a:pt x="1938359" y="596271"/>
                </a:cubicBezTo>
                <a:cubicBezTo>
                  <a:pt x="1932525" y="596271"/>
                  <a:pt x="1925962" y="590436"/>
                  <a:pt x="1925962" y="583873"/>
                </a:cubicBezTo>
                <a:cubicBezTo>
                  <a:pt x="1925962" y="575851"/>
                  <a:pt x="1932525" y="570017"/>
                  <a:pt x="1938359" y="570017"/>
                </a:cubicBezTo>
                <a:close/>
                <a:moveTo>
                  <a:pt x="1867522" y="570017"/>
                </a:moveTo>
                <a:cubicBezTo>
                  <a:pt x="1875545" y="570017"/>
                  <a:pt x="1881382" y="575851"/>
                  <a:pt x="1881382" y="583873"/>
                </a:cubicBezTo>
                <a:cubicBezTo>
                  <a:pt x="1881382" y="590436"/>
                  <a:pt x="1875545" y="596271"/>
                  <a:pt x="1867522" y="596271"/>
                </a:cubicBezTo>
                <a:cubicBezTo>
                  <a:pt x="1860229" y="596271"/>
                  <a:pt x="1855124" y="590436"/>
                  <a:pt x="1855124" y="583873"/>
                </a:cubicBezTo>
                <a:cubicBezTo>
                  <a:pt x="1855124" y="575851"/>
                  <a:pt x="1860229" y="570017"/>
                  <a:pt x="1867522" y="570017"/>
                </a:cubicBezTo>
                <a:close/>
                <a:moveTo>
                  <a:pt x="1799082" y="570017"/>
                </a:moveTo>
                <a:cubicBezTo>
                  <a:pt x="1807643" y="570017"/>
                  <a:pt x="1813871" y="575851"/>
                  <a:pt x="1813871" y="583873"/>
                </a:cubicBezTo>
                <a:cubicBezTo>
                  <a:pt x="1813871" y="590436"/>
                  <a:pt x="1807643" y="596271"/>
                  <a:pt x="1799082" y="596271"/>
                </a:cubicBezTo>
                <a:cubicBezTo>
                  <a:pt x="1790521" y="596271"/>
                  <a:pt x="1784295" y="590436"/>
                  <a:pt x="1784295" y="583873"/>
                </a:cubicBezTo>
                <a:cubicBezTo>
                  <a:pt x="1784295" y="575851"/>
                  <a:pt x="1790521" y="570017"/>
                  <a:pt x="1799082" y="570017"/>
                </a:cubicBezTo>
                <a:close/>
                <a:moveTo>
                  <a:pt x="1728257" y="570017"/>
                </a:moveTo>
                <a:cubicBezTo>
                  <a:pt x="1736820" y="570017"/>
                  <a:pt x="1743046" y="575851"/>
                  <a:pt x="1743046" y="583873"/>
                </a:cubicBezTo>
                <a:cubicBezTo>
                  <a:pt x="1743046" y="590436"/>
                  <a:pt x="1736820" y="596271"/>
                  <a:pt x="1728257" y="596271"/>
                </a:cubicBezTo>
                <a:cubicBezTo>
                  <a:pt x="1719694" y="596271"/>
                  <a:pt x="1713467" y="590436"/>
                  <a:pt x="1713467" y="583873"/>
                </a:cubicBezTo>
                <a:cubicBezTo>
                  <a:pt x="1713467" y="575851"/>
                  <a:pt x="1719694" y="570017"/>
                  <a:pt x="1728257" y="570017"/>
                </a:cubicBezTo>
                <a:close/>
                <a:moveTo>
                  <a:pt x="1657426" y="570017"/>
                </a:moveTo>
                <a:cubicBezTo>
                  <a:pt x="1665210" y="570017"/>
                  <a:pt x="1672218" y="575851"/>
                  <a:pt x="1672218" y="583873"/>
                </a:cubicBezTo>
                <a:cubicBezTo>
                  <a:pt x="1672218" y="590436"/>
                  <a:pt x="1665210" y="596271"/>
                  <a:pt x="1657426" y="596271"/>
                </a:cubicBezTo>
                <a:cubicBezTo>
                  <a:pt x="1648867" y="596271"/>
                  <a:pt x="1642647" y="590436"/>
                  <a:pt x="1642647" y="583873"/>
                </a:cubicBezTo>
                <a:cubicBezTo>
                  <a:pt x="1642647" y="575851"/>
                  <a:pt x="1648867" y="570017"/>
                  <a:pt x="1657426" y="570017"/>
                </a:cubicBezTo>
                <a:close/>
                <a:moveTo>
                  <a:pt x="1582294" y="570017"/>
                </a:moveTo>
                <a:cubicBezTo>
                  <a:pt x="1589587" y="570017"/>
                  <a:pt x="1594694" y="575851"/>
                  <a:pt x="1594694" y="583873"/>
                </a:cubicBezTo>
                <a:cubicBezTo>
                  <a:pt x="1594694" y="590436"/>
                  <a:pt x="1589587" y="596271"/>
                  <a:pt x="1582294" y="596271"/>
                </a:cubicBezTo>
                <a:cubicBezTo>
                  <a:pt x="1574271" y="596271"/>
                  <a:pt x="1568438" y="590436"/>
                  <a:pt x="1568438" y="583873"/>
                </a:cubicBezTo>
                <a:cubicBezTo>
                  <a:pt x="1568438" y="575851"/>
                  <a:pt x="1574271" y="570017"/>
                  <a:pt x="1582294" y="570017"/>
                </a:cubicBezTo>
                <a:close/>
                <a:moveTo>
                  <a:pt x="1512190" y="570017"/>
                </a:moveTo>
                <a:cubicBezTo>
                  <a:pt x="1518025" y="570017"/>
                  <a:pt x="1523859" y="575851"/>
                  <a:pt x="1523859" y="583873"/>
                </a:cubicBezTo>
                <a:cubicBezTo>
                  <a:pt x="1523859" y="590436"/>
                  <a:pt x="1518025" y="596271"/>
                  <a:pt x="1512190" y="596271"/>
                </a:cubicBezTo>
                <a:cubicBezTo>
                  <a:pt x="1504169" y="596271"/>
                  <a:pt x="1497607" y="590436"/>
                  <a:pt x="1497607" y="583873"/>
                </a:cubicBezTo>
                <a:cubicBezTo>
                  <a:pt x="1497607" y="575851"/>
                  <a:pt x="1504169" y="570017"/>
                  <a:pt x="1512190" y="570017"/>
                </a:cubicBezTo>
                <a:close/>
                <a:moveTo>
                  <a:pt x="1440623" y="570017"/>
                </a:moveTo>
                <a:cubicBezTo>
                  <a:pt x="1447188" y="570017"/>
                  <a:pt x="1453020" y="575851"/>
                  <a:pt x="1453020" y="583873"/>
                </a:cubicBezTo>
                <a:cubicBezTo>
                  <a:pt x="1453020" y="590436"/>
                  <a:pt x="1447188" y="596271"/>
                  <a:pt x="1440623" y="596271"/>
                </a:cubicBezTo>
                <a:cubicBezTo>
                  <a:pt x="1433333" y="596271"/>
                  <a:pt x="1426771" y="590436"/>
                  <a:pt x="1426771" y="583873"/>
                </a:cubicBezTo>
                <a:cubicBezTo>
                  <a:pt x="1426771" y="575851"/>
                  <a:pt x="1433333" y="570017"/>
                  <a:pt x="1440623" y="570017"/>
                </a:cubicBezTo>
                <a:close/>
                <a:moveTo>
                  <a:pt x="1368341" y="570017"/>
                </a:moveTo>
                <a:cubicBezTo>
                  <a:pt x="1376363" y="570017"/>
                  <a:pt x="1382194" y="575851"/>
                  <a:pt x="1382194" y="583873"/>
                </a:cubicBezTo>
                <a:cubicBezTo>
                  <a:pt x="1382194" y="590436"/>
                  <a:pt x="1376363" y="596271"/>
                  <a:pt x="1368341" y="596271"/>
                </a:cubicBezTo>
                <a:cubicBezTo>
                  <a:pt x="1362508" y="596271"/>
                  <a:pt x="1355945" y="590436"/>
                  <a:pt x="1355945" y="583873"/>
                </a:cubicBezTo>
                <a:cubicBezTo>
                  <a:pt x="1355945" y="575851"/>
                  <a:pt x="1362508" y="570017"/>
                  <a:pt x="1368341" y="570017"/>
                </a:cubicBezTo>
                <a:close/>
                <a:moveTo>
                  <a:pt x="1297515" y="570017"/>
                </a:moveTo>
                <a:cubicBezTo>
                  <a:pt x="1305535" y="570017"/>
                  <a:pt x="1311369" y="575851"/>
                  <a:pt x="1311369" y="583873"/>
                </a:cubicBezTo>
                <a:cubicBezTo>
                  <a:pt x="1311369" y="590436"/>
                  <a:pt x="1305535" y="596271"/>
                  <a:pt x="1297515" y="596271"/>
                </a:cubicBezTo>
                <a:cubicBezTo>
                  <a:pt x="1291680" y="596271"/>
                  <a:pt x="1285116" y="590436"/>
                  <a:pt x="1285116" y="583873"/>
                </a:cubicBezTo>
                <a:cubicBezTo>
                  <a:pt x="1285116" y="575851"/>
                  <a:pt x="1289492" y="570017"/>
                  <a:pt x="1297515" y="570017"/>
                </a:cubicBezTo>
                <a:close/>
                <a:moveTo>
                  <a:pt x="1226680" y="570017"/>
                </a:moveTo>
                <a:cubicBezTo>
                  <a:pt x="1233973" y="570017"/>
                  <a:pt x="1240537" y="575851"/>
                  <a:pt x="1240537" y="583873"/>
                </a:cubicBezTo>
                <a:cubicBezTo>
                  <a:pt x="1240537" y="590436"/>
                  <a:pt x="1233973" y="596271"/>
                  <a:pt x="1226680" y="596271"/>
                </a:cubicBezTo>
                <a:cubicBezTo>
                  <a:pt x="1218671" y="596271"/>
                  <a:pt x="1214296" y="590436"/>
                  <a:pt x="1214296" y="583873"/>
                </a:cubicBezTo>
                <a:cubicBezTo>
                  <a:pt x="1214296" y="575851"/>
                  <a:pt x="1218671" y="570017"/>
                  <a:pt x="1226680" y="570017"/>
                </a:cubicBezTo>
                <a:close/>
                <a:moveTo>
                  <a:pt x="1154879" y="570017"/>
                </a:moveTo>
                <a:cubicBezTo>
                  <a:pt x="1162662" y="570017"/>
                  <a:pt x="1169669" y="575851"/>
                  <a:pt x="1169669" y="583873"/>
                </a:cubicBezTo>
                <a:cubicBezTo>
                  <a:pt x="1169669" y="590436"/>
                  <a:pt x="1162662" y="596271"/>
                  <a:pt x="1154879" y="596271"/>
                </a:cubicBezTo>
                <a:cubicBezTo>
                  <a:pt x="1146319" y="596271"/>
                  <a:pt x="1140090" y="590436"/>
                  <a:pt x="1140090" y="583873"/>
                </a:cubicBezTo>
                <a:cubicBezTo>
                  <a:pt x="1140090" y="575851"/>
                  <a:pt x="1146319" y="570017"/>
                  <a:pt x="1154879" y="570017"/>
                </a:cubicBezTo>
                <a:close/>
                <a:moveTo>
                  <a:pt x="1084053" y="570017"/>
                </a:moveTo>
                <a:cubicBezTo>
                  <a:pt x="1091836" y="570017"/>
                  <a:pt x="1098840" y="575851"/>
                  <a:pt x="1098840" y="583873"/>
                </a:cubicBezTo>
                <a:cubicBezTo>
                  <a:pt x="1098840" y="590436"/>
                  <a:pt x="1091836" y="596271"/>
                  <a:pt x="1084053" y="596271"/>
                </a:cubicBezTo>
                <a:cubicBezTo>
                  <a:pt x="1075487" y="596271"/>
                  <a:pt x="1069263" y="590436"/>
                  <a:pt x="1069263" y="583873"/>
                </a:cubicBezTo>
                <a:cubicBezTo>
                  <a:pt x="1069263" y="575851"/>
                  <a:pt x="1075487" y="570017"/>
                  <a:pt x="1084053" y="570017"/>
                </a:cubicBezTo>
                <a:close/>
                <a:moveTo>
                  <a:pt x="1013010" y="570017"/>
                </a:moveTo>
                <a:cubicBezTo>
                  <a:pt x="1020306" y="570017"/>
                  <a:pt x="1024682" y="575851"/>
                  <a:pt x="1024682" y="583873"/>
                </a:cubicBezTo>
                <a:cubicBezTo>
                  <a:pt x="1024682" y="590436"/>
                  <a:pt x="1020306" y="596271"/>
                  <a:pt x="1013010" y="596271"/>
                </a:cubicBezTo>
                <a:cubicBezTo>
                  <a:pt x="1004991" y="596271"/>
                  <a:pt x="998433" y="590436"/>
                  <a:pt x="998433" y="583873"/>
                </a:cubicBezTo>
                <a:cubicBezTo>
                  <a:pt x="998433" y="575851"/>
                  <a:pt x="1004991" y="570017"/>
                  <a:pt x="1013010" y="570017"/>
                </a:cubicBezTo>
                <a:close/>
                <a:moveTo>
                  <a:pt x="941458" y="570017"/>
                </a:moveTo>
                <a:cubicBezTo>
                  <a:pt x="948019" y="570017"/>
                  <a:pt x="953857" y="575851"/>
                  <a:pt x="953857" y="583873"/>
                </a:cubicBezTo>
                <a:cubicBezTo>
                  <a:pt x="953857" y="590436"/>
                  <a:pt x="948019" y="596271"/>
                  <a:pt x="941458" y="596271"/>
                </a:cubicBezTo>
                <a:cubicBezTo>
                  <a:pt x="934166" y="596271"/>
                  <a:pt x="927601" y="590436"/>
                  <a:pt x="927601" y="583873"/>
                </a:cubicBezTo>
                <a:cubicBezTo>
                  <a:pt x="927601" y="575851"/>
                  <a:pt x="934166" y="570017"/>
                  <a:pt x="941458" y="570017"/>
                </a:cubicBezTo>
                <a:close/>
                <a:moveTo>
                  <a:pt x="870626" y="570017"/>
                </a:moveTo>
                <a:cubicBezTo>
                  <a:pt x="877192" y="570017"/>
                  <a:pt x="883027" y="575851"/>
                  <a:pt x="883027" y="583873"/>
                </a:cubicBezTo>
                <a:cubicBezTo>
                  <a:pt x="883027" y="590436"/>
                  <a:pt x="877192" y="596271"/>
                  <a:pt x="870626" y="596271"/>
                </a:cubicBezTo>
                <a:cubicBezTo>
                  <a:pt x="863333" y="596271"/>
                  <a:pt x="856772" y="591895"/>
                  <a:pt x="856772" y="583873"/>
                </a:cubicBezTo>
                <a:cubicBezTo>
                  <a:pt x="856772" y="575851"/>
                  <a:pt x="863333" y="570017"/>
                  <a:pt x="870626" y="570017"/>
                </a:cubicBezTo>
                <a:close/>
                <a:moveTo>
                  <a:pt x="798340" y="570017"/>
                </a:moveTo>
                <a:cubicBezTo>
                  <a:pt x="806360" y="570017"/>
                  <a:pt x="812193" y="575851"/>
                  <a:pt x="812193" y="583873"/>
                </a:cubicBezTo>
                <a:cubicBezTo>
                  <a:pt x="812193" y="591895"/>
                  <a:pt x="806360" y="596271"/>
                  <a:pt x="798340" y="596271"/>
                </a:cubicBezTo>
                <a:cubicBezTo>
                  <a:pt x="792504" y="596271"/>
                  <a:pt x="785941" y="591895"/>
                  <a:pt x="785941" y="583873"/>
                </a:cubicBezTo>
                <a:cubicBezTo>
                  <a:pt x="785941" y="575851"/>
                  <a:pt x="792504" y="570017"/>
                  <a:pt x="798340" y="570017"/>
                </a:cubicBezTo>
                <a:close/>
                <a:moveTo>
                  <a:pt x="724135" y="570017"/>
                </a:moveTo>
                <a:cubicBezTo>
                  <a:pt x="731429" y="570017"/>
                  <a:pt x="737991" y="575851"/>
                  <a:pt x="737991" y="583873"/>
                </a:cubicBezTo>
                <a:cubicBezTo>
                  <a:pt x="737991" y="591895"/>
                  <a:pt x="731429" y="596271"/>
                  <a:pt x="724135" y="596271"/>
                </a:cubicBezTo>
                <a:cubicBezTo>
                  <a:pt x="717571" y="596271"/>
                  <a:pt x="711737" y="591895"/>
                  <a:pt x="711737" y="583873"/>
                </a:cubicBezTo>
                <a:cubicBezTo>
                  <a:pt x="711737" y="575851"/>
                  <a:pt x="717571" y="570017"/>
                  <a:pt x="724135" y="570017"/>
                </a:cubicBezTo>
                <a:close/>
                <a:moveTo>
                  <a:pt x="653306" y="570017"/>
                </a:moveTo>
                <a:cubicBezTo>
                  <a:pt x="660598" y="570017"/>
                  <a:pt x="667161" y="575851"/>
                  <a:pt x="667161" y="583873"/>
                </a:cubicBezTo>
                <a:cubicBezTo>
                  <a:pt x="667161" y="591895"/>
                  <a:pt x="660598" y="596271"/>
                  <a:pt x="653306" y="596271"/>
                </a:cubicBezTo>
                <a:cubicBezTo>
                  <a:pt x="645286" y="596271"/>
                  <a:pt x="640910" y="591895"/>
                  <a:pt x="640910" y="583873"/>
                </a:cubicBezTo>
                <a:cubicBezTo>
                  <a:pt x="640910" y="575851"/>
                  <a:pt x="645286" y="570017"/>
                  <a:pt x="653306" y="570017"/>
                </a:cubicBezTo>
                <a:close/>
                <a:moveTo>
                  <a:pt x="584865" y="570017"/>
                </a:moveTo>
                <a:cubicBezTo>
                  <a:pt x="592648" y="570017"/>
                  <a:pt x="599654" y="575851"/>
                  <a:pt x="599654" y="583873"/>
                </a:cubicBezTo>
                <a:cubicBezTo>
                  <a:pt x="599654" y="591895"/>
                  <a:pt x="592648" y="596271"/>
                  <a:pt x="584865" y="596271"/>
                </a:cubicBezTo>
                <a:cubicBezTo>
                  <a:pt x="576307" y="596271"/>
                  <a:pt x="570076" y="591895"/>
                  <a:pt x="570076" y="583873"/>
                </a:cubicBezTo>
                <a:cubicBezTo>
                  <a:pt x="570076" y="575851"/>
                  <a:pt x="576307" y="570017"/>
                  <a:pt x="584865" y="570017"/>
                </a:cubicBezTo>
                <a:close/>
                <a:moveTo>
                  <a:pt x="513668" y="570017"/>
                </a:moveTo>
                <a:cubicBezTo>
                  <a:pt x="522015" y="570017"/>
                  <a:pt x="528846" y="575851"/>
                  <a:pt x="528846" y="583873"/>
                </a:cubicBezTo>
                <a:cubicBezTo>
                  <a:pt x="528846" y="591895"/>
                  <a:pt x="522015" y="596271"/>
                  <a:pt x="513668" y="596271"/>
                </a:cubicBezTo>
                <a:cubicBezTo>
                  <a:pt x="506076" y="596271"/>
                  <a:pt x="499248" y="591895"/>
                  <a:pt x="499248" y="583873"/>
                </a:cubicBezTo>
                <a:cubicBezTo>
                  <a:pt x="499248" y="575851"/>
                  <a:pt x="506076" y="570017"/>
                  <a:pt x="513668" y="570017"/>
                </a:cubicBezTo>
                <a:close/>
                <a:moveTo>
                  <a:pt x="439833" y="570017"/>
                </a:moveTo>
                <a:cubicBezTo>
                  <a:pt x="448394" y="570017"/>
                  <a:pt x="454623" y="575851"/>
                  <a:pt x="454623" y="583873"/>
                </a:cubicBezTo>
                <a:cubicBezTo>
                  <a:pt x="454623" y="591895"/>
                  <a:pt x="448394" y="596271"/>
                  <a:pt x="439833" y="596271"/>
                </a:cubicBezTo>
                <a:cubicBezTo>
                  <a:pt x="432049" y="596271"/>
                  <a:pt x="425044" y="591895"/>
                  <a:pt x="425044" y="583873"/>
                </a:cubicBezTo>
                <a:cubicBezTo>
                  <a:pt x="425044" y="575851"/>
                  <a:pt x="432049" y="570017"/>
                  <a:pt x="439833" y="570017"/>
                </a:cubicBezTo>
                <a:close/>
                <a:moveTo>
                  <a:pt x="368072" y="570017"/>
                </a:moveTo>
                <a:cubicBezTo>
                  <a:pt x="376089" y="570017"/>
                  <a:pt x="380467" y="575851"/>
                  <a:pt x="380467" y="583873"/>
                </a:cubicBezTo>
                <a:cubicBezTo>
                  <a:pt x="380467" y="591895"/>
                  <a:pt x="376089" y="596271"/>
                  <a:pt x="368072" y="596271"/>
                </a:cubicBezTo>
                <a:cubicBezTo>
                  <a:pt x="360778" y="596271"/>
                  <a:pt x="354211" y="591895"/>
                  <a:pt x="354211" y="583873"/>
                </a:cubicBezTo>
                <a:cubicBezTo>
                  <a:pt x="354211" y="575851"/>
                  <a:pt x="360778" y="570017"/>
                  <a:pt x="368072" y="570017"/>
                </a:cubicBezTo>
                <a:close/>
                <a:moveTo>
                  <a:pt x="3081772" y="499186"/>
                </a:moveTo>
                <a:cubicBezTo>
                  <a:pt x="3089064" y="499186"/>
                  <a:pt x="3095622" y="503561"/>
                  <a:pt x="3095622" y="511583"/>
                </a:cubicBezTo>
                <a:cubicBezTo>
                  <a:pt x="3095622" y="518876"/>
                  <a:pt x="3089064" y="525440"/>
                  <a:pt x="3081772" y="525440"/>
                </a:cubicBezTo>
                <a:cubicBezTo>
                  <a:pt x="3073748" y="525440"/>
                  <a:pt x="3069372" y="518876"/>
                  <a:pt x="3069372" y="511583"/>
                </a:cubicBezTo>
                <a:cubicBezTo>
                  <a:pt x="3069372" y="503561"/>
                  <a:pt x="3073748" y="499186"/>
                  <a:pt x="3081772" y="499186"/>
                </a:cubicBezTo>
                <a:close/>
                <a:moveTo>
                  <a:pt x="3013712" y="499186"/>
                </a:moveTo>
                <a:cubicBezTo>
                  <a:pt x="3021305" y="499186"/>
                  <a:pt x="3028135" y="503561"/>
                  <a:pt x="3028135" y="511583"/>
                </a:cubicBezTo>
                <a:cubicBezTo>
                  <a:pt x="3028135" y="518876"/>
                  <a:pt x="3021305" y="525440"/>
                  <a:pt x="3013712" y="525440"/>
                </a:cubicBezTo>
                <a:cubicBezTo>
                  <a:pt x="3005368" y="525440"/>
                  <a:pt x="2998539" y="518876"/>
                  <a:pt x="2998539" y="511583"/>
                </a:cubicBezTo>
                <a:cubicBezTo>
                  <a:pt x="2998539" y="503561"/>
                  <a:pt x="3005368" y="499186"/>
                  <a:pt x="3013712" y="499186"/>
                </a:cubicBezTo>
                <a:close/>
                <a:moveTo>
                  <a:pt x="2942491" y="499186"/>
                </a:moveTo>
                <a:cubicBezTo>
                  <a:pt x="2951052" y="499186"/>
                  <a:pt x="2957285" y="503561"/>
                  <a:pt x="2957285" y="511583"/>
                </a:cubicBezTo>
                <a:cubicBezTo>
                  <a:pt x="2957285" y="518876"/>
                  <a:pt x="2951052" y="525440"/>
                  <a:pt x="2942491" y="525440"/>
                </a:cubicBezTo>
                <a:cubicBezTo>
                  <a:pt x="2934710" y="525440"/>
                  <a:pt x="2927705" y="518876"/>
                  <a:pt x="2927705" y="511583"/>
                </a:cubicBezTo>
                <a:cubicBezTo>
                  <a:pt x="2927705" y="503561"/>
                  <a:pt x="2934710" y="499186"/>
                  <a:pt x="2942491" y="499186"/>
                </a:cubicBezTo>
                <a:close/>
                <a:moveTo>
                  <a:pt x="2868291" y="499186"/>
                </a:moveTo>
                <a:cubicBezTo>
                  <a:pt x="2876856" y="499186"/>
                  <a:pt x="2883082" y="503561"/>
                  <a:pt x="2883082" y="511583"/>
                </a:cubicBezTo>
                <a:cubicBezTo>
                  <a:pt x="2883082" y="518876"/>
                  <a:pt x="2876856" y="525440"/>
                  <a:pt x="2868291" y="525440"/>
                </a:cubicBezTo>
                <a:cubicBezTo>
                  <a:pt x="2860509" y="525440"/>
                  <a:pt x="2853502" y="518876"/>
                  <a:pt x="2853502" y="511583"/>
                </a:cubicBezTo>
                <a:cubicBezTo>
                  <a:pt x="2853502" y="503561"/>
                  <a:pt x="2860509" y="499186"/>
                  <a:pt x="2868291" y="499186"/>
                </a:cubicBezTo>
                <a:close/>
                <a:moveTo>
                  <a:pt x="2796533" y="499186"/>
                </a:moveTo>
                <a:cubicBezTo>
                  <a:pt x="2804555" y="499186"/>
                  <a:pt x="2808931" y="503561"/>
                  <a:pt x="2808931" y="511583"/>
                </a:cubicBezTo>
                <a:cubicBezTo>
                  <a:pt x="2808931" y="518876"/>
                  <a:pt x="2804555" y="525440"/>
                  <a:pt x="2796533" y="525440"/>
                </a:cubicBezTo>
                <a:cubicBezTo>
                  <a:pt x="2789240" y="525440"/>
                  <a:pt x="2782678" y="518876"/>
                  <a:pt x="2782678" y="511583"/>
                </a:cubicBezTo>
                <a:cubicBezTo>
                  <a:pt x="2782678" y="503561"/>
                  <a:pt x="2789240" y="499186"/>
                  <a:pt x="2796533" y="499186"/>
                </a:cubicBezTo>
                <a:close/>
                <a:moveTo>
                  <a:pt x="2725695" y="499186"/>
                </a:moveTo>
                <a:cubicBezTo>
                  <a:pt x="2731532" y="499186"/>
                  <a:pt x="2738097" y="503561"/>
                  <a:pt x="2738097" y="511583"/>
                </a:cubicBezTo>
                <a:cubicBezTo>
                  <a:pt x="2738097" y="518876"/>
                  <a:pt x="2731532" y="525440"/>
                  <a:pt x="2725695" y="525440"/>
                </a:cubicBezTo>
                <a:cubicBezTo>
                  <a:pt x="2717681" y="525440"/>
                  <a:pt x="2711846" y="518876"/>
                  <a:pt x="2711846" y="511583"/>
                </a:cubicBezTo>
                <a:cubicBezTo>
                  <a:pt x="2711846" y="503561"/>
                  <a:pt x="2717681" y="499186"/>
                  <a:pt x="2725695" y="499186"/>
                </a:cubicBezTo>
                <a:close/>
                <a:moveTo>
                  <a:pt x="2654870" y="499186"/>
                </a:moveTo>
                <a:cubicBezTo>
                  <a:pt x="2660705" y="499186"/>
                  <a:pt x="2667266" y="503561"/>
                  <a:pt x="2667266" y="511583"/>
                </a:cubicBezTo>
                <a:cubicBezTo>
                  <a:pt x="2667266" y="518876"/>
                  <a:pt x="2660705" y="525440"/>
                  <a:pt x="2654870" y="525440"/>
                </a:cubicBezTo>
                <a:cubicBezTo>
                  <a:pt x="2646847" y="525440"/>
                  <a:pt x="2641013" y="518876"/>
                  <a:pt x="2641013" y="511583"/>
                </a:cubicBezTo>
                <a:cubicBezTo>
                  <a:pt x="2641013" y="503561"/>
                  <a:pt x="2646847" y="499186"/>
                  <a:pt x="2654870" y="499186"/>
                </a:cubicBezTo>
                <a:close/>
                <a:moveTo>
                  <a:pt x="2582580" y="499186"/>
                </a:moveTo>
                <a:cubicBezTo>
                  <a:pt x="2589873" y="499186"/>
                  <a:pt x="2596435" y="503561"/>
                  <a:pt x="2596435" y="511583"/>
                </a:cubicBezTo>
                <a:cubicBezTo>
                  <a:pt x="2596435" y="518876"/>
                  <a:pt x="2589873" y="525440"/>
                  <a:pt x="2582580" y="525440"/>
                </a:cubicBezTo>
                <a:cubicBezTo>
                  <a:pt x="2576018" y="525440"/>
                  <a:pt x="2570184" y="518876"/>
                  <a:pt x="2570184" y="511583"/>
                </a:cubicBezTo>
                <a:cubicBezTo>
                  <a:pt x="2570184" y="503561"/>
                  <a:pt x="2576018" y="499186"/>
                  <a:pt x="2582580" y="499186"/>
                </a:cubicBezTo>
                <a:close/>
                <a:moveTo>
                  <a:pt x="2511026" y="499186"/>
                </a:moveTo>
                <a:cubicBezTo>
                  <a:pt x="2519047" y="499186"/>
                  <a:pt x="2525610" y="503561"/>
                  <a:pt x="2525610" y="511583"/>
                </a:cubicBezTo>
                <a:cubicBezTo>
                  <a:pt x="2525610" y="518876"/>
                  <a:pt x="2519047" y="525440"/>
                  <a:pt x="2511026" y="525440"/>
                </a:cubicBezTo>
                <a:cubicBezTo>
                  <a:pt x="2505194" y="525440"/>
                  <a:pt x="2499361" y="518876"/>
                  <a:pt x="2499361" y="511583"/>
                </a:cubicBezTo>
                <a:cubicBezTo>
                  <a:pt x="2499361" y="503561"/>
                  <a:pt x="2503735" y="499186"/>
                  <a:pt x="2511026" y="499186"/>
                </a:cubicBezTo>
                <a:close/>
                <a:moveTo>
                  <a:pt x="2440924" y="499186"/>
                </a:moveTo>
                <a:cubicBezTo>
                  <a:pt x="2448944" y="499186"/>
                  <a:pt x="2454781" y="505020"/>
                  <a:pt x="2454781" y="511583"/>
                </a:cubicBezTo>
                <a:cubicBezTo>
                  <a:pt x="2454781" y="518876"/>
                  <a:pt x="2448944" y="525440"/>
                  <a:pt x="2440924" y="525440"/>
                </a:cubicBezTo>
                <a:cubicBezTo>
                  <a:pt x="2433632" y="525440"/>
                  <a:pt x="2428527" y="518876"/>
                  <a:pt x="2428527" y="511583"/>
                </a:cubicBezTo>
                <a:cubicBezTo>
                  <a:pt x="2428527" y="505020"/>
                  <a:pt x="2433632" y="499186"/>
                  <a:pt x="2440924" y="499186"/>
                </a:cubicBezTo>
                <a:close/>
                <a:moveTo>
                  <a:pt x="2369108" y="499186"/>
                </a:moveTo>
                <a:cubicBezTo>
                  <a:pt x="2377672" y="499186"/>
                  <a:pt x="2383898" y="505020"/>
                  <a:pt x="2383898" y="511583"/>
                </a:cubicBezTo>
                <a:cubicBezTo>
                  <a:pt x="2383898" y="518876"/>
                  <a:pt x="2377672" y="525440"/>
                  <a:pt x="2369108" y="525440"/>
                </a:cubicBezTo>
                <a:cubicBezTo>
                  <a:pt x="2361327" y="525440"/>
                  <a:pt x="2354319" y="518876"/>
                  <a:pt x="2354319" y="511583"/>
                </a:cubicBezTo>
                <a:cubicBezTo>
                  <a:pt x="2354319" y="505020"/>
                  <a:pt x="2361327" y="499186"/>
                  <a:pt x="2369108" y="499186"/>
                </a:cubicBezTo>
                <a:close/>
                <a:moveTo>
                  <a:pt x="2298278" y="499186"/>
                </a:moveTo>
                <a:cubicBezTo>
                  <a:pt x="2306839" y="499186"/>
                  <a:pt x="2313066" y="505020"/>
                  <a:pt x="2313066" y="511583"/>
                </a:cubicBezTo>
                <a:cubicBezTo>
                  <a:pt x="2313066" y="518876"/>
                  <a:pt x="2306839" y="525440"/>
                  <a:pt x="2298278" y="525440"/>
                </a:cubicBezTo>
                <a:cubicBezTo>
                  <a:pt x="2290494" y="525440"/>
                  <a:pt x="2283488" y="518876"/>
                  <a:pt x="2283488" y="511583"/>
                </a:cubicBezTo>
                <a:cubicBezTo>
                  <a:pt x="2283488" y="505020"/>
                  <a:pt x="2290494" y="499186"/>
                  <a:pt x="2298278" y="499186"/>
                </a:cubicBezTo>
                <a:close/>
                <a:moveTo>
                  <a:pt x="2226514" y="499186"/>
                </a:moveTo>
                <a:cubicBezTo>
                  <a:pt x="2234534" y="499186"/>
                  <a:pt x="2238914" y="505020"/>
                  <a:pt x="2238914" y="511583"/>
                </a:cubicBezTo>
                <a:cubicBezTo>
                  <a:pt x="2238914" y="518876"/>
                  <a:pt x="2234534" y="525440"/>
                  <a:pt x="2226514" y="525440"/>
                </a:cubicBezTo>
                <a:cubicBezTo>
                  <a:pt x="2218492" y="525440"/>
                  <a:pt x="2212655" y="518876"/>
                  <a:pt x="2212655" y="511583"/>
                </a:cubicBezTo>
                <a:cubicBezTo>
                  <a:pt x="2212655" y="505020"/>
                  <a:pt x="2218492" y="499186"/>
                  <a:pt x="2226514" y="499186"/>
                </a:cubicBezTo>
                <a:close/>
                <a:moveTo>
                  <a:pt x="2155680" y="499186"/>
                </a:moveTo>
                <a:cubicBezTo>
                  <a:pt x="2161514" y="499186"/>
                  <a:pt x="2168079" y="505020"/>
                  <a:pt x="2168079" y="511583"/>
                </a:cubicBezTo>
                <a:cubicBezTo>
                  <a:pt x="2168079" y="518876"/>
                  <a:pt x="2161514" y="525440"/>
                  <a:pt x="2155680" y="525440"/>
                </a:cubicBezTo>
                <a:cubicBezTo>
                  <a:pt x="2147658" y="525440"/>
                  <a:pt x="2141823" y="518876"/>
                  <a:pt x="2141823" y="511583"/>
                </a:cubicBezTo>
                <a:cubicBezTo>
                  <a:pt x="2141823" y="505020"/>
                  <a:pt x="2147658" y="499186"/>
                  <a:pt x="2155680" y="499186"/>
                </a:cubicBezTo>
                <a:close/>
                <a:moveTo>
                  <a:pt x="2084846" y="499186"/>
                </a:moveTo>
                <a:cubicBezTo>
                  <a:pt x="2090680" y="499186"/>
                  <a:pt x="2097246" y="505020"/>
                  <a:pt x="2097246" y="511583"/>
                </a:cubicBezTo>
                <a:cubicBezTo>
                  <a:pt x="2097246" y="518876"/>
                  <a:pt x="2090680" y="525440"/>
                  <a:pt x="2084846" y="525440"/>
                </a:cubicBezTo>
                <a:cubicBezTo>
                  <a:pt x="2076824" y="525440"/>
                  <a:pt x="2070991" y="518876"/>
                  <a:pt x="2070991" y="511583"/>
                </a:cubicBezTo>
                <a:cubicBezTo>
                  <a:pt x="2070991" y="505020"/>
                  <a:pt x="2076824" y="499186"/>
                  <a:pt x="2084846" y="499186"/>
                </a:cubicBezTo>
                <a:close/>
                <a:moveTo>
                  <a:pt x="2011831" y="499186"/>
                </a:moveTo>
                <a:cubicBezTo>
                  <a:pt x="2019855" y="499186"/>
                  <a:pt x="2026416" y="505020"/>
                  <a:pt x="2026416" y="511583"/>
                </a:cubicBezTo>
                <a:cubicBezTo>
                  <a:pt x="2026416" y="518876"/>
                  <a:pt x="2019855" y="525440"/>
                  <a:pt x="2011831" y="525440"/>
                </a:cubicBezTo>
                <a:cubicBezTo>
                  <a:pt x="2005998" y="525440"/>
                  <a:pt x="2000165" y="518876"/>
                  <a:pt x="2000165" y="511583"/>
                </a:cubicBezTo>
                <a:cubicBezTo>
                  <a:pt x="2000165" y="505020"/>
                  <a:pt x="2005998" y="499186"/>
                  <a:pt x="2011831" y="499186"/>
                </a:cubicBezTo>
                <a:close/>
                <a:moveTo>
                  <a:pt x="1938362" y="499186"/>
                </a:moveTo>
                <a:cubicBezTo>
                  <a:pt x="1946382" y="499186"/>
                  <a:pt x="1952216" y="505020"/>
                  <a:pt x="1952216" y="511583"/>
                </a:cubicBezTo>
                <a:cubicBezTo>
                  <a:pt x="1952216" y="518876"/>
                  <a:pt x="1946382" y="525440"/>
                  <a:pt x="1938362" y="525440"/>
                </a:cubicBezTo>
                <a:cubicBezTo>
                  <a:pt x="1932525" y="525440"/>
                  <a:pt x="1925965" y="518876"/>
                  <a:pt x="1925965" y="511583"/>
                </a:cubicBezTo>
                <a:cubicBezTo>
                  <a:pt x="1925965" y="505020"/>
                  <a:pt x="1932525" y="499186"/>
                  <a:pt x="1938362" y="499186"/>
                </a:cubicBezTo>
                <a:close/>
                <a:moveTo>
                  <a:pt x="1867525" y="499186"/>
                </a:moveTo>
                <a:cubicBezTo>
                  <a:pt x="1875547" y="499186"/>
                  <a:pt x="1881384" y="505020"/>
                  <a:pt x="1881384" y="511583"/>
                </a:cubicBezTo>
                <a:cubicBezTo>
                  <a:pt x="1881384" y="518876"/>
                  <a:pt x="1875547" y="525440"/>
                  <a:pt x="1867525" y="525440"/>
                </a:cubicBezTo>
                <a:cubicBezTo>
                  <a:pt x="1860232" y="525440"/>
                  <a:pt x="1855126" y="518876"/>
                  <a:pt x="1855126" y="511583"/>
                </a:cubicBezTo>
                <a:cubicBezTo>
                  <a:pt x="1855126" y="505020"/>
                  <a:pt x="1860232" y="499186"/>
                  <a:pt x="1867525" y="499186"/>
                </a:cubicBezTo>
                <a:close/>
                <a:moveTo>
                  <a:pt x="1799085" y="499186"/>
                </a:moveTo>
                <a:cubicBezTo>
                  <a:pt x="1807644" y="499186"/>
                  <a:pt x="1813871" y="505020"/>
                  <a:pt x="1813871" y="511583"/>
                </a:cubicBezTo>
                <a:cubicBezTo>
                  <a:pt x="1813871" y="518876"/>
                  <a:pt x="1807644" y="525440"/>
                  <a:pt x="1799085" y="525440"/>
                </a:cubicBezTo>
                <a:cubicBezTo>
                  <a:pt x="1790521" y="525440"/>
                  <a:pt x="1784295" y="518876"/>
                  <a:pt x="1784295" y="511583"/>
                </a:cubicBezTo>
                <a:cubicBezTo>
                  <a:pt x="1784295" y="505020"/>
                  <a:pt x="1790521" y="499186"/>
                  <a:pt x="1799085" y="499186"/>
                </a:cubicBezTo>
                <a:close/>
                <a:moveTo>
                  <a:pt x="1728257" y="499186"/>
                </a:moveTo>
                <a:cubicBezTo>
                  <a:pt x="1736822" y="499186"/>
                  <a:pt x="1743046" y="505020"/>
                  <a:pt x="1743046" y="511583"/>
                </a:cubicBezTo>
                <a:cubicBezTo>
                  <a:pt x="1743046" y="518876"/>
                  <a:pt x="1736822" y="525440"/>
                  <a:pt x="1728257" y="525440"/>
                </a:cubicBezTo>
                <a:cubicBezTo>
                  <a:pt x="1719694" y="525440"/>
                  <a:pt x="1713469" y="518876"/>
                  <a:pt x="1713469" y="511583"/>
                </a:cubicBezTo>
                <a:cubicBezTo>
                  <a:pt x="1713469" y="505020"/>
                  <a:pt x="1719694" y="499186"/>
                  <a:pt x="1728257" y="499186"/>
                </a:cubicBezTo>
                <a:close/>
                <a:moveTo>
                  <a:pt x="1657426" y="499186"/>
                </a:moveTo>
                <a:cubicBezTo>
                  <a:pt x="1665210" y="499186"/>
                  <a:pt x="1672218" y="505020"/>
                  <a:pt x="1672218" y="511583"/>
                </a:cubicBezTo>
                <a:cubicBezTo>
                  <a:pt x="1672218" y="518876"/>
                  <a:pt x="1665210" y="525440"/>
                  <a:pt x="1657426" y="525440"/>
                </a:cubicBezTo>
                <a:cubicBezTo>
                  <a:pt x="1648867" y="525440"/>
                  <a:pt x="1642647" y="518876"/>
                  <a:pt x="1642647" y="511583"/>
                </a:cubicBezTo>
                <a:cubicBezTo>
                  <a:pt x="1642647" y="505020"/>
                  <a:pt x="1648867" y="499186"/>
                  <a:pt x="1657426" y="499186"/>
                </a:cubicBezTo>
                <a:close/>
                <a:moveTo>
                  <a:pt x="1582294" y="499186"/>
                </a:moveTo>
                <a:cubicBezTo>
                  <a:pt x="1589590" y="499186"/>
                  <a:pt x="1594694" y="505020"/>
                  <a:pt x="1594694" y="511583"/>
                </a:cubicBezTo>
                <a:cubicBezTo>
                  <a:pt x="1594694" y="518876"/>
                  <a:pt x="1589590" y="525440"/>
                  <a:pt x="1582294" y="525440"/>
                </a:cubicBezTo>
                <a:cubicBezTo>
                  <a:pt x="1574271" y="525440"/>
                  <a:pt x="1568438" y="518876"/>
                  <a:pt x="1568438" y="511583"/>
                </a:cubicBezTo>
                <a:cubicBezTo>
                  <a:pt x="1568438" y="505020"/>
                  <a:pt x="1574271" y="499186"/>
                  <a:pt x="1582294" y="499186"/>
                </a:cubicBezTo>
                <a:close/>
                <a:moveTo>
                  <a:pt x="1512192" y="499186"/>
                </a:moveTo>
                <a:cubicBezTo>
                  <a:pt x="1518025" y="499186"/>
                  <a:pt x="1523862" y="505020"/>
                  <a:pt x="1523862" y="511583"/>
                </a:cubicBezTo>
                <a:cubicBezTo>
                  <a:pt x="1523862" y="518876"/>
                  <a:pt x="1518025" y="525440"/>
                  <a:pt x="1512192" y="525440"/>
                </a:cubicBezTo>
                <a:cubicBezTo>
                  <a:pt x="1504169" y="525440"/>
                  <a:pt x="1497607" y="518876"/>
                  <a:pt x="1497607" y="511583"/>
                </a:cubicBezTo>
                <a:cubicBezTo>
                  <a:pt x="1497607" y="505020"/>
                  <a:pt x="1504169" y="499186"/>
                  <a:pt x="1512192" y="499186"/>
                </a:cubicBezTo>
                <a:close/>
                <a:moveTo>
                  <a:pt x="1440623" y="499186"/>
                </a:moveTo>
                <a:cubicBezTo>
                  <a:pt x="1447188" y="499186"/>
                  <a:pt x="1453023" y="505020"/>
                  <a:pt x="1453023" y="511583"/>
                </a:cubicBezTo>
                <a:cubicBezTo>
                  <a:pt x="1453023" y="518876"/>
                  <a:pt x="1447188" y="525440"/>
                  <a:pt x="1440623" y="525440"/>
                </a:cubicBezTo>
                <a:cubicBezTo>
                  <a:pt x="1433333" y="525440"/>
                  <a:pt x="1426771" y="518876"/>
                  <a:pt x="1426771" y="511583"/>
                </a:cubicBezTo>
                <a:cubicBezTo>
                  <a:pt x="1426771" y="505020"/>
                  <a:pt x="1433333" y="499186"/>
                  <a:pt x="1440623" y="499186"/>
                </a:cubicBezTo>
                <a:close/>
                <a:moveTo>
                  <a:pt x="1368341" y="499186"/>
                </a:moveTo>
                <a:cubicBezTo>
                  <a:pt x="1376363" y="499186"/>
                  <a:pt x="1382196" y="505020"/>
                  <a:pt x="1382196" y="511583"/>
                </a:cubicBezTo>
                <a:cubicBezTo>
                  <a:pt x="1382196" y="518876"/>
                  <a:pt x="1376363" y="525440"/>
                  <a:pt x="1368341" y="525440"/>
                </a:cubicBezTo>
                <a:cubicBezTo>
                  <a:pt x="1362508" y="525440"/>
                  <a:pt x="1355948" y="518876"/>
                  <a:pt x="1355948" y="511583"/>
                </a:cubicBezTo>
                <a:cubicBezTo>
                  <a:pt x="1355948" y="505020"/>
                  <a:pt x="1362508" y="499186"/>
                  <a:pt x="1368341" y="499186"/>
                </a:cubicBezTo>
                <a:close/>
                <a:moveTo>
                  <a:pt x="1297515" y="499186"/>
                </a:moveTo>
                <a:cubicBezTo>
                  <a:pt x="1305538" y="499186"/>
                  <a:pt x="1311369" y="505020"/>
                  <a:pt x="1311369" y="513042"/>
                </a:cubicBezTo>
                <a:cubicBezTo>
                  <a:pt x="1311369" y="518876"/>
                  <a:pt x="1305538" y="525440"/>
                  <a:pt x="1297515" y="525440"/>
                </a:cubicBezTo>
                <a:cubicBezTo>
                  <a:pt x="1289492" y="525440"/>
                  <a:pt x="1285118" y="518876"/>
                  <a:pt x="1285118" y="513042"/>
                </a:cubicBezTo>
                <a:cubicBezTo>
                  <a:pt x="1285118" y="505020"/>
                  <a:pt x="1289492" y="499186"/>
                  <a:pt x="1297515" y="499186"/>
                </a:cubicBezTo>
                <a:close/>
                <a:moveTo>
                  <a:pt x="1225700" y="499186"/>
                </a:moveTo>
                <a:cubicBezTo>
                  <a:pt x="1233484" y="499186"/>
                  <a:pt x="1240491" y="505020"/>
                  <a:pt x="1240491" y="513042"/>
                </a:cubicBezTo>
                <a:cubicBezTo>
                  <a:pt x="1240491" y="518876"/>
                  <a:pt x="1233484" y="525440"/>
                  <a:pt x="1225700" y="525440"/>
                </a:cubicBezTo>
                <a:cubicBezTo>
                  <a:pt x="1217156" y="525440"/>
                  <a:pt x="1210925" y="518876"/>
                  <a:pt x="1210925" y="513042"/>
                </a:cubicBezTo>
                <a:cubicBezTo>
                  <a:pt x="1210925" y="505020"/>
                  <a:pt x="1217156" y="499186"/>
                  <a:pt x="1225700" y="499186"/>
                </a:cubicBezTo>
                <a:close/>
                <a:moveTo>
                  <a:pt x="1154881" y="499186"/>
                </a:moveTo>
                <a:cubicBezTo>
                  <a:pt x="1162665" y="499186"/>
                  <a:pt x="1169669" y="505020"/>
                  <a:pt x="1169669" y="513042"/>
                </a:cubicBezTo>
                <a:cubicBezTo>
                  <a:pt x="1169669" y="518876"/>
                  <a:pt x="1162665" y="525440"/>
                  <a:pt x="1154881" y="525440"/>
                </a:cubicBezTo>
                <a:cubicBezTo>
                  <a:pt x="1146323" y="525440"/>
                  <a:pt x="1140095" y="518876"/>
                  <a:pt x="1140095" y="513042"/>
                </a:cubicBezTo>
                <a:cubicBezTo>
                  <a:pt x="1140095" y="505020"/>
                  <a:pt x="1146323" y="499186"/>
                  <a:pt x="1154881" y="499186"/>
                </a:cubicBezTo>
                <a:close/>
                <a:moveTo>
                  <a:pt x="1084053" y="499186"/>
                </a:moveTo>
                <a:cubicBezTo>
                  <a:pt x="1091836" y="499186"/>
                  <a:pt x="1098842" y="505020"/>
                  <a:pt x="1098842" y="513042"/>
                </a:cubicBezTo>
                <a:cubicBezTo>
                  <a:pt x="1098842" y="518876"/>
                  <a:pt x="1091836" y="525440"/>
                  <a:pt x="1084053" y="525440"/>
                </a:cubicBezTo>
                <a:cubicBezTo>
                  <a:pt x="1075492" y="525440"/>
                  <a:pt x="1069267" y="518876"/>
                  <a:pt x="1069267" y="513042"/>
                </a:cubicBezTo>
                <a:cubicBezTo>
                  <a:pt x="1069267" y="505020"/>
                  <a:pt x="1075492" y="499186"/>
                  <a:pt x="1084053" y="499186"/>
                </a:cubicBezTo>
                <a:close/>
                <a:moveTo>
                  <a:pt x="1013012" y="499186"/>
                </a:moveTo>
                <a:cubicBezTo>
                  <a:pt x="1020310" y="499186"/>
                  <a:pt x="1024685" y="505020"/>
                  <a:pt x="1024685" y="513042"/>
                </a:cubicBezTo>
                <a:cubicBezTo>
                  <a:pt x="1024685" y="518876"/>
                  <a:pt x="1020310" y="525440"/>
                  <a:pt x="1013012" y="525440"/>
                </a:cubicBezTo>
                <a:cubicBezTo>
                  <a:pt x="1004998" y="525440"/>
                  <a:pt x="998433" y="518876"/>
                  <a:pt x="998433" y="513042"/>
                </a:cubicBezTo>
                <a:cubicBezTo>
                  <a:pt x="998433" y="505020"/>
                  <a:pt x="1004998" y="499186"/>
                  <a:pt x="1013012" y="499186"/>
                </a:cubicBezTo>
                <a:close/>
                <a:moveTo>
                  <a:pt x="941461" y="499186"/>
                </a:moveTo>
                <a:cubicBezTo>
                  <a:pt x="948026" y="499186"/>
                  <a:pt x="953861" y="505020"/>
                  <a:pt x="953861" y="513042"/>
                </a:cubicBezTo>
                <a:cubicBezTo>
                  <a:pt x="953861" y="518876"/>
                  <a:pt x="948026" y="525440"/>
                  <a:pt x="941461" y="525440"/>
                </a:cubicBezTo>
                <a:cubicBezTo>
                  <a:pt x="934167" y="525440"/>
                  <a:pt x="927607" y="518876"/>
                  <a:pt x="927607" y="513042"/>
                </a:cubicBezTo>
                <a:cubicBezTo>
                  <a:pt x="927607" y="505020"/>
                  <a:pt x="934167" y="499186"/>
                  <a:pt x="941461" y="499186"/>
                </a:cubicBezTo>
                <a:close/>
                <a:moveTo>
                  <a:pt x="870626" y="499186"/>
                </a:moveTo>
                <a:cubicBezTo>
                  <a:pt x="877192" y="499186"/>
                  <a:pt x="883027" y="505020"/>
                  <a:pt x="883027" y="513042"/>
                </a:cubicBezTo>
                <a:cubicBezTo>
                  <a:pt x="883027" y="518876"/>
                  <a:pt x="877192" y="525440"/>
                  <a:pt x="870626" y="525440"/>
                </a:cubicBezTo>
                <a:cubicBezTo>
                  <a:pt x="863340" y="525440"/>
                  <a:pt x="856774" y="518876"/>
                  <a:pt x="856774" y="513042"/>
                </a:cubicBezTo>
                <a:cubicBezTo>
                  <a:pt x="856774" y="505020"/>
                  <a:pt x="863340" y="499186"/>
                  <a:pt x="870626" y="499186"/>
                </a:cubicBezTo>
                <a:close/>
                <a:moveTo>
                  <a:pt x="798340" y="499186"/>
                </a:moveTo>
                <a:cubicBezTo>
                  <a:pt x="806362" y="499186"/>
                  <a:pt x="812196" y="505020"/>
                  <a:pt x="812196" y="513042"/>
                </a:cubicBezTo>
                <a:cubicBezTo>
                  <a:pt x="812196" y="518876"/>
                  <a:pt x="806362" y="525440"/>
                  <a:pt x="798340" y="525440"/>
                </a:cubicBezTo>
                <a:cubicBezTo>
                  <a:pt x="792508" y="525440"/>
                  <a:pt x="785941" y="518876"/>
                  <a:pt x="785941" y="513042"/>
                </a:cubicBezTo>
                <a:cubicBezTo>
                  <a:pt x="785941" y="505020"/>
                  <a:pt x="792508" y="499186"/>
                  <a:pt x="798340" y="499186"/>
                </a:cubicBezTo>
                <a:close/>
                <a:moveTo>
                  <a:pt x="724135" y="499186"/>
                </a:moveTo>
                <a:cubicBezTo>
                  <a:pt x="731429" y="499186"/>
                  <a:pt x="737991" y="505020"/>
                  <a:pt x="737991" y="513042"/>
                </a:cubicBezTo>
                <a:cubicBezTo>
                  <a:pt x="737991" y="518876"/>
                  <a:pt x="731429" y="525440"/>
                  <a:pt x="724135" y="525440"/>
                </a:cubicBezTo>
                <a:cubicBezTo>
                  <a:pt x="717574" y="525440"/>
                  <a:pt x="711744" y="518876"/>
                  <a:pt x="711744" y="513042"/>
                </a:cubicBezTo>
                <a:cubicBezTo>
                  <a:pt x="711744" y="505020"/>
                  <a:pt x="717574" y="499186"/>
                  <a:pt x="724135" y="499186"/>
                </a:cubicBezTo>
                <a:close/>
                <a:moveTo>
                  <a:pt x="653306" y="499186"/>
                </a:moveTo>
                <a:cubicBezTo>
                  <a:pt x="660598" y="499186"/>
                  <a:pt x="667164" y="505020"/>
                  <a:pt x="667164" y="513042"/>
                </a:cubicBezTo>
                <a:cubicBezTo>
                  <a:pt x="667164" y="518876"/>
                  <a:pt x="660598" y="525440"/>
                  <a:pt x="653306" y="525440"/>
                </a:cubicBezTo>
                <a:cubicBezTo>
                  <a:pt x="645287" y="525440"/>
                  <a:pt x="640910" y="518876"/>
                  <a:pt x="640910" y="513042"/>
                </a:cubicBezTo>
                <a:cubicBezTo>
                  <a:pt x="640910" y="505020"/>
                  <a:pt x="645287" y="499186"/>
                  <a:pt x="653306" y="499186"/>
                </a:cubicBezTo>
                <a:close/>
                <a:moveTo>
                  <a:pt x="584869" y="499186"/>
                </a:moveTo>
                <a:cubicBezTo>
                  <a:pt x="592652" y="499186"/>
                  <a:pt x="599654" y="505020"/>
                  <a:pt x="599654" y="513042"/>
                </a:cubicBezTo>
                <a:cubicBezTo>
                  <a:pt x="599654" y="518876"/>
                  <a:pt x="592652" y="525440"/>
                  <a:pt x="584869" y="525440"/>
                </a:cubicBezTo>
                <a:cubicBezTo>
                  <a:pt x="576309" y="525440"/>
                  <a:pt x="570076" y="518876"/>
                  <a:pt x="570076" y="513042"/>
                </a:cubicBezTo>
                <a:cubicBezTo>
                  <a:pt x="570076" y="505020"/>
                  <a:pt x="576309" y="499186"/>
                  <a:pt x="584869" y="499186"/>
                </a:cubicBezTo>
                <a:close/>
                <a:moveTo>
                  <a:pt x="513670" y="499186"/>
                </a:moveTo>
                <a:cubicBezTo>
                  <a:pt x="522020" y="499186"/>
                  <a:pt x="528846" y="505020"/>
                  <a:pt x="528846" y="513042"/>
                </a:cubicBezTo>
                <a:cubicBezTo>
                  <a:pt x="528846" y="518876"/>
                  <a:pt x="522020" y="525440"/>
                  <a:pt x="513670" y="525440"/>
                </a:cubicBezTo>
                <a:cubicBezTo>
                  <a:pt x="506076" y="525440"/>
                  <a:pt x="499248" y="518876"/>
                  <a:pt x="499248" y="513042"/>
                </a:cubicBezTo>
                <a:cubicBezTo>
                  <a:pt x="499248" y="505020"/>
                  <a:pt x="506076" y="499186"/>
                  <a:pt x="513670" y="499186"/>
                </a:cubicBezTo>
                <a:close/>
                <a:moveTo>
                  <a:pt x="3939871" y="495814"/>
                </a:moveTo>
                <a:cubicBezTo>
                  <a:pt x="3946434" y="495814"/>
                  <a:pt x="3952268" y="502041"/>
                  <a:pt x="3952268" y="510602"/>
                </a:cubicBezTo>
                <a:cubicBezTo>
                  <a:pt x="3952268" y="518386"/>
                  <a:pt x="3946434" y="525391"/>
                  <a:pt x="3939871" y="525391"/>
                </a:cubicBezTo>
                <a:cubicBezTo>
                  <a:pt x="3932578" y="525391"/>
                  <a:pt x="3926015" y="518386"/>
                  <a:pt x="3926015" y="510602"/>
                </a:cubicBezTo>
                <a:cubicBezTo>
                  <a:pt x="3926015" y="502041"/>
                  <a:pt x="3932578" y="495814"/>
                  <a:pt x="3939871" y="495814"/>
                </a:cubicBezTo>
                <a:close/>
                <a:moveTo>
                  <a:pt x="3869042" y="495814"/>
                </a:moveTo>
                <a:cubicBezTo>
                  <a:pt x="3875605" y="495814"/>
                  <a:pt x="3881439" y="502041"/>
                  <a:pt x="3881439" y="510602"/>
                </a:cubicBezTo>
                <a:cubicBezTo>
                  <a:pt x="3881439" y="518386"/>
                  <a:pt x="3875605" y="525391"/>
                  <a:pt x="3869042" y="525391"/>
                </a:cubicBezTo>
                <a:cubicBezTo>
                  <a:pt x="3861749" y="525391"/>
                  <a:pt x="3855186" y="518386"/>
                  <a:pt x="3855186" y="510602"/>
                </a:cubicBezTo>
                <a:cubicBezTo>
                  <a:pt x="3855186" y="502041"/>
                  <a:pt x="3861749" y="495814"/>
                  <a:pt x="3869042" y="495814"/>
                </a:cubicBezTo>
                <a:close/>
                <a:moveTo>
                  <a:pt x="3796752" y="495814"/>
                </a:moveTo>
                <a:cubicBezTo>
                  <a:pt x="3804774" y="495814"/>
                  <a:pt x="3810608" y="502041"/>
                  <a:pt x="3810608" y="510602"/>
                </a:cubicBezTo>
                <a:cubicBezTo>
                  <a:pt x="3810608" y="518386"/>
                  <a:pt x="3804774" y="525391"/>
                  <a:pt x="3796752" y="525391"/>
                </a:cubicBezTo>
                <a:cubicBezTo>
                  <a:pt x="3790918" y="525391"/>
                  <a:pt x="3784355" y="518386"/>
                  <a:pt x="3784355" y="510602"/>
                </a:cubicBezTo>
                <a:cubicBezTo>
                  <a:pt x="3784355" y="502041"/>
                  <a:pt x="3790918" y="495814"/>
                  <a:pt x="3796752" y="495814"/>
                </a:cubicBezTo>
                <a:close/>
                <a:moveTo>
                  <a:pt x="3725922" y="495814"/>
                </a:moveTo>
                <a:cubicBezTo>
                  <a:pt x="3733944" y="495814"/>
                  <a:pt x="3739778" y="502041"/>
                  <a:pt x="3739778" y="510602"/>
                </a:cubicBezTo>
                <a:cubicBezTo>
                  <a:pt x="3739778" y="518386"/>
                  <a:pt x="3733944" y="525391"/>
                  <a:pt x="3725922" y="525391"/>
                </a:cubicBezTo>
                <a:cubicBezTo>
                  <a:pt x="3719359" y="525391"/>
                  <a:pt x="3713525" y="518386"/>
                  <a:pt x="3713525" y="510602"/>
                </a:cubicBezTo>
                <a:cubicBezTo>
                  <a:pt x="3713525" y="502041"/>
                  <a:pt x="3719359" y="495814"/>
                  <a:pt x="3725922" y="495814"/>
                </a:cubicBezTo>
                <a:close/>
                <a:moveTo>
                  <a:pt x="3655091" y="495814"/>
                </a:moveTo>
                <a:cubicBezTo>
                  <a:pt x="3662384" y="495814"/>
                  <a:pt x="3668947" y="502041"/>
                  <a:pt x="3668947" y="510602"/>
                </a:cubicBezTo>
                <a:cubicBezTo>
                  <a:pt x="3668947" y="518386"/>
                  <a:pt x="3662384" y="525391"/>
                  <a:pt x="3655091" y="525391"/>
                </a:cubicBezTo>
                <a:cubicBezTo>
                  <a:pt x="3647069" y="525391"/>
                  <a:pt x="3642694" y="518386"/>
                  <a:pt x="3642694" y="510602"/>
                </a:cubicBezTo>
                <a:cubicBezTo>
                  <a:pt x="3642694" y="502041"/>
                  <a:pt x="3647069" y="495814"/>
                  <a:pt x="3655091" y="495814"/>
                </a:cubicBezTo>
                <a:close/>
                <a:moveTo>
                  <a:pt x="3583280" y="495814"/>
                </a:moveTo>
                <a:cubicBezTo>
                  <a:pt x="3591064" y="495814"/>
                  <a:pt x="3598069" y="502041"/>
                  <a:pt x="3598069" y="510602"/>
                </a:cubicBezTo>
                <a:cubicBezTo>
                  <a:pt x="3598069" y="518386"/>
                  <a:pt x="3591064" y="525391"/>
                  <a:pt x="3583280" y="525391"/>
                </a:cubicBezTo>
                <a:cubicBezTo>
                  <a:pt x="3574718" y="525391"/>
                  <a:pt x="3568491" y="518386"/>
                  <a:pt x="3568491" y="510602"/>
                </a:cubicBezTo>
                <a:cubicBezTo>
                  <a:pt x="3568491" y="502041"/>
                  <a:pt x="3574718" y="495814"/>
                  <a:pt x="3583280" y="495814"/>
                </a:cubicBezTo>
                <a:close/>
                <a:moveTo>
                  <a:pt x="3512449" y="495814"/>
                </a:moveTo>
                <a:cubicBezTo>
                  <a:pt x="3520232" y="495814"/>
                  <a:pt x="3527237" y="502041"/>
                  <a:pt x="3527237" y="510602"/>
                </a:cubicBezTo>
                <a:cubicBezTo>
                  <a:pt x="3527237" y="518386"/>
                  <a:pt x="3520232" y="525391"/>
                  <a:pt x="3512449" y="525391"/>
                </a:cubicBezTo>
                <a:cubicBezTo>
                  <a:pt x="3503887" y="525391"/>
                  <a:pt x="3497661" y="518386"/>
                  <a:pt x="3497661" y="510602"/>
                </a:cubicBezTo>
                <a:cubicBezTo>
                  <a:pt x="3497661" y="502041"/>
                  <a:pt x="3503887" y="495814"/>
                  <a:pt x="3512449" y="495814"/>
                </a:cubicBezTo>
                <a:close/>
                <a:moveTo>
                  <a:pt x="3440686" y="495814"/>
                </a:moveTo>
                <a:cubicBezTo>
                  <a:pt x="3448708" y="495814"/>
                  <a:pt x="3453083" y="502041"/>
                  <a:pt x="3453083" y="510602"/>
                </a:cubicBezTo>
                <a:cubicBezTo>
                  <a:pt x="3453083" y="518386"/>
                  <a:pt x="3448708" y="525391"/>
                  <a:pt x="3440686" y="525391"/>
                </a:cubicBezTo>
                <a:cubicBezTo>
                  <a:pt x="3433393" y="525391"/>
                  <a:pt x="3426830" y="518386"/>
                  <a:pt x="3426830" y="510602"/>
                </a:cubicBezTo>
                <a:cubicBezTo>
                  <a:pt x="3426830" y="502041"/>
                  <a:pt x="3433393" y="495814"/>
                  <a:pt x="3440686" y="495814"/>
                </a:cubicBezTo>
                <a:close/>
                <a:moveTo>
                  <a:pt x="3369857" y="495814"/>
                </a:moveTo>
                <a:cubicBezTo>
                  <a:pt x="3376420" y="495814"/>
                  <a:pt x="3382254" y="502041"/>
                  <a:pt x="3382254" y="510602"/>
                </a:cubicBezTo>
                <a:cubicBezTo>
                  <a:pt x="3382254" y="518386"/>
                  <a:pt x="3376420" y="525391"/>
                  <a:pt x="3369857" y="525391"/>
                </a:cubicBezTo>
                <a:cubicBezTo>
                  <a:pt x="3362564" y="525391"/>
                  <a:pt x="3356001" y="518386"/>
                  <a:pt x="3356001" y="510602"/>
                </a:cubicBezTo>
                <a:cubicBezTo>
                  <a:pt x="3356001" y="502041"/>
                  <a:pt x="3362564" y="495814"/>
                  <a:pt x="3369857" y="495814"/>
                </a:cubicBezTo>
                <a:close/>
                <a:moveTo>
                  <a:pt x="3299094" y="495814"/>
                </a:moveTo>
                <a:cubicBezTo>
                  <a:pt x="3305656" y="495814"/>
                  <a:pt x="3311491" y="502041"/>
                  <a:pt x="3311491" y="510602"/>
                </a:cubicBezTo>
                <a:cubicBezTo>
                  <a:pt x="3311491" y="518386"/>
                  <a:pt x="3305656" y="525391"/>
                  <a:pt x="3299094" y="525391"/>
                </a:cubicBezTo>
                <a:cubicBezTo>
                  <a:pt x="3291802" y="525391"/>
                  <a:pt x="3285240" y="518386"/>
                  <a:pt x="3285240" y="510602"/>
                </a:cubicBezTo>
                <a:cubicBezTo>
                  <a:pt x="3285240" y="502041"/>
                  <a:pt x="3291802" y="495814"/>
                  <a:pt x="3299094" y="495814"/>
                </a:cubicBezTo>
                <a:close/>
                <a:moveTo>
                  <a:pt x="3226805" y="495814"/>
                </a:moveTo>
                <a:cubicBezTo>
                  <a:pt x="3234825" y="495814"/>
                  <a:pt x="3240660" y="502041"/>
                  <a:pt x="3240660" y="510602"/>
                </a:cubicBezTo>
                <a:cubicBezTo>
                  <a:pt x="3240660" y="518386"/>
                  <a:pt x="3234825" y="525391"/>
                  <a:pt x="3226805" y="525391"/>
                </a:cubicBezTo>
                <a:cubicBezTo>
                  <a:pt x="3220242" y="525391"/>
                  <a:pt x="3214406" y="518386"/>
                  <a:pt x="3214406" y="510602"/>
                </a:cubicBezTo>
                <a:cubicBezTo>
                  <a:pt x="3214406" y="502041"/>
                  <a:pt x="3220242" y="495814"/>
                  <a:pt x="3226805" y="495814"/>
                </a:cubicBezTo>
                <a:close/>
                <a:moveTo>
                  <a:pt x="3152602" y="495814"/>
                </a:moveTo>
                <a:cubicBezTo>
                  <a:pt x="3159895" y="495814"/>
                  <a:pt x="3166454" y="502041"/>
                  <a:pt x="3166454" y="510602"/>
                </a:cubicBezTo>
                <a:cubicBezTo>
                  <a:pt x="3166454" y="518386"/>
                  <a:pt x="3159895" y="525391"/>
                  <a:pt x="3152602" y="525391"/>
                </a:cubicBezTo>
                <a:cubicBezTo>
                  <a:pt x="3146038" y="525391"/>
                  <a:pt x="3140203" y="518386"/>
                  <a:pt x="3140203" y="510602"/>
                </a:cubicBezTo>
                <a:cubicBezTo>
                  <a:pt x="3140203" y="502041"/>
                  <a:pt x="3146038" y="495814"/>
                  <a:pt x="3152602" y="495814"/>
                </a:cubicBezTo>
                <a:close/>
                <a:moveTo>
                  <a:pt x="2439944" y="428356"/>
                </a:moveTo>
                <a:cubicBezTo>
                  <a:pt x="2448502" y="428356"/>
                  <a:pt x="2454729" y="432731"/>
                  <a:pt x="2454729" y="440753"/>
                </a:cubicBezTo>
                <a:cubicBezTo>
                  <a:pt x="2454729" y="448046"/>
                  <a:pt x="2448502" y="454610"/>
                  <a:pt x="2439944" y="454610"/>
                </a:cubicBezTo>
                <a:cubicBezTo>
                  <a:pt x="2432159" y="454610"/>
                  <a:pt x="2425156" y="448046"/>
                  <a:pt x="2425156" y="440753"/>
                </a:cubicBezTo>
                <a:cubicBezTo>
                  <a:pt x="2425156" y="432731"/>
                  <a:pt x="2432159" y="428356"/>
                  <a:pt x="2439944" y="428356"/>
                </a:cubicBezTo>
                <a:close/>
                <a:moveTo>
                  <a:pt x="2369110" y="428356"/>
                </a:moveTo>
                <a:cubicBezTo>
                  <a:pt x="2377672" y="428356"/>
                  <a:pt x="2383898" y="432731"/>
                  <a:pt x="2383898" y="440753"/>
                </a:cubicBezTo>
                <a:cubicBezTo>
                  <a:pt x="2383898" y="448046"/>
                  <a:pt x="2377672" y="454610"/>
                  <a:pt x="2369110" y="454610"/>
                </a:cubicBezTo>
                <a:cubicBezTo>
                  <a:pt x="2361327" y="454610"/>
                  <a:pt x="2354319" y="448046"/>
                  <a:pt x="2354319" y="440753"/>
                </a:cubicBezTo>
                <a:cubicBezTo>
                  <a:pt x="2354319" y="432731"/>
                  <a:pt x="2361327" y="428356"/>
                  <a:pt x="2369110" y="428356"/>
                </a:cubicBezTo>
                <a:close/>
                <a:moveTo>
                  <a:pt x="2298278" y="428356"/>
                </a:moveTo>
                <a:cubicBezTo>
                  <a:pt x="2306842" y="428356"/>
                  <a:pt x="2313066" y="432731"/>
                  <a:pt x="2313066" y="440753"/>
                </a:cubicBezTo>
                <a:cubicBezTo>
                  <a:pt x="2313066" y="448046"/>
                  <a:pt x="2306842" y="454610"/>
                  <a:pt x="2298278" y="454610"/>
                </a:cubicBezTo>
                <a:cubicBezTo>
                  <a:pt x="2290494" y="454610"/>
                  <a:pt x="2283490" y="448046"/>
                  <a:pt x="2283490" y="440753"/>
                </a:cubicBezTo>
                <a:cubicBezTo>
                  <a:pt x="2283490" y="432731"/>
                  <a:pt x="2290494" y="428356"/>
                  <a:pt x="2298278" y="428356"/>
                </a:cubicBezTo>
                <a:close/>
                <a:moveTo>
                  <a:pt x="2226514" y="428356"/>
                </a:moveTo>
                <a:cubicBezTo>
                  <a:pt x="2234537" y="428356"/>
                  <a:pt x="2238914" y="432731"/>
                  <a:pt x="2238914" y="440753"/>
                </a:cubicBezTo>
                <a:cubicBezTo>
                  <a:pt x="2238914" y="448046"/>
                  <a:pt x="2234537" y="454610"/>
                  <a:pt x="2226514" y="454610"/>
                </a:cubicBezTo>
                <a:cubicBezTo>
                  <a:pt x="2218492" y="454610"/>
                  <a:pt x="2212656" y="448046"/>
                  <a:pt x="2212656" y="440753"/>
                </a:cubicBezTo>
                <a:cubicBezTo>
                  <a:pt x="2212656" y="432731"/>
                  <a:pt x="2218492" y="428356"/>
                  <a:pt x="2226514" y="428356"/>
                </a:cubicBezTo>
                <a:close/>
                <a:moveTo>
                  <a:pt x="2155682" y="428356"/>
                </a:moveTo>
                <a:cubicBezTo>
                  <a:pt x="2161517" y="428356"/>
                  <a:pt x="2168079" y="432731"/>
                  <a:pt x="2168079" y="440753"/>
                </a:cubicBezTo>
                <a:cubicBezTo>
                  <a:pt x="2168079" y="448046"/>
                  <a:pt x="2161517" y="454610"/>
                  <a:pt x="2155682" y="454610"/>
                </a:cubicBezTo>
                <a:cubicBezTo>
                  <a:pt x="2147658" y="454610"/>
                  <a:pt x="2141825" y="448046"/>
                  <a:pt x="2141825" y="440753"/>
                </a:cubicBezTo>
                <a:cubicBezTo>
                  <a:pt x="2141825" y="432731"/>
                  <a:pt x="2147658" y="428356"/>
                  <a:pt x="2155682" y="428356"/>
                </a:cubicBezTo>
                <a:close/>
                <a:moveTo>
                  <a:pt x="2084846" y="428356"/>
                </a:moveTo>
                <a:cubicBezTo>
                  <a:pt x="2090682" y="428356"/>
                  <a:pt x="2097246" y="432731"/>
                  <a:pt x="2097246" y="440753"/>
                </a:cubicBezTo>
                <a:cubicBezTo>
                  <a:pt x="2097246" y="448046"/>
                  <a:pt x="2090682" y="454610"/>
                  <a:pt x="2084846" y="454610"/>
                </a:cubicBezTo>
                <a:cubicBezTo>
                  <a:pt x="2076827" y="454610"/>
                  <a:pt x="2070991" y="448046"/>
                  <a:pt x="2070991" y="440753"/>
                </a:cubicBezTo>
                <a:cubicBezTo>
                  <a:pt x="2070991" y="432731"/>
                  <a:pt x="2076827" y="428356"/>
                  <a:pt x="2084846" y="428356"/>
                </a:cubicBezTo>
                <a:close/>
                <a:moveTo>
                  <a:pt x="2011832" y="428356"/>
                </a:moveTo>
                <a:cubicBezTo>
                  <a:pt x="2019855" y="428356"/>
                  <a:pt x="2026418" y="432731"/>
                  <a:pt x="2026418" y="440753"/>
                </a:cubicBezTo>
                <a:cubicBezTo>
                  <a:pt x="2026418" y="448046"/>
                  <a:pt x="2019855" y="454610"/>
                  <a:pt x="2011832" y="454610"/>
                </a:cubicBezTo>
                <a:cubicBezTo>
                  <a:pt x="2005999" y="454610"/>
                  <a:pt x="2000165" y="448046"/>
                  <a:pt x="2000165" y="440753"/>
                </a:cubicBezTo>
                <a:cubicBezTo>
                  <a:pt x="2000165" y="432731"/>
                  <a:pt x="2005999" y="428356"/>
                  <a:pt x="2011832" y="428356"/>
                </a:cubicBezTo>
                <a:close/>
                <a:moveTo>
                  <a:pt x="1938362" y="428356"/>
                </a:moveTo>
                <a:cubicBezTo>
                  <a:pt x="1946382" y="428356"/>
                  <a:pt x="1952216" y="432731"/>
                  <a:pt x="1952216" y="440753"/>
                </a:cubicBezTo>
                <a:cubicBezTo>
                  <a:pt x="1952216" y="448046"/>
                  <a:pt x="1946382" y="454610"/>
                  <a:pt x="1938362" y="454610"/>
                </a:cubicBezTo>
                <a:cubicBezTo>
                  <a:pt x="1932525" y="454610"/>
                  <a:pt x="1925965" y="448046"/>
                  <a:pt x="1925965" y="440753"/>
                </a:cubicBezTo>
                <a:cubicBezTo>
                  <a:pt x="1925965" y="432731"/>
                  <a:pt x="1932525" y="428356"/>
                  <a:pt x="1938362" y="428356"/>
                </a:cubicBezTo>
                <a:close/>
                <a:moveTo>
                  <a:pt x="1867525" y="428356"/>
                </a:moveTo>
                <a:cubicBezTo>
                  <a:pt x="1875547" y="428356"/>
                  <a:pt x="1881384" y="432731"/>
                  <a:pt x="1881384" y="440753"/>
                </a:cubicBezTo>
                <a:cubicBezTo>
                  <a:pt x="1881384" y="448046"/>
                  <a:pt x="1875547" y="454610"/>
                  <a:pt x="1867525" y="454610"/>
                </a:cubicBezTo>
                <a:cubicBezTo>
                  <a:pt x="1860232" y="454610"/>
                  <a:pt x="1855126" y="448046"/>
                  <a:pt x="1855126" y="440753"/>
                </a:cubicBezTo>
                <a:cubicBezTo>
                  <a:pt x="1855126" y="432731"/>
                  <a:pt x="1860232" y="428356"/>
                  <a:pt x="1867525" y="428356"/>
                </a:cubicBezTo>
                <a:close/>
                <a:moveTo>
                  <a:pt x="1799085" y="428356"/>
                </a:moveTo>
                <a:cubicBezTo>
                  <a:pt x="1807644" y="428356"/>
                  <a:pt x="1813873" y="434190"/>
                  <a:pt x="1813873" y="440753"/>
                </a:cubicBezTo>
                <a:cubicBezTo>
                  <a:pt x="1813873" y="448046"/>
                  <a:pt x="1807644" y="454610"/>
                  <a:pt x="1799085" y="454610"/>
                </a:cubicBezTo>
                <a:cubicBezTo>
                  <a:pt x="1790521" y="454610"/>
                  <a:pt x="1784298" y="448046"/>
                  <a:pt x="1784298" y="440753"/>
                </a:cubicBezTo>
                <a:cubicBezTo>
                  <a:pt x="1784298" y="434190"/>
                  <a:pt x="1790521" y="428356"/>
                  <a:pt x="1799085" y="428356"/>
                </a:cubicBezTo>
                <a:close/>
                <a:moveTo>
                  <a:pt x="1728260" y="428356"/>
                </a:moveTo>
                <a:cubicBezTo>
                  <a:pt x="1736822" y="428356"/>
                  <a:pt x="1743046" y="434190"/>
                  <a:pt x="1743046" y="440753"/>
                </a:cubicBezTo>
                <a:cubicBezTo>
                  <a:pt x="1743046" y="448046"/>
                  <a:pt x="1736822" y="454610"/>
                  <a:pt x="1728260" y="454610"/>
                </a:cubicBezTo>
                <a:cubicBezTo>
                  <a:pt x="1719694" y="454610"/>
                  <a:pt x="1713469" y="448046"/>
                  <a:pt x="1713469" y="440753"/>
                </a:cubicBezTo>
                <a:cubicBezTo>
                  <a:pt x="1713469" y="434190"/>
                  <a:pt x="1719694" y="428356"/>
                  <a:pt x="1728260" y="428356"/>
                </a:cubicBezTo>
                <a:close/>
                <a:moveTo>
                  <a:pt x="1657426" y="428356"/>
                </a:moveTo>
                <a:cubicBezTo>
                  <a:pt x="1665212" y="428356"/>
                  <a:pt x="1672218" y="434190"/>
                  <a:pt x="1672218" y="440753"/>
                </a:cubicBezTo>
                <a:cubicBezTo>
                  <a:pt x="1672218" y="448046"/>
                  <a:pt x="1665212" y="454610"/>
                  <a:pt x="1657426" y="454610"/>
                </a:cubicBezTo>
                <a:cubicBezTo>
                  <a:pt x="1648870" y="454610"/>
                  <a:pt x="1642647" y="448046"/>
                  <a:pt x="1642647" y="440753"/>
                </a:cubicBezTo>
                <a:cubicBezTo>
                  <a:pt x="1642647" y="434190"/>
                  <a:pt x="1648870" y="428356"/>
                  <a:pt x="1657426" y="428356"/>
                </a:cubicBezTo>
                <a:close/>
                <a:moveTo>
                  <a:pt x="1582294" y="428356"/>
                </a:moveTo>
                <a:cubicBezTo>
                  <a:pt x="1589590" y="428356"/>
                  <a:pt x="1594697" y="434190"/>
                  <a:pt x="1594697" y="440753"/>
                </a:cubicBezTo>
                <a:cubicBezTo>
                  <a:pt x="1594697" y="448046"/>
                  <a:pt x="1589590" y="454610"/>
                  <a:pt x="1582294" y="454610"/>
                </a:cubicBezTo>
                <a:cubicBezTo>
                  <a:pt x="1574274" y="454610"/>
                  <a:pt x="1568438" y="448046"/>
                  <a:pt x="1568438" y="440753"/>
                </a:cubicBezTo>
                <a:cubicBezTo>
                  <a:pt x="1568438" y="434190"/>
                  <a:pt x="1574274" y="428356"/>
                  <a:pt x="1582294" y="428356"/>
                </a:cubicBezTo>
                <a:close/>
                <a:moveTo>
                  <a:pt x="1512195" y="428356"/>
                </a:moveTo>
                <a:cubicBezTo>
                  <a:pt x="1518027" y="428356"/>
                  <a:pt x="1523862" y="434190"/>
                  <a:pt x="1523862" y="440753"/>
                </a:cubicBezTo>
                <a:cubicBezTo>
                  <a:pt x="1523862" y="448046"/>
                  <a:pt x="1518027" y="454610"/>
                  <a:pt x="1512195" y="454610"/>
                </a:cubicBezTo>
                <a:cubicBezTo>
                  <a:pt x="1504171" y="454610"/>
                  <a:pt x="1497610" y="448046"/>
                  <a:pt x="1497610" y="440753"/>
                </a:cubicBezTo>
                <a:cubicBezTo>
                  <a:pt x="1497610" y="434190"/>
                  <a:pt x="1504171" y="428356"/>
                  <a:pt x="1512195" y="428356"/>
                </a:cubicBezTo>
                <a:close/>
                <a:moveTo>
                  <a:pt x="1439171" y="428356"/>
                </a:moveTo>
                <a:cubicBezTo>
                  <a:pt x="1447188" y="428356"/>
                  <a:pt x="1453023" y="434190"/>
                  <a:pt x="1453023" y="440753"/>
                </a:cubicBezTo>
                <a:cubicBezTo>
                  <a:pt x="1453023" y="448046"/>
                  <a:pt x="1447188" y="454610"/>
                  <a:pt x="1439171" y="454610"/>
                </a:cubicBezTo>
                <a:cubicBezTo>
                  <a:pt x="1433336" y="454610"/>
                  <a:pt x="1426771" y="448046"/>
                  <a:pt x="1426771" y="440753"/>
                </a:cubicBezTo>
                <a:cubicBezTo>
                  <a:pt x="1426771" y="434190"/>
                  <a:pt x="1433336" y="428356"/>
                  <a:pt x="1439171" y="428356"/>
                </a:cubicBezTo>
                <a:close/>
                <a:moveTo>
                  <a:pt x="1368344" y="428356"/>
                </a:moveTo>
                <a:cubicBezTo>
                  <a:pt x="1376365" y="428356"/>
                  <a:pt x="1382196" y="434190"/>
                  <a:pt x="1382196" y="440753"/>
                </a:cubicBezTo>
                <a:cubicBezTo>
                  <a:pt x="1382196" y="448046"/>
                  <a:pt x="1376365" y="454610"/>
                  <a:pt x="1368344" y="454610"/>
                </a:cubicBezTo>
                <a:cubicBezTo>
                  <a:pt x="1362508" y="454610"/>
                  <a:pt x="1355948" y="448046"/>
                  <a:pt x="1355948" y="440753"/>
                </a:cubicBezTo>
                <a:cubicBezTo>
                  <a:pt x="1355948" y="434190"/>
                  <a:pt x="1362508" y="428356"/>
                  <a:pt x="1368344" y="428356"/>
                </a:cubicBezTo>
                <a:close/>
                <a:moveTo>
                  <a:pt x="1297515" y="428356"/>
                </a:moveTo>
                <a:cubicBezTo>
                  <a:pt x="1305538" y="428356"/>
                  <a:pt x="1311372" y="434190"/>
                  <a:pt x="1311372" y="440753"/>
                </a:cubicBezTo>
                <a:cubicBezTo>
                  <a:pt x="1311372" y="448046"/>
                  <a:pt x="1305538" y="454610"/>
                  <a:pt x="1297515" y="454610"/>
                </a:cubicBezTo>
                <a:cubicBezTo>
                  <a:pt x="1289495" y="454610"/>
                  <a:pt x="1285118" y="448046"/>
                  <a:pt x="1285118" y="440753"/>
                </a:cubicBezTo>
                <a:cubicBezTo>
                  <a:pt x="1285118" y="434190"/>
                  <a:pt x="1289495" y="428356"/>
                  <a:pt x="1297515" y="428356"/>
                </a:cubicBezTo>
                <a:close/>
                <a:moveTo>
                  <a:pt x="1225703" y="428356"/>
                </a:moveTo>
                <a:cubicBezTo>
                  <a:pt x="1233487" y="428356"/>
                  <a:pt x="1240491" y="434190"/>
                  <a:pt x="1240491" y="440753"/>
                </a:cubicBezTo>
                <a:cubicBezTo>
                  <a:pt x="1240491" y="448046"/>
                  <a:pt x="1233487" y="454610"/>
                  <a:pt x="1225703" y="454610"/>
                </a:cubicBezTo>
                <a:cubicBezTo>
                  <a:pt x="1217156" y="454610"/>
                  <a:pt x="1210925" y="448046"/>
                  <a:pt x="1210925" y="440753"/>
                </a:cubicBezTo>
                <a:cubicBezTo>
                  <a:pt x="1210925" y="434190"/>
                  <a:pt x="1217156" y="428356"/>
                  <a:pt x="1225703" y="428356"/>
                </a:cubicBezTo>
                <a:close/>
                <a:moveTo>
                  <a:pt x="1154886" y="428356"/>
                </a:moveTo>
                <a:cubicBezTo>
                  <a:pt x="1162673" y="428356"/>
                  <a:pt x="1169676" y="434190"/>
                  <a:pt x="1169676" y="440753"/>
                </a:cubicBezTo>
                <a:cubicBezTo>
                  <a:pt x="1169676" y="448046"/>
                  <a:pt x="1162673" y="454610"/>
                  <a:pt x="1154886" y="454610"/>
                </a:cubicBezTo>
                <a:cubicBezTo>
                  <a:pt x="1146323" y="454610"/>
                  <a:pt x="1140096" y="448046"/>
                  <a:pt x="1140096" y="440753"/>
                </a:cubicBezTo>
                <a:cubicBezTo>
                  <a:pt x="1140096" y="434190"/>
                  <a:pt x="1146323" y="428356"/>
                  <a:pt x="1154886" y="428356"/>
                </a:cubicBezTo>
                <a:close/>
                <a:moveTo>
                  <a:pt x="1084056" y="428356"/>
                </a:moveTo>
                <a:cubicBezTo>
                  <a:pt x="1091840" y="428356"/>
                  <a:pt x="1098844" y="434190"/>
                  <a:pt x="1098844" y="440753"/>
                </a:cubicBezTo>
                <a:cubicBezTo>
                  <a:pt x="1098844" y="448046"/>
                  <a:pt x="1091840" y="454610"/>
                  <a:pt x="1084056" y="454610"/>
                </a:cubicBezTo>
                <a:cubicBezTo>
                  <a:pt x="1075492" y="454610"/>
                  <a:pt x="1069267" y="448046"/>
                  <a:pt x="1069267" y="440753"/>
                </a:cubicBezTo>
                <a:cubicBezTo>
                  <a:pt x="1069267" y="434190"/>
                  <a:pt x="1075492" y="428356"/>
                  <a:pt x="1084056" y="428356"/>
                </a:cubicBezTo>
                <a:close/>
                <a:moveTo>
                  <a:pt x="1013015" y="428356"/>
                </a:moveTo>
                <a:cubicBezTo>
                  <a:pt x="1020312" y="428356"/>
                  <a:pt x="1024685" y="434190"/>
                  <a:pt x="1024685" y="440753"/>
                </a:cubicBezTo>
                <a:cubicBezTo>
                  <a:pt x="1024685" y="448046"/>
                  <a:pt x="1020312" y="454610"/>
                  <a:pt x="1013015" y="454610"/>
                </a:cubicBezTo>
                <a:cubicBezTo>
                  <a:pt x="1004998" y="454610"/>
                  <a:pt x="998434" y="448046"/>
                  <a:pt x="998434" y="440753"/>
                </a:cubicBezTo>
                <a:cubicBezTo>
                  <a:pt x="998434" y="434190"/>
                  <a:pt x="1004998" y="428356"/>
                  <a:pt x="1013015" y="428356"/>
                </a:cubicBezTo>
                <a:close/>
                <a:moveTo>
                  <a:pt x="941465" y="428356"/>
                </a:moveTo>
                <a:cubicBezTo>
                  <a:pt x="948030" y="428356"/>
                  <a:pt x="953864" y="434190"/>
                  <a:pt x="953864" y="440753"/>
                </a:cubicBezTo>
                <a:cubicBezTo>
                  <a:pt x="953864" y="448046"/>
                  <a:pt x="948030" y="454610"/>
                  <a:pt x="941465" y="454610"/>
                </a:cubicBezTo>
                <a:cubicBezTo>
                  <a:pt x="934168" y="454610"/>
                  <a:pt x="927611" y="448046"/>
                  <a:pt x="927611" y="440753"/>
                </a:cubicBezTo>
                <a:cubicBezTo>
                  <a:pt x="927611" y="434190"/>
                  <a:pt x="934168" y="428356"/>
                  <a:pt x="941465" y="428356"/>
                </a:cubicBezTo>
                <a:close/>
                <a:moveTo>
                  <a:pt x="870633" y="428356"/>
                </a:moveTo>
                <a:cubicBezTo>
                  <a:pt x="877194" y="428356"/>
                  <a:pt x="883030" y="434190"/>
                  <a:pt x="883030" y="440753"/>
                </a:cubicBezTo>
                <a:cubicBezTo>
                  <a:pt x="883030" y="448046"/>
                  <a:pt x="877194" y="454610"/>
                  <a:pt x="870633" y="454610"/>
                </a:cubicBezTo>
                <a:cubicBezTo>
                  <a:pt x="863341" y="454610"/>
                  <a:pt x="856774" y="448046"/>
                  <a:pt x="856774" y="440753"/>
                </a:cubicBezTo>
                <a:cubicBezTo>
                  <a:pt x="856774" y="434190"/>
                  <a:pt x="863341" y="428356"/>
                  <a:pt x="870633" y="428356"/>
                </a:cubicBezTo>
                <a:close/>
                <a:moveTo>
                  <a:pt x="798344" y="428356"/>
                </a:moveTo>
                <a:cubicBezTo>
                  <a:pt x="806370" y="428356"/>
                  <a:pt x="812196" y="434190"/>
                  <a:pt x="812196" y="440753"/>
                </a:cubicBezTo>
                <a:cubicBezTo>
                  <a:pt x="812196" y="448046"/>
                  <a:pt x="806370" y="454610"/>
                  <a:pt x="798344" y="454610"/>
                </a:cubicBezTo>
                <a:cubicBezTo>
                  <a:pt x="792510" y="454610"/>
                  <a:pt x="785947" y="448046"/>
                  <a:pt x="785947" y="440753"/>
                </a:cubicBezTo>
                <a:cubicBezTo>
                  <a:pt x="785947" y="434190"/>
                  <a:pt x="792510" y="428356"/>
                  <a:pt x="798344" y="428356"/>
                </a:cubicBezTo>
                <a:close/>
                <a:moveTo>
                  <a:pt x="724138" y="428356"/>
                </a:moveTo>
                <a:cubicBezTo>
                  <a:pt x="731434" y="428356"/>
                  <a:pt x="738002" y="434190"/>
                  <a:pt x="738002" y="442212"/>
                </a:cubicBezTo>
                <a:cubicBezTo>
                  <a:pt x="738002" y="448046"/>
                  <a:pt x="731434" y="454610"/>
                  <a:pt x="724138" y="454610"/>
                </a:cubicBezTo>
                <a:cubicBezTo>
                  <a:pt x="717578" y="454610"/>
                  <a:pt x="711747" y="448046"/>
                  <a:pt x="711747" y="442212"/>
                </a:cubicBezTo>
                <a:cubicBezTo>
                  <a:pt x="711747" y="434190"/>
                  <a:pt x="717578" y="428356"/>
                  <a:pt x="724138" y="428356"/>
                </a:cubicBezTo>
                <a:close/>
                <a:moveTo>
                  <a:pt x="653312" y="428356"/>
                </a:moveTo>
                <a:cubicBezTo>
                  <a:pt x="660604" y="428356"/>
                  <a:pt x="667165" y="434190"/>
                  <a:pt x="667165" y="442212"/>
                </a:cubicBezTo>
                <a:cubicBezTo>
                  <a:pt x="667165" y="448046"/>
                  <a:pt x="660604" y="454610"/>
                  <a:pt x="653312" y="454610"/>
                </a:cubicBezTo>
                <a:cubicBezTo>
                  <a:pt x="645288" y="454610"/>
                  <a:pt x="640912" y="448046"/>
                  <a:pt x="640912" y="442212"/>
                </a:cubicBezTo>
                <a:cubicBezTo>
                  <a:pt x="640912" y="434190"/>
                  <a:pt x="645288" y="428356"/>
                  <a:pt x="653312" y="428356"/>
                </a:cubicBezTo>
                <a:close/>
                <a:moveTo>
                  <a:pt x="3796752" y="424982"/>
                </a:moveTo>
                <a:cubicBezTo>
                  <a:pt x="3804774" y="424982"/>
                  <a:pt x="3810608" y="431209"/>
                  <a:pt x="3810608" y="439771"/>
                </a:cubicBezTo>
                <a:cubicBezTo>
                  <a:pt x="3810608" y="447555"/>
                  <a:pt x="3804774" y="454560"/>
                  <a:pt x="3796752" y="454560"/>
                </a:cubicBezTo>
                <a:cubicBezTo>
                  <a:pt x="3790918" y="454560"/>
                  <a:pt x="3784355" y="447555"/>
                  <a:pt x="3784355" y="439771"/>
                </a:cubicBezTo>
                <a:cubicBezTo>
                  <a:pt x="3784355" y="431209"/>
                  <a:pt x="3790918" y="424982"/>
                  <a:pt x="3796752" y="424982"/>
                </a:cubicBezTo>
                <a:close/>
                <a:moveTo>
                  <a:pt x="3725922" y="424982"/>
                </a:moveTo>
                <a:cubicBezTo>
                  <a:pt x="3733944" y="424982"/>
                  <a:pt x="3739778" y="431209"/>
                  <a:pt x="3739778" y="439771"/>
                </a:cubicBezTo>
                <a:cubicBezTo>
                  <a:pt x="3739778" y="447555"/>
                  <a:pt x="3733944" y="454560"/>
                  <a:pt x="3725922" y="454560"/>
                </a:cubicBezTo>
                <a:cubicBezTo>
                  <a:pt x="3719359" y="454560"/>
                  <a:pt x="3713525" y="447555"/>
                  <a:pt x="3713525" y="439771"/>
                </a:cubicBezTo>
                <a:cubicBezTo>
                  <a:pt x="3713525" y="431209"/>
                  <a:pt x="3717900" y="424982"/>
                  <a:pt x="3725922" y="424982"/>
                </a:cubicBezTo>
                <a:close/>
                <a:moveTo>
                  <a:pt x="3655091" y="424982"/>
                </a:moveTo>
                <a:cubicBezTo>
                  <a:pt x="3662384" y="424982"/>
                  <a:pt x="3668947" y="431209"/>
                  <a:pt x="3668947" y="439771"/>
                </a:cubicBezTo>
                <a:cubicBezTo>
                  <a:pt x="3668947" y="447555"/>
                  <a:pt x="3662384" y="454560"/>
                  <a:pt x="3655091" y="454560"/>
                </a:cubicBezTo>
                <a:cubicBezTo>
                  <a:pt x="3647069" y="454560"/>
                  <a:pt x="3642694" y="447555"/>
                  <a:pt x="3642694" y="439771"/>
                </a:cubicBezTo>
                <a:cubicBezTo>
                  <a:pt x="3642694" y="431209"/>
                  <a:pt x="3647069" y="424982"/>
                  <a:pt x="3655091" y="424982"/>
                </a:cubicBezTo>
                <a:close/>
                <a:moveTo>
                  <a:pt x="3583280" y="424982"/>
                </a:moveTo>
                <a:cubicBezTo>
                  <a:pt x="3591064" y="424982"/>
                  <a:pt x="3598069" y="431209"/>
                  <a:pt x="3598069" y="439771"/>
                </a:cubicBezTo>
                <a:cubicBezTo>
                  <a:pt x="3598069" y="447555"/>
                  <a:pt x="3591064" y="454560"/>
                  <a:pt x="3583280" y="454560"/>
                </a:cubicBezTo>
                <a:cubicBezTo>
                  <a:pt x="3574718" y="454560"/>
                  <a:pt x="3568491" y="447555"/>
                  <a:pt x="3568491" y="439771"/>
                </a:cubicBezTo>
                <a:cubicBezTo>
                  <a:pt x="3568491" y="431209"/>
                  <a:pt x="3574718" y="424982"/>
                  <a:pt x="3583280" y="424982"/>
                </a:cubicBezTo>
                <a:close/>
                <a:moveTo>
                  <a:pt x="3512449" y="424982"/>
                </a:moveTo>
                <a:cubicBezTo>
                  <a:pt x="3520232" y="424982"/>
                  <a:pt x="3527237" y="431209"/>
                  <a:pt x="3527237" y="439771"/>
                </a:cubicBezTo>
                <a:cubicBezTo>
                  <a:pt x="3527237" y="447555"/>
                  <a:pt x="3520232" y="454560"/>
                  <a:pt x="3512449" y="454560"/>
                </a:cubicBezTo>
                <a:cubicBezTo>
                  <a:pt x="3503887" y="454560"/>
                  <a:pt x="3497661" y="447555"/>
                  <a:pt x="3497661" y="439771"/>
                </a:cubicBezTo>
                <a:cubicBezTo>
                  <a:pt x="3497661" y="431209"/>
                  <a:pt x="3503887" y="424982"/>
                  <a:pt x="3512449" y="424982"/>
                </a:cubicBezTo>
                <a:close/>
                <a:moveTo>
                  <a:pt x="3440686" y="424982"/>
                </a:moveTo>
                <a:cubicBezTo>
                  <a:pt x="3448708" y="424982"/>
                  <a:pt x="3453083" y="431209"/>
                  <a:pt x="3453083" y="439771"/>
                </a:cubicBezTo>
                <a:cubicBezTo>
                  <a:pt x="3453083" y="447555"/>
                  <a:pt x="3448708" y="454560"/>
                  <a:pt x="3440686" y="454560"/>
                </a:cubicBezTo>
                <a:cubicBezTo>
                  <a:pt x="3433393" y="454560"/>
                  <a:pt x="3426830" y="447555"/>
                  <a:pt x="3426830" y="439771"/>
                </a:cubicBezTo>
                <a:cubicBezTo>
                  <a:pt x="3426830" y="431209"/>
                  <a:pt x="3433393" y="424982"/>
                  <a:pt x="3440686" y="424982"/>
                </a:cubicBezTo>
                <a:close/>
                <a:moveTo>
                  <a:pt x="3369857" y="424982"/>
                </a:moveTo>
                <a:cubicBezTo>
                  <a:pt x="3376420" y="424982"/>
                  <a:pt x="3382254" y="431209"/>
                  <a:pt x="3382254" y="439771"/>
                </a:cubicBezTo>
                <a:cubicBezTo>
                  <a:pt x="3382254" y="447555"/>
                  <a:pt x="3376420" y="454560"/>
                  <a:pt x="3369857" y="454560"/>
                </a:cubicBezTo>
                <a:cubicBezTo>
                  <a:pt x="3362564" y="454560"/>
                  <a:pt x="3356001" y="447555"/>
                  <a:pt x="3356001" y="439771"/>
                </a:cubicBezTo>
                <a:cubicBezTo>
                  <a:pt x="3356001" y="431209"/>
                  <a:pt x="3362564" y="424982"/>
                  <a:pt x="3369857" y="424982"/>
                </a:cubicBezTo>
                <a:close/>
                <a:moveTo>
                  <a:pt x="3299097" y="424982"/>
                </a:moveTo>
                <a:cubicBezTo>
                  <a:pt x="3305656" y="424982"/>
                  <a:pt x="3311491" y="431209"/>
                  <a:pt x="3311491" y="439771"/>
                </a:cubicBezTo>
                <a:cubicBezTo>
                  <a:pt x="3311491" y="447555"/>
                  <a:pt x="3305656" y="454560"/>
                  <a:pt x="3299097" y="454560"/>
                </a:cubicBezTo>
                <a:cubicBezTo>
                  <a:pt x="3291802" y="454560"/>
                  <a:pt x="3285240" y="447555"/>
                  <a:pt x="3285240" y="439771"/>
                </a:cubicBezTo>
                <a:cubicBezTo>
                  <a:pt x="3285240" y="431209"/>
                  <a:pt x="3291802" y="424982"/>
                  <a:pt x="3299097" y="424982"/>
                </a:cubicBezTo>
                <a:close/>
                <a:moveTo>
                  <a:pt x="3226805" y="424982"/>
                </a:moveTo>
                <a:cubicBezTo>
                  <a:pt x="3234825" y="424982"/>
                  <a:pt x="3240664" y="431209"/>
                  <a:pt x="3240664" y="439771"/>
                </a:cubicBezTo>
                <a:cubicBezTo>
                  <a:pt x="3240664" y="447555"/>
                  <a:pt x="3234825" y="454560"/>
                  <a:pt x="3226805" y="454560"/>
                </a:cubicBezTo>
                <a:cubicBezTo>
                  <a:pt x="3220242" y="454560"/>
                  <a:pt x="3214406" y="447555"/>
                  <a:pt x="3214406" y="439771"/>
                </a:cubicBezTo>
                <a:cubicBezTo>
                  <a:pt x="3214406" y="431209"/>
                  <a:pt x="3220242" y="424982"/>
                  <a:pt x="3226805" y="424982"/>
                </a:cubicBezTo>
                <a:close/>
                <a:moveTo>
                  <a:pt x="3152602" y="424982"/>
                </a:moveTo>
                <a:cubicBezTo>
                  <a:pt x="3159895" y="424982"/>
                  <a:pt x="3166460" y="431209"/>
                  <a:pt x="3166460" y="439771"/>
                </a:cubicBezTo>
                <a:cubicBezTo>
                  <a:pt x="3166460" y="447555"/>
                  <a:pt x="3159895" y="454560"/>
                  <a:pt x="3152602" y="454560"/>
                </a:cubicBezTo>
                <a:cubicBezTo>
                  <a:pt x="3146038" y="454560"/>
                  <a:pt x="3140203" y="447555"/>
                  <a:pt x="3140203" y="439771"/>
                </a:cubicBezTo>
                <a:cubicBezTo>
                  <a:pt x="3140203" y="431209"/>
                  <a:pt x="3146038" y="424982"/>
                  <a:pt x="3152602" y="424982"/>
                </a:cubicBezTo>
                <a:close/>
                <a:moveTo>
                  <a:pt x="3081772" y="424982"/>
                </a:moveTo>
                <a:cubicBezTo>
                  <a:pt x="3089064" y="424982"/>
                  <a:pt x="3095624" y="431209"/>
                  <a:pt x="3095624" y="439771"/>
                </a:cubicBezTo>
                <a:cubicBezTo>
                  <a:pt x="3095624" y="447555"/>
                  <a:pt x="3089064" y="454560"/>
                  <a:pt x="3081772" y="454560"/>
                </a:cubicBezTo>
                <a:cubicBezTo>
                  <a:pt x="3073748" y="454560"/>
                  <a:pt x="3069372" y="447555"/>
                  <a:pt x="3069372" y="439771"/>
                </a:cubicBezTo>
                <a:cubicBezTo>
                  <a:pt x="3069372" y="431209"/>
                  <a:pt x="3073748" y="424982"/>
                  <a:pt x="3081772" y="424982"/>
                </a:cubicBezTo>
                <a:close/>
                <a:moveTo>
                  <a:pt x="3013715" y="424982"/>
                </a:moveTo>
                <a:cubicBezTo>
                  <a:pt x="3021305" y="424982"/>
                  <a:pt x="3028135" y="431209"/>
                  <a:pt x="3028135" y="439771"/>
                </a:cubicBezTo>
                <a:cubicBezTo>
                  <a:pt x="3028135" y="447555"/>
                  <a:pt x="3021305" y="454560"/>
                  <a:pt x="3013715" y="454560"/>
                </a:cubicBezTo>
                <a:cubicBezTo>
                  <a:pt x="3005368" y="454560"/>
                  <a:pt x="2998539" y="447555"/>
                  <a:pt x="2998539" y="439771"/>
                </a:cubicBezTo>
                <a:cubicBezTo>
                  <a:pt x="2998539" y="431209"/>
                  <a:pt x="3005368" y="424982"/>
                  <a:pt x="3013715" y="424982"/>
                </a:cubicBezTo>
                <a:close/>
                <a:moveTo>
                  <a:pt x="2942491" y="424982"/>
                </a:moveTo>
                <a:cubicBezTo>
                  <a:pt x="2951052" y="424982"/>
                  <a:pt x="2957286" y="431209"/>
                  <a:pt x="2957286" y="439771"/>
                </a:cubicBezTo>
                <a:cubicBezTo>
                  <a:pt x="2957286" y="447555"/>
                  <a:pt x="2951052" y="454560"/>
                  <a:pt x="2942491" y="454560"/>
                </a:cubicBezTo>
                <a:cubicBezTo>
                  <a:pt x="2934710" y="454560"/>
                  <a:pt x="2927708" y="447555"/>
                  <a:pt x="2927708" y="439771"/>
                </a:cubicBezTo>
                <a:cubicBezTo>
                  <a:pt x="2927708" y="431209"/>
                  <a:pt x="2934710" y="424982"/>
                  <a:pt x="2942491" y="424982"/>
                </a:cubicBezTo>
                <a:close/>
                <a:moveTo>
                  <a:pt x="2868291" y="424982"/>
                </a:moveTo>
                <a:cubicBezTo>
                  <a:pt x="2876858" y="424982"/>
                  <a:pt x="2883085" y="431209"/>
                  <a:pt x="2883085" y="439771"/>
                </a:cubicBezTo>
                <a:cubicBezTo>
                  <a:pt x="2883085" y="447555"/>
                  <a:pt x="2876858" y="454560"/>
                  <a:pt x="2868291" y="454560"/>
                </a:cubicBezTo>
                <a:cubicBezTo>
                  <a:pt x="2860509" y="454560"/>
                  <a:pt x="2853504" y="447555"/>
                  <a:pt x="2853504" y="439771"/>
                </a:cubicBezTo>
                <a:cubicBezTo>
                  <a:pt x="2853504" y="431209"/>
                  <a:pt x="2860509" y="424982"/>
                  <a:pt x="2868291" y="424982"/>
                </a:cubicBezTo>
                <a:close/>
                <a:moveTo>
                  <a:pt x="2796533" y="424982"/>
                </a:moveTo>
                <a:cubicBezTo>
                  <a:pt x="2804555" y="424982"/>
                  <a:pt x="2808932" y="431209"/>
                  <a:pt x="2808932" y="439771"/>
                </a:cubicBezTo>
                <a:cubicBezTo>
                  <a:pt x="2808932" y="447555"/>
                  <a:pt x="2804555" y="454560"/>
                  <a:pt x="2796533" y="454560"/>
                </a:cubicBezTo>
                <a:cubicBezTo>
                  <a:pt x="2789240" y="454560"/>
                  <a:pt x="2782678" y="447555"/>
                  <a:pt x="2782678" y="439771"/>
                </a:cubicBezTo>
                <a:cubicBezTo>
                  <a:pt x="2782678" y="431209"/>
                  <a:pt x="2789240" y="424982"/>
                  <a:pt x="2796533" y="424982"/>
                </a:cubicBezTo>
                <a:close/>
                <a:moveTo>
                  <a:pt x="2725695" y="424982"/>
                </a:moveTo>
                <a:cubicBezTo>
                  <a:pt x="2731532" y="424982"/>
                  <a:pt x="2738097" y="431209"/>
                  <a:pt x="2738097" y="439771"/>
                </a:cubicBezTo>
                <a:cubicBezTo>
                  <a:pt x="2738097" y="447555"/>
                  <a:pt x="2731532" y="454560"/>
                  <a:pt x="2725695" y="454560"/>
                </a:cubicBezTo>
                <a:cubicBezTo>
                  <a:pt x="2717681" y="454560"/>
                  <a:pt x="2711846" y="447555"/>
                  <a:pt x="2711846" y="439771"/>
                </a:cubicBezTo>
                <a:cubicBezTo>
                  <a:pt x="2711846" y="431209"/>
                  <a:pt x="2717681" y="424982"/>
                  <a:pt x="2725695" y="424982"/>
                </a:cubicBezTo>
                <a:close/>
                <a:moveTo>
                  <a:pt x="2654870" y="424982"/>
                </a:moveTo>
                <a:cubicBezTo>
                  <a:pt x="2660705" y="424982"/>
                  <a:pt x="2667270" y="431209"/>
                  <a:pt x="2667270" y="439771"/>
                </a:cubicBezTo>
                <a:cubicBezTo>
                  <a:pt x="2667270" y="447555"/>
                  <a:pt x="2660705" y="454560"/>
                  <a:pt x="2654870" y="454560"/>
                </a:cubicBezTo>
                <a:cubicBezTo>
                  <a:pt x="2646850" y="454560"/>
                  <a:pt x="2641018" y="447555"/>
                  <a:pt x="2641018" y="439771"/>
                </a:cubicBezTo>
                <a:cubicBezTo>
                  <a:pt x="2641018" y="431209"/>
                  <a:pt x="2646850" y="424982"/>
                  <a:pt x="2654870" y="424982"/>
                </a:cubicBezTo>
                <a:close/>
                <a:moveTo>
                  <a:pt x="2582580" y="424982"/>
                </a:moveTo>
                <a:cubicBezTo>
                  <a:pt x="2589875" y="424982"/>
                  <a:pt x="2596437" y="431209"/>
                  <a:pt x="2596437" y="439771"/>
                </a:cubicBezTo>
                <a:cubicBezTo>
                  <a:pt x="2596437" y="447555"/>
                  <a:pt x="2589875" y="454560"/>
                  <a:pt x="2582580" y="454560"/>
                </a:cubicBezTo>
                <a:cubicBezTo>
                  <a:pt x="2576019" y="454560"/>
                  <a:pt x="2570184" y="447555"/>
                  <a:pt x="2570184" y="439771"/>
                </a:cubicBezTo>
                <a:cubicBezTo>
                  <a:pt x="2570184" y="431209"/>
                  <a:pt x="2576019" y="424982"/>
                  <a:pt x="2582580" y="424982"/>
                </a:cubicBezTo>
                <a:close/>
                <a:moveTo>
                  <a:pt x="2511026" y="424982"/>
                </a:moveTo>
                <a:cubicBezTo>
                  <a:pt x="2519047" y="424982"/>
                  <a:pt x="2525610" y="431209"/>
                  <a:pt x="2525610" y="439771"/>
                </a:cubicBezTo>
                <a:cubicBezTo>
                  <a:pt x="2525610" y="447555"/>
                  <a:pt x="2519047" y="454560"/>
                  <a:pt x="2511026" y="454560"/>
                </a:cubicBezTo>
                <a:cubicBezTo>
                  <a:pt x="2503735" y="454560"/>
                  <a:pt x="2499361" y="447555"/>
                  <a:pt x="2499361" y="439771"/>
                </a:cubicBezTo>
                <a:cubicBezTo>
                  <a:pt x="2499361" y="431209"/>
                  <a:pt x="2503735" y="424982"/>
                  <a:pt x="2511026" y="424982"/>
                </a:cubicBezTo>
                <a:close/>
                <a:moveTo>
                  <a:pt x="1799085" y="357525"/>
                </a:moveTo>
                <a:cubicBezTo>
                  <a:pt x="1807647" y="357525"/>
                  <a:pt x="1813873" y="361900"/>
                  <a:pt x="1813873" y="369922"/>
                </a:cubicBezTo>
                <a:cubicBezTo>
                  <a:pt x="1813873" y="377215"/>
                  <a:pt x="1807647" y="383779"/>
                  <a:pt x="1799085" y="383779"/>
                </a:cubicBezTo>
                <a:cubicBezTo>
                  <a:pt x="1790525" y="383779"/>
                  <a:pt x="1784300" y="377215"/>
                  <a:pt x="1784300" y="369922"/>
                </a:cubicBezTo>
                <a:cubicBezTo>
                  <a:pt x="1784300" y="361900"/>
                  <a:pt x="1790525" y="357525"/>
                  <a:pt x="1799085" y="357525"/>
                </a:cubicBezTo>
                <a:close/>
                <a:moveTo>
                  <a:pt x="1728262" y="357525"/>
                </a:moveTo>
                <a:cubicBezTo>
                  <a:pt x="1736825" y="357525"/>
                  <a:pt x="1743049" y="361900"/>
                  <a:pt x="1743049" y="369922"/>
                </a:cubicBezTo>
                <a:cubicBezTo>
                  <a:pt x="1743049" y="377215"/>
                  <a:pt x="1736825" y="383779"/>
                  <a:pt x="1728262" y="383779"/>
                </a:cubicBezTo>
                <a:cubicBezTo>
                  <a:pt x="1719697" y="383779"/>
                  <a:pt x="1713470" y="377215"/>
                  <a:pt x="1713470" y="369922"/>
                </a:cubicBezTo>
                <a:cubicBezTo>
                  <a:pt x="1713470" y="361900"/>
                  <a:pt x="1719697" y="357525"/>
                  <a:pt x="1728262" y="357525"/>
                </a:cubicBezTo>
                <a:close/>
                <a:moveTo>
                  <a:pt x="1657429" y="357525"/>
                </a:moveTo>
                <a:cubicBezTo>
                  <a:pt x="1665215" y="357525"/>
                  <a:pt x="1672220" y="361900"/>
                  <a:pt x="1672220" y="369922"/>
                </a:cubicBezTo>
                <a:cubicBezTo>
                  <a:pt x="1672220" y="377215"/>
                  <a:pt x="1665215" y="383779"/>
                  <a:pt x="1657429" y="383779"/>
                </a:cubicBezTo>
                <a:cubicBezTo>
                  <a:pt x="1648870" y="383779"/>
                  <a:pt x="1642650" y="377215"/>
                  <a:pt x="1642650" y="369922"/>
                </a:cubicBezTo>
                <a:cubicBezTo>
                  <a:pt x="1642650" y="361900"/>
                  <a:pt x="1648870" y="357525"/>
                  <a:pt x="1657429" y="357525"/>
                </a:cubicBezTo>
                <a:close/>
                <a:moveTo>
                  <a:pt x="1582296" y="357525"/>
                </a:moveTo>
                <a:cubicBezTo>
                  <a:pt x="1589593" y="357525"/>
                  <a:pt x="1594704" y="361900"/>
                  <a:pt x="1594704" y="369922"/>
                </a:cubicBezTo>
                <a:cubicBezTo>
                  <a:pt x="1594704" y="377215"/>
                  <a:pt x="1589593" y="383779"/>
                  <a:pt x="1582296" y="383779"/>
                </a:cubicBezTo>
                <a:cubicBezTo>
                  <a:pt x="1574274" y="383779"/>
                  <a:pt x="1568441" y="377215"/>
                  <a:pt x="1568441" y="369922"/>
                </a:cubicBezTo>
                <a:cubicBezTo>
                  <a:pt x="1568441" y="361900"/>
                  <a:pt x="1574274" y="357525"/>
                  <a:pt x="1582296" y="357525"/>
                </a:cubicBezTo>
                <a:close/>
                <a:moveTo>
                  <a:pt x="1512195" y="357525"/>
                </a:moveTo>
                <a:cubicBezTo>
                  <a:pt x="1518030" y="357525"/>
                  <a:pt x="1523863" y="361900"/>
                  <a:pt x="1523863" y="369922"/>
                </a:cubicBezTo>
                <a:cubicBezTo>
                  <a:pt x="1523863" y="377215"/>
                  <a:pt x="1518030" y="383779"/>
                  <a:pt x="1512195" y="383779"/>
                </a:cubicBezTo>
                <a:cubicBezTo>
                  <a:pt x="1504171" y="383779"/>
                  <a:pt x="1497612" y="377215"/>
                  <a:pt x="1497612" y="369922"/>
                </a:cubicBezTo>
                <a:cubicBezTo>
                  <a:pt x="1497612" y="361900"/>
                  <a:pt x="1504171" y="357525"/>
                  <a:pt x="1512195" y="357525"/>
                </a:cubicBezTo>
                <a:close/>
                <a:moveTo>
                  <a:pt x="1439171" y="357525"/>
                </a:moveTo>
                <a:cubicBezTo>
                  <a:pt x="1447188" y="357525"/>
                  <a:pt x="1453023" y="361900"/>
                  <a:pt x="1453023" y="369922"/>
                </a:cubicBezTo>
                <a:cubicBezTo>
                  <a:pt x="1453023" y="377215"/>
                  <a:pt x="1447188" y="383779"/>
                  <a:pt x="1439171" y="383779"/>
                </a:cubicBezTo>
                <a:cubicBezTo>
                  <a:pt x="1433336" y="383779"/>
                  <a:pt x="1426774" y="377215"/>
                  <a:pt x="1426774" y="369922"/>
                </a:cubicBezTo>
                <a:cubicBezTo>
                  <a:pt x="1426774" y="361900"/>
                  <a:pt x="1433336" y="357525"/>
                  <a:pt x="1439171" y="357525"/>
                </a:cubicBezTo>
                <a:close/>
                <a:moveTo>
                  <a:pt x="1368347" y="357525"/>
                </a:moveTo>
                <a:cubicBezTo>
                  <a:pt x="1376368" y="357525"/>
                  <a:pt x="1382199" y="361900"/>
                  <a:pt x="1382199" y="369922"/>
                </a:cubicBezTo>
                <a:cubicBezTo>
                  <a:pt x="1382199" y="377215"/>
                  <a:pt x="1376368" y="383779"/>
                  <a:pt x="1368347" y="383779"/>
                </a:cubicBezTo>
                <a:cubicBezTo>
                  <a:pt x="1362508" y="383779"/>
                  <a:pt x="1355949" y="377215"/>
                  <a:pt x="1355949" y="369922"/>
                </a:cubicBezTo>
                <a:cubicBezTo>
                  <a:pt x="1355949" y="361900"/>
                  <a:pt x="1362508" y="357525"/>
                  <a:pt x="1368347" y="357525"/>
                </a:cubicBezTo>
                <a:close/>
                <a:moveTo>
                  <a:pt x="1297518" y="357525"/>
                </a:moveTo>
                <a:cubicBezTo>
                  <a:pt x="1305540" y="357525"/>
                  <a:pt x="1311374" y="361900"/>
                  <a:pt x="1311374" y="369922"/>
                </a:cubicBezTo>
                <a:cubicBezTo>
                  <a:pt x="1311374" y="377215"/>
                  <a:pt x="1305540" y="383779"/>
                  <a:pt x="1297518" y="383779"/>
                </a:cubicBezTo>
                <a:cubicBezTo>
                  <a:pt x="1289495" y="383779"/>
                  <a:pt x="1285121" y="377215"/>
                  <a:pt x="1285121" y="369922"/>
                </a:cubicBezTo>
                <a:cubicBezTo>
                  <a:pt x="1285121" y="361900"/>
                  <a:pt x="1289495" y="357525"/>
                  <a:pt x="1297518" y="357525"/>
                </a:cubicBezTo>
                <a:close/>
                <a:moveTo>
                  <a:pt x="1225703" y="357525"/>
                </a:moveTo>
                <a:cubicBezTo>
                  <a:pt x="1233487" y="357525"/>
                  <a:pt x="1240493" y="363359"/>
                  <a:pt x="1240493" y="369922"/>
                </a:cubicBezTo>
                <a:cubicBezTo>
                  <a:pt x="1240493" y="377215"/>
                  <a:pt x="1233487" y="383779"/>
                  <a:pt x="1225703" y="383779"/>
                </a:cubicBezTo>
                <a:cubicBezTo>
                  <a:pt x="1217156" y="383779"/>
                  <a:pt x="1210926" y="377215"/>
                  <a:pt x="1210926" y="369922"/>
                </a:cubicBezTo>
                <a:cubicBezTo>
                  <a:pt x="1210926" y="363359"/>
                  <a:pt x="1217156" y="357525"/>
                  <a:pt x="1225703" y="357525"/>
                </a:cubicBezTo>
                <a:close/>
                <a:moveTo>
                  <a:pt x="1154890" y="357525"/>
                </a:moveTo>
                <a:cubicBezTo>
                  <a:pt x="1162673" y="357525"/>
                  <a:pt x="1169676" y="363359"/>
                  <a:pt x="1169676" y="369922"/>
                </a:cubicBezTo>
                <a:cubicBezTo>
                  <a:pt x="1169676" y="377215"/>
                  <a:pt x="1162673" y="383779"/>
                  <a:pt x="1154890" y="383779"/>
                </a:cubicBezTo>
                <a:cubicBezTo>
                  <a:pt x="1146325" y="383779"/>
                  <a:pt x="1140096" y="377215"/>
                  <a:pt x="1140096" y="369922"/>
                </a:cubicBezTo>
                <a:cubicBezTo>
                  <a:pt x="1140096" y="363359"/>
                  <a:pt x="1146325" y="357525"/>
                  <a:pt x="1154890" y="357525"/>
                </a:cubicBezTo>
                <a:close/>
                <a:moveTo>
                  <a:pt x="1084059" y="357525"/>
                </a:moveTo>
                <a:cubicBezTo>
                  <a:pt x="1091842" y="357525"/>
                  <a:pt x="1098844" y="363359"/>
                  <a:pt x="1098844" y="369922"/>
                </a:cubicBezTo>
                <a:cubicBezTo>
                  <a:pt x="1098844" y="377215"/>
                  <a:pt x="1091842" y="383779"/>
                  <a:pt x="1084059" y="383779"/>
                </a:cubicBezTo>
                <a:cubicBezTo>
                  <a:pt x="1075492" y="383779"/>
                  <a:pt x="1069268" y="377215"/>
                  <a:pt x="1069268" y="369922"/>
                </a:cubicBezTo>
                <a:cubicBezTo>
                  <a:pt x="1069268" y="363359"/>
                  <a:pt x="1075492" y="357525"/>
                  <a:pt x="1084059" y="357525"/>
                </a:cubicBezTo>
                <a:close/>
                <a:moveTo>
                  <a:pt x="1013015" y="357525"/>
                </a:moveTo>
                <a:cubicBezTo>
                  <a:pt x="1020312" y="357525"/>
                  <a:pt x="1024685" y="363359"/>
                  <a:pt x="1024685" y="369922"/>
                </a:cubicBezTo>
                <a:cubicBezTo>
                  <a:pt x="1024685" y="377215"/>
                  <a:pt x="1020312" y="383779"/>
                  <a:pt x="1013015" y="383779"/>
                </a:cubicBezTo>
                <a:cubicBezTo>
                  <a:pt x="1005003" y="383779"/>
                  <a:pt x="998434" y="377215"/>
                  <a:pt x="998434" y="369922"/>
                </a:cubicBezTo>
                <a:cubicBezTo>
                  <a:pt x="998434" y="363359"/>
                  <a:pt x="1005003" y="357525"/>
                  <a:pt x="1013015" y="357525"/>
                </a:cubicBezTo>
                <a:close/>
                <a:moveTo>
                  <a:pt x="941465" y="357525"/>
                </a:moveTo>
                <a:cubicBezTo>
                  <a:pt x="948030" y="357525"/>
                  <a:pt x="953864" y="363359"/>
                  <a:pt x="953864" y="369922"/>
                </a:cubicBezTo>
                <a:cubicBezTo>
                  <a:pt x="953864" y="377215"/>
                  <a:pt x="948030" y="383779"/>
                  <a:pt x="941465" y="383779"/>
                </a:cubicBezTo>
                <a:cubicBezTo>
                  <a:pt x="934173" y="383779"/>
                  <a:pt x="927611" y="377215"/>
                  <a:pt x="927611" y="369922"/>
                </a:cubicBezTo>
                <a:cubicBezTo>
                  <a:pt x="927611" y="363359"/>
                  <a:pt x="934173" y="357525"/>
                  <a:pt x="941465" y="357525"/>
                </a:cubicBezTo>
                <a:close/>
                <a:moveTo>
                  <a:pt x="870633" y="357525"/>
                </a:moveTo>
                <a:cubicBezTo>
                  <a:pt x="877194" y="357525"/>
                  <a:pt x="883034" y="363359"/>
                  <a:pt x="883034" y="369922"/>
                </a:cubicBezTo>
                <a:cubicBezTo>
                  <a:pt x="883034" y="377215"/>
                  <a:pt x="877194" y="383779"/>
                  <a:pt x="870633" y="383779"/>
                </a:cubicBezTo>
                <a:cubicBezTo>
                  <a:pt x="863344" y="383779"/>
                  <a:pt x="856777" y="377215"/>
                  <a:pt x="856777" y="369922"/>
                </a:cubicBezTo>
                <a:cubicBezTo>
                  <a:pt x="856777" y="363359"/>
                  <a:pt x="863344" y="357525"/>
                  <a:pt x="870633" y="357525"/>
                </a:cubicBezTo>
                <a:close/>
                <a:moveTo>
                  <a:pt x="798346" y="357525"/>
                </a:moveTo>
                <a:cubicBezTo>
                  <a:pt x="806370" y="357525"/>
                  <a:pt x="812203" y="363359"/>
                  <a:pt x="812203" y="369922"/>
                </a:cubicBezTo>
                <a:cubicBezTo>
                  <a:pt x="812203" y="377215"/>
                  <a:pt x="806370" y="383779"/>
                  <a:pt x="798346" y="383779"/>
                </a:cubicBezTo>
                <a:cubicBezTo>
                  <a:pt x="792510" y="383779"/>
                  <a:pt x="785947" y="377215"/>
                  <a:pt x="785947" y="369922"/>
                </a:cubicBezTo>
                <a:cubicBezTo>
                  <a:pt x="785947" y="363359"/>
                  <a:pt x="792510" y="357525"/>
                  <a:pt x="798346" y="357525"/>
                </a:cubicBezTo>
                <a:close/>
                <a:moveTo>
                  <a:pt x="3654110" y="354153"/>
                </a:moveTo>
                <a:cubicBezTo>
                  <a:pt x="3661893" y="354153"/>
                  <a:pt x="3668898" y="360716"/>
                  <a:pt x="3668898" y="368738"/>
                </a:cubicBezTo>
                <a:cubicBezTo>
                  <a:pt x="3668898" y="376031"/>
                  <a:pt x="3661893" y="380407"/>
                  <a:pt x="3654110" y="380407"/>
                </a:cubicBezTo>
                <a:cubicBezTo>
                  <a:pt x="3645548" y="380407"/>
                  <a:pt x="3639322" y="376031"/>
                  <a:pt x="3639322" y="368738"/>
                </a:cubicBezTo>
                <a:cubicBezTo>
                  <a:pt x="3639322" y="360716"/>
                  <a:pt x="3645548" y="354153"/>
                  <a:pt x="3654110" y="354153"/>
                </a:cubicBezTo>
                <a:close/>
                <a:moveTo>
                  <a:pt x="3583280" y="354153"/>
                </a:moveTo>
                <a:cubicBezTo>
                  <a:pt x="3591064" y="354153"/>
                  <a:pt x="3598069" y="360716"/>
                  <a:pt x="3598069" y="368738"/>
                </a:cubicBezTo>
                <a:cubicBezTo>
                  <a:pt x="3598069" y="376031"/>
                  <a:pt x="3591064" y="380407"/>
                  <a:pt x="3583280" y="380407"/>
                </a:cubicBezTo>
                <a:cubicBezTo>
                  <a:pt x="3574718" y="380407"/>
                  <a:pt x="3568491" y="376031"/>
                  <a:pt x="3568491" y="368738"/>
                </a:cubicBezTo>
                <a:cubicBezTo>
                  <a:pt x="3568491" y="360716"/>
                  <a:pt x="3574718" y="354153"/>
                  <a:pt x="3583280" y="354153"/>
                </a:cubicBezTo>
                <a:close/>
                <a:moveTo>
                  <a:pt x="3512449" y="354153"/>
                </a:moveTo>
                <a:cubicBezTo>
                  <a:pt x="3520232" y="354153"/>
                  <a:pt x="3527237" y="360983"/>
                  <a:pt x="3527237" y="369330"/>
                </a:cubicBezTo>
                <a:cubicBezTo>
                  <a:pt x="3527237" y="376919"/>
                  <a:pt x="3520232" y="383749"/>
                  <a:pt x="3512449" y="383749"/>
                </a:cubicBezTo>
                <a:cubicBezTo>
                  <a:pt x="3503887" y="383749"/>
                  <a:pt x="3497661" y="376919"/>
                  <a:pt x="3497661" y="369330"/>
                </a:cubicBezTo>
                <a:cubicBezTo>
                  <a:pt x="3497661" y="360983"/>
                  <a:pt x="3503887" y="354153"/>
                  <a:pt x="3512449" y="354153"/>
                </a:cubicBezTo>
                <a:close/>
                <a:moveTo>
                  <a:pt x="3440686" y="354153"/>
                </a:moveTo>
                <a:cubicBezTo>
                  <a:pt x="3448708" y="354153"/>
                  <a:pt x="3453083" y="360983"/>
                  <a:pt x="3453083" y="369330"/>
                </a:cubicBezTo>
                <a:cubicBezTo>
                  <a:pt x="3453083" y="376919"/>
                  <a:pt x="3448708" y="383749"/>
                  <a:pt x="3440686" y="383749"/>
                </a:cubicBezTo>
                <a:cubicBezTo>
                  <a:pt x="3433393" y="383749"/>
                  <a:pt x="3426830" y="376919"/>
                  <a:pt x="3426830" y="369330"/>
                </a:cubicBezTo>
                <a:cubicBezTo>
                  <a:pt x="3426830" y="360983"/>
                  <a:pt x="3433393" y="354153"/>
                  <a:pt x="3440686" y="354153"/>
                </a:cubicBezTo>
                <a:close/>
                <a:moveTo>
                  <a:pt x="3369857" y="354153"/>
                </a:moveTo>
                <a:cubicBezTo>
                  <a:pt x="3376420" y="354153"/>
                  <a:pt x="3382254" y="360983"/>
                  <a:pt x="3382254" y="369330"/>
                </a:cubicBezTo>
                <a:cubicBezTo>
                  <a:pt x="3382254" y="376919"/>
                  <a:pt x="3376420" y="383749"/>
                  <a:pt x="3369857" y="383749"/>
                </a:cubicBezTo>
                <a:cubicBezTo>
                  <a:pt x="3362564" y="383749"/>
                  <a:pt x="3356001" y="376919"/>
                  <a:pt x="3356001" y="369330"/>
                </a:cubicBezTo>
                <a:cubicBezTo>
                  <a:pt x="3356001" y="360983"/>
                  <a:pt x="3362564" y="354153"/>
                  <a:pt x="3369857" y="354153"/>
                </a:cubicBezTo>
                <a:close/>
                <a:moveTo>
                  <a:pt x="3299097" y="354153"/>
                </a:moveTo>
                <a:cubicBezTo>
                  <a:pt x="3305662" y="354153"/>
                  <a:pt x="3311496" y="360983"/>
                  <a:pt x="3311496" y="369330"/>
                </a:cubicBezTo>
                <a:cubicBezTo>
                  <a:pt x="3311496" y="376919"/>
                  <a:pt x="3305662" y="383749"/>
                  <a:pt x="3299097" y="383749"/>
                </a:cubicBezTo>
                <a:cubicBezTo>
                  <a:pt x="3291804" y="383749"/>
                  <a:pt x="3285242" y="376919"/>
                  <a:pt x="3285242" y="369330"/>
                </a:cubicBezTo>
                <a:cubicBezTo>
                  <a:pt x="3285242" y="360983"/>
                  <a:pt x="3291804" y="354153"/>
                  <a:pt x="3299097" y="354153"/>
                </a:cubicBezTo>
                <a:close/>
                <a:moveTo>
                  <a:pt x="3226808" y="354153"/>
                </a:moveTo>
                <a:cubicBezTo>
                  <a:pt x="3234828" y="354153"/>
                  <a:pt x="3240664" y="360983"/>
                  <a:pt x="3240664" y="369330"/>
                </a:cubicBezTo>
                <a:cubicBezTo>
                  <a:pt x="3240664" y="376919"/>
                  <a:pt x="3234828" y="383749"/>
                  <a:pt x="3226808" y="383749"/>
                </a:cubicBezTo>
                <a:cubicBezTo>
                  <a:pt x="3220245" y="383749"/>
                  <a:pt x="3214410" y="376919"/>
                  <a:pt x="3214410" y="369330"/>
                </a:cubicBezTo>
                <a:cubicBezTo>
                  <a:pt x="3214410" y="360983"/>
                  <a:pt x="3220245" y="354153"/>
                  <a:pt x="3226808" y="354153"/>
                </a:cubicBezTo>
                <a:close/>
                <a:moveTo>
                  <a:pt x="3152605" y="354153"/>
                </a:moveTo>
                <a:cubicBezTo>
                  <a:pt x="3159898" y="354153"/>
                  <a:pt x="3166462" y="360983"/>
                  <a:pt x="3166462" y="369330"/>
                </a:cubicBezTo>
                <a:cubicBezTo>
                  <a:pt x="3166462" y="376919"/>
                  <a:pt x="3159898" y="383749"/>
                  <a:pt x="3152605" y="383749"/>
                </a:cubicBezTo>
                <a:cubicBezTo>
                  <a:pt x="3146040" y="383749"/>
                  <a:pt x="3140206" y="376919"/>
                  <a:pt x="3140206" y="369330"/>
                </a:cubicBezTo>
                <a:cubicBezTo>
                  <a:pt x="3140206" y="360983"/>
                  <a:pt x="3146040" y="354153"/>
                  <a:pt x="3152605" y="354153"/>
                </a:cubicBezTo>
                <a:close/>
                <a:moveTo>
                  <a:pt x="3081774" y="354153"/>
                </a:moveTo>
                <a:cubicBezTo>
                  <a:pt x="3089066" y="354153"/>
                  <a:pt x="3095627" y="360983"/>
                  <a:pt x="3095627" y="369330"/>
                </a:cubicBezTo>
                <a:cubicBezTo>
                  <a:pt x="3095627" y="376919"/>
                  <a:pt x="3089066" y="383749"/>
                  <a:pt x="3081774" y="383749"/>
                </a:cubicBezTo>
                <a:cubicBezTo>
                  <a:pt x="3073750" y="383749"/>
                  <a:pt x="3069375" y="376919"/>
                  <a:pt x="3069375" y="369330"/>
                </a:cubicBezTo>
                <a:cubicBezTo>
                  <a:pt x="3069375" y="360983"/>
                  <a:pt x="3073750" y="354153"/>
                  <a:pt x="3081774" y="354153"/>
                </a:cubicBezTo>
                <a:close/>
                <a:moveTo>
                  <a:pt x="3013715" y="354153"/>
                </a:moveTo>
                <a:cubicBezTo>
                  <a:pt x="3021307" y="354153"/>
                  <a:pt x="3028135" y="360983"/>
                  <a:pt x="3028135" y="369330"/>
                </a:cubicBezTo>
                <a:cubicBezTo>
                  <a:pt x="3028135" y="376919"/>
                  <a:pt x="3021307" y="383749"/>
                  <a:pt x="3013715" y="383749"/>
                </a:cubicBezTo>
                <a:cubicBezTo>
                  <a:pt x="3005368" y="383749"/>
                  <a:pt x="2998539" y="376919"/>
                  <a:pt x="2998539" y="369330"/>
                </a:cubicBezTo>
                <a:cubicBezTo>
                  <a:pt x="2998539" y="360983"/>
                  <a:pt x="3005368" y="354153"/>
                  <a:pt x="3013715" y="354153"/>
                </a:cubicBezTo>
                <a:close/>
                <a:moveTo>
                  <a:pt x="2942494" y="354153"/>
                </a:moveTo>
                <a:cubicBezTo>
                  <a:pt x="2951055" y="354153"/>
                  <a:pt x="2957288" y="360983"/>
                  <a:pt x="2957288" y="369330"/>
                </a:cubicBezTo>
                <a:cubicBezTo>
                  <a:pt x="2957288" y="376919"/>
                  <a:pt x="2951055" y="383749"/>
                  <a:pt x="2942494" y="383749"/>
                </a:cubicBezTo>
                <a:cubicBezTo>
                  <a:pt x="2934713" y="383749"/>
                  <a:pt x="2927708" y="376919"/>
                  <a:pt x="2927708" y="369330"/>
                </a:cubicBezTo>
                <a:cubicBezTo>
                  <a:pt x="2927708" y="360983"/>
                  <a:pt x="2934713" y="354153"/>
                  <a:pt x="2942494" y="354153"/>
                </a:cubicBezTo>
                <a:close/>
                <a:moveTo>
                  <a:pt x="2868293" y="354153"/>
                </a:moveTo>
                <a:cubicBezTo>
                  <a:pt x="2876858" y="354153"/>
                  <a:pt x="2883085" y="360983"/>
                  <a:pt x="2883085" y="369330"/>
                </a:cubicBezTo>
                <a:cubicBezTo>
                  <a:pt x="2883085" y="376919"/>
                  <a:pt x="2876858" y="383749"/>
                  <a:pt x="2868293" y="383749"/>
                </a:cubicBezTo>
                <a:cubicBezTo>
                  <a:pt x="2860512" y="383749"/>
                  <a:pt x="2853504" y="376919"/>
                  <a:pt x="2853504" y="369330"/>
                </a:cubicBezTo>
                <a:cubicBezTo>
                  <a:pt x="2853504" y="360983"/>
                  <a:pt x="2860512" y="354153"/>
                  <a:pt x="2868293" y="354153"/>
                </a:cubicBezTo>
                <a:close/>
                <a:moveTo>
                  <a:pt x="2796535" y="354153"/>
                </a:moveTo>
                <a:cubicBezTo>
                  <a:pt x="2804558" y="354153"/>
                  <a:pt x="2808932" y="360983"/>
                  <a:pt x="2808932" y="369330"/>
                </a:cubicBezTo>
                <a:cubicBezTo>
                  <a:pt x="2808932" y="376919"/>
                  <a:pt x="2804558" y="383749"/>
                  <a:pt x="2796535" y="383749"/>
                </a:cubicBezTo>
                <a:cubicBezTo>
                  <a:pt x="2789243" y="383749"/>
                  <a:pt x="2782678" y="376919"/>
                  <a:pt x="2782678" y="369330"/>
                </a:cubicBezTo>
                <a:cubicBezTo>
                  <a:pt x="2782678" y="360983"/>
                  <a:pt x="2789243" y="354153"/>
                  <a:pt x="2796535" y="354153"/>
                </a:cubicBezTo>
                <a:close/>
                <a:moveTo>
                  <a:pt x="2725695" y="354153"/>
                </a:moveTo>
                <a:cubicBezTo>
                  <a:pt x="2731532" y="354153"/>
                  <a:pt x="2738100" y="360983"/>
                  <a:pt x="2738100" y="369330"/>
                </a:cubicBezTo>
                <a:cubicBezTo>
                  <a:pt x="2738100" y="376919"/>
                  <a:pt x="2731532" y="383749"/>
                  <a:pt x="2725695" y="383749"/>
                </a:cubicBezTo>
                <a:cubicBezTo>
                  <a:pt x="2717681" y="383749"/>
                  <a:pt x="2711846" y="376919"/>
                  <a:pt x="2711846" y="369330"/>
                </a:cubicBezTo>
                <a:cubicBezTo>
                  <a:pt x="2711846" y="360983"/>
                  <a:pt x="2717681" y="354153"/>
                  <a:pt x="2725695" y="354153"/>
                </a:cubicBezTo>
                <a:close/>
                <a:moveTo>
                  <a:pt x="2653415" y="354153"/>
                </a:moveTo>
                <a:cubicBezTo>
                  <a:pt x="2660705" y="354153"/>
                  <a:pt x="2667270" y="360983"/>
                  <a:pt x="2667270" y="369330"/>
                </a:cubicBezTo>
                <a:cubicBezTo>
                  <a:pt x="2667270" y="376919"/>
                  <a:pt x="2660705" y="383749"/>
                  <a:pt x="2653415" y="383749"/>
                </a:cubicBezTo>
                <a:cubicBezTo>
                  <a:pt x="2646857" y="383749"/>
                  <a:pt x="2641021" y="376919"/>
                  <a:pt x="2641021" y="369330"/>
                </a:cubicBezTo>
                <a:cubicBezTo>
                  <a:pt x="2641021" y="360983"/>
                  <a:pt x="2646857" y="354153"/>
                  <a:pt x="2653415" y="354153"/>
                </a:cubicBezTo>
                <a:close/>
                <a:moveTo>
                  <a:pt x="2582583" y="354153"/>
                </a:moveTo>
                <a:cubicBezTo>
                  <a:pt x="2589875" y="354153"/>
                  <a:pt x="2596439" y="360983"/>
                  <a:pt x="2596439" y="369330"/>
                </a:cubicBezTo>
                <a:cubicBezTo>
                  <a:pt x="2596439" y="376919"/>
                  <a:pt x="2589875" y="383749"/>
                  <a:pt x="2582583" y="383749"/>
                </a:cubicBezTo>
                <a:cubicBezTo>
                  <a:pt x="2576019" y="383749"/>
                  <a:pt x="2570184" y="376919"/>
                  <a:pt x="2570184" y="369330"/>
                </a:cubicBezTo>
                <a:cubicBezTo>
                  <a:pt x="2570184" y="360983"/>
                  <a:pt x="2576019" y="354153"/>
                  <a:pt x="2582583" y="354153"/>
                </a:cubicBezTo>
                <a:close/>
                <a:moveTo>
                  <a:pt x="2511029" y="354153"/>
                </a:moveTo>
                <a:cubicBezTo>
                  <a:pt x="2519050" y="354153"/>
                  <a:pt x="2525613" y="360983"/>
                  <a:pt x="2525613" y="369330"/>
                </a:cubicBezTo>
                <a:cubicBezTo>
                  <a:pt x="2525613" y="376919"/>
                  <a:pt x="2519050" y="383749"/>
                  <a:pt x="2511029" y="383749"/>
                </a:cubicBezTo>
                <a:cubicBezTo>
                  <a:pt x="2503737" y="383749"/>
                  <a:pt x="2499361" y="376919"/>
                  <a:pt x="2499361" y="369330"/>
                </a:cubicBezTo>
                <a:cubicBezTo>
                  <a:pt x="2499361" y="360983"/>
                  <a:pt x="2503737" y="354153"/>
                  <a:pt x="2511029" y="354153"/>
                </a:cubicBezTo>
                <a:close/>
                <a:moveTo>
                  <a:pt x="2439946" y="354153"/>
                </a:moveTo>
                <a:cubicBezTo>
                  <a:pt x="2448505" y="354153"/>
                  <a:pt x="2454732" y="360983"/>
                  <a:pt x="2454732" y="369330"/>
                </a:cubicBezTo>
                <a:cubicBezTo>
                  <a:pt x="2454732" y="376919"/>
                  <a:pt x="2448505" y="383749"/>
                  <a:pt x="2439946" y="383749"/>
                </a:cubicBezTo>
                <a:cubicBezTo>
                  <a:pt x="2432160" y="383749"/>
                  <a:pt x="2425156" y="376919"/>
                  <a:pt x="2425156" y="369330"/>
                </a:cubicBezTo>
                <a:cubicBezTo>
                  <a:pt x="2425156" y="360983"/>
                  <a:pt x="2432160" y="354153"/>
                  <a:pt x="2439946" y="354153"/>
                </a:cubicBezTo>
                <a:close/>
                <a:moveTo>
                  <a:pt x="2369110" y="354153"/>
                </a:moveTo>
                <a:cubicBezTo>
                  <a:pt x="2377672" y="354153"/>
                  <a:pt x="2383899" y="360983"/>
                  <a:pt x="2383899" y="369330"/>
                </a:cubicBezTo>
                <a:cubicBezTo>
                  <a:pt x="2383899" y="376919"/>
                  <a:pt x="2377672" y="383749"/>
                  <a:pt x="2369110" y="383749"/>
                </a:cubicBezTo>
                <a:cubicBezTo>
                  <a:pt x="2361327" y="383749"/>
                  <a:pt x="2354319" y="376919"/>
                  <a:pt x="2354319" y="369330"/>
                </a:cubicBezTo>
                <a:cubicBezTo>
                  <a:pt x="2354319" y="360983"/>
                  <a:pt x="2361327" y="354153"/>
                  <a:pt x="2369110" y="354153"/>
                </a:cubicBezTo>
                <a:close/>
                <a:moveTo>
                  <a:pt x="2298280" y="354153"/>
                </a:moveTo>
                <a:cubicBezTo>
                  <a:pt x="2306842" y="354153"/>
                  <a:pt x="2313068" y="360983"/>
                  <a:pt x="2313068" y="369330"/>
                </a:cubicBezTo>
                <a:cubicBezTo>
                  <a:pt x="2313068" y="376919"/>
                  <a:pt x="2306842" y="383749"/>
                  <a:pt x="2298280" y="383749"/>
                </a:cubicBezTo>
                <a:cubicBezTo>
                  <a:pt x="2290497" y="383749"/>
                  <a:pt x="2283490" y="376919"/>
                  <a:pt x="2283490" y="369330"/>
                </a:cubicBezTo>
                <a:cubicBezTo>
                  <a:pt x="2283490" y="360983"/>
                  <a:pt x="2290497" y="354153"/>
                  <a:pt x="2298280" y="354153"/>
                </a:cubicBezTo>
                <a:close/>
                <a:moveTo>
                  <a:pt x="2226517" y="354153"/>
                </a:moveTo>
                <a:cubicBezTo>
                  <a:pt x="2234538" y="354153"/>
                  <a:pt x="2238914" y="360983"/>
                  <a:pt x="2238914" y="369330"/>
                </a:cubicBezTo>
                <a:cubicBezTo>
                  <a:pt x="2238914" y="376919"/>
                  <a:pt x="2234538" y="383749"/>
                  <a:pt x="2226517" y="383749"/>
                </a:cubicBezTo>
                <a:cubicBezTo>
                  <a:pt x="2218495" y="383749"/>
                  <a:pt x="2212658" y="376919"/>
                  <a:pt x="2212658" y="369330"/>
                </a:cubicBezTo>
                <a:cubicBezTo>
                  <a:pt x="2212658" y="360983"/>
                  <a:pt x="2218495" y="354153"/>
                  <a:pt x="2226517" y="354153"/>
                </a:cubicBezTo>
                <a:close/>
                <a:moveTo>
                  <a:pt x="2155683" y="354153"/>
                </a:moveTo>
                <a:cubicBezTo>
                  <a:pt x="2161519" y="354153"/>
                  <a:pt x="2168081" y="360983"/>
                  <a:pt x="2168081" y="369330"/>
                </a:cubicBezTo>
                <a:cubicBezTo>
                  <a:pt x="2168081" y="376919"/>
                  <a:pt x="2161519" y="383749"/>
                  <a:pt x="2155683" y="383749"/>
                </a:cubicBezTo>
                <a:cubicBezTo>
                  <a:pt x="2147663" y="383749"/>
                  <a:pt x="2141827" y="376919"/>
                  <a:pt x="2141827" y="369330"/>
                </a:cubicBezTo>
                <a:cubicBezTo>
                  <a:pt x="2141827" y="360983"/>
                  <a:pt x="2147663" y="354153"/>
                  <a:pt x="2155683" y="354153"/>
                </a:cubicBezTo>
                <a:close/>
                <a:moveTo>
                  <a:pt x="2084849" y="354153"/>
                </a:moveTo>
                <a:cubicBezTo>
                  <a:pt x="2090683" y="354153"/>
                  <a:pt x="2097248" y="360983"/>
                  <a:pt x="2097248" y="369330"/>
                </a:cubicBezTo>
                <a:cubicBezTo>
                  <a:pt x="2097248" y="376919"/>
                  <a:pt x="2090683" y="383749"/>
                  <a:pt x="2084849" y="383749"/>
                </a:cubicBezTo>
                <a:cubicBezTo>
                  <a:pt x="2076828" y="383749"/>
                  <a:pt x="2070994" y="376919"/>
                  <a:pt x="2070994" y="369330"/>
                </a:cubicBezTo>
                <a:cubicBezTo>
                  <a:pt x="2070994" y="360983"/>
                  <a:pt x="2076828" y="354153"/>
                  <a:pt x="2084849" y="354153"/>
                </a:cubicBezTo>
                <a:close/>
                <a:moveTo>
                  <a:pt x="2011835" y="354153"/>
                </a:moveTo>
                <a:cubicBezTo>
                  <a:pt x="2019855" y="354153"/>
                  <a:pt x="2026421" y="360983"/>
                  <a:pt x="2026421" y="369330"/>
                </a:cubicBezTo>
                <a:cubicBezTo>
                  <a:pt x="2026421" y="376919"/>
                  <a:pt x="2019855" y="383749"/>
                  <a:pt x="2011835" y="383749"/>
                </a:cubicBezTo>
                <a:cubicBezTo>
                  <a:pt x="2006000" y="383749"/>
                  <a:pt x="2000166" y="376919"/>
                  <a:pt x="2000166" y="369330"/>
                </a:cubicBezTo>
                <a:cubicBezTo>
                  <a:pt x="2000166" y="360983"/>
                  <a:pt x="2006000" y="354153"/>
                  <a:pt x="2011835" y="354153"/>
                </a:cubicBezTo>
                <a:close/>
                <a:moveTo>
                  <a:pt x="1938362" y="354153"/>
                </a:moveTo>
                <a:cubicBezTo>
                  <a:pt x="1946385" y="354153"/>
                  <a:pt x="1952222" y="360983"/>
                  <a:pt x="1952222" y="369330"/>
                </a:cubicBezTo>
                <a:cubicBezTo>
                  <a:pt x="1952222" y="376919"/>
                  <a:pt x="1946385" y="383749"/>
                  <a:pt x="1938362" y="383749"/>
                </a:cubicBezTo>
                <a:cubicBezTo>
                  <a:pt x="1932528" y="383749"/>
                  <a:pt x="1925968" y="376919"/>
                  <a:pt x="1925968" y="369330"/>
                </a:cubicBezTo>
                <a:cubicBezTo>
                  <a:pt x="1925968" y="360983"/>
                  <a:pt x="1932528" y="354153"/>
                  <a:pt x="1938362" y="354153"/>
                </a:cubicBezTo>
                <a:close/>
                <a:moveTo>
                  <a:pt x="1867527" y="354153"/>
                </a:moveTo>
                <a:cubicBezTo>
                  <a:pt x="1875550" y="354153"/>
                  <a:pt x="1881384" y="360983"/>
                  <a:pt x="1881384" y="369330"/>
                </a:cubicBezTo>
                <a:cubicBezTo>
                  <a:pt x="1881384" y="376919"/>
                  <a:pt x="1875550" y="383749"/>
                  <a:pt x="1867527" y="383749"/>
                </a:cubicBezTo>
                <a:cubicBezTo>
                  <a:pt x="1860235" y="383749"/>
                  <a:pt x="1855129" y="376919"/>
                  <a:pt x="1855129" y="369330"/>
                </a:cubicBezTo>
                <a:cubicBezTo>
                  <a:pt x="1855129" y="360983"/>
                  <a:pt x="1860235" y="354153"/>
                  <a:pt x="1867527" y="354153"/>
                </a:cubicBezTo>
                <a:close/>
                <a:moveTo>
                  <a:pt x="1225708" y="284879"/>
                </a:moveTo>
                <a:cubicBezTo>
                  <a:pt x="1233489" y="283322"/>
                  <a:pt x="1240493" y="290327"/>
                  <a:pt x="1240493" y="298111"/>
                </a:cubicBezTo>
                <a:cubicBezTo>
                  <a:pt x="1240493" y="306673"/>
                  <a:pt x="1233489" y="312900"/>
                  <a:pt x="1225708" y="312900"/>
                </a:cubicBezTo>
                <a:cubicBezTo>
                  <a:pt x="1217159" y="312900"/>
                  <a:pt x="1210931" y="306673"/>
                  <a:pt x="1210931" y="298111"/>
                </a:cubicBezTo>
                <a:cubicBezTo>
                  <a:pt x="1210931" y="290327"/>
                  <a:pt x="1217159" y="284879"/>
                  <a:pt x="1225708" y="284879"/>
                </a:cubicBezTo>
                <a:close/>
                <a:moveTo>
                  <a:pt x="3440686" y="283322"/>
                </a:moveTo>
                <a:cubicBezTo>
                  <a:pt x="3448708" y="283322"/>
                  <a:pt x="3453083" y="289885"/>
                  <a:pt x="3453083" y="297178"/>
                </a:cubicBezTo>
                <a:cubicBezTo>
                  <a:pt x="3453083" y="305200"/>
                  <a:pt x="3448708" y="309576"/>
                  <a:pt x="3440686" y="309576"/>
                </a:cubicBezTo>
                <a:cubicBezTo>
                  <a:pt x="3433393" y="309576"/>
                  <a:pt x="3426830" y="305200"/>
                  <a:pt x="3426830" y="297178"/>
                </a:cubicBezTo>
                <a:cubicBezTo>
                  <a:pt x="3426830" y="289885"/>
                  <a:pt x="3433393" y="283322"/>
                  <a:pt x="3440686" y="283322"/>
                </a:cubicBezTo>
                <a:close/>
                <a:moveTo>
                  <a:pt x="3369857" y="283322"/>
                </a:moveTo>
                <a:cubicBezTo>
                  <a:pt x="3376420" y="283322"/>
                  <a:pt x="3382254" y="289885"/>
                  <a:pt x="3382254" y="297178"/>
                </a:cubicBezTo>
                <a:cubicBezTo>
                  <a:pt x="3382254" y="305200"/>
                  <a:pt x="3376420" y="309576"/>
                  <a:pt x="3369857" y="309576"/>
                </a:cubicBezTo>
                <a:cubicBezTo>
                  <a:pt x="3362564" y="309576"/>
                  <a:pt x="3356001" y="305200"/>
                  <a:pt x="3356001" y="297178"/>
                </a:cubicBezTo>
                <a:cubicBezTo>
                  <a:pt x="3356001" y="289885"/>
                  <a:pt x="3362564" y="283322"/>
                  <a:pt x="3369857" y="283322"/>
                </a:cubicBezTo>
                <a:close/>
                <a:moveTo>
                  <a:pt x="3299100" y="283322"/>
                </a:moveTo>
                <a:cubicBezTo>
                  <a:pt x="3305662" y="283322"/>
                  <a:pt x="3311496" y="289885"/>
                  <a:pt x="3311496" y="297178"/>
                </a:cubicBezTo>
                <a:cubicBezTo>
                  <a:pt x="3311496" y="305200"/>
                  <a:pt x="3305662" y="309576"/>
                  <a:pt x="3299100" y="309576"/>
                </a:cubicBezTo>
                <a:cubicBezTo>
                  <a:pt x="3291804" y="309576"/>
                  <a:pt x="3285242" y="305200"/>
                  <a:pt x="3285242" y="297178"/>
                </a:cubicBezTo>
                <a:cubicBezTo>
                  <a:pt x="3285242" y="289885"/>
                  <a:pt x="3291804" y="283322"/>
                  <a:pt x="3299100" y="283322"/>
                </a:cubicBezTo>
                <a:close/>
                <a:moveTo>
                  <a:pt x="3226808" y="283322"/>
                </a:moveTo>
                <a:cubicBezTo>
                  <a:pt x="3234828" y="283322"/>
                  <a:pt x="3240664" y="289885"/>
                  <a:pt x="3240664" y="297178"/>
                </a:cubicBezTo>
                <a:cubicBezTo>
                  <a:pt x="3240664" y="305200"/>
                  <a:pt x="3234828" y="309576"/>
                  <a:pt x="3226808" y="309576"/>
                </a:cubicBezTo>
                <a:cubicBezTo>
                  <a:pt x="3220245" y="309576"/>
                  <a:pt x="3214410" y="305200"/>
                  <a:pt x="3214410" y="297178"/>
                </a:cubicBezTo>
                <a:cubicBezTo>
                  <a:pt x="3214410" y="289885"/>
                  <a:pt x="3220245" y="283322"/>
                  <a:pt x="3226808" y="283322"/>
                </a:cubicBezTo>
                <a:close/>
                <a:moveTo>
                  <a:pt x="3152605" y="283322"/>
                </a:moveTo>
                <a:cubicBezTo>
                  <a:pt x="3159898" y="283322"/>
                  <a:pt x="3166462" y="289885"/>
                  <a:pt x="3166462" y="297178"/>
                </a:cubicBezTo>
                <a:cubicBezTo>
                  <a:pt x="3166462" y="305200"/>
                  <a:pt x="3159898" y="309576"/>
                  <a:pt x="3152605" y="309576"/>
                </a:cubicBezTo>
                <a:cubicBezTo>
                  <a:pt x="3146041" y="309576"/>
                  <a:pt x="3140209" y="305200"/>
                  <a:pt x="3140209" y="297178"/>
                </a:cubicBezTo>
                <a:cubicBezTo>
                  <a:pt x="3140209" y="289885"/>
                  <a:pt x="3146041" y="283322"/>
                  <a:pt x="3152605" y="283322"/>
                </a:cubicBezTo>
                <a:close/>
                <a:moveTo>
                  <a:pt x="3081774" y="283322"/>
                </a:moveTo>
                <a:cubicBezTo>
                  <a:pt x="3089066" y="283322"/>
                  <a:pt x="3095628" y="289885"/>
                  <a:pt x="3095628" y="297178"/>
                </a:cubicBezTo>
                <a:cubicBezTo>
                  <a:pt x="3095628" y="305200"/>
                  <a:pt x="3089066" y="309576"/>
                  <a:pt x="3081774" y="309576"/>
                </a:cubicBezTo>
                <a:cubicBezTo>
                  <a:pt x="3073750" y="309576"/>
                  <a:pt x="3069375" y="305200"/>
                  <a:pt x="3069375" y="297178"/>
                </a:cubicBezTo>
                <a:cubicBezTo>
                  <a:pt x="3069375" y="289885"/>
                  <a:pt x="3073750" y="283322"/>
                  <a:pt x="3081774" y="283322"/>
                </a:cubicBezTo>
                <a:close/>
                <a:moveTo>
                  <a:pt x="3013717" y="283322"/>
                </a:moveTo>
                <a:cubicBezTo>
                  <a:pt x="3021307" y="283322"/>
                  <a:pt x="3028135" y="289885"/>
                  <a:pt x="3028135" y="297178"/>
                </a:cubicBezTo>
                <a:cubicBezTo>
                  <a:pt x="3028135" y="305200"/>
                  <a:pt x="3021307" y="309576"/>
                  <a:pt x="3013717" y="309576"/>
                </a:cubicBezTo>
                <a:cubicBezTo>
                  <a:pt x="3005371" y="309576"/>
                  <a:pt x="2998539" y="305200"/>
                  <a:pt x="2998539" y="297178"/>
                </a:cubicBezTo>
                <a:cubicBezTo>
                  <a:pt x="2998539" y="289885"/>
                  <a:pt x="3005371" y="283322"/>
                  <a:pt x="3013717" y="283322"/>
                </a:cubicBezTo>
                <a:close/>
                <a:moveTo>
                  <a:pt x="2942494" y="283322"/>
                </a:moveTo>
                <a:cubicBezTo>
                  <a:pt x="2951055" y="283322"/>
                  <a:pt x="2957288" y="290327"/>
                  <a:pt x="2957288" y="298111"/>
                </a:cubicBezTo>
                <a:cubicBezTo>
                  <a:pt x="2957288" y="306673"/>
                  <a:pt x="2951055" y="312900"/>
                  <a:pt x="2942494" y="312900"/>
                </a:cubicBezTo>
                <a:cubicBezTo>
                  <a:pt x="2934713" y="312900"/>
                  <a:pt x="2927711" y="306673"/>
                  <a:pt x="2927711" y="298111"/>
                </a:cubicBezTo>
                <a:cubicBezTo>
                  <a:pt x="2927711" y="290327"/>
                  <a:pt x="2934713" y="283322"/>
                  <a:pt x="2942494" y="283322"/>
                </a:cubicBezTo>
                <a:close/>
                <a:moveTo>
                  <a:pt x="2868293" y="283322"/>
                </a:moveTo>
                <a:cubicBezTo>
                  <a:pt x="2876858" y="283322"/>
                  <a:pt x="2883087" y="290327"/>
                  <a:pt x="2883087" y="298111"/>
                </a:cubicBezTo>
                <a:cubicBezTo>
                  <a:pt x="2883087" y="306673"/>
                  <a:pt x="2876858" y="312900"/>
                  <a:pt x="2868293" y="312900"/>
                </a:cubicBezTo>
                <a:cubicBezTo>
                  <a:pt x="2860512" y="312900"/>
                  <a:pt x="2853507" y="306673"/>
                  <a:pt x="2853507" y="298111"/>
                </a:cubicBezTo>
                <a:cubicBezTo>
                  <a:pt x="2853507" y="290327"/>
                  <a:pt x="2860512" y="283322"/>
                  <a:pt x="2868293" y="283322"/>
                </a:cubicBezTo>
                <a:close/>
                <a:moveTo>
                  <a:pt x="2796535" y="283322"/>
                </a:moveTo>
                <a:cubicBezTo>
                  <a:pt x="2804558" y="283322"/>
                  <a:pt x="2808934" y="290327"/>
                  <a:pt x="2808934" y="298111"/>
                </a:cubicBezTo>
                <a:cubicBezTo>
                  <a:pt x="2808934" y="306673"/>
                  <a:pt x="2804558" y="312900"/>
                  <a:pt x="2796535" y="312900"/>
                </a:cubicBezTo>
                <a:cubicBezTo>
                  <a:pt x="2789243" y="312900"/>
                  <a:pt x="2782678" y="306673"/>
                  <a:pt x="2782678" y="298111"/>
                </a:cubicBezTo>
                <a:cubicBezTo>
                  <a:pt x="2782678" y="290327"/>
                  <a:pt x="2789243" y="283322"/>
                  <a:pt x="2796535" y="283322"/>
                </a:cubicBezTo>
                <a:close/>
                <a:moveTo>
                  <a:pt x="2725698" y="283322"/>
                </a:moveTo>
                <a:cubicBezTo>
                  <a:pt x="2731532" y="283322"/>
                  <a:pt x="2738100" y="290327"/>
                  <a:pt x="2738100" y="298111"/>
                </a:cubicBezTo>
                <a:cubicBezTo>
                  <a:pt x="2738100" y="306673"/>
                  <a:pt x="2731532" y="312900"/>
                  <a:pt x="2725698" y="312900"/>
                </a:cubicBezTo>
                <a:cubicBezTo>
                  <a:pt x="2717681" y="312900"/>
                  <a:pt x="2711846" y="306673"/>
                  <a:pt x="2711846" y="298111"/>
                </a:cubicBezTo>
                <a:cubicBezTo>
                  <a:pt x="2711846" y="290327"/>
                  <a:pt x="2717681" y="283322"/>
                  <a:pt x="2725698" y="283322"/>
                </a:cubicBezTo>
                <a:close/>
                <a:moveTo>
                  <a:pt x="2653415" y="283322"/>
                </a:moveTo>
                <a:cubicBezTo>
                  <a:pt x="2660705" y="283322"/>
                  <a:pt x="2667270" y="290327"/>
                  <a:pt x="2667270" y="298111"/>
                </a:cubicBezTo>
                <a:cubicBezTo>
                  <a:pt x="2667270" y="306673"/>
                  <a:pt x="2660705" y="312900"/>
                  <a:pt x="2653415" y="312900"/>
                </a:cubicBezTo>
                <a:cubicBezTo>
                  <a:pt x="2646857" y="312900"/>
                  <a:pt x="2641021" y="306673"/>
                  <a:pt x="2641021" y="298111"/>
                </a:cubicBezTo>
                <a:cubicBezTo>
                  <a:pt x="2641021" y="290327"/>
                  <a:pt x="2646857" y="283322"/>
                  <a:pt x="2653415" y="283322"/>
                </a:cubicBezTo>
                <a:close/>
                <a:moveTo>
                  <a:pt x="2582583" y="283322"/>
                </a:moveTo>
                <a:cubicBezTo>
                  <a:pt x="2589875" y="283322"/>
                  <a:pt x="2596439" y="290327"/>
                  <a:pt x="2596439" y="298111"/>
                </a:cubicBezTo>
                <a:cubicBezTo>
                  <a:pt x="2596439" y="306673"/>
                  <a:pt x="2589875" y="312900"/>
                  <a:pt x="2582583" y="312900"/>
                </a:cubicBezTo>
                <a:cubicBezTo>
                  <a:pt x="2576019" y="312900"/>
                  <a:pt x="2570189" y="306673"/>
                  <a:pt x="2570189" y="298111"/>
                </a:cubicBezTo>
                <a:cubicBezTo>
                  <a:pt x="2570189" y="290327"/>
                  <a:pt x="2576019" y="283322"/>
                  <a:pt x="2582583" y="283322"/>
                </a:cubicBezTo>
                <a:close/>
                <a:moveTo>
                  <a:pt x="2511029" y="283322"/>
                </a:moveTo>
                <a:cubicBezTo>
                  <a:pt x="2519050" y="283322"/>
                  <a:pt x="2525613" y="290327"/>
                  <a:pt x="2525613" y="298111"/>
                </a:cubicBezTo>
                <a:cubicBezTo>
                  <a:pt x="2525613" y="306673"/>
                  <a:pt x="2519050" y="312900"/>
                  <a:pt x="2511029" y="312900"/>
                </a:cubicBezTo>
                <a:cubicBezTo>
                  <a:pt x="2503740" y="312900"/>
                  <a:pt x="2499361" y="306673"/>
                  <a:pt x="2499361" y="298111"/>
                </a:cubicBezTo>
                <a:cubicBezTo>
                  <a:pt x="2499361" y="290327"/>
                  <a:pt x="2503740" y="283322"/>
                  <a:pt x="2511029" y="283322"/>
                </a:cubicBezTo>
                <a:close/>
                <a:moveTo>
                  <a:pt x="2439946" y="283322"/>
                </a:moveTo>
                <a:cubicBezTo>
                  <a:pt x="2448505" y="283322"/>
                  <a:pt x="2454732" y="290327"/>
                  <a:pt x="2454732" y="298111"/>
                </a:cubicBezTo>
                <a:cubicBezTo>
                  <a:pt x="2454732" y="306673"/>
                  <a:pt x="2448505" y="312900"/>
                  <a:pt x="2439946" y="312900"/>
                </a:cubicBezTo>
                <a:cubicBezTo>
                  <a:pt x="2432160" y="312900"/>
                  <a:pt x="2425156" y="306673"/>
                  <a:pt x="2425156" y="298111"/>
                </a:cubicBezTo>
                <a:cubicBezTo>
                  <a:pt x="2425156" y="290327"/>
                  <a:pt x="2432160" y="283322"/>
                  <a:pt x="2439946" y="283322"/>
                </a:cubicBezTo>
                <a:close/>
                <a:moveTo>
                  <a:pt x="2369110" y="283322"/>
                </a:moveTo>
                <a:cubicBezTo>
                  <a:pt x="2377672" y="283322"/>
                  <a:pt x="2383899" y="290327"/>
                  <a:pt x="2383899" y="298111"/>
                </a:cubicBezTo>
                <a:cubicBezTo>
                  <a:pt x="2383899" y="306673"/>
                  <a:pt x="2377672" y="312900"/>
                  <a:pt x="2369110" y="312900"/>
                </a:cubicBezTo>
                <a:cubicBezTo>
                  <a:pt x="2361327" y="312900"/>
                  <a:pt x="2354319" y="306673"/>
                  <a:pt x="2354319" y="298111"/>
                </a:cubicBezTo>
                <a:cubicBezTo>
                  <a:pt x="2354319" y="290327"/>
                  <a:pt x="2361327" y="283322"/>
                  <a:pt x="2369110" y="283322"/>
                </a:cubicBezTo>
                <a:close/>
                <a:moveTo>
                  <a:pt x="2298280" y="283322"/>
                </a:moveTo>
                <a:cubicBezTo>
                  <a:pt x="2306842" y="283322"/>
                  <a:pt x="2313068" y="290327"/>
                  <a:pt x="2313068" y="298111"/>
                </a:cubicBezTo>
                <a:cubicBezTo>
                  <a:pt x="2313068" y="306673"/>
                  <a:pt x="2306842" y="312900"/>
                  <a:pt x="2298280" y="312900"/>
                </a:cubicBezTo>
                <a:cubicBezTo>
                  <a:pt x="2290497" y="312900"/>
                  <a:pt x="2283490" y="306673"/>
                  <a:pt x="2283490" y="298111"/>
                </a:cubicBezTo>
                <a:cubicBezTo>
                  <a:pt x="2283490" y="290327"/>
                  <a:pt x="2290497" y="283322"/>
                  <a:pt x="2298280" y="283322"/>
                </a:cubicBezTo>
                <a:close/>
                <a:moveTo>
                  <a:pt x="2226517" y="283322"/>
                </a:moveTo>
                <a:cubicBezTo>
                  <a:pt x="2234538" y="283322"/>
                  <a:pt x="2238914" y="290327"/>
                  <a:pt x="2238914" y="298111"/>
                </a:cubicBezTo>
                <a:cubicBezTo>
                  <a:pt x="2238914" y="306673"/>
                  <a:pt x="2234538" y="312900"/>
                  <a:pt x="2226517" y="312900"/>
                </a:cubicBezTo>
                <a:cubicBezTo>
                  <a:pt x="2218495" y="312900"/>
                  <a:pt x="2212658" y="306673"/>
                  <a:pt x="2212658" y="298111"/>
                </a:cubicBezTo>
                <a:cubicBezTo>
                  <a:pt x="2212658" y="290327"/>
                  <a:pt x="2218495" y="283322"/>
                  <a:pt x="2226517" y="283322"/>
                </a:cubicBezTo>
                <a:close/>
                <a:moveTo>
                  <a:pt x="2155683" y="283322"/>
                </a:moveTo>
                <a:cubicBezTo>
                  <a:pt x="2161519" y="283322"/>
                  <a:pt x="2168081" y="290327"/>
                  <a:pt x="2168081" y="298111"/>
                </a:cubicBezTo>
                <a:cubicBezTo>
                  <a:pt x="2168081" y="306673"/>
                  <a:pt x="2161519" y="312900"/>
                  <a:pt x="2155683" y="312900"/>
                </a:cubicBezTo>
                <a:cubicBezTo>
                  <a:pt x="2147663" y="312900"/>
                  <a:pt x="2141827" y="306673"/>
                  <a:pt x="2141827" y="298111"/>
                </a:cubicBezTo>
                <a:cubicBezTo>
                  <a:pt x="2141827" y="290327"/>
                  <a:pt x="2147663" y="283322"/>
                  <a:pt x="2155683" y="283322"/>
                </a:cubicBezTo>
                <a:close/>
                <a:moveTo>
                  <a:pt x="2084849" y="283322"/>
                </a:moveTo>
                <a:cubicBezTo>
                  <a:pt x="2090685" y="283322"/>
                  <a:pt x="2097248" y="290327"/>
                  <a:pt x="2097248" y="298111"/>
                </a:cubicBezTo>
                <a:cubicBezTo>
                  <a:pt x="2097248" y="306673"/>
                  <a:pt x="2090685" y="312900"/>
                  <a:pt x="2084849" y="312900"/>
                </a:cubicBezTo>
                <a:cubicBezTo>
                  <a:pt x="2076828" y="312900"/>
                  <a:pt x="2070994" y="306673"/>
                  <a:pt x="2070994" y="298111"/>
                </a:cubicBezTo>
                <a:cubicBezTo>
                  <a:pt x="2070994" y="290327"/>
                  <a:pt x="2076828" y="283322"/>
                  <a:pt x="2084849" y="283322"/>
                </a:cubicBezTo>
                <a:close/>
                <a:moveTo>
                  <a:pt x="2011835" y="283322"/>
                </a:moveTo>
                <a:cubicBezTo>
                  <a:pt x="2019855" y="283322"/>
                  <a:pt x="2026421" y="290327"/>
                  <a:pt x="2026421" y="298111"/>
                </a:cubicBezTo>
                <a:cubicBezTo>
                  <a:pt x="2026421" y="306673"/>
                  <a:pt x="2019855" y="312900"/>
                  <a:pt x="2011835" y="312900"/>
                </a:cubicBezTo>
                <a:cubicBezTo>
                  <a:pt x="2006002" y="312900"/>
                  <a:pt x="2000168" y="306673"/>
                  <a:pt x="2000168" y="298111"/>
                </a:cubicBezTo>
                <a:cubicBezTo>
                  <a:pt x="2000168" y="290327"/>
                  <a:pt x="2006002" y="283322"/>
                  <a:pt x="2011835" y="283322"/>
                </a:cubicBezTo>
                <a:close/>
                <a:moveTo>
                  <a:pt x="1938362" y="283322"/>
                </a:moveTo>
                <a:cubicBezTo>
                  <a:pt x="1946385" y="283322"/>
                  <a:pt x="1952222" y="290327"/>
                  <a:pt x="1952222" y="298111"/>
                </a:cubicBezTo>
                <a:cubicBezTo>
                  <a:pt x="1952222" y="306673"/>
                  <a:pt x="1946385" y="312900"/>
                  <a:pt x="1938362" y="312900"/>
                </a:cubicBezTo>
                <a:cubicBezTo>
                  <a:pt x="1932531" y="312900"/>
                  <a:pt x="1925968" y="306673"/>
                  <a:pt x="1925968" y="298111"/>
                </a:cubicBezTo>
                <a:cubicBezTo>
                  <a:pt x="1925968" y="290327"/>
                  <a:pt x="1932531" y="283322"/>
                  <a:pt x="1938362" y="283322"/>
                </a:cubicBezTo>
                <a:close/>
                <a:moveTo>
                  <a:pt x="1867527" y="283322"/>
                </a:moveTo>
                <a:cubicBezTo>
                  <a:pt x="1875550" y="283322"/>
                  <a:pt x="1881384" y="290327"/>
                  <a:pt x="1881384" y="298111"/>
                </a:cubicBezTo>
                <a:cubicBezTo>
                  <a:pt x="1881384" y="306673"/>
                  <a:pt x="1875550" y="312900"/>
                  <a:pt x="1867527" y="312900"/>
                </a:cubicBezTo>
                <a:cubicBezTo>
                  <a:pt x="1860235" y="312900"/>
                  <a:pt x="1855129" y="306673"/>
                  <a:pt x="1855129" y="298111"/>
                </a:cubicBezTo>
                <a:cubicBezTo>
                  <a:pt x="1855129" y="290327"/>
                  <a:pt x="1860235" y="283322"/>
                  <a:pt x="1867527" y="283322"/>
                </a:cubicBezTo>
                <a:close/>
                <a:moveTo>
                  <a:pt x="1799085" y="283322"/>
                </a:moveTo>
                <a:cubicBezTo>
                  <a:pt x="1807647" y="283322"/>
                  <a:pt x="1813876" y="290327"/>
                  <a:pt x="1813876" y="298111"/>
                </a:cubicBezTo>
                <a:cubicBezTo>
                  <a:pt x="1813876" y="306673"/>
                  <a:pt x="1807647" y="312900"/>
                  <a:pt x="1799085" y="312900"/>
                </a:cubicBezTo>
                <a:cubicBezTo>
                  <a:pt x="1790525" y="312900"/>
                  <a:pt x="1784300" y="306673"/>
                  <a:pt x="1784300" y="298111"/>
                </a:cubicBezTo>
                <a:cubicBezTo>
                  <a:pt x="1784300" y="290327"/>
                  <a:pt x="1790525" y="283322"/>
                  <a:pt x="1799085" y="283322"/>
                </a:cubicBezTo>
                <a:close/>
                <a:moveTo>
                  <a:pt x="1728262" y="283322"/>
                </a:moveTo>
                <a:cubicBezTo>
                  <a:pt x="1736825" y="283322"/>
                  <a:pt x="1743052" y="290327"/>
                  <a:pt x="1743052" y="298111"/>
                </a:cubicBezTo>
                <a:cubicBezTo>
                  <a:pt x="1743052" y="306673"/>
                  <a:pt x="1736825" y="312900"/>
                  <a:pt x="1728262" y="312900"/>
                </a:cubicBezTo>
                <a:cubicBezTo>
                  <a:pt x="1719697" y="312900"/>
                  <a:pt x="1713472" y="306673"/>
                  <a:pt x="1713472" y="298111"/>
                </a:cubicBezTo>
                <a:cubicBezTo>
                  <a:pt x="1713472" y="290327"/>
                  <a:pt x="1719697" y="283322"/>
                  <a:pt x="1728262" y="283322"/>
                </a:cubicBezTo>
                <a:close/>
                <a:moveTo>
                  <a:pt x="1656498" y="283322"/>
                </a:moveTo>
                <a:cubicBezTo>
                  <a:pt x="1663792" y="283322"/>
                  <a:pt x="1668897" y="290327"/>
                  <a:pt x="1668897" y="298111"/>
                </a:cubicBezTo>
                <a:cubicBezTo>
                  <a:pt x="1668897" y="306673"/>
                  <a:pt x="1663792" y="312900"/>
                  <a:pt x="1656498" y="312900"/>
                </a:cubicBezTo>
                <a:cubicBezTo>
                  <a:pt x="1648481" y="312900"/>
                  <a:pt x="1642650" y="306673"/>
                  <a:pt x="1642650" y="298111"/>
                </a:cubicBezTo>
                <a:cubicBezTo>
                  <a:pt x="1642650" y="290327"/>
                  <a:pt x="1648481" y="283322"/>
                  <a:pt x="1656498" y="283322"/>
                </a:cubicBezTo>
                <a:close/>
                <a:moveTo>
                  <a:pt x="1582299" y="283322"/>
                </a:moveTo>
                <a:cubicBezTo>
                  <a:pt x="1588131" y="283322"/>
                  <a:pt x="1594704" y="290327"/>
                  <a:pt x="1594704" y="298111"/>
                </a:cubicBezTo>
                <a:cubicBezTo>
                  <a:pt x="1594704" y="306673"/>
                  <a:pt x="1588131" y="312900"/>
                  <a:pt x="1582299" y="312900"/>
                </a:cubicBezTo>
                <a:cubicBezTo>
                  <a:pt x="1574277" y="312900"/>
                  <a:pt x="1568441" y="306673"/>
                  <a:pt x="1568441" y="298111"/>
                </a:cubicBezTo>
                <a:cubicBezTo>
                  <a:pt x="1568441" y="290327"/>
                  <a:pt x="1574277" y="283322"/>
                  <a:pt x="1582299" y="283322"/>
                </a:cubicBezTo>
                <a:close/>
                <a:moveTo>
                  <a:pt x="1512198" y="283322"/>
                </a:moveTo>
                <a:cubicBezTo>
                  <a:pt x="1518032" y="283322"/>
                  <a:pt x="1523865" y="290327"/>
                  <a:pt x="1523865" y="298111"/>
                </a:cubicBezTo>
                <a:cubicBezTo>
                  <a:pt x="1523865" y="306673"/>
                  <a:pt x="1518032" y="312900"/>
                  <a:pt x="1512198" y="312900"/>
                </a:cubicBezTo>
                <a:cubicBezTo>
                  <a:pt x="1504174" y="312900"/>
                  <a:pt x="1497612" y="306673"/>
                  <a:pt x="1497612" y="298111"/>
                </a:cubicBezTo>
                <a:cubicBezTo>
                  <a:pt x="1497612" y="290327"/>
                  <a:pt x="1504174" y="283322"/>
                  <a:pt x="1512198" y="283322"/>
                </a:cubicBezTo>
                <a:close/>
                <a:moveTo>
                  <a:pt x="1439173" y="283322"/>
                </a:moveTo>
                <a:cubicBezTo>
                  <a:pt x="1447191" y="283322"/>
                  <a:pt x="1453026" y="290327"/>
                  <a:pt x="1453026" y="298111"/>
                </a:cubicBezTo>
                <a:cubicBezTo>
                  <a:pt x="1453026" y="306673"/>
                  <a:pt x="1447191" y="312900"/>
                  <a:pt x="1439173" y="312900"/>
                </a:cubicBezTo>
                <a:cubicBezTo>
                  <a:pt x="1433336" y="312900"/>
                  <a:pt x="1426777" y="306673"/>
                  <a:pt x="1426777" y="298111"/>
                </a:cubicBezTo>
                <a:cubicBezTo>
                  <a:pt x="1426777" y="290327"/>
                  <a:pt x="1433336" y="283322"/>
                  <a:pt x="1439173" y="283322"/>
                </a:cubicBezTo>
                <a:close/>
                <a:moveTo>
                  <a:pt x="1368347" y="283322"/>
                </a:moveTo>
                <a:cubicBezTo>
                  <a:pt x="1376368" y="283322"/>
                  <a:pt x="1382200" y="290327"/>
                  <a:pt x="1382200" y="298111"/>
                </a:cubicBezTo>
                <a:cubicBezTo>
                  <a:pt x="1382200" y="306673"/>
                  <a:pt x="1376368" y="312900"/>
                  <a:pt x="1368347" y="312900"/>
                </a:cubicBezTo>
                <a:cubicBezTo>
                  <a:pt x="1362513" y="312900"/>
                  <a:pt x="1355949" y="306673"/>
                  <a:pt x="1355949" y="298111"/>
                </a:cubicBezTo>
                <a:cubicBezTo>
                  <a:pt x="1355949" y="290327"/>
                  <a:pt x="1362513" y="283322"/>
                  <a:pt x="1368347" y="283322"/>
                </a:cubicBezTo>
                <a:close/>
                <a:moveTo>
                  <a:pt x="1297518" y="283322"/>
                </a:moveTo>
                <a:cubicBezTo>
                  <a:pt x="1305540" y="283322"/>
                  <a:pt x="1311374" y="290327"/>
                  <a:pt x="1311374" y="298111"/>
                </a:cubicBezTo>
                <a:cubicBezTo>
                  <a:pt x="1311374" y="306673"/>
                  <a:pt x="1305540" y="312900"/>
                  <a:pt x="1297518" y="312900"/>
                </a:cubicBezTo>
                <a:cubicBezTo>
                  <a:pt x="1289498" y="312900"/>
                  <a:pt x="1285121" y="306673"/>
                  <a:pt x="1285121" y="298111"/>
                </a:cubicBezTo>
                <a:cubicBezTo>
                  <a:pt x="1285121" y="290327"/>
                  <a:pt x="1289498" y="283322"/>
                  <a:pt x="1297518" y="283322"/>
                </a:cubicBezTo>
                <a:close/>
                <a:moveTo>
                  <a:pt x="1154890" y="283322"/>
                </a:moveTo>
                <a:cubicBezTo>
                  <a:pt x="1162674" y="283322"/>
                  <a:pt x="1169683" y="288427"/>
                  <a:pt x="1169683" y="295719"/>
                </a:cubicBezTo>
                <a:cubicBezTo>
                  <a:pt x="1169683" y="303741"/>
                  <a:pt x="1162674" y="309576"/>
                  <a:pt x="1154890" y="309576"/>
                </a:cubicBezTo>
                <a:cubicBezTo>
                  <a:pt x="1146329" y="309576"/>
                  <a:pt x="1140101" y="303741"/>
                  <a:pt x="1140101" y="295719"/>
                </a:cubicBezTo>
                <a:cubicBezTo>
                  <a:pt x="1140101" y="288427"/>
                  <a:pt x="1146329" y="283322"/>
                  <a:pt x="1154890" y="283322"/>
                </a:cubicBezTo>
                <a:close/>
                <a:moveTo>
                  <a:pt x="1084059" y="283322"/>
                </a:moveTo>
                <a:cubicBezTo>
                  <a:pt x="1091842" y="283322"/>
                  <a:pt x="1098847" y="288427"/>
                  <a:pt x="1098847" y="295719"/>
                </a:cubicBezTo>
                <a:cubicBezTo>
                  <a:pt x="1098847" y="303741"/>
                  <a:pt x="1091842" y="309576"/>
                  <a:pt x="1084059" y="309576"/>
                </a:cubicBezTo>
                <a:cubicBezTo>
                  <a:pt x="1075503" y="309576"/>
                  <a:pt x="1069272" y="303741"/>
                  <a:pt x="1069272" y="295719"/>
                </a:cubicBezTo>
                <a:cubicBezTo>
                  <a:pt x="1069272" y="288427"/>
                  <a:pt x="1075503" y="283322"/>
                  <a:pt x="1084059" y="283322"/>
                </a:cubicBezTo>
                <a:close/>
                <a:moveTo>
                  <a:pt x="1013024" y="283322"/>
                </a:moveTo>
                <a:cubicBezTo>
                  <a:pt x="1020314" y="283322"/>
                  <a:pt x="1024691" y="288427"/>
                  <a:pt x="1024691" y="295719"/>
                </a:cubicBezTo>
                <a:cubicBezTo>
                  <a:pt x="1024691" y="303741"/>
                  <a:pt x="1020314" y="309576"/>
                  <a:pt x="1013024" y="309576"/>
                </a:cubicBezTo>
                <a:cubicBezTo>
                  <a:pt x="1005003" y="309576"/>
                  <a:pt x="998442" y="303741"/>
                  <a:pt x="998442" y="295719"/>
                </a:cubicBezTo>
                <a:cubicBezTo>
                  <a:pt x="998442" y="288427"/>
                  <a:pt x="1005003" y="283322"/>
                  <a:pt x="1013024" y="283322"/>
                </a:cubicBezTo>
                <a:close/>
                <a:moveTo>
                  <a:pt x="941467" y="283322"/>
                </a:moveTo>
                <a:cubicBezTo>
                  <a:pt x="948032" y="283322"/>
                  <a:pt x="953869" y="288427"/>
                  <a:pt x="953869" y="295719"/>
                </a:cubicBezTo>
                <a:cubicBezTo>
                  <a:pt x="953869" y="303741"/>
                  <a:pt x="948032" y="309576"/>
                  <a:pt x="941467" y="309576"/>
                </a:cubicBezTo>
                <a:cubicBezTo>
                  <a:pt x="934173" y="309576"/>
                  <a:pt x="927612" y="303741"/>
                  <a:pt x="927612" y="295719"/>
                </a:cubicBezTo>
                <a:cubicBezTo>
                  <a:pt x="927612" y="288427"/>
                  <a:pt x="934173" y="283322"/>
                  <a:pt x="941467" y="283322"/>
                </a:cubicBezTo>
                <a:close/>
                <a:moveTo>
                  <a:pt x="3299102" y="212492"/>
                </a:moveTo>
                <a:cubicBezTo>
                  <a:pt x="3305664" y="212492"/>
                  <a:pt x="3311499" y="219055"/>
                  <a:pt x="3311499" y="226348"/>
                </a:cubicBezTo>
                <a:cubicBezTo>
                  <a:pt x="3311499" y="232911"/>
                  <a:pt x="3305664" y="238746"/>
                  <a:pt x="3299102" y="238746"/>
                </a:cubicBezTo>
                <a:cubicBezTo>
                  <a:pt x="3291807" y="238746"/>
                  <a:pt x="3285245" y="232911"/>
                  <a:pt x="3285245" y="226348"/>
                </a:cubicBezTo>
                <a:cubicBezTo>
                  <a:pt x="3285245" y="219055"/>
                  <a:pt x="3291807" y="212492"/>
                  <a:pt x="3299102" y="212492"/>
                </a:cubicBezTo>
                <a:close/>
                <a:moveTo>
                  <a:pt x="3226811" y="212492"/>
                </a:moveTo>
                <a:cubicBezTo>
                  <a:pt x="3234831" y="212492"/>
                  <a:pt x="3240667" y="219055"/>
                  <a:pt x="3240667" y="226348"/>
                </a:cubicBezTo>
                <a:cubicBezTo>
                  <a:pt x="3240667" y="232911"/>
                  <a:pt x="3234831" y="238746"/>
                  <a:pt x="3226811" y="238746"/>
                </a:cubicBezTo>
                <a:cubicBezTo>
                  <a:pt x="3220250" y="238746"/>
                  <a:pt x="3214412" y="232911"/>
                  <a:pt x="3214412" y="226348"/>
                </a:cubicBezTo>
                <a:cubicBezTo>
                  <a:pt x="3214412" y="219055"/>
                  <a:pt x="3220250" y="212492"/>
                  <a:pt x="3226811" y="212492"/>
                </a:cubicBezTo>
                <a:close/>
                <a:moveTo>
                  <a:pt x="3152608" y="212492"/>
                </a:moveTo>
                <a:cubicBezTo>
                  <a:pt x="3159900" y="212492"/>
                  <a:pt x="3166462" y="219055"/>
                  <a:pt x="3166462" y="226348"/>
                </a:cubicBezTo>
                <a:cubicBezTo>
                  <a:pt x="3166462" y="232911"/>
                  <a:pt x="3159900" y="238746"/>
                  <a:pt x="3152608" y="238746"/>
                </a:cubicBezTo>
                <a:cubicBezTo>
                  <a:pt x="3146043" y="238746"/>
                  <a:pt x="3140211" y="232911"/>
                  <a:pt x="3140211" y="226348"/>
                </a:cubicBezTo>
                <a:cubicBezTo>
                  <a:pt x="3140211" y="219055"/>
                  <a:pt x="3146043" y="212492"/>
                  <a:pt x="3152608" y="212492"/>
                </a:cubicBezTo>
                <a:close/>
                <a:moveTo>
                  <a:pt x="3081775" y="212492"/>
                </a:moveTo>
                <a:cubicBezTo>
                  <a:pt x="3089069" y="212492"/>
                  <a:pt x="3095628" y="219055"/>
                  <a:pt x="3095628" y="226348"/>
                </a:cubicBezTo>
                <a:cubicBezTo>
                  <a:pt x="3095628" y="232911"/>
                  <a:pt x="3089069" y="238746"/>
                  <a:pt x="3081775" y="238746"/>
                </a:cubicBezTo>
                <a:cubicBezTo>
                  <a:pt x="3073753" y="238746"/>
                  <a:pt x="3069375" y="232911"/>
                  <a:pt x="3069375" y="226348"/>
                </a:cubicBezTo>
                <a:cubicBezTo>
                  <a:pt x="3069375" y="219055"/>
                  <a:pt x="3073753" y="212492"/>
                  <a:pt x="3081775" y="212492"/>
                </a:cubicBezTo>
                <a:close/>
                <a:moveTo>
                  <a:pt x="3013720" y="212492"/>
                </a:moveTo>
                <a:cubicBezTo>
                  <a:pt x="3021310" y="212492"/>
                  <a:pt x="3028140" y="219055"/>
                  <a:pt x="3028140" y="226348"/>
                </a:cubicBezTo>
                <a:cubicBezTo>
                  <a:pt x="3028140" y="232911"/>
                  <a:pt x="3021310" y="238746"/>
                  <a:pt x="3013720" y="238746"/>
                </a:cubicBezTo>
                <a:cubicBezTo>
                  <a:pt x="3005373" y="238746"/>
                  <a:pt x="2998542" y="234370"/>
                  <a:pt x="2998542" y="226348"/>
                </a:cubicBezTo>
                <a:cubicBezTo>
                  <a:pt x="2998542" y="219055"/>
                  <a:pt x="3005373" y="212492"/>
                  <a:pt x="3013720" y="212492"/>
                </a:cubicBezTo>
                <a:close/>
                <a:moveTo>
                  <a:pt x="2942497" y="212492"/>
                </a:moveTo>
                <a:cubicBezTo>
                  <a:pt x="2951061" y="212492"/>
                  <a:pt x="2957293" y="219055"/>
                  <a:pt x="2957293" y="226348"/>
                </a:cubicBezTo>
                <a:cubicBezTo>
                  <a:pt x="2957293" y="234370"/>
                  <a:pt x="2951061" y="238746"/>
                  <a:pt x="2942497" y="238746"/>
                </a:cubicBezTo>
                <a:cubicBezTo>
                  <a:pt x="2934719" y="238746"/>
                  <a:pt x="2927716" y="234370"/>
                  <a:pt x="2927716" y="226348"/>
                </a:cubicBezTo>
                <a:cubicBezTo>
                  <a:pt x="2927716" y="219055"/>
                  <a:pt x="2934719" y="212492"/>
                  <a:pt x="2942497" y="212492"/>
                </a:cubicBezTo>
                <a:close/>
                <a:moveTo>
                  <a:pt x="2867363" y="212492"/>
                </a:moveTo>
                <a:cubicBezTo>
                  <a:pt x="2875389" y="212492"/>
                  <a:pt x="2879765" y="219055"/>
                  <a:pt x="2879765" y="226348"/>
                </a:cubicBezTo>
                <a:cubicBezTo>
                  <a:pt x="2879765" y="234370"/>
                  <a:pt x="2875389" y="238746"/>
                  <a:pt x="2867363" y="238746"/>
                </a:cubicBezTo>
                <a:cubicBezTo>
                  <a:pt x="2860073" y="238746"/>
                  <a:pt x="2853510" y="234370"/>
                  <a:pt x="2853510" y="226348"/>
                </a:cubicBezTo>
                <a:cubicBezTo>
                  <a:pt x="2853510" y="219055"/>
                  <a:pt x="2860073" y="212492"/>
                  <a:pt x="2867363" y="212492"/>
                </a:cubicBezTo>
                <a:close/>
                <a:moveTo>
                  <a:pt x="2796538" y="212492"/>
                </a:moveTo>
                <a:cubicBezTo>
                  <a:pt x="2803103" y="212492"/>
                  <a:pt x="2808934" y="219055"/>
                  <a:pt x="2808934" y="226348"/>
                </a:cubicBezTo>
                <a:cubicBezTo>
                  <a:pt x="2808934" y="234370"/>
                  <a:pt x="2803103" y="238746"/>
                  <a:pt x="2796538" y="238746"/>
                </a:cubicBezTo>
                <a:cubicBezTo>
                  <a:pt x="2789246" y="238746"/>
                  <a:pt x="2782680" y="234370"/>
                  <a:pt x="2782680" y="226348"/>
                </a:cubicBezTo>
                <a:cubicBezTo>
                  <a:pt x="2782680" y="219055"/>
                  <a:pt x="2789246" y="212492"/>
                  <a:pt x="2796538" y="212492"/>
                </a:cubicBezTo>
                <a:close/>
                <a:moveTo>
                  <a:pt x="2725698" y="212492"/>
                </a:moveTo>
                <a:cubicBezTo>
                  <a:pt x="2731538" y="212492"/>
                  <a:pt x="2738102" y="219055"/>
                  <a:pt x="2738102" y="226348"/>
                </a:cubicBezTo>
                <a:cubicBezTo>
                  <a:pt x="2738102" y="234370"/>
                  <a:pt x="2731538" y="238746"/>
                  <a:pt x="2725698" y="238746"/>
                </a:cubicBezTo>
                <a:cubicBezTo>
                  <a:pt x="2717686" y="238746"/>
                  <a:pt x="2711852" y="234370"/>
                  <a:pt x="2711852" y="226348"/>
                </a:cubicBezTo>
                <a:cubicBezTo>
                  <a:pt x="2711852" y="219055"/>
                  <a:pt x="2717686" y="212492"/>
                  <a:pt x="2725698" y="212492"/>
                </a:cubicBezTo>
                <a:close/>
                <a:moveTo>
                  <a:pt x="2653420" y="212492"/>
                </a:moveTo>
                <a:cubicBezTo>
                  <a:pt x="2660711" y="212492"/>
                  <a:pt x="2667273" y="219055"/>
                  <a:pt x="2667273" y="226348"/>
                </a:cubicBezTo>
                <a:cubicBezTo>
                  <a:pt x="2667273" y="234370"/>
                  <a:pt x="2660711" y="238746"/>
                  <a:pt x="2653420" y="238746"/>
                </a:cubicBezTo>
                <a:cubicBezTo>
                  <a:pt x="2646857" y="238746"/>
                  <a:pt x="2641021" y="234370"/>
                  <a:pt x="2641021" y="226348"/>
                </a:cubicBezTo>
                <a:cubicBezTo>
                  <a:pt x="2641021" y="219055"/>
                  <a:pt x="2646857" y="212492"/>
                  <a:pt x="2653420" y="212492"/>
                </a:cubicBezTo>
                <a:close/>
                <a:moveTo>
                  <a:pt x="2582586" y="212492"/>
                </a:moveTo>
                <a:cubicBezTo>
                  <a:pt x="2589878" y="212492"/>
                  <a:pt x="2596439" y="219055"/>
                  <a:pt x="2596439" y="226348"/>
                </a:cubicBezTo>
                <a:cubicBezTo>
                  <a:pt x="2596439" y="234370"/>
                  <a:pt x="2589878" y="238746"/>
                  <a:pt x="2582586" y="238746"/>
                </a:cubicBezTo>
                <a:cubicBezTo>
                  <a:pt x="2576024" y="238746"/>
                  <a:pt x="2570189" y="234370"/>
                  <a:pt x="2570189" y="226348"/>
                </a:cubicBezTo>
                <a:cubicBezTo>
                  <a:pt x="2570189" y="219055"/>
                  <a:pt x="2576024" y="212492"/>
                  <a:pt x="2582586" y="212492"/>
                </a:cubicBezTo>
                <a:close/>
                <a:moveTo>
                  <a:pt x="2511029" y="212492"/>
                </a:moveTo>
                <a:cubicBezTo>
                  <a:pt x="2519052" y="212492"/>
                  <a:pt x="2525616" y="219055"/>
                  <a:pt x="2525616" y="226348"/>
                </a:cubicBezTo>
                <a:cubicBezTo>
                  <a:pt x="2525616" y="234370"/>
                  <a:pt x="2519052" y="238746"/>
                  <a:pt x="2511029" y="238746"/>
                </a:cubicBezTo>
                <a:cubicBezTo>
                  <a:pt x="2503740" y="238746"/>
                  <a:pt x="2499364" y="234370"/>
                  <a:pt x="2499364" y="226348"/>
                </a:cubicBezTo>
                <a:cubicBezTo>
                  <a:pt x="2499364" y="219055"/>
                  <a:pt x="2503740" y="212492"/>
                  <a:pt x="2511029" y="212492"/>
                </a:cubicBezTo>
                <a:close/>
                <a:moveTo>
                  <a:pt x="2439946" y="212492"/>
                </a:moveTo>
                <a:cubicBezTo>
                  <a:pt x="2448505" y="212492"/>
                  <a:pt x="2454732" y="219055"/>
                  <a:pt x="2454732" y="226348"/>
                </a:cubicBezTo>
                <a:cubicBezTo>
                  <a:pt x="2454732" y="234370"/>
                  <a:pt x="2448505" y="238746"/>
                  <a:pt x="2439946" y="238746"/>
                </a:cubicBezTo>
                <a:cubicBezTo>
                  <a:pt x="2432163" y="238746"/>
                  <a:pt x="2425156" y="234370"/>
                  <a:pt x="2425156" y="226348"/>
                </a:cubicBezTo>
                <a:cubicBezTo>
                  <a:pt x="2425156" y="219055"/>
                  <a:pt x="2432163" y="212492"/>
                  <a:pt x="2439946" y="212492"/>
                </a:cubicBezTo>
                <a:close/>
                <a:moveTo>
                  <a:pt x="2369110" y="212492"/>
                </a:moveTo>
                <a:cubicBezTo>
                  <a:pt x="2377672" y="212492"/>
                  <a:pt x="2383900" y="219055"/>
                  <a:pt x="2383900" y="226348"/>
                </a:cubicBezTo>
                <a:cubicBezTo>
                  <a:pt x="2383900" y="234370"/>
                  <a:pt x="2377672" y="238746"/>
                  <a:pt x="2369110" y="238746"/>
                </a:cubicBezTo>
                <a:cubicBezTo>
                  <a:pt x="2361329" y="238746"/>
                  <a:pt x="2354323" y="234370"/>
                  <a:pt x="2354323" y="226348"/>
                </a:cubicBezTo>
                <a:cubicBezTo>
                  <a:pt x="2354323" y="219055"/>
                  <a:pt x="2361329" y="212492"/>
                  <a:pt x="2369110" y="212492"/>
                </a:cubicBezTo>
                <a:close/>
                <a:moveTo>
                  <a:pt x="2298283" y="212492"/>
                </a:moveTo>
                <a:cubicBezTo>
                  <a:pt x="2306842" y="212492"/>
                  <a:pt x="2313070" y="219497"/>
                  <a:pt x="2313070" y="227280"/>
                </a:cubicBezTo>
                <a:cubicBezTo>
                  <a:pt x="2313070" y="235842"/>
                  <a:pt x="2306842" y="242069"/>
                  <a:pt x="2298283" y="242069"/>
                </a:cubicBezTo>
                <a:cubicBezTo>
                  <a:pt x="2290497" y="242069"/>
                  <a:pt x="2283493" y="235842"/>
                  <a:pt x="2283493" y="227280"/>
                </a:cubicBezTo>
                <a:cubicBezTo>
                  <a:pt x="2283493" y="219497"/>
                  <a:pt x="2290497" y="212492"/>
                  <a:pt x="2298283" y="212492"/>
                </a:cubicBezTo>
                <a:close/>
                <a:moveTo>
                  <a:pt x="2226517" y="212492"/>
                </a:moveTo>
                <a:cubicBezTo>
                  <a:pt x="2234540" y="212492"/>
                  <a:pt x="2238916" y="219497"/>
                  <a:pt x="2238916" y="227280"/>
                </a:cubicBezTo>
                <a:cubicBezTo>
                  <a:pt x="2238916" y="235842"/>
                  <a:pt x="2234540" y="242069"/>
                  <a:pt x="2226517" y="242069"/>
                </a:cubicBezTo>
                <a:cubicBezTo>
                  <a:pt x="2218495" y="242069"/>
                  <a:pt x="2212659" y="235842"/>
                  <a:pt x="2212659" y="227280"/>
                </a:cubicBezTo>
                <a:cubicBezTo>
                  <a:pt x="2212659" y="219497"/>
                  <a:pt x="2218495" y="212492"/>
                  <a:pt x="2226517" y="212492"/>
                </a:cubicBezTo>
                <a:close/>
                <a:moveTo>
                  <a:pt x="2155683" y="212492"/>
                </a:moveTo>
                <a:cubicBezTo>
                  <a:pt x="2161519" y="212492"/>
                  <a:pt x="2168081" y="219497"/>
                  <a:pt x="2168081" y="227280"/>
                </a:cubicBezTo>
                <a:cubicBezTo>
                  <a:pt x="2168081" y="235842"/>
                  <a:pt x="2161519" y="242069"/>
                  <a:pt x="2155683" y="242069"/>
                </a:cubicBezTo>
                <a:cubicBezTo>
                  <a:pt x="2147663" y="242069"/>
                  <a:pt x="2141827" y="235842"/>
                  <a:pt x="2141827" y="227280"/>
                </a:cubicBezTo>
                <a:cubicBezTo>
                  <a:pt x="2141827" y="219497"/>
                  <a:pt x="2147663" y="212492"/>
                  <a:pt x="2155683" y="212492"/>
                </a:cubicBezTo>
                <a:close/>
                <a:moveTo>
                  <a:pt x="2084851" y="212492"/>
                </a:moveTo>
                <a:cubicBezTo>
                  <a:pt x="2090686" y="212492"/>
                  <a:pt x="2097249" y="219497"/>
                  <a:pt x="2097249" y="227280"/>
                </a:cubicBezTo>
                <a:cubicBezTo>
                  <a:pt x="2097249" y="235842"/>
                  <a:pt x="2090686" y="242069"/>
                  <a:pt x="2084851" y="242069"/>
                </a:cubicBezTo>
                <a:cubicBezTo>
                  <a:pt x="2076829" y="242069"/>
                  <a:pt x="2070995" y="235842"/>
                  <a:pt x="2070995" y="227280"/>
                </a:cubicBezTo>
                <a:cubicBezTo>
                  <a:pt x="2070995" y="219497"/>
                  <a:pt x="2076829" y="212492"/>
                  <a:pt x="2084851" y="212492"/>
                </a:cubicBezTo>
                <a:close/>
                <a:moveTo>
                  <a:pt x="2011835" y="212492"/>
                </a:moveTo>
                <a:cubicBezTo>
                  <a:pt x="2019855" y="212492"/>
                  <a:pt x="2026421" y="219497"/>
                  <a:pt x="2026421" y="227280"/>
                </a:cubicBezTo>
                <a:cubicBezTo>
                  <a:pt x="2026421" y="235842"/>
                  <a:pt x="2019855" y="242069"/>
                  <a:pt x="2011835" y="242069"/>
                </a:cubicBezTo>
                <a:cubicBezTo>
                  <a:pt x="2006003" y="242069"/>
                  <a:pt x="2000168" y="235842"/>
                  <a:pt x="2000168" y="227280"/>
                </a:cubicBezTo>
                <a:cubicBezTo>
                  <a:pt x="2000168" y="219497"/>
                  <a:pt x="2006003" y="212492"/>
                  <a:pt x="2011835" y="212492"/>
                </a:cubicBezTo>
                <a:close/>
                <a:moveTo>
                  <a:pt x="1938362" y="212492"/>
                </a:moveTo>
                <a:cubicBezTo>
                  <a:pt x="1946388" y="212492"/>
                  <a:pt x="1952222" y="219497"/>
                  <a:pt x="1952222" y="227280"/>
                </a:cubicBezTo>
                <a:cubicBezTo>
                  <a:pt x="1952222" y="235842"/>
                  <a:pt x="1946388" y="242069"/>
                  <a:pt x="1938362" y="242069"/>
                </a:cubicBezTo>
                <a:cubicBezTo>
                  <a:pt x="1932531" y="242069"/>
                  <a:pt x="1925971" y="235842"/>
                  <a:pt x="1925971" y="227280"/>
                </a:cubicBezTo>
                <a:cubicBezTo>
                  <a:pt x="1925971" y="219497"/>
                  <a:pt x="1931072" y="212492"/>
                  <a:pt x="1938362" y="212492"/>
                </a:cubicBezTo>
                <a:close/>
                <a:moveTo>
                  <a:pt x="1867530" y="212492"/>
                </a:moveTo>
                <a:cubicBezTo>
                  <a:pt x="1875550" y="212492"/>
                  <a:pt x="1881387" y="219497"/>
                  <a:pt x="1881387" y="227280"/>
                </a:cubicBezTo>
                <a:cubicBezTo>
                  <a:pt x="1881387" y="235842"/>
                  <a:pt x="1875550" y="242069"/>
                  <a:pt x="1867530" y="242069"/>
                </a:cubicBezTo>
                <a:cubicBezTo>
                  <a:pt x="1860238" y="242069"/>
                  <a:pt x="1855129" y="235842"/>
                  <a:pt x="1855129" y="227280"/>
                </a:cubicBezTo>
                <a:cubicBezTo>
                  <a:pt x="1855129" y="219497"/>
                  <a:pt x="1860238" y="212492"/>
                  <a:pt x="1867530" y="212492"/>
                </a:cubicBezTo>
                <a:close/>
                <a:moveTo>
                  <a:pt x="1799087" y="212492"/>
                </a:moveTo>
                <a:cubicBezTo>
                  <a:pt x="1807649" y="212492"/>
                  <a:pt x="1813879" y="219497"/>
                  <a:pt x="1813879" y="227280"/>
                </a:cubicBezTo>
                <a:cubicBezTo>
                  <a:pt x="1813879" y="235842"/>
                  <a:pt x="1807649" y="242069"/>
                  <a:pt x="1799087" y="242069"/>
                </a:cubicBezTo>
                <a:cubicBezTo>
                  <a:pt x="1790527" y="242069"/>
                  <a:pt x="1784303" y="235842"/>
                  <a:pt x="1784303" y="227280"/>
                </a:cubicBezTo>
                <a:cubicBezTo>
                  <a:pt x="1784303" y="219497"/>
                  <a:pt x="1790527" y="212492"/>
                  <a:pt x="1799087" y="212492"/>
                </a:cubicBezTo>
                <a:close/>
                <a:moveTo>
                  <a:pt x="1728262" y="212492"/>
                </a:moveTo>
                <a:cubicBezTo>
                  <a:pt x="1736828" y="212492"/>
                  <a:pt x="1743052" y="219497"/>
                  <a:pt x="1743052" y="227280"/>
                </a:cubicBezTo>
                <a:cubicBezTo>
                  <a:pt x="1743052" y="235842"/>
                  <a:pt x="1736828" y="242069"/>
                  <a:pt x="1728262" y="242069"/>
                </a:cubicBezTo>
                <a:cubicBezTo>
                  <a:pt x="1719700" y="242069"/>
                  <a:pt x="1713472" y="235842"/>
                  <a:pt x="1713472" y="227280"/>
                </a:cubicBezTo>
                <a:cubicBezTo>
                  <a:pt x="1713472" y="219497"/>
                  <a:pt x="1719700" y="212492"/>
                  <a:pt x="1728262" y="212492"/>
                </a:cubicBezTo>
                <a:close/>
                <a:moveTo>
                  <a:pt x="1656498" y="212492"/>
                </a:moveTo>
                <a:cubicBezTo>
                  <a:pt x="1663792" y="212492"/>
                  <a:pt x="1668900" y="219497"/>
                  <a:pt x="1668900" y="227280"/>
                </a:cubicBezTo>
                <a:cubicBezTo>
                  <a:pt x="1668900" y="235842"/>
                  <a:pt x="1663792" y="242069"/>
                  <a:pt x="1656498" y="242069"/>
                </a:cubicBezTo>
                <a:cubicBezTo>
                  <a:pt x="1648481" y="242069"/>
                  <a:pt x="1642655" y="235842"/>
                  <a:pt x="1642655" y="227280"/>
                </a:cubicBezTo>
                <a:cubicBezTo>
                  <a:pt x="1642655" y="219497"/>
                  <a:pt x="1648481" y="212492"/>
                  <a:pt x="1656498" y="212492"/>
                </a:cubicBezTo>
                <a:close/>
                <a:moveTo>
                  <a:pt x="1582299" y="212492"/>
                </a:moveTo>
                <a:cubicBezTo>
                  <a:pt x="1588134" y="212492"/>
                  <a:pt x="1594704" y="219497"/>
                  <a:pt x="1594704" y="227280"/>
                </a:cubicBezTo>
                <a:cubicBezTo>
                  <a:pt x="1594704" y="235842"/>
                  <a:pt x="1588134" y="242069"/>
                  <a:pt x="1582299" y="242069"/>
                </a:cubicBezTo>
                <a:cubicBezTo>
                  <a:pt x="1574277" y="242069"/>
                  <a:pt x="1568441" y="235842"/>
                  <a:pt x="1568441" y="227280"/>
                </a:cubicBezTo>
                <a:cubicBezTo>
                  <a:pt x="1568441" y="219497"/>
                  <a:pt x="1574277" y="212492"/>
                  <a:pt x="1582299" y="212492"/>
                </a:cubicBezTo>
                <a:close/>
                <a:moveTo>
                  <a:pt x="1512198" y="212492"/>
                </a:moveTo>
                <a:cubicBezTo>
                  <a:pt x="1518035" y="212492"/>
                  <a:pt x="1523867" y="219497"/>
                  <a:pt x="1523867" y="227280"/>
                </a:cubicBezTo>
                <a:cubicBezTo>
                  <a:pt x="1523867" y="235842"/>
                  <a:pt x="1518035" y="242069"/>
                  <a:pt x="1512198" y="242069"/>
                </a:cubicBezTo>
                <a:cubicBezTo>
                  <a:pt x="1504174" y="242069"/>
                  <a:pt x="1497612" y="235842"/>
                  <a:pt x="1497612" y="227280"/>
                </a:cubicBezTo>
                <a:cubicBezTo>
                  <a:pt x="1497612" y="219497"/>
                  <a:pt x="1504174" y="212492"/>
                  <a:pt x="1512198" y="212492"/>
                </a:cubicBezTo>
                <a:close/>
                <a:moveTo>
                  <a:pt x="1439173" y="212492"/>
                </a:moveTo>
                <a:cubicBezTo>
                  <a:pt x="1447191" y="212492"/>
                  <a:pt x="1453026" y="219497"/>
                  <a:pt x="1453026" y="227280"/>
                </a:cubicBezTo>
                <a:cubicBezTo>
                  <a:pt x="1453026" y="235842"/>
                  <a:pt x="1447191" y="242069"/>
                  <a:pt x="1439173" y="242069"/>
                </a:cubicBezTo>
                <a:cubicBezTo>
                  <a:pt x="1433339" y="242069"/>
                  <a:pt x="1426777" y="235842"/>
                  <a:pt x="1426777" y="227280"/>
                </a:cubicBezTo>
                <a:cubicBezTo>
                  <a:pt x="1426777" y="219497"/>
                  <a:pt x="1433339" y="212492"/>
                  <a:pt x="1439173" y="212492"/>
                </a:cubicBezTo>
                <a:close/>
                <a:moveTo>
                  <a:pt x="1368349" y="212492"/>
                </a:moveTo>
                <a:cubicBezTo>
                  <a:pt x="1376368" y="212492"/>
                  <a:pt x="1382203" y="219497"/>
                  <a:pt x="1382203" y="227280"/>
                </a:cubicBezTo>
                <a:cubicBezTo>
                  <a:pt x="1382203" y="235842"/>
                  <a:pt x="1376368" y="242069"/>
                  <a:pt x="1368349" y="242069"/>
                </a:cubicBezTo>
                <a:cubicBezTo>
                  <a:pt x="1362513" y="242069"/>
                  <a:pt x="1355950" y="235842"/>
                  <a:pt x="1355950" y="227280"/>
                </a:cubicBezTo>
                <a:cubicBezTo>
                  <a:pt x="1355950" y="219497"/>
                  <a:pt x="1362513" y="212492"/>
                  <a:pt x="1368349" y="212492"/>
                </a:cubicBezTo>
                <a:close/>
                <a:moveTo>
                  <a:pt x="1297520" y="212492"/>
                </a:moveTo>
                <a:cubicBezTo>
                  <a:pt x="1305540" y="212492"/>
                  <a:pt x="1311374" y="219497"/>
                  <a:pt x="1311374" y="227280"/>
                </a:cubicBezTo>
                <a:cubicBezTo>
                  <a:pt x="1311374" y="235842"/>
                  <a:pt x="1305540" y="242069"/>
                  <a:pt x="1297520" y="242069"/>
                </a:cubicBezTo>
                <a:cubicBezTo>
                  <a:pt x="1289498" y="242069"/>
                  <a:pt x="1285121" y="235842"/>
                  <a:pt x="1285121" y="227280"/>
                </a:cubicBezTo>
                <a:cubicBezTo>
                  <a:pt x="1285121" y="219497"/>
                  <a:pt x="1289498" y="212492"/>
                  <a:pt x="1297520" y="212492"/>
                </a:cubicBezTo>
                <a:close/>
                <a:moveTo>
                  <a:pt x="1225708" y="212492"/>
                </a:moveTo>
                <a:cubicBezTo>
                  <a:pt x="1233489" y="212492"/>
                  <a:pt x="1240496" y="219497"/>
                  <a:pt x="1240496" y="227280"/>
                </a:cubicBezTo>
                <a:cubicBezTo>
                  <a:pt x="1240496" y="235842"/>
                  <a:pt x="1233489" y="242069"/>
                  <a:pt x="1225708" y="242069"/>
                </a:cubicBezTo>
                <a:cubicBezTo>
                  <a:pt x="1217159" y="242069"/>
                  <a:pt x="1210934" y="235842"/>
                  <a:pt x="1210934" y="227280"/>
                </a:cubicBezTo>
                <a:cubicBezTo>
                  <a:pt x="1210934" y="219497"/>
                  <a:pt x="1217159" y="212492"/>
                  <a:pt x="1225708" y="212492"/>
                </a:cubicBezTo>
                <a:close/>
                <a:moveTo>
                  <a:pt x="1154891" y="212492"/>
                </a:moveTo>
                <a:cubicBezTo>
                  <a:pt x="1162674" y="212492"/>
                  <a:pt x="1169683" y="219497"/>
                  <a:pt x="1169683" y="227280"/>
                </a:cubicBezTo>
                <a:cubicBezTo>
                  <a:pt x="1169683" y="235842"/>
                  <a:pt x="1162674" y="242069"/>
                  <a:pt x="1154891" y="242069"/>
                </a:cubicBezTo>
                <a:cubicBezTo>
                  <a:pt x="1146329" y="242069"/>
                  <a:pt x="1140105" y="235842"/>
                  <a:pt x="1140105" y="227280"/>
                </a:cubicBezTo>
                <a:cubicBezTo>
                  <a:pt x="1140105" y="219497"/>
                  <a:pt x="1146329" y="212492"/>
                  <a:pt x="1154891" y="212492"/>
                </a:cubicBezTo>
                <a:close/>
                <a:moveTo>
                  <a:pt x="1084063" y="212492"/>
                </a:moveTo>
                <a:cubicBezTo>
                  <a:pt x="1091842" y="212492"/>
                  <a:pt x="1098847" y="219497"/>
                  <a:pt x="1098847" y="227280"/>
                </a:cubicBezTo>
                <a:cubicBezTo>
                  <a:pt x="1098847" y="235842"/>
                  <a:pt x="1091842" y="242069"/>
                  <a:pt x="1084063" y="242069"/>
                </a:cubicBezTo>
                <a:cubicBezTo>
                  <a:pt x="1075503" y="242069"/>
                  <a:pt x="1069276" y="235842"/>
                  <a:pt x="1069276" y="227280"/>
                </a:cubicBezTo>
                <a:cubicBezTo>
                  <a:pt x="1069276" y="219497"/>
                  <a:pt x="1075503" y="212492"/>
                  <a:pt x="1084063" y="212492"/>
                </a:cubicBezTo>
                <a:close/>
                <a:moveTo>
                  <a:pt x="3013723" y="141661"/>
                </a:moveTo>
                <a:cubicBezTo>
                  <a:pt x="3021310" y="141661"/>
                  <a:pt x="3028140" y="148224"/>
                  <a:pt x="3028140" y="155517"/>
                </a:cubicBezTo>
                <a:cubicBezTo>
                  <a:pt x="3028140" y="162080"/>
                  <a:pt x="3021310" y="167915"/>
                  <a:pt x="3013723" y="167915"/>
                </a:cubicBezTo>
                <a:cubicBezTo>
                  <a:pt x="3005376" y="167915"/>
                  <a:pt x="2998545" y="162080"/>
                  <a:pt x="2998545" y="155517"/>
                </a:cubicBezTo>
                <a:cubicBezTo>
                  <a:pt x="2998545" y="148224"/>
                  <a:pt x="3005376" y="141661"/>
                  <a:pt x="3013723" y="141661"/>
                </a:cubicBezTo>
                <a:close/>
                <a:moveTo>
                  <a:pt x="2942497" y="141661"/>
                </a:moveTo>
                <a:cubicBezTo>
                  <a:pt x="2951061" y="141661"/>
                  <a:pt x="2957293" y="148224"/>
                  <a:pt x="2957293" y="155517"/>
                </a:cubicBezTo>
                <a:cubicBezTo>
                  <a:pt x="2957293" y="162080"/>
                  <a:pt x="2951061" y="167915"/>
                  <a:pt x="2942497" y="167915"/>
                </a:cubicBezTo>
                <a:cubicBezTo>
                  <a:pt x="2934719" y="167915"/>
                  <a:pt x="2927716" y="162080"/>
                  <a:pt x="2927716" y="155517"/>
                </a:cubicBezTo>
                <a:cubicBezTo>
                  <a:pt x="2927716" y="148224"/>
                  <a:pt x="2934719" y="141661"/>
                  <a:pt x="2942497" y="141661"/>
                </a:cubicBezTo>
                <a:close/>
                <a:moveTo>
                  <a:pt x="2867363" y="141661"/>
                </a:moveTo>
                <a:cubicBezTo>
                  <a:pt x="2875389" y="141661"/>
                  <a:pt x="2879765" y="148224"/>
                  <a:pt x="2879765" y="155517"/>
                </a:cubicBezTo>
                <a:cubicBezTo>
                  <a:pt x="2879765" y="162080"/>
                  <a:pt x="2875389" y="167915"/>
                  <a:pt x="2867363" y="167915"/>
                </a:cubicBezTo>
                <a:cubicBezTo>
                  <a:pt x="2860073" y="167915"/>
                  <a:pt x="2853510" y="162080"/>
                  <a:pt x="2853510" y="155517"/>
                </a:cubicBezTo>
                <a:cubicBezTo>
                  <a:pt x="2853510" y="148224"/>
                  <a:pt x="2860073" y="141661"/>
                  <a:pt x="2867363" y="141661"/>
                </a:cubicBezTo>
                <a:close/>
                <a:moveTo>
                  <a:pt x="2796538" y="141661"/>
                </a:moveTo>
                <a:cubicBezTo>
                  <a:pt x="2803103" y="141661"/>
                  <a:pt x="2808940" y="148224"/>
                  <a:pt x="2808940" y="155517"/>
                </a:cubicBezTo>
                <a:cubicBezTo>
                  <a:pt x="2808940" y="162080"/>
                  <a:pt x="2803103" y="167915"/>
                  <a:pt x="2796538" y="167915"/>
                </a:cubicBezTo>
                <a:cubicBezTo>
                  <a:pt x="2789246" y="167915"/>
                  <a:pt x="2782683" y="162080"/>
                  <a:pt x="2782683" y="155517"/>
                </a:cubicBezTo>
                <a:cubicBezTo>
                  <a:pt x="2782683" y="148224"/>
                  <a:pt x="2789246" y="141661"/>
                  <a:pt x="2796538" y="141661"/>
                </a:cubicBezTo>
                <a:close/>
                <a:moveTo>
                  <a:pt x="2725703" y="141661"/>
                </a:moveTo>
                <a:cubicBezTo>
                  <a:pt x="2731538" y="141661"/>
                  <a:pt x="2738105" y="148224"/>
                  <a:pt x="2738105" y="155517"/>
                </a:cubicBezTo>
                <a:cubicBezTo>
                  <a:pt x="2738105" y="162080"/>
                  <a:pt x="2731538" y="167915"/>
                  <a:pt x="2725703" y="167915"/>
                </a:cubicBezTo>
                <a:cubicBezTo>
                  <a:pt x="2717686" y="167915"/>
                  <a:pt x="2711852" y="162080"/>
                  <a:pt x="2711852" y="155517"/>
                </a:cubicBezTo>
                <a:cubicBezTo>
                  <a:pt x="2711852" y="148224"/>
                  <a:pt x="2717686" y="141661"/>
                  <a:pt x="2725703" y="141661"/>
                </a:cubicBezTo>
                <a:close/>
                <a:moveTo>
                  <a:pt x="2653420" y="141661"/>
                </a:moveTo>
                <a:cubicBezTo>
                  <a:pt x="2660711" y="141661"/>
                  <a:pt x="2667273" y="148224"/>
                  <a:pt x="2667273" y="155517"/>
                </a:cubicBezTo>
                <a:cubicBezTo>
                  <a:pt x="2667273" y="162080"/>
                  <a:pt x="2660711" y="167915"/>
                  <a:pt x="2653420" y="167915"/>
                </a:cubicBezTo>
                <a:cubicBezTo>
                  <a:pt x="2646857" y="167915"/>
                  <a:pt x="2641021" y="162080"/>
                  <a:pt x="2641021" y="155517"/>
                </a:cubicBezTo>
                <a:cubicBezTo>
                  <a:pt x="2641021" y="148224"/>
                  <a:pt x="2646857" y="141661"/>
                  <a:pt x="2653420" y="141661"/>
                </a:cubicBezTo>
                <a:close/>
                <a:moveTo>
                  <a:pt x="2582586" y="141661"/>
                </a:moveTo>
                <a:cubicBezTo>
                  <a:pt x="2589878" y="141661"/>
                  <a:pt x="2596442" y="148224"/>
                  <a:pt x="2596442" y="155517"/>
                </a:cubicBezTo>
                <a:cubicBezTo>
                  <a:pt x="2596442" y="162080"/>
                  <a:pt x="2589878" y="167915"/>
                  <a:pt x="2582586" y="167915"/>
                </a:cubicBezTo>
                <a:cubicBezTo>
                  <a:pt x="2576024" y="167915"/>
                  <a:pt x="2570189" y="162080"/>
                  <a:pt x="2570189" y="155517"/>
                </a:cubicBezTo>
                <a:cubicBezTo>
                  <a:pt x="2570189" y="148224"/>
                  <a:pt x="2576024" y="141661"/>
                  <a:pt x="2582586" y="141661"/>
                </a:cubicBezTo>
                <a:close/>
                <a:moveTo>
                  <a:pt x="2511034" y="141661"/>
                </a:moveTo>
                <a:cubicBezTo>
                  <a:pt x="2519052" y="141661"/>
                  <a:pt x="2525616" y="148224"/>
                  <a:pt x="2525616" y="155517"/>
                </a:cubicBezTo>
                <a:cubicBezTo>
                  <a:pt x="2525616" y="162080"/>
                  <a:pt x="2519052" y="167915"/>
                  <a:pt x="2511034" y="167915"/>
                </a:cubicBezTo>
                <a:cubicBezTo>
                  <a:pt x="2503743" y="167915"/>
                  <a:pt x="2499364" y="162080"/>
                  <a:pt x="2499364" y="155517"/>
                </a:cubicBezTo>
                <a:cubicBezTo>
                  <a:pt x="2499364" y="148224"/>
                  <a:pt x="2503743" y="141661"/>
                  <a:pt x="2511034" y="141661"/>
                </a:cubicBezTo>
                <a:close/>
                <a:moveTo>
                  <a:pt x="2439946" y="141661"/>
                </a:moveTo>
                <a:cubicBezTo>
                  <a:pt x="2448505" y="141661"/>
                  <a:pt x="2454734" y="148224"/>
                  <a:pt x="2454734" y="155517"/>
                </a:cubicBezTo>
                <a:cubicBezTo>
                  <a:pt x="2454734" y="162080"/>
                  <a:pt x="2448505" y="167915"/>
                  <a:pt x="2439946" y="167915"/>
                </a:cubicBezTo>
                <a:cubicBezTo>
                  <a:pt x="2432165" y="167915"/>
                  <a:pt x="2425159" y="162080"/>
                  <a:pt x="2425159" y="155517"/>
                </a:cubicBezTo>
                <a:cubicBezTo>
                  <a:pt x="2425159" y="148224"/>
                  <a:pt x="2432165" y="141661"/>
                  <a:pt x="2439946" y="141661"/>
                </a:cubicBezTo>
                <a:close/>
                <a:moveTo>
                  <a:pt x="2369114" y="141661"/>
                </a:moveTo>
                <a:cubicBezTo>
                  <a:pt x="2377674" y="141661"/>
                  <a:pt x="2383900" y="148224"/>
                  <a:pt x="2383900" y="155517"/>
                </a:cubicBezTo>
                <a:cubicBezTo>
                  <a:pt x="2383900" y="162080"/>
                  <a:pt x="2377674" y="167915"/>
                  <a:pt x="2369114" y="167915"/>
                </a:cubicBezTo>
                <a:cubicBezTo>
                  <a:pt x="2361331" y="167915"/>
                  <a:pt x="2354323" y="163539"/>
                  <a:pt x="2354323" y="155517"/>
                </a:cubicBezTo>
                <a:cubicBezTo>
                  <a:pt x="2354323" y="148224"/>
                  <a:pt x="2361331" y="141661"/>
                  <a:pt x="2369114" y="141661"/>
                </a:cubicBezTo>
                <a:close/>
                <a:moveTo>
                  <a:pt x="2298283" y="141661"/>
                </a:moveTo>
                <a:cubicBezTo>
                  <a:pt x="2306842" y="141661"/>
                  <a:pt x="2313070" y="148224"/>
                  <a:pt x="2313070" y="155517"/>
                </a:cubicBezTo>
                <a:cubicBezTo>
                  <a:pt x="2313070" y="163539"/>
                  <a:pt x="2306842" y="167915"/>
                  <a:pt x="2298283" y="167915"/>
                </a:cubicBezTo>
                <a:cubicBezTo>
                  <a:pt x="2290497" y="167915"/>
                  <a:pt x="2283493" y="163539"/>
                  <a:pt x="2283493" y="155517"/>
                </a:cubicBezTo>
                <a:cubicBezTo>
                  <a:pt x="2283493" y="148224"/>
                  <a:pt x="2290497" y="141661"/>
                  <a:pt x="2298283" y="141661"/>
                </a:cubicBezTo>
                <a:close/>
                <a:moveTo>
                  <a:pt x="2226517" y="141661"/>
                </a:moveTo>
                <a:cubicBezTo>
                  <a:pt x="2234542" y="141661"/>
                  <a:pt x="2238916" y="148224"/>
                  <a:pt x="2238916" y="155517"/>
                </a:cubicBezTo>
                <a:cubicBezTo>
                  <a:pt x="2238916" y="163539"/>
                  <a:pt x="2234542" y="167915"/>
                  <a:pt x="2226517" y="167915"/>
                </a:cubicBezTo>
                <a:cubicBezTo>
                  <a:pt x="2218495" y="167915"/>
                  <a:pt x="2212659" y="163539"/>
                  <a:pt x="2212659" y="155517"/>
                </a:cubicBezTo>
                <a:cubicBezTo>
                  <a:pt x="2212659" y="148224"/>
                  <a:pt x="2218495" y="141661"/>
                  <a:pt x="2226517" y="141661"/>
                </a:cubicBezTo>
                <a:close/>
                <a:moveTo>
                  <a:pt x="2155683" y="141661"/>
                </a:moveTo>
                <a:cubicBezTo>
                  <a:pt x="2161520" y="141661"/>
                  <a:pt x="2168084" y="148224"/>
                  <a:pt x="2168084" y="155517"/>
                </a:cubicBezTo>
                <a:cubicBezTo>
                  <a:pt x="2168084" y="163539"/>
                  <a:pt x="2161520" y="167915"/>
                  <a:pt x="2155683" y="167915"/>
                </a:cubicBezTo>
                <a:cubicBezTo>
                  <a:pt x="2147663" y="167915"/>
                  <a:pt x="2141827" y="163539"/>
                  <a:pt x="2141827" y="155517"/>
                </a:cubicBezTo>
                <a:cubicBezTo>
                  <a:pt x="2141827" y="148224"/>
                  <a:pt x="2147663" y="141661"/>
                  <a:pt x="2155683" y="141661"/>
                </a:cubicBezTo>
                <a:close/>
                <a:moveTo>
                  <a:pt x="2084851" y="141661"/>
                </a:moveTo>
                <a:cubicBezTo>
                  <a:pt x="2090686" y="141661"/>
                  <a:pt x="2097249" y="148224"/>
                  <a:pt x="2097249" y="155517"/>
                </a:cubicBezTo>
                <a:cubicBezTo>
                  <a:pt x="2097249" y="163539"/>
                  <a:pt x="2090686" y="167915"/>
                  <a:pt x="2084851" y="167915"/>
                </a:cubicBezTo>
                <a:cubicBezTo>
                  <a:pt x="2076829" y="167915"/>
                  <a:pt x="2070995" y="163539"/>
                  <a:pt x="2070995" y="155517"/>
                </a:cubicBezTo>
                <a:cubicBezTo>
                  <a:pt x="2070995" y="148224"/>
                  <a:pt x="2076829" y="141661"/>
                  <a:pt x="2084851" y="141661"/>
                </a:cubicBezTo>
                <a:close/>
                <a:moveTo>
                  <a:pt x="2011835" y="141661"/>
                </a:moveTo>
                <a:cubicBezTo>
                  <a:pt x="2019855" y="141661"/>
                  <a:pt x="2026421" y="148224"/>
                  <a:pt x="2026421" y="155517"/>
                </a:cubicBezTo>
                <a:cubicBezTo>
                  <a:pt x="2026421" y="163539"/>
                  <a:pt x="2019855" y="167915"/>
                  <a:pt x="2011835" y="167915"/>
                </a:cubicBezTo>
                <a:cubicBezTo>
                  <a:pt x="2006003" y="167915"/>
                  <a:pt x="2000168" y="163539"/>
                  <a:pt x="2000168" y="155517"/>
                </a:cubicBezTo>
                <a:cubicBezTo>
                  <a:pt x="2000168" y="148224"/>
                  <a:pt x="2006003" y="141661"/>
                  <a:pt x="2011835" y="141661"/>
                </a:cubicBezTo>
                <a:close/>
                <a:moveTo>
                  <a:pt x="1938365" y="141661"/>
                </a:moveTo>
                <a:cubicBezTo>
                  <a:pt x="1946388" y="141661"/>
                  <a:pt x="1952222" y="148224"/>
                  <a:pt x="1952222" y="155517"/>
                </a:cubicBezTo>
                <a:cubicBezTo>
                  <a:pt x="1952222" y="163539"/>
                  <a:pt x="1946388" y="167915"/>
                  <a:pt x="1938365" y="167915"/>
                </a:cubicBezTo>
                <a:cubicBezTo>
                  <a:pt x="1931072" y="167915"/>
                  <a:pt x="1925971" y="163539"/>
                  <a:pt x="1925971" y="155517"/>
                </a:cubicBezTo>
                <a:cubicBezTo>
                  <a:pt x="1925971" y="148224"/>
                  <a:pt x="1931072" y="141661"/>
                  <a:pt x="1938365" y="141661"/>
                </a:cubicBezTo>
                <a:close/>
                <a:moveTo>
                  <a:pt x="1869922" y="141661"/>
                </a:moveTo>
                <a:cubicBezTo>
                  <a:pt x="1878483" y="141661"/>
                  <a:pt x="1884712" y="148224"/>
                  <a:pt x="1884712" y="155517"/>
                </a:cubicBezTo>
                <a:cubicBezTo>
                  <a:pt x="1884712" y="163539"/>
                  <a:pt x="1878483" y="167915"/>
                  <a:pt x="1869922" y="167915"/>
                </a:cubicBezTo>
                <a:cubicBezTo>
                  <a:pt x="1862138" y="167915"/>
                  <a:pt x="1855131" y="163539"/>
                  <a:pt x="1855131" y="155517"/>
                </a:cubicBezTo>
                <a:cubicBezTo>
                  <a:pt x="1855131" y="148224"/>
                  <a:pt x="1862138" y="141661"/>
                  <a:pt x="1869922" y="141661"/>
                </a:cubicBezTo>
                <a:close/>
                <a:moveTo>
                  <a:pt x="1799087" y="141661"/>
                </a:moveTo>
                <a:cubicBezTo>
                  <a:pt x="1807649" y="141661"/>
                  <a:pt x="1813879" y="148224"/>
                  <a:pt x="1813879" y="155517"/>
                </a:cubicBezTo>
                <a:cubicBezTo>
                  <a:pt x="1813879" y="163539"/>
                  <a:pt x="1807649" y="167915"/>
                  <a:pt x="1799087" y="167915"/>
                </a:cubicBezTo>
                <a:cubicBezTo>
                  <a:pt x="1790527" y="167915"/>
                  <a:pt x="1784303" y="163539"/>
                  <a:pt x="1784303" y="155517"/>
                </a:cubicBezTo>
                <a:cubicBezTo>
                  <a:pt x="1784303" y="148224"/>
                  <a:pt x="1790527" y="141661"/>
                  <a:pt x="1799087" y="141661"/>
                </a:cubicBezTo>
                <a:close/>
                <a:moveTo>
                  <a:pt x="1728262" y="141661"/>
                </a:moveTo>
                <a:cubicBezTo>
                  <a:pt x="1736828" y="141661"/>
                  <a:pt x="1743052" y="148224"/>
                  <a:pt x="1743052" y="155517"/>
                </a:cubicBezTo>
                <a:cubicBezTo>
                  <a:pt x="1743052" y="163539"/>
                  <a:pt x="1736828" y="167915"/>
                  <a:pt x="1728262" y="167915"/>
                </a:cubicBezTo>
                <a:cubicBezTo>
                  <a:pt x="1719700" y="167915"/>
                  <a:pt x="1713474" y="163539"/>
                  <a:pt x="1713474" y="155517"/>
                </a:cubicBezTo>
                <a:cubicBezTo>
                  <a:pt x="1713474" y="148224"/>
                  <a:pt x="1719700" y="141661"/>
                  <a:pt x="1728262" y="141661"/>
                </a:cubicBezTo>
                <a:close/>
                <a:moveTo>
                  <a:pt x="1656501" y="141661"/>
                </a:moveTo>
                <a:cubicBezTo>
                  <a:pt x="1663792" y="141661"/>
                  <a:pt x="1668900" y="148666"/>
                  <a:pt x="1668900" y="156450"/>
                </a:cubicBezTo>
                <a:cubicBezTo>
                  <a:pt x="1668900" y="165012"/>
                  <a:pt x="1663792" y="171239"/>
                  <a:pt x="1656501" y="171239"/>
                </a:cubicBezTo>
                <a:cubicBezTo>
                  <a:pt x="1648481" y="171239"/>
                  <a:pt x="1642655" y="165012"/>
                  <a:pt x="1642655" y="156450"/>
                </a:cubicBezTo>
                <a:cubicBezTo>
                  <a:pt x="1642655" y="148666"/>
                  <a:pt x="1648481" y="141661"/>
                  <a:pt x="1656501" y="141661"/>
                </a:cubicBezTo>
                <a:close/>
                <a:moveTo>
                  <a:pt x="1582299" y="141661"/>
                </a:moveTo>
                <a:cubicBezTo>
                  <a:pt x="1588134" y="141661"/>
                  <a:pt x="1594704" y="148666"/>
                  <a:pt x="1594704" y="156450"/>
                </a:cubicBezTo>
                <a:cubicBezTo>
                  <a:pt x="1594704" y="165012"/>
                  <a:pt x="1588134" y="171239"/>
                  <a:pt x="1582299" y="171239"/>
                </a:cubicBezTo>
                <a:cubicBezTo>
                  <a:pt x="1574277" y="171239"/>
                  <a:pt x="1568444" y="165012"/>
                  <a:pt x="1568444" y="156450"/>
                </a:cubicBezTo>
                <a:cubicBezTo>
                  <a:pt x="1568444" y="148666"/>
                  <a:pt x="1574277" y="141661"/>
                  <a:pt x="1582299" y="141661"/>
                </a:cubicBezTo>
                <a:close/>
                <a:moveTo>
                  <a:pt x="1512199" y="141661"/>
                </a:moveTo>
                <a:cubicBezTo>
                  <a:pt x="1518035" y="141661"/>
                  <a:pt x="1523867" y="148666"/>
                  <a:pt x="1523867" y="156450"/>
                </a:cubicBezTo>
                <a:cubicBezTo>
                  <a:pt x="1523867" y="165012"/>
                  <a:pt x="1518035" y="171239"/>
                  <a:pt x="1512199" y="171239"/>
                </a:cubicBezTo>
                <a:cubicBezTo>
                  <a:pt x="1504174" y="171239"/>
                  <a:pt x="1497612" y="165012"/>
                  <a:pt x="1497612" y="156450"/>
                </a:cubicBezTo>
                <a:cubicBezTo>
                  <a:pt x="1497612" y="148666"/>
                  <a:pt x="1504174" y="141661"/>
                  <a:pt x="1512199" y="141661"/>
                </a:cubicBezTo>
                <a:close/>
                <a:moveTo>
                  <a:pt x="1439173" y="141661"/>
                </a:moveTo>
                <a:cubicBezTo>
                  <a:pt x="1447191" y="141661"/>
                  <a:pt x="1453026" y="148666"/>
                  <a:pt x="1453026" y="156450"/>
                </a:cubicBezTo>
                <a:cubicBezTo>
                  <a:pt x="1453026" y="165012"/>
                  <a:pt x="1447191" y="171239"/>
                  <a:pt x="1439173" y="171239"/>
                </a:cubicBezTo>
                <a:cubicBezTo>
                  <a:pt x="1433339" y="171239"/>
                  <a:pt x="1426777" y="165012"/>
                  <a:pt x="1426777" y="156450"/>
                </a:cubicBezTo>
                <a:cubicBezTo>
                  <a:pt x="1426777" y="148666"/>
                  <a:pt x="1433339" y="141661"/>
                  <a:pt x="1439173" y="141661"/>
                </a:cubicBezTo>
                <a:close/>
                <a:moveTo>
                  <a:pt x="1368349" y="141661"/>
                </a:moveTo>
                <a:cubicBezTo>
                  <a:pt x="1376368" y="141661"/>
                  <a:pt x="1382203" y="148666"/>
                  <a:pt x="1382203" y="156450"/>
                </a:cubicBezTo>
                <a:cubicBezTo>
                  <a:pt x="1382203" y="165012"/>
                  <a:pt x="1376368" y="171239"/>
                  <a:pt x="1368349" y="171239"/>
                </a:cubicBezTo>
                <a:cubicBezTo>
                  <a:pt x="1362516" y="171239"/>
                  <a:pt x="1355953" y="165012"/>
                  <a:pt x="1355953" y="156450"/>
                </a:cubicBezTo>
                <a:cubicBezTo>
                  <a:pt x="1355953" y="148666"/>
                  <a:pt x="1362516" y="141661"/>
                  <a:pt x="1368349" y="141661"/>
                </a:cubicBezTo>
                <a:close/>
                <a:moveTo>
                  <a:pt x="1297520" y="141661"/>
                </a:moveTo>
                <a:cubicBezTo>
                  <a:pt x="1305540" y="141661"/>
                  <a:pt x="1311374" y="148666"/>
                  <a:pt x="1311374" y="156450"/>
                </a:cubicBezTo>
                <a:cubicBezTo>
                  <a:pt x="1311374" y="165012"/>
                  <a:pt x="1305540" y="171239"/>
                  <a:pt x="1297520" y="171239"/>
                </a:cubicBezTo>
                <a:cubicBezTo>
                  <a:pt x="1289498" y="171239"/>
                  <a:pt x="1285121" y="165012"/>
                  <a:pt x="1285121" y="156450"/>
                </a:cubicBezTo>
                <a:cubicBezTo>
                  <a:pt x="1285121" y="148666"/>
                  <a:pt x="1289498" y="141661"/>
                  <a:pt x="1297520" y="141661"/>
                </a:cubicBezTo>
                <a:close/>
                <a:moveTo>
                  <a:pt x="2796538" y="70831"/>
                </a:moveTo>
                <a:cubicBezTo>
                  <a:pt x="2803103" y="70831"/>
                  <a:pt x="2808940" y="76665"/>
                  <a:pt x="2808940" y="84687"/>
                </a:cubicBezTo>
                <a:cubicBezTo>
                  <a:pt x="2808940" y="90521"/>
                  <a:pt x="2803103" y="97085"/>
                  <a:pt x="2796538" y="97085"/>
                </a:cubicBezTo>
                <a:cubicBezTo>
                  <a:pt x="2789246" y="97085"/>
                  <a:pt x="2782683" y="90521"/>
                  <a:pt x="2782683" y="84687"/>
                </a:cubicBezTo>
                <a:cubicBezTo>
                  <a:pt x="2782683" y="76665"/>
                  <a:pt x="2789246" y="70831"/>
                  <a:pt x="2796538" y="70831"/>
                </a:cubicBezTo>
                <a:close/>
                <a:moveTo>
                  <a:pt x="2725703" y="70831"/>
                </a:moveTo>
                <a:cubicBezTo>
                  <a:pt x="2731538" y="70831"/>
                  <a:pt x="2738105" y="76665"/>
                  <a:pt x="2738105" y="84687"/>
                </a:cubicBezTo>
                <a:cubicBezTo>
                  <a:pt x="2738105" y="90521"/>
                  <a:pt x="2731538" y="97085"/>
                  <a:pt x="2725703" y="97085"/>
                </a:cubicBezTo>
                <a:cubicBezTo>
                  <a:pt x="2717686" y="97085"/>
                  <a:pt x="2711852" y="90521"/>
                  <a:pt x="2711852" y="84687"/>
                </a:cubicBezTo>
                <a:cubicBezTo>
                  <a:pt x="2711852" y="76665"/>
                  <a:pt x="2717686" y="70831"/>
                  <a:pt x="2725703" y="70831"/>
                </a:cubicBezTo>
                <a:close/>
                <a:moveTo>
                  <a:pt x="2653420" y="70831"/>
                </a:moveTo>
                <a:cubicBezTo>
                  <a:pt x="2660711" y="70831"/>
                  <a:pt x="2667273" y="76665"/>
                  <a:pt x="2667273" y="84687"/>
                </a:cubicBezTo>
                <a:cubicBezTo>
                  <a:pt x="2667273" y="90521"/>
                  <a:pt x="2660711" y="97085"/>
                  <a:pt x="2653420" y="97085"/>
                </a:cubicBezTo>
                <a:cubicBezTo>
                  <a:pt x="2646857" y="97085"/>
                  <a:pt x="2641021" y="90521"/>
                  <a:pt x="2641021" y="84687"/>
                </a:cubicBezTo>
                <a:cubicBezTo>
                  <a:pt x="2641021" y="76665"/>
                  <a:pt x="2646857" y="70831"/>
                  <a:pt x="2653420" y="70831"/>
                </a:cubicBezTo>
                <a:close/>
                <a:moveTo>
                  <a:pt x="2582586" y="70831"/>
                </a:moveTo>
                <a:cubicBezTo>
                  <a:pt x="2589878" y="70831"/>
                  <a:pt x="2596442" y="76665"/>
                  <a:pt x="2596442" y="84687"/>
                </a:cubicBezTo>
                <a:cubicBezTo>
                  <a:pt x="2596442" y="90521"/>
                  <a:pt x="2589878" y="97085"/>
                  <a:pt x="2582586" y="97085"/>
                </a:cubicBezTo>
                <a:cubicBezTo>
                  <a:pt x="2576024" y="97085"/>
                  <a:pt x="2570189" y="90521"/>
                  <a:pt x="2570189" y="84687"/>
                </a:cubicBezTo>
                <a:cubicBezTo>
                  <a:pt x="2570189" y="76665"/>
                  <a:pt x="2576024" y="70831"/>
                  <a:pt x="2582586" y="70831"/>
                </a:cubicBezTo>
                <a:close/>
                <a:moveTo>
                  <a:pt x="2511034" y="70831"/>
                </a:moveTo>
                <a:cubicBezTo>
                  <a:pt x="2519052" y="70831"/>
                  <a:pt x="2525616" y="76665"/>
                  <a:pt x="2525616" y="84687"/>
                </a:cubicBezTo>
                <a:cubicBezTo>
                  <a:pt x="2525616" y="90521"/>
                  <a:pt x="2519052" y="97085"/>
                  <a:pt x="2511034" y="97085"/>
                </a:cubicBezTo>
                <a:cubicBezTo>
                  <a:pt x="2503743" y="97085"/>
                  <a:pt x="2499364" y="90521"/>
                  <a:pt x="2499364" y="84687"/>
                </a:cubicBezTo>
                <a:cubicBezTo>
                  <a:pt x="2499364" y="76665"/>
                  <a:pt x="2503743" y="70831"/>
                  <a:pt x="2511034" y="70831"/>
                </a:cubicBezTo>
                <a:close/>
                <a:moveTo>
                  <a:pt x="2439946" y="70831"/>
                </a:moveTo>
                <a:cubicBezTo>
                  <a:pt x="2448505" y="70831"/>
                  <a:pt x="2454737" y="76665"/>
                  <a:pt x="2454737" y="84687"/>
                </a:cubicBezTo>
                <a:cubicBezTo>
                  <a:pt x="2454737" y="90521"/>
                  <a:pt x="2448505" y="97085"/>
                  <a:pt x="2439946" y="97085"/>
                </a:cubicBezTo>
                <a:cubicBezTo>
                  <a:pt x="2432165" y="97085"/>
                  <a:pt x="2425159" y="90521"/>
                  <a:pt x="2425159" y="84687"/>
                </a:cubicBezTo>
                <a:cubicBezTo>
                  <a:pt x="2425159" y="76665"/>
                  <a:pt x="2432165" y="70831"/>
                  <a:pt x="2439946" y="70831"/>
                </a:cubicBezTo>
                <a:close/>
                <a:moveTo>
                  <a:pt x="2369114" y="70831"/>
                </a:moveTo>
                <a:cubicBezTo>
                  <a:pt x="2377674" y="70831"/>
                  <a:pt x="2383900" y="76665"/>
                  <a:pt x="2383900" y="84687"/>
                </a:cubicBezTo>
                <a:cubicBezTo>
                  <a:pt x="2383900" y="90521"/>
                  <a:pt x="2377674" y="97085"/>
                  <a:pt x="2369114" y="97085"/>
                </a:cubicBezTo>
                <a:cubicBezTo>
                  <a:pt x="2361331" y="97085"/>
                  <a:pt x="2354323" y="90521"/>
                  <a:pt x="2354323" y="84687"/>
                </a:cubicBezTo>
                <a:cubicBezTo>
                  <a:pt x="2354323" y="76665"/>
                  <a:pt x="2361331" y="70831"/>
                  <a:pt x="2369114" y="70831"/>
                </a:cubicBezTo>
                <a:close/>
                <a:moveTo>
                  <a:pt x="2298283" y="70831"/>
                </a:moveTo>
                <a:cubicBezTo>
                  <a:pt x="2306842" y="70831"/>
                  <a:pt x="2313070" y="76665"/>
                  <a:pt x="2313070" y="84687"/>
                </a:cubicBezTo>
                <a:cubicBezTo>
                  <a:pt x="2313070" y="90521"/>
                  <a:pt x="2306842" y="97085"/>
                  <a:pt x="2298283" y="97085"/>
                </a:cubicBezTo>
                <a:cubicBezTo>
                  <a:pt x="2290497" y="97085"/>
                  <a:pt x="2283493" y="90521"/>
                  <a:pt x="2283493" y="84687"/>
                </a:cubicBezTo>
                <a:cubicBezTo>
                  <a:pt x="2283493" y="76665"/>
                  <a:pt x="2290497" y="70831"/>
                  <a:pt x="2298283" y="70831"/>
                </a:cubicBezTo>
                <a:close/>
                <a:moveTo>
                  <a:pt x="2226517" y="70831"/>
                </a:moveTo>
                <a:cubicBezTo>
                  <a:pt x="2234542" y="70831"/>
                  <a:pt x="2238916" y="76665"/>
                  <a:pt x="2238916" y="84687"/>
                </a:cubicBezTo>
                <a:cubicBezTo>
                  <a:pt x="2238916" y="90521"/>
                  <a:pt x="2234542" y="97085"/>
                  <a:pt x="2226517" y="97085"/>
                </a:cubicBezTo>
                <a:cubicBezTo>
                  <a:pt x="2218495" y="97085"/>
                  <a:pt x="2212659" y="90521"/>
                  <a:pt x="2212659" y="84687"/>
                </a:cubicBezTo>
                <a:cubicBezTo>
                  <a:pt x="2212659" y="76665"/>
                  <a:pt x="2218495" y="70831"/>
                  <a:pt x="2226517" y="70831"/>
                </a:cubicBezTo>
                <a:close/>
                <a:moveTo>
                  <a:pt x="2155683" y="70831"/>
                </a:moveTo>
                <a:cubicBezTo>
                  <a:pt x="2161520" y="70831"/>
                  <a:pt x="2168084" y="76665"/>
                  <a:pt x="2168084" y="84687"/>
                </a:cubicBezTo>
                <a:cubicBezTo>
                  <a:pt x="2168084" y="90521"/>
                  <a:pt x="2161520" y="97085"/>
                  <a:pt x="2155683" y="97085"/>
                </a:cubicBezTo>
                <a:cubicBezTo>
                  <a:pt x="2147663" y="97085"/>
                  <a:pt x="2141827" y="90521"/>
                  <a:pt x="2141827" y="84687"/>
                </a:cubicBezTo>
                <a:cubicBezTo>
                  <a:pt x="2141827" y="76665"/>
                  <a:pt x="2147663" y="70831"/>
                  <a:pt x="2155683" y="70831"/>
                </a:cubicBezTo>
                <a:close/>
                <a:moveTo>
                  <a:pt x="2083393" y="70831"/>
                </a:moveTo>
                <a:cubicBezTo>
                  <a:pt x="2090686" y="70831"/>
                  <a:pt x="2097249" y="76665"/>
                  <a:pt x="2097249" y="84687"/>
                </a:cubicBezTo>
                <a:cubicBezTo>
                  <a:pt x="2097249" y="90521"/>
                  <a:pt x="2090686" y="97085"/>
                  <a:pt x="2083393" y="97085"/>
                </a:cubicBezTo>
                <a:cubicBezTo>
                  <a:pt x="2076829" y="97085"/>
                  <a:pt x="2070995" y="90521"/>
                  <a:pt x="2070995" y="84687"/>
                </a:cubicBezTo>
                <a:cubicBezTo>
                  <a:pt x="2070995" y="76665"/>
                  <a:pt x="2076829" y="70831"/>
                  <a:pt x="2083393" y="70831"/>
                </a:cubicBezTo>
                <a:close/>
                <a:moveTo>
                  <a:pt x="2011835" y="70831"/>
                </a:moveTo>
                <a:cubicBezTo>
                  <a:pt x="2019855" y="70831"/>
                  <a:pt x="2026421" y="76665"/>
                  <a:pt x="2026421" y="84687"/>
                </a:cubicBezTo>
                <a:cubicBezTo>
                  <a:pt x="2026421" y="90521"/>
                  <a:pt x="2019855" y="97085"/>
                  <a:pt x="2011835" y="97085"/>
                </a:cubicBezTo>
                <a:cubicBezTo>
                  <a:pt x="2006003" y="97085"/>
                  <a:pt x="2000168" y="90521"/>
                  <a:pt x="2000168" y="84687"/>
                </a:cubicBezTo>
                <a:cubicBezTo>
                  <a:pt x="2000168" y="76665"/>
                  <a:pt x="2006003" y="70831"/>
                  <a:pt x="2011835" y="70831"/>
                </a:cubicBezTo>
                <a:close/>
                <a:moveTo>
                  <a:pt x="1938365" y="70831"/>
                </a:moveTo>
                <a:cubicBezTo>
                  <a:pt x="1946388" y="70831"/>
                  <a:pt x="1952222" y="76665"/>
                  <a:pt x="1952222" y="84687"/>
                </a:cubicBezTo>
                <a:cubicBezTo>
                  <a:pt x="1952222" y="90521"/>
                  <a:pt x="1946388" y="97085"/>
                  <a:pt x="1938365" y="97085"/>
                </a:cubicBezTo>
                <a:cubicBezTo>
                  <a:pt x="1931072" y="97085"/>
                  <a:pt x="1925971" y="90521"/>
                  <a:pt x="1925971" y="84687"/>
                </a:cubicBezTo>
                <a:cubicBezTo>
                  <a:pt x="1925971" y="76665"/>
                  <a:pt x="1931072" y="70831"/>
                  <a:pt x="1938365" y="70831"/>
                </a:cubicBezTo>
                <a:close/>
                <a:moveTo>
                  <a:pt x="1869922" y="70831"/>
                </a:moveTo>
                <a:cubicBezTo>
                  <a:pt x="1878483" y="70831"/>
                  <a:pt x="1884712" y="76665"/>
                  <a:pt x="1884712" y="84687"/>
                </a:cubicBezTo>
                <a:cubicBezTo>
                  <a:pt x="1884712" y="90521"/>
                  <a:pt x="1878483" y="97085"/>
                  <a:pt x="1869922" y="97085"/>
                </a:cubicBezTo>
                <a:cubicBezTo>
                  <a:pt x="1862138" y="97085"/>
                  <a:pt x="1855131" y="90521"/>
                  <a:pt x="1855131" y="84687"/>
                </a:cubicBezTo>
                <a:cubicBezTo>
                  <a:pt x="1855131" y="76665"/>
                  <a:pt x="1862138" y="70831"/>
                  <a:pt x="1869922" y="70831"/>
                </a:cubicBezTo>
                <a:close/>
                <a:moveTo>
                  <a:pt x="1799087" y="70831"/>
                </a:moveTo>
                <a:cubicBezTo>
                  <a:pt x="1807649" y="70831"/>
                  <a:pt x="1813879" y="76665"/>
                  <a:pt x="1813879" y="84687"/>
                </a:cubicBezTo>
                <a:cubicBezTo>
                  <a:pt x="1813879" y="90521"/>
                  <a:pt x="1807649" y="97085"/>
                  <a:pt x="1799087" y="97085"/>
                </a:cubicBezTo>
                <a:cubicBezTo>
                  <a:pt x="1790527" y="97085"/>
                  <a:pt x="1784303" y="92709"/>
                  <a:pt x="1784303" y="84687"/>
                </a:cubicBezTo>
                <a:cubicBezTo>
                  <a:pt x="1784303" y="76665"/>
                  <a:pt x="1790527" y="70831"/>
                  <a:pt x="1799087" y="70831"/>
                </a:cubicBezTo>
                <a:close/>
                <a:moveTo>
                  <a:pt x="1728262" y="70831"/>
                </a:moveTo>
                <a:cubicBezTo>
                  <a:pt x="1736828" y="70831"/>
                  <a:pt x="1743052" y="76665"/>
                  <a:pt x="1743052" y="84687"/>
                </a:cubicBezTo>
                <a:cubicBezTo>
                  <a:pt x="1743052" y="92709"/>
                  <a:pt x="1736828" y="97085"/>
                  <a:pt x="1728262" y="97085"/>
                </a:cubicBezTo>
                <a:cubicBezTo>
                  <a:pt x="1719700" y="97085"/>
                  <a:pt x="1713474" y="92709"/>
                  <a:pt x="1713474" y="84687"/>
                </a:cubicBezTo>
                <a:cubicBezTo>
                  <a:pt x="1713474" y="76665"/>
                  <a:pt x="1719700" y="70831"/>
                  <a:pt x="1728262" y="70831"/>
                </a:cubicBezTo>
                <a:close/>
                <a:moveTo>
                  <a:pt x="1656501" y="70831"/>
                </a:moveTo>
                <a:cubicBezTo>
                  <a:pt x="1663792" y="70831"/>
                  <a:pt x="1668900" y="76665"/>
                  <a:pt x="1668900" y="84687"/>
                </a:cubicBezTo>
                <a:cubicBezTo>
                  <a:pt x="1668900" y="92709"/>
                  <a:pt x="1663792" y="97085"/>
                  <a:pt x="1656501" y="97085"/>
                </a:cubicBezTo>
                <a:cubicBezTo>
                  <a:pt x="1648481" y="97085"/>
                  <a:pt x="1642655" y="92709"/>
                  <a:pt x="1642655" y="84687"/>
                </a:cubicBezTo>
                <a:cubicBezTo>
                  <a:pt x="1642655" y="76665"/>
                  <a:pt x="1648481" y="70831"/>
                  <a:pt x="1656501" y="70831"/>
                </a:cubicBezTo>
                <a:close/>
                <a:moveTo>
                  <a:pt x="1582299" y="70831"/>
                </a:moveTo>
                <a:cubicBezTo>
                  <a:pt x="1588134" y="70831"/>
                  <a:pt x="1594704" y="76665"/>
                  <a:pt x="1594704" y="84687"/>
                </a:cubicBezTo>
                <a:cubicBezTo>
                  <a:pt x="1594704" y="92709"/>
                  <a:pt x="1588134" y="97085"/>
                  <a:pt x="1582299" y="97085"/>
                </a:cubicBezTo>
                <a:cubicBezTo>
                  <a:pt x="1574277" y="97085"/>
                  <a:pt x="1568444" y="92709"/>
                  <a:pt x="1568444" y="84687"/>
                </a:cubicBezTo>
                <a:cubicBezTo>
                  <a:pt x="1568444" y="76665"/>
                  <a:pt x="1574277" y="70831"/>
                  <a:pt x="1582299" y="70831"/>
                </a:cubicBezTo>
                <a:close/>
                <a:moveTo>
                  <a:pt x="2796538" y="0"/>
                </a:moveTo>
                <a:cubicBezTo>
                  <a:pt x="2803103" y="0"/>
                  <a:pt x="2808940" y="5834"/>
                  <a:pt x="2808940" y="12397"/>
                </a:cubicBezTo>
                <a:cubicBezTo>
                  <a:pt x="2808940" y="19690"/>
                  <a:pt x="2803103" y="26254"/>
                  <a:pt x="2796538" y="26254"/>
                </a:cubicBezTo>
                <a:cubicBezTo>
                  <a:pt x="2789246" y="26254"/>
                  <a:pt x="2782683" y="19690"/>
                  <a:pt x="2782683" y="12397"/>
                </a:cubicBezTo>
                <a:cubicBezTo>
                  <a:pt x="2782683" y="5834"/>
                  <a:pt x="2789246" y="0"/>
                  <a:pt x="2796538" y="0"/>
                </a:cubicBezTo>
                <a:close/>
                <a:moveTo>
                  <a:pt x="2725703" y="0"/>
                </a:moveTo>
                <a:cubicBezTo>
                  <a:pt x="2731538" y="0"/>
                  <a:pt x="2738105" y="5834"/>
                  <a:pt x="2738105" y="12397"/>
                </a:cubicBezTo>
                <a:cubicBezTo>
                  <a:pt x="2738105" y="19690"/>
                  <a:pt x="2731538" y="26254"/>
                  <a:pt x="2725703" y="26254"/>
                </a:cubicBezTo>
                <a:cubicBezTo>
                  <a:pt x="2717686" y="26254"/>
                  <a:pt x="2711852" y="19690"/>
                  <a:pt x="2711852" y="12397"/>
                </a:cubicBezTo>
                <a:cubicBezTo>
                  <a:pt x="2711852" y="5834"/>
                  <a:pt x="2717686" y="0"/>
                  <a:pt x="2725703" y="0"/>
                </a:cubicBezTo>
                <a:close/>
                <a:moveTo>
                  <a:pt x="2653420" y="0"/>
                </a:moveTo>
                <a:cubicBezTo>
                  <a:pt x="2660711" y="0"/>
                  <a:pt x="2667273" y="5834"/>
                  <a:pt x="2667273" y="12397"/>
                </a:cubicBezTo>
                <a:cubicBezTo>
                  <a:pt x="2667273" y="19690"/>
                  <a:pt x="2660711" y="26254"/>
                  <a:pt x="2653420" y="26254"/>
                </a:cubicBezTo>
                <a:cubicBezTo>
                  <a:pt x="2646857" y="26254"/>
                  <a:pt x="2641021" y="19690"/>
                  <a:pt x="2641021" y="12397"/>
                </a:cubicBezTo>
                <a:cubicBezTo>
                  <a:pt x="2641021" y="5834"/>
                  <a:pt x="2646857" y="0"/>
                  <a:pt x="2653420" y="0"/>
                </a:cubicBezTo>
                <a:close/>
                <a:moveTo>
                  <a:pt x="2582586" y="0"/>
                </a:moveTo>
                <a:cubicBezTo>
                  <a:pt x="2589878" y="0"/>
                  <a:pt x="2596442" y="5834"/>
                  <a:pt x="2596442" y="12397"/>
                </a:cubicBezTo>
                <a:cubicBezTo>
                  <a:pt x="2596442" y="19690"/>
                  <a:pt x="2589878" y="26254"/>
                  <a:pt x="2582586" y="26254"/>
                </a:cubicBezTo>
                <a:cubicBezTo>
                  <a:pt x="2576024" y="26254"/>
                  <a:pt x="2570189" y="19690"/>
                  <a:pt x="2570189" y="12397"/>
                </a:cubicBezTo>
                <a:cubicBezTo>
                  <a:pt x="2570189" y="5834"/>
                  <a:pt x="2576024" y="0"/>
                  <a:pt x="2582586" y="0"/>
                </a:cubicBezTo>
                <a:close/>
                <a:moveTo>
                  <a:pt x="2511034" y="0"/>
                </a:moveTo>
                <a:cubicBezTo>
                  <a:pt x="2519052" y="0"/>
                  <a:pt x="2525616" y="5834"/>
                  <a:pt x="2525616" y="12397"/>
                </a:cubicBezTo>
                <a:cubicBezTo>
                  <a:pt x="2525616" y="19690"/>
                  <a:pt x="2519052" y="26254"/>
                  <a:pt x="2511034" y="26254"/>
                </a:cubicBezTo>
                <a:cubicBezTo>
                  <a:pt x="2503743" y="26254"/>
                  <a:pt x="2499364" y="19690"/>
                  <a:pt x="2499364" y="12397"/>
                </a:cubicBezTo>
                <a:cubicBezTo>
                  <a:pt x="2499364" y="5834"/>
                  <a:pt x="2503743" y="0"/>
                  <a:pt x="2511034" y="0"/>
                </a:cubicBezTo>
                <a:close/>
                <a:moveTo>
                  <a:pt x="2439946" y="0"/>
                </a:moveTo>
                <a:cubicBezTo>
                  <a:pt x="2448505" y="0"/>
                  <a:pt x="2454737" y="5834"/>
                  <a:pt x="2454737" y="12397"/>
                </a:cubicBezTo>
                <a:cubicBezTo>
                  <a:pt x="2454737" y="19690"/>
                  <a:pt x="2448505" y="26254"/>
                  <a:pt x="2439946" y="26254"/>
                </a:cubicBezTo>
                <a:cubicBezTo>
                  <a:pt x="2432165" y="26254"/>
                  <a:pt x="2425159" y="19690"/>
                  <a:pt x="2425159" y="12397"/>
                </a:cubicBezTo>
                <a:cubicBezTo>
                  <a:pt x="2425159" y="5834"/>
                  <a:pt x="2432165" y="0"/>
                  <a:pt x="2439946" y="0"/>
                </a:cubicBezTo>
                <a:close/>
                <a:moveTo>
                  <a:pt x="2369114" y="0"/>
                </a:moveTo>
                <a:cubicBezTo>
                  <a:pt x="2377674" y="0"/>
                  <a:pt x="2383900" y="5834"/>
                  <a:pt x="2383900" y="12397"/>
                </a:cubicBezTo>
                <a:cubicBezTo>
                  <a:pt x="2383900" y="19690"/>
                  <a:pt x="2377674" y="26254"/>
                  <a:pt x="2369114" y="26254"/>
                </a:cubicBezTo>
                <a:cubicBezTo>
                  <a:pt x="2361331" y="26254"/>
                  <a:pt x="2354323" y="19690"/>
                  <a:pt x="2354323" y="12397"/>
                </a:cubicBezTo>
                <a:cubicBezTo>
                  <a:pt x="2354323" y="5834"/>
                  <a:pt x="2361331" y="0"/>
                  <a:pt x="2369114" y="0"/>
                </a:cubicBezTo>
                <a:close/>
                <a:moveTo>
                  <a:pt x="2298283" y="0"/>
                </a:moveTo>
                <a:cubicBezTo>
                  <a:pt x="2306842" y="0"/>
                  <a:pt x="2313070" y="5834"/>
                  <a:pt x="2313070" y="12397"/>
                </a:cubicBezTo>
                <a:cubicBezTo>
                  <a:pt x="2313070" y="19690"/>
                  <a:pt x="2306842" y="26254"/>
                  <a:pt x="2298283" y="26254"/>
                </a:cubicBezTo>
                <a:cubicBezTo>
                  <a:pt x="2290497" y="26254"/>
                  <a:pt x="2283493" y="19690"/>
                  <a:pt x="2283493" y="12397"/>
                </a:cubicBezTo>
                <a:cubicBezTo>
                  <a:pt x="2283493" y="5834"/>
                  <a:pt x="2290497" y="0"/>
                  <a:pt x="2298283" y="0"/>
                </a:cubicBezTo>
                <a:close/>
                <a:moveTo>
                  <a:pt x="2226517" y="0"/>
                </a:moveTo>
                <a:cubicBezTo>
                  <a:pt x="2234542" y="0"/>
                  <a:pt x="2238916" y="5834"/>
                  <a:pt x="2238916" y="13856"/>
                </a:cubicBezTo>
                <a:cubicBezTo>
                  <a:pt x="2238916" y="19690"/>
                  <a:pt x="2234542" y="26254"/>
                  <a:pt x="2226517" y="26254"/>
                </a:cubicBezTo>
                <a:cubicBezTo>
                  <a:pt x="2218495" y="26254"/>
                  <a:pt x="2212659" y="19690"/>
                  <a:pt x="2212659" y="13856"/>
                </a:cubicBezTo>
                <a:cubicBezTo>
                  <a:pt x="2212659" y="5834"/>
                  <a:pt x="2218495" y="0"/>
                  <a:pt x="2226517" y="0"/>
                </a:cubicBezTo>
                <a:close/>
                <a:moveTo>
                  <a:pt x="2155683" y="0"/>
                </a:moveTo>
                <a:cubicBezTo>
                  <a:pt x="2161520" y="0"/>
                  <a:pt x="2168084" y="5834"/>
                  <a:pt x="2168084" y="13856"/>
                </a:cubicBezTo>
                <a:cubicBezTo>
                  <a:pt x="2168084" y="19690"/>
                  <a:pt x="2161520" y="26254"/>
                  <a:pt x="2155683" y="26254"/>
                </a:cubicBezTo>
                <a:cubicBezTo>
                  <a:pt x="2147663" y="26254"/>
                  <a:pt x="2141827" y="19690"/>
                  <a:pt x="2141827" y="13856"/>
                </a:cubicBezTo>
                <a:cubicBezTo>
                  <a:pt x="2141827" y="5834"/>
                  <a:pt x="2147663" y="0"/>
                  <a:pt x="2155683" y="0"/>
                </a:cubicBezTo>
                <a:close/>
                <a:moveTo>
                  <a:pt x="2083393" y="0"/>
                </a:moveTo>
                <a:cubicBezTo>
                  <a:pt x="2090686" y="0"/>
                  <a:pt x="2097249" y="5834"/>
                  <a:pt x="2097249" y="13856"/>
                </a:cubicBezTo>
                <a:cubicBezTo>
                  <a:pt x="2097249" y="19690"/>
                  <a:pt x="2090686" y="26254"/>
                  <a:pt x="2083393" y="26254"/>
                </a:cubicBezTo>
                <a:cubicBezTo>
                  <a:pt x="2076829" y="26254"/>
                  <a:pt x="2070995" y="19690"/>
                  <a:pt x="2070995" y="13856"/>
                </a:cubicBezTo>
                <a:cubicBezTo>
                  <a:pt x="2070995" y="5834"/>
                  <a:pt x="2076829" y="0"/>
                  <a:pt x="2083393" y="0"/>
                </a:cubicBezTo>
                <a:close/>
                <a:moveTo>
                  <a:pt x="2011835" y="0"/>
                </a:moveTo>
                <a:cubicBezTo>
                  <a:pt x="2019855" y="0"/>
                  <a:pt x="2026421" y="5834"/>
                  <a:pt x="2026421" y="13856"/>
                </a:cubicBezTo>
                <a:cubicBezTo>
                  <a:pt x="2026421" y="19690"/>
                  <a:pt x="2019855" y="26254"/>
                  <a:pt x="2011835" y="26254"/>
                </a:cubicBezTo>
                <a:cubicBezTo>
                  <a:pt x="2006003" y="26254"/>
                  <a:pt x="2000168" y="19690"/>
                  <a:pt x="2000168" y="13856"/>
                </a:cubicBezTo>
                <a:cubicBezTo>
                  <a:pt x="2000168" y="5834"/>
                  <a:pt x="2006003" y="0"/>
                  <a:pt x="2011835" y="0"/>
                </a:cubicBezTo>
                <a:close/>
                <a:moveTo>
                  <a:pt x="1938365" y="0"/>
                </a:moveTo>
                <a:cubicBezTo>
                  <a:pt x="1946388" y="0"/>
                  <a:pt x="1952222" y="5834"/>
                  <a:pt x="1952222" y="13856"/>
                </a:cubicBezTo>
                <a:cubicBezTo>
                  <a:pt x="1952222" y="19690"/>
                  <a:pt x="1946388" y="26254"/>
                  <a:pt x="1938365" y="26254"/>
                </a:cubicBezTo>
                <a:cubicBezTo>
                  <a:pt x="1931072" y="26254"/>
                  <a:pt x="1925971" y="19690"/>
                  <a:pt x="1925971" y="13856"/>
                </a:cubicBezTo>
                <a:cubicBezTo>
                  <a:pt x="1925971" y="5834"/>
                  <a:pt x="1931072" y="0"/>
                  <a:pt x="1938365" y="0"/>
                </a:cubicBezTo>
                <a:close/>
                <a:moveTo>
                  <a:pt x="1869922" y="0"/>
                </a:moveTo>
                <a:cubicBezTo>
                  <a:pt x="1878483" y="0"/>
                  <a:pt x="1884712" y="5834"/>
                  <a:pt x="1884712" y="13856"/>
                </a:cubicBezTo>
                <a:cubicBezTo>
                  <a:pt x="1884712" y="19690"/>
                  <a:pt x="1878483" y="26254"/>
                  <a:pt x="1869922" y="26254"/>
                </a:cubicBezTo>
                <a:cubicBezTo>
                  <a:pt x="1862138" y="26254"/>
                  <a:pt x="1855131" y="19690"/>
                  <a:pt x="1855131" y="13856"/>
                </a:cubicBezTo>
                <a:cubicBezTo>
                  <a:pt x="1855131" y="5834"/>
                  <a:pt x="1862138" y="0"/>
                  <a:pt x="1869922" y="0"/>
                </a:cubicBezTo>
                <a:close/>
                <a:moveTo>
                  <a:pt x="1799087" y="0"/>
                </a:moveTo>
                <a:cubicBezTo>
                  <a:pt x="1807649" y="0"/>
                  <a:pt x="1813879" y="5834"/>
                  <a:pt x="1813879" y="13856"/>
                </a:cubicBezTo>
                <a:cubicBezTo>
                  <a:pt x="1813879" y="19690"/>
                  <a:pt x="1807649" y="26254"/>
                  <a:pt x="1799087" y="26254"/>
                </a:cubicBezTo>
                <a:cubicBezTo>
                  <a:pt x="1790527" y="26254"/>
                  <a:pt x="1784303" y="19690"/>
                  <a:pt x="1784303" y="13856"/>
                </a:cubicBezTo>
                <a:cubicBezTo>
                  <a:pt x="1784303" y="5834"/>
                  <a:pt x="1790527" y="0"/>
                  <a:pt x="1799087" y="0"/>
                </a:cubicBezTo>
                <a:close/>
                <a:moveTo>
                  <a:pt x="1728262" y="0"/>
                </a:moveTo>
                <a:cubicBezTo>
                  <a:pt x="1736828" y="0"/>
                  <a:pt x="1743052" y="5834"/>
                  <a:pt x="1743052" y="13856"/>
                </a:cubicBezTo>
                <a:cubicBezTo>
                  <a:pt x="1743052" y="19690"/>
                  <a:pt x="1736828" y="26254"/>
                  <a:pt x="1728262" y="26254"/>
                </a:cubicBezTo>
                <a:cubicBezTo>
                  <a:pt x="1719700" y="26254"/>
                  <a:pt x="1713474" y="19690"/>
                  <a:pt x="1713474" y="13856"/>
                </a:cubicBezTo>
                <a:cubicBezTo>
                  <a:pt x="1713474" y="5834"/>
                  <a:pt x="1719700" y="0"/>
                  <a:pt x="1728262" y="0"/>
                </a:cubicBezTo>
                <a:close/>
                <a:moveTo>
                  <a:pt x="1656501" y="0"/>
                </a:moveTo>
                <a:cubicBezTo>
                  <a:pt x="1663792" y="0"/>
                  <a:pt x="1668900" y="5834"/>
                  <a:pt x="1668900" y="13856"/>
                </a:cubicBezTo>
                <a:cubicBezTo>
                  <a:pt x="1668900" y="19690"/>
                  <a:pt x="1663792" y="26254"/>
                  <a:pt x="1656501" y="26254"/>
                </a:cubicBezTo>
                <a:cubicBezTo>
                  <a:pt x="1648481" y="26254"/>
                  <a:pt x="1642655" y="19690"/>
                  <a:pt x="1642655" y="13856"/>
                </a:cubicBezTo>
                <a:cubicBezTo>
                  <a:pt x="1642655" y="5834"/>
                  <a:pt x="1648481" y="0"/>
                  <a:pt x="1656501" y="0"/>
                </a:cubicBezTo>
                <a:close/>
                <a:moveTo>
                  <a:pt x="1582299" y="0"/>
                </a:moveTo>
                <a:cubicBezTo>
                  <a:pt x="1588134" y="0"/>
                  <a:pt x="1594704" y="5834"/>
                  <a:pt x="1594704" y="13856"/>
                </a:cubicBezTo>
                <a:cubicBezTo>
                  <a:pt x="1594704" y="19690"/>
                  <a:pt x="1588134" y="26254"/>
                  <a:pt x="1582299" y="26254"/>
                </a:cubicBezTo>
                <a:cubicBezTo>
                  <a:pt x="1574277" y="26254"/>
                  <a:pt x="1568444" y="19690"/>
                  <a:pt x="1568444" y="13856"/>
                </a:cubicBezTo>
                <a:cubicBezTo>
                  <a:pt x="1568444" y="5834"/>
                  <a:pt x="1574277" y="0"/>
                  <a:pt x="1582299" y="0"/>
                </a:cubicBezTo>
                <a:close/>
              </a:path>
            </a:pathLst>
          </a:custGeom>
          <a:solidFill>
            <a:srgbClr val="252A57"/>
          </a:solidFill>
          <a:ln>
            <a:noFill/>
          </a:ln>
          <a:effectLst/>
        </p:spPr>
        <p:txBody>
          <a:bodyPr wrap="square" anchor="ctr">
            <a:noAutofit/>
          </a:bodyPr>
          <a:lstStyle/>
          <a:p>
            <a:endParaRPr lang="en-US" sz="3266" dirty="0">
              <a:latin typeface="Nunito Sans ExtraLight" pitchFamily="2" charset="77"/>
            </a:endParaRPr>
          </a:p>
        </p:txBody>
      </p:sp>
      <p:graphicFrame>
        <p:nvGraphicFramePr>
          <p:cNvPr id="31" name="Chart 30">
            <a:extLst>
              <a:ext uri="{FF2B5EF4-FFF2-40B4-BE49-F238E27FC236}">
                <a16:creationId xmlns:a16="http://schemas.microsoft.com/office/drawing/2014/main" id="{47F404B8-6B49-374F-A640-1A61FA5ABA3E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4294699950"/>
              </p:ext>
            </p:extLst>
          </p:nvPr>
        </p:nvGraphicFramePr>
        <p:xfrm>
          <a:off x="762000" y="1537635"/>
          <a:ext cx="10668000" cy="255509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33" name="Oval 32">
            <a:extLst>
              <a:ext uri="{FF2B5EF4-FFF2-40B4-BE49-F238E27FC236}">
                <a16:creationId xmlns:a16="http://schemas.microsoft.com/office/drawing/2014/main" id="{A99C9669-324F-894B-B39E-207C27471794}"/>
              </a:ext>
            </a:extLst>
          </p:cNvPr>
          <p:cNvSpPr/>
          <p:nvPr/>
        </p:nvSpPr>
        <p:spPr>
          <a:xfrm>
            <a:off x="1765995" y="4400667"/>
            <a:ext cx="685800" cy="686948"/>
          </a:xfrm>
          <a:prstGeom prst="ellipse">
            <a:avLst/>
          </a:prstGeom>
          <a:gradFill>
            <a:gsLst>
              <a:gs pos="0">
                <a:schemeClr val="accent1"/>
              </a:gs>
              <a:gs pos="50000">
                <a:srgbClr val="294F8F"/>
              </a:gs>
              <a:gs pos="99000">
                <a:srgbClr val="1CA599"/>
              </a:gs>
            </a:gsLst>
            <a:lin ang="27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 dirty="0">
              <a:latin typeface="Nunito Sans ExtraLight" pitchFamily="2" charset="77"/>
            </a:endParaRPr>
          </a:p>
        </p:txBody>
      </p:sp>
      <p:sp>
        <p:nvSpPr>
          <p:cNvPr id="34" name="Oval 33">
            <a:extLst>
              <a:ext uri="{FF2B5EF4-FFF2-40B4-BE49-F238E27FC236}">
                <a16:creationId xmlns:a16="http://schemas.microsoft.com/office/drawing/2014/main" id="{86F1A5BD-B126-C043-A715-6F305597560A}"/>
              </a:ext>
            </a:extLst>
          </p:cNvPr>
          <p:cNvSpPr/>
          <p:nvPr/>
        </p:nvSpPr>
        <p:spPr>
          <a:xfrm>
            <a:off x="7099995" y="4400667"/>
            <a:ext cx="685800" cy="686948"/>
          </a:xfrm>
          <a:prstGeom prst="ellipse">
            <a:avLst/>
          </a:prstGeom>
          <a:gradFill>
            <a:gsLst>
              <a:gs pos="0">
                <a:schemeClr val="accent1"/>
              </a:gs>
              <a:gs pos="50000">
                <a:srgbClr val="294F8F"/>
              </a:gs>
              <a:gs pos="99000">
                <a:srgbClr val="1CA599"/>
              </a:gs>
            </a:gsLst>
            <a:lin ang="27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 dirty="0">
              <a:latin typeface="Nunito Sans ExtraLight" pitchFamily="2" charset="77"/>
            </a:endParaRPr>
          </a:p>
        </p:txBody>
      </p:sp>
      <p:sp>
        <p:nvSpPr>
          <p:cNvPr id="35" name="TextBox 34">
            <a:extLst>
              <a:ext uri="{FF2B5EF4-FFF2-40B4-BE49-F238E27FC236}">
                <a16:creationId xmlns:a16="http://schemas.microsoft.com/office/drawing/2014/main" id="{915B0913-CC4C-D442-B35E-9C508B1D19FF}"/>
              </a:ext>
            </a:extLst>
          </p:cNvPr>
          <p:cNvSpPr txBox="1"/>
          <p:nvPr/>
        </p:nvSpPr>
        <p:spPr>
          <a:xfrm>
            <a:off x="2679422" y="4247437"/>
            <a:ext cx="1604927" cy="338554"/>
          </a:xfrm>
          <a:prstGeom prst="rect">
            <a:avLst/>
          </a:prstGeom>
          <a:noFill/>
        </p:spPr>
        <p:txBody>
          <a:bodyPr wrap="none" rtlCol="0" anchor="b" anchorCtr="0">
            <a:spAutoFit/>
          </a:bodyPr>
          <a:lstStyle/>
          <a:p>
            <a:r>
              <a:rPr lang="ru-RU" sz="1600" spc="75" dirty="0">
                <a:solidFill>
                  <a:schemeClr val="tx2"/>
                </a:solidFill>
                <a:latin typeface="Commissioner ExtraBold" pitchFamily="2" charset="0"/>
                <a:ea typeface="League Spartan" charset="0"/>
                <a:cs typeface="Poppins SemiBold" pitchFamily="2" charset="77"/>
              </a:rPr>
              <a:t>ЗАГОЛОВОК</a:t>
            </a:r>
            <a:endParaRPr lang="en-US" sz="1600" spc="75" dirty="0">
              <a:solidFill>
                <a:schemeClr val="tx2"/>
              </a:solidFill>
              <a:latin typeface="Commissioner ExtraBold" pitchFamily="2" charset="0"/>
              <a:ea typeface="League Spartan" charset="0"/>
              <a:cs typeface="Poppins SemiBold" pitchFamily="2" charset="77"/>
            </a:endParaRPr>
          </a:p>
        </p:txBody>
      </p:sp>
      <p:sp>
        <p:nvSpPr>
          <p:cNvPr id="36" name="Subtitle 2">
            <a:extLst>
              <a:ext uri="{FF2B5EF4-FFF2-40B4-BE49-F238E27FC236}">
                <a16:creationId xmlns:a16="http://schemas.microsoft.com/office/drawing/2014/main" id="{28153A91-2D97-2B4A-A11C-9BFAF4F16486}"/>
              </a:ext>
            </a:extLst>
          </p:cNvPr>
          <p:cNvSpPr txBox="1">
            <a:spLocks/>
          </p:cNvSpPr>
          <p:nvPr/>
        </p:nvSpPr>
        <p:spPr>
          <a:xfrm>
            <a:off x="2679422" y="4623975"/>
            <a:ext cx="2412584" cy="822148"/>
          </a:xfrm>
          <a:prstGeom prst="rect">
            <a:avLst/>
          </a:prstGeom>
        </p:spPr>
        <p:txBody>
          <a:bodyPr vert="horz" wrap="square" lIns="45720" tIns="22860" rIns="45720" bIns="45720" rtlCol="0" anchor="t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>
              <a:lnSpc>
                <a:spcPts val="2000"/>
              </a:lnSpc>
            </a:pPr>
            <a:r>
              <a:rPr lang="ru-RU" sz="1400" dirty="0">
                <a:solidFill>
                  <a:schemeClr val="tx1"/>
                </a:solidFill>
                <a:latin typeface="Fira Sans Light" panose="020B0403050000020004" pitchFamily="34" charset="0"/>
                <a:ea typeface="Fira Sans Light" panose="020B0403050000020004" pitchFamily="34" charset="0"/>
                <a:cs typeface="Open Sans Light" panose="020B0306030504020204" pitchFamily="34" charset="0"/>
              </a:rPr>
              <a:t>Крупнейший образовательный, научный, культурный</a:t>
            </a:r>
          </a:p>
        </p:txBody>
      </p:sp>
      <p:sp>
        <p:nvSpPr>
          <p:cNvPr id="37" name="Shape 2790">
            <a:extLst>
              <a:ext uri="{FF2B5EF4-FFF2-40B4-BE49-F238E27FC236}">
                <a16:creationId xmlns:a16="http://schemas.microsoft.com/office/drawing/2014/main" id="{635FBEA0-8D96-D740-A5F5-07BC377A24A1}"/>
              </a:ext>
            </a:extLst>
          </p:cNvPr>
          <p:cNvSpPr>
            <a:spLocks noChangeAspect="1"/>
          </p:cNvSpPr>
          <p:nvPr/>
        </p:nvSpPr>
        <p:spPr>
          <a:xfrm>
            <a:off x="1922255" y="4608402"/>
            <a:ext cx="373280" cy="271477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3436" y="17550"/>
                </a:moveTo>
                <a:lnTo>
                  <a:pt x="10309" y="17550"/>
                </a:lnTo>
                <a:cubicBezTo>
                  <a:pt x="10580" y="17550"/>
                  <a:pt x="10800" y="17248"/>
                  <a:pt x="10800" y="16875"/>
                </a:cubicBezTo>
                <a:cubicBezTo>
                  <a:pt x="10800" y="16503"/>
                  <a:pt x="10580" y="16200"/>
                  <a:pt x="10309" y="16200"/>
                </a:cubicBezTo>
                <a:lnTo>
                  <a:pt x="3436" y="16200"/>
                </a:lnTo>
                <a:cubicBezTo>
                  <a:pt x="3166" y="16200"/>
                  <a:pt x="2945" y="16503"/>
                  <a:pt x="2945" y="16875"/>
                </a:cubicBezTo>
                <a:cubicBezTo>
                  <a:pt x="2945" y="17248"/>
                  <a:pt x="3166" y="17550"/>
                  <a:pt x="3436" y="17550"/>
                </a:cubicBezTo>
                <a:moveTo>
                  <a:pt x="3436" y="14850"/>
                </a:moveTo>
                <a:lnTo>
                  <a:pt x="12273" y="14850"/>
                </a:lnTo>
                <a:cubicBezTo>
                  <a:pt x="12544" y="14850"/>
                  <a:pt x="12764" y="14548"/>
                  <a:pt x="12764" y="14175"/>
                </a:cubicBezTo>
                <a:cubicBezTo>
                  <a:pt x="12764" y="13803"/>
                  <a:pt x="12544" y="13500"/>
                  <a:pt x="12273" y="13500"/>
                </a:cubicBezTo>
                <a:lnTo>
                  <a:pt x="3436" y="13500"/>
                </a:lnTo>
                <a:cubicBezTo>
                  <a:pt x="3166" y="13500"/>
                  <a:pt x="2945" y="13803"/>
                  <a:pt x="2945" y="14175"/>
                </a:cubicBezTo>
                <a:cubicBezTo>
                  <a:pt x="2945" y="14548"/>
                  <a:pt x="3166" y="14850"/>
                  <a:pt x="3436" y="14850"/>
                </a:cubicBezTo>
                <a:moveTo>
                  <a:pt x="20618" y="4050"/>
                </a:moveTo>
                <a:lnTo>
                  <a:pt x="982" y="4050"/>
                </a:lnTo>
                <a:lnTo>
                  <a:pt x="982" y="1350"/>
                </a:lnTo>
                <a:lnTo>
                  <a:pt x="20618" y="1350"/>
                </a:lnTo>
                <a:cubicBezTo>
                  <a:pt x="20618" y="1350"/>
                  <a:pt x="20618" y="4050"/>
                  <a:pt x="20618" y="4050"/>
                </a:cubicBezTo>
                <a:close/>
                <a:moveTo>
                  <a:pt x="20618" y="20250"/>
                </a:moveTo>
                <a:lnTo>
                  <a:pt x="982" y="20250"/>
                </a:lnTo>
                <a:lnTo>
                  <a:pt x="982" y="9450"/>
                </a:lnTo>
                <a:lnTo>
                  <a:pt x="20618" y="9450"/>
                </a:lnTo>
                <a:cubicBezTo>
                  <a:pt x="20618" y="9450"/>
                  <a:pt x="20618" y="20250"/>
                  <a:pt x="20618" y="20250"/>
                </a:cubicBezTo>
                <a:close/>
                <a:moveTo>
                  <a:pt x="20618" y="0"/>
                </a:moveTo>
                <a:lnTo>
                  <a:pt x="982" y="0"/>
                </a:lnTo>
                <a:cubicBezTo>
                  <a:pt x="440" y="0"/>
                  <a:pt x="0" y="605"/>
                  <a:pt x="0" y="1350"/>
                </a:cubicBezTo>
                <a:lnTo>
                  <a:pt x="0" y="20250"/>
                </a:lnTo>
                <a:cubicBezTo>
                  <a:pt x="0" y="20995"/>
                  <a:pt x="440" y="21600"/>
                  <a:pt x="982" y="21600"/>
                </a:cubicBezTo>
                <a:lnTo>
                  <a:pt x="20618" y="21600"/>
                </a:lnTo>
                <a:cubicBezTo>
                  <a:pt x="21160" y="21600"/>
                  <a:pt x="21600" y="20995"/>
                  <a:pt x="21600" y="20250"/>
                </a:cubicBezTo>
                <a:lnTo>
                  <a:pt x="21600" y="1350"/>
                </a:lnTo>
                <a:cubicBezTo>
                  <a:pt x="21600" y="605"/>
                  <a:pt x="21160" y="0"/>
                  <a:pt x="20618" y="0"/>
                </a:cubicBezTo>
                <a:moveTo>
                  <a:pt x="16200" y="17550"/>
                </a:moveTo>
                <a:lnTo>
                  <a:pt x="18164" y="17550"/>
                </a:lnTo>
                <a:cubicBezTo>
                  <a:pt x="18434" y="17550"/>
                  <a:pt x="18655" y="17248"/>
                  <a:pt x="18655" y="16875"/>
                </a:cubicBezTo>
                <a:lnTo>
                  <a:pt x="18655" y="14175"/>
                </a:lnTo>
                <a:cubicBezTo>
                  <a:pt x="18655" y="13803"/>
                  <a:pt x="18434" y="13500"/>
                  <a:pt x="18164" y="13500"/>
                </a:cubicBezTo>
                <a:lnTo>
                  <a:pt x="16200" y="13500"/>
                </a:lnTo>
                <a:cubicBezTo>
                  <a:pt x="15929" y="13500"/>
                  <a:pt x="15709" y="13803"/>
                  <a:pt x="15709" y="14175"/>
                </a:cubicBezTo>
                <a:lnTo>
                  <a:pt x="15709" y="16875"/>
                </a:lnTo>
                <a:cubicBezTo>
                  <a:pt x="15709" y="17248"/>
                  <a:pt x="15929" y="17550"/>
                  <a:pt x="16200" y="17550"/>
                </a:cubicBezTo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19045" tIns="19045" rIns="19045" bIns="19045" anchor="ctr"/>
          <a:lstStyle/>
          <a:p>
            <a:pPr defTabSz="228532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1500" dirty="0">
              <a:latin typeface="Nunito Sans ExtraLight" pitchFamily="2" charset="77"/>
              <a:ea typeface="Open Sans Semibold" charset="0"/>
              <a:cs typeface="Open Sans Semibold" charset="0"/>
            </a:endParaRPr>
          </a:p>
        </p:txBody>
      </p:sp>
      <p:sp>
        <p:nvSpPr>
          <p:cNvPr id="38" name="TextBox 37">
            <a:extLst>
              <a:ext uri="{FF2B5EF4-FFF2-40B4-BE49-F238E27FC236}">
                <a16:creationId xmlns:a16="http://schemas.microsoft.com/office/drawing/2014/main" id="{167BDBE1-74F8-1F4B-818B-357B47473F0C}"/>
              </a:ext>
            </a:extLst>
          </p:cNvPr>
          <p:cNvSpPr txBox="1"/>
          <p:nvPr/>
        </p:nvSpPr>
        <p:spPr>
          <a:xfrm>
            <a:off x="8013422" y="4247438"/>
            <a:ext cx="1604927" cy="338554"/>
          </a:xfrm>
          <a:prstGeom prst="rect">
            <a:avLst/>
          </a:prstGeom>
          <a:noFill/>
        </p:spPr>
        <p:txBody>
          <a:bodyPr wrap="none" rtlCol="0" anchor="b" anchorCtr="0">
            <a:spAutoFit/>
          </a:bodyPr>
          <a:lstStyle/>
          <a:p>
            <a:r>
              <a:rPr lang="ru-RU" sz="1600" spc="75" dirty="0">
                <a:solidFill>
                  <a:schemeClr val="tx2"/>
                </a:solidFill>
                <a:latin typeface="Commissioner ExtraBold" pitchFamily="2" charset="0"/>
                <a:ea typeface="League Spartan" charset="0"/>
                <a:cs typeface="Poppins SemiBold" pitchFamily="2" charset="77"/>
              </a:rPr>
              <a:t>ЗАГОЛОВОК</a:t>
            </a:r>
            <a:endParaRPr lang="en-US" sz="1600" spc="75" dirty="0">
              <a:solidFill>
                <a:schemeClr val="tx2"/>
              </a:solidFill>
              <a:latin typeface="Commissioner ExtraBold" pitchFamily="2" charset="0"/>
              <a:ea typeface="League Spartan" charset="0"/>
              <a:cs typeface="Poppins SemiBold" pitchFamily="2" charset="77"/>
            </a:endParaRPr>
          </a:p>
        </p:txBody>
      </p:sp>
      <p:sp>
        <p:nvSpPr>
          <p:cNvPr id="39" name="Subtitle 2">
            <a:extLst>
              <a:ext uri="{FF2B5EF4-FFF2-40B4-BE49-F238E27FC236}">
                <a16:creationId xmlns:a16="http://schemas.microsoft.com/office/drawing/2014/main" id="{93319C64-5D37-F142-AB31-F2719A28F138}"/>
              </a:ext>
            </a:extLst>
          </p:cNvPr>
          <p:cNvSpPr txBox="1">
            <a:spLocks/>
          </p:cNvSpPr>
          <p:nvPr/>
        </p:nvSpPr>
        <p:spPr>
          <a:xfrm>
            <a:off x="8013422" y="4623976"/>
            <a:ext cx="2412584" cy="815351"/>
          </a:xfrm>
          <a:prstGeom prst="rect">
            <a:avLst/>
          </a:prstGeom>
        </p:spPr>
        <p:txBody>
          <a:bodyPr vert="horz" wrap="square" lIns="45720" tIns="22860" rIns="45720" bIns="45720" rtlCol="0" anchor="t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>
              <a:lnSpc>
                <a:spcPts val="2000"/>
              </a:lnSpc>
            </a:pPr>
            <a:r>
              <a:rPr lang="ru-RU" sz="1400" dirty="0">
                <a:solidFill>
                  <a:schemeClr val="tx1"/>
                </a:solidFill>
                <a:latin typeface="Fira Sans Light" panose="020B0403050000020004" pitchFamily="34" charset="0"/>
                <a:ea typeface="Fira Sans Light" panose="020B0403050000020004" pitchFamily="34" charset="0"/>
                <a:cs typeface="Open Sans Light" panose="020B0306030504020204" pitchFamily="34" charset="0"/>
              </a:rPr>
              <a:t>Крупнейший образовательный, научный, культурный</a:t>
            </a:r>
          </a:p>
        </p:txBody>
      </p:sp>
      <p:sp>
        <p:nvSpPr>
          <p:cNvPr id="40" name="Shape 2855">
            <a:extLst>
              <a:ext uri="{FF2B5EF4-FFF2-40B4-BE49-F238E27FC236}">
                <a16:creationId xmlns:a16="http://schemas.microsoft.com/office/drawing/2014/main" id="{95A71017-4A72-984F-A626-4D2EAB931317}"/>
              </a:ext>
            </a:extLst>
          </p:cNvPr>
          <p:cNvSpPr>
            <a:spLocks noChangeAspect="1"/>
          </p:cNvSpPr>
          <p:nvPr/>
        </p:nvSpPr>
        <p:spPr>
          <a:xfrm>
            <a:off x="7273266" y="4557543"/>
            <a:ext cx="339258" cy="373197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8907" y="20616"/>
                </a:moveTo>
                <a:cubicBezTo>
                  <a:pt x="18012" y="20616"/>
                  <a:pt x="17287" y="19956"/>
                  <a:pt x="17287" y="19143"/>
                </a:cubicBezTo>
                <a:cubicBezTo>
                  <a:pt x="17287" y="18329"/>
                  <a:pt x="18012" y="17669"/>
                  <a:pt x="18907" y="17669"/>
                </a:cubicBezTo>
                <a:cubicBezTo>
                  <a:pt x="19802" y="17669"/>
                  <a:pt x="20527" y="18329"/>
                  <a:pt x="20527" y="19143"/>
                </a:cubicBezTo>
                <a:cubicBezTo>
                  <a:pt x="20527" y="19956"/>
                  <a:pt x="19802" y="20616"/>
                  <a:pt x="18907" y="20616"/>
                </a:cubicBezTo>
                <a:moveTo>
                  <a:pt x="2703" y="12269"/>
                </a:moveTo>
                <a:cubicBezTo>
                  <a:pt x="1808" y="12269"/>
                  <a:pt x="1082" y="11609"/>
                  <a:pt x="1082" y="10795"/>
                </a:cubicBezTo>
                <a:cubicBezTo>
                  <a:pt x="1082" y="9981"/>
                  <a:pt x="1808" y="9322"/>
                  <a:pt x="2703" y="9322"/>
                </a:cubicBezTo>
                <a:cubicBezTo>
                  <a:pt x="3598" y="9322"/>
                  <a:pt x="4323" y="9981"/>
                  <a:pt x="4323" y="10795"/>
                </a:cubicBezTo>
                <a:cubicBezTo>
                  <a:pt x="4323" y="11609"/>
                  <a:pt x="3598" y="12269"/>
                  <a:pt x="2703" y="12269"/>
                </a:cubicBezTo>
                <a:moveTo>
                  <a:pt x="18907" y="975"/>
                </a:moveTo>
                <a:cubicBezTo>
                  <a:pt x="19802" y="975"/>
                  <a:pt x="20527" y="1634"/>
                  <a:pt x="20527" y="2448"/>
                </a:cubicBezTo>
                <a:cubicBezTo>
                  <a:pt x="20527" y="3262"/>
                  <a:pt x="19802" y="3921"/>
                  <a:pt x="18907" y="3921"/>
                </a:cubicBezTo>
                <a:cubicBezTo>
                  <a:pt x="18012" y="3921"/>
                  <a:pt x="17287" y="3262"/>
                  <a:pt x="17287" y="2448"/>
                </a:cubicBezTo>
                <a:cubicBezTo>
                  <a:pt x="17287" y="1634"/>
                  <a:pt x="18012" y="975"/>
                  <a:pt x="18907" y="975"/>
                </a:cubicBezTo>
                <a:moveTo>
                  <a:pt x="18902" y="16695"/>
                </a:moveTo>
                <a:cubicBezTo>
                  <a:pt x="18092" y="16695"/>
                  <a:pt x="17374" y="17026"/>
                  <a:pt x="16879" y="17540"/>
                </a:cubicBezTo>
                <a:lnTo>
                  <a:pt x="5253" y="11551"/>
                </a:lnTo>
                <a:cubicBezTo>
                  <a:pt x="5338" y="11314"/>
                  <a:pt x="5396" y="11064"/>
                  <a:pt x="5396" y="10800"/>
                </a:cubicBezTo>
                <a:cubicBezTo>
                  <a:pt x="5396" y="10536"/>
                  <a:pt x="5338" y="10286"/>
                  <a:pt x="5253" y="10048"/>
                </a:cubicBezTo>
                <a:lnTo>
                  <a:pt x="16879" y="4059"/>
                </a:lnTo>
                <a:cubicBezTo>
                  <a:pt x="17373" y="4574"/>
                  <a:pt x="18092" y="4905"/>
                  <a:pt x="18902" y="4905"/>
                </a:cubicBezTo>
                <a:cubicBezTo>
                  <a:pt x="20392" y="4905"/>
                  <a:pt x="21600" y="3807"/>
                  <a:pt x="21600" y="2452"/>
                </a:cubicBezTo>
                <a:cubicBezTo>
                  <a:pt x="21600" y="1098"/>
                  <a:pt x="20392" y="0"/>
                  <a:pt x="18902" y="0"/>
                </a:cubicBezTo>
                <a:cubicBezTo>
                  <a:pt x="17412" y="0"/>
                  <a:pt x="16204" y="1098"/>
                  <a:pt x="16204" y="2452"/>
                </a:cubicBezTo>
                <a:cubicBezTo>
                  <a:pt x="16204" y="2716"/>
                  <a:pt x="16262" y="2966"/>
                  <a:pt x="16347" y="3204"/>
                </a:cubicBezTo>
                <a:lnTo>
                  <a:pt x="4722" y="9193"/>
                </a:lnTo>
                <a:cubicBezTo>
                  <a:pt x="4227" y="8679"/>
                  <a:pt x="3509" y="8347"/>
                  <a:pt x="2698" y="8347"/>
                </a:cubicBezTo>
                <a:cubicBezTo>
                  <a:pt x="1208" y="8347"/>
                  <a:pt x="0" y="9445"/>
                  <a:pt x="0" y="10800"/>
                </a:cubicBezTo>
                <a:cubicBezTo>
                  <a:pt x="0" y="12155"/>
                  <a:pt x="1208" y="13253"/>
                  <a:pt x="2698" y="13253"/>
                </a:cubicBezTo>
                <a:cubicBezTo>
                  <a:pt x="3509" y="13253"/>
                  <a:pt x="4227" y="12921"/>
                  <a:pt x="4722" y="12406"/>
                </a:cubicBezTo>
                <a:lnTo>
                  <a:pt x="16347" y="18395"/>
                </a:lnTo>
                <a:cubicBezTo>
                  <a:pt x="16262" y="18633"/>
                  <a:pt x="16204" y="18883"/>
                  <a:pt x="16204" y="19147"/>
                </a:cubicBezTo>
                <a:cubicBezTo>
                  <a:pt x="16204" y="20502"/>
                  <a:pt x="17412" y="21600"/>
                  <a:pt x="18902" y="21600"/>
                </a:cubicBezTo>
                <a:cubicBezTo>
                  <a:pt x="20392" y="21600"/>
                  <a:pt x="21600" y="20502"/>
                  <a:pt x="21600" y="19147"/>
                </a:cubicBezTo>
                <a:cubicBezTo>
                  <a:pt x="21600" y="17792"/>
                  <a:pt x="20392" y="16695"/>
                  <a:pt x="18902" y="16695"/>
                </a:cubicBezTo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19045" tIns="19045" rIns="19045" bIns="19045" anchor="ctr"/>
          <a:lstStyle/>
          <a:p>
            <a:pPr defTabSz="228532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1500" dirty="0">
              <a:latin typeface="Nunito Sans ExtraLight" pitchFamily="2" charset="77"/>
              <a:ea typeface="Open Sans Semibold" charset="0"/>
              <a:cs typeface="Open Sans Semibold" charset="0"/>
            </a:endParaRPr>
          </a:p>
        </p:txBody>
      </p:sp>
      <p:sp>
        <p:nvSpPr>
          <p:cNvPr id="41" name="Oval 40">
            <a:extLst>
              <a:ext uri="{FF2B5EF4-FFF2-40B4-BE49-F238E27FC236}">
                <a16:creationId xmlns:a16="http://schemas.microsoft.com/office/drawing/2014/main" id="{05743023-2617-E045-A2F6-638BD2D67A87}"/>
              </a:ext>
            </a:extLst>
          </p:cNvPr>
          <p:cNvSpPr/>
          <p:nvPr/>
        </p:nvSpPr>
        <p:spPr>
          <a:xfrm>
            <a:off x="1765995" y="5608880"/>
            <a:ext cx="685800" cy="686948"/>
          </a:xfrm>
          <a:prstGeom prst="ellipse">
            <a:avLst/>
          </a:prstGeom>
          <a:gradFill>
            <a:gsLst>
              <a:gs pos="0">
                <a:schemeClr val="accent1"/>
              </a:gs>
              <a:gs pos="50000">
                <a:srgbClr val="294F8F"/>
              </a:gs>
              <a:gs pos="99000">
                <a:srgbClr val="1CA599"/>
              </a:gs>
            </a:gsLst>
            <a:lin ang="27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 dirty="0">
              <a:latin typeface="Nunito Sans ExtraLight" pitchFamily="2" charset="77"/>
            </a:endParaRPr>
          </a:p>
        </p:txBody>
      </p:sp>
      <p:sp>
        <p:nvSpPr>
          <p:cNvPr id="42" name="Oval 41">
            <a:extLst>
              <a:ext uri="{FF2B5EF4-FFF2-40B4-BE49-F238E27FC236}">
                <a16:creationId xmlns:a16="http://schemas.microsoft.com/office/drawing/2014/main" id="{EF7B0155-BB5C-1643-A9CA-7CE01851075F}"/>
              </a:ext>
            </a:extLst>
          </p:cNvPr>
          <p:cNvSpPr/>
          <p:nvPr/>
        </p:nvSpPr>
        <p:spPr>
          <a:xfrm>
            <a:off x="7099995" y="5608880"/>
            <a:ext cx="685800" cy="686948"/>
          </a:xfrm>
          <a:prstGeom prst="ellipse">
            <a:avLst/>
          </a:prstGeom>
          <a:gradFill>
            <a:gsLst>
              <a:gs pos="0">
                <a:schemeClr val="accent1"/>
              </a:gs>
              <a:gs pos="50000">
                <a:srgbClr val="294F8F"/>
              </a:gs>
              <a:gs pos="99000">
                <a:srgbClr val="1CA599"/>
              </a:gs>
            </a:gsLst>
            <a:lin ang="27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 dirty="0">
              <a:latin typeface="Nunito Sans ExtraLight" pitchFamily="2" charset="77"/>
            </a:endParaRPr>
          </a:p>
        </p:txBody>
      </p:sp>
      <p:sp>
        <p:nvSpPr>
          <p:cNvPr id="43" name="TextBox 42">
            <a:extLst>
              <a:ext uri="{FF2B5EF4-FFF2-40B4-BE49-F238E27FC236}">
                <a16:creationId xmlns:a16="http://schemas.microsoft.com/office/drawing/2014/main" id="{B74AB136-4412-6341-9FC5-D2138DAD7DA6}"/>
              </a:ext>
            </a:extLst>
          </p:cNvPr>
          <p:cNvSpPr txBox="1"/>
          <p:nvPr/>
        </p:nvSpPr>
        <p:spPr>
          <a:xfrm>
            <a:off x="2679422" y="5455651"/>
            <a:ext cx="1604927" cy="338554"/>
          </a:xfrm>
          <a:prstGeom prst="rect">
            <a:avLst/>
          </a:prstGeom>
          <a:noFill/>
        </p:spPr>
        <p:txBody>
          <a:bodyPr wrap="none" rtlCol="0" anchor="b" anchorCtr="0">
            <a:spAutoFit/>
          </a:bodyPr>
          <a:lstStyle/>
          <a:p>
            <a:r>
              <a:rPr lang="ru-RU" sz="1600" spc="75" dirty="0">
                <a:solidFill>
                  <a:schemeClr val="tx2"/>
                </a:solidFill>
                <a:latin typeface="Commissioner ExtraBold" pitchFamily="2" charset="0"/>
                <a:ea typeface="League Spartan" charset="0"/>
                <a:cs typeface="Poppins SemiBold" pitchFamily="2" charset="77"/>
              </a:rPr>
              <a:t>ЗАГОЛОВОК</a:t>
            </a:r>
            <a:endParaRPr lang="en-US" sz="1600" spc="75" dirty="0">
              <a:solidFill>
                <a:schemeClr val="tx2"/>
              </a:solidFill>
              <a:latin typeface="Commissioner ExtraBold" pitchFamily="2" charset="0"/>
              <a:ea typeface="League Spartan" charset="0"/>
              <a:cs typeface="Poppins SemiBold" pitchFamily="2" charset="77"/>
            </a:endParaRPr>
          </a:p>
        </p:txBody>
      </p:sp>
      <p:sp>
        <p:nvSpPr>
          <p:cNvPr id="44" name="Subtitle 2">
            <a:extLst>
              <a:ext uri="{FF2B5EF4-FFF2-40B4-BE49-F238E27FC236}">
                <a16:creationId xmlns:a16="http://schemas.microsoft.com/office/drawing/2014/main" id="{3BE06A53-DA2F-A541-ADB0-030F940444ED}"/>
              </a:ext>
            </a:extLst>
          </p:cNvPr>
          <p:cNvSpPr txBox="1">
            <a:spLocks/>
          </p:cNvSpPr>
          <p:nvPr/>
        </p:nvSpPr>
        <p:spPr>
          <a:xfrm>
            <a:off x="2679422" y="5832189"/>
            <a:ext cx="2412584" cy="815351"/>
          </a:xfrm>
          <a:prstGeom prst="rect">
            <a:avLst/>
          </a:prstGeom>
        </p:spPr>
        <p:txBody>
          <a:bodyPr vert="horz" wrap="square" lIns="45720" tIns="22860" rIns="45720" bIns="45720" rtlCol="0" anchor="t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>
              <a:lnSpc>
                <a:spcPts val="2000"/>
              </a:lnSpc>
            </a:pPr>
            <a:r>
              <a:rPr lang="ru-RU" sz="1400" dirty="0">
                <a:solidFill>
                  <a:schemeClr val="tx1"/>
                </a:solidFill>
                <a:latin typeface="Fira Sans Light" panose="020B0403050000020004" pitchFamily="34" charset="0"/>
                <a:ea typeface="Fira Sans Light" panose="020B0403050000020004" pitchFamily="34" charset="0"/>
                <a:cs typeface="Open Sans Light" panose="020B0306030504020204" pitchFamily="34" charset="0"/>
              </a:rPr>
              <a:t>Крупнейший образовательный, научный, культурный</a:t>
            </a:r>
          </a:p>
        </p:txBody>
      </p:sp>
      <p:sp>
        <p:nvSpPr>
          <p:cNvPr id="45" name="TextBox 44">
            <a:extLst>
              <a:ext uri="{FF2B5EF4-FFF2-40B4-BE49-F238E27FC236}">
                <a16:creationId xmlns:a16="http://schemas.microsoft.com/office/drawing/2014/main" id="{282B5788-DE59-5542-91BD-DB25F4C80469}"/>
              </a:ext>
            </a:extLst>
          </p:cNvPr>
          <p:cNvSpPr txBox="1"/>
          <p:nvPr/>
        </p:nvSpPr>
        <p:spPr>
          <a:xfrm>
            <a:off x="8013422" y="5455651"/>
            <a:ext cx="1604927" cy="338554"/>
          </a:xfrm>
          <a:prstGeom prst="rect">
            <a:avLst/>
          </a:prstGeom>
          <a:noFill/>
        </p:spPr>
        <p:txBody>
          <a:bodyPr wrap="none" rtlCol="0" anchor="b" anchorCtr="0">
            <a:spAutoFit/>
          </a:bodyPr>
          <a:lstStyle/>
          <a:p>
            <a:r>
              <a:rPr lang="ru-RU" sz="1600" spc="75" dirty="0">
                <a:solidFill>
                  <a:schemeClr val="tx2"/>
                </a:solidFill>
                <a:latin typeface="Commissioner ExtraBold" pitchFamily="2" charset="0"/>
                <a:ea typeface="League Spartan" charset="0"/>
                <a:cs typeface="Poppins SemiBold" pitchFamily="2" charset="77"/>
              </a:rPr>
              <a:t>ЗАГОЛОВОК</a:t>
            </a:r>
            <a:endParaRPr lang="en-US" sz="1600" spc="75" dirty="0">
              <a:solidFill>
                <a:schemeClr val="tx2"/>
              </a:solidFill>
              <a:latin typeface="Commissioner ExtraBold" pitchFamily="2" charset="0"/>
              <a:ea typeface="League Spartan" charset="0"/>
              <a:cs typeface="Poppins SemiBold" pitchFamily="2" charset="77"/>
            </a:endParaRPr>
          </a:p>
        </p:txBody>
      </p:sp>
      <p:sp>
        <p:nvSpPr>
          <p:cNvPr id="46" name="Subtitle 2">
            <a:extLst>
              <a:ext uri="{FF2B5EF4-FFF2-40B4-BE49-F238E27FC236}">
                <a16:creationId xmlns:a16="http://schemas.microsoft.com/office/drawing/2014/main" id="{57AC8DC9-3AAB-8745-9B08-C1B67DA35410}"/>
              </a:ext>
            </a:extLst>
          </p:cNvPr>
          <p:cNvSpPr txBox="1">
            <a:spLocks/>
          </p:cNvSpPr>
          <p:nvPr/>
        </p:nvSpPr>
        <p:spPr>
          <a:xfrm>
            <a:off x="8013422" y="5832189"/>
            <a:ext cx="2412584" cy="815351"/>
          </a:xfrm>
          <a:prstGeom prst="rect">
            <a:avLst/>
          </a:prstGeom>
        </p:spPr>
        <p:txBody>
          <a:bodyPr vert="horz" wrap="square" lIns="45720" tIns="22860" rIns="45720" bIns="45720" rtlCol="0" anchor="t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>
              <a:lnSpc>
                <a:spcPts val="2000"/>
              </a:lnSpc>
            </a:pPr>
            <a:r>
              <a:rPr lang="ru-RU" sz="1400" dirty="0">
                <a:solidFill>
                  <a:schemeClr val="tx1"/>
                </a:solidFill>
                <a:latin typeface="Fira Sans Light" panose="020B0403050000020004" pitchFamily="34" charset="0"/>
                <a:ea typeface="Fira Sans Light" panose="020B0403050000020004" pitchFamily="34" charset="0"/>
                <a:cs typeface="Open Sans Light" panose="020B0306030504020204" pitchFamily="34" charset="0"/>
              </a:rPr>
              <a:t>Крупнейший образовательный, научный, культурный</a:t>
            </a:r>
          </a:p>
        </p:txBody>
      </p:sp>
      <p:sp>
        <p:nvSpPr>
          <p:cNvPr id="47" name="Shape 2837">
            <a:extLst>
              <a:ext uri="{FF2B5EF4-FFF2-40B4-BE49-F238E27FC236}">
                <a16:creationId xmlns:a16="http://schemas.microsoft.com/office/drawing/2014/main" id="{C26A8231-EDAA-1842-9EF1-73F416AD5E5F}"/>
              </a:ext>
            </a:extLst>
          </p:cNvPr>
          <p:cNvSpPr>
            <a:spLocks noChangeAspect="1"/>
          </p:cNvSpPr>
          <p:nvPr/>
        </p:nvSpPr>
        <p:spPr>
          <a:xfrm>
            <a:off x="7256255" y="5819697"/>
            <a:ext cx="373280" cy="288444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6691" y="18667"/>
                </a:moveTo>
                <a:lnTo>
                  <a:pt x="12576" y="13341"/>
                </a:lnTo>
                <a:lnTo>
                  <a:pt x="16691" y="8016"/>
                </a:lnTo>
                <a:cubicBezTo>
                  <a:pt x="16691" y="8016"/>
                  <a:pt x="16691" y="18667"/>
                  <a:pt x="16691" y="18667"/>
                </a:cubicBezTo>
                <a:close/>
                <a:moveTo>
                  <a:pt x="15709" y="20329"/>
                </a:moveTo>
                <a:lnTo>
                  <a:pt x="1964" y="20329"/>
                </a:lnTo>
                <a:cubicBezTo>
                  <a:pt x="1719" y="20329"/>
                  <a:pt x="1498" y="20210"/>
                  <a:pt x="1326" y="20018"/>
                </a:cubicBezTo>
                <a:lnTo>
                  <a:pt x="5791" y="14240"/>
                </a:lnTo>
                <a:lnTo>
                  <a:pt x="7477" y="16421"/>
                </a:lnTo>
                <a:cubicBezTo>
                  <a:pt x="7853" y="16907"/>
                  <a:pt x="8344" y="17150"/>
                  <a:pt x="8836" y="17150"/>
                </a:cubicBezTo>
                <a:cubicBezTo>
                  <a:pt x="9329" y="17150"/>
                  <a:pt x="9821" y="16907"/>
                  <a:pt x="10195" y="16421"/>
                </a:cubicBezTo>
                <a:lnTo>
                  <a:pt x="11882" y="14240"/>
                </a:lnTo>
                <a:lnTo>
                  <a:pt x="16347" y="20018"/>
                </a:lnTo>
                <a:cubicBezTo>
                  <a:pt x="16175" y="20210"/>
                  <a:pt x="15954" y="20329"/>
                  <a:pt x="15709" y="20329"/>
                </a:cubicBezTo>
                <a:moveTo>
                  <a:pt x="982" y="8016"/>
                </a:moveTo>
                <a:lnTo>
                  <a:pt x="5097" y="13341"/>
                </a:lnTo>
                <a:lnTo>
                  <a:pt x="982" y="18667"/>
                </a:lnTo>
                <a:cubicBezTo>
                  <a:pt x="982" y="18667"/>
                  <a:pt x="982" y="8016"/>
                  <a:pt x="982" y="8016"/>
                </a:cubicBezTo>
                <a:close/>
                <a:moveTo>
                  <a:pt x="1964" y="6353"/>
                </a:moveTo>
                <a:lnTo>
                  <a:pt x="15709" y="6353"/>
                </a:lnTo>
                <a:cubicBezTo>
                  <a:pt x="15954" y="6353"/>
                  <a:pt x="16175" y="6474"/>
                  <a:pt x="16347" y="6665"/>
                </a:cubicBezTo>
                <a:lnTo>
                  <a:pt x="9502" y="15523"/>
                </a:lnTo>
                <a:cubicBezTo>
                  <a:pt x="9324" y="15752"/>
                  <a:pt x="9088" y="15880"/>
                  <a:pt x="8836" y="15880"/>
                </a:cubicBezTo>
                <a:cubicBezTo>
                  <a:pt x="8585" y="15880"/>
                  <a:pt x="8349" y="15752"/>
                  <a:pt x="8170" y="15523"/>
                </a:cubicBezTo>
                <a:lnTo>
                  <a:pt x="1326" y="6664"/>
                </a:lnTo>
                <a:cubicBezTo>
                  <a:pt x="1498" y="6474"/>
                  <a:pt x="1719" y="6353"/>
                  <a:pt x="1964" y="6353"/>
                </a:cubicBezTo>
                <a:moveTo>
                  <a:pt x="15709" y="5082"/>
                </a:moveTo>
                <a:lnTo>
                  <a:pt x="1964" y="5082"/>
                </a:lnTo>
                <a:cubicBezTo>
                  <a:pt x="879" y="5082"/>
                  <a:pt x="0" y="6220"/>
                  <a:pt x="0" y="7624"/>
                </a:cubicBezTo>
                <a:lnTo>
                  <a:pt x="0" y="19059"/>
                </a:lnTo>
                <a:cubicBezTo>
                  <a:pt x="0" y="20462"/>
                  <a:pt x="879" y="21600"/>
                  <a:pt x="1964" y="21600"/>
                </a:cubicBezTo>
                <a:lnTo>
                  <a:pt x="15709" y="21600"/>
                </a:lnTo>
                <a:cubicBezTo>
                  <a:pt x="16794" y="21600"/>
                  <a:pt x="17673" y="20462"/>
                  <a:pt x="17673" y="19059"/>
                </a:cubicBezTo>
                <a:lnTo>
                  <a:pt x="17673" y="7624"/>
                </a:lnTo>
                <a:cubicBezTo>
                  <a:pt x="17673" y="6220"/>
                  <a:pt x="16794" y="5082"/>
                  <a:pt x="15709" y="5082"/>
                </a:cubicBezTo>
                <a:moveTo>
                  <a:pt x="19636" y="0"/>
                </a:moveTo>
                <a:lnTo>
                  <a:pt x="5891" y="0"/>
                </a:lnTo>
                <a:cubicBezTo>
                  <a:pt x="4806" y="0"/>
                  <a:pt x="3927" y="1138"/>
                  <a:pt x="3927" y="2541"/>
                </a:cubicBezTo>
                <a:lnTo>
                  <a:pt x="3927" y="3176"/>
                </a:lnTo>
                <a:cubicBezTo>
                  <a:pt x="3927" y="3528"/>
                  <a:pt x="4147" y="3812"/>
                  <a:pt x="4418" y="3812"/>
                </a:cubicBezTo>
                <a:cubicBezTo>
                  <a:pt x="4690" y="3812"/>
                  <a:pt x="4909" y="3528"/>
                  <a:pt x="4909" y="3176"/>
                </a:cubicBezTo>
                <a:lnTo>
                  <a:pt x="4909" y="2541"/>
                </a:lnTo>
                <a:cubicBezTo>
                  <a:pt x="4909" y="1840"/>
                  <a:pt x="5348" y="1271"/>
                  <a:pt x="5891" y="1271"/>
                </a:cubicBezTo>
                <a:lnTo>
                  <a:pt x="19636" y="1271"/>
                </a:lnTo>
                <a:cubicBezTo>
                  <a:pt x="20178" y="1271"/>
                  <a:pt x="20618" y="1840"/>
                  <a:pt x="20618" y="2541"/>
                </a:cubicBezTo>
                <a:lnTo>
                  <a:pt x="20618" y="13976"/>
                </a:lnTo>
                <a:cubicBezTo>
                  <a:pt x="20618" y="14678"/>
                  <a:pt x="20178" y="15247"/>
                  <a:pt x="19636" y="15247"/>
                </a:cubicBezTo>
                <a:lnTo>
                  <a:pt x="19145" y="15247"/>
                </a:lnTo>
                <a:cubicBezTo>
                  <a:pt x="18874" y="15247"/>
                  <a:pt x="18655" y="15532"/>
                  <a:pt x="18655" y="15882"/>
                </a:cubicBezTo>
                <a:cubicBezTo>
                  <a:pt x="18655" y="16234"/>
                  <a:pt x="18874" y="16518"/>
                  <a:pt x="19145" y="16518"/>
                </a:cubicBezTo>
                <a:lnTo>
                  <a:pt x="19636" y="16518"/>
                </a:lnTo>
                <a:cubicBezTo>
                  <a:pt x="20721" y="16518"/>
                  <a:pt x="21600" y="15380"/>
                  <a:pt x="21600" y="13976"/>
                </a:cubicBezTo>
                <a:lnTo>
                  <a:pt x="21600" y="2541"/>
                </a:lnTo>
                <a:cubicBezTo>
                  <a:pt x="21600" y="1138"/>
                  <a:pt x="20721" y="0"/>
                  <a:pt x="19636" y="0"/>
                </a:cubicBezTo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19045" tIns="19045" rIns="19045" bIns="19045" anchor="ctr"/>
          <a:lstStyle/>
          <a:p>
            <a:pPr defTabSz="228532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1500" dirty="0">
              <a:latin typeface="Nunito Sans ExtraLight" pitchFamily="2" charset="77"/>
              <a:ea typeface="Open Sans Semibold" charset="0"/>
              <a:cs typeface="Open Sans Semibold" charset="0"/>
            </a:endParaRPr>
          </a:p>
        </p:txBody>
      </p:sp>
      <p:sp>
        <p:nvSpPr>
          <p:cNvPr id="48" name="Shape 2616">
            <a:extLst>
              <a:ext uri="{FF2B5EF4-FFF2-40B4-BE49-F238E27FC236}">
                <a16:creationId xmlns:a16="http://schemas.microsoft.com/office/drawing/2014/main" id="{04C8B001-5103-9440-81C8-1E94266054D5}"/>
              </a:ext>
            </a:extLst>
          </p:cNvPr>
          <p:cNvSpPr>
            <a:spLocks noChangeAspect="1"/>
          </p:cNvSpPr>
          <p:nvPr/>
        </p:nvSpPr>
        <p:spPr>
          <a:xfrm>
            <a:off x="1922255" y="5794204"/>
            <a:ext cx="373280" cy="33943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016" y="20520"/>
                </a:moveTo>
                <a:cubicBezTo>
                  <a:pt x="1258" y="18675"/>
                  <a:pt x="2752" y="17923"/>
                  <a:pt x="4191" y="17361"/>
                </a:cubicBezTo>
                <a:cubicBezTo>
                  <a:pt x="5156" y="17087"/>
                  <a:pt x="6884" y="15971"/>
                  <a:pt x="6884" y="13567"/>
                </a:cubicBezTo>
                <a:cubicBezTo>
                  <a:pt x="6884" y="11510"/>
                  <a:pt x="6113" y="10507"/>
                  <a:pt x="5698" y="9969"/>
                </a:cubicBezTo>
                <a:cubicBezTo>
                  <a:pt x="5646" y="9902"/>
                  <a:pt x="5599" y="9842"/>
                  <a:pt x="5562" y="9786"/>
                </a:cubicBezTo>
                <a:cubicBezTo>
                  <a:pt x="5550" y="9769"/>
                  <a:pt x="5538" y="9752"/>
                  <a:pt x="5526" y="9735"/>
                </a:cubicBezTo>
                <a:cubicBezTo>
                  <a:pt x="5491" y="9662"/>
                  <a:pt x="5297" y="9177"/>
                  <a:pt x="5553" y="8011"/>
                </a:cubicBezTo>
                <a:cubicBezTo>
                  <a:pt x="5604" y="7777"/>
                  <a:pt x="5583" y="7531"/>
                  <a:pt x="5493" y="7312"/>
                </a:cubicBezTo>
                <a:cubicBezTo>
                  <a:pt x="5249" y="6721"/>
                  <a:pt x="4603" y="5151"/>
                  <a:pt x="5035" y="3988"/>
                </a:cubicBezTo>
                <a:cubicBezTo>
                  <a:pt x="5619" y="2411"/>
                  <a:pt x="6140" y="2099"/>
                  <a:pt x="7085" y="1642"/>
                </a:cubicBezTo>
                <a:cubicBezTo>
                  <a:pt x="7132" y="1619"/>
                  <a:pt x="7177" y="1592"/>
                  <a:pt x="7220" y="1562"/>
                </a:cubicBezTo>
                <a:cubicBezTo>
                  <a:pt x="7458" y="1393"/>
                  <a:pt x="8233" y="1080"/>
                  <a:pt x="9029" y="1080"/>
                </a:cubicBezTo>
                <a:cubicBezTo>
                  <a:pt x="9467" y="1080"/>
                  <a:pt x="9840" y="1172"/>
                  <a:pt x="10137" y="1353"/>
                </a:cubicBezTo>
                <a:cubicBezTo>
                  <a:pt x="10491" y="1569"/>
                  <a:pt x="10825" y="1968"/>
                  <a:pt x="11308" y="3213"/>
                </a:cubicBezTo>
                <a:cubicBezTo>
                  <a:pt x="11991" y="4974"/>
                  <a:pt x="11820" y="6477"/>
                  <a:pt x="11347" y="7186"/>
                </a:cubicBezTo>
                <a:cubicBezTo>
                  <a:pt x="11175" y="7442"/>
                  <a:pt x="11116" y="7769"/>
                  <a:pt x="11184" y="8078"/>
                </a:cubicBezTo>
                <a:cubicBezTo>
                  <a:pt x="11422" y="9164"/>
                  <a:pt x="11247" y="9602"/>
                  <a:pt x="11210" y="9679"/>
                </a:cubicBezTo>
                <a:cubicBezTo>
                  <a:pt x="11181" y="9712"/>
                  <a:pt x="11153" y="9748"/>
                  <a:pt x="11129" y="9786"/>
                </a:cubicBezTo>
                <a:cubicBezTo>
                  <a:pt x="11091" y="9842"/>
                  <a:pt x="11044" y="9902"/>
                  <a:pt x="10992" y="9969"/>
                </a:cubicBezTo>
                <a:cubicBezTo>
                  <a:pt x="10578" y="10507"/>
                  <a:pt x="9806" y="11510"/>
                  <a:pt x="9806" y="13567"/>
                </a:cubicBezTo>
                <a:cubicBezTo>
                  <a:pt x="9806" y="15972"/>
                  <a:pt x="11535" y="17087"/>
                  <a:pt x="12500" y="17361"/>
                </a:cubicBezTo>
                <a:cubicBezTo>
                  <a:pt x="13925" y="17916"/>
                  <a:pt x="15432" y="18665"/>
                  <a:pt x="15675" y="20520"/>
                </a:cubicBezTo>
                <a:cubicBezTo>
                  <a:pt x="15675" y="20520"/>
                  <a:pt x="1016" y="20520"/>
                  <a:pt x="1016" y="20520"/>
                </a:cubicBezTo>
                <a:close/>
                <a:moveTo>
                  <a:pt x="12782" y="16326"/>
                </a:moveTo>
                <a:cubicBezTo>
                  <a:pt x="12782" y="16326"/>
                  <a:pt x="10788" y="15813"/>
                  <a:pt x="10788" y="13567"/>
                </a:cubicBezTo>
                <a:cubicBezTo>
                  <a:pt x="10788" y="11595"/>
                  <a:pt x="11607" y="10900"/>
                  <a:pt x="11923" y="10420"/>
                </a:cubicBezTo>
                <a:cubicBezTo>
                  <a:pt x="11923" y="10420"/>
                  <a:pt x="12573" y="9806"/>
                  <a:pt x="12138" y="7825"/>
                </a:cubicBezTo>
                <a:cubicBezTo>
                  <a:pt x="12863" y="6740"/>
                  <a:pt x="12999" y="4821"/>
                  <a:pt x="12211" y="2789"/>
                </a:cubicBezTo>
                <a:cubicBezTo>
                  <a:pt x="11716" y="1514"/>
                  <a:pt x="11279" y="815"/>
                  <a:pt x="10613" y="409"/>
                </a:cubicBezTo>
                <a:cubicBezTo>
                  <a:pt x="10124" y="111"/>
                  <a:pt x="9569" y="0"/>
                  <a:pt x="9029" y="0"/>
                </a:cubicBezTo>
                <a:cubicBezTo>
                  <a:pt x="8023" y="0"/>
                  <a:pt x="7070" y="384"/>
                  <a:pt x="6690" y="653"/>
                </a:cubicBezTo>
                <a:cubicBezTo>
                  <a:pt x="5576" y="1192"/>
                  <a:pt x="4828" y="1688"/>
                  <a:pt x="4126" y="3579"/>
                </a:cubicBezTo>
                <a:cubicBezTo>
                  <a:pt x="3556" y="5114"/>
                  <a:pt x="4241" y="6891"/>
                  <a:pt x="4598" y="7757"/>
                </a:cubicBezTo>
                <a:cubicBezTo>
                  <a:pt x="4163" y="9739"/>
                  <a:pt x="4767" y="10420"/>
                  <a:pt x="4767" y="10420"/>
                </a:cubicBezTo>
                <a:cubicBezTo>
                  <a:pt x="5083" y="10900"/>
                  <a:pt x="5903" y="11595"/>
                  <a:pt x="5903" y="13567"/>
                </a:cubicBezTo>
                <a:cubicBezTo>
                  <a:pt x="5903" y="15813"/>
                  <a:pt x="3909" y="16326"/>
                  <a:pt x="3909" y="16326"/>
                </a:cubicBezTo>
                <a:cubicBezTo>
                  <a:pt x="2642" y="16817"/>
                  <a:pt x="0" y="17821"/>
                  <a:pt x="0" y="21060"/>
                </a:cubicBezTo>
                <a:cubicBezTo>
                  <a:pt x="0" y="21060"/>
                  <a:pt x="0" y="21600"/>
                  <a:pt x="491" y="21600"/>
                </a:cubicBezTo>
                <a:lnTo>
                  <a:pt x="16200" y="21600"/>
                </a:lnTo>
                <a:cubicBezTo>
                  <a:pt x="16691" y="21600"/>
                  <a:pt x="16691" y="21060"/>
                  <a:pt x="16691" y="21060"/>
                </a:cubicBezTo>
                <a:cubicBezTo>
                  <a:pt x="16691" y="17821"/>
                  <a:pt x="14048" y="16817"/>
                  <a:pt x="12782" y="16326"/>
                </a:cubicBezTo>
                <a:moveTo>
                  <a:pt x="18035" y="15774"/>
                </a:moveTo>
                <a:cubicBezTo>
                  <a:pt x="18035" y="15774"/>
                  <a:pt x="16217" y="15312"/>
                  <a:pt x="16217" y="13291"/>
                </a:cubicBezTo>
                <a:cubicBezTo>
                  <a:pt x="16217" y="11515"/>
                  <a:pt x="17087" y="10890"/>
                  <a:pt x="17376" y="10458"/>
                </a:cubicBezTo>
                <a:cubicBezTo>
                  <a:pt x="17376" y="10458"/>
                  <a:pt x="17968" y="9906"/>
                  <a:pt x="17572" y="8122"/>
                </a:cubicBezTo>
                <a:cubicBezTo>
                  <a:pt x="18232" y="7146"/>
                  <a:pt x="18387" y="5419"/>
                  <a:pt x="17669" y="3590"/>
                </a:cubicBezTo>
                <a:cubicBezTo>
                  <a:pt x="17218" y="2442"/>
                  <a:pt x="16666" y="1814"/>
                  <a:pt x="16059" y="1449"/>
                </a:cubicBezTo>
                <a:cubicBezTo>
                  <a:pt x="15612" y="1180"/>
                  <a:pt x="15107" y="1081"/>
                  <a:pt x="14614" y="1081"/>
                </a:cubicBezTo>
                <a:cubicBezTo>
                  <a:pt x="13880" y="1081"/>
                  <a:pt x="13182" y="1301"/>
                  <a:pt x="12753" y="1514"/>
                </a:cubicBezTo>
                <a:cubicBezTo>
                  <a:pt x="12878" y="1781"/>
                  <a:pt x="12997" y="2064"/>
                  <a:pt x="13115" y="2366"/>
                </a:cubicBezTo>
                <a:cubicBezTo>
                  <a:pt x="13131" y="2409"/>
                  <a:pt x="13143" y="2453"/>
                  <a:pt x="13159" y="2496"/>
                </a:cubicBezTo>
                <a:cubicBezTo>
                  <a:pt x="13436" y="2360"/>
                  <a:pt x="13994" y="2160"/>
                  <a:pt x="14614" y="2160"/>
                </a:cubicBezTo>
                <a:cubicBezTo>
                  <a:pt x="15001" y="2160"/>
                  <a:pt x="15328" y="2239"/>
                  <a:pt x="15588" y="2396"/>
                </a:cubicBezTo>
                <a:cubicBezTo>
                  <a:pt x="15893" y="2579"/>
                  <a:pt x="16347" y="2947"/>
                  <a:pt x="16767" y="4019"/>
                </a:cubicBezTo>
                <a:cubicBezTo>
                  <a:pt x="17366" y="5541"/>
                  <a:pt x="17207" y="6853"/>
                  <a:pt x="16784" y="7478"/>
                </a:cubicBezTo>
                <a:cubicBezTo>
                  <a:pt x="16610" y="7736"/>
                  <a:pt x="16549" y="8067"/>
                  <a:pt x="16618" y="8379"/>
                </a:cubicBezTo>
                <a:cubicBezTo>
                  <a:pt x="16817" y="9273"/>
                  <a:pt x="16689" y="9648"/>
                  <a:pt x="16656" y="9723"/>
                </a:cubicBezTo>
                <a:cubicBezTo>
                  <a:pt x="16631" y="9754"/>
                  <a:pt x="16607" y="9786"/>
                  <a:pt x="16584" y="9820"/>
                </a:cubicBezTo>
                <a:cubicBezTo>
                  <a:pt x="16565" y="9848"/>
                  <a:pt x="16497" y="9929"/>
                  <a:pt x="16447" y="9988"/>
                </a:cubicBezTo>
                <a:cubicBezTo>
                  <a:pt x="16023" y="10488"/>
                  <a:pt x="15236" y="11419"/>
                  <a:pt x="15236" y="13291"/>
                </a:cubicBezTo>
                <a:cubicBezTo>
                  <a:pt x="15236" y="15520"/>
                  <a:pt x="16851" y="16555"/>
                  <a:pt x="17757" y="16810"/>
                </a:cubicBezTo>
                <a:cubicBezTo>
                  <a:pt x="19050" y="17307"/>
                  <a:pt x="20311" y="17926"/>
                  <a:pt x="20570" y="19440"/>
                </a:cubicBezTo>
                <a:lnTo>
                  <a:pt x="17464" y="19440"/>
                </a:lnTo>
                <a:cubicBezTo>
                  <a:pt x="17553" y="19773"/>
                  <a:pt x="17615" y="20132"/>
                  <a:pt x="17645" y="20520"/>
                </a:cubicBezTo>
                <a:lnTo>
                  <a:pt x="21152" y="20520"/>
                </a:lnTo>
                <a:cubicBezTo>
                  <a:pt x="21600" y="20520"/>
                  <a:pt x="21600" y="20034"/>
                  <a:pt x="21600" y="20034"/>
                </a:cubicBezTo>
                <a:cubicBezTo>
                  <a:pt x="21600" y="17119"/>
                  <a:pt x="19191" y="16215"/>
                  <a:pt x="18035" y="15774"/>
                </a:cubicBezTo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19045" tIns="19045" rIns="19045" bIns="19045" anchor="ctr"/>
          <a:lstStyle/>
          <a:p>
            <a:pPr defTabSz="228532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1500" dirty="0">
              <a:latin typeface="Nunito Sans ExtraLight" pitchFamily="2" charset="77"/>
              <a:ea typeface="Open Sans Semibold" charset="0"/>
              <a:cs typeface="Open Sans Semibold" charset="0"/>
            </a:endParaRPr>
          </a:p>
        </p:txBody>
      </p:sp>
      <p:sp>
        <p:nvSpPr>
          <p:cNvPr id="53" name="Freeform 1">
            <a:extLst>
              <a:ext uri="{FF2B5EF4-FFF2-40B4-BE49-F238E27FC236}">
                <a16:creationId xmlns:a16="http://schemas.microsoft.com/office/drawing/2014/main" id="{05C6C890-28E4-5D43-A115-3919C87B0408}"/>
              </a:ext>
            </a:extLst>
          </p:cNvPr>
          <p:cNvSpPr>
            <a:spLocks noChangeArrowheads="1"/>
          </p:cNvSpPr>
          <p:nvPr/>
        </p:nvSpPr>
        <p:spPr bwMode="auto">
          <a:xfrm rot="10800000">
            <a:off x="10547060" y="2932390"/>
            <a:ext cx="2209933" cy="5473002"/>
          </a:xfrm>
          <a:custGeom>
            <a:avLst/>
            <a:gdLst>
              <a:gd name="T0" fmla="*/ 0 w 4138"/>
              <a:gd name="T1" fmla="*/ 10223 h 10245"/>
              <a:gd name="T2" fmla="*/ 0 w 4138"/>
              <a:gd name="T3" fmla="*/ 10223 h 10245"/>
              <a:gd name="T4" fmla="*/ 1549 w 4138"/>
              <a:gd name="T5" fmla="*/ 8731 h 10245"/>
              <a:gd name="T6" fmla="*/ 1549 w 4138"/>
              <a:gd name="T7" fmla="*/ 8731 h 10245"/>
              <a:gd name="T8" fmla="*/ 2011 w 4138"/>
              <a:gd name="T9" fmla="*/ 6622 h 10245"/>
              <a:gd name="T10" fmla="*/ 2011 w 4138"/>
              <a:gd name="T11" fmla="*/ 6622 h 10245"/>
              <a:gd name="T12" fmla="*/ 2941 w 4138"/>
              <a:gd name="T13" fmla="*/ 3654 h 10245"/>
              <a:gd name="T14" fmla="*/ 2941 w 4138"/>
              <a:gd name="T15" fmla="*/ 3654 h 10245"/>
              <a:gd name="T16" fmla="*/ 2247 w 4138"/>
              <a:gd name="T17" fmla="*/ 159 h 10245"/>
              <a:gd name="T18" fmla="*/ 2247 w 4138"/>
              <a:gd name="T19" fmla="*/ 159 h 10245"/>
              <a:gd name="T20" fmla="*/ 2107 w 4138"/>
              <a:gd name="T21" fmla="*/ 2 h 10245"/>
              <a:gd name="T22" fmla="*/ 2133 w 4138"/>
              <a:gd name="T23" fmla="*/ 0 h 10245"/>
              <a:gd name="T24" fmla="*/ 2120 w 4138"/>
              <a:gd name="T25" fmla="*/ 0 h 10245"/>
              <a:gd name="T26" fmla="*/ 2133 w 4138"/>
              <a:gd name="T27" fmla="*/ 0 h 10245"/>
              <a:gd name="T28" fmla="*/ 2133 w 4138"/>
              <a:gd name="T29" fmla="*/ 0 h 10245"/>
              <a:gd name="T30" fmla="*/ 2266 w 4138"/>
              <a:gd name="T31" fmla="*/ 140 h 10245"/>
              <a:gd name="T32" fmla="*/ 2266 w 4138"/>
              <a:gd name="T33" fmla="*/ 140 h 10245"/>
              <a:gd name="T34" fmla="*/ 2962 w 4138"/>
              <a:gd name="T35" fmla="*/ 3669 h 10245"/>
              <a:gd name="T36" fmla="*/ 2962 w 4138"/>
              <a:gd name="T37" fmla="*/ 3669 h 10245"/>
              <a:gd name="T38" fmla="*/ 2036 w 4138"/>
              <a:gd name="T39" fmla="*/ 6625 h 10245"/>
              <a:gd name="T40" fmla="*/ 2036 w 4138"/>
              <a:gd name="T41" fmla="*/ 6625 h 10245"/>
              <a:gd name="T42" fmla="*/ 1573 w 4138"/>
              <a:gd name="T43" fmla="*/ 8743 h 10245"/>
              <a:gd name="T44" fmla="*/ 1573 w 4138"/>
              <a:gd name="T45" fmla="*/ 8743 h 10245"/>
              <a:gd name="T46" fmla="*/ 13 w 4138"/>
              <a:gd name="T47" fmla="*/ 10244 h 10245"/>
              <a:gd name="T48" fmla="*/ 0 w 4138"/>
              <a:gd name="T49" fmla="*/ 10223 h 102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4138" h="10245">
                <a:moveTo>
                  <a:pt x="0" y="10223"/>
                </a:moveTo>
                <a:lnTo>
                  <a:pt x="0" y="10223"/>
                </a:lnTo>
                <a:cubicBezTo>
                  <a:pt x="13" y="10217"/>
                  <a:pt x="1109" y="9592"/>
                  <a:pt x="1549" y="8731"/>
                </a:cubicBezTo>
                <a:lnTo>
                  <a:pt x="1549" y="8731"/>
                </a:lnTo>
                <a:cubicBezTo>
                  <a:pt x="1966" y="7914"/>
                  <a:pt x="1988" y="7287"/>
                  <a:pt x="2011" y="6622"/>
                </a:cubicBezTo>
                <a:lnTo>
                  <a:pt x="2011" y="6622"/>
                </a:lnTo>
                <a:cubicBezTo>
                  <a:pt x="2038" y="5791"/>
                  <a:pt x="2067" y="4928"/>
                  <a:pt x="2941" y="3654"/>
                </a:cubicBezTo>
                <a:lnTo>
                  <a:pt x="2941" y="3654"/>
                </a:lnTo>
                <a:cubicBezTo>
                  <a:pt x="4103" y="1962"/>
                  <a:pt x="2706" y="606"/>
                  <a:pt x="2247" y="159"/>
                </a:cubicBezTo>
                <a:lnTo>
                  <a:pt x="2247" y="159"/>
                </a:lnTo>
                <a:cubicBezTo>
                  <a:pt x="2145" y="60"/>
                  <a:pt x="2109" y="24"/>
                  <a:pt x="2107" y="2"/>
                </a:cubicBezTo>
                <a:lnTo>
                  <a:pt x="2133" y="0"/>
                </a:lnTo>
                <a:lnTo>
                  <a:pt x="2120" y="0"/>
                </a:lnTo>
                <a:lnTo>
                  <a:pt x="2133" y="0"/>
                </a:lnTo>
                <a:lnTo>
                  <a:pt x="2133" y="0"/>
                </a:lnTo>
                <a:cubicBezTo>
                  <a:pt x="2135" y="15"/>
                  <a:pt x="2198" y="77"/>
                  <a:pt x="2266" y="140"/>
                </a:cubicBezTo>
                <a:lnTo>
                  <a:pt x="2266" y="140"/>
                </a:lnTo>
                <a:cubicBezTo>
                  <a:pt x="2730" y="591"/>
                  <a:pt x="4137" y="1958"/>
                  <a:pt x="2962" y="3669"/>
                </a:cubicBezTo>
                <a:lnTo>
                  <a:pt x="2962" y="3669"/>
                </a:lnTo>
                <a:cubicBezTo>
                  <a:pt x="2092" y="4936"/>
                  <a:pt x="2063" y="5795"/>
                  <a:pt x="2036" y="6625"/>
                </a:cubicBezTo>
                <a:lnTo>
                  <a:pt x="2036" y="6625"/>
                </a:lnTo>
                <a:cubicBezTo>
                  <a:pt x="2013" y="7291"/>
                  <a:pt x="1992" y="7920"/>
                  <a:pt x="1573" y="8743"/>
                </a:cubicBezTo>
                <a:lnTo>
                  <a:pt x="1573" y="8743"/>
                </a:lnTo>
                <a:cubicBezTo>
                  <a:pt x="1128" y="9611"/>
                  <a:pt x="26" y="10238"/>
                  <a:pt x="13" y="10244"/>
                </a:cubicBezTo>
                <a:lnTo>
                  <a:pt x="0" y="10223"/>
                </a:lnTo>
              </a:path>
            </a:pathLst>
          </a:custGeom>
          <a:gradFill>
            <a:gsLst>
              <a:gs pos="0">
                <a:schemeClr val="accent1"/>
              </a:gs>
              <a:gs pos="50000">
                <a:srgbClr val="294F8F"/>
              </a:gs>
              <a:gs pos="99000">
                <a:srgbClr val="1CA599"/>
              </a:gs>
            </a:gsLst>
            <a:lin ang="2700000" scaled="0"/>
          </a:gradFill>
          <a:ln>
            <a:noFill/>
          </a:ln>
          <a:effectLst/>
        </p:spPr>
        <p:txBody>
          <a:bodyPr wrap="none" anchor="ctr"/>
          <a:lstStyle/>
          <a:p>
            <a:endParaRPr lang="en-US" sz="3266" dirty="0">
              <a:latin typeface="Nunito Sans ExtraLight" pitchFamily="2" charset="77"/>
            </a:endParaRPr>
          </a:p>
        </p:txBody>
      </p:sp>
      <p:sp>
        <p:nvSpPr>
          <p:cNvPr id="2" name="Rectangle 1">
            <a:extLst>
              <a:ext uri="{FF2B5EF4-FFF2-40B4-BE49-F238E27FC236}">
                <a16:creationId xmlns:a16="http://schemas.microsoft.com/office/drawing/2014/main" id="{EA640D43-A8D9-58FF-1B1B-030090A64557}"/>
              </a:ext>
            </a:extLst>
          </p:cNvPr>
          <p:cNvSpPr/>
          <p:nvPr/>
        </p:nvSpPr>
        <p:spPr>
          <a:xfrm rot="5400000">
            <a:off x="5568963" y="-5762171"/>
            <a:ext cx="1087564" cy="12293188"/>
          </a:xfrm>
          <a:prstGeom prst="rect">
            <a:avLst/>
          </a:prstGeom>
          <a:gradFill>
            <a:gsLst>
              <a:gs pos="0">
                <a:schemeClr val="accent1"/>
              </a:gs>
              <a:gs pos="50000">
                <a:srgbClr val="294F8F"/>
              </a:gs>
              <a:gs pos="99000">
                <a:srgbClr val="1CA599"/>
              </a:gs>
            </a:gsLst>
            <a:lin ang="27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 dirty="0">
              <a:latin typeface="Nunito Sans ExtraLight" pitchFamily="2" charset="77"/>
            </a:endParaRPr>
          </a:p>
        </p:txBody>
      </p:sp>
      <p:grpSp>
        <p:nvGrpSpPr>
          <p:cNvPr id="3" name="Группа 2">
            <a:extLst>
              <a:ext uri="{FF2B5EF4-FFF2-40B4-BE49-F238E27FC236}">
                <a16:creationId xmlns:a16="http://schemas.microsoft.com/office/drawing/2014/main" id="{7D40B784-589F-0373-6236-5D8AAF1EEDA2}"/>
              </a:ext>
            </a:extLst>
          </p:cNvPr>
          <p:cNvGrpSpPr/>
          <p:nvPr/>
        </p:nvGrpSpPr>
        <p:grpSpPr>
          <a:xfrm>
            <a:off x="521908" y="-510096"/>
            <a:ext cx="11737431" cy="2044088"/>
            <a:chOff x="521908" y="-510096"/>
            <a:chExt cx="11737431" cy="2044088"/>
          </a:xfrm>
        </p:grpSpPr>
        <p:pic>
          <p:nvPicPr>
            <p:cNvPr id="4" name="Рисунок 3">
              <a:extLst>
                <a:ext uri="{FF2B5EF4-FFF2-40B4-BE49-F238E27FC236}">
                  <a16:creationId xmlns:a16="http://schemas.microsoft.com/office/drawing/2014/main" id="{F5F77654-035E-75CA-4C02-AD1B29D33BB6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4"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rcRect l="26678"/>
            <a:stretch/>
          </p:blipFill>
          <p:spPr>
            <a:xfrm>
              <a:off x="9692640" y="-510096"/>
              <a:ext cx="2566699" cy="1969066"/>
            </a:xfrm>
            <a:prstGeom prst="rect">
              <a:avLst/>
            </a:prstGeom>
          </p:spPr>
        </p:pic>
        <p:grpSp>
          <p:nvGrpSpPr>
            <p:cNvPr id="5" name="Группа 4">
              <a:extLst>
                <a:ext uri="{FF2B5EF4-FFF2-40B4-BE49-F238E27FC236}">
                  <a16:creationId xmlns:a16="http://schemas.microsoft.com/office/drawing/2014/main" id="{82366063-52EC-182F-2268-2A312DA59E95}"/>
                </a:ext>
              </a:extLst>
            </p:cNvPr>
            <p:cNvGrpSpPr/>
            <p:nvPr/>
          </p:nvGrpSpPr>
          <p:grpSpPr>
            <a:xfrm>
              <a:off x="521908" y="-19037"/>
              <a:ext cx="9658873" cy="1553029"/>
              <a:chOff x="521908" y="-19037"/>
              <a:chExt cx="9658873" cy="1553029"/>
            </a:xfrm>
          </p:grpSpPr>
          <p:sp>
            <p:nvSpPr>
              <p:cNvPr id="6" name="Номер слайда 2">
                <a:extLst>
                  <a:ext uri="{FF2B5EF4-FFF2-40B4-BE49-F238E27FC236}">
                    <a16:creationId xmlns:a16="http://schemas.microsoft.com/office/drawing/2014/main" id="{2106FDE7-6730-D350-C9EE-436BE048C6A6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521908" y="-19037"/>
                <a:ext cx="3478911" cy="276999"/>
              </a:xfrm>
              <a:prstGeom prst="rect">
                <a:avLst/>
              </a:prstGeom>
            </p:spPr>
            <p:txBody>
              <a:bodyPr/>
              <a:lstStyle>
                <a:defPPr>
                  <a:defRPr lang="ru-RU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fld id="{B6F15528-21DE-4FAA-801E-634DDDAF4B2B}" type="slidenum">
                  <a:rPr lang="ru-RU" sz="5400" b="1" smtClean="0">
                    <a:solidFill>
                      <a:schemeClr val="bg1">
                        <a:lumMod val="65000"/>
                      </a:schemeClr>
                    </a:solidFill>
                    <a:latin typeface="Commissioner ExtraBold" pitchFamily="2" charset="0"/>
                    <a:cs typeface="Arial" panose="020B0604020202020204" pitchFamily="34" charset="0"/>
                  </a:rPr>
                  <a:pPr/>
                  <a:t>25</a:t>
                </a:fld>
                <a:endParaRPr lang="ru-RU" sz="5400" b="1" dirty="0">
                  <a:solidFill>
                    <a:schemeClr val="bg1">
                      <a:lumMod val="65000"/>
                    </a:schemeClr>
                  </a:solidFill>
                  <a:latin typeface="Commissioner ExtraBold" pitchFamily="2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" name="Заголовок 1">
                <a:extLst>
                  <a:ext uri="{FF2B5EF4-FFF2-40B4-BE49-F238E27FC236}">
                    <a16:creationId xmlns:a16="http://schemas.microsoft.com/office/drawing/2014/main" id="{E997CAC9-3EE0-539C-5E71-0626157513AB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521908" y="446428"/>
                <a:ext cx="9658873" cy="1087564"/>
              </a:xfrm>
              <a:prstGeom prst="rect">
                <a:avLst/>
              </a:prstGeom>
              <a:effectLst>
                <a:outerShdw sx="1000" sy="1000" algn="ctr" rotWithShape="0">
                  <a:schemeClr val="bg1"/>
                </a:outerShdw>
              </a:effectLst>
            </p:spPr>
            <p:txBody>
              <a:bodyPr vert="horz" lIns="91440" tIns="45720" rIns="91440" bIns="45720" rtlCol="0" anchor="t">
                <a:noAutofit/>
              </a:bodyPr>
              <a:lstStyle>
                <a:lvl1pPr algn="l" defTabSz="914400" rtl="0" eaLnBrk="1" latinLnBrk="0" hangingPunct="1">
                  <a:lnSpc>
                    <a:spcPct val="90000"/>
                  </a:lnSpc>
                  <a:spcBef>
                    <a:spcPct val="0"/>
                  </a:spcBef>
                  <a:buNone/>
                  <a:defRPr sz="4400" kern="1200">
                    <a:solidFill>
                      <a:schemeClr val="tx1"/>
                    </a:solidFill>
                    <a:latin typeface="+mj-lt"/>
                    <a:ea typeface="+mj-ea"/>
                    <a:cs typeface="+mj-cs"/>
                  </a:defRPr>
                </a:lvl1pPr>
              </a:lstStyle>
              <a:p>
                <a:r>
                  <a:rPr lang="ru-RU" sz="2000" dirty="0">
                    <a:solidFill>
                      <a:schemeClr val="bg1"/>
                    </a:solidFill>
                    <a:latin typeface="Commissioner ExtraBold" pitchFamily="2" charset="0"/>
                  </a:rPr>
                  <a:t>ЗАГОЛОВОК ВЕКА</a:t>
                </a: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23638998"/>
      </p:ext>
    </p:extLst>
  </p:cSld>
  <p:clrMapOvr>
    <a:masterClrMapping/>
  </p:clrMapOvr>
  <p:transition spd="med"/>
  <p:timing>
    <p:tnLst>
      <p:par>
        <p:cTn id="1" dur="indefinite" restart="never" nodeType="tmRoot">
          <p:childTnLst>
            <p:seq concurrent="1" nextAc="seek">
              <p:cTn id="2" dur="0" nodeType="mainSeq"/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" name="Freeform 216">
            <a:extLst>
              <a:ext uri="{FF2B5EF4-FFF2-40B4-BE49-F238E27FC236}">
                <a16:creationId xmlns:a16="http://schemas.microsoft.com/office/drawing/2014/main" id="{0F29BC0F-DC79-5047-B121-933DB0FE6D0C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-3004196" y="944840"/>
            <a:ext cx="6175803" cy="1832361"/>
          </a:xfrm>
          <a:custGeom>
            <a:avLst/>
            <a:gdLst>
              <a:gd name="connsiteX0" fmla="*/ 8010930 w 8023328"/>
              <a:gd name="connsiteY0" fmla="*/ 2354267 h 2380521"/>
              <a:gd name="connsiteX1" fmla="*/ 8023328 w 8023328"/>
              <a:gd name="connsiteY1" fmla="*/ 2366665 h 2380521"/>
              <a:gd name="connsiteX2" fmla="*/ 8010930 w 8023328"/>
              <a:gd name="connsiteY2" fmla="*/ 2380521 h 2380521"/>
              <a:gd name="connsiteX3" fmla="*/ 7997074 w 8023328"/>
              <a:gd name="connsiteY3" fmla="*/ 2366665 h 2380521"/>
              <a:gd name="connsiteX4" fmla="*/ 8010930 w 8023328"/>
              <a:gd name="connsiteY4" fmla="*/ 2354267 h 2380521"/>
              <a:gd name="connsiteX5" fmla="*/ 7940099 w 8023328"/>
              <a:gd name="connsiteY5" fmla="*/ 2354267 h 2380521"/>
              <a:gd name="connsiteX6" fmla="*/ 7952497 w 8023328"/>
              <a:gd name="connsiteY6" fmla="*/ 2366665 h 2380521"/>
              <a:gd name="connsiteX7" fmla="*/ 7940099 w 8023328"/>
              <a:gd name="connsiteY7" fmla="*/ 2380521 h 2380521"/>
              <a:gd name="connsiteX8" fmla="*/ 7926243 w 8023328"/>
              <a:gd name="connsiteY8" fmla="*/ 2366665 h 2380521"/>
              <a:gd name="connsiteX9" fmla="*/ 7940099 w 8023328"/>
              <a:gd name="connsiteY9" fmla="*/ 2354267 h 2380521"/>
              <a:gd name="connsiteX10" fmla="*/ 7869269 w 8023328"/>
              <a:gd name="connsiteY10" fmla="*/ 2354267 h 2380521"/>
              <a:gd name="connsiteX11" fmla="*/ 7881667 w 8023328"/>
              <a:gd name="connsiteY11" fmla="*/ 2366665 h 2380521"/>
              <a:gd name="connsiteX12" fmla="*/ 7869269 w 8023328"/>
              <a:gd name="connsiteY12" fmla="*/ 2380521 h 2380521"/>
              <a:gd name="connsiteX13" fmla="*/ 7855413 w 8023328"/>
              <a:gd name="connsiteY13" fmla="*/ 2366665 h 2380521"/>
              <a:gd name="connsiteX14" fmla="*/ 7869269 w 8023328"/>
              <a:gd name="connsiteY14" fmla="*/ 2354267 h 2380521"/>
              <a:gd name="connsiteX15" fmla="*/ 7796980 w 8023328"/>
              <a:gd name="connsiteY15" fmla="*/ 2354267 h 2380521"/>
              <a:gd name="connsiteX16" fmla="*/ 7810836 w 8023328"/>
              <a:gd name="connsiteY16" fmla="*/ 2366665 h 2380521"/>
              <a:gd name="connsiteX17" fmla="*/ 7796980 w 8023328"/>
              <a:gd name="connsiteY17" fmla="*/ 2380521 h 2380521"/>
              <a:gd name="connsiteX18" fmla="*/ 7784582 w 8023328"/>
              <a:gd name="connsiteY18" fmla="*/ 2366665 h 2380521"/>
              <a:gd name="connsiteX19" fmla="*/ 7796980 w 8023328"/>
              <a:gd name="connsiteY19" fmla="*/ 2354267 h 2380521"/>
              <a:gd name="connsiteX20" fmla="*/ 8010930 w 8023328"/>
              <a:gd name="connsiteY20" fmla="*/ 2283438 h 2380521"/>
              <a:gd name="connsiteX21" fmla="*/ 8023328 w 8023328"/>
              <a:gd name="connsiteY21" fmla="*/ 2295835 h 2380521"/>
              <a:gd name="connsiteX22" fmla="*/ 8010930 w 8023328"/>
              <a:gd name="connsiteY22" fmla="*/ 2309691 h 2380521"/>
              <a:gd name="connsiteX23" fmla="*/ 7997074 w 8023328"/>
              <a:gd name="connsiteY23" fmla="*/ 2295835 h 2380521"/>
              <a:gd name="connsiteX24" fmla="*/ 8010930 w 8023328"/>
              <a:gd name="connsiteY24" fmla="*/ 2283438 h 2380521"/>
              <a:gd name="connsiteX25" fmla="*/ 7940099 w 8023328"/>
              <a:gd name="connsiteY25" fmla="*/ 2283438 h 2380521"/>
              <a:gd name="connsiteX26" fmla="*/ 7952497 w 8023328"/>
              <a:gd name="connsiteY26" fmla="*/ 2295835 h 2380521"/>
              <a:gd name="connsiteX27" fmla="*/ 7940099 w 8023328"/>
              <a:gd name="connsiteY27" fmla="*/ 2309691 h 2380521"/>
              <a:gd name="connsiteX28" fmla="*/ 7926243 w 8023328"/>
              <a:gd name="connsiteY28" fmla="*/ 2295835 h 2380521"/>
              <a:gd name="connsiteX29" fmla="*/ 7940099 w 8023328"/>
              <a:gd name="connsiteY29" fmla="*/ 2283438 h 2380521"/>
              <a:gd name="connsiteX30" fmla="*/ 7869269 w 8023328"/>
              <a:gd name="connsiteY30" fmla="*/ 2283438 h 2380521"/>
              <a:gd name="connsiteX31" fmla="*/ 7881667 w 8023328"/>
              <a:gd name="connsiteY31" fmla="*/ 2295835 h 2380521"/>
              <a:gd name="connsiteX32" fmla="*/ 7869269 w 8023328"/>
              <a:gd name="connsiteY32" fmla="*/ 2309691 h 2380521"/>
              <a:gd name="connsiteX33" fmla="*/ 7855413 w 8023328"/>
              <a:gd name="connsiteY33" fmla="*/ 2295835 h 2380521"/>
              <a:gd name="connsiteX34" fmla="*/ 7869269 w 8023328"/>
              <a:gd name="connsiteY34" fmla="*/ 2283438 h 2380521"/>
              <a:gd name="connsiteX35" fmla="*/ 7796980 w 8023328"/>
              <a:gd name="connsiteY35" fmla="*/ 2283438 h 2380521"/>
              <a:gd name="connsiteX36" fmla="*/ 7810836 w 8023328"/>
              <a:gd name="connsiteY36" fmla="*/ 2295835 h 2380521"/>
              <a:gd name="connsiteX37" fmla="*/ 7796980 w 8023328"/>
              <a:gd name="connsiteY37" fmla="*/ 2309691 h 2380521"/>
              <a:gd name="connsiteX38" fmla="*/ 7784582 w 8023328"/>
              <a:gd name="connsiteY38" fmla="*/ 2295835 h 2380521"/>
              <a:gd name="connsiteX39" fmla="*/ 7796980 w 8023328"/>
              <a:gd name="connsiteY39" fmla="*/ 2283438 h 2380521"/>
              <a:gd name="connsiteX40" fmla="*/ 7726151 w 8023328"/>
              <a:gd name="connsiteY40" fmla="*/ 2283438 h 2380521"/>
              <a:gd name="connsiteX41" fmla="*/ 7740007 w 8023328"/>
              <a:gd name="connsiteY41" fmla="*/ 2295835 h 2380521"/>
              <a:gd name="connsiteX42" fmla="*/ 7726151 w 8023328"/>
              <a:gd name="connsiteY42" fmla="*/ 2309691 h 2380521"/>
              <a:gd name="connsiteX43" fmla="*/ 7713753 w 8023328"/>
              <a:gd name="connsiteY43" fmla="*/ 2295835 h 2380521"/>
              <a:gd name="connsiteX44" fmla="*/ 7726151 w 8023328"/>
              <a:gd name="connsiteY44" fmla="*/ 2283438 h 2380521"/>
              <a:gd name="connsiteX45" fmla="*/ 7940099 w 8023328"/>
              <a:gd name="connsiteY45" fmla="*/ 2209234 h 2380521"/>
              <a:gd name="connsiteX46" fmla="*/ 7952497 w 8023328"/>
              <a:gd name="connsiteY46" fmla="*/ 2224022 h 2380521"/>
              <a:gd name="connsiteX47" fmla="*/ 7940099 w 8023328"/>
              <a:gd name="connsiteY47" fmla="*/ 2238810 h 2380521"/>
              <a:gd name="connsiteX48" fmla="*/ 7926243 w 8023328"/>
              <a:gd name="connsiteY48" fmla="*/ 2224022 h 2380521"/>
              <a:gd name="connsiteX49" fmla="*/ 7940099 w 8023328"/>
              <a:gd name="connsiteY49" fmla="*/ 2209234 h 2380521"/>
              <a:gd name="connsiteX50" fmla="*/ 7867811 w 8023328"/>
              <a:gd name="connsiteY50" fmla="*/ 2209234 h 2380521"/>
              <a:gd name="connsiteX51" fmla="*/ 7881667 w 8023328"/>
              <a:gd name="connsiteY51" fmla="*/ 2224022 h 2380521"/>
              <a:gd name="connsiteX52" fmla="*/ 7867811 w 8023328"/>
              <a:gd name="connsiteY52" fmla="*/ 2238810 h 2380521"/>
              <a:gd name="connsiteX53" fmla="*/ 7855413 w 8023328"/>
              <a:gd name="connsiteY53" fmla="*/ 2224022 h 2380521"/>
              <a:gd name="connsiteX54" fmla="*/ 7867811 w 8023328"/>
              <a:gd name="connsiteY54" fmla="*/ 2209234 h 2380521"/>
              <a:gd name="connsiteX55" fmla="*/ 7796980 w 8023328"/>
              <a:gd name="connsiteY55" fmla="*/ 2209234 h 2380521"/>
              <a:gd name="connsiteX56" fmla="*/ 7810836 w 8023328"/>
              <a:gd name="connsiteY56" fmla="*/ 2224022 h 2380521"/>
              <a:gd name="connsiteX57" fmla="*/ 7796980 w 8023328"/>
              <a:gd name="connsiteY57" fmla="*/ 2238810 h 2380521"/>
              <a:gd name="connsiteX58" fmla="*/ 7784582 w 8023328"/>
              <a:gd name="connsiteY58" fmla="*/ 2224022 h 2380521"/>
              <a:gd name="connsiteX59" fmla="*/ 7796980 w 8023328"/>
              <a:gd name="connsiteY59" fmla="*/ 2209234 h 2380521"/>
              <a:gd name="connsiteX60" fmla="*/ 7726151 w 8023328"/>
              <a:gd name="connsiteY60" fmla="*/ 2209234 h 2380521"/>
              <a:gd name="connsiteX61" fmla="*/ 7740007 w 8023328"/>
              <a:gd name="connsiteY61" fmla="*/ 2224022 h 2380521"/>
              <a:gd name="connsiteX62" fmla="*/ 7726151 w 8023328"/>
              <a:gd name="connsiteY62" fmla="*/ 2238810 h 2380521"/>
              <a:gd name="connsiteX63" fmla="*/ 7713753 w 8023328"/>
              <a:gd name="connsiteY63" fmla="*/ 2224022 h 2380521"/>
              <a:gd name="connsiteX64" fmla="*/ 7726151 w 8023328"/>
              <a:gd name="connsiteY64" fmla="*/ 2209234 h 2380521"/>
              <a:gd name="connsiteX65" fmla="*/ 7940099 w 8023328"/>
              <a:gd name="connsiteY65" fmla="*/ 2138403 h 2380521"/>
              <a:gd name="connsiteX66" fmla="*/ 7952497 w 8023328"/>
              <a:gd name="connsiteY66" fmla="*/ 2153192 h 2380521"/>
              <a:gd name="connsiteX67" fmla="*/ 7940099 w 8023328"/>
              <a:gd name="connsiteY67" fmla="*/ 2167981 h 2380521"/>
              <a:gd name="connsiteX68" fmla="*/ 7926243 w 8023328"/>
              <a:gd name="connsiteY68" fmla="*/ 2153192 h 2380521"/>
              <a:gd name="connsiteX69" fmla="*/ 7940099 w 8023328"/>
              <a:gd name="connsiteY69" fmla="*/ 2138403 h 2380521"/>
              <a:gd name="connsiteX70" fmla="*/ 7867811 w 8023328"/>
              <a:gd name="connsiteY70" fmla="*/ 2138403 h 2380521"/>
              <a:gd name="connsiteX71" fmla="*/ 7881667 w 8023328"/>
              <a:gd name="connsiteY71" fmla="*/ 2153192 h 2380521"/>
              <a:gd name="connsiteX72" fmla="*/ 7867811 w 8023328"/>
              <a:gd name="connsiteY72" fmla="*/ 2167981 h 2380521"/>
              <a:gd name="connsiteX73" fmla="*/ 7855413 w 8023328"/>
              <a:gd name="connsiteY73" fmla="*/ 2153192 h 2380521"/>
              <a:gd name="connsiteX74" fmla="*/ 7867811 w 8023328"/>
              <a:gd name="connsiteY74" fmla="*/ 2138403 h 2380521"/>
              <a:gd name="connsiteX75" fmla="*/ 7796980 w 8023328"/>
              <a:gd name="connsiteY75" fmla="*/ 2138403 h 2380521"/>
              <a:gd name="connsiteX76" fmla="*/ 7810836 w 8023328"/>
              <a:gd name="connsiteY76" fmla="*/ 2153192 h 2380521"/>
              <a:gd name="connsiteX77" fmla="*/ 7796980 w 8023328"/>
              <a:gd name="connsiteY77" fmla="*/ 2167981 h 2380521"/>
              <a:gd name="connsiteX78" fmla="*/ 7784582 w 8023328"/>
              <a:gd name="connsiteY78" fmla="*/ 2153192 h 2380521"/>
              <a:gd name="connsiteX79" fmla="*/ 7796980 w 8023328"/>
              <a:gd name="connsiteY79" fmla="*/ 2138403 h 2380521"/>
              <a:gd name="connsiteX80" fmla="*/ 7726151 w 8023328"/>
              <a:gd name="connsiteY80" fmla="*/ 2138403 h 2380521"/>
              <a:gd name="connsiteX81" fmla="*/ 7740007 w 8023328"/>
              <a:gd name="connsiteY81" fmla="*/ 2153192 h 2380521"/>
              <a:gd name="connsiteX82" fmla="*/ 7726151 w 8023328"/>
              <a:gd name="connsiteY82" fmla="*/ 2167981 h 2380521"/>
              <a:gd name="connsiteX83" fmla="*/ 7713753 w 8023328"/>
              <a:gd name="connsiteY83" fmla="*/ 2153192 h 2380521"/>
              <a:gd name="connsiteX84" fmla="*/ 7726151 w 8023328"/>
              <a:gd name="connsiteY84" fmla="*/ 2138403 h 2380521"/>
              <a:gd name="connsiteX85" fmla="*/ 7654337 w 8023328"/>
              <a:gd name="connsiteY85" fmla="*/ 2138403 h 2380521"/>
              <a:gd name="connsiteX86" fmla="*/ 7669126 w 8023328"/>
              <a:gd name="connsiteY86" fmla="*/ 2153192 h 2380521"/>
              <a:gd name="connsiteX87" fmla="*/ 7654337 w 8023328"/>
              <a:gd name="connsiteY87" fmla="*/ 2167981 h 2380521"/>
              <a:gd name="connsiteX88" fmla="*/ 7639549 w 8023328"/>
              <a:gd name="connsiteY88" fmla="*/ 2153192 h 2380521"/>
              <a:gd name="connsiteX89" fmla="*/ 7654337 w 8023328"/>
              <a:gd name="connsiteY89" fmla="*/ 2138403 h 2380521"/>
              <a:gd name="connsiteX90" fmla="*/ 7867811 w 8023328"/>
              <a:gd name="connsiteY90" fmla="*/ 2067574 h 2380521"/>
              <a:gd name="connsiteX91" fmla="*/ 7881667 w 8023328"/>
              <a:gd name="connsiteY91" fmla="*/ 2082362 h 2380521"/>
              <a:gd name="connsiteX92" fmla="*/ 7867811 w 8023328"/>
              <a:gd name="connsiteY92" fmla="*/ 2097150 h 2380521"/>
              <a:gd name="connsiteX93" fmla="*/ 7855413 w 8023328"/>
              <a:gd name="connsiteY93" fmla="*/ 2082362 h 2380521"/>
              <a:gd name="connsiteX94" fmla="*/ 7867811 w 8023328"/>
              <a:gd name="connsiteY94" fmla="*/ 2067574 h 2380521"/>
              <a:gd name="connsiteX95" fmla="*/ 7796980 w 8023328"/>
              <a:gd name="connsiteY95" fmla="*/ 2067574 h 2380521"/>
              <a:gd name="connsiteX96" fmla="*/ 7810836 w 8023328"/>
              <a:gd name="connsiteY96" fmla="*/ 2082362 h 2380521"/>
              <a:gd name="connsiteX97" fmla="*/ 7796980 w 8023328"/>
              <a:gd name="connsiteY97" fmla="*/ 2097150 h 2380521"/>
              <a:gd name="connsiteX98" fmla="*/ 7784582 w 8023328"/>
              <a:gd name="connsiteY98" fmla="*/ 2082362 h 2380521"/>
              <a:gd name="connsiteX99" fmla="*/ 7796980 w 8023328"/>
              <a:gd name="connsiteY99" fmla="*/ 2067574 h 2380521"/>
              <a:gd name="connsiteX100" fmla="*/ 7726151 w 8023328"/>
              <a:gd name="connsiteY100" fmla="*/ 2067574 h 2380521"/>
              <a:gd name="connsiteX101" fmla="*/ 7740007 w 8023328"/>
              <a:gd name="connsiteY101" fmla="*/ 2082362 h 2380521"/>
              <a:gd name="connsiteX102" fmla="*/ 7726151 w 8023328"/>
              <a:gd name="connsiteY102" fmla="*/ 2097150 h 2380521"/>
              <a:gd name="connsiteX103" fmla="*/ 7713753 w 8023328"/>
              <a:gd name="connsiteY103" fmla="*/ 2082362 h 2380521"/>
              <a:gd name="connsiteX104" fmla="*/ 7726151 w 8023328"/>
              <a:gd name="connsiteY104" fmla="*/ 2067574 h 2380521"/>
              <a:gd name="connsiteX105" fmla="*/ 7654337 w 8023328"/>
              <a:gd name="connsiteY105" fmla="*/ 2067574 h 2380521"/>
              <a:gd name="connsiteX106" fmla="*/ 7669126 w 8023328"/>
              <a:gd name="connsiteY106" fmla="*/ 2082362 h 2380521"/>
              <a:gd name="connsiteX107" fmla="*/ 7654337 w 8023328"/>
              <a:gd name="connsiteY107" fmla="*/ 2097150 h 2380521"/>
              <a:gd name="connsiteX108" fmla="*/ 7639549 w 8023328"/>
              <a:gd name="connsiteY108" fmla="*/ 2082362 h 2380521"/>
              <a:gd name="connsiteX109" fmla="*/ 7654337 w 8023328"/>
              <a:gd name="connsiteY109" fmla="*/ 2067574 h 2380521"/>
              <a:gd name="connsiteX110" fmla="*/ 7583507 w 8023328"/>
              <a:gd name="connsiteY110" fmla="*/ 2067574 h 2380521"/>
              <a:gd name="connsiteX111" fmla="*/ 7598297 w 8023328"/>
              <a:gd name="connsiteY111" fmla="*/ 2082362 h 2380521"/>
              <a:gd name="connsiteX112" fmla="*/ 7583507 w 8023328"/>
              <a:gd name="connsiteY112" fmla="*/ 2097150 h 2380521"/>
              <a:gd name="connsiteX113" fmla="*/ 7568718 w 8023328"/>
              <a:gd name="connsiteY113" fmla="*/ 2082362 h 2380521"/>
              <a:gd name="connsiteX114" fmla="*/ 7583507 w 8023328"/>
              <a:gd name="connsiteY114" fmla="*/ 2067574 h 2380521"/>
              <a:gd name="connsiteX115" fmla="*/ 7867811 w 8023328"/>
              <a:gd name="connsiteY115" fmla="*/ 1996742 h 2380521"/>
              <a:gd name="connsiteX116" fmla="*/ 7881667 w 8023328"/>
              <a:gd name="connsiteY116" fmla="*/ 2010598 h 2380521"/>
              <a:gd name="connsiteX117" fmla="*/ 7867811 w 8023328"/>
              <a:gd name="connsiteY117" fmla="*/ 2022995 h 2380521"/>
              <a:gd name="connsiteX118" fmla="*/ 7855413 w 8023328"/>
              <a:gd name="connsiteY118" fmla="*/ 2010598 h 2380521"/>
              <a:gd name="connsiteX119" fmla="*/ 7867811 w 8023328"/>
              <a:gd name="connsiteY119" fmla="*/ 1996742 h 2380521"/>
              <a:gd name="connsiteX120" fmla="*/ 7796980 w 8023328"/>
              <a:gd name="connsiteY120" fmla="*/ 1996742 h 2380521"/>
              <a:gd name="connsiteX121" fmla="*/ 7810836 w 8023328"/>
              <a:gd name="connsiteY121" fmla="*/ 2010598 h 2380521"/>
              <a:gd name="connsiteX122" fmla="*/ 7796980 w 8023328"/>
              <a:gd name="connsiteY122" fmla="*/ 2022995 h 2380521"/>
              <a:gd name="connsiteX123" fmla="*/ 7784582 w 8023328"/>
              <a:gd name="connsiteY123" fmla="*/ 2010598 h 2380521"/>
              <a:gd name="connsiteX124" fmla="*/ 7796980 w 8023328"/>
              <a:gd name="connsiteY124" fmla="*/ 1996742 h 2380521"/>
              <a:gd name="connsiteX125" fmla="*/ 7726151 w 8023328"/>
              <a:gd name="connsiteY125" fmla="*/ 1996742 h 2380521"/>
              <a:gd name="connsiteX126" fmla="*/ 7740007 w 8023328"/>
              <a:gd name="connsiteY126" fmla="*/ 2010598 h 2380521"/>
              <a:gd name="connsiteX127" fmla="*/ 7726151 w 8023328"/>
              <a:gd name="connsiteY127" fmla="*/ 2022995 h 2380521"/>
              <a:gd name="connsiteX128" fmla="*/ 7713753 w 8023328"/>
              <a:gd name="connsiteY128" fmla="*/ 2010598 h 2380521"/>
              <a:gd name="connsiteX129" fmla="*/ 7726151 w 8023328"/>
              <a:gd name="connsiteY129" fmla="*/ 1996742 h 2380521"/>
              <a:gd name="connsiteX130" fmla="*/ 7654337 w 8023328"/>
              <a:gd name="connsiteY130" fmla="*/ 1996742 h 2380521"/>
              <a:gd name="connsiteX131" fmla="*/ 7669126 w 8023328"/>
              <a:gd name="connsiteY131" fmla="*/ 2010598 h 2380521"/>
              <a:gd name="connsiteX132" fmla="*/ 7654337 w 8023328"/>
              <a:gd name="connsiteY132" fmla="*/ 2022995 h 2380521"/>
              <a:gd name="connsiteX133" fmla="*/ 7639549 w 8023328"/>
              <a:gd name="connsiteY133" fmla="*/ 2010598 h 2380521"/>
              <a:gd name="connsiteX134" fmla="*/ 7654337 w 8023328"/>
              <a:gd name="connsiteY134" fmla="*/ 1996742 h 2380521"/>
              <a:gd name="connsiteX135" fmla="*/ 7583507 w 8023328"/>
              <a:gd name="connsiteY135" fmla="*/ 1996742 h 2380521"/>
              <a:gd name="connsiteX136" fmla="*/ 7598297 w 8023328"/>
              <a:gd name="connsiteY136" fmla="*/ 2010598 h 2380521"/>
              <a:gd name="connsiteX137" fmla="*/ 7583507 w 8023328"/>
              <a:gd name="connsiteY137" fmla="*/ 2022995 h 2380521"/>
              <a:gd name="connsiteX138" fmla="*/ 7568718 w 8023328"/>
              <a:gd name="connsiteY138" fmla="*/ 2010598 h 2380521"/>
              <a:gd name="connsiteX139" fmla="*/ 7583507 w 8023328"/>
              <a:gd name="connsiteY139" fmla="*/ 1996742 h 2380521"/>
              <a:gd name="connsiteX140" fmla="*/ 7512677 w 8023328"/>
              <a:gd name="connsiteY140" fmla="*/ 1996742 h 2380521"/>
              <a:gd name="connsiteX141" fmla="*/ 7527466 w 8023328"/>
              <a:gd name="connsiteY141" fmla="*/ 2010598 h 2380521"/>
              <a:gd name="connsiteX142" fmla="*/ 7512677 w 8023328"/>
              <a:gd name="connsiteY142" fmla="*/ 2022995 h 2380521"/>
              <a:gd name="connsiteX143" fmla="*/ 7497889 w 8023328"/>
              <a:gd name="connsiteY143" fmla="*/ 2010598 h 2380521"/>
              <a:gd name="connsiteX144" fmla="*/ 7512677 w 8023328"/>
              <a:gd name="connsiteY144" fmla="*/ 1996742 h 2380521"/>
              <a:gd name="connsiteX145" fmla="*/ 7796980 w 8023328"/>
              <a:gd name="connsiteY145" fmla="*/ 1925913 h 2380521"/>
              <a:gd name="connsiteX146" fmla="*/ 7810836 w 8023328"/>
              <a:gd name="connsiteY146" fmla="*/ 1939769 h 2380521"/>
              <a:gd name="connsiteX147" fmla="*/ 7796980 w 8023328"/>
              <a:gd name="connsiteY147" fmla="*/ 1952166 h 2380521"/>
              <a:gd name="connsiteX148" fmla="*/ 7784582 w 8023328"/>
              <a:gd name="connsiteY148" fmla="*/ 1939769 h 2380521"/>
              <a:gd name="connsiteX149" fmla="*/ 7796980 w 8023328"/>
              <a:gd name="connsiteY149" fmla="*/ 1925913 h 2380521"/>
              <a:gd name="connsiteX150" fmla="*/ 7726151 w 8023328"/>
              <a:gd name="connsiteY150" fmla="*/ 1925913 h 2380521"/>
              <a:gd name="connsiteX151" fmla="*/ 7740007 w 8023328"/>
              <a:gd name="connsiteY151" fmla="*/ 1939769 h 2380521"/>
              <a:gd name="connsiteX152" fmla="*/ 7726151 w 8023328"/>
              <a:gd name="connsiteY152" fmla="*/ 1952166 h 2380521"/>
              <a:gd name="connsiteX153" fmla="*/ 7713753 w 8023328"/>
              <a:gd name="connsiteY153" fmla="*/ 1939769 h 2380521"/>
              <a:gd name="connsiteX154" fmla="*/ 7726151 w 8023328"/>
              <a:gd name="connsiteY154" fmla="*/ 1925913 h 2380521"/>
              <a:gd name="connsiteX155" fmla="*/ 7654337 w 8023328"/>
              <a:gd name="connsiteY155" fmla="*/ 1925913 h 2380521"/>
              <a:gd name="connsiteX156" fmla="*/ 7669126 w 8023328"/>
              <a:gd name="connsiteY156" fmla="*/ 1939769 h 2380521"/>
              <a:gd name="connsiteX157" fmla="*/ 7654337 w 8023328"/>
              <a:gd name="connsiteY157" fmla="*/ 1952166 h 2380521"/>
              <a:gd name="connsiteX158" fmla="*/ 7639549 w 8023328"/>
              <a:gd name="connsiteY158" fmla="*/ 1939769 h 2380521"/>
              <a:gd name="connsiteX159" fmla="*/ 7654337 w 8023328"/>
              <a:gd name="connsiteY159" fmla="*/ 1925913 h 2380521"/>
              <a:gd name="connsiteX160" fmla="*/ 7583507 w 8023328"/>
              <a:gd name="connsiteY160" fmla="*/ 1925913 h 2380521"/>
              <a:gd name="connsiteX161" fmla="*/ 7598297 w 8023328"/>
              <a:gd name="connsiteY161" fmla="*/ 1939769 h 2380521"/>
              <a:gd name="connsiteX162" fmla="*/ 7583507 w 8023328"/>
              <a:gd name="connsiteY162" fmla="*/ 1952166 h 2380521"/>
              <a:gd name="connsiteX163" fmla="*/ 7568718 w 8023328"/>
              <a:gd name="connsiteY163" fmla="*/ 1939769 h 2380521"/>
              <a:gd name="connsiteX164" fmla="*/ 7583507 w 8023328"/>
              <a:gd name="connsiteY164" fmla="*/ 1925913 h 2380521"/>
              <a:gd name="connsiteX165" fmla="*/ 7512677 w 8023328"/>
              <a:gd name="connsiteY165" fmla="*/ 1925913 h 2380521"/>
              <a:gd name="connsiteX166" fmla="*/ 7527466 w 8023328"/>
              <a:gd name="connsiteY166" fmla="*/ 1939769 h 2380521"/>
              <a:gd name="connsiteX167" fmla="*/ 7512677 w 8023328"/>
              <a:gd name="connsiteY167" fmla="*/ 1952166 h 2380521"/>
              <a:gd name="connsiteX168" fmla="*/ 7497889 w 8023328"/>
              <a:gd name="connsiteY168" fmla="*/ 1939769 h 2380521"/>
              <a:gd name="connsiteX169" fmla="*/ 7512677 w 8023328"/>
              <a:gd name="connsiteY169" fmla="*/ 1925913 h 2380521"/>
              <a:gd name="connsiteX170" fmla="*/ 7440913 w 8023328"/>
              <a:gd name="connsiteY170" fmla="*/ 1925913 h 2380521"/>
              <a:gd name="connsiteX171" fmla="*/ 7453310 w 8023328"/>
              <a:gd name="connsiteY171" fmla="*/ 1939769 h 2380521"/>
              <a:gd name="connsiteX172" fmla="*/ 7440913 w 8023328"/>
              <a:gd name="connsiteY172" fmla="*/ 1952166 h 2380521"/>
              <a:gd name="connsiteX173" fmla="*/ 7427057 w 8023328"/>
              <a:gd name="connsiteY173" fmla="*/ 1939769 h 2380521"/>
              <a:gd name="connsiteX174" fmla="*/ 7440913 w 8023328"/>
              <a:gd name="connsiteY174" fmla="*/ 1925913 h 2380521"/>
              <a:gd name="connsiteX175" fmla="*/ 7726151 w 8023328"/>
              <a:gd name="connsiteY175" fmla="*/ 1855081 h 2380521"/>
              <a:gd name="connsiteX176" fmla="*/ 7740007 w 8023328"/>
              <a:gd name="connsiteY176" fmla="*/ 1868937 h 2380521"/>
              <a:gd name="connsiteX177" fmla="*/ 7726151 w 8023328"/>
              <a:gd name="connsiteY177" fmla="*/ 1881334 h 2380521"/>
              <a:gd name="connsiteX178" fmla="*/ 7713753 w 8023328"/>
              <a:gd name="connsiteY178" fmla="*/ 1868937 h 2380521"/>
              <a:gd name="connsiteX179" fmla="*/ 7726151 w 8023328"/>
              <a:gd name="connsiteY179" fmla="*/ 1855081 h 2380521"/>
              <a:gd name="connsiteX180" fmla="*/ 7654337 w 8023328"/>
              <a:gd name="connsiteY180" fmla="*/ 1855081 h 2380521"/>
              <a:gd name="connsiteX181" fmla="*/ 7669126 w 8023328"/>
              <a:gd name="connsiteY181" fmla="*/ 1868937 h 2380521"/>
              <a:gd name="connsiteX182" fmla="*/ 7654337 w 8023328"/>
              <a:gd name="connsiteY182" fmla="*/ 1881334 h 2380521"/>
              <a:gd name="connsiteX183" fmla="*/ 7639549 w 8023328"/>
              <a:gd name="connsiteY183" fmla="*/ 1868937 h 2380521"/>
              <a:gd name="connsiteX184" fmla="*/ 7654337 w 8023328"/>
              <a:gd name="connsiteY184" fmla="*/ 1855081 h 2380521"/>
              <a:gd name="connsiteX185" fmla="*/ 7583507 w 8023328"/>
              <a:gd name="connsiteY185" fmla="*/ 1855081 h 2380521"/>
              <a:gd name="connsiteX186" fmla="*/ 7598297 w 8023328"/>
              <a:gd name="connsiteY186" fmla="*/ 1868937 h 2380521"/>
              <a:gd name="connsiteX187" fmla="*/ 7583507 w 8023328"/>
              <a:gd name="connsiteY187" fmla="*/ 1881334 h 2380521"/>
              <a:gd name="connsiteX188" fmla="*/ 7568718 w 8023328"/>
              <a:gd name="connsiteY188" fmla="*/ 1868937 h 2380521"/>
              <a:gd name="connsiteX189" fmla="*/ 7583507 w 8023328"/>
              <a:gd name="connsiteY189" fmla="*/ 1855081 h 2380521"/>
              <a:gd name="connsiteX190" fmla="*/ 7512677 w 8023328"/>
              <a:gd name="connsiteY190" fmla="*/ 1855081 h 2380521"/>
              <a:gd name="connsiteX191" fmla="*/ 7527466 w 8023328"/>
              <a:gd name="connsiteY191" fmla="*/ 1868937 h 2380521"/>
              <a:gd name="connsiteX192" fmla="*/ 7512677 w 8023328"/>
              <a:gd name="connsiteY192" fmla="*/ 1881334 h 2380521"/>
              <a:gd name="connsiteX193" fmla="*/ 7497889 w 8023328"/>
              <a:gd name="connsiteY193" fmla="*/ 1868937 h 2380521"/>
              <a:gd name="connsiteX194" fmla="*/ 7512677 w 8023328"/>
              <a:gd name="connsiteY194" fmla="*/ 1855081 h 2380521"/>
              <a:gd name="connsiteX195" fmla="*/ 7440913 w 8023328"/>
              <a:gd name="connsiteY195" fmla="*/ 1855081 h 2380521"/>
              <a:gd name="connsiteX196" fmla="*/ 7453310 w 8023328"/>
              <a:gd name="connsiteY196" fmla="*/ 1868937 h 2380521"/>
              <a:gd name="connsiteX197" fmla="*/ 7440913 w 8023328"/>
              <a:gd name="connsiteY197" fmla="*/ 1881334 h 2380521"/>
              <a:gd name="connsiteX198" fmla="*/ 7427057 w 8023328"/>
              <a:gd name="connsiteY198" fmla="*/ 1868937 h 2380521"/>
              <a:gd name="connsiteX199" fmla="*/ 7440913 w 8023328"/>
              <a:gd name="connsiteY199" fmla="*/ 1855081 h 2380521"/>
              <a:gd name="connsiteX200" fmla="*/ 7654337 w 8023328"/>
              <a:gd name="connsiteY200" fmla="*/ 1780878 h 2380521"/>
              <a:gd name="connsiteX201" fmla="*/ 7669126 w 8023328"/>
              <a:gd name="connsiteY201" fmla="*/ 1793275 h 2380521"/>
              <a:gd name="connsiteX202" fmla="*/ 7654337 w 8023328"/>
              <a:gd name="connsiteY202" fmla="*/ 1807131 h 2380521"/>
              <a:gd name="connsiteX203" fmla="*/ 7639549 w 8023328"/>
              <a:gd name="connsiteY203" fmla="*/ 1793275 h 2380521"/>
              <a:gd name="connsiteX204" fmla="*/ 7654337 w 8023328"/>
              <a:gd name="connsiteY204" fmla="*/ 1780878 h 2380521"/>
              <a:gd name="connsiteX205" fmla="*/ 7583507 w 8023328"/>
              <a:gd name="connsiteY205" fmla="*/ 1780878 h 2380521"/>
              <a:gd name="connsiteX206" fmla="*/ 7598297 w 8023328"/>
              <a:gd name="connsiteY206" fmla="*/ 1793275 h 2380521"/>
              <a:gd name="connsiteX207" fmla="*/ 7583507 w 8023328"/>
              <a:gd name="connsiteY207" fmla="*/ 1807131 h 2380521"/>
              <a:gd name="connsiteX208" fmla="*/ 7568718 w 8023328"/>
              <a:gd name="connsiteY208" fmla="*/ 1793275 h 2380521"/>
              <a:gd name="connsiteX209" fmla="*/ 7583507 w 8023328"/>
              <a:gd name="connsiteY209" fmla="*/ 1780878 h 2380521"/>
              <a:gd name="connsiteX210" fmla="*/ 7511745 w 8023328"/>
              <a:gd name="connsiteY210" fmla="*/ 1780878 h 2380521"/>
              <a:gd name="connsiteX211" fmla="*/ 7524143 w 8023328"/>
              <a:gd name="connsiteY211" fmla="*/ 1793275 h 2380521"/>
              <a:gd name="connsiteX212" fmla="*/ 7511745 w 8023328"/>
              <a:gd name="connsiteY212" fmla="*/ 1807131 h 2380521"/>
              <a:gd name="connsiteX213" fmla="*/ 7497889 w 8023328"/>
              <a:gd name="connsiteY213" fmla="*/ 1793275 h 2380521"/>
              <a:gd name="connsiteX214" fmla="*/ 7511745 w 8023328"/>
              <a:gd name="connsiteY214" fmla="*/ 1780878 h 2380521"/>
              <a:gd name="connsiteX215" fmla="*/ 7440913 w 8023328"/>
              <a:gd name="connsiteY215" fmla="*/ 1780878 h 2380521"/>
              <a:gd name="connsiteX216" fmla="*/ 7453310 w 8023328"/>
              <a:gd name="connsiteY216" fmla="*/ 1793275 h 2380521"/>
              <a:gd name="connsiteX217" fmla="*/ 7440913 w 8023328"/>
              <a:gd name="connsiteY217" fmla="*/ 1807131 h 2380521"/>
              <a:gd name="connsiteX218" fmla="*/ 7427057 w 8023328"/>
              <a:gd name="connsiteY218" fmla="*/ 1793275 h 2380521"/>
              <a:gd name="connsiteX219" fmla="*/ 7440913 w 8023328"/>
              <a:gd name="connsiteY219" fmla="*/ 1780878 h 2380521"/>
              <a:gd name="connsiteX220" fmla="*/ 7370084 w 8023328"/>
              <a:gd name="connsiteY220" fmla="*/ 1780878 h 2380521"/>
              <a:gd name="connsiteX221" fmla="*/ 7382481 w 8023328"/>
              <a:gd name="connsiteY221" fmla="*/ 1793275 h 2380521"/>
              <a:gd name="connsiteX222" fmla="*/ 7370084 w 8023328"/>
              <a:gd name="connsiteY222" fmla="*/ 1807131 h 2380521"/>
              <a:gd name="connsiteX223" fmla="*/ 7356228 w 8023328"/>
              <a:gd name="connsiteY223" fmla="*/ 1793275 h 2380521"/>
              <a:gd name="connsiteX224" fmla="*/ 7370084 w 8023328"/>
              <a:gd name="connsiteY224" fmla="*/ 1780878 h 2380521"/>
              <a:gd name="connsiteX225" fmla="*/ 7294422 w 8023328"/>
              <a:gd name="connsiteY225" fmla="*/ 1780878 h 2380521"/>
              <a:gd name="connsiteX226" fmla="*/ 7308278 w 8023328"/>
              <a:gd name="connsiteY226" fmla="*/ 1793275 h 2380521"/>
              <a:gd name="connsiteX227" fmla="*/ 7294422 w 8023328"/>
              <a:gd name="connsiteY227" fmla="*/ 1807131 h 2380521"/>
              <a:gd name="connsiteX228" fmla="*/ 7282025 w 8023328"/>
              <a:gd name="connsiteY228" fmla="*/ 1793275 h 2380521"/>
              <a:gd name="connsiteX229" fmla="*/ 7294422 w 8023328"/>
              <a:gd name="connsiteY229" fmla="*/ 1780878 h 2380521"/>
              <a:gd name="connsiteX230" fmla="*/ 7654337 w 8023328"/>
              <a:gd name="connsiteY230" fmla="*/ 1710049 h 2380521"/>
              <a:gd name="connsiteX231" fmla="*/ 7669126 w 8023328"/>
              <a:gd name="connsiteY231" fmla="*/ 1722446 h 2380521"/>
              <a:gd name="connsiteX232" fmla="*/ 7654337 w 8023328"/>
              <a:gd name="connsiteY232" fmla="*/ 1736302 h 2380521"/>
              <a:gd name="connsiteX233" fmla="*/ 7639549 w 8023328"/>
              <a:gd name="connsiteY233" fmla="*/ 1722446 h 2380521"/>
              <a:gd name="connsiteX234" fmla="*/ 7654337 w 8023328"/>
              <a:gd name="connsiteY234" fmla="*/ 1710049 h 2380521"/>
              <a:gd name="connsiteX235" fmla="*/ 7583507 w 8023328"/>
              <a:gd name="connsiteY235" fmla="*/ 1710049 h 2380521"/>
              <a:gd name="connsiteX236" fmla="*/ 7598297 w 8023328"/>
              <a:gd name="connsiteY236" fmla="*/ 1722446 h 2380521"/>
              <a:gd name="connsiteX237" fmla="*/ 7583507 w 8023328"/>
              <a:gd name="connsiteY237" fmla="*/ 1736302 h 2380521"/>
              <a:gd name="connsiteX238" fmla="*/ 7568718 w 8023328"/>
              <a:gd name="connsiteY238" fmla="*/ 1722446 h 2380521"/>
              <a:gd name="connsiteX239" fmla="*/ 7583507 w 8023328"/>
              <a:gd name="connsiteY239" fmla="*/ 1710049 h 2380521"/>
              <a:gd name="connsiteX240" fmla="*/ 7511745 w 8023328"/>
              <a:gd name="connsiteY240" fmla="*/ 1710049 h 2380521"/>
              <a:gd name="connsiteX241" fmla="*/ 7524143 w 8023328"/>
              <a:gd name="connsiteY241" fmla="*/ 1722446 h 2380521"/>
              <a:gd name="connsiteX242" fmla="*/ 7511745 w 8023328"/>
              <a:gd name="connsiteY242" fmla="*/ 1736302 h 2380521"/>
              <a:gd name="connsiteX243" fmla="*/ 7497889 w 8023328"/>
              <a:gd name="connsiteY243" fmla="*/ 1722446 h 2380521"/>
              <a:gd name="connsiteX244" fmla="*/ 7511745 w 8023328"/>
              <a:gd name="connsiteY244" fmla="*/ 1710049 h 2380521"/>
              <a:gd name="connsiteX245" fmla="*/ 7440913 w 8023328"/>
              <a:gd name="connsiteY245" fmla="*/ 1710049 h 2380521"/>
              <a:gd name="connsiteX246" fmla="*/ 7453310 w 8023328"/>
              <a:gd name="connsiteY246" fmla="*/ 1722446 h 2380521"/>
              <a:gd name="connsiteX247" fmla="*/ 7440913 w 8023328"/>
              <a:gd name="connsiteY247" fmla="*/ 1736302 h 2380521"/>
              <a:gd name="connsiteX248" fmla="*/ 7427057 w 8023328"/>
              <a:gd name="connsiteY248" fmla="*/ 1722446 h 2380521"/>
              <a:gd name="connsiteX249" fmla="*/ 7440913 w 8023328"/>
              <a:gd name="connsiteY249" fmla="*/ 1710049 h 2380521"/>
              <a:gd name="connsiteX250" fmla="*/ 7370084 w 8023328"/>
              <a:gd name="connsiteY250" fmla="*/ 1710049 h 2380521"/>
              <a:gd name="connsiteX251" fmla="*/ 7382481 w 8023328"/>
              <a:gd name="connsiteY251" fmla="*/ 1722446 h 2380521"/>
              <a:gd name="connsiteX252" fmla="*/ 7370084 w 8023328"/>
              <a:gd name="connsiteY252" fmla="*/ 1736302 h 2380521"/>
              <a:gd name="connsiteX253" fmla="*/ 7356228 w 8023328"/>
              <a:gd name="connsiteY253" fmla="*/ 1722446 h 2380521"/>
              <a:gd name="connsiteX254" fmla="*/ 7370084 w 8023328"/>
              <a:gd name="connsiteY254" fmla="*/ 1710049 h 2380521"/>
              <a:gd name="connsiteX255" fmla="*/ 7294422 w 8023328"/>
              <a:gd name="connsiteY255" fmla="*/ 1710049 h 2380521"/>
              <a:gd name="connsiteX256" fmla="*/ 7308278 w 8023328"/>
              <a:gd name="connsiteY256" fmla="*/ 1722446 h 2380521"/>
              <a:gd name="connsiteX257" fmla="*/ 7294422 w 8023328"/>
              <a:gd name="connsiteY257" fmla="*/ 1736302 h 2380521"/>
              <a:gd name="connsiteX258" fmla="*/ 7282025 w 8023328"/>
              <a:gd name="connsiteY258" fmla="*/ 1722446 h 2380521"/>
              <a:gd name="connsiteX259" fmla="*/ 7294422 w 8023328"/>
              <a:gd name="connsiteY259" fmla="*/ 1710049 h 2380521"/>
              <a:gd name="connsiteX260" fmla="*/ 7223591 w 8023328"/>
              <a:gd name="connsiteY260" fmla="*/ 1710049 h 2380521"/>
              <a:gd name="connsiteX261" fmla="*/ 7237447 w 8023328"/>
              <a:gd name="connsiteY261" fmla="*/ 1722446 h 2380521"/>
              <a:gd name="connsiteX262" fmla="*/ 7223591 w 8023328"/>
              <a:gd name="connsiteY262" fmla="*/ 1736302 h 2380521"/>
              <a:gd name="connsiteX263" fmla="*/ 7211194 w 8023328"/>
              <a:gd name="connsiteY263" fmla="*/ 1722446 h 2380521"/>
              <a:gd name="connsiteX264" fmla="*/ 7223591 w 8023328"/>
              <a:gd name="connsiteY264" fmla="*/ 1710049 h 2380521"/>
              <a:gd name="connsiteX265" fmla="*/ 7583507 w 8023328"/>
              <a:gd name="connsiteY265" fmla="*/ 1639217 h 2380521"/>
              <a:gd name="connsiteX266" fmla="*/ 7598297 w 8023328"/>
              <a:gd name="connsiteY266" fmla="*/ 1651614 h 2380521"/>
              <a:gd name="connsiteX267" fmla="*/ 7583507 w 8023328"/>
              <a:gd name="connsiteY267" fmla="*/ 1665470 h 2380521"/>
              <a:gd name="connsiteX268" fmla="*/ 7568718 w 8023328"/>
              <a:gd name="connsiteY268" fmla="*/ 1651614 h 2380521"/>
              <a:gd name="connsiteX269" fmla="*/ 7583507 w 8023328"/>
              <a:gd name="connsiteY269" fmla="*/ 1639217 h 2380521"/>
              <a:gd name="connsiteX270" fmla="*/ 7511745 w 8023328"/>
              <a:gd name="connsiteY270" fmla="*/ 1639217 h 2380521"/>
              <a:gd name="connsiteX271" fmla="*/ 7524143 w 8023328"/>
              <a:gd name="connsiteY271" fmla="*/ 1651614 h 2380521"/>
              <a:gd name="connsiteX272" fmla="*/ 7511745 w 8023328"/>
              <a:gd name="connsiteY272" fmla="*/ 1665470 h 2380521"/>
              <a:gd name="connsiteX273" fmla="*/ 7497889 w 8023328"/>
              <a:gd name="connsiteY273" fmla="*/ 1651614 h 2380521"/>
              <a:gd name="connsiteX274" fmla="*/ 7511745 w 8023328"/>
              <a:gd name="connsiteY274" fmla="*/ 1639217 h 2380521"/>
              <a:gd name="connsiteX275" fmla="*/ 7440913 w 8023328"/>
              <a:gd name="connsiteY275" fmla="*/ 1639217 h 2380521"/>
              <a:gd name="connsiteX276" fmla="*/ 7453310 w 8023328"/>
              <a:gd name="connsiteY276" fmla="*/ 1651614 h 2380521"/>
              <a:gd name="connsiteX277" fmla="*/ 7440913 w 8023328"/>
              <a:gd name="connsiteY277" fmla="*/ 1665470 h 2380521"/>
              <a:gd name="connsiteX278" fmla="*/ 7427057 w 8023328"/>
              <a:gd name="connsiteY278" fmla="*/ 1651614 h 2380521"/>
              <a:gd name="connsiteX279" fmla="*/ 7440913 w 8023328"/>
              <a:gd name="connsiteY279" fmla="*/ 1639217 h 2380521"/>
              <a:gd name="connsiteX280" fmla="*/ 7370084 w 8023328"/>
              <a:gd name="connsiteY280" fmla="*/ 1639217 h 2380521"/>
              <a:gd name="connsiteX281" fmla="*/ 7382481 w 8023328"/>
              <a:gd name="connsiteY281" fmla="*/ 1651614 h 2380521"/>
              <a:gd name="connsiteX282" fmla="*/ 7370084 w 8023328"/>
              <a:gd name="connsiteY282" fmla="*/ 1665470 h 2380521"/>
              <a:gd name="connsiteX283" fmla="*/ 7356228 w 8023328"/>
              <a:gd name="connsiteY283" fmla="*/ 1651614 h 2380521"/>
              <a:gd name="connsiteX284" fmla="*/ 7370084 w 8023328"/>
              <a:gd name="connsiteY284" fmla="*/ 1639217 h 2380521"/>
              <a:gd name="connsiteX285" fmla="*/ 7294422 w 8023328"/>
              <a:gd name="connsiteY285" fmla="*/ 1639217 h 2380521"/>
              <a:gd name="connsiteX286" fmla="*/ 7308278 w 8023328"/>
              <a:gd name="connsiteY286" fmla="*/ 1651614 h 2380521"/>
              <a:gd name="connsiteX287" fmla="*/ 7294422 w 8023328"/>
              <a:gd name="connsiteY287" fmla="*/ 1665470 h 2380521"/>
              <a:gd name="connsiteX288" fmla="*/ 7282025 w 8023328"/>
              <a:gd name="connsiteY288" fmla="*/ 1651614 h 2380521"/>
              <a:gd name="connsiteX289" fmla="*/ 7294422 w 8023328"/>
              <a:gd name="connsiteY289" fmla="*/ 1639217 h 2380521"/>
              <a:gd name="connsiteX290" fmla="*/ 7223591 w 8023328"/>
              <a:gd name="connsiteY290" fmla="*/ 1639217 h 2380521"/>
              <a:gd name="connsiteX291" fmla="*/ 7237447 w 8023328"/>
              <a:gd name="connsiteY291" fmla="*/ 1651614 h 2380521"/>
              <a:gd name="connsiteX292" fmla="*/ 7223591 w 8023328"/>
              <a:gd name="connsiteY292" fmla="*/ 1665470 h 2380521"/>
              <a:gd name="connsiteX293" fmla="*/ 7211194 w 8023328"/>
              <a:gd name="connsiteY293" fmla="*/ 1651614 h 2380521"/>
              <a:gd name="connsiteX294" fmla="*/ 7223591 w 8023328"/>
              <a:gd name="connsiteY294" fmla="*/ 1639217 h 2380521"/>
              <a:gd name="connsiteX295" fmla="*/ 7152761 w 8023328"/>
              <a:gd name="connsiteY295" fmla="*/ 1639217 h 2380521"/>
              <a:gd name="connsiteX296" fmla="*/ 7166617 w 8023328"/>
              <a:gd name="connsiteY296" fmla="*/ 1651614 h 2380521"/>
              <a:gd name="connsiteX297" fmla="*/ 7152761 w 8023328"/>
              <a:gd name="connsiteY297" fmla="*/ 1665470 h 2380521"/>
              <a:gd name="connsiteX298" fmla="*/ 7140364 w 8023328"/>
              <a:gd name="connsiteY298" fmla="*/ 1651614 h 2380521"/>
              <a:gd name="connsiteX299" fmla="*/ 7152761 w 8023328"/>
              <a:gd name="connsiteY299" fmla="*/ 1639217 h 2380521"/>
              <a:gd name="connsiteX300" fmla="*/ 7511745 w 8023328"/>
              <a:gd name="connsiteY300" fmla="*/ 1568388 h 2380521"/>
              <a:gd name="connsiteX301" fmla="*/ 7524143 w 8023328"/>
              <a:gd name="connsiteY301" fmla="*/ 1583176 h 2380521"/>
              <a:gd name="connsiteX302" fmla="*/ 7511745 w 8023328"/>
              <a:gd name="connsiteY302" fmla="*/ 1597964 h 2380521"/>
              <a:gd name="connsiteX303" fmla="*/ 7497889 w 8023328"/>
              <a:gd name="connsiteY303" fmla="*/ 1583176 h 2380521"/>
              <a:gd name="connsiteX304" fmla="*/ 7511745 w 8023328"/>
              <a:gd name="connsiteY304" fmla="*/ 1568388 h 2380521"/>
              <a:gd name="connsiteX305" fmla="*/ 7440913 w 8023328"/>
              <a:gd name="connsiteY305" fmla="*/ 1568388 h 2380521"/>
              <a:gd name="connsiteX306" fmla="*/ 7453310 w 8023328"/>
              <a:gd name="connsiteY306" fmla="*/ 1583176 h 2380521"/>
              <a:gd name="connsiteX307" fmla="*/ 7440913 w 8023328"/>
              <a:gd name="connsiteY307" fmla="*/ 1597964 h 2380521"/>
              <a:gd name="connsiteX308" fmla="*/ 7427057 w 8023328"/>
              <a:gd name="connsiteY308" fmla="*/ 1583176 h 2380521"/>
              <a:gd name="connsiteX309" fmla="*/ 7440913 w 8023328"/>
              <a:gd name="connsiteY309" fmla="*/ 1568388 h 2380521"/>
              <a:gd name="connsiteX310" fmla="*/ 7370084 w 8023328"/>
              <a:gd name="connsiteY310" fmla="*/ 1568388 h 2380521"/>
              <a:gd name="connsiteX311" fmla="*/ 7382481 w 8023328"/>
              <a:gd name="connsiteY311" fmla="*/ 1583176 h 2380521"/>
              <a:gd name="connsiteX312" fmla="*/ 7370084 w 8023328"/>
              <a:gd name="connsiteY312" fmla="*/ 1597964 h 2380521"/>
              <a:gd name="connsiteX313" fmla="*/ 7356228 w 8023328"/>
              <a:gd name="connsiteY313" fmla="*/ 1583176 h 2380521"/>
              <a:gd name="connsiteX314" fmla="*/ 7370084 w 8023328"/>
              <a:gd name="connsiteY314" fmla="*/ 1568388 h 2380521"/>
              <a:gd name="connsiteX315" fmla="*/ 7294422 w 8023328"/>
              <a:gd name="connsiteY315" fmla="*/ 1568388 h 2380521"/>
              <a:gd name="connsiteX316" fmla="*/ 7308278 w 8023328"/>
              <a:gd name="connsiteY316" fmla="*/ 1583176 h 2380521"/>
              <a:gd name="connsiteX317" fmla="*/ 7294422 w 8023328"/>
              <a:gd name="connsiteY317" fmla="*/ 1597964 h 2380521"/>
              <a:gd name="connsiteX318" fmla="*/ 7282025 w 8023328"/>
              <a:gd name="connsiteY318" fmla="*/ 1583176 h 2380521"/>
              <a:gd name="connsiteX319" fmla="*/ 7294422 w 8023328"/>
              <a:gd name="connsiteY319" fmla="*/ 1568388 h 2380521"/>
              <a:gd name="connsiteX320" fmla="*/ 7223591 w 8023328"/>
              <a:gd name="connsiteY320" fmla="*/ 1568388 h 2380521"/>
              <a:gd name="connsiteX321" fmla="*/ 7237447 w 8023328"/>
              <a:gd name="connsiteY321" fmla="*/ 1583176 h 2380521"/>
              <a:gd name="connsiteX322" fmla="*/ 7223591 w 8023328"/>
              <a:gd name="connsiteY322" fmla="*/ 1597964 h 2380521"/>
              <a:gd name="connsiteX323" fmla="*/ 7211194 w 8023328"/>
              <a:gd name="connsiteY323" fmla="*/ 1583176 h 2380521"/>
              <a:gd name="connsiteX324" fmla="*/ 7223591 w 8023328"/>
              <a:gd name="connsiteY324" fmla="*/ 1568388 h 2380521"/>
              <a:gd name="connsiteX325" fmla="*/ 7152761 w 8023328"/>
              <a:gd name="connsiteY325" fmla="*/ 1568388 h 2380521"/>
              <a:gd name="connsiteX326" fmla="*/ 7166617 w 8023328"/>
              <a:gd name="connsiteY326" fmla="*/ 1580785 h 2380521"/>
              <a:gd name="connsiteX327" fmla="*/ 7152761 w 8023328"/>
              <a:gd name="connsiteY327" fmla="*/ 1594641 h 2380521"/>
              <a:gd name="connsiteX328" fmla="*/ 7140364 w 8023328"/>
              <a:gd name="connsiteY328" fmla="*/ 1580785 h 2380521"/>
              <a:gd name="connsiteX329" fmla="*/ 7152761 w 8023328"/>
              <a:gd name="connsiteY329" fmla="*/ 1568388 h 2380521"/>
              <a:gd name="connsiteX330" fmla="*/ 7084322 w 8023328"/>
              <a:gd name="connsiteY330" fmla="*/ 1568388 h 2380521"/>
              <a:gd name="connsiteX331" fmla="*/ 7099111 w 8023328"/>
              <a:gd name="connsiteY331" fmla="*/ 1580785 h 2380521"/>
              <a:gd name="connsiteX332" fmla="*/ 7084322 w 8023328"/>
              <a:gd name="connsiteY332" fmla="*/ 1594641 h 2380521"/>
              <a:gd name="connsiteX333" fmla="*/ 7069533 w 8023328"/>
              <a:gd name="connsiteY333" fmla="*/ 1580785 h 2380521"/>
              <a:gd name="connsiteX334" fmla="*/ 7084322 w 8023328"/>
              <a:gd name="connsiteY334" fmla="*/ 1568388 h 2380521"/>
              <a:gd name="connsiteX335" fmla="*/ 7440913 w 8023328"/>
              <a:gd name="connsiteY335" fmla="*/ 1494185 h 2380521"/>
              <a:gd name="connsiteX336" fmla="*/ 7453310 w 8023328"/>
              <a:gd name="connsiteY336" fmla="*/ 1508973 h 2380521"/>
              <a:gd name="connsiteX337" fmla="*/ 7440913 w 8023328"/>
              <a:gd name="connsiteY337" fmla="*/ 1523761 h 2380521"/>
              <a:gd name="connsiteX338" fmla="*/ 7427057 w 8023328"/>
              <a:gd name="connsiteY338" fmla="*/ 1508973 h 2380521"/>
              <a:gd name="connsiteX339" fmla="*/ 7440913 w 8023328"/>
              <a:gd name="connsiteY339" fmla="*/ 1494185 h 2380521"/>
              <a:gd name="connsiteX340" fmla="*/ 7370084 w 8023328"/>
              <a:gd name="connsiteY340" fmla="*/ 1494185 h 2380521"/>
              <a:gd name="connsiteX341" fmla="*/ 7382481 w 8023328"/>
              <a:gd name="connsiteY341" fmla="*/ 1508973 h 2380521"/>
              <a:gd name="connsiteX342" fmla="*/ 7370084 w 8023328"/>
              <a:gd name="connsiteY342" fmla="*/ 1523761 h 2380521"/>
              <a:gd name="connsiteX343" fmla="*/ 7356228 w 8023328"/>
              <a:gd name="connsiteY343" fmla="*/ 1508973 h 2380521"/>
              <a:gd name="connsiteX344" fmla="*/ 7370084 w 8023328"/>
              <a:gd name="connsiteY344" fmla="*/ 1494185 h 2380521"/>
              <a:gd name="connsiteX345" fmla="*/ 7294422 w 8023328"/>
              <a:gd name="connsiteY345" fmla="*/ 1494185 h 2380521"/>
              <a:gd name="connsiteX346" fmla="*/ 7308278 w 8023328"/>
              <a:gd name="connsiteY346" fmla="*/ 1508973 h 2380521"/>
              <a:gd name="connsiteX347" fmla="*/ 7294422 w 8023328"/>
              <a:gd name="connsiteY347" fmla="*/ 1523761 h 2380521"/>
              <a:gd name="connsiteX348" fmla="*/ 7282025 w 8023328"/>
              <a:gd name="connsiteY348" fmla="*/ 1508973 h 2380521"/>
              <a:gd name="connsiteX349" fmla="*/ 7294422 w 8023328"/>
              <a:gd name="connsiteY349" fmla="*/ 1494185 h 2380521"/>
              <a:gd name="connsiteX350" fmla="*/ 7223591 w 8023328"/>
              <a:gd name="connsiteY350" fmla="*/ 1494185 h 2380521"/>
              <a:gd name="connsiteX351" fmla="*/ 7237447 w 8023328"/>
              <a:gd name="connsiteY351" fmla="*/ 1508973 h 2380521"/>
              <a:gd name="connsiteX352" fmla="*/ 7223591 w 8023328"/>
              <a:gd name="connsiteY352" fmla="*/ 1523761 h 2380521"/>
              <a:gd name="connsiteX353" fmla="*/ 7211194 w 8023328"/>
              <a:gd name="connsiteY353" fmla="*/ 1508973 h 2380521"/>
              <a:gd name="connsiteX354" fmla="*/ 7223591 w 8023328"/>
              <a:gd name="connsiteY354" fmla="*/ 1494185 h 2380521"/>
              <a:gd name="connsiteX355" fmla="*/ 7152761 w 8023328"/>
              <a:gd name="connsiteY355" fmla="*/ 1494185 h 2380521"/>
              <a:gd name="connsiteX356" fmla="*/ 7166617 w 8023328"/>
              <a:gd name="connsiteY356" fmla="*/ 1508973 h 2380521"/>
              <a:gd name="connsiteX357" fmla="*/ 7152761 w 8023328"/>
              <a:gd name="connsiteY357" fmla="*/ 1523761 h 2380521"/>
              <a:gd name="connsiteX358" fmla="*/ 7140364 w 8023328"/>
              <a:gd name="connsiteY358" fmla="*/ 1508973 h 2380521"/>
              <a:gd name="connsiteX359" fmla="*/ 7152761 w 8023328"/>
              <a:gd name="connsiteY359" fmla="*/ 1494185 h 2380521"/>
              <a:gd name="connsiteX360" fmla="*/ 7084322 w 8023328"/>
              <a:gd name="connsiteY360" fmla="*/ 1494185 h 2380521"/>
              <a:gd name="connsiteX361" fmla="*/ 7099111 w 8023328"/>
              <a:gd name="connsiteY361" fmla="*/ 1508973 h 2380521"/>
              <a:gd name="connsiteX362" fmla="*/ 7084322 w 8023328"/>
              <a:gd name="connsiteY362" fmla="*/ 1523761 h 2380521"/>
              <a:gd name="connsiteX363" fmla="*/ 7069533 w 8023328"/>
              <a:gd name="connsiteY363" fmla="*/ 1508973 h 2380521"/>
              <a:gd name="connsiteX364" fmla="*/ 7084322 w 8023328"/>
              <a:gd name="connsiteY364" fmla="*/ 1494185 h 2380521"/>
              <a:gd name="connsiteX365" fmla="*/ 7013492 w 8023328"/>
              <a:gd name="connsiteY365" fmla="*/ 1494185 h 2380521"/>
              <a:gd name="connsiteX366" fmla="*/ 7028280 w 8023328"/>
              <a:gd name="connsiteY366" fmla="*/ 1508973 h 2380521"/>
              <a:gd name="connsiteX367" fmla="*/ 7013492 w 8023328"/>
              <a:gd name="connsiteY367" fmla="*/ 1523761 h 2380521"/>
              <a:gd name="connsiteX368" fmla="*/ 6998704 w 8023328"/>
              <a:gd name="connsiteY368" fmla="*/ 1508973 h 2380521"/>
              <a:gd name="connsiteX369" fmla="*/ 7013492 w 8023328"/>
              <a:gd name="connsiteY369" fmla="*/ 1494185 h 2380521"/>
              <a:gd name="connsiteX370" fmla="*/ 6939085 w 8023328"/>
              <a:gd name="connsiteY370" fmla="*/ 1494185 h 2380521"/>
              <a:gd name="connsiteX371" fmla="*/ 6950753 w 8023328"/>
              <a:gd name="connsiteY371" fmla="*/ 1508973 h 2380521"/>
              <a:gd name="connsiteX372" fmla="*/ 6939085 w 8023328"/>
              <a:gd name="connsiteY372" fmla="*/ 1523761 h 2380521"/>
              <a:gd name="connsiteX373" fmla="*/ 6924500 w 8023328"/>
              <a:gd name="connsiteY373" fmla="*/ 1508973 h 2380521"/>
              <a:gd name="connsiteX374" fmla="*/ 6939085 w 8023328"/>
              <a:gd name="connsiteY374" fmla="*/ 1494185 h 2380521"/>
              <a:gd name="connsiteX375" fmla="*/ 83229 w 8023328"/>
              <a:gd name="connsiteY375" fmla="*/ 1426727 h 2380521"/>
              <a:gd name="connsiteX376" fmla="*/ 97085 w 8023328"/>
              <a:gd name="connsiteY376" fmla="*/ 1439124 h 2380521"/>
              <a:gd name="connsiteX377" fmla="*/ 83229 w 8023328"/>
              <a:gd name="connsiteY377" fmla="*/ 1452980 h 2380521"/>
              <a:gd name="connsiteX378" fmla="*/ 70831 w 8023328"/>
              <a:gd name="connsiteY378" fmla="*/ 1439124 h 2380521"/>
              <a:gd name="connsiteX379" fmla="*/ 83229 w 8023328"/>
              <a:gd name="connsiteY379" fmla="*/ 1426727 h 2380521"/>
              <a:gd name="connsiteX380" fmla="*/ 11993 w 8023328"/>
              <a:gd name="connsiteY380" fmla="*/ 1426727 h 2380521"/>
              <a:gd name="connsiteX381" fmla="*/ 26234 w 8023328"/>
              <a:gd name="connsiteY381" fmla="*/ 1439124 h 2380521"/>
              <a:gd name="connsiteX382" fmla="*/ 11993 w 8023328"/>
              <a:gd name="connsiteY382" fmla="*/ 1452980 h 2380521"/>
              <a:gd name="connsiteX383" fmla="*/ 0 w 8023328"/>
              <a:gd name="connsiteY383" fmla="*/ 1439124 h 2380521"/>
              <a:gd name="connsiteX384" fmla="*/ 11993 w 8023328"/>
              <a:gd name="connsiteY384" fmla="*/ 1426727 h 2380521"/>
              <a:gd name="connsiteX385" fmla="*/ 7370084 w 8023328"/>
              <a:gd name="connsiteY385" fmla="*/ 1423353 h 2380521"/>
              <a:gd name="connsiteX386" fmla="*/ 7382481 w 8023328"/>
              <a:gd name="connsiteY386" fmla="*/ 1438142 h 2380521"/>
              <a:gd name="connsiteX387" fmla="*/ 7370084 w 8023328"/>
              <a:gd name="connsiteY387" fmla="*/ 1452931 h 2380521"/>
              <a:gd name="connsiteX388" fmla="*/ 7356228 w 8023328"/>
              <a:gd name="connsiteY388" fmla="*/ 1438142 h 2380521"/>
              <a:gd name="connsiteX389" fmla="*/ 7370084 w 8023328"/>
              <a:gd name="connsiteY389" fmla="*/ 1423353 h 2380521"/>
              <a:gd name="connsiteX390" fmla="*/ 7294422 w 8023328"/>
              <a:gd name="connsiteY390" fmla="*/ 1423353 h 2380521"/>
              <a:gd name="connsiteX391" fmla="*/ 7308278 w 8023328"/>
              <a:gd name="connsiteY391" fmla="*/ 1438142 h 2380521"/>
              <a:gd name="connsiteX392" fmla="*/ 7294422 w 8023328"/>
              <a:gd name="connsiteY392" fmla="*/ 1452931 h 2380521"/>
              <a:gd name="connsiteX393" fmla="*/ 7282025 w 8023328"/>
              <a:gd name="connsiteY393" fmla="*/ 1438142 h 2380521"/>
              <a:gd name="connsiteX394" fmla="*/ 7294422 w 8023328"/>
              <a:gd name="connsiteY394" fmla="*/ 1423353 h 2380521"/>
              <a:gd name="connsiteX395" fmla="*/ 7223591 w 8023328"/>
              <a:gd name="connsiteY395" fmla="*/ 1423353 h 2380521"/>
              <a:gd name="connsiteX396" fmla="*/ 7237447 w 8023328"/>
              <a:gd name="connsiteY396" fmla="*/ 1438142 h 2380521"/>
              <a:gd name="connsiteX397" fmla="*/ 7223591 w 8023328"/>
              <a:gd name="connsiteY397" fmla="*/ 1452931 h 2380521"/>
              <a:gd name="connsiteX398" fmla="*/ 7211194 w 8023328"/>
              <a:gd name="connsiteY398" fmla="*/ 1438142 h 2380521"/>
              <a:gd name="connsiteX399" fmla="*/ 7223591 w 8023328"/>
              <a:gd name="connsiteY399" fmla="*/ 1423353 h 2380521"/>
              <a:gd name="connsiteX400" fmla="*/ 7155152 w 8023328"/>
              <a:gd name="connsiteY400" fmla="*/ 1423353 h 2380521"/>
              <a:gd name="connsiteX401" fmla="*/ 7169940 w 8023328"/>
              <a:gd name="connsiteY401" fmla="*/ 1438142 h 2380521"/>
              <a:gd name="connsiteX402" fmla="*/ 7155152 w 8023328"/>
              <a:gd name="connsiteY402" fmla="*/ 1452931 h 2380521"/>
              <a:gd name="connsiteX403" fmla="*/ 7141920 w 8023328"/>
              <a:gd name="connsiteY403" fmla="*/ 1438142 h 2380521"/>
              <a:gd name="connsiteX404" fmla="*/ 7155152 w 8023328"/>
              <a:gd name="connsiteY404" fmla="*/ 1423353 h 2380521"/>
              <a:gd name="connsiteX405" fmla="*/ 7084322 w 8023328"/>
              <a:gd name="connsiteY405" fmla="*/ 1423353 h 2380521"/>
              <a:gd name="connsiteX406" fmla="*/ 7099111 w 8023328"/>
              <a:gd name="connsiteY406" fmla="*/ 1438142 h 2380521"/>
              <a:gd name="connsiteX407" fmla="*/ 7084322 w 8023328"/>
              <a:gd name="connsiteY407" fmla="*/ 1452931 h 2380521"/>
              <a:gd name="connsiteX408" fmla="*/ 7069533 w 8023328"/>
              <a:gd name="connsiteY408" fmla="*/ 1438142 h 2380521"/>
              <a:gd name="connsiteX409" fmla="*/ 7084322 w 8023328"/>
              <a:gd name="connsiteY409" fmla="*/ 1423353 h 2380521"/>
              <a:gd name="connsiteX410" fmla="*/ 7013492 w 8023328"/>
              <a:gd name="connsiteY410" fmla="*/ 1423353 h 2380521"/>
              <a:gd name="connsiteX411" fmla="*/ 7028280 w 8023328"/>
              <a:gd name="connsiteY411" fmla="*/ 1438142 h 2380521"/>
              <a:gd name="connsiteX412" fmla="*/ 7013492 w 8023328"/>
              <a:gd name="connsiteY412" fmla="*/ 1452931 h 2380521"/>
              <a:gd name="connsiteX413" fmla="*/ 6998704 w 8023328"/>
              <a:gd name="connsiteY413" fmla="*/ 1438142 h 2380521"/>
              <a:gd name="connsiteX414" fmla="*/ 7013492 w 8023328"/>
              <a:gd name="connsiteY414" fmla="*/ 1423353 h 2380521"/>
              <a:gd name="connsiteX415" fmla="*/ 6939085 w 8023328"/>
              <a:gd name="connsiteY415" fmla="*/ 1423353 h 2380521"/>
              <a:gd name="connsiteX416" fmla="*/ 6950753 w 8023328"/>
              <a:gd name="connsiteY416" fmla="*/ 1438142 h 2380521"/>
              <a:gd name="connsiteX417" fmla="*/ 6939085 w 8023328"/>
              <a:gd name="connsiteY417" fmla="*/ 1452931 h 2380521"/>
              <a:gd name="connsiteX418" fmla="*/ 6924500 w 8023328"/>
              <a:gd name="connsiteY418" fmla="*/ 1438142 h 2380521"/>
              <a:gd name="connsiteX419" fmla="*/ 6939085 w 8023328"/>
              <a:gd name="connsiteY419" fmla="*/ 1423353 h 2380521"/>
              <a:gd name="connsiteX420" fmla="*/ 6867525 w 8023328"/>
              <a:gd name="connsiteY420" fmla="*/ 1423353 h 2380521"/>
              <a:gd name="connsiteX421" fmla="*/ 6879922 w 8023328"/>
              <a:gd name="connsiteY421" fmla="*/ 1438142 h 2380521"/>
              <a:gd name="connsiteX422" fmla="*/ 6867525 w 8023328"/>
              <a:gd name="connsiteY422" fmla="*/ 1452931 h 2380521"/>
              <a:gd name="connsiteX423" fmla="*/ 6853669 w 8023328"/>
              <a:gd name="connsiteY423" fmla="*/ 1438142 h 2380521"/>
              <a:gd name="connsiteX424" fmla="*/ 6867525 w 8023328"/>
              <a:gd name="connsiteY424" fmla="*/ 1423353 h 2380521"/>
              <a:gd name="connsiteX425" fmla="*/ 6796696 w 8023328"/>
              <a:gd name="connsiteY425" fmla="*/ 1423353 h 2380521"/>
              <a:gd name="connsiteX426" fmla="*/ 6809093 w 8023328"/>
              <a:gd name="connsiteY426" fmla="*/ 1438142 h 2380521"/>
              <a:gd name="connsiteX427" fmla="*/ 6796696 w 8023328"/>
              <a:gd name="connsiteY427" fmla="*/ 1452931 h 2380521"/>
              <a:gd name="connsiteX428" fmla="*/ 6782840 w 8023328"/>
              <a:gd name="connsiteY428" fmla="*/ 1438142 h 2380521"/>
              <a:gd name="connsiteX429" fmla="*/ 6796696 w 8023328"/>
              <a:gd name="connsiteY429" fmla="*/ 1423353 h 2380521"/>
              <a:gd name="connsiteX430" fmla="*/ 155518 w 8023328"/>
              <a:gd name="connsiteY430" fmla="*/ 1355896 h 2380521"/>
              <a:gd name="connsiteX431" fmla="*/ 167916 w 8023328"/>
              <a:gd name="connsiteY431" fmla="*/ 1368293 h 2380521"/>
              <a:gd name="connsiteX432" fmla="*/ 155518 w 8023328"/>
              <a:gd name="connsiteY432" fmla="*/ 1382149 h 2380521"/>
              <a:gd name="connsiteX433" fmla="*/ 141662 w 8023328"/>
              <a:gd name="connsiteY433" fmla="*/ 1368293 h 2380521"/>
              <a:gd name="connsiteX434" fmla="*/ 155518 w 8023328"/>
              <a:gd name="connsiteY434" fmla="*/ 1355896 h 2380521"/>
              <a:gd name="connsiteX435" fmla="*/ 83230 w 8023328"/>
              <a:gd name="connsiteY435" fmla="*/ 1355896 h 2380521"/>
              <a:gd name="connsiteX436" fmla="*/ 97086 w 8023328"/>
              <a:gd name="connsiteY436" fmla="*/ 1368293 h 2380521"/>
              <a:gd name="connsiteX437" fmla="*/ 83230 w 8023328"/>
              <a:gd name="connsiteY437" fmla="*/ 1382149 h 2380521"/>
              <a:gd name="connsiteX438" fmla="*/ 70832 w 8023328"/>
              <a:gd name="connsiteY438" fmla="*/ 1368293 h 2380521"/>
              <a:gd name="connsiteX439" fmla="*/ 83230 w 8023328"/>
              <a:gd name="connsiteY439" fmla="*/ 1355896 h 2380521"/>
              <a:gd name="connsiteX440" fmla="*/ 11994 w 8023328"/>
              <a:gd name="connsiteY440" fmla="*/ 1355896 h 2380521"/>
              <a:gd name="connsiteX441" fmla="*/ 26235 w 8023328"/>
              <a:gd name="connsiteY441" fmla="*/ 1368293 h 2380521"/>
              <a:gd name="connsiteX442" fmla="*/ 11994 w 8023328"/>
              <a:gd name="connsiteY442" fmla="*/ 1382149 h 2380521"/>
              <a:gd name="connsiteX443" fmla="*/ 2 w 8023328"/>
              <a:gd name="connsiteY443" fmla="*/ 1368293 h 2380521"/>
              <a:gd name="connsiteX444" fmla="*/ 11994 w 8023328"/>
              <a:gd name="connsiteY444" fmla="*/ 1355896 h 2380521"/>
              <a:gd name="connsiteX445" fmla="*/ 7294422 w 8023328"/>
              <a:gd name="connsiteY445" fmla="*/ 1352524 h 2380521"/>
              <a:gd name="connsiteX446" fmla="*/ 7308278 w 8023328"/>
              <a:gd name="connsiteY446" fmla="*/ 1367109 h 2380521"/>
              <a:gd name="connsiteX447" fmla="*/ 7294422 w 8023328"/>
              <a:gd name="connsiteY447" fmla="*/ 1378777 h 2380521"/>
              <a:gd name="connsiteX448" fmla="*/ 7282025 w 8023328"/>
              <a:gd name="connsiteY448" fmla="*/ 1367109 h 2380521"/>
              <a:gd name="connsiteX449" fmla="*/ 7294422 w 8023328"/>
              <a:gd name="connsiteY449" fmla="*/ 1352524 h 2380521"/>
              <a:gd name="connsiteX450" fmla="*/ 7223591 w 8023328"/>
              <a:gd name="connsiteY450" fmla="*/ 1352524 h 2380521"/>
              <a:gd name="connsiteX451" fmla="*/ 7237447 w 8023328"/>
              <a:gd name="connsiteY451" fmla="*/ 1367109 h 2380521"/>
              <a:gd name="connsiteX452" fmla="*/ 7223591 w 8023328"/>
              <a:gd name="connsiteY452" fmla="*/ 1378777 h 2380521"/>
              <a:gd name="connsiteX453" fmla="*/ 7211194 w 8023328"/>
              <a:gd name="connsiteY453" fmla="*/ 1367109 h 2380521"/>
              <a:gd name="connsiteX454" fmla="*/ 7223591 w 8023328"/>
              <a:gd name="connsiteY454" fmla="*/ 1352524 h 2380521"/>
              <a:gd name="connsiteX455" fmla="*/ 7155152 w 8023328"/>
              <a:gd name="connsiteY455" fmla="*/ 1352524 h 2380521"/>
              <a:gd name="connsiteX456" fmla="*/ 7169940 w 8023328"/>
              <a:gd name="connsiteY456" fmla="*/ 1367109 h 2380521"/>
              <a:gd name="connsiteX457" fmla="*/ 7155152 w 8023328"/>
              <a:gd name="connsiteY457" fmla="*/ 1378777 h 2380521"/>
              <a:gd name="connsiteX458" fmla="*/ 7140364 w 8023328"/>
              <a:gd name="connsiteY458" fmla="*/ 1367109 h 2380521"/>
              <a:gd name="connsiteX459" fmla="*/ 7155152 w 8023328"/>
              <a:gd name="connsiteY459" fmla="*/ 1352524 h 2380521"/>
              <a:gd name="connsiteX460" fmla="*/ 7084322 w 8023328"/>
              <a:gd name="connsiteY460" fmla="*/ 1352524 h 2380521"/>
              <a:gd name="connsiteX461" fmla="*/ 7099111 w 8023328"/>
              <a:gd name="connsiteY461" fmla="*/ 1367109 h 2380521"/>
              <a:gd name="connsiteX462" fmla="*/ 7084322 w 8023328"/>
              <a:gd name="connsiteY462" fmla="*/ 1378777 h 2380521"/>
              <a:gd name="connsiteX463" fmla="*/ 7069533 w 8023328"/>
              <a:gd name="connsiteY463" fmla="*/ 1367109 h 2380521"/>
              <a:gd name="connsiteX464" fmla="*/ 7084322 w 8023328"/>
              <a:gd name="connsiteY464" fmla="*/ 1352524 h 2380521"/>
              <a:gd name="connsiteX465" fmla="*/ 7013492 w 8023328"/>
              <a:gd name="connsiteY465" fmla="*/ 1352524 h 2380521"/>
              <a:gd name="connsiteX466" fmla="*/ 7028280 w 8023328"/>
              <a:gd name="connsiteY466" fmla="*/ 1367109 h 2380521"/>
              <a:gd name="connsiteX467" fmla="*/ 7013492 w 8023328"/>
              <a:gd name="connsiteY467" fmla="*/ 1378777 h 2380521"/>
              <a:gd name="connsiteX468" fmla="*/ 6998704 w 8023328"/>
              <a:gd name="connsiteY468" fmla="*/ 1367109 h 2380521"/>
              <a:gd name="connsiteX469" fmla="*/ 7013492 w 8023328"/>
              <a:gd name="connsiteY469" fmla="*/ 1352524 h 2380521"/>
              <a:gd name="connsiteX470" fmla="*/ 6939085 w 8023328"/>
              <a:gd name="connsiteY470" fmla="*/ 1352524 h 2380521"/>
              <a:gd name="connsiteX471" fmla="*/ 6950753 w 8023328"/>
              <a:gd name="connsiteY471" fmla="*/ 1367701 h 2380521"/>
              <a:gd name="connsiteX472" fmla="*/ 6939085 w 8023328"/>
              <a:gd name="connsiteY472" fmla="*/ 1382120 h 2380521"/>
              <a:gd name="connsiteX473" fmla="*/ 6924500 w 8023328"/>
              <a:gd name="connsiteY473" fmla="*/ 1367701 h 2380521"/>
              <a:gd name="connsiteX474" fmla="*/ 6939085 w 8023328"/>
              <a:gd name="connsiteY474" fmla="*/ 1352524 h 2380521"/>
              <a:gd name="connsiteX475" fmla="*/ 6867525 w 8023328"/>
              <a:gd name="connsiteY475" fmla="*/ 1352524 h 2380521"/>
              <a:gd name="connsiteX476" fmla="*/ 6879922 w 8023328"/>
              <a:gd name="connsiteY476" fmla="*/ 1367701 h 2380521"/>
              <a:gd name="connsiteX477" fmla="*/ 6867525 w 8023328"/>
              <a:gd name="connsiteY477" fmla="*/ 1382120 h 2380521"/>
              <a:gd name="connsiteX478" fmla="*/ 6853669 w 8023328"/>
              <a:gd name="connsiteY478" fmla="*/ 1367701 h 2380521"/>
              <a:gd name="connsiteX479" fmla="*/ 6867525 w 8023328"/>
              <a:gd name="connsiteY479" fmla="*/ 1352524 h 2380521"/>
              <a:gd name="connsiteX480" fmla="*/ 6796696 w 8023328"/>
              <a:gd name="connsiteY480" fmla="*/ 1352524 h 2380521"/>
              <a:gd name="connsiteX481" fmla="*/ 6809093 w 8023328"/>
              <a:gd name="connsiteY481" fmla="*/ 1367701 h 2380521"/>
              <a:gd name="connsiteX482" fmla="*/ 6796696 w 8023328"/>
              <a:gd name="connsiteY482" fmla="*/ 1382120 h 2380521"/>
              <a:gd name="connsiteX483" fmla="*/ 6782840 w 8023328"/>
              <a:gd name="connsiteY483" fmla="*/ 1367701 h 2380521"/>
              <a:gd name="connsiteX484" fmla="*/ 6796696 w 8023328"/>
              <a:gd name="connsiteY484" fmla="*/ 1352524 h 2380521"/>
              <a:gd name="connsiteX485" fmla="*/ 6724405 w 8023328"/>
              <a:gd name="connsiteY485" fmla="*/ 1352524 h 2380521"/>
              <a:gd name="connsiteX486" fmla="*/ 6738261 w 8023328"/>
              <a:gd name="connsiteY486" fmla="*/ 1367701 h 2380521"/>
              <a:gd name="connsiteX487" fmla="*/ 6724405 w 8023328"/>
              <a:gd name="connsiteY487" fmla="*/ 1382120 h 2380521"/>
              <a:gd name="connsiteX488" fmla="*/ 6712008 w 8023328"/>
              <a:gd name="connsiteY488" fmla="*/ 1367701 h 2380521"/>
              <a:gd name="connsiteX489" fmla="*/ 6724405 w 8023328"/>
              <a:gd name="connsiteY489" fmla="*/ 1352524 h 2380521"/>
              <a:gd name="connsiteX490" fmla="*/ 6653576 w 8023328"/>
              <a:gd name="connsiteY490" fmla="*/ 1352524 h 2380521"/>
              <a:gd name="connsiteX491" fmla="*/ 6667432 w 8023328"/>
              <a:gd name="connsiteY491" fmla="*/ 1367701 h 2380521"/>
              <a:gd name="connsiteX492" fmla="*/ 6653576 w 8023328"/>
              <a:gd name="connsiteY492" fmla="*/ 1382120 h 2380521"/>
              <a:gd name="connsiteX493" fmla="*/ 6641179 w 8023328"/>
              <a:gd name="connsiteY493" fmla="*/ 1367701 h 2380521"/>
              <a:gd name="connsiteX494" fmla="*/ 6653576 w 8023328"/>
              <a:gd name="connsiteY494" fmla="*/ 1352524 h 2380521"/>
              <a:gd name="connsiteX495" fmla="*/ 7223591 w 8023328"/>
              <a:gd name="connsiteY495" fmla="*/ 1281693 h 2380521"/>
              <a:gd name="connsiteX496" fmla="*/ 7237447 w 8023328"/>
              <a:gd name="connsiteY496" fmla="*/ 1295549 h 2380521"/>
              <a:gd name="connsiteX497" fmla="*/ 7223591 w 8023328"/>
              <a:gd name="connsiteY497" fmla="*/ 1307946 h 2380521"/>
              <a:gd name="connsiteX498" fmla="*/ 7211194 w 8023328"/>
              <a:gd name="connsiteY498" fmla="*/ 1295549 h 2380521"/>
              <a:gd name="connsiteX499" fmla="*/ 7223591 w 8023328"/>
              <a:gd name="connsiteY499" fmla="*/ 1281693 h 2380521"/>
              <a:gd name="connsiteX500" fmla="*/ 7155152 w 8023328"/>
              <a:gd name="connsiteY500" fmla="*/ 1281693 h 2380521"/>
              <a:gd name="connsiteX501" fmla="*/ 7169940 w 8023328"/>
              <a:gd name="connsiteY501" fmla="*/ 1295549 h 2380521"/>
              <a:gd name="connsiteX502" fmla="*/ 7155152 w 8023328"/>
              <a:gd name="connsiteY502" fmla="*/ 1307946 h 2380521"/>
              <a:gd name="connsiteX503" fmla="*/ 7140364 w 8023328"/>
              <a:gd name="connsiteY503" fmla="*/ 1295549 h 2380521"/>
              <a:gd name="connsiteX504" fmla="*/ 7155152 w 8023328"/>
              <a:gd name="connsiteY504" fmla="*/ 1281693 h 2380521"/>
              <a:gd name="connsiteX505" fmla="*/ 7084322 w 8023328"/>
              <a:gd name="connsiteY505" fmla="*/ 1281693 h 2380521"/>
              <a:gd name="connsiteX506" fmla="*/ 7099111 w 8023328"/>
              <a:gd name="connsiteY506" fmla="*/ 1295549 h 2380521"/>
              <a:gd name="connsiteX507" fmla="*/ 7084322 w 8023328"/>
              <a:gd name="connsiteY507" fmla="*/ 1307946 h 2380521"/>
              <a:gd name="connsiteX508" fmla="*/ 7069533 w 8023328"/>
              <a:gd name="connsiteY508" fmla="*/ 1295549 h 2380521"/>
              <a:gd name="connsiteX509" fmla="*/ 7084322 w 8023328"/>
              <a:gd name="connsiteY509" fmla="*/ 1281693 h 2380521"/>
              <a:gd name="connsiteX510" fmla="*/ 7013492 w 8023328"/>
              <a:gd name="connsiteY510" fmla="*/ 1281693 h 2380521"/>
              <a:gd name="connsiteX511" fmla="*/ 7028280 w 8023328"/>
              <a:gd name="connsiteY511" fmla="*/ 1295549 h 2380521"/>
              <a:gd name="connsiteX512" fmla="*/ 7013492 w 8023328"/>
              <a:gd name="connsiteY512" fmla="*/ 1307946 h 2380521"/>
              <a:gd name="connsiteX513" fmla="*/ 6998704 w 8023328"/>
              <a:gd name="connsiteY513" fmla="*/ 1295549 h 2380521"/>
              <a:gd name="connsiteX514" fmla="*/ 7013492 w 8023328"/>
              <a:gd name="connsiteY514" fmla="*/ 1281693 h 2380521"/>
              <a:gd name="connsiteX515" fmla="*/ 6939085 w 8023328"/>
              <a:gd name="connsiteY515" fmla="*/ 1281693 h 2380521"/>
              <a:gd name="connsiteX516" fmla="*/ 6950753 w 8023328"/>
              <a:gd name="connsiteY516" fmla="*/ 1295549 h 2380521"/>
              <a:gd name="connsiteX517" fmla="*/ 6939085 w 8023328"/>
              <a:gd name="connsiteY517" fmla="*/ 1307946 h 2380521"/>
              <a:gd name="connsiteX518" fmla="*/ 6924500 w 8023328"/>
              <a:gd name="connsiteY518" fmla="*/ 1295549 h 2380521"/>
              <a:gd name="connsiteX519" fmla="*/ 6939085 w 8023328"/>
              <a:gd name="connsiteY519" fmla="*/ 1281693 h 2380521"/>
              <a:gd name="connsiteX520" fmla="*/ 6867525 w 8023328"/>
              <a:gd name="connsiteY520" fmla="*/ 1281693 h 2380521"/>
              <a:gd name="connsiteX521" fmla="*/ 6879922 w 8023328"/>
              <a:gd name="connsiteY521" fmla="*/ 1295549 h 2380521"/>
              <a:gd name="connsiteX522" fmla="*/ 6867525 w 8023328"/>
              <a:gd name="connsiteY522" fmla="*/ 1307946 h 2380521"/>
              <a:gd name="connsiteX523" fmla="*/ 6853669 w 8023328"/>
              <a:gd name="connsiteY523" fmla="*/ 1295549 h 2380521"/>
              <a:gd name="connsiteX524" fmla="*/ 6867525 w 8023328"/>
              <a:gd name="connsiteY524" fmla="*/ 1281693 h 2380521"/>
              <a:gd name="connsiteX525" fmla="*/ 6796696 w 8023328"/>
              <a:gd name="connsiteY525" fmla="*/ 1281693 h 2380521"/>
              <a:gd name="connsiteX526" fmla="*/ 6809093 w 8023328"/>
              <a:gd name="connsiteY526" fmla="*/ 1295549 h 2380521"/>
              <a:gd name="connsiteX527" fmla="*/ 6796696 w 8023328"/>
              <a:gd name="connsiteY527" fmla="*/ 1307946 h 2380521"/>
              <a:gd name="connsiteX528" fmla="*/ 6782840 w 8023328"/>
              <a:gd name="connsiteY528" fmla="*/ 1295549 h 2380521"/>
              <a:gd name="connsiteX529" fmla="*/ 6796696 w 8023328"/>
              <a:gd name="connsiteY529" fmla="*/ 1281693 h 2380521"/>
              <a:gd name="connsiteX530" fmla="*/ 6724405 w 8023328"/>
              <a:gd name="connsiteY530" fmla="*/ 1281693 h 2380521"/>
              <a:gd name="connsiteX531" fmla="*/ 6738261 w 8023328"/>
              <a:gd name="connsiteY531" fmla="*/ 1295549 h 2380521"/>
              <a:gd name="connsiteX532" fmla="*/ 6724405 w 8023328"/>
              <a:gd name="connsiteY532" fmla="*/ 1307946 h 2380521"/>
              <a:gd name="connsiteX533" fmla="*/ 6712008 w 8023328"/>
              <a:gd name="connsiteY533" fmla="*/ 1295549 h 2380521"/>
              <a:gd name="connsiteX534" fmla="*/ 6724405 w 8023328"/>
              <a:gd name="connsiteY534" fmla="*/ 1281693 h 2380521"/>
              <a:gd name="connsiteX535" fmla="*/ 6653576 w 8023328"/>
              <a:gd name="connsiteY535" fmla="*/ 1281693 h 2380521"/>
              <a:gd name="connsiteX536" fmla="*/ 6667432 w 8023328"/>
              <a:gd name="connsiteY536" fmla="*/ 1295549 h 2380521"/>
              <a:gd name="connsiteX537" fmla="*/ 6653576 w 8023328"/>
              <a:gd name="connsiteY537" fmla="*/ 1307946 h 2380521"/>
              <a:gd name="connsiteX538" fmla="*/ 6641179 w 8023328"/>
              <a:gd name="connsiteY538" fmla="*/ 1295549 h 2380521"/>
              <a:gd name="connsiteX539" fmla="*/ 6653576 w 8023328"/>
              <a:gd name="connsiteY539" fmla="*/ 1281693 h 2380521"/>
              <a:gd name="connsiteX540" fmla="*/ 6582745 w 8023328"/>
              <a:gd name="connsiteY540" fmla="*/ 1281693 h 2380521"/>
              <a:gd name="connsiteX541" fmla="*/ 6596601 w 8023328"/>
              <a:gd name="connsiteY541" fmla="*/ 1295549 h 2380521"/>
              <a:gd name="connsiteX542" fmla="*/ 6582745 w 8023328"/>
              <a:gd name="connsiteY542" fmla="*/ 1307946 h 2380521"/>
              <a:gd name="connsiteX543" fmla="*/ 6570348 w 8023328"/>
              <a:gd name="connsiteY543" fmla="*/ 1295549 h 2380521"/>
              <a:gd name="connsiteX544" fmla="*/ 6582745 w 8023328"/>
              <a:gd name="connsiteY544" fmla="*/ 1281693 h 2380521"/>
              <a:gd name="connsiteX545" fmla="*/ 6510933 w 8023328"/>
              <a:gd name="connsiteY545" fmla="*/ 1281693 h 2380521"/>
              <a:gd name="connsiteX546" fmla="*/ 6525722 w 8023328"/>
              <a:gd name="connsiteY546" fmla="*/ 1295549 h 2380521"/>
              <a:gd name="connsiteX547" fmla="*/ 6510933 w 8023328"/>
              <a:gd name="connsiteY547" fmla="*/ 1307946 h 2380521"/>
              <a:gd name="connsiteX548" fmla="*/ 6496144 w 8023328"/>
              <a:gd name="connsiteY548" fmla="*/ 1295549 h 2380521"/>
              <a:gd name="connsiteX549" fmla="*/ 6510933 w 8023328"/>
              <a:gd name="connsiteY549" fmla="*/ 1281693 h 2380521"/>
              <a:gd name="connsiteX550" fmla="*/ 6440492 w 8023328"/>
              <a:gd name="connsiteY550" fmla="*/ 1281693 h 2380521"/>
              <a:gd name="connsiteX551" fmla="*/ 6454911 w 8023328"/>
              <a:gd name="connsiteY551" fmla="*/ 1295549 h 2380521"/>
              <a:gd name="connsiteX552" fmla="*/ 6440492 w 8023328"/>
              <a:gd name="connsiteY552" fmla="*/ 1307946 h 2380521"/>
              <a:gd name="connsiteX553" fmla="*/ 6425315 w 8023328"/>
              <a:gd name="connsiteY553" fmla="*/ 1295549 h 2380521"/>
              <a:gd name="connsiteX554" fmla="*/ 6440492 w 8023328"/>
              <a:gd name="connsiteY554" fmla="*/ 1281693 h 2380521"/>
              <a:gd name="connsiteX555" fmla="*/ 6369273 w 8023328"/>
              <a:gd name="connsiteY555" fmla="*/ 1281693 h 2380521"/>
              <a:gd name="connsiteX556" fmla="*/ 6384062 w 8023328"/>
              <a:gd name="connsiteY556" fmla="*/ 1296482 h 2380521"/>
              <a:gd name="connsiteX557" fmla="*/ 6369273 w 8023328"/>
              <a:gd name="connsiteY557" fmla="*/ 1311271 h 2380521"/>
              <a:gd name="connsiteX558" fmla="*/ 6354484 w 8023328"/>
              <a:gd name="connsiteY558" fmla="*/ 1296482 h 2380521"/>
              <a:gd name="connsiteX559" fmla="*/ 6369273 w 8023328"/>
              <a:gd name="connsiteY559" fmla="*/ 1281693 h 2380521"/>
              <a:gd name="connsiteX560" fmla="*/ 5799257 w 8023328"/>
              <a:gd name="connsiteY560" fmla="*/ 1281693 h 2380521"/>
              <a:gd name="connsiteX561" fmla="*/ 5814045 w 8023328"/>
              <a:gd name="connsiteY561" fmla="*/ 1296482 h 2380521"/>
              <a:gd name="connsiteX562" fmla="*/ 5799257 w 8023328"/>
              <a:gd name="connsiteY562" fmla="*/ 1311271 h 2380521"/>
              <a:gd name="connsiteX563" fmla="*/ 5784469 w 8023328"/>
              <a:gd name="connsiteY563" fmla="*/ 1296482 h 2380521"/>
              <a:gd name="connsiteX564" fmla="*/ 5799257 w 8023328"/>
              <a:gd name="connsiteY564" fmla="*/ 1281693 h 2380521"/>
              <a:gd name="connsiteX565" fmla="*/ 5724122 w 8023328"/>
              <a:gd name="connsiteY565" fmla="*/ 1281693 h 2380521"/>
              <a:gd name="connsiteX566" fmla="*/ 5736519 w 8023328"/>
              <a:gd name="connsiteY566" fmla="*/ 1296482 h 2380521"/>
              <a:gd name="connsiteX567" fmla="*/ 5724122 w 8023328"/>
              <a:gd name="connsiteY567" fmla="*/ 1311271 h 2380521"/>
              <a:gd name="connsiteX568" fmla="*/ 5710266 w 8023328"/>
              <a:gd name="connsiteY568" fmla="*/ 1296482 h 2380521"/>
              <a:gd name="connsiteX569" fmla="*/ 5724122 w 8023328"/>
              <a:gd name="connsiteY569" fmla="*/ 1281693 h 2380521"/>
              <a:gd name="connsiteX570" fmla="*/ 5653291 w 8023328"/>
              <a:gd name="connsiteY570" fmla="*/ 1281693 h 2380521"/>
              <a:gd name="connsiteX571" fmla="*/ 5665688 w 8023328"/>
              <a:gd name="connsiteY571" fmla="*/ 1296482 h 2380521"/>
              <a:gd name="connsiteX572" fmla="*/ 5653291 w 8023328"/>
              <a:gd name="connsiteY572" fmla="*/ 1311271 h 2380521"/>
              <a:gd name="connsiteX573" fmla="*/ 5639435 w 8023328"/>
              <a:gd name="connsiteY573" fmla="*/ 1296482 h 2380521"/>
              <a:gd name="connsiteX574" fmla="*/ 5653291 w 8023328"/>
              <a:gd name="connsiteY574" fmla="*/ 1281693 h 2380521"/>
              <a:gd name="connsiteX575" fmla="*/ 5582461 w 8023328"/>
              <a:gd name="connsiteY575" fmla="*/ 1281693 h 2380521"/>
              <a:gd name="connsiteX576" fmla="*/ 5594858 w 8023328"/>
              <a:gd name="connsiteY576" fmla="*/ 1296482 h 2380521"/>
              <a:gd name="connsiteX577" fmla="*/ 5582461 w 8023328"/>
              <a:gd name="connsiteY577" fmla="*/ 1311271 h 2380521"/>
              <a:gd name="connsiteX578" fmla="*/ 5568605 w 8023328"/>
              <a:gd name="connsiteY578" fmla="*/ 1296482 h 2380521"/>
              <a:gd name="connsiteX579" fmla="*/ 5582461 w 8023328"/>
              <a:gd name="connsiteY579" fmla="*/ 1281693 h 2380521"/>
              <a:gd name="connsiteX580" fmla="*/ 5510171 w 8023328"/>
              <a:gd name="connsiteY580" fmla="*/ 1281693 h 2380521"/>
              <a:gd name="connsiteX581" fmla="*/ 5524027 w 8023328"/>
              <a:gd name="connsiteY581" fmla="*/ 1296482 h 2380521"/>
              <a:gd name="connsiteX582" fmla="*/ 5510171 w 8023328"/>
              <a:gd name="connsiteY582" fmla="*/ 1311271 h 2380521"/>
              <a:gd name="connsiteX583" fmla="*/ 5497774 w 8023328"/>
              <a:gd name="connsiteY583" fmla="*/ 1296482 h 2380521"/>
              <a:gd name="connsiteX584" fmla="*/ 5510171 w 8023328"/>
              <a:gd name="connsiteY584" fmla="*/ 1281693 h 2380521"/>
              <a:gd name="connsiteX585" fmla="*/ 5438937 w 8023328"/>
              <a:gd name="connsiteY585" fmla="*/ 1281693 h 2380521"/>
              <a:gd name="connsiteX586" fmla="*/ 5453178 w 8023328"/>
              <a:gd name="connsiteY586" fmla="*/ 1296482 h 2380521"/>
              <a:gd name="connsiteX587" fmla="*/ 5438937 w 8023328"/>
              <a:gd name="connsiteY587" fmla="*/ 1311271 h 2380521"/>
              <a:gd name="connsiteX588" fmla="*/ 5426945 w 8023328"/>
              <a:gd name="connsiteY588" fmla="*/ 1296482 h 2380521"/>
              <a:gd name="connsiteX589" fmla="*/ 5438937 w 8023328"/>
              <a:gd name="connsiteY589" fmla="*/ 1281693 h 2380521"/>
              <a:gd name="connsiteX590" fmla="*/ 5368510 w 8023328"/>
              <a:gd name="connsiteY590" fmla="*/ 1281693 h 2380521"/>
              <a:gd name="connsiteX591" fmla="*/ 5382366 w 8023328"/>
              <a:gd name="connsiteY591" fmla="*/ 1296482 h 2380521"/>
              <a:gd name="connsiteX592" fmla="*/ 5368510 w 8023328"/>
              <a:gd name="connsiteY592" fmla="*/ 1311271 h 2380521"/>
              <a:gd name="connsiteX593" fmla="*/ 5356113 w 8023328"/>
              <a:gd name="connsiteY593" fmla="*/ 1296482 h 2380521"/>
              <a:gd name="connsiteX594" fmla="*/ 5368510 w 8023328"/>
              <a:gd name="connsiteY594" fmla="*/ 1281693 h 2380521"/>
              <a:gd name="connsiteX595" fmla="*/ 5296699 w 8023328"/>
              <a:gd name="connsiteY595" fmla="*/ 1281693 h 2380521"/>
              <a:gd name="connsiteX596" fmla="*/ 5311488 w 8023328"/>
              <a:gd name="connsiteY596" fmla="*/ 1296482 h 2380521"/>
              <a:gd name="connsiteX597" fmla="*/ 5296699 w 8023328"/>
              <a:gd name="connsiteY597" fmla="*/ 1311271 h 2380521"/>
              <a:gd name="connsiteX598" fmla="*/ 5281910 w 8023328"/>
              <a:gd name="connsiteY598" fmla="*/ 1296482 h 2380521"/>
              <a:gd name="connsiteX599" fmla="*/ 5296699 w 8023328"/>
              <a:gd name="connsiteY599" fmla="*/ 1281693 h 2380521"/>
              <a:gd name="connsiteX600" fmla="*/ 5225869 w 8023328"/>
              <a:gd name="connsiteY600" fmla="*/ 1281693 h 2380521"/>
              <a:gd name="connsiteX601" fmla="*/ 5240657 w 8023328"/>
              <a:gd name="connsiteY601" fmla="*/ 1296482 h 2380521"/>
              <a:gd name="connsiteX602" fmla="*/ 5225869 w 8023328"/>
              <a:gd name="connsiteY602" fmla="*/ 1311271 h 2380521"/>
              <a:gd name="connsiteX603" fmla="*/ 5211081 w 8023328"/>
              <a:gd name="connsiteY603" fmla="*/ 1296482 h 2380521"/>
              <a:gd name="connsiteX604" fmla="*/ 5225869 w 8023328"/>
              <a:gd name="connsiteY604" fmla="*/ 1281693 h 2380521"/>
              <a:gd name="connsiteX605" fmla="*/ 5154105 w 8023328"/>
              <a:gd name="connsiteY605" fmla="*/ 1281693 h 2380521"/>
              <a:gd name="connsiteX606" fmla="*/ 5166502 w 8023328"/>
              <a:gd name="connsiteY606" fmla="*/ 1296482 h 2380521"/>
              <a:gd name="connsiteX607" fmla="*/ 5154105 w 8023328"/>
              <a:gd name="connsiteY607" fmla="*/ 1311271 h 2380521"/>
              <a:gd name="connsiteX608" fmla="*/ 5140249 w 8023328"/>
              <a:gd name="connsiteY608" fmla="*/ 1296482 h 2380521"/>
              <a:gd name="connsiteX609" fmla="*/ 5154105 w 8023328"/>
              <a:gd name="connsiteY609" fmla="*/ 1281693 h 2380521"/>
              <a:gd name="connsiteX610" fmla="*/ 5083276 w 8023328"/>
              <a:gd name="connsiteY610" fmla="*/ 1281693 h 2380521"/>
              <a:gd name="connsiteX611" fmla="*/ 5095673 w 8023328"/>
              <a:gd name="connsiteY611" fmla="*/ 1296482 h 2380521"/>
              <a:gd name="connsiteX612" fmla="*/ 5083276 w 8023328"/>
              <a:gd name="connsiteY612" fmla="*/ 1311271 h 2380521"/>
              <a:gd name="connsiteX613" fmla="*/ 5069420 w 8023328"/>
              <a:gd name="connsiteY613" fmla="*/ 1296482 h 2380521"/>
              <a:gd name="connsiteX614" fmla="*/ 5083276 w 8023328"/>
              <a:gd name="connsiteY614" fmla="*/ 1281693 h 2380521"/>
              <a:gd name="connsiteX615" fmla="*/ 5012445 w 8023328"/>
              <a:gd name="connsiteY615" fmla="*/ 1281693 h 2380521"/>
              <a:gd name="connsiteX616" fmla="*/ 5024842 w 8023328"/>
              <a:gd name="connsiteY616" fmla="*/ 1296482 h 2380521"/>
              <a:gd name="connsiteX617" fmla="*/ 5012445 w 8023328"/>
              <a:gd name="connsiteY617" fmla="*/ 1311271 h 2380521"/>
              <a:gd name="connsiteX618" fmla="*/ 4998589 w 8023328"/>
              <a:gd name="connsiteY618" fmla="*/ 1296482 h 2380521"/>
              <a:gd name="connsiteX619" fmla="*/ 5012445 w 8023328"/>
              <a:gd name="connsiteY619" fmla="*/ 1281693 h 2380521"/>
              <a:gd name="connsiteX620" fmla="*/ 4940157 w 8023328"/>
              <a:gd name="connsiteY620" fmla="*/ 1281693 h 2380521"/>
              <a:gd name="connsiteX621" fmla="*/ 4954013 w 8023328"/>
              <a:gd name="connsiteY621" fmla="*/ 1296482 h 2380521"/>
              <a:gd name="connsiteX622" fmla="*/ 4940157 w 8023328"/>
              <a:gd name="connsiteY622" fmla="*/ 1311271 h 2380521"/>
              <a:gd name="connsiteX623" fmla="*/ 4927760 w 8023328"/>
              <a:gd name="connsiteY623" fmla="*/ 1296482 h 2380521"/>
              <a:gd name="connsiteX624" fmla="*/ 4940157 w 8023328"/>
              <a:gd name="connsiteY624" fmla="*/ 1281693 h 2380521"/>
              <a:gd name="connsiteX625" fmla="*/ 4865953 w 8023328"/>
              <a:gd name="connsiteY625" fmla="*/ 1281693 h 2380521"/>
              <a:gd name="connsiteX626" fmla="*/ 4879809 w 8023328"/>
              <a:gd name="connsiteY626" fmla="*/ 1296482 h 2380521"/>
              <a:gd name="connsiteX627" fmla="*/ 4865953 w 8023328"/>
              <a:gd name="connsiteY627" fmla="*/ 1311271 h 2380521"/>
              <a:gd name="connsiteX628" fmla="*/ 4853556 w 8023328"/>
              <a:gd name="connsiteY628" fmla="*/ 1296482 h 2380521"/>
              <a:gd name="connsiteX629" fmla="*/ 4865953 w 8023328"/>
              <a:gd name="connsiteY629" fmla="*/ 1281693 h 2380521"/>
              <a:gd name="connsiteX630" fmla="*/ 4795122 w 8023328"/>
              <a:gd name="connsiteY630" fmla="*/ 1281693 h 2380521"/>
              <a:gd name="connsiteX631" fmla="*/ 4808978 w 8023328"/>
              <a:gd name="connsiteY631" fmla="*/ 1296482 h 2380521"/>
              <a:gd name="connsiteX632" fmla="*/ 4795122 w 8023328"/>
              <a:gd name="connsiteY632" fmla="*/ 1311271 h 2380521"/>
              <a:gd name="connsiteX633" fmla="*/ 4782725 w 8023328"/>
              <a:gd name="connsiteY633" fmla="*/ 1296482 h 2380521"/>
              <a:gd name="connsiteX634" fmla="*/ 4795122 w 8023328"/>
              <a:gd name="connsiteY634" fmla="*/ 1281693 h 2380521"/>
              <a:gd name="connsiteX635" fmla="*/ 4726684 w 8023328"/>
              <a:gd name="connsiteY635" fmla="*/ 1281693 h 2380521"/>
              <a:gd name="connsiteX636" fmla="*/ 4741472 w 8023328"/>
              <a:gd name="connsiteY636" fmla="*/ 1296482 h 2380521"/>
              <a:gd name="connsiteX637" fmla="*/ 4726684 w 8023328"/>
              <a:gd name="connsiteY637" fmla="*/ 1311271 h 2380521"/>
              <a:gd name="connsiteX638" fmla="*/ 4711896 w 8023328"/>
              <a:gd name="connsiteY638" fmla="*/ 1296482 h 2380521"/>
              <a:gd name="connsiteX639" fmla="*/ 4726684 w 8023328"/>
              <a:gd name="connsiteY639" fmla="*/ 1281693 h 2380521"/>
              <a:gd name="connsiteX640" fmla="*/ 4655853 w 8023328"/>
              <a:gd name="connsiteY640" fmla="*/ 1281693 h 2380521"/>
              <a:gd name="connsiteX641" fmla="*/ 4670642 w 8023328"/>
              <a:gd name="connsiteY641" fmla="*/ 1294090 h 2380521"/>
              <a:gd name="connsiteX642" fmla="*/ 4655853 w 8023328"/>
              <a:gd name="connsiteY642" fmla="*/ 1307946 h 2380521"/>
              <a:gd name="connsiteX643" fmla="*/ 4641064 w 8023328"/>
              <a:gd name="connsiteY643" fmla="*/ 1294090 h 2380521"/>
              <a:gd name="connsiteX644" fmla="*/ 4655853 w 8023328"/>
              <a:gd name="connsiteY644" fmla="*/ 1281693 h 2380521"/>
              <a:gd name="connsiteX645" fmla="*/ 4585023 w 8023328"/>
              <a:gd name="connsiteY645" fmla="*/ 1281693 h 2380521"/>
              <a:gd name="connsiteX646" fmla="*/ 4599811 w 8023328"/>
              <a:gd name="connsiteY646" fmla="*/ 1294090 h 2380521"/>
              <a:gd name="connsiteX647" fmla="*/ 4585023 w 8023328"/>
              <a:gd name="connsiteY647" fmla="*/ 1307946 h 2380521"/>
              <a:gd name="connsiteX648" fmla="*/ 4570235 w 8023328"/>
              <a:gd name="connsiteY648" fmla="*/ 1294090 h 2380521"/>
              <a:gd name="connsiteX649" fmla="*/ 4585023 w 8023328"/>
              <a:gd name="connsiteY649" fmla="*/ 1281693 h 2380521"/>
              <a:gd name="connsiteX650" fmla="*/ 226355 w 8023328"/>
              <a:gd name="connsiteY650" fmla="*/ 1281693 h 2380521"/>
              <a:gd name="connsiteX651" fmla="*/ 238753 w 8023328"/>
              <a:gd name="connsiteY651" fmla="*/ 1296871 h 2380521"/>
              <a:gd name="connsiteX652" fmla="*/ 226355 w 8023328"/>
              <a:gd name="connsiteY652" fmla="*/ 1311291 h 2380521"/>
              <a:gd name="connsiteX653" fmla="*/ 212499 w 8023328"/>
              <a:gd name="connsiteY653" fmla="*/ 1296871 h 2380521"/>
              <a:gd name="connsiteX654" fmla="*/ 226355 w 8023328"/>
              <a:gd name="connsiteY654" fmla="*/ 1281693 h 2380521"/>
              <a:gd name="connsiteX655" fmla="*/ 155522 w 8023328"/>
              <a:gd name="connsiteY655" fmla="*/ 1281693 h 2380521"/>
              <a:gd name="connsiteX656" fmla="*/ 167919 w 8023328"/>
              <a:gd name="connsiteY656" fmla="*/ 1296871 h 2380521"/>
              <a:gd name="connsiteX657" fmla="*/ 155522 w 8023328"/>
              <a:gd name="connsiteY657" fmla="*/ 1311291 h 2380521"/>
              <a:gd name="connsiteX658" fmla="*/ 141666 w 8023328"/>
              <a:gd name="connsiteY658" fmla="*/ 1296871 h 2380521"/>
              <a:gd name="connsiteX659" fmla="*/ 155522 w 8023328"/>
              <a:gd name="connsiteY659" fmla="*/ 1281693 h 2380521"/>
              <a:gd name="connsiteX660" fmla="*/ 83234 w 8023328"/>
              <a:gd name="connsiteY660" fmla="*/ 1281693 h 2380521"/>
              <a:gd name="connsiteX661" fmla="*/ 97090 w 8023328"/>
              <a:gd name="connsiteY661" fmla="*/ 1296871 h 2380521"/>
              <a:gd name="connsiteX662" fmla="*/ 83234 w 8023328"/>
              <a:gd name="connsiteY662" fmla="*/ 1311291 h 2380521"/>
              <a:gd name="connsiteX663" fmla="*/ 70836 w 8023328"/>
              <a:gd name="connsiteY663" fmla="*/ 1296871 h 2380521"/>
              <a:gd name="connsiteX664" fmla="*/ 83234 w 8023328"/>
              <a:gd name="connsiteY664" fmla="*/ 1281693 h 2380521"/>
              <a:gd name="connsiteX665" fmla="*/ 11998 w 8023328"/>
              <a:gd name="connsiteY665" fmla="*/ 1281693 h 2380521"/>
              <a:gd name="connsiteX666" fmla="*/ 26239 w 8023328"/>
              <a:gd name="connsiteY666" fmla="*/ 1296871 h 2380521"/>
              <a:gd name="connsiteX667" fmla="*/ 11998 w 8023328"/>
              <a:gd name="connsiteY667" fmla="*/ 1311291 h 2380521"/>
              <a:gd name="connsiteX668" fmla="*/ 5 w 8023328"/>
              <a:gd name="connsiteY668" fmla="*/ 1296871 h 2380521"/>
              <a:gd name="connsiteX669" fmla="*/ 11998 w 8023328"/>
              <a:gd name="connsiteY669" fmla="*/ 1281693 h 2380521"/>
              <a:gd name="connsiteX670" fmla="*/ 7084322 w 8023328"/>
              <a:gd name="connsiteY670" fmla="*/ 1210863 h 2380521"/>
              <a:gd name="connsiteX671" fmla="*/ 7099111 w 8023328"/>
              <a:gd name="connsiteY671" fmla="*/ 1224719 h 2380521"/>
              <a:gd name="connsiteX672" fmla="*/ 7084322 w 8023328"/>
              <a:gd name="connsiteY672" fmla="*/ 1237116 h 2380521"/>
              <a:gd name="connsiteX673" fmla="*/ 7069533 w 8023328"/>
              <a:gd name="connsiteY673" fmla="*/ 1224719 h 2380521"/>
              <a:gd name="connsiteX674" fmla="*/ 7084322 w 8023328"/>
              <a:gd name="connsiteY674" fmla="*/ 1210863 h 2380521"/>
              <a:gd name="connsiteX675" fmla="*/ 7013492 w 8023328"/>
              <a:gd name="connsiteY675" fmla="*/ 1210863 h 2380521"/>
              <a:gd name="connsiteX676" fmla="*/ 7028280 w 8023328"/>
              <a:gd name="connsiteY676" fmla="*/ 1224719 h 2380521"/>
              <a:gd name="connsiteX677" fmla="*/ 7013492 w 8023328"/>
              <a:gd name="connsiteY677" fmla="*/ 1237116 h 2380521"/>
              <a:gd name="connsiteX678" fmla="*/ 6998704 w 8023328"/>
              <a:gd name="connsiteY678" fmla="*/ 1224719 h 2380521"/>
              <a:gd name="connsiteX679" fmla="*/ 7013492 w 8023328"/>
              <a:gd name="connsiteY679" fmla="*/ 1210863 h 2380521"/>
              <a:gd name="connsiteX680" fmla="*/ 6939085 w 8023328"/>
              <a:gd name="connsiteY680" fmla="*/ 1210863 h 2380521"/>
              <a:gd name="connsiteX681" fmla="*/ 6950753 w 8023328"/>
              <a:gd name="connsiteY681" fmla="*/ 1224719 h 2380521"/>
              <a:gd name="connsiteX682" fmla="*/ 6939085 w 8023328"/>
              <a:gd name="connsiteY682" fmla="*/ 1237116 h 2380521"/>
              <a:gd name="connsiteX683" fmla="*/ 6924500 w 8023328"/>
              <a:gd name="connsiteY683" fmla="*/ 1224719 h 2380521"/>
              <a:gd name="connsiteX684" fmla="*/ 6939085 w 8023328"/>
              <a:gd name="connsiteY684" fmla="*/ 1210863 h 2380521"/>
              <a:gd name="connsiteX685" fmla="*/ 6867525 w 8023328"/>
              <a:gd name="connsiteY685" fmla="*/ 1210863 h 2380521"/>
              <a:gd name="connsiteX686" fmla="*/ 6879922 w 8023328"/>
              <a:gd name="connsiteY686" fmla="*/ 1224719 h 2380521"/>
              <a:gd name="connsiteX687" fmla="*/ 6867525 w 8023328"/>
              <a:gd name="connsiteY687" fmla="*/ 1237116 h 2380521"/>
              <a:gd name="connsiteX688" fmla="*/ 6853669 w 8023328"/>
              <a:gd name="connsiteY688" fmla="*/ 1224719 h 2380521"/>
              <a:gd name="connsiteX689" fmla="*/ 6867525 w 8023328"/>
              <a:gd name="connsiteY689" fmla="*/ 1210863 h 2380521"/>
              <a:gd name="connsiteX690" fmla="*/ 6796696 w 8023328"/>
              <a:gd name="connsiteY690" fmla="*/ 1210863 h 2380521"/>
              <a:gd name="connsiteX691" fmla="*/ 6809093 w 8023328"/>
              <a:gd name="connsiteY691" fmla="*/ 1224719 h 2380521"/>
              <a:gd name="connsiteX692" fmla="*/ 6796696 w 8023328"/>
              <a:gd name="connsiteY692" fmla="*/ 1237116 h 2380521"/>
              <a:gd name="connsiteX693" fmla="*/ 6782840 w 8023328"/>
              <a:gd name="connsiteY693" fmla="*/ 1224719 h 2380521"/>
              <a:gd name="connsiteX694" fmla="*/ 6796696 w 8023328"/>
              <a:gd name="connsiteY694" fmla="*/ 1210863 h 2380521"/>
              <a:gd name="connsiteX695" fmla="*/ 6724405 w 8023328"/>
              <a:gd name="connsiteY695" fmla="*/ 1210863 h 2380521"/>
              <a:gd name="connsiteX696" fmla="*/ 6738261 w 8023328"/>
              <a:gd name="connsiteY696" fmla="*/ 1224719 h 2380521"/>
              <a:gd name="connsiteX697" fmla="*/ 6724405 w 8023328"/>
              <a:gd name="connsiteY697" fmla="*/ 1237116 h 2380521"/>
              <a:gd name="connsiteX698" fmla="*/ 6712008 w 8023328"/>
              <a:gd name="connsiteY698" fmla="*/ 1224719 h 2380521"/>
              <a:gd name="connsiteX699" fmla="*/ 6724405 w 8023328"/>
              <a:gd name="connsiteY699" fmla="*/ 1210863 h 2380521"/>
              <a:gd name="connsiteX700" fmla="*/ 6653576 w 8023328"/>
              <a:gd name="connsiteY700" fmla="*/ 1210863 h 2380521"/>
              <a:gd name="connsiteX701" fmla="*/ 6667432 w 8023328"/>
              <a:gd name="connsiteY701" fmla="*/ 1224719 h 2380521"/>
              <a:gd name="connsiteX702" fmla="*/ 6653576 w 8023328"/>
              <a:gd name="connsiteY702" fmla="*/ 1237116 h 2380521"/>
              <a:gd name="connsiteX703" fmla="*/ 6641179 w 8023328"/>
              <a:gd name="connsiteY703" fmla="*/ 1224719 h 2380521"/>
              <a:gd name="connsiteX704" fmla="*/ 6653576 w 8023328"/>
              <a:gd name="connsiteY704" fmla="*/ 1210863 h 2380521"/>
              <a:gd name="connsiteX705" fmla="*/ 6582745 w 8023328"/>
              <a:gd name="connsiteY705" fmla="*/ 1210863 h 2380521"/>
              <a:gd name="connsiteX706" fmla="*/ 6596601 w 8023328"/>
              <a:gd name="connsiteY706" fmla="*/ 1224719 h 2380521"/>
              <a:gd name="connsiteX707" fmla="*/ 6582745 w 8023328"/>
              <a:gd name="connsiteY707" fmla="*/ 1237116 h 2380521"/>
              <a:gd name="connsiteX708" fmla="*/ 6570348 w 8023328"/>
              <a:gd name="connsiteY708" fmla="*/ 1224719 h 2380521"/>
              <a:gd name="connsiteX709" fmla="*/ 6582745 w 8023328"/>
              <a:gd name="connsiteY709" fmla="*/ 1210863 h 2380521"/>
              <a:gd name="connsiteX710" fmla="*/ 6510933 w 8023328"/>
              <a:gd name="connsiteY710" fmla="*/ 1210863 h 2380521"/>
              <a:gd name="connsiteX711" fmla="*/ 6525722 w 8023328"/>
              <a:gd name="connsiteY711" fmla="*/ 1224719 h 2380521"/>
              <a:gd name="connsiteX712" fmla="*/ 6510933 w 8023328"/>
              <a:gd name="connsiteY712" fmla="*/ 1237116 h 2380521"/>
              <a:gd name="connsiteX713" fmla="*/ 6496144 w 8023328"/>
              <a:gd name="connsiteY713" fmla="*/ 1224719 h 2380521"/>
              <a:gd name="connsiteX714" fmla="*/ 6510933 w 8023328"/>
              <a:gd name="connsiteY714" fmla="*/ 1210863 h 2380521"/>
              <a:gd name="connsiteX715" fmla="*/ 6440492 w 8023328"/>
              <a:gd name="connsiteY715" fmla="*/ 1210863 h 2380521"/>
              <a:gd name="connsiteX716" fmla="*/ 6454911 w 8023328"/>
              <a:gd name="connsiteY716" fmla="*/ 1224719 h 2380521"/>
              <a:gd name="connsiteX717" fmla="*/ 6440492 w 8023328"/>
              <a:gd name="connsiteY717" fmla="*/ 1237116 h 2380521"/>
              <a:gd name="connsiteX718" fmla="*/ 6425315 w 8023328"/>
              <a:gd name="connsiteY718" fmla="*/ 1224719 h 2380521"/>
              <a:gd name="connsiteX719" fmla="*/ 6440492 w 8023328"/>
              <a:gd name="connsiteY719" fmla="*/ 1210863 h 2380521"/>
              <a:gd name="connsiteX720" fmla="*/ 6368340 w 8023328"/>
              <a:gd name="connsiteY720" fmla="*/ 1210863 h 2380521"/>
              <a:gd name="connsiteX721" fmla="*/ 6380737 w 8023328"/>
              <a:gd name="connsiteY721" fmla="*/ 1224719 h 2380521"/>
              <a:gd name="connsiteX722" fmla="*/ 6368340 w 8023328"/>
              <a:gd name="connsiteY722" fmla="*/ 1237116 h 2380521"/>
              <a:gd name="connsiteX723" fmla="*/ 6354484 w 8023328"/>
              <a:gd name="connsiteY723" fmla="*/ 1224719 h 2380521"/>
              <a:gd name="connsiteX724" fmla="*/ 6368340 w 8023328"/>
              <a:gd name="connsiteY724" fmla="*/ 1210863 h 2380521"/>
              <a:gd name="connsiteX725" fmla="*/ 6297511 w 8023328"/>
              <a:gd name="connsiteY725" fmla="*/ 1210863 h 2380521"/>
              <a:gd name="connsiteX726" fmla="*/ 6309908 w 8023328"/>
              <a:gd name="connsiteY726" fmla="*/ 1224719 h 2380521"/>
              <a:gd name="connsiteX727" fmla="*/ 6297511 w 8023328"/>
              <a:gd name="connsiteY727" fmla="*/ 1237116 h 2380521"/>
              <a:gd name="connsiteX728" fmla="*/ 6283655 w 8023328"/>
              <a:gd name="connsiteY728" fmla="*/ 1224719 h 2380521"/>
              <a:gd name="connsiteX729" fmla="*/ 6297511 w 8023328"/>
              <a:gd name="connsiteY729" fmla="*/ 1210863 h 2380521"/>
              <a:gd name="connsiteX730" fmla="*/ 6226679 w 8023328"/>
              <a:gd name="connsiteY730" fmla="*/ 1210863 h 2380521"/>
              <a:gd name="connsiteX731" fmla="*/ 6239076 w 8023328"/>
              <a:gd name="connsiteY731" fmla="*/ 1224719 h 2380521"/>
              <a:gd name="connsiteX732" fmla="*/ 6226679 w 8023328"/>
              <a:gd name="connsiteY732" fmla="*/ 1237116 h 2380521"/>
              <a:gd name="connsiteX733" fmla="*/ 6212823 w 8023328"/>
              <a:gd name="connsiteY733" fmla="*/ 1224719 h 2380521"/>
              <a:gd name="connsiteX734" fmla="*/ 6226679 w 8023328"/>
              <a:gd name="connsiteY734" fmla="*/ 1210863 h 2380521"/>
              <a:gd name="connsiteX735" fmla="*/ 6154391 w 8023328"/>
              <a:gd name="connsiteY735" fmla="*/ 1210863 h 2380521"/>
              <a:gd name="connsiteX736" fmla="*/ 6168247 w 8023328"/>
              <a:gd name="connsiteY736" fmla="*/ 1224719 h 2380521"/>
              <a:gd name="connsiteX737" fmla="*/ 6154391 w 8023328"/>
              <a:gd name="connsiteY737" fmla="*/ 1237116 h 2380521"/>
              <a:gd name="connsiteX738" fmla="*/ 6141994 w 8023328"/>
              <a:gd name="connsiteY738" fmla="*/ 1224719 h 2380521"/>
              <a:gd name="connsiteX739" fmla="*/ 6154391 w 8023328"/>
              <a:gd name="connsiteY739" fmla="*/ 1210863 h 2380521"/>
              <a:gd name="connsiteX740" fmla="*/ 6083559 w 8023328"/>
              <a:gd name="connsiteY740" fmla="*/ 1210863 h 2380521"/>
              <a:gd name="connsiteX741" fmla="*/ 6097415 w 8023328"/>
              <a:gd name="connsiteY741" fmla="*/ 1224719 h 2380521"/>
              <a:gd name="connsiteX742" fmla="*/ 6083559 w 8023328"/>
              <a:gd name="connsiteY742" fmla="*/ 1237116 h 2380521"/>
              <a:gd name="connsiteX743" fmla="*/ 6071162 w 8023328"/>
              <a:gd name="connsiteY743" fmla="*/ 1224719 h 2380521"/>
              <a:gd name="connsiteX744" fmla="*/ 6083559 w 8023328"/>
              <a:gd name="connsiteY744" fmla="*/ 1210863 h 2380521"/>
              <a:gd name="connsiteX745" fmla="*/ 6009356 w 8023328"/>
              <a:gd name="connsiteY745" fmla="*/ 1210863 h 2380521"/>
              <a:gd name="connsiteX746" fmla="*/ 6023212 w 8023328"/>
              <a:gd name="connsiteY746" fmla="*/ 1224719 h 2380521"/>
              <a:gd name="connsiteX747" fmla="*/ 6009356 w 8023328"/>
              <a:gd name="connsiteY747" fmla="*/ 1237116 h 2380521"/>
              <a:gd name="connsiteX748" fmla="*/ 5996959 w 8023328"/>
              <a:gd name="connsiteY748" fmla="*/ 1224719 h 2380521"/>
              <a:gd name="connsiteX749" fmla="*/ 6009356 w 8023328"/>
              <a:gd name="connsiteY749" fmla="*/ 1210863 h 2380521"/>
              <a:gd name="connsiteX750" fmla="*/ 5940548 w 8023328"/>
              <a:gd name="connsiteY750" fmla="*/ 1210863 h 2380521"/>
              <a:gd name="connsiteX751" fmla="*/ 5955726 w 8023328"/>
              <a:gd name="connsiteY751" fmla="*/ 1224719 h 2380521"/>
              <a:gd name="connsiteX752" fmla="*/ 5940548 w 8023328"/>
              <a:gd name="connsiteY752" fmla="*/ 1237116 h 2380521"/>
              <a:gd name="connsiteX753" fmla="*/ 5926130 w 8023328"/>
              <a:gd name="connsiteY753" fmla="*/ 1224719 h 2380521"/>
              <a:gd name="connsiteX754" fmla="*/ 5940548 w 8023328"/>
              <a:gd name="connsiteY754" fmla="*/ 1210863 h 2380521"/>
              <a:gd name="connsiteX755" fmla="*/ 5870088 w 8023328"/>
              <a:gd name="connsiteY755" fmla="*/ 1210863 h 2380521"/>
              <a:gd name="connsiteX756" fmla="*/ 5884877 w 8023328"/>
              <a:gd name="connsiteY756" fmla="*/ 1224719 h 2380521"/>
              <a:gd name="connsiteX757" fmla="*/ 5870088 w 8023328"/>
              <a:gd name="connsiteY757" fmla="*/ 1237116 h 2380521"/>
              <a:gd name="connsiteX758" fmla="*/ 5855299 w 8023328"/>
              <a:gd name="connsiteY758" fmla="*/ 1224719 h 2380521"/>
              <a:gd name="connsiteX759" fmla="*/ 5870088 w 8023328"/>
              <a:gd name="connsiteY759" fmla="*/ 1210863 h 2380521"/>
              <a:gd name="connsiteX760" fmla="*/ 5799257 w 8023328"/>
              <a:gd name="connsiteY760" fmla="*/ 1210863 h 2380521"/>
              <a:gd name="connsiteX761" fmla="*/ 5814045 w 8023328"/>
              <a:gd name="connsiteY761" fmla="*/ 1224719 h 2380521"/>
              <a:gd name="connsiteX762" fmla="*/ 5799257 w 8023328"/>
              <a:gd name="connsiteY762" fmla="*/ 1237116 h 2380521"/>
              <a:gd name="connsiteX763" fmla="*/ 5784469 w 8023328"/>
              <a:gd name="connsiteY763" fmla="*/ 1224719 h 2380521"/>
              <a:gd name="connsiteX764" fmla="*/ 5799257 w 8023328"/>
              <a:gd name="connsiteY764" fmla="*/ 1210863 h 2380521"/>
              <a:gd name="connsiteX765" fmla="*/ 5724122 w 8023328"/>
              <a:gd name="connsiteY765" fmla="*/ 1210863 h 2380521"/>
              <a:gd name="connsiteX766" fmla="*/ 5736519 w 8023328"/>
              <a:gd name="connsiteY766" fmla="*/ 1225651 h 2380521"/>
              <a:gd name="connsiteX767" fmla="*/ 5724122 w 8023328"/>
              <a:gd name="connsiteY767" fmla="*/ 1240439 h 2380521"/>
              <a:gd name="connsiteX768" fmla="*/ 5710266 w 8023328"/>
              <a:gd name="connsiteY768" fmla="*/ 1225651 h 2380521"/>
              <a:gd name="connsiteX769" fmla="*/ 5724122 w 8023328"/>
              <a:gd name="connsiteY769" fmla="*/ 1210863 h 2380521"/>
              <a:gd name="connsiteX770" fmla="*/ 5653291 w 8023328"/>
              <a:gd name="connsiteY770" fmla="*/ 1210863 h 2380521"/>
              <a:gd name="connsiteX771" fmla="*/ 5665688 w 8023328"/>
              <a:gd name="connsiteY771" fmla="*/ 1225651 h 2380521"/>
              <a:gd name="connsiteX772" fmla="*/ 5653291 w 8023328"/>
              <a:gd name="connsiteY772" fmla="*/ 1240439 h 2380521"/>
              <a:gd name="connsiteX773" fmla="*/ 5639435 w 8023328"/>
              <a:gd name="connsiteY773" fmla="*/ 1225651 h 2380521"/>
              <a:gd name="connsiteX774" fmla="*/ 5653291 w 8023328"/>
              <a:gd name="connsiteY774" fmla="*/ 1210863 h 2380521"/>
              <a:gd name="connsiteX775" fmla="*/ 5582461 w 8023328"/>
              <a:gd name="connsiteY775" fmla="*/ 1210863 h 2380521"/>
              <a:gd name="connsiteX776" fmla="*/ 5594858 w 8023328"/>
              <a:gd name="connsiteY776" fmla="*/ 1225651 h 2380521"/>
              <a:gd name="connsiteX777" fmla="*/ 5582461 w 8023328"/>
              <a:gd name="connsiteY777" fmla="*/ 1240439 h 2380521"/>
              <a:gd name="connsiteX778" fmla="*/ 5568605 w 8023328"/>
              <a:gd name="connsiteY778" fmla="*/ 1225651 h 2380521"/>
              <a:gd name="connsiteX779" fmla="*/ 5582461 w 8023328"/>
              <a:gd name="connsiteY779" fmla="*/ 1210863 h 2380521"/>
              <a:gd name="connsiteX780" fmla="*/ 5510171 w 8023328"/>
              <a:gd name="connsiteY780" fmla="*/ 1210863 h 2380521"/>
              <a:gd name="connsiteX781" fmla="*/ 5524027 w 8023328"/>
              <a:gd name="connsiteY781" fmla="*/ 1225651 h 2380521"/>
              <a:gd name="connsiteX782" fmla="*/ 5510171 w 8023328"/>
              <a:gd name="connsiteY782" fmla="*/ 1240439 h 2380521"/>
              <a:gd name="connsiteX783" fmla="*/ 5497774 w 8023328"/>
              <a:gd name="connsiteY783" fmla="*/ 1225651 h 2380521"/>
              <a:gd name="connsiteX784" fmla="*/ 5510171 w 8023328"/>
              <a:gd name="connsiteY784" fmla="*/ 1210863 h 2380521"/>
              <a:gd name="connsiteX785" fmla="*/ 5438937 w 8023328"/>
              <a:gd name="connsiteY785" fmla="*/ 1210863 h 2380521"/>
              <a:gd name="connsiteX786" fmla="*/ 5453178 w 8023328"/>
              <a:gd name="connsiteY786" fmla="*/ 1225651 h 2380521"/>
              <a:gd name="connsiteX787" fmla="*/ 5438937 w 8023328"/>
              <a:gd name="connsiteY787" fmla="*/ 1240439 h 2380521"/>
              <a:gd name="connsiteX788" fmla="*/ 5426945 w 8023328"/>
              <a:gd name="connsiteY788" fmla="*/ 1225651 h 2380521"/>
              <a:gd name="connsiteX789" fmla="*/ 5438937 w 8023328"/>
              <a:gd name="connsiteY789" fmla="*/ 1210863 h 2380521"/>
              <a:gd name="connsiteX790" fmla="*/ 5367530 w 8023328"/>
              <a:gd name="connsiteY790" fmla="*/ 1210863 h 2380521"/>
              <a:gd name="connsiteX791" fmla="*/ 5382318 w 8023328"/>
              <a:gd name="connsiteY791" fmla="*/ 1225651 h 2380521"/>
              <a:gd name="connsiteX792" fmla="*/ 5367530 w 8023328"/>
              <a:gd name="connsiteY792" fmla="*/ 1240439 h 2380521"/>
              <a:gd name="connsiteX793" fmla="*/ 5352742 w 8023328"/>
              <a:gd name="connsiteY793" fmla="*/ 1225651 h 2380521"/>
              <a:gd name="connsiteX794" fmla="*/ 5367530 w 8023328"/>
              <a:gd name="connsiteY794" fmla="*/ 1210863 h 2380521"/>
              <a:gd name="connsiteX795" fmla="*/ 5296699 w 8023328"/>
              <a:gd name="connsiteY795" fmla="*/ 1210863 h 2380521"/>
              <a:gd name="connsiteX796" fmla="*/ 5311488 w 8023328"/>
              <a:gd name="connsiteY796" fmla="*/ 1225651 h 2380521"/>
              <a:gd name="connsiteX797" fmla="*/ 5296699 w 8023328"/>
              <a:gd name="connsiteY797" fmla="*/ 1240439 h 2380521"/>
              <a:gd name="connsiteX798" fmla="*/ 5281910 w 8023328"/>
              <a:gd name="connsiteY798" fmla="*/ 1225651 h 2380521"/>
              <a:gd name="connsiteX799" fmla="*/ 5296699 w 8023328"/>
              <a:gd name="connsiteY799" fmla="*/ 1210863 h 2380521"/>
              <a:gd name="connsiteX800" fmla="*/ 5225869 w 8023328"/>
              <a:gd name="connsiteY800" fmla="*/ 1210863 h 2380521"/>
              <a:gd name="connsiteX801" fmla="*/ 5240657 w 8023328"/>
              <a:gd name="connsiteY801" fmla="*/ 1225651 h 2380521"/>
              <a:gd name="connsiteX802" fmla="*/ 5225869 w 8023328"/>
              <a:gd name="connsiteY802" fmla="*/ 1240439 h 2380521"/>
              <a:gd name="connsiteX803" fmla="*/ 5211081 w 8023328"/>
              <a:gd name="connsiteY803" fmla="*/ 1225651 h 2380521"/>
              <a:gd name="connsiteX804" fmla="*/ 5225869 w 8023328"/>
              <a:gd name="connsiteY804" fmla="*/ 1210863 h 2380521"/>
              <a:gd name="connsiteX805" fmla="*/ 5154105 w 8023328"/>
              <a:gd name="connsiteY805" fmla="*/ 1210863 h 2380521"/>
              <a:gd name="connsiteX806" fmla="*/ 5166502 w 8023328"/>
              <a:gd name="connsiteY806" fmla="*/ 1225651 h 2380521"/>
              <a:gd name="connsiteX807" fmla="*/ 5154105 w 8023328"/>
              <a:gd name="connsiteY807" fmla="*/ 1240439 h 2380521"/>
              <a:gd name="connsiteX808" fmla="*/ 5140249 w 8023328"/>
              <a:gd name="connsiteY808" fmla="*/ 1225651 h 2380521"/>
              <a:gd name="connsiteX809" fmla="*/ 5154105 w 8023328"/>
              <a:gd name="connsiteY809" fmla="*/ 1210863 h 2380521"/>
              <a:gd name="connsiteX810" fmla="*/ 5083276 w 8023328"/>
              <a:gd name="connsiteY810" fmla="*/ 1210863 h 2380521"/>
              <a:gd name="connsiteX811" fmla="*/ 5095673 w 8023328"/>
              <a:gd name="connsiteY811" fmla="*/ 1225651 h 2380521"/>
              <a:gd name="connsiteX812" fmla="*/ 5083276 w 8023328"/>
              <a:gd name="connsiteY812" fmla="*/ 1240439 h 2380521"/>
              <a:gd name="connsiteX813" fmla="*/ 5069420 w 8023328"/>
              <a:gd name="connsiteY813" fmla="*/ 1225651 h 2380521"/>
              <a:gd name="connsiteX814" fmla="*/ 5083276 w 8023328"/>
              <a:gd name="connsiteY814" fmla="*/ 1210863 h 2380521"/>
              <a:gd name="connsiteX815" fmla="*/ 5012445 w 8023328"/>
              <a:gd name="connsiteY815" fmla="*/ 1210863 h 2380521"/>
              <a:gd name="connsiteX816" fmla="*/ 5024842 w 8023328"/>
              <a:gd name="connsiteY816" fmla="*/ 1225651 h 2380521"/>
              <a:gd name="connsiteX817" fmla="*/ 5012445 w 8023328"/>
              <a:gd name="connsiteY817" fmla="*/ 1240439 h 2380521"/>
              <a:gd name="connsiteX818" fmla="*/ 4998589 w 8023328"/>
              <a:gd name="connsiteY818" fmla="*/ 1225651 h 2380521"/>
              <a:gd name="connsiteX819" fmla="*/ 5012445 w 8023328"/>
              <a:gd name="connsiteY819" fmla="*/ 1210863 h 2380521"/>
              <a:gd name="connsiteX820" fmla="*/ 4940157 w 8023328"/>
              <a:gd name="connsiteY820" fmla="*/ 1210863 h 2380521"/>
              <a:gd name="connsiteX821" fmla="*/ 4954013 w 8023328"/>
              <a:gd name="connsiteY821" fmla="*/ 1225651 h 2380521"/>
              <a:gd name="connsiteX822" fmla="*/ 4940157 w 8023328"/>
              <a:gd name="connsiteY822" fmla="*/ 1240439 h 2380521"/>
              <a:gd name="connsiteX823" fmla="*/ 4927760 w 8023328"/>
              <a:gd name="connsiteY823" fmla="*/ 1225651 h 2380521"/>
              <a:gd name="connsiteX824" fmla="*/ 4940157 w 8023328"/>
              <a:gd name="connsiteY824" fmla="*/ 1210863 h 2380521"/>
              <a:gd name="connsiteX825" fmla="*/ 4865953 w 8023328"/>
              <a:gd name="connsiteY825" fmla="*/ 1210863 h 2380521"/>
              <a:gd name="connsiteX826" fmla="*/ 4879809 w 8023328"/>
              <a:gd name="connsiteY826" fmla="*/ 1225651 h 2380521"/>
              <a:gd name="connsiteX827" fmla="*/ 4865953 w 8023328"/>
              <a:gd name="connsiteY827" fmla="*/ 1240439 h 2380521"/>
              <a:gd name="connsiteX828" fmla="*/ 4853556 w 8023328"/>
              <a:gd name="connsiteY828" fmla="*/ 1225651 h 2380521"/>
              <a:gd name="connsiteX829" fmla="*/ 4865953 w 8023328"/>
              <a:gd name="connsiteY829" fmla="*/ 1210863 h 2380521"/>
              <a:gd name="connsiteX830" fmla="*/ 4795122 w 8023328"/>
              <a:gd name="connsiteY830" fmla="*/ 1210863 h 2380521"/>
              <a:gd name="connsiteX831" fmla="*/ 4808978 w 8023328"/>
              <a:gd name="connsiteY831" fmla="*/ 1225651 h 2380521"/>
              <a:gd name="connsiteX832" fmla="*/ 4795122 w 8023328"/>
              <a:gd name="connsiteY832" fmla="*/ 1240439 h 2380521"/>
              <a:gd name="connsiteX833" fmla="*/ 4782725 w 8023328"/>
              <a:gd name="connsiteY833" fmla="*/ 1225651 h 2380521"/>
              <a:gd name="connsiteX834" fmla="*/ 4795122 w 8023328"/>
              <a:gd name="connsiteY834" fmla="*/ 1210863 h 2380521"/>
              <a:gd name="connsiteX835" fmla="*/ 4726684 w 8023328"/>
              <a:gd name="connsiteY835" fmla="*/ 1210863 h 2380521"/>
              <a:gd name="connsiteX836" fmla="*/ 4741472 w 8023328"/>
              <a:gd name="connsiteY836" fmla="*/ 1225651 h 2380521"/>
              <a:gd name="connsiteX837" fmla="*/ 4726684 w 8023328"/>
              <a:gd name="connsiteY837" fmla="*/ 1240439 h 2380521"/>
              <a:gd name="connsiteX838" fmla="*/ 4711896 w 8023328"/>
              <a:gd name="connsiteY838" fmla="*/ 1225651 h 2380521"/>
              <a:gd name="connsiteX839" fmla="*/ 4726684 w 8023328"/>
              <a:gd name="connsiteY839" fmla="*/ 1210863 h 2380521"/>
              <a:gd name="connsiteX840" fmla="*/ 4655853 w 8023328"/>
              <a:gd name="connsiteY840" fmla="*/ 1210863 h 2380521"/>
              <a:gd name="connsiteX841" fmla="*/ 4670642 w 8023328"/>
              <a:gd name="connsiteY841" fmla="*/ 1225651 h 2380521"/>
              <a:gd name="connsiteX842" fmla="*/ 4655853 w 8023328"/>
              <a:gd name="connsiteY842" fmla="*/ 1240439 h 2380521"/>
              <a:gd name="connsiteX843" fmla="*/ 4641064 w 8023328"/>
              <a:gd name="connsiteY843" fmla="*/ 1225651 h 2380521"/>
              <a:gd name="connsiteX844" fmla="*/ 4655853 w 8023328"/>
              <a:gd name="connsiteY844" fmla="*/ 1210863 h 2380521"/>
              <a:gd name="connsiteX845" fmla="*/ 4585023 w 8023328"/>
              <a:gd name="connsiteY845" fmla="*/ 1210863 h 2380521"/>
              <a:gd name="connsiteX846" fmla="*/ 4599811 w 8023328"/>
              <a:gd name="connsiteY846" fmla="*/ 1225651 h 2380521"/>
              <a:gd name="connsiteX847" fmla="*/ 4585023 w 8023328"/>
              <a:gd name="connsiteY847" fmla="*/ 1240439 h 2380521"/>
              <a:gd name="connsiteX848" fmla="*/ 4570235 w 8023328"/>
              <a:gd name="connsiteY848" fmla="*/ 1225651 h 2380521"/>
              <a:gd name="connsiteX849" fmla="*/ 4585023 w 8023328"/>
              <a:gd name="connsiteY849" fmla="*/ 1210863 h 2380521"/>
              <a:gd name="connsiteX850" fmla="*/ 4513260 w 8023328"/>
              <a:gd name="connsiteY850" fmla="*/ 1210863 h 2380521"/>
              <a:gd name="connsiteX851" fmla="*/ 4525657 w 8023328"/>
              <a:gd name="connsiteY851" fmla="*/ 1225651 h 2380521"/>
              <a:gd name="connsiteX852" fmla="*/ 4513260 w 8023328"/>
              <a:gd name="connsiteY852" fmla="*/ 1240439 h 2380521"/>
              <a:gd name="connsiteX853" fmla="*/ 4499404 w 8023328"/>
              <a:gd name="connsiteY853" fmla="*/ 1225651 h 2380521"/>
              <a:gd name="connsiteX854" fmla="*/ 4513260 w 8023328"/>
              <a:gd name="connsiteY854" fmla="*/ 1210863 h 2380521"/>
              <a:gd name="connsiteX855" fmla="*/ 4439056 w 8023328"/>
              <a:gd name="connsiteY855" fmla="*/ 1210863 h 2380521"/>
              <a:gd name="connsiteX856" fmla="*/ 4451453 w 8023328"/>
              <a:gd name="connsiteY856" fmla="*/ 1225651 h 2380521"/>
              <a:gd name="connsiteX857" fmla="*/ 4439056 w 8023328"/>
              <a:gd name="connsiteY857" fmla="*/ 1240439 h 2380521"/>
              <a:gd name="connsiteX858" fmla="*/ 4425200 w 8023328"/>
              <a:gd name="connsiteY858" fmla="*/ 1225651 h 2380521"/>
              <a:gd name="connsiteX859" fmla="*/ 4439056 w 8023328"/>
              <a:gd name="connsiteY859" fmla="*/ 1210863 h 2380521"/>
              <a:gd name="connsiteX860" fmla="*/ 4366768 w 8023328"/>
              <a:gd name="connsiteY860" fmla="*/ 1210863 h 2380521"/>
              <a:gd name="connsiteX861" fmla="*/ 4380624 w 8023328"/>
              <a:gd name="connsiteY861" fmla="*/ 1225651 h 2380521"/>
              <a:gd name="connsiteX862" fmla="*/ 4366768 w 8023328"/>
              <a:gd name="connsiteY862" fmla="*/ 1240439 h 2380521"/>
              <a:gd name="connsiteX863" fmla="*/ 4354371 w 8023328"/>
              <a:gd name="connsiteY863" fmla="*/ 1225651 h 2380521"/>
              <a:gd name="connsiteX864" fmla="*/ 4366768 w 8023328"/>
              <a:gd name="connsiteY864" fmla="*/ 1210863 h 2380521"/>
              <a:gd name="connsiteX865" fmla="*/ 4295937 w 8023328"/>
              <a:gd name="connsiteY865" fmla="*/ 1210863 h 2380521"/>
              <a:gd name="connsiteX866" fmla="*/ 4309793 w 8023328"/>
              <a:gd name="connsiteY866" fmla="*/ 1225651 h 2380521"/>
              <a:gd name="connsiteX867" fmla="*/ 4295937 w 8023328"/>
              <a:gd name="connsiteY867" fmla="*/ 1240439 h 2380521"/>
              <a:gd name="connsiteX868" fmla="*/ 4283540 w 8023328"/>
              <a:gd name="connsiteY868" fmla="*/ 1225651 h 2380521"/>
              <a:gd name="connsiteX869" fmla="*/ 4295937 w 8023328"/>
              <a:gd name="connsiteY869" fmla="*/ 1210863 h 2380521"/>
              <a:gd name="connsiteX870" fmla="*/ 368953 w 8023328"/>
              <a:gd name="connsiteY870" fmla="*/ 1210863 h 2380521"/>
              <a:gd name="connsiteX871" fmla="*/ 383742 w 8023328"/>
              <a:gd name="connsiteY871" fmla="*/ 1225651 h 2380521"/>
              <a:gd name="connsiteX872" fmla="*/ 368953 w 8023328"/>
              <a:gd name="connsiteY872" fmla="*/ 1240439 h 2380521"/>
              <a:gd name="connsiteX873" fmla="*/ 354165 w 8023328"/>
              <a:gd name="connsiteY873" fmla="*/ 1225651 h 2380521"/>
              <a:gd name="connsiteX874" fmla="*/ 368953 w 8023328"/>
              <a:gd name="connsiteY874" fmla="*/ 1210863 h 2380521"/>
              <a:gd name="connsiteX875" fmla="*/ 297189 w 8023328"/>
              <a:gd name="connsiteY875" fmla="*/ 1210863 h 2380521"/>
              <a:gd name="connsiteX876" fmla="*/ 309586 w 8023328"/>
              <a:gd name="connsiteY876" fmla="*/ 1225651 h 2380521"/>
              <a:gd name="connsiteX877" fmla="*/ 297189 w 8023328"/>
              <a:gd name="connsiteY877" fmla="*/ 1240439 h 2380521"/>
              <a:gd name="connsiteX878" fmla="*/ 283334 w 8023328"/>
              <a:gd name="connsiteY878" fmla="*/ 1225651 h 2380521"/>
              <a:gd name="connsiteX879" fmla="*/ 297189 w 8023328"/>
              <a:gd name="connsiteY879" fmla="*/ 1210863 h 2380521"/>
              <a:gd name="connsiteX880" fmla="*/ 226361 w 8023328"/>
              <a:gd name="connsiteY880" fmla="*/ 1210863 h 2380521"/>
              <a:gd name="connsiteX881" fmla="*/ 238759 w 8023328"/>
              <a:gd name="connsiteY881" fmla="*/ 1225651 h 2380521"/>
              <a:gd name="connsiteX882" fmla="*/ 226361 w 8023328"/>
              <a:gd name="connsiteY882" fmla="*/ 1240439 h 2380521"/>
              <a:gd name="connsiteX883" fmla="*/ 212504 w 8023328"/>
              <a:gd name="connsiteY883" fmla="*/ 1225651 h 2380521"/>
              <a:gd name="connsiteX884" fmla="*/ 226361 w 8023328"/>
              <a:gd name="connsiteY884" fmla="*/ 1210863 h 2380521"/>
              <a:gd name="connsiteX885" fmla="*/ 155527 w 8023328"/>
              <a:gd name="connsiteY885" fmla="*/ 1210863 h 2380521"/>
              <a:gd name="connsiteX886" fmla="*/ 167924 w 8023328"/>
              <a:gd name="connsiteY886" fmla="*/ 1225651 h 2380521"/>
              <a:gd name="connsiteX887" fmla="*/ 155527 w 8023328"/>
              <a:gd name="connsiteY887" fmla="*/ 1240439 h 2380521"/>
              <a:gd name="connsiteX888" fmla="*/ 141671 w 8023328"/>
              <a:gd name="connsiteY888" fmla="*/ 1225651 h 2380521"/>
              <a:gd name="connsiteX889" fmla="*/ 155527 w 8023328"/>
              <a:gd name="connsiteY889" fmla="*/ 1210863 h 2380521"/>
              <a:gd name="connsiteX890" fmla="*/ 83239 w 8023328"/>
              <a:gd name="connsiteY890" fmla="*/ 1210863 h 2380521"/>
              <a:gd name="connsiteX891" fmla="*/ 97095 w 8023328"/>
              <a:gd name="connsiteY891" fmla="*/ 1225651 h 2380521"/>
              <a:gd name="connsiteX892" fmla="*/ 83239 w 8023328"/>
              <a:gd name="connsiteY892" fmla="*/ 1240439 h 2380521"/>
              <a:gd name="connsiteX893" fmla="*/ 70841 w 8023328"/>
              <a:gd name="connsiteY893" fmla="*/ 1225651 h 2380521"/>
              <a:gd name="connsiteX894" fmla="*/ 83239 w 8023328"/>
              <a:gd name="connsiteY894" fmla="*/ 1210863 h 2380521"/>
              <a:gd name="connsiteX895" fmla="*/ 12003 w 8023328"/>
              <a:gd name="connsiteY895" fmla="*/ 1210863 h 2380521"/>
              <a:gd name="connsiteX896" fmla="*/ 26244 w 8023328"/>
              <a:gd name="connsiteY896" fmla="*/ 1225651 h 2380521"/>
              <a:gd name="connsiteX897" fmla="*/ 12003 w 8023328"/>
              <a:gd name="connsiteY897" fmla="*/ 1240439 h 2380521"/>
              <a:gd name="connsiteX898" fmla="*/ 10 w 8023328"/>
              <a:gd name="connsiteY898" fmla="*/ 1225651 h 2380521"/>
              <a:gd name="connsiteX899" fmla="*/ 12003 w 8023328"/>
              <a:gd name="connsiteY899" fmla="*/ 1210863 h 2380521"/>
              <a:gd name="connsiteX900" fmla="*/ 7013492 w 8023328"/>
              <a:gd name="connsiteY900" fmla="*/ 1140032 h 2380521"/>
              <a:gd name="connsiteX901" fmla="*/ 7028280 w 8023328"/>
              <a:gd name="connsiteY901" fmla="*/ 1152429 h 2380521"/>
              <a:gd name="connsiteX902" fmla="*/ 7013492 w 8023328"/>
              <a:gd name="connsiteY902" fmla="*/ 1166286 h 2380521"/>
              <a:gd name="connsiteX903" fmla="*/ 6998704 w 8023328"/>
              <a:gd name="connsiteY903" fmla="*/ 1152429 h 2380521"/>
              <a:gd name="connsiteX904" fmla="*/ 7013492 w 8023328"/>
              <a:gd name="connsiteY904" fmla="*/ 1140032 h 2380521"/>
              <a:gd name="connsiteX905" fmla="*/ 6939085 w 8023328"/>
              <a:gd name="connsiteY905" fmla="*/ 1140032 h 2380521"/>
              <a:gd name="connsiteX906" fmla="*/ 6950753 w 8023328"/>
              <a:gd name="connsiteY906" fmla="*/ 1152429 h 2380521"/>
              <a:gd name="connsiteX907" fmla="*/ 6939085 w 8023328"/>
              <a:gd name="connsiteY907" fmla="*/ 1166286 h 2380521"/>
              <a:gd name="connsiteX908" fmla="*/ 6924500 w 8023328"/>
              <a:gd name="connsiteY908" fmla="*/ 1152429 h 2380521"/>
              <a:gd name="connsiteX909" fmla="*/ 6939085 w 8023328"/>
              <a:gd name="connsiteY909" fmla="*/ 1140032 h 2380521"/>
              <a:gd name="connsiteX910" fmla="*/ 6867525 w 8023328"/>
              <a:gd name="connsiteY910" fmla="*/ 1140032 h 2380521"/>
              <a:gd name="connsiteX911" fmla="*/ 6879922 w 8023328"/>
              <a:gd name="connsiteY911" fmla="*/ 1153888 h 2380521"/>
              <a:gd name="connsiteX912" fmla="*/ 6867525 w 8023328"/>
              <a:gd name="connsiteY912" fmla="*/ 1166286 h 2380521"/>
              <a:gd name="connsiteX913" fmla="*/ 6853669 w 8023328"/>
              <a:gd name="connsiteY913" fmla="*/ 1153888 h 2380521"/>
              <a:gd name="connsiteX914" fmla="*/ 6867525 w 8023328"/>
              <a:gd name="connsiteY914" fmla="*/ 1140032 h 2380521"/>
              <a:gd name="connsiteX915" fmla="*/ 6796696 w 8023328"/>
              <a:gd name="connsiteY915" fmla="*/ 1140032 h 2380521"/>
              <a:gd name="connsiteX916" fmla="*/ 6809093 w 8023328"/>
              <a:gd name="connsiteY916" fmla="*/ 1153888 h 2380521"/>
              <a:gd name="connsiteX917" fmla="*/ 6796696 w 8023328"/>
              <a:gd name="connsiteY917" fmla="*/ 1166286 h 2380521"/>
              <a:gd name="connsiteX918" fmla="*/ 6782840 w 8023328"/>
              <a:gd name="connsiteY918" fmla="*/ 1153888 h 2380521"/>
              <a:gd name="connsiteX919" fmla="*/ 6796696 w 8023328"/>
              <a:gd name="connsiteY919" fmla="*/ 1140032 h 2380521"/>
              <a:gd name="connsiteX920" fmla="*/ 6724405 w 8023328"/>
              <a:gd name="connsiteY920" fmla="*/ 1140032 h 2380521"/>
              <a:gd name="connsiteX921" fmla="*/ 6738261 w 8023328"/>
              <a:gd name="connsiteY921" fmla="*/ 1153888 h 2380521"/>
              <a:gd name="connsiteX922" fmla="*/ 6724405 w 8023328"/>
              <a:gd name="connsiteY922" fmla="*/ 1166286 h 2380521"/>
              <a:gd name="connsiteX923" fmla="*/ 6712008 w 8023328"/>
              <a:gd name="connsiteY923" fmla="*/ 1153888 h 2380521"/>
              <a:gd name="connsiteX924" fmla="*/ 6724405 w 8023328"/>
              <a:gd name="connsiteY924" fmla="*/ 1140032 h 2380521"/>
              <a:gd name="connsiteX925" fmla="*/ 6653576 w 8023328"/>
              <a:gd name="connsiteY925" fmla="*/ 1140032 h 2380521"/>
              <a:gd name="connsiteX926" fmla="*/ 6667432 w 8023328"/>
              <a:gd name="connsiteY926" fmla="*/ 1153888 h 2380521"/>
              <a:gd name="connsiteX927" fmla="*/ 6653576 w 8023328"/>
              <a:gd name="connsiteY927" fmla="*/ 1166286 h 2380521"/>
              <a:gd name="connsiteX928" fmla="*/ 6641179 w 8023328"/>
              <a:gd name="connsiteY928" fmla="*/ 1153888 h 2380521"/>
              <a:gd name="connsiteX929" fmla="*/ 6653576 w 8023328"/>
              <a:gd name="connsiteY929" fmla="*/ 1140032 h 2380521"/>
              <a:gd name="connsiteX930" fmla="*/ 6581764 w 8023328"/>
              <a:gd name="connsiteY930" fmla="*/ 1140032 h 2380521"/>
              <a:gd name="connsiteX931" fmla="*/ 6596552 w 8023328"/>
              <a:gd name="connsiteY931" fmla="*/ 1153888 h 2380521"/>
              <a:gd name="connsiteX932" fmla="*/ 6581764 w 8023328"/>
              <a:gd name="connsiteY932" fmla="*/ 1166286 h 2380521"/>
              <a:gd name="connsiteX933" fmla="*/ 6566976 w 8023328"/>
              <a:gd name="connsiteY933" fmla="*/ 1153888 h 2380521"/>
              <a:gd name="connsiteX934" fmla="*/ 6581764 w 8023328"/>
              <a:gd name="connsiteY934" fmla="*/ 1140032 h 2380521"/>
              <a:gd name="connsiteX935" fmla="*/ 6510933 w 8023328"/>
              <a:gd name="connsiteY935" fmla="*/ 1140032 h 2380521"/>
              <a:gd name="connsiteX936" fmla="*/ 6525722 w 8023328"/>
              <a:gd name="connsiteY936" fmla="*/ 1153888 h 2380521"/>
              <a:gd name="connsiteX937" fmla="*/ 6510933 w 8023328"/>
              <a:gd name="connsiteY937" fmla="*/ 1166286 h 2380521"/>
              <a:gd name="connsiteX938" fmla="*/ 6496144 w 8023328"/>
              <a:gd name="connsiteY938" fmla="*/ 1153888 h 2380521"/>
              <a:gd name="connsiteX939" fmla="*/ 6510933 w 8023328"/>
              <a:gd name="connsiteY939" fmla="*/ 1140032 h 2380521"/>
              <a:gd name="connsiteX940" fmla="*/ 6440492 w 8023328"/>
              <a:gd name="connsiteY940" fmla="*/ 1140032 h 2380521"/>
              <a:gd name="connsiteX941" fmla="*/ 6454911 w 8023328"/>
              <a:gd name="connsiteY941" fmla="*/ 1153888 h 2380521"/>
              <a:gd name="connsiteX942" fmla="*/ 6440492 w 8023328"/>
              <a:gd name="connsiteY942" fmla="*/ 1166286 h 2380521"/>
              <a:gd name="connsiteX943" fmla="*/ 6425315 w 8023328"/>
              <a:gd name="connsiteY943" fmla="*/ 1153888 h 2380521"/>
              <a:gd name="connsiteX944" fmla="*/ 6440492 w 8023328"/>
              <a:gd name="connsiteY944" fmla="*/ 1140032 h 2380521"/>
              <a:gd name="connsiteX945" fmla="*/ 6368340 w 8023328"/>
              <a:gd name="connsiteY945" fmla="*/ 1140032 h 2380521"/>
              <a:gd name="connsiteX946" fmla="*/ 6380737 w 8023328"/>
              <a:gd name="connsiteY946" fmla="*/ 1153888 h 2380521"/>
              <a:gd name="connsiteX947" fmla="*/ 6368340 w 8023328"/>
              <a:gd name="connsiteY947" fmla="*/ 1166286 h 2380521"/>
              <a:gd name="connsiteX948" fmla="*/ 6354484 w 8023328"/>
              <a:gd name="connsiteY948" fmla="*/ 1153888 h 2380521"/>
              <a:gd name="connsiteX949" fmla="*/ 6368340 w 8023328"/>
              <a:gd name="connsiteY949" fmla="*/ 1140032 h 2380521"/>
              <a:gd name="connsiteX950" fmla="*/ 6297511 w 8023328"/>
              <a:gd name="connsiteY950" fmla="*/ 1140032 h 2380521"/>
              <a:gd name="connsiteX951" fmla="*/ 6309908 w 8023328"/>
              <a:gd name="connsiteY951" fmla="*/ 1153888 h 2380521"/>
              <a:gd name="connsiteX952" fmla="*/ 6297511 w 8023328"/>
              <a:gd name="connsiteY952" fmla="*/ 1166286 h 2380521"/>
              <a:gd name="connsiteX953" fmla="*/ 6283655 w 8023328"/>
              <a:gd name="connsiteY953" fmla="*/ 1153888 h 2380521"/>
              <a:gd name="connsiteX954" fmla="*/ 6297511 w 8023328"/>
              <a:gd name="connsiteY954" fmla="*/ 1140032 h 2380521"/>
              <a:gd name="connsiteX955" fmla="*/ 6226679 w 8023328"/>
              <a:gd name="connsiteY955" fmla="*/ 1140032 h 2380521"/>
              <a:gd name="connsiteX956" fmla="*/ 6239076 w 8023328"/>
              <a:gd name="connsiteY956" fmla="*/ 1153888 h 2380521"/>
              <a:gd name="connsiteX957" fmla="*/ 6226679 w 8023328"/>
              <a:gd name="connsiteY957" fmla="*/ 1166286 h 2380521"/>
              <a:gd name="connsiteX958" fmla="*/ 6212823 w 8023328"/>
              <a:gd name="connsiteY958" fmla="*/ 1153888 h 2380521"/>
              <a:gd name="connsiteX959" fmla="*/ 6226679 w 8023328"/>
              <a:gd name="connsiteY959" fmla="*/ 1140032 h 2380521"/>
              <a:gd name="connsiteX960" fmla="*/ 6154391 w 8023328"/>
              <a:gd name="connsiteY960" fmla="*/ 1140032 h 2380521"/>
              <a:gd name="connsiteX961" fmla="*/ 6168247 w 8023328"/>
              <a:gd name="connsiteY961" fmla="*/ 1153888 h 2380521"/>
              <a:gd name="connsiteX962" fmla="*/ 6154391 w 8023328"/>
              <a:gd name="connsiteY962" fmla="*/ 1166286 h 2380521"/>
              <a:gd name="connsiteX963" fmla="*/ 6141994 w 8023328"/>
              <a:gd name="connsiteY963" fmla="*/ 1153888 h 2380521"/>
              <a:gd name="connsiteX964" fmla="*/ 6154391 w 8023328"/>
              <a:gd name="connsiteY964" fmla="*/ 1140032 h 2380521"/>
              <a:gd name="connsiteX965" fmla="*/ 6083559 w 8023328"/>
              <a:gd name="connsiteY965" fmla="*/ 1140032 h 2380521"/>
              <a:gd name="connsiteX966" fmla="*/ 6097415 w 8023328"/>
              <a:gd name="connsiteY966" fmla="*/ 1153888 h 2380521"/>
              <a:gd name="connsiteX967" fmla="*/ 6083559 w 8023328"/>
              <a:gd name="connsiteY967" fmla="*/ 1166286 h 2380521"/>
              <a:gd name="connsiteX968" fmla="*/ 6071162 w 8023328"/>
              <a:gd name="connsiteY968" fmla="*/ 1153888 h 2380521"/>
              <a:gd name="connsiteX969" fmla="*/ 6083559 w 8023328"/>
              <a:gd name="connsiteY969" fmla="*/ 1140032 h 2380521"/>
              <a:gd name="connsiteX970" fmla="*/ 6009356 w 8023328"/>
              <a:gd name="connsiteY970" fmla="*/ 1140032 h 2380521"/>
              <a:gd name="connsiteX971" fmla="*/ 6023212 w 8023328"/>
              <a:gd name="connsiteY971" fmla="*/ 1153888 h 2380521"/>
              <a:gd name="connsiteX972" fmla="*/ 6009356 w 8023328"/>
              <a:gd name="connsiteY972" fmla="*/ 1166286 h 2380521"/>
              <a:gd name="connsiteX973" fmla="*/ 5996959 w 8023328"/>
              <a:gd name="connsiteY973" fmla="*/ 1153888 h 2380521"/>
              <a:gd name="connsiteX974" fmla="*/ 6009356 w 8023328"/>
              <a:gd name="connsiteY974" fmla="*/ 1140032 h 2380521"/>
              <a:gd name="connsiteX975" fmla="*/ 5940548 w 8023328"/>
              <a:gd name="connsiteY975" fmla="*/ 1140032 h 2380521"/>
              <a:gd name="connsiteX976" fmla="*/ 5955726 w 8023328"/>
              <a:gd name="connsiteY976" fmla="*/ 1153888 h 2380521"/>
              <a:gd name="connsiteX977" fmla="*/ 5940548 w 8023328"/>
              <a:gd name="connsiteY977" fmla="*/ 1166286 h 2380521"/>
              <a:gd name="connsiteX978" fmla="*/ 5926130 w 8023328"/>
              <a:gd name="connsiteY978" fmla="*/ 1153888 h 2380521"/>
              <a:gd name="connsiteX979" fmla="*/ 5940548 w 8023328"/>
              <a:gd name="connsiteY979" fmla="*/ 1140032 h 2380521"/>
              <a:gd name="connsiteX980" fmla="*/ 5870088 w 8023328"/>
              <a:gd name="connsiteY980" fmla="*/ 1140032 h 2380521"/>
              <a:gd name="connsiteX981" fmla="*/ 5884877 w 8023328"/>
              <a:gd name="connsiteY981" fmla="*/ 1153888 h 2380521"/>
              <a:gd name="connsiteX982" fmla="*/ 5870088 w 8023328"/>
              <a:gd name="connsiteY982" fmla="*/ 1166286 h 2380521"/>
              <a:gd name="connsiteX983" fmla="*/ 5855299 w 8023328"/>
              <a:gd name="connsiteY983" fmla="*/ 1153888 h 2380521"/>
              <a:gd name="connsiteX984" fmla="*/ 5870088 w 8023328"/>
              <a:gd name="connsiteY984" fmla="*/ 1140032 h 2380521"/>
              <a:gd name="connsiteX985" fmla="*/ 5799257 w 8023328"/>
              <a:gd name="connsiteY985" fmla="*/ 1140032 h 2380521"/>
              <a:gd name="connsiteX986" fmla="*/ 5814045 w 8023328"/>
              <a:gd name="connsiteY986" fmla="*/ 1153888 h 2380521"/>
              <a:gd name="connsiteX987" fmla="*/ 5799257 w 8023328"/>
              <a:gd name="connsiteY987" fmla="*/ 1166286 h 2380521"/>
              <a:gd name="connsiteX988" fmla="*/ 5784469 w 8023328"/>
              <a:gd name="connsiteY988" fmla="*/ 1153888 h 2380521"/>
              <a:gd name="connsiteX989" fmla="*/ 5799257 w 8023328"/>
              <a:gd name="connsiteY989" fmla="*/ 1140032 h 2380521"/>
              <a:gd name="connsiteX990" fmla="*/ 5724122 w 8023328"/>
              <a:gd name="connsiteY990" fmla="*/ 1140032 h 2380521"/>
              <a:gd name="connsiteX991" fmla="*/ 5736519 w 8023328"/>
              <a:gd name="connsiteY991" fmla="*/ 1153888 h 2380521"/>
              <a:gd name="connsiteX992" fmla="*/ 5724122 w 8023328"/>
              <a:gd name="connsiteY992" fmla="*/ 1166286 h 2380521"/>
              <a:gd name="connsiteX993" fmla="*/ 5710266 w 8023328"/>
              <a:gd name="connsiteY993" fmla="*/ 1153888 h 2380521"/>
              <a:gd name="connsiteX994" fmla="*/ 5724122 w 8023328"/>
              <a:gd name="connsiteY994" fmla="*/ 1140032 h 2380521"/>
              <a:gd name="connsiteX995" fmla="*/ 5653291 w 8023328"/>
              <a:gd name="connsiteY995" fmla="*/ 1140032 h 2380521"/>
              <a:gd name="connsiteX996" fmla="*/ 5665688 w 8023328"/>
              <a:gd name="connsiteY996" fmla="*/ 1153888 h 2380521"/>
              <a:gd name="connsiteX997" fmla="*/ 5653291 w 8023328"/>
              <a:gd name="connsiteY997" fmla="*/ 1166286 h 2380521"/>
              <a:gd name="connsiteX998" fmla="*/ 5639435 w 8023328"/>
              <a:gd name="connsiteY998" fmla="*/ 1153888 h 2380521"/>
              <a:gd name="connsiteX999" fmla="*/ 5653291 w 8023328"/>
              <a:gd name="connsiteY999" fmla="*/ 1140032 h 2380521"/>
              <a:gd name="connsiteX1000" fmla="*/ 5581002 w 8023328"/>
              <a:gd name="connsiteY1000" fmla="*/ 1140032 h 2380521"/>
              <a:gd name="connsiteX1001" fmla="*/ 5594858 w 8023328"/>
              <a:gd name="connsiteY1001" fmla="*/ 1153888 h 2380521"/>
              <a:gd name="connsiteX1002" fmla="*/ 5581002 w 8023328"/>
              <a:gd name="connsiteY1002" fmla="*/ 1166286 h 2380521"/>
              <a:gd name="connsiteX1003" fmla="*/ 5568605 w 8023328"/>
              <a:gd name="connsiteY1003" fmla="*/ 1153888 h 2380521"/>
              <a:gd name="connsiteX1004" fmla="*/ 5581002 w 8023328"/>
              <a:gd name="connsiteY1004" fmla="*/ 1140032 h 2380521"/>
              <a:gd name="connsiteX1005" fmla="*/ 5510171 w 8023328"/>
              <a:gd name="connsiteY1005" fmla="*/ 1140032 h 2380521"/>
              <a:gd name="connsiteX1006" fmla="*/ 5524027 w 8023328"/>
              <a:gd name="connsiteY1006" fmla="*/ 1153888 h 2380521"/>
              <a:gd name="connsiteX1007" fmla="*/ 5510171 w 8023328"/>
              <a:gd name="connsiteY1007" fmla="*/ 1166286 h 2380521"/>
              <a:gd name="connsiteX1008" fmla="*/ 5497774 w 8023328"/>
              <a:gd name="connsiteY1008" fmla="*/ 1153888 h 2380521"/>
              <a:gd name="connsiteX1009" fmla="*/ 5510171 w 8023328"/>
              <a:gd name="connsiteY1009" fmla="*/ 1140032 h 2380521"/>
              <a:gd name="connsiteX1010" fmla="*/ 5438937 w 8023328"/>
              <a:gd name="connsiteY1010" fmla="*/ 1140032 h 2380521"/>
              <a:gd name="connsiteX1011" fmla="*/ 5453178 w 8023328"/>
              <a:gd name="connsiteY1011" fmla="*/ 1153888 h 2380521"/>
              <a:gd name="connsiteX1012" fmla="*/ 5438937 w 8023328"/>
              <a:gd name="connsiteY1012" fmla="*/ 1166286 h 2380521"/>
              <a:gd name="connsiteX1013" fmla="*/ 5426945 w 8023328"/>
              <a:gd name="connsiteY1013" fmla="*/ 1153888 h 2380521"/>
              <a:gd name="connsiteX1014" fmla="*/ 5438937 w 8023328"/>
              <a:gd name="connsiteY1014" fmla="*/ 1140032 h 2380521"/>
              <a:gd name="connsiteX1015" fmla="*/ 5367530 w 8023328"/>
              <a:gd name="connsiteY1015" fmla="*/ 1140032 h 2380521"/>
              <a:gd name="connsiteX1016" fmla="*/ 5382318 w 8023328"/>
              <a:gd name="connsiteY1016" fmla="*/ 1153888 h 2380521"/>
              <a:gd name="connsiteX1017" fmla="*/ 5367530 w 8023328"/>
              <a:gd name="connsiteY1017" fmla="*/ 1166286 h 2380521"/>
              <a:gd name="connsiteX1018" fmla="*/ 5352742 w 8023328"/>
              <a:gd name="connsiteY1018" fmla="*/ 1153888 h 2380521"/>
              <a:gd name="connsiteX1019" fmla="*/ 5367530 w 8023328"/>
              <a:gd name="connsiteY1019" fmla="*/ 1140032 h 2380521"/>
              <a:gd name="connsiteX1020" fmla="*/ 5296699 w 8023328"/>
              <a:gd name="connsiteY1020" fmla="*/ 1140032 h 2380521"/>
              <a:gd name="connsiteX1021" fmla="*/ 5311488 w 8023328"/>
              <a:gd name="connsiteY1021" fmla="*/ 1153888 h 2380521"/>
              <a:gd name="connsiteX1022" fmla="*/ 5296699 w 8023328"/>
              <a:gd name="connsiteY1022" fmla="*/ 1166286 h 2380521"/>
              <a:gd name="connsiteX1023" fmla="*/ 5281910 w 8023328"/>
              <a:gd name="connsiteY1023" fmla="*/ 1153888 h 2380521"/>
              <a:gd name="connsiteX1024" fmla="*/ 5296699 w 8023328"/>
              <a:gd name="connsiteY1024" fmla="*/ 1140032 h 2380521"/>
              <a:gd name="connsiteX1025" fmla="*/ 5225869 w 8023328"/>
              <a:gd name="connsiteY1025" fmla="*/ 1140032 h 2380521"/>
              <a:gd name="connsiteX1026" fmla="*/ 5240657 w 8023328"/>
              <a:gd name="connsiteY1026" fmla="*/ 1153888 h 2380521"/>
              <a:gd name="connsiteX1027" fmla="*/ 5225869 w 8023328"/>
              <a:gd name="connsiteY1027" fmla="*/ 1166286 h 2380521"/>
              <a:gd name="connsiteX1028" fmla="*/ 5211081 w 8023328"/>
              <a:gd name="connsiteY1028" fmla="*/ 1153888 h 2380521"/>
              <a:gd name="connsiteX1029" fmla="*/ 5225869 w 8023328"/>
              <a:gd name="connsiteY1029" fmla="*/ 1140032 h 2380521"/>
              <a:gd name="connsiteX1030" fmla="*/ 5154105 w 8023328"/>
              <a:gd name="connsiteY1030" fmla="*/ 1140032 h 2380521"/>
              <a:gd name="connsiteX1031" fmla="*/ 5166502 w 8023328"/>
              <a:gd name="connsiteY1031" fmla="*/ 1154821 h 2380521"/>
              <a:gd name="connsiteX1032" fmla="*/ 5154105 w 8023328"/>
              <a:gd name="connsiteY1032" fmla="*/ 1169610 h 2380521"/>
              <a:gd name="connsiteX1033" fmla="*/ 5140249 w 8023328"/>
              <a:gd name="connsiteY1033" fmla="*/ 1154821 h 2380521"/>
              <a:gd name="connsiteX1034" fmla="*/ 5154105 w 8023328"/>
              <a:gd name="connsiteY1034" fmla="*/ 1140032 h 2380521"/>
              <a:gd name="connsiteX1035" fmla="*/ 5083276 w 8023328"/>
              <a:gd name="connsiteY1035" fmla="*/ 1140032 h 2380521"/>
              <a:gd name="connsiteX1036" fmla="*/ 5095673 w 8023328"/>
              <a:gd name="connsiteY1036" fmla="*/ 1154821 h 2380521"/>
              <a:gd name="connsiteX1037" fmla="*/ 5083276 w 8023328"/>
              <a:gd name="connsiteY1037" fmla="*/ 1169610 h 2380521"/>
              <a:gd name="connsiteX1038" fmla="*/ 5069420 w 8023328"/>
              <a:gd name="connsiteY1038" fmla="*/ 1154821 h 2380521"/>
              <a:gd name="connsiteX1039" fmla="*/ 5083276 w 8023328"/>
              <a:gd name="connsiteY1039" fmla="*/ 1140032 h 2380521"/>
              <a:gd name="connsiteX1040" fmla="*/ 5012445 w 8023328"/>
              <a:gd name="connsiteY1040" fmla="*/ 1140032 h 2380521"/>
              <a:gd name="connsiteX1041" fmla="*/ 5024842 w 8023328"/>
              <a:gd name="connsiteY1041" fmla="*/ 1154821 h 2380521"/>
              <a:gd name="connsiteX1042" fmla="*/ 5012445 w 8023328"/>
              <a:gd name="connsiteY1042" fmla="*/ 1169610 h 2380521"/>
              <a:gd name="connsiteX1043" fmla="*/ 4998589 w 8023328"/>
              <a:gd name="connsiteY1043" fmla="*/ 1154821 h 2380521"/>
              <a:gd name="connsiteX1044" fmla="*/ 5012445 w 8023328"/>
              <a:gd name="connsiteY1044" fmla="*/ 1140032 h 2380521"/>
              <a:gd name="connsiteX1045" fmla="*/ 4940157 w 8023328"/>
              <a:gd name="connsiteY1045" fmla="*/ 1140032 h 2380521"/>
              <a:gd name="connsiteX1046" fmla="*/ 4954013 w 8023328"/>
              <a:gd name="connsiteY1046" fmla="*/ 1154821 h 2380521"/>
              <a:gd name="connsiteX1047" fmla="*/ 4940157 w 8023328"/>
              <a:gd name="connsiteY1047" fmla="*/ 1169610 h 2380521"/>
              <a:gd name="connsiteX1048" fmla="*/ 4927760 w 8023328"/>
              <a:gd name="connsiteY1048" fmla="*/ 1154821 h 2380521"/>
              <a:gd name="connsiteX1049" fmla="*/ 4940157 w 8023328"/>
              <a:gd name="connsiteY1049" fmla="*/ 1140032 h 2380521"/>
              <a:gd name="connsiteX1050" fmla="*/ 4865953 w 8023328"/>
              <a:gd name="connsiteY1050" fmla="*/ 1140032 h 2380521"/>
              <a:gd name="connsiteX1051" fmla="*/ 4879809 w 8023328"/>
              <a:gd name="connsiteY1051" fmla="*/ 1154821 h 2380521"/>
              <a:gd name="connsiteX1052" fmla="*/ 4865953 w 8023328"/>
              <a:gd name="connsiteY1052" fmla="*/ 1169610 h 2380521"/>
              <a:gd name="connsiteX1053" fmla="*/ 4853556 w 8023328"/>
              <a:gd name="connsiteY1053" fmla="*/ 1154821 h 2380521"/>
              <a:gd name="connsiteX1054" fmla="*/ 4865953 w 8023328"/>
              <a:gd name="connsiteY1054" fmla="*/ 1140032 h 2380521"/>
              <a:gd name="connsiteX1055" fmla="*/ 4795122 w 8023328"/>
              <a:gd name="connsiteY1055" fmla="*/ 1140032 h 2380521"/>
              <a:gd name="connsiteX1056" fmla="*/ 4808978 w 8023328"/>
              <a:gd name="connsiteY1056" fmla="*/ 1154821 h 2380521"/>
              <a:gd name="connsiteX1057" fmla="*/ 4795122 w 8023328"/>
              <a:gd name="connsiteY1057" fmla="*/ 1169610 h 2380521"/>
              <a:gd name="connsiteX1058" fmla="*/ 4782725 w 8023328"/>
              <a:gd name="connsiteY1058" fmla="*/ 1154821 h 2380521"/>
              <a:gd name="connsiteX1059" fmla="*/ 4795122 w 8023328"/>
              <a:gd name="connsiteY1059" fmla="*/ 1140032 h 2380521"/>
              <a:gd name="connsiteX1060" fmla="*/ 4726684 w 8023328"/>
              <a:gd name="connsiteY1060" fmla="*/ 1140032 h 2380521"/>
              <a:gd name="connsiteX1061" fmla="*/ 4741472 w 8023328"/>
              <a:gd name="connsiteY1061" fmla="*/ 1154821 h 2380521"/>
              <a:gd name="connsiteX1062" fmla="*/ 4726684 w 8023328"/>
              <a:gd name="connsiteY1062" fmla="*/ 1169610 h 2380521"/>
              <a:gd name="connsiteX1063" fmla="*/ 4711896 w 8023328"/>
              <a:gd name="connsiteY1063" fmla="*/ 1154821 h 2380521"/>
              <a:gd name="connsiteX1064" fmla="*/ 4726684 w 8023328"/>
              <a:gd name="connsiteY1064" fmla="*/ 1140032 h 2380521"/>
              <a:gd name="connsiteX1065" fmla="*/ 4655853 w 8023328"/>
              <a:gd name="connsiteY1065" fmla="*/ 1140032 h 2380521"/>
              <a:gd name="connsiteX1066" fmla="*/ 4670642 w 8023328"/>
              <a:gd name="connsiteY1066" fmla="*/ 1154821 h 2380521"/>
              <a:gd name="connsiteX1067" fmla="*/ 4655853 w 8023328"/>
              <a:gd name="connsiteY1067" fmla="*/ 1169610 h 2380521"/>
              <a:gd name="connsiteX1068" fmla="*/ 4641064 w 8023328"/>
              <a:gd name="connsiteY1068" fmla="*/ 1154821 h 2380521"/>
              <a:gd name="connsiteX1069" fmla="*/ 4655853 w 8023328"/>
              <a:gd name="connsiteY1069" fmla="*/ 1140032 h 2380521"/>
              <a:gd name="connsiteX1070" fmla="*/ 4585023 w 8023328"/>
              <a:gd name="connsiteY1070" fmla="*/ 1140032 h 2380521"/>
              <a:gd name="connsiteX1071" fmla="*/ 4599811 w 8023328"/>
              <a:gd name="connsiteY1071" fmla="*/ 1154821 h 2380521"/>
              <a:gd name="connsiteX1072" fmla="*/ 4585023 w 8023328"/>
              <a:gd name="connsiteY1072" fmla="*/ 1169610 h 2380521"/>
              <a:gd name="connsiteX1073" fmla="*/ 4570235 w 8023328"/>
              <a:gd name="connsiteY1073" fmla="*/ 1154821 h 2380521"/>
              <a:gd name="connsiteX1074" fmla="*/ 4585023 w 8023328"/>
              <a:gd name="connsiteY1074" fmla="*/ 1140032 h 2380521"/>
              <a:gd name="connsiteX1075" fmla="*/ 4513260 w 8023328"/>
              <a:gd name="connsiteY1075" fmla="*/ 1140032 h 2380521"/>
              <a:gd name="connsiteX1076" fmla="*/ 4525657 w 8023328"/>
              <a:gd name="connsiteY1076" fmla="*/ 1154821 h 2380521"/>
              <a:gd name="connsiteX1077" fmla="*/ 4513260 w 8023328"/>
              <a:gd name="connsiteY1077" fmla="*/ 1169610 h 2380521"/>
              <a:gd name="connsiteX1078" fmla="*/ 4499404 w 8023328"/>
              <a:gd name="connsiteY1078" fmla="*/ 1154821 h 2380521"/>
              <a:gd name="connsiteX1079" fmla="*/ 4513260 w 8023328"/>
              <a:gd name="connsiteY1079" fmla="*/ 1140032 h 2380521"/>
              <a:gd name="connsiteX1080" fmla="*/ 4439056 w 8023328"/>
              <a:gd name="connsiteY1080" fmla="*/ 1140032 h 2380521"/>
              <a:gd name="connsiteX1081" fmla="*/ 4451453 w 8023328"/>
              <a:gd name="connsiteY1081" fmla="*/ 1154821 h 2380521"/>
              <a:gd name="connsiteX1082" fmla="*/ 4439056 w 8023328"/>
              <a:gd name="connsiteY1082" fmla="*/ 1169610 h 2380521"/>
              <a:gd name="connsiteX1083" fmla="*/ 4425200 w 8023328"/>
              <a:gd name="connsiteY1083" fmla="*/ 1154821 h 2380521"/>
              <a:gd name="connsiteX1084" fmla="*/ 4439056 w 8023328"/>
              <a:gd name="connsiteY1084" fmla="*/ 1140032 h 2380521"/>
              <a:gd name="connsiteX1085" fmla="*/ 4366768 w 8023328"/>
              <a:gd name="connsiteY1085" fmla="*/ 1140032 h 2380521"/>
              <a:gd name="connsiteX1086" fmla="*/ 4380624 w 8023328"/>
              <a:gd name="connsiteY1086" fmla="*/ 1154821 h 2380521"/>
              <a:gd name="connsiteX1087" fmla="*/ 4366768 w 8023328"/>
              <a:gd name="connsiteY1087" fmla="*/ 1169610 h 2380521"/>
              <a:gd name="connsiteX1088" fmla="*/ 4354371 w 8023328"/>
              <a:gd name="connsiteY1088" fmla="*/ 1154821 h 2380521"/>
              <a:gd name="connsiteX1089" fmla="*/ 4366768 w 8023328"/>
              <a:gd name="connsiteY1089" fmla="*/ 1140032 h 2380521"/>
              <a:gd name="connsiteX1090" fmla="*/ 4295937 w 8023328"/>
              <a:gd name="connsiteY1090" fmla="*/ 1140032 h 2380521"/>
              <a:gd name="connsiteX1091" fmla="*/ 4309793 w 8023328"/>
              <a:gd name="connsiteY1091" fmla="*/ 1154821 h 2380521"/>
              <a:gd name="connsiteX1092" fmla="*/ 4295937 w 8023328"/>
              <a:gd name="connsiteY1092" fmla="*/ 1169610 h 2380521"/>
              <a:gd name="connsiteX1093" fmla="*/ 4283540 w 8023328"/>
              <a:gd name="connsiteY1093" fmla="*/ 1154821 h 2380521"/>
              <a:gd name="connsiteX1094" fmla="*/ 4295937 w 8023328"/>
              <a:gd name="connsiteY1094" fmla="*/ 1140032 h 2380521"/>
              <a:gd name="connsiteX1095" fmla="*/ 4225107 w 8023328"/>
              <a:gd name="connsiteY1095" fmla="*/ 1140032 h 2380521"/>
              <a:gd name="connsiteX1096" fmla="*/ 4238963 w 8023328"/>
              <a:gd name="connsiteY1096" fmla="*/ 1154821 h 2380521"/>
              <a:gd name="connsiteX1097" fmla="*/ 4225107 w 8023328"/>
              <a:gd name="connsiteY1097" fmla="*/ 1169610 h 2380521"/>
              <a:gd name="connsiteX1098" fmla="*/ 4212710 w 8023328"/>
              <a:gd name="connsiteY1098" fmla="*/ 1154821 h 2380521"/>
              <a:gd name="connsiteX1099" fmla="*/ 4225107 w 8023328"/>
              <a:gd name="connsiteY1099" fmla="*/ 1140032 h 2380521"/>
              <a:gd name="connsiteX1100" fmla="*/ 4153295 w 8023328"/>
              <a:gd name="connsiteY1100" fmla="*/ 1140032 h 2380521"/>
              <a:gd name="connsiteX1101" fmla="*/ 4168083 w 8023328"/>
              <a:gd name="connsiteY1101" fmla="*/ 1154821 h 2380521"/>
              <a:gd name="connsiteX1102" fmla="*/ 4153295 w 8023328"/>
              <a:gd name="connsiteY1102" fmla="*/ 1169610 h 2380521"/>
              <a:gd name="connsiteX1103" fmla="*/ 4138507 w 8023328"/>
              <a:gd name="connsiteY1103" fmla="*/ 1154821 h 2380521"/>
              <a:gd name="connsiteX1104" fmla="*/ 4153295 w 8023328"/>
              <a:gd name="connsiteY1104" fmla="*/ 1140032 h 2380521"/>
              <a:gd name="connsiteX1105" fmla="*/ 4082465 w 8023328"/>
              <a:gd name="connsiteY1105" fmla="*/ 1140032 h 2380521"/>
              <a:gd name="connsiteX1106" fmla="*/ 4097254 w 8023328"/>
              <a:gd name="connsiteY1106" fmla="*/ 1154821 h 2380521"/>
              <a:gd name="connsiteX1107" fmla="*/ 4082465 w 8023328"/>
              <a:gd name="connsiteY1107" fmla="*/ 1169610 h 2380521"/>
              <a:gd name="connsiteX1108" fmla="*/ 4067676 w 8023328"/>
              <a:gd name="connsiteY1108" fmla="*/ 1154821 h 2380521"/>
              <a:gd name="connsiteX1109" fmla="*/ 4082465 w 8023328"/>
              <a:gd name="connsiteY1109" fmla="*/ 1140032 h 2380521"/>
              <a:gd name="connsiteX1110" fmla="*/ 439789 w 8023328"/>
              <a:gd name="connsiteY1110" fmla="*/ 1140032 h 2380521"/>
              <a:gd name="connsiteX1111" fmla="*/ 454579 w 8023328"/>
              <a:gd name="connsiteY1111" fmla="*/ 1153888 h 2380521"/>
              <a:gd name="connsiteX1112" fmla="*/ 439789 w 8023328"/>
              <a:gd name="connsiteY1112" fmla="*/ 1166286 h 2380521"/>
              <a:gd name="connsiteX1113" fmla="*/ 425001 w 8023328"/>
              <a:gd name="connsiteY1113" fmla="*/ 1153888 h 2380521"/>
              <a:gd name="connsiteX1114" fmla="*/ 439789 w 8023328"/>
              <a:gd name="connsiteY1114" fmla="*/ 1140032 h 2380521"/>
              <a:gd name="connsiteX1115" fmla="*/ 368960 w 8023328"/>
              <a:gd name="connsiteY1115" fmla="*/ 1140032 h 2380521"/>
              <a:gd name="connsiteX1116" fmla="*/ 383747 w 8023328"/>
              <a:gd name="connsiteY1116" fmla="*/ 1153888 h 2380521"/>
              <a:gd name="connsiteX1117" fmla="*/ 368960 w 8023328"/>
              <a:gd name="connsiteY1117" fmla="*/ 1166286 h 2380521"/>
              <a:gd name="connsiteX1118" fmla="*/ 354172 w 8023328"/>
              <a:gd name="connsiteY1118" fmla="*/ 1153888 h 2380521"/>
              <a:gd name="connsiteX1119" fmla="*/ 368960 w 8023328"/>
              <a:gd name="connsiteY1119" fmla="*/ 1140032 h 2380521"/>
              <a:gd name="connsiteX1120" fmla="*/ 297194 w 8023328"/>
              <a:gd name="connsiteY1120" fmla="*/ 1140032 h 2380521"/>
              <a:gd name="connsiteX1121" fmla="*/ 309592 w 8023328"/>
              <a:gd name="connsiteY1121" fmla="*/ 1153888 h 2380521"/>
              <a:gd name="connsiteX1122" fmla="*/ 297194 w 8023328"/>
              <a:gd name="connsiteY1122" fmla="*/ 1166286 h 2380521"/>
              <a:gd name="connsiteX1123" fmla="*/ 283339 w 8023328"/>
              <a:gd name="connsiteY1123" fmla="*/ 1153888 h 2380521"/>
              <a:gd name="connsiteX1124" fmla="*/ 297194 w 8023328"/>
              <a:gd name="connsiteY1124" fmla="*/ 1140032 h 2380521"/>
              <a:gd name="connsiteX1125" fmla="*/ 226366 w 8023328"/>
              <a:gd name="connsiteY1125" fmla="*/ 1140032 h 2380521"/>
              <a:gd name="connsiteX1126" fmla="*/ 238764 w 8023328"/>
              <a:gd name="connsiteY1126" fmla="*/ 1153888 h 2380521"/>
              <a:gd name="connsiteX1127" fmla="*/ 226366 w 8023328"/>
              <a:gd name="connsiteY1127" fmla="*/ 1166286 h 2380521"/>
              <a:gd name="connsiteX1128" fmla="*/ 212510 w 8023328"/>
              <a:gd name="connsiteY1128" fmla="*/ 1153888 h 2380521"/>
              <a:gd name="connsiteX1129" fmla="*/ 226366 w 8023328"/>
              <a:gd name="connsiteY1129" fmla="*/ 1140032 h 2380521"/>
              <a:gd name="connsiteX1130" fmla="*/ 155532 w 8023328"/>
              <a:gd name="connsiteY1130" fmla="*/ 1140032 h 2380521"/>
              <a:gd name="connsiteX1131" fmla="*/ 167930 w 8023328"/>
              <a:gd name="connsiteY1131" fmla="*/ 1153888 h 2380521"/>
              <a:gd name="connsiteX1132" fmla="*/ 155532 w 8023328"/>
              <a:gd name="connsiteY1132" fmla="*/ 1166286 h 2380521"/>
              <a:gd name="connsiteX1133" fmla="*/ 141676 w 8023328"/>
              <a:gd name="connsiteY1133" fmla="*/ 1153888 h 2380521"/>
              <a:gd name="connsiteX1134" fmla="*/ 155532 w 8023328"/>
              <a:gd name="connsiteY1134" fmla="*/ 1140032 h 2380521"/>
              <a:gd name="connsiteX1135" fmla="*/ 83244 w 8023328"/>
              <a:gd name="connsiteY1135" fmla="*/ 1140032 h 2380521"/>
              <a:gd name="connsiteX1136" fmla="*/ 97100 w 8023328"/>
              <a:gd name="connsiteY1136" fmla="*/ 1153888 h 2380521"/>
              <a:gd name="connsiteX1137" fmla="*/ 83244 w 8023328"/>
              <a:gd name="connsiteY1137" fmla="*/ 1166286 h 2380521"/>
              <a:gd name="connsiteX1138" fmla="*/ 70846 w 8023328"/>
              <a:gd name="connsiteY1138" fmla="*/ 1153888 h 2380521"/>
              <a:gd name="connsiteX1139" fmla="*/ 83244 w 8023328"/>
              <a:gd name="connsiteY1139" fmla="*/ 1140032 h 2380521"/>
              <a:gd name="connsiteX1140" fmla="*/ 12008 w 8023328"/>
              <a:gd name="connsiteY1140" fmla="*/ 1140032 h 2380521"/>
              <a:gd name="connsiteX1141" fmla="*/ 26249 w 8023328"/>
              <a:gd name="connsiteY1141" fmla="*/ 1153888 h 2380521"/>
              <a:gd name="connsiteX1142" fmla="*/ 12008 w 8023328"/>
              <a:gd name="connsiteY1142" fmla="*/ 1166286 h 2380521"/>
              <a:gd name="connsiteX1143" fmla="*/ 16 w 8023328"/>
              <a:gd name="connsiteY1143" fmla="*/ 1153888 h 2380521"/>
              <a:gd name="connsiteX1144" fmla="*/ 12008 w 8023328"/>
              <a:gd name="connsiteY1144" fmla="*/ 1140032 h 2380521"/>
              <a:gd name="connsiteX1145" fmla="*/ 6867525 w 8023328"/>
              <a:gd name="connsiteY1145" fmla="*/ 1069203 h 2380521"/>
              <a:gd name="connsiteX1146" fmla="*/ 6879922 w 8023328"/>
              <a:gd name="connsiteY1146" fmla="*/ 1081600 h 2380521"/>
              <a:gd name="connsiteX1147" fmla="*/ 6867525 w 8023328"/>
              <a:gd name="connsiteY1147" fmla="*/ 1095457 h 2380521"/>
              <a:gd name="connsiteX1148" fmla="*/ 6853669 w 8023328"/>
              <a:gd name="connsiteY1148" fmla="*/ 1081600 h 2380521"/>
              <a:gd name="connsiteX1149" fmla="*/ 6867525 w 8023328"/>
              <a:gd name="connsiteY1149" fmla="*/ 1069203 h 2380521"/>
              <a:gd name="connsiteX1150" fmla="*/ 6795237 w 8023328"/>
              <a:gd name="connsiteY1150" fmla="*/ 1069203 h 2380521"/>
              <a:gd name="connsiteX1151" fmla="*/ 6809093 w 8023328"/>
              <a:gd name="connsiteY1151" fmla="*/ 1081600 h 2380521"/>
              <a:gd name="connsiteX1152" fmla="*/ 6796696 w 8023328"/>
              <a:gd name="connsiteY1152" fmla="*/ 1095457 h 2380521"/>
              <a:gd name="connsiteX1153" fmla="*/ 6782840 w 8023328"/>
              <a:gd name="connsiteY1153" fmla="*/ 1081600 h 2380521"/>
              <a:gd name="connsiteX1154" fmla="*/ 6795237 w 8023328"/>
              <a:gd name="connsiteY1154" fmla="*/ 1069203 h 2380521"/>
              <a:gd name="connsiteX1155" fmla="*/ 6724405 w 8023328"/>
              <a:gd name="connsiteY1155" fmla="*/ 1069203 h 2380521"/>
              <a:gd name="connsiteX1156" fmla="*/ 6738261 w 8023328"/>
              <a:gd name="connsiteY1156" fmla="*/ 1081600 h 2380521"/>
              <a:gd name="connsiteX1157" fmla="*/ 6724405 w 8023328"/>
              <a:gd name="connsiteY1157" fmla="*/ 1095457 h 2380521"/>
              <a:gd name="connsiteX1158" fmla="*/ 6712008 w 8023328"/>
              <a:gd name="connsiteY1158" fmla="*/ 1081600 h 2380521"/>
              <a:gd name="connsiteX1159" fmla="*/ 6724405 w 8023328"/>
              <a:gd name="connsiteY1159" fmla="*/ 1069203 h 2380521"/>
              <a:gd name="connsiteX1160" fmla="*/ 6653576 w 8023328"/>
              <a:gd name="connsiteY1160" fmla="*/ 1069203 h 2380521"/>
              <a:gd name="connsiteX1161" fmla="*/ 6667432 w 8023328"/>
              <a:gd name="connsiteY1161" fmla="*/ 1081600 h 2380521"/>
              <a:gd name="connsiteX1162" fmla="*/ 6653576 w 8023328"/>
              <a:gd name="connsiteY1162" fmla="*/ 1095457 h 2380521"/>
              <a:gd name="connsiteX1163" fmla="*/ 6641179 w 8023328"/>
              <a:gd name="connsiteY1163" fmla="*/ 1081600 h 2380521"/>
              <a:gd name="connsiteX1164" fmla="*/ 6653576 w 8023328"/>
              <a:gd name="connsiteY1164" fmla="*/ 1069203 h 2380521"/>
              <a:gd name="connsiteX1165" fmla="*/ 6581764 w 8023328"/>
              <a:gd name="connsiteY1165" fmla="*/ 1069203 h 2380521"/>
              <a:gd name="connsiteX1166" fmla="*/ 6596552 w 8023328"/>
              <a:gd name="connsiteY1166" fmla="*/ 1081600 h 2380521"/>
              <a:gd name="connsiteX1167" fmla="*/ 6581764 w 8023328"/>
              <a:gd name="connsiteY1167" fmla="*/ 1095457 h 2380521"/>
              <a:gd name="connsiteX1168" fmla="*/ 6566976 w 8023328"/>
              <a:gd name="connsiteY1168" fmla="*/ 1081600 h 2380521"/>
              <a:gd name="connsiteX1169" fmla="*/ 6581764 w 8023328"/>
              <a:gd name="connsiteY1169" fmla="*/ 1069203 h 2380521"/>
              <a:gd name="connsiteX1170" fmla="*/ 6510933 w 8023328"/>
              <a:gd name="connsiteY1170" fmla="*/ 1069203 h 2380521"/>
              <a:gd name="connsiteX1171" fmla="*/ 6525722 w 8023328"/>
              <a:gd name="connsiteY1171" fmla="*/ 1081600 h 2380521"/>
              <a:gd name="connsiteX1172" fmla="*/ 6510933 w 8023328"/>
              <a:gd name="connsiteY1172" fmla="*/ 1095457 h 2380521"/>
              <a:gd name="connsiteX1173" fmla="*/ 6496144 w 8023328"/>
              <a:gd name="connsiteY1173" fmla="*/ 1081600 h 2380521"/>
              <a:gd name="connsiteX1174" fmla="*/ 6510933 w 8023328"/>
              <a:gd name="connsiteY1174" fmla="*/ 1069203 h 2380521"/>
              <a:gd name="connsiteX1175" fmla="*/ 6440492 w 8023328"/>
              <a:gd name="connsiteY1175" fmla="*/ 1069203 h 2380521"/>
              <a:gd name="connsiteX1176" fmla="*/ 6454911 w 8023328"/>
              <a:gd name="connsiteY1176" fmla="*/ 1081600 h 2380521"/>
              <a:gd name="connsiteX1177" fmla="*/ 6440492 w 8023328"/>
              <a:gd name="connsiteY1177" fmla="*/ 1095457 h 2380521"/>
              <a:gd name="connsiteX1178" fmla="*/ 6425315 w 8023328"/>
              <a:gd name="connsiteY1178" fmla="*/ 1081600 h 2380521"/>
              <a:gd name="connsiteX1179" fmla="*/ 6440492 w 8023328"/>
              <a:gd name="connsiteY1179" fmla="*/ 1069203 h 2380521"/>
              <a:gd name="connsiteX1180" fmla="*/ 6368340 w 8023328"/>
              <a:gd name="connsiteY1180" fmla="*/ 1069203 h 2380521"/>
              <a:gd name="connsiteX1181" fmla="*/ 6380737 w 8023328"/>
              <a:gd name="connsiteY1181" fmla="*/ 1081600 h 2380521"/>
              <a:gd name="connsiteX1182" fmla="*/ 6368340 w 8023328"/>
              <a:gd name="connsiteY1182" fmla="*/ 1095457 h 2380521"/>
              <a:gd name="connsiteX1183" fmla="*/ 6354484 w 8023328"/>
              <a:gd name="connsiteY1183" fmla="*/ 1081600 h 2380521"/>
              <a:gd name="connsiteX1184" fmla="*/ 6368340 w 8023328"/>
              <a:gd name="connsiteY1184" fmla="*/ 1069203 h 2380521"/>
              <a:gd name="connsiteX1185" fmla="*/ 6297511 w 8023328"/>
              <a:gd name="connsiteY1185" fmla="*/ 1069203 h 2380521"/>
              <a:gd name="connsiteX1186" fmla="*/ 6309908 w 8023328"/>
              <a:gd name="connsiteY1186" fmla="*/ 1081600 h 2380521"/>
              <a:gd name="connsiteX1187" fmla="*/ 6297511 w 8023328"/>
              <a:gd name="connsiteY1187" fmla="*/ 1095457 h 2380521"/>
              <a:gd name="connsiteX1188" fmla="*/ 6283655 w 8023328"/>
              <a:gd name="connsiteY1188" fmla="*/ 1081600 h 2380521"/>
              <a:gd name="connsiteX1189" fmla="*/ 6297511 w 8023328"/>
              <a:gd name="connsiteY1189" fmla="*/ 1069203 h 2380521"/>
              <a:gd name="connsiteX1190" fmla="*/ 6226679 w 8023328"/>
              <a:gd name="connsiteY1190" fmla="*/ 1069203 h 2380521"/>
              <a:gd name="connsiteX1191" fmla="*/ 6239076 w 8023328"/>
              <a:gd name="connsiteY1191" fmla="*/ 1081600 h 2380521"/>
              <a:gd name="connsiteX1192" fmla="*/ 6226679 w 8023328"/>
              <a:gd name="connsiteY1192" fmla="*/ 1095457 h 2380521"/>
              <a:gd name="connsiteX1193" fmla="*/ 6212823 w 8023328"/>
              <a:gd name="connsiteY1193" fmla="*/ 1083059 h 2380521"/>
              <a:gd name="connsiteX1194" fmla="*/ 6226679 w 8023328"/>
              <a:gd name="connsiteY1194" fmla="*/ 1069203 h 2380521"/>
              <a:gd name="connsiteX1195" fmla="*/ 6154391 w 8023328"/>
              <a:gd name="connsiteY1195" fmla="*/ 1069203 h 2380521"/>
              <a:gd name="connsiteX1196" fmla="*/ 6168247 w 8023328"/>
              <a:gd name="connsiteY1196" fmla="*/ 1083059 h 2380521"/>
              <a:gd name="connsiteX1197" fmla="*/ 6154391 w 8023328"/>
              <a:gd name="connsiteY1197" fmla="*/ 1095457 h 2380521"/>
              <a:gd name="connsiteX1198" fmla="*/ 6141994 w 8023328"/>
              <a:gd name="connsiteY1198" fmla="*/ 1083059 h 2380521"/>
              <a:gd name="connsiteX1199" fmla="*/ 6154391 w 8023328"/>
              <a:gd name="connsiteY1199" fmla="*/ 1069203 h 2380521"/>
              <a:gd name="connsiteX1200" fmla="*/ 6083559 w 8023328"/>
              <a:gd name="connsiteY1200" fmla="*/ 1069203 h 2380521"/>
              <a:gd name="connsiteX1201" fmla="*/ 6097415 w 8023328"/>
              <a:gd name="connsiteY1201" fmla="*/ 1083059 h 2380521"/>
              <a:gd name="connsiteX1202" fmla="*/ 6083559 w 8023328"/>
              <a:gd name="connsiteY1202" fmla="*/ 1095457 h 2380521"/>
              <a:gd name="connsiteX1203" fmla="*/ 6071162 w 8023328"/>
              <a:gd name="connsiteY1203" fmla="*/ 1083059 h 2380521"/>
              <a:gd name="connsiteX1204" fmla="*/ 6083559 w 8023328"/>
              <a:gd name="connsiteY1204" fmla="*/ 1069203 h 2380521"/>
              <a:gd name="connsiteX1205" fmla="*/ 6009356 w 8023328"/>
              <a:gd name="connsiteY1205" fmla="*/ 1069203 h 2380521"/>
              <a:gd name="connsiteX1206" fmla="*/ 6023212 w 8023328"/>
              <a:gd name="connsiteY1206" fmla="*/ 1083059 h 2380521"/>
              <a:gd name="connsiteX1207" fmla="*/ 6009356 w 8023328"/>
              <a:gd name="connsiteY1207" fmla="*/ 1095457 h 2380521"/>
              <a:gd name="connsiteX1208" fmla="*/ 5996959 w 8023328"/>
              <a:gd name="connsiteY1208" fmla="*/ 1083059 h 2380521"/>
              <a:gd name="connsiteX1209" fmla="*/ 6009356 w 8023328"/>
              <a:gd name="connsiteY1209" fmla="*/ 1069203 h 2380521"/>
              <a:gd name="connsiteX1210" fmla="*/ 5940548 w 8023328"/>
              <a:gd name="connsiteY1210" fmla="*/ 1069203 h 2380521"/>
              <a:gd name="connsiteX1211" fmla="*/ 5955726 w 8023328"/>
              <a:gd name="connsiteY1211" fmla="*/ 1083059 h 2380521"/>
              <a:gd name="connsiteX1212" fmla="*/ 5940548 w 8023328"/>
              <a:gd name="connsiteY1212" fmla="*/ 1095457 h 2380521"/>
              <a:gd name="connsiteX1213" fmla="*/ 5926130 w 8023328"/>
              <a:gd name="connsiteY1213" fmla="*/ 1083059 h 2380521"/>
              <a:gd name="connsiteX1214" fmla="*/ 5940548 w 8023328"/>
              <a:gd name="connsiteY1214" fmla="*/ 1069203 h 2380521"/>
              <a:gd name="connsiteX1215" fmla="*/ 5870088 w 8023328"/>
              <a:gd name="connsiteY1215" fmla="*/ 1069203 h 2380521"/>
              <a:gd name="connsiteX1216" fmla="*/ 5884877 w 8023328"/>
              <a:gd name="connsiteY1216" fmla="*/ 1083059 h 2380521"/>
              <a:gd name="connsiteX1217" fmla="*/ 5870088 w 8023328"/>
              <a:gd name="connsiteY1217" fmla="*/ 1095457 h 2380521"/>
              <a:gd name="connsiteX1218" fmla="*/ 5855299 w 8023328"/>
              <a:gd name="connsiteY1218" fmla="*/ 1083059 h 2380521"/>
              <a:gd name="connsiteX1219" fmla="*/ 5870088 w 8023328"/>
              <a:gd name="connsiteY1219" fmla="*/ 1069203 h 2380521"/>
              <a:gd name="connsiteX1220" fmla="*/ 5799257 w 8023328"/>
              <a:gd name="connsiteY1220" fmla="*/ 1069203 h 2380521"/>
              <a:gd name="connsiteX1221" fmla="*/ 5814045 w 8023328"/>
              <a:gd name="connsiteY1221" fmla="*/ 1083059 h 2380521"/>
              <a:gd name="connsiteX1222" fmla="*/ 5799257 w 8023328"/>
              <a:gd name="connsiteY1222" fmla="*/ 1095457 h 2380521"/>
              <a:gd name="connsiteX1223" fmla="*/ 5784469 w 8023328"/>
              <a:gd name="connsiteY1223" fmla="*/ 1083059 h 2380521"/>
              <a:gd name="connsiteX1224" fmla="*/ 5799257 w 8023328"/>
              <a:gd name="connsiteY1224" fmla="*/ 1069203 h 2380521"/>
              <a:gd name="connsiteX1225" fmla="*/ 5724122 w 8023328"/>
              <a:gd name="connsiteY1225" fmla="*/ 1069203 h 2380521"/>
              <a:gd name="connsiteX1226" fmla="*/ 5736519 w 8023328"/>
              <a:gd name="connsiteY1226" fmla="*/ 1083059 h 2380521"/>
              <a:gd name="connsiteX1227" fmla="*/ 5724122 w 8023328"/>
              <a:gd name="connsiteY1227" fmla="*/ 1095457 h 2380521"/>
              <a:gd name="connsiteX1228" fmla="*/ 5710266 w 8023328"/>
              <a:gd name="connsiteY1228" fmla="*/ 1083059 h 2380521"/>
              <a:gd name="connsiteX1229" fmla="*/ 5724122 w 8023328"/>
              <a:gd name="connsiteY1229" fmla="*/ 1069203 h 2380521"/>
              <a:gd name="connsiteX1230" fmla="*/ 5653291 w 8023328"/>
              <a:gd name="connsiteY1230" fmla="*/ 1069203 h 2380521"/>
              <a:gd name="connsiteX1231" fmla="*/ 5665688 w 8023328"/>
              <a:gd name="connsiteY1231" fmla="*/ 1083059 h 2380521"/>
              <a:gd name="connsiteX1232" fmla="*/ 5653291 w 8023328"/>
              <a:gd name="connsiteY1232" fmla="*/ 1095457 h 2380521"/>
              <a:gd name="connsiteX1233" fmla="*/ 5639435 w 8023328"/>
              <a:gd name="connsiteY1233" fmla="*/ 1083059 h 2380521"/>
              <a:gd name="connsiteX1234" fmla="*/ 5653291 w 8023328"/>
              <a:gd name="connsiteY1234" fmla="*/ 1069203 h 2380521"/>
              <a:gd name="connsiteX1235" fmla="*/ 5581002 w 8023328"/>
              <a:gd name="connsiteY1235" fmla="*/ 1069203 h 2380521"/>
              <a:gd name="connsiteX1236" fmla="*/ 5594858 w 8023328"/>
              <a:gd name="connsiteY1236" fmla="*/ 1083059 h 2380521"/>
              <a:gd name="connsiteX1237" fmla="*/ 5581002 w 8023328"/>
              <a:gd name="connsiteY1237" fmla="*/ 1095457 h 2380521"/>
              <a:gd name="connsiteX1238" fmla="*/ 5568605 w 8023328"/>
              <a:gd name="connsiteY1238" fmla="*/ 1083059 h 2380521"/>
              <a:gd name="connsiteX1239" fmla="*/ 5581002 w 8023328"/>
              <a:gd name="connsiteY1239" fmla="*/ 1069203 h 2380521"/>
              <a:gd name="connsiteX1240" fmla="*/ 5510171 w 8023328"/>
              <a:gd name="connsiteY1240" fmla="*/ 1069203 h 2380521"/>
              <a:gd name="connsiteX1241" fmla="*/ 5524027 w 8023328"/>
              <a:gd name="connsiteY1241" fmla="*/ 1083059 h 2380521"/>
              <a:gd name="connsiteX1242" fmla="*/ 5510171 w 8023328"/>
              <a:gd name="connsiteY1242" fmla="*/ 1095457 h 2380521"/>
              <a:gd name="connsiteX1243" fmla="*/ 5497774 w 8023328"/>
              <a:gd name="connsiteY1243" fmla="*/ 1083059 h 2380521"/>
              <a:gd name="connsiteX1244" fmla="*/ 5510171 w 8023328"/>
              <a:gd name="connsiteY1244" fmla="*/ 1069203 h 2380521"/>
              <a:gd name="connsiteX1245" fmla="*/ 5438937 w 8023328"/>
              <a:gd name="connsiteY1245" fmla="*/ 1069203 h 2380521"/>
              <a:gd name="connsiteX1246" fmla="*/ 5453178 w 8023328"/>
              <a:gd name="connsiteY1246" fmla="*/ 1083059 h 2380521"/>
              <a:gd name="connsiteX1247" fmla="*/ 5438937 w 8023328"/>
              <a:gd name="connsiteY1247" fmla="*/ 1095457 h 2380521"/>
              <a:gd name="connsiteX1248" fmla="*/ 5426945 w 8023328"/>
              <a:gd name="connsiteY1248" fmla="*/ 1083059 h 2380521"/>
              <a:gd name="connsiteX1249" fmla="*/ 5438937 w 8023328"/>
              <a:gd name="connsiteY1249" fmla="*/ 1069203 h 2380521"/>
              <a:gd name="connsiteX1250" fmla="*/ 5367530 w 8023328"/>
              <a:gd name="connsiteY1250" fmla="*/ 1069203 h 2380521"/>
              <a:gd name="connsiteX1251" fmla="*/ 5382318 w 8023328"/>
              <a:gd name="connsiteY1251" fmla="*/ 1083059 h 2380521"/>
              <a:gd name="connsiteX1252" fmla="*/ 5367530 w 8023328"/>
              <a:gd name="connsiteY1252" fmla="*/ 1095457 h 2380521"/>
              <a:gd name="connsiteX1253" fmla="*/ 5352742 w 8023328"/>
              <a:gd name="connsiteY1253" fmla="*/ 1083059 h 2380521"/>
              <a:gd name="connsiteX1254" fmla="*/ 5367530 w 8023328"/>
              <a:gd name="connsiteY1254" fmla="*/ 1069203 h 2380521"/>
              <a:gd name="connsiteX1255" fmla="*/ 5296699 w 8023328"/>
              <a:gd name="connsiteY1255" fmla="*/ 1069203 h 2380521"/>
              <a:gd name="connsiteX1256" fmla="*/ 5311488 w 8023328"/>
              <a:gd name="connsiteY1256" fmla="*/ 1083059 h 2380521"/>
              <a:gd name="connsiteX1257" fmla="*/ 5296699 w 8023328"/>
              <a:gd name="connsiteY1257" fmla="*/ 1095457 h 2380521"/>
              <a:gd name="connsiteX1258" fmla="*/ 5281910 w 8023328"/>
              <a:gd name="connsiteY1258" fmla="*/ 1083059 h 2380521"/>
              <a:gd name="connsiteX1259" fmla="*/ 5296699 w 8023328"/>
              <a:gd name="connsiteY1259" fmla="*/ 1069203 h 2380521"/>
              <a:gd name="connsiteX1260" fmla="*/ 5225869 w 8023328"/>
              <a:gd name="connsiteY1260" fmla="*/ 1069203 h 2380521"/>
              <a:gd name="connsiteX1261" fmla="*/ 5240657 w 8023328"/>
              <a:gd name="connsiteY1261" fmla="*/ 1083059 h 2380521"/>
              <a:gd name="connsiteX1262" fmla="*/ 5225869 w 8023328"/>
              <a:gd name="connsiteY1262" fmla="*/ 1095457 h 2380521"/>
              <a:gd name="connsiteX1263" fmla="*/ 5211081 w 8023328"/>
              <a:gd name="connsiteY1263" fmla="*/ 1083059 h 2380521"/>
              <a:gd name="connsiteX1264" fmla="*/ 5225869 w 8023328"/>
              <a:gd name="connsiteY1264" fmla="*/ 1069203 h 2380521"/>
              <a:gd name="connsiteX1265" fmla="*/ 5154105 w 8023328"/>
              <a:gd name="connsiteY1265" fmla="*/ 1069203 h 2380521"/>
              <a:gd name="connsiteX1266" fmla="*/ 5166502 w 8023328"/>
              <a:gd name="connsiteY1266" fmla="*/ 1083059 h 2380521"/>
              <a:gd name="connsiteX1267" fmla="*/ 5154105 w 8023328"/>
              <a:gd name="connsiteY1267" fmla="*/ 1095457 h 2380521"/>
              <a:gd name="connsiteX1268" fmla="*/ 5140249 w 8023328"/>
              <a:gd name="connsiteY1268" fmla="*/ 1083059 h 2380521"/>
              <a:gd name="connsiteX1269" fmla="*/ 5154105 w 8023328"/>
              <a:gd name="connsiteY1269" fmla="*/ 1069203 h 2380521"/>
              <a:gd name="connsiteX1270" fmla="*/ 5083276 w 8023328"/>
              <a:gd name="connsiteY1270" fmla="*/ 1069203 h 2380521"/>
              <a:gd name="connsiteX1271" fmla="*/ 5095673 w 8023328"/>
              <a:gd name="connsiteY1271" fmla="*/ 1083059 h 2380521"/>
              <a:gd name="connsiteX1272" fmla="*/ 5083276 w 8023328"/>
              <a:gd name="connsiteY1272" fmla="*/ 1095457 h 2380521"/>
              <a:gd name="connsiteX1273" fmla="*/ 5069420 w 8023328"/>
              <a:gd name="connsiteY1273" fmla="*/ 1083059 h 2380521"/>
              <a:gd name="connsiteX1274" fmla="*/ 5083276 w 8023328"/>
              <a:gd name="connsiteY1274" fmla="*/ 1069203 h 2380521"/>
              <a:gd name="connsiteX1275" fmla="*/ 5012445 w 8023328"/>
              <a:gd name="connsiteY1275" fmla="*/ 1069203 h 2380521"/>
              <a:gd name="connsiteX1276" fmla="*/ 5024842 w 8023328"/>
              <a:gd name="connsiteY1276" fmla="*/ 1083059 h 2380521"/>
              <a:gd name="connsiteX1277" fmla="*/ 5012445 w 8023328"/>
              <a:gd name="connsiteY1277" fmla="*/ 1095457 h 2380521"/>
              <a:gd name="connsiteX1278" fmla="*/ 4998589 w 8023328"/>
              <a:gd name="connsiteY1278" fmla="*/ 1083059 h 2380521"/>
              <a:gd name="connsiteX1279" fmla="*/ 5012445 w 8023328"/>
              <a:gd name="connsiteY1279" fmla="*/ 1069203 h 2380521"/>
              <a:gd name="connsiteX1280" fmla="*/ 4940157 w 8023328"/>
              <a:gd name="connsiteY1280" fmla="*/ 1069203 h 2380521"/>
              <a:gd name="connsiteX1281" fmla="*/ 4954013 w 8023328"/>
              <a:gd name="connsiteY1281" fmla="*/ 1083059 h 2380521"/>
              <a:gd name="connsiteX1282" fmla="*/ 4940157 w 8023328"/>
              <a:gd name="connsiteY1282" fmla="*/ 1095457 h 2380521"/>
              <a:gd name="connsiteX1283" fmla="*/ 4927760 w 8023328"/>
              <a:gd name="connsiteY1283" fmla="*/ 1083059 h 2380521"/>
              <a:gd name="connsiteX1284" fmla="*/ 4940157 w 8023328"/>
              <a:gd name="connsiteY1284" fmla="*/ 1069203 h 2380521"/>
              <a:gd name="connsiteX1285" fmla="*/ 4865953 w 8023328"/>
              <a:gd name="connsiteY1285" fmla="*/ 1069203 h 2380521"/>
              <a:gd name="connsiteX1286" fmla="*/ 4879809 w 8023328"/>
              <a:gd name="connsiteY1286" fmla="*/ 1083059 h 2380521"/>
              <a:gd name="connsiteX1287" fmla="*/ 4865953 w 8023328"/>
              <a:gd name="connsiteY1287" fmla="*/ 1095457 h 2380521"/>
              <a:gd name="connsiteX1288" fmla="*/ 4853556 w 8023328"/>
              <a:gd name="connsiteY1288" fmla="*/ 1083059 h 2380521"/>
              <a:gd name="connsiteX1289" fmla="*/ 4865953 w 8023328"/>
              <a:gd name="connsiteY1289" fmla="*/ 1069203 h 2380521"/>
              <a:gd name="connsiteX1290" fmla="*/ 4795122 w 8023328"/>
              <a:gd name="connsiteY1290" fmla="*/ 1069203 h 2380521"/>
              <a:gd name="connsiteX1291" fmla="*/ 4808978 w 8023328"/>
              <a:gd name="connsiteY1291" fmla="*/ 1083059 h 2380521"/>
              <a:gd name="connsiteX1292" fmla="*/ 4795122 w 8023328"/>
              <a:gd name="connsiteY1292" fmla="*/ 1095457 h 2380521"/>
              <a:gd name="connsiteX1293" fmla="*/ 4782725 w 8023328"/>
              <a:gd name="connsiteY1293" fmla="*/ 1083059 h 2380521"/>
              <a:gd name="connsiteX1294" fmla="*/ 4795122 w 8023328"/>
              <a:gd name="connsiteY1294" fmla="*/ 1069203 h 2380521"/>
              <a:gd name="connsiteX1295" fmla="*/ 4726684 w 8023328"/>
              <a:gd name="connsiteY1295" fmla="*/ 1069203 h 2380521"/>
              <a:gd name="connsiteX1296" fmla="*/ 4741472 w 8023328"/>
              <a:gd name="connsiteY1296" fmla="*/ 1083059 h 2380521"/>
              <a:gd name="connsiteX1297" fmla="*/ 4726684 w 8023328"/>
              <a:gd name="connsiteY1297" fmla="*/ 1095457 h 2380521"/>
              <a:gd name="connsiteX1298" fmla="*/ 4711896 w 8023328"/>
              <a:gd name="connsiteY1298" fmla="*/ 1083059 h 2380521"/>
              <a:gd name="connsiteX1299" fmla="*/ 4726684 w 8023328"/>
              <a:gd name="connsiteY1299" fmla="*/ 1069203 h 2380521"/>
              <a:gd name="connsiteX1300" fmla="*/ 4655853 w 8023328"/>
              <a:gd name="connsiteY1300" fmla="*/ 1069203 h 2380521"/>
              <a:gd name="connsiteX1301" fmla="*/ 4670642 w 8023328"/>
              <a:gd name="connsiteY1301" fmla="*/ 1083059 h 2380521"/>
              <a:gd name="connsiteX1302" fmla="*/ 4655853 w 8023328"/>
              <a:gd name="connsiteY1302" fmla="*/ 1095457 h 2380521"/>
              <a:gd name="connsiteX1303" fmla="*/ 4641064 w 8023328"/>
              <a:gd name="connsiteY1303" fmla="*/ 1083059 h 2380521"/>
              <a:gd name="connsiteX1304" fmla="*/ 4655853 w 8023328"/>
              <a:gd name="connsiteY1304" fmla="*/ 1069203 h 2380521"/>
              <a:gd name="connsiteX1305" fmla="*/ 4585023 w 8023328"/>
              <a:gd name="connsiteY1305" fmla="*/ 1069203 h 2380521"/>
              <a:gd name="connsiteX1306" fmla="*/ 4599811 w 8023328"/>
              <a:gd name="connsiteY1306" fmla="*/ 1083059 h 2380521"/>
              <a:gd name="connsiteX1307" fmla="*/ 4585023 w 8023328"/>
              <a:gd name="connsiteY1307" fmla="*/ 1095457 h 2380521"/>
              <a:gd name="connsiteX1308" fmla="*/ 4570235 w 8023328"/>
              <a:gd name="connsiteY1308" fmla="*/ 1083059 h 2380521"/>
              <a:gd name="connsiteX1309" fmla="*/ 4585023 w 8023328"/>
              <a:gd name="connsiteY1309" fmla="*/ 1069203 h 2380521"/>
              <a:gd name="connsiteX1310" fmla="*/ 4513260 w 8023328"/>
              <a:gd name="connsiteY1310" fmla="*/ 1069203 h 2380521"/>
              <a:gd name="connsiteX1311" fmla="*/ 4525657 w 8023328"/>
              <a:gd name="connsiteY1311" fmla="*/ 1083991 h 2380521"/>
              <a:gd name="connsiteX1312" fmla="*/ 4513260 w 8023328"/>
              <a:gd name="connsiteY1312" fmla="*/ 1098780 h 2380521"/>
              <a:gd name="connsiteX1313" fmla="*/ 4499404 w 8023328"/>
              <a:gd name="connsiteY1313" fmla="*/ 1083991 h 2380521"/>
              <a:gd name="connsiteX1314" fmla="*/ 4513260 w 8023328"/>
              <a:gd name="connsiteY1314" fmla="*/ 1069203 h 2380521"/>
              <a:gd name="connsiteX1315" fmla="*/ 4439056 w 8023328"/>
              <a:gd name="connsiteY1315" fmla="*/ 1069203 h 2380521"/>
              <a:gd name="connsiteX1316" fmla="*/ 4451453 w 8023328"/>
              <a:gd name="connsiteY1316" fmla="*/ 1083991 h 2380521"/>
              <a:gd name="connsiteX1317" fmla="*/ 4439056 w 8023328"/>
              <a:gd name="connsiteY1317" fmla="*/ 1098780 h 2380521"/>
              <a:gd name="connsiteX1318" fmla="*/ 4425200 w 8023328"/>
              <a:gd name="connsiteY1318" fmla="*/ 1083991 h 2380521"/>
              <a:gd name="connsiteX1319" fmla="*/ 4439056 w 8023328"/>
              <a:gd name="connsiteY1319" fmla="*/ 1069203 h 2380521"/>
              <a:gd name="connsiteX1320" fmla="*/ 4366768 w 8023328"/>
              <a:gd name="connsiteY1320" fmla="*/ 1069203 h 2380521"/>
              <a:gd name="connsiteX1321" fmla="*/ 4380624 w 8023328"/>
              <a:gd name="connsiteY1321" fmla="*/ 1083991 h 2380521"/>
              <a:gd name="connsiteX1322" fmla="*/ 4366768 w 8023328"/>
              <a:gd name="connsiteY1322" fmla="*/ 1098780 h 2380521"/>
              <a:gd name="connsiteX1323" fmla="*/ 4354371 w 8023328"/>
              <a:gd name="connsiteY1323" fmla="*/ 1083991 h 2380521"/>
              <a:gd name="connsiteX1324" fmla="*/ 4366768 w 8023328"/>
              <a:gd name="connsiteY1324" fmla="*/ 1069203 h 2380521"/>
              <a:gd name="connsiteX1325" fmla="*/ 4295937 w 8023328"/>
              <a:gd name="connsiteY1325" fmla="*/ 1069203 h 2380521"/>
              <a:gd name="connsiteX1326" fmla="*/ 4309793 w 8023328"/>
              <a:gd name="connsiteY1326" fmla="*/ 1083991 h 2380521"/>
              <a:gd name="connsiteX1327" fmla="*/ 4295937 w 8023328"/>
              <a:gd name="connsiteY1327" fmla="*/ 1098780 h 2380521"/>
              <a:gd name="connsiteX1328" fmla="*/ 4283540 w 8023328"/>
              <a:gd name="connsiteY1328" fmla="*/ 1083991 h 2380521"/>
              <a:gd name="connsiteX1329" fmla="*/ 4295937 w 8023328"/>
              <a:gd name="connsiteY1329" fmla="*/ 1069203 h 2380521"/>
              <a:gd name="connsiteX1330" fmla="*/ 4225107 w 8023328"/>
              <a:gd name="connsiteY1330" fmla="*/ 1069203 h 2380521"/>
              <a:gd name="connsiteX1331" fmla="*/ 4238963 w 8023328"/>
              <a:gd name="connsiteY1331" fmla="*/ 1083991 h 2380521"/>
              <a:gd name="connsiteX1332" fmla="*/ 4225107 w 8023328"/>
              <a:gd name="connsiteY1332" fmla="*/ 1098780 h 2380521"/>
              <a:gd name="connsiteX1333" fmla="*/ 4212710 w 8023328"/>
              <a:gd name="connsiteY1333" fmla="*/ 1083991 h 2380521"/>
              <a:gd name="connsiteX1334" fmla="*/ 4225107 w 8023328"/>
              <a:gd name="connsiteY1334" fmla="*/ 1069203 h 2380521"/>
              <a:gd name="connsiteX1335" fmla="*/ 4153295 w 8023328"/>
              <a:gd name="connsiteY1335" fmla="*/ 1069203 h 2380521"/>
              <a:gd name="connsiteX1336" fmla="*/ 4168083 w 8023328"/>
              <a:gd name="connsiteY1336" fmla="*/ 1083991 h 2380521"/>
              <a:gd name="connsiteX1337" fmla="*/ 4153295 w 8023328"/>
              <a:gd name="connsiteY1337" fmla="*/ 1098780 h 2380521"/>
              <a:gd name="connsiteX1338" fmla="*/ 4138507 w 8023328"/>
              <a:gd name="connsiteY1338" fmla="*/ 1083991 h 2380521"/>
              <a:gd name="connsiteX1339" fmla="*/ 4153295 w 8023328"/>
              <a:gd name="connsiteY1339" fmla="*/ 1069203 h 2380521"/>
              <a:gd name="connsiteX1340" fmla="*/ 4082465 w 8023328"/>
              <a:gd name="connsiteY1340" fmla="*/ 1069203 h 2380521"/>
              <a:gd name="connsiteX1341" fmla="*/ 4097254 w 8023328"/>
              <a:gd name="connsiteY1341" fmla="*/ 1083991 h 2380521"/>
              <a:gd name="connsiteX1342" fmla="*/ 4082465 w 8023328"/>
              <a:gd name="connsiteY1342" fmla="*/ 1098780 h 2380521"/>
              <a:gd name="connsiteX1343" fmla="*/ 4067676 w 8023328"/>
              <a:gd name="connsiteY1343" fmla="*/ 1083991 h 2380521"/>
              <a:gd name="connsiteX1344" fmla="*/ 4082465 w 8023328"/>
              <a:gd name="connsiteY1344" fmla="*/ 1069203 h 2380521"/>
              <a:gd name="connsiteX1345" fmla="*/ 4011635 w 8023328"/>
              <a:gd name="connsiteY1345" fmla="*/ 1069203 h 2380521"/>
              <a:gd name="connsiteX1346" fmla="*/ 4026423 w 8023328"/>
              <a:gd name="connsiteY1346" fmla="*/ 1083991 h 2380521"/>
              <a:gd name="connsiteX1347" fmla="*/ 4011635 w 8023328"/>
              <a:gd name="connsiteY1347" fmla="*/ 1098780 h 2380521"/>
              <a:gd name="connsiteX1348" fmla="*/ 3996847 w 8023328"/>
              <a:gd name="connsiteY1348" fmla="*/ 1083991 h 2380521"/>
              <a:gd name="connsiteX1349" fmla="*/ 4011635 w 8023328"/>
              <a:gd name="connsiteY1349" fmla="*/ 1069203 h 2380521"/>
              <a:gd name="connsiteX1350" fmla="*/ 3939871 w 8023328"/>
              <a:gd name="connsiteY1350" fmla="*/ 1069203 h 2380521"/>
              <a:gd name="connsiteX1351" fmla="*/ 3952268 w 8023328"/>
              <a:gd name="connsiteY1351" fmla="*/ 1083991 h 2380521"/>
              <a:gd name="connsiteX1352" fmla="*/ 3939871 w 8023328"/>
              <a:gd name="connsiteY1352" fmla="*/ 1098780 h 2380521"/>
              <a:gd name="connsiteX1353" fmla="*/ 3926015 w 8023328"/>
              <a:gd name="connsiteY1353" fmla="*/ 1083991 h 2380521"/>
              <a:gd name="connsiteX1354" fmla="*/ 3939871 w 8023328"/>
              <a:gd name="connsiteY1354" fmla="*/ 1069203 h 2380521"/>
              <a:gd name="connsiteX1355" fmla="*/ 582439 w 8023328"/>
              <a:gd name="connsiteY1355" fmla="*/ 1069203 h 2380521"/>
              <a:gd name="connsiteX1356" fmla="*/ 596295 w 8023328"/>
              <a:gd name="connsiteY1356" fmla="*/ 1083059 h 2380521"/>
              <a:gd name="connsiteX1357" fmla="*/ 582439 w 8023328"/>
              <a:gd name="connsiteY1357" fmla="*/ 1095457 h 2380521"/>
              <a:gd name="connsiteX1358" fmla="*/ 570041 w 8023328"/>
              <a:gd name="connsiteY1358" fmla="*/ 1083059 h 2380521"/>
              <a:gd name="connsiteX1359" fmla="*/ 582439 w 8023328"/>
              <a:gd name="connsiteY1359" fmla="*/ 1069203 h 2380521"/>
              <a:gd name="connsiteX1360" fmla="*/ 513628 w 8023328"/>
              <a:gd name="connsiteY1360" fmla="*/ 1069203 h 2380521"/>
              <a:gd name="connsiteX1361" fmla="*/ 528807 w 8023328"/>
              <a:gd name="connsiteY1361" fmla="*/ 1083059 h 2380521"/>
              <a:gd name="connsiteX1362" fmla="*/ 513628 w 8023328"/>
              <a:gd name="connsiteY1362" fmla="*/ 1095457 h 2380521"/>
              <a:gd name="connsiteX1363" fmla="*/ 499209 w 8023328"/>
              <a:gd name="connsiteY1363" fmla="*/ 1083059 h 2380521"/>
              <a:gd name="connsiteX1364" fmla="*/ 513628 w 8023328"/>
              <a:gd name="connsiteY1364" fmla="*/ 1069203 h 2380521"/>
              <a:gd name="connsiteX1365" fmla="*/ 439795 w 8023328"/>
              <a:gd name="connsiteY1365" fmla="*/ 1069203 h 2380521"/>
              <a:gd name="connsiteX1366" fmla="*/ 454585 w 8023328"/>
              <a:gd name="connsiteY1366" fmla="*/ 1083059 h 2380521"/>
              <a:gd name="connsiteX1367" fmla="*/ 439795 w 8023328"/>
              <a:gd name="connsiteY1367" fmla="*/ 1095457 h 2380521"/>
              <a:gd name="connsiteX1368" fmla="*/ 425007 w 8023328"/>
              <a:gd name="connsiteY1368" fmla="*/ 1083059 h 2380521"/>
              <a:gd name="connsiteX1369" fmla="*/ 439795 w 8023328"/>
              <a:gd name="connsiteY1369" fmla="*/ 1069203 h 2380521"/>
              <a:gd name="connsiteX1370" fmla="*/ 368965 w 8023328"/>
              <a:gd name="connsiteY1370" fmla="*/ 1069203 h 2380521"/>
              <a:gd name="connsiteX1371" fmla="*/ 383754 w 8023328"/>
              <a:gd name="connsiteY1371" fmla="*/ 1083059 h 2380521"/>
              <a:gd name="connsiteX1372" fmla="*/ 368965 w 8023328"/>
              <a:gd name="connsiteY1372" fmla="*/ 1095457 h 2380521"/>
              <a:gd name="connsiteX1373" fmla="*/ 354177 w 8023328"/>
              <a:gd name="connsiteY1373" fmla="*/ 1083059 h 2380521"/>
              <a:gd name="connsiteX1374" fmla="*/ 368965 w 8023328"/>
              <a:gd name="connsiteY1374" fmla="*/ 1069203 h 2380521"/>
              <a:gd name="connsiteX1375" fmla="*/ 297201 w 8023328"/>
              <a:gd name="connsiteY1375" fmla="*/ 1069203 h 2380521"/>
              <a:gd name="connsiteX1376" fmla="*/ 309599 w 8023328"/>
              <a:gd name="connsiteY1376" fmla="*/ 1083059 h 2380521"/>
              <a:gd name="connsiteX1377" fmla="*/ 297201 w 8023328"/>
              <a:gd name="connsiteY1377" fmla="*/ 1095457 h 2380521"/>
              <a:gd name="connsiteX1378" fmla="*/ 283346 w 8023328"/>
              <a:gd name="connsiteY1378" fmla="*/ 1083059 h 2380521"/>
              <a:gd name="connsiteX1379" fmla="*/ 297201 w 8023328"/>
              <a:gd name="connsiteY1379" fmla="*/ 1069203 h 2380521"/>
              <a:gd name="connsiteX1380" fmla="*/ 226372 w 8023328"/>
              <a:gd name="connsiteY1380" fmla="*/ 1069203 h 2380521"/>
              <a:gd name="connsiteX1381" fmla="*/ 238771 w 8023328"/>
              <a:gd name="connsiteY1381" fmla="*/ 1083059 h 2380521"/>
              <a:gd name="connsiteX1382" fmla="*/ 226372 w 8023328"/>
              <a:gd name="connsiteY1382" fmla="*/ 1095457 h 2380521"/>
              <a:gd name="connsiteX1383" fmla="*/ 212516 w 8023328"/>
              <a:gd name="connsiteY1383" fmla="*/ 1083059 h 2380521"/>
              <a:gd name="connsiteX1384" fmla="*/ 226372 w 8023328"/>
              <a:gd name="connsiteY1384" fmla="*/ 1069203 h 2380521"/>
              <a:gd name="connsiteX1385" fmla="*/ 154079 w 8023328"/>
              <a:gd name="connsiteY1385" fmla="*/ 1069203 h 2380521"/>
              <a:gd name="connsiteX1386" fmla="*/ 167935 w 8023328"/>
              <a:gd name="connsiteY1386" fmla="*/ 1083059 h 2380521"/>
              <a:gd name="connsiteX1387" fmla="*/ 154079 w 8023328"/>
              <a:gd name="connsiteY1387" fmla="*/ 1095457 h 2380521"/>
              <a:gd name="connsiteX1388" fmla="*/ 141682 w 8023328"/>
              <a:gd name="connsiteY1388" fmla="*/ 1083059 h 2380521"/>
              <a:gd name="connsiteX1389" fmla="*/ 154079 w 8023328"/>
              <a:gd name="connsiteY1389" fmla="*/ 1069203 h 2380521"/>
              <a:gd name="connsiteX1390" fmla="*/ 83249 w 8023328"/>
              <a:gd name="connsiteY1390" fmla="*/ 1069203 h 2380521"/>
              <a:gd name="connsiteX1391" fmla="*/ 97105 w 8023328"/>
              <a:gd name="connsiteY1391" fmla="*/ 1083059 h 2380521"/>
              <a:gd name="connsiteX1392" fmla="*/ 83249 w 8023328"/>
              <a:gd name="connsiteY1392" fmla="*/ 1095457 h 2380521"/>
              <a:gd name="connsiteX1393" fmla="*/ 70852 w 8023328"/>
              <a:gd name="connsiteY1393" fmla="*/ 1083059 h 2380521"/>
              <a:gd name="connsiteX1394" fmla="*/ 83249 w 8023328"/>
              <a:gd name="connsiteY1394" fmla="*/ 1069203 h 2380521"/>
              <a:gd name="connsiteX1395" fmla="*/ 12014 w 8023328"/>
              <a:gd name="connsiteY1395" fmla="*/ 1069203 h 2380521"/>
              <a:gd name="connsiteX1396" fmla="*/ 26255 w 8023328"/>
              <a:gd name="connsiteY1396" fmla="*/ 1083059 h 2380521"/>
              <a:gd name="connsiteX1397" fmla="*/ 12014 w 8023328"/>
              <a:gd name="connsiteY1397" fmla="*/ 1095457 h 2380521"/>
              <a:gd name="connsiteX1398" fmla="*/ 21 w 8023328"/>
              <a:gd name="connsiteY1398" fmla="*/ 1083059 h 2380521"/>
              <a:gd name="connsiteX1399" fmla="*/ 12014 w 8023328"/>
              <a:gd name="connsiteY1399" fmla="*/ 1069203 h 2380521"/>
              <a:gd name="connsiteX1400" fmla="*/ 6724405 w 8023328"/>
              <a:gd name="connsiteY1400" fmla="*/ 998371 h 2380521"/>
              <a:gd name="connsiteX1401" fmla="*/ 6738261 w 8023328"/>
              <a:gd name="connsiteY1401" fmla="*/ 1010768 h 2380521"/>
              <a:gd name="connsiteX1402" fmla="*/ 6724405 w 8023328"/>
              <a:gd name="connsiteY1402" fmla="*/ 1024625 h 2380521"/>
              <a:gd name="connsiteX1403" fmla="*/ 6712008 w 8023328"/>
              <a:gd name="connsiteY1403" fmla="*/ 1010768 h 2380521"/>
              <a:gd name="connsiteX1404" fmla="*/ 6724405 w 8023328"/>
              <a:gd name="connsiteY1404" fmla="*/ 998371 h 2380521"/>
              <a:gd name="connsiteX1405" fmla="*/ 6653576 w 8023328"/>
              <a:gd name="connsiteY1405" fmla="*/ 998371 h 2380521"/>
              <a:gd name="connsiteX1406" fmla="*/ 6667432 w 8023328"/>
              <a:gd name="connsiteY1406" fmla="*/ 1010768 h 2380521"/>
              <a:gd name="connsiteX1407" fmla="*/ 6653576 w 8023328"/>
              <a:gd name="connsiteY1407" fmla="*/ 1024625 h 2380521"/>
              <a:gd name="connsiteX1408" fmla="*/ 6641179 w 8023328"/>
              <a:gd name="connsiteY1408" fmla="*/ 1010768 h 2380521"/>
              <a:gd name="connsiteX1409" fmla="*/ 6653576 w 8023328"/>
              <a:gd name="connsiteY1409" fmla="*/ 998371 h 2380521"/>
              <a:gd name="connsiteX1410" fmla="*/ 6581764 w 8023328"/>
              <a:gd name="connsiteY1410" fmla="*/ 998371 h 2380521"/>
              <a:gd name="connsiteX1411" fmla="*/ 6596552 w 8023328"/>
              <a:gd name="connsiteY1411" fmla="*/ 1010768 h 2380521"/>
              <a:gd name="connsiteX1412" fmla="*/ 6581764 w 8023328"/>
              <a:gd name="connsiteY1412" fmla="*/ 1024625 h 2380521"/>
              <a:gd name="connsiteX1413" fmla="*/ 6566976 w 8023328"/>
              <a:gd name="connsiteY1413" fmla="*/ 1010768 h 2380521"/>
              <a:gd name="connsiteX1414" fmla="*/ 6581764 w 8023328"/>
              <a:gd name="connsiteY1414" fmla="*/ 998371 h 2380521"/>
              <a:gd name="connsiteX1415" fmla="*/ 6510933 w 8023328"/>
              <a:gd name="connsiteY1415" fmla="*/ 998371 h 2380521"/>
              <a:gd name="connsiteX1416" fmla="*/ 6525722 w 8023328"/>
              <a:gd name="connsiteY1416" fmla="*/ 1010768 h 2380521"/>
              <a:gd name="connsiteX1417" fmla="*/ 6510933 w 8023328"/>
              <a:gd name="connsiteY1417" fmla="*/ 1024625 h 2380521"/>
              <a:gd name="connsiteX1418" fmla="*/ 6496144 w 8023328"/>
              <a:gd name="connsiteY1418" fmla="*/ 1010768 h 2380521"/>
              <a:gd name="connsiteX1419" fmla="*/ 6510933 w 8023328"/>
              <a:gd name="connsiteY1419" fmla="*/ 998371 h 2380521"/>
              <a:gd name="connsiteX1420" fmla="*/ 6440492 w 8023328"/>
              <a:gd name="connsiteY1420" fmla="*/ 998371 h 2380521"/>
              <a:gd name="connsiteX1421" fmla="*/ 6454911 w 8023328"/>
              <a:gd name="connsiteY1421" fmla="*/ 1010768 h 2380521"/>
              <a:gd name="connsiteX1422" fmla="*/ 6440492 w 8023328"/>
              <a:gd name="connsiteY1422" fmla="*/ 1024625 h 2380521"/>
              <a:gd name="connsiteX1423" fmla="*/ 6425315 w 8023328"/>
              <a:gd name="connsiteY1423" fmla="*/ 1010768 h 2380521"/>
              <a:gd name="connsiteX1424" fmla="*/ 6440492 w 8023328"/>
              <a:gd name="connsiteY1424" fmla="*/ 998371 h 2380521"/>
              <a:gd name="connsiteX1425" fmla="*/ 6368340 w 8023328"/>
              <a:gd name="connsiteY1425" fmla="*/ 998371 h 2380521"/>
              <a:gd name="connsiteX1426" fmla="*/ 6380737 w 8023328"/>
              <a:gd name="connsiteY1426" fmla="*/ 1010768 h 2380521"/>
              <a:gd name="connsiteX1427" fmla="*/ 6368340 w 8023328"/>
              <a:gd name="connsiteY1427" fmla="*/ 1024625 h 2380521"/>
              <a:gd name="connsiteX1428" fmla="*/ 6354484 w 8023328"/>
              <a:gd name="connsiteY1428" fmla="*/ 1010768 h 2380521"/>
              <a:gd name="connsiteX1429" fmla="*/ 6368340 w 8023328"/>
              <a:gd name="connsiteY1429" fmla="*/ 998371 h 2380521"/>
              <a:gd name="connsiteX1430" fmla="*/ 6297511 w 8023328"/>
              <a:gd name="connsiteY1430" fmla="*/ 998371 h 2380521"/>
              <a:gd name="connsiteX1431" fmla="*/ 6309908 w 8023328"/>
              <a:gd name="connsiteY1431" fmla="*/ 1010768 h 2380521"/>
              <a:gd name="connsiteX1432" fmla="*/ 6297511 w 8023328"/>
              <a:gd name="connsiteY1432" fmla="*/ 1024625 h 2380521"/>
              <a:gd name="connsiteX1433" fmla="*/ 6283655 w 8023328"/>
              <a:gd name="connsiteY1433" fmla="*/ 1010768 h 2380521"/>
              <a:gd name="connsiteX1434" fmla="*/ 6297511 w 8023328"/>
              <a:gd name="connsiteY1434" fmla="*/ 998371 h 2380521"/>
              <a:gd name="connsiteX1435" fmla="*/ 6226679 w 8023328"/>
              <a:gd name="connsiteY1435" fmla="*/ 998371 h 2380521"/>
              <a:gd name="connsiteX1436" fmla="*/ 6239076 w 8023328"/>
              <a:gd name="connsiteY1436" fmla="*/ 1010768 h 2380521"/>
              <a:gd name="connsiteX1437" fmla="*/ 6226679 w 8023328"/>
              <a:gd name="connsiteY1437" fmla="*/ 1024625 h 2380521"/>
              <a:gd name="connsiteX1438" fmla="*/ 6212823 w 8023328"/>
              <a:gd name="connsiteY1438" fmla="*/ 1010768 h 2380521"/>
              <a:gd name="connsiteX1439" fmla="*/ 6226679 w 8023328"/>
              <a:gd name="connsiteY1439" fmla="*/ 998371 h 2380521"/>
              <a:gd name="connsiteX1440" fmla="*/ 6154391 w 8023328"/>
              <a:gd name="connsiteY1440" fmla="*/ 998371 h 2380521"/>
              <a:gd name="connsiteX1441" fmla="*/ 6168247 w 8023328"/>
              <a:gd name="connsiteY1441" fmla="*/ 1010768 h 2380521"/>
              <a:gd name="connsiteX1442" fmla="*/ 6154391 w 8023328"/>
              <a:gd name="connsiteY1442" fmla="*/ 1024625 h 2380521"/>
              <a:gd name="connsiteX1443" fmla="*/ 6141994 w 8023328"/>
              <a:gd name="connsiteY1443" fmla="*/ 1010768 h 2380521"/>
              <a:gd name="connsiteX1444" fmla="*/ 6154391 w 8023328"/>
              <a:gd name="connsiteY1444" fmla="*/ 998371 h 2380521"/>
              <a:gd name="connsiteX1445" fmla="*/ 6083559 w 8023328"/>
              <a:gd name="connsiteY1445" fmla="*/ 998371 h 2380521"/>
              <a:gd name="connsiteX1446" fmla="*/ 6097415 w 8023328"/>
              <a:gd name="connsiteY1446" fmla="*/ 1010768 h 2380521"/>
              <a:gd name="connsiteX1447" fmla="*/ 6083559 w 8023328"/>
              <a:gd name="connsiteY1447" fmla="*/ 1024625 h 2380521"/>
              <a:gd name="connsiteX1448" fmla="*/ 6071162 w 8023328"/>
              <a:gd name="connsiteY1448" fmla="*/ 1010768 h 2380521"/>
              <a:gd name="connsiteX1449" fmla="*/ 6083559 w 8023328"/>
              <a:gd name="connsiteY1449" fmla="*/ 998371 h 2380521"/>
              <a:gd name="connsiteX1450" fmla="*/ 6009356 w 8023328"/>
              <a:gd name="connsiteY1450" fmla="*/ 998371 h 2380521"/>
              <a:gd name="connsiteX1451" fmla="*/ 6023212 w 8023328"/>
              <a:gd name="connsiteY1451" fmla="*/ 1010768 h 2380521"/>
              <a:gd name="connsiteX1452" fmla="*/ 6009356 w 8023328"/>
              <a:gd name="connsiteY1452" fmla="*/ 1024625 h 2380521"/>
              <a:gd name="connsiteX1453" fmla="*/ 5996959 w 8023328"/>
              <a:gd name="connsiteY1453" fmla="*/ 1010768 h 2380521"/>
              <a:gd name="connsiteX1454" fmla="*/ 6009356 w 8023328"/>
              <a:gd name="connsiteY1454" fmla="*/ 998371 h 2380521"/>
              <a:gd name="connsiteX1455" fmla="*/ 5940548 w 8023328"/>
              <a:gd name="connsiteY1455" fmla="*/ 998371 h 2380521"/>
              <a:gd name="connsiteX1456" fmla="*/ 5955726 w 8023328"/>
              <a:gd name="connsiteY1456" fmla="*/ 1010768 h 2380521"/>
              <a:gd name="connsiteX1457" fmla="*/ 5940548 w 8023328"/>
              <a:gd name="connsiteY1457" fmla="*/ 1024625 h 2380521"/>
              <a:gd name="connsiteX1458" fmla="*/ 5926130 w 8023328"/>
              <a:gd name="connsiteY1458" fmla="*/ 1010768 h 2380521"/>
              <a:gd name="connsiteX1459" fmla="*/ 5940548 w 8023328"/>
              <a:gd name="connsiteY1459" fmla="*/ 998371 h 2380521"/>
              <a:gd name="connsiteX1460" fmla="*/ 5870088 w 8023328"/>
              <a:gd name="connsiteY1460" fmla="*/ 998371 h 2380521"/>
              <a:gd name="connsiteX1461" fmla="*/ 5884877 w 8023328"/>
              <a:gd name="connsiteY1461" fmla="*/ 1010768 h 2380521"/>
              <a:gd name="connsiteX1462" fmla="*/ 5870088 w 8023328"/>
              <a:gd name="connsiteY1462" fmla="*/ 1024625 h 2380521"/>
              <a:gd name="connsiteX1463" fmla="*/ 5855299 w 8023328"/>
              <a:gd name="connsiteY1463" fmla="*/ 1010768 h 2380521"/>
              <a:gd name="connsiteX1464" fmla="*/ 5870088 w 8023328"/>
              <a:gd name="connsiteY1464" fmla="*/ 998371 h 2380521"/>
              <a:gd name="connsiteX1465" fmla="*/ 5799257 w 8023328"/>
              <a:gd name="connsiteY1465" fmla="*/ 998371 h 2380521"/>
              <a:gd name="connsiteX1466" fmla="*/ 5814045 w 8023328"/>
              <a:gd name="connsiteY1466" fmla="*/ 1010768 h 2380521"/>
              <a:gd name="connsiteX1467" fmla="*/ 5799257 w 8023328"/>
              <a:gd name="connsiteY1467" fmla="*/ 1024625 h 2380521"/>
              <a:gd name="connsiteX1468" fmla="*/ 5784469 w 8023328"/>
              <a:gd name="connsiteY1468" fmla="*/ 1010768 h 2380521"/>
              <a:gd name="connsiteX1469" fmla="*/ 5799257 w 8023328"/>
              <a:gd name="connsiteY1469" fmla="*/ 998371 h 2380521"/>
              <a:gd name="connsiteX1470" fmla="*/ 5724122 w 8023328"/>
              <a:gd name="connsiteY1470" fmla="*/ 998371 h 2380521"/>
              <a:gd name="connsiteX1471" fmla="*/ 5736519 w 8023328"/>
              <a:gd name="connsiteY1471" fmla="*/ 1010768 h 2380521"/>
              <a:gd name="connsiteX1472" fmla="*/ 5724122 w 8023328"/>
              <a:gd name="connsiteY1472" fmla="*/ 1024625 h 2380521"/>
              <a:gd name="connsiteX1473" fmla="*/ 5710266 w 8023328"/>
              <a:gd name="connsiteY1473" fmla="*/ 1010768 h 2380521"/>
              <a:gd name="connsiteX1474" fmla="*/ 5724122 w 8023328"/>
              <a:gd name="connsiteY1474" fmla="*/ 998371 h 2380521"/>
              <a:gd name="connsiteX1475" fmla="*/ 5653291 w 8023328"/>
              <a:gd name="connsiteY1475" fmla="*/ 998371 h 2380521"/>
              <a:gd name="connsiteX1476" fmla="*/ 5665688 w 8023328"/>
              <a:gd name="connsiteY1476" fmla="*/ 1012227 h 2380521"/>
              <a:gd name="connsiteX1477" fmla="*/ 5653291 w 8023328"/>
              <a:gd name="connsiteY1477" fmla="*/ 1024625 h 2380521"/>
              <a:gd name="connsiteX1478" fmla="*/ 5639435 w 8023328"/>
              <a:gd name="connsiteY1478" fmla="*/ 1012227 h 2380521"/>
              <a:gd name="connsiteX1479" fmla="*/ 5653291 w 8023328"/>
              <a:gd name="connsiteY1479" fmla="*/ 998371 h 2380521"/>
              <a:gd name="connsiteX1480" fmla="*/ 5581002 w 8023328"/>
              <a:gd name="connsiteY1480" fmla="*/ 998371 h 2380521"/>
              <a:gd name="connsiteX1481" fmla="*/ 5594858 w 8023328"/>
              <a:gd name="connsiteY1481" fmla="*/ 1012227 h 2380521"/>
              <a:gd name="connsiteX1482" fmla="*/ 5581002 w 8023328"/>
              <a:gd name="connsiteY1482" fmla="*/ 1024625 h 2380521"/>
              <a:gd name="connsiteX1483" fmla="*/ 5568605 w 8023328"/>
              <a:gd name="connsiteY1483" fmla="*/ 1012227 h 2380521"/>
              <a:gd name="connsiteX1484" fmla="*/ 5581002 w 8023328"/>
              <a:gd name="connsiteY1484" fmla="*/ 998371 h 2380521"/>
              <a:gd name="connsiteX1485" fmla="*/ 5510171 w 8023328"/>
              <a:gd name="connsiteY1485" fmla="*/ 998371 h 2380521"/>
              <a:gd name="connsiteX1486" fmla="*/ 5524027 w 8023328"/>
              <a:gd name="connsiteY1486" fmla="*/ 1012227 h 2380521"/>
              <a:gd name="connsiteX1487" fmla="*/ 5510171 w 8023328"/>
              <a:gd name="connsiteY1487" fmla="*/ 1024625 h 2380521"/>
              <a:gd name="connsiteX1488" fmla="*/ 5497774 w 8023328"/>
              <a:gd name="connsiteY1488" fmla="*/ 1012227 h 2380521"/>
              <a:gd name="connsiteX1489" fmla="*/ 5510171 w 8023328"/>
              <a:gd name="connsiteY1489" fmla="*/ 998371 h 2380521"/>
              <a:gd name="connsiteX1490" fmla="*/ 5438937 w 8023328"/>
              <a:gd name="connsiteY1490" fmla="*/ 998371 h 2380521"/>
              <a:gd name="connsiteX1491" fmla="*/ 5453178 w 8023328"/>
              <a:gd name="connsiteY1491" fmla="*/ 1012227 h 2380521"/>
              <a:gd name="connsiteX1492" fmla="*/ 5438937 w 8023328"/>
              <a:gd name="connsiteY1492" fmla="*/ 1024625 h 2380521"/>
              <a:gd name="connsiteX1493" fmla="*/ 5426945 w 8023328"/>
              <a:gd name="connsiteY1493" fmla="*/ 1012227 h 2380521"/>
              <a:gd name="connsiteX1494" fmla="*/ 5438937 w 8023328"/>
              <a:gd name="connsiteY1494" fmla="*/ 998371 h 2380521"/>
              <a:gd name="connsiteX1495" fmla="*/ 5367530 w 8023328"/>
              <a:gd name="connsiteY1495" fmla="*/ 998371 h 2380521"/>
              <a:gd name="connsiteX1496" fmla="*/ 5382318 w 8023328"/>
              <a:gd name="connsiteY1496" fmla="*/ 1012227 h 2380521"/>
              <a:gd name="connsiteX1497" fmla="*/ 5367530 w 8023328"/>
              <a:gd name="connsiteY1497" fmla="*/ 1024625 h 2380521"/>
              <a:gd name="connsiteX1498" fmla="*/ 5352742 w 8023328"/>
              <a:gd name="connsiteY1498" fmla="*/ 1012227 h 2380521"/>
              <a:gd name="connsiteX1499" fmla="*/ 5367530 w 8023328"/>
              <a:gd name="connsiteY1499" fmla="*/ 998371 h 2380521"/>
              <a:gd name="connsiteX1500" fmla="*/ 5296699 w 8023328"/>
              <a:gd name="connsiteY1500" fmla="*/ 998371 h 2380521"/>
              <a:gd name="connsiteX1501" fmla="*/ 5311488 w 8023328"/>
              <a:gd name="connsiteY1501" fmla="*/ 1012227 h 2380521"/>
              <a:gd name="connsiteX1502" fmla="*/ 5296699 w 8023328"/>
              <a:gd name="connsiteY1502" fmla="*/ 1024625 h 2380521"/>
              <a:gd name="connsiteX1503" fmla="*/ 5281910 w 8023328"/>
              <a:gd name="connsiteY1503" fmla="*/ 1012227 h 2380521"/>
              <a:gd name="connsiteX1504" fmla="*/ 5296699 w 8023328"/>
              <a:gd name="connsiteY1504" fmla="*/ 998371 h 2380521"/>
              <a:gd name="connsiteX1505" fmla="*/ 5225869 w 8023328"/>
              <a:gd name="connsiteY1505" fmla="*/ 998371 h 2380521"/>
              <a:gd name="connsiteX1506" fmla="*/ 5240657 w 8023328"/>
              <a:gd name="connsiteY1506" fmla="*/ 1012227 h 2380521"/>
              <a:gd name="connsiteX1507" fmla="*/ 5225869 w 8023328"/>
              <a:gd name="connsiteY1507" fmla="*/ 1024625 h 2380521"/>
              <a:gd name="connsiteX1508" fmla="*/ 5211081 w 8023328"/>
              <a:gd name="connsiteY1508" fmla="*/ 1012227 h 2380521"/>
              <a:gd name="connsiteX1509" fmla="*/ 5225869 w 8023328"/>
              <a:gd name="connsiteY1509" fmla="*/ 998371 h 2380521"/>
              <a:gd name="connsiteX1510" fmla="*/ 5154105 w 8023328"/>
              <a:gd name="connsiteY1510" fmla="*/ 998371 h 2380521"/>
              <a:gd name="connsiteX1511" fmla="*/ 5166502 w 8023328"/>
              <a:gd name="connsiteY1511" fmla="*/ 1012227 h 2380521"/>
              <a:gd name="connsiteX1512" fmla="*/ 5154105 w 8023328"/>
              <a:gd name="connsiteY1512" fmla="*/ 1024625 h 2380521"/>
              <a:gd name="connsiteX1513" fmla="*/ 5140249 w 8023328"/>
              <a:gd name="connsiteY1513" fmla="*/ 1012227 h 2380521"/>
              <a:gd name="connsiteX1514" fmla="*/ 5154105 w 8023328"/>
              <a:gd name="connsiteY1514" fmla="*/ 998371 h 2380521"/>
              <a:gd name="connsiteX1515" fmla="*/ 5083276 w 8023328"/>
              <a:gd name="connsiteY1515" fmla="*/ 998371 h 2380521"/>
              <a:gd name="connsiteX1516" fmla="*/ 5095673 w 8023328"/>
              <a:gd name="connsiteY1516" fmla="*/ 1012227 h 2380521"/>
              <a:gd name="connsiteX1517" fmla="*/ 5083276 w 8023328"/>
              <a:gd name="connsiteY1517" fmla="*/ 1024625 h 2380521"/>
              <a:gd name="connsiteX1518" fmla="*/ 5069420 w 8023328"/>
              <a:gd name="connsiteY1518" fmla="*/ 1012227 h 2380521"/>
              <a:gd name="connsiteX1519" fmla="*/ 5083276 w 8023328"/>
              <a:gd name="connsiteY1519" fmla="*/ 998371 h 2380521"/>
              <a:gd name="connsiteX1520" fmla="*/ 5012445 w 8023328"/>
              <a:gd name="connsiteY1520" fmla="*/ 998371 h 2380521"/>
              <a:gd name="connsiteX1521" fmla="*/ 5024842 w 8023328"/>
              <a:gd name="connsiteY1521" fmla="*/ 1012227 h 2380521"/>
              <a:gd name="connsiteX1522" fmla="*/ 5012445 w 8023328"/>
              <a:gd name="connsiteY1522" fmla="*/ 1024625 h 2380521"/>
              <a:gd name="connsiteX1523" fmla="*/ 4998589 w 8023328"/>
              <a:gd name="connsiteY1523" fmla="*/ 1012227 h 2380521"/>
              <a:gd name="connsiteX1524" fmla="*/ 5012445 w 8023328"/>
              <a:gd name="connsiteY1524" fmla="*/ 998371 h 2380521"/>
              <a:gd name="connsiteX1525" fmla="*/ 4940157 w 8023328"/>
              <a:gd name="connsiteY1525" fmla="*/ 998371 h 2380521"/>
              <a:gd name="connsiteX1526" fmla="*/ 4954013 w 8023328"/>
              <a:gd name="connsiteY1526" fmla="*/ 1012227 h 2380521"/>
              <a:gd name="connsiteX1527" fmla="*/ 4940157 w 8023328"/>
              <a:gd name="connsiteY1527" fmla="*/ 1024625 h 2380521"/>
              <a:gd name="connsiteX1528" fmla="*/ 4927760 w 8023328"/>
              <a:gd name="connsiteY1528" fmla="*/ 1012227 h 2380521"/>
              <a:gd name="connsiteX1529" fmla="*/ 4940157 w 8023328"/>
              <a:gd name="connsiteY1529" fmla="*/ 998371 h 2380521"/>
              <a:gd name="connsiteX1530" fmla="*/ 4865953 w 8023328"/>
              <a:gd name="connsiteY1530" fmla="*/ 998371 h 2380521"/>
              <a:gd name="connsiteX1531" fmla="*/ 4879809 w 8023328"/>
              <a:gd name="connsiteY1531" fmla="*/ 1012227 h 2380521"/>
              <a:gd name="connsiteX1532" fmla="*/ 4865953 w 8023328"/>
              <a:gd name="connsiteY1532" fmla="*/ 1024625 h 2380521"/>
              <a:gd name="connsiteX1533" fmla="*/ 4853556 w 8023328"/>
              <a:gd name="connsiteY1533" fmla="*/ 1012227 h 2380521"/>
              <a:gd name="connsiteX1534" fmla="*/ 4865953 w 8023328"/>
              <a:gd name="connsiteY1534" fmla="*/ 998371 h 2380521"/>
              <a:gd name="connsiteX1535" fmla="*/ 4797514 w 8023328"/>
              <a:gd name="connsiteY1535" fmla="*/ 998371 h 2380521"/>
              <a:gd name="connsiteX1536" fmla="*/ 4812303 w 8023328"/>
              <a:gd name="connsiteY1536" fmla="*/ 1012227 h 2380521"/>
              <a:gd name="connsiteX1537" fmla="*/ 4797514 w 8023328"/>
              <a:gd name="connsiteY1537" fmla="*/ 1024625 h 2380521"/>
              <a:gd name="connsiteX1538" fmla="*/ 4782725 w 8023328"/>
              <a:gd name="connsiteY1538" fmla="*/ 1012227 h 2380521"/>
              <a:gd name="connsiteX1539" fmla="*/ 4797514 w 8023328"/>
              <a:gd name="connsiteY1539" fmla="*/ 998371 h 2380521"/>
              <a:gd name="connsiteX1540" fmla="*/ 4726684 w 8023328"/>
              <a:gd name="connsiteY1540" fmla="*/ 998371 h 2380521"/>
              <a:gd name="connsiteX1541" fmla="*/ 4741472 w 8023328"/>
              <a:gd name="connsiteY1541" fmla="*/ 1012227 h 2380521"/>
              <a:gd name="connsiteX1542" fmla="*/ 4726684 w 8023328"/>
              <a:gd name="connsiteY1542" fmla="*/ 1024625 h 2380521"/>
              <a:gd name="connsiteX1543" fmla="*/ 4711896 w 8023328"/>
              <a:gd name="connsiteY1543" fmla="*/ 1012227 h 2380521"/>
              <a:gd name="connsiteX1544" fmla="*/ 4726684 w 8023328"/>
              <a:gd name="connsiteY1544" fmla="*/ 998371 h 2380521"/>
              <a:gd name="connsiteX1545" fmla="*/ 4655853 w 8023328"/>
              <a:gd name="connsiteY1545" fmla="*/ 998371 h 2380521"/>
              <a:gd name="connsiteX1546" fmla="*/ 4670642 w 8023328"/>
              <a:gd name="connsiteY1546" fmla="*/ 1012227 h 2380521"/>
              <a:gd name="connsiteX1547" fmla="*/ 4655853 w 8023328"/>
              <a:gd name="connsiteY1547" fmla="*/ 1024625 h 2380521"/>
              <a:gd name="connsiteX1548" fmla="*/ 4641064 w 8023328"/>
              <a:gd name="connsiteY1548" fmla="*/ 1012227 h 2380521"/>
              <a:gd name="connsiteX1549" fmla="*/ 4655853 w 8023328"/>
              <a:gd name="connsiteY1549" fmla="*/ 998371 h 2380521"/>
              <a:gd name="connsiteX1550" fmla="*/ 4584091 w 8023328"/>
              <a:gd name="connsiteY1550" fmla="*/ 998371 h 2380521"/>
              <a:gd name="connsiteX1551" fmla="*/ 4596488 w 8023328"/>
              <a:gd name="connsiteY1551" fmla="*/ 1012227 h 2380521"/>
              <a:gd name="connsiteX1552" fmla="*/ 4584091 w 8023328"/>
              <a:gd name="connsiteY1552" fmla="*/ 1024625 h 2380521"/>
              <a:gd name="connsiteX1553" fmla="*/ 4570235 w 8023328"/>
              <a:gd name="connsiteY1553" fmla="*/ 1012227 h 2380521"/>
              <a:gd name="connsiteX1554" fmla="*/ 4584091 w 8023328"/>
              <a:gd name="connsiteY1554" fmla="*/ 998371 h 2380521"/>
              <a:gd name="connsiteX1555" fmla="*/ 4513260 w 8023328"/>
              <a:gd name="connsiteY1555" fmla="*/ 998371 h 2380521"/>
              <a:gd name="connsiteX1556" fmla="*/ 4525657 w 8023328"/>
              <a:gd name="connsiteY1556" fmla="*/ 1012227 h 2380521"/>
              <a:gd name="connsiteX1557" fmla="*/ 4513260 w 8023328"/>
              <a:gd name="connsiteY1557" fmla="*/ 1024625 h 2380521"/>
              <a:gd name="connsiteX1558" fmla="*/ 4499404 w 8023328"/>
              <a:gd name="connsiteY1558" fmla="*/ 1012227 h 2380521"/>
              <a:gd name="connsiteX1559" fmla="*/ 4513260 w 8023328"/>
              <a:gd name="connsiteY1559" fmla="*/ 998371 h 2380521"/>
              <a:gd name="connsiteX1560" fmla="*/ 4439056 w 8023328"/>
              <a:gd name="connsiteY1560" fmla="*/ 998371 h 2380521"/>
              <a:gd name="connsiteX1561" fmla="*/ 4451453 w 8023328"/>
              <a:gd name="connsiteY1561" fmla="*/ 1012227 h 2380521"/>
              <a:gd name="connsiteX1562" fmla="*/ 4439056 w 8023328"/>
              <a:gd name="connsiteY1562" fmla="*/ 1024625 h 2380521"/>
              <a:gd name="connsiteX1563" fmla="*/ 4425200 w 8023328"/>
              <a:gd name="connsiteY1563" fmla="*/ 1012227 h 2380521"/>
              <a:gd name="connsiteX1564" fmla="*/ 4439056 w 8023328"/>
              <a:gd name="connsiteY1564" fmla="*/ 998371 h 2380521"/>
              <a:gd name="connsiteX1565" fmla="*/ 4366768 w 8023328"/>
              <a:gd name="connsiteY1565" fmla="*/ 998371 h 2380521"/>
              <a:gd name="connsiteX1566" fmla="*/ 4380624 w 8023328"/>
              <a:gd name="connsiteY1566" fmla="*/ 1012227 h 2380521"/>
              <a:gd name="connsiteX1567" fmla="*/ 4366768 w 8023328"/>
              <a:gd name="connsiteY1567" fmla="*/ 1024625 h 2380521"/>
              <a:gd name="connsiteX1568" fmla="*/ 4354371 w 8023328"/>
              <a:gd name="connsiteY1568" fmla="*/ 1012227 h 2380521"/>
              <a:gd name="connsiteX1569" fmla="*/ 4366768 w 8023328"/>
              <a:gd name="connsiteY1569" fmla="*/ 998371 h 2380521"/>
              <a:gd name="connsiteX1570" fmla="*/ 4295937 w 8023328"/>
              <a:gd name="connsiteY1570" fmla="*/ 998371 h 2380521"/>
              <a:gd name="connsiteX1571" fmla="*/ 4309793 w 8023328"/>
              <a:gd name="connsiteY1571" fmla="*/ 1012227 h 2380521"/>
              <a:gd name="connsiteX1572" fmla="*/ 4295937 w 8023328"/>
              <a:gd name="connsiteY1572" fmla="*/ 1024625 h 2380521"/>
              <a:gd name="connsiteX1573" fmla="*/ 4283540 w 8023328"/>
              <a:gd name="connsiteY1573" fmla="*/ 1012227 h 2380521"/>
              <a:gd name="connsiteX1574" fmla="*/ 4295937 w 8023328"/>
              <a:gd name="connsiteY1574" fmla="*/ 998371 h 2380521"/>
              <a:gd name="connsiteX1575" fmla="*/ 4225107 w 8023328"/>
              <a:gd name="connsiteY1575" fmla="*/ 998371 h 2380521"/>
              <a:gd name="connsiteX1576" fmla="*/ 4238963 w 8023328"/>
              <a:gd name="connsiteY1576" fmla="*/ 1012227 h 2380521"/>
              <a:gd name="connsiteX1577" fmla="*/ 4225107 w 8023328"/>
              <a:gd name="connsiteY1577" fmla="*/ 1024625 h 2380521"/>
              <a:gd name="connsiteX1578" fmla="*/ 4212710 w 8023328"/>
              <a:gd name="connsiteY1578" fmla="*/ 1012227 h 2380521"/>
              <a:gd name="connsiteX1579" fmla="*/ 4225107 w 8023328"/>
              <a:gd name="connsiteY1579" fmla="*/ 998371 h 2380521"/>
              <a:gd name="connsiteX1580" fmla="*/ 4153295 w 8023328"/>
              <a:gd name="connsiteY1580" fmla="*/ 998371 h 2380521"/>
              <a:gd name="connsiteX1581" fmla="*/ 4168083 w 8023328"/>
              <a:gd name="connsiteY1581" fmla="*/ 1012227 h 2380521"/>
              <a:gd name="connsiteX1582" fmla="*/ 4153295 w 8023328"/>
              <a:gd name="connsiteY1582" fmla="*/ 1024625 h 2380521"/>
              <a:gd name="connsiteX1583" fmla="*/ 4138507 w 8023328"/>
              <a:gd name="connsiteY1583" fmla="*/ 1012227 h 2380521"/>
              <a:gd name="connsiteX1584" fmla="*/ 4153295 w 8023328"/>
              <a:gd name="connsiteY1584" fmla="*/ 998371 h 2380521"/>
              <a:gd name="connsiteX1585" fmla="*/ 4082465 w 8023328"/>
              <a:gd name="connsiteY1585" fmla="*/ 998371 h 2380521"/>
              <a:gd name="connsiteX1586" fmla="*/ 4097254 w 8023328"/>
              <a:gd name="connsiteY1586" fmla="*/ 1012227 h 2380521"/>
              <a:gd name="connsiteX1587" fmla="*/ 4082465 w 8023328"/>
              <a:gd name="connsiteY1587" fmla="*/ 1024625 h 2380521"/>
              <a:gd name="connsiteX1588" fmla="*/ 4067676 w 8023328"/>
              <a:gd name="connsiteY1588" fmla="*/ 1012227 h 2380521"/>
              <a:gd name="connsiteX1589" fmla="*/ 4082465 w 8023328"/>
              <a:gd name="connsiteY1589" fmla="*/ 998371 h 2380521"/>
              <a:gd name="connsiteX1590" fmla="*/ 4011635 w 8023328"/>
              <a:gd name="connsiteY1590" fmla="*/ 998371 h 2380521"/>
              <a:gd name="connsiteX1591" fmla="*/ 4026423 w 8023328"/>
              <a:gd name="connsiteY1591" fmla="*/ 1012227 h 2380521"/>
              <a:gd name="connsiteX1592" fmla="*/ 4011635 w 8023328"/>
              <a:gd name="connsiteY1592" fmla="*/ 1024625 h 2380521"/>
              <a:gd name="connsiteX1593" fmla="*/ 3996847 w 8023328"/>
              <a:gd name="connsiteY1593" fmla="*/ 1012227 h 2380521"/>
              <a:gd name="connsiteX1594" fmla="*/ 4011635 w 8023328"/>
              <a:gd name="connsiteY1594" fmla="*/ 998371 h 2380521"/>
              <a:gd name="connsiteX1595" fmla="*/ 3939871 w 8023328"/>
              <a:gd name="connsiteY1595" fmla="*/ 998371 h 2380521"/>
              <a:gd name="connsiteX1596" fmla="*/ 3952268 w 8023328"/>
              <a:gd name="connsiteY1596" fmla="*/ 1012227 h 2380521"/>
              <a:gd name="connsiteX1597" fmla="*/ 3939871 w 8023328"/>
              <a:gd name="connsiteY1597" fmla="*/ 1024625 h 2380521"/>
              <a:gd name="connsiteX1598" fmla="*/ 3926015 w 8023328"/>
              <a:gd name="connsiteY1598" fmla="*/ 1012227 h 2380521"/>
              <a:gd name="connsiteX1599" fmla="*/ 3939871 w 8023328"/>
              <a:gd name="connsiteY1599" fmla="*/ 998371 h 2380521"/>
              <a:gd name="connsiteX1600" fmla="*/ 3869042 w 8023328"/>
              <a:gd name="connsiteY1600" fmla="*/ 998371 h 2380521"/>
              <a:gd name="connsiteX1601" fmla="*/ 3881439 w 8023328"/>
              <a:gd name="connsiteY1601" fmla="*/ 1013160 h 2380521"/>
              <a:gd name="connsiteX1602" fmla="*/ 3869042 w 8023328"/>
              <a:gd name="connsiteY1602" fmla="*/ 1027949 h 2380521"/>
              <a:gd name="connsiteX1603" fmla="*/ 3855186 w 8023328"/>
              <a:gd name="connsiteY1603" fmla="*/ 1013160 h 2380521"/>
              <a:gd name="connsiteX1604" fmla="*/ 3869042 w 8023328"/>
              <a:gd name="connsiteY1604" fmla="*/ 998371 h 2380521"/>
              <a:gd name="connsiteX1605" fmla="*/ 3798211 w 8023328"/>
              <a:gd name="connsiteY1605" fmla="*/ 998371 h 2380521"/>
              <a:gd name="connsiteX1606" fmla="*/ 3810608 w 8023328"/>
              <a:gd name="connsiteY1606" fmla="*/ 1013160 h 2380521"/>
              <a:gd name="connsiteX1607" fmla="*/ 3798211 w 8023328"/>
              <a:gd name="connsiteY1607" fmla="*/ 1027949 h 2380521"/>
              <a:gd name="connsiteX1608" fmla="*/ 3784355 w 8023328"/>
              <a:gd name="connsiteY1608" fmla="*/ 1013160 h 2380521"/>
              <a:gd name="connsiteX1609" fmla="*/ 3798211 w 8023328"/>
              <a:gd name="connsiteY1609" fmla="*/ 998371 h 2380521"/>
              <a:gd name="connsiteX1610" fmla="*/ 3725922 w 8023328"/>
              <a:gd name="connsiteY1610" fmla="*/ 998371 h 2380521"/>
              <a:gd name="connsiteX1611" fmla="*/ 3739778 w 8023328"/>
              <a:gd name="connsiteY1611" fmla="*/ 1013160 h 2380521"/>
              <a:gd name="connsiteX1612" fmla="*/ 3725922 w 8023328"/>
              <a:gd name="connsiteY1612" fmla="*/ 1027949 h 2380521"/>
              <a:gd name="connsiteX1613" fmla="*/ 3713525 w 8023328"/>
              <a:gd name="connsiteY1613" fmla="*/ 1013160 h 2380521"/>
              <a:gd name="connsiteX1614" fmla="*/ 3725922 w 8023328"/>
              <a:gd name="connsiteY1614" fmla="*/ 998371 h 2380521"/>
              <a:gd name="connsiteX1615" fmla="*/ 724105 w 8023328"/>
              <a:gd name="connsiteY1615" fmla="*/ 998371 h 2380521"/>
              <a:gd name="connsiteX1616" fmla="*/ 737962 w 8023328"/>
              <a:gd name="connsiteY1616" fmla="*/ 1010768 h 2380521"/>
              <a:gd name="connsiteX1617" fmla="*/ 724105 w 8023328"/>
              <a:gd name="connsiteY1617" fmla="*/ 1024625 h 2380521"/>
              <a:gd name="connsiteX1618" fmla="*/ 711707 w 8023328"/>
              <a:gd name="connsiteY1618" fmla="*/ 1010768 h 2380521"/>
              <a:gd name="connsiteX1619" fmla="*/ 724105 w 8023328"/>
              <a:gd name="connsiteY1619" fmla="*/ 998371 h 2380521"/>
              <a:gd name="connsiteX1620" fmla="*/ 653274 w 8023328"/>
              <a:gd name="connsiteY1620" fmla="*/ 998371 h 2380521"/>
              <a:gd name="connsiteX1621" fmla="*/ 667129 w 8023328"/>
              <a:gd name="connsiteY1621" fmla="*/ 1010768 h 2380521"/>
              <a:gd name="connsiteX1622" fmla="*/ 653274 w 8023328"/>
              <a:gd name="connsiteY1622" fmla="*/ 1024625 h 2380521"/>
              <a:gd name="connsiteX1623" fmla="*/ 640877 w 8023328"/>
              <a:gd name="connsiteY1623" fmla="*/ 1010768 h 2380521"/>
              <a:gd name="connsiteX1624" fmla="*/ 653274 w 8023328"/>
              <a:gd name="connsiteY1624" fmla="*/ 998371 h 2380521"/>
              <a:gd name="connsiteX1625" fmla="*/ 582446 w 8023328"/>
              <a:gd name="connsiteY1625" fmla="*/ 998371 h 2380521"/>
              <a:gd name="connsiteX1626" fmla="*/ 596301 w 8023328"/>
              <a:gd name="connsiteY1626" fmla="*/ 1010768 h 2380521"/>
              <a:gd name="connsiteX1627" fmla="*/ 582446 w 8023328"/>
              <a:gd name="connsiteY1627" fmla="*/ 1024625 h 2380521"/>
              <a:gd name="connsiteX1628" fmla="*/ 570047 w 8023328"/>
              <a:gd name="connsiteY1628" fmla="*/ 1010768 h 2380521"/>
              <a:gd name="connsiteX1629" fmla="*/ 582446 w 8023328"/>
              <a:gd name="connsiteY1629" fmla="*/ 998371 h 2380521"/>
              <a:gd name="connsiteX1630" fmla="*/ 513636 w 8023328"/>
              <a:gd name="connsiteY1630" fmla="*/ 998371 h 2380521"/>
              <a:gd name="connsiteX1631" fmla="*/ 528813 w 8023328"/>
              <a:gd name="connsiteY1631" fmla="*/ 1010768 h 2380521"/>
              <a:gd name="connsiteX1632" fmla="*/ 513636 w 8023328"/>
              <a:gd name="connsiteY1632" fmla="*/ 1024625 h 2380521"/>
              <a:gd name="connsiteX1633" fmla="*/ 499216 w 8023328"/>
              <a:gd name="connsiteY1633" fmla="*/ 1010768 h 2380521"/>
              <a:gd name="connsiteX1634" fmla="*/ 513636 w 8023328"/>
              <a:gd name="connsiteY1634" fmla="*/ 998371 h 2380521"/>
              <a:gd name="connsiteX1635" fmla="*/ 439802 w 8023328"/>
              <a:gd name="connsiteY1635" fmla="*/ 998371 h 2380521"/>
              <a:gd name="connsiteX1636" fmla="*/ 454592 w 8023328"/>
              <a:gd name="connsiteY1636" fmla="*/ 1010768 h 2380521"/>
              <a:gd name="connsiteX1637" fmla="*/ 439802 w 8023328"/>
              <a:gd name="connsiteY1637" fmla="*/ 1024625 h 2380521"/>
              <a:gd name="connsiteX1638" fmla="*/ 425014 w 8023328"/>
              <a:gd name="connsiteY1638" fmla="*/ 1010768 h 2380521"/>
              <a:gd name="connsiteX1639" fmla="*/ 439802 w 8023328"/>
              <a:gd name="connsiteY1639" fmla="*/ 998371 h 2380521"/>
              <a:gd name="connsiteX1640" fmla="*/ 368040 w 8023328"/>
              <a:gd name="connsiteY1640" fmla="*/ 998371 h 2380521"/>
              <a:gd name="connsiteX1641" fmla="*/ 380438 w 8023328"/>
              <a:gd name="connsiteY1641" fmla="*/ 1012227 h 2380521"/>
              <a:gd name="connsiteX1642" fmla="*/ 368040 w 8023328"/>
              <a:gd name="connsiteY1642" fmla="*/ 1024625 h 2380521"/>
              <a:gd name="connsiteX1643" fmla="*/ 354183 w 8023328"/>
              <a:gd name="connsiteY1643" fmla="*/ 1012227 h 2380521"/>
              <a:gd name="connsiteX1644" fmla="*/ 368040 w 8023328"/>
              <a:gd name="connsiteY1644" fmla="*/ 998371 h 2380521"/>
              <a:gd name="connsiteX1645" fmla="*/ 297208 w 8023328"/>
              <a:gd name="connsiteY1645" fmla="*/ 998371 h 2380521"/>
              <a:gd name="connsiteX1646" fmla="*/ 309606 w 8023328"/>
              <a:gd name="connsiteY1646" fmla="*/ 1012227 h 2380521"/>
              <a:gd name="connsiteX1647" fmla="*/ 297208 w 8023328"/>
              <a:gd name="connsiteY1647" fmla="*/ 1024625 h 2380521"/>
              <a:gd name="connsiteX1648" fmla="*/ 283352 w 8023328"/>
              <a:gd name="connsiteY1648" fmla="*/ 1012227 h 2380521"/>
              <a:gd name="connsiteX1649" fmla="*/ 297208 w 8023328"/>
              <a:gd name="connsiteY1649" fmla="*/ 998371 h 2380521"/>
              <a:gd name="connsiteX1650" fmla="*/ 226379 w 8023328"/>
              <a:gd name="connsiteY1650" fmla="*/ 998371 h 2380521"/>
              <a:gd name="connsiteX1651" fmla="*/ 238778 w 8023328"/>
              <a:gd name="connsiteY1651" fmla="*/ 1012227 h 2380521"/>
              <a:gd name="connsiteX1652" fmla="*/ 226379 w 8023328"/>
              <a:gd name="connsiteY1652" fmla="*/ 1024625 h 2380521"/>
              <a:gd name="connsiteX1653" fmla="*/ 212523 w 8023328"/>
              <a:gd name="connsiteY1653" fmla="*/ 1012227 h 2380521"/>
              <a:gd name="connsiteX1654" fmla="*/ 226379 w 8023328"/>
              <a:gd name="connsiteY1654" fmla="*/ 998371 h 2380521"/>
              <a:gd name="connsiteX1655" fmla="*/ 154085 w 8023328"/>
              <a:gd name="connsiteY1655" fmla="*/ 998371 h 2380521"/>
              <a:gd name="connsiteX1656" fmla="*/ 167941 w 8023328"/>
              <a:gd name="connsiteY1656" fmla="*/ 1012227 h 2380521"/>
              <a:gd name="connsiteX1657" fmla="*/ 154085 w 8023328"/>
              <a:gd name="connsiteY1657" fmla="*/ 1024625 h 2380521"/>
              <a:gd name="connsiteX1658" fmla="*/ 141687 w 8023328"/>
              <a:gd name="connsiteY1658" fmla="*/ 1012227 h 2380521"/>
              <a:gd name="connsiteX1659" fmla="*/ 154085 w 8023328"/>
              <a:gd name="connsiteY1659" fmla="*/ 998371 h 2380521"/>
              <a:gd name="connsiteX1660" fmla="*/ 83255 w 8023328"/>
              <a:gd name="connsiteY1660" fmla="*/ 998371 h 2380521"/>
              <a:gd name="connsiteX1661" fmla="*/ 97111 w 8023328"/>
              <a:gd name="connsiteY1661" fmla="*/ 1012227 h 2380521"/>
              <a:gd name="connsiteX1662" fmla="*/ 83255 w 8023328"/>
              <a:gd name="connsiteY1662" fmla="*/ 1024625 h 2380521"/>
              <a:gd name="connsiteX1663" fmla="*/ 70858 w 8023328"/>
              <a:gd name="connsiteY1663" fmla="*/ 1012227 h 2380521"/>
              <a:gd name="connsiteX1664" fmla="*/ 83255 w 8023328"/>
              <a:gd name="connsiteY1664" fmla="*/ 998371 h 2380521"/>
              <a:gd name="connsiteX1665" fmla="*/ 12019 w 8023328"/>
              <a:gd name="connsiteY1665" fmla="*/ 998371 h 2380521"/>
              <a:gd name="connsiteX1666" fmla="*/ 26260 w 8023328"/>
              <a:gd name="connsiteY1666" fmla="*/ 1012227 h 2380521"/>
              <a:gd name="connsiteX1667" fmla="*/ 12019 w 8023328"/>
              <a:gd name="connsiteY1667" fmla="*/ 1024625 h 2380521"/>
              <a:gd name="connsiteX1668" fmla="*/ 27 w 8023328"/>
              <a:gd name="connsiteY1668" fmla="*/ 1012227 h 2380521"/>
              <a:gd name="connsiteX1669" fmla="*/ 12019 w 8023328"/>
              <a:gd name="connsiteY1669" fmla="*/ 998371 h 2380521"/>
              <a:gd name="connsiteX1670" fmla="*/ 870603 w 8023328"/>
              <a:gd name="connsiteY1670" fmla="*/ 927542 h 2380521"/>
              <a:gd name="connsiteX1671" fmla="*/ 883001 w 8023328"/>
              <a:gd name="connsiteY1671" fmla="*/ 939939 h 2380521"/>
              <a:gd name="connsiteX1672" fmla="*/ 870603 w 8023328"/>
              <a:gd name="connsiteY1672" fmla="*/ 953796 h 2380521"/>
              <a:gd name="connsiteX1673" fmla="*/ 856747 w 8023328"/>
              <a:gd name="connsiteY1673" fmla="*/ 939939 h 2380521"/>
              <a:gd name="connsiteX1674" fmla="*/ 870603 w 8023328"/>
              <a:gd name="connsiteY1674" fmla="*/ 927542 h 2380521"/>
              <a:gd name="connsiteX1675" fmla="*/ 799773 w 8023328"/>
              <a:gd name="connsiteY1675" fmla="*/ 927542 h 2380521"/>
              <a:gd name="connsiteX1676" fmla="*/ 812171 w 8023328"/>
              <a:gd name="connsiteY1676" fmla="*/ 939939 h 2380521"/>
              <a:gd name="connsiteX1677" fmla="*/ 799773 w 8023328"/>
              <a:gd name="connsiteY1677" fmla="*/ 953796 h 2380521"/>
              <a:gd name="connsiteX1678" fmla="*/ 785917 w 8023328"/>
              <a:gd name="connsiteY1678" fmla="*/ 939939 h 2380521"/>
              <a:gd name="connsiteX1679" fmla="*/ 799773 w 8023328"/>
              <a:gd name="connsiteY1679" fmla="*/ 927542 h 2380521"/>
              <a:gd name="connsiteX1680" fmla="*/ 724112 w 8023328"/>
              <a:gd name="connsiteY1680" fmla="*/ 927542 h 2380521"/>
              <a:gd name="connsiteX1681" fmla="*/ 737968 w 8023328"/>
              <a:gd name="connsiteY1681" fmla="*/ 939939 h 2380521"/>
              <a:gd name="connsiteX1682" fmla="*/ 724112 w 8023328"/>
              <a:gd name="connsiteY1682" fmla="*/ 953796 h 2380521"/>
              <a:gd name="connsiteX1683" fmla="*/ 711714 w 8023328"/>
              <a:gd name="connsiteY1683" fmla="*/ 939939 h 2380521"/>
              <a:gd name="connsiteX1684" fmla="*/ 724112 w 8023328"/>
              <a:gd name="connsiteY1684" fmla="*/ 927542 h 2380521"/>
              <a:gd name="connsiteX1685" fmla="*/ 653281 w 8023328"/>
              <a:gd name="connsiteY1685" fmla="*/ 927542 h 2380521"/>
              <a:gd name="connsiteX1686" fmla="*/ 667137 w 8023328"/>
              <a:gd name="connsiteY1686" fmla="*/ 939939 h 2380521"/>
              <a:gd name="connsiteX1687" fmla="*/ 653281 w 8023328"/>
              <a:gd name="connsiteY1687" fmla="*/ 953796 h 2380521"/>
              <a:gd name="connsiteX1688" fmla="*/ 640884 w 8023328"/>
              <a:gd name="connsiteY1688" fmla="*/ 939939 h 2380521"/>
              <a:gd name="connsiteX1689" fmla="*/ 653281 w 8023328"/>
              <a:gd name="connsiteY1689" fmla="*/ 927542 h 2380521"/>
              <a:gd name="connsiteX1690" fmla="*/ 582453 w 8023328"/>
              <a:gd name="connsiteY1690" fmla="*/ 927542 h 2380521"/>
              <a:gd name="connsiteX1691" fmla="*/ 596309 w 8023328"/>
              <a:gd name="connsiteY1691" fmla="*/ 939939 h 2380521"/>
              <a:gd name="connsiteX1692" fmla="*/ 582453 w 8023328"/>
              <a:gd name="connsiteY1692" fmla="*/ 953796 h 2380521"/>
              <a:gd name="connsiteX1693" fmla="*/ 570054 w 8023328"/>
              <a:gd name="connsiteY1693" fmla="*/ 939939 h 2380521"/>
              <a:gd name="connsiteX1694" fmla="*/ 582453 w 8023328"/>
              <a:gd name="connsiteY1694" fmla="*/ 927542 h 2380521"/>
              <a:gd name="connsiteX1695" fmla="*/ 513642 w 8023328"/>
              <a:gd name="connsiteY1695" fmla="*/ 927542 h 2380521"/>
              <a:gd name="connsiteX1696" fmla="*/ 528820 w 8023328"/>
              <a:gd name="connsiteY1696" fmla="*/ 939939 h 2380521"/>
              <a:gd name="connsiteX1697" fmla="*/ 513642 w 8023328"/>
              <a:gd name="connsiteY1697" fmla="*/ 953796 h 2380521"/>
              <a:gd name="connsiteX1698" fmla="*/ 499223 w 8023328"/>
              <a:gd name="connsiteY1698" fmla="*/ 939939 h 2380521"/>
              <a:gd name="connsiteX1699" fmla="*/ 513642 w 8023328"/>
              <a:gd name="connsiteY1699" fmla="*/ 927542 h 2380521"/>
              <a:gd name="connsiteX1700" fmla="*/ 439809 w 8023328"/>
              <a:gd name="connsiteY1700" fmla="*/ 927542 h 2380521"/>
              <a:gd name="connsiteX1701" fmla="*/ 454599 w 8023328"/>
              <a:gd name="connsiteY1701" fmla="*/ 939939 h 2380521"/>
              <a:gd name="connsiteX1702" fmla="*/ 439809 w 8023328"/>
              <a:gd name="connsiteY1702" fmla="*/ 953796 h 2380521"/>
              <a:gd name="connsiteX1703" fmla="*/ 425021 w 8023328"/>
              <a:gd name="connsiteY1703" fmla="*/ 939939 h 2380521"/>
              <a:gd name="connsiteX1704" fmla="*/ 439809 w 8023328"/>
              <a:gd name="connsiteY1704" fmla="*/ 927542 h 2380521"/>
              <a:gd name="connsiteX1705" fmla="*/ 368046 w 8023328"/>
              <a:gd name="connsiteY1705" fmla="*/ 927542 h 2380521"/>
              <a:gd name="connsiteX1706" fmla="*/ 380444 w 8023328"/>
              <a:gd name="connsiteY1706" fmla="*/ 939939 h 2380521"/>
              <a:gd name="connsiteX1707" fmla="*/ 368046 w 8023328"/>
              <a:gd name="connsiteY1707" fmla="*/ 953796 h 2380521"/>
              <a:gd name="connsiteX1708" fmla="*/ 354191 w 8023328"/>
              <a:gd name="connsiteY1708" fmla="*/ 939939 h 2380521"/>
              <a:gd name="connsiteX1709" fmla="*/ 368046 w 8023328"/>
              <a:gd name="connsiteY1709" fmla="*/ 927542 h 2380521"/>
              <a:gd name="connsiteX1710" fmla="*/ 297214 w 8023328"/>
              <a:gd name="connsiteY1710" fmla="*/ 927542 h 2380521"/>
              <a:gd name="connsiteX1711" fmla="*/ 309612 w 8023328"/>
              <a:gd name="connsiteY1711" fmla="*/ 939939 h 2380521"/>
              <a:gd name="connsiteX1712" fmla="*/ 297214 w 8023328"/>
              <a:gd name="connsiteY1712" fmla="*/ 953796 h 2380521"/>
              <a:gd name="connsiteX1713" fmla="*/ 283359 w 8023328"/>
              <a:gd name="connsiteY1713" fmla="*/ 939939 h 2380521"/>
              <a:gd name="connsiteX1714" fmla="*/ 297214 w 8023328"/>
              <a:gd name="connsiteY1714" fmla="*/ 927542 h 2380521"/>
              <a:gd name="connsiteX1715" fmla="*/ 226386 w 8023328"/>
              <a:gd name="connsiteY1715" fmla="*/ 927542 h 2380521"/>
              <a:gd name="connsiteX1716" fmla="*/ 238784 w 8023328"/>
              <a:gd name="connsiteY1716" fmla="*/ 939939 h 2380521"/>
              <a:gd name="connsiteX1717" fmla="*/ 226386 w 8023328"/>
              <a:gd name="connsiteY1717" fmla="*/ 953796 h 2380521"/>
              <a:gd name="connsiteX1718" fmla="*/ 212530 w 8023328"/>
              <a:gd name="connsiteY1718" fmla="*/ 939939 h 2380521"/>
              <a:gd name="connsiteX1719" fmla="*/ 226386 w 8023328"/>
              <a:gd name="connsiteY1719" fmla="*/ 927542 h 2380521"/>
              <a:gd name="connsiteX1720" fmla="*/ 154091 w 8023328"/>
              <a:gd name="connsiteY1720" fmla="*/ 927542 h 2380521"/>
              <a:gd name="connsiteX1721" fmla="*/ 167947 w 8023328"/>
              <a:gd name="connsiteY1721" fmla="*/ 939939 h 2380521"/>
              <a:gd name="connsiteX1722" fmla="*/ 154091 w 8023328"/>
              <a:gd name="connsiteY1722" fmla="*/ 953796 h 2380521"/>
              <a:gd name="connsiteX1723" fmla="*/ 141693 w 8023328"/>
              <a:gd name="connsiteY1723" fmla="*/ 939939 h 2380521"/>
              <a:gd name="connsiteX1724" fmla="*/ 154091 w 8023328"/>
              <a:gd name="connsiteY1724" fmla="*/ 927542 h 2380521"/>
              <a:gd name="connsiteX1725" fmla="*/ 83261 w 8023328"/>
              <a:gd name="connsiteY1725" fmla="*/ 927542 h 2380521"/>
              <a:gd name="connsiteX1726" fmla="*/ 97117 w 8023328"/>
              <a:gd name="connsiteY1726" fmla="*/ 939939 h 2380521"/>
              <a:gd name="connsiteX1727" fmla="*/ 83261 w 8023328"/>
              <a:gd name="connsiteY1727" fmla="*/ 953796 h 2380521"/>
              <a:gd name="connsiteX1728" fmla="*/ 70864 w 8023328"/>
              <a:gd name="connsiteY1728" fmla="*/ 939939 h 2380521"/>
              <a:gd name="connsiteX1729" fmla="*/ 83261 w 8023328"/>
              <a:gd name="connsiteY1729" fmla="*/ 927542 h 2380521"/>
              <a:gd name="connsiteX1730" fmla="*/ 12025 w 8023328"/>
              <a:gd name="connsiteY1730" fmla="*/ 927542 h 2380521"/>
              <a:gd name="connsiteX1731" fmla="*/ 26266 w 8023328"/>
              <a:gd name="connsiteY1731" fmla="*/ 939939 h 2380521"/>
              <a:gd name="connsiteX1732" fmla="*/ 12025 w 8023328"/>
              <a:gd name="connsiteY1732" fmla="*/ 953796 h 2380521"/>
              <a:gd name="connsiteX1733" fmla="*/ 33 w 8023328"/>
              <a:gd name="connsiteY1733" fmla="*/ 939939 h 2380521"/>
              <a:gd name="connsiteX1734" fmla="*/ 12025 w 8023328"/>
              <a:gd name="connsiteY1734" fmla="*/ 927542 h 2380521"/>
              <a:gd name="connsiteX1735" fmla="*/ 6581764 w 8023328"/>
              <a:gd name="connsiteY1735" fmla="*/ 924168 h 2380521"/>
              <a:gd name="connsiteX1736" fmla="*/ 6596552 w 8023328"/>
              <a:gd name="connsiteY1736" fmla="*/ 936565 h 2380521"/>
              <a:gd name="connsiteX1737" fmla="*/ 6581764 w 8023328"/>
              <a:gd name="connsiteY1737" fmla="*/ 950422 h 2380521"/>
              <a:gd name="connsiteX1738" fmla="*/ 6566976 w 8023328"/>
              <a:gd name="connsiteY1738" fmla="*/ 936565 h 2380521"/>
              <a:gd name="connsiteX1739" fmla="*/ 6581764 w 8023328"/>
              <a:gd name="connsiteY1739" fmla="*/ 924168 h 2380521"/>
              <a:gd name="connsiteX1740" fmla="*/ 6510933 w 8023328"/>
              <a:gd name="connsiteY1740" fmla="*/ 924168 h 2380521"/>
              <a:gd name="connsiteX1741" fmla="*/ 6525722 w 8023328"/>
              <a:gd name="connsiteY1741" fmla="*/ 936565 h 2380521"/>
              <a:gd name="connsiteX1742" fmla="*/ 6510933 w 8023328"/>
              <a:gd name="connsiteY1742" fmla="*/ 950422 h 2380521"/>
              <a:gd name="connsiteX1743" fmla="*/ 6496144 w 8023328"/>
              <a:gd name="connsiteY1743" fmla="*/ 936565 h 2380521"/>
              <a:gd name="connsiteX1744" fmla="*/ 6510933 w 8023328"/>
              <a:gd name="connsiteY1744" fmla="*/ 924168 h 2380521"/>
              <a:gd name="connsiteX1745" fmla="*/ 6440492 w 8023328"/>
              <a:gd name="connsiteY1745" fmla="*/ 924168 h 2380521"/>
              <a:gd name="connsiteX1746" fmla="*/ 6454911 w 8023328"/>
              <a:gd name="connsiteY1746" fmla="*/ 936565 h 2380521"/>
              <a:gd name="connsiteX1747" fmla="*/ 6440492 w 8023328"/>
              <a:gd name="connsiteY1747" fmla="*/ 950422 h 2380521"/>
              <a:gd name="connsiteX1748" fmla="*/ 6425315 w 8023328"/>
              <a:gd name="connsiteY1748" fmla="*/ 936565 h 2380521"/>
              <a:gd name="connsiteX1749" fmla="*/ 6440492 w 8023328"/>
              <a:gd name="connsiteY1749" fmla="*/ 924168 h 2380521"/>
              <a:gd name="connsiteX1750" fmla="*/ 6368340 w 8023328"/>
              <a:gd name="connsiteY1750" fmla="*/ 924168 h 2380521"/>
              <a:gd name="connsiteX1751" fmla="*/ 6380737 w 8023328"/>
              <a:gd name="connsiteY1751" fmla="*/ 936565 h 2380521"/>
              <a:gd name="connsiteX1752" fmla="*/ 6368340 w 8023328"/>
              <a:gd name="connsiteY1752" fmla="*/ 950422 h 2380521"/>
              <a:gd name="connsiteX1753" fmla="*/ 6354484 w 8023328"/>
              <a:gd name="connsiteY1753" fmla="*/ 936565 h 2380521"/>
              <a:gd name="connsiteX1754" fmla="*/ 6368340 w 8023328"/>
              <a:gd name="connsiteY1754" fmla="*/ 924168 h 2380521"/>
              <a:gd name="connsiteX1755" fmla="*/ 6297511 w 8023328"/>
              <a:gd name="connsiteY1755" fmla="*/ 924168 h 2380521"/>
              <a:gd name="connsiteX1756" fmla="*/ 6309908 w 8023328"/>
              <a:gd name="connsiteY1756" fmla="*/ 936565 h 2380521"/>
              <a:gd name="connsiteX1757" fmla="*/ 6297511 w 8023328"/>
              <a:gd name="connsiteY1757" fmla="*/ 950422 h 2380521"/>
              <a:gd name="connsiteX1758" fmla="*/ 6283655 w 8023328"/>
              <a:gd name="connsiteY1758" fmla="*/ 936565 h 2380521"/>
              <a:gd name="connsiteX1759" fmla="*/ 6297511 w 8023328"/>
              <a:gd name="connsiteY1759" fmla="*/ 924168 h 2380521"/>
              <a:gd name="connsiteX1760" fmla="*/ 6226679 w 8023328"/>
              <a:gd name="connsiteY1760" fmla="*/ 924168 h 2380521"/>
              <a:gd name="connsiteX1761" fmla="*/ 6239076 w 8023328"/>
              <a:gd name="connsiteY1761" fmla="*/ 936565 h 2380521"/>
              <a:gd name="connsiteX1762" fmla="*/ 6226679 w 8023328"/>
              <a:gd name="connsiteY1762" fmla="*/ 950422 h 2380521"/>
              <a:gd name="connsiteX1763" fmla="*/ 6212823 w 8023328"/>
              <a:gd name="connsiteY1763" fmla="*/ 936565 h 2380521"/>
              <a:gd name="connsiteX1764" fmla="*/ 6226679 w 8023328"/>
              <a:gd name="connsiteY1764" fmla="*/ 924168 h 2380521"/>
              <a:gd name="connsiteX1765" fmla="*/ 6154391 w 8023328"/>
              <a:gd name="connsiteY1765" fmla="*/ 924168 h 2380521"/>
              <a:gd name="connsiteX1766" fmla="*/ 6168247 w 8023328"/>
              <a:gd name="connsiteY1766" fmla="*/ 936565 h 2380521"/>
              <a:gd name="connsiteX1767" fmla="*/ 6154391 w 8023328"/>
              <a:gd name="connsiteY1767" fmla="*/ 950422 h 2380521"/>
              <a:gd name="connsiteX1768" fmla="*/ 6141994 w 8023328"/>
              <a:gd name="connsiteY1768" fmla="*/ 936565 h 2380521"/>
              <a:gd name="connsiteX1769" fmla="*/ 6154391 w 8023328"/>
              <a:gd name="connsiteY1769" fmla="*/ 924168 h 2380521"/>
              <a:gd name="connsiteX1770" fmla="*/ 6083559 w 8023328"/>
              <a:gd name="connsiteY1770" fmla="*/ 924168 h 2380521"/>
              <a:gd name="connsiteX1771" fmla="*/ 6097415 w 8023328"/>
              <a:gd name="connsiteY1771" fmla="*/ 936565 h 2380521"/>
              <a:gd name="connsiteX1772" fmla="*/ 6083559 w 8023328"/>
              <a:gd name="connsiteY1772" fmla="*/ 950422 h 2380521"/>
              <a:gd name="connsiteX1773" fmla="*/ 6071162 w 8023328"/>
              <a:gd name="connsiteY1773" fmla="*/ 936565 h 2380521"/>
              <a:gd name="connsiteX1774" fmla="*/ 6083559 w 8023328"/>
              <a:gd name="connsiteY1774" fmla="*/ 924168 h 2380521"/>
              <a:gd name="connsiteX1775" fmla="*/ 6011748 w 8023328"/>
              <a:gd name="connsiteY1775" fmla="*/ 924168 h 2380521"/>
              <a:gd name="connsiteX1776" fmla="*/ 6026537 w 8023328"/>
              <a:gd name="connsiteY1776" fmla="*/ 936565 h 2380521"/>
              <a:gd name="connsiteX1777" fmla="*/ 6011748 w 8023328"/>
              <a:gd name="connsiteY1777" fmla="*/ 950422 h 2380521"/>
              <a:gd name="connsiteX1778" fmla="*/ 5996959 w 8023328"/>
              <a:gd name="connsiteY1778" fmla="*/ 936565 h 2380521"/>
              <a:gd name="connsiteX1779" fmla="*/ 6011748 w 8023328"/>
              <a:gd name="connsiteY1779" fmla="*/ 924168 h 2380521"/>
              <a:gd name="connsiteX1780" fmla="*/ 5940548 w 8023328"/>
              <a:gd name="connsiteY1780" fmla="*/ 924168 h 2380521"/>
              <a:gd name="connsiteX1781" fmla="*/ 5955726 w 8023328"/>
              <a:gd name="connsiteY1781" fmla="*/ 936565 h 2380521"/>
              <a:gd name="connsiteX1782" fmla="*/ 5940548 w 8023328"/>
              <a:gd name="connsiteY1782" fmla="*/ 950422 h 2380521"/>
              <a:gd name="connsiteX1783" fmla="*/ 5926130 w 8023328"/>
              <a:gd name="connsiteY1783" fmla="*/ 936565 h 2380521"/>
              <a:gd name="connsiteX1784" fmla="*/ 5940548 w 8023328"/>
              <a:gd name="connsiteY1784" fmla="*/ 924168 h 2380521"/>
              <a:gd name="connsiteX1785" fmla="*/ 5870088 w 8023328"/>
              <a:gd name="connsiteY1785" fmla="*/ 924168 h 2380521"/>
              <a:gd name="connsiteX1786" fmla="*/ 5884877 w 8023328"/>
              <a:gd name="connsiteY1786" fmla="*/ 936565 h 2380521"/>
              <a:gd name="connsiteX1787" fmla="*/ 5870088 w 8023328"/>
              <a:gd name="connsiteY1787" fmla="*/ 950422 h 2380521"/>
              <a:gd name="connsiteX1788" fmla="*/ 5855299 w 8023328"/>
              <a:gd name="connsiteY1788" fmla="*/ 936565 h 2380521"/>
              <a:gd name="connsiteX1789" fmla="*/ 5870088 w 8023328"/>
              <a:gd name="connsiteY1789" fmla="*/ 924168 h 2380521"/>
              <a:gd name="connsiteX1790" fmla="*/ 5798325 w 8023328"/>
              <a:gd name="connsiteY1790" fmla="*/ 924168 h 2380521"/>
              <a:gd name="connsiteX1791" fmla="*/ 5810722 w 8023328"/>
              <a:gd name="connsiteY1791" fmla="*/ 936565 h 2380521"/>
              <a:gd name="connsiteX1792" fmla="*/ 5798325 w 8023328"/>
              <a:gd name="connsiteY1792" fmla="*/ 950422 h 2380521"/>
              <a:gd name="connsiteX1793" fmla="*/ 5784469 w 8023328"/>
              <a:gd name="connsiteY1793" fmla="*/ 936565 h 2380521"/>
              <a:gd name="connsiteX1794" fmla="*/ 5798325 w 8023328"/>
              <a:gd name="connsiteY1794" fmla="*/ 924168 h 2380521"/>
              <a:gd name="connsiteX1795" fmla="*/ 5724122 w 8023328"/>
              <a:gd name="connsiteY1795" fmla="*/ 924168 h 2380521"/>
              <a:gd name="connsiteX1796" fmla="*/ 5736519 w 8023328"/>
              <a:gd name="connsiteY1796" fmla="*/ 936565 h 2380521"/>
              <a:gd name="connsiteX1797" fmla="*/ 5724122 w 8023328"/>
              <a:gd name="connsiteY1797" fmla="*/ 950422 h 2380521"/>
              <a:gd name="connsiteX1798" fmla="*/ 5710266 w 8023328"/>
              <a:gd name="connsiteY1798" fmla="*/ 936565 h 2380521"/>
              <a:gd name="connsiteX1799" fmla="*/ 5724122 w 8023328"/>
              <a:gd name="connsiteY1799" fmla="*/ 924168 h 2380521"/>
              <a:gd name="connsiteX1800" fmla="*/ 5653291 w 8023328"/>
              <a:gd name="connsiteY1800" fmla="*/ 924168 h 2380521"/>
              <a:gd name="connsiteX1801" fmla="*/ 5665688 w 8023328"/>
              <a:gd name="connsiteY1801" fmla="*/ 936565 h 2380521"/>
              <a:gd name="connsiteX1802" fmla="*/ 5653291 w 8023328"/>
              <a:gd name="connsiteY1802" fmla="*/ 950422 h 2380521"/>
              <a:gd name="connsiteX1803" fmla="*/ 5639435 w 8023328"/>
              <a:gd name="connsiteY1803" fmla="*/ 936565 h 2380521"/>
              <a:gd name="connsiteX1804" fmla="*/ 5653291 w 8023328"/>
              <a:gd name="connsiteY1804" fmla="*/ 924168 h 2380521"/>
              <a:gd name="connsiteX1805" fmla="*/ 5581002 w 8023328"/>
              <a:gd name="connsiteY1805" fmla="*/ 924168 h 2380521"/>
              <a:gd name="connsiteX1806" fmla="*/ 5594858 w 8023328"/>
              <a:gd name="connsiteY1806" fmla="*/ 936565 h 2380521"/>
              <a:gd name="connsiteX1807" fmla="*/ 5581002 w 8023328"/>
              <a:gd name="connsiteY1807" fmla="*/ 950422 h 2380521"/>
              <a:gd name="connsiteX1808" fmla="*/ 5568605 w 8023328"/>
              <a:gd name="connsiteY1808" fmla="*/ 936565 h 2380521"/>
              <a:gd name="connsiteX1809" fmla="*/ 5581002 w 8023328"/>
              <a:gd name="connsiteY1809" fmla="*/ 924168 h 2380521"/>
              <a:gd name="connsiteX1810" fmla="*/ 5510171 w 8023328"/>
              <a:gd name="connsiteY1810" fmla="*/ 924168 h 2380521"/>
              <a:gd name="connsiteX1811" fmla="*/ 5524027 w 8023328"/>
              <a:gd name="connsiteY1811" fmla="*/ 936565 h 2380521"/>
              <a:gd name="connsiteX1812" fmla="*/ 5510171 w 8023328"/>
              <a:gd name="connsiteY1812" fmla="*/ 950422 h 2380521"/>
              <a:gd name="connsiteX1813" fmla="*/ 5497774 w 8023328"/>
              <a:gd name="connsiteY1813" fmla="*/ 936565 h 2380521"/>
              <a:gd name="connsiteX1814" fmla="*/ 5510171 w 8023328"/>
              <a:gd name="connsiteY1814" fmla="*/ 924168 h 2380521"/>
              <a:gd name="connsiteX1815" fmla="*/ 5438937 w 8023328"/>
              <a:gd name="connsiteY1815" fmla="*/ 924168 h 2380521"/>
              <a:gd name="connsiteX1816" fmla="*/ 5453178 w 8023328"/>
              <a:gd name="connsiteY1816" fmla="*/ 936565 h 2380521"/>
              <a:gd name="connsiteX1817" fmla="*/ 5438937 w 8023328"/>
              <a:gd name="connsiteY1817" fmla="*/ 950422 h 2380521"/>
              <a:gd name="connsiteX1818" fmla="*/ 5426945 w 8023328"/>
              <a:gd name="connsiteY1818" fmla="*/ 936565 h 2380521"/>
              <a:gd name="connsiteX1819" fmla="*/ 5438937 w 8023328"/>
              <a:gd name="connsiteY1819" fmla="*/ 924168 h 2380521"/>
              <a:gd name="connsiteX1820" fmla="*/ 5367530 w 8023328"/>
              <a:gd name="connsiteY1820" fmla="*/ 924168 h 2380521"/>
              <a:gd name="connsiteX1821" fmla="*/ 5382318 w 8023328"/>
              <a:gd name="connsiteY1821" fmla="*/ 936565 h 2380521"/>
              <a:gd name="connsiteX1822" fmla="*/ 5367530 w 8023328"/>
              <a:gd name="connsiteY1822" fmla="*/ 950422 h 2380521"/>
              <a:gd name="connsiteX1823" fmla="*/ 5352742 w 8023328"/>
              <a:gd name="connsiteY1823" fmla="*/ 936565 h 2380521"/>
              <a:gd name="connsiteX1824" fmla="*/ 5367530 w 8023328"/>
              <a:gd name="connsiteY1824" fmla="*/ 924168 h 2380521"/>
              <a:gd name="connsiteX1825" fmla="*/ 5296699 w 8023328"/>
              <a:gd name="connsiteY1825" fmla="*/ 924168 h 2380521"/>
              <a:gd name="connsiteX1826" fmla="*/ 5311488 w 8023328"/>
              <a:gd name="connsiteY1826" fmla="*/ 936565 h 2380521"/>
              <a:gd name="connsiteX1827" fmla="*/ 5296699 w 8023328"/>
              <a:gd name="connsiteY1827" fmla="*/ 950422 h 2380521"/>
              <a:gd name="connsiteX1828" fmla="*/ 5281910 w 8023328"/>
              <a:gd name="connsiteY1828" fmla="*/ 936565 h 2380521"/>
              <a:gd name="connsiteX1829" fmla="*/ 5296699 w 8023328"/>
              <a:gd name="connsiteY1829" fmla="*/ 924168 h 2380521"/>
              <a:gd name="connsiteX1830" fmla="*/ 5225869 w 8023328"/>
              <a:gd name="connsiteY1830" fmla="*/ 924168 h 2380521"/>
              <a:gd name="connsiteX1831" fmla="*/ 5240657 w 8023328"/>
              <a:gd name="connsiteY1831" fmla="*/ 936565 h 2380521"/>
              <a:gd name="connsiteX1832" fmla="*/ 5225869 w 8023328"/>
              <a:gd name="connsiteY1832" fmla="*/ 950422 h 2380521"/>
              <a:gd name="connsiteX1833" fmla="*/ 5211081 w 8023328"/>
              <a:gd name="connsiteY1833" fmla="*/ 936565 h 2380521"/>
              <a:gd name="connsiteX1834" fmla="*/ 5225869 w 8023328"/>
              <a:gd name="connsiteY1834" fmla="*/ 924168 h 2380521"/>
              <a:gd name="connsiteX1835" fmla="*/ 5154105 w 8023328"/>
              <a:gd name="connsiteY1835" fmla="*/ 924168 h 2380521"/>
              <a:gd name="connsiteX1836" fmla="*/ 5166502 w 8023328"/>
              <a:gd name="connsiteY1836" fmla="*/ 936565 h 2380521"/>
              <a:gd name="connsiteX1837" fmla="*/ 5154105 w 8023328"/>
              <a:gd name="connsiteY1837" fmla="*/ 950422 h 2380521"/>
              <a:gd name="connsiteX1838" fmla="*/ 5140249 w 8023328"/>
              <a:gd name="connsiteY1838" fmla="*/ 936565 h 2380521"/>
              <a:gd name="connsiteX1839" fmla="*/ 5154105 w 8023328"/>
              <a:gd name="connsiteY1839" fmla="*/ 924168 h 2380521"/>
              <a:gd name="connsiteX1840" fmla="*/ 5083276 w 8023328"/>
              <a:gd name="connsiteY1840" fmla="*/ 924168 h 2380521"/>
              <a:gd name="connsiteX1841" fmla="*/ 5095673 w 8023328"/>
              <a:gd name="connsiteY1841" fmla="*/ 936565 h 2380521"/>
              <a:gd name="connsiteX1842" fmla="*/ 5083276 w 8023328"/>
              <a:gd name="connsiteY1842" fmla="*/ 950422 h 2380521"/>
              <a:gd name="connsiteX1843" fmla="*/ 5069420 w 8023328"/>
              <a:gd name="connsiteY1843" fmla="*/ 936565 h 2380521"/>
              <a:gd name="connsiteX1844" fmla="*/ 5083276 w 8023328"/>
              <a:gd name="connsiteY1844" fmla="*/ 924168 h 2380521"/>
              <a:gd name="connsiteX1845" fmla="*/ 5012445 w 8023328"/>
              <a:gd name="connsiteY1845" fmla="*/ 924168 h 2380521"/>
              <a:gd name="connsiteX1846" fmla="*/ 5024842 w 8023328"/>
              <a:gd name="connsiteY1846" fmla="*/ 936565 h 2380521"/>
              <a:gd name="connsiteX1847" fmla="*/ 5012445 w 8023328"/>
              <a:gd name="connsiteY1847" fmla="*/ 950422 h 2380521"/>
              <a:gd name="connsiteX1848" fmla="*/ 4998589 w 8023328"/>
              <a:gd name="connsiteY1848" fmla="*/ 938024 h 2380521"/>
              <a:gd name="connsiteX1849" fmla="*/ 5012445 w 8023328"/>
              <a:gd name="connsiteY1849" fmla="*/ 924168 h 2380521"/>
              <a:gd name="connsiteX1850" fmla="*/ 4940157 w 8023328"/>
              <a:gd name="connsiteY1850" fmla="*/ 924168 h 2380521"/>
              <a:gd name="connsiteX1851" fmla="*/ 4954013 w 8023328"/>
              <a:gd name="connsiteY1851" fmla="*/ 938024 h 2380521"/>
              <a:gd name="connsiteX1852" fmla="*/ 4940157 w 8023328"/>
              <a:gd name="connsiteY1852" fmla="*/ 950422 h 2380521"/>
              <a:gd name="connsiteX1853" fmla="*/ 4927760 w 8023328"/>
              <a:gd name="connsiteY1853" fmla="*/ 938024 h 2380521"/>
              <a:gd name="connsiteX1854" fmla="*/ 4940157 w 8023328"/>
              <a:gd name="connsiteY1854" fmla="*/ 924168 h 2380521"/>
              <a:gd name="connsiteX1855" fmla="*/ 4865953 w 8023328"/>
              <a:gd name="connsiteY1855" fmla="*/ 924168 h 2380521"/>
              <a:gd name="connsiteX1856" fmla="*/ 4879809 w 8023328"/>
              <a:gd name="connsiteY1856" fmla="*/ 938024 h 2380521"/>
              <a:gd name="connsiteX1857" fmla="*/ 4865953 w 8023328"/>
              <a:gd name="connsiteY1857" fmla="*/ 950422 h 2380521"/>
              <a:gd name="connsiteX1858" fmla="*/ 4853556 w 8023328"/>
              <a:gd name="connsiteY1858" fmla="*/ 938024 h 2380521"/>
              <a:gd name="connsiteX1859" fmla="*/ 4865953 w 8023328"/>
              <a:gd name="connsiteY1859" fmla="*/ 924168 h 2380521"/>
              <a:gd name="connsiteX1860" fmla="*/ 4797514 w 8023328"/>
              <a:gd name="connsiteY1860" fmla="*/ 924168 h 2380521"/>
              <a:gd name="connsiteX1861" fmla="*/ 4812303 w 8023328"/>
              <a:gd name="connsiteY1861" fmla="*/ 938024 h 2380521"/>
              <a:gd name="connsiteX1862" fmla="*/ 4797514 w 8023328"/>
              <a:gd name="connsiteY1862" fmla="*/ 950422 h 2380521"/>
              <a:gd name="connsiteX1863" fmla="*/ 4782725 w 8023328"/>
              <a:gd name="connsiteY1863" fmla="*/ 938024 h 2380521"/>
              <a:gd name="connsiteX1864" fmla="*/ 4797514 w 8023328"/>
              <a:gd name="connsiteY1864" fmla="*/ 924168 h 2380521"/>
              <a:gd name="connsiteX1865" fmla="*/ 4726684 w 8023328"/>
              <a:gd name="connsiteY1865" fmla="*/ 924168 h 2380521"/>
              <a:gd name="connsiteX1866" fmla="*/ 4741472 w 8023328"/>
              <a:gd name="connsiteY1866" fmla="*/ 938024 h 2380521"/>
              <a:gd name="connsiteX1867" fmla="*/ 4726684 w 8023328"/>
              <a:gd name="connsiteY1867" fmla="*/ 950422 h 2380521"/>
              <a:gd name="connsiteX1868" fmla="*/ 4711896 w 8023328"/>
              <a:gd name="connsiteY1868" fmla="*/ 938024 h 2380521"/>
              <a:gd name="connsiteX1869" fmla="*/ 4726684 w 8023328"/>
              <a:gd name="connsiteY1869" fmla="*/ 924168 h 2380521"/>
              <a:gd name="connsiteX1870" fmla="*/ 4655853 w 8023328"/>
              <a:gd name="connsiteY1870" fmla="*/ 924168 h 2380521"/>
              <a:gd name="connsiteX1871" fmla="*/ 4670642 w 8023328"/>
              <a:gd name="connsiteY1871" fmla="*/ 938024 h 2380521"/>
              <a:gd name="connsiteX1872" fmla="*/ 4655853 w 8023328"/>
              <a:gd name="connsiteY1872" fmla="*/ 950422 h 2380521"/>
              <a:gd name="connsiteX1873" fmla="*/ 4641064 w 8023328"/>
              <a:gd name="connsiteY1873" fmla="*/ 938024 h 2380521"/>
              <a:gd name="connsiteX1874" fmla="*/ 4655853 w 8023328"/>
              <a:gd name="connsiteY1874" fmla="*/ 924168 h 2380521"/>
              <a:gd name="connsiteX1875" fmla="*/ 4584091 w 8023328"/>
              <a:gd name="connsiteY1875" fmla="*/ 924168 h 2380521"/>
              <a:gd name="connsiteX1876" fmla="*/ 4596488 w 8023328"/>
              <a:gd name="connsiteY1876" fmla="*/ 938024 h 2380521"/>
              <a:gd name="connsiteX1877" fmla="*/ 4584091 w 8023328"/>
              <a:gd name="connsiteY1877" fmla="*/ 950422 h 2380521"/>
              <a:gd name="connsiteX1878" fmla="*/ 4570235 w 8023328"/>
              <a:gd name="connsiteY1878" fmla="*/ 938024 h 2380521"/>
              <a:gd name="connsiteX1879" fmla="*/ 4584091 w 8023328"/>
              <a:gd name="connsiteY1879" fmla="*/ 924168 h 2380521"/>
              <a:gd name="connsiteX1880" fmla="*/ 4513260 w 8023328"/>
              <a:gd name="connsiteY1880" fmla="*/ 924168 h 2380521"/>
              <a:gd name="connsiteX1881" fmla="*/ 4525657 w 8023328"/>
              <a:gd name="connsiteY1881" fmla="*/ 938024 h 2380521"/>
              <a:gd name="connsiteX1882" fmla="*/ 4513260 w 8023328"/>
              <a:gd name="connsiteY1882" fmla="*/ 950422 h 2380521"/>
              <a:gd name="connsiteX1883" fmla="*/ 4499404 w 8023328"/>
              <a:gd name="connsiteY1883" fmla="*/ 938024 h 2380521"/>
              <a:gd name="connsiteX1884" fmla="*/ 4513260 w 8023328"/>
              <a:gd name="connsiteY1884" fmla="*/ 924168 h 2380521"/>
              <a:gd name="connsiteX1885" fmla="*/ 4439056 w 8023328"/>
              <a:gd name="connsiteY1885" fmla="*/ 924168 h 2380521"/>
              <a:gd name="connsiteX1886" fmla="*/ 4451453 w 8023328"/>
              <a:gd name="connsiteY1886" fmla="*/ 938024 h 2380521"/>
              <a:gd name="connsiteX1887" fmla="*/ 4439056 w 8023328"/>
              <a:gd name="connsiteY1887" fmla="*/ 950422 h 2380521"/>
              <a:gd name="connsiteX1888" fmla="*/ 4425200 w 8023328"/>
              <a:gd name="connsiteY1888" fmla="*/ 938024 h 2380521"/>
              <a:gd name="connsiteX1889" fmla="*/ 4439056 w 8023328"/>
              <a:gd name="connsiteY1889" fmla="*/ 924168 h 2380521"/>
              <a:gd name="connsiteX1890" fmla="*/ 4366768 w 8023328"/>
              <a:gd name="connsiteY1890" fmla="*/ 924168 h 2380521"/>
              <a:gd name="connsiteX1891" fmla="*/ 4380624 w 8023328"/>
              <a:gd name="connsiteY1891" fmla="*/ 938024 h 2380521"/>
              <a:gd name="connsiteX1892" fmla="*/ 4366768 w 8023328"/>
              <a:gd name="connsiteY1892" fmla="*/ 950422 h 2380521"/>
              <a:gd name="connsiteX1893" fmla="*/ 4354371 w 8023328"/>
              <a:gd name="connsiteY1893" fmla="*/ 938024 h 2380521"/>
              <a:gd name="connsiteX1894" fmla="*/ 4366768 w 8023328"/>
              <a:gd name="connsiteY1894" fmla="*/ 924168 h 2380521"/>
              <a:gd name="connsiteX1895" fmla="*/ 4295937 w 8023328"/>
              <a:gd name="connsiteY1895" fmla="*/ 924168 h 2380521"/>
              <a:gd name="connsiteX1896" fmla="*/ 4309793 w 8023328"/>
              <a:gd name="connsiteY1896" fmla="*/ 938024 h 2380521"/>
              <a:gd name="connsiteX1897" fmla="*/ 4295937 w 8023328"/>
              <a:gd name="connsiteY1897" fmla="*/ 950422 h 2380521"/>
              <a:gd name="connsiteX1898" fmla="*/ 4283540 w 8023328"/>
              <a:gd name="connsiteY1898" fmla="*/ 938024 h 2380521"/>
              <a:gd name="connsiteX1899" fmla="*/ 4295937 w 8023328"/>
              <a:gd name="connsiteY1899" fmla="*/ 924168 h 2380521"/>
              <a:gd name="connsiteX1900" fmla="*/ 4225107 w 8023328"/>
              <a:gd name="connsiteY1900" fmla="*/ 924168 h 2380521"/>
              <a:gd name="connsiteX1901" fmla="*/ 4238963 w 8023328"/>
              <a:gd name="connsiteY1901" fmla="*/ 938024 h 2380521"/>
              <a:gd name="connsiteX1902" fmla="*/ 4225107 w 8023328"/>
              <a:gd name="connsiteY1902" fmla="*/ 950422 h 2380521"/>
              <a:gd name="connsiteX1903" fmla="*/ 4212710 w 8023328"/>
              <a:gd name="connsiteY1903" fmla="*/ 938024 h 2380521"/>
              <a:gd name="connsiteX1904" fmla="*/ 4225107 w 8023328"/>
              <a:gd name="connsiteY1904" fmla="*/ 924168 h 2380521"/>
              <a:gd name="connsiteX1905" fmla="*/ 4153295 w 8023328"/>
              <a:gd name="connsiteY1905" fmla="*/ 924168 h 2380521"/>
              <a:gd name="connsiteX1906" fmla="*/ 4168083 w 8023328"/>
              <a:gd name="connsiteY1906" fmla="*/ 938024 h 2380521"/>
              <a:gd name="connsiteX1907" fmla="*/ 4153295 w 8023328"/>
              <a:gd name="connsiteY1907" fmla="*/ 950422 h 2380521"/>
              <a:gd name="connsiteX1908" fmla="*/ 4138507 w 8023328"/>
              <a:gd name="connsiteY1908" fmla="*/ 938024 h 2380521"/>
              <a:gd name="connsiteX1909" fmla="*/ 4153295 w 8023328"/>
              <a:gd name="connsiteY1909" fmla="*/ 924168 h 2380521"/>
              <a:gd name="connsiteX1910" fmla="*/ 4082465 w 8023328"/>
              <a:gd name="connsiteY1910" fmla="*/ 924168 h 2380521"/>
              <a:gd name="connsiteX1911" fmla="*/ 4097254 w 8023328"/>
              <a:gd name="connsiteY1911" fmla="*/ 938024 h 2380521"/>
              <a:gd name="connsiteX1912" fmla="*/ 4082465 w 8023328"/>
              <a:gd name="connsiteY1912" fmla="*/ 950422 h 2380521"/>
              <a:gd name="connsiteX1913" fmla="*/ 4067676 w 8023328"/>
              <a:gd name="connsiteY1913" fmla="*/ 938024 h 2380521"/>
              <a:gd name="connsiteX1914" fmla="*/ 4082465 w 8023328"/>
              <a:gd name="connsiteY1914" fmla="*/ 924168 h 2380521"/>
              <a:gd name="connsiteX1915" fmla="*/ 4011635 w 8023328"/>
              <a:gd name="connsiteY1915" fmla="*/ 924168 h 2380521"/>
              <a:gd name="connsiteX1916" fmla="*/ 4026423 w 8023328"/>
              <a:gd name="connsiteY1916" fmla="*/ 938024 h 2380521"/>
              <a:gd name="connsiteX1917" fmla="*/ 4011635 w 8023328"/>
              <a:gd name="connsiteY1917" fmla="*/ 950422 h 2380521"/>
              <a:gd name="connsiteX1918" fmla="*/ 3996847 w 8023328"/>
              <a:gd name="connsiteY1918" fmla="*/ 938024 h 2380521"/>
              <a:gd name="connsiteX1919" fmla="*/ 4011635 w 8023328"/>
              <a:gd name="connsiteY1919" fmla="*/ 924168 h 2380521"/>
              <a:gd name="connsiteX1920" fmla="*/ 3939871 w 8023328"/>
              <a:gd name="connsiteY1920" fmla="*/ 924168 h 2380521"/>
              <a:gd name="connsiteX1921" fmla="*/ 3952268 w 8023328"/>
              <a:gd name="connsiteY1921" fmla="*/ 938024 h 2380521"/>
              <a:gd name="connsiteX1922" fmla="*/ 3939871 w 8023328"/>
              <a:gd name="connsiteY1922" fmla="*/ 950422 h 2380521"/>
              <a:gd name="connsiteX1923" fmla="*/ 3926015 w 8023328"/>
              <a:gd name="connsiteY1923" fmla="*/ 938024 h 2380521"/>
              <a:gd name="connsiteX1924" fmla="*/ 3939871 w 8023328"/>
              <a:gd name="connsiteY1924" fmla="*/ 924168 h 2380521"/>
              <a:gd name="connsiteX1925" fmla="*/ 3869042 w 8023328"/>
              <a:gd name="connsiteY1925" fmla="*/ 924168 h 2380521"/>
              <a:gd name="connsiteX1926" fmla="*/ 3881439 w 8023328"/>
              <a:gd name="connsiteY1926" fmla="*/ 938024 h 2380521"/>
              <a:gd name="connsiteX1927" fmla="*/ 3869042 w 8023328"/>
              <a:gd name="connsiteY1927" fmla="*/ 950422 h 2380521"/>
              <a:gd name="connsiteX1928" fmla="*/ 3855186 w 8023328"/>
              <a:gd name="connsiteY1928" fmla="*/ 938024 h 2380521"/>
              <a:gd name="connsiteX1929" fmla="*/ 3869042 w 8023328"/>
              <a:gd name="connsiteY1929" fmla="*/ 924168 h 2380521"/>
              <a:gd name="connsiteX1930" fmla="*/ 3798211 w 8023328"/>
              <a:gd name="connsiteY1930" fmla="*/ 924168 h 2380521"/>
              <a:gd name="connsiteX1931" fmla="*/ 3810608 w 8023328"/>
              <a:gd name="connsiteY1931" fmla="*/ 938024 h 2380521"/>
              <a:gd name="connsiteX1932" fmla="*/ 3798211 w 8023328"/>
              <a:gd name="connsiteY1932" fmla="*/ 950422 h 2380521"/>
              <a:gd name="connsiteX1933" fmla="*/ 3784355 w 8023328"/>
              <a:gd name="connsiteY1933" fmla="*/ 938024 h 2380521"/>
              <a:gd name="connsiteX1934" fmla="*/ 3798211 w 8023328"/>
              <a:gd name="connsiteY1934" fmla="*/ 924168 h 2380521"/>
              <a:gd name="connsiteX1935" fmla="*/ 3725922 w 8023328"/>
              <a:gd name="connsiteY1935" fmla="*/ 924168 h 2380521"/>
              <a:gd name="connsiteX1936" fmla="*/ 3739778 w 8023328"/>
              <a:gd name="connsiteY1936" fmla="*/ 938024 h 2380521"/>
              <a:gd name="connsiteX1937" fmla="*/ 3725922 w 8023328"/>
              <a:gd name="connsiteY1937" fmla="*/ 950422 h 2380521"/>
              <a:gd name="connsiteX1938" fmla="*/ 3713525 w 8023328"/>
              <a:gd name="connsiteY1938" fmla="*/ 938024 h 2380521"/>
              <a:gd name="connsiteX1939" fmla="*/ 3725922 w 8023328"/>
              <a:gd name="connsiteY1939" fmla="*/ 924168 h 2380521"/>
              <a:gd name="connsiteX1940" fmla="*/ 3655091 w 8023328"/>
              <a:gd name="connsiteY1940" fmla="*/ 924168 h 2380521"/>
              <a:gd name="connsiteX1941" fmla="*/ 3668947 w 8023328"/>
              <a:gd name="connsiteY1941" fmla="*/ 938024 h 2380521"/>
              <a:gd name="connsiteX1942" fmla="*/ 3655091 w 8023328"/>
              <a:gd name="connsiteY1942" fmla="*/ 950422 h 2380521"/>
              <a:gd name="connsiteX1943" fmla="*/ 3642694 w 8023328"/>
              <a:gd name="connsiteY1943" fmla="*/ 938024 h 2380521"/>
              <a:gd name="connsiteX1944" fmla="*/ 3655091 w 8023328"/>
              <a:gd name="connsiteY1944" fmla="*/ 924168 h 2380521"/>
              <a:gd name="connsiteX1945" fmla="*/ 3583280 w 8023328"/>
              <a:gd name="connsiteY1945" fmla="*/ 924168 h 2380521"/>
              <a:gd name="connsiteX1946" fmla="*/ 3598069 w 8023328"/>
              <a:gd name="connsiteY1946" fmla="*/ 938024 h 2380521"/>
              <a:gd name="connsiteX1947" fmla="*/ 3583280 w 8023328"/>
              <a:gd name="connsiteY1947" fmla="*/ 950422 h 2380521"/>
              <a:gd name="connsiteX1948" fmla="*/ 3568491 w 8023328"/>
              <a:gd name="connsiteY1948" fmla="*/ 938024 h 2380521"/>
              <a:gd name="connsiteX1949" fmla="*/ 3583280 w 8023328"/>
              <a:gd name="connsiteY1949" fmla="*/ 924168 h 2380521"/>
              <a:gd name="connsiteX1950" fmla="*/ 941441 w 8023328"/>
              <a:gd name="connsiteY1950" fmla="*/ 856710 h 2380521"/>
              <a:gd name="connsiteX1951" fmla="*/ 953839 w 8023328"/>
              <a:gd name="connsiteY1951" fmla="*/ 869107 h 2380521"/>
              <a:gd name="connsiteX1952" fmla="*/ 941441 w 8023328"/>
              <a:gd name="connsiteY1952" fmla="*/ 882964 h 2380521"/>
              <a:gd name="connsiteX1953" fmla="*/ 927585 w 8023328"/>
              <a:gd name="connsiteY1953" fmla="*/ 869107 h 2380521"/>
              <a:gd name="connsiteX1954" fmla="*/ 941441 w 8023328"/>
              <a:gd name="connsiteY1954" fmla="*/ 856710 h 2380521"/>
              <a:gd name="connsiteX1955" fmla="*/ 870610 w 8023328"/>
              <a:gd name="connsiteY1955" fmla="*/ 856710 h 2380521"/>
              <a:gd name="connsiteX1956" fmla="*/ 883008 w 8023328"/>
              <a:gd name="connsiteY1956" fmla="*/ 869107 h 2380521"/>
              <a:gd name="connsiteX1957" fmla="*/ 870610 w 8023328"/>
              <a:gd name="connsiteY1957" fmla="*/ 882964 h 2380521"/>
              <a:gd name="connsiteX1958" fmla="*/ 856754 w 8023328"/>
              <a:gd name="connsiteY1958" fmla="*/ 869107 h 2380521"/>
              <a:gd name="connsiteX1959" fmla="*/ 870610 w 8023328"/>
              <a:gd name="connsiteY1959" fmla="*/ 856710 h 2380521"/>
              <a:gd name="connsiteX1960" fmla="*/ 799780 w 8023328"/>
              <a:gd name="connsiteY1960" fmla="*/ 856710 h 2380521"/>
              <a:gd name="connsiteX1961" fmla="*/ 812178 w 8023328"/>
              <a:gd name="connsiteY1961" fmla="*/ 869107 h 2380521"/>
              <a:gd name="connsiteX1962" fmla="*/ 799780 w 8023328"/>
              <a:gd name="connsiteY1962" fmla="*/ 882964 h 2380521"/>
              <a:gd name="connsiteX1963" fmla="*/ 785924 w 8023328"/>
              <a:gd name="connsiteY1963" fmla="*/ 869107 h 2380521"/>
              <a:gd name="connsiteX1964" fmla="*/ 799780 w 8023328"/>
              <a:gd name="connsiteY1964" fmla="*/ 856710 h 2380521"/>
              <a:gd name="connsiteX1965" fmla="*/ 724119 w 8023328"/>
              <a:gd name="connsiteY1965" fmla="*/ 856710 h 2380521"/>
              <a:gd name="connsiteX1966" fmla="*/ 737976 w 8023328"/>
              <a:gd name="connsiteY1966" fmla="*/ 869107 h 2380521"/>
              <a:gd name="connsiteX1967" fmla="*/ 724119 w 8023328"/>
              <a:gd name="connsiteY1967" fmla="*/ 882964 h 2380521"/>
              <a:gd name="connsiteX1968" fmla="*/ 711721 w 8023328"/>
              <a:gd name="connsiteY1968" fmla="*/ 869107 h 2380521"/>
              <a:gd name="connsiteX1969" fmla="*/ 724119 w 8023328"/>
              <a:gd name="connsiteY1969" fmla="*/ 856710 h 2380521"/>
              <a:gd name="connsiteX1970" fmla="*/ 653288 w 8023328"/>
              <a:gd name="connsiteY1970" fmla="*/ 856710 h 2380521"/>
              <a:gd name="connsiteX1971" fmla="*/ 667144 w 8023328"/>
              <a:gd name="connsiteY1971" fmla="*/ 869107 h 2380521"/>
              <a:gd name="connsiteX1972" fmla="*/ 653288 w 8023328"/>
              <a:gd name="connsiteY1972" fmla="*/ 882964 h 2380521"/>
              <a:gd name="connsiteX1973" fmla="*/ 640891 w 8023328"/>
              <a:gd name="connsiteY1973" fmla="*/ 869107 h 2380521"/>
              <a:gd name="connsiteX1974" fmla="*/ 653288 w 8023328"/>
              <a:gd name="connsiteY1974" fmla="*/ 856710 h 2380521"/>
              <a:gd name="connsiteX1975" fmla="*/ 584851 w 8023328"/>
              <a:gd name="connsiteY1975" fmla="*/ 856710 h 2380521"/>
              <a:gd name="connsiteX1976" fmla="*/ 599638 w 8023328"/>
              <a:gd name="connsiteY1976" fmla="*/ 869107 h 2380521"/>
              <a:gd name="connsiteX1977" fmla="*/ 584851 w 8023328"/>
              <a:gd name="connsiteY1977" fmla="*/ 882964 h 2380521"/>
              <a:gd name="connsiteX1978" fmla="*/ 570061 w 8023328"/>
              <a:gd name="connsiteY1978" fmla="*/ 869107 h 2380521"/>
              <a:gd name="connsiteX1979" fmla="*/ 584851 w 8023328"/>
              <a:gd name="connsiteY1979" fmla="*/ 856710 h 2380521"/>
              <a:gd name="connsiteX1980" fmla="*/ 513649 w 8023328"/>
              <a:gd name="connsiteY1980" fmla="*/ 856710 h 2380521"/>
              <a:gd name="connsiteX1981" fmla="*/ 528826 w 8023328"/>
              <a:gd name="connsiteY1981" fmla="*/ 869107 h 2380521"/>
              <a:gd name="connsiteX1982" fmla="*/ 513649 w 8023328"/>
              <a:gd name="connsiteY1982" fmla="*/ 882964 h 2380521"/>
              <a:gd name="connsiteX1983" fmla="*/ 499230 w 8023328"/>
              <a:gd name="connsiteY1983" fmla="*/ 869107 h 2380521"/>
              <a:gd name="connsiteX1984" fmla="*/ 513649 w 8023328"/>
              <a:gd name="connsiteY1984" fmla="*/ 856710 h 2380521"/>
              <a:gd name="connsiteX1985" fmla="*/ 439816 w 8023328"/>
              <a:gd name="connsiteY1985" fmla="*/ 856710 h 2380521"/>
              <a:gd name="connsiteX1986" fmla="*/ 454606 w 8023328"/>
              <a:gd name="connsiteY1986" fmla="*/ 869107 h 2380521"/>
              <a:gd name="connsiteX1987" fmla="*/ 439816 w 8023328"/>
              <a:gd name="connsiteY1987" fmla="*/ 882964 h 2380521"/>
              <a:gd name="connsiteX1988" fmla="*/ 425028 w 8023328"/>
              <a:gd name="connsiteY1988" fmla="*/ 869107 h 2380521"/>
              <a:gd name="connsiteX1989" fmla="*/ 439816 w 8023328"/>
              <a:gd name="connsiteY1989" fmla="*/ 856710 h 2380521"/>
              <a:gd name="connsiteX1990" fmla="*/ 368053 w 8023328"/>
              <a:gd name="connsiteY1990" fmla="*/ 856710 h 2380521"/>
              <a:gd name="connsiteX1991" fmla="*/ 380451 w 8023328"/>
              <a:gd name="connsiteY1991" fmla="*/ 869107 h 2380521"/>
              <a:gd name="connsiteX1992" fmla="*/ 368053 w 8023328"/>
              <a:gd name="connsiteY1992" fmla="*/ 882964 h 2380521"/>
              <a:gd name="connsiteX1993" fmla="*/ 354198 w 8023328"/>
              <a:gd name="connsiteY1993" fmla="*/ 869107 h 2380521"/>
              <a:gd name="connsiteX1994" fmla="*/ 368053 w 8023328"/>
              <a:gd name="connsiteY1994" fmla="*/ 856710 h 2380521"/>
              <a:gd name="connsiteX1995" fmla="*/ 297222 w 8023328"/>
              <a:gd name="connsiteY1995" fmla="*/ 856710 h 2380521"/>
              <a:gd name="connsiteX1996" fmla="*/ 309618 w 8023328"/>
              <a:gd name="connsiteY1996" fmla="*/ 869107 h 2380521"/>
              <a:gd name="connsiteX1997" fmla="*/ 297222 w 8023328"/>
              <a:gd name="connsiteY1997" fmla="*/ 882964 h 2380521"/>
              <a:gd name="connsiteX1998" fmla="*/ 283366 w 8023328"/>
              <a:gd name="connsiteY1998" fmla="*/ 869107 h 2380521"/>
              <a:gd name="connsiteX1999" fmla="*/ 297222 w 8023328"/>
              <a:gd name="connsiteY1999" fmla="*/ 856710 h 2380521"/>
              <a:gd name="connsiteX2000" fmla="*/ 226393 w 8023328"/>
              <a:gd name="connsiteY2000" fmla="*/ 856710 h 2380521"/>
              <a:gd name="connsiteX2001" fmla="*/ 238791 w 8023328"/>
              <a:gd name="connsiteY2001" fmla="*/ 869107 h 2380521"/>
              <a:gd name="connsiteX2002" fmla="*/ 226393 w 8023328"/>
              <a:gd name="connsiteY2002" fmla="*/ 882964 h 2380521"/>
              <a:gd name="connsiteX2003" fmla="*/ 212537 w 8023328"/>
              <a:gd name="connsiteY2003" fmla="*/ 869107 h 2380521"/>
              <a:gd name="connsiteX2004" fmla="*/ 226393 w 8023328"/>
              <a:gd name="connsiteY2004" fmla="*/ 856710 h 2380521"/>
              <a:gd name="connsiteX2005" fmla="*/ 154097 w 8023328"/>
              <a:gd name="connsiteY2005" fmla="*/ 856710 h 2380521"/>
              <a:gd name="connsiteX2006" fmla="*/ 167953 w 8023328"/>
              <a:gd name="connsiteY2006" fmla="*/ 869107 h 2380521"/>
              <a:gd name="connsiteX2007" fmla="*/ 154097 w 8023328"/>
              <a:gd name="connsiteY2007" fmla="*/ 882964 h 2380521"/>
              <a:gd name="connsiteX2008" fmla="*/ 141699 w 8023328"/>
              <a:gd name="connsiteY2008" fmla="*/ 869107 h 2380521"/>
              <a:gd name="connsiteX2009" fmla="*/ 154097 w 8023328"/>
              <a:gd name="connsiteY2009" fmla="*/ 856710 h 2380521"/>
              <a:gd name="connsiteX2010" fmla="*/ 83267 w 8023328"/>
              <a:gd name="connsiteY2010" fmla="*/ 856710 h 2380521"/>
              <a:gd name="connsiteX2011" fmla="*/ 97123 w 8023328"/>
              <a:gd name="connsiteY2011" fmla="*/ 869107 h 2380521"/>
              <a:gd name="connsiteX2012" fmla="*/ 83267 w 8023328"/>
              <a:gd name="connsiteY2012" fmla="*/ 882964 h 2380521"/>
              <a:gd name="connsiteX2013" fmla="*/ 70870 w 8023328"/>
              <a:gd name="connsiteY2013" fmla="*/ 869107 h 2380521"/>
              <a:gd name="connsiteX2014" fmla="*/ 83267 w 8023328"/>
              <a:gd name="connsiteY2014" fmla="*/ 856710 h 2380521"/>
              <a:gd name="connsiteX2015" fmla="*/ 12032 w 8023328"/>
              <a:gd name="connsiteY2015" fmla="*/ 856710 h 2380521"/>
              <a:gd name="connsiteX2016" fmla="*/ 26273 w 8023328"/>
              <a:gd name="connsiteY2016" fmla="*/ 869107 h 2380521"/>
              <a:gd name="connsiteX2017" fmla="*/ 12032 w 8023328"/>
              <a:gd name="connsiteY2017" fmla="*/ 882964 h 2380521"/>
              <a:gd name="connsiteX2018" fmla="*/ 39 w 8023328"/>
              <a:gd name="connsiteY2018" fmla="*/ 869107 h 2380521"/>
              <a:gd name="connsiteX2019" fmla="*/ 12032 w 8023328"/>
              <a:gd name="connsiteY2019" fmla="*/ 856710 h 2380521"/>
              <a:gd name="connsiteX2020" fmla="*/ 6368340 w 8023328"/>
              <a:gd name="connsiteY2020" fmla="*/ 853339 h 2380521"/>
              <a:gd name="connsiteX2021" fmla="*/ 6380737 w 8023328"/>
              <a:gd name="connsiteY2021" fmla="*/ 867757 h 2380521"/>
              <a:gd name="connsiteX2022" fmla="*/ 6368340 w 8023328"/>
              <a:gd name="connsiteY2022" fmla="*/ 882935 h 2380521"/>
              <a:gd name="connsiteX2023" fmla="*/ 6354484 w 8023328"/>
              <a:gd name="connsiteY2023" fmla="*/ 867757 h 2380521"/>
              <a:gd name="connsiteX2024" fmla="*/ 6368340 w 8023328"/>
              <a:gd name="connsiteY2024" fmla="*/ 853339 h 2380521"/>
              <a:gd name="connsiteX2025" fmla="*/ 6297511 w 8023328"/>
              <a:gd name="connsiteY2025" fmla="*/ 853339 h 2380521"/>
              <a:gd name="connsiteX2026" fmla="*/ 6309908 w 8023328"/>
              <a:gd name="connsiteY2026" fmla="*/ 867757 h 2380521"/>
              <a:gd name="connsiteX2027" fmla="*/ 6297511 w 8023328"/>
              <a:gd name="connsiteY2027" fmla="*/ 882935 h 2380521"/>
              <a:gd name="connsiteX2028" fmla="*/ 6283655 w 8023328"/>
              <a:gd name="connsiteY2028" fmla="*/ 867757 h 2380521"/>
              <a:gd name="connsiteX2029" fmla="*/ 6297511 w 8023328"/>
              <a:gd name="connsiteY2029" fmla="*/ 853339 h 2380521"/>
              <a:gd name="connsiteX2030" fmla="*/ 6226679 w 8023328"/>
              <a:gd name="connsiteY2030" fmla="*/ 853339 h 2380521"/>
              <a:gd name="connsiteX2031" fmla="*/ 6239076 w 8023328"/>
              <a:gd name="connsiteY2031" fmla="*/ 867757 h 2380521"/>
              <a:gd name="connsiteX2032" fmla="*/ 6226679 w 8023328"/>
              <a:gd name="connsiteY2032" fmla="*/ 882935 h 2380521"/>
              <a:gd name="connsiteX2033" fmla="*/ 6212823 w 8023328"/>
              <a:gd name="connsiteY2033" fmla="*/ 867757 h 2380521"/>
              <a:gd name="connsiteX2034" fmla="*/ 6226679 w 8023328"/>
              <a:gd name="connsiteY2034" fmla="*/ 853339 h 2380521"/>
              <a:gd name="connsiteX2035" fmla="*/ 6154391 w 8023328"/>
              <a:gd name="connsiteY2035" fmla="*/ 853339 h 2380521"/>
              <a:gd name="connsiteX2036" fmla="*/ 6168247 w 8023328"/>
              <a:gd name="connsiteY2036" fmla="*/ 865007 h 2380521"/>
              <a:gd name="connsiteX2037" fmla="*/ 6154391 w 8023328"/>
              <a:gd name="connsiteY2037" fmla="*/ 879593 h 2380521"/>
              <a:gd name="connsiteX2038" fmla="*/ 6141994 w 8023328"/>
              <a:gd name="connsiteY2038" fmla="*/ 865007 h 2380521"/>
              <a:gd name="connsiteX2039" fmla="*/ 6154391 w 8023328"/>
              <a:gd name="connsiteY2039" fmla="*/ 853339 h 2380521"/>
              <a:gd name="connsiteX2040" fmla="*/ 6083559 w 8023328"/>
              <a:gd name="connsiteY2040" fmla="*/ 853339 h 2380521"/>
              <a:gd name="connsiteX2041" fmla="*/ 6097415 w 8023328"/>
              <a:gd name="connsiteY2041" fmla="*/ 865007 h 2380521"/>
              <a:gd name="connsiteX2042" fmla="*/ 6083559 w 8023328"/>
              <a:gd name="connsiteY2042" fmla="*/ 879593 h 2380521"/>
              <a:gd name="connsiteX2043" fmla="*/ 6071162 w 8023328"/>
              <a:gd name="connsiteY2043" fmla="*/ 865007 h 2380521"/>
              <a:gd name="connsiteX2044" fmla="*/ 6083559 w 8023328"/>
              <a:gd name="connsiteY2044" fmla="*/ 853339 h 2380521"/>
              <a:gd name="connsiteX2045" fmla="*/ 6011748 w 8023328"/>
              <a:gd name="connsiteY2045" fmla="*/ 853339 h 2380521"/>
              <a:gd name="connsiteX2046" fmla="*/ 6026537 w 8023328"/>
              <a:gd name="connsiteY2046" fmla="*/ 865007 h 2380521"/>
              <a:gd name="connsiteX2047" fmla="*/ 6011748 w 8023328"/>
              <a:gd name="connsiteY2047" fmla="*/ 879593 h 2380521"/>
              <a:gd name="connsiteX2048" fmla="*/ 5996959 w 8023328"/>
              <a:gd name="connsiteY2048" fmla="*/ 865007 h 2380521"/>
              <a:gd name="connsiteX2049" fmla="*/ 6011748 w 8023328"/>
              <a:gd name="connsiteY2049" fmla="*/ 853339 h 2380521"/>
              <a:gd name="connsiteX2050" fmla="*/ 5940548 w 8023328"/>
              <a:gd name="connsiteY2050" fmla="*/ 853339 h 2380521"/>
              <a:gd name="connsiteX2051" fmla="*/ 5955726 w 8023328"/>
              <a:gd name="connsiteY2051" fmla="*/ 865007 h 2380521"/>
              <a:gd name="connsiteX2052" fmla="*/ 5940548 w 8023328"/>
              <a:gd name="connsiteY2052" fmla="*/ 879593 h 2380521"/>
              <a:gd name="connsiteX2053" fmla="*/ 5926130 w 8023328"/>
              <a:gd name="connsiteY2053" fmla="*/ 865007 h 2380521"/>
              <a:gd name="connsiteX2054" fmla="*/ 5940548 w 8023328"/>
              <a:gd name="connsiteY2054" fmla="*/ 853339 h 2380521"/>
              <a:gd name="connsiteX2055" fmla="*/ 5870088 w 8023328"/>
              <a:gd name="connsiteY2055" fmla="*/ 853339 h 2380521"/>
              <a:gd name="connsiteX2056" fmla="*/ 5884877 w 8023328"/>
              <a:gd name="connsiteY2056" fmla="*/ 865007 h 2380521"/>
              <a:gd name="connsiteX2057" fmla="*/ 5870088 w 8023328"/>
              <a:gd name="connsiteY2057" fmla="*/ 879593 h 2380521"/>
              <a:gd name="connsiteX2058" fmla="*/ 5855299 w 8023328"/>
              <a:gd name="connsiteY2058" fmla="*/ 865007 h 2380521"/>
              <a:gd name="connsiteX2059" fmla="*/ 5870088 w 8023328"/>
              <a:gd name="connsiteY2059" fmla="*/ 853339 h 2380521"/>
              <a:gd name="connsiteX2060" fmla="*/ 5798325 w 8023328"/>
              <a:gd name="connsiteY2060" fmla="*/ 853339 h 2380521"/>
              <a:gd name="connsiteX2061" fmla="*/ 5810722 w 8023328"/>
              <a:gd name="connsiteY2061" fmla="*/ 865007 h 2380521"/>
              <a:gd name="connsiteX2062" fmla="*/ 5798325 w 8023328"/>
              <a:gd name="connsiteY2062" fmla="*/ 879593 h 2380521"/>
              <a:gd name="connsiteX2063" fmla="*/ 5784469 w 8023328"/>
              <a:gd name="connsiteY2063" fmla="*/ 865007 h 2380521"/>
              <a:gd name="connsiteX2064" fmla="*/ 5798325 w 8023328"/>
              <a:gd name="connsiteY2064" fmla="*/ 853339 h 2380521"/>
              <a:gd name="connsiteX2065" fmla="*/ 5724122 w 8023328"/>
              <a:gd name="connsiteY2065" fmla="*/ 853339 h 2380521"/>
              <a:gd name="connsiteX2066" fmla="*/ 5736519 w 8023328"/>
              <a:gd name="connsiteY2066" fmla="*/ 865007 h 2380521"/>
              <a:gd name="connsiteX2067" fmla="*/ 5724122 w 8023328"/>
              <a:gd name="connsiteY2067" fmla="*/ 879593 h 2380521"/>
              <a:gd name="connsiteX2068" fmla="*/ 5710266 w 8023328"/>
              <a:gd name="connsiteY2068" fmla="*/ 865007 h 2380521"/>
              <a:gd name="connsiteX2069" fmla="*/ 5724122 w 8023328"/>
              <a:gd name="connsiteY2069" fmla="*/ 853339 h 2380521"/>
              <a:gd name="connsiteX2070" fmla="*/ 5653291 w 8023328"/>
              <a:gd name="connsiteY2070" fmla="*/ 853339 h 2380521"/>
              <a:gd name="connsiteX2071" fmla="*/ 5665688 w 8023328"/>
              <a:gd name="connsiteY2071" fmla="*/ 865007 h 2380521"/>
              <a:gd name="connsiteX2072" fmla="*/ 5653291 w 8023328"/>
              <a:gd name="connsiteY2072" fmla="*/ 879593 h 2380521"/>
              <a:gd name="connsiteX2073" fmla="*/ 5639435 w 8023328"/>
              <a:gd name="connsiteY2073" fmla="*/ 865007 h 2380521"/>
              <a:gd name="connsiteX2074" fmla="*/ 5653291 w 8023328"/>
              <a:gd name="connsiteY2074" fmla="*/ 853339 h 2380521"/>
              <a:gd name="connsiteX2075" fmla="*/ 5581002 w 8023328"/>
              <a:gd name="connsiteY2075" fmla="*/ 853339 h 2380521"/>
              <a:gd name="connsiteX2076" fmla="*/ 5594858 w 8023328"/>
              <a:gd name="connsiteY2076" fmla="*/ 865007 h 2380521"/>
              <a:gd name="connsiteX2077" fmla="*/ 5581002 w 8023328"/>
              <a:gd name="connsiteY2077" fmla="*/ 879593 h 2380521"/>
              <a:gd name="connsiteX2078" fmla="*/ 5568605 w 8023328"/>
              <a:gd name="connsiteY2078" fmla="*/ 865007 h 2380521"/>
              <a:gd name="connsiteX2079" fmla="*/ 5581002 w 8023328"/>
              <a:gd name="connsiteY2079" fmla="*/ 853339 h 2380521"/>
              <a:gd name="connsiteX2080" fmla="*/ 5510171 w 8023328"/>
              <a:gd name="connsiteY2080" fmla="*/ 853339 h 2380521"/>
              <a:gd name="connsiteX2081" fmla="*/ 5524027 w 8023328"/>
              <a:gd name="connsiteY2081" fmla="*/ 865007 h 2380521"/>
              <a:gd name="connsiteX2082" fmla="*/ 5510171 w 8023328"/>
              <a:gd name="connsiteY2082" fmla="*/ 879593 h 2380521"/>
              <a:gd name="connsiteX2083" fmla="*/ 5497774 w 8023328"/>
              <a:gd name="connsiteY2083" fmla="*/ 865007 h 2380521"/>
              <a:gd name="connsiteX2084" fmla="*/ 5510171 w 8023328"/>
              <a:gd name="connsiteY2084" fmla="*/ 853339 h 2380521"/>
              <a:gd name="connsiteX2085" fmla="*/ 5438937 w 8023328"/>
              <a:gd name="connsiteY2085" fmla="*/ 853339 h 2380521"/>
              <a:gd name="connsiteX2086" fmla="*/ 5453178 w 8023328"/>
              <a:gd name="connsiteY2086" fmla="*/ 865007 h 2380521"/>
              <a:gd name="connsiteX2087" fmla="*/ 5438937 w 8023328"/>
              <a:gd name="connsiteY2087" fmla="*/ 879593 h 2380521"/>
              <a:gd name="connsiteX2088" fmla="*/ 5426945 w 8023328"/>
              <a:gd name="connsiteY2088" fmla="*/ 865007 h 2380521"/>
              <a:gd name="connsiteX2089" fmla="*/ 5438937 w 8023328"/>
              <a:gd name="connsiteY2089" fmla="*/ 853339 h 2380521"/>
              <a:gd name="connsiteX2090" fmla="*/ 5367530 w 8023328"/>
              <a:gd name="connsiteY2090" fmla="*/ 853339 h 2380521"/>
              <a:gd name="connsiteX2091" fmla="*/ 5382318 w 8023328"/>
              <a:gd name="connsiteY2091" fmla="*/ 865007 h 2380521"/>
              <a:gd name="connsiteX2092" fmla="*/ 5367530 w 8023328"/>
              <a:gd name="connsiteY2092" fmla="*/ 879593 h 2380521"/>
              <a:gd name="connsiteX2093" fmla="*/ 5352742 w 8023328"/>
              <a:gd name="connsiteY2093" fmla="*/ 865007 h 2380521"/>
              <a:gd name="connsiteX2094" fmla="*/ 5367530 w 8023328"/>
              <a:gd name="connsiteY2094" fmla="*/ 853339 h 2380521"/>
              <a:gd name="connsiteX2095" fmla="*/ 5296699 w 8023328"/>
              <a:gd name="connsiteY2095" fmla="*/ 853339 h 2380521"/>
              <a:gd name="connsiteX2096" fmla="*/ 5311488 w 8023328"/>
              <a:gd name="connsiteY2096" fmla="*/ 865007 h 2380521"/>
              <a:gd name="connsiteX2097" fmla="*/ 5296699 w 8023328"/>
              <a:gd name="connsiteY2097" fmla="*/ 879593 h 2380521"/>
              <a:gd name="connsiteX2098" fmla="*/ 5281910 w 8023328"/>
              <a:gd name="connsiteY2098" fmla="*/ 865007 h 2380521"/>
              <a:gd name="connsiteX2099" fmla="*/ 5296699 w 8023328"/>
              <a:gd name="connsiteY2099" fmla="*/ 853339 h 2380521"/>
              <a:gd name="connsiteX2100" fmla="*/ 5225869 w 8023328"/>
              <a:gd name="connsiteY2100" fmla="*/ 853339 h 2380521"/>
              <a:gd name="connsiteX2101" fmla="*/ 5240657 w 8023328"/>
              <a:gd name="connsiteY2101" fmla="*/ 865007 h 2380521"/>
              <a:gd name="connsiteX2102" fmla="*/ 5225869 w 8023328"/>
              <a:gd name="connsiteY2102" fmla="*/ 879593 h 2380521"/>
              <a:gd name="connsiteX2103" fmla="*/ 5211081 w 8023328"/>
              <a:gd name="connsiteY2103" fmla="*/ 865007 h 2380521"/>
              <a:gd name="connsiteX2104" fmla="*/ 5225869 w 8023328"/>
              <a:gd name="connsiteY2104" fmla="*/ 853339 h 2380521"/>
              <a:gd name="connsiteX2105" fmla="*/ 5154105 w 8023328"/>
              <a:gd name="connsiteY2105" fmla="*/ 853339 h 2380521"/>
              <a:gd name="connsiteX2106" fmla="*/ 5166502 w 8023328"/>
              <a:gd name="connsiteY2106" fmla="*/ 865007 h 2380521"/>
              <a:gd name="connsiteX2107" fmla="*/ 5154105 w 8023328"/>
              <a:gd name="connsiteY2107" fmla="*/ 879593 h 2380521"/>
              <a:gd name="connsiteX2108" fmla="*/ 5140249 w 8023328"/>
              <a:gd name="connsiteY2108" fmla="*/ 865007 h 2380521"/>
              <a:gd name="connsiteX2109" fmla="*/ 5154105 w 8023328"/>
              <a:gd name="connsiteY2109" fmla="*/ 853339 h 2380521"/>
              <a:gd name="connsiteX2110" fmla="*/ 5083276 w 8023328"/>
              <a:gd name="connsiteY2110" fmla="*/ 853339 h 2380521"/>
              <a:gd name="connsiteX2111" fmla="*/ 5095673 w 8023328"/>
              <a:gd name="connsiteY2111" fmla="*/ 865007 h 2380521"/>
              <a:gd name="connsiteX2112" fmla="*/ 5083276 w 8023328"/>
              <a:gd name="connsiteY2112" fmla="*/ 879593 h 2380521"/>
              <a:gd name="connsiteX2113" fmla="*/ 5069420 w 8023328"/>
              <a:gd name="connsiteY2113" fmla="*/ 865007 h 2380521"/>
              <a:gd name="connsiteX2114" fmla="*/ 5083276 w 8023328"/>
              <a:gd name="connsiteY2114" fmla="*/ 853339 h 2380521"/>
              <a:gd name="connsiteX2115" fmla="*/ 5012445 w 8023328"/>
              <a:gd name="connsiteY2115" fmla="*/ 853339 h 2380521"/>
              <a:gd name="connsiteX2116" fmla="*/ 5024842 w 8023328"/>
              <a:gd name="connsiteY2116" fmla="*/ 865007 h 2380521"/>
              <a:gd name="connsiteX2117" fmla="*/ 5012445 w 8023328"/>
              <a:gd name="connsiteY2117" fmla="*/ 879593 h 2380521"/>
              <a:gd name="connsiteX2118" fmla="*/ 4998589 w 8023328"/>
              <a:gd name="connsiteY2118" fmla="*/ 865007 h 2380521"/>
              <a:gd name="connsiteX2119" fmla="*/ 5012445 w 8023328"/>
              <a:gd name="connsiteY2119" fmla="*/ 853339 h 2380521"/>
              <a:gd name="connsiteX2120" fmla="*/ 4940157 w 8023328"/>
              <a:gd name="connsiteY2120" fmla="*/ 853339 h 2380521"/>
              <a:gd name="connsiteX2121" fmla="*/ 4954013 w 8023328"/>
              <a:gd name="connsiteY2121" fmla="*/ 865007 h 2380521"/>
              <a:gd name="connsiteX2122" fmla="*/ 4940157 w 8023328"/>
              <a:gd name="connsiteY2122" fmla="*/ 879593 h 2380521"/>
              <a:gd name="connsiteX2123" fmla="*/ 4927760 w 8023328"/>
              <a:gd name="connsiteY2123" fmla="*/ 865007 h 2380521"/>
              <a:gd name="connsiteX2124" fmla="*/ 4940157 w 8023328"/>
              <a:gd name="connsiteY2124" fmla="*/ 853339 h 2380521"/>
              <a:gd name="connsiteX2125" fmla="*/ 4865953 w 8023328"/>
              <a:gd name="connsiteY2125" fmla="*/ 853339 h 2380521"/>
              <a:gd name="connsiteX2126" fmla="*/ 4879809 w 8023328"/>
              <a:gd name="connsiteY2126" fmla="*/ 865007 h 2380521"/>
              <a:gd name="connsiteX2127" fmla="*/ 4865953 w 8023328"/>
              <a:gd name="connsiteY2127" fmla="*/ 879593 h 2380521"/>
              <a:gd name="connsiteX2128" fmla="*/ 4853556 w 8023328"/>
              <a:gd name="connsiteY2128" fmla="*/ 865007 h 2380521"/>
              <a:gd name="connsiteX2129" fmla="*/ 4865953 w 8023328"/>
              <a:gd name="connsiteY2129" fmla="*/ 853339 h 2380521"/>
              <a:gd name="connsiteX2130" fmla="*/ 4797514 w 8023328"/>
              <a:gd name="connsiteY2130" fmla="*/ 853339 h 2380521"/>
              <a:gd name="connsiteX2131" fmla="*/ 4812303 w 8023328"/>
              <a:gd name="connsiteY2131" fmla="*/ 865007 h 2380521"/>
              <a:gd name="connsiteX2132" fmla="*/ 4797514 w 8023328"/>
              <a:gd name="connsiteY2132" fmla="*/ 879593 h 2380521"/>
              <a:gd name="connsiteX2133" fmla="*/ 4782725 w 8023328"/>
              <a:gd name="connsiteY2133" fmla="*/ 865007 h 2380521"/>
              <a:gd name="connsiteX2134" fmla="*/ 4797514 w 8023328"/>
              <a:gd name="connsiteY2134" fmla="*/ 853339 h 2380521"/>
              <a:gd name="connsiteX2135" fmla="*/ 4726684 w 8023328"/>
              <a:gd name="connsiteY2135" fmla="*/ 853339 h 2380521"/>
              <a:gd name="connsiteX2136" fmla="*/ 4741472 w 8023328"/>
              <a:gd name="connsiteY2136" fmla="*/ 865007 h 2380521"/>
              <a:gd name="connsiteX2137" fmla="*/ 4726684 w 8023328"/>
              <a:gd name="connsiteY2137" fmla="*/ 879593 h 2380521"/>
              <a:gd name="connsiteX2138" fmla="*/ 4711896 w 8023328"/>
              <a:gd name="connsiteY2138" fmla="*/ 865007 h 2380521"/>
              <a:gd name="connsiteX2139" fmla="*/ 4726684 w 8023328"/>
              <a:gd name="connsiteY2139" fmla="*/ 853339 h 2380521"/>
              <a:gd name="connsiteX2140" fmla="*/ 4655853 w 8023328"/>
              <a:gd name="connsiteY2140" fmla="*/ 853339 h 2380521"/>
              <a:gd name="connsiteX2141" fmla="*/ 4670642 w 8023328"/>
              <a:gd name="connsiteY2141" fmla="*/ 865007 h 2380521"/>
              <a:gd name="connsiteX2142" fmla="*/ 4655853 w 8023328"/>
              <a:gd name="connsiteY2142" fmla="*/ 879593 h 2380521"/>
              <a:gd name="connsiteX2143" fmla="*/ 4641064 w 8023328"/>
              <a:gd name="connsiteY2143" fmla="*/ 865007 h 2380521"/>
              <a:gd name="connsiteX2144" fmla="*/ 4655853 w 8023328"/>
              <a:gd name="connsiteY2144" fmla="*/ 853339 h 2380521"/>
              <a:gd name="connsiteX2145" fmla="*/ 4584091 w 8023328"/>
              <a:gd name="connsiteY2145" fmla="*/ 853339 h 2380521"/>
              <a:gd name="connsiteX2146" fmla="*/ 4596488 w 8023328"/>
              <a:gd name="connsiteY2146" fmla="*/ 865007 h 2380521"/>
              <a:gd name="connsiteX2147" fmla="*/ 4584091 w 8023328"/>
              <a:gd name="connsiteY2147" fmla="*/ 879593 h 2380521"/>
              <a:gd name="connsiteX2148" fmla="*/ 4570235 w 8023328"/>
              <a:gd name="connsiteY2148" fmla="*/ 865007 h 2380521"/>
              <a:gd name="connsiteX2149" fmla="*/ 4584091 w 8023328"/>
              <a:gd name="connsiteY2149" fmla="*/ 853339 h 2380521"/>
              <a:gd name="connsiteX2150" fmla="*/ 4513260 w 8023328"/>
              <a:gd name="connsiteY2150" fmla="*/ 853339 h 2380521"/>
              <a:gd name="connsiteX2151" fmla="*/ 4525657 w 8023328"/>
              <a:gd name="connsiteY2151" fmla="*/ 865007 h 2380521"/>
              <a:gd name="connsiteX2152" fmla="*/ 4513260 w 8023328"/>
              <a:gd name="connsiteY2152" fmla="*/ 879593 h 2380521"/>
              <a:gd name="connsiteX2153" fmla="*/ 4499404 w 8023328"/>
              <a:gd name="connsiteY2153" fmla="*/ 865007 h 2380521"/>
              <a:gd name="connsiteX2154" fmla="*/ 4513260 w 8023328"/>
              <a:gd name="connsiteY2154" fmla="*/ 853339 h 2380521"/>
              <a:gd name="connsiteX2155" fmla="*/ 4439056 w 8023328"/>
              <a:gd name="connsiteY2155" fmla="*/ 853339 h 2380521"/>
              <a:gd name="connsiteX2156" fmla="*/ 4451453 w 8023328"/>
              <a:gd name="connsiteY2156" fmla="*/ 865007 h 2380521"/>
              <a:gd name="connsiteX2157" fmla="*/ 4439056 w 8023328"/>
              <a:gd name="connsiteY2157" fmla="*/ 879593 h 2380521"/>
              <a:gd name="connsiteX2158" fmla="*/ 4425200 w 8023328"/>
              <a:gd name="connsiteY2158" fmla="*/ 865007 h 2380521"/>
              <a:gd name="connsiteX2159" fmla="*/ 4439056 w 8023328"/>
              <a:gd name="connsiteY2159" fmla="*/ 853339 h 2380521"/>
              <a:gd name="connsiteX2160" fmla="*/ 4366768 w 8023328"/>
              <a:gd name="connsiteY2160" fmla="*/ 853339 h 2380521"/>
              <a:gd name="connsiteX2161" fmla="*/ 4380624 w 8023328"/>
              <a:gd name="connsiteY2161" fmla="*/ 865007 h 2380521"/>
              <a:gd name="connsiteX2162" fmla="*/ 4366768 w 8023328"/>
              <a:gd name="connsiteY2162" fmla="*/ 879593 h 2380521"/>
              <a:gd name="connsiteX2163" fmla="*/ 4354371 w 8023328"/>
              <a:gd name="connsiteY2163" fmla="*/ 867195 h 2380521"/>
              <a:gd name="connsiteX2164" fmla="*/ 4366768 w 8023328"/>
              <a:gd name="connsiteY2164" fmla="*/ 853339 h 2380521"/>
              <a:gd name="connsiteX2165" fmla="*/ 4295937 w 8023328"/>
              <a:gd name="connsiteY2165" fmla="*/ 853339 h 2380521"/>
              <a:gd name="connsiteX2166" fmla="*/ 4309793 w 8023328"/>
              <a:gd name="connsiteY2166" fmla="*/ 867195 h 2380521"/>
              <a:gd name="connsiteX2167" fmla="*/ 4295937 w 8023328"/>
              <a:gd name="connsiteY2167" fmla="*/ 879593 h 2380521"/>
              <a:gd name="connsiteX2168" fmla="*/ 4283540 w 8023328"/>
              <a:gd name="connsiteY2168" fmla="*/ 867195 h 2380521"/>
              <a:gd name="connsiteX2169" fmla="*/ 4295937 w 8023328"/>
              <a:gd name="connsiteY2169" fmla="*/ 853339 h 2380521"/>
              <a:gd name="connsiteX2170" fmla="*/ 4225107 w 8023328"/>
              <a:gd name="connsiteY2170" fmla="*/ 853339 h 2380521"/>
              <a:gd name="connsiteX2171" fmla="*/ 4238963 w 8023328"/>
              <a:gd name="connsiteY2171" fmla="*/ 867195 h 2380521"/>
              <a:gd name="connsiteX2172" fmla="*/ 4225107 w 8023328"/>
              <a:gd name="connsiteY2172" fmla="*/ 879593 h 2380521"/>
              <a:gd name="connsiteX2173" fmla="*/ 4212710 w 8023328"/>
              <a:gd name="connsiteY2173" fmla="*/ 867195 h 2380521"/>
              <a:gd name="connsiteX2174" fmla="*/ 4225107 w 8023328"/>
              <a:gd name="connsiteY2174" fmla="*/ 853339 h 2380521"/>
              <a:gd name="connsiteX2175" fmla="*/ 4153295 w 8023328"/>
              <a:gd name="connsiteY2175" fmla="*/ 853339 h 2380521"/>
              <a:gd name="connsiteX2176" fmla="*/ 4168083 w 8023328"/>
              <a:gd name="connsiteY2176" fmla="*/ 867195 h 2380521"/>
              <a:gd name="connsiteX2177" fmla="*/ 4153295 w 8023328"/>
              <a:gd name="connsiteY2177" fmla="*/ 879593 h 2380521"/>
              <a:gd name="connsiteX2178" fmla="*/ 4138507 w 8023328"/>
              <a:gd name="connsiteY2178" fmla="*/ 867195 h 2380521"/>
              <a:gd name="connsiteX2179" fmla="*/ 4153295 w 8023328"/>
              <a:gd name="connsiteY2179" fmla="*/ 853339 h 2380521"/>
              <a:gd name="connsiteX2180" fmla="*/ 4082465 w 8023328"/>
              <a:gd name="connsiteY2180" fmla="*/ 853339 h 2380521"/>
              <a:gd name="connsiteX2181" fmla="*/ 4097254 w 8023328"/>
              <a:gd name="connsiteY2181" fmla="*/ 867195 h 2380521"/>
              <a:gd name="connsiteX2182" fmla="*/ 4082465 w 8023328"/>
              <a:gd name="connsiteY2182" fmla="*/ 879593 h 2380521"/>
              <a:gd name="connsiteX2183" fmla="*/ 4067676 w 8023328"/>
              <a:gd name="connsiteY2183" fmla="*/ 867195 h 2380521"/>
              <a:gd name="connsiteX2184" fmla="*/ 4082465 w 8023328"/>
              <a:gd name="connsiteY2184" fmla="*/ 853339 h 2380521"/>
              <a:gd name="connsiteX2185" fmla="*/ 4011635 w 8023328"/>
              <a:gd name="connsiteY2185" fmla="*/ 853339 h 2380521"/>
              <a:gd name="connsiteX2186" fmla="*/ 4026423 w 8023328"/>
              <a:gd name="connsiteY2186" fmla="*/ 867195 h 2380521"/>
              <a:gd name="connsiteX2187" fmla="*/ 4011635 w 8023328"/>
              <a:gd name="connsiteY2187" fmla="*/ 879593 h 2380521"/>
              <a:gd name="connsiteX2188" fmla="*/ 3996847 w 8023328"/>
              <a:gd name="connsiteY2188" fmla="*/ 867195 h 2380521"/>
              <a:gd name="connsiteX2189" fmla="*/ 4011635 w 8023328"/>
              <a:gd name="connsiteY2189" fmla="*/ 853339 h 2380521"/>
              <a:gd name="connsiteX2190" fmla="*/ 3939871 w 8023328"/>
              <a:gd name="connsiteY2190" fmla="*/ 853339 h 2380521"/>
              <a:gd name="connsiteX2191" fmla="*/ 3952268 w 8023328"/>
              <a:gd name="connsiteY2191" fmla="*/ 867195 h 2380521"/>
              <a:gd name="connsiteX2192" fmla="*/ 3939871 w 8023328"/>
              <a:gd name="connsiteY2192" fmla="*/ 879593 h 2380521"/>
              <a:gd name="connsiteX2193" fmla="*/ 3926015 w 8023328"/>
              <a:gd name="connsiteY2193" fmla="*/ 867195 h 2380521"/>
              <a:gd name="connsiteX2194" fmla="*/ 3939871 w 8023328"/>
              <a:gd name="connsiteY2194" fmla="*/ 853339 h 2380521"/>
              <a:gd name="connsiteX2195" fmla="*/ 3869042 w 8023328"/>
              <a:gd name="connsiteY2195" fmla="*/ 853339 h 2380521"/>
              <a:gd name="connsiteX2196" fmla="*/ 3881439 w 8023328"/>
              <a:gd name="connsiteY2196" fmla="*/ 867195 h 2380521"/>
              <a:gd name="connsiteX2197" fmla="*/ 3869042 w 8023328"/>
              <a:gd name="connsiteY2197" fmla="*/ 879593 h 2380521"/>
              <a:gd name="connsiteX2198" fmla="*/ 3855186 w 8023328"/>
              <a:gd name="connsiteY2198" fmla="*/ 867195 h 2380521"/>
              <a:gd name="connsiteX2199" fmla="*/ 3869042 w 8023328"/>
              <a:gd name="connsiteY2199" fmla="*/ 853339 h 2380521"/>
              <a:gd name="connsiteX2200" fmla="*/ 3796752 w 8023328"/>
              <a:gd name="connsiteY2200" fmla="*/ 853339 h 2380521"/>
              <a:gd name="connsiteX2201" fmla="*/ 3810608 w 8023328"/>
              <a:gd name="connsiteY2201" fmla="*/ 867195 h 2380521"/>
              <a:gd name="connsiteX2202" fmla="*/ 3796752 w 8023328"/>
              <a:gd name="connsiteY2202" fmla="*/ 879593 h 2380521"/>
              <a:gd name="connsiteX2203" fmla="*/ 3784355 w 8023328"/>
              <a:gd name="connsiteY2203" fmla="*/ 867195 h 2380521"/>
              <a:gd name="connsiteX2204" fmla="*/ 3796752 w 8023328"/>
              <a:gd name="connsiteY2204" fmla="*/ 853339 h 2380521"/>
              <a:gd name="connsiteX2205" fmla="*/ 3725922 w 8023328"/>
              <a:gd name="connsiteY2205" fmla="*/ 853339 h 2380521"/>
              <a:gd name="connsiteX2206" fmla="*/ 3739778 w 8023328"/>
              <a:gd name="connsiteY2206" fmla="*/ 867195 h 2380521"/>
              <a:gd name="connsiteX2207" fmla="*/ 3725922 w 8023328"/>
              <a:gd name="connsiteY2207" fmla="*/ 879593 h 2380521"/>
              <a:gd name="connsiteX2208" fmla="*/ 3713525 w 8023328"/>
              <a:gd name="connsiteY2208" fmla="*/ 867195 h 2380521"/>
              <a:gd name="connsiteX2209" fmla="*/ 3725922 w 8023328"/>
              <a:gd name="connsiteY2209" fmla="*/ 853339 h 2380521"/>
              <a:gd name="connsiteX2210" fmla="*/ 3655091 w 8023328"/>
              <a:gd name="connsiteY2210" fmla="*/ 853339 h 2380521"/>
              <a:gd name="connsiteX2211" fmla="*/ 3668947 w 8023328"/>
              <a:gd name="connsiteY2211" fmla="*/ 867195 h 2380521"/>
              <a:gd name="connsiteX2212" fmla="*/ 3655091 w 8023328"/>
              <a:gd name="connsiteY2212" fmla="*/ 879593 h 2380521"/>
              <a:gd name="connsiteX2213" fmla="*/ 3642694 w 8023328"/>
              <a:gd name="connsiteY2213" fmla="*/ 867195 h 2380521"/>
              <a:gd name="connsiteX2214" fmla="*/ 3655091 w 8023328"/>
              <a:gd name="connsiteY2214" fmla="*/ 853339 h 2380521"/>
              <a:gd name="connsiteX2215" fmla="*/ 3583280 w 8023328"/>
              <a:gd name="connsiteY2215" fmla="*/ 853339 h 2380521"/>
              <a:gd name="connsiteX2216" fmla="*/ 3598069 w 8023328"/>
              <a:gd name="connsiteY2216" fmla="*/ 867195 h 2380521"/>
              <a:gd name="connsiteX2217" fmla="*/ 3583280 w 8023328"/>
              <a:gd name="connsiteY2217" fmla="*/ 879593 h 2380521"/>
              <a:gd name="connsiteX2218" fmla="*/ 3568491 w 8023328"/>
              <a:gd name="connsiteY2218" fmla="*/ 867195 h 2380521"/>
              <a:gd name="connsiteX2219" fmla="*/ 3583280 w 8023328"/>
              <a:gd name="connsiteY2219" fmla="*/ 853339 h 2380521"/>
              <a:gd name="connsiteX2220" fmla="*/ 3512449 w 8023328"/>
              <a:gd name="connsiteY2220" fmla="*/ 853339 h 2380521"/>
              <a:gd name="connsiteX2221" fmla="*/ 3527237 w 8023328"/>
              <a:gd name="connsiteY2221" fmla="*/ 867195 h 2380521"/>
              <a:gd name="connsiteX2222" fmla="*/ 3512449 w 8023328"/>
              <a:gd name="connsiteY2222" fmla="*/ 879593 h 2380521"/>
              <a:gd name="connsiteX2223" fmla="*/ 3497661 w 8023328"/>
              <a:gd name="connsiteY2223" fmla="*/ 867195 h 2380521"/>
              <a:gd name="connsiteX2224" fmla="*/ 3512449 w 8023328"/>
              <a:gd name="connsiteY2224" fmla="*/ 853339 h 2380521"/>
              <a:gd name="connsiteX2225" fmla="*/ 3441619 w 8023328"/>
              <a:gd name="connsiteY2225" fmla="*/ 853339 h 2380521"/>
              <a:gd name="connsiteX2226" fmla="*/ 3456408 w 8023328"/>
              <a:gd name="connsiteY2226" fmla="*/ 867195 h 2380521"/>
              <a:gd name="connsiteX2227" fmla="*/ 3441619 w 8023328"/>
              <a:gd name="connsiteY2227" fmla="*/ 879593 h 2380521"/>
              <a:gd name="connsiteX2228" fmla="*/ 3426830 w 8023328"/>
              <a:gd name="connsiteY2228" fmla="*/ 867195 h 2380521"/>
              <a:gd name="connsiteX2229" fmla="*/ 3441619 w 8023328"/>
              <a:gd name="connsiteY2229" fmla="*/ 853339 h 2380521"/>
              <a:gd name="connsiteX2230" fmla="*/ 3369857 w 8023328"/>
              <a:gd name="connsiteY2230" fmla="*/ 853339 h 2380521"/>
              <a:gd name="connsiteX2231" fmla="*/ 3382254 w 8023328"/>
              <a:gd name="connsiteY2231" fmla="*/ 867195 h 2380521"/>
              <a:gd name="connsiteX2232" fmla="*/ 3369857 w 8023328"/>
              <a:gd name="connsiteY2232" fmla="*/ 879593 h 2380521"/>
              <a:gd name="connsiteX2233" fmla="*/ 3356001 w 8023328"/>
              <a:gd name="connsiteY2233" fmla="*/ 867195 h 2380521"/>
              <a:gd name="connsiteX2234" fmla="*/ 3369857 w 8023328"/>
              <a:gd name="connsiteY2234" fmla="*/ 853339 h 2380521"/>
              <a:gd name="connsiteX2235" fmla="*/ 1013589 w 8023328"/>
              <a:gd name="connsiteY2235" fmla="*/ 853339 h 2380521"/>
              <a:gd name="connsiteX2236" fmla="*/ 1028011 w 8023328"/>
              <a:gd name="connsiteY2236" fmla="*/ 868127 h 2380521"/>
              <a:gd name="connsiteX2237" fmla="*/ 1013589 w 8023328"/>
              <a:gd name="connsiteY2237" fmla="*/ 882916 h 2380521"/>
              <a:gd name="connsiteX2238" fmla="*/ 998413 w 8023328"/>
              <a:gd name="connsiteY2238" fmla="*/ 868127 h 2380521"/>
              <a:gd name="connsiteX2239" fmla="*/ 1013589 w 8023328"/>
              <a:gd name="connsiteY2239" fmla="*/ 853339 h 2380521"/>
              <a:gd name="connsiteX2240" fmla="*/ 368059 w 8023328"/>
              <a:gd name="connsiteY2240" fmla="*/ 785881 h 2380521"/>
              <a:gd name="connsiteX2241" fmla="*/ 380456 w 8023328"/>
              <a:gd name="connsiteY2241" fmla="*/ 797549 h 2380521"/>
              <a:gd name="connsiteX2242" fmla="*/ 368059 w 8023328"/>
              <a:gd name="connsiteY2242" fmla="*/ 812135 h 2380521"/>
              <a:gd name="connsiteX2243" fmla="*/ 354203 w 8023328"/>
              <a:gd name="connsiteY2243" fmla="*/ 797549 h 2380521"/>
              <a:gd name="connsiteX2244" fmla="*/ 368059 w 8023328"/>
              <a:gd name="connsiteY2244" fmla="*/ 785881 h 2380521"/>
              <a:gd name="connsiteX2245" fmla="*/ 297226 w 8023328"/>
              <a:gd name="connsiteY2245" fmla="*/ 785881 h 2380521"/>
              <a:gd name="connsiteX2246" fmla="*/ 309624 w 8023328"/>
              <a:gd name="connsiteY2246" fmla="*/ 797549 h 2380521"/>
              <a:gd name="connsiteX2247" fmla="*/ 297226 w 8023328"/>
              <a:gd name="connsiteY2247" fmla="*/ 812135 h 2380521"/>
              <a:gd name="connsiteX2248" fmla="*/ 283371 w 8023328"/>
              <a:gd name="connsiteY2248" fmla="*/ 797549 h 2380521"/>
              <a:gd name="connsiteX2249" fmla="*/ 297226 w 8023328"/>
              <a:gd name="connsiteY2249" fmla="*/ 785881 h 2380521"/>
              <a:gd name="connsiteX2250" fmla="*/ 226398 w 8023328"/>
              <a:gd name="connsiteY2250" fmla="*/ 785881 h 2380521"/>
              <a:gd name="connsiteX2251" fmla="*/ 238797 w 8023328"/>
              <a:gd name="connsiteY2251" fmla="*/ 797549 h 2380521"/>
              <a:gd name="connsiteX2252" fmla="*/ 226398 w 8023328"/>
              <a:gd name="connsiteY2252" fmla="*/ 812135 h 2380521"/>
              <a:gd name="connsiteX2253" fmla="*/ 212542 w 8023328"/>
              <a:gd name="connsiteY2253" fmla="*/ 797549 h 2380521"/>
              <a:gd name="connsiteX2254" fmla="*/ 226398 w 8023328"/>
              <a:gd name="connsiteY2254" fmla="*/ 785881 h 2380521"/>
              <a:gd name="connsiteX2255" fmla="*/ 154101 w 8023328"/>
              <a:gd name="connsiteY2255" fmla="*/ 785881 h 2380521"/>
              <a:gd name="connsiteX2256" fmla="*/ 167957 w 8023328"/>
              <a:gd name="connsiteY2256" fmla="*/ 797549 h 2380521"/>
              <a:gd name="connsiteX2257" fmla="*/ 154101 w 8023328"/>
              <a:gd name="connsiteY2257" fmla="*/ 812135 h 2380521"/>
              <a:gd name="connsiteX2258" fmla="*/ 141704 w 8023328"/>
              <a:gd name="connsiteY2258" fmla="*/ 797549 h 2380521"/>
              <a:gd name="connsiteX2259" fmla="*/ 154101 w 8023328"/>
              <a:gd name="connsiteY2259" fmla="*/ 785881 h 2380521"/>
              <a:gd name="connsiteX2260" fmla="*/ 83272 w 8023328"/>
              <a:gd name="connsiteY2260" fmla="*/ 785881 h 2380521"/>
              <a:gd name="connsiteX2261" fmla="*/ 97128 w 8023328"/>
              <a:gd name="connsiteY2261" fmla="*/ 797549 h 2380521"/>
              <a:gd name="connsiteX2262" fmla="*/ 83272 w 8023328"/>
              <a:gd name="connsiteY2262" fmla="*/ 812135 h 2380521"/>
              <a:gd name="connsiteX2263" fmla="*/ 70874 w 8023328"/>
              <a:gd name="connsiteY2263" fmla="*/ 797549 h 2380521"/>
              <a:gd name="connsiteX2264" fmla="*/ 83272 w 8023328"/>
              <a:gd name="connsiteY2264" fmla="*/ 785881 h 2380521"/>
              <a:gd name="connsiteX2265" fmla="*/ 12036 w 8023328"/>
              <a:gd name="connsiteY2265" fmla="*/ 785881 h 2380521"/>
              <a:gd name="connsiteX2266" fmla="*/ 26277 w 8023328"/>
              <a:gd name="connsiteY2266" fmla="*/ 797549 h 2380521"/>
              <a:gd name="connsiteX2267" fmla="*/ 12036 w 8023328"/>
              <a:gd name="connsiteY2267" fmla="*/ 812135 h 2380521"/>
              <a:gd name="connsiteX2268" fmla="*/ 44 w 8023328"/>
              <a:gd name="connsiteY2268" fmla="*/ 797549 h 2380521"/>
              <a:gd name="connsiteX2269" fmla="*/ 12036 w 8023328"/>
              <a:gd name="connsiteY2269" fmla="*/ 785881 h 2380521"/>
              <a:gd name="connsiteX2270" fmla="*/ 4726684 w 8023328"/>
              <a:gd name="connsiteY2270" fmla="*/ 782507 h 2380521"/>
              <a:gd name="connsiteX2271" fmla="*/ 4741472 w 8023328"/>
              <a:gd name="connsiteY2271" fmla="*/ 794904 h 2380521"/>
              <a:gd name="connsiteX2272" fmla="*/ 4726684 w 8023328"/>
              <a:gd name="connsiteY2272" fmla="*/ 808761 h 2380521"/>
              <a:gd name="connsiteX2273" fmla="*/ 4711896 w 8023328"/>
              <a:gd name="connsiteY2273" fmla="*/ 794904 h 2380521"/>
              <a:gd name="connsiteX2274" fmla="*/ 4726684 w 8023328"/>
              <a:gd name="connsiteY2274" fmla="*/ 782507 h 2380521"/>
              <a:gd name="connsiteX2275" fmla="*/ 4655853 w 8023328"/>
              <a:gd name="connsiteY2275" fmla="*/ 782507 h 2380521"/>
              <a:gd name="connsiteX2276" fmla="*/ 4670642 w 8023328"/>
              <a:gd name="connsiteY2276" fmla="*/ 794904 h 2380521"/>
              <a:gd name="connsiteX2277" fmla="*/ 4655853 w 8023328"/>
              <a:gd name="connsiteY2277" fmla="*/ 808761 h 2380521"/>
              <a:gd name="connsiteX2278" fmla="*/ 4641064 w 8023328"/>
              <a:gd name="connsiteY2278" fmla="*/ 794904 h 2380521"/>
              <a:gd name="connsiteX2279" fmla="*/ 4655853 w 8023328"/>
              <a:gd name="connsiteY2279" fmla="*/ 782507 h 2380521"/>
              <a:gd name="connsiteX2280" fmla="*/ 4584091 w 8023328"/>
              <a:gd name="connsiteY2280" fmla="*/ 782507 h 2380521"/>
              <a:gd name="connsiteX2281" fmla="*/ 4596488 w 8023328"/>
              <a:gd name="connsiteY2281" fmla="*/ 794904 h 2380521"/>
              <a:gd name="connsiteX2282" fmla="*/ 4584091 w 8023328"/>
              <a:gd name="connsiteY2282" fmla="*/ 808761 h 2380521"/>
              <a:gd name="connsiteX2283" fmla="*/ 4570235 w 8023328"/>
              <a:gd name="connsiteY2283" fmla="*/ 794904 h 2380521"/>
              <a:gd name="connsiteX2284" fmla="*/ 4584091 w 8023328"/>
              <a:gd name="connsiteY2284" fmla="*/ 782507 h 2380521"/>
              <a:gd name="connsiteX2285" fmla="*/ 4513260 w 8023328"/>
              <a:gd name="connsiteY2285" fmla="*/ 782507 h 2380521"/>
              <a:gd name="connsiteX2286" fmla="*/ 4525657 w 8023328"/>
              <a:gd name="connsiteY2286" fmla="*/ 794904 h 2380521"/>
              <a:gd name="connsiteX2287" fmla="*/ 4513260 w 8023328"/>
              <a:gd name="connsiteY2287" fmla="*/ 808761 h 2380521"/>
              <a:gd name="connsiteX2288" fmla="*/ 4499404 w 8023328"/>
              <a:gd name="connsiteY2288" fmla="*/ 794904 h 2380521"/>
              <a:gd name="connsiteX2289" fmla="*/ 4513260 w 8023328"/>
              <a:gd name="connsiteY2289" fmla="*/ 782507 h 2380521"/>
              <a:gd name="connsiteX2290" fmla="*/ 4439056 w 8023328"/>
              <a:gd name="connsiteY2290" fmla="*/ 782507 h 2380521"/>
              <a:gd name="connsiteX2291" fmla="*/ 4451453 w 8023328"/>
              <a:gd name="connsiteY2291" fmla="*/ 794904 h 2380521"/>
              <a:gd name="connsiteX2292" fmla="*/ 4439056 w 8023328"/>
              <a:gd name="connsiteY2292" fmla="*/ 808761 h 2380521"/>
              <a:gd name="connsiteX2293" fmla="*/ 4425200 w 8023328"/>
              <a:gd name="connsiteY2293" fmla="*/ 794904 h 2380521"/>
              <a:gd name="connsiteX2294" fmla="*/ 4439056 w 8023328"/>
              <a:gd name="connsiteY2294" fmla="*/ 782507 h 2380521"/>
              <a:gd name="connsiteX2295" fmla="*/ 4366768 w 8023328"/>
              <a:gd name="connsiteY2295" fmla="*/ 782507 h 2380521"/>
              <a:gd name="connsiteX2296" fmla="*/ 4380624 w 8023328"/>
              <a:gd name="connsiteY2296" fmla="*/ 794904 h 2380521"/>
              <a:gd name="connsiteX2297" fmla="*/ 4366768 w 8023328"/>
              <a:gd name="connsiteY2297" fmla="*/ 808761 h 2380521"/>
              <a:gd name="connsiteX2298" fmla="*/ 4354371 w 8023328"/>
              <a:gd name="connsiteY2298" fmla="*/ 794904 h 2380521"/>
              <a:gd name="connsiteX2299" fmla="*/ 4366768 w 8023328"/>
              <a:gd name="connsiteY2299" fmla="*/ 782507 h 2380521"/>
              <a:gd name="connsiteX2300" fmla="*/ 4295937 w 8023328"/>
              <a:gd name="connsiteY2300" fmla="*/ 782507 h 2380521"/>
              <a:gd name="connsiteX2301" fmla="*/ 4309793 w 8023328"/>
              <a:gd name="connsiteY2301" fmla="*/ 794904 h 2380521"/>
              <a:gd name="connsiteX2302" fmla="*/ 4295937 w 8023328"/>
              <a:gd name="connsiteY2302" fmla="*/ 808761 h 2380521"/>
              <a:gd name="connsiteX2303" fmla="*/ 4283540 w 8023328"/>
              <a:gd name="connsiteY2303" fmla="*/ 794904 h 2380521"/>
              <a:gd name="connsiteX2304" fmla="*/ 4295937 w 8023328"/>
              <a:gd name="connsiteY2304" fmla="*/ 782507 h 2380521"/>
              <a:gd name="connsiteX2305" fmla="*/ 4225107 w 8023328"/>
              <a:gd name="connsiteY2305" fmla="*/ 782507 h 2380521"/>
              <a:gd name="connsiteX2306" fmla="*/ 4238963 w 8023328"/>
              <a:gd name="connsiteY2306" fmla="*/ 794904 h 2380521"/>
              <a:gd name="connsiteX2307" fmla="*/ 4225107 w 8023328"/>
              <a:gd name="connsiteY2307" fmla="*/ 808761 h 2380521"/>
              <a:gd name="connsiteX2308" fmla="*/ 4212710 w 8023328"/>
              <a:gd name="connsiteY2308" fmla="*/ 794904 h 2380521"/>
              <a:gd name="connsiteX2309" fmla="*/ 4225107 w 8023328"/>
              <a:gd name="connsiteY2309" fmla="*/ 782507 h 2380521"/>
              <a:gd name="connsiteX2310" fmla="*/ 4153295 w 8023328"/>
              <a:gd name="connsiteY2310" fmla="*/ 782507 h 2380521"/>
              <a:gd name="connsiteX2311" fmla="*/ 4168083 w 8023328"/>
              <a:gd name="connsiteY2311" fmla="*/ 794904 h 2380521"/>
              <a:gd name="connsiteX2312" fmla="*/ 4153295 w 8023328"/>
              <a:gd name="connsiteY2312" fmla="*/ 808761 h 2380521"/>
              <a:gd name="connsiteX2313" fmla="*/ 4138507 w 8023328"/>
              <a:gd name="connsiteY2313" fmla="*/ 794904 h 2380521"/>
              <a:gd name="connsiteX2314" fmla="*/ 4153295 w 8023328"/>
              <a:gd name="connsiteY2314" fmla="*/ 782507 h 2380521"/>
              <a:gd name="connsiteX2315" fmla="*/ 4082465 w 8023328"/>
              <a:gd name="connsiteY2315" fmla="*/ 782507 h 2380521"/>
              <a:gd name="connsiteX2316" fmla="*/ 4097254 w 8023328"/>
              <a:gd name="connsiteY2316" fmla="*/ 794904 h 2380521"/>
              <a:gd name="connsiteX2317" fmla="*/ 4082465 w 8023328"/>
              <a:gd name="connsiteY2317" fmla="*/ 808761 h 2380521"/>
              <a:gd name="connsiteX2318" fmla="*/ 4067676 w 8023328"/>
              <a:gd name="connsiteY2318" fmla="*/ 794904 h 2380521"/>
              <a:gd name="connsiteX2319" fmla="*/ 4082465 w 8023328"/>
              <a:gd name="connsiteY2319" fmla="*/ 782507 h 2380521"/>
              <a:gd name="connsiteX2320" fmla="*/ 4010703 w 8023328"/>
              <a:gd name="connsiteY2320" fmla="*/ 782507 h 2380521"/>
              <a:gd name="connsiteX2321" fmla="*/ 4023100 w 8023328"/>
              <a:gd name="connsiteY2321" fmla="*/ 794904 h 2380521"/>
              <a:gd name="connsiteX2322" fmla="*/ 4010703 w 8023328"/>
              <a:gd name="connsiteY2322" fmla="*/ 808761 h 2380521"/>
              <a:gd name="connsiteX2323" fmla="*/ 3996847 w 8023328"/>
              <a:gd name="connsiteY2323" fmla="*/ 794904 h 2380521"/>
              <a:gd name="connsiteX2324" fmla="*/ 4010703 w 8023328"/>
              <a:gd name="connsiteY2324" fmla="*/ 782507 h 2380521"/>
              <a:gd name="connsiteX2325" fmla="*/ 3939871 w 8023328"/>
              <a:gd name="connsiteY2325" fmla="*/ 782507 h 2380521"/>
              <a:gd name="connsiteX2326" fmla="*/ 3952268 w 8023328"/>
              <a:gd name="connsiteY2326" fmla="*/ 794904 h 2380521"/>
              <a:gd name="connsiteX2327" fmla="*/ 3939871 w 8023328"/>
              <a:gd name="connsiteY2327" fmla="*/ 808761 h 2380521"/>
              <a:gd name="connsiteX2328" fmla="*/ 3926015 w 8023328"/>
              <a:gd name="connsiteY2328" fmla="*/ 794904 h 2380521"/>
              <a:gd name="connsiteX2329" fmla="*/ 3939871 w 8023328"/>
              <a:gd name="connsiteY2329" fmla="*/ 782507 h 2380521"/>
              <a:gd name="connsiteX2330" fmla="*/ 3869042 w 8023328"/>
              <a:gd name="connsiteY2330" fmla="*/ 782507 h 2380521"/>
              <a:gd name="connsiteX2331" fmla="*/ 3881439 w 8023328"/>
              <a:gd name="connsiteY2331" fmla="*/ 794904 h 2380521"/>
              <a:gd name="connsiteX2332" fmla="*/ 3869042 w 8023328"/>
              <a:gd name="connsiteY2332" fmla="*/ 808761 h 2380521"/>
              <a:gd name="connsiteX2333" fmla="*/ 3855186 w 8023328"/>
              <a:gd name="connsiteY2333" fmla="*/ 794904 h 2380521"/>
              <a:gd name="connsiteX2334" fmla="*/ 3869042 w 8023328"/>
              <a:gd name="connsiteY2334" fmla="*/ 782507 h 2380521"/>
              <a:gd name="connsiteX2335" fmla="*/ 3796752 w 8023328"/>
              <a:gd name="connsiteY2335" fmla="*/ 782507 h 2380521"/>
              <a:gd name="connsiteX2336" fmla="*/ 3810608 w 8023328"/>
              <a:gd name="connsiteY2336" fmla="*/ 796363 h 2380521"/>
              <a:gd name="connsiteX2337" fmla="*/ 3796752 w 8023328"/>
              <a:gd name="connsiteY2337" fmla="*/ 808761 h 2380521"/>
              <a:gd name="connsiteX2338" fmla="*/ 3784355 w 8023328"/>
              <a:gd name="connsiteY2338" fmla="*/ 796363 h 2380521"/>
              <a:gd name="connsiteX2339" fmla="*/ 3796752 w 8023328"/>
              <a:gd name="connsiteY2339" fmla="*/ 782507 h 2380521"/>
              <a:gd name="connsiteX2340" fmla="*/ 3725922 w 8023328"/>
              <a:gd name="connsiteY2340" fmla="*/ 782507 h 2380521"/>
              <a:gd name="connsiteX2341" fmla="*/ 3739778 w 8023328"/>
              <a:gd name="connsiteY2341" fmla="*/ 796363 h 2380521"/>
              <a:gd name="connsiteX2342" fmla="*/ 3725922 w 8023328"/>
              <a:gd name="connsiteY2342" fmla="*/ 808761 h 2380521"/>
              <a:gd name="connsiteX2343" fmla="*/ 3713525 w 8023328"/>
              <a:gd name="connsiteY2343" fmla="*/ 796363 h 2380521"/>
              <a:gd name="connsiteX2344" fmla="*/ 3725922 w 8023328"/>
              <a:gd name="connsiteY2344" fmla="*/ 782507 h 2380521"/>
              <a:gd name="connsiteX2345" fmla="*/ 3655091 w 8023328"/>
              <a:gd name="connsiteY2345" fmla="*/ 782507 h 2380521"/>
              <a:gd name="connsiteX2346" fmla="*/ 3668947 w 8023328"/>
              <a:gd name="connsiteY2346" fmla="*/ 796363 h 2380521"/>
              <a:gd name="connsiteX2347" fmla="*/ 3655091 w 8023328"/>
              <a:gd name="connsiteY2347" fmla="*/ 808761 h 2380521"/>
              <a:gd name="connsiteX2348" fmla="*/ 3642694 w 8023328"/>
              <a:gd name="connsiteY2348" fmla="*/ 796363 h 2380521"/>
              <a:gd name="connsiteX2349" fmla="*/ 3655091 w 8023328"/>
              <a:gd name="connsiteY2349" fmla="*/ 782507 h 2380521"/>
              <a:gd name="connsiteX2350" fmla="*/ 3583280 w 8023328"/>
              <a:gd name="connsiteY2350" fmla="*/ 782507 h 2380521"/>
              <a:gd name="connsiteX2351" fmla="*/ 3598069 w 8023328"/>
              <a:gd name="connsiteY2351" fmla="*/ 796363 h 2380521"/>
              <a:gd name="connsiteX2352" fmla="*/ 3583280 w 8023328"/>
              <a:gd name="connsiteY2352" fmla="*/ 808761 h 2380521"/>
              <a:gd name="connsiteX2353" fmla="*/ 3568491 w 8023328"/>
              <a:gd name="connsiteY2353" fmla="*/ 796363 h 2380521"/>
              <a:gd name="connsiteX2354" fmla="*/ 3583280 w 8023328"/>
              <a:gd name="connsiteY2354" fmla="*/ 782507 h 2380521"/>
              <a:gd name="connsiteX2355" fmla="*/ 3512449 w 8023328"/>
              <a:gd name="connsiteY2355" fmla="*/ 782507 h 2380521"/>
              <a:gd name="connsiteX2356" fmla="*/ 3527237 w 8023328"/>
              <a:gd name="connsiteY2356" fmla="*/ 796363 h 2380521"/>
              <a:gd name="connsiteX2357" fmla="*/ 3512449 w 8023328"/>
              <a:gd name="connsiteY2357" fmla="*/ 808761 h 2380521"/>
              <a:gd name="connsiteX2358" fmla="*/ 3497661 w 8023328"/>
              <a:gd name="connsiteY2358" fmla="*/ 796363 h 2380521"/>
              <a:gd name="connsiteX2359" fmla="*/ 3512449 w 8023328"/>
              <a:gd name="connsiteY2359" fmla="*/ 782507 h 2380521"/>
              <a:gd name="connsiteX2360" fmla="*/ 3441619 w 8023328"/>
              <a:gd name="connsiteY2360" fmla="*/ 782507 h 2380521"/>
              <a:gd name="connsiteX2361" fmla="*/ 3456408 w 8023328"/>
              <a:gd name="connsiteY2361" fmla="*/ 796363 h 2380521"/>
              <a:gd name="connsiteX2362" fmla="*/ 3441619 w 8023328"/>
              <a:gd name="connsiteY2362" fmla="*/ 808761 h 2380521"/>
              <a:gd name="connsiteX2363" fmla="*/ 3426830 w 8023328"/>
              <a:gd name="connsiteY2363" fmla="*/ 796363 h 2380521"/>
              <a:gd name="connsiteX2364" fmla="*/ 3441619 w 8023328"/>
              <a:gd name="connsiteY2364" fmla="*/ 782507 h 2380521"/>
              <a:gd name="connsiteX2365" fmla="*/ 3369857 w 8023328"/>
              <a:gd name="connsiteY2365" fmla="*/ 782507 h 2380521"/>
              <a:gd name="connsiteX2366" fmla="*/ 3382254 w 8023328"/>
              <a:gd name="connsiteY2366" fmla="*/ 796363 h 2380521"/>
              <a:gd name="connsiteX2367" fmla="*/ 3369857 w 8023328"/>
              <a:gd name="connsiteY2367" fmla="*/ 808761 h 2380521"/>
              <a:gd name="connsiteX2368" fmla="*/ 3356001 w 8023328"/>
              <a:gd name="connsiteY2368" fmla="*/ 796363 h 2380521"/>
              <a:gd name="connsiteX2369" fmla="*/ 3369857 w 8023328"/>
              <a:gd name="connsiteY2369" fmla="*/ 782507 h 2380521"/>
              <a:gd name="connsiteX2370" fmla="*/ 3299083 w 8023328"/>
              <a:gd name="connsiteY2370" fmla="*/ 782507 h 2380521"/>
              <a:gd name="connsiteX2371" fmla="*/ 3311480 w 8023328"/>
              <a:gd name="connsiteY2371" fmla="*/ 796363 h 2380521"/>
              <a:gd name="connsiteX2372" fmla="*/ 3299083 w 8023328"/>
              <a:gd name="connsiteY2372" fmla="*/ 808761 h 2380521"/>
              <a:gd name="connsiteX2373" fmla="*/ 3285229 w 8023328"/>
              <a:gd name="connsiteY2373" fmla="*/ 796363 h 2380521"/>
              <a:gd name="connsiteX2374" fmla="*/ 3299083 w 8023328"/>
              <a:gd name="connsiteY2374" fmla="*/ 782507 h 2380521"/>
              <a:gd name="connsiteX2375" fmla="*/ 3228250 w 8023328"/>
              <a:gd name="connsiteY2375" fmla="*/ 782507 h 2380521"/>
              <a:gd name="connsiteX2376" fmla="*/ 3240649 w 8023328"/>
              <a:gd name="connsiteY2376" fmla="*/ 796363 h 2380521"/>
              <a:gd name="connsiteX2377" fmla="*/ 3228250 w 8023328"/>
              <a:gd name="connsiteY2377" fmla="*/ 808761 h 2380521"/>
              <a:gd name="connsiteX2378" fmla="*/ 3214395 w 8023328"/>
              <a:gd name="connsiteY2378" fmla="*/ 796363 h 2380521"/>
              <a:gd name="connsiteX2379" fmla="*/ 3228250 w 8023328"/>
              <a:gd name="connsiteY2379" fmla="*/ 782507 h 2380521"/>
              <a:gd name="connsiteX2380" fmla="*/ 3152591 w 8023328"/>
              <a:gd name="connsiteY2380" fmla="*/ 782507 h 2380521"/>
              <a:gd name="connsiteX2381" fmla="*/ 3166447 w 8023328"/>
              <a:gd name="connsiteY2381" fmla="*/ 796363 h 2380521"/>
              <a:gd name="connsiteX2382" fmla="*/ 3152591 w 8023328"/>
              <a:gd name="connsiteY2382" fmla="*/ 808761 h 2380521"/>
              <a:gd name="connsiteX2383" fmla="*/ 3140193 w 8023328"/>
              <a:gd name="connsiteY2383" fmla="*/ 796363 h 2380521"/>
              <a:gd name="connsiteX2384" fmla="*/ 3152591 w 8023328"/>
              <a:gd name="connsiteY2384" fmla="*/ 782507 h 2380521"/>
              <a:gd name="connsiteX2385" fmla="*/ 1226672 w 8023328"/>
              <a:gd name="connsiteY2385" fmla="*/ 782507 h 2380521"/>
              <a:gd name="connsiteX2386" fmla="*/ 1240529 w 8023328"/>
              <a:gd name="connsiteY2386" fmla="*/ 796926 h 2380521"/>
              <a:gd name="connsiteX2387" fmla="*/ 1226672 w 8023328"/>
              <a:gd name="connsiteY2387" fmla="*/ 812105 h 2380521"/>
              <a:gd name="connsiteX2388" fmla="*/ 1214283 w 8023328"/>
              <a:gd name="connsiteY2388" fmla="*/ 796926 h 2380521"/>
              <a:gd name="connsiteX2389" fmla="*/ 1226672 w 8023328"/>
              <a:gd name="connsiteY2389" fmla="*/ 782507 h 2380521"/>
              <a:gd name="connsiteX2390" fmla="*/ 1154869 w 8023328"/>
              <a:gd name="connsiteY2390" fmla="*/ 782507 h 2380521"/>
              <a:gd name="connsiteX2391" fmla="*/ 1169658 w 8023328"/>
              <a:gd name="connsiteY2391" fmla="*/ 796926 h 2380521"/>
              <a:gd name="connsiteX2392" fmla="*/ 1154869 w 8023328"/>
              <a:gd name="connsiteY2392" fmla="*/ 812105 h 2380521"/>
              <a:gd name="connsiteX2393" fmla="*/ 1140080 w 8023328"/>
              <a:gd name="connsiteY2393" fmla="*/ 796926 h 2380521"/>
              <a:gd name="connsiteX2394" fmla="*/ 1154869 w 8023328"/>
              <a:gd name="connsiteY2394" fmla="*/ 782507 h 2380521"/>
              <a:gd name="connsiteX2395" fmla="*/ 1084040 w 8023328"/>
              <a:gd name="connsiteY2395" fmla="*/ 782507 h 2380521"/>
              <a:gd name="connsiteX2396" fmla="*/ 1098826 w 8023328"/>
              <a:gd name="connsiteY2396" fmla="*/ 796926 h 2380521"/>
              <a:gd name="connsiteX2397" fmla="*/ 1084040 w 8023328"/>
              <a:gd name="connsiteY2397" fmla="*/ 812105 h 2380521"/>
              <a:gd name="connsiteX2398" fmla="*/ 1069250 w 8023328"/>
              <a:gd name="connsiteY2398" fmla="*/ 796926 h 2380521"/>
              <a:gd name="connsiteX2399" fmla="*/ 1084040 w 8023328"/>
              <a:gd name="connsiteY2399" fmla="*/ 782507 h 2380521"/>
              <a:gd name="connsiteX2400" fmla="*/ 1013594 w 8023328"/>
              <a:gd name="connsiteY2400" fmla="*/ 782507 h 2380521"/>
              <a:gd name="connsiteX2401" fmla="*/ 1028015 w 8023328"/>
              <a:gd name="connsiteY2401" fmla="*/ 796926 h 2380521"/>
              <a:gd name="connsiteX2402" fmla="*/ 1013594 w 8023328"/>
              <a:gd name="connsiteY2402" fmla="*/ 812105 h 2380521"/>
              <a:gd name="connsiteX2403" fmla="*/ 998417 w 8023328"/>
              <a:gd name="connsiteY2403" fmla="*/ 796926 h 2380521"/>
              <a:gd name="connsiteX2404" fmla="*/ 1013594 w 8023328"/>
              <a:gd name="connsiteY2404" fmla="*/ 782507 h 2380521"/>
              <a:gd name="connsiteX2405" fmla="*/ 941447 w 8023328"/>
              <a:gd name="connsiteY2405" fmla="*/ 782507 h 2380521"/>
              <a:gd name="connsiteX2406" fmla="*/ 953844 w 8023328"/>
              <a:gd name="connsiteY2406" fmla="*/ 796926 h 2380521"/>
              <a:gd name="connsiteX2407" fmla="*/ 941447 w 8023328"/>
              <a:gd name="connsiteY2407" fmla="*/ 812105 h 2380521"/>
              <a:gd name="connsiteX2408" fmla="*/ 927591 w 8023328"/>
              <a:gd name="connsiteY2408" fmla="*/ 796926 h 2380521"/>
              <a:gd name="connsiteX2409" fmla="*/ 941447 w 8023328"/>
              <a:gd name="connsiteY2409" fmla="*/ 782507 h 2380521"/>
              <a:gd name="connsiteX2410" fmla="*/ 870615 w 8023328"/>
              <a:gd name="connsiteY2410" fmla="*/ 782507 h 2380521"/>
              <a:gd name="connsiteX2411" fmla="*/ 883013 w 8023328"/>
              <a:gd name="connsiteY2411" fmla="*/ 796926 h 2380521"/>
              <a:gd name="connsiteX2412" fmla="*/ 870615 w 8023328"/>
              <a:gd name="connsiteY2412" fmla="*/ 812105 h 2380521"/>
              <a:gd name="connsiteX2413" fmla="*/ 856759 w 8023328"/>
              <a:gd name="connsiteY2413" fmla="*/ 796926 h 2380521"/>
              <a:gd name="connsiteX2414" fmla="*/ 870615 w 8023328"/>
              <a:gd name="connsiteY2414" fmla="*/ 782507 h 2380521"/>
              <a:gd name="connsiteX2415" fmla="*/ 799784 w 8023328"/>
              <a:gd name="connsiteY2415" fmla="*/ 782507 h 2380521"/>
              <a:gd name="connsiteX2416" fmla="*/ 812183 w 8023328"/>
              <a:gd name="connsiteY2416" fmla="*/ 796926 h 2380521"/>
              <a:gd name="connsiteX2417" fmla="*/ 799784 w 8023328"/>
              <a:gd name="connsiteY2417" fmla="*/ 812105 h 2380521"/>
              <a:gd name="connsiteX2418" fmla="*/ 785929 w 8023328"/>
              <a:gd name="connsiteY2418" fmla="*/ 796926 h 2380521"/>
              <a:gd name="connsiteX2419" fmla="*/ 799784 w 8023328"/>
              <a:gd name="connsiteY2419" fmla="*/ 782507 h 2380521"/>
              <a:gd name="connsiteX2420" fmla="*/ 724123 w 8023328"/>
              <a:gd name="connsiteY2420" fmla="*/ 782507 h 2380521"/>
              <a:gd name="connsiteX2421" fmla="*/ 737981 w 8023328"/>
              <a:gd name="connsiteY2421" fmla="*/ 796926 h 2380521"/>
              <a:gd name="connsiteX2422" fmla="*/ 724123 w 8023328"/>
              <a:gd name="connsiteY2422" fmla="*/ 812105 h 2380521"/>
              <a:gd name="connsiteX2423" fmla="*/ 711726 w 8023328"/>
              <a:gd name="connsiteY2423" fmla="*/ 796926 h 2380521"/>
              <a:gd name="connsiteX2424" fmla="*/ 724123 w 8023328"/>
              <a:gd name="connsiteY2424" fmla="*/ 782507 h 2380521"/>
              <a:gd name="connsiteX2425" fmla="*/ 653293 w 8023328"/>
              <a:gd name="connsiteY2425" fmla="*/ 782507 h 2380521"/>
              <a:gd name="connsiteX2426" fmla="*/ 667149 w 8023328"/>
              <a:gd name="connsiteY2426" fmla="*/ 796926 h 2380521"/>
              <a:gd name="connsiteX2427" fmla="*/ 653293 w 8023328"/>
              <a:gd name="connsiteY2427" fmla="*/ 812105 h 2380521"/>
              <a:gd name="connsiteX2428" fmla="*/ 640896 w 8023328"/>
              <a:gd name="connsiteY2428" fmla="*/ 796926 h 2380521"/>
              <a:gd name="connsiteX2429" fmla="*/ 653293 w 8023328"/>
              <a:gd name="connsiteY2429" fmla="*/ 782507 h 2380521"/>
              <a:gd name="connsiteX2430" fmla="*/ 584855 w 8023328"/>
              <a:gd name="connsiteY2430" fmla="*/ 782507 h 2380521"/>
              <a:gd name="connsiteX2431" fmla="*/ 599643 w 8023328"/>
              <a:gd name="connsiteY2431" fmla="*/ 796926 h 2380521"/>
              <a:gd name="connsiteX2432" fmla="*/ 584855 w 8023328"/>
              <a:gd name="connsiteY2432" fmla="*/ 812105 h 2380521"/>
              <a:gd name="connsiteX2433" fmla="*/ 570066 w 8023328"/>
              <a:gd name="connsiteY2433" fmla="*/ 796926 h 2380521"/>
              <a:gd name="connsiteX2434" fmla="*/ 584855 w 8023328"/>
              <a:gd name="connsiteY2434" fmla="*/ 782507 h 2380521"/>
              <a:gd name="connsiteX2435" fmla="*/ 513654 w 8023328"/>
              <a:gd name="connsiteY2435" fmla="*/ 782507 h 2380521"/>
              <a:gd name="connsiteX2436" fmla="*/ 528831 w 8023328"/>
              <a:gd name="connsiteY2436" fmla="*/ 796926 h 2380521"/>
              <a:gd name="connsiteX2437" fmla="*/ 513654 w 8023328"/>
              <a:gd name="connsiteY2437" fmla="*/ 812105 h 2380521"/>
              <a:gd name="connsiteX2438" fmla="*/ 499235 w 8023328"/>
              <a:gd name="connsiteY2438" fmla="*/ 796926 h 2380521"/>
              <a:gd name="connsiteX2439" fmla="*/ 513654 w 8023328"/>
              <a:gd name="connsiteY2439" fmla="*/ 782507 h 2380521"/>
              <a:gd name="connsiteX2440" fmla="*/ 439821 w 8023328"/>
              <a:gd name="connsiteY2440" fmla="*/ 782507 h 2380521"/>
              <a:gd name="connsiteX2441" fmla="*/ 454611 w 8023328"/>
              <a:gd name="connsiteY2441" fmla="*/ 796926 h 2380521"/>
              <a:gd name="connsiteX2442" fmla="*/ 439821 w 8023328"/>
              <a:gd name="connsiteY2442" fmla="*/ 812105 h 2380521"/>
              <a:gd name="connsiteX2443" fmla="*/ 425033 w 8023328"/>
              <a:gd name="connsiteY2443" fmla="*/ 796926 h 2380521"/>
              <a:gd name="connsiteX2444" fmla="*/ 439821 w 8023328"/>
              <a:gd name="connsiteY2444" fmla="*/ 782507 h 2380521"/>
              <a:gd name="connsiteX2445" fmla="*/ 4439056 w 8023328"/>
              <a:gd name="connsiteY2445" fmla="*/ 711678 h 2380521"/>
              <a:gd name="connsiteX2446" fmla="*/ 4451453 w 8023328"/>
              <a:gd name="connsiteY2446" fmla="*/ 724075 h 2380521"/>
              <a:gd name="connsiteX2447" fmla="*/ 4439056 w 8023328"/>
              <a:gd name="connsiteY2447" fmla="*/ 737932 h 2380521"/>
              <a:gd name="connsiteX2448" fmla="*/ 4425200 w 8023328"/>
              <a:gd name="connsiteY2448" fmla="*/ 724075 h 2380521"/>
              <a:gd name="connsiteX2449" fmla="*/ 4439056 w 8023328"/>
              <a:gd name="connsiteY2449" fmla="*/ 711678 h 2380521"/>
              <a:gd name="connsiteX2450" fmla="*/ 4366768 w 8023328"/>
              <a:gd name="connsiteY2450" fmla="*/ 711678 h 2380521"/>
              <a:gd name="connsiteX2451" fmla="*/ 4380624 w 8023328"/>
              <a:gd name="connsiteY2451" fmla="*/ 724075 h 2380521"/>
              <a:gd name="connsiteX2452" fmla="*/ 4366768 w 8023328"/>
              <a:gd name="connsiteY2452" fmla="*/ 737932 h 2380521"/>
              <a:gd name="connsiteX2453" fmla="*/ 4354371 w 8023328"/>
              <a:gd name="connsiteY2453" fmla="*/ 724075 h 2380521"/>
              <a:gd name="connsiteX2454" fmla="*/ 4366768 w 8023328"/>
              <a:gd name="connsiteY2454" fmla="*/ 711678 h 2380521"/>
              <a:gd name="connsiteX2455" fmla="*/ 4295937 w 8023328"/>
              <a:gd name="connsiteY2455" fmla="*/ 711678 h 2380521"/>
              <a:gd name="connsiteX2456" fmla="*/ 4309793 w 8023328"/>
              <a:gd name="connsiteY2456" fmla="*/ 724075 h 2380521"/>
              <a:gd name="connsiteX2457" fmla="*/ 4295937 w 8023328"/>
              <a:gd name="connsiteY2457" fmla="*/ 737932 h 2380521"/>
              <a:gd name="connsiteX2458" fmla="*/ 4283540 w 8023328"/>
              <a:gd name="connsiteY2458" fmla="*/ 724075 h 2380521"/>
              <a:gd name="connsiteX2459" fmla="*/ 4295937 w 8023328"/>
              <a:gd name="connsiteY2459" fmla="*/ 711678 h 2380521"/>
              <a:gd name="connsiteX2460" fmla="*/ 4225107 w 8023328"/>
              <a:gd name="connsiteY2460" fmla="*/ 711678 h 2380521"/>
              <a:gd name="connsiteX2461" fmla="*/ 4238963 w 8023328"/>
              <a:gd name="connsiteY2461" fmla="*/ 724075 h 2380521"/>
              <a:gd name="connsiteX2462" fmla="*/ 4225107 w 8023328"/>
              <a:gd name="connsiteY2462" fmla="*/ 737932 h 2380521"/>
              <a:gd name="connsiteX2463" fmla="*/ 4212710 w 8023328"/>
              <a:gd name="connsiteY2463" fmla="*/ 724075 h 2380521"/>
              <a:gd name="connsiteX2464" fmla="*/ 4225107 w 8023328"/>
              <a:gd name="connsiteY2464" fmla="*/ 711678 h 2380521"/>
              <a:gd name="connsiteX2465" fmla="*/ 4153295 w 8023328"/>
              <a:gd name="connsiteY2465" fmla="*/ 711678 h 2380521"/>
              <a:gd name="connsiteX2466" fmla="*/ 4168083 w 8023328"/>
              <a:gd name="connsiteY2466" fmla="*/ 724075 h 2380521"/>
              <a:gd name="connsiteX2467" fmla="*/ 4153295 w 8023328"/>
              <a:gd name="connsiteY2467" fmla="*/ 737932 h 2380521"/>
              <a:gd name="connsiteX2468" fmla="*/ 4138507 w 8023328"/>
              <a:gd name="connsiteY2468" fmla="*/ 724075 h 2380521"/>
              <a:gd name="connsiteX2469" fmla="*/ 4153295 w 8023328"/>
              <a:gd name="connsiteY2469" fmla="*/ 711678 h 2380521"/>
              <a:gd name="connsiteX2470" fmla="*/ 4082465 w 8023328"/>
              <a:gd name="connsiteY2470" fmla="*/ 711678 h 2380521"/>
              <a:gd name="connsiteX2471" fmla="*/ 4097254 w 8023328"/>
              <a:gd name="connsiteY2471" fmla="*/ 724075 h 2380521"/>
              <a:gd name="connsiteX2472" fmla="*/ 4082465 w 8023328"/>
              <a:gd name="connsiteY2472" fmla="*/ 737932 h 2380521"/>
              <a:gd name="connsiteX2473" fmla="*/ 4067676 w 8023328"/>
              <a:gd name="connsiteY2473" fmla="*/ 724075 h 2380521"/>
              <a:gd name="connsiteX2474" fmla="*/ 4082465 w 8023328"/>
              <a:gd name="connsiteY2474" fmla="*/ 711678 h 2380521"/>
              <a:gd name="connsiteX2475" fmla="*/ 4010703 w 8023328"/>
              <a:gd name="connsiteY2475" fmla="*/ 711678 h 2380521"/>
              <a:gd name="connsiteX2476" fmla="*/ 4023100 w 8023328"/>
              <a:gd name="connsiteY2476" fmla="*/ 724075 h 2380521"/>
              <a:gd name="connsiteX2477" fmla="*/ 4010703 w 8023328"/>
              <a:gd name="connsiteY2477" fmla="*/ 737932 h 2380521"/>
              <a:gd name="connsiteX2478" fmla="*/ 3996847 w 8023328"/>
              <a:gd name="connsiteY2478" fmla="*/ 724075 h 2380521"/>
              <a:gd name="connsiteX2479" fmla="*/ 4010703 w 8023328"/>
              <a:gd name="connsiteY2479" fmla="*/ 711678 h 2380521"/>
              <a:gd name="connsiteX2480" fmla="*/ 3939871 w 8023328"/>
              <a:gd name="connsiteY2480" fmla="*/ 711678 h 2380521"/>
              <a:gd name="connsiteX2481" fmla="*/ 3952268 w 8023328"/>
              <a:gd name="connsiteY2481" fmla="*/ 724075 h 2380521"/>
              <a:gd name="connsiteX2482" fmla="*/ 3939871 w 8023328"/>
              <a:gd name="connsiteY2482" fmla="*/ 737932 h 2380521"/>
              <a:gd name="connsiteX2483" fmla="*/ 3926015 w 8023328"/>
              <a:gd name="connsiteY2483" fmla="*/ 724075 h 2380521"/>
              <a:gd name="connsiteX2484" fmla="*/ 3939871 w 8023328"/>
              <a:gd name="connsiteY2484" fmla="*/ 711678 h 2380521"/>
              <a:gd name="connsiteX2485" fmla="*/ 3869042 w 8023328"/>
              <a:gd name="connsiteY2485" fmla="*/ 711678 h 2380521"/>
              <a:gd name="connsiteX2486" fmla="*/ 3881439 w 8023328"/>
              <a:gd name="connsiteY2486" fmla="*/ 724075 h 2380521"/>
              <a:gd name="connsiteX2487" fmla="*/ 3869042 w 8023328"/>
              <a:gd name="connsiteY2487" fmla="*/ 737932 h 2380521"/>
              <a:gd name="connsiteX2488" fmla="*/ 3855186 w 8023328"/>
              <a:gd name="connsiteY2488" fmla="*/ 724075 h 2380521"/>
              <a:gd name="connsiteX2489" fmla="*/ 3869042 w 8023328"/>
              <a:gd name="connsiteY2489" fmla="*/ 711678 h 2380521"/>
              <a:gd name="connsiteX2490" fmla="*/ 3796752 w 8023328"/>
              <a:gd name="connsiteY2490" fmla="*/ 711678 h 2380521"/>
              <a:gd name="connsiteX2491" fmla="*/ 3810608 w 8023328"/>
              <a:gd name="connsiteY2491" fmla="*/ 724075 h 2380521"/>
              <a:gd name="connsiteX2492" fmla="*/ 3796752 w 8023328"/>
              <a:gd name="connsiteY2492" fmla="*/ 737932 h 2380521"/>
              <a:gd name="connsiteX2493" fmla="*/ 3784355 w 8023328"/>
              <a:gd name="connsiteY2493" fmla="*/ 724075 h 2380521"/>
              <a:gd name="connsiteX2494" fmla="*/ 3796752 w 8023328"/>
              <a:gd name="connsiteY2494" fmla="*/ 711678 h 2380521"/>
              <a:gd name="connsiteX2495" fmla="*/ 3725922 w 8023328"/>
              <a:gd name="connsiteY2495" fmla="*/ 711678 h 2380521"/>
              <a:gd name="connsiteX2496" fmla="*/ 3739778 w 8023328"/>
              <a:gd name="connsiteY2496" fmla="*/ 724075 h 2380521"/>
              <a:gd name="connsiteX2497" fmla="*/ 3725922 w 8023328"/>
              <a:gd name="connsiteY2497" fmla="*/ 737932 h 2380521"/>
              <a:gd name="connsiteX2498" fmla="*/ 3713525 w 8023328"/>
              <a:gd name="connsiteY2498" fmla="*/ 724075 h 2380521"/>
              <a:gd name="connsiteX2499" fmla="*/ 3725922 w 8023328"/>
              <a:gd name="connsiteY2499" fmla="*/ 711678 h 2380521"/>
              <a:gd name="connsiteX2500" fmla="*/ 3655091 w 8023328"/>
              <a:gd name="connsiteY2500" fmla="*/ 711678 h 2380521"/>
              <a:gd name="connsiteX2501" fmla="*/ 3668947 w 8023328"/>
              <a:gd name="connsiteY2501" fmla="*/ 724075 h 2380521"/>
              <a:gd name="connsiteX2502" fmla="*/ 3655091 w 8023328"/>
              <a:gd name="connsiteY2502" fmla="*/ 737932 h 2380521"/>
              <a:gd name="connsiteX2503" fmla="*/ 3642694 w 8023328"/>
              <a:gd name="connsiteY2503" fmla="*/ 724075 h 2380521"/>
              <a:gd name="connsiteX2504" fmla="*/ 3655091 w 8023328"/>
              <a:gd name="connsiteY2504" fmla="*/ 711678 h 2380521"/>
              <a:gd name="connsiteX2505" fmla="*/ 3583280 w 8023328"/>
              <a:gd name="connsiteY2505" fmla="*/ 711678 h 2380521"/>
              <a:gd name="connsiteX2506" fmla="*/ 3598069 w 8023328"/>
              <a:gd name="connsiteY2506" fmla="*/ 724075 h 2380521"/>
              <a:gd name="connsiteX2507" fmla="*/ 3583280 w 8023328"/>
              <a:gd name="connsiteY2507" fmla="*/ 737932 h 2380521"/>
              <a:gd name="connsiteX2508" fmla="*/ 3568491 w 8023328"/>
              <a:gd name="connsiteY2508" fmla="*/ 724075 h 2380521"/>
              <a:gd name="connsiteX2509" fmla="*/ 3583280 w 8023328"/>
              <a:gd name="connsiteY2509" fmla="*/ 711678 h 2380521"/>
              <a:gd name="connsiteX2510" fmla="*/ 3512449 w 8023328"/>
              <a:gd name="connsiteY2510" fmla="*/ 711678 h 2380521"/>
              <a:gd name="connsiteX2511" fmla="*/ 3527237 w 8023328"/>
              <a:gd name="connsiteY2511" fmla="*/ 724075 h 2380521"/>
              <a:gd name="connsiteX2512" fmla="*/ 3512449 w 8023328"/>
              <a:gd name="connsiteY2512" fmla="*/ 737932 h 2380521"/>
              <a:gd name="connsiteX2513" fmla="*/ 3497661 w 8023328"/>
              <a:gd name="connsiteY2513" fmla="*/ 724075 h 2380521"/>
              <a:gd name="connsiteX2514" fmla="*/ 3512449 w 8023328"/>
              <a:gd name="connsiteY2514" fmla="*/ 711678 h 2380521"/>
              <a:gd name="connsiteX2515" fmla="*/ 3441619 w 8023328"/>
              <a:gd name="connsiteY2515" fmla="*/ 711678 h 2380521"/>
              <a:gd name="connsiteX2516" fmla="*/ 3456408 w 8023328"/>
              <a:gd name="connsiteY2516" fmla="*/ 724075 h 2380521"/>
              <a:gd name="connsiteX2517" fmla="*/ 3441619 w 8023328"/>
              <a:gd name="connsiteY2517" fmla="*/ 737932 h 2380521"/>
              <a:gd name="connsiteX2518" fmla="*/ 3426830 w 8023328"/>
              <a:gd name="connsiteY2518" fmla="*/ 724075 h 2380521"/>
              <a:gd name="connsiteX2519" fmla="*/ 3441619 w 8023328"/>
              <a:gd name="connsiteY2519" fmla="*/ 711678 h 2380521"/>
              <a:gd name="connsiteX2520" fmla="*/ 3369857 w 8023328"/>
              <a:gd name="connsiteY2520" fmla="*/ 711678 h 2380521"/>
              <a:gd name="connsiteX2521" fmla="*/ 3382254 w 8023328"/>
              <a:gd name="connsiteY2521" fmla="*/ 724075 h 2380521"/>
              <a:gd name="connsiteX2522" fmla="*/ 3369857 w 8023328"/>
              <a:gd name="connsiteY2522" fmla="*/ 737932 h 2380521"/>
              <a:gd name="connsiteX2523" fmla="*/ 3356001 w 8023328"/>
              <a:gd name="connsiteY2523" fmla="*/ 724075 h 2380521"/>
              <a:gd name="connsiteX2524" fmla="*/ 3369857 w 8023328"/>
              <a:gd name="connsiteY2524" fmla="*/ 711678 h 2380521"/>
              <a:gd name="connsiteX2525" fmla="*/ 3299086 w 8023328"/>
              <a:gd name="connsiteY2525" fmla="*/ 711678 h 2380521"/>
              <a:gd name="connsiteX2526" fmla="*/ 3311485 w 8023328"/>
              <a:gd name="connsiteY2526" fmla="*/ 724075 h 2380521"/>
              <a:gd name="connsiteX2527" fmla="*/ 3299086 w 8023328"/>
              <a:gd name="connsiteY2527" fmla="*/ 737932 h 2380521"/>
              <a:gd name="connsiteX2528" fmla="*/ 3285234 w 8023328"/>
              <a:gd name="connsiteY2528" fmla="*/ 724075 h 2380521"/>
              <a:gd name="connsiteX2529" fmla="*/ 3299086 w 8023328"/>
              <a:gd name="connsiteY2529" fmla="*/ 711678 h 2380521"/>
              <a:gd name="connsiteX2530" fmla="*/ 3228255 w 8023328"/>
              <a:gd name="connsiteY2530" fmla="*/ 711678 h 2380521"/>
              <a:gd name="connsiteX2531" fmla="*/ 3240654 w 8023328"/>
              <a:gd name="connsiteY2531" fmla="*/ 724075 h 2380521"/>
              <a:gd name="connsiteX2532" fmla="*/ 3228255 w 8023328"/>
              <a:gd name="connsiteY2532" fmla="*/ 737932 h 2380521"/>
              <a:gd name="connsiteX2533" fmla="*/ 3214398 w 8023328"/>
              <a:gd name="connsiteY2533" fmla="*/ 724075 h 2380521"/>
              <a:gd name="connsiteX2534" fmla="*/ 3228255 w 8023328"/>
              <a:gd name="connsiteY2534" fmla="*/ 711678 h 2380521"/>
              <a:gd name="connsiteX2535" fmla="*/ 3152594 w 8023328"/>
              <a:gd name="connsiteY2535" fmla="*/ 711678 h 2380521"/>
              <a:gd name="connsiteX2536" fmla="*/ 3166451 w 8023328"/>
              <a:gd name="connsiteY2536" fmla="*/ 724075 h 2380521"/>
              <a:gd name="connsiteX2537" fmla="*/ 3152594 w 8023328"/>
              <a:gd name="connsiteY2537" fmla="*/ 737932 h 2380521"/>
              <a:gd name="connsiteX2538" fmla="*/ 3140198 w 8023328"/>
              <a:gd name="connsiteY2538" fmla="*/ 725534 h 2380521"/>
              <a:gd name="connsiteX2539" fmla="*/ 3152594 w 8023328"/>
              <a:gd name="connsiteY2539" fmla="*/ 711678 h 2380521"/>
              <a:gd name="connsiteX2540" fmla="*/ 3081763 w 8023328"/>
              <a:gd name="connsiteY2540" fmla="*/ 711678 h 2380521"/>
              <a:gd name="connsiteX2541" fmla="*/ 3095617 w 8023328"/>
              <a:gd name="connsiteY2541" fmla="*/ 725534 h 2380521"/>
              <a:gd name="connsiteX2542" fmla="*/ 3081763 w 8023328"/>
              <a:gd name="connsiteY2542" fmla="*/ 737932 h 2380521"/>
              <a:gd name="connsiteX2543" fmla="*/ 3069364 w 8023328"/>
              <a:gd name="connsiteY2543" fmla="*/ 725534 h 2380521"/>
              <a:gd name="connsiteX2544" fmla="*/ 3081763 w 8023328"/>
              <a:gd name="connsiteY2544" fmla="*/ 711678 h 2380521"/>
              <a:gd name="connsiteX2545" fmla="*/ 3013707 w 8023328"/>
              <a:gd name="connsiteY2545" fmla="*/ 711678 h 2380521"/>
              <a:gd name="connsiteX2546" fmla="*/ 3028128 w 8023328"/>
              <a:gd name="connsiteY2546" fmla="*/ 725534 h 2380521"/>
              <a:gd name="connsiteX2547" fmla="*/ 3013707 w 8023328"/>
              <a:gd name="connsiteY2547" fmla="*/ 737932 h 2380521"/>
              <a:gd name="connsiteX2548" fmla="*/ 2998531 w 8023328"/>
              <a:gd name="connsiteY2548" fmla="*/ 725534 h 2380521"/>
              <a:gd name="connsiteX2549" fmla="*/ 3013707 w 8023328"/>
              <a:gd name="connsiteY2549" fmla="*/ 711678 h 2380521"/>
              <a:gd name="connsiteX2550" fmla="*/ 2942485 w 8023328"/>
              <a:gd name="connsiteY2550" fmla="*/ 711678 h 2380521"/>
              <a:gd name="connsiteX2551" fmla="*/ 2957280 w 8023328"/>
              <a:gd name="connsiteY2551" fmla="*/ 725534 h 2380521"/>
              <a:gd name="connsiteX2552" fmla="*/ 2942485 w 8023328"/>
              <a:gd name="connsiteY2552" fmla="*/ 737932 h 2380521"/>
              <a:gd name="connsiteX2553" fmla="*/ 2927700 w 8023328"/>
              <a:gd name="connsiteY2553" fmla="*/ 725534 h 2380521"/>
              <a:gd name="connsiteX2554" fmla="*/ 2942485 w 8023328"/>
              <a:gd name="connsiteY2554" fmla="*/ 711678 h 2380521"/>
              <a:gd name="connsiteX2555" fmla="*/ 1440620 w 8023328"/>
              <a:gd name="connsiteY2555" fmla="*/ 711678 h 2380521"/>
              <a:gd name="connsiteX2556" fmla="*/ 1453017 w 8023328"/>
              <a:gd name="connsiteY2556" fmla="*/ 726466 h 2380521"/>
              <a:gd name="connsiteX2557" fmla="*/ 1440620 w 8023328"/>
              <a:gd name="connsiteY2557" fmla="*/ 741255 h 2380521"/>
              <a:gd name="connsiteX2558" fmla="*/ 1426765 w 8023328"/>
              <a:gd name="connsiteY2558" fmla="*/ 726466 h 2380521"/>
              <a:gd name="connsiteX2559" fmla="*/ 1440620 w 8023328"/>
              <a:gd name="connsiteY2559" fmla="*/ 711678 h 2380521"/>
              <a:gd name="connsiteX2560" fmla="*/ 1368338 w 8023328"/>
              <a:gd name="connsiteY2560" fmla="*/ 711678 h 2380521"/>
              <a:gd name="connsiteX2561" fmla="*/ 1382190 w 8023328"/>
              <a:gd name="connsiteY2561" fmla="*/ 726466 h 2380521"/>
              <a:gd name="connsiteX2562" fmla="*/ 1368338 w 8023328"/>
              <a:gd name="connsiteY2562" fmla="*/ 741255 h 2380521"/>
              <a:gd name="connsiteX2563" fmla="*/ 1355939 w 8023328"/>
              <a:gd name="connsiteY2563" fmla="*/ 726466 h 2380521"/>
              <a:gd name="connsiteX2564" fmla="*/ 1368338 w 8023328"/>
              <a:gd name="connsiteY2564" fmla="*/ 711678 h 2380521"/>
              <a:gd name="connsiteX2565" fmla="*/ 1297509 w 8023328"/>
              <a:gd name="connsiteY2565" fmla="*/ 711678 h 2380521"/>
              <a:gd name="connsiteX2566" fmla="*/ 1311366 w 8023328"/>
              <a:gd name="connsiteY2566" fmla="*/ 726466 h 2380521"/>
              <a:gd name="connsiteX2567" fmla="*/ 1297509 w 8023328"/>
              <a:gd name="connsiteY2567" fmla="*/ 741255 h 2380521"/>
              <a:gd name="connsiteX2568" fmla="*/ 1285113 w 8023328"/>
              <a:gd name="connsiteY2568" fmla="*/ 726466 h 2380521"/>
              <a:gd name="connsiteX2569" fmla="*/ 1297509 w 8023328"/>
              <a:gd name="connsiteY2569" fmla="*/ 711678 h 2380521"/>
              <a:gd name="connsiteX2570" fmla="*/ 1226678 w 8023328"/>
              <a:gd name="connsiteY2570" fmla="*/ 711678 h 2380521"/>
              <a:gd name="connsiteX2571" fmla="*/ 1240535 w 8023328"/>
              <a:gd name="connsiteY2571" fmla="*/ 726466 h 2380521"/>
              <a:gd name="connsiteX2572" fmla="*/ 1226678 w 8023328"/>
              <a:gd name="connsiteY2572" fmla="*/ 741255 h 2380521"/>
              <a:gd name="connsiteX2573" fmla="*/ 1214288 w 8023328"/>
              <a:gd name="connsiteY2573" fmla="*/ 726466 h 2380521"/>
              <a:gd name="connsiteX2574" fmla="*/ 1226678 w 8023328"/>
              <a:gd name="connsiteY2574" fmla="*/ 711678 h 2380521"/>
              <a:gd name="connsiteX2575" fmla="*/ 1154874 w 8023328"/>
              <a:gd name="connsiteY2575" fmla="*/ 711678 h 2380521"/>
              <a:gd name="connsiteX2576" fmla="*/ 1169663 w 8023328"/>
              <a:gd name="connsiteY2576" fmla="*/ 726466 h 2380521"/>
              <a:gd name="connsiteX2577" fmla="*/ 1154874 w 8023328"/>
              <a:gd name="connsiteY2577" fmla="*/ 741255 h 2380521"/>
              <a:gd name="connsiteX2578" fmla="*/ 1140086 w 8023328"/>
              <a:gd name="connsiteY2578" fmla="*/ 726466 h 2380521"/>
              <a:gd name="connsiteX2579" fmla="*/ 1154874 w 8023328"/>
              <a:gd name="connsiteY2579" fmla="*/ 711678 h 2380521"/>
              <a:gd name="connsiteX2580" fmla="*/ 1084045 w 8023328"/>
              <a:gd name="connsiteY2580" fmla="*/ 711678 h 2380521"/>
              <a:gd name="connsiteX2581" fmla="*/ 1098833 w 8023328"/>
              <a:gd name="connsiteY2581" fmla="*/ 726466 h 2380521"/>
              <a:gd name="connsiteX2582" fmla="*/ 1084045 w 8023328"/>
              <a:gd name="connsiteY2582" fmla="*/ 741255 h 2380521"/>
              <a:gd name="connsiteX2583" fmla="*/ 1069255 w 8023328"/>
              <a:gd name="connsiteY2583" fmla="*/ 726466 h 2380521"/>
              <a:gd name="connsiteX2584" fmla="*/ 1084045 w 8023328"/>
              <a:gd name="connsiteY2584" fmla="*/ 711678 h 2380521"/>
              <a:gd name="connsiteX2585" fmla="*/ 1013599 w 8023328"/>
              <a:gd name="connsiteY2585" fmla="*/ 711678 h 2380521"/>
              <a:gd name="connsiteX2586" fmla="*/ 1028021 w 8023328"/>
              <a:gd name="connsiteY2586" fmla="*/ 726466 h 2380521"/>
              <a:gd name="connsiteX2587" fmla="*/ 1013599 w 8023328"/>
              <a:gd name="connsiteY2587" fmla="*/ 741255 h 2380521"/>
              <a:gd name="connsiteX2588" fmla="*/ 998423 w 8023328"/>
              <a:gd name="connsiteY2588" fmla="*/ 726466 h 2380521"/>
              <a:gd name="connsiteX2589" fmla="*/ 1013599 w 8023328"/>
              <a:gd name="connsiteY2589" fmla="*/ 711678 h 2380521"/>
              <a:gd name="connsiteX2590" fmla="*/ 941452 w 8023328"/>
              <a:gd name="connsiteY2590" fmla="*/ 711678 h 2380521"/>
              <a:gd name="connsiteX2591" fmla="*/ 953848 w 8023328"/>
              <a:gd name="connsiteY2591" fmla="*/ 726466 h 2380521"/>
              <a:gd name="connsiteX2592" fmla="*/ 941452 w 8023328"/>
              <a:gd name="connsiteY2592" fmla="*/ 741255 h 2380521"/>
              <a:gd name="connsiteX2593" fmla="*/ 927596 w 8023328"/>
              <a:gd name="connsiteY2593" fmla="*/ 726466 h 2380521"/>
              <a:gd name="connsiteX2594" fmla="*/ 941452 w 8023328"/>
              <a:gd name="connsiteY2594" fmla="*/ 711678 h 2380521"/>
              <a:gd name="connsiteX2595" fmla="*/ 870620 w 8023328"/>
              <a:gd name="connsiteY2595" fmla="*/ 711678 h 2380521"/>
              <a:gd name="connsiteX2596" fmla="*/ 883018 w 8023328"/>
              <a:gd name="connsiteY2596" fmla="*/ 726466 h 2380521"/>
              <a:gd name="connsiteX2597" fmla="*/ 870620 w 8023328"/>
              <a:gd name="connsiteY2597" fmla="*/ 741255 h 2380521"/>
              <a:gd name="connsiteX2598" fmla="*/ 856764 w 8023328"/>
              <a:gd name="connsiteY2598" fmla="*/ 726466 h 2380521"/>
              <a:gd name="connsiteX2599" fmla="*/ 870620 w 8023328"/>
              <a:gd name="connsiteY2599" fmla="*/ 711678 h 2380521"/>
              <a:gd name="connsiteX2600" fmla="*/ 798331 w 8023328"/>
              <a:gd name="connsiteY2600" fmla="*/ 711678 h 2380521"/>
              <a:gd name="connsiteX2601" fmla="*/ 812189 w 8023328"/>
              <a:gd name="connsiteY2601" fmla="*/ 726466 h 2380521"/>
              <a:gd name="connsiteX2602" fmla="*/ 798331 w 8023328"/>
              <a:gd name="connsiteY2602" fmla="*/ 741255 h 2380521"/>
              <a:gd name="connsiteX2603" fmla="*/ 785934 w 8023328"/>
              <a:gd name="connsiteY2603" fmla="*/ 726466 h 2380521"/>
              <a:gd name="connsiteX2604" fmla="*/ 798331 w 8023328"/>
              <a:gd name="connsiteY2604" fmla="*/ 711678 h 2380521"/>
              <a:gd name="connsiteX2605" fmla="*/ 724129 w 8023328"/>
              <a:gd name="connsiteY2605" fmla="*/ 711678 h 2380521"/>
              <a:gd name="connsiteX2606" fmla="*/ 737986 w 8023328"/>
              <a:gd name="connsiteY2606" fmla="*/ 726466 h 2380521"/>
              <a:gd name="connsiteX2607" fmla="*/ 724129 w 8023328"/>
              <a:gd name="connsiteY2607" fmla="*/ 741255 h 2380521"/>
              <a:gd name="connsiteX2608" fmla="*/ 711732 w 8023328"/>
              <a:gd name="connsiteY2608" fmla="*/ 726466 h 2380521"/>
              <a:gd name="connsiteX2609" fmla="*/ 724129 w 8023328"/>
              <a:gd name="connsiteY2609" fmla="*/ 711678 h 2380521"/>
              <a:gd name="connsiteX2610" fmla="*/ 653298 w 8023328"/>
              <a:gd name="connsiteY2610" fmla="*/ 711678 h 2380521"/>
              <a:gd name="connsiteX2611" fmla="*/ 667154 w 8023328"/>
              <a:gd name="connsiteY2611" fmla="*/ 726466 h 2380521"/>
              <a:gd name="connsiteX2612" fmla="*/ 653298 w 8023328"/>
              <a:gd name="connsiteY2612" fmla="*/ 741255 h 2380521"/>
              <a:gd name="connsiteX2613" fmla="*/ 640901 w 8023328"/>
              <a:gd name="connsiteY2613" fmla="*/ 726466 h 2380521"/>
              <a:gd name="connsiteX2614" fmla="*/ 653298 w 8023328"/>
              <a:gd name="connsiteY2614" fmla="*/ 711678 h 2380521"/>
              <a:gd name="connsiteX2615" fmla="*/ 584861 w 8023328"/>
              <a:gd name="connsiteY2615" fmla="*/ 711678 h 2380521"/>
              <a:gd name="connsiteX2616" fmla="*/ 599648 w 8023328"/>
              <a:gd name="connsiteY2616" fmla="*/ 726466 h 2380521"/>
              <a:gd name="connsiteX2617" fmla="*/ 584861 w 8023328"/>
              <a:gd name="connsiteY2617" fmla="*/ 741255 h 2380521"/>
              <a:gd name="connsiteX2618" fmla="*/ 570071 w 8023328"/>
              <a:gd name="connsiteY2618" fmla="*/ 726466 h 2380521"/>
              <a:gd name="connsiteX2619" fmla="*/ 584861 w 8023328"/>
              <a:gd name="connsiteY2619" fmla="*/ 711678 h 2380521"/>
              <a:gd name="connsiteX2620" fmla="*/ 513660 w 8023328"/>
              <a:gd name="connsiteY2620" fmla="*/ 711678 h 2380521"/>
              <a:gd name="connsiteX2621" fmla="*/ 528837 w 8023328"/>
              <a:gd name="connsiteY2621" fmla="*/ 726466 h 2380521"/>
              <a:gd name="connsiteX2622" fmla="*/ 513660 w 8023328"/>
              <a:gd name="connsiteY2622" fmla="*/ 741255 h 2380521"/>
              <a:gd name="connsiteX2623" fmla="*/ 499241 w 8023328"/>
              <a:gd name="connsiteY2623" fmla="*/ 726466 h 2380521"/>
              <a:gd name="connsiteX2624" fmla="*/ 513660 w 8023328"/>
              <a:gd name="connsiteY2624" fmla="*/ 711678 h 2380521"/>
              <a:gd name="connsiteX2625" fmla="*/ 439826 w 8023328"/>
              <a:gd name="connsiteY2625" fmla="*/ 711678 h 2380521"/>
              <a:gd name="connsiteX2626" fmla="*/ 454616 w 8023328"/>
              <a:gd name="connsiteY2626" fmla="*/ 726466 h 2380521"/>
              <a:gd name="connsiteX2627" fmla="*/ 439826 w 8023328"/>
              <a:gd name="connsiteY2627" fmla="*/ 741255 h 2380521"/>
              <a:gd name="connsiteX2628" fmla="*/ 425038 w 8023328"/>
              <a:gd name="connsiteY2628" fmla="*/ 726466 h 2380521"/>
              <a:gd name="connsiteX2629" fmla="*/ 439826 w 8023328"/>
              <a:gd name="connsiteY2629" fmla="*/ 711678 h 2380521"/>
              <a:gd name="connsiteX2630" fmla="*/ 368064 w 8023328"/>
              <a:gd name="connsiteY2630" fmla="*/ 711678 h 2380521"/>
              <a:gd name="connsiteX2631" fmla="*/ 380462 w 8023328"/>
              <a:gd name="connsiteY2631" fmla="*/ 726466 h 2380521"/>
              <a:gd name="connsiteX2632" fmla="*/ 368064 w 8023328"/>
              <a:gd name="connsiteY2632" fmla="*/ 741255 h 2380521"/>
              <a:gd name="connsiteX2633" fmla="*/ 354207 w 8023328"/>
              <a:gd name="connsiteY2633" fmla="*/ 726466 h 2380521"/>
              <a:gd name="connsiteX2634" fmla="*/ 368064 w 8023328"/>
              <a:gd name="connsiteY2634" fmla="*/ 711678 h 2380521"/>
              <a:gd name="connsiteX2635" fmla="*/ 297232 w 8023328"/>
              <a:gd name="connsiteY2635" fmla="*/ 711678 h 2380521"/>
              <a:gd name="connsiteX2636" fmla="*/ 309630 w 8023328"/>
              <a:gd name="connsiteY2636" fmla="*/ 726466 h 2380521"/>
              <a:gd name="connsiteX2637" fmla="*/ 297232 w 8023328"/>
              <a:gd name="connsiteY2637" fmla="*/ 741255 h 2380521"/>
              <a:gd name="connsiteX2638" fmla="*/ 283376 w 8023328"/>
              <a:gd name="connsiteY2638" fmla="*/ 726466 h 2380521"/>
              <a:gd name="connsiteX2639" fmla="*/ 297232 w 8023328"/>
              <a:gd name="connsiteY2639" fmla="*/ 711678 h 2380521"/>
              <a:gd name="connsiteX2640" fmla="*/ 226403 w 8023328"/>
              <a:gd name="connsiteY2640" fmla="*/ 711678 h 2380521"/>
              <a:gd name="connsiteX2641" fmla="*/ 238801 w 8023328"/>
              <a:gd name="connsiteY2641" fmla="*/ 726466 h 2380521"/>
              <a:gd name="connsiteX2642" fmla="*/ 226403 w 8023328"/>
              <a:gd name="connsiteY2642" fmla="*/ 741255 h 2380521"/>
              <a:gd name="connsiteX2643" fmla="*/ 212548 w 8023328"/>
              <a:gd name="connsiteY2643" fmla="*/ 726466 h 2380521"/>
              <a:gd name="connsiteX2644" fmla="*/ 226403 w 8023328"/>
              <a:gd name="connsiteY2644" fmla="*/ 711678 h 2380521"/>
              <a:gd name="connsiteX2645" fmla="*/ 154106 w 8023328"/>
              <a:gd name="connsiteY2645" fmla="*/ 711678 h 2380521"/>
              <a:gd name="connsiteX2646" fmla="*/ 167962 w 8023328"/>
              <a:gd name="connsiteY2646" fmla="*/ 726466 h 2380521"/>
              <a:gd name="connsiteX2647" fmla="*/ 154106 w 8023328"/>
              <a:gd name="connsiteY2647" fmla="*/ 741255 h 2380521"/>
              <a:gd name="connsiteX2648" fmla="*/ 141708 w 8023328"/>
              <a:gd name="connsiteY2648" fmla="*/ 726466 h 2380521"/>
              <a:gd name="connsiteX2649" fmla="*/ 154106 w 8023328"/>
              <a:gd name="connsiteY2649" fmla="*/ 711678 h 2380521"/>
              <a:gd name="connsiteX2650" fmla="*/ 4227498 w 8023328"/>
              <a:gd name="connsiteY2650" fmla="*/ 640846 h 2380521"/>
              <a:gd name="connsiteX2651" fmla="*/ 4242286 w 8023328"/>
              <a:gd name="connsiteY2651" fmla="*/ 653243 h 2380521"/>
              <a:gd name="connsiteX2652" fmla="*/ 4227498 w 8023328"/>
              <a:gd name="connsiteY2652" fmla="*/ 667100 h 2380521"/>
              <a:gd name="connsiteX2653" fmla="*/ 4212710 w 8023328"/>
              <a:gd name="connsiteY2653" fmla="*/ 653243 h 2380521"/>
              <a:gd name="connsiteX2654" fmla="*/ 4227498 w 8023328"/>
              <a:gd name="connsiteY2654" fmla="*/ 640846 h 2380521"/>
              <a:gd name="connsiteX2655" fmla="*/ 4153295 w 8023328"/>
              <a:gd name="connsiteY2655" fmla="*/ 640846 h 2380521"/>
              <a:gd name="connsiteX2656" fmla="*/ 4168083 w 8023328"/>
              <a:gd name="connsiteY2656" fmla="*/ 653243 h 2380521"/>
              <a:gd name="connsiteX2657" fmla="*/ 4153295 w 8023328"/>
              <a:gd name="connsiteY2657" fmla="*/ 667100 h 2380521"/>
              <a:gd name="connsiteX2658" fmla="*/ 4138507 w 8023328"/>
              <a:gd name="connsiteY2658" fmla="*/ 653243 h 2380521"/>
              <a:gd name="connsiteX2659" fmla="*/ 4153295 w 8023328"/>
              <a:gd name="connsiteY2659" fmla="*/ 640846 h 2380521"/>
              <a:gd name="connsiteX2660" fmla="*/ 4082465 w 8023328"/>
              <a:gd name="connsiteY2660" fmla="*/ 640846 h 2380521"/>
              <a:gd name="connsiteX2661" fmla="*/ 4097254 w 8023328"/>
              <a:gd name="connsiteY2661" fmla="*/ 653243 h 2380521"/>
              <a:gd name="connsiteX2662" fmla="*/ 4082465 w 8023328"/>
              <a:gd name="connsiteY2662" fmla="*/ 667100 h 2380521"/>
              <a:gd name="connsiteX2663" fmla="*/ 4067676 w 8023328"/>
              <a:gd name="connsiteY2663" fmla="*/ 653243 h 2380521"/>
              <a:gd name="connsiteX2664" fmla="*/ 4082465 w 8023328"/>
              <a:gd name="connsiteY2664" fmla="*/ 640846 h 2380521"/>
              <a:gd name="connsiteX2665" fmla="*/ 4010703 w 8023328"/>
              <a:gd name="connsiteY2665" fmla="*/ 640846 h 2380521"/>
              <a:gd name="connsiteX2666" fmla="*/ 4023100 w 8023328"/>
              <a:gd name="connsiteY2666" fmla="*/ 653243 h 2380521"/>
              <a:gd name="connsiteX2667" fmla="*/ 4010703 w 8023328"/>
              <a:gd name="connsiteY2667" fmla="*/ 667100 h 2380521"/>
              <a:gd name="connsiteX2668" fmla="*/ 3996847 w 8023328"/>
              <a:gd name="connsiteY2668" fmla="*/ 653243 h 2380521"/>
              <a:gd name="connsiteX2669" fmla="*/ 4010703 w 8023328"/>
              <a:gd name="connsiteY2669" fmla="*/ 640846 h 2380521"/>
              <a:gd name="connsiteX2670" fmla="*/ 3939871 w 8023328"/>
              <a:gd name="connsiteY2670" fmla="*/ 640846 h 2380521"/>
              <a:gd name="connsiteX2671" fmla="*/ 3952268 w 8023328"/>
              <a:gd name="connsiteY2671" fmla="*/ 653243 h 2380521"/>
              <a:gd name="connsiteX2672" fmla="*/ 3939871 w 8023328"/>
              <a:gd name="connsiteY2672" fmla="*/ 667100 h 2380521"/>
              <a:gd name="connsiteX2673" fmla="*/ 3926015 w 8023328"/>
              <a:gd name="connsiteY2673" fmla="*/ 653243 h 2380521"/>
              <a:gd name="connsiteX2674" fmla="*/ 3939871 w 8023328"/>
              <a:gd name="connsiteY2674" fmla="*/ 640846 h 2380521"/>
              <a:gd name="connsiteX2675" fmla="*/ 3869042 w 8023328"/>
              <a:gd name="connsiteY2675" fmla="*/ 640846 h 2380521"/>
              <a:gd name="connsiteX2676" fmla="*/ 3881439 w 8023328"/>
              <a:gd name="connsiteY2676" fmla="*/ 653243 h 2380521"/>
              <a:gd name="connsiteX2677" fmla="*/ 3869042 w 8023328"/>
              <a:gd name="connsiteY2677" fmla="*/ 667100 h 2380521"/>
              <a:gd name="connsiteX2678" fmla="*/ 3855186 w 8023328"/>
              <a:gd name="connsiteY2678" fmla="*/ 653243 h 2380521"/>
              <a:gd name="connsiteX2679" fmla="*/ 3869042 w 8023328"/>
              <a:gd name="connsiteY2679" fmla="*/ 640846 h 2380521"/>
              <a:gd name="connsiteX2680" fmla="*/ 3796752 w 8023328"/>
              <a:gd name="connsiteY2680" fmla="*/ 640846 h 2380521"/>
              <a:gd name="connsiteX2681" fmla="*/ 3810608 w 8023328"/>
              <a:gd name="connsiteY2681" fmla="*/ 653243 h 2380521"/>
              <a:gd name="connsiteX2682" fmla="*/ 3796752 w 8023328"/>
              <a:gd name="connsiteY2682" fmla="*/ 667100 h 2380521"/>
              <a:gd name="connsiteX2683" fmla="*/ 3784355 w 8023328"/>
              <a:gd name="connsiteY2683" fmla="*/ 653243 h 2380521"/>
              <a:gd name="connsiteX2684" fmla="*/ 3796752 w 8023328"/>
              <a:gd name="connsiteY2684" fmla="*/ 640846 h 2380521"/>
              <a:gd name="connsiteX2685" fmla="*/ 3725922 w 8023328"/>
              <a:gd name="connsiteY2685" fmla="*/ 640846 h 2380521"/>
              <a:gd name="connsiteX2686" fmla="*/ 3739778 w 8023328"/>
              <a:gd name="connsiteY2686" fmla="*/ 653243 h 2380521"/>
              <a:gd name="connsiteX2687" fmla="*/ 3725922 w 8023328"/>
              <a:gd name="connsiteY2687" fmla="*/ 667100 h 2380521"/>
              <a:gd name="connsiteX2688" fmla="*/ 3713525 w 8023328"/>
              <a:gd name="connsiteY2688" fmla="*/ 653243 h 2380521"/>
              <a:gd name="connsiteX2689" fmla="*/ 3725922 w 8023328"/>
              <a:gd name="connsiteY2689" fmla="*/ 640846 h 2380521"/>
              <a:gd name="connsiteX2690" fmla="*/ 3655091 w 8023328"/>
              <a:gd name="connsiteY2690" fmla="*/ 640846 h 2380521"/>
              <a:gd name="connsiteX2691" fmla="*/ 3668947 w 8023328"/>
              <a:gd name="connsiteY2691" fmla="*/ 653243 h 2380521"/>
              <a:gd name="connsiteX2692" fmla="*/ 3655091 w 8023328"/>
              <a:gd name="connsiteY2692" fmla="*/ 667100 h 2380521"/>
              <a:gd name="connsiteX2693" fmla="*/ 3642694 w 8023328"/>
              <a:gd name="connsiteY2693" fmla="*/ 653243 h 2380521"/>
              <a:gd name="connsiteX2694" fmla="*/ 3655091 w 8023328"/>
              <a:gd name="connsiteY2694" fmla="*/ 640846 h 2380521"/>
              <a:gd name="connsiteX2695" fmla="*/ 3583280 w 8023328"/>
              <a:gd name="connsiteY2695" fmla="*/ 640846 h 2380521"/>
              <a:gd name="connsiteX2696" fmla="*/ 3598069 w 8023328"/>
              <a:gd name="connsiteY2696" fmla="*/ 653243 h 2380521"/>
              <a:gd name="connsiteX2697" fmla="*/ 3583280 w 8023328"/>
              <a:gd name="connsiteY2697" fmla="*/ 667100 h 2380521"/>
              <a:gd name="connsiteX2698" fmla="*/ 3568491 w 8023328"/>
              <a:gd name="connsiteY2698" fmla="*/ 653243 h 2380521"/>
              <a:gd name="connsiteX2699" fmla="*/ 3583280 w 8023328"/>
              <a:gd name="connsiteY2699" fmla="*/ 640846 h 2380521"/>
              <a:gd name="connsiteX2700" fmla="*/ 3512449 w 8023328"/>
              <a:gd name="connsiteY2700" fmla="*/ 640846 h 2380521"/>
              <a:gd name="connsiteX2701" fmla="*/ 3527237 w 8023328"/>
              <a:gd name="connsiteY2701" fmla="*/ 653243 h 2380521"/>
              <a:gd name="connsiteX2702" fmla="*/ 3512449 w 8023328"/>
              <a:gd name="connsiteY2702" fmla="*/ 667100 h 2380521"/>
              <a:gd name="connsiteX2703" fmla="*/ 3497661 w 8023328"/>
              <a:gd name="connsiteY2703" fmla="*/ 653243 h 2380521"/>
              <a:gd name="connsiteX2704" fmla="*/ 3512449 w 8023328"/>
              <a:gd name="connsiteY2704" fmla="*/ 640846 h 2380521"/>
              <a:gd name="connsiteX2705" fmla="*/ 3441619 w 8023328"/>
              <a:gd name="connsiteY2705" fmla="*/ 640846 h 2380521"/>
              <a:gd name="connsiteX2706" fmla="*/ 3456408 w 8023328"/>
              <a:gd name="connsiteY2706" fmla="*/ 653243 h 2380521"/>
              <a:gd name="connsiteX2707" fmla="*/ 3441619 w 8023328"/>
              <a:gd name="connsiteY2707" fmla="*/ 667100 h 2380521"/>
              <a:gd name="connsiteX2708" fmla="*/ 3426830 w 8023328"/>
              <a:gd name="connsiteY2708" fmla="*/ 653243 h 2380521"/>
              <a:gd name="connsiteX2709" fmla="*/ 3441619 w 8023328"/>
              <a:gd name="connsiteY2709" fmla="*/ 640846 h 2380521"/>
              <a:gd name="connsiteX2710" fmla="*/ 3369857 w 8023328"/>
              <a:gd name="connsiteY2710" fmla="*/ 640846 h 2380521"/>
              <a:gd name="connsiteX2711" fmla="*/ 3382254 w 8023328"/>
              <a:gd name="connsiteY2711" fmla="*/ 653243 h 2380521"/>
              <a:gd name="connsiteX2712" fmla="*/ 3369857 w 8023328"/>
              <a:gd name="connsiteY2712" fmla="*/ 667100 h 2380521"/>
              <a:gd name="connsiteX2713" fmla="*/ 3356001 w 8023328"/>
              <a:gd name="connsiteY2713" fmla="*/ 653243 h 2380521"/>
              <a:gd name="connsiteX2714" fmla="*/ 3369857 w 8023328"/>
              <a:gd name="connsiteY2714" fmla="*/ 640846 h 2380521"/>
              <a:gd name="connsiteX2715" fmla="*/ 3299091 w 8023328"/>
              <a:gd name="connsiteY2715" fmla="*/ 640846 h 2380521"/>
              <a:gd name="connsiteX2716" fmla="*/ 3311488 w 8023328"/>
              <a:gd name="connsiteY2716" fmla="*/ 653243 h 2380521"/>
              <a:gd name="connsiteX2717" fmla="*/ 3299091 w 8023328"/>
              <a:gd name="connsiteY2717" fmla="*/ 667100 h 2380521"/>
              <a:gd name="connsiteX2718" fmla="*/ 3285237 w 8023328"/>
              <a:gd name="connsiteY2718" fmla="*/ 653243 h 2380521"/>
              <a:gd name="connsiteX2719" fmla="*/ 3299091 w 8023328"/>
              <a:gd name="connsiteY2719" fmla="*/ 640846 h 2380521"/>
              <a:gd name="connsiteX2720" fmla="*/ 3228258 w 8023328"/>
              <a:gd name="connsiteY2720" fmla="*/ 640846 h 2380521"/>
              <a:gd name="connsiteX2721" fmla="*/ 3240658 w 8023328"/>
              <a:gd name="connsiteY2721" fmla="*/ 653243 h 2380521"/>
              <a:gd name="connsiteX2722" fmla="*/ 3228258 w 8023328"/>
              <a:gd name="connsiteY2722" fmla="*/ 667100 h 2380521"/>
              <a:gd name="connsiteX2723" fmla="*/ 3214403 w 8023328"/>
              <a:gd name="connsiteY2723" fmla="*/ 653243 h 2380521"/>
              <a:gd name="connsiteX2724" fmla="*/ 3228258 w 8023328"/>
              <a:gd name="connsiteY2724" fmla="*/ 640846 h 2380521"/>
              <a:gd name="connsiteX2725" fmla="*/ 3152597 w 8023328"/>
              <a:gd name="connsiteY2725" fmla="*/ 640846 h 2380521"/>
              <a:gd name="connsiteX2726" fmla="*/ 3166454 w 8023328"/>
              <a:gd name="connsiteY2726" fmla="*/ 653243 h 2380521"/>
              <a:gd name="connsiteX2727" fmla="*/ 3152597 w 8023328"/>
              <a:gd name="connsiteY2727" fmla="*/ 667100 h 2380521"/>
              <a:gd name="connsiteX2728" fmla="*/ 3140200 w 8023328"/>
              <a:gd name="connsiteY2728" fmla="*/ 653243 h 2380521"/>
              <a:gd name="connsiteX2729" fmla="*/ 3152597 w 8023328"/>
              <a:gd name="connsiteY2729" fmla="*/ 640846 h 2380521"/>
              <a:gd name="connsiteX2730" fmla="*/ 3081767 w 8023328"/>
              <a:gd name="connsiteY2730" fmla="*/ 640846 h 2380521"/>
              <a:gd name="connsiteX2731" fmla="*/ 3095620 w 8023328"/>
              <a:gd name="connsiteY2731" fmla="*/ 653243 h 2380521"/>
              <a:gd name="connsiteX2732" fmla="*/ 3081767 w 8023328"/>
              <a:gd name="connsiteY2732" fmla="*/ 667100 h 2380521"/>
              <a:gd name="connsiteX2733" fmla="*/ 3069366 w 8023328"/>
              <a:gd name="connsiteY2733" fmla="*/ 653243 h 2380521"/>
              <a:gd name="connsiteX2734" fmla="*/ 3081767 w 8023328"/>
              <a:gd name="connsiteY2734" fmla="*/ 640846 h 2380521"/>
              <a:gd name="connsiteX2735" fmla="*/ 3013710 w 8023328"/>
              <a:gd name="connsiteY2735" fmla="*/ 640846 h 2380521"/>
              <a:gd name="connsiteX2736" fmla="*/ 3028129 w 8023328"/>
              <a:gd name="connsiteY2736" fmla="*/ 653243 h 2380521"/>
              <a:gd name="connsiteX2737" fmla="*/ 3013710 w 8023328"/>
              <a:gd name="connsiteY2737" fmla="*/ 667100 h 2380521"/>
              <a:gd name="connsiteX2738" fmla="*/ 2998534 w 8023328"/>
              <a:gd name="connsiteY2738" fmla="*/ 653243 h 2380521"/>
              <a:gd name="connsiteX2739" fmla="*/ 3013710 w 8023328"/>
              <a:gd name="connsiteY2739" fmla="*/ 640846 h 2380521"/>
              <a:gd name="connsiteX2740" fmla="*/ 2942488 w 8023328"/>
              <a:gd name="connsiteY2740" fmla="*/ 640846 h 2380521"/>
              <a:gd name="connsiteX2741" fmla="*/ 2957280 w 8023328"/>
              <a:gd name="connsiteY2741" fmla="*/ 653243 h 2380521"/>
              <a:gd name="connsiteX2742" fmla="*/ 2942488 w 8023328"/>
              <a:gd name="connsiteY2742" fmla="*/ 667100 h 2380521"/>
              <a:gd name="connsiteX2743" fmla="*/ 2927703 w 8023328"/>
              <a:gd name="connsiteY2743" fmla="*/ 653243 h 2380521"/>
              <a:gd name="connsiteX2744" fmla="*/ 2942488 w 8023328"/>
              <a:gd name="connsiteY2744" fmla="*/ 640846 h 2380521"/>
              <a:gd name="connsiteX2745" fmla="*/ 2868288 w 8023328"/>
              <a:gd name="connsiteY2745" fmla="*/ 640846 h 2380521"/>
              <a:gd name="connsiteX2746" fmla="*/ 2883082 w 8023328"/>
              <a:gd name="connsiteY2746" fmla="*/ 653243 h 2380521"/>
              <a:gd name="connsiteX2747" fmla="*/ 2868288 w 8023328"/>
              <a:gd name="connsiteY2747" fmla="*/ 667100 h 2380521"/>
              <a:gd name="connsiteX2748" fmla="*/ 2853498 w 8023328"/>
              <a:gd name="connsiteY2748" fmla="*/ 653243 h 2380521"/>
              <a:gd name="connsiteX2749" fmla="*/ 2868288 w 8023328"/>
              <a:gd name="connsiteY2749" fmla="*/ 640846 h 2380521"/>
              <a:gd name="connsiteX2750" fmla="*/ 2796532 w 8023328"/>
              <a:gd name="connsiteY2750" fmla="*/ 640846 h 2380521"/>
              <a:gd name="connsiteX2751" fmla="*/ 2808926 w 8023328"/>
              <a:gd name="connsiteY2751" fmla="*/ 653243 h 2380521"/>
              <a:gd name="connsiteX2752" fmla="*/ 2796532 w 8023328"/>
              <a:gd name="connsiteY2752" fmla="*/ 667100 h 2380521"/>
              <a:gd name="connsiteX2753" fmla="*/ 2782673 w 8023328"/>
              <a:gd name="connsiteY2753" fmla="*/ 653243 h 2380521"/>
              <a:gd name="connsiteX2754" fmla="*/ 2796532 w 8023328"/>
              <a:gd name="connsiteY2754" fmla="*/ 640846 h 2380521"/>
              <a:gd name="connsiteX2755" fmla="*/ 2725692 w 8023328"/>
              <a:gd name="connsiteY2755" fmla="*/ 640846 h 2380521"/>
              <a:gd name="connsiteX2756" fmla="*/ 2738097 w 8023328"/>
              <a:gd name="connsiteY2756" fmla="*/ 653243 h 2380521"/>
              <a:gd name="connsiteX2757" fmla="*/ 2725692 w 8023328"/>
              <a:gd name="connsiteY2757" fmla="*/ 667100 h 2380521"/>
              <a:gd name="connsiteX2758" fmla="*/ 2711843 w 8023328"/>
              <a:gd name="connsiteY2758" fmla="*/ 653243 h 2380521"/>
              <a:gd name="connsiteX2759" fmla="*/ 2725692 w 8023328"/>
              <a:gd name="connsiteY2759" fmla="*/ 640846 h 2380521"/>
              <a:gd name="connsiteX2760" fmla="*/ 2654867 w 8023328"/>
              <a:gd name="connsiteY2760" fmla="*/ 640846 h 2380521"/>
              <a:gd name="connsiteX2761" fmla="*/ 2667266 w 8023328"/>
              <a:gd name="connsiteY2761" fmla="*/ 653243 h 2380521"/>
              <a:gd name="connsiteX2762" fmla="*/ 2654867 w 8023328"/>
              <a:gd name="connsiteY2762" fmla="*/ 667100 h 2380521"/>
              <a:gd name="connsiteX2763" fmla="*/ 2641013 w 8023328"/>
              <a:gd name="connsiteY2763" fmla="*/ 653243 h 2380521"/>
              <a:gd name="connsiteX2764" fmla="*/ 2654867 w 8023328"/>
              <a:gd name="connsiteY2764" fmla="*/ 640846 h 2380521"/>
              <a:gd name="connsiteX2765" fmla="*/ 2582577 w 8023328"/>
              <a:gd name="connsiteY2765" fmla="*/ 640846 h 2380521"/>
              <a:gd name="connsiteX2766" fmla="*/ 2596432 w 8023328"/>
              <a:gd name="connsiteY2766" fmla="*/ 654702 h 2380521"/>
              <a:gd name="connsiteX2767" fmla="*/ 2582577 w 8023328"/>
              <a:gd name="connsiteY2767" fmla="*/ 667100 h 2380521"/>
              <a:gd name="connsiteX2768" fmla="*/ 2570181 w 8023328"/>
              <a:gd name="connsiteY2768" fmla="*/ 654702 h 2380521"/>
              <a:gd name="connsiteX2769" fmla="*/ 2582577 w 8023328"/>
              <a:gd name="connsiteY2769" fmla="*/ 640846 h 2380521"/>
              <a:gd name="connsiteX2770" fmla="*/ 1728254 w 8023328"/>
              <a:gd name="connsiteY2770" fmla="*/ 640846 h 2380521"/>
              <a:gd name="connsiteX2771" fmla="*/ 1743044 w 8023328"/>
              <a:gd name="connsiteY2771" fmla="*/ 654702 h 2380521"/>
              <a:gd name="connsiteX2772" fmla="*/ 1728254 w 8023328"/>
              <a:gd name="connsiteY2772" fmla="*/ 667100 h 2380521"/>
              <a:gd name="connsiteX2773" fmla="*/ 1713464 w 8023328"/>
              <a:gd name="connsiteY2773" fmla="*/ 654702 h 2380521"/>
              <a:gd name="connsiteX2774" fmla="*/ 1728254 w 8023328"/>
              <a:gd name="connsiteY2774" fmla="*/ 640846 h 2380521"/>
              <a:gd name="connsiteX2775" fmla="*/ 1657423 w 8023328"/>
              <a:gd name="connsiteY2775" fmla="*/ 640846 h 2380521"/>
              <a:gd name="connsiteX2776" fmla="*/ 1672215 w 8023328"/>
              <a:gd name="connsiteY2776" fmla="*/ 654702 h 2380521"/>
              <a:gd name="connsiteX2777" fmla="*/ 1657423 w 8023328"/>
              <a:gd name="connsiteY2777" fmla="*/ 667100 h 2380521"/>
              <a:gd name="connsiteX2778" fmla="*/ 1642644 w 8023328"/>
              <a:gd name="connsiteY2778" fmla="*/ 654702 h 2380521"/>
              <a:gd name="connsiteX2779" fmla="*/ 1657423 w 8023328"/>
              <a:gd name="connsiteY2779" fmla="*/ 640846 h 2380521"/>
              <a:gd name="connsiteX2780" fmla="*/ 1582290 w 8023328"/>
              <a:gd name="connsiteY2780" fmla="*/ 640846 h 2380521"/>
              <a:gd name="connsiteX2781" fmla="*/ 1594694 w 8023328"/>
              <a:gd name="connsiteY2781" fmla="*/ 654702 h 2380521"/>
              <a:gd name="connsiteX2782" fmla="*/ 1582290 w 8023328"/>
              <a:gd name="connsiteY2782" fmla="*/ 667100 h 2380521"/>
              <a:gd name="connsiteX2783" fmla="*/ 1568435 w 8023328"/>
              <a:gd name="connsiteY2783" fmla="*/ 654702 h 2380521"/>
              <a:gd name="connsiteX2784" fmla="*/ 1582290 w 8023328"/>
              <a:gd name="connsiteY2784" fmla="*/ 640846 h 2380521"/>
              <a:gd name="connsiteX2785" fmla="*/ 1512190 w 8023328"/>
              <a:gd name="connsiteY2785" fmla="*/ 640846 h 2380521"/>
              <a:gd name="connsiteX2786" fmla="*/ 1523859 w 8023328"/>
              <a:gd name="connsiteY2786" fmla="*/ 654702 h 2380521"/>
              <a:gd name="connsiteX2787" fmla="*/ 1512190 w 8023328"/>
              <a:gd name="connsiteY2787" fmla="*/ 667100 h 2380521"/>
              <a:gd name="connsiteX2788" fmla="*/ 1497604 w 8023328"/>
              <a:gd name="connsiteY2788" fmla="*/ 654702 h 2380521"/>
              <a:gd name="connsiteX2789" fmla="*/ 1512190 w 8023328"/>
              <a:gd name="connsiteY2789" fmla="*/ 640846 h 2380521"/>
              <a:gd name="connsiteX2790" fmla="*/ 1440623 w 8023328"/>
              <a:gd name="connsiteY2790" fmla="*/ 640846 h 2380521"/>
              <a:gd name="connsiteX2791" fmla="*/ 1453017 w 8023328"/>
              <a:gd name="connsiteY2791" fmla="*/ 654702 h 2380521"/>
              <a:gd name="connsiteX2792" fmla="*/ 1440623 w 8023328"/>
              <a:gd name="connsiteY2792" fmla="*/ 667100 h 2380521"/>
              <a:gd name="connsiteX2793" fmla="*/ 1426767 w 8023328"/>
              <a:gd name="connsiteY2793" fmla="*/ 654702 h 2380521"/>
              <a:gd name="connsiteX2794" fmla="*/ 1440623 w 8023328"/>
              <a:gd name="connsiteY2794" fmla="*/ 640846 h 2380521"/>
              <a:gd name="connsiteX2795" fmla="*/ 1368339 w 8023328"/>
              <a:gd name="connsiteY2795" fmla="*/ 640846 h 2380521"/>
              <a:gd name="connsiteX2796" fmla="*/ 1382194 w 8023328"/>
              <a:gd name="connsiteY2796" fmla="*/ 654702 h 2380521"/>
              <a:gd name="connsiteX2797" fmla="*/ 1368339 w 8023328"/>
              <a:gd name="connsiteY2797" fmla="*/ 667100 h 2380521"/>
              <a:gd name="connsiteX2798" fmla="*/ 1355943 w 8023328"/>
              <a:gd name="connsiteY2798" fmla="*/ 654702 h 2380521"/>
              <a:gd name="connsiteX2799" fmla="*/ 1368339 w 8023328"/>
              <a:gd name="connsiteY2799" fmla="*/ 640846 h 2380521"/>
              <a:gd name="connsiteX2800" fmla="*/ 1297512 w 8023328"/>
              <a:gd name="connsiteY2800" fmla="*/ 640846 h 2380521"/>
              <a:gd name="connsiteX2801" fmla="*/ 1311369 w 8023328"/>
              <a:gd name="connsiteY2801" fmla="*/ 654702 h 2380521"/>
              <a:gd name="connsiteX2802" fmla="*/ 1297512 w 8023328"/>
              <a:gd name="connsiteY2802" fmla="*/ 667100 h 2380521"/>
              <a:gd name="connsiteX2803" fmla="*/ 1285116 w 8023328"/>
              <a:gd name="connsiteY2803" fmla="*/ 654702 h 2380521"/>
              <a:gd name="connsiteX2804" fmla="*/ 1297512 w 8023328"/>
              <a:gd name="connsiteY2804" fmla="*/ 640846 h 2380521"/>
              <a:gd name="connsiteX2805" fmla="*/ 1226680 w 8023328"/>
              <a:gd name="connsiteY2805" fmla="*/ 640846 h 2380521"/>
              <a:gd name="connsiteX2806" fmla="*/ 1240537 w 8023328"/>
              <a:gd name="connsiteY2806" fmla="*/ 654702 h 2380521"/>
              <a:gd name="connsiteX2807" fmla="*/ 1226680 w 8023328"/>
              <a:gd name="connsiteY2807" fmla="*/ 667100 h 2380521"/>
              <a:gd name="connsiteX2808" fmla="*/ 1214291 w 8023328"/>
              <a:gd name="connsiteY2808" fmla="*/ 654702 h 2380521"/>
              <a:gd name="connsiteX2809" fmla="*/ 1226680 w 8023328"/>
              <a:gd name="connsiteY2809" fmla="*/ 640846 h 2380521"/>
              <a:gd name="connsiteX2810" fmla="*/ 1154878 w 8023328"/>
              <a:gd name="connsiteY2810" fmla="*/ 640846 h 2380521"/>
              <a:gd name="connsiteX2811" fmla="*/ 1169666 w 8023328"/>
              <a:gd name="connsiteY2811" fmla="*/ 654702 h 2380521"/>
              <a:gd name="connsiteX2812" fmla="*/ 1154878 w 8023328"/>
              <a:gd name="connsiteY2812" fmla="*/ 667100 h 2380521"/>
              <a:gd name="connsiteX2813" fmla="*/ 1140088 w 8023328"/>
              <a:gd name="connsiteY2813" fmla="*/ 654702 h 2380521"/>
              <a:gd name="connsiteX2814" fmla="*/ 1154878 w 8023328"/>
              <a:gd name="connsiteY2814" fmla="*/ 640846 h 2380521"/>
              <a:gd name="connsiteX2815" fmla="*/ 1084051 w 8023328"/>
              <a:gd name="connsiteY2815" fmla="*/ 640846 h 2380521"/>
              <a:gd name="connsiteX2816" fmla="*/ 1098838 w 8023328"/>
              <a:gd name="connsiteY2816" fmla="*/ 654702 h 2380521"/>
              <a:gd name="connsiteX2817" fmla="*/ 1084051 w 8023328"/>
              <a:gd name="connsiteY2817" fmla="*/ 667100 h 2380521"/>
              <a:gd name="connsiteX2818" fmla="*/ 1069261 w 8023328"/>
              <a:gd name="connsiteY2818" fmla="*/ 654702 h 2380521"/>
              <a:gd name="connsiteX2819" fmla="*/ 1084051 w 8023328"/>
              <a:gd name="connsiteY2819" fmla="*/ 640846 h 2380521"/>
              <a:gd name="connsiteX2820" fmla="*/ 1013010 w 8023328"/>
              <a:gd name="connsiteY2820" fmla="*/ 640846 h 2380521"/>
              <a:gd name="connsiteX2821" fmla="*/ 1024682 w 8023328"/>
              <a:gd name="connsiteY2821" fmla="*/ 654702 h 2380521"/>
              <a:gd name="connsiteX2822" fmla="*/ 1013010 w 8023328"/>
              <a:gd name="connsiteY2822" fmla="*/ 667100 h 2380521"/>
              <a:gd name="connsiteX2823" fmla="*/ 998429 w 8023328"/>
              <a:gd name="connsiteY2823" fmla="*/ 654702 h 2380521"/>
              <a:gd name="connsiteX2824" fmla="*/ 1013010 w 8023328"/>
              <a:gd name="connsiteY2824" fmla="*/ 640846 h 2380521"/>
              <a:gd name="connsiteX2825" fmla="*/ 941457 w 8023328"/>
              <a:gd name="connsiteY2825" fmla="*/ 640846 h 2380521"/>
              <a:gd name="connsiteX2826" fmla="*/ 953852 w 8023328"/>
              <a:gd name="connsiteY2826" fmla="*/ 654702 h 2380521"/>
              <a:gd name="connsiteX2827" fmla="*/ 941457 w 8023328"/>
              <a:gd name="connsiteY2827" fmla="*/ 667100 h 2380521"/>
              <a:gd name="connsiteX2828" fmla="*/ 927599 w 8023328"/>
              <a:gd name="connsiteY2828" fmla="*/ 654702 h 2380521"/>
              <a:gd name="connsiteX2829" fmla="*/ 941457 w 8023328"/>
              <a:gd name="connsiteY2829" fmla="*/ 640846 h 2380521"/>
              <a:gd name="connsiteX2830" fmla="*/ 870622 w 8023328"/>
              <a:gd name="connsiteY2830" fmla="*/ 640846 h 2380521"/>
              <a:gd name="connsiteX2831" fmla="*/ 883024 w 8023328"/>
              <a:gd name="connsiteY2831" fmla="*/ 654702 h 2380521"/>
              <a:gd name="connsiteX2832" fmla="*/ 870622 w 8023328"/>
              <a:gd name="connsiteY2832" fmla="*/ 667100 h 2380521"/>
              <a:gd name="connsiteX2833" fmla="*/ 856770 w 8023328"/>
              <a:gd name="connsiteY2833" fmla="*/ 654702 h 2380521"/>
              <a:gd name="connsiteX2834" fmla="*/ 870622 w 8023328"/>
              <a:gd name="connsiteY2834" fmla="*/ 640846 h 2380521"/>
              <a:gd name="connsiteX2835" fmla="*/ 798337 w 8023328"/>
              <a:gd name="connsiteY2835" fmla="*/ 640846 h 2380521"/>
              <a:gd name="connsiteX2836" fmla="*/ 812191 w 8023328"/>
              <a:gd name="connsiteY2836" fmla="*/ 655635 h 2380521"/>
              <a:gd name="connsiteX2837" fmla="*/ 798337 w 8023328"/>
              <a:gd name="connsiteY2837" fmla="*/ 670424 h 2380521"/>
              <a:gd name="connsiteX2838" fmla="*/ 785937 w 8023328"/>
              <a:gd name="connsiteY2838" fmla="*/ 655635 h 2380521"/>
              <a:gd name="connsiteX2839" fmla="*/ 798337 w 8023328"/>
              <a:gd name="connsiteY2839" fmla="*/ 640846 h 2380521"/>
              <a:gd name="connsiteX2840" fmla="*/ 724134 w 8023328"/>
              <a:gd name="connsiteY2840" fmla="*/ 640846 h 2380521"/>
              <a:gd name="connsiteX2841" fmla="*/ 737989 w 8023328"/>
              <a:gd name="connsiteY2841" fmla="*/ 655635 h 2380521"/>
              <a:gd name="connsiteX2842" fmla="*/ 724134 w 8023328"/>
              <a:gd name="connsiteY2842" fmla="*/ 670424 h 2380521"/>
              <a:gd name="connsiteX2843" fmla="*/ 711735 w 8023328"/>
              <a:gd name="connsiteY2843" fmla="*/ 655635 h 2380521"/>
              <a:gd name="connsiteX2844" fmla="*/ 724134 w 8023328"/>
              <a:gd name="connsiteY2844" fmla="*/ 640846 h 2380521"/>
              <a:gd name="connsiteX2845" fmla="*/ 653301 w 8023328"/>
              <a:gd name="connsiteY2845" fmla="*/ 640846 h 2380521"/>
              <a:gd name="connsiteX2846" fmla="*/ 667160 w 8023328"/>
              <a:gd name="connsiteY2846" fmla="*/ 655635 h 2380521"/>
              <a:gd name="connsiteX2847" fmla="*/ 653301 w 8023328"/>
              <a:gd name="connsiteY2847" fmla="*/ 670424 h 2380521"/>
              <a:gd name="connsiteX2848" fmla="*/ 640907 w 8023328"/>
              <a:gd name="connsiteY2848" fmla="*/ 655635 h 2380521"/>
              <a:gd name="connsiteX2849" fmla="*/ 653301 w 8023328"/>
              <a:gd name="connsiteY2849" fmla="*/ 640846 h 2380521"/>
              <a:gd name="connsiteX2850" fmla="*/ 584864 w 8023328"/>
              <a:gd name="connsiteY2850" fmla="*/ 640846 h 2380521"/>
              <a:gd name="connsiteX2851" fmla="*/ 599651 w 8023328"/>
              <a:gd name="connsiteY2851" fmla="*/ 655635 h 2380521"/>
              <a:gd name="connsiteX2852" fmla="*/ 584864 w 8023328"/>
              <a:gd name="connsiteY2852" fmla="*/ 670424 h 2380521"/>
              <a:gd name="connsiteX2853" fmla="*/ 570075 w 8023328"/>
              <a:gd name="connsiteY2853" fmla="*/ 655635 h 2380521"/>
              <a:gd name="connsiteX2854" fmla="*/ 584864 w 8023328"/>
              <a:gd name="connsiteY2854" fmla="*/ 640846 h 2380521"/>
              <a:gd name="connsiteX2855" fmla="*/ 513663 w 8023328"/>
              <a:gd name="connsiteY2855" fmla="*/ 640846 h 2380521"/>
              <a:gd name="connsiteX2856" fmla="*/ 528843 w 8023328"/>
              <a:gd name="connsiteY2856" fmla="*/ 655635 h 2380521"/>
              <a:gd name="connsiteX2857" fmla="*/ 513663 w 8023328"/>
              <a:gd name="connsiteY2857" fmla="*/ 670424 h 2380521"/>
              <a:gd name="connsiteX2858" fmla="*/ 499246 w 8023328"/>
              <a:gd name="connsiteY2858" fmla="*/ 655635 h 2380521"/>
              <a:gd name="connsiteX2859" fmla="*/ 513663 w 8023328"/>
              <a:gd name="connsiteY2859" fmla="*/ 640846 h 2380521"/>
              <a:gd name="connsiteX2860" fmla="*/ 439832 w 8023328"/>
              <a:gd name="connsiteY2860" fmla="*/ 640846 h 2380521"/>
              <a:gd name="connsiteX2861" fmla="*/ 454622 w 8023328"/>
              <a:gd name="connsiteY2861" fmla="*/ 655635 h 2380521"/>
              <a:gd name="connsiteX2862" fmla="*/ 439832 w 8023328"/>
              <a:gd name="connsiteY2862" fmla="*/ 670424 h 2380521"/>
              <a:gd name="connsiteX2863" fmla="*/ 425044 w 8023328"/>
              <a:gd name="connsiteY2863" fmla="*/ 655635 h 2380521"/>
              <a:gd name="connsiteX2864" fmla="*/ 439832 w 8023328"/>
              <a:gd name="connsiteY2864" fmla="*/ 640846 h 2380521"/>
              <a:gd name="connsiteX2865" fmla="*/ 368070 w 8023328"/>
              <a:gd name="connsiteY2865" fmla="*/ 640846 h 2380521"/>
              <a:gd name="connsiteX2866" fmla="*/ 380465 w 8023328"/>
              <a:gd name="connsiteY2866" fmla="*/ 655635 h 2380521"/>
              <a:gd name="connsiteX2867" fmla="*/ 368070 w 8023328"/>
              <a:gd name="connsiteY2867" fmla="*/ 670424 h 2380521"/>
              <a:gd name="connsiteX2868" fmla="*/ 354211 w 8023328"/>
              <a:gd name="connsiteY2868" fmla="*/ 655635 h 2380521"/>
              <a:gd name="connsiteX2869" fmla="*/ 368070 w 8023328"/>
              <a:gd name="connsiteY2869" fmla="*/ 640846 h 2380521"/>
              <a:gd name="connsiteX2870" fmla="*/ 297235 w 8023328"/>
              <a:gd name="connsiteY2870" fmla="*/ 640846 h 2380521"/>
              <a:gd name="connsiteX2871" fmla="*/ 309631 w 8023328"/>
              <a:gd name="connsiteY2871" fmla="*/ 655635 h 2380521"/>
              <a:gd name="connsiteX2872" fmla="*/ 297235 w 8023328"/>
              <a:gd name="connsiteY2872" fmla="*/ 670424 h 2380521"/>
              <a:gd name="connsiteX2873" fmla="*/ 283379 w 8023328"/>
              <a:gd name="connsiteY2873" fmla="*/ 655635 h 2380521"/>
              <a:gd name="connsiteX2874" fmla="*/ 297235 w 8023328"/>
              <a:gd name="connsiteY2874" fmla="*/ 640846 h 2380521"/>
              <a:gd name="connsiteX2875" fmla="*/ 4082465 w 8023328"/>
              <a:gd name="connsiteY2875" fmla="*/ 570017 h 2380521"/>
              <a:gd name="connsiteX2876" fmla="*/ 4097254 w 8023328"/>
              <a:gd name="connsiteY2876" fmla="*/ 584805 h 2380521"/>
              <a:gd name="connsiteX2877" fmla="*/ 4082465 w 8023328"/>
              <a:gd name="connsiteY2877" fmla="*/ 599594 h 2380521"/>
              <a:gd name="connsiteX2878" fmla="*/ 4067676 w 8023328"/>
              <a:gd name="connsiteY2878" fmla="*/ 584805 h 2380521"/>
              <a:gd name="connsiteX2879" fmla="*/ 4082465 w 8023328"/>
              <a:gd name="connsiteY2879" fmla="*/ 570017 h 2380521"/>
              <a:gd name="connsiteX2880" fmla="*/ 4010703 w 8023328"/>
              <a:gd name="connsiteY2880" fmla="*/ 570017 h 2380521"/>
              <a:gd name="connsiteX2881" fmla="*/ 4023100 w 8023328"/>
              <a:gd name="connsiteY2881" fmla="*/ 584805 h 2380521"/>
              <a:gd name="connsiteX2882" fmla="*/ 4010703 w 8023328"/>
              <a:gd name="connsiteY2882" fmla="*/ 599594 h 2380521"/>
              <a:gd name="connsiteX2883" fmla="*/ 3996847 w 8023328"/>
              <a:gd name="connsiteY2883" fmla="*/ 584805 h 2380521"/>
              <a:gd name="connsiteX2884" fmla="*/ 4010703 w 8023328"/>
              <a:gd name="connsiteY2884" fmla="*/ 570017 h 2380521"/>
              <a:gd name="connsiteX2885" fmla="*/ 3939871 w 8023328"/>
              <a:gd name="connsiteY2885" fmla="*/ 570017 h 2380521"/>
              <a:gd name="connsiteX2886" fmla="*/ 3952268 w 8023328"/>
              <a:gd name="connsiteY2886" fmla="*/ 584805 h 2380521"/>
              <a:gd name="connsiteX2887" fmla="*/ 3939871 w 8023328"/>
              <a:gd name="connsiteY2887" fmla="*/ 599594 h 2380521"/>
              <a:gd name="connsiteX2888" fmla="*/ 3926015 w 8023328"/>
              <a:gd name="connsiteY2888" fmla="*/ 584805 h 2380521"/>
              <a:gd name="connsiteX2889" fmla="*/ 3939871 w 8023328"/>
              <a:gd name="connsiteY2889" fmla="*/ 570017 h 2380521"/>
              <a:gd name="connsiteX2890" fmla="*/ 3869042 w 8023328"/>
              <a:gd name="connsiteY2890" fmla="*/ 570017 h 2380521"/>
              <a:gd name="connsiteX2891" fmla="*/ 3881439 w 8023328"/>
              <a:gd name="connsiteY2891" fmla="*/ 584805 h 2380521"/>
              <a:gd name="connsiteX2892" fmla="*/ 3869042 w 8023328"/>
              <a:gd name="connsiteY2892" fmla="*/ 599594 h 2380521"/>
              <a:gd name="connsiteX2893" fmla="*/ 3855186 w 8023328"/>
              <a:gd name="connsiteY2893" fmla="*/ 584805 h 2380521"/>
              <a:gd name="connsiteX2894" fmla="*/ 3869042 w 8023328"/>
              <a:gd name="connsiteY2894" fmla="*/ 570017 h 2380521"/>
              <a:gd name="connsiteX2895" fmla="*/ 3796752 w 8023328"/>
              <a:gd name="connsiteY2895" fmla="*/ 570017 h 2380521"/>
              <a:gd name="connsiteX2896" fmla="*/ 3810608 w 8023328"/>
              <a:gd name="connsiteY2896" fmla="*/ 584805 h 2380521"/>
              <a:gd name="connsiteX2897" fmla="*/ 3796752 w 8023328"/>
              <a:gd name="connsiteY2897" fmla="*/ 599594 h 2380521"/>
              <a:gd name="connsiteX2898" fmla="*/ 3784355 w 8023328"/>
              <a:gd name="connsiteY2898" fmla="*/ 584805 h 2380521"/>
              <a:gd name="connsiteX2899" fmla="*/ 3796752 w 8023328"/>
              <a:gd name="connsiteY2899" fmla="*/ 570017 h 2380521"/>
              <a:gd name="connsiteX2900" fmla="*/ 3725922 w 8023328"/>
              <a:gd name="connsiteY2900" fmla="*/ 570017 h 2380521"/>
              <a:gd name="connsiteX2901" fmla="*/ 3739778 w 8023328"/>
              <a:gd name="connsiteY2901" fmla="*/ 584805 h 2380521"/>
              <a:gd name="connsiteX2902" fmla="*/ 3725922 w 8023328"/>
              <a:gd name="connsiteY2902" fmla="*/ 599594 h 2380521"/>
              <a:gd name="connsiteX2903" fmla="*/ 3713525 w 8023328"/>
              <a:gd name="connsiteY2903" fmla="*/ 584805 h 2380521"/>
              <a:gd name="connsiteX2904" fmla="*/ 3725922 w 8023328"/>
              <a:gd name="connsiteY2904" fmla="*/ 570017 h 2380521"/>
              <a:gd name="connsiteX2905" fmla="*/ 3655091 w 8023328"/>
              <a:gd name="connsiteY2905" fmla="*/ 570017 h 2380521"/>
              <a:gd name="connsiteX2906" fmla="*/ 3668947 w 8023328"/>
              <a:gd name="connsiteY2906" fmla="*/ 582414 h 2380521"/>
              <a:gd name="connsiteX2907" fmla="*/ 3655091 w 8023328"/>
              <a:gd name="connsiteY2907" fmla="*/ 596271 h 2380521"/>
              <a:gd name="connsiteX2908" fmla="*/ 3642694 w 8023328"/>
              <a:gd name="connsiteY2908" fmla="*/ 582414 h 2380521"/>
              <a:gd name="connsiteX2909" fmla="*/ 3655091 w 8023328"/>
              <a:gd name="connsiteY2909" fmla="*/ 570017 h 2380521"/>
              <a:gd name="connsiteX2910" fmla="*/ 3583280 w 8023328"/>
              <a:gd name="connsiteY2910" fmla="*/ 570017 h 2380521"/>
              <a:gd name="connsiteX2911" fmla="*/ 3598069 w 8023328"/>
              <a:gd name="connsiteY2911" fmla="*/ 582414 h 2380521"/>
              <a:gd name="connsiteX2912" fmla="*/ 3583280 w 8023328"/>
              <a:gd name="connsiteY2912" fmla="*/ 596271 h 2380521"/>
              <a:gd name="connsiteX2913" fmla="*/ 3568491 w 8023328"/>
              <a:gd name="connsiteY2913" fmla="*/ 582414 h 2380521"/>
              <a:gd name="connsiteX2914" fmla="*/ 3583280 w 8023328"/>
              <a:gd name="connsiteY2914" fmla="*/ 570017 h 2380521"/>
              <a:gd name="connsiteX2915" fmla="*/ 3512449 w 8023328"/>
              <a:gd name="connsiteY2915" fmla="*/ 570017 h 2380521"/>
              <a:gd name="connsiteX2916" fmla="*/ 3527237 w 8023328"/>
              <a:gd name="connsiteY2916" fmla="*/ 582414 h 2380521"/>
              <a:gd name="connsiteX2917" fmla="*/ 3512449 w 8023328"/>
              <a:gd name="connsiteY2917" fmla="*/ 596271 h 2380521"/>
              <a:gd name="connsiteX2918" fmla="*/ 3497661 w 8023328"/>
              <a:gd name="connsiteY2918" fmla="*/ 582414 h 2380521"/>
              <a:gd name="connsiteX2919" fmla="*/ 3512449 w 8023328"/>
              <a:gd name="connsiteY2919" fmla="*/ 570017 h 2380521"/>
              <a:gd name="connsiteX2920" fmla="*/ 3441619 w 8023328"/>
              <a:gd name="connsiteY2920" fmla="*/ 570017 h 2380521"/>
              <a:gd name="connsiteX2921" fmla="*/ 3456408 w 8023328"/>
              <a:gd name="connsiteY2921" fmla="*/ 582414 h 2380521"/>
              <a:gd name="connsiteX2922" fmla="*/ 3441619 w 8023328"/>
              <a:gd name="connsiteY2922" fmla="*/ 596271 h 2380521"/>
              <a:gd name="connsiteX2923" fmla="*/ 3426830 w 8023328"/>
              <a:gd name="connsiteY2923" fmla="*/ 582414 h 2380521"/>
              <a:gd name="connsiteX2924" fmla="*/ 3441619 w 8023328"/>
              <a:gd name="connsiteY2924" fmla="*/ 570017 h 2380521"/>
              <a:gd name="connsiteX2925" fmla="*/ 3369857 w 8023328"/>
              <a:gd name="connsiteY2925" fmla="*/ 570017 h 2380521"/>
              <a:gd name="connsiteX2926" fmla="*/ 3382254 w 8023328"/>
              <a:gd name="connsiteY2926" fmla="*/ 582414 h 2380521"/>
              <a:gd name="connsiteX2927" fmla="*/ 3369857 w 8023328"/>
              <a:gd name="connsiteY2927" fmla="*/ 596271 h 2380521"/>
              <a:gd name="connsiteX2928" fmla="*/ 3356001 w 8023328"/>
              <a:gd name="connsiteY2928" fmla="*/ 582414 h 2380521"/>
              <a:gd name="connsiteX2929" fmla="*/ 3369857 w 8023328"/>
              <a:gd name="connsiteY2929" fmla="*/ 570017 h 2380521"/>
              <a:gd name="connsiteX2930" fmla="*/ 3299091 w 8023328"/>
              <a:gd name="connsiteY2930" fmla="*/ 570017 h 2380521"/>
              <a:gd name="connsiteX2931" fmla="*/ 3311491 w 8023328"/>
              <a:gd name="connsiteY2931" fmla="*/ 582414 h 2380521"/>
              <a:gd name="connsiteX2932" fmla="*/ 3299091 w 8023328"/>
              <a:gd name="connsiteY2932" fmla="*/ 596271 h 2380521"/>
              <a:gd name="connsiteX2933" fmla="*/ 3285240 w 8023328"/>
              <a:gd name="connsiteY2933" fmla="*/ 582414 h 2380521"/>
              <a:gd name="connsiteX2934" fmla="*/ 3299091 w 8023328"/>
              <a:gd name="connsiteY2934" fmla="*/ 570017 h 2380521"/>
              <a:gd name="connsiteX2935" fmla="*/ 3226803 w 8023328"/>
              <a:gd name="connsiteY2935" fmla="*/ 570017 h 2380521"/>
              <a:gd name="connsiteX2936" fmla="*/ 3240660 w 8023328"/>
              <a:gd name="connsiteY2936" fmla="*/ 582414 h 2380521"/>
              <a:gd name="connsiteX2937" fmla="*/ 3226803 w 8023328"/>
              <a:gd name="connsiteY2937" fmla="*/ 596271 h 2380521"/>
              <a:gd name="connsiteX2938" fmla="*/ 3214406 w 8023328"/>
              <a:gd name="connsiteY2938" fmla="*/ 582414 h 2380521"/>
              <a:gd name="connsiteX2939" fmla="*/ 3226803 w 8023328"/>
              <a:gd name="connsiteY2939" fmla="*/ 570017 h 2380521"/>
              <a:gd name="connsiteX2940" fmla="*/ 3152600 w 8023328"/>
              <a:gd name="connsiteY2940" fmla="*/ 570017 h 2380521"/>
              <a:gd name="connsiteX2941" fmla="*/ 3166454 w 8023328"/>
              <a:gd name="connsiteY2941" fmla="*/ 582414 h 2380521"/>
              <a:gd name="connsiteX2942" fmla="*/ 3152600 w 8023328"/>
              <a:gd name="connsiteY2942" fmla="*/ 596271 h 2380521"/>
              <a:gd name="connsiteX2943" fmla="*/ 3140203 w 8023328"/>
              <a:gd name="connsiteY2943" fmla="*/ 582414 h 2380521"/>
              <a:gd name="connsiteX2944" fmla="*/ 3152600 w 8023328"/>
              <a:gd name="connsiteY2944" fmla="*/ 570017 h 2380521"/>
              <a:gd name="connsiteX2945" fmla="*/ 3081770 w 8023328"/>
              <a:gd name="connsiteY2945" fmla="*/ 570017 h 2380521"/>
              <a:gd name="connsiteX2946" fmla="*/ 3095622 w 8023328"/>
              <a:gd name="connsiteY2946" fmla="*/ 582414 h 2380521"/>
              <a:gd name="connsiteX2947" fmla="*/ 3081770 w 8023328"/>
              <a:gd name="connsiteY2947" fmla="*/ 596271 h 2380521"/>
              <a:gd name="connsiteX2948" fmla="*/ 3069369 w 8023328"/>
              <a:gd name="connsiteY2948" fmla="*/ 582414 h 2380521"/>
              <a:gd name="connsiteX2949" fmla="*/ 3081770 w 8023328"/>
              <a:gd name="connsiteY2949" fmla="*/ 570017 h 2380521"/>
              <a:gd name="connsiteX2950" fmla="*/ 3013712 w 8023328"/>
              <a:gd name="connsiteY2950" fmla="*/ 570017 h 2380521"/>
              <a:gd name="connsiteX2951" fmla="*/ 3028132 w 8023328"/>
              <a:gd name="connsiteY2951" fmla="*/ 582414 h 2380521"/>
              <a:gd name="connsiteX2952" fmla="*/ 3013712 w 8023328"/>
              <a:gd name="connsiteY2952" fmla="*/ 596271 h 2380521"/>
              <a:gd name="connsiteX2953" fmla="*/ 2998537 w 8023328"/>
              <a:gd name="connsiteY2953" fmla="*/ 582414 h 2380521"/>
              <a:gd name="connsiteX2954" fmla="*/ 3013712 w 8023328"/>
              <a:gd name="connsiteY2954" fmla="*/ 570017 h 2380521"/>
              <a:gd name="connsiteX2955" fmla="*/ 2942491 w 8023328"/>
              <a:gd name="connsiteY2955" fmla="*/ 570017 h 2380521"/>
              <a:gd name="connsiteX2956" fmla="*/ 2957285 w 8023328"/>
              <a:gd name="connsiteY2956" fmla="*/ 582414 h 2380521"/>
              <a:gd name="connsiteX2957" fmla="*/ 2942491 w 8023328"/>
              <a:gd name="connsiteY2957" fmla="*/ 596271 h 2380521"/>
              <a:gd name="connsiteX2958" fmla="*/ 2927705 w 8023328"/>
              <a:gd name="connsiteY2958" fmla="*/ 582414 h 2380521"/>
              <a:gd name="connsiteX2959" fmla="*/ 2942491 w 8023328"/>
              <a:gd name="connsiteY2959" fmla="*/ 570017 h 2380521"/>
              <a:gd name="connsiteX2960" fmla="*/ 2868288 w 8023328"/>
              <a:gd name="connsiteY2960" fmla="*/ 570017 h 2380521"/>
              <a:gd name="connsiteX2961" fmla="*/ 2883082 w 8023328"/>
              <a:gd name="connsiteY2961" fmla="*/ 582414 h 2380521"/>
              <a:gd name="connsiteX2962" fmla="*/ 2868288 w 8023328"/>
              <a:gd name="connsiteY2962" fmla="*/ 596271 h 2380521"/>
              <a:gd name="connsiteX2963" fmla="*/ 2853502 w 8023328"/>
              <a:gd name="connsiteY2963" fmla="*/ 582414 h 2380521"/>
              <a:gd name="connsiteX2964" fmla="*/ 2868288 w 8023328"/>
              <a:gd name="connsiteY2964" fmla="*/ 570017 h 2380521"/>
              <a:gd name="connsiteX2965" fmla="*/ 2796532 w 8023328"/>
              <a:gd name="connsiteY2965" fmla="*/ 570017 h 2380521"/>
              <a:gd name="connsiteX2966" fmla="*/ 2808931 w 8023328"/>
              <a:gd name="connsiteY2966" fmla="*/ 582414 h 2380521"/>
              <a:gd name="connsiteX2967" fmla="*/ 2796532 w 8023328"/>
              <a:gd name="connsiteY2967" fmla="*/ 596271 h 2380521"/>
              <a:gd name="connsiteX2968" fmla="*/ 2782675 w 8023328"/>
              <a:gd name="connsiteY2968" fmla="*/ 582414 h 2380521"/>
              <a:gd name="connsiteX2969" fmla="*/ 2796532 w 8023328"/>
              <a:gd name="connsiteY2969" fmla="*/ 570017 h 2380521"/>
              <a:gd name="connsiteX2970" fmla="*/ 2725695 w 8023328"/>
              <a:gd name="connsiteY2970" fmla="*/ 570017 h 2380521"/>
              <a:gd name="connsiteX2971" fmla="*/ 2738097 w 8023328"/>
              <a:gd name="connsiteY2971" fmla="*/ 582414 h 2380521"/>
              <a:gd name="connsiteX2972" fmla="*/ 2725695 w 8023328"/>
              <a:gd name="connsiteY2972" fmla="*/ 596271 h 2380521"/>
              <a:gd name="connsiteX2973" fmla="*/ 2711843 w 8023328"/>
              <a:gd name="connsiteY2973" fmla="*/ 582414 h 2380521"/>
              <a:gd name="connsiteX2974" fmla="*/ 2725695 w 8023328"/>
              <a:gd name="connsiteY2974" fmla="*/ 570017 h 2380521"/>
              <a:gd name="connsiteX2975" fmla="*/ 2654867 w 8023328"/>
              <a:gd name="connsiteY2975" fmla="*/ 570017 h 2380521"/>
              <a:gd name="connsiteX2976" fmla="*/ 2667266 w 8023328"/>
              <a:gd name="connsiteY2976" fmla="*/ 582414 h 2380521"/>
              <a:gd name="connsiteX2977" fmla="*/ 2654867 w 8023328"/>
              <a:gd name="connsiteY2977" fmla="*/ 596271 h 2380521"/>
              <a:gd name="connsiteX2978" fmla="*/ 2641013 w 8023328"/>
              <a:gd name="connsiteY2978" fmla="*/ 582414 h 2380521"/>
              <a:gd name="connsiteX2979" fmla="*/ 2654867 w 8023328"/>
              <a:gd name="connsiteY2979" fmla="*/ 570017 h 2380521"/>
              <a:gd name="connsiteX2980" fmla="*/ 2582580 w 8023328"/>
              <a:gd name="connsiteY2980" fmla="*/ 570017 h 2380521"/>
              <a:gd name="connsiteX2981" fmla="*/ 2596435 w 8023328"/>
              <a:gd name="connsiteY2981" fmla="*/ 582414 h 2380521"/>
              <a:gd name="connsiteX2982" fmla="*/ 2582580 w 8023328"/>
              <a:gd name="connsiteY2982" fmla="*/ 596271 h 2380521"/>
              <a:gd name="connsiteX2983" fmla="*/ 2570184 w 8023328"/>
              <a:gd name="connsiteY2983" fmla="*/ 582414 h 2380521"/>
              <a:gd name="connsiteX2984" fmla="*/ 2582580 w 8023328"/>
              <a:gd name="connsiteY2984" fmla="*/ 570017 h 2380521"/>
              <a:gd name="connsiteX2985" fmla="*/ 2511026 w 8023328"/>
              <a:gd name="connsiteY2985" fmla="*/ 570017 h 2380521"/>
              <a:gd name="connsiteX2986" fmla="*/ 2525610 w 8023328"/>
              <a:gd name="connsiteY2986" fmla="*/ 582414 h 2380521"/>
              <a:gd name="connsiteX2987" fmla="*/ 2511026 w 8023328"/>
              <a:gd name="connsiteY2987" fmla="*/ 596271 h 2380521"/>
              <a:gd name="connsiteX2988" fmla="*/ 2499358 w 8023328"/>
              <a:gd name="connsiteY2988" fmla="*/ 582414 h 2380521"/>
              <a:gd name="connsiteX2989" fmla="*/ 2511026 w 8023328"/>
              <a:gd name="connsiteY2989" fmla="*/ 570017 h 2380521"/>
              <a:gd name="connsiteX2990" fmla="*/ 2440921 w 8023328"/>
              <a:gd name="connsiteY2990" fmla="*/ 570017 h 2380521"/>
              <a:gd name="connsiteX2991" fmla="*/ 2454778 w 8023328"/>
              <a:gd name="connsiteY2991" fmla="*/ 582414 h 2380521"/>
              <a:gd name="connsiteX2992" fmla="*/ 2440921 w 8023328"/>
              <a:gd name="connsiteY2992" fmla="*/ 596271 h 2380521"/>
              <a:gd name="connsiteX2993" fmla="*/ 2428525 w 8023328"/>
              <a:gd name="connsiteY2993" fmla="*/ 582414 h 2380521"/>
              <a:gd name="connsiteX2994" fmla="*/ 2440921 w 8023328"/>
              <a:gd name="connsiteY2994" fmla="*/ 570017 h 2380521"/>
              <a:gd name="connsiteX2995" fmla="*/ 2369108 w 8023328"/>
              <a:gd name="connsiteY2995" fmla="*/ 570017 h 2380521"/>
              <a:gd name="connsiteX2996" fmla="*/ 2383896 w 8023328"/>
              <a:gd name="connsiteY2996" fmla="*/ 582414 h 2380521"/>
              <a:gd name="connsiteX2997" fmla="*/ 2369108 w 8023328"/>
              <a:gd name="connsiteY2997" fmla="*/ 596271 h 2380521"/>
              <a:gd name="connsiteX2998" fmla="*/ 2354319 w 8023328"/>
              <a:gd name="connsiteY2998" fmla="*/ 582414 h 2380521"/>
              <a:gd name="connsiteX2999" fmla="*/ 2369108 w 8023328"/>
              <a:gd name="connsiteY2999" fmla="*/ 570017 h 2380521"/>
              <a:gd name="connsiteX3000" fmla="*/ 2298275 w 8023328"/>
              <a:gd name="connsiteY3000" fmla="*/ 570017 h 2380521"/>
              <a:gd name="connsiteX3001" fmla="*/ 2313064 w 8023328"/>
              <a:gd name="connsiteY3001" fmla="*/ 582414 h 2380521"/>
              <a:gd name="connsiteX3002" fmla="*/ 2298275 w 8023328"/>
              <a:gd name="connsiteY3002" fmla="*/ 596271 h 2380521"/>
              <a:gd name="connsiteX3003" fmla="*/ 2283487 w 8023328"/>
              <a:gd name="connsiteY3003" fmla="*/ 582414 h 2380521"/>
              <a:gd name="connsiteX3004" fmla="*/ 2298275 w 8023328"/>
              <a:gd name="connsiteY3004" fmla="*/ 570017 h 2380521"/>
              <a:gd name="connsiteX3005" fmla="*/ 2226512 w 8023328"/>
              <a:gd name="connsiteY3005" fmla="*/ 570017 h 2380521"/>
              <a:gd name="connsiteX3006" fmla="*/ 2238911 w 8023328"/>
              <a:gd name="connsiteY3006" fmla="*/ 582414 h 2380521"/>
              <a:gd name="connsiteX3007" fmla="*/ 2226512 w 8023328"/>
              <a:gd name="connsiteY3007" fmla="*/ 596271 h 2380521"/>
              <a:gd name="connsiteX3008" fmla="*/ 2212655 w 8023328"/>
              <a:gd name="connsiteY3008" fmla="*/ 582414 h 2380521"/>
              <a:gd name="connsiteX3009" fmla="*/ 2226512 w 8023328"/>
              <a:gd name="connsiteY3009" fmla="*/ 570017 h 2380521"/>
              <a:gd name="connsiteX3010" fmla="*/ 2155680 w 8023328"/>
              <a:gd name="connsiteY3010" fmla="*/ 570017 h 2380521"/>
              <a:gd name="connsiteX3011" fmla="*/ 2168079 w 8023328"/>
              <a:gd name="connsiteY3011" fmla="*/ 582414 h 2380521"/>
              <a:gd name="connsiteX3012" fmla="*/ 2155680 w 8023328"/>
              <a:gd name="connsiteY3012" fmla="*/ 596271 h 2380521"/>
              <a:gd name="connsiteX3013" fmla="*/ 2141823 w 8023328"/>
              <a:gd name="connsiteY3013" fmla="*/ 582414 h 2380521"/>
              <a:gd name="connsiteX3014" fmla="*/ 2155680 w 8023328"/>
              <a:gd name="connsiteY3014" fmla="*/ 570017 h 2380521"/>
              <a:gd name="connsiteX3015" fmla="*/ 2084846 w 8023328"/>
              <a:gd name="connsiteY3015" fmla="*/ 570017 h 2380521"/>
              <a:gd name="connsiteX3016" fmla="*/ 2097246 w 8023328"/>
              <a:gd name="connsiteY3016" fmla="*/ 582414 h 2380521"/>
              <a:gd name="connsiteX3017" fmla="*/ 2084846 w 8023328"/>
              <a:gd name="connsiteY3017" fmla="*/ 596271 h 2380521"/>
              <a:gd name="connsiteX3018" fmla="*/ 2070989 w 8023328"/>
              <a:gd name="connsiteY3018" fmla="*/ 582414 h 2380521"/>
              <a:gd name="connsiteX3019" fmla="*/ 2084846 w 8023328"/>
              <a:gd name="connsiteY3019" fmla="*/ 570017 h 2380521"/>
              <a:gd name="connsiteX3020" fmla="*/ 2011831 w 8023328"/>
              <a:gd name="connsiteY3020" fmla="*/ 570017 h 2380521"/>
              <a:gd name="connsiteX3021" fmla="*/ 2026416 w 8023328"/>
              <a:gd name="connsiteY3021" fmla="*/ 582414 h 2380521"/>
              <a:gd name="connsiteX3022" fmla="*/ 2011831 w 8023328"/>
              <a:gd name="connsiteY3022" fmla="*/ 596271 h 2380521"/>
              <a:gd name="connsiteX3023" fmla="*/ 2000163 w 8023328"/>
              <a:gd name="connsiteY3023" fmla="*/ 582414 h 2380521"/>
              <a:gd name="connsiteX3024" fmla="*/ 2011831 w 8023328"/>
              <a:gd name="connsiteY3024" fmla="*/ 570017 h 2380521"/>
              <a:gd name="connsiteX3025" fmla="*/ 1938359 w 8023328"/>
              <a:gd name="connsiteY3025" fmla="*/ 570017 h 2380521"/>
              <a:gd name="connsiteX3026" fmla="*/ 1952216 w 8023328"/>
              <a:gd name="connsiteY3026" fmla="*/ 583873 h 2380521"/>
              <a:gd name="connsiteX3027" fmla="*/ 1938359 w 8023328"/>
              <a:gd name="connsiteY3027" fmla="*/ 596271 h 2380521"/>
              <a:gd name="connsiteX3028" fmla="*/ 1925962 w 8023328"/>
              <a:gd name="connsiteY3028" fmla="*/ 583873 h 2380521"/>
              <a:gd name="connsiteX3029" fmla="*/ 1938359 w 8023328"/>
              <a:gd name="connsiteY3029" fmla="*/ 570017 h 2380521"/>
              <a:gd name="connsiteX3030" fmla="*/ 1867522 w 8023328"/>
              <a:gd name="connsiteY3030" fmla="*/ 570017 h 2380521"/>
              <a:gd name="connsiteX3031" fmla="*/ 1881382 w 8023328"/>
              <a:gd name="connsiteY3031" fmla="*/ 583873 h 2380521"/>
              <a:gd name="connsiteX3032" fmla="*/ 1867522 w 8023328"/>
              <a:gd name="connsiteY3032" fmla="*/ 596271 h 2380521"/>
              <a:gd name="connsiteX3033" fmla="*/ 1855124 w 8023328"/>
              <a:gd name="connsiteY3033" fmla="*/ 583873 h 2380521"/>
              <a:gd name="connsiteX3034" fmla="*/ 1867522 w 8023328"/>
              <a:gd name="connsiteY3034" fmla="*/ 570017 h 2380521"/>
              <a:gd name="connsiteX3035" fmla="*/ 1799082 w 8023328"/>
              <a:gd name="connsiteY3035" fmla="*/ 570017 h 2380521"/>
              <a:gd name="connsiteX3036" fmla="*/ 1813871 w 8023328"/>
              <a:gd name="connsiteY3036" fmla="*/ 583873 h 2380521"/>
              <a:gd name="connsiteX3037" fmla="*/ 1799082 w 8023328"/>
              <a:gd name="connsiteY3037" fmla="*/ 596271 h 2380521"/>
              <a:gd name="connsiteX3038" fmla="*/ 1784295 w 8023328"/>
              <a:gd name="connsiteY3038" fmla="*/ 583873 h 2380521"/>
              <a:gd name="connsiteX3039" fmla="*/ 1799082 w 8023328"/>
              <a:gd name="connsiteY3039" fmla="*/ 570017 h 2380521"/>
              <a:gd name="connsiteX3040" fmla="*/ 1728257 w 8023328"/>
              <a:gd name="connsiteY3040" fmla="*/ 570017 h 2380521"/>
              <a:gd name="connsiteX3041" fmla="*/ 1743046 w 8023328"/>
              <a:gd name="connsiteY3041" fmla="*/ 583873 h 2380521"/>
              <a:gd name="connsiteX3042" fmla="*/ 1728257 w 8023328"/>
              <a:gd name="connsiteY3042" fmla="*/ 596271 h 2380521"/>
              <a:gd name="connsiteX3043" fmla="*/ 1713467 w 8023328"/>
              <a:gd name="connsiteY3043" fmla="*/ 583873 h 2380521"/>
              <a:gd name="connsiteX3044" fmla="*/ 1728257 w 8023328"/>
              <a:gd name="connsiteY3044" fmla="*/ 570017 h 2380521"/>
              <a:gd name="connsiteX3045" fmla="*/ 1657426 w 8023328"/>
              <a:gd name="connsiteY3045" fmla="*/ 570017 h 2380521"/>
              <a:gd name="connsiteX3046" fmla="*/ 1672218 w 8023328"/>
              <a:gd name="connsiteY3046" fmla="*/ 583873 h 2380521"/>
              <a:gd name="connsiteX3047" fmla="*/ 1657426 w 8023328"/>
              <a:gd name="connsiteY3047" fmla="*/ 596271 h 2380521"/>
              <a:gd name="connsiteX3048" fmla="*/ 1642647 w 8023328"/>
              <a:gd name="connsiteY3048" fmla="*/ 583873 h 2380521"/>
              <a:gd name="connsiteX3049" fmla="*/ 1657426 w 8023328"/>
              <a:gd name="connsiteY3049" fmla="*/ 570017 h 2380521"/>
              <a:gd name="connsiteX3050" fmla="*/ 1582294 w 8023328"/>
              <a:gd name="connsiteY3050" fmla="*/ 570017 h 2380521"/>
              <a:gd name="connsiteX3051" fmla="*/ 1594694 w 8023328"/>
              <a:gd name="connsiteY3051" fmla="*/ 583873 h 2380521"/>
              <a:gd name="connsiteX3052" fmla="*/ 1582294 w 8023328"/>
              <a:gd name="connsiteY3052" fmla="*/ 596271 h 2380521"/>
              <a:gd name="connsiteX3053" fmla="*/ 1568438 w 8023328"/>
              <a:gd name="connsiteY3053" fmla="*/ 583873 h 2380521"/>
              <a:gd name="connsiteX3054" fmla="*/ 1582294 w 8023328"/>
              <a:gd name="connsiteY3054" fmla="*/ 570017 h 2380521"/>
              <a:gd name="connsiteX3055" fmla="*/ 1512190 w 8023328"/>
              <a:gd name="connsiteY3055" fmla="*/ 570017 h 2380521"/>
              <a:gd name="connsiteX3056" fmla="*/ 1523859 w 8023328"/>
              <a:gd name="connsiteY3056" fmla="*/ 583873 h 2380521"/>
              <a:gd name="connsiteX3057" fmla="*/ 1512190 w 8023328"/>
              <a:gd name="connsiteY3057" fmla="*/ 596271 h 2380521"/>
              <a:gd name="connsiteX3058" fmla="*/ 1497607 w 8023328"/>
              <a:gd name="connsiteY3058" fmla="*/ 583873 h 2380521"/>
              <a:gd name="connsiteX3059" fmla="*/ 1512190 w 8023328"/>
              <a:gd name="connsiteY3059" fmla="*/ 570017 h 2380521"/>
              <a:gd name="connsiteX3060" fmla="*/ 1440623 w 8023328"/>
              <a:gd name="connsiteY3060" fmla="*/ 570017 h 2380521"/>
              <a:gd name="connsiteX3061" fmla="*/ 1453020 w 8023328"/>
              <a:gd name="connsiteY3061" fmla="*/ 583873 h 2380521"/>
              <a:gd name="connsiteX3062" fmla="*/ 1440623 w 8023328"/>
              <a:gd name="connsiteY3062" fmla="*/ 596271 h 2380521"/>
              <a:gd name="connsiteX3063" fmla="*/ 1426771 w 8023328"/>
              <a:gd name="connsiteY3063" fmla="*/ 583873 h 2380521"/>
              <a:gd name="connsiteX3064" fmla="*/ 1440623 w 8023328"/>
              <a:gd name="connsiteY3064" fmla="*/ 570017 h 2380521"/>
              <a:gd name="connsiteX3065" fmla="*/ 1368341 w 8023328"/>
              <a:gd name="connsiteY3065" fmla="*/ 570017 h 2380521"/>
              <a:gd name="connsiteX3066" fmla="*/ 1382194 w 8023328"/>
              <a:gd name="connsiteY3066" fmla="*/ 583873 h 2380521"/>
              <a:gd name="connsiteX3067" fmla="*/ 1368341 w 8023328"/>
              <a:gd name="connsiteY3067" fmla="*/ 596271 h 2380521"/>
              <a:gd name="connsiteX3068" fmla="*/ 1355945 w 8023328"/>
              <a:gd name="connsiteY3068" fmla="*/ 583873 h 2380521"/>
              <a:gd name="connsiteX3069" fmla="*/ 1368341 w 8023328"/>
              <a:gd name="connsiteY3069" fmla="*/ 570017 h 2380521"/>
              <a:gd name="connsiteX3070" fmla="*/ 1297515 w 8023328"/>
              <a:gd name="connsiteY3070" fmla="*/ 570017 h 2380521"/>
              <a:gd name="connsiteX3071" fmla="*/ 1311369 w 8023328"/>
              <a:gd name="connsiteY3071" fmla="*/ 583873 h 2380521"/>
              <a:gd name="connsiteX3072" fmla="*/ 1297515 w 8023328"/>
              <a:gd name="connsiteY3072" fmla="*/ 596271 h 2380521"/>
              <a:gd name="connsiteX3073" fmla="*/ 1285116 w 8023328"/>
              <a:gd name="connsiteY3073" fmla="*/ 583873 h 2380521"/>
              <a:gd name="connsiteX3074" fmla="*/ 1297515 w 8023328"/>
              <a:gd name="connsiteY3074" fmla="*/ 570017 h 2380521"/>
              <a:gd name="connsiteX3075" fmla="*/ 1226680 w 8023328"/>
              <a:gd name="connsiteY3075" fmla="*/ 570017 h 2380521"/>
              <a:gd name="connsiteX3076" fmla="*/ 1240537 w 8023328"/>
              <a:gd name="connsiteY3076" fmla="*/ 583873 h 2380521"/>
              <a:gd name="connsiteX3077" fmla="*/ 1226680 w 8023328"/>
              <a:gd name="connsiteY3077" fmla="*/ 596271 h 2380521"/>
              <a:gd name="connsiteX3078" fmla="*/ 1214296 w 8023328"/>
              <a:gd name="connsiteY3078" fmla="*/ 583873 h 2380521"/>
              <a:gd name="connsiteX3079" fmla="*/ 1226680 w 8023328"/>
              <a:gd name="connsiteY3079" fmla="*/ 570017 h 2380521"/>
              <a:gd name="connsiteX3080" fmla="*/ 1154879 w 8023328"/>
              <a:gd name="connsiteY3080" fmla="*/ 570017 h 2380521"/>
              <a:gd name="connsiteX3081" fmla="*/ 1169669 w 8023328"/>
              <a:gd name="connsiteY3081" fmla="*/ 583873 h 2380521"/>
              <a:gd name="connsiteX3082" fmla="*/ 1154879 w 8023328"/>
              <a:gd name="connsiteY3082" fmla="*/ 596271 h 2380521"/>
              <a:gd name="connsiteX3083" fmla="*/ 1140090 w 8023328"/>
              <a:gd name="connsiteY3083" fmla="*/ 583873 h 2380521"/>
              <a:gd name="connsiteX3084" fmla="*/ 1154879 w 8023328"/>
              <a:gd name="connsiteY3084" fmla="*/ 570017 h 2380521"/>
              <a:gd name="connsiteX3085" fmla="*/ 1084053 w 8023328"/>
              <a:gd name="connsiteY3085" fmla="*/ 570017 h 2380521"/>
              <a:gd name="connsiteX3086" fmla="*/ 1098840 w 8023328"/>
              <a:gd name="connsiteY3086" fmla="*/ 583873 h 2380521"/>
              <a:gd name="connsiteX3087" fmla="*/ 1084053 w 8023328"/>
              <a:gd name="connsiteY3087" fmla="*/ 596271 h 2380521"/>
              <a:gd name="connsiteX3088" fmla="*/ 1069263 w 8023328"/>
              <a:gd name="connsiteY3088" fmla="*/ 583873 h 2380521"/>
              <a:gd name="connsiteX3089" fmla="*/ 1084053 w 8023328"/>
              <a:gd name="connsiteY3089" fmla="*/ 570017 h 2380521"/>
              <a:gd name="connsiteX3090" fmla="*/ 1013010 w 8023328"/>
              <a:gd name="connsiteY3090" fmla="*/ 570017 h 2380521"/>
              <a:gd name="connsiteX3091" fmla="*/ 1024682 w 8023328"/>
              <a:gd name="connsiteY3091" fmla="*/ 583873 h 2380521"/>
              <a:gd name="connsiteX3092" fmla="*/ 1013010 w 8023328"/>
              <a:gd name="connsiteY3092" fmla="*/ 596271 h 2380521"/>
              <a:gd name="connsiteX3093" fmla="*/ 998433 w 8023328"/>
              <a:gd name="connsiteY3093" fmla="*/ 583873 h 2380521"/>
              <a:gd name="connsiteX3094" fmla="*/ 1013010 w 8023328"/>
              <a:gd name="connsiteY3094" fmla="*/ 570017 h 2380521"/>
              <a:gd name="connsiteX3095" fmla="*/ 941458 w 8023328"/>
              <a:gd name="connsiteY3095" fmla="*/ 570017 h 2380521"/>
              <a:gd name="connsiteX3096" fmla="*/ 953857 w 8023328"/>
              <a:gd name="connsiteY3096" fmla="*/ 583873 h 2380521"/>
              <a:gd name="connsiteX3097" fmla="*/ 941458 w 8023328"/>
              <a:gd name="connsiteY3097" fmla="*/ 596271 h 2380521"/>
              <a:gd name="connsiteX3098" fmla="*/ 927601 w 8023328"/>
              <a:gd name="connsiteY3098" fmla="*/ 583873 h 2380521"/>
              <a:gd name="connsiteX3099" fmla="*/ 941458 w 8023328"/>
              <a:gd name="connsiteY3099" fmla="*/ 570017 h 2380521"/>
              <a:gd name="connsiteX3100" fmla="*/ 870626 w 8023328"/>
              <a:gd name="connsiteY3100" fmla="*/ 570017 h 2380521"/>
              <a:gd name="connsiteX3101" fmla="*/ 883027 w 8023328"/>
              <a:gd name="connsiteY3101" fmla="*/ 583873 h 2380521"/>
              <a:gd name="connsiteX3102" fmla="*/ 870626 w 8023328"/>
              <a:gd name="connsiteY3102" fmla="*/ 596271 h 2380521"/>
              <a:gd name="connsiteX3103" fmla="*/ 856772 w 8023328"/>
              <a:gd name="connsiteY3103" fmla="*/ 583873 h 2380521"/>
              <a:gd name="connsiteX3104" fmla="*/ 870626 w 8023328"/>
              <a:gd name="connsiteY3104" fmla="*/ 570017 h 2380521"/>
              <a:gd name="connsiteX3105" fmla="*/ 798340 w 8023328"/>
              <a:gd name="connsiteY3105" fmla="*/ 570017 h 2380521"/>
              <a:gd name="connsiteX3106" fmla="*/ 812193 w 8023328"/>
              <a:gd name="connsiteY3106" fmla="*/ 583873 h 2380521"/>
              <a:gd name="connsiteX3107" fmla="*/ 798340 w 8023328"/>
              <a:gd name="connsiteY3107" fmla="*/ 596271 h 2380521"/>
              <a:gd name="connsiteX3108" fmla="*/ 785941 w 8023328"/>
              <a:gd name="connsiteY3108" fmla="*/ 583873 h 2380521"/>
              <a:gd name="connsiteX3109" fmla="*/ 798340 w 8023328"/>
              <a:gd name="connsiteY3109" fmla="*/ 570017 h 2380521"/>
              <a:gd name="connsiteX3110" fmla="*/ 724135 w 8023328"/>
              <a:gd name="connsiteY3110" fmla="*/ 570017 h 2380521"/>
              <a:gd name="connsiteX3111" fmla="*/ 737991 w 8023328"/>
              <a:gd name="connsiteY3111" fmla="*/ 583873 h 2380521"/>
              <a:gd name="connsiteX3112" fmla="*/ 724135 w 8023328"/>
              <a:gd name="connsiteY3112" fmla="*/ 596271 h 2380521"/>
              <a:gd name="connsiteX3113" fmla="*/ 711737 w 8023328"/>
              <a:gd name="connsiteY3113" fmla="*/ 583873 h 2380521"/>
              <a:gd name="connsiteX3114" fmla="*/ 724135 w 8023328"/>
              <a:gd name="connsiteY3114" fmla="*/ 570017 h 2380521"/>
              <a:gd name="connsiteX3115" fmla="*/ 653306 w 8023328"/>
              <a:gd name="connsiteY3115" fmla="*/ 570017 h 2380521"/>
              <a:gd name="connsiteX3116" fmla="*/ 667161 w 8023328"/>
              <a:gd name="connsiteY3116" fmla="*/ 583873 h 2380521"/>
              <a:gd name="connsiteX3117" fmla="*/ 653306 w 8023328"/>
              <a:gd name="connsiteY3117" fmla="*/ 596271 h 2380521"/>
              <a:gd name="connsiteX3118" fmla="*/ 640910 w 8023328"/>
              <a:gd name="connsiteY3118" fmla="*/ 583873 h 2380521"/>
              <a:gd name="connsiteX3119" fmla="*/ 653306 w 8023328"/>
              <a:gd name="connsiteY3119" fmla="*/ 570017 h 2380521"/>
              <a:gd name="connsiteX3120" fmla="*/ 584865 w 8023328"/>
              <a:gd name="connsiteY3120" fmla="*/ 570017 h 2380521"/>
              <a:gd name="connsiteX3121" fmla="*/ 599654 w 8023328"/>
              <a:gd name="connsiteY3121" fmla="*/ 583873 h 2380521"/>
              <a:gd name="connsiteX3122" fmla="*/ 584865 w 8023328"/>
              <a:gd name="connsiteY3122" fmla="*/ 596271 h 2380521"/>
              <a:gd name="connsiteX3123" fmla="*/ 570076 w 8023328"/>
              <a:gd name="connsiteY3123" fmla="*/ 583873 h 2380521"/>
              <a:gd name="connsiteX3124" fmla="*/ 584865 w 8023328"/>
              <a:gd name="connsiteY3124" fmla="*/ 570017 h 2380521"/>
              <a:gd name="connsiteX3125" fmla="*/ 513668 w 8023328"/>
              <a:gd name="connsiteY3125" fmla="*/ 570017 h 2380521"/>
              <a:gd name="connsiteX3126" fmla="*/ 528846 w 8023328"/>
              <a:gd name="connsiteY3126" fmla="*/ 583873 h 2380521"/>
              <a:gd name="connsiteX3127" fmla="*/ 513668 w 8023328"/>
              <a:gd name="connsiteY3127" fmla="*/ 596271 h 2380521"/>
              <a:gd name="connsiteX3128" fmla="*/ 499248 w 8023328"/>
              <a:gd name="connsiteY3128" fmla="*/ 583873 h 2380521"/>
              <a:gd name="connsiteX3129" fmla="*/ 513668 w 8023328"/>
              <a:gd name="connsiteY3129" fmla="*/ 570017 h 2380521"/>
              <a:gd name="connsiteX3130" fmla="*/ 439833 w 8023328"/>
              <a:gd name="connsiteY3130" fmla="*/ 570017 h 2380521"/>
              <a:gd name="connsiteX3131" fmla="*/ 454623 w 8023328"/>
              <a:gd name="connsiteY3131" fmla="*/ 583873 h 2380521"/>
              <a:gd name="connsiteX3132" fmla="*/ 439833 w 8023328"/>
              <a:gd name="connsiteY3132" fmla="*/ 596271 h 2380521"/>
              <a:gd name="connsiteX3133" fmla="*/ 425044 w 8023328"/>
              <a:gd name="connsiteY3133" fmla="*/ 583873 h 2380521"/>
              <a:gd name="connsiteX3134" fmla="*/ 439833 w 8023328"/>
              <a:gd name="connsiteY3134" fmla="*/ 570017 h 2380521"/>
              <a:gd name="connsiteX3135" fmla="*/ 368072 w 8023328"/>
              <a:gd name="connsiteY3135" fmla="*/ 570017 h 2380521"/>
              <a:gd name="connsiteX3136" fmla="*/ 380467 w 8023328"/>
              <a:gd name="connsiteY3136" fmla="*/ 583873 h 2380521"/>
              <a:gd name="connsiteX3137" fmla="*/ 368072 w 8023328"/>
              <a:gd name="connsiteY3137" fmla="*/ 596271 h 2380521"/>
              <a:gd name="connsiteX3138" fmla="*/ 354211 w 8023328"/>
              <a:gd name="connsiteY3138" fmla="*/ 583873 h 2380521"/>
              <a:gd name="connsiteX3139" fmla="*/ 368072 w 8023328"/>
              <a:gd name="connsiteY3139" fmla="*/ 570017 h 2380521"/>
              <a:gd name="connsiteX3140" fmla="*/ 3081772 w 8023328"/>
              <a:gd name="connsiteY3140" fmla="*/ 499186 h 2380521"/>
              <a:gd name="connsiteX3141" fmla="*/ 3095622 w 8023328"/>
              <a:gd name="connsiteY3141" fmla="*/ 511583 h 2380521"/>
              <a:gd name="connsiteX3142" fmla="*/ 3081772 w 8023328"/>
              <a:gd name="connsiteY3142" fmla="*/ 525440 h 2380521"/>
              <a:gd name="connsiteX3143" fmla="*/ 3069372 w 8023328"/>
              <a:gd name="connsiteY3143" fmla="*/ 511583 h 2380521"/>
              <a:gd name="connsiteX3144" fmla="*/ 3081772 w 8023328"/>
              <a:gd name="connsiteY3144" fmla="*/ 499186 h 2380521"/>
              <a:gd name="connsiteX3145" fmla="*/ 3013712 w 8023328"/>
              <a:gd name="connsiteY3145" fmla="*/ 499186 h 2380521"/>
              <a:gd name="connsiteX3146" fmla="*/ 3028135 w 8023328"/>
              <a:gd name="connsiteY3146" fmla="*/ 511583 h 2380521"/>
              <a:gd name="connsiteX3147" fmla="*/ 3013712 w 8023328"/>
              <a:gd name="connsiteY3147" fmla="*/ 525440 h 2380521"/>
              <a:gd name="connsiteX3148" fmla="*/ 2998539 w 8023328"/>
              <a:gd name="connsiteY3148" fmla="*/ 511583 h 2380521"/>
              <a:gd name="connsiteX3149" fmla="*/ 3013712 w 8023328"/>
              <a:gd name="connsiteY3149" fmla="*/ 499186 h 2380521"/>
              <a:gd name="connsiteX3150" fmla="*/ 2942491 w 8023328"/>
              <a:gd name="connsiteY3150" fmla="*/ 499186 h 2380521"/>
              <a:gd name="connsiteX3151" fmla="*/ 2957285 w 8023328"/>
              <a:gd name="connsiteY3151" fmla="*/ 511583 h 2380521"/>
              <a:gd name="connsiteX3152" fmla="*/ 2942491 w 8023328"/>
              <a:gd name="connsiteY3152" fmla="*/ 525440 h 2380521"/>
              <a:gd name="connsiteX3153" fmla="*/ 2927705 w 8023328"/>
              <a:gd name="connsiteY3153" fmla="*/ 511583 h 2380521"/>
              <a:gd name="connsiteX3154" fmla="*/ 2942491 w 8023328"/>
              <a:gd name="connsiteY3154" fmla="*/ 499186 h 2380521"/>
              <a:gd name="connsiteX3155" fmla="*/ 2868291 w 8023328"/>
              <a:gd name="connsiteY3155" fmla="*/ 499186 h 2380521"/>
              <a:gd name="connsiteX3156" fmla="*/ 2883082 w 8023328"/>
              <a:gd name="connsiteY3156" fmla="*/ 511583 h 2380521"/>
              <a:gd name="connsiteX3157" fmla="*/ 2868291 w 8023328"/>
              <a:gd name="connsiteY3157" fmla="*/ 525440 h 2380521"/>
              <a:gd name="connsiteX3158" fmla="*/ 2853502 w 8023328"/>
              <a:gd name="connsiteY3158" fmla="*/ 511583 h 2380521"/>
              <a:gd name="connsiteX3159" fmla="*/ 2868291 w 8023328"/>
              <a:gd name="connsiteY3159" fmla="*/ 499186 h 2380521"/>
              <a:gd name="connsiteX3160" fmla="*/ 2796533 w 8023328"/>
              <a:gd name="connsiteY3160" fmla="*/ 499186 h 2380521"/>
              <a:gd name="connsiteX3161" fmla="*/ 2808931 w 8023328"/>
              <a:gd name="connsiteY3161" fmla="*/ 511583 h 2380521"/>
              <a:gd name="connsiteX3162" fmla="*/ 2796533 w 8023328"/>
              <a:gd name="connsiteY3162" fmla="*/ 525440 h 2380521"/>
              <a:gd name="connsiteX3163" fmla="*/ 2782678 w 8023328"/>
              <a:gd name="connsiteY3163" fmla="*/ 511583 h 2380521"/>
              <a:gd name="connsiteX3164" fmla="*/ 2796533 w 8023328"/>
              <a:gd name="connsiteY3164" fmla="*/ 499186 h 2380521"/>
              <a:gd name="connsiteX3165" fmla="*/ 2725695 w 8023328"/>
              <a:gd name="connsiteY3165" fmla="*/ 499186 h 2380521"/>
              <a:gd name="connsiteX3166" fmla="*/ 2738097 w 8023328"/>
              <a:gd name="connsiteY3166" fmla="*/ 511583 h 2380521"/>
              <a:gd name="connsiteX3167" fmla="*/ 2725695 w 8023328"/>
              <a:gd name="connsiteY3167" fmla="*/ 525440 h 2380521"/>
              <a:gd name="connsiteX3168" fmla="*/ 2711846 w 8023328"/>
              <a:gd name="connsiteY3168" fmla="*/ 511583 h 2380521"/>
              <a:gd name="connsiteX3169" fmla="*/ 2725695 w 8023328"/>
              <a:gd name="connsiteY3169" fmla="*/ 499186 h 2380521"/>
              <a:gd name="connsiteX3170" fmla="*/ 2654870 w 8023328"/>
              <a:gd name="connsiteY3170" fmla="*/ 499186 h 2380521"/>
              <a:gd name="connsiteX3171" fmla="*/ 2667266 w 8023328"/>
              <a:gd name="connsiteY3171" fmla="*/ 511583 h 2380521"/>
              <a:gd name="connsiteX3172" fmla="*/ 2654870 w 8023328"/>
              <a:gd name="connsiteY3172" fmla="*/ 525440 h 2380521"/>
              <a:gd name="connsiteX3173" fmla="*/ 2641013 w 8023328"/>
              <a:gd name="connsiteY3173" fmla="*/ 511583 h 2380521"/>
              <a:gd name="connsiteX3174" fmla="*/ 2654870 w 8023328"/>
              <a:gd name="connsiteY3174" fmla="*/ 499186 h 2380521"/>
              <a:gd name="connsiteX3175" fmla="*/ 2582580 w 8023328"/>
              <a:gd name="connsiteY3175" fmla="*/ 499186 h 2380521"/>
              <a:gd name="connsiteX3176" fmla="*/ 2596435 w 8023328"/>
              <a:gd name="connsiteY3176" fmla="*/ 511583 h 2380521"/>
              <a:gd name="connsiteX3177" fmla="*/ 2582580 w 8023328"/>
              <a:gd name="connsiteY3177" fmla="*/ 525440 h 2380521"/>
              <a:gd name="connsiteX3178" fmla="*/ 2570184 w 8023328"/>
              <a:gd name="connsiteY3178" fmla="*/ 511583 h 2380521"/>
              <a:gd name="connsiteX3179" fmla="*/ 2582580 w 8023328"/>
              <a:gd name="connsiteY3179" fmla="*/ 499186 h 2380521"/>
              <a:gd name="connsiteX3180" fmla="*/ 2511026 w 8023328"/>
              <a:gd name="connsiteY3180" fmla="*/ 499186 h 2380521"/>
              <a:gd name="connsiteX3181" fmla="*/ 2525610 w 8023328"/>
              <a:gd name="connsiteY3181" fmla="*/ 511583 h 2380521"/>
              <a:gd name="connsiteX3182" fmla="*/ 2511026 w 8023328"/>
              <a:gd name="connsiteY3182" fmla="*/ 525440 h 2380521"/>
              <a:gd name="connsiteX3183" fmla="*/ 2499361 w 8023328"/>
              <a:gd name="connsiteY3183" fmla="*/ 511583 h 2380521"/>
              <a:gd name="connsiteX3184" fmla="*/ 2511026 w 8023328"/>
              <a:gd name="connsiteY3184" fmla="*/ 499186 h 2380521"/>
              <a:gd name="connsiteX3185" fmla="*/ 2440924 w 8023328"/>
              <a:gd name="connsiteY3185" fmla="*/ 499186 h 2380521"/>
              <a:gd name="connsiteX3186" fmla="*/ 2454781 w 8023328"/>
              <a:gd name="connsiteY3186" fmla="*/ 511583 h 2380521"/>
              <a:gd name="connsiteX3187" fmla="*/ 2440924 w 8023328"/>
              <a:gd name="connsiteY3187" fmla="*/ 525440 h 2380521"/>
              <a:gd name="connsiteX3188" fmla="*/ 2428527 w 8023328"/>
              <a:gd name="connsiteY3188" fmla="*/ 511583 h 2380521"/>
              <a:gd name="connsiteX3189" fmla="*/ 2440924 w 8023328"/>
              <a:gd name="connsiteY3189" fmla="*/ 499186 h 2380521"/>
              <a:gd name="connsiteX3190" fmla="*/ 2369108 w 8023328"/>
              <a:gd name="connsiteY3190" fmla="*/ 499186 h 2380521"/>
              <a:gd name="connsiteX3191" fmla="*/ 2383898 w 8023328"/>
              <a:gd name="connsiteY3191" fmla="*/ 511583 h 2380521"/>
              <a:gd name="connsiteX3192" fmla="*/ 2369108 w 8023328"/>
              <a:gd name="connsiteY3192" fmla="*/ 525440 h 2380521"/>
              <a:gd name="connsiteX3193" fmla="*/ 2354319 w 8023328"/>
              <a:gd name="connsiteY3193" fmla="*/ 511583 h 2380521"/>
              <a:gd name="connsiteX3194" fmla="*/ 2369108 w 8023328"/>
              <a:gd name="connsiteY3194" fmla="*/ 499186 h 2380521"/>
              <a:gd name="connsiteX3195" fmla="*/ 2298278 w 8023328"/>
              <a:gd name="connsiteY3195" fmla="*/ 499186 h 2380521"/>
              <a:gd name="connsiteX3196" fmla="*/ 2313066 w 8023328"/>
              <a:gd name="connsiteY3196" fmla="*/ 511583 h 2380521"/>
              <a:gd name="connsiteX3197" fmla="*/ 2298278 w 8023328"/>
              <a:gd name="connsiteY3197" fmla="*/ 525440 h 2380521"/>
              <a:gd name="connsiteX3198" fmla="*/ 2283488 w 8023328"/>
              <a:gd name="connsiteY3198" fmla="*/ 511583 h 2380521"/>
              <a:gd name="connsiteX3199" fmla="*/ 2298278 w 8023328"/>
              <a:gd name="connsiteY3199" fmla="*/ 499186 h 2380521"/>
              <a:gd name="connsiteX3200" fmla="*/ 2226514 w 8023328"/>
              <a:gd name="connsiteY3200" fmla="*/ 499186 h 2380521"/>
              <a:gd name="connsiteX3201" fmla="*/ 2238914 w 8023328"/>
              <a:gd name="connsiteY3201" fmla="*/ 511583 h 2380521"/>
              <a:gd name="connsiteX3202" fmla="*/ 2226514 w 8023328"/>
              <a:gd name="connsiteY3202" fmla="*/ 525440 h 2380521"/>
              <a:gd name="connsiteX3203" fmla="*/ 2212655 w 8023328"/>
              <a:gd name="connsiteY3203" fmla="*/ 511583 h 2380521"/>
              <a:gd name="connsiteX3204" fmla="*/ 2226514 w 8023328"/>
              <a:gd name="connsiteY3204" fmla="*/ 499186 h 2380521"/>
              <a:gd name="connsiteX3205" fmla="*/ 2155680 w 8023328"/>
              <a:gd name="connsiteY3205" fmla="*/ 499186 h 2380521"/>
              <a:gd name="connsiteX3206" fmla="*/ 2168079 w 8023328"/>
              <a:gd name="connsiteY3206" fmla="*/ 511583 h 2380521"/>
              <a:gd name="connsiteX3207" fmla="*/ 2155680 w 8023328"/>
              <a:gd name="connsiteY3207" fmla="*/ 525440 h 2380521"/>
              <a:gd name="connsiteX3208" fmla="*/ 2141823 w 8023328"/>
              <a:gd name="connsiteY3208" fmla="*/ 511583 h 2380521"/>
              <a:gd name="connsiteX3209" fmla="*/ 2155680 w 8023328"/>
              <a:gd name="connsiteY3209" fmla="*/ 499186 h 2380521"/>
              <a:gd name="connsiteX3210" fmla="*/ 2084846 w 8023328"/>
              <a:gd name="connsiteY3210" fmla="*/ 499186 h 2380521"/>
              <a:gd name="connsiteX3211" fmla="*/ 2097246 w 8023328"/>
              <a:gd name="connsiteY3211" fmla="*/ 511583 h 2380521"/>
              <a:gd name="connsiteX3212" fmla="*/ 2084846 w 8023328"/>
              <a:gd name="connsiteY3212" fmla="*/ 525440 h 2380521"/>
              <a:gd name="connsiteX3213" fmla="*/ 2070991 w 8023328"/>
              <a:gd name="connsiteY3213" fmla="*/ 511583 h 2380521"/>
              <a:gd name="connsiteX3214" fmla="*/ 2084846 w 8023328"/>
              <a:gd name="connsiteY3214" fmla="*/ 499186 h 2380521"/>
              <a:gd name="connsiteX3215" fmla="*/ 2011831 w 8023328"/>
              <a:gd name="connsiteY3215" fmla="*/ 499186 h 2380521"/>
              <a:gd name="connsiteX3216" fmla="*/ 2026416 w 8023328"/>
              <a:gd name="connsiteY3216" fmla="*/ 511583 h 2380521"/>
              <a:gd name="connsiteX3217" fmla="*/ 2011831 w 8023328"/>
              <a:gd name="connsiteY3217" fmla="*/ 525440 h 2380521"/>
              <a:gd name="connsiteX3218" fmla="*/ 2000165 w 8023328"/>
              <a:gd name="connsiteY3218" fmla="*/ 511583 h 2380521"/>
              <a:gd name="connsiteX3219" fmla="*/ 2011831 w 8023328"/>
              <a:gd name="connsiteY3219" fmla="*/ 499186 h 2380521"/>
              <a:gd name="connsiteX3220" fmla="*/ 1938362 w 8023328"/>
              <a:gd name="connsiteY3220" fmla="*/ 499186 h 2380521"/>
              <a:gd name="connsiteX3221" fmla="*/ 1952216 w 8023328"/>
              <a:gd name="connsiteY3221" fmla="*/ 511583 h 2380521"/>
              <a:gd name="connsiteX3222" fmla="*/ 1938362 w 8023328"/>
              <a:gd name="connsiteY3222" fmla="*/ 525440 h 2380521"/>
              <a:gd name="connsiteX3223" fmla="*/ 1925965 w 8023328"/>
              <a:gd name="connsiteY3223" fmla="*/ 511583 h 2380521"/>
              <a:gd name="connsiteX3224" fmla="*/ 1938362 w 8023328"/>
              <a:gd name="connsiteY3224" fmla="*/ 499186 h 2380521"/>
              <a:gd name="connsiteX3225" fmla="*/ 1867525 w 8023328"/>
              <a:gd name="connsiteY3225" fmla="*/ 499186 h 2380521"/>
              <a:gd name="connsiteX3226" fmla="*/ 1881384 w 8023328"/>
              <a:gd name="connsiteY3226" fmla="*/ 511583 h 2380521"/>
              <a:gd name="connsiteX3227" fmla="*/ 1867525 w 8023328"/>
              <a:gd name="connsiteY3227" fmla="*/ 525440 h 2380521"/>
              <a:gd name="connsiteX3228" fmla="*/ 1855126 w 8023328"/>
              <a:gd name="connsiteY3228" fmla="*/ 511583 h 2380521"/>
              <a:gd name="connsiteX3229" fmla="*/ 1867525 w 8023328"/>
              <a:gd name="connsiteY3229" fmla="*/ 499186 h 2380521"/>
              <a:gd name="connsiteX3230" fmla="*/ 1799085 w 8023328"/>
              <a:gd name="connsiteY3230" fmla="*/ 499186 h 2380521"/>
              <a:gd name="connsiteX3231" fmla="*/ 1813871 w 8023328"/>
              <a:gd name="connsiteY3231" fmla="*/ 511583 h 2380521"/>
              <a:gd name="connsiteX3232" fmla="*/ 1799085 w 8023328"/>
              <a:gd name="connsiteY3232" fmla="*/ 525440 h 2380521"/>
              <a:gd name="connsiteX3233" fmla="*/ 1784295 w 8023328"/>
              <a:gd name="connsiteY3233" fmla="*/ 511583 h 2380521"/>
              <a:gd name="connsiteX3234" fmla="*/ 1799085 w 8023328"/>
              <a:gd name="connsiteY3234" fmla="*/ 499186 h 2380521"/>
              <a:gd name="connsiteX3235" fmla="*/ 1728257 w 8023328"/>
              <a:gd name="connsiteY3235" fmla="*/ 499186 h 2380521"/>
              <a:gd name="connsiteX3236" fmla="*/ 1743046 w 8023328"/>
              <a:gd name="connsiteY3236" fmla="*/ 511583 h 2380521"/>
              <a:gd name="connsiteX3237" fmla="*/ 1728257 w 8023328"/>
              <a:gd name="connsiteY3237" fmla="*/ 525440 h 2380521"/>
              <a:gd name="connsiteX3238" fmla="*/ 1713469 w 8023328"/>
              <a:gd name="connsiteY3238" fmla="*/ 511583 h 2380521"/>
              <a:gd name="connsiteX3239" fmla="*/ 1728257 w 8023328"/>
              <a:gd name="connsiteY3239" fmla="*/ 499186 h 2380521"/>
              <a:gd name="connsiteX3240" fmla="*/ 1657426 w 8023328"/>
              <a:gd name="connsiteY3240" fmla="*/ 499186 h 2380521"/>
              <a:gd name="connsiteX3241" fmla="*/ 1672218 w 8023328"/>
              <a:gd name="connsiteY3241" fmla="*/ 511583 h 2380521"/>
              <a:gd name="connsiteX3242" fmla="*/ 1657426 w 8023328"/>
              <a:gd name="connsiteY3242" fmla="*/ 525440 h 2380521"/>
              <a:gd name="connsiteX3243" fmla="*/ 1642647 w 8023328"/>
              <a:gd name="connsiteY3243" fmla="*/ 511583 h 2380521"/>
              <a:gd name="connsiteX3244" fmla="*/ 1657426 w 8023328"/>
              <a:gd name="connsiteY3244" fmla="*/ 499186 h 2380521"/>
              <a:gd name="connsiteX3245" fmla="*/ 1582294 w 8023328"/>
              <a:gd name="connsiteY3245" fmla="*/ 499186 h 2380521"/>
              <a:gd name="connsiteX3246" fmla="*/ 1594694 w 8023328"/>
              <a:gd name="connsiteY3246" fmla="*/ 511583 h 2380521"/>
              <a:gd name="connsiteX3247" fmla="*/ 1582294 w 8023328"/>
              <a:gd name="connsiteY3247" fmla="*/ 525440 h 2380521"/>
              <a:gd name="connsiteX3248" fmla="*/ 1568438 w 8023328"/>
              <a:gd name="connsiteY3248" fmla="*/ 511583 h 2380521"/>
              <a:gd name="connsiteX3249" fmla="*/ 1582294 w 8023328"/>
              <a:gd name="connsiteY3249" fmla="*/ 499186 h 2380521"/>
              <a:gd name="connsiteX3250" fmla="*/ 1512192 w 8023328"/>
              <a:gd name="connsiteY3250" fmla="*/ 499186 h 2380521"/>
              <a:gd name="connsiteX3251" fmla="*/ 1523862 w 8023328"/>
              <a:gd name="connsiteY3251" fmla="*/ 511583 h 2380521"/>
              <a:gd name="connsiteX3252" fmla="*/ 1512192 w 8023328"/>
              <a:gd name="connsiteY3252" fmla="*/ 525440 h 2380521"/>
              <a:gd name="connsiteX3253" fmla="*/ 1497607 w 8023328"/>
              <a:gd name="connsiteY3253" fmla="*/ 511583 h 2380521"/>
              <a:gd name="connsiteX3254" fmla="*/ 1512192 w 8023328"/>
              <a:gd name="connsiteY3254" fmla="*/ 499186 h 2380521"/>
              <a:gd name="connsiteX3255" fmla="*/ 1440623 w 8023328"/>
              <a:gd name="connsiteY3255" fmla="*/ 499186 h 2380521"/>
              <a:gd name="connsiteX3256" fmla="*/ 1453023 w 8023328"/>
              <a:gd name="connsiteY3256" fmla="*/ 511583 h 2380521"/>
              <a:gd name="connsiteX3257" fmla="*/ 1440623 w 8023328"/>
              <a:gd name="connsiteY3257" fmla="*/ 525440 h 2380521"/>
              <a:gd name="connsiteX3258" fmla="*/ 1426771 w 8023328"/>
              <a:gd name="connsiteY3258" fmla="*/ 511583 h 2380521"/>
              <a:gd name="connsiteX3259" fmla="*/ 1440623 w 8023328"/>
              <a:gd name="connsiteY3259" fmla="*/ 499186 h 2380521"/>
              <a:gd name="connsiteX3260" fmla="*/ 1368341 w 8023328"/>
              <a:gd name="connsiteY3260" fmla="*/ 499186 h 2380521"/>
              <a:gd name="connsiteX3261" fmla="*/ 1382196 w 8023328"/>
              <a:gd name="connsiteY3261" fmla="*/ 511583 h 2380521"/>
              <a:gd name="connsiteX3262" fmla="*/ 1368341 w 8023328"/>
              <a:gd name="connsiteY3262" fmla="*/ 525440 h 2380521"/>
              <a:gd name="connsiteX3263" fmla="*/ 1355948 w 8023328"/>
              <a:gd name="connsiteY3263" fmla="*/ 511583 h 2380521"/>
              <a:gd name="connsiteX3264" fmla="*/ 1368341 w 8023328"/>
              <a:gd name="connsiteY3264" fmla="*/ 499186 h 2380521"/>
              <a:gd name="connsiteX3265" fmla="*/ 1297515 w 8023328"/>
              <a:gd name="connsiteY3265" fmla="*/ 499186 h 2380521"/>
              <a:gd name="connsiteX3266" fmla="*/ 1311369 w 8023328"/>
              <a:gd name="connsiteY3266" fmla="*/ 513042 h 2380521"/>
              <a:gd name="connsiteX3267" fmla="*/ 1297515 w 8023328"/>
              <a:gd name="connsiteY3267" fmla="*/ 525440 h 2380521"/>
              <a:gd name="connsiteX3268" fmla="*/ 1285118 w 8023328"/>
              <a:gd name="connsiteY3268" fmla="*/ 513042 h 2380521"/>
              <a:gd name="connsiteX3269" fmla="*/ 1297515 w 8023328"/>
              <a:gd name="connsiteY3269" fmla="*/ 499186 h 2380521"/>
              <a:gd name="connsiteX3270" fmla="*/ 1225700 w 8023328"/>
              <a:gd name="connsiteY3270" fmla="*/ 499186 h 2380521"/>
              <a:gd name="connsiteX3271" fmla="*/ 1240491 w 8023328"/>
              <a:gd name="connsiteY3271" fmla="*/ 513042 h 2380521"/>
              <a:gd name="connsiteX3272" fmla="*/ 1225700 w 8023328"/>
              <a:gd name="connsiteY3272" fmla="*/ 525440 h 2380521"/>
              <a:gd name="connsiteX3273" fmla="*/ 1210925 w 8023328"/>
              <a:gd name="connsiteY3273" fmla="*/ 513042 h 2380521"/>
              <a:gd name="connsiteX3274" fmla="*/ 1225700 w 8023328"/>
              <a:gd name="connsiteY3274" fmla="*/ 499186 h 2380521"/>
              <a:gd name="connsiteX3275" fmla="*/ 1154881 w 8023328"/>
              <a:gd name="connsiteY3275" fmla="*/ 499186 h 2380521"/>
              <a:gd name="connsiteX3276" fmla="*/ 1169669 w 8023328"/>
              <a:gd name="connsiteY3276" fmla="*/ 513042 h 2380521"/>
              <a:gd name="connsiteX3277" fmla="*/ 1154881 w 8023328"/>
              <a:gd name="connsiteY3277" fmla="*/ 525440 h 2380521"/>
              <a:gd name="connsiteX3278" fmla="*/ 1140095 w 8023328"/>
              <a:gd name="connsiteY3278" fmla="*/ 513042 h 2380521"/>
              <a:gd name="connsiteX3279" fmla="*/ 1154881 w 8023328"/>
              <a:gd name="connsiteY3279" fmla="*/ 499186 h 2380521"/>
              <a:gd name="connsiteX3280" fmla="*/ 1084053 w 8023328"/>
              <a:gd name="connsiteY3280" fmla="*/ 499186 h 2380521"/>
              <a:gd name="connsiteX3281" fmla="*/ 1098842 w 8023328"/>
              <a:gd name="connsiteY3281" fmla="*/ 513042 h 2380521"/>
              <a:gd name="connsiteX3282" fmla="*/ 1084053 w 8023328"/>
              <a:gd name="connsiteY3282" fmla="*/ 525440 h 2380521"/>
              <a:gd name="connsiteX3283" fmla="*/ 1069267 w 8023328"/>
              <a:gd name="connsiteY3283" fmla="*/ 513042 h 2380521"/>
              <a:gd name="connsiteX3284" fmla="*/ 1084053 w 8023328"/>
              <a:gd name="connsiteY3284" fmla="*/ 499186 h 2380521"/>
              <a:gd name="connsiteX3285" fmla="*/ 1013012 w 8023328"/>
              <a:gd name="connsiteY3285" fmla="*/ 499186 h 2380521"/>
              <a:gd name="connsiteX3286" fmla="*/ 1024685 w 8023328"/>
              <a:gd name="connsiteY3286" fmla="*/ 513042 h 2380521"/>
              <a:gd name="connsiteX3287" fmla="*/ 1013012 w 8023328"/>
              <a:gd name="connsiteY3287" fmla="*/ 525440 h 2380521"/>
              <a:gd name="connsiteX3288" fmla="*/ 998433 w 8023328"/>
              <a:gd name="connsiteY3288" fmla="*/ 513042 h 2380521"/>
              <a:gd name="connsiteX3289" fmla="*/ 1013012 w 8023328"/>
              <a:gd name="connsiteY3289" fmla="*/ 499186 h 2380521"/>
              <a:gd name="connsiteX3290" fmla="*/ 941461 w 8023328"/>
              <a:gd name="connsiteY3290" fmla="*/ 499186 h 2380521"/>
              <a:gd name="connsiteX3291" fmla="*/ 953861 w 8023328"/>
              <a:gd name="connsiteY3291" fmla="*/ 513042 h 2380521"/>
              <a:gd name="connsiteX3292" fmla="*/ 941461 w 8023328"/>
              <a:gd name="connsiteY3292" fmla="*/ 525440 h 2380521"/>
              <a:gd name="connsiteX3293" fmla="*/ 927607 w 8023328"/>
              <a:gd name="connsiteY3293" fmla="*/ 513042 h 2380521"/>
              <a:gd name="connsiteX3294" fmla="*/ 941461 w 8023328"/>
              <a:gd name="connsiteY3294" fmla="*/ 499186 h 2380521"/>
              <a:gd name="connsiteX3295" fmla="*/ 870626 w 8023328"/>
              <a:gd name="connsiteY3295" fmla="*/ 499186 h 2380521"/>
              <a:gd name="connsiteX3296" fmla="*/ 883027 w 8023328"/>
              <a:gd name="connsiteY3296" fmla="*/ 513042 h 2380521"/>
              <a:gd name="connsiteX3297" fmla="*/ 870626 w 8023328"/>
              <a:gd name="connsiteY3297" fmla="*/ 525440 h 2380521"/>
              <a:gd name="connsiteX3298" fmla="*/ 856774 w 8023328"/>
              <a:gd name="connsiteY3298" fmla="*/ 513042 h 2380521"/>
              <a:gd name="connsiteX3299" fmla="*/ 870626 w 8023328"/>
              <a:gd name="connsiteY3299" fmla="*/ 499186 h 2380521"/>
              <a:gd name="connsiteX3300" fmla="*/ 798340 w 8023328"/>
              <a:gd name="connsiteY3300" fmla="*/ 499186 h 2380521"/>
              <a:gd name="connsiteX3301" fmla="*/ 812196 w 8023328"/>
              <a:gd name="connsiteY3301" fmla="*/ 513042 h 2380521"/>
              <a:gd name="connsiteX3302" fmla="*/ 798340 w 8023328"/>
              <a:gd name="connsiteY3302" fmla="*/ 525440 h 2380521"/>
              <a:gd name="connsiteX3303" fmla="*/ 785941 w 8023328"/>
              <a:gd name="connsiteY3303" fmla="*/ 513042 h 2380521"/>
              <a:gd name="connsiteX3304" fmla="*/ 798340 w 8023328"/>
              <a:gd name="connsiteY3304" fmla="*/ 499186 h 2380521"/>
              <a:gd name="connsiteX3305" fmla="*/ 724135 w 8023328"/>
              <a:gd name="connsiteY3305" fmla="*/ 499186 h 2380521"/>
              <a:gd name="connsiteX3306" fmla="*/ 737991 w 8023328"/>
              <a:gd name="connsiteY3306" fmla="*/ 513042 h 2380521"/>
              <a:gd name="connsiteX3307" fmla="*/ 724135 w 8023328"/>
              <a:gd name="connsiteY3307" fmla="*/ 525440 h 2380521"/>
              <a:gd name="connsiteX3308" fmla="*/ 711744 w 8023328"/>
              <a:gd name="connsiteY3308" fmla="*/ 513042 h 2380521"/>
              <a:gd name="connsiteX3309" fmla="*/ 724135 w 8023328"/>
              <a:gd name="connsiteY3309" fmla="*/ 499186 h 2380521"/>
              <a:gd name="connsiteX3310" fmla="*/ 653306 w 8023328"/>
              <a:gd name="connsiteY3310" fmla="*/ 499186 h 2380521"/>
              <a:gd name="connsiteX3311" fmla="*/ 667164 w 8023328"/>
              <a:gd name="connsiteY3311" fmla="*/ 513042 h 2380521"/>
              <a:gd name="connsiteX3312" fmla="*/ 653306 w 8023328"/>
              <a:gd name="connsiteY3312" fmla="*/ 525440 h 2380521"/>
              <a:gd name="connsiteX3313" fmla="*/ 640910 w 8023328"/>
              <a:gd name="connsiteY3313" fmla="*/ 513042 h 2380521"/>
              <a:gd name="connsiteX3314" fmla="*/ 653306 w 8023328"/>
              <a:gd name="connsiteY3314" fmla="*/ 499186 h 2380521"/>
              <a:gd name="connsiteX3315" fmla="*/ 584869 w 8023328"/>
              <a:gd name="connsiteY3315" fmla="*/ 499186 h 2380521"/>
              <a:gd name="connsiteX3316" fmla="*/ 599654 w 8023328"/>
              <a:gd name="connsiteY3316" fmla="*/ 513042 h 2380521"/>
              <a:gd name="connsiteX3317" fmla="*/ 584869 w 8023328"/>
              <a:gd name="connsiteY3317" fmla="*/ 525440 h 2380521"/>
              <a:gd name="connsiteX3318" fmla="*/ 570076 w 8023328"/>
              <a:gd name="connsiteY3318" fmla="*/ 513042 h 2380521"/>
              <a:gd name="connsiteX3319" fmla="*/ 584869 w 8023328"/>
              <a:gd name="connsiteY3319" fmla="*/ 499186 h 2380521"/>
              <a:gd name="connsiteX3320" fmla="*/ 513670 w 8023328"/>
              <a:gd name="connsiteY3320" fmla="*/ 499186 h 2380521"/>
              <a:gd name="connsiteX3321" fmla="*/ 528846 w 8023328"/>
              <a:gd name="connsiteY3321" fmla="*/ 513042 h 2380521"/>
              <a:gd name="connsiteX3322" fmla="*/ 513670 w 8023328"/>
              <a:gd name="connsiteY3322" fmla="*/ 525440 h 2380521"/>
              <a:gd name="connsiteX3323" fmla="*/ 499248 w 8023328"/>
              <a:gd name="connsiteY3323" fmla="*/ 513042 h 2380521"/>
              <a:gd name="connsiteX3324" fmla="*/ 513670 w 8023328"/>
              <a:gd name="connsiteY3324" fmla="*/ 499186 h 2380521"/>
              <a:gd name="connsiteX3325" fmla="*/ 3939871 w 8023328"/>
              <a:gd name="connsiteY3325" fmla="*/ 495814 h 2380521"/>
              <a:gd name="connsiteX3326" fmla="*/ 3952268 w 8023328"/>
              <a:gd name="connsiteY3326" fmla="*/ 510602 h 2380521"/>
              <a:gd name="connsiteX3327" fmla="*/ 3939871 w 8023328"/>
              <a:gd name="connsiteY3327" fmla="*/ 525391 h 2380521"/>
              <a:gd name="connsiteX3328" fmla="*/ 3926015 w 8023328"/>
              <a:gd name="connsiteY3328" fmla="*/ 510602 h 2380521"/>
              <a:gd name="connsiteX3329" fmla="*/ 3939871 w 8023328"/>
              <a:gd name="connsiteY3329" fmla="*/ 495814 h 2380521"/>
              <a:gd name="connsiteX3330" fmla="*/ 3869042 w 8023328"/>
              <a:gd name="connsiteY3330" fmla="*/ 495814 h 2380521"/>
              <a:gd name="connsiteX3331" fmla="*/ 3881439 w 8023328"/>
              <a:gd name="connsiteY3331" fmla="*/ 510602 h 2380521"/>
              <a:gd name="connsiteX3332" fmla="*/ 3869042 w 8023328"/>
              <a:gd name="connsiteY3332" fmla="*/ 525391 h 2380521"/>
              <a:gd name="connsiteX3333" fmla="*/ 3855186 w 8023328"/>
              <a:gd name="connsiteY3333" fmla="*/ 510602 h 2380521"/>
              <a:gd name="connsiteX3334" fmla="*/ 3869042 w 8023328"/>
              <a:gd name="connsiteY3334" fmla="*/ 495814 h 2380521"/>
              <a:gd name="connsiteX3335" fmla="*/ 3796752 w 8023328"/>
              <a:gd name="connsiteY3335" fmla="*/ 495814 h 2380521"/>
              <a:gd name="connsiteX3336" fmla="*/ 3810608 w 8023328"/>
              <a:gd name="connsiteY3336" fmla="*/ 510602 h 2380521"/>
              <a:gd name="connsiteX3337" fmla="*/ 3796752 w 8023328"/>
              <a:gd name="connsiteY3337" fmla="*/ 525391 h 2380521"/>
              <a:gd name="connsiteX3338" fmla="*/ 3784355 w 8023328"/>
              <a:gd name="connsiteY3338" fmla="*/ 510602 h 2380521"/>
              <a:gd name="connsiteX3339" fmla="*/ 3796752 w 8023328"/>
              <a:gd name="connsiteY3339" fmla="*/ 495814 h 2380521"/>
              <a:gd name="connsiteX3340" fmla="*/ 3725922 w 8023328"/>
              <a:gd name="connsiteY3340" fmla="*/ 495814 h 2380521"/>
              <a:gd name="connsiteX3341" fmla="*/ 3739778 w 8023328"/>
              <a:gd name="connsiteY3341" fmla="*/ 510602 h 2380521"/>
              <a:gd name="connsiteX3342" fmla="*/ 3725922 w 8023328"/>
              <a:gd name="connsiteY3342" fmla="*/ 525391 h 2380521"/>
              <a:gd name="connsiteX3343" fmla="*/ 3713525 w 8023328"/>
              <a:gd name="connsiteY3343" fmla="*/ 510602 h 2380521"/>
              <a:gd name="connsiteX3344" fmla="*/ 3725922 w 8023328"/>
              <a:gd name="connsiteY3344" fmla="*/ 495814 h 2380521"/>
              <a:gd name="connsiteX3345" fmla="*/ 3655091 w 8023328"/>
              <a:gd name="connsiteY3345" fmla="*/ 495814 h 2380521"/>
              <a:gd name="connsiteX3346" fmla="*/ 3668947 w 8023328"/>
              <a:gd name="connsiteY3346" fmla="*/ 510602 h 2380521"/>
              <a:gd name="connsiteX3347" fmla="*/ 3655091 w 8023328"/>
              <a:gd name="connsiteY3347" fmla="*/ 525391 h 2380521"/>
              <a:gd name="connsiteX3348" fmla="*/ 3642694 w 8023328"/>
              <a:gd name="connsiteY3348" fmla="*/ 510602 h 2380521"/>
              <a:gd name="connsiteX3349" fmla="*/ 3655091 w 8023328"/>
              <a:gd name="connsiteY3349" fmla="*/ 495814 h 2380521"/>
              <a:gd name="connsiteX3350" fmla="*/ 3583280 w 8023328"/>
              <a:gd name="connsiteY3350" fmla="*/ 495814 h 2380521"/>
              <a:gd name="connsiteX3351" fmla="*/ 3598069 w 8023328"/>
              <a:gd name="connsiteY3351" fmla="*/ 510602 h 2380521"/>
              <a:gd name="connsiteX3352" fmla="*/ 3583280 w 8023328"/>
              <a:gd name="connsiteY3352" fmla="*/ 525391 h 2380521"/>
              <a:gd name="connsiteX3353" fmla="*/ 3568491 w 8023328"/>
              <a:gd name="connsiteY3353" fmla="*/ 510602 h 2380521"/>
              <a:gd name="connsiteX3354" fmla="*/ 3583280 w 8023328"/>
              <a:gd name="connsiteY3354" fmla="*/ 495814 h 2380521"/>
              <a:gd name="connsiteX3355" fmla="*/ 3512449 w 8023328"/>
              <a:gd name="connsiteY3355" fmla="*/ 495814 h 2380521"/>
              <a:gd name="connsiteX3356" fmla="*/ 3527237 w 8023328"/>
              <a:gd name="connsiteY3356" fmla="*/ 510602 h 2380521"/>
              <a:gd name="connsiteX3357" fmla="*/ 3512449 w 8023328"/>
              <a:gd name="connsiteY3357" fmla="*/ 525391 h 2380521"/>
              <a:gd name="connsiteX3358" fmla="*/ 3497661 w 8023328"/>
              <a:gd name="connsiteY3358" fmla="*/ 510602 h 2380521"/>
              <a:gd name="connsiteX3359" fmla="*/ 3512449 w 8023328"/>
              <a:gd name="connsiteY3359" fmla="*/ 495814 h 2380521"/>
              <a:gd name="connsiteX3360" fmla="*/ 3440686 w 8023328"/>
              <a:gd name="connsiteY3360" fmla="*/ 495814 h 2380521"/>
              <a:gd name="connsiteX3361" fmla="*/ 3453083 w 8023328"/>
              <a:gd name="connsiteY3361" fmla="*/ 510602 h 2380521"/>
              <a:gd name="connsiteX3362" fmla="*/ 3440686 w 8023328"/>
              <a:gd name="connsiteY3362" fmla="*/ 525391 h 2380521"/>
              <a:gd name="connsiteX3363" fmla="*/ 3426830 w 8023328"/>
              <a:gd name="connsiteY3363" fmla="*/ 510602 h 2380521"/>
              <a:gd name="connsiteX3364" fmla="*/ 3440686 w 8023328"/>
              <a:gd name="connsiteY3364" fmla="*/ 495814 h 2380521"/>
              <a:gd name="connsiteX3365" fmla="*/ 3369857 w 8023328"/>
              <a:gd name="connsiteY3365" fmla="*/ 495814 h 2380521"/>
              <a:gd name="connsiteX3366" fmla="*/ 3382254 w 8023328"/>
              <a:gd name="connsiteY3366" fmla="*/ 510602 h 2380521"/>
              <a:gd name="connsiteX3367" fmla="*/ 3369857 w 8023328"/>
              <a:gd name="connsiteY3367" fmla="*/ 525391 h 2380521"/>
              <a:gd name="connsiteX3368" fmla="*/ 3356001 w 8023328"/>
              <a:gd name="connsiteY3368" fmla="*/ 510602 h 2380521"/>
              <a:gd name="connsiteX3369" fmla="*/ 3369857 w 8023328"/>
              <a:gd name="connsiteY3369" fmla="*/ 495814 h 2380521"/>
              <a:gd name="connsiteX3370" fmla="*/ 3299094 w 8023328"/>
              <a:gd name="connsiteY3370" fmla="*/ 495814 h 2380521"/>
              <a:gd name="connsiteX3371" fmla="*/ 3311491 w 8023328"/>
              <a:gd name="connsiteY3371" fmla="*/ 510602 h 2380521"/>
              <a:gd name="connsiteX3372" fmla="*/ 3299094 w 8023328"/>
              <a:gd name="connsiteY3372" fmla="*/ 525391 h 2380521"/>
              <a:gd name="connsiteX3373" fmla="*/ 3285240 w 8023328"/>
              <a:gd name="connsiteY3373" fmla="*/ 510602 h 2380521"/>
              <a:gd name="connsiteX3374" fmla="*/ 3299094 w 8023328"/>
              <a:gd name="connsiteY3374" fmla="*/ 495814 h 2380521"/>
              <a:gd name="connsiteX3375" fmla="*/ 3226805 w 8023328"/>
              <a:gd name="connsiteY3375" fmla="*/ 495814 h 2380521"/>
              <a:gd name="connsiteX3376" fmla="*/ 3240660 w 8023328"/>
              <a:gd name="connsiteY3376" fmla="*/ 510602 h 2380521"/>
              <a:gd name="connsiteX3377" fmla="*/ 3226805 w 8023328"/>
              <a:gd name="connsiteY3377" fmla="*/ 525391 h 2380521"/>
              <a:gd name="connsiteX3378" fmla="*/ 3214406 w 8023328"/>
              <a:gd name="connsiteY3378" fmla="*/ 510602 h 2380521"/>
              <a:gd name="connsiteX3379" fmla="*/ 3226805 w 8023328"/>
              <a:gd name="connsiteY3379" fmla="*/ 495814 h 2380521"/>
              <a:gd name="connsiteX3380" fmla="*/ 3152602 w 8023328"/>
              <a:gd name="connsiteY3380" fmla="*/ 495814 h 2380521"/>
              <a:gd name="connsiteX3381" fmla="*/ 3166454 w 8023328"/>
              <a:gd name="connsiteY3381" fmla="*/ 510602 h 2380521"/>
              <a:gd name="connsiteX3382" fmla="*/ 3152602 w 8023328"/>
              <a:gd name="connsiteY3382" fmla="*/ 525391 h 2380521"/>
              <a:gd name="connsiteX3383" fmla="*/ 3140203 w 8023328"/>
              <a:gd name="connsiteY3383" fmla="*/ 510602 h 2380521"/>
              <a:gd name="connsiteX3384" fmla="*/ 3152602 w 8023328"/>
              <a:gd name="connsiteY3384" fmla="*/ 495814 h 2380521"/>
              <a:gd name="connsiteX3385" fmla="*/ 2439944 w 8023328"/>
              <a:gd name="connsiteY3385" fmla="*/ 428356 h 2380521"/>
              <a:gd name="connsiteX3386" fmla="*/ 2454729 w 8023328"/>
              <a:gd name="connsiteY3386" fmla="*/ 440753 h 2380521"/>
              <a:gd name="connsiteX3387" fmla="*/ 2439944 w 8023328"/>
              <a:gd name="connsiteY3387" fmla="*/ 454610 h 2380521"/>
              <a:gd name="connsiteX3388" fmla="*/ 2425156 w 8023328"/>
              <a:gd name="connsiteY3388" fmla="*/ 440753 h 2380521"/>
              <a:gd name="connsiteX3389" fmla="*/ 2439944 w 8023328"/>
              <a:gd name="connsiteY3389" fmla="*/ 428356 h 2380521"/>
              <a:gd name="connsiteX3390" fmla="*/ 2369110 w 8023328"/>
              <a:gd name="connsiteY3390" fmla="*/ 428356 h 2380521"/>
              <a:gd name="connsiteX3391" fmla="*/ 2383898 w 8023328"/>
              <a:gd name="connsiteY3391" fmla="*/ 440753 h 2380521"/>
              <a:gd name="connsiteX3392" fmla="*/ 2369110 w 8023328"/>
              <a:gd name="connsiteY3392" fmla="*/ 454610 h 2380521"/>
              <a:gd name="connsiteX3393" fmla="*/ 2354319 w 8023328"/>
              <a:gd name="connsiteY3393" fmla="*/ 440753 h 2380521"/>
              <a:gd name="connsiteX3394" fmla="*/ 2369110 w 8023328"/>
              <a:gd name="connsiteY3394" fmla="*/ 428356 h 2380521"/>
              <a:gd name="connsiteX3395" fmla="*/ 2298278 w 8023328"/>
              <a:gd name="connsiteY3395" fmla="*/ 428356 h 2380521"/>
              <a:gd name="connsiteX3396" fmla="*/ 2313066 w 8023328"/>
              <a:gd name="connsiteY3396" fmla="*/ 440753 h 2380521"/>
              <a:gd name="connsiteX3397" fmla="*/ 2298278 w 8023328"/>
              <a:gd name="connsiteY3397" fmla="*/ 454610 h 2380521"/>
              <a:gd name="connsiteX3398" fmla="*/ 2283490 w 8023328"/>
              <a:gd name="connsiteY3398" fmla="*/ 440753 h 2380521"/>
              <a:gd name="connsiteX3399" fmla="*/ 2298278 w 8023328"/>
              <a:gd name="connsiteY3399" fmla="*/ 428356 h 2380521"/>
              <a:gd name="connsiteX3400" fmla="*/ 2226514 w 8023328"/>
              <a:gd name="connsiteY3400" fmla="*/ 428356 h 2380521"/>
              <a:gd name="connsiteX3401" fmla="*/ 2238914 w 8023328"/>
              <a:gd name="connsiteY3401" fmla="*/ 440753 h 2380521"/>
              <a:gd name="connsiteX3402" fmla="*/ 2226514 w 8023328"/>
              <a:gd name="connsiteY3402" fmla="*/ 454610 h 2380521"/>
              <a:gd name="connsiteX3403" fmla="*/ 2212656 w 8023328"/>
              <a:gd name="connsiteY3403" fmla="*/ 440753 h 2380521"/>
              <a:gd name="connsiteX3404" fmla="*/ 2226514 w 8023328"/>
              <a:gd name="connsiteY3404" fmla="*/ 428356 h 2380521"/>
              <a:gd name="connsiteX3405" fmla="*/ 2155682 w 8023328"/>
              <a:gd name="connsiteY3405" fmla="*/ 428356 h 2380521"/>
              <a:gd name="connsiteX3406" fmla="*/ 2168079 w 8023328"/>
              <a:gd name="connsiteY3406" fmla="*/ 440753 h 2380521"/>
              <a:gd name="connsiteX3407" fmla="*/ 2155682 w 8023328"/>
              <a:gd name="connsiteY3407" fmla="*/ 454610 h 2380521"/>
              <a:gd name="connsiteX3408" fmla="*/ 2141825 w 8023328"/>
              <a:gd name="connsiteY3408" fmla="*/ 440753 h 2380521"/>
              <a:gd name="connsiteX3409" fmla="*/ 2155682 w 8023328"/>
              <a:gd name="connsiteY3409" fmla="*/ 428356 h 2380521"/>
              <a:gd name="connsiteX3410" fmla="*/ 2084846 w 8023328"/>
              <a:gd name="connsiteY3410" fmla="*/ 428356 h 2380521"/>
              <a:gd name="connsiteX3411" fmla="*/ 2097246 w 8023328"/>
              <a:gd name="connsiteY3411" fmla="*/ 440753 h 2380521"/>
              <a:gd name="connsiteX3412" fmla="*/ 2084846 w 8023328"/>
              <a:gd name="connsiteY3412" fmla="*/ 454610 h 2380521"/>
              <a:gd name="connsiteX3413" fmla="*/ 2070991 w 8023328"/>
              <a:gd name="connsiteY3413" fmla="*/ 440753 h 2380521"/>
              <a:gd name="connsiteX3414" fmla="*/ 2084846 w 8023328"/>
              <a:gd name="connsiteY3414" fmla="*/ 428356 h 2380521"/>
              <a:gd name="connsiteX3415" fmla="*/ 2011832 w 8023328"/>
              <a:gd name="connsiteY3415" fmla="*/ 428356 h 2380521"/>
              <a:gd name="connsiteX3416" fmla="*/ 2026418 w 8023328"/>
              <a:gd name="connsiteY3416" fmla="*/ 440753 h 2380521"/>
              <a:gd name="connsiteX3417" fmla="*/ 2011832 w 8023328"/>
              <a:gd name="connsiteY3417" fmla="*/ 454610 h 2380521"/>
              <a:gd name="connsiteX3418" fmla="*/ 2000165 w 8023328"/>
              <a:gd name="connsiteY3418" fmla="*/ 440753 h 2380521"/>
              <a:gd name="connsiteX3419" fmla="*/ 2011832 w 8023328"/>
              <a:gd name="connsiteY3419" fmla="*/ 428356 h 2380521"/>
              <a:gd name="connsiteX3420" fmla="*/ 1938362 w 8023328"/>
              <a:gd name="connsiteY3420" fmla="*/ 428356 h 2380521"/>
              <a:gd name="connsiteX3421" fmla="*/ 1952216 w 8023328"/>
              <a:gd name="connsiteY3421" fmla="*/ 440753 h 2380521"/>
              <a:gd name="connsiteX3422" fmla="*/ 1938362 w 8023328"/>
              <a:gd name="connsiteY3422" fmla="*/ 454610 h 2380521"/>
              <a:gd name="connsiteX3423" fmla="*/ 1925965 w 8023328"/>
              <a:gd name="connsiteY3423" fmla="*/ 440753 h 2380521"/>
              <a:gd name="connsiteX3424" fmla="*/ 1938362 w 8023328"/>
              <a:gd name="connsiteY3424" fmla="*/ 428356 h 2380521"/>
              <a:gd name="connsiteX3425" fmla="*/ 1867525 w 8023328"/>
              <a:gd name="connsiteY3425" fmla="*/ 428356 h 2380521"/>
              <a:gd name="connsiteX3426" fmla="*/ 1881384 w 8023328"/>
              <a:gd name="connsiteY3426" fmla="*/ 440753 h 2380521"/>
              <a:gd name="connsiteX3427" fmla="*/ 1867525 w 8023328"/>
              <a:gd name="connsiteY3427" fmla="*/ 454610 h 2380521"/>
              <a:gd name="connsiteX3428" fmla="*/ 1855126 w 8023328"/>
              <a:gd name="connsiteY3428" fmla="*/ 440753 h 2380521"/>
              <a:gd name="connsiteX3429" fmla="*/ 1867525 w 8023328"/>
              <a:gd name="connsiteY3429" fmla="*/ 428356 h 2380521"/>
              <a:gd name="connsiteX3430" fmla="*/ 1799085 w 8023328"/>
              <a:gd name="connsiteY3430" fmla="*/ 428356 h 2380521"/>
              <a:gd name="connsiteX3431" fmla="*/ 1813873 w 8023328"/>
              <a:gd name="connsiteY3431" fmla="*/ 440753 h 2380521"/>
              <a:gd name="connsiteX3432" fmla="*/ 1799085 w 8023328"/>
              <a:gd name="connsiteY3432" fmla="*/ 454610 h 2380521"/>
              <a:gd name="connsiteX3433" fmla="*/ 1784298 w 8023328"/>
              <a:gd name="connsiteY3433" fmla="*/ 440753 h 2380521"/>
              <a:gd name="connsiteX3434" fmla="*/ 1799085 w 8023328"/>
              <a:gd name="connsiteY3434" fmla="*/ 428356 h 2380521"/>
              <a:gd name="connsiteX3435" fmla="*/ 1728260 w 8023328"/>
              <a:gd name="connsiteY3435" fmla="*/ 428356 h 2380521"/>
              <a:gd name="connsiteX3436" fmla="*/ 1743046 w 8023328"/>
              <a:gd name="connsiteY3436" fmla="*/ 440753 h 2380521"/>
              <a:gd name="connsiteX3437" fmla="*/ 1728260 w 8023328"/>
              <a:gd name="connsiteY3437" fmla="*/ 454610 h 2380521"/>
              <a:gd name="connsiteX3438" fmla="*/ 1713469 w 8023328"/>
              <a:gd name="connsiteY3438" fmla="*/ 440753 h 2380521"/>
              <a:gd name="connsiteX3439" fmla="*/ 1728260 w 8023328"/>
              <a:gd name="connsiteY3439" fmla="*/ 428356 h 2380521"/>
              <a:gd name="connsiteX3440" fmla="*/ 1657426 w 8023328"/>
              <a:gd name="connsiteY3440" fmla="*/ 428356 h 2380521"/>
              <a:gd name="connsiteX3441" fmla="*/ 1672218 w 8023328"/>
              <a:gd name="connsiteY3441" fmla="*/ 440753 h 2380521"/>
              <a:gd name="connsiteX3442" fmla="*/ 1657426 w 8023328"/>
              <a:gd name="connsiteY3442" fmla="*/ 454610 h 2380521"/>
              <a:gd name="connsiteX3443" fmla="*/ 1642647 w 8023328"/>
              <a:gd name="connsiteY3443" fmla="*/ 440753 h 2380521"/>
              <a:gd name="connsiteX3444" fmla="*/ 1657426 w 8023328"/>
              <a:gd name="connsiteY3444" fmla="*/ 428356 h 2380521"/>
              <a:gd name="connsiteX3445" fmla="*/ 1582294 w 8023328"/>
              <a:gd name="connsiteY3445" fmla="*/ 428356 h 2380521"/>
              <a:gd name="connsiteX3446" fmla="*/ 1594697 w 8023328"/>
              <a:gd name="connsiteY3446" fmla="*/ 440753 h 2380521"/>
              <a:gd name="connsiteX3447" fmla="*/ 1582294 w 8023328"/>
              <a:gd name="connsiteY3447" fmla="*/ 454610 h 2380521"/>
              <a:gd name="connsiteX3448" fmla="*/ 1568438 w 8023328"/>
              <a:gd name="connsiteY3448" fmla="*/ 440753 h 2380521"/>
              <a:gd name="connsiteX3449" fmla="*/ 1582294 w 8023328"/>
              <a:gd name="connsiteY3449" fmla="*/ 428356 h 2380521"/>
              <a:gd name="connsiteX3450" fmla="*/ 1512195 w 8023328"/>
              <a:gd name="connsiteY3450" fmla="*/ 428356 h 2380521"/>
              <a:gd name="connsiteX3451" fmla="*/ 1523862 w 8023328"/>
              <a:gd name="connsiteY3451" fmla="*/ 440753 h 2380521"/>
              <a:gd name="connsiteX3452" fmla="*/ 1512195 w 8023328"/>
              <a:gd name="connsiteY3452" fmla="*/ 454610 h 2380521"/>
              <a:gd name="connsiteX3453" fmla="*/ 1497610 w 8023328"/>
              <a:gd name="connsiteY3453" fmla="*/ 440753 h 2380521"/>
              <a:gd name="connsiteX3454" fmla="*/ 1512195 w 8023328"/>
              <a:gd name="connsiteY3454" fmla="*/ 428356 h 2380521"/>
              <a:gd name="connsiteX3455" fmla="*/ 1439171 w 8023328"/>
              <a:gd name="connsiteY3455" fmla="*/ 428356 h 2380521"/>
              <a:gd name="connsiteX3456" fmla="*/ 1453023 w 8023328"/>
              <a:gd name="connsiteY3456" fmla="*/ 440753 h 2380521"/>
              <a:gd name="connsiteX3457" fmla="*/ 1439171 w 8023328"/>
              <a:gd name="connsiteY3457" fmla="*/ 454610 h 2380521"/>
              <a:gd name="connsiteX3458" fmla="*/ 1426771 w 8023328"/>
              <a:gd name="connsiteY3458" fmla="*/ 440753 h 2380521"/>
              <a:gd name="connsiteX3459" fmla="*/ 1439171 w 8023328"/>
              <a:gd name="connsiteY3459" fmla="*/ 428356 h 2380521"/>
              <a:gd name="connsiteX3460" fmla="*/ 1368344 w 8023328"/>
              <a:gd name="connsiteY3460" fmla="*/ 428356 h 2380521"/>
              <a:gd name="connsiteX3461" fmla="*/ 1382196 w 8023328"/>
              <a:gd name="connsiteY3461" fmla="*/ 440753 h 2380521"/>
              <a:gd name="connsiteX3462" fmla="*/ 1368344 w 8023328"/>
              <a:gd name="connsiteY3462" fmla="*/ 454610 h 2380521"/>
              <a:gd name="connsiteX3463" fmla="*/ 1355948 w 8023328"/>
              <a:gd name="connsiteY3463" fmla="*/ 440753 h 2380521"/>
              <a:gd name="connsiteX3464" fmla="*/ 1368344 w 8023328"/>
              <a:gd name="connsiteY3464" fmla="*/ 428356 h 2380521"/>
              <a:gd name="connsiteX3465" fmla="*/ 1297515 w 8023328"/>
              <a:gd name="connsiteY3465" fmla="*/ 428356 h 2380521"/>
              <a:gd name="connsiteX3466" fmla="*/ 1311372 w 8023328"/>
              <a:gd name="connsiteY3466" fmla="*/ 440753 h 2380521"/>
              <a:gd name="connsiteX3467" fmla="*/ 1297515 w 8023328"/>
              <a:gd name="connsiteY3467" fmla="*/ 454610 h 2380521"/>
              <a:gd name="connsiteX3468" fmla="*/ 1285118 w 8023328"/>
              <a:gd name="connsiteY3468" fmla="*/ 440753 h 2380521"/>
              <a:gd name="connsiteX3469" fmla="*/ 1297515 w 8023328"/>
              <a:gd name="connsiteY3469" fmla="*/ 428356 h 2380521"/>
              <a:gd name="connsiteX3470" fmla="*/ 1225703 w 8023328"/>
              <a:gd name="connsiteY3470" fmla="*/ 428356 h 2380521"/>
              <a:gd name="connsiteX3471" fmla="*/ 1240491 w 8023328"/>
              <a:gd name="connsiteY3471" fmla="*/ 440753 h 2380521"/>
              <a:gd name="connsiteX3472" fmla="*/ 1225703 w 8023328"/>
              <a:gd name="connsiteY3472" fmla="*/ 454610 h 2380521"/>
              <a:gd name="connsiteX3473" fmla="*/ 1210925 w 8023328"/>
              <a:gd name="connsiteY3473" fmla="*/ 440753 h 2380521"/>
              <a:gd name="connsiteX3474" fmla="*/ 1225703 w 8023328"/>
              <a:gd name="connsiteY3474" fmla="*/ 428356 h 2380521"/>
              <a:gd name="connsiteX3475" fmla="*/ 1154886 w 8023328"/>
              <a:gd name="connsiteY3475" fmla="*/ 428356 h 2380521"/>
              <a:gd name="connsiteX3476" fmla="*/ 1169676 w 8023328"/>
              <a:gd name="connsiteY3476" fmla="*/ 440753 h 2380521"/>
              <a:gd name="connsiteX3477" fmla="*/ 1154886 w 8023328"/>
              <a:gd name="connsiteY3477" fmla="*/ 454610 h 2380521"/>
              <a:gd name="connsiteX3478" fmla="*/ 1140096 w 8023328"/>
              <a:gd name="connsiteY3478" fmla="*/ 440753 h 2380521"/>
              <a:gd name="connsiteX3479" fmla="*/ 1154886 w 8023328"/>
              <a:gd name="connsiteY3479" fmla="*/ 428356 h 2380521"/>
              <a:gd name="connsiteX3480" fmla="*/ 1084056 w 8023328"/>
              <a:gd name="connsiteY3480" fmla="*/ 428356 h 2380521"/>
              <a:gd name="connsiteX3481" fmla="*/ 1098844 w 8023328"/>
              <a:gd name="connsiteY3481" fmla="*/ 440753 h 2380521"/>
              <a:gd name="connsiteX3482" fmla="*/ 1084056 w 8023328"/>
              <a:gd name="connsiteY3482" fmla="*/ 454610 h 2380521"/>
              <a:gd name="connsiteX3483" fmla="*/ 1069267 w 8023328"/>
              <a:gd name="connsiteY3483" fmla="*/ 440753 h 2380521"/>
              <a:gd name="connsiteX3484" fmla="*/ 1084056 w 8023328"/>
              <a:gd name="connsiteY3484" fmla="*/ 428356 h 2380521"/>
              <a:gd name="connsiteX3485" fmla="*/ 1013015 w 8023328"/>
              <a:gd name="connsiteY3485" fmla="*/ 428356 h 2380521"/>
              <a:gd name="connsiteX3486" fmla="*/ 1024685 w 8023328"/>
              <a:gd name="connsiteY3486" fmla="*/ 440753 h 2380521"/>
              <a:gd name="connsiteX3487" fmla="*/ 1013015 w 8023328"/>
              <a:gd name="connsiteY3487" fmla="*/ 454610 h 2380521"/>
              <a:gd name="connsiteX3488" fmla="*/ 998434 w 8023328"/>
              <a:gd name="connsiteY3488" fmla="*/ 440753 h 2380521"/>
              <a:gd name="connsiteX3489" fmla="*/ 1013015 w 8023328"/>
              <a:gd name="connsiteY3489" fmla="*/ 428356 h 2380521"/>
              <a:gd name="connsiteX3490" fmla="*/ 941465 w 8023328"/>
              <a:gd name="connsiteY3490" fmla="*/ 428356 h 2380521"/>
              <a:gd name="connsiteX3491" fmla="*/ 953864 w 8023328"/>
              <a:gd name="connsiteY3491" fmla="*/ 440753 h 2380521"/>
              <a:gd name="connsiteX3492" fmla="*/ 941465 w 8023328"/>
              <a:gd name="connsiteY3492" fmla="*/ 454610 h 2380521"/>
              <a:gd name="connsiteX3493" fmla="*/ 927611 w 8023328"/>
              <a:gd name="connsiteY3493" fmla="*/ 440753 h 2380521"/>
              <a:gd name="connsiteX3494" fmla="*/ 941465 w 8023328"/>
              <a:gd name="connsiteY3494" fmla="*/ 428356 h 2380521"/>
              <a:gd name="connsiteX3495" fmla="*/ 870633 w 8023328"/>
              <a:gd name="connsiteY3495" fmla="*/ 428356 h 2380521"/>
              <a:gd name="connsiteX3496" fmla="*/ 883030 w 8023328"/>
              <a:gd name="connsiteY3496" fmla="*/ 440753 h 2380521"/>
              <a:gd name="connsiteX3497" fmla="*/ 870633 w 8023328"/>
              <a:gd name="connsiteY3497" fmla="*/ 454610 h 2380521"/>
              <a:gd name="connsiteX3498" fmla="*/ 856774 w 8023328"/>
              <a:gd name="connsiteY3498" fmla="*/ 440753 h 2380521"/>
              <a:gd name="connsiteX3499" fmla="*/ 870633 w 8023328"/>
              <a:gd name="connsiteY3499" fmla="*/ 428356 h 2380521"/>
              <a:gd name="connsiteX3500" fmla="*/ 798344 w 8023328"/>
              <a:gd name="connsiteY3500" fmla="*/ 428356 h 2380521"/>
              <a:gd name="connsiteX3501" fmla="*/ 812196 w 8023328"/>
              <a:gd name="connsiteY3501" fmla="*/ 440753 h 2380521"/>
              <a:gd name="connsiteX3502" fmla="*/ 798344 w 8023328"/>
              <a:gd name="connsiteY3502" fmla="*/ 454610 h 2380521"/>
              <a:gd name="connsiteX3503" fmla="*/ 785947 w 8023328"/>
              <a:gd name="connsiteY3503" fmla="*/ 440753 h 2380521"/>
              <a:gd name="connsiteX3504" fmla="*/ 798344 w 8023328"/>
              <a:gd name="connsiteY3504" fmla="*/ 428356 h 2380521"/>
              <a:gd name="connsiteX3505" fmla="*/ 724138 w 8023328"/>
              <a:gd name="connsiteY3505" fmla="*/ 428356 h 2380521"/>
              <a:gd name="connsiteX3506" fmla="*/ 738002 w 8023328"/>
              <a:gd name="connsiteY3506" fmla="*/ 442212 h 2380521"/>
              <a:gd name="connsiteX3507" fmla="*/ 724138 w 8023328"/>
              <a:gd name="connsiteY3507" fmla="*/ 454610 h 2380521"/>
              <a:gd name="connsiteX3508" fmla="*/ 711747 w 8023328"/>
              <a:gd name="connsiteY3508" fmla="*/ 442212 h 2380521"/>
              <a:gd name="connsiteX3509" fmla="*/ 724138 w 8023328"/>
              <a:gd name="connsiteY3509" fmla="*/ 428356 h 2380521"/>
              <a:gd name="connsiteX3510" fmla="*/ 653312 w 8023328"/>
              <a:gd name="connsiteY3510" fmla="*/ 428356 h 2380521"/>
              <a:gd name="connsiteX3511" fmla="*/ 667165 w 8023328"/>
              <a:gd name="connsiteY3511" fmla="*/ 442212 h 2380521"/>
              <a:gd name="connsiteX3512" fmla="*/ 653312 w 8023328"/>
              <a:gd name="connsiteY3512" fmla="*/ 454610 h 2380521"/>
              <a:gd name="connsiteX3513" fmla="*/ 640912 w 8023328"/>
              <a:gd name="connsiteY3513" fmla="*/ 442212 h 2380521"/>
              <a:gd name="connsiteX3514" fmla="*/ 653312 w 8023328"/>
              <a:gd name="connsiteY3514" fmla="*/ 428356 h 2380521"/>
              <a:gd name="connsiteX3515" fmla="*/ 3796752 w 8023328"/>
              <a:gd name="connsiteY3515" fmla="*/ 424982 h 2380521"/>
              <a:gd name="connsiteX3516" fmla="*/ 3810608 w 8023328"/>
              <a:gd name="connsiteY3516" fmla="*/ 439771 h 2380521"/>
              <a:gd name="connsiteX3517" fmla="*/ 3796752 w 8023328"/>
              <a:gd name="connsiteY3517" fmla="*/ 454560 h 2380521"/>
              <a:gd name="connsiteX3518" fmla="*/ 3784355 w 8023328"/>
              <a:gd name="connsiteY3518" fmla="*/ 439771 h 2380521"/>
              <a:gd name="connsiteX3519" fmla="*/ 3796752 w 8023328"/>
              <a:gd name="connsiteY3519" fmla="*/ 424982 h 2380521"/>
              <a:gd name="connsiteX3520" fmla="*/ 3725922 w 8023328"/>
              <a:gd name="connsiteY3520" fmla="*/ 424982 h 2380521"/>
              <a:gd name="connsiteX3521" fmla="*/ 3739778 w 8023328"/>
              <a:gd name="connsiteY3521" fmla="*/ 439771 h 2380521"/>
              <a:gd name="connsiteX3522" fmla="*/ 3725922 w 8023328"/>
              <a:gd name="connsiteY3522" fmla="*/ 454560 h 2380521"/>
              <a:gd name="connsiteX3523" fmla="*/ 3713525 w 8023328"/>
              <a:gd name="connsiteY3523" fmla="*/ 439771 h 2380521"/>
              <a:gd name="connsiteX3524" fmla="*/ 3725922 w 8023328"/>
              <a:gd name="connsiteY3524" fmla="*/ 424982 h 2380521"/>
              <a:gd name="connsiteX3525" fmla="*/ 3655091 w 8023328"/>
              <a:gd name="connsiteY3525" fmla="*/ 424982 h 2380521"/>
              <a:gd name="connsiteX3526" fmla="*/ 3668947 w 8023328"/>
              <a:gd name="connsiteY3526" fmla="*/ 439771 h 2380521"/>
              <a:gd name="connsiteX3527" fmla="*/ 3655091 w 8023328"/>
              <a:gd name="connsiteY3527" fmla="*/ 454560 h 2380521"/>
              <a:gd name="connsiteX3528" fmla="*/ 3642694 w 8023328"/>
              <a:gd name="connsiteY3528" fmla="*/ 439771 h 2380521"/>
              <a:gd name="connsiteX3529" fmla="*/ 3655091 w 8023328"/>
              <a:gd name="connsiteY3529" fmla="*/ 424982 h 2380521"/>
              <a:gd name="connsiteX3530" fmla="*/ 3583280 w 8023328"/>
              <a:gd name="connsiteY3530" fmla="*/ 424982 h 2380521"/>
              <a:gd name="connsiteX3531" fmla="*/ 3598069 w 8023328"/>
              <a:gd name="connsiteY3531" fmla="*/ 439771 h 2380521"/>
              <a:gd name="connsiteX3532" fmla="*/ 3583280 w 8023328"/>
              <a:gd name="connsiteY3532" fmla="*/ 454560 h 2380521"/>
              <a:gd name="connsiteX3533" fmla="*/ 3568491 w 8023328"/>
              <a:gd name="connsiteY3533" fmla="*/ 439771 h 2380521"/>
              <a:gd name="connsiteX3534" fmla="*/ 3583280 w 8023328"/>
              <a:gd name="connsiteY3534" fmla="*/ 424982 h 2380521"/>
              <a:gd name="connsiteX3535" fmla="*/ 3512449 w 8023328"/>
              <a:gd name="connsiteY3535" fmla="*/ 424982 h 2380521"/>
              <a:gd name="connsiteX3536" fmla="*/ 3527237 w 8023328"/>
              <a:gd name="connsiteY3536" fmla="*/ 439771 h 2380521"/>
              <a:gd name="connsiteX3537" fmla="*/ 3512449 w 8023328"/>
              <a:gd name="connsiteY3537" fmla="*/ 454560 h 2380521"/>
              <a:gd name="connsiteX3538" fmla="*/ 3497661 w 8023328"/>
              <a:gd name="connsiteY3538" fmla="*/ 439771 h 2380521"/>
              <a:gd name="connsiteX3539" fmla="*/ 3512449 w 8023328"/>
              <a:gd name="connsiteY3539" fmla="*/ 424982 h 2380521"/>
              <a:gd name="connsiteX3540" fmla="*/ 3440686 w 8023328"/>
              <a:gd name="connsiteY3540" fmla="*/ 424982 h 2380521"/>
              <a:gd name="connsiteX3541" fmla="*/ 3453083 w 8023328"/>
              <a:gd name="connsiteY3541" fmla="*/ 439771 h 2380521"/>
              <a:gd name="connsiteX3542" fmla="*/ 3440686 w 8023328"/>
              <a:gd name="connsiteY3542" fmla="*/ 454560 h 2380521"/>
              <a:gd name="connsiteX3543" fmla="*/ 3426830 w 8023328"/>
              <a:gd name="connsiteY3543" fmla="*/ 439771 h 2380521"/>
              <a:gd name="connsiteX3544" fmla="*/ 3440686 w 8023328"/>
              <a:gd name="connsiteY3544" fmla="*/ 424982 h 2380521"/>
              <a:gd name="connsiteX3545" fmla="*/ 3369857 w 8023328"/>
              <a:gd name="connsiteY3545" fmla="*/ 424982 h 2380521"/>
              <a:gd name="connsiteX3546" fmla="*/ 3382254 w 8023328"/>
              <a:gd name="connsiteY3546" fmla="*/ 439771 h 2380521"/>
              <a:gd name="connsiteX3547" fmla="*/ 3369857 w 8023328"/>
              <a:gd name="connsiteY3547" fmla="*/ 454560 h 2380521"/>
              <a:gd name="connsiteX3548" fmla="*/ 3356001 w 8023328"/>
              <a:gd name="connsiteY3548" fmla="*/ 439771 h 2380521"/>
              <a:gd name="connsiteX3549" fmla="*/ 3369857 w 8023328"/>
              <a:gd name="connsiteY3549" fmla="*/ 424982 h 2380521"/>
              <a:gd name="connsiteX3550" fmla="*/ 3299097 w 8023328"/>
              <a:gd name="connsiteY3550" fmla="*/ 424982 h 2380521"/>
              <a:gd name="connsiteX3551" fmla="*/ 3311491 w 8023328"/>
              <a:gd name="connsiteY3551" fmla="*/ 439771 h 2380521"/>
              <a:gd name="connsiteX3552" fmla="*/ 3299097 w 8023328"/>
              <a:gd name="connsiteY3552" fmla="*/ 454560 h 2380521"/>
              <a:gd name="connsiteX3553" fmla="*/ 3285240 w 8023328"/>
              <a:gd name="connsiteY3553" fmla="*/ 439771 h 2380521"/>
              <a:gd name="connsiteX3554" fmla="*/ 3299097 w 8023328"/>
              <a:gd name="connsiteY3554" fmla="*/ 424982 h 2380521"/>
              <a:gd name="connsiteX3555" fmla="*/ 3226805 w 8023328"/>
              <a:gd name="connsiteY3555" fmla="*/ 424982 h 2380521"/>
              <a:gd name="connsiteX3556" fmla="*/ 3240664 w 8023328"/>
              <a:gd name="connsiteY3556" fmla="*/ 439771 h 2380521"/>
              <a:gd name="connsiteX3557" fmla="*/ 3226805 w 8023328"/>
              <a:gd name="connsiteY3557" fmla="*/ 454560 h 2380521"/>
              <a:gd name="connsiteX3558" fmla="*/ 3214406 w 8023328"/>
              <a:gd name="connsiteY3558" fmla="*/ 439771 h 2380521"/>
              <a:gd name="connsiteX3559" fmla="*/ 3226805 w 8023328"/>
              <a:gd name="connsiteY3559" fmla="*/ 424982 h 2380521"/>
              <a:gd name="connsiteX3560" fmla="*/ 3152602 w 8023328"/>
              <a:gd name="connsiteY3560" fmla="*/ 424982 h 2380521"/>
              <a:gd name="connsiteX3561" fmla="*/ 3166460 w 8023328"/>
              <a:gd name="connsiteY3561" fmla="*/ 439771 h 2380521"/>
              <a:gd name="connsiteX3562" fmla="*/ 3152602 w 8023328"/>
              <a:gd name="connsiteY3562" fmla="*/ 454560 h 2380521"/>
              <a:gd name="connsiteX3563" fmla="*/ 3140203 w 8023328"/>
              <a:gd name="connsiteY3563" fmla="*/ 439771 h 2380521"/>
              <a:gd name="connsiteX3564" fmla="*/ 3152602 w 8023328"/>
              <a:gd name="connsiteY3564" fmla="*/ 424982 h 2380521"/>
              <a:gd name="connsiteX3565" fmla="*/ 3081772 w 8023328"/>
              <a:gd name="connsiteY3565" fmla="*/ 424982 h 2380521"/>
              <a:gd name="connsiteX3566" fmla="*/ 3095624 w 8023328"/>
              <a:gd name="connsiteY3566" fmla="*/ 439771 h 2380521"/>
              <a:gd name="connsiteX3567" fmla="*/ 3081772 w 8023328"/>
              <a:gd name="connsiteY3567" fmla="*/ 454560 h 2380521"/>
              <a:gd name="connsiteX3568" fmla="*/ 3069372 w 8023328"/>
              <a:gd name="connsiteY3568" fmla="*/ 439771 h 2380521"/>
              <a:gd name="connsiteX3569" fmla="*/ 3081772 w 8023328"/>
              <a:gd name="connsiteY3569" fmla="*/ 424982 h 2380521"/>
              <a:gd name="connsiteX3570" fmla="*/ 3013715 w 8023328"/>
              <a:gd name="connsiteY3570" fmla="*/ 424982 h 2380521"/>
              <a:gd name="connsiteX3571" fmla="*/ 3028135 w 8023328"/>
              <a:gd name="connsiteY3571" fmla="*/ 439771 h 2380521"/>
              <a:gd name="connsiteX3572" fmla="*/ 3013715 w 8023328"/>
              <a:gd name="connsiteY3572" fmla="*/ 454560 h 2380521"/>
              <a:gd name="connsiteX3573" fmla="*/ 2998539 w 8023328"/>
              <a:gd name="connsiteY3573" fmla="*/ 439771 h 2380521"/>
              <a:gd name="connsiteX3574" fmla="*/ 3013715 w 8023328"/>
              <a:gd name="connsiteY3574" fmla="*/ 424982 h 2380521"/>
              <a:gd name="connsiteX3575" fmla="*/ 2942491 w 8023328"/>
              <a:gd name="connsiteY3575" fmla="*/ 424982 h 2380521"/>
              <a:gd name="connsiteX3576" fmla="*/ 2957286 w 8023328"/>
              <a:gd name="connsiteY3576" fmla="*/ 439771 h 2380521"/>
              <a:gd name="connsiteX3577" fmla="*/ 2942491 w 8023328"/>
              <a:gd name="connsiteY3577" fmla="*/ 454560 h 2380521"/>
              <a:gd name="connsiteX3578" fmla="*/ 2927708 w 8023328"/>
              <a:gd name="connsiteY3578" fmla="*/ 439771 h 2380521"/>
              <a:gd name="connsiteX3579" fmla="*/ 2942491 w 8023328"/>
              <a:gd name="connsiteY3579" fmla="*/ 424982 h 2380521"/>
              <a:gd name="connsiteX3580" fmla="*/ 2868291 w 8023328"/>
              <a:gd name="connsiteY3580" fmla="*/ 424982 h 2380521"/>
              <a:gd name="connsiteX3581" fmla="*/ 2883085 w 8023328"/>
              <a:gd name="connsiteY3581" fmla="*/ 439771 h 2380521"/>
              <a:gd name="connsiteX3582" fmla="*/ 2868291 w 8023328"/>
              <a:gd name="connsiteY3582" fmla="*/ 454560 h 2380521"/>
              <a:gd name="connsiteX3583" fmla="*/ 2853504 w 8023328"/>
              <a:gd name="connsiteY3583" fmla="*/ 439771 h 2380521"/>
              <a:gd name="connsiteX3584" fmla="*/ 2868291 w 8023328"/>
              <a:gd name="connsiteY3584" fmla="*/ 424982 h 2380521"/>
              <a:gd name="connsiteX3585" fmla="*/ 2796533 w 8023328"/>
              <a:gd name="connsiteY3585" fmla="*/ 424982 h 2380521"/>
              <a:gd name="connsiteX3586" fmla="*/ 2808932 w 8023328"/>
              <a:gd name="connsiteY3586" fmla="*/ 439771 h 2380521"/>
              <a:gd name="connsiteX3587" fmla="*/ 2796533 w 8023328"/>
              <a:gd name="connsiteY3587" fmla="*/ 454560 h 2380521"/>
              <a:gd name="connsiteX3588" fmla="*/ 2782678 w 8023328"/>
              <a:gd name="connsiteY3588" fmla="*/ 439771 h 2380521"/>
              <a:gd name="connsiteX3589" fmla="*/ 2796533 w 8023328"/>
              <a:gd name="connsiteY3589" fmla="*/ 424982 h 2380521"/>
              <a:gd name="connsiteX3590" fmla="*/ 2725695 w 8023328"/>
              <a:gd name="connsiteY3590" fmla="*/ 424982 h 2380521"/>
              <a:gd name="connsiteX3591" fmla="*/ 2738097 w 8023328"/>
              <a:gd name="connsiteY3591" fmla="*/ 439771 h 2380521"/>
              <a:gd name="connsiteX3592" fmla="*/ 2725695 w 8023328"/>
              <a:gd name="connsiteY3592" fmla="*/ 454560 h 2380521"/>
              <a:gd name="connsiteX3593" fmla="*/ 2711846 w 8023328"/>
              <a:gd name="connsiteY3593" fmla="*/ 439771 h 2380521"/>
              <a:gd name="connsiteX3594" fmla="*/ 2725695 w 8023328"/>
              <a:gd name="connsiteY3594" fmla="*/ 424982 h 2380521"/>
              <a:gd name="connsiteX3595" fmla="*/ 2654870 w 8023328"/>
              <a:gd name="connsiteY3595" fmla="*/ 424982 h 2380521"/>
              <a:gd name="connsiteX3596" fmla="*/ 2667270 w 8023328"/>
              <a:gd name="connsiteY3596" fmla="*/ 439771 h 2380521"/>
              <a:gd name="connsiteX3597" fmla="*/ 2654870 w 8023328"/>
              <a:gd name="connsiteY3597" fmla="*/ 454560 h 2380521"/>
              <a:gd name="connsiteX3598" fmla="*/ 2641018 w 8023328"/>
              <a:gd name="connsiteY3598" fmla="*/ 439771 h 2380521"/>
              <a:gd name="connsiteX3599" fmla="*/ 2654870 w 8023328"/>
              <a:gd name="connsiteY3599" fmla="*/ 424982 h 2380521"/>
              <a:gd name="connsiteX3600" fmla="*/ 2582580 w 8023328"/>
              <a:gd name="connsiteY3600" fmla="*/ 424982 h 2380521"/>
              <a:gd name="connsiteX3601" fmla="*/ 2596437 w 8023328"/>
              <a:gd name="connsiteY3601" fmla="*/ 439771 h 2380521"/>
              <a:gd name="connsiteX3602" fmla="*/ 2582580 w 8023328"/>
              <a:gd name="connsiteY3602" fmla="*/ 454560 h 2380521"/>
              <a:gd name="connsiteX3603" fmla="*/ 2570184 w 8023328"/>
              <a:gd name="connsiteY3603" fmla="*/ 439771 h 2380521"/>
              <a:gd name="connsiteX3604" fmla="*/ 2582580 w 8023328"/>
              <a:gd name="connsiteY3604" fmla="*/ 424982 h 2380521"/>
              <a:gd name="connsiteX3605" fmla="*/ 2511026 w 8023328"/>
              <a:gd name="connsiteY3605" fmla="*/ 424982 h 2380521"/>
              <a:gd name="connsiteX3606" fmla="*/ 2525610 w 8023328"/>
              <a:gd name="connsiteY3606" fmla="*/ 439771 h 2380521"/>
              <a:gd name="connsiteX3607" fmla="*/ 2511026 w 8023328"/>
              <a:gd name="connsiteY3607" fmla="*/ 454560 h 2380521"/>
              <a:gd name="connsiteX3608" fmla="*/ 2499361 w 8023328"/>
              <a:gd name="connsiteY3608" fmla="*/ 439771 h 2380521"/>
              <a:gd name="connsiteX3609" fmla="*/ 2511026 w 8023328"/>
              <a:gd name="connsiteY3609" fmla="*/ 424982 h 2380521"/>
              <a:gd name="connsiteX3610" fmla="*/ 1799085 w 8023328"/>
              <a:gd name="connsiteY3610" fmla="*/ 357525 h 2380521"/>
              <a:gd name="connsiteX3611" fmla="*/ 1813873 w 8023328"/>
              <a:gd name="connsiteY3611" fmla="*/ 369922 h 2380521"/>
              <a:gd name="connsiteX3612" fmla="*/ 1799085 w 8023328"/>
              <a:gd name="connsiteY3612" fmla="*/ 383779 h 2380521"/>
              <a:gd name="connsiteX3613" fmla="*/ 1784300 w 8023328"/>
              <a:gd name="connsiteY3613" fmla="*/ 369922 h 2380521"/>
              <a:gd name="connsiteX3614" fmla="*/ 1799085 w 8023328"/>
              <a:gd name="connsiteY3614" fmla="*/ 357525 h 2380521"/>
              <a:gd name="connsiteX3615" fmla="*/ 1728262 w 8023328"/>
              <a:gd name="connsiteY3615" fmla="*/ 357525 h 2380521"/>
              <a:gd name="connsiteX3616" fmla="*/ 1743049 w 8023328"/>
              <a:gd name="connsiteY3616" fmla="*/ 369922 h 2380521"/>
              <a:gd name="connsiteX3617" fmla="*/ 1728262 w 8023328"/>
              <a:gd name="connsiteY3617" fmla="*/ 383779 h 2380521"/>
              <a:gd name="connsiteX3618" fmla="*/ 1713470 w 8023328"/>
              <a:gd name="connsiteY3618" fmla="*/ 369922 h 2380521"/>
              <a:gd name="connsiteX3619" fmla="*/ 1728262 w 8023328"/>
              <a:gd name="connsiteY3619" fmla="*/ 357525 h 2380521"/>
              <a:gd name="connsiteX3620" fmla="*/ 1657429 w 8023328"/>
              <a:gd name="connsiteY3620" fmla="*/ 357525 h 2380521"/>
              <a:gd name="connsiteX3621" fmla="*/ 1672220 w 8023328"/>
              <a:gd name="connsiteY3621" fmla="*/ 369922 h 2380521"/>
              <a:gd name="connsiteX3622" fmla="*/ 1657429 w 8023328"/>
              <a:gd name="connsiteY3622" fmla="*/ 383779 h 2380521"/>
              <a:gd name="connsiteX3623" fmla="*/ 1642650 w 8023328"/>
              <a:gd name="connsiteY3623" fmla="*/ 369922 h 2380521"/>
              <a:gd name="connsiteX3624" fmla="*/ 1657429 w 8023328"/>
              <a:gd name="connsiteY3624" fmla="*/ 357525 h 2380521"/>
              <a:gd name="connsiteX3625" fmla="*/ 1582296 w 8023328"/>
              <a:gd name="connsiteY3625" fmla="*/ 357525 h 2380521"/>
              <a:gd name="connsiteX3626" fmla="*/ 1594704 w 8023328"/>
              <a:gd name="connsiteY3626" fmla="*/ 369922 h 2380521"/>
              <a:gd name="connsiteX3627" fmla="*/ 1582296 w 8023328"/>
              <a:gd name="connsiteY3627" fmla="*/ 383779 h 2380521"/>
              <a:gd name="connsiteX3628" fmla="*/ 1568441 w 8023328"/>
              <a:gd name="connsiteY3628" fmla="*/ 369922 h 2380521"/>
              <a:gd name="connsiteX3629" fmla="*/ 1582296 w 8023328"/>
              <a:gd name="connsiteY3629" fmla="*/ 357525 h 2380521"/>
              <a:gd name="connsiteX3630" fmla="*/ 1512195 w 8023328"/>
              <a:gd name="connsiteY3630" fmla="*/ 357525 h 2380521"/>
              <a:gd name="connsiteX3631" fmla="*/ 1523863 w 8023328"/>
              <a:gd name="connsiteY3631" fmla="*/ 369922 h 2380521"/>
              <a:gd name="connsiteX3632" fmla="*/ 1512195 w 8023328"/>
              <a:gd name="connsiteY3632" fmla="*/ 383779 h 2380521"/>
              <a:gd name="connsiteX3633" fmla="*/ 1497612 w 8023328"/>
              <a:gd name="connsiteY3633" fmla="*/ 369922 h 2380521"/>
              <a:gd name="connsiteX3634" fmla="*/ 1512195 w 8023328"/>
              <a:gd name="connsiteY3634" fmla="*/ 357525 h 2380521"/>
              <a:gd name="connsiteX3635" fmla="*/ 1439171 w 8023328"/>
              <a:gd name="connsiteY3635" fmla="*/ 357525 h 2380521"/>
              <a:gd name="connsiteX3636" fmla="*/ 1453023 w 8023328"/>
              <a:gd name="connsiteY3636" fmla="*/ 369922 h 2380521"/>
              <a:gd name="connsiteX3637" fmla="*/ 1439171 w 8023328"/>
              <a:gd name="connsiteY3637" fmla="*/ 383779 h 2380521"/>
              <a:gd name="connsiteX3638" fmla="*/ 1426774 w 8023328"/>
              <a:gd name="connsiteY3638" fmla="*/ 369922 h 2380521"/>
              <a:gd name="connsiteX3639" fmla="*/ 1439171 w 8023328"/>
              <a:gd name="connsiteY3639" fmla="*/ 357525 h 2380521"/>
              <a:gd name="connsiteX3640" fmla="*/ 1368347 w 8023328"/>
              <a:gd name="connsiteY3640" fmla="*/ 357525 h 2380521"/>
              <a:gd name="connsiteX3641" fmla="*/ 1382199 w 8023328"/>
              <a:gd name="connsiteY3641" fmla="*/ 369922 h 2380521"/>
              <a:gd name="connsiteX3642" fmla="*/ 1368347 w 8023328"/>
              <a:gd name="connsiteY3642" fmla="*/ 383779 h 2380521"/>
              <a:gd name="connsiteX3643" fmla="*/ 1355949 w 8023328"/>
              <a:gd name="connsiteY3643" fmla="*/ 369922 h 2380521"/>
              <a:gd name="connsiteX3644" fmla="*/ 1368347 w 8023328"/>
              <a:gd name="connsiteY3644" fmla="*/ 357525 h 2380521"/>
              <a:gd name="connsiteX3645" fmla="*/ 1297518 w 8023328"/>
              <a:gd name="connsiteY3645" fmla="*/ 357525 h 2380521"/>
              <a:gd name="connsiteX3646" fmla="*/ 1311374 w 8023328"/>
              <a:gd name="connsiteY3646" fmla="*/ 369922 h 2380521"/>
              <a:gd name="connsiteX3647" fmla="*/ 1297518 w 8023328"/>
              <a:gd name="connsiteY3647" fmla="*/ 383779 h 2380521"/>
              <a:gd name="connsiteX3648" fmla="*/ 1285121 w 8023328"/>
              <a:gd name="connsiteY3648" fmla="*/ 369922 h 2380521"/>
              <a:gd name="connsiteX3649" fmla="*/ 1297518 w 8023328"/>
              <a:gd name="connsiteY3649" fmla="*/ 357525 h 2380521"/>
              <a:gd name="connsiteX3650" fmla="*/ 1225703 w 8023328"/>
              <a:gd name="connsiteY3650" fmla="*/ 357525 h 2380521"/>
              <a:gd name="connsiteX3651" fmla="*/ 1240493 w 8023328"/>
              <a:gd name="connsiteY3651" fmla="*/ 369922 h 2380521"/>
              <a:gd name="connsiteX3652" fmla="*/ 1225703 w 8023328"/>
              <a:gd name="connsiteY3652" fmla="*/ 383779 h 2380521"/>
              <a:gd name="connsiteX3653" fmla="*/ 1210926 w 8023328"/>
              <a:gd name="connsiteY3653" fmla="*/ 369922 h 2380521"/>
              <a:gd name="connsiteX3654" fmla="*/ 1225703 w 8023328"/>
              <a:gd name="connsiteY3654" fmla="*/ 357525 h 2380521"/>
              <a:gd name="connsiteX3655" fmla="*/ 1154890 w 8023328"/>
              <a:gd name="connsiteY3655" fmla="*/ 357525 h 2380521"/>
              <a:gd name="connsiteX3656" fmla="*/ 1169676 w 8023328"/>
              <a:gd name="connsiteY3656" fmla="*/ 369922 h 2380521"/>
              <a:gd name="connsiteX3657" fmla="*/ 1154890 w 8023328"/>
              <a:gd name="connsiteY3657" fmla="*/ 383779 h 2380521"/>
              <a:gd name="connsiteX3658" fmla="*/ 1140096 w 8023328"/>
              <a:gd name="connsiteY3658" fmla="*/ 369922 h 2380521"/>
              <a:gd name="connsiteX3659" fmla="*/ 1154890 w 8023328"/>
              <a:gd name="connsiteY3659" fmla="*/ 357525 h 2380521"/>
              <a:gd name="connsiteX3660" fmla="*/ 1084059 w 8023328"/>
              <a:gd name="connsiteY3660" fmla="*/ 357525 h 2380521"/>
              <a:gd name="connsiteX3661" fmla="*/ 1098844 w 8023328"/>
              <a:gd name="connsiteY3661" fmla="*/ 369922 h 2380521"/>
              <a:gd name="connsiteX3662" fmla="*/ 1084059 w 8023328"/>
              <a:gd name="connsiteY3662" fmla="*/ 383779 h 2380521"/>
              <a:gd name="connsiteX3663" fmla="*/ 1069268 w 8023328"/>
              <a:gd name="connsiteY3663" fmla="*/ 369922 h 2380521"/>
              <a:gd name="connsiteX3664" fmla="*/ 1084059 w 8023328"/>
              <a:gd name="connsiteY3664" fmla="*/ 357525 h 2380521"/>
              <a:gd name="connsiteX3665" fmla="*/ 1013015 w 8023328"/>
              <a:gd name="connsiteY3665" fmla="*/ 357525 h 2380521"/>
              <a:gd name="connsiteX3666" fmla="*/ 1024685 w 8023328"/>
              <a:gd name="connsiteY3666" fmla="*/ 369922 h 2380521"/>
              <a:gd name="connsiteX3667" fmla="*/ 1013015 w 8023328"/>
              <a:gd name="connsiteY3667" fmla="*/ 383779 h 2380521"/>
              <a:gd name="connsiteX3668" fmla="*/ 998434 w 8023328"/>
              <a:gd name="connsiteY3668" fmla="*/ 369922 h 2380521"/>
              <a:gd name="connsiteX3669" fmla="*/ 1013015 w 8023328"/>
              <a:gd name="connsiteY3669" fmla="*/ 357525 h 2380521"/>
              <a:gd name="connsiteX3670" fmla="*/ 941465 w 8023328"/>
              <a:gd name="connsiteY3670" fmla="*/ 357525 h 2380521"/>
              <a:gd name="connsiteX3671" fmla="*/ 953864 w 8023328"/>
              <a:gd name="connsiteY3671" fmla="*/ 369922 h 2380521"/>
              <a:gd name="connsiteX3672" fmla="*/ 941465 w 8023328"/>
              <a:gd name="connsiteY3672" fmla="*/ 383779 h 2380521"/>
              <a:gd name="connsiteX3673" fmla="*/ 927611 w 8023328"/>
              <a:gd name="connsiteY3673" fmla="*/ 369922 h 2380521"/>
              <a:gd name="connsiteX3674" fmla="*/ 941465 w 8023328"/>
              <a:gd name="connsiteY3674" fmla="*/ 357525 h 2380521"/>
              <a:gd name="connsiteX3675" fmla="*/ 870633 w 8023328"/>
              <a:gd name="connsiteY3675" fmla="*/ 357525 h 2380521"/>
              <a:gd name="connsiteX3676" fmla="*/ 883034 w 8023328"/>
              <a:gd name="connsiteY3676" fmla="*/ 369922 h 2380521"/>
              <a:gd name="connsiteX3677" fmla="*/ 870633 w 8023328"/>
              <a:gd name="connsiteY3677" fmla="*/ 383779 h 2380521"/>
              <a:gd name="connsiteX3678" fmla="*/ 856777 w 8023328"/>
              <a:gd name="connsiteY3678" fmla="*/ 369922 h 2380521"/>
              <a:gd name="connsiteX3679" fmla="*/ 870633 w 8023328"/>
              <a:gd name="connsiteY3679" fmla="*/ 357525 h 2380521"/>
              <a:gd name="connsiteX3680" fmla="*/ 798346 w 8023328"/>
              <a:gd name="connsiteY3680" fmla="*/ 357525 h 2380521"/>
              <a:gd name="connsiteX3681" fmla="*/ 812203 w 8023328"/>
              <a:gd name="connsiteY3681" fmla="*/ 369922 h 2380521"/>
              <a:gd name="connsiteX3682" fmla="*/ 798346 w 8023328"/>
              <a:gd name="connsiteY3682" fmla="*/ 383779 h 2380521"/>
              <a:gd name="connsiteX3683" fmla="*/ 785947 w 8023328"/>
              <a:gd name="connsiteY3683" fmla="*/ 369922 h 2380521"/>
              <a:gd name="connsiteX3684" fmla="*/ 798346 w 8023328"/>
              <a:gd name="connsiteY3684" fmla="*/ 357525 h 2380521"/>
              <a:gd name="connsiteX3685" fmla="*/ 3654110 w 8023328"/>
              <a:gd name="connsiteY3685" fmla="*/ 354153 h 2380521"/>
              <a:gd name="connsiteX3686" fmla="*/ 3668898 w 8023328"/>
              <a:gd name="connsiteY3686" fmla="*/ 368738 h 2380521"/>
              <a:gd name="connsiteX3687" fmla="*/ 3654110 w 8023328"/>
              <a:gd name="connsiteY3687" fmla="*/ 380407 h 2380521"/>
              <a:gd name="connsiteX3688" fmla="*/ 3639322 w 8023328"/>
              <a:gd name="connsiteY3688" fmla="*/ 368738 h 2380521"/>
              <a:gd name="connsiteX3689" fmla="*/ 3654110 w 8023328"/>
              <a:gd name="connsiteY3689" fmla="*/ 354153 h 2380521"/>
              <a:gd name="connsiteX3690" fmla="*/ 3583280 w 8023328"/>
              <a:gd name="connsiteY3690" fmla="*/ 354153 h 2380521"/>
              <a:gd name="connsiteX3691" fmla="*/ 3598069 w 8023328"/>
              <a:gd name="connsiteY3691" fmla="*/ 368738 h 2380521"/>
              <a:gd name="connsiteX3692" fmla="*/ 3583280 w 8023328"/>
              <a:gd name="connsiteY3692" fmla="*/ 380407 h 2380521"/>
              <a:gd name="connsiteX3693" fmla="*/ 3568491 w 8023328"/>
              <a:gd name="connsiteY3693" fmla="*/ 368738 h 2380521"/>
              <a:gd name="connsiteX3694" fmla="*/ 3583280 w 8023328"/>
              <a:gd name="connsiteY3694" fmla="*/ 354153 h 2380521"/>
              <a:gd name="connsiteX3695" fmla="*/ 3512449 w 8023328"/>
              <a:gd name="connsiteY3695" fmla="*/ 354153 h 2380521"/>
              <a:gd name="connsiteX3696" fmla="*/ 3527237 w 8023328"/>
              <a:gd name="connsiteY3696" fmla="*/ 369330 h 2380521"/>
              <a:gd name="connsiteX3697" fmla="*/ 3512449 w 8023328"/>
              <a:gd name="connsiteY3697" fmla="*/ 383749 h 2380521"/>
              <a:gd name="connsiteX3698" fmla="*/ 3497661 w 8023328"/>
              <a:gd name="connsiteY3698" fmla="*/ 369330 h 2380521"/>
              <a:gd name="connsiteX3699" fmla="*/ 3512449 w 8023328"/>
              <a:gd name="connsiteY3699" fmla="*/ 354153 h 2380521"/>
              <a:gd name="connsiteX3700" fmla="*/ 3440686 w 8023328"/>
              <a:gd name="connsiteY3700" fmla="*/ 354153 h 2380521"/>
              <a:gd name="connsiteX3701" fmla="*/ 3453083 w 8023328"/>
              <a:gd name="connsiteY3701" fmla="*/ 369330 h 2380521"/>
              <a:gd name="connsiteX3702" fmla="*/ 3440686 w 8023328"/>
              <a:gd name="connsiteY3702" fmla="*/ 383749 h 2380521"/>
              <a:gd name="connsiteX3703" fmla="*/ 3426830 w 8023328"/>
              <a:gd name="connsiteY3703" fmla="*/ 369330 h 2380521"/>
              <a:gd name="connsiteX3704" fmla="*/ 3440686 w 8023328"/>
              <a:gd name="connsiteY3704" fmla="*/ 354153 h 2380521"/>
              <a:gd name="connsiteX3705" fmla="*/ 3369857 w 8023328"/>
              <a:gd name="connsiteY3705" fmla="*/ 354153 h 2380521"/>
              <a:gd name="connsiteX3706" fmla="*/ 3382254 w 8023328"/>
              <a:gd name="connsiteY3706" fmla="*/ 369330 h 2380521"/>
              <a:gd name="connsiteX3707" fmla="*/ 3369857 w 8023328"/>
              <a:gd name="connsiteY3707" fmla="*/ 383749 h 2380521"/>
              <a:gd name="connsiteX3708" fmla="*/ 3356001 w 8023328"/>
              <a:gd name="connsiteY3708" fmla="*/ 369330 h 2380521"/>
              <a:gd name="connsiteX3709" fmla="*/ 3369857 w 8023328"/>
              <a:gd name="connsiteY3709" fmla="*/ 354153 h 2380521"/>
              <a:gd name="connsiteX3710" fmla="*/ 3299097 w 8023328"/>
              <a:gd name="connsiteY3710" fmla="*/ 354153 h 2380521"/>
              <a:gd name="connsiteX3711" fmla="*/ 3311496 w 8023328"/>
              <a:gd name="connsiteY3711" fmla="*/ 369330 h 2380521"/>
              <a:gd name="connsiteX3712" fmla="*/ 3299097 w 8023328"/>
              <a:gd name="connsiteY3712" fmla="*/ 383749 h 2380521"/>
              <a:gd name="connsiteX3713" fmla="*/ 3285242 w 8023328"/>
              <a:gd name="connsiteY3713" fmla="*/ 369330 h 2380521"/>
              <a:gd name="connsiteX3714" fmla="*/ 3299097 w 8023328"/>
              <a:gd name="connsiteY3714" fmla="*/ 354153 h 2380521"/>
              <a:gd name="connsiteX3715" fmla="*/ 3226808 w 8023328"/>
              <a:gd name="connsiteY3715" fmla="*/ 354153 h 2380521"/>
              <a:gd name="connsiteX3716" fmla="*/ 3240664 w 8023328"/>
              <a:gd name="connsiteY3716" fmla="*/ 369330 h 2380521"/>
              <a:gd name="connsiteX3717" fmla="*/ 3226808 w 8023328"/>
              <a:gd name="connsiteY3717" fmla="*/ 383749 h 2380521"/>
              <a:gd name="connsiteX3718" fmla="*/ 3214410 w 8023328"/>
              <a:gd name="connsiteY3718" fmla="*/ 369330 h 2380521"/>
              <a:gd name="connsiteX3719" fmla="*/ 3226808 w 8023328"/>
              <a:gd name="connsiteY3719" fmla="*/ 354153 h 2380521"/>
              <a:gd name="connsiteX3720" fmla="*/ 3152605 w 8023328"/>
              <a:gd name="connsiteY3720" fmla="*/ 354153 h 2380521"/>
              <a:gd name="connsiteX3721" fmla="*/ 3166462 w 8023328"/>
              <a:gd name="connsiteY3721" fmla="*/ 369330 h 2380521"/>
              <a:gd name="connsiteX3722" fmla="*/ 3152605 w 8023328"/>
              <a:gd name="connsiteY3722" fmla="*/ 383749 h 2380521"/>
              <a:gd name="connsiteX3723" fmla="*/ 3140206 w 8023328"/>
              <a:gd name="connsiteY3723" fmla="*/ 369330 h 2380521"/>
              <a:gd name="connsiteX3724" fmla="*/ 3152605 w 8023328"/>
              <a:gd name="connsiteY3724" fmla="*/ 354153 h 2380521"/>
              <a:gd name="connsiteX3725" fmla="*/ 3081774 w 8023328"/>
              <a:gd name="connsiteY3725" fmla="*/ 354153 h 2380521"/>
              <a:gd name="connsiteX3726" fmla="*/ 3095627 w 8023328"/>
              <a:gd name="connsiteY3726" fmla="*/ 369330 h 2380521"/>
              <a:gd name="connsiteX3727" fmla="*/ 3081774 w 8023328"/>
              <a:gd name="connsiteY3727" fmla="*/ 383749 h 2380521"/>
              <a:gd name="connsiteX3728" fmla="*/ 3069375 w 8023328"/>
              <a:gd name="connsiteY3728" fmla="*/ 369330 h 2380521"/>
              <a:gd name="connsiteX3729" fmla="*/ 3081774 w 8023328"/>
              <a:gd name="connsiteY3729" fmla="*/ 354153 h 2380521"/>
              <a:gd name="connsiteX3730" fmla="*/ 3013715 w 8023328"/>
              <a:gd name="connsiteY3730" fmla="*/ 354153 h 2380521"/>
              <a:gd name="connsiteX3731" fmla="*/ 3028135 w 8023328"/>
              <a:gd name="connsiteY3731" fmla="*/ 369330 h 2380521"/>
              <a:gd name="connsiteX3732" fmla="*/ 3013715 w 8023328"/>
              <a:gd name="connsiteY3732" fmla="*/ 383749 h 2380521"/>
              <a:gd name="connsiteX3733" fmla="*/ 2998539 w 8023328"/>
              <a:gd name="connsiteY3733" fmla="*/ 369330 h 2380521"/>
              <a:gd name="connsiteX3734" fmla="*/ 3013715 w 8023328"/>
              <a:gd name="connsiteY3734" fmla="*/ 354153 h 2380521"/>
              <a:gd name="connsiteX3735" fmla="*/ 2942494 w 8023328"/>
              <a:gd name="connsiteY3735" fmla="*/ 354153 h 2380521"/>
              <a:gd name="connsiteX3736" fmla="*/ 2957288 w 8023328"/>
              <a:gd name="connsiteY3736" fmla="*/ 369330 h 2380521"/>
              <a:gd name="connsiteX3737" fmla="*/ 2942494 w 8023328"/>
              <a:gd name="connsiteY3737" fmla="*/ 383749 h 2380521"/>
              <a:gd name="connsiteX3738" fmla="*/ 2927708 w 8023328"/>
              <a:gd name="connsiteY3738" fmla="*/ 369330 h 2380521"/>
              <a:gd name="connsiteX3739" fmla="*/ 2942494 w 8023328"/>
              <a:gd name="connsiteY3739" fmla="*/ 354153 h 2380521"/>
              <a:gd name="connsiteX3740" fmla="*/ 2868293 w 8023328"/>
              <a:gd name="connsiteY3740" fmla="*/ 354153 h 2380521"/>
              <a:gd name="connsiteX3741" fmla="*/ 2883085 w 8023328"/>
              <a:gd name="connsiteY3741" fmla="*/ 369330 h 2380521"/>
              <a:gd name="connsiteX3742" fmla="*/ 2868293 w 8023328"/>
              <a:gd name="connsiteY3742" fmla="*/ 383749 h 2380521"/>
              <a:gd name="connsiteX3743" fmla="*/ 2853504 w 8023328"/>
              <a:gd name="connsiteY3743" fmla="*/ 369330 h 2380521"/>
              <a:gd name="connsiteX3744" fmla="*/ 2868293 w 8023328"/>
              <a:gd name="connsiteY3744" fmla="*/ 354153 h 2380521"/>
              <a:gd name="connsiteX3745" fmla="*/ 2796535 w 8023328"/>
              <a:gd name="connsiteY3745" fmla="*/ 354153 h 2380521"/>
              <a:gd name="connsiteX3746" fmla="*/ 2808932 w 8023328"/>
              <a:gd name="connsiteY3746" fmla="*/ 369330 h 2380521"/>
              <a:gd name="connsiteX3747" fmla="*/ 2796535 w 8023328"/>
              <a:gd name="connsiteY3747" fmla="*/ 383749 h 2380521"/>
              <a:gd name="connsiteX3748" fmla="*/ 2782678 w 8023328"/>
              <a:gd name="connsiteY3748" fmla="*/ 369330 h 2380521"/>
              <a:gd name="connsiteX3749" fmla="*/ 2796535 w 8023328"/>
              <a:gd name="connsiteY3749" fmla="*/ 354153 h 2380521"/>
              <a:gd name="connsiteX3750" fmla="*/ 2725695 w 8023328"/>
              <a:gd name="connsiteY3750" fmla="*/ 354153 h 2380521"/>
              <a:gd name="connsiteX3751" fmla="*/ 2738100 w 8023328"/>
              <a:gd name="connsiteY3751" fmla="*/ 369330 h 2380521"/>
              <a:gd name="connsiteX3752" fmla="*/ 2725695 w 8023328"/>
              <a:gd name="connsiteY3752" fmla="*/ 383749 h 2380521"/>
              <a:gd name="connsiteX3753" fmla="*/ 2711846 w 8023328"/>
              <a:gd name="connsiteY3753" fmla="*/ 369330 h 2380521"/>
              <a:gd name="connsiteX3754" fmla="*/ 2725695 w 8023328"/>
              <a:gd name="connsiteY3754" fmla="*/ 354153 h 2380521"/>
              <a:gd name="connsiteX3755" fmla="*/ 2653415 w 8023328"/>
              <a:gd name="connsiteY3755" fmla="*/ 354153 h 2380521"/>
              <a:gd name="connsiteX3756" fmla="*/ 2667270 w 8023328"/>
              <a:gd name="connsiteY3756" fmla="*/ 369330 h 2380521"/>
              <a:gd name="connsiteX3757" fmla="*/ 2653415 w 8023328"/>
              <a:gd name="connsiteY3757" fmla="*/ 383749 h 2380521"/>
              <a:gd name="connsiteX3758" fmla="*/ 2641021 w 8023328"/>
              <a:gd name="connsiteY3758" fmla="*/ 369330 h 2380521"/>
              <a:gd name="connsiteX3759" fmla="*/ 2653415 w 8023328"/>
              <a:gd name="connsiteY3759" fmla="*/ 354153 h 2380521"/>
              <a:gd name="connsiteX3760" fmla="*/ 2582583 w 8023328"/>
              <a:gd name="connsiteY3760" fmla="*/ 354153 h 2380521"/>
              <a:gd name="connsiteX3761" fmla="*/ 2596439 w 8023328"/>
              <a:gd name="connsiteY3761" fmla="*/ 369330 h 2380521"/>
              <a:gd name="connsiteX3762" fmla="*/ 2582583 w 8023328"/>
              <a:gd name="connsiteY3762" fmla="*/ 383749 h 2380521"/>
              <a:gd name="connsiteX3763" fmla="*/ 2570184 w 8023328"/>
              <a:gd name="connsiteY3763" fmla="*/ 369330 h 2380521"/>
              <a:gd name="connsiteX3764" fmla="*/ 2582583 w 8023328"/>
              <a:gd name="connsiteY3764" fmla="*/ 354153 h 2380521"/>
              <a:gd name="connsiteX3765" fmla="*/ 2511029 w 8023328"/>
              <a:gd name="connsiteY3765" fmla="*/ 354153 h 2380521"/>
              <a:gd name="connsiteX3766" fmla="*/ 2525613 w 8023328"/>
              <a:gd name="connsiteY3766" fmla="*/ 369330 h 2380521"/>
              <a:gd name="connsiteX3767" fmla="*/ 2511029 w 8023328"/>
              <a:gd name="connsiteY3767" fmla="*/ 383749 h 2380521"/>
              <a:gd name="connsiteX3768" fmla="*/ 2499361 w 8023328"/>
              <a:gd name="connsiteY3768" fmla="*/ 369330 h 2380521"/>
              <a:gd name="connsiteX3769" fmla="*/ 2511029 w 8023328"/>
              <a:gd name="connsiteY3769" fmla="*/ 354153 h 2380521"/>
              <a:gd name="connsiteX3770" fmla="*/ 2439946 w 8023328"/>
              <a:gd name="connsiteY3770" fmla="*/ 354153 h 2380521"/>
              <a:gd name="connsiteX3771" fmla="*/ 2454732 w 8023328"/>
              <a:gd name="connsiteY3771" fmla="*/ 369330 h 2380521"/>
              <a:gd name="connsiteX3772" fmla="*/ 2439946 w 8023328"/>
              <a:gd name="connsiteY3772" fmla="*/ 383749 h 2380521"/>
              <a:gd name="connsiteX3773" fmla="*/ 2425156 w 8023328"/>
              <a:gd name="connsiteY3773" fmla="*/ 369330 h 2380521"/>
              <a:gd name="connsiteX3774" fmla="*/ 2439946 w 8023328"/>
              <a:gd name="connsiteY3774" fmla="*/ 354153 h 2380521"/>
              <a:gd name="connsiteX3775" fmla="*/ 2369110 w 8023328"/>
              <a:gd name="connsiteY3775" fmla="*/ 354153 h 2380521"/>
              <a:gd name="connsiteX3776" fmla="*/ 2383899 w 8023328"/>
              <a:gd name="connsiteY3776" fmla="*/ 369330 h 2380521"/>
              <a:gd name="connsiteX3777" fmla="*/ 2369110 w 8023328"/>
              <a:gd name="connsiteY3777" fmla="*/ 383749 h 2380521"/>
              <a:gd name="connsiteX3778" fmla="*/ 2354319 w 8023328"/>
              <a:gd name="connsiteY3778" fmla="*/ 369330 h 2380521"/>
              <a:gd name="connsiteX3779" fmla="*/ 2369110 w 8023328"/>
              <a:gd name="connsiteY3779" fmla="*/ 354153 h 2380521"/>
              <a:gd name="connsiteX3780" fmla="*/ 2298280 w 8023328"/>
              <a:gd name="connsiteY3780" fmla="*/ 354153 h 2380521"/>
              <a:gd name="connsiteX3781" fmla="*/ 2313068 w 8023328"/>
              <a:gd name="connsiteY3781" fmla="*/ 369330 h 2380521"/>
              <a:gd name="connsiteX3782" fmla="*/ 2298280 w 8023328"/>
              <a:gd name="connsiteY3782" fmla="*/ 383749 h 2380521"/>
              <a:gd name="connsiteX3783" fmla="*/ 2283490 w 8023328"/>
              <a:gd name="connsiteY3783" fmla="*/ 369330 h 2380521"/>
              <a:gd name="connsiteX3784" fmla="*/ 2298280 w 8023328"/>
              <a:gd name="connsiteY3784" fmla="*/ 354153 h 2380521"/>
              <a:gd name="connsiteX3785" fmla="*/ 2226517 w 8023328"/>
              <a:gd name="connsiteY3785" fmla="*/ 354153 h 2380521"/>
              <a:gd name="connsiteX3786" fmla="*/ 2238914 w 8023328"/>
              <a:gd name="connsiteY3786" fmla="*/ 369330 h 2380521"/>
              <a:gd name="connsiteX3787" fmla="*/ 2226517 w 8023328"/>
              <a:gd name="connsiteY3787" fmla="*/ 383749 h 2380521"/>
              <a:gd name="connsiteX3788" fmla="*/ 2212658 w 8023328"/>
              <a:gd name="connsiteY3788" fmla="*/ 369330 h 2380521"/>
              <a:gd name="connsiteX3789" fmla="*/ 2226517 w 8023328"/>
              <a:gd name="connsiteY3789" fmla="*/ 354153 h 2380521"/>
              <a:gd name="connsiteX3790" fmla="*/ 2155683 w 8023328"/>
              <a:gd name="connsiteY3790" fmla="*/ 354153 h 2380521"/>
              <a:gd name="connsiteX3791" fmla="*/ 2168081 w 8023328"/>
              <a:gd name="connsiteY3791" fmla="*/ 369330 h 2380521"/>
              <a:gd name="connsiteX3792" fmla="*/ 2155683 w 8023328"/>
              <a:gd name="connsiteY3792" fmla="*/ 383749 h 2380521"/>
              <a:gd name="connsiteX3793" fmla="*/ 2141827 w 8023328"/>
              <a:gd name="connsiteY3793" fmla="*/ 369330 h 2380521"/>
              <a:gd name="connsiteX3794" fmla="*/ 2155683 w 8023328"/>
              <a:gd name="connsiteY3794" fmla="*/ 354153 h 2380521"/>
              <a:gd name="connsiteX3795" fmla="*/ 2084849 w 8023328"/>
              <a:gd name="connsiteY3795" fmla="*/ 354153 h 2380521"/>
              <a:gd name="connsiteX3796" fmla="*/ 2097248 w 8023328"/>
              <a:gd name="connsiteY3796" fmla="*/ 369330 h 2380521"/>
              <a:gd name="connsiteX3797" fmla="*/ 2084849 w 8023328"/>
              <a:gd name="connsiteY3797" fmla="*/ 383749 h 2380521"/>
              <a:gd name="connsiteX3798" fmla="*/ 2070994 w 8023328"/>
              <a:gd name="connsiteY3798" fmla="*/ 369330 h 2380521"/>
              <a:gd name="connsiteX3799" fmla="*/ 2084849 w 8023328"/>
              <a:gd name="connsiteY3799" fmla="*/ 354153 h 2380521"/>
              <a:gd name="connsiteX3800" fmla="*/ 2011835 w 8023328"/>
              <a:gd name="connsiteY3800" fmla="*/ 354153 h 2380521"/>
              <a:gd name="connsiteX3801" fmla="*/ 2026421 w 8023328"/>
              <a:gd name="connsiteY3801" fmla="*/ 369330 h 2380521"/>
              <a:gd name="connsiteX3802" fmla="*/ 2011835 w 8023328"/>
              <a:gd name="connsiteY3802" fmla="*/ 383749 h 2380521"/>
              <a:gd name="connsiteX3803" fmla="*/ 2000166 w 8023328"/>
              <a:gd name="connsiteY3803" fmla="*/ 369330 h 2380521"/>
              <a:gd name="connsiteX3804" fmla="*/ 2011835 w 8023328"/>
              <a:gd name="connsiteY3804" fmla="*/ 354153 h 2380521"/>
              <a:gd name="connsiteX3805" fmla="*/ 1938362 w 8023328"/>
              <a:gd name="connsiteY3805" fmla="*/ 354153 h 2380521"/>
              <a:gd name="connsiteX3806" fmla="*/ 1952222 w 8023328"/>
              <a:gd name="connsiteY3806" fmla="*/ 369330 h 2380521"/>
              <a:gd name="connsiteX3807" fmla="*/ 1938362 w 8023328"/>
              <a:gd name="connsiteY3807" fmla="*/ 383749 h 2380521"/>
              <a:gd name="connsiteX3808" fmla="*/ 1925968 w 8023328"/>
              <a:gd name="connsiteY3808" fmla="*/ 369330 h 2380521"/>
              <a:gd name="connsiteX3809" fmla="*/ 1938362 w 8023328"/>
              <a:gd name="connsiteY3809" fmla="*/ 354153 h 2380521"/>
              <a:gd name="connsiteX3810" fmla="*/ 1867527 w 8023328"/>
              <a:gd name="connsiteY3810" fmla="*/ 354153 h 2380521"/>
              <a:gd name="connsiteX3811" fmla="*/ 1881384 w 8023328"/>
              <a:gd name="connsiteY3811" fmla="*/ 369330 h 2380521"/>
              <a:gd name="connsiteX3812" fmla="*/ 1867527 w 8023328"/>
              <a:gd name="connsiteY3812" fmla="*/ 383749 h 2380521"/>
              <a:gd name="connsiteX3813" fmla="*/ 1855129 w 8023328"/>
              <a:gd name="connsiteY3813" fmla="*/ 369330 h 2380521"/>
              <a:gd name="connsiteX3814" fmla="*/ 1867527 w 8023328"/>
              <a:gd name="connsiteY3814" fmla="*/ 354153 h 2380521"/>
              <a:gd name="connsiteX3815" fmla="*/ 1225708 w 8023328"/>
              <a:gd name="connsiteY3815" fmla="*/ 284879 h 2380521"/>
              <a:gd name="connsiteX3816" fmla="*/ 1240493 w 8023328"/>
              <a:gd name="connsiteY3816" fmla="*/ 298111 h 2380521"/>
              <a:gd name="connsiteX3817" fmla="*/ 1225708 w 8023328"/>
              <a:gd name="connsiteY3817" fmla="*/ 312900 h 2380521"/>
              <a:gd name="connsiteX3818" fmla="*/ 1210931 w 8023328"/>
              <a:gd name="connsiteY3818" fmla="*/ 298111 h 2380521"/>
              <a:gd name="connsiteX3819" fmla="*/ 1225708 w 8023328"/>
              <a:gd name="connsiteY3819" fmla="*/ 284879 h 2380521"/>
              <a:gd name="connsiteX3820" fmla="*/ 3440686 w 8023328"/>
              <a:gd name="connsiteY3820" fmla="*/ 283322 h 2380521"/>
              <a:gd name="connsiteX3821" fmla="*/ 3453083 w 8023328"/>
              <a:gd name="connsiteY3821" fmla="*/ 297178 h 2380521"/>
              <a:gd name="connsiteX3822" fmla="*/ 3440686 w 8023328"/>
              <a:gd name="connsiteY3822" fmla="*/ 309576 h 2380521"/>
              <a:gd name="connsiteX3823" fmla="*/ 3426830 w 8023328"/>
              <a:gd name="connsiteY3823" fmla="*/ 297178 h 2380521"/>
              <a:gd name="connsiteX3824" fmla="*/ 3440686 w 8023328"/>
              <a:gd name="connsiteY3824" fmla="*/ 283322 h 2380521"/>
              <a:gd name="connsiteX3825" fmla="*/ 3369857 w 8023328"/>
              <a:gd name="connsiteY3825" fmla="*/ 283322 h 2380521"/>
              <a:gd name="connsiteX3826" fmla="*/ 3382254 w 8023328"/>
              <a:gd name="connsiteY3826" fmla="*/ 297178 h 2380521"/>
              <a:gd name="connsiteX3827" fmla="*/ 3369857 w 8023328"/>
              <a:gd name="connsiteY3827" fmla="*/ 309576 h 2380521"/>
              <a:gd name="connsiteX3828" fmla="*/ 3356001 w 8023328"/>
              <a:gd name="connsiteY3828" fmla="*/ 297178 h 2380521"/>
              <a:gd name="connsiteX3829" fmla="*/ 3369857 w 8023328"/>
              <a:gd name="connsiteY3829" fmla="*/ 283322 h 2380521"/>
              <a:gd name="connsiteX3830" fmla="*/ 3299100 w 8023328"/>
              <a:gd name="connsiteY3830" fmla="*/ 283322 h 2380521"/>
              <a:gd name="connsiteX3831" fmla="*/ 3311496 w 8023328"/>
              <a:gd name="connsiteY3831" fmla="*/ 297178 h 2380521"/>
              <a:gd name="connsiteX3832" fmla="*/ 3299100 w 8023328"/>
              <a:gd name="connsiteY3832" fmla="*/ 309576 h 2380521"/>
              <a:gd name="connsiteX3833" fmla="*/ 3285242 w 8023328"/>
              <a:gd name="connsiteY3833" fmla="*/ 297178 h 2380521"/>
              <a:gd name="connsiteX3834" fmla="*/ 3299100 w 8023328"/>
              <a:gd name="connsiteY3834" fmla="*/ 283322 h 2380521"/>
              <a:gd name="connsiteX3835" fmla="*/ 3226808 w 8023328"/>
              <a:gd name="connsiteY3835" fmla="*/ 283322 h 2380521"/>
              <a:gd name="connsiteX3836" fmla="*/ 3240664 w 8023328"/>
              <a:gd name="connsiteY3836" fmla="*/ 297178 h 2380521"/>
              <a:gd name="connsiteX3837" fmla="*/ 3226808 w 8023328"/>
              <a:gd name="connsiteY3837" fmla="*/ 309576 h 2380521"/>
              <a:gd name="connsiteX3838" fmla="*/ 3214410 w 8023328"/>
              <a:gd name="connsiteY3838" fmla="*/ 297178 h 2380521"/>
              <a:gd name="connsiteX3839" fmla="*/ 3226808 w 8023328"/>
              <a:gd name="connsiteY3839" fmla="*/ 283322 h 2380521"/>
              <a:gd name="connsiteX3840" fmla="*/ 3152605 w 8023328"/>
              <a:gd name="connsiteY3840" fmla="*/ 283322 h 2380521"/>
              <a:gd name="connsiteX3841" fmla="*/ 3166462 w 8023328"/>
              <a:gd name="connsiteY3841" fmla="*/ 297178 h 2380521"/>
              <a:gd name="connsiteX3842" fmla="*/ 3152605 w 8023328"/>
              <a:gd name="connsiteY3842" fmla="*/ 309576 h 2380521"/>
              <a:gd name="connsiteX3843" fmla="*/ 3140209 w 8023328"/>
              <a:gd name="connsiteY3843" fmla="*/ 297178 h 2380521"/>
              <a:gd name="connsiteX3844" fmla="*/ 3152605 w 8023328"/>
              <a:gd name="connsiteY3844" fmla="*/ 283322 h 2380521"/>
              <a:gd name="connsiteX3845" fmla="*/ 3081774 w 8023328"/>
              <a:gd name="connsiteY3845" fmla="*/ 283322 h 2380521"/>
              <a:gd name="connsiteX3846" fmla="*/ 3095628 w 8023328"/>
              <a:gd name="connsiteY3846" fmla="*/ 297178 h 2380521"/>
              <a:gd name="connsiteX3847" fmla="*/ 3081774 w 8023328"/>
              <a:gd name="connsiteY3847" fmla="*/ 309576 h 2380521"/>
              <a:gd name="connsiteX3848" fmla="*/ 3069375 w 8023328"/>
              <a:gd name="connsiteY3848" fmla="*/ 297178 h 2380521"/>
              <a:gd name="connsiteX3849" fmla="*/ 3081774 w 8023328"/>
              <a:gd name="connsiteY3849" fmla="*/ 283322 h 2380521"/>
              <a:gd name="connsiteX3850" fmla="*/ 3013717 w 8023328"/>
              <a:gd name="connsiteY3850" fmla="*/ 283322 h 2380521"/>
              <a:gd name="connsiteX3851" fmla="*/ 3028135 w 8023328"/>
              <a:gd name="connsiteY3851" fmla="*/ 297178 h 2380521"/>
              <a:gd name="connsiteX3852" fmla="*/ 3013717 w 8023328"/>
              <a:gd name="connsiteY3852" fmla="*/ 309576 h 2380521"/>
              <a:gd name="connsiteX3853" fmla="*/ 2998539 w 8023328"/>
              <a:gd name="connsiteY3853" fmla="*/ 297178 h 2380521"/>
              <a:gd name="connsiteX3854" fmla="*/ 3013717 w 8023328"/>
              <a:gd name="connsiteY3854" fmla="*/ 283322 h 2380521"/>
              <a:gd name="connsiteX3855" fmla="*/ 2942494 w 8023328"/>
              <a:gd name="connsiteY3855" fmla="*/ 283322 h 2380521"/>
              <a:gd name="connsiteX3856" fmla="*/ 2957288 w 8023328"/>
              <a:gd name="connsiteY3856" fmla="*/ 298111 h 2380521"/>
              <a:gd name="connsiteX3857" fmla="*/ 2942494 w 8023328"/>
              <a:gd name="connsiteY3857" fmla="*/ 312900 h 2380521"/>
              <a:gd name="connsiteX3858" fmla="*/ 2927711 w 8023328"/>
              <a:gd name="connsiteY3858" fmla="*/ 298111 h 2380521"/>
              <a:gd name="connsiteX3859" fmla="*/ 2942494 w 8023328"/>
              <a:gd name="connsiteY3859" fmla="*/ 283322 h 2380521"/>
              <a:gd name="connsiteX3860" fmla="*/ 2868293 w 8023328"/>
              <a:gd name="connsiteY3860" fmla="*/ 283322 h 2380521"/>
              <a:gd name="connsiteX3861" fmla="*/ 2883087 w 8023328"/>
              <a:gd name="connsiteY3861" fmla="*/ 298111 h 2380521"/>
              <a:gd name="connsiteX3862" fmla="*/ 2868293 w 8023328"/>
              <a:gd name="connsiteY3862" fmla="*/ 312900 h 2380521"/>
              <a:gd name="connsiteX3863" fmla="*/ 2853507 w 8023328"/>
              <a:gd name="connsiteY3863" fmla="*/ 298111 h 2380521"/>
              <a:gd name="connsiteX3864" fmla="*/ 2868293 w 8023328"/>
              <a:gd name="connsiteY3864" fmla="*/ 283322 h 2380521"/>
              <a:gd name="connsiteX3865" fmla="*/ 2796535 w 8023328"/>
              <a:gd name="connsiteY3865" fmla="*/ 283322 h 2380521"/>
              <a:gd name="connsiteX3866" fmla="*/ 2808934 w 8023328"/>
              <a:gd name="connsiteY3866" fmla="*/ 298111 h 2380521"/>
              <a:gd name="connsiteX3867" fmla="*/ 2796535 w 8023328"/>
              <a:gd name="connsiteY3867" fmla="*/ 312900 h 2380521"/>
              <a:gd name="connsiteX3868" fmla="*/ 2782678 w 8023328"/>
              <a:gd name="connsiteY3868" fmla="*/ 298111 h 2380521"/>
              <a:gd name="connsiteX3869" fmla="*/ 2796535 w 8023328"/>
              <a:gd name="connsiteY3869" fmla="*/ 283322 h 2380521"/>
              <a:gd name="connsiteX3870" fmla="*/ 2725698 w 8023328"/>
              <a:gd name="connsiteY3870" fmla="*/ 283322 h 2380521"/>
              <a:gd name="connsiteX3871" fmla="*/ 2738100 w 8023328"/>
              <a:gd name="connsiteY3871" fmla="*/ 298111 h 2380521"/>
              <a:gd name="connsiteX3872" fmla="*/ 2725698 w 8023328"/>
              <a:gd name="connsiteY3872" fmla="*/ 312900 h 2380521"/>
              <a:gd name="connsiteX3873" fmla="*/ 2711846 w 8023328"/>
              <a:gd name="connsiteY3873" fmla="*/ 298111 h 2380521"/>
              <a:gd name="connsiteX3874" fmla="*/ 2725698 w 8023328"/>
              <a:gd name="connsiteY3874" fmla="*/ 283322 h 2380521"/>
              <a:gd name="connsiteX3875" fmla="*/ 2653415 w 8023328"/>
              <a:gd name="connsiteY3875" fmla="*/ 283322 h 2380521"/>
              <a:gd name="connsiteX3876" fmla="*/ 2667270 w 8023328"/>
              <a:gd name="connsiteY3876" fmla="*/ 298111 h 2380521"/>
              <a:gd name="connsiteX3877" fmla="*/ 2653415 w 8023328"/>
              <a:gd name="connsiteY3877" fmla="*/ 312900 h 2380521"/>
              <a:gd name="connsiteX3878" fmla="*/ 2641021 w 8023328"/>
              <a:gd name="connsiteY3878" fmla="*/ 298111 h 2380521"/>
              <a:gd name="connsiteX3879" fmla="*/ 2653415 w 8023328"/>
              <a:gd name="connsiteY3879" fmla="*/ 283322 h 2380521"/>
              <a:gd name="connsiteX3880" fmla="*/ 2582583 w 8023328"/>
              <a:gd name="connsiteY3880" fmla="*/ 283322 h 2380521"/>
              <a:gd name="connsiteX3881" fmla="*/ 2596439 w 8023328"/>
              <a:gd name="connsiteY3881" fmla="*/ 298111 h 2380521"/>
              <a:gd name="connsiteX3882" fmla="*/ 2582583 w 8023328"/>
              <a:gd name="connsiteY3882" fmla="*/ 312900 h 2380521"/>
              <a:gd name="connsiteX3883" fmla="*/ 2570189 w 8023328"/>
              <a:gd name="connsiteY3883" fmla="*/ 298111 h 2380521"/>
              <a:gd name="connsiteX3884" fmla="*/ 2582583 w 8023328"/>
              <a:gd name="connsiteY3884" fmla="*/ 283322 h 2380521"/>
              <a:gd name="connsiteX3885" fmla="*/ 2511029 w 8023328"/>
              <a:gd name="connsiteY3885" fmla="*/ 283322 h 2380521"/>
              <a:gd name="connsiteX3886" fmla="*/ 2525613 w 8023328"/>
              <a:gd name="connsiteY3886" fmla="*/ 298111 h 2380521"/>
              <a:gd name="connsiteX3887" fmla="*/ 2511029 w 8023328"/>
              <a:gd name="connsiteY3887" fmla="*/ 312900 h 2380521"/>
              <a:gd name="connsiteX3888" fmla="*/ 2499361 w 8023328"/>
              <a:gd name="connsiteY3888" fmla="*/ 298111 h 2380521"/>
              <a:gd name="connsiteX3889" fmla="*/ 2511029 w 8023328"/>
              <a:gd name="connsiteY3889" fmla="*/ 283322 h 2380521"/>
              <a:gd name="connsiteX3890" fmla="*/ 2439946 w 8023328"/>
              <a:gd name="connsiteY3890" fmla="*/ 283322 h 2380521"/>
              <a:gd name="connsiteX3891" fmla="*/ 2454732 w 8023328"/>
              <a:gd name="connsiteY3891" fmla="*/ 298111 h 2380521"/>
              <a:gd name="connsiteX3892" fmla="*/ 2439946 w 8023328"/>
              <a:gd name="connsiteY3892" fmla="*/ 312900 h 2380521"/>
              <a:gd name="connsiteX3893" fmla="*/ 2425156 w 8023328"/>
              <a:gd name="connsiteY3893" fmla="*/ 298111 h 2380521"/>
              <a:gd name="connsiteX3894" fmla="*/ 2439946 w 8023328"/>
              <a:gd name="connsiteY3894" fmla="*/ 283322 h 2380521"/>
              <a:gd name="connsiteX3895" fmla="*/ 2369110 w 8023328"/>
              <a:gd name="connsiteY3895" fmla="*/ 283322 h 2380521"/>
              <a:gd name="connsiteX3896" fmla="*/ 2383899 w 8023328"/>
              <a:gd name="connsiteY3896" fmla="*/ 298111 h 2380521"/>
              <a:gd name="connsiteX3897" fmla="*/ 2369110 w 8023328"/>
              <a:gd name="connsiteY3897" fmla="*/ 312900 h 2380521"/>
              <a:gd name="connsiteX3898" fmla="*/ 2354319 w 8023328"/>
              <a:gd name="connsiteY3898" fmla="*/ 298111 h 2380521"/>
              <a:gd name="connsiteX3899" fmla="*/ 2369110 w 8023328"/>
              <a:gd name="connsiteY3899" fmla="*/ 283322 h 2380521"/>
              <a:gd name="connsiteX3900" fmla="*/ 2298280 w 8023328"/>
              <a:gd name="connsiteY3900" fmla="*/ 283322 h 2380521"/>
              <a:gd name="connsiteX3901" fmla="*/ 2313068 w 8023328"/>
              <a:gd name="connsiteY3901" fmla="*/ 298111 h 2380521"/>
              <a:gd name="connsiteX3902" fmla="*/ 2298280 w 8023328"/>
              <a:gd name="connsiteY3902" fmla="*/ 312900 h 2380521"/>
              <a:gd name="connsiteX3903" fmla="*/ 2283490 w 8023328"/>
              <a:gd name="connsiteY3903" fmla="*/ 298111 h 2380521"/>
              <a:gd name="connsiteX3904" fmla="*/ 2298280 w 8023328"/>
              <a:gd name="connsiteY3904" fmla="*/ 283322 h 2380521"/>
              <a:gd name="connsiteX3905" fmla="*/ 2226517 w 8023328"/>
              <a:gd name="connsiteY3905" fmla="*/ 283322 h 2380521"/>
              <a:gd name="connsiteX3906" fmla="*/ 2238914 w 8023328"/>
              <a:gd name="connsiteY3906" fmla="*/ 298111 h 2380521"/>
              <a:gd name="connsiteX3907" fmla="*/ 2226517 w 8023328"/>
              <a:gd name="connsiteY3907" fmla="*/ 312900 h 2380521"/>
              <a:gd name="connsiteX3908" fmla="*/ 2212658 w 8023328"/>
              <a:gd name="connsiteY3908" fmla="*/ 298111 h 2380521"/>
              <a:gd name="connsiteX3909" fmla="*/ 2226517 w 8023328"/>
              <a:gd name="connsiteY3909" fmla="*/ 283322 h 2380521"/>
              <a:gd name="connsiteX3910" fmla="*/ 2155683 w 8023328"/>
              <a:gd name="connsiteY3910" fmla="*/ 283322 h 2380521"/>
              <a:gd name="connsiteX3911" fmla="*/ 2168081 w 8023328"/>
              <a:gd name="connsiteY3911" fmla="*/ 298111 h 2380521"/>
              <a:gd name="connsiteX3912" fmla="*/ 2155683 w 8023328"/>
              <a:gd name="connsiteY3912" fmla="*/ 312900 h 2380521"/>
              <a:gd name="connsiteX3913" fmla="*/ 2141827 w 8023328"/>
              <a:gd name="connsiteY3913" fmla="*/ 298111 h 2380521"/>
              <a:gd name="connsiteX3914" fmla="*/ 2155683 w 8023328"/>
              <a:gd name="connsiteY3914" fmla="*/ 283322 h 2380521"/>
              <a:gd name="connsiteX3915" fmla="*/ 2084849 w 8023328"/>
              <a:gd name="connsiteY3915" fmla="*/ 283322 h 2380521"/>
              <a:gd name="connsiteX3916" fmla="*/ 2097248 w 8023328"/>
              <a:gd name="connsiteY3916" fmla="*/ 298111 h 2380521"/>
              <a:gd name="connsiteX3917" fmla="*/ 2084849 w 8023328"/>
              <a:gd name="connsiteY3917" fmla="*/ 312900 h 2380521"/>
              <a:gd name="connsiteX3918" fmla="*/ 2070994 w 8023328"/>
              <a:gd name="connsiteY3918" fmla="*/ 298111 h 2380521"/>
              <a:gd name="connsiteX3919" fmla="*/ 2084849 w 8023328"/>
              <a:gd name="connsiteY3919" fmla="*/ 283322 h 2380521"/>
              <a:gd name="connsiteX3920" fmla="*/ 2011835 w 8023328"/>
              <a:gd name="connsiteY3920" fmla="*/ 283322 h 2380521"/>
              <a:gd name="connsiteX3921" fmla="*/ 2026421 w 8023328"/>
              <a:gd name="connsiteY3921" fmla="*/ 298111 h 2380521"/>
              <a:gd name="connsiteX3922" fmla="*/ 2011835 w 8023328"/>
              <a:gd name="connsiteY3922" fmla="*/ 312900 h 2380521"/>
              <a:gd name="connsiteX3923" fmla="*/ 2000168 w 8023328"/>
              <a:gd name="connsiteY3923" fmla="*/ 298111 h 2380521"/>
              <a:gd name="connsiteX3924" fmla="*/ 2011835 w 8023328"/>
              <a:gd name="connsiteY3924" fmla="*/ 283322 h 2380521"/>
              <a:gd name="connsiteX3925" fmla="*/ 1938362 w 8023328"/>
              <a:gd name="connsiteY3925" fmla="*/ 283322 h 2380521"/>
              <a:gd name="connsiteX3926" fmla="*/ 1952222 w 8023328"/>
              <a:gd name="connsiteY3926" fmla="*/ 298111 h 2380521"/>
              <a:gd name="connsiteX3927" fmla="*/ 1938362 w 8023328"/>
              <a:gd name="connsiteY3927" fmla="*/ 312900 h 2380521"/>
              <a:gd name="connsiteX3928" fmla="*/ 1925968 w 8023328"/>
              <a:gd name="connsiteY3928" fmla="*/ 298111 h 2380521"/>
              <a:gd name="connsiteX3929" fmla="*/ 1938362 w 8023328"/>
              <a:gd name="connsiteY3929" fmla="*/ 283322 h 2380521"/>
              <a:gd name="connsiteX3930" fmla="*/ 1867527 w 8023328"/>
              <a:gd name="connsiteY3930" fmla="*/ 283322 h 2380521"/>
              <a:gd name="connsiteX3931" fmla="*/ 1881384 w 8023328"/>
              <a:gd name="connsiteY3931" fmla="*/ 298111 h 2380521"/>
              <a:gd name="connsiteX3932" fmla="*/ 1867527 w 8023328"/>
              <a:gd name="connsiteY3932" fmla="*/ 312900 h 2380521"/>
              <a:gd name="connsiteX3933" fmla="*/ 1855129 w 8023328"/>
              <a:gd name="connsiteY3933" fmla="*/ 298111 h 2380521"/>
              <a:gd name="connsiteX3934" fmla="*/ 1867527 w 8023328"/>
              <a:gd name="connsiteY3934" fmla="*/ 283322 h 2380521"/>
              <a:gd name="connsiteX3935" fmla="*/ 1799085 w 8023328"/>
              <a:gd name="connsiteY3935" fmla="*/ 283322 h 2380521"/>
              <a:gd name="connsiteX3936" fmla="*/ 1813876 w 8023328"/>
              <a:gd name="connsiteY3936" fmla="*/ 298111 h 2380521"/>
              <a:gd name="connsiteX3937" fmla="*/ 1799085 w 8023328"/>
              <a:gd name="connsiteY3937" fmla="*/ 312900 h 2380521"/>
              <a:gd name="connsiteX3938" fmla="*/ 1784300 w 8023328"/>
              <a:gd name="connsiteY3938" fmla="*/ 298111 h 2380521"/>
              <a:gd name="connsiteX3939" fmla="*/ 1799085 w 8023328"/>
              <a:gd name="connsiteY3939" fmla="*/ 283322 h 2380521"/>
              <a:gd name="connsiteX3940" fmla="*/ 1728262 w 8023328"/>
              <a:gd name="connsiteY3940" fmla="*/ 283322 h 2380521"/>
              <a:gd name="connsiteX3941" fmla="*/ 1743052 w 8023328"/>
              <a:gd name="connsiteY3941" fmla="*/ 298111 h 2380521"/>
              <a:gd name="connsiteX3942" fmla="*/ 1728262 w 8023328"/>
              <a:gd name="connsiteY3942" fmla="*/ 312900 h 2380521"/>
              <a:gd name="connsiteX3943" fmla="*/ 1713472 w 8023328"/>
              <a:gd name="connsiteY3943" fmla="*/ 298111 h 2380521"/>
              <a:gd name="connsiteX3944" fmla="*/ 1728262 w 8023328"/>
              <a:gd name="connsiteY3944" fmla="*/ 283322 h 2380521"/>
              <a:gd name="connsiteX3945" fmla="*/ 1656498 w 8023328"/>
              <a:gd name="connsiteY3945" fmla="*/ 283322 h 2380521"/>
              <a:gd name="connsiteX3946" fmla="*/ 1668897 w 8023328"/>
              <a:gd name="connsiteY3946" fmla="*/ 298111 h 2380521"/>
              <a:gd name="connsiteX3947" fmla="*/ 1656498 w 8023328"/>
              <a:gd name="connsiteY3947" fmla="*/ 312900 h 2380521"/>
              <a:gd name="connsiteX3948" fmla="*/ 1642650 w 8023328"/>
              <a:gd name="connsiteY3948" fmla="*/ 298111 h 2380521"/>
              <a:gd name="connsiteX3949" fmla="*/ 1656498 w 8023328"/>
              <a:gd name="connsiteY3949" fmla="*/ 283322 h 2380521"/>
              <a:gd name="connsiteX3950" fmla="*/ 1582299 w 8023328"/>
              <a:gd name="connsiteY3950" fmla="*/ 283322 h 2380521"/>
              <a:gd name="connsiteX3951" fmla="*/ 1594704 w 8023328"/>
              <a:gd name="connsiteY3951" fmla="*/ 298111 h 2380521"/>
              <a:gd name="connsiteX3952" fmla="*/ 1582299 w 8023328"/>
              <a:gd name="connsiteY3952" fmla="*/ 312900 h 2380521"/>
              <a:gd name="connsiteX3953" fmla="*/ 1568441 w 8023328"/>
              <a:gd name="connsiteY3953" fmla="*/ 298111 h 2380521"/>
              <a:gd name="connsiteX3954" fmla="*/ 1582299 w 8023328"/>
              <a:gd name="connsiteY3954" fmla="*/ 283322 h 2380521"/>
              <a:gd name="connsiteX3955" fmla="*/ 1512198 w 8023328"/>
              <a:gd name="connsiteY3955" fmla="*/ 283322 h 2380521"/>
              <a:gd name="connsiteX3956" fmla="*/ 1523865 w 8023328"/>
              <a:gd name="connsiteY3956" fmla="*/ 298111 h 2380521"/>
              <a:gd name="connsiteX3957" fmla="*/ 1512198 w 8023328"/>
              <a:gd name="connsiteY3957" fmla="*/ 312900 h 2380521"/>
              <a:gd name="connsiteX3958" fmla="*/ 1497612 w 8023328"/>
              <a:gd name="connsiteY3958" fmla="*/ 298111 h 2380521"/>
              <a:gd name="connsiteX3959" fmla="*/ 1512198 w 8023328"/>
              <a:gd name="connsiteY3959" fmla="*/ 283322 h 2380521"/>
              <a:gd name="connsiteX3960" fmla="*/ 1439173 w 8023328"/>
              <a:gd name="connsiteY3960" fmla="*/ 283322 h 2380521"/>
              <a:gd name="connsiteX3961" fmla="*/ 1453026 w 8023328"/>
              <a:gd name="connsiteY3961" fmla="*/ 298111 h 2380521"/>
              <a:gd name="connsiteX3962" fmla="*/ 1439173 w 8023328"/>
              <a:gd name="connsiteY3962" fmla="*/ 312900 h 2380521"/>
              <a:gd name="connsiteX3963" fmla="*/ 1426777 w 8023328"/>
              <a:gd name="connsiteY3963" fmla="*/ 298111 h 2380521"/>
              <a:gd name="connsiteX3964" fmla="*/ 1439173 w 8023328"/>
              <a:gd name="connsiteY3964" fmla="*/ 283322 h 2380521"/>
              <a:gd name="connsiteX3965" fmla="*/ 1368347 w 8023328"/>
              <a:gd name="connsiteY3965" fmla="*/ 283322 h 2380521"/>
              <a:gd name="connsiteX3966" fmla="*/ 1382200 w 8023328"/>
              <a:gd name="connsiteY3966" fmla="*/ 298111 h 2380521"/>
              <a:gd name="connsiteX3967" fmla="*/ 1368347 w 8023328"/>
              <a:gd name="connsiteY3967" fmla="*/ 312900 h 2380521"/>
              <a:gd name="connsiteX3968" fmla="*/ 1355949 w 8023328"/>
              <a:gd name="connsiteY3968" fmla="*/ 298111 h 2380521"/>
              <a:gd name="connsiteX3969" fmla="*/ 1368347 w 8023328"/>
              <a:gd name="connsiteY3969" fmla="*/ 283322 h 2380521"/>
              <a:gd name="connsiteX3970" fmla="*/ 1297518 w 8023328"/>
              <a:gd name="connsiteY3970" fmla="*/ 283322 h 2380521"/>
              <a:gd name="connsiteX3971" fmla="*/ 1311374 w 8023328"/>
              <a:gd name="connsiteY3971" fmla="*/ 298111 h 2380521"/>
              <a:gd name="connsiteX3972" fmla="*/ 1297518 w 8023328"/>
              <a:gd name="connsiteY3972" fmla="*/ 312900 h 2380521"/>
              <a:gd name="connsiteX3973" fmla="*/ 1285121 w 8023328"/>
              <a:gd name="connsiteY3973" fmla="*/ 298111 h 2380521"/>
              <a:gd name="connsiteX3974" fmla="*/ 1297518 w 8023328"/>
              <a:gd name="connsiteY3974" fmla="*/ 283322 h 2380521"/>
              <a:gd name="connsiteX3975" fmla="*/ 1154890 w 8023328"/>
              <a:gd name="connsiteY3975" fmla="*/ 283322 h 2380521"/>
              <a:gd name="connsiteX3976" fmla="*/ 1169683 w 8023328"/>
              <a:gd name="connsiteY3976" fmla="*/ 295719 h 2380521"/>
              <a:gd name="connsiteX3977" fmla="*/ 1154890 w 8023328"/>
              <a:gd name="connsiteY3977" fmla="*/ 309576 h 2380521"/>
              <a:gd name="connsiteX3978" fmla="*/ 1140101 w 8023328"/>
              <a:gd name="connsiteY3978" fmla="*/ 295719 h 2380521"/>
              <a:gd name="connsiteX3979" fmla="*/ 1154890 w 8023328"/>
              <a:gd name="connsiteY3979" fmla="*/ 283322 h 2380521"/>
              <a:gd name="connsiteX3980" fmla="*/ 1084059 w 8023328"/>
              <a:gd name="connsiteY3980" fmla="*/ 283322 h 2380521"/>
              <a:gd name="connsiteX3981" fmla="*/ 1098847 w 8023328"/>
              <a:gd name="connsiteY3981" fmla="*/ 295719 h 2380521"/>
              <a:gd name="connsiteX3982" fmla="*/ 1084059 w 8023328"/>
              <a:gd name="connsiteY3982" fmla="*/ 309576 h 2380521"/>
              <a:gd name="connsiteX3983" fmla="*/ 1069272 w 8023328"/>
              <a:gd name="connsiteY3983" fmla="*/ 295719 h 2380521"/>
              <a:gd name="connsiteX3984" fmla="*/ 1084059 w 8023328"/>
              <a:gd name="connsiteY3984" fmla="*/ 283322 h 2380521"/>
              <a:gd name="connsiteX3985" fmla="*/ 1013024 w 8023328"/>
              <a:gd name="connsiteY3985" fmla="*/ 283322 h 2380521"/>
              <a:gd name="connsiteX3986" fmla="*/ 1024691 w 8023328"/>
              <a:gd name="connsiteY3986" fmla="*/ 295719 h 2380521"/>
              <a:gd name="connsiteX3987" fmla="*/ 1013024 w 8023328"/>
              <a:gd name="connsiteY3987" fmla="*/ 309576 h 2380521"/>
              <a:gd name="connsiteX3988" fmla="*/ 998442 w 8023328"/>
              <a:gd name="connsiteY3988" fmla="*/ 295719 h 2380521"/>
              <a:gd name="connsiteX3989" fmla="*/ 1013024 w 8023328"/>
              <a:gd name="connsiteY3989" fmla="*/ 283322 h 2380521"/>
              <a:gd name="connsiteX3990" fmla="*/ 941467 w 8023328"/>
              <a:gd name="connsiteY3990" fmla="*/ 283322 h 2380521"/>
              <a:gd name="connsiteX3991" fmla="*/ 953869 w 8023328"/>
              <a:gd name="connsiteY3991" fmla="*/ 295719 h 2380521"/>
              <a:gd name="connsiteX3992" fmla="*/ 941467 w 8023328"/>
              <a:gd name="connsiteY3992" fmla="*/ 309576 h 2380521"/>
              <a:gd name="connsiteX3993" fmla="*/ 927612 w 8023328"/>
              <a:gd name="connsiteY3993" fmla="*/ 295719 h 2380521"/>
              <a:gd name="connsiteX3994" fmla="*/ 941467 w 8023328"/>
              <a:gd name="connsiteY3994" fmla="*/ 283322 h 2380521"/>
              <a:gd name="connsiteX3995" fmla="*/ 3299102 w 8023328"/>
              <a:gd name="connsiteY3995" fmla="*/ 212492 h 2380521"/>
              <a:gd name="connsiteX3996" fmla="*/ 3311499 w 8023328"/>
              <a:gd name="connsiteY3996" fmla="*/ 226348 h 2380521"/>
              <a:gd name="connsiteX3997" fmla="*/ 3299102 w 8023328"/>
              <a:gd name="connsiteY3997" fmla="*/ 238746 h 2380521"/>
              <a:gd name="connsiteX3998" fmla="*/ 3285245 w 8023328"/>
              <a:gd name="connsiteY3998" fmla="*/ 226348 h 2380521"/>
              <a:gd name="connsiteX3999" fmla="*/ 3299102 w 8023328"/>
              <a:gd name="connsiteY3999" fmla="*/ 212492 h 2380521"/>
              <a:gd name="connsiteX4000" fmla="*/ 3226811 w 8023328"/>
              <a:gd name="connsiteY4000" fmla="*/ 212492 h 2380521"/>
              <a:gd name="connsiteX4001" fmla="*/ 3240667 w 8023328"/>
              <a:gd name="connsiteY4001" fmla="*/ 226348 h 2380521"/>
              <a:gd name="connsiteX4002" fmla="*/ 3226811 w 8023328"/>
              <a:gd name="connsiteY4002" fmla="*/ 238746 h 2380521"/>
              <a:gd name="connsiteX4003" fmla="*/ 3214412 w 8023328"/>
              <a:gd name="connsiteY4003" fmla="*/ 226348 h 2380521"/>
              <a:gd name="connsiteX4004" fmla="*/ 3226811 w 8023328"/>
              <a:gd name="connsiteY4004" fmla="*/ 212492 h 2380521"/>
              <a:gd name="connsiteX4005" fmla="*/ 3152608 w 8023328"/>
              <a:gd name="connsiteY4005" fmla="*/ 212492 h 2380521"/>
              <a:gd name="connsiteX4006" fmla="*/ 3166462 w 8023328"/>
              <a:gd name="connsiteY4006" fmla="*/ 226348 h 2380521"/>
              <a:gd name="connsiteX4007" fmla="*/ 3152608 w 8023328"/>
              <a:gd name="connsiteY4007" fmla="*/ 238746 h 2380521"/>
              <a:gd name="connsiteX4008" fmla="*/ 3140211 w 8023328"/>
              <a:gd name="connsiteY4008" fmla="*/ 226348 h 2380521"/>
              <a:gd name="connsiteX4009" fmla="*/ 3152608 w 8023328"/>
              <a:gd name="connsiteY4009" fmla="*/ 212492 h 2380521"/>
              <a:gd name="connsiteX4010" fmla="*/ 3081775 w 8023328"/>
              <a:gd name="connsiteY4010" fmla="*/ 212492 h 2380521"/>
              <a:gd name="connsiteX4011" fmla="*/ 3095628 w 8023328"/>
              <a:gd name="connsiteY4011" fmla="*/ 226348 h 2380521"/>
              <a:gd name="connsiteX4012" fmla="*/ 3081775 w 8023328"/>
              <a:gd name="connsiteY4012" fmla="*/ 238746 h 2380521"/>
              <a:gd name="connsiteX4013" fmla="*/ 3069375 w 8023328"/>
              <a:gd name="connsiteY4013" fmla="*/ 226348 h 2380521"/>
              <a:gd name="connsiteX4014" fmla="*/ 3081775 w 8023328"/>
              <a:gd name="connsiteY4014" fmla="*/ 212492 h 2380521"/>
              <a:gd name="connsiteX4015" fmla="*/ 3013720 w 8023328"/>
              <a:gd name="connsiteY4015" fmla="*/ 212492 h 2380521"/>
              <a:gd name="connsiteX4016" fmla="*/ 3028140 w 8023328"/>
              <a:gd name="connsiteY4016" fmla="*/ 226348 h 2380521"/>
              <a:gd name="connsiteX4017" fmla="*/ 3013720 w 8023328"/>
              <a:gd name="connsiteY4017" fmla="*/ 238746 h 2380521"/>
              <a:gd name="connsiteX4018" fmla="*/ 2998542 w 8023328"/>
              <a:gd name="connsiteY4018" fmla="*/ 226348 h 2380521"/>
              <a:gd name="connsiteX4019" fmla="*/ 3013720 w 8023328"/>
              <a:gd name="connsiteY4019" fmla="*/ 212492 h 2380521"/>
              <a:gd name="connsiteX4020" fmla="*/ 2942497 w 8023328"/>
              <a:gd name="connsiteY4020" fmla="*/ 212492 h 2380521"/>
              <a:gd name="connsiteX4021" fmla="*/ 2957293 w 8023328"/>
              <a:gd name="connsiteY4021" fmla="*/ 226348 h 2380521"/>
              <a:gd name="connsiteX4022" fmla="*/ 2942497 w 8023328"/>
              <a:gd name="connsiteY4022" fmla="*/ 238746 h 2380521"/>
              <a:gd name="connsiteX4023" fmla="*/ 2927716 w 8023328"/>
              <a:gd name="connsiteY4023" fmla="*/ 226348 h 2380521"/>
              <a:gd name="connsiteX4024" fmla="*/ 2942497 w 8023328"/>
              <a:gd name="connsiteY4024" fmla="*/ 212492 h 2380521"/>
              <a:gd name="connsiteX4025" fmla="*/ 2867363 w 8023328"/>
              <a:gd name="connsiteY4025" fmla="*/ 212492 h 2380521"/>
              <a:gd name="connsiteX4026" fmla="*/ 2879765 w 8023328"/>
              <a:gd name="connsiteY4026" fmla="*/ 226348 h 2380521"/>
              <a:gd name="connsiteX4027" fmla="*/ 2867363 w 8023328"/>
              <a:gd name="connsiteY4027" fmla="*/ 238746 h 2380521"/>
              <a:gd name="connsiteX4028" fmla="*/ 2853510 w 8023328"/>
              <a:gd name="connsiteY4028" fmla="*/ 226348 h 2380521"/>
              <a:gd name="connsiteX4029" fmla="*/ 2867363 w 8023328"/>
              <a:gd name="connsiteY4029" fmla="*/ 212492 h 2380521"/>
              <a:gd name="connsiteX4030" fmla="*/ 2796538 w 8023328"/>
              <a:gd name="connsiteY4030" fmla="*/ 212492 h 2380521"/>
              <a:gd name="connsiteX4031" fmla="*/ 2808934 w 8023328"/>
              <a:gd name="connsiteY4031" fmla="*/ 226348 h 2380521"/>
              <a:gd name="connsiteX4032" fmla="*/ 2796538 w 8023328"/>
              <a:gd name="connsiteY4032" fmla="*/ 238746 h 2380521"/>
              <a:gd name="connsiteX4033" fmla="*/ 2782680 w 8023328"/>
              <a:gd name="connsiteY4033" fmla="*/ 226348 h 2380521"/>
              <a:gd name="connsiteX4034" fmla="*/ 2796538 w 8023328"/>
              <a:gd name="connsiteY4034" fmla="*/ 212492 h 2380521"/>
              <a:gd name="connsiteX4035" fmla="*/ 2725698 w 8023328"/>
              <a:gd name="connsiteY4035" fmla="*/ 212492 h 2380521"/>
              <a:gd name="connsiteX4036" fmla="*/ 2738102 w 8023328"/>
              <a:gd name="connsiteY4036" fmla="*/ 226348 h 2380521"/>
              <a:gd name="connsiteX4037" fmla="*/ 2725698 w 8023328"/>
              <a:gd name="connsiteY4037" fmla="*/ 238746 h 2380521"/>
              <a:gd name="connsiteX4038" fmla="*/ 2711852 w 8023328"/>
              <a:gd name="connsiteY4038" fmla="*/ 226348 h 2380521"/>
              <a:gd name="connsiteX4039" fmla="*/ 2725698 w 8023328"/>
              <a:gd name="connsiteY4039" fmla="*/ 212492 h 2380521"/>
              <a:gd name="connsiteX4040" fmla="*/ 2653420 w 8023328"/>
              <a:gd name="connsiteY4040" fmla="*/ 212492 h 2380521"/>
              <a:gd name="connsiteX4041" fmla="*/ 2667273 w 8023328"/>
              <a:gd name="connsiteY4041" fmla="*/ 226348 h 2380521"/>
              <a:gd name="connsiteX4042" fmla="*/ 2653420 w 8023328"/>
              <a:gd name="connsiteY4042" fmla="*/ 238746 h 2380521"/>
              <a:gd name="connsiteX4043" fmla="*/ 2641021 w 8023328"/>
              <a:gd name="connsiteY4043" fmla="*/ 226348 h 2380521"/>
              <a:gd name="connsiteX4044" fmla="*/ 2653420 w 8023328"/>
              <a:gd name="connsiteY4044" fmla="*/ 212492 h 2380521"/>
              <a:gd name="connsiteX4045" fmla="*/ 2582586 w 8023328"/>
              <a:gd name="connsiteY4045" fmla="*/ 212492 h 2380521"/>
              <a:gd name="connsiteX4046" fmla="*/ 2596439 w 8023328"/>
              <a:gd name="connsiteY4046" fmla="*/ 226348 h 2380521"/>
              <a:gd name="connsiteX4047" fmla="*/ 2582586 w 8023328"/>
              <a:gd name="connsiteY4047" fmla="*/ 238746 h 2380521"/>
              <a:gd name="connsiteX4048" fmla="*/ 2570189 w 8023328"/>
              <a:gd name="connsiteY4048" fmla="*/ 226348 h 2380521"/>
              <a:gd name="connsiteX4049" fmla="*/ 2582586 w 8023328"/>
              <a:gd name="connsiteY4049" fmla="*/ 212492 h 2380521"/>
              <a:gd name="connsiteX4050" fmla="*/ 2511029 w 8023328"/>
              <a:gd name="connsiteY4050" fmla="*/ 212492 h 2380521"/>
              <a:gd name="connsiteX4051" fmla="*/ 2525616 w 8023328"/>
              <a:gd name="connsiteY4051" fmla="*/ 226348 h 2380521"/>
              <a:gd name="connsiteX4052" fmla="*/ 2511029 w 8023328"/>
              <a:gd name="connsiteY4052" fmla="*/ 238746 h 2380521"/>
              <a:gd name="connsiteX4053" fmla="*/ 2499364 w 8023328"/>
              <a:gd name="connsiteY4053" fmla="*/ 226348 h 2380521"/>
              <a:gd name="connsiteX4054" fmla="*/ 2511029 w 8023328"/>
              <a:gd name="connsiteY4054" fmla="*/ 212492 h 2380521"/>
              <a:gd name="connsiteX4055" fmla="*/ 2439946 w 8023328"/>
              <a:gd name="connsiteY4055" fmla="*/ 212492 h 2380521"/>
              <a:gd name="connsiteX4056" fmla="*/ 2454732 w 8023328"/>
              <a:gd name="connsiteY4056" fmla="*/ 226348 h 2380521"/>
              <a:gd name="connsiteX4057" fmla="*/ 2439946 w 8023328"/>
              <a:gd name="connsiteY4057" fmla="*/ 238746 h 2380521"/>
              <a:gd name="connsiteX4058" fmla="*/ 2425156 w 8023328"/>
              <a:gd name="connsiteY4058" fmla="*/ 226348 h 2380521"/>
              <a:gd name="connsiteX4059" fmla="*/ 2439946 w 8023328"/>
              <a:gd name="connsiteY4059" fmla="*/ 212492 h 2380521"/>
              <a:gd name="connsiteX4060" fmla="*/ 2369110 w 8023328"/>
              <a:gd name="connsiteY4060" fmla="*/ 212492 h 2380521"/>
              <a:gd name="connsiteX4061" fmla="*/ 2383900 w 8023328"/>
              <a:gd name="connsiteY4061" fmla="*/ 226348 h 2380521"/>
              <a:gd name="connsiteX4062" fmla="*/ 2369110 w 8023328"/>
              <a:gd name="connsiteY4062" fmla="*/ 238746 h 2380521"/>
              <a:gd name="connsiteX4063" fmla="*/ 2354323 w 8023328"/>
              <a:gd name="connsiteY4063" fmla="*/ 226348 h 2380521"/>
              <a:gd name="connsiteX4064" fmla="*/ 2369110 w 8023328"/>
              <a:gd name="connsiteY4064" fmla="*/ 212492 h 2380521"/>
              <a:gd name="connsiteX4065" fmla="*/ 2298283 w 8023328"/>
              <a:gd name="connsiteY4065" fmla="*/ 212492 h 2380521"/>
              <a:gd name="connsiteX4066" fmla="*/ 2313070 w 8023328"/>
              <a:gd name="connsiteY4066" fmla="*/ 227280 h 2380521"/>
              <a:gd name="connsiteX4067" fmla="*/ 2298283 w 8023328"/>
              <a:gd name="connsiteY4067" fmla="*/ 242069 h 2380521"/>
              <a:gd name="connsiteX4068" fmla="*/ 2283493 w 8023328"/>
              <a:gd name="connsiteY4068" fmla="*/ 227280 h 2380521"/>
              <a:gd name="connsiteX4069" fmla="*/ 2298283 w 8023328"/>
              <a:gd name="connsiteY4069" fmla="*/ 212492 h 2380521"/>
              <a:gd name="connsiteX4070" fmla="*/ 2226517 w 8023328"/>
              <a:gd name="connsiteY4070" fmla="*/ 212492 h 2380521"/>
              <a:gd name="connsiteX4071" fmla="*/ 2238916 w 8023328"/>
              <a:gd name="connsiteY4071" fmla="*/ 227280 h 2380521"/>
              <a:gd name="connsiteX4072" fmla="*/ 2226517 w 8023328"/>
              <a:gd name="connsiteY4072" fmla="*/ 242069 h 2380521"/>
              <a:gd name="connsiteX4073" fmla="*/ 2212659 w 8023328"/>
              <a:gd name="connsiteY4073" fmla="*/ 227280 h 2380521"/>
              <a:gd name="connsiteX4074" fmla="*/ 2226517 w 8023328"/>
              <a:gd name="connsiteY4074" fmla="*/ 212492 h 2380521"/>
              <a:gd name="connsiteX4075" fmla="*/ 2155683 w 8023328"/>
              <a:gd name="connsiteY4075" fmla="*/ 212492 h 2380521"/>
              <a:gd name="connsiteX4076" fmla="*/ 2168081 w 8023328"/>
              <a:gd name="connsiteY4076" fmla="*/ 227280 h 2380521"/>
              <a:gd name="connsiteX4077" fmla="*/ 2155683 w 8023328"/>
              <a:gd name="connsiteY4077" fmla="*/ 242069 h 2380521"/>
              <a:gd name="connsiteX4078" fmla="*/ 2141827 w 8023328"/>
              <a:gd name="connsiteY4078" fmla="*/ 227280 h 2380521"/>
              <a:gd name="connsiteX4079" fmla="*/ 2155683 w 8023328"/>
              <a:gd name="connsiteY4079" fmla="*/ 212492 h 2380521"/>
              <a:gd name="connsiteX4080" fmla="*/ 2084851 w 8023328"/>
              <a:gd name="connsiteY4080" fmla="*/ 212492 h 2380521"/>
              <a:gd name="connsiteX4081" fmla="*/ 2097249 w 8023328"/>
              <a:gd name="connsiteY4081" fmla="*/ 227280 h 2380521"/>
              <a:gd name="connsiteX4082" fmla="*/ 2084851 w 8023328"/>
              <a:gd name="connsiteY4082" fmla="*/ 242069 h 2380521"/>
              <a:gd name="connsiteX4083" fmla="*/ 2070995 w 8023328"/>
              <a:gd name="connsiteY4083" fmla="*/ 227280 h 2380521"/>
              <a:gd name="connsiteX4084" fmla="*/ 2084851 w 8023328"/>
              <a:gd name="connsiteY4084" fmla="*/ 212492 h 2380521"/>
              <a:gd name="connsiteX4085" fmla="*/ 2011835 w 8023328"/>
              <a:gd name="connsiteY4085" fmla="*/ 212492 h 2380521"/>
              <a:gd name="connsiteX4086" fmla="*/ 2026421 w 8023328"/>
              <a:gd name="connsiteY4086" fmla="*/ 227280 h 2380521"/>
              <a:gd name="connsiteX4087" fmla="*/ 2011835 w 8023328"/>
              <a:gd name="connsiteY4087" fmla="*/ 242069 h 2380521"/>
              <a:gd name="connsiteX4088" fmla="*/ 2000168 w 8023328"/>
              <a:gd name="connsiteY4088" fmla="*/ 227280 h 2380521"/>
              <a:gd name="connsiteX4089" fmla="*/ 2011835 w 8023328"/>
              <a:gd name="connsiteY4089" fmla="*/ 212492 h 2380521"/>
              <a:gd name="connsiteX4090" fmla="*/ 1938362 w 8023328"/>
              <a:gd name="connsiteY4090" fmla="*/ 212492 h 2380521"/>
              <a:gd name="connsiteX4091" fmla="*/ 1952222 w 8023328"/>
              <a:gd name="connsiteY4091" fmla="*/ 227280 h 2380521"/>
              <a:gd name="connsiteX4092" fmla="*/ 1938362 w 8023328"/>
              <a:gd name="connsiteY4092" fmla="*/ 242069 h 2380521"/>
              <a:gd name="connsiteX4093" fmla="*/ 1925971 w 8023328"/>
              <a:gd name="connsiteY4093" fmla="*/ 227280 h 2380521"/>
              <a:gd name="connsiteX4094" fmla="*/ 1938362 w 8023328"/>
              <a:gd name="connsiteY4094" fmla="*/ 212492 h 2380521"/>
              <a:gd name="connsiteX4095" fmla="*/ 1867530 w 8023328"/>
              <a:gd name="connsiteY4095" fmla="*/ 212492 h 2380521"/>
              <a:gd name="connsiteX4096" fmla="*/ 1881387 w 8023328"/>
              <a:gd name="connsiteY4096" fmla="*/ 227280 h 2380521"/>
              <a:gd name="connsiteX4097" fmla="*/ 1867530 w 8023328"/>
              <a:gd name="connsiteY4097" fmla="*/ 242069 h 2380521"/>
              <a:gd name="connsiteX4098" fmla="*/ 1855129 w 8023328"/>
              <a:gd name="connsiteY4098" fmla="*/ 227280 h 2380521"/>
              <a:gd name="connsiteX4099" fmla="*/ 1867530 w 8023328"/>
              <a:gd name="connsiteY4099" fmla="*/ 212492 h 2380521"/>
              <a:gd name="connsiteX4100" fmla="*/ 1799087 w 8023328"/>
              <a:gd name="connsiteY4100" fmla="*/ 212492 h 2380521"/>
              <a:gd name="connsiteX4101" fmla="*/ 1813879 w 8023328"/>
              <a:gd name="connsiteY4101" fmla="*/ 227280 h 2380521"/>
              <a:gd name="connsiteX4102" fmla="*/ 1799087 w 8023328"/>
              <a:gd name="connsiteY4102" fmla="*/ 242069 h 2380521"/>
              <a:gd name="connsiteX4103" fmla="*/ 1784303 w 8023328"/>
              <a:gd name="connsiteY4103" fmla="*/ 227280 h 2380521"/>
              <a:gd name="connsiteX4104" fmla="*/ 1799087 w 8023328"/>
              <a:gd name="connsiteY4104" fmla="*/ 212492 h 2380521"/>
              <a:gd name="connsiteX4105" fmla="*/ 1728262 w 8023328"/>
              <a:gd name="connsiteY4105" fmla="*/ 212492 h 2380521"/>
              <a:gd name="connsiteX4106" fmla="*/ 1743052 w 8023328"/>
              <a:gd name="connsiteY4106" fmla="*/ 227280 h 2380521"/>
              <a:gd name="connsiteX4107" fmla="*/ 1728262 w 8023328"/>
              <a:gd name="connsiteY4107" fmla="*/ 242069 h 2380521"/>
              <a:gd name="connsiteX4108" fmla="*/ 1713472 w 8023328"/>
              <a:gd name="connsiteY4108" fmla="*/ 227280 h 2380521"/>
              <a:gd name="connsiteX4109" fmla="*/ 1728262 w 8023328"/>
              <a:gd name="connsiteY4109" fmla="*/ 212492 h 2380521"/>
              <a:gd name="connsiteX4110" fmla="*/ 1656498 w 8023328"/>
              <a:gd name="connsiteY4110" fmla="*/ 212492 h 2380521"/>
              <a:gd name="connsiteX4111" fmla="*/ 1668900 w 8023328"/>
              <a:gd name="connsiteY4111" fmla="*/ 227280 h 2380521"/>
              <a:gd name="connsiteX4112" fmla="*/ 1656498 w 8023328"/>
              <a:gd name="connsiteY4112" fmla="*/ 242069 h 2380521"/>
              <a:gd name="connsiteX4113" fmla="*/ 1642655 w 8023328"/>
              <a:gd name="connsiteY4113" fmla="*/ 227280 h 2380521"/>
              <a:gd name="connsiteX4114" fmla="*/ 1656498 w 8023328"/>
              <a:gd name="connsiteY4114" fmla="*/ 212492 h 2380521"/>
              <a:gd name="connsiteX4115" fmla="*/ 1582299 w 8023328"/>
              <a:gd name="connsiteY4115" fmla="*/ 212492 h 2380521"/>
              <a:gd name="connsiteX4116" fmla="*/ 1594704 w 8023328"/>
              <a:gd name="connsiteY4116" fmla="*/ 227280 h 2380521"/>
              <a:gd name="connsiteX4117" fmla="*/ 1582299 w 8023328"/>
              <a:gd name="connsiteY4117" fmla="*/ 242069 h 2380521"/>
              <a:gd name="connsiteX4118" fmla="*/ 1568441 w 8023328"/>
              <a:gd name="connsiteY4118" fmla="*/ 227280 h 2380521"/>
              <a:gd name="connsiteX4119" fmla="*/ 1582299 w 8023328"/>
              <a:gd name="connsiteY4119" fmla="*/ 212492 h 2380521"/>
              <a:gd name="connsiteX4120" fmla="*/ 1512198 w 8023328"/>
              <a:gd name="connsiteY4120" fmla="*/ 212492 h 2380521"/>
              <a:gd name="connsiteX4121" fmla="*/ 1523867 w 8023328"/>
              <a:gd name="connsiteY4121" fmla="*/ 227280 h 2380521"/>
              <a:gd name="connsiteX4122" fmla="*/ 1512198 w 8023328"/>
              <a:gd name="connsiteY4122" fmla="*/ 242069 h 2380521"/>
              <a:gd name="connsiteX4123" fmla="*/ 1497612 w 8023328"/>
              <a:gd name="connsiteY4123" fmla="*/ 227280 h 2380521"/>
              <a:gd name="connsiteX4124" fmla="*/ 1512198 w 8023328"/>
              <a:gd name="connsiteY4124" fmla="*/ 212492 h 2380521"/>
              <a:gd name="connsiteX4125" fmla="*/ 1439173 w 8023328"/>
              <a:gd name="connsiteY4125" fmla="*/ 212492 h 2380521"/>
              <a:gd name="connsiteX4126" fmla="*/ 1453026 w 8023328"/>
              <a:gd name="connsiteY4126" fmla="*/ 227280 h 2380521"/>
              <a:gd name="connsiteX4127" fmla="*/ 1439173 w 8023328"/>
              <a:gd name="connsiteY4127" fmla="*/ 242069 h 2380521"/>
              <a:gd name="connsiteX4128" fmla="*/ 1426777 w 8023328"/>
              <a:gd name="connsiteY4128" fmla="*/ 227280 h 2380521"/>
              <a:gd name="connsiteX4129" fmla="*/ 1439173 w 8023328"/>
              <a:gd name="connsiteY4129" fmla="*/ 212492 h 2380521"/>
              <a:gd name="connsiteX4130" fmla="*/ 1368349 w 8023328"/>
              <a:gd name="connsiteY4130" fmla="*/ 212492 h 2380521"/>
              <a:gd name="connsiteX4131" fmla="*/ 1382203 w 8023328"/>
              <a:gd name="connsiteY4131" fmla="*/ 227280 h 2380521"/>
              <a:gd name="connsiteX4132" fmla="*/ 1368349 w 8023328"/>
              <a:gd name="connsiteY4132" fmla="*/ 242069 h 2380521"/>
              <a:gd name="connsiteX4133" fmla="*/ 1355950 w 8023328"/>
              <a:gd name="connsiteY4133" fmla="*/ 227280 h 2380521"/>
              <a:gd name="connsiteX4134" fmla="*/ 1368349 w 8023328"/>
              <a:gd name="connsiteY4134" fmla="*/ 212492 h 2380521"/>
              <a:gd name="connsiteX4135" fmla="*/ 1297520 w 8023328"/>
              <a:gd name="connsiteY4135" fmla="*/ 212492 h 2380521"/>
              <a:gd name="connsiteX4136" fmla="*/ 1311374 w 8023328"/>
              <a:gd name="connsiteY4136" fmla="*/ 227280 h 2380521"/>
              <a:gd name="connsiteX4137" fmla="*/ 1297520 w 8023328"/>
              <a:gd name="connsiteY4137" fmla="*/ 242069 h 2380521"/>
              <a:gd name="connsiteX4138" fmla="*/ 1285121 w 8023328"/>
              <a:gd name="connsiteY4138" fmla="*/ 227280 h 2380521"/>
              <a:gd name="connsiteX4139" fmla="*/ 1297520 w 8023328"/>
              <a:gd name="connsiteY4139" fmla="*/ 212492 h 2380521"/>
              <a:gd name="connsiteX4140" fmla="*/ 1225708 w 8023328"/>
              <a:gd name="connsiteY4140" fmla="*/ 212492 h 2380521"/>
              <a:gd name="connsiteX4141" fmla="*/ 1240496 w 8023328"/>
              <a:gd name="connsiteY4141" fmla="*/ 227280 h 2380521"/>
              <a:gd name="connsiteX4142" fmla="*/ 1225708 w 8023328"/>
              <a:gd name="connsiteY4142" fmla="*/ 242069 h 2380521"/>
              <a:gd name="connsiteX4143" fmla="*/ 1210934 w 8023328"/>
              <a:gd name="connsiteY4143" fmla="*/ 227280 h 2380521"/>
              <a:gd name="connsiteX4144" fmla="*/ 1225708 w 8023328"/>
              <a:gd name="connsiteY4144" fmla="*/ 212492 h 2380521"/>
              <a:gd name="connsiteX4145" fmla="*/ 1154891 w 8023328"/>
              <a:gd name="connsiteY4145" fmla="*/ 212492 h 2380521"/>
              <a:gd name="connsiteX4146" fmla="*/ 1169683 w 8023328"/>
              <a:gd name="connsiteY4146" fmla="*/ 227280 h 2380521"/>
              <a:gd name="connsiteX4147" fmla="*/ 1154891 w 8023328"/>
              <a:gd name="connsiteY4147" fmla="*/ 242069 h 2380521"/>
              <a:gd name="connsiteX4148" fmla="*/ 1140105 w 8023328"/>
              <a:gd name="connsiteY4148" fmla="*/ 227280 h 2380521"/>
              <a:gd name="connsiteX4149" fmla="*/ 1154891 w 8023328"/>
              <a:gd name="connsiteY4149" fmla="*/ 212492 h 2380521"/>
              <a:gd name="connsiteX4150" fmla="*/ 1084063 w 8023328"/>
              <a:gd name="connsiteY4150" fmla="*/ 212492 h 2380521"/>
              <a:gd name="connsiteX4151" fmla="*/ 1098847 w 8023328"/>
              <a:gd name="connsiteY4151" fmla="*/ 227280 h 2380521"/>
              <a:gd name="connsiteX4152" fmla="*/ 1084063 w 8023328"/>
              <a:gd name="connsiteY4152" fmla="*/ 242069 h 2380521"/>
              <a:gd name="connsiteX4153" fmla="*/ 1069276 w 8023328"/>
              <a:gd name="connsiteY4153" fmla="*/ 227280 h 2380521"/>
              <a:gd name="connsiteX4154" fmla="*/ 1084063 w 8023328"/>
              <a:gd name="connsiteY4154" fmla="*/ 212492 h 2380521"/>
              <a:gd name="connsiteX4155" fmla="*/ 3013723 w 8023328"/>
              <a:gd name="connsiteY4155" fmla="*/ 141661 h 2380521"/>
              <a:gd name="connsiteX4156" fmla="*/ 3028140 w 8023328"/>
              <a:gd name="connsiteY4156" fmla="*/ 155517 h 2380521"/>
              <a:gd name="connsiteX4157" fmla="*/ 3013723 w 8023328"/>
              <a:gd name="connsiteY4157" fmla="*/ 167915 h 2380521"/>
              <a:gd name="connsiteX4158" fmla="*/ 2998545 w 8023328"/>
              <a:gd name="connsiteY4158" fmla="*/ 155517 h 2380521"/>
              <a:gd name="connsiteX4159" fmla="*/ 3013723 w 8023328"/>
              <a:gd name="connsiteY4159" fmla="*/ 141661 h 2380521"/>
              <a:gd name="connsiteX4160" fmla="*/ 2942497 w 8023328"/>
              <a:gd name="connsiteY4160" fmla="*/ 141661 h 2380521"/>
              <a:gd name="connsiteX4161" fmla="*/ 2957293 w 8023328"/>
              <a:gd name="connsiteY4161" fmla="*/ 155517 h 2380521"/>
              <a:gd name="connsiteX4162" fmla="*/ 2942497 w 8023328"/>
              <a:gd name="connsiteY4162" fmla="*/ 167915 h 2380521"/>
              <a:gd name="connsiteX4163" fmla="*/ 2927716 w 8023328"/>
              <a:gd name="connsiteY4163" fmla="*/ 155517 h 2380521"/>
              <a:gd name="connsiteX4164" fmla="*/ 2942497 w 8023328"/>
              <a:gd name="connsiteY4164" fmla="*/ 141661 h 2380521"/>
              <a:gd name="connsiteX4165" fmla="*/ 2867363 w 8023328"/>
              <a:gd name="connsiteY4165" fmla="*/ 141661 h 2380521"/>
              <a:gd name="connsiteX4166" fmla="*/ 2879765 w 8023328"/>
              <a:gd name="connsiteY4166" fmla="*/ 155517 h 2380521"/>
              <a:gd name="connsiteX4167" fmla="*/ 2867363 w 8023328"/>
              <a:gd name="connsiteY4167" fmla="*/ 167915 h 2380521"/>
              <a:gd name="connsiteX4168" fmla="*/ 2853510 w 8023328"/>
              <a:gd name="connsiteY4168" fmla="*/ 155517 h 2380521"/>
              <a:gd name="connsiteX4169" fmla="*/ 2867363 w 8023328"/>
              <a:gd name="connsiteY4169" fmla="*/ 141661 h 2380521"/>
              <a:gd name="connsiteX4170" fmla="*/ 2796538 w 8023328"/>
              <a:gd name="connsiteY4170" fmla="*/ 141661 h 2380521"/>
              <a:gd name="connsiteX4171" fmla="*/ 2808940 w 8023328"/>
              <a:gd name="connsiteY4171" fmla="*/ 155517 h 2380521"/>
              <a:gd name="connsiteX4172" fmla="*/ 2796538 w 8023328"/>
              <a:gd name="connsiteY4172" fmla="*/ 167915 h 2380521"/>
              <a:gd name="connsiteX4173" fmla="*/ 2782683 w 8023328"/>
              <a:gd name="connsiteY4173" fmla="*/ 155517 h 2380521"/>
              <a:gd name="connsiteX4174" fmla="*/ 2796538 w 8023328"/>
              <a:gd name="connsiteY4174" fmla="*/ 141661 h 2380521"/>
              <a:gd name="connsiteX4175" fmla="*/ 2725703 w 8023328"/>
              <a:gd name="connsiteY4175" fmla="*/ 141661 h 2380521"/>
              <a:gd name="connsiteX4176" fmla="*/ 2738105 w 8023328"/>
              <a:gd name="connsiteY4176" fmla="*/ 155517 h 2380521"/>
              <a:gd name="connsiteX4177" fmla="*/ 2725703 w 8023328"/>
              <a:gd name="connsiteY4177" fmla="*/ 167915 h 2380521"/>
              <a:gd name="connsiteX4178" fmla="*/ 2711852 w 8023328"/>
              <a:gd name="connsiteY4178" fmla="*/ 155517 h 2380521"/>
              <a:gd name="connsiteX4179" fmla="*/ 2725703 w 8023328"/>
              <a:gd name="connsiteY4179" fmla="*/ 141661 h 2380521"/>
              <a:gd name="connsiteX4180" fmla="*/ 2653420 w 8023328"/>
              <a:gd name="connsiteY4180" fmla="*/ 141661 h 2380521"/>
              <a:gd name="connsiteX4181" fmla="*/ 2667273 w 8023328"/>
              <a:gd name="connsiteY4181" fmla="*/ 155517 h 2380521"/>
              <a:gd name="connsiteX4182" fmla="*/ 2653420 w 8023328"/>
              <a:gd name="connsiteY4182" fmla="*/ 167915 h 2380521"/>
              <a:gd name="connsiteX4183" fmla="*/ 2641021 w 8023328"/>
              <a:gd name="connsiteY4183" fmla="*/ 155517 h 2380521"/>
              <a:gd name="connsiteX4184" fmla="*/ 2653420 w 8023328"/>
              <a:gd name="connsiteY4184" fmla="*/ 141661 h 2380521"/>
              <a:gd name="connsiteX4185" fmla="*/ 2582586 w 8023328"/>
              <a:gd name="connsiteY4185" fmla="*/ 141661 h 2380521"/>
              <a:gd name="connsiteX4186" fmla="*/ 2596442 w 8023328"/>
              <a:gd name="connsiteY4186" fmla="*/ 155517 h 2380521"/>
              <a:gd name="connsiteX4187" fmla="*/ 2582586 w 8023328"/>
              <a:gd name="connsiteY4187" fmla="*/ 167915 h 2380521"/>
              <a:gd name="connsiteX4188" fmla="*/ 2570189 w 8023328"/>
              <a:gd name="connsiteY4188" fmla="*/ 155517 h 2380521"/>
              <a:gd name="connsiteX4189" fmla="*/ 2582586 w 8023328"/>
              <a:gd name="connsiteY4189" fmla="*/ 141661 h 2380521"/>
              <a:gd name="connsiteX4190" fmla="*/ 2511034 w 8023328"/>
              <a:gd name="connsiteY4190" fmla="*/ 141661 h 2380521"/>
              <a:gd name="connsiteX4191" fmla="*/ 2525616 w 8023328"/>
              <a:gd name="connsiteY4191" fmla="*/ 155517 h 2380521"/>
              <a:gd name="connsiteX4192" fmla="*/ 2511034 w 8023328"/>
              <a:gd name="connsiteY4192" fmla="*/ 167915 h 2380521"/>
              <a:gd name="connsiteX4193" fmla="*/ 2499364 w 8023328"/>
              <a:gd name="connsiteY4193" fmla="*/ 155517 h 2380521"/>
              <a:gd name="connsiteX4194" fmla="*/ 2511034 w 8023328"/>
              <a:gd name="connsiteY4194" fmla="*/ 141661 h 2380521"/>
              <a:gd name="connsiteX4195" fmla="*/ 2439946 w 8023328"/>
              <a:gd name="connsiteY4195" fmla="*/ 141661 h 2380521"/>
              <a:gd name="connsiteX4196" fmla="*/ 2454734 w 8023328"/>
              <a:gd name="connsiteY4196" fmla="*/ 155517 h 2380521"/>
              <a:gd name="connsiteX4197" fmla="*/ 2439946 w 8023328"/>
              <a:gd name="connsiteY4197" fmla="*/ 167915 h 2380521"/>
              <a:gd name="connsiteX4198" fmla="*/ 2425159 w 8023328"/>
              <a:gd name="connsiteY4198" fmla="*/ 155517 h 2380521"/>
              <a:gd name="connsiteX4199" fmla="*/ 2439946 w 8023328"/>
              <a:gd name="connsiteY4199" fmla="*/ 141661 h 2380521"/>
              <a:gd name="connsiteX4200" fmla="*/ 2369114 w 8023328"/>
              <a:gd name="connsiteY4200" fmla="*/ 141661 h 2380521"/>
              <a:gd name="connsiteX4201" fmla="*/ 2383900 w 8023328"/>
              <a:gd name="connsiteY4201" fmla="*/ 155517 h 2380521"/>
              <a:gd name="connsiteX4202" fmla="*/ 2369114 w 8023328"/>
              <a:gd name="connsiteY4202" fmla="*/ 167915 h 2380521"/>
              <a:gd name="connsiteX4203" fmla="*/ 2354323 w 8023328"/>
              <a:gd name="connsiteY4203" fmla="*/ 155517 h 2380521"/>
              <a:gd name="connsiteX4204" fmla="*/ 2369114 w 8023328"/>
              <a:gd name="connsiteY4204" fmla="*/ 141661 h 2380521"/>
              <a:gd name="connsiteX4205" fmla="*/ 2298283 w 8023328"/>
              <a:gd name="connsiteY4205" fmla="*/ 141661 h 2380521"/>
              <a:gd name="connsiteX4206" fmla="*/ 2313070 w 8023328"/>
              <a:gd name="connsiteY4206" fmla="*/ 155517 h 2380521"/>
              <a:gd name="connsiteX4207" fmla="*/ 2298283 w 8023328"/>
              <a:gd name="connsiteY4207" fmla="*/ 167915 h 2380521"/>
              <a:gd name="connsiteX4208" fmla="*/ 2283493 w 8023328"/>
              <a:gd name="connsiteY4208" fmla="*/ 155517 h 2380521"/>
              <a:gd name="connsiteX4209" fmla="*/ 2298283 w 8023328"/>
              <a:gd name="connsiteY4209" fmla="*/ 141661 h 2380521"/>
              <a:gd name="connsiteX4210" fmla="*/ 2226517 w 8023328"/>
              <a:gd name="connsiteY4210" fmla="*/ 141661 h 2380521"/>
              <a:gd name="connsiteX4211" fmla="*/ 2238916 w 8023328"/>
              <a:gd name="connsiteY4211" fmla="*/ 155517 h 2380521"/>
              <a:gd name="connsiteX4212" fmla="*/ 2226517 w 8023328"/>
              <a:gd name="connsiteY4212" fmla="*/ 167915 h 2380521"/>
              <a:gd name="connsiteX4213" fmla="*/ 2212659 w 8023328"/>
              <a:gd name="connsiteY4213" fmla="*/ 155517 h 2380521"/>
              <a:gd name="connsiteX4214" fmla="*/ 2226517 w 8023328"/>
              <a:gd name="connsiteY4214" fmla="*/ 141661 h 2380521"/>
              <a:gd name="connsiteX4215" fmla="*/ 2155683 w 8023328"/>
              <a:gd name="connsiteY4215" fmla="*/ 141661 h 2380521"/>
              <a:gd name="connsiteX4216" fmla="*/ 2168084 w 8023328"/>
              <a:gd name="connsiteY4216" fmla="*/ 155517 h 2380521"/>
              <a:gd name="connsiteX4217" fmla="*/ 2155683 w 8023328"/>
              <a:gd name="connsiteY4217" fmla="*/ 167915 h 2380521"/>
              <a:gd name="connsiteX4218" fmla="*/ 2141827 w 8023328"/>
              <a:gd name="connsiteY4218" fmla="*/ 155517 h 2380521"/>
              <a:gd name="connsiteX4219" fmla="*/ 2155683 w 8023328"/>
              <a:gd name="connsiteY4219" fmla="*/ 141661 h 2380521"/>
              <a:gd name="connsiteX4220" fmla="*/ 2084851 w 8023328"/>
              <a:gd name="connsiteY4220" fmla="*/ 141661 h 2380521"/>
              <a:gd name="connsiteX4221" fmla="*/ 2097249 w 8023328"/>
              <a:gd name="connsiteY4221" fmla="*/ 155517 h 2380521"/>
              <a:gd name="connsiteX4222" fmla="*/ 2084851 w 8023328"/>
              <a:gd name="connsiteY4222" fmla="*/ 167915 h 2380521"/>
              <a:gd name="connsiteX4223" fmla="*/ 2070995 w 8023328"/>
              <a:gd name="connsiteY4223" fmla="*/ 155517 h 2380521"/>
              <a:gd name="connsiteX4224" fmla="*/ 2084851 w 8023328"/>
              <a:gd name="connsiteY4224" fmla="*/ 141661 h 2380521"/>
              <a:gd name="connsiteX4225" fmla="*/ 2011835 w 8023328"/>
              <a:gd name="connsiteY4225" fmla="*/ 141661 h 2380521"/>
              <a:gd name="connsiteX4226" fmla="*/ 2026421 w 8023328"/>
              <a:gd name="connsiteY4226" fmla="*/ 155517 h 2380521"/>
              <a:gd name="connsiteX4227" fmla="*/ 2011835 w 8023328"/>
              <a:gd name="connsiteY4227" fmla="*/ 167915 h 2380521"/>
              <a:gd name="connsiteX4228" fmla="*/ 2000168 w 8023328"/>
              <a:gd name="connsiteY4228" fmla="*/ 155517 h 2380521"/>
              <a:gd name="connsiteX4229" fmla="*/ 2011835 w 8023328"/>
              <a:gd name="connsiteY4229" fmla="*/ 141661 h 2380521"/>
              <a:gd name="connsiteX4230" fmla="*/ 1938365 w 8023328"/>
              <a:gd name="connsiteY4230" fmla="*/ 141661 h 2380521"/>
              <a:gd name="connsiteX4231" fmla="*/ 1952222 w 8023328"/>
              <a:gd name="connsiteY4231" fmla="*/ 155517 h 2380521"/>
              <a:gd name="connsiteX4232" fmla="*/ 1938365 w 8023328"/>
              <a:gd name="connsiteY4232" fmla="*/ 167915 h 2380521"/>
              <a:gd name="connsiteX4233" fmla="*/ 1925971 w 8023328"/>
              <a:gd name="connsiteY4233" fmla="*/ 155517 h 2380521"/>
              <a:gd name="connsiteX4234" fmla="*/ 1938365 w 8023328"/>
              <a:gd name="connsiteY4234" fmla="*/ 141661 h 2380521"/>
              <a:gd name="connsiteX4235" fmla="*/ 1869922 w 8023328"/>
              <a:gd name="connsiteY4235" fmla="*/ 141661 h 2380521"/>
              <a:gd name="connsiteX4236" fmla="*/ 1884712 w 8023328"/>
              <a:gd name="connsiteY4236" fmla="*/ 155517 h 2380521"/>
              <a:gd name="connsiteX4237" fmla="*/ 1869922 w 8023328"/>
              <a:gd name="connsiteY4237" fmla="*/ 167915 h 2380521"/>
              <a:gd name="connsiteX4238" fmla="*/ 1855131 w 8023328"/>
              <a:gd name="connsiteY4238" fmla="*/ 155517 h 2380521"/>
              <a:gd name="connsiteX4239" fmla="*/ 1869922 w 8023328"/>
              <a:gd name="connsiteY4239" fmla="*/ 141661 h 2380521"/>
              <a:gd name="connsiteX4240" fmla="*/ 1799087 w 8023328"/>
              <a:gd name="connsiteY4240" fmla="*/ 141661 h 2380521"/>
              <a:gd name="connsiteX4241" fmla="*/ 1813879 w 8023328"/>
              <a:gd name="connsiteY4241" fmla="*/ 155517 h 2380521"/>
              <a:gd name="connsiteX4242" fmla="*/ 1799087 w 8023328"/>
              <a:gd name="connsiteY4242" fmla="*/ 167915 h 2380521"/>
              <a:gd name="connsiteX4243" fmla="*/ 1784303 w 8023328"/>
              <a:gd name="connsiteY4243" fmla="*/ 155517 h 2380521"/>
              <a:gd name="connsiteX4244" fmla="*/ 1799087 w 8023328"/>
              <a:gd name="connsiteY4244" fmla="*/ 141661 h 2380521"/>
              <a:gd name="connsiteX4245" fmla="*/ 1728262 w 8023328"/>
              <a:gd name="connsiteY4245" fmla="*/ 141661 h 2380521"/>
              <a:gd name="connsiteX4246" fmla="*/ 1743052 w 8023328"/>
              <a:gd name="connsiteY4246" fmla="*/ 155517 h 2380521"/>
              <a:gd name="connsiteX4247" fmla="*/ 1728262 w 8023328"/>
              <a:gd name="connsiteY4247" fmla="*/ 167915 h 2380521"/>
              <a:gd name="connsiteX4248" fmla="*/ 1713474 w 8023328"/>
              <a:gd name="connsiteY4248" fmla="*/ 155517 h 2380521"/>
              <a:gd name="connsiteX4249" fmla="*/ 1728262 w 8023328"/>
              <a:gd name="connsiteY4249" fmla="*/ 141661 h 2380521"/>
              <a:gd name="connsiteX4250" fmla="*/ 1656501 w 8023328"/>
              <a:gd name="connsiteY4250" fmla="*/ 141661 h 2380521"/>
              <a:gd name="connsiteX4251" fmla="*/ 1668900 w 8023328"/>
              <a:gd name="connsiteY4251" fmla="*/ 156450 h 2380521"/>
              <a:gd name="connsiteX4252" fmla="*/ 1656501 w 8023328"/>
              <a:gd name="connsiteY4252" fmla="*/ 171239 h 2380521"/>
              <a:gd name="connsiteX4253" fmla="*/ 1642655 w 8023328"/>
              <a:gd name="connsiteY4253" fmla="*/ 156450 h 2380521"/>
              <a:gd name="connsiteX4254" fmla="*/ 1656501 w 8023328"/>
              <a:gd name="connsiteY4254" fmla="*/ 141661 h 2380521"/>
              <a:gd name="connsiteX4255" fmla="*/ 1582299 w 8023328"/>
              <a:gd name="connsiteY4255" fmla="*/ 141661 h 2380521"/>
              <a:gd name="connsiteX4256" fmla="*/ 1594704 w 8023328"/>
              <a:gd name="connsiteY4256" fmla="*/ 156450 h 2380521"/>
              <a:gd name="connsiteX4257" fmla="*/ 1582299 w 8023328"/>
              <a:gd name="connsiteY4257" fmla="*/ 171239 h 2380521"/>
              <a:gd name="connsiteX4258" fmla="*/ 1568444 w 8023328"/>
              <a:gd name="connsiteY4258" fmla="*/ 156450 h 2380521"/>
              <a:gd name="connsiteX4259" fmla="*/ 1582299 w 8023328"/>
              <a:gd name="connsiteY4259" fmla="*/ 141661 h 2380521"/>
              <a:gd name="connsiteX4260" fmla="*/ 1512199 w 8023328"/>
              <a:gd name="connsiteY4260" fmla="*/ 141661 h 2380521"/>
              <a:gd name="connsiteX4261" fmla="*/ 1523867 w 8023328"/>
              <a:gd name="connsiteY4261" fmla="*/ 156450 h 2380521"/>
              <a:gd name="connsiteX4262" fmla="*/ 1512199 w 8023328"/>
              <a:gd name="connsiteY4262" fmla="*/ 171239 h 2380521"/>
              <a:gd name="connsiteX4263" fmla="*/ 1497612 w 8023328"/>
              <a:gd name="connsiteY4263" fmla="*/ 156450 h 2380521"/>
              <a:gd name="connsiteX4264" fmla="*/ 1512199 w 8023328"/>
              <a:gd name="connsiteY4264" fmla="*/ 141661 h 2380521"/>
              <a:gd name="connsiteX4265" fmla="*/ 1439173 w 8023328"/>
              <a:gd name="connsiteY4265" fmla="*/ 141661 h 2380521"/>
              <a:gd name="connsiteX4266" fmla="*/ 1453026 w 8023328"/>
              <a:gd name="connsiteY4266" fmla="*/ 156450 h 2380521"/>
              <a:gd name="connsiteX4267" fmla="*/ 1439173 w 8023328"/>
              <a:gd name="connsiteY4267" fmla="*/ 171239 h 2380521"/>
              <a:gd name="connsiteX4268" fmla="*/ 1426777 w 8023328"/>
              <a:gd name="connsiteY4268" fmla="*/ 156450 h 2380521"/>
              <a:gd name="connsiteX4269" fmla="*/ 1439173 w 8023328"/>
              <a:gd name="connsiteY4269" fmla="*/ 141661 h 2380521"/>
              <a:gd name="connsiteX4270" fmla="*/ 1368349 w 8023328"/>
              <a:gd name="connsiteY4270" fmla="*/ 141661 h 2380521"/>
              <a:gd name="connsiteX4271" fmla="*/ 1382203 w 8023328"/>
              <a:gd name="connsiteY4271" fmla="*/ 156450 h 2380521"/>
              <a:gd name="connsiteX4272" fmla="*/ 1368349 w 8023328"/>
              <a:gd name="connsiteY4272" fmla="*/ 171239 h 2380521"/>
              <a:gd name="connsiteX4273" fmla="*/ 1355953 w 8023328"/>
              <a:gd name="connsiteY4273" fmla="*/ 156450 h 2380521"/>
              <a:gd name="connsiteX4274" fmla="*/ 1368349 w 8023328"/>
              <a:gd name="connsiteY4274" fmla="*/ 141661 h 2380521"/>
              <a:gd name="connsiteX4275" fmla="*/ 1297520 w 8023328"/>
              <a:gd name="connsiteY4275" fmla="*/ 141661 h 2380521"/>
              <a:gd name="connsiteX4276" fmla="*/ 1311374 w 8023328"/>
              <a:gd name="connsiteY4276" fmla="*/ 156450 h 2380521"/>
              <a:gd name="connsiteX4277" fmla="*/ 1297520 w 8023328"/>
              <a:gd name="connsiteY4277" fmla="*/ 171239 h 2380521"/>
              <a:gd name="connsiteX4278" fmla="*/ 1285121 w 8023328"/>
              <a:gd name="connsiteY4278" fmla="*/ 156450 h 2380521"/>
              <a:gd name="connsiteX4279" fmla="*/ 1297520 w 8023328"/>
              <a:gd name="connsiteY4279" fmla="*/ 141661 h 2380521"/>
              <a:gd name="connsiteX4280" fmla="*/ 2796538 w 8023328"/>
              <a:gd name="connsiteY4280" fmla="*/ 70831 h 2380521"/>
              <a:gd name="connsiteX4281" fmla="*/ 2808940 w 8023328"/>
              <a:gd name="connsiteY4281" fmla="*/ 84687 h 2380521"/>
              <a:gd name="connsiteX4282" fmla="*/ 2796538 w 8023328"/>
              <a:gd name="connsiteY4282" fmla="*/ 97085 h 2380521"/>
              <a:gd name="connsiteX4283" fmla="*/ 2782683 w 8023328"/>
              <a:gd name="connsiteY4283" fmla="*/ 84687 h 2380521"/>
              <a:gd name="connsiteX4284" fmla="*/ 2796538 w 8023328"/>
              <a:gd name="connsiteY4284" fmla="*/ 70831 h 2380521"/>
              <a:gd name="connsiteX4285" fmla="*/ 2725703 w 8023328"/>
              <a:gd name="connsiteY4285" fmla="*/ 70831 h 2380521"/>
              <a:gd name="connsiteX4286" fmla="*/ 2738105 w 8023328"/>
              <a:gd name="connsiteY4286" fmla="*/ 84687 h 2380521"/>
              <a:gd name="connsiteX4287" fmla="*/ 2725703 w 8023328"/>
              <a:gd name="connsiteY4287" fmla="*/ 97085 h 2380521"/>
              <a:gd name="connsiteX4288" fmla="*/ 2711852 w 8023328"/>
              <a:gd name="connsiteY4288" fmla="*/ 84687 h 2380521"/>
              <a:gd name="connsiteX4289" fmla="*/ 2725703 w 8023328"/>
              <a:gd name="connsiteY4289" fmla="*/ 70831 h 2380521"/>
              <a:gd name="connsiteX4290" fmla="*/ 2653420 w 8023328"/>
              <a:gd name="connsiteY4290" fmla="*/ 70831 h 2380521"/>
              <a:gd name="connsiteX4291" fmla="*/ 2667273 w 8023328"/>
              <a:gd name="connsiteY4291" fmla="*/ 84687 h 2380521"/>
              <a:gd name="connsiteX4292" fmla="*/ 2653420 w 8023328"/>
              <a:gd name="connsiteY4292" fmla="*/ 97085 h 2380521"/>
              <a:gd name="connsiteX4293" fmla="*/ 2641021 w 8023328"/>
              <a:gd name="connsiteY4293" fmla="*/ 84687 h 2380521"/>
              <a:gd name="connsiteX4294" fmla="*/ 2653420 w 8023328"/>
              <a:gd name="connsiteY4294" fmla="*/ 70831 h 2380521"/>
              <a:gd name="connsiteX4295" fmla="*/ 2582586 w 8023328"/>
              <a:gd name="connsiteY4295" fmla="*/ 70831 h 2380521"/>
              <a:gd name="connsiteX4296" fmla="*/ 2596442 w 8023328"/>
              <a:gd name="connsiteY4296" fmla="*/ 84687 h 2380521"/>
              <a:gd name="connsiteX4297" fmla="*/ 2582586 w 8023328"/>
              <a:gd name="connsiteY4297" fmla="*/ 97085 h 2380521"/>
              <a:gd name="connsiteX4298" fmla="*/ 2570189 w 8023328"/>
              <a:gd name="connsiteY4298" fmla="*/ 84687 h 2380521"/>
              <a:gd name="connsiteX4299" fmla="*/ 2582586 w 8023328"/>
              <a:gd name="connsiteY4299" fmla="*/ 70831 h 2380521"/>
              <a:gd name="connsiteX4300" fmla="*/ 2511034 w 8023328"/>
              <a:gd name="connsiteY4300" fmla="*/ 70831 h 2380521"/>
              <a:gd name="connsiteX4301" fmla="*/ 2525616 w 8023328"/>
              <a:gd name="connsiteY4301" fmla="*/ 84687 h 2380521"/>
              <a:gd name="connsiteX4302" fmla="*/ 2511034 w 8023328"/>
              <a:gd name="connsiteY4302" fmla="*/ 97085 h 2380521"/>
              <a:gd name="connsiteX4303" fmla="*/ 2499364 w 8023328"/>
              <a:gd name="connsiteY4303" fmla="*/ 84687 h 2380521"/>
              <a:gd name="connsiteX4304" fmla="*/ 2511034 w 8023328"/>
              <a:gd name="connsiteY4304" fmla="*/ 70831 h 2380521"/>
              <a:gd name="connsiteX4305" fmla="*/ 2439946 w 8023328"/>
              <a:gd name="connsiteY4305" fmla="*/ 70831 h 2380521"/>
              <a:gd name="connsiteX4306" fmla="*/ 2454737 w 8023328"/>
              <a:gd name="connsiteY4306" fmla="*/ 84687 h 2380521"/>
              <a:gd name="connsiteX4307" fmla="*/ 2439946 w 8023328"/>
              <a:gd name="connsiteY4307" fmla="*/ 97085 h 2380521"/>
              <a:gd name="connsiteX4308" fmla="*/ 2425159 w 8023328"/>
              <a:gd name="connsiteY4308" fmla="*/ 84687 h 2380521"/>
              <a:gd name="connsiteX4309" fmla="*/ 2439946 w 8023328"/>
              <a:gd name="connsiteY4309" fmla="*/ 70831 h 2380521"/>
              <a:gd name="connsiteX4310" fmla="*/ 2369114 w 8023328"/>
              <a:gd name="connsiteY4310" fmla="*/ 70831 h 2380521"/>
              <a:gd name="connsiteX4311" fmla="*/ 2383900 w 8023328"/>
              <a:gd name="connsiteY4311" fmla="*/ 84687 h 2380521"/>
              <a:gd name="connsiteX4312" fmla="*/ 2369114 w 8023328"/>
              <a:gd name="connsiteY4312" fmla="*/ 97085 h 2380521"/>
              <a:gd name="connsiteX4313" fmla="*/ 2354323 w 8023328"/>
              <a:gd name="connsiteY4313" fmla="*/ 84687 h 2380521"/>
              <a:gd name="connsiteX4314" fmla="*/ 2369114 w 8023328"/>
              <a:gd name="connsiteY4314" fmla="*/ 70831 h 2380521"/>
              <a:gd name="connsiteX4315" fmla="*/ 2298283 w 8023328"/>
              <a:gd name="connsiteY4315" fmla="*/ 70831 h 2380521"/>
              <a:gd name="connsiteX4316" fmla="*/ 2313070 w 8023328"/>
              <a:gd name="connsiteY4316" fmla="*/ 84687 h 2380521"/>
              <a:gd name="connsiteX4317" fmla="*/ 2298283 w 8023328"/>
              <a:gd name="connsiteY4317" fmla="*/ 97085 h 2380521"/>
              <a:gd name="connsiteX4318" fmla="*/ 2283493 w 8023328"/>
              <a:gd name="connsiteY4318" fmla="*/ 84687 h 2380521"/>
              <a:gd name="connsiteX4319" fmla="*/ 2298283 w 8023328"/>
              <a:gd name="connsiteY4319" fmla="*/ 70831 h 2380521"/>
              <a:gd name="connsiteX4320" fmla="*/ 2226517 w 8023328"/>
              <a:gd name="connsiteY4320" fmla="*/ 70831 h 2380521"/>
              <a:gd name="connsiteX4321" fmla="*/ 2238916 w 8023328"/>
              <a:gd name="connsiteY4321" fmla="*/ 84687 h 2380521"/>
              <a:gd name="connsiteX4322" fmla="*/ 2226517 w 8023328"/>
              <a:gd name="connsiteY4322" fmla="*/ 97085 h 2380521"/>
              <a:gd name="connsiteX4323" fmla="*/ 2212659 w 8023328"/>
              <a:gd name="connsiteY4323" fmla="*/ 84687 h 2380521"/>
              <a:gd name="connsiteX4324" fmla="*/ 2226517 w 8023328"/>
              <a:gd name="connsiteY4324" fmla="*/ 70831 h 2380521"/>
              <a:gd name="connsiteX4325" fmla="*/ 2155683 w 8023328"/>
              <a:gd name="connsiteY4325" fmla="*/ 70831 h 2380521"/>
              <a:gd name="connsiteX4326" fmla="*/ 2168084 w 8023328"/>
              <a:gd name="connsiteY4326" fmla="*/ 84687 h 2380521"/>
              <a:gd name="connsiteX4327" fmla="*/ 2155683 w 8023328"/>
              <a:gd name="connsiteY4327" fmla="*/ 97085 h 2380521"/>
              <a:gd name="connsiteX4328" fmla="*/ 2141827 w 8023328"/>
              <a:gd name="connsiteY4328" fmla="*/ 84687 h 2380521"/>
              <a:gd name="connsiteX4329" fmla="*/ 2155683 w 8023328"/>
              <a:gd name="connsiteY4329" fmla="*/ 70831 h 2380521"/>
              <a:gd name="connsiteX4330" fmla="*/ 2083393 w 8023328"/>
              <a:gd name="connsiteY4330" fmla="*/ 70831 h 2380521"/>
              <a:gd name="connsiteX4331" fmla="*/ 2097249 w 8023328"/>
              <a:gd name="connsiteY4331" fmla="*/ 84687 h 2380521"/>
              <a:gd name="connsiteX4332" fmla="*/ 2083393 w 8023328"/>
              <a:gd name="connsiteY4332" fmla="*/ 97085 h 2380521"/>
              <a:gd name="connsiteX4333" fmla="*/ 2070995 w 8023328"/>
              <a:gd name="connsiteY4333" fmla="*/ 84687 h 2380521"/>
              <a:gd name="connsiteX4334" fmla="*/ 2083393 w 8023328"/>
              <a:gd name="connsiteY4334" fmla="*/ 70831 h 2380521"/>
              <a:gd name="connsiteX4335" fmla="*/ 2011835 w 8023328"/>
              <a:gd name="connsiteY4335" fmla="*/ 70831 h 2380521"/>
              <a:gd name="connsiteX4336" fmla="*/ 2026421 w 8023328"/>
              <a:gd name="connsiteY4336" fmla="*/ 84687 h 2380521"/>
              <a:gd name="connsiteX4337" fmla="*/ 2011835 w 8023328"/>
              <a:gd name="connsiteY4337" fmla="*/ 97085 h 2380521"/>
              <a:gd name="connsiteX4338" fmla="*/ 2000168 w 8023328"/>
              <a:gd name="connsiteY4338" fmla="*/ 84687 h 2380521"/>
              <a:gd name="connsiteX4339" fmla="*/ 2011835 w 8023328"/>
              <a:gd name="connsiteY4339" fmla="*/ 70831 h 2380521"/>
              <a:gd name="connsiteX4340" fmla="*/ 1938365 w 8023328"/>
              <a:gd name="connsiteY4340" fmla="*/ 70831 h 2380521"/>
              <a:gd name="connsiteX4341" fmla="*/ 1952222 w 8023328"/>
              <a:gd name="connsiteY4341" fmla="*/ 84687 h 2380521"/>
              <a:gd name="connsiteX4342" fmla="*/ 1938365 w 8023328"/>
              <a:gd name="connsiteY4342" fmla="*/ 97085 h 2380521"/>
              <a:gd name="connsiteX4343" fmla="*/ 1925971 w 8023328"/>
              <a:gd name="connsiteY4343" fmla="*/ 84687 h 2380521"/>
              <a:gd name="connsiteX4344" fmla="*/ 1938365 w 8023328"/>
              <a:gd name="connsiteY4344" fmla="*/ 70831 h 2380521"/>
              <a:gd name="connsiteX4345" fmla="*/ 1869922 w 8023328"/>
              <a:gd name="connsiteY4345" fmla="*/ 70831 h 2380521"/>
              <a:gd name="connsiteX4346" fmla="*/ 1884712 w 8023328"/>
              <a:gd name="connsiteY4346" fmla="*/ 84687 h 2380521"/>
              <a:gd name="connsiteX4347" fmla="*/ 1869922 w 8023328"/>
              <a:gd name="connsiteY4347" fmla="*/ 97085 h 2380521"/>
              <a:gd name="connsiteX4348" fmla="*/ 1855131 w 8023328"/>
              <a:gd name="connsiteY4348" fmla="*/ 84687 h 2380521"/>
              <a:gd name="connsiteX4349" fmla="*/ 1869922 w 8023328"/>
              <a:gd name="connsiteY4349" fmla="*/ 70831 h 2380521"/>
              <a:gd name="connsiteX4350" fmla="*/ 1799087 w 8023328"/>
              <a:gd name="connsiteY4350" fmla="*/ 70831 h 2380521"/>
              <a:gd name="connsiteX4351" fmla="*/ 1813879 w 8023328"/>
              <a:gd name="connsiteY4351" fmla="*/ 84687 h 2380521"/>
              <a:gd name="connsiteX4352" fmla="*/ 1799087 w 8023328"/>
              <a:gd name="connsiteY4352" fmla="*/ 97085 h 2380521"/>
              <a:gd name="connsiteX4353" fmla="*/ 1784303 w 8023328"/>
              <a:gd name="connsiteY4353" fmla="*/ 84687 h 2380521"/>
              <a:gd name="connsiteX4354" fmla="*/ 1799087 w 8023328"/>
              <a:gd name="connsiteY4354" fmla="*/ 70831 h 2380521"/>
              <a:gd name="connsiteX4355" fmla="*/ 1728262 w 8023328"/>
              <a:gd name="connsiteY4355" fmla="*/ 70831 h 2380521"/>
              <a:gd name="connsiteX4356" fmla="*/ 1743052 w 8023328"/>
              <a:gd name="connsiteY4356" fmla="*/ 84687 h 2380521"/>
              <a:gd name="connsiteX4357" fmla="*/ 1728262 w 8023328"/>
              <a:gd name="connsiteY4357" fmla="*/ 97085 h 2380521"/>
              <a:gd name="connsiteX4358" fmla="*/ 1713474 w 8023328"/>
              <a:gd name="connsiteY4358" fmla="*/ 84687 h 2380521"/>
              <a:gd name="connsiteX4359" fmla="*/ 1728262 w 8023328"/>
              <a:gd name="connsiteY4359" fmla="*/ 70831 h 2380521"/>
              <a:gd name="connsiteX4360" fmla="*/ 1656501 w 8023328"/>
              <a:gd name="connsiteY4360" fmla="*/ 70831 h 2380521"/>
              <a:gd name="connsiteX4361" fmla="*/ 1668900 w 8023328"/>
              <a:gd name="connsiteY4361" fmla="*/ 84687 h 2380521"/>
              <a:gd name="connsiteX4362" fmla="*/ 1656501 w 8023328"/>
              <a:gd name="connsiteY4362" fmla="*/ 97085 h 2380521"/>
              <a:gd name="connsiteX4363" fmla="*/ 1642655 w 8023328"/>
              <a:gd name="connsiteY4363" fmla="*/ 84687 h 2380521"/>
              <a:gd name="connsiteX4364" fmla="*/ 1656501 w 8023328"/>
              <a:gd name="connsiteY4364" fmla="*/ 70831 h 2380521"/>
              <a:gd name="connsiteX4365" fmla="*/ 1582299 w 8023328"/>
              <a:gd name="connsiteY4365" fmla="*/ 70831 h 2380521"/>
              <a:gd name="connsiteX4366" fmla="*/ 1594704 w 8023328"/>
              <a:gd name="connsiteY4366" fmla="*/ 84687 h 2380521"/>
              <a:gd name="connsiteX4367" fmla="*/ 1582299 w 8023328"/>
              <a:gd name="connsiteY4367" fmla="*/ 97085 h 2380521"/>
              <a:gd name="connsiteX4368" fmla="*/ 1568444 w 8023328"/>
              <a:gd name="connsiteY4368" fmla="*/ 84687 h 2380521"/>
              <a:gd name="connsiteX4369" fmla="*/ 1582299 w 8023328"/>
              <a:gd name="connsiteY4369" fmla="*/ 70831 h 2380521"/>
              <a:gd name="connsiteX4370" fmla="*/ 2796538 w 8023328"/>
              <a:gd name="connsiteY4370" fmla="*/ 0 h 2380521"/>
              <a:gd name="connsiteX4371" fmla="*/ 2808940 w 8023328"/>
              <a:gd name="connsiteY4371" fmla="*/ 12397 h 2380521"/>
              <a:gd name="connsiteX4372" fmla="*/ 2796538 w 8023328"/>
              <a:gd name="connsiteY4372" fmla="*/ 26254 h 2380521"/>
              <a:gd name="connsiteX4373" fmla="*/ 2782683 w 8023328"/>
              <a:gd name="connsiteY4373" fmla="*/ 12397 h 2380521"/>
              <a:gd name="connsiteX4374" fmla="*/ 2796538 w 8023328"/>
              <a:gd name="connsiteY4374" fmla="*/ 0 h 2380521"/>
              <a:gd name="connsiteX4375" fmla="*/ 2725703 w 8023328"/>
              <a:gd name="connsiteY4375" fmla="*/ 0 h 2380521"/>
              <a:gd name="connsiteX4376" fmla="*/ 2738105 w 8023328"/>
              <a:gd name="connsiteY4376" fmla="*/ 12397 h 2380521"/>
              <a:gd name="connsiteX4377" fmla="*/ 2725703 w 8023328"/>
              <a:gd name="connsiteY4377" fmla="*/ 26254 h 2380521"/>
              <a:gd name="connsiteX4378" fmla="*/ 2711852 w 8023328"/>
              <a:gd name="connsiteY4378" fmla="*/ 12397 h 2380521"/>
              <a:gd name="connsiteX4379" fmla="*/ 2725703 w 8023328"/>
              <a:gd name="connsiteY4379" fmla="*/ 0 h 2380521"/>
              <a:gd name="connsiteX4380" fmla="*/ 2653420 w 8023328"/>
              <a:gd name="connsiteY4380" fmla="*/ 0 h 2380521"/>
              <a:gd name="connsiteX4381" fmla="*/ 2667273 w 8023328"/>
              <a:gd name="connsiteY4381" fmla="*/ 12397 h 2380521"/>
              <a:gd name="connsiteX4382" fmla="*/ 2653420 w 8023328"/>
              <a:gd name="connsiteY4382" fmla="*/ 26254 h 2380521"/>
              <a:gd name="connsiteX4383" fmla="*/ 2641021 w 8023328"/>
              <a:gd name="connsiteY4383" fmla="*/ 12397 h 2380521"/>
              <a:gd name="connsiteX4384" fmla="*/ 2653420 w 8023328"/>
              <a:gd name="connsiteY4384" fmla="*/ 0 h 2380521"/>
              <a:gd name="connsiteX4385" fmla="*/ 2582586 w 8023328"/>
              <a:gd name="connsiteY4385" fmla="*/ 0 h 2380521"/>
              <a:gd name="connsiteX4386" fmla="*/ 2596442 w 8023328"/>
              <a:gd name="connsiteY4386" fmla="*/ 12397 h 2380521"/>
              <a:gd name="connsiteX4387" fmla="*/ 2582586 w 8023328"/>
              <a:gd name="connsiteY4387" fmla="*/ 26254 h 2380521"/>
              <a:gd name="connsiteX4388" fmla="*/ 2570189 w 8023328"/>
              <a:gd name="connsiteY4388" fmla="*/ 12397 h 2380521"/>
              <a:gd name="connsiteX4389" fmla="*/ 2582586 w 8023328"/>
              <a:gd name="connsiteY4389" fmla="*/ 0 h 2380521"/>
              <a:gd name="connsiteX4390" fmla="*/ 2511034 w 8023328"/>
              <a:gd name="connsiteY4390" fmla="*/ 0 h 2380521"/>
              <a:gd name="connsiteX4391" fmla="*/ 2525616 w 8023328"/>
              <a:gd name="connsiteY4391" fmla="*/ 12397 h 2380521"/>
              <a:gd name="connsiteX4392" fmla="*/ 2511034 w 8023328"/>
              <a:gd name="connsiteY4392" fmla="*/ 26254 h 2380521"/>
              <a:gd name="connsiteX4393" fmla="*/ 2499364 w 8023328"/>
              <a:gd name="connsiteY4393" fmla="*/ 12397 h 2380521"/>
              <a:gd name="connsiteX4394" fmla="*/ 2511034 w 8023328"/>
              <a:gd name="connsiteY4394" fmla="*/ 0 h 2380521"/>
              <a:gd name="connsiteX4395" fmla="*/ 2439946 w 8023328"/>
              <a:gd name="connsiteY4395" fmla="*/ 0 h 2380521"/>
              <a:gd name="connsiteX4396" fmla="*/ 2454737 w 8023328"/>
              <a:gd name="connsiteY4396" fmla="*/ 12397 h 2380521"/>
              <a:gd name="connsiteX4397" fmla="*/ 2439946 w 8023328"/>
              <a:gd name="connsiteY4397" fmla="*/ 26254 h 2380521"/>
              <a:gd name="connsiteX4398" fmla="*/ 2425159 w 8023328"/>
              <a:gd name="connsiteY4398" fmla="*/ 12397 h 2380521"/>
              <a:gd name="connsiteX4399" fmla="*/ 2439946 w 8023328"/>
              <a:gd name="connsiteY4399" fmla="*/ 0 h 2380521"/>
              <a:gd name="connsiteX4400" fmla="*/ 2369114 w 8023328"/>
              <a:gd name="connsiteY4400" fmla="*/ 0 h 2380521"/>
              <a:gd name="connsiteX4401" fmla="*/ 2383900 w 8023328"/>
              <a:gd name="connsiteY4401" fmla="*/ 12397 h 2380521"/>
              <a:gd name="connsiteX4402" fmla="*/ 2369114 w 8023328"/>
              <a:gd name="connsiteY4402" fmla="*/ 26254 h 2380521"/>
              <a:gd name="connsiteX4403" fmla="*/ 2354323 w 8023328"/>
              <a:gd name="connsiteY4403" fmla="*/ 12397 h 2380521"/>
              <a:gd name="connsiteX4404" fmla="*/ 2369114 w 8023328"/>
              <a:gd name="connsiteY4404" fmla="*/ 0 h 2380521"/>
              <a:gd name="connsiteX4405" fmla="*/ 2298283 w 8023328"/>
              <a:gd name="connsiteY4405" fmla="*/ 0 h 2380521"/>
              <a:gd name="connsiteX4406" fmla="*/ 2313070 w 8023328"/>
              <a:gd name="connsiteY4406" fmla="*/ 12397 h 2380521"/>
              <a:gd name="connsiteX4407" fmla="*/ 2298283 w 8023328"/>
              <a:gd name="connsiteY4407" fmla="*/ 26254 h 2380521"/>
              <a:gd name="connsiteX4408" fmla="*/ 2283493 w 8023328"/>
              <a:gd name="connsiteY4408" fmla="*/ 12397 h 2380521"/>
              <a:gd name="connsiteX4409" fmla="*/ 2298283 w 8023328"/>
              <a:gd name="connsiteY4409" fmla="*/ 0 h 2380521"/>
              <a:gd name="connsiteX4410" fmla="*/ 2226517 w 8023328"/>
              <a:gd name="connsiteY4410" fmla="*/ 0 h 2380521"/>
              <a:gd name="connsiteX4411" fmla="*/ 2238916 w 8023328"/>
              <a:gd name="connsiteY4411" fmla="*/ 13856 h 2380521"/>
              <a:gd name="connsiteX4412" fmla="*/ 2226517 w 8023328"/>
              <a:gd name="connsiteY4412" fmla="*/ 26254 h 2380521"/>
              <a:gd name="connsiteX4413" fmla="*/ 2212659 w 8023328"/>
              <a:gd name="connsiteY4413" fmla="*/ 13856 h 2380521"/>
              <a:gd name="connsiteX4414" fmla="*/ 2226517 w 8023328"/>
              <a:gd name="connsiteY4414" fmla="*/ 0 h 2380521"/>
              <a:gd name="connsiteX4415" fmla="*/ 2155683 w 8023328"/>
              <a:gd name="connsiteY4415" fmla="*/ 0 h 2380521"/>
              <a:gd name="connsiteX4416" fmla="*/ 2168084 w 8023328"/>
              <a:gd name="connsiteY4416" fmla="*/ 13856 h 2380521"/>
              <a:gd name="connsiteX4417" fmla="*/ 2155683 w 8023328"/>
              <a:gd name="connsiteY4417" fmla="*/ 26254 h 2380521"/>
              <a:gd name="connsiteX4418" fmla="*/ 2141827 w 8023328"/>
              <a:gd name="connsiteY4418" fmla="*/ 13856 h 2380521"/>
              <a:gd name="connsiteX4419" fmla="*/ 2155683 w 8023328"/>
              <a:gd name="connsiteY4419" fmla="*/ 0 h 2380521"/>
              <a:gd name="connsiteX4420" fmla="*/ 2083393 w 8023328"/>
              <a:gd name="connsiteY4420" fmla="*/ 0 h 2380521"/>
              <a:gd name="connsiteX4421" fmla="*/ 2097249 w 8023328"/>
              <a:gd name="connsiteY4421" fmla="*/ 13856 h 2380521"/>
              <a:gd name="connsiteX4422" fmla="*/ 2083393 w 8023328"/>
              <a:gd name="connsiteY4422" fmla="*/ 26254 h 2380521"/>
              <a:gd name="connsiteX4423" fmla="*/ 2070995 w 8023328"/>
              <a:gd name="connsiteY4423" fmla="*/ 13856 h 2380521"/>
              <a:gd name="connsiteX4424" fmla="*/ 2083393 w 8023328"/>
              <a:gd name="connsiteY4424" fmla="*/ 0 h 2380521"/>
              <a:gd name="connsiteX4425" fmla="*/ 2011835 w 8023328"/>
              <a:gd name="connsiteY4425" fmla="*/ 0 h 2380521"/>
              <a:gd name="connsiteX4426" fmla="*/ 2026421 w 8023328"/>
              <a:gd name="connsiteY4426" fmla="*/ 13856 h 2380521"/>
              <a:gd name="connsiteX4427" fmla="*/ 2011835 w 8023328"/>
              <a:gd name="connsiteY4427" fmla="*/ 26254 h 2380521"/>
              <a:gd name="connsiteX4428" fmla="*/ 2000168 w 8023328"/>
              <a:gd name="connsiteY4428" fmla="*/ 13856 h 2380521"/>
              <a:gd name="connsiteX4429" fmla="*/ 2011835 w 8023328"/>
              <a:gd name="connsiteY4429" fmla="*/ 0 h 2380521"/>
              <a:gd name="connsiteX4430" fmla="*/ 1938365 w 8023328"/>
              <a:gd name="connsiteY4430" fmla="*/ 0 h 2380521"/>
              <a:gd name="connsiteX4431" fmla="*/ 1952222 w 8023328"/>
              <a:gd name="connsiteY4431" fmla="*/ 13856 h 2380521"/>
              <a:gd name="connsiteX4432" fmla="*/ 1938365 w 8023328"/>
              <a:gd name="connsiteY4432" fmla="*/ 26254 h 2380521"/>
              <a:gd name="connsiteX4433" fmla="*/ 1925971 w 8023328"/>
              <a:gd name="connsiteY4433" fmla="*/ 13856 h 2380521"/>
              <a:gd name="connsiteX4434" fmla="*/ 1938365 w 8023328"/>
              <a:gd name="connsiteY4434" fmla="*/ 0 h 2380521"/>
              <a:gd name="connsiteX4435" fmla="*/ 1869922 w 8023328"/>
              <a:gd name="connsiteY4435" fmla="*/ 0 h 2380521"/>
              <a:gd name="connsiteX4436" fmla="*/ 1884712 w 8023328"/>
              <a:gd name="connsiteY4436" fmla="*/ 13856 h 2380521"/>
              <a:gd name="connsiteX4437" fmla="*/ 1869922 w 8023328"/>
              <a:gd name="connsiteY4437" fmla="*/ 26254 h 2380521"/>
              <a:gd name="connsiteX4438" fmla="*/ 1855131 w 8023328"/>
              <a:gd name="connsiteY4438" fmla="*/ 13856 h 2380521"/>
              <a:gd name="connsiteX4439" fmla="*/ 1869922 w 8023328"/>
              <a:gd name="connsiteY4439" fmla="*/ 0 h 2380521"/>
              <a:gd name="connsiteX4440" fmla="*/ 1799087 w 8023328"/>
              <a:gd name="connsiteY4440" fmla="*/ 0 h 2380521"/>
              <a:gd name="connsiteX4441" fmla="*/ 1813879 w 8023328"/>
              <a:gd name="connsiteY4441" fmla="*/ 13856 h 2380521"/>
              <a:gd name="connsiteX4442" fmla="*/ 1799087 w 8023328"/>
              <a:gd name="connsiteY4442" fmla="*/ 26254 h 2380521"/>
              <a:gd name="connsiteX4443" fmla="*/ 1784303 w 8023328"/>
              <a:gd name="connsiteY4443" fmla="*/ 13856 h 2380521"/>
              <a:gd name="connsiteX4444" fmla="*/ 1799087 w 8023328"/>
              <a:gd name="connsiteY4444" fmla="*/ 0 h 2380521"/>
              <a:gd name="connsiteX4445" fmla="*/ 1728262 w 8023328"/>
              <a:gd name="connsiteY4445" fmla="*/ 0 h 2380521"/>
              <a:gd name="connsiteX4446" fmla="*/ 1743052 w 8023328"/>
              <a:gd name="connsiteY4446" fmla="*/ 13856 h 2380521"/>
              <a:gd name="connsiteX4447" fmla="*/ 1728262 w 8023328"/>
              <a:gd name="connsiteY4447" fmla="*/ 26254 h 2380521"/>
              <a:gd name="connsiteX4448" fmla="*/ 1713474 w 8023328"/>
              <a:gd name="connsiteY4448" fmla="*/ 13856 h 2380521"/>
              <a:gd name="connsiteX4449" fmla="*/ 1728262 w 8023328"/>
              <a:gd name="connsiteY4449" fmla="*/ 0 h 2380521"/>
              <a:gd name="connsiteX4450" fmla="*/ 1656501 w 8023328"/>
              <a:gd name="connsiteY4450" fmla="*/ 0 h 2380521"/>
              <a:gd name="connsiteX4451" fmla="*/ 1668900 w 8023328"/>
              <a:gd name="connsiteY4451" fmla="*/ 13856 h 2380521"/>
              <a:gd name="connsiteX4452" fmla="*/ 1656501 w 8023328"/>
              <a:gd name="connsiteY4452" fmla="*/ 26254 h 2380521"/>
              <a:gd name="connsiteX4453" fmla="*/ 1642655 w 8023328"/>
              <a:gd name="connsiteY4453" fmla="*/ 13856 h 2380521"/>
              <a:gd name="connsiteX4454" fmla="*/ 1656501 w 8023328"/>
              <a:gd name="connsiteY4454" fmla="*/ 0 h 2380521"/>
              <a:gd name="connsiteX4455" fmla="*/ 1582299 w 8023328"/>
              <a:gd name="connsiteY4455" fmla="*/ 0 h 2380521"/>
              <a:gd name="connsiteX4456" fmla="*/ 1594704 w 8023328"/>
              <a:gd name="connsiteY4456" fmla="*/ 13856 h 2380521"/>
              <a:gd name="connsiteX4457" fmla="*/ 1582299 w 8023328"/>
              <a:gd name="connsiteY4457" fmla="*/ 26254 h 2380521"/>
              <a:gd name="connsiteX4458" fmla="*/ 1568444 w 8023328"/>
              <a:gd name="connsiteY4458" fmla="*/ 13856 h 2380521"/>
              <a:gd name="connsiteX4459" fmla="*/ 1582299 w 8023328"/>
              <a:gd name="connsiteY4459" fmla="*/ 0 h 23805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</a:cxnLst>
            <a:rect l="l" t="t" r="r" b="b"/>
            <a:pathLst>
              <a:path w="8023328" h="2380521">
                <a:moveTo>
                  <a:pt x="8010930" y="2354267"/>
                </a:moveTo>
                <a:cubicBezTo>
                  <a:pt x="8018223" y="2354267"/>
                  <a:pt x="8023328" y="2360101"/>
                  <a:pt x="8023328" y="2366665"/>
                </a:cubicBezTo>
                <a:cubicBezTo>
                  <a:pt x="8023328" y="2373958"/>
                  <a:pt x="8018223" y="2380521"/>
                  <a:pt x="8010930" y="2380521"/>
                </a:cubicBezTo>
                <a:cubicBezTo>
                  <a:pt x="8002908" y="2380521"/>
                  <a:pt x="7997074" y="2373958"/>
                  <a:pt x="7997074" y="2366665"/>
                </a:cubicBezTo>
                <a:cubicBezTo>
                  <a:pt x="7997074" y="2360101"/>
                  <a:pt x="8002908" y="2354267"/>
                  <a:pt x="8010930" y="2354267"/>
                </a:cubicBezTo>
                <a:close/>
                <a:moveTo>
                  <a:pt x="7940099" y="2354267"/>
                </a:moveTo>
                <a:cubicBezTo>
                  <a:pt x="7945933" y="2354267"/>
                  <a:pt x="7952497" y="2360101"/>
                  <a:pt x="7952497" y="2366665"/>
                </a:cubicBezTo>
                <a:cubicBezTo>
                  <a:pt x="7952497" y="2373958"/>
                  <a:pt x="7945933" y="2380521"/>
                  <a:pt x="7940099" y="2380521"/>
                </a:cubicBezTo>
                <a:cubicBezTo>
                  <a:pt x="7932077" y="2380521"/>
                  <a:pt x="7926243" y="2373958"/>
                  <a:pt x="7926243" y="2366665"/>
                </a:cubicBezTo>
                <a:cubicBezTo>
                  <a:pt x="7926243" y="2360101"/>
                  <a:pt x="7932077" y="2354267"/>
                  <a:pt x="7940099" y="2354267"/>
                </a:cubicBezTo>
                <a:close/>
                <a:moveTo>
                  <a:pt x="7869269" y="2354267"/>
                </a:moveTo>
                <a:cubicBezTo>
                  <a:pt x="7875833" y="2354267"/>
                  <a:pt x="7881667" y="2360101"/>
                  <a:pt x="7881667" y="2366665"/>
                </a:cubicBezTo>
                <a:cubicBezTo>
                  <a:pt x="7881667" y="2373958"/>
                  <a:pt x="7875833" y="2380521"/>
                  <a:pt x="7869269" y="2380521"/>
                </a:cubicBezTo>
                <a:cubicBezTo>
                  <a:pt x="7861976" y="2380521"/>
                  <a:pt x="7855413" y="2373958"/>
                  <a:pt x="7855413" y="2366665"/>
                </a:cubicBezTo>
                <a:cubicBezTo>
                  <a:pt x="7855413" y="2360101"/>
                  <a:pt x="7861976" y="2354267"/>
                  <a:pt x="7869269" y="2354267"/>
                </a:cubicBezTo>
                <a:close/>
                <a:moveTo>
                  <a:pt x="7796980" y="2354267"/>
                </a:moveTo>
                <a:cubicBezTo>
                  <a:pt x="7805002" y="2354267"/>
                  <a:pt x="7810836" y="2360101"/>
                  <a:pt x="7810836" y="2366665"/>
                </a:cubicBezTo>
                <a:cubicBezTo>
                  <a:pt x="7810836" y="2373958"/>
                  <a:pt x="7805002" y="2380521"/>
                  <a:pt x="7796980" y="2380521"/>
                </a:cubicBezTo>
                <a:cubicBezTo>
                  <a:pt x="7791145" y="2380521"/>
                  <a:pt x="7784582" y="2373958"/>
                  <a:pt x="7784582" y="2366665"/>
                </a:cubicBezTo>
                <a:cubicBezTo>
                  <a:pt x="7784582" y="2360101"/>
                  <a:pt x="7791145" y="2354267"/>
                  <a:pt x="7796980" y="2354267"/>
                </a:cubicBezTo>
                <a:close/>
                <a:moveTo>
                  <a:pt x="8010930" y="2283438"/>
                </a:moveTo>
                <a:cubicBezTo>
                  <a:pt x="8018223" y="2283438"/>
                  <a:pt x="8023328" y="2288543"/>
                  <a:pt x="8023328" y="2295835"/>
                </a:cubicBezTo>
                <a:cubicBezTo>
                  <a:pt x="8023328" y="2303857"/>
                  <a:pt x="8018223" y="2309691"/>
                  <a:pt x="8010930" y="2309691"/>
                </a:cubicBezTo>
                <a:cubicBezTo>
                  <a:pt x="8002908" y="2309691"/>
                  <a:pt x="7997074" y="2303857"/>
                  <a:pt x="7997074" y="2295835"/>
                </a:cubicBezTo>
                <a:cubicBezTo>
                  <a:pt x="7997074" y="2288543"/>
                  <a:pt x="8002908" y="2283438"/>
                  <a:pt x="8010930" y="2283438"/>
                </a:cubicBezTo>
                <a:close/>
                <a:moveTo>
                  <a:pt x="7940099" y="2283438"/>
                </a:moveTo>
                <a:cubicBezTo>
                  <a:pt x="7945933" y="2283438"/>
                  <a:pt x="7952497" y="2288543"/>
                  <a:pt x="7952497" y="2295835"/>
                </a:cubicBezTo>
                <a:cubicBezTo>
                  <a:pt x="7952497" y="2303857"/>
                  <a:pt x="7945933" y="2309691"/>
                  <a:pt x="7940099" y="2309691"/>
                </a:cubicBezTo>
                <a:cubicBezTo>
                  <a:pt x="7932077" y="2309691"/>
                  <a:pt x="7926243" y="2303857"/>
                  <a:pt x="7926243" y="2295835"/>
                </a:cubicBezTo>
                <a:cubicBezTo>
                  <a:pt x="7926243" y="2288543"/>
                  <a:pt x="7932077" y="2283438"/>
                  <a:pt x="7940099" y="2283438"/>
                </a:cubicBezTo>
                <a:close/>
                <a:moveTo>
                  <a:pt x="7869269" y="2283438"/>
                </a:moveTo>
                <a:cubicBezTo>
                  <a:pt x="7875833" y="2283438"/>
                  <a:pt x="7881667" y="2288543"/>
                  <a:pt x="7881667" y="2295835"/>
                </a:cubicBezTo>
                <a:cubicBezTo>
                  <a:pt x="7881667" y="2303857"/>
                  <a:pt x="7875833" y="2309691"/>
                  <a:pt x="7869269" y="2309691"/>
                </a:cubicBezTo>
                <a:cubicBezTo>
                  <a:pt x="7861976" y="2309691"/>
                  <a:pt x="7855413" y="2303857"/>
                  <a:pt x="7855413" y="2295835"/>
                </a:cubicBezTo>
                <a:cubicBezTo>
                  <a:pt x="7855413" y="2288543"/>
                  <a:pt x="7861976" y="2283438"/>
                  <a:pt x="7869269" y="2283438"/>
                </a:cubicBezTo>
                <a:close/>
                <a:moveTo>
                  <a:pt x="7796980" y="2283438"/>
                </a:moveTo>
                <a:cubicBezTo>
                  <a:pt x="7805002" y="2283438"/>
                  <a:pt x="7810836" y="2288543"/>
                  <a:pt x="7810836" y="2295835"/>
                </a:cubicBezTo>
                <a:cubicBezTo>
                  <a:pt x="7810836" y="2303857"/>
                  <a:pt x="7805002" y="2309691"/>
                  <a:pt x="7796980" y="2309691"/>
                </a:cubicBezTo>
                <a:cubicBezTo>
                  <a:pt x="7791145" y="2309691"/>
                  <a:pt x="7784582" y="2303857"/>
                  <a:pt x="7784582" y="2295835"/>
                </a:cubicBezTo>
                <a:cubicBezTo>
                  <a:pt x="7784582" y="2288543"/>
                  <a:pt x="7791145" y="2283438"/>
                  <a:pt x="7796980" y="2283438"/>
                </a:cubicBezTo>
                <a:close/>
                <a:moveTo>
                  <a:pt x="7726151" y="2283438"/>
                </a:moveTo>
                <a:cubicBezTo>
                  <a:pt x="7734173" y="2283438"/>
                  <a:pt x="7740007" y="2288543"/>
                  <a:pt x="7740007" y="2295835"/>
                </a:cubicBezTo>
                <a:cubicBezTo>
                  <a:pt x="7740007" y="2303857"/>
                  <a:pt x="7734173" y="2309691"/>
                  <a:pt x="7726151" y="2309691"/>
                </a:cubicBezTo>
                <a:cubicBezTo>
                  <a:pt x="7718858" y="2309691"/>
                  <a:pt x="7713753" y="2303857"/>
                  <a:pt x="7713753" y="2295835"/>
                </a:cubicBezTo>
                <a:cubicBezTo>
                  <a:pt x="7713753" y="2288543"/>
                  <a:pt x="7718858" y="2283438"/>
                  <a:pt x="7726151" y="2283438"/>
                </a:cubicBezTo>
                <a:close/>
                <a:moveTo>
                  <a:pt x="7940099" y="2209234"/>
                </a:moveTo>
                <a:cubicBezTo>
                  <a:pt x="7945933" y="2209234"/>
                  <a:pt x="7952497" y="2216239"/>
                  <a:pt x="7952497" y="2224022"/>
                </a:cubicBezTo>
                <a:cubicBezTo>
                  <a:pt x="7952497" y="2232584"/>
                  <a:pt x="7945933" y="2238810"/>
                  <a:pt x="7940099" y="2238810"/>
                </a:cubicBezTo>
                <a:cubicBezTo>
                  <a:pt x="7932077" y="2238810"/>
                  <a:pt x="7926243" y="2232584"/>
                  <a:pt x="7926243" y="2224022"/>
                </a:cubicBezTo>
                <a:cubicBezTo>
                  <a:pt x="7926243" y="2216239"/>
                  <a:pt x="7932077" y="2209234"/>
                  <a:pt x="7940099" y="2209234"/>
                </a:cubicBezTo>
                <a:close/>
                <a:moveTo>
                  <a:pt x="7867811" y="2209234"/>
                </a:moveTo>
                <a:cubicBezTo>
                  <a:pt x="7875833" y="2209234"/>
                  <a:pt x="7881667" y="2216239"/>
                  <a:pt x="7881667" y="2224022"/>
                </a:cubicBezTo>
                <a:cubicBezTo>
                  <a:pt x="7881667" y="2232584"/>
                  <a:pt x="7875833" y="2238810"/>
                  <a:pt x="7867811" y="2238810"/>
                </a:cubicBezTo>
                <a:cubicBezTo>
                  <a:pt x="7861976" y="2238810"/>
                  <a:pt x="7855413" y="2232584"/>
                  <a:pt x="7855413" y="2224022"/>
                </a:cubicBezTo>
                <a:cubicBezTo>
                  <a:pt x="7855413" y="2216239"/>
                  <a:pt x="7861976" y="2209234"/>
                  <a:pt x="7867811" y="2209234"/>
                </a:cubicBezTo>
                <a:close/>
                <a:moveTo>
                  <a:pt x="7796980" y="2209234"/>
                </a:moveTo>
                <a:cubicBezTo>
                  <a:pt x="7805002" y="2209234"/>
                  <a:pt x="7810836" y="2216239"/>
                  <a:pt x="7810836" y="2224022"/>
                </a:cubicBezTo>
                <a:cubicBezTo>
                  <a:pt x="7810836" y="2232584"/>
                  <a:pt x="7805002" y="2238810"/>
                  <a:pt x="7796980" y="2238810"/>
                </a:cubicBezTo>
                <a:cubicBezTo>
                  <a:pt x="7791145" y="2238810"/>
                  <a:pt x="7784582" y="2232584"/>
                  <a:pt x="7784582" y="2224022"/>
                </a:cubicBezTo>
                <a:cubicBezTo>
                  <a:pt x="7784582" y="2216239"/>
                  <a:pt x="7791145" y="2209234"/>
                  <a:pt x="7796980" y="2209234"/>
                </a:cubicBezTo>
                <a:close/>
                <a:moveTo>
                  <a:pt x="7726151" y="2209234"/>
                </a:moveTo>
                <a:cubicBezTo>
                  <a:pt x="7734173" y="2209234"/>
                  <a:pt x="7740007" y="2216239"/>
                  <a:pt x="7740007" y="2224022"/>
                </a:cubicBezTo>
                <a:cubicBezTo>
                  <a:pt x="7740007" y="2232584"/>
                  <a:pt x="7734173" y="2238810"/>
                  <a:pt x="7726151" y="2238810"/>
                </a:cubicBezTo>
                <a:cubicBezTo>
                  <a:pt x="7718858" y="2238810"/>
                  <a:pt x="7713753" y="2232584"/>
                  <a:pt x="7713753" y="2224022"/>
                </a:cubicBezTo>
                <a:cubicBezTo>
                  <a:pt x="7713753" y="2216239"/>
                  <a:pt x="7718858" y="2209234"/>
                  <a:pt x="7726151" y="2209234"/>
                </a:cubicBezTo>
                <a:close/>
                <a:moveTo>
                  <a:pt x="7940099" y="2138403"/>
                </a:moveTo>
                <a:cubicBezTo>
                  <a:pt x="7945933" y="2138403"/>
                  <a:pt x="7952497" y="2145408"/>
                  <a:pt x="7952497" y="2153192"/>
                </a:cubicBezTo>
                <a:cubicBezTo>
                  <a:pt x="7952497" y="2161754"/>
                  <a:pt x="7945933" y="2167981"/>
                  <a:pt x="7940099" y="2167981"/>
                </a:cubicBezTo>
                <a:cubicBezTo>
                  <a:pt x="7932077" y="2167981"/>
                  <a:pt x="7926243" y="2161754"/>
                  <a:pt x="7926243" y="2153192"/>
                </a:cubicBezTo>
                <a:cubicBezTo>
                  <a:pt x="7926243" y="2145408"/>
                  <a:pt x="7932077" y="2138403"/>
                  <a:pt x="7940099" y="2138403"/>
                </a:cubicBezTo>
                <a:close/>
                <a:moveTo>
                  <a:pt x="7867811" y="2138403"/>
                </a:moveTo>
                <a:cubicBezTo>
                  <a:pt x="7875833" y="2138403"/>
                  <a:pt x="7881667" y="2145408"/>
                  <a:pt x="7881667" y="2153192"/>
                </a:cubicBezTo>
                <a:cubicBezTo>
                  <a:pt x="7881667" y="2161754"/>
                  <a:pt x="7875833" y="2167981"/>
                  <a:pt x="7867811" y="2167981"/>
                </a:cubicBezTo>
                <a:cubicBezTo>
                  <a:pt x="7861976" y="2167981"/>
                  <a:pt x="7855413" y="2161754"/>
                  <a:pt x="7855413" y="2153192"/>
                </a:cubicBezTo>
                <a:cubicBezTo>
                  <a:pt x="7855413" y="2145408"/>
                  <a:pt x="7861976" y="2138403"/>
                  <a:pt x="7867811" y="2138403"/>
                </a:cubicBezTo>
                <a:close/>
                <a:moveTo>
                  <a:pt x="7796980" y="2138403"/>
                </a:moveTo>
                <a:cubicBezTo>
                  <a:pt x="7805002" y="2138403"/>
                  <a:pt x="7810836" y="2145408"/>
                  <a:pt x="7810836" y="2153192"/>
                </a:cubicBezTo>
                <a:cubicBezTo>
                  <a:pt x="7810836" y="2161754"/>
                  <a:pt x="7805002" y="2167981"/>
                  <a:pt x="7796980" y="2167981"/>
                </a:cubicBezTo>
                <a:cubicBezTo>
                  <a:pt x="7791145" y="2167981"/>
                  <a:pt x="7784582" y="2161754"/>
                  <a:pt x="7784582" y="2153192"/>
                </a:cubicBezTo>
                <a:cubicBezTo>
                  <a:pt x="7784582" y="2145408"/>
                  <a:pt x="7791145" y="2138403"/>
                  <a:pt x="7796980" y="2138403"/>
                </a:cubicBezTo>
                <a:close/>
                <a:moveTo>
                  <a:pt x="7726151" y="2138403"/>
                </a:moveTo>
                <a:cubicBezTo>
                  <a:pt x="7734173" y="2138403"/>
                  <a:pt x="7740007" y="2145408"/>
                  <a:pt x="7740007" y="2153192"/>
                </a:cubicBezTo>
                <a:cubicBezTo>
                  <a:pt x="7740007" y="2161754"/>
                  <a:pt x="7734173" y="2167981"/>
                  <a:pt x="7726151" y="2167981"/>
                </a:cubicBezTo>
                <a:cubicBezTo>
                  <a:pt x="7718858" y="2167981"/>
                  <a:pt x="7713753" y="2161754"/>
                  <a:pt x="7713753" y="2153192"/>
                </a:cubicBezTo>
                <a:cubicBezTo>
                  <a:pt x="7713753" y="2145408"/>
                  <a:pt x="7718858" y="2138403"/>
                  <a:pt x="7726151" y="2138403"/>
                </a:cubicBezTo>
                <a:close/>
                <a:moveTo>
                  <a:pt x="7654337" y="2138403"/>
                </a:moveTo>
                <a:cubicBezTo>
                  <a:pt x="7662899" y="2138403"/>
                  <a:pt x="7669126" y="2145408"/>
                  <a:pt x="7669126" y="2153192"/>
                </a:cubicBezTo>
                <a:cubicBezTo>
                  <a:pt x="7669126" y="2161754"/>
                  <a:pt x="7662899" y="2167981"/>
                  <a:pt x="7654337" y="2167981"/>
                </a:cubicBezTo>
                <a:cubicBezTo>
                  <a:pt x="7645776" y="2167981"/>
                  <a:pt x="7639549" y="2161754"/>
                  <a:pt x="7639549" y="2153192"/>
                </a:cubicBezTo>
                <a:cubicBezTo>
                  <a:pt x="7639549" y="2145408"/>
                  <a:pt x="7645776" y="2138403"/>
                  <a:pt x="7654337" y="2138403"/>
                </a:cubicBezTo>
                <a:close/>
                <a:moveTo>
                  <a:pt x="7867811" y="2067574"/>
                </a:moveTo>
                <a:cubicBezTo>
                  <a:pt x="7875833" y="2067574"/>
                  <a:pt x="7881667" y="2073800"/>
                  <a:pt x="7881667" y="2082362"/>
                </a:cubicBezTo>
                <a:cubicBezTo>
                  <a:pt x="7881667" y="2090924"/>
                  <a:pt x="7875833" y="2097150"/>
                  <a:pt x="7867811" y="2097150"/>
                </a:cubicBezTo>
                <a:cubicBezTo>
                  <a:pt x="7861976" y="2097150"/>
                  <a:pt x="7855413" y="2090924"/>
                  <a:pt x="7855413" y="2082362"/>
                </a:cubicBezTo>
                <a:cubicBezTo>
                  <a:pt x="7855413" y="2073800"/>
                  <a:pt x="7861976" y="2067574"/>
                  <a:pt x="7867811" y="2067574"/>
                </a:cubicBezTo>
                <a:close/>
                <a:moveTo>
                  <a:pt x="7796980" y="2067574"/>
                </a:moveTo>
                <a:cubicBezTo>
                  <a:pt x="7805002" y="2067574"/>
                  <a:pt x="7810836" y="2073800"/>
                  <a:pt x="7810836" y="2082362"/>
                </a:cubicBezTo>
                <a:cubicBezTo>
                  <a:pt x="7810836" y="2090924"/>
                  <a:pt x="7805002" y="2097150"/>
                  <a:pt x="7796980" y="2097150"/>
                </a:cubicBezTo>
                <a:cubicBezTo>
                  <a:pt x="7791145" y="2097150"/>
                  <a:pt x="7784582" y="2090924"/>
                  <a:pt x="7784582" y="2082362"/>
                </a:cubicBezTo>
                <a:cubicBezTo>
                  <a:pt x="7784582" y="2073800"/>
                  <a:pt x="7791145" y="2067574"/>
                  <a:pt x="7796980" y="2067574"/>
                </a:cubicBezTo>
                <a:close/>
                <a:moveTo>
                  <a:pt x="7726151" y="2067574"/>
                </a:moveTo>
                <a:cubicBezTo>
                  <a:pt x="7734173" y="2067574"/>
                  <a:pt x="7740007" y="2073800"/>
                  <a:pt x="7740007" y="2082362"/>
                </a:cubicBezTo>
                <a:cubicBezTo>
                  <a:pt x="7740007" y="2090924"/>
                  <a:pt x="7734173" y="2097150"/>
                  <a:pt x="7726151" y="2097150"/>
                </a:cubicBezTo>
                <a:cubicBezTo>
                  <a:pt x="7718858" y="2097150"/>
                  <a:pt x="7713753" y="2090924"/>
                  <a:pt x="7713753" y="2082362"/>
                </a:cubicBezTo>
                <a:cubicBezTo>
                  <a:pt x="7713753" y="2073800"/>
                  <a:pt x="7718858" y="2067574"/>
                  <a:pt x="7726151" y="2067574"/>
                </a:cubicBezTo>
                <a:close/>
                <a:moveTo>
                  <a:pt x="7654337" y="2067574"/>
                </a:moveTo>
                <a:cubicBezTo>
                  <a:pt x="7662899" y="2067574"/>
                  <a:pt x="7669126" y="2073800"/>
                  <a:pt x="7669126" y="2082362"/>
                </a:cubicBezTo>
                <a:cubicBezTo>
                  <a:pt x="7669126" y="2090924"/>
                  <a:pt x="7662899" y="2097150"/>
                  <a:pt x="7654337" y="2097150"/>
                </a:cubicBezTo>
                <a:cubicBezTo>
                  <a:pt x="7645776" y="2097150"/>
                  <a:pt x="7639549" y="2090924"/>
                  <a:pt x="7639549" y="2082362"/>
                </a:cubicBezTo>
                <a:cubicBezTo>
                  <a:pt x="7639549" y="2073800"/>
                  <a:pt x="7645776" y="2067574"/>
                  <a:pt x="7654337" y="2067574"/>
                </a:cubicBezTo>
                <a:close/>
                <a:moveTo>
                  <a:pt x="7583507" y="2067574"/>
                </a:moveTo>
                <a:cubicBezTo>
                  <a:pt x="7591291" y="2067574"/>
                  <a:pt x="7598297" y="2073800"/>
                  <a:pt x="7598297" y="2082362"/>
                </a:cubicBezTo>
                <a:cubicBezTo>
                  <a:pt x="7598297" y="2090924"/>
                  <a:pt x="7591291" y="2097150"/>
                  <a:pt x="7583507" y="2097150"/>
                </a:cubicBezTo>
                <a:cubicBezTo>
                  <a:pt x="7574945" y="2097150"/>
                  <a:pt x="7568718" y="2090924"/>
                  <a:pt x="7568718" y="2082362"/>
                </a:cubicBezTo>
                <a:cubicBezTo>
                  <a:pt x="7568718" y="2073800"/>
                  <a:pt x="7574945" y="2067574"/>
                  <a:pt x="7583507" y="2067574"/>
                </a:cubicBezTo>
                <a:close/>
                <a:moveTo>
                  <a:pt x="7867811" y="1996742"/>
                </a:moveTo>
                <a:cubicBezTo>
                  <a:pt x="7875833" y="1996742"/>
                  <a:pt x="7881667" y="2002576"/>
                  <a:pt x="7881667" y="2010598"/>
                </a:cubicBezTo>
                <a:cubicBezTo>
                  <a:pt x="7881667" y="2017891"/>
                  <a:pt x="7875833" y="2022995"/>
                  <a:pt x="7867811" y="2022995"/>
                </a:cubicBezTo>
                <a:cubicBezTo>
                  <a:pt x="7861976" y="2022995"/>
                  <a:pt x="7855413" y="2017891"/>
                  <a:pt x="7855413" y="2010598"/>
                </a:cubicBezTo>
                <a:cubicBezTo>
                  <a:pt x="7855413" y="2002576"/>
                  <a:pt x="7861976" y="1996742"/>
                  <a:pt x="7867811" y="1996742"/>
                </a:cubicBezTo>
                <a:close/>
                <a:moveTo>
                  <a:pt x="7796980" y="1996742"/>
                </a:moveTo>
                <a:cubicBezTo>
                  <a:pt x="7805002" y="1996742"/>
                  <a:pt x="7810836" y="2002576"/>
                  <a:pt x="7810836" y="2010598"/>
                </a:cubicBezTo>
                <a:cubicBezTo>
                  <a:pt x="7810836" y="2017891"/>
                  <a:pt x="7805002" y="2022995"/>
                  <a:pt x="7796980" y="2022995"/>
                </a:cubicBezTo>
                <a:cubicBezTo>
                  <a:pt x="7791145" y="2022995"/>
                  <a:pt x="7784582" y="2017891"/>
                  <a:pt x="7784582" y="2010598"/>
                </a:cubicBezTo>
                <a:cubicBezTo>
                  <a:pt x="7784582" y="2002576"/>
                  <a:pt x="7791145" y="1996742"/>
                  <a:pt x="7796980" y="1996742"/>
                </a:cubicBezTo>
                <a:close/>
                <a:moveTo>
                  <a:pt x="7726151" y="1996742"/>
                </a:moveTo>
                <a:cubicBezTo>
                  <a:pt x="7734173" y="1996742"/>
                  <a:pt x="7740007" y="2002576"/>
                  <a:pt x="7740007" y="2010598"/>
                </a:cubicBezTo>
                <a:cubicBezTo>
                  <a:pt x="7740007" y="2017891"/>
                  <a:pt x="7734173" y="2022995"/>
                  <a:pt x="7726151" y="2022995"/>
                </a:cubicBezTo>
                <a:cubicBezTo>
                  <a:pt x="7718858" y="2022995"/>
                  <a:pt x="7713753" y="2017891"/>
                  <a:pt x="7713753" y="2010598"/>
                </a:cubicBezTo>
                <a:cubicBezTo>
                  <a:pt x="7713753" y="2002576"/>
                  <a:pt x="7718858" y="1996742"/>
                  <a:pt x="7726151" y="1996742"/>
                </a:cubicBezTo>
                <a:close/>
                <a:moveTo>
                  <a:pt x="7654337" y="1996742"/>
                </a:moveTo>
                <a:cubicBezTo>
                  <a:pt x="7662899" y="1996742"/>
                  <a:pt x="7669126" y="2002576"/>
                  <a:pt x="7669126" y="2010598"/>
                </a:cubicBezTo>
                <a:cubicBezTo>
                  <a:pt x="7669126" y="2017891"/>
                  <a:pt x="7662899" y="2022995"/>
                  <a:pt x="7654337" y="2022995"/>
                </a:cubicBezTo>
                <a:cubicBezTo>
                  <a:pt x="7645776" y="2022995"/>
                  <a:pt x="7639549" y="2017891"/>
                  <a:pt x="7639549" y="2010598"/>
                </a:cubicBezTo>
                <a:cubicBezTo>
                  <a:pt x="7639549" y="2002576"/>
                  <a:pt x="7645776" y="1996742"/>
                  <a:pt x="7654337" y="1996742"/>
                </a:cubicBezTo>
                <a:close/>
                <a:moveTo>
                  <a:pt x="7583507" y="1996742"/>
                </a:moveTo>
                <a:cubicBezTo>
                  <a:pt x="7591291" y="1996742"/>
                  <a:pt x="7598297" y="2002576"/>
                  <a:pt x="7598297" y="2010598"/>
                </a:cubicBezTo>
                <a:cubicBezTo>
                  <a:pt x="7598297" y="2017891"/>
                  <a:pt x="7591291" y="2022995"/>
                  <a:pt x="7583507" y="2022995"/>
                </a:cubicBezTo>
                <a:cubicBezTo>
                  <a:pt x="7574945" y="2022995"/>
                  <a:pt x="7568718" y="2017891"/>
                  <a:pt x="7568718" y="2010598"/>
                </a:cubicBezTo>
                <a:cubicBezTo>
                  <a:pt x="7568718" y="2002576"/>
                  <a:pt x="7574945" y="1996742"/>
                  <a:pt x="7583507" y="1996742"/>
                </a:cubicBezTo>
                <a:close/>
                <a:moveTo>
                  <a:pt x="7512677" y="1996742"/>
                </a:moveTo>
                <a:cubicBezTo>
                  <a:pt x="7520461" y="1996742"/>
                  <a:pt x="7527466" y="2002576"/>
                  <a:pt x="7527466" y="2010598"/>
                </a:cubicBezTo>
                <a:cubicBezTo>
                  <a:pt x="7527466" y="2017891"/>
                  <a:pt x="7520461" y="2022995"/>
                  <a:pt x="7512677" y="2022995"/>
                </a:cubicBezTo>
                <a:cubicBezTo>
                  <a:pt x="7504115" y="2022995"/>
                  <a:pt x="7497889" y="2017891"/>
                  <a:pt x="7497889" y="2010598"/>
                </a:cubicBezTo>
                <a:cubicBezTo>
                  <a:pt x="7497889" y="2002576"/>
                  <a:pt x="7504115" y="1996742"/>
                  <a:pt x="7512677" y="1996742"/>
                </a:cubicBezTo>
                <a:close/>
                <a:moveTo>
                  <a:pt x="7796980" y="1925913"/>
                </a:moveTo>
                <a:cubicBezTo>
                  <a:pt x="7805002" y="1925913"/>
                  <a:pt x="7810836" y="1931747"/>
                  <a:pt x="7810836" y="1939769"/>
                </a:cubicBezTo>
                <a:cubicBezTo>
                  <a:pt x="7810836" y="1945603"/>
                  <a:pt x="7805002" y="1952166"/>
                  <a:pt x="7796980" y="1952166"/>
                </a:cubicBezTo>
                <a:cubicBezTo>
                  <a:pt x="7791145" y="1952166"/>
                  <a:pt x="7784582" y="1945603"/>
                  <a:pt x="7784582" y="1939769"/>
                </a:cubicBezTo>
                <a:cubicBezTo>
                  <a:pt x="7784582" y="1931747"/>
                  <a:pt x="7791145" y="1925913"/>
                  <a:pt x="7796980" y="1925913"/>
                </a:cubicBezTo>
                <a:close/>
                <a:moveTo>
                  <a:pt x="7726151" y="1925913"/>
                </a:moveTo>
                <a:cubicBezTo>
                  <a:pt x="7734173" y="1925913"/>
                  <a:pt x="7740007" y="1931747"/>
                  <a:pt x="7740007" y="1939769"/>
                </a:cubicBezTo>
                <a:cubicBezTo>
                  <a:pt x="7740007" y="1945603"/>
                  <a:pt x="7734173" y="1952166"/>
                  <a:pt x="7726151" y="1952166"/>
                </a:cubicBezTo>
                <a:cubicBezTo>
                  <a:pt x="7718858" y="1952166"/>
                  <a:pt x="7713753" y="1945603"/>
                  <a:pt x="7713753" y="1939769"/>
                </a:cubicBezTo>
                <a:cubicBezTo>
                  <a:pt x="7713753" y="1931747"/>
                  <a:pt x="7718858" y="1925913"/>
                  <a:pt x="7726151" y="1925913"/>
                </a:cubicBezTo>
                <a:close/>
                <a:moveTo>
                  <a:pt x="7654337" y="1925913"/>
                </a:moveTo>
                <a:cubicBezTo>
                  <a:pt x="7662899" y="1925913"/>
                  <a:pt x="7669126" y="1931747"/>
                  <a:pt x="7669126" y="1939769"/>
                </a:cubicBezTo>
                <a:cubicBezTo>
                  <a:pt x="7669126" y="1945603"/>
                  <a:pt x="7662899" y="1952166"/>
                  <a:pt x="7654337" y="1952166"/>
                </a:cubicBezTo>
                <a:cubicBezTo>
                  <a:pt x="7645776" y="1952166"/>
                  <a:pt x="7639549" y="1945603"/>
                  <a:pt x="7639549" y="1939769"/>
                </a:cubicBezTo>
                <a:cubicBezTo>
                  <a:pt x="7639549" y="1931747"/>
                  <a:pt x="7645776" y="1925913"/>
                  <a:pt x="7654337" y="1925913"/>
                </a:cubicBezTo>
                <a:close/>
                <a:moveTo>
                  <a:pt x="7583507" y="1925913"/>
                </a:moveTo>
                <a:cubicBezTo>
                  <a:pt x="7591291" y="1925913"/>
                  <a:pt x="7598297" y="1931747"/>
                  <a:pt x="7598297" y="1939769"/>
                </a:cubicBezTo>
                <a:cubicBezTo>
                  <a:pt x="7598297" y="1945603"/>
                  <a:pt x="7591291" y="1952166"/>
                  <a:pt x="7583507" y="1952166"/>
                </a:cubicBezTo>
                <a:cubicBezTo>
                  <a:pt x="7574945" y="1952166"/>
                  <a:pt x="7568718" y="1945603"/>
                  <a:pt x="7568718" y="1939769"/>
                </a:cubicBezTo>
                <a:cubicBezTo>
                  <a:pt x="7568718" y="1931747"/>
                  <a:pt x="7574945" y="1925913"/>
                  <a:pt x="7583507" y="1925913"/>
                </a:cubicBezTo>
                <a:close/>
                <a:moveTo>
                  <a:pt x="7512677" y="1925913"/>
                </a:moveTo>
                <a:cubicBezTo>
                  <a:pt x="7520461" y="1925913"/>
                  <a:pt x="7527466" y="1931747"/>
                  <a:pt x="7527466" y="1939769"/>
                </a:cubicBezTo>
                <a:cubicBezTo>
                  <a:pt x="7527466" y="1945603"/>
                  <a:pt x="7520461" y="1952166"/>
                  <a:pt x="7512677" y="1952166"/>
                </a:cubicBezTo>
                <a:cubicBezTo>
                  <a:pt x="7504115" y="1952166"/>
                  <a:pt x="7497889" y="1945603"/>
                  <a:pt x="7497889" y="1939769"/>
                </a:cubicBezTo>
                <a:cubicBezTo>
                  <a:pt x="7497889" y="1931747"/>
                  <a:pt x="7504115" y="1925913"/>
                  <a:pt x="7512677" y="1925913"/>
                </a:cubicBezTo>
                <a:close/>
                <a:moveTo>
                  <a:pt x="7440913" y="1925913"/>
                </a:moveTo>
                <a:cubicBezTo>
                  <a:pt x="7448206" y="1925913"/>
                  <a:pt x="7453310" y="1931747"/>
                  <a:pt x="7453310" y="1939769"/>
                </a:cubicBezTo>
                <a:cubicBezTo>
                  <a:pt x="7453310" y="1945603"/>
                  <a:pt x="7448206" y="1952166"/>
                  <a:pt x="7440913" y="1952166"/>
                </a:cubicBezTo>
                <a:cubicBezTo>
                  <a:pt x="7432891" y="1952166"/>
                  <a:pt x="7427057" y="1945603"/>
                  <a:pt x="7427057" y="1939769"/>
                </a:cubicBezTo>
                <a:cubicBezTo>
                  <a:pt x="7427057" y="1931747"/>
                  <a:pt x="7432891" y="1925913"/>
                  <a:pt x="7440913" y="1925913"/>
                </a:cubicBezTo>
                <a:close/>
                <a:moveTo>
                  <a:pt x="7726151" y="1855081"/>
                </a:moveTo>
                <a:cubicBezTo>
                  <a:pt x="7734173" y="1855081"/>
                  <a:pt x="7740007" y="1860915"/>
                  <a:pt x="7740007" y="1868937"/>
                </a:cubicBezTo>
                <a:cubicBezTo>
                  <a:pt x="7740007" y="1874771"/>
                  <a:pt x="7734173" y="1881334"/>
                  <a:pt x="7726151" y="1881334"/>
                </a:cubicBezTo>
                <a:cubicBezTo>
                  <a:pt x="7718858" y="1881334"/>
                  <a:pt x="7713753" y="1874771"/>
                  <a:pt x="7713753" y="1868937"/>
                </a:cubicBezTo>
                <a:cubicBezTo>
                  <a:pt x="7713753" y="1860915"/>
                  <a:pt x="7718858" y="1855081"/>
                  <a:pt x="7726151" y="1855081"/>
                </a:cubicBezTo>
                <a:close/>
                <a:moveTo>
                  <a:pt x="7654337" y="1855081"/>
                </a:moveTo>
                <a:cubicBezTo>
                  <a:pt x="7662899" y="1855081"/>
                  <a:pt x="7669126" y="1860915"/>
                  <a:pt x="7669126" y="1868937"/>
                </a:cubicBezTo>
                <a:cubicBezTo>
                  <a:pt x="7669126" y="1874771"/>
                  <a:pt x="7662899" y="1881334"/>
                  <a:pt x="7654337" y="1881334"/>
                </a:cubicBezTo>
                <a:cubicBezTo>
                  <a:pt x="7645776" y="1881334"/>
                  <a:pt x="7639549" y="1874771"/>
                  <a:pt x="7639549" y="1868937"/>
                </a:cubicBezTo>
                <a:cubicBezTo>
                  <a:pt x="7639549" y="1860915"/>
                  <a:pt x="7645776" y="1855081"/>
                  <a:pt x="7654337" y="1855081"/>
                </a:cubicBezTo>
                <a:close/>
                <a:moveTo>
                  <a:pt x="7583507" y="1855081"/>
                </a:moveTo>
                <a:cubicBezTo>
                  <a:pt x="7591291" y="1855081"/>
                  <a:pt x="7598297" y="1860915"/>
                  <a:pt x="7598297" y="1868937"/>
                </a:cubicBezTo>
                <a:cubicBezTo>
                  <a:pt x="7598297" y="1874771"/>
                  <a:pt x="7591291" y="1881334"/>
                  <a:pt x="7583507" y="1881334"/>
                </a:cubicBezTo>
                <a:cubicBezTo>
                  <a:pt x="7574945" y="1881334"/>
                  <a:pt x="7568718" y="1874771"/>
                  <a:pt x="7568718" y="1868937"/>
                </a:cubicBezTo>
                <a:cubicBezTo>
                  <a:pt x="7568718" y="1860915"/>
                  <a:pt x="7574945" y="1855081"/>
                  <a:pt x="7583507" y="1855081"/>
                </a:cubicBezTo>
                <a:close/>
                <a:moveTo>
                  <a:pt x="7512677" y="1855081"/>
                </a:moveTo>
                <a:cubicBezTo>
                  <a:pt x="7520461" y="1855081"/>
                  <a:pt x="7527466" y="1860915"/>
                  <a:pt x="7527466" y="1868937"/>
                </a:cubicBezTo>
                <a:cubicBezTo>
                  <a:pt x="7527466" y="1874771"/>
                  <a:pt x="7520461" y="1881334"/>
                  <a:pt x="7512677" y="1881334"/>
                </a:cubicBezTo>
                <a:cubicBezTo>
                  <a:pt x="7504115" y="1881334"/>
                  <a:pt x="7497889" y="1874771"/>
                  <a:pt x="7497889" y="1868937"/>
                </a:cubicBezTo>
                <a:cubicBezTo>
                  <a:pt x="7497889" y="1860915"/>
                  <a:pt x="7504115" y="1855081"/>
                  <a:pt x="7512677" y="1855081"/>
                </a:cubicBezTo>
                <a:close/>
                <a:moveTo>
                  <a:pt x="7440913" y="1855081"/>
                </a:moveTo>
                <a:cubicBezTo>
                  <a:pt x="7446747" y="1855081"/>
                  <a:pt x="7453310" y="1860915"/>
                  <a:pt x="7453310" y="1868937"/>
                </a:cubicBezTo>
                <a:cubicBezTo>
                  <a:pt x="7453310" y="1874771"/>
                  <a:pt x="7446747" y="1881334"/>
                  <a:pt x="7440913" y="1881334"/>
                </a:cubicBezTo>
                <a:cubicBezTo>
                  <a:pt x="7432891" y="1881334"/>
                  <a:pt x="7427057" y="1874771"/>
                  <a:pt x="7427057" y="1868937"/>
                </a:cubicBezTo>
                <a:cubicBezTo>
                  <a:pt x="7427057" y="1860915"/>
                  <a:pt x="7432891" y="1855081"/>
                  <a:pt x="7440913" y="1855081"/>
                </a:cubicBezTo>
                <a:close/>
                <a:moveTo>
                  <a:pt x="7654337" y="1780878"/>
                </a:moveTo>
                <a:cubicBezTo>
                  <a:pt x="7662899" y="1780878"/>
                  <a:pt x="7669126" y="1787441"/>
                  <a:pt x="7669126" y="1793275"/>
                </a:cubicBezTo>
                <a:cubicBezTo>
                  <a:pt x="7669126" y="1801297"/>
                  <a:pt x="7662899" y="1807131"/>
                  <a:pt x="7654337" y="1807131"/>
                </a:cubicBezTo>
                <a:cubicBezTo>
                  <a:pt x="7645776" y="1807131"/>
                  <a:pt x="7639549" y="1801297"/>
                  <a:pt x="7639549" y="1793275"/>
                </a:cubicBezTo>
                <a:cubicBezTo>
                  <a:pt x="7639549" y="1787441"/>
                  <a:pt x="7645776" y="1780878"/>
                  <a:pt x="7654337" y="1780878"/>
                </a:cubicBezTo>
                <a:close/>
                <a:moveTo>
                  <a:pt x="7583507" y="1780878"/>
                </a:moveTo>
                <a:cubicBezTo>
                  <a:pt x="7591291" y="1780878"/>
                  <a:pt x="7598297" y="1787441"/>
                  <a:pt x="7598297" y="1793275"/>
                </a:cubicBezTo>
                <a:cubicBezTo>
                  <a:pt x="7598297" y="1801297"/>
                  <a:pt x="7591291" y="1807131"/>
                  <a:pt x="7583507" y="1807131"/>
                </a:cubicBezTo>
                <a:cubicBezTo>
                  <a:pt x="7574945" y="1807131"/>
                  <a:pt x="7568718" y="1801297"/>
                  <a:pt x="7568718" y="1793275"/>
                </a:cubicBezTo>
                <a:cubicBezTo>
                  <a:pt x="7568718" y="1787441"/>
                  <a:pt x="7574945" y="1780878"/>
                  <a:pt x="7583507" y="1780878"/>
                </a:cubicBezTo>
                <a:close/>
                <a:moveTo>
                  <a:pt x="7511745" y="1780878"/>
                </a:moveTo>
                <a:cubicBezTo>
                  <a:pt x="7519038" y="1780878"/>
                  <a:pt x="7524143" y="1787441"/>
                  <a:pt x="7524143" y="1793275"/>
                </a:cubicBezTo>
                <a:cubicBezTo>
                  <a:pt x="7524143" y="1801297"/>
                  <a:pt x="7519038" y="1807131"/>
                  <a:pt x="7511745" y="1807131"/>
                </a:cubicBezTo>
                <a:cubicBezTo>
                  <a:pt x="7503723" y="1807131"/>
                  <a:pt x="7497889" y="1801297"/>
                  <a:pt x="7497889" y="1793275"/>
                </a:cubicBezTo>
                <a:cubicBezTo>
                  <a:pt x="7497889" y="1787441"/>
                  <a:pt x="7503723" y="1780878"/>
                  <a:pt x="7511745" y="1780878"/>
                </a:cubicBezTo>
                <a:close/>
                <a:moveTo>
                  <a:pt x="7440913" y="1780878"/>
                </a:moveTo>
                <a:cubicBezTo>
                  <a:pt x="7446747" y="1780878"/>
                  <a:pt x="7453310" y="1787441"/>
                  <a:pt x="7453310" y="1793275"/>
                </a:cubicBezTo>
                <a:cubicBezTo>
                  <a:pt x="7453310" y="1801297"/>
                  <a:pt x="7446747" y="1807131"/>
                  <a:pt x="7440913" y="1807131"/>
                </a:cubicBezTo>
                <a:cubicBezTo>
                  <a:pt x="7432891" y="1807131"/>
                  <a:pt x="7427057" y="1801297"/>
                  <a:pt x="7427057" y="1793275"/>
                </a:cubicBezTo>
                <a:cubicBezTo>
                  <a:pt x="7427057" y="1787441"/>
                  <a:pt x="7432891" y="1780878"/>
                  <a:pt x="7440913" y="1780878"/>
                </a:cubicBezTo>
                <a:close/>
                <a:moveTo>
                  <a:pt x="7370084" y="1780878"/>
                </a:moveTo>
                <a:cubicBezTo>
                  <a:pt x="7376647" y="1780878"/>
                  <a:pt x="7382481" y="1787441"/>
                  <a:pt x="7382481" y="1793275"/>
                </a:cubicBezTo>
                <a:cubicBezTo>
                  <a:pt x="7382481" y="1801297"/>
                  <a:pt x="7376647" y="1807131"/>
                  <a:pt x="7370084" y="1807131"/>
                </a:cubicBezTo>
                <a:cubicBezTo>
                  <a:pt x="7362791" y="1807131"/>
                  <a:pt x="7356228" y="1801297"/>
                  <a:pt x="7356228" y="1793275"/>
                </a:cubicBezTo>
                <a:cubicBezTo>
                  <a:pt x="7356228" y="1787441"/>
                  <a:pt x="7362791" y="1780878"/>
                  <a:pt x="7370084" y="1780878"/>
                </a:cubicBezTo>
                <a:close/>
                <a:moveTo>
                  <a:pt x="7294422" y="1780878"/>
                </a:moveTo>
                <a:cubicBezTo>
                  <a:pt x="7302444" y="1780878"/>
                  <a:pt x="7308278" y="1787441"/>
                  <a:pt x="7308278" y="1793275"/>
                </a:cubicBezTo>
                <a:cubicBezTo>
                  <a:pt x="7308278" y="1801297"/>
                  <a:pt x="7302444" y="1807131"/>
                  <a:pt x="7294422" y="1807131"/>
                </a:cubicBezTo>
                <a:cubicBezTo>
                  <a:pt x="7288588" y="1807131"/>
                  <a:pt x="7282025" y="1801297"/>
                  <a:pt x="7282025" y="1793275"/>
                </a:cubicBezTo>
                <a:cubicBezTo>
                  <a:pt x="7282025" y="1787441"/>
                  <a:pt x="7288588" y="1780878"/>
                  <a:pt x="7294422" y="1780878"/>
                </a:cubicBezTo>
                <a:close/>
                <a:moveTo>
                  <a:pt x="7654337" y="1710049"/>
                </a:moveTo>
                <a:cubicBezTo>
                  <a:pt x="7662899" y="1710049"/>
                  <a:pt x="7669126" y="1716612"/>
                  <a:pt x="7669126" y="1722446"/>
                </a:cubicBezTo>
                <a:cubicBezTo>
                  <a:pt x="7669126" y="1730468"/>
                  <a:pt x="7662899" y="1736302"/>
                  <a:pt x="7654337" y="1736302"/>
                </a:cubicBezTo>
                <a:cubicBezTo>
                  <a:pt x="7645776" y="1736302"/>
                  <a:pt x="7639549" y="1730468"/>
                  <a:pt x="7639549" y="1722446"/>
                </a:cubicBezTo>
                <a:cubicBezTo>
                  <a:pt x="7639549" y="1716612"/>
                  <a:pt x="7645776" y="1710049"/>
                  <a:pt x="7654337" y="1710049"/>
                </a:cubicBezTo>
                <a:close/>
                <a:moveTo>
                  <a:pt x="7583507" y="1710049"/>
                </a:moveTo>
                <a:cubicBezTo>
                  <a:pt x="7591291" y="1710049"/>
                  <a:pt x="7598297" y="1716612"/>
                  <a:pt x="7598297" y="1722446"/>
                </a:cubicBezTo>
                <a:cubicBezTo>
                  <a:pt x="7598297" y="1730468"/>
                  <a:pt x="7591291" y="1736302"/>
                  <a:pt x="7583507" y="1736302"/>
                </a:cubicBezTo>
                <a:cubicBezTo>
                  <a:pt x="7574945" y="1736302"/>
                  <a:pt x="7568718" y="1730468"/>
                  <a:pt x="7568718" y="1722446"/>
                </a:cubicBezTo>
                <a:cubicBezTo>
                  <a:pt x="7568718" y="1716612"/>
                  <a:pt x="7574945" y="1710049"/>
                  <a:pt x="7583507" y="1710049"/>
                </a:cubicBezTo>
                <a:close/>
                <a:moveTo>
                  <a:pt x="7511745" y="1710049"/>
                </a:moveTo>
                <a:cubicBezTo>
                  <a:pt x="7519038" y="1710049"/>
                  <a:pt x="7524143" y="1716612"/>
                  <a:pt x="7524143" y="1722446"/>
                </a:cubicBezTo>
                <a:cubicBezTo>
                  <a:pt x="7524143" y="1730468"/>
                  <a:pt x="7519038" y="1736302"/>
                  <a:pt x="7511745" y="1736302"/>
                </a:cubicBezTo>
                <a:cubicBezTo>
                  <a:pt x="7503723" y="1736302"/>
                  <a:pt x="7497889" y="1730468"/>
                  <a:pt x="7497889" y="1722446"/>
                </a:cubicBezTo>
                <a:cubicBezTo>
                  <a:pt x="7497889" y="1716612"/>
                  <a:pt x="7503723" y="1710049"/>
                  <a:pt x="7511745" y="1710049"/>
                </a:cubicBezTo>
                <a:close/>
                <a:moveTo>
                  <a:pt x="7440913" y="1710049"/>
                </a:moveTo>
                <a:cubicBezTo>
                  <a:pt x="7446747" y="1710049"/>
                  <a:pt x="7453310" y="1716612"/>
                  <a:pt x="7453310" y="1722446"/>
                </a:cubicBezTo>
                <a:cubicBezTo>
                  <a:pt x="7453310" y="1730468"/>
                  <a:pt x="7446747" y="1736302"/>
                  <a:pt x="7440913" y="1736302"/>
                </a:cubicBezTo>
                <a:cubicBezTo>
                  <a:pt x="7432891" y="1736302"/>
                  <a:pt x="7427057" y="1730468"/>
                  <a:pt x="7427057" y="1722446"/>
                </a:cubicBezTo>
                <a:cubicBezTo>
                  <a:pt x="7427057" y="1716612"/>
                  <a:pt x="7432891" y="1710049"/>
                  <a:pt x="7440913" y="1710049"/>
                </a:cubicBezTo>
                <a:close/>
                <a:moveTo>
                  <a:pt x="7370084" y="1710049"/>
                </a:moveTo>
                <a:cubicBezTo>
                  <a:pt x="7376647" y="1710049"/>
                  <a:pt x="7382481" y="1716612"/>
                  <a:pt x="7382481" y="1722446"/>
                </a:cubicBezTo>
                <a:cubicBezTo>
                  <a:pt x="7382481" y="1730468"/>
                  <a:pt x="7376647" y="1736302"/>
                  <a:pt x="7370084" y="1736302"/>
                </a:cubicBezTo>
                <a:cubicBezTo>
                  <a:pt x="7362791" y="1736302"/>
                  <a:pt x="7356228" y="1730468"/>
                  <a:pt x="7356228" y="1722446"/>
                </a:cubicBezTo>
                <a:cubicBezTo>
                  <a:pt x="7356228" y="1716612"/>
                  <a:pt x="7362791" y="1710049"/>
                  <a:pt x="7370084" y="1710049"/>
                </a:cubicBezTo>
                <a:close/>
                <a:moveTo>
                  <a:pt x="7294422" y="1710049"/>
                </a:moveTo>
                <a:cubicBezTo>
                  <a:pt x="7302444" y="1710049"/>
                  <a:pt x="7308278" y="1716612"/>
                  <a:pt x="7308278" y="1722446"/>
                </a:cubicBezTo>
                <a:cubicBezTo>
                  <a:pt x="7308278" y="1730468"/>
                  <a:pt x="7302444" y="1736302"/>
                  <a:pt x="7294422" y="1736302"/>
                </a:cubicBezTo>
                <a:cubicBezTo>
                  <a:pt x="7288588" y="1736302"/>
                  <a:pt x="7282025" y="1730468"/>
                  <a:pt x="7282025" y="1722446"/>
                </a:cubicBezTo>
                <a:cubicBezTo>
                  <a:pt x="7282025" y="1716612"/>
                  <a:pt x="7288588" y="1710049"/>
                  <a:pt x="7294422" y="1710049"/>
                </a:cubicBezTo>
                <a:close/>
                <a:moveTo>
                  <a:pt x="7223591" y="1710049"/>
                </a:moveTo>
                <a:cubicBezTo>
                  <a:pt x="7231613" y="1710049"/>
                  <a:pt x="7237447" y="1716612"/>
                  <a:pt x="7237447" y="1722446"/>
                </a:cubicBezTo>
                <a:cubicBezTo>
                  <a:pt x="7237447" y="1730468"/>
                  <a:pt x="7231613" y="1736302"/>
                  <a:pt x="7223591" y="1736302"/>
                </a:cubicBezTo>
                <a:cubicBezTo>
                  <a:pt x="7217757" y="1736302"/>
                  <a:pt x="7211194" y="1730468"/>
                  <a:pt x="7211194" y="1722446"/>
                </a:cubicBezTo>
                <a:cubicBezTo>
                  <a:pt x="7211194" y="1716612"/>
                  <a:pt x="7217757" y="1710049"/>
                  <a:pt x="7223591" y="1710049"/>
                </a:cubicBezTo>
                <a:close/>
                <a:moveTo>
                  <a:pt x="7583507" y="1639217"/>
                </a:moveTo>
                <a:cubicBezTo>
                  <a:pt x="7591291" y="1639217"/>
                  <a:pt x="7598297" y="1643592"/>
                  <a:pt x="7598297" y="1651614"/>
                </a:cubicBezTo>
                <a:cubicBezTo>
                  <a:pt x="7598297" y="1659636"/>
                  <a:pt x="7591291" y="1665470"/>
                  <a:pt x="7583507" y="1665470"/>
                </a:cubicBezTo>
                <a:cubicBezTo>
                  <a:pt x="7574945" y="1665470"/>
                  <a:pt x="7568718" y="1659636"/>
                  <a:pt x="7568718" y="1651614"/>
                </a:cubicBezTo>
                <a:cubicBezTo>
                  <a:pt x="7568718" y="1643592"/>
                  <a:pt x="7574945" y="1639217"/>
                  <a:pt x="7583507" y="1639217"/>
                </a:cubicBezTo>
                <a:close/>
                <a:moveTo>
                  <a:pt x="7511745" y="1639217"/>
                </a:moveTo>
                <a:cubicBezTo>
                  <a:pt x="7519038" y="1639217"/>
                  <a:pt x="7524143" y="1643592"/>
                  <a:pt x="7524143" y="1651614"/>
                </a:cubicBezTo>
                <a:cubicBezTo>
                  <a:pt x="7524143" y="1659636"/>
                  <a:pt x="7519038" y="1665470"/>
                  <a:pt x="7511745" y="1665470"/>
                </a:cubicBezTo>
                <a:cubicBezTo>
                  <a:pt x="7503723" y="1665470"/>
                  <a:pt x="7497889" y="1659636"/>
                  <a:pt x="7497889" y="1651614"/>
                </a:cubicBezTo>
                <a:cubicBezTo>
                  <a:pt x="7497889" y="1643592"/>
                  <a:pt x="7503723" y="1639217"/>
                  <a:pt x="7511745" y="1639217"/>
                </a:cubicBezTo>
                <a:close/>
                <a:moveTo>
                  <a:pt x="7440913" y="1639217"/>
                </a:moveTo>
                <a:cubicBezTo>
                  <a:pt x="7446747" y="1639217"/>
                  <a:pt x="7453310" y="1643592"/>
                  <a:pt x="7453310" y="1651614"/>
                </a:cubicBezTo>
                <a:cubicBezTo>
                  <a:pt x="7453310" y="1659636"/>
                  <a:pt x="7446747" y="1665470"/>
                  <a:pt x="7440913" y="1665470"/>
                </a:cubicBezTo>
                <a:cubicBezTo>
                  <a:pt x="7432891" y="1665470"/>
                  <a:pt x="7427057" y="1659636"/>
                  <a:pt x="7427057" y="1651614"/>
                </a:cubicBezTo>
                <a:cubicBezTo>
                  <a:pt x="7427057" y="1643592"/>
                  <a:pt x="7432891" y="1639217"/>
                  <a:pt x="7440913" y="1639217"/>
                </a:cubicBezTo>
                <a:close/>
                <a:moveTo>
                  <a:pt x="7370084" y="1639217"/>
                </a:moveTo>
                <a:cubicBezTo>
                  <a:pt x="7376647" y="1639217"/>
                  <a:pt x="7382481" y="1643592"/>
                  <a:pt x="7382481" y="1651614"/>
                </a:cubicBezTo>
                <a:cubicBezTo>
                  <a:pt x="7382481" y="1659636"/>
                  <a:pt x="7376647" y="1665470"/>
                  <a:pt x="7370084" y="1665470"/>
                </a:cubicBezTo>
                <a:cubicBezTo>
                  <a:pt x="7362791" y="1665470"/>
                  <a:pt x="7356228" y="1659636"/>
                  <a:pt x="7356228" y="1651614"/>
                </a:cubicBezTo>
                <a:cubicBezTo>
                  <a:pt x="7356228" y="1643592"/>
                  <a:pt x="7362791" y="1639217"/>
                  <a:pt x="7370084" y="1639217"/>
                </a:cubicBezTo>
                <a:close/>
                <a:moveTo>
                  <a:pt x="7294422" y="1639217"/>
                </a:moveTo>
                <a:cubicBezTo>
                  <a:pt x="7302444" y="1639217"/>
                  <a:pt x="7308278" y="1643592"/>
                  <a:pt x="7308278" y="1651614"/>
                </a:cubicBezTo>
                <a:cubicBezTo>
                  <a:pt x="7308278" y="1659636"/>
                  <a:pt x="7302444" y="1665470"/>
                  <a:pt x="7294422" y="1665470"/>
                </a:cubicBezTo>
                <a:cubicBezTo>
                  <a:pt x="7288588" y="1665470"/>
                  <a:pt x="7282025" y="1659636"/>
                  <a:pt x="7282025" y="1651614"/>
                </a:cubicBezTo>
                <a:cubicBezTo>
                  <a:pt x="7282025" y="1643592"/>
                  <a:pt x="7288588" y="1639217"/>
                  <a:pt x="7294422" y="1639217"/>
                </a:cubicBezTo>
                <a:close/>
                <a:moveTo>
                  <a:pt x="7223591" y="1639217"/>
                </a:moveTo>
                <a:cubicBezTo>
                  <a:pt x="7231613" y="1639217"/>
                  <a:pt x="7237447" y="1643592"/>
                  <a:pt x="7237447" y="1651614"/>
                </a:cubicBezTo>
                <a:cubicBezTo>
                  <a:pt x="7237447" y="1659636"/>
                  <a:pt x="7231613" y="1665470"/>
                  <a:pt x="7223591" y="1665470"/>
                </a:cubicBezTo>
                <a:cubicBezTo>
                  <a:pt x="7217757" y="1665470"/>
                  <a:pt x="7211194" y="1659636"/>
                  <a:pt x="7211194" y="1651614"/>
                </a:cubicBezTo>
                <a:cubicBezTo>
                  <a:pt x="7211194" y="1643592"/>
                  <a:pt x="7217757" y="1639217"/>
                  <a:pt x="7223591" y="1639217"/>
                </a:cubicBezTo>
                <a:close/>
                <a:moveTo>
                  <a:pt x="7152761" y="1639217"/>
                </a:moveTo>
                <a:cubicBezTo>
                  <a:pt x="7160783" y="1639217"/>
                  <a:pt x="7166617" y="1643592"/>
                  <a:pt x="7166617" y="1651614"/>
                </a:cubicBezTo>
                <a:cubicBezTo>
                  <a:pt x="7166617" y="1659636"/>
                  <a:pt x="7160783" y="1665470"/>
                  <a:pt x="7152761" y="1665470"/>
                </a:cubicBezTo>
                <a:cubicBezTo>
                  <a:pt x="7144739" y="1665470"/>
                  <a:pt x="7140364" y="1659636"/>
                  <a:pt x="7140364" y="1651614"/>
                </a:cubicBezTo>
                <a:cubicBezTo>
                  <a:pt x="7140364" y="1643592"/>
                  <a:pt x="7144739" y="1639217"/>
                  <a:pt x="7152761" y="1639217"/>
                </a:cubicBezTo>
                <a:close/>
                <a:moveTo>
                  <a:pt x="7511745" y="1568388"/>
                </a:moveTo>
                <a:cubicBezTo>
                  <a:pt x="7519038" y="1568388"/>
                  <a:pt x="7524143" y="1574614"/>
                  <a:pt x="7524143" y="1583176"/>
                </a:cubicBezTo>
                <a:cubicBezTo>
                  <a:pt x="7524143" y="1591738"/>
                  <a:pt x="7519038" y="1597964"/>
                  <a:pt x="7511745" y="1597964"/>
                </a:cubicBezTo>
                <a:cubicBezTo>
                  <a:pt x="7503723" y="1597964"/>
                  <a:pt x="7497889" y="1591738"/>
                  <a:pt x="7497889" y="1583176"/>
                </a:cubicBezTo>
                <a:cubicBezTo>
                  <a:pt x="7497889" y="1574614"/>
                  <a:pt x="7503723" y="1568388"/>
                  <a:pt x="7511745" y="1568388"/>
                </a:cubicBezTo>
                <a:close/>
                <a:moveTo>
                  <a:pt x="7440913" y="1568388"/>
                </a:moveTo>
                <a:cubicBezTo>
                  <a:pt x="7446747" y="1568388"/>
                  <a:pt x="7453310" y="1574614"/>
                  <a:pt x="7453310" y="1583176"/>
                </a:cubicBezTo>
                <a:cubicBezTo>
                  <a:pt x="7453310" y="1591738"/>
                  <a:pt x="7446747" y="1597964"/>
                  <a:pt x="7440913" y="1597964"/>
                </a:cubicBezTo>
                <a:cubicBezTo>
                  <a:pt x="7432891" y="1597964"/>
                  <a:pt x="7427057" y="1591738"/>
                  <a:pt x="7427057" y="1583176"/>
                </a:cubicBezTo>
                <a:cubicBezTo>
                  <a:pt x="7427057" y="1574614"/>
                  <a:pt x="7432891" y="1568388"/>
                  <a:pt x="7440913" y="1568388"/>
                </a:cubicBezTo>
                <a:close/>
                <a:moveTo>
                  <a:pt x="7370084" y="1568388"/>
                </a:moveTo>
                <a:cubicBezTo>
                  <a:pt x="7376647" y="1568388"/>
                  <a:pt x="7382481" y="1574614"/>
                  <a:pt x="7382481" y="1583176"/>
                </a:cubicBezTo>
                <a:cubicBezTo>
                  <a:pt x="7382481" y="1591738"/>
                  <a:pt x="7376647" y="1597964"/>
                  <a:pt x="7370084" y="1597964"/>
                </a:cubicBezTo>
                <a:cubicBezTo>
                  <a:pt x="7362791" y="1597964"/>
                  <a:pt x="7356228" y="1591738"/>
                  <a:pt x="7356228" y="1583176"/>
                </a:cubicBezTo>
                <a:cubicBezTo>
                  <a:pt x="7356228" y="1574614"/>
                  <a:pt x="7362791" y="1568388"/>
                  <a:pt x="7370084" y="1568388"/>
                </a:cubicBezTo>
                <a:close/>
                <a:moveTo>
                  <a:pt x="7294422" y="1568388"/>
                </a:moveTo>
                <a:cubicBezTo>
                  <a:pt x="7302444" y="1568388"/>
                  <a:pt x="7308278" y="1574614"/>
                  <a:pt x="7308278" y="1583176"/>
                </a:cubicBezTo>
                <a:cubicBezTo>
                  <a:pt x="7308278" y="1591738"/>
                  <a:pt x="7302444" y="1597964"/>
                  <a:pt x="7294422" y="1597964"/>
                </a:cubicBezTo>
                <a:cubicBezTo>
                  <a:pt x="7288588" y="1597964"/>
                  <a:pt x="7282025" y="1591738"/>
                  <a:pt x="7282025" y="1583176"/>
                </a:cubicBezTo>
                <a:cubicBezTo>
                  <a:pt x="7282025" y="1574614"/>
                  <a:pt x="7288588" y="1568388"/>
                  <a:pt x="7294422" y="1568388"/>
                </a:cubicBezTo>
                <a:close/>
                <a:moveTo>
                  <a:pt x="7223591" y="1568388"/>
                </a:moveTo>
                <a:cubicBezTo>
                  <a:pt x="7231613" y="1568388"/>
                  <a:pt x="7237447" y="1574614"/>
                  <a:pt x="7237447" y="1583176"/>
                </a:cubicBezTo>
                <a:cubicBezTo>
                  <a:pt x="7237447" y="1591738"/>
                  <a:pt x="7231613" y="1597964"/>
                  <a:pt x="7223591" y="1597964"/>
                </a:cubicBezTo>
                <a:cubicBezTo>
                  <a:pt x="7217757" y="1597964"/>
                  <a:pt x="7211194" y="1591738"/>
                  <a:pt x="7211194" y="1583176"/>
                </a:cubicBezTo>
                <a:cubicBezTo>
                  <a:pt x="7211194" y="1574614"/>
                  <a:pt x="7217757" y="1568388"/>
                  <a:pt x="7223591" y="1568388"/>
                </a:cubicBezTo>
                <a:close/>
                <a:moveTo>
                  <a:pt x="7152761" y="1568388"/>
                </a:moveTo>
                <a:cubicBezTo>
                  <a:pt x="7160783" y="1568388"/>
                  <a:pt x="7166617" y="1572763"/>
                  <a:pt x="7166617" y="1580785"/>
                </a:cubicBezTo>
                <a:cubicBezTo>
                  <a:pt x="7166617" y="1588807"/>
                  <a:pt x="7160783" y="1594641"/>
                  <a:pt x="7152761" y="1594641"/>
                </a:cubicBezTo>
                <a:cubicBezTo>
                  <a:pt x="7144739" y="1594641"/>
                  <a:pt x="7140364" y="1588807"/>
                  <a:pt x="7140364" y="1580785"/>
                </a:cubicBezTo>
                <a:cubicBezTo>
                  <a:pt x="7140364" y="1572763"/>
                  <a:pt x="7144739" y="1568388"/>
                  <a:pt x="7152761" y="1568388"/>
                </a:cubicBezTo>
                <a:close/>
                <a:moveTo>
                  <a:pt x="7084322" y="1568388"/>
                </a:moveTo>
                <a:cubicBezTo>
                  <a:pt x="7092106" y="1568388"/>
                  <a:pt x="7099111" y="1572763"/>
                  <a:pt x="7099111" y="1580785"/>
                </a:cubicBezTo>
                <a:cubicBezTo>
                  <a:pt x="7099111" y="1588807"/>
                  <a:pt x="7092106" y="1594641"/>
                  <a:pt x="7084322" y="1594641"/>
                </a:cubicBezTo>
                <a:cubicBezTo>
                  <a:pt x="7075760" y="1594641"/>
                  <a:pt x="7069533" y="1588807"/>
                  <a:pt x="7069533" y="1580785"/>
                </a:cubicBezTo>
                <a:cubicBezTo>
                  <a:pt x="7069533" y="1572763"/>
                  <a:pt x="7075760" y="1568388"/>
                  <a:pt x="7084322" y="1568388"/>
                </a:cubicBezTo>
                <a:close/>
                <a:moveTo>
                  <a:pt x="7440913" y="1494185"/>
                </a:moveTo>
                <a:cubicBezTo>
                  <a:pt x="7446747" y="1494185"/>
                  <a:pt x="7453310" y="1500411"/>
                  <a:pt x="7453310" y="1508973"/>
                </a:cubicBezTo>
                <a:cubicBezTo>
                  <a:pt x="7453310" y="1516756"/>
                  <a:pt x="7446747" y="1523761"/>
                  <a:pt x="7440913" y="1523761"/>
                </a:cubicBezTo>
                <a:cubicBezTo>
                  <a:pt x="7432891" y="1523761"/>
                  <a:pt x="7427057" y="1516756"/>
                  <a:pt x="7427057" y="1508973"/>
                </a:cubicBezTo>
                <a:cubicBezTo>
                  <a:pt x="7427057" y="1500411"/>
                  <a:pt x="7432891" y="1494185"/>
                  <a:pt x="7440913" y="1494185"/>
                </a:cubicBezTo>
                <a:close/>
                <a:moveTo>
                  <a:pt x="7370084" y="1494185"/>
                </a:moveTo>
                <a:cubicBezTo>
                  <a:pt x="7376647" y="1494185"/>
                  <a:pt x="7382481" y="1500411"/>
                  <a:pt x="7382481" y="1508973"/>
                </a:cubicBezTo>
                <a:cubicBezTo>
                  <a:pt x="7382481" y="1516756"/>
                  <a:pt x="7376647" y="1523761"/>
                  <a:pt x="7370084" y="1523761"/>
                </a:cubicBezTo>
                <a:cubicBezTo>
                  <a:pt x="7362791" y="1523761"/>
                  <a:pt x="7356228" y="1516756"/>
                  <a:pt x="7356228" y="1508973"/>
                </a:cubicBezTo>
                <a:cubicBezTo>
                  <a:pt x="7356228" y="1500411"/>
                  <a:pt x="7362791" y="1494185"/>
                  <a:pt x="7370084" y="1494185"/>
                </a:cubicBezTo>
                <a:close/>
                <a:moveTo>
                  <a:pt x="7294422" y="1494185"/>
                </a:moveTo>
                <a:cubicBezTo>
                  <a:pt x="7302444" y="1494185"/>
                  <a:pt x="7308278" y="1500411"/>
                  <a:pt x="7308278" y="1508973"/>
                </a:cubicBezTo>
                <a:cubicBezTo>
                  <a:pt x="7308278" y="1516756"/>
                  <a:pt x="7302444" y="1523761"/>
                  <a:pt x="7294422" y="1523761"/>
                </a:cubicBezTo>
                <a:cubicBezTo>
                  <a:pt x="7288588" y="1523761"/>
                  <a:pt x="7282025" y="1516756"/>
                  <a:pt x="7282025" y="1508973"/>
                </a:cubicBezTo>
                <a:cubicBezTo>
                  <a:pt x="7282025" y="1500411"/>
                  <a:pt x="7288588" y="1494185"/>
                  <a:pt x="7294422" y="1494185"/>
                </a:cubicBezTo>
                <a:close/>
                <a:moveTo>
                  <a:pt x="7223591" y="1494185"/>
                </a:moveTo>
                <a:cubicBezTo>
                  <a:pt x="7231613" y="1494185"/>
                  <a:pt x="7237447" y="1500411"/>
                  <a:pt x="7237447" y="1508973"/>
                </a:cubicBezTo>
                <a:cubicBezTo>
                  <a:pt x="7237447" y="1516756"/>
                  <a:pt x="7231613" y="1523761"/>
                  <a:pt x="7223591" y="1523761"/>
                </a:cubicBezTo>
                <a:cubicBezTo>
                  <a:pt x="7217757" y="1523761"/>
                  <a:pt x="7211194" y="1516756"/>
                  <a:pt x="7211194" y="1508973"/>
                </a:cubicBezTo>
                <a:cubicBezTo>
                  <a:pt x="7211194" y="1500411"/>
                  <a:pt x="7217757" y="1494185"/>
                  <a:pt x="7223591" y="1494185"/>
                </a:cubicBezTo>
                <a:close/>
                <a:moveTo>
                  <a:pt x="7152761" y="1494185"/>
                </a:moveTo>
                <a:cubicBezTo>
                  <a:pt x="7160783" y="1494185"/>
                  <a:pt x="7166617" y="1500411"/>
                  <a:pt x="7166617" y="1508973"/>
                </a:cubicBezTo>
                <a:cubicBezTo>
                  <a:pt x="7166617" y="1516756"/>
                  <a:pt x="7160783" y="1523761"/>
                  <a:pt x="7152761" y="1523761"/>
                </a:cubicBezTo>
                <a:cubicBezTo>
                  <a:pt x="7144739" y="1523761"/>
                  <a:pt x="7140364" y="1516756"/>
                  <a:pt x="7140364" y="1508973"/>
                </a:cubicBezTo>
                <a:cubicBezTo>
                  <a:pt x="7140364" y="1500411"/>
                  <a:pt x="7144739" y="1494185"/>
                  <a:pt x="7152761" y="1494185"/>
                </a:cubicBezTo>
                <a:close/>
                <a:moveTo>
                  <a:pt x="7084322" y="1494185"/>
                </a:moveTo>
                <a:cubicBezTo>
                  <a:pt x="7092106" y="1494185"/>
                  <a:pt x="7099111" y="1500411"/>
                  <a:pt x="7099111" y="1508973"/>
                </a:cubicBezTo>
                <a:cubicBezTo>
                  <a:pt x="7099111" y="1516756"/>
                  <a:pt x="7092106" y="1523761"/>
                  <a:pt x="7084322" y="1523761"/>
                </a:cubicBezTo>
                <a:cubicBezTo>
                  <a:pt x="7075760" y="1523761"/>
                  <a:pt x="7069533" y="1516756"/>
                  <a:pt x="7069533" y="1508973"/>
                </a:cubicBezTo>
                <a:cubicBezTo>
                  <a:pt x="7069533" y="1500411"/>
                  <a:pt x="7075760" y="1494185"/>
                  <a:pt x="7084322" y="1494185"/>
                </a:cubicBezTo>
                <a:close/>
                <a:moveTo>
                  <a:pt x="7013492" y="1494185"/>
                </a:moveTo>
                <a:cubicBezTo>
                  <a:pt x="7021275" y="1494185"/>
                  <a:pt x="7028280" y="1500411"/>
                  <a:pt x="7028280" y="1508973"/>
                </a:cubicBezTo>
                <a:cubicBezTo>
                  <a:pt x="7028280" y="1516756"/>
                  <a:pt x="7021275" y="1523761"/>
                  <a:pt x="7013492" y="1523761"/>
                </a:cubicBezTo>
                <a:cubicBezTo>
                  <a:pt x="7004930" y="1523761"/>
                  <a:pt x="6998704" y="1516756"/>
                  <a:pt x="6998704" y="1508973"/>
                </a:cubicBezTo>
                <a:cubicBezTo>
                  <a:pt x="6998704" y="1500411"/>
                  <a:pt x="7004930" y="1494185"/>
                  <a:pt x="7013492" y="1494185"/>
                </a:cubicBezTo>
                <a:close/>
                <a:moveTo>
                  <a:pt x="6939085" y="1494185"/>
                </a:moveTo>
                <a:cubicBezTo>
                  <a:pt x="6946378" y="1494185"/>
                  <a:pt x="6950753" y="1500411"/>
                  <a:pt x="6950753" y="1508973"/>
                </a:cubicBezTo>
                <a:cubicBezTo>
                  <a:pt x="6950753" y="1516756"/>
                  <a:pt x="6946378" y="1523761"/>
                  <a:pt x="6939085" y="1523761"/>
                </a:cubicBezTo>
                <a:cubicBezTo>
                  <a:pt x="6931063" y="1523761"/>
                  <a:pt x="6924500" y="1516756"/>
                  <a:pt x="6924500" y="1508973"/>
                </a:cubicBezTo>
                <a:cubicBezTo>
                  <a:pt x="6924500" y="1500411"/>
                  <a:pt x="6931063" y="1494185"/>
                  <a:pt x="6939085" y="1494185"/>
                </a:cubicBezTo>
                <a:close/>
                <a:moveTo>
                  <a:pt x="83229" y="1426727"/>
                </a:moveTo>
                <a:cubicBezTo>
                  <a:pt x="90521" y="1426727"/>
                  <a:pt x="97085" y="1431102"/>
                  <a:pt x="97085" y="1439124"/>
                </a:cubicBezTo>
                <a:cubicBezTo>
                  <a:pt x="97085" y="1446417"/>
                  <a:pt x="90521" y="1452980"/>
                  <a:pt x="83229" y="1452980"/>
                </a:cubicBezTo>
                <a:cubicBezTo>
                  <a:pt x="76665" y="1452980"/>
                  <a:pt x="70831" y="1446417"/>
                  <a:pt x="70831" y="1439124"/>
                </a:cubicBezTo>
                <a:cubicBezTo>
                  <a:pt x="70831" y="1432561"/>
                  <a:pt x="76665" y="1426727"/>
                  <a:pt x="83229" y="1426727"/>
                </a:cubicBezTo>
                <a:close/>
                <a:moveTo>
                  <a:pt x="11993" y="1426727"/>
                </a:moveTo>
                <a:cubicBezTo>
                  <a:pt x="20237" y="1426727"/>
                  <a:pt x="26234" y="1432561"/>
                  <a:pt x="26234" y="1439124"/>
                </a:cubicBezTo>
                <a:cubicBezTo>
                  <a:pt x="26234" y="1446417"/>
                  <a:pt x="20237" y="1452980"/>
                  <a:pt x="11993" y="1452980"/>
                </a:cubicBezTo>
                <a:cubicBezTo>
                  <a:pt x="5996" y="1452980"/>
                  <a:pt x="0" y="1446417"/>
                  <a:pt x="0" y="1439124"/>
                </a:cubicBezTo>
                <a:cubicBezTo>
                  <a:pt x="0" y="1432561"/>
                  <a:pt x="5996" y="1426727"/>
                  <a:pt x="11993" y="1426727"/>
                </a:cubicBezTo>
                <a:close/>
                <a:moveTo>
                  <a:pt x="7370084" y="1423353"/>
                </a:moveTo>
                <a:cubicBezTo>
                  <a:pt x="7376647" y="1423353"/>
                  <a:pt x="7382481" y="1429580"/>
                  <a:pt x="7382481" y="1438142"/>
                </a:cubicBezTo>
                <a:cubicBezTo>
                  <a:pt x="7382481" y="1445926"/>
                  <a:pt x="7376647" y="1452931"/>
                  <a:pt x="7370084" y="1452931"/>
                </a:cubicBezTo>
                <a:cubicBezTo>
                  <a:pt x="7362791" y="1452931"/>
                  <a:pt x="7356228" y="1445926"/>
                  <a:pt x="7356228" y="1438142"/>
                </a:cubicBezTo>
                <a:cubicBezTo>
                  <a:pt x="7356228" y="1429580"/>
                  <a:pt x="7362791" y="1423353"/>
                  <a:pt x="7370084" y="1423353"/>
                </a:cubicBezTo>
                <a:close/>
                <a:moveTo>
                  <a:pt x="7294422" y="1423353"/>
                </a:moveTo>
                <a:cubicBezTo>
                  <a:pt x="7302444" y="1423353"/>
                  <a:pt x="7308278" y="1429580"/>
                  <a:pt x="7308278" y="1438142"/>
                </a:cubicBezTo>
                <a:cubicBezTo>
                  <a:pt x="7308278" y="1445926"/>
                  <a:pt x="7302444" y="1452931"/>
                  <a:pt x="7294422" y="1452931"/>
                </a:cubicBezTo>
                <a:cubicBezTo>
                  <a:pt x="7288588" y="1452931"/>
                  <a:pt x="7282025" y="1445926"/>
                  <a:pt x="7282025" y="1438142"/>
                </a:cubicBezTo>
                <a:cubicBezTo>
                  <a:pt x="7282025" y="1429580"/>
                  <a:pt x="7288588" y="1423353"/>
                  <a:pt x="7294422" y="1423353"/>
                </a:cubicBezTo>
                <a:close/>
                <a:moveTo>
                  <a:pt x="7223591" y="1423353"/>
                </a:moveTo>
                <a:cubicBezTo>
                  <a:pt x="7231613" y="1423353"/>
                  <a:pt x="7237447" y="1429580"/>
                  <a:pt x="7237447" y="1438142"/>
                </a:cubicBezTo>
                <a:cubicBezTo>
                  <a:pt x="7237447" y="1445926"/>
                  <a:pt x="7231613" y="1452931"/>
                  <a:pt x="7223591" y="1452931"/>
                </a:cubicBezTo>
                <a:cubicBezTo>
                  <a:pt x="7217757" y="1452931"/>
                  <a:pt x="7211194" y="1445926"/>
                  <a:pt x="7211194" y="1438142"/>
                </a:cubicBezTo>
                <a:cubicBezTo>
                  <a:pt x="7211194" y="1429580"/>
                  <a:pt x="7215569" y="1423353"/>
                  <a:pt x="7223591" y="1423353"/>
                </a:cubicBezTo>
                <a:close/>
                <a:moveTo>
                  <a:pt x="7155152" y="1423353"/>
                </a:moveTo>
                <a:cubicBezTo>
                  <a:pt x="7163714" y="1423353"/>
                  <a:pt x="7169940" y="1429580"/>
                  <a:pt x="7169940" y="1438142"/>
                </a:cubicBezTo>
                <a:cubicBezTo>
                  <a:pt x="7169940" y="1445926"/>
                  <a:pt x="7163714" y="1452931"/>
                  <a:pt x="7155152" y="1452931"/>
                </a:cubicBezTo>
                <a:cubicBezTo>
                  <a:pt x="7146590" y="1452931"/>
                  <a:pt x="7141920" y="1445926"/>
                  <a:pt x="7141920" y="1438142"/>
                </a:cubicBezTo>
                <a:cubicBezTo>
                  <a:pt x="7140364" y="1429580"/>
                  <a:pt x="7146590" y="1423353"/>
                  <a:pt x="7155152" y="1423353"/>
                </a:cubicBezTo>
                <a:close/>
                <a:moveTo>
                  <a:pt x="7084322" y="1423353"/>
                </a:moveTo>
                <a:cubicBezTo>
                  <a:pt x="7092106" y="1423353"/>
                  <a:pt x="7099111" y="1429580"/>
                  <a:pt x="7099111" y="1438142"/>
                </a:cubicBezTo>
                <a:cubicBezTo>
                  <a:pt x="7099111" y="1445926"/>
                  <a:pt x="7092106" y="1452931"/>
                  <a:pt x="7084322" y="1452931"/>
                </a:cubicBezTo>
                <a:cubicBezTo>
                  <a:pt x="7075760" y="1452931"/>
                  <a:pt x="7069533" y="1445926"/>
                  <a:pt x="7069533" y="1438142"/>
                </a:cubicBezTo>
                <a:cubicBezTo>
                  <a:pt x="7069533" y="1429580"/>
                  <a:pt x="7075760" y="1423353"/>
                  <a:pt x="7084322" y="1423353"/>
                </a:cubicBezTo>
                <a:close/>
                <a:moveTo>
                  <a:pt x="7013492" y="1423353"/>
                </a:moveTo>
                <a:cubicBezTo>
                  <a:pt x="7021275" y="1423353"/>
                  <a:pt x="7028280" y="1429580"/>
                  <a:pt x="7028280" y="1438142"/>
                </a:cubicBezTo>
                <a:cubicBezTo>
                  <a:pt x="7028280" y="1445926"/>
                  <a:pt x="7021275" y="1452931"/>
                  <a:pt x="7013492" y="1452931"/>
                </a:cubicBezTo>
                <a:cubicBezTo>
                  <a:pt x="7004930" y="1452931"/>
                  <a:pt x="6998704" y="1445926"/>
                  <a:pt x="6998704" y="1438142"/>
                </a:cubicBezTo>
                <a:cubicBezTo>
                  <a:pt x="6998704" y="1429580"/>
                  <a:pt x="7004930" y="1423353"/>
                  <a:pt x="7013492" y="1423353"/>
                </a:cubicBezTo>
                <a:close/>
                <a:moveTo>
                  <a:pt x="6939085" y="1423353"/>
                </a:moveTo>
                <a:cubicBezTo>
                  <a:pt x="6946378" y="1423353"/>
                  <a:pt x="6950753" y="1429580"/>
                  <a:pt x="6950753" y="1438142"/>
                </a:cubicBezTo>
                <a:cubicBezTo>
                  <a:pt x="6950753" y="1445926"/>
                  <a:pt x="6946378" y="1452931"/>
                  <a:pt x="6939085" y="1452931"/>
                </a:cubicBezTo>
                <a:cubicBezTo>
                  <a:pt x="6931063" y="1452931"/>
                  <a:pt x="6924500" y="1445926"/>
                  <a:pt x="6924500" y="1438142"/>
                </a:cubicBezTo>
                <a:cubicBezTo>
                  <a:pt x="6924500" y="1429580"/>
                  <a:pt x="6931063" y="1423353"/>
                  <a:pt x="6939085" y="1423353"/>
                </a:cubicBezTo>
                <a:close/>
                <a:moveTo>
                  <a:pt x="6867525" y="1423353"/>
                </a:moveTo>
                <a:cubicBezTo>
                  <a:pt x="6874088" y="1423353"/>
                  <a:pt x="6879922" y="1429580"/>
                  <a:pt x="6879922" y="1438142"/>
                </a:cubicBezTo>
                <a:cubicBezTo>
                  <a:pt x="6879922" y="1445926"/>
                  <a:pt x="6874088" y="1452931"/>
                  <a:pt x="6867525" y="1452931"/>
                </a:cubicBezTo>
                <a:cubicBezTo>
                  <a:pt x="6860232" y="1452931"/>
                  <a:pt x="6853669" y="1445926"/>
                  <a:pt x="6853669" y="1438142"/>
                </a:cubicBezTo>
                <a:cubicBezTo>
                  <a:pt x="6853669" y="1429580"/>
                  <a:pt x="6860232" y="1423353"/>
                  <a:pt x="6867525" y="1423353"/>
                </a:cubicBezTo>
                <a:close/>
                <a:moveTo>
                  <a:pt x="6796696" y="1423353"/>
                </a:moveTo>
                <a:cubicBezTo>
                  <a:pt x="6803259" y="1423353"/>
                  <a:pt x="6809093" y="1429580"/>
                  <a:pt x="6809093" y="1438142"/>
                </a:cubicBezTo>
                <a:cubicBezTo>
                  <a:pt x="6809093" y="1445926"/>
                  <a:pt x="6803259" y="1452931"/>
                  <a:pt x="6796696" y="1452931"/>
                </a:cubicBezTo>
                <a:cubicBezTo>
                  <a:pt x="6789403" y="1452931"/>
                  <a:pt x="6782840" y="1445926"/>
                  <a:pt x="6782840" y="1438142"/>
                </a:cubicBezTo>
                <a:cubicBezTo>
                  <a:pt x="6782840" y="1429580"/>
                  <a:pt x="6789403" y="1423353"/>
                  <a:pt x="6796696" y="1423353"/>
                </a:cubicBezTo>
                <a:close/>
                <a:moveTo>
                  <a:pt x="155518" y="1355896"/>
                </a:moveTo>
                <a:cubicBezTo>
                  <a:pt x="161352" y="1355896"/>
                  <a:pt x="167916" y="1360271"/>
                  <a:pt x="167916" y="1368293"/>
                </a:cubicBezTo>
                <a:cubicBezTo>
                  <a:pt x="167916" y="1375586"/>
                  <a:pt x="161352" y="1382149"/>
                  <a:pt x="155518" y="1382149"/>
                </a:cubicBezTo>
                <a:cubicBezTo>
                  <a:pt x="147496" y="1382149"/>
                  <a:pt x="141662" y="1375586"/>
                  <a:pt x="141662" y="1368293"/>
                </a:cubicBezTo>
                <a:cubicBezTo>
                  <a:pt x="141662" y="1360271"/>
                  <a:pt x="147496" y="1355896"/>
                  <a:pt x="155518" y="1355896"/>
                </a:cubicBezTo>
                <a:close/>
                <a:moveTo>
                  <a:pt x="83230" y="1355896"/>
                </a:moveTo>
                <a:cubicBezTo>
                  <a:pt x="90523" y="1355896"/>
                  <a:pt x="97086" y="1360271"/>
                  <a:pt x="97086" y="1368293"/>
                </a:cubicBezTo>
                <a:cubicBezTo>
                  <a:pt x="97086" y="1375586"/>
                  <a:pt x="90523" y="1382149"/>
                  <a:pt x="83230" y="1382149"/>
                </a:cubicBezTo>
                <a:cubicBezTo>
                  <a:pt x="76667" y="1382149"/>
                  <a:pt x="70832" y="1375586"/>
                  <a:pt x="70832" y="1368293"/>
                </a:cubicBezTo>
                <a:cubicBezTo>
                  <a:pt x="70832" y="1360271"/>
                  <a:pt x="76667" y="1355896"/>
                  <a:pt x="83230" y="1355896"/>
                </a:cubicBezTo>
                <a:close/>
                <a:moveTo>
                  <a:pt x="11994" y="1355896"/>
                </a:moveTo>
                <a:cubicBezTo>
                  <a:pt x="20239" y="1355896"/>
                  <a:pt x="26235" y="1360271"/>
                  <a:pt x="26235" y="1368293"/>
                </a:cubicBezTo>
                <a:cubicBezTo>
                  <a:pt x="26235" y="1375586"/>
                  <a:pt x="20239" y="1382149"/>
                  <a:pt x="11994" y="1382149"/>
                </a:cubicBezTo>
                <a:cubicBezTo>
                  <a:pt x="5998" y="1382149"/>
                  <a:pt x="2" y="1375586"/>
                  <a:pt x="2" y="1368293"/>
                </a:cubicBezTo>
                <a:cubicBezTo>
                  <a:pt x="2" y="1360271"/>
                  <a:pt x="5998" y="1355896"/>
                  <a:pt x="11994" y="1355896"/>
                </a:cubicBezTo>
                <a:close/>
                <a:moveTo>
                  <a:pt x="7294422" y="1352524"/>
                </a:moveTo>
                <a:cubicBezTo>
                  <a:pt x="7302444" y="1352524"/>
                  <a:pt x="7308278" y="1359087"/>
                  <a:pt x="7308278" y="1367109"/>
                </a:cubicBezTo>
                <a:cubicBezTo>
                  <a:pt x="7308278" y="1374402"/>
                  <a:pt x="7302444" y="1378777"/>
                  <a:pt x="7294422" y="1378777"/>
                </a:cubicBezTo>
                <a:cubicBezTo>
                  <a:pt x="7288588" y="1378777"/>
                  <a:pt x="7282025" y="1374402"/>
                  <a:pt x="7282025" y="1367109"/>
                </a:cubicBezTo>
                <a:cubicBezTo>
                  <a:pt x="7282025" y="1359087"/>
                  <a:pt x="7288588" y="1352524"/>
                  <a:pt x="7294422" y="1352524"/>
                </a:cubicBezTo>
                <a:close/>
                <a:moveTo>
                  <a:pt x="7223591" y="1352524"/>
                </a:moveTo>
                <a:cubicBezTo>
                  <a:pt x="7231613" y="1352524"/>
                  <a:pt x="7237447" y="1359087"/>
                  <a:pt x="7237447" y="1367109"/>
                </a:cubicBezTo>
                <a:cubicBezTo>
                  <a:pt x="7237447" y="1374402"/>
                  <a:pt x="7231613" y="1378777"/>
                  <a:pt x="7223591" y="1378777"/>
                </a:cubicBezTo>
                <a:cubicBezTo>
                  <a:pt x="7215569" y="1378777"/>
                  <a:pt x="7211194" y="1374402"/>
                  <a:pt x="7211194" y="1367109"/>
                </a:cubicBezTo>
                <a:cubicBezTo>
                  <a:pt x="7211194" y="1359087"/>
                  <a:pt x="7215569" y="1352524"/>
                  <a:pt x="7223591" y="1352524"/>
                </a:cubicBezTo>
                <a:close/>
                <a:moveTo>
                  <a:pt x="7155152" y="1352524"/>
                </a:moveTo>
                <a:cubicBezTo>
                  <a:pt x="7163714" y="1352524"/>
                  <a:pt x="7169940" y="1359087"/>
                  <a:pt x="7169940" y="1367109"/>
                </a:cubicBezTo>
                <a:cubicBezTo>
                  <a:pt x="7169940" y="1374402"/>
                  <a:pt x="7163714" y="1378777"/>
                  <a:pt x="7155152" y="1378777"/>
                </a:cubicBezTo>
                <a:cubicBezTo>
                  <a:pt x="7146590" y="1378777"/>
                  <a:pt x="7140364" y="1374402"/>
                  <a:pt x="7140364" y="1367109"/>
                </a:cubicBezTo>
                <a:cubicBezTo>
                  <a:pt x="7140364" y="1359087"/>
                  <a:pt x="7146590" y="1352524"/>
                  <a:pt x="7155152" y="1352524"/>
                </a:cubicBezTo>
                <a:close/>
                <a:moveTo>
                  <a:pt x="7084322" y="1352524"/>
                </a:moveTo>
                <a:cubicBezTo>
                  <a:pt x="7092106" y="1352524"/>
                  <a:pt x="7099111" y="1359087"/>
                  <a:pt x="7099111" y="1367109"/>
                </a:cubicBezTo>
                <a:cubicBezTo>
                  <a:pt x="7099111" y="1374402"/>
                  <a:pt x="7092106" y="1378777"/>
                  <a:pt x="7084322" y="1378777"/>
                </a:cubicBezTo>
                <a:cubicBezTo>
                  <a:pt x="7075760" y="1378777"/>
                  <a:pt x="7069533" y="1374402"/>
                  <a:pt x="7069533" y="1367109"/>
                </a:cubicBezTo>
                <a:cubicBezTo>
                  <a:pt x="7069533" y="1359087"/>
                  <a:pt x="7075760" y="1352524"/>
                  <a:pt x="7084322" y="1352524"/>
                </a:cubicBezTo>
                <a:close/>
                <a:moveTo>
                  <a:pt x="7013492" y="1352524"/>
                </a:moveTo>
                <a:cubicBezTo>
                  <a:pt x="7021275" y="1352524"/>
                  <a:pt x="7028280" y="1359087"/>
                  <a:pt x="7028280" y="1367109"/>
                </a:cubicBezTo>
                <a:cubicBezTo>
                  <a:pt x="7028280" y="1374402"/>
                  <a:pt x="7021275" y="1378777"/>
                  <a:pt x="7013492" y="1378777"/>
                </a:cubicBezTo>
                <a:cubicBezTo>
                  <a:pt x="7004930" y="1378777"/>
                  <a:pt x="6998704" y="1374402"/>
                  <a:pt x="6998704" y="1367109"/>
                </a:cubicBezTo>
                <a:cubicBezTo>
                  <a:pt x="6998704" y="1359087"/>
                  <a:pt x="7004930" y="1352524"/>
                  <a:pt x="7013492" y="1352524"/>
                </a:cubicBezTo>
                <a:close/>
                <a:moveTo>
                  <a:pt x="6939085" y="1352524"/>
                </a:moveTo>
                <a:cubicBezTo>
                  <a:pt x="6946378" y="1352524"/>
                  <a:pt x="6950753" y="1359354"/>
                  <a:pt x="6950753" y="1367701"/>
                </a:cubicBezTo>
                <a:cubicBezTo>
                  <a:pt x="6950753" y="1375290"/>
                  <a:pt x="6946378" y="1382120"/>
                  <a:pt x="6939085" y="1382120"/>
                </a:cubicBezTo>
                <a:cubicBezTo>
                  <a:pt x="6931063" y="1382120"/>
                  <a:pt x="6924500" y="1375290"/>
                  <a:pt x="6924500" y="1367701"/>
                </a:cubicBezTo>
                <a:cubicBezTo>
                  <a:pt x="6924500" y="1359354"/>
                  <a:pt x="6931063" y="1352524"/>
                  <a:pt x="6939085" y="1352524"/>
                </a:cubicBezTo>
                <a:close/>
                <a:moveTo>
                  <a:pt x="6867525" y="1352524"/>
                </a:moveTo>
                <a:cubicBezTo>
                  <a:pt x="6874088" y="1352524"/>
                  <a:pt x="6879922" y="1359354"/>
                  <a:pt x="6879922" y="1367701"/>
                </a:cubicBezTo>
                <a:cubicBezTo>
                  <a:pt x="6879922" y="1375290"/>
                  <a:pt x="6874088" y="1382120"/>
                  <a:pt x="6867525" y="1382120"/>
                </a:cubicBezTo>
                <a:cubicBezTo>
                  <a:pt x="6860232" y="1382120"/>
                  <a:pt x="6853669" y="1375290"/>
                  <a:pt x="6853669" y="1367701"/>
                </a:cubicBezTo>
                <a:cubicBezTo>
                  <a:pt x="6853669" y="1359354"/>
                  <a:pt x="6860232" y="1352524"/>
                  <a:pt x="6867525" y="1352524"/>
                </a:cubicBezTo>
                <a:close/>
                <a:moveTo>
                  <a:pt x="6796696" y="1352524"/>
                </a:moveTo>
                <a:cubicBezTo>
                  <a:pt x="6803259" y="1352524"/>
                  <a:pt x="6809093" y="1359354"/>
                  <a:pt x="6809093" y="1367701"/>
                </a:cubicBezTo>
                <a:cubicBezTo>
                  <a:pt x="6809093" y="1375290"/>
                  <a:pt x="6803259" y="1382120"/>
                  <a:pt x="6796696" y="1382120"/>
                </a:cubicBezTo>
                <a:cubicBezTo>
                  <a:pt x="6789403" y="1382120"/>
                  <a:pt x="6782840" y="1375290"/>
                  <a:pt x="6782840" y="1367701"/>
                </a:cubicBezTo>
                <a:cubicBezTo>
                  <a:pt x="6782840" y="1359354"/>
                  <a:pt x="6789403" y="1352524"/>
                  <a:pt x="6796696" y="1352524"/>
                </a:cubicBezTo>
                <a:close/>
                <a:moveTo>
                  <a:pt x="6724405" y="1352524"/>
                </a:moveTo>
                <a:cubicBezTo>
                  <a:pt x="6732427" y="1352524"/>
                  <a:pt x="6738261" y="1359354"/>
                  <a:pt x="6738261" y="1367701"/>
                </a:cubicBezTo>
                <a:cubicBezTo>
                  <a:pt x="6738261" y="1375290"/>
                  <a:pt x="6732427" y="1382120"/>
                  <a:pt x="6724405" y="1382120"/>
                </a:cubicBezTo>
                <a:cubicBezTo>
                  <a:pt x="6718571" y="1382120"/>
                  <a:pt x="6712008" y="1375290"/>
                  <a:pt x="6712008" y="1367701"/>
                </a:cubicBezTo>
                <a:cubicBezTo>
                  <a:pt x="6712008" y="1359354"/>
                  <a:pt x="6718571" y="1352524"/>
                  <a:pt x="6724405" y="1352524"/>
                </a:cubicBezTo>
                <a:close/>
                <a:moveTo>
                  <a:pt x="6653576" y="1352524"/>
                </a:moveTo>
                <a:cubicBezTo>
                  <a:pt x="6660869" y="1352524"/>
                  <a:pt x="6667432" y="1359354"/>
                  <a:pt x="6667432" y="1367701"/>
                </a:cubicBezTo>
                <a:cubicBezTo>
                  <a:pt x="6667432" y="1375290"/>
                  <a:pt x="6660869" y="1382120"/>
                  <a:pt x="6653576" y="1382120"/>
                </a:cubicBezTo>
                <a:cubicBezTo>
                  <a:pt x="6647013" y="1382120"/>
                  <a:pt x="6641179" y="1375290"/>
                  <a:pt x="6641179" y="1367701"/>
                </a:cubicBezTo>
                <a:cubicBezTo>
                  <a:pt x="6641179" y="1359354"/>
                  <a:pt x="6647013" y="1352524"/>
                  <a:pt x="6653576" y="1352524"/>
                </a:cubicBezTo>
                <a:close/>
                <a:moveTo>
                  <a:pt x="7223591" y="1281693"/>
                </a:moveTo>
                <a:cubicBezTo>
                  <a:pt x="7231613" y="1281693"/>
                  <a:pt x="7237447" y="1288256"/>
                  <a:pt x="7237447" y="1295549"/>
                </a:cubicBezTo>
                <a:cubicBezTo>
                  <a:pt x="7237447" y="1302112"/>
                  <a:pt x="7231613" y="1307946"/>
                  <a:pt x="7223591" y="1307946"/>
                </a:cubicBezTo>
                <a:cubicBezTo>
                  <a:pt x="7215569" y="1307946"/>
                  <a:pt x="7211194" y="1302112"/>
                  <a:pt x="7211194" y="1295549"/>
                </a:cubicBezTo>
                <a:cubicBezTo>
                  <a:pt x="7211194" y="1288256"/>
                  <a:pt x="7215569" y="1281693"/>
                  <a:pt x="7223591" y="1281693"/>
                </a:cubicBezTo>
                <a:close/>
                <a:moveTo>
                  <a:pt x="7155152" y="1281693"/>
                </a:moveTo>
                <a:cubicBezTo>
                  <a:pt x="7163714" y="1281693"/>
                  <a:pt x="7169940" y="1288256"/>
                  <a:pt x="7169940" y="1295549"/>
                </a:cubicBezTo>
                <a:cubicBezTo>
                  <a:pt x="7169940" y="1302112"/>
                  <a:pt x="7163714" y="1307946"/>
                  <a:pt x="7155152" y="1307946"/>
                </a:cubicBezTo>
                <a:cubicBezTo>
                  <a:pt x="7146590" y="1307946"/>
                  <a:pt x="7140364" y="1302112"/>
                  <a:pt x="7140364" y="1295549"/>
                </a:cubicBezTo>
                <a:cubicBezTo>
                  <a:pt x="7140364" y="1288256"/>
                  <a:pt x="7146590" y="1281693"/>
                  <a:pt x="7155152" y="1281693"/>
                </a:cubicBezTo>
                <a:close/>
                <a:moveTo>
                  <a:pt x="7084322" y="1281693"/>
                </a:moveTo>
                <a:cubicBezTo>
                  <a:pt x="7092106" y="1281693"/>
                  <a:pt x="7099111" y="1288256"/>
                  <a:pt x="7099111" y="1295549"/>
                </a:cubicBezTo>
                <a:cubicBezTo>
                  <a:pt x="7099111" y="1302112"/>
                  <a:pt x="7092106" y="1307946"/>
                  <a:pt x="7084322" y="1307946"/>
                </a:cubicBezTo>
                <a:cubicBezTo>
                  <a:pt x="7075760" y="1307946"/>
                  <a:pt x="7069533" y="1303571"/>
                  <a:pt x="7069533" y="1295549"/>
                </a:cubicBezTo>
                <a:cubicBezTo>
                  <a:pt x="7069533" y="1288256"/>
                  <a:pt x="7075760" y="1281693"/>
                  <a:pt x="7084322" y="1281693"/>
                </a:cubicBezTo>
                <a:close/>
                <a:moveTo>
                  <a:pt x="7013492" y="1281693"/>
                </a:moveTo>
                <a:cubicBezTo>
                  <a:pt x="7021275" y="1281693"/>
                  <a:pt x="7028280" y="1288256"/>
                  <a:pt x="7028280" y="1295549"/>
                </a:cubicBezTo>
                <a:cubicBezTo>
                  <a:pt x="7028280" y="1303571"/>
                  <a:pt x="7021275" y="1307946"/>
                  <a:pt x="7013492" y="1307946"/>
                </a:cubicBezTo>
                <a:cubicBezTo>
                  <a:pt x="7004930" y="1307946"/>
                  <a:pt x="6998704" y="1303571"/>
                  <a:pt x="6998704" y="1295549"/>
                </a:cubicBezTo>
                <a:cubicBezTo>
                  <a:pt x="6998704" y="1288256"/>
                  <a:pt x="7004930" y="1281693"/>
                  <a:pt x="7013492" y="1281693"/>
                </a:cubicBezTo>
                <a:close/>
                <a:moveTo>
                  <a:pt x="6939085" y="1281693"/>
                </a:moveTo>
                <a:cubicBezTo>
                  <a:pt x="6946378" y="1281693"/>
                  <a:pt x="6950753" y="1288256"/>
                  <a:pt x="6950753" y="1295549"/>
                </a:cubicBezTo>
                <a:cubicBezTo>
                  <a:pt x="6950753" y="1303571"/>
                  <a:pt x="6946378" y="1307946"/>
                  <a:pt x="6939085" y="1307946"/>
                </a:cubicBezTo>
                <a:cubicBezTo>
                  <a:pt x="6931063" y="1307946"/>
                  <a:pt x="6924500" y="1303571"/>
                  <a:pt x="6924500" y="1295549"/>
                </a:cubicBezTo>
                <a:cubicBezTo>
                  <a:pt x="6924500" y="1288256"/>
                  <a:pt x="6931063" y="1281693"/>
                  <a:pt x="6939085" y="1281693"/>
                </a:cubicBezTo>
                <a:close/>
                <a:moveTo>
                  <a:pt x="6867525" y="1281693"/>
                </a:moveTo>
                <a:cubicBezTo>
                  <a:pt x="6874088" y="1281693"/>
                  <a:pt x="6879922" y="1288256"/>
                  <a:pt x="6879922" y="1295549"/>
                </a:cubicBezTo>
                <a:cubicBezTo>
                  <a:pt x="6879922" y="1303571"/>
                  <a:pt x="6874088" y="1307946"/>
                  <a:pt x="6867525" y="1307946"/>
                </a:cubicBezTo>
                <a:cubicBezTo>
                  <a:pt x="6860232" y="1307946"/>
                  <a:pt x="6853669" y="1303571"/>
                  <a:pt x="6853669" y="1295549"/>
                </a:cubicBezTo>
                <a:cubicBezTo>
                  <a:pt x="6853669" y="1288256"/>
                  <a:pt x="6860232" y="1281693"/>
                  <a:pt x="6867525" y="1281693"/>
                </a:cubicBezTo>
                <a:close/>
                <a:moveTo>
                  <a:pt x="6796696" y="1281693"/>
                </a:moveTo>
                <a:cubicBezTo>
                  <a:pt x="6803259" y="1281693"/>
                  <a:pt x="6809093" y="1288256"/>
                  <a:pt x="6809093" y="1295549"/>
                </a:cubicBezTo>
                <a:cubicBezTo>
                  <a:pt x="6809093" y="1303571"/>
                  <a:pt x="6803259" y="1307946"/>
                  <a:pt x="6796696" y="1307946"/>
                </a:cubicBezTo>
                <a:cubicBezTo>
                  <a:pt x="6789403" y="1307946"/>
                  <a:pt x="6782840" y="1303571"/>
                  <a:pt x="6782840" y="1295549"/>
                </a:cubicBezTo>
                <a:cubicBezTo>
                  <a:pt x="6782840" y="1288256"/>
                  <a:pt x="6789403" y="1281693"/>
                  <a:pt x="6796696" y="1281693"/>
                </a:cubicBezTo>
                <a:close/>
                <a:moveTo>
                  <a:pt x="6724405" y="1281693"/>
                </a:moveTo>
                <a:cubicBezTo>
                  <a:pt x="6732427" y="1281693"/>
                  <a:pt x="6738261" y="1288256"/>
                  <a:pt x="6738261" y="1295549"/>
                </a:cubicBezTo>
                <a:cubicBezTo>
                  <a:pt x="6738261" y="1303571"/>
                  <a:pt x="6732427" y="1307946"/>
                  <a:pt x="6724405" y="1307946"/>
                </a:cubicBezTo>
                <a:cubicBezTo>
                  <a:pt x="6718571" y="1307946"/>
                  <a:pt x="6712008" y="1303571"/>
                  <a:pt x="6712008" y="1295549"/>
                </a:cubicBezTo>
                <a:cubicBezTo>
                  <a:pt x="6712008" y="1288256"/>
                  <a:pt x="6718571" y="1281693"/>
                  <a:pt x="6724405" y="1281693"/>
                </a:cubicBezTo>
                <a:close/>
                <a:moveTo>
                  <a:pt x="6653576" y="1281693"/>
                </a:moveTo>
                <a:cubicBezTo>
                  <a:pt x="6660869" y="1281693"/>
                  <a:pt x="6667432" y="1288256"/>
                  <a:pt x="6667432" y="1295549"/>
                </a:cubicBezTo>
                <a:cubicBezTo>
                  <a:pt x="6667432" y="1303571"/>
                  <a:pt x="6660869" y="1307946"/>
                  <a:pt x="6653576" y="1307946"/>
                </a:cubicBezTo>
                <a:cubicBezTo>
                  <a:pt x="6647013" y="1307946"/>
                  <a:pt x="6641179" y="1303571"/>
                  <a:pt x="6641179" y="1295549"/>
                </a:cubicBezTo>
                <a:cubicBezTo>
                  <a:pt x="6641179" y="1288256"/>
                  <a:pt x="6647013" y="1281693"/>
                  <a:pt x="6653576" y="1281693"/>
                </a:cubicBezTo>
                <a:close/>
                <a:moveTo>
                  <a:pt x="6582745" y="1281693"/>
                </a:moveTo>
                <a:cubicBezTo>
                  <a:pt x="6590038" y="1281693"/>
                  <a:pt x="6596601" y="1288256"/>
                  <a:pt x="6596601" y="1295549"/>
                </a:cubicBezTo>
                <a:cubicBezTo>
                  <a:pt x="6596601" y="1303571"/>
                  <a:pt x="6590038" y="1307946"/>
                  <a:pt x="6582745" y="1307946"/>
                </a:cubicBezTo>
                <a:cubicBezTo>
                  <a:pt x="6574723" y="1307946"/>
                  <a:pt x="6570348" y="1303571"/>
                  <a:pt x="6570348" y="1295549"/>
                </a:cubicBezTo>
                <a:cubicBezTo>
                  <a:pt x="6570348" y="1288256"/>
                  <a:pt x="6574723" y="1281693"/>
                  <a:pt x="6582745" y="1281693"/>
                </a:cubicBezTo>
                <a:close/>
                <a:moveTo>
                  <a:pt x="6510933" y="1281693"/>
                </a:moveTo>
                <a:cubicBezTo>
                  <a:pt x="6518717" y="1281693"/>
                  <a:pt x="6525722" y="1288256"/>
                  <a:pt x="6525722" y="1295549"/>
                </a:cubicBezTo>
                <a:cubicBezTo>
                  <a:pt x="6525722" y="1303571"/>
                  <a:pt x="6518717" y="1307946"/>
                  <a:pt x="6510933" y="1307946"/>
                </a:cubicBezTo>
                <a:cubicBezTo>
                  <a:pt x="6502371" y="1307946"/>
                  <a:pt x="6496144" y="1303571"/>
                  <a:pt x="6496144" y="1295549"/>
                </a:cubicBezTo>
                <a:cubicBezTo>
                  <a:pt x="6496144" y="1288256"/>
                  <a:pt x="6502371" y="1281693"/>
                  <a:pt x="6510933" y="1281693"/>
                </a:cubicBezTo>
                <a:close/>
                <a:moveTo>
                  <a:pt x="6440492" y="1281693"/>
                </a:moveTo>
                <a:cubicBezTo>
                  <a:pt x="6448081" y="1281693"/>
                  <a:pt x="6454911" y="1288256"/>
                  <a:pt x="6454911" y="1295549"/>
                </a:cubicBezTo>
                <a:cubicBezTo>
                  <a:pt x="6454911" y="1303571"/>
                  <a:pt x="6448081" y="1307946"/>
                  <a:pt x="6440492" y="1307946"/>
                </a:cubicBezTo>
                <a:cubicBezTo>
                  <a:pt x="6432145" y="1307946"/>
                  <a:pt x="6425315" y="1303571"/>
                  <a:pt x="6425315" y="1295549"/>
                </a:cubicBezTo>
                <a:cubicBezTo>
                  <a:pt x="6425315" y="1288256"/>
                  <a:pt x="6432145" y="1281693"/>
                  <a:pt x="6440492" y="1281693"/>
                </a:cubicBezTo>
                <a:close/>
                <a:moveTo>
                  <a:pt x="6369273" y="1281693"/>
                </a:moveTo>
                <a:cubicBezTo>
                  <a:pt x="6377835" y="1281693"/>
                  <a:pt x="6384062" y="1288698"/>
                  <a:pt x="6384062" y="1296482"/>
                </a:cubicBezTo>
                <a:cubicBezTo>
                  <a:pt x="6384062" y="1305044"/>
                  <a:pt x="6377835" y="1311271"/>
                  <a:pt x="6369273" y="1311271"/>
                </a:cubicBezTo>
                <a:cubicBezTo>
                  <a:pt x="6361489" y="1311271"/>
                  <a:pt x="6354484" y="1305044"/>
                  <a:pt x="6354484" y="1296482"/>
                </a:cubicBezTo>
                <a:cubicBezTo>
                  <a:pt x="6354484" y="1288698"/>
                  <a:pt x="6361489" y="1281693"/>
                  <a:pt x="6369273" y="1281693"/>
                </a:cubicBezTo>
                <a:close/>
                <a:moveTo>
                  <a:pt x="5799257" y="1281693"/>
                </a:moveTo>
                <a:cubicBezTo>
                  <a:pt x="5807819" y="1281693"/>
                  <a:pt x="5814045" y="1288698"/>
                  <a:pt x="5814045" y="1296482"/>
                </a:cubicBezTo>
                <a:cubicBezTo>
                  <a:pt x="5814045" y="1305044"/>
                  <a:pt x="5807819" y="1311271"/>
                  <a:pt x="5799257" y="1311271"/>
                </a:cubicBezTo>
                <a:cubicBezTo>
                  <a:pt x="5791474" y="1311271"/>
                  <a:pt x="5784469" y="1305044"/>
                  <a:pt x="5784469" y="1296482"/>
                </a:cubicBezTo>
                <a:cubicBezTo>
                  <a:pt x="5784469" y="1288698"/>
                  <a:pt x="5791474" y="1281693"/>
                  <a:pt x="5799257" y="1281693"/>
                </a:cubicBezTo>
                <a:close/>
                <a:moveTo>
                  <a:pt x="5724122" y="1281693"/>
                </a:moveTo>
                <a:cubicBezTo>
                  <a:pt x="5732144" y="1281693"/>
                  <a:pt x="5736519" y="1288698"/>
                  <a:pt x="5736519" y="1296482"/>
                </a:cubicBezTo>
                <a:cubicBezTo>
                  <a:pt x="5736519" y="1305044"/>
                  <a:pt x="5732144" y="1311271"/>
                  <a:pt x="5724122" y="1311271"/>
                </a:cubicBezTo>
                <a:cubicBezTo>
                  <a:pt x="5716100" y="1311271"/>
                  <a:pt x="5710266" y="1305044"/>
                  <a:pt x="5710266" y="1296482"/>
                </a:cubicBezTo>
                <a:cubicBezTo>
                  <a:pt x="5710266" y="1288698"/>
                  <a:pt x="5716100" y="1281693"/>
                  <a:pt x="5724122" y="1281693"/>
                </a:cubicBezTo>
                <a:close/>
                <a:moveTo>
                  <a:pt x="5653291" y="1281693"/>
                </a:moveTo>
                <a:cubicBezTo>
                  <a:pt x="5659125" y="1281693"/>
                  <a:pt x="5665688" y="1288698"/>
                  <a:pt x="5665688" y="1296482"/>
                </a:cubicBezTo>
                <a:cubicBezTo>
                  <a:pt x="5665688" y="1305044"/>
                  <a:pt x="5659125" y="1311271"/>
                  <a:pt x="5653291" y="1311271"/>
                </a:cubicBezTo>
                <a:cubicBezTo>
                  <a:pt x="5645269" y="1311271"/>
                  <a:pt x="5639435" y="1305044"/>
                  <a:pt x="5639435" y="1296482"/>
                </a:cubicBezTo>
                <a:cubicBezTo>
                  <a:pt x="5639435" y="1288698"/>
                  <a:pt x="5645269" y="1281693"/>
                  <a:pt x="5653291" y="1281693"/>
                </a:cubicBezTo>
                <a:close/>
                <a:moveTo>
                  <a:pt x="5582461" y="1281693"/>
                </a:moveTo>
                <a:cubicBezTo>
                  <a:pt x="5588295" y="1281693"/>
                  <a:pt x="5594858" y="1288698"/>
                  <a:pt x="5594858" y="1296482"/>
                </a:cubicBezTo>
                <a:cubicBezTo>
                  <a:pt x="5594858" y="1305044"/>
                  <a:pt x="5588295" y="1311271"/>
                  <a:pt x="5582461" y="1311271"/>
                </a:cubicBezTo>
                <a:cubicBezTo>
                  <a:pt x="5574439" y="1311271"/>
                  <a:pt x="5568605" y="1305044"/>
                  <a:pt x="5568605" y="1296482"/>
                </a:cubicBezTo>
                <a:cubicBezTo>
                  <a:pt x="5568605" y="1288698"/>
                  <a:pt x="5574439" y="1281693"/>
                  <a:pt x="5582461" y="1281693"/>
                </a:cubicBezTo>
                <a:close/>
                <a:moveTo>
                  <a:pt x="5510171" y="1281693"/>
                </a:moveTo>
                <a:cubicBezTo>
                  <a:pt x="5517464" y="1281693"/>
                  <a:pt x="5524027" y="1288698"/>
                  <a:pt x="5524027" y="1296482"/>
                </a:cubicBezTo>
                <a:cubicBezTo>
                  <a:pt x="5524027" y="1305044"/>
                  <a:pt x="5517464" y="1311271"/>
                  <a:pt x="5510171" y="1311271"/>
                </a:cubicBezTo>
                <a:cubicBezTo>
                  <a:pt x="5503608" y="1311271"/>
                  <a:pt x="5497774" y="1305044"/>
                  <a:pt x="5497774" y="1296482"/>
                </a:cubicBezTo>
                <a:cubicBezTo>
                  <a:pt x="5497774" y="1288698"/>
                  <a:pt x="5503608" y="1281693"/>
                  <a:pt x="5510171" y="1281693"/>
                </a:cubicBezTo>
                <a:close/>
                <a:moveTo>
                  <a:pt x="5438937" y="1281693"/>
                </a:moveTo>
                <a:cubicBezTo>
                  <a:pt x="5447182" y="1281693"/>
                  <a:pt x="5453178" y="1288698"/>
                  <a:pt x="5453178" y="1296482"/>
                </a:cubicBezTo>
                <a:cubicBezTo>
                  <a:pt x="5453178" y="1305044"/>
                  <a:pt x="5447182" y="1311271"/>
                  <a:pt x="5438937" y="1311271"/>
                </a:cubicBezTo>
                <a:cubicBezTo>
                  <a:pt x="5432941" y="1311271"/>
                  <a:pt x="5426945" y="1305044"/>
                  <a:pt x="5426945" y="1296482"/>
                </a:cubicBezTo>
                <a:cubicBezTo>
                  <a:pt x="5426945" y="1288698"/>
                  <a:pt x="5432941" y="1281693"/>
                  <a:pt x="5438937" y="1281693"/>
                </a:cubicBezTo>
                <a:close/>
                <a:moveTo>
                  <a:pt x="5368510" y="1281693"/>
                </a:moveTo>
                <a:cubicBezTo>
                  <a:pt x="5376532" y="1281693"/>
                  <a:pt x="5382366" y="1288698"/>
                  <a:pt x="5382366" y="1296482"/>
                </a:cubicBezTo>
                <a:cubicBezTo>
                  <a:pt x="5382366" y="1305044"/>
                  <a:pt x="5376532" y="1311271"/>
                  <a:pt x="5368510" y="1311271"/>
                </a:cubicBezTo>
                <a:cubicBezTo>
                  <a:pt x="5361218" y="1311271"/>
                  <a:pt x="5356113" y="1305044"/>
                  <a:pt x="5356113" y="1296482"/>
                </a:cubicBezTo>
                <a:cubicBezTo>
                  <a:pt x="5356113" y="1288698"/>
                  <a:pt x="5361218" y="1281693"/>
                  <a:pt x="5368510" y="1281693"/>
                </a:cubicBezTo>
                <a:close/>
                <a:moveTo>
                  <a:pt x="5296699" y="1281693"/>
                </a:moveTo>
                <a:cubicBezTo>
                  <a:pt x="5305261" y="1281693"/>
                  <a:pt x="5311488" y="1288698"/>
                  <a:pt x="5311488" y="1296482"/>
                </a:cubicBezTo>
                <a:cubicBezTo>
                  <a:pt x="5311488" y="1305044"/>
                  <a:pt x="5305261" y="1311271"/>
                  <a:pt x="5296699" y="1311271"/>
                </a:cubicBezTo>
                <a:cubicBezTo>
                  <a:pt x="5288915" y="1311271"/>
                  <a:pt x="5281910" y="1305044"/>
                  <a:pt x="5281910" y="1296482"/>
                </a:cubicBezTo>
                <a:cubicBezTo>
                  <a:pt x="5281910" y="1288698"/>
                  <a:pt x="5288915" y="1281693"/>
                  <a:pt x="5296699" y="1281693"/>
                </a:cubicBezTo>
                <a:close/>
                <a:moveTo>
                  <a:pt x="5225869" y="1281693"/>
                </a:moveTo>
                <a:cubicBezTo>
                  <a:pt x="5234431" y="1281693"/>
                  <a:pt x="5240657" y="1288698"/>
                  <a:pt x="5240657" y="1296482"/>
                </a:cubicBezTo>
                <a:cubicBezTo>
                  <a:pt x="5240657" y="1305044"/>
                  <a:pt x="5234431" y="1311271"/>
                  <a:pt x="5225869" y="1311271"/>
                </a:cubicBezTo>
                <a:cubicBezTo>
                  <a:pt x="5217307" y="1311271"/>
                  <a:pt x="5211081" y="1305044"/>
                  <a:pt x="5211081" y="1296482"/>
                </a:cubicBezTo>
                <a:cubicBezTo>
                  <a:pt x="5211081" y="1288698"/>
                  <a:pt x="5217307" y="1281693"/>
                  <a:pt x="5225869" y="1281693"/>
                </a:cubicBezTo>
                <a:close/>
                <a:moveTo>
                  <a:pt x="5154105" y="1281693"/>
                </a:moveTo>
                <a:cubicBezTo>
                  <a:pt x="5162127" y="1281693"/>
                  <a:pt x="5166502" y="1288698"/>
                  <a:pt x="5166502" y="1296482"/>
                </a:cubicBezTo>
                <a:cubicBezTo>
                  <a:pt x="5166502" y="1305044"/>
                  <a:pt x="5162127" y="1311271"/>
                  <a:pt x="5154105" y="1311271"/>
                </a:cubicBezTo>
                <a:cubicBezTo>
                  <a:pt x="5146083" y="1311271"/>
                  <a:pt x="5140249" y="1305044"/>
                  <a:pt x="5140249" y="1296482"/>
                </a:cubicBezTo>
                <a:cubicBezTo>
                  <a:pt x="5140249" y="1288698"/>
                  <a:pt x="5146083" y="1281693"/>
                  <a:pt x="5154105" y="1281693"/>
                </a:cubicBezTo>
                <a:close/>
                <a:moveTo>
                  <a:pt x="5083276" y="1281693"/>
                </a:moveTo>
                <a:cubicBezTo>
                  <a:pt x="5089110" y="1281693"/>
                  <a:pt x="5095673" y="1288698"/>
                  <a:pt x="5095673" y="1296482"/>
                </a:cubicBezTo>
                <a:cubicBezTo>
                  <a:pt x="5095673" y="1305044"/>
                  <a:pt x="5089110" y="1311271"/>
                  <a:pt x="5083276" y="1311271"/>
                </a:cubicBezTo>
                <a:cubicBezTo>
                  <a:pt x="5075254" y="1311271"/>
                  <a:pt x="5069420" y="1305044"/>
                  <a:pt x="5069420" y="1296482"/>
                </a:cubicBezTo>
                <a:cubicBezTo>
                  <a:pt x="5069420" y="1288698"/>
                  <a:pt x="5075254" y="1281693"/>
                  <a:pt x="5083276" y="1281693"/>
                </a:cubicBezTo>
                <a:close/>
                <a:moveTo>
                  <a:pt x="5012445" y="1281693"/>
                </a:moveTo>
                <a:cubicBezTo>
                  <a:pt x="5018279" y="1281693"/>
                  <a:pt x="5024842" y="1288698"/>
                  <a:pt x="5024842" y="1296482"/>
                </a:cubicBezTo>
                <a:cubicBezTo>
                  <a:pt x="5024842" y="1305044"/>
                  <a:pt x="5018279" y="1311271"/>
                  <a:pt x="5012445" y="1311271"/>
                </a:cubicBezTo>
                <a:cubicBezTo>
                  <a:pt x="5004423" y="1311271"/>
                  <a:pt x="4998589" y="1305044"/>
                  <a:pt x="4998589" y="1296482"/>
                </a:cubicBezTo>
                <a:cubicBezTo>
                  <a:pt x="4998589" y="1288698"/>
                  <a:pt x="5004423" y="1281693"/>
                  <a:pt x="5012445" y="1281693"/>
                </a:cubicBezTo>
                <a:close/>
                <a:moveTo>
                  <a:pt x="4940157" y="1281693"/>
                </a:moveTo>
                <a:cubicBezTo>
                  <a:pt x="4948179" y="1281693"/>
                  <a:pt x="4954013" y="1288698"/>
                  <a:pt x="4954013" y="1296482"/>
                </a:cubicBezTo>
                <a:cubicBezTo>
                  <a:pt x="4954013" y="1305044"/>
                  <a:pt x="4948179" y="1311271"/>
                  <a:pt x="4940157" y="1311271"/>
                </a:cubicBezTo>
                <a:cubicBezTo>
                  <a:pt x="4934323" y="1311271"/>
                  <a:pt x="4927760" y="1305044"/>
                  <a:pt x="4927760" y="1296482"/>
                </a:cubicBezTo>
                <a:cubicBezTo>
                  <a:pt x="4927760" y="1288698"/>
                  <a:pt x="4934323" y="1281693"/>
                  <a:pt x="4940157" y="1281693"/>
                </a:cubicBezTo>
                <a:close/>
                <a:moveTo>
                  <a:pt x="4865953" y="1281693"/>
                </a:moveTo>
                <a:cubicBezTo>
                  <a:pt x="4873975" y="1281693"/>
                  <a:pt x="4879809" y="1288698"/>
                  <a:pt x="4879809" y="1296482"/>
                </a:cubicBezTo>
                <a:cubicBezTo>
                  <a:pt x="4879809" y="1305044"/>
                  <a:pt x="4873975" y="1311271"/>
                  <a:pt x="4865953" y="1311271"/>
                </a:cubicBezTo>
                <a:cubicBezTo>
                  <a:pt x="4860119" y="1311271"/>
                  <a:pt x="4853556" y="1305044"/>
                  <a:pt x="4853556" y="1296482"/>
                </a:cubicBezTo>
                <a:cubicBezTo>
                  <a:pt x="4853556" y="1288698"/>
                  <a:pt x="4860119" y="1281693"/>
                  <a:pt x="4865953" y="1281693"/>
                </a:cubicBezTo>
                <a:close/>
                <a:moveTo>
                  <a:pt x="4795122" y="1281693"/>
                </a:moveTo>
                <a:cubicBezTo>
                  <a:pt x="4803144" y="1281693"/>
                  <a:pt x="4808978" y="1288698"/>
                  <a:pt x="4808978" y="1296482"/>
                </a:cubicBezTo>
                <a:cubicBezTo>
                  <a:pt x="4808978" y="1305044"/>
                  <a:pt x="4803144" y="1311271"/>
                  <a:pt x="4795122" y="1311271"/>
                </a:cubicBezTo>
                <a:cubicBezTo>
                  <a:pt x="4787830" y="1311271"/>
                  <a:pt x="4782725" y="1305044"/>
                  <a:pt x="4782725" y="1296482"/>
                </a:cubicBezTo>
                <a:cubicBezTo>
                  <a:pt x="4782725" y="1288698"/>
                  <a:pt x="4787830" y="1281693"/>
                  <a:pt x="4795122" y="1281693"/>
                </a:cubicBezTo>
                <a:close/>
                <a:moveTo>
                  <a:pt x="4726684" y="1281693"/>
                </a:moveTo>
                <a:cubicBezTo>
                  <a:pt x="4735246" y="1281693"/>
                  <a:pt x="4741472" y="1288698"/>
                  <a:pt x="4741472" y="1296482"/>
                </a:cubicBezTo>
                <a:cubicBezTo>
                  <a:pt x="4741472" y="1305044"/>
                  <a:pt x="4735246" y="1311271"/>
                  <a:pt x="4726684" y="1311271"/>
                </a:cubicBezTo>
                <a:cubicBezTo>
                  <a:pt x="4718122" y="1311271"/>
                  <a:pt x="4711896" y="1305044"/>
                  <a:pt x="4711896" y="1296482"/>
                </a:cubicBezTo>
                <a:cubicBezTo>
                  <a:pt x="4711896" y="1288698"/>
                  <a:pt x="4718122" y="1281693"/>
                  <a:pt x="4726684" y="1281693"/>
                </a:cubicBezTo>
                <a:close/>
                <a:moveTo>
                  <a:pt x="4655853" y="1281693"/>
                </a:moveTo>
                <a:cubicBezTo>
                  <a:pt x="4663637" y="1281693"/>
                  <a:pt x="4670642" y="1286798"/>
                  <a:pt x="4670642" y="1294090"/>
                </a:cubicBezTo>
                <a:cubicBezTo>
                  <a:pt x="4670642" y="1302112"/>
                  <a:pt x="4663637" y="1307946"/>
                  <a:pt x="4655853" y="1307946"/>
                </a:cubicBezTo>
                <a:cubicBezTo>
                  <a:pt x="4647291" y="1307946"/>
                  <a:pt x="4641064" y="1302112"/>
                  <a:pt x="4641064" y="1294090"/>
                </a:cubicBezTo>
                <a:cubicBezTo>
                  <a:pt x="4641064" y="1286798"/>
                  <a:pt x="4647291" y="1281693"/>
                  <a:pt x="4655853" y="1281693"/>
                </a:cubicBezTo>
                <a:close/>
                <a:moveTo>
                  <a:pt x="4585023" y="1281693"/>
                </a:moveTo>
                <a:cubicBezTo>
                  <a:pt x="4592806" y="1281693"/>
                  <a:pt x="4599811" y="1286798"/>
                  <a:pt x="4599811" y="1294090"/>
                </a:cubicBezTo>
                <a:cubicBezTo>
                  <a:pt x="4599811" y="1302112"/>
                  <a:pt x="4592806" y="1307946"/>
                  <a:pt x="4585023" y="1307946"/>
                </a:cubicBezTo>
                <a:cubicBezTo>
                  <a:pt x="4576461" y="1307946"/>
                  <a:pt x="4570235" y="1302112"/>
                  <a:pt x="4570235" y="1294090"/>
                </a:cubicBezTo>
                <a:cubicBezTo>
                  <a:pt x="4570235" y="1286798"/>
                  <a:pt x="4576461" y="1281693"/>
                  <a:pt x="4585023" y="1281693"/>
                </a:cubicBezTo>
                <a:close/>
                <a:moveTo>
                  <a:pt x="226355" y="1281693"/>
                </a:moveTo>
                <a:cubicBezTo>
                  <a:pt x="232189" y="1281693"/>
                  <a:pt x="238753" y="1288523"/>
                  <a:pt x="238753" y="1296871"/>
                </a:cubicBezTo>
                <a:cubicBezTo>
                  <a:pt x="238753" y="1304461"/>
                  <a:pt x="232189" y="1311291"/>
                  <a:pt x="226355" y="1311291"/>
                </a:cubicBezTo>
                <a:cubicBezTo>
                  <a:pt x="218333" y="1311291"/>
                  <a:pt x="212499" y="1304461"/>
                  <a:pt x="212499" y="1296871"/>
                </a:cubicBezTo>
                <a:cubicBezTo>
                  <a:pt x="212499" y="1288523"/>
                  <a:pt x="218333" y="1281693"/>
                  <a:pt x="226355" y="1281693"/>
                </a:cubicBezTo>
                <a:close/>
                <a:moveTo>
                  <a:pt x="155522" y="1281693"/>
                </a:moveTo>
                <a:cubicBezTo>
                  <a:pt x="161356" y="1281693"/>
                  <a:pt x="167919" y="1288523"/>
                  <a:pt x="167919" y="1296871"/>
                </a:cubicBezTo>
                <a:cubicBezTo>
                  <a:pt x="167919" y="1304461"/>
                  <a:pt x="161356" y="1311291"/>
                  <a:pt x="155522" y="1311291"/>
                </a:cubicBezTo>
                <a:cubicBezTo>
                  <a:pt x="147500" y="1311291"/>
                  <a:pt x="141666" y="1304461"/>
                  <a:pt x="141666" y="1296871"/>
                </a:cubicBezTo>
                <a:cubicBezTo>
                  <a:pt x="141666" y="1288523"/>
                  <a:pt x="147500" y="1281693"/>
                  <a:pt x="155522" y="1281693"/>
                </a:cubicBezTo>
                <a:close/>
                <a:moveTo>
                  <a:pt x="83234" y="1281693"/>
                </a:moveTo>
                <a:cubicBezTo>
                  <a:pt x="90526" y="1281693"/>
                  <a:pt x="97090" y="1288523"/>
                  <a:pt x="97090" y="1296871"/>
                </a:cubicBezTo>
                <a:cubicBezTo>
                  <a:pt x="97090" y="1304461"/>
                  <a:pt x="90526" y="1311291"/>
                  <a:pt x="83234" y="1311291"/>
                </a:cubicBezTo>
                <a:cubicBezTo>
                  <a:pt x="76670" y="1311291"/>
                  <a:pt x="70836" y="1304461"/>
                  <a:pt x="70836" y="1296871"/>
                </a:cubicBezTo>
                <a:cubicBezTo>
                  <a:pt x="70836" y="1288523"/>
                  <a:pt x="76670" y="1281693"/>
                  <a:pt x="83234" y="1281693"/>
                </a:cubicBezTo>
                <a:close/>
                <a:moveTo>
                  <a:pt x="11998" y="1281693"/>
                </a:moveTo>
                <a:cubicBezTo>
                  <a:pt x="20243" y="1281693"/>
                  <a:pt x="26239" y="1288523"/>
                  <a:pt x="26239" y="1296871"/>
                </a:cubicBezTo>
                <a:cubicBezTo>
                  <a:pt x="26239" y="1304461"/>
                  <a:pt x="20243" y="1311291"/>
                  <a:pt x="11998" y="1311291"/>
                </a:cubicBezTo>
                <a:cubicBezTo>
                  <a:pt x="6002" y="1311291"/>
                  <a:pt x="5" y="1304461"/>
                  <a:pt x="5" y="1296871"/>
                </a:cubicBezTo>
                <a:cubicBezTo>
                  <a:pt x="5" y="1288523"/>
                  <a:pt x="4503" y="1281693"/>
                  <a:pt x="11998" y="1281693"/>
                </a:cubicBezTo>
                <a:close/>
                <a:moveTo>
                  <a:pt x="7084322" y="1210863"/>
                </a:moveTo>
                <a:cubicBezTo>
                  <a:pt x="7092106" y="1210863"/>
                  <a:pt x="7099111" y="1217426"/>
                  <a:pt x="7099111" y="1224719"/>
                </a:cubicBezTo>
                <a:cubicBezTo>
                  <a:pt x="7099111" y="1231282"/>
                  <a:pt x="7092106" y="1237116"/>
                  <a:pt x="7084322" y="1237116"/>
                </a:cubicBezTo>
                <a:cubicBezTo>
                  <a:pt x="7075760" y="1237116"/>
                  <a:pt x="7069533" y="1231282"/>
                  <a:pt x="7069533" y="1224719"/>
                </a:cubicBezTo>
                <a:cubicBezTo>
                  <a:pt x="7069533" y="1217426"/>
                  <a:pt x="7075760" y="1210863"/>
                  <a:pt x="7084322" y="1210863"/>
                </a:cubicBezTo>
                <a:close/>
                <a:moveTo>
                  <a:pt x="7013492" y="1210863"/>
                </a:moveTo>
                <a:cubicBezTo>
                  <a:pt x="7021275" y="1210863"/>
                  <a:pt x="7028280" y="1217426"/>
                  <a:pt x="7028280" y="1224719"/>
                </a:cubicBezTo>
                <a:cubicBezTo>
                  <a:pt x="7028280" y="1231282"/>
                  <a:pt x="7021275" y="1237116"/>
                  <a:pt x="7013492" y="1237116"/>
                </a:cubicBezTo>
                <a:cubicBezTo>
                  <a:pt x="7004930" y="1237116"/>
                  <a:pt x="6998704" y="1231282"/>
                  <a:pt x="6998704" y="1224719"/>
                </a:cubicBezTo>
                <a:cubicBezTo>
                  <a:pt x="6998704" y="1217426"/>
                  <a:pt x="7004930" y="1210863"/>
                  <a:pt x="7013492" y="1210863"/>
                </a:cubicBezTo>
                <a:close/>
                <a:moveTo>
                  <a:pt x="6939085" y="1210863"/>
                </a:moveTo>
                <a:cubicBezTo>
                  <a:pt x="6946378" y="1210863"/>
                  <a:pt x="6950753" y="1217426"/>
                  <a:pt x="6950753" y="1224719"/>
                </a:cubicBezTo>
                <a:cubicBezTo>
                  <a:pt x="6950753" y="1231282"/>
                  <a:pt x="6946378" y="1237116"/>
                  <a:pt x="6939085" y="1237116"/>
                </a:cubicBezTo>
                <a:cubicBezTo>
                  <a:pt x="6931063" y="1237116"/>
                  <a:pt x="6924500" y="1231282"/>
                  <a:pt x="6924500" y="1224719"/>
                </a:cubicBezTo>
                <a:cubicBezTo>
                  <a:pt x="6924500" y="1217426"/>
                  <a:pt x="6931063" y="1210863"/>
                  <a:pt x="6939085" y="1210863"/>
                </a:cubicBezTo>
                <a:close/>
                <a:moveTo>
                  <a:pt x="6867525" y="1210863"/>
                </a:moveTo>
                <a:cubicBezTo>
                  <a:pt x="6874088" y="1210863"/>
                  <a:pt x="6879922" y="1217426"/>
                  <a:pt x="6879922" y="1224719"/>
                </a:cubicBezTo>
                <a:cubicBezTo>
                  <a:pt x="6879922" y="1231282"/>
                  <a:pt x="6874088" y="1237116"/>
                  <a:pt x="6867525" y="1237116"/>
                </a:cubicBezTo>
                <a:cubicBezTo>
                  <a:pt x="6860232" y="1237116"/>
                  <a:pt x="6853669" y="1231282"/>
                  <a:pt x="6853669" y="1224719"/>
                </a:cubicBezTo>
                <a:cubicBezTo>
                  <a:pt x="6853669" y="1217426"/>
                  <a:pt x="6860232" y="1210863"/>
                  <a:pt x="6867525" y="1210863"/>
                </a:cubicBezTo>
                <a:close/>
                <a:moveTo>
                  <a:pt x="6796696" y="1210863"/>
                </a:moveTo>
                <a:cubicBezTo>
                  <a:pt x="6803259" y="1210863"/>
                  <a:pt x="6809093" y="1217426"/>
                  <a:pt x="6809093" y="1224719"/>
                </a:cubicBezTo>
                <a:cubicBezTo>
                  <a:pt x="6809093" y="1231282"/>
                  <a:pt x="6803259" y="1237116"/>
                  <a:pt x="6796696" y="1237116"/>
                </a:cubicBezTo>
                <a:cubicBezTo>
                  <a:pt x="6789403" y="1237116"/>
                  <a:pt x="6782840" y="1231282"/>
                  <a:pt x="6782840" y="1224719"/>
                </a:cubicBezTo>
                <a:cubicBezTo>
                  <a:pt x="6782840" y="1217426"/>
                  <a:pt x="6789403" y="1210863"/>
                  <a:pt x="6796696" y="1210863"/>
                </a:cubicBezTo>
                <a:close/>
                <a:moveTo>
                  <a:pt x="6724405" y="1210863"/>
                </a:moveTo>
                <a:cubicBezTo>
                  <a:pt x="6732427" y="1210863"/>
                  <a:pt x="6738261" y="1217426"/>
                  <a:pt x="6738261" y="1224719"/>
                </a:cubicBezTo>
                <a:cubicBezTo>
                  <a:pt x="6738261" y="1231282"/>
                  <a:pt x="6732427" y="1237116"/>
                  <a:pt x="6724405" y="1237116"/>
                </a:cubicBezTo>
                <a:cubicBezTo>
                  <a:pt x="6718571" y="1237116"/>
                  <a:pt x="6712008" y="1231282"/>
                  <a:pt x="6712008" y="1224719"/>
                </a:cubicBezTo>
                <a:cubicBezTo>
                  <a:pt x="6712008" y="1217426"/>
                  <a:pt x="6718571" y="1210863"/>
                  <a:pt x="6724405" y="1210863"/>
                </a:cubicBezTo>
                <a:close/>
                <a:moveTo>
                  <a:pt x="6653576" y="1210863"/>
                </a:moveTo>
                <a:cubicBezTo>
                  <a:pt x="6660869" y="1210863"/>
                  <a:pt x="6667432" y="1217426"/>
                  <a:pt x="6667432" y="1224719"/>
                </a:cubicBezTo>
                <a:cubicBezTo>
                  <a:pt x="6667432" y="1231282"/>
                  <a:pt x="6660869" y="1237116"/>
                  <a:pt x="6653576" y="1237116"/>
                </a:cubicBezTo>
                <a:cubicBezTo>
                  <a:pt x="6647013" y="1237116"/>
                  <a:pt x="6641179" y="1231282"/>
                  <a:pt x="6641179" y="1224719"/>
                </a:cubicBezTo>
                <a:cubicBezTo>
                  <a:pt x="6641179" y="1217426"/>
                  <a:pt x="6647013" y="1210863"/>
                  <a:pt x="6653576" y="1210863"/>
                </a:cubicBezTo>
                <a:close/>
                <a:moveTo>
                  <a:pt x="6582745" y="1210863"/>
                </a:moveTo>
                <a:cubicBezTo>
                  <a:pt x="6590038" y="1210863"/>
                  <a:pt x="6596601" y="1217426"/>
                  <a:pt x="6596601" y="1224719"/>
                </a:cubicBezTo>
                <a:cubicBezTo>
                  <a:pt x="6596601" y="1231282"/>
                  <a:pt x="6590038" y="1237116"/>
                  <a:pt x="6582745" y="1237116"/>
                </a:cubicBezTo>
                <a:cubicBezTo>
                  <a:pt x="6574723" y="1237116"/>
                  <a:pt x="6570348" y="1231282"/>
                  <a:pt x="6570348" y="1224719"/>
                </a:cubicBezTo>
                <a:cubicBezTo>
                  <a:pt x="6570348" y="1217426"/>
                  <a:pt x="6574723" y="1210863"/>
                  <a:pt x="6582745" y="1210863"/>
                </a:cubicBezTo>
                <a:close/>
                <a:moveTo>
                  <a:pt x="6510933" y="1210863"/>
                </a:moveTo>
                <a:cubicBezTo>
                  <a:pt x="6518717" y="1210863"/>
                  <a:pt x="6525722" y="1217426"/>
                  <a:pt x="6525722" y="1224719"/>
                </a:cubicBezTo>
                <a:cubicBezTo>
                  <a:pt x="6525722" y="1231282"/>
                  <a:pt x="6518717" y="1237116"/>
                  <a:pt x="6510933" y="1237116"/>
                </a:cubicBezTo>
                <a:cubicBezTo>
                  <a:pt x="6502371" y="1237116"/>
                  <a:pt x="6496144" y="1231282"/>
                  <a:pt x="6496144" y="1224719"/>
                </a:cubicBezTo>
                <a:cubicBezTo>
                  <a:pt x="6496144" y="1217426"/>
                  <a:pt x="6502371" y="1210863"/>
                  <a:pt x="6510933" y="1210863"/>
                </a:cubicBezTo>
                <a:close/>
                <a:moveTo>
                  <a:pt x="6440492" y="1210863"/>
                </a:moveTo>
                <a:cubicBezTo>
                  <a:pt x="6448081" y="1210863"/>
                  <a:pt x="6454911" y="1217426"/>
                  <a:pt x="6454911" y="1224719"/>
                </a:cubicBezTo>
                <a:cubicBezTo>
                  <a:pt x="6454911" y="1231282"/>
                  <a:pt x="6448081" y="1237116"/>
                  <a:pt x="6440492" y="1237116"/>
                </a:cubicBezTo>
                <a:cubicBezTo>
                  <a:pt x="6432145" y="1237116"/>
                  <a:pt x="6425315" y="1232741"/>
                  <a:pt x="6425315" y="1224719"/>
                </a:cubicBezTo>
                <a:cubicBezTo>
                  <a:pt x="6425315" y="1217426"/>
                  <a:pt x="6432145" y="1210863"/>
                  <a:pt x="6440492" y="1210863"/>
                </a:cubicBezTo>
                <a:close/>
                <a:moveTo>
                  <a:pt x="6368340" y="1210863"/>
                </a:moveTo>
                <a:cubicBezTo>
                  <a:pt x="6376362" y="1210863"/>
                  <a:pt x="6380737" y="1217426"/>
                  <a:pt x="6380737" y="1224719"/>
                </a:cubicBezTo>
                <a:cubicBezTo>
                  <a:pt x="6380737" y="1232741"/>
                  <a:pt x="6376362" y="1237116"/>
                  <a:pt x="6368340" y="1237116"/>
                </a:cubicBezTo>
                <a:cubicBezTo>
                  <a:pt x="6361047" y="1237116"/>
                  <a:pt x="6354484" y="1232741"/>
                  <a:pt x="6354484" y="1224719"/>
                </a:cubicBezTo>
                <a:cubicBezTo>
                  <a:pt x="6354484" y="1217426"/>
                  <a:pt x="6361047" y="1210863"/>
                  <a:pt x="6368340" y="1210863"/>
                </a:cubicBezTo>
                <a:close/>
                <a:moveTo>
                  <a:pt x="6297511" y="1210863"/>
                </a:moveTo>
                <a:cubicBezTo>
                  <a:pt x="6304074" y="1210863"/>
                  <a:pt x="6309908" y="1217426"/>
                  <a:pt x="6309908" y="1224719"/>
                </a:cubicBezTo>
                <a:cubicBezTo>
                  <a:pt x="6309908" y="1232741"/>
                  <a:pt x="6304074" y="1237116"/>
                  <a:pt x="6297511" y="1237116"/>
                </a:cubicBezTo>
                <a:cubicBezTo>
                  <a:pt x="6290218" y="1237116"/>
                  <a:pt x="6283655" y="1232741"/>
                  <a:pt x="6283655" y="1224719"/>
                </a:cubicBezTo>
                <a:cubicBezTo>
                  <a:pt x="6283655" y="1217426"/>
                  <a:pt x="6290218" y="1210863"/>
                  <a:pt x="6297511" y="1210863"/>
                </a:cubicBezTo>
                <a:close/>
                <a:moveTo>
                  <a:pt x="6226679" y="1210863"/>
                </a:moveTo>
                <a:cubicBezTo>
                  <a:pt x="6233242" y="1210863"/>
                  <a:pt x="6239076" y="1217426"/>
                  <a:pt x="6239076" y="1224719"/>
                </a:cubicBezTo>
                <a:cubicBezTo>
                  <a:pt x="6239076" y="1232741"/>
                  <a:pt x="6233242" y="1237116"/>
                  <a:pt x="6226679" y="1237116"/>
                </a:cubicBezTo>
                <a:cubicBezTo>
                  <a:pt x="6219386" y="1237116"/>
                  <a:pt x="6212823" y="1232741"/>
                  <a:pt x="6212823" y="1224719"/>
                </a:cubicBezTo>
                <a:cubicBezTo>
                  <a:pt x="6212823" y="1217426"/>
                  <a:pt x="6219386" y="1210863"/>
                  <a:pt x="6226679" y="1210863"/>
                </a:cubicBezTo>
                <a:close/>
                <a:moveTo>
                  <a:pt x="6154391" y="1210863"/>
                </a:moveTo>
                <a:cubicBezTo>
                  <a:pt x="6161684" y="1210863"/>
                  <a:pt x="6168247" y="1217426"/>
                  <a:pt x="6168247" y="1224719"/>
                </a:cubicBezTo>
                <a:cubicBezTo>
                  <a:pt x="6168247" y="1232741"/>
                  <a:pt x="6161684" y="1237116"/>
                  <a:pt x="6154391" y="1237116"/>
                </a:cubicBezTo>
                <a:cubicBezTo>
                  <a:pt x="6147828" y="1237116"/>
                  <a:pt x="6141994" y="1232741"/>
                  <a:pt x="6141994" y="1224719"/>
                </a:cubicBezTo>
                <a:cubicBezTo>
                  <a:pt x="6141994" y="1217426"/>
                  <a:pt x="6147828" y="1210863"/>
                  <a:pt x="6154391" y="1210863"/>
                </a:cubicBezTo>
                <a:close/>
                <a:moveTo>
                  <a:pt x="6083559" y="1210863"/>
                </a:moveTo>
                <a:cubicBezTo>
                  <a:pt x="6090852" y="1210863"/>
                  <a:pt x="6097415" y="1217426"/>
                  <a:pt x="6097415" y="1224719"/>
                </a:cubicBezTo>
                <a:cubicBezTo>
                  <a:pt x="6097415" y="1232741"/>
                  <a:pt x="6090852" y="1237116"/>
                  <a:pt x="6083559" y="1237116"/>
                </a:cubicBezTo>
                <a:cubicBezTo>
                  <a:pt x="6076996" y="1237116"/>
                  <a:pt x="6071162" y="1232741"/>
                  <a:pt x="6071162" y="1224719"/>
                </a:cubicBezTo>
                <a:cubicBezTo>
                  <a:pt x="6071162" y="1217426"/>
                  <a:pt x="6076996" y="1210863"/>
                  <a:pt x="6083559" y="1210863"/>
                </a:cubicBezTo>
                <a:close/>
                <a:moveTo>
                  <a:pt x="6009356" y="1210863"/>
                </a:moveTo>
                <a:cubicBezTo>
                  <a:pt x="6016649" y="1210863"/>
                  <a:pt x="6023212" y="1217426"/>
                  <a:pt x="6023212" y="1224719"/>
                </a:cubicBezTo>
                <a:cubicBezTo>
                  <a:pt x="6023212" y="1232741"/>
                  <a:pt x="6016649" y="1237116"/>
                  <a:pt x="6009356" y="1237116"/>
                </a:cubicBezTo>
                <a:cubicBezTo>
                  <a:pt x="6001334" y="1237116"/>
                  <a:pt x="5996959" y="1232741"/>
                  <a:pt x="5996959" y="1224719"/>
                </a:cubicBezTo>
                <a:cubicBezTo>
                  <a:pt x="5996959" y="1217426"/>
                  <a:pt x="6001334" y="1210863"/>
                  <a:pt x="6009356" y="1210863"/>
                </a:cubicBezTo>
                <a:close/>
                <a:moveTo>
                  <a:pt x="5940548" y="1210863"/>
                </a:moveTo>
                <a:cubicBezTo>
                  <a:pt x="5948896" y="1210863"/>
                  <a:pt x="5955726" y="1217426"/>
                  <a:pt x="5955726" y="1224719"/>
                </a:cubicBezTo>
                <a:cubicBezTo>
                  <a:pt x="5955726" y="1232741"/>
                  <a:pt x="5948896" y="1237116"/>
                  <a:pt x="5940548" y="1237116"/>
                </a:cubicBezTo>
                <a:cubicBezTo>
                  <a:pt x="5932960" y="1237116"/>
                  <a:pt x="5926130" y="1232741"/>
                  <a:pt x="5926130" y="1224719"/>
                </a:cubicBezTo>
                <a:cubicBezTo>
                  <a:pt x="5926130" y="1217426"/>
                  <a:pt x="5932960" y="1210863"/>
                  <a:pt x="5940548" y="1210863"/>
                </a:cubicBezTo>
                <a:close/>
                <a:moveTo>
                  <a:pt x="5870088" y="1210863"/>
                </a:moveTo>
                <a:cubicBezTo>
                  <a:pt x="5878650" y="1210863"/>
                  <a:pt x="5884877" y="1217426"/>
                  <a:pt x="5884877" y="1224719"/>
                </a:cubicBezTo>
                <a:cubicBezTo>
                  <a:pt x="5884877" y="1232741"/>
                  <a:pt x="5878650" y="1237116"/>
                  <a:pt x="5870088" y="1237116"/>
                </a:cubicBezTo>
                <a:cubicBezTo>
                  <a:pt x="5862304" y="1237116"/>
                  <a:pt x="5855299" y="1232741"/>
                  <a:pt x="5855299" y="1224719"/>
                </a:cubicBezTo>
                <a:cubicBezTo>
                  <a:pt x="5855299" y="1217426"/>
                  <a:pt x="5862304" y="1210863"/>
                  <a:pt x="5870088" y="1210863"/>
                </a:cubicBezTo>
                <a:close/>
                <a:moveTo>
                  <a:pt x="5799257" y="1210863"/>
                </a:moveTo>
                <a:cubicBezTo>
                  <a:pt x="5807819" y="1210863"/>
                  <a:pt x="5814045" y="1217426"/>
                  <a:pt x="5814045" y="1224719"/>
                </a:cubicBezTo>
                <a:cubicBezTo>
                  <a:pt x="5814045" y="1232741"/>
                  <a:pt x="5807819" y="1237116"/>
                  <a:pt x="5799257" y="1237116"/>
                </a:cubicBezTo>
                <a:cubicBezTo>
                  <a:pt x="5791474" y="1237116"/>
                  <a:pt x="5784469" y="1232741"/>
                  <a:pt x="5784469" y="1224719"/>
                </a:cubicBezTo>
                <a:cubicBezTo>
                  <a:pt x="5784469" y="1217426"/>
                  <a:pt x="5791474" y="1210863"/>
                  <a:pt x="5799257" y="1210863"/>
                </a:cubicBezTo>
                <a:close/>
                <a:moveTo>
                  <a:pt x="5724122" y="1210863"/>
                </a:moveTo>
                <a:cubicBezTo>
                  <a:pt x="5732144" y="1210863"/>
                  <a:pt x="5736519" y="1217868"/>
                  <a:pt x="5736519" y="1225651"/>
                </a:cubicBezTo>
                <a:cubicBezTo>
                  <a:pt x="5736519" y="1234213"/>
                  <a:pt x="5732144" y="1240439"/>
                  <a:pt x="5724122" y="1240439"/>
                </a:cubicBezTo>
                <a:cubicBezTo>
                  <a:pt x="5716100" y="1240439"/>
                  <a:pt x="5710266" y="1234213"/>
                  <a:pt x="5710266" y="1225651"/>
                </a:cubicBezTo>
                <a:cubicBezTo>
                  <a:pt x="5710266" y="1217868"/>
                  <a:pt x="5716100" y="1210863"/>
                  <a:pt x="5724122" y="1210863"/>
                </a:cubicBezTo>
                <a:close/>
                <a:moveTo>
                  <a:pt x="5653291" y="1210863"/>
                </a:moveTo>
                <a:cubicBezTo>
                  <a:pt x="5659125" y="1210863"/>
                  <a:pt x="5665688" y="1217868"/>
                  <a:pt x="5665688" y="1225651"/>
                </a:cubicBezTo>
                <a:cubicBezTo>
                  <a:pt x="5665688" y="1234213"/>
                  <a:pt x="5659125" y="1240439"/>
                  <a:pt x="5653291" y="1240439"/>
                </a:cubicBezTo>
                <a:cubicBezTo>
                  <a:pt x="5645269" y="1240439"/>
                  <a:pt x="5639435" y="1234213"/>
                  <a:pt x="5639435" y="1225651"/>
                </a:cubicBezTo>
                <a:cubicBezTo>
                  <a:pt x="5639435" y="1217868"/>
                  <a:pt x="5645269" y="1210863"/>
                  <a:pt x="5653291" y="1210863"/>
                </a:cubicBezTo>
                <a:close/>
                <a:moveTo>
                  <a:pt x="5582461" y="1210863"/>
                </a:moveTo>
                <a:cubicBezTo>
                  <a:pt x="5588295" y="1210863"/>
                  <a:pt x="5594858" y="1217868"/>
                  <a:pt x="5594858" y="1225651"/>
                </a:cubicBezTo>
                <a:cubicBezTo>
                  <a:pt x="5594858" y="1234213"/>
                  <a:pt x="5588295" y="1240439"/>
                  <a:pt x="5582461" y="1240439"/>
                </a:cubicBezTo>
                <a:cubicBezTo>
                  <a:pt x="5574439" y="1240439"/>
                  <a:pt x="5568605" y="1234213"/>
                  <a:pt x="5568605" y="1225651"/>
                </a:cubicBezTo>
                <a:cubicBezTo>
                  <a:pt x="5568605" y="1217868"/>
                  <a:pt x="5574439" y="1210863"/>
                  <a:pt x="5582461" y="1210863"/>
                </a:cubicBezTo>
                <a:close/>
                <a:moveTo>
                  <a:pt x="5510171" y="1210863"/>
                </a:moveTo>
                <a:cubicBezTo>
                  <a:pt x="5517464" y="1210863"/>
                  <a:pt x="5524027" y="1217868"/>
                  <a:pt x="5524027" y="1225651"/>
                </a:cubicBezTo>
                <a:cubicBezTo>
                  <a:pt x="5524027" y="1234213"/>
                  <a:pt x="5517464" y="1240439"/>
                  <a:pt x="5510171" y="1240439"/>
                </a:cubicBezTo>
                <a:cubicBezTo>
                  <a:pt x="5503608" y="1240439"/>
                  <a:pt x="5497774" y="1234213"/>
                  <a:pt x="5497774" y="1225651"/>
                </a:cubicBezTo>
                <a:cubicBezTo>
                  <a:pt x="5497774" y="1217868"/>
                  <a:pt x="5503608" y="1210863"/>
                  <a:pt x="5510171" y="1210863"/>
                </a:cubicBezTo>
                <a:close/>
                <a:moveTo>
                  <a:pt x="5438937" y="1210863"/>
                </a:moveTo>
                <a:cubicBezTo>
                  <a:pt x="5447182" y="1210863"/>
                  <a:pt x="5453178" y="1217868"/>
                  <a:pt x="5453178" y="1225651"/>
                </a:cubicBezTo>
                <a:cubicBezTo>
                  <a:pt x="5453178" y="1234213"/>
                  <a:pt x="5447182" y="1240439"/>
                  <a:pt x="5438937" y="1240439"/>
                </a:cubicBezTo>
                <a:cubicBezTo>
                  <a:pt x="5431442" y="1240439"/>
                  <a:pt x="5426945" y="1234213"/>
                  <a:pt x="5426945" y="1225651"/>
                </a:cubicBezTo>
                <a:cubicBezTo>
                  <a:pt x="5426945" y="1217868"/>
                  <a:pt x="5431442" y="1210863"/>
                  <a:pt x="5438937" y="1210863"/>
                </a:cubicBezTo>
                <a:close/>
                <a:moveTo>
                  <a:pt x="5367530" y="1210863"/>
                </a:moveTo>
                <a:cubicBezTo>
                  <a:pt x="5376092" y="1210863"/>
                  <a:pt x="5382318" y="1217868"/>
                  <a:pt x="5382318" y="1225651"/>
                </a:cubicBezTo>
                <a:cubicBezTo>
                  <a:pt x="5382318" y="1234213"/>
                  <a:pt x="5376092" y="1240439"/>
                  <a:pt x="5367530" y="1240439"/>
                </a:cubicBezTo>
                <a:cubicBezTo>
                  <a:pt x="5359747" y="1240439"/>
                  <a:pt x="5352742" y="1234213"/>
                  <a:pt x="5352742" y="1225651"/>
                </a:cubicBezTo>
                <a:cubicBezTo>
                  <a:pt x="5352742" y="1217868"/>
                  <a:pt x="5359747" y="1210863"/>
                  <a:pt x="5367530" y="1210863"/>
                </a:cubicBezTo>
                <a:close/>
                <a:moveTo>
                  <a:pt x="5296699" y="1210863"/>
                </a:moveTo>
                <a:cubicBezTo>
                  <a:pt x="5305261" y="1210863"/>
                  <a:pt x="5311488" y="1217868"/>
                  <a:pt x="5311488" y="1225651"/>
                </a:cubicBezTo>
                <a:cubicBezTo>
                  <a:pt x="5311488" y="1234213"/>
                  <a:pt x="5305261" y="1240439"/>
                  <a:pt x="5296699" y="1240439"/>
                </a:cubicBezTo>
                <a:cubicBezTo>
                  <a:pt x="5288915" y="1240439"/>
                  <a:pt x="5281910" y="1234213"/>
                  <a:pt x="5281910" y="1225651"/>
                </a:cubicBezTo>
                <a:cubicBezTo>
                  <a:pt x="5281910" y="1217868"/>
                  <a:pt x="5288915" y="1210863"/>
                  <a:pt x="5296699" y="1210863"/>
                </a:cubicBezTo>
                <a:close/>
                <a:moveTo>
                  <a:pt x="5225869" y="1210863"/>
                </a:moveTo>
                <a:cubicBezTo>
                  <a:pt x="5234431" y="1210863"/>
                  <a:pt x="5240657" y="1217868"/>
                  <a:pt x="5240657" y="1225651"/>
                </a:cubicBezTo>
                <a:cubicBezTo>
                  <a:pt x="5240657" y="1234213"/>
                  <a:pt x="5234431" y="1240439"/>
                  <a:pt x="5225869" y="1240439"/>
                </a:cubicBezTo>
                <a:cubicBezTo>
                  <a:pt x="5217307" y="1240439"/>
                  <a:pt x="5211081" y="1234213"/>
                  <a:pt x="5211081" y="1225651"/>
                </a:cubicBezTo>
                <a:cubicBezTo>
                  <a:pt x="5211081" y="1217868"/>
                  <a:pt x="5217307" y="1210863"/>
                  <a:pt x="5225869" y="1210863"/>
                </a:cubicBezTo>
                <a:close/>
                <a:moveTo>
                  <a:pt x="5154105" y="1210863"/>
                </a:moveTo>
                <a:cubicBezTo>
                  <a:pt x="5162127" y="1210863"/>
                  <a:pt x="5166502" y="1217868"/>
                  <a:pt x="5166502" y="1225651"/>
                </a:cubicBezTo>
                <a:cubicBezTo>
                  <a:pt x="5166502" y="1234213"/>
                  <a:pt x="5162127" y="1240439"/>
                  <a:pt x="5154105" y="1240439"/>
                </a:cubicBezTo>
                <a:cubicBezTo>
                  <a:pt x="5146083" y="1240439"/>
                  <a:pt x="5140249" y="1234213"/>
                  <a:pt x="5140249" y="1225651"/>
                </a:cubicBezTo>
                <a:cubicBezTo>
                  <a:pt x="5140249" y="1217868"/>
                  <a:pt x="5146083" y="1210863"/>
                  <a:pt x="5154105" y="1210863"/>
                </a:cubicBezTo>
                <a:close/>
                <a:moveTo>
                  <a:pt x="5083276" y="1210863"/>
                </a:moveTo>
                <a:cubicBezTo>
                  <a:pt x="5089110" y="1210863"/>
                  <a:pt x="5095673" y="1217868"/>
                  <a:pt x="5095673" y="1225651"/>
                </a:cubicBezTo>
                <a:cubicBezTo>
                  <a:pt x="5095673" y="1234213"/>
                  <a:pt x="5089110" y="1240439"/>
                  <a:pt x="5083276" y="1240439"/>
                </a:cubicBezTo>
                <a:cubicBezTo>
                  <a:pt x="5075254" y="1240439"/>
                  <a:pt x="5069420" y="1234213"/>
                  <a:pt x="5069420" y="1225651"/>
                </a:cubicBezTo>
                <a:cubicBezTo>
                  <a:pt x="5069420" y="1217868"/>
                  <a:pt x="5075254" y="1210863"/>
                  <a:pt x="5083276" y="1210863"/>
                </a:cubicBezTo>
                <a:close/>
                <a:moveTo>
                  <a:pt x="5012445" y="1210863"/>
                </a:moveTo>
                <a:cubicBezTo>
                  <a:pt x="5018279" y="1210863"/>
                  <a:pt x="5024842" y="1217868"/>
                  <a:pt x="5024842" y="1225651"/>
                </a:cubicBezTo>
                <a:cubicBezTo>
                  <a:pt x="5024842" y="1234213"/>
                  <a:pt x="5018279" y="1240439"/>
                  <a:pt x="5012445" y="1240439"/>
                </a:cubicBezTo>
                <a:cubicBezTo>
                  <a:pt x="5004423" y="1240439"/>
                  <a:pt x="4998589" y="1234213"/>
                  <a:pt x="4998589" y="1225651"/>
                </a:cubicBezTo>
                <a:cubicBezTo>
                  <a:pt x="4998589" y="1217868"/>
                  <a:pt x="5004423" y="1210863"/>
                  <a:pt x="5012445" y="1210863"/>
                </a:cubicBezTo>
                <a:close/>
                <a:moveTo>
                  <a:pt x="4940157" y="1210863"/>
                </a:moveTo>
                <a:cubicBezTo>
                  <a:pt x="4948179" y="1210863"/>
                  <a:pt x="4954013" y="1217868"/>
                  <a:pt x="4954013" y="1225651"/>
                </a:cubicBezTo>
                <a:cubicBezTo>
                  <a:pt x="4954013" y="1234213"/>
                  <a:pt x="4948179" y="1240439"/>
                  <a:pt x="4940157" y="1240439"/>
                </a:cubicBezTo>
                <a:cubicBezTo>
                  <a:pt x="4934323" y="1240439"/>
                  <a:pt x="4927760" y="1234213"/>
                  <a:pt x="4927760" y="1225651"/>
                </a:cubicBezTo>
                <a:cubicBezTo>
                  <a:pt x="4927760" y="1217868"/>
                  <a:pt x="4934323" y="1210863"/>
                  <a:pt x="4940157" y="1210863"/>
                </a:cubicBezTo>
                <a:close/>
                <a:moveTo>
                  <a:pt x="4865953" y="1210863"/>
                </a:moveTo>
                <a:cubicBezTo>
                  <a:pt x="4873975" y="1210863"/>
                  <a:pt x="4879809" y="1217868"/>
                  <a:pt x="4879809" y="1225651"/>
                </a:cubicBezTo>
                <a:cubicBezTo>
                  <a:pt x="4879809" y="1234213"/>
                  <a:pt x="4873975" y="1240439"/>
                  <a:pt x="4865953" y="1240439"/>
                </a:cubicBezTo>
                <a:cubicBezTo>
                  <a:pt x="4860119" y="1240439"/>
                  <a:pt x="4853556" y="1234213"/>
                  <a:pt x="4853556" y="1225651"/>
                </a:cubicBezTo>
                <a:cubicBezTo>
                  <a:pt x="4853556" y="1217868"/>
                  <a:pt x="4860119" y="1210863"/>
                  <a:pt x="4865953" y="1210863"/>
                </a:cubicBezTo>
                <a:close/>
                <a:moveTo>
                  <a:pt x="4795122" y="1210863"/>
                </a:moveTo>
                <a:cubicBezTo>
                  <a:pt x="4803144" y="1210863"/>
                  <a:pt x="4808978" y="1217868"/>
                  <a:pt x="4808978" y="1225651"/>
                </a:cubicBezTo>
                <a:cubicBezTo>
                  <a:pt x="4808978" y="1234213"/>
                  <a:pt x="4803144" y="1240439"/>
                  <a:pt x="4795122" y="1240439"/>
                </a:cubicBezTo>
                <a:cubicBezTo>
                  <a:pt x="4787830" y="1240439"/>
                  <a:pt x="4782725" y="1234213"/>
                  <a:pt x="4782725" y="1225651"/>
                </a:cubicBezTo>
                <a:cubicBezTo>
                  <a:pt x="4782725" y="1217868"/>
                  <a:pt x="4787830" y="1210863"/>
                  <a:pt x="4795122" y="1210863"/>
                </a:cubicBezTo>
                <a:close/>
                <a:moveTo>
                  <a:pt x="4726684" y="1210863"/>
                </a:moveTo>
                <a:cubicBezTo>
                  <a:pt x="4735246" y="1210863"/>
                  <a:pt x="4741472" y="1217868"/>
                  <a:pt x="4741472" y="1225651"/>
                </a:cubicBezTo>
                <a:cubicBezTo>
                  <a:pt x="4741472" y="1234213"/>
                  <a:pt x="4735246" y="1240439"/>
                  <a:pt x="4726684" y="1240439"/>
                </a:cubicBezTo>
                <a:cubicBezTo>
                  <a:pt x="4718122" y="1240439"/>
                  <a:pt x="4711896" y="1234213"/>
                  <a:pt x="4711896" y="1225651"/>
                </a:cubicBezTo>
                <a:cubicBezTo>
                  <a:pt x="4711896" y="1217868"/>
                  <a:pt x="4718122" y="1210863"/>
                  <a:pt x="4726684" y="1210863"/>
                </a:cubicBezTo>
                <a:close/>
                <a:moveTo>
                  <a:pt x="4655853" y="1210863"/>
                </a:moveTo>
                <a:cubicBezTo>
                  <a:pt x="4663637" y="1210863"/>
                  <a:pt x="4670642" y="1217868"/>
                  <a:pt x="4670642" y="1225651"/>
                </a:cubicBezTo>
                <a:cubicBezTo>
                  <a:pt x="4670642" y="1234213"/>
                  <a:pt x="4663637" y="1240439"/>
                  <a:pt x="4655853" y="1240439"/>
                </a:cubicBezTo>
                <a:cubicBezTo>
                  <a:pt x="4647291" y="1240439"/>
                  <a:pt x="4641064" y="1234213"/>
                  <a:pt x="4641064" y="1225651"/>
                </a:cubicBezTo>
                <a:cubicBezTo>
                  <a:pt x="4641064" y="1217868"/>
                  <a:pt x="4647291" y="1210863"/>
                  <a:pt x="4655853" y="1210863"/>
                </a:cubicBezTo>
                <a:close/>
                <a:moveTo>
                  <a:pt x="4585023" y="1210863"/>
                </a:moveTo>
                <a:cubicBezTo>
                  <a:pt x="4592806" y="1210863"/>
                  <a:pt x="4599811" y="1217868"/>
                  <a:pt x="4599811" y="1225651"/>
                </a:cubicBezTo>
                <a:cubicBezTo>
                  <a:pt x="4599811" y="1234213"/>
                  <a:pt x="4592806" y="1240439"/>
                  <a:pt x="4585023" y="1240439"/>
                </a:cubicBezTo>
                <a:cubicBezTo>
                  <a:pt x="4576461" y="1240439"/>
                  <a:pt x="4570235" y="1234213"/>
                  <a:pt x="4570235" y="1225651"/>
                </a:cubicBezTo>
                <a:cubicBezTo>
                  <a:pt x="4570235" y="1217868"/>
                  <a:pt x="4576461" y="1210863"/>
                  <a:pt x="4585023" y="1210863"/>
                </a:cubicBezTo>
                <a:close/>
                <a:moveTo>
                  <a:pt x="4513260" y="1210863"/>
                </a:moveTo>
                <a:cubicBezTo>
                  <a:pt x="4520553" y="1210863"/>
                  <a:pt x="4525657" y="1217868"/>
                  <a:pt x="4525657" y="1225651"/>
                </a:cubicBezTo>
                <a:cubicBezTo>
                  <a:pt x="4525657" y="1234213"/>
                  <a:pt x="4520553" y="1240439"/>
                  <a:pt x="4513260" y="1240439"/>
                </a:cubicBezTo>
                <a:cubicBezTo>
                  <a:pt x="4505238" y="1240439"/>
                  <a:pt x="4499404" y="1234213"/>
                  <a:pt x="4499404" y="1225651"/>
                </a:cubicBezTo>
                <a:cubicBezTo>
                  <a:pt x="4499404" y="1217868"/>
                  <a:pt x="4505238" y="1210863"/>
                  <a:pt x="4513260" y="1210863"/>
                </a:cubicBezTo>
                <a:close/>
                <a:moveTo>
                  <a:pt x="4439056" y="1210863"/>
                </a:moveTo>
                <a:cubicBezTo>
                  <a:pt x="4445619" y="1210863"/>
                  <a:pt x="4451453" y="1217868"/>
                  <a:pt x="4451453" y="1225651"/>
                </a:cubicBezTo>
                <a:cubicBezTo>
                  <a:pt x="4451453" y="1234213"/>
                  <a:pt x="4445619" y="1240439"/>
                  <a:pt x="4439056" y="1240439"/>
                </a:cubicBezTo>
                <a:cubicBezTo>
                  <a:pt x="4431763" y="1240439"/>
                  <a:pt x="4425200" y="1234213"/>
                  <a:pt x="4425200" y="1225651"/>
                </a:cubicBezTo>
                <a:cubicBezTo>
                  <a:pt x="4425200" y="1217868"/>
                  <a:pt x="4431763" y="1210863"/>
                  <a:pt x="4439056" y="1210863"/>
                </a:cubicBezTo>
                <a:close/>
                <a:moveTo>
                  <a:pt x="4366768" y="1210863"/>
                </a:moveTo>
                <a:cubicBezTo>
                  <a:pt x="4374790" y="1210863"/>
                  <a:pt x="4380624" y="1217868"/>
                  <a:pt x="4380624" y="1225651"/>
                </a:cubicBezTo>
                <a:cubicBezTo>
                  <a:pt x="4380624" y="1234213"/>
                  <a:pt x="4374790" y="1240439"/>
                  <a:pt x="4366768" y="1240439"/>
                </a:cubicBezTo>
                <a:cubicBezTo>
                  <a:pt x="4360934" y="1240439"/>
                  <a:pt x="4354371" y="1234213"/>
                  <a:pt x="4354371" y="1225651"/>
                </a:cubicBezTo>
                <a:cubicBezTo>
                  <a:pt x="4354371" y="1217868"/>
                  <a:pt x="4360934" y="1210863"/>
                  <a:pt x="4366768" y="1210863"/>
                </a:cubicBezTo>
                <a:close/>
                <a:moveTo>
                  <a:pt x="4295937" y="1210863"/>
                </a:moveTo>
                <a:cubicBezTo>
                  <a:pt x="4303959" y="1210863"/>
                  <a:pt x="4309793" y="1217868"/>
                  <a:pt x="4309793" y="1225651"/>
                </a:cubicBezTo>
                <a:cubicBezTo>
                  <a:pt x="4309793" y="1234213"/>
                  <a:pt x="4303959" y="1240439"/>
                  <a:pt x="4295937" y="1240439"/>
                </a:cubicBezTo>
                <a:cubicBezTo>
                  <a:pt x="4290103" y="1240439"/>
                  <a:pt x="4283540" y="1234213"/>
                  <a:pt x="4283540" y="1225651"/>
                </a:cubicBezTo>
                <a:cubicBezTo>
                  <a:pt x="4283540" y="1217868"/>
                  <a:pt x="4290103" y="1210863"/>
                  <a:pt x="4295937" y="1210863"/>
                </a:cubicBezTo>
                <a:close/>
                <a:moveTo>
                  <a:pt x="368953" y="1210863"/>
                </a:moveTo>
                <a:cubicBezTo>
                  <a:pt x="377515" y="1210863"/>
                  <a:pt x="383742" y="1217868"/>
                  <a:pt x="383742" y="1225651"/>
                </a:cubicBezTo>
                <a:cubicBezTo>
                  <a:pt x="383742" y="1234213"/>
                  <a:pt x="377515" y="1240439"/>
                  <a:pt x="368953" y="1240439"/>
                </a:cubicBezTo>
                <a:cubicBezTo>
                  <a:pt x="361170" y="1240439"/>
                  <a:pt x="354165" y="1234213"/>
                  <a:pt x="354165" y="1225651"/>
                </a:cubicBezTo>
                <a:cubicBezTo>
                  <a:pt x="354165" y="1217868"/>
                  <a:pt x="361170" y="1210863"/>
                  <a:pt x="368953" y="1210863"/>
                </a:cubicBezTo>
                <a:close/>
                <a:moveTo>
                  <a:pt x="297189" y="1210863"/>
                </a:moveTo>
                <a:cubicBezTo>
                  <a:pt x="305211" y="1210863"/>
                  <a:pt x="309586" y="1217868"/>
                  <a:pt x="309586" y="1225651"/>
                </a:cubicBezTo>
                <a:cubicBezTo>
                  <a:pt x="309586" y="1234213"/>
                  <a:pt x="305211" y="1240439"/>
                  <a:pt x="297189" y="1240439"/>
                </a:cubicBezTo>
                <a:cubicBezTo>
                  <a:pt x="289897" y="1240439"/>
                  <a:pt x="283334" y="1234213"/>
                  <a:pt x="283334" y="1225651"/>
                </a:cubicBezTo>
                <a:cubicBezTo>
                  <a:pt x="283334" y="1217868"/>
                  <a:pt x="289897" y="1210863"/>
                  <a:pt x="297189" y="1210863"/>
                </a:cubicBezTo>
                <a:close/>
                <a:moveTo>
                  <a:pt x="226361" y="1210863"/>
                </a:moveTo>
                <a:cubicBezTo>
                  <a:pt x="232195" y="1210863"/>
                  <a:pt x="238759" y="1217868"/>
                  <a:pt x="238759" y="1225651"/>
                </a:cubicBezTo>
                <a:cubicBezTo>
                  <a:pt x="238759" y="1234213"/>
                  <a:pt x="232195" y="1240439"/>
                  <a:pt x="226361" y="1240439"/>
                </a:cubicBezTo>
                <a:cubicBezTo>
                  <a:pt x="218338" y="1240439"/>
                  <a:pt x="212504" y="1234213"/>
                  <a:pt x="212504" y="1225651"/>
                </a:cubicBezTo>
                <a:cubicBezTo>
                  <a:pt x="212504" y="1217868"/>
                  <a:pt x="218338" y="1210863"/>
                  <a:pt x="226361" y="1210863"/>
                </a:cubicBezTo>
                <a:close/>
                <a:moveTo>
                  <a:pt x="155527" y="1210863"/>
                </a:moveTo>
                <a:cubicBezTo>
                  <a:pt x="161361" y="1210863"/>
                  <a:pt x="167924" y="1217868"/>
                  <a:pt x="167924" y="1225651"/>
                </a:cubicBezTo>
                <a:cubicBezTo>
                  <a:pt x="167924" y="1234213"/>
                  <a:pt x="161361" y="1240439"/>
                  <a:pt x="155527" y="1240439"/>
                </a:cubicBezTo>
                <a:cubicBezTo>
                  <a:pt x="147505" y="1240439"/>
                  <a:pt x="141671" y="1234213"/>
                  <a:pt x="141671" y="1225651"/>
                </a:cubicBezTo>
                <a:cubicBezTo>
                  <a:pt x="141671" y="1217868"/>
                  <a:pt x="147505" y="1210863"/>
                  <a:pt x="155527" y="1210863"/>
                </a:cubicBezTo>
                <a:close/>
                <a:moveTo>
                  <a:pt x="83239" y="1210863"/>
                </a:moveTo>
                <a:cubicBezTo>
                  <a:pt x="90531" y="1210863"/>
                  <a:pt x="97095" y="1217868"/>
                  <a:pt x="97095" y="1225651"/>
                </a:cubicBezTo>
                <a:cubicBezTo>
                  <a:pt x="97095" y="1234213"/>
                  <a:pt x="90531" y="1240439"/>
                  <a:pt x="83239" y="1240439"/>
                </a:cubicBezTo>
                <a:cubicBezTo>
                  <a:pt x="76675" y="1240439"/>
                  <a:pt x="70841" y="1234213"/>
                  <a:pt x="70841" y="1225651"/>
                </a:cubicBezTo>
                <a:cubicBezTo>
                  <a:pt x="70841" y="1217868"/>
                  <a:pt x="76675" y="1210863"/>
                  <a:pt x="83239" y="1210863"/>
                </a:cubicBezTo>
                <a:close/>
                <a:moveTo>
                  <a:pt x="12003" y="1210863"/>
                </a:moveTo>
                <a:cubicBezTo>
                  <a:pt x="20248" y="1210863"/>
                  <a:pt x="26244" y="1217868"/>
                  <a:pt x="26244" y="1225651"/>
                </a:cubicBezTo>
                <a:cubicBezTo>
                  <a:pt x="26244" y="1234213"/>
                  <a:pt x="20248" y="1240439"/>
                  <a:pt x="12003" y="1240439"/>
                </a:cubicBezTo>
                <a:cubicBezTo>
                  <a:pt x="4508" y="1240439"/>
                  <a:pt x="10" y="1234213"/>
                  <a:pt x="10" y="1225651"/>
                </a:cubicBezTo>
                <a:cubicBezTo>
                  <a:pt x="10" y="1217868"/>
                  <a:pt x="4508" y="1210863"/>
                  <a:pt x="12003" y="1210863"/>
                </a:cubicBezTo>
                <a:close/>
                <a:moveTo>
                  <a:pt x="7013492" y="1140032"/>
                </a:moveTo>
                <a:cubicBezTo>
                  <a:pt x="7021275" y="1140032"/>
                  <a:pt x="7028280" y="1146595"/>
                  <a:pt x="7028280" y="1152429"/>
                </a:cubicBezTo>
                <a:cubicBezTo>
                  <a:pt x="7028280" y="1160451"/>
                  <a:pt x="7021275" y="1166286"/>
                  <a:pt x="7013492" y="1166286"/>
                </a:cubicBezTo>
                <a:cubicBezTo>
                  <a:pt x="7004930" y="1166286"/>
                  <a:pt x="6998704" y="1160451"/>
                  <a:pt x="6998704" y="1152429"/>
                </a:cubicBezTo>
                <a:cubicBezTo>
                  <a:pt x="6998704" y="1146595"/>
                  <a:pt x="7004930" y="1140032"/>
                  <a:pt x="7013492" y="1140032"/>
                </a:cubicBezTo>
                <a:close/>
                <a:moveTo>
                  <a:pt x="6939085" y="1140032"/>
                </a:moveTo>
                <a:cubicBezTo>
                  <a:pt x="6946378" y="1140032"/>
                  <a:pt x="6950753" y="1146595"/>
                  <a:pt x="6950753" y="1152429"/>
                </a:cubicBezTo>
                <a:cubicBezTo>
                  <a:pt x="6950753" y="1160451"/>
                  <a:pt x="6946378" y="1166286"/>
                  <a:pt x="6939085" y="1166286"/>
                </a:cubicBezTo>
                <a:cubicBezTo>
                  <a:pt x="6931063" y="1166286"/>
                  <a:pt x="6924500" y="1160451"/>
                  <a:pt x="6924500" y="1152429"/>
                </a:cubicBezTo>
                <a:cubicBezTo>
                  <a:pt x="6924500" y="1146595"/>
                  <a:pt x="6931063" y="1140032"/>
                  <a:pt x="6939085" y="1140032"/>
                </a:cubicBezTo>
                <a:close/>
                <a:moveTo>
                  <a:pt x="6867525" y="1140032"/>
                </a:moveTo>
                <a:cubicBezTo>
                  <a:pt x="6874088" y="1140032"/>
                  <a:pt x="6879922" y="1146595"/>
                  <a:pt x="6879922" y="1153888"/>
                </a:cubicBezTo>
                <a:cubicBezTo>
                  <a:pt x="6879922" y="1160451"/>
                  <a:pt x="6874088" y="1166286"/>
                  <a:pt x="6867525" y="1166286"/>
                </a:cubicBezTo>
                <a:cubicBezTo>
                  <a:pt x="6860232" y="1166286"/>
                  <a:pt x="6853669" y="1160451"/>
                  <a:pt x="6853669" y="1153888"/>
                </a:cubicBezTo>
                <a:cubicBezTo>
                  <a:pt x="6853669" y="1146595"/>
                  <a:pt x="6860232" y="1140032"/>
                  <a:pt x="6867525" y="1140032"/>
                </a:cubicBezTo>
                <a:close/>
                <a:moveTo>
                  <a:pt x="6796696" y="1140032"/>
                </a:moveTo>
                <a:cubicBezTo>
                  <a:pt x="6803259" y="1140032"/>
                  <a:pt x="6809093" y="1146595"/>
                  <a:pt x="6809093" y="1153888"/>
                </a:cubicBezTo>
                <a:cubicBezTo>
                  <a:pt x="6809093" y="1160451"/>
                  <a:pt x="6803259" y="1166286"/>
                  <a:pt x="6796696" y="1166286"/>
                </a:cubicBezTo>
                <a:cubicBezTo>
                  <a:pt x="6789403" y="1166286"/>
                  <a:pt x="6782840" y="1160451"/>
                  <a:pt x="6782840" y="1153888"/>
                </a:cubicBezTo>
                <a:cubicBezTo>
                  <a:pt x="6782840" y="1146595"/>
                  <a:pt x="6789403" y="1140032"/>
                  <a:pt x="6796696" y="1140032"/>
                </a:cubicBezTo>
                <a:close/>
                <a:moveTo>
                  <a:pt x="6724405" y="1140032"/>
                </a:moveTo>
                <a:cubicBezTo>
                  <a:pt x="6732427" y="1140032"/>
                  <a:pt x="6738261" y="1146595"/>
                  <a:pt x="6738261" y="1153888"/>
                </a:cubicBezTo>
                <a:cubicBezTo>
                  <a:pt x="6738261" y="1160451"/>
                  <a:pt x="6732427" y="1166286"/>
                  <a:pt x="6724405" y="1166286"/>
                </a:cubicBezTo>
                <a:cubicBezTo>
                  <a:pt x="6718571" y="1166286"/>
                  <a:pt x="6712008" y="1160451"/>
                  <a:pt x="6712008" y="1153888"/>
                </a:cubicBezTo>
                <a:cubicBezTo>
                  <a:pt x="6712008" y="1146595"/>
                  <a:pt x="6718571" y="1140032"/>
                  <a:pt x="6724405" y="1140032"/>
                </a:cubicBezTo>
                <a:close/>
                <a:moveTo>
                  <a:pt x="6653576" y="1140032"/>
                </a:moveTo>
                <a:cubicBezTo>
                  <a:pt x="6660869" y="1140032"/>
                  <a:pt x="6667432" y="1146595"/>
                  <a:pt x="6667432" y="1153888"/>
                </a:cubicBezTo>
                <a:cubicBezTo>
                  <a:pt x="6667432" y="1160451"/>
                  <a:pt x="6660869" y="1166286"/>
                  <a:pt x="6653576" y="1166286"/>
                </a:cubicBezTo>
                <a:cubicBezTo>
                  <a:pt x="6645554" y="1166286"/>
                  <a:pt x="6641179" y="1160451"/>
                  <a:pt x="6641179" y="1153888"/>
                </a:cubicBezTo>
                <a:cubicBezTo>
                  <a:pt x="6641179" y="1146595"/>
                  <a:pt x="6645554" y="1140032"/>
                  <a:pt x="6653576" y="1140032"/>
                </a:cubicBezTo>
                <a:close/>
                <a:moveTo>
                  <a:pt x="6581764" y="1140032"/>
                </a:moveTo>
                <a:cubicBezTo>
                  <a:pt x="6589547" y="1140032"/>
                  <a:pt x="6596552" y="1146595"/>
                  <a:pt x="6596552" y="1153888"/>
                </a:cubicBezTo>
                <a:cubicBezTo>
                  <a:pt x="6596552" y="1160451"/>
                  <a:pt x="6589547" y="1166286"/>
                  <a:pt x="6581764" y="1166286"/>
                </a:cubicBezTo>
                <a:cubicBezTo>
                  <a:pt x="6573202" y="1166286"/>
                  <a:pt x="6566976" y="1160451"/>
                  <a:pt x="6566976" y="1153888"/>
                </a:cubicBezTo>
                <a:cubicBezTo>
                  <a:pt x="6566976" y="1146595"/>
                  <a:pt x="6573202" y="1140032"/>
                  <a:pt x="6581764" y="1140032"/>
                </a:cubicBezTo>
                <a:close/>
                <a:moveTo>
                  <a:pt x="6510933" y="1140032"/>
                </a:moveTo>
                <a:cubicBezTo>
                  <a:pt x="6518717" y="1140032"/>
                  <a:pt x="6525722" y="1146595"/>
                  <a:pt x="6525722" y="1153888"/>
                </a:cubicBezTo>
                <a:cubicBezTo>
                  <a:pt x="6525722" y="1160451"/>
                  <a:pt x="6518717" y="1166286"/>
                  <a:pt x="6510933" y="1166286"/>
                </a:cubicBezTo>
                <a:cubicBezTo>
                  <a:pt x="6502371" y="1166286"/>
                  <a:pt x="6496144" y="1160451"/>
                  <a:pt x="6496144" y="1153888"/>
                </a:cubicBezTo>
                <a:cubicBezTo>
                  <a:pt x="6496144" y="1146595"/>
                  <a:pt x="6502371" y="1140032"/>
                  <a:pt x="6510933" y="1140032"/>
                </a:cubicBezTo>
                <a:close/>
                <a:moveTo>
                  <a:pt x="6440492" y="1140032"/>
                </a:moveTo>
                <a:cubicBezTo>
                  <a:pt x="6448081" y="1140032"/>
                  <a:pt x="6454911" y="1146595"/>
                  <a:pt x="6454911" y="1153888"/>
                </a:cubicBezTo>
                <a:cubicBezTo>
                  <a:pt x="6454911" y="1160451"/>
                  <a:pt x="6448081" y="1166286"/>
                  <a:pt x="6440492" y="1166286"/>
                </a:cubicBezTo>
                <a:cubicBezTo>
                  <a:pt x="6432145" y="1166286"/>
                  <a:pt x="6425315" y="1160451"/>
                  <a:pt x="6425315" y="1153888"/>
                </a:cubicBezTo>
                <a:cubicBezTo>
                  <a:pt x="6425315" y="1146595"/>
                  <a:pt x="6432145" y="1140032"/>
                  <a:pt x="6440492" y="1140032"/>
                </a:cubicBezTo>
                <a:close/>
                <a:moveTo>
                  <a:pt x="6368340" y="1140032"/>
                </a:moveTo>
                <a:cubicBezTo>
                  <a:pt x="6376362" y="1140032"/>
                  <a:pt x="6380737" y="1146595"/>
                  <a:pt x="6380737" y="1153888"/>
                </a:cubicBezTo>
                <a:cubicBezTo>
                  <a:pt x="6380737" y="1160451"/>
                  <a:pt x="6376362" y="1166286"/>
                  <a:pt x="6368340" y="1166286"/>
                </a:cubicBezTo>
                <a:cubicBezTo>
                  <a:pt x="6361047" y="1166286"/>
                  <a:pt x="6354484" y="1160451"/>
                  <a:pt x="6354484" y="1153888"/>
                </a:cubicBezTo>
                <a:cubicBezTo>
                  <a:pt x="6354484" y="1146595"/>
                  <a:pt x="6361047" y="1140032"/>
                  <a:pt x="6368340" y="1140032"/>
                </a:cubicBezTo>
                <a:close/>
                <a:moveTo>
                  <a:pt x="6297511" y="1140032"/>
                </a:moveTo>
                <a:cubicBezTo>
                  <a:pt x="6304074" y="1140032"/>
                  <a:pt x="6309908" y="1146595"/>
                  <a:pt x="6309908" y="1153888"/>
                </a:cubicBezTo>
                <a:cubicBezTo>
                  <a:pt x="6309908" y="1160451"/>
                  <a:pt x="6304074" y="1166286"/>
                  <a:pt x="6297511" y="1166286"/>
                </a:cubicBezTo>
                <a:cubicBezTo>
                  <a:pt x="6290218" y="1166286"/>
                  <a:pt x="6283655" y="1160451"/>
                  <a:pt x="6283655" y="1153888"/>
                </a:cubicBezTo>
                <a:cubicBezTo>
                  <a:pt x="6283655" y="1146595"/>
                  <a:pt x="6290218" y="1140032"/>
                  <a:pt x="6297511" y="1140032"/>
                </a:cubicBezTo>
                <a:close/>
                <a:moveTo>
                  <a:pt x="6226679" y="1140032"/>
                </a:moveTo>
                <a:cubicBezTo>
                  <a:pt x="6233242" y="1140032"/>
                  <a:pt x="6239076" y="1146595"/>
                  <a:pt x="6239076" y="1153888"/>
                </a:cubicBezTo>
                <a:cubicBezTo>
                  <a:pt x="6239076" y="1160451"/>
                  <a:pt x="6233242" y="1166286"/>
                  <a:pt x="6226679" y="1166286"/>
                </a:cubicBezTo>
                <a:cubicBezTo>
                  <a:pt x="6219386" y="1166286"/>
                  <a:pt x="6212823" y="1160451"/>
                  <a:pt x="6212823" y="1153888"/>
                </a:cubicBezTo>
                <a:cubicBezTo>
                  <a:pt x="6212823" y="1146595"/>
                  <a:pt x="6219386" y="1140032"/>
                  <a:pt x="6226679" y="1140032"/>
                </a:cubicBezTo>
                <a:close/>
                <a:moveTo>
                  <a:pt x="6154391" y="1140032"/>
                </a:moveTo>
                <a:cubicBezTo>
                  <a:pt x="6161684" y="1140032"/>
                  <a:pt x="6168247" y="1146595"/>
                  <a:pt x="6168247" y="1153888"/>
                </a:cubicBezTo>
                <a:cubicBezTo>
                  <a:pt x="6168247" y="1160451"/>
                  <a:pt x="6161684" y="1166286"/>
                  <a:pt x="6154391" y="1166286"/>
                </a:cubicBezTo>
                <a:cubicBezTo>
                  <a:pt x="6147828" y="1166286"/>
                  <a:pt x="6141994" y="1160451"/>
                  <a:pt x="6141994" y="1153888"/>
                </a:cubicBezTo>
                <a:cubicBezTo>
                  <a:pt x="6141994" y="1146595"/>
                  <a:pt x="6147828" y="1140032"/>
                  <a:pt x="6154391" y="1140032"/>
                </a:cubicBezTo>
                <a:close/>
                <a:moveTo>
                  <a:pt x="6083559" y="1140032"/>
                </a:moveTo>
                <a:cubicBezTo>
                  <a:pt x="6090852" y="1140032"/>
                  <a:pt x="6097415" y="1146595"/>
                  <a:pt x="6097415" y="1153888"/>
                </a:cubicBezTo>
                <a:cubicBezTo>
                  <a:pt x="6097415" y="1160451"/>
                  <a:pt x="6090852" y="1166286"/>
                  <a:pt x="6083559" y="1166286"/>
                </a:cubicBezTo>
                <a:cubicBezTo>
                  <a:pt x="6076996" y="1166286"/>
                  <a:pt x="6071162" y="1160451"/>
                  <a:pt x="6071162" y="1153888"/>
                </a:cubicBezTo>
                <a:cubicBezTo>
                  <a:pt x="6071162" y="1146595"/>
                  <a:pt x="6076996" y="1140032"/>
                  <a:pt x="6083559" y="1140032"/>
                </a:cubicBezTo>
                <a:close/>
                <a:moveTo>
                  <a:pt x="6009356" y="1140032"/>
                </a:moveTo>
                <a:cubicBezTo>
                  <a:pt x="6016649" y="1140032"/>
                  <a:pt x="6023212" y="1146595"/>
                  <a:pt x="6023212" y="1153888"/>
                </a:cubicBezTo>
                <a:cubicBezTo>
                  <a:pt x="6023212" y="1160451"/>
                  <a:pt x="6016649" y="1166286"/>
                  <a:pt x="6009356" y="1166286"/>
                </a:cubicBezTo>
                <a:cubicBezTo>
                  <a:pt x="6001334" y="1166286"/>
                  <a:pt x="5996959" y="1160451"/>
                  <a:pt x="5996959" y="1153888"/>
                </a:cubicBezTo>
                <a:cubicBezTo>
                  <a:pt x="5996959" y="1146595"/>
                  <a:pt x="6001334" y="1140032"/>
                  <a:pt x="6009356" y="1140032"/>
                </a:cubicBezTo>
                <a:close/>
                <a:moveTo>
                  <a:pt x="5940548" y="1140032"/>
                </a:moveTo>
                <a:cubicBezTo>
                  <a:pt x="5948896" y="1140032"/>
                  <a:pt x="5955726" y="1146595"/>
                  <a:pt x="5955726" y="1153888"/>
                </a:cubicBezTo>
                <a:cubicBezTo>
                  <a:pt x="5955726" y="1160451"/>
                  <a:pt x="5948896" y="1166286"/>
                  <a:pt x="5940548" y="1166286"/>
                </a:cubicBezTo>
                <a:cubicBezTo>
                  <a:pt x="5932960" y="1166286"/>
                  <a:pt x="5926130" y="1160451"/>
                  <a:pt x="5926130" y="1153888"/>
                </a:cubicBezTo>
                <a:cubicBezTo>
                  <a:pt x="5926130" y="1146595"/>
                  <a:pt x="5932960" y="1140032"/>
                  <a:pt x="5940548" y="1140032"/>
                </a:cubicBezTo>
                <a:close/>
                <a:moveTo>
                  <a:pt x="5870088" y="1140032"/>
                </a:moveTo>
                <a:cubicBezTo>
                  <a:pt x="5878650" y="1140032"/>
                  <a:pt x="5884877" y="1146595"/>
                  <a:pt x="5884877" y="1153888"/>
                </a:cubicBezTo>
                <a:cubicBezTo>
                  <a:pt x="5884877" y="1160451"/>
                  <a:pt x="5878650" y="1166286"/>
                  <a:pt x="5870088" y="1166286"/>
                </a:cubicBezTo>
                <a:cubicBezTo>
                  <a:pt x="5862304" y="1166286"/>
                  <a:pt x="5855299" y="1161910"/>
                  <a:pt x="5855299" y="1153888"/>
                </a:cubicBezTo>
                <a:cubicBezTo>
                  <a:pt x="5855299" y="1146595"/>
                  <a:pt x="5862304" y="1140032"/>
                  <a:pt x="5870088" y="1140032"/>
                </a:cubicBezTo>
                <a:close/>
                <a:moveTo>
                  <a:pt x="5799257" y="1140032"/>
                </a:moveTo>
                <a:cubicBezTo>
                  <a:pt x="5807819" y="1140032"/>
                  <a:pt x="5814045" y="1146595"/>
                  <a:pt x="5814045" y="1153888"/>
                </a:cubicBezTo>
                <a:cubicBezTo>
                  <a:pt x="5814045" y="1161910"/>
                  <a:pt x="5807819" y="1166286"/>
                  <a:pt x="5799257" y="1166286"/>
                </a:cubicBezTo>
                <a:cubicBezTo>
                  <a:pt x="5791474" y="1166286"/>
                  <a:pt x="5784469" y="1161910"/>
                  <a:pt x="5784469" y="1153888"/>
                </a:cubicBezTo>
                <a:cubicBezTo>
                  <a:pt x="5784469" y="1146595"/>
                  <a:pt x="5791474" y="1140032"/>
                  <a:pt x="5799257" y="1140032"/>
                </a:cubicBezTo>
                <a:close/>
                <a:moveTo>
                  <a:pt x="5724122" y="1140032"/>
                </a:moveTo>
                <a:cubicBezTo>
                  <a:pt x="5732144" y="1140032"/>
                  <a:pt x="5736519" y="1146595"/>
                  <a:pt x="5736519" y="1153888"/>
                </a:cubicBezTo>
                <a:cubicBezTo>
                  <a:pt x="5736519" y="1161910"/>
                  <a:pt x="5732144" y="1166286"/>
                  <a:pt x="5724122" y="1166286"/>
                </a:cubicBezTo>
                <a:cubicBezTo>
                  <a:pt x="5716100" y="1166286"/>
                  <a:pt x="5710266" y="1161910"/>
                  <a:pt x="5710266" y="1153888"/>
                </a:cubicBezTo>
                <a:cubicBezTo>
                  <a:pt x="5710266" y="1146595"/>
                  <a:pt x="5716100" y="1140032"/>
                  <a:pt x="5724122" y="1140032"/>
                </a:cubicBezTo>
                <a:close/>
                <a:moveTo>
                  <a:pt x="5653291" y="1140032"/>
                </a:moveTo>
                <a:cubicBezTo>
                  <a:pt x="5659125" y="1140032"/>
                  <a:pt x="5665688" y="1146595"/>
                  <a:pt x="5665688" y="1153888"/>
                </a:cubicBezTo>
                <a:cubicBezTo>
                  <a:pt x="5665688" y="1161910"/>
                  <a:pt x="5659125" y="1166286"/>
                  <a:pt x="5653291" y="1166286"/>
                </a:cubicBezTo>
                <a:cubicBezTo>
                  <a:pt x="5645269" y="1166286"/>
                  <a:pt x="5639435" y="1161910"/>
                  <a:pt x="5639435" y="1153888"/>
                </a:cubicBezTo>
                <a:cubicBezTo>
                  <a:pt x="5639435" y="1146595"/>
                  <a:pt x="5645269" y="1140032"/>
                  <a:pt x="5653291" y="1140032"/>
                </a:cubicBezTo>
                <a:close/>
                <a:moveTo>
                  <a:pt x="5581002" y="1140032"/>
                </a:moveTo>
                <a:cubicBezTo>
                  <a:pt x="5588295" y="1140032"/>
                  <a:pt x="5594858" y="1146595"/>
                  <a:pt x="5594858" y="1153888"/>
                </a:cubicBezTo>
                <a:cubicBezTo>
                  <a:pt x="5594858" y="1161910"/>
                  <a:pt x="5588295" y="1166286"/>
                  <a:pt x="5581002" y="1166286"/>
                </a:cubicBezTo>
                <a:cubicBezTo>
                  <a:pt x="5574439" y="1166286"/>
                  <a:pt x="5568605" y="1161910"/>
                  <a:pt x="5568605" y="1153888"/>
                </a:cubicBezTo>
                <a:cubicBezTo>
                  <a:pt x="5568605" y="1146595"/>
                  <a:pt x="5574439" y="1140032"/>
                  <a:pt x="5581002" y="1140032"/>
                </a:cubicBezTo>
                <a:close/>
                <a:moveTo>
                  <a:pt x="5510171" y="1140032"/>
                </a:moveTo>
                <a:cubicBezTo>
                  <a:pt x="5517464" y="1140032"/>
                  <a:pt x="5524027" y="1146595"/>
                  <a:pt x="5524027" y="1153888"/>
                </a:cubicBezTo>
                <a:cubicBezTo>
                  <a:pt x="5524027" y="1161910"/>
                  <a:pt x="5517464" y="1166286"/>
                  <a:pt x="5510171" y="1166286"/>
                </a:cubicBezTo>
                <a:cubicBezTo>
                  <a:pt x="5503608" y="1166286"/>
                  <a:pt x="5497774" y="1161910"/>
                  <a:pt x="5497774" y="1153888"/>
                </a:cubicBezTo>
                <a:cubicBezTo>
                  <a:pt x="5497774" y="1146595"/>
                  <a:pt x="5503608" y="1140032"/>
                  <a:pt x="5510171" y="1140032"/>
                </a:cubicBezTo>
                <a:close/>
                <a:moveTo>
                  <a:pt x="5438937" y="1140032"/>
                </a:moveTo>
                <a:cubicBezTo>
                  <a:pt x="5447182" y="1140032"/>
                  <a:pt x="5453178" y="1146595"/>
                  <a:pt x="5453178" y="1153888"/>
                </a:cubicBezTo>
                <a:cubicBezTo>
                  <a:pt x="5453178" y="1161910"/>
                  <a:pt x="5447182" y="1166286"/>
                  <a:pt x="5438937" y="1166286"/>
                </a:cubicBezTo>
                <a:cubicBezTo>
                  <a:pt x="5431442" y="1166286"/>
                  <a:pt x="5426945" y="1161910"/>
                  <a:pt x="5426945" y="1153888"/>
                </a:cubicBezTo>
                <a:cubicBezTo>
                  <a:pt x="5426945" y="1146595"/>
                  <a:pt x="5431442" y="1140032"/>
                  <a:pt x="5438937" y="1140032"/>
                </a:cubicBezTo>
                <a:close/>
                <a:moveTo>
                  <a:pt x="5367530" y="1140032"/>
                </a:moveTo>
                <a:cubicBezTo>
                  <a:pt x="5376092" y="1140032"/>
                  <a:pt x="5382318" y="1146595"/>
                  <a:pt x="5382318" y="1153888"/>
                </a:cubicBezTo>
                <a:cubicBezTo>
                  <a:pt x="5382318" y="1161910"/>
                  <a:pt x="5376092" y="1166286"/>
                  <a:pt x="5367530" y="1166286"/>
                </a:cubicBezTo>
                <a:cubicBezTo>
                  <a:pt x="5359747" y="1166286"/>
                  <a:pt x="5352742" y="1161910"/>
                  <a:pt x="5352742" y="1153888"/>
                </a:cubicBezTo>
                <a:cubicBezTo>
                  <a:pt x="5352742" y="1146595"/>
                  <a:pt x="5359747" y="1140032"/>
                  <a:pt x="5367530" y="1140032"/>
                </a:cubicBezTo>
                <a:close/>
                <a:moveTo>
                  <a:pt x="5296699" y="1140032"/>
                </a:moveTo>
                <a:cubicBezTo>
                  <a:pt x="5305261" y="1140032"/>
                  <a:pt x="5311488" y="1146595"/>
                  <a:pt x="5311488" y="1153888"/>
                </a:cubicBezTo>
                <a:cubicBezTo>
                  <a:pt x="5311488" y="1161910"/>
                  <a:pt x="5305261" y="1166286"/>
                  <a:pt x="5296699" y="1166286"/>
                </a:cubicBezTo>
                <a:cubicBezTo>
                  <a:pt x="5288915" y="1166286"/>
                  <a:pt x="5281910" y="1161910"/>
                  <a:pt x="5281910" y="1153888"/>
                </a:cubicBezTo>
                <a:cubicBezTo>
                  <a:pt x="5281910" y="1146595"/>
                  <a:pt x="5288915" y="1140032"/>
                  <a:pt x="5296699" y="1140032"/>
                </a:cubicBezTo>
                <a:close/>
                <a:moveTo>
                  <a:pt x="5225869" y="1140032"/>
                </a:moveTo>
                <a:cubicBezTo>
                  <a:pt x="5234431" y="1140032"/>
                  <a:pt x="5240657" y="1146595"/>
                  <a:pt x="5240657" y="1153888"/>
                </a:cubicBezTo>
                <a:cubicBezTo>
                  <a:pt x="5240657" y="1161910"/>
                  <a:pt x="5234431" y="1166286"/>
                  <a:pt x="5225869" y="1166286"/>
                </a:cubicBezTo>
                <a:cubicBezTo>
                  <a:pt x="5217307" y="1166286"/>
                  <a:pt x="5211081" y="1161910"/>
                  <a:pt x="5211081" y="1153888"/>
                </a:cubicBezTo>
                <a:cubicBezTo>
                  <a:pt x="5211081" y="1146595"/>
                  <a:pt x="5217307" y="1140032"/>
                  <a:pt x="5225869" y="1140032"/>
                </a:cubicBezTo>
                <a:close/>
                <a:moveTo>
                  <a:pt x="5154105" y="1140032"/>
                </a:moveTo>
                <a:cubicBezTo>
                  <a:pt x="5162127" y="1140032"/>
                  <a:pt x="5166502" y="1147037"/>
                  <a:pt x="5166502" y="1154821"/>
                </a:cubicBezTo>
                <a:cubicBezTo>
                  <a:pt x="5166502" y="1163383"/>
                  <a:pt x="5162127" y="1169610"/>
                  <a:pt x="5154105" y="1169610"/>
                </a:cubicBezTo>
                <a:cubicBezTo>
                  <a:pt x="5146083" y="1169610"/>
                  <a:pt x="5140249" y="1163383"/>
                  <a:pt x="5140249" y="1154821"/>
                </a:cubicBezTo>
                <a:cubicBezTo>
                  <a:pt x="5140249" y="1147037"/>
                  <a:pt x="5146083" y="1140032"/>
                  <a:pt x="5154105" y="1140032"/>
                </a:cubicBezTo>
                <a:close/>
                <a:moveTo>
                  <a:pt x="5083276" y="1140032"/>
                </a:moveTo>
                <a:cubicBezTo>
                  <a:pt x="5089110" y="1140032"/>
                  <a:pt x="5095673" y="1147037"/>
                  <a:pt x="5095673" y="1154821"/>
                </a:cubicBezTo>
                <a:cubicBezTo>
                  <a:pt x="5095673" y="1163383"/>
                  <a:pt x="5089110" y="1169610"/>
                  <a:pt x="5083276" y="1169610"/>
                </a:cubicBezTo>
                <a:cubicBezTo>
                  <a:pt x="5075254" y="1169610"/>
                  <a:pt x="5069420" y="1163383"/>
                  <a:pt x="5069420" y="1154821"/>
                </a:cubicBezTo>
                <a:cubicBezTo>
                  <a:pt x="5069420" y="1147037"/>
                  <a:pt x="5075254" y="1140032"/>
                  <a:pt x="5083276" y="1140032"/>
                </a:cubicBezTo>
                <a:close/>
                <a:moveTo>
                  <a:pt x="5012445" y="1140032"/>
                </a:moveTo>
                <a:cubicBezTo>
                  <a:pt x="5018279" y="1140032"/>
                  <a:pt x="5024842" y="1147037"/>
                  <a:pt x="5024842" y="1154821"/>
                </a:cubicBezTo>
                <a:cubicBezTo>
                  <a:pt x="5024842" y="1163383"/>
                  <a:pt x="5018279" y="1169610"/>
                  <a:pt x="5012445" y="1169610"/>
                </a:cubicBezTo>
                <a:cubicBezTo>
                  <a:pt x="5004423" y="1169610"/>
                  <a:pt x="4998589" y="1163383"/>
                  <a:pt x="4998589" y="1154821"/>
                </a:cubicBezTo>
                <a:cubicBezTo>
                  <a:pt x="4998589" y="1147037"/>
                  <a:pt x="5004423" y="1140032"/>
                  <a:pt x="5012445" y="1140032"/>
                </a:cubicBezTo>
                <a:close/>
                <a:moveTo>
                  <a:pt x="4940157" y="1140032"/>
                </a:moveTo>
                <a:cubicBezTo>
                  <a:pt x="4948179" y="1140032"/>
                  <a:pt x="4954013" y="1147037"/>
                  <a:pt x="4954013" y="1154821"/>
                </a:cubicBezTo>
                <a:cubicBezTo>
                  <a:pt x="4954013" y="1163383"/>
                  <a:pt x="4948179" y="1169610"/>
                  <a:pt x="4940157" y="1169610"/>
                </a:cubicBezTo>
                <a:cubicBezTo>
                  <a:pt x="4934323" y="1169610"/>
                  <a:pt x="4927760" y="1163383"/>
                  <a:pt x="4927760" y="1154821"/>
                </a:cubicBezTo>
                <a:cubicBezTo>
                  <a:pt x="4927760" y="1147037"/>
                  <a:pt x="4934323" y="1140032"/>
                  <a:pt x="4940157" y="1140032"/>
                </a:cubicBezTo>
                <a:close/>
                <a:moveTo>
                  <a:pt x="4865953" y="1140032"/>
                </a:moveTo>
                <a:cubicBezTo>
                  <a:pt x="4873975" y="1140032"/>
                  <a:pt x="4879809" y="1147037"/>
                  <a:pt x="4879809" y="1154821"/>
                </a:cubicBezTo>
                <a:cubicBezTo>
                  <a:pt x="4879809" y="1163383"/>
                  <a:pt x="4873975" y="1169610"/>
                  <a:pt x="4865953" y="1169610"/>
                </a:cubicBezTo>
                <a:cubicBezTo>
                  <a:pt x="4860119" y="1169610"/>
                  <a:pt x="4853556" y="1163383"/>
                  <a:pt x="4853556" y="1154821"/>
                </a:cubicBezTo>
                <a:cubicBezTo>
                  <a:pt x="4853556" y="1147037"/>
                  <a:pt x="4860119" y="1140032"/>
                  <a:pt x="4865953" y="1140032"/>
                </a:cubicBezTo>
                <a:close/>
                <a:moveTo>
                  <a:pt x="4795122" y="1140032"/>
                </a:moveTo>
                <a:cubicBezTo>
                  <a:pt x="4803144" y="1140032"/>
                  <a:pt x="4808978" y="1147037"/>
                  <a:pt x="4808978" y="1154821"/>
                </a:cubicBezTo>
                <a:cubicBezTo>
                  <a:pt x="4808978" y="1163383"/>
                  <a:pt x="4803144" y="1169610"/>
                  <a:pt x="4795122" y="1169610"/>
                </a:cubicBezTo>
                <a:cubicBezTo>
                  <a:pt x="4787830" y="1169610"/>
                  <a:pt x="4782725" y="1163383"/>
                  <a:pt x="4782725" y="1154821"/>
                </a:cubicBezTo>
                <a:cubicBezTo>
                  <a:pt x="4782725" y="1147037"/>
                  <a:pt x="4787830" y="1140032"/>
                  <a:pt x="4795122" y="1140032"/>
                </a:cubicBezTo>
                <a:close/>
                <a:moveTo>
                  <a:pt x="4726684" y="1140032"/>
                </a:moveTo>
                <a:cubicBezTo>
                  <a:pt x="4735246" y="1140032"/>
                  <a:pt x="4741472" y="1147037"/>
                  <a:pt x="4741472" y="1154821"/>
                </a:cubicBezTo>
                <a:cubicBezTo>
                  <a:pt x="4741472" y="1163383"/>
                  <a:pt x="4735246" y="1169610"/>
                  <a:pt x="4726684" y="1169610"/>
                </a:cubicBezTo>
                <a:cubicBezTo>
                  <a:pt x="4718122" y="1169610"/>
                  <a:pt x="4711896" y="1163383"/>
                  <a:pt x="4711896" y="1154821"/>
                </a:cubicBezTo>
                <a:cubicBezTo>
                  <a:pt x="4711896" y="1147037"/>
                  <a:pt x="4718122" y="1140032"/>
                  <a:pt x="4726684" y="1140032"/>
                </a:cubicBezTo>
                <a:close/>
                <a:moveTo>
                  <a:pt x="4655853" y="1140032"/>
                </a:moveTo>
                <a:cubicBezTo>
                  <a:pt x="4663637" y="1140032"/>
                  <a:pt x="4670642" y="1147037"/>
                  <a:pt x="4670642" y="1154821"/>
                </a:cubicBezTo>
                <a:cubicBezTo>
                  <a:pt x="4670642" y="1163383"/>
                  <a:pt x="4663637" y="1169610"/>
                  <a:pt x="4655853" y="1169610"/>
                </a:cubicBezTo>
                <a:cubicBezTo>
                  <a:pt x="4647291" y="1169610"/>
                  <a:pt x="4641064" y="1163383"/>
                  <a:pt x="4641064" y="1154821"/>
                </a:cubicBezTo>
                <a:cubicBezTo>
                  <a:pt x="4641064" y="1147037"/>
                  <a:pt x="4647291" y="1140032"/>
                  <a:pt x="4655853" y="1140032"/>
                </a:cubicBezTo>
                <a:close/>
                <a:moveTo>
                  <a:pt x="4585023" y="1140032"/>
                </a:moveTo>
                <a:cubicBezTo>
                  <a:pt x="4592806" y="1140032"/>
                  <a:pt x="4599811" y="1147037"/>
                  <a:pt x="4599811" y="1154821"/>
                </a:cubicBezTo>
                <a:cubicBezTo>
                  <a:pt x="4599811" y="1163383"/>
                  <a:pt x="4592806" y="1169610"/>
                  <a:pt x="4585023" y="1169610"/>
                </a:cubicBezTo>
                <a:cubicBezTo>
                  <a:pt x="4576461" y="1169610"/>
                  <a:pt x="4570235" y="1163383"/>
                  <a:pt x="4570235" y="1154821"/>
                </a:cubicBezTo>
                <a:cubicBezTo>
                  <a:pt x="4570235" y="1147037"/>
                  <a:pt x="4576461" y="1140032"/>
                  <a:pt x="4585023" y="1140032"/>
                </a:cubicBezTo>
                <a:close/>
                <a:moveTo>
                  <a:pt x="4513260" y="1140032"/>
                </a:moveTo>
                <a:cubicBezTo>
                  <a:pt x="4520553" y="1140032"/>
                  <a:pt x="4525657" y="1147037"/>
                  <a:pt x="4525657" y="1154821"/>
                </a:cubicBezTo>
                <a:cubicBezTo>
                  <a:pt x="4525657" y="1163383"/>
                  <a:pt x="4520553" y="1169610"/>
                  <a:pt x="4513260" y="1169610"/>
                </a:cubicBezTo>
                <a:cubicBezTo>
                  <a:pt x="4505238" y="1169610"/>
                  <a:pt x="4499404" y="1163383"/>
                  <a:pt x="4499404" y="1154821"/>
                </a:cubicBezTo>
                <a:cubicBezTo>
                  <a:pt x="4499404" y="1147037"/>
                  <a:pt x="4505238" y="1140032"/>
                  <a:pt x="4513260" y="1140032"/>
                </a:cubicBezTo>
                <a:close/>
                <a:moveTo>
                  <a:pt x="4439056" y="1140032"/>
                </a:moveTo>
                <a:cubicBezTo>
                  <a:pt x="4445619" y="1140032"/>
                  <a:pt x="4451453" y="1147037"/>
                  <a:pt x="4451453" y="1154821"/>
                </a:cubicBezTo>
                <a:cubicBezTo>
                  <a:pt x="4451453" y="1163383"/>
                  <a:pt x="4445619" y="1169610"/>
                  <a:pt x="4439056" y="1169610"/>
                </a:cubicBezTo>
                <a:cubicBezTo>
                  <a:pt x="4431763" y="1169610"/>
                  <a:pt x="4425200" y="1163383"/>
                  <a:pt x="4425200" y="1154821"/>
                </a:cubicBezTo>
                <a:cubicBezTo>
                  <a:pt x="4425200" y="1147037"/>
                  <a:pt x="4431763" y="1140032"/>
                  <a:pt x="4439056" y="1140032"/>
                </a:cubicBezTo>
                <a:close/>
                <a:moveTo>
                  <a:pt x="4366768" y="1140032"/>
                </a:moveTo>
                <a:cubicBezTo>
                  <a:pt x="4374790" y="1140032"/>
                  <a:pt x="4380624" y="1147037"/>
                  <a:pt x="4380624" y="1154821"/>
                </a:cubicBezTo>
                <a:cubicBezTo>
                  <a:pt x="4380624" y="1163383"/>
                  <a:pt x="4374790" y="1169610"/>
                  <a:pt x="4366768" y="1169610"/>
                </a:cubicBezTo>
                <a:cubicBezTo>
                  <a:pt x="4360934" y="1169610"/>
                  <a:pt x="4354371" y="1163383"/>
                  <a:pt x="4354371" y="1154821"/>
                </a:cubicBezTo>
                <a:cubicBezTo>
                  <a:pt x="4354371" y="1147037"/>
                  <a:pt x="4360934" y="1140032"/>
                  <a:pt x="4366768" y="1140032"/>
                </a:cubicBezTo>
                <a:close/>
                <a:moveTo>
                  <a:pt x="4295937" y="1140032"/>
                </a:moveTo>
                <a:cubicBezTo>
                  <a:pt x="4303959" y="1140032"/>
                  <a:pt x="4309793" y="1147037"/>
                  <a:pt x="4309793" y="1154821"/>
                </a:cubicBezTo>
                <a:cubicBezTo>
                  <a:pt x="4309793" y="1163383"/>
                  <a:pt x="4303959" y="1169610"/>
                  <a:pt x="4295937" y="1169610"/>
                </a:cubicBezTo>
                <a:cubicBezTo>
                  <a:pt x="4290103" y="1169610"/>
                  <a:pt x="4283540" y="1163383"/>
                  <a:pt x="4283540" y="1154821"/>
                </a:cubicBezTo>
                <a:cubicBezTo>
                  <a:pt x="4283540" y="1147037"/>
                  <a:pt x="4290103" y="1140032"/>
                  <a:pt x="4295937" y="1140032"/>
                </a:cubicBezTo>
                <a:close/>
                <a:moveTo>
                  <a:pt x="4225107" y="1140032"/>
                </a:moveTo>
                <a:cubicBezTo>
                  <a:pt x="4233129" y="1140032"/>
                  <a:pt x="4238963" y="1147037"/>
                  <a:pt x="4238963" y="1154821"/>
                </a:cubicBezTo>
                <a:cubicBezTo>
                  <a:pt x="4238963" y="1163383"/>
                  <a:pt x="4233129" y="1169610"/>
                  <a:pt x="4225107" y="1169610"/>
                </a:cubicBezTo>
                <a:cubicBezTo>
                  <a:pt x="4217085" y="1169610"/>
                  <a:pt x="4212710" y="1163383"/>
                  <a:pt x="4212710" y="1154821"/>
                </a:cubicBezTo>
                <a:cubicBezTo>
                  <a:pt x="4212710" y="1147037"/>
                  <a:pt x="4217085" y="1140032"/>
                  <a:pt x="4225107" y="1140032"/>
                </a:cubicBezTo>
                <a:close/>
                <a:moveTo>
                  <a:pt x="4153295" y="1140032"/>
                </a:moveTo>
                <a:cubicBezTo>
                  <a:pt x="4161078" y="1140032"/>
                  <a:pt x="4168083" y="1147037"/>
                  <a:pt x="4168083" y="1154821"/>
                </a:cubicBezTo>
                <a:cubicBezTo>
                  <a:pt x="4168083" y="1163383"/>
                  <a:pt x="4161078" y="1169610"/>
                  <a:pt x="4153295" y="1169610"/>
                </a:cubicBezTo>
                <a:cubicBezTo>
                  <a:pt x="4144733" y="1169610"/>
                  <a:pt x="4138507" y="1163383"/>
                  <a:pt x="4138507" y="1154821"/>
                </a:cubicBezTo>
                <a:cubicBezTo>
                  <a:pt x="4138507" y="1147037"/>
                  <a:pt x="4144733" y="1140032"/>
                  <a:pt x="4153295" y="1140032"/>
                </a:cubicBezTo>
                <a:close/>
                <a:moveTo>
                  <a:pt x="4082465" y="1140032"/>
                </a:moveTo>
                <a:cubicBezTo>
                  <a:pt x="4090249" y="1140032"/>
                  <a:pt x="4097254" y="1147037"/>
                  <a:pt x="4097254" y="1154821"/>
                </a:cubicBezTo>
                <a:cubicBezTo>
                  <a:pt x="4097254" y="1163383"/>
                  <a:pt x="4090249" y="1169610"/>
                  <a:pt x="4082465" y="1169610"/>
                </a:cubicBezTo>
                <a:cubicBezTo>
                  <a:pt x="4073903" y="1169610"/>
                  <a:pt x="4067676" y="1163383"/>
                  <a:pt x="4067676" y="1154821"/>
                </a:cubicBezTo>
                <a:cubicBezTo>
                  <a:pt x="4067676" y="1147037"/>
                  <a:pt x="4073903" y="1140032"/>
                  <a:pt x="4082465" y="1140032"/>
                </a:cubicBezTo>
                <a:close/>
                <a:moveTo>
                  <a:pt x="439789" y="1140032"/>
                </a:moveTo>
                <a:cubicBezTo>
                  <a:pt x="448351" y="1140032"/>
                  <a:pt x="454579" y="1146595"/>
                  <a:pt x="454579" y="1153888"/>
                </a:cubicBezTo>
                <a:cubicBezTo>
                  <a:pt x="454579" y="1161910"/>
                  <a:pt x="448351" y="1166286"/>
                  <a:pt x="439789" y="1166286"/>
                </a:cubicBezTo>
                <a:cubicBezTo>
                  <a:pt x="432006" y="1166286"/>
                  <a:pt x="425001" y="1161910"/>
                  <a:pt x="425001" y="1153888"/>
                </a:cubicBezTo>
                <a:cubicBezTo>
                  <a:pt x="425001" y="1146595"/>
                  <a:pt x="432006" y="1140032"/>
                  <a:pt x="439789" y="1140032"/>
                </a:cubicBezTo>
                <a:close/>
                <a:moveTo>
                  <a:pt x="368960" y="1140032"/>
                </a:moveTo>
                <a:cubicBezTo>
                  <a:pt x="377521" y="1140032"/>
                  <a:pt x="383747" y="1146595"/>
                  <a:pt x="383747" y="1153888"/>
                </a:cubicBezTo>
                <a:cubicBezTo>
                  <a:pt x="383747" y="1161910"/>
                  <a:pt x="377521" y="1166286"/>
                  <a:pt x="368960" y="1166286"/>
                </a:cubicBezTo>
                <a:cubicBezTo>
                  <a:pt x="361176" y="1166286"/>
                  <a:pt x="354172" y="1161910"/>
                  <a:pt x="354172" y="1153888"/>
                </a:cubicBezTo>
                <a:cubicBezTo>
                  <a:pt x="354172" y="1146595"/>
                  <a:pt x="361176" y="1140032"/>
                  <a:pt x="368960" y="1140032"/>
                </a:cubicBezTo>
                <a:close/>
                <a:moveTo>
                  <a:pt x="297194" y="1140032"/>
                </a:moveTo>
                <a:cubicBezTo>
                  <a:pt x="305217" y="1140032"/>
                  <a:pt x="309592" y="1146595"/>
                  <a:pt x="309592" y="1153888"/>
                </a:cubicBezTo>
                <a:cubicBezTo>
                  <a:pt x="309592" y="1161910"/>
                  <a:pt x="305217" y="1166286"/>
                  <a:pt x="297194" y="1166286"/>
                </a:cubicBezTo>
                <a:cubicBezTo>
                  <a:pt x="289902" y="1166286"/>
                  <a:pt x="283339" y="1161910"/>
                  <a:pt x="283339" y="1153888"/>
                </a:cubicBezTo>
                <a:cubicBezTo>
                  <a:pt x="283339" y="1146595"/>
                  <a:pt x="289902" y="1140032"/>
                  <a:pt x="297194" y="1140032"/>
                </a:cubicBezTo>
                <a:close/>
                <a:moveTo>
                  <a:pt x="226366" y="1140032"/>
                </a:moveTo>
                <a:cubicBezTo>
                  <a:pt x="232201" y="1140032"/>
                  <a:pt x="238764" y="1146595"/>
                  <a:pt x="238764" y="1153888"/>
                </a:cubicBezTo>
                <a:cubicBezTo>
                  <a:pt x="238764" y="1161910"/>
                  <a:pt x="232201" y="1166286"/>
                  <a:pt x="226366" y="1166286"/>
                </a:cubicBezTo>
                <a:cubicBezTo>
                  <a:pt x="218344" y="1166286"/>
                  <a:pt x="212510" y="1161910"/>
                  <a:pt x="212510" y="1153888"/>
                </a:cubicBezTo>
                <a:cubicBezTo>
                  <a:pt x="212510" y="1146595"/>
                  <a:pt x="218344" y="1140032"/>
                  <a:pt x="226366" y="1140032"/>
                </a:cubicBezTo>
                <a:close/>
                <a:moveTo>
                  <a:pt x="155532" y="1140032"/>
                </a:moveTo>
                <a:cubicBezTo>
                  <a:pt x="161366" y="1140032"/>
                  <a:pt x="167930" y="1146595"/>
                  <a:pt x="167930" y="1153888"/>
                </a:cubicBezTo>
                <a:cubicBezTo>
                  <a:pt x="167930" y="1161910"/>
                  <a:pt x="161366" y="1166286"/>
                  <a:pt x="155532" y="1166286"/>
                </a:cubicBezTo>
                <a:cubicBezTo>
                  <a:pt x="147510" y="1166286"/>
                  <a:pt x="141676" y="1161910"/>
                  <a:pt x="141676" y="1153888"/>
                </a:cubicBezTo>
                <a:cubicBezTo>
                  <a:pt x="141676" y="1146595"/>
                  <a:pt x="147510" y="1140032"/>
                  <a:pt x="155532" y="1140032"/>
                </a:cubicBezTo>
                <a:close/>
                <a:moveTo>
                  <a:pt x="83244" y="1140032"/>
                </a:moveTo>
                <a:cubicBezTo>
                  <a:pt x="90536" y="1140032"/>
                  <a:pt x="97100" y="1146595"/>
                  <a:pt x="97100" y="1153888"/>
                </a:cubicBezTo>
                <a:cubicBezTo>
                  <a:pt x="97100" y="1161910"/>
                  <a:pt x="90536" y="1166286"/>
                  <a:pt x="83244" y="1166286"/>
                </a:cubicBezTo>
                <a:cubicBezTo>
                  <a:pt x="76680" y="1166286"/>
                  <a:pt x="70846" y="1161910"/>
                  <a:pt x="70846" y="1153888"/>
                </a:cubicBezTo>
                <a:cubicBezTo>
                  <a:pt x="70846" y="1146595"/>
                  <a:pt x="76680" y="1140032"/>
                  <a:pt x="83244" y="1140032"/>
                </a:cubicBezTo>
                <a:close/>
                <a:moveTo>
                  <a:pt x="12008" y="1140032"/>
                </a:moveTo>
                <a:cubicBezTo>
                  <a:pt x="20253" y="1140032"/>
                  <a:pt x="26249" y="1146595"/>
                  <a:pt x="26249" y="1153888"/>
                </a:cubicBezTo>
                <a:cubicBezTo>
                  <a:pt x="26249" y="1161910"/>
                  <a:pt x="20253" y="1166286"/>
                  <a:pt x="12008" y="1166286"/>
                </a:cubicBezTo>
                <a:cubicBezTo>
                  <a:pt x="4513" y="1166286"/>
                  <a:pt x="16" y="1161910"/>
                  <a:pt x="16" y="1153888"/>
                </a:cubicBezTo>
                <a:cubicBezTo>
                  <a:pt x="16" y="1146595"/>
                  <a:pt x="4513" y="1140032"/>
                  <a:pt x="12008" y="1140032"/>
                </a:cubicBezTo>
                <a:close/>
                <a:moveTo>
                  <a:pt x="6867525" y="1069203"/>
                </a:moveTo>
                <a:cubicBezTo>
                  <a:pt x="6874088" y="1069203"/>
                  <a:pt x="6879922" y="1075037"/>
                  <a:pt x="6879922" y="1081600"/>
                </a:cubicBezTo>
                <a:cubicBezTo>
                  <a:pt x="6879922" y="1088893"/>
                  <a:pt x="6874088" y="1095457"/>
                  <a:pt x="6867525" y="1095457"/>
                </a:cubicBezTo>
                <a:cubicBezTo>
                  <a:pt x="6860232" y="1095457"/>
                  <a:pt x="6853669" y="1088893"/>
                  <a:pt x="6853669" y="1081600"/>
                </a:cubicBezTo>
                <a:cubicBezTo>
                  <a:pt x="6853669" y="1075037"/>
                  <a:pt x="6860232" y="1069203"/>
                  <a:pt x="6867525" y="1069203"/>
                </a:cubicBezTo>
                <a:close/>
                <a:moveTo>
                  <a:pt x="6795237" y="1069203"/>
                </a:moveTo>
                <a:cubicBezTo>
                  <a:pt x="6803259" y="1069203"/>
                  <a:pt x="6809093" y="1075037"/>
                  <a:pt x="6809093" y="1081600"/>
                </a:cubicBezTo>
                <a:cubicBezTo>
                  <a:pt x="6809093" y="1088893"/>
                  <a:pt x="6803259" y="1095457"/>
                  <a:pt x="6796696" y="1095457"/>
                </a:cubicBezTo>
                <a:cubicBezTo>
                  <a:pt x="6789403" y="1095457"/>
                  <a:pt x="6782840" y="1088893"/>
                  <a:pt x="6782840" y="1081600"/>
                </a:cubicBezTo>
                <a:cubicBezTo>
                  <a:pt x="6782840" y="1075037"/>
                  <a:pt x="6789403" y="1069203"/>
                  <a:pt x="6795237" y="1069203"/>
                </a:cubicBezTo>
                <a:close/>
                <a:moveTo>
                  <a:pt x="6724405" y="1069203"/>
                </a:moveTo>
                <a:cubicBezTo>
                  <a:pt x="6732427" y="1069203"/>
                  <a:pt x="6738261" y="1075037"/>
                  <a:pt x="6738261" y="1081600"/>
                </a:cubicBezTo>
                <a:cubicBezTo>
                  <a:pt x="6738261" y="1088893"/>
                  <a:pt x="6732427" y="1095457"/>
                  <a:pt x="6724405" y="1095457"/>
                </a:cubicBezTo>
                <a:cubicBezTo>
                  <a:pt x="6718571" y="1095457"/>
                  <a:pt x="6712008" y="1088893"/>
                  <a:pt x="6712008" y="1081600"/>
                </a:cubicBezTo>
                <a:cubicBezTo>
                  <a:pt x="6712008" y="1075037"/>
                  <a:pt x="6718571" y="1069203"/>
                  <a:pt x="6724405" y="1069203"/>
                </a:cubicBezTo>
                <a:close/>
                <a:moveTo>
                  <a:pt x="6653576" y="1069203"/>
                </a:moveTo>
                <a:cubicBezTo>
                  <a:pt x="6660869" y="1069203"/>
                  <a:pt x="6667432" y="1075037"/>
                  <a:pt x="6667432" y="1081600"/>
                </a:cubicBezTo>
                <a:cubicBezTo>
                  <a:pt x="6667432" y="1088893"/>
                  <a:pt x="6660869" y="1095457"/>
                  <a:pt x="6653576" y="1095457"/>
                </a:cubicBezTo>
                <a:cubicBezTo>
                  <a:pt x="6645554" y="1095457"/>
                  <a:pt x="6641179" y="1088893"/>
                  <a:pt x="6641179" y="1081600"/>
                </a:cubicBezTo>
                <a:cubicBezTo>
                  <a:pt x="6641179" y="1075037"/>
                  <a:pt x="6645554" y="1069203"/>
                  <a:pt x="6653576" y="1069203"/>
                </a:cubicBezTo>
                <a:close/>
                <a:moveTo>
                  <a:pt x="6581764" y="1069203"/>
                </a:moveTo>
                <a:cubicBezTo>
                  <a:pt x="6589547" y="1069203"/>
                  <a:pt x="6596552" y="1075037"/>
                  <a:pt x="6596552" y="1081600"/>
                </a:cubicBezTo>
                <a:cubicBezTo>
                  <a:pt x="6596552" y="1088893"/>
                  <a:pt x="6589547" y="1095457"/>
                  <a:pt x="6581764" y="1095457"/>
                </a:cubicBezTo>
                <a:cubicBezTo>
                  <a:pt x="6573202" y="1095457"/>
                  <a:pt x="6566976" y="1088893"/>
                  <a:pt x="6566976" y="1081600"/>
                </a:cubicBezTo>
                <a:cubicBezTo>
                  <a:pt x="6566976" y="1075037"/>
                  <a:pt x="6573202" y="1069203"/>
                  <a:pt x="6581764" y="1069203"/>
                </a:cubicBezTo>
                <a:close/>
                <a:moveTo>
                  <a:pt x="6510933" y="1069203"/>
                </a:moveTo>
                <a:cubicBezTo>
                  <a:pt x="6518717" y="1069203"/>
                  <a:pt x="6525722" y="1075037"/>
                  <a:pt x="6525722" y="1081600"/>
                </a:cubicBezTo>
                <a:cubicBezTo>
                  <a:pt x="6525722" y="1088893"/>
                  <a:pt x="6518717" y="1095457"/>
                  <a:pt x="6510933" y="1095457"/>
                </a:cubicBezTo>
                <a:cubicBezTo>
                  <a:pt x="6502371" y="1095457"/>
                  <a:pt x="6496144" y="1088893"/>
                  <a:pt x="6496144" y="1081600"/>
                </a:cubicBezTo>
                <a:cubicBezTo>
                  <a:pt x="6496144" y="1075037"/>
                  <a:pt x="6502371" y="1069203"/>
                  <a:pt x="6510933" y="1069203"/>
                </a:cubicBezTo>
                <a:close/>
                <a:moveTo>
                  <a:pt x="6440492" y="1069203"/>
                </a:moveTo>
                <a:cubicBezTo>
                  <a:pt x="6448081" y="1069203"/>
                  <a:pt x="6454911" y="1075037"/>
                  <a:pt x="6454911" y="1081600"/>
                </a:cubicBezTo>
                <a:cubicBezTo>
                  <a:pt x="6454911" y="1088893"/>
                  <a:pt x="6448081" y="1095457"/>
                  <a:pt x="6440492" y="1095457"/>
                </a:cubicBezTo>
                <a:cubicBezTo>
                  <a:pt x="6432145" y="1095457"/>
                  <a:pt x="6425315" y="1088893"/>
                  <a:pt x="6425315" y="1081600"/>
                </a:cubicBezTo>
                <a:cubicBezTo>
                  <a:pt x="6425315" y="1075037"/>
                  <a:pt x="6432145" y="1069203"/>
                  <a:pt x="6440492" y="1069203"/>
                </a:cubicBezTo>
                <a:close/>
                <a:moveTo>
                  <a:pt x="6368340" y="1069203"/>
                </a:moveTo>
                <a:cubicBezTo>
                  <a:pt x="6376362" y="1069203"/>
                  <a:pt x="6380737" y="1075037"/>
                  <a:pt x="6380737" y="1081600"/>
                </a:cubicBezTo>
                <a:cubicBezTo>
                  <a:pt x="6380737" y="1088893"/>
                  <a:pt x="6376362" y="1095457"/>
                  <a:pt x="6368340" y="1095457"/>
                </a:cubicBezTo>
                <a:cubicBezTo>
                  <a:pt x="6361047" y="1095457"/>
                  <a:pt x="6354484" y="1088893"/>
                  <a:pt x="6354484" y="1081600"/>
                </a:cubicBezTo>
                <a:cubicBezTo>
                  <a:pt x="6354484" y="1075037"/>
                  <a:pt x="6361047" y="1069203"/>
                  <a:pt x="6368340" y="1069203"/>
                </a:cubicBezTo>
                <a:close/>
                <a:moveTo>
                  <a:pt x="6297511" y="1069203"/>
                </a:moveTo>
                <a:cubicBezTo>
                  <a:pt x="6304074" y="1069203"/>
                  <a:pt x="6309908" y="1075037"/>
                  <a:pt x="6309908" y="1081600"/>
                </a:cubicBezTo>
                <a:cubicBezTo>
                  <a:pt x="6309908" y="1088893"/>
                  <a:pt x="6304074" y="1095457"/>
                  <a:pt x="6297511" y="1095457"/>
                </a:cubicBezTo>
                <a:cubicBezTo>
                  <a:pt x="6290218" y="1095457"/>
                  <a:pt x="6283655" y="1088893"/>
                  <a:pt x="6283655" y="1081600"/>
                </a:cubicBezTo>
                <a:cubicBezTo>
                  <a:pt x="6283655" y="1075037"/>
                  <a:pt x="6290218" y="1069203"/>
                  <a:pt x="6297511" y="1069203"/>
                </a:cubicBezTo>
                <a:close/>
                <a:moveTo>
                  <a:pt x="6226679" y="1069203"/>
                </a:moveTo>
                <a:cubicBezTo>
                  <a:pt x="6233242" y="1069203"/>
                  <a:pt x="6239076" y="1075037"/>
                  <a:pt x="6239076" y="1081600"/>
                </a:cubicBezTo>
                <a:cubicBezTo>
                  <a:pt x="6239076" y="1088893"/>
                  <a:pt x="6233242" y="1095457"/>
                  <a:pt x="6226679" y="1095457"/>
                </a:cubicBezTo>
                <a:cubicBezTo>
                  <a:pt x="6219386" y="1095457"/>
                  <a:pt x="6212823" y="1088893"/>
                  <a:pt x="6212823" y="1083059"/>
                </a:cubicBezTo>
                <a:cubicBezTo>
                  <a:pt x="6212823" y="1075037"/>
                  <a:pt x="6219386" y="1069203"/>
                  <a:pt x="6226679" y="1069203"/>
                </a:cubicBezTo>
                <a:close/>
                <a:moveTo>
                  <a:pt x="6154391" y="1069203"/>
                </a:moveTo>
                <a:cubicBezTo>
                  <a:pt x="6161684" y="1069203"/>
                  <a:pt x="6168247" y="1075037"/>
                  <a:pt x="6168247" y="1083059"/>
                </a:cubicBezTo>
                <a:cubicBezTo>
                  <a:pt x="6168247" y="1088893"/>
                  <a:pt x="6161684" y="1095457"/>
                  <a:pt x="6154391" y="1095457"/>
                </a:cubicBezTo>
                <a:cubicBezTo>
                  <a:pt x="6147828" y="1095457"/>
                  <a:pt x="6141994" y="1088893"/>
                  <a:pt x="6141994" y="1083059"/>
                </a:cubicBezTo>
                <a:cubicBezTo>
                  <a:pt x="6141994" y="1075037"/>
                  <a:pt x="6147828" y="1069203"/>
                  <a:pt x="6154391" y="1069203"/>
                </a:cubicBezTo>
                <a:close/>
                <a:moveTo>
                  <a:pt x="6083559" y="1069203"/>
                </a:moveTo>
                <a:cubicBezTo>
                  <a:pt x="6090852" y="1069203"/>
                  <a:pt x="6097415" y="1075037"/>
                  <a:pt x="6097415" y="1083059"/>
                </a:cubicBezTo>
                <a:cubicBezTo>
                  <a:pt x="6097415" y="1088893"/>
                  <a:pt x="6090852" y="1095457"/>
                  <a:pt x="6083559" y="1095457"/>
                </a:cubicBezTo>
                <a:cubicBezTo>
                  <a:pt x="6076996" y="1095457"/>
                  <a:pt x="6071162" y="1088893"/>
                  <a:pt x="6071162" y="1083059"/>
                </a:cubicBezTo>
                <a:cubicBezTo>
                  <a:pt x="6071162" y="1075037"/>
                  <a:pt x="6076996" y="1069203"/>
                  <a:pt x="6083559" y="1069203"/>
                </a:cubicBezTo>
                <a:close/>
                <a:moveTo>
                  <a:pt x="6009356" y="1069203"/>
                </a:moveTo>
                <a:cubicBezTo>
                  <a:pt x="6016649" y="1069203"/>
                  <a:pt x="6023212" y="1075037"/>
                  <a:pt x="6023212" y="1083059"/>
                </a:cubicBezTo>
                <a:cubicBezTo>
                  <a:pt x="6023212" y="1088893"/>
                  <a:pt x="6016649" y="1095457"/>
                  <a:pt x="6009356" y="1095457"/>
                </a:cubicBezTo>
                <a:cubicBezTo>
                  <a:pt x="6001334" y="1095457"/>
                  <a:pt x="5996959" y="1088893"/>
                  <a:pt x="5996959" y="1083059"/>
                </a:cubicBezTo>
                <a:cubicBezTo>
                  <a:pt x="5996959" y="1075037"/>
                  <a:pt x="6001334" y="1069203"/>
                  <a:pt x="6009356" y="1069203"/>
                </a:cubicBezTo>
                <a:close/>
                <a:moveTo>
                  <a:pt x="5940548" y="1069203"/>
                </a:moveTo>
                <a:cubicBezTo>
                  <a:pt x="5948896" y="1069203"/>
                  <a:pt x="5955726" y="1075037"/>
                  <a:pt x="5955726" y="1083059"/>
                </a:cubicBezTo>
                <a:cubicBezTo>
                  <a:pt x="5955726" y="1088893"/>
                  <a:pt x="5948896" y="1095457"/>
                  <a:pt x="5940548" y="1095457"/>
                </a:cubicBezTo>
                <a:cubicBezTo>
                  <a:pt x="5932960" y="1095457"/>
                  <a:pt x="5926130" y="1088893"/>
                  <a:pt x="5926130" y="1083059"/>
                </a:cubicBezTo>
                <a:cubicBezTo>
                  <a:pt x="5926130" y="1075037"/>
                  <a:pt x="5932960" y="1069203"/>
                  <a:pt x="5940548" y="1069203"/>
                </a:cubicBezTo>
                <a:close/>
                <a:moveTo>
                  <a:pt x="5870088" y="1069203"/>
                </a:moveTo>
                <a:cubicBezTo>
                  <a:pt x="5878650" y="1069203"/>
                  <a:pt x="5884877" y="1075037"/>
                  <a:pt x="5884877" y="1083059"/>
                </a:cubicBezTo>
                <a:cubicBezTo>
                  <a:pt x="5884877" y="1088893"/>
                  <a:pt x="5878650" y="1095457"/>
                  <a:pt x="5870088" y="1095457"/>
                </a:cubicBezTo>
                <a:cubicBezTo>
                  <a:pt x="5862304" y="1095457"/>
                  <a:pt x="5855299" y="1088893"/>
                  <a:pt x="5855299" y="1083059"/>
                </a:cubicBezTo>
                <a:cubicBezTo>
                  <a:pt x="5855299" y="1075037"/>
                  <a:pt x="5862304" y="1069203"/>
                  <a:pt x="5870088" y="1069203"/>
                </a:cubicBezTo>
                <a:close/>
                <a:moveTo>
                  <a:pt x="5799257" y="1069203"/>
                </a:moveTo>
                <a:cubicBezTo>
                  <a:pt x="5807819" y="1069203"/>
                  <a:pt x="5814045" y="1075037"/>
                  <a:pt x="5814045" y="1083059"/>
                </a:cubicBezTo>
                <a:cubicBezTo>
                  <a:pt x="5814045" y="1088893"/>
                  <a:pt x="5807819" y="1095457"/>
                  <a:pt x="5799257" y="1095457"/>
                </a:cubicBezTo>
                <a:cubicBezTo>
                  <a:pt x="5791474" y="1095457"/>
                  <a:pt x="5784469" y="1088893"/>
                  <a:pt x="5784469" y="1083059"/>
                </a:cubicBezTo>
                <a:cubicBezTo>
                  <a:pt x="5784469" y="1075037"/>
                  <a:pt x="5791474" y="1069203"/>
                  <a:pt x="5799257" y="1069203"/>
                </a:cubicBezTo>
                <a:close/>
                <a:moveTo>
                  <a:pt x="5724122" y="1069203"/>
                </a:moveTo>
                <a:cubicBezTo>
                  <a:pt x="5732144" y="1069203"/>
                  <a:pt x="5736519" y="1075037"/>
                  <a:pt x="5736519" y="1083059"/>
                </a:cubicBezTo>
                <a:cubicBezTo>
                  <a:pt x="5736519" y="1088893"/>
                  <a:pt x="5732144" y="1095457"/>
                  <a:pt x="5724122" y="1095457"/>
                </a:cubicBezTo>
                <a:cubicBezTo>
                  <a:pt x="5716100" y="1095457"/>
                  <a:pt x="5710266" y="1088893"/>
                  <a:pt x="5710266" y="1083059"/>
                </a:cubicBezTo>
                <a:cubicBezTo>
                  <a:pt x="5710266" y="1075037"/>
                  <a:pt x="5716100" y="1069203"/>
                  <a:pt x="5724122" y="1069203"/>
                </a:cubicBezTo>
                <a:close/>
                <a:moveTo>
                  <a:pt x="5653291" y="1069203"/>
                </a:moveTo>
                <a:cubicBezTo>
                  <a:pt x="5659125" y="1069203"/>
                  <a:pt x="5665688" y="1075037"/>
                  <a:pt x="5665688" y="1083059"/>
                </a:cubicBezTo>
                <a:cubicBezTo>
                  <a:pt x="5665688" y="1088893"/>
                  <a:pt x="5659125" y="1095457"/>
                  <a:pt x="5653291" y="1095457"/>
                </a:cubicBezTo>
                <a:cubicBezTo>
                  <a:pt x="5645269" y="1095457"/>
                  <a:pt x="5639435" y="1088893"/>
                  <a:pt x="5639435" y="1083059"/>
                </a:cubicBezTo>
                <a:cubicBezTo>
                  <a:pt x="5639435" y="1075037"/>
                  <a:pt x="5645269" y="1069203"/>
                  <a:pt x="5653291" y="1069203"/>
                </a:cubicBezTo>
                <a:close/>
                <a:moveTo>
                  <a:pt x="5581002" y="1069203"/>
                </a:moveTo>
                <a:cubicBezTo>
                  <a:pt x="5588295" y="1069203"/>
                  <a:pt x="5594858" y="1075037"/>
                  <a:pt x="5594858" y="1083059"/>
                </a:cubicBezTo>
                <a:cubicBezTo>
                  <a:pt x="5594858" y="1088893"/>
                  <a:pt x="5588295" y="1095457"/>
                  <a:pt x="5581002" y="1095457"/>
                </a:cubicBezTo>
                <a:cubicBezTo>
                  <a:pt x="5574439" y="1095457"/>
                  <a:pt x="5568605" y="1088893"/>
                  <a:pt x="5568605" y="1083059"/>
                </a:cubicBezTo>
                <a:cubicBezTo>
                  <a:pt x="5568605" y="1075037"/>
                  <a:pt x="5574439" y="1069203"/>
                  <a:pt x="5581002" y="1069203"/>
                </a:cubicBezTo>
                <a:close/>
                <a:moveTo>
                  <a:pt x="5510171" y="1069203"/>
                </a:moveTo>
                <a:cubicBezTo>
                  <a:pt x="5517464" y="1069203"/>
                  <a:pt x="5524027" y="1075037"/>
                  <a:pt x="5524027" y="1083059"/>
                </a:cubicBezTo>
                <a:cubicBezTo>
                  <a:pt x="5524027" y="1088893"/>
                  <a:pt x="5517464" y="1095457"/>
                  <a:pt x="5510171" y="1095457"/>
                </a:cubicBezTo>
                <a:cubicBezTo>
                  <a:pt x="5503608" y="1095457"/>
                  <a:pt x="5497774" y="1088893"/>
                  <a:pt x="5497774" y="1083059"/>
                </a:cubicBezTo>
                <a:cubicBezTo>
                  <a:pt x="5497774" y="1075037"/>
                  <a:pt x="5503608" y="1069203"/>
                  <a:pt x="5510171" y="1069203"/>
                </a:cubicBezTo>
                <a:close/>
                <a:moveTo>
                  <a:pt x="5438937" y="1069203"/>
                </a:moveTo>
                <a:cubicBezTo>
                  <a:pt x="5447182" y="1069203"/>
                  <a:pt x="5453178" y="1075037"/>
                  <a:pt x="5453178" y="1083059"/>
                </a:cubicBezTo>
                <a:cubicBezTo>
                  <a:pt x="5453178" y="1088893"/>
                  <a:pt x="5447182" y="1095457"/>
                  <a:pt x="5438937" y="1095457"/>
                </a:cubicBezTo>
                <a:cubicBezTo>
                  <a:pt x="5431442" y="1095457"/>
                  <a:pt x="5426945" y="1088893"/>
                  <a:pt x="5426945" y="1083059"/>
                </a:cubicBezTo>
                <a:cubicBezTo>
                  <a:pt x="5426945" y="1075037"/>
                  <a:pt x="5431442" y="1069203"/>
                  <a:pt x="5438937" y="1069203"/>
                </a:cubicBezTo>
                <a:close/>
                <a:moveTo>
                  <a:pt x="5367530" y="1069203"/>
                </a:moveTo>
                <a:cubicBezTo>
                  <a:pt x="5376092" y="1069203"/>
                  <a:pt x="5382318" y="1075037"/>
                  <a:pt x="5382318" y="1083059"/>
                </a:cubicBezTo>
                <a:cubicBezTo>
                  <a:pt x="5382318" y="1088893"/>
                  <a:pt x="5376092" y="1095457"/>
                  <a:pt x="5367530" y="1095457"/>
                </a:cubicBezTo>
                <a:cubicBezTo>
                  <a:pt x="5359747" y="1095457"/>
                  <a:pt x="5352742" y="1088893"/>
                  <a:pt x="5352742" y="1083059"/>
                </a:cubicBezTo>
                <a:cubicBezTo>
                  <a:pt x="5352742" y="1075037"/>
                  <a:pt x="5359747" y="1069203"/>
                  <a:pt x="5367530" y="1069203"/>
                </a:cubicBezTo>
                <a:close/>
                <a:moveTo>
                  <a:pt x="5296699" y="1069203"/>
                </a:moveTo>
                <a:cubicBezTo>
                  <a:pt x="5305261" y="1069203"/>
                  <a:pt x="5311488" y="1075037"/>
                  <a:pt x="5311488" y="1083059"/>
                </a:cubicBezTo>
                <a:cubicBezTo>
                  <a:pt x="5311488" y="1088893"/>
                  <a:pt x="5305261" y="1095457"/>
                  <a:pt x="5296699" y="1095457"/>
                </a:cubicBezTo>
                <a:cubicBezTo>
                  <a:pt x="5288915" y="1095457"/>
                  <a:pt x="5281910" y="1088893"/>
                  <a:pt x="5281910" y="1083059"/>
                </a:cubicBezTo>
                <a:cubicBezTo>
                  <a:pt x="5281910" y="1075037"/>
                  <a:pt x="5288915" y="1069203"/>
                  <a:pt x="5296699" y="1069203"/>
                </a:cubicBezTo>
                <a:close/>
                <a:moveTo>
                  <a:pt x="5225869" y="1069203"/>
                </a:moveTo>
                <a:cubicBezTo>
                  <a:pt x="5234431" y="1069203"/>
                  <a:pt x="5240657" y="1075037"/>
                  <a:pt x="5240657" y="1083059"/>
                </a:cubicBezTo>
                <a:cubicBezTo>
                  <a:pt x="5240657" y="1088893"/>
                  <a:pt x="5234431" y="1095457"/>
                  <a:pt x="5225869" y="1095457"/>
                </a:cubicBezTo>
                <a:cubicBezTo>
                  <a:pt x="5217307" y="1095457"/>
                  <a:pt x="5211081" y="1088893"/>
                  <a:pt x="5211081" y="1083059"/>
                </a:cubicBezTo>
                <a:cubicBezTo>
                  <a:pt x="5211081" y="1075037"/>
                  <a:pt x="5217307" y="1069203"/>
                  <a:pt x="5225869" y="1069203"/>
                </a:cubicBezTo>
                <a:close/>
                <a:moveTo>
                  <a:pt x="5154105" y="1069203"/>
                </a:moveTo>
                <a:cubicBezTo>
                  <a:pt x="5162127" y="1069203"/>
                  <a:pt x="5166502" y="1075037"/>
                  <a:pt x="5166502" y="1083059"/>
                </a:cubicBezTo>
                <a:cubicBezTo>
                  <a:pt x="5166502" y="1091081"/>
                  <a:pt x="5162127" y="1095457"/>
                  <a:pt x="5154105" y="1095457"/>
                </a:cubicBezTo>
                <a:cubicBezTo>
                  <a:pt x="5146083" y="1095457"/>
                  <a:pt x="5140249" y="1091081"/>
                  <a:pt x="5140249" y="1083059"/>
                </a:cubicBezTo>
                <a:cubicBezTo>
                  <a:pt x="5140249" y="1075037"/>
                  <a:pt x="5146083" y="1069203"/>
                  <a:pt x="5154105" y="1069203"/>
                </a:cubicBezTo>
                <a:close/>
                <a:moveTo>
                  <a:pt x="5083276" y="1069203"/>
                </a:moveTo>
                <a:cubicBezTo>
                  <a:pt x="5089110" y="1069203"/>
                  <a:pt x="5095673" y="1075037"/>
                  <a:pt x="5095673" y="1083059"/>
                </a:cubicBezTo>
                <a:cubicBezTo>
                  <a:pt x="5095673" y="1091081"/>
                  <a:pt x="5089110" y="1095457"/>
                  <a:pt x="5083276" y="1095457"/>
                </a:cubicBezTo>
                <a:cubicBezTo>
                  <a:pt x="5075254" y="1095457"/>
                  <a:pt x="5069420" y="1091081"/>
                  <a:pt x="5069420" y="1083059"/>
                </a:cubicBezTo>
                <a:cubicBezTo>
                  <a:pt x="5069420" y="1075037"/>
                  <a:pt x="5075254" y="1069203"/>
                  <a:pt x="5083276" y="1069203"/>
                </a:cubicBezTo>
                <a:close/>
                <a:moveTo>
                  <a:pt x="5012445" y="1069203"/>
                </a:moveTo>
                <a:cubicBezTo>
                  <a:pt x="5018279" y="1069203"/>
                  <a:pt x="5024842" y="1075037"/>
                  <a:pt x="5024842" y="1083059"/>
                </a:cubicBezTo>
                <a:cubicBezTo>
                  <a:pt x="5024842" y="1091081"/>
                  <a:pt x="5018279" y="1095457"/>
                  <a:pt x="5012445" y="1095457"/>
                </a:cubicBezTo>
                <a:cubicBezTo>
                  <a:pt x="5004423" y="1095457"/>
                  <a:pt x="4998589" y="1091081"/>
                  <a:pt x="4998589" y="1083059"/>
                </a:cubicBezTo>
                <a:cubicBezTo>
                  <a:pt x="4998589" y="1075037"/>
                  <a:pt x="5004423" y="1069203"/>
                  <a:pt x="5012445" y="1069203"/>
                </a:cubicBezTo>
                <a:close/>
                <a:moveTo>
                  <a:pt x="4940157" y="1069203"/>
                </a:moveTo>
                <a:cubicBezTo>
                  <a:pt x="4948179" y="1069203"/>
                  <a:pt x="4954013" y="1075037"/>
                  <a:pt x="4954013" y="1083059"/>
                </a:cubicBezTo>
                <a:cubicBezTo>
                  <a:pt x="4954013" y="1091081"/>
                  <a:pt x="4948179" y="1095457"/>
                  <a:pt x="4940157" y="1095457"/>
                </a:cubicBezTo>
                <a:cubicBezTo>
                  <a:pt x="4934323" y="1095457"/>
                  <a:pt x="4927760" y="1091081"/>
                  <a:pt x="4927760" y="1083059"/>
                </a:cubicBezTo>
                <a:cubicBezTo>
                  <a:pt x="4927760" y="1075037"/>
                  <a:pt x="4934323" y="1069203"/>
                  <a:pt x="4940157" y="1069203"/>
                </a:cubicBezTo>
                <a:close/>
                <a:moveTo>
                  <a:pt x="4865953" y="1069203"/>
                </a:moveTo>
                <a:cubicBezTo>
                  <a:pt x="4873975" y="1069203"/>
                  <a:pt x="4879809" y="1075037"/>
                  <a:pt x="4879809" y="1083059"/>
                </a:cubicBezTo>
                <a:cubicBezTo>
                  <a:pt x="4879809" y="1091081"/>
                  <a:pt x="4873975" y="1095457"/>
                  <a:pt x="4865953" y="1095457"/>
                </a:cubicBezTo>
                <a:cubicBezTo>
                  <a:pt x="4860119" y="1095457"/>
                  <a:pt x="4853556" y="1091081"/>
                  <a:pt x="4853556" y="1083059"/>
                </a:cubicBezTo>
                <a:cubicBezTo>
                  <a:pt x="4853556" y="1075037"/>
                  <a:pt x="4860119" y="1069203"/>
                  <a:pt x="4865953" y="1069203"/>
                </a:cubicBezTo>
                <a:close/>
                <a:moveTo>
                  <a:pt x="4795122" y="1069203"/>
                </a:moveTo>
                <a:cubicBezTo>
                  <a:pt x="4803144" y="1069203"/>
                  <a:pt x="4808978" y="1075037"/>
                  <a:pt x="4808978" y="1083059"/>
                </a:cubicBezTo>
                <a:cubicBezTo>
                  <a:pt x="4808978" y="1091081"/>
                  <a:pt x="4803144" y="1095457"/>
                  <a:pt x="4795122" y="1095457"/>
                </a:cubicBezTo>
                <a:cubicBezTo>
                  <a:pt x="4787830" y="1095457"/>
                  <a:pt x="4782725" y="1091081"/>
                  <a:pt x="4782725" y="1083059"/>
                </a:cubicBezTo>
                <a:cubicBezTo>
                  <a:pt x="4782725" y="1075037"/>
                  <a:pt x="4787830" y="1069203"/>
                  <a:pt x="4795122" y="1069203"/>
                </a:cubicBezTo>
                <a:close/>
                <a:moveTo>
                  <a:pt x="4726684" y="1069203"/>
                </a:moveTo>
                <a:cubicBezTo>
                  <a:pt x="4735246" y="1069203"/>
                  <a:pt x="4741472" y="1075037"/>
                  <a:pt x="4741472" y="1083059"/>
                </a:cubicBezTo>
                <a:cubicBezTo>
                  <a:pt x="4741472" y="1091081"/>
                  <a:pt x="4735246" y="1095457"/>
                  <a:pt x="4726684" y="1095457"/>
                </a:cubicBezTo>
                <a:cubicBezTo>
                  <a:pt x="4718122" y="1095457"/>
                  <a:pt x="4711896" y="1091081"/>
                  <a:pt x="4711896" y="1083059"/>
                </a:cubicBezTo>
                <a:cubicBezTo>
                  <a:pt x="4711896" y="1075037"/>
                  <a:pt x="4718122" y="1069203"/>
                  <a:pt x="4726684" y="1069203"/>
                </a:cubicBezTo>
                <a:close/>
                <a:moveTo>
                  <a:pt x="4655853" y="1069203"/>
                </a:moveTo>
                <a:cubicBezTo>
                  <a:pt x="4663637" y="1069203"/>
                  <a:pt x="4670642" y="1075037"/>
                  <a:pt x="4670642" y="1083059"/>
                </a:cubicBezTo>
                <a:cubicBezTo>
                  <a:pt x="4670642" y="1091081"/>
                  <a:pt x="4663637" y="1095457"/>
                  <a:pt x="4655853" y="1095457"/>
                </a:cubicBezTo>
                <a:cubicBezTo>
                  <a:pt x="4647291" y="1095457"/>
                  <a:pt x="4641064" y="1091081"/>
                  <a:pt x="4641064" y="1083059"/>
                </a:cubicBezTo>
                <a:cubicBezTo>
                  <a:pt x="4641064" y="1075037"/>
                  <a:pt x="4647291" y="1069203"/>
                  <a:pt x="4655853" y="1069203"/>
                </a:cubicBezTo>
                <a:close/>
                <a:moveTo>
                  <a:pt x="4585023" y="1069203"/>
                </a:moveTo>
                <a:cubicBezTo>
                  <a:pt x="4592806" y="1069203"/>
                  <a:pt x="4599811" y="1075037"/>
                  <a:pt x="4599811" y="1083059"/>
                </a:cubicBezTo>
                <a:cubicBezTo>
                  <a:pt x="4599811" y="1091081"/>
                  <a:pt x="4592806" y="1095457"/>
                  <a:pt x="4585023" y="1095457"/>
                </a:cubicBezTo>
                <a:cubicBezTo>
                  <a:pt x="4576461" y="1095457"/>
                  <a:pt x="4570235" y="1091081"/>
                  <a:pt x="4570235" y="1083059"/>
                </a:cubicBezTo>
                <a:cubicBezTo>
                  <a:pt x="4570235" y="1075037"/>
                  <a:pt x="4576461" y="1069203"/>
                  <a:pt x="4585023" y="1069203"/>
                </a:cubicBezTo>
                <a:close/>
                <a:moveTo>
                  <a:pt x="4513260" y="1069203"/>
                </a:moveTo>
                <a:cubicBezTo>
                  <a:pt x="4519094" y="1069203"/>
                  <a:pt x="4525657" y="1075430"/>
                  <a:pt x="4525657" y="1083991"/>
                </a:cubicBezTo>
                <a:cubicBezTo>
                  <a:pt x="4525657" y="1092553"/>
                  <a:pt x="4519094" y="1098780"/>
                  <a:pt x="4513260" y="1098780"/>
                </a:cubicBezTo>
                <a:cubicBezTo>
                  <a:pt x="4505238" y="1098780"/>
                  <a:pt x="4499404" y="1092553"/>
                  <a:pt x="4499404" y="1083991"/>
                </a:cubicBezTo>
                <a:cubicBezTo>
                  <a:pt x="4499404" y="1075430"/>
                  <a:pt x="4505238" y="1069203"/>
                  <a:pt x="4513260" y="1069203"/>
                </a:cubicBezTo>
                <a:close/>
                <a:moveTo>
                  <a:pt x="4439056" y="1069203"/>
                </a:moveTo>
                <a:cubicBezTo>
                  <a:pt x="4445619" y="1069203"/>
                  <a:pt x="4451453" y="1075430"/>
                  <a:pt x="4451453" y="1083991"/>
                </a:cubicBezTo>
                <a:cubicBezTo>
                  <a:pt x="4451453" y="1092553"/>
                  <a:pt x="4445619" y="1098780"/>
                  <a:pt x="4439056" y="1098780"/>
                </a:cubicBezTo>
                <a:cubicBezTo>
                  <a:pt x="4431763" y="1098780"/>
                  <a:pt x="4425200" y="1092553"/>
                  <a:pt x="4425200" y="1083991"/>
                </a:cubicBezTo>
                <a:cubicBezTo>
                  <a:pt x="4425200" y="1075430"/>
                  <a:pt x="4431763" y="1069203"/>
                  <a:pt x="4439056" y="1069203"/>
                </a:cubicBezTo>
                <a:close/>
                <a:moveTo>
                  <a:pt x="4366768" y="1069203"/>
                </a:moveTo>
                <a:cubicBezTo>
                  <a:pt x="4374790" y="1069203"/>
                  <a:pt x="4380624" y="1075430"/>
                  <a:pt x="4380624" y="1083991"/>
                </a:cubicBezTo>
                <a:cubicBezTo>
                  <a:pt x="4380624" y="1092553"/>
                  <a:pt x="4374790" y="1098780"/>
                  <a:pt x="4366768" y="1098780"/>
                </a:cubicBezTo>
                <a:cubicBezTo>
                  <a:pt x="4360934" y="1098780"/>
                  <a:pt x="4354371" y="1092553"/>
                  <a:pt x="4354371" y="1083991"/>
                </a:cubicBezTo>
                <a:cubicBezTo>
                  <a:pt x="4354371" y="1075430"/>
                  <a:pt x="4360934" y="1069203"/>
                  <a:pt x="4366768" y="1069203"/>
                </a:cubicBezTo>
                <a:close/>
                <a:moveTo>
                  <a:pt x="4295937" y="1069203"/>
                </a:moveTo>
                <a:cubicBezTo>
                  <a:pt x="4303959" y="1069203"/>
                  <a:pt x="4309793" y="1075430"/>
                  <a:pt x="4309793" y="1083991"/>
                </a:cubicBezTo>
                <a:cubicBezTo>
                  <a:pt x="4309793" y="1092553"/>
                  <a:pt x="4303959" y="1098780"/>
                  <a:pt x="4295937" y="1098780"/>
                </a:cubicBezTo>
                <a:cubicBezTo>
                  <a:pt x="4290103" y="1098780"/>
                  <a:pt x="4283540" y="1092553"/>
                  <a:pt x="4283540" y="1083991"/>
                </a:cubicBezTo>
                <a:cubicBezTo>
                  <a:pt x="4283540" y="1075430"/>
                  <a:pt x="4290103" y="1069203"/>
                  <a:pt x="4295937" y="1069203"/>
                </a:cubicBezTo>
                <a:close/>
                <a:moveTo>
                  <a:pt x="4225107" y="1069203"/>
                </a:moveTo>
                <a:cubicBezTo>
                  <a:pt x="4233129" y="1069203"/>
                  <a:pt x="4238963" y="1075430"/>
                  <a:pt x="4238963" y="1083991"/>
                </a:cubicBezTo>
                <a:cubicBezTo>
                  <a:pt x="4238963" y="1092553"/>
                  <a:pt x="4233129" y="1098780"/>
                  <a:pt x="4225107" y="1098780"/>
                </a:cubicBezTo>
                <a:cubicBezTo>
                  <a:pt x="4217085" y="1098780"/>
                  <a:pt x="4212710" y="1092553"/>
                  <a:pt x="4212710" y="1083991"/>
                </a:cubicBezTo>
                <a:cubicBezTo>
                  <a:pt x="4212710" y="1075430"/>
                  <a:pt x="4217085" y="1069203"/>
                  <a:pt x="4225107" y="1069203"/>
                </a:cubicBezTo>
                <a:close/>
                <a:moveTo>
                  <a:pt x="4153295" y="1069203"/>
                </a:moveTo>
                <a:cubicBezTo>
                  <a:pt x="4161078" y="1069203"/>
                  <a:pt x="4168083" y="1075430"/>
                  <a:pt x="4168083" y="1083991"/>
                </a:cubicBezTo>
                <a:cubicBezTo>
                  <a:pt x="4168083" y="1092553"/>
                  <a:pt x="4161078" y="1098780"/>
                  <a:pt x="4153295" y="1098780"/>
                </a:cubicBezTo>
                <a:cubicBezTo>
                  <a:pt x="4144733" y="1098780"/>
                  <a:pt x="4138507" y="1092553"/>
                  <a:pt x="4138507" y="1083991"/>
                </a:cubicBezTo>
                <a:cubicBezTo>
                  <a:pt x="4138507" y="1075430"/>
                  <a:pt x="4144733" y="1069203"/>
                  <a:pt x="4153295" y="1069203"/>
                </a:cubicBezTo>
                <a:close/>
                <a:moveTo>
                  <a:pt x="4082465" y="1069203"/>
                </a:moveTo>
                <a:cubicBezTo>
                  <a:pt x="4090249" y="1069203"/>
                  <a:pt x="4097254" y="1075430"/>
                  <a:pt x="4097254" y="1083991"/>
                </a:cubicBezTo>
                <a:cubicBezTo>
                  <a:pt x="4097254" y="1092553"/>
                  <a:pt x="4090249" y="1098780"/>
                  <a:pt x="4082465" y="1098780"/>
                </a:cubicBezTo>
                <a:cubicBezTo>
                  <a:pt x="4073903" y="1098780"/>
                  <a:pt x="4067676" y="1092553"/>
                  <a:pt x="4067676" y="1083991"/>
                </a:cubicBezTo>
                <a:cubicBezTo>
                  <a:pt x="4067676" y="1075430"/>
                  <a:pt x="4073903" y="1069203"/>
                  <a:pt x="4082465" y="1069203"/>
                </a:cubicBezTo>
                <a:close/>
                <a:moveTo>
                  <a:pt x="4011635" y="1069203"/>
                </a:moveTo>
                <a:cubicBezTo>
                  <a:pt x="4019418" y="1069203"/>
                  <a:pt x="4026423" y="1075430"/>
                  <a:pt x="4026423" y="1083991"/>
                </a:cubicBezTo>
                <a:cubicBezTo>
                  <a:pt x="4026423" y="1092553"/>
                  <a:pt x="4019418" y="1098780"/>
                  <a:pt x="4011635" y="1098780"/>
                </a:cubicBezTo>
                <a:cubicBezTo>
                  <a:pt x="4003073" y="1098780"/>
                  <a:pt x="3996847" y="1092553"/>
                  <a:pt x="3996847" y="1083991"/>
                </a:cubicBezTo>
                <a:cubicBezTo>
                  <a:pt x="3996847" y="1075430"/>
                  <a:pt x="4003073" y="1069203"/>
                  <a:pt x="4011635" y="1069203"/>
                </a:cubicBezTo>
                <a:close/>
                <a:moveTo>
                  <a:pt x="3939871" y="1069203"/>
                </a:moveTo>
                <a:cubicBezTo>
                  <a:pt x="3947893" y="1069203"/>
                  <a:pt x="3952268" y="1075430"/>
                  <a:pt x="3952268" y="1083991"/>
                </a:cubicBezTo>
                <a:cubicBezTo>
                  <a:pt x="3952268" y="1092553"/>
                  <a:pt x="3947893" y="1098780"/>
                  <a:pt x="3939871" y="1098780"/>
                </a:cubicBezTo>
                <a:cubicBezTo>
                  <a:pt x="3932578" y="1098780"/>
                  <a:pt x="3926015" y="1092553"/>
                  <a:pt x="3926015" y="1083991"/>
                </a:cubicBezTo>
                <a:cubicBezTo>
                  <a:pt x="3926015" y="1075430"/>
                  <a:pt x="3932578" y="1069203"/>
                  <a:pt x="3939871" y="1069203"/>
                </a:cubicBezTo>
                <a:close/>
                <a:moveTo>
                  <a:pt x="582439" y="1069203"/>
                </a:moveTo>
                <a:cubicBezTo>
                  <a:pt x="589732" y="1069203"/>
                  <a:pt x="596295" y="1075766"/>
                  <a:pt x="596295" y="1083059"/>
                </a:cubicBezTo>
                <a:cubicBezTo>
                  <a:pt x="596295" y="1089622"/>
                  <a:pt x="589732" y="1095457"/>
                  <a:pt x="582439" y="1095457"/>
                </a:cubicBezTo>
                <a:cubicBezTo>
                  <a:pt x="574416" y="1095457"/>
                  <a:pt x="570041" y="1089622"/>
                  <a:pt x="570041" y="1083059"/>
                </a:cubicBezTo>
                <a:cubicBezTo>
                  <a:pt x="570041" y="1075766"/>
                  <a:pt x="574416" y="1069203"/>
                  <a:pt x="582439" y="1069203"/>
                </a:cubicBezTo>
                <a:close/>
                <a:moveTo>
                  <a:pt x="513628" y="1069203"/>
                </a:moveTo>
                <a:cubicBezTo>
                  <a:pt x="521977" y="1069203"/>
                  <a:pt x="528807" y="1075766"/>
                  <a:pt x="528807" y="1083059"/>
                </a:cubicBezTo>
                <a:cubicBezTo>
                  <a:pt x="528807" y="1089622"/>
                  <a:pt x="521977" y="1095457"/>
                  <a:pt x="513628" y="1095457"/>
                </a:cubicBezTo>
                <a:cubicBezTo>
                  <a:pt x="506040" y="1095457"/>
                  <a:pt x="499209" y="1089622"/>
                  <a:pt x="499209" y="1083059"/>
                </a:cubicBezTo>
                <a:cubicBezTo>
                  <a:pt x="499209" y="1075766"/>
                  <a:pt x="506040" y="1069203"/>
                  <a:pt x="513628" y="1069203"/>
                </a:cubicBezTo>
                <a:close/>
                <a:moveTo>
                  <a:pt x="439795" y="1069203"/>
                </a:moveTo>
                <a:cubicBezTo>
                  <a:pt x="448358" y="1069203"/>
                  <a:pt x="454585" y="1075766"/>
                  <a:pt x="454585" y="1083059"/>
                </a:cubicBezTo>
                <a:cubicBezTo>
                  <a:pt x="454585" y="1089622"/>
                  <a:pt x="448358" y="1095457"/>
                  <a:pt x="439795" y="1095457"/>
                </a:cubicBezTo>
                <a:cubicBezTo>
                  <a:pt x="432012" y="1095457"/>
                  <a:pt x="425007" y="1089622"/>
                  <a:pt x="425007" y="1083059"/>
                </a:cubicBezTo>
                <a:cubicBezTo>
                  <a:pt x="425007" y="1075766"/>
                  <a:pt x="432012" y="1069203"/>
                  <a:pt x="439795" y="1069203"/>
                </a:cubicBezTo>
                <a:close/>
                <a:moveTo>
                  <a:pt x="368965" y="1069203"/>
                </a:moveTo>
                <a:cubicBezTo>
                  <a:pt x="377527" y="1069203"/>
                  <a:pt x="383754" y="1075766"/>
                  <a:pt x="383754" y="1083059"/>
                </a:cubicBezTo>
                <a:cubicBezTo>
                  <a:pt x="383754" y="1089622"/>
                  <a:pt x="377527" y="1095457"/>
                  <a:pt x="368965" y="1095457"/>
                </a:cubicBezTo>
                <a:cubicBezTo>
                  <a:pt x="361182" y="1095457"/>
                  <a:pt x="354177" y="1089622"/>
                  <a:pt x="354177" y="1083059"/>
                </a:cubicBezTo>
                <a:cubicBezTo>
                  <a:pt x="354177" y="1075766"/>
                  <a:pt x="361182" y="1069203"/>
                  <a:pt x="368965" y="1069203"/>
                </a:cubicBezTo>
                <a:close/>
                <a:moveTo>
                  <a:pt x="297201" y="1069203"/>
                </a:moveTo>
                <a:cubicBezTo>
                  <a:pt x="305223" y="1069203"/>
                  <a:pt x="309599" y="1075766"/>
                  <a:pt x="309599" y="1083059"/>
                </a:cubicBezTo>
                <a:cubicBezTo>
                  <a:pt x="309599" y="1089622"/>
                  <a:pt x="305223" y="1095457"/>
                  <a:pt x="297201" y="1095457"/>
                </a:cubicBezTo>
                <a:cubicBezTo>
                  <a:pt x="289909" y="1095457"/>
                  <a:pt x="283346" y="1089622"/>
                  <a:pt x="283346" y="1083059"/>
                </a:cubicBezTo>
                <a:cubicBezTo>
                  <a:pt x="283346" y="1075766"/>
                  <a:pt x="289909" y="1069203"/>
                  <a:pt x="297201" y="1069203"/>
                </a:cubicBezTo>
                <a:close/>
                <a:moveTo>
                  <a:pt x="226372" y="1069203"/>
                </a:moveTo>
                <a:cubicBezTo>
                  <a:pt x="232207" y="1069203"/>
                  <a:pt x="238771" y="1075766"/>
                  <a:pt x="238771" y="1083059"/>
                </a:cubicBezTo>
                <a:cubicBezTo>
                  <a:pt x="238771" y="1089622"/>
                  <a:pt x="232207" y="1095457"/>
                  <a:pt x="226372" y="1095457"/>
                </a:cubicBezTo>
                <a:cubicBezTo>
                  <a:pt x="218350" y="1095457"/>
                  <a:pt x="212516" y="1089622"/>
                  <a:pt x="212516" y="1083059"/>
                </a:cubicBezTo>
                <a:cubicBezTo>
                  <a:pt x="212516" y="1075766"/>
                  <a:pt x="218350" y="1069203"/>
                  <a:pt x="226372" y="1069203"/>
                </a:cubicBezTo>
                <a:close/>
                <a:moveTo>
                  <a:pt x="154079" y="1069203"/>
                </a:moveTo>
                <a:cubicBezTo>
                  <a:pt x="161372" y="1069203"/>
                  <a:pt x="167935" y="1075766"/>
                  <a:pt x="167935" y="1083059"/>
                </a:cubicBezTo>
                <a:cubicBezTo>
                  <a:pt x="167935" y="1089622"/>
                  <a:pt x="161372" y="1095457"/>
                  <a:pt x="154079" y="1095457"/>
                </a:cubicBezTo>
                <a:cubicBezTo>
                  <a:pt x="147516" y="1095457"/>
                  <a:pt x="141682" y="1089622"/>
                  <a:pt x="141682" y="1083059"/>
                </a:cubicBezTo>
                <a:cubicBezTo>
                  <a:pt x="141682" y="1075766"/>
                  <a:pt x="147516" y="1069203"/>
                  <a:pt x="154079" y="1069203"/>
                </a:cubicBezTo>
                <a:close/>
                <a:moveTo>
                  <a:pt x="83249" y="1069203"/>
                </a:moveTo>
                <a:cubicBezTo>
                  <a:pt x="90542" y="1069203"/>
                  <a:pt x="97105" y="1075766"/>
                  <a:pt x="97105" y="1083059"/>
                </a:cubicBezTo>
                <a:cubicBezTo>
                  <a:pt x="97105" y="1089622"/>
                  <a:pt x="90542" y="1095457"/>
                  <a:pt x="83249" y="1095457"/>
                </a:cubicBezTo>
                <a:cubicBezTo>
                  <a:pt x="76686" y="1095457"/>
                  <a:pt x="70852" y="1089622"/>
                  <a:pt x="70852" y="1083059"/>
                </a:cubicBezTo>
                <a:cubicBezTo>
                  <a:pt x="70852" y="1075766"/>
                  <a:pt x="76686" y="1069203"/>
                  <a:pt x="83249" y="1069203"/>
                </a:cubicBezTo>
                <a:close/>
                <a:moveTo>
                  <a:pt x="12014" y="1069203"/>
                </a:moveTo>
                <a:cubicBezTo>
                  <a:pt x="20258" y="1069203"/>
                  <a:pt x="26255" y="1075766"/>
                  <a:pt x="26255" y="1083059"/>
                </a:cubicBezTo>
                <a:cubicBezTo>
                  <a:pt x="26255" y="1091081"/>
                  <a:pt x="20258" y="1095457"/>
                  <a:pt x="12014" y="1095457"/>
                </a:cubicBezTo>
                <a:cubicBezTo>
                  <a:pt x="4518" y="1095457"/>
                  <a:pt x="21" y="1091081"/>
                  <a:pt x="21" y="1083059"/>
                </a:cubicBezTo>
                <a:cubicBezTo>
                  <a:pt x="21" y="1075766"/>
                  <a:pt x="4518" y="1069203"/>
                  <a:pt x="12014" y="1069203"/>
                </a:cubicBezTo>
                <a:close/>
                <a:moveTo>
                  <a:pt x="6724405" y="998371"/>
                </a:moveTo>
                <a:cubicBezTo>
                  <a:pt x="6732427" y="998371"/>
                  <a:pt x="6738261" y="1004205"/>
                  <a:pt x="6738261" y="1010768"/>
                </a:cubicBezTo>
                <a:cubicBezTo>
                  <a:pt x="6738261" y="1018061"/>
                  <a:pt x="6732427" y="1024625"/>
                  <a:pt x="6724405" y="1024625"/>
                </a:cubicBezTo>
                <a:cubicBezTo>
                  <a:pt x="6718571" y="1024625"/>
                  <a:pt x="6712008" y="1018061"/>
                  <a:pt x="6712008" y="1010768"/>
                </a:cubicBezTo>
                <a:cubicBezTo>
                  <a:pt x="6712008" y="1004205"/>
                  <a:pt x="6718571" y="998371"/>
                  <a:pt x="6724405" y="998371"/>
                </a:cubicBezTo>
                <a:close/>
                <a:moveTo>
                  <a:pt x="6653576" y="998371"/>
                </a:moveTo>
                <a:cubicBezTo>
                  <a:pt x="6660869" y="998371"/>
                  <a:pt x="6667432" y="1004205"/>
                  <a:pt x="6667432" y="1010768"/>
                </a:cubicBezTo>
                <a:cubicBezTo>
                  <a:pt x="6667432" y="1018061"/>
                  <a:pt x="6660869" y="1024625"/>
                  <a:pt x="6653576" y="1024625"/>
                </a:cubicBezTo>
                <a:cubicBezTo>
                  <a:pt x="6645554" y="1024625"/>
                  <a:pt x="6641179" y="1018061"/>
                  <a:pt x="6641179" y="1010768"/>
                </a:cubicBezTo>
                <a:cubicBezTo>
                  <a:pt x="6641179" y="1004205"/>
                  <a:pt x="6645554" y="998371"/>
                  <a:pt x="6653576" y="998371"/>
                </a:cubicBezTo>
                <a:close/>
                <a:moveTo>
                  <a:pt x="6581764" y="998371"/>
                </a:moveTo>
                <a:cubicBezTo>
                  <a:pt x="6589547" y="998371"/>
                  <a:pt x="6596552" y="1004205"/>
                  <a:pt x="6596552" y="1010768"/>
                </a:cubicBezTo>
                <a:cubicBezTo>
                  <a:pt x="6596552" y="1018061"/>
                  <a:pt x="6589547" y="1024625"/>
                  <a:pt x="6581764" y="1024625"/>
                </a:cubicBezTo>
                <a:cubicBezTo>
                  <a:pt x="6573202" y="1024625"/>
                  <a:pt x="6566976" y="1018061"/>
                  <a:pt x="6566976" y="1010768"/>
                </a:cubicBezTo>
                <a:cubicBezTo>
                  <a:pt x="6566976" y="1004205"/>
                  <a:pt x="6573202" y="998371"/>
                  <a:pt x="6581764" y="998371"/>
                </a:cubicBezTo>
                <a:close/>
                <a:moveTo>
                  <a:pt x="6510933" y="998371"/>
                </a:moveTo>
                <a:cubicBezTo>
                  <a:pt x="6518717" y="998371"/>
                  <a:pt x="6525722" y="1004205"/>
                  <a:pt x="6525722" y="1010768"/>
                </a:cubicBezTo>
                <a:cubicBezTo>
                  <a:pt x="6525722" y="1018061"/>
                  <a:pt x="6518717" y="1024625"/>
                  <a:pt x="6510933" y="1024625"/>
                </a:cubicBezTo>
                <a:cubicBezTo>
                  <a:pt x="6502371" y="1024625"/>
                  <a:pt x="6496144" y="1018061"/>
                  <a:pt x="6496144" y="1010768"/>
                </a:cubicBezTo>
                <a:cubicBezTo>
                  <a:pt x="6496144" y="1004205"/>
                  <a:pt x="6502371" y="998371"/>
                  <a:pt x="6510933" y="998371"/>
                </a:cubicBezTo>
                <a:close/>
                <a:moveTo>
                  <a:pt x="6440492" y="998371"/>
                </a:moveTo>
                <a:cubicBezTo>
                  <a:pt x="6448081" y="998371"/>
                  <a:pt x="6454911" y="1004205"/>
                  <a:pt x="6454911" y="1010768"/>
                </a:cubicBezTo>
                <a:cubicBezTo>
                  <a:pt x="6454911" y="1018061"/>
                  <a:pt x="6448081" y="1024625"/>
                  <a:pt x="6440492" y="1024625"/>
                </a:cubicBezTo>
                <a:cubicBezTo>
                  <a:pt x="6432145" y="1024625"/>
                  <a:pt x="6425315" y="1018061"/>
                  <a:pt x="6425315" y="1010768"/>
                </a:cubicBezTo>
                <a:cubicBezTo>
                  <a:pt x="6425315" y="1004205"/>
                  <a:pt x="6432145" y="998371"/>
                  <a:pt x="6440492" y="998371"/>
                </a:cubicBezTo>
                <a:close/>
                <a:moveTo>
                  <a:pt x="6368340" y="998371"/>
                </a:moveTo>
                <a:cubicBezTo>
                  <a:pt x="6376362" y="998371"/>
                  <a:pt x="6380737" y="1004205"/>
                  <a:pt x="6380737" y="1010768"/>
                </a:cubicBezTo>
                <a:cubicBezTo>
                  <a:pt x="6380737" y="1018061"/>
                  <a:pt x="6376362" y="1024625"/>
                  <a:pt x="6368340" y="1024625"/>
                </a:cubicBezTo>
                <a:cubicBezTo>
                  <a:pt x="6361047" y="1024625"/>
                  <a:pt x="6354484" y="1018061"/>
                  <a:pt x="6354484" y="1010768"/>
                </a:cubicBezTo>
                <a:cubicBezTo>
                  <a:pt x="6354484" y="1004205"/>
                  <a:pt x="6361047" y="998371"/>
                  <a:pt x="6368340" y="998371"/>
                </a:cubicBezTo>
                <a:close/>
                <a:moveTo>
                  <a:pt x="6297511" y="998371"/>
                </a:moveTo>
                <a:cubicBezTo>
                  <a:pt x="6304074" y="998371"/>
                  <a:pt x="6309908" y="1004205"/>
                  <a:pt x="6309908" y="1010768"/>
                </a:cubicBezTo>
                <a:cubicBezTo>
                  <a:pt x="6309908" y="1018061"/>
                  <a:pt x="6304074" y="1024625"/>
                  <a:pt x="6297511" y="1024625"/>
                </a:cubicBezTo>
                <a:cubicBezTo>
                  <a:pt x="6290218" y="1024625"/>
                  <a:pt x="6283655" y="1018061"/>
                  <a:pt x="6283655" y="1010768"/>
                </a:cubicBezTo>
                <a:cubicBezTo>
                  <a:pt x="6283655" y="1004205"/>
                  <a:pt x="6290218" y="998371"/>
                  <a:pt x="6297511" y="998371"/>
                </a:cubicBezTo>
                <a:close/>
                <a:moveTo>
                  <a:pt x="6226679" y="998371"/>
                </a:moveTo>
                <a:cubicBezTo>
                  <a:pt x="6233242" y="998371"/>
                  <a:pt x="6239076" y="1004205"/>
                  <a:pt x="6239076" y="1010768"/>
                </a:cubicBezTo>
                <a:cubicBezTo>
                  <a:pt x="6239076" y="1018061"/>
                  <a:pt x="6233242" y="1024625"/>
                  <a:pt x="6226679" y="1024625"/>
                </a:cubicBezTo>
                <a:cubicBezTo>
                  <a:pt x="6219386" y="1024625"/>
                  <a:pt x="6212823" y="1018061"/>
                  <a:pt x="6212823" y="1010768"/>
                </a:cubicBezTo>
                <a:cubicBezTo>
                  <a:pt x="6212823" y="1004205"/>
                  <a:pt x="6219386" y="998371"/>
                  <a:pt x="6226679" y="998371"/>
                </a:cubicBezTo>
                <a:close/>
                <a:moveTo>
                  <a:pt x="6154391" y="998371"/>
                </a:moveTo>
                <a:cubicBezTo>
                  <a:pt x="6161684" y="998371"/>
                  <a:pt x="6168247" y="1004205"/>
                  <a:pt x="6168247" y="1010768"/>
                </a:cubicBezTo>
                <a:cubicBezTo>
                  <a:pt x="6168247" y="1018061"/>
                  <a:pt x="6161684" y="1024625"/>
                  <a:pt x="6154391" y="1024625"/>
                </a:cubicBezTo>
                <a:cubicBezTo>
                  <a:pt x="6147828" y="1024625"/>
                  <a:pt x="6141994" y="1018061"/>
                  <a:pt x="6141994" y="1010768"/>
                </a:cubicBezTo>
                <a:cubicBezTo>
                  <a:pt x="6141994" y="1004205"/>
                  <a:pt x="6147828" y="998371"/>
                  <a:pt x="6154391" y="998371"/>
                </a:cubicBezTo>
                <a:close/>
                <a:moveTo>
                  <a:pt x="6083559" y="998371"/>
                </a:moveTo>
                <a:cubicBezTo>
                  <a:pt x="6090852" y="998371"/>
                  <a:pt x="6097415" y="1004205"/>
                  <a:pt x="6097415" y="1010768"/>
                </a:cubicBezTo>
                <a:cubicBezTo>
                  <a:pt x="6097415" y="1018061"/>
                  <a:pt x="6090852" y="1024625"/>
                  <a:pt x="6083559" y="1024625"/>
                </a:cubicBezTo>
                <a:cubicBezTo>
                  <a:pt x="6076996" y="1024625"/>
                  <a:pt x="6071162" y="1018061"/>
                  <a:pt x="6071162" y="1010768"/>
                </a:cubicBezTo>
                <a:cubicBezTo>
                  <a:pt x="6071162" y="1004205"/>
                  <a:pt x="6076996" y="998371"/>
                  <a:pt x="6083559" y="998371"/>
                </a:cubicBezTo>
                <a:close/>
                <a:moveTo>
                  <a:pt x="6009356" y="998371"/>
                </a:moveTo>
                <a:cubicBezTo>
                  <a:pt x="6016649" y="998371"/>
                  <a:pt x="6023212" y="1004205"/>
                  <a:pt x="6023212" y="1010768"/>
                </a:cubicBezTo>
                <a:cubicBezTo>
                  <a:pt x="6023212" y="1018061"/>
                  <a:pt x="6016649" y="1024625"/>
                  <a:pt x="6009356" y="1024625"/>
                </a:cubicBezTo>
                <a:cubicBezTo>
                  <a:pt x="6001334" y="1024625"/>
                  <a:pt x="5996959" y="1018061"/>
                  <a:pt x="5996959" y="1010768"/>
                </a:cubicBezTo>
                <a:cubicBezTo>
                  <a:pt x="5996959" y="1004205"/>
                  <a:pt x="6001334" y="998371"/>
                  <a:pt x="6009356" y="998371"/>
                </a:cubicBezTo>
                <a:close/>
                <a:moveTo>
                  <a:pt x="5940548" y="998371"/>
                </a:moveTo>
                <a:cubicBezTo>
                  <a:pt x="5948896" y="998371"/>
                  <a:pt x="5955726" y="1004205"/>
                  <a:pt x="5955726" y="1010768"/>
                </a:cubicBezTo>
                <a:cubicBezTo>
                  <a:pt x="5955726" y="1018061"/>
                  <a:pt x="5948896" y="1024625"/>
                  <a:pt x="5940548" y="1024625"/>
                </a:cubicBezTo>
                <a:cubicBezTo>
                  <a:pt x="5932960" y="1024625"/>
                  <a:pt x="5926130" y="1018061"/>
                  <a:pt x="5926130" y="1010768"/>
                </a:cubicBezTo>
                <a:cubicBezTo>
                  <a:pt x="5926130" y="1004205"/>
                  <a:pt x="5932960" y="998371"/>
                  <a:pt x="5940548" y="998371"/>
                </a:cubicBezTo>
                <a:close/>
                <a:moveTo>
                  <a:pt x="5870088" y="998371"/>
                </a:moveTo>
                <a:cubicBezTo>
                  <a:pt x="5878650" y="998371"/>
                  <a:pt x="5884877" y="1004205"/>
                  <a:pt x="5884877" y="1010768"/>
                </a:cubicBezTo>
                <a:cubicBezTo>
                  <a:pt x="5884877" y="1018061"/>
                  <a:pt x="5878650" y="1024625"/>
                  <a:pt x="5870088" y="1024625"/>
                </a:cubicBezTo>
                <a:cubicBezTo>
                  <a:pt x="5862304" y="1024625"/>
                  <a:pt x="5855299" y="1018061"/>
                  <a:pt x="5855299" y="1010768"/>
                </a:cubicBezTo>
                <a:cubicBezTo>
                  <a:pt x="5855299" y="1004205"/>
                  <a:pt x="5862304" y="998371"/>
                  <a:pt x="5870088" y="998371"/>
                </a:cubicBezTo>
                <a:close/>
                <a:moveTo>
                  <a:pt x="5799257" y="998371"/>
                </a:moveTo>
                <a:cubicBezTo>
                  <a:pt x="5807819" y="998371"/>
                  <a:pt x="5814045" y="1004205"/>
                  <a:pt x="5814045" y="1010768"/>
                </a:cubicBezTo>
                <a:cubicBezTo>
                  <a:pt x="5814045" y="1018061"/>
                  <a:pt x="5807819" y="1024625"/>
                  <a:pt x="5799257" y="1024625"/>
                </a:cubicBezTo>
                <a:cubicBezTo>
                  <a:pt x="5791474" y="1024625"/>
                  <a:pt x="5784469" y="1018061"/>
                  <a:pt x="5784469" y="1010768"/>
                </a:cubicBezTo>
                <a:cubicBezTo>
                  <a:pt x="5784469" y="1004205"/>
                  <a:pt x="5791474" y="998371"/>
                  <a:pt x="5799257" y="998371"/>
                </a:cubicBezTo>
                <a:close/>
                <a:moveTo>
                  <a:pt x="5724122" y="998371"/>
                </a:moveTo>
                <a:cubicBezTo>
                  <a:pt x="5730685" y="998371"/>
                  <a:pt x="5736519" y="1004205"/>
                  <a:pt x="5736519" y="1010768"/>
                </a:cubicBezTo>
                <a:cubicBezTo>
                  <a:pt x="5736519" y="1018061"/>
                  <a:pt x="5730685" y="1024625"/>
                  <a:pt x="5724122" y="1024625"/>
                </a:cubicBezTo>
                <a:cubicBezTo>
                  <a:pt x="5716100" y="1024625"/>
                  <a:pt x="5710266" y="1018061"/>
                  <a:pt x="5710266" y="1010768"/>
                </a:cubicBezTo>
                <a:cubicBezTo>
                  <a:pt x="5710266" y="1004205"/>
                  <a:pt x="5716100" y="998371"/>
                  <a:pt x="5724122" y="998371"/>
                </a:cubicBezTo>
                <a:close/>
                <a:moveTo>
                  <a:pt x="5653291" y="998371"/>
                </a:moveTo>
                <a:cubicBezTo>
                  <a:pt x="5659125" y="998371"/>
                  <a:pt x="5665688" y="1004205"/>
                  <a:pt x="5665688" y="1012227"/>
                </a:cubicBezTo>
                <a:cubicBezTo>
                  <a:pt x="5665688" y="1018061"/>
                  <a:pt x="5659125" y="1024625"/>
                  <a:pt x="5653291" y="1024625"/>
                </a:cubicBezTo>
                <a:cubicBezTo>
                  <a:pt x="5645269" y="1024625"/>
                  <a:pt x="5639435" y="1018061"/>
                  <a:pt x="5639435" y="1012227"/>
                </a:cubicBezTo>
                <a:cubicBezTo>
                  <a:pt x="5639435" y="1004205"/>
                  <a:pt x="5645269" y="998371"/>
                  <a:pt x="5653291" y="998371"/>
                </a:cubicBezTo>
                <a:close/>
                <a:moveTo>
                  <a:pt x="5581002" y="998371"/>
                </a:moveTo>
                <a:cubicBezTo>
                  <a:pt x="5588295" y="998371"/>
                  <a:pt x="5594858" y="1004205"/>
                  <a:pt x="5594858" y="1012227"/>
                </a:cubicBezTo>
                <a:cubicBezTo>
                  <a:pt x="5594858" y="1018061"/>
                  <a:pt x="5588295" y="1024625"/>
                  <a:pt x="5581002" y="1024625"/>
                </a:cubicBezTo>
                <a:cubicBezTo>
                  <a:pt x="5574439" y="1024625"/>
                  <a:pt x="5568605" y="1018061"/>
                  <a:pt x="5568605" y="1012227"/>
                </a:cubicBezTo>
                <a:cubicBezTo>
                  <a:pt x="5568605" y="1004205"/>
                  <a:pt x="5574439" y="998371"/>
                  <a:pt x="5581002" y="998371"/>
                </a:cubicBezTo>
                <a:close/>
                <a:moveTo>
                  <a:pt x="5510171" y="998371"/>
                </a:moveTo>
                <a:cubicBezTo>
                  <a:pt x="5517464" y="998371"/>
                  <a:pt x="5524027" y="1004205"/>
                  <a:pt x="5524027" y="1012227"/>
                </a:cubicBezTo>
                <a:cubicBezTo>
                  <a:pt x="5524027" y="1018061"/>
                  <a:pt x="5517464" y="1024625"/>
                  <a:pt x="5510171" y="1024625"/>
                </a:cubicBezTo>
                <a:cubicBezTo>
                  <a:pt x="5503608" y="1024625"/>
                  <a:pt x="5497774" y="1018061"/>
                  <a:pt x="5497774" y="1012227"/>
                </a:cubicBezTo>
                <a:cubicBezTo>
                  <a:pt x="5497774" y="1004205"/>
                  <a:pt x="5503608" y="998371"/>
                  <a:pt x="5510171" y="998371"/>
                </a:cubicBezTo>
                <a:close/>
                <a:moveTo>
                  <a:pt x="5438937" y="998371"/>
                </a:moveTo>
                <a:cubicBezTo>
                  <a:pt x="5447182" y="998371"/>
                  <a:pt x="5453178" y="1004205"/>
                  <a:pt x="5453178" y="1012227"/>
                </a:cubicBezTo>
                <a:cubicBezTo>
                  <a:pt x="5453178" y="1018061"/>
                  <a:pt x="5447182" y="1024625"/>
                  <a:pt x="5438937" y="1024625"/>
                </a:cubicBezTo>
                <a:cubicBezTo>
                  <a:pt x="5431442" y="1024625"/>
                  <a:pt x="5426945" y="1018061"/>
                  <a:pt x="5426945" y="1012227"/>
                </a:cubicBezTo>
                <a:cubicBezTo>
                  <a:pt x="5426945" y="1004205"/>
                  <a:pt x="5431442" y="998371"/>
                  <a:pt x="5438937" y="998371"/>
                </a:cubicBezTo>
                <a:close/>
                <a:moveTo>
                  <a:pt x="5367530" y="998371"/>
                </a:moveTo>
                <a:cubicBezTo>
                  <a:pt x="5376092" y="998371"/>
                  <a:pt x="5382318" y="1004205"/>
                  <a:pt x="5382318" y="1012227"/>
                </a:cubicBezTo>
                <a:cubicBezTo>
                  <a:pt x="5382318" y="1018061"/>
                  <a:pt x="5376092" y="1024625"/>
                  <a:pt x="5367530" y="1024625"/>
                </a:cubicBezTo>
                <a:cubicBezTo>
                  <a:pt x="5359747" y="1024625"/>
                  <a:pt x="5352742" y="1018061"/>
                  <a:pt x="5352742" y="1012227"/>
                </a:cubicBezTo>
                <a:cubicBezTo>
                  <a:pt x="5352742" y="1004205"/>
                  <a:pt x="5359747" y="998371"/>
                  <a:pt x="5367530" y="998371"/>
                </a:cubicBezTo>
                <a:close/>
                <a:moveTo>
                  <a:pt x="5296699" y="998371"/>
                </a:moveTo>
                <a:cubicBezTo>
                  <a:pt x="5305261" y="998371"/>
                  <a:pt x="5311488" y="1004205"/>
                  <a:pt x="5311488" y="1012227"/>
                </a:cubicBezTo>
                <a:cubicBezTo>
                  <a:pt x="5311488" y="1018061"/>
                  <a:pt x="5305261" y="1024625"/>
                  <a:pt x="5296699" y="1024625"/>
                </a:cubicBezTo>
                <a:cubicBezTo>
                  <a:pt x="5288915" y="1024625"/>
                  <a:pt x="5281910" y="1018061"/>
                  <a:pt x="5281910" y="1012227"/>
                </a:cubicBezTo>
                <a:cubicBezTo>
                  <a:pt x="5281910" y="1004205"/>
                  <a:pt x="5288915" y="998371"/>
                  <a:pt x="5296699" y="998371"/>
                </a:cubicBezTo>
                <a:close/>
                <a:moveTo>
                  <a:pt x="5225869" y="998371"/>
                </a:moveTo>
                <a:cubicBezTo>
                  <a:pt x="5234431" y="998371"/>
                  <a:pt x="5240657" y="1004205"/>
                  <a:pt x="5240657" y="1012227"/>
                </a:cubicBezTo>
                <a:cubicBezTo>
                  <a:pt x="5240657" y="1018061"/>
                  <a:pt x="5234431" y="1024625"/>
                  <a:pt x="5225869" y="1024625"/>
                </a:cubicBezTo>
                <a:cubicBezTo>
                  <a:pt x="5217307" y="1024625"/>
                  <a:pt x="5211081" y="1018061"/>
                  <a:pt x="5211081" y="1012227"/>
                </a:cubicBezTo>
                <a:cubicBezTo>
                  <a:pt x="5211081" y="1004205"/>
                  <a:pt x="5217307" y="998371"/>
                  <a:pt x="5225869" y="998371"/>
                </a:cubicBezTo>
                <a:close/>
                <a:moveTo>
                  <a:pt x="5154105" y="998371"/>
                </a:moveTo>
                <a:cubicBezTo>
                  <a:pt x="5162127" y="998371"/>
                  <a:pt x="5166502" y="1004205"/>
                  <a:pt x="5166502" y="1012227"/>
                </a:cubicBezTo>
                <a:cubicBezTo>
                  <a:pt x="5166502" y="1018061"/>
                  <a:pt x="5162127" y="1024625"/>
                  <a:pt x="5154105" y="1024625"/>
                </a:cubicBezTo>
                <a:cubicBezTo>
                  <a:pt x="5146083" y="1024625"/>
                  <a:pt x="5140249" y="1018061"/>
                  <a:pt x="5140249" y="1012227"/>
                </a:cubicBezTo>
                <a:cubicBezTo>
                  <a:pt x="5140249" y="1004205"/>
                  <a:pt x="5146083" y="998371"/>
                  <a:pt x="5154105" y="998371"/>
                </a:cubicBezTo>
                <a:close/>
                <a:moveTo>
                  <a:pt x="5083276" y="998371"/>
                </a:moveTo>
                <a:cubicBezTo>
                  <a:pt x="5089110" y="998371"/>
                  <a:pt x="5095673" y="1004205"/>
                  <a:pt x="5095673" y="1012227"/>
                </a:cubicBezTo>
                <a:cubicBezTo>
                  <a:pt x="5095673" y="1018061"/>
                  <a:pt x="5089110" y="1024625"/>
                  <a:pt x="5083276" y="1024625"/>
                </a:cubicBezTo>
                <a:cubicBezTo>
                  <a:pt x="5075254" y="1024625"/>
                  <a:pt x="5069420" y="1018061"/>
                  <a:pt x="5069420" y="1012227"/>
                </a:cubicBezTo>
                <a:cubicBezTo>
                  <a:pt x="5069420" y="1004205"/>
                  <a:pt x="5075254" y="998371"/>
                  <a:pt x="5083276" y="998371"/>
                </a:cubicBezTo>
                <a:close/>
                <a:moveTo>
                  <a:pt x="5012445" y="998371"/>
                </a:moveTo>
                <a:cubicBezTo>
                  <a:pt x="5018279" y="998371"/>
                  <a:pt x="5024842" y="1004205"/>
                  <a:pt x="5024842" y="1012227"/>
                </a:cubicBezTo>
                <a:cubicBezTo>
                  <a:pt x="5024842" y="1018061"/>
                  <a:pt x="5018279" y="1024625"/>
                  <a:pt x="5012445" y="1024625"/>
                </a:cubicBezTo>
                <a:cubicBezTo>
                  <a:pt x="5004423" y="1024625"/>
                  <a:pt x="4998589" y="1018061"/>
                  <a:pt x="4998589" y="1012227"/>
                </a:cubicBezTo>
                <a:cubicBezTo>
                  <a:pt x="4998589" y="1004205"/>
                  <a:pt x="5004423" y="998371"/>
                  <a:pt x="5012445" y="998371"/>
                </a:cubicBezTo>
                <a:close/>
                <a:moveTo>
                  <a:pt x="4940157" y="998371"/>
                </a:moveTo>
                <a:cubicBezTo>
                  <a:pt x="4948179" y="998371"/>
                  <a:pt x="4954013" y="1004205"/>
                  <a:pt x="4954013" y="1012227"/>
                </a:cubicBezTo>
                <a:cubicBezTo>
                  <a:pt x="4954013" y="1018061"/>
                  <a:pt x="4948179" y="1024625"/>
                  <a:pt x="4940157" y="1024625"/>
                </a:cubicBezTo>
                <a:cubicBezTo>
                  <a:pt x="4934323" y="1024625"/>
                  <a:pt x="4927760" y="1018061"/>
                  <a:pt x="4927760" y="1012227"/>
                </a:cubicBezTo>
                <a:cubicBezTo>
                  <a:pt x="4927760" y="1004205"/>
                  <a:pt x="4934323" y="998371"/>
                  <a:pt x="4940157" y="998371"/>
                </a:cubicBezTo>
                <a:close/>
                <a:moveTo>
                  <a:pt x="4865953" y="998371"/>
                </a:moveTo>
                <a:cubicBezTo>
                  <a:pt x="4873975" y="998371"/>
                  <a:pt x="4879809" y="1004205"/>
                  <a:pt x="4879809" y="1012227"/>
                </a:cubicBezTo>
                <a:cubicBezTo>
                  <a:pt x="4879809" y="1018061"/>
                  <a:pt x="4873975" y="1024625"/>
                  <a:pt x="4865953" y="1024625"/>
                </a:cubicBezTo>
                <a:cubicBezTo>
                  <a:pt x="4860119" y="1024625"/>
                  <a:pt x="4853556" y="1018061"/>
                  <a:pt x="4853556" y="1012227"/>
                </a:cubicBezTo>
                <a:cubicBezTo>
                  <a:pt x="4853556" y="1004205"/>
                  <a:pt x="4860119" y="998371"/>
                  <a:pt x="4865953" y="998371"/>
                </a:cubicBezTo>
                <a:close/>
                <a:moveTo>
                  <a:pt x="4797514" y="998371"/>
                </a:moveTo>
                <a:cubicBezTo>
                  <a:pt x="4806076" y="998371"/>
                  <a:pt x="4812303" y="1004205"/>
                  <a:pt x="4812303" y="1012227"/>
                </a:cubicBezTo>
                <a:cubicBezTo>
                  <a:pt x="4812303" y="1018061"/>
                  <a:pt x="4806076" y="1024625"/>
                  <a:pt x="4797514" y="1024625"/>
                </a:cubicBezTo>
                <a:cubicBezTo>
                  <a:pt x="4789730" y="1024625"/>
                  <a:pt x="4784282" y="1018061"/>
                  <a:pt x="4782725" y="1012227"/>
                </a:cubicBezTo>
                <a:cubicBezTo>
                  <a:pt x="4782725" y="1004205"/>
                  <a:pt x="4789730" y="998371"/>
                  <a:pt x="4797514" y="998371"/>
                </a:cubicBezTo>
                <a:close/>
                <a:moveTo>
                  <a:pt x="4726684" y="998371"/>
                </a:moveTo>
                <a:cubicBezTo>
                  <a:pt x="4735246" y="998371"/>
                  <a:pt x="4741472" y="1004205"/>
                  <a:pt x="4741472" y="1012227"/>
                </a:cubicBezTo>
                <a:cubicBezTo>
                  <a:pt x="4741472" y="1018061"/>
                  <a:pt x="4735246" y="1024625"/>
                  <a:pt x="4726684" y="1024625"/>
                </a:cubicBezTo>
                <a:cubicBezTo>
                  <a:pt x="4718122" y="1024625"/>
                  <a:pt x="4711896" y="1018061"/>
                  <a:pt x="4711896" y="1012227"/>
                </a:cubicBezTo>
                <a:cubicBezTo>
                  <a:pt x="4711896" y="1004205"/>
                  <a:pt x="4718122" y="998371"/>
                  <a:pt x="4726684" y="998371"/>
                </a:cubicBezTo>
                <a:close/>
                <a:moveTo>
                  <a:pt x="4655853" y="998371"/>
                </a:moveTo>
                <a:cubicBezTo>
                  <a:pt x="4663637" y="998371"/>
                  <a:pt x="4670642" y="1004205"/>
                  <a:pt x="4670642" y="1012227"/>
                </a:cubicBezTo>
                <a:cubicBezTo>
                  <a:pt x="4670642" y="1018061"/>
                  <a:pt x="4663637" y="1024625"/>
                  <a:pt x="4655853" y="1024625"/>
                </a:cubicBezTo>
                <a:cubicBezTo>
                  <a:pt x="4647291" y="1024625"/>
                  <a:pt x="4641064" y="1018061"/>
                  <a:pt x="4641064" y="1012227"/>
                </a:cubicBezTo>
                <a:cubicBezTo>
                  <a:pt x="4641064" y="1004205"/>
                  <a:pt x="4647291" y="998371"/>
                  <a:pt x="4655853" y="998371"/>
                </a:cubicBezTo>
                <a:close/>
                <a:moveTo>
                  <a:pt x="4584091" y="998371"/>
                </a:moveTo>
                <a:cubicBezTo>
                  <a:pt x="4591384" y="998371"/>
                  <a:pt x="4596488" y="1004205"/>
                  <a:pt x="4596488" y="1012227"/>
                </a:cubicBezTo>
                <a:cubicBezTo>
                  <a:pt x="4596488" y="1018061"/>
                  <a:pt x="4591384" y="1024625"/>
                  <a:pt x="4584091" y="1024625"/>
                </a:cubicBezTo>
                <a:cubicBezTo>
                  <a:pt x="4576069" y="1024625"/>
                  <a:pt x="4570235" y="1018061"/>
                  <a:pt x="4570235" y="1012227"/>
                </a:cubicBezTo>
                <a:cubicBezTo>
                  <a:pt x="4570235" y="1004205"/>
                  <a:pt x="4576069" y="998371"/>
                  <a:pt x="4584091" y="998371"/>
                </a:cubicBezTo>
                <a:close/>
                <a:moveTo>
                  <a:pt x="4513260" y="998371"/>
                </a:moveTo>
                <a:cubicBezTo>
                  <a:pt x="4519094" y="998371"/>
                  <a:pt x="4525657" y="1004205"/>
                  <a:pt x="4525657" y="1012227"/>
                </a:cubicBezTo>
                <a:cubicBezTo>
                  <a:pt x="4525657" y="1019520"/>
                  <a:pt x="4519094" y="1024625"/>
                  <a:pt x="4513260" y="1024625"/>
                </a:cubicBezTo>
                <a:cubicBezTo>
                  <a:pt x="4505238" y="1024625"/>
                  <a:pt x="4499404" y="1019520"/>
                  <a:pt x="4499404" y="1012227"/>
                </a:cubicBezTo>
                <a:cubicBezTo>
                  <a:pt x="4499404" y="1004205"/>
                  <a:pt x="4505238" y="998371"/>
                  <a:pt x="4513260" y="998371"/>
                </a:cubicBezTo>
                <a:close/>
                <a:moveTo>
                  <a:pt x="4439056" y="998371"/>
                </a:moveTo>
                <a:cubicBezTo>
                  <a:pt x="4445619" y="998371"/>
                  <a:pt x="4451453" y="1004205"/>
                  <a:pt x="4451453" y="1012227"/>
                </a:cubicBezTo>
                <a:cubicBezTo>
                  <a:pt x="4451453" y="1019520"/>
                  <a:pt x="4445619" y="1024625"/>
                  <a:pt x="4439056" y="1024625"/>
                </a:cubicBezTo>
                <a:cubicBezTo>
                  <a:pt x="4431763" y="1024625"/>
                  <a:pt x="4425200" y="1019520"/>
                  <a:pt x="4425200" y="1012227"/>
                </a:cubicBezTo>
                <a:cubicBezTo>
                  <a:pt x="4425200" y="1004205"/>
                  <a:pt x="4431763" y="998371"/>
                  <a:pt x="4439056" y="998371"/>
                </a:cubicBezTo>
                <a:close/>
                <a:moveTo>
                  <a:pt x="4366768" y="998371"/>
                </a:moveTo>
                <a:cubicBezTo>
                  <a:pt x="4374790" y="998371"/>
                  <a:pt x="4380624" y="1004205"/>
                  <a:pt x="4380624" y="1012227"/>
                </a:cubicBezTo>
                <a:cubicBezTo>
                  <a:pt x="4380624" y="1019520"/>
                  <a:pt x="4374790" y="1024625"/>
                  <a:pt x="4366768" y="1024625"/>
                </a:cubicBezTo>
                <a:cubicBezTo>
                  <a:pt x="4360934" y="1024625"/>
                  <a:pt x="4354371" y="1019520"/>
                  <a:pt x="4354371" y="1012227"/>
                </a:cubicBezTo>
                <a:cubicBezTo>
                  <a:pt x="4354371" y="1004205"/>
                  <a:pt x="4360934" y="998371"/>
                  <a:pt x="4366768" y="998371"/>
                </a:cubicBezTo>
                <a:close/>
                <a:moveTo>
                  <a:pt x="4295937" y="998371"/>
                </a:moveTo>
                <a:cubicBezTo>
                  <a:pt x="4303959" y="998371"/>
                  <a:pt x="4309793" y="1004205"/>
                  <a:pt x="4309793" y="1012227"/>
                </a:cubicBezTo>
                <a:cubicBezTo>
                  <a:pt x="4309793" y="1019520"/>
                  <a:pt x="4303959" y="1024625"/>
                  <a:pt x="4295937" y="1024625"/>
                </a:cubicBezTo>
                <a:cubicBezTo>
                  <a:pt x="4290103" y="1024625"/>
                  <a:pt x="4283540" y="1019520"/>
                  <a:pt x="4283540" y="1012227"/>
                </a:cubicBezTo>
                <a:cubicBezTo>
                  <a:pt x="4283540" y="1004205"/>
                  <a:pt x="4290103" y="998371"/>
                  <a:pt x="4295937" y="998371"/>
                </a:cubicBezTo>
                <a:close/>
                <a:moveTo>
                  <a:pt x="4225107" y="998371"/>
                </a:moveTo>
                <a:cubicBezTo>
                  <a:pt x="4233129" y="998371"/>
                  <a:pt x="4238963" y="1004205"/>
                  <a:pt x="4238963" y="1012227"/>
                </a:cubicBezTo>
                <a:cubicBezTo>
                  <a:pt x="4238963" y="1019520"/>
                  <a:pt x="4233129" y="1024625"/>
                  <a:pt x="4225107" y="1024625"/>
                </a:cubicBezTo>
                <a:cubicBezTo>
                  <a:pt x="4217085" y="1024625"/>
                  <a:pt x="4212710" y="1019520"/>
                  <a:pt x="4212710" y="1012227"/>
                </a:cubicBezTo>
                <a:cubicBezTo>
                  <a:pt x="4212710" y="1004205"/>
                  <a:pt x="4217085" y="998371"/>
                  <a:pt x="4225107" y="998371"/>
                </a:cubicBezTo>
                <a:close/>
                <a:moveTo>
                  <a:pt x="4153295" y="998371"/>
                </a:moveTo>
                <a:cubicBezTo>
                  <a:pt x="4161078" y="998371"/>
                  <a:pt x="4168083" y="1004205"/>
                  <a:pt x="4168083" y="1012227"/>
                </a:cubicBezTo>
                <a:cubicBezTo>
                  <a:pt x="4168083" y="1019520"/>
                  <a:pt x="4161078" y="1024625"/>
                  <a:pt x="4153295" y="1024625"/>
                </a:cubicBezTo>
                <a:cubicBezTo>
                  <a:pt x="4144733" y="1024625"/>
                  <a:pt x="4138507" y="1019520"/>
                  <a:pt x="4138507" y="1012227"/>
                </a:cubicBezTo>
                <a:cubicBezTo>
                  <a:pt x="4138507" y="1004205"/>
                  <a:pt x="4144733" y="998371"/>
                  <a:pt x="4153295" y="998371"/>
                </a:cubicBezTo>
                <a:close/>
                <a:moveTo>
                  <a:pt x="4082465" y="998371"/>
                </a:moveTo>
                <a:cubicBezTo>
                  <a:pt x="4090249" y="998371"/>
                  <a:pt x="4097254" y="1004205"/>
                  <a:pt x="4097254" y="1012227"/>
                </a:cubicBezTo>
                <a:cubicBezTo>
                  <a:pt x="4097254" y="1019520"/>
                  <a:pt x="4090249" y="1024625"/>
                  <a:pt x="4082465" y="1024625"/>
                </a:cubicBezTo>
                <a:cubicBezTo>
                  <a:pt x="4073903" y="1024625"/>
                  <a:pt x="4067676" y="1019520"/>
                  <a:pt x="4067676" y="1012227"/>
                </a:cubicBezTo>
                <a:cubicBezTo>
                  <a:pt x="4067676" y="1004205"/>
                  <a:pt x="4073903" y="998371"/>
                  <a:pt x="4082465" y="998371"/>
                </a:cubicBezTo>
                <a:close/>
                <a:moveTo>
                  <a:pt x="4011635" y="998371"/>
                </a:moveTo>
                <a:cubicBezTo>
                  <a:pt x="4019418" y="998371"/>
                  <a:pt x="4026423" y="1004205"/>
                  <a:pt x="4026423" y="1012227"/>
                </a:cubicBezTo>
                <a:cubicBezTo>
                  <a:pt x="4026423" y="1019520"/>
                  <a:pt x="4019418" y="1024625"/>
                  <a:pt x="4011635" y="1024625"/>
                </a:cubicBezTo>
                <a:cubicBezTo>
                  <a:pt x="4003073" y="1024625"/>
                  <a:pt x="3996847" y="1019520"/>
                  <a:pt x="3996847" y="1012227"/>
                </a:cubicBezTo>
                <a:cubicBezTo>
                  <a:pt x="3996847" y="1004205"/>
                  <a:pt x="4003073" y="998371"/>
                  <a:pt x="4011635" y="998371"/>
                </a:cubicBezTo>
                <a:close/>
                <a:moveTo>
                  <a:pt x="3939871" y="998371"/>
                </a:moveTo>
                <a:cubicBezTo>
                  <a:pt x="3947893" y="998371"/>
                  <a:pt x="3952268" y="1004205"/>
                  <a:pt x="3952268" y="1012227"/>
                </a:cubicBezTo>
                <a:cubicBezTo>
                  <a:pt x="3952268" y="1019520"/>
                  <a:pt x="3947893" y="1024625"/>
                  <a:pt x="3939871" y="1024625"/>
                </a:cubicBezTo>
                <a:cubicBezTo>
                  <a:pt x="3932578" y="1024625"/>
                  <a:pt x="3926015" y="1019520"/>
                  <a:pt x="3926015" y="1012227"/>
                </a:cubicBezTo>
                <a:cubicBezTo>
                  <a:pt x="3926015" y="1004205"/>
                  <a:pt x="3932578" y="998371"/>
                  <a:pt x="3939871" y="998371"/>
                </a:cubicBezTo>
                <a:close/>
                <a:moveTo>
                  <a:pt x="3869042" y="998371"/>
                </a:moveTo>
                <a:cubicBezTo>
                  <a:pt x="3875605" y="998371"/>
                  <a:pt x="3881439" y="1004598"/>
                  <a:pt x="3881439" y="1013160"/>
                </a:cubicBezTo>
                <a:cubicBezTo>
                  <a:pt x="3881439" y="1020944"/>
                  <a:pt x="3875605" y="1027949"/>
                  <a:pt x="3869042" y="1027949"/>
                </a:cubicBezTo>
                <a:cubicBezTo>
                  <a:pt x="3861749" y="1027949"/>
                  <a:pt x="3855186" y="1020944"/>
                  <a:pt x="3855186" y="1013160"/>
                </a:cubicBezTo>
                <a:cubicBezTo>
                  <a:pt x="3855186" y="1004598"/>
                  <a:pt x="3861749" y="998371"/>
                  <a:pt x="3869042" y="998371"/>
                </a:cubicBezTo>
                <a:close/>
                <a:moveTo>
                  <a:pt x="3798211" y="998371"/>
                </a:moveTo>
                <a:cubicBezTo>
                  <a:pt x="3804774" y="998371"/>
                  <a:pt x="3810608" y="1004598"/>
                  <a:pt x="3810608" y="1013160"/>
                </a:cubicBezTo>
                <a:cubicBezTo>
                  <a:pt x="3810608" y="1020944"/>
                  <a:pt x="3804774" y="1027949"/>
                  <a:pt x="3798211" y="1027949"/>
                </a:cubicBezTo>
                <a:cubicBezTo>
                  <a:pt x="3790918" y="1027949"/>
                  <a:pt x="3784355" y="1020944"/>
                  <a:pt x="3784355" y="1013160"/>
                </a:cubicBezTo>
                <a:cubicBezTo>
                  <a:pt x="3784355" y="1004598"/>
                  <a:pt x="3790918" y="998371"/>
                  <a:pt x="3798211" y="998371"/>
                </a:cubicBezTo>
                <a:close/>
                <a:moveTo>
                  <a:pt x="3725922" y="998371"/>
                </a:moveTo>
                <a:cubicBezTo>
                  <a:pt x="3733944" y="998371"/>
                  <a:pt x="3739778" y="1004598"/>
                  <a:pt x="3739778" y="1013160"/>
                </a:cubicBezTo>
                <a:cubicBezTo>
                  <a:pt x="3739778" y="1020944"/>
                  <a:pt x="3733944" y="1027949"/>
                  <a:pt x="3725922" y="1027949"/>
                </a:cubicBezTo>
                <a:cubicBezTo>
                  <a:pt x="3719359" y="1027949"/>
                  <a:pt x="3713525" y="1020944"/>
                  <a:pt x="3713525" y="1013160"/>
                </a:cubicBezTo>
                <a:cubicBezTo>
                  <a:pt x="3713525" y="1004598"/>
                  <a:pt x="3719359" y="998371"/>
                  <a:pt x="3725922" y="998371"/>
                </a:cubicBezTo>
                <a:close/>
                <a:moveTo>
                  <a:pt x="724105" y="998371"/>
                </a:moveTo>
                <a:cubicBezTo>
                  <a:pt x="731398" y="998371"/>
                  <a:pt x="737962" y="1004205"/>
                  <a:pt x="737962" y="1010768"/>
                </a:cubicBezTo>
                <a:cubicBezTo>
                  <a:pt x="737962" y="1018061"/>
                  <a:pt x="731398" y="1024625"/>
                  <a:pt x="724105" y="1024625"/>
                </a:cubicBezTo>
                <a:cubicBezTo>
                  <a:pt x="717541" y="1024625"/>
                  <a:pt x="711707" y="1018061"/>
                  <a:pt x="711707" y="1010768"/>
                </a:cubicBezTo>
                <a:cubicBezTo>
                  <a:pt x="711707" y="1004205"/>
                  <a:pt x="717541" y="998371"/>
                  <a:pt x="724105" y="998371"/>
                </a:cubicBezTo>
                <a:close/>
                <a:moveTo>
                  <a:pt x="653274" y="998371"/>
                </a:moveTo>
                <a:cubicBezTo>
                  <a:pt x="660567" y="998371"/>
                  <a:pt x="667129" y="1004205"/>
                  <a:pt x="667129" y="1010768"/>
                </a:cubicBezTo>
                <a:cubicBezTo>
                  <a:pt x="667129" y="1018061"/>
                  <a:pt x="660567" y="1024625"/>
                  <a:pt x="653274" y="1024625"/>
                </a:cubicBezTo>
                <a:cubicBezTo>
                  <a:pt x="646711" y="1024625"/>
                  <a:pt x="640877" y="1018061"/>
                  <a:pt x="640877" y="1010768"/>
                </a:cubicBezTo>
                <a:cubicBezTo>
                  <a:pt x="640877" y="1004205"/>
                  <a:pt x="646711" y="998371"/>
                  <a:pt x="653274" y="998371"/>
                </a:cubicBezTo>
                <a:close/>
                <a:moveTo>
                  <a:pt x="582446" y="998371"/>
                </a:moveTo>
                <a:cubicBezTo>
                  <a:pt x="589738" y="998371"/>
                  <a:pt x="596301" y="1004205"/>
                  <a:pt x="596301" y="1010768"/>
                </a:cubicBezTo>
                <a:cubicBezTo>
                  <a:pt x="596301" y="1018061"/>
                  <a:pt x="589738" y="1024625"/>
                  <a:pt x="582446" y="1024625"/>
                </a:cubicBezTo>
                <a:cubicBezTo>
                  <a:pt x="574423" y="1024625"/>
                  <a:pt x="570047" y="1018061"/>
                  <a:pt x="570047" y="1010768"/>
                </a:cubicBezTo>
                <a:cubicBezTo>
                  <a:pt x="570047" y="1004205"/>
                  <a:pt x="574423" y="998371"/>
                  <a:pt x="582446" y="998371"/>
                </a:cubicBezTo>
                <a:close/>
                <a:moveTo>
                  <a:pt x="513636" y="998371"/>
                </a:moveTo>
                <a:cubicBezTo>
                  <a:pt x="521983" y="998371"/>
                  <a:pt x="528813" y="1004205"/>
                  <a:pt x="528813" y="1010768"/>
                </a:cubicBezTo>
                <a:cubicBezTo>
                  <a:pt x="528813" y="1018061"/>
                  <a:pt x="521983" y="1024625"/>
                  <a:pt x="513636" y="1024625"/>
                </a:cubicBezTo>
                <a:cubicBezTo>
                  <a:pt x="506046" y="1024625"/>
                  <a:pt x="499216" y="1018061"/>
                  <a:pt x="499216" y="1010768"/>
                </a:cubicBezTo>
                <a:cubicBezTo>
                  <a:pt x="499216" y="1004205"/>
                  <a:pt x="506046" y="998371"/>
                  <a:pt x="513636" y="998371"/>
                </a:cubicBezTo>
                <a:close/>
                <a:moveTo>
                  <a:pt x="439802" y="998371"/>
                </a:moveTo>
                <a:cubicBezTo>
                  <a:pt x="448365" y="998371"/>
                  <a:pt x="454592" y="1004205"/>
                  <a:pt x="454592" y="1010768"/>
                </a:cubicBezTo>
                <a:cubicBezTo>
                  <a:pt x="454592" y="1018061"/>
                  <a:pt x="448365" y="1024625"/>
                  <a:pt x="439802" y="1024625"/>
                </a:cubicBezTo>
                <a:cubicBezTo>
                  <a:pt x="432019" y="1024625"/>
                  <a:pt x="425014" y="1018061"/>
                  <a:pt x="425014" y="1010768"/>
                </a:cubicBezTo>
                <a:cubicBezTo>
                  <a:pt x="425014" y="1004205"/>
                  <a:pt x="432019" y="998371"/>
                  <a:pt x="439802" y="998371"/>
                </a:cubicBezTo>
                <a:close/>
                <a:moveTo>
                  <a:pt x="368040" y="998371"/>
                </a:moveTo>
                <a:cubicBezTo>
                  <a:pt x="376061" y="998371"/>
                  <a:pt x="380438" y="1004205"/>
                  <a:pt x="380438" y="1012227"/>
                </a:cubicBezTo>
                <a:cubicBezTo>
                  <a:pt x="380438" y="1018061"/>
                  <a:pt x="376061" y="1024625"/>
                  <a:pt x="368040" y="1024625"/>
                </a:cubicBezTo>
                <a:cubicBezTo>
                  <a:pt x="360747" y="1024625"/>
                  <a:pt x="354183" y="1018061"/>
                  <a:pt x="354183" y="1012227"/>
                </a:cubicBezTo>
                <a:cubicBezTo>
                  <a:pt x="354183" y="1004205"/>
                  <a:pt x="360747" y="998371"/>
                  <a:pt x="368040" y="998371"/>
                </a:cubicBezTo>
                <a:close/>
                <a:moveTo>
                  <a:pt x="297208" y="998371"/>
                </a:moveTo>
                <a:cubicBezTo>
                  <a:pt x="303771" y="998371"/>
                  <a:pt x="309606" y="1004205"/>
                  <a:pt x="309606" y="1012227"/>
                </a:cubicBezTo>
                <a:cubicBezTo>
                  <a:pt x="309606" y="1018061"/>
                  <a:pt x="303771" y="1024625"/>
                  <a:pt x="297208" y="1024625"/>
                </a:cubicBezTo>
                <a:cubicBezTo>
                  <a:pt x="289916" y="1024625"/>
                  <a:pt x="283352" y="1018061"/>
                  <a:pt x="283352" y="1012227"/>
                </a:cubicBezTo>
                <a:cubicBezTo>
                  <a:pt x="283352" y="1004205"/>
                  <a:pt x="289916" y="998371"/>
                  <a:pt x="297208" y="998371"/>
                </a:cubicBezTo>
                <a:close/>
                <a:moveTo>
                  <a:pt x="226379" y="998371"/>
                </a:moveTo>
                <a:cubicBezTo>
                  <a:pt x="232214" y="998371"/>
                  <a:pt x="238778" y="1004205"/>
                  <a:pt x="238778" y="1012227"/>
                </a:cubicBezTo>
                <a:cubicBezTo>
                  <a:pt x="238778" y="1018061"/>
                  <a:pt x="232214" y="1024625"/>
                  <a:pt x="226379" y="1024625"/>
                </a:cubicBezTo>
                <a:cubicBezTo>
                  <a:pt x="218357" y="1024625"/>
                  <a:pt x="212523" y="1018061"/>
                  <a:pt x="212523" y="1012227"/>
                </a:cubicBezTo>
                <a:cubicBezTo>
                  <a:pt x="212523" y="1004205"/>
                  <a:pt x="218357" y="998371"/>
                  <a:pt x="226379" y="998371"/>
                </a:cubicBezTo>
                <a:close/>
                <a:moveTo>
                  <a:pt x="154085" y="998371"/>
                </a:moveTo>
                <a:cubicBezTo>
                  <a:pt x="161377" y="998371"/>
                  <a:pt x="167941" y="1004205"/>
                  <a:pt x="167941" y="1012227"/>
                </a:cubicBezTo>
                <a:cubicBezTo>
                  <a:pt x="167941" y="1018061"/>
                  <a:pt x="161377" y="1024625"/>
                  <a:pt x="154085" y="1024625"/>
                </a:cubicBezTo>
                <a:cubicBezTo>
                  <a:pt x="147521" y="1024625"/>
                  <a:pt x="141687" y="1018061"/>
                  <a:pt x="141687" y="1012227"/>
                </a:cubicBezTo>
                <a:cubicBezTo>
                  <a:pt x="141687" y="1004205"/>
                  <a:pt x="147521" y="998371"/>
                  <a:pt x="154085" y="998371"/>
                </a:cubicBezTo>
                <a:close/>
                <a:moveTo>
                  <a:pt x="83255" y="998371"/>
                </a:moveTo>
                <a:cubicBezTo>
                  <a:pt x="90548" y="998371"/>
                  <a:pt x="97111" y="1004205"/>
                  <a:pt x="97111" y="1012227"/>
                </a:cubicBezTo>
                <a:cubicBezTo>
                  <a:pt x="97111" y="1018061"/>
                  <a:pt x="90548" y="1024625"/>
                  <a:pt x="83255" y="1024625"/>
                </a:cubicBezTo>
                <a:cubicBezTo>
                  <a:pt x="76692" y="1024625"/>
                  <a:pt x="70858" y="1018061"/>
                  <a:pt x="70858" y="1012227"/>
                </a:cubicBezTo>
                <a:cubicBezTo>
                  <a:pt x="70858" y="1004205"/>
                  <a:pt x="76692" y="998371"/>
                  <a:pt x="83255" y="998371"/>
                </a:cubicBezTo>
                <a:close/>
                <a:moveTo>
                  <a:pt x="12019" y="998371"/>
                </a:moveTo>
                <a:cubicBezTo>
                  <a:pt x="20264" y="998371"/>
                  <a:pt x="26260" y="1004205"/>
                  <a:pt x="26260" y="1012227"/>
                </a:cubicBezTo>
                <a:cubicBezTo>
                  <a:pt x="26260" y="1018061"/>
                  <a:pt x="20264" y="1024625"/>
                  <a:pt x="12019" y="1024625"/>
                </a:cubicBezTo>
                <a:cubicBezTo>
                  <a:pt x="4524" y="1024625"/>
                  <a:pt x="27" y="1018061"/>
                  <a:pt x="27" y="1012227"/>
                </a:cubicBezTo>
                <a:cubicBezTo>
                  <a:pt x="27" y="1004205"/>
                  <a:pt x="4524" y="998371"/>
                  <a:pt x="12019" y="998371"/>
                </a:cubicBezTo>
                <a:close/>
                <a:moveTo>
                  <a:pt x="870603" y="927542"/>
                </a:moveTo>
                <a:cubicBezTo>
                  <a:pt x="877167" y="927542"/>
                  <a:pt x="883001" y="933376"/>
                  <a:pt x="883001" y="939939"/>
                </a:cubicBezTo>
                <a:cubicBezTo>
                  <a:pt x="883001" y="947232"/>
                  <a:pt x="877167" y="953796"/>
                  <a:pt x="870603" y="953796"/>
                </a:cubicBezTo>
                <a:cubicBezTo>
                  <a:pt x="863310" y="953796"/>
                  <a:pt x="856747" y="947232"/>
                  <a:pt x="856747" y="939939"/>
                </a:cubicBezTo>
                <a:cubicBezTo>
                  <a:pt x="856747" y="933376"/>
                  <a:pt x="863310" y="927542"/>
                  <a:pt x="870603" y="927542"/>
                </a:cubicBezTo>
                <a:close/>
                <a:moveTo>
                  <a:pt x="799773" y="927542"/>
                </a:moveTo>
                <a:cubicBezTo>
                  <a:pt x="806337" y="927542"/>
                  <a:pt x="812171" y="933376"/>
                  <a:pt x="812171" y="939939"/>
                </a:cubicBezTo>
                <a:cubicBezTo>
                  <a:pt x="812171" y="947232"/>
                  <a:pt x="806337" y="953796"/>
                  <a:pt x="799773" y="953796"/>
                </a:cubicBezTo>
                <a:cubicBezTo>
                  <a:pt x="792481" y="953796"/>
                  <a:pt x="785917" y="947232"/>
                  <a:pt x="785917" y="939939"/>
                </a:cubicBezTo>
                <a:cubicBezTo>
                  <a:pt x="785917" y="933376"/>
                  <a:pt x="792481" y="927542"/>
                  <a:pt x="799773" y="927542"/>
                </a:cubicBezTo>
                <a:close/>
                <a:moveTo>
                  <a:pt x="724112" y="927542"/>
                </a:moveTo>
                <a:cubicBezTo>
                  <a:pt x="731405" y="927542"/>
                  <a:pt x="737968" y="933376"/>
                  <a:pt x="737968" y="939939"/>
                </a:cubicBezTo>
                <a:cubicBezTo>
                  <a:pt x="737968" y="947232"/>
                  <a:pt x="731405" y="953796"/>
                  <a:pt x="724112" y="953796"/>
                </a:cubicBezTo>
                <a:cubicBezTo>
                  <a:pt x="717548" y="953796"/>
                  <a:pt x="711714" y="947232"/>
                  <a:pt x="711714" y="939939"/>
                </a:cubicBezTo>
                <a:cubicBezTo>
                  <a:pt x="711714" y="933376"/>
                  <a:pt x="717548" y="927542"/>
                  <a:pt x="724112" y="927542"/>
                </a:cubicBezTo>
                <a:close/>
                <a:moveTo>
                  <a:pt x="653281" y="927542"/>
                </a:moveTo>
                <a:cubicBezTo>
                  <a:pt x="660573" y="927542"/>
                  <a:pt x="667137" y="933376"/>
                  <a:pt x="667137" y="939939"/>
                </a:cubicBezTo>
                <a:cubicBezTo>
                  <a:pt x="667137" y="947232"/>
                  <a:pt x="660573" y="953796"/>
                  <a:pt x="653281" y="953796"/>
                </a:cubicBezTo>
                <a:cubicBezTo>
                  <a:pt x="646718" y="953796"/>
                  <a:pt x="640884" y="947232"/>
                  <a:pt x="640884" y="939939"/>
                </a:cubicBezTo>
                <a:cubicBezTo>
                  <a:pt x="640884" y="933376"/>
                  <a:pt x="645259" y="927542"/>
                  <a:pt x="653281" y="927542"/>
                </a:cubicBezTo>
                <a:close/>
                <a:moveTo>
                  <a:pt x="582453" y="927542"/>
                </a:moveTo>
                <a:cubicBezTo>
                  <a:pt x="589745" y="927542"/>
                  <a:pt x="596309" y="933376"/>
                  <a:pt x="596309" y="939939"/>
                </a:cubicBezTo>
                <a:cubicBezTo>
                  <a:pt x="596309" y="947232"/>
                  <a:pt x="589745" y="953796"/>
                  <a:pt x="582453" y="953796"/>
                </a:cubicBezTo>
                <a:cubicBezTo>
                  <a:pt x="574430" y="953796"/>
                  <a:pt x="570054" y="947232"/>
                  <a:pt x="570054" y="939939"/>
                </a:cubicBezTo>
                <a:cubicBezTo>
                  <a:pt x="570054" y="933376"/>
                  <a:pt x="574430" y="927542"/>
                  <a:pt x="582453" y="927542"/>
                </a:cubicBezTo>
                <a:close/>
                <a:moveTo>
                  <a:pt x="513642" y="927542"/>
                </a:moveTo>
                <a:cubicBezTo>
                  <a:pt x="521990" y="927542"/>
                  <a:pt x="528820" y="933376"/>
                  <a:pt x="528820" y="939939"/>
                </a:cubicBezTo>
                <a:cubicBezTo>
                  <a:pt x="528820" y="947232"/>
                  <a:pt x="521990" y="953796"/>
                  <a:pt x="513642" y="953796"/>
                </a:cubicBezTo>
                <a:cubicBezTo>
                  <a:pt x="506053" y="953796"/>
                  <a:pt x="499223" y="947232"/>
                  <a:pt x="499223" y="939939"/>
                </a:cubicBezTo>
                <a:cubicBezTo>
                  <a:pt x="499223" y="933376"/>
                  <a:pt x="506053" y="927542"/>
                  <a:pt x="513642" y="927542"/>
                </a:cubicBezTo>
                <a:close/>
                <a:moveTo>
                  <a:pt x="439809" y="927542"/>
                </a:moveTo>
                <a:cubicBezTo>
                  <a:pt x="448372" y="927542"/>
                  <a:pt x="454599" y="933376"/>
                  <a:pt x="454599" y="939939"/>
                </a:cubicBezTo>
                <a:cubicBezTo>
                  <a:pt x="454599" y="947232"/>
                  <a:pt x="448372" y="953796"/>
                  <a:pt x="439809" y="953796"/>
                </a:cubicBezTo>
                <a:cubicBezTo>
                  <a:pt x="432026" y="953796"/>
                  <a:pt x="425021" y="947232"/>
                  <a:pt x="425021" y="939939"/>
                </a:cubicBezTo>
                <a:cubicBezTo>
                  <a:pt x="425021" y="933376"/>
                  <a:pt x="432026" y="927542"/>
                  <a:pt x="439809" y="927542"/>
                </a:cubicBezTo>
                <a:close/>
                <a:moveTo>
                  <a:pt x="368046" y="927542"/>
                </a:moveTo>
                <a:cubicBezTo>
                  <a:pt x="376068" y="927542"/>
                  <a:pt x="380444" y="933376"/>
                  <a:pt x="380444" y="939939"/>
                </a:cubicBezTo>
                <a:cubicBezTo>
                  <a:pt x="380444" y="947232"/>
                  <a:pt x="376068" y="953796"/>
                  <a:pt x="368046" y="953796"/>
                </a:cubicBezTo>
                <a:cubicBezTo>
                  <a:pt x="360754" y="953796"/>
                  <a:pt x="354191" y="947232"/>
                  <a:pt x="354191" y="939939"/>
                </a:cubicBezTo>
                <a:cubicBezTo>
                  <a:pt x="354191" y="933376"/>
                  <a:pt x="360754" y="927542"/>
                  <a:pt x="368046" y="927542"/>
                </a:cubicBezTo>
                <a:close/>
                <a:moveTo>
                  <a:pt x="297214" y="927542"/>
                </a:moveTo>
                <a:cubicBezTo>
                  <a:pt x="303777" y="927542"/>
                  <a:pt x="309612" y="933376"/>
                  <a:pt x="309612" y="939939"/>
                </a:cubicBezTo>
                <a:cubicBezTo>
                  <a:pt x="309612" y="947232"/>
                  <a:pt x="303777" y="953796"/>
                  <a:pt x="297214" y="953796"/>
                </a:cubicBezTo>
                <a:cubicBezTo>
                  <a:pt x="289922" y="953796"/>
                  <a:pt x="283359" y="947232"/>
                  <a:pt x="283359" y="939939"/>
                </a:cubicBezTo>
                <a:cubicBezTo>
                  <a:pt x="283359" y="933376"/>
                  <a:pt x="289922" y="927542"/>
                  <a:pt x="297214" y="927542"/>
                </a:cubicBezTo>
                <a:close/>
                <a:moveTo>
                  <a:pt x="226386" y="927542"/>
                </a:moveTo>
                <a:cubicBezTo>
                  <a:pt x="232220" y="927542"/>
                  <a:pt x="238784" y="933376"/>
                  <a:pt x="238784" y="939939"/>
                </a:cubicBezTo>
                <a:cubicBezTo>
                  <a:pt x="238784" y="947232"/>
                  <a:pt x="232220" y="953796"/>
                  <a:pt x="226386" y="953796"/>
                </a:cubicBezTo>
                <a:cubicBezTo>
                  <a:pt x="218363" y="953796"/>
                  <a:pt x="212530" y="947232"/>
                  <a:pt x="212530" y="939939"/>
                </a:cubicBezTo>
                <a:cubicBezTo>
                  <a:pt x="212530" y="933376"/>
                  <a:pt x="218363" y="927542"/>
                  <a:pt x="226386" y="927542"/>
                </a:cubicBezTo>
                <a:close/>
                <a:moveTo>
                  <a:pt x="154091" y="927542"/>
                </a:moveTo>
                <a:cubicBezTo>
                  <a:pt x="161383" y="927542"/>
                  <a:pt x="167947" y="933376"/>
                  <a:pt x="167947" y="939939"/>
                </a:cubicBezTo>
                <a:cubicBezTo>
                  <a:pt x="167947" y="947232"/>
                  <a:pt x="161383" y="953796"/>
                  <a:pt x="154091" y="953796"/>
                </a:cubicBezTo>
                <a:cubicBezTo>
                  <a:pt x="147527" y="953796"/>
                  <a:pt x="141693" y="947232"/>
                  <a:pt x="141693" y="939939"/>
                </a:cubicBezTo>
                <a:cubicBezTo>
                  <a:pt x="141693" y="933376"/>
                  <a:pt x="147527" y="927542"/>
                  <a:pt x="154091" y="927542"/>
                </a:cubicBezTo>
                <a:close/>
                <a:moveTo>
                  <a:pt x="83261" y="927542"/>
                </a:moveTo>
                <a:cubicBezTo>
                  <a:pt x="90554" y="927542"/>
                  <a:pt x="97117" y="933376"/>
                  <a:pt x="97117" y="939939"/>
                </a:cubicBezTo>
                <a:cubicBezTo>
                  <a:pt x="97117" y="947232"/>
                  <a:pt x="90554" y="953796"/>
                  <a:pt x="83261" y="953796"/>
                </a:cubicBezTo>
                <a:cubicBezTo>
                  <a:pt x="76698" y="953796"/>
                  <a:pt x="70864" y="947232"/>
                  <a:pt x="70864" y="939939"/>
                </a:cubicBezTo>
                <a:cubicBezTo>
                  <a:pt x="70864" y="933376"/>
                  <a:pt x="76698" y="927542"/>
                  <a:pt x="83261" y="927542"/>
                </a:cubicBezTo>
                <a:close/>
                <a:moveTo>
                  <a:pt x="12025" y="927542"/>
                </a:moveTo>
                <a:cubicBezTo>
                  <a:pt x="20270" y="927542"/>
                  <a:pt x="26266" y="933376"/>
                  <a:pt x="26266" y="939939"/>
                </a:cubicBezTo>
                <a:cubicBezTo>
                  <a:pt x="26266" y="947232"/>
                  <a:pt x="20270" y="953796"/>
                  <a:pt x="12025" y="953796"/>
                </a:cubicBezTo>
                <a:cubicBezTo>
                  <a:pt x="4530" y="953796"/>
                  <a:pt x="33" y="947232"/>
                  <a:pt x="33" y="939939"/>
                </a:cubicBezTo>
                <a:cubicBezTo>
                  <a:pt x="33" y="933376"/>
                  <a:pt x="4530" y="927542"/>
                  <a:pt x="12025" y="927542"/>
                </a:cubicBezTo>
                <a:close/>
                <a:moveTo>
                  <a:pt x="6581764" y="924168"/>
                </a:moveTo>
                <a:cubicBezTo>
                  <a:pt x="6589547" y="924168"/>
                  <a:pt x="6596552" y="928543"/>
                  <a:pt x="6596552" y="936565"/>
                </a:cubicBezTo>
                <a:cubicBezTo>
                  <a:pt x="6596552" y="943858"/>
                  <a:pt x="6589547" y="950422"/>
                  <a:pt x="6581764" y="950422"/>
                </a:cubicBezTo>
                <a:cubicBezTo>
                  <a:pt x="6573202" y="950422"/>
                  <a:pt x="6566976" y="943858"/>
                  <a:pt x="6566976" y="936565"/>
                </a:cubicBezTo>
                <a:cubicBezTo>
                  <a:pt x="6566976" y="928543"/>
                  <a:pt x="6573202" y="924168"/>
                  <a:pt x="6581764" y="924168"/>
                </a:cubicBezTo>
                <a:close/>
                <a:moveTo>
                  <a:pt x="6510933" y="924168"/>
                </a:moveTo>
                <a:cubicBezTo>
                  <a:pt x="6518717" y="924168"/>
                  <a:pt x="6525722" y="928543"/>
                  <a:pt x="6525722" y="936565"/>
                </a:cubicBezTo>
                <a:cubicBezTo>
                  <a:pt x="6525722" y="943858"/>
                  <a:pt x="6518717" y="950422"/>
                  <a:pt x="6510933" y="950422"/>
                </a:cubicBezTo>
                <a:cubicBezTo>
                  <a:pt x="6502371" y="950422"/>
                  <a:pt x="6496144" y="943858"/>
                  <a:pt x="6496144" y="936565"/>
                </a:cubicBezTo>
                <a:cubicBezTo>
                  <a:pt x="6496144" y="928543"/>
                  <a:pt x="6502371" y="924168"/>
                  <a:pt x="6510933" y="924168"/>
                </a:cubicBezTo>
                <a:close/>
                <a:moveTo>
                  <a:pt x="6440492" y="924168"/>
                </a:moveTo>
                <a:cubicBezTo>
                  <a:pt x="6448081" y="924168"/>
                  <a:pt x="6454911" y="928543"/>
                  <a:pt x="6454911" y="936565"/>
                </a:cubicBezTo>
                <a:cubicBezTo>
                  <a:pt x="6454911" y="943858"/>
                  <a:pt x="6448081" y="950422"/>
                  <a:pt x="6440492" y="950422"/>
                </a:cubicBezTo>
                <a:cubicBezTo>
                  <a:pt x="6432145" y="950422"/>
                  <a:pt x="6425315" y="943858"/>
                  <a:pt x="6425315" y="936565"/>
                </a:cubicBezTo>
                <a:cubicBezTo>
                  <a:pt x="6425315" y="928543"/>
                  <a:pt x="6432145" y="924168"/>
                  <a:pt x="6440492" y="924168"/>
                </a:cubicBezTo>
                <a:close/>
                <a:moveTo>
                  <a:pt x="6368340" y="924168"/>
                </a:moveTo>
                <a:cubicBezTo>
                  <a:pt x="6376362" y="924168"/>
                  <a:pt x="6380737" y="928543"/>
                  <a:pt x="6380737" y="936565"/>
                </a:cubicBezTo>
                <a:cubicBezTo>
                  <a:pt x="6380737" y="943858"/>
                  <a:pt x="6376362" y="950422"/>
                  <a:pt x="6368340" y="950422"/>
                </a:cubicBezTo>
                <a:cubicBezTo>
                  <a:pt x="6361047" y="950422"/>
                  <a:pt x="6354484" y="943858"/>
                  <a:pt x="6354484" y="936565"/>
                </a:cubicBezTo>
                <a:cubicBezTo>
                  <a:pt x="6354484" y="928543"/>
                  <a:pt x="6361047" y="924168"/>
                  <a:pt x="6368340" y="924168"/>
                </a:cubicBezTo>
                <a:close/>
                <a:moveTo>
                  <a:pt x="6297511" y="924168"/>
                </a:moveTo>
                <a:cubicBezTo>
                  <a:pt x="6304074" y="924168"/>
                  <a:pt x="6309908" y="928543"/>
                  <a:pt x="6309908" y="936565"/>
                </a:cubicBezTo>
                <a:cubicBezTo>
                  <a:pt x="6309908" y="943858"/>
                  <a:pt x="6304074" y="950422"/>
                  <a:pt x="6297511" y="950422"/>
                </a:cubicBezTo>
                <a:cubicBezTo>
                  <a:pt x="6290218" y="950422"/>
                  <a:pt x="6283655" y="943858"/>
                  <a:pt x="6283655" y="936565"/>
                </a:cubicBezTo>
                <a:cubicBezTo>
                  <a:pt x="6283655" y="928543"/>
                  <a:pt x="6290218" y="924168"/>
                  <a:pt x="6297511" y="924168"/>
                </a:cubicBezTo>
                <a:close/>
                <a:moveTo>
                  <a:pt x="6226679" y="924168"/>
                </a:moveTo>
                <a:cubicBezTo>
                  <a:pt x="6233242" y="924168"/>
                  <a:pt x="6239076" y="928543"/>
                  <a:pt x="6239076" y="936565"/>
                </a:cubicBezTo>
                <a:cubicBezTo>
                  <a:pt x="6239076" y="943858"/>
                  <a:pt x="6233242" y="950422"/>
                  <a:pt x="6226679" y="950422"/>
                </a:cubicBezTo>
                <a:cubicBezTo>
                  <a:pt x="6219386" y="950422"/>
                  <a:pt x="6212823" y="943858"/>
                  <a:pt x="6212823" y="936565"/>
                </a:cubicBezTo>
                <a:cubicBezTo>
                  <a:pt x="6212823" y="928543"/>
                  <a:pt x="6219386" y="924168"/>
                  <a:pt x="6226679" y="924168"/>
                </a:cubicBezTo>
                <a:close/>
                <a:moveTo>
                  <a:pt x="6154391" y="924168"/>
                </a:moveTo>
                <a:cubicBezTo>
                  <a:pt x="6161684" y="924168"/>
                  <a:pt x="6168247" y="928543"/>
                  <a:pt x="6168247" y="936565"/>
                </a:cubicBezTo>
                <a:cubicBezTo>
                  <a:pt x="6168247" y="943858"/>
                  <a:pt x="6161684" y="950422"/>
                  <a:pt x="6154391" y="950422"/>
                </a:cubicBezTo>
                <a:cubicBezTo>
                  <a:pt x="6147828" y="950422"/>
                  <a:pt x="6141994" y="943858"/>
                  <a:pt x="6141994" y="936565"/>
                </a:cubicBezTo>
                <a:cubicBezTo>
                  <a:pt x="6141994" y="928543"/>
                  <a:pt x="6147828" y="924168"/>
                  <a:pt x="6154391" y="924168"/>
                </a:cubicBezTo>
                <a:close/>
                <a:moveTo>
                  <a:pt x="6083559" y="924168"/>
                </a:moveTo>
                <a:cubicBezTo>
                  <a:pt x="6090852" y="924168"/>
                  <a:pt x="6097415" y="930002"/>
                  <a:pt x="6097415" y="936565"/>
                </a:cubicBezTo>
                <a:cubicBezTo>
                  <a:pt x="6097415" y="943858"/>
                  <a:pt x="6090852" y="950422"/>
                  <a:pt x="6083559" y="950422"/>
                </a:cubicBezTo>
                <a:cubicBezTo>
                  <a:pt x="6076996" y="950422"/>
                  <a:pt x="6071162" y="943858"/>
                  <a:pt x="6071162" y="936565"/>
                </a:cubicBezTo>
                <a:cubicBezTo>
                  <a:pt x="6071162" y="930002"/>
                  <a:pt x="6076996" y="924168"/>
                  <a:pt x="6083559" y="924168"/>
                </a:cubicBezTo>
                <a:close/>
                <a:moveTo>
                  <a:pt x="6011748" y="924168"/>
                </a:moveTo>
                <a:cubicBezTo>
                  <a:pt x="6019532" y="924168"/>
                  <a:pt x="6026537" y="930002"/>
                  <a:pt x="6026537" y="936565"/>
                </a:cubicBezTo>
                <a:cubicBezTo>
                  <a:pt x="6026537" y="943858"/>
                  <a:pt x="6019532" y="950422"/>
                  <a:pt x="6011748" y="950422"/>
                </a:cubicBezTo>
                <a:cubicBezTo>
                  <a:pt x="6003186" y="950422"/>
                  <a:pt x="5998516" y="943858"/>
                  <a:pt x="5996959" y="936565"/>
                </a:cubicBezTo>
                <a:cubicBezTo>
                  <a:pt x="5996959" y="930002"/>
                  <a:pt x="6003186" y="924168"/>
                  <a:pt x="6011748" y="924168"/>
                </a:cubicBezTo>
                <a:close/>
                <a:moveTo>
                  <a:pt x="5940548" y="924168"/>
                </a:moveTo>
                <a:cubicBezTo>
                  <a:pt x="5948896" y="924168"/>
                  <a:pt x="5955726" y="930002"/>
                  <a:pt x="5955726" y="936565"/>
                </a:cubicBezTo>
                <a:cubicBezTo>
                  <a:pt x="5955726" y="943858"/>
                  <a:pt x="5948896" y="950422"/>
                  <a:pt x="5940548" y="950422"/>
                </a:cubicBezTo>
                <a:cubicBezTo>
                  <a:pt x="5932960" y="950422"/>
                  <a:pt x="5926130" y="943858"/>
                  <a:pt x="5926130" y="936565"/>
                </a:cubicBezTo>
                <a:cubicBezTo>
                  <a:pt x="5926130" y="930002"/>
                  <a:pt x="5932960" y="924168"/>
                  <a:pt x="5940548" y="924168"/>
                </a:cubicBezTo>
                <a:close/>
                <a:moveTo>
                  <a:pt x="5870088" y="924168"/>
                </a:moveTo>
                <a:cubicBezTo>
                  <a:pt x="5878650" y="924168"/>
                  <a:pt x="5884877" y="930002"/>
                  <a:pt x="5884877" y="936565"/>
                </a:cubicBezTo>
                <a:cubicBezTo>
                  <a:pt x="5884877" y="943858"/>
                  <a:pt x="5878650" y="950422"/>
                  <a:pt x="5870088" y="950422"/>
                </a:cubicBezTo>
                <a:cubicBezTo>
                  <a:pt x="5862304" y="950422"/>
                  <a:pt x="5855299" y="943858"/>
                  <a:pt x="5855299" y="936565"/>
                </a:cubicBezTo>
                <a:cubicBezTo>
                  <a:pt x="5855299" y="930002"/>
                  <a:pt x="5862304" y="924168"/>
                  <a:pt x="5870088" y="924168"/>
                </a:cubicBezTo>
                <a:close/>
                <a:moveTo>
                  <a:pt x="5798325" y="924168"/>
                </a:moveTo>
                <a:cubicBezTo>
                  <a:pt x="5806347" y="924168"/>
                  <a:pt x="5810722" y="930002"/>
                  <a:pt x="5810722" y="936565"/>
                </a:cubicBezTo>
                <a:cubicBezTo>
                  <a:pt x="5810722" y="943858"/>
                  <a:pt x="5806347" y="950422"/>
                  <a:pt x="5798325" y="950422"/>
                </a:cubicBezTo>
                <a:cubicBezTo>
                  <a:pt x="5791032" y="950422"/>
                  <a:pt x="5784469" y="943858"/>
                  <a:pt x="5784469" y="936565"/>
                </a:cubicBezTo>
                <a:cubicBezTo>
                  <a:pt x="5784469" y="930002"/>
                  <a:pt x="5791032" y="924168"/>
                  <a:pt x="5798325" y="924168"/>
                </a:cubicBezTo>
                <a:close/>
                <a:moveTo>
                  <a:pt x="5724122" y="924168"/>
                </a:moveTo>
                <a:cubicBezTo>
                  <a:pt x="5730685" y="924168"/>
                  <a:pt x="5736519" y="930002"/>
                  <a:pt x="5736519" y="936565"/>
                </a:cubicBezTo>
                <a:cubicBezTo>
                  <a:pt x="5736519" y="943858"/>
                  <a:pt x="5730685" y="950422"/>
                  <a:pt x="5724122" y="950422"/>
                </a:cubicBezTo>
                <a:cubicBezTo>
                  <a:pt x="5716100" y="950422"/>
                  <a:pt x="5710266" y="943858"/>
                  <a:pt x="5710266" y="936565"/>
                </a:cubicBezTo>
                <a:cubicBezTo>
                  <a:pt x="5710266" y="930002"/>
                  <a:pt x="5716100" y="924168"/>
                  <a:pt x="5724122" y="924168"/>
                </a:cubicBezTo>
                <a:close/>
                <a:moveTo>
                  <a:pt x="5653291" y="924168"/>
                </a:moveTo>
                <a:cubicBezTo>
                  <a:pt x="5659125" y="924168"/>
                  <a:pt x="5665688" y="930002"/>
                  <a:pt x="5665688" y="936565"/>
                </a:cubicBezTo>
                <a:cubicBezTo>
                  <a:pt x="5665688" y="943858"/>
                  <a:pt x="5659125" y="950422"/>
                  <a:pt x="5653291" y="950422"/>
                </a:cubicBezTo>
                <a:cubicBezTo>
                  <a:pt x="5645269" y="950422"/>
                  <a:pt x="5639435" y="943858"/>
                  <a:pt x="5639435" y="936565"/>
                </a:cubicBezTo>
                <a:cubicBezTo>
                  <a:pt x="5639435" y="930002"/>
                  <a:pt x="5645269" y="924168"/>
                  <a:pt x="5653291" y="924168"/>
                </a:cubicBezTo>
                <a:close/>
                <a:moveTo>
                  <a:pt x="5581002" y="924168"/>
                </a:moveTo>
                <a:cubicBezTo>
                  <a:pt x="5588295" y="924168"/>
                  <a:pt x="5594858" y="930002"/>
                  <a:pt x="5594858" y="936565"/>
                </a:cubicBezTo>
                <a:cubicBezTo>
                  <a:pt x="5594858" y="943858"/>
                  <a:pt x="5588295" y="950422"/>
                  <a:pt x="5581002" y="950422"/>
                </a:cubicBezTo>
                <a:cubicBezTo>
                  <a:pt x="5574439" y="950422"/>
                  <a:pt x="5568605" y="943858"/>
                  <a:pt x="5568605" y="936565"/>
                </a:cubicBezTo>
                <a:cubicBezTo>
                  <a:pt x="5568605" y="930002"/>
                  <a:pt x="5574439" y="924168"/>
                  <a:pt x="5581002" y="924168"/>
                </a:cubicBezTo>
                <a:close/>
                <a:moveTo>
                  <a:pt x="5510171" y="924168"/>
                </a:moveTo>
                <a:cubicBezTo>
                  <a:pt x="5517464" y="924168"/>
                  <a:pt x="5524027" y="930002"/>
                  <a:pt x="5524027" y="936565"/>
                </a:cubicBezTo>
                <a:cubicBezTo>
                  <a:pt x="5524027" y="943858"/>
                  <a:pt x="5517464" y="950422"/>
                  <a:pt x="5510171" y="950422"/>
                </a:cubicBezTo>
                <a:cubicBezTo>
                  <a:pt x="5503608" y="950422"/>
                  <a:pt x="5497774" y="943858"/>
                  <a:pt x="5497774" y="936565"/>
                </a:cubicBezTo>
                <a:cubicBezTo>
                  <a:pt x="5497774" y="930002"/>
                  <a:pt x="5503608" y="924168"/>
                  <a:pt x="5510171" y="924168"/>
                </a:cubicBezTo>
                <a:close/>
                <a:moveTo>
                  <a:pt x="5438937" y="924168"/>
                </a:moveTo>
                <a:cubicBezTo>
                  <a:pt x="5447182" y="924168"/>
                  <a:pt x="5453178" y="930002"/>
                  <a:pt x="5453178" y="936565"/>
                </a:cubicBezTo>
                <a:cubicBezTo>
                  <a:pt x="5453178" y="943858"/>
                  <a:pt x="5447182" y="950422"/>
                  <a:pt x="5438937" y="950422"/>
                </a:cubicBezTo>
                <a:cubicBezTo>
                  <a:pt x="5431442" y="950422"/>
                  <a:pt x="5426945" y="943858"/>
                  <a:pt x="5426945" y="936565"/>
                </a:cubicBezTo>
                <a:cubicBezTo>
                  <a:pt x="5426945" y="930002"/>
                  <a:pt x="5431442" y="924168"/>
                  <a:pt x="5438937" y="924168"/>
                </a:cubicBezTo>
                <a:close/>
                <a:moveTo>
                  <a:pt x="5367530" y="924168"/>
                </a:moveTo>
                <a:cubicBezTo>
                  <a:pt x="5376092" y="924168"/>
                  <a:pt x="5382318" y="930002"/>
                  <a:pt x="5382318" y="936565"/>
                </a:cubicBezTo>
                <a:cubicBezTo>
                  <a:pt x="5382318" y="943858"/>
                  <a:pt x="5376092" y="950422"/>
                  <a:pt x="5367530" y="950422"/>
                </a:cubicBezTo>
                <a:cubicBezTo>
                  <a:pt x="5359747" y="950422"/>
                  <a:pt x="5352742" y="943858"/>
                  <a:pt x="5352742" y="936565"/>
                </a:cubicBezTo>
                <a:cubicBezTo>
                  <a:pt x="5352742" y="930002"/>
                  <a:pt x="5359747" y="924168"/>
                  <a:pt x="5367530" y="924168"/>
                </a:cubicBezTo>
                <a:close/>
                <a:moveTo>
                  <a:pt x="5296699" y="924168"/>
                </a:moveTo>
                <a:cubicBezTo>
                  <a:pt x="5305261" y="924168"/>
                  <a:pt x="5311488" y="930002"/>
                  <a:pt x="5311488" y="936565"/>
                </a:cubicBezTo>
                <a:cubicBezTo>
                  <a:pt x="5311488" y="943858"/>
                  <a:pt x="5305261" y="950422"/>
                  <a:pt x="5296699" y="950422"/>
                </a:cubicBezTo>
                <a:cubicBezTo>
                  <a:pt x="5288915" y="950422"/>
                  <a:pt x="5281910" y="943858"/>
                  <a:pt x="5281910" y="936565"/>
                </a:cubicBezTo>
                <a:cubicBezTo>
                  <a:pt x="5281910" y="930002"/>
                  <a:pt x="5288915" y="924168"/>
                  <a:pt x="5296699" y="924168"/>
                </a:cubicBezTo>
                <a:close/>
                <a:moveTo>
                  <a:pt x="5225869" y="924168"/>
                </a:moveTo>
                <a:cubicBezTo>
                  <a:pt x="5234431" y="924168"/>
                  <a:pt x="5240657" y="930002"/>
                  <a:pt x="5240657" y="936565"/>
                </a:cubicBezTo>
                <a:cubicBezTo>
                  <a:pt x="5240657" y="943858"/>
                  <a:pt x="5234431" y="950422"/>
                  <a:pt x="5225869" y="950422"/>
                </a:cubicBezTo>
                <a:cubicBezTo>
                  <a:pt x="5217307" y="950422"/>
                  <a:pt x="5211081" y="943858"/>
                  <a:pt x="5211081" y="936565"/>
                </a:cubicBezTo>
                <a:cubicBezTo>
                  <a:pt x="5211081" y="930002"/>
                  <a:pt x="5217307" y="924168"/>
                  <a:pt x="5225869" y="924168"/>
                </a:cubicBezTo>
                <a:close/>
                <a:moveTo>
                  <a:pt x="5154105" y="924168"/>
                </a:moveTo>
                <a:cubicBezTo>
                  <a:pt x="5162127" y="924168"/>
                  <a:pt x="5166502" y="930002"/>
                  <a:pt x="5166502" y="936565"/>
                </a:cubicBezTo>
                <a:cubicBezTo>
                  <a:pt x="5166502" y="943858"/>
                  <a:pt x="5162127" y="950422"/>
                  <a:pt x="5154105" y="950422"/>
                </a:cubicBezTo>
                <a:cubicBezTo>
                  <a:pt x="5146083" y="950422"/>
                  <a:pt x="5140249" y="943858"/>
                  <a:pt x="5140249" y="936565"/>
                </a:cubicBezTo>
                <a:cubicBezTo>
                  <a:pt x="5140249" y="930002"/>
                  <a:pt x="5146083" y="924168"/>
                  <a:pt x="5154105" y="924168"/>
                </a:cubicBezTo>
                <a:close/>
                <a:moveTo>
                  <a:pt x="5083276" y="924168"/>
                </a:moveTo>
                <a:cubicBezTo>
                  <a:pt x="5089110" y="924168"/>
                  <a:pt x="5095673" y="930002"/>
                  <a:pt x="5095673" y="936565"/>
                </a:cubicBezTo>
                <a:cubicBezTo>
                  <a:pt x="5095673" y="943858"/>
                  <a:pt x="5089110" y="950422"/>
                  <a:pt x="5083276" y="950422"/>
                </a:cubicBezTo>
                <a:cubicBezTo>
                  <a:pt x="5075254" y="950422"/>
                  <a:pt x="5069420" y="943858"/>
                  <a:pt x="5069420" y="936565"/>
                </a:cubicBezTo>
                <a:cubicBezTo>
                  <a:pt x="5069420" y="930002"/>
                  <a:pt x="5075254" y="924168"/>
                  <a:pt x="5083276" y="924168"/>
                </a:cubicBezTo>
                <a:close/>
                <a:moveTo>
                  <a:pt x="5012445" y="924168"/>
                </a:moveTo>
                <a:cubicBezTo>
                  <a:pt x="5018279" y="924168"/>
                  <a:pt x="5024842" y="930002"/>
                  <a:pt x="5024842" y="936565"/>
                </a:cubicBezTo>
                <a:cubicBezTo>
                  <a:pt x="5024842" y="943858"/>
                  <a:pt x="5018279" y="950422"/>
                  <a:pt x="5012445" y="950422"/>
                </a:cubicBezTo>
                <a:cubicBezTo>
                  <a:pt x="5004423" y="950422"/>
                  <a:pt x="4998589" y="943858"/>
                  <a:pt x="4998589" y="938024"/>
                </a:cubicBezTo>
                <a:cubicBezTo>
                  <a:pt x="4998589" y="930002"/>
                  <a:pt x="5004423" y="924168"/>
                  <a:pt x="5012445" y="924168"/>
                </a:cubicBezTo>
                <a:close/>
                <a:moveTo>
                  <a:pt x="4940157" y="924168"/>
                </a:moveTo>
                <a:cubicBezTo>
                  <a:pt x="4948179" y="924168"/>
                  <a:pt x="4954013" y="930002"/>
                  <a:pt x="4954013" y="938024"/>
                </a:cubicBezTo>
                <a:cubicBezTo>
                  <a:pt x="4954013" y="943858"/>
                  <a:pt x="4948179" y="950422"/>
                  <a:pt x="4940157" y="950422"/>
                </a:cubicBezTo>
                <a:cubicBezTo>
                  <a:pt x="4934323" y="950422"/>
                  <a:pt x="4927760" y="943858"/>
                  <a:pt x="4927760" y="938024"/>
                </a:cubicBezTo>
                <a:cubicBezTo>
                  <a:pt x="4927760" y="930002"/>
                  <a:pt x="4934323" y="924168"/>
                  <a:pt x="4940157" y="924168"/>
                </a:cubicBezTo>
                <a:close/>
                <a:moveTo>
                  <a:pt x="4865953" y="924168"/>
                </a:moveTo>
                <a:cubicBezTo>
                  <a:pt x="4873975" y="924168"/>
                  <a:pt x="4879809" y="930002"/>
                  <a:pt x="4879809" y="938024"/>
                </a:cubicBezTo>
                <a:cubicBezTo>
                  <a:pt x="4879809" y="943858"/>
                  <a:pt x="4873975" y="950422"/>
                  <a:pt x="4865953" y="950422"/>
                </a:cubicBezTo>
                <a:cubicBezTo>
                  <a:pt x="4860119" y="950422"/>
                  <a:pt x="4853556" y="943858"/>
                  <a:pt x="4853556" y="938024"/>
                </a:cubicBezTo>
                <a:cubicBezTo>
                  <a:pt x="4853556" y="930002"/>
                  <a:pt x="4858661" y="924168"/>
                  <a:pt x="4865953" y="924168"/>
                </a:cubicBezTo>
                <a:close/>
                <a:moveTo>
                  <a:pt x="4797514" y="924168"/>
                </a:moveTo>
                <a:cubicBezTo>
                  <a:pt x="4806076" y="924168"/>
                  <a:pt x="4812303" y="930002"/>
                  <a:pt x="4812303" y="938024"/>
                </a:cubicBezTo>
                <a:cubicBezTo>
                  <a:pt x="4812303" y="943858"/>
                  <a:pt x="4806076" y="950422"/>
                  <a:pt x="4797514" y="950422"/>
                </a:cubicBezTo>
                <a:cubicBezTo>
                  <a:pt x="4789730" y="950422"/>
                  <a:pt x="4782725" y="943858"/>
                  <a:pt x="4782725" y="938024"/>
                </a:cubicBezTo>
                <a:cubicBezTo>
                  <a:pt x="4782725" y="930002"/>
                  <a:pt x="4789730" y="924168"/>
                  <a:pt x="4797514" y="924168"/>
                </a:cubicBezTo>
                <a:close/>
                <a:moveTo>
                  <a:pt x="4726684" y="924168"/>
                </a:moveTo>
                <a:cubicBezTo>
                  <a:pt x="4735246" y="924168"/>
                  <a:pt x="4741472" y="930002"/>
                  <a:pt x="4741472" y="938024"/>
                </a:cubicBezTo>
                <a:cubicBezTo>
                  <a:pt x="4741472" y="943858"/>
                  <a:pt x="4735246" y="950422"/>
                  <a:pt x="4726684" y="950422"/>
                </a:cubicBezTo>
                <a:cubicBezTo>
                  <a:pt x="4718122" y="950422"/>
                  <a:pt x="4711896" y="943858"/>
                  <a:pt x="4711896" y="938024"/>
                </a:cubicBezTo>
                <a:cubicBezTo>
                  <a:pt x="4711896" y="930002"/>
                  <a:pt x="4718122" y="924168"/>
                  <a:pt x="4726684" y="924168"/>
                </a:cubicBezTo>
                <a:close/>
                <a:moveTo>
                  <a:pt x="4655853" y="924168"/>
                </a:moveTo>
                <a:cubicBezTo>
                  <a:pt x="4663637" y="924168"/>
                  <a:pt x="4670642" y="930002"/>
                  <a:pt x="4670642" y="938024"/>
                </a:cubicBezTo>
                <a:cubicBezTo>
                  <a:pt x="4670642" y="943858"/>
                  <a:pt x="4663637" y="950422"/>
                  <a:pt x="4655853" y="950422"/>
                </a:cubicBezTo>
                <a:cubicBezTo>
                  <a:pt x="4647291" y="950422"/>
                  <a:pt x="4641064" y="943858"/>
                  <a:pt x="4641064" y="938024"/>
                </a:cubicBezTo>
                <a:cubicBezTo>
                  <a:pt x="4641064" y="930002"/>
                  <a:pt x="4647291" y="924168"/>
                  <a:pt x="4655853" y="924168"/>
                </a:cubicBezTo>
                <a:close/>
                <a:moveTo>
                  <a:pt x="4584091" y="924168"/>
                </a:moveTo>
                <a:cubicBezTo>
                  <a:pt x="4591384" y="924168"/>
                  <a:pt x="4596488" y="930002"/>
                  <a:pt x="4596488" y="938024"/>
                </a:cubicBezTo>
                <a:cubicBezTo>
                  <a:pt x="4596488" y="943858"/>
                  <a:pt x="4591384" y="950422"/>
                  <a:pt x="4584091" y="950422"/>
                </a:cubicBezTo>
                <a:cubicBezTo>
                  <a:pt x="4576069" y="950422"/>
                  <a:pt x="4570235" y="943858"/>
                  <a:pt x="4570235" y="938024"/>
                </a:cubicBezTo>
                <a:cubicBezTo>
                  <a:pt x="4570235" y="930002"/>
                  <a:pt x="4576069" y="924168"/>
                  <a:pt x="4584091" y="924168"/>
                </a:cubicBezTo>
                <a:close/>
                <a:moveTo>
                  <a:pt x="4513260" y="924168"/>
                </a:moveTo>
                <a:cubicBezTo>
                  <a:pt x="4519094" y="924168"/>
                  <a:pt x="4525657" y="930002"/>
                  <a:pt x="4525657" y="938024"/>
                </a:cubicBezTo>
                <a:cubicBezTo>
                  <a:pt x="4525657" y="943858"/>
                  <a:pt x="4519094" y="950422"/>
                  <a:pt x="4513260" y="950422"/>
                </a:cubicBezTo>
                <a:cubicBezTo>
                  <a:pt x="4505238" y="950422"/>
                  <a:pt x="4499404" y="943858"/>
                  <a:pt x="4499404" y="938024"/>
                </a:cubicBezTo>
                <a:cubicBezTo>
                  <a:pt x="4499404" y="930002"/>
                  <a:pt x="4505238" y="924168"/>
                  <a:pt x="4513260" y="924168"/>
                </a:cubicBezTo>
                <a:close/>
                <a:moveTo>
                  <a:pt x="4439056" y="924168"/>
                </a:moveTo>
                <a:cubicBezTo>
                  <a:pt x="4445619" y="924168"/>
                  <a:pt x="4451453" y="930002"/>
                  <a:pt x="4451453" y="938024"/>
                </a:cubicBezTo>
                <a:cubicBezTo>
                  <a:pt x="4451453" y="943858"/>
                  <a:pt x="4445619" y="950422"/>
                  <a:pt x="4439056" y="950422"/>
                </a:cubicBezTo>
                <a:cubicBezTo>
                  <a:pt x="4431763" y="950422"/>
                  <a:pt x="4425200" y="943858"/>
                  <a:pt x="4425200" y="938024"/>
                </a:cubicBezTo>
                <a:cubicBezTo>
                  <a:pt x="4425200" y="930002"/>
                  <a:pt x="4431763" y="924168"/>
                  <a:pt x="4439056" y="924168"/>
                </a:cubicBezTo>
                <a:close/>
                <a:moveTo>
                  <a:pt x="4366768" y="924168"/>
                </a:moveTo>
                <a:cubicBezTo>
                  <a:pt x="4374790" y="924168"/>
                  <a:pt x="4380624" y="930002"/>
                  <a:pt x="4380624" y="938024"/>
                </a:cubicBezTo>
                <a:cubicBezTo>
                  <a:pt x="4380624" y="943858"/>
                  <a:pt x="4374790" y="950422"/>
                  <a:pt x="4366768" y="950422"/>
                </a:cubicBezTo>
                <a:cubicBezTo>
                  <a:pt x="4360934" y="950422"/>
                  <a:pt x="4354371" y="943858"/>
                  <a:pt x="4354371" y="938024"/>
                </a:cubicBezTo>
                <a:cubicBezTo>
                  <a:pt x="4354371" y="930002"/>
                  <a:pt x="4360934" y="924168"/>
                  <a:pt x="4366768" y="924168"/>
                </a:cubicBezTo>
                <a:close/>
                <a:moveTo>
                  <a:pt x="4295937" y="924168"/>
                </a:moveTo>
                <a:cubicBezTo>
                  <a:pt x="4303959" y="924168"/>
                  <a:pt x="4309793" y="930002"/>
                  <a:pt x="4309793" y="938024"/>
                </a:cubicBezTo>
                <a:cubicBezTo>
                  <a:pt x="4309793" y="943858"/>
                  <a:pt x="4303959" y="950422"/>
                  <a:pt x="4295937" y="950422"/>
                </a:cubicBezTo>
                <a:cubicBezTo>
                  <a:pt x="4290103" y="950422"/>
                  <a:pt x="4283540" y="943858"/>
                  <a:pt x="4283540" y="938024"/>
                </a:cubicBezTo>
                <a:cubicBezTo>
                  <a:pt x="4283540" y="930002"/>
                  <a:pt x="4290103" y="924168"/>
                  <a:pt x="4295937" y="924168"/>
                </a:cubicBezTo>
                <a:close/>
                <a:moveTo>
                  <a:pt x="4225107" y="924168"/>
                </a:moveTo>
                <a:cubicBezTo>
                  <a:pt x="4233129" y="924168"/>
                  <a:pt x="4238963" y="930002"/>
                  <a:pt x="4238963" y="938024"/>
                </a:cubicBezTo>
                <a:cubicBezTo>
                  <a:pt x="4238963" y="943858"/>
                  <a:pt x="4233129" y="950422"/>
                  <a:pt x="4225107" y="950422"/>
                </a:cubicBezTo>
                <a:cubicBezTo>
                  <a:pt x="4217085" y="950422"/>
                  <a:pt x="4212710" y="943858"/>
                  <a:pt x="4212710" y="938024"/>
                </a:cubicBezTo>
                <a:cubicBezTo>
                  <a:pt x="4212710" y="930002"/>
                  <a:pt x="4217085" y="924168"/>
                  <a:pt x="4225107" y="924168"/>
                </a:cubicBezTo>
                <a:close/>
                <a:moveTo>
                  <a:pt x="4153295" y="924168"/>
                </a:moveTo>
                <a:cubicBezTo>
                  <a:pt x="4161078" y="924168"/>
                  <a:pt x="4168083" y="930002"/>
                  <a:pt x="4168083" y="938024"/>
                </a:cubicBezTo>
                <a:cubicBezTo>
                  <a:pt x="4168083" y="943858"/>
                  <a:pt x="4161078" y="950422"/>
                  <a:pt x="4153295" y="950422"/>
                </a:cubicBezTo>
                <a:cubicBezTo>
                  <a:pt x="4144733" y="950422"/>
                  <a:pt x="4138507" y="943858"/>
                  <a:pt x="4138507" y="938024"/>
                </a:cubicBezTo>
                <a:cubicBezTo>
                  <a:pt x="4138507" y="930002"/>
                  <a:pt x="4144733" y="924168"/>
                  <a:pt x="4153295" y="924168"/>
                </a:cubicBezTo>
                <a:close/>
                <a:moveTo>
                  <a:pt x="4082465" y="924168"/>
                </a:moveTo>
                <a:cubicBezTo>
                  <a:pt x="4090249" y="924168"/>
                  <a:pt x="4097254" y="930002"/>
                  <a:pt x="4097254" y="938024"/>
                </a:cubicBezTo>
                <a:cubicBezTo>
                  <a:pt x="4097254" y="943858"/>
                  <a:pt x="4090249" y="950422"/>
                  <a:pt x="4082465" y="950422"/>
                </a:cubicBezTo>
                <a:cubicBezTo>
                  <a:pt x="4073903" y="950422"/>
                  <a:pt x="4067676" y="943858"/>
                  <a:pt x="4067676" y="938024"/>
                </a:cubicBezTo>
                <a:cubicBezTo>
                  <a:pt x="4067676" y="930002"/>
                  <a:pt x="4073903" y="924168"/>
                  <a:pt x="4082465" y="924168"/>
                </a:cubicBezTo>
                <a:close/>
                <a:moveTo>
                  <a:pt x="4011635" y="924168"/>
                </a:moveTo>
                <a:cubicBezTo>
                  <a:pt x="4019418" y="924168"/>
                  <a:pt x="4026423" y="930002"/>
                  <a:pt x="4026423" y="938024"/>
                </a:cubicBezTo>
                <a:cubicBezTo>
                  <a:pt x="4026423" y="943858"/>
                  <a:pt x="4019418" y="950422"/>
                  <a:pt x="4011635" y="950422"/>
                </a:cubicBezTo>
                <a:cubicBezTo>
                  <a:pt x="4003073" y="950422"/>
                  <a:pt x="3996847" y="943858"/>
                  <a:pt x="3996847" y="938024"/>
                </a:cubicBezTo>
                <a:cubicBezTo>
                  <a:pt x="3996847" y="930002"/>
                  <a:pt x="4003073" y="924168"/>
                  <a:pt x="4011635" y="924168"/>
                </a:cubicBezTo>
                <a:close/>
                <a:moveTo>
                  <a:pt x="3939871" y="924168"/>
                </a:moveTo>
                <a:cubicBezTo>
                  <a:pt x="3947893" y="924168"/>
                  <a:pt x="3952268" y="930002"/>
                  <a:pt x="3952268" y="938024"/>
                </a:cubicBezTo>
                <a:cubicBezTo>
                  <a:pt x="3952268" y="945317"/>
                  <a:pt x="3947893" y="950422"/>
                  <a:pt x="3939871" y="950422"/>
                </a:cubicBezTo>
                <a:cubicBezTo>
                  <a:pt x="3932578" y="950422"/>
                  <a:pt x="3926015" y="945317"/>
                  <a:pt x="3926015" y="938024"/>
                </a:cubicBezTo>
                <a:cubicBezTo>
                  <a:pt x="3926015" y="930002"/>
                  <a:pt x="3932578" y="924168"/>
                  <a:pt x="3939871" y="924168"/>
                </a:cubicBezTo>
                <a:close/>
                <a:moveTo>
                  <a:pt x="3869042" y="924168"/>
                </a:moveTo>
                <a:cubicBezTo>
                  <a:pt x="3875605" y="924168"/>
                  <a:pt x="3881439" y="930002"/>
                  <a:pt x="3881439" y="938024"/>
                </a:cubicBezTo>
                <a:cubicBezTo>
                  <a:pt x="3881439" y="945317"/>
                  <a:pt x="3875605" y="950422"/>
                  <a:pt x="3869042" y="950422"/>
                </a:cubicBezTo>
                <a:cubicBezTo>
                  <a:pt x="3861749" y="950422"/>
                  <a:pt x="3855186" y="945317"/>
                  <a:pt x="3855186" y="938024"/>
                </a:cubicBezTo>
                <a:cubicBezTo>
                  <a:pt x="3855186" y="930002"/>
                  <a:pt x="3861749" y="924168"/>
                  <a:pt x="3869042" y="924168"/>
                </a:cubicBezTo>
                <a:close/>
                <a:moveTo>
                  <a:pt x="3798211" y="924168"/>
                </a:moveTo>
                <a:cubicBezTo>
                  <a:pt x="3804774" y="924168"/>
                  <a:pt x="3810608" y="930002"/>
                  <a:pt x="3810608" y="938024"/>
                </a:cubicBezTo>
                <a:cubicBezTo>
                  <a:pt x="3810608" y="945317"/>
                  <a:pt x="3804774" y="950422"/>
                  <a:pt x="3798211" y="950422"/>
                </a:cubicBezTo>
                <a:cubicBezTo>
                  <a:pt x="3790918" y="950422"/>
                  <a:pt x="3784355" y="945317"/>
                  <a:pt x="3784355" y="938024"/>
                </a:cubicBezTo>
                <a:cubicBezTo>
                  <a:pt x="3784355" y="930002"/>
                  <a:pt x="3790918" y="924168"/>
                  <a:pt x="3798211" y="924168"/>
                </a:cubicBezTo>
                <a:close/>
                <a:moveTo>
                  <a:pt x="3725922" y="924168"/>
                </a:moveTo>
                <a:cubicBezTo>
                  <a:pt x="3733944" y="924168"/>
                  <a:pt x="3739778" y="930002"/>
                  <a:pt x="3739778" y="938024"/>
                </a:cubicBezTo>
                <a:cubicBezTo>
                  <a:pt x="3739778" y="945317"/>
                  <a:pt x="3733944" y="950422"/>
                  <a:pt x="3725922" y="950422"/>
                </a:cubicBezTo>
                <a:cubicBezTo>
                  <a:pt x="3719359" y="950422"/>
                  <a:pt x="3713525" y="945317"/>
                  <a:pt x="3713525" y="938024"/>
                </a:cubicBezTo>
                <a:cubicBezTo>
                  <a:pt x="3713525" y="930002"/>
                  <a:pt x="3719359" y="924168"/>
                  <a:pt x="3725922" y="924168"/>
                </a:cubicBezTo>
                <a:close/>
                <a:moveTo>
                  <a:pt x="3655091" y="924168"/>
                </a:moveTo>
                <a:cubicBezTo>
                  <a:pt x="3662384" y="924168"/>
                  <a:pt x="3668947" y="930002"/>
                  <a:pt x="3668947" y="938024"/>
                </a:cubicBezTo>
                <a:cubicBezTo>
                  <a:pt x="3668947" y="945317"/>
                  <a:pt x="3662384" y="950422"/>
                  <a:pt x="3655091" y="950422"/>
                </a:cubicBezTo>
                <a:cubicBezTo>
                  <a:pt x="3647069" y="950422"/>
                  <a:pt x="3642694" y="945317"/>
                  <a:pt x="3642694" y="938024"/>
                </a:cubicBezTo>
                <a:cubicBezTo>
                  <a:pt x="3642694" y="930002"/>
                  <a:pt x="3647069" y="924168"/>
                  <a:pt x="3655091" y="924168"/>
                </a:cubicBezTo>
                <a:close/>
                <a:moveTo>
                  <a:pt x="3583280" y="924168"/>
                </a:moveTo>
                <a:cubicBezTo>
                  <a:pt x="3591064" y="924168"/>
                  <a:pt x="3598069" y="930002"/>
                  <a:pt x="3598069" y="938024"/>
                </a:cubicBezTo>
                <a:cubicBezTo>
                  <a:pt x="3598069" y="945317"/>
                  <a:pt x="3591064" y="950422"/>
                  <a:pt x="3583280" y="950422"/>
                </a:cubicBezTo>
                <a:cubicBezTo>
                  <a:pt x="3574718" y="950422"/>
                  <a:pt x="3568491" y="945317"/>
                  <a:pt x="3568491" y="938024"/>
                </a:cubicBezTo>
                <a:cubicBezTo>
                  <a:pt x="3568491" y="930002"/>
                  <a:pt x="3574718" y="924168"/>
                  <a:pt x="3583280" y="924168"/>
                </a:cubicBezTo>
                <a:close/>
                <a:moveTo>
                  <a:pt x="941441" y="856710"/>
                </a:moveTo>
                <a:cubicBezTo>
                  <a:pt x="949463" y="856710"/>
                  <a:pt x="953839" y="861085"/>
                  <a:pt x="953839" y="869107"/>
                </a:cubicBezTo>
                <a:cubicBezTo>
                  <a:pt x="953839" y="876400"/>
                  <a:pt x="949463" y="882964"/>
                  <a:pt x="941441" y="882964"/>
                </a:cubicBezTo>
                <a:cubicBezTo>
                  <a:pt x="934149" y="882964"/>
                  <a:pt x="927585" y="876400"/>
                  <a:pt x="927585" y="869107"/>
                </a:cubicBezTo>
                <a:cubicBezTo>
                  <a:pt x="927585" y="861085"/>
                  <a:pt x="934149" y="856710"/>
                  <a:pt x="941441" y="856710"/>
                </a:cubicBezTo>
                <a:close/>
                <a:moveTo>
                  <a:pt x="870610" y="856710"/>
                </a:moveTo>
                <a:cubicBezTo>
                  <a:pt x="877174" y="856710"/>
                  <a:pt x="883008" y="861085"/>
                  <a:pt x="883008" y="869107"/>
                </a:cubicBezTo>
                <a:cubicBezTo>
                  <a:pt x="883008" y="876400"/>
                  <a:pt x="877174" y="882964"/>
                  <a:pt x="870610" y="882964"/>
                </a:cubicBezTo>
                <a:cubicBezTo>
                  <a:pt x="863318" y="882964"/>
                  <a:pt x="856754" y="876400"/>
                  <a:pt x="856754" y="869107"/>
                </a:cubicBezTo>
                <a:cubicBezTo>
                  <a:pt x="856754" y="861085"/>
                  <a:pt x="863318" y="856710"/>
                  <a:pt x="870610" y="856710"/>
                </a:cubicBezTo>
                <a:close/>
                <a:moveTo>
                  <a:pt x="799780" y="856710"/>
                </a:moveTo>
                <a:cubicBezTo>
                  <a:pt x="806344" y="856710"/>
                  <a:pt x="812178" y="861085"/>
                  <a:pt x="812178" y="869107"/>
                </a:cubicBezTo>
                <a:cubicBezTo>
                  <a:pt x="812178" y="876400"/>
                  <a:pt x="806344" y="882964"/>
                  <a:pt x="799780" y="882964"/>
                </a:cubicBezTo>
                <a:cubicBezTo>
                  <a:pt x="792487" y="882964"/>
                  <a:pt x="785924" y="876400"/>
                  <a:pt x="785924" y="869107"/>
                </a:cubicBezTo>
                <a:cubicBezTo>
                  <a:pt x="785924" y="861085"/>
                  <a:pt x="792487" y="856710"/>
                  <a:pt x="799780" y="856710"/>
                </a:cubicBezTo>
                <a:close/>
                <a:moveTo>
                  <a:pt x="724119" y="856710"/>
                </a:moveTo>
                <a:cubicBezTo>
                  <a:pt x="731411" y="856710"/>
                  <a:pt x="737976" y="861085"/>
                  <a:pt x="737976" y="869107"/>
                </a:cubicBezTo>
                <a:cubicBezTo>
                  <a:pt x="737976" y="876400"/>
                  <a:pt x="731411" y="882964"/>
                  <a:pt x="724119" y="882964"/>
                </a:cubicBezTo>
                <a:cubicBezTo>
                  <a:pt x="717555" y="882964"/>
                  <a:pt x="711721" y="876400"/>
                  <a:pt x="711721" y="869107"/>
                </a:cubicBezTo>
                <a:cubicBezTo>
                  <a:pt x="711721" y="861085"/>
                  <a:pt x="717555" y="856710"/>
                  <a:pt x="724119" y="856710"/>
                </a:cubicBezTo>
                <a:close/>
                <a:moveTo>
                  <a:pt x="653288" y="856710"/>
                </a:moveTo>
                <a:cubicBezTo>
                  <a:pt x="660580" y="856710"/>
                  <a:pt x="667144" y="861085"/>
                  <a:pt x="667144" y="869107"/>
                </a:cubicBezTo>
                <a:cubicBezTo>
                  <a:pt x="667144" y="876400"/>
                  <a:pt x="660580" y="882964"/>
                  <a:pt x="653288" y="882964"/>
                </a:cubicBezTo>
                <a:cubicBezTo>
                  <a:pt x="645266" y="882964"/>
                  <a:pt x="640891" y="876400"/>
                  <a:pt x="640891" y="869107"/>
                </a:cubicBezTo>
                <a:cubicBezTo>
                  <a:pt x="640891" y="861085"/>
                  <a:pt x="645266" y="856710"/>
                  <a:pt x="653288" y="856710"/>
                </a:cubicBezTo>
                <a:close/>
                <a:moveTo>
                  <a:pt x="584851" y="856710"/>
                </a:moveTo>
                <a:cubicBezTo>
                  <a:pt x="592633" y="856710"/>
                  <a:pt x="599638" y="861085"/>
                  <a:pt x="599638" y="869107"/>
                </a:cubicBezTo>
                <a:cubicBezTo>
                  <a:pt x="599638" y="876400"/>
                  <a:pt x="592633" y="882964"/>
                  <a:pt x="584851" y="882964"/>
                </a:cubicBezTo>
                <a:cubicBezTo>
                  <a:pt x="576288" y="882964"/>
                  <a:pt x="570061" y="876400"/>
                  <a:pt x="570061" y="869107"/>
                </a:cubicBezTo>
                <a:cubicBezTo>
                  <a:pt x="570061" y="861085"/>
                  <a:pt x="576288" y="856710"/>
                  <a:pt x="584851" y="856710"/>
                </a:cubicBezTo>
                <a:close/>
                <a:moveTo>
                  <a:pt x="513649" y="856710"/>
                </a:moveTo>
                <a:cubicBezTo>
                  <a:pt x="521998" y="856710"/>
                  <a:pt x="528826" y="861085"/>
                  <a:pt x="528826" y="869107"/>
                </a:cubicBezTo>
                <a:cubicBezTo>
                  <a:pt x="528826" y="876400"/>
                  <a:pt x="521998" y="882964"/>
                  <a:pt x="513649" y="882964"/>
                </a:cubicBezTo>
                <a:cubicBezTo>
                  <a:pt x="506060" y="882964"/>
                  <a:pt x="499230" y="876400"/>
                  <a:pt x="499230" y="869107"/>
                </a:cubicBezTo>
                <a:cubicBezTo>
                  <a:pt x="499230" y="861085"/>
                  <a:pt x="506060" y="856710"/>
                  <a:pt x="513649" y="856710"/>
                </a:cubicBezTo>
                <a:close/>
                <a:moveTo>
                  <a:pt x="439816" y="856710"/>
                </a:moveTo>
                <a:cubicBezTo>
                  <a:pt x="448379" y="856710"/>
                  <a:pt x="454606" y="861085"/>
                  <a:pt x="454606" y="869107"/>
                </a:cubicBezTo>
                <a:cubicBezTo>
                  <a:pt x="454606" y="876400"/>
                  <a:pt x="448379" y="882964"/>
                  <a:pt x="439816" y="882964"/>
                </a:cubicBezTo>
                <a:cubicBezTo>
                  <a:pt x="432032" y="882964"/>
                  <a:pt x="425028" y="876400"/>
                  <a:pt x="425028" y="869107"/>
                </a:cubicBezTo>
                <a:cubicBezTo>
                  <a:pt x="425028" y="861085"/>
                  <a:pt x="432032" y="856710"/>
                  <a:pt x="439816" y="856710"/>
                </a:cubicBezTo>
                <a:close/>
                <a:moveTo>
                  <a:pt x="368053" y="856710"/>
                </a:moveTo>
                <a:cubicBezTo>
                  <a:pt x="376076" y="856710"/>
                  <a:pt x="380451" y="861085"/>
                  <a:pt x="380451" y="869107"/>
                </a:cubicBezTo>
                <a:cubicBezTo>
                  <a:pt x="380451" y="876400"/>
                  <a:pt x="376076" y="882964"/>
                  <a:pt x="368053" y="882964"/>
                </a:cubicBezTo>
                <a:cubicBezTo>
                  <a:pt x="360761" y="882964"/>
                  <a:pt x="354198" y="876400"/>
                  <a:pt x="354198" y="869107"/>
                </a:cubicBezTo>
                <a:cubicBezTo>
                  <a:pt x="354198" y="861085"/>
                  <a:pt x="360761" y="856710"/>
                  <a:pt x="368053" y="856710"/>
                </a:cubicBezTo>
                <a:close/>
                <a:moveTo>
                  <a:pt x="297222" y="856710"/>
                </a:moveTo>
                <a:cubicBezTo>
                  <a:pt x="303785" y="856710"/>
                  <a:pt x="309618" y="861085"/>
                  <a:pt x="309618" y="869107"/>
                </a:cubicBezTo>
                <a:cubicBezTo>
                  <a:pt x="309618" y="876400"/>
                  <a:pt x="303785" y="882964"/>
                  <a:pt x="297222" y="882964"/>
                </a:cubicBezTo>
                <a:cubicBezTo>
                  <a:pt x="289929" y="882964"/>
                  <a:pt x="283366" y="876400"/>
                  <a:pt x="283366" y="869107"/>
                </a:cubicBezTo>
                <a:cubicBezTo>
                  <a:pt x="283366" y="862544"/>
                  <a:pt x="289929" y="856710"/>
                  <a:pt x="297222" y="856710"/>
                </a:cubicBezTo>
                <a:close/>
                <a:moveTo>
                  <a:pt x="226393" y="856710"/>
                </a:moveTo>
                <a:cubicBezTo>
                  <a:pt x="232228" y="856710"/>
                  <a:pt x="238791" y="862544"/>
                  <a:pt x="238791" y="869107"/>
                </a:cubicBezTo>
                <a:cubicBezTo>
                  <a:pt x="238791" y="876400"/>
                  <a:pt x="232228" y="882964"/>
                  <a:pt x="226393" y="882964"/>
                </a:cubicBezTo>
                <a:cubicBezTo>
                  <a:pt x="218370" y="882964"/>
                  <a:pt x="212537" y="876400"/>
                  <a:pt x="212537" y="869107"/>
                </a:cubicBezTo>
                <a:cubicBezTo>
                  <a:pt x="212537" y="862544"/>
                  <a:pt x="218370" y="856710"/>
                  <a:pt x="226393" y="856710"/>
                </a:cubicBezTo>
                <a:close/>
                <a:moveTo>
                  <a:pt x="154097" y="856710"/>
                </a:moveTo>
                <a:cubicBezTo>
                  <a:pt x="161389" y="856710"/>
                  <a:pt x="167953" y="862544"/>
                  <a:pt x="167953" y="869107"/>
                </a:cubicBezTo>
                <a:cubicBezTo>
                  <a:pt x="167953" y="876400"/>
                  <a:pt x="161389" y="882964"/>
                  <a:pt x="154097" y="882964"/>
                </a:cubicBezTo>
                <a:cubicBezTo>
                  <a:pt x="147533" y="882964"/>
                  <a:pt x="141699" y="876400"/>
                  <a:pt x="141699" y="869107"/>
                </a:cubicBezTo>
                <a:cubicBezTo>
                  <a:pt x="141699" y="862544"/>
                  <a:pt x="147533" y="856710"/>
                  <a:pt x="154097" y="856710"/>
                </a:cubicBezTo>
                <a:close/>
                <a:moveTo>
                  <a:pt x="83267" y="856710"/>
                </a:moveTo>
                <a:cubicBezTo>
                  <a:pt x="90560" y="856710"/>
                  <a:pt x="97123" y="862544"/>
                  <a:pt x="97123" y="869107"/>
                </a:cubicBezTo>
                <a:cubicBezTo>
                  <a:pt x="97123" y="876400"/>
                  <a:pt x="90560" y="882964"/>
                  <a:pt x="83267" y="882964"/>
                </a:cubicBezTo>
                <a:cubicBezTo>
                  <a:pt x="76704" y="882964"/>
                  <a:pt x="70870" y="876400"/>
                  <a:pt x="70870" y="869107"/>
                </a:cubicBezTo>
                <a:cubicBezTo>
                  <a:pt x="70870" y="862544"/>
                  <a:pt x="76704" y="856710"/>
                  <a:pt x="83267" y="856710"/>
                </a:cubicBezTo>
                <a:close/>
                <a:moveTo>
                  <a:pt x="12032" y="856710"/>
                </a:moveTo>
                <a:cubicBezTo>
                  <a:pt x="20276" y="856710"/>
                  <a:pt x="26273" y="862544"/>
                  <a:pt x="26273" y="869107"/>
                </a:cubicBezTo>
                <a:cubicBezTo>
                  <a:pt x="26273" y="876400"/>
                  <a:pt x="20276" y="882964"/>
                  <a:pt x="12032" y="882964"/>
                </a:cubicBezTo>
                <a:cubicBezTo>
                  <a:pt x="4536" y="882964"/>
                  <a:pt x="39" y="876400"/>
                  <a:pt x="39" y="869107"/>
                </a:cubicBezTo>
                <a:cubicBezTo>
                  <a:pt x="39" y="862544"/>
                  <a:pt x="4536" y="856710"/>
                  <a:pt x="12032" y="856710"/>
                </a:cubicBezTo>
                <a:close/>
                <a:moveTo>
                  <a:pt x="6368340" y="853339"/>
                </a:moveTo>
                <a:cubicBezTo>
                  <a:pt x="6376362" y="853339"/>
                  <a:pt x="6380737" y="860169"/>
                  <a:pt x="6380737" y="867757"/>
                </a:cubicBezTo>
                <a:cubicBezTo>
                  <a:pt x="6380737" y="876105"/>
                  <a:pt x="6376362" y="882935"/>
                  <a:pt x="6368340" y="882935"/>
                </a:cubicBezTo>
                <a:cubicBezTo>
                  <a:pt x="6361047" y="882935"/>
                  <a:pt x="6354484" y="876105"/>
                  <a:pt x="6354484" y="867757"/>
                </a:cubicBezTo>
                <a:cubicBezTo>
                  <a:pt x="6354484" y="860169"/>
                  <a:pt x="6361047" y="853339"/>
                  <a:pt x="6368340" y="853339"/>
                </a:cubicBezTo>
                <a:close/>
                <a:moveTo>
                  <a:pt x="6297511" y="853339"/>
                </a:moveTo>
                <a:cubicBezTo>
                  <a:pt x="6304074" y="853339"/>
                  <a:pt x="6309908" y="860169"/>
                  <a:pt x="6309908" y="867757"/>
                </a:cubicBezTo>
                <a:cubicBezTo>
                  <a:pt x="6309908" y="876105"/>
                  <a:pt x="6304074" y="882935"/>
                  <a:pt x="6297511" y="882935"/>
                </a:cubicBezTo>
                <a:cubicBezTo>
                  <a:pt x="6290218" y="882935"/>
                  <a:pt x="6283655" y="876105"/>
                  <a:pt x="6283655" y="867757"/>
                </a:cubicBezTo>
                <a:cubicBezTo>
                  <a:pt x="6283655" y="860169"/>
                  <a:pt x="6290218" y="853339"/>
                  <a:pt x="6297511" y="853339"/>
                </a:cubicBezTo>
                <a:close/>
                <a:moveTo>
                  <a:pt x="6226679" y="853339"/>
                </a:moveTo>
                <a:cubicBezTo>
                  <a:pt x="6233242" y="853339"/>
                  <a:pt x="6239076" y="860169"/>
                  <a:pt x="6239076" y="867757"/>
                </a:cubicBezTo>
                <a:cubicBezTo>
                  <a:pt x="6239076" y="876105"/>
                  <a:pt x="6233242" y="882935"/>
                  <a:pt x="6226679" y="882935"/>
                </a:cubicBezTo>
                <a:cubicBezTo>
                  <a:pt x="6219386" y="882935"/>
                  <a:pt x="6212823" y="876105"/>
                  <a:pt x="6212823" y="867757"/>
                </a:cubicBezTo>
                <a:cubicBezTo>
                  <a:pt x="6212823" y="860169"/>
                  <a:pt x="6219386" y="855615"/>
                  <a:pt x="6226679" y="853339"/>
                </a:cubicBezTo>
                <a:close/>
                <a:moveTo>
                  <a:pt x="6154391" y="853339"/>
                </a:moveTo>
                <a:cubicBezTo>
                  <a:pt x="6161684" y="853339"/>
                  <a:pt x="6168247" y="857714"/>
                  <a:pt x="6168247" y="865007"/>
                </a:cubicBezTo>
                <a:cubicBezTo>
                  <a:pt x="6168247" y="873029"/>
                  <a:pt x="6161684" y="879593"/>
                  <a:pt x="6154391" y="879593"/>
                </a:cubicBezTo>
                <a:cubicBezTo>
                  <a:pt x="6147828" y="879593"/>
                  <a:pt x="6141994" y="873029"/>
                  <a:pt x="6141994" y="865007"/>
                </a:cubicBezTo>
                <a:cubicBezTo>
                  <a:pt x="6141994" y="857714"/>
                  <a:pt x="6147828" y="853339"/>
                  <a:pt x="6154391" y="853339"/>
                </a:cubicBezTo>
                <a:close/>
                <a:moveTo>
                  <a:pt x="6083559" y="853339"/>
                </a:moveTo>
                <a:cubicBezTo>
                  <a:pt x="6090852" y="853339"/>
                  <a:pt x="6097415" y="857714"/>
                  <a:pt x="6097415" y="865007"/>
                </a:cubicBezTo>
                <a:cubicBezTo>
                  <a:pt x="6097415" y="873029"/>
                  <a:pt x="6090852" y="879593"/>
                  <a:pt x="6083559" y="879593"/>
                </a:cubicBezTo>
                <a:cubicBezTo>
                  <a:pt x="6076996" y="879593"/>
                  <a:pt x="6071162" y="873029"/>
                  <a:pt x="6071162" y="865007"/>
                </a:cubicBezTo>
                <a:cubicBezTo>
                  <a:pt x="6071162" y="857714"/>
                  <a:pt x="6075537" y="853339"/>
                  <a:pt x="6083559" y="853339"/>
                </a:cubicBezTo>
                <a:close/>
                <a:moveTo>
                  <a:pt x="6011748" y="853339"/>
                </a:moveTo>
                <a:cubicBezTo>
                  <a:pt x="6019532" y="853339"/>
                  <a:pt x="6026537" y="857714"/>
                  <a:pt x="6026537" y="865007"/>
                </a:cubicBezTo>
                <a:cubicBezTo>
                  <a:pt x="6026537" y="873029"/>
                  <a:pt x="6019532" y="879593"/>
                  <a:pt x="6011748" y="879593"/>
                </a:cubicBezTo>
                <a:cubicBezTo>
                  <a:pt x="6003186" y="879593"/>
                  <a:pt x="5996959" y="873029"/>
                  <a:pt x="5996959" y="865007"/>
                </a:cubicBezTo>
                <a:cubicBezTo>
                  <a:pt x="5996959" y="857714"/>
                  <a:pt x="6003186" y="853339"/>
                  <a:pt x="6011748" y="853339"/>
                </a:cubicBezTo>
                <a:close/>
                <a:moveTo>
                  <a:pt x="5940548" y="853339"/>
                </a:moveTo>
                <a:cubicBezTo>
                  <a:pt x="5948896" y="853339"/>
                  <a:pt x="5955726" y="857714"/>
                  <a:pt x="5955726" y="865007"/>
                </a:cubicBezTo>
                <a:cubicBezTo>
                  <a:pt x="5955726" y="873029"/>
                  <a:pt x="5948896" y="879593"/>
                  <a:pt x="5940548" y="879593"/>
                </a:cubicBezTo>
                <a:cubicBezTo>
                  <a:pt x="5932960" y="879593"/>
                  <a:pt x="5926130" y="873029"/>
                  <a:pt x="5926130" y="865007"/>
                </a:cubicBezTo>
                <a:cubicBezTo>
                  <a:pt x="5926130" y="857714"/>
                  <a:pt x="5932960" y="853339"/>
                  <a:pt x="5940548" y="853339"/>
                </a:cubicBezTo>
                <a:close/>
                <a:moveTo>
                  <a:pt x="5870088" y="853339"/>
                </a:moveTo>
                <a:cubicBezTo>
                  <a:pt x="5878650" y="853339"/>
                  <a:pt x="5884877" y="857714"/>
                  <a:pt x="5884877" y="865007"/>
                </a:cubicBezTo>
                <a:cubicBezTo>
                  <a:pt x="5884877" y="873029"/>
                  <a:pt x="5878650" y="879593"/>
                  <a:pt x="5870088" y="879593"/>
                </a:cubicBezTo>
                <a:cubicBezTo>
                  <a:pt x="5862304" y="879593"/>
                  <a:pt x="5855299" y="873029"/>
                  <a:pt x="5855299" y="865007"/>
                </a:cubicBezTo>
                <a:cubicBezTo>
                  <a:pt x="5855299" y="857714"/>
                  <a:pt x="5862304" y="853339"/>
                  <a:pt x="5870088" y="853339"/>
                </a:cubicBezTo>
                <a:close/>
                <a:moveTo>
                  <a:pt x="5798325" y="853339"/>
                </a:moveTo>
                <a:cubicBezTo>
                  <a:pt x="5806347" y="853339"/>
                  <a:pt x="5810722" y="857714"/>
                  <a:pt x="5810722" y="865007"/>
                </a:cubicBezTo>
                <a:cubicBezTo>
                  <a:pt x="5810722" y="873029"/>
                  <a:pt x="5806347" y="879593"/>
                  <a:pt x="5798325" y="879593"/>
                </a:cubicBezTo>
                <a:cubicBezTo>
                  <a:pt x="5791032" y="879593"/>
                  <a:pt x="5784469" y="873029"/>
                  <a:pt x="5784469" y="865007"/>
                </a:cubicBezTo>
                <a:cubicBezTo>
                  <a:pt x="5784469" y="857714"/>
                  <a:pt x="5791032" y="853339"/>
                  <a:pt x="5798325" y="853339"/>
                </a:cubicBezTo>
                <a:close/>
                <a:moveTo>
                  <a:pt x="5724122" y="853339"/>
                </a:moveTo>
                <a:cubicBezTo>
                  <a:pt x="5730685" y="853339"/>
                  <a:pt x="5736519" y="857714"/>
                  <a:pt x="5736519" y="865007"/>
                </a:cubicBezTo>
                <a:cubicBezTo>
                  <a:pt x="5736519" y="873029"/>
                  <a:pt x="5730685" y="879593"/>
                  <a:pt x="5724122" y="879593"/>
                </a:cubicBezTo>
                <a:cubicBezTo>
                  <a:pt x="5716100" y="879593"/>
                  <a:pt x="5710266" y="873029"/>
                  <a:pt x="5710266" y="865007"/>
                </a:cubicBezTo>
                <a:cubicBezTo>
                  <a:pt x="5710266" y="857714"/>
                  <a:pt x="5716100" y="853339"/>
                  <a:pt x="5724122" y="853339"/>
                </a:cubicBezTo>
                <a:close/>
                <a:moveTo>
                  <a:pt x="5653291" y="853339"/>
                </a:moveTo>
                <a:cubicBezTo>
                  <a:pt x="5659125" y="853339"/>
                  <a:pt x="5665688" y="857714"/>
                  <a:pt x="5665688" y="865007"/>
                </a:cubicBezTo>
                <a:cubicBezTo>
                  <a:pt x="5665688" y="873029"/>
                  <a:pt x="5659125" y="879593"/>
                  <a:pt x="5653291" y="879593"/>
                </a:cubicBezTo>
                <a:cubicBezTo>
                  <a:pt x="5645269" y="879593"/>
                  <a:pt x="5639435" y="873029"/>
                  <a:pt x="5639435" y="865007"/>
                </a:cubicBezTo>
                <a:cubicBezTo>
                  <a:pt x="5639435" y="857714"/>
                  <a:pt x="5645269" y="853339"/>
                  <a:pt x="5653291" y="853339"/>
                </a:cubicBezTo>
                <a:close/>
                <a:moveTo>
                  <a:pt x="5581002" y="853339"/>
                </a:moveTo>
                <a:cubicBezTo>
                  <a:pt x="5588295" y="853339"/>
                  <a:pt x="5594858" y="857714"/>
                  <a:pt x="5594858" y="865007"/>
                </a:cubicBezTo>
                <a:cubicBezTo>
                  <a:pt x="5594858" y="873029"/>
                  <a:pt x="5588295" y="879593"/>
                  <a:pt x="5581002" y="879593"/>
                </a:cubicBezTo>
                <a:cubicBezTo>
                  <a:pt x="5574439" y="879593"/>
                  <a:pt x="5568605" y="873029"/>
                  <a:pt x="5568605" y="865007"/>
                </a:cubicBezTo>
                <a:cubicBezTo>
                  <a:pt x="5568605" y="859173"/>
                  <a:pt x="5574439" y="853339"/>
                  <a:pt x="5581002" y="853339"/>
                </a:cubicBezTo>
                <a:close/>
                <a:moveTo>
                  <a:pt x="5510171" y="853339"/>
                </a:moveTo>
                <a:cubicBezTo>
                  <a:pt x="5517464" y="853339"/>
                  <a:pt x="5524027" y="859173"/>
                  <a:pt x="5524027" y="865007"/>
                </a:cubicBezTo>
                <a:cubicBezTo>
                  <a:pt x="5524027" y="873029"/>
                  <a:pt x="5517464" y="879593"/>
                  <a:pt x="5510171" y="879593"/>
                </a:cubicBezTo>
                <a:cubicBezTo>
                  <a:pt x="5503608" y="879593"/>
                  <a:pt x="5497774" y="873029"/>
                  <a:pt x="5497774" y="865007"/>
                </a:cubicBezTo>
                <a:cubicBezTo>
                  <a:pt x="5497774" y="859173"/>
                  <a:pt x="5503608" y="853339"/>
                  <a:pt x="5510171" y="853339"/>
                </a:cubicBezTo>
                <a:close/>
                <a:moveTo>
                  <a:pt x="5438937" y="853339"/>
                </a:moveTo>
                <a:cubicBezTo>
                  <a:pt x="5447182" y="853339"/>
                  <a:pt x="5453178" y="859173"/>
                  <a:pt x="5453178" y="865007"/>
                </a:cubicBezTo>
                <a:cubicBezTo>
                  <a:pt x="5453178" y="873029"/>
                  <a:pt x="5447182" y="879593"/>
                  <a:pt x="5438937" y="879593"/>
                </a:cubicBezTo>
                <a:cubicBezTo>
                  <a:pt x="5431442" y="879593"/>
                  <a:pt x="5426945" y="873029"/>
                  <a:pt x="5426945" y="865007"/>
                </a:cubicBezTo>
                <a:cubicBezTo>
                  <a:pt x="5426945" y="859173"/>
                  <a:pt x="5431442" y="853339"/>
                  <a:pt x="5438937" y="853339"/>
                </a:cubicBezTo>
                <a:close/>
                <a:moveTo>
                  <a:pt x="5367530" y="853339"/>
                </a:moveTo>
                <a:cubicBezTo>
                  <a:pt x="5376092" y="853339"/>
                  <a:pt x="5382318" y="859173"/>
                  <a:pt x="5382318" y="865007"/>
                </a:cubicBezTo>
                <a:cubicBezTo>
                  <a:pt x="5382318" y="873029"/>
                  <a:pt x="5376092" y="879593"/>
                  <a:pt x="5367530" y="879593"/>
                </a:cubicBezTo>
                <a:cubicBezTo>
                  <a:pt x="5359747" y="879593"/>
                  <a:pt x="5352742" y="873029"/>
                  <a:pt x="5352742" y="865007"/>
                </a:cubicBezTo>
                <a:cubicBezTo>
                  <a:pt x="5352742" y="859173"/>
                  <a:pt x="5359747" y="853339"/>
                  <a:pt x="5367530" y="853339"/>
                </a:cubicBezTo>
                <a:close/>
                <a:moveTo>
                  <a:pt x="5296699" y="853339"/>
                </a:moveTo>
                <a:cubicBezTo>
                  <a:pt x="5305261" y="853339"/>
                  <a:pt x="5311488" y="859173"/>
                  <a:pt x="5311488" y="865007"/>
                </a:cubicBezTo>
                <a:cubicBezTo>
                  <a:pt x="5311488" y="873029"/>
                  <a:pt x="5305261" y="879593"/>
                  <a:pt x="5296699" y="879593"/>
                </a:cubicBezTo>
                <a:cubicBezTo>
                  <a:pt x="5288915" y="879593"/>
                  <a:pt x="5281910" y="873029"/>
                  <a:pt x="5281910" y="865007"/>
                </a:cubicBezTo>
                <a:cubicBezTo>
                  <a:pt x="5281910" y="859173"/>
                  <a:pt x="5288915" y="853339"/>
                  <a:pt x="5296699" y="853339"/>
                </a:cubicBezTo>
                <a:close/>
                <a:moveTo>
                  <a:pt x="5225869" y="853339"/>
                </a:moveTo>
                <a:cubicBezTo>
                  <a:pt x="5234431" y="853339"/>
                  <a:pt x="5240657" y="859173"/>
                  <a:pt x="5240657" y="865007"/>
                </a:cubicBezTo>
                <a:cubicBezTo>
                  <a:pt x="5240657" y="873029"/>
                  <a:pt x="5234431" y="879593"/>
                  <a:pt x="5225869" y="879593"/>
                </a:cubicBezTo>
                <a:cubicBezTo>
                  <a:pt x="5217307" y="879593"/>
                  <a:pt x="5211081" y="873029"/>
                  <a:pt x="5211081" y="865007"/>
                </a:cubicBezTo>
                <a:cubicBezTo>
                  <a:pt x="5211081" y="859173"/>
                  <a:pt x="5217307" y="853339"/>
                  <a:pt x="5225869" y="853339"/>
                </a:cubicBezTo>
                <a:close/>
                <a:moveTo>
                  <a:pt x="5154105" y="853339"/>
                </a:moveTo>
                <a:cubicBezTo>
                  <a:pt x="5162127" y="853339"/>
                  <a:pt x="5166502" y="859173"/>
                  <a:pt x="5166502" y="865007"/>
                </a:cubicBezTo>
                <a:cubicBezTo>
                  <a:pt x="5166502" y="873029"/>
                  <a:pt x="5162127" y="879593"/>
                  <a:pt x="5154105" y="879593"/>
                </a:cubicBezTo>
                <a:cubicBezTo>
                  <a:pt x="5146083" y="879593"/>
                  <a:pt x="5140249" y="873029"/>
                  <a:pt x="5140249" y="865007"/>
                </a:cubicBezTo>
                <a:cubicBezTo>
                  <a:pt x="5140249" y="859173"/>
                  <a:pt x="5146083" y="853339"/>
                  <a:pt x="5154105" y="853339"/>
                </a:cubicBezTo>
                <a:close/>
                <a:moveTo>
                  <a:pt x="5083276" y="853339"/>
                </a:moveTo>
                <a:cubicBezTo>
                  <a:pt x="5089110" y="853339"/>
                  <a:pt x="5095673" y="859173"/>
                  <a:pt x="5095673" y="865007"/>
                </a:cubicBezTo>
                <a:cubicBezTo>
                  <a:pt x="5095673" y="873029"/>
                  <a:pt x="5089110" y="879593"/>
                  <a:pt x="5083276" y="879593"/>
                </a:cubicBezTo>
                <a:cubicBezTo>
                  <a:pt x="5075254" y="879593"/>
                  <a:pt x="5069420" y="873029"/>
                  <a:pt x="5069420" y="865007"/>
                </a:cubicBezTo>
                <a:cubicBezTo>
                  <a:pt x="5069420" y="859173"/>
                  <a:pt x="5075254" y="853339"/>
                  <a:pt x="5083276" y="853339"/>
                </a:cubicBezTo>
                <a:close/>
                <a:moveTo>
                  <a:pt x="5012445" y="853339"/>
                </a:moveTo>
                <a:cubicBezTo>
                  <a:pt x="5018279" y="853339"/>
                  <a:pt x="5024842" y="859173"/>
                  <a:pt x="5024842" y="865007"/>
                </a:cubicBezTo>
                <a:cubicBezTo>
                  <a:pt x="5024842" y="873029"/>
                  <a:pt x="5018279" y="879593"/>
                  <a:pt x="5012445" y="879593"/>
                </a:cubicBezTo>
                <a:cubicBezTo>
                  <a:pt x="5004423" y="879593"/>
                  <a:pt x="4998589" y="873029"/>
                  <a:pt x="4998589" y="865007"/>
                </a:cubicBezTo>
                <a:cubicBezTo>
                  <a:pt x="4998589" y="859173"/>
                  <a:pt x="5004423" y="853339"/>
                  <a:pt x="5012445" y="853339"/>
                </a:cubicBezTo>
                <a:close/>
                <a:moveTo>
                  <a:pt x="4940157" y="853339"/>
                </a:moveTo>
                <a:cubicBezTo>
                  <a:pt x="4948179" y="853339"/>
                  <a:pt x="4954013" y="859173"/>
                  <a:pt x="4954013" y="865007"/>
                </a:cubicBezTo>
                <a:cubicBezTo>
                  <a:pt x="4954013" y="873029"/>
                  <a:pt x="4948179" y="879593"/>
                  <a:pt x="4940157" y="879593"/>
                </a:cubicBezTo>
                <a:cubicBezTo>
                  <a:pt x="4934323" y="879593"/>
                  <a:pt x="4927760" y="873029"/>
                  <a:pt x="4927760" y="865007"/>
                </a:cubicBezTo>
                <a:cubicBezTo>
                  <a:pt x="4927760" y="859173"/>
                  <a:pt x="4934323" y="853339"/>
                  <a:pt x="4940157" y="853339"/>
                </a:cubicBezTo>
                <a:close/>
                <a:moveTo>
                  <a:pt x="4865953" y="853339"/>
                </a:moveTo>
                <a:cubicBezTo>
                  <a:pt x="4873975" y="853339"/>
                  <a:pt x="4879809" y="859173"/>
                  <a:pt x="4879809" y="865007"/>
                </a:cubicBezTo>
                <a:cubicBezTo>
                  <a:pt x="4879809" y="873029"/>
                  <a:pt x="4873975" y="879593"/>
                  <a:pt x="4865953" y="879593"/>
                </a:cubicBezTo>
                <a:cubicBezTo>
                  <a:pt x="4858661" y="879593"/>
                  <a:pt x="4853556" y="873029"/>
                  <a:pt x="4853556" y="865007"/>
                </a:cubicBezTo>
                <a:cubicBezTo>
                  <a:pt x="4853556" y="859173"/>
                  <a:pt x="4858661" y="853339"/>
                  <a:pt x="4865953" y="853339"/>
                </a:cubicBezTo>
                <a:close/>
                <a:moveTo>
                  <a:pt x="4797514" y="853339"/>
                </a:moveTo>
                <a:cubicBezTo>
                  <a:pt x="4806076" y="853339"/>
                  <a:pt x="4812303" y="859173"/>
                  <a:pt x="4812303" y="865007"/>
                </a:cubicBezTo>
                <a:cubicBezTo>
                  <a:pt x="4812303" y="873029"/>
                  <a:pt x="4806076" y="879593"/>
                  <a:pt x="4797514" y="879593"/>
                </a:cubicBezTo>
                <a:cubicBezTo>
                  <a:pt x="4789730" y="879593"/>
                  <a:pt x="4782725" y="873029"/>
                  <a:pt x="4782725" y="865007"/>
                </a:cubicBezTo>
                <a:cubicBezTo>
                  <a:pt x="4782725" y="859173"/>
                  <a:pt x="4789730" y="853339"/>
                  <a:pt x="4797514" y="853339"/>
                </a:cubicBezTo>
                <a:close/>
                <a:moveTo>
                  <a:pt x="4726684" y="853339"/>
                </a:moveTo>
                <a:cubicBezTo>
                  <a:pt x="4735246" y="853339"/>
                  <a:pt x="4741472" y="859173"/>
                  <a:pt x="4741472" y="865007"/>
                </a:cubicBezTo>
                <a:cubicBezTo>
                  <a:pt x="4741472" y="873029"/>
                  <a:pt x="4735246" y="879593"/>
                  <a:pt x="4726684" y="879593"/>
                </a:cubicBezTo>
                <a:cubicBezTo>
                  <a:pt x="4718122" y="879593"/>
                  <a:pt x="4711896" y="873029"/>
                  <a:pt x="4711896" y="865007"/>
                </a:cubicBezTo>
                <a:cubicBezTo>
                  <a:pt x="4711896" y="859173"/>
                  <a:pt x="4718122" y="853339"/>
                  <a:pt x="4726684" y="853339"/>
                </a:cubicBezTo>
                <a:close/>
                <a:moveTo>
                  <a:pt x="4655853" y="853339"/>
                </a:moveTo>
                <a:cubicBezTo>
                  <a:pt x="4663637" y="853339"/>
                  <a:pt x="4670642" y="859173"/>
                  <a:pt x="4670642" y="865007"/>
                </a:cubicBezTo>
                <a:cubicBezTo>
                  <a:pt x="4670642" y="873029"/>
                  <a:pt x="4663637" y="879593"/>
                  <a:pt x="4655853" y="879593"/>
                </a:cubicBezTo>
                <a:cubicBezTo>
                  <a:pt x="4647291" y="879593"/>
                  <a:pt x="4641064" y="873029"/>
                  <a:pt x="4641064" y="865007"/>
                </a:cubicBezTo>
                <a:cubicBezTo>
                  <a:pt x="4641064" y="859173"/>
                  <a:pt x="4647291" y="853339"/>
                  <a:pt x="4655853" y="853339"/>
                </a:cubicBezTo>
                <a:close/>
                <a:moveTo>
                  <a:pt x="4584091" y="853339"/>
                </a:moveTo>
                <a:cubicBezTo>
                  <a:pt x="4591384" y="853339"/>
                  <a:pt x="4596488" y="859173"/>
                  <a:pt x="4596488" y="865007"/>
                </a:cubicBezTo>
                <a:cubicBezTo>
                  <a:pt x="4596488" y="873029"/>
                  <a:pt x="4591384" y="879593"/>
                  <a:pt x="4584091" y="879593"/>
                </a:cubicBezTo>
                <a:cubicBezTo>
                  <a:pt x="4576069" y="879593"/>
                  <a:pt x="4570235" y="873029"/>
                  <a:pt x="4570235" y="865007"/>
                </a:cubicBezTo>
                <a:cubicBezTo>
                  <a:pt x="4570235" y="859173"/>
                  <a:pt x="4576069" y="853339"/>
                  <a:pt x="4584091" y="853339"/>
                </a:cubicBezTo>
                <a:close/>
                <a:moveTo>
                  <a:pt x="4513260" y="853339"/>
                </a:moveTo>
                <a:cubicBezTo>
                  <a:pt x="4519094" y="853339"/>
                  <a:pt x="4525657" y="859173"/>
                  <a:pt x="4525657" y="865007"/>
                </a:cubicBezTo>
                <a:cubicBezTo>
                  <a:pt x="4525657" y="873029"/>
                  <a:pt x="4519094" y="879593"/>
                  <a:pt x="4513260" y="879593"/>
                </a:cubicBezTo>
                <a:cubicBezTo>
                  <a:pt x="4505238" y="879593"/>
                  <a:pt x="4499404" y="873029"/>
                  <a:pt x="4499404" y="865007"/>
                </a:cubicBezTo>
                <a:cubicBezTo>
                  <a:pt x="4499404" y="859173"/>
                  <a:pt x="4505238" y="853339"/>
                  <a:pt x="4513260" y="853339"/>
                </a:cubicBezTo>
                <a:close/>
                <a:moveTo>
                  <a:pt x="4439056" y="853339"/>
                </a:moveTo>
                <a:cubicBezTo>
                  <a:pt x="4445619" y="853339"/>
                  <a:pt x="4451453" y="859173"/>
                  <a:pt x="4451453" y="865007"/>
                </a:cubicBezTo>
                <a:cubicBezTo>
                  <a:pt x="4451453" y="873029"/>
                  <a:pt x="4445619" y="879593"/>
                  <a:pt x="4439056" y="879593"/>
                </a:cubicBezTo>
                <a:cubicBezTo>
                  <a:pt x="4431763" y="879593"/>
                  <a:pt x="4425200" y="873029"/>
                  <a:pt x="4425200" y="865007"/>
                </a:cubicBezTo>
                <a:cubicBezTo>
                  <a:pt x="4425200" y="859173"/>
                  <a:pt x="4431763" y="853339"/>
                  <a:pt x="4439056" y="853339"/>
                </a:cubicBezTo>
                <a:close/>
                <a:moveTo>
                  <a:pt x="4366768" y="853339"/>
                </a:moveTo>
                <a:cubicBezTo>
                  <a:pt x="4374790" y="853339"/>
                  <a:pt x="4380624" y="859173"/>
                  <a:pt x="4380624" y="865007"/>
                </a:cubicBezTo>
                <a:cubicBezTo>
                  <a:pt x="4380624" y="873029"/>
                  <a:pt x="4374790" y="879593"/>
                  <a:pt x="4366768" y="879593"/>
                </a:cubicBezTo>
                <a:cubicBezTo>
                  <a:pt x="4360934" y="879593"/>
                  <a:pt x="4354371" y="873029"/>
                  <a:pt x="4354371" y="867195"/>
                </a:cubicBezTo>
                <a:cubicBezTo>
                  <a:pt x="4354371" y="859173"/>
                  <a:pt x="4360934" y="853339"/>
                  <a:pt x="4366768" y="853339"/>
                </a:cubicBezTo>
                <a:close/>
                <a:moveTo>
                  <a:pt x="4295937" y="853339"/>
                </a:moveTo>
                <a:cubicBezTo>
                  <a:pt x="4303959" y="853339"/>
                  <a:pt x="4309793" y="859173"/>
                  <a:pt x="4309793" y="867195"/>
                </a:cubicBezTo>
                <a:cubicBezTo>
                  <a:pt x="4309793" y="873029"/>
                  <a:pt x="4303959" y="879593"/>
                  <a:pt x="4295937" y="879593"/>
                </a:cubicBezTo>
                <a:cubicBezTo>
                  <a:pt x="4290103" y="879593"/>
                  <a:pt x="4283540" y="873029"/>
                  <a:pt x="4283540" y="867195"/>
                </a:cubicBezTo>
                <a:cubicBezTo>
                  <a:pt x="4283540" y="859173"/>
                  <a:pt x="4290103" y="853339"/>
                  <a:pt x="4295937" y="853339"/>
                </a:cubicBezTo>
                <a:close/>
                <a:moveTo>
                  <a:pt x="4225107" y="853339"/>
                </a:moveTo>
                <a:cubicBezTo>
                  <a:pt x="4233129" y="853339"/>
                  <a:pt x="4238963" y="859173"/>
                  <a:pt x="4238963" y="867195"/>
                </a:cubicBezTo>
                <a:cubicBezTo>
                  <a:pt x="4238963" y="873029"/>
                  <a:pt x="4233129" y="879593"/>
                  <a:pt x="4225107" y="879593"/>
                </a:cubicBezTo>
                <a:cubicBezTo>
                  <a:pt x="4217085" y="879593"/>
                  <a:pt x="4212710" y="873029"/>
                  <a:pt x="4212710" y="867195"/>
                </a:cubicBezTo>
                <a:cubicBezTo>
                  <a:pt x="4212710" y="859173"/>
                  <a:pt x="4217085" y="853339"/>
                  <a:pt x="4225107" y="853339"/>
                </a:cubicBezTo>
                <a:close/>
                <a:moveTo>
                  <a:pt x="4153295" y="853339"/>
                </a:moveTo>
                <a:cubicBezTo>
                  <a:pt x="4161078" y="853339"/>
                  <a:pt x="4168083" y="859173"/>
                  <a:pt x="4168083" y="867195"/>
                </a:cubicBezTo>
                <a:cubicBezTo>
                  <a:pt x="4168083" y="873029"/>
                  <a:pt x="4161078" y="879593"/>
                  <a:pt x="4153295" y="879593"/>
                </a:cubicBezTo>
                <a:cubicBezTo>
                  <a:pt x="4144733" y="879593"/>
                  <a:pt x="4138507" y="873029"/>
                  <a:pt x="4138507" y="867195"/>
                </a:cubicBezTo>
                <a:cubicBezTo>
                  <a:pt x="4138507" y="859173"/>
                  <a:pt x="4144733" y="853339"/>
                  <a:pt x="4153295" y="853339"/>
                </a:cubicBezTo>
                <a:close/>
                <a:moveTo>
                  <a:pt x="4082465" y="853339"/>
                </a:moveTo>
                <a:cubicBezTo>
                  <a:pt x="4090249" y="853339"/>
                  <a:pt x="4097254" y="859173"/>
                  <a:pt x="4097254" y="867195"/>
                </a:cubicBezTo>
                <a:cubicBezTo>
                  <a:pt x="4097254" y="873029"/>
                  <a:pt x="4090249" y="879593"/>
                  <a:pt x="4082465" y="879593"/>
                </a:cubicBezTo>
                <a:cubicBezTo>
                  <a:pt x="4073903" y="879593"/>
                  <a:pt x="4067676" y="873029"/>
                  <a:pt x="4067676" y="867195"/>
                </a:cubicBezTo>
                <a:cubicBezTo>
                  <a:pt x="4067676" y="859173"/>
                  <a:pt x="4073903" y="853339"/>
                  <a:pt x="4082465" y="853339"/>
                </a:cubicBezTo>
                <a:close/>
                <a:moveTo>
                  <a:pt x="4011635" y="853339"/>
                </a:moveTo>
                <a:cubicBezTo>
                  <a:pt x="4019418" y="853339"/>
                  <a:pt x="4026423" y="859173"/>
                  <a:pt x="4026423" y="867195"/>
                </a:cubicBezTo>
                <a:cubicBezTo>
                  <a:pt x="4026423" y="873029"/>
                  <a:pt x="4019418" y="879593"/>
                  <a:pt x="4011635" y="879593"/>
                </a:cubicBezTo>
                <a:cubicBezTo>
                  <a:pt x="4003073" y="879593"/>
                  <a:pt x="3996847" y="873029"/>
                  <a:pt x="3996847" y="867195"/>
                </a:cubicBezTo>
                <a:cubicBezTo>
                  <a:pt x="3996847" y="859173"/>
                  <a:pt x="4003073" y="853339"/>
                  <a:pt x="4011635" y="853339"/>
                </a:cubicBezTo>
                <a:close/>
                <a:moveTo>
                  <a:pt x="3939871" y="853339"/>
                </a:moveTo>
                <a:cubicBezTo>
                  <a:pt x="3947893" y="853339"/>
                  <a:pt x="3952268" y="859173"/>
                  <a:pt x="3952268" y="867195"/>
                </a:cubicBezTo>
                <a:cubicBezTo>
                  <a:pt x="3952268" y="873029"/>
                  <a:pt x="3947893" y="879593"/>
                  <a:pt x="3939871" y="879593"/>
                </a:cubicBezTo>
                <a:cubicBezTo>
                  <a:pt x="3932578" y="879593"/>
                  <a:pt x="3926015" y="873029"/>
                  <a:pt x="3926015" y="867195"/>
                </a:cubicBezTo>
                <a:cubicBezTo>
                  <a:pt x="3926015" y="859173"/>
                  <a:pt x="3932578" y="853339"/>
                  <a:pt x="3939871" y="853339"/>
                </a:cubicBezTo>
                <a:close/>
                <a:moveTo>
                  <a:pt x="3869042" y="853339"/>
                </a:moveTo>
                <a:cubicBezTo>
                  <a:pt x="3875605" y="853339"/>
                  <a:pt x="3881439" y="859173"/>
                  <a:pt x="3881439" y="867195"/>
                </a:cubicBezTo>
                <a:cubicBezTo>
                  <a:pt x="3881439" y="873029"/>
                  <a:pt x="3875605" y="879593"/>
                  <a:pt x="3869042" y="879593"/>
                </a:cubicBezTo>
                <a:cubicBezTo>
                  <a:pt x="3861749" y="879593"/>
                  <a:pt x="3855186" y="873029"/>
                  <a:pt x="3855186" y="867195"/>
                </a:cubicBezTo>
                <a:cubicBezTo>
                  <a:pt x="3855186" y="859173"/>
                  <a:pt x="3861749" y="853339"/>
                  <a:pt x="3869042" y="853339"/>
                </a:cubicBezTo>
                <a:close/>
                <a:moveTo>
                  <a:pt x="3796752" y="853339"/>
                </a:moveTo>
                <a:cubicBezTo>
                  <a:pt x="3804774" y="853339"/>
                  <a:pt x="3810608" y="859173"/>
                  <a:pt x="3810608" y="867195"/>
                </a:cubicBezTo>
                <a:cubicBezTo>
                  <a:pt x="3810608" y="873029"/>
                  <a:pt x="3804774" y="879593"/>
                  <a:pt x="3796752" y="879593"/>
                </a:cubicBezTo>
                <a:cubicBezTo>
                  <a:pt x="3790918" y="879593"/>
                  <a:pt x="3784355" y="873029"/>
                  <a:pt x="3784355" y="867195"/>
                </a:cubicBezTo>
                <a:cubicBezTo>
                  <a:pt x="3784355" y="859173"/>
                  <a:pt x="3790918" y="853339"/>
                  <a:pt x="3796752" y="853339"/>
                </a:cubicBezTo>
                <a:close/>
                <a:moveTo>
                  <a:pt x="3725922" y="853339"/>
                </a:moveTo>
                <a:cubicBezTo>
                  <a:pt x="3733944" y="853339"/>
                  <a:pt x="3739778" y="859173"/>
                  <a:pt x="3739778" y="867195"/>
                </a:cubicBezTo>
                <a:cubicBezTo>
                  <a:pt x="3739778" y="873029"/>
                  <a:pt x="3733944" y="879593"/>
                  <a:pt x="3725922" y="879593"/>
                </a:cubicBezTo>
                <a:cubicBezTo>
                  <a:pt x="3719359" y="879593"/>
                  <a:pt x="3713525" y="873029"/>
                  <a:pt x="3713525" y="867195"/>
                </a:cubicBezTo>
                <a:cubicBezTo>
                  <a:pt x="3713525" y="859173"/>
                  <a:pt x="3719359" y="853339"/>
                  <a:pt x="3725922" y="853339"/>
                </a:cubicBezTo>
                <a:close/>
                <a:moveTo>
                  <a:pt x="3655091" y="853339"/>
                </a:moveTo>
                <a:cubicBezTo>
                  <a:pt x="3662384" y="853339"/>
                  <a:pt x="3668947" y="859173"/>
                  <a:pt x="3668947" y="867195"/>
                </a:cubicBezTo>
                <a:cubicBezTo>
                  <a:pt x="3668947" y="873029"/>
                  <a:pt x="3662384" y="879593"/>
                  <a:pt x="3655091" y="879593"/>
                </a:cubicBezTo>
                <a:cubicBezTo>
                  <a:pt x="3647069" y="879593"/>
                  <a:pt x="3642694" y="873029"/>
                  <a:pt x="3642694" y="867195"/>
                </a:cubicBezTo>
                <a:cubicBezTo>
                  <a:pt x="3642694" y="859173"/>
                  <a:pt x="3647069" y="853339"/>
                  <a:pt x="3655091" y="853339"/>
                </a:cubicBezTo>
                <a:close/>
                <a:moveTo>
                  <a:pt x="3583280" y="853339"/>
                </a:moveTo>
                <a:cubicBezTo>
                  <a:pt x="3591064" y="853339"/>
                  <a:pt x="3598069" y="859173"/>
                  <a:pt x="3598069" y="867195"/>
                </a:cubicBezTo>
                <a:cubicBezTo>
                  <a:pt x="3598069" y="873029"/>
                  <a:pt x="3591064" y="879593"/>
                  <a:pt x="3583280" y="879593"/>
                </a:cubicBezTo>
                <a:cubicBezTo>
                  <a:pt x="3574718" y="879593"/>
                  <a:pt x="3568491" y="873029"/>
                  <a:pt x="3568491" y="867195"/>
                </a:cubicBezTo>
                <a:cubicBezTo>
                  <a:pt x="3568491" y="859173"/>
                  <a:pt x="3574718" y="853339"/>
                  <a:pt x="3583280" y="853339"/>
                </a:cubicBezTo>
                <a:close/>
                <a:moveTo>
                  <a:pt x="3512449" y="853339"/>
                </a:moveTo>
                <a:cubicBezTo>
                  <a:pt x="3520232" y="853339"/>
                  <a:pt x="3527237" y="859173"/>
                  <a:pt x="3527237" y="867195"/>
                </a:cubicBezTo>
                <a:cubicBezTo>
                  <a:pt x="3527237" y="873029"/>
                  <a:pt x="3520232" y="879593"/>
                  <a:pt x="3512449" y="879593"/>
                </a:cubicBezTo>
                <a:cubicBezTo>
                  <a:pt x="3503887" y="879593"/>
                  <a:pt x="3497661" y="873029"/>
                  <a:pt x="3497661" y="867195"/>
                </a:cubicBezTo>
                <a:cubicBezTo>
                  <a:pt x="3497661" y="859173"/>
                  <a:pt x="3503887" y="853339"/>
                  <a:pt x="3512449" y="853339"/>
                </a:cubicBezTo>
                <a:close/>
                <a:moveTo>
                  <a:pt x="3441619" y="853339"/>
                </a:moveTo>
                <a:cubicBezTo>
                  <a:pt x="3450181" y="853339"/>
                  <a:pt x="3456408" y="859173"/>
                  <a:pt x="3456408" y="867195"/>
                </a:cubicBezTo>
                <a:cubicBezTo>
                  <a:pt x="3456408" y="873029"/>
                  <a:pt x="3450181" y="879593"/>
                  <a:pt x="3441619" y="879593"/>
                </a:cubicBezTo>
                <a:cubicBezTo>
                  <a:pt x="3433835" y="879593"/>
                  <a:pt x="3426830" y="873029"/>
                  <a:pt x="3426830" y="867195"/>
                </a:cubicBezTo>
                <a:cubicBezTo>
                  <a:pt x="3426830" y="859173"/>
                  <a:pt x="3433835" y="853339"/>
                  <a:pt x="3441619" y="853339"/>
                </a:cubicBezTo>
                <a:close/>
                <a:moveTo>
                  <a:pt x="3369857" y="853339"/>
                </a:moveTo>
                <a:cubicBezTo>
                  <a:pt x="3377879" y="853339"/>
                  <a:pt x="3382254" y="859173"/>
                  <a:pt x="3382254" y="867195"/>
                </a:cubicBezTo>
                <a:cubicBezTo>
                  <a:pt x="3382254" y="873029"/>
                  <a:pt x="3377879" y="879593"/>
                  <a:pt x="3369857" y="879593"/>
                </a:cubicBezTo>
                <a:cubicBezTo>
                  <a:pt x="3362564" y="879593"/>
                  <a:pt x="3356001" y="873029"/>
                  <a:pt x="3356001" y="867195"/>
                </a:cubicBezTo>
                <a:cubicBezTo>
                  <a:pt x="3356001" y="859173"/>
                  <a:pt x="3362564" y="853339"/>
                  <a:pt x="3369857" y="853339"/>
                </a:cubicBezTo>
                <a:close/>
                <a:moveTo>
                  <a:pt x="1013589" y="853339"/>
                </a:moveTo>
                <a:cubicBezTo>
                  <a:pt x="1021181" y="853339"/>
                  <a:pt x="1028011" y="859566"/>
                  <a:pt x="1028011" y="868127"/>
                </a:cubicBezTo>
                <a:cubicBezTo>
                  <a:pt x="1028011" y="875911"/>
                  <a:pt x="1021181" y="882916"/>
                  <a:pt x="1013589" y="882916"/>
                </a:cubicBezTo>
                <a:cubicBezTo>
                  <a:pt x="1005243" y="882916"/>
                  <a:pt x="998413" y="875911"/>
                  <a:pt x="998413" y="868127"/>
                </a:cubicBezTo>
                <a:cubicBezTo>
                  <a:pt x="998413" y="859566"/>
                  <a:pt x="1005243" y="853339"/>
                  <a:pt x="1013589" y="853339"/>
                </a:cubicBezTo>
                <a:close/>
                <a:moveTo>
                  <a:pt x="368059" y="785881"/>
                </a:moveTo>
                <a:cubicBezTo>
                  <a:pt x="376081" y="785881"/>
                  <a:pt x="380456" y="790256"/>
                  <a:pt x="380456" y="797549"/>
                </a:cubicBezTo>
                <a:cubicBezTo>
                  <a:pt x="380456" y="805571"/>
                  <a:pt x="376081" y="812135"/>
                  <a:pt x="368059" y="812135"/>
                </a:cubicBezTo>
                <a:cubicBezTo>
                  <a:pt x="360766" y="812135"/>
                  <a:pt x="354203" y="805571"/>
                  <a:pt x="354203" y="797549"/>
                </a:cubicBezTo>
                <a:cubicBezTo>
                  <a:pt x="354203" y="790256"/>
                  <a:pt x="360766" y="785881"/>
                  <a:pt x="368059" y="785881"/>
                </a:cubicBezTo>
                <a:close/>
                <a:moveTo>
                  <a:pt x="297226" y="785881"/>
                </a:moveTo>
                <a:cubicBezTo>
                  <a:pt x="303791" y="785881"/>
                  <a:pt x="309624" y="790256"/>
                  <a:pt x="309624" y="797549"/>
                </a:cubicBezTo>
                <a:cubicBezTo>
                  <a:pt x="309624" y="805571"/>
                  <a:pt x="303791" y="812135"/>
                  <a:pt x="297226" y="812135"/>
                </a:cubicBezTo>
                <a:cubicBezTo>
                  <a:pt x="289933" y="812135"/>
                  <a:pt x="283371" y="805571"/>
                  <a:pt x="283371" y="797549"/>
                </a:cubicBezTo>
                <a:cubicBezTo>
                  <a:pt x="283371" y="790256"/>
                  <a:pt x="289933" y="785881"/>
                  <a:pt x="297226" y="785881"/>
                </a:cubicBezTo>
                <a:close/>
                <a:moveTo>
                  <a:pt x="226398" y="785881"/>
                </a:moveTo>
                <a:cubicBezTo>
                  <a:pt x="232233" y="785881"/>
                  <a:pt x="238797" y="790256"/>
                  <a:pt x="238797" y="797549"/>
                </a:cubicBezTo>
                <a:cubicBezTo>
                  <a:pt x="238797" y="805571"/>
                  <a:pt x="232233" y="812135"/>
                  <a:pt x="226398" y="812135"/>
                </a:cubicBezTo>
                <a:cubicBezTo>
                  <a:pt x="218375" y="812135"/>
                  <a:pt x="212542" y="805571"/>
                  <a:pt x="212542" y="797549"/>
                </a:cubicBezTo>
                <a:cubicBezTo>
                  <a:pt x="212542" y="790256"/>
                  <a:pt x="218375" y="785881"/>
                  <a:pt x="226398" y="785881"/>
                </a:cubicBezTo>
                <a:close/>
                <a:moveTo>
                  <a:pt x="154101" y="785881"/>
                </a:moveTo>
                <a:cubicBezTo>
                  <a:pt x="161394" y="785881"/>
                  <a:pt x="167957" y="790256"/>
                  <a:pt x="167957" y="797549"/>
                </a:cubicBezTo>
                <a:cubicBezTo>
                  <a:pt x="167957" y="805571"/>
                  <a:pt x="161394" y="812135"/>
                  <a:pt x="154101" y="812135"/>
                </a:cubicBezTo>
                <a:cubicBezTo>
                  <a:pt x="147538" y="812135"/>
                  <a:pt x="141704" y="805571"/>
                  <a:pt x="141704" y="797549"/>
                </a:cubicBezTo>
                <a:cubicBezTo>
                  <a:pt x="141704" y="790256"/>
                  <a:pt x="147538" y="785881"/>
                  <a:pt x="154101" y="785881"/>
                </a:cubicBezTo>
                <a:close/>
                <a:moveTo>
                  <a:pt x="83272" y="785881"/>
                </a:moveTo>
                <a:cubicBezTo>
                  <a:pt x="90564" y="785881"/>
                  <a:pt x="97128" y="790256"/>
                  <a:pt x="97128" y="797549"/>
                </a:cubicBezTo>
                <a:cubicBezTo>
                  <a:pt x="97128" y="805571"/>
                  <a:pt x="90564" y="812135"/>
                  <a:pt x="83272" y="812135"/>
                </a:cubicBezTo>
                <a:cubicBezTo>
                  <a:pt x="76708" y="812135"/>
                  <a:pt x="70874" y="805571"/>
                  <a:pt x="70874" y="797549"/>
                </a:cubicBezTo>
                <a:cubicBezTo>
                  <a:pt x="70874" y="790256"/>
                  <a:pt x="76708" y="785881"/>
                  <a:pt x="83272" y="785881"/>
                </a:cubicBezTo>
                <a:close/>
                <a:moveTo>
                  <a:pt x="12036" y="785881"/>
                </a:moveTo>
                <a:cubicBezTo>
                  <a:pt x="20281" y="785881"/>
                  <a:pt x="26277" y="790256"/>
                  <a:pt x="26277" y="797549"/>
                </a:cubicBezTo>
                <a:cubicBezTo>
                  <a:pt x="26277" y="805571"/>
                  <a:pt x="20281" y="812135"/>
                  <a:pt x="12036" y="812135"/>
                </a:cubicBezTo>
                <a:cubicBezTo>
                  <a:pt x="4541" y="812135"/>
                  <a:pt x="44" y="805571"/>
                  <a:pt x="44" y="797549"/>
                </a:cubicBezTo>
                <a:cubicBezTo>
                  <a:pt x="44" y="790256"/>
                  <a:pt x="4541" y="785881"/>
                  <a:pt x="12036" y="785881"/>
                </a:cubicBezTo>
                <a:close/>
                <a:moveTo>
                  <a:pt x="4726684" y="782507"/>
                </a:moveTo>
                <a:cubicBezTo>
                  <a:pt x="4735246" y="782507"/>
                  <a:pt x="4741472" y="789070"/>
                  <a:pt x="4741472" y="794904"/>
                </a:cubicBezTo>
                <a:cubicBezTo>
                  <a:pt x="4741472" y="802926"/>
                  <a:pt x="4735246" y="808761"/>
                  <a:pt x="4726684" y="808761"/>
                </a:cubicBezTo>
                <a:cubicBezTo>
                  <a:pt x="4718122" y="808761"/>
                  <a:pt x="4711896" y="802926"/>
                  <a:pt x="4711896" y="794904"/>
                </a:cubicBezTo>
                <a:cubicBezTo>
                  <a:pt x="4711896" y="789070"/>
                  <a:pt x="4718122" y="782507"/>
                  <a:pt x="4726684" y="782507"/>
                </a:cubicBezTo>
                <a:close/>
                <a:moveTo>
                  <a:pt x="4655853" y="782507"/>
                </a:moveTo>
                <a:cubicBezTo>
                  <a:pt x="4663637" y="782507"/>
                  <a:pt x="4670642" y="789070"/>
                  <a:pt x="4670642" y="794904"/>
                </a:cubicBezTo>
                <a:cubicBezTo>
                  <a:pt x="4670642" y="802926"/>
                  <a:pt x="4663637" y="808761"/>
                  <a:pt x="4655853" y="808761"/>
                </a:cubicBezTo>
                <a:cubicBezTo>
                  <a:pt x="4647291" y="808761"/>
                  <a:pt x="4641064" y="802926"/>
                  <a:pt x="4641064" y="794904"/>
                </a:cubicBezTo>
                <a:cubicBezTo>
                  <a:pt x="4641064" y="789070"/>
                  <a:pt x="4647291" y="782507"/>
                  <a:pt x="4655853" y="782507"/>
                </a:cubicBezTo>
                <a:close/>
                <a:moveTo>
                  <a:pt x="4584091" y="782507"/>
                </a:moveTo>
                <a:cubicBezTo>
                  <a:pt x="4591384" y="782507"/>
                  <a:pt x="4596488" y="789070"/>
                  <a:pt x="4596488" y="794904"/>
                </a:cubicBezTo>
                <a:cubicBezTo>
                  <a:pt x="4596488" y="802926"/>
                  <a:pt x="4591384" y="808761"/>
                  <a:pt x="4584091" y="808761"/>
                </a:cubicBezTo>
                <a:cubicBezTo>
                  <a:pt x="4576069" y="808761"/>
                  <a:pt x="4570235" y="802926"/>
                  <a:pt x="4570235" y="794904"/>
                </a:cubicBezTo>
                <a:cubicBezTo>
                  <a:pt x="4570235" y="789070"/>
                  <a:pt x="4576069" y="782507"/>
                  <a:pt x="4584091" y="782507"/>
                </a:cubicBezTo>
                <a:close/>
                <a:moveTo>
                  <a:pt x="4513260" y="782507"/>
                </a:moveTo>
                <a:cubicBezTo>
                  <a:pt x="4519094" y="782507"/>
                  <a:pt x="4525657" y="789070"/>
                  <a:pt x="4525657" y="794904"/>
                </a:cubicBezTo>
                <a:cubicBezTo>
                  <a:pt x="4525657" y="802926"/>
                  <a:pt x="4519094" y="808761"/>
                  <a:pt x="4513260" y="808761"/>
                </a:cubicBezTo>
                <a:cubicBezTo>
                  <a:pt x="4505238" y="808761"/>
                  <a:pt x="4499404" y="802926"/>
                  <a:pt x="4499404" y="794904"/>
                </a:cubicBezTo>
                <a:cubicBezTo>
                  <a:pt x="4499404" y="789070"/>
                  <a:pt x="4505238" y="782507"/>
                  <a:pt x="4513260" y="782507"/>
                </a:cubicBezTo>
                <a:close/>
                <a:moveTo>
                  <a:pt x="4439056" y="782507"/>
                </a:moveTo>
                <a:cubicBezTo>
                  <a:pt x="4445619" y="782507"/>
                  <a:pt x="4451453" y="789070"/>
                  <a:pt x="4451453" y="794904"/>
                </a:cubicBezTo>
                <a:cubicBezTo>
                  <a:pt x="4451453" y="802926"/>
                  <a:pt x="4445619" y="808761"/>
                  <a:pt x="4439056" y="808761"/>
                </a:cubicBezTo>
                <a:cubicBezTo>
                  <a:pt x="4431763" y="808761"/>
                  <a:pt x="4425200" y="802926"/>
                  <a:pt x="4425200" y="794904"/>
                </a:cubicBezTo>
                <a:cubicBezTo>
                  <a:pt x="4425200" y="789070"/>
                  <a:pt x="4431763" y="782507"/>
                  <a:pt x="4439056" y="782507"/>
                </a:cubicBezTo>
                <a:close/>
                <a:moveTo>
                  <a:pt x="4366768" y="782507"/>
                </a:moveTo>
                <a:cubicBezTo>
                  <a:pt x="4374790" y="782507"/>
                  <a:pt x="4380624" y="789070"/>
                  <a:pt x="4380624" y="794904"/>
                </a:cubicBezTo>
                <a:cubicBezTo>
                  <a:pt x="4380624" y="802926"/>
                  <a:pt x="4374790" y="808761"/>
                  <a:pt x="4366768" y="808761"/>
                </a:cubicBezTo>
                <a:cubicBezTo>
                  <a:pt x="4360934" y="808761"/>
                  <a:pt x="4354371" y="802926"/>
                  <a:pt x="4354371" y="794904"/>
                </a:cubicBezTo>
                <a:cubicBezTo>
                  <a:pt x="4354371" y="789070"/>
                  <a:pt x="4360934" y="782507"/>
                  <a:pt x="4366768" y="782507"/>
                </a:cubicBezTo>
                <a:close/>
                <a:moveTo>
                  <a:pt x="4295937" y="782507"/>
                </a:moveTo>
                <a:cubicBezTo>
                  <a:pt x="4303959" y="782507"/>
                  <a:pt x="4309793" y="789070"/>
                  <a:pt x="4309793" y="794904"/>
                </a:cubicBezTo>
                <a:cubicBezTo>
                  <a:pt x="4309793" y="802926"/>
                  <a:pt x="4303959" y="808761"/>
                  <a:pt x="4295937" y="808761"/>
                </a:cubicBezTo>
                <a:cubicBezTo>
                  <a:pt x="4290103" y="808761"/>
                  <a:pt x="4283540" y="802926"/>
                  <a:pt x="4283540" y="794904"/>
                </a:cubicBezTo>
                <a:cubicBezTo>
                  <a:pt x="4283540" y="789070"/>
                  <a:pt x="4290103" y="782507"/>
                  <a:pt x="4295937" y="782507"/>
                </a:cubicBezTo>
                <a:close/>
                <a:moveTo>
                  <a:pt x="4225107" y="782507"/>
                </a:moveTo>
                <a:cubicBezTo>
                  <a:pt x="4233129" y="782507"/>
                  <a:pt x="4238963" y="789070"/>
                  <a:pt x="4238963" y="794904"/>
                </a:cubicBezTo>
                <a:cubicBezTo>
                  <a:pt x="4238963" y="802926"/>
                  <a:pt x="4233129" y="808761"/>
                  <a:pt x="4225107" y="808761"/>
                </a:cubicBezTo>
                <a:cubicBezTo>
                  <a:pt x="4217085" y="808761"/>
                  <a:pt x="4212710" y="802926"/>
                  <a:pt x="4212710" y="794904"/>
                </a:cubicBezTo>
                <a:cubicBezTo>
                  <a:pt x="4212710" y="789070"/>
                  <a:pt x="4217085" y="782507"/>
                  <a:pt x="4225107" y="782507"/>
                </a:cubicBezTo>
                <a:close/>
                <a:moveTo>
                  <a:pt x="4153295" y="782507"/>
                </a:moveTo>
                <a:cubicBezTo>
                  <a:pt x="4161078" y="782507"/>
                  <a:pt x="4168083" y="789070"/>
                  <a:pt x="4168083" y="794904"/>
                </a:cubicBezTo>
                <a:cubicBezTo>
                  <a:pt x="4168083" y="802926"/>
                  <a:pt x="4161078" y="808761"/>
                  <a:pt x="4153295" y="808761"/>
                </a:cubicBezTo>
                <a:cubicBezTo>
                  <a:pt x="4144733" y="808761"/>
                  <a:pt x="4138507" y="802926"/>
                  <a:pt x="4138507" y="794904"/>
                </a:cubicBezTo>
                <a:cubicBezTo>
                  <a:pt x="4138507" y="789070"/>
                  <a:pt x="4144733" y="782507"/>
                  <a:pt x="4153295" y="782507"/>
                </a:cubicBezTo>
                <a:close/>
                <a:moveTo>
                  <a:pt x="4082465" y="782507"/>
                </a:moveTo>
                <a:cubicBezTo>
                  <a:pt x="4090249" y="782507"/>
                  <a:pt x="4097254" y="789070"/>
                  <a:pt x="4097254" y="794904"/>
                </a:cubicBezTo>
                <a:cubicBezTo>
                  <a:pt x="4097254" y="802926"/>
                  <a:pt x="4090249" y="808761"/>
                  <a:pt x="4082465" y="808761"/>
                </a:cubicBezTo>
                <a:cubicBezTo>
                  <a:pt x="4073903" y="808761"/>
                  <a:pt x="4067676" y="802926"/>
                  <a:pt x="4067676" y="794904"/>
                </a:cubicBezTo>
                <a:cubicBezTo>
                  <a:pt x="4067676" y="789070"/>
                  <a:pt x="4073903" y="782507"/>
                  <a:pt x="4082465" y="782507"/>
                </a:cubicBezTo>
                <a:close/>
                <a:moveTo>
                  <a:pt x="4010703" y="782507"/>
                </a:moveTo>
                <a:cubicBezTo>
                  <a:pt x="4017996" y="782507"/>
                  <a:pt x="4023100" y="789070"/>
                  <a:pt x="4023100" y="794904"/>
                </a:cubicBezTo>
                <a:cubicBezTo>
                  <a:pt x="4023100" y="802926"/>
                  <a:pt x="4017996" y="808761"/>
                  <a:pt x="4010703" y="808761"/>
                </a:cubicBezTo>
                <a:cubicBezTo>
                  <a:pt x="4002681" y="808761"/>
                  <a:pt x="3996847" y="802926"/>
                  <a:pt x="3996847" y="794904"/>
                </a:cubicBezTo>
                <a:cubicBezTo>
                  <a:pt x="3996847" y="789070"/>
                  <a:pt x="4002681" y="782507"/>
                  <a:pt x="4010703" y="782507"/>
                </a:cubicBezTo>
                <a:close/>
                <a:moveTo>
                  <a:pt x="3939871" y="782507"/>
                </a:moveTo>
                <a:cubicBezTo>
                  <a:pt x="3946434" y="782507"/>
                  <a:pt x="3952268" y="789070"/>
                  <a:pt x="3952268" y="794904"/>
                </a:cubicBezTo>
                <a:cubicBezTo>
                  <a:pt x="3952268" y="802926"/>
                  <a:pt x="3946434" y="808761"/>
                  <a:pt x="3939871" y="808761"/>
                </a:cubicBezTo>
                <a:cubicBezTo>
                  <a:pt x="3932578" y="808761"/>
                  <a:pt x="3926015" y="802926"/>
                  <a:pt x="3926015" y="794904"/>
                </a:cubicBezTo>
                <a:cubicBezTo>
                  <a:pt x="3926015" y="789070"/>
                  <a:pt x="3932578" y="782507"/>
                  <a:pt x="3939871" y="782507"/>
                </a:cubicBezTo>
                <a:close/>
                <a:moveTo>
                  <a:pt x="3869042" y="782507"/>
                </a:moveTo>
                <a:cubicBezTo>
                  <a:pt x="3875605" y="782507"/>
                  <a:pt x="3881439" y="789070"/>
                  <a:pt x="3881439" y="794904"/>
                </a:cubicBezTo>
                <a:cubicBezTo>
                  <a:pt x="3881439" y="802926"/>
                  <a:pt x="3875605" y="808761"/>
                  <a:pt x="3869042" y="808761"/>
                </a:cubicBezTo>
                <a:cubicBezTo>
                  <a:pt x="3861749" y="808761"/>
                  <a:pt x="3855186" y="802926"/>
                  <a:pt x="3855186" y="794904"/>
                </a:cubicBezTo>
                <a:cubicBezTo>
                  <a:pt x="3855186" y="789070"/>
                  <a:pt x="3861749" y="782507"/>
                  <a:pt x="3869042" y="782507"/>
                </a:cubicBezTo>
                <a:close/>
                <a:moveTo>
                  <a:pt x="3796752" y="782507"/>
                </a:moveTo>
                <a:cubicBezTo>
                  <a:pt x="3804774" y="782507"/>
                  <a:pt x="3810608" y="789070"/>
                  <a:pt x="3810608" y="796363"/>
                </a:cubicBezTo>
                <a:cubicBezTo>
                  <a:pt x="3810608" y="802926"/>
                  <a:pt x="3804774" y="808761"/>
                  <a:pt x="3796752" y="808761"/>
                </a:cubicBezTo>
                <a:cubicBezTo>
                  <a:pt x="3790918" y="808761"/>
                  <a:pt x="3784355" y="802926"/>
                  <a:pt x="3784355" y="796363"/>
                </a:cubicBezTo>
                <a:cubicBezTo>
                  <a:pt x="3784355" y="789070"/>
                  <a:pt x="3790918" y="782507"/>
                  <a:pt x="3796752" y="782507"/>
                </a:cubicBezTo>
                <a:close/>
                <a:moveTo>
                  <a:pt x="3725922" y="782507"/>
                </a:moveTo>
                <a:cubicBezTo>
                  <a:pt x="3733944" y="782507"/>
                  <a:pt x="3739778" y="789070"/>
                  <a:pt x="3739778" y="796363"/>
                </a:cubicBezTo>
                <a:cubicBezTo>
                  <a:pt x="3739778" y="802926"/>
                  <a:pt x="3733944" y="808761"/>
                  <a:pt x="3725922" y="808761"/>
                </a:cubicBezTo>
                <a:cubicBezTo>
                  <a:pt x="3719359" y="808761"/>
                  <a:pt x="3713525" y="802926"/>
                  <a:pt x="3713525" y="796363"/>
                </a:cubicBezTo>
                <a:cubicBezTo>
                  <a:pt x="3713525" y="789070"/>
                  <a:pt x="3719359" y="782507"/>
                  <a:pt x="3725922" y="782507"/>
                </a:cubicBezTo>
                <a:close/>
                <a:moveTo>
                  <a:pt x="3655091" y="782507"/>
                </a:moveTo>
                <a:cubicBezTo>
                  <a:pt x="3662384" y="782507"/>
                  <a:pt x="3668947" y="789070"/>
                  <a:pt x="3668947" y="796363"/>
                </a:cubicBezTo>
                <a:cubicBezTo>
                  <a:pt x="3668947" y="802926"/>
                  <a:pt x="3662384" y="808761"/>
                  <a:pt x="3655091" y="808761"/>
                </a:cubicBezTo>
                <a:cubicBezTo>
                  <a:pt x="3647069" y="808761"/>
                  <a:pt x="3642694" y="802926"/>
                  <a:pt x="3642694" y="796363"/>
                </a:cubicBezTo>
                <a:cubicBezTo>
                  <a:pt x="3642694" y="789070"/>
                  <a:pt x="3647069" y="782507"/>
                  <a:pt x="3655091" y="782507"/>
                </a:cubicBezTo>
                <a:close/>
                <a:moveTo>
                  <a:pt x="3583280" y="782507"/>
                </a:moveTo>
                <a:cubicBezTo>
                  <a:pt x="3591064" y="782507"/>
                  <a:pt x="3598069" y="789070"/>
                  <a:pt x="3598069" y="796363"/>
                </a:cubicBezTo>
                <a:cubicBezTo>
                  <a:pt x="3598069" y="802926"/>
                  <a:pt x="3591064" y="808761"/>
                  <a:pt x="3583280" y="808761"/>
                </a:cubicBezTo>
                <a:cubicBezTo>
                  <a:pt x="3574718" y="808761"/>
                  <a:pt x="3568491" y="802926"/>
                  <a:pt x="3568491" y="796363"/>
                </a:cubicBezTo>
                <a:cubicBezTo>
                  <a:pt x="3568491" y="789070"/>
                  <a:pt x="3574718" y="782507"/>
                  <a:pt x="3583280" y="782507"/>
                </a:cubicBezTo>
                <a:close/>
                <a:moveTo>
                  <a:pt x="3512449" y="782507"/>
                </a:moveTo>
                <a:cubicBezTo>
                  <a:pt x="3520232" y="782507"/>
                  <a:pt x="3527237" y="789070"/>
                  <a:pt x="3527237" y="796363"/>
                </a:cubicBezTo>
                <a:cubicBezTo>
                  <a:pt x="3527237" y="802926"/>
                  <a:pt x="3520232" y="808761"/>
                  <a:pt x="3512449" y="808761"/>
                </a:cubicBezTo>
                <a:cubicBezTo>
                  <a:pt x="3503887" y="808761"/>
                  <a:pt x="3497661" y="802926"/>
                  <a:pt x="3497661" y="796363"/>
                </a:cubicBezTo>
                <a:cubicBezTo>
                  <a:pt x="3497661" y="789070"/>
                  <a:pt x="3503887" y="782507"/>
                  <a:pt x="3512449" y="782507"/>
                </a:cubicBezTo>
                <a:close/>
                <a:moveTo>
                  <a:pt x="3441619" y="782507"/>
                </a:moveTo>
                <a:cubicBezTo>
                  <a:pt x="3450181" y="782507"/>
                  <a:pt x="3456408" y="789070"/>
                  <a:pt x="3456408" y="796363"/>
                </a:cubicBezTo>
                <a:cubicBezTo>
                  <a:pt x="3456408" y="802926"/>
                  <a:pt x="3450181" y="808761"/>
                  <a:pt x="3441619" y="808761"/>
                </a:cubicBezTo>
                <a:cubicBezTo>
                  <a:pt x="3433835" y="808761"/>
                  <a:pt x="3426830" y="802926"/>
                  <a:pt x="3426830" y="796363"/>
                </a:cubicBezTo>
                <a:cubicBezTo>
                  <a:pt x="3426830" y="789070"/>
                  <a:pt x="3433835" y="782507"/>
                  <a:pt x="3441619" y="782507"/>
                </a:cubicBezTo>
                <a:close/>
                <a:moveTo>
                  <a:pt x="3369857" y="782507"/>
                </a:moveTo>
                <a:cubicBezTo>
                  <a:pt x="3377879" y="782507"/>
                  <a:pt x="3382254" y="789070"/>
                  <a:pt x="3382254" y="796363"/>
                </a:cubicBezTo>
                <a:cubicBezTo>
                  <a:pt x="3382254" y="802926"/>
                  <a:pt x="3377879" y="808761"/>
                  <a:pt x="3369857" y="808761"/>
                </a:cubicBezTo>
                <a:cubicBezTo>
                  <a:pt x="3362564" y="808761"/>
                  <a:pt x="3356001" y="802926"/>
                  <a:pt x="3356001" y="796363"/>
                </a:cubicBezTo>
                <a:cubicBezTo>
                  <a:pt x="3356001" y="789070"/>
                  <a:pt x="3362564" y="782507"/>
                  <a:pt x="3369857" y="782507"/>
                </a:cubicBezTo>
                <a:close/>
                <a:moveTo>
                  <a:pt x="3299083" y="782507"/>
                </a:moveTo>
                <a:cubicBezTo>
                  <a:pt x="3305645" y="782507"/>
                  <a:pt x="3311480" y="789070"/>
                  <a:pt x="3311480" y="796363"/>
                </a:cubicBezTo>
                <a:cubicBezTo>
                  <a:pt x="3311480" y="802926"/>
                  <a:pt x="3305645" y="808761"/>
                  <a:pt x="3299083" y="808761"/>
                </a:cubicBezTo>
                <a:cubicBezTo>
                  <a:pt x="3291789" y="808761"/>
                  <a:pt x="3285229" y="802926"/>
                  <a:pt x="3285229" y="796363"/>
                </a:cubicBezTo>
                <a:cubicBezTo>
                  <a:pt x="3285229" y="789070"/>
                  <a:pt x="3291789" y="782507"/>
                  <a:pt x="3299083" y="782507"/>
                </a:cubicBezTo>
                <a:close/>
                <a:moveTo>
                  <a:pt x="3228250" y="782507"/>
                </a:moveTo>
                <a:cubicBezTo>
                  <a:pt x="3234814" y="782507"/>
                  <a:pt x="3240649" y="789070"/>
                  <a:pt x="3240649" y="796363"/>
                </a:cubicBezTo>
                <a:cubicBezTo>
                  <a:pt x="3240649" y="802926"/>
                  <a:pt x="3234814" y="808761"/>
                  <a:pt x="3228250" y="808761"/>
                </a:cubicBezTo>
                <a:cubicBezTo>
                  <a:pt x="3220230" y="808761"/>
                  <a:pt x="3214395" y="802926"/>
                  <a:pt x="3214395" y="796363"/>
                </a:cubicBezTo>
                <a:cubicBezTo>
                  <a:pt x="3214395" y="789070"/>
                  <a:pt x="3220230" y="782507"/>
                  <a:pt x="3228250" y="782507"/>
                </a:cubicBezTo>
                <a:close/>
                <a:moveTo>
                  <a:pt x="3152591" y="782507"/>
                </a:moveTo>
                <a:cubicBezTo>
                  <a:pt x="3159884" y="782507"/>
                  <a:pt x="3166447" y="789070"/>
                  <a:pt x="3166447" y="796363"/>
                </a:cubicBezTo>
                <a:cubicBezTo>
                  <a:pt x="3166447" y="802926"/>
                  <a:pt x="3159884" y="808761"/>
                  <a:pt x="3152591" y="808761"/>
                </a:cubicBezTo>
                <a:cubicBezTo>
                  <a:pt x="3146027" y="808761"/>
                  <a:pt x="3140193" y="802926"/>
                  <a:pt x="3140193" y="796363"/>
                </a:cubicBezTo>
                <a:cubicBezTo>
                  <a:pt x="3140193" y="789070"/>
                  <a:pt x="3146027" y="782507"/>
                  <a:pt x="3152591" y="782507"/>
                </a:cubicBezTo>
                <a:close/>
                <a:moveTo>
                  <a:pt x="1226672" y="782507"/>
                </a:moveTo>
                <a:cubicBezTo>
                  <a:pt x="1233964" y="782507"/>
                  <a:pt x="1240529" y="789337"/>
                  <a:pt x="1240529" y="796926"/>
                </a:cubicBezTo>
                <a:cubicBezTo>
                  <a:pt x="1240529" y="805275"/>
                  <a:pt x="1233964" y="812105"/>
                  <a:pt x="1226672" y="812105"/>
                </a:cubicBezTo>
                <a:cubicBezTo>
                  <a:pt x="1218658" y="812105"/>
                  <a:pt x="1214283" y="805275"/>
                  <a:pt x="1214283" y="796926"/>
                </a:cubicBezTo>
                <a:cubicBezTo>
                  <a:pt x="1214283" y="789337"/>
                  <a:pt x="1218658" y="782507"/>
                  <a:pt x="1226672" y="782507"/>
                </a:cubicBezTo>
                <a:close/>
                <a:moveTo>
                  <a:pt x="1154869" y="782507"/>
                </a:moveTo>
                <a:cubicBezTo>
                  <a:pt x="1162652" y="782507"/>
                  <a:pt x="1169658" y="789337"/>
                  <a:pt x="1169658" y="796926"/>
                </a:cubicBezTo>
                <a:cubicBezTo>
                  <a:pt x="1169658" y="805275"/>
                  <a:pt x="1162652" y="812105"/>
                  <a:pt x="1154869" y="812105"/>
                </a:cubicBezTo>
                <a:cubicBezTo>
                  <a:pt x="1146307" y="812105"/>
                  <a:pt x="1140080" y="805275"/>
                  <a:pt x="1140080" y="796926"/>
                </a:cubicBezTo>
                <a:cubicBezTo>
                  <a:pt x="1140080" y="789337"/>
                  <a:pt x="1146307" y="782507"/>
                  <a:pt x="1154869" y="782507"/>
                </a:cubicBezTo>
                <a:close/>
                <a:moveTo>
                  <a:pt x="1084040" y="782507"/>
                </a:moveTo>
                <a:cubicBezTo>
                  <a:pt x="1091822" y="782507"/>
                  <a:pt x="1098826" y="789337"/>
                  <a:pt x="1098826" y="796926"/>
                </a:cubicBezTo>
                <a:cubicBezTo>
                  <a:pt x="1098826" y="805275"/>
                  <a:pt x="1091822" y="812105"/>
                  <a:pt x="1084040" y="812105"/>
                </a:cubicBezTo>
                <a:cubicBezTo>
                  <a:pt x="1075478" y="812105"/>
                  <a:pt x="1069250" y="805275"/>
                  <a:pt x="1069250" y="796926"/>
                </a:cubicBezTo>
                <a:cubicBezTo>
                  <a:pt x="1069250" y="789337"/>
                  <a:pt x="1075478" y="782507"/>
                  <a:pt x="1084040" y="782507"/>
                </a:cubicBezTo>
                <a:close/>
                <a:moveTo>
                  <a:pt x="1013594" y="782507"/>
                </a:moveTo>
                <a:cubicBezTo>
                  <a:pt x="1021186" y="782507"/>
                  <a:pt x="1028015" y="789337"/>
                  <a:pt x="1028015" y="796926"/>
                </a:cubicBezTo>
                <a:cubicBezTo>
                  <a:pt x="1028015" y="805275"/>
                  <a:pt x="1021186" y="812105"/>
                  <a:pt x="1013594" y="812105"/>
                </a:cubicBezTo>
                <a:cubicBezTo>
                  <a:pt x="1005249" y="812105"/>
                  <a:pt x="998417" y="805275"/>
                  <a:pt x="998417" y="796926"/>
                </a:cubicBezTo>
                <a:cubicBezTo>
                  <a:pt x="998417" y="789337"/>
                  <a:pt x="1005249" y="782507"/>
                  <a:pt x="1013594" y="782507"/>
                </a:cubicBezTo>
                <a:close/>
                <a:moveTo>
                  <a:pt x="941447" y="782507"/>
                </a:moveTo>
                <a:cubicBezTo>
                  <a:pt x="949468" y="782507"/>
                  <a:pt x="953844" y="789337"/>
                  <a:pt x="953844" y="796926"/>
                </a:cubicBezTo>
                <a:cubicBezTo>
                  <a:pt x="953844" y="805275"/>
                  <a:pt x="949468" y="812105"/>
                  <a:pt x="941447" y="812105"/>
                </a:cubicBezTo>
                <a:cubicBezTo>
                  <a:pt x="934155" y="812105"/>
                  <a:pt x="927591" y="805275"/>
                  <a:pt x="927591" y="796926"/>
                </a:cubicBezTo>
                <a:cubicBezTo>
                  <a:pt x="927591" y="789337"/>
                  <a:pt x="934155" y="782507"/>
                  <a:pt x="941447" y="782507"/>
                </a:cubicBezTo>
                <a:close/>
                <a:moveTo>
                  <a:pt x="870615" y="782507"/>
                </a:moveTo>
                <a:cubicBezTo>
                  <a:pt x="877179" y="782507"/>
                  <a:pt x="883013" y="789337"/>
                  <a:pt x="883013" y="796926"/>
                </a:cubicBezTo>
                <a:cubicBezTo>
                  <a:pt x="883013" y="805275"/>
                  <a:pt x="877179" y="812105"/>
                  <a:pt x="870615" y="812105"/>
                </a:cubicBezTo>
                <a:cubicBezTo>
                  <a:pt x="863322" y="812105"/>
                  <a:pt x="856759" y="805275"/>
                  <a:pt x="856759" y="796926"/>
                </a:cubicBezTo>
                <a:cubicBezTo>
                  <a:pt x="856759" y="789337"/>
                  <a:pt x="863322" y="782507"/>
                  <a:pt x="870615" y="782507"/>
                </a:cubicBezTo>
                <a:close/>
                <a:moveTo>
                  <a:pt x="799784" y="782507"/>
                </a:moveTo>
                <a:cubicBezTo>
                  <a:pt x="806349" y="782507"/>
                  <a:pt x="812183" y="789337"/>
                  <a:pt x="812183" y="796926"/>
                </a:cubicBezTo>
                <a:cubicBezTo>
                  <a:pt x="812183" y="805275"/>
                  <a:pt x="806349" y="812105"/>
                  <a:pt x="799784" y="812105"/>
                </a:cubicBezTo>
                <a:cubicBezTo>
                  <a:pt x="792492" y="812105"/>
                  <a:pt x="785929" y="805275"/>
                  <a:pt x="785929" y="796926"/>
                </a:cubicBezTo>
                <a:cubicBezTo>
                  <a:pt x="785929" y="789337"/>
                  <a:pt x="792492" y="782507"/>
                  <a:pt x="799784" y="782507"/>
                </a:cubicBezTo>
                <a:close/>
                <a:moveTo>
                  <a:pt x="724123" y="782507"/>
                </a:moveTo>
                <a:cubicBezTo>
                  <a:pt x="731417" y="782507"/>
                  <a:pt x="737981" y="789337"/>
                  <a:pt x="737981" y="796926"/>
                </a:cubicBezTo>
                <a:cubicBezTo>
                  <a:pt x="737981" y="805275"/>
                  <a:pt x="731417" y="812105"/>
                  <a:pt x="724123" y="812105"/>
                </a:cubicBezTo>
                <a:cubicBezTo>
                  <a:pt x="717559" y="812105"/>
                  <a:pt x="711726" y="805275"/>
                  <a:pt x="711726" y="796926"/>
                </a:cubicBezTo>
                <a:cubicBezTo>
                  <a:pt x="711726" y="789337"/>
                  <a:pt x="717559" y="782507"/>
                  <a:pt x="724123" y="782507"/>
                </a:cubicBezTo>
                <a:close/>
                <a:moveTo>
                  <a:pt x="653293" y="782507"/>
                </a:moveTo>
                <a:cubicBezTo>
                  <a:pt x="660586" y="782507"/>
                  <a:pt x="667149" y="789337"/>
                  <a:pt x="667149" y="796926"/>
                </a:cubicBezTo>
                <a:cubicBezTo>
                  <a:pt x="667149" y="805275"/>
                  <a:pt x="660586" y="812105"/>
                  <a:pt x="653293" y="812105"/>
                </a:cubicBezTo>
                <a:cubicBezTo>
                  <a:pt x="645271" y="812105"/>
                  <a:pt x="640896" y="805275"/>
                  <a:pt x="640896" y="796926"/>
                </a:cubicBezTo>
                <a:cubicBezTo>
                  <a:pt x="640896" y="789337"/>
                  <a:pt x="645271" y="782507"/>
                  <a:pt x="653293" y="782507"/>
                </a:cubicBezTo>
                <a:close/>
                <a:moveTo>
                  <a:pt x="584855" y="782507"/>
                </a:moveTo>
                <a:cubicBezTo>
                  <a:pt x="592639" y="782507"/>
                  <a:pt x="599643" y="789337"/>
                  <a:pt x="599643" y="796926"/>
                </a:cubicBezTo>
                <a:cubicBezTo>
                  <a:pt x="599643" y="805275"/>
                  <a:pt x="592639" y="812105"/>
                  <a:pt x="584855" y="812105"/>
                </a:cubicBezTo>
                <a:cubicBezTo>
                  <a:pt x="576293" y="812105"/>
                  <a:pt x="570066" y="805275"/>
                  <a:pt x="570066" y="796926"/>
                </a:cubicBezTo>
                <a:cubicBezTo>
                  <a:pt x="570066" y="789337"/>
                  <a:pt x="576293" y="782507"/>
                  <a:pt x="584855" y="782507"/>
                </a:cubicBezTo>
                <a:close/>
                <a:moveTo>
                  <a:pt x="513654" y="782507"/>
                </a:moveTo>
                <a:cubicBezTo>
                  <a:pt x="522003" y="782507"/>
                  <a:pt x="528831" y="789337"/>
                  <a:pt x="528831" y="796926"/>
                </a:cubicBezTo>
                <a:cubicBezTo>
                  <a:pt x="528831" y="805275"/>
                  <a:pt x="522003" y="812105"/>
                  <a:pt x="513654" y="812105"/>
                </a:cubicBezTo>
                <a:cubicBezTo>
                  <a:pt x="506065" y="812105"/>
                  <a:pt x="499235" y="805275"/>
                  <a:pt x="499235" y="796926"/>
                </a:cubicBezTo>
                <a:cubicBezTo>
                  <a:pt x="499235" y="789337"/>
                  <a:pt x="506065" y="782507"/>
                  <a:pt x="513654" y="782507"/>
                </a:cubicBezTo>
                <a:close/>
                <a:moveTo>
                  <a:pt x="439821" y="782507"/>
                </a:moveTo>
                <a:cubicBezTo>
                  <a:pt x="448384" y="782507"/>
                  <a:pt x="454611" y="789337"/>
                  <a:pt x="454611" y="796926"/>
                </a:cubicBezTo>
                <a:cubicBezTo>
                  <a:pt x="454611" y="805275"/>
                  <a:pt x="448384" y="812105"/>
                  <a:pt x="439821" y="812105"/>
                </a:cubicBezTo>
                <a:cubicBezTo>
                  <a:pt x="432038" y="812105"/>
                  <a:pt x="425033" y="805275"/>
                  <a:pt x="425033" y="796926"/>
                </a:cubicBezTo>
                <a:cubicBezTo>
                  <a:pt x="425033" y="789337"/>
                  <a:pt x="432038" y="782507"/>
                  <a:pt x="439821" y="782507"/>
                </a:cubicBezTo>
                <a:close/>
                <a:moveTo>
                  <a:pt x="4439056" y="711678"/>
                </a:moveTo>
                <a:cubicBezTo>
                  <a:pt x="4445619" y="711678"/>
                  <a:pt x="4451453" y="716783"/>
                  <a:pt x="4451453" y="724075"/>
                </a:cubicBezTo>
                <a:cubicBezTo>
                  <a:pt x="4451453" y="732097"/>
                  <a:pt x="4445619" y="737932"/>
                  <a:pt x="4439056" y="737932"/>
                </a:cubicBezTo>
                <a:cubicBezTo>
                  <a:pt x="4431763" y="737932"/>
                  <a:pt x="4425200" y="732097"/>
                  <a:pt x="4425200" y="724075"/>
                </a:cubicBezTo>
                <a:cubicBezTo>
                  <a:pt x="4425200" y="716783"/>
                  <a:pt x="4431763" y="711678"/>
                  <a:pt x="4439056" y="711678"/>
                </a:cubicBezTo>
                <a:close/>
                <a:moveTo>
                  <a:pt x="4366768" y="711678"/>
                </a:moveTo>
                <a:cubicBezTo>
                  <a:pt x="4374790" y="711678"/>
                  <a:pt x="4380624" y="716783"/>
                  <a:pt x="4380624" y="724075"/>
                </a:cubicBezTo>
                <a:cubicBezTo>
                  <a:pt x="4380624" y="732097"/>
                  <a:pt x="4374790" y="737932"/>
                  <a:pt x="4366768" y="737932"/>
                </a:cubicBezTo>
                <a:cubicBezTo>
                  <a:pt x="4360934" y="737932"/>
                  <a:pt x="4354371" y="732097"/>
                  <a:pt x="4354371" y="724075"/>
                </a:cubicBezTo>
                <a:cubicBezTo>
                  <a:pt x="4354371" y="716783"/>
                  <a:pt x="4360934" y="711678"/>
                  <a:pt x="4366768" y="711678"/>
                </a:cubicBezTo>
                <a:close/>
                <a:moveTo>
                  <a:pt x="4295937" y="711678"/>
                </a:moveTo>
                <a:cubicBezTo>
                  <a:pt x="4303959" y="711678"/>
                  <a:pt x="4309793" y="716783"/>
                  <a:pt x="4309793" y="724075"/>
                </a:cubicBezTo>
                <a:cubicBezTo>
                  <a:pt x="4309793" y="732097"/>
                  <a:pt x="4303959" y="737932"/>
                  <a:pt x="4295937" y="737932"/>
                </a:cubicBezTo>
                <a:cubicBezTo>
                  <a:pt x="4290103" y="737932"/>
                  <a:pt x="4283540" y="732097"/>
                  <a:pt x="4283540" y="724075"/>
                </a:cubicBezTo>
                <a:cubicBezTo>
                  <a:pt x="4283540" y="716783"/>
                  <a:pt x="4290103" y="711678"/>
                  <a:pt x="4295937" y="711678"/>
                </a:cubicBezTo>
                <a:close/>
                <a:moveTo>
                  <a:pt x="4225107" y="711678"/>
                </a:moveTo>
                <a:cubicBezTo>
                  <a:pt x="4233129" y="711678"/>
                  <a:pt x="4238963" y="718241"/>
                  <a:pt x="4238963" y="724075"/>
                </a:cubicBezTo>
                <a:cubicBezTo>
                  <a:pt x="4238963" y="732097"/>
                  <a:pt x="4233129" y="737932"/>
                  <a:pt x="4225107" y="737932"/>
                </a:cubicBezTo>
                <a:cubicBezTo>
                  <a:pt x="4217085" y="737932"/>
                  <a:pt x="4212710" y="732097"/>
                  <a:pt x="4212710" y="724075"/>
                </a:cubicBezTo>
                <a:cubicBezTo>
                  <a:pt x="4212710" y="718241"/>
                  <a:pt x="4217085" y="711678"/>
                  <a:pt x="4225107" y="711678"/>
                </a:cubicBezTo>
                <a:close/>
                <a:moveTo>
                  <a:pt x="4153295" y="711678"/>
                </a:moveTo>
                <a:cubicBezTo>
                  <a:pt x="4161078" y="711678"/>
                  <a:pt x="4168083" y="718241"/>
                  <a:pt x="4168083" y="724075"/>
                </a:cubicBezTo>
                <a:cubicBezTo>
                  <a:pt x="4168083" y="732097"/>
                  <a:pt x="4161078" y="737932"/>
                  <a:pt x="4153295" y="737932"/>
                </a:cubicBezTo>
                <a:cubicBezTo>
                  <a:pt x="4144733" y="737932"/>
                  <a:pt x="4138507" y="732097"/>
                  <a:pt x="4138507" y="724075"/>
                </a:cubicBezTo>
                <a:cubicBezTo>
                  <a:pt x="4138507" y="718241"/>
                  <a:pt x="4144733" y="711678"/>
                  <a:pt x="4153295" y="711678"/>
                </a:cubicBezTo>
                <a:close/>
                <a:moveTo>
                  <a:pt x="4082465" y="711678"/>
                </a:moveTo>
                <a:cubicBezTo>
                  <a:pt x="4090249" y="711678"/>
                  <a:pt x="4097254" y="718241"/>
                  <a:pt x="4097254" y="724075"/>
                </a:cubicBezTo>
                <a:cubicBezTo>
                  <a:pt x="4097254" y="732097"/>
                  <a:pt x="4090249" y="737932"/>
                  <a:pt x="4082465" y="737932"/>
                </a:cubicBezTo>
                <a:cubicBezTo>
                  <a:pt x="4073903" y="737932"/>
                  <a:pt x="4067676" y="732097"/>
                  <a:pt x="4067676" y="724075"/>
                </a:cubicBezTo>
                <a:cubicBezTo>
                  <a:pt x="4067676" y="718241"/>
                  <a:pt x="4073903" y="711678"/>
                  <a:pt x="4082465" y="711678"/>
                </a:cubicBezTo>
                <a:close/>
                <a:moveTo>
                  <a:pt x="4010703" y="711678"/>
                </a:moveTo>
                <a:cubicBezTo>
                  <a:pt x="4017996" y="711678"/>
                  <a:pt x="4023100" y="718241"/>
                  <a:pt x="4023100" y="724075"/>
                </a:cubicBezTo>
                <a:cubicBezTo>
                  <a:pt x="4023100" y="732097"/>
                  <a:pt x="4017996" y="737932"/>
                  <a:pt x="4010703" y="737932"/>
                </a:cubicBezTo>
                <a:cubicBezTo>
                  <a:pt x="4002681" y="737932"/>
                  <a:pt x="3996847" y="732097"/>
                  <a:pt x="3996847" y="724075"/>
                </a:cubicBezTo>
                <a:cubicBezTo>
                  <a:pt x="3996847" y="718241"/>
                  <a:pt x="4002681" y="711678"/>
                  <a:pt x="4010703" y="711678"/>
                </a:cubicBezTo>
                <a:close/>
                <a:moveTo>
                  <a:pt x="3939871" y="711678"/>
                </a:moveTo>
                <a:cubicBezTo>
                  <a:pt x="3946434" y="711678"/>
                  <a:pt x="3952268" y="718241"/>
                  <a:pt x="3952268" y="724075"/>
                </a:cubicBezTo>
                <a:cubicBezTo>
                  <a:pt x="3952268" y="732097"/>
                  <a:pt x="3946434" y="737932"/>
                  <a:pt x="3939871" y="737932"/>
                </a:cubicBezTo>
                <a:cubicBezTo>
                  <a:pt x="3932578" y="737932"/>
                  <a:pt x="3926015" y="732097"/>
                  <a:pt x="3926015" y="724075"/>
                </a:cubicBezTo>
                <a:cubicBezTo>
                  <a:pt x="3926015" y="718241"/>
                  <a:pt x="3932578" y="711678"/>
                  <a:pt x="3939871" y="711678"/>
                </a:cubicBezTo>
                <a:close/>
                <a:moveTo>
                  <a:pt x="3869042" y="711678"/>
                </a:moveTo>
                <a:cubicBezTo>
                  <a:pt x="3875605" y="711678"/>
                  <a:pt x="3881439" y="718241"/>
                  <a:pt x="3881439" y="724075"/>
                </a:cubicBezTo>
                <a:cubicBezTo>
                  <a:pt x="3881439" y="732097"/>
                  <a:pt x="3875605" y="737932"/>
                  <a:pt x="3869042" y="737932"/>
                </a:cubicBezTo>
                <a:cubicBezTo>
                  <a:pt x="3861749" y="737932"/>
                  <a:pt x="3855186" y="732097"/>
                  <a:pt x="3855186" y="724075"/>
                </a:cubicBezTo>
                <a:cubicBezTo>
                  <a:pt x="3855186" y="718241"/>
                  <a:pt x="3861749" y="711678"/>
                  <a:pt x="3869042" y="711678"/>
                </a:cubicBezTo>
                <a:close/>
                <a:moveTo>
                  <a:pt x="3796752" y="711678"/>
                </a:moveTo>
                <a:cubicBezTo>
                  <a:pt x="3804774" y="711678"/>
                  <a:pt x="3810608" y="718241"/>
                  <a:pt x="3810608" y="724075"/>
                </a:cubicBezTo>
                <a:cubicBezTo>
                  <a:pt x="3810608" y="732097"/>
                  <a:pt x="3804774" y="737932"/>
                  <a:pt x="3796752" y="737932"/>
                </a:cubicBezTo>
                <a:cubicBezTo>
                  <a:pt x="3790918" y="737932"/>
                  <a:pt x="3784355" y="732097"/>
                  <a:pt x="3784355" y="724075"/>
                </a:cubicBezTo>
                <a:cubicBezTo>
                  <a:pt x="3784355" y="718241"/>
                  <a:pt x="3790918" y="711678"/>
                  <a:pt x="3796752" y="711678"/>
                </a:cubicBezTo>
                <a:close/>
                <a:moveTo>
                  <a:pt x="3725922" y="711678"/>
                </a:moveTo>
                <a:cubicBezTo>
                  <a:pt x="3733944" y="711678"/>
                  <a:pt x="3739778" y="718241"/>
                  <a:pt x="3739778" y="724075"/>
                </a:cubicBezTo>
                <a:cubicBezTo>
                  <a:pt x="3739778" y="732097"/>
                  <a:pt x="3733944" y="737932"/>
                  <a:pt x="3725922" y="737932"/>
                </a:cubicBezTo>
                <a:cubicBezTo>
                  <a:pt x="3719359" y="737932"/>
                  <a:pt x="3713525" y="732097"/>
                  <a:pt x="3713525" y="724075"/>
                </a:cubicBezTo>
                <a:cubicBezTo>
                  <a:pt x="3713525" y="718241"/>
                  <a:pt x="3719359" y="711678"/>
                  <a:pt x="3725922" y="711678"/>
                </a:cubicBezTo>
                <a:close/>
                <a:moveTo>
                  <a:pt x="3655091" y="711678"/>
                </a:moveTo>
                <a:cubicBezTo>
                  <a:pt x="3662384" y="711678"/>
                  <a:pt x="3668947" y="718241"/>
                  <a:pt x="3668947" y="724075"/>
                </a:cubicBezTo>
                <a:cubicBezTo>
                  <a:pt x="3668947" y="732097"/>
                  <a:pt x="3662384" y="737932"/>
                  <a:pt x="3655091" y="737932"/>
                </a:cubicBezTo>
                <a:cubicBezTo>
                  <a:pt x="3647069" y="737932"/>
                  <a:pt x="3642694" y="732097"/>
                  <a:pt x="3642694" y="724075"/>
                </a:cubicBezTo>
                <a:cubicBezTo>
                  <a:pt x="3642694" y="718241"/>
                  <a:pt x="3647069" y="711678"/>
                  <a:pt x="3655091" y="711678"/>
                </a:cubicBezTo>
                <a:close/>
                <a:moveTo>
                  <a:pt x="3583280" y="711678"/>
                </a:moveTo>
                <a:cubicBezTo>
                  <a:pt x="3591064" y="711678"/>
                  <a:pt x="3598069" y="718241"/>
                  <a:pt x="3598069" y="724075"/>
                </a:cubicBezTo>
                <a:cubicBezTo>
                  <a:pt x="3598069" y="732097"/>
                  <a:pt x="3591064" y="737932"/>
                  <a:pt x="3583280" y="737932"/>
                </a:cubicBezTo>
                <a:cubicBezTo>
                  <a:pt x="3574718" y="737932"/>
                  <a:pt x="3568491" y="732097"/>
                  <a:pt x="3568491" y="724075"/>
                </a:cubicBezTo>
                <a:cubicBezTo>
                  <a:pt x="3568491" y="718241"/>
                  <a:pt x="3574718" y="711678"/>
                  <a:pt x="3583280" y="711678"/>
                </a:cubicBezTo>
                <a:close/>
                <a:moveTo>
                  <a:pt x="3512449" y="711678"/>
                </a:moveTo>
                <a:cubicBezTo>
                  <a:pt x="3520232" y="711678"/>
                  <a:pt x="3527237" y="718241"/>
                  <a:pt x="3527237" y="724075"/>
                </a:cubicBezTo>
                <a:cubicBezTo>
                  <a:pt x="3527237" y="732097"/>
                  <a:pt x="3520232" y="737932"/>
                  <a:pt x="3512449" y="737932"/>
                </a:cubicBezTo>
                <a:cubicBezTo>
                  <a:pt x="3503887" y="737932"/>
                  <a:pt x="3497661" y="732097"/>
                  <a:pt x="3497661" y="724075"/>
                </a:cubicBezTo>
                <a:cubicBezTo>
                  <a:pt x="3497661" y="718241"/>
                  <a:pt x="3503887" y="711678"/>
                  <a:pt x="3512449" y="711678"/>
                </a:cubicBezTo>
                <a:close/>
                <a:moveTo>
                  <a:pt x="3441619" y="711678"/>
                </a:moveTo>
                <a:cubicBezTo>
                  <a:pt x="3450181" y="711678"/>
                  <a:pt x="3456408" y="718241"/>
                  <a:pt x="3456408" y="724075"/>
                </a:cubicBezTo>
                <a:cubicBezTo>
                  <a:pt x="3456408" y="732097"/>
                  <a:pt x="3450181" y="737932"/>
                  <a:pt x="3441619" y="737932"/>
                </a:cubicBezTo>
                <a:cubicBezTo>
                  <a:pt x="3433835" y="737932"/>
                  <a:pt x="3426830" y="732097"/>
                  <a:pt x="3426830" y="724075"/>
                </a:cubicBezTo>
                <a:cubicBezTo>
                  <a:pt x="3426830" y="718241"/>
                  <a:pt x="3433835" y="711678"/>
                  <a:pt x="3441619" y="711678"/>
                </a:cubicBezTo>
                <a:close/>
                <a:moveTo>
                  <a:pt x="3369857" y="711678"/>
                </a:moveTo>
                <a:cubicBezTo>
                  <a:pt x="3377879" y="711678"/>
                  <a:pt x="3382254" y="718241"/>
                  <a:pt x="3382254" y="724075"/>
                </a:cubicBezTo>
                <a:cubicBezTo>
                  <a:pt x="3382254" y="732097"/>
                  <a:pt x="3377879" y="737932"/>
                  <a:pt x="3369857" y="737932"/>
                </a:cubicBezTo>
                <a:cubicBezTo>
                  <a:pt x="3362564" y="737932"/>
                  <a:pt x="3356001" y="732097"/>
                  <a:pt x="3356001" y="724075"/>
                </a:cubicBezTo>
                <a:cubicBezTo>
                  <a:pt x="3356001" y="718241"/>
                  <a:pt x="3362564" y="711678"/>
                  <a:pt x="3369857" y="711678"/>
                </a:cubicBezTo>
                <a:close/>
                <a:moveTo>
                  <a:pt x="3299086" y="711678"/>
                </a:moveTo>
                <a:cubicBezTo>
                  <a:pt x="3305651" y="711678"/>
                  <a:pt x="3311485" y="718241"/>
                  <a:pt x="3311485" y="724075"/>
                </a:cubicBezTo>
                <a:cubicBezTo>
                  <a:pt x="3311485" y="732097"/>
                  <a:pt x="3305651" y="737932"/>
                  <a:pt x="3299086" y="737932"/>
                </a:cubicBezTo>
                <a:cubicBezTo>
                  <a:pt x="3291794" y="737932"/>
                  <a:pt x="3285234" y="732097"/>
                  <a:pt x="3285234" y="724075"/>
                </a:cubicBezTo>
                <a:cubicBezTo>
                  <a:pt x="3285234" y="718241"/>
                  <a:pt x="3291794" y="711678"/>
                  <a:pt x="3299086" y="711678"/>
                </a:cubicBezTo>
                <a:close/>
                <a:moveTo>
                  <a:pt x="3228255" y="711678"/>
                </a:moveTo>
                <a:cubicBezTo>
                  <a:pt x="3234819" y="711678"/>
                  <a:pt x="3240654" y="718241"/>
                  <a:pt x="3240654" y="724075"/>
                </a:cubicBezTo>
                <a:cubicBezTo>
                  <a:pt x="3240654" y="732097"/>
                  <a:pt x="3234819" y="737932"/>
                  <a:pt x="3228255" y="737932"/>
                </a:cubicBezTo>
                <a:cubicBezTo>
                  <a:pt x="3220233" y="737932"/>
                  <a:pt x="3214398" y="732097"/>
                  <a:pt x="3214398" y="724075"/>
                </a:cubicBezTo>
                <a:cubicBezTo>
                  <a:pt x="3214398" y="718241"/>
                  <a:pt x="3220233" y="711678"/>
                  <a:pt x="3228255" y="711678"/>
                </a:cubicBezTo>
                <a:close/>
                <a:moveTo>
                  <a:pt x="3152594" y="711678"/>
                </a:moveTo>
                <a:cubicBezTo>
                  <a:pt x="3159889" y="711678"/>
                  <a:pt x="3166451" y="718241"/>
                  <a:pt x="3166451" y="724075"/>
                </a:cubicBezTo>
                <a:cubicBezTo>
                  <a:pt x="3166451" y="732097"/>
                  <a:pt x="3159889" y="737932"/>
                  <a:pt x="3152594" y="737932"/>
                </a:cubicBezTo>
                <a:cubicBezTo>
                  <a:pt x="3146031" y="737932"/>
                  <a:pt x="3140198" y="732097"/>
                  <a:pt x="3140198" y="725534"/>
                </a:cubicBezTo>
                <a:cubicBezTo>
                  <a:pt x="3140198" y="718241"/>
                  <a:pt x="3146031" y="711678"/>
                  <a:pt x="3152594" y="711678"/>
                </a:cubicBezTo>
                <a:close/>
                <a:moveTo>
                  <a:pt x="3081763" y="711678"/>
                </a:moveTo>
                <a:cubicBezTo>
                  <a:pt x="3089057" y="711678"/>
                  <a:pt x="3095617" y="718241"/>
                  <a:pt x="3095617" y="725534"/>
                </a:cubicBezTo>
                <a:cubicBezTo>
                  <a:pt x="3095617" y="732097"/>
                  <a:pt x="3089057" y="737932"/>
                  <a:pt x="3081763" y="737932"/>
                </a:cubicBezTo>
                <a:cubicBezTo>
                  <a:pt x="3073740" y="737932"/>
                  <a:pt x="3069364" y="732097"/>
                  <a:pt x="3069364" y="725534"/>
                </a:cubicBezTo>
                <a:cubicBezTo>
                  <a:pt x="3069364" y="718241"/>
                  <a:pt x="3073740" y="711678"/>
                  <a:pt x="3081763" y="711678"/>
                </a:cubicBezTo>
                <a:close/>
                <a:moveTo>
                  <a:pt x="3013707" y="711678"/>
                </a:moveTo>
                <a:cubicBezTo>
                  <a:pt x="3021299" y="711678"/>
                  <a:pt x="3028128" y="718241"/>
                  <a:pt x="3028128" y="725534"/>
                </a:cubicBezTo>
                <a:cubicBezTo>
                  <a:pt x="3028128" y="732097"/>
                  <a:pt x="3021299" y="737932"/>
                  <a:pt x="3013707" y="737932"/>
                </a:cubicBezTo>
                <a:cubicBezTo>
                  <a:pt x="3005360" y="737932"/>
                  <a:pt x="2998531" y="732097"/>
                  <a:pt x="2998531" y="725534"/>
                </a:cubicBezTo>
                <a:cubicBezTo>
                  <a:pt x="2998531" y="718241"/>
                  <a:pt x="3005360" y="711678"/>
                  <a:pt x="3013707" y="711678"/>
                </a:cubicBezTo>
                <a:close/>
                <a:moveTo>
                  <a:pt x="2942485" y="711678"/>
                </a:moveTo>
                <a:cubicBezTo>
                  <a:pt x="2951045" y="711678"/>
                  <a:pt x="2957280" y="718241"/>
                  <a:pt x="2957280" y="725534"/>
                </a:cubicBezTo>
                <a:cubicBezTo>
                  <a:pt x="2957280" y="732097"/>
                  <a:pt x="2951045" y="737932"/>
                  <a:pt x="2942485" y="737932"/>
                </a:cubicBezTo>
                <a:cubicBezTo>
                  <a:pt x="2934705" y="737932"/>
                  <a:pt x="2927700" y="732097"/>
                  <a:pt x="2927700" y="725534"/>
                </a:cubicBezTo>
                <a:cubicBezTo>
                  <a:pt x="2927700" y="718241"/>
                  <a:pt x="2934705" y="711678"/>
                  <a:pt x="2942485" y="711678"/>
                </a:cubicBezTo>
                <a:close/>
                <a:moveTo>
                  <a:pt x="1440620" y="711678"/>
                </a:moveTo>
                <a:cubicBezTo>
                  <a:pt x="1447182" y="711678"/>
                  <a:pt x="1453017" y="718683"/>
                  <a:pt x="1453017" y="726466"/>
                </a:cubicBezTo>
                <a:cubicBezTo>
                  <a:pt x="1453017" y="735028"/>
                  <a:pt x="1447182" y="741255"/>
                  <a:pt x="1440620" y="741255"/>
                </a:cubicBezTo>
                <a:cubicBezTo>
                  <a:pt x="1433328" y="741255"/>
                  <a:pt x="1426765" y="735028"/>
                  <a:pt x="1426765" y="726466"/>
                </a:cubicBezTo>
                <a:cubicBezTo>
                  <a:pt x="1426765" y="718683"/>
                  <a:pt x="1433328" y="711678"/>
                  <a:pt x="1440620" y="711678"/>
                </a:cubicBezTo>
                <a:close/>
                <a:moveTo>
                  <a:pt x="1368338" y="711678"/>
                </a:moveTo>
                <a:cubicBezTo>
                  <a:pt x="1376356" y="711678"/>
                  <a:pt x="1382190" y="718683"/>
                  <a:pt x="1382190" y="726466"/>
                </a:cubicBezTo>
                <a:cubicBezTo>
                  <a:pt x="1382190" y="735028"/>
                  <a:pt x="1376356" y="741255"/>
                  <a:pt x="1368338" y="741255"/>
                </a:cubicBezTo>
                <a:cubicBezTo>
                  <a:pt x="1362502" y="741255"/>
                  <a:pt x="1355939" y="735028"/>
                  <a:pt x="1355939" y="726466"/>
                </a:cubicBezTo>
                <a:cubicBezTo>
                  <a:pt x="1355939" y="718683"/>
                  <a:pt x="1362502" y="711678"/>
                  <a:pt x="1368338" y="711678"/>
                </a:cubicBezTo>
                <a:close/>
                <a:moveTo>
                  <a:pt x="1297509" y="711678"/>
                </a:moveTo>
                <a:cubicBezTo>
                  <a:pt x="1305532" y="711678"/>
                  <a:pt x="1311366" y="718683"/>
                  <a:pt x="1311366" y="726466"/>
                </a:cubicBezTo>
                <a:cubicBezTo>
                  <a:pt x="1311366" y="735028"/>
                  <a:pt x="1305532" y="741255"/>
                  <a:pt x="1297509" y="741255"/>
                </a:cubicBezTo>
                <a:cubicBezTo>
                  <a:pt x="1291675" y="741255"/>
                  <a:pt x="1285113" y="735028"/>
                  <a:pt x="1285113" y="726466"/>
                </a:cubicBezTo>
                <a:cubicBezTo>
                  <a:pt x="1285113" y="718683"/>
                  <a:pt x="1291675" y="711678"/>
                  <a:pt x="1297509" y="711678"/>
                </a:cubicBezTo>
                <a:close/>
                <a:moveTo>
                  <a:pt x="1226678" y="711678"/>
                </a:moveTo>
                <a:cubicBezTo>
                  <a:pt x="1233970" y="711678"/>
                  <a:pt x="1240535" y="718683"/>
                  <a:pt x="1240535" y="726466"/>
                </a:cubicBezTo>
                <a:cubicBezTo>
                  <a:pt x="1240535" y="735028"/>
                  <a:pt x="1233970" y="741255"/>
                  <a:pt x="1226678" y="741255"/>
                </a:cubicBezTo>
                <a:cubicBezTo>
                  <a:pt x="1218663" y="741255"/>
                  <a:pt x="1214288" y="735028"/>
                  <a:pt x="1214288" y="726466"/>
                </a:cubicBezTo>
                <a:cubicBezTo>
                  <a:pt x="1214288" y="718683"/>
                  <a:pt x="1218663" y="711678"/>
                  <a:pt x="1226678" y="711678"/>
                </a:cubicBezTo>
                <a:close/>
                <a:moveTo>
                  <a:pt x="1154874" y="711678"/>
                </a:moveTo>
                <a:cubicBezTo>
                  <a:pt x="1162657" y="711678"/>
                  <a:pt x="1169663" y="718683"/>
                  <a:pt x="1169663" y="726466"/>
                </a:cubicBezTo>
                <a:cubicBezTo>
                  <a:pt x="1169663" y="735028"/>
                  <a:pt x="1162657" y="741255"/>
                  <a:pt x="1154874" y="741255"/>
                </a:cubicBezTo>
                <a:cubicBezTo>
                  <a:pt x="1146312" y="741255"/>
                  <a:pt x="1140086" y="735028"/>
                  <a:pt x="1140086" y="726466"/>
                </a:cubicBezTo>
                <a:cubicBezTo>
                  <a:pt x="1140086" y="718683"/>
                  <a:pt x="1146312" y="711678"/>
                  <a:pt x="1154874" y="711678"/>
                </a:cubicBezTo>
                <a:close/>
                <a:moveTo>
                  <a:pt x="1084045" y="711678"/>
                </a:moveTo>
                <a:cubicBezTo>
                  <a:pt x="1091827" y="711678"/>
                  <a:pt x="1098833" y="718683"/>
                  <a:pt x="1098833" y="726466"/>
                </a:cubicBezTo>
                <a:cubicBezTo>
                  <a:pt x="1098833" y="735028"/>
                  <a:pt x="1091827" y="741255"/>
                  <a:pt x="1084045" y="741255"/>
                </a:cubicBezTo>
                <a:cubicBezTo>
                  <a:pt x="1075483" y="741255"/>
                  <a:pt x="1069255" y="735028"/>
                  <a:pt x="1069255" y="726466"/>
                </a:cubicBezTo>
                <a:cubicBezTo>
                  <a:pt x="1069255" y="718683"/>
                  <a:pt x="1075483" y="711678"/>
                  <a:pt x="1084045" y="711678"/>
                </a:cubicBezTo>
                <a:close/>
                <a:moveTo>
                  <a:pt x="1013599" y="711678"/>
                </a:moveTo>
                <a:cubicBezTo>
                  <a:pt x="1021190" y="711678"/>
                  <a:pt x="1028021" y="718683"/>
                  <a:pt x="1028021" y="726466"/>
                </a:cubicBezTo>
                <a:cubicBezTo>
                  <a:pt x="1028021" y="735028"/>
                  <a:pt x="1021190" y="741255"/>
                  <a:pt x="1013599" y="741255"/>
                </a:cubicBezTo>
                <a:cubicBezTo>
                  <a:pt x="1005254" y="741255"/>
                  <a:pt x="998423" y="735028"/>
                  <a:pt x="998423" y="726466"/>
                </a:cubicBezTo>
                <a:cubicBezTo>
                  <a:pt x="998423" y="718683"/>
                  <a:pt x="1005254" y="711678"/>
                  <a:pt x="1013599" y="711678"/>
                </a:cubicBezTo>
                <a:close/>
                <a:moveTo>
                  <a:pt x="941452" y="711678"/>
                </a:moveTo>
                <a:cubicBezTo>
                  <a:pt x="949474" y="711678"/>
                  <a:pt x="953848" y="718683"/>
                  <a:pt x="953848" y="726466"/>
                </a:cubicBezTo>
                <a:cubicBezTo>
                  <a:pt x="953848" y="735028"/>
                  <a:pt x="949474" y="741255"/>
                  <a:pt x="941452" y="741255"/>
                </a:cubicBezTo>
                <a:cubicBezTo>
                  <a:pt x="934159" y="741255"/>
                  <a:pt x="927596" y="735028"/>
                  <a:pt x="927596" y="726466"/>
                </a:cubicBezTo>
                <a:cubicBezTo>
                  <a:pt x="927596" y="718683"/>
                  <a:pt x="934159" y="711678"/>
                  <a:pt x="941452" y="711678"/>
                </a:cubicBezTo>
                <a:close/>
                <a:moveTo>
                  <a:pt x="870620" y="711678"/>
                </a:moveTo>
                <a:cubicBezTo>
                  <a:pt x="877183" y="711678"/>
                  <a:pt x="883018" y="718683"/>
                  <a:pt x="883018" y="726466"/>
                </a:cubicBezTo>
                <a:cubicBezTo>
                  <a:pt x="883018" y="735028"/>
                  <a:pt x="877183" y="741255"/>
                  <a:pt x="870620" y="741255"/>
                </a:cubicBezTo>
                <a:cubicBezTo>
                  <a:pt x="863327" y="741255"/>
                  <a:pt x="856764" y="735028"/>
                  <a:pt x="856764" y="726466"/>
                </a:cubicBezTo>
                <a:cubicBezTo>
                  <a:pt x="856764" y="718683"/>
                  <a:pt x="863327" y="711678"/>
                  <a:pt x="870620" y="711678"/>
                </a:cubicBezTo>
                <a:close/>
                <a:moveTo>
                  <a:pt x="798331" y="711678"/>
                </a:moveTo>
                <a:cubicBezTo>
                  <a:pt x="806354" y="711678"/>
                  <a:pt x="812189" y="718683"/>
                  <a:pt x="812189" y="726466"/>
                </a:cubicBezTo>
                <a:cubicBezTo>
                  <a:pt x="812189" y="735028"/>
                  <a:pt x="806354" y="741255"/>
                  <a:pt x="798331" y="741255"/>
                </a:cubicBezTo>
                <a:cubicBezTo>
                  <a:pt x="792497" y="741255"/>
                  <a:pt x="785934" y="735028"/>
                  <a:pt x="785934" y="726466"/>
                </a:cubicBezTo>
                <a:cubicBezTo>
                  <a:pt x="785934" y="718683"/>
                  <a:pt x="792497" y="711678"/>
                  <a:pt x="798331" y="711678"/>
                </a:cubicBezTo>
                <a:close/>
                <a:moveTo>
                  <a:pt x="724129" y="711678"/>
                </a:moveTo>
                <a:cubicBezTo>
                  <a:pt x="731422" y="711678"/>
                  <a:pt x="737986" y="718683"/>
                  <a:pt x="737986" y="726466"/>
                </a:cubicBezTo>
                <a:cubicBezTo>
                  <a:pt x="737986" y="735028"/>
                  <a:pt x="731422" y="741255"/>
                  <a:pt x="724129" y="741255"/>
                </a:cubicBezTo>
                <a:cubicBezTo>
                  <a:pt x="717565" y="741255"/>
                  <a:pt x="711732" y="735028"/>
                  <a:pt x="711732" y="726466"/>
                </a:cubicBezTo>
                <a:cubicBezTo>
                  <a:pt x="711732" y="718683"/>
                  <a:pt x="717565" y="711678"/>
                  <a:pt x="724129" y="711678"/>
                </a:cubicBezTo>
                <a:close/>
                <a:moveTo>
                  <a:pt x="653298" y="711678"/>
                </a:moveTo>
                <a:cubicBezTo>
                  <a:pt x="660590" y="711678"/>
                  <a:pt x="667154" y="718683"/>
                  <a:pt x="667154" y="726466"/>
                </a:cubicBezTo>
                <a:cubicBezTo>
                  <a:pt x="667154" y="735028"/>
                  <a:pt x="660590" y="741255"/>
                  <a:pt x="653298" y="741255"/>
                </a:cubicBezTo>
                <a:cubicBezTo>
                  <a:pt x="645277" y="741255"/>
                  <a:pt x="640901" y="735028"/>
                  <a:pt x="640901" y="726466"/>
                </a:cubicBezTo>
                <a:cubicBezTo>
                  <a:pt x="640901" y="718683"/>
                  <a:pt x="645277" y="711678"/>
                  <a:pt x="653298" y="711678"/>
                </a:cubicBezTo>
                <a:close/>
                <a:moveTo>
                  <a:pt x="584861" y="711678"/>
                </a:moveTo>
                <a:cubicBezTo>
                  <a:pt x="592644" y="711678"/>
                  <a:pt x="599648" y="718683"/>
                  <a:pt x="599648" y="726466"/>
                </a:cubicBezTo>
                <a:cubicBezTo>
                  <a:pt x="599648" y="735028"/>
                  <a:pt x="592644" y="741255"/>
                  <a:pt x="584861" y="741255"/>
                </a:cubicBezTo>
                <a:cubicBezTo>
                  <a:pt x="576299" y="741255"/>
                  <a:pt x="570071" y="735028"/>
                  <a:pt x="570071" y="726466"/>
                </a:cubicBezTo>
                <a:cubicBezTo>
                  <a:pt x="570071" y="718683"/>
                  <a:pt x="576299" y="711678"/>
                  <a:pt x="584861" y="711678"/>
                </a:cubicBezTo>
                <a:close/>
                <a:moveTo>
                  <a:pt x="513660" y="711678"/>
                </a:moveTo>
                <a:cubicBezTo>
                  <a:pt x="522008" y="711678"/>
                  <a:pt x="528837" y="718683"/>
                  <a:pt x="528837" y="726466"/>
                </a:cubicBezTo>
                <a:cubicBezTo>
                  <a:pt x="528837" y="735028"/>
                  <a:pt x="522008" y="741255"/>
                  <a:pt x="513660" y="741255"/>
                </a:cubicBezTo>
                <a:cubicBezTo>
                  <a:pt x="506071" y="741255"/>
                  <a:pt x="499241" y="735028"/>
                  <a:pt x="499241" y="726466"/>
                </a:cubicBezTo>
                <a:cubicBezTo>
                  <a:pt x="499241" y="718683"/>
                  <a:pt x="506071" y="711678"/>
                  <a:pt x="513660" y="711678"/>
                </a:cubicBezTo>
                <a:close/>
                <a:moveTo>
                  <a:pt x="439826" y="711678"/>
                </a:moveTo>
                <a:cubicBezTo>
                  <a:pt x="448389" y="711678"/>
                  <a:pt x="454616" y="718683"/>
                  <a:pt x="454616" y="726466"/>
                </a:cubicBezTo>
                <a:cubicBezTo>
                  <a:pt x="454616" y="735028"/>
                  <a:pt x="448389" y="741255"/>
                  <a:pt x="439826" y="741255"/>
                </a:cubicBezTo>
                <a:cubicBezTo>
                  <a:pt x="432043" y="741255"/>
                  <a:pt x="425038" y="735028"/>
                  <a:pt x="425038" y="726466"/>
                </a:cubicBezTo>
                <a:cubicBezTo>
                  <a:pt x="425038" y="718683"/>
                  <a:pt x="432043" y="711678"/>
                  <a:pt x="439826" y="711678"/>
                </a:cubicBezTo>
                <a:close/>
                <a:moveTo>
                  <a:pt x="368064" y="711678"/>
                </a:moveTo>
                <a:cubicBezTo>
                  <a:pt x="376085" y="711678"/>
                  <a:pt x="380462" y="718683"/>
                  <a:pt x="380462" y="726466"/>
                </a:cubicBezTo>
                <a:cubicBezTo>
                  <a:pt x="380462" y="735028"/>
                  <a:pt x="376085" y="741255"/>
                  <a:pt x="368064" y="741255"/>
                </a:cubicBezTo>
                <a:cubicBezTo>
                  <a:pt x="360772" y="741255"/>
                  <a:pt x="354207" y="735028"/>
                  <a:pt x="354207" y="726466"/>
                </a:cubicBezTo>
                <a:cubicBezTo>
                  <a:pt x="354207" y="718683"/>
                  <a:pt x="360772" y="711678"/>
                  <a:pt x="368064" y="711678"/>
                </a:cubicBezTo>
                <a:close/>
                <a:moveTo>
                  <a:pt x="297232" y="711678"/>
                </a:moveTo>
                <a:cubicBezTo>
                  <a:pt x="303795" y="711678"/>
                  <a:pt x="309630" y="718683"/>
                  <a:pt x="309630" y="726466"/>
                </a:cubicBezTo>
                <a:cubicBezTo>
                  <a:pt x="309630" y="735028"/>
                  <a:pt x="303795" y="741255"/>
                  <a:pt x="297232" y="741255"/>
                </a:cubicBezTo>
                <a:cubicBezTo>
                  <a:pt x="289939" y="741255"/>
                  <a:pt x="283376" y="735028"/>
                  <a:pt x="283376" y="726466"/>
                </a:cubicBezTo>
                <a:cubicBezTo>
                  <a:pt x="283376" y="718683"/>
                  <a:pt x="289939" y="711678"/>
                  <a:pt x="297232" y="711678"/>
                </a:cubicBezTo>
                <a:close/>
                <a:moveTo>
                  <a:pt x="226403" y="711678"/>
                </a:moveTo>
                <a:cubicBezTo>
                  <a:pt x="232238" y="711678"/>
                  <a:pt x="238801" y="718683"/>
                  <a:pt x="238801" y="726466"/>
                </a:cubicBezTo>
                <a:cubicBezTo>
                  <a:pt x="238801" y="735028"/>
                  <a:pt x="232238" y="741255"/>
                  <a:pt x="226403" y="741255"/>
                </a:cubicBezTo>
                <a:cubicBezTo>
                  <a:pt x="218381" y="741255"/>
                  <a:pt x="212548" y="735028"/>
                  <a:pt x="212548" y="726466"/>
                </a:cubicBezTo>
                <a:cubicBezTo>
                  <a:pt x="212548" y="718683"/>
                  <a:pt x="218381" y="711678"/>
                  <a:pt x="226403" y="711678"/>
                </a:cubicBezTo>
                <a:close/>
                <a:moveTo>
                  <a:pt x="154106" y="711678"/>
                </a:moveTo>
                <a:cubicBezTo>
                  <a:pt x="161398" y="711678"/>
                  <a:pt x="167962" y="718683"/>
                  <a:pt x="167962" y="726466"/>
                </a:cubicBezTo>
                <a:cubicBezTo>
                  <a:pt x="167962" y="735028"/>
                  <a:pt x="161398" y="741255"/>
                  <a:pt x="154106" y="741255"/>
                </a:cubicBezTo>
                <a:cubicBezTo>
                  <a:pt x="147542" y="741255"/>
                  <a:pt x="141708" y="735028"/>
                  <a:pt x="141708" y="726466"/>
                </a:cubicBezTo>
                <a:cubicBezTo>
                  <a:pt x="141708" y="718683"/>
                  <a:pt x="147542" y="711678"/>
                  <a:pt x="154106" y="711678"/>
                </a:cubicBezTo>
                <a:close/>
                <a:moveTo>
                  <a:pt x="4227498" y="640846"/>
                </a:moveTo>
                <a:cubicBezTo>
                  <a:pt x="4236060" y="640846"/>
                  <a:pt x="4242286" y="645221"/>
                  <a:pt x="4242286" y="653243"/>
                </a:cubicBezTo>
                <a:cubicBezTo>
                  <a:pt x="4242286" y="661265"/>
                  <a:pt x="4236060" y="667100"/>
                  <a:pt x="4227498" y="667100"/>
                </a:cubicBezTo>
                <a:cubicBezTo>
                  <a:pt x="4218936" y="667100"/>
                  <a:pt x="4212710" y="661265"/>
                  <a:pt x="4212710" y="653243"/>
                </a:cubicBezTo>
                <a:cubicBezTo>
                  <a:pt x="4212710" y="645221"/>
                  <a:pt x="4218936" y="640846"/>
                  <a:pt x="4227498" y="640846"/>
                </a:cubicBezTo>
                <a:close/>
                <a:moveTo>
                  <a:pt x="4153295" y="640846"/>
                </a:moveTo>
                <a:cubicBezTo>
                  <a:pt x="4161078" y="640846"/>
                  <a:pt x="4168083" y="645221"/>
                  <a:pt x="4168083" y="653243"/>
                </a:cubicBezTo>
                <a:cubicBezTo>
                  <a:pt x="4168083" y="661265"/>
                  <a:pt x="4161078" y="667100"/>
                  <a:pt x="4153295" y="667100"/>
                </a:cubicBezTo>
                <a:cubicBezTo>
                  <a:pt x="4144733" y="667100"/>
                  <a:pt x="4138507" y="661265"/>
                  <a:pt x="4138507" y="653243"/>
                </a:cubicBezTo>
                <a:cubicBezTo>
                  <a:pt x="4138507" y="645221"/>
                  <a:pt x="4144733" y="640846"/>
                  <a:pt x="4153295" y="640846"/>
                </a:cubicBezTo>
                <a:close/>
                <a:moveTo>
                  <a:pt x="4082465" y="640846"/>
                </a:moveTo>
                <a:cubicBezTo>
                  <a:pt x="4090249" y="640846"/>
                  <a:pt x="4097254" y="645221"/>
                  <a:pt x="4097254" y="653243"/>
                </a:cubicBezTo>
                <a:cubicBezTo>
                  <a:pt x="4097254" y="661265"/>
                  <a:pt x="4090249" y="667100"/>
                  <a:pt x="4082465" y="667100"/>
                </a:cubicBezTo>
                <a:cubicBezTo>
                  <a:pt x="4073903" y="667100"/>
                  <a:pt x="4067676" y="661265"/>
                  <a:pt x="4067676" y="653243"/>
                </a:cubicBezTo>
                <a:cubicBezTo>
                  <a:pt x="4067676" y="645221"/>
                  <a:pt x="4073903" y="640846"/>
                  <a:pt x="4082465" y="640846"/>
                </a:cubicBezTo>
                <a:close/>
                <a:moveTo>
                  <a:pt x="4010703" y="640846"/>
                </a:moveTo>
                <a:cubicBezTo>
                  <a:pt x="4017996" y="640846"/>
                  <a:pt x="4023100" y="645221"/>
                  <a:pt x="4023100" y="653243"/>
                </a:cubicBezTo>
                <a:cubicBezTo>
                  <a:pt x="4023100" y="661265"/>
                  <a:pt x="4017996" y="667100"/>
                  <a:pt x="4010703" y="667100"/>
                </a:cubicBezTo>
                <a:cubicBezTo>
                  <a:pt x="4002681" y="667100"/>
                  <a:pt x="3996847" y="661265"/>
                  <a:pt x="3996847" y="653243"/>
                </a:cubicBezTo>
                <a:cubicBezTo>
                  <a:pt x="3996847" y="645221"/>
                  <a:pt x="4002681" y="640846"/>
                  <a:pt x="4010703" y="640846"/>
                </a:cubicBezTo>
                <a:close/>
                <a:moveTo>
                  <a:pt x="3939871" y="640846"/>
                </a:moveTo>
                <a:cubicBezTo>
                  <a:pt x="3946434" y="640846"/>
                  <a:pt x="3952268" y="645221"/>
                  <a:pt x="3952268" y="653243"/>
                </a:cubicBezTo>
                <a:cubicBezTo>
                  <a:pt x="3952268" y="661265"/>
                  <a:pt x="3946434" y="667100"/>
                  <a:pt x="3939871" y="667100"/>
                </a:cubicBezTo>
                <a:cubicBezTo>
                  <a:pt x="3932578" y="667100"/>
                  <a:pt x="3926015" y="661265"/>
                  <a:pt x="3926015" y="653243"/>
                </a:cubicBezTo>
                <a:cubicBezTo>
                  <a:pt x="3926015" y="645221"/>
                  <a:pt x="3932578" y="640846"/>
                  <a:pt x="3939871" y="640846"/>
                </a:cubicBezTo>
                <a:close/>
                <a:moveTo>
                  <a:pt x="3869042" y="640846"/>
                </a:moveTo>
                <a:cubicBezTo>
                  <a:pt x="3875605" y="640846"/>
                  <a:pt x="3881439" y="645221"/>
                  <a:pt x="3881439" y="653243"/>
                </a:cubicBezTo>
                <a:cubicBezTo>
                  <a:pt x="3881439" y="661265"/>
                  <a:pt x="3875605" y="667100"/>
                  <a:pt x="3869042" y="667100"/>
                </a:cubicBezTo>
                <a:cubicBezTo>
                  <a:pt x="3861749" y="667100"/>
                  <a:pt x="3855186" y="661265"/>
                  <a:pt x="3855186" y="653243"/>
                </a:cubicBezTo>
                <a:cubicBezTo>
                  <a:pt x="3855186" y="645221"/>
                  <a:pt x="3861749" y="640846"/>
                  <a:pt x="3869042" y="640846"/>
                </a:cubicBezTo>
                <a:close/>
                <a:moveTo>
                  <a:pt x="3796752" y="640846"/>
                </a:moveTo>
                <a:cubicBezTo>
                  <a:pt x="3804774" y="640846"/>
                  <a:pt x="3810608" y="645221"/>
                  <a:pt x="3810608" y="653243"/>
                </a:cubicBezTo>
                <a:cubicBezTo>
                  <a:pt x="3810608" y="661265"/>
                  <a:pt x="3804774" y="667100"/>
                  <a:pt x="3796752" y="667100"/>
                </a:cubicBezTo>
                <a:cubicBezTo>
                  <a:pt x="3790918" y="667100"/>
                  <a:pt x="3784355" y="661265"/>
                  <a:pt x="3784355" y="653243"/>
                </a:cubicBezTo>
                <a:cubicBezTo>
                  <a:pt x="3784355" y="645221"/>
                  <a:pt x="3790918" y="640846"/>
                  <a:pt x="3796752" y="640846"/>
                </a:cubicBezTo>
                <a:close/>
                <a:moveTo>
                  <a:pt x="3725922" y="640846"/>
                </a:moveTo>
                <a:cubicBezTo>
                  <a:pt x="3733944" y="640846"/>
                  <a:pt x="3739778" y="645221"/>
                  <a:pt x="3739778" y="653243"/>
                </a:cubicBezTo>
                <a:cubicBezTo>
                  <a:pt x="3739778" y="661265"/>
                  <a:pt x="3733944" y="667100"/>
                  <a:pt x="3725922" y="667100"/>
                </a:cubicBezTo>
                <a:cubicBezTo>
                  <a:pt x="3719359" y="667100"/>
                  <a:pt x="3713525" y="661265"/>
                  <a:pt x="3713525" y="653243"/>
                </a:cubicBezTo>
                <a:cubicBezTo>
                  <a:pt x="3713525" y="645221"/>
                  <a:pt x="3719359" y="640846"/>
                  <a:pt x="3725922" y="640846"/>
                </a:cubicBezTo>
                <a:close/>
                <a:moveTo>
                  <a:pt x="3655091" y="640846"/>
                </a:moveTo>
                <a:cubicBezTo>
                  <a:pt x="3662384" y="640846"/>
                  <a:pt x="3668947" y="647409"/>
                  <a:pt x="3668947" y="653243"/>
                </a:cubicBezTo>
                <a:cubicBezTo>
                  <a:pt x="3668947" y="661265"/>
                  <a:pt x="3662384" y="667100"/>
                  <a:pt x="3655091" y="667100"/>
                </a:cubicBezTo>
                <a:cubicBezTo>
                  <a:pt x="3647069" y="667100"/>
                  <a:pt x="3642694" y="661265"/>
                  <a:pt x="3642694" y="653243"/>
                </a:cubicBezTo>
                <a:cubicBezTo>
                  <a:pt x="3642694" y="647409"/>
                  <a:pt x="3647069" y="640846"/>
                  <a:pt x="3655091" y="640846"/>
                </a:cubicBezTo>
                <a:close/>
                <a:moveTo>
                  <a:pt x="3583280" y="640846"/>
                </a:moveTo>
                <a:cubicBezTo>
                  <a:pt x="3591064" y="640846"/>
                  <a:pt x="3598069" y="647409"/>
                  <a:pt x="3598069" y="653243"/>
                </a:cubicBezTo>
                <a:cubicBezTo>
                  <a:pt x="3598069" y="661265"/>
                  <a:pt x="3591064" y="667100"/>
                  <a:pt x="3583280" y="667100"/>
                </a:cubicBezTo>
                <a:cubicBezTo>
                  <a:pt x="3574718" y="667100"/>
                  <a:pt x="3568491" y="661265"/>
                  <a:pt x="3568491" y="653243"/>
                </a:cubicBezTo>
                <a:cubicBezTo>
                  <a:pt x="3568491" y="647409"/>
                  <a:pt x="3574718" y="640846"/>
                  <a:pt x="3583280" y="640846"/>
                </a:cubicBezTo>
                <a:close/>
                <a:moveTo>
                  <a:pt x="3512449" y="640846"/>
                </a:moveTo>
                <a:cubicBezTo>
                  <a:pt x="3520232" y="640846"/>
                  <a:pt x="3527237" y="647409"/>
                  <a:pt x="3527237" y="653243"/>
                </a:cubicBezTo>
                <a:cubicBezTo>
                  <a:pt x="3527237" y="661265"/>
                  <a:pt x="3520232" y="667100"/>
                  <a:pt x="3512449" y="667100"/>
                </a:cubicBezTo>
                <a:cubicBezTo>
                  <a:pt x="3503887" y="667100"/>
                  <a:pt x="3497661" y="661265"/>
                  <a:pt x="3497661" y="653243"/>
                </a:cubicBezTo>
                <a:cubicBezTo>
                  <a:pt x="3497661" y="647409"/>
                  <a:pt x="3503887" y="640846"/>
                  <a:pt x="3512449" y="640846"/>
                </a:cubicBezTo>
                <a:close/>
                <a:moveTo>
                  <a:pt x="3441619" y="640846"/>
                </a:moveTo>
                <a:cubicBezTo>
                  <a:pt x="3450181" y="640846"/>
                  <a:pt x="3456408" y="647409"/>
                  <a:pt x="3456408" y="653243"/>
                </a:cubicBezTo>
                <a:cubicBezTo>
                  <a:pt x="3456408" y="661265"/>
                  <a:pt x="3450181" y="667100"/>
                  <a:pt x="3441619" y="667100"/>
                </a:cubicBezTo>
                <a:cubicBezTo>
                  <a:pt x="3433835" y="667100"/>
                  <a:pt x="3426830" y="661265"/>
                  <a:pt x="3426830" y="653243"/>
                </a:cubicBezTo>
                <a:cubicBezTo>
                  <a:pt x="3426830" y="647409"/>
                  <a:pt x="3433835" y="640846"/>
                  <a:pt x="3441619" y="640846"/>
                </a:cubicBezTo>
                <a:close/>
                <a:moveTo>
                  <a:pt x="3369857" y="640846"/>
                </a:moveTo>
                <a:cubicBezTo>
                  <a:pt x="3377879" y="640846"/>
                  <a:pt x="3382254" y="647409"/>
                  <a:pt x="3382254" y="653243"/>
                </a:cubicBezTo>
                <a:cubicBezTo>
                  <a:pt x="3382254" y="661265"/>
                  <a:pt x="3377879" y="667100"/>
                  <a:pt x="3369857" y="667100"/>
                </a:cubicBezTo>
                <a:cubicBezTo>
                  <a:pt x="3362564" y="667100"/>
                  <a:pt x="3356001" y="661265"/>
                  <a:pt x="3356001" y="653243"/>
                </a:cubicBezTo>
                <a:cubicBezTo>
                  <a:pt x="3356001" y="647409"/>
                  <a:pt x="3362564" y="640846"/>
                  <a:pt x="3369857" y="640846"/>
                </a:cubicBezTo>
                <a:close/>
                <a:moveTo>
                  <a:pt x="3299091" y="640846"/>
                </a:moveTo>
                <a:cubicBezTo>
                  <a:pt x="3305653" y="640846"/>
                  <a:pt x="3311488" y="647409"/>
                  <a:pt x="3311488" y="653243"/>
                </a:cubicBezTo>
                <a:cubicBezTo>
                  <a:pt x="3311488" y="661265"/>
                  <a:pt x="3305653" y="667100"/>
                  <a:pt x="3299091" y="667100"/>
                </a:cubicBezTo>
                <a:cubicBezTo>
                  <a:pt x="3291796" y="667100"/>
                  <a:pt x="3285237" y="661265"/>
                  <a:pt x="3285237" y="653243"/>
                </a:cubicBezTo>
                <a:cubicBezTo>
                  <a:pt x="3285237" y="647409"/>
                  <a:pt x="3291796" y="640846"/>
                  <a:pt x="3299091" y="640846"/>
                </a:cubicBezTo>
                <a:close/>
                <a:moveTo>
                  <a:pt x="3228258" y="640846"/>
                </a:moveTo>
                <a:cubicBezTo>
                  <a:pt x="3234823" y="640846"/>
                  <a:pt x="3240658" y="647409"/>
                  <a:pt x="3240658" y="653243"/>
                </a:cubicBezTo>
                <a:cubicBezTo>
                  <a:pt x="3240658" y="661265"/>
                  <a:pt x="3234823" y="667100"/>
                  <a:pt x="3228258" y="667100"/>
                </a:cubicBezTo>
                <a:cubicBezTo>
                  <a:pt x="3220236" y="667100"/>
                  <a:pt x="3214403" y="661265"/>
                  <a:pt x="3214403" y="653243"/>
                </a:cubicBezTo>
                <a:cubicBezTo>
                  <a:pt x="3214403" y="647409"/>
                  <a:pt x="3220236" y="640846"/>
                  <a:pt x="3228258" y="640846"/>
                </a:cubicBezTo>
                <a:close/>
                <a:moveTo>
                  <a:pt x="3152597" y="640846"/>
                </a:moveTo>
                <a:cubicBezTo>
                  <a:pt x="3159891" y="640846"/>
                  <a:pt x="3166454" y="647409"/>
                  <a:pt x="3166454" y="653243"/>
                </a:cubicBezTo>
                <a:cubicBezTo>
                  <a:pt x="3166454" y="661265"/>
                  <a:pt x="3159891" y="667100"/>
                  <a:pt x="3152597" y="667100"/>
                </a:cubicBezTo>
                <a:cubicBezTo>
                  <a:pt x="3146035" y="667100"/>
                  <a:pt x="3140200" y="661265"/>
                  <a:pt x="3140200" y="653243"/>
                </a:cubicBezTo>
                <a:cubicBezTo>
                  <a:pt x="3140200" y="647409"/>
                  <a:pt x="3146035" y="640846"/>
                  <a:pt x="3152597" y="640846"/>
                </a:cubicBezTo>
                <a:close/>
                <a:moveTo>
                  <a:pt x="3081767" y="640846"/>
                </a:moveTo>
                <a:cubicBezTo>
                  <a:pt x="3089058" y="640846"/>
                  <a:pt x="3095620" y="647409"/>
                  <a:pt x="3095620" y="653243"/>
                </a:cubicBezTo>
                <a:cubicBezTo>
                  <a:pt x="3095620" y="661265"/>
                  <a:pt x="3089058" y="667100"/>
                  <a:pt x="3081767" y="667100"/>
                </a:cubicBezTo>
                <a:cubicBezTo>
                  <a:pt x="3073743" y="667100"/>
                  <a:pt x="3069366" y="661265"/>
                  <a:pt x="3069366" y="653243"/>
                </a:cubicBezTo>
                <a:cubicBezTo>
                  <a:pt x="3069366" y="647409"/>
                  <a:pt x="3073743" y="640846"/>
                  <a:pt x="3081767" y="640846"/>
                </a:cubicBezTo>
                <a:close/>
                <a:moveTo>
                  <a:pt x="3013710" y="640846"/>
                </a:moveTo>
                <a:cubicBezTo>
                  <a:pt x="3021299" y="640846"/>
                  <a:pt x="3028129" y="647409"/>
                  <a:pt x="3028129" y="653243"/>
                </a:cubicBezTo>
                <a:cubicBezTo>
                  <a:pt x="3028129" y="661265"/>
                  <a:pt x="3021299" y="667100"/>
                  <a:pt x="3013710" y="667100"/>
                </a:cubicBezTo>
                <a:cubicBezTo>
                  <a:pt x="3005363" y="667100"/>
                  <a:pt x="2998534" y="661265"/>
                  <a:pt x="2998534" y="653243"/>
                </a:cubicBezTo>
                <a:cubicBezTo>
                  <a:pt x="2998534" y="647409"/>
                  <a:pt x="3005363" y="640846"/>
                  <a:pt x="3013710" y="640846"/>
                </a:cubicBezTo>
                <a:close/>
                <a:moveTo>
                  <a:pt x="2942488" y="640846"/>
                </a:moveTo>
                <a:cubicBezTo>
                  <a:pt x="2951049" y="640846"/>
                  <a:pt x="2957280" y="647409"/>
                  <a:pt x="2957280" y="653243"/>
                </a:cubicBezTo>
                <a:cubicBezTo>
                  <a:pt x="2957280" y="661265"/>
                  <a:pt x="2951049" y="667100"/>
                  <a:pt x="2942488" y="667100"/>
                </a:cubicBezTo>
                <a:cubicBezTo>
                  <a:pt x="2934708" y="667100"/>
                  <a:pt x="2927703" y="661265"/>
                  <a:pt x="2927703" y="653243"/>
                </a:cubicBezTo>
                <a:cubicBezTo>
                  <a:pt x="2927703" y="647409"/>
                  <a:pt x="2934708" y="640846"/>
                  <a:pt x="2942488" y="640846"/>
                </a:cubicBezTo>
                <a:close/>
                <a:moveTo>
                  <a:pt x="2868288" y="640846"/>
                </a:moveTo>
                <a:cubicBezTo>
                  <a:pt x="2876853" y="640846"/>
                  <a:pt x="2883082" y="647409"/>
                  <a:pt x="2883082" y="653243"/>
                </a:cubicBezTo>
                <a:cubicBezTo>
                  <a:pt x="2883082" y="661265"/>
                  <a:pt x="2876853" y="667100"/>
                  <a:pt x="2868288" y="667100"/>
                </a:cubicBezTo>
                <a:cubicBezTo>
                  <a:pt x="2860506" y="667100"/>
                  <a:pt x="2853498" y="661265"/>
                  <a:pt x="2853498" y="653243"/>
                </a:cubicBezTo>
                <a:cubicBezTo>
                  <a:pt x="2853498" y="647409"/>
                  <a:pt x="2860506" y="640846"/>
                  <a:pt x="2868288" y="640846"/>
                </a:cubicBezTo>
                <a:close/>
                <a:moveTo>
                  <a:pt x="2796532" y="640846"/>
                </a:moveTo>
                <a:cubicBezTo>
                  <a:pt x="2804550" y="640846"/>
                  <a:pt x="2808926" y="647409"/>
                  <a:pt x="2808926" y="653243"/>
                </a:cubicBezTo>
                <a:cubicBezTo>
                  <a:pt x="2808926" y="661265"/>
                  <a:pt x="2804550" y="667100"/>
                  <a:pt x="2796532" y="667100"/>
                </a:cubicBezTo>
                <a:cubicBezTo>
                  <a:pt x="2789237" y="667100"/>
                  <a:pt x="2782673" y="661265"/>
                  <a:pt x="2782673" y="653243"/>
                </a:cubicBezTo>
                <a:cubicBezTo>
                  <a:pt x="2782673" y="647409"/>
                  <a:pt x="2789237" y="640846"/>
                  <a:pt x="2796532" y="640846"/>
                </a:cubicBezTo>
                <a:close/>
                <a:moveTo>
                  <a:pt x="2725692" y="640846"/>
                </a:moveTo>
                <a:cubicBezTo>
                  <a:pt x="2731527" y="640846"/>
                  <a:pt x="2738097" y="647409"/>
                  <a:pt x="2738097" y="653243"/>
                </a:cubicBezTo>
                <a:cubicBezTo>
                  <a:pt x="2738097" y="661265"/>
                  <a:pt x="2731527" y="667100"/>
                  <a:pt x="2725692" y="667100"/>
                </a:cubicBezTo>
                <a:cubicBezTo>
                  <a:pt x="2717681" y="667100"/>
                  <a:pt x="2711843" y="661265"/>
                  <a:pt x="2711843" y="653243"/>
                </a:cubicBezTo>
                <a:cubicBezTo>
                  <a:pt x="2711843" y="647409"/>
                  <a:pt x="2717681" y="640846"/>
                  <a:pt x="2725692" y="640846"/>
                </a:cubicBezTo>
                <a:close/>
                <a:moveTo>
                  <a:pt x="2654867" y="640846"/>
                </a:moveTo>
                <a:cubicBezTo>
                  <a:pt x="2660705" y="640846"/>
                  <a:pt x="2667266" y="647409"/>
                  <a:pt x="2667266" y="653243"/>
                </a:cubicBezTo>
                <a:cubicBezTo>
                  <a:pt x="2667266" y="661265"/>
                  <a:pt x="2660705" y="667100"/>
                  <a:pt x="2654867" y="667100"/>
                </a:cubicBezTo>
                <a:cubicBezTo>
                  <a:pt x="2646847" y="667100"/>
                  <a:pt x="2641013" y="661265"/>
                  <a:pt x="2641013" y="653243"/>
                </a:cubicBezTo>
                <a:cubicBezTo>
                  <a:pt x="2641013" y="647409"/>
                  <a:pt x="2646847" y="640846"/>
                  <a:pt x="2654867" y="640846"/>
                </a:cubicBezTo>
                <a:close/>
                <a:moveTo>
                  <a:pt x="2582577" y="640846"/>
                </a:moveTo>
                <a:cubicBezTo>
                  <a:pt x="2589870" y="640846"/>
                  <a:pt x="2596432" y="647409"/>
                  <a:pt x="2596432" y="654702"/>
                </a:cubicBezTo>
                <a:cubicBezTo>
                  <a:pt x="2596432" y="661265"/>
                  <a:pt x="2589870" y="667100"/>
                  <a:pt x="2582577" y="667100"/>
                </a:cubicBezTo>
                <a:cubicBezTo>
                  <a:pt x="2576016" y="667100"/>
                  <a:pt x="2570181" y="661265"/>
                  <a:pt x="2570181" y="654702"/>
                </a:cubicBezTo>
                <a:cubicBezTo>
                  <a:pt x="2570181" y="647409"/>
                  <a:pt x="2576016" y="640846"/>
                  <a:pt x="2582577" y="640846"/>
                </a:cubicBezTo>
                <a:close/>
                <a:moveTo>
                  <a:pt x="1728254" y="640846"/>
                </a:moveTo>
                <a:cubicBezTo>
                  <a:pt x="1736820" y="640846"/>
                  <a:pt x="1743044" y="647409"/>
                  <a:pt x="1743044" y="654702"/>
                </a:cubicBezTo>
                <a:cubicBezTo>
                  <a:pt x="1743044" y="661265"/>
                  <a:pt x="1736820" y="667100"/>
                  <a:pt x="1728254" y="667100"/>
                </a:cubicBezTo>
                <a:cubicBezTo>
                  <a:pt x="1719691" y="667100"/>
                  <a:pt x="1713464" y="661265"/>
                  <a:pt x="1713464" y="654702"/>
                </a:cubicBezTo>
                <a:cubicBezTo>
                  <a:pt x="1713464" y="647409"/>
                  <a:pt x="1719691" y="640846"/>
                  <a:pt x="1728254" y="640846"/>
                </a:cubicBezTo>
                <a:close/>
                <a:moveTo>
                  <a:pt x="1657423" y="640846"/>
                </a:moveTo>
                <a:cubicBezTo>
                  <a:pt x="1665208" y="640846"/>
                  <a:pt x="1672215" y="647409"/>
                  <a:pt x="1672215" y="654702"/>
                </a:cubicBezTo>
                <a:cubicBezTo>
                  <a:pt x="1672215" y="661265"/>
                  <a:pt x="1665208" y="667100"/>
                  <a:pt x="1657423" y="667100"/>
                </a:cubicBezTo>
                <a:cubicBezTo>
                  <a:pt x="1648867" y="667100"/>
                  <a:pt x="1642644" y="661265"/>
                  <a:pt x="1642644" y="654702"/>
                </a:cubicBezTo>
                <a:cubicBezTo>
                  <a:pt x="1642644" y="647409"/>
                  <a:pt x="1648867" y="640846"/>
                  <a:pt x="1657423" y="640846"/>
                </a:cubicBezTo>
                <a:close/>
                <a:moveTo>
                  <a:pt x="1582290" y="640846"/>
                </a:moveTo>
                <a:cubicBezTo>
                  <a:pt x="1589584" y="640846"/>
                  <a:pt x="1594694" y="647409"/>
                  <a:pt x="1594694" y="654702"/>
                </a:cubicBezTo>
                <a:cubicBezTo>
                  <a:pt x="1594694" y="661265"/>
                  <a:pt x="1589584" y="667100"/>
                  <a:pt x="1582290" y="667100"/>
                </a:cubicBezTo>
                <a:cubicBezTo>
                  <a:pt x="1574268" y="667100"/>
                  <a:pt x="1568435" y="661265"/>
                  <a:pt x="1568435" y="654702"/>
                </a:cubicBezTo>
                <a:cubicBezTo>
                  <a:pt x="1568435" y="647409"/>
                  <a:pt x="1574268" y="640846"/>
                  <a:pt x="1582290" y="640846"/>
                </a:cubicBezTo>
                <a:close/>
                <a:moveTo>
                  <a:pt x="1512190" y="640846"/>
                </a:moveTo>
                <a:cubicBezTo>
                  <a:pt x="1518025" y="640846"/>
                  <a:pt x="1523859" y="647409"/>
                  <a:pt x="1523859" y="654702"/>
                </a:cubicBezTo>
                <a:cubicBezTo>
                  <a:pt x="1523859" y="661265"/>
                  <a:pt x="1518025" y="667100"/>
                  <a:pt x="1512190" y="667100"/>
                </a:cubicBezTo>
                <a:cubicBezTo>
                  <a:pt x="1504169" y="667100"/>
                  <a:pt x="1497604" y="662724"/>
                  <a:pt x="1497604" y="654702"/>
                </a:cubicBezTo>
                <a:cubicBezTo>
                  <a:pt x="1497604" y="647409"/>
                  <a:pt x="1504169" y="640846"/>
                  <a:pt x="1512190" y="640846"/>
                </a:cubicBezTo>
                <a:close/>
                <a:moveTo>
                  <a:pt x="1440623" y="640846"/>
                </a:moveTo>
                <a:cubicBezTo>
                  <a:pt x="1447182" y="640846"/>
                  <a:pt x="1453017" y="647409"/>
                  <a:pt x="1453017" y="654702"/>
                </a:cubicBezTo>
                <a:cubicBezTo>
                  <a:pt x="1453017" y="662724"/>
                  <a:pt x="1447182" y="667100"/>
                  <a:pt x="1440623" y="667100"/>
                </a:cubicBezTo>
                <a:cubicBezTo>
                  <a:pt x="1433331" y="667100"/>
                  <a:pt x="1426767" y="662724"/>
                  <a:pt x="1426767" y="654702"/>
                </a:cubicBezTo>
                <a:cubicBezTo>
                  <a:pt x="1426767" y="647409"/>
                  <a:pt x="1433331" y="640846"/>
                  <a:pt x="1440623" y="640846"/>
                </a:cubicBezTo>
                <a:close/>
                <a:moveTo>
                  <a:pt x="1368339" y="640846"/>
                </a:moveTo>
                <a:cubicBezTo>
                  <a:pt x="1376363" y="640846"/>
                  <a:pt x="1382194" y="647409"/>
                  <a:pt x="1382194" y="654702"/>
                </a:cubicBezTo>
                <a:cubicBezTo>
                  <a:pt x="1382194" y="662724"/>
                  <a:pt x="1376363" y="667100"/>
                  <a:pt x="1368339" y="667100"/>
                </a:cubicBezTo>
                <a:cubicBezTo>
                  <a:pt x="1362505" y="667100"/>
                  <a:pt x="1355943" y="662724"/>
                  <a:pt x="1355943" y="654702"/>
                </a:cubicBezTo>
                <a:cubicBezTo>
                  <a:pt x="1355943" y="647409"/>
                  <a:pt x="1362505" y="640846"/>
                  <a:pt x="1368339" y="640846"/>
                </a:cubicBezTo>
                <a:close/>
                <a:moveTo>
                  <a:pt x="1297512" y="640846"/>
                </a:moveTo>
                <a:cubicBezTo>
                  <a:pt x="1305535" y="640846"/>
                  <a:pt x="1311369" y="647409"/>
                  <a:pt x="1311369" y="654702"/>
                </a:cubicBezTo>
                <a:cubicBezTo>
                  <a:pt x="1311369" y="662724"/>
                  <a:pt x="1305535" y="667100"/>
                  <a:pt x="1297512" y="667100"/>
                </a:cubicBezTo>
                <a:cubicBezTo>
                  <a:pt x="1291678" y="667100"/>
                  <a:pt x="1285116" y="662724"/>
                  <a:pt x="1285116" y="654702"/>
                </a:cubicBezTo>
                <a:cubicBezTo>
                  <a:pt x="1285116" y="647409"/>
                  <a:pt x="1291678" y="640846"/>
                  <a:pt x="1297512" y="640846"/>
                </a:cubicBezTo>
                <a:close/>
                <a:moveTo>
                  <a:pt x="1226680" y="640846"/>
                </a:moveTo>
                <a:cubicBezTo>
                  <a:pt x="1233973" y="640846"/>
                  <a:pt x="1240537" y="647409"/>
                  <a:pt x="1240537" y="654702"/>
                </a:cubicBezTo>
                <a:cubicBezTo>
                  <a:pt x="1240537" y="662724"/>
                  <a:pt x="1233973" y="667100"/>
                  <a:pt x="1226680" y="667100"/>
                </a:cubicBezTo>
                <a:cubicBezTo>
                  <a:pt x="1218667" y="667100"/>
                  <a:pt x="1214291" y="662724"/>
                  <a:pt x="1214291" y="654702"/>
                </a:cubicBezTo>
                <a:cubicBezTo>
                  <a:pt x="1214291" y="647409"/>
                  <a:pt x="1218667" y="640846"/>
                  <a:pt x="1226680" y="640846"/>
                </a:cubicBezTo>
                <a:close/>
                <a:moveTo>
                  <a:pt x="1154878" y="640846"/>
                </a:moveTo>
                <a:cubicBezTo>
                  <a:pt x="1162660" y="640846"/>
                  <a:pt x="1169666" y="647409"/>
                  <a:pt x="1169666" y="654702"/>
                </a:cubicBezTo>
                <a:cubicBezTo>
                  <a:pt x="1169666" y="662724"/>
                  <a:pt x="1162660" y="667100"/>
                  <a:pt x="1154878" y="667100"/>
                </a:cubicBezTo>
                <a:cubicBezTo>
                  <a:pt x="1146318" y="667100"/>
                  <a:pt x="1140088" y="662724"/>
                  <a:pt x="1140088" y="654702"/>
                </a:cubicBezTo>
                <a:cubicBezTo>
                  <a:pt x="1140088" y="647409"/>
                  <a:pt x="1146318" y="640846"/>
                  <a:pt x="1154878" y="640846"/>
                </a:cubicBezTo>
                <a:close/>
                <a:moveTo>
                  <a:pt x="1084051" y="640846"/>
                </a:moveTo>
                <a:cubicBezTo>
                  <a:pt x="1091834" y="640846"/>
                  <a:pt x="1098838" y="647409"/>
                  <a:pt x="1098838" y="654702"/>
                </a:cubicBezTo>
                <a:cubicBezTo>
                  <a:pt x="1098838" y="662724"/>
                  <a:pt x="1091834" y="667100"/>
                  <a:pt x="1084051" y="667100"/>
                </a:cubicBezTo>
                <a:cubicBezTo>
                  <a:pt x="1075486" y="667100"/>
                  <a:pt x="1069261" y="662724"/>
                  <a:pt x="1069261" y="654702"/>
                </a:cubicBezTo>
                <a:cubicBezTo>
                  <a:pt x="1069261" y="647409"/>
                  <a:pt x="1075486" y="640846"/>
                  <a:pt x="1084051" y="640846"/>
                </a:cubicBezTo>
                <a:close/>
                <a:moveTo>
                  <a:pt x="1013010" y="640846"/>
                </a:moveTo>
                <a:cubicBezTo>
                  <a:pt x="1020306" y="640846"/>
                  <a:pt x="1024682" y="647409"/>
                  <a:pt x="1024682" y="654702"/>
                </a:cubicBezTo>
                <a:cubicBezTo>
                  <a:pt x="1024682" y="662724"/>
                  <a:pt x="1020306" y="667100"/>
                  <a:pt x="1013010" y="667100"/>
                </a:cubicBezTo>
                <a:cubicBezTo>
                  <a:pt x="1004989" y="667100"/>
                  <a:pt x="998429" y="662724"/>
                  <a:pt x="998429" y="654702"/>
                </a:cubicBezTo>
                <a:cubicBezTo>
                  <a:pt x="998429" y="647409"/>
                  <a:pt x="1004989" y="640846"/>
                  <a:pt x="1013010" y="640846"/>
                </a:cubicBezTo>
                <a:close/>
                <a:moveTo>
                  <a:pt x="941457" y="640846"/>
                </a:moveTo>
                <a:cubicBezTo>
                  <a:pt x="948018" y="640846"/>
                  <a:pt x="953852" y="647409"/>
                  <a:pt x="953852" y="654702"/>
                </a:cubicBezTo>
                <a:cubicBezTo>
                  <a:pt x="953852" y="662724"/>
                  <a:pt x="948018" y="667100"/>
                  <a:pt x="941457" y="667100"/>
                </a:cubicBezTo>
                <a:cubicBezTo>
                  <a:pt x="934166" y="667100"/>
                  <a:pt x="927599" y="662724"/>
                  <a:pt x="927599" y="654702"/>
                </a:cubicBezTo>
                <a:cubicBezTo>
                  <a:pt x="927599" y="647409"/>
                  <a:pt x="934166" y="640846"/>
                  <a:pt x="941457" y="640846"/>
                </a:cubicBezTo>
                <a:close/>
                <a:moveTo>
                  <a:pt x="870622" y="640846"/>
                </a:moveTo>
                <a:cubicBezTo>
                  <a:pt x="877190" y="640846"/>
                  <a:pt x="883024" y="647409"/>
                  <a:pt x="883024" y="654702"/>
                </a:cubicBezTo>
                <a:cubicBezTo>
                  <a:pt x="883024" y="662724"/>
                  <a:pt x="877190" y="667100"/>
                  <a:pt x="870622" y="667100"/>
                </a:cubicBezTo>
                <a:cubicBezTo>
                  <a:pt x="863332" y="667100"/>
                  <a:pt x="856770" y="662724"/>
                  <a:pt x="856770" y="654702"/>
                </a:cubicBezTo>
                <a:cubicBezTo>
                  <a:pt x="856770" y="647409"/>
                  <a:pt x="863332" y="640846"/>
                  <a:pt x="870622" y="640846"/>
                </a:cubicBezTo>
                <a:close/>
                <a:moveTo>
                  <a:pt x="798337" y="640846"/>
                </a:moveTo>
                <a:cubicBezTo>
                  <a:pt x="806358" y="640846"/>
                  <a:pt x="812191" y="647851"/>
                  <a:pt x="812191" y="655635"/>
                </a:cubicBezTo>
                <a:cubicBezTo>
                  <a:pt x="812191" y="664197"/>
                  <a:pt x="806358" y="670424"/>
                  <a:pt x="798337" y="670424"/>
                </a:cubicBezTo>
                <a:cubicBezTo>
                  <a:pt x="792503" y="670424"/>
                  <a:pt x="785937" y="664197"/>
                  <a:pt x="785937" y="655635"/>
                </a:cubicBezTo>
                <a:cubicBezTo>
                  <a:pt x="785937" y="647851"/>
                  <a:pt x="792503" y="640846"/>
                  <a:pt x="798337" y="640846"/>
                </a:cubicBezTo>
                <a:close/>
                <a:moveTo>
                  <a:pt x="724134" y="640846"/>
                </a:moveTo>
                <a:cubicBezTo>
                  <a:pt x="731428" y="640846"/>
                  <a:pt x="737989" y="647851"/>
                  <a:pt x="737989" y="655635"/>
                </a:cubicBezTo>
                <a:cubicBezTo>
                  <a:pt x="737989" y="664197"/>
                  <a:pt x="731428" y="670424"/>
                  <a:pt x="724134" y="670424"/>
                </a:cubicBezTo>
                <a:cubicBezTo>
                  <a:pt x="717567" y="670424"/>
                  <a:pt x="711735" y="664197"/>
                  <a:pt x="711735" y="655635"/>
                </a:cubicBezTo>
                <a:cubicBezTo>
                  <a:pt x="711735" y="647851"/>
                  <a:pt x="717567" y="640846"/>
                  <a:pt x="724134" y="640846"/>
                </a:cubicBezTo>
                <a:close/>
                <a:moveTo>
                  <a:pt x="653301" y="640846"/>
                </a:moveTo>
                <a:cubicBezTo>
                  <a:pt x="660594" y="640846"/>
                  <a:pt x="667160" y="647851"/>
                  <a:pt x="667160" y="655635"/>
                </a:cubicBezTo>
                <a:cubicBezTo>
                  <a:pt x="667160" y="664197"/>
                  <a:pt x="660594" y="670424"/>
                  <a:pt x="653301" y="670424"/>
                </a:cubicBezTo>
                <a:cubicBezTo>
                  <a:pt x="645283" y="670424"/>
                  <a:pt x="640907" y="664197"/>
                  <a:pt x="640907" y="655635"/>
                </a:cubicBezTo>
                <a:cubicBezTo>
                  <a:pt x="640907" y="647851"/>
                  <a:pt x="645283" y="640846"/>
                  <a:pt x="653301" y="640846"/>
                </a:cubicBezTo>
                <a:close/>
                <a:moveTo>
                  <a:pt x="584864" y="640846"/>
                </a:moveTo>
                <a:cubicBezTo>
                  <a:pt x="592646" y="640846"/>
                  <a:pt x="599651" y="647851"/>
                  <a:pt x="599651" y="655635"/>
                </a:cubicBezTo>
                <a:cubicBezTo>
                  <a:pt x="599651" y="664197"/>
                  <a:pt x="592646" y="670424"/>
                  <a:pt x="584864" y="670424"/>
                </a:cubicBezTo>
                <a:cubicBezTo>
                  <a:pt x="576304" y="670424"/>
                  <a:pt x="570075" y="664197"/>
                  <a:pt x="570075" y="655635"/>
                </a:cubicBezTo>
                <a:cubicBezTo>
                  <a:pt x="570075" y="647851"/>
                  <a:pt x="576304" y="640846"/>
                  <a:pt x="584864" y="640846"/>
                </a:cubicBezTo>
                <a:close/>
                <a:moveTo>
                  <a:pt x="513663" y="640846"/>
                </a:moveTo>
                <a:cubicBezTo>
                  <a:pt x="522010" y="640846"/>
                  <a:pt x="528843" y="647851"/>
                  <a:pt x="528843" y="655635"/>
                </a:cubicBezTo>
                <a:cubicBezTo>
                  <a:pt x="528843" y="664197"/>
                  <a:pt x="522010" y="670424"/>
                  <a:pt x="513663" y="670424"/>
                </a:cubicBezTo>
                <a:cubicBezTo>
                  <a:pt x="506076" y="670424"/>
                  <a:pt x="499246" y="664197"/>
                  <a:pt x="499246" y="655635"/>
                </a:cubicBezTo>
                <a:cubicBezTo>
                  <a:pt x="499246" y="647851"/>
                  <a:pt x="506076" y="640846"/>
                  <a:pt x="513663" y="640846"/>
                </a:cubicBezTo>
                <a:close/>
                <a:moveTo>
                  <a:pt x="439832" y="640846"/>
                </a:moveTo>
                <a:cubicBezTo>
                  <a:pt x="448391" y="640846"/>
                  <a:pt x="454622" y="647851"/>
                  <a:pt x="454622" y="655635"/>
                </a:cubicBezTo>
                <a:cubicBezTo>
                  <a:pt x="454622" y="664197"/>
                  <a:pt x="448391" y="670424"/>
                  <a:pt x="439832" y="670424"/>
                </a:cubicBezTo>
                <a:cubicBezTo>
                  <a:pt x="432049" y="670424"/>
                  <a:pt x="425044" y="664197"/>
                  <a:pt x="425044" y="655635"/>
                </a:cubicBezTo>
                <a:cubicBezTo>
                  <a:pt x="425044" y="647851"/>
                  <a:pt x="432049" y="640846"/>
                  <a:pt x="439832" y="640846"/>
                </a:cubicBezTo>
                <a:close/>
                <a:moveTo>
                  <a:pt x="368070" y="640846"/>
                </a:moveTo>
                <a:cubicBezTo>
                  <a:pt x="376088" y="640846"/>
                  <a:pt x="380465" y="647851"/>
                  <a:pt x="380465" y="655635"/>
                </a:cubicBezTo>
                <a:cubicBezTo>
                  <a:pt x="380465" y="664197"/>
                  <a:pt x="376088" y="670424"/>
                  <a:pt x="368070" y="670424"/>
                </a:cubicBezTo>
                <a:cubicBezTo>
                  <a:pt x="360777" y="670424"/>
                  <a:pt x="354211" y="664197"/>
                  <a:pt x="354211" y="655635"/>
                </a:cubicBezTo>
                <a:cubicBezTo>
                  <a:pt x="354211" y="647851"/>
                  <a:pt x="360777" y="640846"/>
                  <a:pt x="368070" y="640846"/>
                </a:cubicBezTo>
                <a:close/>
                <a:moveTo>
                  <a:pt x="297235" y="640846"/>
                </a:moveTo>
                <a:cubicBezTo>
                  <a:pt x="303798" y="640846"/>
                  <a:pt x="309631" y="647851"/>
                  <a:pt x="309631" y="655635"/>
                </a:cubicBezTo>
                <a:cubicBezTo>
                  <a:pt x="309631" y="664197"/>
                  <a:pt x="303798" y="670424"/>
                  <a:pt x="297235" y="670424"/>
                </a:cubicBezTo>
                <a:cubicBezTo>
                  <a:pt x="289944" y="670424"/>
                  <a:pt x="283379" y="664197"/>
                  <a:pt x="283379" y="655635"/>
                </a:cubicBezTo>
                <a:cubicBezTo>
                  <a:pt x="283379" y="647851"/>
                  <a:pt x="289944" y="640846"/>
                  <a:pt x="297235" y="640846"/>
                </a:cubicBezTo>
                <a:close/>
                <a:moveTo>
                  <a:pt x="4082465" y="570017"/>
                </a:moveTo>
                <a:cubicBezTo>
                  <a:pt x="4090249" y="570017"/>
                  <a:pt x="4097254" y="576244"/>
                  <a:pt x="4097254" y="584805"/>
                </a:cubicBezTo>
                <a:cubicBezTo>
                  <a:pt x="4097254" y="593367"/>
                  <a:pt x="4090249" y="599594"/>
                  <a:pt x="4082465" y="599594"/>
                </a:cubicBezTo>
                <a:cubicBezTo>
                  <a:pt x="4073903" y="599594"/>
                  <a:pt x="4067676" y="593367"/>
                  <a:pt x="4067676" y="584805"/>
                </a:cubicBezTo>
                <a:cubicBezTo>
                  <a:pt x="4067676" y="576244"/>
                  <a:pt x="4073903" y="570017"/>
                  <a:pt x="4082465" y="570017"/>
                </a:cubicBezTo>
                <a:close/>
                <a:moveTo>
                  <a:pt x="4010703" y="570017"/>
                </a:moveTo>
                <a:cubicBezTo>
                  <a:pt x="4017996" y="570017"/>
                  <a:pt x="4023100" y="576244"/>
                  <a:pt x="4023100" y="584805"/>
                </a:cubicBezTo>
                <a:cubicBezTo>
                  <a:pt x="4023100" y="593367"/>
                  <a:pt x="4017996" y="599594"/>
                  <a:pt x="4010703" y="599594"/>
                </a:cubicBezTo>
                <a:cubicBezTo>
                  <a:pt x="4002681" y="599594"/>
                  <a:pt x="3996847" y="593367"/>
                  <a:pt x="3996847" y="584805"/>
                </a:cubicBezTo>
                <a:cubicBezTo>
                  <a:pt x="3996847" y="576244"/>
                  <a:pt x="4002681" y="570017"/>
                  <a:pt x="4010703" y="570017"/>
                </a:cubicBezTo>
                <a:close/>
                <a:moveTo>
                  <a:pt x="3939871" y="570017"/>
                </a:moveTo>
                <a:cubicBezTo>
                  <a:pt x="3946434" y="570017"/>
                  <a:pt x="3952268" y="576244"/>
                  <a:pt x="3952268" y="584805"/>
                </a:cubicBezTo>
                <a:cubicBezTo>
                  <a:pt x="3952268" y="593367"/>
                  <a:pt x="3946434" y="599594"/>
                  <a:pt x="3939871" y="599594"/>
                </a:cubicBezTo>
                <a:cubicBezTo>
                  <a:pt x="3932578" y="599594"/>
                  <a:pt x="3926015" y="593367"/>
                  <a:pt x="3926015" y="584805"/>
                </a:cubicBezTo>
                <a:cubicBezTo>
                  <a:pt x="3926015" y="576244"/>
                  <a:pt x="3932578" y="570017"/>
                  <a:pt x="3939871" y="570017"/>
                </a:cubicBezTo>
                <a:close/>
                <a:moveTo>
                  <a:pt x="3869042" y="570017"/>
                </a:moveTo>
                <a:cubicBezTo>
                  <a:pt x="3875605" y="570017"/>
                  <a:pt x="3881439" y="576244"/>
                  <a:pt x="3881439" y="584805"/>
                </a:cubicBezTo>
                <a:cubicBezTo>
                  <a:pt x="3881439" y="593367"/>
                  <a:pt x="3875605" y="599594"/>
                  <a:pt x="3869042" y="599594"/>
                </a:cubicBezTo>
                <a:cubicBezTo>
                  <a:pt x="3861749" y="599594"/>
                  <a:pt x="3855186" y="593367"/>
                  <a:pt x="3855186" y="584805"/>
                </a:cubicBezTo>
                <a:cubicBezTo>
                  <a:pt x="3855186" y="576244"/>
                  <a:pt x="3861749" y="570017"/>
                  <a:pt x="3869042" y="570017"/>
                </a:cubicBezTo>
                <a:close/>
                <a:moveTo>
                  <a:pt x="3796752" y="570017"/>
                </a:moveTo>
                <a:cubicBezTo>
                  <a:pt x="3804774" y="570017"/>
                  <a:pt x="3810608" y="576244"/>
                  <a:pt x="3810608" y="584805"/>
                </a:cubicBezTo>
                <a:cubicBezTo>
                  <a:pt x="3810608" y="593367"/>
                  <a:pt x="3804774" y="599594"/>
                  <a:pt x="3796752" y="599594"/>
                </a:cubicBezTo>
                <a:cubicBezTo>
                  <a:pt x="3790918" y="599594"/>
                  <a:pt x="3784355" y="593367"/>
                  <a:pt x="3784355" y="584805"/>
                </a:cubicBezTo>
                <a:cubicBezTo>
                  <a:pt x="3784355" y="576244"/>
                  <a:pt x="3790918" y="570017"/>
                  <a:pt x="3796752" y="570017"/>
                </a:cubicBezTo>
                <a:close/>
                <a:moveTo>
                  <a:pt x="3725922" y="570017"/>
                </a:moveTo>
                <a:cubicBezTo>
                  <a:pt x="3733944" y="570017"/>
                  <a:pt x="3739778" y="576244"/>
                  <a:pt x="3739778" y="584805"/>
                </a:cubicBezTo>
                <a:cubicBezTo>
                  <a:pt x="3739778" y="593367"/>
                  <a:pt x="3733944" y="599594"/>
                  <a:pt x="3725922" y="599594"/>
                </a:cubicBezTo>
                <a:cubicBezTo>
                  <a:pt x="3719359" y="599594"/>
                  <a:pt x="3713525" y="593367"/>
                  <a:pt x="3713525" y="584805"/>
                </a:cubicBezTo>
                <a:cubicBezTo>
                  <a:pt x="3713525" y="576244"/>
                  <a:pt x="3719359" y="570017"/>
                  <a:pt x="3725922" y="570017"/>
                </a:cubicBezTo>
                <a:close/>
                <a:moveTo>
                  <a:pt x="3655091" y="570017"/>
                </a:moveTo>
                <a:cubicBezTo>
                  <a:pt x="3662384" y="570017"/>
                  <a:pt x="3668947" y="574392"/>
                  <a:pt x="3668947" y="582414"/>
                </a:cubicBezTo>
                <a:cubicBezTo>
                  <a:pt x="3668947" y="590436"/>
                  <a:pt x="3662384" y="596271"/>
                  <a:pt x="3655091" y="596271"/>
                </a:cubicBezTo>
                <a:cubicBezTo>
                  <a:pt x="3647069" y="596271"/>
                  <a:pt x="3642694" y="590436"/>
                  <a:pt x="3642694" y="582414"/>
                </a:cubicBezTo>
                <a:cubicBezTo>
                  <a:pt x="3642694" y="574392"/>
                  <a:pt x="3647069" y="570017"/>
                  <a:pt x="3655091" y="570017"/>
                </a:cubicBezTo>
                <a:close/>
                <a:moveTo>
                  <a:pt x="3583280" y="570017"/>
                </a:moveTo>
                <a:cubicBezTo>
                  <a:pt x="3591064" y="570017"/>
                  <a:pt x="3598069" y="574392"/>
                  <a:pt x="3598069" y="582414"/>
                </a:cubicBezTo>
                <a:cubicBezTo>
                  <a:pt x="3598069" y="590436"/>
                  <a:pt x="3591064" y="596271"/>
                  <a:pt x="3583280" y="596271"/>
                </a:cubicBezTo>
                <a:cubicBezTo>
                  <a:pt x="3574718" y="596271"/>
                  <a:pt x="3568491" y="590436"/>
                  <a:pt x="3568491" y="582414"/>
                </a:cubicBezTo>
                <a:cubicBezTo>
                  <a:pt x="3568491" y="574392"/>
                  <a:pt x="3574718" y="570017"/>
                  <a:pt x="3583280" y="570017"/>
                </a:cubicBezTo>
                <a:close/>
                <a:moveTo>
                  <a:pt x="3512449" y="570017"/>
                </a:moveTo>
                <a:cubicBezTo>
                  <a:pt x="3520232" y="570017"/>
                  <a:pt x="3527237" y="574392"/>
                  <a:pt x="3527237" y="582414"/>
                </a:cubicBezTo>
                <a:cubicBezTo>
                  <a:pt x="3527237" y="590436"/>
                  <a:pt x="3520232" y="596271"/>
                  <a:pt x="3512449" y="596271"/>
                </a:cubicBezTo>
                <a:cubicBezTo>
                  <a:pt x="3503887" y="596271"/>
                  <a:pt x="3497661" y="590436"/>
                  <a:pt x="3497661" y="582414"/>
                </a:cubicBezTo>
                <a:cubicBezTo>
                  <a:pt x="3497661" y="574392"/>
                  <a:pt x="3503887" y="570017"/>
                  <a:pt x="3512449" y="570017"/>
                </a:cubicBezTo>
                <a:close/>
                <a:moveTo>
                  <a:pt x="3441619" y="570017"/>
                </a:moveTo>
                <a:cubicBezTo>
                  <a:pt x="3450181" y="570017"/>
                  <a:pt x="3456408" y="574392"/>
                  <a:pt x="3456408" y="582414"/>
                </a:cubicBezTo>
                <a:cubicBezTo>
                  <a:pt x="3456408" y="590436"/>
                  <a:pt x="3450181" y="596271"/>
                  <a:pt x="3441619" y="596271"/>
                </a:cubicBezTo>
                <a:cubicBezTo>
                  <a:pt x="3433835" y="596271"/>
                  <a:pt x="3426830" y="590436"/>
                  <a:pt x="3426830" y="582414"/>
                </a:cubicBezTo>
                <a:cubicBezTo>
                  <a:pt x="3426830" y="574392"/>
                  <a:pt x="3433835" y="570017"/>
                  <a:pt x="3441619" y="570017"/>
                </a:cubicBezTo>
                <a:close/>
                <a:moveTo>
                  <a:pt x="3369857" y="570017"/>
                </a:moveTo>
                <a:cubicBezTo>
                  <a:pt x="3377879" y="570017"/>
                  <a:pt x="3382254" y="574392"/>
                  <a:pt x="3382254" y="582414"/>
                </a:cubicBezTo>
                <a:cubicBezTo>
                  <a:pt x="3382254" y="590436"/>
                  <a:pt x="3377879" y="596271"/>
                  <a:pt x="3369857" y="596271"/>
                </a:cubicBezTo>
                <a:cubicBezTo>
                  <a:pt x="3362564" y="596271"/>
                  <a:pt x="3356001" y="590436"/>
                  <a:pt x="3356001" y="582414"/>
                </a:cubicBezTo>
                <a:cubicBezTo>
                  <a:pt x="3356001" y="574392"/>
                  <a:pt x="3362564" y="570017"/>
                  <a:pt x="3369857" y="570017"/>
                </a:cubicBezTo>
                <a:close/>
                <a:moveTo>
                  <a:pt x="3299091" y="570017"/>
                </a:moveTo>
                <a:cubicBezTo>
                  <a:pt x="3305656" y="570017"/>
                  <a:pt x="3311491" y="574392"/>
                  <a:pt x="3311491" y="582414"/>
                </a:cubicBezTo>
                <a:cubicBezTo>
                  <a:pt x="3311491" y="590436"/>
                  <a:pt x="3305656" y="596271"/>
                  <a:pt x="3299091" y="596271"/>
                </a:cubicBezTo>
                <a:cubicBezTo>
                  <a:pt x="3291802" y="596271"/>
                  <a:pt x="3285240" y="590436"/>
                  <a:pt x="3285240" y="582414"/>
                </a:cubicBezTo>
                <a:cubicBezTo>
                  <a:pt x="3285240" y="574392"/>
                  <a:pt x="3291802" y="570017"/>
                  <a:pt x="3299091" y="570017"/>
                </a:cubicBezTo>
                <a:close/>
                <a:moveTo>
                  <a:pt x="3226803" y="570017"/>
                </a:moveTo>
                <a:cubicBezTo>
                  <a:pt x="3234823" y="570017"/>
                  <a:pt x="3240660" y="574392"/>
                  <a:pt x="3240660" y="582414"/>
                </a:cubicBezTo>
                <a:cubicBezTo>
                  <a:pt x="3240660" y="590436"/>
                  <a:pt x="3234823" y="596271"/>
                  <a:pt x="3226803" y="596271"/>
                </a:cubicBezTo>
                <a:cubicBezTo>
                  <a:pt x="3220242" y="596271"/>
                  <a:pt x="3214406" y="590436"/>
                  <a:pt x="3214406" y="582414"/>
                </a:cubicBezTo>
                <a:cubicBezTo>
                  <a:pt x="3214406" y="574392"/>
                  <a:pt x="3220242" y="570017"/>
                  <a:pt x="3226803" y="570017"/>
                </a:cubicBezTo>
                <a:close/>
                <a:moveTo>
                  <a:pt x="3152600" y="570017"/>
                </a:moveTo>
                <a:cubicBezTo>
                  <a:pt x="3159892" y="570017"/>
                  <a:pt x="3166454" y="574392"/>
                  <a:pt x="3166454" y="582414"/>
                </a:cubicBezTo>
                <a:cubicBezTo>
                  <a:pt x="3166454" y="590436"/>
                  <a:pt x="3159892" y="596271"/>
                  <a:pt x="3152600" y="596271"/>
                </a:cubicBezTo>
                <a:cubicBezTo>
                  <a:pt x="3146037" y="596271"/>
                  <a:pt x="3140203" y="590436"/>
                  <a:pt x="3140203" y="582414"/>
                </a:cubicBezTo>
                <a:cubicBezTo>
                  <a:pt x="3140203" y="574392"/>
                  <a:pt x="3146037" y="570017"/>
                  <a:pt x="3152600" y="570017"/>
                </a:cubicBezTo>
                <a:close/>
                <a:moveTo>
                  <a:pt x="3081770" y="570017"/>
                </a:moveTo>
                <a:cubicBezTo>
                  <a:pt x="3089064" y="570017"/>
                  <a:pt x="3095622" y="575851"/>
                  <a:pt x="3095622" y="582414"/>
                </a:cubicBezTo>
                <a:cubicBezTo>
                  <a:pt x="3095622" y="590436"/>
                  <a:pt x="3089064" y="596271"/>
                  <a:pt x="3081770" y="596271"/>
                </a:cubicBezTo>
                <a:cubicBezTo>
                  <a:pt x="3073746" y="596271"/>
                  <a:pt x="3069369" y="590436"/>
                  <a:pt x="3069369" y="582414"/>
                </a:cubicBezTo>
                <a:cubicBezTo>
                  <a:pt x="3069369" y="575851"/>
                  <a:pt x="3073746" y="570017"/>
                  <a:pt x="3081770" y="570017"/>
                </a:cubicBezTo>
                <a:close/>
                <a:moveTo>
                  <a:pt x="3013712" y="570017"/>
                </a:moveTo>
                <a:cubicBezTo>
                  <a:pt x="3021305" y="570017"/>
                  <a:pt x="3028132" y="575851"/>
                  <a:pt x="3028132" y="582414"/>
                </a:cubicBezTo>
                <a:cubicBezTo>
                  <a:pt x="3028132" y="590436"/>
                  <a:pt x="3021305" y="596271"/>
                  <a:pt x="3013712" y="596271"/>
                </a:cubicBezTo>
                <a:cubicBezTo>
                  <a:pt x="3005366" y="596271"/>
                  <a:pt x="2998537" y="590436"/>
                  <a:pt x="2998537" y="582414"/>
                </a:cubicBezTo>
                <a:cubicBezTo>
                  <a:pt x="2998537" y="575851"/>
                  <a:pt x="3005366" y="570017"/>
                  <a:pt x="3013712" y="570017"/>
                </a:cubicBezTo>
                <a:close/>
                <a:moveTo>
                  <a:pt x="2942491" y="570017"/>
                </a:moveTo>
                <a:cubicBezTo>
                  <a:pt x="2951049" y="570017"/>
                  <a:pt x="2957285" y="575851"/>
                  <a:pt x="2957285" y="582414"/>
                </a:cubicBezTo>
                <a:cubicBezTo>
                  <a:pt x="2957285" y="590436"/>
                  <a:pt x="2951049" y="596271"/>
                  <a:pt x="2942491" y="596271"/>
                </a:cubicBezTo>
                <a:cubicBezTo>
                  <a:pt x="2934710" y="596271"/>
                  <a:pt x="2927705" y="590436"/>
                  <a:pt x="2927705" y="582414"/>
                </a:cubicBezTo>
                <a:cubicBezTo>
                  <a:pt x="2927705" y="575851"/>
                  <a:pt x="2934710" y="570017"/>
                  <a:pt x="2942491" y="570017"/>
                </a:cubicBezTo>
                <a:close/>
                <a:moveTo>
                  <a:pt x="2868288" y="570017"/>
                </a:moveTo>
                <a:cubicBezTo>
                  <a:pt x="2876856" y="570017"/>
                  <a:pt x="2883082" y="575851"/>
                  <a:pt x="2883082" y="582414"/>
                </a:cubicBezTo>
                <a:cubicBezTo>
                  <a:pt x="2883082" y="590436"/>
                  <a:pt x="2876856" y="596271"/>
                  <a:pt x="2868288" y="596271"/>
                </a:cubicBezTo>
                <a:cubicBezTo>
                  <a:pt x="2860506" y="596271"/>
                  <a:pt x="2853502" y="590436"/>
                  <a:pt x="2853502" y="582414"/>
                </a:cubicBezTo>
                <a:cubicBezTo>
                  <a:pt x="2853502" y="575851"/>
                  <a:pt x="2860506" y="570017"/>
                  <a:pt x="2868288" y="570017"/>
                </a:cubicBezTo>
                <a:close/>
                <a:moveTo>
                  <a:pt x="2796532" y="570017"/>
                </a:moveTo>
                <a:cubicBezTo>
                  <a:pt x="2804552" y="570017"/>
                  <a:pt x="2808931" y="575851"/>
                  <a:pt x="2808931" y="582414"/>
                </a:cubicBezTo>
                <a:cubicBezTo>
                  <a:pt x="2808931" y="590436"/>
                  <a:pt x="2804552" y="596271"/>
                  <a:pt x="2796532" y="596271"/>
                </a:cubicBezTo>
                <a:cubicBezTo>
                  <a:pt x="2789240" y="596271"/>
                  <a:pt x="2782675" y="590436"/>
                  <a:pt x="2782675" y="582414"/>
                </a:cubicBezTo>
                <a:cubicBezTo>
                  <a:pt x="2782675" y="575851"/>
                  <a:pt x="2789240" y="570017"/>
                  <a:pt x="2796532" y="570017"/>
                </a:cubicBezTo>
                <a:close/>
                <a:moveTo>
                  <a:pt x="2725695" y="570017"/>
                </a:moveTo>
                <a:cubicBezTo>
                  <a:pt x="2731529" y="570017"/>
                  <a:pt x="2738097" y="575851"/>
                  <a:pt x="2738097" y="582414"/>
                </a:cubicBezTo>
                <a:cubicBezTo>
                  <a:pt x="2738097" y="590436"/>
                  <a:pt x="2731529" y="596271"/>
                  <a:pt x="2725695" y="596271"/>
                </a:cubicBezTo>
                <a:cubicBezTo>
                  <a:pt x="2717681" y="596271"/>
                  <a:pt x="2711843" y="590436"/>
                  <a:pt x="2711843" y="582414"/>
                </a:cubicBezTo>
                <a:cubicBezTo>
                  <a:pt x="2711843" y="575851"/>
                  <a:pt x="2717681" y="570017"/>
                  <a:pt x="2725695" y="570017"/>
                </a:cubicBezTo>
                <a:close/>
                <a:moveTo>
                  <a:pt x="2654867" y="570017"/>
                </a:moveTo>
                <a:cubicBezTo>
                  <a:pt x="2660705" y="570017"/>
                  <a:pt x="2667266" y="575851"/>
                  <a:pt x="2667266" y="582414"/>
                </a:cubicBezTo>
                <a:cubicBezTo>
                  <a:pt x="2667266" y="590436"/>
                  <a:pt x="2660705" y="596271"/>
                  <a:pt x="2654867" y="596271"/>
                </a:cubicBezTo>
                <a:cubicBezTo>
                  <a:pt x="2646847" y="596271"/>
                  <a:pt x="2641013" y="590436"/>
                  <a:pt x="2641013" y="582414"/>
                </a:cubicBezTo>
                <a:cubicBezTo>
                  <a:pt x="2641013" y="575851"/>
                  <a:pt x="2646847" y="570017"/>
                  <a:pt x="2654867" y="570017"/>
                </a:cubicBezTo>
                <a:close/>
                <a:moveTo>
                  <a:pt x="2582580" y="570017"/>
                </a:moveTo>
                <a:cubicBezTo>
                  <a:pt x="2589873" y="570017"/>
                  <a:pt x="2596435" y="575851"/>
                  <a:pt x="2596435" y="582414"/>
                </a:cubicBezTo>
                <a:cubicBezTo>
                  <a:pt x="2596435" y="590436"/>
                  <a:pt x="2589873" y="596271"/>
                  <a:pt x="2582580" y="596271"/>
                </a:cubicBezTo>
                <a:cubicBezTo>
                  <a:pt x="2576018" y="596271"/>
                  <a:pt x="2570184" y="590436"/>
                  <a:pt x="2570184" y="582414"/>
                </a:cubicBezTo>
                <a:cubicBezTo>
                  <a:pt x="2570184" y="575851"/>
                  <a:pt x="2576018" y="570017"/>
                  <a:pt x="2582580" y="570017"/>
                </a:cubicBezTo>
                <a:close/>
                <a:moveTo>
                  <a:pt x="2511026" y="570017"/>
                </a:moveTo>
                <a:cubicBezTo>
                  <a:pt x="2519047" y="570017"/>
                  <a:pt x="2525610" y="575851"/>
                  <a:pt x="2525610" y="582414"/>
                </a:cubicBezTo>
                <a:cubicBezTo>
                  <a:pt x="2525610" y="590436"/>
                  <a:pt x="2519047" y="596271"/>
                  <a:pt x="2511026" y="596271"/>
                </a:cubicBezTo>
                <a:cubicBezTo>
                  <a:pt x="2505193" y="596271"/>
                  <a:pt x="2499358" y="590436"/>
                  <a:pt x="2499358" y="582414"/>
                </a:cubicBezTo>
                <a:cubicBezTo>
                  <a:pt x="2499358" y="575851"/>
                  <a:pt x="2505193" y="570017"/>
                  <a:pt x="2511026" y="570017"/>
                </a:cubicBezTo>
                <a:close/>
                <a:moveTo>
                  <a:pt x="2440921" y="570017"/>
                </a:moveTo>
                <a:cubicBezTo>
                  <a:pt x="2448943" y="570017"/>
                  <a:pt x="2454778" y="575851"/>
                  <a:pt x="2454778" y="582414"/>
                </a:cubicBezTo>
                <a:cubicBezTo>
                  <a:pt x="2454778" y="590436"/>
                  <a:pt x="2448943" y="596271"/>
                  <a:pt x="2440921" y="596271"/>
                </a:cubicBezTo>
                <a:cubicBezTo>
                  <a:pt x="2433632" y="596271"/>
                  <a:pt x="2428525" y="590436"/>
                  <a:pt x="2428525" y="582414"/>
                </a:cubicBezTo>
                <a:cubicBezTo>
                  <a:pt x="2428525" y="575851"/>
                  <a:pt x="2433632" y="570017"/>
                  <a:pt x="2440921" y="570017"/>
                </a:cubicBezTo>
                <a:close/>
                <a:moveTo>
                  <a:pt x="2369108" y="570017"/>
                </a:moveTo>
                <a:cubicBezTo>
                  <a:pt x="2377669" y="570017"/>
                  <a:pt x="2383896" y="575851"/>
                  <a:pt x="2383896" y="582414"/>
                </a:cubicBezTo>
                <a:cubicBezTo>
                  <a:pt x="2383896" y="590436"/>
                  <a:pt x="2377669" y="596271"/>
                  <a:pt x="2369108" y="596271"/>
                </a:cubicBezTo>
                <a:cubicBezTo>
                  <a:pt x="2361324" y="596271"/>
                  <a:pt x="2354319" y="590436"/>
                  <a:pt x="2354319" y="582414"/>
                </a:cubicBezTo>
                <a:cubicBezTo>
                  <a:pt x="2354319" y="575851"/>
                  <a:pt x="2361324" y="570017"/>
                  <a:pt x="2369108" y="570017"/>
                </a:cubicBezTo>
                <a:close/>
                <a:moveTo>
                  <a:pt x="2298275" y="570017"/>
                </a:moveTo>
                <a:cubicBezTo>
                  <a:pt x="2306839" y="570017"/>
                  <a:pt x="2313064" y="575851"/>
                  <a:pt x="2313064" y="582414"/>
                </a:cubicBezTo>
                <a:cubicBezTo>
                  <a:pt x="2313064" y="590436"/>
                  <a:pt x="2306839" y="596271"/>
                  <a:pt x="2298275" y="596271"/>
                </a:cubicBezTo>
                <a:cubicBezTo>
                  <a:pt x="2290494" y="596271"/>
                  <a:pt x="2283487" y="590436"/>
                  <a:pt x="2283487" y="582414"/>
                </a:cubicBezTo>
                <a:cubicBezTo>
                  <a:pt x="2283487" y="575851"/>
                  <a:pt x="2290494" y="570017"/>
                  <a:pt x="2298275" y="570017"/>
                </a:cubicBezTo>
                <a:close/>
                <a:moveTo>
                  <a:pt x="2226512" y="570017"/>
                </a:moveTo>
                <a:cubicBezTo>
                  <a:pt x="2234534" y="570017"/>
                  <a:pt x="2238911" y="575851"/>
                  <a:pt x="2238911" y="582414"/>
                </a:cubicBezTo>
                <a:cubicBezTo>
                  <a:pt x="2238911" y="590436"/>
                  <a:pt x="2234534" y="596271"/>
                  <a:pt x="2226512" y="596271"/>
                </a:cubicBezTo>
                <a:cubicBezTo>
                  <a:pt x="2218490" y="596271"/>
                  <a:pt x="2212655" y="590436"/>
                  <a:pt x="2212655" y="582414"/>
                </a:cubicBezTo>
                <a:cubicBezTo>
                  <a:pt x="2212655" y="575851"/>
                  <a:pt x="2218490" y="570017"/>
                  <a:pt x="2226512" y="570017"/>
                </a:cubicBezTo>
                <a:close/>
                <a:moveTo>
                  <a:pt x="2155680" y="570017"/>
                </a:moveTo>
                <a:cubicBezTo>
                  <a:pt x="2161514" y="570017"/>
                  <a:pt x="2168079" y="575851"/>
                  <a:pt x="2168079" y="582414"/>
                </a:cubicBezTo>
                <a:cubicBezTo>
                  <a:pt x="2168079" y="590436"/>
                  <a:pt x="2161514" y="596271"/>
                  <a:pt x="2155680" y="596271"/>
                </a:cubicBezTo>
                <a:cubicBezTo>
                  <a:pt x="2147658" y="596271"/>
                  <a:pt x="2141823" y="590436"/>
                  <a:pt x="2141823" y="582414"/>
                </a:cubicBezTo>
                <a:cubicBezTo>
                  <a:pt x="2141823" y="575851"/>
                  <a:pt x="2147658" y="570017"/>
                  <a:pt x="2155680" y="570017"/>
                </a:cubicBezTo>
                <a:close/>
                <a:moveTo>
                  <a:pt x="2084846" y="570017"/>
                </a:moveTo>
                <a:cubicBezTo>
                  <a:pt x="2090680" y="570017"/>
                  <a:pt x="2097246" y="575851"/>
                  <a:pt x="2097246" y="582414"/>
                </a:cubicBezTo>
                <a:cubicBezTo>
                  <a:pt x="2097246" y="590436"/>
                  <a:pt x="2090680" y="596271"/>
                  <a:pt x="2084846" y="596271"/>
                </a:cubicBezTo>
                <a:cubicBezTo>
                  <a:pt x="2076824" y="596271"/>
                  <a:pt x="2070989" y="590436"/>
                  <a:pt x="2070989" y="582414"/>
                </a:cubicBezTo>
                <a:cubicBezTo>
                  <a:pt x="2070989" y="575851"/>
                  <a:pt x="2076824" y="570017"/>
                  <a:pt x="2084846" y="570017"/>
                </a:cubicBezTo>
                <a:close/>
                <a:moveTo>
                  <a:pt x="2011831" y="570017"/>
                </a:moveTo>
                <a:cubicBezTo>
                  <a:pt x="2019854" y="570017"/>
                  <a:pt x="2026416" y="575851"/>
                  <a:pt x="2026416" y="582414"/>
                </a:cubicBezTo>
                <a:cubicBezTo>
                  <a:pt x="2026416" y="590436"/>
                  <a:pt x="2019854" y="596271"/>
                  <a:pt x="2011831" y="596271"/>
                </a:cubicBezTo>
                <a:cubicBezTo>
                  <a:pt x="2005997" y="596271"/>
                  <a:pt x="2000163" y="590436"/>
                  <a:pt x="2000163" y="582414"/>
                </a:cubicBezTo>
                <a:cubicBezTo>
                  <a:pt x="2000163" y="575851"/>
                  <a:pt x="2005997" y="570017"/>
                  <a:pt x="2011831" y="570017"/>
                </a:cubicBezTo>
                <a:close/>
                <a:moveTo>
                  <a:pt x="1938359" y="570017"/>
                </a:moveTo>
                <a:cubicBezTo>
                  <a:pt x="1946379" y="570017"/>
                  <a:pt x="1952216" y="575851"/>
                  <a:pt x="1952216" y="583873"/>
                </a:cubicBezTo>
                <a:cubicBezTo>
                  <a:pt x="1952216" y="590436"/>
                  <a:pt x="1946379" y="596271"/>
                  <a:pt x="1938359" y="596271"/>
                </a:cubicBezTo>
                <a:cubicBezTo>
                  <a:pt x="1932525" y="596271"/>
                  <a:pt x="1925962" y="590436"/>
                  <a:pt x="1925962" y="583873"/>
                </a:cubicBezTo>
                <a:cubicBezTo>
                  <a:pt x="1925962" y="575851"/>
                  <a:pt x="1932525" y="570017"/>
                  <a:pt x="1938359" y="570017"/>
                </a:cubicBezTo>
                <a:close/>
                <a:moveTo>
                  <a:pt x="1867522" y="570017"/>
                </a:moveTo>
                <a:cubicBezTo>
                  <a:pt x="1875545" y="570017"/>
                  <a:pt x="1881382" y="575851"/>
                  <a:pt x="1881382" y="583873"/>
                </a:cubicBezTo>
                <a:cubicBezTo>
                  <a:pt x="1881382" y="590436"/>
                  <a:pt x="1875545" y="596271"/>
                  <a:pt x="1867522" y="596271"/>
                </a:cubicBezTo>
                <a:cubicBezTo>
                  <a:pt x="1860229" y="596271"/>
                  <a:pt x="1855124" y="590436"/>
                  <a:pt x="1855124" y="583873"/>
                </a:cubicBezTo>
                <a:cubicBezTo>
                  <a:pt x="1855124" y="575851"/>
                  <a:pt x="1860229" y="570017"/>
                  <a:pt x="1867522" y="570017"/>
                </a:cubicBezTo>
                <a:close/>
                <a:moveTo>
                  <a:pt x="1799082" y="570017"/>
                </a:moveTo>
                <a:cubicBezTo>
                  <a:pt x="1807643" y="570017"/>
                  <a:pt x="1813871" y="575851"/>
                  <a:pt x="1813871" y="583873"/>
                </a:cubicBezTo>
                <a:cubicBezTo>
                  <a:pt x="1813871" y="590436"/>
                  <a:pt x="1807643" y="596271"/>
                  <a:pt x="1799082" y="596271"/>
                </a:cubicBezTo>
                <a:cubicBezTo>
                  <a:pt x="1790521" y="596271"/>
                  <a:pt x="1784295" y="590436"/>
                  <a:pt x="1784295" y="583873"/>
                </a:cubicBezTo>
                <a:cubicBezTo>
                  <a:pt x="1784295" y="575851"/>
                  <a:pt x="1790521" y="570017"/>
                  <a:pt x="1799082" y="570017"/>
                </a:cubicBezTo>
                <a:close/>
                <a:moveTo>
                  <a:pt x="1728257" y="570017"/>
                </a:moveTo>
                <a:cubicBezTo>
                  <a:pt x="1736820" y="570017"/>
                  <a:pt x="1743046" y="575851"/>
                  <a:pt x="1743046" y="583873"/>
                </a:cubicBezTo>
                <a:cubicBezTo>
                  <a:pt x="1743046" y="590436"/>
                  <a:pt x="1736820" y="596271"/>
                  <a:pt x="1728257" y="596271"/>
                </a:cubicBezTo>
                <a:cubicBezTo>
                  <a:pt x="1719694" y="596271"/>
                  <a:pt x="1713467" y="590436"/>
                  <a:pt x="1713467" y="583873"/>
                </a:cubicBezTo>
                <a:cubicBezTo>
                  <a:pt x="1713467" y="575851"/>
                  <a:pt x="1719694" y="570017"/>
                  <a:pt x="1728257" y="570017"/>
                </a:cubicBezTo>
                <a:close/>
                <a:moveTo>
                  <a:pt x="1657426" y="570017"/>
                </a:moveTo>
                <a:cubicBezTo>
                  <a:pt x="1665210" y="570017"/>
                  <a:pt x="1672218" y="575851"/>
                  <a:pt x="1672218" y="583873"/>
                </a:cubicBezTo>
                <a:cubicBezTo>
                  <a:pt x="1672218" y="590436"/>
                  <a:pt x="1665210" y="596271"/>
                  <a:pt x="1657426" y="596271"/>
                </a:cubicBezTo>
                <a:cubicBezTo>
                  <a:pt x="1648867" y="596271"/>
                  <a:pt x="1642647" y="590436"/>
                  <a:pt x="1642647" y="583873"/>
                </a:cubicBezTo>
                <a:cubicBezTo>
                  <a:pt x="1642647" y="575851"/>
                  <a:pt x="1648867" y="570017"/>
                  <a:pt x="1657426" y="570017"/>
                </a:cubicBezTo>
                <a:close/>
                <a:moveTo>
                  <a:pt x="1582294" y="570017"/>
                </a:moveTo>
                <a:cubicBezTo>
                  <a:pt x="1589587" y="570017"/>
                  <a:pt x="1594694" y="575851"/>
                  <a:pt x="1594694" y="583873"/>
                </a:cubicBezTo>
                <a:cubicBezTo>
                  <a:pt x="1594694" y="590436"/>
                  <a:pt x="1589587" y="596271"/>
                  <a:pt x="1582294" y="596271"/>
                </a:cubicBezTo>
                <a:cubicBezTo>
                  <a:pt x="1574271" y="596271"/>
                  <a:pt x="1568438" y="590436"/>
                  <a:pt x="1568438" y="583873"/>
                </a:cubicBezTo>
                <a:cubicBezTo>
                  <a:pt x="1568438" y="575851"/>
                  <a:pt x="1574271" y="570017"/>
                  <a:pt x="1582294" y="570017"/>
                </a:cubicBezTo>
                <a:close/>
                <a:moveTo>
                  <a:pt x="1512190" y="570017"/>
                </a:moveTo>
                <a:cubicBezTo>
                  <a:pt x="1518025" y="570017"/>
                  <a:pt x="1523859" y="575851"/>
                  <a:pt x="1523859" y="583873"/>
                </a:cubicBezTo>
                <a:cubicBezTo>
                  <a:pt x="1523859" y="590436"/>
                  <a:pt x="1518025" y="596271"/>
                  <a:pt x="1512190" y="596271"/>
                </a:cubicBezTo>
                <a:cubicBezTo>
                  <a:pt x="1504169" y="596271"/>
                  <a:pt x="1497607" y="590436"/>
                  <a:pt x="1497607" y="583873"/>
                </a:cubicBezTo>
                <a:cubicBezTo>
                  <a:pt x="1497607" y="575851"/>
                  <a:pt x="1504169" y="570017"/>
                  <a:pt x="1512190" y="570017"/>
                </a:cubicBezTo>
                <a:close/>
                <a:moveTo>
                  <a:pt x="1440623" y="570017"/>
                </a:moveTo>
                <a:cubicBezTo>
                  <a:pt x="1447188" y="570017"/>
                  <a:pt x="1453020" y="575851"/>
                  <a:pt x="1453020" y="583873"/>
                </a:cubicBezTo>
                <a:cubicBezTo>
                  <a:pt x="1453020" y="590436"/>
                  <a:pt x="1447188" y="596271"/>
                  <a:pt x="1440623" y="596271"/>
                </a:cubicBezTo>
                <a:cubicBezTo>
                  <a:pt x="1433333" y="596271"/>
                  <a:pt x="1426771" y="590436"/>
                  <a:pt x="1426771" y="583873"/>
                </a:cubicBezTo>
                <a:cubicBezTo>
                  <a:pt x="1426771" y="575851"/>
                  <a:pt x="1433333" y="570017"/>
                  <a:pt x="1440623" y="570017"/>
                </a:cubicBezTo>
                <a:close/>
                <a:moveTo>
                  <a:pt x="1368341" y="570017"/>
                </a:moveTo>
                <a:cubicBezTo>
                  <a:pt x="1376363" y="570017"/>
                  <a:pt x="1382194" y="575851"/>
                  <a:pt x="1382194" y="583873"/>
                </a:cubicBezTo>
                <a:cubicBezTo>
                  <a:pt x="1382194" y="590436"/>
                  <a:pt x="1376363" y="596271"/>
                  <a:pt x="1368341" y="596271"/>
                </a:cubicBezTo>
                <a:cubicBezTo>
                  <a:pt x="1362508" y="596271"/>
                  <a:pt x="1355945" y="590436"/>
                  <a:pt x="1355945" y="583873"/>
                </a:cubicBezTo>
                <a:cubicBezTo>
                  <a:pt x="1355945" y="575851"/>
                  <a:pt x="1362508" y="570017"/>
                  <a:pt x="1368341" y="570017"/>
                </a:cubicBezTo>
                <a:close/>
                <a:moveTo>
                  <a:pt x="1297515" y="570017"/>
                </a:moveTo>
                <a:cubicBezTo>
                  <a:pt x="1305535" y="570017"/>
                  <a:pt x="1311369" y="575851"/>
                  <a:pt x="1311369" y="583873"/>
                </a:cubicBezTo>
                <a:cubicBezTo>
                  <a:pt x="1311369" y="590436"/>
                  <a:pt x="1305535" y="596271"/>
                  <a:pt x="1297515" y="596271"/>
                </a:cubicBezTo>
                <a:cubicBezTo>
                  <a:pt x="1291680" y="596271"/>
                  <a:pt x="1285116" y="590436"/>
                  <a:pt x="1285116" y="583873"/>
                </a:cubicBezTo>
                <a:cubicBezTo>
                  <a:pt x="1285116" y="575851"/>
                  <a:pt x="1289492" y="570017"/>
                  <a:pt x="1297515" y="570017"/>
                </a:cubicBezTo>
                <a:close/>
                <a:moveTo>
                  <a:pt x="1226680" y="570017"/>
                </a:moveTo>
                <a:cubicBezTo>
                  <a:pt x="1233973" y="570017"/>
                  <a:pt x="1240537" y="575851"/>
                  <a:pt x="1240537" y="583873"/>
                </a:cubicBezTo>
                <a:cubicBezTo>
                  <a:pt x="1240537" y="590436"/>
                  <a:pt x="1233973" y="596271"/>
                  <a:pt x="1226680" y="596271"/>
                </a:cubicBezTo>
                <a:cubicBezTo>
                  <a:pt x="1218671" y="596271"/>
                  <a:pt x="1214296" y="590436"/>
                  <a:pt x="1214296" y="583873"/>
                </a:cubicBezTo>
                <a:cubicBezTo>
                  <a:pt x="1214296" y="575851"/>
                  <a:pt x="1218671" y="570017"/>
                  <a:pt x="1226680" y="570017"/>
                </a:cubicBezTo>
                <a:close/>
                <a:moveTo>
                  <a:pt x="1154879" y="570017"/>
                </a:moveTo>
                <a:cubicBezTo>
                  <a:pt x="1162662" y="570017"/>
                  <a:pt x="1169669" y="575851"/>
                  <a:pt x="1169669" y="583873"/>
                </a:cubicBezTo>
                <a:cubicBezTo>
                  <a:pt x="1169669" y="590436"/>
                  <a:pt x="1162662" y="596271"/>
                  <a:pt x="1154879" y="596271"/>
                </a:cubicBezTo>
                <a:cubicBezTo>
                  <a:pt x="1146319" y="596271"/>
                  <a:pt x="1140090" y="590436"/>
                  <a:pt x="1140090" y="583873"/>
                </a:cubicBezTo>
                <a:cubicBezTo>
                  <a:pt x="1140090" y="575851"/>
                  <a:pt x="1146319" y="570017"/>
                  <a:pt x="1154879" y="570017"/>
                </a:cubicBezTo>
                <a:close/>
                <a:moveTo>
                  <a:pt x="1084053" y="570017"/>
                </a:moveTo>
                <a:cubicBezTo>
                  <a:pt x="1091836" y="570017"/>
                  <a:pt x="1098840" y="575851"/>
                  <a:pt x="1098840" y="583873"/>
                </a:cubicBezTo>
                <a:cubicBezTo>
                  <a:pt x="1098840" y="590436"/>
                  <a:pt x="1091836" y="596271"/>
                  <a:pt x="1084053" y="596271"/>
                </a:cubicBezTo>
                <a:cubicBezTo>
                  <a:pt x="1075487" y="596271"/>
                  <a:pt x="1069263" y="590436"/>
                  <a:pt x="1069263" y="583873"/>
                </a:cubicBezTo>
                <a:cubicBezTo>
                  <a:pt x="1069263" y="575851"/>
                  <a:pt x="1075487" y="570017"/>
                  <a:pt x="1084053" y="570017"/>
                </a:cubicBezTo>
                <a:close/>
                <a:moveTo>
                  <a:pt x="1013010" y="570017"/>
                </a:moveTo>
                <a:cubicBezTo>
                  <a:pt x="1020306" y="570017"/>
                  <a:pt x="1024682" y="575851"/>
                  <a:pt x="1024682" y="583873"/>
                </a:cubicBezTo>
                <a:cubicBezTo>
                  <a:pt x="1024682" y="590436"/>
                  <a:pt x="1020306" y="596271"/>
                  <a:pt x="1013010" y="596271"/>
                </a:cubicBezTo>
                <a:cubicBezTo>
                  <a:pt x="1004991" y="596271"/>
                  <a:pt x="998433" y="590436"/>
                  <a:pt x="998433" y="583873"/>
                </a:cubicBezTo>
                <a:cubicBezTo>
                  <a:pt x="998433" y="575851"/>
                  <a:pt x="1004991" y="570017"/>
                  <a:pt x="1013010" y="570017"/>
                </a:cubicBezTo>
                <a:close/>
                <a:moveTo>
                  <a:pt x="941458" y="570017"/>
                </a:moveTo>
                <a:cubicBezTo>
                  <a:pt x="948019" y="570017"/>
                  <a:pt x="953857" y="575851"/>
                  <a:pt x="953857" y="583873"/>
                </a:cubicBezTo>
                <a:cubicBezTo>
                  <a:pt x="953857" y="590436"/>
                  <a:pt x="948019" y="596271"/>
                  <a:pt x="941458" y="596271"/>
                </a:cubicBezTo>
                <a:cubicBezTo>
                  <a:pt x="934166" y="596271"/>
                  <a:pt x="927601" y="590436"/>
                  <a:pt x="927601" y="583873"/>
                </a:cubicBezTo>
                <a:cubicBezTo>
                  <a:pt x="927601" y="575851"/>
                  <a:pt x="934166" y="570017"/>
                  <a:pt x="941458" y="570017"/>
                </a:cubicBezTo>
                <a:close/>
                <a:moveTo>
                  <a:pt x="870626" y="570017"/>
                </a:moveTo>
                <a:cubicBezTo>
                  <a:pt x="877192" y="570017"/>
                  <a:pt x="883027" y="575851"/>
                  <a:pt x="883027" y="583873"/>
                </a:cubicBezTo>
                <a:cubicBezTo>
                  <a:pt x="883027" y="590436"/>
                  <a:pt x="877192" y="596271"/>
                  <a:pt x="870626" y="596271"/>
                </a:cubicBezTo>
                <a:cubicBezTo>
                  <a:pt x="863333" y="596271"/>
                  <a:pt x="856772" y="591895"/>
                  <a:pt x="856772" y="583873"/>
                </a:cubicBezTo>
                <a:cubicBezTo>
                  <a:pt x="856772" y="575851"/>
                  <a:pt x="863333" y="570017"/>
                  <a:pt x="870626" y="570017"/>
                </a:cubicBezTo>
                <a:close/>
                <a:moveTo>
                  <a:pt x="798340" y="570017"/>
                </a:moveTo>
                <a:cubicBezTo>
                  <a:pt x="806360" y="570017"/>
                  <a:pt x="812193" y="575851"/>
                  <a:pt x="812193" y="583873"/>
                </a:cubicBezTo>
                <a:cubicBezTo>
                  <a:pt x="812193" y="591895"/>
                  <a:pt x="806360" y="596271"/>
                  <a:pt x="798340" y="596271"/>
                </a:cubicBezTo>
                <a:cubicBezTo>
                  <a:pt x="792504" y="596271"/>
                  <a:pt x="785941" y="591895"/>
                  <a:pt x="785941" y="583873"/>
                </a:cubicBezTo>
                <a:cubicBezTo>
                  <a:pt x="785941" y="575851"/>
                  <a:pt x="792504" y="570017"/>
                  <a:pt x="798340" y="570017"/>
                </a:cubicBezTo>
                <a:close/>
                <a:moveTo>
                  <a:pt x="724135" y="570017"/>
                </a:moveTo>
                <a:cubicBezTo>
                  <a:pt x="731429" y="570017"/>
                  <a:pt x="737991" y="575851"/>
                  <a:pt x="737991" y="583873"/>
                </a:cubicBezTo>
                <a:cubicBezTo>
                  <a:pt x="737991" y="591895"/>
                  <a:pt x="731429" y="596271"/>
                  <a:pt x="724135" y="596271"/>
                </a:cubicBezTo>
                <a:cubicBezTo>
                  <a:pt x="717571" y="596271"/>
                  <a:pt x="711737" y="591895"/>
                  <a:pt x="711737" y="583873"/>
                </a:cubicBezTo>
                <a:cubicBezTo>
                  <a:pt x="711737" y="575851"/>
                  <a:pt x="717571" y="570017"/>
                  <a:pt x="724135" y="570017"/>
                </a:cubicBezTo>
                <a:close/>
                <a:moveTo>
                  <a:pt x="653306" y="570017"/>
                </a:moveTo>
                <a:cubicBezTo>
                  <a:pt x="660598" y="570017"/>
                  <a:pt x="667161" y="575851"/>
                  <a:pt x="667161" y="583873"/>
                </a:cubicBezTo>
                <a:cubicBezTo>
                  <a:pt x="667161" y="591895"/>
                  <a:pt x="660598" y="596271"/>
                  <a:pt x="653306" y="596271"/>
                </a:cubicBezTo>
                <a:cubicBezTo>
                  <a:pt x="645286" y="596271"/>
                  <a:pt x="640910" y="591895"/>
                  <a:pt x="640910" y="583873"/>
                </a:cubicBezTo>
                <a:cubicBezTo>
                  <a:pt x="640910" y="575851"/>
                  <a:pt x="645286" y="570017"/>
                  <a:pt x="653306" y="570017"/>
                </a:cubicBezTo>
                <a:close/>
                <a:moveTo>
                  <a:pt x="584865" y="570017"/>
                </a:moveTo>
                <a:cubicBezTo>
                  <a:pt x="592648" y="570017"/>
                  <a:pt x="599654" y="575851"/>
                  <a:pt x="599654" y="583873"/>
                </a:cubicBezTo>
                <a:cubicBezTo>
                  <a:pt x="599654" y="591895"/>
                  <a:pt x="592648" y="596271"/>
                  <a:pt x="584865" y="596271"/>
                </a:cubicBezTo>
                <a:cubicBezTo>
                  <a:pt x="576307" y="596271"/>
                  <a:pt x="570076" y="591895"/>
                  <a:pt x="570076" y="583873"/>
                </a:cubicBezTo>
                <a:cubicBezTo>
                  <a:pt x="570076" y="575851"/>
                  <a:pt x="576307" y="570017"/>
                  <a:pt x="584865" y="570017"/>
                </a:cubicBezTo>
                <a:close/>
                <a:moveTo>
                  <a:pt x="513668" y="570017"/>
                </a:moveTo>
                <a:cubicBezTo>
                  <a:pt x="522015" y="570017"/>
                  <a:pt x="528846" y="575851"/>
                  <a:pt x="528846" y="583873"/>
                </a:cubicBezTo>
                <a:cubicBezTo>
                  <a:pt x="528846" y="591895"/>
                  <a:pt x="522015" y="596271"/>
                  <a:pt x="513668" y="596271"/>
                </a:cubicBezTo>
                <a:cubicBezTo>
                  <a:pt x="506076" y="596271"/>
                  <a:pt x="499248" y="591895"/>
                  <a:pt x="499248" y="583873"/>
                </a:cubicBezTo>
                <a:cubicBezTo>
                  <a:pt x="499248" y="575851"/>
                  <a:pt x="506076" y="570017"/>
                  <a:pt x="513668" y="570017"/>
                </a:cubicBezTo>
                <a:close/>
                <a:moveTo>
                  <a:pt x="439833" y="570017"/>
                </a:moveTo>
                <a:cubicBezTo>
                  <a:pt x="448394" y="570017"/>
                  <a:pt x="454623" y="575851"/>
                  <a:pt x="454623" y="583873"/>
                </a:cubicBezTo>
                <a:cubicBezTo>
                  <a:pt x="454623" y="591895"/>
                  <a:pt x="448394" y="596271"/>
                  <a:pt x="439833" y="596271"/>
                </a:cubicBezTo>
                <a:cubicBezTo>
                  <a:pt x="432049" y="596271"/>
                  <a:pt x="425044" y="591895"/>
                  <a:pt x="425044" y="583873"/>
                </a:cubicBezTo>
                <a:cubicBezTo>
                  <a:pt x="425044" y="575851"/>
                  <a:pt x="432049" y="570017"/>
                  <a:pt x="439833" y="570017"/>
                </a:cubicBezTo>
                <a:close/>
                <a:moveTo>
                  <a:pt x="368072" y="570017"/>
                </a:moveTo>
                <a:cubicBezTo>
                  <a:pt x="376089" y="570017"/>
                  <a:pt x="380467" y="575851"/>
                  <a:pt x="380467" y="583873"/>
                </a:cubicBezTo>
                <a:cubicBezTo>
                  <a:pt x="380467" y="591895"/>
                  <a:pt x="376089" y="596271"/>
                  <a:pt x="368072" y="596271"/>
                </a:cubicBezTo>
                <a:cubicBezTo>
                  <a:pt x="360778" y="596271"/>
                  <a:pt x="354211" y="591895"/>
                  <a:pt x="354211" y="583873"/>
                </a:cubicBezTo>
                <a:cubicBezTo>
                  <a:pt x="354211" y="575851"/>
                  <a:pt x="360778" y="570017"/>
                  <a:pt x="368072" y="570017"/>
                </a:cubicBezTo>
                <a:close/>
                <a:moveTo>
                  <a:pt x="3081772" y="499186"/>
                </a:moveTo>
                <a:cubicBezTo>
                  <a:pt x="3089064" y="499186"/>
                  <a:pt x="3095622" y="503561"/>
                  <a:pt x="3095622" y="511583"/>
                </a:cubicBezTo>
                <a:cubicBezTo>
                  <a:pt x="3095622" y="518876"/>
                  <a:pt x="3089064" y="525440"/>
                  <a:pt x="3081772" y="525440"/>
                </a:cubicBezTo>
                <a:cubicBezTo>
                  <a:pt x="3073748" y="525440"/>
                  <a:pt x="3069372" y="518876"/>
                  <a:pt x="3069372" y="511583"/>
                </a:cubicBezTo>
                <a:cubicBezTo>
                  <a:pt x="3069372" y="503561"/>
                  <a:pt x="3073748" y="499186"/>
                  <a:pt x="3081772" y="499186"/>
                </a:cubicBezTo>
                <a:close/>
                <a:moveTo>
                  <a:pt x="3013712" y="499186"/>
                </a:moveTo>
                <a:cubicBezTo>
                  <a:pt x="3021305" y="499186"/>
                  <a:pt x="3028135" y="503561"/>
                  <a:pt x="3028135" y="511583"/>
                </a:cubicBezTo>
                <a:cubicBezTo>
                  <a:pt x="3028135" y="518876"/>
                  <a:pt x="3021305" y="525440"/>
                  <a:pt x="3013712" y="525440"/>
                </a:cubicBezTo>
                <a:cubicBezTo>
                  <a:pt x="3005368" y="525440"/>
                  <a:pt x="2998539" y="518876"/>
                  <a:pt x="2998539" y="511583"/>
                </a:cubicBezTo>
                <a:cubicBezTo>
                  <a:pt x="2998539" y="503561"/>
                  <a:pt x="3005368" y="499186"/>
                  <a:pt x="3013712" y="499186"/>
                </a:cubicBezTo>
                <a:close/>
                <a:moveTo>
                  <a:pt x="2942491" y="499186"/>
                </a:moveTo>
                <a:cubicBezTo>
                  <a:pt x="2951052" y="499186"/>
                  <a:pt x="2957285" y="503561"/>
                  <a:pt x="2957285" y="511583"/>
                </a:cubicBezTo>
                <a:cubicBezTo>
                  <a:pt x="2957285" y="518876"/>
                  <a:pt x="2951052" y="525440"/>
                  <a:pt x="2942491" y="525440"/>
                </a:cubicBezTo>
                <a:cubicBezTo>
                  <a:pt x="2934710" y="525440"/>
                  <a:pt x="2927705" y="518876"/>
                  <a:pt x="2927705" y="511583"/>
                </a:cubicBezTo>
                <a:cubicBezTo>
                  <a:pt x="2927705" y="503561"/>
                  <a:pt x="2934710" y="499186"/>
                  <a:pt x="2942491" y="499186"/>
                </a:cubicBezTo>
                <a:close/>
                <a:moveTo>
                  <a:pt x="2868291" y="499186"/>
                </a:moveTo>
                <a:cubicBezTo>
                  <a:pt x="2876856" y="499186"/>
                  <a:pt x="2883082" y="503561"/>
                  <a:pt x="2883082" y="511583"/>
                </a:cubicBezTo>
                <a:cubicBezTo>
                  <a:pt x="2883082" y="518876"/>
                  <a:pt x="2876856" y="525440"/>
                  <a:pt x="2868291" y="525440"/>
                </a:cubicBezTo>
                <a:cubicBezTo>
                  <a:pt x="2860509" y="525440"/>
                  <a:pt x="2853502" y="518876"/>
                  <a:pt x="2853502" y="511583"/>
                </a:cubicBezTo>
                <a:cubicBezTo>
                  <a:pt x="2853502" y="503561"/>
                  <a:pt x="2860509" y="499186"/>
                  <a:pt x="2868291" y="499186"/>
                </a:cubicBezTo>
                <a:close/>
                <a:moveTo>
                  <a:pt x="2796533" y="499186"/>
                </a:moveTo>
                <a:cubicBezTo>
                  <a:pt x="2804555" y="499186"/>
                  <a:pt x="2808931" y="503561"/>
                  <a:pt x="2808931" y="511583"/>
                </a:cubicBezTo>
                <a:cubicBezTo>
                  <a:pt x="2808931" y="518876"/>
                  <a:pt x="2804555" y="525440"/>
                  <a:pt x="2796533" y="525440"/>
                </a:cubicBezTo>
                <a:cubicBezTo>
                  <a:pt x="2789240" y="525440"/>
                  <a:pt x="2782678" y="518876"/>
                  <a:pt x="2782678" y="511583"/>
                </a:cubicBezTo>
                <a:cubicBezTo>
                  <a:pt x="2782678" y="503561"/>
                  <a:pt x="2789240" y="499186"/>
                  <a:pt x="2796533" y="499186"/>
                </a:cubicBezTo>
                <a:close/>
                <a:moveTo>
                  <a:pt x="2725695" y="499186"/>
                </a:moveTo>
                <a:cubicBezTo>
                  <a:pt x="2731532" y="499186"/>
                  <a:pt x="2738097" y="503561"/>
                  <a:pt x="2738097" y="511583"/>
                </a:cubicBezTo>
                <a:cubicBezTo>
                  <a:pt x="2738097" y="518876"/>
                  <a:pt x="2731532" y="525440"/>
                  <a:pt x="2725695" y="525440"/>
                </a:cubicBezTo>
                <a:cubicBezTo>
                  <a:pt x="2717681" y="525440"/>
                  <a:pt x="2711846" y="518876"/>
                  <a:pt x="2711846" y="511583"/>
                </a:cubicBezTo>
                <a:cubicBezTo>
                  <a:pt x="2711846" y="503561"/>
                  <a:pt x="2717681" y="499186"/>
                  <a:pt x="2725695" y="499186"/>
                </a:cubicBezTo>
                <a:close/>
                <a:moveTo>
                  <a:pt x="2654870" y="499186"/>
                </a:moveTo>
                <a:cubicBezTo>
                  <a:pt x="2660705" y="499186"/>
                  <a:pt x="2667266" y="503561"/>
                  <a:pt x="2667266" y="511583"/>
                </a:cubicBezTo>
                <a:cubicBezTo>
                  <a:pt x="2667266" y="518876"/>
                  <a:pt x="2660705" y="525440"/>
                  <a:pt x="2654870" y="525440"/>
                </a:cubicBezTo>
                <a:cubicBezTo>
                  <a:pt x="2646847" y="525440"/>
                  <a:pt x="2641013" y="518876"/>
                  <a:pt x="2641013" y="511583"/>
                </a:cubicBezTo>
                <a:cubicBezTo>
                  <a:pt x="2641013" y="503561"/>
                  <a:pt x="2646847" y="499186"/>
                  <a:pt x="2654870" y="499186"/>
                </a:cubicBezTo>
                <a:close/>
                <a:moveTo>
                  <a:pt x="2582580" y="499186"/>
                </a:moveTo>
                <a:cubicBezTo>
                  <a:pt x="2589873" y="499186"/>
                  <a:pt x="2596435" y="503561"/>
                  <a:pt x="2596435" y="511583"/>
                </a:cubicBezTo>
                <a:cubicBezTo>
                  <a:pt x="2596435" y="518876"/>
                  <a:pt x="2589873" y="525440"/>
                  <a:pt x="2582580" y="525440"/>
                </a:cubicBezTo>
                <a:cubicBezTo>
                  <a:pt x="2576018" y="525440"/>
                  <a:pt x="2570184" y="518876"/>
                  <a:pt x="2570184" y="511583"/>
                </a:cubicBezTo>
                <a:cubicBezTo>
                  <a:pt x="2570184" y="503561"/>
                  <a:pt x="2576018" y="499186"/>
                  <a:pt x="2582580" y="499186"/>
                </a:cubicBezTo>
                <a:close/>
                <a:moveTo>
                  <a:pt x="2511026" y="499186"/>
                </a:moveTo>
                <a:cubicBezTo>
                  <a:pt x="2519047" y="499186"/>
                  <a:pt x="2525610" y="503561"/>
                  <a:pt x="2525610" y="511583"/>
                </a:cubicBezTo>
                <a:cubicBezTo>
                  <a:pt x="2525610" y="518876"/>
                  <a:pt x="2519047" y="525440"/>
                  <a:pt x="2511026" y="525440"/>
                </a:cubicBezTo>
                <a:cubicBezTo>
                  <a:pt x="2505194" y="525440"/>
                  <a:pt x="2499361" y="518876"/>
                  <a:pt x="2499361" y="511583"/>
                </a:cubicBezTo>
                <a:cubicBezTo>
                  <a:pt x="2499361" y="503561"/>
                  <a:pt x="2503735" y="499186"/>
                  <a:pt x="2511026" y="499186"/>
                </a:cubicBezTo>
                <a:close/>
                <a:moveTo>
                  <a:pt x="2440924" y="499186"/>
                </a:moveTo>
                <a:cubicBezTo>
                  <a:pt x="2448944" y="499186"/>
                  <a:pt x="2454781" y="505020"/>
                  <a:pt x="2454781" y="511583"/>
                </a:cubicBezTo>
                <a:cubicBezTo>
                  <a:pt x="2454781" y="518876"/>
                  <a:pt x="2448944" y="525440"/>
                  <a:pt x="2440924" y="525440"/>
                </a:cubicBezTo>
                <a:cubicBezTo>
                  <a:pt x="2433632" y="525440"/>
                  <a:pt x="2428527" y="518876"/>
                  <a:pt x="2428527" y="511583"/>
                </a:cubicBezTo>
                <a:cubicBezTo>
                  <a:pt x="2428527" y="505020"/>
                  <a:pt x="2433632" y="499186"/>
                  <a:pt x="2440924" y="499186"/>
                </a:cubicBezTo>
                <a:close/>
                <a:moveTo>
                  <a:pt x="2369108" y="499186"/>
                </a:moveTo>
                <a:cubicBezTo>
                  <a:pt x="2377672" y="499186"/>
                  <a:pt x="2383898" y="505020"/>
                  <a:pt x="2383898" y="511583"/>
                </a:cubicBezTo>
                <a:cubicBezTo>
                  <a:pt x="2383898" y="518876"/>
                  <a:pt x="2377672" y="525440"/>
                  <a:pt x="2369108" y="525440"/>
                </a:cubicBezTo>
                <a:cubicBezTo>
                  <a:pt x="2361327" y="525440"/>
                  <a:pt x="2354319" y="518876"/>
                  <a:pt x="2354319" y="511583"/>
                </a:cubicBezTo>
                <a:cubicBezTo>
                  <a:pt x="2354319" y="505020"/>
                  <a:pt x="2361327" y="499186"/>
                  <a:pt x="2369108" y="499186"/>
                </a:cubicBezTo>
                <a:close/>
                <a:moveTo>
                  <a:pt x="2298278" y="499186"/>
                </a:moveTo>
                <a:cubicBezTo>
                  <a:pt x="2306839" y="499186"/>
                  <a:pt x="2313066" y="505020"/>
                  <a:pt x="2313066" y="511583"/>
                </a:cubicBezTo>
                <a:cubicBezTo>
                  <a:pt x="2313066" y="518876"/>
                  <a:pt x="2306839" y="525440"/>
                  <a:pt x="2298278" y="525440"/>
                </a:cubicBezTo>
                <a:cubicBezTo>
                  <a:pt x="2290494" y="525440"/>
                  <a:pt x="2283488" y="518876"/>
                  <a:pt x="2283488" y="511583"/>
                </a:cubicBezTo>
                <a:cubicBezTo>
                  <a:pt x="2283488" y="505020"/>
                  <a:pt x="2290494" y="499186"/>
                  <a:pt x="2298278" y="499186"/>
                </a:cubicBezTo>
                <a:close/>
                <a:moveTo>
                  <a:pt x="2226514" y="499186"/>
                </a:moveTo>
                <a:cubicBezTo>
                  <a:pt x="2234534" y="499186"/>
                  <a:pt x="2238914" y="505020"/>
                  <a:pt x="2238914" y="511583"/>
                </a:cubicBezTo>
                <a:cubicBezTo>
                  <a:pt x="2238914" y="518876"/>
                  <a:pt x="2234534" y="525440"/>
                  <a:pt x="2226514" y="525440"/>
                </a:cubicBezTo>
                <a:cubicBezTo>
                  <a:pt x="2218492" y="525440"/>
                  <a:pt x="2212655" y="518876"/>
                  <a:pt x="2212655" y="511583"/>
                </a:cubicBezTo>
                <a:cubicBezTo>
                  <a:pt x="2212655" y="505020"/>
                  <a:pt x="2218492" y="499186"/>
                  <a:pt x="2226514" y="499186"/>
                </a:cubicBezTo>
                <a:close/>
                <a:moveTo>
                  <a:pt x="2155680" y="499186"/>
                </a:moveTo>
                <a:cubicBezTo>
                  <a:pt x="2161514" y="499186"/>
                  <a:pt x="2168079" y="505020"/>
                  <a:pt x="2168079" y="511583"/>
                </a:cubicBezTo>
                <a:cubicBezTo>
                  <a:pt x="2168079" y="518876"/>
                  <a:pt x="2161514" y="525440"/>
                  <a:pt x="2155680" y="525440"/>
                </a:cubicBezTo>
                <a:cubicBezTo>
                  <a:pt x="2147658" y="525440"/>
                  <a:pt x="2141823" y="518876"/>
                  <a:pt x="2141823" y="511583"/>
                </a:cubicBezTo>
                <a:cubicBezTo>
                  <a:pt x="2141823" y="505020"/>
                  <a:pt x="2147658" y="499186"/>
                  <a:pt x="2155680" y="499186"/>
                </a:cubicBezTo>
                <a:close/>
                <a:moveTo>
                  <a:pt x="2084846" y="499186"/>
                </a:moveTo>
                <a:cubicBezTo>
                  <a:pt x="2090680" y="499186"/>
                  <a:pt x="2097246" y="505020"/>
                  <a:pt x="2097246" y="511583"/>
                </a:cubicBezTo>
                <a:cubicBezTo>
                  <a:pt x="2097246" y="518876"/>
                  <a:pt x="2090680" y="525440"/>
                  <a:pt x="2084846" y="525440"/>
                </a:cubicBezTo>
                <a:cubicBezTo>
                  <a:pt x="2076824" y="525440"/>
                  <a:pt x="2070991" y="518876"/>
                  <a:pt x="2070991" y="511583"/>
                </a:cubicBezTo>
                <a:cubicBezTo>
                  <a:pt x="2070991" y="505020"/>
                  <a:pt x="2076824" y="499186"/>
                  <a:pt x="2084846" y="499186"/>
                </a:cubicBezTo>
                <a:close/>
                <a:moveTo>
                  <a:pt x="2011831" y="499186"/>
                </a:moveTo>
                <a:cubicBezTo>
                  <a:pt x="2019855" y="499186"/>
                  <a:pt x="2026416" y="505020"/>
                  <a:pt x="2026416" y="511583"/>
                </a:cubicBezTo>
                <a:cubicBezTo>
                  <a:pt x="2026416" y="518876"/>
                  <a:pt x="2019855" y="525440"/>
                  <a:pt x="2011831" y="525440"/>
                </a:cubicBezTo>
                <a:cubicBezTo>
                  <a:pt x="2005998" y="525440"/>
                  <a:pt x="2000165" y="518876"/>
                  <a:pt x="2000165" y="511583"/>
                </a:cubicBezTo>
                <a:cubicBezTo>
                  <a:pt x="2000165" y="505020"/>
                  <a:pt x="2005998" y="499186"/>
                  <a:pt x="2011831" y="499186"/>
                </a:cubicBezTo>
                <a:close/>
                <a:moveTo>
                  <a:pt x="1938362" y="499186"/>
                </a:moveTo>
                <a:cubicBezTo>
                  <a:pt x="1946382" y="499186"/>
                  <a:pt x="1952216" y="505020"/>
                  <a:pt x="1952216" y="511583"/>
                </a:cubicBezTo>
                <a:cubicBezTo>
                  <a:pt x="1952216" y="518876"/>
                  <a:pt x="1946382" y="525440"/>
                  <a:pt x="1938362" y="525440"/>
                </a:cubicBezTo>
                <a:cubicBezTo>
                  <a:pt x="1932525" y="525440"/>
                  <a:pt x="1925965" y="518876"/>
                  <a:pt x="1925965" y="511583"/>
                </a:cubicBezTo>
                <a:cubicBezTo>
                  <a:pt x="1925965" y="505020"/>
                  <a:pt x="1932525" y="499186"/>
                  <a:pt x="1938362" y="499186"/>
                </a:cubicBezTo>
                <a:close/>
                <a:moveTo>
                  <a:pt x="1867525" y="499186"/>
                </a:moveTo>
                <a:cubicBezTo>
                  <a:pt x="1875547" y="499186"/>
                  <a:pt x="1881384" y="505020"/>
                  <a:pt x="1881384" y="511583"/>
                </a:cubicBezTo>
                <a:cubicBezTo>
                  <a:pt x="1881384" y="518876"/>
                  <a:pt x="1875547" y="525440"/>
                  <a:pt x="1867525" y="525440"/>
                </a:cubicBezTo>
                <a:cubicBezTo>
                  <a:pt x="1860232" y="525440"/>
                  <a:pt x="1855126" y="518876"/>
                  <a:pt x="1855126" y="511583"/>
                </a:cubicBezTo>
                <a:cubicBezTo>
                  <a:pt x="1855126" y="505020"/>
                  <a:pt x="1860232" y="499186"/>
                  <a:pt x="1867525" y="499186"/>
                </a:cubicBezTo>
                <a:close/>
                <a:moveTo>
                  <a:pt x="1799085" y="499186"/>
                </a:moveTo>
                <a:cubicBezTo>
                  <a:pt x="1807644" y="499186"/>
                  <a:pt x="1813871" y="505020"/>
                  <a:pt x="1813871" y="511583"/>
                </a:cubicBezTo>
                <a:cubicBezTo>
                  <a:pt x="1813871" y="518876"/>
                  <a:pt x="1807644" y="525440"/>
                  <a:pt x="1799085" y="525440"/>
                </a:cubicBezTo>
                <a:cubicBezTo>
                  <a:pt x="1790521" y="525440"/>
                  <a:pt x="1784295" y="518876"/>
                  <a:pt x="1784295" y="511583"/>
                </a:cubicBezTo>
                <a:cubicBezTo>
                  <a:pt x="1784295" y="505020"/>
                  <a:pt x="1790521" y="499186"/>
                  <a:pt x="1799085" y="499186"/>
                </a:cubicBezTo>
                <a:close/>
                <a:moveTo>
                  <a:pt x="1728257" y="499186"/>
                </a:moveTo>
                <a:cubicBezTo>
                  <a:pt x="1736822" y="499186"/>
                  <a:pt x="1743046" y="505020"/>
                  <a:pt x="1743046" y="511583"/>
                </a:cubicBezTo>
                <a:cubicBezTo>
                  <a:pt x="1743046" y="518876"/>
                  <a:pt x="1736822" y="525440"/>
                  <a:pt x="1728257" y="525440"/>
                </a:cubicBezTo>
                <a:cubicBezTo>
                  <a:pt x="1719694" y="525440"/>
                  <a:pt x="1713469" y="518876"/>
                  <a:pt x="1713469" y="511583"/>
                </a:cubicBezTo>
                <a:cubicBezTo>
                  <a:pt x="1713469" y="505020"/>
                  <a:pt x="1719694" y="499186"/>
                  <a:pt x="1728257" y="499186"/>
                </a:cubicBezTo>
                <a:close/>
                <a:moveTo>
                  <a:pt x="1657426" y="499186"/>
                </a:moveTo>
                <a:cubicBezTo>
                  <a:pt x="1665210" y="499186"/>
                  <a:pt x="1672218" y="505020"/>
                  <a:pt x="1672218" y="511583"/>
                </a:cubicBezTo>
                <a:cubicBezTo>
                  <a:pt x="1672218" y="518876"/>
                  <a:pt x="1665210" y="525440"/>
                  <a:pt x="1657426" y="525440"/>
                </a:cubicBezTo>
                <a:cubicBezTo>
                  <a:pt x="1648867" y="525440"/>
                  <a:pt x="1642647" y="518876"/>
                  <a:pt x="1642647" y="511583"/>
                </a:cubicBezTo>
                <a:cubicBezTo>
                  <a:pt x="1642647" y="505020"/>
                  <a:pt x="1648867" y="499186"/>
                  <a:pt x="1657426" y="499186"/>
                </a:cubicBezTo>
                <a:close/>
                <a:moveTo>
                  <a:pt x="1582294" y="499186"/>
                </a:moveTo>
                <a:cubicBezTo>
                  <a:pt x="1589590" y="499186"/>
                  <a:pt x="1594694" y="505020"/>
                  <a:pt x="1594694" y="511583"/>
                </a:cubicBezTo>
                <a:cubicBezTo>
                  <a:pt x="1594694" y="518876"/>
                  <a:pt x="1589590" y="525440"/>
                  <a:pt x="1582294" y="525440"/>
                </a:cubicBezTo>
                <a:cubicBezTo>
                  <a:pt x="1574271" y="525440"/>
                  <a:pt x="1568438" y="518876"/>
                  <a:pt x="1568438" y="511583"/>
                </a:cubicBezTo>
                <a:cubicBezTo>
                  <a:pt x="1568438" y="505020"/>
                  <a:pt x="1574271" y="499186"/>
                  <a:pt x="1582294" y="499186"/>
                </a:cubicBezTo>
                <a:close/>
                <a:moveTo>
                  <a:pt x="1512192" y="499186"/>
                </a:moveTo>
                <a:cubicBezTo>
                  <a:pt x="1518025" y="499186"/>
                  <a:pt x="1523862" y="505020"/>
                  <a:pt x="1523862" y="511583"/>
                </a:cubicBezTo>
                <a:cubicBezTo>
                  <a:pt x="1523862" y="518876"/>
                  <a:pt x="1518025" y="525440"/>
                  <a:pt x="1512192" y="525440"/>
                </a:cubicBezTo>
                <a:cubicBezTo>
                  <a:pt x="1504169" y="525440"/>
                  <a:pt x="1497607" y="518876"/>
                  <a:pt x="1497607" y="511583"/>
                </a:cubicBezTo>
                <a:cubicBezTo>
                  <a:pt x="1497607" y="505020"/>
                  <a:pt x="1504169" y="499186"/>
                  <a:pt x="1512192" y="499186"/>
                </a:cubicBezTo>
                <a:close/>
                <a:moveTo>
                  <a:pt x="1440623" y="499186"/>
                </a:moveTo>
                <a:cubicBezTo>
                  <a:pt x="1447188" y="499186"/>
                  <a:pt x="1453023" y="505020"/>
                  <a:pt x="1453023" y="511583"/>
                </a:cubicBezTo>
                <a:cubicBezTo>
                  <a:pt x="1453023" y="518876"/>
                  <a:pt x="1447188" y="525440"/>
                  <a:pt x="1440623" y="525440"/>
                </a:cubicBezTo>
                <a:cubicBezTo>
                  <a:pt x="1433333" y="525440"/>
                  <a:pt x="1426771" y="518876"/>
                  <a:pt x="1426771" y="511583"/>
                </a:cubicBezTo>
                <a:cubicBezTo>
                  <a:pt x="1426771" y="505020"/>
                  <a:pt x="1433333" y="499186"/>
                  <a:pt x="1440623" y="499186"/>
                </a:cubicBezTo>
                <a:close/>
                <a:moveTo>
                  <a:pt x="1368341" y="499186"/>
                </a:moveTo>
                <a:cubicBezTo>
                  <a:pt x="1376363" y="499186"/>
                  <a:pt x="1382196" y="505020"/>
                  <a:pt x="1382196" y="511583"/>
                </a:cubicBezTo>
                <a:cubicBezTo>
                  <a:pt x="1382196" y="518876"/>
                  <a:pt x="1376363" y="525440"/>
                  <a:pt x="1368341" y="525440"/>
                </a:cubicBezTo>
                <a:cubicBezTo>
                  <a:pt x="1362508" y="525440"/>
                  <a:pt x="1355948" y="518876"/>
                  <a:pt x="1355948" y="511583"/>
                </a:cubicBezTo>
                <a:cubicBezTo>
                  <a:pt x="1355948" y="505020"/>
                  <a:pt x="1362508" y="499186"/>
                  <a:pt x="1368341" y="499186"/>
                </a:cubicBezTo>
                <a:close/>
                <a:moveTo>
                  <a:pt x="1297515" y="499186"/>
                </a:moveTo>
                <a:cubicBezTo>
                  <a:pt x="1305538" y="499186"/>
                  <a:pt x="1311369" y="505020"/>
                  <a:pt x="1311369" y="513042"/>
                </a:cubicBezTo>
                <a:cubicBezTo>
                  <a:pt x="1311369" y="518876"/>
                  <a:pt x="1305538" y="525440"/>
                  <a:pt x="1297515" y="525440"/>
                </a:cubicBezTo>
                <a:cubicBezTo>
                  <a:pt x="1289492" y="525440"/>
                  <a:pt x="1285118" y="518876"/>
                  <a:pt x="1285118" y="513042"/>
                </a:cubicBezTo>
                <a:cubicBezTo>
                  <a:pt x="1285118" y="505020"/>
                  <a:pt x="1289492" y="499186"/>
                  <a:pt x="1297515" y="499186"/>
                </a:cubicBezTo>
                <a:close/>
                <a:moveTo>
                  <a:pt x="1225700" y="499186"/>
                </a:moveTo>
                <a:cubicBezTo>
                  <a:pt x="1233484" y="499186"/>
                  <a:pt x="1240491" y="505020"/>
                  <a:pt x="1240491" y="513042"/>
                </a:cubicBezTo>
                <a:cubicBezTo>
                  <a:pt x="1240491" y="518876"/>
                  <a:pt x="1233484" y="525440"/>
                  <a:pt x="1225700" y="525440"/>
                </a:cubicBezTo>
                <a:cubicBezTo>
                  <a:pt x="1217156" y="525440"/>
                  <a:pt x="1210925" y="518876"/>
                  <a:pt x="1210925" y="513042"/>
                </a:cubicBezTo>
                <a:cubicBezTo>
                  <a:pt x="1210925" y="505020"/>
                  <a:pt x="1217156" y="499186"/>
                  <a:pt x="1225700" y="499186"/>
                </a:cubicBezTo>
                <a:close/>
                <a:moveTo>
                  <a:pt x="1154881" y="499186"/>
                </a:moveTo>
                <a:cubicBezTo>
                  <a:pt x="1162665" y="499186"/>
                  <a:pt x="1169669" y="505020"/>
                  <a:pt x="1169669" y="513042"/>
                </a:cubicBezTo>
                <a:cubicBezTo>
                  <a:pt x="1169669" y="518876"/>
                  <a:pt x="1162665" y="525440"/>
                  <a:pt x="1154881" y="525440"/>
                </a:cubicBezTo>
                <a:cubicBezTo>
                  <a:pt x="1146323" y="525440"/>
                  <a:pt x="1140095" y="518876"/>
                  <a:pt x="1140095" y="513042"/>
                </a:cubicBezTo>
                <a:cubicBezTo>
                  <a:pt x="1140095" y="505020"/>
                  <a:pt x="1146323" y="499186"/>
                  <a:pt x="1154881" y="499186"/>
                </a:cubicBezTo>
                <a:close/>
                <a:moveTo>
                  <a:pt x="1084053" y="499186"/>
                </a:moveTo>
                <a:cubicBezTo>
                  <a:pt x="1091836" y="499186"/>
                  <a:pt x="1098842" y="505020"/>
                  <a:pt x="1098842" y="513042"/>
                </a:cubicBezTo>
                <a:cubicBezTo>
                  <a:pt x="1098842" y="518876"/>
                  <a:pt x="1091836" y="525440"/>
                  <a:pt x="1084053" y="525440"/>
                </a:cubicBezTo>
                <a:cubicBezTo>
                  <a:pt x="1075492" y="525440"/>
                  <a:pt x="1069267" y="518876"/>
                  <a:pt x="1069267" y="513042"/>
                </a:cubicBezTo>
                <a:cubicBezTo>
                  <a:pt x="1069267" y="505020"/>
                  <a:pt x="1075492" y="499186"/>
                  <a:pt x="1084053" y="499186"/>
                </a:cubicBezTo>
                <a:close/>
                <a:moveTo>
                  <a:pt x="1013012" y="499186"/>
                </a:moveTo>
                <a:cubicBezTo>
                  <a:pt x="1020310" y="499186"/>
                  <a:pt x="1024685" y="505020"/>
                  <a:pt x="1024685" y="513042"/>
                </a:cubicBezTo>
                <a:cubicBezTo>
                  <a:pt x="1024685" y="518876"/>
                  <a:pt x="1020310" y="525440"/>
                  <a:pt x="1013012" y="525440"/>
                </a:cubicBezTo>
                <a:cubicBezTo>
                  <a:pt x="1004998" y="525440"/>
                  <a:pt x="998433" y="518876"/>
                  <a:pt x="998433" y="513042"/>
                </a:cubicBezTo>
                <a:cubicBezTo>
                  <a:pt x="998433" y="505020"/>
                  <a:pt x="1004998" y="499186"/>
                  <a:pt x="1013012" y="499186"/>
                </a:cubicBezTo>
                <a:close/>
                <a:moveTo>
                  <a:pt x="941461" y="499186"/>
                </a:moveTo>
                <a:cubicBezTo>
                  <a:pt x="948026" y="499186"/>
                  <a:pt x="953861" y="505020"/>
                  <a:pt x="953861" y="513042"/>
                </a:cubicBezTo>
                <a:cubicBezTo>
                  <a:pt x="953861" y="518876"/>
                  <a:pt x="948026" y="525440"/>
                  <a:pt x="941461" y="525440"/>
                </a:cubicBezTo>
                <a:cubicBezTo>
                  <a:pt x="934167" y="525440"/>
                  <a:pt x="927607" y="518876"/>
                  <a:pt x="927607" y="513042"/>
                </a:cubicBezTo>
                <a:cubicBezTo>
                  <a:pt x="927607" y="505020"/>
                  <a:pt x="934167" y="499186"/>
                  <a:pt x="941461" y="499186"/>
                </a:cubicBezTo>
                <a:close/>
                <a:moveTo>
                  <a:pt x="870626" y="499186"/>
                </a:moveTo>
                <a:cubicBezTo>
                  <a:pt x="877192" y="499186"/>
                  <a:pt x="883027" y="505020"/>
                  <a:pt x="883027" y="513042"/>
                </a:cubicBezTo>
                <a:cubicBezTo>
                  <a:pt x="883027" y="518876"/>
                  <a:pt x="877192" y="525440"/>
                  <a:pt x="870626" y="525440"/>
                </a:cubicBezTo>
                <a:cubicBezTo>
                  <a:pt x="863340" y="525440"/>
                  <a:pt x="856774" y="518876"/>
                  <a:pt x="856774" y="513042"/>
                </a:cubicBezTo>
                <a:cubicBezTo>
                  <a:pt x="856774" y="505020"/>
                  <a:pt x="863340" y="499186"/>
                  <a:pt x="870626" y="499186"/>
                </a:cubicBezTo>
                <a:close/>
                <a:moveTo>
                  <a:pt x="798340" y="499186"/>
                </a:moveTo>
                <a:cubicBezTo>
                  <a:pt x="806362" y="499186"/>
                  <a:pt x="812196" y="505020"/>
                  <a:pt x="812196" y="513042"/>
                </a:cubicBezTo>
                <a:cubicBezTo>
                  <a:pt x="812196" y="518876"/>
                  <a:pt x="806362" y="525440"/>
                  <a:pt x="798340" y="525440"/>
                </a:cubicBezTo>
                <a:cubicBezTo>
                  <a:pt x="792508" y="525440"/>
                  <a:pt x="785941" y="518876"/>
                  <a:pt x="785941" y="513042"/>
                </a:cubicBezTo>
                <a:cubicBezTo>
                  <a:pt x="785941" y="505020"/>
                  <a:pt x="792508" y="499186"/>
                  <a:pt x="798340" y="499186"/>
                </a:cubicBezTo>
                <a:close/>
                <a:moveTo>
                  <a:pt x="724135" y="499186"/>
                </a:moveTo>
                <a:cubicBezTo>
                  <a:pt x="731429" y="499186"/>
                  <a:pt x="737991" y="505020"/>
                  <a:pt x="737991" y="513042"/>
                </a:cubicBezTo>
                <a:cubicBezTo>
                  <a:pt x="737991" y="518876"/>
                  <a:pt x="731429" y="525440"/>
                  <a:pt x="724135" y="525440"/>
                </a:cubicBezTo>
                <a:cubicBezTo>
                  <a:pt x="717574" y="525440"/>
                  <a:pt x="711744" y="518876"/>
                  <a:pt x="711744" y="513042"/>
                </a:cubicBezTo>
                <a:cubicBezTo>
                  <a:pt x="711744" y="505020"/>
                  <a:pt x="717574" y="499186"/>
                  <a:pt x="724135" y="499186"/>
                </a:cubicBezTo>
                <a:close/>
                <a:moveTo>
                  <a:pt x="653306" y="499186"/>
                </a:moveTo>
                <a:cubicBezTo>
                  <a:pt x="660598" y="499186"/>
                  <a:pt x="667164" y="505020"/>
                  <a:pt x="667164" y="513042"/>
                </a:cubicBezTo>
                <a:cubicBezTo>
                  <a:pt x="667164" y="518876"/>
                  <a:pt x="660598" y="525440"/>
                  <a:pt x="653306" y="525440"/>
                </a:cubicBezTo>
                <a:cubicBezTo>
                  <a:pt x="645287" y="525440"/>
                  <a:pt x="640910" y="518876"/>
                  <a:pt x="640910" y="513042"/>
                </a:cubicBezTo>
                <a:cubicBezTo>
                  <a:pt x="640910" y="505020"/>
                  <a:pt x="645287" y="499186"/>
                  <a:pt x="653306" y="499186"/>
                </a:cubicBezTo>
                <a:close/>
                <a:moveTo>
                  <a:pt x="584869" y="499186"/>
                </a:moveTo>
                <a:cubicBezTo>
                  <a:pt x="592652" y="499186"/>
                  <a:pt x="599654" y="505020"/>
                  <a:pt x="599654" y="513042"/>
                </a:cubicBezTo>
                <a:cubicBezTo>
                  <a:pt x="599654" y="518876"/>
                  <a:pt x="592652" y="525440"/>
                  <a:pt x="584869" y="525440"/>
                </a:cubicBezTo>
                <a:cubicBezTo>
                  <a:pt x="576309" y="525440"/>
                  <a:pt x="570076" y="518876"/>
                  <a:pt x="570076" y="513042"/>
                </a:cubicBezTo>
                <a:cubicBezTo>
                  <a:pt x="570076" y="505020"/>
                  <a:pt x="576309" y="499186"/>
                  <a:pt x="584869" y="499186"/>
                </a:cubicBezTo>
                <a:close/>
                <a:moveTo>
                  <a:pt x="513670" y="499186"/>
                </a:moveTo>
                <a:cubicBezTo>
                  <a:pt x="522020" y="499186"/>
                  <a:pt x="528846" y="505020"/>
                  <a:pt x="528846" y="513042"/>
                </a:cubicBezTo>
                <a:cubicBezTo>
                  <a:pt x="528846" y="518876"/>
                  <a:pt x="522020" y="525440"/>
                  <a:pt x="513670" y="525440"/>
                </a:cubicBezTo>
                <a:cubicBezTo>
                  <a:pt x="506076" y="525440"/>
                  <a:pt x="499248" y="518876"/>
                  <a:pt x="499248" y="513042"/>
                </a:cubicBezTo>
                <a:cubicBezTo>
                  <a:pt x="499248" y="505020"/>
                  <a:pt x="506076" y="499186"/>
                  <a:pt x="513670" y="499186"/>
                </a:cubicBezTo>
                <a:close/>
                <a:moveTo>
                  <a:pt x="3939871" y="495814"/>
                </a:moveTo>
                <a:cubicBezTo>
                  <a:pt x="3946434" y="495814"/>
                  <a:pt x="3952268" y="502041"/>
                  <a:pt x="3952268" y="510602"/>
                </a:cubicBezTo>
                <a:cubicBezTo>
                  <a:pt x="3952268" y="518386"/>
                  <a:pt x="3946434" y="525391"/>
                  <a:pt x="3939871" y="525391"/>
                </a:cubicBezTo>
                <a:cubicBezTo>
                  <a:pt x="3932578" y="525391"/>
                  <a:pt x="3926015" y="518386"/>
                  <a:pt x="3926015" y="510602"/>
                </a:cubicBezTo>
                <a:cubicBezTo>
                  <a:pt x="3926015" y="502041"/>
                  <a:pt x="3932578" y="495814"/>
                  <a:pt x="3939871" y="495814"/>
                </a:cubicBezTo>
                <a:close/>
                <a:moveTo>
                  <a:pt x="3869042" y="495814"/>
                </a:moveTo>
                <a:cubicBezTo>
                  <a:pt x="3875605" y="495814"/>
                  <a:pt x="3881439" y="502041"/>
                  <a:pt x="3881439" y="510602"/>
                </a:cubicBezTo>
                <a:cubicBezTo>
                  <a:pt x="3881439" y="518386"/>
                  <a:pt x="3875605" y="525391"/>
                  <a:pt x="3869042" y="525391"/>
                </a:cubicBezTo>
                <a:cubicBezTo>
                  <a:pt x="3861749" y="525391"/>
                  <a:pt x="3855186" y="518386"/>
                  <a:pt x="3855186" y="510602"/>
                </a:cubicBezTo>
                <a:cubicBezTo>
                  <a:pt x="3855186" y="502041"/>
                  <a:pt x="3861749" y="495814"/>
                  <a:pt x="3869042" y="495814"/>
                </a:cubicBezTo>
                <a:close/>
                <a:moveTo>
                  <a:pt x="3796752" y="495814"/>
                </a:moveTo>
                <a:cubicBezTo>
                  <a:pt x="3804774" y="495814"/>
                  <a:pt x="3810608" y="502041"/>
                  <a:pt x="3810608" y="510602"/>
                </a:cubicBezTo>
                <a:cubicBezTo>
                  <a:pt x="3810608" y="518386"/>
                  <a:pt x="3804774" y="525391"/>
                  <a:pt x="3796752" y="525391"/>
                </a:cubicBezTo>
                <a:cubicBezTo>
                  <a:pt x="3790918" y="525391"/>
                  <a:pt x="3784355" y="518386"/>
                  <a:pt x="3784355" y="510602"/>
                </a:cubicBezTo>
                <a:cubicBezTo>
                  <a:pt x="3784355" y="502041"/>
                  <a:pt x="3790918" y="495814"/>
                  <a:pt x="3796752" y="495814"/>
                </a:cubicBezTo>
                <a:close/>
                <a:moveTo>
                  <a:pt x="3725922" y="495814"/>
                </a:moveTo>
                <a:cubicBezTo>
                  <a:pt x="3733944" y="495814"/>
                  <a:pt x="3739778" y="502041"/>
                  <a:pt x="3739778" y="510602"/>
                </a:cubicBezTo>
                <a:cubicBezTo>
                  <a:pt x="3739778" y="518386"/>
                  <a:pt x="3733944" y="525391"/>
                  <a:pt x="3725922" y="525391"/>
                </a:cubicBezTo>
                <a:cubicBezTo>
                  <a:pt x="3719359" y="525391"/>
                  <a:pt x="3713525" y="518386"/>
                  <a:pt x="3713525" y="510602"/>
                </a:cubicBezTo>
                <a:cubicBezTo>
                  <a:pt x="3713525" y="502041"/>
                  <a:pt x="3719359" y="495814"/>
                  <a:pt x="3725922" y="495814"/>
                </a:cubicBezTo>
                <a:close/>
                <a:moveTo>
                  <a:pt x="3655091" y="495814"/>
                </a:moveTo>
                <a:cubicBezTo>
                  <a:pt x="3662384" y="495814"/>
                  <a:pt x="3668947" y="502041"/>
                  <a:pt x="3668947" y="510602"/>
                </a:cubicBezTo>
                <a:cubicBezTo>
                  <a:pt x="3668947" y="518386"/>
                  <a:pt x="3662384" y="525391"/>
                  <a:pt x="3655091" y="525391"/>
                </a:cubicBezTo>
                <a:cubicBezTo>
                  <a:pt x="3647069" y="525391"/>
                  <a:pt x="3642694" y="518386"/>
                  <a:pt x="3642694" y="510602"/>
                </a:cubicBezTo>
                <a:cubicBezTo>
                  <a:pt x="3642694" y="502041"/>
                  <a:pt x="3647069" y="495814"/>
                  <a:pt x="3655091" y="495814"/>
                </a:cubicBezTo>
                <a:close/>
                <a:moveTo>
                  <a:pt x="3583280" y="495814"/>
                </a:moveTo>
                <a:cubicBezTo>
                  <a:pt x="3591064" y="495814"/>
                  <a:pt x="3598069" y="502041"/>
                  <a:pt x="3598069" y="510602"/>
                </a:cubicBezTo>
                <a:cubicBezTo>
                  <a:pt x="3598069" y="518386"/>
                  <a:pt x="3591064" y="525391"/>
                  <a:pt x="3583280" y="525391"/>
                </a:cubicBezTo>
                <a:cubicBezTo>
                  <a:pt x="3574718" y="525391"/>
                  <a:pt x="3568491" y="518386"/>
                  <a:pt x="3568491" y="510602"/>
                </a:cubicBezTo>
                <a:cubicBezTo>
                  <a:pt x="3568491" y="502041"/>
                  <a:pt x="3574718" y="495814"/>
                  <a:pt x="3583280" y="495814"/>
                </a:cubicBezTo>
                <a:close/>
                <a:moveTo>
                  <a:pt x="3512449" y="495814"/>
                </a:moveTo>
                <a:cubicBezTo>
                  <a:pt x="3520232" y="495814"/>
                  <a:pt x="3527237" y="502041"/>
                  <a:pt x="3527237" y="510602"/>
                </a:cubicBezTo>
                <a:cubicBezTo>
                  <a:pt x="3527237" y="518386"/>
                  <a:pt x="3520232" y="525391"/>
                  <a:pt x="3512449" y="525391"/>
                </a:cubicBezTo>
                <a:cubicBezTo>
                  <a:pt x="3503887" y="525391"/>
                  <a:pt x="3497661" y="518386"/>
                  <a:pt x="3497661" y="510602"/>
                </a:cubicBezTo>
                <a:cubicBezTo>
                  <a:pt x="3497661" y="502041"/>
                  <a:pt x="3503887" y="495814"/>
                  <a:pt x="3512449" y="495814"/>
                </a:cubicBezTo>
                <a:close/>
                <a:moveTo>
                  <a:pt x="3440686" y="495814"/>
                </a:moveTo>
                <a:cubicBezTo>
                  <a:pt x="3448708" y="495814"/>
                  <a:pt x="3453083" y="502041"/>
                  <a:pt x="3453083" y="510602"/>
                </a:cubicBezTo>
                <a:cubicBezTo>
                  <a:pt x="3453083" y="518386"/>
                  <a:pt x="3448708" y="525391"/>
                  <a:pt x="3440686" y="525391"/>
                </a:cubicBezTo>
                <a:cubicBezTo>
                  <a:pt x="3433393" y="525391"/>
                  <a:pt x="3426830" y="518386"/>
                  <a:pt x="3426830" y="510602"/>
                </a:cubicBezTo>
                <a:cubicBezTo>
                  <a:pt x="3426830" y="502041"/>
                  <a:pt x="3433393" y="495814"/>
                  <a:pt x="3440686" y="495814"/>
                </a:cubicBezTo>
                <a:close/>
                <a:moveTo>
                  <a:pt x="3369857" y="495814"/>
                </a:moveTo>
                <a:cubicBezTo>
                  <a:pt x="3376420" y="495814"/>
                  <a:pt x="3382254" y="502041"/>
                  <a:pt x="3382254" y="510602"/>
                </a:cubicBezTo>
                <a:cubicBezTo>
                  <a:pt x="3382254" y="518386"/>
                  <a:pt x="3376420" y="525391"/>
                  <a:pt x="3369857" y="525391"/>
                </a:cubicBezTo>
                <a:cubicBezTo>
                  <a:pt x="3362564" y="525391"/>
                  <a:pt x="3356001" y="518386"/>
                  <a:pt x="3356001" y="510602"/>
                </a:cubicBezTo>
                <a:cubicBezTo>
                  <a:pt x="3356001" y="502041"/>
                  <a:pt x="3362564" y="495814"/>
                  <a:pt x="3369857" y="495814"/>
                </a:cubicBezTo>
                <a:close/>
                <a:moveTo>
                  <a:pt x="3299094" y="495814"/>
                </a:moveTo>
                <a:cubicBezTo>
                  <a:pt x="3305656" y="495814"/>
                  <a:pt x="3311491" y="502041"/>
                  <a:pt x="3311491" y="510602"/>
                </a:cubicBezTo>
                <a:cubicBezTo>
                  <a:pt x="3311491" y="518386"/>
                  <a:pt x="3305656" y="525391"/>
                  <a:pt x="3299094" y="525391"/>
                </a:cubicBezTo>
                <a:cubicBezTo>
                  <a:pt x="3291802" y="525391"/>
                  <a:pt x="3285240" y="518386"/>
                  <a:pt x="3285240" y="510602"/>
                </a:cubicBezTo>
                <a:cubicBezTo>
                  <a:pt x="3285240" y="502041"/>
                  <a:pt x="3291802" y="495814"/>
                  <a:pt x="3299094" y="495814"/>
                </a:cubicBezTo>
                <a:close/>
                <a:moveTo>
                  <a:pt x="3226805" y="495814"/>
                </a:moveTo>
                <a:cubicBezTo>
                  <a:pt x="3234825" y="495814"/>
                  <a:pt x="3240660" y="502041"/>
                  <a:pt x="3240660" y="510602"/>
                </a:cubicBezTo>
                <a:cubicBezTo>
                  <a:pt x="3240660" y="518386"/>
                  <a:pt x="3234825" y="525391"/>
                  <a:pt x="3226805" y="525391"/>
                </a:cubicBezTo>
                <a:cubicBezTo>
                  <a:pt x="3220242" y="525391"/>
                  <a:pt x="3214406" y="518386"/>
                  <a:pt x="3214406" y="510602"/>
                </a:cubicBezTo>
                <a:cubicBezTo>
                  <a:pt x="3214406" y="502041"/>
                  <a:pt x="3220242" y="495814"/>
                  <a:pt x="3226805" y="495814"/>
                </a:cubicBezTo>
                <a:close/>
                <a:moveTo>
                  <a:pt x="3152602" y="495814"/>
                </a:moveTo>
                <a:cubicBezTo>
                  <a:pt x="3159895" y="495814"/>
                  <a:pt x="3166454" y="502041"/>
                  <a:pt x="3166454" y="510602"/>
                </a:cubicBezTo>
                <a:cubicBezTo>
                  <a:pt x="3166454" y="518386"/>
                  <a:pt x="3159895" y="525391"/>
                  <a:pt x="3152602" y="525391"/>
                </a:cubicBezTo>
                <a:cubicBezTo>
                  <a:pt x="3146038" y="525391"/>
                  <a:pt x="3140203" y="518386"/>
                  <a:pt x="3140203" y="510602"/>
                </a:cubicBezTo>
                <a:cubicBezTo>
                  <a:pt x="3140203" y="502041"/>
                  <a:pt x="3146038" y="495814"/>
                  <a:pt x="3152602" y="495814"/>
                </a:cubicBezTo>
                <a:close/>
                <a:moveTo>
                  <a:pt x="2439944" y="428356"/>
                </a:moveTo>
                <a:cubicBezTo>
                  <a:pt x="2448502" y="428356"/>
                  <a:pt x="2454729" y="432731"/>
                  <a:pt x="2454729" y="440753"/>
                </a:cubicBezTo>
                <a:cubicBezTo>
                  <a:pt x="2454729" y="448046"/>
                  <a:pt x="2448502" y="454610"/>
                  <a:pt x="2439944" y="454610"/>
                </a:cubicBezTo>
                <a:cubicBezTo>
                  <a:pt x="2432159" y="454610"/>
                  <a:pt x="2425156" y="448046"/>
                  <a:pt x="2425156" y="440753"/>
                </a:cubicBezTo>
                <a:cubicBezTo>
                  <a:pt x="2425156" y="432731"/>
                  <a:pt x="2432159" y="428356"/>
                  <a:pt x="2439944" y="428356"/>
                </a:cubicBezTo>
                <a:close/>
                <a:moveTo>
                  <a:pt x="2369110" y="428356"/>
                </a:moveTo>
                <a:cubicBezTo>
                  <a:pt x="2377672" y="428356"/>
                  <a:pt x="2383898" y="432731"/>
                  <a:pt x="2383898" y="440753"/>
                </a:cubicBezTo>
                <a:cubicBezTo>
                  <a:pt x="2383898" y="448046"/>
                  <a:pt x="2377672" y="454610"/>
                  <a:pt x="2369110" y="454610"/>
                </a:cubicBezTo>
                <a:cubicBezTo>
                  <a:pt x="2361327" y="454610"/>
                  <a:pt x="2354319" y="448046"/>
                  <a:pt x="2354319" y="440753"/>
                </a:cubicBezTo>
                <a:cubicBezTo>
                  <a:pt x="2354319" y="432731"/>
                  <a:pt x="2361327" y="428356"/>
                  <a:pt x="2369110" y="428356"/>
                </a:cubicBezTo>
                <a:close/>
                <a:moveTo>
                  <a:pt x="2298278" y="428356"/>
                </a:moveTo>
                <a:cubicBezTo>
                  <a:pt x="2306842" y="428356"/>
                  <a:pt x="2313066" y="432731"/>
                  <a:pt x="2313066" y="440753"/>
                </a:cubicBezTo>
                <a:cubicBezTo>
                  <a:pt x="2313066" y="448046"/>
                  <a:pt x="2306842" y="454610"/>
                  <a:pt x="2298278" y="454610"/>
                </a:cubicBezTo>
                <a:cubicBezTo>
                  <a:pt x="2290494" y="454610"/>
                  <a:pt x="2283490" y="448046"/>
                  <a:pt x="2283490" y="440753"/>
                </a:cubicBezTo>
                <a:cubicBezTo>
                  <a:pt x="2283490" y="432731"/>
                  <a:pt x="2290494" y="428356"/>
                  <a:pt x="2298278" y="428356"/>
                </a:cubicBezTo>
                <a:close/>
                <a:moveTo>
                  <a:pt x="2226514" y="428356"/>
                </a:moveTo>
                <a:cubicBezTo>
                  <a:pt x="2234537" y="428356"/>
                  <a:pt x="2238914" y="432731"/>
                  <a:pt x="2238914" y="440753"/>
                </a:cubicBezTo>
                <a:cubicBezTo>
                  <a:pt x="2238914" y="448046"/>
                  <a:pt x="2234537" y="454610"/>
                  <a:pt x="2226514" y="454610"/>
                </a:cubicBezTo>
                <a:cubicBezTo>
                  <a:pt x="2218492" y="454610"/>
                  <a:pt x="2212656" y="448046"/>
                  <a:pt x="2212656" y="440753"/>
                </a:cubicBezTo>
                <a:cubicBezTo>
                  <a:pt x="2212656" y="432731"/>
                  <a:pt x="2218492" y="428356"/>
                  <a:pt x="2226514" y="428356"/>
                </a:cubicBezTo>
                <a:close/>
                <a:moveTo>
                  <a:pt x="2155682" y="428356"/>
                </a:moveTo>
                <a:cubicBezTo>
                  <a:pt x="2161517" y="428356"/>
                  <a:pt x="2168079" y="432731"/>
                  <a:pt x="2168079" y="440753"/>
                </a:cubicBezTo>
                <a:cubicBezTo>
                  <a:pt x="2168079" y="448046"/>
                  <a:pt x="2161517" y="454610"/>
                  <a:pt x="2155682" y="454610"/>
                </a:cubicBezTo>
                <a:cubicBezTo>
                  <a:pt x="2147658" y="454610"/>
                  <a:pt x="2141825" y="448046"/>
                  <a:pt x="2141825" y="440753"/>
                </a:cubicBezTo>
                <a:cubicBezTo>
                  <a:pt x="2141825" y="432731"/>
                  <a:pt x="2147658" y="428356"/>
                  <a:pt x="2155682" y="428356"/>
                </a:cubicBezTo>
                <a:close/>
                <a:moveTo>
                  <a:pt x="2084846" y="428356"/>
                </a:moveTo>
                <a:cubicBezTo>
                  <a:pt x="2090682" y="428356"/>
                  <a:pt x="2097246" y="432731"/>
                  <a:pt x="2097246" y="440753"/>
                </a:cubicBezTo>
                <a:cubicBezTo>
                  <a:pt x="2097246" y="448046"/>
                  <a:pt x="2090682" y="454610"/>
                  <a:pt x="2084846" y="454610"/>
                </a:cubicBezTo>
                <a:cubicBezTo>
                  <a:pt x="2076827" y="454610"/>
                  <a:pt x="2070991" y="448046"/>
                  <a:pt x="2070991" y="440753"/>
                </a:cubicBezTo>
                <a:cubicBezTo>
                  <a:pt x="2070991" y="432731"/>
                  <a:pt x="2076827" y="428356"/>
                  <a:pt x="2084846" y="428356"/>
                </a:cubicBezTo>
                <a:close/>
                <a:moveTo>
                  <a:pt x="2011832" y="428356"/>
                </a:moveTo>
                <a:cubicBezTo>
                  <a:pt x="2019855" y="428356"/>
                  <a:pt x="2026418" y="432731"/>
                  <a:pt x="2026418" y="440753"/>
                </a:cubicBezTo>
                <a:cubicBezTo>
                  <a:pt x="2026418" y="448046"/>
                  <a:pt x="2019855" y="454610"/>
                  <a:pt x="2011832" y="454610"/>
                </a:cubicBezTo>
                <a:cubicBezTo>
                  <a:pt x="2005999" y="454610"/>
                  <a:pt x="2000165" y="448046"/>
                  <a:pt x="2000165" y="440753"/>
                </a:cubicBezTo>
                <a:cubicBezTo>
                  <a:pt x="2000165" y="432731"/>
                  <a:pt x="2005999" y="428356"/>
                  <a:pt x="2011832" y="428356"/>
                </a:cubicBezTo>
                <a:close/>
                <a:moveTo>
                  <a:pt x="1938362" y="428356"/>
                </a:moveTo>
                <a:cubicBezTo>
                  <a:pt x="1946382" y="428356"/>
                  <a:pt x="1952216" y="432731"/>
                  <a:pt x="1952216" y="440753"/>
                </a:cubicBezTo>
                <a:cubicBezTo>
                  <a:pt x="1952216" y="448046"/>
                  <a:pt x="1946382" y="454610"/>
                  <a:pt x="1938362" y="454610"/>
                </a:cubicBezTo>
                <a:cubicBezTo>
                  <a:pt x="1932525" y="454610"/>
                  <a:pt x="1925965" y="448046"/>
                  <a:pt x="1925965" y="440753"/>
                </a:cubicBezTo>
                <a:cubicBezTo>
                  <a:pt x="1925965" y="432731"/>
                  <a:pt x="1932525" y="428356"/>
                  <a:pt x="1938362" y="428356"/>
                </a:cubicBezTo>
                <a:close/>
                <a:moveTo>
                  <a:pt x="1867525" y="428356"/>
                </a:moveTo>
                <a:cubicBezTo>
                  <a:pt x="1875547" y="428356"/>
                  <a:pt x="1881384" y="432731"/>
                  <a:pt x="1881384" y="440753"/>
                </a:cubicBezTo>
                <a:cubicBezTo>
                  <a:pt x="1881384" y="448046"/>
                  <a:pt x="1875547" y="454610"/>
                  <a:pt x="1867525" y="454610"/>
                </a:cubicBezTo>
                <a:cubicBezTo>
                  <a:pt x="1860232" y="454610"/>
                  <a:pt x="1855126" y="448046"/>
                  <a:pt x="1855126" y="440753"/>
                </a:cubicBezTo>
                <a:cubicBezTo>
                  <a:pt x="1855126" y="432731"/>
                  <a:pt x="1860232" y="428356"/>
                  <a:pt x="1867525" y="428356"/>
                </a:cubicBezTo>
                <a:close/>
                <a:moveTo>
                  <a:pt x="1799085" y="428356"/>
                </a:moveTo>
                <a:cubicBezTo>
                  <a:pt x="1807644" y="428356"/>
                  <a:pt x="1813873" y="434190"/>
                  <a:pt x="1813873" y="440753"/>
                </a:cubicBezTo>
                <a:cubicBezTo>
                  <a:pt x="1813873" y="448046"/>
                  <a:pt x="1807644" y="454610"/>
                  <a:pt x="1799085" y="454610"/>
                </a:cubicBezTo>
                <a:cubicBezTo>
                  <a:pt x="1790521" y="454610"/>
                  <a:pt x="1784298" y="448046"/>
                  <a:pt x="1784298" y="440753"/>
                </a:cubicBezTo>
                <a:cubicBezTo>
                  <a:pt x="1784298" y="434190"/>
                  <a:pt x="1790521" y="428356"/>
                  <a:pt x="1799085" y="428356"/>
                </a:cubicBezTo>
                <a:close/>
                <a:moveTo>
                  <a:pt x="1728260" y="428356"/>
                </a:moveTo>
                <a:cubicBezTo>
                  <a:pt x="1736822" y="428356"/>
                  <a:pt x="1743046" y="434190"/>
                  <a:pt x="1743046" y="440753"/>
                </a:cubicBezTo>
                <a:cubicBezTo>
                  <a:pt x="1743046" y="448046"/>
                  <a:pt x="1736822" y="454610"/>
                  <a:pt x="1728260" y="454610"/>
                </a:cubicBezTo>
                <a:cubicBezTo>
                  <a:pt x="1719694" y="454610"/>
                  <a:pt x="1713469" y="448046"/>
                  <a:pt x="1713469" y="440753"/>
                </a:cubicBezTo>
                <a:cubicBezTo>
                  <a:pt x="1713469" y="434190"/>
                  <a:pt x="1719694" y="428356"/>
                  <a:pt x="1728260" y="428356"/>
                </a:cubicBezTo>
                <a:close/>
                <a:moveTo>
                  <a:pt x="1657426" y="428356"/>
                </a:moveTo>
                <a:cubicBezTo>
                  <a:pt x="1665212" y="428356"/>
                  <a:pt x="1672218" y="434190"/>
                  <a:pt x="1672218" y="440753"/>
                </a:cubicBezTo>
                <a:cubicBezTo>
                  <a:pt x="1672218" y="448046"/>
                  <a:pt x="1665212" y="454610"/>
                  <a:pt x="1657426" y="454610"/>
                </a:cubicBezTo>
                <a:cubicBezTo>
                  <a:pt x="1648870" y="454610"/>
                  <a:pt x="1642647" y="448046"/>
                  <a:pt x="1642647" y="440753"/>
                </a:cubicBezTo>
                <a:cubicBezTo>
                  <a:pt x="1642647" y="434190"/>
                  <a:pt x="1648870" y="428356"/>
                  <a:pt x="1657426" y="428356"/>
                </a:cubicBezTo>
                <a:close/>
                <a:moveTo>
                  <a:pt x="1582294" y="428356"/>
                </a:moveTo>
                <a:cubicBezTo>
                  <a:pt x="1589590" y="428356"/>
                  <a:pt x="1594697" y="434190"/>
                  <a:pt x="1594697" y="440753"/>
                </a:cubicBezTo>
                <a:cubicBezTo>
                  <a:pt x="1594697" y="448046"/>
                  <a:pt x="1589590" y="454610"/>
                  <a:pt x="1582294" y="454610"/>
                </a:cubicBezTo>
                <a:cubicBezTo>
                  <a:pt x="1574274" y="454610"/>
                  <a:pt x="1568438" y="448046"/>
                  <a:pt x="1568438" y="440753"/>
                </a:cubicBezTo>
                <a:cubicBezTo>
                  <a:pt x="1568438" y="434190"/>
                  <a:pt x="1574274" y="428356"/>
                  <a:pt x="1582294" y="428356"/>
                </a:cubicBezTo>
                <a:close/>
                <a:moveTo>
                  <a:pt x="1512195" y="428356"/>
                </a:moveTo>
                <a:cubicBezTo>
                  <a:pt x="1518027" y="428356"/>
                  <a:pt x="1523862" y="434190"/>
                  <a:pt x="1523862" y="440753"/>
                </a:cubicBezTo>
                <a:cubicBezTo>
                  <a:pt x="1523862" y="448046"/>
                  <a:pt x="1518027" y="454610"/>
                  <a:pt x="1512195" y="454610"/>
                </a:cubicBezTo>
                <a:cubicBezTo>
                  <a:pt x="1504171" y="454610"/>
                  <a:pt x="1497610" y="448046"/>
                  <a:pt x="1497610" y="440753"/>
                </a:cubicBezTo>
                <a:cubicBezTo>
                  <a:pt x="1497610" y="434190"/>
                  <a:pt x="1504171" y="428356"/>
                  <a:pt x="1512195" y="428356"/>
                </a:cubicBezTo>
                <a:close/>
                <a:moveTo>
                  <a:pt x="1439171" y="428356"/>
                </a:moveTo>
                <a:cubicBezTo>
                  <a:pt x="1447188" y="428356"/>
                  <a:pt x="1453023" y="434190"/>
                  <a:pt x="1453023" y="440753"/>
                </a:cubicBezTo>
                <a:cubicBezTo>
                  <a:pt x="1453023" y="448046"/>
                  <a:pt x="1447188" y="454610"/>
                  <a:pt x="1439171" y="454610"/>
                </a:cubicBezTo>
                <a:cubicBezTo>
                  <a:pt x="1433336" y="454610"/>
                  <a:pt x="1426771" y="448046"/>
                  <a:pt x="1426771" y="440753"/>
                </a:cubicBezTo>
                <a:cubicBezTo>
                  <a:pt x="1426771" y="434190"/>
                  <a:pt x="1433336" y="428356"/>
                  <a:pt x="1439171" y="428356"/>
                </a:cubicBezTo>
                <a:close/>
                <a:moveTo>
                  <a:pt x="1368344" y="428356"/>
                </a:moveTo>
                <a:cubicBezTo>
                  <a:pt x="1376365" y="428356"/>
                  <a:pt x="1382196" y="434190"/>
                  <a:pt x="1382196" y="440753"/>
                </a:cubicBezTo>
                <a:cubicBezTo>
                  <a:pt x="1382196" y="448046"/>
                  <a:pt x="1376365" y="454610"/>
                  <a:pt x="1368344" y="454610"/>
                </a:cubicBezTo>
                <a:cubicBezTo>
                  <a:pt x="1362508" y="454610"/>
                  <a:pt x="1355948" y="448046"/>
                  <a:pt x="1355948" y="440753"/>
                </a:cubicBezTo>
                <a:cubicBezTo>
                  <a:pt x="1355948" y="434190"/>
                  <a:pt x="1362508" y="428356"/>
                  <a:pt x="1368344" y="428356"/>
                </a:cubicBezTo>
                <a:close/>
                <a:moveTo>
                  <a:pt x="1297515" y="428356"/>
                </a:moveTo>
                <a:cubicBezTo>
                  <a:pt x="1305538" y="428356"/>
                  <a:pt x="1311372" y="434190"/>
                  <a:pt x="1311372" y="440753"/>
                </a:cubicBezTo>
                <a:cubicBezTo>
                  <a:pt x="1311372" y="448046"/>
                  <a:pt x="1305538" y="454610"/>
                  <a:pt x="1297515" y="454610"/>
                </a:cubicBezTo>
                <a:cubicBezTo>
                  <a:pt x="1289495" y="454610"/>
                  <a:pt x="1285118" y="448046"/>
                  <a:pt x="1285118" y="440753"/>
                </a:cubicBezTo>
                <a:cubicBezTo>
                  <a:pt x="1285118" y="434190"/>
                  <a:pt x="1289495" y="428356"/>
                  <a:pt x="1297515" y="428356"/>
                </a:cubicBezTo>
                <a:close/>
                <a:moveTo>
                  <a:pt x="1225703" y="428356"/>
                </a:moveTo>
                <a:cubicBezTo>
                  <a:pt x="1233487" y="428356"/>
                  <a:pt x="1240491" y="434190"/>
                  <a:pt x="1240491" y="440753"/>
                </a:cubicBezTo>
                <a:cubicBezTo>
                  <a:pt x="1240491" y="448046"/>
                  <a:pt x="1233487" y="454610"/>
                  <a:pt x="1225703" y="454610"/>
                </a:cubicBezTo>
                <a:cubicBezTo>
                  <a:pt x="1217156" y="454610"/>
                  <a:pt x="1210925" y="448046"/>
                  <a:pt x="1210925" y="440753"/>
                </a:cubicBezTo>
                <a:cubicBezTo>
                  <a:pt x="1210925" y="434190"/>
                  <a:pt x="1217156" y="428356"/>
                  <a:pt x="1225703" y="428356"/>
                </a:cubicBezTo>
                <a:close/>
                <a:moveTo>
                  <a:pt x="1154886" y="428356"/>
                </a:moveTo>
                <a:cubicBezTo>
                  <a:pt x="1162673" y="428356"/>
                  <a:pt x="1169676" y="434190"/>
                  <a:pt x="1169676" y="440753"/>
                </a:cubicBezTo>
                <a:cubicBezTo>
                  <a:pt x="1169676" y="448046"/>
                  <a:pt x="1162673" y="454610"/>
                  <a:pt x="1154886" y="454610"/>
                </a:cubicBezTo>
                <a:cubicBezTo>
                  <a:pt x="1146323" y="454610"/>
                  <a:pt x="1140096" y="448046"/>
                  <a:pt x="1140096" y="440753"/>
                </a:cubicBezTo>
                <a:cubicBezTo>
                  <a:pt x="1140096" y="434190"/>
                  <a:pt x="1146323" y="428356"/>
                  <a:pt x="1154886" y="428356"/>
                </a:cubicBezTo>
                <a:close/>
                <a:moveTo>
                  <a:pt x="1084056" y="428356"/>
                </a:moveTo>
                <a:cubicBezTo>
                  <a:pt x="1091840" y="428356"/>
                  <a:pt x="1098844" y="434190"/>
                  <a:pt x="1098844" y="440753"/>
                </a:cubicBezTo>
                <a:cubicBezTo>
                  <a:pt x="1098844" y="448046"/>
                  <a:pt x="1091840" y="454610"/>
                  <a:pt x="1084056" y="454610"/>
                </a:cubicBezTo>
                <a:cubicBezTo>
                  <a:pt x="1075492" y="454610"/>
                  <a:pt x="1069267" y="448046"/>
                  <a:pt x="1069267" y="440753"/>
                </a:cubicBezTo>
                <a:cubicBezTo>
                  <a:pt x="1069267" y="434190"/>
                  <a:pt x="1075492" y="428356"/>
                  <a:pt x="1084056" y="428356"/>
                </a:cubicBezTo>
                <a:close/>
                <a:moveTo>
                  <a:pt x="1013015" y="428356"/>
                </a:moveTo>
                <a:cubicBezTo>
                  <a:pt x="1020312" y="428356"/>
                  <a:pt x="1024685" y="434190"/>
                  <a:pt x="1024685" y="440753"/>
                </a:cubicBezTo>
                <a:cubicBezTo>
                  <a:pt x="1024685" y="448046"/>
                  <a:pt x="1020312" y="454610"/>
                  <a:pt x="1013015" y="454610"/>
                </a:cubicBezTo>
                <a:cubicBezTo>
                  <a:pt x="1004998" y="454610"/>
                  <a:pt x="998434" y="448046"/>
                  <a:pt x="998434" y="440753"/>
                </a:cubicBezTo>
                <a:cubicBezTo>
                  <a:pt x="998434" y="434190"/>
                  <a:pt x="1004998" y="428356"/>
                  <a:pt x="1013015" y="428356"/>
                </a:cubicBezTo>
                <a:close/>
                <a:moveTo>
                  <a:pt x="941465" y="428356"/>
                </a:moveTo>
                <a:cubicBezTo>
                  <a:pt x="948030" y="428356"/>
                  <a:pt x="953864" y="434190"/>
                  <a:pt x="953864" y="440753"/>
                </a:cubicBezTo>
                <a:cubicBezTo>
                  <a:pt x="953864" y="448046"/>
                  <a:pt x="948030" y="454610"/>
                  <a:pt x="941465" y="454610"/>
                </a:cubicBezTo>
                <a:cubicBezTo>
                  <a:pt x="934168" y="454610"/>
                  <a:pt x="927611" y="448046"/>
                  <a:pt x="927611" y="440753"/>
                </a:cubicBezTo>
                <a:cubicBezTo>
                  <a:pt x="927611" y="434190"/>
                  <a:pt x="934168" y="428356"/>
                  <a:pt x="941465" y="428356"/>
                </a:cubicBezTo>
                <a:close/>
                <a:moveTo>
                  <a:pt x="870633" y="428356"/>
                </a:moveTo>
                <a:cubicBezTo>
                  <a:pt x="877194" y="428356"/>
                  <a:pt x="883030" y="434190"/>
                  <a:pt x="883030" y="440753"/>
                </a:cubicBezTo>
                <a:cubicBezTo>
                  <a:pt x="883030" y="448046"/>
                  <a:pt x="877194" y="454610"/>
                  <a:pt x="870633" y="454610"/>
                </a:cubicBezTo>
                <a:cubicBezTo>
                  <a:pt x="863341" y="454610"/>
                  <a:pt x="856774" y="448046"/>
                  <a:pt x="856774" y="440753"/>
                </a:cubicBezTo>
                <a:cubicBezTo>
                  <a:pt x="856774" y="434190"/>
                  <a:pt x="863341" y="428356"/>
                  <a:pt x="870633" y="428356"/>
                </a:cubicBezTo>
                <a:close/>
                <a:moveTo>
                  <a:pt x="798344" y="428356"/>
                </a:moveTo>
                <a:cubicBezTo>
                  <a:pt x="806370" y="428356"/>
                  <a:pt x="812196" y="434190"/>
                  <a:pt x="812196" y="440753"/>
                </a:cubicBezTo>
                <a:cubicBezTo>
                  <a:pt x="812196" y="448046"/>
                  <a:pt x="806370" y="454610"/>
                  <a:pt x="798344" y="454610"/>
                </a:cubicBezTo>
                <a:cubicBezTo>
                  <a:pt x="792510" y="454610"/>
                  <a:pt x="785947" y="448046"/>
                  <a:pt x="785947" y="440753"/>
                </a:cubicBezTo>
                <a:cubicBezTo>
                  <a:pt x="785947" y="434190"/>
                  <a:pt x="792510" y="428356"/>
                  <a:pt x="798344" y="428356"/>
                </a:cubicBezTo>
                <a:close/>
                <a:moveTo>
                  <a:pt x="724138" y="428356"/>
                </a:moveTo>
                <a:cubicBezTo>
                  <a:pt x="731434" y="428356"/>
                  <a:pt x="738002" y="434190"/>
                  <a:pt x="738002" y="442212"/>
                </a:cubicBezTo>
                <a:cubicBezTo>
                  <a:pt x="738002" y="448046"/>
                  <a:pt x="731434" y="454610"/>
                  <a:pt x="724138" y="454610"/>
                </a:cubicBezTo>
                <a:cubicBezTo>
                  <a:pt x="717578" y="454610"/>
                  <a:pt x="711747" y="448046"/>
                  <a:pt x="711747" y="442212"/>
                </a:cubicBezTo>
                <a:cubicBezTo>
                  <a:pt x="711747" y="434190"/>
                  <a:pt x="717578" y="428356"/>
                  <a:pt x="724138" y="428356"/>
                </a:cubicBezTo>
                <a:close/>
                <a:moveTo>
                  <a:pt x="653312" y="428356"/>
                </a:moveTo>
                <a:cubicBezTo>
                  <a:pt x="660604" y="428356"/>
                  <a:pt x="667165" y="434190"/>
                  <a:pt x="667165" y="442212"/>
                </a:cubicBezTo>
                <a:cubicBezTo>
                  <a:pt x="667165" y="448046"/>
                  <a:pt x="660604" y="454610"/>
                  <a:pt x="653312" y="454610"/>
                </a:cubicBezTo>
                <a:cubicBezTo>
                  <a:pt x="645288" y="454610"/>
                  <a:pt x="640912" y="448046"/>
                  <a:pt x="640912" y="442212"/>
                </a:cubicBezTo>
                <a:cubicBezTo>
                  <a:pt x="640912" y="434190"/>
                  <a:pt x="645288" y="428356"/>
                  <a:pt x="653312" y="428356"/>
                </a:cubicBezTo>
                <a:close/>
                <a:moveTo>
                  <a:pt x="3796752" y="424982"/>
                </a:moveTo>
                <a:cubicBezTo>
                  <a:pt x="3804774" y="424982"/>
                  <a:pt x="3810608" y="431209"/>
                  <a:pt x="3810608" y="439771"/>
                </a:cubicBezTo>
                <a:cubicBezTo>
                  <a:pt x="3810608" y="447555"/>
                  <a:pt x="3804774" y="454560"/>
                  <a:pt x="3796752" y="454560"/>
                </a:cubicBezTo>
                <a:cubicBezTo>
                  <a:pt x="3790918" y="454560"/>
                  <a:pt x="3784355" y="447555"/>
                  <a:pt x="3784355" y="439771"/>
                </a:cubicBezTo>
                <a:cubicBezTo>
                  <a:pt x="3784355" y="431209"/>
                  <a:pt x="3790918" y="424982"/>
                  <a:pt x="3796752" y="424982"/>
                </a:cubicBezTo>
                <a:close/>
                <a:moveTo>
                  <a:pt x="3725922" y="424982"/>
                </a:moveTo>
                <a:cubicBezTo>
                  <a:pt x="3733944" y="424982"/>
                  <a:pt x="3739778" y="431209"/>
                  <a:pt x="3739778" y="439771"/>
                </a:cubicBezTo>
                <a:cubicBezTo>
                  <a:pt x="3739778" y="447555"/>
                  <a:pt x="3733944" y="454560"/>
                  <a:pt x="3725922" y="454560"/>
                </a:cubicBezTo>
                <a:cubicBezTo>
                  <a:pt x="3719359" y="454560"/>
                  <a:pt x="3713525" y="447555"/>
                  <a:pt x="3713525" y="439771"/>
                </a:cubicBezTo>
                <a:cubicBezTo>
                  <a:pt x="3713525" y="431209"/>
                  <a:pt x="3717900" y="424982"/>
                  <a:pt x="3725922" y="424982"/>
                </a:cubicBezTo>
                <a:close/>
                <a:moveTo>
                  <a:pt x="3655091" y="424982"/>
                </a:moveTo>
                <a:cubicBezTo>
                  <a:pt x="3662384" y="424982"/>
                  <a:pt x="3668947" y="431209"/>
                  <a:pt x="3668947" y="439771"/>
                </a:cubicBezTo>
                <a:cubicBezTo>
                  <a:pt x="3668947" y="447555"/>
                  <a:pt x="3662384" y="454560"/>
                  <a:pt x="3655091" y="454560"/>
                </a:cubicBezTo>
                <a:cubicBezTo>
                  <a:pt x="3647069" y="454560"/>
                  <a:pt x="3642694" y="447555"/>
                  <a:pt x="3642694" y="439771"/>
                </a:cubicBezTo>
                <a:cubicBezTo>
                  <a:pt x="3642694" y="431209"/>
                  <a:pt x="3647069" y="424982"/>
                  <a:pt x="3655091" y="424982"/>
                </a:cubicBezTo>
                <a:close/>
                <a:moveTo>
                  <a:pt x="3583280" y="424982"/>
                </a:moveTo>
                <a:cubicBezTo>
                  <a:pt x="3591064" y="424982"/>
                  <a:pt x="3598069" y="431209"/>
                  <a:pt x="3598069" y="439771"/>
                </a:cubicBezTo>
                <a:cubicBezTo>
                  <a:pt x="3598069" y="447555"/>
                  <a:pt x="3591064" y="454560"/>
                  <a:pt x="3583280" y="454560"/>
                </a:cubicBezTo>
                <a:cubicBezTo>
                  <a:pt x="3574718" y="454560"/>
                  <a:pt x="3568491" y="447555"/>
                  <a:pt x="3568491" y="439771"/>
                </a:cubicBezTo>
                <a:cubicBezTo>
                  <a:pt x="3568491" y="431209"/>
                  <a:pt x="3574718" y="424982"/>
                  <a:pt x="3583280" y="424982"/>
                </a:cubicBezTo>
                <a:close/>
                <a:moveTo>
                  <a:pt x="3512449" y="424982"/>
                </a:moveTo>
                <a:cubicBezTo>
                  <a:pt x="3520232" y="424982"/>
                  <a:pt x="3527237" y="431209"/>
                  <a:pt x="3527237" y="439771"/>
                </a:cubicBezTo>
                <a:cubicBezTo>
                  <a:pt x="3527237" y="447555"/>
                  <a:pt x="3520232" y="454560"/>
                  <a:pt x="3512449" y="454560"/>
                </a:cubicBezTo>
                <a:cubicBezTo>
                  <a:pt x="3503887" y="454560"/>
                  <a:pt x="3497661" y="447555"/>
                  <a:pt x="3497661" y="439771"/>
                </a:cubicBezTo>
                <a:cubicBezTo>
                  <a:pt x="3497661" y="431209"/>
                  <a:pt x="3503887" y="424982"/>
                  <a:pt x="3512449" y="424982"/>
                </a:cubicBezTo>
                <a:close/>
                <a:moveTo>
                  <a:pt x="3440686" y="424982"/>
                </a:moveTo>
                <a:cubicBezTo>
                  <a:pt x="3448708" y="424982"/>
                  <a:pt x="3453083" y="431209"/>
                  <a:pt x="3453083" y="439771"/>
                </a:cubicBezTo>
                <a:cubicBezTo>
                  <a:pt x="3453083" y="447555"/>
                  <a:pt x="3448708" y="454560"/>
                  <a:pt x="3440686" y="454560"/>
                </a:cubicBezTo>
                <a:cubicBezTo>
                  <a:pt x="3433393" y="454560"/>
                  <a:pt x="3426830" y="447555"/>
                  <a:pt x="3426830" y="439771"/>
                </a:cubicBezTo>
                <a:cubicBezTo>
                  <a:pt x="3426830" y="431209"/>
                  <a:pt x="3433393" y="424982"/>
                  <a:pt x="3440686" y="424982"/>
                </a:cubicBezTo>
                <a:close/>
                <a:moveTo>
                  <a:pt x="3369857" y="424982"/>
                </a:moveTo>
                <a:cubicBezTo>
                  <a:pt x="3376420" y="424982"/>
                  <a:pt x="3382254" y="431209"/>
                  <a:pt x="3382254" y="439771"/>
                </a:cubicBezTo>
                <a:cubicBezTo>
                  <a:pt x="3382254" y="447555"/>
                  <a:pt x="3376420" y="454560"/>
                  <a:pt x="3369857" y="454560"/>
                </a:cubicBezTo>
                <a:cubicBezTo>
                  <a:pt x="3362564" y="454560"/>
                  <a:pt x="3356001" y="447555"/>
                  <a:pt x="3356001" y="439771"/>
                </a:cubicBezTo>
                <a:cubicBezTo>
                  <a:pt x="3356001" y="431209"/>
                  <a:pt x="3362564" y="424982"/>
                  <a:pt x="3369857" y="424982"/>
                </a:cubicBezTo>
                <a:close/>
                <a:moveTo>
                  <a:pt x="3299097" y="424982"/>
                </a:moveTo>
                <a:cubicBezTo>
                  <a:pt x="3305656" y="424982"/>
                  <a:pt x="3311491" y="431209"/>
                  <a:pt x="3311491" y="439771"/>
                </a:cubicBezTo>
                <a:cubicBezTo>
                  <a:pt x="3311491" y="447555"/>
                  <a:pt x="3305656" y="454560"/>
                  <a:pt x="3299097" y="454560"/>
                </a:cubicBezTo>
                <a:cubicBezTo>
                  <a:pt x="3291802" y="454560"/>
                  <a:pt x="3285240" y="447555"/>
                  <a:pt x="3285240" y="439771"/>
                </a:cubicBezTo>
                <a:cubicBezTo>
                  <a:pt x="3285240" y="431209"/>
                  <a:pt x="3291802" y="424982"/>
                  <a:pt x="3299097" y="424982"/>
                </a:cubicBezTo>
                <a:close/>
                <a:moveTo>
                  <a:pt x="3226805" y="424982"/>
                </a:moveTo>
                <a:cubicBezTo>
                  <a:pt x="3234825" y="424982"/>
                  <a:pt x="3240664" y="431209"/>
                  <a:pt x="3240664" y="439771"/>
                </a:cubicBezTo>
                <a:cubicBezTo>
                  <a:pt x="3240664" y="447555"/>
                  <a:pt x="3234825" y="454560"/>
                  <a:pt x="3226805" y="454560"/>
                </a:cubicBezTo>
                <a:cubicBezTo>
                  <a:pt x="3220242" y="454560"/>
                  <a:pt x="3214406" y="447555"/>
                  <a:pt x="3214406" y="439771"/>
                </a:cubicBezTo>
                <a:cubicBezTo>
                  <a:pt x="3214406" y="431209"/>
                  <a:pt x="3220242" y="424982"/>
                  <a:pt x="3226805" y="424982"/>
                </a:cubicBezTo>
                <a:close/>
                <a:moveTo>
                  <a:pt x="3152602" y="424982"/>
                </a:moveTo>
                <a:cubicBezTo>
                  <a:pt x="3159895" y="424982"/>
                  <a:pt x="3166460" y="431209"/>
                  <a:pt x="3166460" y="439771"/>
                </a:cubicBezTo>
                <a:cubicBezTo>
                  <a:pt x="3166460" y="447555"/>
                  <a:pt x="3159895" y="454560"/>
                  <a:pt x="3152602" y="454560"/>
                </a:cubicBezTo>
                <a:cubicBezTo>
                  <a:pt x="3146038" y="454560"/>
                  <a:pt x="3140203" y="447555"/>
                  <a:pt x="3140203" y="439771"/>
                </a:cubicBezTo>
                <a:cubicBezTo>
                  <a:pt x="3140203" y="431209"/>
                  <a:pt x="3146038" y="424982"/>
                  <a:pt x="3152602" y="424982"/>
                </a:cubicBezTo>
                <a:close/>
                <a:moveTo>
                  <a:pt x="3081772" y="424982"/>
                </a:moveTo>
                <a:cubicBezTo>
                  <a:pt x="3089064" y="424982"/>
                  <a:pt x="3095624" y="431209"/>
                  <a:pt x="3095624" y="439771"/>
                </a:cubicBezTo>
                <a:cubicBezTo>
                  <a:pt x="3095624" y="447555"/>
                  <a:pt x="3089064" y="454560"/>
                  <a:pt x="3081772" y="454560"/>
                </a:cubicBezTo>
                <a:cubicBezTo>
                  <a:pt x="3073748" y="454560"/>
                  <a:pt x="3069372" y="447555"/>
                  <a:pt x="3069372" y="439771"/>
                </a:cubicBezTo>
                <a:cubicBezTo>
                  <a:pt x="3069372" y="431209"/>
                  <a:pt x="3073748" y="424982"/>
                  <a:pt x="3081772" y="424982"/>
                </a:cubicBezTo>
                <a:close/>
                <a:moveTo>
                  <a:pt x="3013715" y="424982"/>
                </a:moveTo>
                <a:cubicBezTo>
                  <a:pt x="3021305" y="424982"/>
                  <a:pt x="3028135" y="431209"/>
                  <a:pt x="3028135" y="439771"/>
                </a:cubicBezTo>
                <a:cubicBezTo>
                  <a:pt x="3028135" y="447555"/>
                  <a:pt x="3021305" y="454560"/>
                  <a:pt x="3013715" y="454560"/>
                </a:cubicBezTo>
                <a:cubicBezTo>
                  <a:pt x="3005368" y="454560"/>
                  <a:pt x="2998539" y="447555"/>
                  <a:pt x="2998539" y="439771"/>
                </a:cubicBezTo>
                <a:cubicBezTo>
                  <a:pt x="2998539" y="431209"/>
                  <a:pt x="3005368" y="424982"/>
                  <a:pt x="3013715" y="424982"/>
                </a:cubicBezTo>
                <a:close/>
                <a:moveTo>
                  <a:pt x="2942491" y="424982"/>
                </a:moveTo>
                <a:cubicBezTo>
                  <a:pt x="2951052" y="424982"/>
                  <a:pt x="2957286" y="431209"/>
                  <a:pt x="2957286" y="439771"/>
                </a:cubicBezTo>
                <a:cubicBezTo>
                  <a:pt x="2957286" y="447555"/>
                  <a:pt x="2951052" y="454560"/>
                  <a:pt x="2942491" y="454560"/>
                </a:cubicBezTo>
                <a:cubicBezTo>
                  <a:pt x="2934710" y="454560"/>
                  <a:pt x="2927708" y="447555"/>
                  <a:pt x="2927708" y="439771"/>
                </a:cubicBezTo>
                <a:cubicBezTo>
                  <a:pt x="2927708" y="431209"/>
                  <a:pt x="2934710" y="424982"/>
                  <a:pt x="2942491" y="424982"/>
                </a:cubicBezTo>
                <a:close/>
                <a:moveTo>
                  <a:pt x="2868291" y="424982"/>
                </a:moveTo>
                <a:cubicBezTo>
                  <a:pt x="2876858" y="424982"/>
                  <a:pt x="2883085" y="431209"/>
                  <a:pt x="2883085" y="439771"/>
                </a:cubicBezTo>
                <a:cubicBezTo>
                  <a:pt x="2883085" y="447555"/>
                  <a:pt x="2876858" y="454560"/>
                  <a:pt x="2868291" y="454560"/>
                </a:cubicBezTo>
                <a:cubicBezTo>
                  <a:pt x="2860509" y="454560"/>
                  <a:pt x="2853504" y="447555"/>
                  <a:pt x="2853504" y="439771"/>
                </a:cubicBezTo>
                <a:cubicBezTo>
                  <a:pt x="2853504" y="431209"/>
                  <a:pt x="2860509" y="424982"/>
                  <a:pt x="2868291" y="424982"/>
                </a:cubicBezTo>
                <a:close/>
                <a:moveTo>
                  <a:pt x="2796533" y="424982"/>
                </a:moveTo>
                <a:cubicBezTo>
                  <a:pt x="2804555" y="424982"/>
                  <a:pt x="2808932" y="431209"/>
                  <a:pt x="2808932" y="439771"/>
                </a:cubicBezTo>
                <a:cubicBezTo>
                  <a:pt x="2808932" y="447555"/>
                  <a:pt x="2804555" y="454560"/>
                  <a:pt x="2796533" y="454560"/>
                </a:cubicBezTo>
                <a:cubicBezTo>
                  <a:pt x="2789240" y="454560"/>
                  <a:pt x="2782678" y="447555"/>
                  <a:pt x="2782678" y="439771"/>
                </a:cubicBezTo>
                <a:cubicBezTo>
                  <a:pt x="2782678" y="431209"/>
                  <a:pt x="2789240" y="424982"/>
                  <a:pt x="2796533" y="424982"/>
                </a:cubicBezTo>
                <a:close/>
                <a:moveTo>
                  <a:pt x="2725695" y="424982"/>
                </a:moveTo>
                <a:cubicBezTo>
                  <a:pt x="2731532" y="424982"/>
                  <a:pt x="2738097" y="431209"/>
                  <a:pt x="2738097" y="439771"/>
                </a:cubicBezTo>
                <a:cubicBezTo>
                  <a:pt x="2738097" y="447555"/>
                  <a:pt x="2731532" y="454560"/>
                  <a:pt x="2725695" y="454560"/>
                </a:cubicBezTo>
                <a:cubicBezTo>
                  <a:pt x="2717681" y="454560"/>
                  <a:pt x="2711846" y="447555"/>
                  <a:pt x="2711846" y="439771"/>
                </a:cubicBezTo>
                <a:cubicBezTo>
                  <a:pt x="2711846" y="431209"/>
                  <a:pt x="2717681" y="424982"/>
                  <a:pt x="2725695" y="424982"/>
                </a:cubicBezTo>
                <a:close/>
                <a:moveTo>
                  <a:pt x="2654870" y="424982"/>
                </a:moveTo>
                <a:cubicBezTo>
                  <a:pt x="2660705" y="424982"/>
                  <a:pt x="2667270" y="431209"/>
                  <a:pt x="2667270" y="439771"/>
                </a:cubicBezTo>
                <a:cubicBezTo>
                  <a:pt x="2667270" y="447555"/>
                  <a:pt x="2660705" y="454560"/>
                  <a:pt x="2654870" y="454560"/>
                </a:cubicBezTo>
                <a:cubicBezTo>
                  <a:pt x="2646850" y="454560"/>
                  <a:pt x="2641018" y="447555"/>
                  <a:pt x="2641018" y="439771"/>
                </a:cubicBezTo>
                <a:cubicBezTo>
                  <a:pt x="2641018" y="431209"/>
                  <a:pt x="2646850" y="424982"/>
                  <a:pt x="2654870" y="424982"/>
                </a:cubicBezTo>
                <a:close/>
                <a:moveTo>
                  <a:pt x="2582580" y="424982"/>
                </a:moveTo>
                <a:cubicBezTo>
                  <a:pt x="2589875" y="424982"/>
                  <a:pt x="2596437" y="431209"/>
                  <a:pt x="2596437" y="439771"/>
                </a:cubicBezTo>
                <a:cubicBezTo>
                  <a:pt x="2596437" y="447555"/>
                  <a:pt x="2589875" y="454560"/>
                  <a:pt x="2582580" y="454560"/>
                </a:cubicBezTo>
                <a:cubicBezTo>
                  <a:pt x="2576019" y="454560"/>
                  <a:pt x="2570184" y="447555"/>
                  <a:pt x="2570184" y="439771"/>
                </a:cubicBezTo>
                <a:cubicBezTo>
                  <a:pt x="2570184" y="431209"/>
                  <a:pt x="2576019" y="424982"/>
                  <a:pt x="2582580" y="424982"/>
                </a:cubicBezTo>
                <a:close/>
                <a:moveTo>
                  <a:pt x="2511026" y="424982"/>
                </a:moveTo>
                <a:cubicBezTo>
                  <a:pt x="2519047" y="424982"/>
                  <a:pt x="2525610" y="431209"/>
                  <a:pt x="2525610" y="439771"/>
                </a:cubicBezTo>
                <a:cubicBezTo>
                  <a:pt x="2525610" y="447555"/>
                  <a:pt x="2519047" y="454560"/>
                  <a:pt x="2511026" y="454560"/>
                </a:cubicBezTo>
                <a:cubicBezTo>
                  <a:pt x="2503735" y="454560"/>
                  <a:pt x="2499361" y="447555"/>
                  <a:pt x="2499361" y="439771"/>
                </a:cubicBezTo>
                <a:cubicBezTo>
                  <a:pt x="2499361" y="431209"/>
                  <a:pt x="2503735" y="424982"/>
                  <a:pt x="2511026" y="424982"/>
                </a:cubicBezTo>
                <a:close/>
                <a:moveTo>
                  <a:pt x="1799085" y="357525"/>
                </a:moveTo>
                <a:cubicBezTo>
                  <a:pt x="1807647" y="357525"/>
                  <a:pt x="1813873" y="361900"/>
                  <a:pt x="1813873" y="369922"/>
                </a:cubicBezTo>
                <a:cubicBezTo>
                  <a:pt x="1813873" y="377215"/>
                  <a:pt x="1807647" y="383779"/>
                  <a:pt x="1799085" y="383779"/>
                </a:cubicBezTo>
                <a:cubicBezTo>
                  <a:pt x="1790525" y="383779"/>
                  <a:pt x="1784300" y="377215"/>
                  <a:pt x="1784300" y="369922"/>
                </a:cubicBezTo>
                <a:cubicBezTo>
                  <a:pt x="1784300" y="361900"/>
                  <a:pt x="1790525" y="357525"/>
                  <a:pt x="1799085" y="357525"/>
                </a:cubicBezTo>
                <a:close/>
                <a:moveTo>
                  <a:pt x="1728262" y="357525"/>
                </a:moveTo>
                <a:cubicBezTo>
                  <a:pt x="1736825" y="357525"/>
                  <a:pt x="1743049" y="361900"/>
                  <a:pt x="1743049" y="369922"/>
                </a:cubicBezTo>
                <a:cubicBezTo>
                  <a:pt x="1743049" y="377215"/>
                  <a:pt x="1736825" y="383779"/>
                  <a:pt x="1728262" y="383779"/>
                </a:cubicBezTo>
                <a:cubicBezTo>
                  <a:pt x="1719697" y="383779"/>
                  <a:pt x="1713470" y="377215"/>
                  <a:pt x="1713470" y="369922"/>
                </a:cubicBezTo>
                <a:cubicBezTo>
                  <a:pt x="1713470" y="361900"/>
                  <a:pt x="1719697" y="357525"/>
                  <a:pt x="1728262" y="357525"/>
                </a:cubicBezTo>
                <a:close/>
                <a:moveTo>
                  <a:pt x="1657429" y="357525"/>
                </a:moveTo>
                <a:cubicBezTo>
                  <a:pt x="1665215" y="357525"/>
                  <a:pt x="1672220" y="361900"/>
                  <a:pt x="1672220" y="369922"/>
                </a:cubicBezTo>
                <a:cubicBezTo>
                  <a:pt x="1672220" y="377215"/>
                  <a:pt x="1665215" y="383779"/>
                  <a:pt x="1657429" y="383779"/>
                </a:cubicBezTo>
                <a:cubicBezTo>
                  <a:pt x="1648870" y="383779"/>
                  <a:pt x="1642650" y="377215"/>
                  <a:pt x="1642650" y="369922"/>
                </a:cubicBezTo>
                <a:cubicBezTo>
                  <a:pt x="1642650" y="361900"/>
                  <a:pt x="1648870" y="357525"/>
                  <a:pt x="1657429" y="357525"/>
                </a:cubicBezTo>
                <a:close/>
                <a:moveTo>
                  <a:pt x="1582296" y="357525"/>
                </a:moveTo>
                <a:cubicBezTo>
                  <a:pt x="1589593" y="357525"/>
                  <a:pt x="1594704" y="361900"/>
                  <a:pt x="1594704" y="369922"/>
                </a:cubicBezTo>
                <a:cubicBezTo>
                  <a:pt x="1594704" y="377215"/>
                  <a:pt x="1589593" y="383779"/>
                  <a:pt x="1582296" y="383779"/>
                </a:cubicBezTo>
                <a:cubicBezTo>
                  <a:pt x="1574274" y="383779"/>
                  <a:pt x="1568441" y="377215"/>
                  <a:pt x="1568441" y="369922"/>
                </a:cubicBezTo>
                <a:cubicBezTo>
                  <a:pt x="1568441" y="361900"/>
                  <a:pt x="1574274" y="357525"/>
                  <a:pt x="1582296" y="357525"/>
                </a:cubicBezTo>
                <a:close/>
                <a:moveTo>
                  <a:pt x="1512195" y="357525"/>
                </a:moveTo>
                <a:cubicBezTo>
                  <a:pt x="1518030" y="357525"/>
                  <a:pt x="1523863" y="361900"/>
                  <a:pt x="1523863" y="369922"/>
                </a:cubicBezTo>
                <a:cubicBezTo>
                  <a:pt x="1523863" y="377215"/>
                  <a:pt x="1518030" y="383779"/>
                  <a:pt x="1512195" y="383779"/>
                </a:cubicBezTo>
                <a:cubicBezTo>
                  <a:pt x="1504171" y="383779"/>
                  <a:pt x="1497612" y="377215"/>
                  <a:pt x="1497612" y="369922"/>
                </a:cubicBezTo>
                <a:cubicBezTo>
                  <a:pt x="1497612" y="361900"/>
                  <a:pt x="1504171" y="357525"/>
                  <a:pt x="1512195" y="357525"/>
                </a:cubicBezTo>
                <a:close/>
                <a:moveTo>
                  <a:pt x="1439171" y="357525"/>
                </a:moveTo>
                <a:cubicBezTo>
                  <a:pt x="1447188" y="357525"/>
                  <a:pt x="1453023" y="361900"/>
                  <a:pt x="1453023" y="369922"/>
                </a:cubicBezTo>
                <a:cubicBezTo>
                  <a:pt x="1453023" y="377215"/>
                  <a:pt x="1447188" y="383779"/>
                  <a:pt x="1439171" y="383779"/>
                </a:cubicBezTo>
                <a:cubicBezTo>
                  <a:pt x="1433336" y="383779"/>
                  <a:pt x="1426774" y="377215"/>
                  <a:pt x="1426774" y="369922"/>
                </a:cubicBezTo>
                <a:cubicBezTo>
                  <a:pt x="1426774" y="361900"/>
                  <a:pt x="1433336" y="357525"/>
                  <a:pt x="1439171" y="357525"/>
                </a:cubicBezTo>
                <a:close/>
                <a:moveTo>
                  <a:pt x="1368347" y="357525"/>
                </a:moveTo>
                <a:cubicBezTo>
                  <a:pt x="1376368" y="357525"/>
                  <a:pt x="1382199" y="361900"/>
                  <a:pt x="1382199" y="369922"/>
                </a:cubicBezTo>
                <a:cubicBezTo>
                  <a:pt x="1382199" y="377215"/>
                  <a:pt x="1376368" y="383779"/>
                  <a:pt x="1368347" y="383779"/>
                </a:cubicBezTo>
                <a:cubicBezTo>
                  <a:pt x="1362508" y="383779"/>
                  <a:pt x="1355949" y="377215"/>
                  <a:pt x="1355949" y="369922"/>
                </a:cubicBezTo>
                <a:cubicBezTo>
                  <a:pt x="1355949" y="361900"/>
                  <a:pt x="1362508" y="357525"/>
                  <a:pt x="1368347" y="357525"/>
                </a:cubicBezTo>
                <a:close/>
                <a:moveTo>
                  <a:pt x="1297518" y="357525"/>
                </a:moveTo>
                <a:cubicBezTo>
                  <a:pt x="1305540" y="357525"/>
                  <a:pt x="1311374" y="361900"/>
                  <a:pt x="1311374" y="369922"/>
                </a:cubicBezTo>
                <a:cubicBezTo>
                  <a:pt x="1311374" y="377215"/>
                  <a:pt x="1305540" y="383779"/>
                  <a:pt x="1297518" y="383779"/>
                </a:cubicBezTo>
                <a:cubicBezTo>
                  <a:pt x="1289495" y="383779"/>
                  <a:pt x="1285121" y="377215"/>
                  <a:pt x="1285121" y="369922"/>
                </a:cubicBezTo>
                <a:cubicBezTo>
                  <a:pt x="1285121" y="361900"/>
                  <a:pt x="1289495" y="357525"/>
                  <a:pt x="1297518" y="357525"/>
                </a:cubicBezTo>
                <a:close/>
                <a:moveTo>
                  <a:pt x="1225703" y="357525"/>
                </a:moveTo>
                <a:cubicBezTo>
                  <a:pt x="1233487" y="357525"/>
                  <a:pt x="1240493" y="363359"/>
                  <a:pt x="1240493" y="369922"/>
                </a:cubicBezTo>
                <a:cubicBezTo>
                  <a:pt x="1240493" y="377215"/>
                  <a:pt x="1233487" y="383779"/>
                  <a:pt x="1225703" y="383779"/>
                </a:cubicBezTo>
                <a:cubicBezTo>
                  <a:pt x="1217156" y="383779"/>
                  <a:pt x="1210926" y="377215"/>
                  <a:pt x="1210926" y="369922"/>
                </a:cubicBezTo>
                <a:cubicBezTo>
                  <a:pt x="1210926" y="363359"/>
                  <a:pt x="1217156" y="357525"/>
                  <a:pt x="1225703" y="357525"/>
                </a:cubicBezTo>
                <a:close/>
                <a:moveTo>
                  <a:pt x="1154890" y="357525"/>
                </a:moveTo>
                <a:cubicBezTo>
                  <a:pt x="1162673" y="357525"/>
                  <a:pt x="1169676" y="363359"/>
                  <a:pt x="1169676" y="369922"/>
                </a:cubicBezTo>
                <a:cubicBezTo>
                  <a:pt x="1169676" y="377215"/>
                  <a:pt x="1162673" y="383779"/>
                  <a:pt x="1154890" y="383779"/>
                </a:cubicBezTo>
                <a:cubicBezTo>
                  <a:pt x="1146325" y="383779"/>
                  <a:pt x="1140096" y="377215"/>
                  <a:pt x="1140096" y="369922"/>
                </a:cubicBezTo>
                <a:cubicBezTo>
                  <a:pt x="1140096" y="363359"/>
                  <a:pt x="1146325" y="357525"/>
                  <a:pt x="1154890" y="357525"/>
                </a:cubicBezTo>
                <a:close/>
                <a:moveTo>
                  <a:pt x="1084059" y="357525"/>
                </a:moveTo>
                <a:cubicBezTo>
                  <a:pt x="1091842" y="357525"/>
                  <a:pt x="1098844" y="363359"/>
                  <a:pt x="1098844" y="369922"/>
                </a:cubicBezTo>
                <a:cubicBezTo>
                  <a:pt x="1098844" y="377215"/>
                  <a:pt x="1091842" y="383779"/>
                  <a:pt x="1084059" y="383779"/>
                </a:cubicBezTo>
                <a:cubicBezTo>
                  <a:pt x="1075492" y="383779"/>
                  <a:pt x="1069268" y="377215"/>
                  <a:pt x="1069268" y="369922"/>
                </a:cubicBezTo>
                <a:cubicBezTo>
                  <a:pt x="1069268" y="363359"/>
                  <a:pt x="1075492" y="357525"/>
                  <a:pt x="1084059" y="357525"/>
                </a:cubicBezTo>
                <a:close/>
                <a:moveTo>
                  <a:pt x="1013015" y="357525"/>
                </a:moveTo>
                <a:cubicBezTo>
                  <a:pt x="1020312" y="357525"/>
                  <a:pt x="1024685" y="363359"/>
                  <a:pt x="1024685" y="369922"/>
                </a:cubicBezTo>
                <a:cubicBezTo>
                  <a:pt x="1024685" y="377215"/>
                  <a:pt x="1020312" y="383779"/>
                  <a:pt x="1013015" y="383779"/>
                </a:cubicBezTo>
                <a:cubicBezTo>
                  <a:pt x="1005003" y="383779"/>
                  <a:pt x="998434" y="377215"/>
                  <a:pt x="998434" y="369922"/>
                </a:cubicBezTo>
                <a:cubicBezTo>
                  <a:pt x="998434" y="363359"/>
                  <a:pt x="1005003" y="357525"/>
                  <a:pt x="1013015" y="357525"/>
                </a:cubicBezTo>
                <a:close/>
                <a:moveTo>
                  <a:pt x="941465" y="357525"/>
                </a:moveTo>
                <a:cubicBezTo>
                  <a:pt x="948030" y="357525"/>
                  <a:pt x="953864" y="363359"/>
                  <a:pt x="953864" y="369922"/>
                </a:cubicBezTo>
                <a:cubicBezTo>
                  <a:pt x="953864" y="377215"/>
                  <a:pt x="948030" y="383779"/>
                  <a:pt x="941465" y="383779"/>
                </a:cubicBezTo>
                <a:cubicBezTo>
                  <a:pt x="934173" y="383779"/>
                  <a:pt x="927611" y="377215"/>
                  <a:pt x="927611" y="369922"/>
                </a:cubicBezTo>
                <a:cubicBezTo>
                  <a:pt x="927611" y="363359"/>
                  <a:pt x="934173" y="357525"/>
                  <a:pt x="941465" y="357525"/>
                </a:cubicBezTo>
                <a:close/>
                <a:moveTo>
                  <a:pt x="870633" y="357525"/>
                </a:moveTo>
                <a:cubicBezTo>
                  <a:pt x="877194" y="357525"/>
                  <a:pt x="883034" y="363359"/>
                  <a:pt x="883034" y="369922"/>
                </a:cubicBezTo>
                <a:cubicBezTo>
                  <a:pt x="883034" y="377215"/>
                  <a:pt x="877194" y="383779"/>
                  <a:pt x="870633" y="383779"/>
                </a:cubicBezTo>
                <a:cubicBezTo>
                  <a:pt x="863344" y="383779"/>
                  <a:pt x="856777" y="377215"/>
                  <a:pt x="856777" y="369922"/>
                </a:cubicBezTo>
                <a:cubicBezTo>
                  <a:pt x="856777" y="363359"/>
                  <a:pt x="863344" y="357525"/>
                  <a:pt x="870633" y="357525"/>
                </a:cubicBezTo>
                <a:close/>
                <a:moveTo>
                  <a:pt x="798346" y="357525"/>
                </a:moveTo>
                <a:cubicBezTo>
                  <a:pt x="806370" y="357525"/>
                  <a:pt x="812203" y="363359"/>
                  <a:pt x="812203" y="369922"/>
                </a:cubicBezTo>
                <a:cubicBezTo>
                  <a:pt x="812203" y="377215"/>
                  <a:pt x="806370" y="383779"/>
                  <a:pt x="798346" y="383779"/>
                </a:cubicBezTo>
                <a:cubicBezTo>
                  <a:pt x="792510" y="383779"/>
                  <a:pt x="785947" y="377215"/>
                  <a:pt x="785947" y="369922"/>
                </a:cubicBezTo>
                <a:cubicBezTo>
                  <a:pt x="785947" y="363359"/>
                  <a:pt x="792510" y="357525"/>
                  <a:pt x="798346" y="357525"/>
                </a:cubicBezTo>
                <a:close/>
                <a:moveTo>
                  <a:pt x="3654110" y="354153"/>
                </a:moveTo>
                <a:cubicBezTo>
                  <a:pt x="3661893" y="354153"/>
                  <a:pt x="3668898" y="360716"/>
                  <a:pt x="3668898" y="368738"/>
                </a:cubicBezTo>
                <a:cubicBezTo>
                  <a:pt x="3668898" y="376031"/>
                  <a:pt x="3661893" y="380407"/>
                  <a:pt x="3654110" y="380407"/>
                </a:cubicBezTo>
                <a:cubicBezTo>
                  <a:pt x="3645548" y="380407"/>
                  <a:pt x="3639322" y="376031"/>
                  <a:pt x="3639322" y="368738"/>
                </a:cubicBezTo>
                <a:cubicBezTo>
                  <a:pt x="3639322" y="360716"/>
                  <a:pt x="3645548" y="354153"/>
                  <a:pt x="3654110" y="354153"/>
                </a:cubicBezTo>
                <a:close/>
                <a:moveTo>
                  <a:pt x="3583280" y="354153"/>
                </a:moveTo>
                <a:cubicBezTo>
                  <a:pt x="3591064" y="354153"/>
                  <a:pt x="3598069" y="360716"/>
                  <a:pt x="3598069" y="368738"/>
                </a:cubicBezTo>
                <a:cubicBezTo>
                  <a:pt x="3598069" y="376031"/>
                  <a:pt x="3591064" y="380407"/>
                  <a:pt x="3583280" y="380407"/>
                </a:cubicBezTo>
                <a:cubicBezTo>
                  <a:pt x="3574718" y="380407"/>
                  <a:pt x="3568491" y="376031"/>
                  <a:pt x="3568491" y="368738"/>
                </a:cubicBezTo>
                <a:cubicBezTo>
                  <a:pt x="3568491" y="360716"/>
                  <a:pt x="3574718" y="354153"/>
                  <a:pt x="3583280" y="354153"/>
                </a:cubicBezTo>
                <a:close/>
                <a:moveTo>
                  <a:pt x="3512449" y="354153"/>
                </a:moveTo>
                <a:cubicBezTo>
                  <a:pt x="3520232" y="354153"/>
                  <a:pt x="3527237" y="360983"/>
                  <a:pt x="3527237" y="369330"/>
                </a:cubicBezTo>
                <a:cubicBezTo>
                  <a:pt x="3527237" y="376919"/>
                  <a:pt x="3520232" y="383749"/>
                  <a:pt x="3512449" y="383749"/>
                </a:cubicBezTo>
                <a:cubicBezTo>
                  <a:pt x="3503887" y="383749"/>
                  <a:pt x="3497661" y="376919"/>
                  <a:pt x="3497661" y="369330"/>
                </a:cubicBezTo>
                <a:cubicBezTo>
                  <a:pt x="3497661" y="360983"/>
                  <a:pt x="3503887" y="354153"/>
                  <a:pt x="3512449" y="354153"/>
                </a:cubicBezTo>
                <a:close/>
                <a:moveTo>
                  <a:pt x="3440686" y="354153"/>
                </a:moveTo>
                <a:cubicBezTo>
                  <a:pt x="3448708" y="354153"/>
                  <a:pt x="3453083" y="360983"/>
                  <a:pt x="3453083" y="369330"/>
                </a:cubicBezTo>
                <a:cubicBezTo>
                  <a:pt x="3453083" y="376919"/>
                  <a:pt x="3448708" y="383749"/>
                  <a:pt x="3440686" y="383749"/>
                </a:cubicBezTo>
                <a:cubicBezTo>
                  <a:pt x="3433393" y="383749"/>
                  <a:pt x="3426830" y="376919"/>
                  <a:pt x="3426830" y="369330"/>
                </a:cubicBezTo>
                <a:cubicBezTo>
                  <a:pt x="3426830" y="360983"/>
                  <a:pt x="3433393" y="354153"/>
                  <a:pt x="3440686" y="354153"/>
                </a:cubicBezTo>
                <a:close/>
                <a:moveTo>
                  <a:pt x="3369857" y="354153"/>
                </a:moveTo>
                <a:cubicBezTo>
                  <a:pt x="3376420" y="354153"/>
                  <a:pt x="3382254" y="360983"/>
                  <a:pt x="3382254" y="369330"/>
                </a:cubicBezTo>
                <a:cubicBezTo>
                  <a:pt x="3382254" y="376919"/>
                  <a:pt x="3376420" y="383749"/>
                  <a:pt x="3369857" y="383749"/>
                </a:cubicBezTo>
                <a:cubicBezTo>
                  <a:pt x="3362564" y="383749"/>
                  <a:pt x="3356001" y="376919"/>
                  <a:pt x="3356001" y="369330"/>
                </a:cubicBezTo>
                <a:cubicBezTo>
                  <a:pt x="3356001" y="360983"/>
                  <a:pt x="3362564" y="354153"/>
                  <a:pt x="3369857" y="354153"/>
                </a:cubicBezTo>
                <a:close/>
                <a:moveTo>
                  <a:pt x="3299097" y="354153"/>
                </a:moveTo>
                <a:cubicBezTo>
                  <a:pt x="3305662" y="354153"/>
                  <a:pt x="3311496" y="360983"/>
                  <a:pt x="3311496" y="369330"/>
                </a:cubicBezTo>
                <a:cubicBezTo>
                  <a:pt x="3311496" y="376919"/>
                  <a:pt x="3305662" y="383749"/>
                  <a:pt x="3299097" y="383749"/>
                </a:cubicBezTo>
                <a:cubicBezTo>
                  <a:pt x="3291804" y="383749"/>
                  <a:pt x="3285242" y="376919"/>
                  <a:pt x="3285242" y="369330"/>
                </a:cubicBezTo>
                <a:cubicBezTo>
                  <a:pt x="3285242" y="360983"/>
                  <a:pt x="3291804" y="354153"/>
                  <a:pt x="3299097" y="354153"/>
                </a:cubicBezTo>
                <a:close/>
                <a:moveTo>
                  <a:pt x="3226808" y="354153"/>
                </a:moveTo>
                <a:cubicBezTo>
                  <a:pt x="3234828" y="354153"/>
                  <a:pt x="3240664" y="360983"/>
                  <a:pt x="3240664" y="369330"/>
                </a:cubicBezTo>
                <a:cubicBezTo>
                  <a:pt x="3240664" y="376919"/>
                  <a:pt x="3234828" y="383749"/>
                  <a:pt x="3226808" y="383749"/>
                </a:cubicBezTo>
                <a:cubicBezTo>
                  <a:pt x="3220245" y="383749"/>
                  <a:pt x="3214410" y="376919"/>
                  <a:pt x="3214410" y="369330"/>
                </a:cubicBezTo>
                <a:cubicBezTo>
                  <a:pt x="3214410" y="360983"/>
                  <a:pt x="3220245" y="354153"/>
                  <a:pt x="3226808" y="354153"/>
                </a:cubicBezTo>
                <a:close/>
                <a:moveTo>
                  <a:pt x="3152605" y="354153"/>
                </a:moveTo>
                <a:cubicBezTo>
                  <a:pt x="3159898" y="354153"/>
                  <a:pt x="3166462" y="360983"/>
                  <a:pt x="3166462" y="369330"/>
                </a:cubicBezTo>
                <a:cubicBezTo>
                  <a:pt x="3166462" y="376919"/>
                  <a:pt x="3159898" y="383749"/>
                  <a:pt x="3152605" y="383749"/>
                </a:cubicBezTo>
                <a:cubicBezTo>
                  <a:pt x="3146040" y="383749"/>
                  <a:pt x="3140206" y="376919"/>
                  <a:pt x="3140206" y="369330"/>
                </a:cubicBezTo>
                <a:cubicBezTo>
                  <a:pt x="3140206" y="360983"/>
                  <a:pt x="3146040" y="354153"/>
                  <a:pt x="3152605" y="354153"/>
                </a:cubicBezTo>
                <a:close/>
                <a:moveTo>
                  <a:pt x="3081774" y="354153"/>
                </a:moveTo>
                <a:cubicBezTo>
                  <a:pt x="3089066" y="354153"/>
                  <a:pt x="3095627" y="360983"/>
                  <a:pt x="3095627" y="369330"/>
                </a:cubicBezTo>
                <a:cubicBezTo>
                  <a:pt x="3095627" y="376919"/>
                  <a:pt x="3089066" y="383749"/>
                  <a:pt x="3081774" y="383749"/>
                </a:cubicBezTo>
                <a:cubicBezTo>
                  <a:pt x="3073750" y="383749"/>
                  <a:pt x="3069375" y="376919"/>
                  <a:pt x="3069375" y="369330"/>
                </a:cubicBezTo>
                <a:cubicBezTo>
                  <a:pt x="3069375" y="360983"/>
                  <a:pt x="3073750" y="354153"/>
                  <a:pt x="3081774" y="354153"/>
                </a:cubicBezTo>
                <a:close/>
                <a:moveTo>
                  <a:pt x="3013715" y="354153"/>
                </a:moveTo>
                <a:cubicBezTo>
                  <a:pt x="3021307" y="354153"/>
                  <a:pt x="3028135" y="360983"/>
                  <a:pt x="3028135" y="369330"/>
                </a:cubicBezTo>
                <a:cubicBezTo>
                  <a:pt x="3028135" y="376919"/>
                  <a:pt x="3021307" y="383749"/>
                  <a:pt x="3013715" y="383749"/>
                </a:cubicBezTo>
                <a:cubicBezTo>
                  <a:pt x="3005368" y="383749"/>
                  <a:pt x="2998539" y="376919"/>
                  <a:pt x="2998539" y="369330"/>
                </a:cubicBezTo>
                <a:cubicBezTo>
                  <a:pt x="2998539" y="360983"/>
                  <a:pt x="3005368" y="354153"/>
                  <a:pt x="3013715" y="354153"/>
                </a:cubicBezTo>
                <a:close/>
                <a:moveTo>
                  <a:pt x="2942494" y="354153"/>
                </a:moveTo>
                <a:cubicBezTo>
                  <a:pt x="2951055" y="354153"/>
                  <a:pt x="2957288" y="360983"/>
                  <a:pt x="2957288" y="369330"/>
                </a:cubicBezTo>
                <a:cubicBezTo>
                  <a:pt x="2957288" y="376919"/>
                  <a:pt x="2951055" y="383749"/>
                  <a:pt x="2942494" y="383749"/>
                </a:cubicBezTo>
                <a:cubicBezTo>
                  <a:pt x="2934713" y="383749"/>
                  <a:pt x="2927708" y="376919"/>
                  <a:pt x="2927708" y="369330"/>
                </a:cubicBezTo>
                <a:cubicBezTo>
                  <a:pt x="2927708" y="360983"/>
                  <a:pt x="2934713" y="354153"/>
                  <a:pt x="2942494" y="354153"/>
                </a:cubicBezTo>
                <a:close/>
                <a:moveTo>
                  <a:pt x="2868293" y="354153"/>
                </a:moveTo>
                <a:cubicBezTo>
                  <a:pt x="2876858" y="354153"/>
                  <a:pt x="2883085" y="360983"/>
                  <a:pt x="2883085" y="369330"/>
                </a:cubicBezTo>
                <a:cubicBezTo>
                  <a:pt x="2883085" y="376919"/>
                  <a:pt x="2876858" y="383749"/>
                  <a:pt x="2868293" y="383749"/>
                </a:cubicBezTo>
                <a:cubicBezTo>
                  <a:pt x="2860512" y="383749"/>
                  <a:pt x="2853504" y="376919"/>
                  <a:pt x="2853504" y="369330"/>
                </a:cubicBezTo>
                <a:cubicBezTo>
                  <a:pt x="2853504" y="360983"/>
                  <a:pt x="2860512" y="354153"/>
                  <a:pt x="2868293" y="354153"/>
                </a:cubicBezTo>
                <a:close/>
                <a:moveTo>
                  <a:pt x="2796535" y="354153"/>
                </a:moveTo>
                <a:cubicBezTo>
                  <a:pt x="2804558" y="354153"/>
                  <a:pt x="2808932" y="360983"/>
                  <a:pt x="2808932" y="369330"/>
                </a:cubicBezTo>
                <a:cubicBezTo>
                  <a:pt x="2808932" y="376919"/>
                  <a:pt x="2804558" y="383749"/>
                  <a:pt x="2796535" y="383749"/>
                </a:cubicBezTo>
                <a:cubicBezTo>
                  <a:pt x="2789243" y="383749"/>
                  <a:pt x="2782678" y="376919"/>
                  <a:pt x="2782678" y="369330"/>
                </a:cubicBezTo>
                <a:cubicBezTo>
                  <a:pt x="2782678" y="360983"/>
                  <a:pt x="2789243" y="354153"/>
                  <a:pt x="2796535" y="354153"/>
                </a:cubicBezTo>
                <a:close/>
                <a:moveTo>
                  <a:pt x="2725695" y="354153"/>
                </a:moveTo>
                <a:cubicBezTo>
                  <a:pt x="2731532" y="354153"/>
                  <a:pt x="2738100" y="360983"/>
                  <a:pt x="2738100" y="369330"/>
                </a:cubicBezTo>
                <a:cubicBezTo>
                  <a:pt x="2738100" y="376919"/>
                  <a:pt x="2731532" y="383749"/>
                  <a:pt x="2725695" y="383749"/>
                </a:cubicBezTo>
                <a:cubicBezTo>
                  <a:pt x="2717681" y="383749"/>
                  <a:pt x="2711846" y="376919"/>
                  <a:pt x="2711846" y="369330"/>
                </a:cubicBezTo>
                <a:cubicBezTo>
                  <a:pt x="2711846" y="360983"/>
                  <a:pt x="2717681" y="354153"/>
                  <a:pt x="2725695" y="354153"/>
                </a:cubicBezTo>
                <a:close/>
                <a:moveTo>
                  <a:pt x="2653415" y="354153"/>
                </a:moveTo>
                <a:cubicBezTo>
                  <a:pt x="2660705" y="354153"/>
                  <a:pt x="2667270" y="360983"/>
                  <a:pt x="2667270" y="369330"/>
                </a:cubicBezTo>
                <a:cubicBezTo>
                  <a:pt x="2667270" y="376919"/>
                  <a:pt x="2660705" y="383749"/>
                  <a:pt x="2653415" y="383749"/>
                </a:cubicBezTo>
                <a:cubicBezTo>
                  <a:pt x="2646857" y="383749"/>
                  <a:pt x="2641021" y="376919"/>
                  <a:pt x="2641021" y="369330"/>
                </a:cubicBezTo>
                <a:cubicBezTo>
                  <a:pt x="2641021" y="360983"/>
                  <a:pt x="2646857" y="354153"/>
                  <a:pt x="2653415" y="354153"/>
                </a:cubicBezTo>
                <a:close/>
                <a:moveTo>
                  <a:pt x="2582583" y="354153"/>
                </a:moveTo>
                <a:cubicBezTo>
                  <a:pt x="2589875" y="354153"/>
                  <a:pt x="2596439" y="360983"/>
                  <a:pt x="2596439" y="369330"/>
                </a:cubicBezTo>
                <a:cubicBezTo>
                  <a:pt x="2596439" y="376919"/>
                  <a:pt x="2589875" y="383749"/>
                  <a:pt x="2582583" y="383749"/>
                </a:cubicBezTo>
                <a:cubicBezTo>
                  <a:pt x="2576019" y="383749"/>
                  <a:pt x="2570184" y="376919"/>
                  <a:pt x="2570184" y="369330"/>
                </a:cubicBezTo>
                <a:cubicBezTo>
                  <a:pt x="2570184" y="360983"/>
                  <a:pt x="2576019" y="354153"/>
                  <a:pt x="2582583" y="354153"/>
                </a:cubicBezTo>
                <a:close/>
                <a:moveTo>
                  <a:pt x="2511029" y="354153"/>
                </a:moveTo>
                <a:cubicBezTo>
                  <a:pt x="2519050" y="354153"/>
                  <a:pt x="2525613" y="360983"/>
                  <a:pt x="2525613" y="369330"/>
                </a:cubicBezTo>
                <a:cubicBezTo>
                  <a:pt x="2525613" y="376919"/>
                  <a:pt x="2519050" y="383749"/>
                  <a:pt x="2511029" y="383749"/>
                </a:cubicBezTo>
                <a:cubicBezTo>
                  <a:pt x="2503737" y="383749"/>
                  <a:pt x="2499361" y="376919"/>
                  <a:pt x="2499361" y="369330"/>
                </a:cubicBezTo>
                <a:cubicBezTo>
                  <a:pt x="2499361" y="360983"/>
                  <a:pt x="2503737" y="354153"/>
                  <a:pt x="2511029" y="354153"/>
                </a:cubicBezTo>
                <a:close/>
                <a:moveTo>
                  <a:pt x="2439946" y="354153"/>
                </a:moveTo>
                <a:cubicBezTo>
                  <a:pt x="2448505" y="354153"/>
                  <a:pt x="2454732" y="360983"/>
                  <a:pt x="2454732" y="369330"/>
                </a:cubicBezTo>
                <a:cubicBezTo>
                  <a:pt x="2454732" y="376919"/>
                  <a:pt x="2448505" y="383749"/>
                  <a:pt x="2439946" y="383749"/>
                </a:cubicBezTo>
                <a:cubicBezTo>
                  <a:pt x="2432160" y="383749"/>
                  <a:pt x="2425156" y="376919"/>
                  <a:pt x="2425156" y="369330"/>
                </a:cubicBezTo>
                <a:cubicBezTo>
                  <a:pt x="2425156" y="360983"/>
                  <a:pt x="2432160" y="354153"/>
                  <a:pt x="2439946" y="354153"/>
                </a:cubicBezTo>
                <a:close/>
                <a:moveTo>
                  <a:pt x="2369110" y="354153"/>
                </a:moveTo>
                <a:cubicBezTo>
                  <a:pt x="2377672" y="354153"/>
                  <a:pt x="2383899" y="360983"/>
                  <a:pt x="2383899" y="369330"/>
                </a:cubicBezTo>
                <a:cubicBezTo>
                  <a:pt x="2383899" y="376919"/>
                  <a:pt x="2377672" y="383749"/>
                  <a:pt x="2369110" y="383749"/>
                </a:cubicBezTo>
                <a:cubicBezTo>
                  <a:pt x="2361327" y="383749"/>
                  <a:pt x="2354319" y="376919"/>
                  <a:pt x="2354319" y="369330"/>
                </a:cubicBezTo>
                <a:cubicBezTo>
                  <a:pt x="2354319" y="360983"/>
                  <a:pt x="2361327" y="354153"/>
                  <a:pt x="2369110" y="354153"/>
                </a:cubicBezTo>
                <a:close/>
                <a:moveTo>
                  <a:pt x="2298280" y="354153"/>
                </a:moveTo>
                <a:cubicBezTo>
                  <a:pt x="2306842" y="354153"/>
                  <a:pt x="2313068" y="360983"/>
                  <a:pt x="2313068" y="369330"/>
                </a:cubicBezTo>
                <a:cubicBezTo>
                  <a:pt x="2313068" y="376919"/>
                  <a:pt x="2306842" y="383749"/>
                  <a:pt x="2298280" y="383749"/>
                </a:cubicBezTo>
                <a:cubicBezTo>
                  <a:pt x="2290497" y="383749"/>
                  <a:pt x="2283490" y="376919"/>
                  <a:pt x="2283490" y="369330"/>
                </a:cubicBezTo>
                <a:cubicBezTo>
                  <a:pt x="2283490" y="360983"/>
                  <a:pt x="2290497" y="354153"/>
                  <a:pt x="2298280" y="354153"/>
                </a:cubicBezTo>
                <a:close/>
                <a:moveTo>
                  <a:pt x="2226517" y="354153"/>
                </a:moveTo>
                <a:cubicBezTo>
                  <a:pt x="2234538" y="354153"/>
                  <a:pt x="2238914" y="360983"/>
                  <a:pt x="2238914" y="369330"/>
                </a:cubicBezTo>
                <a:cubicBezTo>
                  <a:pt x="2238914" y="376919"/>
                  <a:pt x="2234538" y="383749"/>
                  <a:pt x="2226517" y="383749"/>
                </a:cubicBezTo>
                <a:cubicBezTo>
                  <a:pt x="2218495" y="383749"/>
                  <a:pt x="2212658" y="376919"/>
                  <a:pt x="2212658" y="369330"/>
                </a:cubicBezTo>
                <a:cubicBezTo>
                  <a:pt x="2212658" y="360983"/>
                  <a:pt x="2218495" y="354153"/>
                  <a:pt x="2226517" y="354153"/>
                </a:cubicBezTo>
                <a:close/>
                <a:moveTo>
                  <a:pt x="2155683" y="354153"/>
                </a:moveTo>
                <a:cubicBezTo>
                  <a:pt x="2161519" y="354153"/>
                  <a:pt x="2168081" y="360983"/>
                  <a:pt x="2168081" y="369330"/>
                </a:cubicBezTo>
                <a:cubicBezTo>
                  <a:pt x="2168081" y="376919"/>
                  <a:pt x="2161519" y="383749"/>
                  <a:pt x="2155683" y="383749"/>
                </a:cubicBezTo>
                <a:cubicBezTo>
                  <a:pt x="2147663" y="383749"/>
                  <a:pt x="2141827" y="376919"/>
                  <a:pt x="2141827" y="369330"/>
                </a:cubicBezTo>
                <a:cubicBezTo>
                  <a:pt x="2141827" y="360983"/>
                  <a:pt x="2147663" y="354153"/>
                  <a:pt x="2155683" y="354153"/>
                </a:cubicBezTo>
                <a:close/>
                <a:moveTo>
                  <a:pt x="2084849" y="354153"/>
                </a:moveTo>
                <a:cubicBezTo>
                  <a:pt x="2090683" y="354153"/>
                  <a:pt x="2097248" y="360983"/>
                  <a:pt x="2097248" y="369330"/>
                </a:cubicBezTo>
                <a:cubicBezTo>
                  <a:pt x="2097248" y="376919"/>
                  <a:pt x="2090683" y="383749"/>
                  <a:pt x="2084849" y="383749"/>
                </a:cubicBezTo>
                <a:cubicBezTo>
                  <a:pt x="2076828" y="383749"/>
                  <a:pt x="2070994" y="376919"/>
                  <a:pt x="2070994" y="369330"/>
                </a:cubicBezTo>
                <a:cubicBezTo>
                  <a:pt x="2070994" y="360983"/>
                  <a:pt x="2076828" y="354153"/>
                  <a:pt x="2084849" y="354153"/>
                </a:cubicBezTo>
                <a:close/>
                <a:moveTo>
                  <a:pt x="2011835" y="354153"/>
                </a:moveTo>
                <a:cubicBezTo>
                  <a:pt x="2019855" y="354153"/>
                  <a:pt x="2026421" y="360983"/>
                  <a:pt x="2026421" y="369330"/>
                </a:cubicBezTo>
                <a:cubicBezTo>
                  <a:pt x="2026421" y="376919"/>
                  <a:pt x="2019855" y="383749"/>
                  <a:pt x="2011835" y="383749"/>
                </a:cubicBezTo>
                <a:cubicBezTo>
                  <a:pt x="2006000" y="383749"/>
                  <a:pt x="2000166" y="376919"/>
                  <a:pt x="2000166" y="369330"/>
                </a:cubicBezTo>
                <a:cubicBezTo>
                  <a:pt x="2000166" y="360983"/>
                  <a:pt x="2006000" y="354153"/>
                  <a:pt x="2011835" y="354153"/>
                </a:cubicBezTo>
                <a:close/>
                <a:moveTo>
                  <a:pt x="1938362" y="354153"/>
                </a:moveTo>
                <a:cubicBezTo>
                  <a:pt x="1946385" y="354153"/>
                  <a:pt x="1952222" y="360983"/>
                  <a:pt x="1952222" y="369330"/>
                </a:cubicBezTo>
                <a:cubicBezTo>
                  <a:pt x="1952222" y="376919"/>
                  <a:pt x="1946385" y="383749"/>
                  <a:pt x="1938362" y="383749"/>
                </a:cubicBezTo>
                <a:cubicBezTo>
                  <a:pt x="1932528" y="383749"/>
                  <a:pt x="1925968" y="376919"/>
                  <a:pt x="1925968" y="369330"/>
                </a:cubicBezTo>
                <a:cubicBezTo>
                  <a:pt x="1925968" y="360983"/>
                  <a:pt x="1932528" y="354153"/>
                  <a:pt x="1938362" y="354153"/>
                </a:cubicBezTo>
                <a:close/>
                <a:moveTo>
                  <a:pt x="1867527" y="354153"/>
                </a:moveTo>
                <a:cubicBezTo>
                  <a:pt x="1875550" y="354153"/>
                  <a:pt x="1881384" y="360983"/>
                  <a:pt x="1881384" y="369330"/>
                </a:cubicBezTo>
                <a:cubicBezTo>
                  <a:pt x="1881384" y="376919"/>
                  <a:pt x="1875550" y="383749"/>
                  <a:pt x="1867527" y="383749"/>
                </a:cubicBezTo>
                <a:cubicBezTo>
                  <a:pt x="1860235" y="383749"/>
                  <a:pt x="1855129" y="376919"/>
                  <a:pt x="1855129" y="369330"/>
                </a:cubicBezTo>
                <a:cubicBezTo>
                  <a:pt x="1855129" y="360983"/>
                  <a:pt x="1860235" y="354153"/>
                  <a:pt x="1867527" y="354153"/>
                </a:cubicBezTo>
                <a:close/>
                <a:moveTo>
                  <a:pt x="1225708" y="284879"/>
                </a:moveTo>
                <a:cubicBezTo>
                  <a:pt x="1233489" y="283322"/>
                  <a:pt x="1240493" y="290327"/>
                  <a:pt x="1240493" y="298111"/>
                </a:cubicBezTo>
                <a:cubicBezTo>
                  <a:pt x="1240493" y="306673"/>
                  <a:pt x="1233489" y="312900"/>
                  <a:pt x="1225708" y="312900"/>
                </a:cubicBezTo>
                <a:cubicBezTo>
                  <a:pt x="1217159" y="312900"/>
                  <a:pt x="1210931" y="306673"/>
                  <a:pt x="1210931" y="298111"/>
                </a:cubicBezTo>
                <a:cubicBezTo>
                  <a:pt x="1210931" y="290327"/>
                  <a:pt x="1217159" y="284879"/>
                  <a:pt x="1225708" y="284879"/>
                </a:cubicBezTo>
                <a:close/>
                <a:moveTo>
                  <a:pt x="3440686" y="283322"/>
                </a:moveTo>
                <a:cubicBezTo>
                  <a:pt x="3448708" y="283322"/>
                  <a:pt x="3453083" y="289885"/>
                  <a:pt x="3453083" y="297178"/>
                </a:cubicBezTo>
                <a:cubicBezTo>
                  <a:pt x="3453083" y="305200"/>
                  <a:pt x="3448708" y="309576"/>
                  <a:pt x="3440686" y="309576"/>
                </a:cubicBezTo>
                <a:cubicBezTo>
                  <a:pt x="3433393" y="309576"/>
                  <a:pt x="3426830" y="305200"/>
                  <a:pt x="3426830" y="297178"/>
                </a:cubicBezTo>
                <a:cubicBezTo>
                  <a:pt x="3426830" y="289885"/>
                  <a:pt x="3433393" y="283322"/>
                  <a:pt x="3440686" y="283322"/>
                </a:cubicBezTo>
                <a:close/>
                <a:moveTo>
                  <a:pt x="3369857" y="283322"/>
                </a:moveTo>
                <a:cubicBezTo>
                  <a:pt x="3376420" y="283322"/>
                  <a:pt x="3382254" y="289885"/>
                  <a:pt x="3382254" y="297178"/>
                </a:cubicBezTo>
                <a:cubicBezTo>
                  <a:pt x="3382254" y="305200"/>
                  <a:pt x="3376420" y="309576"/>
                  <a:pt x="3369857" y="309576"/>
                </a:cubicBezTo>
                <a:cubicBezTo>
                  <a:pt x="3362564" y="309576"/>
                  <a:pt x="3356001" y="305200"/>
                  <a:pt x="3356001" y="297178"/>
                </a:cubicBezTo>
                <a:cubicBezTo>
                  <a:pt x="3356001" y="289885"/>
                  <a:pt x="3362564" y="283322"/>
                  <a:pt x="3369857" y="283322"/>
                </a:cubicBezTo>
                <a:close/>
                <a:moveTo>
                  <a:pt x="3299100" y="283322"/>
                </a:moveTo>
                <a:cubicBezTo>
                  <a:pt x="3305662" y="283322"/>
                  <a:pt x="3311496" y="289885"/>
                  <a:pt x="3311496" y="297178"/>
                </a:cubicBezTo>
                <a:cubicBezTo>
                  <a:pt x="3311496" y="305200"/>
                  <a:pt x="3305662" y="309576"/>
                  <a:pt x="3299100" y="309576"/>
                </a:cubicBezTo>
                <a:cubicBezTo>
                  <a:pt x="3291804" y="309576"/>
                  <a:pt x="3285242" y="305200"/>
                  <a:pt x="3285242" y="297178"/>
                </a:cubicBezTo>
                <a:cubicBezTo>
                  <a:pt x="3285242" y="289885"/>
                  <a:pt x="3291804" y="283322"/>
                  <a:pt x="3299100" y="283322"/>
                </a:cubicBezTo>
                <a:close/>
                <a:moveTo>
                  <a:pt x="3226808" y="283322"/>
                </a:moveTo>
                <a:cubicBezTo>
                  <a:pt x="3234828" y="283322"/>
                  <a:pt x="3240664" y="289885"/>
                  <a:pt x="3240664" y="297178"/>
                </a:cubicBezTo>
                <a:cubicBezTo>
                  <a:pt x="3240664" y="305200"/>
                  <a:pt x="3234828" y="309576"/>
                  <a:pt x="3226808" y="309576"/>
                </a:cubicBezTo>
                <a:cubicBezTo>
                  <a:pt x="3220245" y="309576"/>
                  <a:pt x="3214410" y="305200"/>
                  <a:pt x="3214410" y="297178"/>
                </a:cubicBezTo>
                <a:cubicBezTo>
                  <a:pt x="3214410" y="289885"/>
                  <a:pt x="3220245" y="283322"/>
                  <a:pt x="3226808" y="283322"/>
                </a:cubicBezTo>
                <a:close/>
                <a:moveTo>
                  <a:pt x="3152605" y="283322"/>
                </a:moveTo>
                <a:cubicBezTo>
                  <a:pt x="3159898" y="283322"/>
                  <a:pt x="3166462" y="289885"/>
                  <a:pt x="3166462" y="297178"/>
                </a:cubicBezTo>
                <a:cubicBezTo>
                  <a:pt x="3166462" y="305200"/>
                  <a:pt x="3159898" y="309576"/>
                  <a:pt x="3152605" y="309576"/>
                </a:cubicBezTo>
                <a:cubicBezTo>
                  <a:pt x="3146041" y="309576"/>
                  <a:pt x="3140209" y="305200"/>
                  <a:pt x="3140209" y="297178"/>
                </a:cubicBezTo>
                <a:cubicBezTo>
                  <a:pt x="3140209" y="289885"/>
                  <a:pt x="3146041" y="283322"/>
                  <a:pt x="3152605" y="283322"/>
                </a:cubicBezTo>
                <a:close/>
                <a:moveTo>
                  <a:pt x="3081774" y="283322"/>
                </a:moveTo>
                <a:cubicBezTo>
                  <a:pt x="3089066" y="283322"/>
                  <a:pt x="3095628" y="289885"/>
                  <a:pt x="3095628" y="297178"/>
                </a:cubicBezTo>
                <a:cubicBezTo>
                  <a:pt x="3095628" y="305200"/>
                  <a:pt x="3089066" y="309576"/>
                  <a:pt x="3081774" y="309576"/>
                </a:cubicBezTo>
                <a:cubicBezTo>
                  <a:pt x="3073750" y="309576"/>
                  <a:pt x="3069375" y="305200"/>
                  <a:pt x="3069375" y="297178"/>
                </a:cubicBezTo>
                <a:cubicBezTo>
                  <a:pt x="3069375" y="289885"/>
                  <a:pt x="3073750" y="283322"/>
                  <a:pt x="3081774" y="283322"/>
                </a:cubicBezTo>
                <a:close/>
                <a:moveTo>
                  <a:pt x="3013717" y="283322"/>
                </a:moveTo>
                <a:cubicBezTo>
                  <a:pt x="3021307" y="283322"/>
                  <a:pt x="3028135" y="289885"/>
                  <a:pt x="3028135" y="297178"/>
                </a:cubicBezTo>
                <a:cubicBezTo>
                  <a:pt x="3028135" y="305200"/>
                  <a:pt x="3021307" y="309576"/>
                  <a:pt x="3013717" y="309576"/>
                </a:cubicBezTo>
                <a:cubicBezTo>
                  <a:pt x="3005371" y="309576"/>
                  <a:pt x="2998539" y="305200"/>
                  <a:pt x="2998539" y="297178"/>
                </a:cubicBezTo>
                <a:cubicBezTo>
                  <a:pt x="2998539" y="289885"/>
                  <a:pt x="3005371" y="283322"/>
                  <a:pt x="3013717" y="283322"/>
                </a:cubicBezTo>
                <a:close/>
                <a:moveTo>
                  <a:pt x="2942494" y="283322"/>
                </a:moveTo>
                <a:cubicBezTo>
                  <a:pt x="2951055" y="283322"/>
                  <a:pt x="2957288" y="290327"/>
                  <a:pt x="2957288" y="298111"/>
                </a:cubicBezTo>
                <a:cubicBezTo>
                  <a:pt x="2957288" y="306673"/>
                  <a:pt x="2951055" y="312900"/>
                  <a:pt x="2942494" y="312900"/>
                </a:cubicBezTo>
                <a:cubicBezTo>
                  <a:pt x="2934713" y="312900"/>
                  <a:pt x="2927711" y="306673"/>
                  <a:pt x="2927711" y="298111"/>
                </a:cubicBezTo>
                <a:cubicBezTo>
                  <a:pt x="2927711" y="290327"/>
                  <a:pt x="2934713" y="283322"/>
                  <a:pt x="2942494" y="283322"/>
                </a:cubicBezTo>
                <a:close/>
                <a:moveTo>
                  <a:pt x="2868293" y="283322"/>
                </a:moveTo>
                <a:cubicBezTo>
                  <a:pt x="2876858" y="283322"/>
                  <a:pt x="2883087" y="290327"/>
                  <a:pt x="2883087" y="298111"/>
                </a:cubicBezTo>
                <a:cubicBezTo>
                  <a:pt x="2883087" y="306673"/>
                  <a:pt x="2876858" y="312900"/>
                  <a:pt x="2868293" y="312900"/>
                </a:cubicBezTo>
                <a:cubicBezTo>
                  <a:pt x="2860512" y="312900"/>
                  <a:pt x="2853507" y="306673"/>
                  <a:pt x="2853507" y="298111"/>
                </a:cubicBezTo>
                <a:cubicBezTo>
                  <a:pt x="2853507" y="290327"/>
                  <a:pt x="2860512" y="283322"/>
                  <a:pt x="2868293" y="283322"/>
                </a:cubicBezTo>
                <a:close/>
                <a:moveTo>
                  <a:pt x="2796535" y="283322"/>
                </a:moveTo>
                <a:cubicBezTo>
                  <a:pt x="2804558" y="283322"/>
                  <a:pt x="2808934" y="290327"/>
                  <a:pt x="2808934" y="298111"/>
                </a:cubicBezTo>
                <a:cubicBezTo>
                  <a:pt x="2808934" y="306673"/>
                  <a:pt x="2804558" y="312900"/>
                  <a:pt x="2796535" y="312900"/>
                </a:cubicBezTo>
                <a:cubicBezTo>
                  <a:pt x="2789243" y="312900"/>
                  <a:pt x="2782678" y="306673"/>
                  <a:pt x="2782678" y="298111"/>
                </a:cubicBezTo>
                <a:cubicBezTo>
                  <a:pt x="2782678" y="290327"/>
                  <a:pt x="2789243" y="283322"/>
                  <a:pt x="2796535" y="283322"/>
                </a:cubicBezTo>
                <a:close/>
                <a:moveTo>
                  <a:pt x="2725698" y="283322"/>
                </a:moveTo>
                <a:cubicBezTo>
                  <a:pt x="2731532" y="283322"/>
                  <a:pt x="2738100" y="290327"/>
                  <a:pt x="2738100" y="298111"/>
                </a:cubicBezTo>
                <a:cubicBezTo>
                  <a:pt x="2738100" y="306673"/>
                  <a:pt x="2731532" y="312900"/>
                  <a:pt x="2725698" y="312900"/>
                </a:cubicBezTo>
                <a:cubicBezTo>
                  <a:pt x="2717681" y="312900"/>
                  <a:pt x="2711846" y="306673"/>
                  <a:pt x="2711846" y="298111"/>
                </a:cubicBezTo>
                <a:cubicBezTo>
                  <a:pt x="2711846" y="290327"/>
                  <a:pt x="2717681" y="283322"/>
                  <a:pt x="2725698" y="283322"/>
                </a:cubicBezTo>
                <a:close/>
                <a:moveTo>
                  <a:pt x="2653415" y="283322"/>
                </a:moveTo>
                <a:cubicBezTo>
                  <a:pt x="2660705" y="283322"/>
                  <a:pt x="2667270" y="290327"/>
                  <a:pt x="2667270" y="298111"/>
                </a:cubicBezTo>
                <a:cubicBezTo>
                  <a:pt x="2667270" y="306673"/>
                  <a:pt x="2660705" y="312900"/>
                  <a:pt x="2653415" y="312900"/>
                </a:cubicBezTo>
                <a:cubicBezTo>
                  <a:pt x="2646857" y="312900"/>
                  <a:pt x="2641021" y="306673"/>
                  <a:pt x="2641021" y="298111"/>
                </a:cubicBezTo>
                <a:cubicBezTo>
                  <a:pt x="2641021" y="290327"/>
                  <a:pt x="2646857" y="283322"/>
                  <a:pt x="2653415" y="283322"/>
                </a:cubicBezTo>
                <a:close/>
                <a:moveTo>
                  <a:pt x="2582583" y="283322"/>
                </a:moveTo>
                <a:cubicBezTo>
                  <a:pt x="2589875" y="283322"/>
                  <a:pt x="2596439" y="290327"/>
                  <a:pt x="2596439" y="298111"/>
                </a:cubicBezTo>
                <a:cubicBezTo>
                  <a:pt x="2596439" y="306673"/>
                  <a:pt x="2589875" y="312900"/>
                  <a:pt x="2582583" y="312900"/>
                </a:cubicBezTo>
                <a:cubicBezTo>
                  <a:pt x="2576019" y="312900"/>
                  <a:pt x="2570189" y="306673"/>
                  <a:pt x="2570189" y="298111"/>
                </a:cubicBezTo>
                <a:cubicBezTo>
                  <a:pt x="2570189" y="290327"/>
                  <a:pt x="2576019" y="283322"/>
                  <a:pt x="2582583" y="283322"/>
                </a:cubicBezTo>
                <a:close/>
                <a:moveTo>
                  <a:pt x="2511029" y="283322"/>
                </a:moveTo>
                <a:cubicBezTo>
                  <a:pt x="2519050" y="283322"/>
                  <a:pt x="2525613" y="290327"/>
                  <a:pt x="2525613" y="298111"/>
                </a:cubicBezTo>
                <a:cubicBezTo>
                  <a:pt x="2525613" y="306673"/>
                  <a:pt x="2519050" y="312900"/>
                  <a:pt x="2511029" y="312900"/>
                </a:cubicBezTo>
                <a:cubicBezTo>
                  <a:pt x="2503740" y="312900"/>
                  <a:pt x="2499361" y="306673"/>
                  <a:pt x="2499361" y="298111"/>
                </a:cubicBezTo>
                <a:cubicBezTo>
                  <a:pt x="2499361" y="290327"/>
                  <a:pt x="2503740" y="283322"/>
                  <a:pt x="2511029" y="283322"/>
                </a:cubicBezTo>
                <a:close/>
                <a:moveTo>
                  <a:pt x="2439946" y="283322"/>
                </a:moveTo>
                <a:cubicBezTo>
                  <a:pt x="2448505" y="283322"/>
                  <a:pt x="2454732" y="290327"/>
                  <a:pt x="2454732" y="298111"/>
                </a:cubicBezTo>
                <a:cubicBezTo>
                  <a:pt x="2454732" y="306673"/>
                  <a:pt x="2448505" y="312900"/>
                  <a:pt x="2439946" y="312900"/>
                </a:cubicBezTo>
                <a:cubicBezTo>
                  <a:pt x="2432160" y="312900"/>
                  <a:pt x="2425156" y="306673"/>
                  <a:pt x="2425156" y="298111"/>
                </a:cubicBezTo>
                <a:cubicBezTo>
                  <a:pt x="2425156" y="290327"/>
                  <a:pt x="2432160" y="283322"/>
                  <a:pt x="2439946" y="283322"/>
                </a:cubicBezTo>
                <a:close/>
                <a:moveTo>
                  <a:pt x="2369110" y="283322"/>
                </a:moveTo>
                <a:cubicBezTo>
                  <a:pt x="2377672" y="283322"/>
                  <a:pt x="2383899" y="290327"/>
                  <a:pt x="2383899" y="298111"/>
                </a:cubicBezTo>
                <a:cubicBezTo>
                  <a:pt x="2383899" y="306673"/>
                  <a:pt x="2377672" y="312900"/>
                  <a:pt x="2369110" y="312900"/>
                </a:cubicBezTo>
                <a:cubicBezTo>
                  <a:pt x="2361327" y="312900"/>
                  <a:pt x="2354319" y="306673"/>
                  <a:pt x="2354319" y="298111"/>
                </a:cubicBezTo>
                <a:cubicBezTo>
                  <a:pt x="2354319" y="290327"/>
                  <a:pt x="2361327" y="283322"/>
                  <a:pt x="2369110" y="283322"/>
                </a:cubicBezTo>
                <a:close/>
                <a:moveTo>
                  <a:pt x="2298280" y="283322"/>
                </a:moveTo>
                <a:cubicBezTo>
                  <a:pt x="2306842" y="283322"/>
                  <a:pt x="2313068" y="290327"/>
                  <a:pt x="2313068" y="298111"/>
                </a:cubicBezTo>
                <a:cubicBezTo>
                  <a:pt x="2313068" y="306673"/>
                  <a:pt x="2306842" y="312900"/>
                  <a:pt x="2298280" y="312900"/>
                </a:cubicBezTo>
                <a:cubicBezTo>
                  <a:pt x="2290497" y="312900"/>
                  <a:pt x="2283490" y="306673"/>
                  <a:pt x="2283490" y="298111"/>
                </a:cubicBezTo>
                <a:cubicBezTo>
                  <a:pt x="2283490" y="290327"/>
                  <a:pt x="2290497" y="283322"/>
                  <a:pt x="2298280" y="283322"/>
                </a:cubicBezTo>
                <a:close/>
                <a:moveTo>
                  <a:pt x="2226517" y="283322"/>
                </a:moveTo>
                <a:cubicBezTo>
                  <a:pt x="2234538" y="283322"/>
                  <a:pt x="2238914" y="290327"/>
                  <a:pt x="2238914" y="298111"/>
                </a:cubicBezTo>
                <a:cubicBezTo>
                  <a:pt x="2238914" y="306673"/>
                  <a:pt x="2234538" y="312900"/>
                  <a:pt x="2226517" y="312900"/>
                </a:cubicBezTo>
                <a:cubicBezTo>
                  <a:pt x="2218495" y="312900"/>
                  <a:pt x="2212658" y="306673"/>
                  <a:pt x="2212658" y="298111"/>
                </a:cubicBezTo>
                <a:cubicBezTo>
                  <a:pt x="2212658" y="290327"/>
                  <a:pt x="2218495" y="283322"/>
                  <a:pt x="2226517" y="283322"/>
                </a:cubicBezTo>
                <a:close/>
                <a:moveTo>
                  <a:pt x="2155683" y="283322"/>
                </a:moveTo>
                <a:cubicBezTo>
                  <a:pt x="2161519" y="283322"/>
                  <a:pt x="2168081" y="290327"/>
                  <a:pt x="2168081" y="298111"/>
                </a:cubicBezTo>
                <a:cubicBezTo>
                  <a:pt x="2168081" y="306673"/>
                  <a:pt x="2161519" y="312900"/>
                  <a:pt x="2155683" y="312900"/>
                </a:cubicBezTo>
                <a:cubicBezTo>
                  <a:pt x="2147663" y="312900"/>
                  <a:pt x="2141827" y="306673"/>
                  <a:pt x="2141827" y="298111"/>
                </a:cubicBezTo>
                <a:cubicBezTo>
                  <a:pt x="2141827" y="290327"/>
                  <a:pt x="2147663" y="283322"/>
                  <a:pt x="2155683" y="283322"/>
                </a:cubicBezTo>
                <a:close/>
                <a:moveTo>
                  <a:pt x="2084849" y="283322"/>
                </a:moveTo>
                <a:cubicBezTo>
                  <a:pt x="2090685" y="283322"/>
                  <a:pt x="2097248" y="290327"/>
                  <a:pt x="2097248" y="298111"/>
                </a:cubicBezTo>
                <a:cubicBezTo>
                  <a:pt x="2097248" y="306673"/>
                  <a:pt x="2090685" y="312900"/>
                  <a:pt x="2084849" y="312900"/>
                </a:cubicBezTo>
                <a:cubicBezTo>
                  <a:pt x="2076828" y="312900"/>
                  <a:pt x="2070994" y="306673"/>
                  <a:pt x="2070994" y="298111"/>
                </a:cubicBezTo>
                <a:cubicBezTo>
                  <a:pt x="2070994" y="290327"/>
                  <a:pt x="2076828" y="283322"/>
                  <a:pt x="2084849" y="283322"/>
                </a:cubicBezTo>
                <a:close/>
                <a:moveTo>
                  <a:pt x="2011835" y="283322"/>
                </a:moveTo>
                <a:cubicBezTo>
                  <a:pt x="2019855" y="283322"/>
                  <a:pt x="2026421" y="290327"/>
                  <a:pt x="2026421" y="298111"/>
                </a:cubicBezTo>
                <a:cubicBezTo>
                  <a:pt x="2026421" y="306673"/>
                  <a:pt x="2019855" y="312900"/>
                  <a:pt x="2011835" y="312900"/>
                </a:cubicBezTo>
                <a:cubicBezTo>
                  <a:pt x="2006002" y="312900"/>
                  <a:pt x="2000168" y="306673"/>
                  <a:pt x="2000168" y="298111"/>
                </a:cubicBezTo>
                <a:cubicBezTo>
                  <a:pt x="2000168" y="290327"/>
                  <a:pt x="2006002" y="283322"/>
                  <a:pt x="2011835" y="283322"/>
                </a:cubicBezTo>
                <a:close/>
                <a:moveTo>
                  <a:pt x="1938362" y="283322"/>
                </a:moveTo>
                <a:cubicBezTo>
                  <a:pt x="1946385" y="283322"/>
                  <a:pt x="1952222" y="290327"/>
                  <a:pt x="1952222" y="298111"/>
                </a:cubicBezTo>
                <a:cubicBezTo>
                  <a:pt x="1952222" y="306673"/>
                  <a:pt x="1946385" y="312900"/>
                  <a:pt x="1938362" y="312900"/>
                </a:cubicBezTo>
                <a:cubicBezTo>
                  <a:pt x="1932531" y="312900"/>
                  <a:pt x="1925968" y="306673"/>
                  <a:pt x="1925968" y="298111"/>
                </a:cubicBezTo>
                <a:cubicBezTo>
                  <a:pt x="1925968" y="290327"/>
                  <a:pt x="1932531" y="283322"/>
                  <a:pt x="1938362" y="283322"/>
                </a:cubicBezTo>
                <a:close/>
                <a:moveTo>
                  <a:pt x="1867527" y="283322"/>
                </a:moveTo>
                <a:cubicBezTo>
                  <a:pt x="1875550" y="283322"/>
                  <a:pt x="1881384" y="290327"/>
                  <a:pt x="1881384" y="298111"/>
                </a:cubicBezTo>
                <a:cubicBezTo>
                  <a:pt x="1881384" y="306673"/>
                  <a:pt x="1875550" y="312900"/>
                  <a:pt x="1867527" y="312900"/>
                </a:cubicBezTo>
                <a:cubicBezTo>
                  <a:pt x="1860235" y="312900"/>
                  <a:pt x="1855129" y="306673"/>
                  <a:pt x="1855129" y="298111"/>
                </a:cubicBezTo>
                <a:cubicBezTo>
                  <a:pt x="1855129" y="290327"/>
                  <a:pt x="1860235" y="283322"/>
                  <a:pt x="1867527" y="283322"/>
                </a:cubicBezTo>
                <a:close/>
                <a:moveTo>
                  <a:pt x="1799085" y="283322"/>
                </a:moveTo>
                <a:cubicBezTo>
                  <a:pt x="1807647" y="283322"/>
                  <a:pt x="1813876" y="290327"/>
                  <a:pt x="1813876" y="298111"/>
                </a:cubicBezTo>
                <a:cubicBezTo>
                  <a:pt x="1813876" y="306673"/>
                  <a:pt x="1807647" y="312900"/>
                  <a:pt x="1799085" y="312900"/>
                </a:cubicBezTo>
                <a:cubicBezTo>
                  <a:pt x="1790525" y="312900"/>
                  <a:pt x="1784300" y="306673"/>
                  <a:pt x="1784300" y="298111"/>
                </a:cubicBezTo>
                <a:cubicBezTo>
                  <a:pt x="1784300" y="290327"/>
                  <a:pt x="1790525" y="283322"/>
                  <a:pt x="1799085" y="283322"/>
                </a:cubicBezTo>
                <a:close/>
                <a:moveTo>
                  <a:pt x="1728262" y="283322"/>
                </a:moveTo>
                <a:cubicBezTo>
                  <a:pt x="1736825" y="283322"/>
                  <a:pt x="1743052" y="290327"/>
                  <a:pt x="1743052" y="298111"/>
                </a:cubicBezTo>
                <a:cubicBezTo>
                  <a:pt x="1743052" y="306673"/>
                  <a:pt x="1736825" y="312900"/>
                  <a:pt x="1728262" y="312900"/>
                </a:cubicBezTo>
                <a:cubicBezTo>
                  <a:pt x="1719697" y="312900"/>
                  <a:pt x="1713472" y="306673"/>
                  <a:pt x="1713472" y="298111"/>
                </a:cubicBezTo>
                <a:cubicBezTo>
                  <a:pt x="1713472" y="290327"/>
                  <a:pt x="1719697" y="283322"/>
                  <a:pt x="1728262" y="283322"/>
                </a:cubicBezTo>
                <a:close/>
                <a:moveTo>
                  <a:pt x="1656498" y="283322"/>
                </a:moveTo>
                <a:cubicBezTo>
                  <a:pt x="1663792" y="283322"/>
                  <a:pt x="1668897" y="290327"/>
                  <a:pt x="1668897" y="298111"/>
                </a:cubicBezTo>
                <a:cubicBezTo>
                  <a:pt x="1668897" y="306673"/>
                  <a:pt x="1663792" y="312900"/>
                  <a:pt x="1656498" y="312900"/>
                </a:cubicBezTo>
                <a:cubicBezTo>
                  <a:pt x="1648481" y="312900"/>
                  <a:pt x="1642650" y="306673"/>
                  <a:pt x="1642650" y="298111"/>
                </a:cubicBezTo>
                <a:cubicBezTo>
                  <a:pt x="1642650" y="290327"/>
                  <a:pt x="1648481" y="283322"/>
                  <a:pt x="1656498" y="283322"/>
                </a:cubicBezTo>
                <a:close/>
                <a:moveTo>
                  <a:pt x="1582299" y="283322"/>
                </a:moveTo>
                <a:cubicBezTo>
                  <a:pt x="1588131" y="283322"/>
                  <a:pt x="1594704" y="290327"/>
                  <a:pt x="1594704" y="298111"/>
                </a:cubicBezTo>
                <a:cubicBezTo>
                  <a:pt x="1594704" y="306673"/>
                  <a:pt x="1588131" y="312900"/>
                  <a:pt x="1582299" y="312900"/>
                </a:cubicBezTo>
                <a:cubicBezTo>
                  <a:pt x="1574277" y="312900"/>
                  <a:pt x="1568441" y="306673"/>
                  <a:pt x="1568441" y="298111"/>
                </a:cubicBezTo>
                <a:cubicBezTo>
                  <a:pt x="1568441" y="290327"/>
                  <a:pt x="1574277" y="283322"/>
                  <a:pt x="1582299" y="283322"/>
                </a:cubicBezTo>
                <a:close/>
                <a:moveTo>
                  <a:pt x="1512198" y="283322"/>
                </a:moveTo>
                <a:cubicBezTo>
                  <a:pt x="1518032" y="283322"/>
                  <a:pt x="1523865" y="290327"/>
                  <a:pt x="1523865" y="298111"/>
                </a:cubicBezTo>
                <a:cubicBezTo>
                  <a:pt x="1523865" y="306673"/>
                  <a:pt x="1518032" y="312900"/>
                  <a:pt x="1512198" y="312900"/>
                </a:cubicBezTo>
                <a:cubicBezTo>
                  <a:pt x="1504174" y="312900"/>
                  <a:pt x="1497612" y="306673"/>
                  <a:pt x="1497612" y="298111"/>
                </a:cubicBezTo>
                <a:cubicBezTo>
                  <a:pt x="1497612" y="290327"/>
                  <a:pt x="1504174" y="283322"/>
                  <a:pt x="1512198" y="283322"/>
                </a:cubicBezTo>
                <a:close/>
                <a:moveTo>
                  <a:pt x="1439173" y="283322"/>
                </a:moveTo>
                <a:cubicBezTo>
                  <a:pt x="1447191" y="283322"/>
                  <a:pt x="1453026" y="290327"/>
                  <a:pt x="1453026" y="298111"/>
                </a:cubicBezTo>
                <a:cubicBezTo>
                  <a:pt x="1453026" y="306673"/>
                  <a:pt x="1447191" y="312900"/>
                  <a:pt x="1439173" y="312900"/>
                </a:cubicBezTo>
                <a:cubicBezTo>
                  <a:pt x="1433336" y="312900"/>
                  <a:pt x="1426777" y="306673"/>
                  <a:pt x="1426777" y="298111"/>
                </a:cubicBezTo>
                <a:cubicBezTo>
                  <a:pt x="1426777" y="290327"/>
                  <a:pt x="1433336" y="283322"/>
                  <a:pt x="1439173" y="283322"/>
                </a:cubicBezTo>
                <a:close/>
                <a:moveTo>
                  <a:pt x="1368347" y="283322"/>
                </a:moveTo>
                <a:cubicBezTo>
                  <a:pt x="1376368" y="283322"/>
                  <a:pt x="1382200" y="290327"/>
                  <a:pt x="1382200" y="298111"/>
                </a:cubicBezTo>
                <a:cubicBezTo>
                  <a:pt x="1382200" y="306673"/>
                  <a:pt x="1376368" y="312900"/>
                  <a:pt x="1368347" y="312900"/>
                </a:cubicBezTo>
                <a:cubicBezTo>
                  <a:pt x="1362513" y="312900"/>
                  <a:pt x="1355949" y="306673"/>
                  <a:pt x="1355949" y="298111"/>
                </a:cubicBezTo>
                <a:cubicBezTo>
                  <a:pt x="1355949" y="290327"/>
                  <a:pt x="1362513" y="283322"/>
                  <a:pt x="1368347" y="283322"/>
                </a:cubicBezTo>
                <a:close/>
                <a:moveTo>
                  <a:pt x="1297518" y="283322"/>
                </a:moveTo>
                <a:cubicBezTo>
                  <a:pt x="1305540" y="283322"/>
                  <a:pt x="1311374" y="290327"/>
                  <a:pt x="1311374" y="298111"/>
                </a:cubicBezTo>
                <a:cubicBezTo>
                  <a:pt x="1311374" y="306673"/>
                  <a:pt x="1305540" y="312900"/>
                  <a:pt x="1297518" y="312900"/>
                </a:cubicBezTo>
                <a:cubicBezTo>
                  <a:pt x="1289498" y="312900"/>
                  <a:pt x="1285121" y="306673"/>
                  <a:pt x="1285121" y="298111"/>
                </a:cubicBezTo>
                <a:cubicBezTo>
                  <a:pt x="1285121" y="290327"/>
                  <a:pt x="1289498" y="283322"/>
                  <a:pt x="1297518" y="283322"/>
                </a:cubicBezTo>
                <a:close/>
                <a:moveTo>
                  <a:pt x="1154890" y="283322"/>
                </a:moveTo>
                <a:cubicBezTo>
                  <a:pt x="1162674" y="283322"/>
                  <a:pt x="1169683" y="288427"/>
                  <a:pt x="1169683" y="295719"/>
                </a:cubicBezTo>
                <a:cubicBezTo>
                  <a:pt x="1169683" y="303741"/>
                  <a:pt x="1162674" y="309576"/>
                  <a:pt x="1154890" y="309576"/>
                </a:cubicBezTo>
                <a:cubicBezTo>
                  <a:pt x="1146329" y="309576"/>
                  <a:pt x="1140101" y="303741"/>
                  <a:pt x="1140101" y="295719"/>
                </a:cubicBezTo>
                <a:cubicBezTo>
                  <a:pt x="1140101" y="288427"/>
                  <a:pt x="1146329" y="283322"/>
                  <a:pt x="1154890" y="283322"/>
                </a:cubicBezTo>
                <a:close/>
                <a:moveTo>
                  <a:pt x="1084059" y="283322"/>
                </a:moveTo>
                <a:cubicBezTo>
                  <a:pt x="1091842" y="283322"/>
                  <a:pt x="1098847" y="288427"/>
                  <a:pt x="1098847" y="295719"/>
                </a:cubicBezTo>
                <a:cubicBezTo>
                  <a:pt x="1098847" y="303741"/>
                  <a:pt x="1091842" y="309576"/>
                  <a:pt x="1084059" y="309576"/>
                </a:cubicBezTo>
                <a:cubicBezTo>
                  <a:pt x="1075503" y="309576"/>
                  <a:pt x="1069272" y="303741"/>
                  <a:pt x="1069272" y="295719"/>
                </a:cubicBezTo>
                <a:cubicBezTo>
                  <a:pt x="1069272" y="288427"/>
                  <a:pt x="1075503" y="283322"/>
                  <a:pt x="1084059" y="283322"/>
                </a:cubicBezTo>
                <a:close/>
                <a:moveTo>
                  <a:pt x="1013024" y="283322"/>
                </a:moveTo>
                <a:cubicBezTo>
                  <a:pt x="1020314" y="283322"/>
                  <a:pt x="1024691" y="288427"/>
                  <a:pt x="1024691" y="295719"/>
                </a:cubicBezTo>
                <a:cubicBezTo>
                  <a:pt x="1024691" y="303741"/>
                  <a:pt x="1020314" y="309576"/>
                  <a:pt x="1013024" y="309576"/>
                </a:cubicBezTo>
                <a:cubicBezTo>
                  <a:pt x="1005003" y="309576"/>
                  <a:pt x="998442" y="303741"/>
                  <a:pt x="998442" y="295719"/>
                </a:cubicBezTo>
                <a:cubicBezTo>
                  <a:pt x="998442" y="288427"/>
                  <a:pt x="1005003" y="283322"/>
                  <a:pt x="1013024" y="283322"/>
                </a:cubicBezTo>
                <a:close/>
                <a:moveTo>
                  <a:pt x="941467" y="283322"/>
                </a:moveTo>
                <a:cubicBezTo>
                  <a:pt x="948032" y="283322"/>
                  <a:pt x="953869" y="288427"/>
                  <a:pt x="953869" y="295719"/>
                </a:cubicBezTo>
                <a:cubicBezTo>
                  <a:pt x="953869" y="303741"/>
                  <a:pt x="948032" y="309576"/>
                  <a:pt x="941467" y="309576"/>
                </a:cubicBezTo>
                <a:cubicBezTo>
                  <a:pt x="934173" y="309576"/>
                  <a:pt x="927612" y="303741"/>
                  <a:pt x="927612" y="295719"/>
                </a:cubicBezTo>
                <a:cubicBezTo>
                  <a:pt x="927612" y="288427"/>
                  <a:pt x="934173" y="283322"/>
                  <a:pt x="941467" y="283322"/>
                </a:cubicBezTo>
                <a:close/>
                <a:moveTo>
                  <a:pt x="3299102" y="212492"/>
                </a:moveTo>
                <a:cubicBezTo>
                  <a:pt x="3305664" y="212492"/>
                  <a:pt x="3311499" y="219055"/>
                  <a:pt x="3311499" y="226348"/>
                </a:cubicBezTo>
                <a:cubicBezTo>
                  <a:pt x="3311499" y="232911"/>
                  <a:pt x="3305664" y="238746"/>
                  <a:pt x="3299102" y="238746"/>
                </a:cubicBezTo>
                <a:cubicBezTo>
                  <a:pt x="3291807" y="238746"/>
                  <a:pt x="3285245" y="232911"/>
                  <a:pt x="3285245" y="226348"/>
                </a:cubicBezTo>
                <a:cubicBezTo>
                  <a:pt x="3285245" y="219055"/>
                  <a:pt x="3291807" y="212492"/>
                  <a:pt x="3299102" y="212492"/>
                </a:cubicBezTo>
                <a:close/>
                <a:moveTo>
                  <a:pt x="3226811" y="212492"/>
                </a:moveTo>
                <a:cubicBezTo>
                  <a:pt x="3234831" y="212492"/>
                  <a:pt x="3240667" y="219055"/>
                  <a:pt x="3240667" y="226348"/>
                </a:cubicBezTo>
                <a:cubicBezTo>
                  <a:pt x="3240667" y="232911"/>
                  <a:pt x="3234831" y="238746"/>
                  <a:pt x="3226811" y="238746"/>
                </a:cubicBezTo>
                <a:cubicBezTo>
                  <a:pt x="3220250" y="238746"/>
                  <a:pt x="3214412" y="232911"/>
                  <a:pt x="3214412" y="226348"/>
                </a:cubicBezTo>
                <a:cubicBezTo>
                  <a:pt x="3214412" y="219055"/>
                  <a:pt x="3220250" y="212492"/>
                  <a:pt x="3226811" y="212492"/>
                </a:cubicBezTo>
                <a:close/>
                <a:moveTo>
                  <a:pt x="3152608" y="212492"/>
                </a:moveTo>
                <a:cubicBezTo>
                  <a:pt x="3159900" y="212492"/>
                  <a:pt x="3166462" y="219055"/>
                  <a:pt x="3166462" y="226348"/>
                </a:cubicBezTo>
                <a:cubicBezTo>
                  <a:pt x="3166462" y="232911"/>
                  <a:pt x="3159900" y="238746"/>
                  <a:pt x="3152608" y="238746"/>
                </a:cubicBezTo>
                <a:cubicBezTo>
                  <a:pt x="3146043" y="238746"/>
                  <a:pt x="3140211" y="232911"/>
                  <a:pt x="3140211" y="226348"/>
                </a:cubicBezTo>
                <a:cubicBezTo>
                  <a:pt x="3140211" y="219055"/>
                  <a:pt x="3146043" y="212492"/>
                  <a:pt x="3152608" y="212492"/>
                </a:cubicBezTo>
                <a:close/>
                <a:moveTo>
                  <a:pt x="3081775" y="212492"/>
                </a:moveTo>
                <a:cubicBezTo>
                  <a:pt x="3089069" y="212492"/>
                  <a:pt x="3095628" y="219055"/>
                  <a:pt x="3095628" y="226348"/>
                </a:cubicBezTo>
                <a:cubicBezTo>
                  <a:pt x="3095628" y="232911"/>
                  <a:pt x="3089069" y="238746"/>
                  <a:pt x="3081775" y="238746"/>
                </a:cubicBezTo>
                <a:cubicBezTo>
                  <a:pt x="3073753" y="238746"/>
                  <a:pt x="3069375" y="232911"/>
                  <a:pt x="3069375" y="226348"/>
                </a:cubicBezTo>
                <a:cubicBezTo>
                  <a:pt x="3069375" y="219055"/>
                  <a:pt x="3073753" y="212492"/>
                  <a:pt x="3081775" y="212492"/>
                </a:cubicBezTo>
                <a:close/>
                <a:moveTo>
                  <a:pt x="3013720" y="212492"/>
                </a:moveTo>
                <a:cubicBezTo>
                  <a:pt x="3021310" y="212492"/>
                  <a:pt x="3028140" y="219055"/>
                  <a:pt x="3028140" y="226348"/>
                </a:cubicBezTo>
                <a:cubicBezTo>
                  <a:pt x="3028140" y="232911"/>
                  <a:pt x="3021310" y="238746"/>
                  <a:pt x="3013720" y="238746"/>
                </a:cubicBezTo>
                <a:cubicBezTo>
                  <a:pt x="3005373" y="238746"/>
                  <a:pt x="2998542" y="234370"/>
                  <a:pt x="2998542" y="226348"/>
                </a:cubicBezTo>
                <a:cubicBezTo>
                  <a:pt x="2998542" y="219055"/>
                  <a:pt x="3005373" y="212492"/>
                  <a:pt x="3013720" y="212492"/>
                </a:cubicBezTo>
                <a:close/>
                <a:moveTo>
                  <a:pt x="2942497" y="212492"/>
                </a:moveTo>
                <a:cubicBezTo>
                  <a:pt x="2951061" y="212492"/>
                  <a:pt x="2957293" y="219055"/>
                  <a:pt x="2957293" y="226348"/>
                </a:cubicBezTo>
                <a:cubicBezTo>
                  <a:pt x="2957293" y="234370"/>
                  <a:pt x="2951061" y="238746"/>
                  <a:pt x="2942497" y="238746"/>
                </a:cubicBezTo>
                <a:cubicBezTo>
                  <a:pt x="2934719" y="238746"/>
                  <a:pt x="2927716" y="234370"/>
                  <a:pt x="2927716" y="226348"/>
                </a:cubicBezTo>
                <a:cubicBezTo>
                  <a:pt x="2927716" y="219055"/>
                  <a:pt x="2934719" y="212492"/>
                  <a:pt x="2942497" y="212492"/>
                </a:cubicBezTo>
                <a:close/>
                <a:moveTo>
                  <a:pt x="2867363" y="212492"/>
                </a:moveTo>
                <a:cubicBezTo>
                  <a:pt x="2875389" y="212492"/>
                  <a:pt x="2879765" y="219055"/>
                  <a:pt x="2879765" y="226348"/>
                </a:cubicBezTo>
                <a:cubicBezTo>
                  <a:pt x="2879765" y="234370"/>
                  <a:pt x="2875389" y="238746"/>
                  <a:pt x="2867363" y="238746"/>
                </a:cubicBezTo>
                <a:cubicBezTo>
                  <a:pt x="2860073" y="238746"/>
                  <a:pt x="2853510" y="234370"/>
                  <a:pt x="2853510" y="226348"/>
                </a:cubicBezTo>
                <a:cubicBezTo>
                  <a:pt x="2853510" y="219055"/>
                  <a:pt x="2860073" y="212492"/>
                  <a:pt x="2867363" y="212492"/>
                </a:cubicBezTo>
                <a:close/>
                <a:moveTo>
                  <a:pt x="2796538" y="212492"/>
                </a:moveTo>
                <a:cubicBezTo>
                  <a:pt x="2803103" y="212492"/>
                  <a:pt x="2808934" y="219055"/>
                  <a:pt x="2808934" y="226348"/>
                </a:cubicBezTo>
                <a:cubicBezTo>
                  <a:pt x="2808934" y="234370"/>
                  <a:pt x="2803103" y="238746"/>
                  <a:pt x="2796538" y="238746"/>
                </a:cubicBezTo>
                <a:cubicBezTo>
                  <a:pt x="2789246" y="238746"/>
                  <a:pt x="2782680" y="234370"/>
                  <a:pt x="2782680" y="226348"/>
                </a:cubicBezTo>
                <a:cubicBezTo>
                  <a:pt x="2782680" y="219055"/>
                  <a:pt x="2789246" y="212492"/>
                  <a:pt x="2796538" y="212492"/>
                </a:cubicBezTo>
                <a:close/>
                <a:moveTo>
                  <a:pt x="2725698" y="212492"/>
                </a:moveTo>
                <a:cubicBezTo>
                  <a:pt x="2731538" y="212492"/>
                  <a:pt x="2738102" y="219055"/>
                  <a:pt x="2738102" y="226348"/>
                </a:cubicBezTo>
                <a:cubicBezTo>
                  <a:pt x="2738102" y="234370"/>
                  <a:pt x="2731538" y="238746"/>
                  <a:pt x="2725698" y="238746"/>
                </a:cubicBezTo>
                <a:cubicBezTo>
                  <a:pt x="2717686" y="238746"/>
                  <a:pt x="2711852" y="234370"/>
                  <a:pt x="2711852" y="226348"/>
                </a:cubicBezTo>
                <a:cubicBezTo>
                  <a:pt x="2711852" y="219055"/>
                  <a:pt x="2717686" y="212492"/>
                  <a:pt x="2725698" y="212492"/>
                </a:cubicBezTo>
                <a:close/>
                <a:moveTo>
                  <a:pt x="2653420" y="212492"/>
                </a:moveTo>
                <a:cubicBezTo>
                  <a:pt x="2660711" y="212492"/>
                  <a:pt x="2667273" y="219055"/>
                  <a:pt x="2667273" y="226348"/>
                </a:cubicBezTo>
                <a:cubicBezTo>
                  <a:pt x="2667273" y="234370"/>
                  <a:pt x="2660711" y="238746"/>
                  <a:pt x="2653420" y="238746"/>
                </a:cubicBezTo>
                <a:cubicBezTo>
                  <a:pt x="2646857" y="238746"/>
                  <a:pt x="2641021" y="234370"/>
                  <a:pt x="2641021" y="226348"/>
                </a:cubicBezTo>
                <a:cubicBezTo>
                  <a:pt x="2641021" y="219055"/>
                  <a:pt x="2646857" y="212492"/>
                  <a:pt x="2653420" y="212492"/>
                </a:cubicBezTo>
                <a:close/>
                <a:moveTo>
                  <a:pt x="2582586" y="212492"/>
                </a:moveTo>
                <a:cubicBezTo>
                  <a:pt x="2589878" y="212492"/>
                  <a:pt x="2596439" y="219055"/>
                  <a:pt x="2596439" y="226348"/>
                </a:cubicBezTo>
                <a:cubicBezTo>
                  <a:pt x="2596439" y="234370"/>
                  <a:pt x="2589878" y="238746"/>
                  <a:pt x="2582586" y="238746"/>
                </a:cubicBezTo>
                <a:cubicBezTo>
                  <a:pt x="2576024" y="238746"/>
                  <a:pt x="2570189" y="234370"/>
                  <a:pt x="2570189" y="226348"/>
                </a:cubicBezTo>
                <a:cubicBezTo>
                  <a:pt x="2570189" y="219055"/>
                  <a:pt x="2576024" y="212492"/>
                  <a:pt x="2582586" y="212492"/>
                </a:cubicBezTo>
                <a:close/>
                <a:moveTo>
                  <a:pt x="2511029" y="212492"/>
                </a:moveTo>
                <a:cubicBezTo>
                  <a:pt x="2519052" y="212492"/>
                  <a:pt x="2525616" y="219055"/>
                  <a:pt x="2525616" y="226348"/>
                </a:cubicBezTo>
                <a:cubicBezTo>
                  <a:pt x="2525616" y="234370"/>
                  <a:pt x="2519052" y="238746"/>
                  <a:pt x="2511029" y="238746"/>
                </a:cubicBezTo>
                <a:cubicBezTo>
                  <a:pt x="2503740" y="238746"/>
                  <a:pt x="2499364" y="234370"/>
                  <a:pt x="2499364" y="226348"/>
                </a:cubicBezTo>
                <a:cubicBezTo>
                  <a:pt x="2499364" y="219055"/>
                  <a:pt x="2503740" y="212492"/>
                  <a:pt x="2511029" y="212492"/>
                </a:cubicBezTo>
                <a:close/>
                <a:moveTo>
                  <a:pt x="2439946" y="212492"/>
                </a:moveTo>
                <a:cubicBezTo>
                  <a:pt x="2448505" y="212492"/>
                  <a:pt x="2454732" y="219055"/>
                  <a:pt x="2454732" y="226348"/>
                </a:cubicBezTo>
                <a:cubicBezTo>
                  <a:pt x="2454732" y="234370"/>
                  <a:pt x="2448505" y="238746"/>
                  <a:pt x="2439946" y="238746"/>
                </a:cubicBezTo>
                <a:cubicBezTo>
                  <a:pt x="2432163" y="238746"/>
                  <a:pt x="2425156" y="234370"/>
                  <a:pt x="2425156" y="226348"/>
                </a:cubicBezTo>
                <a:cubicBezTo>
                  <a:pt x="2425156" y="219055"/>
                  <a:pt x="2432163" y="212492"/>
                  <a:pt x="2439946" y="212492"/>
                </a:cubicBezTo>
                <a:close/>
                <a:moveTo>
                  <a:pt x="2369110" y="212492"/>
                </a:moveTo>
                <a:cubicBezTo>
                  <a:pt x="2377672" y="212492"/>
                  <a:pt x="2383900" y="219055"/>
                  <a:pt x="2383900" y="226348"/>
                </a:cubicBezTo>
                <a:cubicBezTo>
                  <a:pt x="2383900" y="234370"/>
                  <a:pt x="2377672" y="238746"/>
                  <a:pt x="2369110" y="238746"/>
                </a:cubicBezTo>
                <a:cubicBezTo>
                  <a:pt x="2361329" y="238746"/>
                  <a:pt x="2354323" y="234370"/>
                  <a:pt x="2354323" y="226348"/>
                </a:cubicBezTo>
                <a:cubicBezTo>
                  <a:pt x="2354323" y="219055"/>
                  <a:pt x="2361329" y="212492"/>
                  <a:pt x="2369110" y="212492"/>
                </a:cubicBezTo>
                <a:close/>
                <a:moveTo>
                  <a:pt x="2298283" y="212492"/>
                </a:moveTo>
                <a:cubicBezTo>
                  <a:pt x="2306842" y="212492"/>
                  <a:pt x="2313070" y="219497"/>
                  <a:pt x="2313070" y="227280"/>
                </a:cubicBezTo>
                <a:cubicBezTo>
                  <a:pt x="2313070" y="235842"/>
                  <a:pt x="2306842" y="242069"/>
                  <a:pt x="2298283" y="242069"/>
                </a:cubicBezTo>
                <a:cubicBezTo>
                  <a:pt x="2290497" y="242069"/>
                  <a:pt x="2283493" y="235842"/>
                  <a:pt x="2283493" y="227280"/>
                </a:cubicBezTo>
                <a:cubicBezTo>
                  <a:pt x="2283493" y="219497"/>
                  <a:pt x="2290497" y="212492"/>
                  <a:pt x="2298283" y="212492"/>
                </a:cubicBezTo>
                <a:close/>
                <a:moveTo>
                  <a:pt x="2226517" y="212492"/>
                </a:moveTo>
                <a:cubicBezTo>
                  <a:pt x="2234540" y="212492"/>
                  <a:pt x="2238916" y="219497"/>
                  <a:pt x="2238916" y="227280"/>
                </a:cubicBezTo>
                <a:cubicBezTo>
                  <a:pt x="2238916" y="235842"/>
                  <a:pt x="2234540" y="242069"/>
                  <a:pt x="2226517" y="242069"/>
                </a:cubicBezTo>
                <a:cubicBezTo>
                  <a:pt x="2218495" y="242069"/>
                  <a:pt x="2212659" y="235842"/>
                  <a:pt x="2212659" y="227280"/>
                </a:cubicBezTo>
                <a:cubicBezTo>
                  <a:pt x="2212659" y="219497"/>
                  <a:pt x="2218495" y="212492"/>
                  <a:pt x="2226517" y="212492"/>
                </a:cubicBezTo>
                <a:close/>
                <a:moveTo>
                  <a:pt x="2155683" y="212492"/>
                </a:moveTo>
                <a:cubicBezTo>
                  <a:pt x="2161519" y="212492"/>
                  <a:pt x="2168081" y="219497"/>
                  <a:pt x="2168081" y="227280"/>
                </a:cubicBezTo>
                <a:cubicBezTo>
                  <a:pt x="2168081" y="235842"/>
                  <a:pt x="2161519" y="242069"/>
                  <a:pt x="2155683" y="242069"/>
                </a:cubicBezTo>
                <a:cubicBezTo>
                  <a:pt x="2147663" y="242069"/>
                  <a:pt x="2141827" y="235842"/>
                  <a:pt x="2141827" y="227280"/>
                </a:cubicBezTo>
                <a:cubicBezTo>
                  <a:pt x="2141827" y="219497"/>
                  <a:pt x="2147663" y="212492"/>
                  <a:pt x="2155683" y="212492"/>
                </a:cubicBezTo>
                <a:close/>
                <a:moveTo>
                  <a:pt x="2084851" y="212492"/>
                </a:moveTo>
                <a:cubicBezTo>
                  <a:pt x="2090686" y="212492"/>
                  <a:pt x="2097249" y="219497"/>
                  <a:pt x="2097249" y="227280"/>
                </a:cubicBezTo>
                <a:cubicBezTo>
                  <a:pt x="2097249" y="235842"/>
                  <a:pt x="2090686" y="242069"/>
                  <a:pt x="2084851" y="242069"/>
                </a:cubicBezTo>
                <a:cubicBezTo>
                  <a:pt x="2076829" y="242069"/>
                  <a:pt x="2070995" y="235842"/>
                  <a:pt x="2070995" y="227280"/>
                </a:cubicBezTo>
                <a:cubicBezTo>
                  <a:pt x="2070995" y="219497"/>
                  <a:pt x="2076829" y="212492"/>
                  <a:pt x="2084851" y="212492"/>
                </a:cubicBezTo>
                <a:close/>
                <a:moveTo>
                  <a:pt x="2011835" y="212492"/>
                </a:moveTo>
                <a:cubicBezTo>
                  <a:pt x="2019855" y="212492"/>
                  <a:pt x="2026421" y="219497"/>
                  <a:pt x="2026421" y="227280"/>
                </a:cubicBezTo>
                <a:cubicBezTo>
                  <a:pt x="2026421" y="235842"/>
                  <a:pt x="2019855" y="242069"/>
                  <a:pt x="2011835" y="242069"/>
                </a:cubicBezTo>
                <a:cubicBezTo>
                  <a:pt x="2006003" y="242069"/>
                  <a:pt x="2000168" y="235842"/>
                  <a:pt x="2000168" y="227280"/>
                </a:cubicBezTo>
                <a:cubicBezTo>
                  <a:pt x="2000168" y="219497"/>
                  <a:pt x="2006003" y="212492"/>
                  <a:pt x="2011835" y="212492"/>
                </a:cubicBezTo>
                <a:close/>
                <a:moveTo>
                  <a:pt x="1938362" y="212492"/>
                </a:moveTo>
                <a:cubicBezTo>
                  <a:pt x="1946388" y="212492"/>
                  <a:pt x="1952222" y="219497"/>
                  <a:pt x="1952222" y="227280"/>
                </a:cubicBezTo>
                <a:cubicBezTo>
                  <a:pt x="1952222" y="235842"/>
                  <a:pt x="1946388" y="242069"/>
                  <a:pt x="1938362" y="242069"/>
                </a:cubicBezTo>
                <a:cubicBezTo>
                  <a:pt x="1932531" y="242069"/>
                  <a:pt x="1925971" y="235842"/>
                  <a:pt x="1925971" y="227280"/>
                </a:cubicBezTo>
                <a:cubicBezTo>
                  <a:pt x="1925971" y="219497"/>
                  <a:pt x="1931072" y="212492"/>
                  <a:pt x="1938362" y="212492"/>
                </a:cubicBezTo>
                <a:close/>
                <a:moveTo>
                  <a:pt x="1867530" y="212492"/>
                </a:moveTo>
                <a:cubicBezTo>
                  <a:pt x="1875550" y="212492"/>
                  <a:pt x="1881387" y="219497"/>
                  <a:pt x="1881387" y="227280"/>
                </a:cubicBezTo>
                <a:cubicBezTo>
                  <a:pt x="1881387" y="235842"/>
                  <a:pt x="1875550" y="242069"/>
                  <a:pt x="1867530" y="242069"/>
                </a:cubicBezTo>
                <a:cubicBezTo>
                  <a:pt x="1860238" y="242069"/>
                  <a:pt x="1855129" y="235842"/>
                  <a:pt x="1855129" y="227280"/>
                </a:cubicBezTo>
                <a:cubicBezTo>
                  <a:pt x="1855129" y="219497"/>
                  <a:pt x="1860238" y="212492"/>
                  <a:pt x="1867530" y="212492"/>
                </a:cubicBezTo>
                <a:close/>
                <a:moveTo>
                  <a:pt x="1799087" y="212492"/>
                </a:moveTo>
                <a:cubicBezTo>
                  <a:pt x="1807649" y="212492"/>
                  <a:pt x="1813879" y="219497"/>
                  <a:pt x="1813879" y="227280"/>
                </a:cubicBezTo>
                <a:cubicBezTo>
                  <a:pt x="1813879" y="235842"/>
                  <a:pt x="1807649" y="242069"/>
                  <a:pt x="1799087" y="242069"/>
                </a:cubicBezTo>
                <a:cubicBezTo>
                  <a:pt x="1790527" y="242069"/>
                  <a:pt x="1784303" y="235842"/>
                  <a:pt x="1784303" y="227280"/>
                </a:cubicBezTo>
                <a:cubicBezTo>
                  <a:pt x="1784303" y="219497"/>
                  <a:pt x="1790527" y="212492"/>
                  <a:pt x="1799087" y="212492"/>
                </a:cubicBezTo>
                <a:close/>
                <a:moveTo>
                  <a:pt x="1728262" y="212492"/>
                </a:moveTo>
                <a:cubicBezTo>
                  <a:pt x="1736828" y="212492"/>
                  <a:pt x="1743052" y="219497"/>
                  <a:pt x="1743052" y="227280"/>
                </a:cubicBezTo>
                <a:cubicBezTo>
                  <a:pt x="1743052" y="235842"/>
                  <a:pt x="1736828" y="242069"/>
                  <a:pt x="1728262" y="242069"/>
                </a:cubicBezTo>
                <a:cubicBezTo>
                  <a:pt x="1719700" y="242069"/>
                  <a:pt x="1713472" y="235842"/>
                  <a:pt x="1713472" y="227280"/>
                </a:cubicBezTo>
                <a:cubicBezTo>
                  <a:pt x="1713472" y="219497"/>
                  <a:pt x="1719700" y="212492"/>
                  <a:pt x="1728262" y="212492"/>
                </a:cubicBezTo>
                <a:close/>
                <a:moveTo>
                  <a:pt x="1656498" y="212492"/>
                </a:moveTo>
                <a:cubicBezTo>
                  <a:pt x="1663792" y="212492"/>
                  <a:pt x="1668900" y="219497"/>
                  <a:pt x="1668900" y="227280"/>
                </a:cubicBezTo>
                <a:cubicBezTo>
                  <a:pt x="1668900" y="235842"/>
                  <a:pt x="1663792" y="242069"/>
                  <a:pt x="1656498" y="242069"/>
                </a:cubicBezTo>
                <a:cubicBezTo>
                  <a:pt x="1648481" y="242069"/>
                  <a:pt x="1642655" y="235842"/>
                  <a:pt x="1642655" y="227280"/>
                </a:cubicBezTo>
                <a:cubicBezTo>
                  <a:pt x="1642655" y="219497"/>
                  <a:pt x="1648481" y="212492"/>
                  <a:pt x="1656498" y="212492"/>
                </a:cubicBezTo>
                <a:close/>
                <a:moveTo>
                  <a:pt x="1582299" y="212492"/>
                </a:moveTo>
                <a:cubicBezTo>
                  <a:pt x="1588134" y="212492"/>
                  <a:pt x="1594704" y="219497"/>
                  <a:pt x="1594704" y="227280"/>
                </a:cubicBezTo>
                <a:cubicBezTo>
                  <a:pt x="1594704" y="235842"/>
                  <a:pt x="1588134" y="242069"/>
                  <a:pt x="1582299" y="242069"/>
                </a:cubicBezTo>
                <a:cubicBezTo>
                  <a:pt x="1574277" y="242069"/>
                  <a:pt x="1568441" y="235842"/>
                  <a:pt x="1568441" y="227280"/>
                </a:cubicBezTo>
                <a:cubicBezTo>
                  <a:pt x="1568441" y="219497"/>
                  <a:pt x="1574277" y="212492"/>
                  <a:pt x="1582299" y="212492"/>
                </a:cubicBezTo>
                <a:close/>
                <a:moveTo>
                  <a:pt x="1512198" y="212492"/>
                </a:moveTo>
                <a:cubicBezTo>
                  <a:pt x="1518035" y="212492"/>
                  <a:pt x="1523867" y="219497"/>
                  <a:pt x="1523867" y="227280"/>
                </a:cubicBezTo>
                <a:cubicBezTo>
                  <a:pt x="1523867" y="235842"/>
                  <a:pt x="1518035" y="242069"/>
                  <a:pt x="1512198" y="242069"/>
                </a:cubicBezTo>
                <a:cubicBezTo>
                  <a:pt x="1504174" y="242069"/>
                  <a:pt x="1497612" y="235842"/>
                  <a:pt x="1497612" y="227280"/>
                </a:cubicBezTo>
                <a:cubicBezTo>
                  <a:pt x="1497612" y="219497"/>
                  <a:pt x="1504174" y="212492"/>
                  <a:pt x="1512198" y="212492"/>
                </a:cubicBezTo>
                <a:close/>
                <a:moveTo>
                  <a:pt x="1439173" y="212492"/>
                </a:moveTo>
                <a:cubicBezTo>
                  <a:pt x="1447191" y="212492"/>
                  <a:pt x="1453026" y="219497"/>
                  <a:pt x="1453026" y="227280"/>
                </a:cubicBezTo>
                <a:cubicBezTo>
                  <a:pt x="1453026" y="235842"/>
                  <a:pt x="1447191" y="242069"/>
                  <a:pt x="1439173" y="242069"/>
                </a:cubicBezTo>
                <a:cubicBezTo>
                  <a:pt x="1433339" y="242069"/>
                  <a:pt x="1426777" y="235842"/>
                  <a:pt x="1426777" y="227280"/>
                </a:cubicBezTo>
                <a:cubicBezTo>
                  <a:pt x="1426777" y="219497"/>
                  <a:pt x="1433339" y="212492"/>
                  <a:pt x="1439173" y="212492"/>
                </a:cubicBezTo>
                <a:close/>
                <a:moveTo>
                  <a:pt x="1368349" y="212492"/>
                </a:moveTo>
                <a:cubicBezTo>
                  <a:pt x="1376368" y="212492"/>
                  <a:pt x="1382203" y="219497"/>
                  <a:pt x="1382203" y="227280"/>
                </a:cubicBezTo>
                <a:cubicBezTo>
                  <a:pt x="1382203" y="235842"/>
                  <a:pt x="1376368" y="242069"/>
                  <a:pt x="1368349" y="242069"/>
                </a:cubicBezTo>
                <a:cubicBezTo>
                  <a:pt x="1362513" y="242069"/>
                  <a:pt x="1355950" y="235842"/>
                  <a:pt x="1355950" y="227280"/>
                </a:cubicBezTo>
                <a:cubicBezTo>
                  <a:pt x="1355950" y="219497"/>
                  <a:pt x="1362513" y="212492"/>
                  <a:pt x="1368349" y="212492"/>
                </a:cubicBezTo>
                <a:close/>
                <a:moveTo>
                  <a:pt x="1297520" y="212492"/>
                </a:moveTo>
                <a:cubicBezTo>
                  <a:pt x="1305540" y="212492"/>
                  <a:pt x="1311374" y="219497"/>
                  <a:pt x="1311374" y="227280"/>
                </a:cubicBezTo>
                <a:cubicBezTo>
                  <a:pt x="1311374" y="235842"/>
                  <a:pt x="1305540" y="242069"/>
                  <a:pt x="1297520" y="242069"/>
                </a:cubicBezTo>
                <a:cubicBezTo>
                  <a:pt x="1289498" y="242069"/>
                  <a:pt x="1285121" y="235842"/>
                  <a:pt x="1285121" y="227280"/>
                </a:cubicBezTo>
                <a:cubicBezTo>
                  <a:pt x="1285121" y="219497"/>
                  <a:pt x="1289498" y="212492"/>
                  <a:pt x="1297520" y="212492"/>
                </a:cubicBezTo>
                <a:close/>
                <a:moveTo>
                  <a:pt x="1225708" y="212492"/>
                </a:moveTo>
                <a:cubicBezTo>
                  <a:pt x="1233489" y="212492"/>
                  <a:pt x="1240496" y="219497"/>
                  <a:pt x="1240496" y="227280"/>
                </a:cubicBezTo>
                <a:cubicBezTo>
                  <a:pt x="1240496" y="235842"/>
                  <a:pt x="1233489" y="242069"/>
                  <a:pt x="1225708" y="242069"/>
                </a:cubicBezTo>
                <a:cubicBezTo>
                  <a:pt x="1217159" y="242069"/>
                  <a:pt x="1210934" y="235842"/>
                  <a:pt x="1210934" y="227280"/>
                </a:cubicBezTo>
                <a:cubicBezTo>
                  <a:pt x="1210934" y="219497"/>
                  <a:pt x="1217159" y="212492"/>
                  <a:pt x="1225708" y="212492"/>
                </a:cubicBezTo>
                <a:close/>
                <a:moveTo>
                  <a:pt x="1154891" y="212492"/>
                </a:moveTo>
                <a:cubicBezTo>
                  <a:pt x="1162674" y="212492"/>
                  <a:pt x="1169683" y="219497"/>
                  <a:pt x="1169683" y="227280"/>
                </a:cubicBezTo>
                <a:cubicBezTo>
                  <a:pt x="1169683" y="235842"/>
                  <a:pt x="1162674" y="242069"/>
                  <a:pt x="1154891" y="242069"/>
                </a:cubicBezTo>
                <a:cubicBezTo>
                  <a:pt x="1146329" y="242069"/>
                  <a:pt x="1140105" y="235842"/>
                  <a:pt x="1140105" y="227280"/>
                </a:cubicBezTo>
                <a:cubicBezTo>
                  <a:pt x="1140105" y="219497"/>
                  <a:pt x="1146329" y="212492"/>
                  <a:pt x="1154891" y="212492"/>
                </a:cubicBezTo>
                <a:close/>
                <a:moveTo>
                  <a:pt x="1084063" y="212492"/>
                </a:moveTo>
                <a:cubicBezTo>
                  <a:pt x="1091842" y="212492"/>
                  <a:pt x="1098847" y="219497"/>
                  <a:pt x="1098847" y="227280"/>
                </a:cubicBezTo>
                <a:cubicBezTo>
                  <a:pt x="1098847" y="235842"/>
                  <a:pt x="1091842" y="242069"/>
                  <a:pt x="1084063" y="242069"/>
                </a:cubicBezTo>
                <a:cubicBezTo>
                  <a:pt x="1075503" y="242069"/>
                  <a:pt x="1069276" y="235842"/>
                  <a:pt x="1069276" y="227280"/>
                </a:cubicBezTo>
                <a:cubicBezTo>
                  <a:pt x="1069276" y="219497"/>
                  <a:pt x="1075503" y="212492"/>
                  <a:pt x="1084063" y="212492"/>
                </a:cubicBezTo>
                <a:close/>
                <a:moveTo>
                  <a:pt x="3013723" y="141661"/>
                </a:moveTo>
                <a:cubicBezTo>
                  <a:pt x="3021310" y="141661"/>
                  <a:pt x="3028140" y="148224"/>
                  <a:pt x="3028140" y="155517"/>
                </a:cubicBezTo>
                <a:cubicBezTo>
                  <a:pt x="3028140" y="162080"/>
                  <a:pt x="3021310" y="167915"/>
                  <a:pt x="3013723" y="167915"/>
                </a:cubicBezTo>
                <a:cubicBezTo>
                  <a:pt x="3005376" y="167915"/>
                  <a:pt x="2998545" y="162080"/>
                  <a:pt x="2998545" y="155517"/>
                </a:cubicBezTo>
                <a:cubicBezTo>
                  <a:pt x="2998545" y="148224"/>
                  <a:pt x="3005376" y="141661"/>
                  <a:pt x="3013723" y="141661"/>
                </a:cubicBezTo>
                <a:close/>
                <a:moveTo>
                  <a:pt x="2942497" y="141661"/>
                </a:moveTo>
                <a:cubicBezTo>
                  <a:pt x="2951061" y="141661"/>
                  <a:pt x="2957293" y="148224"/>
                  <a:pt x="2957293" y="155517"/>
                </a:cubicBezTo>
                <a:cubicBezTo>
                  <a:pt x="2957293" y="162080"/>
                  <a:pt x="2951061" y="167915"/>
                  <a:pt x="2942497" y="167915"/>
                </a:cubicBezTo>
                <a:cubicBezTo>
                  <a:pt x="2934719" y="167915"/>
                  <a:pt x="2927716" y="162080"/>
                  <a:pt x="2927716" y="155517"/>
                </a:cubicBezTo>
                <a:cubicBezTo>
                  <a:pt x="2927716" y="148224"/>
                  <a:pt x="2934719" y="141661"/>
                  <a:pt x="2942497" y="141661"/>
                </a:cubicBezTo>
                <a:close/>
                <a:moveTo>
                  <a:pt x="2867363" y="141661"/>
                </a:moveTo>
                <a:cubicBezTo>
                  <a:pt x="2875389" y="141661"/>
                  <a:pt x="2879765" y="148224"/>
                  <a:pt x="2879765" y="155517"/>
                </a:cubicBezTo>
                <a:cubicBezTo>
                  <a:pt x="2879765" y="162080"/>
                  <a:pt x="2875389" y="167915"/>
                  <a:pt x="2867363" y="167915"/>
                </a:cubicBezTo>
                <a:cubicBezTo>
                  <a:pt x="2860073" y="167915"/>
                  <a:pt x="2853510" y="162080"/>
                  <a:pt x="2853510" y="155517"/>
                </a:cubicBezTo>
                <a:cubicBezTo>
                  <a:pt x="2853510" y="148224"/>
                  <a:pt x="2860073" y="141661"/>
                  <a:pt x="2867363" y="141661"/>
                </a:cubicBezTo>
                <a:close/>
                <a:moveTo>
                  <a:pt x="2796538" y="141661"/>
                </a:moveTo>
                <a:cubicBezTo>
                  <a:pt x="2803103" y="141661"/>
                  <a:pt x="2808940" y="148224"/>
                  <a:pt x="2808940" y="155517"/>
                </a:cubicBezTo>
                <a:cubicBezTo>
                  <a:pt x="2808940" y="162080"/>
                  <a:pt x="2803103" y="167915"/>
                  <a:pt x="2796538" y="167915"/>
                </a:cubicBezTo>
                <a:cubicBezTo>
                  <a:pt x="2789246" y="167915"/>
                  <a:pt x="2782683" y="162080"/>
                  <a:pt x="2782683" y="155517"/>
                </a:cubicBezTo>
                <a:cubicBezTo>
                  <a:pt x="2782683" y="148224"/>
                  <a:pt x="2789246" y="141661"/>
                  <a:pt x="2796538" y="141661"/>
                </a:cubicBezTo>
                <a:close/>
                <a:moveTo>
                  <a:pt x="2725703" y="141661"/>
                </a:moveTo>
                <a:cubicBezTo>
                  <a:pt x="2731538" y="141661"/>
                  <a:pt x="2738105" y="148224"/>
                  <a:pt x="2738105" y="155517"/>
                </a:cubicBezTo>
                <a:cubicBezTo>
                  <a:pt x="2738105" y="162080"/>
                  <a:pt x="2731538" y="167915"/>
                  <a:pt x="2725703" y="167915"/>
                </a:cubicBezTo>
                <a:cubicBezTo>
                  <a:pt x="2717686" y="167915"/>
                  <a:pt x="2711852" y="162080"/>
                  <a:pt x="2711852" y="155517"/>
                </a:cubicBezTo>
                <a:cubicBezTo>
                  <a:pt x="2711852" y="148224"/>
                  <a:pt x="2717686" y="141661"/>
                  <a:pt x="2725703" y="141661"/>
                </a:cubicBezTo>
                <a:close/>
                <a:moveTo>
                  <a:pt x="2653420" y="141661"/>
                </a:moveTo>
                <a:cubicBezTo>
                  <a:pt x="2660711" y="141661"/>
                  <a:pt x="2667273" y="148224"/>
                  <a:pt x="2667273" y="155517"/>
                </a:cubicBezTo>
                <a:cubicBezTo>
                  <a:pt x="2667273" y="162080"/>
                  <a:pt x="2660711" y="167915"/>
                  <a:pt x="2653420" y="167915"/>
                </a:cubicBezTo>
                <a:cubicBezTo>
                  <a:pt x="2646857" y="167915"/>
                  <a:pt x="2641021" y="162080"/>
                  <a:pt x="2641021" y="155517"/>
                </a:cubicBezTo>
                <a:cubicBezTo>
                  <a:pt x="2641021" y="148224"/>
                  <a:pt x="2646857" y="141661"/>
                  <a:pt x="2653420" y="141661"/>
                </a:cubicBezTo>
                <a:close/>
                <a:moveTo>
                  <a:pt x="2582586" y="141661"/>
                </a:moveTo>
                <a:cubicBezTo>
                  <a:pt x="2589878" y="141661"/>
                  <a:pt x="2596442" y="148224"/>
                  <a:pt x="2596442" y="155517"/>
                </a:cubicBezTo>
                <a:cubicBezTo>
                  <a:pt x="2596442" y="162080"/>
                  <a:pt x="2589878" y="167915"/>
                  <a:pt x="2582586" y="167915"/>
                </a:cubicBezTo>
                <a:cubicBezTo>
                  <a:pt x="2576024" y="167915"/>
                  <a:pt x="2570189" y="162080"/>
                  <a:pt x="2570189" y="155517"/>
                </a:cubicBezTo>
                <a:cubicBezTo>
                  <a:pt x="2570189" y="148224"/>
                  <a:pt x="2576024" y="141661"/>
                  <a:pt x="2582586" y="141661"/>
                </a:cubicBezTo>
                <a:close/>
                <a:moveTo>
                  <a:pt x="2511034" y="141661"/>
                </a:moveTo>
                <a:cubicBezTo>
                  <a:pt x="2519052" y="141661"/>
                  <a:pt x="2525616" y="148224"/>
                  <a:pt x="2525616" y="155517"/>
                </a:cubicBezTo>
                <a:cubicBezTo>
                  <a:pt x="2525616" y="162080"/>
                  <a:pt x="2519052" y="167915"/>
                  <a:pt x="2511034" y="167915"/>
                </a:cubicBezTo>
                <a:cubicBezTo>
                  <a:pt x="2503743" y="167915"/>
                  <a:pt x="2499364" y="162080"/>
                  <a:pt x="2499364" y="155517"/>
                </a:cubicBezTo>
                <a:cubicBezTo>
                  <a:pt x="2499364" y="148224"/>
                  <a:pt x="2503743" y="141661"/>
                  <a:pt x="2511034" y="141661"/>
                </a:cubicBezTo>
                <a:close/>
                <a:moveTo>
                  <a:pt x="2439946" y="141661"/>
                </a:moveTo>
                <a:cubicBezTo>
                  <a:pt x="2448505" y="141661"/>
                  <a:pt x="2454734" y="148224"/>
                  <a:pt x="2454734" y="155517"/>
                </a:cubicBezTo>
                <a:cubicBezTo>
                  <a:pt x="2454734" y="162080"/>
                  <a:pt x="2448505" y="167915"/>
                  <a:pt x="2439946" y="167915"/>
                </a:cubicBezTo>
                <a:cubicBezTo>
                  <a:pt x="2432165" y="167915"/>
                  <a:pt x="2425159" y="162080"/>
                  <a:pt x="2425159" y="155517"/>
                </a:cubicBezTo>
                <a:cubicBezTo>
                  <a:pt x="2425159" y="148224"/>
                  <a:pt x="2432165" y="141661"/>
                  <a:pt x="2439946" y="141661"/>
                </a:cubicBezTo>
                <a:close/>
                <a:moveTo>
                  <a:pt x="2369114" y="141661"/>
                </a:moveTo>
                <a:cubicBezTo>
                  <a:pt x="2377674" y="141661"/>
                  <a:pt x="2383900" y="148224"/>
                  <a:pt x="2383900" y="155517"/>
                </a:cubicBezTo>
                <a:cubicBezTo>
                  <a:pt x="2383900" y="162080"/>
                  <a:pt x="2377674" y="167915"/>
                  <a:pt x="2369114" y="167915"/>
                </a:cubicBezTo>
                <a:cubicBezTo>
                  <a:pt x="2361331" y="167915"/>
                  <a:pt x="2354323" y="163539"/>
                  <a:pt x="2354323" y="155517"/>
                </a:cubicBezTo>
                <a:cubicBezTo>
                  <a:pt x="2354323" y="148224"/>
                  <a:pt x="2361331" y="141661"/>
                  <a:pt x="2369114" y="141661"/>
                </a:cubicBezTo>
                <a:close/>
                <a:moveTo>
                  <a:pt x="2298283" y="141661"/>
                </a:moveTo>
                <a:cubicBezTo>
                  <a:pt x="2306842" y="141661"/>
                  <a:pt x="2313070" y="148224"/>
                  <a:pt x="2313070" y="155517"/>
                </a:cubicBezTo>
                <a:cubicBezTo>
                  <a:pt x="2313070" y="163539"/>
                  <a:pt x="2306842" y="167915"/>
                  <a:pt x="2298283" y="167915"/>
                </a:cubicBezTo>
                <a:cubicBezTo>
                  <a:pt x="2290497" y="167915"/>
                  <a:pt x="2283493" y="163539"/>
                  <a:pt x="2283493" y="155517"/>
                </a:cubicBezTo>
                <a:cubicBezTo>
                  <a:pt x="2283493" y="148224"/>
                  <a:pt x="2290497" y="141661"/>
                  <a:pt x="2298283" y="141661"/>
                </a:cubicBezTo>
                <a:close/>
                <a:moveTo>
                  <a:pt x="2226517" y="141661"/>
                </a:moveTo>
                <a:cubicBezTo>
                  <a:pt x="2234542" y="141661"/>
                  <a:pt x="2238916" y="148224"/>
                  <a:pt x="2238916" y="155517"/>
                </a:cubicBezTo>
                <a:cubicBezTo>
                  <a:pt x="2238916" y="163539"/>
                  <a:pt x="2234542" y="167915"/>
                  <a:pt x="2226517" y="167915"/>
                </a:cubicBezTo>
                <a:cubicBezTo>
                  <a:pt x="2218495" y="167915"/>
                  <a:pt x="2212659" y="163539"/>
                  <a:pt x="2212659" y="155517"/>
                </a:cubicBezTo>
                <a:cubicBezTo>
                  <a:pt x="2212659" y="148224"/>
                  <a:pt x="2218495" y="141661"/>
                  <a:pt x="2226517" y="141661"/>
                </a:cubicBezTo>
                <a:close/>
                <a:moveTo>
                  <a:pt x="2155683" y="141661"/>
                </a:moveTo>
                <a:cubicBezTo>
                  <a:pt x="2161520" y="141661"/>
                  <a:pt x="2168084" y="148224"/>
                  <a:pt x="2168084" y="155517"/>
                </a:cubicBezTo>
                <a:cubicBezTo>
                  <a:pt x="2168084" y="163539"/>
                  <a:pt x="2161520" y="167915"/>
                  <a:pt x="2155683" y="167915"/>
                </a:cubicBezTo>
                <a:cubicBezTo>
                  <a:pt x="2147663" y="167915"/>
                  <a:pt x="2141827" y="163539"/>
                  <a:pt x="2141827" y="155517"/>
                </a:cubicBezTo>
                <a:cubicBezTo>
                  <a:pt x="2141827" y="148224"/>
                  <a:pt x="2147663" y="141661"/>
                  <a:pt x="2155683" y="141661"/>
                </a:cubicBezTo>
                <a:close/>
                <a:moveTo>
                  <a:pt x="2084851" y="141661"/>
                </a:moveTo>
                <a:cubicBezTo>
                  <a:pt x="2090686" y="141661"/>
                  <a:pt x="2097249" y="148224"/>
                  <a:pt x="2097249" y="155517"/>
                </a:cubicBezTo>
                <a:cubicBezTo>
                  <a:pt x="2097249" y="163539"/>
                  <a:pt x="2090686" y="167915"/>
                  <a:pt x="2084851" y="167915"/>
                </a:cubicBezTo>
                <a:cubicBezTo>
                  <a:pt x="2076829" y="167915"/>
                  <a:pt x="2070995" y="163539"/>
                  <a:pt x="2070995" y="155517"/>
                </a:cubicBezTo>
                <a:cubicBezTo>
                  <a:pt x="2070995" y="148224"/>
                  <a:pt x="2076829" y="141661"/>
                  <a:pt x="2084851" y="141661"/>
                </a:cubicBezTo>
                <a:close/>
                <a:moveTo>
                  <a:pt x="2011835" y="141661"/>
                </a:moveTo>
                <a:cubicBezTo>
                  <a:pt x="2019855" y="141661"/>
                  <a:pt x="2026421" y="148224"/>
                  <a:pt x="2026421" y="155517"/>
                </a:cubicBezTo>
                <a:cubicBezTo>
                  <a:pt x="2026421" y="163539"/>
                  <a:pt x="2019855" y="167915"/>
                  <a:pt x="2011835" y="167915"/>
                </a:cubicBezTo>
                <a:cubicBezTo>
                  <a:pt x="2006003" y="167915"/>
                  <a:pt x="2000168" y="163539"/>
                  <a:pt x="2000168" y="155517"/>
                </a:cubicBezTo>
                <a:cubicBezTo>
                  <a:pt x="2000168" y="148224"/>
                  <a:pt x="2006003" y="141661"/>
                  <a:pt x="2011835" y="141661"/>
                </a:cubicBezTo>
                <a:close/>
                <a:moveTo>
                  <a:pt x="1938365" y="141661"/>
                </a:moveTo>
                <a:cubicBezTo>
                  <a:pt x="1946388" y="141661"/>
                  <a:pt x="1952222" y="148224"/>
                  <a:pt x="1952222" y="155517"/>
                </a:cubicBezTo>
                <a:cubicBezTo>
                  <a:pt x="1952222" y="163539"/>
                  <a:pt x="1946388" y="167915"/>
                  <a:pt x="1938365" y="167915"/>
                </a:cubicBezTo>
                <a:cubicBezTo>
                  <a:pt x="1931072" y="167915"/>
                  <a:pt x="1925971" y="163539"/>
                  <a:pt x="1925971" y="155517"/>
                </a:cubicBezTo>
                <a:cubicBezTo>
                  <a:pt x="1925971" y="148224"/>
                  <a:pt x="1931072" y="141661"/>
                  <a:pt x="1938365" y="141661"/>
                </a:cubicBezTo>
                <a:close/>
                <a:moveTo>
                  <a:pt x="1869922" y="141661"/>
                </a:moveTo>
                <a:cubicBezTo>
                  <a:pt x="1878483" y="141661"/>
                  <a:pt x="1884712" y="148224"/>
                  <a:pt x="1884712" y="155517"/>
                </a:cubicBezTo>
                <a:cubicBezTo>
                  <a:pt x="1884712" y="163539"/>
                  <a:pt x="1878483" y="167915"/>
                  <a:pt x="1869922" y="167915"/>
                </a:cubicBezTo>
                <a:cubicBezTo>
                  <a:pt x="1862138" y="167915"/>
                  <a:pt x="1855131" y="163539"/>
                  <a:pt x="1855131" y="155517"/>
                </a:cubicBezTo>
                <a:cubicBezTo>
                  <a:pt x="1855131" y="148224"/>
                  <a:pt x="1862138" y="141661"/>
                  <a:pt x="1869922" y="141661"/>
                </a:cubicBezTo>
                <a:close/>
                <a:moveTo>
                  <a:pt x="1799087" y="141661"/>
                </a:moveTo>
                <a:cubicBezTo>
                  <a:pt x="1807649" y="141661"/>
                  <a:pt x="1813879" y="148224"/>
                  <a:pt x="1813879" y="155517"/>
                </a:cubicBezTo>
                <a:cubicBezTo>
                  <a:pt x="1813879" y="163539"/>
                  <a:pt x="1807649" y="167915"/>
                  <a:pt x="1799087" y="167915"/>
                </a:cubicBezTo>
                <a:cubicBezTo>
                  <a:pt x="1790527" y="167915"/>
                  <a:pt x="1784303" y="163539"/>
                  <a:pt x="1784303" y="155517"/>
                </a:cubicBezTo>
                <a:cubicBezTo>
                  <a:pt x="1784303" y="148224"/>
                  <a:pt x="1790527" y="141661"/>
                  <a:pt x="1799087" y="141661"/>
                </a:cubicBezTo>
                <a:close/>
                <a:moveTo>
                  <a:pt x="1728262" y="141661"/>
                </a:moveTo>
                <a:cubicBezTo>
                  <a:pt x="1736828" y="141661"/>
                  <a:pt x="1743052" y="148224"/>
                  <a:pt x="1743052" y="155517"/>
                </a:cubicBezTo>
                <a:cubicBezTo>
                  <a:pt x="1743052" y="163539"/>
                  <a:pt x="1736828" y="167915"/>
                  <a:pt x="1728262" y="167915"/>
                </a:cubicBezTo>
                <a:cubicBezTo>
                  <a:pt x="1719700" y="167915"/>
                  <a:pt x="1713474" y="163539"/>
                  <a:pt x="1713474" y="155517"/>
                </a:cubicBezTo>
                <a:cubicBezTo>
                  <a:pt x="1713474" y="148224"/>
                  <a:pt x="1719700" y="141661"/>
                  <a:pt x="1728262" y="141661"/>
                </a:cubicBezTo>
                <a:close/>
                <a:moveTo>
                  <a:pt x="1656501" y="141661"/>
                </a:moveTo>
                <a:cubicBezTo>
                  <a:pt x="1663792" y="141661"/>
                  <a:pt x="1668900" y="148666"/>
                  <a:pt x="1668900" y="156450"/>
                </a:cubicBezTo>
                <a:cubicBezTo>
                  <a:pt x="1668900" y="165012"/>
                  <a:pt x="1663792" y="171239"/>
                  <a:pt x="1656501" y="171239"/>
                </a:cubicBezTo>
                <a:cubicBezTo>
                  <a:pt x="1648481" y="171239"/>
                  <a:pt x="1642655" y="165012"/>
                  <a:pt x="1642655" y="156450"/>
                </a:cubicBezTo>
                <a:cubicBezTo>
                  <a:pt x="1642655" y="148666"/>
                  <a:pt x="1648481" y="141661"/>
                  <a:pt x="1656501" y="141661"/>
                </a:cubicBezTo>
                <a:close/>
                <a:moveTo>
                  <a:pt x="1582299" y="141661"/>
                </a:moveTo>
                <a:cubicBezTo>
                  <a:pt x="1588134" y="141661"/>
                  <a:pt x="1594704" y="148666"/>
                  <a:pt x="1594704" y="156450"/>
                </a:cubicBezTo>
                <a:cubicBezTo>
                  <a:pt x="1594704" y="165012"/>
                  <a:pt x="1588134" y="171239"/>
                  <a:pt x="1582299" y="171239"/>
                </a:cubicBezTo>
                <a:cubicBezTo>
                  <a:pt x="1574277" y="171239"/>
                  <a:pt x="1568444" y="165012"/>
                  <a:pt x="1568444" y="156450"/>
                </a:cubicBezTo>
                <a:cubicBezTo>
                  <a:pt x="1568444" y="148666"/>
                  <a:pt x="1574277" y="141661"/>
                  <a:pt x="1582299" y="141661"/>
                </a:cubicBezTo>
                <a:close/>
                <a:moveTo>
                  <a:pt x="1512199" y="141661"/>
                </a:moveTo>
                <a:cubicBezTo>
                  <a:pt x="1518035" y="141661"/>
                  <a:pt x="1523867" y="148666"/>
                  <a:pt x="1523867" y="156450"/>
                </a:cubicBezTo>
                <a:cubicBezTo>
                  <a:pt x="1523867" y="165012"/>
                  <a:pt x="1518035" y="171239"/>
                  <a:pt x="1512199" y="171239"/>
                </a:cubicBezTo>
                <a:cubicBezTo>
                  <a:pt x="1504174" y="171239"/>
                  <a:pt x="1497612" y="165012"/>
                  <a:pt x="1497612" y="156450"/>
                </a:cubicBezTo>
                <a:cubicBezTo>
                  <a:pt x="1497612" y="148666"/>
                  <a:pt x="1504174" y="141661"/>
                  <a:pt x="1512199" y="141661"/>
                </a:cubicBezTo>
                <a:close/>
                <a:moveTo>
                  <a:pt x="1439173" y="141661"/>
                </a:moveTo>
                <a:cubicBezTo>
                  <a:pt x="1447191" y="141661"/>
                  <a:pt x="1453026" y="148666"/>
                  <a:pt x="1453026" y="156450"/>
                </a:cubicBezTo>
                <a:cubicBezTo>
                  <a:pt x="1453026" y="165012"/>
                  <a:pt x="1447191" y="171239"/>
                  <a:pt x="1439173" y="171239"/>
                </a:cubicBezTo>
                <a:cubicBezTo>
                  <a:pt x="1433339" y="171239"/>
                  <a:pt x="1426777" y="165012"/>
                  <a:pt x="1426777" y="156450"/>
                </a:cubicBezTo>
                <a:cubicBezTo>
                  <a:pt x="1426777" y="148666"/>
                  <a:pt x="1433339" y="141661"/>
                  <a:pt x="1439173" y="141661"/>
                </a:cubicBezTo>
                <a:close/>
                <a:moveTo>
                  <a:pt x="1368349" y="141661"/>
                </a:moveTo>
                <a:cubicBezTo>
                  <a:pt x="1376368" y="141661"/>
                  <a:pt x="1382203" y="148666"/>
                  <a:pt x="1382203" y="156450"/>
                </a:cubicBezTo>
                <a:cubicBezTo>
                  <a:pt x="1382203" y="165012"/>
                  <a:pt x="1376368" y="171239"/>
                  <a:pt x="1368349" y="171239"/>
                </a:cubicBezTo>
                <a:cubicBezTo>
                  <a:pt x="1362516" y="171239"/>
                  <a:pt x="1355953" y="165012"/>
                  <a:pt x="1355953" y="156450"/>
                </a:cubicBezTo>
                <a:cubicBezTo>
                  <a:pt x="1355953" y="148666"/>
                  <a:pt x="1362516" y="141661"/>
                  <a:pt x="1368349" y="141661"/>
                </a:cubicBezTo>
                <a:close/>
                <a:moveTo>
                  <a:pt x="1297520" y="141661"/>
                </a:moveTo>
                <a:cubicBezTo>
                  <a:pt x="1305540" y="141661"/>
                  <a:pt x="1311374" y="148666"/>
                  <a:pt x="1311374" y="156450"/>
                </a:cubicBezTo>
                <a:cubicBezTo>
                  <a:pt x="1311374" y="165012"/>
                  <a:pt x="1305540" y="171239"/>
                  <a:pt x="1297520" y="171239"/>
                </a:cubicBezTo>
                <a:cubicBezTo>
                  <a:pt x="1289498" y="171239"/>
                  <a:pt x="1285121" y="165012"/>
                  <a:pt x="1285121" y="156450"/>
                </a:cubicBezTo>
                <a:cubicBezTo>
                  <a:pt x="1285121" y="148666"/>
                  <a:pt x="1289498" y="141661"/>
                  <a:pt x="1297520" y="141661"/>
                </a:cubicBezTo>
                <a:close/>
                <a:moveTo>
                  <a:pt x="2796538" y="70831"/>
                </a:moveTo>
                <a:cubicBezTo>
                  <a:pt x="2803103" y="70831"/>
                  <a:pt x="2808940" y="76665"/>
                  <a:pt x="2808940" y="84687"/>
                </a:cubicBezTo>
                <a:cubicBezTo>
                  <a:pt x="2808940" y="90521"/>
                  <a:pt x="2803103" y="97085"/>
                  <a:pt x="2796538" y="97085"/>
                </a:cubicBezTo>
                <a:cubicBezTo>
                  <a:pt x="2789246" y="97085"/>
                  <a:pt x="2782683" y="90521"/>
                  <a:pt x="2782683" y="84687"/>
                </a:cubicBezTo>
                <a:cubicBezTo>
                  <a:pt x="2782683" y="76665"/>
                  <a:pt x="2789246" y="70831"/>
                  <a:pt x="2796538" y="70831"/>
                </a:cubicBezTo>
                <a:close/>
                <a:moveTo>
                  <a:pt x="2725703" y="70831"/>
                </a:moveTo>
                <a:cubicBezTo>
                  <a:pt x="2731538" y="70831"/>
                  <a:pt x="2738105" y="76665"/>
                  <a:pt x="2738105" y="84687"/>
                </a:cubicBezTo>
                <a:cubicBezTo>
                  <a:pt x="2738105" y="90521"/>
                  <a:pt x="2731538" y="97085"/>
                  <a:pt x="2725703" y="97085"/>
                </a:cubicBezTo>
                <a:cubicBezTo>
                  <a:pt x="2717686" y="97085"/>
                  <a:pt x="2711852" y="90521"/>
                  <a:pt x="2711852" y="84687"/>
                </a:cubicBezTo>
                <a:cubicBezTo>
                  <a:pt x="2711852" y="76665"/>
                  <a:pt x="2717686" y="70831"/>
                  <a:pt x="2725703" y="70831"/>
                </a:cubicBezTo>
                <a:close/>
                <a:moveTo>
                  <a:pt x="2653420" y="70831"/>
                </a:moveTo>
                <a:cubicBezTo>
                  <a:pt x="2660711" y="70831"/>
                  <a:pt x="2667273" y="76665"/>
                  <a:pt x="2667273" y="84687"/>
                </a:cubicBezTo>
                <a:cubicBezTo>
                  <a:pt x="2667273" y="90521"/>
                  <a:pt x="2660711" y="97085"/>
                  <a:pt x="2653420" y="97085"/>
                </a:cubicBezTo>
                <a:cubicBezTo>
                  <a:pt x="2646857" y="97085"/>
                  <a:pt x="2641021" y="90521"/>
                  <a:pt x="2641021" y="84687"/>
                </a:cubicBezTo>
                <a:cubicBezTo>
                  <a:pt x="2641021" y="76665"/>
                  <a:pt x="2646857" y="70831"/>
                  <a:pt x="2653420" y="70831"/>
                </a:cubicBezTo>
                <a:close/>
                <a:moveTo>
                  <a:pt x="2582586" y="70831"/>
                </a:moveTo>
                <a:cubicBezTo>
                  <a:pt x="2589878" y="70831"/>
                  <a:pt x="2596442" y="76665"/>
                  <a:pt x="2596442" y="84687"/>
                </a:cubicBezTo>
                <a:cubicBezTo>
                  <a:pt x="2596442" y="90521"/>
                  <a:pt x="2589878" y="97085"/>
                  <a:pt x="2582586" y="97085"/>
                </a:cubicBezTo>
                <a:cubicBezTo>
                  <a:pt x="2576024" y="97085"/>
                  <a:pt x="2570189" y="90521"/>
                  <a:pt x="2570189" y="84687"/>
                </a:cubicBezTo>
                <a:cubicBezTo>
                  <a:pt x="2570189" y="76665"/>
                  <a:pt x="2576024" y="70831"/>
                  <a:pt x="2582586" y="70831"/>
                </a:cubicBezTo>
                <a:close/>
                <a:moveTo>
                  <a:pt x="2511034" y="70831"/>
                </a:moveTo>
                <a:cubicBezTo>
                  <a:pt x="2519052" y="70831"/>
                  <a:pt x="2525616" y="76665"/>
                  <a:pt x="2525616" y="84687"/>
                </a:cubicBezTo>
                <a:cubicBezTo>
                  <a:pt x="2525616" y="90521"/>
                  <a:pt x="2519052" y="97085"/>
                  <a:pt x="2511034" y="97085"/>
                </a:cubicBezTo>
                <a:cubicBezTo>
                  <a:pt x="2503743" y="97085"/>
                  <a:pt x="2499364" y="90521"/>
                  <a:pt x="2499364" y="84687"/>
                </a:cubicBezTo>
                <a:cubicBezTo>
                  <a:pt x="2499364" y="76665"/>
                  <a:pt x="2503743" y="70831"/>
                  <a:pt x="2511034" y="70831"/>
                </a:cubicBezTo>
                <a:close/>
                <a:moveTo>
                  <a:pt x="2439946" y="70831"/>
                </a:moveTo>
                <a:cubicBezTo>
                  <a:pt x="2448505" y="70831"/>
                  <a:pt x="2454737" y="76665"/>
                  <a:pt x="2454737" y="84687"/>
                </a:cubicBezTo>
                <a:cubicBezTo>
                  <a:pt x="2454737" y="90521"/>
                  <a:pt x="2448505" y="97085"/>
                  <a:pt x="2439946" y="97085"/>
                </a:cubicBezTo>
                <a:cubicBezTo>
                  <a:pt x="2432165" y="97085"/>
                  <a:pt x="2425159" y="90521"/>
                  <a:pt x="2425159" y="84687"/>
                </a:cubicBezTo>
                <a:cubicBezTo>
                  <a:pt x="2425159" y="76665"/>
                  <a:pt x="2432165" y="70831"/>
                  <a:pt x="2439946" y="70831"/>
                </a:cubicBezTo>
                <a:close/>
                <a:moveTo>
                  <a:pt x="2369114" y="70831"/>
                </a:moveTo>
                <a:cubicBezTo>
                  <a:pt x="2377674" y="70831"/>
                  <a:pt x="2383900" y="76665"/>
                  <a:pt x="2383900" y="84687"/>
                </a:cubicBezTo>
                <a:cubicBezTo>
                  <a:pt x="2383900" y="90521"/>
                  <a:pt x="2377674" y="97085"/>
                  <a:pt x="2369114" y="97085"/>
                </a:cubicBezTo>
                <a:cubicBezTo>
                  <a:pt x="2361331" y="97085"/>
                  <a:pt x="2354323" y="90521"/>
                  <a:pt x="2354323" y="84687"/>
                </a:cubicBezTo>
                <a:cubicBezTo>
                  <a:pt x="2354323" y="76665"/>
                  <a:pt x="2361331" y="70831"/>
                  <a:pt x="2369114" y="70831"/>
                </a:cubicBezTo>
                <a:close/>
                <a:moveTo>
                  <a:pt x="2298283" y="70831"/>
                </a:moveTo>
                <a:cubicBezTo>
                  <a:pt x="2306842" y="70831"/>
                  <a:pt x="2313070" y="76665"/>
                  <a:pt x="2313070" y="84687"/>
                </a:cubicBezTo>
                <a:cubicBezTo>
                  <a:pt x="2313070" y="90521"/>
                  <a:pt x="2306842" y="97085"/>
                  <a:pt x="2298283" y="97085"/>
                </a:cubicBezTo>
                <a:cubicBezTo>
                  <a:pt x="2290497" y="97085"/>
                  <a:pt x="2283493" y="90521"/>
                  <a:pt x="2283493" y="84687"/>
                </a:cubicBezTo>
                <a:cubicBezTo>
                  <a:pt x="2283493" y="76665"/>
                  <a:pt x="2290497" y="70831"/>
                  <a:pt x="2298283" y="70831"/>
                </a:cubicBezTo>
                <a:close/>
                <a:moveTo>
                  <a:pt x="2226517" y="70831"/>
                </a:moveTo>
                <a:cubicBezTo>
                  <a:pt x="2234542" y="70831"/>
                  <a:pt x="2238916" y="76665"/>
                  <a:pt x="2238916" y="84687"/>
                </a:cubicBezTo>
                <a:cubicBezTo>
                  <a:pt x="2238916" y="90521"/>
                  <a:pt x="2234542" y="97085"/>
                  <a:pt x="2226517" y="97085"/>
                </a:cubicBezTo>
                <a:cubicBezTo>
                  <a:pt x="2218495" y="97085"/>
                  <a:pt x="2212659" y="90521"/>
                  <a:pt x="2212659" y="84687"/>
                </a:cubicBezTo>
                <a:cubicBezTo>
                  <a:pt x="2212659" y="76665"/>
                  <a:pt x="2218495" y="70831"/>
                  <a:pt x="2226517" y="70831"/>
                </a:cubicBezTo>
                <a:close/>
                <a:moveTo>
                  <a:pt x="2155683" y="70831"/>
                </a:moveTo>
                <a:cubicBezTo>
                  <a:pt x="2161520" y="70831"/>
                  <a:pt x="2168084" y="76665"/>
                  <a:pt x="2168084" y="84687"/>
                </a:cubicBezTo>
                <a:cubicBezTo>
                  <a:pt x="2168084" y="90521"/>
                  <a:pt x="2161520" y="97085"/>
                  <a:pt x="2155683" y="97085"/>
                </a:cubicBezTo>
                <a:cubicBezTo>
                  <a:pt x="2147663" y="97085"/>
                  <a:pt x="2141827" y="90521"/>
                  <a:pt x="2141827" y="84687"/>
                </a:cubicBezTo>
                <a:cubicBezTo>
                  <a:pt x="2141827" y="76665"/>
                  <a:pt x="2147663" y="70831"/>
                  <a:pt x="2155683" y="70831"/>
                </a:cubicBezTo>
                <a:close/>
                <a:moveTo>
                  <a:pt x="2083393" y="70831"/>
                </a:moveTo>
                <a:cubicBezTo>
                  <a:pt x="2090686" y="70831"/>
                  <a:pt x="2097249" y="76665"/>
                  <a:pt x="2097249" y="84687"/>
                </a:cubicBezTo>
                <a:cubicBezTo>
                  <a:pt x="2097249" y="90521"/>
                  <a:pt x="2090686" y="97085"/>
                  <a:pt x="2083393" y="97085"/>
                </a:cubicBezTo>
                <a:cubicBezTo>
                  <a:pt x="2076829" y="97085"/>
                  <a:pt x="2070995" y="90521"/>
                  <a:pt x="2070995" y="84687"/>
                </a:cubicBezTo>
                <a:cubicBezTo>
                  <a:pt x="2070995" y="76665"/>
                  <a:pt x="2076829" y="70831"/>
                  <a:pt x="2083393" y="70831"/>
                </a:cubicBezTo>
                <a:close/>
                <a:moveTo>
                  <a:pt x="2011835" y="70831"/>
                </a:moveTo>
                <a:cubicBezTo>
                  <a:pt x="2019855" y="70831"/>
                  <a:pt x="2026421" y="76665"/>
                  <a:pt x="2026421" y="84687"/>
                </a:cubicBezTo>
                <a:cubicBezTo>
                  <a:pt x="2026421" y="90521"/>
                  <a:pt x="2019855" y="97085"/>
                  <a:pt x="2011835" y="97085"/>
                </a:cubicBezTo>
                <a:cubicBezTo>
                  <a:pt x="2006003" y="97085"/>
                  <a:pt x="2000168" y="90521"/>
                  <a:pt x="2000168" y="84687"/>
                </a:cubicBezTo>
                <a:cubicBezTo>
                  <a:pt x="2000168" y="76665"/>
                  <a:pt x="2006003" y="70831"/>
                  <a:pt x="2011835" y="70831"/>
                </a:cubicBezTo>
                <a:close/>
                <a:moveTo>
                  <a:pt x="1938365" y="70831"/>
                </a:moveTo>
                <a:cubicBezTo>
                  <a:pt x="1946388" y="70831"/>
                  <a:pt x="1952222" y="76665"/>
                  <a:pt x="1952222" y="84687"/>
                </a:cubicBezTo>
                <a:cubicBezTo>
                  <a:pt x="1952222" y="90521"/>
                  <a:pt x="1946388" y="97085"/>
                  <a:pt x="1938365" y="97085"/>
                </a:cubicBezTo>
                <a:cubicBezTo>
                  <a:pt x="1931072" y="97085"/>
                  <a:pt x="1925971" y="90521"/>
                  <a:pt x="1925971" y="84687"/>
                </a:cubicBezTo>
                <a:cubicBezTo>
                  <a:pt x="1925971" y="76665"/>
                  <a:pt x="1931072" y="70831"/>
                  <a:pt x="1938365" y="70831"/>
                </a:cubicBezTo>
                <a:close/>
                <a:moveTo>
                  <a:pt x="1869922" y="70831"/>
                </a:moveTo>
                <a:cubicBezTo>
                  <a:pt x="1878483" y="70831"/>
                  <a:pt x="1884712" y="76665"/>
                  <a:pt x="1884712" y="84687"/>
                </a:cubicBezTo>
                <a:cubicBezTo>
                  <a:pt x="1884712" y="90521"/>
                  <a:pt x="1878483" y="97085"/>
                  <a:pt x="1869922" y="97085"/>
                </a:cubicBezTo>
                <a:cubicBezTo>
                  <a:pt x="1862138" y="97085"/>
                  <a:pt x="1855131" y="90521"/>
                  <a:pt x="1855131" y="84687"/>
                </a:cubicBezTo>
                <a:cubicBezTo>
                  <a:pt x="1855131" y="76665"/>
                  <a:pt x="1862138" y="70831"/>
                  <a:pt x="1869922" y="70831"/>
                </a:cubicBezTo>
                <a:close/>
                <a:moveTo>
                  <a:pt x="1799087" y="70831"/>
                </a:moveTo>
                <a:cubicBezTo>
                  <a:pt x="1807649" y="70831"/>
                  <a:pt x="1813879" y="76665"/>
                  <a:pt x="1813879" y="84687"/>
                </a:cubicBezTo>
                <a:cubicBezTo>
                  <a:pt x="1813879" y="90521"/>
                  <a:pt x="1807649" y="97085"/>
                  <a:pt x="1799087" y="97085"/>
                </a:cubicBezTo>
                <a:cubicBezTo>
                  <a:pt x="1790527" y="97085"/>
                  <a:pt x="1784303" y="92709"/>
                  <a:pt x="1784303" y="84687"/>
                </a:cubicBezTo>
                <a:cubicBezTo>
                  <a:pt x="1784303" y="76665"/>
                  <a:pt x="1790527" y="70831"/>
                  <a:pt x="1799087" y="70831"/>
                </a:cubicBezTo>
                <a:close/>
                <a:moveTo>
                  <a:pt x="1728262" y="70831"/>
                </a:moveTo>
                <a:cubicBezTo>
                  <a:pt x="1736828" y="70831"/>
                  <a:pt x="1743052" y="76665"/>
                  <a:pt x="1743052" y="84687"/>
                </a:cubicBezTo>
                <a:cubicBezTo>
                  <a:pt x="1743052" y="92709"/>
                  <a:pt x="1736828" y="97085"/>
                  <a:pt x="1728262" y="97085"/>
                </a:cubicBezTo>
                <a:cubicBezTo>
                  <a:pt x="1719700" y="97085"/>
                  <a:pt x="1713474" y="92709"/>
                  <a:pt x="1713474" y="84687"/>
                </a:cubicBezTo>
                <a:cubicBezTo>
                  <a:pt x="1713474" y="76665"/>
                  <a:pt x="1719700" y="70831"/>
                  <a:pt x="1728262" y="70831"/>
                </a:cubicBezTo>
                <a:close/>
                <a:moveTo>
                  <a:pt x="1656501" y="70831"/>
                </a:moveTo>
                <a:cubicBezTo>
                  <a:pt x="1663792" y="70831"/>
                  <a:pt x="1668900" y="76665"/>
                  <a:pt x="1668900" y="84687"/>
                </a:cubicBezTo>
                <a:cubicBezTo>
                  <a:pt x="1668900" y="92709"/>
                  <a:pt x="1663792" y="97085"/>
                  <a:pt x="1656501" y="97085"/>
                </a:cubicBezTo>
                <a:cubicBezTo>
                  <a:pt x="1648481" y="97085"/>
                  <a:pt x="1642655" y="92709"/>
                  <a:pt x="1642655" y="84687"/>
                </a:cubicBezTo>
                <a:cubicBezTo>
                  <a:pt x="1642655" y="76665"/>
                  <a:pt x="1648481" y="70831"/>
                  <a:pt x="1656501" y="70831"/>
                </a:cubicBezTo>
                <a:close/>
                <a:moveTo>
                  <a:pt x="1582299" y="70831"/>
                </a:moveTo>
                <a:cubicBezTo>
                  <a:pt x="1588134" y="70831"/>
                  <a:pt x="1594704" y="76665"/>
                  <a:pt x="1594704" y="84687"/>
                </a:cubicBezTo>
                <a:cubicBezTo>
                  <a:pt x="1594704" y="92709"/>
                  <a:pt x="1588134" y="97085"/>
                  <a:pt x="1582299" y="97085"/>
                </a:cubicBezTo>
                <a:cubicBezTo>
                  <a:pt x="1574277" y="97085"/>
                  <a:pt x="1568444" y="92709"/>
                  <a:pt x="1568444" y="84687"/>
                </a:cubicBezTo>
                <a:cubicBezTo>
                  <a:pt x="1568444" y="76665"/>
                  <a:pt x="1574277" y="70831"/>
                  <a:pt x="1582299" y="70831"/>
                </a:cubicBezTo>
                <a:close/>
                <a:moveTo>
                  <a:pt x="2796538" y="0"/>
                </a:moveTo>
                <a:cubicBezTo>
                  <a:pt x="2803103" y="0"/>
                  <a:pt x="2808940" y="5834"/>
                  <a:pt x="2808940" y="12397"/>
                </a:cubicBezTo>
                <a:cubicBezTo>
                  <a:pt x="2808940" y="19690"/>
                  <a:pt x="2803103" y="26254"/>
                  <a:pt x="2796538" y="26254"/>
                </a:cubicBezTo>
                <a:cubicBezTo>
                  <a:pt x="2789246" y="26254"/>
                  <a:pt x="2782683" y="19690"/>
                  <a:pt x="2782683" y="12397"/>
                </a:cubicBezTo>
                <a:cubicBezTo>
                  <a:pt x="2782683" y="5834"/>
                  <a:pt x="2789246" y="0"/>
                  <a:pt x="2796538" y="0"/>
                </a:cubicBezTo>
                <a:close/>
                <a:moveTo>
                  <a:pt x="2725703" y="0"/>
                </a:moveTo>
                <a:cubicBezTo>
                  <a:pt x="2731538" y="0"/>
                  <a:pt x="2738105" y="5834"/>
                  <a:pt x="2738105" y="12397"/>
                </a:cubicBezTo>
                <a:cubicBezTo>
                  <a:pt x="2738105" y="19690"/>
                  <a:pt x="2731538" y="26254"/>
                  <a:pt x="2725703" y="26254"/>
                </a:cubicBezTo>
                <a:cubicBezTo>
                  <a:pt x="2717686" y="26254"/>
                  <a:pt x="2711852" y="19690"/>
                  <a:pt x="2711852" y="12397"/>
                </a:cubicBezTo>
                <a:cubicBezTo>
                  <a:pt x="2711852" y="5834"/>
                  <a:pt x="2717686" y="0"/>
                  <a:pt x="2725703" y="0"/>
                </a:cubicBezTo>
                <a:close/>
                <a:moveTo>
                  <a:pt x="2653420" y="0"/>
                </a:moveTo>
                <a:cubicBezTo>
                  <a:pt x="2660711" y="0"/>
                  <a:pt x="2667273" y="5834"/>
                  <a:pt x="2667273" y="12397"/>
                </a:cubicBezTo>
                <a:cubicBezTo>
                  <a:pt x="2667273" y="19690"/>
                  <a:pt x="2660711" y="26254"/>
                  <a:pt x="2653420" y="26254"/>
                </a:cubicBezTo>
                <a:cubicBezTo>
                  <a:pt x="2646857" y="26254"/>
                  <a:pt x="2641021" y="19690"/>
                  <a:pt x="2641021" y="12397"/>
                </a:cubicBezTo>
                <a:cubicBezTo>
                  <a:pt x="2641021" y="5834"/>
                  <a:pt x="2646857" y="0"/>
                  <a:pt x="2653420" y="0"/>
                </a:cubicBezTo>
                <a:close/>
                <a:moveTo>
                  <a:pt x="2582586" y="0"/>
                </a:moveTo>
                <a:cubicBezTo>
                  <a:pt x="2589878" y="0"/>
                  <a:pt x="2596442" y="5834"/>
                  <a:pt x="2596442" y="12397"/>
                </a:cubicBezTo>
                <a:cubicBezTo>
                  <a:pt x="2596442" y="19690"/>
                  <a:pt x="2589878" y="26254"/>
                  <a:pt x="2582586" y="26254"/>
                </a:cubicBezTo>
                <a:cubicBezTo>
                  <a:pt x="2576024" y="26254"/>
                  <a:pt x="2570189" y="19690"/>
                  <a:pt x="2570189" y="12397"/>
                </a:cubicBezTo>
                <a:cubicBezTo>
                  <a:pt x="2570189" y="5834"/>
                  <a:pt x="2576024" y="0"/>
                  <a:pt x="2582586" y="0"/>
                </a:cubicBezTo>
                <a:close/>
                <a:moveTo>
                  <a:pt x="2511034" y="0"/>
                </a:moveTo>
                <a:cubicBezTo>
                  <a:pt x="2519052" y="0"/>
                  <a:pt x="2525616" y="5834"/>
                  <a:pt x="2525616" y="12397"/>
                </a:cubicBezTo>
                <a:cubicBezTo>
                  <a:pt x="2525616" y="19690"/>
                  <a:pt x="2519052" y="26254"/>
                  <a:pt x="2511034" y="26254"/>
                </a:cubicBezTo>
                <a:cubicBezTo>
                  <a:pt x="2503743" y="26254"/>
                  <a:pt x="2499364" y="19690"/>
                  <a:pt x="2499364" y="12397"/>
                </a:cubicBezTo>
                <a:cubicBezTo>
                  <a:pt x="2499364" y="5834"/>
                  <a:pt x="2503743" y="0"/>
                  <a:pt x="2511034" y="0"/>
                </a:cubicBezTo>
                <a:close/>
                <a:moveTo>
                  <a:pt x="2439946" y="0"/>
                </a:moveTo>
                <a:cubicBezTo>
                  <a:pt x="2448505" y="0"/>
                  <a:pt x="2454737" y="5834"/>
                  <a:pt x="2454737" y="12397"/>
                </a:cubicBezTo>
                <a:cubicBezTo>
                  <a:pt x="2454737" y="19690"/>
                  <a:pt x="2448505" y="26254"/>
                  <a:pt x="2439946" y="26254"/>
                </a:cubicBezTo>
                <a:cubicBezTo>
                  <a:pt x="2432165" y="26254"/>
                  <a:pt x="2425159" y="19690"/>
                  <a:pt x="2425159" y="12397"/>
                </a:cubicBezTo>
                <a:cubicBezTo>
                  <a:pt x="2425159" y="5834"/>
                  <a:pt x="2432165" y="0"/>
                  <a:pt x="2439946" y="0"/>
                </a:cubicBezTo>
                <a:close/>
                <a:moveTo>
                  <a:pt x="2369114" y="0"/>
                </a:moveTo>
                <a:cubicBezTo>
                  <a:pt x="2377674" y="0"/>
                  <a:pt x="2383900" y="5834"/>
                  <a:pt x="2383900" y="12397"/>
                </a:cubicBezTo>
                <a:cubicBezTo>
                  <a:pt x="2383900" y="19690"/>
                  <a:pt x="2377674" y="26254"/>
                  <a:pt x="2369114" y="26254"/>
                </a:cubicBezTo>
                <a:cubicBezTo>
                  <a:pt x="2361331" y="26254"/>
                  <a:pt x="2354323" y="19690"/>
                  <a:pt x="2354323" y="12397"/>
                </a:cubicBezTo>
                <a:cubicBezTo>
                  <a:pt x="2354323" y="5834"/>
                  <a:pt x="2361331" y="0"/>
                  <a:pt x="2369114" y="0"/>
                </a:cubicBezTo>
                <a:close/>
                <a:moveTo>
                  <a:pt x="2298283" y="0"/>
                </a:moveTo>
                <a:cubicBezTo>
                  <a:pt x="2306842" y="0"/>
                  <a:pt x="2313070" y="5834"/>
                  <a:pt x="2313070" y="12397"/>
                </a:cubicBezTo>
                <a:cubicBezTo>
                  <a:pt x="2313070" y="19690"/>
                  <a:pt x="2306842" y="26254"/>
                  <a:pt x="2298283" y="26254"/>
                </a:cubicBezTo>
                <a:cubicBezTo>
                  <a:pt x="2290497" y="26254"/>
                  <a:pt x="2283493" y="19690"/>
                  <a:pt x="2283493" y="12397"/>
                </a:cubicBezTo>
                <a:cubicBezTo>
                  <a:pt x="2283493" y="5834"/>
                  <a:pt x="2290497" y="0"/>
                  <a:pt x="2298283" y="0"/>
                </a:cubicBezTo>
                <a:close/>
                <a:moveTo>
                  <a:pt x="2226517" y="0"/>
                </a:moveTo>
                <a:cubicBezTo>
                  <a:pt x="2234542" y="0"/>
                  <a:pt x="2238916" y="5834"/>
                  <a:pt x="2238916" y="13856"/>
                </a:cubicBezTo>
                <a:cubicBezTo>
                  <a:pt x="2238916" y="19690"/>
                  <a:pt x="2234542" y="26254"/>
                  <a:pt x="2226517" y="26254"/>
                </a:cubicBezTo>
                <a:cubicBezTo>
                  <a:pt x="2218495" y="26254"/>
                  <a:pt x="2212659" y="19690"/>
                  <a:pt x="2212659" y="13856"/>
                </a:cubicBezTo>
                <a:cubicBezTo>
                  <a:pt x="2212659" y="5834"/>
                  <a:pt x="2218495" y="0"/>
                  <a:pt x="2226517" y="0"/>
                </a:cubicBezTo>
                <a:close/>
                <a:moveTo>
                  <a:pt x="2155683" y="0"/>
                </a:moveTo>
                <a:cubicBezTo>
                  <a:pt x="2161520" y="0"/>
                  <a:pt x="2168084" y="5834"/>
                  <a:pt x="2168084" y="13856"/>
                </a:cubicBezTo>
                <a:cubicBezTo>
                  <a:pt x="2168084" y="19690"/>
                  <a:pt x="2161520" y="26254"/>
                  <a:pt x="2155683" y="26254"/>
                </a:cubicBezTo>
                <a:cubicBezTo>
                  <a:pt x="2147663" y="26254"/>
                  <a:pt x="2141827" y="19690"/>
                  <a:pt x="2141827" y="13856"/>
                </a:cubicBezTo>
                <a:cubicBezTo>
                  <a:pt x="2141827" y="5834"/>
                  <a:pt x="2147663" y="0"/>
                  <a:pt x="2155683" y="0"/>
                </a:cubicBezTo>
                <a:close/>
                <a:moveTo>
                  <a:pt x="2083393" y="0"/>
                </a:moveTo>
                <a:cubicBezTo>
                  <a:pt x="2090686" y="0"/>
                  <a:pt x="2097249" y="5834"/>
                  <a:pt x="2097249" y="13856"/>
                </a:cubicBezTo>
                <a:cubicBezTo>
                  <a:pt x="2097249" y="19690"/>
                  <a:pt x="2090686" y="26254"/>
                  <a:pt x="2083393" y="26254"/>
                </a:cubicBezTo>
                <a:cubicBezTo>
                  <a:pt x="2076829" y="26254"/>
                  <a:pt x="2070995" y="19690"/>
                  <a:pt x="2070995" y="13856"/>
                </a:cubicBezTo>
                <a:cubicBezTo>
                  <a:pt x="2070995" y="5834"/>
                  <a:pt x="2076829" y="0"/>
                  <a:pt x="2083393" y="0"/>
                </a:cubicBezTo>
                <a:close/>
                <a:moveTo>
                  <a:pt x="2011835" y="0"/>
                </a:moveTo>
                <a:cubicBezTo>
                  <a:pt x="2019855" y="0"/>
                  <a:pt x="2026421" y="5834"/>
                  <a:pt x="2026421" y="13856"/>
                </a:cubicBezTo>
                <a:cubicBezTo>
                  <a:pt x="2026421" y="19690"/>
                  <a:pt x="2019855" y="26254"/>
                  <a:pt x="2011835" y="26254"/>
                </a:cubicBezTo>
                <a:cubicBezTo>
                  <a:pt x="2006003" y="26254"/>
                  <a:pt x="2000168" y="19690"/>
                  <a:pt x="2000168" y="13856"/>
                </a:cubicBezTo>
                <a:cubicBezTo>
                  <a:pt x="2000168" y="5834"/>
                  <a:pt x="2006003" y="0"/>
                  <a:pt x="2011835" y="0"/>
                </a:cubicBezTo>
                <a:close/>
                <a:moveTo>
                  <a:pt x="1938365" y="0"/>
                </a:moveTo>
                <a:cubicBezTo>
                  <a:pt x="1946388" y="0"/>
                  <a:pt x="1952222" y="5834"/>
                  <a:pt x="1952222" y="13856"/>
                </a:cubicBezTo>
                <a:cubicBezTo>
                  <a:pt x="1952222" y="19690"/>
                  <a:pt x="1946388" y="26254"/>
                  <a:pt x="1938365" y="26254"/>
                </a:cubicBezTo>
                <a:cubicBezTo>
                  <a:pt x="1931072" y="26254"/>
                  <a:pt x="1925971" y="19690"/>
                  <a:pt x="1925971" y="13856"/>
                </a:cubicBezTo>
                <a:cubicBezTo>
                  <a:pt x="1925971" y="5834"/>
                  <a:pt x="1931072" y="0"/>
                  <a:pt x="1938365" y="0"/>
                </a:cubicBezTo>
                <a:close/>
                <a:moveTo>
                  <a:pt x="1869922" y="0"/>
                </a:moveTo>
                <a:cubicBezTo>
                  <a:pt x="1878483" y="0"/>
                  <a:pt x="1884712" y="5834"/>
                  <a:pt x="1884712" y="13856"/>
                </a:cubicBezTo>
                <a:cubicBezTo>
                  <a:pt x="1884712" y="19690"/>
                  <a:pt x="1878483" y="26254"/>
                  <a:pt x="1869922" y="26254"/>
                </a:cubicBezTo>
                <a:cubicBezTo>
                  <a:pt x="1862138" y="26254"/>
                  <a:pt x="1855131" y="19690"/>
                  <a:pt x="1855131" y="13856"/>
                </a:cubicBezTo>
                <a:cubicBezTo>
                  <a:pt x="1855131" y="5834"/>
                  <a:pt x="1862138" y="0"/>
                  <a:pt x="1869922" y="0"/>
                </a:cubicBezTo>
                <a:close/>
                <a:moveTo>
                  <a:pt x="1799087" y="0"/>
                </a:moveTo>
                <a:cubicBezTo>
                  <a:pt x="1807649" y="0"/>
                  <a:pt x="1813879" y="5834"/>
                  <a:pt x="1813879" y="13856"/>
                </a:cubicBezTo>
                <a:cubicBezTo>
                  <a:pt x="1813879" y="19690"/>
                  <a:pt x="1807649" y="26254"/>
                  <a:pt x="1799087" y="26254"/>
                </a:cubicBezTo>
                <a:cubicBezTo>
                  <a:pt x="1790527" y="26254"/>
                  <a:pt x="1784303" y="19690"/>
                  <a:pt x="1784303" y="13856"/>
                </a:cubicBezTo>
                <a:cubicBezTo>
                  <a:pt x="1784303" y="5834"/>
                  <a:pt x="1790527" y="0"/>
                  <a:pt x="1799087" y="0"/>
                </a:cubicBezTo>
                <a:close/>
                <a:moveTo>
                  <a:pt x="1728262" y="0"/>
                </a:moveTo>
                <a:cubicBezTo>
                  <a:pt x="1736828" y="0"/>
                  <a:pt x="1743052" y="5834"/>
                  <a:pt x="1743052" y="13856"/>
                </a:cubicBezTo>
                <a:cubicBezTo>
                  <a:pt x="1743052" y="19690"/>
                  <a:pt x="1736828" y="26254"/>
                  <a:pt x="1728262" y="26254"/>
                </a:cubicBezTo>
                <a:cubicBezTo>
                  <a:pt x="1719700" y="26254"/>
                  <a:pt x="1713474" y="19690"/>
                  <a:pt x="1713474" y="13856"/>
                </a:cubicBezTo>
                <a:cubicBezTo>
                  <a:pt x="1713474" y="5834"/>
                  <a:pt x="1719700" y="0"/>
                  <a:pt x="1728262" y="0"/>
                </a:cubicBezTo>
                <a:close/>
                <a:moveTo>
                  <a:pt x="1656501" y="0"/>
                </a:moveTo>
                <a:cubicBezTo>
                  <a:pt x="1663792" y="0"/>
                  <a:pt x="1668900" y="5834"/>
                  <a:pt x="1668900" y="13856"/>
                </a:cubicBezTo>
                <a:cubicBezTo>
                  <a:pt x="1668900" y="19690"/>
                  <a:pt x="1663792" y="26254"/>
                  <a:pt x="1656501" y="26254"/>
                </a:cubicBezTo>
                <a:cubicBezTo>
                  <a:pt x="1648481" y="26254"/>
                  <a:pt x="1642655" y="19690"/>
                  <a:pt x="1642655" y="13856"/>
                </a:cubicBezTo>
                <a:cubicBezTo>
                  <a:pt x="1642655" y="5834"/>
                  <a:pt x="1648481" y="0"/>
                  <a:pt x="1656501" y="0"/>
                </a:cubicBezTo>
                <a:close/>
                <a:moveTo>
                  <a:pt x="1582299" y="0"/>
                </a:moveTo>
                <a:cubicBezTo>
                  <a:pt x="1588134" y="0"/>
                  <a:pt x="1594704" y="5834"/>
                  <a:pt x="1594704" y="13856"/>
                </a:cubicBezTo>
                <a:cubicBezTo>
                  <a:pt x="1594704" y="19690"/>
                  <a:pt x="1588134" y="26254"/>
                  <a:pt x="1582299" y="26254"/>
                </a:cubicBezTo>
                <a:cubicBezTo>
                  <a:pt x="1574277" y="26254"/>
                  <a:pt x="1568444" y="19690"/>
                  <a:pt x="1568444" y="13856"/>
                </a:cubicBezTo>
                <a:cubicBezTo>
                  <a:pt x="1568444" y="5834"/>
                  <a:pt x="1574277" y="0"/>
                  <a:pt x="1582299" y="0"/>
                </a:cubicBezTo>
                <a:close/>
              </a:path>
            </a:pathLst>
          </a:custGeom>
          <a:solidFill>
            <a:srgbClr val="252A57"/>
          </a:solidFill>
          <a:ln>
            <a:noFill/>
          </a:ln>
          <a:effectLst/>
        </p:spPr>
        <p:txBody>
          <a:bodyPr wrap="square" anchor="ctr">
            <a:noAutofit/>
          </a:bodyPr>
          <a:lstStyle/>
          <a:p>
            <a:endParaRPr lang="en-US" sz="3266" dirty="0">
              <a:latin typeface="Nunito Sans ExtraLight" pitchFamily="2" charset="77"/>
            </a:endParaRPr>
          </a:p>
        </p:txBody>
      </p:sp>
      <p:graphicFrame>
        <p:nvGraphicFramePr>
          <p:cNvPr id="21" name="Chart 20">
            <a:extLst>
              <a:ext uri="{FF2B5EF4-FFF2-40B4-BE49-F238E27FC236}">
                <a16:creationId xmlns:a16="http://schemas.microsoft.com/office/drawing/2014/main" id="{2F336BD3-8AED-0640-85C5-1E77671CC31B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460642825"/>
              </p:ext>
            </p:extLst>
          </p:nvPr>
        </p:nvGraphicFramePr>
        <p:xfrm>
          <a:off x="762000" y="1722989"/>
          <a:ext cx="3240088" cy="3022432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graphicFrame>
        <p:nvGraphicFramePr>
          <p:cNvPr id="22" name="Chart 21">
            <a:extLst>
              <a:ext uri="{FF2B5EF4-FFF2-40B4-BE49-F238E27FC236}">
                <a16:creationId xmlns:a16="http://schemas.microsoft.com/office/drawing/2014/main" id="{2165AFC6-F3FA-E24B-9C26-F3604372804E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123135127"/>
              </p:ext>
            </p:extLst>
          </p:nvPr>
        </p:nvGraphicFramePr>
        <p:xfrm>
          <a:off x="8189913" y="1722989"/>
          <a:ext cx="3240088" cy="3022432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graphicFrame>
        <p:nvGraphicFramePr>
          <p:cNvPr id="23" name="Chart 22">
            <a:extLst>
              <a:ext uri="{FF2B5EF4-FFF2-40B4-BE49-F238E27FC236}">
                <a16:creationId xmlns:a16="http://schemas.microsoft.com/office/drawing/2014/main" id="{B6D1533E-907D-6048-BE43-72CA3E62E786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282430044"/>
              </p:ext>
            </p:extLst>
          </p:nvPr>
        </p:nvGraphicFramePr>
        <p:xfrm>
          <a:off x="4475956" y="1722989"/>
          <a:ext cx="3240088" cy="3022432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sp>
        <p:nvSpPr>
          <p:cNvPr id="24" name="Subtitle 2">
            <a:extLst>
              <a:ext uri="{FF2B5EF4-FFF2-40B4-BE49-F238E27FC236}">
                <a16:creationId xmlns:a16="http://schemas.microsoft.com/office/drawing/2014/main" id="{BE8A714F-5918-AD44-8202-63A32BEF1BE4}"/>
              </a:ext>
            </a:extLst>
          </p:cNvPr>
          <p:cNvSpPr txBox="1">
            <a:spLocks/>
          </p:cNvSpPr>
          <p:nvPr/>
        </p:nvSpPr>
        <p:spPr>
          <a:xfrm>
            <a:off x="854622" y="5428536"/>
            <a:ext cx="3054843" cy="799065"/>
          </a:xfrm>
          <a:prstGeom prst="rect">
            <a:avLst/>
          </a:prstGeom>
        </p:spPr>
        <p:txBody>
          <a:bodyPr vert="horz" wrap="square" lIns="45720" tIns="22860" rIns="45720" bIns="22860" rtlCol="0" anchor="t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ts val="2000"/>
              </a:lnSpc>
              <a:spcBef>
                <a:spcPts val="600"/>
              </a:spcBef>
            </a:pPr>
            <a:r>
              <a:rPr lang="ru-RU" sz="1400" dirty="0">
                <a:solidFill>
                  <a:schemeClr val="tx1"/>
                </a:solidFill>
                <a:latin typeface="Fira Sans Light" panose="020B0403050000020004" pitchFamily="34" charset="0"/>
                <a:ea typeface="Fira Sans Light" panose="020B0403050000020004" pitchFamily="34" charset="0"/>
                <a:cs typeface="Noto Sans Light" panose="020B0402040504020204" pitchFamily="34" charset="0"/>
              </a:rPr>
              <a:t>Крупнейший образовательный, научный, культурный, просветительский</a:t>
            </a:r>
            <a:r>
              <a:rPr lang="en-US" sz="1400" dirty="0">
                <a:solidFill>
                  <a:schemeClr val="tx1"/>
                </a:solidFill>
                <a:latin typeface="Fira Sans Light" panose="020B0403050000020004" pitchFamily="34" charset="0"/>
                <a:ea typeface="Fira Sans Light" panose="020B0403050000020004" pitchFamily="34" charset="0"/>
                <a:cs typeface="Noto Sans Light" panose="020B0402040504020204" pitchFamily="34" charset="0"/>
              </a:rPr>
              <a:t>.</a:t>
            </a: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D51B8E6D-1B5A-C149-8BB9-DE47CB84AF41}"/>
              </a:ext>
            </a:extLst>
          </p:cNvPr>
          <p:cNvSpPr txBox="1"/>
          <p:nvPr/>
        </p:nvSpPr>
        <p:spPr>
          <a:xfrm>
            <a:off x="1579582" y="5040554"/>
            <a:ext cx="1604927" cy="338554"/>
          </a:xfrm>
          <a:prstGeom prst="rect">
            <a:avLst/>
          </a:prstGeom>
          <a:noFill/>
        </p:spPr>
        <p:txBody>
          <a:bodyPr wrap="none" rtlCol="0" anchor="b" anchorCtr="0">
            <a:spAutoFit/>
          </a:bodyPr>
          <a:lstStyle/>
          <a:p>
            <a:pPr algn="ctr"/>
            <a:r>
              <a:rPr lang="ru-RU" sz="1600" spc="75" dirty="0">
                <a:solidFill>
                  <a:schemeClr val="tx2"/>
                </a:solidFill>
                <a:latin typeface="Commissioner ExtraBold" pitchFamily="2" charset="0"/>
                <a:ea typeface="League Spartan" charset="0"/>
                <a:cs typeface="Poppins SemiBold" pitchFamily="2" charset="77"/>
              </a:rPr>
              <a:t>ЗАГОЛОВОК</a:t>
            </a:r>
            <a:endParaRPr lang="en-US" sz="1600" spc="75" dirty="0">
              <a:solidFill>
                <a:schemeClr val="tx2"/>
              </a:solidFill>
              <a:latin typeface="Commissioner ExtraBold" pitchFamily="2" charset="0"/>
              <a:ea typeface="League Spartan" charset="0"/>
              <a:cs typeface="Poppins SemiBold" pitchFamily="2" charset="77"/>
            </a:endParaRPr>
          </a:p>
        </p:txBody>
      </p:sp>
      <p:sp>
        <p:nvSpPr>
          <p:cNvPr id="28" name="Subtitle 2">
            <a:extLst>
              <a:ext uri="{FF2B5EF4-FFF2-40B4-BE49-F238E27FC236}">
                <a16:creationId xmlns:a16="http://schemas.microsoft.com/office/drawing/2014/main" id="{6A0FC487-A1DC-F14D-A953-DBDA6F4F95B2}"/>
              </a:ext>
            </a:extLst>
          </p:cNvPr>
          <p:cNvSpPr txBox="1">
            <a:spLocks/>
          </p:cNvSpPr>
          <p:nvPr/>
        </p:nvSpPr>
        <p:spPr>
          <a:xfrm>
            <a:off x="4568579" y="5428536"/>
            <a:ext cx="3054843" cy="799065"/>
          </a:xfrm>
          <a:prstGeom prst="rect">
            <a:avLst/>
          </a:prstGeom>
        </p:spPr>
        <p:txBody>
          <a:bodyPr vert="horz" wrap="square" lIns="45720" tIns="22860" rIns="45720" bIns="22860" rtlCol="0" anchor="t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ts val="2000"/>
              </a:lnSpc>
              <a:spcBef>
                <a:spcPts val="600"/>
              </a:spcBef>
            </a:pPr>
            <a:r>
              <a:rPr lang="ru-RU" sz="1400" dirty="0">
                <a:solidFill>
                  <a:schemeClr val="tx1"/>
                </a:solidFill>
                <a:latin typeface="Fira Sans Light" panose="020B0403050000020004" pitchFamily="34" charset="0"/>
                <a:ea typeface="Fira Sans Light" panose="020B0403050000020004" pitchFamily="34" charset="0"/>
                <a:cs typeface="Noto Sans Light" panose="020B0402040504020204" pitchFamily="34" charset="0"/>
              </a:rPr>
              <a:t>Крупнейший образовательный, научный, культурный, просветительский</a:t>
            </a:r>
            <a:r>
              <a:rPr lang="en-US" sz="1400" dirty="0">
                <a:solidFill>
                  <a:schemeClr val="tx1"/>
                </a:solidFill>
                <a:latin typeface="Fira Sans Light" panose="020B0403050000020004" pitchFamily="34" charset="0"/>
                <a:ea typeface="Fira Sans Light" panose="020B0403050000020004" pitchFamily="34" charset="0"/>
                <a:cs typeface="Noto Sans Light" panose="020B0402040504020204" pitchFamily="34" charset="0"/>
              </a:rPr>
              <a:t>.</a:t>
            </a:r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973D6BDA-2B38-9C4C-9F9F-5ED96942BBFB}"/>
              </a:ext>
            </a:extLst>
          </p:cNvPr>
          <p:cNvSpPr txBox="1"/>
          <p:nvPr/>
        </p:nvSpPr>
        <p:spPr>
          <a:xfrm>
            <a:off x="5293537" y="5040554"/>
            <a:ext cx="1604927" cy="338554"/>
          </a:xfrm>
          <a:prstGeom prst="rect">
            <a:avLst/>
          </a:prstGeom>
          <a:noFill/>
        </p:spPr>
        <p:txBody>
          <a:bodyPr wrap="none" rtlCol="0" anchor="b" anchorCtr="0">
            <a:spAutoFit/>
          </a:bodyPr>
          <a:lstStyle/>
          <a:p>
            <a:pPr algn="ctr"/>
            <a:r>
              <a:rPr lang="ru-RU" sz="1600" spc="75" dirty="0">
                <a:solidFill>
                  <a:schemeClr val="tx2"/>
                </a:solidFill>
                <a:latin typeface="Commissioner ExtraBold" pitchFamily="2" charset="0"/>
                <a:ea typeface="League Spartan" charset="0"/>
                <a:cs typeface="Poppins SemiBold" pitchFamily="2" charset="77"/>
              </a:rPr>
              <a:t>ЗАГОЛОВОК</a:t>
            </a:r>
            <a:endParaRPr lang="en-US" sz="1600" spc="75" dirty="0">
              <a:solidFill>
                <a:schemeClr val="tx2"/>
              </a:solidFill>
              <a:latin typeface="Commissioner ExtraBold" pitchFamily="2" charset="0"/>
              <a:ea typeface="League Spartan" charset="0"/>
              <a:cs typeface="Poppins SemiBold" pitchFamily="2" charset="77"/>
            </a:endParaRPr>
          </a:p>
        </p:txBody>
      </p:sp>
      <p:sp>
        <p:nvSpPr>
          <p:cNvPr id="31" name="Subtitle 2">
            <a:extLst>
              <a:ext uri="{FF2B5EF4-FFF2-40B4-BE49-F238E27FC236}">
                <a16:creationId xmlns:a16="http://schemas.microsoft.com/office/drawing/2014/main" id="{028CAA8D-C319-A44C-A738-650AB4C42C24}"/>
              </a:ext>
            </a:extLst>
          </p:cNvPr>
          <p:cNvSpPr txBox="1">
            <a:spLocks/>
          </p:cNvSpPr>
          <p:nvPr/>
        </p:nvSpPr>
        <p:spPr>
          <a:xfrm>
            <a:off x="8282537" y="5428536"/>
            <a:ext cx="3054843" cy="799065"/>
          </a:xfrm>
          <a:prstGeom prst="rect">
            <a:avLst/>
          </a:prstGeom>
        </p:spPr>
        <p:txBody>
          <a:bodyPr vert="horz" wrap="square" lIns="45720" tIns="22860" rIns="45720" bIns="22860" rtlCol="0" anchor="t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ts val="2000"/>
              </a:lnSpc>
              <a:spcBef>
                <a:spcPts val="600"/>
              </a:spcBef>
            </a:pPr>
            <a:r>
              <a:rPr lang="ru-RU" sz="1400" dirty="0">
                <a:solidFill>
                  <a:schemeClr val="tx1"/>
                </a:solidFill>
                <a:latin typeface="Fira Sans Light" panose="020B0403050000020004" pitchFamily="34" charset="0"/>
                <a:ea typeface="Fira Sans Light" panose="020B0403050000020004" pitchFamily="34" charset="0"/>
                <a:cs typeface="Noto Sans Light" panose="020B0402040504020204" pitchFamily="34" charset="0"/>
              </a:rPr>
              <a:t>Крупнейший образовательный, научный, культурный, просветительский</a:t>
            </a:r>
            <a:r>
              <a:rPr lang="en-US" sz="1400" dirty="0">
                <a:solidFill>
                  <a:schemeClr val="tx1"/>
                </a:solidFill>
                <a:latin typeface="Fira Sans Light" panose="020B0403050000020004" pitchFamily="34" charset="0"/>
                <a:ea typeface="Fira Sans Light" panose="020B0403050000020004" pitchFamily="34" charset="0"/>
                <a:cs typeface="Noto Sans Light" panose="020B0402040504020204" pitchFamily="34" charset="0"/>
              </a:rPr>
              <a:t>.</a:t>
            </a:r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C5658AC1-2F04-BF42-87EC-1EABBB71BFB4}"/>
              </a:ext>
            </a:extLst>
          </p:cNvPr>
          <p:cNvSpPr txBox="1"/>
          <p:nvPr/>
        </p:nvSpPr>
        <p:spPr>
          <a:xfrm>
            <a:off x="9007497" y="5040554"/>
            <a:ext cx="1604928" cy="338554"/>
          </a:xfrm>
          <a:prstGeom prst="rect">
            <a:avLst/>
          </a:prstGeom>
          <a:noFill/>
        </p:spPr>
        <p:txBody>
          <a:bodyPr wrap="none" rtlCol="0" anchor="b" anchorCtr="0">
            <a:spAutoFit/>
          </a:bodyPr>
          <a:lstStyle/>
          <a:p>
            <a:pPr algn="ctr"/>
            <a:r>
              <a:rPr lang="ru-RU" sz="1600" spc="75" dirty="0">
                <a:solidFill>
                  <a:schemeClr val="tx2"/>
                </a:solidFill>
                <a:latin typeface="Commissioner ExtraBold" pitchFamily="2" charset="0"/>
                <a:ea typeface="League Spartan" charset="0"/>
                <a:cs typeface="Poppins SemiBold" pitchFamily="2" charset="77"/>
              </a:rPr>
              <a:t>ЗАГОЛОВОК</a:t>
            </a:r>
            <a:endParaRPr lang="en-US" sz="1600" spc="75" dirty="0">
              <a:solidFill>
                <a:schemeClr val="tx2"/>
              </a:solidFill>
              <a:latin typeface="Commissioner ExtraBold" pitchFamily="2" charset="0"/>
              <a:ea typeface="League Spartan" charset="0"/>
              <a:cs typeface="Poppins SemiBold" pitchFamily="2" charset="77"/>
            </a:endParaRPr>
          </a:p>
        </p:txBody>
      </p:sp>
      <p:sp>
        <p:nvSpPr>
          <p:cNvPr id="27" name="Freeform 1">
            <a:extLst>
              <a:ext uri="{FF2B5EF4-FFF2-40B4-BE49-F238E27FC236}">
                <a16:creationId xmlns:a16="http://schemas.microsoft.com/office/drawing/2014/main" id="{C8659A71-6F27-ED4A-8567-883DD79D8B19}"/>
              </a:ext>
            </a:extLst>
          </p:cNvPr>
          <p:cNvSpPr>
            <a:spLocks noChangeArrowheads="1"/>
          </p:cNvSpPr>
          <p:nvPr/>
        </p:nvSpPr>
        <p:spPr bwMode="auto">
          <a:xfrm rot="10800000">
            <a:off x="10891528" y="3112499"/>
            <a:ext cx="2209933" cy="5473002"/>
          </a:xfrm>
          <a:custGeom>
            <a:avLst/>
            <a:gdLst>
              <a:gd name="T0" fmla="*/ 0 w 4138"/>
              <a:gd name="T1" fmla="*/ 10223 h 10245"/>
              <a:gd name="T2" fmla="*/ 0 w 4138"/>
              <a:gd name="T3" fmla="*/ 10223 h 10245"/>
              <a:gd name="T4" fmla="*/ 1549 w 4138"/>
              <a:gd name="T5" fmla="*/ 8731 h 10245"/>
              <a:gd name="T6" fmla="*/ 1549 w 4138"/>
              <a:gd name="T7" fmla="*/ 8731 h 10245"/>
              <a:gd name="T8" fmla="*/ 2011 w 4138"/>
              <a:gd name="T9" fmla="*/ 6622 h 10245"/>
              <a:gd name="T10" fmla="*/ 2011 w 4138"/>
              <a:gd name="T11" fmla="*/ 6622 h 10245"/>
              <a:gd name="T12" fmla="*/ 2941 w 4138"/>
              <a:gd name="T13" fmla="*/ 3654 h 10245"/>
              <a:gd name="T14" fmla="*/ 2941 w 4138"/>
              <a:gd name="T15" fmla="*/ 3654 h 10245"/>
              <a:gd name="T16" fmla="*/ 2247 w 4138"/>
              <a:gd name="T17" fmla="*/ 159 h 10245"/>
              <a:gd name="T18" fmla="*/ 2247 w 4138"/>
              <a:gd name="T19" fmla="*/ 159 h 10245"/>
              <a:gd name="T20" fmla="*/ 2107 w 4138"/>
              <a:gd name="T21" fmla="*/ 2 h 10245"/>
              <a:gd name="T22" fmla="*/ 2133 w 4138"/>
              <a:gd name="T23" fmla="*/ 0 h 10245"/>
              <a:gd name="T24" fmla="*/ 2120 w 4138"/>
              <a:gd name="T25" fmla="*/ 0 h 10245"/>
              <a:gd name="T26" fmla="*/ 2133 w 4138"/>
              <a:gd name="T27" fmla="*/ 0 h 10245"/>
              <a:gd name="T28" fmla="*/ 2133 w 4138"/>
              <a:gd name="T29" fmla="*/ 0 h 10245"/>
              <a:gd name="T30" fmla="*/ 2266 w 4138"/>
              <a:gd name="T31" fmla="*/ 140 h 10245"/>
              <a:gd name="T32" fmla="*/ 2266 w 4138"/>
              <a:gd name="T33" fmla="*/ 140 h 10245"/>
              <a:gd name="T34" fmla="*/ 2962 w 4138"/>
              <a:gd name="T35" fmla="*/ 3669 h 10245"/>
              <a:gd name="T36" fmla="*/ 2962 w 4138"/>
              <a:gd name="T37" fmla="*/ 3669 h 10245"/>
              <a:gd name="T38" fmla="*/ 2036 w 4138"/>
              <a:gd name="T39" fmla="*/ 6625 h 10245"/>
              <a:gd name="T40" fmla="*/ 2036 w 4138"/>
              <a:gd name="T41" fmla="*/ 6625 h 10245"/>
              <a:gd name="T42" fmla="*/ 1573 w 4138"/>
              <a:gd name="T43" fmla="*/ 8743 h 10245"/>
              <a:gd name="T44" fmla="*/ 1573 w 4138"/>
              <a:gd name="T45" fmla="*/ 8743 h 10245"/>
              <a:gd name="T46" fmla="*/ 13 w 4138"/>
              <a:gd name="T47" fmla="*/ 10244 h 10245"/>
              <a:gd name="T48" fmla="*/ 0 w 4138"/>
              <a:gd name="T49" fmla="*/ 10223 h 102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4138" h="10245">
                <a:moveTo>
                  <a:pt x="0" y="10223"/>
                </a:moveTo>
                <a:lnTo>
                  <a:pt x="0" y="10223"/>
                </a:lnTo>
                <a:cubicBezTo>
                  <a:pt x="13" y="10217"/>
                  <a:pt x="1109" y="9592"/>
                  <a:pt x="1549" y="8731"/>
                </a:cubicBezTo>
                <a:lnTo>
                  <a:pt x="1549" y="8731"/>
                </a:lnTo>
                <a:cubicBezTo>
                  <a:pt x="1966" y="7914"/>
                  <a:pt x="1988" y="7287"/>
                  <a:pt x="2011" y="6622"/>
                </a:cubicBezTo>
                <a:lnTo>
                  <a:pt x="2011" y="6622"/>
                </a:lnTo>
                <a:cubicBezTo>
                  <a:pt x="2038" y="5791"/>
                  <a:pt x="2067" y="4928"/>
                  <a:pt x="2941" y="3654"/>
                </a:cubicBezTo>
                <a:lnTo>
                  <a:pt x="2941" y="3654"/>
                </a:lnTo>
                <a:cubicBezTo>
                  <a:pt x="4103" y="1962"/>
                  <a:pt x="2706" y="606"/>
                  <a:pt x="2247" y="159"/>
                </a:cubicBezTo>
                <a:lnTo>
                  <a:pt x="2247" y="159"/>
                </a:lnTo>
                <a:cubicBezTo>
                  <a:pt x="2145" y="60"/>
                  <a:pt x="2109" y="24"/>
                  <a:pt x="2107" y="2"/>
                </a:cubicBezTo>
                <a:lnTo>
                  <a:pt x="2133" y="0"/>
                </a:lnTo>
                <a:lnTo>
                  <a:pt x="2120" y="0"/>
                </a:lnTo>
                <a:lnTo>
                  <a:pt x="2133" y="0"/>
                </a:lnTo>
                <a:lnTo>
                  <a:pt x="2133" y="0"/>
                </a:lnTo>
                <a:cubicBezTo>
                  <a:pt x="2135" y="15"/>
                  <a:pt x="2198" y="77"/>
                  <a:pt x="2266" y="140"/>
                </a:cubicBezTo>
                <a:lnTo>
                  <a:pt x="2266" y="140"/>
                </a:lnTo>
                <a:cubicBezTo>
                  <a:pt x="2730" y="591"/>
                  <a:pt x="4137" y="1958"/>
                  <a:pt x="2962" y="3669"/>
                </a:cubicBezTo>
                <a:lnTo>
                  <a:pt x="2962" y="3669"/>
                </a:lnTo>
                <a:cubicBezTo>
                  <a:pt x="2092" y="4936"/>
                  <a:pt x="2063" y="5795"/>
                  <a:pt x="2036" y="6625"/>
                </a:cubicBezTo>
                <a:lnTo>
                  <a:pt x="2036" y="6625"/>
                </a:lnTo>
                <a:cubicBezTo>
                  <a:pt x="2013" y="7291"/>
                  <a:pt x="1992" y="7920"/>
                  <a:pt x="1573" y="8743"/>
                </a:cubicBezTo>
                <a:lnTo>
                  <a:pt x="1573" y="8743"/>
                </a:lnTo>
                <a:cubicBezTo>
                  <a:pt x="1128" y="9611"/>
                  <a:pt x="26" y="10238"/>
                  <a:pt x="13" y="10244"/>
                </a:cubicBezTo>
                <a:lnTo>
                  <a:pt x="0" y="10223"/>
                </a:lnTo>
              </a:path>
            </a:pathLst>
          </a:custGeom>
          <a:gradFill>
            <a:gsLst>
              <a:gs pos="0">
                <a:schemeClr val="accent1"/>
              </a:gs>
              <a:gs pos="50000">
                <a:srgbClr val="294F8F"/>
              </a:gs>
              <a:gs pos="99000">
                <a:srgbClr val="1CA599"/>
              </a:gs>
            </a:gsLst>
            <a:lin ang="2700000" scaled="0"/>
          </a:gradFill>
          <a:ln>
            <a:noFill/>
          </a:ln>
          <a:effectLst/>
        </p:spPr>
        <p:txBody>
          <a:bodyPr wrap="none" anchor="ctr"/>
          <a:lstStyle/>
          <a:p>
            <a:endParaRPr lang="en-US" sz="3266" dirty="0">
              <a:latin typeface="Nunito Sans ExtraLight" pitchFamily="2" charset="77"/>
            </a:endParaRPr>
          </a:p>
        </p:txBody>
      </p:sp>
      <p:sp>
        <p:nvSpPr>
          <p:cNvPr id="2" name="Rectangle 1">
            <a:extLst>
              <a:ext uri="{FF2B5EF4-FFF2-40B4-BE49-F238E27FC236}">
                <a16:creationId xmlns:a16="http://schemas.microsoft.com/office/drawing/2014/main" id="{6242445A-FD89-3020-77C7-8BF299BAE74B}"/>
              </a:ext>
            </a:extLst>
          </p:cNvPr>
          <p:cNvSpPr/>
          <p:nvPr/>
        </p:nvSpPr>
        <p:spPr>
          <a:xfrm rot="5400000">
            <a:off x="5568963" y="-5762171"/>
            <a:ext cx="1087564" cy="12293188"/>
          </a:xfrm>
          <a:prstGeom prst="rect">
            <a:avLst/>
          </a:prstGeom>
          <a:gradFill>
            <a:gsLst>
              <a:gs pos="0">
                <a:schemeClr val="accent1"/>
              </a:gs>
              <a:gs pos="50000">
                <a:srgbClr val="294F8F"/>
              </a:gs>
              <a:gs pos="99000">
                <a:srgbClr val="1CA599"/>
              </a:gs>
            </a:gsLst>
            <a:lin ang="27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 dirty="0">
              <a:latin typeface="Nunito Sans ExtraLight" pitchFamily="2" charset="77"/>
            </a:endParaRPr>
          </a:p>
        </p:txBody>
      </p:sp>
      <p:grpSp>
        <p:nvGrpSpPr>
          <p:cNvPr id="3" name="Группа 2">
            <a:extLst>
              <a:ext uri="{FF2B5EF4-FFF2-40B4-BE49-F238E27FC236}">
                <a16:creationId xmlns:a16="http://schemas.microsoft.com/office/drawing/2014/main" id="{7598EDE8-6D17-5F16-1EF3-78A263CD488C}"/>
              </a:ext>
            </a:extLst>
          </p:cNvPr>
          <p:cNvGrpSpPr/>
          <p:nvPr/>
        </p:nvGrpSpPr>
        <p:grpSpPr>
          <a:xfrm>
            <a:off x="521908" y="-510096"/>
            <a:ext cx="11737431" cy="2044088"/>
            <a:chOff x="521908" y="-510096"/>
            <a:chExt cx="11737431" cy="2044088"/>
          </a:xfrm>
        </p:grpSpPr>
        <p:pic>
          <p:nvPicPr>
            <p:cNvPr id="4" name="Рисунок 3">
              <a:extLst>
                <a:ext uri="{FF2B5EF4-FFF2-40B4-BE49-F238E27FC236}">
                  <a16:creationId xmlns:a16="http://schemas.microsoft.com/office/drawing/2014/main" id="{F262B3F8-E289-35D6-D604-0B069D7B4832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6">
              <a:extLs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rcRect l="26678"/>
            <a:stretch/>
          </p:blipFill>
          <p:spPr>
            <a:xfrm>
              <a:off x="9692640" y="-510096"/>
              <a:ext cx="2566699" cy="1969066"/>
            </a:xfrm>
            <a:prstGeom prst="rect">
              <a:avLst/>
            </a:prstGeom>
          </p:spPr>
        </p:pic>
        <p:grpSp>
          <p:nvGrpSpPr>
            <p:cNvPr id="5" name="Группа 4">
              <a:extLst>
                <a:ext uri="{FF2B5EF4-FFF2-40B4-BE49-F238E27FC236}">
                  <a16:creationId xmlns:a16="http://schemas.microsoft.com/office/drawing/2014/main" id="{EACFEB0C-734F-D150-4D6C-0D794F51D84A}"/>
                </a:ext>
              </a:extLst>
            </p:cNvPr>
            <p:cNvGrpSpPr/>
            <p:nvPr/>
          </p:nvGrpSpPr>
          <p:grpSpPr>
            <a:xfrm>
              <a:off x="521908" y="-19037"/>
              <a:ext cx="9658873" cy="1553029"/>
              <a:chOff x="521908" y="-19037"/>
              <a:chExt cx="9658873" cy="1553029"/>
            </a:xfrm>
          </p:grpSpPr>
          <p:sp>
            <p:nvSpPr>
              <p:cNvPr id="6" name="Номер слайда 2">
                <a:extLst>
                  <a:ext uri="{FF2B5EF4-FFF2-40B4-BE49-F238E27FC236}">
                    <a16:creationId xmlns:a16="http://schemas.microsoft.com/office/drawing/2014/main" id="{1ADD1FF0-5AFD-FF52-D49F-5AF0AFB5C149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521908" y="-19037"/>
                <a:ext cx="3478911" cy="276999"/>
              </a:xfrm>
              <a:prstGeom prst="rect">
                <a:avLst/>
              </a:prstGeom>
            </p:spPr>
            <p:txBody>
              <a:bodyPr/>
              <a:lstStyle>
                <a:defPPr>
                  <a:defRPr lang="ru-RU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fld id="{B6F15528-21DE-4FAA-801E-634DDDAF4B2B}" type="slidenum">
                  <a:rPr lang="ru-RU" sz="5400" b="1" smtClean="0">
                    <a:solidFill>
                      <a:schemeClr val="bg1">
                        <a:lumMod val="65000"/>
                      </a:schemeClr>
                    </a:solidFill>
                    <a:latin typeface="Commissioner ExtraBold" pitchFamily="2" charset="0"/>
                    <a:cs typeface="Arial" panose="020B0604020202020204" pitchFamily="34" charset="0"/>
                  </a:rPr>
                  <a:pPr/>
                  <a:t>26</a:t>
                </a:fld>
                <a:endParaRPr lang="ru-RU" sz="5400" b="1" dirty="0">
                  <a:solidFill>
                    <a:schemeClr val="bg1">
                      <a:lumMod val="65000"/>
                    </a:schemeClr>
                  </a:solidFill>
                  <a:latin typeface="Commissioner ExtraBold" pitchFamily="2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" name="Заголовок 1">
                <a:extLst>
                  <a:ext uri="{FF2B5EF4-FFF2-40B4-BE49-F238E27FC236}">
                    <a16:creationId xmlns:a16="http://schemas.microsoft.com/office/drawing/2014/main" id="{E10FD231-8EBE-6FC4-5138-2BBB5C7F3DE8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521908" y="446428"/>
                <a:ext cx="9658873" cy="1087564"/>
              </a:xfrm>
              <a:prstGeom prst="rect">
                <a:avLst/>
              </a:prstGeom>
              <a:effectLst>
                <a:outerShdw sx="1000" sy="1000" algn="ctr" rotWithShape="0">
                  <a:schemeClr val="bg1"/>
                </a:outerShdw>
              </a:effectLst>
            </p:spPr>
            <p:txBody>
              <a:bodyPr vert="horz" lIns="91440" tIns="45720" rIns="91440" bIns="45720" rtlCol="0" anchor="t">
                <a:noAutofit/>
              </a:bodyPr>
              <a:lstStyle>
                <a:lvl1pPr algn="l" defTabSz="914400" rtl="0" eaLnBrk="1" latinLnBrk="0" hangingPunct="1">
                  <a:lnSpc>
                    <a:spcPct val="90000"/>
                  </a:lnSpc>
                  <a:spcBef>
                    <a:spcPct val="0"/>
                  </a:spcBef>
                  <a:buNone/>
                  <a:defRPr sz="4400" kern="1200">
                    <a:solidFill>
                      <a:schemeClr val="tx1"/>
                    </a:solidFill>
                    <a:latin typeface="+mj-lt"/>
                    <a:ea typeface="+mj-ea"/>
                    <a:cs typeface="+mj-cs"/>
                  </a:defRPr>
                </a:lvl1pPr>
              </a:lstStyle>
              <a:p>
                <a:r>
                  <a:rPr lang="ru-RU" sz="2000" dirty="0">
                    <a:solidFill>
                      <a:schemeClr val="bg1"/>
                    </a:solidFill>
                    <a:latin typeface="Commissioner ExtraBold" pitchFamily="2" charset="0"/>
                  </a:rPr>
                  <a:t>ЗАГОЛОВОК ВЕКА</a:t>
                </a: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721540229"/>
      </p:ext>
    </p:extLst>
  </p:cSld>
  <p:clrMapOvr>
    <a:masterClrMapping/>
  </p:clrMapOvr>
  <p:transition spd="med"/>
  <p:timing>
    <p:tnLst>
      <p:par>
        <p:cTn id="1" dur="indefinite" restart="never" nodeType="tmRoot">
          <p:childTnLst>
            <p:seq concurrent="1" nextAc="seek">
              <p:cTn id="2" dur="0" nodeType="mainSeq"/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Freeform 216">
            <a:extLst>
              <a:ext uri="{FF2B5EF4-FFF2-40B4-BE49-F238E27FC236}">
                <a16:creationId xmlns:a16="http://schemas.microsoft.com/office/drawing/2014/main" id="{808D5ED3-CB60-5D40-B30B-46B4B000753A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-3004196" y="944840"/>
            <a:ext cx="6175803" cy="1832361"/>
          </a:xfrm>
          <a:custGeom>
            <a:avLst/>
            <a:gdLst>
              <a:gd name="connsiteX0" fmla="*/ 8010930 w 8023328"/>
              <a:gd name="connsiteY0" fmla="*/ 2354267 h 2380521"/>
              <a:gd name="connsiteX1" fmla="*/ 8023328 w 8023328"/>
              <a:gd name="connsiteY1" fmla="*/ 2366665 h 2380521"/>
              <a:gd name="connsiteX2" fmla="*/ 8010930 w 8023328"/>
              <a:gd name="connsiteY2" fmla="*/ 2380521 h 2380521"/>
              <a:gd name="connsiteX3" fmla="*/ 7997074 w 8023328"/>
              <a:gd name="connsiteY3" fmla="*/ 2366665 h 2380521"/>
              <a:gd name="connsiteX4" fmla="*/ 8010930 w 8023328"/>
              <a:gd name="connsiteY4" fmla="*/ 2354267 h 2380521"/>
              <a:gd name="connsiteX5" fmla="*/ 7940099 w 8023328"/>
              <a:gd name="connsiteY5" fmla="*/ 2354267 h 2380521"/>
              <a:gd name="connsiteX6" fmla="*/ 7952497 w 8023328"/>
              <a:gd name="connsiteY6" fmla="*/ 2366665 h 2380521"/>
              <a:gd name="connsiteX7" fmla="*/ 7940099 w 8023328"/>
              <a:gd name="connsiteY7" fmla="*/ 2380521 h 2380521"/>
              <a:gd name="connsiteX8" fmla="*/ 7926243 w 8023328"/>
              <a:gd name="connsiteY8" fmla="*/ 2366665 h 2380521"/>
              <a:gd name="connsiteX9" fmla="*/ 7940099 w 8023328"/>
              <a:gd name="connsiteY9" fmla="*/ 2354267 h 2380521"/>
              <a:gd name="connsiteX10" fmla="*/ 7869269 w 8023328"/>
              <a:gd name="connsiteY10" fmla="*/ 2354267 h 2380521"/>
              <a:gd name="connsiteX11" fmla="*/ 7881667 w 8023328"/>
              <a:gd name="connsiteY11" fmla="*/ 2366665 h 2380521"/>
              <a:gd name="connsiteX12" fmla="*/ 7869269 w 8023328"/>
              <a:gd name="connsiteY12" fmla="*/ 2380521 h 2380521"/>
              <a:gd name="connsiteX13" fmla="*/ 7855413 w 8023328"/>
              <a:gd name="connsiteY13" fmla="*/ 2366665 h 2380521"/>
              <a:gd name="connsiteX14" fmla="*/ 7869269 w 8023328"/>
              <a:gd name="connsiteY14" fmla="*/ 2354267 h 2380521"/>
              <a:gd name="connsiteX15" fmla="*/ 7796980 w 8023328"/>
              <a:gd name="connsiteY15" fmla="*/ 2354267 h 2380521"/>
              <a:gd name="connsiteX16" fmla="*/ 7810836 w 8023328"/>
              <a:gd name="connsiteY16" fmla="*/ 2366665 h 2380521"/>
              <a:gd name="connsiteX17" fmla="*/ 7796980 w 8023328"/>
              <a:gd name="connsiteY17" fmla="*/ 2380521 h 2380521"/>
              <a:gd name="connsiteX18" fmla="*/ 7784582 w 8023328"/>
              <a:gd name="connsiteY18" fmla="*/ 2366665 h 2380521"/>
              <a:gd name="connsiteX19" fmla="*/ 7796980 w 8023328"/>
              <a:gd name="connsiteY19" fmla="*/ 2354267 h 2380521"/>
              <a:gd name="connsiteX20" fmla="*/ 8010930 w 8023328"/>
              <a:gd name="connsiteY20" fmla="*/ 2283438 h 2380521"/>
              <a:gd name="connsiteX21" fmla="*/ 8023328 w 8023328"/>
              <a:gd name="connsiteY21" fmla="*/ 2295835 h 2380521"/>
              <a:gd name="connsiteX22" fmla="*/ 8010930 w 8023328"/>
              <a:gd name="connsiteY22" fmla="*/ 2309691 h 2380521"/>
              <a:gd name="connsiteX23" fmla="*/ 7997074 w 8023328"/>
              <a:gd name="connsiteY23" fmla="*/ 2295835 h 2380521"/>
              <a:gd name="connsiteX24" fmla="*/ 8010930 w 8023328"/>
              <a:gd name="connsiteY24" fmla="*/ 2283438 h 2380521"/>
              <a:gd name="connsiteX25" fmla="*/ 7940099 w 8023328"/>
              <a:gd name="connsiteY25" fmla="*/ 2283438 h 2380521"/>
              <a:gd name="connsiteX26" fmla="*/ 7952497 w 8023328"/>
              <a:gd name="connsiteY26" fmla="*/ 2295835 h 2380521"/>
              <a:gd name="connsiteX27" fmla="*/ 7940099 w 8023328"/>
              <a:gd name="connsiteY27" fmla="*/ 2309691 h 2380521"/>
              <a:gd name="connsiteX28" fmla="*/ 7926243 w 8023328"/>
              <a:gd name="connsiteY28" fmla="*/ 2295835 h 2380521"/>
              <a:gd name="connsiteX29" fmla="*/ 7940099 w 8023328"/>
              <a:gd name="connsiteY29" fmla="*/ 2283438 h 2380521"/>
              <a:gd name="connsiteX30" fmla="*/ 7869269 w 8023328"/>
              <a:gd name="connsiteY30" fmla="*/ 2283438 h 2380521"/>
              <a:gd name="connsiteX31" fmla="*/ 7881667 w 8023328"/>
              <a:gd name="connsiteY31" fmla="*/ 2295835 h 2380521"/>
              <a:gd name="connsiteX32" fmla="*/ 7869269 w 8023328"/>
              <a:gd name="connsiteY32" fmla="*/ 2309691 h 2380521"/>
              <a:gd name="connsiteX33" fmla="*/ 7855413 w 8023328"/>
              <a:gd name="connsiteY33" fmla="*/ 2295835 h 2380521"/>
              <a:gd name="connsiteX34" fmla="*/ 7869269 w 8023328"/>
              <a:gd name="connsiteY34" fmla="*/ 2283438 h 2380521"/>
              <a:gd name="connsiteX35" fmla="*/ 7796980 w 8023328"/>
              <a:gd name="connsiteY35" fmla="*/ 2283438 h 2380521"/>
              <a:gd name="connsiteX36" fmla="*/ 7810836 w 8023328"/>
              <a:gd name="connsiteY36" fmla="*/ 2295835 h 2380521"/>
              <a:gd name="connsiteX37" fmla="*/ 7796980 w 8023328"/>
              <a:gd name="connsiteY37" fmla="*/ 2309691 h 2380521"/>
              <a:gd name="connsiteX38" fmla="*/ 7784582 w 8023328"/>
              <a:gd name="connsiteY38" fmla="*/ 2295835 h 2380521"/>
              <a:gd name="connsiteX39" fmla="*/ 7796980 w 8023328"/>
              <a:gd name="connsiteY39" fmla="*/ 2283438 h 2380521"/>
              <a:gd name="connsiteX40" fmla="*/ 7726151 w 8023328"/>
              <a:gd name="connsiteY40" fmla="*/ 2283438 h 2380521"/>
              <a:gd name="connsiteX41" fmla="*/ 7740007 w 8023328"/>
              <a:gd name="connsiteY41" fmla="*/ 2295835 h 2380521"/>
              <a:gd name="connsiteX42" fmla="*/ 7726151 w 8023328"/>
              <a:gd name="connsiteY42" fmla="*/ 2309691 h 2380521"/>
              <a:gd name="connsiteX43" fmla="*/ 7713753 w 8023328"/>
              <a:gd name="connsiteY43" fmla="*/ 2295835 h 2380521"/>
              <a:gd name="connsiteX44" fmla="*/ 7726151 w 8023328"/>
              <a:gd name="connsiteY44" fmla="*/ 2283438 h 2380521"/>
              <a:gd name="connsiteX45" fmla="*/ 7940099 w 8023328"/>
              <a:gd name="connsiteY45" fmla="*/ 2209234 h 2380521"/>
              <a:gd name="connsiteX46" fmla="*/ 7952497 w 8023328"/>
              <a:gd name="connsiteY46" fmla="*/ 2224022 h 2380521"/>
              <a:gd name="connsiteX47" fmla="*/ 7940099 w 8023328"/>
              <a:gd name="connsiteY47" fmla="*/ 2238810 h 2380521"/>
              <a:gd name="connsiteX48" fmla="*/ 7926243 w 8023328"/>
              <a:gd name="connsiteY48" fmla="*/ 2224022 h 2380521"/>
              <a:gd name="connsiteX49" fmla="*/ 7940099 w 8023328"/>
              <a:gd name="connsiteY49" fmla="*/ 2209234 h 2380521"/>
              <a:gd name="connsiteX50" fmla="*/ 7867811 w 8023328"/>
              <a:gd name="connsiteY50" fmla="*/ 2209234 h 2380521"/>
              <a:gd name="connsiteX51" fmla="*/ 7881667 w 8023328"/>
              <a:gd name="connsiteY51" fmla="*/ 2224022 h 2380521"/>
              <a:gd name="connsiteX52" fmla="*/ 7867811 w 8023328"/>
              <a:gd name="connsiteY52" fmla="*/ 2238810 h 2380521"/>
              <a:gd name="connsiteX53" fmla="*/ 7855413 w 8023328"/>
              <a:gd name="connsiteY53" fmla="*/ 2224022 h 2380521"/>
              <a:gd name="connsiteX54" fmla="*/ 7867811 w 8023328"/>
              <a:gd name="connsiteY54" fmla="*/ 2209234 h 2380521"/>
              <a:gd name="connsiteX55" fmla="*/ 7796980 w 8023328"/>
              <a:gd name="connsiteY55" fmla="*/ 2209234 h 2380521"/>
              <a:gd name="connsiteX56" fmla="*/ 7810836 w 8023328"/>
              <a:gd name="connsiteY56" fmla="*/ 2224022 h 2380521"/>
              <a:gd name="connsiteX57" fmla="*/ 7796980 w 8023328"/>
              <a:gd name="connsiteY57" fmla="*/ 2238810 h 2380521"/>
              <a:gd name="connsiteX58" fmla="*/ 7784582 w 8023328"/>
              <a:gd name="connsiteY58" fmla="*/ 2224022 h 2380521"/>
              <a:gd name="connsiteX59" fmla="*/ 7796980 w 8023328"/>
              <a:gd name="connsiteY59" fmla="*/ 2209234 h 2380521"/>
              <a:gd name="connsiteX60" fmla="*/ 7726151 w 8023328"/>
              <a:gd name="connsiteY60" fmla="*/ 2209234 h 2380521"/>
              <a:gd name="connsiteX61" fmla="*/ 7740007 w 8023328"/>
              <a:gd name="connsiteY61" fmla="*/ 2224022 h 2380521"/>
              <a:gd name="connsiteX62" fmla="*/ 7726151 w 8023328"/>
              <a:gd name="connsiteY62" fmla="*/ 2238810 h 2380521"/>
              <a:gd name="connsiteX63" fmla="*/ 7713753 w 8023328"/>
              <a:gd name="connsiteY63" fmla="*/ 2224022 h 2380521"/>
              <a:gd name="connsiteX64" fmla="*/ 7726151 w 8023328"/>
              <a:gd name="connsiteY64" fmla="*/ 2209234 h 2380521"/>
              <a:gd name="connsiteX65" fmla="*/ 7940099 w 8023328"/>
              <a:gd name="connsiteY65" fmla="*/ 2138403 h 2380521"/>
              <a:gd name="connsiteX66" fmla="*/ 7952497 w 8023328"/>
              <a:gd name="connsiteY66" fmla="*/ 2153192 h 2380521"/>
              <a:gd name="connsiteX67" fmla="*/ 7940099 w 8023328"/>
              <a:gd name="connsiteY67" fmla="*/ 2167981 h 2380521"/>
              <a:gd name="connsiteX68" fmla="*/ 7926243 w 8023328"/>
              <a:gd name="connsiteY68" fmla="*/ 2153192 h 2380521"/>
              <a:gd name="connsiteX69" fmla="*/ 7940099 w 8023328"/>
              <a:gd name="connsiteY69" fmla="*/ 2138403 h 2380521"/>
              <a:gd name="connsiteX70" fmla="*/ 7867811 w 8023328"/>
              <a:gd name="connsiteY70" fmla="*/ 2138403 h 2380521"/>
              <a:gd name="connsiteX71" fmla="*/ 7881667 w 8023328"/>
              <a:gd name="connsiteY71" fmla="*/ 2153192 h 2380521"/>
              <a:gd name="connsiteX72" fmla="*/ 7867811 w 8023328"/>
              <a:gd name="connsiteY72" fmla="*/ 2167981 h 2380521"/>
              <a:gd name="connsiteX73" fmla="*/ 7855413 w 8023328"/>
              <a:gd name="connsiteY73" fmla="*/ 2153192 h 2380521"/>
              <a:gd name="connsiteX74" fmla="*/ 7867811 w 8023328"/>
              <a:gd name="connsiteY74" fmla="*/ 2138403 h 2380521"/>
              <a:gd name="connsiteX75" fmla="*/ 7796980 w 8023328"/>
              <a:gd name="connsiteY75" fmla="*/ 2138403 h 2380521"/>
              <a:gd name="connsiteX76" fmla="*/ 7810836 w 8023328"/>
              <a:gd name="connsiteY76" fmla="*/ 2153192 h 2380521"/>
              <a:gd name="connsiteX77" fmla="*/ 7796980 w 8023328"/>
              <a:gd name="connsiteY77" fmla="*/ 2167981 h 2380521"/>
              <a:gd name="connsiteX78" fmla="*/ 7784582 w 8023328"/>
              <a:gd name="connsiteY78" fmla="*/ 2153192 h 2380521"/>
              <a:gd name="connsiteX79" fmla="*/ 7796980 w 8023328"/>
              <a:gd name="connsiteY79" fmla="*/ 2138403 h 2380521"/>
              <a:gd name="connsiteX80" fmla="*/ 7726151 w 8023328"/>
              <a:gd name="connsiteY80" fmla="*/ 2138403 h 2380521"/>
              <a:gd name="connsiteX81" fmla="*/ 7740007 w 8023328"/>
              <a:gd name="connsiteY81" fmla="*/ 2153192 h 2380521"/>
              <a:gd name="connsiteX82" fmla="*/ 7726151 w 8023328"/>
              <a:gd name="connsiteY82" fmla="*/ 2167981 h 2380521"/>
              <a:gd name="connsiteX83" fmla="*/ 7713753 w 8023328"/>
              <a:gd name="connsiteY83" fmla="*/ 2153192 h 2380521"/>
              <a:gd name="connsiteX84" fmla="*/ 7726151 w 8023328"/>
              <a:gd name="connsiteY84" fmla="*/ 2138403 h 2380521"/>
              <a:gd name="connsiteX85" fmla="*/ 7654337 w 8023328"/>
              <a:gd name="connsiteY85" fmla="*/ 2138403 h 2380521"/>
              <a:gd name="connsiteX86" fmla="*/ 7669126 w 8023328"/>
              <a:gd name="connsiteY86" fmla="*/ 2153192 h 2380521"/>
              <a:gd name="connsiteX87" fmla="*/ 7654337 w 8023328"/>
              <a:gd name="connsiteY87" fmla="*/ 2167981 h 2380521"/>
              <a:gd name="connsiteX88" fmla="*/ 7639549 w 8023328"/>
              <a:gd name="connsiteY88" fmla="*/ 2153192 h 2380521"/>
              <a:gd name="connsiteX89" fmla="*/ 7654337 w 8023328"/>
              <a:gd name="connsiteY89" fmla="*/ 2138403 h 2380521"/>
              <a:gd name="connsiteX90" fmla="*/ 7867811 w 8023328"/>
              <a:gd name="connsiteY90" fmla="*/ 2067574 h 2380521"/>
              <a:gd name="connsiteX91" fmla="*/ 7881667 w 8023328"/>
              <a:gd name="connsiteY91" fmla="*/ 2082362 h 2380521"/>
              <a:gd name="connsiteX92" fmla="*/ 7867811 w 8023328"/>
              <a:gd name="connsiteY92" fmla="*/ 2097150 h 2380521"/>
              <a:gd name="connsiteX93" fmla="*/ 7855413 w 8023328"/>
              <a:gd name="connsiteY93" fmla="*/ 2082362 h 2380521"/>
              <a:gd name="connsiteX94" fmla="*/ 7867811 w 8023328"/>
              <a:gd name="connsiteY94" fmla="*/ 2067574 h 2380521"/>
              <a:gd name="connsiteX95" fmla="*/ 7796980 w 8023328"/>
              <a:gd name="connsiteY95" fmla="*/ 2067574 h 2380521"/>
              <a:gd name="connsiteX96" fmla="*/ 7810836 w 8023328"/>
              <a:gd name="connsiteY96" fmla="*/ 2082362 h 2380521"/>
              <a:gd name="connsiteX97" fmla="*/ 7796980 w 8023328"/>
              <a:gd name="connsiteY97" fmla="*/ 2097150 h 2380521"/>
              <a:gd name="connsiteX98" fmla="*/ 7784582 w 8023328"/>
              <a:gd name="connsiteY98" fmla="*/ 2082362 h 2380521"/>
              <a:gd name="connsiteX99" fmla="*/ 7796980 w 8023328"/>
              <a:gd name="connsiteY99" fmla="*/ 2067574 h 2380521"/>
              <a:gd name="connsiteX100" fmla="*/ 7726151 w 8023328"/>
              <a:gd name="connsiteY100" fmla="*/ 2067574 h 2380521"/>
              <a:gd name="connsiteX101" fmla="*/ 7740007 w 8023328"/>
              <a:gd name="connsiteY101" fmla="*/ 2082362 h 2380521"/>
              <a:gd name="connsiteX102" fmla="*/ 7726151 w 8023328"/>
              <a:gd name="connsiteY102" fmla="*/ 2097150 h 2380521"/>
              <a:gd name="connsiteX103" fmla="*/ 7713753 w 8023328"/>
              <a:gd name="connsiteY103" fmla="*/ 2082362 h 2380521"/>
              <a:gd name="connsiteX104" fmla="*/ 7726151 w 8023328"/>
              <a:gd name="connsiteY104" fmla="*/ 2067574 h 2380521"/>
              <a:gd name="connsiteX105" fmla="*/ 7654337 w 8023328"/>
              <a:gd name="connsiteY105" fmla="*/ 2067574 h 2380521"/>
              <a:gd name="connsiteX106" fmla="*/ 7669126 w 8023328"/>
              <a:gd name="connsiteY106" fmla="*/ 2082362 h 2380521"/>
              <a:gd name="connsiteX107" fmla="*/ 7654337 w 8023328"/>
              <a:gd name="connsiteY107" fmla="*/ 2097150 h 2380521"/>
              <a:gd name="connsiteX108" fmla="*/ 7639549 w 8023328"/>
              <a:gd name="connsiteY108" fmla="*/ 2082362 h 2380521"/>
              <a:gd name="connsiteX109" fmla="*/ 7654337 w 8023328"/>
              <a:gd name="connsiteY109" fmla="*/ 2067574 h 2380521"/>
              <a:gd name="connsiteX110" fmla="*/ 7583507 w 8023328"/>
              <a:gd name="connsiteY110" fmla="*/ 2067574 h 2380521"/>
              <a:gd name="connsiteX111" fmla="*/ 7598297 w 8023328"/>
              <a:gd name="connsiteY111" fmla="*/ 2082362 h 2380521"/>
              <a:gd name="connsiteX112" fmla="*/ 7583507 w 8023328"/>
              <a:gd name="connsiteY112" fmla="*/ 2097150 h 2380521"/>
              <a:gd name="connsiteX113" fmla="*/ 7568718 w 8023328"/>
              <a:gd name="connsiteY113" fmla="*/ 2082362 h 2380521"/>
              <a:gd name="connsiteX114" fmla="*/ 7583507 w 8023328"/>
              <a:gd name="connsiteY114" fmla="*/ 2067574 h 2380521"/>
              <a:gd name="connsiteX115" fmla="*/ 7867811 w 8023328"/>
              <a:gd name="connsiteY115" fmla="*/ 1996742 h 2380521"/>
              <a:gd name="connsiteX116" fmla="*/ 7881667 w 8023328"/>
              <a:gd name="connsiteY116" fmla="*/ 2010598 h 2380521"/>
              <a:gd name="connsiteX117" fmla="*/ 7867811 w 8023328"/>
              <a:gd name="connsiteY117" fmla="*/ 2022995 h 2380521"/>
              <a:gd name="connsiteX118" fmla="*/ 7855413 w 8023328"/>
              <a:gd name="connsiteY118" fmla="*/ 2010598 h 2380521"/>
              <a:gd name="connsiteX119" fmla="*/ 7867811 w 8023328"/>
              <a:gd name="connsiteY119" fmla="*/ 1996742 h 2380521"/>
              <a:gd name="connsiteX120" fmla="*/ 7796980 w 8023328"/>
              <a:gd name="connsiteY120" fmla="*/ 1996742 h 2380521"/>
              <a:gd name="connsiteX121" fmla="*/ 7810836 w 8023328"/>
              <a:gd name="connsiteY121" fmla="*/ 2010598 h 2380521"/>
              <a:gd name="connsiteX122" fmla="*/ 7796980 w 8023328"/>
              <a:gd name="connsiteY122" fmla="*/ 2022995 h 2380521"/>
              <a:gd name="connsiteX123" fmla="*/ 7784582 w 8023328"/>
              <a:gd name="connsiteY123" fmla="*/ 2010598 h 2380521"/>
              <a:gd name="connsiteX124" fmla="*/ 7796980 w 8023328"/>
              <a:gd name="connsiteY124" fmla="*/ 1996742 h 2380521"/>
              <a:gd name="connsiteX125" fmla="*/ 7726151 w 8023328"/>
              <a:gd name="connsiteY125" fmla="*/ 1996742 h 2380521"/>
              <a:gd name="connsiteX126" fmla="*/ 7740007 w 8023328"/>
              <a:gd name="connsiteY126" fmla="*/ 2010598 h 2380521"/>
              <a:gd name="connsiteX127" fmla="*/ 7726151 w 8023328"/>
              <a:gd name="connsiteY127" fmla="*/ 2022995 h 2380521"/>
              <a:gd name="connsiteX128" fmla="*/ 7713753 w 8023328"/>
              <a:gd name="connsiteY128" fmla="*/ 2010598 h 2380521"/>
              <a:gd name="connsiteX129" fmla="*/ 7726151 w 8023328"/>
              <a:gd name="connsiteY129" fmla="*/ 1996742 h 2380521"/>
              <a:gd name="connsiteX130" fmla="*/ 7654337 w 8023328"/>
              <a:gd name="connsiteY130" fmla="*/ 1996742 h 2380521"/>
              <a:gd name="connsiteX131" fmla="*/ 7669126 w 8023328"/>
              <a:gd name="connsiteY131" fmla="*/ 2010598 h 2380521"/>
              <a:gd name="connsiteX132" fmla="*/ 7654337 w 8023328"/>
              <a:gd name="connsiteY132" fmla="*/ 2022995 h 2380521"/>
              <a:gd name="connsiteX133" fmla="*/ 7639549 w 8023328"/>
              <a:gd name="connsiteY133" fmla="*/ 2010598 h 2380521"/>
              <a:gd name="connsiteX134" fmla="*/ 7654337 w 8023328"/>
              <a:gd name="connsiteY134" fmla="*/ 1996742 h 2380521"/>
              <a:gd name="connsiteX135" fmla="*/ 7583507 w 8023328"/>
              <a:gd name="connsiteY135" fmla="*/ 1996742 h 2380521"/>
              <a:gd name="connsiteX136" fmla="*/ 7598297 w 8023328"/>
              <a:gd name="connsiteY136" fmla="*/ 2010598 h 2380521"/>
              <a:gd name="connsiteX137" fmla="*/ 7583507 w 8023328"/>
              <a:gd name="connsiteY137" fmla="*/ 2022995 h 2380521"/>
              <a:gd name="connsiteX138" fmla="*/ 7568718 w 8023328"/>
              <a:gd name="connsiteY138" fmla="*/ 2010598 h 2380521"/>
              <a:gd name="connsiteX139" fmla="*/ 7583507 w 8023328"/>
              <a:gd name="connsiteY139" fmla="*/ 1996742 h 2380521"/>
              <a:gd name="connsiteX140" fmla="*/ 7512677 w 8023328"/>
              <a:gd name="connsiteY140" fmla="*/ 1996742 h 2380521"/>
              <a:gd name="connsiteX141" fmla="*/ 7527466 w 8023328"/>
              <a:gd name="connsiteY141" fmla="*/ 2010598 h 2380521"/>
              <a:gd name="connsiteX142" fmla="*/ 7512677 w 8023328"/>
              <a:gd name="connsiteY142" fmla="*/ 2022995 h 2380521"/>
              <a:gd name="connsiteX143" fmla="*/ 7497889 w 8023328"/>
              <a:gd name="connsiteY143" fmla="*/ 2010598 h 2380521"/>
              <a:gd name="connsiteX144" fmla="*/ 7512677 w 8023328"/>
              <a:gd name="connsiteY144" fmla="*/ 1996742 h 2380521"/>
              <a:gd name="connsiteX145" fmla="*/ 7796980 w 8023328"/>
              <a:gd name="connsiteY145" fmla="*/ 1925913 h 2380521"/>
              <a:gd name="connsiteX146" fmla="*/ 7810836 w 8023328"/>
              <a:gd name="connsiteY146" fmla="*/ 1939769 h 2380521"/>
              <a:gd name="connsiteX147" fmla="*/ 7796980 w 8023328"/>
              <a:gd name="connsiteY147" fmla="*/ 1952166 h 2380521"/>
              <a:gd name="connsiteX148" fmla="*/ 7784582 w 8023328"/>
              <a:gd name="connsiteY148" fmla="*/ 1939769 h 2380521"/>
              <a:gd name="connsiteX149" fmla="*/ 7796980 w 8023328"/>
              <a:gd name="connsiteY149" fmla="*/ 1925913 h 2380521"/>
              <a:gd name="connsiteX150" fmla="*/ 7726151 w 8023328"/>
              <a:gd name="connsiteY150" fmla="*/ 1925913 h 2380521"/>
              <a:gd name="connsiteX151" fmla="*/ 7740007 w 8023328"/>
              <a:gd name="connsiteY151" fmla="*/ 1939769 h 2380521"/>
              <a:gd name="connsiteX152" fmla="*/ 7726151 w 8023328"/>
              <a:gd name="connsiteY152" fmla="*/ 1952166 h 2380521"/>
              <a:gd name="connsiteX153" fmla="*/ 7713753 w 8023328"/>
              <a:gd name="connsiteY153" fmla="*/ 1939769 h 2380521"/>
              <a:gd name="connsiteX154" fmla="*/ 7726151 w 8023328"/>
              <a:gd name="connsiteY154" fmla="*/ 1925913 h 2380521"/>
              <a:gd name="connsiteX155" fmla="*/ 7654337 w 8023328"/>
              <a:gd name="connsiteY155" fmla="*/ 1925913 h 2380521"/>
              <a:gd name="connsiteX156" fmla="*/ 7669126 w 8023328"/>
              <a:gd name="connsiteY156" fmla="*/ 1939769 h 2380521"/>
              <a:gd name="connsiteX157" fmla="*/ 7654337 w 8023328"/>
              <a:gd name="connsiteY157" fmla="*/ 1952166 h 2380521"/>
              <a:gd name="connsiteX158" fmla="*/ 7639549 w 8023328"/>
              <a:gd name="connsiteY158" fmla="*/ 1939769 h 2380521"/>
              <a:gd name="connsiteX159" fmla="*/ 7654337 w 8023328"/>
              <a:gd name="connsiteY159" fmla="*/ 1925913 h 2380521"/>
              <a:gd name="connsiteX160" fmla="*/ 7583507 w 8023328"/>
              <a:gd name="connsiteY160" fmla="*/ 1925913 h 2380521"/>
              <a:gd name="connsiteX161" fmla="*/ 7598297 w 8023328"/>
              <a:gd name="connsiteY161" fmla="*/ 1939769 h 2380521"/>
              <a:gd name="connsiteX162" fmla="*/ 7583507 w 8023328"/>
              <a:gd name="connsiteY162" fmla="*/ 1952166 h 2380521"/>
              <a:gd name="connsiteX163" fmla="*/ 7568718 w 8023328"/>
              <a:gd name="connsiteY163" fmla="*/ 1939769 h 2380521"/>
              <a:gd name="connsiteX164" fmla="*/ 7583507 w 8023328"/>
              <a:gd name="connsiteY164" fmla="*/ 1925913 h 2380521"/>
              <a:gd name="connsiteX165" fmla="*/ 7512677 w 8023328"/>
              <a:gd name="connsiteY165" fmla="*/ 1925913 h 2380521"/>
              <a:gd name="connsiteX166" fmla="*/ 7527466 w 8023328"/>
              <a:gd name="connsiteY166" fmla="*/ 1939769 h 2380521"/>
              <a:gd name="connsiteX167" fmla="*/ 7512677 w 8023328"/>
              <a:gd name="connsiteY167" fmla="*/ 1952166 h 2380521"/>
              <a:gd name="connsiteX168" fmla="*/ 7497889 w 8023328"/>
              <a:gd name="connsiteY168" fmla="*/ 1939769 h 2380521"/>
              <a:gd name="connsiteX169" fmla="*/ 7512677 w 8023328"/>
              <a:gd name="connsiteY169" fmla="*/ 1925913 h 2380521"/>
              <a:gd name="connsiteX170" fmla="*/ 7440913 w 8023328"/>
              <a:gd name="connsiteY170" fmla="*/ 1925913 h 2380521"/>
              <a:gd name="connsiteX171" fmla="*/ 7453310 w 8023328"/>
              <a:gd name="connsiteY171" fmla="*/ 1939769 h 2380521"/>
              <a:gd name="connsiteX172" fmla="*/ 7440913 w 8023328"/>
              <a:gd name="connsiteY172" fmla="*/ 1952166 h 2380521"/>
              <a:gd name="connsiteX173" fmla="*/ 7427057 w 8023328"/>
              <a:gd name="connsiteY173" fmla="*/ 1939769 h 2380521"/>
              <a:gd name="connsiteX174" fmla="*/ 7440913 w 8023328"/>
              <a:gd name="connsiteY174" fmla="*/ 1925913 h 2380521"/>
              <a:gd name="connsiteX175" fmla="*/ 7726151 w 8023328"/>
              <a:gd name="connsiteY175" fmla="*/ 1855081 h 2380521"/>
              <a:gd name="connsiteX176" fmla="*/ 7740007 w 8023328"/>
              <a:gd name="connsiteY176" fmla="*/ 1868937 h 2380521"/>
              <a:gd name="connsiteX177" fmla="*/ 7726151 w 8023328"/>
              <a:gd name="connsiteY177" fmla="*/ 1881334 h 2380521"/>
              <a:gd name="connsiteX178" fmla="*/ 7713753 w 8023328"/>
              <a:gd name="connsiteY178" fmla="*/ 1868937 h 2380521"/>
              <a:gd name="connsiteX179" fmla="*/ 7726151 w 8023328"/>
              <a:gd name="connsiteY179" fmla="*/ 1855081 h 2380521"/>
              <a:gd name="connsiteX180" fmla="*/ 7654337 w 8023328"/>
              <a:gd name="connsiteY180" fmla="*/ 1855081 h 2380521"/>
              <a:gd name="connsiteX181" fmla="*/ 7669126 w 8023328"/>
              <a:gd name="connsiteY181" fmla="*/ 1868937 h 2380521"/>
              <a:gd name="connsiteX182" fmla="*/ 7654337 w 8023328"/>
              <a:gd name="connsiteY182" fmla="*/ 1881334 h 2380521"/>
              <a:gd name="connsiteX183" fmla="*/ 7639549 w 8023328"/>
              <a:gd name="connsiteY183" fmla="*/ 1868937 h 2380521"/>
              <a:gd name="connsiteX184" fmla="*/ 7654337 w 8023328"/>
              <a:gd name="connsiteY184" fmla="*/ 1855081 h 2380521"/>
              <a:gd name="connsiteX185" fmla="*/ 7583507 w 8023328"/>
              <a:gd name="connsiteY185" fmla="*/ 1855081 h 2380521"/>
              <a:gd name="connsiteX186" fmla="*/ 7598297 w 8023328"/>
              <a:gd name="connsiteY186" fmla="*/ 1868937 h 2380521"/>
              <a:gd name="connsiteX187" fmla="*/ 7583507 w 8023328"/>
              <a:gd name="connsiteY187" fmla="*/ 1881334 h 2380521"/>
              <a:gd name="connsiteX188" fmla="*/ 7568718 w 8023328"/>
              <a:gd name="connsiteY188" fmla="*/ 1868937 h 2380521"/>
              <a:gd name="connsiteX189" fmla="*/ 7583507 w 8023328"/>
              <a:gd name="connsiteY189" fmla="*/ 1855081 h 2380521"/>
              <a:gd name="connsiteX190" fmla="*/ 7512677 w 8023328"/>
              <a:gd name="connsiteY190" fmla="*/ 1855081 h 2380521"/>
              <a:gd name="connsiteX191" fmla="*/ 7527466 w 8023328"/>
              <a:gd name="connsiteY191" fmla="*/ 1868937 h 2380521"/>
              <a:gd name="connsiteX192" fmla="*/ 7512677 w 8023328"/>
              <a:gd name="connsiteY192" fmla="*/ 1881334 h 2380521"/>
              <a:gd name="connsiteX193" fmla="*/ 7497889 w 8023328"/>
              <a:gd name="connsiteY193" fmla="*/ 1868937 h 2380521"/>
              <a:gd name="connsiteX194" fmla="*/ 7512677 w 8023328"/>
              <a:gd name="connsiteY194" fmla="*/ 1855081 h 2380521"/>
              <a:gd name="connsiteX195" fmla="*/ 7440913 w 8023328"/>
              <a:gd name="connsiteY195" fmla="*/ 1855081 h 2380521"/>
              <a:gd name="connsiteX196" fmla="*/ 7453310 w 8023328"/>
              <a:gd name="connsiteY196" fmla="*/ 1868937 h 2380521"/>
              <a:gd name="connsiteX197" fmla="*/ 7440913 w 8023328"/>
              <a:gd name="connsiteY197" fmla="*/ 1881334 h 2380521"/>
              <a:gd name="connsiteX198" fmla="*/ 7427057 w 8023328"/>
              <a:gd name="connsiteY198" fmla="*/ 1868937 h 2380521"/>
              <a:gd name="connsiteX199" fmla="*/ 7440913 w 8023328"/>
              <a:gd name="connsiteY199" fmla="*/ 1855081 h 2380521"/>
              <a:gd name="connsiteX200" fmla="*/ 7654337 w 8023328"/>
              <a:gd name="connsiteY200" fmla="*/ 1780878 h 2380521"/>
              <a:gd name="connsiteX201" fmla="*/ 7669126 w 8023328"/>
              <a:gd name="connsiteY201" fmla="*/ 1793275 h 2380521"/>
              <a:gd name="connsiteX202" fmla="*/ 7654337 w 8023328"/>
              <a:gd name="connsiteY202" fmla="*/ 1807131 h 2380521"/>
              <a:gd name="connsiteX203" fmla="*/ 7639549 w 8023328"/>
              <a:gd name="connsiteY203" fmla="*/ 1793275 h 2380521"/>
              <a:gd name="connsiteX204" fmla="*/ 7654337 w 8023328"/>
              <a:gd name="connsiteY204" fmla="*/ 1780878 h 2380521"/>
              <a:gd name="connsiteX205" fmla="*/ 7583507 w 8023328"/>
              <a:gd name="connsiteY205" fmla="*/ 1780878 h 2380521"/>
              <a:gd name="connsiteX206" fmla="*/ 7598297 w 8023328"/>
              <a:gd name="connsiteY206" fmla="*/ 1793275 h 2380521"/>
              <a:gd name="connsiteX207" fmla="*/ 7583507 w 8023328"/>
              <a:gd name="connsiteY207" fmla="*/ 1807131 h 2380521"/>
              <a:gd name="connsiteX208" fmla="*/ 7568718 w 8023328"/>
              <a:gd name="connsiteY208" fmla="*/ 1793275 h 2380521"/>
              <a:gd name="connsiteX209" fmla="*/ 7583507 w 8023328"/>
              <a:gd name="connsiteY209" fmla="*/ 1780878 h 2380521"/>
              <a:gd name="connsiteX210" fmla="*/ 7511745 w 8023328"/>
              <a:gd name="connsiteY210" fmla="*/ 1780878 h 2380521"/>
              <a:gd name="connsiteX211" fmla="*/ 7524143 w 8023328"/>
              <a:gd name="connsiteY211" fmla="*/ 1793275 h 2380521"/>
              <a:gd name="connsiteX212" fmla="*/ 7511745 w 8023328"/>
              <a:gd name="connsiteY212" fmla="*/ 1807131 h 2380521"/>
              <a:gd name="connsiteX213" fmla="*/ 7497889 w 8023328"/>
              <a:gd name="connsiteY213" fmla="*/ 1793275 h 2380521"/>
              <a:gd name="connsiteX214" fmla="*/ 7511745 w 8023328"/>
              <a:gd name="connsiteY214" fmla="*/ 1780878 h 2380521"/>
              <a:gd name="connsiteX215" fmla="*/ 7440913 w 8023328"/>
              <a:gd name="connsiteY215" fmla="*/ 1780878 h 2380521"/>
              <a:gd name="connsiteX216" fmla="*/ 7453310 w 8023328"/>
              <a:gd name="connsiteY216" fmla="*/ 1793275 h 2380521"/>
              <a:gd name="connsiteX217" fmla="*/ 7440913 w 8023328"/>
              <a:gd name="connsiteY217" fmla="*/ 1807131 h 2380521"/>
              <a:gd name="connsiteX218" fmla="*/ 7427057 w 8023328"/>
              <a:gd name="connsiteY218" fmla="*/ 1793275 h 2380521"/>
              <a:gd name="connsiteX219" fmla="*/ 7440913 w 8023328"/>
              <a:gd name="connsiteY219" fmla="*/ 1780878 h 2380521"/>
              <a:gd name="connsiteX220" fmla="*/ 7370084 w 8023328"/>
              <a:gd name="connsiteY220" fmla="*/ 1780878 h 2380521"/>
              <a:gd name="connsiteX221" fmla="*/ 7382481 w 8023328"/>
              <a:gd name="connsiteY221" fmla="*/ 1793275 h 2380521"/>
              <a:gd name="connsiteX222" fmla="*/ 7370084 w 8023328"/>
              <a:gd name="connsiteY222" fmla="*/ 1807131 h 2380521"/>
              <a:gd name="connsiteX223" fmla="*/ 7356228 w 8023328"/>
              <a:gd name="connsiteY223" fmla="*/ 1793275 h 2380521"/>
              <a:gd name="connsiteX224" fmla="*/ 7370084 w 8023328"/>
              <a:gd name="connsiteY224" fmla="*/ 1780878 h 2380521"/>
              <a:gd name="connsiteX225" fmla="*/ 7294422 w 8023328"/>
              <a:gd name="connsiteY225" fmla="*/ 1780878 h 2380521"/>
              <a:gd name="connsiteX226" fmla="*/ 7308278 w 8023328"/>
              <a:gd name="connsiteY226" fmla="*/ 1793275 h 2380521"/>
              <a:gd name="connsiteX227" fmla="*/ 7294422 w 8023328"/>
              <a:gd name="connsiteY227" fmla="*/ 1807131 h 2380521"/>
              <a:gd name="connsiteX228" fmla="*/ 7282025 w 8023328"/>
              <a:gd name="connsiteY228" fmla="*/ 1793275 h 2380521"/>
              <a:gd name="connsiteX229" fmla="*/ 7294422 w 8023328"/>
              <a:gd name="connsiteY229" fmla="*/ 1780878 h 2380521"/>
              <a:gd name="connsiteX230" fmla="*/ 7654337 w 8023328"/>
              <a:gd name="connsiteY230" fmla="*/ 1710049 h 2380521"/>
              <a:gd name="connsiteX231" fmla="*/ 7669126 w 8023328"/>
              <a:gd name="connsiteY231" fmla="*/ 1722446 h 2380521"/>
              <a:gd name="connsiteX232" fmla="*/ 7654337 w 8023328"/>
              <a:gd name="connsiteY232" fmla="*/ 1736302 h 2380521"/>
              <a:gd name="connsiteX233" fmla="*/ 7639549 w 8023328"/>
              <a:gd name="connsiteY233" fmla="*/ 1722446 h 2380521"/>
              <a:gd name="connsiteX234" fmla="*/ 7654337 w 8023328"/>
              <a:gd name="connsiteY234" fmla="*/ 1710049 h 2380521"/>
              <a:gd name="connsiteX235" fmla="*/ 7583507 w 8023328"/>
              <a:gd name="connsiteY235" fmla="*/ 1710049 h 2380521"/>
              <a:gd name="connsiteX236" fmla="*/ 7598297 w 8023328"/>
              <a:gd name="connsiteY236" fmla="*/ 1722446 h 2380521"/>
              <a:gd name="connsiteX237" fmla="*/ 7583507 w 8023328"/>
              <a:gd name="connsiteY237" fmla="*/ 1736302 h 2380521"/>
              <a:gd name="connsiteX238" fmla="*/ 7568718 w 8023328"/>
              <a:gd name="connsiteY238" fmla="*/ 1722446 h 2380521"/>
              <a:gd name="connsiteX239" fmla="*/ 7583507 w 8023328"/>
              <a:gd name="connsiteY239" fmla="*/ 1710049 h 2380521"/>
              <a:gd name="connsiteX240" fmla="*/ 7511745 w 8023328"/>
              <a:gd name="connsiteY240" fmla="*/ 1710049 h 2380521"/>
              <a:gd name="connsiteX241" fmla="*/ 7524143 w 8023328"/>
              <a:gd name="connsiteY241" fmla="*/ 1722446 h 2380521"/>
              <a:gd name="connsiteX242" fmla="*/ 7511745 w 8023328"/>
              <a:gd name="connsiteY242" fmla="*/ 1736302 h 2380521"/>
              <a:gd name="connsiteX243" fmla="*/ 7497889 w 8023328"/>
              <a:gd name="connsiteY243" fmla="*/ 1722446 h 2380521"/>
              <a:gd name="connsiteX244" fmla="*/ 7511745 w 8023328"/>
              <a:gd name="connsiteY244" fmla="*/ 1710049 h 2380521"/>
              <a:gd name="connsiteX245" fmla="*/ 7440913 w 8023328"/>
              <a:gd name="connsiteY245" fmla="*/ 1710049 h 2380521"/>
              <a:gd name="connsiteX246" fmla="*/ 7453310 w 8023328"/>
              <a:gd name="connsiteY246" fmla="*/ 1722446 h 2380521"/>
              <a:gd name="connsiteX247" fmla="*/ 7440913 w 8023328"/>
              <a:gd name="connsiteY247" fmla="*/ 1736302 h 2380521"/>
              <a:gd name="connsiteX248" fmla="*/ 7427057 w 8023328"/>
              <a:gd name="connsiteY248" fmla="*/ 1722446 h 2380521"/>
              <a:gd name="connsiteX249" fmla="*/ 7440913 w 8023328"/>
              <a:gd name="connsiteY249" fmla="*/ 1710049 h 2380521"/>
              <a:gd name="connsiteX250" fmla="*/ 7370084 w 8023328"/>
              <a:gd name="connsiteY250" fmla="*/ 1710049 h 2380521"/>
              <a:gd name="connsiteX251" fmla="*/ 7382481 w 8023328"/>
              <a:gd name="connsiteY251" fmla="*/ 1722446 h 2380521"/>
              <a:gd name="connsiteX252" fmla="*/ 7370084 w 8023328"/>
              <a:gd name="connsiteY252" fmla="*/ 1736302 h 2380521"/>
              <a:gd name="connsiteX253" fmla="*/ 7356228 w 8023328"/>
              <a:gd name="connsiteY253" fmla="*/ 1722446 h 2380521"/>
              <a:gd name="connsiteX254" fmla="*/ 7370084 w 8023328"/>
              <a:gd name="connsiteY254" fmla="*/ 1710049 h 2380521"/>
              <a:gd name="connsiteX255" fmla="*/ 7294422 w 8023328"/>
              <a:gd name="connsiteY255" fmla="*/ 1710049 h 2380521"/>
              <a:gd name="connsiteX256" fmla="*/ 7308278 w 8023328"/>
              <a:gd name="connsiteY256" fmla="*/ 1722446 h 2380521"/>
              <a:gd name="connsiteX257" fmla="*/ 7294422 w 8023328"/>
              <a:gd name="connsiteY257" fmla="*/ 1736302 h 2380521"/>
              <a:gd name="connsiteX258" fmla="*/ 7282025 w 8023328"/>
              <a:gd name="connsiteY258" fmla="*/ 1722446 h 2380521"/>
              <a:gd name="connsiteX259" fmla="*/ 7294422 w 8023328"/>
              <a:gd name="connsiteY259" fmla="*/ 1710049 h 2380521"/>
              <a:gd name="connsiteX260" fmla="*/ 7223591 w 8023328"/>
              <a:gd name="connsiteY260" fmla="*/ 1710049 h 2380521"/>
              <a:gd name="connsiteX261" fmla="*/ 7237447 w 8023328"/>
              <a:gd name="connsiteY261" fmla="*/ 1722446 h 2380521"/>
              <a:gd name="connsiteX262" fmla="*/ 7223591 w 8023328"/>
              <a:gd name="connsiteY262" fmla="*/ 1736302 h 2380521"/>
              <a:gd name="connsiteX263" fmla="*/ 7211194 w 8023328"/>
              <a:gd name="connsiteY263" fmla="*/ 1722446 h 2380521"/>
              <a:gd name="connsiteX264" fmla="*/ 7223591 w 8023328"/>
              <a:gd name="connsiteY264" fmla="*/ 1710049 h 2380521"/>
              <a:gd name="connsiteX265" fmla="*/ 7583507 w 8023328"/>
              <a:gd name="connsiteY265" fmla="*/ 1639217 h 2380521"/>
              <a:gd name="connsiteX266" fmla="*/ 7598297 w 8023328"/>
              <a:gd name="connsiteY266" fmla="*/ 1651614 h 2380521"/>
              <a:gd name="connsiteX267" fmla="*/ 7583507 w 8023328"/>
              <a:gd name="connsiteY267" fmla="*/ 1665470 h 2380521"/>
              <a:gd name="connsiteX268" fmla="*/ 7568718 w 8023328"/>
              <a:gd name="connsiteY268" fmla="*/ 1651614 h 2380521"/>
              <a:gd name="connsiteX269" fmla="*/ 7583507 w 8023328"/>
              <a:gd name="connsiteY269" fmla="*/ 1639217 h 2380521"/>
              <a:gd name="connsiteX270" fmla="*/ 7511745 w 8023328"/>
              <a:gd name="connsiteY270" fmla="*/ 1639217 h 2380521"/>
              <a:gd name="connsiteX271" fmla="*/ 7524143 w 8023328"/>
              <a:gd name="connsiteY271" fmla="*/ 1651614 h 2380521"/>
              <a:gd name="connsiteX272" fmla="*/ 7511745 w 8023328"/>
              <a:gd name="connsiteY272" fmla="*/ 1665470 h 2380521"/>
              <a:gd name="connsiteX273" fmla="*/ 7497889 w 8023328"/>
              <a:gd name="connsiteY273" fmla="*/ 1651614 h 2380521"/>
              <a:gd name="connsiteX274" fmla="*/ 7511745 w 8023328"/>
              <a:gd name="connsiteY274" fmla="*/ 1639217 h 2380521"/>
              <a:gd name="connsiteX275" fmla="*/ 7440913 w 8023328"/>
              <a:gd name="connsiteY275" fmla="*/ 1639217 h 2380521"/>
              <a:gd name="connsiteX276" fmla="*/ 7453310 w 8023328"/>
              <a:gd name="connsiteY276" fmla="*/ 1651614 h 2380521"/>
              <a:gd name="connsiteX277" fmla="*/ 7440913 w 8023328"/>
              <a:gd name="connsiteY277" fmla="*/ 1665470 h 2380521"/>
              <a:gd name="connsiteX278" fmla="*/ 7427057 w 8023328"/>
              <a:gd name="connsiteY278" fmla="*/ 1651614 h 2380521"/>
              <a:gd name="connsiteX279" fmla="*/ 7440913 w 8023328"/>
              <a:gd name="connsiteY279" fmla="*/ 1639217 h 2380521"/>
              <a:gd name="connsiteX280" fmla="*/ 7370084 w 8023328"/>
              <a:gd name="connsiteY280" fmla="*/ 1639217 h 2380521"/>
              <a:gd name="connsiteX281" fmla="*/ 7382481 w 8023328"/>
              <a:gd name="connsiteY281" fmla="*/ 1651614 h 2380521"/>
              <a:gd name="connsiteX282" fmla="*/ 7370084 w 8023328"/>
              <a:gd name="connsiteY282" fmla="*/ 1665470 h 2380521"/>
              <a:gd name="connsiteX283" fmla="*/ 7356228 w 8023328"/>
              <a:gd name="connsiteY283" fmla="*/ 1651614 h 2380521"/>
              <a:gd name="connsiteX284" fmla="*/ 7370084 w 8023328"/>
              <a:gd name="connsiteY284" fmla="*/ 1639217 h 2380521"/>
              <a:gd name="connsiteX285" fmla="*/ 7294422 w 8023328"/>
              <a:gd name="connsiteY285" fmla="*/ 1639217 h 2380521"/>
              <a:gd name="connsiteX286" fmla="*/ 7308278 w 8023328"/>
              <a:gd name="connsiteY286" fmla="*/ 1651614 h 2380521"/>
              <a:gd name="connsiteX287" fmla="*/ 7294422 w 8023328"/>
              <a:gd name="connsiteY287" fmla="*/ 1665470 h 2380521"/>
              <a:gd name="connsiteX288" fmla="*/ 7282025 w 8023328"/>
              <a:gd name="connsiteY288" fmla="*/ 1651614 h 2380521"/>
              <a:gd name="connsiteX289" fmla="*/ 7294422 w 8023328"/>
              <a:gd name="connsiteY289" fmla="*/ 1639217 h 2380521"/>
              <a:gd name="connsiteX290" fmla="*/ 7223591 w 8023328"/>
              <a:gd name="connsiteY290" fmla="*/ 1639217 h 2380521"/>
              <a:gd name="connsiteX291" fmla="*/ 7237447 w 8023328"/>
              <a:gd name="connsiteY291" fmla="*/ 1651614 h 2380521"/>
              <a:gd name="connsiteX292" fmla="*/ 7223591 w 8023328"/>
              <a:gd name="connsiteY292" fmla="*/ 1665470 h 2380521"/>
              <a:gd name="connsiteX293" fmla="*/ 7211194 w 8023328"/>
              <a:gd name="connsiteY293" fmla="*/ 1651614 h 2380521"/>
              <a:gd name="connsiteX294" fmla="*/ 7223591 w 8023328"/>
              <a:gd name="connsiteY294" fmla="*/ 1639217 h 2380521"/>
              <a:gd name="connsiteX295" fmla="*/ 7152761 w 8023328"/>
              <a:gd name="connsiteY295" fmla="*/ 1639217 h 2380521"/>
              <a:gd name="connsiteX296" fmla="*/ 7166617 w 8023328"/>
              <a:gd name="connsiteY296" fmla="*/ 1651614 h 2380521"/>
              <a:gd name="connsiteX297" fmla="*/ 7152761 w 8023328"/>
              <a:gd name="connsiteY297" fmla="*/ 1665470 h 2380521"/>
              <a:gd name="connsiteX298" fmla="*/ 7140364 w 8023328"/>
              <a:gd name="connsiteY298" fmla="*/ 1651614 h 2380521"/>
              <a:gd name="connsiteX299" fmla="*/ 7152761 w 8023328"/>
              <a:gd name="connsiteY299" fmla="*/ 1639217 h 2380521"/>
              <a:gd name="connsiteX300" fmla="*/ 7511745 w 8023328"/>
              <a:gd name="connsiteY300" fmla="*/ 1568388 h 2380521"/>
              <a:gd name="connsiteX301" fmla="*/ 7524143 w 8023328"/>
              <a:gd name="connsiteY301" fmla="*/ 1583176 h 2380521"/>
              <a:gd name="connsiteX302" fmla="*/ 7511745 w 8023328"/>
              <a:gd name="connsiteY302" fmla="*/ 1597964 h 2380521"/>
              <a:gd name="connsiteX303" fmla="*/ 7497889 w 8023328"/>
              <a:gd name="connsiteY303" fmla="*/ 1583176 h 2380521"/>
              <a:gd name="connsiteX304" fmla="*/ 7511745 w 8023328"/>
              <a:gd name="connsiteY304" fmla="*/ 1568388 h 2380521"/>
              <a:gd name="connsiteX305" fmla="*/ 7440913 w 8023328"/>
              <a:gd name="connsiteY305" fmla="*/ 1568388 h 2380521"/>
              <a:gd name="connsiteX306" fmla="*/ 7453310 w 8023328"/>
              <a:gd name="connsiteY306" fmla="*/ 1583176 h 2380521"/>
              <a:gd name="connsiteX307" fmla="*/ 7440913 w 8023328"/>
              <a:gd name="connsiteY307" fmla="*/ 1597964 h 2380521"/>
              <a:gd name="connsiteX308" fmla="*/ 7427057 w 8023328"/>
              <a:gd name="connsiteY308" fmla="*/ 1583176 h 2380521"/>
              <a:gd name="connsiteX309" fmla="*/ 7440913 w 8023328"/>
              <a:gd name="connsiteY309" fmla="*/ 1568388 h 2380521"/>
              <a:gd name="connsiteX310" fmla="*/ 7370084 w 8023328"/>
              <a:gd name="connsiteY310" fmla="*/ 1568388 h 2380521"/>
              <a:gd name="connsiteX311" fmla="*/ 7382481 w 8023328"/>
              <a:gd name="connsiteY311" fmla="*/ 1583176 h 2380521"/>
              <a:gd name="connsiteX312" fmla="*/ 7370084 w 8023328"/>
              <a:gd name="connsiteY312" fmla="*/ 1597964 h 2380521"/>
              <a:gd name="connsiteX313" fmla="*/ 7356228 w 8023328"/>
              <a:gd name="connsiteY313" fmla="*/ 1583176 h 2380521"/>
              <a:gd name="connsiteX314" fmla="*/ 7370084 w 8023328"/>
              <a:gd name="connsiteY314" fmla="*/ 1568388 h 2380521"/>
              <a:gd name="connsiteX315" fmla="*/ 7294422 w 8023328"/>
              <a:gd name="connsiteY315" fmla="*/ 1568388 h 2380521"/>
              <a:gd name="connsiteX316" fmla="*/ 7308278 w 8023328"/>
              <a:gd name="connsiteY316" fmla="*/ 1583176 h 2380521"/>
              <a:gd name="connsiteX317" fmla="*/ 7294422 w 8023328"/>
              <a:gd name="connsiteY317" fmla="*/ 1597964 h 2380521"/>
              <a:gd name="connsiteX318" fmla="*/ 7282025 w 8023328"/>
              <a:gd name="connsiteY318" fmla="*/ 1583176 h 2380521"/>
              <a:gd name="connsiteX319" fmla="*/ 7294422 w 8023328"/>
              <a:gd name="connsiteY319" fmla="*/ 1568388 h 2380521"/>
              <a:gd name="connsiteX320" fmla="*/ 7223591 w 8023328"/>
              <a:gd name="connsiteY320" fmla="*/ 1568388 h 2380521"/>
              <a:gd name="connsiteX321" fmla="*/ 7237447 w 8023328"/>
              <a:gd name="connsiteY321" fmla="*/ 1583176 h 2380521"/>
              <a:gd name="connsiteX322" fmla="*/ 7223591 w 8023328"/>
              <a:gd name="connsiteY322" fmla="*/ 1597964 h 2380521"/>
              <a:gd name="connsiteX323" fmla="*/ 7211194 w 8023328"/>
              <a:gd name="connsiteY323" fmla="*/ 1583176 h 2380521"/>
              <a:gd name="connsiteX324" fmla="*/ 7223591 w 8023328"/>
              <a:gd name="connsiteY324" fmla="*/ 1568388 h 2380521"/>
              <a:gd name="connsiteX325" fmla="*/ 7152761 w 8023328"/>
              <a:gd name="connsiteY325" fmla="*/ 1568388 h 2380521"/>
              <a:gd name="connsiteX326" fmla="*/ 7166617 w 8023328"/>
              <a:gd name="connsiteY326" fmla="*/ 1580785 h 2380521"/>
              <a:gd name="connsiteX327" fmla="*/ 7152761 w 8023328"/>
              <a:gd name="connsiteY327" fmla="*/ 1594641 h 2380521"/>
              <a:gd name="connsiteX328" fmla="*/ 7140364 w 8023328"/>
              <a:gd name="connsiteY328" fmla="*/ 1580785 h 2380521"/>
              <a:gd name="connsiteX329" fmla="*/ 7152761 w 8023328"/>
              <a:gd name="connsiteY329" fmla="*/ 1568388 h 2380521"/>
              <a:gd name="connsiteX330" fmla="*/ 7084322 w 8023328"/>
              <a:gd name="connsiteY330" fmla="*/ 1568388 h 2380521"/>
              <a:gd name="connsiteX331" fmla="*/ 7099111 w 8023328"/>
              <a:gd name="connsiteY331" fmla="*/ 1580785 h 2380521"/>
              <a:gd name="connsiteX332" fmla="*/ 7084322 w 8023328"/>
              <a:gd name="connsiteY332" fmla="*/ 1594641 h 2380521"/>
              <a:gd name="connsiteX333" fmla="*/ 7069533 w 8023328"/>
              <a:gd name="connsiteY333" fmla="*/ 1580785 h 2380521"/>
              <a:gd name="connsiteX334" fmla="*/ 7084322 w 8023328"/>
              <a:gd name="connsiteY334" fmla="*/ 1568388 h 2380521"/>
              <a:gd name="connsiteX335" fmla="*/ 7440913 w 8023328"/>
              <a:gd name="connsiteY335" fmla="*/ 1494185 h 2380521"/>
              <a:gd name="connsiteX336" fmla="*/ 7453310 w 8023328"/>
              <a:gd name="connsiteY336" fmla="*/ 1508973 h 2380521"/>
              <a:gd name="connsiteX337" fmla="*/ 7440913 w 8023328"/>
              <a:gd name="connsiteY337" fmla="*/ 1523761 h 2380521"/>
              <a:gd name="connsiteX338" fmla="*/ 7427057 w 8023328"/>
              <a:gd name="connsiteY338" fmla="*/ 1508973 h 2380521"/>
              <a:gd name="connsiteX339" fmla="*/ 7440913 w 8023328"/>
              <a:gd name="connsiteY339" fmla="*/ 1494185 h 2380521"/>
              <a:gd name="connsiteX340" fmla="*/ 7370084 w 8023328"/>
              <a:gd name="connsiteY340" fmla="*/ 1494185 h 2380521"/>
              <a:gd name="connsiteX341" fmla="*/ 7382481 w 8023328"/>
              <a:gd name="connsiteY341" fmla="*/ 1508973 h 2380521"/>
              <a:gd name="connsiteX342" fmla="*/ 7370084 w 8023328"/>
              <a:gd name="connsiteY342" fmla="*/ 1523761 h 2380521"/>
              <a:gd name="connsiteX343" fmla="*/ 7356228 w 8023328"/>
              <a:gd name="connsiteY343" fmla="*/ 1508973 h 2380521"/>
              <a:gd name="connsiteX344" fmla="*/ 7370084 w 8023328"/>
              <a:gd name="connsiteY344" fmla="*/ 1494185 h 2380521"/>
              <a:gd name="connsiteX345" fmla="*/ 7294422 w 8023328"/>
              <a:gd name="connsiteY345" fmla="*/ 1494185 h 2380521"/>
              <a:gd name="connsiteX346" fmla="*/ 7308278 w 8023328"/>
              <a:gd name="connsiteY346" fmla="*/ 1508973 h 2380521"/>
              <a:gd name="connsiteX347" fmla="*/ 7294422 w 8023328"/>
              <a:gd name="connsiteY347" fmla="*/ 1523761 h 2380521"/>
              <a:gd name="connsiteX348" fmla="*/ 7282025 w 8023328"/>
              <a:gd name="connsiteY348" fmla="*/ 1508973 h 2380521"/>
              <a:gd name="connsiteX349" fmla="*/ 7294422 w 8023328"/>
              <a:gd name="connsiteY349" fmla="*/ 1494185 h 2380521"/>
              <a:gd name="connsiteX350" fmla="*/ 7223591 w 8023328"/>
              <a:gd name="connsiteY350" fmla="*/ 1494185 h 2380521"/>
              <a:gd name="connsiteX351" fmla="*/ 7237447 w 8023328"/>
              <a:gd name="connsiteY351" fmla="*/ 1508973 h 2380521"/>
              <a:gd name="connsiteX352" fmla="*/ 7223591 w 8023328"/>
              <a:gd name="connsiteY352" fmla="*/ 1523761 h 2380521"/>
              <a:gd name="connsiteX353" fmla="*/ 7211194 w 8023328"/>
              <a:gd name="connsiteY353" fmla="*/ 1508973 h 2380521"/>
              <a:gd name="connsiteX354" fmla="*/ 7223591 w 8023328"/>
              <a:gd name="connsiteY354" fmla="*/ 1494185 h 2380521"/>
              <a:gd name="connsiteX355" fmla="*/ 7152761 w 8023328"/>
              <a:gd name="connsiteY355" fmla="*/ 1494185 h 2380521"/>
              <a:gd name="connsiteX356" fmla="*/ 7166617 w 8023328"/>
              <a:gd name="connsiteY356" fmla="*/ 1508973 h 2380521"/>
              <a:gd name="connsiteX357" fmla="*/ 7152761 w 8023328"/>
              <a:gd name="connsiteY357" fmla="*/ 1523761 h 2380521"/>
              <a:gd name="connsiteX358" fmla="*/ 7140364 w 8023328"/>
              <a:gd name="connsiteY358" fmla="*/ 1508973 h 2380521"/>
              <a:gd name="connsiteX359" fmla="*/ 7152761 w 8023328"/>
              <a:gd name="connsiteY359" fmla="*/ 1494185 h 2380521"/>
              <a:gd name="connsiteX360" fmla="*/ 7084322 w 8023328"/>
              <a:gd name="connsiteY360" fmla="*/ 1494185 h 2380521"/>
              <a:gd name="connsiteX361" fmla="*/ 7099111 w 8023328"/>
              <a:gd name="connsiteY361" fmla="*/ 1508973 h 2380521"/>
              <a:gd name="connsiteX362" fmla="*/ 7084322 w 8023328"/>
              <a:gd name="connsiteY362" fmla="*/ 1523761 h 2380521"/>
              <a:gd name="connsiteX363" fmla="*/ 7069533 w 8023328"/>
              <a:gd name="connsiteY363" fmla="*/ 1508973 h 2380521"/>
              <a:gd name="connsiteX364" fmla="*/ 7084322 w 8023328"/>
              <a:gd name="connsiteY364" fmla="*/ 1494185 h 2380521"/>
              <a:gd name="connsiteX365" fmla="*/ 7013492 w 8023328"/>
              <a:gd name="connsiteY365" fmla="*/ 1494185 h 2380521"/>
              <a:gd name="connsiteX366" fmla="*/ 7028280 w 8023328"/>
              <a:gd name="connsiteY366" fmla="*/ 1508973 h 2380521"/>
              <a:gd name="connsiteX367" fmla="*/ 7013492 w 8023328"/>
              <a:gd name="connsiteY367" fmla="*/ 1523761 h 2380521"/>
              <a:gd name="connsiteX368" fmla="*/ 6998704 w 8023328"/>
              <a:gd name="connsiteY368" fmla="*/ 1508973 h 2380521"/>
              <a:gd name="connsiteX369" fmla="*/ 7013492 w 8023328"/>
              <a:gd name="connsiteY369" fmla="*/ 1494185 h 2380521"/>
              <a:gd name="connsiteX370" fmla="*/ 6939085 w 8023328"/>
              <a:gd name="connsiteY370" fmla="*/ 1494185 h 2380521"/>
              <a:gd name="connsiteX371" fmla="*/ 6950753 w 8023328"/>
              <a:gd name="connsiteY371" fmla="*/ 1508973 h 2380521"/>
              <a:gd name="connsiteX372" fmla="*/ 6939085 w 8023328"/>
              <a:gd name="connsiteY372" fmla="*/ 1523761 h 2380521"/>
              <a:gd name="connsiteX373" fmla="*/ 6924500 w 8023328"/>
              <a:gd name="connsiteY373" fmla="*/ 1508973 h 2380521"/>
              <a:gd name="connsiteX374" fmla="*/ 6939085 w 8023328"/>
              <a:gd name="connsiteY374" fmla="*/ 1494185 h 2380521"/>
              <a:gd name="connsiteX375" fmla="*/ 83229 w 8023328"/>
              <a:gd name="connsiteY375" fmla="*/ 1426727 h 2380521"/>
              <a:gd name="connsiteX376" fmla="*/ 97085 w 8023328"/>
              <a:gd name="connsiteY376" fmla="*/ 1439124 h 2380521"/>
              <a:gd name="connsiteX377" fmla="*/ 83229 w 8023328"/>
              <a:gd name="connsiteY377" fmla="*/ 1452980 h 2380521"/>
              <a:gd name="connsiteX378" fmla="*/ 70831 w 8023328"/>
              <a:gd name="connsiteY378" fmla="*/ 1439124 h 2380521"/>
              <a:gd name="connsiteX379" fmla="*/ 83229 w 8023328"/>
              <a:gd name="connsiteY379" fmla="*/ 1426727 h 2380521"/>
              <a:gd name="connsiteX380" fmla="*/ 11993 w 8023328"/>
              <a:gd name="connsiteY380" fmla="*/ 1426727 h 2380521"/>
              <a:gd name="connsiteX381" fmla="*/ 26234 w 8023328"/>
              <a:gd name="connsiteY381" fmla="*/ 1439124 h 2380521"/>
              <a:gd name="connsiteX382" fmla="*/ 11993 w 8023328"/>
              <a:gd name="connsiteY382" fmla="*/ 1452980 h 2380521"/>
              <a:gd name="connsiteX383" fmla="*/ 0 w 8023328"/>
              <a:gd name="connsiteY383" fmla="*/ 1439124 h 2380521"/>
              <a:gd name="connsiteX384" fmla="*/ 11993 w 8023328"/>
              <a:gd name="connsiteY384" fmla="*/ 1426727 h 2380521"/>
              <a:gd name="connsiteX385" fmla="*/ 7370084 w 8023328"/>
              <a:gd name="connsiteY385" fmla="*/ 1423353 h 2380521"/>
              <a:gd name="connsiteX386" fmla="*/ 7382481 w 8023328"/>
              <a:gd name="connsiteY386" fmla="*/ 1438142 h 2380521"/>
              <a:gd name="connsiteX387" fmla="*/ 7370084 w 8023328"/>
              <a:gd name="connsiteY387" fmla="*/ 1452931 h 2380521"/>
              <a:gd name="connsiteX388" fmla="*/ 7356228 w 8023328"/>
              <a:gd name="connsiteY388" fmla="*/ 1438142 h 2380521"/>
              <a:gd name="connsiteX389" fmla="*/ 7370084 w 8023328"/>
              <a:gd name="connsiteY389" fmla="*/ 1423353 h 2380521"/>
              <a:gd name="connsiteX390" fmla="*/ 7294422 w 8023328"/>
              <a:gd name="connsiteY390" fmla="*/ 1423353 h 2380521"/>
              <a:gd name="connsiteX391" fmla="*/ 7308278 w 8023328"/>
              <a:gd name="connsiteY391" fmla="*/ 1438142 h 2380521"/>
              <a:gd name="connsiteX392" fmla="*/ 7294422 w 8023328"/>
              <a:gd name="connsiteY392" fmla="*/ 1452931 h 2380521"/>
              <a:gd name="connsiteX393" fmla="*/ 7282025 w 8023328"/>
              <a:gd name="connsiteY393" fmla="*/ 1438142 h 2380521"/>
              <a:gd name="connsiteX394" fmla="*/ 7294422 w 8023328"/>
              <a:gd name="connsiteY394" fmla="*/ 1423353 h 2380521"/>
              <a:gd name="connsiteX395" fmla="*/ 7223591 w 8023328"/>
              <a:gd name="connsiteY395" fmla="*/ 1423353 h 2380521"/>
              <a:gd name="connsiteX396" fmla="*/ 7237447 w 8023328"/>
              <a:gd name="connsiteY396" fmla="*/ 1438142 h 2380521"/>
              <a:gd name="connsiteX397" fmla="*/ 7223591 w 8023328"/>
              <a:gd name="connsiteY397" fmla="*/ 1452931 h 2380521"/>
              <a:gd name="connsiteX398" fmla="*/ 7211194 w 8023328"/>
              <a:gd name="connsiteY398" fmla="*/ 1438142 h 2380521"/>
              <a:gd name="connsiteX399" fmla="*/ 7223591 w 8023328"/>
              <a:gd name="connsiteY399" fmla="*/ 1423353 h 2380521"/>
              <a:gd name="connsiteX400" fmla="*/ 7155152 w 8023328"/>
              <a:gd name="connsiteY400" fmla="*/ 1423353 h 2380521"/>
              <a:gd name="connsiteX401" fmla="*/ 7169940 w 8023328"/>
              <a:gd name="connsiteY401" fmla="*/ 1438142 h 2380521"/>
              <a:gd name="connsiteX402" fmla="*/ 7155152 w 8023328"/>
              <a:gd name="connsiteY402" fmla="*/ 1452931 h 2380521"/>
              <a:gd name="connsiteX403" fmla="*/ 7141920 w 8023328"/>
              <a:gd name="connsiteY403" fmla="*/ 1438142 h 2380521"/>
              <a:gd name="connsiteX404" fmla="*/ 7155152 w 8023328"/>
              <a:gd name="connsiteY404" fmla="*/ 1423353 h 2380521"/>
              <a:gd name="connsiteX405" fmla="*/ 7084322 w 8023328"/>
              <a:gd name="connsiteY405" fmla="*/ 1423353 h 2380521"/>
              <a:gd name="connsiteX406" fmla="*/ 7099111 w 8023328"/>
              <a:gd name="connsiteY406" fmla="*/ 1438142 h 2380521"/>
              <a:gd name="connsiteX407" fmla="*/ 7084322 w 8023328"/>
              <a:gd name="connsiteY407" fmla="*/ 1452931 h 2380521"/>
              <a:gd name="connsiteX408" fmla="*/ 7069533 w 8023328"/>
              <a:gd name="connsiteY408" fmla="*/ 1438142 h 2380521"/>
              <a:gd name="connsiteX409" fmla="*/ 7084322 w 8023328"/>
              <a:gd name="connsiteY409" fmla="*/ 1423353 h 2380521"/>
              <a:gd name="connsiteX410" fmla="*/ 7013492 w 8023328"/>
              <a:gd name="connsiteY410" fmla="*/ 1423353 h 2380521"/>
              <a:gd name="connsiteX411" fmla="*/ 7028280 w 8023328"/>
              <a:gd name="connsiteY411" fmla="*/ 1438142 h 2380521"/>
              <a:gd name="connsiteX412" fmla="*/ 7013492 w 8023328"/>
              <a:gd name="connsiteY412" fmla="*/ 1452931 h 2380521"/>
              <a:gd name="connsiteX413" fmla="*/ 6998704 w 8023328"/>
              <a:gd name="connsiteY413" fmla="*/ 1438142 h 2380521"/>
              <a:gd name="connsiteX414" fmla="*/ 7013492 w 8023328"/>
              <a:gd name="connsiteY414" fmla="*/ 1423353 h 2380521"/>
              <a:gd name="connsiteX415" fmla="*/ 6939085 w 8023328"/>
              <a:gd name="connsiteY415" fmla="*/ 1423353 h 2380521"/>
              <a:gd name="connsiteX416" fmla="*/ 6950753 w 8023328"/>
              <a:gd name="connsiteY416" fmla="*/ 1438142 h 2380521"/>
              <a:gd name="connsiteX417" fmla="*/ 6939085 w 8023328"/>
              <a:gd name="connsiteY417" fmla="*/ 1452931 h 2380521"/>
              <a:gd name="connsiteX418" fmla="*/ 6924500 w 8023328"/>
              <a:gd name="connsiteY418" fmla="*/ 1438142 h 2380521"/>
              <a:gd name="connsiteX419" fmla="*/ 6939085 w 8023328"/>
              <a:gd name="connsiteY419" fmla="*/ 1423353 h 2380521"/>
              <a:gd name="connsiteX420" fmla="*/ 6867525 w 8023328"/>
              <a:gd name="connsiteY420" fmla="*/ 1423353 h 2380521"/>
              <a:gd name="connsiteX421" fmla="*/ 6879922 w 8023328"/>
              <a:gd name="connsiteY421" fmla="*/ 1438142 h 2380521"/>
              <a:gd name="connsiteX422" fmla="*/ 6867525 w 8023328"/>
              <a:gd name="connsiteY422" fmla="*/ 1452931 h 2380521"/>
              <a:gd name="connsiteX423" fmla="*/ 6853669 w 8023328"/>
              <a:gd name="connsiteY423" fmla="*/ 1438142 h 2380521"/>
              <a:gd name="connsiteX424" fmla="*/ 6867525 w 8023328"/>
              <a:gd name="connsiteY424" fmla="*/ 1423353 h 2380521"/>
              <a:gd name="connsiteX425" fmla="*/ 6796696 w 8023328"/>
              <a:gd name="connsiteY425" fmla="*/ 1423353 h 2380521"/>
              <a:gd name="connsiteX426" fmla="*/ 6809093 w 8023328"/>
              <a:gd name="connsiteY426" fmla="*/ 1438142 h 2380521"/>
              <a:gd name="connsiteX427" fmla="*/ 6796696 w 8023328"/>
              <a:gd name="connsiteY427" fmla="*/ 1452931 h 2380521"/>
              <a:gd name="connsiteX428" fmla="*/ 6782840 w 8023328"/>
              <a:gd name="connsiteY428" fmla="*/ 1438142 h 2380521"/>
              <a:gd name="connsiteX429" fmla="*/ 6796696 w 8023328"/>
              <a:gd name="connsiteY429" fmla="*/ 1423353 h 2380521"/>
              <a:gd name="connsiteX430" fmla="*/ 155518 w 8023328"/>
              <a:gd name="connsiteY430" fmla="*/ 1355896 h 2380521"/>
              <a:gd name="connsiteX431" fmla="*/ 167916 w 8023328"/>
              <a:gd name="connsiteY431" fmla="*/ 1368293 h 2380521"/>
              <a:gd name="connsiteX432" fmla="*/ 155518 w 8023328"/>
              <a:gd name="connsiteY432" fmla="*/ 1382149 h 2380521"/>
              <a:gd name="connsiteX433" fmla="*/ 141662 w 8023328"/>
              <a:gd name="connsiteY433" fmla="*/ 1368293 h 2380521"/>
              <a:gd name="connsiteX434" fmla="*/ 155518 w 8023328"/>
              <a:gd name="connsiteY434" fmla="*/ 1355896 h 2380521"/>
              <a:gd name="connsiteX435" fmla="*/ 83230 w 8023328"/>
              <a:gd name="connsiteY435" fmla="*/ 1355896 h 2380521"/>
              <a:gd name="connsiteX436" fmla="*/ 97086 w 8023328"/>
              <a:gd name="connsiteY436" fmla="*/ 1368293 h 2380521"/>
              <a:gd name="connsiteX437" fmla="*/ 83230 w 8023328"/>
              <a:gd name="connsiteY437" fmla="*/ 1382149 h 2380521"/>
              <a:gd name="connsiteX438" fmla="*/ 70832 w 8023328"/>
              <a:gd name="connsiteY438" fmla="*/ 1368293 h 2380521"/>
              <a:gd name="connsiteX439" fmla="*/ 83230 w 8023328"/>
              <a:gd name="connsiteY439" fmla="*/ 1355896 h 2380521"/>
              <a:gd name="connsiteX440" fmla="*/ 11994 w 8023328"/>
              <a:gd name="connsiteY440" fmla="*/ 1355896 h 2380521"/>
              <a:gd name="connsiteX441" fmla="*/ 26235 w 8023328"/>
              <a:gd name="connsiteY441" fmla="*/ 1368293 h 2380521"/>
              <a:gd name="connsiteX442" fmla="*/ 11994 w 8023328"/>
              <a:gd name="connsiteY442" fmla="*/ 1382149 h 2380521"/>
              <a:gd name="connsiteX443" fmla="*/ 2 w 8023328"/>
              <a:gd name="connsiteY443" fmla="*/ 1368293 h 2380521"/>
              <a:gd name="connsiteX444" fmla="*/ 11994 w 8023328"/>
              <a:gd name="connsiteY444" fmla="*/ 1355896 h 2380521"/>
              <a:gd name="connsiteX445" fmla="*/ 7294422 w 8023328"/>
              <a:gd name="connsiteY445" fmla="*/ 1352524 h 2380521"/>
              <a:gd name="connsiteX446" fmla="*/ 7308278 w 8023328"/>
              <a:gd name="connsiteY446" fmla="*/ 1367109 h 2380521"/>
              <a:gd name="connsiteX447" fmla="*/ 7294422 w 8023328"/>
              <a:gd name="connsiteY447" fmla="*/ 1378777 h 2380521"/>
              <a:gd name="connsiteX448" fmla="*/ 7282025 w 8023328"/>
              <a:gd name="connsiteY448" fmla="*/ 1367109 h 2380521"/>
              <a:gd name="connsiteX449" fmla="*/ 7294422 w 8023328"/>
              <a:gd name="connsiteY449" fmla="*/ 1352524 h 2380521"/>
              <a:gd name="connsiteX450" fmla="*/ 7223591 w 8023328"/>
              <a:gd name="connsiteY450" fmla="*/ 1352524 h 2380521"/>
              <a:gd name="connsiteX451" fmla="*/ 7237447 w 8023328"/>
              <a:gd name="connsiteY451" fmla="*/ 1367109 h 2380521"/>
              <a:gd name="connsiteX452" fmla="*/ 7223591 w 8023328"/>
              <a:gd name="connsiteY452" fmla="*/ 1378777 h 2380521"/>
              <a:gd name="connsiteX453" fmla="*/ 7211194 w 8023328"/>
              <a:gd name="connsiteY453" fmla="*/ 1367109 h 2380521"/>
              <a:gd name="connsiteX454" fmla="*/ 7223591 w 8023328"/>
              <a:gd name="connsiteY454" fmla="*/ 1352524 h 2380521"/>
              <a:gd name="connsiteX455" fmla="*/ 7155152 w 8023328"/>
              <a:gd name="connsiteY455" fmla="*/ 1352524 h 2380521"/>
              <a:gd name="connsiteX456" fmla="*/ 7169940 w 8023328"/>
              <a:gd name="connsiteY456" fmla="*/ 1367109 h 2380521"/>
              <a:gd name="connsiteX457" fmla="*/ 7155152 w 8023328"/>
              <a:gd name="connsiteY457" fmla="*/ 1378777 h 2380521"/>
              <a:gd name="connsiteX458" fmla="*/ 7140364 w 8023328"/>
              <a:gd name="connsiteY458" fmla="*/ 1367109 h 2380521"/>
              <a:gd name="connsiteX459" fmla="*/ 7155152 w 8023328"/>
              <a:gd name="connsiteY459" fmla="*/ 1352524 h 2380521"/>
              <a:gd name="connsiteX460" fmla="*/ 7084322 w 8023328"/>
              <a:gd name="connsiteY460" fmla="*/ 1352524 h 2380521"/>
              <a:gd name="connsiteX461" fmla="*/ 7099111 w 8023328"/>
              <a:gd name="connsiteY461" fmla="*/ 1367109 h 2380521"/>
              <a:gd name="connsiteX462" fmla="*/ 7084322 w 8023328"/>
              <a:gd name="connsiteY462" fmla="*/ 1378777 h 2380521"/>
              <a:gd name="connsiteX463" fmla="*/ 7069533 w 8023328"/>
              <a:gd name="connsiteY463" fmla="*/ 1367109 h 2380521"/>
              <a:gd name="connsiteX464" fmla="*/ 7084322 w 8023328"/>
              <a:gd name="connsiteY464" fmla="*/ 1352524 h 2380521"/>
              <a:gd name="connsiteX465" fmla="*/ 7013492 w 8023328"/>
              <a:gd name="connsiteY465" fmla="*/ 1352524 h 2380521"/>
              <a:gd name="connsiteX466" fmla="*/ 7028280 w 8023328"/>
              <a:gd name="connsiteY466" fmla="*/ 1367109 h 2380521"/>
              <a:gd name="connsiteX467" fmla="*/ 7013492 w 8023328"/>
              <a:gd name="connsiteY467" fmla="*/ 1378777 h 2380521"/>
              <a:gd name="connsiteX468" fmla="*/ 6998704 w 8023328"/>
              <a:gd name="connsiteY468" fmla="*/ 1367109 h 2380521"/>
              <a:gd name="connsiteX469" fmla="*/ 7013492 w 8023328"/>
              <a:gd name="connsiteY469" fmla="*/ 1352524 h 2380521"/>
              <a:gd name="connsiteX470" fmla="*/ 6939085 w 8023328"/>
              <a:gd name="connsiteY470" fmla="*/ 1352524 h 2380521"/>
              <a:gd name="connsiteX471" fmla="*/ 6950753 w 8023328"/>
              <a:gd name="connsiteY471" fmla="*/ 1367701 h 2380521"/>
              <a:gd name="connsiteX472" fmla="*/ 6939085 w 8023328"/>
              <a:gd name="connsiteY472" fmla="*/ 1382120 h 2380521"/>
              <a:gd name="connsiteX473" fmla="*/ 6924500 w 8023328"/>
              <a:gd name="connsiteY473" fmla="*/ 1367701 h 2380521"/>
              <a:gd name="connsiteX474" fmla="*/ 6939085 w 8023328"/>
              <a:gd name="connsiteY474" fmla="*/ 1352524 h 2380521"/>
              <a:gd name="connsiteX475" fmla="*/ 6867525 w 8023328"/>
              <a:gd name="connsiteY475" fmla="*/ 1352524 h 2380521"/>
              <a:gd name="connsiteX476" fmla="*/ 6879922 w 8023328"/>
              <a:gd name="connsiteY476" fmla="*/ 1367701 h 2380521"/>
              <a:gd name="connsiteX477" fmla="*/ 6867525 w 8023328"/>
              <a:gd name="connsiteY477" fmla="*/ 1382120 h 2380521"/>
              <a:gd name="connsiteX478" fmla="*/ 6853669 w 8023328"/>
              <a:gd name="connsiteY478" fmla="*/ 1367701 h 2380521"/>
              <a:gd name="connsiteX479" fmla="*/ 6867525 w 8023328"/>
              <a:gd name="connsiteY479" fmla="*/ 1352524 h 2380521"/>
              <a:gd name="connsiteX480" fmla="*/ 6796696 w 8023328"/>
              <a:gd name="connsiteY480" fmla="*/ 1352524 h 2380521"/>
              <a:gd name="connsiteX481" fmla="*/ 6809093 w 8023328"/>
              <a:gd name="connsiteY481" fmla="*/ 1367701 h 2380521"/>
              <a:gd name="connsiteX482" fmla="*/ 6796696 w 8023328"/>
              <a:gd name="connsiteY482" fmla="*/ 1382120 h 2380521"/>
              <a:gd name="connsiteX483" fmla="*/ 6782840 w 8023328"/>
              <a:gd name="connsiteY483" fmla="*/ 1367701 h 2380521"/>
              <a:gd name="connsiteX484" fmla="*/ 6796696 w 8023328"/>
              <a:gd name="connsiteY484" fmla="*/ 1352524 h 2380521"/>
              <a:gd name="connsiteX485" fmla="*/ 6724405 w 8023328"/>
              <a:gd name="connsiteY485" fmla="*/ 1352524 h 2380521"/>
              <a:gd name="connsiteX486" fmla="*/ 6738261 w 8023328"/>
              <a:gd name="connsiteY486" fmla="*/ 1367701 h 2380521"/>
              <a:gd name="connsiteX487" fmla="*/ 6724405 w 8023328"/>
              <a:gd name="connsiteY487" fmla="*/ 1382120 h 2380521"/>
              <a:gd name="connsiteX488" fmla="*/ 6712008 w 8023328"/>
              <a:gd name="connsiteY488" fmla="*/ 1367701 h 2380521"/>
              <a:gd name="connsiteX489" fmla="*/ 6724405 w 8023328"/>
              <a:gd name="connsiteY489" fmla="*/ 1352524 h 2380521"/>
              <a:gd name="connsiteX490" fmla="*/ 6653576 w 8023328"/>
              <a:gd name="connsiteY490" fmla="*/ 1352524 h 2380521"/>
              <a:gd name="connsiteX491" fmla="*/ 6667432 w 8023328"/>
              <a:gd name="connsiteY491" fmla="*/ 1367701 h 2380521"/>
              <a:gd name="connsiteX492" fmla="*/ 6653576 w 8023328"/>
              <a:gd name="connsiteY492" fmla="*/ 1382120 h 2380521"/>
              <a:gd name="connsiteX493" fmla="*/ 6641179 w 8023328"/>
              <a:gd name="connsiteY493" fmla="*/ 1367701 h 2380521"/>
              <a:gd name="connsiteX494" fmla="*/ 6653576 w 8023328"/>
              <a:gd name="connsiteY494" fmla="*/ 1352524 h 2380521"/>
              <a:gd name="connsiteX495" fmla="*/ 7223591 w 8023328"/>
              <a:gd name="connsiteY495" fmla="*/ 1281693 h 2380521"/>
              <a:gd name="connsiteX496" fmla="*/ 7237447 w 8023328"/>
              <a:gd name="connsiteY496" fmla="*/ 1295549 h 2380521"/>
              <a:gd name="connsiteX497" fmla="*/ 7223591 w 8023328"/>
              <a:gd name="connsiteY497" fmla="*/ 1307946 h 2380521"/>
              <a:gd name="connsiteX498" fmla="*/ 7211194 w 8023328"/>
              <a:gd name="connsiteY498" fmla="*/ 1295549 h 2380521"/>
              <a:gd name="connsiteX499" fmla="*/ 7223591 w 8023328"/>
              <a:gd name="connsiteY499" fmla="*/ 1281693 h 2380521"/>
              <a:gd name="connsiteX500" fmla="*/ 7155152 w 8023328"/>
              <a:gd name="connsiteY500" fmla="*/ 1281693 h 2380521"/>
              <a:gd name="connsiteX501" fmla="*/ 7169940 w 8023328"/>
              <a:gd name="connsiteY501" fmla="*/ 1295549 h 2380521"/>
              <a:gd name="connsiteX502" fmla="*/ 7155152 w 8023328"/>
              <a:gd name="connsiteY502" fmla="*/ 1307946 h 2380521"/>
              <a:gd name="connsiteX503" fmla="*/ 7140364 w 8023328"/>
              <a:gd name="connsiteY503" fmla="*/ 1295549 h 2380521"/>
              <a:gd name="connsiteX504" fmla="*/ 7155152 w 8023328"/>
              <a:gd name="connsiteY504" fmla="*/ 1281693 h 2380521"/>
              <a:gd name="connsiteX505" fmla="*/ 7084322 w 8023328"/>
              <a:gd name="connsiteY505" fmla="*/ 1281693 h 2380521"/>
              <a:gd name="connsiteX506" fmla="*/ 7099111 w 8023328"/>
              <a:gd name="connsiteY506" fmla="*/ 1295549 h 2380521"/>
              <a:gd name="connsiteX507" fmla="*/ 7084322 w 8023328"/>
              <a:gd name="connsiteY507" fmla="*/ 1307946 h 2380521"/>
              <a:gd name="connsiteX508" fmla="*/ 7069533 w 8023328"/>
              <a:gd name="connsiteY508" fmla="*/ 1295549 h 2380521"/>
              <a:gd name="connsiteX509" fmla="*/ 7084322 w 8023328"/>
              <a:gd name="connsiteY509" fmla="*/ 1281693 h 2380521"/>
              <a:gd name="connsiteX510" fmla="*/ 7013492 w 8023328"/>
              <a:gd name="connsiteY510" fmla="*/ 1281693 h 2380521"/>
              <a:gd name="connsiteX511" fmla="*/ 7028280 w 8023328"/>
              <a:gd name="connsiteY511" fmla="*/ 1295549 h 2380521"/>
              <a:gd name="connsiteX512" fmla="*/ 7013492 w 8023328"/>
              <a:gd name="connsiteY512" fmla="*/ 1307946 h 2380521"/>
              <a:gd name="connsiteX513" fmla="*/ 6998704 w 8023328"/>
              <a:gd name="connsiteY513" fmla="*/ 1295549 h 2380521"/>
              <a:gd name="connsiteX514" fmla="*/ 7013492 w 8023328"/>
              <a:gd name="connsiteY514" fmla="*/ 1281693 h 2380521"/>
              <a:gd name="connsiteX515" fmla="*/ 6939085 w 8023328"/>
              <a:gd name="connsiteY515" fmla="*/ 1281693 h 2380521"/>
              <a:gd name="connsiteX516" fmla="*/ 6950753 w 8023328"/>
              <a:gd name="connsiteY516" fmla="*/ 1295549 h 2380521"/>
              <a:gd name="connsiteX517" fmla="*/ 6939085 w 8023328"/>
              <a:gd name="connsiteY517" fmla="*/ 1307946 h 2380521"/>
              <a:gd name="connsiteX518" fmla="*/ 6924500 w 8023328"/>
              <a:gd name="connsiteY518" fmla="*/ 1295549 h 2380521"/>
              <a:gd name="connsiteX519" fmla="*/ 6939085 w 8023328"/>
              <a:gd name="connsiteY519" fmla="*/ 1281693 h 2380521"/>
              <a:gd name="connsiteX520" fmla="*/ 6867525 w 8023328"/>
              <a:gd name="connsiteY520" fmla="*/ 1281693 h 2380521"/>
              <a:gd name="connsiteX521" fmla="*/ 6879922 w 8023328"/>
              <a:gd name="connsiteY521" fmla="*/ 1295549 h 2380521"/>
              <a:gd name="connsiteX522" fmla="*/ 6867525 w 8023328"/>
              <a:gd name="connsiteY522" fmla="*/ 1307946 h 2380521"/>
              <a:gd name="connsiteX523" fmla="*/ 6853669 w 8023328"/>
              <a:gd name="connsiteY523" fmla="*/ 1295549 h 2380521"/>
              <a:gd name="connsiteX524" fmla="*/ 6867525 w 8023328"/>
              <a:gd name="connsiteY524" fmla="*/ 1281693 h 2380521"/>
              <a:gd name="connsiteX525" fmla="*/ 6796696 w 8023328"/>
              <a:gd name="connsiteY525" fmla="*/ 1281693 h 2380521"/>
              <a:gd name="connsiteX526" fmla="*/ 6809093 w 8023328"/>
              <a:gd name="connsiteY526" fmla="*/ 1295549 h 2380521"/>
              <a:gd name="connsiteX527" fmla="*/ 6796696 w 8023328"/>
              <a:gd name="connsiteY527" fmla="*/ 1307946 h 2380521"/>
              <a:gd name="connsiteX528" fmla="*/ 6782840 w 8023328"/>
              <a:gd name="connsiteY528" fmla="*/ 1295549 h 2380521"/>
              <a:gd name="connsiteX529" fmla="*/ 6796696 w 8023328"/>
              <a:gd name="connsiteY529" fmla="*/ 1281693 h 2380521"/>
              <a:gd name="connsiteX530" fmla="*/ 6724405 w 8023328"/>
              <a:gd name="connsiteY530" fmla="*/ 1281693 h 2380521"/>
              <a:gd name="connsiteX531" fmla="*/ 6738261 w 8023328"/>
              <a:gd name="connsiteY531" fmla="*/ 1295549 h 2380521"/>
              <a:gd name="connsiteX532" fmla="*/ 6724405 w 8023328"/>
              <a:gd name="connsiteY532" fmla="*/ 1307946 h 2380521"/>
              <a:gd name="connsiteX533" fmla="*/ 6712008 w 8023328"/>
              <a:gd name="connsiteY533" fmla="*/ 1295549 h 2380521"/>
              <a:gd name="connsiteX534" fmla="*/ 6724405 w 8023328"/>
              <a:gd name="connsiteY534" fmla="*/ 1281693 h 2380521"/>
              <a:gd name="connsiteX535" fmla="*/ 6653576 w 8023328"/>
              <a:gd name="connsiteY535" fmla="*/ 1281693 h 2380521"/>
              <a:gd name="connsiteX536" fmla="*/ 6667432 w 8023328"/>
              <a:gd name="connsiteY536" fmla="*/ 1295549 h 2380521"/>
              <a:gd name="connsiteX537" fmla="*/ 6653576 w 8023328"/>
              <a:gd name="connsiteY537" fmla="*/ 1307946 h 2380521"/>
              <a:gd name="connsiteX538" fmla="*/ 6641179 w 8023328"/>
              <a:gd name="connsiteY538" fmla="*/ 1295549 h 2380521"/>
              <a:gd name="connsiteX539" fmla="*/ 6653576 w 8023328"/>
              <a:gd name="connsiteY539" fmla="*/ 1281693 h 2380521"/>
              <a:gd name="connsiteX540" fmla="*/ 6582745 w 8023328"/>
              <a:gd name="connsiteY540" fmla="*/ 1281693 h 2380521"/>
              <a:gd name="connsiteX541" fmla="*/ 6596601 w 8023328"/>
              <a:gd name="connsiteY541" fmla="*/ 1295549 h 2380521"/>
              <a:gd name="connsiteX542" fmla="*/ 6582745 w 8023328"/>
              <a:gd name="connsiteY542" fmla="*/ 1307946 h 2380521"/>
              <a:gd name="connsiteX543" fmla="*/ 6570348 w 8023328"/>
              <a:gd name="connsiteY543" fmla="*/ 1295549 h 2380521"/>
              <a:gd name="connsiteX544" fmla="*/ 6582745 w 8023328"/>
              <a:gd name="connsiteY544" fmla="*/ 1281693 h 2380521"/>
              <a:gd name="connsiteX545" fmla="*/ 6510933 w 8023328"/>
              <a:gd name="connsiteY545" fmla="*/ 1281693 h 2380521"/>
              <a:gd name="connsiteX546" fmla="*/ 6525722 w 8023328"/>
              <a:gd name="connsiteY546" fmla="*/ 1295549 h 2380521"/>
              <a:gd name="connsiteX547" fmla="*/ 6510933 w 8023328"/>
              <a:gd name="connsiteY547" fmla="*/ 1307946 h 2380521"/>
              <a:gd name="connsiteX548" fmla="*/ 6496144 w 8023328"/>
              <a:gd name="connsiteY548" fmla="*/ 1295549 h 2380521"/>
              <a:gd name="connsiteX549" fmla="*/ 6510933 w 8023328"/>
              <a:gd name="connsiteY549" fmla="*/ 1281693 h 2380521"/>
              <a:gd name="connsiteX550" fmla="*/ 6440492 w 8023328"/>
              <a:gd name="connsiteY550" fmla="*/ 1281693 h 2380521"/>
              <a:gd name="connsiteX551" fmla="*/ 6454911 w 8023328"/>
              <a:gd name="connsiteY551" fmla="*/ 1295549 h 2380521"/>
              <a:gd name="connsiteX552" fmla="*/ 6440492 w 8023328"/>
              <a:gd name="connsiteY552" fmla="*/ 1307946 h 2380521"/>
              <a:gd name="connsiteX553" fmla="*/ 6425315 w 8023328"/>
              <a:gd name="connsiteY553" fmla="*/ 1295549 h 2380521"/>
              <a:gd name="connsiteX554" fmla="*/ 6440492 w 8023328"/>
              <a:gd name="connsiteY554" fmla="*/ 1281693 h 2380521"/>
              <a:gd name="connsiteX555" fmla="*/ 6369273 w 8023328"/>
              <a:gd name="connsiteY555" fmla="*/ 1281693 h 2380521"/>
              <a:gd name="connsiteX556" fmla="*/ 6384062 w 8023328"/>
              <a:gd name="connsiteY556" fmla="*/ 1296482 h 2380521"/>
              <a:gd name="connsiteX557" fmla="*/ 6369273 w 8023328"/>
              <a:gd name="connsiteY557" fmla="*/ 1311271 h 2380521"/>
              <a:gd name="connsiteX558" fmla="*/ 6354484 w 8023328"/>
              <a:gd name="connsiteY558" fmla="*/ 1296482 h 2380521"/>
              <a:gd name="connsiteX559" fmla="*/ 6369273 w 8023328"/>
              <a:gd name="connsiteY559" fmla="*/ 1281693 h 2380521"/>
              <a:gd name="connsiteX560" fmla="*/ 5799257 w 8023328"/>
              <a:gd name="connsiteY560" fmla="*/ 1281693 h 2380521"/>
              <a:gd name="connsiteX561" fmla="*/ 5814045 w 8023328"/>
              <a:gd name="connsiteY561" fmla="*/ 1296482 h 2380521"/>
              <a:gd name="connsiteX562" fmla="*/ 5799257 w 8023328"/>
              <a:gd name="connsiteY562" fmla="*/ 1311271 h 2380521"/>
              <a:gd name="connsiteX563" fmla="*/ 5784469 w 8023328"/>
              <a:gd name="connsiteY563" fmla="*/ 1296482 h 2380521"/>
              <a:gd name="connsiteX564" fmla="*/ 5799257 w 8023328"/>
              <a:gd name="connsiteY564" fmla="*/ 1281693 h 2380521"/>
              <a:gd name="connsiteX565" fmla="*/ 5724122 w 8023328"/>
              <a:gd name="connsiteY565" fmla="*/ 1281693 h 2380521"/>
              <a:gd name="connsiteX566" fmla="*/ 5736519 w 8023328"/>
              <a:gd name="connsiteY566" fmla="*/ 1296482 h 2380521"/>
              <a:gd name="connsiteX567" fmla="*/ 5724122 w 8023328"/>
              <a:gd name="connsiteY567" fmla="*/ 1311271 h 2380521"/>
              <a:gd name="connsiteX568" fmla="*/ 5710266 w 8023328"/>
              <a:gd name="connsiteY568" fmla="*/ 1296482 h 2380521"/>
              <a:gd name="connsiteX569" fmla="*/ 5724122 w 8023328"/>
              <a:gd name="connsiteY569" fmla="*/ 1281693 h 2380521"/>
              <a:gd name="connsiteX570" fmla="*/ 5653291 w 8023328"/>
              <a:gd name="connsiteY570" fmla="*/ 1281693 h 2380521"/>
              <a:gd name="connsiteX571" fmla="*/ 5665688 w 8023328"/>
              <a:gd name="connsiteY571" fmla="*/ 1296482 h 2380521"/>
              <a:gd name="connsiteX572" fmla="*/ 5653291 w 8023328"/>
              <a:gd name="connsiteY572" fmla="*/ 1311271 h 2380521"/>
              <a:gd name="connsiteX573" fmla="*/ 5639435 w 8023328"/>
              <a:gd name="connsiteY573" fmla="*/ 1296482 h 2380521"/>
              <a:gd name="connsiteX574" fmla="*/ 5653291 w 8023328"/>
              <a:gd name="connsiteY574" fmla="*/ 1281693 h 2380521"/>
              <a:gd name="connsiteX575" fmla="*/ 5582461 w 8023328"/>
              <a:gd name="connsiteY575" fmla="*/ 1281693 h 2380521"/>
              <a:gd name="connsiteX576" fmla="*/ 5594858 w 8023328"/>
              <a:gd name="connsiteY576" fmla="*/ 1296482 h 2380521"/>
              <a:gd name="connsiteX577" fmla="*/ 5582461 w 8023328"/>
              <a:gd name="connsiteY577" fmla="*/ 1311271 h 2380521"/>
              <a:gd name="connsiteX578" fmla="*/ 5568605 w 8023328"/>
              <a:gd name="connsiteY578" fmla="*/ 1296482 h 2380521"/>
              <a:gd name="connsiteX579" fmla="*/ 5582461 w 8023328"/>
              <a:gd name="connsiteY579" fmla="*/ 1281693 h 2380521"/>
              <a:gd name="connsiteX580" fmla="*/ 5510171 w 8023328"/>
              <a:gd name="connsiteY580" fmla="*/ 1281693 h 2380521"/>
              <a:gd name="connsiteX581" fmla="*/ 5524027 w 8023328"/>
              <a:gd name="connsiteY581" fmla="*/ 1296482 h 2380521"/>
              <a:gd name="connsiteX582" fmla="*/ 5510171 w 8023328"/>
              <a:gd name="connsiteY582" fmla="*/ 1311271 h 2380521"/>
              <a:gd name="connsiteX583" fmla="*/ 5497774 w 8023328"/>
              <a:gd name="connsiteY583" fmla="*/ 1296482 h 2380521"/>
              <a:gd name="connsiteX584" fmla="*/ 5510171 w 8023328"/>
              <a:gd name="connsiteY584" fmla="*/ 1281693 h 2380521"/>
              <a:gd name="connsiteX585" fmla="*/ 5438937 w 8023328"/>
              <a:gd name="connsiteY585" fmla="*/ 1281693 h 2380521"/>
              <a:gd name="connsiteX586" fmla="*/ 5453178 w 8023328"/>
              <a:gd name="connsiteY586" fmla="*/ 1296482 h 2380521"/>
              <a:gd name="connsiteX587" fmla="*/ 5438937 w 8023328"/>
              <a:gd name="connsiteY587" fmla="*/ 1311271 h 2380521"/>
              <a:gd name="connsiteX588" fmla="*/ 5426945 w 8023328"/>
              <a:gd name="connsiteY588" fmla="*/ 1296482 h 2380521"/>
              <a:gd name="connsiteX589" fmla="*/ 5438937 w 8023328"/>
              <a:gd name="connsiteY589" fmla="*/ 1281693 h 2380521"/>
              <a:gd name="connsiteX590" fmla="*/ 5368510 w 8023328"/>
              <a:gd name="connsiteY590" fmla="*/ 1281693 h 2380521"/>
              <a:gd name="connsiteX591" fmla="*/ 5382366 w 8023328"/>
              <a:gd name="connsiteY591" fmla="*/ 1296482 h 2380521"/>
              <a:gd name="connsiteX592" fmla="*/ 5368510 w 8023328"/>
              <a:gd name="connsiteY592" fmla="*/ 1311271 h 2380521"/>
              <a:gd name="connsiteX593" fmla="*/ 5356113 w 8023328"/>
              <a:gd name="connsiteY593" fmla="*/ 1296482 h 2380521"/>
              <a:gd name="connsiteX594" fmla="*/ 5368510 w 8023328"/>
              <a:gd name="connsiteY594" fmla="*/ 1281693 h 2380521"/>
              <a:gd name="connsiteX595" fmla="*/ 5296699 w 8023328"/>
              <a:gd name="connsiteY595" fmla="*/ 1281693 h 2380521"/>
              <a:gd name="connsiteX596" fmla="*/ 5311488 w 8023328"/>
              <a:gd name="connsiteY596" fmla="*/ 1296482 h 2380521"/>
              <a:gd name="connsiteX597" fmla="*/ 5296699 w 8023328"/>
              <a:gd name="connsiteY597" fmla="*/ 1311271 h 2380521"/>
              <a:gd name="connsiteX598" fmla="*/ 5281910 w 8023328"/>
              <a:gd name="connsiteY598" fmla="*/ 1296482 h 2380521"/>
              <a:gd name="connsiteX599" fmla="*/ 5296699 w 8023328"/>
              <a:gd name="connsiteY599" fmla="*/ 1281693 h 2380521"/>
              <a:gd name="connsiteX600" fmla="*/ 5225869 w 8023328"/>
              <a:gd name="connsiteY600" fmla="*/ 1281693 h 2380521"/>
              <a:gd name="connsiteX601" fmla="*/ 5240657 w 8023328"/>
              <a:gd name="connsiteY601" fmla="*/ 1296482 h 2380521"/>
              <a:gd name="connsiteX602" fmla="*/ 5225869 w 8023328"/>
              <a:gd name="connsiteY602" fmla="*/ 1311271 h 2380521"/>
              <a:gd name="connsiteX603" fmla="*/ 5211081 w 8023328"/>
              <a:gd name="connsiteY603" fmla="*/ 1296482 h 2380521"/>
              <a:gd name="connsiteX604" fmla="*/ 5225869 w 8023328"/>
              <a:gd name="connsiteY604" fmla="*/ 1281693 h 2380521"/>
              <a:gd name="connsiteX605" fmla="*/ 5154105 w 8023328"/>
              <a:gd name="connsiteY605" fmla="*/ 1281693 h 2380521"/>
              <a:gd name="connsiteX606" fmla="*/ 5166502 w 8023328"/>
              <a:gd name="connsiteY606" fmla="*/ 1296482 h 2380521"/>
              <a:gd name="connsiteX607" fmla="*/ 5154105 w 8023328"/>
              <a:gd name="connsiteY607" fmla="*/ 1311271 h 2380521"/>
              <a:gd name="connsiteX608" fmla="*/ 5140249 w 8023328"/>
              <a:gd name="connsiteY608" fmla="*/ 1296482 h 2380521"/>
              <a:gd name="connsiteX609" fmla="*/ 5154105 w 8023328"/>
              <a:gd name="connsiteY609" fmla="*/ 1281693 h 2380521"/>
              <a:gd name="connsiteX610" fmla="*/ 5083276 w 8023328"/>
              <a:gd name="connsiteY610" fmla="*/ 1281693 h 2380521"/>
              <a:gd name="connsiteX611" fmla="*/ 5095673 w 8023328"/>
              <a:gd name="connsiteY611" fmla="*/ 1296482 h 2380521"/>
              <a:gd name="connsiteX612" fmla="*/ 5083276 w 8023328"/>
              <a:gd name="connsiteY612" fmla="*/ 1311271 h 2380521"/>
              <a:gd name="connsiteX613" fmla="*/ 5069420 w 8023328"/>
              <a:gd name="connsiteY613" fmla="*/ 1296482 h 2380521"/>
              <a:gd name="connsiteX614" fmla="*/ 5083276 w 8023328"/>
              <a:gd name="connsiteY614" fmla="*/ 1281693 h 2380521"/>
              <a:gd name="connsiteX615" fmla="*/ 5012445 w 8023328"/>
              <a:gd name="connsiteY615" fmla="*/ 1281693 h 2380521"/>
              <a:gd name="connsiteX616" fmla="*/ 5024842 w 8023328"/>
              <a:gd name="connsiteY616" fmla="*/ 1296482 h 2380521"/>
              <a:gd name="connsiteX617" fmla="*/ 5012445 w 8023328"/>
              <a:gd name="connsiteY617" fmla="*/ 1311271 h 2380521"/>
              <a:gd name="connsiteX618" fmla="*/ 4998589 w 8023328"/>
              <a:gd name="connsiteY618" fmla="*/ 1296482 h 2380521"/>
              <a:gd name="connsiteX619" fmla="*/ 5012445 w 8023328"/>
              <a:gd name="connsiteY619" fmla="*/ 1281693 h 2380521"/>
              <a:gd name="connsiteX620" fmla="*/ 4940157 w 8023328"/>
              <a:gd name="connsiteY620" fmla="*/ 1281693 h 2380521"/>
              <a:gd name="connsiteX621" fmla="*/ 4954013 w 8023328"/>
              <a:gd name="connsiteY621" fmla="*/ 1296482 h 2380521"/>
              <a:gd name="connsiteX622" fmla="*/ 4940157 w 8023328"/>
              <a:gd name="connsiteY622" fmla="*/ 1311271 h 2380521"/>
              <a:gd name="connsiteX623" fmla="*/ 4927760 w 8023328"/>
              <a:gd name="connsiteY623" fmla="*/ 1296482 h 2380521"/>
              <a:gd name="connsiteX624" fmla="*/ 4940157 w 8023328"/>
              <a:gd name="connsiteY624" fmla="*/ 1281693 h 2380521"/>
              <a:gd name="connsiteX625" fmla="*/ 4865953 w 8023328"/>
              <a:gd name="connsiteY625" fmla="*/ 1281693 h 2380521"/>
              <a:gd name="connsiteX626" fmla="*/ 4879809 w 8023328"/>
              <a:gd name="connsiteY626" fmla="*/ 1296482 h 2380521"/>
              <a:gd name="connsiteX627" fmla="*/ 4865953 w 8023328"/>
              <a:gd name="connsiteY627" fmla="*/ 1311271 h 2380521"/>
              <a:gd name="connsiteX628" fmla="*/ 4853556 w 8023328"/>
              <a:gd name="connsiteY628" fmla="*/ 1296482 h 2380521"/>
              <a:gd name="connsiteX629" fmla="*/ 4865953 w 8023328"/>
              <a:gd name="connsiteY629" fmla="*/ 1281693 h 2380521"/>
              <a:gd name="connsiteX630" fmla="*/ 4795122 w 8023328"/>
              <a:gd name="connsiteY630" fmla="*/ 1281693 h 2380521"/>
              <a:gd name="connsiteX631" fmla="*/ 4808978 w 8023328"/>
              <a:gd name="connsiteY631" fmla="*/ 1296482 h 2380521"/>
              <a:gd name="connsiteX632" fmla="*/ 4795122 w 8023328"/>
              <a:gd name="connsiteY632" fmla="*/ 1311271 h 2380521"/>
              <a:gd name="connsiteX633" fmla="*/ 4782725 w 8023328"/>
              <a:gd name="connsiteY633" fmla="*/ 1296482 h 2380521"/>
              <a:gd name="connsiteX634" fmla="*/ 4795122 w 8023328"/>
              <a:gd name="connsiteY634" fmla="*/ 1281693 h 2380521"/>
              <a:gd name="connsiteX635" fmla="*/ 4726684 w 8023328"/>
              <a:gd name="connsiteY635" fmla="*/ 1281693 h 2380521"/>
              <a:gd name="connsiteX636" fmla="*/ 4741472 w 8023328"/>
              <a:gd name="connsiteY636" fmla="*/ 1296482 h 2380521"/>
              <a:gd name="connsiteX637" fmla="*/ 4726684 w 8023328"/>
              <a:gd name="connsiteY637" fmla="*/ 1311271 h 2380521"/>
              <a:gd name="connsiteX638" fmla="*/ 4711896 w 8023328"/>
              <a:gd name="connsiteY638" fmla="*/ 1296482 h 2380521"/>
              <a:gd name="connsiteX639" fmla="*/ 4726684 w 8023328"/>
              <a:gd name="connsiteY639" fmla="*/ 1281693 h 2380521"/>
              <a:gd name="connsiteX640" fmla="*/ 4655853 w 8023328"/>
              <a:gd name="connsiteY640" fmla="*/ 1281693 h 2380521"/>
              <a:gd name="connsiteX641" fmla="*/ 4670642 w 8023328"/>
              <a:gd name="connsiteY641" fmla="*/ 1294090 h 2380521"/>
              <a:gd name="connsiteX642" fmla="*/ 4655853 w 8023328"/>
              <a:gd name="connsiteY642" fmla="*/ 1307946 h 2380521"/>
              <a:gd name="connsiteX643" fmla="*/ 4641064 w 8023328"/>
              <a:gd name="connsiteY643" fmla="*/ 1294090 h 2380521"/>
              <a:gd name="connsiteX644" fmla="*/ 4655853 w 8023328"/>
              <a:gd name="connsiteY644" fmla="*/ 1281693 h 2380521"/>
              <a:gd name="connsiteX645" fmla="*/ 4585023 w 8023328"/>
              <a:gd name="connsiteY645" fmla="*/ 1281693 h 2380521"/>
              <a:gd name="connsiteX646" fmla="*/ 4599811 w 8023328"/>
              <a:gd name="connsiteY646" fmla="*/ 1294090 h 2380521"/>
              <a:gd name="connsiteX647" fmla="*/ 4585023 w 8023328"/>
              <a:gd name="connsiteY647" fmla="*/ 1307946 h 2380521"/>
              <a:gd name="connsiteX648" fmla="*/ 4570235 w 8023328"/>
              <a:gd name="connsiteY648" fmla="*/ 1294090 h 2380521"/>
              <a:gd name="connsiteX649" fmla="*/ 4585023 w 8023328"/>
              <a:gd name="connsiteY649" fmla="*/ 1281693 h 2380521"/>
              <a:gd name="connsiteX650" fmla="*/ 226355 w 8023328"/>
              <a:gd name="connsiteY650" fmla="*/ 1281693 h 2380521"/>
              <a:gd name="connsiteX651" fmla="*/ 238753 w 8023328"/>
              <a:gd name="connsiteY651" fmla="*/ 1296871 h 2380521"/>
              <a:gd name="connsiteX652" fmla="*/ 226355 w 8023328"/>
              <a:gd name="connsiteY652" fmla="*/ 1311291 h 2380521"/>
              <a:gd name="connsiteX653" fmla="*/ 212499 w 8023328"/>
              <a:gd name="connsiteY653" fmla="*/ 1296871 h 2380521"/>
              <a:gd name="connsiteX654" fmla="*/ 226355 w 8023328"/>
              <a:gd name="connsiteY654" fmla="*/ 1281693 h 2380521"/>
              <a:gd name="connsiteX655" fmla="*/ 155522 w 8023328"/>
              <a:gd name="connsiteY655" fmla="*/ 1281693 h 2380521"/>
              <a:gd name="connsiteX656" fmla="*/ 167919 w 8023328"/>
              <a:gd name="connsiteY656" fmla="*/ 1296871 h 2380521"/>
              <a:gd name="connsiteX657" fmla="*/ 155522 w 8023328"/>
              <a:gd name="connsiteY657" fmla="*/ 1311291 h 2380521"/>
              <a:gd name="connsiteX658" fmla="*/ 141666 w 8023328"/>
              <a:gd name="connsiteY658" fmla="*/ 1296871 h 2380521"/>
              <a:gd name="connsiteX659" fmla="*/ 155522 w 8023328"/>
              <a:gd name="connsiteY659" fmla="*/ 1281693 h 2380521"/>
              <a:gd name="connsiteX660" fmla="*/ 83234 w 8023328"/>
              <a:gd name="connsiteY660" fmla="*/ 1281693 h 2380521"/>
              <a:gd name="connsiteX661" fmla="*/ 97090 w 8023328"/>
              <a:gd name="connsiteY661" fmla="*/ 1296871 h 2380521"/>
              <a:gd name="connsiteX662" fmla="*/ 83234 w 8023328"/>
              <a:gd name="connsiteY662" fmla="*/ 1311291 h 2380521"/>
              <a:gd name="connsiteX663" fmla="*/ 70836 w 8023328"/>
              <a:gd name="connsiteY663" fmla="*/ 1296871 h 2380521"/>
              <a:gd name="connsiteX664" fmla="*/ 83234 w 8023328"/>
              <a:gd name="connsiteY664" fmla="*/ 1281693 h 2380521"/>
              <a:gd name="connsiteX665" fmla="*/ 11998 w 8023328"/>
              <a:gd name="connsiteY665" fmla="*/ 1281693 h 2380521"/>
              <a:gd name="connsiteX666" fmla="*/ 26239 w 8023328"/>
              <a:gd name="connsiteY666" fmla="*/ 1296871 h 2380521"/>
              <a:gd name="connsiteX667" fmla="*/ 11998 w 8023328"/>
              <a:gd name="connsiteY667" fmla="*/ 1311291 h 2380521"/>
              <a:gd name="connsiteX668" fmla="*/ 5 w 8023328"/>
              <a:gd name="connsiteY668" fmla="*/ 1296871 h 2380521"/>
              <a:gd name="connsiteX669" fmla="*/ 11998 w 8023328"/>
              <a:gd name="connsiteY669" fmla="*/ 1281693 h 2380521"/>
              <a:gd name="connsiteX670" fmla="*/ 7084322 w 8023328"/>
              <a:gd name="connsiteY670" fmla="*/ 1210863 h 2380521"/>
              <a:gd name="connsiteX671" fmla="*/ 7099111 w 8023328"/>
              <a:gd name="connsiteY671" fmla="*/ 1224719 h 2380521"/>
              <a:gd name="connsiteX672" fmla="*/ 7084322 w 8023328"/>
              <a:gd name="connsiteY672" fmla="*/ 1237116 h 2380521"/>
              <a:gd name="connsiteX673" fmla="*/ 7069533 w 8023328"/>
              <a:gd name="connsiteY673" fmla="*/ 1224719 h 2380521"/>
              <a:gd name="connsiteX674" fmla="*/ 7084322 w 8023328"/>
              <a:gd name="connsiteY674" fmla="*/ 1210863 h 2380521"/>
              <a:gd name="connsiteX675" fmla="*/ 7013492 w 8023328"/>
              <a:gd name="connsiteY675" fmla="*/ 1210863 h 2380521"/>
              <a:gd name="connsiteX676" fmla="*/ 7028280 w 8023328"/>
              <a:gd name="connsiteY676" fmla="*/ 1224719 h 2380521"/>
              <a:gd name="connsiteX677" fmla="*/ 7013492 w 8023328"/>
              <a:gd name="connsiteY677" fmla="*/ 1237116 h 2380521"/>
              <a:gd name="connsiteX678" fmla="*/ 6998704 w 8023328"/>
              <a:gd name="connsiteY678" fmla="*/ 1224719 h 2380521"/>
              <a:gd name="connsiteX679" fmla="*/ 7013492 w 8023328"/>
              <a:gd name="connsiteY679" fmla="*/ 1210863 h 2380521"/>
              <a:gd name="connsiteX680" fmla="*/ 6939085 w 8023328"/>
              <a:gd name="connsiteY680" fmla="*/ 1210863 h 2380521"/>
              <a:gd name="connsiteX681" fmla="*/ 6950753 w 8023328"/>
              <a:gd name="connsiteY681" fmla="*/ 1224719 h 2380521"/>
              <a:gd name="connsiteX682" fmla="*/ 6939085 w 8023328"/>
              <a:gd name="connsiteY682" fmla="*/ 1237116 h 2380521"/>
              <a:gd name="connsiteX683" fmla="*/ 6924500 w 8023328"/>
              <a:gd name="connsiteY683" fmla="*/ 1224719 h 2380521"/>
              <a:gd name="connsiteX684" fmla="*/ 6939085 w 8023328"/>
              <a:gd name="connsiteY684" fmla="*/ 1210863 h 2380521"/>
              <a:gd name="connsiteX685" fmla="*/ 6867525 w 8023328"/>
              <a:gd name="connsiteY685" fmla="*/ 1210863 h 2380521"/>
              <a:gd name="connsiteX686" fmla="*/ 6879922 w 8023328"/>
              <a:gd name="connsiteY686" fmla="*/ 1224719 h 2380521"/>
              <a:gd name="connsiteX687" fmla="*/ 6867525 w 8023328"/>
              <a:gd name="connsiteY687" fmla="*/ 1237116 h 2380521"/>
              <a:gd name="connsiteX688" fmla="*/ 6853669 w 8023328"/>
              <a:gd name="connsiteY688" fmla="*/ 1224719 h 2380521"/>
              <a:gd name="connsiteX689" fmla="*/ 6867525 w 8023328"/>
              <a:gd name="connsiteY689" fmla="*/ 1210863 h 2380521"/>
              <a:gd name="connsiteX690" fmla="*/ 6796696 w 8023328"/>
              <a:gd name="connsiteY690" fmla="*/ 1210863 h 2380521"/>
              <a:gd name="connsiteX691" fmla="*/ 6809093 w 8023328"/>
              <a:gd name="connsiteY691" fmla="*/ 1224719 h 2380521"/>
              <a:gd name="connsiteX692" fmla="*/ 6796696 w 8023328"/>
              <a:gd name="connsiteY692" fmla="*/ 1237116 h 2380521"/>
              <a:gd name="connsiteX693" fmla="*/ 6782840 w 8023328"/>
              <a:gd name="connsiteY693" fmla="*/ 1224719 h 2380521"/>
              <a:gd name="connsiteX694" fmla="*/ 6796696 w 8023328"/>
              <a:gd name="connsiteY694" fmla="*/ 1210863 h 2380521"/>
              <a:gd name="connsiteX695" fmla="*/ 6724405 w 8023328"/>
              <a:gd name="connsiteY695" fmla="*/ 1210863 h 2380521"/>
              <a:gd name="connsiteX696" fmla="*/ 6738261 w 8023328"/>
              <a:gd name="connsiteY696" fmla="*/ 1224719 h 2380521"/>
              <a:gd name="connsiteX697" fmla="*/ 6724405 w 8023328"/>
              <a:gd name="connsiteY697" fmla="*/ 1237116 h 2380521"/>
              <a:gd name="connsiteX698" fmla="*/ 6712008 w 8023328"/>
              <a:gd name="connsiteY698" fmla="*/ 1224719 h 2380521"/>
              <a:gd name="connsiteX699" fmla="*/ 6724405 w 8023328"/>
              <a:gd name="connsiteY699" fmla="*/ 1210863 h 2380521"/>
              <a:gd name="connsiteX700" fmla="*/ 6653576 w 8023328"/>
              <a:gd name="connsiteY700" fmla="*/ 1210863 h 2380521"/>
              <a:gd name="connsiteX701" fmla="*/ 6667432 w 8023328"/>
              <a:gd name="connsiteY701" fmla="*/ 1224719 h 2380521"/>
              <a:gd name="connsiteX702" fmla="*/ 6653576 w 8023328"/>
              <a:gd name="connsiteY702" fmla="*/ 1237116 h 2380521"/>
              <a:gd name="connsiteX703" fmla="*/ 6641179 w 8023328"/>
              <a:gd name="connsiteY703" fmla="*/ 1224719 h 2380521"/>
              <a:gd name="connsiteX704" fmla="*/ 6653576 w 8023328"/>
              <a:gd name="connsiteY704" fmla="*/ 1210863 h 2380521"/>
              <a:gd name="connsiteX705" fmla="*/ 6582745 w 8023328"/>
              <a:gd name="connsiteY705" fmla="*/ 1210863 h 2380521"/>
              <a:gd name="connsiteX706" fmla="*/ 6596601 w 8023328"/>
              <a:gd name="connsiteY706" fmla="*/ 1224719 h 2380521"/>
              <a:gd name="connsiteX707" fmla="*/ 6582745 w 8023328"/>
              <a:gd name="connsiteY707" fmla="*/ 1237116 h 2380521"/>
              <a:gd name="connsiteX708" fmla="*/ 6570348 w 8023328"/>
              <a:gd name="connsiteY708" fmla="*/ 1224719 h 2380521"/>
              <a:gd name="connsiteX709" fmla="*/ 6582745 w 8023328"/>
              <a:gd name="connsiteY709" fmla="*/ 1210863 h 2380521"/>
              <a:gd name="connsiteX710" fmla="*/ 6510933 w 8023328"/>
              <a:gd name="connsiteY710" fmla="*/ 1210863 h 2380521"/>
              <a:gd name="connsiteX711" fmla="*/ 6525722 w 8023328"/>
              <a:gd name="connsiteY711" fmla="*/ 1224719 h 2380521"/>
              <a:gd name="connsiteX712" fmla="*/ 6510933 w 8023328"/>
              <a:gd name="connsiteY712" fmla="*/ 1237116 h 2380521"/>
              <a:gd name="connsiteX713" fmla="*/ 6496144 w 8023328"/>
              <a:gd name="connsiteY713" fmla="*/ 1224719 h 2380521"/>
              <a:gd name="connsiteX714" fmla="*/ 6510933 w 8023328"/>
              <a:gd name="connsiteY714" fmla="*/ 1210863 h 2380521"/>
              <a:gd name="connsiteX715" fmla="*/ 6440492 w 8023328"/>
              <a:gd name="connsiteY715" fmla="*/ 1210863 h 2380521"/>
              <a:gd name="connsiteX716" fmla="*/ 6454911 w 8023328"/>
              <a:gd name="connsiteY716" fmla="*/ 1224719 h 2380521"/>
              <a:gd name="connsiteX717" fmla="*/ 6440492 w 8023328"/>
              <a:gd name="connsiteY717" fmla="*/ 1237116 h 2380521"/>
              <a:gd name="connsiteX718" fmla="*/ 6425315 w 8023328"/>
              <a:gd name="connsiteY718" fmla="*/ 1224719 h 2380521"/>
              <a:gd name="connsiteX719" fmla="*/ 6440492 w 8023328"/>
              <a:gd name="connsiteY719" fmla="*/ 1210863 h 2380521"/>
              <a:gd name="connsiteX720" fmla="*/ 6368340 w 8023328"/>
              <a:gd name="connsiteY720" fmla="*/ 1210863 h 2380521"/>
              <a:gd name="connsiteX721" fmla="*/ 6380737 w 8023328"/>
              <a:gd name="connsiteY721" fmla="*/ 1224719 h 2380521"/>
              <a:gd name="connsiteX722" fmla="*/ 6368340 w 8023328"/>
              <a:gd name="connsiteY722" fmla="*/ 1237116 h 2380521"/>
              <a:gd name="connsiteX723" fmla="*/ 6354484 w 8023328"/>
              <a:gd name="connsiteY723" fmla="*/ 1224719 h 2380521"/>
              <a:gd name="connsiteX724" fmla="*/ 6368340 w 8023328"/>
              <a:gd name="connsiteY724" fmla="*/ 1210863 h 2380521"/>
              <a:gd name="connsiteX725" fmla="*/ 6297511 w 8023328"/>
              <a:gd name="connsiteY725" fmla="*/ 1210863 h 2380521"/>
              <a:gd name="connsiteX726" fmla="*/ 6309908 w 8023328"/>
              <a:gd name="connsiteY726" fmla="*/ 1224719 h 2380521"/>
              <a:gd name="connsiteX727" fmla="*/ 6297511 w 8023328"/>
              <a:gd name="connsiteY727" fmla="*/ 1237116 h 2380521"/>
              <a:gd name="connsiteX728" fmla="*/ 6283655 w 8023328"/>
              <a:gd name="connsiteY728" fmla="*/ 1224719 h 2380521"/>
              <a:gd name="connsiteX729" fmla="*/ 6297511 w 8023328"/>
              <a:gd name="connsiteY729" fmla="*/ 1210863 h 2380521"/>
              <a:gd name="connsiteX730" fmla="*/ 6226679 w 8023328"/>
              <a:gd name="connsiteY730" fmla="*/ 1210863 h 2380521"/>
              <a:gd name="connsiteX731" fmla="*/ 6239076 w 8023328"/>
              <a:gd name="connsiteY731" fmla="*/ 1224719 h 2380521"/>
              <a:gd name="connsiteX732" fmla="*/ 6226679 w 8023328"/>
              <a:gd name="connsiteY732" fmla="*/ 1237116 h 2380521"/>
              <a:gd name="connsiteX733" fmla="*/ 6212823 w 8023328"/>
              <a:gd name="connsiteY733" fmla="*/ 1224719 h 2380521"/>
              <a:gd name="connsiteX734" fmla="*/ 6226679 w 8023328"/>
              <a:gd name="connsiteY734" fmla="*/ 1210863 h 2380521"/>
              <a:gd name="connsiteX735" fmla="*/ 6154391 w 8023328"/>
              <a:gd name="connsiteY735" fmla="*/ 1210863 h 2380521"/>
              <a:gd name="connsiteX736" fmla="*/ 6168247 w 8023328"/>
              <a:gd name="connsiteY736" fmla="*/ 1224719 h 2380521"/>
              <a:gd name="connsiteX737" fmla="*/ 6154391 w 8023328"/>
              <a:gd name="connsiteY737" fmla="*/ 1237116 h 2380521"/>
              <a:gd name="connsiteX738" fmla="*/ 6141994 w 8023328"/>
              <a:gd name="connsiteY738" fmla="*/ 1224719 h 2380521"/>
              <a:gd name="connsiteX739" fmla="*/ 6154391 w 8023328"/>
              <a:gd name="connsiteY739" fmla="*/ 1210863 h 2380521"/>
              <a:gd name="connsiteX740" fmla="*/ 6083559 w 8023328"/>
              <a:gd name="connsiteY740" fmla="*/ 1210863 h 2380521"/>
              <a:gd name="connsiteX741" fmla="*/ 6097415 w 8023328"/>
              <a:gd name="connsiteY741" fmla="*/ 1224719 h 2380521"/>
              <a:gd name="connsiteX742" fmla="*/ 6083559 w 8023328"/>
              <a:gd name="connsiteY742" fmla="*/ 1237116 h 2380521"/>
              <a:gd name="connsiteX743" fmla="*/ 6071162 w 8023328"/>
              <a:gd name="connsiteY743" fmla="*/ 1224719 h 2380521"/>
              <a:gd name="connsiteX744" fmla="*/ 6083559 w 8023328"/>
              <a:gd name="connsiteY744" fmla="*/ 1210863 h 2380521"/>
              <a:gd name="connsiteX745" fmla="*/ 6009356 w 8023328"/>
              <a:gd name="connsiteY745" fmla="*/ 1210863 h 2380521"/>
              <a:gd name="connsiteX746" fmla="*/ 6023212 w 8023328"/>
              <a:gd name="connsiteY746" fmla="*/ 1224719 h 2380521"/>
              <a:gd name="connsiteX747" fmla="*/ 6009356 w 8023328"/>
              <a:gd name="connsiteY747" fmla="*/ 1237116 h 2380521"/>
              <a:gd name="connsiteX748" fmla="*/ 5996959 w 8023328"/>
              <a:gd name="connsiteY748" fmla="*/ 1224719 h 2380521"/>
              <a:gd name="connsiteX749" fmla="*/ 6009356 w 8023328"/>
              <a:gd name="connsiteY749" fmla="*/ 1210863 h 2380521"/>
              <a:gd name="connsiteX750" fmla="*/ 5940548 w 8023328"/>
              <a:gd name="connsiteY750" fmla="*/ 1210863 h 2380521"/>
              <a:gd name="connsiteX751" fmla="*/ 5955726 w 8023328"/>
              <a:gd name="connsiteY751" fmla="*/ 1224719 h 2380521"/>
              <a:gd name="connsiteX752" fmla="*/ 5940548 w 8023328"/>
              <a:gd name="connsiteY752" fmla="*/ 1237116 h 2380521"/>
              <a:gd name="connsiteX753" fmla="*/ 5926130 w 8023328"/>
              <a:gd name="connsiteY753" fmla="*/ 1224719 h 2380521"/>
              <a:gd name="connsiteX754" fmla="*/ 5940548 w 8023328"/>
              <a:gd name="connsiteY754" fmla="*/ 1210863 h 2380521"/>
              <a:gd name="connsiteX755" fmla="*/ 5870088 w 8023328"/>
              <a:gd name="connsiteY755" fmla="*/ 1210863 h 2380521"/>
              <a:gd name="connsiteX756" fmla="*/ 5884877 w 8023328"/>
              <a:gd name="connsiteY756" fmla="*/ 1224719 h 2380521"/>
              <a:gd name="connsiteX757" fmla="*/ 5870088 w 8023328"/>
              <a:gd name="connsiteY757" fmla="*/ 1237116 h 2380521"/>
              <a:gd name="connsiteX758" fmla="*/ 5855299 w 8023328"/>
              <a:gd name="connsiteY758" fmla="*/ 1224719 h 2380521"/>
              <a:gd name="connsiteX759" fmla="*/ 5870088 w 8023328"/>
              <a:gd name="connsiteY759" fmla="*/ 1210863 h 2380521"/>
              <a:gd name="connsiteX760" fmla="*/ 5799257 w 8023328"/>
              <a:gd name="connsiteY760" fmla="*/ 1210863 h 2380521"/>
              <a:gd name="connsiteX761" fmla="*/ 5814045 w 8023328"/>
              <a:gd name="connsiteY761" fmla="*/ 1224719 h 2380521"/>
              <a:gd name="connsiteX762" fmla="*/ 5799257 w 8023328"/>
              <a:gd name="connsiteY762" fmla="*/ 1237116 h 2380521"/>
              <a:gd name="connsiteX763" fmla="*/ 5784469 w 8023328"/>
              <a:gd name="connsiteY763" fmla="*/ 1224719 h 2380521"/>
              <a:gd name="connsiteX764" fmla="*/ 5799257 w 8023328"/>
              <a:gd name="connsiteY764" fmla="*/ 1210863 h 2380521"/>
              <a:gd name="connsiteX765" fmla="*/ 5724122 w 8023328"/>
              <a:gd name="connsiteY765" fmla="*/ 1210863 h 2380521"/>
              <a:gd name="connsiteX766" fmla="*/ 5736519 w 8023328"/>
              <a:gd name="connsiteY766" fmla="*/ 1225651 h 2380521"/>
              <a:gd name="connsiteX767" fmla="*/ 5724122 w 8023328"/>
              <a:gd name="connsiteY767" fmla="*/ 1240439 h 2380521"/>
              <a:gd name="connsiteX768" fmla="*/ 5710266 w 8023328"/>
              <a:gd name="connsiteY768" fmla="*/ 1225651 h 2380521"/>
              <a:gd name="connsiteX769" fmla="*/ 5724122 w 8023328"/>
              <a:gd name="connsiteY769" fmla="*/ 1210863 h 2380521"/>
              <a:gd name="connsiteX770" fmla="*/ 5653291 w 8023328"/>
              <a:gd name="connsiteY770" fmla="*/ 1210863 h 2380521"/>
              <a:gd name="connsiteX771" fmla="*/ 5665688 w 8023328"/>
              <a:gd name="connsiteY771" fmla="*/ 1225651 h 2380521"/>
              <a:gd name="connsiteX772" fmla="*/ 5653291 w 8023328"/>
              <a:gd name="connsiteY772" fmla="*/ 1240439 h 2380521"/>
              <a:gd name="connsiteX773" fmla="*/ 5639435 w 8023328"/>
              <a:gd name="connsiteY773" fmla="*/ 1225651 h 2380521"/>
              <a:gd name="connsiteX774" fmla="*/ 5653291 w 8023328"/>
              <a:gd name="connsiteY774" fmla="*/ 1210863 h 2380521"/>
              <a:gd name="connsiteX775" fmla="*/ 5582461 w 8023328"/>
              <a:gd name="connsiteY775" fmla="*/ 1210863 h 2380521"/>
              <a:gd name="connsiteX776" fmla="*/ 5594858 w 8023328"/>
              <a:gd name="connsiteY776" fmla="*/ 1225651 h 2380521"/>
              <a:gd name="connsiteX777" fmla="*/ 5582461 w 8023328"/>
              <a:gd name="connsiteY777" fmla="*/ 1240439 h 2380521"/>
              <a:gd name="connsiteX778" fmla="*/ 5568605 w 8023328"/>
              <a:gd name="connsiteY778" fmla="*/ 1225651 h 2380521"/>
              <a:gd name="connsiteX779" fmla="*/ 5582461 w 8023328"/>
              <a:gd name="connsiteY779" fmla="*/ 1210863 h 2380521"/>
              <a:gd name="connsiteX780" fmla="*/ 5510171 w 8023328"/>
              <a:gd name="connsiteY780" fmla="*/ 1210863 h 2380521"/>
              <a:gd name="connsiteX781" fmla="*/ 5524027 w 8023328"/>
              <a:gd name="connsiteY781" fmla="*/ 1225651 h 2380521"/>
              <a:gd name="connsiteX782" fmla="*/ 5510171 w 8023328"/>
              <a:gd name="connsiteY782" fmla="*/ 1240439 h 2380521"/>
              <a:gd name="connsiteX783" fmla="*/ 5497774 w 8023328"/>
              <a:gd name="connsiteY783" fmla="*/ 1225651 h 2380521"/>
              <a:gd name="connsiteX784" fmla="*/ 5510171 w 8023328"/>
              <a:gd name="connsiteY784" fmla="*/ 1210863 h 2380521"/>
              <a:gd name="connsiteX785" fmla="*/ 5438937 w 8023328"/>
              <a:gd name="connsiteY785" fmla="*/ 1210863 h 2380521"/>
              <a:gd name="connsiteX786" fmla="*/ 5453178 w 8023328"/>
              <a:gd name="connsiteY786" fmla="*/ 1225651 h 2380521"/>
              <a:gd name="connsiteX787" fmla="*/ 5438937 w 8023328"/>
              <a:gd name="connsiteY787" fmla="*/ 1240439 h 2380521"/>
              <a:gd name="connsiteX788" fmla="*/ 5426945 w 8023328"/>
              <a:gd name="connsiteY788" fmla="*/ 1225651 h 2380521"/>
              <a:gd name="connsiteX789" fmla="*/ 5438937 w 8023328"/>
              <a:gd name="connsiteY789" fmla="*/ 1210863 h 2380521"/>
              <a:gd name="connsiteX790" fmla="*/ 5367530 w 8023328"/>
              <a:gd name="connsiteY790" fmla="*/ 1210863 h 2380521"/>
              <a:gd name="connsiteX791" fmla="*/ 5382318 w 8023328"/>
              <a:gd name="connsiteY791" fmla="*/ 1225651 h 2380521"/>
              <a:gd name="connsiteX792" fmla="*/ 5367530 w 8023328"/>
              <a:gd name="connsiteY792" fmla="*/ 1240439 h 2380521"/>
              <a:gd name="connsiteX793" fmla="*/ 5352742 w 8023328"/>
              <a:gd name="connsiteY793" fmla="*/ 1225651 h 2380521"/>
              <a:gd name="connsiteX794" fmla="*/ 5367530 w 8023328"/>
              <a:gd name="connsiteY794" fmla="*/ 1210863 h 2380521"/>
              <a:gd name="connsiteX795" fmla="*/ 5296699 w 8023328"/>
              <a:gd name="connsiteY795" fmla="*/ 1210863 h 2380521"/>
              <a:gd name="connsiteX796" fmla="*/ 5311488 w 8023328"/>
              <a:gd name="connsiteY796" fmla="*/ 1225651 h 2380521"/>
              <a:gd name="connsiteX797" fmla="*/ 5296699 w 8023328"/>
              <a:gd name="connsiteY797" fmla="*/ 1240439 h 2380521"/>
              <a:gd name="connsiteX798" fmla="*/ 5281910 w 8023328"/>
              <a:gd name="connsiteY798" fmla="*/ 1225651 h 2380521"/>
              <a:gd name="connsiteX799" fmla="*/ 5296699 w 8023328"/>
              <a:gd name="connsiteY799" fmla="*/ 1210863 h 2380521"/>
              <a:gd name="connsiteX800" fmla="*/ 5225869 w 8023328"/>
              <a:gd name="connsiteY800" fmla="*/ 1210863 h 2380521"/>
              <a:gd name="connsiteX801" fmla="*/ 5240657 w 8023328"/>
              <a:gd name="connsiteY801" fmla="*/ 1225651 h 2380521"/>
              <a:gd name="connsiteX802" fmla="*/ 5225869 w 8023328"/>
              <a:gd name="connsiteY802" fmla="*/ 1240439 h 2380521"/>
              <a:gd name="connsiteX803" fmla="*/ 5211081 w 8023328"/>
              <a:gd name="connsiteY803" fmla="*/ 1225651 h 2380521"/>
              <a:gd name="connsiteX804" fmla="*/ 5225869 w 8023328"/>
              <a:gd name="connsiteY804" fmla="*/ 1210863 h 2380521"/>
              <a:gd name="connsiteX805" fmla="*/ 5154105 w 8023328"/>
              <a:gd name="connsiteY805" fmla="*/ 1210863 h 2380521"/>
              <a:gd name="connsiteX806" fmla="*/ 5166502 w 8023328"/>
              <a:gd name="connsiteY806" fmla="*/ 1225651 h 2380521"/>
              <a:gd name="connsiteX807" fmla="*/ 5154105 w 8023328"/>
              <a:gd name="connsiteY807" fmla="*/ 1240439 h 2380521"/>
              <a:gd name="connsiteX808" fmla="*/ 5140249 w 8023328"/>
              <a:gd name="connsiteY808" fmla="*/ 1225651 h 2380521"/>
              <a:gd name="connsiteX809" fmla="*/ 5154105 w 8023328"/>
              <a:gd name="connsiteY809" fmla="*/ 1210863 h 2380521"/>
              <a:gd name="connsiteX810" fmla="*/ 5083276 w 8023328"/>
              <a:gd name="connsiteY810" fmla="*/ 1210863 h 2380521"/>
              <a:gd name="connsiteX811" fmla="*/ 5095673 w 8023328"/>
              <a:gd name="connsiteY811" fmla="*/ 1225651 h 2380521"/>
              <a:gd name="connsiteX812" fmla="*/ 5083276 w 8023328"/>
              <a:gd name="connsiteY812" fmla="*/ 1240439 h 2380521"/>
              <a:gd name="connsiteX813" fmla="*/ 5069420 w 8023328"/>
              <a:gd name="connsiteY813" fmla="*/ 1225651 h 2380521"/>
              <a:gd name="connsiteX814" fmla="*/ 5083276 w 8023328"/>
              <a:gd name="connsiteY814" fmla="*/ 1210863 h 2380521"/>
              <a:gd name="connsiteX815" fmla="*/ 5012445 w 8023328"/>
              <a:gd name="connsiteY815" fmla="*/ 1210863 h 2380521"/>
              <a:gd name="connsiteX816" fmla="*/ 5024842 w 8023328"/>
              <a:gd name="connsiteY816" fmla="*/ 1225651 h 2380521"/>
              <a:gd name="connsiteX817" fmla="*/ 5012445 w 8023328"/>
              <a:gd name="connsiteY817" fmla="*/ 1240439 h 2380521"/>
              <a:gd name="connsiteX818" fmla="*/ 4998589 w 8023328"/>
              <a:gd name="connsiteY818" fmla="*/ 1225651 h 2380521"/>
              <a:gd name="connsiteX819" fmla="*/ 5012445 w 8023328"/>
              <a:gd name="connsiteY819" fmla="*/ 1210863 h 2380521"/>
              <a:gd name="connsiteX820" fmla="*/ 4940157 w 8023328"/>
              <a:gd name="connsiteY820" fmla="*/ 1210863 h 2380521"/>
              <a:gd name="connsiteX821" fmla="*/ 4954013 w 8023328"/>
              <a:gd name="connsiteY821" fmla="*/ 1225651 h 2380521"/>
              <a:gd name="connsiteX822" fmla="*/ 4940157 w 8023328"/>
              <a:gd name="connsiteY822" fmla="*/ 1240439 h 2380521"/>
              <a:gd name="connsiteX823" fmla="*/ 4927760 w 8023328"/>
              <a:gd name="connsiteY823" fmla="*/ 1225651 h 2380521"/>
              <a:gd name="connsiteX824" fmla="*/ 4940157 w 8023328"/>
              <a:gd name="connsiteY824" fmla="*/ 1210863 h 2380521"/>
              <a:gd name="connsiteX825" fmla="*/ 4865953 w 8023328"/>
              <a:gd name="connsiteY825" fmla="*/ 1210863 h 2380521"/>
              <a:gd name="connsiteX826" fmla="*/ 4879809 w 8023328"/>
              <a:gd name="connsiteY826" fmla="*/ 1225651 h 2380521"/>
              <a:gd name="connsiteX827" fmla="*/ 4865953 w 8023328"/>
              <a:gd name="connsiteY827" fmla="*/ 1240439 h 2380521"/>
              <a:gd name="connsiteX828" fmla="*/ 4853556 w 8023328"/>
              <a:gd name="connsiteY828" fmla="*/ 1225651 h 2380521"/>
              <a:gd name="connsiteX829" fmla="*/ 4865953 w 8023328"/>
              <a:gd name="connsiteY829" fmla="*/ 1210863 h 2380521"/>
              <a:gd name="connsiteX830" fmla="*/ 4795122 w 8023328"/>
              <a:gd name="connsiteY830" fmla="*/ 1210863 h 2380521"/>
              <a:gd name="connsiteX831" fmla="*/ 4808978 w 8023328"/>
              <a:gd name="connsiteY831" fmla="*/ 1225651 h 2380521"/>
              <a:gd name="connsiteX832" fmla="*/ 4795122 w 8023328"/>
              <a:gd name="connsiteY832" fmla="*/ 1240439 h 2380521"/>
              <a:gd name="connsiteX833" fmla="*/ 4782725 w 8023328"/>
              <a:gd name="connsiteY833" fmla="*/ 1225651 h 2380521"/>
              <a:gd name="connsiteX834" fmla="*/ 4795122 w 8023328"/>
              <a:gd name="connsiteY834" fmla="*/ 1210863 h 2380521"/>
              <a:gd name="connsiteX835" fmla="*/ 4726684 w 8023328"/>
              <a:gd name="connsiteY835" fmla="*/ 1210863 h 2380521"/>
              <a:gd name="connsiteX836" fmla="*/ 4741472 w 8023328"/>
              <a:gd name="connsiteY836" fmla="*/ 1225651 h 2380521"/>
              <a:gd name="connsiteX837" fmla="*/ 4726684 w 8023328"/>
              <a:gd name="connsiteY837" fmla="*/ 1240439 h 2380521"/>
              <a:gd name="connsiteX838" fmla="*/ 4711896 w 8023328"/>
              <a:gd name="connsiteY838" fmla="*/ 1225651 h 2380521"/>
              <a:gd name="connsiteX839" fmla="*/ 4726684 w 8023328"/>
              <a:gd name="connsiteY839" fmla="*/ 1210863 h 2380521"/>
              <a:gd name="connsiteX840" fmla="*/ 4655853 w 8023328"/>
              <a:gd name="connsiteY840" fmla="*/ 1210863 h 2380521"/>
              <a:gd name="connsiteX841" fmla="*/ 4670642 w 8023328"/>
              <a:gd name="connsiteY841" fmla="*/ 1225651 h 2380521"/>
              <a:gd name="connsiteX842" fmla="*/ 4655853 w 8023328"/>
              <a:gd name="connsiteY842" fmla="*/ 1240439 h 2380521"/>
              <a:gd name="connsiteX843" fmla="*/ 4641064 w 8023328"/>
              <a:gd name="connsiteY843" fmla="*/ 1225651 h 2380521"/>
              <a:gd name="connsiteX844" fmla="*/ 4655853 w 8023328"/>
              <a:gd name="connsiteY844" fmla="*/ 1210863 h 2380521"/>
              <a:gd name="connsiteX845" fmla="*/ 4585023 w 8023328"/>
              <a:gd name="connsiteY845" fmla="*/ 1210863 h 2380521"/>
              <a:gd name="connsiteX846" fmla="*/ 4599811 w 8023328"/>
              <a:gd name="connsiteY846" fmla="*/ 1225651 h 2380521"/>
              <a:gd name="connsiteX847" fmla="*/ 4585023 w 8023328"/>
              <a:gd name="connsiteY847" fmla="*/ 1240439 h 2380521"/>
              <a:gd name="connsiteX848" fmla="*/ 4570235 w 8023328"/>
              <a:gd name="connsiteY848" fmla="*/ 1225651 h 2380521"/>
              <a:gd name="connsiteX849" fmla="*/ 4585023 w 8023328"/>
              <a:gd name="connsiteY849" fmla="*/ 1210863 h 2380521"/>
              <a:gd name="connsiteX850" fmla="*/ 4513260 w 8023328"/>
              <a:gd name="connsiteY850" fmla="*/ 1210863 h 2380521"/>
              <a:gd name="connsiteX851" fmla="*/ 4525657 w 8023328"/>
              <a:gd name="connsiteY851" fmla="*/ 1225651 h 2380521"/>
              <a:gd name="connsiteX852" fmla="*/ 4513260 w 8023328"/>
              <a:gd name="connsiteY852" fmla="*/ 1240439 h 2380521"/>
              <a:gd name="connsiteX853" fmla="*/ 4499404 w 8023328"/>
              <a:gd name="connsiteY853" fmla="*/ 1225651 h 2380521"/>
              <a:gd name="connsiteX854" fmla="*/ 4513260 w 8023328"/>
              <a:gd name="connsiteY854" fmla="*/ 1210863 h 2380521"/>
              <a:gd name="connsiteX855" fmla="*/ 4439056 w 8023328"/>
              <a:gd name="connsiteY855" fmla="*/ 1210863 h 2380521"/>
              <a:gd name="connsiteX856" fmla="*/ 4451453 w 8023328"/>
              <a:gd name="connsiteY856" fmla="*/ 1225651 h 2380521"/>
              <a:gd name="connsiteX857" fmla="*/ 4439056 w 8023328"/>
              <a:gd name="connsiteY857" fmla="*/ 1240439 h 2380521"/>
              <a:gd name="connsiteX858" fmla="*/ 4425200 w 8023328"/>
              <a:gd name="connsiteY858" fmla="*/ 1225651 h 2380521"/>
              <a:gd name="connsiteX859" fmla="*/ 4439056 w 8023328"/>
              <a:gd name="connsiteY859" fmla="*/ 1210863 h 2380521"/>
              <a:gd name="connsiteX860" fmla="*/ 4366768 w 8023328"/>
              <a:gd name="connsiteY860" fmla="*/ 1210863 h 2380521"/>
              <a:gd name="connsiteX861" fmla="*/ 4380624 w 8023328"/>
              <a:gd name="connsiteY861" fmla="*/ 1225651 h 2380521"/>
              <a:gd name="connsiteX862" fmla="*/ 4366768 w 8023328"/>
              <a:gd name="connsiteY862" fmla="*/ 1240439 h 2380521"/>
              <a:gd name="connsiteX863" fmla="*/ 4354371 w 8023328"/>
              <a:gd name="connsiteY863" fmla="*/ 1225651 h 2380521"/>
              <a:gd name="connsiteX864" fmla="*/ 4366768 w 8023328"/>
              <a:gd name="connsiteY864" fmla="*/ 1210863 h 2380521"/>
              <a:gd name="connsiteX865" fmla="*/ 4295937 w 8023328"/>
              <a:gd name="connsiteY865" fmla="*/ 1210863 h 2380521"/>
              <a:gd name="connsiteX866" fmla="*/ 4309793 w 8023328"/>
              <a:gd name="connsiteY866" fmla="*/ 1225651 h 2380521"/>
              <a:gd name="connsiteX867" fmla="*/ 4295937 w 8023328"/>
              <a:gd name="connsiteY867" fmla="*/ 1240439 h 2380521"/>
              <a:gd name="connsiteX868" fmla="*/ 4283540 w 8023328"/>
              <a:gd name="connsiteY868" fmla="*/ 1225651 h 2380521"/>
              <a:gd name="connsiteX869" fmla="*/ 4295937 w 8023328"/>
              <a:gd name="connsiteY869" fmla="*/ 1210863 h 2380521"/>
              <a:gd name="connsiteX870" fmla="*/ 368953 w 8023328"/>
              <a:gd name="connsiteY870" fmla="*/ 1210863 h 2380521"/>
              <a:gd name="connsiteX871" fmla="*/ 383742 w 8023328"/>
              <a:gd name="connsiteY871" fmla="*/ 1225651 h 2380521"/>
              <a:gd name="connsiteX872" fmla="*/ 368953 w 8023328"/>
              <a:gd name="connsiteY872" fmla="*/ 1240439 h 2380521"/>
              <a:gd name="connsiteX873" fmla="*/ 354165 w 8023328"/>
              <a:gd name="connsiteY873" fmla="*/ 1225651 h 2380521"/>
              <a:gd name="connsiteX874" fmla="*/ 368953 w 8023328"/>
              <a:gd name="connsiteY874" fmla="*/ 1210863 h 2380521"/>
              <a:gd name="connsiteX875" fmla="*/ 297189 w 8023328"/>
              <a:gd name="connsiteY875" fmla="*/ 1210863 h 2380521"/>
              <a:gd name="connsiteX876" fmla="*/ 309586 w 8023328"/>
              <a:gd name="connsiteY876" fmla="*/ 1225651 h 2380521"/>
              <a:gd name="connsiteX877" fmla="*/ 297189 w 8023328"/>
              <a:gd name="connsiteY877" fmla="*/ 1240439 h 2380521"/>
              <a:gd name="connsiteX878" fmla="*/ 283334 w 8023328"/>
              <a:gd name="connsiteY878" fmla="*/ 1225651 h 2380521"/>
              <a:gd name="connsiteX879" fmla="*/ 297189 w 8023328"/>
              <a:gd name="connsiteY879" fmla="*/ 1210863 h 2380521"/>
              <a:gd name="connsiteX880" fmla="*/ 226361 w 8023328"/>
              <a:gd name="connsiteY880" fmla="*/ 1210863 h 2380521"/>
              <a:gd name="connsiteX881" fmla="*/ 238759 w 8023328"/>
              <a:gd name="connsiteY881" fmla="*/ 1225651 h 2380521"/>
              <a:gd name="connsiteX882" fmla="*/ 226361 w 8023328"/>
              <a:gd name="connsiteY882" fmla="*/ 1240439 h 2380521"/>
              <a:gd name="connsiteX883" fmla="*/ 212504 w 8023328"/>
              <a:gd name="connsiteY883" fmla="*/ 1225651 h 2380521"/>
              <a:gd name="connsiteX884" fmla="*/ 226361 w 8023328"/>
              <a:gd name="connsiteY884" fmla="*/ 1210863 h 2380521"/>
              <a:gd name="connsiteX885" fmla="*/ 155527 w 8023328"/>
              <a:gd name="connsiteY885" fmla="*/ 1210863 h 2380521"/>
              <a:gd name="connsiteX886" fmla="*/ 167924 w 8023328"/>
              <a:gd name="connsiteY886" fmla="*/ 1225651 h 2380521"/>
              <a:gd name="connsiteX887" fmla="*/ 155527 w 8023328"/>
              <a:gd name="connsiteY887" fmla="*/ 1240439 h 2380521"/>
              <a:gd name="connsiteX888" fmla="*/ 141671 w 8023328"/>
              <a:gd name="connsiteY888" fmla="*/ 1225651 h 2380521"/>
              <a:gd name="connsiteX889" fmla="*/ 155527 w 8023328"/>
              <a:gd name="connsiteY889" fmla="*/ 1210863 h 2380521"/>
              <a:gd name="connsiteX890" fmla="*/ 83239 w 8023328"/>
              <a:gd name="connsiteY890" fmla="*/ 1210863 h 2380521"/>
              <a:gd name="connsiteX891" fmla="*/ 97095 w 8023328"/>
              <a:gd name="connsiteY891" fmla="*/ 1225651 h 2380521"/>
              <a:gd name="connsiteX892" fmla="*/ 83239 w 8023328"/>
              <a:gd name="connsiteY892" fmla="*/ 1240439 h 2380521"/>
              <a:gd name="connsiteX893" fmla="*/ 70841 w 8023328"/>
              <a:gd name="connsiteY893" fmla="*/ 1225651 h 2380521"/>
              <a:gd name="connsiteX894" fmla="*/ 83239 w 8023328"/>
              <a:gd name="connsiteY894" fmla="*/ 1210863 h 2380521"/>
              <a:gd name="connsiteX895" fmla="*/ 12003 w 8023328"/>
              <a:gd name="connsiteY895" fmla="*/ 1210863 h 2380521"/>
              <a:gd name="connsiteX896" fmla="*/ 26244 w 8023328"/>
              <a:gd name="connsiteY896" fmla="*/ 1225651 h 2380521"/>
              <a:gd name="connsiteX897" fmla="*/ 12003 w 8023328"/>
              <a:gd name="connsiteY897" fmla="*/ 1240439 h 2380521"/>
              <a:gd name="connsiteX898" fmla="*/ 10 w 8023328"/>
              <a:gd name="connsiteY898" fmla="*/ 1225651 h 2380521"/>
              <a:gd name="connsiteX899" fmla="*/ 12003 w 8023328"/>
              <a:gd name="connsiteY899" fmla="*/ 1210863 h 2380521"/>
              <a:gd name="connsiteX900" fmla="*/ 7013492 w 8023328"/>
              <a:gd name="connsiteY900" fmla="*/ 1140032 h 2380521"/>
              <a:gd name="connsiteX901" fmla="*/ 7028280 w 8023328"/>
              <a:gd name="connsiteY901" fmla="*/ 1152429 h 2380521"/>
              <a:gd name="connsiteX902" fmla="*/ 7013492 w 8023328"/>
              <a:gd name="connsiteY902" fmla="*/ 1166286 h 2380521"/>
              <a:gd name="connsiteX903" fmla="*/ 6998704 w 8023328"/>
              <a:gd name="connsiteY903" fmla="*/ 1152429 h 2380521"/>
              <a:gd name="connsiteX904" fmla="*/ 7013492 w 8023328"/>
              <a:gd name="connsiteY904" fmla="*/ 1140032 h 2380521"/>
              <a:gd name="connsiteX905" fmla="*/ 6939085 w 8023328"/>
              <a:gd name="connsiteY905" fmla="*/ 1140032 h 2380521"/>
              <a:gd name="connsiteX906" fmla="*/ 6950753 w 8023328"/>
              <a:gd name="connsiteY906" fmla="*/ 1152429 h 2380521"/>
              <a:gd name="connsiteX907" fmla="*/ 6939085 w 8023328"/>
              <a:gd name="connsiteY907" fmla="*/ 1166286 h 2380521"/>
              <a:gd name="connsiteX908" fmla="*/ 6924500 w 8023328"/>
              <a:gd name="connsiteY908" fmla="*/ 1152429 h 2380521"/>
              <a:gd name="connsiteX909" fmla="*/ 6939085 w 8023328"/>
              <a:gd name="connsiteY909" fmla="*/ 1140032 h 2380521"/>
              <a:gd name="connsiteX910" fmla="*/ 6867525 w 8023328"/>
              <a:gd name="connsiteY910" fmla="*/ 1140032 h 2380521"/>
              <a:gd name="connsiteX911" fmla="*/ 6879922 w 8023328"/>
              <a:gd name="connsiteY911" fmla="*/ 1153888 h 2380521"/>
              <a:gd name="connsiteX912" fmla="*/ 6867525 w 8023328"/>
              <a:gd name="connsiteY912" fmla="*/ 1166286 h 2380521"/>
              <a:gd name="connsiteX913" fmla="*/ 6853669 w 8023328"/>
              <a:gd name="connsiteY913" fmla="*/ 1153888 h 2380521"/>
              <a:gd name="connsiteX914" fmla="*/ 6867525 w 8023328"/>
              <a:gd name="connsiteY914" fmla="*/ 1140032 h 2380521"/>
              <a:gd name="connsiteX915" fmla="*/ 6796696 w 8023328"/>
              <a:gd name="connsiteY915" fmla="*/ 1140032 h 2380521"/>
              <a:gd name="connsiteX916" fmla="*/ 6809093 w 8023328"/>
              <a:gd name="connsiteY916" fmla="*/ 1153888 h 2380521"/>
              <a:gd name="connsiteX917" fmla="*/ 6796696 w 8023328"/>
              <a:gd name="connsiteY917" fmla="*/ 1166286 h 2380521"/>
              <a:gd name="connsiteX918" fmla="*/ 6782840 w 8023328"/>
              <a:gd name="connsiteY918" fmla="*/ 1153888 h 2380521"/>
              <a:gd name="connsiteX919" fmla="*/ 6796696 w 8023328"/>
              <a:gd name="connsiteY919" fmla="*/ 1140032 h 2380521"/>
              <a:gd name="connsiteX920" fmla="*/ 6724405 w 8023328"/>
              <a:gd name="connsiteY920" fmla="*/ 1140032 h 2380521"/>
              <a:gd name="connsiteX921" fmla="*/ 6738261 w 8023328"/>
              <a:gd name="connsiteY921" fmla="*/ 1153888 h 2380521"/>
              <a:gd name="connsiteX922" fmla="*/ 6724405 w 8023328"/>
              <a:gd name="connsiteY922" fmla="*/ 1166286 h 2380521"/>
              <a:gd name="connsiteX923" fmla="*/ 6712008 w 8023328"/>
              <a:gd name="connsiteY923" fmla="*/ 1153888 h 2380521"/>
              <a:gd name="connsiteX924" fmla="*/ 6724405 w 8023328"/>
              <a:gd name="connsiteY924" fmla="*/ 1140032 h 2380521"/>
              <a:gd name="connsiteX925" fmla="*/ 6653576 w 8023328"/>
              <a:gd name="connsiteY925" fmla="*/ 1140032 h 2380521"/>
              <a:gd name="connsiteX926" fmla="*/ 6667432 w 8023328"/>
              <a:gd name="connsiteY926" fmla="*/ 1153888 h 2380521"/>
              <a:gd name="connsiteX927" fmla="*/ 6653576 w 8023328"/>
              <a:gd name="connsiteY927" fmla="*/ 1166286 h 2380521"/>
              <a:gd name="connsiteX928" fmla="*/ 6641179 w 8023328"/>
              <a:gd name="connsiteY928" fmla="*/ 1153888 h 2380521"/>
              <a:gd name="connsiteX929" fmla="*/ 6653576 w 8023328"/>
              <a:gd name="connsiteY929" fmla="*/ 1140032 h 2380521"/>
              <a:gd name="connsiteX930" fmla="*/ 6581764 w 8023328"/>
              <a:gd name="connsiteY930" fmla="*/ 1140032 h 2380521"/>
              <a:gd name="connsiteX931" fmla="*/ 6596552 w 8023328"/>
              <a:gd name="connsiteY931" fmla="*/ 1153888 h 2380521"/>
              <a:gd name="connsiteX932" fmla="*/ 6581764 w 8023328"/>
              <a:gd name="connsiteY932" fmla="*/ 1166286 h 2380521"/>
              <a:gd name="connsiteX933" fmla="*/ 6566976 w 8023328"/>
              <a:gd name="connsiteY933" fmla="*/ 1153888 h 2380521"/>
              <a:gd name="connsiteX934" fmla="*/ 6581764 w 8023328"/>
              <a:gd name="connsiteY934" fmla="*/ 1140032 h 2380521"/>
              <a:gd name="connsiteX935" fmla="*/ 6510933 w 8023328"/>
              <a:gd name="connsiteY935" fmla="*/ 1140032 h 2380521"/>
              <a:gd name="connsiteX936" fmla="*/ 6525722 w 8023328"/>
              <a:gd name="connsiteY936" fmla="*/ 1153888 h 2380521"/>
              <a:gd name="connsiteX937" fmla="*/ 6510933 w 8023328"/>
              <a:gd name="connsiteY937" fmla="*/ 1166286 h 2380521"/>
              <a:gd name="connsiteX938" fmla="*/ 6496144 w 8023328"/>
              <a:gd name="connsiteY938" fmla="*/ 1153888 h 2380521"/>
              <a:gd name="connsiteX939" fmla="*/ 6510933 w 8023328"/>
              <a:gd name="connsiteY939" fmla="*/ 1140032 h 2380521"/>
              <a:gd name="connsiteX940" fmla="*/ 6440492 w 8023328"/>
              <a:gd name="connsiteY940" fmla="*/ 1140032 h 2380521"/>
              <a:gd name="connsiteX941" fmla="*/ 6454911 w 8023328"/>
              <a:gd name="connsiteY941" fmla="*/ 1153888 h 2380521"/>
              <a:gd name="connsiteX942" fmla="*/ 6440492 w 8023328"/>
              <a:gd name="connsiteY942" fmla="*/ 1166286 h 2380521"/>
              <a:gd name="connsiteX943" fmla="*/ 6425315 w 8023328"/>
              <a:gd name="connsiteY943" fmla="*/ 1153888 h 2380521"/>
              <a:gd name="connsiteX944" fmla="*/ 6440492 w 8023328"/>
              <a:gd name="connsiteY944" fmla="*/ 1140032 h 2380521"/>
              <a:gd name="connsiteX945" fmla="*/ 6368340 w 8023328"/>
              <a:gd name="connsiteY945" fmla="*/ 1140032 h 2380521"/>
              <a:gd name="connsiteX946" fmla="*/ 6380737 w 8023328"/>
              <a:gd name="connsiteY946" fmla="*/ 1153888 h 2380521"/>
              <a:gd name="connsiteX947" fmla="*/ 6368340 w 8023328"/>
              <a:gd name="connsiteY947" fmla="*/ 1166286 h 2380521"/>
              <a:gd name="connsiteX948" fmla="*/ 6354484 w 8023328"/>
              <a:gd name="connsiteY948" fmla="*/ 1153888 h 2380521"/>
              <a:gd name="connsiteX949" fmla="*/ 6368340 w 8023328"/>
              <a:gd name="connsiteY949" fmla="*/ 1140032 h 2380521"/>
              <a:gd name="connsiteX950" fmla="*/ 6297511 w 8023328"/>
              <a:gd name="connsiteY950" fmla="*/ 1140032 h 2380521"/>
              <a:gd name="connsiteX951" fmla="*/ 6309908 w 8023328"/>
              <a:gd name="connsiteY951" fmla="*/ 1153888 h 2380521"/>
              <a:gd name="connsiteX952" fmla="*/ 6297511 w 8023328"/>
              <a:gd name="connsiteY952" fmla="*/ 1166286 h 2380521"/>
              <a:gd name="connsiteX953" fmla="*/ 6283655 w 8023328"/>
              <a:gd name="connsiteY953" fmla="*/ 1153888 h 2380521"/>
              <a:gd name="connsiteX954" fmla="*/ 6297511 w 8023328"/>
              <a:gd name="connsiteY954" fmla="*/ 1140032 h 2380521"/>
              <a:gd name="connsiteX955" fmla="*/ 6226679 w 8023328"/>
              <a:gd name="connsiteY955" fmla="*/ 1140032 h 2380521"/>
              <a:gd name="connsiteX956" fmla="*/ 6239076 w 8023328"/>
              <a:gd name="connsiteY956" fmla="*/ 1153888 h 2380521"/>
              <a:gd name="connsiteX957" fmla="*/ 6226679 w 8023328"/>
              <a:gd name="connsiteY957" fmla="*/ 1166286 h 2380521"/>
              <a:gd name="connsiteX958" fmla="*/ 6212823 w 8023328"/>
              <a:gd name="connsiteY958" fmla="*/ 1153888 h 2380521"/>
              <a:gd name="connsiteX959" fmla="*/ 6226679 w 8023328"/>
              <a:gd name="connsiteY959" fmla="*/ 1140032 h 2380521"/>
              <a:gd name="connsiteX960" fmla="*/ 6154391 w 8023328"/>
              <a:gd name="connsiteY960" fmla="*/ 1140032 h 2380521"/>
              <a:gd name="connsiteX961" fmla="*/ 6168247 w 8023328"/>
              <a:gd name="connsiteY961" fmla="*/ 1153888 h 2380521"/>
              <a:gd name="connsiteX962" fmla="*/ 6154391 w 8023328"/>
              <a:gd name="connsiteY962" fmla="*/ 1166286 h 2380521"/>
              <a:gd name="connsiteX963" fmla="*/ 6141994 w 8023328"/>
              <a:gd name="connsiteY963" fmla="*/ 1153888 h 2380521"/>
              <a:gd name="connsiteX964" fmla="*/ 6154391 w 8023328"/>
              <a:gd name="connsiteY964" fmla="*/ 1140032 h 2380521"/>
              <a:gd name="connsiteX965" fmla="*/ 6083559 w 8023328"/>
              <a:gd name="connsiteY965" fmla="*/ 1140032 h 2380521"/>
              <a:gd name="connsiteX966" fmla="*/ 6097415 w 8023328"/>
              <a:gd name="connsiteY966" fmla="*/ 1153888 h 2380521"/>
              <a:gd name="connsiteX967" fmla="*/ 6083559 w 8023328"/>
              <a:gd name="connsiteY967" fmla="*/ 1166286 h 2380521"/>
              <a:gd name="connsiteX968" fmla="*/ 6071162 w 8023328"/>
              <a:gd name="connsiteY968" fmla="*/ 1153888 h 2380521"/>
              <a:gd name="connsiteX969" fmla="*/ 6083559 w 8023328"/>
              <a:gd name="connsiteY969" fmla="*/ 1140032 h 2380521"/>
              <a:gd name="connsiteX970" fmla="*/ 6009356 w 8023328"/>
              <a:gd name="connsiteY970" fmla="*/ 1140032 h 2380521"/>
              <a:gd name="connsiteX971" fmla="*/ 6023212 w 8023328"/>
              <a:gd name="connsiteY971" fmla="*/ 1153888 h 2380521"/>
              <a:gd name="connsiteX972" fmla="*/ 6009356 w 8023328"/>
              <a:gd name="connsiteY972" fmla="*/ 1166286 h 2380521"/>
              <a:gd name="connsiteX973" fmla="*/ 5996959 w 8023328"/>
              <a:gd name="connsiteY973" fmla="*/ 1153888 h 2380521"/>
              <a:gd name="connsiteX974" fmla="*/ 6009356 w 8023328"/>
              <a:gd name="connsiteY974" fmla="*/ 1140032 h 2380521"/>
              <a:gd name="connsiteX975" fmla="*/ 5940548 w 8023328"/>
              <a:gd name="connsiteY975" fmla="*/ 1140032 h 2380521"/>
              <a:gd name="connsiteX976" fmla="*/ 5955726 w 8023328"/>
              <a:gd name="connsiteY976" fmla="*/ 1153888 h 2380521"/>
              <a:gd name="connsiteX977" fmla="*/ 5940548 w 8023328"/>
              <a:gd name="connsiteY977" fmla="*/ 1166286 h 2380521"/>
              <a:gd name="connsiteX978" fmla="*/ 5926130 w 8023328"/>
              <a:gd name="connsiteY978" fmla="*/ 1153888 h 2380521"/>
              <a:gd name="connsiteX979" fmla="*/ 5940548 w 8023328"/>
              <a:gd name="connsiteY979" fmla="*/ 1140032 h 2380521"/>
              <a:gd name="connsiteX980" fmla="*/ 5870088 w 8023328"/>
              <a:gd name="connsiteY980" fmla="*/ 1140032 h 2380521"/>
              <a:gd name="connsiteX981" fmla="*/ 5884877 w 8023328"/>
              <a:gd name="connsiteY981" fmla="*/ 1153888 h 2380521"/>
              <a:gd name="connsiteX982" fmla="*/ 5870088 w 8023328"/>
              <a:gd name="connsiteY982" fmla="*/ 1166286 h 2380521"/>
              <a:gd name="connsiteX983" fmla="*/ 5855299 w 8023328"/>
              <a:gd name="connsiteY983" fmla="*/ 1153888 h 2380521"/>
              <a:gd name="connsiteX984" fmla="*/ 5870088 w 8023328"/>
              <a:gd name="connsiteY984" fmla="*/ 1140032 h 2380521"/>
              <a:gd name="connsiteX985" fmla="*/ 5799257 w 8023328"/>
              <a:gd name="connsiteY985" fmla="*/ 1140032 h 2380521"/>
              <a:gd name="connsiteX986" fmla="*/ 5814045 w 8023328"/>
              <a:gd name="connsiteY986" fmla="*/ 1153888 h 2380521"/>
              <a:gd name="connsiteX987" fmla="*/ 5799257 w 8023328"/>
              <a:gd name="connsiteY987" fmla="*/ 1166286 h 2380521"/>
              <a:gd name="connsiteX988" fmla="*/ 5784469 w 8023328"/>
              <a:gd name="connsiteY988" fmla="*/ 1153888 h 2380521"/>
              <a:gd name="connsiteX989" fmla="*/ 5799257 w 8023328"/>
              <a:gd name="connsiteY989" fmla="*/ 1140032 h 2380521"/>
              <a:gd name="connsiteX990" fmla="*/ 5724122 w 8023328"/>
              <a:gd name="connsiteY990" fmla="*/ 1140032 h 2380521"/>
              <a:gd name="connsiteX991" fmla="*/ 5736519 w 8023328"/>
              <a:gd name="connsiteY991" fmla="*/ 1153888 h 2380521"/>
              <a:gd name="connsiteX992" fmla="*/ 5724122 w 8023328"/>
              <a:gd name="connsiteY992" fmla="*/ 1166286 h 2380521"/>
              <a:gd name="connsiteX993" fmla="*/ 5710266 w 8023328"/>
              <a:gd name="connsiteY993" fmla="*/ 1153888 h 2380521"/>
              <a:gd name="connsiteX994" fmla="*/ 5724122 w 8023328"/>
              <a:gd name="connsiteY994" fmla="*/ 1140032 h 2380521"/>
              <a:gd name="connsiteX995" fmla="*/ 5653291 w 8023328"/>
              <a:gd name="connsiteY995" fmla="*/ 1140032 h 2380521"/>
              <a:gd name="connsiteX996" fmla="*/ 5665688 w 8023328"/>
              <a:gd name="connsiteY996" fmla="*/ 1153888 h 2380521"/>
              <a:gd name="connsiteX997" fmla="*/ 5653291 w 8023328"/>
              <a:gd name="connsiteY997" fmla="*/ 1166286 h 2380521"/>
              <a:gd name="connsiteX998" fmla="*/ 5639435 w 8023328"/>
              <a:gd name="connsiteY998" fmla="*/ 1153888 h 2380521"/>
              <a:gd name="connsiteX999" fmla="*/ 5653291 w 8023328"/>
              <a:gd name="connsiteY999" fmla="*/ 1140032 h 2380521"/>
              <a:gd name="connsiteX1000" fmla="*/ 5581002 w 8023328"/>
              <a:gd name="connsiteY1000" fmla="*/ 1140032 h 2380521"/>
              <a:gd name="connsiteX1001" fmla="*/ 5594858 w 8023328"/>
              <a:gd name="connsiteY1001" fmla="*/ 1153888 h 2380521"/>
              <a:gd name="connsiteX1002" fmla="*/ 5581002 w 8023328"/>
              <a:gd name="connsiteY1002" fmla="*/ 1166286 h 2380521"/>
              <a:gd name="connsiteX1003" fmla="*/ 5568605 w 8023328"/>
              <a:gd name="connsiteY1003" fmla="*/ 1153888 h 2380521"/>
              <a:gd name="connsiteX1004" fmla="*/ 5581002 w 8023328"/>
              <a:gd name="connsiteY1004" fmla="*/ 1140032 h 2380521"/>
              <a:gd name="connsiteX1005" fmla="*/ 5510171 w 8023328"/>
              <a:gd name="connsiteY1005" fmla="*/ 1140032 h 2380521"/>
              <a:gd name="connsiteX1006" fmla="*/ 5524027 w 8023328"/>
              <a:gd name="connsiteY1006" fmla="*/ 1153888 h 2380521"/>
              <a:gd name="connsiteX1007" fmla="*/ 5510171 w 8023328"/>
              <a:gd name="connsiteY1007" fmla="*/ 1166286 h 2380521"/>
              <a:gd name="connsiteX1008" fmla="*/ 5497774 w 8023328"/>
              <a:gd name="connsiteY1008" fmla="*/ 1153888 h 2380521"/>
              <a:gd name="connsiteX1009" fmla="*/ 5510171 w 8023328"/>
              <a:gd name="connsiteY1009" fmla="*/ 1140032 h 2380521"/>
              <a:gd name="connsiteX1010" fmla="*/ 5438937 w 8023328"/>
              <a:gd name="connsiteY1010" fmla="*/ 1140032 h 2380521"/>
              <a:gd name="connsiteX1011" fmla="*/ 5453178 w 8023328"/>
              <a:gd name="connsiteY1011" fmla="*/ 1153888 h 2380521"/>
              <a:gd name="connsiteX1012" fmla="*/ 5438937 w 8023328"/>
              <a:gd name="connsiteY1012" fmla="*/ 1166286 h 2380521"/>
              <a:gd name="connsiteX1013" fmla="*/ 5426945 w 8023328"/>
              <a:gd name="connsiteY1013" fmla="*/ 1153888 h 2380521"/>
              <a:gd name="connsiteX1014" fmla="*/ 5438937 w 8023328"/>
              <a:gd name="connsiteY1014" fmla="*/ 1140032 h 2380521"/>
              <a:gd name="connsiteX1015" fmla="*/ 5367530 w 8023328"/>
              <a:gd name="connsiteY1015" fmla="*/ 1140032 h 2380521"/>
              <a:gd name="connsiteX1016" fmla="*/ 5382318 w 8023328"/>
              <a:gd name="connsiteY1016" fmla="*/ 1153888 h 2380521"/>
              <a:gd name="connsiteX1017" fmla="*/ 5367530 w 8023328"/>
              <a:gd name="connsiteY1017" fmla="*/ 1166286 h 2380521"/>
              <a:gd name="connsiteX1018" fmla="*/ 5352742 w 8023328"/>
              <a:gd name="connsiteY1018" fmla="*/ 1153888 h 2380521"/>
              <a:gd name="connsiteX1019" fmla="*/ 5367530 w 8023328"/>
              <a:gd name="connsiteY1019" fmla="*/ 1140032 h 2380521"/>
              <a:gd name="connsiteX1020" fmla="*/ 5296699 w 8023328"/>
              <a:gd name="connsiteY1020" fmla="*/ 1140032 h 2380521"/>
              <a:gd name="connsiteX1021" fmla="*/ 5311488 w 8023328"/>
              <a:gd name="connsiteY1021" fmla="*/ 1153888 h 2380521"/>
              <a:gd name="connsiteX1022" fmla="*/ 5296699 w 8023328"/>
              <a:gd name="connsiteY1022" fmla="*/ 1166286 h 2380521"/>
              <a:gd name="connsiteX1023" fmla="*/ 5281910 w 8023328"/>
              <a:gd name="connsiteY1023" fmla="*/ 1153888 h 2380521"/>
              <a:gd name="connsiteX1024" fmla="*/ 5296699 w 8023328"/>
              <a:gd name="connsiteY1024" fmla="*/ 1140032 h 2380521"/>
              <a:gd name="connsiteX1025" fmla="*/ 5225869 w 8023328"/>
              <a:gd name="connsiteY1025" fmla="*/ 1140032 h 2380521"/>
              <a:gd name="connsiteX1026" fmla="*/ 5240657 w 8023328"/>
              <a:gd name="connsiteY1026" fmla="*/ 1153888 h 2380521"/>
              <a:gd name="connsiteX1027" fmla="*/ 5225869 w 8023328"/>
              <a:gd name="connsiteY1027" fmla="*/ 1166286 h 2380521"/>
              <a:gd name="connsiteX1028" fmla="*/ 5211081 w 8023328"/>
              <a:gd name="connsiteY1028" fmla="*/ 1153888 h 2380521"/>
              <a:gd name="connsiteX1029" fmla="*/ 5225869 w 8023328"/>
              <a:gd name="connsiteY1029" fmla="*/ 1140032 h 2380521"/>
              <a:gd name="connsiteX1030" fmla="*/ 5154105 w 8023328"/>
              <a:gd name="connsiteY1030" fmla="*/ 1140032 h 2380521"/>
              <a:gd name="connsiteX1031" fmla="*/ 5166502 w 8023328"/>
              <a:gd name="connsiteY1031" fmla="*/ 1154821 h 2380521"/>
              <a:gd name="connsiteX1032" fmla="*/ 5154105 w 8023328"/>
              <a:gd name="connsiteY1032" fmla="*/ 1169610 h 2380521"/>
              <a:gd name="connsiteX1033" fmla="*/ 5140249 w 8023328"/>
              <a:gd name="connsiteY1033" fmla="*/ 1154821 h 2380521"/>
              <a:gd name="connsiteX1034" fmla="*/ 5154105 w 8023328"/>
              <a:gd name="connsiteY1034" fmla="*/ 1140032 h 2380521"/>
              <a:gd name="connsiteX1035" fmla="*/ 5083276 w 8023328"/>
              <a:gd name="connsiteY1035" fmla="*/ 1140032 h 2380521"/>
              <a:gd name="connsiteX1036" fmla="*/ 5095673 w 8023328"/>
              <a:gd name="connsiteY1036" fmla="*/ 1154821 h 2380521"/>
              <a:gd name="connsiteX1037" fmla="*/ 5083276 w 8023328"/>
              <a:gd name="connsiteY1037" fmla="*/ 1169610 h 2380521"/>
              <a:gd name="connsiteX1038" fmla="*/ 5069420 w 8023328"/>
              <a:gd name="connsiteY1038" fmla="*/ 1154821 h 2380521"/>
              <a:gd name="connsiteX1039" fmla="*/ 5083276 w 8023328"/>
              <a:gd name="connsiteY1039" fmla="*/ 1140032 h 2380521"/>
              <a:gd name="connsiteX1040" fmla="*/ 5012445 w 8023328"/>
              <a:gd name="connsiteY1040" fmla="*/ 1140032 h 2380521"/>
              <a:gd name="connsiteX1041" fmla="*/ 5024842 w 8023328"/>
              <a:gd name="connsiteY1041" fmla="*/ 1154821 h 2380521"/>
              <a:gd name="connsiteX1042" fmla="*/ 5012445 w 8023328"/>
              <a:gd name="connsiteY1042" fmla="*/ 1169610 h 2380521"/>
              <a:gd name="connsiteX1043" fmla="*/ 4998589 w 8023328"/>
              <a:gd name="connsiteY1043" fmla="*/ 1154821 h 2380521"/>
              <a:gd name="connsiteX1044" fmla="*/ 5012445 w 8023328"/>
              <a:gd name="connsiteY1044" fmla="*/ 1140032 h 2380521"/>
              <a:gd name="connsiteX1045" fmla="*/ 4940157 w 8023328"/>
              <a:gd name="connsiteY1045" fmla="*/ 1140032 h 2380521"/>
              <a:gd name="connsiteX1046" fmla="*/ 4954013 w 8023328"/>
              <a:gd name="connsiteY1046" fmla="*/ 1154821 h 2380521"/>
              <a:gd name="connsiteX1047" fmla="*/ 4940157 w 8023328"/>
              <a:gd name="connsiteY1047" fmla="*/ 1169610 h 2380521"/>
              <a:gd name="connsiteX1048" fmla="*/ 4927760 w 8023328"/>
              <a:gd name="connsiteY1048" fmla="*/ 1154821 h 2380521"/>
              <a:gd name="connsiteX1049" fmla="*/ 4940157 w 8023328"/>
              <a:gd name="connsiteY1049" fmla="*/ 1140032 h 2380521"/>
              <a:gd name="connsiteX1050" fmla="*/ 4865953 w 8023328"/>
              <a:gd name="connsiteY1050" fmla="*/ 1140032 h 2380521"/>
              <a:gd name="connsiteX1051" fmla="*/ 4879809 w 8023328"/>
              <a:gd name="connsiteY1051" fmla="*/ 1154821 h 2380521"/>
              <a:gd name="connsiteX1052" fmla="*/ 4865953 w 8023328"/>
              <a:gd name="connsiteY1052" fmla="*/ 1169610 h 2380521"/>
              <a:gd name="connsiteX1053" fmla="*/ 4853556 w 8023328"/>
              <a:gd name="connsiteY1053" fmla="*/ 1154821 h 2380521"/>
              <a:gd name="connsiteX1054" fmla="*/ 4865953 w 8023328"/>
              <a:gd name="connsiteY1054" fmla="*/ 1140032 h 2380521"/>
              <a:gd name="connsiteX1055" fmla="*/ 4795122 w 8023328"/>
              <a:gd name="connsiteY1055" fmla="*/ 1140032 h 2380521"/>
              <a:gd name="connsiteX1056" fmla="*/ 4808978 w 8023328"/>
              <a:gd name="connsiteY1056" fmla="*/ 1154821 h 2380521"/>
              <a:gd name="connsiteX1057" fmla="*/ 4795122 w 8023328"/>
              <a:gd name="connsiteY1057" fmla="*/ 1169610 h 2380521"/>
              <a:gd name="connsiteX1058" fmla="*/ 4782725 w 8023328"/>
              <a:gd name="connsiteY1058" fmla="*/ 1154821 h 2380521"/>
              <a:gd name="connsiteX1059" fmla="*/ 4795122 w 8023328"/>
              <a:gd name="connsiteY1059" fmla="*/ 1140032 h 2380521"/>
              <a:gd name="connsiteX1060" fmla="*/ 4726684 w 8023328"/>
              <a:gd name="connsiteY1060" fmla="*/ 1140032 h 2380521"/>
              <a:gd name="connsiteX1061" fmla="*/ 4741472 w 8023328"/>
              <a:gd name="connsiteY1061" fmla="*/ 1154821 h 2380521"/>
              <a:gd name="connsiteX1062" fmla="*/ 4726684 w 8023328"/>
              <a:gd name="connsiteY1062" fmla="*/ 1169610 h 2380521"/>
              <a:gd name="connsiteX1063" fmla="*/ 4711896 w 8023328"/>
              <a:gd name="connsiteY1063" fmla="*/ 1154821 h 2380521"/>
              <a:gd name="connsiteX1064" fmla="*/ 4726684 w 8023328"/>
              <a:gd name="connsiteY1064" fmla="*/ 1140032 h 2380521"/>
              <a:gd name="connsiteX1065" fmla="*/ 4655853 w 8023328"/>
              <a:gd name="connsiteY1065" fmla="*/ 1140032 h 2380521"/>
              <a:gd name="connsiteX1066" fmla="*/ 4670642 w 8023328"/>
              <a:gd name="connsiteY1066" fmla="*/ 1154821 h 2380521"/>
              <a:gd name="connsiteX1067" fmla="*/ 4655853 w 8023328"/>
              <a:gd name="connsiteY1067" fmla="*/ 1169610 h 2380521"/>
              <a:gd name="connsiteX1068" fmla="*/ 4641064 w 8023328"/>
              <a:gd name="connsiteY1068" fmla="*/ 1154821 h 2380521"/>
              <a:gd name="connsiteX1069" fmla="*/ 4655853 w 8023328"/>
              <a:gd name="connsiteY1069" fmla="*/ 1140032 h 2380521"/>
              <a:gd name="connsiteX1070" fmla="*/ 4585023 w 8023328"/>
              <a:gd name="connsiteY1070" fmla="*/ 1140032 h 2380521"/>
              <a:gd name="connsiteX1071" fmla="*/ 4599811 w 8023328"/>
              <a:gd name="connsiteY1071" fmla="*/ 1154821 h 2380521"/>
              <a:gd name="connsiteX1072" fmla="*/ 4585023 w 8023328"/>
              <a:gd name="connsiteY1072" fmla="*/ 1169610 h 2380521"/>
              <a:gd name="connsiteX1073" fmla="*/ 4570235 w 8023328"/>
              <a:gd name="connsiteY1073" fmla="*/ 1154821 h 2380521"/>
              <a:gd name="connsiteX1074" fmla="*/ 4585023 w 8023328"/>
              <a:gd name="connsiteY1074" fmla="*/ 1140032 h 2380521"/>
              <a:gd name="connsiteX1075" fmla="*/ 4513260 w 8023328"/>
              <a:gd name="connsiteY1075" fmla="*/ 1140032 h 2380521"/>
              <a:gd name="connsiteX1076" fmla="*/ 4525657 w 8023328"/>
              <a:gd name="connsiteY1076" fmla="*/ 1154821 h 2380521"/>
              <a:gd name="connsiteX1077" fmla="*/ 4513260 w 8023328"/>
              <a:gd name="connsiteY1077" fmla="*/ 1169610 h 2380521"/>
              <a:gd name="connsiteX1078" fmla="*/ 4499404 w 8023328"/>
              <a:gd name="connsiteY1078" fmla="*/ 1154821 h 2380521"/>
              <a:gd name="connsiteX1079" fmla="*/ 4513260 w 8023328"/>
              <a:gd name="connsiteY1079" fmla="*/ 1140032 h 2380521"/>
              <a:gd name="connsiteX1080" fmla="*/ 4439056 w 8023328"/>
              <a:gd name="connsiteY1080" fmla="*/ 1140032 h 2380521"/>
              <a:gd name="connsiteX1081" fmla="*/ 4451453 w 8023328"/>
              <a:gd name="connsiteY1081" fmla="*/ 1154821 h 2380521"/>
              <a:gd name="connsiteX1082" fmla="*/ 4439056 w 8023328"/>
              <a:gd name="connsiteY1082" fmla="*/ 1169610 h 2380521"/>
              <a:gd name="connsiteX1083" fmla="*/ 4425200 w 8023328"/>
              <a:gd name="connsiteY1083" fmla="*/ 1154821 h 2380521"/>
              <a:gd name="connsiteX1084" fmla="*/ 4439056 w 8023328"/>
              <a:gd name="connsiteY1084" fmla="*/ 1140032 h 2380521"/>
              <a:gd name="connsiteX1085" fmla="*/ 4366768 w 8023328"/>
              <a:gd name="connsiteY1085" fmla="*/ 1140032 h 2380521"/>
              <a:gd name="connsiteX1086" fmla="*/ 4380624 w 8023328"/>
              <a:gd name="connsiteY1086" fmla="*/ 1154821 h 2380521"/>
              <a:gd name="connsiteX1087" fmla="*/ 4366768 w 8023328"/>
              <a:gd name="connsiteY1087" fmla="*/ 1169610 h 2380521"/>
              <a:gd name="connsiteX1088" fmla="*/ 4354371 w 8023328"/>
              <a:gd name="connsiteY1088" fmla="*/ 1154821 h 2380521"/>
              <a:gd name="connsiteX1089" fmla="*/ 4366768 w 8023328"/>
              <a:gd name="connsiteY1089" fmla="*/ 1140032 h 2380521"/>
              <a:gd name="connsiteX1090" fmla="*/ 4295937 w 8023328"/>
              <a:gd name="connsiteY1090" fmla="*/ 1140032 h 2380521"/>
              <a:gd name="connsiteX1091" fmla="*/ 4309793 w 8023328"/>
              <a:gd name="connsiteY1091" fmla="*/ 1154821 h 2380521"/>
              <a:gd name="connsiteX1092" fmla="*/ 4295937 w 8023328"/>
              <a:gd name="connsiteY1092" fmla="*/ 1169610 h 2380521"/>
              <a:gd name="connsiteX1093" fmla="*/ 4283540 w 8023328"/>
              <a:gd name="connsiteY1093" fmla="*/ 1154821 h 2380521"/>
              <a:gd name="connsiteX1094" fmla="*/ 4295937 w 8023328"/>
              <a:gd name="connsiteY1094" fmla="*/ 1140032 h 2380521"/>
              <a:gd name="connsiteX1095" fmla="*/ 4225107 w 8023328"/>
              <a:gd name="connsiteY1095" fmla="*/ 1140032 h 2380521"/>
              <a:gd name="connsiteX1096" fmla="*/ 4238963 w 8023328"/>
              <a:gd name="connsiteY1096" fmla="*/ 1154821 h 2380521"/>
              <a:gd name="connsiteX1097" fmla="*/ 4225107 w 8023328"/>
              <a:gd name="connsiteY1097" fmla="*/ 1169610 h 2380521"/>
              <a:gd name="connsiteX1098" fmla="*/ 4212710 w 8023328"/>
              <a:gd name="connsiteY1098" fmla="*/ 1154821 h 2380521"/>
              <a:gd name="connsiteX1099" fmla="*/ 4225107 w 8023328"/>
              <a:gd name="connsiteY1099" fmla="*/ 1140032 h 2380521"/>
              <a:gd name="connsiteX1100" fmla="*/ 4153295 w 8023328"/>
              <a:gd name="connsiteY1100" fmla="*/ 1140032 h 2380521"/>
              <a:gd name="connsiteX1101" fmla="*/ 4168083 w 8023328"/>
              <a:gd name="connsiteY1101" fmla="*/ 1154821 h 2380521"/>
              <a:gd name="connsiteX1102" fmla="*/ 4153295 w 8023328"/>
              <a:gd name="connsiteY1102" fmla="*/ 1169610 h 2380521"/>
              <a:gd name="connsiteX1103" fmla="*/ 4138507 w 8023328"/>
              <a:gd name="connsiteY1103" fmla="*/ 1154821 h 2380521"/>
              <a:gd name="connsiteX1104" fmla="*/ 4153295 w 8023328"/>
              <a:gd name="connsiteY1104" fmla="*/ 1140032 h 2380521"/>
              <a:gd name="connsiteX1105" fmla="*/ 4082465 w 8023328"/>
              <a:gd name="connsiteY1105" fmla="*/ 1140032 h 2380521"/>
              <a:gd name="connsiteX1106" fmla="*/ 4097254 w 8023328"/>
              <a:gd name="connsiteY1106" fmla="*/ 1154821 h 2380521"/>
              <a:gd name="connsiteX1107" fmla="*/ 4082465 w 8023328"/>
              <a:gd name="connsiteY1107" fmla="*/ 1169610 h 2380521"/>
              <a:gd name="connsiteX1108" fmla="*/ 4067676 w 8023328"/>
              <a:gd name="connsiteY1108" fmla="*/ 1154821 h 2380521"/>
              <a:gd name="connsiteX1109" fmla="*/ 4082465 w 8023328"/>
              <a:gd name="connsiteY1109" fmla="*/ 1140032 h 2380521"/>
              <a:gd name="connsiteX1110" fmla="*/ 439789 w 8023328"/>
              <a:gd name="connsiteY1110" fmla="*/ 1140032 h 2380521"/>
              <a:gd name="connsiteX1111" fmla="*/ 454579 w 8023328"/>
              <a:gd name="connsiteY1111" fmla="*/ 1153888 h 2380521"/>
              <a:gd name="connsiteX1112" fmla="*/ 439789 w 8023328"/>
              <a:gd name="connsiteY1112" fmla="*/ 1166286 h 2380521"/>
              <a:gd name="connsiteX1113" fmla="*/ 425001 w 8023328"/>
              <a:gd name="connsiteY1113" fmla="*/ 1153888 h 2380521"/>
              <a:gd name="connsiteX1114" fmla="*/ 439789 w 8023328"/>
              <a:gd name="connsiteY1114" fmla="*/ 1140032 h 2380521"/>
              <a:gd name="connsiteX1115" fmla="*/ 368960 w 8023328"/>
              <a:gd name="connsiteY1115" fmla="*/ 1140032 h 2380521"/>
              <a:gd name="connsiteX1116" fmla="*/ 383747 w 8023328"/>
              <a:gd name="connsiteY1116" fmla="*/ 1153888 h 2380521"/>
              <a:gd name="connsiteX1117" fmla="*/ 368960 w 8023328"/>
              <a:gd name="connsiteY1117" fmla="*/ 1166286 h 2380521"/>
              <a:gd name="connsiteX1118" fmla="*/ 354172 w 8023328"/>
              <a:gd name="connsiteY1118" fmla="*/ 1153888 h 2380521"/>
              <a:gd name="connsiteX1119" fmla="*/ 368960 w 8023328"/>
              <a:gd name="connsiteY1119" fmla="*/ 1140032 h 2380521"/>
              <a:gd name="connsiteX1120" fmla="*/ 297194 w 8023328"/>
              <a:gd name="connsiteY1120" fmla="*/ 1140032 h 2380521"/>
              <a:gd name="connsiteX1121" fmla="*/ 309592 w 8023328"/>
              <a:gd name="connsiteY1121" fmla="*/ 1153888 h 2380521"/>
              <a:gd name="connsiteX1122" fmla="*/ 297194 w 8023328"/>
              <a:gd name="connsiteY1122" fmla="*/ 1166286 h 2380521"/>
              <a:gd name="connsiteX1123" fmla="*/ 283339 w 8023328"/>
              <a:gd name="connsiteY1123" fmla="*/ 1153888 h 2380521"/>
              <a:gd name="connsiteX1124" fmla="*/ 297194 w 8023328"/>
              <a:gd name="connsiteY1124" fmla="*/ 1140032 h 2380521"/>
              <a:gd name="connsiteX1125" fmla="*/ 226366 w 8023328"/>
              <a:gd name="connsiteY1125" fmla="*/ 1140032 h 2380521"/>
              <a:gd name="connsiteX1126" fmla="*/ 238764 w 8023328"/>
              <a:gd name="connsiteY1126" fmla="*/ 1153888 h 2380521"/>
              <a:gd name="connsiteX1127" fmla="*/ 226366 w 8023328"/>
              <a:gd name="connsiteY1127" fmla="*/ 1166286 h 2380521"/>
              <a:gd name="connsiteX1128" fmla="*/ 212510 w 8023328"/>
              <a:gd name="connsiteY1128" fmla="*/ 1153888 h 2380521"/>
              <a:gd name="connsiteX1129" fmla="*/ 226366 w 8023328"/>
              <a:gd name="connsiteY1129" fmla="*/ 1140032 h 2380521"/>
              <a:gd name="connsiteX1130" fmla="*/ 155532 w 8023328"/>
              <a:gd name="connsiteY1130" fmla="*/ 1140032 h 2380521"/>
              <a:gd name="connsiteX1131" fmla="*/ 167930 w 8023328"/>
              <a:gd name="connsiteY1131" fmla="*/ 1153888 h 2380521"/>
              <a:gd name="connsiteX1132" fmla="*/ 155532 w 8023328"/>
              <a:gd name="connsiteY1132" fmla="*/ 1166286 h 2380521"/>
              <a:gd name="connsiteX1133" fmla="*/ 141676 w 8023328"/>
              <a:gd name="connsiteY1133" fmla="*/ 1153888 h 2380521"/>
              <a:gd name="connsiteX1134" fmla="*/ 155532 w 8023328"/>
              <a:gd name="connsiteY1134" fmla="*/ 1140032 h 2380521"/>
              <a:gd name="connsiteX1135" fmla="*/ 83244 w 8023328"/>
              <a:gd name="connsiteY1135" fmla="*/ 1140032 h 2380521"/>
              <a:gd name="connsiteX1136" fmla="*/ 97100 w 8023328"/>
              <a:gd name="connsiteY1136" fmla="*/ 1153888 h 2380521"/>
              <a:gd name="connsiteX1137" fmla="*/ 83244 w 8023328"/>
              <a:gd name="connsiteY1137" fmla="*/ 1166286 h 2380521"/>
              <a:gd name="connsiteX1138" fmla="*/ 70846 w 8023328"/>
              <a:gd name="connsiteY1138" fmla="*/ 1153888 h 2380521"/>
              <a:gd name="connsiteX1139" fmla="*/ 83244 w 8023328"/>
              <a:gd name="connsiteY1139" fmla="*/ 1140032 h 2380521"/>
              <a:gd name="connsiteX1140" fmla="*/ 12008 w 8023328"/>
              <a:gd name="connsiteY1140" fmla="*/ 1140032 h 2380521"/>
              <a:gd name="connsiteX1141" fmla="*/ 26249 w 8023328"/>
              <a:gd name="connsiteY1141" fmla="*/ 1153888 h 2380521"/>
              <a:gd name="connsiteX1142" fmla="*/ 12008 w 8023328"/>
              <a:gd name="connsiteY1142" fmla="*/ 1166286 h 2380521"/>
              <a:gd name="connsiteX1143" fmla="*/ 16 w 8023328"/>
              <a:gd name="connsiteY1143" fmla="*/ 1153888 h 2380521"/>
              <a:gd name="connsiteX1144" fmla="*/ 12008 w 8023328"/>
              <a:gd name="connsiteY1144" fmla="*/ 1140032 h 2380521"/>
              <a:gd name="connsiteX1145" fmla="*/ 6867525 w 8023328"/>
              <a:gd name="connsiteY1145" fmla="*/ 1069203 h 2380521"/>
              <a:gd name="connsiteX1146" fmla="*/ 6879922 w 8023328"/>
              <a:gd name="connsiteY1146" fmla="*/ 1081600 h 2380521"/>
              <a:gd name="connsiteX1147" fmla="*/ 6867525 w 8023328"/>
              <a:gd name="connsiteY1147" fmla="*/ 1095457 h 2380521"/>
              <a:gd name="connsiteX1148" fmla="*/ 6853669 w 8023328"/>
              <a:gd name="connsiteY1148" fmla="*/ 1081600 h 2380521"/>
              <a:gd name="connsiteX1149" fmla="*/ 6867525 w 8023328"/>
              <a:gd name="connsiteY1149" fmla="*/ 1069203 h 2380521"/>
              <a:gd name="connsiteX1150" fmla="*/ 6795237 w 8023328"/>
              <a:gd name="connsiteY1150" fmla="*/ 1069203 h 2380521"/>
              <a:gd name="connsiteX1151" fmla="*/ 6809093 w 8023328"/>
              <a:gd name="connsiteY1151" fmla="*/ 1081600 h 2380521"/>
              <a:gd name="connsiteX1152" fmla="*/ 6796696 w 8023328"/>
              <a:gd name="connsiteY1152" fmla="*/ 1095457 h 2380521"/>
              <a:gd name="connsiteX1153" fmla="*/ 6782840 w 8023328"/>
              <a:gd name="connsiteY1153" fmla="*/ 1081600 h 2380521"/>
              <a:gd name="connsiteX1154" fmla="*/ 6795237 w 8023328"/>
              <a:gd name="connsiteY1154" fmla="*/ 1069203 h 2380521"/>
              <a:gd name="connsiteX1155" fmla="*/ 6724405 w 8023328"/>
              <a:gd name="connsiteY1155" fmla="*/ 1069203 h 2380521"/>
              <a:gd name="connsiteX1156" fmla="*/ 6738261 w 8023328"/>
              <a:gd name="connsiteY1156" fmla="*/ 1081600 h 2380521"/>
              <a:gd name="connsiteX1157" fmla="*/ 6724405 w 8023328"/>
              <a:gd name="connsiteY1157" fmla="*/ 1095457 h 2380521"/>
              <a:gd name="connsiteX1158" fmla="*/ 6712008 w 8023328"/>
              <a:gd name="connsiteY1158" fmla="*/ 1081600 h 2380521"/>
              <a:gd name="connsiteX1159" fmla="*/ 6724405 w 8023328"/>
              <a:gd name="connsiteY1159" fmla="*/ 1069203 h 2380521"/>
              <a:gd name="connsiteX1160" fmla="*/ 6653576 w 8023328"/>
              <a:gd name="connsiteY1160" fmla="*/ 1069203 h 2380521"/>
              <a:gd name="connsiteX1161" fmla="*/ 6667432 w 8023328"/>
              <a:gd name="connsiteY1161" fmla="*/ 1081600 h 2380521"/>
              <a:gd name="connsiteX1162" fmla="*/ 6653576 w 8023328"/>
              <a:gd name="connsiteY1162" fmla="*/ 1095457 h 2380521"/>
              <a:gd name="connsiteX1163" fmla="*/ 6641179 w 8023328"/>
              <a:gd name="connsiteY1163" fmla="*/ 1081600 h 2380521"/>
              <a:gd name="connsiteX1164" fmla="*/ 6653576 w 8023328"/>
              <a:gd name="connsiteY1164" fmla="*/ 1069203 h 2380521"/>
              <a:gd name="connsiteX1165" fmla="*/ 6581764 w 8023328"/>
              <a:gd name="connsiteY1165" fmla="*/ 1069203 h 2380521"/>
              <a:gd name="connsiteX1166" fmla="*/ 6596552 w 8023328"/>
              <a:gd name="connsiteY1166" fmla="*/ 1081600 h 2380521"/>
              <a:gd name="connsiteX1167" fmla="*/ 6581764 w 8023328"/>
              <a:gd name="connsiteY1167" fmla="*/ 1095457 h 2380521"/>
              <a:gd name="connsiteX1168" fmla="*/ 6566976 w 8023328"/>
              <a:gd name="connsiteY1168" fmla="*/ 1081600 h 2380521"/>
              <a:gd name="connsiteX1169" fmla="*/ 6581764 w 8023328"/>
              <a:gd name="connsiteY1169" fmla="*/ 1069203 h 2380521"/>
              <a:gd name="connsiteX1170" fmla="*/ 6510933 w 8023328"/>
              <a:gd name="connsiteY1170" fmla="*/ 1069203 h 2380521"/>
              <a:gd name="connsiteX1171" fmla="*/ 6525722 w 8023328"/>
              <a:gd name="connsiteY1171" fmla="*/ 1081600 h 2380521"/>
              <a:gd name="connsiteX1172" fmla="*/ 6510933 w 8023328"/>
              <a:gd name="connsiteY1172" fmla="*/ 1095457 h 2380521"/>
              <a:gd name="connsiteX1173" fmla="*/ 6496144 w 8023328"/>
              <a:gd name="connsiteY1173" fmla="*/ 1081600 h 2380521"/>
              <a:gd name="connsiteX1174" fmla="*/ 6510933 w 8023328"/>
              <a:gd name="connsiteY1174" fmla="*/ 1069203 h 2380521"/>
              <a:gd name="connsiteX1175" fmla="*/ 6440492 w 8023328"/>
              <a:gd name="connsiteY1175" fmla="*/ 1069203 h 2380521"/>
              <a:gd name="connsiteX1176" fmla="*/ 6454911 w 8023328"/>
              <a:gd name="connsiteY1176" fmla="*/ 1081600 h 2380521"/>
              <a:gd name="connsiteX1177" fmla="*/ 6440492 w 8023328"/>
              <a:gd name="connsiteY1177" fmla="*/ 1095457 h 2380521"/>
              <a:gd name="connsiteX1178" fmla="*/ 6425315 w 8023328"/>
              <a:gd name="connsiteY1178" fmla="*/ 1081600 h 2380521"/>
              <a:gd name="connsiteX1179" fmla="*/ 6440492 w 8023328"/>
              <a:gd name="connsiteY1179" fmla="*/ 1069203 h 2380521"/>
              <a:gd name="connsiteX1180" fmla="*/ 6368340 w 8023328"/>
              <a:gd name="connsiteY1180" fmla="*/ 1069203 h 2380521"/>
              <a:gd name="connsiteX1181" fmla="*/ 6380737 w 8023328"/>
              <a:gd name="connsiteY1181" fmla="*/ 1081600 h 2380521"/>
              <a:gd name="connsiteX1182" fmla="*/ 6368340 w 8023328"/>
              <a:gd name="connsiteY1182" fmla="*/ 1095457 h 2380521"/>
              <a:gd name="connsiteX1183" fmla="*/ 6354484 w 8023328"/>
              <a:gd name="connsiteY1183" fmla="*/ 1081600 h 2380521"/>
              <a:gd name="connsiteX1184" fmla="*/ 6368340 w 8023328"/>
              <a:gd name="connsiteY1184" fmla="*/ 1069203 h 2380521"/>
              <a:gd name="connsiteX1185" fmla="*/ 6297511 w 8023328"/>
              <a:gd name="connsiteY1185" fmla="*/ 1069203 h 2380521"/>
              <a:gd name="connsiteX1186" fmla="*/ 6309908 w 8023328"/>
              <a:gd name="connsiteY1186" fmla="*/ 1081600 h 2380521"/>
              <a:gd name="connsiteX1187" fmla="*/ 6297511 w 8023328"/>
              <a:gd name="connsiteY1187" fmla="*/ 1095457 h 2380521"/>
              <a:gd name="connsiteX1188" fmla="*/ 6283655 w 8023328"/>
              <a:gd name="connsiteY1188" fmla="*/ 1081600 h 2380521"/>
              <a:gd name="connsiteX1189" fmla="*/ 6297511 w 8023328"/>
              <a:gd name="connsiteY1189" fmla="*/ 1069203 h 2380521"/>
              <a:gd name="connsiteX1190" fmla="*/ 6226679 w 8023328"/>
              <a:gd name="connsiteY1190" fmla="*/ 1069203 h 2380521"/>
              <a:gd name="connsiteX1191" fmla="*/ 6239076 w 8023328"/>
              <a:gd name="connsiteY1191" fmla="*/ 1081600 h 2380521"/>
              <a:gd name="connsiteX1192" fmla="*/ 6226679 w 8023328"/>
              <a:gd name="connsiteY1192" fmla="*/ 1095457 h 2380521"/>
              <a:gd name="connsiteX1193" fmla="*/ 6212823 w 8023328"/>
              <a:gd name="connsiteY1193" fmla="*/ 1083059 h 2380521"/>
              <a:gd name="connsiteX1194" fmla="*/ 6226679 w 8023328"/>
              <a:gd name="connsiteY1194" fmla="*/ 1069203 h 2380521"/>
              <a:gd name="connsiteX1195" fmla="*/ 6154391 w 8023328"/>
              <a:gd name="connsiteY1195" fmla="*/ 1069203 h 2380521"/>
              <a:gd name="connsiteX1196" fmla="*/ 6168247 w 8023328"/>
              <a:gd name="connsiteY1196" fmla="*/ 1083059 h 2380521"/>
              <a:gd name="connsiteX1197" fmla="*/ 6154391 w 8023328"/>
              <a:gd name="connsiteY1197" fmla="*/ 1095457 h 2380521"/>
              <a:gd name="connsiteX1198" fmla="*/ 6141994 w 8023328"/>
              <a:gd name="connsiteY1198" fmla="*/ 1083059 h 2380521"/>
              <a:gd name="connsiteX1199" fmla="*/ 6154391 w 8023328"/>
              <a:gd name="connsiteY1199" fmla="*/ 1069203 h 2380521"/>
              <a:gd name="connsiteX1200" fmla="*/ 6083559 w 8023328"/>
              <a:gd name="connsiteY1200" fmla="*/ 1069203 h 2380521"/>
              <a:gd name="connsiteX1201" fmla="*/ 6097415 w 8023328"/>
              <a:gd name="connsiteY1201" fmla="*/ 1083059 h 2380521"/>
              <a:gd name="connsiteX1202" fmla="*/ 6083559 w 8023328"/>
              <a:gd name="connsiteY1202" fmla="*/ 1095457 h 2380521"/>
              <a:gd name="connsiteX1203" fmla="*/ 6071162 w 8023328"/>
              <a:gd name="connsiteY1203" fmla="*/ 1083059 h 2380521"/>
              <a:gd name="connsiteX1204" fmla="*/ 6083559 w 8023328"/>
              <a:gd name="connsiteY1204" fmla="*/ 1069203 h 2380521"/>
              <a:gd name="connsiteX1205" fmla="*/ 6009356 w 8023328"/>
              <a:gd name="connsiteY1205" fmla="*/ 1069203 h 2380521"/>
              <a:gd name="connsiteX1206" fmla="*/ 6023212 w 8023328"/>
              <a:gd name="connsiteY1206" fmla="*/ 1083059 h 2380521"/>
              <a:gd name="connsiteX1207" fmla="*/ 6009356 w 8023328"/>
              <a:gd name="connsiteY1207" fmla="*/ 1095457 h 2380521"/>
              <a:gd name="connsiteX1208" fmla="*/ 5996959 w 8023328"/>
              <a:gd name="connsiteY1208" fmla="*/ 1083059 h 2380521"/>
              <a:gd name="connsiteX1209" fmla="*/ 6009356 w 8023328"/>
              <a:gd name="connsiteY1209" fmla="*/ 1069203 h 2380521"/>
              <a:gd name="connsiteX1210" fmla="*/ 5940548 w 8023328"/>
              <a:gd name="connsiteY1210" fmla="*/ 1069203 h 2380521"/>
              <a:gd name="connsiteX1211" fmla="*/ 5955726 w 8023328"/>
              <a:gd name="connsiteY1211" fmla="*/ 1083059 h 2380521"/>
              <a:gd name="connsiteX1212" fmla="*/ 5940548 w 8023328"/>
              <a:gd name="connsiteY1212" fmla="*/ 1095457 h 2380521"/>
              <a:gd name="connsiteX1213" fmla="*/ 5926130 w 8023328"/>
              <a:gd name="connsiteY1213" fmla="*/ 1083059 h 2380521"/>
              <a:gd name="connsiteX1214" fmla="*/ 5940548 w 8023328"/>
              <a:gd name="connsiteY1214" fmla="*/ 1069203 h 2380521"/>
              <a:gd name="connsiteX1215" fmla="*/ 5870088 w 8023328"/>
              <a:gd name="connsiteY1215" fmla="*/ 1069203 h 2380521"/>
              <a:gd name="connsiteX1216" fmla="*/ 5884877 w 8023328"/>
              <a:gd name="connsiteY1216" fmla="*/ 1083059 h 2380521"/>
              <a:gd name="connsiteX1217" fmla="*/ 5870088 w 8023328"/>
              <a:gd name="connsiteY1217" fmla="*/ 1095457 h 2380521"/>
              <a:gd name="connsiteX1218" fmla="*/ 5855299 w 8023328"/>
              <a:gd name="connsiteY1218" fmla="*/ 1083059 h 2380521"/>
              <a:gd name="connsiteX1219" fmla="*/ 5870088 w 8023328"/>
              <a:gd name="connsiteY1219" fmla="*/ 1069203 h 2380521"/>
              <a:gd name="connsiteX1220" fmla="*/ 5799257 w 8023328"/>
              <a:gd name="connsiteY1220" fmla="*/ 1069203 h 2380521"/>
              <a:gd name="connsiteX1221" fmla="*/ 5814045 w 8023328"/>
              <a:gd name="connsiteY1221" fmla="*/ 1083059 h 2380521"/>
              <a:gd name="connsiteX1222" fmla="*/ 5799257 w 8023328"/>
              <a:gd name="connsiteY1222" fmla="*/ 1095457 h 2380521"/>
              <a:gd name="connsiteX1223" fmla="*/ 5784469 w 8023328"/>
              <a:gd name="connsiteY1223" fmla="*/ 1083059 h 2380521"/>
              <a:gd name="connsiteX1224" fmla="*/ 5799257 w 8023328"/>
              <a:gd name="connsiteY1224" fmla="*/ 1069203 h 2380521"/>
              <a:gd name="connsiteX1225" fmla="*/ 5724122 w 8023328"/>
              <a:gd name="connsiteY1225" fmla="*/ 1069203 h 2380521"/>
              <a:gd name="connsiteX1226" fmla="*/ 5736519 w 8023328"/>
              <a:gd name="connsiteY1226" fmla="*/ 1083059 h 2380521"/>
              <a:gd name="connsiteX1227" fmla="*/ 5724122 w 8023328"/>
              <a:gd name="connsiteY1227" fmla="*/ 1095457 h 2380521"/>
              <a:gd name="connsiteX1228" fmla="*/ 5710266 w 8023328"/>
              <a:gd name="connsiteY1228" fmla="*/ 1083059 h 2380521"/>
              <a:gd name="connsiteX1229" fmla="*/ 5724122 w 8023328"/>
              <a:gd name="connsiteY1229" fmla="*/ 1069203 h 2380521"/>
              <a:gd name="connsiteX1230" fmla="*/ 5653291 w 8023328"/>
              <a:gd name="connsiteY1230" fmla="*/ 1069203 h 2380521"/>
              <a:gd name="connsiteX1231" fmla="*/ 5665688 w 8023328"/>
              <a:gd name="connsiteY1231" fmla="*/ 1083059 h 2380521"/>
              <a:gd name="connsiteX1232" fmla="*/ 5653291 w 8023328"/>
              <a:gd name="connsiteY1232" fmla="*/ 1095457 h 2380521"/>
              <a:gd name="connsiteX1233" fmla="*/ 5639435 w 8023328"/>
              <a:gd name="connsiteY1233" fmla="*/ 1083059 h 2380521"/>
              <a:gd name="connsiteX1234" fmla="*/ 5653291 w 8023328"/>
              <a:gd name="connsiteY1234" fmla="*/ 1069203 h 2380521"/>
              <a:gd name="connsiteX1235" fmla="*/ 5581002 w 8023328"/>
              <a:gd name="connsiteY1235" fmla="*/ 1069203 h 2380521"/>
              <a:gd name="connsiteX1236" fmla="*/ 5594858 w 8023328"/>
              <a:gd name="connsiteY1236" fmla="*/ 1083059 h 2380521"/>
              <a:gd name="connsiteX1237" fmla="*/ 5581002 w 8023328"/>
              <a:gd name="connsiteY1237" fmla="*/ 1095457 h 2380521"/>
              <a:gd name="connsiteX1238" fmla="*/ 5568605 w 8023328"/>
              <a:gd name="connsiteY1238" fmla="*/ 1083059 h 2380521"/>
              <a:gd name="connsiteX1239" fmla="*/ 5581002 w 8023328"/>
              <a:gd name="connsiteY1239" fmla="*/ 1069203 h 2380521"/>
              <a:gd name="connsiteX1240" fmla="*/ 5510171 w 8023328"/>
              <a:gd name="connsiteY1240" fmla="*/ 1069203 h 2380521"/>
              <a:gd name="connsiteX1241" fmla="*/ 5524027 w 8023328"/>
              <a:gd name="connsiteY1241" fmla="*/ 1083059 h 2380521"/>
              <a:gd name="connsiteX1242" fmla="*/ 5510171 w 8023328"/>
              <a:gd name="connsiteY1242" fmla="*/ 1095457 h 2380521"/>
              <a:gd name="connsiteX1243" fmla="*/ 5497774 w 8023328"/>
              <a:gd name="connsiteY1243" fmla="*/ 1083059 h 2380521"/>
              <a:gd name="connsiteX1244" fmla="*/ 5510171 w 8023328"/>
              <a:gd name="connsiteY1244" fmla="*/ 1069203 h 2380521"/>
              <a:gd name="connsiteX1245" fmla="*/ 5438937 w 8023328"/>
              <a:gd name="connsiteY1245" fmla="*/ 1069203 h 2380521"/>
              <a:gd name="connsiteX1246" fmla="*/ 5453178 w 8023328"/>
              <a:gd name="connsiteY1246" fmla="*/ 1083059 h 2380521"/>
              <a:gd name="connsiteX1247" fmla="*/ 5438937 w 8023328"/>
              <a:gd name="connsiteY1247" fmla="*/ 1095457 h 2380521"/>
              <a:gd name="connsiteX1248" fmla="*/ 5426945 w 8023328"/>
              <a:gd name="connsiteY1248" fmla="*/ 1083059 h 2380521"/>
              <a:gd name="connsiteX1249" fmla="*/ 5438937 w 8023328"/>
              <a:gd name="connsiteY1249" fmla="*/ 1069203 h 2380521"/>
              <a:gd name="connsiteX1250" fmla="*/ 5367530 w 8023328"/>
              <a:gd name="connsiteY1250" fmla="*/ 1069203 h 2380521"/>
              <a:gd name="connsiteX1251" fmla="*/ 5382318 w 8023328"/>
              <a:gd name="connsiteY1251" fmla="*/ 1083059 h 2380521"/>
              <a:gd name="connsiteX1252" fmla="*/ 5367530 w 8023328"/>
              <a:gd name="connsiteY1252" fmla="*/ 1095457 h 2380521"/>
              <a:gd name="connsiteX1253" fmla="*/ 5352742 w 8023328"/>
              <a:gd name="connsiteY1253" fmla="*/ 1083059 h 2380521"/>
              <a:gd name="connsiteX1254" fmla="*/ 5367530 w 8023328"/>
              <a:gd name="connsiteY1254" fmla="*/ 1069203 h 2380521"/>
              <a:gd name="connsiteX1255" fmla="*/ 5296699 w 8023328"/>
              <a:gd name="connsiteY1255" fmla="*/ 1069203 h 2380521"/>
              <a:gd name="connsiteX1256" fmla="*/ 5311488 w 8023328"/>
              <a:gd name="connsiteY1256" fmla="*/ 1083059 h 2380521"/>
              <a:gd name="connsiteX1257" fmla="*/ 5296699 w 8023328"/>
              <a:gd name="connsiteY1257" fmla="*/ 1095457 h 2380521"/>
              <a:gd name="connsiteX1258" fmla="*/ 5281910 w 8023328"/>
              <a:gd name="connsiteY1258" fmla="*/ 1083059 h 2380521"/>
              <a:gd name="connsiteX1259" fmla="*/ 5296699 w 8023328"/>
              <a:gd name="connsiteY1259" fmla="*/ 1069203 h 2380521"/>
              <a:gd name="connsiteX1260" fmla="*/ 5225869 w 8023328"/>
              <a:gd name="connsiteY1260" fmla="*/ 1069203 h 2380521"/>
              <a:gd name="connsiteX1261" fmla="*/ 5240657 w 8023328"/>
              <a:gd name="connsiteY1261" fmla="*/ 1083059 h 2380521"/>
              <a:gd name="connsiteX1262" fmla="*/ 5225869 w 8023328"/>
              <a:gd name="connsiteY1262" fmla="*/ 1095457 h 2380521"/>
              <a:gd name="connsiteX1263" fmla="*/ 5211081 w 8023328"/>
              <a:gd name="connsiteY1263" fmla="*/ 1083059 h 2380521"/>
              <a:gd name="connsiteX1264" fmla="*/ 5225869 w 8023328"/>
              <a:gd name="connsiteY1264" fmla="*/ 1069203 h 2380521"/>
              <a:gd name="connsiteX1265" fmla="*/ 5154105 w 8023328"/>
              <a:gd name="connsiteY1265" fmla="*/ 1069203 h 2380521"/>
              <a:gd name="connsiteX1266" fmla="*/ 5166502 w 8023328"/>
              <a:gd name="connsiteY1266" fmla="*/ 1083059 h 2380521"/>
              <a:gd name="connsiteX1267" fmla="*/ 5154105 w 8023328"/>
              <a:gd name="connsiteY1267" fmla="*/ 1095457 h 2380521"/>
              <a:gd name="connsiteX1268" fmla="*/ 5140249 w 8023328"/>
              <a:gd name="connsiteY1268" fmla="*/ 1083059 h 2380521"/>
              <a:gd name="connsiteX1269" fmla="*/ 5154105 w 8023328"/>
              <a:gd name="connsiteY1269" fmla="*/ 1069203 h 2380521"/>
              <a:gd name="connsiteX1270" fmla="*/ 5083276 w 8023328"/>
              <a:gd name="connsiteY1270" fmla="*/ 1069203 h 2380521"/>
              <a:gd name="connsiteX1271" fmla="*/ 5095673 w 8023328"/>
              <a:gd name="connsiteY1271" fmla="*/ 1083059 h 2380521"/>
              <a:gd name="connsiteX1272" fmla="*/ 5083276 w 8023328"/>
              <a:gd name="connsiteY1272" fmla="*/ 1095457 h 2380521"/>
              <a:gd name="connsiteX1273" fmla="*/ 5069420 w 8023328"/>
              <a:gd name="connsiteY1273" fmla="*/ 1083059 h 2380521"/>
              <a:gd name="connsiteX1274" fmla="*/ 5083276 w 8023328"/>
              <a:gd name="connsiteY1274" fmla="*/ 1069203 h 2380521"/>
              <a:gd name="connsiteX1275" fmla="*/ 5012445 w 8023328"/>
              <a:gd name="connsiteY1275" fmla="*/ 1069203 h 2380521"/>
              <a:gd name="connsiteX1276" fmla="*/ 5024842 w 8023328"/>
              <a:gd name="connsiteY1276" fmla="*/ 1083059 h 2380521"/>
              <a:gd name="connsiteX1277" fmla="*/ 5012445 w 8023328"/>
              <a:gd name="connsiteY1277" fmla="*/ 1095457 h 2380521"/>
              <a:gd name="connsiteX1278" fmla="*/ 4998589 w 8023328"/>
              <a:gd name="connsiteY1278" fmla="*/ 1083059 h 2380521"/>
              <a:gd name="connsiteX1279" fmla="*/ 5012445 w 8023328"/>
              <a:gd name="connsiteY1279" fmla="*/ 1069203 h 2380521"/>
              <a:gd name="connsiteX1280" fmla="*/ 4940157 w 8023328"/>
              <a:gd name="connsiteY1280" fmla="*/ 1069203 h 2380521"/>
              <a:gd name="connsiteX1281" fmla="*/ 4954013 w 8023328"/>
              <a:gd name="connsiteY1281" fmla="*/ 1083059 h 2380521"/>
              <a:gd name="connsiteX1282" fmla="*/ 4940157 w 8023328"/>
              <a:gd name="connsiteY1282" fmla="*/ 1095457 h 2380521"/>
              <a:gd name="connsiteX1283" fmla="*/ 4927760 w 8023328"/>
              <a:gd name="connsiteY1283" fmla="*/ 1083059 h 2380521"/>
              <a:gd name="connsiteX1284" fmla="*/ 4940157 w 8023328"/>
              <a:gd name="connsiteY1284" fmla="*/ 1069203 h 2380521"/>
              <a:gd name="connsiteX1285" fmla="*/ 4865953 w 8023328"/>
              <a:gd name="connsiteY1285" fmla="*/ 1069203 h 2380521"/>
              <a:gd name="connsiteX1286" fmla="*/ 4879809 w 8023328"/>
              <a:gd name="connsiteY1286" fmla="*/ 1083059 h 2380521"/>
              <a:gd name="connsiteX1287" fmla="*/ 4865953 w 8023328"/>
              <a:gd name="connsiteY1287" fmla="*/ 1095457 h 2380521"/>
              <a:gd name="connsiteX1288" fmla="*/ 4853556 w 8023328"/>
              <a:gd name="connsiteY1288" fmla="*/ 1083059 h 2380521"/>
              <a:gd name="connsiteX1289" fmla="*/ 4865953 w 8023328"/>
              <a:gd name="connsiteY1289" fmla="*/ 1069203 h 2380521"/>
              <a:gd name="connsiteX1290" fmla="*/ 4795122 w 8023328"/>
              <a:gd name="connsiteY1290" fmla="*/ 1069203 h 2380521"/>
              <a:gd name="connsiteX1291" fmla="*/ 4808978 w 8023328"/>
              <a:gd name="connsiteY1291" fmla="*/ 1083059 h 2380521"/>
              <a:gd name="connsiteX1292" fmla="*/ 4795122 w 8023328"/>
              <a:gd name="connsiteY1292" fmla="*/ 1095457 h 2380521"/>
              <a:gd name="connsiteX1293" fmla="*/ 4782725 w 8023328"/>
              <a:gd name="connsiteY1293" fmla="*/ 1083059 h 2380521"/>
              <a:gd name="connsiteX1294" fmla="*/ 4795122 w 8023328"/>
              <a:gd name="connsiteY1294" fmla="*/ 1069203 h 2380521"/>
              <a:gd name="connsiteX1295" fmla="*/ 4726684 w 8023328"/>
              <a:gd name="connsiteY1295" fmla="*/ 1069203 h 2380521"/>
              <a:gd name="connsiteX1296" fmla="*/ 4741472 w 8023328"/>
              <a:gd name="connsiteY1296" fmla="*/ 1083059 h 2380521"/>
              <a:gd name="connsiteX1297" fmla="*/ 4726684 w 8023328"/>
              <a:gd name="connsiteY1297" fmla="*/ 1095457 h 2380521"/>
              <a:gd name="connsiteX1298" fmla="*/ 4711896 w 8023328"/>
              <a:gd name="connsiteY1298" fmla="*/ 1083059 h 2380521"/>
              <a:gd name="connsiteX1299" fmla="*/ 4726684 w 8023328"/>
              <a:gd name="connsiteY1299" fmla="*/ 1069203 h 2380521"/>
              <a:gd name="connsiteX1300" fmla="*/ 4655853 w 8023328"/>
              <a:gd name="connsiteY1300" fmla="*/ 1069203 h 2380521"/>
              <a:gd name="connsiteX1301" fmla="*/ 4670642 w 8023328"/>
              <a:gd name="connsiteY1301" fmla="*/ 1083059 h 2380521"/>
              <a:gd name="connsiteX1302" fmla="*/ 4655853 w 8023328"/>
              <a:gd name="connsiteY1302" fmla="*/ 1095457 h 2380521"/>
              <a:gd name="connsiteX1303" fmla="*/ 4641064 w 8023328"/>
              <a:gd name="connsiteY1303" fmla="*/ 1083059 h 2380521"/>
              <a:gd name="connsiteX1304" fmla="*/ 4655853 w 8023328"/>
              <a:gd name="connsiteY1304" fmla="*/ 1069203 h 2380521"/>
              <a:gd name="connsiteX1305" fmla="*/ 4585023 w 8023328"/>
              <a:gd name="connsiteY1305" fmla="*/ 1069203 h 2380521"/>
              <a:gd name="connsiteX1306" fmla="*/ 4599811 w 8023328"/>
              <a:gd name="connsiteY1306" fmla="*/ 1083059 h 2380521"/>
              <a:gd name="connsiteX1307" fmla="*/ 4585023 w 8023328"/>
              <a:gd name="connsiteY1307" fmla="*/ 1095457 h 2380521"/>
              <a:gd name="connsiteX1308" fmla="*/ 4570235 w 8023328"/>
              <a:gd name="connsiteY1308" fmla="*/ 1083059 h 2380521"/>
              <a:gd name="connsiteX1309" fmla="*/ 4585023 w 8023328"/>
              <a:gd name="connsiteY1309" fmla="*/ 1069203 h 2380521"/>
              <a:gd name="connsiteX1310" fmla="*/ 4513260 w 8023328"/>
              <a:gd name="connsiteY1310" fmla="*/ 1069203 h 2380521"/>
              <a:gd name="connsiteX1311" fmla="*/ 4525657 w 8023328"/>
              <a:gd name="connsiteY1311" fmla="*/ 1083991 h 2380521"/>
              <a:gd name="connsiteX1312" fmla="*/ 4513260 w 8023328"/>
              <a:gd name="connsiteY1312" fmla="*/ 1098780 h 2380521"/>
              <a:gd name="connsiteX1313" fmla="*/ 4499404 w 8023328"/>
              <a:gd name="connsiteY1313" fmla="*/ 1083991 h 2380521"/>
              <a:gd name="connsiteX1314" fmla="*/ 4513260 w 8023328"/>
              <a:gd name="connsiteY1314" fmla="*/ 1069203 h 2380521"/>
              <a:gd name="connsiteX1315" fmla="*/ 4439056 w 8023328"/>
              <a:gd name="connsiteY1315" fmla="*/ 1069203 h 2380521"/>
              <a:gd name="connsiteX1316" fmla="*/ 4451453 w 8023328"/>
              <a:gd name="connsiteY1316" fmla="*/ 1083991 h 2380521"/>
              <a:gd name="connsiteX1317" fmla="*/ 4439056 w 8023328"/>
              <a:gd name="connsiteY1317" fmla="*/ 1098780 h 2380521"/>
              <a:gd name="connsiteX1318" fmla="*/ 4425200 w 8023328"/>
              <a:gd name="connsiteY1318" fmla="*/ 1083991 h 2380521"/>
              <a:gd name="connsiteX1319" fmla="*/ 4439056 w 8023328"/>
              <a:gd name="connsiteY1319" fmla="*/ 1069203 h 2380521"/>
              <a:gd name="connsiteX1320" fmla="*/ 4366768 w 8023328"/>
              <a:gd name="connsiteY1320" fmla="*/ 1069203 h 2380521"/>
              <a:gd name="connsiteX1321" fmla="*/ 4380624 w 8023328"/>
              <a:gd name="connsiteY1321" fmla="*/ 1083991 h 2380521"/>
              <a:gd name="connsiteX1322" fmla="*/ 4366768 w 8023328"/>
              <a:gd name="connsiteY1322" fmla="*/ 1098780 h 2380521"/>
              <a:gd name="connsiteX1323" fmla="*/ 4354371 w 8023328"/>
              <a:gd name="connsiteY1323" fmla="*/ 1083991 h 2380521"/>
              <a:gd name="connsiteX1324" fmla="*/ 4366768 w 8023328"/>
              <a:gd name="connsiteY1324" fmla="*/ 1069203 h 2380521"/>
              <a:gd name="connsiteX1325" fmla="*/ 4295937 w 8023328"/>
              <a:gd name="connsiteY1325" fmla="*/ 1069203 h 2380521"/>
              <a:gd name="connsiteX1326" fmla="*/ 4309793 w 8023328"/>
              <a:gd name="connsiteY1326" fmla="*/ 1083991 h 2380521"/>
              <a:gd name="connsiteX1327" fmla="*/ 4295937 w 8023328"/>
              <a:gd name="connsiteY1327" fmla="*/ 1098780 h 2380521"/>
              <a:gd name="connsiteX1328" fmla="*/ 4283540 w 8023328"/>
              <a:gd name="connsiteY1328" fmla="*/ 1083991 h 2380521"/>
              <a:gd name="connsiteX1329" fmla="*/ 4295937 w 8023328"/>
              <a:gd name="connsiteY1329" fmla="*/ 1069203 h 2380521"/>
              <a:gd name="connsiteX1330" fmla="*/ 4225107 w 8023328"/>
              <a:gd name="connsiteY1330" fmla="*/ 1069203 h 2380521"/>
              <a:gd name="connsiteX1331" fmla="*/ 4238963 w 8023328"/>
              <a:gd name="connsiteY1331" fmla="*/ 1083991 h 2380521"/>
              <a:gd name="connsiteX1332" fmla="*/ 4225107 w 8023328"/>
              <a:gd name="connsiteY1332" fmla="*/ 1098780 h 2380521"/>
              <a:gd name="connsiteX1333" fmla="*/ 4212710 w 8023328"/>
              <a:gd name="connsiteY1333" fmla="*/ 1083991 h 2380521"/>
              <a:gd name="connsiteX1334" fmla="*/ 4225107 w 8023328"/>
              <a:gd name="connsiteY1334" fmla="*/ 1069203 h 2380521"/>
              <a:gd name="connsiteX1335" fmla="*/ 4153295 w 8023328"/>
              <a:gd name="connsiteY1335" fmla="*/ 1069203 h 2380521"/>
              <a:gd name="connsiteX1336" fmla="*/ 4168083 w 8023328"/>
              <a:gd name="connsiteY1336" fmla="*/ 1083991 h 2380521"/>
              <a:gd name="connsiteX1337" fmla="*/ 4153295 w 8023328"/>
              <a:gd name="connsiteY1337" fmla="*/ 1098780 h 2380521"/>
              <a:gd name="connsiteX1338" fmla="*/ 4138507 w 8023328"/>
              <a:gd name="connsiteY1338" fmla="*/ 1083991 h 2380521"/>
              <a:gd name="connsiteX1339" fmla="*/ 4153295 w 8023328"/>
              <a:gd name="connsiteY1339" fmla="*/ 1069203 h 2380521"/>
              <a:gd name="connsiteX1340" fmla="*/ 4082465 w 8023328"/>
              <a:gd name="connsiteY1340" fmla="*/ 1069203 h 2380521"/>
              <a:gd name="connsiteX1341" fmla="*/ 4097254 w 8023328"/>
              <a:gd name="connsiteY1341" fmla="*/ 1083991 h 2380521"/>
              <a:gd name="connsiteX1342" fmla="*/ 4082465 w 8023328"/>
              <a:gd name="connsiteY1342" fmla="*/ 1098780 h 2380521"/>
              <a:gd name="connsiteX1343" fmla="*/ 4067676 w 8023328"/>
              <a:gd name="connsiteY1343" fmla="*/ 1083991 h 2380521"/>
              <a:gd name="connsiteX1344" fmla="*/ 4082465 w 8023328"/>
              <a:gd name="connsiteY1344" fmla="*/ 1069203 h 2380521"/>
              <a:gd name="connsiteX1345" fmla="*/ 4011635 w 8023328"/>
              <a:gd name="connsiteY1345" fmla="*/ 1069203 h 2380521"/>
              <a:gd name="connsiteX1346" fmla="*/ 4026423 w 8023328"/>
              <a:gd name="connsiteY1346" fmla="*/ 1083991 h 2380521"/>
              <a:gd name="connsiteX1347" fmla="*/ 4011635 w 8023328"/>
              <a:gd name="connsiteY1347" fmla="*/ 1098780 h 2380521"/>
              <a:gd name="connsiteX1348" fmla="*/ 3996847 w 8023328"/>
              <a:gd name="connsiteY1348" fmla="*/ 1083991 h 2380521"/>
              <a:gd name="connsiteX1349" fmla="*/ 4011635 w 8023328"/>
              <a:gd name="connsiteY1349" fmla="*/ 1069203 h 2380521"/>
              <a:gd name="connsiteX1350" fmla="*/ 3939871 w 8023328"/>
              <a:gd name="connsiteY1350" fmla="*/ 1069203 h 2380521"/>
              <a:gd name="connsiteX1351" fmla="*/ 3952268 w 8023328"/>
              <a:gd name="connsiteY1351" fmla="*/ 1083991 h 2380521"/>
              <a:gd name="connsiteX1352" fmla="*/ 3939871 w 8023328"/>
              <a:gd name="connsiteY1352" fmla="*/ 1098780 h 2380521"/>
              <a:gd name="connsiteX1353" fmla="*/ 3926015 w 8023328"/>
              <a:gd name="connsiteY1353" fmla="*/ 1083991 h 2380521"/>
              <a:gd name="connsiteX1354" fmla="*/ 3939871 w 8023328"/>
              <a:gd name="connsiteY1354" fmla="*/ 1069203 h 2380521"/>
              <a:gd name="connsiteX1355" fmla="*/ 582439 w 8023328"/>
              <a:gd name="connsiteY1355" fmla="*/ 1069203 h 2380521"/>
              <a:gd name="connsiteX1356" fmla="*/ 596295 w 8023328"/>
              <a:gd name="connsiteY1356" fmla="*/ 1083059 h 2380521"/>
              <a:gd name="connsiteX1357" fmla="*/ 582439 w 8023328"/>
              <a:gd name="connsiteY1357" fmla="*/ 1095457 h 2380521"/>
              <a:gd name="connsiteX1358" fmla="*/ 570041 w 8023328"/>
              <a:gd name="connsiteY1358" fmla="*/ 1083059 h 2380521"/>
              <a:gd name="connsiteX1359" fmla="*/ 582439 w 8023328"/>
              <a:gd name="connsiteY1359" fmla="*/ 1069203 h 2380521"/>
              <a:gd name="connsiteX1360" fmla="*/ 513628 w 8023328"/>
              <a:gd name="connsiteY1360" fmla="*/ 1069203 h 2380521"/>
              <a:gd name="connsiteX1361" fmla="*/ 528807 w 8023328"/>
              <a:gd name="connsiteY1361" fmla="*/ 1083059 h 2380521"/>
              <a:gd name="connsiteX1362" fmla="*/ 513628 w 8023328"/>
              <a:gd name="connsiteY1362" fmla="*/ 1095457 h 2380521"/>
              <a:gd name="connsiteX1363" fmla="*/ 499209 w 8023328"/>
              <a:gd name="connsiteY1363" fmla="*/ 1083059 h 2380521"/>
              <a:gd name="connsiteX1364" fmla="*/ 513628 w 8023328"/>
              <a:gd name="connsiteY1364" fmla="*/ 1069203 h 2380521"/>
              <a:gd name="connsiteX1365" fmla="*/ 439795 w 8023328"/>
              <a:gd name="connsiteY1365" fmla="*/ 1069203 h 2380521"/>
              <a:gd name="connsiteX1366" fmla="*/ 454585 w 8023328"/>
              <a:gd name="connsiteY1366" fmla="*/ 1083059 h 2380521"/>
              <a:gd name="connsiteX1367" fmla="*/ 439795 w 8023328"/>
              <a:gd name="connsiteY1367" fmla="*/ 1095457 h 2380521"/>
              <a:gd name="connsiteX1368" fmla="*/ 425007 w 8023328"/>
              <a:gd name="connsiteY1368" fmla="*/ 1083059 h 2380521"/>
              <a:gd name="connsiteX1369" fmla="*/ 439795 w 8023328"/>
              <a:gd name="connsiteY1369" fmla="*/ 1069203 h 2380521"/>
              <a:gd name="connsiteX1370" fmla="*/ 368965 w 8023328"/>
              <a:gd name="connsiteY1370" fmla="*/ 1069203 h 2380521"/>
              <a:gd name="connsiteX1371" fmla="*/ 383754 w 8023328"/>
              <a:gd name="connsiteY1371" fmla="*/ 1083059 h 2380521"/>
              <a:gd name="connsiteX1372" fmla="*/ 368965 w 8023328"/>
              <a:gd name="connsiteY1372" fmla="*/ 1095457 h 2380521"/>
              <a:gd name="connsiteX1373" fmla="*/ 354177 w 8023328"/>
              <a:gd name="connsiteY1373" fmla="*/ 1083059 h 2380521"/>
              <a:gd name="connsiteX1374" fmla="*/ 368965 w 8023328"/>
              <a:gd name="connsiteY1374" fmla="*/ 1069203 h 2380521"/>
              <a:gd name="connsiteX1375" fmla="*/ 297201 w 8023328"/>
              <a:gd name="connsiteY1375" fmla="*/ 1069203 h 2380521"/>
              <a:gd name="connsiteX1376" fmla="*/ 309599 w 8023328"/>
              <a:gd name="connsiteY1376" fmla="*/ 1083059 h 2380521"/>
              <a:gd name="connsiteX1377" fmla="*/ 297201 w 8023328"/>
              <a:gd name="connsiteY1377" fmla="*/ 1095457 h 2380521"/>
              <a:gd name="connsiteX1378" fmla="*/ 283346 w 8023328"/>
              <a:gd name="connsiteY1378" fmla="*/ 1083059 h 2380521"/>
              <a:gd name="connsiteX1379" fmla="*/ 297201 w 8023328"/>
              <a:gd name="connsiteY1379" fmla="*/ 1069203 h 2380521"/>
              <a:gd name="connsiteX1380" fmla="*/ 226372 w 8023328"/>
              <a:gd name="connsiteY1380" fmla="*/ 1069203 h 2380521"/>
              <a:gd name="connsiteX1381" fmla="*/ 238771 w 8023328"/>
              <a:gd name="connsiteY1381" fmla="*/ 1083059 h 2380521"/>
              <a:gd name="connsiteX1382" fmla="*/ 226372 w 8023328"/>
              <a:gd name="connsiteY1382" fmla="*/ 1095457 h 2380521"/>
              <a:gd name="connsiteX1383" fmla="*/ 212516 w 8023328"/>
              <a:gd name="connsiteY1383" fmla="*/ 1083059 h 2380521"/>
              <a:gd name="connsiteX1384" fmla="*/ 226372 w 8023328"/>
              <a:gd name="connsiteY1384" fmla="*/ 1069203 h 2380521"/>
              <a:gd name="connsiteX1385" fmla="*/ 154079 w 8023328"/>
              <a:gd name="connsiteY1385" fmla="*/ 1069203 h 2380521"/>
              <a:gd name="connsiteX1386" fmla="*/ 167935 w 8023328"/>
              <a:gd name="connsiteY1386" fmla="*/ 1083059 h 2380521"/>
              <a:gd name="connsiteX1387" fmla="*/ 154079 w 8023328"/>
              <a:gd name="connsiteY1387" fmla="*/ 1095457 h 2380521"/>
              <a:gd name="connsiteX1388" fmla="*/ 141682 w 8023328"/>
              <a:gd name="connsiteY1388" fmla="*/ 1083059 h 2380521"/>
              <a:gd name="connsiteX1389" fmla="*/ 154079 w 8023328"/>
              <a:gd name="connsiteY1389" fmla="*/ 1069203 h 2380521"/>
              <a:gd name="connsiteX1390" fmla="*/ 83249 w 8023328"/>
              <a:gd name="connsiteY1390" fmla="*/ 1069203 h 2380521"/>
              <a:gd name="connsiteX1391" fmla="*/ 97105 w 8023328"/>
              <a:gd name="connsiteY1391" fmla="*/ 1083059 h 2380521"/>
              <a:gd name="connsiteX1392" fmla="*/ 83249 w 8023328"/>
              <a:gd name="connsiteY1392" fmla="*/ 1095457 h 2380521"/>
              <a:gd name="connsiteX1393" fmla="*/ 70852 w 8023328"/>
              <a:gd name="connsiteY1393" fmla="*/ 1083059 h 2380521"/>
              <a:gd name="connsiteX1394" fmla="*/ 83249 w 8023328"/>
              <a:gd name="connsiteY1394" fmla="*/ 1069203 h 2380521"/>
              <a:gd name="connsiteX1395" fmla="*/ 12014 w 8023328"/>
              <a:gd name="connsiteY1395" fmla="*/ 1069203 h 2380521"/>
              <a:gd name="connsiteX1396" fmla="*/ 26255 w 8023328"/>
              <a:gd name="connsiteY1396" fmla="*/ 1083059 h 2380521"/>
              <a:gd name="connsiteX1397" fmla="*/ 12014 w 8023328"/>
              <a:gd name="connsiteY1397" fmla="*/ 1095457 h 2380521"/>
              <a:gd name="connsiteX1398" fmla="*/ 21 w 8023328"/>
              <a:gd name="connsiteY1398" fmla="*/ 1083059 h 2380521"/>
              <a:gd name="connsiteX1399" fmla="*/ 12014 w 8023328"/>
              <a:gd name="connsiteY1399" fmla="*/ 1069203 h 2380521"/>
              <a:gd name="connsiteX1400" fmla="*/ 6724405 w 8023328"/>
              <a:gd name="connsiteY1400" fmla="*/ 998371 h 2380521"/>
              <a:gd name="connsiteX1401" fmla="*/ 6738261 w 8023328"/>
              <a:gd name="connsiteY1401" fmla="*/ 1010768 h 2380521"/>
              <a:gd name="connsiteX1402" fmla="*/ 6724405 w 8023328"/>
              <a:gd name="connsiteY1402" fmla="*/ 1024625 h 2380521"/>
              <a:gd name="connsiteX1403" fmla="*/ 6712008 w 8023328"/>
              <a:gd name="connsiteY1403" fmla="*/ 1010768 h 2380521"/>
              <a:gd name="connsiteX1404" fmla="*/ 6724405 w 8023328"/>
              <a:gd name="connsiteY1404" fmla="*/ 998371 h 2380521"/>
              <a:gd name="connsiteX1405" fmla="*/ 6653576 w 8023328"/>
              <a:gd name="connsiteY1405" fmla="*/ 998371 h 2380521"/>
              <a:gd name="connsiteX1406" fmla="*/ 6667432 w 8023328"/>
              <a:gd name="connsiteY1406" fmla="*/ 1010768 h 2380521"/>
              <a:gd name="connsiteX1407" fmla="*/ 6653576 w 8023328"/>
              <a:gd name="connsiteY1407" fmla="*/ 1024625 h 2380521"/>
              <a:gd name="connsiteX1408" fmla="*/ 6641179 w 8023328"/>
              <a:gd name="connsiteY1408" fmla="*/ 1010768 h 2380521"/>
              <a:gd name="connsiteX1409" fmla="*/ 6653576 w 8023328"/>
              <a:gd name="connsiteY1409" fmla="*/ 998371 h 2380521"/>
              <a:gd name="connsiteX1410" fmla="*/ 6581764 w 8023328"/>
              <a:gd name="connsiteY1410" fmla="*/ 998371 h 2380521"/>
              <a:gd name="connsiteX1411" fmla="*/ 6596552 w 8023328"/>
              <a:gd name="connsiteY1411" fmla="*/ 1010768 h 2380521"/>
              <a:gd name="connsiteX1412" fmla="*/ 6581764 w 8023328"/>
              <a:gd name="connsiteY1412" fmla="*/ 1024625 h 2380521"/>
              <a:gd name="connsiteX1413" fmla="*/ 6566976 w 8023328"/>
              <a:gd name="connsiteY1413" fmla="*/ 1010768 h 2380521"/>
              <a:gd name="connsiteX1414" fmla="*/ 6581764 w 8023328"/>
              <a:gd name="connsiteY1414" fmla="*/ 998371 h 2380521"/>
              <a:gd name="connsiteX1415" fmla="*/ 6510933 w 8023328"/>
              <a:gd name="connsiteY1415" fmla="*/ 998371 h 2380521"/>
              <a:gd name="connsiteX1416" fmla="*/ 6525722 w 8023328"/>
              <a:gd name="connsiteY1416" fmla="*/ 1010768 h 2380521"/>
              <a:gd name="connsiteX1417" fmla="*/ 6510933 w 8023328"/>
              <a:gd name="connsiteY1417" fmla="*/ 1024625 h 2380521"/>
              <a:gd name="connsiteX1418" fmla="*/ 6496144 w 8023328"/>
              <a:gd name="connsiteY1418" fmla="*/ 1010768 h 2380521"/>
              <a:gd name="connsiteX1419" fmla="*/ 6510933 w 8023328"/>
              <a:gd name="connsiteY1419" fmla="*/ 998371 h 2380521"/>
              <a:gd name="connsiteX1420" fmla="*/ 6440492 w 8023328"/>
              <a:gd name="connsiteY1420" fmla="*/ 998371 h 2380521"/>
              <a:gd name="connsiteX1421" fmla="*/ 6454911 w 8023328"/>
              <a:gd name="connsiteY1421" fmla="*/ 1010768 h 2380521"/>
              <a:gd name="connsiteX1422" fmla="*/ 6440492 w 8023328"/>
              <a:gd name="connsiteY1422" fmla="*/ 1024625 h 2380521"/>
              <a:gd name="connsiteX1423" fmla="*/ 6425315 w 8023328"/>
              <a:gd name="connsiteY1423" fmla="*/ 1010768 h 2380521"/>
              <a:gd name="connsiteX1424" fmla="*/ 6440492 w 8023328"/>
              <a:gd name="connsiteY1424" fmla="*/ 998371 h 2380521"/>
              <a:gd name="connsiteX1425" fmla="*/ 6368340 w 8023328"/>
              <a:gd name="connsiteY1425" fmla="*/ 998371 h 2380521"/>
              <a:gd name="connsiteX1426" fmla="*/ 6380737 w 8023328"/>
              <a:gd name="connsiteY1426" fmla="*/ 1010768 h 2380521"/>
              <a:gd name="connsiteX1427" fmla="*/ 6368340 w 8023328"/>
              <a:gd name="connsiteY1427" fmla="*/ 1024625 h 2380521"/>
              <a:gd name="connsiteX1428" fmla="*/ 6354484 w 8023328"/>
              <a:gd name="connsiteY1428" fmla="*/ 1010768 h 2380521"/>
              <a:gd name="connsiteX1429" fmla="*/ 6368340 w 8023328"/>
              <a:gd name="connsiteY1429" fmla="*/ 998371 h 2380521"/>
              <a:gd name="connsiteX1430" fmla="*/ 6297511 w 8023328"/>
              <a:gd name="connsiteY1430" fmla="*/ 998371 h 2380521"/>
              <a:gd name="connsiteX1431" fmla="*/ 6309908 w 8023328"/>
              <a:gd name="connsiteY1431" fmla="*/ 1010768 h 2380521"/>
              <a:gd name="connsiteX1432" fmla="*/ 6297511 w 8023328"/>
              <a:gd name="connsiteY1432" fmla="*/ 1024625 h 2380521"/>
              <a:gd name="connsiteX1433" fmla="*/ 6283655 w 8023328"/>
              <a:gd name="connsiteY1433" fmla="*/ 1010768 h 2380521"/>
              <a:gd name="connsiteX1434" fmla="*/ 6297511 w 8023328"/>
              <a:gd name="connsiteY1434" fmla="*/ 998371 h 2380521"/>
              <a:gd name="connsiteX1435" fmla="*/ 6226679 w 8023328"/>
              <a:gd name="connsiteY1435" fmla="*/ 998371 h 2380521"/>
              <a:gd name="connsiteX1436" fmla="*/ 6239076 w 8023328"/>
              <a:gd name="connsiteY1436" fmla="*/ 1010768 h 2380521"/>
              <a:gd name="connsiteX1437" fmla="*/ 6226679 w 8023328"/>
              <a:gd name="connsiteY1437" fmla="*/ 1024625 h 2380521"/>
              <a:gd name="connsiteX1438" fmla="*/ 6212823 w 8023328"/>
              <a:gd name="connsiteY1438" fmla="*/ 1010768 h 2380521"/>
              <a:gd name="connsiteX1439" fmla="*/ 6226679 w 8023328"/>
              <a:gd name="connsiteY1439" fmla="*/ 998371 h 2380521"/>
              <a:gd name="connsiteX1440" fmla="*/ 6154391 w 8023328"/>
              <a:gd name="connsiteY1440" fmla="*/ 998371 h 2380521"/>
              <a:gd name="connsiteX1441" fmla="*/ 6168247 w 8023328"/>
              <a:gd name="connsiteY1441" fmla="*/ 1010768 h 2380521"/>
              <a:gd name="connsiteX1442" fmla="*/ 6154391 w 8023328"/>
              <a:gd name="connsiteY1442" fmla="*/ 1024625 h 2380521"/>
              <a:gd name="connsiteX1443" fmla="*/ 6141994 w 8023328"/>
              <a:gd name="connsiteY1443" fmla="*/ 1010768 h 2380521"/>
              <a:gd name="connsiteX1444" fmla="*/ 6154391 w 8023328"/>
              <a:gd name="connsiteY1444" fmla="*/ 998371 h 2380521"/>
              <a:gd name="connsiteX1445" fmla="*/ 6083559 w 8023328"/>
              <a:gd name="connsiteY1445" fmla="*/ 998371 h 2380521"/>
              <a:gd name="connsiteX1446" fmla="*/ 6097415 w 8023328"/>
              <a:gd name="connsiteY1446" fmla="*/ 1010768 h 2380521"/>
              <a:gd name="connsiteX1447" fmla="*/ 6083559 w 8023328"/>
              <a:gd name="connsiteY1447" fmla="*/ 1024625 h 2380521"/>
              <a:gd name="connsiteX1448" fmla="*/ 6071162 w 8023328"/>
              <a:gd name="connsiteY1448" fmla="*/ 1010768 h 2380521"/>
              <a:gd name="connsiteX1449" fmla="*/ 6083559 w 8023328"/>
              <a:gd name="connsiteY1449" fmla="*/ 998371 h 2380521"/>
              <a:gd name="connsiteX1450" fmla="*/ 6009356 w 8023328"/>
              <a:gd name="connsiteY1450" fmla="*/ 998371 h 2380521"/>
              <a:gd name="connsiteX1451" fmla="*/ 6023212 w 8023328"/>
              <a:gd name="connsiteY1451" fmla="*/ 1010768 h 2380521"/>
              <a:gd name="connsiteX1452" fmla="*/ 6009356 w 8023328"/>
              <a:gd name="connsiteY1452" fmla="*/ 1024625 h 2380521"/>
              <a:gd name="connsiteX1453" fmla="*/ 5996959 w 8023328"/>
              <a:gd name="connsiteY1453" fmla="*/ 1010768 h 2380521"/>
              <a:gd name="connsiteX1454" fmla="*/ 6009356 w 8023328"/>
              <a:gd name="connsiteY1454" fmla="*/ 998371 h 2380521"/>
              <a:gd name="connsiteX1455" fmla="*/ 5940548 w 8023328"/>
              <a:gd name="connsiteY1455" fmla="*/ 998371 h 2380521"/>
              <a:gd name="connsiteX1456" fmla="*/ 5955726 w 8023328"/>
              <a:gd name="connsiteY1456" fmla="*/ 1010768 h 2380521"/>
              <a:gd name="connsiteX1457" fmla="*/ 5940548 w 8023328"/>
              <a:gd name="connsiteY1457" fmla="*/ 1024625 h 2380521"/>
              <a:gd name="connsiteX1458" fmla="*/ 5926130 w 8023328"/>
              <a:gd name="connsiteY1458" fmla="*/ 1010768 h 2380521"/>
              <a:gd name="connsiteX1459" fmla="*/ 5940548 w 8023328"/>
              <a:gd name="connsiteY1459" fmla="*/ 998371 h 2380521"/>
              <a:gd name="connsiteX1460" fmla="*/ 5870088 w 8023328"/>
              <a:gd name="connsiteY1460" fmla="*/ 998371 h 2380521"/>
              <a:gd name="connsiteX1461" fmla="*/ 5884877 w 8023328"/>
              <a:gd name="connsiteY1461" fmla="*/ 1010768 h 2380521"/>
              <a:gd name="connsiteX1462" fmla="*/ 5870088 w 8023328"/>
              <a:gd name="connsiteY1462" fmla="*/ 1024625 h 2380521"/>
              <a:gd name="connsiteX1463" fmla="*/ 5855299 w 8023328"/>
              <a:gd name="connsiteY1463" fmla="*/ 1010768 h 2380521"/>
              <a:gd name="connsiteX1464" fmla="*/ 5870088 w 8023328"/>
              <a:gd name="connsiteY1464" fmla="*/ 998371 h 2380521"/>
              <a:gd name="connsiteX1465" fmla="*/ 5799257 w 8023328"/>
              <a:gd name="connsiteY1465" fmla="*/ 998371 h 2380521"/>
              <a:gd name="connsiteX1466" fmla="*/ 5814045 w 8023328"/>
              <a:gd name="connsiteY1466" fmla="*/ 1010768 h 2380521"/>
              <a:gd name="connsiteX1467" fmla="*/ 5799257 w 8023328"/>
              <a:gd name="connsiteY1467" fmla="*/ 1024625 h 2380521"/>
              <a:gd name="connsiteX1468" fmla="*/ 5784469 w 8023328"/>
              <a:gd name="connsiteY1468" fmla="*/ 1010768 h 2380521"/>
              <a:gd name="connsiteX1469" fmla="*/ 5799257 w 8023328"/>
              <a:gd name="connsiteY1469" fmla="*/ 998371 h 2380521"/>
              <a:gd name="connsiteX1470" fmla="*/ 5724122 w 8023328"/>
              <a:gd name="connsiteY1470" fmla="*/ 998371 h 2380521"/>
              <a:gd name="connsiteX1471" fmla="*/ 5736519 w 8023328"/>
              <a:gd name="connsiteY1471" fmla="*/ 1010768 h 2380521"/>
              <a:gd name="connsiteX1472" fmla="*/ 5724122 w 8023328"/>
              <a:gd name="connsiteY1472" fmla="*/ 1024625 h 2380521"/>
              <a:gd name="connsiteX1473" fmla="*/ 5710266 w 8023328"/>
              <a:gd name="connsiteY1473" fmla="*/ 1010768 h 2380521"/>
              <a:gd name="connsiteX1474" fmla="*/ 5724122 w 8023328"/>
              <a:gd name="connsiteY1474" fmla="*/ 998371 h 2380521"/>
              <a:gd name="connsiteX1475" fmla="*/ 5653291 w 8023328"/>
              <a:gd name="connsiteY1475" fmla="*/ 998371 h 2380521"/>
              <a:gd name="connsiteX1476" fmla="*/ 5665688 w 8023328"/>
              <a:gd name="connsiteY1476" fmla="*/ 1012227 h 2380521"/>
              <a:gd name="connsiteX1477" fmla="*/ 5653291 w 8023328"/>
              <a:gd name="connsiteY1477" fmla="*/ 1024625 h 2380521"/>
              <a:gd name="connsiteX1478" fmla="*/ 5639435 w 8023328"/>
              <a:gd name="connsiteY1478" fmla="*/ 1012227 h 2380521"/>
              <a:gd name="connsiteX1479" fmla="*/ 5653291 w 8023328"/>
              <a:gd name="connsiteY1479" fmla="*/ 998371 h 2380521"/>
              <a:gd name="connsiteX1480" fmla="*/ 5581002 w 8023328"/>
              <a:gd name="connsiteY1480" fmla="*/ 998371 h 2380521"/>
              <a:gd name="connsiteX1481" fmla="*/ 5594858 w 8023328"/>
              <a:gd name="connsiteY1481" fmla="*/ 1012227 h 2380521"/>
              <a:gd name="connsiteX1482" fmla="*/ 5581002 w 8023328"/>
              <a:gd name="connsiteY1482" fmla="*/ 1024625 h 2380521"/>
              <a:gd name="connsiteX1483" fmla="*/ 5568605 w 8023328"/>
              <a:gd name="connsiteY1483" fmla="*/ 1012227 h 2380521"/>
              <a:gd name="connsiteX1484" fmla="*/ 5581002 w 8023328"/>
              <a:gd name="connsiteY1484" fmla="*/ 998371 h 2380521"/>
              <a:gd name="connsiteX1485" fmla="*/ 5510171 w 8023328"/>
              <a:gd name="connsiteY1485" fmla="*/ 998371 h 2380521"/>
              <a:gd name="connsiteX1486" fmla="*/ 5524027 w 8023328"/>
              <a:gd name="connsiteY1486" fmla="*/ 1012227 h 2380521"/>
              <a:gd name="connsiteX1487" fmla="*/ 5510171 w 8023328"/>
              <a:gd name="connsiteY1487" fmla="*/ 1024625 h 2380521"/>
              <a:gd name="connsiteX1488" fmla="*/ 5497774 w 8023328"/>
              <a:gd name="connsiteY1488" fmla="*/ 1012227 h 2380521"/>
              <a:gd name="connsiteX1489" fmla="*/ 5510171 w 8023328"/>
              <a:gd name="connsiteY1489" fmla="*/ 998371 h 2380521"/>
              <a:gd name="connsiteX1490" fmla="*/ 5438937 w 8023328"/>
              <a:gd name="connsiteY1490" fmla="*/ 998371 h 2380521"/>
              <a:gd name="connsiteX1491" fmla="*/ 5453178 w 8023328"/>
              <a:gd name="connsiteY1491" fmla="*/ 1012227 h 2380521"/>
              <a:gd name="connsiteX1492" fmla="*/ 5438937 w 8023328"/>
              <a:gd name="connsiteY1492" fmla="*/ 1024625 h 2380521"/>
              <a:gd name="connsiteX1493" fmla="*/ 5426945 w 8023328"/>
              <a:gd name="connsiteY1493" fmla="*/ 1012227 h 2380521"/>
              <a:gd name="connsiteX1494" fmla="*/ 5438937 w 8023328"/>
              <a:gd name="connsiteY1494" fmla="*/ 998371 h 2380521"/>
              <a:gd name="connsiteX1495" fmla="*/ 5367530 w 8023328"/>
              <a:gd name="connsiteY1495" fmla="*/ 998371 h 2380521"/>
              <a:gd name="connsiteX1496" fmla="*/ 5382318 w 8023328"/>
              <a:gd name="connsiteY1496" fmla="*/ 1012227 h 2380521"/>
              <a:gd name="connsiteX1497" fmla="*/ 5367530 w 8023328"/>
              <a:gd name="connsiteY1497" fmla="*/ 1024625 h 2380521"/>
              <a:gd name="connsiteX1498" fmla="*/ 5352742 w 8023328"/>
              <a:gd name="connsiteY1498" fmla="*/ 1012227 h 2380521"/>
              <a:gd name="connsiteX1499" fmla="*/ 5367530 w 8023328"/>
              <a:gd name="connsiteY1499" fmla="*/ 998371 h 2380521"/>
              <a:gd name="connsiteX1500" fmla="*/ 5296699 w 8023328"/>
              <a:gd name="connsiteY1500" fmla="*/ 998371 h 2380521"/>
              <a:gd name="connsiteX1501" fmla="*/ 5311488 w 8023328"/>
              <a:gd name="connsiteY1501" fmla="*/ 1012227 h 2380521"/>
              <a:gd name="connsiteX1502" fmla="*/ 5296699 w 8023328"/>
              <a:gd name="connsiteY1502" fmla="*/ 1024625 h 2380521"/>
              <a:gd name="connsiteX1503" fmla="*/ 5281910 w 8023328"/>
              <a:gd name="connsiteY1503" fmla="*/ 1012227 h 2380521"/>
              <a:gd name="connsiteX1504" fmla="*/ 5296699 w 8023328"/>
              <a:gd name="connsiteY1504" fmla="*/ 998371 h 2380521"/>
              <a:gd name="connsiteX1505" fmla="*/ 5225869 w 8023328"/>
              <a:gd name="connsiteY1505" fmla="*/ 998371 h 2380521"/>
              <a:gd name="connsiteX1506" fmla="*/ 5240657 w 8023328"/>
              <a:gd name="connsiteY1506" fmla="*/ 1012227 h 2380521"/>
              <a:gd name="connsiteX1507" fmla="*/ 5225869 w 8023328"/>
              <a:gd name="connsiteY1507" fmla="*/ 1024625 h 2380521"/>
              <a:gd name="connsiteX1508" fmla="*/ 5211081 w 8023328"/>
              <a:gd name="connsiteY1508" fmla="*/ 1012227 h 2380521"/>
              <a:gd name="connsiteX1509" fmla="*/ 5225869 w 8023328"/>
              <a:gd name="connsiteY1509" fmla="*/ 998371 h 2380521"/>
              <a:gd name="connsiteX1510" fmla="*/ 5154105 w 8023328"/>
              <a:gd name="connsiteY1510" fmla="*/ 998371 h 2380521"/>
              <a:gd name="connsiteX1511" fmla="*/ 5166502 w 8023328"/>
              <a:gd name="connsiteY1511" fmla="*/ 1012227 h 2380521"/>
              <a:gd name="connsiteX1512" fmla="*/ 5154105 w 8023328"/>
              <a:gd name="connsiteY1512" fmla="*/ 1024625 h 2380521"/>
              <a:gd name="connsiteX1513" fmla="*/ 5140249 w 8023328"/>
              <a:gd name="connsiteY1513" fmla="*/ 1012227 h 2380521"/>
              <a:gd name="connsiteX1514" fmla="*/ 5154105 w 8023328"/>
              <a:gd name="connsiteY1514" fmla="*/ 998371 h 2380521"/>
              <a:gd name="connsiteX1515" fmla="*/ 5083276 w 8023328"/>
              <a:gd name="connsiteY1515" fmla="*/ 998371 h 2380521"/>
              <a:gd name="connsiteX1516" fmla="*/ 5095673 w 8023328"/>
              <a:gd name="connsiteY1516" fmla="*/ 1012227 h 2380521"/>
              <a:gd name="connsiteX1517" fmla="*/ 5083276 w 8023328"/>
              <a:gd name="connsiteY1517" fmla="*/ 1024625 h 2380521"/>
              <a:gd name="connsiteX1518" fmla="*/ 5069420 w 8023328"/>
              <a:gd name="connsiteY1518" fmla="*/ 1012227 h 2380521"/>
              <a:gd name="connsiteX1519" fmla="*/ 5083276 w 8023328"/>
              <a:gd name="connsiteY1519" fmla="*/ 998371 h 2380521"/>
              <a:gd name="connsiteX1520" fmla="*/ 5012445 w 8023328"/>
              <a:gd name="connsiteY1520" fmla="*/ 998371 h 2380521"/>
              <a:gd name="connsiteX1521" fmla="*/ 5024842 w 8023328"/>
              <a:gd name="connsiteY1521" fmla="*/ 1012227 h 2380521"/>
              <a:gd name="connsiteX1522" fmla="*/ 5012445 w 8023328"/>
              <a:gd name="connsiteY1522" fmla="*/ 1024625 h 2380521"/>
              <a:gd name="connsiteX1523" fmla="*/ 4998589 w 8023328"/>
              <a:gd name="connsiteY1523" fmla="*/ 1012227 h 2380521"/>
              <a:gd name="connsiteX1524" fmla="*/ 5012445 w 8023328"/>
              <a:gd name="connsiteY1524" fmla="*/ 998371 h 2380521"/>
              <a:gd name="connsiteX1525" fmla="*/ 4940157 w 8023328"/>
              <a:gd name="connsiteY1525" fmla="*/ 998371 h 2380521"/>
              <a:gd name="connsiteX1526" fmla="*/ 4954013 w 8023328"/>
              <a:gd name="connsiteY1526" fmla="*/ 1012227 h 2380521"/>
              <a:gd name="connsiteX1527" fmla="*/ 4940157 w 8023328"/>
              <a:gd name="connsiteY1527" fmla="*/ 1024625 h 2380521"/>
              <a:gd name="connsiteX1528" fmla="*/ 4927760 w 8023328"/>
              <a:gd name="connsiteY1528" fmla="*/ 1012227 h 2380521"/>
              <a:gd name="connsiteX1529" fmla="*/ 4940157 w 8023328"/>
              <a:gd name="connsiteY1529" fmla="*/ 998371 h 2380521"/>
              <a:gd name="connsiteX1530" fmla="*/ 4865953 w 8023328"/>
              <a:gd name="connsiteY1530" fmla="*/ 998371 h 2380521"/>
              <a:gd name="connsiteX1531" fmla="*/ 4879809 w 8023328"/>
              <a:gd name="connsiteY1531" fmla="*/ 1012227 h 2380521"/>
              <a:gd name="connsiteX1532" fmla="*/ 4865953 w 8023328"/>
              <a:gd name="connsiteY1532" fmla="*/ 1024625 h 2380521"/>
              <a:gd name="connsiteX1533" fmla="*/ 4853556 w 8023328"/>
              <a:gd name="connsiteY1533" fmla="*/ 1012227 h 2380521"/>
              <a:gd name="connsiteX1534" fmla="*/ 4865953 w 8023328"/>
              <a:gd name="connsiteY1534" fmla="*/ 998371 h 2380521"/>
              <a:gd name="connsiteX1535" fmla="*/ 4797514 w 8023328"/>
              <a:gd name="connsiteY1535" fmla="*/ 998371 h 2380521"/>
              <a:gd name="connsiteX1536" fmla="*/ 4812303 w 8023328"/>
              <a:gd name="connsiteY1536" fmla="*/ 1012227 h 2380521"/>
              <a:gd name="connsiteX1537" fmla="*/ 4797514 w 8023328"/>
              <a:gd name="connsiteY1537" fmla="*/ 1024625 h 2380521"/>
              <a:gd name="connsiteX1538" fmla="*/ 4782725 w 8023328"/>
              <a:gd name="connsiteY1538" fmla="*/ 1012227 h 2380521"/>
              <a:gd name="connsiteX1539" fmla="*/ 4797514 w 8023328"/>
              <a:gd name="connsiteY1539" fmla="*/ 998371 h 2380521"/>
              <a:gd name="connsiteX1540" fmla="*/ 4726684 w 8023328"/>
              <a:gd name="connsiteY1540" fmla="*/ 998371 h 2380521"/>
              <a:gd name="connsiteX1541" fmla="*/ 4741472 w 8023328"/>
              <a:gd name="connsiteY1541" fmla="*/ 1012227 h 2380521"/>
              <a:gd name="connsiteX1542" fmla="*/ 4726684 w 8023328"/>
              <a:gd name="connsiteY1542" fmla="*/ 1024625 h 2380521"/>
              <a:gd name="connsiteX1543" fmla="*/ 4711896 w 8023328"/>
              <a:gd name="connsiteY1543" fmla="*/ 1012227 h 2380521"/>
              <a:gd name="connsiteX1544" fmla="*/ 4726684 w 8023328"/>
              <a:gd name="connsiteY1544" fmla="*/ 998371 h 2380521"/>
              <a:gd name="connsiteX1545" fmla="*/ 4655853 w 8023328"/>
              <a:gd name="connsiteY1545" fmla="*/ 998371 h 2380521"/>
              <a:gd name="connsiteX1546" fmla="*/ 4670642 w 8023328"/>
              <a:gd name="connsiteY1546" fmla="*/ 1012227 h 2380521"/>
              <a:gd name="connsiteX1547" fmla="*/ 4655853 w 8023328"/>
              <a:gd name="connsiteY1547" fmla="*/ 1024625 h 2380521"/>
              <a:gd name="connsiteX1548" fmla="*/ 4641064 w 8023328"/>
              <a:gd name="connsiteY1548" fmla="*/ 1012227 h 2380521"/>
              <a:gd name="connsiteX1549" fmla="*/ 4655853 w 8023328"/>
              <a:gd name="connsiteY1549" fmla="*/ 998371 h 2380521"/>
              <a:gd name="connsiteX1550" fmla="*/ 4584091 w 8023328"/>
              <a:gd name="connsiteY1550" fmla="*/ 998371 h 2380521"/>
              <a:gd name="connsiteX1551" fmla="*/ 4596488 w 8023328"/>
              <a:gd name="connsiteY1551" fmla="*/ 1012227 h 2380521"/>
              <a:gd name="connsiteX1552" fmla="*/ 4584091 w 8023328"/>
              <a:gd name="connsiteY1552" fmla="*/ 1024625 h 2380521"/>
              <a:gd name="connsiteX1553" fmla="*/ 4570235 w 8023328"/>
              <a:gd name="connsiteY1553" fmla="*/ 1012227 h 2380521"/>
              <a:gd name="connsiteX1554" fmla="*/ 4584091 w 8023328"/>
              <a:gd name="connsiteY1554" fmla="*/ 998371 h 2380521"/>
              <a:gd name="connsiteX1555" fmla="*/ 4513260 w 8023328"/>
              <a:gd name="connsiteY1555" fmla="*/ 998371 h 2380521"/>
              <a:gd name="connsiteX1556" fmla="*/ 4525657 w 8023328"/>
              <a:gd name="connsiteY1556" fmla="*/ 1012227 h 2380521"/>
              <a:gd name="connsiteX1557" fmla="*/ 4513260 w 8023328"/>
              <a:gd name="connsiteY1557" fmla="*/ 1024625 h 2380521"/>
              <a:gd name="connsiteX1558" fmla="*/ 4499404 w 8023328"/>
              <a:gd name="connsiteY1558" fmla="*/ 1012227 h 2380521"/>
              <a:gd name="connsiteX1559" fmla="*/ 4513260 w 8023328"/>
              <a:gd name="connsiteY1559" fmla="*/ 998371 h 2380521"/>
              <a:gd name="connsiteX1560" fmla="*/ 4439056 w 8023328"/>
              <a:gd name="connsiteY1560" fmla="*/ 998371 h 2380521"/>
              <a:gd name="connsiteX1561" fmla="*/ 4451453 w 8023328"/>
              <a:gd name="connsiteY1561" fmla="*/ 1012227 h 2380521"/>
              <a:gd name="connsiteX1562" fmla="*/ 4439056 w 8023328"/>
              <a:gd name="connsiteY1562" fmla="*/ 1024625 h 2380521"/>
              <a:gd name="connsiteX1563" fmla="*/ 4425200 w 8023328"/>
              <a:gd name="connsiteY1563" fmla="*/ 1012227 h 2380521"/>
              <a:gd name="connsiteX1564" fmla="*/ 4439056 w 8023328"/>
              <a:gd name="connsiteY1564" fmla="*/ 998371 h 2380521"/>
              <a:gd name="connsiteX1565" fmla="*/ 4366768 w 8023328"/>
              <a:gd name="connsiteY1565" fmla="*/ 998371 h 2380521"/>
              <a:gd name="connsiteX1566" fmla="*/ 4380624 w 8023328"/>
              <a:gd name="connsiteY1566" fmla="*/ 1012227 h 2380521"/>
              <a:gd name="connsiteX1567" fmla="*/ 4366768 w 8023328"/>
              <a:gd name="connsiteY1567" fmla="*/ 1024625 h 2380521"/>
              <a:gd name="connsiteX1568" fmla="*/ 4354371 w 8023328"/>
              <a:gd name="connsiteY1568" fmla="*/ 1012227 h 2380521"/>
              <a:gd name="connsiteX1569" fmla="*/ 4366768 w 8023328"/>
              <a:gd name="connsiteY1569" fmla="*/ 998371 h 2380521"/>
              <a:gd name="connsiteX1570" fmla="*/ 4295937 w 8023328"/>
              <a:gd name="connsiteY1570" fmla="*/ 998371 h 2380521"/>
              <a:gd name="connsiteX1571" fmla="*/ 4309793 w 8023328"/>
              <a:gd name="connsiteY1571" fmla="*/ 1012227 h 2380521"/>
              <a:gd name="connsiteX1572" fmla="*/ 4295937 w 8023328"/>
              <a:gd name="connsiteY1572" fmla="*/ 1024625 h 2380521"/>
              <a:gd name="connsiteX1573" fmla="*/ 4283540 w 8023328"/>
              <a:gd name="connsiteY1573" fmla="*/ 1012227 h 2380521"/>
              <a:gd name="connsiteX1574" fmla="*/ 4295937 w 8023328"/>
              <a:gd name="connsiteY1574" fmla="*/ 998371 h 2380521"/>
              <a:gd name="connsiteX1575" fmla="*/ 4225107 w 8023328"/>
              <a:gd name="connsiteY1575" fmla="*/ 998371 h 2380521"/>
              <a:gd name="connsiteX1576" fmla="*/ 4238963 w 8023328"/>
              <a:gd name="connsiteY1576" fmla="*/ 1012227 h 2380521"/>
              <a:gd name="connsiteX1577" fmla="*/ 4225107 w 8023328"/>
              <a:gd name="connsiteY1577" fmla="*/ 1024625 h 2380521"/>
              <a:gd name="connsiteX1578" fmla="*/ 4212710 w 8023328"/>
              <a:gd name="connsiteY1578" fmla="*/ 1012227 h 2380521"/>
              <a:gd name="connsiteX1579" fmla="*/ 4225107 w 8023328"/>
              <a:gd name="connsiteY1579" fmla="*/ 998371 h 2380521"/>
              <a:gd name="connsiteX1580" fmla="*/ 4153295 w 8023328"/>
              <a:gd name="connsiteY1580" fmla="*/ 998371 h 2380521"/>
              <a:gd name="connsiteX1581" fmla="*/ 4168083 w 8023328"/>
              <a:gd name="connsiteY1581" fmla="*/ 1012227 h 2380521"/>
              <a:gd name="connsiteX1582" fmla="*/ 4153295 w 8023328"/>
              <a:gd name="connsiteY1582" fmla="*/ 1024625 h 2380521"/>
              <a:gd name="connsiteX1583" fmla="*/ 4138507 w 8023328"/>
              <a:gd name="connsiteY1583" fmla="*/ 1012227 h 2380521"/>
              <a:gd name="connsiteX1584" fmla="*/ 4153295 w 8023328"/>
              <a:gd name="connsiteY1584" fmla="*/ 998371 h 2380521"/>
              <a:gd name="connsiteX1585" fmla="*/ 4082465 w 8023328"/>
              <a:gd name="connsiteY1585" fmla="*/ 998371 h 2380521"/>
              <a:gd name="connsiteX1586" fmla="*/ 4097254 w 8023328"/>
              <a:gd name="connsiteY1586" fmla="*/ 1012227 h 2380521"/>
              <a:gd name="connsiteX1587" fmla="*/ 4082465 w 8023328"/>
              <a:gd name="connsiteY1587" fmla="*/ 1024625 h 2380521"/>
              <a:gd name="connsiteX1588" fmla="*/ 4067676 w 8023328"/>
              <a:gd name="connsiteY1588" fmla="*/ 1012227 h 2380521"/>
              <a:gd name="connsiteX1589" fmla="*/ 4082465 w 8023328"/>
              <a:gd name="connsiteY1589" fmla="*/ 998371 h 2380521"/>
              <a:gd name="connsiteX1590" fmla="*/ 4011635 w 8023328"/>
              <a:gd name="connsiteY1590" fmla="*/ 998371 h 2380521"/>
              <a:gd name="connsiteX1591" fmla="*/ 4026423 w 8023328"/>
              <a:gd name="connsiteY1591" fmla="*/ 1012227 h 2380521"/>
              <a:gd name="connsiteX1592" fmla="*/ 4011635 w 8023328"/>
              <a:gd name="connsiteY1592" fmla="*/ 1024625 h 2380521"/>
              <a:gd name="connsiteX1593" fmla="*/ 3996847 w 8023328"/>
              <a:gd name="connsiteY1593" fmla="*/ 1012227 h 2380521"/>
              <a:gd name="connsiteX1594" fmla="*/ 4011635 w 8023328"/>
              <a:gd name="connsiteY1594" fmla="*/ 998371 h 2380521"/>
              <a:gd name="connsiteX1595" fmla="*/ 3939871 w 8023328"/>
              <a:gd name="connsiteY1595" fmla="*/ 998371 h 2380521"/>
              <a:gd name="connsiteX1596" fmla="*/ 3952268 w 8023328"/>
              <a:gd name="connsiteY1596" fmla="*/ 1012227 h 2380521"/>
              <a:gd name="connsiteX1597" fmla="*/ 3939871 w 8023328"/>
              <a:gd name="connsiteY1597" fmla="*/ 1024625 h 2380521"/>
              <a:gd name="connsiteX1598" fmla="*/ 3926015 w 8023328"/>
              <a:gd name="connsiteY1598" fmla="*/ 1012227 h 2380521"/>
              <a:gd name="connsiteX1599" fmla="*/ 3939871 w 8023328"/>
              <a:gd name="connsiteY1599" fmla="*/ 998371 h 2380521"/>
              <a:gd name="connsiteX1600" fmla="*/ 3869042 w 8023328"/>
              <a:gd name="connsiteY1600" fmla="*/ 998371 h 2380521"/>
              <a:gd name="connsiteX1601" fmla="*/ 3881439 w 8023328"/>
              <a:gd name="connsiteY1601" fmla="*/ 1013160 h 2380521"/>
              <a:gd name="connsiteX1602" fmla="*/ 3869042 w 8023328"/>
              <a:gd name="connsiteY1602" fmla="*/ 1027949 h 2380521"/>
              <a:gd name="connsiteX1603" fmla="*/ 3855186 w 8023328"/>
              <a:gd name="connsiteY1603" fmla="*/ 1013160 h 2380521"/>
              <a:gd name="connsiteX1604" fmla="*/ 3869042 w 8023328"/>
              <a:gd name="connsiteY1604" fmla="*/ 998371 h 2380521"/>
              <a:gd name="connsiteX1605" fmla="*/ 3798211 w 8023328"/>
              <a:gd name="connsiteY1605" fmla="*/ 998371 h 2380521"/>
              <a:gd name="connsiteX1606" fmla="*/ 3810608 w 8023328"/>
              <a:gd name="connsiteY1606" fmla="*/ 1013160 h 2380521"/>
              <a:gd name="connsiteX1607" fmla="*/ 3798211 w 8023328"/>
              <a:gd name="connsiteY1607" fmla="*/ 1027949 h 2380521"/>
              <a:gd name="connsiteX1608" fmla="*/ 3784355 w 8023328"/>
              <a:gd name="connsiteY1608" fmla="*/ 1013160 h 2380521"/>
              <a:gd name="connsiteX1609" fmla="*/ 3798211 w 8023328"/>
              <a:gd name="connsiteY1609" fmla="*/ 998371 h 2380521"/>
              <a:gd name="connsiteX1610" fmla="*/ 3725922 w 8023328"/>
              <a:gd name="connsiteY1610" fmla="*/ 998371 h 2380521"/>
              <a:gd name="connsiteX1611" fmla="*/ 3739778 w 8023328"/>
              <a:gd name="connsiteY1611" fmla="*/ 1013160 h 2380521"/>
              <a:gd name="connsiteX1612" fmla="*/ 3725922 w 8023328"/>
              <a:gd name="connsiteY1612" fmla="*/ 1027949 h 2380521"/>
              <a:gd name="connsiteX1613" fmla="*/ 3713525 w 8023328"/>
              <a:gd name="connsiteY1613" fmla="*/ 1013160 h 2380521"/>
              <a:gd name="connsiteX1614" fmla="*/ 3725922 w 8023328"/>
              <a:gd name="connsiteY1614" fmla="*/ 998371 h 2380521"/>
              <a:gd name="connsiteX1615" fmla="*/ 724105 w 8023328"/>
              <a:gd name="connsiteY1615" fmla="*/ 998371 h 2380521"/>
              <a:gd name="connsiteX1616" fmla="*/ 737962 w 8023328"/>
              <a:gd name="connsiteY1616" fmla="*/ 1010768 h 2380521"/>
              <a:gd name="connsiteX1617" fmla="*/ 724105 w 8023328"/>
              <a:gd name="connsiteY1617" fmla="*/ 1024625 h 2380521"/>
              <a:gd name="connsiteX1618" fmla="*/ 711707 w 8023328"/>
              <a:gd name="connsiteY1618" fmla="*/ 1010768 h 2380521"/>
              <a:gd name="connsiteX1619" fmla="*/ 724105 w 8023328"/>
              <a:gd name="connsiteY1619" fmla="*/ 998371 h 2380521"/>
              <a:gd name="connsiteX1620" fmla="*/ 653274 w 8023328"/>
              <a:gd name="connsiteY1620" fmla="*/ 998371 h 2380521"/>
              <a:gd name="connsiteX1621" fmla="*/ 667129 w 8023328"/>
              <a:gd name="connsiteY1621" fmla="*/ 1010768 h 2380521"/>
              <a:gd name="connsiteX1622" fmla="*/ 653274 w 8023328"/>
              <a:gd name="connsiteY1622" fmla="*/ 1024625 h 2380521"/>
              <a:gd name="connsiteX1623" fmla="*/ 640877 w 8023328"/>
              <a:gd name="connsiteY1623" fmla="*/ 1010768 h 2380521"/>
              <a:gd name="connsiteX1624" fmla="*/ 653274 w 8023328"/>
              <a:gd name="connsiteY1624" fmla="*/ 998371 h 2380521"/>
              <a:gd name="connsiteX1625" fmla="*/ 582446 w 8023328"/>
              <a:gd name="connsiteY1625" fmla="*/ 998371 h 2380521"/>
              <a:gd name="connsiteX1626" fmla="*/ 596301 w 8023328"/>
              <a:gd name="connsiteY1626" fmla="*/ 1010768 h 2380521"/>
              <a:gd name="connsiteX1627" fmla="*/ 582446 w 8023328"/>
              <a:gd name="connsiteY1627" fmla="*/ 1024625 h 2380521"/>
              <a:gd name="connsiteX1628" fmla="*/ 570047 w 8023328"/>
              <a:gd name="connsiteY1628" fmla="*/ 1010768 h 2380521"/>
              <a:gd name="connsiteX1629" fmla="*/ 582446 w 8023328"/>
              <a:gd name="connsiteY1629" fmla="*/ 998371 h 2380521"/>
              <a:gd name="connsiteX1630" fmla="*/ 513636 w 8023328"/>
              <a:gd name="connsiteY1630" fmla="*/ 998371 h 2380521"/>
              <a:gd name="connsiteX1631" fmla="*/ 528813 w 8023328"/>
              <a:gd name="connsiteY1631" fmla="*/ 1010768 h 2380521"/>
              <a:gd name="connsiteX1632" fmla="*/ 513636 w 8023328"/>
              <a:gd name="connsiteY1632" fmla="*/ 1024625 h 2380521"/>
              <a:gd name="connsiteX1633" fmla="*/ 499216 w 8023328"/>
              <a:gd name="connsiteY1633" fmla="*/ 1010768 h 2380521"/>
              <a:gd name="connsiteX1634" fmla="*/ 513636 w 8023328"/>
              <a:gd name="connsiteY1634" fmla="*/ 998371 h 2380521"/>
              <a:gd name="connsiteX1635" fmla="*/ 439802 w 8023328"/>
              <a:gd name="connsiteY1635" fmla="*/ 998371 h 2380521"/>
              <a:gd name="connsiteX1636" fmla="*/ 454592 w 8023328"/>
              <a:gd name="connsiteY1636" fmla="*/ 1010768 h 2380521"/>
              <a:gd name="connsiteX1637" fmla="*/ 439802 w 8023328"/>
              <a:gd name="connsiteY1637" fmla="*/ 1024625 h 2380521"/>
              <a:gd name="connsiteX1638" fmla="*/ 425014 w 8023328"/>
              <a:gd name="connsiteY1638" fmla="*/ 1010768 h 2380521"/>
              <a:gd name="connsiteX1639" fmla="*/ 439802 w 8023328"/>
              <a:gd name="connsiteY1639" fmla="*/ 998371 h 2380521"/>
              <a:gd name="connsiteX1640" fmla="*/ 368040 w 8023328"/>
              <a:gd name="connsiteY1640" fmla="*/ 998371 h 2380521"/>
              <a:gd name="connsiteX1641" fmla="*/ 380438 w 8023328"/>
              <a:gd name="connsiteY1641" fmla="*/ 1012227 h 2380521"/>
              <a:gd name="connsiteX1642" fmla="*/ 368040 w 8023328"/>
              <a:gd name="connsiteY1642" fmla="*/ 1024625 h 2380521"/>
              <a:gd name="connsiteX1643" fmla="*/ 354183 w 8023328"/>
              <a:gd name="connsiteY1643" fmla="*/ 1012227 h 2380521"/>
              <a:gd name="connsiteX1644" fmla="*/ 368040 w 8023328"/>
              <a:gd name="connsiteY1644" fmla="*/ 998371 h 2380521"/>
              <a:gd name="connsiteX1645" fmla="*/ 297208 w 8023328"/>
              <a:gd name="connsiteY1645" fmla="*/ 998371 h 2380521"/>
              <a:gd name="connsiteX1646" fmla="*/ 309606 w 8023328"/>
              <a:gd name="connsiteY1646" fmla="*/ 1012227 h 2380521"/>
              <a:gd name="connsiteX1647" fmla="*/ 297208 w 8023328"/>
              <a:gd name="connsiteY1647" fmla="*/ 1024625 h 2380521"/>
              <a:gd name="connsiteX1648" fmla="*/ 283352 w 8023328"/>
              <a:gd name="connsiteY1648" fmla="*/ 1012227 h 2380521"/>
              <a:gd name="connsiteX1649" fmla="*/ 297208 w 8023328"/>
              <a:gd name="connsiteY1649" fmla="*/ 998371 h 2380521"/>
              <a:gd name="connsiteX1650" fmla="*/ 226379 w 8023328"/>
              <a:gd name="connsiteY1650" fmla="*/ 998371 h 2380521"/>
              <a:gd name="connsiteX1651" fmla="*/ 238778 w 8023328"/>
              <a:gd name="connsiteY1651" fmla="*/ 1012227 h 2380521"/>
              <a:gd name="connsiteX1652" fmla="*/ 226379 w 8023328"/>
              <a:gd name="connsiteY1652" fmla="*/ 1024625 h 2380521"/>
              <a:gd name="connsiteX1653" fmla="*/ 212523 w 8023328"/>
              <a:gd name="connsiteY1653" fmla="*/ 1012227 h 2380521"/>
              <a:gd name="connsiteX1654" fmla="*/ 226379 w 8023328"/>
              <a:gd name="connsiteY1654" fmla="*/ 998371 h 2380521"/>
              <a:gd name="connsiteX1655" fmla="*/ 154085 w 8023328"/>
              <a:gd name="connsiteY1655" fmla="*/ 998371 h 2380521"/>
              <a:gd name="connsiteX1656" fmla="*/ 167941 w 8023328"/>
              <a:gd name="connsiteY1656" fmla="*/ 1012227 h 2380521"/>
              <a:gd name="connsiteX1657" fmla="*/ 154085 w 8023328"/>
              <a:gd name="connsiteY1657" fmla="*/ 1024625 h 2380521"/>
              <a:gd name="connsiteX1658" fmla="*/ 141687 w 8023328"/>
              <a:gd name="connsiteY1658" fmla="*/ 1012227 h 2380521"/>
              <a:gd name="connsiteX1659" fmla="*/ 154085 w 8023328"/>
              <a:gd name="connsiteY1659" fmla="*/ 998371 h 2380521"/>
              <a:gd name="connsiteX1660" fmla="*/ 83255 w 8023328"/>
              <a:gd name="connsiteY1660" fmla="*/ 998371 h 2380521"/>
              <a:gd name="connsiteX1661" fmla="*/ 97111 w 8023328"/>
              <a:gd name="connsiteY1661" fmla="*/ 1012227 h 2380521"/>
              <a:gd name="connsiteX1662" fmla="*/ 83255 w 8023328"/>
              <a:gd name="connsiteY1662" fmla="*/ 1024625 h 2380521"/>
              <a:gd name="connsiteX1663" fmla="*/ 70858 w 8023328"/>
              <a:gd name="connsiteY1663" fmla="*/ 1012227 h 2380521"/>
              <a:gd name="connsiteX1664" fmla="*/ 83255 w 8023328"/>
              <a:gd name="connsiteY1664" fmla="*/ 998371 h 2380521"/>
              <a:gd name="connsiteX1665" fmla="*/ 12019 w 8023328"/>
              <a:gd name="connsiteY1665" fmla="*/ 998371 h 2380521"/>
              <a:gd name="connsiteX1666" fmla="*/ 26260 w 8023328"/>
              <a:gd name="connsiteY1666" fmla="*/ 1012227 h 2380521"/>
              <a:gd name="connsiteX1667" fmla="*/ 12019 w 8023328"/>
              <a:gd name="connsiteY1667" fmla="*/ 1024625 h 2380521"/>
              <a:gd name="connsiteX1668" fmla="*/ 27 w 8023328"/>
              <a:gd name="connsiteY1668" fmla="*/ 1012227 h 2380521"/>
              <a:gd name="connsiteX1669" fmla="*/ 12019 w 8023328"/>
              <a:gd name="connsiteY1669" fmla="*/ 998371 h 2380521"/>
              <a:gd name="connsiteX1670" fmla="*/ 870603 w 8023328"/>
              <a:gd name="connsiteY1670" fmla="*/ 927542 h 2380521"/>
              <a:gd name="connsiteX1671" fmla="*/ 883001 w 8023328"/>
              <a:gd name="connsiteY1671" fmla="*/ 939939 h 2380521"/>
              <a:gd name="connsiteX1672" fmla="*/ 870603 w 8023328"/>
              <a:gd name="connsiteY1672" fmla="*/ 953796 h 2380521"/>
              <a:gd name="connsiteX1673" fmla="*/ 856747 w 8023328"/>
              <a:gd name="connsiteY1673" fmla="*/ 939939 h 2380521"/>
              <a:gd name="connsiteX1674" fmla="*/ 870603 w 8023328"/>
              <a:gd name="connsiteY1674" fmla="*/ 927542 h 2380521"/>
              <a:gd name="connsiteX1675" fmla="*/ 799773 w 8023328"/>
              <a:gd name="connsiteY1675" fmla="*/ 927542 h 2380521"/>
              <a:gd name="connsiteX1676" fmla="*/ 812171 w 8023328"/>
              <a:gd name="connsiteY1676" fmla="*/ 939939 h 2380521"/>
              <a:gd name="connsiteX1677" fmla="*/ 799773 w 8023328"/>
              <a:gd name="connsiteY1677" fmla="*/ 953796 h 2380521"/>
              <a:gd name="connsiteX1678" fmla="*/ 785917 w 8023328"/>
              <a:gd name="connsiteY1678" fmla="*/ 939939 h 2380521"/>
              <a:gd name="connsiteX1679" fmla="*/ 799773 w 8023328"/>
              <a:gd name="connsiteY1679" fmla="*/ 927542 h 2380521"/>
              <a:gd name="connsiteX1680" fmla="*/ 724112 w 8023328"/>
              <a:gd name="connsiteY1680" fmla="*/ 927542 h 2380521"/>
              <a:gd name="connsiteX1681" fmla="*/ 737968 w 8023328"/>
              <a:gd name="connsiteY1681" fmla="*/ 939939 h 2380521"/>
              <a:gd name="connsiteX1682" fmla="*/ 724112 w 8023328"/>
              <a:gd name="connsiteY1682" fmla="*/ 953796 h 2380521"/>
              <a:gd name="connsiteX1683" fmla="*/ 711714 w 8023328"/>
              <a:gd name="connsiteY1683" fmla="*/ 939939 h 2380521"/>
              <a:gd name="connsiteX1684" fmla="*/ 724112 w 8023328"/>
              <a:gd name="connsiteY1684" fmla="*/ 927542 h 2380521"/>
              <a:gd name="connsiteX1685" fmla="*/ 653281 w 8023328"/>
              <a:gd name="connsiteY1685" fmla="*/ 927542 h 2380521"/>
              <a:gd name="connsiteX1686" fmla="*/ 667137 w 8023328"/>
              <a:gd name="connsiteY1686" fmla="*/ 939939 h 2380521"/>
              <a:gd name="connsiteX1687" fmla="*/ 653281 w 8023328"/>
              <a:gd name="connsiteY1687" fmla="*/ 953796 h 2380521"/>
              <a:gd name="connsiteX1688" fmla="*/ 640884 w 8023328"/>
              <a:gd name="connsiteY1688" fmla="*/ 939939 h 2380521"/>
              <a:gd name="connsiteX1689" fmla="*/ 653281 w 8023328"/>
              <a:gd name="connsiteY1689" fmla="*/ 927542 h 2380521"/>
              <a:gd name="connsiteX1690" fmla="*/ 582453 w 8023328"/>
              <a:gd name="connsiteY1690" fmla="*/ 927542 h 2380521"/>
              <a:gd name="connsiteX1691" fmla="*/ 596309 w 8023328"/>
              <a:gd name="connsiteY1691" fmla="*/ 939939 h 2380521"/>
              <a:gd name="connsiteX1692" fmla="*/ 582453 w 8023328"/>
              <a:gd name="connsiteY1692" fmla="*/ 953796 h 2380521"/>
              <a:gd name="connsiteX1693" fmla="*/ 570054 w 8023328"/>
              <a:gd name="connsiteY1693" fmla="*/ 939939 h 2380521"/>
              <a:gd name="connsiteX1694" fmla="*/ 582453 w 8023328"/>
              <a:gd name="connsiteY1694" fmla="*/ 927542 h 2380521"/>
              <a:gd name="connsiteX1695" fmla="*/ 513642 w 8023328"/>
              <a:gd name="connsiteY1695" fmla="*/ 927542 h 2380521"/>
              <a:gd name="connsiteX1696" fmla="*/ 528820 w 8023328"/>
              <a:gd name="connsiteY1696" fmla="*/ 939939 h 2380521"/>
              <a:gd name="connsiteX1697" fmla="*/ 513642 w 8023328"/>
              <a:gd name="connsiteY1697" fmla="*/ 953796 h 2380521"/>
              <a:gd name="connsiteX1698" fmla="*/ 499223 w 8023328"/>
              <a:gd name="connsiteY1698" fmla="*/ 939939 h 2380521"/>
              <a:gd name="connsiteX1699" fmla="*/ 513642 w 8023328"/>
              <a:gd name="connsiteY1699" fmla="*/ 927542 h 2380521"/>
              <a:gd name="connsiteX1700" fmla="*/ 439809 w 8023328"/>
              <a:gd name="connsiteY1700" fmla="*/ 927542 h 2380521"/>
              <a:gd name="connsiteX1701" fmla="*/ 454599 w 8023328"/>
              <a:gd name="connsiteY1701" fmla="*/ 939939 h 2380521"/>
              <a:gd name="connsiteX1702" fmla="*/ 439809 w 8023328"/>
              <a:gd name="connsiteY1702" fmla="*/ 953796 h 2380521"/>
              <a:gd name="connsiteX1703" fmla="*/ 425021 w 8023328"/>
              <a:gd name="connsiteY1703" fmla="*/ 939939 h 2380521"/>
              <a:gd name="connsiteX1704" fmla="*/ 439809 w 8023328"/>
              <a:gd name="connsiteY1704" fmla="*/ 927542 h 2380521"/>
              <a:gd name="connsiteX1705" fmla="*/ 368046 w 8023328"/>
              <a:gd name="connsiteY1705" fmla="*/ 927542 h 2380521"/>
              <a:gd name="connsiteX1706" fmla="*/ 380444 w 8023328"/>
              <a:gd name="connsiteY1706" fmla="*/ 939939 h 2380521"/>
              <a:gd name="connsiteX1707" fmla="*/ 368046 w 8023328"/>
              <a:gd name="connsiteY1707" fmla="*/ 953796 h 2380521"/>
              <a:gd name="connsiteX1708" fmla="*/ 354191 w 8023328"/>
              <a:gd name="connsiteY1708" fmla="*/ 939939 h 2380521"/>
              <a:gd name="connsiteX1709" fmla="*/ 368046 w 8023328"/>
              <a:gd name="connsiteY1709" fmla="*/ 927542 h 2380521"/>
              <a:gd name="connsiteX1710" fmla="*/ 297214 w 8023328"/>
              <a:gd name="connsiteY1710" fmla="*/ 927542 h 2380521"/>
              <a:gd name="connsiteX1711" fmla="*/ 309612 w 8023328"/>
              <a:gd name="connsiteY1711" fmla="*/ 939939 h 2380521"/>
              <a:gd name="connsiteX1712" fmla="*/ 297214 w 8023328"/>
              <a:gd name="connsiteY1712" fmla="*/ 953796 h 2380521"/>
              <a:gd name="connsiteX1713" fmla="*/ 283359 w 8023328"/>
              <a:gd name="connsiteY1713" fmla="*/ 939939 h 2380521"/>
              <a:gd name="connsiteX1714" fmla="*/ 297214 w 8023328"/>
              <a:gd name="connsiteY1714" fmla="*/ 927542 h 2380521"/>
              <a:gd name="connsiteX1715" fmla="*/ 226386 w 8023328"/>
              <a:gd name="connsiteY1715" fmla="*/ 927542 h 2380521"/>
              <a:gd name="connsiteX1716" fmla="*/ 238784 w 8023328"/>
              <a:gd name="connsiteY1716" fmla="*/ 939939 h 2380521"/>
              <a:gd name="connsiteX1717" fmla="*/ 226386 w 8023328"/>
              <a:gd name="connsiteY1717" fmla="*/ 953796 h 2380521"/>
              <a:gd name="connsiteX1718" fmla="*/ 212530 w 8023328"/>
              <a:gd name="connsiteY1718" fmla="*/ 939939 h 2380521"/>
              <a:gd name="connsiteX1719" fmla="*/ 226386 w 8023328"/>
              <a:gd name="connsiteY1719" fmla="*/ 927542 h 2380521"/>
              <a:gd name="connsiteX1720" fmla="*/ 154091 w 8023328"/>
              <a:gd name="connsiteY1720" fmla="*/ 927542 h 2380521"/>
              <a:gd name="connsiteX1721" fmla="*/ 167947 w 8023328"/>
              <a:gd name="connsiteY1721" fmla="*/ 939939 h 2380521"/>
              <a:gd name="connsiteX1722" fmla="*/ 154091 w 8023328"/>
              <a:gd name="connsiteY1722" fmla="*/ 953796 h 2380521"/>
              <a:gd name="connsiteX1723" fmla="*/ 141693 w 8023328"/>
              <a:gd name="connsiteY1723" fmla="*/ 939939 h 2380521"/>
              <a:gd name="connsiteX1724" fmla="*/ 154091 w 8023328"/>
              <a:gd name="connsiteY1724" fmla="*/ 927542 h 2380521"/>
              <a:gd name="connsiteX1725" fmla="*/ 83261 w 8023328"/>
              <a:gd name="connsiteY1725" fmla="*/ 927542 h 2380521"/>
              <a:gd name="connsiteX1726" fmla="*/ 97117 w 8023328"/>
              <a:gd name="connsiteY1726" fmla="*/ 939939 h 2380521"/>
              <a:gd name="connsiteX1727" fmla="*/ 83261 w 8023328"/>
              <a:gd name="connsiteY1727" fmla="*/ 953796 h 2380521"/>
              <a:gd name="connsiteX1728" fmla="*/ 70864 w 8023328"/>
              <a:gd name="connsiteY1728" fmla="*/ 939939 h 2380521"/>
              <a:gd name="connsiteX1729" fmla="*/ 83261 w 8023328"/>
              <a:gd name="connsiteY1729" fmla="*/ 927542 h 2380521"/>
              <a:gd name="connsiteX1730" fmla="*/ 12025 w 8023328"/>
              <a:gd name="connsiteY1730" fmla="*/ 927542 h 2380521"/>
              <a:gd name="connsiteX1731" fmla="*/ 26266 w 8023328"/>
              <a:gd name="connsiteY1731" fmla="*/ 939939 h 2380521"/>
              <a:gd name="connsiteX1732" fmla="*/ 12025 w 8023328"/>
              <a:gd name="connsiteY1732" fmla="*/ 953796 h 2380521"/>
              <a:gd name="connsiteX1733" fmla="*/ 33 w 8023328"/>
              <a:gd name="connsiteY1733" fmla="*/ 939939 h 2380521"/>
              <a:gd name="connsiteX1734" fmla="*/ 12025 w 8023328"/>
              <a:gd name="connsiteY1734" fmla="*/ 927542 h 2380521"/>
              <a:gd name="connsiteX1735" fmla="*/ 6581764 w 8023328"/>
              <a:gd name="connsiteY1735" fmla="*/ 924168 h 2380521"/>
              <a:gd name="connsiteX1736" fmla="*/ 6596552 w 8023328"/>
              <a:gd name="connsiteY1736" fmla="*/ 936565 h 2380521"/>
              <a:gd name="connsiteX1737" fmla="*/ 6581764 w 8023328"/>
              <a:gd name="connsiteY1737" fmla="*/ 950422 h 2380521"/>
              <a:gd name="connsiteX1738" fmla="*/ 6566976 w 8023328"/>
              <a:gd name="connsiteY1738" fmla="*/ 936565 h 2380521"/>
              <a:gd name="connsiteX1739" fmla="*/ 6581764 w 8023328"/>
              <a:gd name="connsiteY1739" fmla="*/ 924168 h 2380521"/>
              <a:gd name="connsiteX1740" fmla="*/ 6510933 w 8023328"/>
              <a:gd name="connsiteY1740" fmla="*/ 924168 h 2380521"/>
              <a:gd name="connsiteX1741" fmla="*/ 6525722 w 8023328"/>
              <a:gd name="connsiteY1741" fmla="*/ 936565 h 2380521"/>
              <a:gd name="connsiteX1742" fmla="*/ 6510933 w 8023328"/>
              <a:gd name="connsiteY1742" fmla="*/ 950422 h 2380521"/>
              <a:gd name="connsiteX1743" fmla="*/ 6496144 w 8023328"/>
              <a:gd name="connsiteY1743" fmla="*/ 936565 h 2380521"/>
              <a:gd name="connsiteX1744" fmla="*/ 6510933 w 8023328"/>
              <a:gd name="connsiteY1744" fmla="*/ 924168 h 2380521"/>
              <a:gd name="connsiteX1745" fmla="*/ 6440492 w 8023328"/>
              <a:gd name="connsiteY1745" fmla="*/ 924168 h 2380521"/>
              <a:gd name="connsiteX1746" fmla="*/ 6454911 w 8023328"/>
              <a:gd name="connsiteY1746" fmla="*/ 936565 h 2380521"/>
              <a:gd name="connsiteX1747" fmla="*/ 6440492 w 8023328"/>
              <a:gd name="connsiteY1747" fmla="*/ 950422 h 2380521"/>
              <a:gd name="connsiteX1748" fmla="*/ 6425315 w 8023328"/>
              <a:gd name="connsiteY1748" fmla="*/ 936565 h 2380521"/>
              <a:gd name="connsiteX1749" fmla="*/ 6440492 w 8023328"/>
              <a:gd name="connsiteY1749" fmla="*/ 924168 h 2380521"/>
              <a:gd name="connsiteX1750" fmla="*/ 6368340 w 8023328"/>
              <a:gd name="connsiteY1750" fmla="*/ 924168 h 2380521"/>
              <a:gd name="connsiteX1751" fmla="*/ 6380737 w 8023328"/>
              <a:gd name="connsiteY1751" fmla="*/ 936565 h 2380521"/>
              <a:gd name="connsiteX1752" fmla="*/ 6368340 w 8023328"/>
              <a:gd name="connsiteY1752" fmla="*/ 950422 h 2380521"/>
              <a:gd name="connsiteX1753" fmla="*/ 6354484 w 8023328"/>
              <a:gd name="connsiteY1753" fmla="*/ 936565 h 2380521"/>
              <a:gd name="connsiteX1754" fmla="*/ 6368340 w 8023328"/>
              <a:gd name="connsiteY1754" fmla="*/ 924168 h 2380521"/>
              <a:gd name="connsiteX1755" fmla="*/ 6297511 w 8023328"/>
              <a:gd name="connsiteY1755" fmla="*/ 924168 h 2380521"/>
              <a:gd name="connsiteX1756" fmla="*/ 6309908 w 8023328"/>
              <a:gd name="connsiteY1756" fmla="*/ 936565 h 2380521"/>
              <a:gd name="connsiteX1757" fmla="*/ 6297511 w 8023328"/>
              <a:gd name="connsiteY1757" fmla="*/ 950422 h 2380521"/>
              <a:gd name="connsiteX1758" fmla="*/ 6283655 w 8023328"/>
              <a:gd name="connsiteY1758" fmla="*/ 936565 h 2380521"/>
              <a:gd name="connsiteX1759" fmla="*/ 6297511 w 8023328"/>
              <a:gd name="connsiteY1759" fmla="*/ 924168 h 2380521"/>
              <a:gd name="connsiteX1760" fmla="*/ 6226679 w 8023328"/>
              <a:gd name="connsiteY1760" fmla="*/ 924168 h 2380521"/>
              <a:gd name="connsiteX1761" fmla="*/ 6239076 w 8023328"/>
              <a:gd name="connsiteY1761" fmla="*/ 936565 h 2380521"/>
              <a:gd name="connsiteX1762" fmla="*/ 6226679 w 8023328"/>
              <a:gd name="connsiteY1762" fmla="*/ 950422 h 2380521"/>
              <a:gd name="connsiteX1763" fmla="*/ 6212823 w 8023328"/>
              <a:gd name="connsiteY1763" fmla="*/ 936565 h 2380521"/>
              <a:gd name="connsiteX1764" fmla="*/ 6226679 w 8023328"/>
              <a:gd name="connsiteY1764" fmla="*/ 924168 h 2380521"/>
              <a:gd name="connsiteX1765" fmla="*/ 6154391 w 8023328"/>
              <a:gd name="connsiteY1765" fmla="*/ 924168 h 2380521"/>
              <a:gd name="connsiteX1766" fmla="*/ 6168247 w 8023328"/>
              <a:gd name="connsiteY1766" fmla="*/ 936565 h 2380521"/>
              <a:gd name="connsiteX1767" fmla="*/ 6154391 w 8023328"/>
              <a:gd name="connsiteY1767" fmla="*/ 950422 h 2380521"/>
              <a:gd name="connsiteX1768" fmla="*/ 6141994 w 8023328"/>
              <a:gd name="connsiteY1768" fmla="*/ 936565 h 2380521"/>
              <a:gd name="connsiteX1769" fmla="*/ 6154391 w 8023328"/>
              <a:gd name="connsiteY1769" fmla="*/ 924168 h 2380521"/>
              <a:gd name="connsiteX1770" fmla="*/ 6083559 w 8023328"/>
              <a:gd name="connsiteY1770" fmla="*/ 924168 h 2380521"/>
              <a:gd name="connsiteX1771" fmla="*/ 6097415 w 8023328"/>
              <a:gd name="connsiteY1771" fmla="*/ 936565 h 2380521"/>
              <a:gd name="connsiteX1772" fmla="*/ 6083559 w 8023328"/>
              <a:gd name="connsiteY1772" fmla="*/ 950422 h 2380521"/>
              <a:gd name="connsiteX1773" fmla="*/ 6071162 w 8023328"/>
              <a:gd name="connsiteY1773" fmla="*/ 936565 h 2380521"/>
              <a:gd name="connsiteX1774" fmla="*/ 6083559 w 8023328"/>
              <a:gd name="connsiteY1774" fmla="*/ 924168 h 2380521"/>
              <a:gd name="connsiteX1775" fmla="*/ 6011748 w 8023328"/>
              <a:gd name="connsiteY1775" fmla="*/ 924168 h 2380521"/>
              <a:gd name="connsiteX1776" fmla="*/ 6026537 w 8023328"/>
              <a:gd name="connsiteY1776" fmla="*/ 936565 h 2380521"/>
              <a:gd name="connsiteX1777" fmla="*/ 6011748 w 8023328"/>
              <a:gd name="connsiteY1777" fmla="*/ 950422 h 2380521"/>
              <a:gd name="connsiteX1778" fmla="*/ 5996959 w 8023328"/>
              <a:gd name="connsiteY1778" fmla="*/ 936565 h 2380521"/>
              <a:gd name="connsiteX1779" fmla="*/ 6011748 w 8023328"/>
              <a:gd name="connsiteY1779" fmla="*/ 924168 h 2380521"/>
              <a:gd name="connsiteX1780" fmla="*/ 5940548 w 8023328"/>
              <a:gd name="connsiteY1780" fmla="*/ 924168 h 2380521"/>
              <a:gd name="connsiteX1781" fmla="*/ 5955726 w 8023328"/>
              <a:gd name="connsiteY1781" fmla="*/ 936565 h 2380521"/>
              <a:gd name="connsiteX1782" fmla="*/ 5940548 w 8023328"/>
              <a:gd name="connsiteY1782" fmla="*/ 950422 h 2380521"/>
              <a:gd name="connsiteX1783" fmla="*/ 5926130 w 8023328"/>
              <a:gd name="connsiteY1783" fmla="*/ 936565 h 2380521"/>
              <a:gd name="connsiteX1784" fmla="*/ 5940548 w 8023328"/>
              <a:gd name="connsiteY1784" fmla="*/ 924168 h 2380521"/>
              <a:gd name="connsiteX1785" fmla="*/ 5870088 w 8023328"/>
              <a:gd name="connsiteY1785" fmla="*/ 924168 h 2380521"/>
              <a:gd name="connsiteX1786" fmla="*/ 5884877 w 8023328"/>
              <a:gd name="connsiteY1786" fmla="*/ 936565 h 2380521"/>
              <a:gd name="connsiteX1787" fmla="*/ 5870088 w 8023328"/>
              <a:gd name="connsiteY1787" fmla="*/ 950422 h 2380521"/>
              <a:gd name="connsiteX1788" fmla="*/ 5855299 w 8023328"/>
              <a:gd name="connsiteY1788" fmla="*/ 936565 h 2380521"/>
              <a:gd name="connsiteX1789" fmla="*/ 5870088 w 8023328"/>
              <a:gd name="connsiteY1789" fmla="*/ 924168 h 2380521"/>
              <a:gd name="connsiteX1790" fmla="*/ 5798325 w 8023328"/>
              <a:gd name="connsiteY1790" fmla="*/ 924168 h 2380521"/>
              <a:gd name="connsiteX1791" fmla="*/ 5810722 w 8023328"/>
              <a:gd name="connsiteY1791" fmla="*/ 936565 h 2380521"/>
              <a:gd name="connsiteX1792" fmla="*/ 5798325 w 8023328"/>
              <a:gd name="connsiteY1792" fmla="*/ 950422 h 2380521"/>
              <a:gd name="connsiteX1793" fmla="*/ 5784469 w 8023328"/>
              <a:gd name="connsiteY1793" fmla="*/ 936565 h 2380521"/>
              <a:gd name="connsiteX1794" fmla="*/ 5798325 w 8023328"/>
              <a:gd name="connsiteY1794" fmla="*/ 924168 h 2380521"/>
              <a:gd name="connsiteX1795" fmla="*/ 5724122 w 8023328"/>
              <a:gd name="connsiteY1795" fmla="*/ 924168 h 2380521"/>
              <a:gd name="connsiteX1796" fmla="*/ 5736519 w 8023328"/>
              <a:gd name="connsiteY1796" fmla="*/ 936565 h 2380521"/>
              <a:gd name="connsiteX1797" fmla="*/ 5724122 w 8023328"/>
              <a:gd name="connsiteY1797" fmla="*/ 950422 h 2380521"/>
              <a:gd name="connsiteX1798" fmla="*/ 5710266 w 8023328"/>
              <a:gd name="connsiteY1798" fmla="*/ 936565 h 2380521"/>
              <a:gd name="connsiteX1799" fmla="*/ 5724122 w 8023328"/>
              <a:gd name="connsiteY1799" fmla="*/ 924168 h 2380521"/>
              <a:gd name="connsiteX1800" fmla="*/ 5653291 w 8023328"/>
              <a:gd name="connsiteY1800" fmla="*/ 924168 h 2380521"/>
              <a:gd name="connsiteX1801" fmla="*/ 5665688 w 8023328"/>
              <a:gd name="connsiteY1801" fmla="*/ 936565 h 2380521"/>
              <a:gd name="connsiteX1802" fmla="*/ 5653291 w 8023328"/>
              <a:gd name="connsiteY1802" fmla="*/ 950422 h 2380521"/>
              <a:gd name="connsiteX1803" fmla="*/ 5639435 w 8023328"/>
              <a:gd name="connsiteY1803" fmla="*/ 936565 h 2380521"/>
              <a:gd name="connsiteX1804" fmla="*/ 5653291 w 8023328"/>
              <a:gd name="connsiteY1804" fmla="*/ 924168 h 2380521"/>
              <a:gd name="connsiteX1805" fmla="*/ 5581002 w 8023328"/>
              <a:gd name="connsiteY1805" fmla="*/ 924168 h 2380521"/>
              <a:gd name="connsiteX1806" fmla="*/ 5594858 w 8023328"/>
              <a:gd name="connsiteY1806" fmla="*/ 936565 h 2380521"/>
              <a:gd name="connsiteX1807" fmla="*/ 5581002 w 8023328"/>
              <a:gd name="connsiteY1807" fmla="*/ 950422 h 2380521"/>
              <a:gd name="connsiteX1808" fmla="*/ 5568605 w 8023328"/>
              <a:gd name="connsiteY1808" fmla="*/ 936565 h 2380521"/>
              <a:gd name="connsiteX1809" fmla="*/ 5581002 w 8023328"/>
              <a:gd name="connsiteY1809" fmla="*/ 924168 h 2380521"/>
              <a:gd name="connsiteX1810" fmla="*/ 5510171 w 8023328"/>
              <a:gd name="connsiteY1810" fmla="*/ 924168 h 2380521"/>
              <a:gd name="connsiteX1811" fmla="*/ 5524027 w 8023328"/>
              <a:gd name="connsiteY1811" fmla="*/ 936565 h 2380521"/>
              <a:gd name="connsiteX1812" fmla="*/ 5510171 w 8023328"/>
              <a:gd name="connsiteY1812" fmla="*/ 950422 h 2380521"/>
              <a:gd name="connsiteX1813" fmla="*/ 5497774 w 8023328"/>
              <a:gd name="connsiteY1813" fmla="*/ 936565 h 2380521"/>
              <a:gd name="connsiteX1814" fmla="*/ 5510171 w 8023328"/>
              <a:gd name="connsiteY1814" fmla="*/ 924168 h 2380521"/>
              <a:gd name="connsiteX1815" fmla="*/ 5438937 w 8023328"/>
              <a:gd name="connsiteY1815" fmla="*/ 924168 h 2380521"/>
              <a:gd name="connsiteX1816" fmla="*/ 5453178 w 8023328"/>
              <a:gd name="connsiteY1816" fmla="*/ 936565 h 2380521"/>
              <a:gd name="connsiteX1817" fmla="*/ 5438937 w 8023328"/>
              <a:gd name="connsiteY1817" fmla="*/ 950422 h 2380521"/>
              <a:gd name="connsiteX1818" fmla="*/ 5426945 w 8023328"/>
              <a:gd name="connsiteY1818" fmla="*/ 936565 h 2380521"/>
              <a:gd name="connsiteX1819" fmla="*/ 5438937 w 8023328"/>
              <a:gd name="connsiteY1819" fmla="*/ 924168 h 2380521"/>
              <a:gd name="connsiteX1820" fmla="*/ 5367530 w 8023328"/>
              <a:gd name="connsiteY1820" fmla="*/ 924168 h 2380521"/>
              <a:gd name="connsiteX1821" fmla="*/ 5382318 w 8023328"/>
              <a:gd name="connsiteY1821" fmla="*/ 936565 h 2380521"/>
              <a:gd name="connsiteX1822" fmla="*/ 5367530 w 8023328"/>
              <a:gd name="connsiteY1822" fmla="*/ 950422 h 2380521"/>
              <a:gd name="connsiteX1823" fmla="*/ 5352742 w 8023328"/>
              <a:gd name="connsiteY1823" fmla="*/ 936565 h 2380521"/>
              <a:gd name="connsiteX1824" fmla="*/ 5367530 w 8023328"/>
              <a:gd name="connsiteY1824" fmla="*/ 924168 h 2380521"/>
              <a:gd name="connsiteX1825" fmla="*/ 5296699 w 8023328"/>
              <a:gd name="connsiteY1825" fmla="*/ 924168 h 2380521"/>
              <a:gd name="connsiteX1826" fmla="*/ 5311488 w 8023328"/>
              <a:gd name="connsiteY1826" fmla="*/ 936565 h 2380521"/>
              <a:gd name="connsiteX1827" fmla="*/ 5296699 w 8023328"/>
              <a:gd name="connsiteY1827" fmla="*/ 950422 h 2380521"/>
              <a:gd name="connsiteX1828" fmla="*/ 5281910 w 8023328"/>
              <a:gd name="connsiteY1828" fmla="*/ 936565 h 2380521"/>
              <a:gd name="connsiteX1829" fmla="*/ 5296699 w 8023328"/>
              <a:gd name="connsiteY1829" fmla="*/ 924168 h 2380521"/>
              <a:gd name="connsiteX1830" fmla="*/ 5225869 w 8023328"/>
              <a:gd name="connsiteY1830" fmla="*/ 924168 h 2380521"/>
              <a:gd name="connsiteX1831" fmla="*/ 5240657 w 8023328"/>
              <a:gd name="connsiteY1831" fmla="*/ 936565 h 2380521"/>
              <a:gd name="connsiteX1832" fmla="*/ 5225869 w 8023328"/>
              <a:gd name="connsiteY1832" fmla="*/ 950422 h 2380521"/>
              <a:gd name="connsiteX1833" fmla="*/ 5211081 w 8023328"/>
              <a:gd name="connsiteY1833" fmla="*/ 936565 h 2380521"/>
              <a:gd name="connsiteX1834" fmla="*/ 5225869 w 8023328"/>
              <a:gd name="connsiteY1834" fmla="*/ 924168 h 2380521"/>
              <a:gd name="connsiteX1835" fmla="*/ 5154105 w 8023328"/>
              <a:gd name="connsiteY1835" fmla="*/ 924168 h 2380521"/>
              <a:gd name="connsiteX1836" fmla="*/ 5166502 w 8023328"/>
              <a:gd name="connsiteY1836" fmla="*/ 936565 h 2380521"/>
              <a:gd name="connsiteX1837" fmla="*/ 5154105 w 8023328"/>
              <a:gd name="connsiteY1837" fmla="*/ 950422 h 2380521"/>
              <a:gd name="connsiteX1838" fmla="*/ 5140249 w 8023328"/>
              <a:gd name="connsiteY1838" fmla="*/ 936565 h 2380521"/>
              <a:gd name="connsiteX1839" fmla="*/ 5154105 w 8023328"/>
              <a:gd name="connsiteY1839" fmla="*/ 924168 h 2380521"/>
              <a:gd name="connsiteX1840" fmla="*/ 5083276 w 8023328"/>
              <a:gd name="connsiteY1840" fmla="*/ 924168 h 2380521"/>
              <a:gd name="connsiteX1841" fmla="*/ 5095673 w 8023328"/>
              <a:gd name="connsiteY1841" fmla="*/ 936565 h 2380521"/>
              <a:gd name="connsiteX1842" fmla="*/ 5083276 w 8023328"/>
              <a:gd name="connsiteY1842" fmla="*/ 950422 h 2380521"/>
              <a:gd name="connsiteX1843" fmla="*/ 5069420 w 8023328"/>
              <a:gd name="connsiteY1843" fmla="*/ 936565 h 2380521"/>
              <a:gd name="connsiteX1844" fmla="*/ 5083276 w 8023328"/>
              <a:gd name="connsiteY1844" fmla="*/ 924168 h 2380521"/>
              <a:gd name="connsiteX1845" fmla="*/ 5012445 w 8023328"/>
              <a:gd name="connsiteY1845" fmla="*/ 924168 h 2380521"/>
              <a:gd name="connsiteX1846" fmla="*/ 5024842 w 8023328"/>
              <a:gd name="connsiteY1846" fmla="*/ 936565 h 2380521"/>
              <a:gd name="connsiteX1847" fmla="*/ 5012445 w 8023328"/>
              <a:gd name="connsiteY1847" fmla="*/ 950422 h 2380521"/>
              <a:gd name="connsiteX1848" fmla="*/ 4998589 w 8023328"/>
              <a:gd name="connsiteY1848" fmla="*/ 938024 h 2380521"/>
              <a:gd name="connsiteX1849" fmla="*/ 5012445 w 8023328"/>
              <a:gd name="connsiteY1849" fmla="*/ 924168 h 2380521"/>
              <a:gd name="connsiteX1850" fmla="*/ 4940157 w 8023328"/>
              <a:gd name="connsiteY1850" fmla="*/ 924168 h 2380521"/>
              <a:gd name="connsiteX1851" fmla="*/ 4954013 w 8023328"/>
              <a:gd name="connsiteY1851" fmla="*/ 938024 h 2380521"/>
              <a:gd name="connsiteX1852" fmla="*/ 4940157 w 8023328"/>
              <a:gd name="connsiteY1852" fmla="*/ 950422 h 2380521"/>
              <a:gd name="connsiteX1853" fmla="*/ 4927760 w 8023328"/>
              <a:gd name="connsiteY1853" fmla="*/ 938024 h 2380521"/>
              <a:gd name="connsiteX1854" fmla="*/ 4940157 w 8023328"/>
              <a:gd name="connsiteY1854" fmla="*/ 924168 h 2380521"/>
              <a:gd name="connsiteX1855" fmla="*/ 4865953 w 8023328"/>
              <a:gd name="connsiteY1855" fmla="*/ 924168 h 2380521"/>
              <a:gd name="connsiteX1856" fmla="*/ 4879809 w 8023328"/>
              <a:gd name="connsiteY1856" fmla="*/ 938024 h 2380521"/>
              <a:gd name="connsiteX1857" fmla="*/ 4865953 w 8023328"/>
              <a:gd name="connsiteY1857" fmla="*/ 950422 h 2380521"/>
              <a:gd name="connsiteX1858" fmla="*/ 4853556 w 8023328"/>
              <a:gd name="connsiteY1858" fmla="*/ 938024 h 2380521"/>
              <a:gd name="connsiteX1859" fmla="*/ 4865953 w 8023328"/>
              <a:gd name="connsiteY1859" fmla="*/ 924168 h 2380521"/>
              <a:gd name="connsiteX1860" fmla="*/ 4797514 w 8023328"/>
              <a:gd name="connsiteY1860" fmla="*/ 924168 h 2380521"/>
              <a:gd name="connsiteX1861" fmla="*/ 4812303 w 8023328"/>
              <a:gd name="connsiteY1861" fmla="*/ 938024 h 2380521"/>
              <a:gd name="connsiteX1862" fmla="*/ 4797514 w 8023328"/>
              <a:gd name="connsiteY1862" fmla="*/ 950422 h 2380521"/>
              <a:gd name="connsiteX1863" fmla="*/ 4782725 w 8023328"/>
              <a:gd name="connsiteY1863" fmla="*/ 938024 h 2380521"/>
              <a:gd name="connsiteX1864" fmla="*/ 4797514 w 8023328"/>
              <a:gd name="connsiteY1864" fmla="*/ 924168 h 2380521"/>
              <a:gd name="connsiteX1865" fmla="*/ 4726684 w 8023328"/>
              <a:gd name="connsiteY1865" fmla="*/ 924168 h 2380521"/>
              <a:gd name="connsiteX1866" fmla="*/ 4741472 w 8023328"/>
              <a:gd name="connsiteY1866" fmla="*/ 938024 h 2380521"/>
              <a:gd name="connsiteX1867" fmla="*/ 4726684 w 8023328"/>
              <a:gd name="connsiteY1867" fmla="*/ 950422 h 2380521"/>
              <a:gd name="connsiteX1868" fmla="*/ 4711896 w 8023328"/>
              <a:gd name="connsiteY1868" fmla="*/ 938024 h 2380521"/>
              <a:gd name="connsiteX1869" fmla="*/ 4726684 w 8023328"/>
              <a:gd name="connsiteY1869" fmla="*/ 924168 h 2380521"/>
              <a:gd name="connsiteX1870" fmla="*/ 4655853 w 8023328"/>
              <a:gd name="connsiteY1870" fmla="*/ 924168 h 2380521"/>
              <a:gd name="connsiteX1871" fmla="*/ 4670642 w 8023328"/>
              <a:gd name="connsiteY1871" fmla="*/ 938024 h 2380521"/>
              <a:gd name="connsiteX1872" fmla="*/ 4655853 w 8023328"/>
              <a:gd name="connsiteY1872" fmla="*/ 950422 h 2380521"/>
              <a:gd name="connsiteX1873" fmla="*/ 4641064 w 8023328"/>
              <a:gd name="connsiteY1873" fmla="*/ 938024 h 2380521"/>
              <a:gd name="connsiteX1874" fmla="*/ 4655853 w 8023328"/>
              <a:gd name="connsiteY1874" fmla="*/ 924168 h 2380521"/>
              <a:gd name="connsiteX1875" fmla="*/ 4584091 w 8023328"/>
              <a:gd name="connsiteY1875" fmla="*/ 924168 h 2380521"/>
              <a:gd name="connsiteX1876" fmla="*/ 4596488 w 8023328"/>
              <a:gd name="connsiteY1876" fmla="*/ 938024 h 2380521"/>
              <a:gd name="connsiteX1877" fmla="*/ 4584091 w 8023328"/>
              <a:gd name="connsiteY1877" fmla="*/ 950422 h 2380521"/>
              <a:gd name="connsiteX1878" fmla="*/ 4570235 w 8023328"/>
              <a:gd name="connsiteY1878" fmla="*/ 938024 h 2380521"/>
              <a:gd name="connsiteX1879" fmla="*/ 4584091 w 8023328"/>
              <a:gd name="connsiteY1879" fmla="*/ 924168 h 2380521"/>
              <a:gd name="connsiteX1880" fmla="*/ 4513260 w 8023328"/>
              <a:gd name="connsiteY1880" fmla="*/ 924168 h 2380521"/>
              <a:gd name="connsiteX1881" fmla="*/ 4525657 w 8023328"/>
              <a:gd name="connsiteY1881" fmla="*/ 938024 h 2380521"/>
              <a:gd name="connsiteX1882" fmla="*/ 4513260 w 8023328"/>
              <a:gd name="connsiteY1882" fmla="*/ 950422 h 2380521"/>
              <a:gd name="connsiteX1883" fmla="*/ 4499404 w 8023328"/>
              <a:gd name="connsiteY1883" fmla="*/ 938024 h 2380521"/>
              <a:gd name="connsiteX1884" fmla="*/ 4513260 w 8023328"/>
              <a:gd name="connsiteY1884" fmla="*/ 924168 h 2380521"/>
              <a:gd name="connsiteX1885" fmla="*/ 4439056 w 8023328"/>
              <a:gd name="connsiteY1885" fmla="*/ 924168 h 2380521"/>
              <a:gd name="connsiteX1886" fmla="*/ 4451453 w 8023328"/>
              <a:gd name="connsiteY1886" fmla="*/ 938024 h 2380521"/>
              <a:gd name="connsiteX1887" fmla="*/ 4439056 w 8023328"/>
              <a:gd name="connsiteY1887" fmla="*/ 950422 h 2380521"/>
              <a:gd name="connsiteX1888" fmla="*/ 4425200 w 8023328"/>
              <a:gd name="connsiteY1888" fmla="*/ 938024 h 2380521"/>
              <a:gd name="connsiteX1889" fmla="*/ 4439056 w 8023328"/>
              <a:gd name="connsiteY1889" fmla="*/ 924168 h 2380521"/>
              <a:gd name="connsiteX1890" fmla="*/ 4366768 w 8023328"/>
              <a:gd name="connsiteY1890" fmla="*/ 924168 h 2380521"/>
              <a:gd name="connsiteX1891" fmla="*/ 4380624 w 8023328"/>
              <a:gd name="connsiteY1891" fmla="*/ 938024 h 2380521"/>
              <a:gd name="connsiteX1892" fmla="*/ 4366768 w 8023328"/>
              <a:gd name="connsiteY1892" fmla="*/ 950422 h 2380521"/>
              <a:gd name="connsiteX1893" fmla="*/ 4354371 w 8023328"/>
              <a:gd name="connsiteY1893" fmla="*/ 938024 h 2380521"/>
              <a:gd name="connsiteX1894" fmla="*/ 4366768 w 8023328"/>
              <a:gd name="connsiteY1894" fmla="*/ 924168 h 2380521"/>
              <a:gd name="connsiteX1895" fmla="*/ 4295937 w 8023328"/>
              <a:gd name="connsiteY1895" fmla="*/ 924168 h 2380521"/>
              <a:gd name="connsiteX1896" fmla="*/ 4309793 w 8023328"/>
              <a:gd name="connsiteY1896" fmla="*/ 938024 h 2380521"/>
              <a:gd name="connsiteX1897" fmla="*/ 4295937 w 8023328"/>
              <a:gd name="connsiteY1897" fmla="*/ 950422 h 2380521"/>
              <a:gd name="connsiteX1898" fmla="*/ 4283540 w 8023328"/>
              <a:gd name="connsiteY1898" fmla="*/ 938024 h 2380521"/>
              <a:gd name="connsiteX1899" fmla="*/ 4295937 w 8023328"/>
              <a:gd name="connsiteY1899" fmla="*/ 924168 h 2380521"/>
              <a:gd name="connsiteX1900" fmla="*/ 4225107 w 8023328"/>
              <a:gd name="connsiteY1900" fmla="*/ 924168 h 2380521"/>
              <a:gd name="connsiteX1901" fmla="*/ 4238963 w 8023328"/>
              <a:gd name="connsiteY1901" fmla="*/ 938024 h 2380521"/>
              <a:gd name="connsiteX1902" fmla="*/ 4225107 w 8023328"/>
              <a:gd name="connsiteY1902" fmla="*/ 950422 h 2380521"/>
              <a:gd name="connsiteX1903" fmla="*/ 4212710 w 8023328"/>
              <a:gd name="connsiteY1903" fmla="*/ 938024 h 2380521"/>
              <a:gd name="connsiteX1904" fmla="*/ 4225107 w 8023328"/>
              <a:gd name="connsiteY1904" fmla="*/ 924168 h 2380521"/>
              <a:gd name="connsiteX1905" fmla="*/ 4153295 w 8023328"/>
              <a:gd name="connsiteY1905" fmla="*/ 924168 h 2380521"/>
              <a:gd name="connsiteX1906" fmla="*/ 4168083 w 8023328"/>
              <a:gd name="connsiteY1906" fmla="*/ 938024 h 2380521"/>
              <a:gd name="connsiteX1907" fmla="*/ 4153295 w 8023328"/>
              <a:gd name="connsiteY1907" fmla="*/ 950422 h 2380521"/>
              <a:gd name="connsiteX1908" fmla="*/ 4138507 w 8023328"/>
              <a:gd name="connsiteY1908" fmla="*/ 938024 h 2380521"/>
              <a:gd name="connsiteX1909" fmla="*/ 4153295 w 8023328"/>
              <a:gd name="connsiteY1909" fmla="*/ 924168 h 2380521"/>
              <a:gd name="connsiteX1910" fmla="*/ 4082465 w 8023328"/>
              <a:gd name="connsiteY1910" fmla="*/ 924168 h 2380521"/>
              <a:gd name="connsiteX1911" fmla="*/ 4097254 w 8023328"/>
              <a:gd name="connsiteY1911" fmla="*/ 938024 h 2380521"/>
              <a:gd name="connsiteX1912" fmla="*/ 4082465 w 8023328"/>
              <a:gd name="connsiteY1912" fmla="*/ 950422 h 2380521"/>
              <a:gd name="connsiteX1913" fmla="*/ 4067676 w 8023328"/>
              <a:gd name="connsiteY1913" fmla="*/ 938024 h 2380521"/>
              <a:gd name="connsiteX1914" fmla="*/ 4082465 w 8023328"/>
              <a:gd name="connsiteY1914" fmla="*/ 924168 h 2380521"/>
              <a:gd name="connsiteX1915" fmla="*/ 4011635 w 8023328"/>
              <a:gd name="connsiteY1915" fmla="*/ 924168 h 2380521"/>
              <a:gd name="connsiteX1916" fmla="*/ 4026423 w 8023328"/>
              <a:gd name="connsiteY1916" fmla="*/ 938024 h 2380521"/>
              <a:gd name="connsiteX1917" fmla="*/ 4011635 w 8023328"/>
              <a:gd name="connsiteY1917" fmla="*/ 950422 h 2380521"/>
              <a:gd name="connsiteX1918" fmla="*/ 3996847 w 8023328"/>
              <a:gd name="connsiteY1918" fmla="*/ 938024 h 2380521"/>
              <a:gd name="connsiteX1919" fmla="*/ 4011635 w 8023328"/>
              <a:gd name="connsiteY1919" fmla="*/ 924168 h 2380521"/>
              <a:gd name="connsiteX1920" fmla="*/ 3939871 w 8023328"/>
              <a:gd name="connsiteY1920" fmla="*/ 924168 h 2380521"/>
              <a:gd name="connsiteX1921" fmla="*/ 3952268 w 8023328"/>
              <a:gd name="connsiteY1921" fmla="*/ 938024 h 2380521"/>
              <a:gd name="connsiteX1922" fmla="*/ 3939871 w 8023328"/>
              <a:gd name="connsiteY1922" fmla="*/ 950422 h 2380521"/>
              <a:gd name="connsiteX1923" fmla="*/ 3926015 w 8023328"/>
              <a:gd name="connsiteY1923" fmla="*/ 938024 h 2380521"/>
              <a:gd name="connsiteX1924" fmla="*/ 3939871 w 8023328"/>
              <a:gd name="connsiteY1924" fmla="*/ 924168 h 2380521"/>
              <a:gd name="connsiteX1925" fmla="*/ 3869042 w 8023328"/>
              <a:gd name="connsiteY1925" fmla="*/ 924168 h 2380521"/>
              <a:gd name="connsiteX1926" fmla="*/ 3881439 w 8023328"/>
              <a:gd name="connsiteY1926" fmla="*/ 938024 h 2380521"/>
              <a:gd name="connsiteX1927" fmla="*/ 3869042 w 8023328"/>
              <a:gd name="connsiteY1927" fmla="*/ 950422 h 2380521"/>
              <a:gd name="connsiteX1928" fmla="*/ 3855186 w 8023328"/>
              <a:gd name="connsiteY1928" fmla="*/ 938024 h 2380521"/>
              <a:gd name="connsiteX1929" fmla="*/ 3869042 w 8023328"/>
              <a:gd name="connsiteY1929" fmla="*/ 924168 h 2380521"/>
              <a:gd name="connsiteX1930" fmla="*/ 3798211 w 8023328"/>
              <a:gd name="connsiteY1930" fmla="*/ 924168 h 2380521"/>
              <a:gd name="connsiteX1931" fmla="*/ 3810608 w 8023328"/>
              <a:gd name="connsiteY1931" fmla="*/ 938024 h 2380521"/>
              <a:gd name="connsiteX1932" fmla="*/ 3798211 w 8023328"/>
              <a:gd name="connsiteY1932" fmla="*/ 950422 h 2380521"/>
              <a:gd name="connsiteX1933" fmla="*/ 3784355 w 8023328"/>
              <a:gd name="connsiteY1933" fmla="*/ 938024 h 2380521"/>
              <a:gd name="connsiteX1934" fmla="*/ 3798211 w 8023328"/>
              <a:gd name="connsiteY1934" fmla="*/ 924168 h 2380521"/>
              <a:gd name="connsiteX1935" fmla="*/ 3725922 w 8023328"/>
              <a:gd name="connsiteY1935" fmla="*/ 924168 h 2380521"/>
              <a:gd name="connsiteX1936" fmla="*/ 3739778 w 8023328"/>
              <a:gd name="connsiteY1936" fmla="*/ 938024 h 2380521"/>
              <a:gd name="connsiteX1937" fmla="*/ 3725922 w 8023328"/>
              <a:gd name="connsiteY1937" fmla="*/ 950422 h 2380521"/>
              <a:gd name="connsiteX1938" fmla="*/ 3713525 w 8023328"/>
              <a:gd name="connsiteY1938" fmla="*/ 938024 h 2380521"/>
              <a:gd name="connsiteX1939" fmla="*/ 3725922 w 8023328"/>
              <a:gd name="connsiteY1939" fmla="*/ 924168 h 2380521"/>
              <a:gd name="connsiteX1940" fmla="*/ 3655091 w 8023328"/>
              <a:gd name="connsiteY1940" fmla="*/ 924168 h 2380521"/>
              <a:gd name="connsiteX1941" fmla="*/ 3668947 w 8023328"/>
              <a:gd name="connsiteY1941" fmla="*/ 938024 h 2380521"/>
              <a:gd name="connsiteX1942" fmla="*/ 3655091 w 8023328"/>
              <a:gd name="connsiteY1942" fmla="*/ 950422 h 2380521"/>
              <a:gd name="connsiteX1943" fmla="*/ 3642694 w 8023328"/>
              <a:gd name="connsiteY1943" fmla="*/ 938024 h 2380521"/>
              <a:gd name="connsiteX1944" fmla="*/ 3655091 w 8023328"/>
              <a:gd name="connsiteY1944" fmla="*/ 924168 h 2380521"/>
              <a:gd name="connsiteX1945" fmla="*/ 3583280 w 8023328"/>
              <a:gd name="connsiteY1945" fmla="*/ 924168 h 2380521"/>
              <a:gd name="connsiteX1946" fmla="*/ 3598069 w 8023328"/>
              <a:gd name="connsiteY1946" fmla="*/ 938024 h 2380521"/>
              <a:gd name="connsiteX1947" fmla="*/ 3583280 w 8023328"/>
              <a:gd name="connsiteY1947" fmla="*/ 950422 h 2380521"/>
              <a:gd name="connsiteX1948" fmla="*/ 3568491 w 8023328"/>
              <a:gd name="connsiteY1948" fmla="*/ 938024 h 2380521"/>
              <a:gd name="connsiteX1949" fmla="*/ 3583280 w 8023328"/>
              <a:gd name="connsiteY1949" fmla="*/ 924168 h 2380521"/>
              <a:gd name="connsiteX1950" fmla="*/ 941441 w 8023328"/>
              <a:gd name="connsiteY1950" fmla="*/ 856710 h 2380521"/>
              <a:gd name="connsiteX1951" fmla="*/ 953839 w 8023328"/>
              <a:gd name="connsiteY1951" fmla="*/ 869107 h 2380521"/>
              <a:gd name="connsiteX1952" fmla="*/ 941441 w 8023328"/>
              <a:gd name="connsiteY1952" fmla="*/ 882964 h 2380521"/>
              <a:gd name="connsiteX1953" fmla="*/ 927585 w 8023328"/>
              <a:gd name="connsiteY1953" fmla="*/ 869107 h 2380521"/>
              <a:gd name="connsiteX1954" fmla="*/ 941441 w 8023328"/>
              <a:gd name="connsiteY1954" fmla="*/ 856710 h 2380521"/>
              <a:gd name="connsiteX1955" fmla="*/ 870610 w 8023328"/>
              <a:gd name="connsiteY1955" fmla="*/ 856710 h 2380521"/>
              <a:gd name="connsiteX1956" fmla="*/ 883008 w 8023328"/>
              <a:gd name="connsiteY1956" fmla="*/ 869107 h 2380521"/>
              <a:gd name="connsiteX1957" fmla="*/ 870610 w 8023328"/>
              <a:gd name="connsiteY1957" fmla="*/ 882964 h 2380521"/>
              <a:gd name="connsiteX1958" fmla="*/ 856754 w 8023328"/>
              <a:gd name="connsiteY1958" fmla="*/ 869107 h 2380521"/>
              <a:gd name="connsiteX1959" fmla="*/ 870610 w 8023328"/>
              <a:gd name="connsiteY1959" fmla="*/ 856710 h 2380521"/>
              <a:gd name="connsiteX1960" fmla="*/ 799780 w 8023328"/>
              <a:gd name="connsiteY1960" fmla="*/ 856710 h 2380521"/>
              <a:gd name="connsiteX1961" fmla="*/ 812178 w 8023328"/>
              <a:gd name="connsiteY1961" fmla="*/ 869107 h 2380521"/>
              <a:gd name="connsiteX1962" fmla="*/ 799780 w 8023328"/>
              <a:gd name="connsiteY1962" fmla="*/ 882964 h 2380521"/>
              <a:gd name="connsiteX1963" fmla="*/ 785924 w 8023328"/>
              <a:gd name="connsiteY1963" fmla="*/ 869107 h 2380521"/>
              <a:gd name="connsiteX1964" fmla="*/ 799780 w 8023328"/>
              <a:gd name="connsiteY1964" fmla="*/ 856710 h 2380521"/>
              <a:gd name="connsiteX1965" fmla="*/ 724119 w 8023328"/>
              <a:gd name="connsiteY1965" fmla="*/ 856710 h 2380521"/>
              <a:gd name="connsiteX1966" fmla="*/ 737976 w 8023328"/>
              <a:gd name="connsiteY1966" fmla="*/ 869107 h 2380521"/>
              <a:gd name="connsiteX1967" fmla="*/ 724119 w 8023328"/>
              <a:gd name="connsiteY1967" fmla="*/ 882964 h 2380521"/>
              <a:gd name="connsiteX1968" fmla="*/ 711721 w 8023328"/>
              <a:gd name="connsiteY1968" fmla="*/ 869107 h 2380521"/>
              <a:gd name="connsiteX1969" fmla="*/ 724119 w 8023328"/>
              <a:gd name="connsiteY1969" fmla="*/ 856710 h 2380521"/>
              <a:gd name="connsiteX1970" fmla="*/ 653288 w 8023328"/>
              <a:gd name="connsiteY1970" fmla="*/ 856710 h 2380521"/>
              <a:gd name="connsiteX1971" fmla="*/ 667144 w 8023328"/>
              <a:gd name="connsiteY1971" fmla="*/ 869107 h 2380521"/>
              <a:gd name="connsiteX1972" fmla="*/ 653288 w 8023328"/>
              <a:gd name="connsiteY1972" fmla="*/ 882964 h 2380521"/>
              <a:gd name="connsiteX1973" fmla="*/ 640891 w 8023328"/>
              <a:gd name="connsiteY1973" fmla="*/ 869107 h 2380521"/>
              <a:gd name="connsiteX1974" fmla="*/ 653288 w 8023328"/>
              <a:gd name="connsiteY1974" fmla="*/ 856710 h 2380521"/>
              <a:gd name="connsiteX1975" fmla="*/ 584851 w 8023328"/>
              <a:gd name="connsiteY1975" fmla="*/ 856710 h 2380521"/>
              <a:gd name="connsiteX1976" fmla="*/ 599638 w 8023328"/>
              <a:gd name="connsiteY1976" fmla="*/ 869107 h 2380521"/>
              <a:gd name="connsiteX1977" fmla="*/ 584851 w 8023328"/>
              <a:gd name="connsiteY1977" fmla="*/ 882964 h 2380521"/>
              <a:gd name="connsiteX1978" fmla="*/ 570061 w 8023328"/>
              <a:gd name="connsiteY1978" fmla="*/ 869107 h 2380521"/>
              <a:gd name="connsiteX1979" fmla="*/ 584851 w 8023328"/>
              <a:gd name="connsiteY1979" fmla="*/ 856710 h 2380521"/>
              <a:gd name="connsiteX1980" fmla="*/ 513649 w 8023328"/>
              <a:gd name="connsiteY1980" fmla="*/ 856710 h 2380521"/>
              <a:gd name="connsiteX1981" fmla="*/ 528826 w 8023328"/>
              <a:gd name="connsiteY1981" fmla="*/ 869107 h 2380521"/>
              <a:gd name="connsiteX1982" fmla="*/ 513649 w 8023328"/>
              <a:gd name="connsiteY1982" fmla="*/ 882964 h 2380521"/>
              <a:gd name="connsiteX1983" fmla="*/ 499230 w 8023328"/>
              <a:gd name="connsiteY1983" fmla="*/ 869107 h 2380521"/>
              <a:gd name="connsiteX1984" fmla="*/ 513649 w 8023328"/>
              <a:gd name="connsiteY1984" fmla="*/ 856710 h 2380521"/>
              <a:gd name="connsiteX1985" fmla="*/ 439816 w 8023328"/>
              <a:gd name="connsiteY1985" fmla="*/ 856710 h 2380521"/>
              <a:gd name="connsiteX1986" fmla="*/ 454606 w 8023328"/>
              <a:gd name="connsiteY1986" fmla="*/ 869107 h 2380521"/>
              <a:gd name="connsiteX1987" fmla="*/ 439816 w 8023328"/>
              <a:gd name="connsiteY1987" fmla="*/ 882964 h 2380521"/>
              <a:gd name="connsiteX1988" fmla="*/ 425028 w 8023328"/>
              <a:gd name="connsiteY1988" fmla="*/ 869107 h 2380521"/>
              <a:gd name="connsiteX1989" fmla="*/ 439816 w 8023328"/>
              <a:gd name="connsiteY1989" fmla="*/ 856710 h 2380521"/>
              <a:gd name="connsiteX1990" fmla="*/ 368053 w 8023328"/>
              <a:gd name="connsiteY1990" fmla="*/ 856710 h 2380521"/>
              <a:gd name="connsiteX1991" fmla="*/ 380451 w 8023328"/>
              <a:gd name="connsiteY1991" fmla="*/ 869107 h 2380521"/>
              <a:gd name="connsiteX1992" fmla="*/ 368053 w 8023328"/>
              <a:gd name="connsiteY1992" fmla="*/ 882964 h 2380521"/>
              <a:gd name="connsiteX1993" fmla="*/ 354198 w 8023328"/>
              <a:gd name="connsiteY1993" fmla="*/ 869107 h 2380521"/>
              <a:gd name="connsiteX1994" fmla="*/ 368053 w 8023328"/>
              <a:gd name="connsiteY1994" fmla="*/ 856710 h 2380521"/>
              <a:gd name="connsiteX1995" fmla="*/ 297222 w 8023328"/>
              <a:gd name="connsiteY1995" fmla="*/ 856710 h 2380521"/>
              <a:gd name="connsiteX1996" fmla="*/ 309618 w 8023328"/>
              <a:gd name="connsiteY1996" fmla="*/ 869107 h 2380521"/>
              <a:gd name="connsiteX1997" fmla="*/ 297222 w 8023328"/>
              <a:gd name="connsiteY1997" fmla="*/ 882964 h 2380521"/>
              <a:gd name="connsiteX1998" fmla="*/ 283366 w 8023328"/>
              <a:gd name="connsiteY1998" fmla="*/ 869107 h 2380521"/>
              <a:gd name="connsiteX1999" fmla="*/ 297222 w 8023328"/>
              <a:gd name="connsiteY1999" fmla="*/ 856710 h 2380521"/>
              <a:gd name="connsiteX2000" fmla="*/ 226393 w 8023328"/>
              <a:gd name="connsiteY2000" fmla="*/ 856710 h 2380521"/>
              <a:gd name="connsiteX2001" fmla="*/ 238791 w 8023328"/>
              <a:gd name="connsiteY2001" fmla="*/ 869107 h 2380521"/>
              <a:gd name="connsiteX2002" fmla="*/ 226393 w 8023328"/>
              <a:gd name="connsiteY2002" fmla="*/ 882964 h 2380521"/>
              <a:gd name="connsiteX2003" fmla="*/ 212537 w 8023328"/>
              <a:gd name="connsiteY2003" fmla="*/ 869107 h 2380521"/>
              <a:gd name="connsiteX2004" fmla="*/ 226393 w 8023328"/>
              <a:gd name="connsiteY2004" fmla="*/ 856710 h 2380521"/>
              <a:gd name="connsiteX2005" fmla="*/ 154097 w 8023328"/>
              <a:gd name="connsiteY2005" fmla="*/ 856710 h 2380521"/>
              <a:gd name="connsiteX2006" fmla="*/ 167953 w 8023328"/>
              <a:gd name="connsiteY2006" fmla="*/ 869107 h 2380521"/>
              <a:gd name="connsiteX2007" fmla="*/ 154097 w 8023328"/>
              <a:gd name="connsiteY2007" fmla="*/ 882964 h 2380521"/>
              <a:gd name="connsiteX2008" fmla="*/ 141699 w 8023328"/>
              <a:gd name="connsiteY2008" fmla="*/ 869107 h 2380521"/>
              <a:gd name="connsiteX2009" fmla="*/ 154097 w 8023328"/>
              <a:gd name="connsiteY2009" fmla="*/ 856710 h 2380521"/>
              <a:gd name="connsiteX2010" fmla="*/ 83267 w 8023328"/>
              <a:gd name="connsiteY2010" fmla="*/ 856710 h 2380521"/>
              <a:gd name="connsiteX2011" fmla="*/ 97123 w 8023328"/>
              <a:gd name="connsiteY2011" fmla="*/ 869107 h 2380521"/>
              <a:gd name="connsiteX2012" fmla="*/ 83267 w 8023328"/>
              <a:gd name="connsiteY2012" fmla="*/ 882964 h 2380521"/>
              <a:gd name="connsiteX2013" fmla="*/ 70870 w 8023328"/>
              <a:gd name="connsiteY2013" fmla="*/ 869107 h 2380521"/>
              <a:gd name="connsiteX2014" fmla="*/ 83267 w 8023328"/>
              <a:gd name="connsiteY2014" fmla="*/ 856710 h 2380521"/>
              <a:gd name="connsiteX2015" fmla="*/ 12032 w 8023328"/>
              <a:gd name="connsiteY2015" fmla="*/ 856710 h 2380521"/>
              <a:gd name="connsiteX2016" fmla="*/ 26273 w 8023328"/>
              <a:gd name="connsiteY2016" fmla="*/ 869107 h 2380521"/>
              <a:gd name="connsiteX2017" fmla="*/ 12032 w 8023328"/>
              <a:gd name="connsiteY2017" fmla="*/ 882964 h 2380521"/>
              <a:gd name="connsiteX2018" fmla="*/ 39 w 8023328"/>
              <a:gd name="connsiteY2018" fmla="*/ 869107 h 2380521"/>
              <a:gd name="connsiteX2019" fmla="*/ 12032 w 8023328"/>
              <a:gd name="connsiteY2019" fmla="*/ 856710 h 2380521"/>
              <a:gd name="connsiteX2020" fmla="*/ 6368340 w 8023328"/>
              <a:gd name="connsiteY2020" fmla="*/ 853339 h 2380521"/>
              <a:gd name="connsiteX2021" fmla="*/ 6380737 w 8023328"/>
              <a:gd name="connsiteY2021" fmla="*/ 867757 h 2380521"/>
              <a:gd name="connsiteX2022" fmla="*/ 6368340 w 8023328"/>
              <a:gd name="connsiteY2022" fmla="*/ 882935 h 2380521"/>
              <a:gd name="connsiteX2023" fmla="*/ 6354484 w 8023328"/>
              <a:gd name="connsiteY2023" fmla="*/ 867757 h 2380521"/>
              <a:gd name="connsiteX2024" fmla="*/ 6368340 w 8023328"/>
              <a:gd name="connsiteY2024" fmla="*/ 853339 h 2380521"/>
              <a:gd name="connsiteX2025" fmla="*/ 6297511 w 8023328"/>
              <a:gd name="connsiteY2025" fmla="*/ 853339 h 2380521"/>
              <a:gd name="connsiteX2026" fmla="*/ 6309908 w 8023328"/>
              <a:gd name="connsiteY2026" fmla="*/ 867757 h 2380521"/>
              <a:gd name="connsiteX2027" fmla="*/ 6297511 w 8023328"/>
              <a:gd name="connsiteY2027" fmla="*/ 882935 h 2380521"/>
              <a:gd name="connsiteX2028" fmla="*/ 6283655 w 8023328"/>
              <a:gd name="connsiteY2028" fmla="*/ 867757 h 2380521"/>
              <a:gd name="connsiteX2029" fmla="*/ 6297511 w 8023328"/>
              <a:gd name="connsiteY2029" fmla="*/ 853339 h 2380521"/>
              <a:gd name="connsiteX2030" fmla="*/ 6226679 w 8023328"/>
              <a:gd name="connsiteY2030" fmla="*/ 853339 h 2380521"/>
              <a:gd name="connsiteX2031" fmla="*/ 6239076 w 8023328"/>
              <a:gd name="connsiteY2031" fmla="*/ 867757 h 2380521"/>
              <a:gd name="connsiteX2032" fmla="*/ 6226679 w 8023328"/>
              <a:gd name="connsiteY2032" fmla="*/ 882935 h 2380521"/>
              <a:gd name="connsiteX2033" fmla="*/ 6212823 w 8023328"/>
              <a:gd name="connsiteY2033" fmla="*/ 867757 h 2380521"/>
              <a:gd name="connsiteX2034" fmla="*/ 6226679 w 8023328"/>
              <a:gd name="connsiteY2034" fmla="*/ 853339 h 2380521"/>
              <a:gd name="connsiteX2035" fmla="*/ 6154391 w 8023328"/>
              <a:gd name="connsiteY2035" fmla="*/ 853339 h 2380521"/>
              <a:gd name="connsiteX2036" fmla="*/ 6168247 w 8023328"/>
              <a:gd name="connsiteY2036" fmla="*/ 865007 h 2380521"/>
              <a:gd name="connsiteX2037" fmla="*/ 6154391 w 8023328"/>
              <a:gd name="connsiteY2037" fmla="*/ 879593 h 2380521"/>
              <a:gd name="connsiteX2038" fmla="*/ 6141994 w 8023328"/>
              <a:gd name="connsiteY2038" fmla="*/ 865007 h 2380521"/>
              <a:gd name="connsiteX2039" fmla="*/ 6154391 w 8023328"/>
              <a:gd name="connsiteY2039" fmla="*/ 853339 h 2380521"/>
              <a:gd name="connsiteX2040" fmla="*/ 6083559 w 8023328"/>
              <a:gd name="connsiteY2040" fmla="*/ 853339 h 2380521"/>
              <a:gd name="connsiteX2041" fmla="*/ 6097415 w 8023328"/>
              <a:gd name="connsiteY2041" fmla="*/ 865007 h 2380521"/>
              <a:gd name="connsiteX2042" fmla="*/ 6083559 w 8023328"/>
              <a:gd name="connsiteY2042" fmla="*/ 879593 h 2380521"/>
              <a:gd name="connsiteX2043" fmla="*/ 6071162 w 8023328"/>
              <a:gd name="connsiteY2043" fmla="*/ 865007 h 2380521"/>
              <a:gd name="connsiteX2044" fmla="*/ 6083559 w 8023328"/>
              <a:gd name="connsiteY2044" fmla="*/ 853339 h 2380521"/>
              <a:gd name="connsiteX2045" fmla="*/ 6011748 w 8023328"/>
              <a:gd name="connsiteY2045" fmla="*/ 853339 h 2380521"/>
              <a:gd name="connsiteX2046" fmla="*/ 6026537 w 8023328"/>
              <a:gd name="connsiteY2046" fmla="*/ 865007 h 2380521"/>
              <a:gd name="connsiteX2047" fmla="*/ 6011748 w 8023328"/>
              <a:gd name="connsiteY2047" fmla="*/ 879593 h 2380521"/>
              <a:gd name="connsiteX2048" fmla="*/ 5996959 w 8023328"/>
              <a:gd name="connsiteY2048" fmla="*/ 865007 h 2380521"/>
              <a:gd name="connsiteX2049" fmla="*/ 6011748 w 8023328"/>
              <a:gd name="connsiteY2049" fmla="*/ 853339 h 2380521"/>
              <a:gd name="connsiteX2050" fmla="*/ 5940548 w 8023328"/>
              <a:gd name="connsiteY2050" fmla="*/ 853339 h 2380521"/>
              <a:gd name="connsiteX2051" fmla="*/ 5955726 w 8023328"/>
              <a:gd name="connsiteY2051" fmla="*/ 865007 h 2380521"/>
              <a:gd name="connsiteX2052" fmla="*/ 5940548 w 8023328"/>
              <a:gd name="connsiteY2052" fmla="*/ 879593 h 2380521"/>
              <a:gd name="connsiteX2053" fmla="*/ 5926130 w 8023328"/>
              <a:gd name="connsiteY2053" fmla="*/ 865007 h 2380521"/>
              <a:gd name="connsiteX2054" fmla="*/ 5940548 w 8023328"/>
              <a:gd name="connsiteY2054" fmla="*/ 853339 h 2380521"/>
              <a:gd name="connsiteX2055" fmla="*/ 5870088 w 8023328"/>
              <a:gd name="connsiteY2055" fmla="*/ 853339 h 2380521"/>
              <a:gd name="connsiteX2056" fmla="*/ 5884877 w 8023328"/>
              <a:gd name="connsiteY2056" fmla="*/ 865007 h 2380521"/>
              <a:gd name="connsiteX2057" fmla="*/ 5870088 w 8023328"/>
              <a:gd name="connsiteY2057" fmla="*/ 879593 h 2380521"/>
              <a:gd name="connsiteX2058" fmla="*/ 5855299 w 8023328"/>
              <a:gd name="connsiteY2058" fmla="*/ 865007 h 2380521"/>
              <a:gd name="connsiteX2059" fmla="*/ 5870088 w 8023328"/>
              <a:gd name="connsiteY2059" fmla="*/ 853339 h 2380521"/>
              <a:gd name="connsiteX2060" fmla="*/ 5798325 w 8023328"/>
              <a:gd name="connsiteY2060" fmla="*/ 853339 h 2380521"/>
              <a:gd name="connsiteX2061" fmla="*/ 5810722 w 8023328"/>
              <a:gd name="connsiteY2061" fmla="*/ 865007 h 2380521"/>
              <a:gd name="connsiteX2062" fmla="*/ 5798325 w 8023328"/>
              <a:gd name="connsiteY2062" fmla="*/ 879593 h 2380521"/>
              <a:gd name="connsiteX2063" fmla="*/ 5784469 w 8023328"/>
              <a:gd name="connsiteY2063" fmla="*/ 865007 h 2380521"/>
              <a:gd name="connsiteX2064" fmla="*/ 5798325 w 8023328"/>
              <a:gd name="connsiteY2064" fmla="*/ 853339 h 2380521"/>
              <a:gd name="connsiteX2065" fmla="*/ 5724122 w 8023328"/>
              <a:gd name="connsiteY2065" fmla="*/ 853339 h 2380521"/>
              <a:gd name="connsiteX2066" fmla="*/ 5736519 w 8023328"/>
              <a:gd name="connsiteY2066" fmla="*/ 865007 h 2380521"/>
              <a:gd name="connsiteX2067" fmla="*/ 5724122 w 8023328"/>
              <a:gd name="connsiteY2067" fmla="*/ 879593 h 2380521"/>
              <a:gd name="connsiteX2068" fmla="*/ 5710266 w 8023328"/>
              <a:gd name="connsiteY2068" fmla="*/ 865007 h 2380521"/>
              <a:gd name="connsiteX2069" fmla="*/ 5724122 w 8023328"/>
              <a:gd name="connsiteY2069" fmla="*/ 853339 h 2380521"/>
              <a:gd name="connsiteX2070" fmla="*/ 5653291 w 8023328"/>
              <a:gd name="connsiteY2070" fmla="*/ 853339 h 2380521"/>
              <a:gd name="connsiteX2071" fmla="*/ 5665688 w 8023328"/>
              <a:gd name="connsiteY2071" fmla="*/ 865007 h 2380521"/>
              <a:gd name="connsiteX2072" fmla="*/ 5653291 w 8023328"/>
              <a:gd name="connsiteY2072" fmla="*/ 879593 h 2380521"/>
              <a:gd name="connsiteX2073" fmla="*/ 5639435 w 8023328"/>
              <a:gd name="connsiteY2073" fmla="*/ 865007 h 2380521"/>
              <a:gd name="connsiteX2074" fmla="*/ 5653291 w 8023328"/>
              <a:gd name="connsiteY2074" fmla="*/ 853339 h 2380521"/>
              <a:gd name="connsiteX2075" fmla="*/ 5581002 w 8023328"/>
              <a:gd name="connsiteY2075" fmla="*/ 853339 h 2380521"/>
              <a:gd name="connsiteX2076" fmla="*/ 5594858 w 8023328"/>
              <a:gd name="connsiteY2076" fmla="*/ 865007 h 2380521"/>
              <a:gd name="connsiteX2077" fmla="*/ 5581002 w 8023328"/>
              <a:gd name="connsiteY2077" fmla="*/ 879593 h 2380521"/>
              <a:gd name="connsiteX2078" fmla="*/ 5568605 w 8023328"/>
              <a:gd name="connsiteY2078" fmla="*/ 865007 h 2380521"/>
              <a:gd name="connsiteX2079" fmla="*/ 5581002 w 8023328"/>
              <a:gd name="connsiteY2079" fmla="*/ 853339 h 2380521"/>
              <a:gd name="connsiteX2080" fmla="*/ 5510171 w 8023328"/>
              <a:gd name="connsiteY2080" fmla="*/ 853339 h 2380521"/>
              <a:gd name="connsiteX2081" fmla="*/ 5524027 w 8023328"/>
              <a:gd name="connsiteY2081" fmla="*/ 865007 h 2380521"/>
              <a:gd name="connsiteX2082" fmla="*/ 5510171 w 8023328"/>
              <a:gd name="connsiteY2082" fmla="*/ 879593 h 2380521"/>
              <a:gd name="connsiteX2083" fmla="*/ 5497774 w 8023328"/>
              <a:gd name="connsiteY2083" fmla="*/ 865007 h 2380521"/>
              <a:gd name="connsiteX2084" fmla="*/ 5510171 w 8023328"/>
              <a:gd name="connsiteY2084" fmla="*/ 853339 h 2380521"/>
              <a:gd name="connsiteX2085" fmla="*/ 5438937 w 8023328"/>
              <a:gd name="connsiteY2085" fmla="*/ 853339 h 2380521"/>
              <a:gd name="connsiteX2086" fmla="*/ 5453178 w 8023328"/>
              <a:gd name="connsiteY2086" fmla="*/ 865007 h 2380521"/>
              <a:gd name="connsiteX2087" fmla="*/ 5438937 w 8023328"/>
              <a:gd name="connsiteY2087" fmla="*/ 879593 h 2380521"/>
              <a:gd name="connsiteX2088" fmla="*/ 5426945 w 8023328"/>
              <a:gd name="connsiteY2088" fmla="*/ 865007 h 2380521"/>
              <a:gd name="connsiteX2089" fmla="*/ 5438937 w 8023328"/>
              <a:gd name="connsiteY2089" fmla="*/ 853339 h 2380521"/>
              <a:gd name="connsiteX2090" fmla="*/ 5367530 w 8023328"/>
              <a:gd name="connsiteY2090" fmla="*/ 853339 h 2380521"/>
              <a:gd name="connsiteX2091" fmla="*/ 5382318 w 8023328"/>
              <a:gd name="connsiteY2091" fmla="*/ 865007 h 2380521"/>
              <a:gd name="connsiteX2092" fmla="*/ 5367530 w 8023328"/>
              <a:gd name="connsiteY2092" fmla="*/ 879593 h 2380521"/>
              <a:gd name="connsiteX2093" fmla="*/ 5352742 w 8023328"/>
              <a:gd name="connsiteY2093" fmla="*/ 865007 h 2380521"/>
              <a:gd name="connsiteX2094" fmla="*/ 5367530 w 8023328"/>
              <a:gd name="connsiteY2094" fmla="*/ 853339 h 2380521"/>
              <a:gd name="connsiteX2095" fmla="*/ 5296699 w 8023328"/>
              <a:gd name="connsiteY2095" fmla="*/ 853339 h 2380521"/>
              <a:gd name="connsiteX2096" fmla="*/ 5311488 w 8023328"/>
              <a:gd name="connsiteY2096" fmla="*/ 865007 h 2380521"/>
              <a:gd name="connsiteX2097" fmla="*/ 5296699 w 8023328"/>
              <a:gd name="connsiteY2097" fmla="*/ 879593 h 2380521"/>
              <a:gd name="connsiteX2098" fmla="*/ 5281910 w 8023328"/>
              <a:gd name="connsiteY2098" fmla="*/ 865007 h 2380521"/>
              <a:gd name="connsiteX2099" fmla="*/ 5296699 w 8023328"/>
              <a:gd name="connsiteY2099" fmla="*/ 853339 h 2380521"/>
              <a:gd name="connsiteX2100" fmla="*/ 5225869 w 8023328"/>
              <a:gd name="connsiteY2100" fmla="*/ 853339 h 2380521"/>
              <a:gd name="connsiteX2101" fmla="*/ 5240657 w 8023328"/>
              <a:gd name="connsiteY2101" fmla="*/ 865007 h 2380521"/>
              <a:gd name="connsiteX2102" fmla="*/ 5225869 w 8023328"/>
              <a:gd name="connsiteY2102" fmla="*/ 879593 h 2380521"/>
              <a:gd name="connsiteX2103" fmla="*/ 5211081 w 8023328"/>
              <a:gd name="connsiteY2103" fmla="*/ 865007 h 2380521"/>
              <a:gd name="connsiteX2104" fmla="*/ 5225869 w 8023328"/>
              <a:gd name="connsiteY2104" fmla="*/ 853339 h 2380521"/>
              <a:gd name="connsiteX2105" fmla="*/ 5154105 w 8023328"/>
              <a:gd name="connsiteY2105" fmla="*/ 853339 h 2380521"/>
              <a:gd name="connsiteX2106" fmla="*/ 5166502 w 8023328"/>
              <a:gd name="connsiteY2106" fmla="*/ 865007 h 2380521"/>
              <a:gd name="connsiteX2107" fmla="*/ 5154105 w 8023328"/>
              <a:gd name="connsiteY2107" fmla="*/ 879593 h 2380521"/>
              <a:gd name="connsiteX2108" fmla="*/ 5140249 w 8023328"/>
              <a:gd name="connsiteY2108" fmla="*/ 865007 h 2380521"/>
              <a:gd name="connsiteX2109" fmla="*/ 5154105 w 8023328"/>
              <a:gd name="connsiteY2109" fmla="*/ 853339 h 2380521"/>
              <a:gd name="connsiteX2110" fmla="*/ 5083276 w 8023328"/>
              <a:gd name="connsiteY2110" fmla="*/ 853339 h 2380521"/>
              <a:gd name="connsiteX2111" fmla="*/ 5095673 w 8023328"/>
              <a:gd name="connsiteY2111" fmla="*/ 865007 h 2380521"/>
              <a:gd name="connsiteX2112" fmla="*/ 5083276 w 8023328"/>
              <a:gd name="connsiteY2112" fmla="*/ 879593 h 2380521"/>
              <a:gd name="connsiteX2113" fmla="*/ 5069420 w 8023328"/>
              <a:gd name="connsiteY2113" fmla="*/ 865007 h 2380521"/>
              <a:gd name="connsiteX2114" fmla="*/ 5083276 w 8023328"/>
              <a:gd name="connsiteY2114" fmla="*/ 853339 h 2380521"/>
              <a:gd name="connsiteX2115" fmla="*/ 5012445 w 8023328"/>
              <a:gd name="connsiteY2115" fmla="*/ 853339 h 2380521"/>
              <a:gd name="connsiteX2116" fmla="*/ 5024842 w 8023328"/>
              <a:gd name="connsiteY2116" fmla="*/ 865007 h 2380521"/>
              <a:gd name="connsiteX2117" fmla="*/ 5012445 w 8023328"/>
              <a:gd name="connsiteY2117" fmla="*/ 879593 h 2380521"/>
              <a:gd name="connsiteX2118" fmla="*/ 4998589 w 8023328"/>
              <a:gd name="connsiteY2118" fmla="*/ 865007 h 2380521"/>
              <a:gd name="connsiteX2119" fmla="*/ 5012445 w 8023328"/>
              <a:gd name="connsiteY2119" fmla="*/ 853339 h 2380521"/>
              <a:gd name="connsiteX2120" fmla="*/ 4940157 w 8023328"/>
              <a:gd name="connsiteY2120" fmla="*/ 853339 h 2380521"/>
              <a:gd name="connsiteX2121" fmla="*/ 4954013 w 8023328"/>
              <a:gd name="connsiteY2121" fmla="*/ 865007 h 2380521"/>
              <a:gd name="connsiteX2122" fmla="*/ 4940157 w 8023328"/>
              <a:gd name="connsiteY2122" fmla="*/ 879593 h 2380521"/>
              <a:gd name="connsiteX2123" fmla="*/ 4927760 w 8023328"/>
              <a:gd name="connsiteY2123" fmla="*/ 865007 h 2380521"/>
              <a:gd name="connsiteX2124" fmla="*/ 4940157 w 8023328"/>
              <a:gd name="connsiteY2124" fmla="*/ 853339 h 2380521"/>
              <a:gd name="connsiteX2125" fmla="*/ 4865953 w 8023328"/>
              <a:gd name="connsiteY2125" fmla="*/ 853339 h 2380521"/>
              <a:gd name="connsiteX2126" fmla="*/ 4879809 w 8023328"/>
              <a:gd name="connsiteY2126" fmla="*/ 865007 h 2380521"/>
              <a:gd name="connsiteX2127" fmla="*/ 4865953 w 8023328"/>
              <a:gd name="connsiteY2127" fmla="*/ 879593 h 2380521"/>
              <a:gd name="connsiteX2128" fmla="*/ 4853556 w 8023328"/>
              <a:gd name="connsiteY2128" fmla="*/ 865007 h 2380521"/>
              <a:gd name="connsiteX2129" fmla="*/ 4865953 w 8023328"/>
              <a:gd name="connsiteY2129" fmla="*/ 853339 h 2380521"/>
              <a:gd name="connsiteX2130" fmla="*/ 4797514 w 8023328"/>
              <a:gd name="connsiteY2130" fmla="*/ 853339 h 2380521"/>
              <a:gd name="connsiteX2131" fmla="*/ 4812303 w 8023328"/>
              <a:gd name="connsiteY2131" fmla="*/ 865007 h 2380521"/>
              <a:gd name="connsiteX2132" fmla="*/ 4797514 w 8023328"/>
              <a:gd name="connsiteY2132" fmla="*/ 879593 h 2380521"/>
              <a:gd name="connsiteX2133" fmla="*/ 4782725 w 8023328"/>
              <a:gd name="connsiteY2133" fmla="*/ 865007 h 2380521"/>
              <a:gd name="connsiteX2134" fmla="*/ 4797514 w 8023328"/>
              <a:gd name="connsiteY2134" fmla="*/ 853339 h 2380521"/>
              <a:gd name="connsiteX2135" fmla="*/ 4726684 w 8023328"/>
              <a:gd name="connsiteY2135" fmla="*/ 853339 h 2380521"/>
              <a:gd name="connsiteX2136" fmla="*/ 4741472 w 8023328"/>
              <a:gd name="connsiteY2136" fmla="*/ 865007 h 2380521"/>
              <a:gd name="connsiteX2137" fmla="*/ 4726684 w 8023328"/>
              <a:gd name="connsiteY2137" fmla="*/ 879593 h 2380521"/>
              <a:gd name="connsiteX2138" fmla="*/ 4711896 w 8023328"/>
              <a:gd name="connsiteY2138" fmla="*/ 865007 h 2380521"/>
              <a:gd name="connsiteX2139" fmla="*/ 4726684 w 8023328"/>
              <a:gd name="connsiteY2139" fmla="*/ 853339 h 2380521"/>
              <a:gd name="connsiteX2140" fmla="*/ 4655853 w 8023328"/>
              <a:gd name="connsiteY2140" fmla="*/ 853339 h 2380521"/>
              <a:gd name="connsiteX2141" fmla="*/ 4670642 w 8023328"/>
              <a:gd name="connsiteY2141" fmla="*/ 865007 h 2380521"/>
              <a:gd name="connsiteX2142" fmla="*/ 4655853 w 8023328"/>
              <a:gd name="connsiteY2142" fmla="*/ 879593 h 2380521"/>
              <a:gd name="connsiteX2143" fmla="*/ 4641064 w 8023328"/>
              <a:gd name="connsiteY2143" fmla="*/ 865007 h 2380521"/>
              <a:gd name="connsiteX2144" fmla="*/ 4655853 w 8023328"/>
              <a:gd name="connsiteY2144" fmla="*/ 853339 h 2380521"/>
              <a:gd name="connsiteX2145" fmla="*/ 4584091 w 8023328"/>
              <a:gd name="connsiteY2145" fmla="*/ 853339 h 2380521"/>
              <a:gd name="connsiteX2146" fmla="*/ 4596488 w 8023328"/>
              <a:gd name="connsiteY2146" fmla="*/ 865007 h 2380521"/>
              <a:gd name="connsiteX2147" fmla="*/ 4584091 w 8023328"/>
              <a:gd name="connsiteY2147" fmla="*/ 879593 h 2380521"/>
              <a:gd name="connsiteX2148" fmla="*/ 4570235 w 8023328"/>
              <a:gd name="connsiteY2148" fmla="*/ 865007 h 2380521"/>
              <a:gd name="connsiteX2149" fmla="*/ 4584091 w 8023328"/>
              <a:gd name="connsiteY2149" fmla="*/ 853339 h 2380521"/>
              <a:gd name="connsiteX2150" fmla="*/ 4513260 w 8023328"/>
              <a:gd name="connsiteY2150" fmla="*/ 853339 h 2380521"/>
              <a:gd name="connsiteX2151" fmla="*/ 4525657 w 8023328"/>
              <a:gd name="connsiteY2151" fmla="*/ 865007 h 2380521"/>
              <a:gd name="connsiteX2152" fmla="*/ 4513260 w 8023328"/>
              <a:gd name="connsiteY2152" fmla="*/ 879593 h 2380521"/>
              <a:gd name="connsiteX2153" fmla="*/ 4499404 w 8023328"/>
              <a:gd name="connsiteY2153" fmla="*/ 865007 h 2380521"/>
              <a:gd name="connsiteX2154" fmla="*/ 4513260 w 8023328"/>
              <a:gd name="connsiteY2154" fmla="*/ 853339 h 2380521"/>
              <a:gd name="connsiteX2155" fmla="*/ 4439056 w 8023328"/>
              <a:gd name="connsiteY2155" fmla="*/ 853339 h 2380521"/>
              <a:gd name="connsiteX2156" fmla="*/ 4451453 w 8023328"/>
              <a:gd name="connsiteY2156" fmla="*/ 865007 h 2380521"/>
              <a:gd name="connsiteX2157" fmla="*/ 4439056 w 8023328"/>
              <a:gd name="connsiteY2157" fmla="*/ 879593 h 2380521"/>
              <a:gd name="connsiteX2158" fmla="*/ 4425200 w 8023328"/>
              <a:gd name="connsiteY2158" fmla="*/ 865007 h 2380521"/>
              <a:gd name="connsiteX2159" fmla="*/ 4439056 w 8023328"/>
              <a:gd name="connsiteY2159" fmla="*/ 853339 h 2380521"/>
              <a:gd name="connsiteX2160" fmla="*/ 4366768 w 8023328"/>
              <a:gd name="connsiteY2160" fmla="*/ 853339 h 2380521"/>
              <a:gd name="connsiteX2161" fmla="*/ 4380624 w 8023328"/>
              <a:gd name="connsiteY2161" fmla="*/ 865007 h 2380521"/>
              <a:gd name="connsiteX2162" fmla="*/ 4366768 w 8023328"/>
              <a:gd name="connsiteY2162" fmla="*/ 879593 h 2380521"/>
              <a:gd name="connsiteX2163" fmla="*/ 4354371 w 8023328"/>
              <a:gd name="connsiteY2163" fmla="*/ 867195 h 2380521"/>
              <a:gd name="connsiteX2164" fmla="*/ 4366768 w 8023328"/>
              <a:gd name="connsiteY2164" fmla="*/ 853339 h 2380521"/>
              <a:gd name="connsiteX2165" fmla="*/ 4295937 w 8023328"/>
              <a:gd name="connsiteY2165" fmla="*/ 853339 h 2380521"/>
              <a:gd name="connsiteX2166" fmla="*/ 4309793 w 8023328"/>
              <a:gd name="connsiteY2166" fmla="*/ 867195 h 2380521"/>
              <a:gd name="connsiteX2167" fmla="*/ 4295937 w 8023328"/>
              <a:gd name="connsiteY2167" fmla="*/ 879593 h 2380521"/>
              <a:gd name="connsiteX2168" fmla="*/ 4283540 w 8023328"/>
              <a:gd name="connsiteY2168" fmla="*/ 867195 h 2380521"/>
              <a:gd name="connsiteX2169" fmla="*/ 4295937 w 8023328"/>
              <a:gd name="connsiteY2169" fmla="*/ 853339 h 2380521"/>
              <a:gd name="connsiteX2170" fmla="*/ 4225107 w 8023328"/>
              <a:gd name="connsiteY2170" fmla="*/ 853339 h 2380521"/>
              <a:gd name="connsiteX2171" fmla="*/ 4238963 w 8023328"/>
              <a:gd name="connsiteY2171" fmla="*/ 867195 h 2380521"/>
              <a:gd name="connsiteX2172" fmla="*/ 4225107 w 8023328"/>
              <a:gd name="connsiteY2172" fmla="*/ 879593 h 2380521"/>
              <a:gd name="connsiteX2173" fmla="*/ 4212710 w 8023328"/>
              <a:gd name="connsiteY2173" fmla="*/ 867195 h 2380521"/>
              <a:gd name="connsiteX2174" fmla="*/ 4225107 w 8023328"/>
              <a:gd name="connsiteY2174" fmla="*/ 853339 h 2380521"/>
              <a:gd name="connsiteX2175" fmla="*/ 4153295 w 8023328"/>
              <a:gd name="connsiteY2175" fmla="*/ 853339 h 2380521"/>
              <a:gd name="connsiteX2176" fmla="*/ 4168083 w 8023328"/>
              <a:gd name="connsiteY2176" fmla="*/ 867195 h 2380521"/>
              <a:gd name="connsiteX2177" fmla="*/ 4153295 w 8023328"/>
              <a:gd name="connsiteY2177" fmla="*/ 879593 h 2380521"/>
              <a:gd name="connsiteX2178" fmla="*/ 4138507 w 8023328"/>
              <a:gd name="connsiteY2178" fmla="*/ 867195 h 2380521"/>
              <a:gd name="connsiteX2179" fmla="*/ 4153295 w 8023328"/>
              <a:gd name="connsiteY2179" fmla="*/ 853339 h 2380521"/>
              <a:gd name="connsiteX2180" fmla="*/ 4082465 w 8023328"/>
              <a:gd name="connsiteY2180" fmla="*/ 853339 h 2380521"/>
              <a:gd name="connsiteX2181" fmla="*/ 4097254 w 8023328"/>
              <a:gd name="connsiteY2181" fmla="*/ 867195 h 2380521"/>
              <a:gd name="connsiteX2182" fmla="*/ 4082465 w 8023328"/>
              <a:gd name="connsiteY2182" fmla="*/ 879593 h 2380521"/>
              <a:gd name="connsiteX2183" fmla="*/ 4067676 w 8023328"/>
              <a:gd name="connsiteY2183" fmla="*/ 867195 h 2380521"/>
              <a:gd name="connsiteX2184" fmla="*/ 4082465 w 8023328"/>
              <a:gd name="connsiteY2184" fmla="*/ 853339 h 2380521"/>
              <a:gd name="connsiteX2185" fmla="*/ 4011635 w 8023328"/>
              <a:gd name="connsiteY2185" fmla="*/ 853339 h 2380521"/>
              <a:gd name="connsiteX2186" fmla="*/ 4026423 w 8023328"/>
              <a:gd name="connsiteY2186" fmla="*/ 867195 h 2380521"/>
              <a:gd name="connsiteX2187" fmla="*/ 4011635 w 8023328"/>
              <a:gd name="connsiteY2187" fmla="*/ 879593 h 2380521"/>
              <a:gd name="connsiteX2188" fmla="*/ 3996847 w 8023328"/>
              <a:gd name="connsiteY2188" fmla="*/ 867195 h 2380521"/>
              <a:gd name="connsiteX2189" fmla="*/ 4011635 w 8023328"/>
              <a:gd name="connsiteY2189" fmla="*/ 853339 h 2380521"/>
              <a:gd name="connsiteX2190" fmla="*/ 3939871 w 8023328"/>
              <a:gd name="connsiteY2190" fmla="*/ 853339 h 2380521"/>
              <a:gd name="connsiteX2191" fmla="*/ 3952268 w 8023328"/>
              <a:gd name="connsiteY2191" fmla="*/ 867195 h 2380521"/>
              <a:gd name="connsiteX2192" fmla="*/ 3939871 w 8023328"/>
              <a:gd name="connsiteY2192" fmla="*/ 879593 h 2380521"/>
              <a:gd name="connsiteX2193" fmla="*/ 3926015 w 8023328"/>
              <a:gd name="connsiteY2193" fmla="*/ 867195 h 2380521"/>
              <a:gd name="connsiteX2194" fmla="*/ 3939871 w 8023328"/>
              <a:gd name="connsiteY2194" fmla="*/ 853339 h 2380521"/>
              <a:gd name="connsiteX2195" fmla="*/ 3869042 w 8023328"/>
              <a:gd name="connsiteY2195" fmla="*/ 853339 h 2380521"/>
              <a:gd name="connsiteX2196" fmla="*/ 3881439 w 8023328"/>
              <a:gd name="connsiteY2196" fmla="*/ 867195 h 2380521"/>
              <a:gd name="connsiteX2197" fmla="*/ 3869042 w 8023328"/>
              <a:gd name="connsiteY2197" fmla="*/ 879593 h 2380521"/>
              <a:gd name="connsiteX2198" fmla="*/ 3855186 w 8023328"/>
              <a:gd name="connsiteY2198" fmla="*/ 867195 h 2380521"/>
              <a:gd name="connsiteX2199" fmla="*/ 3869042 w 8023328"/>
              <a:gd name="connsiteY2199" fmla="*/ 853339 h 2380521"/>
              <a:gd name="connsiteX2200" fmla="*/ 3796752 w 8023328"/>
              <a:gd name="connsiteY2200" fmla="*/ 853339 h 2380521"/>
              <a:gd name="connsiteX2201" fmla="*/ 3810608 w 8023328"/>
              <a:gd name="connsiteY2201" fmla="*/ 867195 h 2380521"/>
              <a:gd name="connsiteX2202" fmla="*/ 3796752 w 8023328"/>
              <a:gd name="connsiteY2202" fmla="*/ 879593 h 2380521"/>
              <a:gd name="connsiteX2203" fmla="*/ 3784355 w 8023328"/>
              <a:gd name="connsiteY2203" fmla="*/ 867195 h 2380521"/>
              <a:gd name="connsiteX2204" fmla="*/ 3796752 w 8023328"/>
              <a:gd name="connsiteY2204" fmla="*/ 853339 h 2380521"/>
              <a:gd name="connsiteX2205" fmla="*/ 3725922 w 8023328"/>
              <a:gd name="connsiteY2205" fmla="*/ 853339 h 2380521"/>
              <a:gd name="connsiteX2206" fmla="*/ 3739778 w 8023328"/>
              <a:gd name="connsiteY2206" fmla="*/ 867195 h 2380521"/>
              <a:gd name="connsiteX2207" fmla="*/ 3725922 w 8023328"/>
              <a:gd name="connsiteY2207" fmla="*/ 879593 h 2380521"/>
              <a:gd name="connsiteX2208" fmla="*/ 3713525 w 8023328"/>
              <a:gd name="connsiteY2208" fmla="*/ 867195 h 2380521"/>
              <a:gd name="connsiteX2209" fmla="*/ 3725922 w 8023328"/>
              <a:gd name="connsiteY2209" fmla="*/ 853339 h 2380521"/>
              <a:gd name="connsiteX2210" fmla="*/ 3655091 w 8023328"/>
              <a:gd name="connsiteY2210" fmla="*/ 853339 h 2380521"/>
              <a:gd name="connsiteX2211" fmla="*/ 3668947 w 8023328"/>
              <a:gd name="connsiteY2211" fmla="*/ 867195 h 2380521"/>
              <a:gd name="connsiteX2212" fmla="*/ 3655091 w 8023328"/>
              <a:gd name="connsiteY2212" fmla="*/ 879593 h 2380521"/>
              <a:gd name="connsiteX2213" fmla="*/ 3642694 w 8023328"/>
              <a:gd name="connsiteY2213" fmla="*/ 867195 h 2380521"/>
              <a:gd name="connsiteX2214" fmla="*/ 3655091 w 8023328"/>
              <a:gd name="connsiteY2214" fmla="*/ 853339 h 2380521"/>
              <a:gd name="connsiteX2215" fmla="*/ 3583280 w 8023328"/>
              <a:gd name="connsiteY2215" fmla="*/ 853339 h 2380521"/>
              <a:gd name="connsiteX2216" fmla="*/ 3598069 w 8023328"/>
              <a:gd name="connsiteY2216" fmla="*/ 867195 h 2380521"/>
              <a:gd name="connsiteX2217" fmla="*/ 3583280 w 8023328"/>
              <a:gd name="connsiteY2217" fmla="*/ 879593 h 2380521"/>
              <a:gd name="connsiteX2218" fmla="*/ 3568491 w 8023328"/>
              <a:gd name="connsiteY2218" fmla="*/ 867195 h 2380521"/>
              <a:gd name="connsiteX2219" fmla="*/ 3583280 w 8023328"/>
              <a:gd name="connsiteY2219" fmla="*/ 853339 h 2380521"/>
              <a:gd name="connsiteX2220" fmla="*/ 3512449 w 8023328"/>
              <a:gd name="connsiteY2220" fmla="*/ 853339 h 2380521"/>
              <a:gd name="connsiteX2221" fmla="*/ 3527237 w 8023328"/>
              <a:gd name="connsiteY2221" fmla="*/ 867195 h 2380521"/>
              <a:gd name="connsiteX2222" fmla="*/ 3512449 w 8023328"/>
              <a:gd name="connsiteY2222" fmla="*/ 879593 h 2380521"/>
              <a:gd name="connsiteX2223" fmla="*/ 3497661 w 8023328"/>
              <a:gd name="connsiteY2223" fmla="*/ 867195 h 2380521"/>
              <a:gd name="connsiteX2224" fmla="*/ 3512449 w 8023328"/>
              <a:gd name="connsiteY2224" fmla="*/ 853339 h 2380521"/>
              <a:gd name="connsiteX2225" fmla="*/ 3441619 w 8023328"/>
              <a:gd name="connsiteY2225" fmla="*/ 853339 h 2380521"/>
              <a:gd name="connsiteX2226" fmla="*/ 3456408 w 8023328"/>
              <a:gd name="connsiteY2226" fmla="*/ 867195 h 2380521"/>
              <a:gd name="connsiteX2227" fmla="*/ 3441619 w 8023328"/>
              <a:gd name="connsiteY2227" fmla="*/ 879593 h 2380521"/>
              <a:gd name="connsiteX2228" fmla="*/ 3426830 w 8023328"/>
              <a:gd name="connsiteY2228" fmla="*/ 867195 h 2380521"/>
              <a:gd name="connsiteX2229" fmla="*/ 3441619 w 8023328"/>
              <a:gd name="connsiteY2229" fmla="*/ 853339 h 2380521"/>
              <a:gd name="connsiteX2230" fmla="*/ 3369857 w 8023328"/>
              <a:gd name="connsiteY2230" fmla="*/ 853339 h 2380521"/>
              <a:gd name="connsiteX2231" fmla="*/ 3382254 w 8023328"/>
              <a:gd name="connsiteY2231" fmla="*/ 867195 h 2380521"/>
              <a:gd name="connsiteX2232" fmla="*/ 3369857 w 8023328"/>
              <a:gd name="connsiteY2232" fmla="*/ 879593 h 2380521"/>
              <a:gd name="connsiteX2233" fmla="*/ 3356001 w 8023328"/>
              <a:gd name="connsiteY2233" fmla="*/ 867195 h 2380521"/>
              <a:gd name="connsiteX2234" fmla="*/ 3369857 w 8023328"/>
              <a:gd name="connsiteY2234" fmla="*/ 853339 h 2380521"/>
              <a:gd name="connsiteX2235" fmla="*/ 1013589 w 8023328"/>
              <a:gd name="connsiteY2235" fmla="*/ 853339 h 2380521"/>
              <a:gd name="connsiteX2236" fmla="*/ 1028011 w 8023328"/>
              <a:gd name="connsiteY2236" fmla="*/ 868127 h 2380521"/>
              <a:gd name="connsiteX2237" fmla="*/ 1013589 w 8023328"/>
              <a:gd name="connsiteY2237" fmla="*/ 882916 h 2380521"/>
              <a:gd name="connsiteX2238" fmla="*/ 998413 w 8023328"/>
              <a:gd name="connsiteY2238" fmla="*/ 868127 h 2380521"/>
              <a:gd name="connsiteX2239" fmla="*/ 1013589 w 8023328"/>
              <a:gd name="connsiteY2239" fmla="*/ 853339 h 2380521"/>
              <a:gd name="connsiteX2240" fmla="*/ 368059 w 8023328"/>
              <a:gd name="connsiteY2240" fmla="*/ 785881 h 2380521"/>
              <a:gd name="connsiteX2241" fmla="*/ 380456 w 8023328"/>
              <a:gd name="connsiteY2241" fmla="*/ 797549 h 2380521"/>
              <a:gd name="connsiteX2242" fmla="*/ 368059 w 8023328"/>
              <a:gd name="connsiteY2242" fmla="*/ 812135 h 2380521"/>
              <a:gd name="connsiteX2243" fmla="*/ 354203 w 8023328"/>
              <a:gd name="connsiteY2243" fmla="*/ 797549 h 2380521"/>
              <a:gd name="connsiteX2244" fmla="*/ 368059 w 8023328"/>
              <a:gd name="connsiteY2244" fmla="*/ 785881 h 2380521"/>
              <a:gd name="connsiteX2245" fmla="*/ 297226 w 8023328"/>
              <a:gd name="connsiteY2245" fmla="*/ 785881 h 2380521"/>
              <a:gd name="connsiteX2246" fmla="*/ 309624 w 8023328"/>
              <a:gd name="connsiteY2246" fmla="*/ 797549 h 2380521"/>
              <a:gd name="connsiteX2247" fmla="*/ 297226 w 8023328"/>
              <a:gd name="connsiteY2247" fmla="*/ 812135 h 2380521"/>
              <a:gd name="connsiteX2248" fmla="*/ 283371 w 8023328"/>
              <a:gd name="connsiteY2248" fmla="*/ 797549 h 2380521"/>
              <a:gd name="connsiteX2249" fmla="*/ 297226 w 8023328"/>
              <a:gd name="connsiteY2249" fmla="*/ 785881 h 2380521"/>
              <a:gd name="connsiteX2250" fmla="*/ 226398 w 8023328"/>
              <a:gd name="connsiteY2250" fmla="*/ 785881 h 2380521"/>
              <a:gd name="connsiteX2251" fmla="*/ 238797 w 8023328"/>
              <a:gd name="connsiteY2251" fmla="*/ 797549 h 2380521"/>
              <a:gd name="connsiteX2252" fmla="*/ 226398 w 8023328"/>
              <a:gd name="connsiteY2252" fmla="*/ 812135 h 2380521"/>
              <a:gd name="connsiteX2253" fmla="*/ 212542 w 8023328"/>
              <a:gd name="connsiteY2253" fmla="*/ 797549 h 2380521"/>
              <a:gd name="connsiteX2254" fmla="*/ 226398 w 8023328"/>
              <a:gd name="connsiteY2254" fmla="*/ 785881 h 2380521"/>
              <a:gd name="connsiteX2255" fmla="*/ 154101 w 8023328"/>
              <a:gd name="connsiteY2255" fmla="*/ 785881 h 2380521"/>
              <a:gd name="connsiteX2256" fmla="*/ 167957 w 8023328"/>
              <a:gd name="connsiteY2256" fmla="*/ 797549 h 2380521"/>
              <a:gd name="connsiteX2257" fmla="*/ 154101 w 8023328"/>
              <a:gd name="connsiteY2257" fmla="*/ 812135 h 2380521"/>
              <a:gd name="connsiteX2258" fmla="*/ 141704 w 8023328"/>
              <a:gd name="connsiteY2258" fmla="*/ 797549 h 2380521"/>
              <a:gd name="connsiteX2259" fmla="*/ 154101 w 8023328"/>
              <a:gd name="connsiteY2259" fmla="*/ 785881 h 2380521"/>
              <a:gd name="connsiteX2260" fmla="*/ 83272 w 8023328"/>
              <a:gd name="connsiteY2260" fmla="*/ 785881 h 2380521"/>
              <a:gd name="connsiteX2261" fmla="*/ 97128 w 8023328"/>
              <a:gd name="connsiteY2261" fmla="*/ 797549 h 2380521"/>
              <a:gd name="connsiteX2262" fmla="*/ 83272 w 8023328"/>
              <a:gd name="connsiteY2262" fmla="*/ 812135 h 2380521"/>
              <a:gd name="connsiteX2263" fmla="*/ 70874 w 8023328"/>
              <a:gd name="connsiteY2263" fmla="*/ 797549 h 2380521"/>
              <a:gd name="connsiteX2264" fmla="*/ 83272 w 8023328"/>
              <a:gd name="connsiteY2264" fmla="*/ 785881 h 2380521"/>
              <a:gd name="connsiteX2265" fmla="*/ 12036 w 8023328"/>
              <a:gd name="connsiteY2265" fmla="*/ 785881 h 2380521"/>
              <a:gd name="connsiteX2266" fmla="*/ 26277 w 8023328"/>
              <a:gd name="connsiteY2266" fmla="*/ 797549 h 2380521"/>
              <a:gd name="connsiteX2267" fmla="*/ 12036 w 8023328"/>
              <a:gd name="connsiteY2267" fmla="*/ 812135 h 2380521"/>
              <a:gd name="connsiteX2268" fmla="*/ 44 w 8023328"/>
              <a:gd name="connsiteY2268" fmla="*/ 797549 h 2380521"/>
              <a:gd name="connsiteX2269" fmla="*/ 12036 w 8023328"/>
              <a:gd name="connsiteY2269" fmla="*/ 785881 h 2380521"/>
              <a:gd name="connsiteX2270" fmla="*/ 4726684 w 8023328"/>
              <a:gd name="connsiteY2270" fmla="*/ 782507 h 2380521"/>
              <a:gd name="connsiteX2271" fmla="*/ 4741472 w 8023328"/>
              <a:gd name="connsiteY2271" fmla="*/ 794904 h 2380521"/>
              <a:gd name="connsiteX2272" fmla="*/ 4726684 w 8023328"/>
              <a:gd name="connsiteY2272" fmla="*/ 808761 h 2380521"/>
              <a:gd name="connsiteX2273" fmla="*/ 4711896 w 8023328"/>
              <a:gd name="connsiteY2273" fmla="*/ 794904 h 2380521"/>
              <a:gd name="connsiteX2274" fmla="*/ 4726684 w 8023328"/>
              <a:gd name="connsiteY2274" fmla="*/ 782507 h 2380521"/>
              <a:gd name="connsiteX2275" fmla="*/ 4655853 w 8023328"/>
              <a:gd name="connsiteY2275" fmla="*/ 782507 h 2380521"/>
              <a:gd name="connsiteX2276" fmla="*/ 4670642 w 8023328"/>
              <a:gd name="connsiteY2276" fmla="*/ 794904 h 2380521"/>
              <a:gd name="connsiteX2277" fmla="*/ 4655853 w 8023328"/>
              <a:gd name="connsiteY2277" fmla="*/ 808761 h 2380521"/>
              <a:gd name="connsiteX2278" fmla="*/ 4641064 w 8023328"/>
              <a:gd name="connsiteY2278" fmla="*/ 794904 h 2380521"/>
              <a:gd name="connsiteX2279" fmla="*/ 4655853 w 8023328"/>
              <a:gd name="connsiteY2279" fmla="*/ 782507 h 2380521"/>
              <a:gd name="connsiteX2280" fmla="*/ 4584091 w 8023328"/>
              <a:gd name="connsiteY2280" fmla="*/ 782507 h 2380521"/>
              <a:gd name="connsiteX2281" fmla="*/ 4596488 w 8023328"/>
              <a:gd name="connsiteY2281" fmla="*/ 794904 h 2380521"/>
              <a:gd name="connsiteX2282" fmla="*/ 4584091 w 8023328"/>
              <a:gd name="connsiteY2282" fmla="*/ 808761 h 2380521"/>
              <a:gd name="connsiteX2283" fmla="*/ 4570235 w 8023328"/>
              <a:gd name="connsiteY2283" fmla="*/ 794904 h 2380521"/>
              <a:gd name="connsiteX2284" fmla="*/ 4584091 w 8023328"/>
              <a:gd name="connsiteY2284" fmla="*/ 782507 h 2380521"/>
              <a:gd name="connsiteX2285" fmla="*/ 4513260 w 8023328"/>
              <a:gd name="connsiteY2285" fmla="*/ 782507 h 2380521"/>
              <a:gd name="connsiteX2286" fmla="*/ 4525657 w 8023328"/>
              <a:gd name="connsiteY2286" fmla="*/ 794904 h 2380521"/>
              <a:gd name="connsiteX2287" fmla="*/ 4513260 w 8023328"/>
              <a:gd name="connsiteY2287" fmla="*/ 808761 h 2380521"/>
              <a:gd name="connsiteX2288" fmla="*/ 4499404 w 8023328"/>
              <a:gd name="connsiteY2288" fmla="*/ 794904 h 2380521"/>
              <a:gd name="connsiteX2289" fmla="*/ 4513260 w 8023328"/>
              <a:gd name="connsiteY2289" fmla="*/ 782507 h 2380521"/>
              <a:gd name="connsiteX2290" fmla="*/ 4439056 w 8023328"/>
              <a:gd name="connsiteY2290" fmla="*/ 782507 h 2380521"/>
              <a:gd name="connsiteX2291" fmla="*/ 4451453 w 8023328"/>
              <a:gd name="connsiteY2291" fmla="*/ 794904 h 2380521"/>
              <a:gd name="connsiteX2292" fmla="*/ 4439056 w 8023328"/>
              <a:gd name="connsiteY2292" fmla="*/ 808761 h 2380521"/>
              <a:gd name="connsiteX2293" fmla="*/ 4425200 w 8023328"/>
              <a:gd name="connsiteY2293" fmla="*/ 794904 h 2380521"/>
              <a:gd name="connsiteX2294" fmla="*/ 4439056 w 8023328"/>
              <a:gd name="connsiteY2294" fmla="*/ 782507 h 2380521"/>
              <a:gd name="connsiteX2295" fmla="*/ 4366768 w 8023328"/>
              <a:gd name="connsiteY2295" fmla="*/ 782507 h 2380521"/>
              <a:gd name="connsiteX2296" fmla="*/ 4380624 w 8023328"/>
              <a:gd name="connsiteY2296" fmla="*/ 794904 h 2380521"/>
              <a:gd name="connsiteX2297" fmla="*/ 4366768 w 8023328"/>
              <a:gd name="connsiteY2297" fmla="*/ 808761 h 2380521"/>
              <a:gd name="connsiteX2298" fmla="*/ 4354371 w 8023328"/>
              <a:gd name="connsiteY2298" fmla="*/ 794904 h 2380521"/>
              <a:gd name="connsiteX2299" fmla="*/ 4366768 w 8023328"/>
              <a:gd name="connsiteY2299" fmla="*/ 782507 h 2380521"/>
              <a:gd name="connsiteX2300" fmla="*/ 4295937 w 8023328"/>
              <a:gd name="connsiteY2300" fmla="*/ 782507 h 2380521"/>
              <a:gd name="connsiteX2301" fmla="*/ 4309793 w 8023328"/>
              <a:gd name="connsiteY2301" fmla="*/ 794904 h 2380521"/>
              <a:gd name="connsiteX2302" fmla="*/ 4295937 w 8023328"/>
              <a:gd name="connsiteY2302" fmla="*/ 808761 h 2380521"/>
              <a:gd name="connsiteX2303" fmla="*/ 4283540 w 8023328"/>
              <a:gd name="connsiteY2303" fmla="*/ 794904 h 2380521"/>
              <a:gd name="connsiteX2304" fmla="*/ 4295937 w 8023328"/>
              <a:gd name="connsiteY2304" fmla="*/ 782507 h 2380521"/>
              <a:gd name="connsiteX2305" fmla="*/ 4225107 w 8023328"/>
              <a:gd name="connsiteY2305" fmla="*/ 782507 h 2380521"/>
              <a:gd name="connsiteX2306" fmla="*/ 4238963 w 8023328"/>
              <a:gd name="connsiteY2306" fmla="*/ 794904 h 2380521"/>
              <a:gd name="connsiteX2307" fmla="*/ 4225107 w 8023328"/>
              <a:gd name="connsiteY2307" fmla="*/ 808761 h 2380521"/>
              <a:gd name="connsiteX2308" fmla="*/ 4212710 w 8023328"/>
              <a:gd name="connsiteY2308" fmla="*/ 794904 h 2380521"/>
              <a:gd name="connsiteX2309" fmla="*/ 4225107 w 8023328"/>
              <a:gd name="connsiteY2309" fmla="*/ 782507 h 2380521"/>
              <a:gd name="connsiteX2310" fmla="*/ 4153295 w 8023328"/>
              <a:gd name="connsiteY2310" fmla="*/ 782507 h 2380521"/>
              <a:gd name="connsiteX2311" fmla="*/ 4168083 w 8023328"/>
              <a:gd name="connsiteY2311" fmla="*/ 794904 h 2380521"/>
              <a:gd name="connsiteX2312" fmla="*/ 4153295 w 8023328"/>
              <a:gd name="connsiteY2312" fmla="*/ 808761 h 2380521"/>
              <a:gd name="connsiteX2313" fmla="*/ 4138507 w 8023328"/>
              <a:gd name="connsiteY2313" fmla="*/ 794904 h 2380521"/>
              <a:gd name="connsiteX2314" fmla="*/ 4153295 w 8023328"/>
              <a:gd name="connsiteY2314" fmla="*/ 782507 h 2380521"/>
              <a:gd name="connsiteX2315" fmla="*/ 4082465 w 8023328"/>
              <a:gd name="connsiteY2315" fmla="*/ 782507 h 2380521"/>
              <a:gd name="connsiteX2316" fmla="*/ 4097254 w 8023328"/>
              <a:gd name="connsiteY2316" fmla="*/ 794904 h 2380521"/>
              <a:gd name="connsiteX2317" fmla="*/ 4082465 w 8023328"/>
              <a:gd name="connsiteY2317" fmla="*/ 808761 h 2380521"/>
              <a:gd name="connsiteX2318" fmla="*/ 4067676 w 8023328"/>
              <a:gd name="connsiteY2318" fmla="*/ 794904 h 2380521"/>
              <a:gd name="connsiteX2319" fmla="*/ 4082465 w 8023328"/>
              <a:gd name="connsiteY2319" fmla="*/ 782507 h 2380521"/>
              <a:gd name="connsiteX2320" fmla="*/ 4010703 w 8023328"/>
              <a:gd name="connsiteY2320" fmla="*/ 782507 h 2380521"/>
              <a:gd name="connsiteX2321" fmla="*/ 4023100 w 8023328"/>
              <a:gd name="connsiteY2321" fmla="*/ 794904 h 2380521"/>
              <a:gd name="connsiteX2322" fmla="*/ 4010703 w 8023328"/>
              <a:gd name="connsiteY2322" fmla="*/ 808761 h 2380521"/>
              <a:gd name="connsiteX2323" fmla="*/ 3996847 w 8023328"/>
              <a:gd name="connsiteY2323" fmla="*/ 794904 h 2380521"/>
              <a:gd name="connsiteX2324" fmla="*/ 4010703 w 8023328"/>
              <a:gd name="connsiteY2324" fmla="*/ 782507 h 2380521"/>
              <a:gd name="connsiteX2325" fmla="*/ 3939871 w 8023328"/>
              <a:gd name="connsiteY2325" fmla="*/ 782507 h 2380521"/>
              <a:gd name="connsiteX2326" fmla="*/ 3952268 w 8023328"/>
              <a:gd name="connsiteY2326" fmla="*/ 794904 h 2380521"/>
              <a:gd name="connsiteX2327" fmla="*/ 3939871 w 8023328"/>
              <a:gd name="connsiteY2327" fmla="*/ 808761 h 2380521"/>
              <a:gd name="connsiteX2328" fmla="*/ 3926015 w 8023328"/>
              <a:gd name="connsiteY2328" fmla="*/ 794904 h 2380521"/>
              <a:gd name="connsiteX2329" fmla="*/ 3939871 w 8023328"/>
              <a:gd name="connsiteY2329" fmla="*/ 782507 h 2380521"/>
              <a:gd name="connsiteX2330" fmla="*/ 3869042 w 8023328"/>
              <a:gd name="connsiteY2330" fmla="*/ 782507 h 2380521"/>
              <a:gd name="connsiteX2331" fmla="*/ 3881439 w 8023328"/>
              <a:gd name="connsiteY2331" fmla="*/ 794904 h 2380521"/>
              <a:gd name="connsiteX2332" fmla="*/ 3869042 w 8023328"/>
              <a:gd name="connsiteY2332" fmla="*/ 808761 h 2380521"/>
              <a:gd name="connsiteX2333" fmla="*/ 3855186 w 8023328"/>
              <a:gd name="connsiteY2333" fmla="*/ 794904 h 2380521"/>
              <a:gd name="connsiteX2334" fmla="*/ 3869042 w 8023328"/>
              <a:gd name="connsiteY2334" fmla="*/ 782507 h 2380521"/>
              <a:gd name="connsiteX2335" fmla="*/ 3796752 w 8023328"/>
              <a:gd name="connsiteY2335" fmla="*/ 782507 h 2380521"/>
              <a:gd name="connsiteX2336" fmla="*/ 3810608 w 8023328"/>
              <a:gd name="connsiteY2336" fmla="*/ 796363 h 2380521"/>
              <a:gd name="connsiteX2337" fmla="*/ 3796752 w 8023328"/>
              <a:gd name="connsiteY2337" fmla="*/ 808761 h 2380521"/>
              <a:gd name="connsiteX2338" fmla="*/ 3784355 w 8023328"/>
              <a:gd name="connsiteY2338" fmla="*/ 796363 h 2380521"/>
              <a:gd name="connsiteX2339" fmla="*/ 3796752 w 8023328"/>
              <a:gd name="connsiteY2339" fmla="*/ 782507 h 2380521"/>
              <a:gd name="connsiteX2340" fmla="*/ 3725922 w 8023328"/>
              <a:gd name="connsiteY2340" fmla="*/ 782507 h 2380521"/>
              <a:gd name="connsiteX2341" fmla="*/ 3739778 w 8023328"/>
              <a:gd name="connsiteY2341" fmla="*/ 796363 h 2380521"/>
              <a:gd name="connsiteX2342" fmla="*/ 3725922 w 8023328"/>
              <a:gd name="connsiteY2342" fmla="*/ 808761 h 2380521"/>
              <a:gd name="connsiteX2343" fmla="*/ 3713525 w 8023328"/>
              <a:gd name="connsiteY2343" fmla="*/ 796363 h 2380521"/>
              <a:gd name="connsiteX2344" fmla="*/ 3725922 w 8023328"/>
              <a:gd name="connsiteY2344" fmla="*/ 782507 h 2380521"/>
              <a:gd name="connsiteX2345" fmla="*/ 3655091 w 8023328"/>
              <a:gd name="connsiteY2345" fmla="*/ 782507 h 2380521"/>
              <a:gd name="connsiteX2346" fmla="*/ 3668947 w 8023328"/>
              <a:gd name="connsiteY2346" fmla="*/ 796363 h 2380521"/>
              <a:gd name="connsiteX2347" fmla="*/ 3655091 w 8023328"/>
              <a:gd name="connsiteY2347" fmla="*/ 808761 h 2380521"/>
              <a:gd name="connsiteX2348" fmla="*/ 3642694 w 8023328"/>
              <a:gd name="connsiteY2348" fmla="*/ 796363 h 2380521"/>
              <a:gd name="connsiteX2349" fmla="*/ 3655091 w 8023328"/>
              <a:gd name="connsiteY2349" fmla="*/ 782507 h 2380521"/>
              <a:gd name="connsiteX2350" fmla="*/ 3583280 w 8023328"/>
              <a:gd name="connsiteY2350" fmla="*/ 782507 h 2380521"/>
              <a:gd name="connsiteX2351" fmla="*/ 3598069 w 8023328"/>
              <a:gd name="connsiteY2351" fmla="*/ 796363 h 2380521"/>
              <a:gd name="connsiteX2352" fmla="*/ 3583280 w 8023328"/>
              <a:gd name="connsiteY2352" fmla="*/ 808761 h 2380521"/>
              <a:gd name="connsiteX2353" fmla="*/ 3568491 w 8023328"/>
              <a:gd name="connsiteY2353" fmla="*/ 796363 h 2380521"/>
              <a:gd name="connsiteX2354" fmla="*/ 3583280 w 8023328"/>
              <a:gd name="connsiteY2354" fmla="*/ 782507 h 2380521"/>
              <a:gd name="connsiteX2355" fmla="*/ 3512449 w 8023328"/>
              <a:gd name="connsiteY2355" fmla="*/ 782507 h 2380521"/>
              <a:gd name="connsiteX2356" fmla="*/ 3527237 w 8023328"/>
              <a:gd name="connsiteY2356" fmla="*/ 796363 h 2380521"/>
              <a:gd name="connsiteX2357" fmla="*/ 3512449 w 8023328"/>
              <a:gd name="connsiteY2357" fmla="*/ 808761 h 2380521"/>
              <a:gd name="connsiteX2358" fmla="*/ 3497661 w 8023328"/>
              <a:gd name="connsiteY2358" fmla="*/ 796363 h 2380521"/>
              <a:gd name="connsiteX2359" fmla="*/ 3512449 w 8023328"/>
              <a:gd name="connsiteY2359" fmla="*/ 782507 h 2380521"/>
              <a:gd name="connsiteX2360" fmla="*/ 3441619 w 8023328"/>
              <a:gd name="connsiteY2360" fmla="*/ 782507 h 2380521"/>
              <a:gd name="connsiteX2361" fmla="*/ 3456408 w 8023328"/>
              <a:gd name="connsiteY2361" fmla="*/ 796363 h 2380521"/>
              <a:gd name="connsiteX2362" fmla="*/ 3441619 w 8023328"/>
              <a:gd name="connsiteY2362" fmla="*/ 808761 h 2380521"/>
              <a:gd name="connsiteX2363" fmla="*/ 3426830 w 8023328"/>
              <a:gd name="connsiteY2363" fmla="*/ 796363 h 2380521"/>
              <a:gd name="connsiteX2364" fmla="*/ 3441619 w 8023328"/>
              <a:gd name="connsiteY2364" fmla="*/ 782507 h 2380521"/>
              <a:gd name="connsiteX2365" fmla="*/ 3369857 w 8023328"/>
              <a:gd name="connsiteY2365" fmla="*/ 782507 h 2380521"/>
              <a:gd name="connsiteX2366" fmla="*/ 3382254 w 8023328"/>
              <a:gd name="connsiteY2366" fmla="*/ 796363 h 2380521"/>
              <a:gd name="connsiteX2367" fmla="*/ 3369857 w 8023328"/>
              <a:gd name="connsiteY2367" fmla="*/ 808761 h 2380521"/>
              <a:gd name="connsiteX2368" fmla="*/ 3356001 w 8023328"/>
              <a:gd name="connsiteY2368" fmla="*/ 796363 h 2380521"/>
              <a:gd name="connsiteX2369" fmla="*/ 3369857 w 8023328"/>
              <a:gd name="connsiteY2369" fmla="*/ 782507 h 2380521"/>
              <a:gd name="connsiteX2370" fmla="*/ 3299083 w 8023328"/>
              <a:gd name="connsiteY2370" fmla="*/ 782507 h 2380521"/>
              <a:gd name="connsiteX2371" fmla="*/ 3311480 w 8023328"/>
              <a:gd name="connsiteY2371" fmla="*/ 796363 h 2380521"/>
              <a:gd name="connsiteX2372" fmla="*/ 3299083 w 8023328"/>
              <a:gd name="connsiteY2372" fmla="*/ 808761 h 2380521"/>
              <a:gd name="connsiteX2373" fmla="*/ 3285229 w 8023328"/>
              <a:gd name="connsiteY2373" fmla="*/ 796363 h 2380521"/>
              <a:gd name="connsiteX2374" fmla="*/ 3299083 w 8023328"/>
              <a:gd name="connsiteY2374" fmla="*/ 782507 h 2380521"/>
              <a:gd name="connsiteX2375" fmla="*/ 3228250 w 8023328"/>
              <a:gd name="connsiteY2375" fmla="*/ 782507 h 2380521"/>
              <a:gd name="connsiteX2376" fmla="*/ 3240649 w 8023328"/>
              <a:gd name="connsiteY2376" fmla="*/ 796363 h 2380521"/>
              <a:gd name="connsiteX2377" fmla="*/ 3228250 w 8023328"/>
              <a:gd name="connsiteY2377" fmla="*/ 808761 h 2380521"/>
              <a:gd name="connsiteX2378" fmla="*/ 3214395 w 8023328"/>
              <a:gd name="connsiteY2378" fmla="*/ 796363 h 2380521"/>
              <a:gd name="connsiteX2379" fmla="*/ 3228250 w 8023328"/>
              <a:gd name="connsiteY2379" fmla="*/ 782507 h 2380521"/>
              <a:gd name="connsiteX2380" fmla="*/ 3152591 w 8023328"/>
              <a:gd name="connsiteY2380" fmla="*/ 782507 h 2380521"/>
              <a:gd name="connsiteX2381" fmla="*/ 3166447 w 8023328"/>
              <a:gd name="connsiteY2381" fmla="*/ 796363 h 2380521"/>
              <a:gd name="connsiteX2382" fmla="*/ 3152591 w 8023328"/>
              <a:gd name="connsiteY2382" fmla="*/ 808761 h 2380521"/>
              <a:gd name="connsiteX2383" fmla="*/ 3140193 w 8023328"/>
              <a:gd name="connsiteY2383" fmla="*/ 796363 h 2380521"/>
              <a:gd name="connsiteX2384" fmla="*/ 3152591 w 8023328"/>
              <a:gd name="connsiteY2384" fmla="*/ 782507 h 2380521"/>
              <a:gd name="connsiteX2385" fmla="*/ 1226672 w 8023328"/>
              <a:gd name="connsiteY2385" fmla="*/ 782507 h 2380521"/>
              <a:gd name="connsiteX2386" fmla="*/ 1240529 w 8023328"/>
              <a:gd name="connsiteY2386" fmla="*/ 796926 h 2380521"/>
              <a:gd name="connsiteX2387" fmla="*/ 1226672 w 8023328"/>
              <a:gd name="connsiteY2387" fmla="*/ 812105 h 2380521"/>
              <a:gd name="connsiteX2388" fmla="*/ 1214283 w 8023328"/>
              <a:gd name="connsiteY2388" fmla="*/ 796926 h 2380521"/>
              <a:gd name="connsiteX2389" fmla="*/ 1226672 w 8023328"/>
              <a:gd name="connsiteY2389" fmla="*/ 782507 h 2380521"/>
              <a:gd name="connsiteX2390" fmla="*/ 1154869 w 8023328"/>
              <a:gd name="connsiteY2390" fmla="*/ 782507 h 2380521"/>
              <a:gd name="connsiteX2391" fmla="*/ 1169658 w 8023328"/>
              <a:gd name="connsiteY2391" fmla="*/ 796926 h 2380521"/>
              <a:gd name="connsiteX2392" fmla="*/ 1154869 w 8023328"/>
              <a:gd name="connsiteY2392" fmla="*/ 812105 h 2380521"/>
              <a:gd name="connsiteX2393" fmla="*/ 1140080 w 8023328"/>
              <a:gd name="connsiteY2393" fmla="*/ 796926 h 2380521"/>
              <a:gd name="connsiteX2394" fmla="*/ 1154869 w 8023328"/>
              <a:gd name="connsiteY2394" fmla="*/ 782507 h 2380521"/>
              <a:gd name="connsiteX2395" fmla="*/ 1084040 w 8023328"/>
              <a:gd name="connsiteY2395" fmla="*/ 782507 h 2380521"/>
              <a:gd name="connsiteX2396" fmla="*/ 1098826 w 8023328"/>
              <a:gd name="connsiteY2396" fmla="*/ 796926 h 2380521"/>
              <a:gd name="connsiteX2397" fmla="*/ 1084040 w 8023328"/>
              <a:gd name="connsiteY2397" fmla="*/ 812105 h 2380521"/>
              <a:gd name="connsiteX2398" fmla="*/ 1069250 w 8023328"/>
              <a:gd name="connsiteY2398" fmla="*/ 796926 h 2380521"/>
              <a:gd name="connsiteX2399" fmla="*/ 1084040 w 8023328"/>
              <a:gd name="connsiteY2399" fmla="*/ 782507 h 2380521"/>
              <a:gd name="connsiteX2400" fmla="*/ 1013594 w 8023328"/>
              <a:gd name="connsiteY2400" fmla="*/ 782507 h 2380521"/>
              <a:gd name="connsiteX2401" fmla="*/ 1028015 w 8023328"/>
              <a:gd name="connsiteY2401" fmla="*/ 796926 h 2380521"/>
              <a:gd name="connsiteX2402" fmla="*/ 1013594 w 8023328"/>
              <a:gd name="connsiteY2402" fmla="*/ 812105 h 2380521"/>
              <a:gd name="connsiteX2403" fmla="*/ 998417 w 8023328"/>
              <a:gd name="connsiteY2403" fmla="*/ 796926 h 2380521"/>
              <a:gd name="connsiteX2404" fmla="*/ 1013594 w 8023328"/>
              <a:gd name="connsiteY2404" fmla="*/ 782507 h 2380521"/>
              <a:gd name="connsiteX2405" fmla="*/ 941447 w 8023328"/>
              <a:gd name="connsiteY2405" fmla="*/ 782507 h 2380521"/>
              <a:gd name="connsiteX2406" fmla="*/ 953844 w 8023328"/>
              <a:gd name="connsiteY2406" fmla="*/ 796926 h 2380521"/>
              <a:gd name="connsiteX2407" fmla="*/ 941447 w 8023328"/>
              <a:gd name="connsiteY2407" fmla="*/ 812105 h 2380521"/>
              <a:gd name="connsiteX2408" fmla="*/ 927591 w 8023328"/>
              <a:gd name="connsiteY2408" fmla="*/ 796926 h 2380521"/>
              <a:gd name="connsiteX2409" fmla="*/ 941447 w 8023328"/>
              <a:gd name="connsiteY2409" fmla="*/ 782507 h 2380521"/>
              <a:gd name="connsiteX2410" fmla="*/ 870615 w 8023328"/>
              <a:gd name="connsiteY2410" fmla="*/ 782507 h 2380521"/>
              <a:gd name="connsiteX2411" fmla="*/ 883013 w 8023328"/>
              <a:gd name="connsiteY2411" fmla="*/ 796926 h 2380521"/>
              <a:gd name="connsiteX2412" fmla="*/ 870615 w 8023328"/>
              <a:gd name="connsiteY2412" fmla="*/ 812105 h 2380521"/>
              <a:gd name="connsiteX2413" fmla="*/ 856759 w 8023328"/>
              <a:gd name="connsiteY2413" fmla="*/ 796926 h 2380521"/>
              <a:gd name="connsiteX2414" fmla="*/ 870615 w 8023328"/>
              <a:gd name="connsiteY2414" fmla="*/ 782507 h 2380521"/>
              <a:gd name="connsiteX2415" fmla="*/ 799784 w 8023328"/>
              <a:gd name="connsiteY2415" fmla="*/ 782507 h 2380521"/>
              <a:gd name="connsiteX2416" fmla="*/ 812183 w 8023328"/>
              <a:gd name="connsiteY2416" fmla="*/ 796926 h 2380521"/>
              <a:gd name="connsiteX2417" fmla="*/ 799784 w 8023328"/>
              <a:gd name="connsiteY2417" fmla="*/ 812105 h 2380521"/>
              <a:gd name="connsiteX2418" fmla="*/ 785929 w 8023328"/>
              <a:gd name="connsiteY2418" fmla="*/ 796926 h 2380521"/>
              <a:gd name="connsiteX2419" fmla="*/ 799784 w 8023328"/>
              <a:gd name="connsiteY2419" fmla="*/ 782507 h 2380521"/>
              <a:gd name="connsiteX2420" fmla="*/ 724123 w 8023328"/>
              <a:gd name="connsiteY2420" fmla="*/ 782507 h 2380521"/>
              <a:gd name="connsiteX2421" fmla="*/ 737981 w 8023328"/>
              <a:gd name="connsiteY2421" fmla="*/ 796926 h 2380521"/>
              <a:gd name="connsiteX2422" fmla="*/ 724123 w 8023328"/>
              <a:gd name="connsiteY2422" fmla="*/ 812105 h 2380521"/>
              <a:gd name="connsiteX2423" fmla="*/ 711726 w 8023328"/>
              <a:gd name="connsiteY2423" fmla="*/ 796926 h 2380521"/>
              <a:gd name="connsiteX2424" fmla="*/ 724123 w 8023328"/>
              <a:gd name="connsiteY2424" fmla="*/ 782507 h 2380521"/>
              <a:gd name="connsiteX2425" fmla="*/ 653293 w 8023328"/>
              <a:gd name="connsiteY2425" fmla="*/ 782507 h 2380521"/>
              <a:gd name="connsiteX2426" fmla="*/ 667149 w 8023328"/>
              <a:gd name="connsiteY2426" fmla="*/ 796926 h 2380521"/>
              <a:gd name="connsiteX2427" fmla="*/ 653293 w 8023328"/>
              <a:gd name="connsiteY2427" fmla="*/ 812105 h 2380521"/>
              <a:gd name="connsiteX2428" fmla="*/ 640896 w 8023328"/>
              <a:gd name="connsiteY2428" fmla="*/ 796926 h 2380521"/>
              <a:gd name="connsiteX2429" fmla="*/ 653293 w 8023328"/>
              <a:gd name="connsiteY2429" fmla="*/ 782507 h 2380521"/>
              <a:gd name="connsiteX2430" fmla="*/ 584855 w 8023328"/>
              <a:gd name="connsiteY2430" fmla="*/ 782507 h 2380521"/>
              <a:gd name="connsiteX2431" fmla="*/ 599643 w 8023328"/>
              <a:gd name="connsiteY2431" fmla="*/ 796926 h 2380521"/>
              <a:gd name="connsiteX2432" fmla="*/ 584855 w 8023328"/>
              <a:gd name="connsiteY2432" fmla="*/ 812105 h 2380521"/>
              <a:gd name="connsiteX2433" fmla="*/ 570066 w 8023328"/>
              <a:gd name="connsiteY2433" fmla="*/ 796926 h 2380521"/>
              <a:gd name="connsiteX2434" fmla="*/ 584855 w 8023328"/>
              <a:gd name="connsiteY2434" fmla="*/ 782507 h 2380521"/>
              <a:gd name="connsiteX2435" fmla="*/ 513654 w 8023328"/>
              <a:gd name="connsiteY2435" fmla="*/ 782507 h 2380521"/>
              <a:gd name="connsiteX2436" fmla="*/ 528831 w 8023328"/>
              <a:gd name="connsiteY2436" fmla="*/ 796926 h 2380521"/>
              <a:gd name="connsiteX2437" fmla="*/ 513654 w 8023328"/>
              <a:gd name="connsiteY2437" fmla="*/ 812105 h 2380521"/>
              <a:gd name="connsiteX2438" fmla="*/ 499235 w 8023328"/>
              <a:gd name="connsiteY2438" fmla="*/ 796926 h 2380521"/>
              <a:gd name="connsiteX2439" fmla="*/ 513654 w 8023328"/>
              <a:gd name="connsiteY2439" fmla="*/ 782507 h 2380521"/>
              <a:gd name="connsiteX2440" fmla="*/ 439821 w 8023328"/>
              <a:gd name="connsiteY2440" fmla="*/ 782507 h 2380521"/>
              <a:gd name="connsiteX2441" fmla="*/ 454611 w 8023328"/>
              <a:gd name="connsiteY2441" fmla="*/ 796926 h 2380521"/>
              <a:gd name="connsiteX2442" fmla="*/ 439821 w 8023328"/>
              <a:gd name="connsiteY2442" fmla="*/ 812105 h 2380521"/>
              <a:gd name="connsiteX2443" fmla="*/ 425033 w 8023328"/>
              <a:gd name="connsiteY2443" fmla="*/ 796926 h 2380521"/>
              <a:gd name="connsiteX2444" fmla="*/ 439821 w 8023328"/>
              <a:gd name="connsiteY2444" fmla="*/ 782507 h 2380521"/>
              <a:gd name="connsiteX2445" fmla="*/ 4439056 w 8023328"/>
              <a:gd name="connsiteY2445" fmla="*/ 711678 h 2380521"/>
              <a:gd name="connsiteX2446" fmla="*/ 4451453 w 8023328"/>
              <a:gd name="connsiteY2446" fmla="*/ 724075 h 2380521"/>
              <a:gd name="connsiteX2447" fmla="*/ 4439056 w 8023328"/>
              <a:gd name="connsiteY2447" fmla="*/ 737932 h 2380521"/>
              <a:gd name="connsiteX2448" fmla="*/ 4425200 w 8023328"/>
              <a:gd name="connsiteY2448" fmla="*/ 724075 h 2380521"/>
              <a:gd name="connsiteX2449" fmla="*/ 4439056 w 8023328"/>
              <a:gd name="connsiteY2449" fmla="*/ 711678 h 2380521"/>
              <a:gd name="connsiteX2450" fmla="*/ 4366768 w 8023328"/>
              <a:gd name="connsiteY2450" fmla="*/ 711678 h 2380521"/>
              <a:gd name="connsiteX2451" fmla="*/ 4380624 w 8023328"/>
              <a:gd name="connsiteY2451" fmla="*/ 724075 h 2380521"/>
              <a:gd name="connsiteX2452" fmla="*/ 4366768 w 8023328"/>
              <a:gd name="connsiteY2452" fmla="*/ 737932 h 2380521"/>
              <a:gd name="connsiteX2453" fmla="*/ 4354371 w 8023328"/>
              <a:gd name="connsiteY2453" fmla="*/ 724075 h 2380521"/>
              <a:gd name="connsiteX2454" fmla="*/ 4366768 w 8023328"/>
              <a:gd name="connsiteY2454" fmla="*/ 711678 h 2380521"/>
              <a:gd name="connsiteX2455" fmla="*/ 4295937 w 8023328"/>
              <a:gd name="connsiteY2455" fmla="*/ 711678 h 2380521"/>
              <a:gd name="connsiteX2456" fmla="*/ 4309793 w 8023328"/>
              <a:gd name="connsiteY2456" fmla="*/ 724075 h 2380521"/>
              <a:gd name="connsiteX2457" fmla="*/ 4295937 w 8023328"/>
              <a:gd name="connsiteY2457" fmla="*/ 737932 h 2380521"/>
              <a:gd name="connsiteX2458" fmla="*/ 4283540 w 8023328"/>
              <a:gd name="connsiteY2458" fmla="*/ 724075 h 2380521"/>
              <a:gd name="connsiteX2459" fmla="*/ 4295937 w 8023328"/>
              <a:gd name="connsiteY2459" fmla="*/ 711678 h 2380521"/>
              <a:gd name="connsiteX2460" fmla="*/ 4225107 w 8023328"/>
              <a:gd name="connsiteY2460" fmla="*/ 711678 h 2380521"/>
              <a:gd name="connsiteX2461" fmla="*/ 4238963 w 8023328"/>
              <a:gd name="connsiteY2461" fmla="*/ 724075 h 2380521"/>
              <a:gd name="connsiteX2462" fmla="*/ 4225107 w 8023328"/>
              <a:gd name="connsiteY2462" fmla="*/ 737932 h 2380521"/>
              <a:gd name="connsiteX2463" fmla="*/ 4212710 w 8023328"/>
              <a:gd name="connsiteY2463" fmla="*/ 724075 h 2380521"/>
              <a:gd name="connsiteX2464" fmla="*/ 4225107 w 8023328"/>
              <a:gd name="connsiteY2464" fmla="*/ 711678 h 2380521"/>
              <a:gd name="connsiteX2465" fmla="*/ 4153295 w 8023328"/>
              <a:gd name="connsiteY2465" fmla="*/ 711678 h 2380521"/>
              <a:gd name="connsiteX2466" fmla="*/ 4168083 w 8023328"/>
              <a:gd name="connsiteY2466" fmla="*/ 724075 h 2380521"/>
              <a:gd name="connsiteX2467" fmla="*/ 4153295 w 8023328"/>
              <a:gd name="connsiteY2467" fmla="*/ 737932 h 2380521"/>
              <a:gd name="connsiteX2468" fmla="*/ 4138507 w 8023328"/>
              <a:gd name="connsiteY2468" fmla="*/ 724075 h 2380521"/>
              <a:gd name="connsiteX2469" fmla="*/ 4153295 w 8023328"/>
              <a:gd name="connsiteY2469" fmla="*/ 711678 h 2380521"/>
              <a:gd name="connsiteX2470" fmla="*/ 4082465 w 8023328"/>
              <a:gd name="connsiteY2470" fmla="*/ 711678 h 2380521"/>
              <a:gd name="connsiteX2471" fmla="*/ 4097254 w 8023328"/>
              <a:gd name="connsiteY2471" fmla="*/ 724075 h 2380521"/>
              <a:gd name="connsiteX2472" fmla="*/ 4082465 w 8023328"/>
              <a:gd name="connsiteY2472" fmla="*/ 737932 h 2380521"/>
              <a:gd name="connsiteX2473" fmla="*/ 4067676 w 8023328"/>
              <a:gd name="connsiteY2473" fmla="*/ 724075 h 2380521"/>
              <a:gd name="connsiteX2474" fmla="*/ 4082465 w 8023328"/>
              <a:gd name="connsiteY2474" fmla="*/ 711678 h 2380521"/>
              <a:gd name="connsiteX2475" fmla="*/ 4010703 w 8023328"/>
              <a:gd name="connsiteY2475" fmla="*/ 711678 h 2380521"/>
              <a:gd name="connsiteX2476" fmla="*/ 4023100 w 8023328"/>
              <a:gd name="connsiteY2476" fmla="*/ 724075 h 2380521"/>
              <a:gd name="connsiteX2477" fmla="*/ 4010703 w 8023328"/>
              <a:gd name="connsiteY2477" fmla="*/ 737932 h 2380521"/>
              <a:gd name="connsiteX2478" fmla="*/ 3996847 w 8023328"/>
              <a:gd name="connsiteY2478" fmla="*/ 724075 h 2380521"/>
              <a:gd name="connsiteX2479" fmla="*/ 4010703 w 8023328"/>
              <a:gd name="connsiteY2479" fmla="*/ 711678 h 2380521"/>
              <a:gd name="connsiteX2480" fmla="*/ 3939871 w 8023328"/>
              <a:gd name="connsiteY2480" fmla="*/ 711678 h 2380521"/>
              <a:gd name="connsiteX2481" fmla="*/ 3952268 w 8023328"/>
              <a:gd name="connsiteY2481" fmla="*/ 724075 h 2380521"/>
              <a:gd name="connsiteX2482" fmla="*/ 3939871 w 8023328"/>
              <a:gd name="connsiteY2482" fmla="*/ 737932 h 2380521"/>
              <a:gd name="connsiteX2483" fmla="*/ 3926015 w 8023328"/>
              <a:gd name="connsiteY2483" fmla="*/ 724075 h 2380521"/>
              <a:gd name="connsiteX2484" fmla="*/ 3939871 w 8023328"/>
              <a:gd name="connsiteY2484" fmla="*/ 711678 h 2380521"/>
              <a:gd name="connsiteX2485" fmla="*/ 3869042 w 8023328"/>
              <a:gd name="connsiteY2485" fmla="*/ 711678 h 2380521"/>
              <a:gd name="connsiteX2486" fmla="*/ 3881439 w 8023328"/>
              <a:gd name="connsiteY2486" fmla="*/ 724075 h 2380521"/>
              <a:gd name="connsiteX2487" fmla="*/ 3869042 w 8023328"/>
              <a:gd name="connsiteY2487" fmla="*/ 737932 h 2380521"/>
              <a:gd name="connsiteX2488" fmla="*/ 3855186 w 8023328"/>
              <a:gd name="connsiteY2488" fmla="*/ 724075 h 2380521"/>
              <a:gd name="connsiteX2489" fmla="*/ 3869042 w 8023328"/>
              <a:gd name="connsiteY2489" fmla="*/ 711678 h 2380521"/>
              <a:gd name="connsiteX2490" fmla="*/ 3796752 w 8023328"/>
              <a:gd name="connsiteY2490" fmla="*/ 711678 h 2380521"/>
              <a:gd name="connsiteX2491" fmla="*/ 3810608 w 8023328"/>
              <a:gd name="connsiteY2491" fmla="*/ 724075 h 2380521"/>
              <a:gd name="connsiteX2492" fmla="*/ 3796752 w 8023328"/>
              <a:gd name="connsiteY2492" fmla="*/ 737932 h 2380521"/>
              <a:gd name="connsiteX2493" fmla="*/ 3784355 w 8023328"/>
              <a:gd name="connsiteY2493" fmla="*/ 724075 h 2380521"/>
              <a:gd name="connsiteX2494" fmla="*/ 3796752 w 8023328"/>
              <a:gd name="connsiteY2494" fmla="*/ 711678 h 2380521"/>
              <a:gd name="connsiteX2495" fmla="*/ 3725922 w 8023328"/>
              <a:gd name="connsiteY2495" fmla="*/ 711678 h 2380521"/>
              <a:gd name="connsiteX2496" fmla="*/ 3739778 w 8023328"/>
              <a:gd name="connsiteY2496" fmla="*/ 724075 h 2380521"/>
              <a:gd name="connsiteX2497" fmla="*/ 3725922 w 8023328"/>
              <a:gd name="connsiteY2497" fmla="*/ 737932 h 2380521"/>
              <a:gd name="connsiteX2498" fmla="*/ 3713525 w 8023328"/>
              <a:gd name="connsiteY2498" fmla="*/ 724075 h 2380521"/>
              <a:gd name="connsiteX2499" fmla="*/ 3725922 w 8023328"/>
              <a:gd name="connsiteY2499" fmla="*/ 711678 h 2380521"/>
              <a:gd name="connsiteX2500" fmla="*/ 3655091 w 8023328"/>
              <a:gd name="connsiteY2500" fmla="*/ 711678 h 2380521"/>
              <a:gd name="connsiteX2501" fmla="*/ 3668947 w 8023328"/>
              <a:gd name="connsiteY2501" fmla="*/ 724075 h 2380521"/>
              <a:gd name="connsiteX2502" fmla="*/ 3655091 w 8023328"/>
              <a:gd name="connsiteY2502" fmla="*/ 737932 h 2380521"/>
              <a:gd name="connsiteX2503" fmla="*/ 3642694 w 8023328"/>
              <a:gd name="connsiteY2503" fmla="*/ 724075 h 2380521"/>
              <a:gd name="connsiteX2504" fmla="*/ 3655091 w 8023328"/>
              <a:gd name="connsiteY2504" fmla="*/ 711678 h 2380521"/>
              <a:gd name="connsiteX2505" fmla="*/ 3583280 w 8023328"/>
              <a:gd name="connsiteY2505" fmla="*/ 711678 h 2380521"/>
              <a:gd name="connsiteX2506" fmla="*/ 3598069 w 8023328"/>
              <a:gd name="connsiteY2506" fmla="*/ 724075 h 2380521"/>
              <a:gd name="connsiteX2507" fmla="*/ 3583280 w 8023328"/>
              <a:gd name="connsiteY2507" fmla="*/ 737932 h 2380521"/>
              <a:gd name="connsiteX2508" fmla="*/ 3568491 w 8023328"/>
              <a:gd name="connsiteY2508" fmla="*/ 724075 h 2380521"/>
              <a:gd name="connsiteX2509" fmla="*/ 3583280 w 8023328"/>
              <a:gd name="connsiteY2509" fmla="*/ 711678 h 2380521"/>
              <a:gd name="connsiteX2510" fmla="*/ 3512449 w 8023328"/>
              <a:gd name="connsiteY2510" fmla="*/ 711678 h 2380521"/>
              <a:gd name="connsiteX2511" fmla="*/ 3527237 w 8023328"/>
              <a:gd name="connsiteY2511" fmla="*/ 724075 h 2380521"/>
              <a:gd name="connsiteX2512" fmla="*/ 3512449 w 8023328"/>
              <a:gd name="connsiteY2512" fmla="*/ 737932 h 2380521"/>
              <a:gd name="connsiteX2513" fmla="*/ 3497661 w 8023328"/>
              <a:gd name="connsiteY2513" fmla="*/ 724075 h 2380521"/>
              <a:gd name="connsiteX2514" fmla="*/ 3512449 w 8023328"/>
              <a:gd name="connsiteY2514" fmla="*/ 711678 h 2380521"/>
              <a:gd name="connsiteX2515" fmla="*/ 3441619 w 8023328"/>
              <a:gd name="connsiteY2515" fmla="*/ 711678 h 2380521"/>
              <a:gd name="connsiteX2516" fmla="*/ 3456408 w 8023328"/>
              <a:gd name="connsiteY2516" fmla="*/ 724075 h 2380521"/>
              <a:gd name="connsiteX2517" fmla="*/ 3441619 w 8023328"/>
              <a:gd name="connsiteY2517" fmla="*/ 737932 h 2380521"/>
              <a:gd name="connsiteX2518" fmla="*/ 3426830 w 8023328"/>
              <a:gd name="connsiteY2518" fmla="*/ 724075 h 2380521"/>
              <a:gd name="connsiteX2519" fmla="*/ 3441619 w 8023328"/>
              <a:gd name="connsiteY2519" fmla="*/ 711678 h 2380521"/>
              <a:gd name="connsiteX2520" fmla="*/ 3369857 w 8023328"/>
              <a:gd name="connsiteY2520" fmla="*/ 711678 h 2380521"/>
              <a:gd name="connsiteX2521" fmla="*/ 3382254 w 8023328"/>
              <a:gd name="connsiteY2521" fmla="*/ 724075 h 2380521"/>
              <a:gd name="connsiteX2522" fmla="*/ 3369857 w 8023328"/>
              <a:gd name="connsiteY2522" fmla="*/ 737932 h 2380521"/>
              <a:gd name="connsiteX2523" fmla="*/ 3356001 w 8023328"/>
              <a:gd name="connsiteY2523" fmla="*/ 724075 h 2380521"/>
              <a:gd name="connsiteX2524" fmla="*/ 3369857 w 8023328"/>
              <a:gd name="connsiteY2524" fmla="*/ 711678 h 2380521"/>
              <a:gd name="connsiteX2525" fmla="*/ 3299086 w 8023328"/>
              <a:gd name="connsiteY2525" fmla="*/ 711678 h 2380521"/>
              <a:gd name="connsiteX2526" fmla="*/ 3311485 w 8023328"/>
              <a:gd name="connsiteY2526" fmla="*/ 724075 h 2380521"/>
              <a:gd name="connsiteX2527" fmla="*/ 3299086 w 8023328"/>
              <a:gd name="connsiteY2527" fmla="*/ 737932 h 2380521"/>
              <a:gd name="connsiteX2528" fmla="*/ 3285234 w 8023328"/>
              <a:gd name="connsiteY2528" fmla="*/ 724075 h 2380521"/>
              <a:gd name="connsiteX2529" fmla="*/ 3299086 w 8023328"/>
              <a:gd name="connsiteY2529" fmla="*/ 711678 h 2380521"/>
              <a:gd name="connsiteX2530" fmla="*/ 3228255 w 8023328"/>
              <a:gd name="connsiteY2530" fmla="*/ 711678 h 2380521"/>
              <a:gd name="connsiteX2531" fmla="*/ 3240654 w 8023328"/>
              <a:gd name="connsiteY2531" fmla="*/ 724075 h 2380521"/>
              <a:gd name="connsiteX2532" fmla="*/ 3228255 w 8023328"/>
              <a:gd name="connsiteY2532" fmla="*/ 737932 h 2380521"/>
              <a:gd name="connsiteX2533" fmla="*/ 3214398 w 8023328"/>
              <a:gd name="connsiteY2533" fmla="*/ 724075 h 2380521"/>
              <a:gd name="connsiteX2534" fmla="*/ 3228255 w 8023328"/>
              <a:gd name="connsiteY2534" fmla="*/ 711678 h 2380521"/>
              <a:gd name="connsiteX2535" fmla="*/ 3152594 w 8023328"/>
              <a:gd name="connsiteY2535" fmla="*/ 711678 h 2380521"/>
              <a:gd name="connsiteX2536" fmla="*/ 3166451 w 8023328"/>
              <a:gd name="connsiteY2536" fmla="*/ 724075 h 2380521"/>
              <a:gd name="connsiteX2537" fmla="*/ 3152594 w 8023328"/>
              <a:gd name="connsiteY2537" fmla="*/ 737932 h 2380521"/>
              <a:gd name="connsiteX2538" fmla="*/ 3140198 w 8023328"/>
              <a:gd name="connsiteY2538" fmla="*/ 725534 h 2380521"/>
              <a:gd name="connsiteX2539" fmla="*/ 3152594 w 8023328"/>
              <a:gd name="connsiteY2539" fmla="*/ 711678 h 2380521"/>
              <a:gd name="connsiteX2540" fmla="*/ 3081763 w 8023328"/>
              <a:gd name="connsiteY2540" fmla="*/ 711678 h 2380521"/>
              <a:gd name="connsiteX2541" fmla="*/ 3095617 w 8023328"/>
              <a:gd name="connsiteY2541" fmla="*/ 725534 h 2380521"/>
              <a:gd name="connsiteX2542" fmla="*/ 3081763 w 8023328"/>
              <a:gd name="connsiteY2542" fmla="*/ 737932 h 2380521"/>
              <a:gd name="connsiteX2543" fmla="*/ 3069364 w 8023328"/>
              <a:gd name="connsiteY2543" fmla="*/ 725534 h 2380521"/>
              <a:gd name="connsiteX2544" fmla="*/ 3081763 w 8023328"/>
              <a:gd name="connsiteY2544" fmla="*/ 711678 h 2380521"/>
              <a:gd name="connsiteX2545" fmla="*/ 3013707 w 8023328"/>
              <a:gd name="connsiteY2545" fmla="*/ 711678 h 2380521"/>
              <a:gd name="connsiteX2546" fmla="*/ 3028128 w 8023328"/>
              <a:gd name="connsiteY2546" fmla="*/ 725534 h 2380521"/>
              <a:gd name="connsiteX2547" fmla="*/ 3013707 w 8023328"/>
              <a:gd name="connsiteY2547" fmla="*/ 737932 h 2380521"/>
              <a:gd name="connsiteX2548" fmla="*/ 2998531 w 8023328"/>
              <a:gd name="connsiteY2548" fmla="*/ 725534 h 2380521"/>
              <a:gd name="connsiteX2549" fmla="*/ 3013707 w 8023328"/>
              <a:gd name="connsiteY2549" fmla="*/ 711678 h 2380521"/>
              <a:gd name="connsiteX2550" fmla="*/ 2942485 w 8023328"/>
              <a:gd name="connsiteY2550" fmla="*/ 711678 h 2380521"/>
              <a:gd name="connsiteX2551" fmla="*/ 2957280 w 8023328"/>
              <a:gd name="connsiteY2551" fmla="*/ 725534 h 2380521"/>
              <a:gd name="connsiteX2552" fmla="*/ 2942485 w 8023328"/>
              <a:gd name="connsiteY2552" fmla="*/ 737932 h 2380521"/>
              <a:gd name="connsiteX2553" fmla="*/ 2927700 w 8023328"/>
              <a:gd name="connsiteY2553" fmla="*/ 725534 h 2380521"/>
              <a:gd name="connsiteX2554" fmla="*/ 2942485 w 8023328"/>
              <a:gd name="connsiteY2554" fmla="*/ 711678 h 2380521"/>
              <a:gd name="connsiteX2555" fmla="*/ 1440620 w 8023328"/>
              <a:gd name="connsiteY2555" fmla="*/ 711678 h 2380521"/>
              <a:gd name="connsiteX2556" fmla="*/ 1453017 w 8023328"/>
              <a:gd name="connsiteY2556" fmla="*/ 726466 h 2380521"/>
              <a:gd name="connsiteX2557" fmla="*/ 1440620 w 8023328"/>
              <a:gd name="connsiteY2557" fmla="*/ 741255 h 2380521"/>
              <a:gd name="connsiteX2558" fmla="*/ 1426765 w 8023328"/>
              <a:gd name="connsiteY2558" fmla="*/ 726466 h 2380521"/>
              <a:gd name="connsiteX2559" fmla="*/ 1440620 w 8023328"/>
              <a:gd name="connsiteY2559" fmla="*/ 711678 h 2380521"/>
              <a:gd name="connsiteX2560" fmla="*/ 1368338 w 8023328"/>
              <a:gd name="connsiteY2560" fmla="*/ 711678 h 2380521"/>
              <a:gd name="connsiteX2561" fmla="*/ 1382190 w 8023328"/>
              <a:gd name="connsiteY2561" fmla="*/ 726466 h 2380521"/>
              <a:gd name="connsiteX2562" fmla="*/ 1368338 w 8023328"/>
              <a:gd name="connsiteY2562" fmla="*/ 741255 h 2380521"/>
              <a:gd name="connsiteX2563" fmla="*/ 1355939 w 8023328"/>
              <a:gd name="connsiteY2563" fmla="*/ 726466 h 2380521"/>
              <a:gd name="connsiteX2564" fmla="*/ 1368338 w 8023328"/>
              <a:gd name="connsiteY2564" fmla="*/ 711678 h 2380521"/>
              <a:gd name="connsiteX2565" fmla="*/ 1297509 w 8023328"/>
              <a:gd name="connsiteY2565" fmla="*/ 711678 h 2380521"/>
              <a:gd name="connsiteX2566" fmla="*/ 1311366 w 8023328"/>
              <a:gd name="connsiteY2566" fmla="*/ 726466 h 2380521"/>
              <a:gd name="connsiteX2567" fmla="*/ 1297509 w 8023328"/>
              <a:gd name="connsiteY2567" fmla="*/ 741255 h 2380521"/>
              <a:gd name="connsiteX2568" fmla="*/ 1285113 w 8023328"/>
              <a:gd name="connsiteY2568" fmla="*/ 726466 h 2380521"/>
              <a:gd name="connsiteX2569" fmla="*/ 1297509 w 8023328"/>
              <a:gd name="connsiteY2569" fmla="*/ 711678 h 2380521"/>
              <a:gd name="connsiteX2570" fmla="*/ 1226678 w 8023328"/>
              <a:gd name="connsiteY2570" fmla="*/ 711678 h 2380521"/>
              <a:gd name="connsiteX2571" fmla="*/ 1240535 w 8023328"/>
              <a:gd name="connsiteY2571" fmla="*/ 726466 h 2380521"/>
              <a:gd name="connsiteX2572" fmla="*/ 1226678 w 8023328"/>
              <a:gd name="connsiteY2572" fmla="*/ 741255 h 2380521"/>
              <a:gd name="connsiteX2573" fmla="*/ 1214288 w 8023328"/>
              <a:gd name="connsiteY2573" fmla="*/ 726466 h 2380521"/>
              <a:gd name="connsiteX2574" fmla="*/ 1226678 w 8023328"/>
              <a:gd name="connsiteY2574" fmla="*/ 711678 h 2380521"/>
              <a:gd name="connsiteX2575" fmla="*/ 1154874 w 8023328"/>
              <a:gd name="connsiteY2575" fmla="*/ 711678 h 2380521"/>
              <a:gd name="connsiteX2576" fmla="*/ 1169663 w 8023328"/>
              <a:gd name="connsiteY2576" fmla="*/ 726466 h 2380521"/>
              <a:gd name="connsiteX2577" fmla="*/ 1154874 w 8023328"/>
              <a:gd name="connsiteY2577" fmla="*/ 741255 h 2380521"/>
              <a:gd name="connsiteX2578" fmla="*/ 1140086 w 8023328"/>
              <a:gd name="connsiteY2578" fmla="*/ 726466 h 2380521"/>
              <a:gd name="connsiteX2579" fmla="*/ 1154874 w 8023328"/>
              <a:gd name="connsiteY2579" fmla="*/ 711678 h 2380521"/>
              <a:gd name="connsiteX2580" fmla="*/ 1084045 w 8023328"/>
              <a:gd name="connsiteY2580" fmla="*/ 711678 h 2380521"/>
              <a:gd name="connsiteX2581" fmla="*/ 1098833 w 8023328"/>
              <a:gd name="connsiteY2581" fmla="*/ 726466 h 2380521"/>
              <a:gd name="connsiteX2582" fmla="*/ 1084045 w 8023328"/>
              <a:gd name="connsiteY2582" fmla="*/ 741255 h 2380521"/>
              <a:gd name="connsiteX2583" fmla="*/ 1069255 w 8023328"/>
              <a:gd name="connsiteY2583" fmla="*/ 726466 h 2380521"/>
              <a:gd name="connsiteX2584" fmla="*/ 1084045 w 8023328"/>
              <a:gd name="connsiteY2584" fmla="*/ 711678 h 2380521"/>
              <a:gd name="connsiteX2585" fmla="*/ 1013599 w 8023328"/>
              <a:gd name="connsiteY2585" fmla="*/ 711678 h 2380521"/>
              <a:gd name="connsiteX2586" fmla="*/ 1028021 w 8023328"/>
              <a:gd name="connsiteY2586" fmla="*/ 726466 h 2380521"/>
              <a:gd name="connsiteX2587" fmla="*/ 1013599 w 8023328"/>
              <a:gd name="connsiteY2587" fmla="*/ 741255 h 2380521"/>
              <a:gd name="connsiteX2588" fmla="*/ 998423 w 8023328"/>
              <a:gd name="connsiteY2588" fmla="*/ 726466 h 2380521"/>
              <a:gd name="connsiteX2589" fmla="*/ 1013599 w 8023328"/>
              <a:gd name="connsiteY2589" fmla="*/ 711678 h 2380521"/>
              <a:gd name="connsiteX2590" fmla="*/ 941452 w 8023328"/>
              <a:gd name="connsiteY2590" fmla="*/ 711678 h 2380521"/>
              <a:gd name="connsiteX2591" fmla="*/ 953848 w 8023328"/>
              <a:gd name="connsiteY2591" fmla="*/ 726466 h 2380521"/>
              <a:gd name="connsiteX2592" fmla="*/ 941452 w 8023328"/>
              <a:gd name="connsiteY2592" fmla="*/ 741255 h 2380521"/>
              <a:gd name="connsiteX2593" fmla="*/ 927596 w 8023328"/>
              <a:gd name="connsiteY2593" fmla="*/ 726466 h 2380521"/>
              <a:gd name="connsiteX2594" fmla="*/ 941452 w 8023328"/>
              <a:gd name="connsiteY2594" fmla="*/ 711678 h 2380521"/>
              <a:gd name="connsiteX2595" fmla="*/ 870620 w 8023328"/>
              <a:gd name="connsiteY2595" fmla="*/ 711678 h 2380521"/>
              <a:gd name="connsiteX2596" fmla="*/ 883018 w 8023328"/>
              <a:gd name="connsiteY2596" fmla="*/ 726466 h 2380521"/>
              <a:gd name="connsiteX2597" fmla="*/ 870620 w 8023328"/>
              <a:gd name="connsiteY2597" fmla="*/ 741255 h 2380521"/>
              <a:gd name="connsiteX2598" fmla="*/ 856764 w 8023328"/>
              <a:gd name="connsiteY2598" fmla="*/ 726466 h 2380521"/>
              <a:gd name="connsiteX2599" fmla="*/ 870620 w 8023328"/>
              <a:gd name="connsiteY2599" fmla="*/ 711678 h 2380521"/>
              <a:gd name="connsiteX2600" fmla="*/ 798331 w 8023328"/>
              <a:gd name="connsiteY2600" fmla="*/ 711678 h 2380521"/>
              <a:gd name="connsiteX2601" fmla="*/ 812189 w 8023328"/>
              <a:gd name="connsiteY2601" fmla="*/ 726466 h 2380521"/>
              <a:gd name="connsiteX2602" fmla="*/ 798331 w 8023328"/>
              <a:gd name="connsiteY2602" fmla="*/ 741255 h 2380521"/>
              <a:gd name="connsiteX2603" fmla="*/ 785934 w 8023328"/>
              <a:gd name="connsiteY2603" fmla="*/ 726466 h 2380521"/>
              <a:gd name="connsiteX2604" fmla="*/ 798331 w 8023328"/>
              <a:gd name="connsiteY2604" fmla="*/ 711678 h 2380521"/>
              <a:gd name="connsiteX2605" fmla="*/ 724129 w 8023328"/>
              <a:gd name="connsiteY2605" fmla="*/ 711678 h 2380521"/>
              <a:gd name="connsiteX2606" fmla="*/ 737986 w 8023328"/>
              <a:gd name="connsiteY2606" fmla="*/ 726466 h 2380521"/>
              <a:gd name="connsiteX2607" fmla="*/ 724129 w 8023328"/>
              <a:gd name="connsiteY2607" fmla="*/ 741255 h 2380521"/>
              <a:gd name="connsiteX2608" fmla="*/ 711732 w 8023328"/>
              <a:gd name="connsiteY2608" fmla="*/ 726466 h 2380521"/>
              <a:gd name="connsiteX2609" fmla="*/ 724129 w 8023328"/>
              <a:gd name="connsiteY2609" fmla="*/ 711678 h 2380521"/>
              <a:gd name="connsiteX2610" fmla="*/ 653298 w 8023328"/>
              <a:gd name="connsiteY2610" fmla="*/ 711678 h 2380521"/>
              <a:gd name="connsiteX2611" fmla="*/ 667154 w 8023328"/>
              <a:gd name="connsiteY2611" fmla="*/ 726466 h 2380521"/>
              <a:gd name="connsiteX2612" fmla="*/ 653298 w 8023328"/>
              <a:gd name="connsiteY2612" fmla="*/ 741255 h 2380521"/>
              <a:gd name="connsiteX2613" fmla="*/ 640901 w 8023328"/>
              <a:gd name="connsiteY2613" fmla="*/ 726466 h 2380521"/>
              <a:gd name="connsiteX2614" fmla="*/ 653298 w 8023328"/>
              <a:gd name="connsiteY2614" fmla="*/ 711678 h 2380521"/>
              <a:gd name="connsiteX2615" fmla="*/ 584861 w 8023328"/>
              <a:gd name="connsiteY2615" fmla="*/ 711678 h 2380521"/>
              <a:gd name="connsiteX2616" fmla="*/ 599648 w 8023328"/>
              <a:gd name="connsiteY2616" fmla="*/ 726466 h 2380521"/>
              <a:gd name="connsiteX2617" fmla="*/ 584861 w 8023328"/>
              <a:gd name="connsiteY2617" fmla="*/ 741255 h 2380521"/>
              <a:gd name="connsiteX2618" fmla="*/ 570071 w 8023328"/>
              <a:gd name="connsiteY2618" fmla="*/ 726466 h 2380521"/>
              <a:gd name="connsiteX2619" fmla="*/ 584861 w 8023328"/>
              <a:gd name="connsiteY2619" fmla="*/ 711678 h 2380521"/>
              <a:gd name="connsiteX2620" fmla="*/ 513660 w 8023328"/>
              <a:gd name="connsiteY2620" fmla="*/ 711678 h 2380521"/>
              <a:gd name="connsiteX2621" fmla="*/ 528837 w 8023328"/>
              <a:gd name="connsiteY2621" fmla="*/ 726466 h 2380521"/>
              <a:gd name="connsiteX2622" fmla="*/ 513660 w 8023328"/>
              <a:gd name="connsiteY2622" fmla="*/ 741255 h 2380521"/>
              <a:gd name="connsiteX2623" fmla="*/ 499241 w 8023328"/>
              <a:gd name="connsiteY2623" fmla="*/ 726466 h 2380521"/>
              <a:gd name="connsiteX2624" fmla="*/ 513660 w 8023328"/>
              <a:gd name="connsiteY2624" fmla="*/ 711678 h 2380521"/>
              <a:gd name="connsiteX2625" fmla="*/ 439826 w 8023328"/>
              <a:gd name="connsiteY2625" fmla="*/ 711678 h 2380521"/>
              <a:gd name="connsiteX2626" fmla="*/ 454616 w 8023328"/>
              <a:gd name="connsiteY2626" fmla="*/ 726466 h 2380521"/>
              <a:gd name="connsiteX2627" fmla="*/ 439826 w 8023328"/>
              <a:gd name="connsiteY2627" fmla="*/ 741255 h 2380521"/>
              <a:gd name="connsiteX2628" fmla="*/ 425038 w 8023328"/>
              <a:gd name="connsiteY2628" fmla="*/ 726466 h 2380521"/>
              <a:gd name="connsiteX2629" fmla="*/ 439826 w 8023328"/>
              <a:gd name="connsiteY2629" fmla="*/ 711678 h 2380521"/>
              <a:gd name="connsiteX2630" fmla="*/ 368064 w 8023328"/>
              <a:gd name="connsiteY2630" fmla="*/ 711678 h 2380521"/>
              <a:gd name="connsiteX2631" fmla="*/ 380462 w 8023328"/>
              <a:gd name="connsiteY2631" fmla="*/ 726466 h 2380521"/>
              <a:gd name="connsiteX2632" fmla="*/ 368064 w 8023328"/>
              <a:gd name="connsiteY2632" fmla="*/ 741255 h 2380521"/>
              <a:gd name="connsiteX2633" fmla="*/ 354207 w 8023328"/>
              <a:gd name="connsiteY2633" fmla="*/ 726466 h 2380521"/>
              <a:gd name="connsiteX2634" fmla="*/ 368064 w 8023328"/>
              <a:gd name="connsiteY2634" fmla="*/ 711678 h 2380521"/>
              <a:gd name="connsiteX2635" fmla="*/ 297232 w 8023328"/>
              <a:gd name="connsiteY2635" fmla="*/ 711678 h 2380521"/>
              <a:gd name="connsiteX2636" fmla="*/ 309630 w 8023328"/>
              <a:gd name="connsiteY2636" fmla="*/ 726466 h 2380521"/>
              <a:gd name="connsiteX2637" fmla="*/ 297232 w 8023328"/>
              <a:gd name="connsiteY2637" fmla="*/ 741255 h 2380521"/>
              <a:gd name="connsiteX2638" fmla="*/ 283376 w 8023328"/>
              <a:gd name="connsiteY2638" fmla="*/ 726466 h 2380521"/>
              <a:gd name="connsiteX2639" fmla="*/ 297232 w 8023328"/>
              <a:gd name="connsiteY2639" fmla="*/ 711678 h 2380521"/>
              <a:gd name="connsiteX2640" fmla="*/ 226403 w 8023328"/>
              <a:gd name="connsiteY2640" fmla="*/ 711678 h 2380521"/>
              <a:gd name="connsiteX2641" fmla="*/ 238801 w 8023328"/>
              <a:gd name="connsiteY2641" fmla="*/ 726466 h 2380521"/>
              <a:gd name="connsiteX2642" fmla="*/ 226403 w 8023328"/>
              <a:gd name="connsiteY2642" fmla="*/ 741255 h 2380521"/>
              <a:gd name="connsiteX2643" fmla="*/ 212548 w 8023328"/>
              <a:gd name="connsiteY2643" fmla="*/ 726466 h 2380521"/>
              <a:gd name="connsiteX2644" fmla="*/ 226403 w 8023328"/>
              <a:gd name="connsiteY2644" fmla="*/ 711678 h 2380521"/>
              <a:gd name="connsiteX2645" fmla="*/ 154106 w 8023328"/>
              <a:gd name="connsiteY2645" fmla="*/ 711678 h 2380521"/>
              <a:gd name="connsiteX2646" fmla="*/ 167962 w 8023328"/>
              <a:gd name="connsiteY2646" fmla="*/ 726466 h 2380521"/>
              <a:gd name="connsiteX2647" fmla="*/ 154106 w 8023328"/>
              <a:gd name="connsiteY2647" fmla="*/ 741255 h 2380521"/>
              <a:gd name="connsiteX2648" fmla="*/ 141708 w 8023328"/>
              <a:gd name="connsiteY2648" fmla="*/ 726466 h 2380521"/>
              <a:gd name="connsiteX2649" fmla="*/ 154106 w 8023328"/>
              <a:gd name="connsiteY2649" fmla="*/ 711678 h 2380521"/>
              <a:gd name="connsiteX2650" fmla="*/ 4227498 w 8023328"/>
              <a:gd name="connsiteY2650" fmla="*/ 640846 h 2380521"/>
              <a:gd name="connsiteX2651" fmla="*/ 4242286 w 8023328"/>
              <a:gd name="connsiteY2651" fmla="*/ 653243 h 2380521"/>
              <a:gd name="connsiteX2652" fmla="*/ 4227498 w 8023328"/>
              <a:gd name="connsiteY2652" fmla="*/ 667100 h 2380521"/>
              <a:gd name="connsiteX2653" fmla="*/ 4212710 w 8023328"/>
              <a:gd name="connsiteY2653" fmla="*/ 653243 h 2380521"/>
              <a:gd name="connsiteX2654" fmla="*/ 4227498 w 8023328"/>
              <a:gd name="connsiteY2654" fmla="*/ 640846 h 2380521"/>
              <a:gd name="connsiteX2655" fmla="*/ 4153295 w 8023328"/>
              <a:gd name="connsiteY2655" fmla="*/ 640846 h 2380521"/>
              <a:gd name="connsiteX2656" fmla="*/ 4168083 w 8023328"/>
              <a:gd name="connsiteY2656" fmla="*/ 653243 h 2380521"/>
              <a:gd name="connsiteX2657" fmla="*/ 4153295 w 8023328"/>
              <a:gd name="connsiteY2657" fmla="*/ 667100 h 2380521"/>
              <a:gd name="connsiteX2658" fmla="*/ 4138507 w 8023328"/>
              <a:gd name="connsiteY2658" fmla="*/ 653243 h 2380521"/>
              <a:gd name="connsiteX2659" fmla="*/ 4153295 w 8023328"/>
              <a:gd name="connsiteY2659" fmla="*/ 640846 h 2380521"/>
              <a:gd name="connsiteX2660" fmla="*/ 4082465 w 8023328"/>
              <a:gd name="connsiteY2660" fmla="*/ 640846 h 2380521"/>
              <a:gd name="connsiteX2661" fmla="*/ 4097254 w 8023328"/>
              <a:gd name="connsiteY2661" fmla="*/ 653243 h 2380521"/>
              <a:gd name="connsiteX2662" fmla="*/ 4082465 w 8023328"/>
              <a:gd name="connsiteY2662" fmla="*/ 667100 h 2380521"/>
              <a:gd name="connsiteX2663" fmla="*/ 4067676 w 8023328"/>
              <a:gd name="connsiteY2663" fmla="*/ 653243 h 2380521"/>
              <a:gd name="connsiteX2664" fmla="*/ 4082465 w 8023328"/>
              <a:gd name="connsiteY2664" fmla="*/ 640846 h 2380521"/>
              <a:gd name="connsiteX2665" fmla="*/ 4010703 w 8023328"/>
              <a:gd name="connsiteY2665" fmla="*/ 640846 h 2380521"/>
              <a:gd name="connsiteX2666" fmla="*/ 4023100 w 8023328"/>
              <a:gd name="connsiteY2666" fmla="*/ 653243 h 2380521"/>
              <a:gd name="connsiteX2667" fmla="*/ 4010703 w 8023328"/>
              <a:gd name="connsiteY2667" fmla="*/ 667100 h 2380521"/>
              <a:gd name="connsiteX2668" fmla="*/ 3996847 w 8023328"/>
              <a:gd name="connsiteY2668" fmla="*/ 653243 h 2380521"/>
              <a:gd name="connsiteX2669" fmla="*/ 4010703 w 8023328"/>
              <a:gd name="connsiteY2669" fmla="*/ 640846 h 2380521"/>
              <a:gd name="connsiteX2670" fmla="*/ 3939871 w 8023328"/>
              <a:gd name="connsiteY2670" fmla="*/ 640846 h 2380521"/>
              <a:gd name="connsiteX2671" fmla="*/ 3952268 w 8023328"/>
              <a:gd name="connsiteY2671" fmla="*/ 653243 h 2380521"/>
              <a:gd name="connsiteX2672" fmla="*/ 3939871 w 8023328"/>
              <a:gd name="connsiteY2672" fmla="*/ 667100 h 2380521"/>
              <a:gd name="connsiteX2673" fmla="*/ 3926015 w 8023328"/>
              <a:gd name="connsiteY2673" fmla="*/ 653243 h 2380521"/>
              <a:gd name="connsiteX2674" fmla="*/ 3939871 w 8023328"/>
              <a:gd name="connsiteY2674" fmla="*/ 640846 h 2380521"/>
              <a:gd name="connsiteX2675" fmla="*/ 3869042 w 8023328"/>
              <a:gd name="connsiteY2675" fmla="*/ 640846 h 2380521"/>
              <a:gd name="connsiteX2676" fmla="*/ 3881439 w 8023328"/>
              <a:gd name="connsiteY2676" fmla="*/ 653243 h 2380521"/>
              <a:gd name="connsiteX2677" fmla="*/ 3869042 w 8023328"/>
              <a:gd name="connsiteY2677" fmla="*/ 667100 h 2380521"/>
              <a:gd name="connsiteX2678" fmla="*/ 3855186 w 8023328"/>
              <a:gd name="connsiteY2678" fmla="*/ 653243 h 2380521"/>
              <a:gd name="connsiteX2679" fmla="*/ 3869042 w 8023328"/>
              <a:gd name="connsiteY2679" fmla="*/ 640846 h 2380521"/>
              <a:gd name="connsiteX2680" fmla="*/ 3796752 w 8023328"/>
              <a:gd name="connsiteY2680" fmla="*/ 640846 h 2380521"/>
              <a:gd name="connsiteX2681" fmla="*/ 3810608 w 8023328"/>
              <a:gd name="connsiteY2681" fmla="*/ 653243 h 2380521"/>
              <a:gd name="connsiteX2682" fmla="*/ 3796752 w 8023328"/>
              <a:gd name="connsiteY2682" fmla="*/ 667100 h 2380521"/>
              <a:gd name="connsiteX2683" fmla="*/ 3784355 w 8023328"/>
              <a:gd name="connsiteY2683" fmla="*/ 653243 h 2380521"/>
              <a:gd name="connsiteX2684" fmla="*/ 3796752 w 8023328"/>
              <a:gd name="connsiteY2684" fmla="*/ 640846 h 2380521"/>
              <a:gd name="connsiteX2685" fmla="*/ 3725922 w 8023328"/>
              <a:gd name="connsiteY2685" fmla="*/ 640846 h 2380521"/>
              <a:gd name="connsiteX2686" fmla="*/ 3739778 w 8023328"/>
              <a:gd name="connsiteY2686" fmla="*/ 653243 h 2380521"/>
              <a:gd name="connsiteX2687" fmla="*/ 3725922 w 8023328"/>
              <a:gd name="connsiteY2687" fmla="*/ 667100 h 2380521"/>
              <a:gd name="connsiteX2688" fmla="*/ 3713525 w 8023328"/>
              <a:gd name="connsiteY2688" fmla="*/ 653243 h 2380521"/>
              <a:gd name="connsiteX2689" fmla="*/ 3725922 w 8023328"/>
              <a:gd name="connsiteY2689" fmla="*/ 640846 h 2380521"/>
              <a:gd name="connsiteX2690" fmla="*/ 3655091 w 8023328"/>
              <a:gd name="connsiteY2690" fmla="*/ 640846 h 2380521"/>
              <a:gd name="connsiteX2691" fmla="*/ 3668947 w 8023328"/>
              <a:gd name="connsiteY2691" fmla="*/ 653243 h 2380521"/>
              <a:gd name="connsiteX2692" fmla="*/ 3655091 w 8023328"/>
              <a:gd name="connsiteY2692" fmla="*/ 667100 h 2380521"/>
              <a:gd name="connsiteX2693" fmla="*/ 3642694 w 8023328"/>
              <a:gd name="connsiteY2693" fmla="*/ 653243 h 2380521"/>
              <a:gd name="connsiteX2694" fmla="*/ 3655091 w 8023328"/>
              <a:gd name="connsiteY2694" fmla="*/ 640846 h 2380521"/>
              <a:gd name="connsiteX2695" fmla="*/ 3583280 w 8023328"/>
              <a:gd name="connsiteY2695" fmla="*/ 640846 h 2380521"/>
              <a:gd name="connsiteX2696" fmla="*/ 3598069 w 8023328"/>
              <a:gd name="connsiteY2696" fmla="*/ 653243 h 2380521"/>
              <a:gd name="connsiteX2697" fmla="*/ 3583280 w 8023328"/>
              <a:gd name="connsiteY2697" fmla="*/ 667100 h 2380521"/>
              <a:gd name="connsiteX2698" fmla="*/ 3568491 w 8023328"/>
              <a:gd name="connsiteY2698" fmla="*/ 653243 h 2380521"/>
              <a:gd name="connsiteX2699" fmla="*/ 3583280 w 8023328"/>
              <a:gd name="connsiteY2699" fmla="*/ 640846 h 2380521"/>
              <a:gd name="connsiteX2700" fmla="*/ 3512449 w 8023328"/>
              <a:gd name="connsiteY2700" fmla="*/ 640846 h 2380521"/>
              <a:gd name="connsiteX2701" fmla="*/ 3527237 w 8023328"/>
              <a:gd name="connsiteY2701" fmla="*/ 653243 h 2380521"/>
              <a:gd name="connsiteX2702" fmla="*/ 3512449 w 8023328"/>
              <a:gd name="connsiteY2702" fmla="*/ 667100 h 2380521"/>
              <a:gd name="connsiteX2703" fmla="*/ 3497661 w 8023328"/>
              <a:gd name="connsiteY2703" fmla="*/ 653243 h 2380521"/>
              <a:gd name="connsiteX2704" fmla="*/ 3512449 w 8023328"/>
              <a:gd name="connsiteY2704" fmla="*/ 640846 h 2380521"/>
              <a:gd name="connsiteX2705" fmla="*/ 3441619 w 8023328"/>
              <a:gd name="connsiteY2705" fmla="*/ 640846 h 2380521"/>
              <a:gd name="connsiteX2706" fmla="*/ 3456408 w 8023328"/>
              <a:gd name="connsiteY2706" fmla="*/ 653243 h 2380521"/>
              <a:gd name="connsiteX2707" fmla="*/ 3441619 w 8023328"/>
              <a:gd name="connsiteY2707" fmla="*/ 667100 h 2380521"/>
              <a:gd name="connsiteX2708" fmla="*/ 3426830 w 8023328"/>
              <a:gd name="connsiteY2708" fmla="*/ 653243 h 2380521"/>
              <a:gd name="connsiteX2709" fmla="*/ 3441619 w 8023328"/>
              <a:gd name="connsiteY2709" fmla="*/ 640846 h 2380521"/>
              <a:gd name="connsiteX2710" fmla="*/ 3369857 w 8023328"/>
              <a:gd name="connsiteY2710" fmla="*/ 640846 h 2380521"/>
              <a:gd name="connsiteX2711" fmla="*/ 3382254 w 8023328"/>
              <a:gd name="connsiteY2711" fmla="*/ 653243 h 2380521"/>
              <a:gd name="connsiteX2712" fmla="*/ 3369857 w 8023328"/>
              <a:gd name="connsiteY2712" fmla="*/ 667100 h 2380521"/>
              <a:gd name="connsiteX2713" fmla="*/ 3356001 w 8023328"/>
              <a:gd name="connsiteY2713" fmla="*/ 653243 h 2380521"/>
              <a:gd name="connsiteX2714" fmla="*/ 3369857 w 8023328"/>
              <a:gd name="connsiteY2714" fmla="*/ 640846 h 2380521"/>
              <a:gd name="connsiteX2715" fmla="*/ 3299091 w 8023328"/>
              <a:gd name="connsiteY2715" fmla="*/ 640846 h 2380521"/>
              <a:gd name="connsiteX2716" fmla="*/ 3311488 w 8023328"/>
              <a:gd name="connsiteY2716" fmla="*/ 653243 h 2380521"/>
              <a:gd name="connsiteX2717" fmla="*/ 3299091 w 8023328"/>
              <a:gd name="connsiteY2717" fmla="*/ 667100 h 2380521"/>
              <a:gd name="connsiteX2718" fmla="*/ 3285237 w 8023328"/>
              <a:gd name="connsiteY2718" fmla="*/ 653243 h 2380521"/>
              <a:gd name="connsiteX2719" fmla="*/ 3299091 w 8023328"/>
              <a:gd name="connsiteY2719" fmla="*/ 640846 h 2380521"/>
              <a:gd name="connsiteX2720" fmla="*/ 3228258 w 8023328"/>
              <a:gd name="connsiteY2720" fmla="*/ 640846 h 2380521"/>
              <a:gd name="connsiteX2721" fmla="*/ 3240658 w 8023328"/>
              <a:gd name="connsiteY2721" fmla="*/ 653243 h 2380521"/>
              <a:gd name="connsiteX2722" fmla="*/ 3228258 w 8023328"/>
              <a:gd name="connsiteY2722" fmla="*/ 667100 h 2380521"/>
              <a:gd name="connsiteX2723" fmla="*/ 3214403 w 8023328"/>
              <a:gd name="connsiteY2723" fmla="*/ 653243 h 2380521"/>
              <a:gd name="connsiteX2724" fmla="*/ 3228258 w 8023328"/>
              <a:gd name="connsiteY2724" fmla="*/ 640846 h 2380521"/>
              <a:gd name="connsiteX2725" fmla="*/ 3152597 w 8023328"/>
              <a:gd name="connsiteY2725" fmla="*/ 640846 h 2380521"/>
              <a:gd name="connsiteX2726" fmla="*/ 3166454 w 8023328"/>
              <a:gd name="connsiteY2726" fmla="*/ 653243 h 2380521"/>
              <a:gd name="connsiteX2727" fmla="*/ 3152597 w 8023328"/>
              <a:gd name="connsiteY2727" fmla="*/ 667100 h 2380521"/>
              <a:gd name="connsiteX2728" fmla="*/ 3140200 w 8023328"/>
              <a:gd name="connsiteY2728" fmla="*/ 653243 h 2380521"/>
              <a:gd name="connsiteX2729" fmla="*/ 3152597 w 8023328"/>
              <a:gd name="connsiteY2729" fmla="*/ 640846 h 2380521"/>
              <a:gd name="connsiteX2730" fmla="*/ 3081767 w 8023328"/>
              <a:gd name="connsiteY2730" fmla="*/ 640846 h 2380521"/>
              <a:gd name="connsiteX2731" fmla="*/ 3095620 w 8023328"/>
              <a:gd name="connsiteY2731" fmla="*/ 653243 h 2380521"/>
              <a:gd name="connsiteX2732" fmla="*/ 3081767 w 8023328"/>
              <a:gd name="connsiteY2732" fmla="*/ 667100 h 2380521"/>
              <a:gd name="connsiteX2733" fmla="*/ 3069366 w 8023328"/>
              <a:gd name="connsiteY2733" fmla="*/ 653243 h 2380521"/>
              <a:gd name="connsiteX2734" fmla="*/ 3081767 w 8023328"/>
              <a:gd name="connsiteY2734" fmla="*/ 640846 h 2380521"/>
              <a:gd name="connsiteX2735" fmla="*/ 3013710 w 8023328"/>
              <a:gd name="connsiteY2735" fmla="*/ 640846 h 2380521"/>
              <a:gd name="connsiteX2736" fmla="*/ 3028129 w 8023328"/>
              <a:gd name="connsiteY2736" fmla="*/ 653243 h 2380521"/>
              <a:gd name="connsiteX2737" fmla="*/ 3013710 w 8023328"/>
              <a:gd name="connsiteY2737" fmla="*/ 667100 h 2380521"/>
              <a:gd name="connsiteX2738" fmla="*/ 2998534 w 8023328"/>
              <a:gd name="connsiteY2738" fmla="*/ 653243 h 2380521"/>
              <a:gd name="connsiteX2739" fmla="*/ 3013710 w 8023328"/>
              <a:gd name="connsiteY2739" fmla="*/ 640846 h 2380521"/>
              <a:gd name="connsiteX2740" fmla="*/ 2942488 w 8023328"/>
              <a:gd name="connsiteY2740" fmla="*/ 640846 h 2380521"/>
              <a:gd name="connsiteX2741" fmla="*/ 2957280 w 8023328"/>
              <a:gd name="connsiteY2741" fmla="*/ 653243 h 2380521"/>
              <a:gd name="connsiteX2742" fmla="*/ 2942488 w 8023328"/>
              <a:gd name="connsiteY2742" fmla="*/ 667100 h 2380521"/>
              <a:gd name="connsiteX2743" fmla="*/ 2927703 w 8023328"/>
              <a:gd name="connsiteY2743" fmla="*/ 653243 h 2380521"/>
              <a:gd name="connsiteX2744" fmla="*/ 2942488 w 8023328"/>
              <a:gd name="connsiteY2744" fmla="*/ 640846 h 2380521"/>
              <a:gd name="connsiteX2745" fmla="*/ 2868288 w 8023328"/>
              <a:gd name="connsiteY2745" fmla="*/ 640846 h 2380521"/>
              <a:gd name="connsiteX2746" fmla="*/ 2883082 w 8023328"/>
              <a:gd name="connsiteY2746" fmla="*/ 653243 h 2380521"/>
              <a:gd name="connsiteX2747" fmla="*/ 2868288 w 8023328"/>
              <a:gd name="connsiteY2747" fmla="*/ 667100 h 2380521"/>
              <a:gd name="connsiteX2748" fmla="*/ 2853498 w 8023328"/>
              <a:gd name="connsiteY2748" fmla="*/ 653243 h 2380521"/>
              <a:gd name="connsiteX2749" fmla="*/ 2868288 w 8023328"/>
              <a:gd name="connsiteY2749" fmla="*/ 640846 h 2380521"/>
              <a:gd name="connsiteX2750" fmla="*/ 2796532 w 8023328"/>
              <a:gd name="connsiteY2750" fmla="*/ 640846 h 2380521"/>
              <a:gd name="connsiteX2751" fmla="*/ 2808926 w 8023328"/>
              <a:gd name="connsiteY2751" fmla="*/ 653243 h 2380521"/>
              <a:gd name="connsiteX2752" fmla="*/ 2796532 w 8023328"/>
              <a:gd name="connsiteY2752" fmla="*/ 667100 h 2380521"/>
              <a:gd name="connsiteX2753" fmla="*/ 2782673 w 8023328"/>
              <a:gd name="connsiteY2753" fmla="*/ 653243 h 2380521"/>
              <a:gd name="connsiteX2754" fmla="*/ 2796532 w 8023328"/>
              <a:gd name="connsiteY2754" fmla="*/ 640846 h 2380521"/>
              <a:gd name="connsiteX2755" fmla="*/ 2725692 w 8023328"/>
              <a:gd name="connsiteY2755" fmla="*/ 640846 h 2380521"/>
              <a:gd name="connsiteX2756" fmla="*/ 2738097 w 8023328"/>
              <a:gd name="connsiteY2756" fmla="*/ 653243 h 2380521"/>
              <a:gd name="connsiteX2757" fmla="*/ 2725692 w 8023328"/>
              <a:gd name="connsiteY2757" fmla="*/ 667100 h 2380521"/>
              <a:gd name="connsiteX2758" fmla="*/ 2711843 w 8023328"/>
              <a:gd name="connsiteY2758" fmla="*/ 653243 h 2380521"/>
              <a:gd name="connsiteX2759" fmla="*/ 2725692 w 8023328"/>
              <a:gd name="connsiteY2759" fmla="*/ 640846 h 2380521"/>
              <a:gd name="connsiteX2760" fmla="*/ 2654867 w 8023328"/>
              <a:gd name="connsiteY2760" fmla="*/ 640846 h 2380521"/>
              <a:gd name="connsiteX2761" fmla="*/ 2667266 w 8023328"/>
              <a:gd name="connsiteY2761" fmla="*/ 653243 h 2380521"/>
              <a:gd name="connsiteX2762" fmla="*/ 2654867 w 8023328"/>
              <a:gd name="connsiteY2762" fmla="*/ 667100 h 2380521"/>
              <a:gd name="connsiteX2763" fmla="*/ 2641013 w 8023328"/>
              <a:gd name="connsiteY2763" fmla="*/ 653243 h 2380521"/>
              <a:gd name="connsiteX2764" fmla="*/ 2654867 w 8023328"/>
              <a:gd name="connsiteY2764" fmla="*/ 640846 h 2380521"/>
              <a:gd name="connsiteX2765" fmla="*/ 2582577 w 8023328"/>
              <a:gd name="connsiteY2765" fmla="*/ 640846 h 2380521"/>
              <a:gd name="connsiteX2766" fmla="*/ 2596432 w 8023328"/>
              <a:gd name="connsiteY2766" fmla="*/ 654702 h 2380521"/>
              <a:gd name="connsiteX2767" fmla="*/ 2582577 w 8023328"/>
              <a:gd name="connsiteY2767" fmla="*/ 667100 h 2380521"/>
              <a:gd name="connsiteX2768" fmla="*/ 2570181 w 8023328"/>
              <a:gd name="connsiteY2768" fmla="*/ 654702 h 2380521"/>
              <a:gd name="connsiteX2769" fmla="*/ 2582577 w 8023328"/>
              <a:gd name="connsiteY2769" fmla="*/ 640846 h 2380521"/>
              <a:gd name="connsiteX2770" fmla="*/ 1728254 w 8023328"/>
              <a:gd name="connsiteY2770" fmla="*/ 640846 h 2380521"/>
              <a:gd name="connsiteX2771" fmla="*/ 1743044 w 8023328"/>
              <a:gd name="connsiteY2771" fmla="*/ 654702 h 2380521"/>
              <a:gd name="connsiteX2772" fmla="*/ 1728254 w 8023328"/>
              <a:gd name="connsiteY2772" fmla="*/ 667100 h 2380521"/>
              <a:gd name="connsiteX2773" fmla="*/ 1713464 w 8023328"/>
              <a:gd name="connsiteY2773" fmla="*/ 654702 h 2380521"/>
              <a:gd name="connsiteX2774" fmla="*/ 1728254 w 8023328"/>
              <a:gd name="connsiteY2774" fmla="*/ 640846 h 2380521"/>
              <a:gd name="connsiteX2775" fmla="*/ 1657423 w 8023328"/>
              <a:gd name="connsiteY2775" fmla="*/ 640846 h 2380521"/>
              <a:gd name="connsiteX2776" fmla="*/ 1672215 w 8023328"/>
              <a:gd name="connsiteY2776" fmla="*/ 654702 h 2380521"/>
              <a:gd name="connsiteX2777" fmla="*/ 1657423 w 8023328"/>
              <a:gd name="connsiteY2777" fmla="*/ 667100 h 2380521"/>
              <a:gd name="connsiteX2778" fmla="*/ 1642644 w 8023328"/>
              <a:gd name="connsiteY2778" fmla="*/ 654702 h 2380521"/>
              <a:gd name="connsiteX2779" fmla="*/ 1657423 w 8023328"/>
              <a:gd name="connsiteY2779" fmla="*/ 640846 h 2380521"/>
              <a:gd name="connsiteX2780" fmla="*/ 1582290 w 8023328"/>
              <a:gd name="connsiteY2780" fmla="*/ 640846 h 2380521"/>
              <a:gd name="connsiteX2781" fmla="*/ 1594694 w 8023328"/>
              <a:gd name="connsiteY2781" fmla="*/ 654702 h 2380521"/>
              <a:gd name="connsiteX2782" fmla="*/ 1582290 w 8023328"/>
              <a:gd name="connsiteY2782" fmla="*/ 667100 h 2380521"/>
              <a:gd name="connsiteX2783" fmla="*/ 1568435 w 8023328"/>
              <a:gd name="connsiteY2783" fmla="*/ 654702 h 2380521"/>
              <a:gd name="connsiteX2784" fmla="*/ 1582290 w 8023328"/>
              <a:gd name="connsiteY2784" fmla="*/ 640846 h 2380521"/>
              <a:gd name="connsiteX2785" fmla="*/ 1512190 w 8023328"/>
              <a:gd name="connsiteY2785" fmla="*/ 640846 h 2380521"/>
              <a:gd name="connsiteX2786" fmla="*/ 1523859 w 8023328"/>
              <a:gd name="connsiteY2786" fmla="*/ 654702 h 2380521"/>
              <a:gd name="connsiteX2787" fmla="*/ 1512190 w 8023328"/>
              <a:gd name="connsiteY2787" fmla="*/ 667100 h 2380521"/>
              <a:gd name="connsiteX2788" fmla="*/ 1497604 w 8023328"/>
              <a:gd name="connsiteY2788" fmla="*/ 654702 h 2380521"/>
              <a:gd name="connsiteX2789" fmla="*/ 1512190 w 8023328"/>
              <a:gd name="connsiteY2789" fmla="*/ 640846 h 2380521"/>
              <a:gd name="connsiteX2790" fmla="*/ 1440623 w 8023328"/>
              <a:gd name="connsiteY2790" fmla="*/ 640846 h 2380521"/>
              <a:gd name="connsiteX2791" fmla="*/ 1453017 w 8023328"/>
              <a:gd name="connsiteY2791" fmla="*/ 654702 h 2380521"/>
              <a:gd name="connsiteX2792" fmla="*/ 1440623 w 8023328"/>
              <a:gd name="connsiteY2792" fmla="*/ 667100 h 2380521"/>
              <a:gd name="connsiteX2793" fmla="*/ 1426767 w 8023328"/>
              <a:gd name="connsiteY2793" fmla="*/ 654702 h 2380521"/>
              <a:gd name="connsiteX2794" fmla="*/ 1440623 w 8023328"/>
              <a:gd name="connsiteY2794" fmla="*/ 640846 h 2380521"/>
              <a:gd name="connsiteX2795" fmla="*/ 1368339 w 8023328"/>
              <a:gd name="connsiteY2795" fmla="*/ 640846 h 2380521"/>
              <a:gd name="connsiteX2796" fmla="*/ 1382194 w 8023328"/>
              <a:gd name="connsiteY2796" fmla="*/ 654702 h 2380521"/>
              <a:gd name="connsiteX2797" fmla="*/ 1368339 w 8023328"/>
              <a:gd name="connsiteY2797" fmla="*/ 667100 h 2380521"/>
              <a:gd name="connsiteX2798" fmla="*/ 1355943 w 8023328"/>
              <a:gd name="connsiteY2798" fmla="*/ 654702 h 2380521"/>
              <a:gd name="connsiteX2799" fmla="*/ 1368339 w 8023328"/>
              <a:gd name="connsiteY2799" fmla="*/ 640846 h 2380521"/>
              <a:gd name="connsiteX2800" fmla="*/ 1297512 w 8023328"/>
              <a:gd name="connsiteY2800" fmla="*/ 640846 h 2380521"/>
              <a:gd name="connsiteX2801" fmla="*/ 1311369 w 8023328"/>
              <a:gd name="connsiteY2801" fmla="*/ 654702 h 2380521"/>
              <a:gd name="connsiteX2802" fmla="*/ 1297512 w 8023328"/>
              <a:gd name="connsiteY2802" fmla="*/ 667100 h 2380521"/>
              <a:gd name="connsiteX2803" fmla="*/ 1285116 w 8023328"/>
              <a:gd name="connsiteY2803" fmla="*/ 654702 h 2380521"/>
              <a:gd name="connsiteX2804" fmla="*/ 1297512 w 8023328"/>
              <a:gd name="connsiteY2804" fmla="*/ 640846 h 2380521"/>
              <a:gd name="connsiteX2805" fmla="*/ 1226680 w 8023328"/>
              <a:gd name="connsiteY2805" fmla="*/ 640846 h 2380521"/>
              <a:gd name="connsiteX2806" fmla="*/ 1240537 w 8023328"/>
              <a:gd name="connsiteY2806" fmla="*/ 654702 h 2380521"/>
              <a:gd name="connsiteX2807" fmla="*/ 1226680 w 8023328"/>
              <a:gd name="connsiteY2807" fmla="*/ 667100 h 2380521"/>
              <a:gd name="connsiteX2808" fmla="*/ 1214291 w 8023328"/>
              <a:gd name="connsiteY2808" fmla="*/ 654702 h 2380521"/>
              <a:gd name="connsiteX2809" fmla="*/ 1226680 w 8023328"/>
              <a:gd name="connsiteY2809" fmla="*/ 640846 h 2380521"/>
              <a:gd name="connsiteX2810" fmla="*/ 1154878 w 8023328"/>
              <a:gd name="connsiteY2810" fmla="*/ 640846 h 2380521"/>
              <a:gd name="connsiteX2811" fmla="*/ 1169666 w 8023328"/>
              <a:gd name="connsiteY2811" fmla="*/ 654702 h 2380521"/>
              <a:gd name="connsiteX2812" fmla="*/ 1154878 w 8023328"/>
              <a:gd name="connsiteY2812" fmla="*/ 667100 h 2380521"/>
              <a:gd name="connsiteX2813" fmla="*/ 1140088 w 8023328"/>
              <a:gd name="connsiteY2813" fmla="*/ 654702 h 2380521"/>
              <a:gd name="connsiteX2814" fmla="*/ 1154878 w 8023328"/>
              <a:gd name="connsiteY2814" fmla="*/ 640846 h 2380521"/>
              <a:gd name="connsiteX2815" fmla="*/ 1084051 w 8023328"/>
              <a:gd name="connsiteY2815" fmla="*/ 640846 h 2380521"/>
              <a:gd name="connsiteX2816" fmla="*/ 1098838 w 8023328"/>
              <a:gd name="connsiteY2816" fmla="*/ 654702 h 2380521"/>
              <a:gd name="connsiteX2817" fmla="*/ 1084051 w 8023328"/>
              <a:gd name="connsiteY2817" fmla="*/ 667100 h 2380521"/>
              <a:gd name="connsiteX2818" fmla="*/ 1069261 w 8023328"/>
              <a:gd name="connsiteY2818" fmla="*/ 654702 h 2380521"/>
              <a:gd name="connsiteX2819" fmla="*/ 1084051 w 8023328"/>
              <a:gd name="connsiteY2819" fmla="*/ 640846 h 2380521"/>
              <a:gd name="connsiteX2820" fmla="*/ 1013010 w 8023328"/>
              <a:gd name="connsiteY2820" fmla="*/ 640846 h 2380521"/>
              <a:gd name="connsiteX2821" fmla="*/ 1024682 w 8023328"/>
              <a:gd name="connsiteY2821" fmla="*/ 654702 h 2380521"/>
              <a:gd name="connsiteX2822" fmla="*/ 1013010 w 8023328"/>
              <a:gd name="connsiteY2822" fmla="*/ 667100 h 2380521"/>
              <a:gd name="connsiteX2823" fmla="*/ 998429 w 8023328"/>
              <a:gd name="connsiteY2823" fmla="*/ 654702 h 2380521"/>
              <a:gd name="connsiteX2824" fmla="*/ 1013010 w 8023328"/>
              <a:gd name="connsiteY2824" fmla="*/ 640846 h 2380521"/>
              <a:gd name="connsiteX2825" fmla="*/ 941457 w 8023328"/>
              <a:gd name="connsiteY2825" fmla="*/ 640846 h 2380521"/>
              <a:gd name="connsiteX2826" fmla="*/ 953852 w 8023328"/>
              <a:gd name="connsiteY2826" fmla="*/ 654702 h 2380521"/>
              <a:gd name="connsiteX2827" fmla="*/ 941457 w 8023328"/>
              <a:gd name="connsiteY2827" fmla="*/ 667100 h 2380521"/>
              <a:gd name="connsiteX2828" fmla="*/ 927599 w 8023328"/>
              <a:gd name="connsiteY2828" fmla="*/ 654702 h 2380521"/>
              <a:gd name="connsiteX2829" fmla="*/ 941457 w 8023328"/>
              <a:gd name="connsiteY2829" fmla="*/ 640846 h 2380521"/>
              <a:gd name="connsiteX2830" fmla="*/ 870622 w 8023328"/>
              <a:gd name="connsiteY2830" fmla="*/ 640846 h 2380521"/>
              <a:gd name="connsiteX2831" fmla="*/ 883024 w 8023328"/>
              <a:gd name="connsiteY2831" fmla="*/ 654702 h 2380521"/>
              <a:gd name="connsiteX2832" fmla="*/ 870622 w 8023328"/>
              <a:gd name="connsiteY2832" fmla="*/ 667100 h 2380521"/>
              <a:gd name="connsiteX2833" fmla="*/ 856770 w 8023328"/>
              <a:gd name="connsiteY2833" fmla="*/ 654702 h 2380521"/>
              <a:gd name="connsiteX2834" fmla="*/ 870622 w 8023328"/>
              <a:gd name="connsiteY2834" fmla="*/ 640846 h 2380521"/>
              <a:gd name="connsiteX2835" fmla="*/ 798337 w 8023328"/>
              <a:gd name="connsiteY2835" fmla="*/ 640846 h 2380521"/>
              <a:gd name="connsiteX2836" fmla="*/ 812191 w 8023328"/>
              <a:gd name="connsiteY2836" fmla="*/ 655635 h 2380521"/>
              <a:gd name="connsiteX2837" fmla="*/ 798337 w 8023328"/>
              <a:gd name="connsiteY2837" fmla="*/ 670424 h 2380521"/>
              <a:gd name="connsiteX2838" fmla="*/ 785937 w 8023328"/>
              <a:gd name="connsiteY2838" fmla="*/ 655635 h 2380521"/>
              <a:gd name="connsiteX2839" fmla="*/ 798337 w 8023328"/>
              <a:gd name="connsiteY2839" fmla="*/ 640846 h 2380521"/>
              <a:gd name="connsiteX2840" fmla="*/ 724134 w 8023328"/>
              <a:gd name="connsiteY2840" fmla="*/ 640846 h 2380521"/>
              <a:gd name="connsiteX2841" fmla="*/ 737989 w 8023328"/>
              <a:gd name="connsiteY2841" fmla="*/ 655635 h 2380521"/>
              <a:gd name="connsiteX2842" fmla="*/ 724134 w 8023328"/>
              <a:gd name="connsiteY2842" fmla="*/ 670424 h 2380521"/>
              <a:gd name="connsiteX2843" fmla="*/ 711735 w 8023328"/>
              <a:gd name="connsiteY2843" fmla="*/ 655635 h 2380521"/>
              <a:gd name="connsiteX2844" fmla="*/ 724134 w 8023328"/>
              <a:gd name="connsiteY2844" fmla="*/ 640846 h 2380521"/>
              <a:gd name="connsiteX2845" fmla="*/ 653301 w 8023328"/>
              <a:gd name="connsiteY2845" fmla="*/ 640846 h 2380521"/>
              <a:gd name="connsiteX2846" fmla="*/ 667160 w 8023328"/>
              <a:gd name="connsiteY2846" fmla="*/ 655635 h 2380521"/>
              <a:gd name="connsiteX2847" fmla="*/ 653301 w 8023328"/>
              <a:gd name="connsiteY2847" fmla="*/ 670424 h 2380521"/>
              <a:gd name="connsiteX2848" fmla="*/ 640907 w 8023328"/>
              <a:gd name="connsiteY2848" fmla="*/ 655635 h 2380521"/>
              <a:gd name="connsiteX2849" fmla="*/ 653301 w 8023328"/>
              <a:gd name="connsiteY2849" fmla="*/ 640846 h 2380521"/>
              <a:gd name="connsiteX2850" fmla="*/ 584864 w 8023328"/>
              <a:gd name="connsiteY2850" fmla="*/ 640846 h 2380521"/>
              <a:gd name="connsiteX2851" fmla="*/ 599651 w 8023328"/>
              <a:gd name="connsiteY2851" fmla="*/ 655635 h 2380521"/>
              <a:gd name="connsiteX2852" fmla="*/ 584864 w 8023328"/>
              <a:gd name="connsiteY2852" fmla="*/ 670424 h 2380521"/>
              <a:gd name="connsiteX2853" fmla="*/ 570075 w 8023328"/>
              <a:gd name="connsiteY2853" fmla="*/ 655635 h 2380521"/>
              <a:gd name="connsiteX2854" fmla="*/ 584864 w 8023328"/>
              <a:gd name="connsiteY2854" fmla="*/ 640846 h 2380521"/>
              <a:gd name="connsiteX2855" fmla="*/ 513663 w 8023328"/>
              <a:gd name="connsiteY2855" fmla="*/ 640846 h 2380521"/>
              <a:gd name="connsiteX2856" fmla="*/ 528843 w 8023328"/>
              <a:gd name="connsiteY2856" fmla="*/ 655635 h 2380521"/>
              <a:gd name="connsiteX2857" fmla="*/ 513663 w 8023328"/>
              <a:gd name="connsiteY2857" fmla="*/ 670424 h 2380521"/>
              <a:gd name="connsiteX2858" fmla="*/ 499246 w 8023328"/>
              <a:gd name="connsiteY2858" fmla="*/ 655635 h 2380521"/>
              <a:gd name="connsiteX2859" fmla="*/ 513663 w 8023328"/>
              <a:gd name="connsiteY2859" fmla="*/ 640846 h 2380521"/>
              <a:gd name="connsiteX2860" fmla="*/ 439832 w 8023328"/>
              <a:gd name="connsiteY2860" fmla="*/ 640846 h 2380521"/>
              <a:gd name="connsiteX2861" fmla="*/ 454622 w 8023328"/>
              <a:gd name="connsiteY2861" fmla="*/ 655635 h 2380521"/>
              <a:gd name="connsiteX2862" fmla="*/ 439832 w 8023328"/>
              <a:gd name="connsiteY2862" fmla="*/ 670424 h 2380521"/>
              <a:gd name="connsiteX2863" fmla="*/ 425044 w 8023328"/>
              <a:gd name="connsiteY2863" fmla="*/ 655635 h 2380521"/>
              <a:gd name="connsiteX2864" fmla="*/ 439832 w 8023328"/>
              <a:gd name="connsiteY2864" fmla="*/ 640846 h 2380521"/>
              <a:gd name="connsiteX2865" fmla="*/ 368070 w 8023328"/>
              <a:gd name="connsiteY2865" fmla="*/ 640846 h 2380521"/>
              <a:gd name="connsiteX2866" fmla="*/ 380465 w 8023328"/>
              <a:gd name="connsiteY2866" fmla="*/ 655635 h 2380521"/>
              <a:gd name="connsiteX2867" fmla="*/ 368070 w 8023328"/>
              <a:gd name="connsiteY2867" fmla="*/ 670424 h 2380521"/>
              <a:gd name="connsiteX2868" fmla="*/ 354211 w 8023328"/>
              <a:gd name="connsiteY2868" fmla="*/ 655635 h 2380521"/>
              <a:gd name="connsiteX2869" fmla="*/ 368070 w 8023328"/>
              <a:gd name="connsiteY2869" fmla="*/ 640846 h 2380521"/>
              <a:gd name="connsiteX2870" fmla="*/ 297235 w 8023328"/>
              <a:gd name="connsiteY2870" fmla="*/ 640846 h 2380521"/>
              <a:gd name="connsiteX2871" fmla="*/ 309631 w 8023328"/>
              <a:gd name="connsiteY2871" fmla="*/ 655635 h 2380521"/>
              <a:gd name="connsiteX2872" fmla="*/ 297235 w 8023328"/>
              <a:gd name="connsiteY2872" fmla="*/ 670424 h 2380521"/>
              <a:gd name="connsiteX2873" fmla="*/ 283379 w 8023328"/>
              <a:gd name="connsiteY2873" fmla="*/ 655635 h 2380521"/>
              <a:gd name="connsiteX2874" fmla="*/ 297235 w 8023328"/>
              <a:gd name="connsiteY2874" fmla="*/ 640846 h 2380521"/>
              <a:gd name="connsiteX2875" fmla="*/ 4082465 w 8023328"/>
              <a:gd name="connsiteY2875" fmla="*/ 570017 h 2380521"/>
              <a:gd name="connsiteX2876" fmla="*/ 4097254 w 8023328"/>
              <a:gd name="connsiteY2876" fmla="*/ 584805 h 2380521"/>
              <a:gd name="connsiteX2877" fmla="*/ 4082465 w 8023328"/>
              <a:gd name="connsiteY2877" fmla="*/ 599594 h 2380521"/>
              <a:gd name="connsiteX2878" fmla="*/ 4067676 w 8023328"/>
              <a:gd name="connsiteY2878" fmla="*/ 584805 h 2380521"/>
              <a:gd name="connsiteX2879" fmla="*/ 4082465 w 8023328"/>
              <a:gd name="connsiteY2879" fmla="*/ 570017 h 2380521"/>
              <a:gd name="connsiteX2880" fmla="*/ 4010703 w 8023328"/>
              <a:gd name="connsiteY2880" fmla="*/ 570017 h 2380521"/>
              <a:gd name="connsiteX2881" fmla="*/ 4023100 w 8023328"/>
              <a:gd name="connsiteY2881" fmla="*/ 584805 h 2380521"/>
              <a:gd name="connsiteX2882" fmla="*/ 4010703 w 8023328"/>
              <a:gd name="connsiteY2882" fmla="*/ 599594 h 2380521"/>
              <a:gd name="connsiteX2883" fmla="*/ 3996847 w 8023328"/>
              <a:gd name="connsiteY2883" fmla="*/ 584805 h 2380521"/>
              <a:gd name="connsiteX2884" fmla="*/ 4010703 w 8023328"/>
              <a:gd name="connsiteY2884" fmla="*/ 570017 h 2380521"/>
              <a:gd name="connsiteX2885" fmla="*/ 3939871 w 8023328"/>
              <a:gd name="connsiteY2885" fmla="*/ 570017 h 2380521"/>
              <a:gd name="connsiteX2886" fmla="*/ 3952268 w 8023328"/>
              <a:gd name="connsiteY2886" fmla="*/ 584805 h 2380521"/>
              <a:gd name="connsiteX2887" fmla="*/ 3939871 w 8023328"/>
              <a:gd name="connsiteY2887" fmla="*/ 599594 h 2380521"/>
              <a:gd name="connsiteX2888" fmla="*/ 3926015 w 8023328"/>
              <a:gd name="connsiteY2888" fmla="*/ 584805 h 2380521"/>
              <a:gd name="connsiteX2889" fmla="*/ 3939871 w 8023328"/>
              <a:gd name="connsiteY2889" fmla="*/ 570017 h 2380521"/>
              <a:gd name="connsiteX2890" fmla="*/ 3869042 w 8023328"/>
              <a:gd name="connsiteY2890" fmla="*/ 570017 h 2380521"/>
              <a:gd name="connsiteX2891" fmla="*/ 3881439 w 8023328"/>
              <a:gd name="connsiteY2891" fmla="*/ 584805 h 2380521"/>
              <a:gd name="connsiteX2892" fmla="*/ 3869042 w 8023328"/>
              <a:gd name="connsiteY2892" fmla="*/ 599594 h 2380521"/>
              <a:gd name="connsiteX2893" fmla="*/ 3855186 w 8023328"/>
              <a:gd name="connsiteY2893" fmla="*/ 584805 h 2380521"/>
              <a:gd name="connsiteX2894" fmla="*/ 3869042 w 8023328"/>
              <a:gd name="connsiteY2894" fmla="*/ 570017 h 2380521"/>
              <a:gd name="connsiteX2895" fmla="*/ 3796752 w 8023328"/>
              <a:gd name="connsiteY2895" fmla="*/ 570017 h 2380521"/>
              <a:gd name="connsiteX2896" fmla="*/ 3810608 w 8023328"/>
              <a:gd name="connsiteY2896" fmla="*/ 584805 h 2380521"/>
              <a:gd name="connsiteX2897" fmla="*/ 3796752 w 8023328"/>
              <a:gd name="connsiteY2897" fmla="*/ 599594 h 2380521"/>
              <a:gd name="connsiteX2898" fmla="*/ 3784355 w 8023328"/>
              <a:gd name="connsiteY2898" fmla="*/ 584805 h 2380521"/>
              <a:gd name="connsiteX2899" fmla="*/ 3796752 w 8023328"/>
              <a:gd name="connsiteY2899" fmla="*/ 570017 h 2380521"/>
              <a:gd name="connsiteX2900" fmla="*/ 3725922 w 8023328"/>
              <a:gd name="connsiteY2900" fmla="*/ 570017 h 2380521"/>
              <a:gd name="connsiteX2901" fmla="*/ 3739778 w 8023328"/>
              <a:gd name="connsiteY2901" fmla="*/ 584805 h 2380521"/>
              <a:gd name="connsiteX2902" fmla="*/ 3725922 w 8023328"/>
              <a:gd name="connsiteY2902" fmla="*/ 599594 h 2380521"/>
              <a:gd name="connsiteX2903" fmla="*/ 3713525 w 8023328"/>
              <a:gd name="connsiteY2903" fmla="*/ 584805 h 2380521"/>
              <a:gd name="connsiteX2904" fmla="*/ 3725922 w 8023328"/>
              <a:gd name="connsiteY2904" fmla="*/ 570017 h 2380521"/>
              <a:gd name="connsiteX2905" fmla="*/ 3655091 w 8023328"/>
              <a:gd name="connsiteY2905" fmla="*/ 570017 h 2380521"/>
              <a:gd name="connsiteX2906" fmla="*/ 3668947 w 8023328"/>
              <a:gd name="connsiteY2906" fmla="*/ 582414 h 2380521"/>
              <a:gd name="connsiteX2907" fmla="*/ 3655091 w 8023328"/>
              <a:gd name="connsiteY2907" fmla="*/ 596271 h 2380521"/>
              <a:gd name="connsiteX2908" fmla="*/ 3642694 w 8023328"/>
              <a:gd name="connsiteY2908" fmla="*/ 582414 h 2380521"/>
              <a:gd name="connsiteX2909" fmla="*/ 3655091 w 8023328"/>
              <a:gd name="connsiteY2909" fmla="*/ 570017 h 2380521"/>
              <a:gd name="connsiteX2910" fmla="*/ 3583280 w 8023328"/>
              <a:gd name="connsiteY2910" fmla="*/ 570017 h 2380521"/>
              <a:gd name="connsiteX2911" fmla="*/ 3598069 w 8023328"/>
              <a:gd name="connsiteY2911" fmla="*/ 582414 h 2380521"/>
              <a:gd name="connsiteX2912" fmla="*/ 3583280 w 8023328"/>
              <a:gd name="connsiteY2912" fmla="*/ 596271 h 2380521"/>
              <a:gd name="connsiteX2913" fmla="*/ 3568491 w 8023328"/>
              <a:gd name="connsiteY2913" fmla="*/ 582414 h 2380521"/>
              <a:gd name="connsiteX2914" fmla="*/ 3583280 w 8023328"/>
              <a:gd name="connsiteY2914" fmla="*/ 570017 h 2380521"/>
              <a:gd name="connsiteX2915" fmla="*/ 3512449 w 8023328"/>
              <a:gd name="connsiteY2915" fmla="*/ 570017 h 2380521"/>
              <a:gd name="connsiteX2916" fmla="*/ 3527237 w 8023328"/>
              <a:gd name="connsiteY2916" fmla="*/ 582414 h 2380521"/>
              <a:gd name="connsiteX2917" fmla="*/ 3512449 w 8023328"/>
              <a:gd name="connsiteY2917" fmla="*/ 596271 h 2380521"/>
              <a:gd name="connsiteX2918" fmla="*/ 3497661 w 8023328"/>
              <a:gd name="connsiteY2918" fmla="*/ 582414 h 2380521"/>
              <a:gd name="connsiteX2919" fmla="*/ 3512449 w 8023328"/>
              <a:gd name="connsiteY2919" fmla="*/ 570017 h 2380521"/>
              <a:gd name="connsiteX2920" fmla="*/ 3441619 w 8023328"/>
              <a:gd name="connsiteY2920" fmla="*/ 570017 h 2380521"/>
              <a:gd name="connsiteX2921" fmla="*/ 3456408 w 8023328"/>
              <a:gd name="connsiteY2921" fmla="*/ 582414 h 2380521"/>
              <a:gd name="connsiteX2922" fmla="*/ 3441619 w 8023328"/>
              <a:gd name="connsiteY2922" fmla="*/ 596271 h 2380521"/>
              <a:gd name="connsiteX2923" fmla="*/ 3426830 w 8023328"/>
              <a:gd name="connsiteY2923" fmla="*/ 582414 h 2380521"/>
              <a:gd name="connsiteX2924" fmla="*/ 3441619 w 8023328"/>
              <a:gd name="connsiteY2924" fmla="*/ 570017 h 2380521"/>
              <a:gd name="connsiteX2925" fmla="*/ 3369857 w 8023328"/>
              <a:gd name="connsiteY2925" fmla="*/ 570017 h 2380521"/>
              <a:gd name="connsiteX2926" fmla="*/ 3382254 w 8023328"/>
              <a:gd name="connsiteY2926" fmla="*/ 582414 h 2380521"/>
              <a:gd name="connsiteX2927" fmla="*/ 3369857 w 8023328"/>
              <a:gd name="connsiteY2927" fmla="*/ 596271 h 2380521"/>
              <a:gd name="connsiteX2928" fmla="*/ 3356001 w 8023328"/>
              <a:gd name="connsiteY2928" fmla="*/ 582414 h 2380521"/>
              <a:gd name="connsiteX2929" fmla="*/ 3369857 w 8023328"/>
              <a:gd name="connsiteY2929" fmla="*/ 570017 h 2380521"/>
              <a:gd name="connsiteX2930" fmla="*/ 3299091 w 8023328"/>
              <a:gd name="connsiteY2930" fmla="*/ 570017 h 2380521"/>
              <a:gd name="connsiteX2931" fmla="*/ 3311491 w 8023328"/>
              <a:gd name="connsiteY2931" fmla="*/ 582414 h 2380521"/>
              <a:gd name="connsiteX2932" fmla="*/ 3299091 w 8023328"/>
              <a:gd name="connsiteY2932" fmla="*/ 596271 h 2380521"/>
              <a:gd name="connsiteX2933" fmla="*/ 3285240 w 8023328"/>
              <a:gd name="connsiteY2933" fmla="*/ 582414 h 2380521"/>
              <a:gd name="connsiteX2934" fmla="*/ 3299091 w 8023328"/>
              <a:gd name="connsiteY2934" fmla="*/ 570017 h 2380521"/>
              <a:gd name="connsiteX2935" fmla="*/ 3226803 w 8023328"/>
              <a:gd name="connsiteY2935" fmla="*/ 570017 h 2380521"/>
              <a:gd name="connsiteX2936" fmla="*/ 3240660 w 8023328"/>
              <a:gd name="connsiteY2936" fmla="*/ 582414 h 2380521"/>
              <a:gd name="connsiteX2937" fmla="*/ 3226803 w 8023328"/>
              <a:gd name="connsiteY2937" fmla="*/ 596271 h 2380521"/>
              <a:gd name="connsiteX2938" fmla="*/ 3214406 w 8023328"/>
              <a:gd name="connsiteY2938" fmla="*/ 582414 h 2380521"/>
              <a:gd name="connsiteX2939" fmla="*/ 3226803 w 8023328"/>
              <a:gd name="connsiteY2939" fmla="*/ 570017 h 2380521"/>
              <a:gd name="connsiteX2940" fmla="*/ 3152600 w 8023328"/>
              <a:gd name="connsiteY2940" fmla="*/ 570017 h 2380521"/>
              <a:gd name="connsiteX2941" fmla="*/ 3166454 w 8023328"/>
              <a:gd name="connsiteY2941" fmla="*/ 582414 h 2380521"/>
              <a:gd name="connsiteX2942" fmla="*/ 3152600 w 8023328"/>
              <a:gd name="connsiteY2942" fmla="*/ 596271 h 2380521"/>
              <a:gd name="connsiteX2943" fmla="*/ 3140203 w 8023328"/>
              <a:gd name="connsiteY2943" fmla="*/ 582414 h 2380521"/>
              <a:gd name="connsiteX2944" fmla="*/ 3152600 w 8023328"/>
              <a:gd name="connsiteY2944" fmla="*/ 570017 h 2380521"/>
              <a:gd name="connsiteX2945" fmla="*/ 3081770 w 8023328"/>
              <a:gd name="connsiteY2945" fmla="*/ 570017 h 2380521"/>
              <a:gd name="connsiteX2946" fmla="*/ 3095622 w 8023328"/>
              <a:gd name="connsiteY2946" fmla="*/ 582414 h 2380521"/>
              <a:gd name="connsiteX2947" fmla="*/ 3081770 w 8023328"/>
              <a:gd name="connsiteY2947" fmla="*/ 596271 h 2380521"/>
              <a:gd name="connsiteX2948" fmla="*/ 3069369 w 8023328"/>
              <a:gd name="connsiteY2948" fmla="*/ 582414 h 2380521"/>
              <a:gd name="connsiteX2949" fmla="*/ 3081770 w 8023328"/>
              <a:gd name="connsiteY2949" fmla="*/ 570017 h 2380521"/>
              <a:gd name="connsiteX2950" fmla="*/ 3013712 w 8023328"/>
              <a:gd name="connsiteY2950" fmla="*/ 570017 h 2380521"/>
              <a:gd name="connsiteX2951" fmla="*/ 3028132 w 8023328"/>
              <a:gd name="connsiteY2951" fmla="*/ 582414 h 2380521"/>
              <a:gd name="connsiteX2952" fmla="*/ 3013712 w 8023328"/>
              <a:gd name="connsiteY2952" fmla="*/ 596271 h 2380521"/>
              <a:gd name="connsiteX2953" fmla="*/ 2998537 w 8023328"/>
              <a:gd name="connsiteY2953" fmla="*/ 582414 h 2380521"/>
              <a:gd name="connsiteX2954" fmla="*/ 3013712 w 8023328"/>
              <a:gd name="connsiteY2954" fmla="*/ 570017 h 2380521"/>
              <a:gd name="connsiteX2955" fmla="*/ 2942491 w 8023328"/>
              <a:gd name="connsiteY2955" fmla="*/ 570017 h 2380521"/>
              <a:gd name="connsiteX2956" fmla="*/ 2957285 w 8023328"/>
              <a:gd name="connsiteY2956" fmla="*/ 582414 h 2380521"/>
              <a:gd name="connsiteX2957" fmla="*/ 2942491 w 8023328"/>
              <a:gd name="connsiteY2957" fmla="*/ 596271 h 2380521"/>
              <a:gd name="connsiteX2958" fmla="*/ 2927705 w 8023328"/>
              <a:gd name="connsiteY2958" fmla="*/ 582414 h 2380521"/>
              <a:gd name="connsiteX2959" fmla="*/ 2942491 w 8023328"/>
              <a:gd name="connsiteY2959" fmla="*/ 570017 h 2380521"/>
              <a:gd name="connsiteX2960" fmla="*/ 2868288 w 8023328"/>
              <a:gd name="connsiteY2960" fmla="*/ 570017 h 2380521"/>
              <a:gd name="connsiteX2961" fmla="*/ 2883082 w 8023328"/>
              <a:gd name="connsiteY2961" fmla="*/ 582414 h 2380521"/>
              <a:gd name="connsiteX2962" fmla="*/ 2868288 w 8023328"/>
              <a:gd name="connsiteY2962" fmla="*/ 596271 h 2380521"/>
              <a:gd name="connsiteX2963" fmla="*/ 2853502 w 8023328"/>
              <a:gd name="connsiteY2963" fmla="*/ 582414 h 2380521"/>
              <a:gd name="connsiteX2964" fmla="*/ 2868288 w 8023328"/>
              <a:gd name="connsiteY2964" fmla="*/ 570017 h 2380521"/>
              <a:gd name="connsiteX2965" fmla="*/ 2796532 w 8023328"/>
              <a:gd name="connsiteY2965" fmla="*/ 570017 h 2380521"/>
              <a:gd name="connsiteX2966" fmla="*/ 2808931 w 8023328"/>
              <a:gd name="connsiteY2966" fmla="*/ 582414 h 2380521"/>
              <a:gd name="connsiteX2967" fmla="*/ 2796532 w 8023328"/>
              <a:gd name="connsiteY2967" fmla="*/ 596271 h 2380521"/>
              <a:gd name="connsiteX2968" fmla="*/ 2782675 w 8023328"/>
              <a:gd name="connsiteY2968" fmla="*/ 582414 h 2380521"/>
              <a:gd name="connsiteX2969" fmla="*/ 2796532 w 8023328"/>
              <a:gd name="connsiteY2969" fmla="*/ 570017 h 2380521"/>
              <a:gd name="connsiteX2970" fmla="*/ 2725695 w 8023328"/>
              <a:gd name="connsiteY2970" fmla="*/ 570017 h 2380521"/>
              <a:gd name="connsiteX2971" fmla="*/ 2738097 w 8023328"/>
              <a:gd name="connsiteY2971" fmla="*/ 582414 h 2380521"/>
              <a:gd name="connsiteX2972" fmla="*/ 2725695 w 8023328"/>
              <a:gd name="connsiteY2972" fmla="*/ 596271 h 2380521"/>
              <a:gd name="connsiteX2973" fmla="*/ 2711843 w 8023328"/>
              <a:gd name="connsiteY2973" fmla="*/ 582414 h 2380521"/>
              <a:gd name="connsiteX2974" fmla="*/ 2725695 w 8023328"/>
              <a:gd name="connsiteY2974" fmla="*/ 570017 h 2380521"/>
              <a:gd name="connsiteX2975" fmla="*/ 2654867 w 8023328"/>
              <a:gd name="connsiteY2975" fmla="*/ 570017 h 2380521"/>
              <a:gd name="connsiteX2976" fmla="*/ 2667266 w 8023328"/>
              <a:gd name="connsiteY2976" fmla="*/ 582414 h 2380521"/>
              <a:gd name="connsiteX2977" fmla="*/ 2654867 w 8023328"/>
              <a:gd name="connsiteY2977" fmla="*/ 596271 h 2380521"/>
              <a:gd name="connsiteX2978" fmla="*/ 2641013 w 8023328"/>
              <a:gd name="connsiteY2978" fmla="*/ 582414 h 2380521"/>
              <a:gd name="connsiteX2979" fmla="*/ 2654867 w 8023328"/>
              <a:gd name="connsiteY2979" fmla="*/ 570017 h 2380521"/>
              <a:gd name="connsiteX2980" fmla="*/ 2582580 w 8023328"/>
              <a:gd name="connsiteY2980" fmla="*/ 570017 h 2380521"/>
              <a:gd name="connsiteX2981" fmla="*/ 2596435 w 8023328"/>
              <a:gd name="connsiteY2981" fmla="*/ 582414 h 2380521"/>
              <a:gd name="connsiteX2982" fmla="*/ 2582580 w 8023328"/>
              <a:gd name="connsiteY2982" fmla="*/ 596271 h 2380521"/>
              <a:gd name="connsiteX2983" fmla="*/ 2570184 w 8023328"/>
              <a:gd name="connsiteY2983" fmla="*/ 582414 h 2380521"/>
              <a:gd name="connsiteX2984" fmla="*/ 2582580 w 8023328"/>
              <a:gd name="connsiteY2984" fmla="*/ 570017 h 2380521"/>
              <a:gd name="connsiteX2985" fmla="*/ 2511026 w 8023328"/>
              <a:gd name="connsiteY2985" fmla="*/ 570017 h 2380521"/>
              <a:gd name="connsiteX2986" fmla="*/ 2525610 w 8023328"/>
              <a:gd name="connsiteY2986" fmla="*/ 582414 h 2380521"/>
              <a:gd name="connsiteX2987" fmla="*/ 2511026 w 8023328"/>
              <a:gd name="connsiteY2987" fmla="*/ 596271 h 2380521"/>
              <a:gd name="connsiteX2988" fmla="*/ 2499358 w 8023328"/>
              <a:gd name="connsiteY2988" fmla="*/ 582414 h 2380521"/>
              <a:gd name="connsiteX2989" fmla="*/ 2511026 w 8023328"/>
              <a:gd name="connsiteY2989" fmla="*/ 570017 h 2380521"/>
              <a:gd name="connsiteX2990" fmla="*/ 2440921 w 8023328"/>
              <a:gd name="connsiteY2990" fmla="*/ 570017 h 2380521"/>
              <a:gd name="connsiteX2991" fmla="*/ 2454778 w 8023328"/>
              <a:gd name="connsiteY2991" fmla="*/ 582414 h 2380521"/>
              <a:gd name="connsiteX2992" fmla="*/ 2440921 w 8023328"/>
              <a:gd name="connsiteY2992" fmla="*/ 596271 h 2380521"/>
              <a:gd name="connsiteX2993" fmla="*/ 2428525 w 8023328"/>
              <a:gd name="connsiteY2993" fmla="*/ 582414 h 2380521"/>
              <a:gd name="connsiteX2994" fmla="*/ 2440921 w 8023328"/>
              <a:gd name="connsiteY2994" fmla="*/ 570017 h 2380521"/>
              <a:gd name="connsiteX2995" fmla="*/ 2369108 w 8023328"/>
              <a:gd name="connsiteY2995" fmla="*/ 570017 h 2380521"/>
              <a:gd name="connsiteX2996" fmla="*/ 2383896 w 8023328"/>
              <a:gd name="connsiteY2996" fmla="*/ 582414 h 2380521"/>
              <a:gd name="connsiteX2997" fmla="*/ 2369108 w 8023328"/>
              <a:gd name="connsiteY2997" fmla="*/ 596271 h 2380521"/>
              <a:gd name="connsiteX2998" fmla="*/ 2354319 w 8023328"/>
              <a:gd name="connsiteY2998" fmla="*/ 582414 h 2380521"/>
              <a:gd name="connsiteX2999" fmla="*/ 2369108 w 8023328"/>
              <a:gd name="connsiteY2999" fmla="*/ 570017 h 2380521"/>
              <a:gd name="connsiteX3000" fmla="*/ 2298275 w 8023328"/>
              <a:gd name="connsiteY3000" fmla="*/ 570017 h 2380521"/>
              <a:gd name="connsiteX3001" fmla="*/ 2313064 w 8023328"/>
              <a:gd name="connsiteY3001" fmla="*/ 582414 h 2380521"/>
              <a:gd name="connsiteX3002" fmla="*/ 2298275 w 8023328"/>
              <a:gd name="connsiteY3002" fmla="*/ 596271 h 2380521"/>
              <a:gd name="connsiteX3003" fmla="*/ 2283487 w 8023328"/>
              <a:gd name="connsiteY3003" fmla="*/ 582414 h 2380521"/>
              <a:gd name="connsiteX3004" fmla="*/ 2298275 w 8023328"/>
              <a:gd name="connsiteY3004" fmla="*/ 570017 h 2380521"/>
              <a:gd name="connsiteX3005" fmla="*/ 2226512 w 8023328"/>
              <a:gd name="connsiteY3005" fmla="*/ 570017 h 2380521"/>
              <a:gd name="connsiteX3006" fmla="*/ 2238911 w 8023328"/>
              <a:gd name="connsiteY3006" fmla="*/ 582414 h 2380521"/>
              <a:gd name="connsiteX3007" fmla="*/ 2226512 w 8023328"/>
              <a:gd name="connsiteY3007" fmla="*/ 596271 h 2380521"/>
              <a:gd name="connsiteX3008" fmla="*/ 2212655 w 8023328"/>
              <a:gd name="connsiteY3008" fmla="*/ 582414 h 2380521"/>
              <a:gd name="connsiteX3009" fmla="*/ 2226512 w 8023328"/>
              <a:gd name="connsiteY3009" fmla="*/ 570017 h 2380521"/>
              <a:gd name="connsiteX3010" fmla="*/ 2155680 w 8023328"/>
              <a:gd name="connsiteY3010" fmla="*/ 570017 h 2380521"/>
              <a:gd name="connsiteX3011" fmla="*/ 2168079 w 8023328"/>
              <a:gd name="connsiteY3011" fmla="*/ 582414 h 2380521"/>
              <a:gd name="connsiteX3012" fmla="*/ 2155680 w 8023328"/>
              <a:gd name="connsiteY3012" fmla="*/ 596271 h 2380521"/>
              <a:gd name="connsiteX3013" fmla="*/ 2141823 w 8023328"/>
              <a:gd name="connsiteY3013" fmla="*/ 582414 h 2380521"/>
              <a:gd name="connsiteX3014" fmla="*/ 2155680 w 8023328"/>
              <a:gd name="connsiteY3014" fmla="*/ 570017 h 2380521"/>
              <a:gd name="connsiteX3015" fmla="*/ 2084846 w 8023328"/>
              <a:gd name="connsiteY3015" fmla="*/ 570017 h 2380521"/>
              <a:gd name="connsiteX3016" fmla="*/ 2097246 w 8023328"/>
              <a:gd name="connsiteY3016" fmla="*/ 582414 h 2380521"/>
              <a:gd name="connsiteX3017" fmla="*/ 2084846 w 8023328"/>
              <a:gd name="connsiteY3017" fmla="*/ 596271 h 2380521"/>
              <a:gd name="connsiteX3018" fmla="*/ 2070989 w 8023328"/>
              <a:gd name="connsiteY3018" fmla="*/ 582414 h 2380521"/>
              <a:gd name="connsiteX3019" fmla="*/ 2084846 w 8023328"/>
              <a:gd name="connsiteY3019" fmla="*/ 570017 h 2380521"/>
              <a:gd name="connsiteX3020" fmla="*/ 2011831 w 8023328"/>
              <a:gd name="connsiteY3020" fmla="*/ 570017 h 2380521"/>
              <a:gd name="connsiteX3021" fmla="*/ 2026416 w 8023328"/>
              <a:gd name="connsiteY3021" fmla="*/ 582414 h 2380521"/>
              <a:gd name="connsiteX3022" fmla="*/ 2011831 w 8023328"/>
              <a:gd name="connsiteY3022" fmla="*/ 596271 h 2380521"/>
              <a:gd name="connsiteX3023" fmla="*/ 2000163 w 8023328"/>
              <a:gd name="connsiteY3023" fmla="*/ 582414 h 2380521"/>
              <a:gd name="connsiteX3024" fmla="*/ 2011831 w 8023328"/>
              <a:gd name="connsiteY3024" fmla="*/ 570017 h 2380521"/>
              <a:gd name="connsiteX3025" fmla="*/ 1938359 w 8023328"/>
              <a:gd name="connsiteY3025" fmla="*/ 570017 h 2380521"/>
              <a:gd name="connsiteX3026" fmla="*/ 1952216 w 8023328"/>
              <a:gd name="connsiteY3026" fmla="*/ 583873 h 2380521"/>
              <a:gd name="connsiteX3027" fmla="*/ 1938359 w 8023328"/>
              <a:gd name="connsiteY3027" fmla="*/ 596271 h 2380521"/>
              <a:gd name="connsiteX3028" fmla="*/ 1925962 w 8023328"/>
              <a:gd name="connsiteY3028" fmla="*/ 583873 h 2380521"/>
              <a:gd name="connsiteX3029" fmla="*/ 1938359 w 8023328"/>
              <a:gd name="connsiteY3029" fmla="*/ 570017 h 2380521"/>
              <a:gd name="connsiteX3030" fmla="*/ 1867522 w 8023328"/>
              <a:gd name="connsiteY3030" fmla="*/ 570017 h 2380521"/>
              <a:gd name="connsiteX3031" fmla="*/ 1881382 w 8023328"/>
              <a:gd name="connsiteY3031" fmla="*/ 583873 h 2380521"/>
              <a:gd name="connsiteX3032" fmla="*/ 1867522 w 8023328"/>
              <a:gd name="connsiteY3032" fmla="*/ 596271 h 2380521"/>
              <a:gd name="connsiteX3033" fmla="*/ 1855124 w 8023328"/>
              <a:gd name="connsiteY3033" fmla="*/ 583873 h 2380521"/>
              <a:gd name="connsiteX3034" fmla="*/ 1867522 w 8023328"/>
              <a:gd name="connsiteY3034" fmla="*/ 570017 h 2380521"/>
              <a:gd name="connsiteX3035" fmla="*/ 1799082 w 8023328"/>
              <a:gd name="connsiteY3035" fmla="*/ 570017 h 2380521"/>
              <a:gd name="connsiteX3036" fmla="*/ 1813871 w 8023328"/>
              <a:gd name="connsiteY3036" fmla="*/ 583873 h 2380521"/>
              <a:gd name="connsiteX3037" fmla="*/ 1799082 w 8023328"/>
              <a:gd name="connsiteY3037" fmla="*/ 596271 h 2380521"/>
              <a:gd name="connsiteX3038" fmla="*/ 1784295 w 8023328"/>
              <a:gd name="connsiteY3038" fmla="*/ 583873 h 2380521"/>
              <a:gd name="connsiteX3039" fmla="*/ 1799082 w 8023328"/>
              <a:gd name="connsiteY3039" fmla="*/ 570017 h 2380521"/>
              <a:gd name="connsiteX3040" fmla="*/ 1728257 w 8023328"/>
              <a:gd name="connsiteY3040" fmla="*/ 570017 h 2380521"/>
              <a:gd name="connsiteX3041" fmla="*/ 1743046 w 8023328"/>
              <a:gd name="connsiteY3041" fmla="*/ 583873 h 2380521"/>
              <a:gd name="connsiteX3042" fmla="*/ 1728257 w 8023328"/>
              <a:gd name="connsiteY3042" fmla="*/ 596271 h 2380521"/>
              <a:gd name="connsiteX3043" fmla="*/ 1713467 w 8023328"/>
              <a:gd name="connsiteY3043" fmla="*/ 583873 h 2380521"/>
              <a:gd name="connsiteX3044" fmla="*/ 1728257 w 8023328"/>
              <a:gd name="connsiteY3044" fmla="*/ 570017 h 2380521"/>
              <a:gd name="connsiteX3045" fmla="*/ 1657426 w 8023328"/>
              <a:gd name="connsiteY3045" fmla="*/ 570017 h 2380521"/>
              <a:gd name="connsiteX3046" fmla="*/ 1672218 w 8023328"/>
              <a:gd name="connsiteY3046" fmla="*/ 583873 h 2380521"/>
              <a:gd name="connsiteX3047" fmla="*/ 1657426 w 8023328"/>
              <a:gd name="connsiteY3047" fmla="*/ 596271 h 2380521"/>
              <a:gd name="connsiteX3048" fmla="*/ 1642647 w 8023328"/>
              <a:gd name="connsiteY3048" fmla="*/ 583873 h 2380521"/>
              <a:gd name="connsiteX3049" fmla="*/ 1657426 w 8023328"/>
              <a:gd name="connsiteY3049" fmla="*/ 570017 h 2380521"/>
              <a:gd name="connsiteX3050" fmla="*/ 1582294 w 8023328"/>
              <a:gd name="connsiteY3050" fmla="*/ 570017 h 2380521"/>
              <a:gd name="connsiteX3051" fmla="*/ 1594694 w 8023328"/>
              <a:gd name="connsiteY3051" fmla="*/ 583873 h 2380521"/>
              <a:gd name="connsiteX3052" fmla="*/ 1582294 w 8023328"/>
              <a:gd name="connsiteY3052" fmla="*/ 596271 h 2380521"/>
              <a:gd name="connsiteX3053" fmla="*/ 1568438 w 8023328"/>
              <a:gd name="connsiteY3053" fmla="*/ 583873 h 2380521"/>
              <a:gd name="connsiteX3054" fmla="*/ 1582294 w 8023328"/>
              <a:gd name="connsiteY3054" fmla="*/ 570017 h 2380521"/>
              <a:gd name="connsiteX3055" fmla="*/ 1512190 w 8023328"/>
              <a:gd name="connsiteY3055" fmla="*/ 570017 h 2380521"/>
              <a:gd name="connsiteX3056" fmla="*/ 1523859 w 8023328"/>
              <a:gd name="connsiteY3056" fmla="*/ 583873 h 2380521"/>
              <a:gd name="connsiteX3057" fmla="*/ 1512190 w 8023328"/>
              <a:gd name="connsiteY3057" fmla="*/ 596271 h 2380521"/>
              <a:gd name="connsiteX3058" fmla="*/ 1497607 w 8023328"/>
              <a:gd name="connsiteY3058" fmla="*/ 583873 h 2380521"/>
              <a:gd name="connsiteX3059" fmla="*/ 1512190 w 8023328"/>
              <a:gd name="connsiteY3059" fmla="*/ 570017 h 2380521"/>
              <a:gd name="connsiteX3060" fmla="*/ 1440623 w 8023328"/>
              <a:gd name="connsiteY3060" fmla="*/ 570017 h 2380521"/>
              <a:gd name="connsiteX3061" fmla="*/ 1453020 w 8023328"/>
              <a:gd name="connsiteY3061" fmla="*/ 583873 h 2380521"/>
              <a:gd name="connsiteX3062" fmla="*/ 1440623 w 8023328"/>
              <a:gd name="connsiteY3062" fmla="*/ 596271 h 2380521"/>
              <a:gd name="connsiteX3063" fmla="*/ 1426771 w 8023328"/>
              <a:gd name="connsiteY3063" fmla="*/ 583873 h 2380521"/>
              <a:gd name="connsiteX3064" fmla="*/ 1440623 w 8023328"/>
              <a:gd name="connsiteY3064" fmla="*/ 570017 h 2380521"/>
              <a:gd name="connsiteX3065" fmla="*/ 1368341 w 8023328"/>
              <a:gd name="connsiteY3065" fmla="*/ 570017 h 2380521"/>
              <a:gd name="connsiteX3066" fmla="*/ 1382194 w 8023328"/>
              <a:gd name="connsiteY3066" fmla="*/ 583873 h 2380521"/>
              <a:gd name="connsiteX3067" fmla="*/ 1368341 w 8023328"/>
              <a:gd name="connsiteY3067" fmla="*/ 596271 h 2380521"/>
              <a:gd name="connsiteX3068" fmla="*/ 1355945 w 8023328"/>
              <a:gd name="connsiteY3068" fmla="*/ 583873 h 2380521"/>
              <a:gd name="connsiteX3069" fmla="*/ 1368341 w 8023328"/>
              <a:gd name="connsiteY3069" fmla="*/ 570017 h 2380521"/>
              <a:gd name="connsiteX3070" fmla="*/ 1297515 w 8023328"/>
              <a:gd name="connsiteY3070" fmla="*/ 570017 h 2380521"/>
              <a:gd name="connsiteX3071" fmla="*/ 1311369 w 8023328"/>
              <a:gd name="connsiteY3071" fmla="*/ 583873 h 2380521"/>
              <a:gd name="connsiteX3072" fmla="*/ 1297515 w 8023328"/>
              <a:gd name="connsiteY3072" fmla="*/ 596271 h 2380521"/>
              <a:gd name="connsiteX3073" fmla="*/ 1285116 w 8023328"/>
              <a:gd name="connsiteY3073" fmla="*/ 583873 h 2380521"/>
              <a:gd name="connsiteX3074" fmla="*/ 1297515 w 8023328"/>
              <a:gd name="connsiteY3074" fmla="*/ 570017 h 2380521"/>
              <a:gd name="connsiteX3075" fmla="*/ 1226680 w 8023328"/>
              <a:gd name="connsiteY3075" fmla="*/ 570017 h 2380521"/>
              <a:gd name="connsiteX3076" fmla="*/ 1240537 w 8023328"/>
              <a:gd name="connsiteY3076" fmla="*/ 583873 h 2380521"/>
              <a:gd name="connsiteX3077" fmla="*/ 1226680 w 8023328"/>
              <a:gd name="connsiteY3077" fmla="*/ 596271 h 2380521"/>
              <a:gd name="connsiteX3078" fmla="*/ 1214296 w 8023328"/>
              <a:gd name="connsiteY3078" fmla="*/ 583873 h 2380521"/>
              <a:gd name="connsiteX3079" fmla="*/ 1226680 w 8023328"/>
              <a:gd name="connsiteY3079" fmla="*/ 570017 h 2380521"/>
              <a:gd name="connsiteX3080" fmla="*/ 1154879 w 8023328"/>
              <a:gd name="connsiteY3080" fmla="*/ 570017 h 2380521"/>
              <a:gd name="connsiteX3081" fmla="*/ 1169669 w 8023328"/>
              <a:gd name="connsiteY3081" fmla="*/ 583873 h 2380521"/>
              <a:gd name="connsiteX3082" fmla="*/ 1154879 w 8023328"/>
              <a:gd name="connsiteY3082" fmla="*/ 596271 h 2380521"/>
              <a:gd name="connsiteX3083" fmla="*/ 1140090 w 8023328"/>
              <a:gd name="connsiteY3083" fmla="*/ 583873 h 2380521"/>
              <a:gd name="connsiteX3084" fmla="*/ 1154879 w 8023328"/>
              <a:gd name="connsiteY3084" fmla="*/ 570017 h 2380521"/>
              <a:gd name="connsiteX3085" fmla="*/ 1084053 w 8023328"/>
              <a:gd name="connsiteY3085" fmla="*/ 570017 h 2380521"/>
              <a:gd name="connsiteX3086" fmla="*/ 1098840 w 8023328"/>
              <a:gd name="connsiteY3086" fmla="*/ 583873 h 2380521"/>
              <a:gd name="connsiteX3087" fmla="*/ 1084053 w 8023328"/>
              <a:gd name="connsiteY3087" fmla="*/ 596271 h 2380521"/>
              <a:gd name="connsiteX3088" fmla="*/ 1069263 w 8023328"/>
              <a:gd name="connsiteY3088" fmla="*/ 583873 h 2380521"/>
              <a:gd name="connsiteX3089" fmla="*/ 1084053 w 8023328"/>
              <a:gd name="connsiteY3089" fmla="*/ 570017 h 2380521"/>
              <a:gd name="connsiteX3090" fmla="*/ 1013010 w 8023328"/>
              <a:gd name="connsiteY3090" fmla="*/ 570017 h 2380521"/>
              <a:gd name="connsiteX3091" fmla="*/ 1024682 w 8023328"/>
              <a:gd name="connsiteY3091" fmla="*/ 583873 h 2380521"/>
              <a:gd name="connsiteX3092" fmla="*/ 1013010 w 8023328"/>
              <a:gd name="connsiteY3092" fmla="*/ 596271 h 2380521"/>
              <a:gd name="connsiteX3093" fmla="*/ 998433 w 8023328"/>
              <a:gd name="connsiteY3093" fmla="*/ 583873 h 2380521"/>
              <a:gd name="connsiteX3094" fmla="*/ 1013010 w 8023328"/>
              <a:gd name="connsiteY3094" fmla="*/ 570017 h 2380521"/>
              <a:gd name="connsiteX3095" fmla="*/ 941458 w 8023328"/>
              <a:gd name="connsiteY3095" fmla="*/ 570017 h 2380521"/>
              <a:gd name="connsiteX3096" fmla="*/ 953857 w 8023328"/>
              <a:gd name="connsiteY3096" fmla="*/ 583873 h 2380521"/>
              <a:gd name="connsiteX3097" fmla="*/ 941458 w 8023328"/>
              <a:gd name="connsiteY3097" fmla="*/ 596271 h 2380521"/>
              <a:gd name="connsiteX3098" fmla="*/ 927601 w 8023328"/>
              <a:gd name="connsiteY3098" fmla="*/ 583873 h 2380521"/>
              <a:gd name="connsiteX3099" fmla="*/ 941458 w 8023328"/>
              <a:gd name="connsiteY3099" fmla="*/ 570017 h 2380521"/>
              <a:gd name="connsiteX3100" fmla="*/ 870626 w 8023328"/>
              <a:gd name="connsiteY3100" fmla="*/ 570017 h 2380521"/>
              <a:gd name="connsiteX3101" fmla="*/ 883027 w 8023328"/>
              <a:gd name="connsiteY3101" fmla="*/ 583873 h 2380521"/>
              <a:gd name="connsiteX3102" fmla="*/ 870626 w 8023328"/>
              <a:gd name="connsiteY3102" fmla="*/ 596271 h 2380521"/>
              <a:gd name="connsiteX3103" fmla="*/ 856772 w 8023328"/>
              <a:gd name="connsiteY3103" fmla="*/ 583873 h 2380521"/>
              <a:gd name="connsiteX3104" fmla="*/ 870626 w 8023328"/>
              <a:gd name="connsiteY3104" fmla="*/ 570017 h 2380521"/>
              <a:gd name="connsiteX3105" fmla="*/ 798340 w 8023328"/>
              <a:gd name="connsiteY3105" fmla="*/ 570017 h 2380521"/>
              <a:gd name="connsiteX3106" fmla="*/ 812193 w 8023328"/>
              <a:gd name="connsiteY3106" fmla="*/ 583873 h 2380521"/>
              <a:gd name="connsiteX3107" fmla="*/ 798340 w 8023328"/>
              <a:gd name="connsiteY3107" fmla="*/ 596271 h 2380521"/>
              <a:gd name="connsiteX3108" fmla="*/ 785941 w 8023328"/>
              <a:gd name="connsiteY3108" fmla="*/ 583873 h 2380521"/>
              <a:gd name="connsiteX3109" fmla="*/ 798340 w 8023328"/>
              <a:gd name="connsiteY3109" fmla="*/ 570017 h 2380521"/>
              <a:gd name="connsiteX3110" fmla="*/ 724135 w 8023328"/>
              <a:gd name="connsiteY3110" fmla="*/ 570017 h 2380521"/>
              <a:gd name="connsiteX3111" fmla="*/ 737991 w 8023328"/>
              <a:gd name="connsiteY3111" fmla="*/ 583873 h 2380521"/>
              <a:gd name="connsiteX3112" fmla="*/ 724135 w 8023328"/>
              <a:gd name="connsiteY3112" fmla="*/ 596271 h 2380521"/>
              <a:gd name="connsiteX3113" fmla="*/ 711737 w 8023328"/>
              <a:gd name="connsiteY3113" fmla="*/ 583873 h 2380521"/>
              <a:gd name="connsiteX3114" fmla="*/ 724135 w 8023328"/>
              <a:gd name="connsiteY3114" fmla="*/ 570017 h 2380521"/>
              <a:gd name="connsiteX3115" fmla="*/ 653306 w 8023328"/>
              <a:gd name="connsiteY3115" fmla="*/ 570017 h 2380521"/>
              <a:gd name="connsiteX3116" fmla="*/ 667161 w 8023328"/>
              <a:gd name="connsiteY3116" fmla="*/ 583873 h 2380521"/>
              <a:gd name="connsiteX3117" fmla="*/ 653306 w 8023328"/>
              <a:gd name="connsiteY3117" fmla="*/ 596271 h 2380521"/>
              <a:gd name="connsiteX3118" fmla="*/ 640910 w 8023328"/>
              <a:gd name="connsiteY3118" fmla="*/ 583873 h 2380521"/>
              <a:gd name="connsiteX3119" fmla="*/ 653306 w 8023328"/>
              <a:gd name="connsiteY3119" fmla="*/ 570017 h 2380521"/>
              <a:gd name="connsiteX3120" fmla="*/ 584865 w 8023328"/>
              <a:gd name="connsiteY3120" fmla="*/ 570017 h 2380521"/>
              <a:gd name="connsiteX3121" fmla="*/ 599654 w 8023328"/>
              <a:gd name="connsiteY3121" fmla="*/ 583873 h 2380521"/>
              <a:gd name="connsiteX3122" fmla="*/ 584865 w 8023328"/>
              <a:gd name="connsiteY3122" fmla="*/ 596271 h 2380521"/>
              <a:gd name="connsiteX3123" fmla="*/ 570076 w 8023328"/>
              <a:gd name="connsiteY3123" fmla="*/ 583873 h 2380521"/>
              <a:gd name="connsiteX3124" fmla="*/ 584865 w 8023328"/>
              <a:gd name="connsiteY3124" fmla="*/ 570017 h 2380521"/>
              <a:gd name="connsiteX3125" fmla="*/ 513668 w 8023328"/>
              <a:gd name="connsiteY3125" fmla="*/ 570017 h 2380521"/>
              <a:gd name="connsiteX3126" fmla="*/ 528846 w 8023328"/>
              <a:gd name="connsiteY3126" fmla="*/ 583873 h 2380521"/>
              <a:gd name="connsiteX3127" fmla="*/ 513668 w 8023328"/>
              <a:gd name="connsiteY3127" fmla="*/ 596271 h 2380521"/>
              <a:gd name="connsiteX3128" fmla="*/ 499248 w 8023328"/>
              <a:gd name="connsiteY3128" fmla="*/ 583873 h 2380521"/>
              <a:gd name="connsiteX3129" fmla="*/ 513668 w 8023328"/>
              <a:gd name="connsiteY3129" fmla="*/ 570017 h 2380521"/>
              <a:gd name="connsiteX3130" fmla="*/ 439833 w 8023328"/>
              <a:gd name="connsiteY3130" fmla="*/ 570017 h 2380521"/>
              <a:gd name="connsiteX3131" fmla="*/ 454623 w 8023328"/>
              <a:gd name="connsiteY3131" fmla="*/ 583873 h 2380521"/>
              <a:gd name="connsiteX3132" fmla="*/ 439833 w 8023328"/>
              <a:gd name="connsiteY3132" fmla="*/ 596271 h 2380521"/>
              <a:gd name="connsiteX3133" fmla="*/ 425044 w 8023328"/>
              <a:gd name="connsiteY3133" fmla="*/ 583873 h 2380521"/>
              <a:gd name="connsiteX3134" fmla="*/ 439833 w 8023328"/>
              <a:gd name="connsiteY3134" fmla="*/ 570017 h 2380521"/>
              <a:gd name="connsiteX3135" fmla="*/ 368072 w 8023328"/>
              <a:gd name="connsiteY3135" fmla="*/ 570017 h 2380521"/>
              <a:gd name="connsiteX3136" fmla="*/ 380467 w 8023328"/>
              <a:gd name="connsiteY3136" fmla="*/ 583873 h 2380521"/>
              <a:gd name="connsiteX3137" fmla="*/ 368072 w 8023328"/>
              <a:gd name="connsiteY3137" fmla="*/ 596271 h 2380521"/>
              <a:gd name="connsiteX3138" fmla="*/ 354211 w 8023328"/>
              <a:gd name="connsiteY3138" fmla="*/ 583873 h 2380521"/>
              <a:gd name="connsiteX3139" fmla="*/ 368072 w 8023328"/>
              <a:gd name="connsiteY3139" fmla="*/ 570017 h 2380521"/>
              <a:gd name="connsiteX3140" fmla="*/ 3081772 w 8023328"/>
              <a:gd name="connsiteY3140" fmla="*/ 499186 h 2380521"/>
              <a:gd name="connsiteX3141" fmla="*/ 3095622 w 8023328"/>
              <a:gd name="connsiteY3141" fmla="*/ 511583 h 2380521"/>
              <a:gd name="connsiteX3142" fmla="*/ 3081772 w 8023328"/>
              <a:gd name="connsiteY3142" fmla="*/ 525440 h 2380521"/>
              <a:gd name="connsiteX3143" fmla="*/ 3069372 w 8023328"/>
              <a:gd name="connsiteY3143" fmla="*/ 511583 h 2380521"/>
              <a:gd name="connsiteX3144" fmla="*/ 3081772 w 8023328"/>
              <a:gd name="connsiteY3144" fmla="*/ 499186 h 2380521"/>
              <a:gd name="connsiteX3145" fmla="*/ 3013712 w 8023328"/>
              <a:gd name="connsiteY3145" fmla="*/ 499186 h 2380521"/>
              <a:gd name="connsiteX3146" fmla="*/ 3028135 w 8023328"/>
              <a:gd name="connsiteY3146" fmla="*/ 511583 h 2380521"/>
              <a:gd name="connsiteX3147" fmla="*/ 3013712 w 8023328"/>
              <a:gd name="connsiteY3147" fmla="*/ 525440 h 2380521"/>
              <a:gd name="connsiteX3148" fmla="*/ 2998539 w 8023328"/>
              <a:gd name="connsiteY3148" fmla="*/ 511583 h 2380521"/>
              <a:gd name="connsiteX3149" fmla="*/ 3013712 w 8023328"/>
              <a:gd name="connsiteY3149" fmla="*/ 499186 h 2380521"/>
              <a:gd name="connsiteX3150" fmla="*/ 2942491 w 8023328"/>
              <a:gd name="connsiteY3150" fmla="*/ 499186 h 2380521"/>
              <a:gd name="connsiteX3151" fmla="*/ 2957285 w 8023328"/>
              <a:gd name="connsiteY3151" fmla="*/ 511583 h 2380521"/>
              <a:gd name="connsiteX3152" fmla="*/ 2942491 w 8023328"/>
              <a:gd name="connsiteY3152" fmla="*/ 525440 h 2380521"/>
              <a:gd name="connsiteX3153" fmla="*/ 2927705 w 8023328"/>
              <a:gd name="connsiteY3153" fmla="*/ 511583 h 2380521"/>
              <a:gd name="connsiteX3154" fmla="*/ 2942491 w 8023328"/>
              <a:gd name="connsiteY3154" fmla="*/ 499186 h 2380521"/>
              <a:gd name="connsiteX3155" fmla="*/ 2868291 w 8023328"/>
              <a:gd name="connsiteY3155" fmla="*/ 499186 h 2380521"/>
              <a:gd name="connsiteX3156" fmla="*/ 2883082 w 8023328"/>
              <a:gd name="connsiteY3156" fmla="*/ 511583 h 2380521"/>
              <a:gd name="connsiteX3157" fmla="*/ 2868291 w 8023328"/>
              <a:gd name="connsiteY3157" fmla="*/ 525440 h 2380521"/>
              <a:gd name="connsiteX3158" fmla="*/ 2853502 w 8023328"/>
              <a:gd name="connsiteY3158" fmla="*/ 511583 h 2380521"/>
              <a:gd name="connsiteX3159" fmla="*/ 2868291 w 8023328"/>
              <a:gd name="connsiteY3159" fmla="*/ 499186 h 2380521"/>
              <a:gd name="connsiteX3160" fmla="*/ 2796533 w 8023328"/>
              <a:gd name="connsiteY3160" fmla="*/ 499186 h 2380521"/>
              <a:gd name="connsiteX3161" fmla="*/ 2808931 w 8023328"/>
              <a:gd name="connsiteY3161" fmla="*/ 511583 h 2380521"/>
              <a:gd name="connsiteX3162" fmla="*/ 2796533 w 8023328"/>
              <a:gd name="connsiteY3162" fmla="*/ 525440 h 2380521"/>
              <a:gd name="connsiteX3163" fmla="*/ 2782678 w 8023328"/>
              <a:gd name="connsiteY3163" fmla="*/ 511583 h 2380521"/>
              <a:gd name="connsiteX3164" fmla="*/ 2796533 w 8023328"/>
              <a:gd name="connsiteY3164" fmla="*/ 499186 h 2380521"/>
              <a:gd name="connsiteX3165" fmla="*/ 2725695 w 8023328"/>
              <a:gd name="connsiteY3165" fmla="*/ 499186 h 2380521"/>
              <a:gd name="connsiteX3166" fmla="*/ 2738097 w 8023328"/>
              <a:gd name="connsiteY3166" fmla="*/ 511583 h 2380521"/>
              <a:gd name="connsiteX3167" fmla="*/ 2725695 w 8023328"/>
              <a:gd name="connsiteY3167" fmla="*/ 525440 h 2380521"/>
              <a:gd name="connsiteX3168" fmla="*/ 2711846 w 8023328"/>
              <a:gd name="connsiteY3168" fmla="*/ 511583 h 2380521"/>
              <a:gd name="connsiteX3169" fmla="*/ 2725695 w 8023328"/>
              <a:gd name="connsiteY3169" fmla="*/ 499186 h 2380521"/>
              <a:gd name="connsiteX3170" fmla="*/ 2654870 w 8023328"/>
              <a:gd name="connsiteY3170" fmla="*/ 499186 h 2380521"/>
              <a:gd name="connsiteX3171" fmla="*/ 2667266 w 8023328"/>
              <a:gd name="connsiteY3171" fmla="*/ 511583 h 2380521"/>
              <a:gd name="connsiteX3172" fmla="*/ 2654870 w 8023328"/>
              <a:gd name="connsiteY3172" fmla="*/ 525440 h 2380521"/>
              <a:gd name="connsiteX3173" fmla="*/ 2641013 w 8023328"/>
              <a:gd name="connsiteY3173" fmla="*/ 511583 h 2380521"/>
              <a:gd name="connsiteX3174" fmla="*/ 2654870 w 8023328"/>
              <a:gd name="connsiteY3174" fmla="*/ 499186 h 2380521"/>
              <a:gd name="connsiteX3175" fmla="*/ 2582580 w 8023328"/>
              <a:gd name="connsiteY3175" fmla="*/ 499186 h 2380521"/>
              <a:gd name="connsiteX3176" fmla="*/ 2596435 w 8023328"/>
              <a:gd name="connsiteY3176" fmla="*/ 511583 h 2380521"/>
              <a:gd name="connsiteX3177" fmla="*/ 2582580 w 8023328"/>
              <a:gd name="connsiteY3177" fmla="*/ 525440 h 2380521"/>
              <a:gd name="connsiteX3178" fmla="*/ 2570184 w 8023328"/>
              <a:gd name="connsiteY3178" fmla="*/ 511583 h 2380521"/>
              <a:gd name="connsiteX3179" fmla="*/ 2582580 w 8023328"/>
              <a:gd name="connsiteY3179" fmla="*/ 499186 h 2380521"/>
              <a:gd name="connsiteX3180" fmla="*/ 2511026 w 8023328"/>
              <a:gd name="connsiteY3180" fmla="*/ 499186 h 2380521"/>
              <a:gd name="connsiteX3181" fmla="*/ 2525610 w 8023328"/>
              <a:gd name="connsiteY3181" fmla="*/ 511583 h 2380521"/>
              <a:gd name="connsiteX3182" fmla="*/ 2511026 w 8023328"/>
              <a:gd name="connsiteY3182" fmla="*/ 525440 h 2380521"/>
              <a:gd name="connsiteX3183" fmla="*/ 2499361 w 8023328"/>
              <a:gd name="connsiteY3183" fmla="*/ 511583 h 2380521"/>
              <a:gd name="connsiteX3184" fmla="*/ 2511026 w 8023328"/>
              <a:gd name="connsiteY3184" fmla="*/ 499186 h 2380521"/>
              <a:gd name="connsiteX3185" fmla="*/ 2440924 w 8023328"/>
              <a:gd name="connsiteY3185" fmla="*/ 499186 h 2380521"/>
              <a:gd name="connsiteX3186" fmla="*/ 2454781 w 8023328"/>
              <a:gd name="connsiteY3186" fmla="*/ 511583 h 2380521"/>
              <a:gd name="connsiteX3187" fmla="*/ 2440924 w 8023328"/>
              <a:gd name="connsiteY3187" fmla="*/ 525440 h 2380521"/>
              <a:gd name="connsiteX3188" fmla="*/ 2428527 w 8023328"/>
              <a:gd name="connsiteY3188" fmla="*/ 511583 h 2380521"/>
              <a:gd name="connsiteX3189" fmla="*/ 2440924 w 8023328"/>
              <a:gd name="connsiteY3189" fmla="*/ 499186 h 2380521"/>
              <a:gd name="connsiteX3190" fmla="*/ 2369108 w 8023328"/>
              <a:gd name="connsiteY3190" fmla="*/ 499186 h 2380521"/>
              <a:gd name="connsiteX3191" fmla="*/ 2383898 w 8023328"/>
              <a:gd name="connsiteY3191" fmla="*/ 511583 h 2380521"/>
              <a:gd name="connsiteX3192" fmla="*/ 2369108 w 8023328"/>
              <a:gd name="connsiteY3192" fmla="*/ 525440 h 2380521"/>
              <a:gd name="connsiteX3193" fmla="*/ 2354319 w 8023328"/>
              <a:gd name="connsiteY3193" fmla="*/ 511583 h 2380521"/>
              <a:gd name="connsiteX3194" fmla="*/ 2369108 w 8023328"/>
              <a:gd name="connsiteY3194" fmla="*/ 499186 h 2380521"/>
              <a:gd name="connsiteX3195" fmla="*/ 2298278 w 8023328"/>
              <a:gd name="connsiteY3195" fmla="*/ 499186 h 2380521"/>
              <a:gd name="connsiteX3196" fmla="*/ 2313066 w 8023328"/>
              <a:gd name="connsiteY3196" fmla="*/ 511583 h 2380521"/>
              <a:gd name="connsiteX3197" fmla="*/ 2298278 w 8023328"/>
              <a:gd name="connsiteY3197" fmla="*/ 525440 h 2380521"/>
              <a:gd name="connsiteX3198" fmla="*/ 2283488 w 8023328"/>
              <a:gd name="connsiteY3198" fmla="*/ 511583 h 2380521"/>
              <a:gd name="connsiteX3199" fmla="*/ 2298278 w 8023328"/>
              <a:gd name="connsiteY3199" fmla="*/ 499186 h 2380521"/>
              <a:gd name="connsiteX3200" fmla="*/ 2226514 w 8023328"/>
              <a:gd name="connsiteY3200" fmla="*/ 499186 h 2380521"/>
              <a:gd name="connsiteX3201" fmla="*/ 2238914 w 8023328"/>
              <a:gd name="connsiteY3201" fmla="*/ 511583 h 2380521"/>
              <a:gd name="connsiteX3202" fmla="*/ 2226514 w 8023328"/>
              <a:gd name="connsiteY3202" fmla="*/ 525440 h 2380521"/>
              <a:gd name="connsiteX3203" fmla="*/ 2212655 w 8023328"/>
              <a:gd name="connsiteY3203" fmla="*/ 511583 h 2380521"/>
              <a:gd name="connsiteX3204" fmla="*/ 2226514 w 8023328"/>
              <a:gd name="connsiteY3204" fmla="*/ 499186 h 2380521"/>
              <a:gd name="connsiteX3205" fmla="*/ 2155680 w 8023328"/>
              <a:gd name="connsiteY3205" fmla="*/ 499186 h 2380521"/>
              <a:gd name="connsiteX3206" fmla="*/ 2168079 w 8023328"/>
              <a:gd name="connsiteY3206" fmla="*/ 511583 h 2380521"/>
              <a:gd name="connsiteX3207" fmla="*/ 2155680 w 8023328"/>
              <a:gd name="connsiteY3207" fmla="*/ 525440 h 2380521"/>
              <a:gd name="connsiteX3208" fmla="*/ 2141823 w 8023328"/>
              <a:gd name="connsiteY3208" fmla="*/ 511583 h 2380521"/>
              <a:gd name="connsiteX3209" fmla="*/ 2155680 w 8023328"/>
              <a:gd name="connsiteY3209" fmla="*/ 499186 h 2380521"/>
              <a:gd name="connsiteX3210" fmla="*/ 2084846 w 8023328"/>
              <a:gd name="connsiteY3210" fmla="*/ 499186 h 2380521"/>
              <a:gd name="connsiteX3211" fmla="*/ 2097246 w 8023328"/>
              <a:gd name="connsiteY3211" fmla="*/ 511583 h 2380521"/>
              <a:gd name="connsiteX3212" fmla="*/ 2084846 w 8023328"/>
              <a:gd name="connsiteY3212" fmla="*/ 525440 h 2380521"/>
              <a:gd name="connsiteX3213" fmla="*/ 2070991 w 8023328"/>
              <a:gd name="connsiteY3213" fmla="*/ 511583 h 2380521"/>
              <a:gd name="connsiteX3214" fmla="*/ 2084846 w 8023328"/>
              <a:gd name="connsiteY3214" fmla="*/ 499186 h 2380521"/>
              <a:gd name="connsiteX3215" fmla="*/ 2011831 w 8023328"/>
              <a:gd name="connsiteY3215" fmla="*/ 499186 h 2380521"/>
              <a:gd name="connsiteX3216" fmla="*/ 2026416 w 8023328"/>
              <a:gd name="connsiteY3216" fmla="*/ 511583 h 2380521"/>
              <a:gd name="connsiteX3217" fmla="*/ 2011831 w 8023328"/>
              <a:gd name="connsiteY3217" fmla="*/ 525440 h 2380521"/>
              <a:gd name="connsiteX3218" fmla="*/ 2000165 w 8023328"/>
              <a:gd name="connsiteY3218" fmla="*/ 511583 h 2380521"/>
              <a:gd name="connsiteX3219" fmla="*/ 2011831 w 8023328"/>
              <a:gd name="connsiteY3219" fmla="*/ 499186 h 2380521"/>
              <a:gd name="connsiteX3220" fmla="*/ 1938362 w 8023328"/>
              <a:gd name="connsiteY3220" fmla="*/ 499186 h 2380521"/>
              <a:gd name="connsiteX3221" fmla="*/ 1952216 w 8023328"/>
              <a:gd name="connsiteY3221" fmla="*/ 511583 h 2380521"/>
              <a:gd name="connsiteX3222" fmla="*/ 1938362 w 8023328"/>
              <a:gd name="connsiteY3222" fmla="*/ 525440 h 2380521"/>
              <a:gd name="connsiteX3223" fmla="*/ 1925965 w 8023328"/>
              <a:gd name="connsiteY3223" fmla="*/ 511583 h 2380521"/>
              <a:gd name="connsiteX3224" fmla="*/ 1938362 w 8023328"/>
              <a:gd name="connsiteY3224" fmla="*/ 499186 h 2380521"/>
              <a:gd name="connsiteX3225" fmla="*/ 1867525 w 8023328"/>
              <a:gd name="connsiteY3225" fmla="*/ 499186 h 2380521"/>
              <a:gd name="connsiteX3226" fmla="*/ 1881384 w 8023328"/>
              <a:gd name="connsiteY3226" fmla="*/ 511583 h 2380521"/>
              <a:gd name="connsiteX3227" fmla="*/ 1867525 w 8023328"/>
              <a:gd name="connsiteY3227" fmla="*/ 525440 h 2380521"/>
              <a:gd name="connsiteX3228" fmla="*/ 1855126 w 8023328"/>
              <a:gd name="connsiteY3228" fmla="*/ 511583 h 2380521"/>
              <a:gd name="connsiteX3229" fmla="*/ 1867525 w 8023328"/>
              <a:gd name="connsiteY3229" fmla="*/ 499186 h 2380521"/>
              <a:gd name="connsiteX3230" fmla="*/ 1799085 w 8023328"/>
              <a:gd name="connsiteY3230" fmla="*/ 499186 h 2380521"/>
              <a:gd name="connsiteX3231" fmla="*/ 1813871 w 8023328"/>
              <a:gd name="connsiteY3231" fmla="*/ 511583 h 2380521"/>
              <a:gd name="connsiteX3232" fmla="*/ 1799085 w 8023328"/>
              <a:gd name="connsiteY3232" fmla="*/ 525440 h 2380521"/>
              <a:gd name="connsiteX3233" fmla="*/ 1784295 w 8023328"/>
              <a:gd name="connsiteY3233" fmla="*/ 511583 h 2380521"/>
              <a:gd name="connsiteX3234" fmla="*/ 1799085 w 8023328"/>
              <a:gd name="connsiteY3234" fmla="*/ 499186 h 2380521"/>
              <a:gd name="connsiteX3235" fmla="*/ 1728257 w 8023328"/>
              <a:gd name="connsiteY3235" fmla="*/ 499186 h 2380521"/>
              <a:gd name="connsiteX3236" fmla="*/ 1743046 w 8023328"/>
              <a:gd name="connsiteY3236" fmla="*/ 511583 h 2380521"/>
              <a:gd name="connsiteX3237" fmla="*/ 1728257 w 8023328"/>
              <a:gd name="connsiteY3237" fmla="*/ 525440 h 2380521"/>
              <a:gd name="connsiteX3238" fmla="*/ 1713469 w 8023328"/>
              <a:gd name="connsiteY3238" fmla="*/ 511583 h 2380521"/>
              <a:gd name="connsiteX3239" fmla="*/ 1728257 w 8023328"/>
              <a:gd name="connsiteY3239" fmla="*/ 499186 h 2380521"/>
              <a:gd name="connsiteX3240" fmla="*/ 1657426 w 8023328"/>
              <a:gd name="connsiteY3240" fmla="*/ 499186 h 2380521"/>
              <a:gd name="connsiteX3241" fmla="*/ 1672218 w 8023328"/>
              <a:gd name="connsiteY3241" fmla="*/ 511583 h 2380521"/>
              <a:gd name="connsiteX3242" fmla="*/ 1657426 w 8023328"/>
              <a:gd name="connsiteY3242" fmla="*/ 525440 h 2380521"/>
              <a:gd name="connsiteX3243" fmla="*/ 1642647 w 8023328"/>
              <a:gd name="connsiteY3243" fmla="*/ 511583 h 2380521"/>
              <a:gd name="connsiteX3244" fmla="*/ 1657426 w 8023328"/>
              <a:gd name="connsiteY3244" fmla="*/ 499186 h 2380521"/>
              <a:gd name="connsiteX3245" fmla="*/ 1582294 w 8023328"/>
              <a:gd name="connsiteY3245" fmla="*/ 499186 h 2380521"/>
              <a:gd name="connsiteX3246" fmla="*/ 1594694 w 8023328"/>
              <a:gd name="connsiteY3246" fmla="*/ 511583 h 2380521"/>
              <a:gd name="connsiteX3247" fmla="*/ 1582294 w 8023328"/>
              <a:gd name="connsiteY3247" fmla="*/ 525440 h 2380521"/>
              <a:gd name="connsiteX3248" fmla="*/ 1568438 w 8023328"/>
              <a:gd name="connsiteY3248" fmla="*/ 511583 h 2380521"/>
              <a:gd name="connsiteX3249" fmla="*/ 1582294 w 8023328"/>
              <a:gd name="connsiteY3249" fmla="*/ 499186 h 2380521"/>
              <a:gd name="connsiteX3250" fmla="*/ 1512192 w 8023328"/>
              <a:gd name="connsiteY3250" fmla="*/ 499186 h 2380521"/>
              <a:gd name="connsiteX3251" fmla="*/ 1523862 w 8023328"/>
              <a:gd name="connsiteY3251" fmla="*/ 511583 h 2380521"/>
              <a:gd name="connsiteX3252" fmla="*/ 1512192 w 8023328"/>
              <a:gd name="connsiteY3252" fmla="*/ 525440 h 2380521"/>
              <a:gd name="connsiteX3253" fmla="*/ 1497607 w 8023328"/>
              <a:gd name="connsiteY3253" fmla="*/ 511583 h 2380521"/>
              <a:gd name="connsiteX3254" fmla="*/ 1512192 w 8023328"/>
              <a:gd name="connsiteY3254" fmla="*/ 499186 h 2380521"/>
              <a:gd name="connsiteX3255" fmla="*/ 1440623 w 8023328"/>
              <a:gd name="connsiteY3255" fmla="*/ 499186 h 2380521"/>
              <a:gd name="connsiteX3256" fmla="*/ 1453023 w 8023328"/>
              <a:gd name="connsiteY3256" fmla="*/ 511583 h 2380521"/>
              <a:gd name="connsiteX3257" fmla="*/ 1440623 w 8023328"/>
              <a:gd name="connsiteY3257" fmla="*/ 525440 h 2380521"/>
              <a:gd name="connsiteX3258" fmla="*/ 1426771 w 8023328"/>
              <a:gd name="connsiteY3258" fmla="*/ 511583 h 2380521"/>
              <a:gd name="connsiteX3259" fmla="*/ 1440623 w 8023328"/>
              <a:gd name="connsiteY3259" fmla="*/ 499186 h 2380521"/>
              <a:gd name="connsiteX3260" fmla="*/ 1368341 w 8023328"/>
              <a:gd name="connsiteY3260" fmla="*/ 499186 h 2380521"/>
              <a:gd name="connsiteX3261" fmla="*/ 1382196 w 8023328"/>
              <a:gd name="connsiteY3261" fmla="*/ 511583 h 2380521"/>
              <a:gd name="connsiteX3262" fmla="*/ 1368341 w 8023328"/>
              <a:gd name="connsiteY3262" fmla="*/ 525440 h 2380521"/>
              <a:gd name="connsiteX3263" fmla="*/ 1355948 w 8023328"/>
              <a:gd name="connsiteY3263" fmla="*/ 511583 h 2380521"/>
              <a:gd name="connsiteX3264" fmla="*/ 1368341 w 8023328"/>
              <a:gd name="connsiteY3264" fmla="*/ 499186 h 2380521"/>
              <a:gd name="connsiteX3265" fmla="*/ 1297515 w 8023328"/>
              <a:gd name="connsiteY3265" fmla="*/ 499186 h 2380521"/>
              <a:gd name="connsiteX3266" fmla="*/ 1311369 w 8023328"/>
              <a:gd name="connsiteY3266" fmla="*/ 513042 h 2380521"/>
              <a:gd name="connsiteX3267" fmla="*/ 1297515 w 8023328"/>
              <a:gd name="connsiteY3267" fmla="*/ 525440 h 2380521"/>
              <a:gd name="connsiteX3268" fmla="*/ 1285118 w 8023328"/>
              <a:gd name="connsiteY3268" fmla="*/ 513042 h 2380521"/>
              <a:gd name="connsiteX3269" fmla="*/ 1297515 w 8023328"/>
              <a:gd name="connsiteY3269" fmla="*/ 499186 h 2380521"/>
              <a:gd name="connsiteX3270" fmla="*/ 1225700 w 8023328"/>
              <a:gd name="connsiteY3270" fmla="*/ 499186 h 2380521"/>
              <a:gd name="connsiteX3271" fmla="*/ 1240491 w 8023328"/>
              <a:gd name="connsiteY3271" fmla="*/ 513042 h 2380521"/>
              <a:gd name="connsiteX3272" fmla="*/ 1225700 w 8023328"/>
              <a:gd name="connsiteY3272" fmla="*/ 525440 h 2380521"/>
              <a:gd name="connsiteX3273" fmla="*/ 1210925 w 8023328"/>
              <a:gd name="connsiteY3273" fmla="*/ 513042 h 2380521"/>
              <a:gd name="connsiteX3274" fmla="*/ 1225700 w 8023328"/>
              <a:gd name="connsiteY3274" fmla="*/ 499186 h 2380521"/>
              <a:gd name="connsiteX3275" fmla="*/ 1154881 w 8023328"/>
              <a:gd name="connsiteY3275" fmla="*/ 499186 h 2380521"/>
              <a:gd name="connsiteX3276" fmla="*/ 1169669 w 8023328"/>
              <a:gd name="connsiteY3276" fmla="*/ 513042 h 2380521"/>
              <a:gd name="connsiteX3277" fmla="*/ 1154881 w 8023328"/>
              <a:gd name="connsiteY3277" fmla="*/ 525440 h 2380521"/>
              <a:gd name="connsiteX3278" fmla="*/ 1140095 w 8023328"/>
              <a:gd name="connsiteY3278" fmla="*/ 513042 h 2380521"/>
              <a:gd name="connsiteX3279" fmla="*/ 1154881 w 8023328"/>
              <a:gd name="connsiteY3279" fmla="*/ 499186 h 2380521"/>
              <a:gd name="connsiteX3280" fmla="*/ 1084053 w 8023328"/>
              <a:gd name="connsiteY3280" fmla="*/ 499186 h 2380521"/>
              <a:gd name="connsiteX3281" fmla="*/ 1098842 w 8023328"/>
              <a:gd name="connsiteY3281" fmla="*/ 513042 h 2380521"/>
              <a:gd name="connsiteX3282" fmla="*/ 1084053 w 8023328"/>
              <a:gd name="connsiteY3282" fmla="*/ 525440 h 2380521"/>
              <a:gd name="connsiteX3283" fmla="*/ 1069267 w 8023328"/>
              <a:gd name="connsiteY3283" fmla="*/ 513042 h 2380521"/>
              <a:gd name="connsiteX3284" fmla="*/ 1084053 w 8023328"/>
              <a:gd name="connsiteY3284" fmla="*/ 499186 h 2380521"/>
              <a:gd name="connsiteX3285" fmla="*/ 1013012 w 8023328"/>
              <a:gd name="connsiteY3285" fmla="*/ 499186 h 2380521"/>
              <a:gd name="connsiteX3286" fmla="*/ 1024685 w 8023328"/>
              <a:gd name="connsiteY3286" fmla="*/ 513042 h 2380521"/>
              <a:gd name="connsiteX3287" fmla="*/ 1013012 w 8023328"/>
              <a:gd name="connsiteY3287" fmla="*/ 525440 h 2380521"/>
              <a:gd name="connsiteX3288" fmla="*/ 998433 w 8023328"/>
              <a:gd name="connsiteY3288" fmla="*/ 513042 h 2380521"/>
              <a:gd name="connsiteX3289" fmla="*/ 1013012 w 8023328"/>
              <a:gd name="connsiteY3289" fmla="*/ 499186 h 2380521"/>
              <a:gd name="connsiteX3290" fmla="*/ 941461 w 8023328"/>
              <a:gd name="connsiteY3290" fmla="*/ 499186 h 2380521"/>
              <a:gd name="connsiteX3291" fmla="*/ 953861 w 8023328"/>
              <a:gd name="connsiteY3291" fmla="*/ 513042 h 2380521"/>
              <a:gd name="connsiteX3292" fmla="*/ 941461 w 8023328"/>
              <a:gd name="connsiteY3292" fmla="*/ 525440 h 2380521"/>
              <a:gd name="connsiteX3293" fmla="*/ 927607 w 8023328"/>
              <a:gd name="connsiteY3293" fmla="*/ 513042 h 2380521"/>
              <a:gd name="connsiteX3294" fmla="*/ 941461 w 8023328"/>
              <a:gd name="connsiteY3294" fmla="*/ 499186 h 2380521"/>
              <a:gd name="connsiteX3295" fmla="*/ 870626 w 8023328"/>
              <a:gd name="connsiteY3295" fmla="*/ 499186 h 2380521"/>
              <a:gd name="connsiteX3296" fmla="*/ 883027 w 8023328"/>
              <a:gd name="connsiteY3296" fmla="*/ 513042 h 2380521"/>
              <a:gd name="connsiteX3297" fmla="*/ 870626 w 8023328"/>
              <a:gd name="connsiteY3297" fmla="*/ 525440 h 2380521"/>
              <a:gd name="connsiteX3298" fmla="*/ 856774 w 8023328"/>
              <a:gd name="connsiteY3298" fmla="*/ 513042 h 2380521"/>
              <a:gd name="connsiteX3299" fmla="*/ 870626 w 8023328"/>
              <a:gd name="connsiteY3299" fmla="*/ 499186 h 2380521"/>
              <a:gd name="connsiteX3300" fmla="*/ 798340 w 8023328"/>
              <a:gd name="connsiteY3300" fmla="*/ 499186 h 2380521"/>
              <a:gd name="connsiteX3301" fmla="*/ 812196 w 8023328"/>
              <a:gd name="connsiteY3301" fmla="*/ 513042 h 2380521"/>
              <a:gd name="connsiteX3302" fmla="*/ 798340 w 8023328"/>
              <a:gd name="connsiteY3302" fmla="*/ 525440 h 2380521"/>
              <a:gd name="connsiteX3303" fmla="*/ 785941 w 8023328"/>
              <a:gd name="connsiteY3303" fmla="*/ 513042 h 2380521"/>
              <a:gd name="connsiteX3304" fmla="*/ 798340 w 8023328"/>
              <a:gd name="connsiteY3304" fmla="*/ 499186 h 2380521"/>
              <a:gd name="connsiteX3305" fmla="*/ 724135 w 8023328"/>
              <a:gd name="connsiteY3305" fmla="*/ 499186 h 2380521"/>
              <a:gd name="connsiteX3306" fmla="*/ 737991 w 8023328"/>
              <a:gd name="connsiteY3306" fmla="*/ 513042 h 2380521"/>
              <a:gd name="connsiteX3307" fmla="*/ 724135 w 8023328"/>
              <a:gd name="connsiteY3307" fmla="*/ 525440 h 2380521"/>
              <a:gd name="connsiteX3308" fmla="*/ 711744 w 8023328"/>
              <a:gd name="connsiteY3308" fmla="*/ 513042 h 2380521"/>
              <a:gd name="connsiteX3309" fmla="*/ 724135 w 8023328"/>
              <a:gd name="connsiteY3309" fmla="*/ 499186 h 2380521"/>
              <a:gd name="connsiteX3310" fmla="*/ 653306 w 8023328"/>
              <a:gd name="connsiteY3310" fmla="*/ 499186 h 2380521"/>
              <a:gd name="connsiteX3311" fmla="*/ 667164 w 8023328"/>
              <a:gd name="connsiteY3311" fmla="*/ 513042 h 2380521"/>
              <a:gd name="connsiteX3312" fmla="*/ 653306 w 8023328"/>
              <a:gd name="connsiteY3312" fmla="*/ 525440 h 2380521"/>
              <a:gd name="connsiteX3313" fmla="*/ 640910 w 8023328"/>
              <a:gd name="connsiteY3313" fmla="*/ 513042 h 2380521"/>
              <a:gd name="connsiteX3314" fmla="*/ 653306 w 8023328"/>
              <a:gd name="connsiteY3314" fmla="*/ 499186 h 2380521"/>
              <a:gd name="connsiteX3315" fmla="*/ 584869 w 8023328"/>
              <a:gd name="connsiteY3315" fmla="*/ 499186 h 2380521"/>
              <a:gd name="connsiteX3316" fmla="*/ 599654 w 8023328"/>
              <a:gd name="connsiteY3316" fmla="*/ 513042 h 2380521"/>
              <a:gd name="connsiteX3317" fmla="*/ 584869 w 8023328"/>
              <a:gd name="connsiteY3317" fmla="*/ 525440 h 2380521"/>
              <a:gd name="connsiteX3318" fmla="*/ 570076 w 8023328"/>
              <a:gd name="connsiteY3318" fmla="*/ 513042 h 2380521"/>
              <a:gd name="connsiteX3319" fmla="*/ 584869 w 8023328"/>
              <a:gd name="connsiteY3319" fmla="*/ 499186 h 2380521"/>
              <a:gd name="connsiteX3320" fmla="*/ 513670 w 8023328"/>
              <a:gd name="connsiteY3320" fmla="*/ 499186 h 2380521"/>
              <a:gd name="connsiteX3321" fmla="*/ 528846 w 8023328"/>
              <a:gd name="connsiteY3321" fmla="*/ 513042 h 2380521"/>
              <a:gd name="connsiteX3322" fmla="*/ 513670 w 8023328"/>
              <a:gd name="connsiteY3322" fmla="*/ 525440 h 2380521"/>
              <a:gd name="connsiteX3323" fmla="*/ 499248 w 8023328"/>
              <a:gd name="connsiteY3323" fmla="*/ 513042 h 2380521"/>
              <a:gd name="connsiteX3324" fmla="*/ 513670 w 8023328"/>
              <a:gd name="connsiteY3324" fmla="*/ 499186 h 2380521"/>
              <a:gd name="connsiteX3325" fmla="*/ 3939871 w 8023328"/>
              <a:gd name="connsiteY3325" fmla="*/ 495814 h 2380521"/>
              <a:gd name="connsiteX3326" fmla="*/ 3952268 w 8023328"/>
              <a:gd name="connsiteY3326" fmla="*/ 510602 h 2380521"/>
              <a:gd name="connsiteX3327" fmla="*/ 3939871 w 8023328"/>
              <a:gd name="connsiteY3327" fmla="*/ 525391 h 2380521"/>
              <a:gd name="connsiteX3328" fmla="*/ 3926015 w 8023328"/>
              <a:gd name="connsiteY3328" fmla="*/ 510602 h 2380521"/>
              <a:gd name="connsiteX3329" fmla="*/ 3939871 w 8023328"/>
              <a:gd name="connsiteY3329" fmla="*/ 495814 h 2380521"/>
              <a:gd name="connsiteX3330" fmla="*/ 3869042 w 8023328"/>
              <a:gd name="connsiteY3330" fmla="*/ 495814 h 2380521"/>
              <a:gd name="connsiteX3331" fmla="*/ 3881439 w 8023328"/>
              <a:gd name="connsiteY3331" fmla="*/ 510602 h 2380521"/>
              <a:gd name="connsiteX3332" fmla="*/ 3869042 w 8023328"/>
              <a:gd name="connsiteY3332" fmla="*/ 525391 h 2380521"/>
              <a:gd name="connsiteX3333" fmla="*/ 3855186 w 8023328"/>
              <a:gd name="connsiteY3333" fmla="*/ 510602 h 2380521"/>
              <a:gd name="connsiteX3334" fmla="*/ 3869042 w 8023328"/>
              <a:gd name="connsiteY3334" fmla="*/ 495814 h 2380521"/>
              <a:gd name="connsiteX3335" fmla="*/ 3796752 w 8023328"/>
              <a:gd name="connsiteY3335" fmla="*/ 495814 h 2380521"/>
              <a:gd name="connsiteX3336" fmla="*/ 3810608 w 8023328"/>
              <a:gd name="connsiteY3336" fmla="*/ 510602 h 2380521"/>
              <a:gd name="connsiteX3337" fmla="*/ 3796752 w 8023328"/>
              <a:gd name="connsiteY3337" fmla="*/ 525391 h 2380521"/>
              <a:gd name="connsiteX3338" fmla="*/ 3784355 w 8023328"/>
              <a:gd name="connsiteY3338" fmla="*/ 510602 h 2380521"/>
              <a:gd name="connsiteX3339" fmla="*/ 3796752 w 8023328"/>
              <a:gd name="connsiteY3339" fmla="*/ 495814 h 2380521"/>
              <a:gd name="connsiteX3340" fmla="*/ 3725922 w 8023328"/>
              <a:gd name="connsiteY3340" fmla="*/ 495814 h 2380521"/>
              <a:gd name="connsiteX3341" fmla="*/ 3739778 w 8023328"/>
              <a:gd name="connsiteY3341" fmla="*/ 510602 h 2380521"/>
              <a:gd name="connsiteX3342" fmla="*/ 3725922 w 8023328"/>
              <a:gd name="connsiteY3342" fmla="*/ 525391 h 2380521"/>
              <a:gd name="connsiteX3343" fmla="*/ 3713525 w 8023328"/>
              <a:gd name="connsiteY3343" fmla="*/ 510602 h 2380521"/>
              <a:gd name="connsiteX3344" fmla="*/ 3725922 w 8023328"/>
              <a:gd name="connsiteY3344" fmla="*/ 495814 h 2380521"/>
              <a:gd name="connsiteX3345" fmla="*/ 3655091 w 8023328"/>
              <a:gd name="connsiteY3345" fmla="*/ 495814 h 2380521"/>
              <a:gd name="connsiteX3346" fmla="*/ 3668947 w 8023328"/>
              <a:gd name="connsiteY3346" fmla="*/ 510602 h 2380521"/>
              <a:gd name="connsiteX3347" fmla="*/ 3655091 w 8023328"/>
              <a:gd name="connsiteY3347" fmla="*/ 525391 h 2380521"/>
              <a:gd name="connsiteX3348" fmla="*/ 3642694 w 8023328"/>
              <a:gd name="connsiteY3348" fmla="*/ 510602 h 2380521"/>
              <a:gd name="connsiteX3349" fmla="*/ 3655091 w 8023328"/>
              <a:gd name="connsiteY3349" fmla="*/ 495814 h 2380521"/>
              <a:gd name="connsiteX3350" fmla="*/ 3583280 w 8023328"/>
              <a:gd name="connsiteY3350" fmla="*/ 495814 h 2380521"/>
              <a:gd name="connsiteX3351" fmla="*/ 3598069 w 8023328"/>
              <a:gd name="connsiteY3351" fmla="*/ 510602 h 2380521"/>
              <a:gd name="connsiteX3352" fmla="*/ 3583280 w 8023328"/>
              <a:gd name="connsiteY3352" fmla="*/ 525391 h 2380521"/>
              <a:gd name="connsiteX3353" fmla="*/ 3568491 w 8023328"/>
              <a:gd name="connsiteY3353" fmla="*/ 510602 h 2380521"/>
              <a:gd name="connsiteX3354" fmla="*/ 3583280 w 8023328"/>
              <a:gd name="connsiteY3354" fmla="*/ 495814 h 2380521"/>
              <a:gd name="connsiteX3355" fmla="*/ 3512449 w 8023328"/>
              <a:gd name="connsiteY3355" fmla="*/ 495814 h 2380521"/>
              <a:gd name="connsiteX3356" fmla="*/ 3527237 w 8023328"/>
              <a:gd name="connsiteY3356" fmla="*/ 510602 h 2380521"/>
              <a:gd name="connsiteX3357" fmla="*/ 3512449 w 8023328"/>
              <a:gd name="connsiteY3357" fmla="*/ 525391 h 2380521"/>
              <a:gd name="connsiteX3358" fmla="*/ 3497661 w 8023328"/>
              <a:gd name="connsiteY3358" fmla="*/ 510602 h 2380521"/>
              <a:gd name="connsiteX3359" fmla="*/ 3512449 w 8023328"/>
              <a:gd name="connsiteY3359" fmla="*/ 495814 h 2380521"/>
              <a:gd name="connsiteX3360" fmla="*/ 3440686 w 8023328"/>
              <a:gd name="connsiteY3360" fmla="*/ 495814 h 2380521"/>
              <a:gd name="connsiteX3361" fmla="*/ 3453083 w 8023328"/>
              <a:gd name="connsiteY3361" fmla="*/ 510602 h 2380521"/>
              <a:gd name="connsiteX3362" fmla="*/ 3440686 w 8023328"/>
              <a:gd name="connsiteY3362" fmla="*/ 525391 h 2380521"/>
              <a:gd name="connsiteX3363" fmla="*/ 3426830 w 8023328"/>
              <a:gd name="connsiteY3363" fmla="*/ 510602 h 2380521"/>
              <a:gd name="connsiteX3364" fmla="*/ 3440686 w 8023328"/>
              <a:gd name="connsiteY3364" fmla="*/ 495814 h 2380521"/>
              <a:gd name="connsiteX3365" fmla="*/ 3369857 w 8023328"/>
              <a:gd name="connsiteY3365" fmla="*/ 495814 h 2380521"/>
              <a:gd name="connsiteX3366" fmla="*/ 3382254 w 8023328"/>
              <a:gd name="connsiteY3366" fmla="*/ 510602 h 2380521"/>
              <a:gd name="connsiteX3367" fmla="*/ 3369857 w 8023328"/>
              <a:gd name="connsiteY3367" fmla="*/ 525391 h 2380521"/>
              <a:gd name="connsiteX3368" fmla="*/ 3356001 w 8023328"/>
              <a:gd name="connsiteY3368" fmla="*/ 510602 h 2380521"/>
              <a:gd name="connsiteX3369" fmla="*/ 3369857 w 8023328"/>
              <a:gd name="connsiteY3369" fmla="*/ 495814 h 2380521"/>
              <a:gd name="connsiteX3370" fmla="*/ 3299094 w 8023328"/>
              <a:gd name="connsiteY3370" fmla="*/ 495814 h 2380521"/>
              <a:gd name="connsiteX3371" fmla="*/ 3311491 w 8023328"/>
              <a:gd name="connsiteY3371" fmla="*/ 510602 h 2380521"/>
              <a:gd name="connsiteX3372" fmla="*/ 3299094 w 8023328"/>
              <a:gd name="connsiteY3372" fmla="*/ 525391 h 2380521"/>
              <a:gd name="connsiteX3373" fmla="*/ 3285240 w 8023328"/>
              <a:gd name="connsiteY3373" fmla="*/ 510602 h 2380521"/>
              <a:gd name="connsiteX3374" fmla="*/ 3299094 w 8023328"/>
              <a:gd name="connsiteY3374" fmla="*/ 495814 h 2380521"/>
              <a:gd name="connsiteX3375" fmla="*/ 3226805 w 8023328"/>
              <a:gd name="connsiteY3375" fmla="*/ 495814 h 2380521"/>
              <a:gd name="connsiteX3376" fmla="*/ 3240660 w 8023328"/>
              <a:gd name="connsiteY3376" fmla="*/ 510602 h 2380521"/>
              <a:gd name="connsiteX3377" fmla="*/ 3226805 w 8023328"/>
              <a:gd name="connsiteY3377" fmla="*/ 525391 h 2380521"/>
              <a:gd name="connsiteX3378" fmla="*/ 3214406 w 8023328"/>
              <a:gd name="connsiteY3378" fmla="*/ 510602 h 2380521"/>
              <a:gd name="connsiteX3379" fmla="*/ 3226805 w 8023328"/>
              <a:gd name="connsiteY3379" fmla="*/ 495814 h 2380521"/>
              <a:gd name="connsiteX3380" fmla="*/ 3152602 w 8023328"/>
              <a:gd name="connsiteY3380" fmla="*/ 495814 h 2380521"/>
              <a:gd name="connsiteX3381" fmla="*/ 3166454 w 8023328"/>
              <a:gd name="connsiteY3381" fmla="*/ 510602 h 2380521"/>
              <a:gd name="connsiteX3382" fmla="*/ 3152602 w 8023328"/>
              <a:gd name="connsiteY3382" fmla="*/ 525391 h 2380521"/>
              <a:gd name="connsiteX3383" fmla="*/ 3140203 w 8023328"/>
              <a:gd name="connsiteY3383" fmla="*/ 510602 h 2380521"/>
              <a:gd name="connsiteX3384" fmla="*/ 3152602 w 8023328"/>
              <a:gd name="connsiteY3384" fmla="*/ 495814 h 2380521"/>
              <a:gd name="connsiteX3385" fmla="*/ 2439944 w 8023328"/>
              <a:gd name="connsiteY3385" fmla="*/ 428356 h 2380521"/>
              <a:gd name="connsiteX3386" fmla="*/ 2454729 w 8023328"/>
              <a:gd name="connsiteY3386" fmla="*/ 440753 h 2380521"/>
              <a:gd name="connsiteX3387" fmla="*/ 2439944 w 8023328"/>
              <a:gd name="connsiteY3387" fmla="*/ 454610 h 2380521"/>
              <a:gd name="connsiteX3388" fmla="*/ 2425156 w 8023328"/>
              <a:gd name="connsiteY3388" fmla="*/ 440753 h 2380521"/>
              <a:gd name="connsiteX3389" fmla="*/ 2439944 w 8023328"/>
              <a:gd name="connsiteY3389" fmla="*/ 428356 h 2380521"/>
              <a:gd name="connsiteX3390" fmla="*/ 2369110 w 8023328"/>
              <a:gd name="connsiteY3390" fmla="*/ 428356 h 2380521"/>
              <a:gd name="connsiteX3391" fmla="*/ 2383898 w 8023328"/>
              <a:gd name="connsiteY3391" fmla="*/ 440753 h 2380521"/>
              <a:gd name="connsiteX3392" fmla="*/ 2369110 w 8023328"/>
              <a:gd name="connsiteY3392" fmla="*/ 454610 h 2380521"/>
              <a:gd name="connsiteX3393" fmla="*/ 2354319 w 8023328"/>
              <a:gd name="connsiteY3393" fmla="*/ 440753 h 2380521"/>
              <a:gd name="connsiteX3394" fmla="*/ 2369110 w 8023328"/>
              <a:gd name="connsiteY3394" fmla="*/ 428356 h 2380521"/>
              <a:gd name="connsiteX3395" fmla="*/ 2298278 w 8023328"/>
              <a:gd name="connsiteY3395" fmla="*/ 428356 h 2380521"/>
              <a:gd name="connsiteX3396" fmla="*/ 2313066 w 8023328"/>
              <a:gd name="connsiteY3396" fmla="*/ 440753 h 2380521"/>
              <a:gd name="connsiteX3397" fmla="*/ 2298278 w 8023328"/>
              <a:gd name="connsiteY3397" fmla="*/ 454610 h 2380521"/>
              <a:gd name="connsiteX3398" fmla="*/ 2283490 w 8023328"/>
              <a:gd name="connsiteY3398" fmla="*/ 440753 h 2380521"/>
              <a:gd name="connsiteX3399" fmla="*/ 2298278 w 8023328"/>
              <a:gd name="connsiteY3399" fmla="*/ 428356 h 2380521"/>
              <a:gd name="connsiteX3400" fmla="*/ 2226514 w 8023328"/>
              <a:gd name="connsiteY3400" fmla="*/ 428356 h 2380521"/>
              <a:gd name="connsiteX3401" fmla="*/ 2238914 w 8023328"/>
              <a:gd name="connsiteY3401" fmla="*/ 440753 h 2380521"/>
              <a:gd name="connsiteX3402" fmla="*/ 2226514 w 8023328"/>
              <a:gd name="connsiteY3402" fmla="*/ 454610 h 2380521"/>
              <a:gd name="connsiteX3403" fmla="*/ 2212656 w 8023328"/>
              <a:gd name="connsiteY3403" fmla="*/ 440753 h 2380521"/>
              <a:gd name="connsiteX3404" fmla="*/ 2226514 w 8023328"/>
              <a:gd name="connsiteY3404" fmla="*/ 428356 h 2380521"/>
              <a:gd name="connsiteX3405" fmla="*/ 2155682 w 8023328"/>
              <a:gd name="connsiteY3405" fmla="*/ 428356 h 2380521"/>
              <a:gd name="connsiteX3406" fmla="*/ 2168079 w 8023328"/>
              <a:gd name="connsiteY3406" fmla="*/ 440753 h 2380521"/>
              <a:gd name="connsiteX3407" fmla="*/ 2155682 w 8023328"/>
              <a:gd name="connsiteY3407" fmla="*/ 454610 h 2380521"/>
              <a:gd name="connsiteX3408" fmla="*/ 2141825 w 8023328"/>
              <a:gd name="connsiteY3408" fmla="*/ 440753 h 2380521"/>
              <a:gd name="connsiteX3409" fmla="*/ 2155682 w 8023328"/>
              <a:gd name="connsiteY3409" fmla="*/ 428356 h 2380521"/>
              <a:gd name="connsiteX3410" fmla="*/ 2084846 w 8023328"/>
              <a:gd name="connsiteY3410" fmla="*/ 428356 h 2380521"/>
              <a:gd name="connsiteX3411" fmla="*/ 2097246 w 8023328"/>
              <a:gd name="connsiteY3411" fmla="*/ 440753 h 2380521"/>
              <a:gd name="connsiteX3412" fmla="*/ 2084846 w 8023328"/>
              <a:gd name="connsiteY3412" fmla="*/ 454610 h 2380521"/>
              <a:gd name="connsiteX3413" fmla="*/ 2070991 w 8023328"/>
              <a:gd name="connsiteY3413" fmla="*/ 440753 h 2380521"/>
              <a:gd name="connsiteX3414" fmla="*/ 2084846 w 8023328"/>
              <a:gd name="connsiteY3414" fmla="*/ 428356 h 2380521"/>
              <a:gd name="connsiteX3415" fmla="*/ 2011832 w 8023328"/>
              <a:gd name="connsiteY3415" fmla="*/ 428356 h 2380521"/>
              <a:gd name="connsiteX3416" fmla="*/ 2026418 w 8023328"/>
              <a:gd name="connsiteY3416" fmla="*/ 440753 h 2380521"/>
              <a:gd name="connsiteX3417" fmla="*/ 2011832 w 8023328"/>
              <a:gd name="connsiteY3417" fmla="*/ 454610 h 2380521"/>
              <a:gd name="connsiteX3418" fmla="*/ 2000165 w 8023328"/>
              <a:gd name="connsiteY3418" fmla="*/ 440753 h 2380521"/>
              <a:gd name="connsiteX3419" fmla="*/ 2011832 w 8023328"/>
              <a:gd name="connsiteY3419" fmla="*/ 428356 h 2380521"/>
              <a:gd name="connsiteX3420" fmla="*/ 1938362 w 8023328"/>
              <a:gd name="connsiteY3420" fmla="*/ 428356 h 2380521"/>
              <a:gd name="connsiteX3421" fmla="*/ 1952216 w 8023328"/>
              <a:gd name="connsiteY3421" fmla="*/ 440753 h 2380521"/>
              <a:gd name="connsiteX3422" fmla="*/ 1938362 w 8023328"/>
              <a:gd name="connsiteY3422" fmla="*/ 454610 h 2380521"/>
              <a:gd name="connsiteX3423" fmla="*/ 1925965 w 8023328"/>
              <a:gd name="connsiteY3423" fmla="*/ 440753 h 2380521"/>
              <a:gd name="connsiteX3424" fmla="*/ 1938362 w 8023328"/>
              <a:gd name="connsiteY3424" fmla="*/ 428356 h 2380521"/>
              <a:gd name="connsiteX3425" fmla="*/ 1867525 w 8023328"/>
              <a:gd name="connsiteY3425" fmla="*/ 428356 h 2380521"/>
              <a:gd name="connsiteX3426" fmla="*/ 1881384 w 8023328"/>
              <a:gd name="connsiteY3426" fmla="*/ 440753 h 2380521"/>
              <a:gd name="connsiteX3427" fmla="*/ 1867525 w 8023328"/>
              <a:gd name="connsiteY3427" fmla="*/ 454610 h 2380521"/>
              <a:gd name="connsiteX3428" fmla="*/ 1855126 w 8023328"/>
              <a:gd name="connsiteY3428" fmla="*/ 440753 h 2380521"/>
              <a:gd name="connsiteX3429" fmla="*/ 1867525 w 8023328"/>
              <a:gd name="connsiteY3429" fmla="*/ 428356 h 2380521"/>
              <a:gd name="connsiteX3430" fmla="*/ 1799085 w 8023328"/>
              <a:gd name="connsiteY3430" fmla="*/ 428356 h 2380521"/>
              <a:gd name="connsiteX3431" fmla="*/ 1813873 w 8023328"/>
              <a:gd name="connsiteY3431" fmla="*/ 440753 h 2380521"/>
              <a:gd name="connsiteX3432" fmla="*/ 1799085 w 8023328"/>
              <a:gd name="connsiteY3432" fmla="*/ 454610 h 2380521"/>
              <a:gd name="connsiteX3433" fmla="*/ 1784298 w 8023328"/>
              <a:gd name="connsiteY3433" fmla="*/ 440753 h 2380521"/>
              <a:gd name="connsiteX3434" fmla="*/ 1799085 w 8023328"/>
              <a:gd name="connsiteY3434" fmla="*/ 428356 h 2380521"/>
              <a:gd name="connsiteX3435" fmla="*/ 1728260 w 8023328"/>
              <a:gd name="connsiteY3435" fmla="*/ 428356 h 2380521"/>
              <a:gd name="connsiteX3436" fmla="*/ 1743046 w 8023328"/>
              <a:gd name="connsiteY3436" fmla="*/ 440753 h 2380521"/>
              <a:gd name="connsiteX3437" fmla="*/ 1728260 w 8023328"/>
              <a:gd name="connsiteY3437" fmla="*/ 454610 h 2380521"/>
              <a:gd name="connsiteX3438" fmla="*/ 1713469 w 8023328"/>
              <a:gd name="connsiteY3438" fmla="*/ 440753 h 2380521"/>
              <a:gd name="connsiteX3439" fmla="*/ 1728260 w 8023328"/>
              <a:gd name="connsiteY3439" fmla="*/ 428356 h 2380521"/>
              <a:gd name="connsiteX3440" fmla="*/ 1657426 w 8023328"/>
              <a:gd name="connsiteY3440" fmla="*/ 428356 h 2380521"/>
              <a:gd name="connsiteX3441" fmla="*/ 1672218 w 8023328"/>
              <a:gd name="connsiteY3441" fmla="*/ 440753 h 2380521"/>
              <a:gd name="connsiteX3442" fmla="*/ 1657426 w 8023328"/>
              <a:gd name="connsiteY3442" fmla="*/ 454610 h 2380521"/>
              <a:gd name="connsiteX3443" fmla="*/ 1642647 w 8023328"/>
              <a:gd name="connsiteY3443" fmla="*/ 440753 h 2380521"/>
              <a:gd name="connsiteX3444" fmla="*/ 1657426 w 8023328"/>
              <a:gd name="connsiteY3444" fmla="*/ 428356 h 2380521"/>
              <a:gd name="connsiteX3445" fmla="*/ 1582294 w 8023328"/>
              <a:gd name="connsiteY3445" fmla="*/ 428356 h 2380521"/>
              <a:gd name="connsiteX3446" fmla="*/ 1594697 w 8023328"/>
              <a:gd name="connsiteY3446" fmla="*/ 440753 h 2380521"/>
              <a:gd name="connsiteX3447" fmla="*/ 1582294 w 8023328"/>
              <a:gd name="connsiteY3447" fmla="*/ 454610 h 2380521"/>
              <a:gd name="connsiteX3448" fmla="*/ 1568438 w 8023328"/>
              <a:gd name="connsiteY3448" fmla="*/ 440753 h 2380521"/>
              <a:gd name="connsiteX3449" fmla="*/ 1582294 w 8023328"/>
              <a:gd name="connsiteY3449" fmla="*/ 428356 h 2380521"/>
              <a:gd name="connsiteX3450" fmla="*/ 1512195 w 8023328"/>
              <a:gd name="connsiteY3450" fmla="*/ 428356 h 2380521"/>
              <a:gd name="connsiteX3451" fmla="*/ 1523862 w 8023328"/>
              <a:gd name="connsiteY3451" fmla="*/ 440753 h 2380521"/>
              <a:gd name="connsiteX3452" fmla="*/ 1512195 w 8023328"/>
              <a:gd name="connsiteY3452" fmla="*/ 454610 h 2380521"/>
              <a:gd name="connsiteX3453" fmla="*/ 1497610 w 8023328"/>
              <a:gd name="connsiteY3453" fmla="*/ 440753 h 2380521"/>
              <a:gd name="connsiteX3454" fmla="*/ 1512195 w 8023328"/>
              <a:gd name="connsiteY3454" fmla="*/ 428356 h 2380521"/>
              <a:gd name="connsiteX3455" fmla="*/ 1439171 w 8023328"/>
              <a:gd name="connsiteY3455" fmla="*/ 428356 h 2380521"/>
              <a:gd name="connsiteX3456" fmla="*/ 1453023 w 8023328"/>
              <a:gd name="connsiteY3456" fmla="*/ 440753 h 2380521"/>
              <a:gd name="connsiteX3457" fmla="*/ 1439171 w 8023328"/>
              <a:gd name="connsiteY3457" fmla="*/ 454610 h 2380521"/>
              <a:gd name="connsiteX3458" fmla="*/ 1426771 w 8023328"/>
              <a:gd name="connsiteY3458" fmla="*/ 440753 h 2380521"/>
              <a:gd name="connsiteX3459" fmla="*/ 1439171 w 8023328"/>
              <a:gd name="connsiteY3459" fmla="*/ 428356 h 2380521"/>
              <a:gd name="connsiteX3460" fmla="*/ 1368344 w 8023328"/>
              <a:gd name="connsiteY3460" fmla="*/ 428356 h 2380521"/>
              <a:gd name="connsiteX3461" fmla="*/ 1382196 w 8023328"/>
              <a:gd name="connsiteY3461" fmla="*/ 440753 h 2380521"/>
              <a:gd name="connsiteX3462" fmla="*/ 1368344 w 8023328"/>
              <a:gd name="connsiteY3462" fmla="*/ 454610 h 2380521"/>
              <a:gd name="connsiteX3463" fmla="*/ 1355948 w 8023328"/>
              <a:gd name="connsiteY3463" fmla="*/ 440753 h 2380521"/>
              <a:gd name="connsiteX3464" fmla="*/ 1368344 w 8023328"/>
              <a:gd name="connsiteY3464" fmla="*/ 428356 h 2380521"/>
              <a:gd name="connsiteX3465" fmla="*/ 1297515 w 8023328"/>
              <a:gd name="connsiteY3465" fmla="*/ 428356 h 2380521"/>
              <a:gd name="connsiteX3466" fmla="*/ 1311372 w 8023328"/>
              <a:gd name="connsiteY3466" fmla="*/ 440753 h 2380521"/>
              <a:gd name="connsiteX3467" fmla="*/ 1297515 w 8023328"/>
              <a:gd name="connsiteY3467" fmla="*/ 454610 h 2380521"/>
              <a:gd name="connsiteX3468" fmla="*/ 1285118 w 8023328"/>
              <a:gd name="connsiteY3468" fmla="*/ 440753 h 2380521"/>
              <a:gd name="connsiteX3469" fmla="*/ 1297515 w 8023328"/>
              <a:gd name="connsiteY3469" fmla="*/ 428356 h 2380521"/>
              <a:gd name="connsiteX3470" fmla="*/ 1225703 w 8023328"/>
              <a:gd name="connsiteY3470" fmla="*/ 428356 h 2380521"/>
              <a:gd name="connsiteX3471" fmla="*/ 1240491 w 8023328"/>
              <a:gd name="connsiteY3471" fmla="*/ 440753 h 2380521"/>
              <a:gd name="connsiteX3472" fmla="*/ 1225703 w 8023328"/>
              <a:gd name="connsiteY3472" fmla="*/ 454610 h 2380521"/>
              <a:gd name="connsiteX3473" fmla="*/ 1210925 w 8023328"/>
              <a:gd name="connsiteY3473" fmla="*/ 440753 h 2380521"/>
              <a:gd name="connsiteX3474" fmla="*/ 1225703 w 8023328"/>
              <a:gd name="connsiteY3474" fmla="*/ 428356 h 2380521"/>
              <a:gd name="connsiteX3475" fmla="*/ 1154886 w 8023328"/>
              <a:gd name="connsiteY3475" fmla="*/ 428356 h 2380521"/>
              <a:gd name="connsiteX3476" fmla="*/ 1169676 w 8023328"/>
              <a:gd name="connsiteY3476" fmla="*/ 440753 h 2380521"/>
              <a:gd name="connsiteX3477" fmla="*/ 1154886 w 8023328"/>
              <a:gd name="connsiteY3477" fmla="*/ 454610 h 2380521"/>
              <a:gd name="connsiteX3478" fmla="*/ 1140096 w 8023328"/>
              <a:gd name="connsiteY3478" fmla="*/ 440753 h 2380521"/>
              <a:gd name="connsiteX3479" fmla="*/ 1154886 w 8023328"/>
              <a:gd name="connsiteY3479" fmla="*/ 428356 h 2380521"/>
              <a:gd name="connsiteX3480" fmla="*/ 1084056 w 8023328"/>
              <a:gd name="connsiteY3480" fmla="*/ 428356 h 2380521"/>
              <a:gd name="connsiteX3481" fmla="*/ 1098844 w 8023328"/>
              <a:gd name="connsiteY3481" fmla="*/ 440753 h 2380521"/>
              <a:gd name="connsiteX3482" fmla="*/ 1084056 w 8023328"/>
              <a:gd name="connsiteY3482" fmla="*/ 454610 h 2380521"/>
              <a:gd name="connsiteX3483" fmla="*/ 1069267 w 8023328"/>
              <a:gd name="connsiteY3483" fmla="*/ 440753 h 2380521"/>
              <a:gd name="connsiteX3484" fmla="*/ 1084056 w 8023328"/>
              <a:gd name="connsiteY3484" fmla="*/ 428356 h 2380521"/>
              <a:gd name="connsiteX3485" fmla="*/ 1013015 w 8023328"/>
              <a:gd name="connsiteY3485" fmla="*/ 428356 h 2380521"/>
              <a:gd name="connsiteX3486" fmla="*/ 1024685 w 8023328"/>
              <a:gd name="connsiteY3486" fmla="*/ 440753 h 2380521"/>
              <a:gd name="connsiteX3487" fmla="*/ 1013015 w 8023328"/>
              <a:gd name="connsiteY3487" fmla="*/ 454610 h 2380521"/>
              <a:gd name="connsiteX3488" fmla="*/ 998434 w 8023328"/>
              <a:gd name="connsiteY3488" fmla="*/ 440753 h 2380521"/>
              <a:gd name="connsiteX3489" fmla="*/ 1013015 w 8023328"/>
              <a:gd name="connsiteY3489" fmla="*/ 428356 h 2380521"/>
              <a:gd name="connsiteX3490" fmla="*/ 941465 w 8023328"/>
              <a:gd name="connsiteY3490" fmla="*/ 428356 h 2380521"/>
              <a:gd name="connsiteX3491" fmla="*/ 953864 w 8023328"/>
              <a:gd name="connsiteY3491" fmla="*/ 440753 h 2380521"/>
              <a:gd name="connsiteX3492" fmla="*/ 941465 w 8023328"/>
              <a:gd name="connsiteY3492" fmla="*/ 454610 h 2380521"/>
              <a:gd name="connsiteX3493" fmla="*/ 927611 w 8023328"/>
              <a:gd name="connsiteY3493" fmla="*/ 440753 h 2380521"/>
              <a:gd name="connsiteX3494" fmla="*/ 941465 w 8023328"/>
              <a:gd name="connsiteY3494" fmla="*/ 428356 h 2380521"/>
              <a:gd name="connsiteX3495" fmla="*/ 870633 w 8023328"/>
              <a:gd name="connsiteY3495" fmla="*/ 428356 h 2380521"/>
              <a:gd name="connsiteX3496" fmla="*/ 883030 w 8023328"/>
              <a:gd name="connsiteY3496" fmla="*/ 440753 h 2380521"/>
              <a:gd name="connsiteX3497" fmla="*/ 870633 w 8023328"/>
              <a:gd name="connsiteY3497" fmla="*/ 454610 h 2380521"/>
              <a:gd name="connsiteX3498" fmla="*/ 856774 w 8023328"/>
              <a:gd name="connsiteY3498" fmla="*/ 440753 h 2380521"/>
              <a:gd name="connsiteX3499" fmla="*/ 870633 w 8023328"/>
              <a:gd name="connsiteY3499" fmla="*/ 428356 h 2380521"/>
              <a:gd name="connsiteX3500" fmla="*/ 798344 w 8023328"/>
              <a:gd name="connsiteY3500" fmla="*/ 428356 h 2380521"/>
              <a:gd name="connsiteX3501" fmla="*/ 812196 w 8023328"/>
              <a:gd name="connsiteY3501" fmla="*/ 440753 h 2380521"/>
              <a:gd name="connsiteX3502" fmla="*/ 798344 w 8023328"/>
              <a:gd name="connsiteY3502" fmla="*/ 454610 h 2380521"/>
              <a:gd name="connsiteX3503" fmla="*/ 785947 w 8023328"/>
              <a:gd name="connsiteY3503" fmla="*/ 440753 h 2380521"/>
              <a:gd name="connsiteX3504" fmla="*/ 798344 w 8023328"/>
              <a:gd name="connsiteY3504" fmla="*/ 428356 h 2380521"/>
              <a:gd name="connsiteX3505" fmla="*/ 724138 w 8023328"/>
              <a:gd name="connsiteY3505" fmla="*/ 428356 h 2380521"/>
              <a:gd name="connsiteX3506" fmla="*/ 738002 w 8023328"/>
              <a:gd name="connsiteY3506" fmla="*/ 442212 h 2380521"/>
              <a:gd name="connsiteX3507" fmla="*/ 724138 w 8023328"/>
              <a:gd name="connsiteY3507" fmla="*/ 454610 h 2380521"/>
              <a:gd name="connsiteX3508" fmla="*/ 711747 w 8023328"/>
              <a:gd name="connsiteY3508" fmla="*/ 442212 h 2380521"/>
              <a:gd name="connsiteX3509" fmla="*/ 724138 w 8023328"/>
              <a:gd name="connsiteY3509" fmla="*/ 428356 h 2380521"/>
              <a:gd name="connsiteX3510" fmla="*/ 653312 w 8023328"/>
              <a:gd name="connsiteY3510" fmla="*/ 428356 h 2380521"/>
              <a:gd name="connsiteX3511" fmla="*/ 667165 w 8023328"/>
              <a:gd name="connsiteY3511" fmla="*/ 442212 h 2380521"/>
              <a:gd name="connsiteX3512" fmla="*/ 653312 w 8023328"/>
              <a:gd name="connsiteY3512" fmla="*/ 454610 h 2380521"/>
              <a:gd name="connsiteX3513" fmla="*/ 640912 w 8023328"/>
              <a:gd name="connsiteY3513" fmla="*/ 442212 h 2380521"/>
              <a:gd name="connsiteX3514" fmla="*/ 653312 w 8023328"/>
              <a:gd name="connsiteY3514" fmla="*/ 428356 h 2380521"/>
              <a:gd name="connsiteX3515" fmla="*/ 3796752 w 8023328"/>
              <a:gd name="connsiteY3515" fmla="*/ 424982 h 2380521"/>
              <a:gd name="connsiteX3516" fmla="*/ 3810608 w 8023328"/>
              <a:gd name="connsiteY3516" fmla="*/ 439771 h 2380521"/>
              <a:gd name="connsiteX3517" fmla="*/ 3796752 w 8023328"/>
              <a:gd name="connsiteY3517" fmla="*/ 454560 h 2380521"/>
              <a:gd name="connsiteX3518" fmla="*/ 3784355 w 8023328"/>
              <a:gd name="connsiteY3518" fmla="*/ 439771 h 2380521"/>
              <a:gd name="connsiteX3519" fmla="*/ 3796752 w 8023328"/>
              <a:gd name="connsiteY3519" fmla="*/ 424982 h 2380521"/>
              <a:gd name="connsiteX3520" fmla="*/ 3725922 w 8023328"/>
              <a:gd name="connsiteY3520" fmla="*/ 424982 h 2380521"/>
              <a:gd name="connsiteX3521" fmla="*/ 3739778 w 8023328"/>
              <a:gd name="connsiteY3521" fmla="*/ 439771 h 2380521"/>
              <a:gd name="connsiteX3522" fmla="*/ 3725922 w 8023328"/>
              <a:gd name="connsiteY3522" fmla="*/ 454560 h 2380521"/>
              <a:gd name="connsiteX3523" fmla="*/ 3713525 w 8023328"/>
              <a:gd name="connsiteY3523" fmla="*/ 439771 h 2380521"/>
              <a:gd name="connsiteX3524" fmla="*/ 3725922 w 8023328"/>
              <a:gd name="connsiteY3524" fmla="*/ 424982 h 2380521"/>
              <a:gd name="connsiteX3525" fmla="*/ 3655091 w 8023328"/>
              <a:gd name="connsiteY3525" fmla="*/ 424982 h 2380521"/>
              <a:gd name="connsiteX3526" fmla="*/ 3668947 w 8023328"/>
              <a:gd name="connsiteY3526" fmla="*/ 439771 h 2380521"/>
              <a:gd name="connsiteX3527" fmla="*/ 3655091 w 8023328"/>
              <a:gd name="connsiteY3527" fmla="*/ 454560 h 2380521"/>
              <a:gd name="connsiteX3528" fmla="*/ 3642694 w 8023328"/>
              <a:gd name="connsiteY3528" fmla="*/ 439771 h 2380521"/>
              <a:gd name="connsiteX3529" fmla="*/ 3655091 w 8023328"/>
              <a:gd name="connsiteY3529" fmla="*/ 424982 h 2380521"/>
              <a:gd name="connsiteX3530" fmla="*/ 3583280 w 8023328"/>
              <a:gd name="connsiteY3530" fmla="*/ 424982 h 2380521"/>
              <a:gd name="connsiteX3531" fmla="*/ 3598069 w 8023328"/>
              <a:gd name="connsiteY3531" fmla="*/ 439771 h 2380521"/>
              <a:gd name="connsiteX3532" fmla="*/ 3583280 w 8023328"/>
              <a:gd name="connsiteY3532" fmla="*/ 454560 h 2380521"/>
              <a:gd name="connsiteX3533" fmla="*/ 3568491 w 8023328"/>
              <a:gd name="connsiteY3533" fmla="*/ 439771 h 2380521"/>
              <a:gd name="connsiteX3534" fmla="*/ 3583280 w 8023328"/>
              <a:gd name="connsiteY3534" fmla="*/ 424982 h 2380521"/>
              <a:gd name="connsiteX3535" fmla="*/ 3512449 w 8023328"/>
              <a:gd name="connsiteY3535" fmla="*/ 424982 h 2380521"/>
              <a:gd name="connsiteX3536" fmla="*/ 3527237 w 8023328"/>
              <a:gd name="connsiteY3536" fmla="*/ 439771 h 2380521"/>
              <a:gd name="connsiteX3537" fmla="*/ 3512449 w 8023328"/>
              <a:gd name="connsiteY3537" fmla="*/ 454560 h 2380521"/>
              <a:gd name="connsiteX3538" fmla="*/ 3497661 w 8023328"/>
              <a:gd name="connsiteY3538" fmla="*/ 439771 h 2380521"/>
              <a:gd name="connsiteX3539" fmla="*/ 3512449 w 8023328"/>
              <a:gd name="connsiteY3539" fmla="*/ 424982 h 2380521"/>
              <a:gd name="connsiteX3540" fmla="*/ 3440686 w 8023328"/>
              <a:gd name="connsiteY3540" fmla="*/ 424982 h 2380521"/>
              <a:gd name="connsiteX3541" fmla="*/ 3453083 w 8023328"/>
              <a:gd name="connsiteY3541" fmla="*/ 439771 h 2380521"/>
              <a:gd name="connsiteX3542" fmla="*/ 3440686 w 8023328"/>
              <a:gd name="connsiteY3542" fmla="*/ 454560 h 2380521"/>
              <a:gd name="connsiteX3543" fmla="*/ 3426830 w 8023328"/>
              <a:gd name="connsiteY3543" fmla="*/ 439771 h 2380521"/>
              <a:gd name="connsiteX3544" fmla="*/ 3440686 w 8023328"/>
              <a:gd name="connsiteY3544" fmla="*/ 424982 h 2380521"/>
              <a:gd name="connsiteX3545" fmla="*/ 3369857 w 8023328"/>
              <a:gd name="connsiteY3545" fmla="*/ 424982 h 2380521"/>
              <a:gd name="connsiteX3546" fmla="*/ 3382254 w 8023328"/>
              <a:gd name="connsiteY3546" fmla="*/ 439771 h 2380521"/>
              <a:gd name="connsiteX3547" fmla="*/ 3369857 w 8023328"/>
              <a:gd name="connsiteY3547" fmla="*/ 454560 h 2380521"/>
              <a:gd name="connsiteX3548" fmla="*/ 3356001 w 8023328"/>
              <a:gd name="connsiteY3548" fmla="*/ 439771 h 2380521"/>
              <a:gd name="connsiteX3549" fmla="*/ 3369857 w 8023328"/>
              <a:gd name="connsiteY3549" fmla="*/ 424982 h 2380521"/>
              <a:gd name="connsiteX3550" fmla="*/ 3299097 w 8023328"/>
              <a:gd name="connsiteY3550" fmla="*/ 424982 h 2380521"/>
              <a:gd name="connsiteX3551" fmla="*/ 3311491 w 8023328"/>
              <a:gd name="connsiteY3551" fmla="*/ 439771 h 2380521"/>
              <a:gd name="connsiteX3552" fmla="*/ 3299097 w 8023328"/>
              <a:gd name="connsiteY3552" fmla="*/ 454560 h 2380521"/>
              <a:gd name="connsiteX3553" fmla="*/ 3285240 w 8023328"/>
              <a:gd name="connsiteY3553" fmla="*/ 439771 h 2380521"/>
              <a:gd name="connsiteX3554" fmla="*/ 3299097 w 8023328"/>
              <a:gd name="connsiteY3554" fmla="*/ 424982 h 2380521"/>
              <a:gd name="connsiteX3555" fmla="*/ 3226805 w 8023328"/>
              <a:gd name="connsiteY3555" fmla="*/ 424982 h 2380521"/>
              <a:gd name="connsiteX3556" fmla="*/ 3240664 w 8023328"/>
              <a:gd name="connsiteY3556" fmla="*/ 439771 h 2380521"/>
              <a:gd name="connsiteX3557" fmla="*/ 3226805 w 8023328"/>
              <a:gd name="connsiteY3557" fmla="*/ 454560 h 2380521"/>
              <a:gd name="connsiteX3558" fmla="*/ 3214406 w 8023328"/>
              <a:gd name="connsiteY3558" fmla="*/ 439771 h 2380521"/>
              <a:gd name="connsiteX3559" fmla="*/ 3226805 w 8023328"/>
              <a:gd name="connsiteY3559" fmla="*/ 424982 h 2380521"/>
              <a:gd name="connsiteX3560" fmla="*/ 3152602 w 8023328"/>
              <a:gd name="connsiteY3560" fmla="*/ 424982 h 2380521"/>
              <a:gd name="connsiteX3561" fmla="*/ 3166460 w 8023328"/>
              <a:gd name="connsiteY3561" fmla="*/ 439771 h 2380521"/>
              <a:gd name="connsiteX3562" fmla="*/ 3152602 w 8023328"/>
              <a:gd name="connsiteY3562" fmla="*/ 454560 h 2380521"/>
              <a:gd name="connsiteX3563" fmla="*/ 3140203 w 8023328"/>
              <a:gd name="connsiteY3563" fmla="*/ 439771 h 2380521"/>
              <a:gd name="connsiteX3564" fmla="*/ 3152602 w 8023328"/>
              <a:gd name="connsiteY3564" fmla="*/ 424982 h 2380521"/>
              <a:gd name="connsiteX3565" fmla="*/ 3081772 w 8023328"/>
              <a:gd name="connsiteY3565" fmla="*/ 424982 h 2380521"/>
              <a:gd name="connsiteX3566" fmla="*/ 3095624 w 8023328"/>
              <a:gd name="connsiteY3566" fmla="*/ 439771 h 2380521"/>
              <a:gd name="connsiteX3567" fmla="*/ 3081772 w 8023328"/>
              <a:gd name="connsiteY3567" fmla="*/ 454560 h 2380521"/>
              <a:gd name="connsiteX3568" fmla="*/ 3069372 w 8023328"/>
              <a:gd name="connsiteY3568" fmla="*/ 439771 h 2380521"/>
              <a:gd name="connsiteX3569" fmla="*/ 3081772 w 8023328"/>
              <a:gd name="connsiteY3569" fmla="*/ 424982 h 2380521"/>
              <a:gd name="connsiteX3570" fmla="*/ 3013715 w 8023328"/>
              <a:gd name="connsiteY3570" fmla="*/ 424982 h 2380521"/>
              <a:gd name="connsiteX3571" fmla="*/ 3028135 w 8023328"/>
              <a:gd name="connsiteY3571" fmla="*/ 439771 h 2380521"/>
              <a:gd name="connsiteX3572" fmla="*/ 3013715 w 8023328"/>
              <a:gd name="connsiteY3572" fmla="*/ 454560 h 2380521"/>
              <a:gd name="connsiteX3573" fmla="*/ 2998539 w 8023328"/>
              <a:gd name="connsiteY3573" fmla="*/ 439771 h 2380521"/>
              <a:gd name="connsiteX3574" fmla="*/ 3013715 w 8023328"/>
              <a:gd name="connsiteY3574" fmla="*/ 424982 h 2380521"/>
              <a:gd name="connsiteX3575" fmla="*/ 2942491 w 8023328"/>
              <a:gd name="connsiteY3575" fmla="*/ 424982 h 2380521"/>
              <a:gd name="connsiteX3576" fmla="*/ 2957286 w 8023328"/>
              <a:gd name="connsiteY3576" fmla="*/ 439771 h 2380521"/>
              <a:gd name="connsiteX3577" fmla="*/ 2942491 w 8023328"/>
              <a:gd name="connsiteY3577" fmla="*/ 454560 h 2380521"/>
              <a:gd name="connsiteX3578" fmla="*/ 2927708 w 8023328"/>
              <a:gd name="connsiteY3578" fmla="*/ 439771 h 2380521"/>
              <a:gd name="connsiteX3579" fmla="*/ 2942491 w 8023328"/>
              <a:gd name="connsiteY3579" fmla="*/ 424982 h 2380521"/>
              <a:gd name="connsiteX3580" fmla="*/ 2868291 w 8023328"/>
              <a:gd name="connsiteY3580" fmla="*/ 424982 h 2380521"/>
              <a:gd name="connsiteX3581" fmla="*/ 2883085 w 8023328"/>
              <a:gd name="connsiteY3581" fmla="*/ 439771 h 2380521"/>
              <a:gd name="connsiteX3582" fmla="*/ 2868291 w 8023328"/>
              <a:gd name="connsiteY3582" fmla="*/ 454560 h 2380521"/>
              <a:gd name="connsiteX3583" fmla="*/ 2853504 w 8023328"/>
              <a:gd name="connsiteY3583" fmla="*/ 439771 h 2380521"/>
              <a:gd name="connsiteX3584" fmla="*/ 2868291 w 8023328"/>
              <a:gd name="connsiteY3584" fmla="*/ 424982 h 2380521"/>
              <a:gd name="connsiteX3585" fmla="*/ 2796533 w 8023328"/>
              <a:gd name="connsiteY3585" fmla="*/ 424982 h 2380521"/>
              <a:gd name="connsiteX3586" fmla="*/ 2808932 w 8023328"/>
              <a:gd name="connsiteY3586" fmla="*/ 439771 h 2380521"/>
              <a:gd name="connsiteX3587" fmla="*/ 2796533 w 8023328"/>
              <a:gd name="connsiteY3587" fmla="*/ 454560 h 2380521"/>
              <a:gd name="connsiteX3588" fmla="*/ 2782678 w 8023328"/>
              <a:gd name="connsiteY3588" fmla="*/ 439771 h 2380521"/>
              <a:gd name="connsiteX3589" fmla="*/ 2796533 w 8023328"/>
              <a:gd name="connsiteY3589" fmla="*/ 424982 h 2380521"/>
              <a:gd name="connsiteX3590" fmla="*/ 2725695 w 8023328"/>
              <a:gd name="connsiteY3590" fmla="*/ 424982 h 2380521"/>
              <a:gd name="connsiteX3591" fmla="*/ 2738097 w 8023328"/>
              <a:gd name="connsiteY3591" fmla="*/ 439771 h 2380521"/>
              <a:gd name="connsiteX3592" fmla="*/ 2725695 w 8023328"/>
              <a:gd name="connsiteY3592" fmla="*/ 454560 h 2380521"/>
              <a:gd name="connsiteX3593" fmla="*/ 2711846 w 8023328"/>
              <a:gd name="connsiteY3593" fmla="*/ 439771 h 2380521"/>
              <a:gd name="connsiteX3594" fmla="*/ 2725695 w 8023328"/>
              <a:gd name="connsiteY3594" fmla="*/ 424982 h 2380521"/>
              <a:gd name="connsiteX3595" fmla="*/ 2654870 w 8023328"/>
              <a:gd name="connsiteY3595" fmla="*/ 424982 h 2380521"/>
              <a:gd name="connsiteX3596" fmla="*/ 2667270 w 8023328"/>
              <a:gd name="connsiteY3596" fmla="*/ 439771 h 2380521"/>
              <a:gd name="connsiteX3597" fmla="*/ 2654870 w 8023328"/>
              <a:gd name="connsiteY3597" fmla="*/ 454560 h 2380521"/>
              <a:gd name="connsiteX3598" fmla="*/ 2641018 w 8023328"/>
              <a:gd name="connsiteY3598" fmla="*/ 439771 h 2380521"/>
              <a:gd name="connsiteX3599" fmla="*/ 2654870 w 8023328"/>
              <a:gd name="connsiteY3599" fmla="*/ 424982 h 2380521"/>
              <a:gd name="connsiteX3600" fmla="*/ 2582580 w 8023328"/>
              <a:gd name="connsiteY3600" fmla="*/ 424982 h 2380521"/>
              <a:gd name="connsiteX3601" fmla="*/ 2596437 w 8023328"/>
              <a:gd name="connsiteY3601" fmla="*/ 439771 h 2380521"/>
              <a:gd name="connsiteX3602" fmla="*/ 2582580 w 8023328"/>
              <a:gd name="connsiteY3602" fmla="*/ 454560 h 2380521"/>
              <a:gd name="connsiteX3603" fmla="*/ 2570184 w 8023328"/>
              <a:gd name="connsiteY3603" fmla="*/ 439771 h 2380521"/>
              <a:gd name="connsiteX3604" fmla="*/ 2582580 w 8023328"/>
              <a:gd name="connsiteY3604" fmla="*/ 424982 h 2380521"/>
              <a:gd name="connsiteX3605" fmla="*/ 2511026 w 8023328"/>
              <a:gd name="connsiteY3605" fmla="*/ 424982 h 2380521"/>
              <a:gd name="connsiteX3606" fmla="*/ 2525610 w 8023328"/>
              <a:gd name="connsiteY3606" fmla="*/ 439771 h 2380521"/>
              <a:gd name="connsiteX3607" fmla="*/ 2511026 w 8023328"/>
              <a:gd name="connsiteY3607" fmla="*/ 454560 h 2380521"/>
              <a:gd name="connsiteX3608" fmla="*/ 2499361 w 8023328"/>
              <a:gd name="connsiteY3608" fmla="*/ 439771 h 2380521"/>
              <a:gd name="connsiteX3609" fmla="*/ 2511026 w 8023328"/>
              <a:gd name="connsiteY3609" fmla="*/ 424982 h 2380521"/>
              <a:gd name="connsiteX3610" fmla="*/ 1799085 w 8023328"/>
              <a:gd name="connsiteY3610" fmla="*/ 357525 h 2380521"/>
              <a:gd name="connsiteX3611" fmla="*/ 1813873 w 8023328"/>
              <a:gd name="connsiteY3611" fmla="*/ 369922 h 2380521"/>
              <a:gd name="connsiteX3612" fmla="*/ 1799085 w 8023328"/>
              <a:gd name="connsiteY3612" fmla="*/ 383779 h 2380521"/>
              <a:gd name="connsiteX3613" fmla="*/ 1784300 w 8023328"/>
              <a:gd name="connsiteY3613" fmla="*/ 369922 h 2380521"/>
              <a:gd name="connsiteX3614" fmla="*/ 1799085 w 8023328"/>
              <a:gd name="connsiteY3614" fmla="*/ 357525 h 2380521"/>
              <a:gd name="connsiteX3615" fmla="*/ 1728262 w 8023328"/>
              <a:gd name="connsiteY3615" fmla="*/ 357525 h 2380521"/>
              <a:gd name="connsiteX3616" fmla="*/ 1743049 w 8023328"/>
              <a:gd name="connsiteY3616" fmla="*/ 369922 h 2380521"/>
              <a:gd name="connsiteX3617" fmla="*/ 1728262 w 8023328"/>
              <a:gd name="connsiteY3617" fmla="*/ 383779 h 2380521"/>
              <a:gd name="connsiteX3618" fmla="*/ 1713470 w 8023328"/>
              <a:gd name="connsiteY3618" fmla="*/ 369922 h 2380521"/>
              <a:gd name="connsiteX3619" fmla="*/ 1728262 w 8023328"/>
              <a:gd name="connsiteY3619" fmla="*/ 357525 h 2380521"/>
              <a:gd name="connsiteX3620" fmla="*/ 1657429 w 8023328"/>
              <a:gd name="connsiteY3620" fmla="*/ 357525 h 2380521"/>
              <a:gd name="connsiteX3621" fmla="*/ 1672220 w 8023328"/>
              <a:gd name="connsiteY3621" fmla="*/ 369922 h 2380521"/>
              <a:gd name="connsiteX3622" fmla="*/ 1657429 w 8023328"/>
              <a:gd name="connsiteY3622" fmla="*/ 383779 h 2380521"/>
              <a:gd name="connsiteX3623" fmla="*/ 1642650 w 8023328"/>
              <a:gd name="connsiteY3623" fmla="*/ 369922 h 2380521"/>
              <a:gd name="connsiteX3624" fmla="*/ 1657429 w 8023328"/>
              <a:gd name="connsiteY3624" fmla="*/ 357525 h 2380521"/>
              <a:gd name="connsiteX3625" fmla="*/ 1582296 w 8023328"/>
              <a:gd name="connsiteY3625" fmla="*/ 357525 h 2380521"/>
              <a:gd name="connsiteX3626" fmla="*/ 1594704 w 8023328"/>
              <a:gd name="connsiteY3626" fmla="*/ 369922 h 2380521"/>
              <a:gd name="connsiteX3627" fmla="*/ 1582296 w 8023328"/>
              <a:gd name="connsiteY3627" fmla="*/ 383779 h 2380521"/>
              <a:gd name="connsiteX3628" fmla="*/ 1568441 w 8023328"/>
              <a:gd name="connsiteY3628" fmla="*/ 369922 h 2380521"/>
              <a:gd name="connsiteX3629" fmla="*/ 1582296 w 8023328"/>
              <a:gd name="connsiteY3629" fmla="*/ 357525 h 2380521"/>
              <a:gd name="connsiteX3630" fmla="*/ 1512195 w 8023328"/>
              <a:gd name="connsiteY3630" fmla="*/ 357525 h 2380521"/>
              <a:gd name="connsiteX3631" fmla="*/ 1523863 w 8023328"/>
              <a:gd name="connsiteY3631" fmla="*/ 369922 h 2380521"/>
              <a:gd name="connsiteX3632" fmla="*/ 1512195 w 8023328"/>
              <a:gd name="connsiteY3632" fmla="*/ 383779 h 2380521"/>
              <a:gd name="connsiteX3633" fmla="*/ 1497612 w 8023328"/>
              <a:gd name="connsiteY3633" fmla="*/ 369922 h 2380521"/>
              <a:gd name="connsiteX3634" fmla="*/ 1512195 w 8023328"/>
              <a:gd name="connsiteY3634" fmla="*/ 357525 h 2380521"/>
              <a:gd name="connsiteX3635" fmla="*/ 1439171 w 8023328"/>
              <a:gd name="connsiteY3635" fmla="*/ 357525 h 2380521"/>
              <a:gd name="connsiteX3636" fmla="*/ 1453023 w 8023328"/>
              <a:gd name="connsiteY3636" fmla="*/ 369922 h 2380521"/>
              <a:gd name="connsiteX3637" fmla="*/ 1439171 w 8023328"/>
              <a:gd name="connsiteY3637" fmla="*/ 383779 h 2380521"/>
              <a:gd name="connsiteX3638" fmla="*/ 1426774 w 8023328"/>
              <a:gd name="connsiteY3638" fmla="*/ 369922 h 2380521"/>
              <a:gd name="connsiteX3639" fmla="*/ 1439171 w 8023328"/>
              <a:gd name="connsiteY3639" fmla="*/ 357525 h 2380521"/>
              <a:gd name="connsiteX3640" fmla="*/ 1368347 w 8023328"/>
              <a:gd name="connsiteY3640" fmla="*/ 357525 h 2380521"/>
              <a:gd name="connsiteX3641" fmla="*/ 1382199 w 8023328"/>
              <a:gd name="connsiteY3641" fmla="*/ 369922 h 2380521"/>
              <a:gd name="connsiteX3642" fmla="*/ 1368347 w 8023328"/>
              <a:gd name="connsiteY3642" fmla="*/ 383779 h 2380521"/>
              <a:gd name="connsiteX3643" fmla="*/ 1355949 w 8023328"/>
              <a:gd name="connsiteY3643" fmla="*/ 369922 h 2380521"/>
              <a:gd name="connsiteX3644" fmla="*/ 1368347 w 8023328"/>
              <a:gd name="connsiteY3644" fmla="*/ 357525 h 2380521"/>
              <a:gd name="connsiteX3645" fmla="*/ 1297518 w 8023328"/>
              <a:gd name="connsiteY3645" fmla="*/ 357525 h 2380521"/>
              <a:gd name="connsiteX3646" fmla="*/ 1311374 w 8023328"/>
              <a:gd name="connsiteY3646" fmla="*/ 369922 h 2380521"/>
              <a:gd name="connsiteX3647" fmla="*/ 1297518 w 8023328"/>
              <a:gd name="connsiteY3647" fmla="*/ 383779 h 2380521"/>
              <a:gd name="connsiteX3648" fmla="*/ 1285121 w 8023328"/>
              <a:gd name="connsiteY3648" fmla="*/ 369922 h 2380521"/>
              <a:gd name="connsiteX3649" fmla="*/ 1297518 w 8023328"/>
              <a:gd name="connsiteY3649" fmla="*/ 357525 h 2380521"/>
              <a:gd name="connsiteX3650" fmla="*/ 1225703 w 8023328"/>
              <a:gd name="connsiteY3650" fmla="*/ 357525 h 2380521"/>
              <a:gd name="connsiteX3651" fmla="*/ 1240493 w 8023328"/>
              <a:gd name="connsiteY3651" fmla="*/ 369922 h 2380521"/>
              <a:gd name="connsiteX3652" fmla="*/ 1225703 w 8023328"/>
              <a:gd name="connsiteY3652" fmla="*/ 383779 h 2380521"/>
              <a:gd name="connsiteX3653" fmla="*/ 1210926 w 8023328"/>
              <a:gd name="connsiteY3653" fmla="*/ 369922 h 2380521"/>
              <a:gd name="connsiteX3654" fmla="*/ 1225703 w 8023328"/>
              <a:gd name="connsiteY3654" fmla="*/ 357525 h 2380521"/>
              <a:gd name="connsiteX3655" fmla="*/ 1154890 w 8023328"/>
              <a:gd name="connsiteY3655" fmla="*/ 357525 h 2380521"/>
              <a:gd name="connsiteX3656" fmla="*/ 1169676 w 8023328"/>
              <a:gd name="connsiteY3656" fmla="*/ 369922 h 2380521"/>
              <a:gd name="connsiteX3657" fmla="*/ 1154890 w 8023328"/>
              <a:gd name="connsiteY3657" fmla="*/ 383779 h 2380521"/>
              <a:gd name="connsiteX3658" fmla="*/ 1140096 w 8023328"/>
              <a:gd name="connsiteY3658" fmla="*/ 369922 h 2380521"/>
              <a:gd name="connsiteX3659" fmla="*/ 1154890 w 8023328"/>
              <a:gd name="connsiteY3659" fmla="*/ 357525 h 2380521"/>
              <a:gd name="connsiteX3660" fmla="*/ 1084059 w 8023328"/>
              <a:gd name="connsiteY3660" fmla="*/ 357525 h 2380521"/>
              <a:gd name="connsiteX3661" fmla="*/ 1098844 w 8023328"/>
              <a:gd name="connsiteY3661" fmla="*/ 369922 h 2380521"/>
              <a:gd name="connsiteX3662" fmla="*/ 1084059 w 8023328"/>
              <a:gd name="connsiteY3662" fmla="*/ 383779 h 2380521"/>
              <a:gd name="connsiteX3663" fmla="*/ 1069268 w 8023328"/>
              <a:gd name="connsiteY3663" fmla="*/ 369922 h 2380521"/>
              <a:gd name="connsiteX3664" fmla="*/ 1084059 w 8023328"/>
              <a:gd name="connsiteY3664" fmla="*/ 357525 h 2380521"/>
              <a:gd name="connsiteX3665" fmla="*/ 1013015 w 8023328"/>
              <a:gd name="connsiteY3665" fmla="*/ 357525 h 2380521"/>
              <a:gd name="connsiteX3666" fmla="*/ 1024685 w 8023328"/>
              <a:gd name="connsiteY3666" fmla="*/ 369922 h 2380521"/>
              <a:gd name="connsiteX3667" fmla="*/ 1013015 w 8023328"/>
              <a:gd name="connsiteY3667" fmla="*/ 383779 h 2380521"/>
              <a:gd name="connsiteX3668" fmla="*/ 998434 w 8023328"/>
              <a:gd name="connsiteY3668" fmla="*/ 369922 h 2380521"/>
              <a:gd name="connsiteX3669" fmla="*/ 1013015 w 8023328"/>
              <a:gd name="connsiteY3669" fmla="*/ 357525 h 2380521"/>
              <a:gd name="connsiteX3670" fmla="*/ 941465 w 8023328"/>
              <a:gd name="connsiteY3670" fmla="*/ 357525 h 2380521"/>
              <a:gd name="connsiteX3671" fmla="*/ 953864 w 8023328"/>
              <a:gd name="connsiteY3671" fmla="*/ 369922 h 2380521"/>
              <a:gd name="connsiteX3672" fmla="*/ 941465 w 8023328"/>
              <a:gd name="connsiteY3672" fmla="*/ 383779 h 2380521"/>
              <a:gd name="connsiteX3673" fmla="*/ 927611 w 8023328"/>
              <a:gd name="connsiteY3673" fmla="*/ 369922 h 2380521"/>
              <a:gd name="connsiteX3674" fmla="*/ 941465 w 8023328"/>
              <a:gd name="connsiteY3674" fmla="*/ 357525 h 2380521"/>
              <a:gd name="connsiteX3675" fmla="*/ 870633 w 8023328"/>
              <a:gd name="connsiteY3675" fmla="*/ 357525 h 2380521"/>
              <a:gd name="connsiteX3676" fmla="*/ 883034 w 8023328"/>
              <a:gd name="connsiteY3676" fmla="*/ 369922 h 2380521"/>
              <a:gd name="connsiteX3677" fmla="*/ 870633 w 8023328"/>
              <a:gd name="connsiteY3677" fmla="*/ 383779 h 2380521"/>
              <a:gd name="connsiteX3678" fmla="*/ 856777 w 8023328"/>
              <a:gd name="connsiteY3678" fmla="*/ 369922 h 2380521"/>
              <a:gd name="connsiteX3679" fmla="*/ 870633 w 8023328"/>
              <a:gd name="connsiteY3679" fmla="*/ 357525 h 2380521"/>
              <a:gd name="connsiteX3680" fmla="*/ 798346 w 8023328"/>
              <a:gd name="connsiteY3680" fmla="*/ 357525 h 2380521"/>
              <a:gd name="connsiteX3681" fmla="*/ 812203 w 8023328"/>
              <a:gd name="connsiteY3681" fmla="*/ 369922 h 2380521"/>
              <a:gd name="connsiteX3682" fmla="*/ 798346 w 8023328"/>
              <a:gd name="connsiteY3682" fmla="*/ 383779 h 2380521"/>
              <a:gd name="connsiteX3683" fmla="*/ 785947 w 8023328"/>
              <a:gd name="connsiteY3683" fmla="*/ 369922 h 2380521"/>
              <a:gd name="connsiteX3684" fmla="*/ 798346 w 8023328"/>
              <a:gd name="connsiteY3684" fmla="*/ 357525 h 2380521"/>
              <a:gd name="connsiteX3685" fmla="*/ 3654110 w 8023328"/>
              <a:gd name="connsiteY3685" fmla="*/ 354153 h 2380521"/>
              <a:gd name="connsiteX3686" fmla="*/ 3668898 w 8023328"/>
              <a:gd name="connsiteY3686" fmla="*/ 368738 h 2380521"/>
              <a:gd name="connsiteX3687" fmla="*/ 3654110 w 8023328"/>
              <a:gd name="connsiteY3687" fmla="*/ 380407 h 2380521"/>
              <a:gd name="connsiteX3688" fmla="*/ 3639322 w 8023328"/>
              <a:gd name="connsiteY3688" fmla="*/ 368738 h 2380521"/>
              <a:gd name="connsiteX3689" fmla="*/ 3654110 w 8023328"/>
              <a:gd name="connsiteY3689" fmla="*/ 354153 h 2380521"/>
              <a:gd name="connsiteX3690" fmla="*/ 3583280 w 8023328"/>
              <a:gd name="connsiteY3690" fmla="*/ 354153 h 2380521"/>
              <a:gd name="connsiteX3691" fmla="*/ 3598069 w 8023328"/>
              <a:gd name="connsiteY3691" fmla="*/ 368738 h 2380521"/>
              <a:gd name="connsiteX3692" fmla="*/ 3583280 w 8023328"/>
              <a:gd name="connsiteY3692" fmla="*/ 380407 h 2380521"/>
              <a:gd name="connsiteX3693" fmla="*/ 3568491 w 8023328"/>
              <a:gd name="connsiteY3693" fmla="*/ 368738 h 2380521"/>
              <a:gd name="connsiteX3694" fmla="*/ 3583280 w 8023328"/>
              <a:gd name="connsiteY3694" fmla="*/ 354153 h 2380521"/>
              <a:gd name="connsiteX3695" fmla="*/ 3512449 w 8023328"/>
              <a:gd name="connsiteY3695" fmla="*/ 354153 h 2380521"/>
              <a:gd name="connsiteX3696" fmla="*/ 3527237 w 8023328"/>
              <a:gd name="connsiteY3696" fmla="*/ 369330 h 2380521"/>
              <a:gd name="connsiteX3697" fmla="*/ 3512449 w 8023328"/>
              <a:gd name="connsiteY3697" fmla="*/ 383749 h 2380521"/>
              <a:gd name="connsiteX3698" fmla="*/ 3497661 w 8023328"/>
              <a:gd name="connsiteY3698" fmla="*/ 369330 h 2380521"/>
              <a:gd name="connsiteX3699" fmla="*/ 3512449 w 8023328"/>
              <a:gd name="connsiteY3699" fmla="*/ 354153 h 2380521"/>
              <a:gd name="connsiteX3700" fmla="*/ 3440686 w 8023328"/>
              <a:gd name="connsiteY3700" fmla="*/ 354153 h 2380521"/>
              <a:gd name="connsiteX3701" fmla="*/ 3453083 w 8023328"/>
              <a:gd name="connsiteY3701" fmla="*/ 369330 h 2380521"/>
              <a:gd name="connsiteX3702" fmla="*/ 3440686 w 8023328"/>
              <a:gd name="connsiteY3702" fmla="*/ 383749 h 2380521"/>
              <a:gd name="connsiteX3703" fmla="*/ 3426830 w 8023328"/>
              <a:gd name="connsiteY3703" fmla="*/ 369330 h 2380521"/>
              <a:gd name="connsiteX3704" fmla="*/ 3440686 w 8023328"/>
              <a:gd name="connsiteY3704" fmla="*/ 354153 h 2380521"/>
              <a:gd name="connsiteX3705" fmla="*/ 3369857 w 8023328"/>
              <a:gd name="connsiteY3705" fmla="*/ 354153 h 2380521"/>
              <a:gd name="connsiteX3706" fmla="*/ 3382254 w 8023328"/>
              <a:gd name="connsiteY3706" fmla="*/ 369330 h 2380521"/>
              <a:gd name="connsiteX3707" fmla="*/ 3369857 w 8023328"/>
              <a:gd name="connsiteY3707" fmla="*/ 383749 h 2380521"/>
              <a:gd name="connsiteX3708" fmla="*/ 3356001 w 8023328"/>
              <a:gd name="connsiteY3708" fmla="*/ 369330 h 2380521"/>
              <a:gd name="connsiteX3709" fmla="*/ 3369857 w 8023328"/>
              <a:gd name="connsiteY3709" fmla="*/ 354153 h 2380521"/>
              <a:gd name="connsiteX3710" fmla="*/ 3299097 w 8023328"/>
              <a:gd name="connsiteY3710" fmla="*/ 354153 h 2380521"/>
              <a:gd name="connsiteX3711" fmla="*/ 3311496 w 8023328"/>
              <a:gd name="connsiteY3711" fmla="*/ 369330 h 2380521"/>
              <a:gd name="connsiteX3712" fmla="*/ 3299097 w 8023328"/>
              <a:gd name="connsiteY3712" fmla="*/ 383749 h 2380521"/>
              <a:gd name="connsiteX3713" fmla="*/ 3285242 w 8023328"/>
              <a:gd name="connsiteY3713" fmla="*/ 369330 h 2380521"/>
              <a:gd name="connsiteX3714" fmla="*/ 3299097 w 8023328"/>
              <a:gd name="connsiteY3714" fmla="*/ 354153 h 2380521"/>
              <a:gd name="connsiteX3715" fmla="*/ 3226808 w 8023328"/>
              <a:gd name="connsiteY3715" fmla="*/ 354153 h 2380521"/>
              <a:gd name="connsiteX3716" fmla="*/ 3240664 w 8023328"/>
              <a:gd name="connsiteY3716" fmla="*/ 369330 h 2380521"/>
              <a:gd name="connsiteX3717" fmla="*/ 3226808 w 8023328"/>
              <a:gd name="connsiteY3717" fmla="*/ 383749 h 2380521"/>
              <a:gd name="connsiteX3718" fmla="*/ 3214410 w 8023328"/>
              <a:gd name="connsiteY3718" fmla="*/ 369330 h 2380521"/>
              <a:gd name="connsiteX3719" fmla="*/ 3226808 w 8023328"/>
              <a:gd name="connsiteY3719" fmla="*/ 354153 h 2380521"/>
              <a:gd name="connsiteX3720" fmla="*/ 3152605 w 8023328"/>
              <a:gd name="connsiteY3720" fmla="*/ 354153 h 2380521"/>
              <a:gd name="connsiteX3721" fmla="*/ 3166462 w 8023328"/>
              <a:gd name="connsiteY3721" fmla="*/ 369330 h 2380521"/>
              <a:gd name="connsiteX3722" fmla="*/ 3152605 w 8023328"/>
              <a:gd name="connsiteY3722" fmla="*/ 383749 h 2380521"/>
              <a:gd name="connsiteX3723" fmla="*/ 3140206 w 8023328"/>
              <a:gd name="connsiteY3723" fmla="*/ 369330 h 2380521"/>
              <a:gd name="connsiteX3724" fmla="*/ 3152605 w 8023328"/>
              <a:gd name="connsiteY3724" fmla="*/ 354153 h 2380521"/>
              <a:gd name="connsiteX3725" fmla="*/ 3081774 w 8023328"/>
              <a:gd name="connsiteY3725" fmla="*/ 354153 h 2380521"/>
              <a:gd name="connsiteX3726" fmla="*/ 3095627 w 8023328"/>
              <a:gd name="connsiteY3726" fmla="*/ 369330 h 2380521"/>
              <a:gd name="connsiteX3727" fmla="*/ 3081774 w 8023328"/>
              <a:gd name="connsiteY3727" fmla="*/ 383749 h 2380521"/>
              <a:gd name="connsiteX3728" fmla="*/ 3069375 w 8023328"/>
              <a:gd name="connsiteY3728" fmla="*/ 369330 h 2380521"/>
              <a:gd name="connsiteX3729" fmla="*/ 3081774 w 8023328"/>
              <a:gd name="connsiteY3729" fmla="*/ 354153 h 2380521"/>
              <a:gd name="connsiteX3730" fmla="*/ 3013715 w 8023328"/>
              <a:gd name="connsiteY3730" fmla="*/ 354153 h 2380521"/>
              <a:gd name="connsiteX3731" fmla="*/ 3028135 w 8023328"/>
              <a:gd name="connsiteY3731" fmla="*/ 369330 h 2380521"/>
              <a:gd name="connsiteX3732" fmla="*/ 3013715 w 8023328"/>
              <a:gd name="connsiteY3732" fmla="*/ 383749 h 2380521"/>
              <a:gd name="connsiteX3733" fmla="*/ 2998539 w 8023328"/>
              <a:gd name="connsiteY3733" fmla="*/ 369330 h 2380521"/>
              <a:gd name="connsiteX3734" fmla="*/ 3013715 w 8023328"/>
              <a:gd name="connsiteY3734" fmla="*/ 354153 h 2380521"/>
              <a:gd name="connsiteX3735" fmla="*/ 2942494 w 8023328"/>
              <a:gd name="connsiteY3735" fmla="*/ 354153 h 2380521"/>
              <a:gd name="connsiteX3736" fmla="*/ 2957288 w 8023328"/>
              <a:gd name="connsiteY3736" fmla="*/ 369330 h 2380521"/>
              <a:gd name="connsiteX3737" fmla="*/ 2942494 w 8023328"/>
              <a:gd name="connsiteY3737" fmla="*/ 383749 h 2380521"/>
              <a:gd name="connsiteX3738" fmla="*/ 2927708 w 8023328"/>
              <a:gd name="connsiteY3738" fmla="*/ 369330 h 2380521"/>
              <a:gd name="connsiteX3739" fmla="*/ 2942494 w 8023328"/>
              <a:gd name="connsiteY3739" fmla="*/ 354153 h 2380521"/>
              <a:gd name="connsiteX3740" fmla="*/ 2868293 w 8023328"/>
              <a:gd name="connsiteY3740" fmla="*/ 354153 h 2380521"/>
              <a:gd name="connsiteX3741" fmla="*/ 2883085 w 8023328"/>
              <a:gd name="connsiteY3741" fmla="*/ 369330 h 2380521"/>
              <a:gd name="connsiteX3742" fmla="*/ 2868293 w 8023328"/>
              <a:gd name="connsiteY3742" fmla="*/ 383749 h 2380521"/>
              <a:gd name="connsiteX3743" fmla="*/ 2853504 w 8023328"/>
              <a:gd name="connsiteY3743" fmla="*/ 369330 h 2380521"/>
              <a:gd name="connsiteX3744" fmla="*/ 2868293 w 8023328"/>
              <a:gd name="connsiteY3744" fmla="*/ 354153 h 2380521"/>
              <a:gd name="connsiteX3745" fmla="*/ 2796535 w 8023328"/>
              <a:gd name="connsiteY3745" fmla="*/ 354153 h 2380521"/>
              <a:gd name="connsiteX3746" fmla="*/ 2808932 w 8023328"/>
              <a:gd name="connsiteY3746" fmla="*/ 369330 h 2380521"/>
              <a:gd name="connsiteX3747" fmla="*/ 2796535 w 8023328"/>
              <a:gd name="connsiteY3747" fmla="*/ 383749 h 2380521"/>
              <a:gd name="connsiteX3748" fmla="*/ 2782678 w 8023328"/>
              <a:gd name="connsiteY3748" fmla="*/ 369330 h 2380521"/>
              <a:gd name="connsiteX3749" fmla="*/ 2796535 w 8023328"/>
              <a:gd name="connsiteY3749" fmla="*/ 354153 h 2380521"/>
              <a:gd name="connsiteX3750" fmla="*/ 2725695 w 8023328"/>
              <a:gd name="connsiteY3750" fmla="*/ 354153 h 2380521"/>
              <a:gd name="connsiteX3751" fmla="*/ 2738100 w 8023328"/>
              <a:gd name="connsiteY3751" fmla="*/ 369330 h 2380521"/>
              <a:gd name="connsiteX3752" fmla="*/ 2725695 w 8023328"/>
              <a:gd name="connsiteY3752" fmla="*/ 383749 h 2380521"/>
              <a:gd name="connsiteX3753" fmla="*/ 2711846 w 8023328"/>
              <a:gd name="connsiteY3753" fmla="*/ 369330 h 2380521"/>
              <a:gd name="connsiteX3754" fmla="*/ 2725695 w 8023328"/>
              <a:gd name="connsiteY3754" fmla="*/ 354153 h 2380521"/>
              <a:gd name="connsiteX3755" fmla="*/ 2653415 w 8023328"/>
              <a:gd name="connsiteY3755" fmla="*/ 354153 h 2380521"/>
              <a:gd name="connsiteX3756" fmla="*/ 2667270 w 8023328"/>
              <a:gd name="connsiteY3756" fmla="*/ 369330 h 2380521"/>
              <a:gd name="connsiteX3757" fmla="*/ 2653415 w 8023328"/>
              <a:gd name="connsiteY3757" fmla="*/ 383749 h 2380521"/>
              <a:gd name="connsiteX3758" fmla="*/ 2641021 w 8023328"/>
              <a:gd name="connsiteY3758" fmla="*/ 369330 h 2380521"/>
              <a:gd name="connsiteX3759" fmla="*/ 2653415 w 8023328"/>
              <a:gd name="connsiteY3759" fmla="*/ 354153 h 2380521"/>
              <a:gd name="connsiteX3760" fmla="*/ 2582583 w 8023328"/>
              <a:gd name="connsiteY3760" fmla="*/ 354153 h 2380521"/>
              <a:gd name="connsiteX3761" fmla="*/ 2596439 w 8023328"/>
              <a:gd name="connsiteY3761" fmla="*/ 369330 h 2380521"/>
              <a:gd name="connsiteX3762" fmla="*/ 2582583 w 8023328"/>
              <a:gd name="connsiteY3762" fmla="*/ 383749 h 2380521"/>
              <a:gd name="connsiteX3763" fmla="*/ 2570184 w 8023328"/>
              <a:gd name="connsiteY3763" fmla="*/ 369330 h 2380521"/>
              <a:gd name="connsiteX3764" fmla="*/ 2582583 w 8023328"/>
              <a:gd name="connsiteY3764" fmla="*/ 354153 h 2380521"/>
              <a:gd name="connsiteX3765" fmla="*/ 2511029 w 8023328"/>
              <a:gd name="connsiteY3765" fmla="*/ 354153 h 2380521"/>
              <a:gd name="connsiteX3766" fmla="*/ 2525613 w 8023328"/>
              <a:gd name="connsiteY3766" fmla="*/ 369330 h 2380521"/>
              <a:gd name="connsiteX3767" fmla="*/ 2511029 w 8023328"/>
              <a:gd name="connsiteY3767" fmla="*/ 383749 h 2380521"/>
              <a:gd name="connsiteX3768" fmla="*/ 2499361 w 8023328"/>
              <a:gd name="connsiteY3768" fmla="*/ 369330 h 2380521"/>
              <a:gd name="connsiteX3769" fmla="*/ 2511029 w 8023328"/>
              <a:gd name="connsiteY3769" fmla="*/ 354153 h 2380521"/>
              <a:gd name="connsiteX3770" fmla="*/ 2439946 w 8023328"/>
              <a:gd name="connsiteY3770" fmla="*/ 354153 h 2380521"/>
              <a:gd name="connsiteX3771" fmla="*/ 2454732 w 8023328"/>
              <a:gd name="connsiteY3771" fmla="*/ 369330 h 2380521"/>
              <a:gd name="connsiteX3772" fmla="*/ 2439946 w 8023328"/>
              <a:gd name="connsiteY3772" fmla="*/ 383749 h 2380521"/>
              <a:gd name="connsiteX3773" fmla="*/ 2425156 w 8023328"/>
              <a:gd name="connsiteY3773" fmla="*/ 369330 h 2380521"/>
              <a:gd name="connsiteX3774" fmla="*/ 2439946 w 8023328"/>
              <a:gd name="connsiteY3774" fmla="*/ 354153 h 2380521"/>
              <a:gd name="connsiteX3775" fmla="*/ 2369110 w 8023328"/>
              <a:gd name="connsiteY3775" fmla="*/ 354153 h 2380521"/>
              <a:gd name="connsiteX3776" fmla="*/ 2383899 w 8023328"/>
              <a:gd name="connsiteY3776" fmla="*/ 369330 h 2380521"/>
              <a:gd name="connsiteX3777" fmla="*/ 2369110 w 8023328"/>
              <a:gd name="connsiteY3777" fmla="*/ 383749 h 2380521"/>
              <a:gd name="connsiteX3778" fmla="*/ 2354319 w 8023328"/>
              <a:gd name="connsiteY3778" fmla="*/ 369330 h 2380521"/>
              <a:gd name="connsiteX3779" fmla="*/ 2369110 w 8023328"/>
              <a:gd name="connsiteY3779" fmla="*/ 354153 h 2380521"/>
              <a:gd name="connsiteX3780" fmla="*/ 2298280 w 8023328"/>
              <a:gd name="connsiteY3780" fmla="*/ 354153 h 2380521"/>
              <a:gd name="connsiteX3781" fmla="*/ 2313068 w 8023328"/>
              <a:gd name="connsiteY3781" fmla="*/ 369330 h 2380521"/>
              <a:gd name="connsiteX3782" fmla="*/ 2298280 w 8023328"/>
              <a:gd name="connsiteY3782" fmla="*/ 383749 h 2380521"/>
              <a:gd name="connsiteX3783" fmla="*/ 2283490 w 8023328"/>
              <a:gd name="connsiteY3783" fmla="*/ 369330 h 2380521"/>
              <a:gd name="connsiteX3784" fmla="*/ 2298280 w 8023328"/>
              <a:gd name="connsiteY3784" fmla="*/ 354153 h 2380521"/>
              <a:gd name="connsiteX3785" fmla="*/ 2226517 w 8023328"/>
              <a:gd name="connsiteY3785" fmla="*/ 354153 h 2380521"/>
              <a:gd name="connsiteX3786" fmla="*/ 2238914 w 8023328"/>
              <a:gd name="connsiteY3786" fmla="*/ 369330 h 2380521"/>
              <a:gd name="connsiteX3787" fmla="*/ 2226517 w 8023328"/>
              <a:gd name="connsiteY3787" fmla="*/ 383749 h 2380521"/>
              <a:gd name="connsiteX3788" fmla="*/ 2212658 w 8023328"/>
              <a:gd name="connsiteY3788" fmla="*/ 369330 h 2380521"/>
              <a:gd name="connsiteX3789" fmla="*/ 2226517 w 8023328"/>
              <a:gd name="connsiteY3789" fmla="*/ 354153 h 2380521"/>
              <a:gd name="connsiteX3790" fmla="*/ 2155683 w 8023328"/>
              <a:gd name="connsiteY3790" fmla="*/ 354153 h 2380521"/>
              <a:gd name="connsiteX3791" fmla="*/ 2168081 w 8023328"/>
              <a:gd name="connsiteY3791" fmla="*/ 369330 h 2380521"/>
              <a:gd name="connsiteX3792" fmla="*/ 2155683 w 8023328"/>
              <a:gd name="connsiteY3792" fmla="*/ 383749 h 2380521"/>
              <a:gd name="connsiteX3793" fmla="*/ 2141827 w 8023328"/>
              <a:gd name="connsiteY3793" fmla="*/ 369330 h 2380521"/>
              <a:gd name="connsiteX3794" fmla="*/ 2155683 w 8023328"/>
              <a:gd name="connsiteY3794" fmla="*/ 354153 h 2380521"/>
              <a:gd name="connsiteX3795" fmla="*/ 2084849 w 8023328"/>
              <a:gd name="connsiteY3795" fmla="*/ 354153 h 2380521"/>
              <a:gd name="connsiteX3796" fmla="*/ 2097248 w 8023328"/>
              <a:gd name="connsiteY3796" fmla="*/ 369330 h 2380521"/>
              <a:gd name="connsiteX3797" fmla="*/ 2084849 w 8023328"/>
              <a:gd name="connsiteY3797" fmla="*/ 383749 h 2380521"/>
              <a:gd name="connsiteX3798" fmla="*/ 2070994 w 8023328"/>
              <a:gd name="connsiteY3798" fmla="*/ 369330 h 2380521"/>
              <a:gd name="connsiteX3799" fmla="*/ 2084849 w 8023328"/>
              <a:gd name="connsiteY3799" fmla="*/ 354153 h 2380521"/>
              <a:gd name="connsiteX3800" fmla="*/ 2011835 w 8023328"/>
              <a:gd name="connsiteY3800" fmla="*/ 354153 h 2380521"/>
              <a:gd name="connsiteX3801" fmla="*/ 2026421 w 8023328"/>
              <a:gd name="connsiteY3801" fmla="*/ 369330 h 2380521"/>
              <a:gd name="connsiteX3802" fmla="*/ 2011835 w 8023328"/>
              <a:gd name="connsiteY3802" fmla="*/ 383749 h 2380521"/>
              <a:gd name="connsiteX3803" fmla="*/ 2000166 w 8023328"/>
              <a:gd name="connsiteY3803" fmla="*/ 369330 h 2380521"/>
              <a:gd name="connsiteX3804" fmla="*/ 2011835 w 8023328"/>
              <a:gd name="connsiteY3804" fmla="*/ 354153 h 2380521"/>
              <a:gd name="connsiteX3805" fmla="*/ 1938362 w 8023328"/>
              <a:gd name="connsiteY3805" fmla="*/ 354153 h 2380521"/>
              <a:gd name="connsiteX3806" fmla="*/ 1952222 w 8023328"/>
              <a:gd name="connsiteY3806" fmla="*/ 369330 h 2380521"/>
              <a:gd name="connsiteX3807" fmla="*/ 1938362 w 8023328"/>
              <a:gd name="connsiteY3807" fmla="*/ 383749 h 2380521"/>
              <a:gd name="connsiteX3808" fmla="*/ 1925968 w 8023328"/>
              <a:gd name="connsiteY3808" fmla="*/ 369330 h 2380521"/>
              <a:gd name="connsiteX3809" fmla="*/ 1938362 w 8023328"/>
              <a:gd name="connsiteY3809" fmla="*/ 354153 h 2380521"/>
              <a:gd name="connsiteX3810" fmla="*/ 1867527 w 8023328"/>
              <a:gd name="connsiteY3810" fmla="*/ 354153 h 2380521"/>
              <a:gd name="connsiteX3811" fmla="*/ 1881384 w 8023328"/>
              <a:gd name="connsiteY3811" fmla="*/ 369330 h 2380521"/>
              <a:gd name="connsiteX3812" fmla="*/ 1867527 w 8023328"/>
              <a:gd name="connsiteY3812" fmla="*/ 383749 h 2380521"/>
              <a:gd name="connsiteX3813" fmla="*/ 1855129 w 8023328"/>
              <a:gd name="connsiteY3813" fmla="*/ 369330 h 2380521"/>
              <a:gd name="connsiteX3814" fmla="*/ 1867527 w 8023328"/>
              <a:gd name="connsiteY3814" fmla="*/ 354153 h 2380521"/>
              <a:gd name="connsiteX3815" fmla="*/ 1225708 w 8023328"/>
              <a:gd name="connsiteY3815" fmla="*/ 284879 h 2380521"/>
              <a:gd name="connsiteX3816" fmla="*/ 1240493 w 8023328"/>
              <a:gd name="connsiteY3816" fmla="*/ 298111 h 2380521"/>
              <a:gd name="connsiteX3817" fmla="*/ 1225708 w 8023328"/>
              <a:gd name="connsiteY3817" fmla="*/ 312900 h 2380521"/>
              <a:gd name="connsiteX3818" fmla="*/ 1210931 w 8023328"/>
              <a:gd name="connsiteY3818" fmla="*/ 298111 h 2380521"/>
              <a:gd name="connsiteX3819" fmla="*/ 1225708 w 8023328"/>
              <a:gd name="connsiteY3819" fmla="*/ 284879 h 2380521"/>
              <a:gd name="connsiteX3820" fmla="*/ 3440686 w 8023328"/>
              <a:gd name="connsiteY3820" fmla="*/ 283322 h 2380521"/>
              <a:gd name="connsiteX3821" fmla="*/ 3453083 w 8023328"/>
              <a:gd name="connsiteY3821" fmla="*/ 297178 h 2380521"/>
              <a:gd name="connsiteX3822" fmla="*/ 3440686 w 8023328"/>
              <a:gd name="connsiteY3822" fmla="*/ 309576 h 2380521"/>
              <a:gd name="connsiteX3823" fmla="*/ 3426830 w 8023328"/>
              <a:gd name="connsiteY3823" fmla="*/ 297178 h 2380521"/>
              <a:gd name="connsiteX3824" fmla="*/ 3440686 w 8023328"/>
              <a:gd name="connsiteY3824" fmla="*/ 283322 h 2380521"/>
              <a:gd name="connsiteX3825" fmla="*/ 3369857 w 8023328"/>
              <a:gd name="connsiteY3825" fmla="*/ 283322 h 2380521"/>
              <a:gd name="connsiteX3826" fmla="*/ 3382254 w 8023328"/>
              <a:gd name="connsiteY3826" fmla="*/ 297178 h 2380521"/>
              <a:gd name="connsiteX3827" fmla="*/ 3369857 w 8023328"/>
              <a:gd name="connsiteY3827" fmla="*/ 309576 h 2380521"/>
              <a:gd name="connsiteX3828" fmla="*/ 3356001 w 8023328"/>
              <a:gd name="connsiteY3828" fmla="*/ 297178 h 2380521"/>
              <a:gd name="connsiteX3829" fmla="*/ 3369857 w 8023328"/>
              <a:gd name="connsiteY3829" fmla="*/ 283322 h 2380521"/>
              <a:gd name="connsiteX3830" fmla="*/ 3299100 w 8023328"/>
              <a:gd name="connsiteY3830" fmla="*/ 283322 h 2380521"/>
              <a:gd name="connsiteX3831" fmla="*/ 3311496 w 8023328"/>
              <a:gd name="connsiteY3831" fmla="*/ 297178 h 2380521"/>
              <a:gd name="connsiteX3832" fmla="*/ 3299100 w 8023328"/>
              <a:gd name="connsiteY3832" fmla="*/ 309576 h 2380521"/>
              <a:gd name="connsiteX3833" fmla="*/ 3285242 w 8023328"/>
              <a:gd name="connsiteY3833" fmla="*/ 297178 h 2380521"/>
              <a:gd name="connsiteX3834" fmla="*/ 3299100 w 8023328"/>
              <a:gd name="connsiteY3834" fmla="*/ 283322 h 2380521"/>
              <a:gd name="connsiteX3835" fmla="*/ 3226808 w 8023328"/>
              <a:gd name="connsiteY3835" fmla="*/ 283322 h 2380521"/>
              <a:gd name="connsiteX3836" fmla="*/ 3240664 w 8023328"/>
              <a:gd name="connsiteY3836" fmla="*/ 297178 h 2380521"/>
              <a:gd name="connsiteX3837" fmla="*/ 3226808 w 8023328"/>
              <a:gd name="connsiteY3837" fmla="*/ 309576 h 2380521"/>
              <a:gd name="connsiteX3838" fmla="*/ 3214410 w 8023328"/>
              <a:gd name="connsiteY3838" fmla="*/ 297178 h 2380521"/>
              <a:gd name="connsiteX3839" fmla="*/ 3226808 w 8023328"/>
              <a:gd name="connsiteY3839" fmla="*/ 283322 h 2380521"/>
              <a:gd name="connsiteX3840" fmla="*/ 3152605 w 8023328"/>
              <a:gd name="connsiteY3840" fmla="*/ 283322 h 2380521"/>
              <a:gd name="connsiteX3841" fmla="*/ 3166462 w 8023328"/>
              <a:gd name="connsiteY3841" fmla="*/ 297178 h 2380521"/>
              <a:gd name="connsiteX3842" fmla="*/ 3152605 w 8023328"/>
              <a:gd name="connsiteY3842" fmla="*/ 309576 h 2380521"/>
              <a:gd name="connsiteX3843" fmla="*/ 3140209 w 8023328"/>
              <a:gd name="connsiteY3843" fmla="*/ 297178 h 2380521"/>
              <a:gd name="connsiteX3844" fmla="*/ 3152605 w 8023328"/>
              <a:gd name="connsiteY3844" fmla="*/ 283322 h 2380521"/>
              <a:gd name="connsiteX3845" fmla="*/ 3081774 w 8023328"/>
              <a:gd name="connsiteY3845" fmla="*/ 283322 h 2380521"/>
              <a:gd name="connsiteX3846" fmla="*/ 3095628 w 8023328"/>
              <a:gd name="connsiteY3846" fmla="*/ 297178 h 2380521"/>
              <a:gd name="connsiteX3847" fmla="*/ 3081774 w 8023328"/>
              <a:gd name="connsiteY3847" fmla="*/ 309576 h 2380521"/>
              <a:gd name="connsiteX3848" fmla="*/ 3069375 w 8023328"/>
              <a:gd name="connsiteY3848" fmla="*/ 297178 h 2380521"/>
              <a:gd name="connsiteX3849" fmla="*/ 3081774 w 8023328"/>
              <a:gd name="connsiteY3849" fmla="*/ 283322 h 2380521"/>
              <a:gd name="connsiteX3850" fmla="*/ 3013717 w 8023328"/>
              <a:gd name="connsiteY3850" fmla="*/ 283322 h 2380521"/>
              <a:gd name="connsiteX3851" fmla="*/ 3028135 w 8023328"/>
              <a:gd name="connsiteY3851" fmla="*/ 297178 h 2380521"/>
              <a:gd name="connsiteX3852" fmla="*/ 3013717 w 8023328"/>
              <a:gd name="connsiteY3852" fmla="*/ 309576 h 2380521"/>
              <a:gd name="connsiteX3853" fmla="*/ 2998539 w 8023328"/>
              <a:gd name="connsiteY3853" fmla="*/ 297178 h 2380521"/>
              <a:gd name="connsiteX3854" fmla="*/ 3013717 w 8023328"/>
              <a:gd name="connsiteY3854" fmla="*/ 283322 h 2380521"/>
              <a:gd name="connsiteX3855" fmla="*/ 2942494 w 8023328"/>
              <a:gd name="connsiteY3855" fmla="*/ 283322 h 2380521"/>
              <a:gd name="connsiteX3856" fmla="*/ 2957288 w 8023328"/>
              <a:gd name="connsiteY3856" fmla="*/ 298111 h 2380521"/>
              <a:gd name="connsiteX3857" fmla="*/ 2942494 w 8023328"/>
              <a:gd name="connsiteY3857" fmla="*/ 312900 h 2380521"/>
              <a:gd name="connsiteX3858" fmla="*/ 2927711 w 8023328"/>
              <a:gd name="connsiteY3858" fmla="*/ 298111 h 2380521"/>
              <a:gd name="connsiteX3859" fmla="*/ 2942494 w 8023328"/>
              <a:gd name="connsiteY3859" fmla="*/ 283322 h 2380521"/>
              <a:gd name="connsiteX3860" fmla="*/ 2868293 w 8023328"/>
              <a:gd name="connsiteY3860" fmla="*/ 283322 h 2380521"/>
              <a:gd name="connsiteX3861" fmla="*/ 2883087 w 8023328"/>
              <a:gd name="connsiteY3861" fmla="*/ 298111 h 2380521"/>
              <a:gd name="connsiteX3862" fmla="*/ 2868293 w 8023328"/>
              <a:gd name="connsiteY3862" fmla="*/ 312900 h 2380521"/>
              <a:gd name="connsiteX3863" fmla="*/ 2853507 w 8023328"/>
              <a:gd name="connsiteY3863" fmla="*/ 298111 h 2380521"/>
              <a:gd name="connsiteX3864" fmla="*/ 2868293 w 8023328"/>
              <a:gd name="connsiteY3864" fmla="*/ 283322 h 2380521"/>
              <a:gd name="connsiteX3865" fmla="*/ 2796535 w 8023328"/>
              <a:gd name="connsiteY3865" fmla="*/ 283322 h 2380521"/>
              <a:gd name="connsiteX3866" fmla="*/ 2808934 w 8023328"/>
              <a:gd name="connsiteY3866" fmla="*/ 298111 h 2380521"/>
              <a:gd name="connsiteX3867" fmla="*/ 2796535 w 8023328"/>
              <a:gd name="connsiteY3867" fmla="*/ 312900 h 2380521"/>
              <a:gd name="connsiteX3868" fmla="*/ 2782678 w 8023328"/>
              <a:gd name="connsiteY3868" fmla="*/ 298111 h 2380521"/>
              <a:gd name="connsiteX3869" fmla="*/ 2796535 w 8023328"/>
              <a:gd name="connsiteY3869" fmla="*/ 283322 h 2380521"/>
              <a:gd name="connsiteX3870" fmla="*/ 2725698 w 8023328"/>
              <a:gd name="connsiteY3870" fmla="*/ 283322 h 2380521"/>
              <a:gd name="connsiteX3871" fmla="*/ 2738100 w 8023328"/>
              <a:gd name="connsiteY3871" fmla="*/ 298111 h 2380521"/>
              <a:gd name="connsiteX3872" fmla="*/ 2725698 w 8023328"/>
              <a:gd name="connsiteY3872" fmla="*/ 312900 h 2380521"/>
              <a:gd name="connsiteX3873" fmla="*/ 2711846 w 8023328"/>
              <a:gd name="connsiteY3873" fmla="*/ 298111 h 2380521"/>
              <a:gd name="connsiteX3874" fmla="*/ 2725698 w 8023328"/>
              <a:gd name="connsiteY3874" fmla="*/ 283322 h 2380521"/>
              <a:gd name="connsiteX3875" fmla="*/ 2653415 w 8023328"/>
              <a:gd name="connsiteY3875" fmla="*/ 283322 h 2380521"/>
              <a:gd name="connsiteX3876" fmla="*/ 2667270 w 8023328"/>
              <a:gd name="connsiteY3876" fmla="*/ 298111 h 2380521"/>
              <a:gd name="connsiteX3877" fmla="*/ 2653415 w 8023328"/>
              <a:gd name="connsiteY3877" fmla="*/ 312900 h 2380521"/>
              <a:gd name="connsiteX3878" fmla="*/ 2641021 w 8023328"/>
              <a:gd name="connsiteY3878" fmla="*/ 298111 h 2380521"/>
              <a:gd name="connsiteX3879" fmla="*/ 2653415 w 8023328"/>
              <a:gd name="connsiteY3879" fmla="*/ 283322 h 2380521"/>
              <a:gd name="connsiteX3880" fmla="*/ 2582583 w 8023328"/>
              <a:gd name="connsiteY3880" fmla="*/ 283322 h 2380521"/>
              <a:gd name="connsiteX3881" fmla="*/ 2596439 w 8023328"/>
              <a:gd name="connsiteY3881" fmla="*/ 298111 h 2380521"/>
              <a:gd name="connsiteX3882" fmla="*/ 2582583 w 8023328"/>
              <a:gd name="connsiteY3882" fmla="*/ 312900 h 2380521"/>
              <a:gd name="connsiteX3883" fmla="*/ 2570189 w 8023328"/>
              <a:gd name="connsiteY3883" fmla="*/ 298111 h 2380521"/>
              <a:gd name="connsiteX3884" fmla="*/ 2582583 w 8023328"/>
              <a:gd name="connsiteY3884" fmla="*/ 283322 h 2380521"/>
              <a:gd name="connsiteX3885" fmla="*/ 2511029 w 8023328"/>
              <a:gd name="connsiteY3885" fmla="*/ 283322 h 2380521"/>
              <a:gd name="connsiteX3886" fmla="*/ 2525613 w 8023328"/>
              <a:gd name="connsiteY3886" fmla="*/ 298111 h 2380521"/>
              <a:gd name="connsiteX3887" fmla="*/ 2511029 w 8023328"/>
              <a:gd name="connsiteY3887" fmla="*/ 312900 h 2380521"/>
              <a:gd name="connsiteX3888" fmla="*/ 2499361 w 8023328"/>
              <a:gd name="connsiteY3888" fmla="*/ 298111 h 2380521"/>
              <a:gd name="connsiteX3889" fmla="*/ 2511029 w 8023328"/>
              <a:gd name="connsiteY3889" fmla="*/ 283322 h 2380521"/>
              <a:gd name="connsiteX3890" fmla="*/ 2439946 w 8023328"/>
              <a:gd name="connsiteY3890" fmla="*/ 283322 h 2380521"/>
              <a:gd name="connsiteX3891" fmla="*/ 2454732 w 8023328"/>
              <a:gd name="connsiteY3891" fmla="*/ 298111 h 2380521"/>
              <a:gd name="connsiteX3892" fmla="*/ 2439946 w 8023328"/>
              <a:gd name="connsiteY3892" fmla="*/ 312900 h 2380521"/>
              <a:gd name="connsiteX3893" fmla="*/ 2425156 w 8023328"/>
              <a:gd name="connsiteY3893" fmla="*/ 298111 h 2380521"/>
              <a:gd name="connsiteX3894" fmla="*/ 2439946 w 8023328"/>
              <a:gd name="connsiteY3894" fmla="*/ 283322 h 2380521"/>
              <a:gd name="connsiteX3895" fmla="*/ 2369110 w 8023328"/>
              <a:gd name="connsiteY3895" fmla="*/ 283322 h 2380521"/>
              <a:gd name="connsiteX3896" fmla="*/ 2383899 w 8023328"/>
              <a:gd name="connsiteY3896" fmla="*/ 298111 h 2380521"/>
              <a:gd name="connsiteX3897" fmla="*/ 2369110 w 8023328"/>
              <a:gd name="connsiteY3897" fmla="*/ 312900 h 2380521"/>
              <a:gd name="connsiteX3898" fmla="*/ 2354319 w 8023328"/>
              <a:gd name="connsiteY3898" fmla="*/ 298111 h 2380521"/>
              <a:gd name="connsiteX3899" fmla="*/ 2369110 w 8023328"/>
              <a:gd name="connsiteY3899" fmla="*/ 283322 h 2380521"/>
              <a:gd name="connsiteX3900" fmla="*/ 2298280 w 8023328"/>
              <a:gd name="connsiteY3900" fmla="*/ 283322 h 2380521"/>
              <a:gd name="connsiteX3901" fmla="*/ 2313068 w 8023328"/>
              <a:gd name="connsiteY3901" fmla="*/ 298111 h 2380521"/>
              <a:gd name="connsiteX3902" fmla="*/ 2298280 w 8023328"/>
              <a:gd name="connsiteY3902" fmla="*/ 312900 h 2380521"/>
              <a:gd name="connsiteX3903" fmla="*/ 2283490 w 8023328"/>
              <a:gd name="connsiteY3903" fmla="*/ 298111 h 2380521"/>
              <a:gd name="connsiteX3904" fmla="*/ 2298280 w 8023328"/>
              <a:gd name="connsiteY3904" fmla="*/ 283322 h 2380521"/>
              <a:gd name="connsiteX3905" fmla="*/ 2226517 w 8023328"/>
              <a:gd name="connsiteY3905" fmla="*/ 283322 h 2380521"/>
              <a:gd name="connsiteX3906" fmla="*/ 2238914 w 8023328"/>
              <a:gd name="connsiteY3906" fmla="*/ 298111 h 2380521"/>
              <a:gd name="connsiteX3907" fmla="*/ 2226517 w 8023328"/>
              <a:gd name="connsiteY3907" fmla="*/ 312900 h 2380521"/>
              <a:gd name="connsiteX3908" fmla="*/ 2212658 w 8023328"/>
              <a:gd name="connsiteY3908" fmla="*/ 298111 h 2380521"/>
              <a:gd name="connsiteX3909" fmla="*/ 2226517 w 8023328"/>
              <a:gd name="connsiteY3909" fmla="*/ 283322 h 2380521"/>
              <a:gd name="connsiteX3910" fmla="*/ 2155683 w 8023328"/>
              <a:gd name="connsiteY3910" fmla="*/ 283322 h 2380521"/>
              <a:gd name="connsiteX3911" fmla="*/ 2168081 w 8023328"/>
              <a:gd name="connsiteY3911" fmla="*/ 298111 h 2380521"/>
              <a:gd name="connsiteX3912" fmla="*/ 2155683 w 8023328"/>
              <a:gd name="connsiteY3912" fmla="*/ 312900 h 2380521"/>
              <a:gd name="connsiteX3913" fmla="*/ 2141827 w 8023328"/>
              <a:gd name="connsiteY3913" fmla="*/ 298111 h 2380521"/>
              <a:gd name="connsiteX3914" fmla="*/ 2155683 w 8023328"/>
              <a:gd name="connsiteY3914" fmla="*/ 283322 h 2380521"/>
              <a:gd name="connsiteX3915" fmla="*/ 2084849 w 8023328"/>
              <a:gd name="connsiteY3915" fmla="*/ 283322 h 2380521"/>
              <a:gd name="connsiteX3916" fmla="*/ 2097248 w 8023328"/>
              <a:gd name="connsiteY3916" fmla="*/ 298111 h 2380521"/>
              <a:gd name="connsiteX3917" fmla="*/ 2084849 w 8023328"/>
              <a:gd name="connsiteY3917" fmla="*/ 312900 h 2380521"/>
              <a:gd name="connsiteX3918" fmla="*/ 2070994 w 8023328"/>
              <a:gd name="connsiteY3918" fmla="*/ 298111 h 2380521"/>
              <a:gd name="connsiteX3919" fmla="*/ 2084849 w 8023328"/>
              <a:gd name="connsiteY3919" fmla="*/ 283322 h 2380521"/>
              <a:gd name="connsiteX3920" fmla="*/ 2011835 w 8023328"/>
              <a:gd name="connsiteY3920" fmla="*/ 283322 h 2380521"/>
              <a:gd name="connsiteX3921" fmla="*/ 2026421 w 8023328"/>
              <a:gd name="connsiteY3921" fmla="*/ 298111 h 2380521"/>
              <a:gd name="connsiteX3922" fmla="*/ 2011835 w 8023328"/>
              <a:gd name="connsiteY3922" fmla="*/ 312900 h 2380521"/>
              <a:gd name="connsiteX3923" fmla="*/ 2000168 w 8023328"/>
              <a:gd name="connsiteY3923" fmla="*/ 298111 h 2380521"/>
              <a:gd name="connsiteX3924" fmla="*/ 2011835 w 8023328"/>
              <a:gd name="connsiteY3924" fmla="*/ 283322 h 2380521"/>
              <a:gd name="connsiteX3925" fmla="*/ 1938362 w 8023328"/>
              <a:gd name="connsiteY3925" fmla="*/ 283322 h 2380521"/>
              <a:gd name="connsiteX3926" fmla="*/ 1952222 w 8023328"/>
              <a:gd name="connsiteY3926" fmla="*/ 298111 h 2380521"/>
              <a:gd name="connsiteX3927" fmla="*/ 1938362 w 8023328"/>
              <a:gd name="connsiteY3927" fmla="*/ 312900 h 2380521"/>
              <a:gd name="connsiteX3928" fmla="*/ 1925968 w 8023328"/>
              <a:gd name="connsiteY3928" fmla="*/ 298111 h 2380521"/>
              <a:gd name="connsiteX3929" fmla="*/ 1938362 w 8023328"/>
              <a:gd name="connsiteY3929" fmla="*/ 283322 h 2380521"/>
              <a:gd name="connsiteX3930" fmla="*/ 1867527 w 8023328"/>
              <a:gd name="connsiteY3930" fmla="*/ 283322 h 2380521"/>
              <a:gd name="connsiteX3931" fmla="*/ 1881384 w 8023328"/>
              <a:gd name="connsiteY3931" fmla="*/ 298111 h 2380521"/>
              <a:gd name="connsiteX3932" fmla="*/ 1867527 w 8023328"/>
              <a:gd name="connsiteY3932" fmla="*/ 312900 h 2380521"/>
              <a:gd name="connsiteX3933" fmla="*/ 1855129 w 8023328"/>
              <a:gd name="connsiteY3933" fmla="*/ 298111 h 2380521"/>
              <a:gd name="connsiteX3934" fmla="*/ 1867527 w 8023328"/>
              <a:gd name="connsiteY3934" fmla="*/ 283322 h 2380521"/>
              <a:gd name="connsiteX3935" fmla="*/ 1799085 w 8023328"/>
              <a:gd name="connsiteY3935" fmla="*/ 283322 h 2380521"/>
              <a:gd name="connsiteX3936" fmla="*/ 1813876 w 8023328"/>
              <a:gd name="connsiteY3936" fmla="*/ 298111 h 2380521"/>
              <a:gd name="connsiteX3937" fmla="*/ 1799085 w 8023328"/>
              <a:gd name="connsiteY3937" fmla="*/ 312900 h 2380521"/>
              <a:gd name="connsiteX3938" fmla="*/ 1784300 w 8023328"/>
              <a:gd name="connsiteY3938" fmla="*/ 298111 h 2380521"/>
              <a:gd name="connsiteX3939" fmla="*/ 1799085 w 8023328"/>
              <a:gd name="connsiteY3939" fmla="*/ 283322 h 2380521"/>
              <a:gd name="connsiteX3940" fmla="*/ 1728262 w 8023328"/>
              <a:gd name="connsiteY3940" fmla="*/ 283322 h 2380521"/>
              <a:gd name="connsiteX3941" fmla="*/ 1743052 w 8023328"/>
              <a:gd name="connsiteY3941" fmla="*/ 298111 h 2380521"/>
              <a:gd name="connsiteX3942" fmla="*/ 1728262 w 8023328"/>
              <a:gd name="connsiteY3942" fmla="*/ 312900 h 2380521"/>
              <a:gd name="connsiteX3943" fmla="*/ 1713472 w 8023328"/>
              <a:gd name="connsiteY3943" fmla="*/ 298111 h 2380521"/>
              <a:gd name="connsiteX3944" fmla="*/ 1728262 w 8023328"/>
              <a:gd name="connsiteY3944" fmla="*/ 283322 h 2380521"/>
              <a:gd name="connsiteX3945" fmla="*/ 1656498 w 8023328"/>
              <a:gd name="connsiteY3945" fmla="*/ 283322 h 2380521"/>
              <a:gd name="connsiteX3946" fmla="*/ 1668897 w 8023328"/>
              <a:gd name="connsiteY3946" fmla="*/ 298111 h 2380521"/>
              <a:gd name="connsiteX3947" fmla="*/ 1656498 w 8023328"/>
              <a:gd name="connsiteY3947" fmla="*/ 312900 h 2380521"/>
              <a:gd name="connsiteX3948" fmla="*/ 1642650 w 8023328"/>
              <a:gd name="connsiteY3948" fmla="*/ 298111 h 2380521"/>
              <a:gd name="connsiteX3949" fmla="*/ 1656498 w 8023328"/>
              <a:gd name="connsiteY3949" fmla="*/ 283322 h 2380521"/>
              <a:gd name="connsiteX3950" fmla="*/ 1582299 w 8023328"/>
              <a:gd name="connsiteY3950" fmla="*/ 283322 h 2380521"/>
              <a:gd name="connsiteX3951" fmla="*/ 1594704 w 8023328"/>
              <a:gd name="connsiteY3951" fmla="*/ 298111 h 2380521"/>
              <a:gd name="connsiteX3952" fmla="*/ 1582299 w 8023328"/>
              <a:gd name="connsiteY3952" fmla="*/ 312900 h 2380521"/>
              <a:gd name="connsiteX3953" fmla="*/ 1568441 w 8023328"/>
              <a:gd name="connsiteY3953" fmla="*/ 298111 h 2380521"/>
              <a:gd name="connsiteX3954" fmla="*/ 1582299 w 8023328"/>
              <a:gd name="connsiteY3954" fmla="*/ 283322 h 2380521"/>
              <a:gd name="connsiteX3955" fmla="*/ 1512198 w 8023328"/>
              <a:gd name="connsiteY3955" fmla="*/ 283322 h 2380521"/>
              <a:gd name="connsiteX3956" fmla="*/ 1523865 w 8023328"/>
              <a:gd name="connsiteY3956" fmla="*/ 298111 h 2380521"/>
              <a:gd name="connsiteX3957" fmla="*/ 1512198 w 8023328"/>
              <a:gd name="connsiteY3957" fmla="*/ 312900 h 2380521"/>
              <a:gd name="connsiteX3958" fmla="*/ 1497612 w 8023328"/>
              <a:gd name="connsiteY3958" fmla="*/ 298111 h 2380521"/>
              <a:gd name="connsiteX3959" fmla="*/ 1512198 w 8023328"/>
              <a:gd name="connsiteY3959" fmla="*/ 283322 h 2380521"/>
              <a:gd name="connsiteX3960" fmla="*/ 1439173 w 8023328"/>
              <a:gd name="connsiteY3960" fmla="*/ 283322 h 2380521"/>
              <a:gd name="connsiteX3961" fmla="*/ 1453026 w 8023328"/>
              <a:gd name="connsiteY3961" fmla="*/ 298111 h 2380521"/>
              <a:gd name="connsiteX3962" fmla="*/ 1439173 w 8023328"/>
              <a:gd name="connsiteY3962" fmla="*/ 312900 h 2380521"/>
              <a:gd name="connsiteX3963" fmla="*/ 1426777 w 8023328"/>
              <a:gd name="connsiteY3963" fmla="*/ 298111 h 2380521"/>
              <a:gd name="connsiteX3964" fmla="*/ 1439173 w 8023328"/>
              <a:gd name="connsiteY3964" fmla="*/ 283322 h 2380521"/>
              <a:gd name="connsiteX3965" fmla="*/ 1368347 w 8023328"/>
              <a:gd name="connsiteY3965" fmla="*/ 283322 h 2380521"/>
              <a:gd name="connsiteX3966" fmla="*/ 1382200 w 8023328"/>
              <a:gd name="connsiteY3966" fmla="*/ 298111 h 2380521"/>
              <a:gd name="connsiteX3967" fmla="*/ 1368347 w 8023328"/>
              <a:gd name="connsiteY3967" fmla="*/ 312900 h 2380521"/>
              <a:gd name="connsiteX3968" fmla="*/ 1355949 w 8023328"/>
              <a:gd name="connsiteY3968" fmla="*/ 298111 h 2380521"/>
              <a:gd name="connsiteX3969" fmla="*/ 1368347 w 8023328"/>
              <a:gd name="connsiteY3969" fmla="*/ 283322 h 2380521"/>
              <a:gd name="connsiteX3970" fmla="*/ 1297518 w 8023328"/>
              <a:gd name="connsiteY3970" fmla="*/ 283322 h 2380521"/>
              <a:gd name="connsiteX3971" fmla="*/ 1311374 w 8023328"/>
              <a:gd name="connsiteY3971" fmla="*/ 298111 h 2380521"/>
              <a:gd name="connsiteX3972" fmla="*/ 1297518 w 8023328"/>
              <a:gd name="connsiteY3972" fmla="*/ 312900 h 2380521"/>
              <a:gd name="connsiteX3973" fmla="*/ 1285121 w 8023328"/>
              <a:gd name="connsiteY3973" fmla="*/ 298111 h 2380521"/>
              <a:gd name="connsiteX3974" fmla="*/ 1297518 w 8023328"/>
              <a:gd name="connsiteY3974" fmla="*/ 283322 h 2380521"/>
              <a:gd name="connsiteX3975" fmla="*/ 1154890 w 8023328"/>
              <a:gd name="connsiteY3975" fmla="*/ 283322 h 2380521"/>
              <a:gd name="connsiteX3976" fmla="*/ 1169683 w 8023328"/>
              <a:gd name="connsiteY3976" fmla="*/ 295719 h 2380521"/>
              <a:gd name="connsiteX3977" fmla="*/ 1154890 w 8023328"/>
              <a:gd name="connsiteY3977" fmla="*/ 309576 h 2380521"/>
              <a:gd name="connsiteX3978" fmla="*/ 1140101 w 8023328"/>
              <a:gd name="connsiteY3978" fmla="*/ 295719 h 2380521"/>
              <a:gd name="connsiteX3979" fmla="*/ 1154890 w 8023328"/>
              <a:gd name="connsiteY3979" fmla="*/ 283322 h 2380521"/>
              <a:gd name="connsiteX3980" fmla="*/ 1084059 w 8023328"/>
              <a:gd name="connsiteY3980" fmla="*/ 283322 h 2380521"/>
              <a:gd name="connsiteX3981" fmla="*/ 1098847 w 8023328"/>
              <a:gd name="connsiteY3981" fmla="*/ 295719 h 2380521"/>
              <a:gd name="connsiteX3982" fmla="*/ 1084059 w 8023328"/>
              <a:gd name="connsiteY3982" fmla="*/ 309576 h 2380521"/>
              <a:gd name="connsiteX3983" fmla="*/ 1069272 w 8023328"/>
              <a:gd name="connsiteY3983" fmla="*/ 295719 h 2380521"/>
              <a:gd name="connsiteX3984" fmla="*/ 1084059 w 8023328"/>
              <a:gd name="connsiteY3984" fmla="*/ 283322 h 2380521"/>
              <a:gd name="connsiteX3985" fmla="*/ 1013024 w 8023328"/>
              <a:gd name="connsiteY3985" fmla="*/ 283322 h 2380521"/>
              <a:gd name="connsiteX3986" fmla="*/ 1024691 w 8023328"/>
              <a:gd name="connsiteY3986" fmla="*/ 295719 h 2380521"/>
              <a:gd name="connsiteX3987" fmla="*/ 1013024 w 8023328"/>
              <a:gd name="connsiteY3987" fmla="*/ 309576 h 2380521"/>
              <a:gd name="connsiteX3988" fmla="*/ 998442 w 8023328"/>
              <a:gd name="connsiteY3988" fmla="*/ 295719 h 2380521"/>
              <a:gd name="connsiteX3989" fmla="*/ 1013024 w 8023328"/>
              <a:gd name="connsiteY3989" fmla="*/ 283322 h 2380521"/>
              <a:gd name="connsiteX3990" fmla="*/ 941467 w 8023328"/>
              <a:gd name="connsiteY3990" fmla="*/ 283322 h 2380521"/>
              <a:gd name="connsiteX3991" fmla="*/ 953869 w 8023328"/>
              <a:gd name="connsiteY3991" fmla="*/ 295719 h 2380521"/>
              <a:gd name="connsiteX3992" fmla="*/ 941467 w 8023328"/>
              <a:gd name="connsiteY3992" fmla="*/ 309576 h 2380521"/>
              <a:gd name="connsiteX3993" fmla="*/ 927612 w 8023328"/>
              <a:gd name="connsiteY3993" fmla="*/ 295719 h 2380521"/>
              <a:gd name="connsiteX3994" fmla="*/ 941467 w 8023328"/>
              <a:gd name="connsiteY3994" fmla="*/ 283322 h 2380521"/>
              <a:gd name="connsiteX3995" fmla="*/ 3299102 w 8023328"/>
              <a:gd name="connsiteY3995" fmla="*/ 212492 h 2380521"/>
              <a:gd name="connsiteX3996" fmla="*/ 3311499 w 8023328"/>
              <a:gd name="connsiteY3996" fmla="*/ 226348 h 2380521"/>
              <a:gd name="connsiteX3997" fmla="*/ 3299102 w 8023328"/>
              <a:gd name="connsiteY3997" fmla="*/ 238746 h 2380521"/>
              <a:gd name="connsiteX3998" fmla="*/ 3285245 w 8023328"/>
              <a:gd name="connsiteY3998" fmla="*/ 226348 h 2380521"/>
              <a:gd name="connsiteX3999" fmla="*/ 3299102 w 8023328"/>
              <a:gd name="connsiteY3999" fmla="*/ 212492 h 2380521"/>
              <a:gd name="connsiteX4000" fmla="*/ 3226811 w 8023328"/>
              <a:gd name="connsiteY4000" fmla="*/ 212492 h 2380521"/>
              <a:gd name="connsiteX4001" fmla="*/ 3240667 w 8023328"/>
              <a:gd name="connsiteY4001" fmla="*/ 226348 h 2380521"/>
              <a:gd name="connsiteX4002" fmla="*/ 3226811 w 8023328"/>
              <a:gd name="connsiteY4002" fmla="*/ 238746 h 2380521"/>
              <a:gd name="connsiteX4003" fmla="*/ 3214412 w 8023328"/>
              <a:gd name="connsiteY4003" fmla="*/ 226348 h 2380521"/>
              <a:gd name="connsiteX4004" fmla="*/ 3226811 w 8023328"/>
              <a:gd name="connsiteY4004" fmla="*/ 212492 h 2380521"/>
              <a:gd name="connsiteX4005" fmla="*/ 3152608 w 8023328"/>
              <a:gd name="connsiteY4005" fmla="*/ 212492 h 2380521"/>
              <a:gd name="connsiteX4006" fmla="*/ 3166462 w 8023328"/>
              <a:gd name="connsiteY4006" fmla="*/ 226348 h 2380521"/>
              <a:gd name="connsiteX4007" fmla="*/ 3152608 w 8023328"/>
              <a:gd name="connsiteY4007" fmla="*/ 238746 h 2380521"/>
              <a:gd name="connsiteX4008" fmla="*/ 3140211 w 8023328"/>
              <a:gd name="connsiteY4008" fmla="*/ 226348 h 2380521"/>
              <a:gd name="connsiteX4009" fmla="*/ 3152608 w 8023328"/>
              <a:gd name="connsiteY4009" fmla="*/ 212492 h 2380521"/>
              <a:gd name="connsiteX4010" fmla="*/ 3081775 w 8023328"/>
              <a:gd name="connsiteY4010" fmla="*/ 212492 h 2380521"/>
              <a:gd name="connsiteX4011" fmla="*/ 3095628 w 8023328"/>
              <a:gd name="connsiteY4011" fmla="*/ 226348 h 2380521"/>
              <a:gd name="connsiteX4012" fmla="*/ 3081775 w 8023328"/>
              <a:gd name="connsiteY4012" fmla="*/ 238746 h 2380521"/>
              <a:gd name="connsiteX4013" fmla="*/ 3069375 w 8023328"/>
              <a:gd name="connsiteY4013" fmla="*/ 226348 h 2380521"/>
              <a:gd name="connsiteX4014" fmla="*/ 3081775 w 8023328"/>
              <a:gd name="connsiteY4014" fmla="*/ 212492 h 2380521"/>
              <a:gd name="connsiteX4015" fmla="*/ 3013720 w 8023328"/>
              <a:gd name="connsiteY4015" fmla="*/ 212492 h 2380521"/>
              <a:gd name="connsiteX4016" fmla="*/ 3028140 w 8023328"/>
              <a:gd name="connsiteY4016" fmla="*/ 226348 h 2380521"/>
              <a:gd name="connsiteX4017" fmla="*/ 3013720 w 8023328"/>
              <a:gd name="connsiteY4017" fmla="*/ 238746 h 2380521"/>
              <a:gd name="connsiteX4018" fmla="*/ 2998542 w 8023328"/>
              <a:gd name="connsiteY4018" fmla="*/ 226348 h 2380521"/>
              <a:gd name="connsiteX4019" fmla="*/ 3013720 w 8023328"/>
              <a:gd name="connsiteY4019" fmla="*/ 212492 h 2380521"/>
              <a:gd name="connsiteX4020" fmla="*/ 2942497 w 8023328"/>
              <a:gd name="connsiteY4020" fmla="*/ 212492 h 2380521"/>
              <a:gd name="connsiteX4021" fmla="*/ 2957293 w 8023328"/>
              <a:gd name="connsiteY4021" fmla="*/ 226348 h 2380521"/>
              <a:gd name="connsiteX4022" fmla="*/ 2942497 w 8023328"/>
              <a:gd name="connsiteY4022" fmla="*/ 238746 h 2380521"/>
              <a:gd name="connsiteX4023" fmla="*/ 2927716 w 8023328"/>
              <a:gd name="connsiteY4023" fmla="*/ 226348 h 2380521"/>
              <a:gd name="connsiteX4024" fmla="*/ 2942497 w 8023328"/>
              <a:gd name="connsiteY4024" fmla="*/ 212492 h 2380521"/>
              <a:gd name="connsiteX4025" fmla="*/ 2867363 w 8023328"/>
              <a:gd name="connsiteY4025" fmla="*/ 212492 h 2380521"/>
              <a:gd name="connsiteX4026" fmla="*/ 2879765 w 8023328"/>
              <a:gd name="connsiteY4026" fmla="*/ 226348 h 2380521"/>
              <a:gd name="connsiteX4027" fmla="*/ 2867363 w 8023328"/>
              <a:gd name="connsiteY4027" fmla="*/ 238746 h 2380521"/>
              <a:gd name="connsiteX4028" fmla="*/ 2853510 w 8023328"/>
              <a:gd name="connsiteY4028" fmla="*/ 226348 h 2380521"/>
              <a:gd name="connsiteX4029" fmla="*/ 2867363 w 8023328"/>
              <a:gd name="connsiteY4029" fmla="*/ 212492 h 2380521"/>
              <a:gd name="connsiteX4030" fmla="*/ 2796538 w 8023328"/>
              <a:gd name="connsiteY4030" fmla="*/ 212492 h 2380521"/>
              <a:gd name="connsiteX4031" fmla="*/ 2808934 w 8023328"/>
              <a:gd name="connsiteY4031" fmla="*/ 226348 h 2380521"/>
              <a:gd name="connsiteX4032" fmla="*/ 2796538 w 8023328"/>
              <a:gd name="connsiteY4032" fmla="*/ 238746 h 2380521"/>
              <a:gd name="connsiteX4033" fmla="*/ 2782680 w 8023328"/>
              <a:gd name="connsiteY4033" fmla="*/ 226348 h 2380521"/>
              <a:gd name="connsiteX4034" fmla="*/ 2796538 w 8023328"/>
              <a:gd name="connsiteY4034" fmla="*/ 212492 h 2380521"/>
              <a:gd name="connsiteX4035" fmla="*/ 2725698 w 8023328"/>
              <a:gd name="connsiteY4035" fmla="*/ 212492 h 2380521"/>
              <a:gd name="connsiteX4036" fmla="*/ 2738102 w 8023328"/>
              <a:gd name="connsiteY4036" fmla="*/ 226348 h 2380521"/>
              <a:gd name="connsiteX4037" fmla="*/ 2725698 w 8023328"/>
              <a:gd name="connsiteY4037" fmla="*/ 238746 h 2380521"/>
              <a:gd name="connsiteX4038" fmla="*/ 2711852 w 8023328"/>
              <a:gd name="connsiteY4038" fmla="*/ 226348 h 2380521"/>
              <a:gd name="connsiteX4039" fmla="*/ 2725698 w 8023328"/>
              <a:gd name="connsiteY4039" fmla="*/ 212492 h 2380521"/>
              <a:gd name="connsiteX4040" fmla="*/ 2653420 w 8023328"/>
              <a:gd name="connsiteY4040" fmla="*/ 212492 h 2380521"/>
              <a:gd name="connsiteX4041" fmla="*/ 2667273 w 8023328"/>
              <a:gd name="connsiteY4041" fmla="*/ 226348 h 2380521"/>
              <a:gd name="connsiteX4042" fmla="*/ 2653420 w 8023328"/>
              <a:gd name="connsiteY4042" fmla="*/ 238746 h 2380521"/>
              <a:gd name="connsiteX4043" fmla="*/ 2641021 w 8023328"/>
              <a:gd name="connsiteY4043" fmla="*/ 226348 h 2380521"/>
              <a:gd name="connsiteX4044" fmla="*/ 2653420 w 8023328"/>
              <a:gd name="connsiteY4044" fmla="*/ 212492 h 2380521"/>
              <a:gd name="connsiteX4045" fmla="*/ 2582586 w 8023328"/>
              <a:gd name="connsiteY4045" fmla="*/ 212492 h 2380521"/>
              <a:gd name="connsiteX4046" fmla="*/ 2596439 w 8023328"/>
              <a:gd name="connsiteY4046" fmla="*/ 226348 h 2380521"/>
              <a:gd name="connsiteX4047" fmla="*/ 2582586 w 8023328"/>
              <a:gd name="connsiteY4047" fmla="*/ 238746 h 2380521"/>
              <a:gd name="connsiteX4048" fmla="*/ 2570189 w 8023328"/>
              <a:gd name="connsiteY4048" fmla="*/ 226348 h 2380521"/>
              <a:gd name="connsiteX4049" fmla="*/ 2582586 w 8023328"/>
              <a:gd name="connsiteY4049" fmla="*/ 212492 h 2380521"/>
              <a:gd name="connsiteX4050" fmla="*/ 2511029 w 8023328"/>
              <a:gd name="connsiteY4050" fmla="*/ 212492 h 2380521"/>
              <a:gd name="connsiteX4051" fmla="*/ 2525616 w 8023328"/>
              <a:gd name="connsiteY4051" fmla="*/ 226348 h 2380521"/>
              <a:gd name="connsiteX4052" fmla="*/ 2511029 w 8023328"/>
              <a:gd name="connsiteY4052" fmla="*/ 238746 h 2380521"/>
              <a:gd name="connsiteX4053" fmla="*/ 2499364 w 8023328"/>
              <a:gd name="connsiteY4053" fmla="*/ 226348 h 2380521"/>
              <a:gd name="connsiteX4054" fmla="*/ 2511029 w 8023328"/>
              <a:gd name="connsiteY4054" fmla="*/ 212492 h 2380521"/>
              <a:gd name="connsiteX4055" fmla="*/ 2439946 w 8023328"/>
              <a:gd name="connsiteY4055" fmla="*/ 212492 h 2380521"/>
              <a:gd name="connsiteX4056" fmla="*/ 2454732 w 8023328"/>
              <a:gd name="connsiteY4056" fmla="*/ 226348 h 2380521"/>
              <a:gd name="connsiteX4057" fmla="*/ 2439946 w 8023328"/>
              <a:gd name="connsiteY4057" fmla="*/ 238746 h 2380521"/>
              <a:gd name="connsiteX4058" fmla="*/ 2425156 w 8023328"/>
              <a:gd name="connsiteY4058" fmla="*/ 226348 h 2380521"/>
              <a:gd name="connsiteX4059" fmla="*/ 2439946 w 8023328"/>
              <a:gd name="connsiteY4059" fmla="*/ 212492 h 2380521"/>
              <a:gd name="connsiteX4060" fmla="*/ 2369110 w 8023328"/>
              <a:gd name="connsiteY4060" fmla="*/ 212492 h 2380521"/>
              <a:gd name="connsiteX4061" fmla="*/ 2383900 w 8023328"/>
              <a:gd name="connsiteY4061" fmla="*/ 226348 h 2380521"/>
              <a:gd name="connsiteX4062" fmla="*/ 2369110 w 8023328"/>
              <a:gd name="connsiteY4062" fmla="*/ 238746 h 2380521"/>
              <a:gd name="connsiteX4063" fmla="*/ 2354323 w 8023328"/>
              <a:gd name="connsiteY4063" fmla="*/ 226348 h 2380521"/>
              <a:gd name="connsiteX4064" fmla="*/ 2369110 w 8023328"/>
              <a:gd name="connsiteY4064" fmla="*/ 212492 h 2380521"/>
              <a:gd name="connsiteX4065" fmla="*/ 2298283 w 8023328"/>
              <a:gd name="connsiteY4065" fmla="*/ 212492 h 2380521"/>
              <a:gd name="connsiteX4066" fmla="*/ 2313070 w 8023328"/>
              <a:gd name="connsiteY4066" fmla="*/ 227280 h 2380521"/>
              <a:gd name="connsiteX4067" fmla="*/ 2298283 w 8023328"/>
              <a:gd name="connsiteY4067" fmla="*/ 242069 h 2380521"/>
              <a:gd name="connsiteX4068" fmla="*/ 2283493 w 8023328"/>
              <a:gd name="connsiteY4068" fmla="*/ 227280 h 2380521"/>
              <a:gd name="connsiteX4069" fmla="*/ 2298283 w 8023328"/>
              <a:gd name="connsiteY4069" fmla="*/ 212492 h 2380521"/>
              <a:gd name="connsiteX4070" fmla="*/ 2226517 w 8023328"/>
              <a:gd name="connsiteY4070" fmla="*/ 212492 h 2380521"/>
              <a:gd name="connsiteX4071" fmla="*/ 2238916 w 8023328"/>
              <a:gd name="connsiteY4071" fmla="*/ 227280 h 2380521"/>
              <a:gd name="connsiteX4072" fmla="*/ 2226517 w 8023328"/>
              <a:gd name="connsiteY4072" fmla="*/ 242069 h 2380521"/>
              <a:gd name="connsiteX4073" fmla="*/ 2212659 w 8023328"/>
              <a:gd name="connsiteY4073" fmla="*/ 227280 h 2380521"/>
              <a:gd name="connsiteX4074" fmla="*/ 2226517 w 8023328"/>
              <a:gd name="connsiteY4074" fmla="*/ 212492 h 2380521"/>
              <a:gd name="connsiteX4075" fmla="*/ 2155683 w 8023328"/>
              <a:gd name="connsiteY4075" fmla="*/ 212492 h 2380521"/>
              <a:gd name="connsiteX4076" fmla="*/ 2168081 w 8023328"/>
              <a:gd name="connsiteY4076" fmla="*/ 227280 h 2380521"/>
              <a:gd name="connsiteX4077" fmla="*/ 2155683 w 8023328"/>
              <a:gd name="connsiteY4077" fmla="*/ 242069 h 2380521"/>
              <a:gd name="connsiteX4078" fmla="*/ 2141827 w 8023328"/>
              <a:gd name="connsiteY4078" fmla="*/ 227280 h 2380521"/>
              <a:gd name="connsiteX4079" fmla="*/ 2155683 w 8023328"/>
              <a:gd name="connsiteY4079" fmla="*/ 212492 h 2380521"/>
              <a:gd name="connsiteX4080" fmla="*/ 2084851 w 8023328"/>
              <a:gd name="connsiteY4080" fmla="*/ 212492 h 2380521"/>
              <a:gd name="connsiteX4081" fmla="*/ 2097249 w 8023328"/>
              <a:gd name="connsiteY4081" fmla="*/ 227280 h 2380521"/>
              <a:gd name="connsiteX4082" fmla="*/ 2084851 w 8023328"/>
              <a:gd name="connsiteY4082" fmla="*/ 242069 h 2380521"/>
              <a:gd name="connsiteX4083" fmla="*/ 2070995 w 8023328"/>
              <a:gd name="connsiteY4083" fmla="*/ 227280 h 2380521"/>
              <a:gd name="connsiteX4084" fmla="*/ 2084851 w 8023328"/>
              <a:gd name="connsiteY4084" fmla="*/ 212492 h 2380521"/>
              <a:gd name="connsiteX4085" fmla="*/ 2011835 w 8023328"/>
              <a:gd name="connsiteY4085" fmla="*/ 212492 h 2380521"/>
              <a:gd name="connsiteX4086" fmla="*/ 2026421 w 8023328"/>
              <a:gd name="connsiteY4086" fmla="*/ 227280 h 2380521"/>
              <a:gd name="connsiteX4087" fmla="*/ 2011835 w 8023328"/>
              <a:gd name="connsiteY4087" fmla="*/ 242069 h 2380521"/>
              <a:gd name="connsiteX4088" fmla="*/ 2000168 w 8023328"/>
              <a:gd name="connsiteY4088" fmla="*/ 227280 h 2380521"/>
              <a:gd name="connsiteX4089" fmla="*/ 2011835 w 8023328"/>
              <a:gd name="connsiteY4089" fmla="*/ 212492 h 2380521"/>
              <a:gd name="connsiteX4090" fmla="*/ 1938362 w 8023328"/>
              <a:gd name="connsiteY4090" fmla="*/ 212492 h 2380521"/>
              <a:gd name="connsiteX4091" fmla="*/ 1952222 w 8023328"/>
              <a:gd name="connsiteY4091" fmla="*/ 227280 h 2380521"/>
              <a:gd name="connsiteX4092" fmla="*/ 1938362 w 8023328"/>
              <a:gd name="connsiteY4092" fmla="*/ 242069 h 2380521"/>
              <a:gd name="connsiteX4093" fmla="*/ 1925971 w 8023328"/>
              <a:gd name="connsiteY4093" fmla="*/ 227280 h 2380521"/>
              <a:gd name="connsiteX4094" fmla="*/ 1938362 w 8023328"/>
              <a:gd name="connsiteY4094" fmla="*/ 212492 h 2380521"/>
              <a:gd name="connsiteX4095" fmla="*/ 1867530 w 8023328"/>
              <a:gd name="connsiteY4095" fmla="*/ 212492 h 2380521"/>
              <a:gd name="connsiteX4096" fmla="*/ 1881387 w 8023328"/>
              <a:gd name="connsiteY4096" fmla="*/ 227280 h 2380521"/>
              <a:gd name="connsiteX4097" fmla="*/ 1867530 w 8023328"/>
              <a:gd name="connsiteY4097" fmla="*/ 242069 h 2380521"/>
              <a:gd name="connsiteX4098" fmla="*/ 1855129 w 8023328"/>
              <a:gd name="connsiteY4098" fmla="*/ 227280 h 2380521"/>
              <a:gd name="connsiteX4099" fmla="*/ 1867530 w 8023328"/>
              <a:gd name="connsiteY4099" fmla="*/ 212492 h 2380521"/>
              <a:gd name="connsiteX4100" fmla="*/ 1799087 w 8023328"/>
              <a:gd name="connsiteY4100" fmla="*/ 212492 h 2380521"/>
              <a:gd name="connsiteX4101" fmla="*/ 1813879 w 8023328"/>
              <a:gd name="connsiteY4101" fmla="*/ 227280 h 2380521"/>
              <a:gd name="connsiteX4102" fmla="*/ 1799087 w 8023328"/>
              <a:gd name="connsiteY4102" fmla="*/ 242069 h 2380521"/>
              <a:gd name="connsiteX4103" fmla="*/ 1784303 w 8023328"/>
              <a:gd name="connsiteY4103" fmla="*/ 227280 h 2380521"/>
              <a:gd name="connsiteX4104" fmla="*/ 1799087 w 8023328"/>
              <a:gd name="connsiteY4104" fmla="*/ 212492 h 2380521"/>
              <a:gd name="connsiteX4105" fmla="*/ 1728262 w 8023328"/>
              <a:gd name="connsiteY4105" fmla="*/ 212492 h 2380521"/>
              <a:gd name="connsiteX4106" fmla="*/ 1743052 w 8023328"/>
              <a:gd name="connsiteY4106" fmla="*/ 227280 h 2380521"/>
              <a:gd name="connsiteX4107" fmla="*/ 1728262 w 8023328"/>
              <a:gd name="connsiteY4107" fmla="*/ 242069 h 2380521"/>
              <a:gd name="connsiteX4108" fmla="*/ 1713472 w 8023328"/>
              <a:gd name="connsiteY4108" fmla="*/ 227280 h 2380521"/>
              <a:gd name="connsiteX4109" fmla="*/ 1728262 w 8023328"/>
              <a:gd name="connsiteY4109" fmla="*/ 212492 h 2380521"/>
              <a:gd name="connsiteX4110" fmla="*/ 1656498 w 8023328"/>
              <a:gd name="connsiteY4110" fmla="*/ 212492 h 2380521"/>
              <a:gd name="connsiteX4111" fmla="*/ 1668900 w 8023328"/>
              <a:gd name="connsiteY4111" fmla="*/ 227280 h 2380521"/>
              <a:gd name="connsiteX4112" fmla="*/ 1656498 w 8023328"/>
              <a:gd name="connsiteY4112" fmla="*/ 242069 h 2380521"/>
              <a:gd name="connsiteX4113" fmla="*/ 1642655 w 8023328"/>
              <a:gd name="connsiteY4113" fmla="*/ 227280 h 2380521"/>
              <a:gd name="connsiteX4114" fmla="*/ 1656498 w 8023328"/>
              <a:gd name="connsiteY4114" fmla="*/ 212492 h 2380521"/>
              <a:gd name="connsiteX4115" fmla="*/ 1582299 w 8023328"/>
              <a:gd name="connsiteY4115" fmla="*/ 212492 h 2380521"/>
              <a:gd name="connsiteX4116" fmla="*/ 1594704 w 8023328"/>
              <a:gd name="connsiteY4116" fmla="*/ 227280 h 2380521"/>
              <a:gd name="connsiteX4117" fmla="*/ 1582299 w 8023328"/>
              <a:gd name="connsiteY4117" fmla="*/ 242069 h 2380521"/>
              <a:gd name="connsiteX4118" fmla="*/ 1568441 w 8023328"/>
              <a:gd name="connsiteY4118" fmla="*/ 227280 h 2380521"/>
              <a:gd name="connsiteX4119" fmla="*/ 1582299 w 8023328"/>
              <a:gd name="connsiteY4119" fmla="*/ 212492 h 2380521"/>
              <a:gd name="connsiteX4120" fmla="*/ 1512198 w 8023328"/>
              <a:gd name="connsiteY4120" fmla="*/ 212492 h 2380521"/>
              <a:gd name="connsiteX4121" fmla="*/ 1523867 w 8023328"/>
              <a:gd name="connsiteY4121" fmla="*/ 227280 h 2380521"/>
              <a:gd name="connsiteX4122" fmla="*/ 1512198 w 8023328"/>
              <a:gd name="connsiteY4122" fmla="*/ 242069 h 2380521"/>
              <a:gd name="connsiteX4123" fmla="*/ 1497612 w 8023328"/>
              <a:gd name="connsiteY4123" fmla="*/ 227280 h 2380521"/>
              <a:gd name="connsiteX4124" fmla="*/ 1512198 w 8023328"/>
              <a:gd name="connsiteY4124" fmla="*/ 212492 h 2380521"/>
              <a:gd name="connsiteX4125" fmla="*/ 1439173 w 8023328"/>
              <a:gd name="connsiteY4125" fmla="*/ 212492 h 2380521"/>
              <a:gd name="connsiteX4126" fmla="*/ 1453026 w 8023328"/>
              <a:gd name="connsiteY4126" fmla="*/ 227280 h 2380521"/>
              <a:gd name="connsiteX4127" fmla="*/ 1439173 w 8023328"/>
              <a:gd name="connsiteY4127" fmla="*/ 242069 h 2380521"/>
              <a:gd name="connsiteX4128" fmla="*/ 1426777 w 8023328"/>
              <a:gd name="connsiteY4128" fmla="*/ 227280 h 2380521"/>
              <a:gd name="connsiteX4129" fmla="*/ 1439173 w 8023328"/>
              <a:gd name="connsiteY4129" fmla="*/ 212492 h 2380521"/>
              <a:gd name="connsiteX4130" fmla="*/ 1368349 w 8023328"/>
              <a:gd name="connsiteY4130" fmla="*/ 212492 h 2380521"/>
              <a:gd name="connsiteX4131" fmla="*/ 1382203 w 8023328"/>
              <a:gd name="connsiteY4131" fmla="*/ 227280 h 2380521"/>
              <a:gd name="connsiteX4132" fmla="*/ 1368349 w 8023328"/>
              <a:gd name="connsiteY4132" fmla="*/ 242069 h 2380521"/>
              <a:gd name="connsiteX4133" fmla="*/ 1355950 w 8023328"/>
              <a:gd name="connsiteY4133" fmla="*/ 227280 h 2380521"/>
              <a:gd name="connsiteX4134" fmla="*/ 1368349 w 8023328"/>
              <a:gd name="connsiteY4134" fmla="*/ 212492 h 2380521"/>
              <a:gd name="connsiteX4135" fmla="*/ 1297520 w 8023328"/>
              <a:gd name="connsiteY4135" fmla="*/ 212492 h 2380521"/>
              <a:gd name="connsiteX4136" fmla="*/ 1311374 w 8023328"/>
              <a:gd name="connsiteY4136" fmla="*/ 227280 h 2380521"/>
              <a:gd name="connsiteX4137" fmla="*/ 1297520 w 8023328"/>
              <a:gd name="connsiteY4137" fmla="*/ 242069 h 2380521"/>
              <a:gd name="connsiteX4138" fmla="*/ 1285121 w 8023328"/>
              <a:gd name="connsiteY4138" fmla="*/ 227280 h 2380521"/>
              <a:gd name="connsiteX4139" fmla="*/ 1297520 w 8023328"/>
              <a:gd name="connsiteY4139" fmla="*/ 212492 h 2380521"/>
              <a:gd name="connsiteX4140" fmla="*/ 1225708 w 8023328"/>
              <a:gd name="connsiteY4140" fmla="*/ 212492 h 2380521"/>
              <a:gd name="connsiteX4141" fmla="*/ 1240496 w 8023328"/>
              <a:gd name="connsiteY4141" fmla="*/ 227280 h 2380521"/>
              <a:gd name="connsiteX4142" fmla="*/ 1225708 w 8023328"/>
              <a:gd name="connsiteY4142" fmla="*/ 242069 h 2380521"/>
              <a:gd name="connsiteX4143" fmla="*/ 1210934 w 8023328"/>
              <a:gd name="connsiteY4143" fmla="*/ 227280 h 2380521"/>
              <a:gd name="connsiteX4144" fmla="*/ 1225708 w 8023328"/>
              <a:gd name="connsiteY4144" fmla="*/ 212492 h 2380521"/>
              <a:gd name="connsiteX4145" fmla="*/ 1154891 w 8023328"/>
              <a:gd name="connsiteY4145" fmla="*/ 212492 h 2380521"/>
              <a:gd name="connsiteX4146" fmla="*/ 1169683 w 8023328"/>
              <a:gd name="connsiteY4146" fmla="*/ 227280 h 2380521"/>
              <a:gd name="connsiteX4147" fmla="*/ 1154891 w 8023328"/>
              <a:gd name="connsiteY4147" fmla="*/ 242069 h 2380521"/>
              <a:gd name="connsiteX4148" fmla="*/ 1140105 w 8023328"/>
              <a:gd name="connsiteY4148" fmla="*/ 227280 h 2380521"/>
              <a:gd name="connsiteX4149" fmla="*/ 1154891 w 8023328"/>
              <a:gd name="connsiteY4149" fmla="*/ 212492 h 2380521"/>
              <a:gd name="connsiteX4150" fmla="*/ 1084063 w 8023328"/>
              <a:gd name="connsiteY4150" fmla="*/ 212492 h 2380521"/>
              <a:gd name="connsiteX4151" fmla="*/ 1098847 w 8023328"/>
              <a:gd name="connsiteY4151" fmla="*/ 227280 h 2380521"/>
              <a:gd name="connsiteX4152" fmla="*/ 1084063 w 8023328"/>
              <a:gd name="connsiteY4152" fmla="*/ 242069 h 2380521"/>
              <a:gd name="connsiteX4153" fmla="*/ 1069276 w 8023328"/>
              <a:gd name="connsiteY4153" fmla="*/ 227280 h 2380521"/>
              <a:gd name="connsiteX4154" fmla="*/ 1084063 w 8023328"/>
              <a:gd name="connsiteY4154" fmla="*/ 212492 h 2380521"/>
              <a:gd name="connsiteX4155" fmla="*/ 3013723 w 8023328"/>
              <a:gd name="connsiteY4155" fmla="*/ 141661 h 2380521"/>
              <a:gd name="connsiteX4156" fmla="*/ 3028140 w 8023328"/>
              <a:gd name="connsiteY4156" fmla="*/ 155517 h 2380521"/>
              <a:gd name="connsiteX4157" fmla="*/ 3013723 w 8023328"/>
              <a:gd name="connsiteY4157" fmla="*/ 167915 h 2380521"/>
              <a:gd name="connsiteX4158" fmla="*/ 2998545 w 8023328"/>
              <a:gd name="connsiteY4158" fmla="*/ 155517 h 2380521"/>
              <a:gd name="connsiteX4159" fmla="*/ 3013723 w 8023328"/>
              <a:gd name="connsiteY4159" fmla="*/ 141661 h 2380521"/>
              <a:gd name="connsiteX4160" fmla="*/ 2942497 w 8023328"/>
              <a:gd name="connsiteY4160" fmla="*/ 141661 h 2380521"/>
              <a:gd name="connsiteX4161" fmla="*/ 2957293 w 8023328"/>
              <a:gd name="connsiteY4161" fmla="*/ 155517 h 2380521"/>
              <a:gd name="connsiteX4162" fmla="*/ 2942497 w 8023328"/>
              <a:gd name="connsiteY4162" fmla="*/ 167915 h 2380521"/>
              <a:gd name="connsiteX4163" fmla="*/ 2927716 w 8023328"/>
              <a:gd name="connsiteY4163" fmla="*/ 155517 h 2380521"/>
              <a:gd name="connsiteX4164" fmla="*/ 2942497 w 8023328"/>
              <a:gd name="connsiteY4164" fmla="*/ 141661 h 2380521"/>
              <a:gd name="connsiteX4165" fmla="*/ 2867363 w 8023328"/>
              <a:gd name="connsiteY4165" fmla="*/ 141661 h 2380521"/>
              <a:gd name="connsiteX4166" fmla="*/ 2879765 w 8023328"/>
              <a:gd name="connsiteY4166" fmla="*/ 155517 h 2380521"/>
              <a:gd name="connsiteX4167" fmla="*/ 2867363 w 8023328"/>
              <a:gd name="connsiteY4167" fmla="*/ 167915 h 2380521"/>
              <a:gd name="connsiteX4168" fmla="*/ 2853510 w 8023328"/>
              <a:gd name="connsiteY4168" fmla="*/ 155517 h 2380521"/>
              <a:gd name="connsiteX4169" fmla="*/ 2867363 w 8023328"/>
              <a:gd name="connsiteY4169" fmla="*/ 141661 h 2380521"/>
              <a:gd name="connsiteX4170" fmla="*/ 2796538 w 8023328"/>
              <a:gd name="connsiteY4170" fmla="*/ 141661 h 2380521"/>
              <a:gd name="connsiteX4171" fmla="*/ 2808940 w 8023328"/>
              <a:gd name="connsiteY4171" fmla="*/ 155517 h 2380521"/>
              <a:gd name="connsiteX4172" fmla="*/ 2796538 w 8023328"/>
              <a:gd name="connsiteY4172" fmla="*/ 167915 h 2380521"/>
              <a:gd name="connsiteX4173" fmla="*/ 2782683 w 8023328"/>
              <a:gd name="connsiteY4173" fmla="*/ 155517 h 2380521"/>
              <a:gd name="connsiteX4174" fmla="*/ 2796538 w 8023328"/>
              <a:gd name="connsiteY4174" fmla="*/ 141661 h 2380521"/>
              <a:gd name="connsiteX4175" fmla="*/ 2725703 w 8023328"/>
              <a:gd name="connsiteY4175" fmla="*/ 141661 h 2380521"/>
              <a:gd name="connsiteX4176" fmla="*/ 2738105 w 8023328"/>
              <a:gd name="connsiteY4176" fmla="*/ 155517 h 2380521"/>
              <a:gd name="connsiteX4177" fmla="*/ 2725703 w 8023328"/>
              <a:gd name="connsiteY4177" fmla="*/ 167915 h 2380521"/>
              <a:gd name="connsiteX4178" fmla="*/ 2711852 w 8023328"/>
              <a:gd name="connsiteY4178" fmla="*/ 155517 h 2380521"/>
              <a:gd name="connsiteX4179" fmla="*/ 2725703 w 8023328"/>
              <a:gd name="connsiteY4179" fmla="*/ 141661 h 2380521"/>
              <a:gd name="connsiteX4180" fmla="*/ 2653420 w 8023328"/>
              <a:gd name="connsiteY4180" fmla="*/ 141661 h 2380521"/>
              <a:gd name="connsiteX4181" fmla="*/ 2667273 w 8023328"/>
              <a:gd name="connsiteY4181" fmla="*/ 155517 h 2380521"/>
              <a:gd name="connsiteX4182" fmla="*/ 2653420 w 8023328"/>
              <a:gd name="connsiteY4182" fmla="*/ 167915 h 2380521"/>
              <a:gd name="connsiteX4183" fmla="*/ 2641021 w 8023328"/>
              <a:gd name="connsiteY4183" fmla="*/ 155517 h 2380521"/>
              <a:gd name="connsiteX4184" fmla="*/ 2653420 w 8023328"/>
              <a:gd name="connsiteY4184" fmla="*/ 141661 h 2380521"/>
              <a:gd name="connsiteX4185" fmla="*/ 2582586 w 8023328"/>
              <a:gd name="connsiteY4185" fmla="*/ 141661 h 2380521"/>
              <a:gd name="connsiteX4186" fmla="*/ 2596442 w 8023328"/>
              <a:gd name="connsiteY4186" fmla="*/ 155517 h 2380521"/>
              <a:gd name="connsiteX4187" fmla="*/ 2582586 w 8023328"/>
              <a:gd name="connsiteY4187" fmla="*/ 167915 h 2380521"/>
              <a:gd name="connsiteX4188" fmla="*/ 2570189 w 8023328"/>
              <a:gd name="connsiteY4188" fmla="*/ 155517 h 2380521"/>
              <a:gd name="connsiteX4189" fmla="*/ 2582586 w 8023328"/>
              <a:gd name="connsiteY4189" fmla="*/ 141661 h 2380521"/>
              <a:gd name="connsiteX4190" fmla="*/ 2511034 w 8023328"/>
              <a:gd name="connsiteY4190" fmla="*/ 141661 h 2380521"/>
              <a:gd name="connsiteX4191" fmla="*/ 2525616 w 8023328"/>
              <a:gd name="connsiteY4191" fmla="*/ 155517 h 2380521"/>
              <a:gd name="connsiteX4192" fmla="*/ 2511034 w 8023328"/>
              <a:gd name="connsiteY4192" fmla="*/ 167915 h 2380521"/>
              <a:gd name="connsiteX4193" fmla="*/ 2499364 w 8023328"/>
              <a:gd name="connsiteY4193" fmla="*/ 155517 h 2380521"/>
              <a:gd name="connsiteX4194" fmla="*/ 2511034 w 8023328"/>
              <a:gd name="connsiteY4194" fmla="*/ 141661 h 2380521"/>
              <a:gd name="connsiteX4195" fmla="*/ 2439946 w 8023328"/>
              <a:gd name="connsiteY4195" fmla="*/ 141661 h 2380521"/>
              <a:gd name="connsiteX4196" fmla="*/ 2454734 w 8023328"/>
              <a:gd name="connsiteY4196" fmla="*/ 155517 h 2380521"/>
              <a:gd name="connsiteX4197" fmla="*/ 2439946 w 8023328"/>
              <a:gd name="connsiteY4197" fmla="*/ 167915 h 2380521"/>
              <a:gd name="connsiteX4198" fmla="*/ 2425159 w 8023328"/>
              <a:gd name="connsiteY4198" fmla="*/ 155517 h 2380521"/>
              <a:gd name="connsiteX4199" fmla="*/ 2439946 w 8023328"/>
              <a:gd name="connsiteY4199" fmla="*/ 141661 h 2380521"/>
              <a:gd name="connsiteX4200" fmla="*/ 2369114 w 8023328"/>
              <a:gd name="connsiteY4200" fmla="*/ 141661 h 2380521"/>
              <a:gd name="connsiteX4201" fmla="*/ 2383900 w 8023328"/>
              <a:gd name="connsiteY4201" fmla="*/ 155517 h 2380521"/>
              <a:gd name="connsiteX4202" fmla="*/ 2369114 w 8023328"/>
              <a:gd name="connsiteY4202" fmla="*/ 167915 h 2380521"/>
              <a:gd name="connsiteX4203" fmla="*/ 2354323 w 8023328"/>
              <a:gd name="connsiteY4203" fmla="*/ 155517 h 2380521"/>
              <a:gd name="connsiteX4204" fmla="*/ 2369114 w 8023328"/>
              <a:gd name="connsiteY4204" fmla="*/ 141661 h 2380521"/>
              <a:gd name="connsiteX4205" fmla="*/ 2298283 w 8023328"/>
              <a:gd name="connsiteY4205" fmla="*/ 141661 h 2380521"/>
              <a:gd name="connsiteX4206" fmla="*/ 2313070 w 8023328"/>
              <a:gd name="connsiteY4206" fmla="*/ 155517 h 2380521"/>
              <a:gd name="connsiteX4207" fmla="*/ 2298283 w 8023328"/>
              <a:gd name="connsiteY4207" fmla="*/ 167915 h 2380521"/>
              <a:gd name="connsiteX4208" fmla="*/ 2283493 w 8023328"/>
              <a:gd name="connsiteY4208" fmla="*/ 155517 h 2380521"/>
              <a:gd name="connsiteX4209" fmla="*/ 2298283 w 8023328"/>
              <a:gd name="connsiteY4209" fmla="*/ 141661 h 2380521"/>
              <a:gd name="connsiteX4210" fmla="*/ 2226517 w 8023328"/>
              <a:gd name="connsiteY4210" fmla="*/ 141661 h 2380521"/>
              <a:gd name="connsiteX4211" fmla="*/ 2238916 w 8023328"/>
              <a:gd name="connsiteY4211" fmla="*/ 155517 h 2380521"/>
              <a:gd name="connsiteX4212" fmla="*/ 2226517 w 8023328"/>
              <a:gd name="connsiteY4212" fmla="*/ 167915 h 2380521"/>
              <a:gd name="connsiteX4213" fmla="*/ 2212659 w 8023328"/>
              <a:gd name="connsiteY4213" fmla="*/ 155517 h 2380521"/>
              <a:gd name="connsiteX4214" fmla="*/ 2226517 w 8023328"/>
              <a:gd name="connsiteY4214" fmla="*/ 141661 h 2380521"/>
              <a:gd name="connsiteX4215" fmla="*/ 2155683 w 8023328"/>
              <a:gd name="connsiteY4215" fmla="*/ 141661 h 2380521"/>
              <a:gd name="connsiteX4216" fmla="*/ 2168084 w 8023328"/>
              <a:gd name="connsiteY4216" fmla="*/ 155517 h 2380521"/>
              <a:gd name="connsiteX4217" fmla="*/ 2155683 w 8023328"/>
              <a:gd name="connsiteY4217" fmla="*/ 167915 h 2380521"/>
              <a:gd name="connsiteX4218" fmla="*/ 2141827 w 8023328"/>
              <a:gd name="connsiteY4218" fmla="*/ 155517 h 2380521"/>
              <a:gd name="connsiteX4219" fmla="*/ 2155683 w 8023328"/>
              <a:gd name="connsiteY4219" fmla="*/ 141661 h 2380521"/>
              <a:gd name="connsiteX4220" fmla="*/ 2084851 w 8023328"/>
              <a:gd name="connsiteY4220" fmla="*/ 141661 h 2380521"/>
              <a:gd name="connsiteX4221" fmla="*/ 2097249 w 8023328"/>
              <a:gd name="connsiteY4221" fmla="*/ 155517 h 2380521"/>
              <a:gd name="connsiteX4222" fmla="*/ 2084851 w 8023328"/>
              <a:gd name="connsiteY4222" fmla="*/ 167915 h 2380521"/>
              <a:gd name="connsiteX4223" fmla="*/ 2070995 w 8023328"/>
              <a:gd name="connsiteY4223" fmla="*/ 155517 h 2380521"/>
              <a:gd name="connsiteX4224" fmla="*/ 2084851 w 8023328"/>
              <a:gd name="connsiteY4224" fmla="*/ 141661 h 2380521"/>
              <a:gd name="connsiteX4225" fmla="*/ 2011835 w 8023328"/>
              <a:gd name="connsiteY4225" fmla="*/ 141661 h 2380521"/>
              <a:gd name="connsiteX4226" fmla="*/ 2026421 w 8023328"/>
              <a:gd name="connsiteY4226" fmla="*/ 155517 h 2380521"/>
              <a:gd name="connsiteX4227" fmla="*/ 2011835 w 8023328"/>
              <a:gd name="connsiteY4227" fmla="*/ 167915 h 2380521"/>
              <a:gd name="connsiteX4228" fmla="*/ 2000168 w 8023328"/>
              <a:gd name="connsiteY4228" fmla="*/ 155517 h 2380521"/>
              <a:gd name="connsiteX4229" fmla="*/ 2011835 w 8023328"/>
              <a:gd name="connsiteY4229" fmla="*/ 141661 h 2380521"/>
              <a:gd name="connsiteX4230" fmla="*/ 1938365 w 8023328"/>
              <a:gd name="connsiteY4230" fmla="*/ 141661 h 2380521"/>
              <a:gd name="connsiteX4231" fmla="*/ 1952222 w 8023328"/>
              <a:gd name="connsiteY4231" fmla="*/ 155517 h 2380521"/>
              <a:gd name="connsiteX4232" fmla="*/ 1938365 w 8023328"/>
              <a:gd name="connsiteY4232" fmla="*/ 167915 h 2380521"/>
              <a:gd name="connsiteX4233" fmla="*/ 1925971 w 8023328"/>
              <a:gd name="connsiteY4233" fmla="*/ 155517 h 2380521"/>
              <a:gd name="connsiteX4234" fmla="*/ 1938365 w 8023328"/>
              <a:gd name="connsiteY4234" fmla="*/ 141661 h 2380521"/>
              <a:gd name="connsiteX4235" fmla="*/ 1869922 w 8023328"/>
              <a:gd name="connsiteY4235" fmla="*/ 141661 h 2380521"/>
              <a:gd name="connsiteX4236" fmla="*/ 1884712 w 8023328"/>
              <a:gd name="connsiteY4236" fmla="*/ 155517 h 2380521"/>
              <a:gd name="connsiteX4237" fmla="*/ 1869922 w 8023328"/>
              <a:gd name="connsiteY4237" fmla="*/ 167915 h 2380521"/>
              <a:gd name="connsiteX4238" fmla="*/ 1855131 w 8023328"/>
              <a:gd name="connsiteY4238" fmla="*/ 155517 h 2380521"/>
              <a:gd name="connsiteX4239" fmla="*/ 1869922 w 8023328"/>
              <a:gd name="connsiteY4239" fmla="*/ 141661 h 2380521"/>
              <a:gd name="connsiteX4240" fmla="*/ 1799087 w 8023328"/>
              <a:gd name="connsiteY4240" fmla="*/ 141661 h 2380521"/>
              <a:gd name="connsiteX4241" fmla="*/ 1813879 w 8023328"/>
              <a:gd name="connsiteY4241" fmla="*/ 155517 h 2380521"/>
              <a:gd name="connsiteX4242" fmla="*/ 1799087 w 8023328"/>
              <a:gd name="connsiteY4242" fmla="*/ 167915 h 2380521"/>
              <a:gd name="connsiteX4243" fmla="*/ 1784303 w 8023328"/>
              <a:gd name="connsiteY4243" fmla="*/ 155517 h 2380521"/>
              <a:gd name="connsiteX4244" fmla="*/ 1799087 w 8023328"/>
              <a:gd name="connsiteY4244" fmla="*/ 141661 h 2380521"/>
              <a:gd name="connsiteX4245" fmla="*/ 1728262 w 8023328"/>
              <a:gd name="connsiteY4245" fmla="*/ 141661 h 2380521"/>
              <a:gd name="connsiteX4246" fmla="*/ 1743052 w 8023328"/>
              <a:gd name="connsiteY4246" fmla="*/ 155517 h 2380521"/>
              <a:gd name="connsiteX4247" fmla="*/ 1728262 w 8023328"/>
              <a:gd name="connsiteY4247" fmla="*/ 167915 h 2380521"/>
              <a:gd name="connsiteX4248" fmla="*/ 1713474 w 8023328"/>
              <a:gd name="connsiteY4248" fmla="*/ 155517 h 2380521"/>
              <a:gd name="connsiteX4249" fmla="*/ 1728262 w 8023328"/>
              <a:gd name="connsiteY4249" fmla="*/ 141661 h 2380521"/>
              <a:gd name="connsiteX4250" fmla="*/ 1656501 w 8023328"/>
              <a:gd name="connsiteY4250" fmla="*/ 141661 h 2380521"/>
              <a:gd name="connsiteX4251" fmla="*/ 1668900 w 8023328"/>
              <a:gd name="connsiteY4251" fmla="*/ 156450 h 2380521"/>
              <a:gd name="connsiteX4252" fmla="*/ 1656501 w 8023328"/>
              <a:gd name="connsiteY4252" fmla="*/ 171239 h 2380521"/>
              <a:gd name="connsiteX4253" fmla="*/ 1642655 w 8023328"/>
              <a:gd name="connsiteY4253" fmla="*/ 156450 h 2380521"/>
              <a:gd name="connsiteX4254" fmla="*/ 1656501 w 8023328"/>
              <a:gd name="connsiteY4254" fmla="*/ 141661 h 2380521"/>
              <a:gd name="connsiteX4255" fmla="*/ 1582299 w 8023328"/>
              <a:gd name="connsiteY4255" fmla="*/ 141661 h 2380521"/>
              <a:gd name="connsiteX4256" fmla="*/ 1594704 w 8023328"/>
              <a:gd name="connsiteY4256" fmla="*/ 156450 h 2380521"/>
              <a:gd name="connsiteX4257" fmla="*/ 1582299 w 8023328"/>
              <a:gd name="connsiteY4257" fmla="*/ 171239 h 2380521"/>
              <a:gd name="connsiteX4258" fmla="*/ 1568444 w 8023328"/>
              <a:gd name="connsiteY4258" fmla="*/ 156450 h 2380521"/>
              <a:gd name="connsiteX4259" fmla="*/ 1582299 w 8023328"/>
              <a:gd name="connsiteY4259" fmla="*/ 141661 h 2380521"/>
              <a:gd name="connsiteX4260" fmla="*/ 1512199 w 8023328"/>
              <a:gd name="connsiteY4260" fmla="*/ 141661 h 2380521"/>
              <a:gd name="connsiteX4261" fmla="*/ 1523867 w 8023328"/>
              <a:gd name="connsiteY4261" fmla="*/ 156450 h 2380521"/>
              <a:gd name="connsiteX4262" fmla="*/ 1512199 w 8023328"/>
              <a:gd name="connsiteY4262" fmla="*/ 171239 h 2380521"/>
              <a:gd name="connsiteX4263" fmla="*/ 1497612 w 8023328"/>
              <a:gd name="connsiteY4263" fmla="*/ 156450 h 2380521"/>
              <a:gd name="connsiteX4264" fmla="*/ 1512199 w 8023328"/>
              <a:gd name="connsiteY4264" fmla="*/ 141661 h 2380521"/>
              <a:gd name="connsiteX4265" fmla="*/ 1439173 w 8023328"/>
              <a:gd name="connsiteY4265" fmla="*/ 141661 h 2380521"/>
              <a:gd name="connsiteX4266" fmla="*/ 1453026 w 8023328"/>
              <a:gd name="connsiteY4266" fmla="*/ 156450 h 2380521"/>
              <a:gd name="connsiteX4267" fmla="*/ 1439173 w 8023328"/>
              <a:gd name="connsiteY4267" fmla="*/ 171239 h 2380521"/>
              <a:gd name="connsiteX4268" fmla="*/ 1426777 w 8023328"/>
              <a:gd name="connsiteY4268" fmla="*/ 156450 h 2380521"/>
              <a:gd name="connsiteX4269" fmla="*/ 1439173 w 8023328"/>
              <a:gd name="connsiteY4269" fmla="*/ 141661 h 2380521"/>
              <a:gd name="connsiteX4270" fmla="*/ 1368349 w 8023328"/>
              <a:gd name="connsiteY4270" fmla="*/ 141661 h 2380521"/>
              <a:gd name="connsiteX4271" fmla="*/ 1382203 w 8023328"/>
              <a:gd name="connsiteY4271" fmla="*/ 156450 h 2380521"/>
              <a:gd name="connsiteX4272" fmla="*/ 1368349 w 8023328"/>
              <a:gd name="connsiteY4272" fmla="*/ 171239 h 2380521"/>
              <a:gd name="connsiteX4273" fmla="*/ 1355953 w 8023328"/>
              <a:gd name="connsiteY4273" fmla="*/ 156450 h 2380521"/>
              <a:gd name="connsiteX4274" fmla="*/ 1368349 w 8023328"/>
              <a:gd name="connsiteY4274" fmla="*/ 141661 h 2380521"/>
              <a:gd name="connsiteX4275" fmla="*/ 1297520 w 8023328"/>
              <a:gd name="connsiteY4275" fmla="*/ 141661 h 2380521"/>
              <a:gd name="connsiteX4276" fmla="*/ 1311374 w 8023328"/>
              <a:gd name="connsiteY4276" fmla="*/ 156450 h 2380521"/>
              <a:gd name="connsiteX4277" fmla="*/ 1297520 w 8023328"/>
              <a:gd name="connsiteY4277" fmla="*/ 171239 h 2380521"/>
              <a:gd name="connsiteX4278" fmla="*/ 1285121 w 8023328"/>
              <a:gd name="connsiteY4278" fmla="*/ 156450 h 2380521"/>
              <a:gd name="connsiteX4279" fmla="*/ 1297520 w 8023328"/>
              <a:gd name="connsiteY4279" fmla="*/ 141661 h 2380521"/>
              <a:gd name="connsiteX4280" fmla="*/ 2796538 w 8023328"/>
              <a:gd name="connsiteY4280" fmla="*/ 70831 h 2380521"/>
              <a:gd name="connsiteX4281" fmla="*/ 2808940 w 8023328"/>
              <a:gd name="connsiteY4281" fmla="*/ 84687 h 2380521"/>
              <a:gd name="connsiteX4282" fmla="*/ 2796538 w 8023328"/>
              <a:gd name="connsiteY4282" fmla="*/ 97085 h 2380521"/>
              <a:gd name="connsiteX4283" fmla="*/ 2782683 w 8023328"/>
              <a:gd name="connsiteY4283" fmla="*/ 84687 h 2380521"/>
              <a:gd name="connsiteX4284" fmla="*/ 2796538 w 8023328"/>
              <a:gd name="connsiteY4284" fmla="*/ 70831 h 2380521"/>
              <a:gd name="connsiteX4285" fmla="*/ 2725703 w 8023328"/>
              <a:gd name="connsiteY4285" fmla="*/ 70831 h 2380521"/>
              <a:gd name="connsiteX4286" fmla="*/ 2738105 w 8023328"/>
              <a:gd name="connsiteY4286" fmla="*/ 84687 h 2380521"/>
              <a:gd name="connsiteX4287" fmla="*/ 2725703 w 8023328"/>
              <a:gd name="connsiteY4287" fmla="*/ 97085 h 2380521"/>
              <a:gd name="connsiteX4288" fmla="*/ 2711852 w 8023328"/>
              <a:gd name="connsiteY4288" fmla="*/ 84687 h 2380521"/>
              <a:gd name="connsiteX4289" fmla="*/ 2725703 w 8023328"/>
              <a:gd name="connsiteY4289" fmla="*/ 70831 h 2380521"/>
              <a:gd name="connsiteX4290" fmla="*/ 2653420 w 8023328"/>
              <a:gd name="connsiteY4290" fmla="*/ 70831 h 2380521"/>
              <a:gd name="connsiteX4291" fmla="*/ 2667273 w 8023328"/>
              <a:gd name="connsiteY4291" fmla="*/ 84687 h 2380521"/>
              <a:gd name="connsiteX4292" fmla="*/ 2653420 w 8023328"/>
              <a:gd name="connsiteY4292" fmla="*/ 97085 h 2380521"/>
              <a:gd name="connsiteX4293" fmla="*/ 2641021 w 8023328"/>
              <a:gd name="connsiteY4293" fmla="*/ 84687 h 2380521"/>
              <a:gd name="connsiteX4294" fmla="*/ 2653420 w 8023328"/>
              <a:gd name="connsiteY4294" fmla="*/ 70831 h 2380521"/>
              <a:gd name="connsiteX4295" fmla="*/ 2582586 w 8023328"/>
              <a:gd name="connsiteY4295" fmla="*/ 70831 h 2380521"/>
              <a:gd name="connsiteX4296" fmla="*/ 2596442 w 8023328"/>
              <a:gd name="connsiteY4296" fmla="*/ 84687 h 2380521"/>
              <a:gd name="connsiteX4297" fmla="*/ 2582586 w 8023328"/>
              <a:gd name="connsiteY4297" fmla="*/ 97085 h 2380521"/>
              <a:gd name="connsiteX4298" fmla="*/ 2570189 w 8023328"/>
              <a:gd name="connsiteY4298" fmla="*/ 84687 h 2380521"/>
              <a:gd name="connsiteX4299" fmla="*/ 2582586 w 8023328"/>
              <a:gd name="connsiteY4299" fmla="*/ 70831 h 2380521"/>
              <a:gd name="connsiteX4300" fmla="*/ 2511034 w 8023328"/>
              <a:gd name="connsiteY4300" fmla="*/ 70831 h 2380521"/>
              <a:gd name="connsiteX4301" fmla="*/ 2525616 w 8023328"/>
              <a:gd name="connsiteY4301" fmla="*/ 84687 h 2380521"/>
              <a:gd name="connsiteX4302" fmla="*/ 2511034 w 8023328"/>
              <a:gd name="connsiteY4302" fmla="*/ 97085 h 2380521"/>
              <a:gd name="connsiteX4303" fmla="*/ 2499364 w 8023328"/>
              <a:gd name="connsiteY4303" fmla="*/ 84687 h 2380521"/>
              <a:gd name="connsiteX4304" fmla="*/ 2511034 w 8023328"/>
              <a:gd name="connsiteY4304" fmla="*/ 70831 h 2380521"/>
              <a:gd name="connsiteX4305" fmla="*/ 2439946 w 8023328"/>
              <a:gd name="connsiteY4305" fmla="*/ 70831 h 2380521"/>
              <a:gd name="connsiteX4306" fmla="*/ 2454737 w 8023328"/>
              <a:gd name="connsiteY4306" fmla="*/ 84687 h 2380521"/>
              <a:gd name="connsiteX4307" fmla="*/ 2439946 w 8023328"/>
              <a:gd name="connsiteY4307" fmla="*/ 97085 h 2380521"/>
              <a:gd name="connsiteX4308" fmla="*/ 2425159 w 8023328"/>
              <a:gd name="connsiteY4308" fmla="*/ 84687 h 2380521"/>
              <a:gd name="connsiteX4309" fmla="*/ 2439946 w 8023328"/>
              <a:gd name="connsiteY4309" fmla="*/ 70831 h 2380521"/>
              <a:gd name="connsiteX4310" fmla="*/ 2369114 w 8023328"/>
              <a:gd name="connsiteY4310" fmla="*/ 70831 h 2380521"/>
              <a:gd name="connsiteX4311" fmla="*/ 2383900 w 8023328"/>
              <a:gd name="connsiteY4311" fmla="*/ 84687 h 2380521"/>
              <a:gd name="connsiteX4312" fmla="*/ 2369114 w 8023328"/>
              <a:gd name="connsiteY4312" fmla="*/ 97085 h 2380521"/>
              <a:gd name="connsiteX4313" fmla="*/ 2354323 w 8023328"/>
              <a:gd name="connsiteY4313" fmla="*/ 84687 h 2380521"/>
              <a:gd name="connsiteX4314" fmla="*/ 2369114 w 8023328"/>
              <a:gd name="connsiteY4314" fmla="*/ 70831 h 2380521"/>
              <a:gd name="connsiteX4315" fmla="*/ 2298283 w 8023328"/>
              <a:gd name="connsiteY4315" fmla="*/ 70831 h 2380521"/>
              <a:gd name="connsiteX4316" fmla="*/ 2313070 w 8023328"/>
              <a:gd name="connsiteY4316" fmla="*/ 84687 h 2380521"/>
              <a:gd name="connsiteX4317" fmla="*/ 2298283 w 8023328"/>
              <a:gd name="connsiteY4317" fmla="*/ 97085 h 2380521"/>
              <a:gd name="connsiteX4318" fmla="*/ 2283493 w 8023328"/>
              <a:gd name="connsiteY4318" fmla="*/ 84687 h 2380521"/>
              <a:gd name="connsiteX4319" fmla="*/ 2298283 w 8023328"/>
              <a:gd name="connsiteY4319" fmla="*/ 70831 h 2380521"/>
              <a:gd name="connsiteX4320" fmla="*/ 2226517 w 8023328"/>
              <a:gd name="connsiteY4320" fmla="*/ 70831 h 2380521"/>
              <a:gd name="connsiteX4321" fmla="*/ 2238916 w 8023328"/>
              <a:gd name="connsiteY4321" fmla="*/ 84687 h 2380521"/>
              <a:gd name="connsiteX4322" fmla="*/ 2226517 w 8023328"/>
              <a:gd name="connsiteY4322" fmla="*/ 97085 h 2380521"/>
              <a:gd name="connsiteX4323" fmla="*/ 2212659 w 8023328"/>
              <a:gd name="connsiteY4323" fmla="*/ 84687 h 2380521"/>
              <a:gd name="connsiteX4324" fmla="*/ 2226517 w 8023328"/>
              <a:gd name="connsiteY4324" fmla="*/ 70831 h 2380521"/>
              <a:gd name="connsiteX4325" fmla="*/ 2155683 w 8023328"/>
              <a:gd name="connsiteY4325" fmla="*/ 70831 h 2380521"/>
              <a:gd name="connsiteX4326" fmla="*/ 2168084 w 8023328"/>
              <a:gd name="connsiteY4326" fmla="*/ 84687 h 2380521"/>
              <a:gd name="connsiteX4327" fmla="*/ 2155683 w 8023328"/>
              <a:gd name="connsiteY4327" fmla="*/ 97085 h 2380521"/>
              <a:gd name="connsiteX4328" fmla="*/ 2141827 w 8023328"/>
              <a:gd name="connsiteY4328" fmla="*/ 84687 h 2380521"/>
              <a:gd name="connsiteX4329" fmla="*/ 2155683 w 8023328"/>
              <a:gd name="connsiteY4329" fmla="*/ 70831 h 2380521"/>
              <a:gd name="connsiteX4330" fmla="*/ 2083393 w 8023328"/>
              <a:gd name="connsiteY4330" fmla="*/ 70831 h 2380521"/>
              <a:gd name="connsiteX4331" fmla="*/ 2097249 w 8023328"/>
              <a:gd name="connsiteY4331" fmla="*/ 84687 h 2380521"/>
              <a:gd name="connsiteX4332" fmla="*/ 2083393 w 8023328"/>
              <a:gd name="connsiteY4332" fmla="*/ 97085 h 2380521"/>
              <a:gd name="connsiteX4333" fmla="*/ 2070995 w 8023328"/>
              <a:gd name="connsiteY4333" fmla="*/ 84687 h 2380521"/>
              <a:gd name="connsiteX4334" fmla="*/ 2083393 w 8023328"/>
              <a:gd name="connsiteY4334" fmla="*/ 70831 h 2380521"/>
              <a:gd name="connsiteX4335" fmla="*/ 2011835 w 8023328"/>
              <a:gd name="connsiteY4335" fmla="*/ 70831 h 2380521"/>
              <a:gd name="connsiteX4336" fmla="*/ 2026421 w 8023328"/>
              <a:gd name="connsiteY4336" fmla="*/ 84687 h 2380521"/>
              <a:gd name="connsiteX4337" fmla="*/ 2011835 w 8023328"/>
              <a:gd name="connsiteY4337" fmla="*/ 97085 h 2380521"/>
              <a:gd name="connsiteX4338" fmla="*/ 2000168 w 8023328"/>
              <a:gd name="connsiteY4338" fmla="*/ 84687 h 2380521"/>
              <a:gd name="connsiteX4339" fmla="*/ 2011835 w 8023328"/>
              <a:gd name="connsiteY4339" fmla="*/ 70831 h 2380521"/>
              <a:gd name="connsiteX4340" fmla="*/ 1938365 w 8023328"/>
              <a:gd name="connsiteY4340" fmla="*/ 70831 h 2380521"/>
              <a:gd name="connsiteX4341" fmla="*/ 1952222 w 8023328"/>
              <a:gd name="connsiteY4341" fmla="*/ 84687 h 2380521"/>
              <a:gd name="connsiteX4342" fmla="*/ 1938365 w 8023328"/>
              <a:gd name="connsiteY4342" fmla="*/ 97085 h 2380521"/>
              <a:gd name="connsiteX4343" fmla="*/ 1925971 w 8023328"/>
              <a:gd name="connsiteY4343" fmla="*/ 84687 h 2380521"/>
              <a:gd name="connsiteX4344" fmla="*/ 1938365 w 8023328"/>
              <a:gd name="connsiteY4344" fmla="*/ 70831 h 2380521"/>
              <a:gd name="connsiteX4345" fmla="*/ 1869922 w 8023328"/>
              <a:gd name="connsiteY4345" fmla="*/ 70831 h 2380521"/>
              <a:gd name="connsiteX4346" fmla="*/ 1884712 w 8023328"/>
              <a:gd name="connsiteY4346" fmla="*/ 84687 h 2380521"/>
              <a:gd name="connsiteX4347" fmla="*/ 1869922 w 8023328"/>
              <a:gd name="connsiteY4347" fmla="*/ 97085 h 2380521"/>
              <a:gd name="connsiteX4348" fmla="*/ 1855131 w 8023328"/>
              <a:gd name="connsiteY4348" fmla="*/ 84687 h 2380521"/>
              <a:gd name="connsiteX4349" fmla="*/ 1869922 w 8023328"/>
              <a:gd name="connsiteY4349" fmla="*/ 70831 h 2380521"/>
              <a:gd name="connsiteX4350" fmla="*/ 1799087 w 8023328"/>
              <a:gd name="connsiteY4350" fmla="*/ 70831 h 2380521"/>
              <a:gd name="connsiteX4351" fmla="*/ 1813879 w 8023328"/>
              <a:gd name="connsiteY4351" fmla="*/ 84687 h 2380521"/>
              <a:gd name="connsiteX4352" fmla="*/ 1799087 w 8023328"/>
              <a:gd name="connsiteY4352" fmla="*/ 97085 h 2380521"/>
              <a:gd name="connsiteX4353" fmla="*/ 1784303 w 8023328"/>
              <a:gd name="connsiteY4353" fmla="*/ 84687 h 2380521"/>
              <a:gd name="connsiteX4354" fmla="*/ 1799087 w 8023328"/>
              <a:gd name="connsiteY4354" fmla="*/ 70831 h 2380521"/>
              <a:gd name="connsiteX4355" fmla="*/ 1728262 w 8023328"/>
              <a:gd name="connsiteY4355" fmla="*/ 70831 h 2380521"/>
              <a:gd name="connsiteX4356" fmla="*/ 1743052 w 8023328"/>
              <a:gd name="connsiteY4356" fmla="*/ 84687 h 2380521"/>
              <a:gd name="connsiteX4357" fmla="*/ 1728262 w 8023328"/>
              <a:gd name="connsiteY4357" fmla="*/ 97085 h 2380521"/>
              <a:gd name="connsiteX4358" fmla="*/ 1713474 w 8023328"/>
              <a:gd name="connsiteY4358" fmla="*/ 84687 h 2380521"/>
              <a:gd name="connsiteX4359" fmla="*/ 1728262 w 8023328"/>
              <a:gd name="connsiteY4359" fmla="*/ 70831 h 2380521"/>
              <a:gd name="connsiteX4360" fmla="*/ 1656501 w 8023328"/>
              <a:gd name="connsiteY4360" fmla="*/ 70831 h 2380521"/>
              <a:gd name="connsiteX4361" fmla="*/ 1668900 w 8023328"/>
              <a:gd name="connsiteY4361" fmla="*/ 84687 h 2380521"/>
              <a:gd name="connsiteX4362" fmla="*/ 1656501 w 8023328"/>
              <a:gd name="connsiteY4362" fmla="*/ 97085 h 2380521"/>
              <a:gd name="connsiteX4363" fmla="*/ 1642655 w 8023328"/>
              <a:gd name="connsiteY4363" fmla="*/ 84687 h 2380521"/>
              <a:gd name="connsiteX4364" fmla="*/ 1656501 w 8023328"/>
              <a:gd name="connsiteY4364" fmla="*/ 70831 h 2380521"/>
              <a:gd name="connsiteX4365" fmla="*/ 1582299 w 8023328"/>
              <a:gd name="connsiteY4365" fmla="*/ 70831 h 2380521"/>
              <a:gd name="connsiteX4366" fmla="*/ 1594704 w 8023328"/>
              <a:gd name="connsiteY4366" fmla="*/ 84687 h 2380521"/>
              <a:gd name="connsiteX4367" fmla="*/ 1582299 w 8023328"/>
              <a:gd name="connsiteY4367" fmla="*/ 97085 h 2380521"/>
              <a:gd name="connsiteX4368" fmla="*/ 1568444 w 8023328"/>
              <a:gd name="connsiteY4368" fmla="*/ 84687 h 2380521"/>
              <a:gd name="connsiteX4369" fmla="*/ 1582299 w 8023328"/>
              <a:gd name="connsiteY4369" fmla="*/ 70831 h 2380521"/>
              <a:gd name="connsiteX4370" fmla="*/ 2796538 w 8023328"/>
              <a:gd name="connsiteY4370" fmla="*/ 0 h 2380521"/>
              <a:gd name="connsiteX4371" fmla="*/ 2808940 w 8023328"/>
              <a:gd name="connsiteY4371" fmla="*/ 12397 h 2380521"/>
              <a:gd name="connsiteX4372" fmla="*/ 2796538 w 8023328"/>
              <a:gd name="connsiteY4372" fmla="*/ 26254 h 2380521"/>
              <a:gd name="connsiteX4373" fmla="*/ 2782683 w 8023328"/>
              <a:gd name="connsiteY4373" fmla="*/ 12397 h 2380521"/>
              <a:gd name="connsiteX4374" fmla="*/ 2796538 w 8023328"/>
              <a:gd name="connsiteY4374" fmla="*/ 0 h 2380521"/>
              <a:gd name="connsiteX4375" fmla="*/ 2725703 w 8023328"/>
              <a:gd name="connsiteY4375" fmla="*/ 0 h 2380521"/>
              <a:gd name="connsiteX4376" fmla="*/ 2738105 w 8023328"/>
              <a:gd name="connsiteY4376" fmla="*/ 12397 h 2380521"/>
              <a:gd name="connsiteX4377" fmla="*/ 2725703 w 8023328"/>
              <a:gd name="connsiteY4377" fmla="*/ 26254 h 2380521"/>
              <a:gd name="connsiteX4378" fmla="*/ 2711852 w 8023328"/>
              <a:gd name="connsiteY4378" fmla="*/ 12397 h 2380521"/>
              <a:gd name="connsiteX4379" fmla="*/ 2725703 w 8023328"/>
              <a:gd name="connsiteY4379" fmla="*/ 0 h 2380521"/>
              <a:gd name="connsiteX4380" fmla="*/ 2653420 w 8023328"/>
              <a:gd name="connsiteY4380" fmla="*/ 0 h 2380521"/>
              <a:gd name="connsiteX4381" fmla="*/ 2667273 w 8023328"/>
              <a:gd name="connsiteY4381" fmla="*/ 12397 h 2380521"/>
              <a:gd name="connsiteX4382" fmla="*/ 2653420 w 8023328"/>
              <a:gd name="connsiteY4382" fmla="*/ 26254 h 2380521"/>
              <a:gd name="connsiteX4383" fmla="*/ 2641021 w 8023328"/>
              <a:gd name="connsiteY4383" fmla="*/ 12397 h 2380521"/>
              <a:gd name="connsiteX4384" fmla="*/ 2653420 w 8023328"/>
              <a:gd name="connsiteY4384" fmla="*/ 0 h 2380521"/>
              <a:gd name="connsiteX4385" fmla="*/ 2582586 w 8023328"/>
              <a:gd name="connsiteY4385" fmla="*/ 0 h 2380521"/>
              <a:gd name="connsiteX4386" fmla="*/ 2596442 w 8023328"/>
              <a:gd name="connsiteY4386" fmla="*/ 12397 h 2380521"/>
              <a:gd name="connsiteX4387" fmla="*/ 2582586 w 8023328"/>
              <a:gd name="connsiteY4387" fmla="*/ 26254 h 2380521"/>
              <a:gd name="connsiteX4388" fmla="*/ 2570189 w 8023328"/>
              <a:gd name="connsiteY4388" fmla="*/ 12397 h 2380521"/>
              <a:gd name="connsiteX4389" fmla="*/ 2582586 w 8023328"/>
              <a:gd name="connsiteY4389" fmla="*/ 0 h 2380521"/>
              <a:gd name="connsiteX4390" fmla="*/ 2511034 w 8023328"/>
              <a:gd name="connsiteY4390" fmla="*/ 0 h 2380521"/>
              <a:gd name="connsiteX4391" fmla="*/ 2525616 w 8023328"/>
              <a:gd name="connsiteY4391" fmla="*/ 12397 h 2380521"/>
              <a:gd name="connsiteX4392" fmla="*/ 2511034 w 8023328"/>
              <a:gd name="connsiteY4392" fmla="*/ 26254 h 2380521"/>
              <a:gd name="connsiteX4393" fmla="*/ 2499364 w 8023328"/>
              <a:gd name="connsiteY4393" fmla="*/ 12397 h 2380521"/>
              <a:gd name="connsiteX4394" fmla="*/ 2511034 w 8023328"/>
              <a:gd name="connsiteY4394" fmla="*/ 0 h 2380521"/>
              <a:gd name="connsiteX4395" fmla="*/ 2439946 w 8023328"/>
              <a:gd name="connsiteY4395" fmla="*/ 0 h 2380521"/>
              <a:gd name="connsiteX4396" fmla="*/ 2454737 w 8023328"/>
              <a:gd name="connsiteY4396" fmla="*/ 12397 h 2380521"/>
              <a:gd name="connsiteX4397" fmla="*/ 2439946 w 8023328"/>
              <a:gd name="connsiteY4397" fmla="*/ 26254 h 2380521"/>
              <a:gd name="connsiteX4398" fmla="*/ 2425159 w 8023328"/>
              <a:gd name="connsiteY4398" fmla="*/ 12397 h 2380521"/>
              <a:gd name="connsiteX4399" fmla="*/ 2439946 w 8023328"/>
              <a:gd name="connsiteY4399" fmla="*/ 0 h 2380521"/>
              <a:gd name="connsiteX4400" fmla="*/ 2369114 w 8023328"/>
              <a:gd name="connsiteY4400" fmla="*/ 0 h 2380521"/>
              <a:gd name="connsiteX4401" fmla="*/ 2383900 w 8023328"/>
              <a:gd name="connsiteY4401" fmla="*/ 12397 h 2380521"/>
              <a:gd name="connsiteX4402" fmla="*/ 2369114 w 8023328"/>
              <a:gd name="connsiteY4402" fmla="*/ 26254 h 2380521"/>
              <a:gd name="connsiteX4403" fmla="*/ 2354323 w 8023328"/>
              <a:gd name="connsiteY4403" fmla="*/ 12397 h 2380521"/>
              <a:gd name="connsiteX4404" fmla="*/ 2369114 w 8023328"/>
              <a:gd name="connsiteY4404" fmla="*/ 0 h 2380521"/>
              <a:gd name="connsiteX4405" fmla="*/ 2298283 w 8023328"/>
              <a:gd name="connsiteY4405" fmla="*/ 0 h 2380521"/>
              <a:gd name="connsiteX4406" fmla="*/ 2313070 w 8023328"/>
              <a:gd name="connsiteY4406" fmla="*/ 12397 h 2380521"/>
              <a:gd name="connsiteX4407" fmla="*/ 2298283 w 8023328"/>
              <a:gd name="connsiteY4407" fmla="*/ 26254 h 2380521"/>
              <a:gd name="connsiteX4408" fmla="*/ 2283493 w 8023328"/>
              <a:gd name="connsiteY4408" fmla="*/ 12397 h 2380521"/>
              <a:gd name="connsiteX4409" fmla="*/ 2298283 w 8023328"/>
              <a:gd name="connsiteY4409" fmla="*/ 0 h 2380521"/>
              <a:gd name="connsiteX4410" fmla="*/ 2226517 w 8023328"/>
              <a:gd name="connsiteY4410" fmla="*/ 0 h 2380521"/>
              <a:gd name="connsiteX4411" fmla="*/ 2238916 w 8023328"/>
              <a:gd name="connsiteY4411" fmla="*/ 13856 h 2380521"/>
              <a:gd name="connsiteX4412" fmla="*/ 2226517 w 8023328"/>
              <a:gd name="connsiteY4412" fmla="*/ 26254 h 2380521"/>
              <a:gd name="connsiteX4413" fmla="*/ 2212659 w 8023328"/>
              <a:gd name="connsiteY4413" fmla="*/ 13856 h 2380521"/>
              <a:gd name="connsiteX4414" fmla="*/ 2226517 w 8023328"/>
              <a:gd name="connsiteY4414" fmla="*/ 0 h 2380521"/>
              <a:gd name="connsiteX4415" fmla="*/ 2155683 w 8023328"/>
              <a:gd name="connsiteY4415" fmla="*/ 0 h 2380521"/>
              <a:gd name="connsiteX4416" fmla="*/ 2168084 w 8023328"/>
              <a:gd name="connsiteY4416" fmla="*/ 13856 h 2380521"/>
              <a:gd name="connsiteX4417" fmla="*/ 2155683 w 8023328"/>
              <a:gd name="connsiteY4417" fmla="*/ 26254 h 2380521"/>
              <a:gd name="connsiteX4418" fmla="*/ 2141827 w 8023328"/>
              <a:gd name="connsiteY4418" fmla="*/ 13856 h 2380521"/>
              <a:gd name="connsiteX4419" fmla="*/ 2155683 w 8023328"/>
              <a:gd name="connsiteY4419" fmla="*/ 0 h 2380521"/>
              <a:gd name="connsiteX4420" fmla="*/ 2083393 w 8023328"/>
              <a:gd name="connsiteY4420" fmla="*/ 0 h 2380521"/>
              <a:gd name="connsiteX4421" fmla="*/ 2097249 w 8023328"/>
              <a:gd name="connsiteY4421" fmla="*/ 13856 h 2380521"/>
              <a:gd name="connsiteX4422" fmla="*/ 2083393 w 8023328"/>
              <a:gd name="connsiteY4422" fmla="*/ 26254 h 2380521"/>
              <a:gd name="connsiteX4423" fmla="*/ 2070995 w 8023328"/>
              <a:gd name="connsiteY4423" fmla="*/ 13856 h 2380521"/>
              <a:gd name="connsiteX4424" fmla="*/ 2083393 w 8023328"/>
              <a:gd name="connsiteY4424" fmla="*/ 0 h 2380521"/>
              <a:gd name="connsiteX4425" fmla="*/ 2011835 w 8023328"/>
              <a:gd name="connsiteY4425" fmla="*/ 0 h 2380521"/>
              <a:gd name="connsiteX4426" fmla="*/ 2026421 w 8023328"/>
              <a:gd name="connsiteY4426" fmla="*/ 13856 h 2380521"/>
              <a:gd name="connsiteX4427" fmla="*/ 2011835 w 8023328"/>
              <a:gd name="connsiteY4427" fmla="*/ 26254 h 2380521"/>
              <a:gd name="connsiteX4428" fmla="*/ 2000168 w 8023328"/>
              <a:gd name="connsiteY4428" fmla="*/ 13856 h 2380521"/>
              <a:gd name="connsiteX4429" fmla="*/ 2011835 w 8023328"/>
              <a:gd name="connsiteY4429" fmla="*/ 0 h 2380521"/>
              <a:gd name="connsiteX4430" fmla="*/ 1938365 w 8023328"/>
              <a:gd name="connsiteY4430" fmla="*/ 0 h 2380521"/>
              <a:gd name="connsiteX4431" fmla="*/ 1952222 w 8023328"/>
              <a:gd name="connsiteY4431" fmla="*/ 13856 h 2380521"/>
              <a:gd name="connsiteX4432" fmla="*/ 1938365 w 8023328"/>
              <a:gd name="connsiteY4432" fmla="*/ 26254 h 2380521"/>
              <a:gd name="connsiteX4433" fmla="*/ 1925971 w 8023328"/>
              <a:gd name="connsiteY4433" fmla="*/ 13856 h 2380521"/>
              <a:gd name="connsiteX4434" fmla="*/ 1938365 w 8023328"/>
              <a:gd name="connsiteY4434" fmla="*/ 0 h 2380521"/>
              <a:gd name="connsiteX4435" fmla="*/ 1869922 w 8023328"/>
              <a:gd name="connsiteY4435" fmla="*/ 0 h 2380521"/>
              <a:gd name="connsiteX4436" fmla="*/ 1884712 w 8023328"/>
              <a:gd name="connsiteY4436" fmla="*/ 13856 h 2380521"/>
              <a:gd name="connsiteX4437" fmla="*/ 1869922 w 8023328"/>
              <a:gd name="connsiteY4437" fmla="*/ 26254 h 2380521"/>
              <a:gd name="connsiteX4438" fmla="*/ 1855131 w 8023328"/>
              <a:gd name="connsiteY4438" fmla="*/ 13856 h 2380521"/>
              <a:gd name="connsiteX4439" fmla="*/ 1869922 w 8023328"/>
              <a:gd name="connsiteY4439" fmla="*/ 0 h 2380521"/>
              <a:gd name="connsiteX4440" fmla="*/ 1799087 w 8023328"/>
              <a:gd name="connsiteY4440" fmla="*/ 0 h 2380521"/>
              <a:gd name="connsiteX4441" fmla="*/ 1813879 w 8023328"/>
              <a:gd name="connsiteY4441" fmla="*/ 13856 h 2380521"/>
              <a:gd name="connsiteX4442" fmla="*/ 1799087 w 8023328"/>
              <a:gd name="connsiteY4442" fmla="*/ 26254 h 2380521"/>
              <a:gd name="connsiteX4443" fmla="*/ 1784303 w 8023328"/>
              <a:gd name="connsiteY4443" fmla="*/ 13856 h 2380521"/>
              <a:gd name="connsiteX4444" fmla="*/ 1799087 w 8023328"/>
              <a:gd name="connsiteY4444" fmla="*/ 0 h 2380521"/>
              <a:gd name="connsiteX4445" fmla="*/ 1728262 w 8023328"/>
              <a:gd name="connsiteY4445" fmla="*/ 0 h 2380521"/>
              <a:gd name="connsiteX4446" fmla="*/ 1743052 w 8023328"/>
              <a:gd name="connsiteY4446" fmla="*/ 13856 h 2380521"/>
              <a:gd name="connsiteX4447" fmla="*/ 1728262 w 8023328"/>
              <a:gd name="connsiteY4447" fmla="*/ 26254 h 2380521"/>
              <a:gd name="connsiteX4448" fmla="*/ 1713474 w 8023328"/>
              <a:gd name="connsiteY4448" fmla="*/ 13856 h 2380521"/>
              <a:gd name="connsiteX4449" fmla="*/ 1728262 w 8023328"/>
              <a:gd name="connsiteY4449" fmla="*/ 0 h 2380521"/>
              <a:gd name="connsiteX4450" fmla="*/ 1656501 w 8023328"/>
              <a:gd name="connsiteY4450" fmla="*/ 0 h 2380521"/>
              <a:gd name="connsiteX4451" fmla="*/ 1668900 w 8023328"/>
              <a:gd name="connsiteY4451" fmla="*/ 13856 h 2380521"/>
              <a:gd name="connsiteX4452" fmla="*/ 1656501 w 8023328"/>
              <a:gd name="connsiteY4452" fmla="*/ 26254 h 2380521"/>
              <a:gd name="connsiteX4453" fmla="*/ 1642655 w 8023328"/>
              <a:gd name="connsiteY4453" fmla="*/ 13856 h 2380521"/>
              <a:gd name="connsiteX4454" fmla="*/ 1656501 w 8023328"/>
              <a:gd name="connsiteY4454" fmla="*/ 0 h 2380521"/>
              <a:gd name="connsiteX4455" fmla="*/ 1582299 w 8023328"/>
              <a:gd name="connsiteY4455" fmla="*/ 0 h 2380521"/>
              <a:gd name="connsiteX4456" fmla="*/ 1594704 w 8023328"/>
              <a:gd name="connsiteY4456" fmla="*/ 13856 h 2380521"/>
              <a:gd name="connsiteX4457" fmla="*/ 1582299 w 8023328"/>
              <a:gd name="connsiteY4457" fmla="*/ 26254 h 2380521"/>
              <a:gd name="connsiteX4458" fmla="*/ 1568444 w 8023328"/>
              <a:gd name="connsiteY4458" fmla="*/ 13856 h 2380521"/>
              <a:gd name="connsiteX4459" fmla="*/ 1582299 w 8023328"/>
              <a:gd name="connsiteY4459" fmla="*/ 0 h 23805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</a:cxnLst>
            <a:rect l="l" t="t" r="r" b="b"/>
            <a:pathLst>
              <a:path w="8023328" h="2380521">
                <a:moveTo>
                  <a:pt x="8010930" y="2354267"/>
                </a:moveTo>
                <a:cubicBezTo>
                  <a:pt x="8018223" y="2354267"/>
                  <a:pt x="8023328" y="2360101"/>
                  <a:pt x="8023328" y="2366665"/>
                </a:cubicBezTo>
                <a:cubicBezTo>
                  <a:pt x="8023328" y="2373958"/>
                  <a:pt x="8018223" y="2380521"/>
                  <a:pt x="8010930" y="2380521"/>
                </a:cubicBezTo>
                <a:cubicBezTo>
                  <a:pt x="8002908" y="2380521"/>
                  <a:pt x="7997074" y="2373958"/>
                  <a:pt x="7997074" y="2366665"/>
                </a:cubicBezTo>
                <a:cubicBezTo>
                  <a:pt x="7997074" y="2360101"/>
                  <a:pt x="8002908" y="2354267"/>
                  <a:pt x="8010930" y="2354267"/>
                </a:cubicBezTo>
                <a:close/>
                <a:moveTo>
                  <a:pt x="7940099" y="2354267"/>
                </a:moveTo>
                <a:cubicBezTo>
                  <a:pt x="7945933" y="2354267"/>
                  <a:pt x="7952497" y="2360101"/>
                  <a:pt x="7952497" y="2366665"/>
                </a:cubicBezTo>
                <a:cubicBezTo>
                  <a:pt x="7952497" y="2373958"/>
                  <a:pt x="7945933" y="2380521"/>
                  <a:pt x="7940099" y="2380521"/>
                </a:cubicBezTo>
                <a:cubicBezTo>
                  <a:pt x="7932077" y="2380521"/>
                  <a:pt x="7926243" y="2373958"/>
                  <a:pt x="7926243" y="2366665"/>
                </a:cubicBezTo>
                <a:cubicBezTo>
                  <a:pt x="7926243" y="2360101"/>
                  <a:pt x="7932077" y="2354267"/>
                  <a:pt x="7940099" y="2354267"/>
                </a:cubicBezTo>
                <a:close/>
                <a:moveTo>
                  <a:pt x="7869269" y="2354267"/>
                </a:moveTo>
                <a:cubicBezTo>
                  <a:pt x="7875833" y="2354267"/>
                  <a:pt x="7881667" y="2360101"/>
                  <a:pt x="7881667" y="2366665"/>
                </a:cubicBezTo>
                <a:cubicBezTo>
                  <a:pt x="7881667" y="2373958"/>
                  <a:pt x="7875833" y="2380521"/>
                  <a:pt x="7869269" y="2380521"/>
                </a:cubicBezTo>
                <a:cubicBezTo>
                  <a:pt x="7861976" y="2380521"/>
                  <a:pt x="7855413" y="2373958"/>
                  <a:pt x="7855413" y="2366665"/>
                </a:cubicBezTo>
                <a:cubicBezTo>
                  <a:pt x="7855413" y="2360101"/>
                  <a:pt x="7861976" y="2354267"/>
                  <a:pt x="7869269" y="2354267"/>
                </a:cubicBezTo>
                <a:close/>
                <a:moveTo>
                  <a:pt x="7796980" y="2354267"/>
                </a:moveTo>
                <a:cubicBezTo>
                  <a:pt x="7805002" y="2354267"/>
                  <a:pt x="7810836" y="2360101"/>
                  <a:pt x="7810836" y="2366665"/>
                </a:cubicBezTo>
                <a:cubicBezTo>
                  <a:pt x="7810836" y="2373958"/>
                  <a:pt x="7805002" y="2380521"/>
                  <a:pt x="7796980" y="2380521"/>
                </a:cubicBezTo>
                <a:cubicBezTo>
                  <a:pt x="7791145" y="2380521"/>
                  <a:pt x="7784582" y="2373958"/>
                  <a:pt x="7784582" y="2366665"/>
                </a:cubicBezTo>
                <a:cubicBezTo>
                  <a:pt x="7784582" y="2360101"/>
                  <a:pt x="7791145" y="2354267"/>
                  <a:pt x="7796980" y="2354267"/>
                </a:cubicBezTo>
                <a:close/>
                <a:moveTo>
                  <a:pt x="8010930" y="2283438"/>
                </a:moveTo>
                <a:cubicBezTo>
                  <a:pt x="8018223" y="2283438"/>
                  <a:pt x="8023328" y="2288543"/>
                  <a:pt x="8023328" y="2295835"/>
                </a:cubicBezTo>
                <a:cubicBezTo>
                  <a:pt x="8023328" y="2303857"/>
                  <a:pt x="8018223" y="2309691"/>
                  <a:pt x="8010930" y="2309691"/>
                </a:cubicBezTo>
                <a:cubicBezTo>
                  <a:pt x="8002908" y="2309691"/>
                  <a:pt x="7997074" y="2303857"/>
                  <a:pt x="7997074" y="2295835"/>
                </a:cubicBezTo>
                <a:cubicBezTo>
                  <a:pt x="7997074" y="2288543"/>
                  <a:pt x="8002908" y="2283438"/>
                  <a:pt x="8010930" y="2283438"/>
                </a:cubicBezTo>
                <a:close/>
                <a:moveTo>
                  <a:pt x="7940099" y="2283438"/>
                </a:moveTo>
                <a:cubicBezTo>
                  <a:pt x="7945933" y="2283438"/>
                  <a:pt x="7952497" y="2288543"/>
                  <a:pt x="7952497" y="2295835"/>
                </a:cubicBezTo>
                <a:cubicBezTo>
                  <a:pt x="7952497" y="2303857"/>
                  <a:pt x="7945933" y="2309691"/>
                  <a:pt x="7940099" y="2309691"/>
                </a:cubicBezTo>
                <a:cubicBezTo>
                  <a:pt x="7932077" y="2309691"/>
                  <a:pt x="7926243" y="2303857"/>
                  <a:pt x="7926243" y="2295835"/>
                </a:cubicBezTo>
                <a:cubicBezTo>
                  <a:pt x="7926243" y="2288543"/>
                  <a:pt x="7932077" y="2283438"/>
                  <a:pt x="7940099" y="2283438"/>
                </a:cubicBezTo>
                <a:close/>
                <a:moveTo>
                  <a:pt x="7869269" y="2283438"/>
                </a:moveTo>
                <a:cubicBezTo>
                  <a:pt x="7875833" y="2283438"/>
                  <a:pt x="7881667" y="2288543"/>
                  <a:pt x="7881667" y="2295835"/>
                </a:cubicBezTo>
                <a:cubicBezTo>
                  <a:pt x="7881667" y="2303857"/>
                  <a:pt x="7875833" y="2309691"/>
                  <a:pt x="7869269" y="2309691"/>
                </a:cubicBezTo>
                <a:cubicBezTo>
                  <a:pt x="7861976" y="2309691"/>
                  <a:pt x="7855413" y="2303857"/>
                  <a:pt x="7855413" y="2295835"/>
                </a:cubicBezTo>
                <a:cubicBezTo>
                  <a:pt x="7855413" y="2288543"/>
                  <a:pt x="7861976" y="2283438"/>
                  <a:pt x="7869269" y="2283438"/>
                </a:cubicBezTo>
                <a:close/>
                <a:moveTo>
                  <a:pt x="7796980" y="2283438"/>
                </a:moveTo>
                <a:cubicBezTo>
                  <a:pt x="7805002" y="2283438"/>
                  <a:pt x="7810836" y="2288543"/>
                  <a:pt x="7810836" y="2295835"/>
                </a:cubicBezTo>
                <a:cubicBezTo>
                  <a:pt x="7810836" y="2303857"/>
                  <a:pt x="7805002" y="2309691"/>
                  <a:pt x="7796980" y="2309691"/>
                </a:cubicBezTo>
                <a:cubicBezTo>
                  <a:pt x="7791145" y="2309691"/>
                  <a:pt x="7784582" y="2303857"/>
                  <a:pt x="7784582" y="2295835"/>
                </a:cubicBezTo>
                <a:cubicBezTo>
                  <a:pt x="7784582" y="2288543"/>
                  <a:pt x="7791145" y="2283438"/>
                  <a:pt x="7796980" y="2283438"/>
                </a:cubicBezTo>
                <a:close/>
                <a:moveTo>
                  <a:pt x="7726151" y="2283438"/>
                </a:moveTo>
                <a:cubicBezTo>
                  <a:pt x="7734173" y="2283438"/>
                  <a:pt x="7740007" y="2288543"/>
                  <a:pt x="7740007" y="2295835"/>
                </a:cubicBezTo>
                <a:cubicBezTo>
                  <a:pt x="7740007" y="2303857"/>
                  <a:pt x="7734173" y="2309691"/>
                  <a:pt x="7726151" y="2309691"/>
                </a:cubicBezTo>
                <a:cubicBezTo>
                  <a:pt x="7718858" y="2309691"/>
                  <a:pt x="7713753" y="2303857"/>
                  <a:pt x="7713753" y="2295835"/>
                </a:cubicBezTo>
                <a:cubicBezTo>
                  <a:pt x="7713753" y="2288543"/>
                  <a:pt x="7718858" y="2283438"/>
                  <a:pt x="7726151" y="2283438"/>
                </a:cubicBezTo>
                <a:close/>
                <a:moveTo>
                  <a:pt x="7940099" y="2209234"/>
                </a:moveTo>
                <a:cubicBezTo>
                  <a:pt x="7945933" y="2209234"/>
                  <a:pt x="7952497" y="2216239"/>
                  <a:pt x="7952497" y="2224022"/>
                </a:cubicBezTo>
                <a:cubicBezTo>
                  <a:pt x="7952497" y="2232584"/>
                  <a:pt x="7945933" y="2238810"/>
                  <a:pt x="7940099" y="2238810"/>
                </a:cubicBezTo>
                <a:cubicBezTo>
                  <a:pt x="7932077" y="2238810"/>
                  <a:pt x="7926243" y="2232584"/>
                  <a:pt x="7926243" y="2224022"/>
                </a:cubicBezTo>
                <a:cubicBezTo>
                  <a:pt x="7926243" y="2216239"/>
                  <a:pt x="7932077" y="2209234"/>
                  <a:pt x="7940099" y="2209234"/>
                </a:cubicBezTo>
                <a:close/>
                <a:moveTo>
                  <a:pt x="7867811" y="2209234"/>
                </a:moveTo>
                <a:cubicBezTo>
                  <a:pt x="7875833" y="2209234"/>
                  <a:pt x="7881667" y="2216239"/>
                  <a:pt x="7881667" y="2224022"/>
                </a:cubicBezTo>
                <a:cubicBezTo>
                  <a:pt x="7881667" y="2232584"/>
                  <a:pt x="7875833" y="2238810"/>
                  <a:pt x="7867811" y="2238810"/>
                </a:cubicBezTo>
                <a:cubicBezTo>
                  <a:pt x="7861976" y="2238810"/>
                  <a:pt x="7855413" y="2232584"/>
                  <a:pt x="7855413" y="2224022"/>
                </a:cubicBezTo>
                <a:cubicBezTo>
                  <a:pt x="7855413" y="2216239"/>
                  <a:pt x="7861976" y="2209234"/>
                  <a:pt x="7867811" y="2209234"/>
                </a:cubicBezTo>
                <a:close/>
                <a:moveTo>
                  <a:pt x="7796980" y="2209234"/>
                </a:moveTo>
                <a:cubicBezTo>
                  <a:pt x="7805002" y="2209234"/>
                  <a:pt x="7810836" y="2216239"/>
                  <a:pt x="7810836" y="2224022"/>
                </a:cubicBezTo>
                <a:cubicBezTo>
                  <a:pt x="7810836" y="2232584"/>
                  <a:pt x="7805002" y="2238810"/>
                  <a:pt x="7796980" y="2238810"/>
                </a:cubicBezTo>
                <a:cubicBezTo>
                  <a:pt x="7791145" y="2238810"/>
                  <a:pt x="7784582" y="2232584"/>
                  <a:pt x="7784582" y="2224022"/>
                </a:cubicBezTo>
                <a:cubicBezTo>
                  <a:pt x="7784582" y="2216239"/>
                  <a:pt x="7791145" y="2209234"/>
                  <a:pt x="7796980" y="2209234"/>
                </a:cubicBezTo>
                <a:close/>
                <a:moveTo>
                  <a:pt x="7726151" y="2209234"/>
                </a:moveTo>
                <a:cubicBezTo>
                  <a:pt x="7734173" y="2209234"/>
                  <a:pt x="7740007" y="2216239"/>
                  <a:pt x="7740007" y="2224022"/>
                </a:cubicBezTo>
                <a:cubicBezTo>
                  <a:pt x="7740007" y="2232584"/>
                  <a:pt x="7734173" y="2238810"/>
                  <a:pt x="7726151" y="2238810"/>
                </a:cubicBezTo>
                <a:cubicBezTo>
                  <a:pt x="7718858" y="2238810"/>
                  <a:pt x="7713753" y="2232584"/>
                  <a:pt x="7713753" y="2224022"/>
                </a:cubicBezTo>
                <a:cubicBezTo>
                  <a:pt x="7713753" y="2216239"/>
                  <a:pt x="7718858" y="2209234"/>
                  <a:pt x="7726151" y="2209234"/>
                </a:cubicBezTo>
                <a:close/>
                <a:moveTo>
                  <a:pt x="7940099" y="2138403"/>
                </a:moveTo>
                <a:cubicBezTo>
                  <a:pt x="7945933" y="2138403"/>
                  <a:pt x="7952497" y="2145408"/>
                  <a:pt x="7952497" y="2153192"/>
                </a:cubicBezTo>
                <a:cubicBezTo>
                  <a:pt x="7952497" y="2161754"/>
                  <a:pt x="7945933" y="2167981"/>
                  <a:pt x="7940099" y="2167981"/>
                </a:cubicBezTo>
                <a:cubicBezTo>
                  <a:pt x="7932077" y="2167981"/>
                  <a:pt x="7926243" y="2161754"/>
                  <a:pt x="7926243" y="2153192"/>
                </a:cubicBezTo>
                <a:cubicBezTo>
                  <a:pt x="7926243" y="2145408"/>
                  <a:pt x="7932077" y="2138403"/>
                  <a:pt x="7940099" y="2138403"/>
                </a:cubicBezTo>
                <a:close/>
                <a:moveTo>
                  <a:pt x="7867811" y="2138403"/>
                </a:moveTo>
                <a:cubicBezTo>
                  <a:pt x="7875833" y="2138403"/>
                  <a:pt x="7881667" y="2145408"/>
                  <a:pt x="7881667" y="2153192"/>
                </a:cubicBezTo>
                <a:cubicBezTo>
                  <a:pt x="7881667" y="2161754"/>
                  <a:pt x="7875833" y="2167981"/>
                  <a:pt x="7867811" y="2167981"/>
                </a:cubicBezTo>
                <a:cubicBezTo>
                  <a:pt x="7861976" y="2167981"/>
                  <a:pt x="7855413" y="2161754"/>
                  <a:pt x="7855413" y="2153192"/>
                </a:cubicBezTo>
                <a:cubicBezTo>
                  <a:pt x="7855413" y="2145408"/>
                  <a:pt x="7861976" y="2138403"/>
                  <a:pt x="7867811" y="2138403"/>
                </a:cubicBezTo>
                <a:close/>
                <a:moveTo>
                  <a:pt x="7796980" y="2138403"/>
                </a:moveTo>
                <a:cubicBezTo>
                  <a:pt x="7805002" y="2138403"/>
                  <a:pt x="7810836" y="2145408"/>
                  <a:pt x="7810836" y="2153192"/>
                </a:cubicBezTo>
                <a:cubicBezTo>
                  <a:pt x="7810836" y="2161754"/>
                  <a:pt x="7805002" y="2167981"/>
                  <a:pt x="7796980" y="2167981"/>
                </a:cubicBezTo>
                <a:cubicBezTo>
                  <a:pt x="7791145" y="2167981"/>
                  <a:pt x="7784582" y="2161754"/>
                  <a:pt x="7784582" y="2153192"/>
                </a:cubicBezTo>
                <a:cubicBezTo>
                  <a:pt x="7784582" y="2145408"/>
                  <a:pt x="7791145" y="2138403"/>
                  <a:pt x="7796980" y="2138403"/>
                </a:cubicBezTo>
                <a:close/>
                <a:moveTo>
                  <a:pt x="7726151" y="2138403"/>
                </a:moveTo>
                <a:cubicBezTo>
                  <a:pt x="7734173" y="2138403"/>
                  <a:pt x="7740007" y="2145408"/>
                  <a:pt x="7740007" y="2153192"/>
                </a:cubicBezTo>
                <a:cubicBezTo>
                  <a:pt x="7740007" y="2161754"/>
                  <a:pt x="7734173" y="2167981"/>
                  <a:pt x="7726151" y="2167981"/>
                </a:cubicBezTo>
                <a:cubicBezTo>
                  <a:pt x="7718858" y="2167981"/>
                  <a:pt x="7713753" y="2161754"/>
                  <a:pt x="7713753" y="2153192"/>
                </a:cubicBezTo>
                <a:cubicBezTo>
                  <a:pt x="7713753" y="2145408"/>
                  <a:pt x="7718858" y="2138403"/>
                  <a:pt x="7726151" y="2138403"/>
                </a:cubicBezTo>
                <a:close/>
                <a:moveTo>
                  <a:pt x="7654337" y="2138403"/>
                </a:moveTo>
                <a:cubicBezTo>
                  <a:pt x="7662899" y="2138403"/>
                  <a:pt x="7669126" y="2145408"/>
                  <a:pt x="7669126" y="2153192"/>
                </a:cubicBezTo>
                <a:cubicBezTo>
                  <a:pt x="7669126" y="2161754"/>
                  <a:pt x="7662899" y="2167981"/>
                  <a:pt x="7654337" y="2167981"/>
                </a:cubicBezTo>
                <a:cubicBezTo>
                  <a:pt x="7645776" y="2167981"/>
                  <a:pt x="7639549" y="2161754"/>
                  <a:pt x="7639549" y="2153192"/>
                </a:cubicBezTo>
                <a:cubicBezTo>
                  <a:pt x="7639549" y="2145408"/>
                  <a:pt x="7645776" y="2138403"/>
                  <a:pt x="7654337" y="2138403"/>
                </a:cubicBezTo>
                <a:close/>
                <a:moveTo>
                  <a:pt x="7867811" y="2067574"/>
                </a:moveTo>
                <a:cubicBezTo>
                  <a:pt x="7875833" y="2067574"/>
                  <a:pt x="7881667" y="2073800"/>
                  <a:pt x="7881667" y="2082362"/>
                </a:cubicBezTo>
                <a:cubicBezTo>
                  <a:pt x="7881667" y="2090924"/>
                  <a:pt x="7875833" y="2097150"/>
                  <a:pt x="7867811" y="2097150"/>
                </a:cubicBezTo>
                <a:cubicBezTo>
                  <a:pt x="7861976" y="2097150"/>
                  <a:pt x="7855413" y="2090924"/>
                  <a:pt x="7855413" y="2082362"/>
                </a:cubicBezTo>
                <a:cubicBezTo>
                  <a:pt x="7855413" y="2073800"/>
                  <a:pt x="7861976" y="2067574"/>
                  <a:pt x="7867811" y="2067574"/>
                </a:cubicBezTo>
                <a:close/>
                <a:moveTo>
                  <a:pt x="7796980" y="2067574"/>
                </a:moveTo>
                <a:cubicBezTo>
                  <a:pt x="7805002" y="2067574"/>
                  <a:pt x="7810836" y="2073800"/>
                  <a:pt x="7810836" y="2082362"/>
                </a:cubicBezTo>
                <a:cubicBezTo>
                  <a:pt x="7810836" y="2090924"/>
                  <a:pt x="7805002" y="2097150"/>
                  <a:pt x="7796980" y="2097150"/>
                </a:cubicBezTo>
                <a:cubicBezTo>
                  <a:pt x="7791145" y="2097150"/>
                  <a:pt x="7784582" y="2090924"/>
                  <a:pt x="7784582" y="2082362"/>
                </a:cubicBezTo>
                <a:cubicBezTo>
                  <a:pt x="7784582" y="2073800"/>
                  <a:pt x="7791145" y="2067574"/>
                  <a:pt x="7796980" y="2067574"/>
                </a:cubicBezTo>
                <a:close/>
                <a:moveTo>
                  <a:pt x="7726151" y="2067574"/>
                </a:moveTo>
                <a:cubicBezTo>
                  <a:pt x="7734173" y="2067574"/>
                  <a:pt x="7740007" y="2073800"/>
                  <a:pt x="7740007" y="2082362"/>
                </a:cubicBezTo>
                <a:cubicBezTo>
                  <a:pt x="7740007" y="2090924"/>
                  <a:pt x="7734173" y="2097150"/>
                  <a:pt x="7726151" y="2097150"/>
                </a:cubicBezTo>
                <a:cubicBezTo>
                  <a:pt x="7718858" y="2097150"/>
                  <a:pt x="7713753" y="2090924"/>
                  <a:pt x="7713753" y="2082362"/>
                </a:cubicBezTo>
                <a:cubicBezTo>
                  <a:pt x="7713753" y="2073800"/>
                  <a:pt x="7718858" y="2067574"/>
                  <a:pt x="7726151" y="2067574"/>
                </a:cubicBezTo>
                <a:close/>
                <a:moveTo>
                  <a:pt x="7654337" y="2067574"/>
                </a:moveTo>
                <a:cubicBezTo>
                  <a:pt x="7662899" y="2067574"/>
                  <a:pt x="7669126" y="2073800"/>
                  <a:pt x="7669126" y="2082362"/>
                </a:cubicBezTo>
                <a:cubicBezTo>
                  <a:pt x="7669126" y="2090924"/>
                  <a:pt x="7662899" y="2097150"/>
                  <a:pt x="7654337" y="2097150"/>
                </a:cubicBezTo>
                <a:cubicBezTo>
                  <a:pt x="7645776" y="2097150"/>
                  <a:pt x="7639549" y="2090924"/>
                  <a:pt x="7639549" y="2082362"/>
                </a:cubicBezTo>
                <a:cubicBezTo>
                  <a:pt x="7639549" y="2073800"/>
                  <a:pt x="7645776" y="2067574"/>
                  <a:pt x="7654337" y="2067574"/>
                </a:cubicBezTo>
                <a:close/>
                <a:moveTo>
                  <a:pt x="7583507" y="2067574"/>
                </a:moveTo>
                <a:cubicBezTo>
                  <a:pt x="7591291" y="2067574"/>
                  <a:pt x="7598297" y="2073800"/>
                  <a:pt x="7598297" y="2082362"/>
                </a:cubicBezTo>
                <a:cubicBezTo>
                  <a:pt x="7598297" y="2090924"/>
                  <a:pt x="7591291" y="2097150"/>
                  <a:pt x="7583507" y="2097150"/>
                </a:cubicBezTo>
                <a:cubicBezTo>
                  <a:pt x="7574945" y="2097150"/>
                  <a:pt x="7568718" y="2090924"/>
                  <a:pt x="7568718" y="2082362"/>
                </a:cubicBezTo>
                <a:cubicBezTo>
                  <a:pt x="7568718" y="2073800"/>
                  <a:pt x="7574945" y="2067574"/>
                  <a:pt x="7583507" y="2067574"/>
                </a:cubicBezTo>
                <a:close/>
                <a:moveTo>
                  <a:pt x="7867811" y="1996742"/>
                </a:moveTo>
                <a:cubicBezTo>
                  <a:pt x="7875833" y="1996742"/>
                  <a:pt x="7881667" y="2002576"/>
                  <a:pt x="7881667" y="2010598"/>
                </a:cubicBezTo>
                <a:cubicBezTo>
                  <a:pt x="7881667" y="2017891"/>
                  <a:pt x="7875833" y="2022995"/>
                  <a:pt x="7867811" y="2022995"/>
                </a:cubicBezTo>
                <a:cubicBezTo>
                  <a:pt x="7861976" y="2022995"/>
                  <a:pt x="7855413" y="2017891"/>
                  <a:pt x="7855413" y="2010598"/>
                </a:cubicBezTo>
                <a:cubicBezTo>
                  <a:pt x="7855413" y="2002576"/>
                  <a:pt x="7861976" y="1996742"/>
                  <a:pt x="7867811" y="1996742"/>
                </a:cubicBezTo>
                <a:close/>
                <a:moveTo>
                  <a:pt x="7796980" y="1996742"/>
                </a:moveTo>
                <a:cubicBezTo>
                  <a:pt x="7805002" y="1996742"/>
                  <a:pt x="7810836" y="2002576"/>
                  <a:pt x="7810836" y="2010598"/>
                </a:cubicBezTo>
                <a:cubicBezTo>
                  <a:pt x="7810836" y="2017891"/>
                  <a:pt x="7805002" y="2022995"/>
                  <a:pt x="7796980" y="2022995"/>
                </a:cubicBezTo>
                <a:cubicBezTo>
                  <a:pt x="7791145" y="2022995"/>
                  <a:pt x="7784582" y="2017891"/>
                  <a:pt x="7784582" y="2010598"/>
                </a:cubicBezTo>
                <a:cubicBezTo>
                  <a:pt x="7784582" y="2002576"/>
                  <a:pt x="7791145" y="1996742"/>
                  <a:pt x="7796980" y="1996742"/>
                </a:cubicBezTo>
                <a:close/>
                <a:moveTo>
                  <a:pt x="7726151" y="1996742"/>
                </a:moveTo>
                <a:cubicBezTo>
                  <a:pt x="7734173" y="1996742"/>
                  <a:pt x="7740007" y="2002576"/>
                  <a:pt x="7740007" y="2010598"/>
                </a:cubicBezTo>
                <a:cubicBezTo>
                  <a:pt x="7740007" y="2017891"/>
                  <a:pt x="7734173" y="2022995"/>
                  <a:pt x="7726151" y="2022995"/>
                </a:cubicBezTo>
                <a:cubicBezTo>
                  <a:pt x="7718858" y="2022995"/>
                  <a:pt x="7713753" y="2017891"/>
                  <a:pt x="7713753" y="2010598"/>
                </a:cubicBezTo>
                <a:cubicBezTo>
                  <a:pt x="7713753" y="2002576"/>
                  <a:pt x="7718858" y="1996742"/>
                  <a:pt x="7726151" y="1996742"/>
                </a:cubicBezTo>
                <a:close/>
                <a:moveTo>
                  <a:pt x="7654337" y="1996742"/>
                </a:moveTo>
                <a:cubicBezTo>
                  <a:pt x="7662899" y="1996742"/>
                  <a:pt x="7669126" y="2002576"/>
                  <a:pt x="7669126" y="2010598"/>
                </a:cubicBezTo>
                <a:cubicBezTo>
                  <a:pt x="7669126" y="2017891"/>
                  <a:pt x="7662899" y="2022995"/>
                  <a:pt x="7654337" y="2022995"/>
                </a:cubicBezTo>
                <a:cubicBezTo>
                  <a:pt x="7645776" y="2022995"/>
                  <a:pt x="7639549" y="2017891"/>
                  <a:pt x="7639549" y="2010598"/>
                </a:cubicBezTo>
                <a:cubicBezTo>
                  <a:pt x="7639549" y="2002576"/>
                  <a:pt x="7645776" y="1996742"/>
                  <a:pt x="7654337" y="1996742"/>
                </a:cubicBezTo>
                <a:close/>
                <a:moveTo>
                  <a:pt x="7583507" y="1996742"/>
                </a:moveTo>
                <a:cubicBezTo>
                  <a:pt x="7591291" y="1996742"/>
                  <a:pt x="7598297" y="2002576"/>
                  <a:pt x="7598297" y="2010598"/>
                </a:cubicBezTo>
                <a:cubicBezTo>
                  <a:pt x="7598297" y="2017891"/>
                  <a:pt x="7591291" y="2022995"/>
                  <a:pt x="7583507" y="2022995"/>
                </a:cubicBezTo>
                <a:cubicBezTo>
                  <a:pt x="7574945" y="2022995"/>
                  <a:pt x="7568718" y="2017891"/>
                  <a:pt x="7568718" y="2010598"/>
                </a:cubicBezTo>
                <a:cubicBezTo>
                  <a:pt x="7568718" y="2002576"/>
                  <a:pt x="7574945" y="1996742"/>
                  <a:pt x="7583507" y="1996742"/>
                </a:cubicBezTo>
                <a:close/>
                <a:moveTo>
                  <a:pt x="7512677" y="1996742"/>
                </a:moveTo>
                <a:cubicBezTo>
                  <a:pt x="7520461" y="1996742"/>
                  <a:pt x="7527466" y="2002576"/>
                  <a:pt x="7527466" y="2010598"/>
                </a:cubicBezTo>
                <a:cubicBezTo>
                  <a:pt x="7527466" y="2017891"/>
                  <a:pt x="7520461" y="2022995"/>
                  <a:pt x="7512677" y="2022995"/>
                </a:cubicBezTo>
                <a:cubicBezTo>
                  <a:pt x="7504115" y="2022995"/>
                  <a:pt x="7497889" y="2017891"/>
                  <a:pt x="7497889" y="2010598"/>
                </a:cubicBezTo>
                <a:cubicBezTo>
                  <a:pt x="7497889" y="2002576"/>
                  <a:pt x="7504115" y="1996742"/>
                  <a:pt x="7512677" y="1996742"/>
                </a:cubicBezTo>
                <a:close/>
                <a:moveTo>
                  <a:pt x="7796980" y="1925913"/>
                </a:moveTo>
                <a:cubicBezTo>
                  <a:pt x="7805002" y="1925913"/>
                  <a:pt x="7810836" y="1931747"/>
                  <a:pt x="7810836" y="1939769"/>
                </a:cubicBezTo>
                <a:cubicBezTo>
                  <a:pt x="7810836" y="1945603"/>
                  <a:pt x="7805002" y="1952166"/>
                  <a:pt x="7796980" y="1952166"/>
                </a:cubicBezTo>
                <a:cubicBezTo>
                  <a:pt x="7791145" y="1952166"/>
                  <a:pt x="7784582" y="1945603"/>
                  <a:pt x="7784582" y="1939769"/>
                </a:cubicBezTo>
                <a:cubicBezTo>
                  <a:pt x="7784582" y="1931747"/>
                  <a:pt x="7791145" y="1925913"/>
                  <a:pt x="7796980" y="1925913"/>
                </a:cubicBezTo>
                <a:close/>
                <a:moveTo>
                  <a:pt x="7726151" y="1925913"/>
                </a:moveTo>
                <a:cubicBezTo>
                  <a:pt x="7734173" y="1925913"/>
                  <a:pt x="7740007" y="1931747"/>
                  <a:pt x="7740007" y="1939769"/>
                </a:cubicBezTo>
                <a:cubicBezTo>
                  <a:pt x="7740007" y="1945603"/>
                  <a:pt x="7734173" y="1952166"/>
                  <a:pt x="7726151" y="1952166"/>
                </a:cubicBezTo>
                <a:cubicBezTo>
                  <a:pt x="7718858" y="1952166"/>
                  <a:pt x="7713753" y="1945603"/>
                  <a:pt x="7713753" y="1939769"/>
                </a:cubicBezTo>
                <a:cubicBezTo>
                  <a:pt x="7713753" y="1931747"/>
                  <a:pt x="7718858" y="1925913"/>
                  <a:pt x="7726151" y="1925913"/>
                </a:cubicBezTo>
                <a:close/>
                <a:moveTo>
                  <a:pt x="7654337" y="1925913"/>
                </a:moveTo>
                <a:cubicBezTo>
                  <a:pt x="7662899" y="1925913"/>
                  <a:pt x="7669126" y="1931747"/>
                  <a:pt x="7669126" y="1939769"/>
                </a:cubicBezTo>
                <a:cubicBezTo>
                  <a:pt x="7669126" y="1945603"/>
                  <a:pt x="7662899" y="1952166"/>
                  <a:pt x="7654337" y="1952166"/>
                </a:cubicBezTo>
                <a:cubicBezTo>
                  <a:pt x="7645776" y="1952166"/>
                  <a:pt x="7639549" y="1945603"/>
                  <a:pt x="7639549" y="1939769"/>
                </a:cubicBezTo>
                <a:cubicBezTo>
                  <a:pt x="7639549" y="1931747"/>
                  <a:pt x="7645776" y="1925913"/>
                  <a:pt x="7654337" y="1925913"/>
                </a:cubicBezTo>
                <a:close/>
                <a:moveTo>
                  <a:pt x="7583507" y="1925913"/>
                </a:moveTo>
                <a:cubicBezTo>
                  <a:pt x="7591291" y="1925913"/>
                  <a:pt x="7598297" y="1931747"/>
                  <a:pt x="7598297" y="1939769"/>
                </a:cubicBezTo>
                <a:cubicBezTo>
                  <a:pt x="7598297" y="1945603"/>
                  <a:pt x="7591291" y="1952166"/>
                  <a:pt x="7583507" y="1952166"/>
                </a:cubicBezTo>
                <a:cubicBezTo>
                  <a:pt x="7574945" y="1952166"/>
                  <a:pt x="7568718" y="1945603"/>
                  <a:pt x="7568718" y="1939769"/>
                </a:cubicBezTo>
                <a:cubicBezTo>
                  <a:pt x="7568718" y="1931747"/>
                  <a:pt x="7574945" y="1925913"/>
                  <a:pt x="7583507" y="1925913"/>
                </a:cubicBezTo>
                <a:close/>
                <a:moveTo>
                  <a:pt x="7512677" y="1925913"/>
                </a:moveTo>
                <a:cubicBezTo>
                  <a:pt x="7520461" y="1925913"/>
                  <a:pt x="7527466" y="1931747"/>
                  <a:pt x="7527466" y="1939769"/>
                </a:cubicBezTo>
                <a:cubicBezTo>
                  <a:pt x="7527466" y="1945603"/>
                  <a:pt x="7520461" y="1952166"/>
                  <a:pt x="7512677" y="1952166"/>
                </a:cubicBezTo>
                <a:cubicBezTo>
                  <a:pt x="7504115" y="1952166"/>
                  <a:pt x="7497889" y="1945603"/>
                  <a:pt x="7497889" y="1939769"/>
                </a:cubicBezTo>
                <a:cubicBezTo>
                  <a:pt x="7497889" y="1931747"/>
                  <a:pt x="7504115" y="1925913"/>
                  <a:pt x="7512677" y="1925913"/>
                </a:cubicBezTo>
                <a:close/>
                <a:moveTo>
                  <a:pt x="7440913" y="1925913"/>
                </a:moveTo>
                <a:cubicBezTo>
                  <a:pt x="7448206" y="1925913"/>
                  <a:pt x="7453310" y="1931747"/>
                  <a:pt x="7453310" y="1939769"/>
                </a:cubicBezTo>
                <a:cubicBezTo>
                  <a:pt x="7453310" y="1945603"/>
                  <a:pt x="7448206" y="1952166"/>
                  <a:pt x="7440913" y="1952166"/>
                </a:cubicBezTo>
                <a:cubicBezTo>
                  <a:pt x="7432891" y="1952166"/>
                  <a:pt x="7427057" y="1945603"/>
                  <a:pt x="7427057" y="1939769"/>
                </a:cubicBezTo>
                <a:cubicBezTo>
                  <a:pt x="7427057" y="1931747"/>
                  <a:pt x="7432891" y="1925913"/>
                  <a:pt x="7440913" y="1925913"/>
                </a:cubicBezTo>
                <a:close/>
                <a:moveTo>
                  <a:pt x="7726151" y="1855081"/>
                </a:moveTo>
                <a:cubicBezTo>
                  <a:pt x="7734173" y="1855081"/>
                  <a:pt x="7740007" y="1860915"/>
                  <a:pt x="7740007" y="1868937"/>
                </a:cubicBezTo>
                <a:cubicBezTo>
                  <a:pt x="7740007" y="1874771"/>
                  <a:pt x="7734173" y="1881334"/>
                  <a:pt x="7726151" y="1881334"/>
                </a:cubicBezTo>
                <a:cubicBezTo>
                  <a:pt x="7718858" y="1881334"/>
                  <a:pt x="7713753" y="1874771"/>
                  <a:pt x="7713753" y="1868937"/>
                </a:cubicBezTo>
                <a:cubicBezTo>
                  <a:pt x="7713753" y="1860915"/>
                  <a:pt x="7718858" y="1855081"/>
                  <a:pt x="7726151" y="1855081"/>
                </a:cubicBezTo>
                <a:close/>
                <a:moveTo>
                  <a:pt x="7654337" y="1855081"/>
                </a:moveTo>
                <a:cubicBezTo>
                  <a:pt x="7662899" y="1855081"/>
                  <a:pt x="7669126" y="1860915"/>
                  <a:pt x="7669126" y="1868937"/>
                </a:cubicBezTo>
                <a:cubicBezTo>
                  <a:pt x="7669126" y="1874771"/>
                  <a:pt x="7662899" y="1881334"/>
                  <a:pt x="7654337" y="1881334"/>
                </a:cubicBezTo>
                <a:cubicBezTo>
                  <a:pt x="7645776" y="1881334"/>
                  <a:pt x="7639549" y="1874771"/>
                  <a:pt x="7639549" y="1868937"/>
                </a:cubicBezTo>
                <a:cubicBezTo>
                  <a:pt x="7639549" y="1860915"/>
                  <a:pt x="7645776" y="1855081"/>
                  <a:pt x="7654337" y="1855081"/>
                </a:cubicBezTo>
                <a:close/>
                <a:moveTo>
                  <a:pt x="7583507" y="1855081"/>
                </a:moveTo>
                <a:cubicBezTo>
                  <a:pt x="7591291" y="1855081"/>
                  <a:pt x="7598297" y="1860915"/>
                  <a:pt x="7598297" y="1868937"/>
                </a:cubicBezTo>
                <a:cubicBezTo>
                  <a:pt x="7598297" y="1874771"/>
                  <a:pt x="7591291" y="1881334"/>
                  <a:pt x="7583507" y="1881334"/>
                </a:cubicBezTo>
                <a:cubicBezTo>
                  <a:pt x="7574945" y="1881334"/>
                  <a:pt x="7568718" y="1874771"/>
                  <a:pt x="7568718" y="1868937"/>
                </a:cubicBezTo>
                <a:cubicBezTo>
                  <a:pt x="7568718" y="1860915"/>
                  <a:pt x="7574945" y="1855081"/>
                  <a:pt x="7583507" y="1855081"/>
                </a:cubicBezTo>
                <a:close/>
                <a:moveTo>
                  <a:pt x="7512677" y="1855081"/>
                </a:moveTo>
                <a:cubicBezTo>
                  <a:pt x="7520461" y="1855081"/>
                  <a:pt x="7527466" y="1860915"/>
                  <a:pt x="7527466" y="1868937"/>
                </a:cubicBezTo>
                <a:cubicBezTo>
                  <a:pt x="7527466" y="1874771"/>
                  <a:pt x="7520461" y="1881334"/>
                  <a:pt x="7512677" y="1881334"/>
                </a:cubicBezTo>
                <a:cubicBezTo>
                  <a:pt x="7504115" y="1881334"/>
                  <a:pt x="7497889" y="1874771"/>
                  <a:pt x="7497889" y="1868937"/>
                </a:cubicBezTo>
                <a:cubicBezTo>
                  <a:pt x="7497889" y="1860915"/>
                  <a:pt x="7504115" y="1855081"/>
                  <a:pt x="7512677" y="1855081"/>
                </a:cubicBezTo>
                <a:close/>
                <a:moveTo>
                  <a:pt x="7440913" y="1855081"/>
                </a:moveTo>
                <a:cubicBezTo>
                  <a:pt x="7446747" y="1855081"/>
                  <a:pt x="7453310" y="1860915"/>
                  <a:pt x="7453310" y="1868937"/>
                </a:cubicBezTo>
                <a:cubicBezTo>
                  <a:pt x="7453310" y="1874771"/>
                  <a:pt x="7446747" y="1881334"/>
                  <a:pt x="7440913" y="1881334"/>
                </a:cubicBezTo>
                <a:cubicBezTo>
                  <a:pt x="7432891" y="1881334"/>
                  <a:pt x="7427057" y="1874771"/>
                  <a:pt x="7427057" y="1868937"/>
                </a:cubicBezTo>
                <a:cubicBezTo>
                  <a:pt x="7427057" y="1860915"/>
                  <a:pt x="7432891" y="1855081"/>
                  <a:pt x="7440913" y="1855081"/>
                </a:cubicBezTo>
                <a:close/>
                <a:moveTo>
                  <a:pt x="7654337" y="1780878"/>
                </a:moveTo>
                <a:cubicBezTo>
                  <a:pt x="7662899" y="1780878"/>
                  <a:pt x="7669126" y="1787441"/>
                  <a:pt x="7669126" y="1793275"/>
                </a:cubicBezTo>
                <a:cubicBezTo>
                  <a:pt x="7669126" y="1801297"/>
                  <a:pt x="7662899" y="1807131"/>
                  <a:pt x="7654337" y="1807131"/>
                </a:cubicBezTo>
                <a:cubicBezTo>
                  <a:pt x="7645776" y="1807131"/>
                  <a:pt x="7639549" y="1801297"/>
                  <a:pt x="7639549" y="1793275"/>
                </a:cubicBezTo>
                <a:cubicBezTo>
                  <a:pt x="7639549" y="1787441"/>
                  <a:pt x="7645776" y="1780878"/>
                  <a:pt x="7654337" y="1780878"/>
                </a:cubicBezTo>
                <a:close/>
                <a:moveTo>
                  <a:pt x="7583507" y="1780878"/>
                </a:moveTo>
                <a:cubicBezTo>
                  <a:pt x="7591291" y="1780878"/>
                  <a:pt x="7598297" y="1787441"/>
                  <a:pt x="7598297" y="1793275"/>
                </a:cubicBezTo>
                <a:cubicBezTo>
                  <a:pt x="7598297" y="1801297"/>
                  <a:pt x="7591291" y="1807131"/>
                  <a:pt x="7583507" y="1807131"/>
                </a:cubicBezTo>
                <a:cubicBezTo>
                  <a:pt x="7574945" y="1807131"/>
                  <a:pt x="7568718" y="1801297"/>
                  <a:pt x="7568718" y="1793275"/>
                </a:cubicBezTo>
                <a:cubicBezTo>
                  <a:pt x="7568718" y="1787441"/>
                  <a:pt x="7574945" y="1780878"/>
                  <a:pt x="7583507" y="1780878"/>
                </a:cubicBezTo>
                <a:close/>
                <a:moveTo>
                  <a:pt x="7511745" y="1780878"/>
                </a:moveTo>
                <a:cubicBezTo>
                  <a:pt x="7519038" y="1780878"/>
                  <a:pt x="7524143" y="1787441"/>
                  <a:pt x="7524143" y="1793275"/>
                </a:cubicBezTo>
                <a:cubicBezTo>
                  <a:pt x="7524143" y="1801297"/>
                  <a:pt x="7519038" y="1807131"/>
                  <a:pt x="7511745" y="1807131"/>
                </a:cubicBezTo>
                <a:cubicBezTo>
                  <a:pt x="7503723" y="1807131"/>
                  <a:pt x="7497889" y="1801297"/>
                  <a:pt x="7497889" y="1793275"/>
                </a:cubicBezTo>
                <a:cubicBezTo>
                  <a:pt x="7497889" y="1787441"/>
                  <a:pt x="7503723" y="1780878"/>
                  <a:pt x="7511745" y="1780878"/>
                </a:cubicBezTo>
                <a:close/>
                <a:moveTo>
                  <a:pt x="7440913" y="1780878"/>
                </a:moveTo>
                <a:cubicBezTo>
                  <a:pt x="7446747" y="1780878"/>
                  <a:pt x="7453310" y="1787441"/>
                  <a:pt x="7453310" y="1793275"/>
                </a:cubicBezTo>
                <a:cubicBezTo>
                  <a:pt x="7453310" y="1801297"/>
                  <a:pt x="7446747" y="1807131"/>
                  <a:pt x="7440913" y="1807131"/>
                </a:cubicBezTo>
                <a:cubicBezTo>
                  <a:pt x="7432891" y="1807131"/>
                  <a:pt x="7427057" y="1801297"/>
                  <a:pt x="7427057" y="1793275"/>
                </a:cubicBezTo>
                <a:cubicBezTo>
                  <a:pt x="7427057" y="1787441"/>
                  <a:pt x="7432891" y="1780878"/>
                  <a:pt x="7440913" y="1780878"/>
                </a:cubicBezTo>
                <a:close/>
                <a:moveTo>
                  <a:pt x="7370084" y="1780878"/>
                </a:moveTo>
                <a:cubicBezTo>
                  <a:pt x="7376647" y="1780878"/>
                  <a:pt x="7382481" y="1787441"/>
                  <a:pt x="7382481" y="1793275"/>
                </a:cubicBezTo>
                <a:cubicBezTo>
                  <a:pt x="7382481" y="1801297"/>
                  <a:pt x="7376647" y="1807131"/>
                  <a:pt x="7370084" y="1807131"/>
                </a:cubicBezTo>
                <a:cubicBezTo>
                  <a:pt x="7362791" y="1807131"/>
                  <a:pt x="7356228" y="1801297"/>
                  <a:pt x="7356228" y="1793275"/>
                </a:cubicBezTo>
                <a:cubicBezTo>
                  <a:pt x="7356228" y="1787441"/>
                  <a:pt x="7362791" y="1780878"/>
                  <a:pt x="7370084" y="1780878"/>
                </a:cubicBezTo>
                <a:close/>
                <a:moveTo>
                  <a:pt x="7294422" y="1780878"/>
                </a:moveTo>
                <a:cubicBezTo>
                  <a:pt x="7302444" y="1780878"/>
                  <a:pt x="7308278" y="1787441"/>
                  <a:pt x="7308278" y="1793275"/>
                </a:cubicBezTo>
                <a:cubicBezTo>
                  <a:pt x="7308278" y="1801297"/>
                  <a:pt x="7302444" y="1807131"/>
                  <a:pt x="7294422" y="1807131"/>
                </a:cubicBezTo>
                <a:cubicBezTo>
                  <a:pt x="7288588" y="1807131"/>
                  <a:pt x="7282025" y="1801297"/>
                  <a:pt x="7282025" y="1793275"/>
                </a:cubicBezTo>
                <a:cubicBezTo>
                  <a:pt x="7282025" y="1787441"/>
                  <a:pt x="7288588" y="1780878"/>
                  <a:pt x="7294422" y="1780878"/>
                </a:cubicBezTo>
                <a:close/>
                <a:moveTo>
                  <a:pt x="7654337" y="1710049"/>
                </a:moveTo>
                <a:cubicBezTo>
                  <a:pt x="7662899" y="1710049"/>
                  <a:pt x="7669126" y="1716612"/>
                  <a:pt x="7669126" y="1722446"/>
                </a:cubicBezTo>
                <a:cubicBezTo>
                  <a:pt x="7669126" y="1730468"/>
                  <a:pt x="7662899" y="1736302"/>
                  <a:pt x="7654337" y="1736302"/>
                </a:cubicBezTo>
                <a:cubicBezTo>
                  <a:pt x="7645776" y="1736302"/>
                  <a:pt x="7639549" y="1730468"/>
                  <a:pt x="7639549" y="1722446"/>
                </a:cubicBezTo>
                <a:cubicBezTo>
                  <a:pt x="7639549" y="1716612"/>
                  <a:pt x="7645776" y="1710049"/>
                  <a:pt x="7654337" y="1710049"/>
                </a:cubicBezTo>
                <a:close/>
                <a:moveTo>
                  <a:pt x="7583507" y="1710049"/>
                </a:moveTo>
                <a:cubicBezTo>
                  <a:pt x="7591291" y="1710049"/>
                  <a:pt x="7598297" y="1716612"/>
                  <a:pt x="7598297" y="1722446"/>
                </a:cubicBezTo>
                <a:cubicBezTo>
                  <a:pt x="7598297" y="1730468"/>
                  <a:pt x="7591291" y="1736302"/>
                  <a:pt x="7583507" y="1736302"/>
                </a:cubicBezTo>
                <a:cubicBezTo>
                  <a:pt x="7574945" y="1736302"/>
                  <a:pt x="7568718" y="1730468"/>
                  <a:pt x="7568718" y="1722446"/>
                </a:cubicBezTo>
                <a:cubicBezTo>
                  <a:pt x="7568718" y="1716612"/>
                  <a:pt x="7574945" y="1710049"/>
                  <a:pt x="7583507" y="1710049"/>
                </a:cubicBezTo>
                <a:close/>
                <a:moveTo>
                  <a:pt x="7511745" y="1710049"/>
                </a:moveTo>
                <a:cubicBezTo>
                  <a:pt x="7519038" y="1710049"/>
                  <a:pt x="7524143" y="1716612"/>
                  <a:pt x="7524143" y="1722446"/>
                </a:cubicBezTo>
                <a:cubicBezTo>
                  <a:pt x="7524143" y="1730468"/>
                  <a:pt x="7519038" y="1736302"/>
                  <a:pt x="7511745" y="1736302"/>
                </a:cubicBezTo>
                <a:cubicBezTo>
                  <a:pt x="7503723" y="1736302"/>
                  <a:pt x="7497889" y="1730468"/>
                  <a:pt x="7497889" y="1722446"/>
                </a:cubicBezTo>
                <a:cubicBezTo>
                  <a:pt x="7497889" y="1716612"/>
                  <a:pt x="7503723" y="1710049"/>
                  <a:pt x="7511745" y="1710049"/>
                </a:cubicBezTo>
                <a:close/>
                <a:moveTo>
                  <a:pt x="7440913" y="1710049"/>
                </a:moveTo>
                <a:cubicBezTo>
                  <a:pt x="7446747" y="1710049"/>
                  <a:pt x="7453310" y="1716612"/>
                  <a:pt x="7453310" y="1722446"/>
                </a:cubicBezTo>
                <a:cubicBezTo>
                  <a:pt x="7453310" y="1730468"/>
                  <a:pt x="7446747" y="1736302"/>
                  <a:pt x="7440913" y="1736302"/>
                </a:cubicBezTo>
                <a:cubicBezTo>
                  <a:pt x="7432891" y="1736302"/>
                  <a:pt x="7427057" y="1730468"/>
                  <a:pt x="7427057" y="1722446"/>
                </a:cubicBezTo>
                <a:cubicBezTo>
                  <a:pt x="7427057" y="1716612"/>
                  <a:pt x="7432891" y="1710049"/>
                  <a:pt x="7440913" y="1710049"/>
                </a:cubicBezTo>
                <a:close/>
                <a:moveTo>
                  <a:pt x="7370084" y="1710049"/>
                </a:moveTo>
                <a:cubicBezTo>
                  <a:pt x="7376647" y="1710049"/>
                  <a:pt x="7382481" y="1716612"/>
                  <a:pt x="7382481" y="1722446"/>
                </a:cubicBezTo>
                <a:cubicBezTo>
                  <a:pt x="7382481" y="1730468"/>
                  <a:pt x="7376647" y="1736302"/>
                  <a:pt x="7370084" y="1736302"/>
                </a:cubicBezTo>
                <a:cubicBezTo>
                  <a:pt x="7362791" y="1736302"/>
                  <a:pt x="7356228" y="1730468"/>
                  <a:pt x="7356228" y="1722446"/>
                </a:cubicBezTo>
                <a:cubicBezTo>
                  <a:pt x="7356228" y="1716612"/>
                  <a:pt x="7362791" y="1710049"/>
                  <a:pt x="7370084" y="1710049"/>
                </a:cubicBezTo>
                <a:close/>
                <a:moveTo>
                  <a:pt x="7294422" y="1710049"/>
                </a:moveTo>
                <a:cubicBezTo>
                  <a:pt x="7302444" y="1710049"/>
                  <a:pt x="7308278" y="1716612"/>
                  <a:pt x="7308278" y="1722446"/>
                </a:cubicBezTo>
                <a:cubicBezTo>
                  <a:pt x="7308278" y="1730468"/>
                  <a:pt x="7302444" y="1736302"/>
                  <a:pt x="7294422" y="1736302"/>
                </a:cubicBezTo>
                <a:cubicBezTo>
                  <a:pt x="7288588" y="1736302"/>
                  <a:pt x="7282025" y="1730468"/>
                  <a:pt x="7282025" y="1722446"/>
                </a:cubicBezTo>
                <a:cubicBezTo>
                  <a:pt x="7282025" y="1716612"/>
                  <a:pt x="7288588" y="1710049"/>
                  <a:pt x="7294422" y="1710049"/>
                </a:cubicBezTo>
                <a:close/>
                <a:moveTo>
                  <a:pt x="7223591" y="1710049"/>
                </a:moveTo>
                <a:cubicBezTo>
                  <a:pt x="7231613" y="1710049"/>
                  <a:pt x="7237447" y="1716612"/>
                  <a:pt x="7237447" y="1722446"/>
                </a:cubicBezTo>
                <a:cubicBezTo>
                  <a:pt x="7237447" y="1730468"/>
                  <a:pt x="7231613" y="1736302"/>
                  <a:pt x="7223591" y="1736302"/>
                </a:cubicBezTo>
                <a:cubicBezTo>
                  <a:pt x="7217757" y="1736302"/>
                  <a:pt x="7211194" y="1730468"/>
                  <a:pt x="7211194" y="1722446"/>
                </a:cubicBezTo>
                <a:cubicBezTo>
                  <a:pt x="7211194" y="1716612"/>
                  <a:pt x="7217757" y="1710049"/>
                  <a:pt x="7223591" y="1710049"/>
                </a:cubicBezTo>
                <a:close/>
                <a:moveTo>
                  <a:pt x="7583507" y="1639217"/>
                </a:moveTo>
                <a:cubicBezTo>
                  <a:pt x="7591291" y="1639217"/>
                  <a:pt x="7598297" y="1643592"/>
                  <a:pt x="7598297" y="1651614"/>
                </a:cubicBezTo>
                <a:cubicBezTo>
                  <a:pt x="7598297" y="1659636"/>
                  <a:pt x="7591291" y="1665470"/>
                  <a:pt x="7583507" y="1665470"/>
                </a:cubicBezTo>
                <a:cubicBezTo>
                  <a:pt x="7574945" y="1665470"/>
                  <a:pt x="7568718" y="1659636"/>
                  <a:pt x="7568718" y="1651614"/>
                </a:cubicBezTo>
                <a:cubicBezTo>
                  <a:pt x="7568718" y="1643592"/>
                  <a:pt x="7574945" y="1639217"/>
                  <a:pt x="7583507" y="1639217"/>
                </a:cubicBezTo>
                <a:close/>
                <a:moveTo>
                  <a:pt x="7511745" y="1639217"/>
                </a:moveTo>
                <a:cubicBezTo>
                  <a:pt x="7519038" y="1639217"/>
                  <a:pt x="7524143" y="1643592"/>
                  <a:pt x="7524143" y="1651614"/>
                </a:cubicBezTo>
                <a:cubicBezTo>
                  <a:pt x="7524143" y="1659636"/>
                  <a:pt x="7519038" y="1665470"/>
                  <a:pt x="7511745" y="1665470"/>
                </a:cubicBezTo>
                <a:cubicBezTo>
                  <a:pt x="7503723" y="1665470"/>
                  <a:pt x="7497889" y="1659636"/>
                  <a:pt x="7497889" y="1651614"/>
                </a:cubicBezTo>
                <a:cubicBezTo>
                  <a:pt x="7497889" y="1643592"/>
                  <a:pt x="7503723" y="1639217"/>
                  <a:pt x="7511745" y="1639217"/>
                </a:cubicBezTo>
                <a:close/>
                <a:moveTo>
                  <a:pt x="7440913" y="1639217"/>
                </a:moveTo>
                <a:cubicBezTo>
                  <a:pt x="7446747" y="1639217"/>
                  <a:pt x="7453310" y="1643592"/>
                  <a:pt x="7453310" y="1651614"/>
                </a:cubicBezTo>
                <a:cubicBezTo>
                  <a:pt x="7453310" y="1659636"/>
                  <a:pt x="7446747" y="1665470"/>
                  <a:pt x="7440913" y="1665470"/>
                </a:cubicBezTo>
                <a:cubicBezTo>
                  <a:pt x="7432891" y="1665470"/>
                  <a:pt x="7427057" y="1659636"/>
                  <a:pt x="7427057" y="1651614"/>
                </a:cubicBezTo>
                <a:cubicBezTo>
                  <a:pt x="7427057" y="1643592"/>
                  <a:pt x="7432891" y="1639217"/>
                  <a:pt x="7440913" y="1639217"/>
                </a:cubicBezTo>
                <a:close/>
                <a:moveTo>
                  <a:pt x="7370084" y="1639217"/>
                </a:moveTo>
                <a:cubicBezTo>
                  <a:pt x="7376647" y="1639217"/>
                  <a:pt x="7382481" y="1643592"/>
                  <a:pt x="7382481" y="1651614"/>
                </a:cubicBezTo>
                <a:cubicBezTo>
                  <a:pt x="7382481" y="1659636"/>
                  <a:pt x="7376647" y="1665470"/>
                  <a:pt x="7370084" y="1665470"/>
                </a:cubicBezTo>
                <a:cubicBezTo>
                  <a:pt x="7362791" y="1665470"/>
                  <a:pt x="7356228" y="1659636"/>
                  <a:pt x="7356228" y="1651614"/>
                </a:cubicBezTo>
                <a:cubicBezTo>
                  <a:pt x="7356228" y="1643592"/>
                  <a:pt x="7362791" y="1639217"/>
                  <a:pt x="7370084" y="1639217"/>
                </a:cubicBezTo>
                <a:close/>
                <a:moveTo>
                  <a:pt x="7294422" y="1639217"/>
                </a:moveTo>
                <a:cubicBezTo>
                  <a:pt x="7302444" y="1639217"/>
                  <a:pt x="7308278" y="1643592"/>
                  <a:pt x="7308278" y="1651614"/>
                </a:cubicBezTo>
                <a:cubicBezTo>
                  <a:pt x="7308278" y="1659636"/>
                  <a:pt x="7302444" y="1665470"/>
                  <a:pt x="7294422" y="1665470"/>
                </a:cubicBezTo>
                <a:cubicBezTo>
                  <a:pt x="7288588" y="1665470"/>
                  <a:pt x="7282025" y="1659636"/>
                  <a:pt x="7282025" y="1651614"/>
                </a:cubicBezTo>
                <a:cubicBezTo>
                  <a:pt x="7282025" y="1643592"/>
                  <a:pt x="7288588" y="1639217"/>
                  <a:pt x="7294422" y="1639217"/>
                </a:cubicBezTo>
                <a:close/>
                <a:moveTo>
                  <a:pt x="7223591" y="1639217"/>
                </a:moveTo>
                <a:cubicBezTo>
                  <a:pt x="7231613" y="1639217"/>
                  <a:pt x="7237447" y="1643592"/>
                  <a:pt x="7237447" y="1651614"/>
                </a:cubicBezTo>
                <a:cubicBezTo>
                  <a:pt x="7237447" y="1659636"/>
                  <a:pt x="7231613" y="1665470"/>
                  <a:pt x="7223591" y="1665470"/>
                </a:cubicBezTo>
                <a:cubicBezTo>
                  <a:pt x="7217757" y="1665470"/>
                  <a:pt x="7211194" y="1659636"/>
                  <a:pt x="7211194" y="1651614"/>
                </a:cubicBezTo>
                <a:cubicBezTo>
                  <a:pt x="7211194" y="1643592"/>
                  <a:pt x="7217757" y="1639217"/>
                  <a:pt x="7223591" y="1639217"/>
                </a:cubicBezTo>
                <a:close/>
                <a:moveTo>
                  <a:pt x="7152761" y="1639217"/>
                </a:moveTo>
                <a:cubicBezTo>
                  <a:pt x="7160783" y="1639217"/>
                  <a:pt x="7166617" y="1643592"/>
                  <a:pt x="7166617" y="1651614"/>
                </a:cubicBezTo>
                <a:cubicBezTo>
                  <a:pt x="7166617" y="1659636"/>
                  <a:pt x="7160783" y="1665470"/>
                  <a:pt x="7152761" y="1665470"/>
                </a:cubicBezTo>
                <a:cubicBezTo>
                  <a:pt x="7144739" y="1665470"/>
                  <a:pt x="7140364" y="1659636"/>
                  <a:pt x="7140364" y="1651614"/>
                </a:cubicBezTo>
                <a:cubicBezTo>
                  <a:pt x="7140364" y="1643592"/>
                  <a:pt x="7144739" y="1639217"/>
                  <a:pt x="7152761" y="1639217"/>
                </a:cubicBezTo>
                <a:close/>
                <a:moveTo>
                  <a:pt x="7511745" y="1568388"/>
                </a:moveTo>
                <a:cubicBezTo>
                  <a:pt x="7519038" y="1568388"/>
                  <a:pt x="7524143" y="1574614"/>
                  <a:pt x="7524143" y="1583176"/>
                </a:cubicBezTo>
                <a:cubicBezTo>
                  <a:pt x="7524143" y="1591738"/>
                  <a:pt x="7519038" y="1597964"/>
                  <a:pt x="7511745" y="1597964"/>
                </a:cubicBezTo>
                <a:cubicBezTo>
                  <a:pt x="7503723" y="1597964"/>
                  <a:pt x="7497889" y="1591738"/>
                  <a:pt x="7497889" y="1583176"/>
                </a:cubicBezTo>
                <a:cubicBezTo>
                  <a:pt x="7497889" y="1574614"/>
                  <a:pt x="7503723" y="1568388"/>
                  <a:pt x="7511745" y="1568388"/>
                </a:cubicBezTo>
                <a:close/>
                <a:moveTo>
                  <a:pt x="7440913" y="1568388"/>
                </a:moveTo>
                <a:cubicBezTo>
                  <a:pt x="7446747" y="1568388"/>
                  <a:pt x="7453310" y="1574614"/>
                  <a:pt x="7453310" y="1583176"/>
                </a:cubicBezTo>
                <a:cubicBezTo>
                  <a:pt x="7453310" y="1591738"/>
                  <a:pt x="7446747" y="1597964"/>
                  <a:pt x="7440913" y="1597964"/>
                </a:cubicBezTo>
                <a:cubicBezTo>
                  <a:pt x="7432891" y="1597964"/>
                  <a:pt x="7427057" y="1591738"/>
                  <a:pt x="7427057" y="1583176"/>
                </a:cubicBezTo>
                <a:cubicBezTo>
                  <a:pt x="7427057" y="1574614"/>
                  <a:pt x="7432891" y="1568388"/>
                  <a:pt x="7440913" y="1568388"/>
                </a:cubicBezTo>
                <a:close/>
                <a:moveTo>
                  <a:pt x="7370084" y="1568388"/>
                </a:moveTo>
                <a:cubicBezTo>
                  <a:pt x="7376647" y="1568388"/>
                  <a:pt x="7382481" y="1574614"/>
                  <a:pt x="7382481" y="1583176"/>
                </a:cubicBezTo>
                <a:cubicBezTo>
                  <a:pt x="7382481" y="1591738"/>
                  <a:pt x="7376647" y="1597964"/>
                  <a:pt x="7370084" y="1597964"/>
                </a:cubicBezTo>
                <a:cubicBezTo>
                  <a:pt x="7362791" y="1597964"/>
                  <a:pt x="7356228" y="1591738"/>
                  <a:pt x="7356228" y="1583176"/>
                </a:cubicBezTo>
                <a:cubicBezTo>
                  <a:pt x="7356228" y="1574614"/>
                  <a:pt x="7362791" y="1568388"/>
                  <a:pt x="7370084" y="1568388"/>
                </a:cubicBezTo>
                <a:close/>
                <a:moveTo>
                  <a:pt x="7294422" y="1568388"/>
                </a:moveTo>
                <a:cubicBezTo>
                  <a:pt x="7302444" y="1568388"/>
                  <a:pt x="7308278" y="1574614"/>
                  <a:pt x="7308278" y="1583176"/>
                </a:cubicBezTo>
                <a:cubicBezTo>
                  <a:pt x="7308278" y="1591738"/>
                  <a:pt x="7302444" y="1597964"/>
                  <a:pt x="7294422" y="1597964"/>
                </a:cubicBezTo>
                <a:cubicBezTo>
                  <a:pt x="7288588" y="1597964"/>
                  <a:pt x="7282025" y="1591738"/>
                  <a:pt x="7282025" y="1583176"/>
                </a:cubicBezTo>
                <a:cubicBezTo>
                  <a:pt x="7282025" y="1574614"/>
                  <a:pt x="7288588" y="1568388"/>
                  <a:pt x="7294422" y="1568388"/>
                </a:cubicBezTo>
                <a:close/>
                <a:moveTo>
                  <a:pt x="7223591" y="1568388"/>
                </a:moveTo>
                <a:cubicBezTo>
                  <a:pt x="7231613" y="1568388"/>
                  <a:pt x="7237447" y="1574614"/>
                  <a:pt x="7237447" y="1583176"/>
                </a:cubicBezTo>
                <a:cubicBezTo>
                  <a:pt x="7237447" y="1591738"/>
                  <a:pt x="7231613" y="1597964"/>
                  <a:pt x="7223591" y="1597964"/>
                </a:cubicBezTo>
                <a:cubicBezTo>
                  <a:pt x="7217757" y="1597964"/>
                  <a:pt x="7211194" y="1591738"/>
                  <a:pt x="7211194" y="1583176"/>
                </a:cubicBezTo>
                <a:cubicBezTo>
                  <a:pt x="7211194" y="1574614"/>
                  <a:pt x="7217757" y="1568388"/>
                  <a:pt x="7223591" y="1568388"/>
                </a:cubicBezTo>
                <a:close/>
                <a:moveTo>
                  <a:pt x="7152761" y="1568388"/>
                </a:moveTo>
                <a:cubicBezTo>
                  <a:pt x="7160783" y="1568388"/>
                  <a:pt x="7166617" y="1572763"/>
                  <a:pt x="7166617" y="1580785"/>
                </a:cubicBezTo>
                <a:cubicBezTo>
                  <a:pt x="7166617" y="1588807"/>
                  <a:pt x="7160783" y="1594641"/>
                  <a:pt x="7152761" y="1594641"/>
                </a:cubicBezTo>
                <a:cubicBezTo>
                  <a:pt x="7144739" y="1594641"/>
                  <a:pt x="7140364" y="1588807"/>
                  <a:pt x="7140364" y="1580785"/>
                </a:cubicBezTo>
                <a:cubicBezTo>
                  <a:pt x="7140364" y="1572763"/>
                  <a:pt x="7144739" y="1568388"/>
                  <a:pt x="7152761" y="1568388"/>
                </a:cubicBezTo>
                <a:close/>
                <a:moveTo>
                  <a:pt x="7084322" y="1568388"/>
                </a:moveTo>
                <a:cubicBezTo>
                  <a:pt x="7092106" y="1568388"/>
                  <a:pt x="7099111" y="1572763"/>
                  <a:pt x="7099111" y="1580785"/>
                </a:cubicBezTo>
                <a:cubicBezTo>
                  <a:pt x="7099111" y="1588807"/>
                  <a:pt x="7092106" y="1594641"/>
                  <a:pt x="7084322" y="1594641"/>
                </a:cubicBezTo>
                <a:cubicBezTo>
                  <a:pt x="7075760" y="1594641"/>
                  <a:pt x="7069533" y="1588807"/>
                  <a:pt x="7069533" y="1580785"/>
                </a:cubicBezTo>
                <a:cubicBezTo>
                  <a:pt x="7069533" y="1572763"/>
                  <a:pt x="7075760" y="1568388"/>
                  <a:pt x="7084322" y="1568388"/>
                </a:cubicBezTo>
                <a:close/>
                <a:moveTo>
                  <a:pt x="7440913" y="1494185"/>
                </a:moveTo>
                <a:cubicBezTo>
                  <a:pt x="7446747" y="1494185"/>
                  <a:pt x="7453310" y="1500411"/>
                  <a:pt x="7453310" y="1508973"/>
                </a:cubicBezTo>
                <a:cubicBezTo>
                  <a:pt x="7453310" y="1516756"/>
                  <a:pt x="7446747" y="1523761"/>
                  <a:pt x="7440913" y="1523761"/>
                </a:cubicBezTo>
                <a:cubicBezTo>
                  <a:pt x="7432891" y="1523761"/>
                  <a:pt x="7427057" y="1516756"/>
                  <a:pt x="7427057" y="1508973"/>
                </a:cubicBezTo>
                <a:cubicBezTo>
                  <a:pt x="7427057" y="1500411"/>
                  <a:pt x="7432891" y="1494185"/>
                  <a:pt x="7440913" y="1494185"/>
                </a:cubicBezTo>
                <a:close/>
                <a:moveTo>
                  <a:pt x="7370084" y="1494185"/>
                </a:moveTo>
                <a:cubicBezTo>
                  <a:pt x="7376647" y="1494185"/>
                  <a:pt x="7382481" y="1500411"/>
                  <a:pt x="7382481" y="1508973"/>
                </a:cubicBezTo>
                <a:cubicBezTo>
                  <a:pt x="7382481" y="1516756"/>
                  <a:pt x="7376647" y="1523761"/>
                  <a:pt x="7370084" y="1523761"/>
                </a:cubicBezTo>
                <a:cubicBezTo>
                  <a:pt x="7362791" y="1523761"/>
                  <a:pt x="7356228" y="1516756"/>
                  <a:pt x="7356228" y="1508973"/>
                </a:cubicBezTo>
                <a:cubicBezTo>
                  <a:pt x="7356228" y="1500411"/>
                  <a:pt x="7362791" y="1494185"/>
                  <a:pt x="7370084" y="1494185"/>
                </a:cubicBezTo>
                <a:close/>
                <a:moveTo>
                  <a:pt x="7294422" y="1494185"/>
                </a:moveTo>
                <a:cubicBezTo>
                  <a:pt x="7302444" y="1494185"/>
                  <a:pt x="7308278" y="1500411"/>
                  <a:pt x="7308278" y="1508973"/>
                </a:cubicBezTo>
                <a:cubicBezTo>
                  <a:pt x="7308278" y="1516756"/>
                  <a:pt x="7302444" y="1523761"/>
                  <a:pt x="7294422" y="1523761"/>
                </a:cubicBezTo>
                <a:cubicBezTo>
                  <a:pt x="7288588" y="1523761"/>
                  <a:pt x="7282025" y="1516756"/>
                  <a:pt x="7282025" y="1508973"/>
                </a:cubicBezTo>
                <a:cubicBezTo>
                  <a:pt x="7282025" y="1500411"/>
                  <a:pt x="7288588" y="1494185"/>
                  <a:pt x="7294422" y="1494185"/>
                </a:cubicBezTo>
                <a:close/>
                <a:moveTo>
                  <a:pt x="7223591" y="1494185"/>
                </a:moveTo>
                <a:cubicBezTo>
                  <a:pt x="7231613" y="1494185"/>
                  <a:pt x="7237447" y="1500411"/>
                  <a:pt x="7237447" y="1508973"/>
                </a:cubicBezTo>
                <a:cubicBezTo>
                  <a:pt x="7237447" y="1516756"/>
                  <a:pt x="7231613" y="1523761"/>
                  <a:pt x="7223591" y="1523761"/>
                </a:cubicBezTo>
                <a:cubicBezTo>
                  <a:pt x="7217757" y="1523761"/>
                  <a:pt x="7211194" y="1516756"/>
                  <a:pt x="7211194" y="1508973"/>
                </a:cubicBezTo>
                <a:cubicBezTo>
                  <a:pt x="7211194" y="1500411"/>
                  <a:pt x="7217757" y="1494185"/>
                  <a:pt x="7223591" y="1494185"/>
                </a:cubicBezTo>
                <a:close/>
                <a:moveTo>
                  <a:pt x="7152761" y="1494185"/>
                </a:moveTo>
                <a:cubicBezTo>
                  <a:pt x="7160783" y="1494185"/>
                  <a:pt x="7166617" y="1500411"/>
                  <a:pt x="7166617" y="1508973"/>
                </a:cubicBezTo>
                <a:cubicBezTo>
                  <a:pt x="7166617" y="1516756"/>
                  <a:pt x="7160783" y="1523761"/>
                  <a:pt x="7152761" y="1523761"/>
                </a:cubicBezTo>
                <a:cubicBezTo>
                  <a:pt x="7144739" y="1523761"/>
                  <a:pt x="7140364" y="1516756"/>
                  <a:pt x="7140364" y="1508973"/>
                </a:cubicBezTo>
                <a:cubicBezTo>
                  <a:pt x="7140364" y="1500411"/>
                  <a:pt x="7144739" y="1494185"/>
                  <a:pt x="7152761" y="1494185"/>
                </a:cubicBezTo>
                <a:close/>
                <a:moveTo>
                  <a:pt x="7084322" y="1494185"/>
                </a:moveTo>
                <a:cubicBezTo>
                  <a:pt x="7092106" y="1494185"/>
                  <a:pt x="7099111" y="1500411"/>
                  <a:pt x="7099111" y="1508973"/>
                </a:cubicBezTo>
                <a:cubicBezTo>
                  <a:pt x="7099111" y="1516756"/>
                  <a:pt x="7092106" y="1523761"/>
                  <a:pt x="7084322" y="1523761"/>
                </a:cubicBezTo>
                <a:cubicBezTo>
                  <a:pt x="7075760" y="1523761"/>
                  <a:pt x="7069533" y="1516756"/>
                  <a:pt x="7069533" y="1508973"/>
                </a:cubicBezTo>
                <a:cubicBezTo>
                  <a:pt x="7069533" y="1500411"/>
                  <a:pt x="7075760" y="1494185"/>
                  <a:pt x="7084322" y="1494185"/>
                </a:cubicBezTo>
                <a:close/>
                <a:moveTo>
                  <a:pt x="7013492" y="1494185"/>
                </a:moveTo>
                <a:cubicBezTo>
                  <a:pt x="7021275" y="1494185"/>
                  <a:pt x="7028280" y="1500411"/>
                  <a:pt x="7028280" y="1508973"/>
                </a:cubicBezTo>
                <a:cubicBezTo>
                  <a:pt x="7028280" y="1516756"/>
                  <a:pt x="7021275" y="1523761"/>
                  <a:pt x="7013492" y="1523761"/>
                </a:cubicBezTo>
                <a:cubicBezTo>
                  <a:pt x="7004930" y="1523761"/>
                  <a:pt x="6998704" y="1516756"/>
                  <a:pt x="6998704" y="1508973"/>
                </a:cubicBezTo>
                <a:cubicBezTo>
                  <a:pt x="6998704" y="1500411"/>
                  <a:pt x="7004930" y="1494185"/>
                  <a:pt x="7013492" y="1494185"/>
                </a:cubicBezTo>
                <a:close/>
                <a:moveTo>
                  <a:pt x="6939085" y="1494185"/>
                </a:moveTo>
                <a:cubicBezTo>
                  <a:pt x="6946378" y="1494185"/>
                  <a:pt x="6950753" y="1500411"/>
                  <a:pt x="6950753" y="1508973"/>
                </a:cubicBezTo>
                <a:cubicBezTo>
                  <a:pt x="6950753" y="1516756"/>
                  <a:pt x="6946378" y="1523761"/>
                  <a:pt x="6939085" y="1523761"/>
                </a:cubicBezTo>
                <a:cubicBezTo>
                  <a:pt x="6931063" y="1523761"/>
                  <a:pt x="6924500" y="1516756"/>
                  <a:pt x="6924500" y="1508973"/>
                </a:cubicBezTo>
                <a:cubicBezTo>
                  <a:pt x="6924500" y="1500411"/>
                  <a:pt x="6931063" y="1494185"/>
                  <a:pt x="6939085" y="1494185"/>
                </a:cubicBezTo>
                <a:close/>
                <a:moveTo>
                  <a:pt x="83229" y="1426727"/>
                </a:moveTo>
                <a:cubicBezTo>
                  <a:pt x="90521" y="1426727"/>
                  <a:pt x="97085" y="1431102"/>
                  <a:pt x="97085" y="1439124"/>
                </a:cubicBezTo>
                <a:cubicBezTo>
                  <a:pt x="97085" y="1446417"/>
                  <a:pt x="90521" y="1452980"/>
                  <a:pt x="83229" y="1452980"/>
                </a:cubicBezTo>
                <a:cubicBezTo>
                  <a:pt x="76665" y="1452980"/>
                  <a:pt x="70831" y="1446417"/>
                  <a:pt x="70831" y="1439124"/>
                </a:cubicBezTo>
                <a:cubicBezTo>
                  <a:pt x="70831" y="1432561"/>
                  <a:pt x="76665" y="1426727"/>
                  <a:pt x="83229" y="1426727"/>
                </a:cubicBezTo>
                <a:close/>
                <a:moveTo>
                  <a:pt x="11993" y="1426727"/>
                </a:moveTo>
                <a:cubicBezTo>
                  <a:pt x="20237" y="1426727"/>
                  <a:pt x="26234" y="1432561"/>
                  <a:pt x="26234" y="1439124"/>
                </a:cubicBezTo>
                <a:cubicBezTo>
                  <a:pt x="26234" y="1446417"/>
                  <a:pt x="20237" y="1452980"/>
                  <a:pt x="11993" y="1452980"/>
                </a:cubicBezTo>
                <a:cubicBezTo>
                  <a:pt x="5996" y="1452980"/>
                  <a:pt x="0" y="1446417"/>
                  <a:pt x="0" y="1439124"/>
                </a:cubicBezTo>
                <a:cubicBezTo>
                  <a:pt x="0" y="1432561"/>
                  <a:pt x="5996" y="1426727"/>
                  <a:pt x="11993" y="1426727"/>
                </a:cubicBezTo>
                <a:close/>
                <a:moveTo>
                  <a:pt x="7370084" y="1423353"/>
                </a:moveTo>
                <a:cubicBezTo>
                  <a:pt x="7376647" y="1423353"/>
                  <a:pt x="7382481" y="1429580"/>
                  <a:pt x="7382481" y="1438142"/>
                </a:cubicBezTo>
                <a:cubicBezTo>
                  <a:pt x="7382481" y="1445926"/>
                  <a:pt x="7376647" y="1452931"/>
                  <a:pt x="7370084" y="1452931"/>
                </a:cubicBezTo>
                <a:cubicBezTo>
                  <a:pt x="7362791" y="1452931"/>
                  <a:pt x="7356228" y="1445926"/>
                  <a:pt x="7356228" y="1438142"/>
                </a:cubicBezTo>
                <a:cubicBezTo>
                  <a:pt x="7356228" y="1429580"/>
                  <a:pt x="7362791" y="1423353"/>
                  <a:pt x="7370084" y="1423353"/>
                </a:cubicBezTo>
                <a:close/>
                <a:moveTo>
                  <a:pt x="7294422" y="1423353"/>
                </a:moveTo>
                <a:cubicBezTo>
                  <a:pt x="7302444" y="1423353"/>
                  <a:pt x="7308278" y="1429580"/>
                  <a:pt x="7308278" y="1438142"/>
                </a:cubicBezTo>
                <a:cubicBezTo>
                  <a:pt x="7308278" y="1445926"/>
                  <a:pt x="7302444" y="1452931"/>
                  <a:pt x="7294422" y="1452931"/>
                </a:cubicBezTo>
                <a:cubicBezTo>
                  <a:pt x="7288588" y="1452931"/>
                  <a:pt x="7282025" y="1445926"/>
                  <a:pt x="7282025" y="1438142"/>
                </a:cubicBezTo>
                <a:cubicBezTo>
                  <a:pt x="7282025" y="1429580"/>
                  <a:pt x="7288588" y="1423353"/>
                  <a:pt x="7294422" y="1423353"/>
                </a:cubicBezTo>
                <a:close/>
                <a:moveTo>
                  <a:pt x="7223591" y="1423353"/>
                </a:moveTo>
                <a:cubicBezTo>
                  <a:pt x="7231613" y="1423353"/>
                  <a:pt x="7237447" y="1429580"/>
                  <a:pt x="7237447" y="1438142"/>
                </a:cubicBezTo>
                <a:cubicBezTo>
                  <a:pt x="7237447" y="1445926"/>
                  <a:pt x="7231613" y="1452931"/>
                  <a:pt x="7223591" y="1452931"/>
                </a:cubicBezTo>
                <a:cubicBezTo>
                  <a:pt x="7217757" y="1452931"/>
                  <a:pt x="7211194" y="1445926"/>
                  <a:pt x="7211194" y="1438142"/>
                </a:cubicBezTo>
                <a:cubicBezTo>
                  <a:pt x="7211194" y="1429580"/>
                  <a:pt x="7215569" y="1423353"/>
                  <a:pt x="7223591" y="1423353"/>
                </a:cubicBezTo>
                <a:close/>
                <a:moveTo>
                  <a:pt x="7155152" y="1423353"/>
                </a:moveTo>
                <a:cubicBezTo>
                  <a:pt x="7163714" y="1423353"/>
                  <a:pt x="7169940" y="1429580"/>
                  <a:pt x="7169940" y="1438142"/>
                </a:cubicBezTo>
                <a:cubicBezTo>
                  <a:pt x="7169940" y="1445926"/>
                  <a:pt x="7163714" y="1452931"/>
                  <a:pt x="7155152" y="1452931"/>
                </a:cubicBezTo>
                <a:cubicBezTo>
                  <a:pt x="7146590" y="1452931"/>
                  <a:pt x="7141920" y="1445926"/>
                  <a:pt x="7141920" y="1438142"/>
                </a:cubicBezTo>
                <a:cubicBezTo>
                  <a:pt x="7140364" y="1429580"/>
                  <a:pt x="7146590" y="1423353"/>
                  <a:pt x="7155152" y="1423353"/>
                </a:cubicBezTo>
                <a:close/>
                <a:moveTo>
                  <a:pt x="7084322" y="1423353"/>
                </a:moveTo>
                <a:cubicBezTo>
                  <a:pt x="7092106" y="1423353"/>
                  <a:pt x="7099111" y="1429580"/>
                  <a:pt x="7099111" y="1438142"/>
                </a:cubicBezTo>
                <a:cubicBezTo>
                  <a:pt x="7099111" y="1445926"/>
                  <a:pt x="7092106" y="1452931"/>
                  <a:pt x="7084322" y="1452931"/>
                </a:cubicBezTo>
                <a:cubicBezTo>
                  <a:pt x="7075760" y="1452931"/>
                  <a:pt x="7069533" y="1445926"/>
                  <a:pt x="7069533" y="1438142"/>
                </a:cubicBezTo>
                <a:cubicBezTo>
                  <a:pt x="7069533" y="1429580"/>
                  <a:pt x="7075760" y="1423353"/>
                  <a:pt x="7084322" y="1423353"/>
                </a:cubicBezTo>
                <a:close/>
                <a:moveTo>
                  <a:pt x="7013492" y="1423353"/>
                </a:moveTo>
                <a:cubicBezTo>
                  <a:pt x="7021275" y="1423353"/>
                  <a:pt x="7028280" y="1429580"/>
                  <a:pt x="7028280" y="1438142"/>
                </a:cubicBezTo>
                <a:cubicBezTo>
                  <a:pt x="7028280" y="1445926"/>
                  <a:pt x="7021275" y="1452931"/>
                  <a:pt x="7013492" y="1452931"/>
                </a:cubicBezTo>
                <a:cubicBezTo>
                  <a:pt x="7004930" y="1452931"/>
                  <a:pt x="6998704" y="1445926"/>
                  <a:pt x="6998704" y="1438142"/>
                </a:cubicBezTo>
                <a:cubicBezTo>
                  <a:pt x="6998704" y="1429580"/>
                  <a:pt x="7004930" y="1423353"/>
                  <a:pt x="7013492" y="1423353"/>
                </a:cubicBezTo>
                <a:close/>
                <a:moveTo>
                  <a:pt x="6939085" y="1423353"/>
                </a:moveTo>
                <a:cubicBezTo>
                  <a:pt x="6946378" y="1423353"/>
                  <a:pt x="6950753" y="1429580"/>
                  <a:pt x="6950753" y="1438142"/>
                </a:cubicBezTo>
                <a:cubicBezTo>
                  <a:pt x="6950753" y="1445926"/>
                  <a:pt x="6946378" y="1452931"/>
                  <a:pt x="6939085" y="1452931"/>
                </a:cubicBezTo>
                <a:cubicBezTo>
                  <a:pt x="6931063" y="1452931"/>
                  <a:pt x="6924500" y="1445926"/>
                  <a:pt x="6924500" y="1438142"/>
                </a:cubicBezTo>
                <a:cubicBezTo>
                  <a:pt x="6924500" y="1429580"/>
                  <a:pt x="6931063" y="1423353"/>
                  <a:pt x="6939085" y="1423353"/>
                </a:cubicBezTo>
                <a:close/>
                <a:moveTo>
                  <a:pt x="6867525" y="1423353"/>
                </a:moveTo>
                <a:cubicBezTo>
                  <a:pt x="6874088" y="1423353"/>
                  <a:pt x="6879922" y="1429580"/>
                  <a:pt x="6879922" y="1438142"/>
                </a:cubicBezTo>
                <a:cubicBezTo>
                  <a:pt x="6879922" y="1445926"/>
                  <a:pt x="6874088" y="1452931"/>
                  <a:pt x="6867525" y="1452931"/>
                </a:cubicBezTo>
                <a:cubicBezTo>
                  <a:pt x="6860232" y="1452931"/>
                  <a:pt x="6853669" y="1445926"/>
                  <a:pt x="6853669" y="1438142"/>
                </a:cubicBezTo>
                <a:cubicBezTo>
                  <a:pt x="6853669" y="1429580"/>
                  <a:pt x="6860232" y="1423353"/>
                  <a:pt x="6867525" y="1423353"/>
                </a:cubicBezTo>
                <a:close/>
                <a:moveTo>
                  <a:pt x="6796696" y="1423353"/>
                </a:moveTo>
                <a:cubicBezTo>
                  <a:pt x="6803259" y="1423353"/>
                  <a:pt x="6809093" y="1429580"/>
                  <a:pt x="6809093" y="1438142"/>
                </a:cubicBezTo>
                <a:cubicBezTo>
                  <a:pt x="6809093" y="1445926"/>
                  <a:pt x="6803259" y="1452931"/>
                  <a:pt x="6796696" y="1452931"/>
                </a:cubicBezTo>
                <a:cubicBezTo>
                  <a:pt x="6789403" y="1452931"/>
                  <a:pt x="6782840" y="1445926"/>
                  <a:pt x="6782840" y="1438142"/>
                </a:cubicBezTo>
                <a:cubicBezTo>
                  <a:pt x="6782840" y="1429580"/>
                  <a:pt x="6789403" y="1423353"/>
                  <a:pt x="6796696" y="1423353"/>
                </a:cubicBezTo>
                <a:close/>
                <a:moveTo>
                  <a:pt x="155518" y="1355896"/>
                </a:moveTo>
                <a:cubicBezTo>
                  <a:pt x="161352" y="1355896"/>
                  <a:pt x="167916" y="1360271"/>
                  <a:pt x="167916" y="1368293"/>
                </a:cubicBezTo>
                <a:cubicBezTo>
                  <a:pt x="167916" y="1375586"/>
                  <a:pt x="161352" y="1382149"/>
                  <a:pt x="155518" y="1382149"/>
                </a:cubicBezTo>
                <a:cubicBezTo>
                  <a:pt x="147496" y="1382149"/>
                  <a:pt x="141662" y="1375586"/>
                  <a:pt x="141662" y="1368293"/>
                </a:cubicBezTo>
                <a:cubicBezTo>
                  <a:pt x="141662" y="1360271"/>
                  <a:pt x="147496" y="1355896"/>
                  <a:pt x="155518" y="1355896"/>
                </a:cubicBezTo>
                <a:close/>
                <a:moveTo>
                  <a:pt x="83230" y="1355896"/>
                </a:moveTo>
                <a:cubicBezTo>
                  <a:pt x="90523" y="1355896"/>
                  <a:pt x="97086" y="1360271"/>
                  <a:pt x="97086" y="1368293"/>
                </a:cubicBezTo>
                <a:cubicBezTo>
                  <a:pt x="97086" y="1375586"/>
                  <a:pt x="90523" y="1382149"/>
                  <a:pt x="83230" y="1382149"/>
                </a:cubicBezTo>
                <a:cubicBezTo>
                  <a:pt x="76667" y="1382149"/>
                  <a:pt x="70832" y="1375586"/>
                  <a:pt x="70832" y="1368293"/>
                </a:cubicBezTo>
                <a:cubicBezTo>
                  <a:pt x="70832" y="1360271"/>
                  <a:pt x="76667" y="1355896"/>
                  <a:pt x="83230" y="1355896"/>
                </a:cubicBezTo>
                <a:close/>
                <a:moveTo>
                  <a:pt x="11994" y="1355896"/>
                </a:moveTo>
                <a:cubicBezTo>
                  <a:pt x="20239" y="1355896"/>
                  <a:pt x="26235" y="1360271"/>
                  <a:pt x="26235" y="1368293"/>
                </a:cubicBezTo>
                <a:cubicBezTo>
                  <a:pt x="26235" y="1375586"/>
                  <a:pt x="20239" y="1382149"/>
                  <a:pt x="11994" y="1382149"/>
                </a:cubicBezTo>
                <a:cubicBezTo>
                  <a:pt x="5998" y="1382149"/>
                  <a:pt x="2" y="1375586"/>
                  <a:pt x="2" y="1368293"/>
                </a:cubicBezTo>
                <a:cubicBezTo>
                  <a:pt x="2" y="1360271"/>
                  <a:pt x="5998" y="1355896"/>
                  <a:pt x="11994" y="1355896"/>
                </a:cubicBezTo>
                <a:close/>
                <a:moveTo>
                  <a:pt x="7294422" y="1352524"/>
                </a:moveTo>
                <a:cubicBezTo>
                  <a:pt x="7302444" y="1352524"/>
                  <a:pt x="7308278" y="1359087"/>
                  <a:pt x="7308278" y="1367109"/>
                </a:cubicBezTo>
                <a:cubicBezTo>
                  <a:pt x="7308278" y="1374402"/>
                  <a:pt x="7302444" y="1378777"/>
                  <a:pt x="7294422" y="1378777"/>
                </a:cubicBezTo>
                <a:cubicBezTo>
                  <a:pt x="7288588" y="1378777"/>
                  <a:pt x="7282025" y="1374402"/>
                  <a:pt x="7282025" y="1367109"/>
                </a:cubicBezTo>
                <a:cubicBezTo>
                  <a:pt x="7282025" y="1359087"/>
                  <a:pt x="7288588" y="1352524"/>
                  <a:pt x="7294422" y="1352524"/>
                </a:cubicBezTo>
                <a:close/>
                <a:moveTo>
                  <a:pt x="7223591" y="1352524"/>
                </a:moveTo>
                <a:cubicBezTo>
                  <a:pt x="7231613" y="1352524"/>
                  <a:pt x="7237447" y="1359087"/>
                  <a:pt x="7237447" y="1367109"/>
                </a:cubicBezTo>
                <a:cubicBezTo>
                  <a:pt x="7237447" y="1374402"/>
                  <a:pt x="7231613" y="1378777"/>
                  <a:pt x="7223591" y="1378777"/>
                </a:cubicBezTo>
                <a:cubicBezTo>
                  <a:pt x="7215569" y="1378777"/>
                  <a:pt x="7211194" y="1374402"/>
                  <a:pt x="7211194" y="1367109"/>
                </a:cubicBezTo>
                <a:cubicBezTo>
                  <a:pt x="7211194" y="1359087"/>
                  <a:pt x="7215569" y="1352524"/>
                  <a:pt x="7223591" y="1352524"/>
                </a:cubicBezTo>
                <a:close/>
                <a:moveTo>
                  <a:pt x="7155152" y="1352524"/>
                </a:moveTo>
                <a:cubicBezTo>
                  <a:pt x="7163714" y="1352524"/>
                  <a:pt x="7169940" y="1359087"/>
                  <a:pt x="7169940" y="1367109"/>
                </a:cubicBezTo>
                <a:cubicBezTo>
                  <a:pt x="7169940" y="1374402"/>
                  <a:pt x="7163714" y="1378777"/>
                  <a:pt x="7155152" y="1378777"/>
                </a:cubicBezTo>
                <a:cubicBezTo>
                  <a:pt x="7146590" y="1378777"/>
                  <a:pt x="7140364" y="1374402"/>
                  <a:pt x="7140364" y="1367109"/>
                </a:cubicBezTo>
                <a:cubicBezTo>
                  <a:pt x="7140364" y="1359087"/>
                  <a:pt x="7146590" y="1352524"/>
                  <a:pt x="7155152" y="1352524"/>
                </a:cubicBezTo>
                <a:close/>
                <a:moveTo>
                  <a:pt x="7084322" y="1352524"/>
                </a:moveTo>
                <a:cubicBezTo>
                  <a:pt x="7092106" y="1352524"/>
                  <a:pt x="7099111" y="1359087"/>
                  <a:pt x="7099111" y="1367109"/>
                </a:cubicBezTo>
                <a:cubicBezTo>
                  <a:pt x="7099111" y="1374402"/>
                  <a:pt x="7092106" y="1378777"/>
                  <a:pt x="7084322" y="1378777"/>
                </a:cubicBezTo>
                <a:cubicBezTo>
                  <a:pt x="7075760" y="1378777"/>
                  <a:pt x="7069533" y="1374402"/>
                  <a:pt x="7069533" y="1367109"/>
                </a:cubicBezTo>
                <a:cubicBezTo>
                  <a:pt x="7069533" y="1359087"/>
                  <a:pt x="7075760" y="1352524"/>
                  <a:pt x="7084322" y="1352524"/>
                </a:cubicBezTo>
                <a:close/>
                <a:moveTo>
                  <a:pt x="7013492" y="1352524"/>
                </a:moveTo>
                <a:cubicBezTo>
                  <a:pt x="7021275" y="1352524"/>
                  <a:pt x="7028280" y="1359087"/>
                  <a:pt x="7028280" y="1367109"/>
                </a:cubicBezTo>
                <a:cubicBezTo>
                  <a:pt x="7028280" y="1374402"/>
                  <a:pt x="7021275" y="1378777"/>
                  <a:pt x="7013492" y="1378777"/>
                </a:cubicBezTo>
                <a:cubicBezTo>
                  <a:pt x="7004930" y="1378777"/>
                  <a:pt x="6998704" y="1374402"/>
                  <a:pt x="6998704" y="1367109"/>
                </a:cubicBezTo>
                <a:cubicBezTo>
                  <a:pt x="6998704" y="1359087"/>
                  <a:pt x="7004930" y="1352524"/>
                  <a:pt x="7013492" y="1352524"/>
                </a:cubicBezTo>
                <a:close/>
                <a:moveTo>
                  <a:pt x="6939085" y="1352524"/>
                </a:moveTo>
                <a:cubicBezTo>
                  <a:pt x="6946378" y="1352524"/>
                  <a:pt x="6950753" y="1359354"/>
                  <a:pt x="6950753" y="1367701"/>
                </a:cubicBezTo>
                <a:cubicBezTo>
                  <a:pt x="6950753" y="1375290"/>
                  <a:pt x="6946378" y="1382120"/>
                  <a:pt x="6939085" y="1382120"/>
                </a:cubicBezTo>
                <a:cubicBezTo>
                  <a:pt x="6931063" y="1382120"/>
                  <a:pt x="6924500" y="1375290"/>
                  <a:pt x="6924500" y="1367701"/>
                </a:cubicBezTo>
                <a:cubicBezTo>
                  <a:pt x="6924500" y="1359354"/>
                  <a:pt x="6931063" y="1352524"/>
                  <a:pt x="6939085" y="1352524"/>
                </a:cubicBezTo>
                <a:close/>
                <a:moveTo>
                  <a:pt x="6867525" y="1352524"/>
                </a:moveTo>
                <a:cubicBezTo>
                  <a:pt x="6874088" y="1352524"/>
                  <a:pt x="6879922" y="1359354"/>
                  <a:pt x="6879922" y="1367701"/>
                </a:cubicBezTo>
                <a:cubicBezTo>
                  <a:pt x="6879922" y="1375290"/>
                  <a:pt x="6874088" y="1382120"/>
                  <a:pt x="6867525" y="1382120"/>
                </a:cubicBezTo>
                <a:cubicBezTo>
                  <a:pt x="6860232" y="1382120"/>
                  <a:pt x="6853669" y="1375290"/>
                  <a:pt x="6853669" y="1367701"/>
                </a:cubicBezTo>
                <a:cubicBezTo>
                  <a:pt x="6853669" y="1359354"/>
                  <a:pt x="6860232" y="1352524"/>
                  <a:pt x="6867525" y="1352524"/>
                </a:cubicBezTo>
                <a:close/>
                <a:moveTo>
                  <a:pt x="6796696" y="1352524"/>
                </a:moveTo>
                <a:cubicBezTo>
                  <a:pt x="6803259" y="1352524"/>
                  <a:pt x="6809093" y="1359354"/>
                  <a:pt x="6809093" y="1367701"/>
                </a:cubicBezTo>
                <a:cubicBezTo>
                  <a:pt x="6809093" y="1375290"/>
                  <a:pt x="6803259" y="1382120"/>
                  <a:pt x="6796696" y="1382120"/>
                </a:cubicBezTo>
                <a:cubicBezTo>
                  <a:pt x="6789403" y="1382120"/>
                  <a:pt x="6782840" y="1375290"/>
                  <a:pt x="6782840" y="1367701"/>
                </a:cubicBezTo>
                <a:cubicBezTo>
                  <a:pt x="6782840" y="1359354"/>
                  <a:pt x="6789403" y="1352524"/>
                  <a:pt x="6796696" y="1352524"/>
                </a:cubicBezTo>
                <a:close/>
                <a:moveTo>
                  <a:pt x="6724405" y="1352524"/>
                </a:moveTo>
                <a:cubicBezTo>
                  <a:pt x="6732427" y="1352524"/>
                  <a:pt x="6738261" y="1359354"/>
                  <a:pt x="6738261" y="1367701"/>
                </a:cubicBezTo>
                <a:cubicBezTo>
                  <a:pt x="6738261" y="1375290"/>
                  <a:pt x="6732427" y="1382120"/>
                  <a:pt x="6724405" y="1382120"/>
                </a:cubicBezTo>
                <a:cubicBezTo>
                  <a:pt x="6718571" y="1382120"/>
                  <a:pt x="6712008" y="1375290"/>
                  <a:pt x="6712008" y="1367701"/>
                </a:cubicBezTo>
                <a:cubicBezTo>
                  <a:pt x="6712008" y="1359354"/>
                  <a:pt x="6718571" y="1352524"/>
                  <a:pt x="6724405" y="1352524"/>
                </a:cubicBezTo>
                <a:close/>
                <a:moveTo>
                  <a:pt x="6653576" y="1352524"/>
                </a:moveTo>
                <a:cubicBezTo>
                  <a:pt x="6660869" y="1352524"/>
                  <a:pt x="6667432" y="1359354"/>
                  <a:pt x="6667432" y="1367701"/>
                </a:cubicBezTo>
                <a:cubicBezTo>
                  <a:pt x="6667432" y="1375290"/>
                  <a:pt x="6660869" y="1382120"/>
                  <a:pt x="6653576" y="1382120"/>
                </a:cubicBezTo>
                <a:cubicBezTo>
                  <a:pt x="6647013" y="1382120"/>
                  <a:pt x="6641179" y="1375290"/>
                  <a:pt x="6641179" y="1367701"/>
                </a:cubicBezTo>
                <a:cubicBezTo>
                  <a:pt x="6641179" y="1359354"/>
                  <a:pt x="6647013" y="1352524"/>
                  <a:pt x="6653576" y="1352524"/>
                </a:cubicBezTo>
                <a:close/>
                <a:moveTo>
                  <a:pt x="7223591" y="1281693"/>
                </a:moveTo>
                <a:cubicBezTo>
                  <a:pt x="7231613" y="1281693"/>
                  <a:pt x="7237447" y="1288256"/>
                  <a:pt x="7237447" y="1295549"/>
                </a:cubicBezTo>
                <a:cubicBezTo>
                  <a:pt x="7237447" y="1302112"/>
                  <a:pt x="7231613" y="1307946"/>
                  <a:pt x="7223591" y="1307946"/>
                </a:cubicBezTo>
                <a:cubicBezTo>
                  <a:pt x="7215569" y="1307946"/>
                  <a:pt x="7211194" y="1302112"/>
                  <a:pt x="7211194" y="1295549"/>
                </a:cubicBezTo>
                <a:cubicBezTo>
                  <a:pt x="7211194" y="1288256"/>
                  <a:pt x="7215569" y="1281693"/>
                  <a:pt x="7223591" y="1281693"/>
                </a:cubicBezTo>
                <a:close/>
                <a:moveTo>
                  <a:pt x="7155152" y="1281693"/>
                </a:moveTo>
                <a:cubicBezTo>
                  <a:pt x="7163714" y="1281693"/>
                  <a:pt x="7169940" y="1288256"/>
                  <a:pt x="7169940" y="1295549"/>
                </a:cubicBezTo>
                <a:cubicBezTo>
                  <a:pt x="7169940" y="1302112"/>
                  <a:pt x="7163714" y="1307946"/>
                  <a:pt x="7155152" y="1307946"/>
                </a:cubicBezTo>
                <a:cubicBezTo>
                  <a:pt x="7146590" y="1307946"/>
                  <a:pt x="7140364" y="1302112"/>
                  <a:pt x="7140364" y="1295549"/>
                </a:cubicBezTo>
                <a:cubicBezTo>
                  <a:pt x="7140364" y="1288256"/>
                  <a:pt x="7146590" y="1281693"/>
                  <a:pt x="7155152" y="1281693"/>
                </a:cubicBezTo>
                <a:close/>
                <a:moveTo>
                  <a:pt x="7084322" y="1281693"/>
                </a:moveTo>
                <a:cubicBezTo>
                  <a:pt x="7092106" y="1281693"/>
                  <a:pt x="7099111" y="1288256"/>
                  <a:pt x="7099111" y="1295549"/>
                </a:cubicBezTo>
                <a:cubicBezTo>
                  <a:pt x="7099111" y="1302112"/>
                  <a:pt x="7092106" y="1307946"/>
                  <a:pt x="7084322" y="1307946"/>
                </a:cubicBezTo>
                <a:cubicBezTo>
                  <a:pt x="7075760" y="1307946"/>
                  <a:pt x="7069533" y="1303571"/>
                  <a:pt x="7069533" y="1295549"/>
                </a:cubicBezTo>
                <a:cubicBezTo>
                  <a:pt x="7069533" y="1288256"/>
                  <a:pt x="7075760" y="1281693"/>
                  <a:pt x="7084322" y="1281693"/>
                </a:cubicBezTo>
                <a:close/>
                <a:moveTo>
                  <a:pt x="7013492" y="1281693"/>
                </a:moveTo>
                <a:cubicBezTo>
                  <a:pt x="7021275" y="1281693"/>
                  <a:pt x="7028280" y="1288256"/>
                  <a:pt x="7028280" y="1295549"/>
                </a:cubicBezTo>
                <a:cubicBezTo>
                  <a:pt x="7028280" y="1303571"/>
                  <a:pt x="7021275" y="1307946"/>
                  <a:pt x="7013492" y="1307946"/>
                </a:cubicBezTo>
                <a:cubicBezTo>
                  <a:pt x="7004930" y="1307946"/>
                  <a:pt x="6998704" y="1303571"/>
                  <a:pt x="6998704" y="1295549"/>
                </a:cubicBezTo>
                <a:cubicBezTo>
                  <a:pt x="6998704" y="1288256"/>
                  <a:pt x="7004930" y="1281693"/>
                  <a:pt x="7013492" y="1281693"/>
                </a:cubicBezTo>
                <a:close/>
                <a:moveTo>
                  <a:pt x="6939085" y="1281693"/>
                </a:moveTo>
                <a:cubicBezTo>
                  <a:pt x="6946378" y="1281693"/>
                  <a:pt x="6950753" y="1288256"/>
                  <a:pt x="6950753" y="1295549"/>
                </a:cubicBezTo>
                <a:cubicBezTo>
                  <a:pt x="6950753" y="1303571"/>
                  <a:pt x="6946378" y="1307946"/>
                  <a:pt x="6939085" y="1307946"/>
                </a:cubicBezTo>
                <a:cubicBezTo>
                  <a:pt x="6931063" y="1307946"/>
                  <a:pt x="6924500" y="1303571"/>
                  <a:pt x="6924500" y="1295549"/>
                </a:cubicBezTo>
                <a:cubicBezTo>
                  <a:pt x="6924500" y="1288256"/>
                  <a:pt x="6931063" y="1281693"/>
                  <a:pt x="6939085" y="1281693"/>
                </a:cubicBezTo>
                <a:close/>
                <a:moveTo>
                  <a:pt x="6867525" y="1281693"/>
                </a:moveTo>
                <a:cubicBezTo>
                  <a:pt x="6874088" y="1281693"/>
                  <a:pt x="6879922" y="1288256"/>
                  <a:pt x="6879922" y="1295549"/>
                </a:cubicBezTo>
                <a:cubicBezTo>
                  <a:pt x="6879922" y="1303571"/>
                  <a:pt x="6874088" y="1307946"/>
                  <a:pt x="6867525" y="1307946"/>
                </a:cubicBezTo>
                <a:cubicBezTo>
                  <a:pt x="6860232" y="1307946"/>
                  <a:pt x="6853669" y="1303571"/>
                  <a:pt x="6853669" y="1295549"/>
                </a:cubicBezTo>
                <a:cubicBezTo>
                  <a:pt x="6853669" y="1288256"/>
                  <a:pt x="6860232" y="1281693"/>
                  <a:pt x="6867525" y="1281693"/>
                </a:cubicBezTo>
                <a:close/>
                <a:moveTo>
                  <a:pt x="6796696" y="1281693"/>
                </a:moveTo>
                <a:cubicBezTo>
                  <a:pt x="6803259" y="1281693"/>
                  <a:pt x="6809093" y="1288256"/>
                  <a:pt x="6809093" y="1295549"/>
                </a:cubicBezTo>
                <a:cubicBezTo>
                  <a:pt x="6809093" y="1303571"/>
                  <a:pt x="6803259" y="1307946"/>
                  <a:pt x="6796696" y="1307946"/>
                </a:cubicBezTo>
                <a:cubicBezTo>
                  <a:pt x="6789403" y="1307946"/>
                  <a:pt x="6782840" y="1303571"/>
                  <a:pt x="6782840" y="1295549"/>
                </a:cubicBezTo>
                <a:cubicBezTo>
                  <a:pt x="6782840" y="1288256"/>
                  <a:pt x="6789403" y="1281693"/>
                  <a:pt x="6796696" y="1281693"/>
                </a:cubicBezTo>
                <a:close/>
                <a:moveTo>
                  <a:pt x="6724405" y="1281693"/>
                </a:moveTo>
                <a:cubicBezTo>
                  <a:pt x="6732427" y="1281693"/>
                  <a:pt x="6738261" y="1288256"/>
                  <a:pt x="6738261" y="1295549"/>
                </a:cubicBezTo>
                <a:cubicBezTo>
                  <a:pt x="6738261" y="1303571"/>
                  <a:pt x="6732427" y="1307946"/>
                  <a:pt x="6724405" y="1307946"/>
                </a:cubicBezTo>
                <a:cubicBezTo>
                  <a:pt x="6718571" y="1307946"/>
                  <a:pt x="6712008" y="1303571"/>
                  <a:pt x="6712008" y="1295549"/>
                </a:cubicBezTo>
                <a:cubicBezTo>
                  <a:pt x="6712008" y="1288256"/>
                  <a:pt x="6718571" y="1281693"/>
                  <a:pt x="6724405" y="1281693"/>
                </a:cubicBezTo>
                <a:close/>
                <a:moveTo>
                  <a:pt x="6653576" y="1281693"/>
                </a:moveTo>
                <a:cubicBezTo>
                  <a:pt x="6660869" y="1281693"/>
                  <a:pt x="6667432" y="1288256"/>
                  <a:pt x="6667432" y="1295549"/>
                </a:cubicBezTo>
                <a:cubicBezTo>
                  <a:pt x="6667432" y="1303571"/>
                  <a:pt x="6660869" y="1307946"/>
                  <a:pt x="6653576" y="1307946"/>
                </a:cubicBezTo>
                <a:cubicBezTo>
                  <a:pt x="6647013" y="1307946"/>
                  <a:pt x="6641179" y="1303571"/>
                  <a:pt x="6641179" y="1295549"/>
                </a:cubicBezTo>
                <a:cubicBezTo>
                  <a:pt x="6641179" y="1288256"/>
                  <a:pt x="6647013" y="1281693"/>
                  <a:pt x="6653576" y="1281693"/>
                </a:cubicBezTo>
                <a:close/>
                <a:moveTo>
                  <a:pt x="6582745" y="1281693"/>
                </a:moveTo>
                <a:cubicBezTo>
                  <a:pt x="6590038" y="1281693"/>
                  <a:pt x="6596601" y="1288256"/>
                  <a:pt x="6596601" y="1295549"/>
                </a:cubicBezTo>
                <a:cubicBezTo>
                  <a:pt x="6596601" y="1303571"/>
                  <a:pt x="6590038" y="1307946"/>
                  <a:pt x="6582745" y="1307946"/>
                </a:cubicBezTo>
                <a:cubicBezTo>
                  <a:pt x="6574723" y="1307946"/>
                  <a:pt x="6570348" y="1303571"/>
                  <a:pt x="6570348" y="1295549"/>
                </a:cubicBezTo>
                <a:cubicBezTo>
                  <a:pt x="6570348" y="1288256"/>
                  <a:pt x="6574723" y="1281693"/>
                  <a:pt x="6582745" y="1281693"/>
                </a:cubicBezTo>
                <a:close/>
                <a:moveTo>
                  <a:pt x="6510933" y="1281693"/>
                </a:moveTo>
                <a:cubicBezTo>
                  <a:pt x="6518717" y="1281693"/>
                  <a:pt x="6525722" y="1288256"/>
                  <a:pt x="6525722" y="1295549"/>
                </a:cubicBezTo>
                <a:cubicBezTo>
                  <a:pt x="6525722" y="1303571"/>
                  <a:pt x="6518717" y="1307946"/>
                  <a:pt x="6510933" y="1307946"/>
                </a:cubicBezTo>
                <a:cubicBezTo>
                  <a:pt x="6502371" y="1307946"/>
                  <a:pt x="6496144" y="1303571"/>
                  <a:pt x="6496144" y="1295549"/>
                </a:cubicBezTo>
                <a:cubicBezTo>
                  <a:pt x="6496144" y="1288256"/>
                  <a:pt x="6502371" y="1281693"/>
                  <a:pt x="6510933" y="1281693"/>
                </a:cubicBezTo>
                <a:close/>
                <a:moveTo>
                  <a:pt x="6440492" y="1281693"/>
                </a:moveTo>
                <a:cubicBezTo>
                  <a:pt x="6448081" y="1281693"/>
                  <a:pt x="6454911" y="1288256"/>
                  <a:pt x="6454911" y="1295549"/>
                </a:cubicBezTo>
                <a:cubicBezTo>
                  <a:pt x="6454911" y="1303571"/>
                  <a:pt x="6448081" y="1307946"/>
                  <a:pt x="6440492" y="1307946"/>
                </a:cubicBezTo>
                <a:cubicBezTo>
                  <a:pt x="6432145" y="1307946"/>
                  <a:pt x="6425315" y="1303571"/>
                  <a:pt x="6425315" y="1295549"/>
                </a:cubicBezTo>
                <a:cubicBezTo>
                  <a:pt x="6425315" y="1288256"/>
                  <a:pt x="6432145" y="1281693"/>
                  <a:pt x="6440492" y="1281693"/>
                </a:cubicBezTo>
                <a:close/>
                <a:moveTo>
                  <a:pt x="6369273" y="1281693"/>
                </a:moveTo>
                <a:cubicBezTo>
                  <a:pt x="6377835" y="1281693"/>
                  <a:pt x="6384062" y="1288698"/>
                  <a:pt x="6384062" y="1296482"/>
                </a:cubicBezTo>
                <a:cubicBezTo>
                  <a:pt x="6384062" y="1305044"/>
                  <a:pt x="6377835" y="1311271"/>
                  <a:pt x="6369273" y="1311271"/>
                </a:cubicBezTo>
                <a:cubicBezTo>
                  <a:pt x="6361489" y="1311271"/>
                  <a:pt x="6354484" y="1305044"/>
                  <a:pt x="6354484" y="1296482"/>
                </a:cubicBezTo>
                <a:cubicBezTo>
                  <a:pt x="6354484" y="1288698"/>
                  <a:pt x="6361489" y="1281693"/>
                  <a:pt x="6369273" y="1281693"/>
                </a:cubicBezTo>
                <a:close/>
                <a:moveTo>
                  <a:pt x="5799257" y="1281693"/>
                </a:moveTo>
                <a:cubicBezTo>
                  <a:pt x="5807819" y="1281693"/>
                  <a:pt x="5814045" y="1288698"/>
                  <a:pt x="5814045" y="1296482"/>
                </a:cubicBezTo>
                <a:cubicBezTo>
                  <a:pt x="5814045" y="1305044"/>
                  <a:pt x="5807819" y="1311271"/>
                  <a:pt x="5799257" y="1311271"/>
                </a:cubicBezTo>
                <a:cubicBezTo>
                  <a:pt x="5791474" y="1311271"/>
                  <a:pt x="5784469" y="1305044"/>
                  <a:pt x="5784469" y="1296482"/>
                </a:cubicBezTo>
                <a:cubicBezTo>
                  <a:pt x="5784469" y="1288698"/>
                  <a:pt x="5791474" y="1281693"/>
                  <a:pt x="5799257" y="1281693"/>
                </a:cubicBezTo>
                <a:close/>
                <a:moveTo>
                  <a:pt x="5724122" y="1281693"/>
                </a:moveTo>
                <a:cubicBezTo>
                  <a:pt x="5732144" y="1281693"/>
                  <a:pt x="5736519" y="1288698"/>
                  <a:pt x="5736519" y="1296482"/>
                </a:cubicBezTo>
                <a:cubicBezTo>
                  <a:pt x="5736519" y="1305044"/>
                  <a:pt x="5732144" y="1311271"/>
                  <a:pt x="5724122" y="1311271"/>
                </a:cubicBezTo>
                <a:cubicBezTo>
                  <a:pt x="5716100" y="1311271"/>
                  <a:pt x="5710266" y="1305044"/>
                  <a:pt x="5710266" y="1296482"/>
                </a:cubicBezTo>
                <a:cubicBezTo>
                  <a:pt x="5710266" y="1288698"/>
                  <a:pt x="5716100" y="1281693"/>
                  <a:pt x="5724122" y="1281693"/>
                </a:cubicBezTo>
                <a:close/>
                <a:moveTo>
                  <a:pt x="5653291" y="1281693"/>
                </a:moveTo>
                <a:cubicBezTo>
                  <a:pt x="5659125" y="1281693"/>
                  <a:pt x="5665688" y="1288698"/>
                  <a:pt x="5665688" y="1296482"/>
                </a:cubicBezTo>
                <a:cubicBezTo>
                  <a:pt x="5665688" y="1305044"/>
                  <a:pt x="5659125" y="1311271"/>
                  <a:pt x="5653291" y="1311271"/>
                </a:cubicBezTo>
                <a:cubicBezTo>
                  <a:pt x="5645269" y="1311271"/>
                  <a:pt x="5639435" y="1305044"/>
                  <a:pt x="5639435" y="1296482"/>
                </a:cubicBezTo>
                <a:cubicBezTo>
                  <a:pt x="5639435" y="1288698"/>
                  <a:pt x="5645269" y="1281693"/>
                  <a:pt x="5653291" y="1281693"/>
                </a:cubicBezTo>
                <a:close/>
                <a:moveTo>
                  <a:pt x="5582461" y="1281693"/>
                </a:moveTo>
                <a:cubicBezTo>
                  <a:pt x="5588295" y="1281693"/>
                  <a:pt x="5594858" y="1288698"/>
                  <a:pt x="5594858" y="1296482"/>
                </a:cubicBezTo>
                <a:cubicBezTo>
                  <a:pt x="5594858" y="1305044"/>
                  <a:pt x="5588295" y="1311271"/>
                  <a:pt x="5582461" y="1311271"/>
                </a:cubicBezTo>
                <a:cubicBezTo>
                  <a:pt x="5574439" y="1311271"/>
                  <a:pt x="5568605" y="1305044"/>
                  <a:pt x="5568605" y="1296482"/>
                </a:cubicBezTo>
                <a:cubicBezTo>
                  <a:pt x="5568605" y="1288698"/>
                  <a:pt x="5574439" y="1281693"/>
                  <a:pt x="5582461" y="1281693"/>
                </a:cubicBezTo>
                <a:close/>
                <a:moveTo>
                  <a:pt x="5510171" y="1281693"/>
                </a:moveTo>
                <a:cubicBezTo>
                  <a:pt x="5517464" y="1281693"/>
                  <a:pt x="5524027" y="1288698"/>
                  <a:pt x="5524027" y="1296482"/>
                </a:cubicBezTo>
                <a:cubicBezTo>
                  <a:pt x="5524027" y="1305044"/>
                  <a:pt x="5517464" y="1311271"/>
                  <a:pt x="5510171" y="1311271"/>
                </a:cubicBezTo>
                <a:cubicBezTo>
                  <a:pt x="5503608" y="1311271"/>
                  <a:pt x="5497774" y="1305044"/>
                  <a:pt x="5497774" y="1296482"/>
                </a:cubicBezTo>
                <a:cubicBezTo>
                  <a:pt x="5497774" y="1288698"/>
                  <a:pt x="5503608" y="1281693"/>
                  <a:pt x="5510171" y="1281693"/>
                </a:cubicBezTo>
                <a:close/>
                <a:moveTo>
                  <a:pt x="5438937" y="1281693"/>
                </a:moveTo>
                <a:cubicBezTo>
                  <a:pt x="5447182" y="1281693"/>
                  <a:pt x="5453178" y="1288698"/>
                  <a:pt x="5453178" y="1296482"/>
                </a:cubicBezTo>
                <a:cubicBezTo>
                  <a:pt x="5453178" y="1305044"/>
                  <a:pt x="5447182" y="1311271"/>
                  <a:pt x="5438937" y="1311271"/>
                </a:cubicBezTo>
                <a:cubicBezTo>
                  <a:pt x="5432941" y="1311271"/>
                  <a:pt x="5426945" y="1305044"/>
                  <a:pt x="5426945" y="1296482"/>
                </a:cubicBezTo>
                <a:cubicBezTo>
                  <a:pt x="5426945" y="1288698"/>
                  <a:pt x="5432941" y="1281693"/>
                  <a:pt x="5438937" y="1281693"/>
                </a:cubicBezTo>
                <a:close/>
                <a:moveTo>
                  <a:pt x="5368510" y="1281693"/>
                </a:moveTo>
                <a:cubicBezTo>
                  <a:pt x="5376532" y="1281693"/>
                  <a:pt x="5382366" y="1288698"/>
                  <a:pt x="5382366" y="1296482"/>
                </a:cubicBezTo>
                <a:cubicBezTo>
                  <a:pt x="5382366" y="1305044"/>
                  <a:pt x="5376532" y="1311271"/>
                  <a:pt x="5368510" y="1311271"/>
                </a:cubicBezTo>
                <a:cubicBezTo>
                  <a:pt x="5361218" y="1311271"/>
                  <a:pt x="5356113" y="1305044"/>
                  <a:pt x="5356113" y="1296482"/>
                </a:cubicBezTo>
                <a:cubicBezTo>
                  <a:pt x="5356113" y="1288698"/>
                  <a:pt x="5361218" y="1281693"/>
                  <a:pt x="5368510" y="1281693"/>
                </a:cubicBezTo>
                <a:close/>
                <a:moveTo>
                  <a:pt x="5296699" y="1281693"/>
                </a:moveTo>
                <a:cubicBezTo>
                  <a:pt x="5305261" y="1281693"/>
                  <a:pt x="5311488" y="1288698"/>
                  <a:pt x="5311488" y="1296482"/>
                </a:cubicBezTo>
                <a:cubicBezTo>
                  <a:pt x="5311488" y="1305044"/>
                  <a:pt x="5305261" y="1311271"/>
                  <a:pt x="5296699" y="1311271"/>
                </a:cubicBezTo>
                <a:cubicBezTo>
                  <a:pt x="5288915" y="1311271"/>
                  <a:pt x="5281910" y="1305044"/>
                  <a:pt x="5281910" y="1296482"/>
                </a:cubicBezTo>
                <a:cubicBezTo>
                  <a:pt x="5281910" y="1288698"/>
                  <a:pt x="5288915" y="1281693"/>
                  <a:pt x="5296699" y="1281693"/>
                </a:cubicBezTo>
                <a:close/>
                <a:moveTo>
                  <a:pt x="5225869" y="1281693"/>
                </a:moveTo>
                <a:cubicBezTo>
                  <a:pt x="5234431" y="1281693"/>
                  <a:pt x="5240657" y="1288698"/>
                  <a:pt x="5240657" y="1296482"/>
                </a:cubicBezTo>
                <a:cubicBezTo>
                  <a:pt x="5240657" y="1305044"/>
                  <a:pt x="5234431" y="1311271"/>
                  <a:pt x="5225869" y="1311271"/>
                </a:cubicBezTo>
                <a:cubicBezTo>
                  <a:pt x="5217307" y="1311271"/>
                  <a:pt x="5211081" y="1305044"/>
                  <a:pt x="5211081" y="1296482"/>
                </a:cubicBezTo>
                <a:cubicBezTo>
                  <a:pt x="5211081" y="1288698"/>
                  <a:pt x="5217307" y="1281693"/>
                  <a:pt x="5225869" y="1281693"/>
                </a:cubicBezTo>
                <a:close/>
                <a:moveTo>
                  <a:pt x="5154105" y="1281693"/>
                </a:moveTo>
                <a:cubicBezTo>
                  <a:pt x="5162127" y="1281693"/>
                  <a:pt x="5166502" y="1288698"/>
                  <a:pt x="5166502" y="1296482"/>
                </a:cubicBezTo>
                <a:cubicBezTo>
                  <a:pt x="5166502" y="1305044"/>
                  <a:pt x="5162127" y="1311271"/>
                  <a:pt x="5154105" y="1311271"/>
                </a:cubicBezTo>
                <a:cubicBezTo>
                  <a:pt x="5146083" y="1311271"/>
                  <a:pt x="5140249" y="1305044"/>
                  <a:pt x="5140249" y="1296482"/>
                </a:cubicBezTo>
                <a:cubicBezTo>
                  <a:pt x="5140249" y="1288698"/>
                  <a:pt x="5146083" y="1281693"/>
                  <a:pt x="5154105" y="1281693"/>
                </a:cubicBezTo>
                <a:close/>
                <a:moveTo>
                  <a:pt x="5083276" y="1281693"/>
                </a:moveTo>
                <a:cubicBezTo>
                  <a:pt x="5089110" y="1281693"/>
                  <a:pt x="5095673" y="1288698"/>
                  <a:pt x="5095673" y="1296482"/>
                </a:cubicBezTo>
                <a:cubicBezTo>
                  <a:pt x="5095673" y="1305044"/>
                  <a:pt x="5089110" y="1311271"/>
                  <a:pt x="5083276" y="1311271"/>
                </a:cubicBezTo>
                <a:cubicBezTo>
                  <a:pt x="5075254" y="1311271"/>
                  <a:pt x="5069420" y="1305044"/>
                  <a:pt x="5069420" y="1296482"/>
                </a:cubicBezTo>
                <a:cubicBezTo>
                  <a:pt x="5069420" y="1288698"/>
                  <a:pt x="5075254" y="1281693"/>
                  <a:pt x="5083276" y="1281693"/>
                </a:cubicBezTo>
                <a:close/>
                <a:moveTo>
                  <a:pt x="5012445" y="1281693"/>
                </a:moveTo>
                <a:cubicBezTo>
                  <a:pt x="5018279" y="1281693"/>
                  <a:pt x="5024842" y="1288698"/>
                  <a:pt x="5024842" y="1296482"/>
                </a:cubicBezTo>
                <a:cubicBezTo>
                  <a:pt x="5024842" y="1305044"/>
                  <a:pt x="5018279" y="1311271"/>
                  <a:pt x="5012445" y="1311271"/>
                </a:cubicBezTo>
                <a:cubicBezTo>
                  <a:pt x="5004423" y="1311271"/>
                  <a:pt x="4998589" y="1305044"/>
                  <a:pt x="4998589" y="1296482"/>
                </a:cubicBezTo>
                <a:cubicBezTo>
                  <a:pt x="4998589" y="1288698"/>
                  <a:pt x="5004423" y="1281693"/>
                  <a:pt x="5012445" y="1281693"/>
                </a:cubicBezTo>
                <a:close/>
                <a:moveTo>
                  <a:pt x="4940157" y="1281693"/>
                </a:moveTo>
                <a:cubicBezTo>
                  <a:pt x="4948179" y="1281693"/>
                  <a:pt x="4954013" y="1288698"/>
                  <a:pt x="4954013" y="1296482"/>
                </a:cubicBezTo>
                <a:cubicBezTo>
                  <a:pt x="4954013" y="1305044"/>
                  <a:pt x="4948179" y="1311271"/>
                  <a:pt x="4940157" y="1311271"/>
                </a:cubicBezTo>
                <a:cubicBezTo>
                  <a:pt x="4934323" y="1311271"/>
                  <a:pt x="4927760" y="1305044"/>
                  <a:pt x="4927760" y="1296482"/>
                </a:cubicBezTo>
                <a:cubicBezTo>
                  <a:pt x="4927760" y="1288698"/>
                  <a:pt x="4934323" y="1281693"/>
                  <a:pt x="4940157" y="1281693"/>
                </a:cubicBezTo>
                <a:close/>
                <a:moveTo>
                  <a:pt x="4865953" y="1281693"/>
                </a:moveTo>
                <a:cubicBezTo>
                  <a:pt x="4873975" y="1281693"/>
                  <a:pt x="4879809" y="1288698"/>
                  <a:pt x="4879809" y="1296482"/>
                </a:cubicBezTo>
                <a:cubicBezTo>
                  <a:pt x="4879809" y="1305044"/>
                  <a:pt x="4873975" y="1311271"/>
                  <a:pt x="4865953" y="1311271"/>
                </a:cubicBezTo>
                <a:cubicBezTo>
                  <a:pt x="4860119" y="1311271"/>
                  <a:pt x="4853556" y="1305044"/>
                  <a:pt x="4853556" y="1296482"/>
                </a:cubicBezTo>
                <a:cubicBezTo>
                  <a:pt x="4853556" y="1288698"/>
                  <a:pt x="4860119" y="1281693"/>
                  <a:pt x="4865953" y="1281693"/>
                </a:cubicBezTo>
                <a:close/>
                <a:moveTo>
                  <a:pt x="4795122" y="1281693"/>
                </a:moveTo>
                <a:cubicBezTo>
                  <a:pt x="4803144" y="1281693"/>
                  <a:pt x="4808978" y="1288698"/>
                  <a:pt x="4808978" y="1296482"/>
                </a:cubicBezTo>
                <a:cubicBezTo>
                  <a:pt x="4808978" y="1305044"/>
                  <a:pt x="4803144" y="1311271"/>
                  <a:pt x="4795122" y="1311271"/>
                </a:cubicBezTo>
                <a:cubicBezTo>
                  <a:pt x="4787830" y="1311271"/>
                  <a:pt x="4782725" y="1305044"/>
                  <a:pt x="4782725" y="1296482"/>
                </a:cubicBezTo>
                <a:cubicBezTo>
                  <a:pt x="4782725" y="1288698"/>
                  <a:pt x="4787830" y="1281693"/>
                  <a:pt x="4795122" y="1281693"/>
                </a:cubicBezTo>
                <a:close/>
                <a:moveTo>
                  <a:pt x="4726684" y="1281693"/>
                </a:moveTo>
                <a:cubicBezTo>
                  <a:pt x="4735246" y="1281693"/>
                  <a:pt x="4741472" y="1288698"/>
                  <a:pt x="4741472" y="1296482"/>
                </a:cubicBezTo>
                <a:cubicBezTo>
                  <a:pt x="4741472" y="1305044"/>
                  <a:pt x="4735246" y="1311271"/>
                  <a:pt x="4726684" y="1311271"/>
                </a:cubicBezTo>
                <a:cubicBezTo>
                  <a:pt x="4718122" y="1311271"/>
                  <a:pt x="4711896" y="1305044"/>
                  <a:pt x="4711896" y="1296482"/>
                </a:cubicBezTo>
                <a:cubicBezTo>
                  <a:pt x="4711896" y="1288698"/>
                  <a:pt x="4718122" y="1281693"/>
                  <a:pt x="4726684" y="1281693"/>
                </a:cubicBezTo>
                <a:close/>
                <a:moveTo>
                  <a:pt x="4655853" y="1281693"/>
                </a:moveTo>
                <a:cubicBezTo>
                  <a:pt x="4663637" y="1281693"/>
                  <a:pt x="4670642" y="1286798"/>
                  <a:pt x="4670642" y="1294090"/>
                </a:cubicBezTo>
                <a:cubicBezTo>
                  <a:pt x="4670642" y="1302112"/>
                  <a:pt x="4663637" y="1307946"/>
                  <a:pt x="4655853" y="1307946"/>
                </a:cubicBezTo>
                <a:cubicBezTo>
                  <a:pt x="4647291" y="1307946"/>
                  <a:pt x="4641064" y="1302112"/>
                  <a:pt x="4641064" y="1294090"/>
                </a:cubicBezTo>
                <a:cubicBezTo>
                  <a:pt x="4641064" y="1286798"/>
                  <a:pt x="4647291" y="1281693"/>
                  <a:pt x="4655853" y="1281693"/>
                </a:cubicBezTo>
                <a:close/>
                <a:moveTo>
                  <a:pt x="4585023" y="1281693"/>
                </a:moveTo>
                <a:cubicBezTo>
                  <a:pt x="4592806" y="1281693"/>
                  <a:pt x="4599811" y="1286798"/>
                  <a:pt x="4599811" y="1294090"/>
                </a:cubicBezTo>
                <a:cubicBezTo>
                  <a:pt x="4599811" y="1302112"/>
                  <a:pt x="4592806" y="1307946"/>
                  <a:pt x="4585023" y="1307946"/>
                </a:cubicBezTo>
                <a:cubicBezTo>
                  <a:pt x="4576461" y="1307946"/>
                  <a:pt x="4570235" y="1302112"/>
                  <a:pt x="4570235" y="1294090"/>
                </a:cubicBezTo>
                <a:cubicBezTo>
                  <a:pt x="4570235" y="1286798"/>
                  <a:pt x="4576461" y="1281693"/>
                  <a:pt x="4585023" y="1281693"/>
                </a:cubicBezTo>
                <a:close/>
                <a:moveTo>
                  <a:pt x="226355" y="1281693"/>
                </a:moveTo>
                <a:cubicBezTo>
                  <a:pt x="232189" y="1281693"/>
                  <a:pt x="238753" y="1288523"/>
                  <a:pt x="238753" y="1296871"/>
                </a:cubicBezTo>
                <a:cubicBezTo>
                  <a:pt x="238753" y="1304461"/>
                  <a:pt x="232189" y="1311291"/>
                  <a:pt x="226355" y="1311291"/>
                </a:cubicBezTo>
                <a:cubicBezTo>
                  <a:pt x="218333" y="1311291"/>
                  <a:pt x="212499" y="1304461"/>
                  <a:pt x="212499" y="1296871"/>
                </a:cubicBezTo>
                <a:cubicBezTo>
                  <a:pt x="212499" y="1288523"/>
                  <a:pt x="218333" y="1281693"/>
                  <a:pt x="226355" y="1281693"/>
                </a:cubicBezTo>
                <a:close/>
                <a:moveTo>
                  <a:pt x="155522" y="1281693"/>
                </a:moveTo>
                <a:cubicBezTo>
                  <a:pt x="161356" y="1281693"/>
                  <a:pt x="167919" y="1288523"/>
                  <a:pt x="167919" y="1296871"/>
                </a:cubicBezTo>
                <a:cubicBezTo>
                  <a:pt x="167919" y="1304461"/>
                  <a:pt x="161356" y="1311291"/>
                  <a:pt x="155522" y="1311291"/>
                </a:cubicBezTo>
                <a:cubicBezTo>
                  <a:pt x="147500" y="1311291"/>
                  <a:pt x="141666" y="1304461"/>
                  <a:pt x="141666" y="1296871"/>
                </a:cubicBezTo>
                <a:cubicBezTo>
                  <a:pt x="141666" y="1288523"/>
                  <a:pt x="147500" y="1281693"/>
                  <a:pt x="155522" y="1281693"/>
                </a:cubicBezTo>
                <a:close/>
                <a:moveTo>
                  <a:pt x="83234" y="1281693"/>
                </a:moveTo>
                <a:cubicBezTo>
                  <a:pt x="90526" y="1281693"/>
                  <a:pt x="97090" y="1288523"/>
                  <a:pt x="97090" y="1296871"/>
                </a:cubicBezTo>
                <a:cubicBezTo>
                  <a:pt x="97090" y="1304461"/>
                  <a:pt x="90526" y="1311291"/>
                  <a:pt x="83234" y="1311291"/>
                </a:cubicBezTo>
                <a:cubicBezTo>
                  <a:pt x="76670" y="1311291"/>
                  <a:pt x="70836" y="1304461"/>
                  <a:pt x="70836" y="1296871"/>
                </a:cubicBezTo>
                <a:cubicBezTo>
                  <a:pt x="70836" y="1288523"/>
                  <a:pt x="76670" y="1281693"/>
                  <a:pt x="83234" y="1281693"/>
                </a:cubicBezTo>
                <a:close/>
                <a:moveTo>
                  <a:pt x="11998" y="1281693"/>
                </a:moveTo>
                <a:cubicBezTo>
                  <a:pt x="20243" y="1281693"/>
                  <a:pt x="26239" y="1288523"/>
                  <a:pt x="26239" y="1296871"/>
                </a:cubicBezTo>
                <a:cubicBezTo>
                  <a:pt x="26239" y="1304461"/>
                  <a:pt x="20243" y="1311291"/>
                  <a:pt x="11998" y="1311291"/>
                </a:cubicBezTo>
                <a:cubicBezTo>
                  <a:pt x="6002" y="1311291"/>
                  <a:pt x="5" y="1304461"/>
                  <a:pt x="5" y="1296871"/>
                </a:cubicBezTo>
                <a:cubicBezTo>
                  <a:pt x="5" y="1288523"/>
                  <a:pt x="4503" y="1281693"/>
                  <a:pt x="11998" y="1281693"/>
                </a:cubicBezTo>
                <a:close/>
                <a:moveTo>
                  <a:pt x="7084322" y="1210863"/>
                </a:moveTo>
                <a:cubicBezTo>
                  <a:pt x="7092106" y="1210863"/>
                  <a:pt x="7099111" y="1217426"/>
                  <a:pt x="7099111" y="1224719"/>
                </a:cubicBezTo>
                <a:cubicBezTo>
                  <a:pt x="7099111" y="1231282"/>
                  <a:pt x="7092106" y="1237116"/>
                  <a:pt x="7084322" y="1237116"/>
                </a:cubicBezTo>
                <a:cubicBezTo>
                  <a:pt x="7075760" y="1237116"/>
                  <a:pt x="7069533" y="1231282"/>
                  <a:pt x="7069533" y="1224719"/>
                </a:cubicBezTo>
                <a:cubicBezTo>
                  <a:pt x="7069533" y="1217426"/>
                  <a:pt x="7075760" y="1210863"/>
                  <a:pt x="7084322" y="1210863"/>
                </a:cubicBezTo>
                <a:close/>
                <a:moveTo>
                  <a:pt x="7013492" y="1210863"/>
                </a:moveTo>
                <a:cubicBezTo>
                  <a:pt x="7021275" y="1210863"/>
                  <a:pt x="7028280" y="1217426"/>
                  <a:pt x="7028280" y="1224719"/>
                </a:cubicBezTo>
                <a:cubicBezTo>
                  <a:pt x="7028280" y="1231282"/>
                  <a:pt x="7021275" y="1237116"/>
                  <a:pt x="7013492" y="1237116"/>
                </a:cubicBezTo>
                <a:cubicBezTo>
                  <a:pt x="7004930" y="1237116"/>
                  <a:pt x="6998704" y="1231282"/>
                  <a:pt x="6998704" y="1224719"/>
                </a:cubicBezTo>
                <a:cubicBezTo>
                  <a:pt x="6998704" y="1217426"/>
                  <a:pt x="7004930" y="1210863"/>
                  <a:pt x="7013492" y="1210863"/>
                </a:cubicBezTo>
                <a:close/>
                <a:moveTo>
                  <a:pt x="6939085" y="1210863"/>
                </a:moveTo>
                <a:cubicBezTo>
                  <a:pt x="6946378" y="1210863"/>
                  <a:pt x="6950753" y="1217426"/>
                  <a:pt x="6950753" y="1224719"/>
                </a:cubicBezTo>
                <a:cubicBezTo>
                  <a:pt x="6950753" y="1231282"/>
                  <a:pt x="6946378" y="1237116"/>
                  <a:pt x="6939085" y="1237116"/>
                </a:cubicBezTo>
                <a:cubicBezTo>
                  <a:pt x="6931063" y="1237116"/>
                  <a:pt x="6924500" y="1231282"/>
                  <a:pt x="6924500" y="1224719"/>
                </a:cubicBezTo>
                <a:cubicBezTo>
                  <a:pt x="6924500" y="1217426"/>
                  <a:pt x="6931063" y="1210863"/>
                  <a:pt x="6939085" y="1210863"/>
                </a:cubicBezTo>
                <a:close/>
                <a:moveTo>
                  <a:pt x="6867525" y="1210863"/>
                </a:moveTo>
                <a:cubicBezTo>
                  <a:pt x="6874088" y="1210863"/>
                  <a:pt x="6879922" y="1217426"/>
                  <a:pt x="6879922" y="1224719"/>
                </a:cubicBezTo>
                <a:cubicBezTo>
                  <a:pt x="6879922" y="1231282"/>
                  <a:pt x="6874088" y="1237116"/>
                  <a:pt x="6867525" y="1237116"/>
                </a:cubicBezTo>
                <a:cubicBezTo>
                  <a:pt x="6860232" y="1237116"/>
                  <a:pt x="6853669" y="1231282"/>
                  <a:pt x="6853669" y="1224719"/>
                </a:cubicBezTo>
                <a:cubicBezTo>
                  <a:pt x="6853669" y="1217426"/>
                  <a:pt x="6860232" y="1210863"/>
                  <a:pt x="6867525" y="1210863"/>
                </a:cubicBezTo>
                <a:close/>
                <a:moveTo>
                  <a:pt x="6796696" y="1210863"/>
                </a:moveTo>
                <a:cubicBezTo>
                  <a:pt x="6803259" y="1210863"/>
                  <a:pt x="6809093" y="1217426"/>
                  <a:pt x="6809093" y="1224719"/>
                </a:cubicBezTo>
                <a:cubicBezTo>
                  <a:pt x="6809093" y="1231282"/>
                  <a:pt x="6803259" y="1237116"/>
                  <a:pt x="6796696" y="1237116"/>
                </a:cubicBezTo>
                <a:cubicBezTo>
                  <a:pt x="6789403" y="1237116"/>
                  <a:pt x="6782840" y="1231282"/>
                  <a:pt x="6782840" y="1224719"/>
                </a:cubicBezTo>
                <a:cubicBezTo>
                  <a:pt x="6782840" y="1217426"/>
                  <a:pt x="6789403" y="1210863"/>
                  <a:pt x="6796696" y="1210863"/>
                </a:cubicBezTo>
                <a:close/>
                <a:moveTo>
                  <a:pt x="6724405" y="1210863"/>
                </a:moveTo>
                <a:cubicBezTo>
                  <a:pt x="6732427" y="1210863"/>
                  <a:pt x="6738261" y="1217426"/>
                  <a:pt x="6738261" y="1224719"/>
                </a:cubicBezTo>
                <a:cubicBezTo>
                  <a:pt x="6738261" y="1231282"/>
                  <a:pt x="6732427" y="1237116"/>
                  <a:pt x="6724405" y="1237116"/>
                </a:cubicBezTo>
                <a:cubicBezTo>
                  <a:pt x="6718571" y="1237116"/>
                  <a:pt x="6712008" y="1231282"/>
                  <a:pt x="6712008" y="1224719"/>
                </a:cubicBezTo>
                <a:cubicBezTo>
                  <a:pt x="6712008" y="1217426"/>
                  <a:pt x="6718571" y="1210863"/>
                  <a:pt x="6724405" y="1210863"/>
                </a:cubicBezTo>
                <a:close/>
                <a:moveTo>
                  <a:pt x="6653576" y="1210863"/>
                </a:moveTo>
                <a:cubicBezTo>
                  <a:pt x="6660869" y="1210863"/>
                  <a:pt x="6667432" y="1217426"/>
                  <a:pt x="6667432" y="1224719"/>
                </a:cubicBezTo>
                <a:cubicBezTo>
                  <a:pt x="6667432" y="1231282"/>
                  <a:pt x="6660869" y="1237116"/>
                  <a:pt x="6653576" y="1237116"/>
                </a:cubicBezTo>
                <a:cubicBezTo>
                  <a:pt x="6647013" y="1237116"/>
                  <a:pt x="6641179" y="1231282"/>
                  <a:pt x="6641179" y="1224719"/>
                </a:cubicBezTo>
                <a:cubicBezTo>
                  <a:pt x="6641179" y="1217426"/>
                  <a:pt x="6647013" y="1210863"/>
                  <a:pt x="6653576" y="1210863"/>
                </a:cubicBezTo>
                <a:close/>
                <a:moveTo>
                  <a:pt x="6582745" y="1210863"/>
                </a:moveTo>
                <a:cubicBezTo>
                  <a:pt x="6590038" y="1210863"/>
                  <a:pt x="6596601" y="1217426"/>
                  <a:pt x="6596601" y="1224719"/>
                </a:cubicBezTo>
                <a:cubicBezTo>
                  <a:pt x="6596601" y="1231282"/>
                  <a:pt x="6590038" y="1237116"/>
                  <a:pt x="6582745" y="1237116"/>
                </a:cubicBezTo>
                <a:cubicBezTo>
                  <a:pt x="6574723" y="1237116"/>
                  <a:pt x="6570348" y="1231282"/>
                  <a:pt x="6570348" y="1224719"/>
                </a:cubicBezTo>
                <a:cubicBezTo>
                  <a:pt x="6570348" y="1217426"/>
                  <a:pt x="6574723" y="1210863"/>
                  <a:pt x="6582745" y="1210863"/>
                </a:cubicBezTo>
                <a:close/>
                <a:moveTo>
                  <a:pt x="6510933" y="1210863"/>
                </a:moveTo>
                <a:cubicBezTo>
                  <a:pt x="6518717" y="1210863"/>
                  <a:pt x="6525722" y="1217426"/>
                  <a:pt x="6525722" y="1224719"/>
                </a:cubicBezTo>
                <a:cubicBezTo>
                  <a:pt x="6525722" y="1231282"/>
                  <a:pt x="6518717" y="1237116"/>
                  <a:pt x="6510933" y="1237116"/>
                </a:cubicBezTo>
                <a:cubicBezTo>
                  <a:pt x="6502371" y="1237116"/>
                  <a:pt x="6496144" y="1231282"/>
                  <a:pt x="6496144" y="1224719"/>
                </a:cubicBezTo>
                <a:cubicBezTo>
                  <a:pt x="6496144" y="1217426"/>
                  <a:pt x="6502371" y="1210863"/>
                  <a:pt x="6510933" y="1210863"/>
                </a:cubicBezTo>
                <a:close/>
                <a:moveTo>
                  <a:pt x="6440492" y="1210863"/>
                </a:moveTo>
                <a:cubicBezTo>
                  <a:pt x="6448081" y="1210863"/>
                  <a:pt x="6454911" y="1217426"/>
                  <a:pt x="6454911" y="1224719"/>
                </a:cubicBezTo>
                <a:cubicBezTo>
                  <a:pt x="6454911" y="1231282"/>
                  <a:pt x="6448081" y="1237116"/>
                  <a:pt x="6440492" y="1237116"/>
                </a:cubicBezTo>
                <a:cubicBezTo>
                  <a:pt x="6432145" y="1237116"/>
                  <a:pt x="6425315" y="1232741"/>
                  <a:pt x="6425315" y="1224719"/>
                </a:cubicBezTo>
                <a:cubicBezTo>
                  <a:pt x="6425315" y="1217426"/>
                  <a:pt x="6432145" y="1210863"/>
                  <a:pt x="6440492" y="1210863"/>
                </a:cubicBezTo>
                <a:close/>
                <a:moveTo>
                  <a:pt x="6368340" y="1210863"/>
                </a:moveTo>
                <a:cubicBezTo>
                  <a:pt x="6376362" y="1210863"/>
                  <a:pt x="6380737" y="1217426"/>
                  <a:pt x="6380737" y="1224719"/>
                </a:cubicBezTo>
                <a:cubicBezTo>
                  <a:pt x="6380737" y="1232741"/>
                  <a:pt x="6376362" y="1237116"/>
                  <a:pt x="6368340" y="1237116"/>
                </a:cubicBezTo>
                <a:cubicBezTo>
                  <a:pt x="6361047" y="1237116"/>
                  <a:pt x="6354484" y="1232741"/>
                  <a:pt x="6354484" y="1224719"/>
                </a:cubicBezTo>
                <a:cubicBezTo>
                  <a:pt x="6354484" y="1217426"/>
                  <a:pt x="6361047" y="1210863"/>
                  <a:pt x="6368340" y="1210863"/>
                </a:cubicBezTo>
                <a:close/>
                <a:moveTo>
                  <a:pt x="6297511" y="1210863"/>
                </a:moveTo>
                <a:cubicBezTo>
                  <a:pt x="6304074" y="1210863"/>
                  <a:pt x="6309908" y="1217426"/>
                  <a:pt x="6309908" y="1224719"/>
                </a:cubicBezTo>
                <a:cubicBezTo>
                  <a:pt x="6309908" y="1232741"/>
                  <a:pt x="6304074" y="1237116"/>
                  <a:pt x="6297511" y="1237116"/>
                </a:cubicBezTo>
                <a:cubicBezTo>
                  <a:pt x="6290218" y="1237116"/>
                  <a:pt x="6283655" y="1232741"/>
                  <a:pt x="6283655" y="1224719"/>
                </a:cubicBezTo>
                <a:cubicBezTo>
                  <a:pt x="6283655" y="1217426"/>
                  <a:pt x="6290218" y="1210863"/>
                  <a:pt x="6297511" y="1210863"/>
                </a:cubicBezTo>
                <a:close/>
                <a:moveTo>
                  <a:pt x="6226679" y="1210863"/>
                </a:moveTo>
                <a:cubicBezTo>
                  <a:pt x="6233242" y="1210863"/>
                  <a:pt x="6239076" y="1217426"/>
                  <a:pt x="6239076" y="1224719"/>
                </a:cubicBezTo>
                <a:cubicBezTo>
                  <a:pt x="6239076" y="1232741"/>
                  <a:pt x="6233242" y="1237116"/>
                  <a:pt x="6226679" y="1237116"/>
                </a:cubicBezTo>
                <a:cubicBezTo>
                  <a:pt x="6219386" y="1237116"/>
                  <a:pt x="6212823" y="1232741"/>
                  <a:pt x="6212823" y="1224719"/>
                </a:cubicBezTo>
                <a:cubicBezTo>
                  <a:pt x="6212823" y="1217426"/>
                  <a:pt x="6219386" y="1210863"/>
                  <a:pt x="6226679" y="1210863"/>
                </a:cubicBezTo>
                <a:close/>
                <a:moveTo>
                  <a:pt x="6154391" y="1210863"/>
                </a:moveTo>
                <a:cubicBezTo>
                  <a:pt x="6161684" y="1210863"/>
                  <a:pt x="6168247" y="1217426"/>
                  <a:pt x="6168247" y="1224719"/>
                </a:cubicBezTo>
                <a:cubicBezTo>
                  <a:pt x="6168247" y="1232741"/>
                  <a:pt x="6161684" y="1237116"/>
                  <a:pt x="6154391" y="1237116"/>
                </a:cubicBezTo>
                <a:cubicBezTo>
                  <a:pt x="6147828" y="1237116"/>
                  <a:pt x="6141994" y="1232741"/>
                  <a:pt x="6141994" y="1224719"/>
                </a:cubicBezTo>
                <a:cubicBezTo>
                  <a:pt x="6141994" y="1217426"/>
                  <a:pt x="6147828" y="1210863"/>
                  <a:pt x="6154391" y="1210863"/>
                </a:cubicBezTo>
                <a:close/>
                <a:moveTo>
                  <a:pt x="6083559" y="1210863"/>
                </a:moveTo>
                <a:cubicBezTo>
                  <a:pt x="6090852" y="1210863"/>
                  <a:pt x="6097415" y="1217426"/>
                  <a:pt x="6097415" y="1224719"/>
                </a:cubicBezTo>
                <a:cubicBezTo>
                  <a:pt x="6097415" y="1232741"/>
                  <a:pt x="6090852" y="1237116"/>
                  <a:pt x="6083559" y="1237116"/>
                </a:cubicBezTo>
                <a:cubicBezTo>
                  <a:pt x="6076996" y="1237116"/>
                  <a:pt x="6071162" y="1232741"/>
                  <a:pt x="6071162" y="1224719"/>
                </a:cubicBezTo>
                <a:cubicBezTo>
                  <a:pt x="6071162" y="1217426"/>
                  <a:pt x="6076996" y="1210863"/>
                  <a:pt x="6083559" y="1210863"/>
                </a:cubicBezTo>
                <a:close/>
                <a:moveTo>
                  <a:pt x="6009356" y="1210863"/>
                </a:moveTo>
                <a:cubicBezTo>
                  <a:pt x="6016649" y="1210863"/>
                  <a:pt x="6023212" y="1217426"/>
                  <a:pt x="6023212" y="1224719"/>
                </a:cubicBezTo>
                <a:cubicBezTo>
                  <a:pt x="6023212" y="1232741"/>
                  <a:pt x="6016649" y="1237116"/>
                  <a:pt x="6009356" y="1237116"/>
                </a:cubicBezTo>
                <a:cubicBezTo>
                  <a:pt x="6001334" y="1237116"/>
                  <a:pt x="5996959" y="1232741"/>
                  <a:pt x="5996959" y="1224719"/>
                </a:cubicBezTo>
                <a:cubicBezTo>
                  <a:pt x="5996959" y="1217426"/>
                  <a:pt x="6001334" y="1210863"/>
                  <a:pt x="6009356" y="1210863"/>
                </a:cubicBezTo>
                <a:close/>
                <a:moveTo>
                  <a:pt x="5940548" y="1210863"/>
                </a:moveTo>
                <a:cubicBezTo>
                  <a:pt x="5948896" y="1210863"/>
                  <a:pt x="5955726" y="1217426"/>
                  <a:pt x="5955726" y="1224719"/>
                </a:cubicBezTo>
                <a:cubicBezTo>
                  <a:pt x="5955726" y="1232741"/>
                  <a:pt x="5948896" y="1237116"/>
                  <a:pt x="5940548" y="1237116"/>
                </a:cubicBezTo>
                <a:cubicBezTo>
                  <a:pt x="5932960" y="1237116"/>
                  <a:pt x="5926130" y="1232741"/>
                  <a:pt x="5926130" y="1224719"/>
                </a:cubicBezTo>
                <a:cubicBezTo>
                  <a:pt x="5926130" y="1217426"/>
                  <a:pt x="5932960" y="1210863"/>
                  <a:pt x="5940548" y="1210863"/>
                </a:cubicBezTo>
                <a:close/>
                <a:moveTo>
                  <a:pt x="5870088" y="1210863"/>
                </a:moveTo>
                <a:cubicBezTo>
                  <a:pt x="5878650" y="1210863"/>
                  <a:pt x="5884877" y="1217426"/>
                  <a:pt x="5884877" y="1224719"/>
                </a:cubicBezTo>
                <a:cubicBezTo>
                  <a:pt x="5884877" y="1232741"/>
                  <a:pt x="5878650" y="1237116"/>
                  <a:pt x="5870088" y="1237116"/>
                </a:cubicBezTo>
                <a:cubicBezTo>
                  <a:pt x="5862304" y="1237116"/>
                  <a:pt x="5855299" y="1232741"/>
                  <a:pt x="5855299" y="1224719"/>
                </a:cubicBezTo>
                <a:cubicBezTo>
                  <a:pt x="5855299" y="1217426"/>
                  <a:pt x="5862304" y="1210863"/>
                  <a:pt x="5870088" y="1210863"/>
                </a:cubicBezTo>
                <a:close/>
                <a:moveTo>
                  <a:pt x="5799257" y="1210863"/>
                </a:moveTo>
                <a:cubicBezTo>
                  <a:pt x="5807819" y="1210863"/>
                  <a:pt x="5814045" y="1217426"/>
                  <a:pt x="5814045" y="1224719"/>
                </a:cubicBezTo>
                <a:cubicBezTo>
                  <a:pt x="5814045" y="1232741"/>
                  <a:pt x="5807819" y="1237116"/>
                  <a:pt x="5799257" y="1237116"/>
                </a:cubicBezTo>
                <a:cubicBezTo>
                  <a:pt x="5791474" y="1237116"/>
                  <a:pt x="5784469" y="1232741"/>
                  <a:pt x="5784469" y="1224719"/>
                </a:cubicBezTo>
                <a:cubicBezTo>
                  <a:pt x="5784469" y="1217426"/>
                  <a:pt x="5791474" y="1210863"/>
                  <a:pt x="5799257" y="1210863"/>
                </a:cubicBezTo>
                <a:close/>
                <a:moveTo>
                  <a:pt x="5724122" y="1210863"/>
                </a:moveTo>
                <a:cubicBezTo>
                  <a:pt x="5732144" y="1210863"/>
                  <a:pt x="5736519" y="1217868"/>
                  <a:pt x="5736519" y="1225651"/>
                </a:cubicBezTo>
                <a:cubicBezTo>
                  <a:pt x="5736519" y="1234213"/>
                  <a:pt x="5732144" y="1240439"/>
                  <a:pt x="5724122" y="1240439"/>
                </a:cubicBezTo>
                <a:cubicBezTo>
                  <a:pt x="5716100" y="1240439"/>
                  <a:pt x="5710266" y="1234213"/>
                  <a:pt x="5710266" y="1225651"/>
                </a:cubicBezTo>
                <a:cubicBezTo>
                  <a:pt x="5710266" y="1217868"/>
                  <a:pt x="5716100" y="1210863"/>
                  <a:pt x="5724122" y="1210863"/>
                </a:cubicBezTo>
                <a:close/>
                <a:moveTo>
                  <a:pt x="5653291" y="1210863"/>
                </a:moveTo>
                <a:cubicBezTo>
                  <a:pt x="5659125" y="1210863"/>
                  <a:pt x="5665688" y="1217868"/>
                  <a:pt x="5665688" y="1225651"/>
                </a:cubicBezTo>
                <a:cubicBezTo>
                  <a:pt x="5665688" y="1234213"/>
                  <a:pt x="5659125" y="1240439"/>
                  <a:pt x="5653291" y="1240439"/>
                </a:cubicBezTo>
                <a:cubicBezTo>
                  <a:pt x="5645269" y="1240439"/>
                  <a:pt x="5639435" y="1234213"/>
                  <a:pt x="5639435" y="1225651"/>
                </a:cubicBezTo>
                <a:cubicBezTo>
                  <a:pt x="5639435" y="1217868"/>
                  <a:pt x="5645269" y="1210863"/>
                  <a:pt x="5653291" y="1210863"/>
                </a:cubicBezTo>
                <a:close/>
                <a:moveTo>
                  <a:pt x="5582461" y="1210863"/>
                </a:moveTo>
                <a:cubicBezTo>
                  <a:pt x="5588295" y="1210863"/>
                  <a:pt x="5594858" y="1217868"/>
                  <a:pt x="5594858" y="1225651"/>
                </a:cubicBezTo>
                <a:cubicBezTo>
                  <a:pt x="5594858" y="1234213"/>
                  <a:pt x="5588295" y="1240439"/>
                  <a:pt x="5582461" y="1240439"/>
                </a:cubicBezTo>
                <a:cubicBezTo>
                  <a:pt x="5574439" y="1240439"/>
                  <a:pt x="5568605" y="1234213"/>
                  <a:pt x="5568605" y="1225651"/>
                </a:cubicBezTo>
                <a:cubicBezTo>
                  <a:pt x="5568605" y="1217868"/>
                  <a:pt x="5574439" y="1210863"/>
                  <a:pt x="5582461" y="1210863"/>
                </a:cubicBezTo>
                <a:close/>
                <a:moveTo>
                  <a:pt x="5510171" y="1210863"/>
                </a:moveTo>
                <a:cubicBezTo>
                  <a:pt x="5517464" y="1210863"/>
                  <a:pt x="5524027" y="1217868"/>
                  <a:pt x="5524027" y="1225651"/>
                </a:cubicBezTo>
                <a:cubicBezTo>
                  <a:pt x="5524027" y="1234213"/>
                  <a:pt x="5517464" y="1240439"/>
                  <a:pt x="5510171" y="1240439"/>
                </a:cubicBezTo>
                <a:cubicBezTo>
                  <a:pt x="5503608" y="1240439"/>
                  <a:pt x="5497774" y="1234213"/>
                  <a:pt x="5497774" y="1225651"/>
                </a:cubicBezTo>
                <a:cubicBezTo>
                  <a:pt x="5497774" y="1217868"/>
                  <a:pt x="5503608" y="1210863"/>
                  <a:pt x="5510171" y="1210863"/>
                </a:cubicBezTo>
                <a:close/>
                <a:moveTo>
                  <a:pt x="5438937" y="1210863"/>
                </a:moveTo>
                <a:cubicBezTo>
                  <a:pt x="5447182" y="1210863"/>
                  <a:pt x="5453178" y="1217868"/>
                  <a:pt x="5453178" y="1225651"/>
                </a:cubicBezTo>
                <a:cubicBezTo>
                  <a:pt x="5453178" y="1234213"/>
                  <a:pt x="5447182" y="1240439"/>
                  <a:pt x="5438937" y="1240439"/>
                </a:cubicBezTo>
                <a:cubicBezTo>
                  <a:pt x="5431442" y="1240439"/>
                  <a:pt x="5426945" y="1234213"/>
                  <a:pt x="5426945" y="1225651"/>
                </a:cubicBezTo>
                <a:cubicBezTo>
                  <a:pt x="5426945" y="1217868"/>
                  <a:pt x="5431442" y="1210863"/>
                  <a:pt x="5438937" y="1210863"/>
                </a:cubicBezTo>
                <a:close/>
                <a:moveTo>
                  <a:pt x="5367530" y="1210863"/>
                </a:moveTo>
                <a:cubicBezTo>
                  <a:pt x="5376092" y="1210863"/>
                  <a:pt x="5382318" y="1217868"/>
                  <a:pt x="5382318" y="1225651"/>
                </a:cubicBezTo>
                <a:cubicBezTo>
                  <a:pt x="5382318" y="1234213"/>
                  <a:pt x="5376092" y="1240439"/>
                  <a:pt x="5367530" y="1240439"/>
                </a:cubicBezTo>
                <a:cubicBezTo>
                  <a:pt x="5359747" y="1240439"/>
                  <a:pt x="5352742" y="1234213"/>
                  <a:pt x="5352742" y="1225651"/>
                </a:cubicBezTo>
                <a:cubicBezTo>
                  <a:pt x="5352742" y="1217868"/>
                  <a:pt x="5359747" y="1210863"/>
                  <a:pt x="5367530" y="1210863"/>
                </a:cubicBezTo>
                <a:close/>
                <a:moveTo>
                  <a:pt x="5296699" y="1210863"/>
                </a:moveTo>
                <a:cubicBezTo>
                  <a:pt x="5305261" y="1210863"/>
                  <a:pt x="5311488" y="1217868"/>
                  <a:pt x="5311488" y="1225651"/>
                </a:cubicBezTo>
                <a:cubicBezTo>
                  <a:pt x="5311488" y="1234213"/>
                  <a:pt x="5305261" y="1240439"/>
                  <a:pt x="5296699" y="1240439"/>
                </a:cubicBezTo>
                <a:cubicBezTo>
                  <a:pt x="5288915" y="1240439"/>
                  <a:pt x="5281910" y="1234213"/>
                  <a:pt x="5281910" y="1225651"/>
                </a:cubicBezTo>
                <a:cubicBezTo>
                  <a:pt x="5281910" y="1217868"/>
                  <a:pt x="5288915" y="1210863"/>
                  <a:pt x="5296699" y="1210863"/>
                </a:cubicBezTo>
                <a:close/>
                <a:moveTo>
                  <a:pt x="5225869" y="1210863"/>
                </a:moveTo>
                <a:cubicBezTo>
                  <a:pt x="5234431" y="1210863"/>
                  <a:pt x="5240657" y="1217868"/>
                  <a:pt x="5240657" y="1225651"/>
                </a:cubicBezTo>
                <a:cubicBezTo>
                  <a:pt x="5240657" y="1234213"/>
                  <a:pt x="5234431" y="1240439"/>
                  <a:pt x="5225869" y="1240439"/>
                </a:cubicBezTo>
                <a:cubicBezTo>
                  <a:pt x="5217307" y="1240439"/>
                  <a:pt x="5211081" y="1234213"/>
                  <a:pt x="5211081" y="1225651"/>
                </a:cubicBezTo>
                <a:cubicBezTo>
                  <a:pt x="5211081" y="1217868"/>
                  <a:pt x="5217307" y="1210863"/>
                  <a:pt x="5225869" y="1210863"/>
                </a:cubicBezTo>
                <a:close/>
                <a:moveTo>
                  <a:pt x="5154105" y="1210863"/>
                </a:moveTo>
                <a:cubicBezTo>
                  <a:pt x="5162127" y="1210863"/>
                  <a:pt x="5166502" y="1217868"/>
                  <a:pt x="5166502" y="1225651"/>
                </a:cubicBezTo>
                <a:cubicBezTo>
                  <a:pt x="5166502" y="1234213"/>
                  <a:pt x="5162127" y="1240439"/>
                  <a:pt x="5154105" y="1240439"/>
                </a:cubicBezTo>
                <a:cubicBezTo>
                  <a:pt x="5146083" y="1240439"/>
                  <a:pt x="5140249" y="1234213"/>
                  <a:pt x="5140249" y="1225651"/>
                </a:cubicBezTo>
                <a:cubicBezTo>
                  <a:pt x="5140249" y="1217868"/>
                  <a:pt x="5146083" y="1210863"/>
                  <a:pt x="5154105" y="1210863"/>
                </a:cubicBezTo>
                <a:close/>
                <a:moveTo>
                  <a:pt x="5083276" y="1210863"/>
                </a:moveTo>
                <a:cubicBezTo>
                  <a:pt x="5089110" y="1210863"/>
                  <a:pt x="5095673" y="1217868"/>
                  <a:pt x="5095673" y="1225651"/>
                </a:cubicBezTo>
                <a:cubicBezTo>
                  <a:pt x="5095673" y="1234213"/>
                  <a:pt x="5089110" y="1240439"/>
                  <a:pt x="5083276" y="1240439"/>
                </a:cubicBezTo>
                <a:cubicBezTo>
                  <a:pt x="5075254" y="1240439"/>
                  <a:pt x="5069420" y="1234213"/>
                  <a:pt x="5069420" y="1225651"/>
                </a:cubicBezTo>
                <a:cubicBezTo>
                  <a:pt x="5069420" y="1217868"/>
                  <a:pt x="5075254" y="1210863"/>
                  <a:pt x="5083276" y="1210863"/>
                </a:cubicBezTo>
                <a:close/>
                <a:moveTo>
                  <a:pt x="5012445" y="1210863"/>
                </a:moveTo>
                <a:cubicBezTo>
                  <a:pt x="5018279" y="1210863"/>
                  <a:pt x="5024842" y="1217868"/>
                  <a:pt x="5024842" y="1225651"/>
                </a:cubicBezTo>
                <a:cubicBezTo>
                  <a:pt x="5024842" y="1234213"/>
                  <a:pt x="5018279" y="1240439"/>
                  <a:pt x="5012445" y="1240439"/>
                </a:cubicBezTo>
                <a:cubicBezTo>
                  <a:pt x="5004423" y="1240439"/>
                  <a:pt x="4998589" y="1234213"/>
                  <a:pt x="4998589" y="1225651"/>
                </a:cubicBezTo>
                <a:cubicBezTo>
                  <a:pt x="4998589" y="1217868"/>
                  <a:pt x="5004423" y="1210863"/>
                  <a:pt x="5012445" y="1210863"/>
                </a:cubicBezTo>
                <a:close/>
                <a:moveTo>
                  <a:pt x="4940157" y="1210863"/>
                </a:moveTo>
                <a:cubicBezTo>
                  <a:pt x="4948179" y="1210863"/>
                  <a:pt x="4954013" y="1217868"/>
                  <a:pt x="4954013" y="1225651"/>
                </a:cubicBezTo>
                <a:cubicBezTo>
                  <a:pt x="4954013" y="1234213"/>
                  <a:pt x="4948179" y="1240439"/>
                  <a:pt x="4940157" y="1240439"/>
                </a:cubicBezTo>
                <a:cubicBezTo>
                  <a:pt x="4934323" y="1240439"/>
                  <a:pt x="4927760" y="1234213"/>
                  <a:pt x="4927760" y="1225651"/>
                </a:cubicBezTo>
                <a:cubicBezTo>
                  <a:pt x="4927760" y="1217868"/>
                  <a:pt x="4934323" y="1210863"/>
                  <a:pt x="4940157" y="1210863"/>
                </a:cubicBezTo>
                <a:close/>
                <a:moveTo>
                  <a:pt x="4865953" y="1210863"/>
                </a:moveTo>
                <a:cubicBezTo>
                  <a:pt x="4873975" y="1210863"/>
                  <a:pt x="4879809" y="1217868"/>
                  <a:pt x="4879809" y="1225651"/>
                </a:cubicBezTo>
                <a:cubicBezTo>
                  <a:pt x="4879809" y="1234213"/>
                  <a:pt x="4873975" y="1240439"/>
                  <a:pt x="4865953" y="1240439"/>
                </a:cubicBezTo>
                <a:cubicBezTo>
                  <a:pt x="4860119" y="1240439"/>
                  <a:pt x="4853556" y="1234213"/>
                  <a:pt x="4853556" y="1225651"/>
                </a:cubicBezTo>
                <a:cubicBezTo>
                  <a:pt x="4853556" y="1217868"/>
                  <a:pt x="4860119" y="1210863"/>
                  <a:pt x="4865953" y="1210863"/>
                </a:cubicBezTo>
                <a:close/>
                <a:moveTo>
                  <a:pt x="4795122" y="1210863"/>
                </a:moveTo>
                <a:cubicBezTo>
                  <a:pt x="4803144" y="1210863"/>
                  <a:pt x="4808978" y="1217868"/>
                  <a:pt x="4808978" y="1225651"/>
                </a:cubicBezTo>
                <a:cubicBezTo>
                  <a:pt x="4808978" y="1234213"/>
                  <a:pt x="4803144" y="1240439"/>
                  <a:pt x="4795122" y="1240439"/>
                </a:cubicBezTo>
                <a:cubicBezTo>
                  <a:pt x="4787830" y="1240439"/>
                  <a:pt x="4782725" y="1234213"/>
                  <a:pt x="4782725" y="1225651"/>
                </a:cubicBezTo>
                <a:cubicBezTo>
                  <a:pt x="4782725" y="1217868"/>
                  <a:pt x="4787830" y="1210863"/>
                  <a:pt x="4795122" y="1210863"/>
                </a:cubicBezTo>
                <a:close/>
                <a:moveTo>
                  <a:pt x="4726684" y="1210863"/>
                </a:moveTo>
                <a:cubicBezTo>
                  <a:pt x="4735246" y="1210863"/>
                  <a:pt x="4741472" y="1217868"/>
                  <a:pt x="4741472" y="1225651"/>
                </a:cubicBezTo>
                <a:cubicBezTo>
                  <a:pt x="4741472" y="1234213"/>
                  <a:pt x="4735246" y="1240439"/>
                  <a:pt x="4726684" y="1240439"/>
                </a:cubicBezTo>
                <a:cubicBezTo>
                  <a:pt x="4718122" y="1240439"/>
                  <a:pt x="4711896" y="1234213"/>
                  <a:pt x="4711896" y="1225651"/>
                </a:cubicBezTo>
                <a:cubicBezTo>
                  <a:pt x="4711896" y="1217868"/>
                  <a:pt x="4718122" y="1210863"/>
                  <a:pt x="4726684" y="1210863"/>
                </a:cubicBezTo>
                <a:close/>
                <a:moveTo>
                  <a:pt x="4655853" y="1210863"/>
                </a:moveTo>
                <a:cubicBezTo>
                  <a:pt x="4663637" y="1210863"/>
                  <a:pt x="4670642" y="1217868"/>
                  <a:pt x="4670642" y="1225651"/>
                </a:cubicBezTo>
                <a:cubicBezTo>
                  <a:pt x="4670642" y="1234213"/>
                  <a:pt x="4663637" y="1240439"/>
                  <a:pt x="4655853" y="1240439"/>
                </a:cubicBezTo>
                <a:cubicBezTo>
                  <a:pt x="4647291" y="1240439"/>
                  <a:pt x="4641064" y="1234213"/>
                  <a:pt x="4641064" y="1225651"/>
                </a:cubicBezTo>
                <a:cubicBezTo>
                  <a:pt x="4641064" y="1217868"/>
                  <a:pt x="4647291" y="1210863"/>
                  <a:pt x="4655853" y="1210863"/>
                </a:cubicBezTo>
                <a:close/>
                <a:moveTo>
                  <a:pt x="4585023" y="1210863"/>
                </a:moveTo>
                <a:cubicBezTo>
                  <a:pt x="4592806" y="1210863"/>
                  <a:pt x="4599811" y="1217868"/>
                  <a:pt x="4599811" y="1225651"/>
                </a:cubicBezTo>
                <a:cubicBezTo>
                  <a:pt x="4599811" y="1234213"/>
                  <a:pt x="4592806" y="1240439"/>
                  <a:pt x="4585023" y="1240439"/>
                </a:cubicBezTo>
                <a:cubicBezTo>
                  <a:pt x="4576461" y="1240439"/>
                  <a:pt x="4570235" y="1234213"/>
                  <a:pt x="4570235" y="1225651"/>
                </a:cubicBezTo>
                <a:cubicBezTo>
                  <a:pt x="4570235" y="1217868"/>
                  <a:pt x="4576461" y="1210863"/>
                  <a:pt x="4585023" y="1210863"/>
                </a:cubicBezTo>
                <a:close/>
                <a:moveTo>
                  <a:pt x="4513260" y="1210863"/>
                </a:moveTo>
                <a:cubicBezTo>
                  <a:pt x="4520553" y="1210863"/>
                  <a:pt x="4525657" y="1217868"/>
                  <a:pt x="4525657" y="1225651"/>
                </a:cubicBezTo>
                <a:cubicBezTo>
                  <a:pt x="4525657" y="1234213"/>
                  <a:pt x="4520553" y="1240439"/>
                  <a:pt x="4513260" y="1240439"/>
                </a:cubicBezTo>
                <a:cubicBezTo>
                  <a:pt x="4505238" y="1240439"/>
                  <a:pt x="4499404" y="1234213"/>
                  <a:pt x="4499404" y="1225651"/>
                </a:cubicBezTo>
                <a:cubicBezTo>
                  <a:pt x="4499404" y="1217868"/>
                  <a:pt x="4505238" y="1210863"/>
                  <a:pt x="4513260" y="1210863"/>
                </a:cubicBezTo>
                <a:close/>
                <a:moveTo>
                  <a:pt x="4439056" y="1210863"/>
                </a:moveTo>
                <a:cubicBezTo>
                  <a:pt x="4445619" y="1210863"/>
                  <a:pt x="4451453" y="1217868"/>
                  <a:pt x="4451453" y="1225651"/>
                </a:cubicBezTo>
                <a:cubicBezTo>
                  <a:pt x="4451453" y="1234213"/>
                  <a:pt x="4445619" y="1240439"/>
                  <a:pt x="4439056" y="1240439"/>
                </a:cubicBezTo>
                <a:cubicBezTo>
                  <a:pt x="4431763" y="1240439"/>
                  <a:pt x="4425200" y="1234213"/>
                  <a:pt x="4425200" y="1225651"/>
                </a:cubicBezTo>
                <a:cubicBezTo>
                  <a:pt x="4425200" y="1217868"/>
                  <a:pt x="4431763" y="1210863"/>
                  <a:pt x="4439056" y="1210863"/>
                </a:cubicBezTo>
                <a:close/>
                <a:moveTo>
                  <a:pt x="4366768" y="1210863"/>
                </a:moveTo>
                <a:cubicBezTo>
                  <a:pt x="4374790" y="1210863"/>
                  <a:pt x="4380624" y="1217868"/>
                  <a:pt x="4380624" y="1225651"/>
                </a:cubicBezTo>
                <a:cubicBezTo>
                  <a:pt x="4380624" y="1234213"/>
                  <a:pt x="4374790" y="1240439"/>
                  <a:pt x="4366768" y="1240439"/>
                </a:cubicBezTo>
                <a:cubicBezTo>
                  <a:pt x="4360934" y="1240439"/>
                  <a:pt x="4354371" y="1234213"/>
                  <a:pt x="4354371" y="1225651"/>
                </a:cubicBezTo>
                <a:cubicBezTo>
                  <a:pt x="4354371" y="1217868"/>
                  <a:pt x="4360934" y="1210863"/>
                  <a:pt x="4366768" y="1210863"/>
                </a:cubicBezTo>
                <a:close/>
                <a:moveTo>
                  <a:pt x="4295937" y="1210863"/>
                </a:moveTo>
                <a:cubicBezTo>
                  <a:pt x="4303959" y="1210863"/>
                  <a:pt x="4309793" y="1217868"/>
                  <a:pt x="4309793" y="1225651"/>
                </a:cubicBezTo>
                <a:cubicBezTo>
                  <a:pt x="4309793" y="1234213"/>
                  <a:pt x="4303959" y="1240439"/>
                  <a:pt x="4295937" y="1240439"/>
                </a:cubicBezTo>
                <a:cubicBezTo>
                  <a:pt x="4290103" y="1240439"/>
                  <a:pt x="4283540" y="1234213"/>
                  <a:pt x="4283540" y="1225651"/>
                </a:cubicBezTo>
                <a:cubicBezTo>
                  <a:pt x="4283540" y="1217868"/>
                  <a:pt x="4290103" y="1210863"/>
                  <a:pt x="4295937" y="1210863"/>
                </a:cubicBezTo>
                <a:close/>
                <a:moveTo>
                  <a:pt x="368953" y="1210863"/>
                </a:moveTo>
                <a:cubicBezTo>
                  <a:pt x="377515" y="1210863"/>
                  <a:pt x="383742" y="1217868"/>
                  <a:pt x="383742" y="1225651"/>
                </a:cubicBezTo>
                <a:cubicBezTo>
                  <a:pt x="383742" y="1234213"/>
                  <a:pt x="377515" y="1240439"/>
                  <a:pt x="368953" y="1240439"/>
                </a:cubicBezTo>
                <a:cubicBezTo>
                  <a:pt x="361170" y="1240439"/>
                  <a:pt x="354165" y="1234213"/>
                  <a:pt x="354165" y="1225651"/>
                </a:cubicBezTo>
                <a:cubicBezTo>
                  <a:pt x="354165" y="1217868"/>
                  <a:pt x="361170" y="1210863"/>
                  <a:pt x="368953" y="1210863"/>
                </a:cubicBezTo>
                <a:close/>
                <a:moveTo>
                  <a:pt x="297189" y="1210863"/>
                </a:moveTo>
                <a:cubicBezTo>
                  <a:pt x="305211" y="1210863"/>
                  <a:pt x="309586" y="1217868"/>
                  <a:pt x="309586" y="1225651"/>
                </a:cubicBezTo>
                <a:cubicBezTo>
                  <a:pt x="309586" y="1234213"/>
                  <a:pt x="305211" y="1240439"/>
                  <a:pt x="297189" y="1240439"/>
                </a:cubicBezTo>
                <a:cubicBezTo>
                  <a:pt x="289897" y="1240439"/>
                  <a:pt x="283334" y="1234213"/>
                  <a:pt x="283334" y="1225651"/>
                </a:cubicBezTo>
                <a:cubicBezTo>
                  <a:pt x="283334" y="1217868"/>
                  <a:pt x="289897" y="1210863"/>
                  <a:pt x="297189" y="1210863"/>
                </a:cubicBezTo>
                <a:close/>
                <a:moveTo>
                  <a:pt x="226361" y="1210863"/>
                </a:moveTo>
                <a:cubicBezTo>
                  <a:pt x="232195" y="1210863"/>
                  <a:pt x="238759" y="1217868"/>
                  <a:pt x="238759" y="1225651"/>
                </a:cubicBezTo>
                <a:cubicBezTo>
                  <a:pt x="238759" y="1234213"/>
                  <a:pt x="232195" y="1240439"/>
                  <a:pt x="226361" y="1240439"/>
                </a:cubicBezTo>
                <a:cubicBezTo>
                  <a:pt x="218338" y="1240439"/>
                  <a:pt x="212504" y="1234213"/>
                  <a:pt x="212504" y="1225651"/>
                </a:cubicBezTo>
                <a:cubicBezTo>
                  <a:pt x="212504" y="1217868"/>
                  <a:pt x="218338" y="1210863"/>
                  <a:pt x="226361" y="1210863"/>
                </a:cubicBezTo>
                <a:close/>
                <a:moveTo>
                  <a:pt x="155527" y="1210863"/>
                </a:moveTo>
                <a:cubicBezTo>
                  <a:pt x="161361" y="1210863"/>
                  <a:pt x="167924" y="1217868"/>
                  <a:pt x="167924" y="1225651"/>
                </a:cubicBezTo>
                <a:cubicBezTo>
                  <a:pt x="167924" y="1234213"/>
                  <a:pt x="161361" y="1240439"/>
                  <a:pt x="155527" y="1240439"/>
                </a:cubicBezTo>
                <a:cubicBezTo>
                  <a:pt x="147505" y="1240439"/>
                  <a:pt x="141671" y="1234213"/>
                  <a:pt x="141671" y="1225651"/>
                </a:cubicBezTo>
                <a:cubicBezTo>
                  <a:pt x="141671" y="1217868"/>
                  <a:pt x="147505" y="1210863"/>
                  <a:pt x="155527" y="1210863"/>
                </a:cubicBezTo>
                <a:close/>
                <a:moveTo>
                  <a:pt x="83239" y="1210863"/>
                </a:moveTo>
                <a:cubicBezTo>
                  <a:pt x="90531" y="1210863"/>
                  <a:pt x="97095" y="1217868"/>
                  <a:pt x="97095" y="1225651"/>
                </a:cubicBezTo>
                <a:cubicBezTo>
                  <a:pt x="97095" y="1234213"/>
                  <a:pt x="90531" y="1240439"/>
                  <a:pt x="83239" y="1240439"/>
                </a:cubicBezTo>
                <a:cubicBezTo>
                  <a:pt x="76675" y="1240439"/>
                  <a:pt x="70841" y="1234213"/>
                  <a:pt x="70841" y="1225651"/>
                </a:cubicBezTo>
                <a:cubicBezTo>
                  <a:pt x="70841" y="1217868"/>
                  <a:pt x="76675" y="1210863"/>
                  <a:pt x="83239" y="1210863"/>
                </a:cubicBezTo>
                <a:close/>
                <a:moveTo>
                  <a:pt x="12003" y="1210863"/>
                </a:moveTo>
                <a:cubicBezTo>
                  <a:pt x="20248" y="1210863"/>
                  <a:pt x="26244" y="1217868"/>
                  <a:pt x="26244" y="1225651"/>
                </a:cubicBezTo>
                <a:cubicBezTo>
                  <a:pt x="26244" y="1234213"/>
                  <a:pt x="20248" y="1240439"/>
                  <a:pt x="12003" y="1240439"/>
                </a:cubicBezTo>
                <a:cubicBezTo>
                  <a:pt x="4508" y="1240439"/>
                  <a:pt x="10" y="1234213"/>
                  <a:pt x="10" y="1225651"/>
                </a:cubicBezTo>
                <a:cubicBezTo>
                  <a:pt x="10" y="1217868"/>
                  <a:pt x="4508" y="1210863"/>
                  <a:pt x="12003" y="1210863"/>
                </a:cubicBezTo>
                <a:close/>
                <a:moveTo>
                  <a:pt x="7013492" y="1140032"/>
                </a:moveTo>
                <a:cubicBezTo>
                  <a:pt x="7021275" y="1140032"/>
                  <a:pt x="7028280" y="1146595"/>
                  <a:pt x="7028280" y="1152429"/>
                </a:cubicBezTo>
                <a:cubicBezTo>
                  <a:pt x="7028280" y="1160451"/>
                  <a:pt x="7021275" y="1166286"/>
                  <a:pt x="7013492" y="1166286"/>
                </a:cubicBezTo>
                <a:cubicBezTo>
                  <a:pt x="7004930" y="1166286"/>
                  <a:pt x="6998704" y="1160451"/>
                  <a:pt x="6998704" y="1152429"/>
                </a:cubicBezTo>
                <a:cubicBezTo>
                  <a:pt x="6998704" y="1146595"/>
                  <a:pt x="7004930" y="1140032"/>
                  <a:pt x="7013492" y="1140032"/>
                </a:cubicBezTo>
                <a:close/>
                <a:moveTo>
                  <a:pt x="6939085" y="1140032"/>
                </a:moveTo>
                <a:cubicBezTo>
                  <a:pt x="6946378" y="1140032"/>
                  <a:pt x="6950753" y="1146595"/>
                  <a:pt x="6950753" y="1152429"/>
                </a:cubicBezTo>
                <a:cubicBezTo>
                  <a:pt x="6950753" y="1160451"/>
                  <a:pt x="6946378" y="1166286"/>
                  <a:pt x="6939085" y="1166286"/>
                </a:cubicBezTo>
                <a:cubicBezTo>
                  <a:pt x="6931063" y="1166286"/>
                  <a:pt x="6924500" y="1160451"/>
                  <a:pt x="6924500" y="1152429"/>
                </a:cubicBezTo>
                <a:cubicBezTo>
                  <a:pt x="6924500" y="1146595"/>
                  <a:pt x="6931063" y="1140032"/>
                  <a:pt x="6939085" y="1140032"/>
                </a:cubicBezTo>
                <a:close/>
                <a:moveTo>
                  <a:pt x="6867525" y="1140032"/>
                </a:moveTo>
                <a:cubicBezTo>
                  <a:pt x="6874088" y="1140032"/>
                  <a:pt x="6879922" y="1146595"/>
                  <a:pt x="6879922" y="1153888"/>
                </a:cubicBezTo>
                <a:cubicBezTo>
                  <a:pt x="6879922" y="1160451"/>
                  <a:pt x="6874088" y="1166286"/>
                  <a:pt x="6867525" y="1166286"/>
                </a:cubicBezTo>
                <a:cubicBezTo>
                  <a:pt x="6860232" y="1166286"/>
                  <a:pt x="6853669" y="1160451"/>
                  <a:pt x="6853669" y="1153888"/>
                </a:cubicBezTo>
                <a:cubicBezTo>
                  <a:pt x="6853669" y="1146595"/>
                  <a:pt x="6860232" y="1140032"/>
                  <a:pt x="6867525" y="1140032"/>
                </a:cubicBezTo>
                <a:close/>
                <a:moveTo>
                  <a:pt x="6796696" y="1140032"/>
                </a:moveTo>
                <a:cubicBezTo>
                  <a:pt x="6803259" y="1140032"/>
                  <a:pt x="6809093" y="1146595"/>
                  <a:pt x="6809093" y="1153888"/>
                </a:cubicBezTo>
                <a:cubicBezTo>
                  <a:pt x="6809093" y="1160451"/>
                  <a:pt x="6803259" y="1166286"/>
                  <a:pt x="6796696" y="1166286"/>
                </a:cubicBezTo>
                <a:cubicBezTo>
                  <a:pt x="6789403" y="1166286"/>
                  <a:pt x="6782840" y="1160451"/>
                  <a:pt x="6782840" y="1153888"/>
                </a:cubicBezTo>
                <a:cubicBezTo>
                  <a:pt x="6782840" y="1146595"/>
                  <a:pt x="6789403" y="1140032"/>
                  <a:pt x="6796696" y="1140032"/>
                </a:cubicBezTo>
                <a:close/>
                <a:moveTo>
                  <a:pt x="6724405" y="1140032"/>
                </a:moveTo>
                <a:cubicBezTo>
                  <a:pt x="6732427" y="1140032"/>
                  <a:pt x="6738261" y="1146595"/>
                  <a:pt x="6738261" y="1153888"/>
                </a:cubicBezTo>
                <a:cubicBezTo>
                  <a:pt x="6738261" y="1160451"/>
                  <a:pt x="6732427" y="1166286"/>
                  <a:pt x="6724405" y="1166286"/>
                </a:cubicBezTo>
                <a:cubicBezTo>
                  <a:pt x="6718571" y="1166286"/>
                  <a:pt x="6712008" y="1160451"/>
                  <a:pt x="6712008" y="1153888"/>
                </a:cubicBezTo>
                <a:cubicBezTo>
                  <a:pt x="6712008" y="1146595"/>
                  <a:pt x="6718571" y="1140032"/>
                  <a:pt x="6724405" y="1140032"/>
                </a:cubicBezTo>
                <a:close/>
                <a:moveTo>
                  <a:pt x="6653576" y="1140032"/>
                </a:moveTo>
                <a:cubicBezTo>
                  <a:pt x="6660869" y="1140032"/>
                  <a:pt x="6667432" y="1146595"/>
                  <a:pt x="6667432" y="1153888"/>
                </a:cubicBezTo>
                <a:cubicBezTo>
                  <a:pt x="6667432" y="1160451"/>
                  <a:pt x="6660869" y="1166286"/>
                  <a:pt x="6653576" y="1166286"/>
                </a:cubicBezTo>
                <a:cubicBezTo>
                  <a:pt x="6645554" y="1166286"/>
                  <a:pt x="6641179" y="1160451"/>
                  <a:pt x="6641179" y="1153888"/>
                </a:cubicBezTo>
                <a:cubicBezTo>
                  <a:pt x="6641179" y="1146595"/>
                  <a:pt x="6645554" y="1140032"/>
                  <a:pt x="6653576" y="1140032"/>
                </a:cubicBezTo>
                <a:close/>
                <a:moveTo>
                  <a:pt x="6581764" y="1140032"/>
                </a:moveTo>
                <a:cubicBezTo>
                  <a:pt x="6589547" y="1140032"/>
                  <a:pt x="6596552" y="1146595"/>
                  <a:pt x="6596552" y="1153888"/>
                </a:cubicBezTo>
                <a:cubicBezTo>
                  <a:pt x="6596552" y="1160451"/>
                  <a:pt x="6589547" y="1166286"/>
                  <a:pt x="6581764" y="1166286"/>
                </a:cubicBezTo>
                <a:cubicBezTo>
                  <a:pt x="6573202" y="1166286"/>
                  <a:pt x="6566976" y="1160451"/>
                  <a:pt x="6566976" y="1153888"/>
                </a:cubicBezTo>
                <a:cubicBezTo>
                  <a:pt x="6566976" y="1146595"/>
                  <a:pt x="6573202" y="1140032"/>
                  <a:pt x="6581764" y="1140032"/>
                </a:cubicBezTo>
                <a:close/>
                <a:moveTo>
                  <a:pt x="6510933" y="1140032"/>
                </a:moveTo>
                <a:cubicBezTo>
                  <a:pt x="6518717" y="1140032"/>
                  <a:pt x="6525722" y="1146595"/>
                  <a:pt x="6525722" y="1153888"/>
                </a:cubicBezTo>
                <a:cubicBezTo>
                  <a:pt x="6525722" y="1160451"/>
                  <a:pt x="6518717" y="1166286"/>
                  <a:pt x="6510933" y="1166286"/>
                </a:cubicBezTo>
                <a:cubicBezTo>
                  <a:pt x="6502371" y="1166286"/>
                  <a:pt x="6496144" y="1160451"/>
                  <a:pt x="6496144" y="1153888"/>
                </a:cubicBezTo>
                <a:cubicBezTo>
                  <a:pt x="6496144" y="1146595"/>
                  <a:pt x="6502371" y="1140032"/>
                  <a:pt x="6510933" y="1140032"/>
                </a:cubicBezTo>
                <a:close/>
                <a:moveTo>
                  <a:pt x="6440492" y="1140032"/>
                </a:moveTo>
                <a:cubicBezTo>
                  <a:pt x="6448081" y="1140032"/>
                  <a:pt x="6454911" y="1146595"/>
                  <a:pt x="6454911" y="1153888"/>
                </a:cubicBezTo>
                <a:cubicBezTo>
                  <a:pt x="6454911" y="1160451"/>
                  <a:pt x="6448081" y="1166286"/>
                  <a:pt x="6440492" y="1166286"/>
                </a:cubicBezTo>
                <a:cubicBezTo>
                  <a:pt x="6432145" y="1166286"/>
                  <a:pt x="6425315" y="1160451"/>
                  <a:pt x="6425315" y="1153888"/>
                </a:cubicBezTo>
                <a:cubicBezTo>
                  <a:pt x="6425315" y="1146595"/>
                  <a:pt x="6432145" y="1140032"/>
                  <a:pt x="6440492" y="1140032"/>
                </a:cubicBezTo>
                <a:close/>
                <a:moveTo>
                  <a:pt x="6368340" y="1140032"/>
                </a:moveTo>
                <a:cubicBezTo>
                  <a:pt x="6376362" y="1140032"/>
                  <a:pt x="6380737" y="1146595"/>
                  <a:pt x="6380737" y="1153888"/>
                </a:cubicBezTo>
                <a:cubicBezTo>
                  <a:pt x="6380737" y="1160451"/>
                  <a:pt x="6376362" y="1166286"/>
                  <a:pt x="6368340" y="1166286"/>
                </a:cubicBezTo>
                <a:cubicBezTo>
                  <a:pt x="6361047" y="1166286"/>
                  <a:pt x="6354484" y="1160451"/>
                  <a:pt x="6354484" y="1153888"/>
                </a:cubicBezTo>
                <a:cubicBezTo>
                  <a:pt x="6354484" y="1146595"/>
                  <a:pt x="6361047" y="1140032"/>
                  <a:pt x="6368340" y="1140032"/>
                </a:cubicBezTo>
                <a:close/>
                <a:moveTo>
                  <a:pt x="6297511" y="1140032"/>
                </a:moveTo>
                <a:cubicBezTo>
                  <a:pt x="6304074" y="1140032"/>
                  <a:pt x="6309908" y="1146595"/>
                  <a:pt x="6309908" y="1153888"/>
                </a:cubicBezTo>
                <a:cubicBezTo>
                  <a:pt x="6309908" y="1160451"/>
                  <a:pt x="6304074" y="1166286"/>
                  <a:pt x="6297511" y="1166286"/>
                </a:cubicBezTo>
                <a:cubicBezTo>
                  <a:pt x="6290218" y="1166286"/>
                  <a:pt x="6283655" y="1160451"/>
                  <a:pt x="6283655" y="1153888"/>
                </a:cubicBezTo>
                <a:cubicBezTo>
                  <a:pt x="6283655" y="1146595"/>
                  <a:pt x="6290218" y="1140032"/>
                  <a:pt x="6297511" y="1140032"/>
                </a:cubicBezTo>
                <a:close/>
                <a:moveTo>
                  <a:pt x="6226679" y="1140032"/>
                </a:moveTo>
                <a:cubicBezTo>
                  <a:pt x="6233242" y="1140032"/>
                  <a:pt x="6239076" y="1146595"/>
                  <a:pt x="6239076" y="1153888"/>
                </a:cubicBezTo>
                <a:cubicBezTo>
                  <a:pt x="6239076" y="1160451"/>
                  <a:pt x="6233242" y="1166286"/>
                  <a:pt x="6226679" y="1166286"/>
                </a:cubicBezTo>
                <a:cubicBezTo>
                  <a:pt x="6219386" y="1166286"/>
                  <a:pt x="6212823" y="1160451"/>
                  <a:pt x="6212823" y="1153888"/>
                </a:cubicBezTo>
                <a:cubicBezTo>
                  <a:pt x="6212823" y="1146595"/>
                  <a:pt x="6219386" y="1140032"/>
                  <a:pt x="6226679" y="1140032"/>
                </a:cubicBezTo>
                <a:close/>
                <a:moveTo>
                  <a:pt x="6154391" y="1140032"/>
                </a:moveTo>
                <a:cubicBezTo>
                  <a:pt x="6161684" y="1140032"/>
                  <a:pt x="6168247" y="1146595"/>
                  <a:pt x="6168247" y="1153888"/>
                </a:cubicBezTo>
                <a:cubicBezTo>
                  <a:pt x="6168247" y="1160451"/>
                  <a:pt x="6161684" y="1166286"/>
                  <a:pt x="6154391" y="1166286"/>
                </a:cubicBezTo>
                <a:cubicBezTo>
                  <a:pt x="6147828" y="1166286"/>
                  <a:pt x="6141994" y="1160451"/>
                  <a:pt x="6141994" y="1153888"/>
                </a:cubicBezTo>
                <a:cubicBezTo>
                  <a:pt x="6141994" y="1146595"/>
                  <a:pt x="6147828" y="1140032"/>
                  <a:pt x="6154391" y="1140032"/>
                </a:cubicBezTo>
                <a:close/>
                <a:moveTo>
                  <a:pt x="6083559" y="1140032"/>
                </a:moveTo>
                <a:cubicBezTo>
                  <a:pt x="6090852" y="1140032"/>
                  <a:pt x="6097415" y="1146595"/>
                  <a:pt x="6097415" y="1153888"/>
                </a:cubicBezTo>
                <a:cubicBezTo>
                  <a:pt x="6097415" y="1160451"/>
                  <a:pt x="6090852" y="1166286"/>
                  <a:pt x="6083559" y="1166286"/>
                </a:cubicBezTo>
                <a:cubicBezTo>
                  <a:pt x="6076996" y="1166286"/>
                  <a:pt x="6071162" y="1160451"/>
                  <a:pt x="6071162" y="1153888"/>
                </a:cubicBezTo>
                <a:cubicBezTo>
                  <a:pt x="6071162" y="1146595"/>
                  <a:pt x="6076996" y="1140032"/>
                  <a:pt x="6083559" y="1140032"/>
                </a:cubicBezTo>
                <a:close/>
                <a:moveTo>
                  <a:pt x="6009356" y="1140032"/>
                </a:moveTo>
                <a:cubicBezTo>
                  <a:pt x="6016649" y="1140032"/>
                  <a:pt x="6023212" y="1146595"/>
                  <a:pt x="6023212" y="1153888"/>
                </a:cubicBezTo>
                <a:cubicBezTo>
                  <a:pt x="6023212" y="1160451"/>
                  <a:pt x="6016649" y="1166286"/>
                  <a:pt x="6009356" y="1166286"/>
                </a:cubicBezTo>
                <a:cubicBezTo>
                  <a:pt x="6001334" y="1166286"/>
                  <a:pt x="5996959" y="1160451"/>
                  <a:pt x="5996959" y="1153888"/>
                </a:cubicBezTo>
                <a:cubicBezTo>
                  <a:pt x="5996959" y="1146595"/>
                  <a:pt x="6001334" y="1140032"/>
                  <a:pt x="6009356" y="1140032"/>
                </a:cubicBezTo>
                <a:close/>
                <a:moveTo>
                  <a:pt x="5940548" y="1140032"/>
                </a:moveTo>
                <a:cubicBezTo>
                  <a:pt x="5948896" y="1140032"/>
                  <a:pt x="5955726" y="1146595"/>
                  <a:pt x="5955726" y="1153888"/>
                </a:cubicBezTo>
                <a:cubicBezTo>
                  <a:pt x="5955726" y="1160451"/>
                  <a:pt x="5948896" y="1166286"/>
                  <a:pt x="5940548" y="1166286"/>
                </a:cubicBezTo>
                <a:cubicBezTo>
                  <a:pt x="5932960" y="1166286"/>
                  <a:pt x="5926130" y="1160451"/>
                  <a:pt x="5926130" y="1153888"/>
                </a:cubicBezTo>
                <a:cubicBezTo>
                  <a:pt x="5926130" y="1146595"/>
                  <a:pt x="5932960" y="1140032"/>
                  <a:pt x="5940548" y="1140032"/>
                </a:cubicBezTo>
                <a:close/>
                <a:moveTo>
                  <a:pt x="5870088" y="1140032"/>
                </a:moveTo>
                <a:cubicBezTo>
                  <a:pt x="5878650" y="1140032"/>
                  <a:pt x="5884877" y="1146595"/>
                  <a:pt x="5884877" y="1153888"/>
                </a:cubicBezTo>
                <a:cubicBezTo>
                  <a:pt x="5884877" y="1160451"/>
                  <a:pt x="5878650" y="1166286"/>
                  <a:pt x="5870088" y="1166286"/>
                </a:cubicBezTo>
                <a:cubicBezTo>
                  <a:pt x="5862304" y="1166286"/>
                  <a:pt x="5855299" y="1161910"/>
                  <a:pt x="5855299" y="1153888"/>
                </a:cubicBezTo>
                <a:cubicBezTo>
                  <a:pt x="5855299" y="1146595"/>
                  <a:pt x="5862304" y="1140032"/>
                  <a:pt x="5870088" y="1140032"/>
                </a:cubicBezTo>
                <a:close/>
                <a:moveTo>
                  <a:pt x="5799257" y="1140032"/>
                </a:moveTo>
                <a:cubicBezTo>
                  <a:pt x="5807819" y="1140032"/>
                  <a:pt x="5814045" y="1146595"/>
                  <a:pt x="5814045" y="1153888"/>
                </a:cubicBezTo>
                <a:cubicBezTo>
                  <a:pt x="5814045" y="1161910"/>
                  <a:pt x="5807819" y="1166286"/>
                  <a:pt x="5799257" y="1166286"/>
                </a:cubicBezTo>
                <a:cubicBezTo>
                  <a:pt x="5791474" y="1166286"/>
                  <a:pt x="5784469" y="1161910"/>
                  <a:pt x="5784469" y="1153888"/>
                </a:cubicBezTo>
                <a:cubicBezTo>
                  <a:pt x="5784469" y="1146595"/>
                  <a:pt x="5791474" y="1140032"/>
                  <a:pt x="5799257" y="1140032"/>
                </a:cubicBezTo>
                <a:close/>
                <a:moveTo>
                  <a:pt x="5724122" y="1140032"/>
                </a:moveTo>
                <a:cubicBezTo>
                  <a:pt x="5732144" y="1140032"/>
                  <a:pt x="5736519" y="1146595"/>
                  <a:pt x="5736519" y="1153888"/>
                </a:cubicBezTo>
                <a:cubicBezTo>
                  <a:pt x="5736519" y="1161910"/>
                  <a:pt x="5732144" y="1166286"/>
                  <a:pt x="5724122" y="1166286"/>
                </a:cubicBezTo>
                <a:cubicBezTo>
                  <a:pt x="5716100" y="1166286"/>
                  <a:pt x="5710266" y="1161910"/>
                  <a:pt x="5710266" y="1153888"/>
                </a:cubicBezTo>
                <a:cubicBezTo>
                  <a:pt x="5710266" y="1146595"/>
                  <a:pt x="5716100" y="1140032"/>
                  <a:pt x="5724122" y="1140032"/>
                </a:cubicBezTo>
                <a:close/>
                <a:moveTo>
                  <a:pt x="5653291" y="1140032"/>
                </a:moveTo>
                <a:cubicBezTo>
                  <a:pt x="5659125" y="1140032"/>
                  <a:pt x="5665688" y="1146595"/>
                  <a:pt x="5665688" y="1153888"/>
                </a:cubicBezTo>
                <a:cubicBezTo>
                  <a:pt x="5665688" y="1161910"/>
                  <a:pt x="5659125" y="1166286"/>
                  <a:pt x="5653291" y="1166286"/>
                </a:cubicBezTo>
                <a:cubicBezTo>
                  <a:pt x="5645269" y="1166286"/>
                  <a:pt x="5639435" y="1161910"/>
                  <a:pt x="5639435" y="1153888"/>
                </a:cubicBezTo>
                <a:cubicBezTo>
                  <a:pt x="5639435" y="1146595"/>
                  <a:pt x="5645269" y="1140032"/>
                  <a:pt x="5653291" y="1140032"/>
                </a:cubicBezTo>
                <a:close/>
                <a:moveTo>
                  <a:pt x="5581002" y="1140032"/>
                </a:moveTo>
                <a:cubicBezTo>
                  <a:pt x="5588295" y="1140032"/>
                  <a:pt x="5594858" y="1146595"/>
                  <a:pt x="5594858" y="1153888"/>
                </a:cubicBezTo>
                <a:cubicBezTo>
                  <a:pt x="5594858" y="1161910"/>
                  <a:pt x="5588295" y="1166286"/>
                  <a:pt x="5581002" y="1166286"/>
                </a:cubicBezTo>
                <a:cubicBezTo>
                  <a:pt x="5574439" y="1166286"/>
                  <a:pt x="5568605" y="1161910"/>
                  <a:pt x="5568605" y="1153888"/>
                </a:cubicBezTo>
                <a:cubicBezTo>
                  <a:pt x="5568605" y="1146595"/>
                  <a:pt x="5574439" y="1140032"/>
                  <a:pt x="5581002" y="1140032"/>
                </a:cubicBezTo>
                <a:close/>
                <a:moveTo>
                  <a:pt x="5510171" y="1140032"/>
                </a:moveTo>
                <a:cubicBezTo>
                  <a:pt x="5517464" y="1140032"/>
                  <a:pt x="5524027" y="1146595"/>
                  <a:pt x="5524027" y="1153888"/>
                </a:cubicBezTo>
                <a:cubicBezTo>
                  <a:pt x="5524027" y="1161910"/>
                  <a:pt x="5517464" y="1166286"/>
                  <a:pt x="5510171" y="1166286"/>
                </a:cubicBezTo>
                <a:cubicBezTo>
                  <a:pt x="5503608" y="1166286"/>
                  <a:pt x="5497774" y="1161910"/>
                  <a:pt x="5497774" y="1153888"/>
                </a:cubicBezTo>
                <a:cubicBezTo>
                  <a:pt x="5497774" y="1146595"/>
                  <a:pt x="5503608" y="1140032"/>
                  <a:pt x="5510171" y="1140032"/>
                </a:cubicBezTo>
                <a:close/>
                <a:moveTo>
                  <a:pt x="5438937" y="1140032"/>
                </a:moveTo>
                <a:cubicBezTo>
                  <a:pt x="5447182" y="1140032"/>
                  <a:pt x="5453178" y="1146595"/>
                  <a:pt x="5453178" y="1153888"/>
                </a:cubicBezTo>
                <a:cubicBezTo>
                  <a:pt x="5453178" y="1161910"/>
                  <a:pt x="5447182" y="1166286"/>
                  <a:pt x="5438937" y="1166286"/>
                </a:cubicBezTo>
                <a:cubicBezTo>
                  <a:pt x="5431442" y="1166286"/>
                  <a:pt x="5426945" y="1161910"/>
                  <a:pt x="5426945" y="1153888"/>
                </a:cubicBezTo>
                <a:cubicBezTo>
                  <a:pt x="5426945" y="1146595"/>
                  <a:pt x="5431442" y="1140032"/>
                  <a:pt x="5438937" y="1140032"/>
                </a:cubicBezTo>
                <a:close/>
                <a:moveTo>
                  <a:pt x="5367530" y="1140032"/>
                </a:moveTo>
                <a:cubicBezTo>
                  <a:pt x="5376092" y="1140032"/>
                  <a:pt x="5382318" y="1146595"/>
                  <a:pt x="5382318" y="1153888"/>
                </a:cubicBezTo>
                <a:cubicBezTo>
                  <a:pt x="5382318" y="1161910"/>
                  <a:pt x="5376092" y="1166286"/>
                  <a:pt x="5367530" y="1166286"/>
                </a:cubicBezTo>
                <a:cubicBezTo>
                  <a:pt x="5359747" y="1166286"/>
                  <a:pt x="5352742" y="1161910"/>
                  <a:pt x="5352742" y="1153888"/>
                </a:cubicBezTo>
                <a:cubicBezTo>
                  <a:pt x="5352742" y="1146595"/>
                  <a:pt x="5359747" y="1140032"/>
                  <a:pt x="5367530" y="1140032"/>
                </a:cubicBezTo>
                <a:close/>
                <a:moveTo>
                  <a:pt x="5296699" y="1140032"/>
                </a:moveTo>
                <a:cubicBezTo>
                  <a:pt x="5305261" y="1140032"/>
                  <a:pt x="5311488" y="1146595"/>
                  <a:pt x="5311488" y="1153888"/>
                </a:cubicBezTo>
                <a:cubicBezTo>
                  <a:pt x="5311488" y="1161910"/>
                  <a:pt x="5305261" y="1166286"/>
                  <a:pt x="5296699" y="1166286"/>
                </a:cubicBezTo>
                <a:cubicBezTo>
                  <a:pt x="5288915" y="1166286"/>
                  <a:pt x="5281910" y="1161910"/>
                  <a:pt x="5281910" y="1153888"/>
                </a:cubicBezTo>
                <a:cubicBezTo>
                  <a:pt x="5281910" y="1146595"/>
                  <a:pt x="5288915" y="1140032"/>
                  <a:pt x="5296699" y="1140032"/>
                </a:cubicBezTo>
                <a:close/>
                <a:moveTo>
                  <a:pt x="5225869" y="1140032"/>
                </a:moveTo>
                <a:cubicBezTo>
                  <a:pt x="5234431" y="1140032"/>
                  <a:pt x="5240657" y="1146595"/>
                  <a:pt x="5240657" y="1153888"/>
                </a:cubicBezTo>
                <a:cubicBezTo>
                  <a:pt x="5240657" y="1161910"/>
                  <a:pt x="5234431" y="1166286"/>
                  <a:pt x="5225869" y="1166286"/>
                </a:cubicBezTo>
                <a:cubicBezTo>
                  <a:pt x="5217307" y="1166286"/>
                  <a:pt x="5211081" y="1161910"/>
                  <a:pt x="5211081" y="1153888"/>
                </a:cubicBezTo>
                <a:cubicBezTo>
                  <a:pt x="5211081" y="1146595"/>
                  <a:pt x="5217307" y="1140032"/>
                  <a:pt x="5225869" y="1140032"/>
                </a:cubicBezTo>
                <a:close/>
                <a:moveTo>
                  <a:pt x="5154105" y="1140032"/>
                </a:moveTo>
                <a:cubicBezTo>
                  <a:pt x="5162127" y="1140032"/>
                  <a:pt x="5166502" y="1147037"/>
                  <a:pt x="5166502" y="1154821"/>
                </a:cubicBezTo>
                <a:cubicBezTo>
                  <a:pt x="5166502" y="1163383"/>
                  <a:pt x="5162127" y="1169610"/>
                  <a:pt x="5154105" y="1169610"/>
                </a:cubicBezTo>
                <a:cubicBezTo>
                  <a:pt x="5146083" y="1169610"/>
                  <a:pt x="5140249" y="1163383"/>
                  <a:pt x="5140249" y="1154821"/>
                </a:cubicBezTo>
                <a:cubicBezTo>
                  <a:pt x="5140249" y="1147037"/>
                  <a:pt x="5146083" y="1140032"/>
                  <a:pt x="5154105" y="1140032"/>
                </a:cubicBezTo>
                <a:close/>
                <a:moveTo>
                  <a:pt x="5083276" y="1140032"/>
                </a:moveTo>
                <a:cubicBezTo>
                  <a:pt x="5089110" y="1140032"/>
                  <a:pt x="5095673" y="1147037"/>
                  <a:pt x="5095673" y="1154821"/>
                </a:cubicBezTo>
                <a:cubicBezTo>
                  <a:pt x="5095673" y="1163383"/>
                  <a:pt x="5089110" y="1169610"/>
                  <a:pt x="5083276" y="1169610"/>
                </a:cubicBezTo>
                <a:cubicBezTo>
                  <a:pt x="5075254" y="1169610"/>
                  <a:pt x="5069420" y="1163383"/>
                  <a:pt x="5069420" y="1154821"/>
                </a:cubicBezTo>
                <a:cubicBezTo>
                  <a:pt x="5069420" y="1147037"/>
                  <a:pt x="5075254" y="1140032"/>
                  <a:pt x="5083276" y="1140032"/>
                </a:cubicBezTo>
                <a:close/>
                <a:moveTo>
                  <a:pt x="5012445" y="1140032"/>
                </a:moveTo>
                <a:cubicBezTo>
                  <a:pt x="5018279" y="1140032"/>
                  <a:pt x="5024842" y="1147037"/>
                  <a:pt x="5024842" y="1154821"/>
                </a:cubicBezTo>
                <a:cubicBezTo>
                  <a:pt x="5024842" y="1163383"/>
                  <a:pt x="5018279" y="1169610"/>
                  <a:pt x="5012445" y="1169610"/>
                </a:cubicBezTo>
                <a:cubicBezTo>
                  <a:pt x="5004423" y="1169610"/>
                  <a:pt x="4998589" y="1163383"/>
                  <a:pt x="4998589" y="1154821"/>
                </a:cubicBezTo>
                <a:cubicBezTo>
                  <a:pt x="4998589" y="1147037"/>
                  <a:pt x="5004423" y="1140032"/>
                  <a:pt x="5012445" y="1140032"/>
                </a:cubicBezTo>
                <a:close/>
                <a:moveTo>
                  <a:pt x="4940157" y="1140032"/>
                </a:moveTo>
                <a:cubicBezTo>
                  <a:pt x="4948179" y="1140032"/>
                  <a:pt x="4954013" y="1147037"/>
                  <a:pt x="4954013" y="1154821"/>
                </a:cubicBezTo>
                <a:cubicBezTo>
                  <a:pt x="4954013" y="1163383"/>
                  <a:pt x="4948179" y="1169610"/>
                  <a:pt x="4940157" y="1169610"/>
                </a:cubicBezTo>
                <a:cubicBezTo>
                  <a:pt x="4934323" y="1169610"/>
                  <a:pt x="4927760" y="1163383"/>
                  <a:pt x="4927760" y="1154821"/>
                </a:cubicBezTo>
                <a:cubicBezTo>
                  <a:pt x="4927760" y="1147037"/>
                  <a:pt x="4934323" y="1140032"/>
                  <a:pt x="4940157" y="1140032"/>
                </a:cubicBezTo>
                <a:close/>
                <a:moveTo>
                  <a:pt x="4865953" y="1140032"/>
                </a:moveTo>
                <a:cubicBezTo>
                  <a:pt x="4873975" y="1140032"/>
                  <a:pt x="4879809" y="1147037"/>
                  <a:pt x="4879809" y="1154821"/>
                </a:cubicBezTo>
                <a:cubicBezTo>
                  <a:pt x="4879809" y="1163383"/>
                  <a:pt x="4873975" y="1169610"/>
                  <a:pt x="4865953" y="1169610"/>
                </a:cubicBezTo>
                <a:cubicBezTo>
                  <a:pt x="4860119" y="1169610"/>
                  <a:pt x="4853556" y="1163383"/>
                  <a:pt x="4853556" y="1154821"/>
                </a:cubicBezTo>
                <a:cubicBezTo>
                  <a:pt x="4853556" y="1147037"/>
                  <a:pt x="4860119" y="1140032"/>
                  <a:pt x="4865953" y="1140032"/>
                </a:cubicBezTo>
                <a:close/>
                <a:moveTo>
                  <a:pt x="4795122" y="1140032"/>
                </a:moveTo>
                <a:cubicBezTo>
                  <a:pt x="4803144" y="1140032"/>
                  <a:pt x="4808978" y="1147037"/>
                  <a:pt x="4808978" y="1154821"/>
                </a:cubicBezTo>
                <a:cubicBezTo>
                  <a:pt x="4808978" y="1163383"/>
                  <a:pt x="4803144" y="1169610"/>
                  <a:pt x="4795122" y="1169610"/>
                </a:cubicBezTo>
                <a:cubicBezTo>
                  <a:pt x="4787830" y="1169610"/>
                  <a:pt x="4782725" y="1163383"/>
                  <a:pt x="4782725" y="1154821"/>
                </a:cubicBezTo>
                <a:cubicBezTo>
                  <a:pt x="4782725" y="1147037"/>
                  <a:pt x="4787830" y="1140032"/>
                  <a:pt x="4795122" y="1140032"/>
                </a:cubicBezTo>
                <a:close/>
                <a:moveTo>
                  <a:pt x="4726684" y="1140032"/>
                </a:moveTo>
                <a:cubicBezTo>
                  <a:pt x="4735246" y="1140032"/>
                  <a:pt x="4741472" y="1147037"/>
                  <a:pt x="4741472" y="1154821"/>
                </a:cubicBezTo>
                <a:cubicBezTo>
                  <a:pt x="4741472" y="1163383"/>
                  <a:pt x="4735246" y="1169610"/>
                  <a:pt x="4726684" y="1169610"/>
                </a:cubicBezTo>
                <a:cubicBezTo>
                  <a:pt x="4718122" y="1169610"/>
                  <a:pt x="4711896" y="1163383"/>
                  <a:pt x="4711896" y="1154821"/>
                </a:cubicBezTo>
                <a:cubicBezTo>
                  <a:pt x="4711896" y="1147037"/>
                  <a:pt x="4718122" y="1140032"/>
                  <a:pt x="4726684" y="1140032"/>
                </a:cubicBezTo>
                <a:close/>
                <a:moveTo>
                  <a:pt x="4655853" y="1140032"/>
                </a:moveTo>
                <a:cubicBezTo>
                  <a:pt x="4663637" y="1140032"/>
                  <a:pt x="4670642" y="1147037"/>
                  <a:pt x="4670642" y="1154821"/>
                </a:cubicBezTo>
                <a:cubicBezTo>
                  <a:pt x="4670642" y="1163383"/>
                  <a:pt x="4663637" y="1169610"/>
                  <a:pt x="4655853" y="1169610"/>
                </a:cubicBezTo>
                <a:cubicBezTo>
                  <a:pt x="4647291" y="1169610"/>
                  <a:pt x="4641064" y="1163383"/>
                  <a:pt x="4641064" y="1154821"/>
                </a:cubicBezTo>
                <a:cubicBezTo>
                  <a:pt x="4641064" y="1147037"/>
                  <a:pt x="4647291" y="1140032"/>
                  <a:pt x="4655853" y="1140032"/>
                </a:cubicBezTo>
                <a:close/>
                <a:moveTo>
                  <a:pt x="4585023" y="1140032"/>
                </a:moveTo>
                <a:cubicBezTo>
                  <a:pt x="4592806" y="1140032"/>
                  <a:pt x="4599811" y="1147037"/>
                  <a:pt x="4599811" y="1154821"/>
                </a:cubicBezTo>
                <a:cubicBezTo>
                  <a:pt x="4599811" y="1163383"/>
                  <a:pt x="4592806" y="1169610"/>
                  <a:pt x="4585023" y="1169610"/>
                </a:cubicBezTo>
                <a:cubicBezTo>
                  <a:pt x="4576461" y="1169610"/>
                  <a:pt x="4570235" y="1163383"/>
                  <a:pt x="4570235" y="1154821"/>
                </a:cubicBezTo>
                <a:cubicBezTo>
                  <a:pt x="4570235" y="1147037"/>
                  <a:pt x="4576461" y="1140032"/>
                  <a:pt x="4585023" y="1140032"/>
                </a:cubicBezTo>
                <a:close/>
                <a:moveTo>
                  <a:pt x="4513260" y="1140032"/>
                </a:moveTo>
                <a:cubicBezTo>
                  <a:pt x="4520553" y="1140032"/>
                  <a:pt x="4525657" y="1147037"/>
                  <a:pt x="4525657" y="1154821"/>
                </a:cubicBezTo>
                <a:cubicBezTo>
                  <a:pt x="4525657" y="1163383"/>
                  <a:pt x="4520553" y="1169610"/>
                  <a:pt x="4513260" y="1169610"/>
                </a:cubicBezTo>
                <a:cubicBezTo>
                  <a:pt x="4505238" y="1169610"/>
                  <a:pt x="4499404" y="1163383"/>
                  <a:pt x="4499404" y="1154821"/>
                </a:cubicBezTo>
                <a:cubicBezTo>
                  <a:pt x="4499404" y="1147037"/>
                  <a:pt x="4505238" y="1140032"/>
                  <a:pt x="4513260" y="1140032"/>
                </a:cubicBezTo>
                <a:close/>
                <a:moveTo>
                  <a:pt x="4439056" y="1140032"/>
                </a:moveTo>
                <a:cubicBezTo>
                  <a:pt x="4445619" y="1140032"/>
                  <a:pt x="4451453" y="1147037"/>
                  <a:pt x="4451453" y="1154821"/>
                </a:cubicBezTo>
                <a:cubicBezTo>
                  <a:pt x="4451453" y="1163383"/>
                  <a:pt x="4445619" y="1169610"/>
                  <a:pt x="4439056" y="1169610"/>
                </a:cubicBezTo>
                <a:cubicBezTo>
                  <a:pt x="4431763" y="1169610"/>
                  <a:pt x="4425200" y="1163383"/>
                  <a:pt x="4425200" y="1154821"/>
                </a:cubicBezTo>
                <a:cubicBezTo>
                  <a:pt x="4425200" y="1147037"/>
                  <a:pt x="4431763" y="1140032"/>
                  <a:pt x="4439056" y="1140032"/>
                </a:cubicBezTo>
                <a:close/>
                <a:moveTo>
                  <a:pt x="4366768" y="1140032"/>
                </a:moveTo>
                <a:cubicBezTo>
                  <a:pt x="4374790" y="1140032"/>
                  <a:pt x="4380624" y="1147037"/>
                  <a:pt x="4380624" y="1154821"/>
                </a:cubicBezTo>
                <a:cubicBezTo>
                  <a:pt x="4380624" y="1163383"/>
                  <a:pt x="4374790" y="1169610"/>
                  <a:pt x="4366768" y="1169610"/>
                </a:cubicBezTo>
                <a:cubicBezTo>
                  <a:pt x="4360934" y="1169610"/>
                  <a:pt x="4354371" y="1163383"/>
                  <a:pt x="4354371" y="1154821"/>
                </a:cubicBezTo>
                <a:cubicBezTo>
                  <a:pt x="4354371" y="1147037"/>
                  <a:pt x="4360934" y="1140032"/>
                  <a:pt x="4366768" y="1140032"/>
                </a:cubicBezTo>
                <a:close/>
                <a:moveTo>
                  <a:pt x="4295937" y="1140032"/>
                </a:moveTo>
                <a:cubicBezTo>
                  <a:pt x="4303959" y="1140032"/>
                  <a:pt x="4309793" y="1147037"/>
                  <a:pt x="4309793" y="1154821"/>
                </a:cubicBezTo>
                <a:cubicBezTo>
                  <a:pt x="4309793" y="1163383"/>
                  <a:pt x="4303959" y="1169610"/>
                  <a:pt x="4295937" y="1169610"/>
                </a:cubicBezTo>
                <a:cubicBezTo>
                  <a:pt x="4290103" y="1169610"/>
                  <a:pt x="4283540" y="1163383"/>
                  <a:pt x="4283540" y="1154821"/>
                </a:cubicBezTo>
                <a:cubicBezTo>
                  <a:pt x="4283540" y="1147037"/>
                  <a:pt x="4290103" y="1140032"/>
                  <a:pt x="4295937" y="1140032"/>
                </a:cubicBezTo>
                <a:close/>
                <a:moveTo>
                  <a:pt x="4225107" y="1140032"/>
                </a:moveTo>
                <a:cubicBezTo>
                  <a:pt x="4233129" y="1140032"/>
                  <a:pt x="4238963" y="1147037"/>
                  <a:pt x="4238963" y="1154821"/>
                </a:cubicBezTo>
                <a:cubicBezTo>
                  <a:pt x="4238963" y="1163383"/>
                  <a:pt x="4233129" y="1169610"/>
                  <a:pt x="4225107" y="1169610"/>
                </a:cubicBezTo>
                <a:cubicBezTo>
                  <a:pt x="4217085" y="1169610"/>
                  <a:pt x="4212710" y="1163383"/>
                  <a:pt x="4212710" y="1154821"/>
                </a:cubicBezTo>
                <a:cubicBezTo>
                  <a:pt x="4212710" y="1147037"/>
                  <a:pt x="4217085" y="1140032"/>
                  <a:pt x="4225107" y="1140032"/>
                </a:cubicBezTo>
                <a:close/>
                <a:moveTo>
                  <a:pt x="4153295" y="1140032"/>
                </a:moveTo>
                <a:cubicBezTo>
                  <a:pt x="4161078" y="1140032"/>
                  <a:pt x="4168083" y="1147037"/>
                  <a:pt x="4168083" y="1154821"/>
                </a:cubicBezTo>
                <a:cubicBezTo>
                  <a:pt x="4168083" y="1163383"/>
                  <a:pt x="4161078" y="1169610"/>
                  <a:pt x="4153295" y="1169610"/>
                </a:cubicBezTo>
                <a:cubicBezTo>
                  <a:pt x="4144733" y="1169610"/>
                  <a:pt x="4138507" y="1163383"/>
                  <a:pt x="4138507" y="1154821"/>
                </a:cubicBezTo>
                <a:cubicBezTo>
                  <a:pt x="4138507" y="1147037"/>
                  <a:pt x="4144733" y="1140032"/>
                  <a:pt x="4153295" y="1140032"/>
                </a:cubicBezTo>
                <a:close/>
                <a:moveTo>
                  <a:pt x="4082465" y="1140032"/>
                </a:moveTo>
                <a:cubicBezTo>
                  <a:pt x="4090249" y="1140032"/>
                  <a:pt x="4097254" y="1147037"/>
                  <a:pt x="4097254" y="1154821"/>
                </a:cubicBezTo>
                <a:cubicBezTo>
                  <a:pt x="4097254" y="1163383"/>
                  <a:pt x="4090249" y="1169610"/>
                  <a:pt x="4082465" y="1169610"/>
                </a:cubicBezTo>
                <a:cubicBezTo>
                  <a:pt x="4073903" y="1169610"/>
                  <a:pt x="4067676" y="1163383"/>
                  <a:pt x="4067676" y="1154821"/>
                </a:cubicBezTo>
                <a:cubicBezTo>
                  <a:pt x="4067676" y="1147037"/>
                  <a:pt x="4073903" y="1140032"/>
                  <a:pt x="4082465" y="1140032"/>
                </a:cubicBezTo>
                <a:close/>
                <a:moveTo>
                  <a:pt x="439789" y="1140032"/>
                </a:moveTo>
                <a:cubicBezTo>
                  <a:pt x="448351" y="1140032"/>
                  <a:pt x="454579" y="1146595"/>
                  <a:pt x="454579" y="1153888"/>
                </a:cubicBezTo>
                <a:cubicBezTo>
                  <a:pt x="454579" y="1161910"/>
                  <a:pt x="448351" y="1166286"/>
                  <a:pt x="439789" y="1166286"/>
                </a:cubicBezTo>
                <a:cubicBezTo>
                  <a:pt x="432006" y="1166286"/>
                  <a:pt x="425001" y="1161910"/>
                  <a:pt x="425001" y="1153888"/>
                </a:cubicBezTo>
                <a:cubicBezTo>
                  <a:pt x="425001" y="1146595"/>
                  <a:pt x="432006" y="1140032"/>
                  <a:pt x="439789" y="1140032"/>
                </a:cubicBezTo>
                <a:close/>
                <a:moveTo>
                  <a:pt x="368960" y="1140032"/>
                </a:moveTo>
                <a:cubicBezTo>
                  <a:pt x="377521" y="1140032"/>
                  <a:pt x="383747" y="1146595"/>
                  <a:pt x="383747" y="1153888"/>
                </a:cubicBezTo>
                <a:cubicBezTo>
                  <a:pt x="383747" y="1161910"/>
                  <a:pt x="377521" y="1166286"/>
                  <a:pt x="368960" y="1166286"/>
                </a:cubicBezTo>
                <a:cubicBezTo>
                  <a:pt x="361176" y="1166286"/>
                  <a:pt x="354172" y="1161910"/>
                  <a:pt x="354172" y="1153888"/>
                </a:cubicBezTo>
                <a:cubicBezTo>
                  <a:pt x="354172" y="1146595"/>
                  <a:pt x="361176" y="1140032"/>
                  <a:pt x="368960" y="1140032"/>
                </a:cubicBezTo>
                <a:close/>
                <a:moveTo>
                  <a:pt x="297194" y="1140032"/>
                </a:moveTo>
                <a:cubicBezTo>
                  <a:pt x="305217" y="1140032"/>
                  <a:pt x="309592" y="1146595"/>
                  <a:pt x="309592" y="1153888"/>
                </a:cubicBezTo>
                <a:cubicBezTo>
                  <a:pt x="309592" y="1161910"/>
                  <a:pt x="305217" y="1166286"/>
                  <a:pt x="297194" y="1166286"/>
                </a:cubicBezTo>
                <a:cubicBezTo>
                  <a:pt x="289902" y="1166286"/>
                  <a:pt x="283339" y="1161910"/>
                  <a:pt x="283339" y="1153888"/>
                </a:cubicBezTo>
                <a:cubicBezTo>
                  <a:pt x="283339" y="1146595"/>
                  <a:pt x="289902" y="1140032"/>
                  <a:pt x="297194" y="1140032"/>
                </a:cubicBezTo>
                <a:close/>
                <a:moveTo>
                  <a:pt x="226366" y="1140032"/>
                </a:moveTo>
                <a:cubicBezTo>
                  <a:pt x="232201" y="1140032"/>
                  <a:pt x="238764" y="1146595"/>
                  <a:pt x="238764" y="1153888"/>
                </a:cubicBezTo>
                <a:cubicBezTo>
                  <a:pt x="238764" y="1161910"/>
                  <a:pt x="232201" y="1166286"/>
                  <a:pt x="226366" y="1166286"/>
                </a:cubicBezTo>
                <a:cubicBezTo>
                  <a:pt x="218344" y="1166286"/>
                  <a:pt x="212510" y="1161910"/>
                  <a:pt x="212510" y="1153888"/>
                </a:cubicBezTo>
                <a:cubicBezTo>
                  <a:pt x="212510" y="1146595"/>
                  <a:pt x="218344" y="1140032"/>
                  <a:pt x="226366" y="1140032"/>
                </a:cubicBezTo>
                <a:close/>
                <a:moveTo>
                  <a:pt x="155532" y="1140032"/>
                </a:moveTo>
                <a:cubicBezTo>
                  <a:pt x="161366" y="1140032"/>
                  <a:pt x="167930" y="1146595"/>
                  <a:pt x="167930" y="1153888"/>
                </a:cubicBezTo>
                <a:cubicBezTo>
                  <a:pt x="167930" y="1161910"/>
                  <a:pt x="161366" y="1166286"/>
                  <a:pt x="155532" y="1166286"/>
                </a:cubicBezTo>
                <a:cubicBezTo>
                  <a:pt x="147510" y="1166286"/>
                  <a:pt x="141676" y="1161910"/>
                  <a:pt x="141676" y="1153888"/>
                </a:cubicBezTo>
                <a:cubicBezTo>
                  <a:pt x="141676" y="1146595"/>
                  <a:pt x="147510" y="1140032"/>
                  <a:pt x="155532" y="1140032"/>
                </a:cubicBezTo>
                <a:close/>
                <a:moveTo>
                  <a:pt x="83244" y="1140032"/>
                </a:moveTo>
                <a:cubicBezTo>
                  <a:pt x="90536" y="1140032"/>
                  <a:pt x="97100" y="1146595"/>
                  <a:pt x="97100" y="1153888"/>
                </a:cubicBezTo>
                <a:cubicBezTo>
                  <a:pt x="97100" y="1161910"/>
                  <a:pt x="90536" y="1166286"/>
                  <a:pt x="83244" y="1166286"/>
                </a:cubicBezTo>
                <a:cubicBezTo>
                  <a:pt x="76680" y="1166286"/>
                  <a:pt x="70846" y="1161910"/>
                  <a:pt x="70846" y="1153888"/>
                </a:cubicBezTo>
                <a:cubicBezTo>
                  <a:pt x="70846" y="1146595"/>
                  <a:pt x="76680" y="1140032"/>
                  <a:pt x="83244" y="1140032"/>
                </a:cubicBezTo>
                <a:close/>
                <a:moveTo>
                  <a:pt x="12008" y="1140032"/>
                </a:moveTo>
                <a:cubicBezTo>
                  <a:pt x="20253" y="1140032"/>
                  <a:pt x="26249" y="1146595"/>
                  <a:pt x="26249" y="1153888"/>
                </a:cubicBezTo>
                <a:cubicBezTo>
                  <a:pt x="26249" y="1161910"/>
                  <a:pt x="20253" y="1166286"/>
                  <a:pt x="12008" y="1166286"/>
                </a:cubicBezTo>
                <a:cubicBezTo>
                  <a:pt x="4513" y="1166286"/>
                  <a:pt x="16" y="1161910"/>
                  <a:pt x="16" y="1153888"/>
                </a:cubicBezTo>
                <a:cubicBezTo>
                  <a:pt x="16" y="1146595"/>
                  <a:pt x="4513" y="1140032"/>
                  <a:pt x="12008" y="1140032"/>
                </a:cubicBezTo>
                <a:close/>
                <a:moveTo>
                  <a:pt x="6867525" y="1069203"/>
                </a:moveTo>
                <a:cubicBezTo>
                  <a:pt x="6874088" y="1069203"/>
                  <a:pt x="6879922" y="1075037"/>
                  <a:pt x="6879922" y="1081600"/>
                </a:cubicBezTo>
                <a:cubicBezTo>
                  <a:pt x="6879922" y="1088893"/>
                  <a:pt x="6874088" y="1095457"/>
                  <a:pt x="6867525" y="1095457"/>
                </a:cubicBezTo>
                <a:cubicBezTo>
                  <a:pt x="6860232" y="1095457"/>
                  <a:pt x="6853669" y="1088893"/>
                  <a:pt x="6853669" y="1081600"/>
                </a:cubicBezTo>
                <a:cubicBezTo>
                  <a:pt x="6853669" y="1075037"/>
                  <a:pt x="6860232" y="1069203"/>
                  <a:pt x="6867525" y="1069203"/>
                </a:cubicBezTo>
                <a:close/>
                <a:moveTo>
                  <a:pt x="6795237" y="1069203"/>
                </a:moveTo>
                <a:cubicBezTo>
                  <a:pt x="6803259" y="1069203"/>
                  <a:pt x="6809093" y="1075037"/>
                  <a:pt x="6809093" y="1081600"/>
                </a:cubicBezTo>
                <a:cubicBezTo>
                  <a:pt x="6809093" y="1088893"/>
                  <a:pt x="6803259" y="1095457"/>
                  <a:pt x="6796696" y="1095457"/>
                </a:cubicBezTo>
                <a:cubicBezTo>
                  <a:pt x="6789403" y="1095457"/>
                  <a:pt x="6782840" y="1088893"/>
                  <a:pt x="6782840" y="1081600"/>
                </a:cubicBezTo>
                <a:cubicBezTo>
                  <a:pt x="6782840" y="1075037"/>
                  <a:pt x="6789403" y="1069203"/>
                  <a:pt x="6795237" y="1069203"/>
                </a:cubicBezTo>
                <a:close/>
                <a:moveTo>
                  <a:pt x="6724405" y="1069203"/>
                </a:moveTo>
                <a:cubicBezTo>
                  <a:pt x="6732427" y="1069203"/>
                  <a:pt x="6738261" y="1075037"/>
                  <a:pt x="6738261" y="1081600"/>
                </a:cubicBezTo>
                <a:cubicBezTo>
                  <a:pt x="6738261" y="1088893"/>
                  <a:pt x="6732427" y="1095457"/>
                  <a:pt x="6724405" y="1095457"/>
                </a:cubicBezTo>
                <a:cubicBezTo>
                  <a:pt x="6718571" y="1095457"/>
                  <a:pt x="6712008" y="1088893"/>
                  <a:pt x="6712008" y="1081600"/>
                </a:cubicBezTo>
                <a:cubicBezTo>
                  <a:pt x="6712008" y="1075037"/>
                  <a:pt x="6718571" y="1069203"/>
                  <a:pt x="6724405" y="1069203"/>
                </a:cubicBezTo>
                <a:close/>
                <a:moveTo>
                  <a:pt x="6653576" y="1069203"/>
                </a:moveTo>
                <a:cubicBezTo>
                  <a:pt x="6660869" y="1069203"/>
                  <a:pt x="6667432" y="1075037"/>
                  <a:pt x="6667432" y="1081600"/>
                </a:cubicBezTo>
                <a:cubicBezTo>
                  <a:pt x="6667432" y="1088893"/>
                  <a:pt x="6660869" y="1095457"/>
                  <a:pt x="6653576" y="1095457"/>
                </a:cubicBezTo>
                <a:cubicBezTo>
                  <a:pt x="6645554" y="1095457"/>
                  <a:pt x="6641179" y="1088893"/>
                  <a:pt x="6641179" y="1081600"/>
                </a:cubicBezTo>
                <a:cubicBezTo>
                  <a:pt x="6641179" y="1075037"/>
                  <a:pt x="6645554" y="1069203"/>
                  <a:pt x="6653576" y="1069203"/>
                </a:cubicBezTo>
                <a:close/>
                <a:moveTo>
                  <a:pt x="6581764" y="1069203"/>
                </a:moveTo>
                <a:cubicBezTo>
                  <a:pt x="6589547" y="1069203"/>
                  <a:pt x="6596552" y="1075037"/>
                  <a:pt x="6596552" y="1081600"/>
                </a:cubicBezTo>
                <a:cubicBezTo>
                  <a:pt x="6596552" y="1088893"/>
                  <a:pt x="6589547" y="1095457"/>
                  <a:pt x="6581764" y="1095457"/>
                </a:cubicBezTo>
                <a:cubicBezTo>
                  <a:pt x="6573202" y="1095457"/>
                  <a:pt x="6566976" y="1088893"/>
                  <a:pt x="6566976" y="1081600"/>
                </a:cubicBezTo>
                <a:cubicBezTo>
                  <a:pt x="6566976" y="1075037"/>
                  <a:pt x="6573202" y="1069203"/>
                  <a:pt x="6581764" y="1069203"/>
                </a:cubicBezTo>
                <a:close/>
                <a:moveTo>
                  <a:pt x="6510933" y="1069203"/>
                </a:moveTo>
                <a:cubicBezTo>
                  <a:pt x="6518717" y="1069203"/>
                  <a:pt x="6525722" y="1075037"/>
                  <a:pt x="6525722" y="1081600"/>
                </a:cubicBezTo>
                <a:cubicBezTo>
                  <a:pt x="6525722" y="1088893"/>
                  <a:pt x="6518717" y="1095457"/>
                  <a:pt x="6510933" y="1095457"/>
                </a:cubicBezTo>
                <a:cubicBezTo>
                  <a:pt x="6502371" y="1095457"/>
                  <a:pt x="6496144" y="1088893"/>
                  <a:pt x="6496144" y="1081600"/>
                </a:cubicBezTo>
                <a:cubicBezTo>
                  <a:pt x="6496144" y="1075037"/>
                  <a:pt x="6502371" y="1069203"/>
                  <a:pt x="6510933" y="1069203"/>
                </a:cubicBezTo>
                <a:close/>
                <a:moveTo>
                  <a:pt x="6440492" y="1069203"/>
                </a:moveTo>
                <a:cubicBezTo>
                  <a:pt x="6448081" y="1069203"/>
                  <a:pt x="6454911" y="1075037"/>
                  <a:pt x="6454911" y="1081600"/>
                </a:cubicBezTo>
                <a:cubicBezTo>
                  <a:pt x="6454911" y="1088893"/>
                  <a:pt x="6448081" y="1095457"/>
                  <a:pt x="6440492" y="1095457"/>
                </a:cubicBezTo>
                <a:cubicBezTo>
                  <a:pt x="6432145" y="1095457"/>
                  <a:pt x="6425315" y="1088893"/>
                  <a:pt x="6425315" y="1081600"/>
                </a:cubicBezTo>
                <a:cubicBezTo>
                  <a:pt x="6425315" y="1075037"/>
                  <a:pt x="6432145" y="1069203"/>
                  <a:pt x="6440492" y="1069203"/>
                </a:cubicBezTo>
                <a:close/>
                <a:moveTo>
                  <a:pt x="6368340" y="1069203"/>
                </a:moveTo>
                <a:cubicBezTo>
                  <a:pt x="6376362" y="1069203"/>
                  <a:pt x="6380737" y="1075037"/>
                  <a:pt x="6380737" y="1081600"/>
                </a:cubicBezTo>
                <a:cubicBezTo>
                  <a:pt x="6380737" y="1088893"/>
                  <a:pt x="6376362" y="1095457"/>
                  <a:pt x="6368340" y="1095457"/>
                </a:cubicBezTo>
                <a:cubicBezTo>
                  <a:pt x="6361047" y="1095457"/>
                  <a:pt x="6354484" y="1088893"/>
                  <a:pt x="6354484" y="1081600"/>
                </a:cubicBezTo>
                <a:cubicBezTo>
                  <a:pt x="6354484" y="1075037"/>
                  <a:pt x="6361047" y="1069203"/>
                  <a:pt x="6368340" y="1069203"/>
                </a:cubicBezTo>
                <a:close/>
                <a:moveTo>
                  <a:pt x="6297511" y="1069203"/>
                </a:moveTo>
                <a:cubicBezTo>
                  <a:pt x="6304074" y="1069203"/>
                  <a:pt x="6309908" y="1075037"/>
                  <a:pt x="6309908" y="1081600"/>
                </a:cubicBezTo>
                <a:cubicBezTo>
                  <a:pt x="6309908" y="1088893"/>
                  <a:pt x="6304074" y="1095457"/>
                  <a:pt x="6297511" y="1095457"/>
                </a:cubicBezTo>
                <a:cubicBezTo>
                  <a:pt x="6290218" y="1095457"/>
                  <a:pt x="6283655" y="1088893"/>
                  <a:pt x="6283655" y="1081600"/>
                </a:cubicBezTo>
                <a:cubicBezTo>
                  <a:pt x="6283655" y="1075037"/>
                  <a:pt x="6290218" y="1069203"/>
                  <a:pt x="6297511" y="1069203"/>
                </a:cubicBezTo>
                <a:close/>
                <a:moveTo>
                  <a:pt x="6226679" y="1069203"/>
                </a:moveTo>
                <a:cubicBezTo>
                  <a:pt x="6233242" y="1069203"/>
                  <a:pt x="6239076" y="1075037"/>
                  <a:pt x="6239076" y="1081600"/>
                </a:cubicBezTo>
                <a:cubicBezTo>
                  <a:pt x="6239076" y="1088893"/>
                  <a:pt x="6233242" y="1095457"/>
                  <a:pt x="6226679" y="1095457"/>
                </a:cubicBezTo>
                <a:cubicBezTo>
                  <a:pt x="6219386" y="1095457"/>
                  <a:pt x="6212823" y="1088893"/>
                  <a:pt x="6212823" y="1083059"/>
                </a:cubicBezTo>
                <a:cubicBezTo>
                  <a:pt x="6212823" y="1075037"/>
                  <a:pt x="6219386" y="1069203"/>
                  <a:pt x="6226679" y="1069203"/>
                </a:cubicBezTo>
                <a:close/>
                <a:moveTo>
                  <a:pt x="6154391" y="1069203"/>
                </a:moveTo>
                <a:cubicBezTo>
                  <a:pt x="6161684" y="1069203"/>
                  <a:pt x="6168247" y="1075037"/>
                  <a:pt x="6168247" y="1083059"/>
                </a:cubicBezTo>
                <a:cubicBezTo>
                  <a:pt x="6168247" y="1088893"/>
                  <a:pt x="6161684" y="1095457"/>
                  <a:pt x="6154391" y="1095457"/>
                </a:cubicBezTo>
                <a:cubicBezTo>
                  <a:pt x="6147828" y="1095457"/>
                  <a:pt x="6141994" y="1088893"/>
                  <a:pt x="6141994" y="1083059"/>
                </a:cubicBezTo>
                <a:cubicBezTo>
                  <a:pt x="6141994" y="1075037"/>
                  <a:pt x="6147828" y="1069203"/>
                  <a:pt x="6154391" y="1069203"/>
                </a:cubicBezTo>
                <a:close/>
                <a:moveTo>
                  <a:pt x="6083559" y="1069203"/>
                </a:moveTo>
                <a:cubicBezTo>
                  <a:pt x="6090852" y="1069203"/>
                  <a:pt x="6097415" y="1075037"/>
                  <a:pt x="6097415" y="1083059"/>
                </a:cubicBezTo>
                <a:cubicBezTo>
                  <a:pt x="6097415" y="1088893"/>
                  <a:pt x="6090852" y="1095457"/>
                  <a:pt x="6083559" y="1095457"/>
                </a:cubicBezTo>
                <a:cubicBezTo>
                  <a:pt x="6076996" y="1095457"/>
                  <a:pt x="6071162" y="1088893"/>
                  <a:pt x="6071162" y="1083059"/>
                </a:cubicBezTo>
                <a:cubicBezTo>
                  <a:pt x="6071162" y="1075037"/>
                  <a:pt x="6076996" y="1069203"/>
                  <a:pt x="6083559" y="1069203"/>
                </a:cubicBezTo>
                <a:close/>
                <a:moveTo>
                  <a:pt x="6009356" y="1069203"/>
                </a:moveTo>
                <a:cubicBezTo>
                  <a:pt x="6016649" y="1069203"/>
                  <a:pt x="6023212" y="1075037"/>
                  <a:pt x="6023212" y="1083059"/>
                </a:cubicBezTo>
                <a:cubicBezTo>
                  <a:pt x="6023212" y="1088893"/>
                  <a:pt x="6016649" y="1095457"/>
                  <a:pt x="6009356" y="1095457"/>
                </a:cubicBezTo>
                <a:cubicBezTo>
                  <a:pt x="6001334" y="1095457"/>
                  <a:pt x="5996959" y="1088893"/>
                  <a:pt x="5996959" y="1083059"/>
                </a:cubicBezTo>
                <a:cubicBezTo>
                  <a:pt x="5996959" y="1075037"/>
                  <a:pt x="6001334" y="1069203"/>
                  <a:pt x="6009356" y="1069203"/>
                </a:cubicBezTo>
                <a:close/>
                <a:moveTo>
                  <a:pt x="5940548" y="1069203"/>
                </a:moveTo>
                <a:cubicBezTo>
                  <a:pt x="5948896" y="1069203"/>
                  <a:pt x="5955726" y="1075037"/>
                  <a:pt x="5955726" y="1083059"/>
                </a:cubicBezTo>
                <a:cubicBezTo>
                  <a:pt x="5955726" y="1088893"/>
                  <a:pt x="5948896" y="1095457"/>
                  <a:pt x="5940548" y="1095457"/>
                </a:cubicBezTo>
                <a:cubicBezTo>
                  <a:pt x="5932960" y="1095457"/>
                  <a:pt x="5926130" y="1088893"/>
                  <a:pt x="5926130" y="1083059"/>
                </a:cubicBezTo>
                <a:cubicBezTo>
                  <a:pt x="5926130" y="1075037"/>
                  <a:pt x="5932960" y="1069203"/>
                  <a:pt x="5940548" y="1069203"/>
                </a:cubicBezTo>
                <a:close/>
                <a:moveTo>
                  <a:pt x="5870088" y="1069203"/>
                </a:moveTo>
                <a:cubicBezTo>
                  <a:pt x="5878650" y="1069203"/>
                  <a:pt x="5884877" y="1075037"/>
                  <a:pt x="5884877" y="1083059"/>
                </a:cubicBezTo>
                <a:cubicBezTo>
                  <a:pt x="5884877" y="1088893"/>
                  <a:pt x="5878650" y="1095457"/>
                  <a:pt x="5870088" y="1095457"/>
                </a:cubicBezTo>
                <a:cubicBezTo>
                  <a:pt x="5862304" y="1095457"/>
                  <a:pt x="5855299" y="1088893"/>
                  <a:pt x="5855299" y="1083059"/>
                </a:cubicBezTo>
                <a:cubicBezTo>
                  <a:pt x="5855299" y="1075037"/>
                  <a:pt x="5862304" y="1069203"/>
                  <a:pt x="5870088" y="1069203"/>
                </a:cubicBezTo>
                <a:close/>
                <a:moveTo>
                  <a:pt x="5799257" y="1069203"/>
                </a:moveTo>
                <a:cubicBezTo>
                  <a:pt x="5807819" y="1069203"/>
                  <a:pt x="5814045" y="1075037"/>
                  <a:pt x="5814045" y="1083059"/>
                </a:cubicBezTo>
                <a:cubicBezTo>
                  <a:pt x="5814045" y="1088893"/>
                  <a:pt x="5807819" y="1095457"/>
                  <a:pt x="5799257" y="1095457"/>
                </a:cubicBezTo>
                <a:cubicBezTo>
                  <a:pt x="5791474" y="1095457"/>
                  <a:pt x="5784469" y="1088893"/>
                  <a:pt x="5784469" y="1083059"/>
                </a:cubicBezTo>
                <a:cubicBezTo>
                  <a:pt x="5784469" y="1075037"/>
                  <a:pt x="5791474" y="1069203"/>
                  <a:pt x="5799257" y="1069203"/>
                </a:cubicBezTo>
                <a:close/>
                <a:moveTo>
                  <a:pt x="5724122" y="1069203"/>
                </a:moveTo>
                <a:cubicBezTo>
                  <a:pt x="5732144" y="1069203"/>
                  <a:pt x="5736519" y="1075037"/>
                  <a:pt x="5736519" y="1083059"/>
                </a:cubicBezTo>
                <a:cubicBezTo>
                  <a:pt x="5736519" y="1088893"/>
                  <a:pt x="5732144" y="1095457"/>
                  <a:pt x="5724122" y="1095457"/>
                </a:cubicBezTo>
                <a:cubicBezTo>
                  <a:pt x="5716100" y="1095457"/>
                  <a:pt x="5710266" y="1088893"/>
                  <a:pt x="5710266" y="1083059"/>
                </a:cubicBezTo>
                <a:cubicBezTo>
                  <a:pt x="5710266" y="1075037"/>
                  <a:pt x="5716100" y="1069203"/>
                  <a:pt x="5724122" y="1069203"/>
                </a:cubicBezTo>
                <a:close/>
                <a:moveTo>
                  <a:pt x="5653291" y="1069203"/>
                </a:moveTo>
                <a:cubicBezTo>
                  <a:pt x="5659125" y="1069203"/>
                  <a:pt x="5665688" y="1075037"/>
                  <a:pt x="5665688" y="1083059"/>
                </a:cubicBezTo>
                <a:cubicBezTo>
                  <a:pt x="5665688" y="1088893"/>
                  <a:pt x="5659125" y="1095457"/>
                  <a:pt x="5653291" y="1095457"/>
                </a:cubicBezTo>
                <a:cubicBezTo>
                  <a:pt x="5645269" y="1095457"/>
                  <a:pt x="5639435" y="1088893"/>
                  <a:pt x="5639435" y="1083059"/>
                </a:cubicBezTo>
                <a:cubicBezTo>
                  <a:pt x="5639435" y="1075037"/>
                  <a:pt x="5645269" y="1069203"/>
                  <a:pt x="5653291" y="1069203"/>
                </a:cubicBezTo>
                <a:close/>
                <a:moveTo>
                  <a:pt x="5581002" y="1069203"/>
                </a:moveTo>
                <a:cubicBezTo>
                  <a:pt x="5588295" y="1069203"/>
                  <a:pt x="5594858" y="1075037"/>
                  <a:pt x="5594858" y="1083059"/>
                </a:cubicBezTo>
                <a:cubicBezTo>
                  <a:pt x="5594858" y="1088893"/>
                  <a:pt x="5588295" y="1095457"/>
                  <a:pt x="5581002" y="1095457"/>
                </a:cubicBezTo>
                <a:cubicBezTo>
                  <a:pt x="5574439" y="1095457"/>
                  <a:pt x="5568605" y="1088893"/>
                  <a:pt x="5568605" y="1083059"/>
                </a:cubicBezTo>
                <a:cubicBezTo>
                  <a:pt x="5568605" y="1075037"/>
                  <a:pt x="5574439" y="1069203"/>
                  <a:pt x="5581002" y="1069203"/>
                </a:cubicBezTo>
                <a:close/>
                <a:moveTo>
                  <a:pt x="5510171" y="1069203"/>
                </a:moveTo>
                <a:cubicBezTo>
                  <a:pt x="5517464" y="1069203"/>
                  <a:pt x="5524027" y="1075037"/>
                  <a:pt x="5524027" y="1083059"/>
                </a:cubicBezTo>
                <a:cubicBezTo>
                  <a:pt x="5524027" y="1088893"/>
                  <a:pt x="5517464" y="1095457"/>
                  <a:pt x="5510171" y="1095457"/>
                </a:cubicBezTo>
                <a:cubicBezTo>
                  <a:pt x="5503608" y="1095457"/>
                  <a:pt x="5497774" y="1088893"/>
                  <a:pt x="5497774" y="1083059"/>
                </a:cubicBezTo>
                <a:cubicBezTo>
                  <a:pt x="5497774" y="1075037"/>
                  <a:pt x="5503608" y="1069203"/>
                  <a:pt x="5510171" y="1069203"/>
                </a:cubicBezTo>
                <a:close/>
                <a:moveTo>
                  <a:pt x="5438937" y="1069203"/>
                </a:moveTo>
                <a:cubicBezTo>
                  <a:pt x="5447182" y="1069203"/>
                  <a:pt x="5453178" y="1075037"/>
                  <a:pt x="5453178" y="1083059"/>
                </a:cubicBezTo>
                <a:cubicBezTo>
                  <a:pt x="5453178" y="1088893"/>
                  <a:pt x="5447182" y="1095457"/>
                  <a:pt x="5438937" y="1095457"/>
                </a:cubicBezTo>
                <a:cubicBezTo>
                  <a:pt x="5431442" y="1095457"/>
                  <a:pt x="5426945" y="1088893"/>
                  <a:pt x="5426945" y="1083059"/>
                </a:cubicBezTo>
                <a:cubicBezTo>
                  <a:pt x="5426945" y="1075037"/>
                  <a:pt x="5431442" y="1069203"/>
                  <a:pt x="5438937" y="1069203"/>
                </a:cubicBezTo>
                <a:close/>
                <a:moveTo>
                  <a:pt x="5367530" y="1069203"/>
                </a:moveTo>
                <a:cubicBezTo>
                  <a:pt x="5376092" y="1069203"/>
                  <a:pt x="5382318" y="1075037"/>
                  <a:pt x="5382318" y="1083059"/>
                </a:cubicBezTo>
                <a:cubicBezTo>
                  <a:pt x="5382318" y="1088893"/>
                  <a:pt x="5376092" y="1095457"/>
                  <a:pt x="5367530" y="1095457"/>
                </a:cubicBezTo>
                <a:cubicBezTo>
                  <a:pt x="5359747" y="1095457"/>
                  <a:pt x="5352742" y="1088893"/>
                  <a:pt x="5352742" y="1083059"/>
                </a:cubicBezTo>
                <a:cubicBezTo>
                  <a:pt x="5352742" y="1075037"/>
                  <a:pt x="5359747" y="1069203"/>
                  <a:pt x="5367530" y="1069203"/>
                </a:cubicBezTo>
                <a:close/>
                <a:moveTo>
                  <a:pt x="5296699" y="1069203"/>
                </a:moveTo>
                <a:cubicBezTo>
                  <a:pt x="5305261" y="1069203"/>
                  <a:pt x="5311488" y="1075037"/>
                  <a:pt x="5311488" y="1083059"/>
                </a:cubicBezTo>
                <a:cubicBezTo>
                  <a:pt x="5311488" y="1088893"/>
                  <a:pt x="5305261" y="1095457"/>
                  <a:pt x="5296699" y="1095457"/>
                </a:cubicBezTo>
                <a:cubicBezTo>
                  <a:pt x="5288915" y="1095457"/>
                  <a:pt x="5281910" y="1088893"/>
                  <a:pt x="5281910" y="1083059"/>
                </a:cubicBezTo>
                <a:cubicBezTo>
                  <a:pt x="5281910" y="1075037"/>
                  <a:pt x="5288915" y="1069203"/>
                  <a:pt x="5296699" y="1069203"/>
                </a:cubicBezTo>
                <a:close/>
                <a:moveTo>
                  <a:pt x="5225869" y="1069203"/>
                </a:moveTo>
                <a:cubicBezTo>
                  <a:pt x="5234431" y="1069203"/>
                  <a:pt x="5240657" y="1075037"/>
                  <a:pt x="5240657" y="1083059"/>
                </a:cubicBezTo>
                <a:cubicBezTo>
                  <a:pt x="5240657" y="1088893"/>
                  <a:pt x="5234431" y="1095457"/>
                  <a:pt x="5225869" y="1095457"/>
                </a:cubicBezTo>
                <a:cubicBezTo>
                  <a:pt x="5217307" y="1095457"/>
                  <a:pt x="5211081" y="1088893"/>
                  <a:pt x="5211081" y="1083059"/>
                </a:cubicBezTo>
                <a:cubicBezTo>
                  <a:pt x="5211081" y="1075037"/>
                  <a:pt x="5217307" y="1069203"/>
                  <a:pt x="5225869" y="1069203"/>
                </a:cubicBezTo>
                <a:close/>
                <a:moveTo>
                  <a:pt x="5154105" y="1069203"/>
                </a:moveTo>
                <a:cubicBezTo>
                  <a:pt x="5162127" y="1069203"/>
                  <a:pt x="5166502" y="1075037"/>
                  <a:pt x="5166502" y="1083059"/>
                </a:cubicBezTo>
                <a:cubicBezTo>
                  <a:pt x="5166502" y="1091081"/>
                  <a:pt x="5162127" y="1095457"/>
                  <a:pt x="5154105" y="1095457"/>
                </a:cubicBezTo>
                <a:cubicBezTo>
                  <a:pt x="5146083" y="1095457"/>
                  <a:pt x="5140249" y="1091081"/>
                  <a:pt x="5140249" y="1083059"/>
                </a:cubicBezTo>
                <a:cubicBezTo>
                  <a:pt x="5140249" y="1075037"/>
                  <a:pt x="5146083" y="1069203"/>
                  <a:pt x="5154105" y="1069203"/>
                </a:cubicBezTo>
                <a:close/>
                <a:moveTo>
                  <a:pt x="5083276" y="1069203"/>
                </a:moveTo>
                <a:cubicBezTo>
                  <a:pt x="5089110" y="1069203"/>
                  <a:pt x="5095673" y="1075037"/>
                  <a:pt x="5095673" y="1083059"/>
                </a:cubicBezTo>
                <a:cubicBezTo>
                  <a:pt x="5095673" y="1091081"/>
                  <a:pt x="5089110" y="1095457"/>
                  <a:pt x="5083276" y="1095457"/>
                </a:cubicBezTo>
                <a:cubicBezTo>
                  <a:pt x="5075254" y="1095457"/>
                  <a:pt x="5069420" y="1091081"/>
                  <a:pt x="5069420" y="1083059"/>
                </a:cubicBezTo>
                <a:cubicBezTo>
                  <a:pt x="5069420" y="1075037"/>
                  <a:pt x="5075254" y="1069203"/>
                  <a:pt x="5083276" y="1069203"/>
                </a:cubicBezTo>
                <a:close/>
                <a:moveTo>
                  <a:pt x="5012445" y="1069203"/>
                </a:moveTo>
                <a:cubicBezTo>
                  <a:pt x="5018279" y="1069203"/>
                  <a:pt x="5024842" y="1075037"/>
                  <a:pt x="5024842" y="1083059"/>
                </a:cubicBezTo>
                <a:cubicBezTo>
                  <a:pt x="5024842" y="1091081"/>
                  <a:pt x="5018279" y="1095457"/>
                  <a:pt x="5012445" y="1095457"/>
                </a:cubicBezTo>
                <a:cubicBezTo>
                  <a:pt x="5004423" y="1095457"/>
                  <a:pt x="4998589" y="1091081"/>
                  <a:pt x="4998589" y="1083059"/>
                </a:cubicBezTo>
                <a:cubicBezTo>
                  <a:pt x="4998589" y="1075037"/>
                  <a:pt x="5004423" y="1069203"/>
                  <a:pt x="5012445" y="1069203"/>
                </a:cubicBezTo>
                <a:close/>
                <a:moveTo>
                  <a:pt x="4940157" y="1069203"/>
                </a:moveTo>
                <a:cubicBezTo>
                  <a:pt x="4948179" y="1069203"/>
                  <a:pt x="4954013" y="1075037"/>
                  <a:pt x="4954013" y="1083059"/>
                </a:cubicBezTo>
                <a:cubicBezTo>
                  <a:pt x="4954013" y="1091081"/>
                  <a:pt x="4948179" y="1095457"/>
                  <a:pt x="4940157" y="1095457"/>
                </a:cubicBezTo>
                <a:cubicBezTo>
                  <a:pt x="4934323" y="1095457"/>
                  <a:pt x="4927760" y="1091081"/>
                  <a:pt x="4927760" y="1083059"/>
                </a:cubicBezTo>
                <a:cubicBezTo>
                  <a:pt x="4927760" y="1075037"/>
                  <a:pt x="4934323" y="1069203"/>
                  <a:pt x="4940157" y="1069203"/>
                </a:cubicBezTo>
                <a:close/>
                <a:moveTo>
                  <a:pt x="4865953" y="1069203"/>
                </a:moveTo>
                <a:cubicBezTo>
                  <a:pt x="4873975" y="1069203"/>
                  <a:pt x="4879809" y="1075037"/>
                  <a:pt x="4879809" y="1083059"/>
                </a:cubicBezTo>
                <a:cubicBezTo>
                  <a:pt x="4879809" y="1091081"/>
                  <a:pt x="4873975" y="1095457"/>
                  <a:pt x="4865953" y="1095457"/>
                </a:cubicBezTo>
                <a:cubicBezTo>
                  <a:pt x="4860119" y="1095457"/>
                  <a:pt x="4853556" y="1091081"/>
                  <a:pt x="4853556" y="1083059"/>
                </a:cubicBezTo>
                <a:cubicBezTo>
                  <a:pt x="4853556" y="1075037"/>
                  <a:pt x="4860119" y="1069203"/>
                  <a:pt x="4865953" y="1069203"/>
                </a:cubicBezTo>
                <a:close/>
                <a:moveTo>
                  <a:pt x="4795122" y="1069203"/>
                </a:moveTo>
                <a:cubicBezTo>
                  <a:pt x="4803144" y="1069203"/>
                  <a:pt x="4808978" y="1075037"/>
                  <a:pt x="4808978" y="1083059"/>
                </a:cubicBezTo>
                <a:cubicBezTo>
                  <a:pt x="4808978" y="1091081"/>
                  <a:pt x="4803144" y="1095457"/>
                  <a:pt x="4795122" y="1095457"/>
                </a:cubicBezTo>
                <a:cubicBezTo>
                  <a:pt x="4787830" y="1095457"/>
                  <a:pt x="4782725" y="1091081"/>
                  <a:pt x="4782725" y="1083059"/>
                </a:cubicBezTo>
                <a:cubicBezTo>
                  <a:pt x="4782725" y="1075037"/>
                  <a:pt x="4787830" y="1069203"/>
                  <a:pt x="4795122" y="1069203"/>
                </a:cubicBezTo>
                <a:close/>
                <a:moveTo>
                  <a:pt x="4726684" y="1069203"/>
                </a:moveTo>
                <a:cubicBezTo>
                  <a:pt x="4735246" y="1069203"/>
                  <a:pt x="4741472" y="1075037"/>
                  <a:pt x="4741472" y="1083059"/>
                </a:cubicBezTo>
                <a:cubicBezTo>
                  <a:pt x="4741472" y="1091081"/>
                  <a:pt x="4735246" y="1095457"/>
                  <a:pt x="4726684" y="1095457"/>
                </a:cubicBezTo>
                <a:cubicBezTo>
                  <a:pt x="4718122" y="1095457"/>
                  <a:pt x="4711896" y="1091081"/>
                  <a:pt x="4711896" y="1083059"/>
                </a:cubicBezTo>
                <a:cubicBezTo>
                  <a:pt x="4711896" y="1075037"/>
                  <a:pt x="4718122" y="1069203"/>
                  <a:pt x="4726684" y="1069203"/>
                </a:cubicBezTo>
                <a:close/>
                <a:moveTo>
                  <a:pt x="4655853" y="1069203"/>
                </a:moveTo>
                <a:cubicBezTo>
                  <a:pt x="4663637" y="1069203"/>
                  <a:pt x="4670642" y="1075037"/>
                  <a:pt x="4670642" y="1083059"/>
                </a:cubicBezTo>
                <a:cubicBezTo>
                  <a:pt x="4670642" y="1091081"/>
                  <a:pt x="4663637" y="1095457"/>
                  <a:pt x="4655853" y="1095457"/>
                </a:cubicBezTo>
                <a:cubicBezTo>
                  <a:pt x="4647291" y="1095457"/>
                  <a:pt x="4641064" y="1091081"/>
                  <a:pt x="4641064" y="1083059"/>
                </a:cubicBezTo>
                <a:cubicBezTo>
                  <a:pt x="4641064" y="1075037"/>
                  <a:pt x="4647291" y="1069203"/>
                  <a:pt x="4655853" y="1069203"/>
                </a:cubicBezTo>
                <a:close/>
                <a:moveTo>
                  <a:pt x="4585023" y="1069203"/>
                </a:moveTo>
                <a:cubicBezTo>
                  <a:pt x="4592806" y="1069203"/>
                  <a:pt x="4599811" y="1075037"/>
                  <a:pt x="4599811" y="1083059"/>
                </a:cubicBezTo>
                <a:cubicBezTo>
                  <a:pt x="4599811" y="1091081"/>
                  <a:pt x="4592806" y="1095457"/>
                  <a:pt x="4585023" y="1095457"/>
                </a:cubicBezTo>
                <a:cubicBezTo>
                  <a:pt x="4576461" y="1095457"/>
                  <a:pt x="4570235" y="1091081"/>
                  <a:pt x="4570235" y="1083059"/>
                </a:cubicBezTo>
                <a:cubicBezTo>
                  <a:pt x="4570235" y="1075037"/>
                  <a:pt x="4576461" y="1069203"/>
                  <a:pt x="4585023" y="1069203"/>
                </a:cubicBezTo>
                <a:close/>
                <a:moveTo>
                  <a:pt x="4513260" y="1069203"/>
                </a:moveTo>
                <a:cubicBezTo>
                  <a:pt x="4519094" y="1069203"/>
                  <a:pt x="4525657" y="1075430"/>
                  <a:pt x="4525657" y="1083991"/>
                </a:cubicBezTo>
                <a:cubicBezTo>
                  <a:pt x="4525657" y="1092553"/>
                  <a:pt x="4519094" y="1098780"/>
                  <a:pt x="4513260" y="1098780"/>
                </a:cubicBezTo>
                <a:cubicBezTo>
                  <a:pt x="4505238" y="1098780"/>
                  <a:pt x="4499404" y="1092553"/>
                  <a:pt x="4499404" y="1083991"/>
                </a:cubicBezTo>
                <a:cubicBezTo>
                  <a:pt x="4499404" y="1075430"/>
                  <a:pt x="4505238" y="1069203"/>
                  <a:pt x="4513260" y="1069203"/>
                </a:cubicBezTo>
                <a:close/>
                <a:moveTo>
                  <a:pt x="4439056" y="1069203"/>
                </a:moveTo>
                <a:cubicBezTo>
                  <a:pt x="4445619" y="1069203"/>
                  <a:pt x="4451453" y="1075430"/>
                  <a:pt x="4451453" y="1083991"/>
                </a:cubicBezTo>
                <a:cubicBezTo>
                  <a:pt x="4451453" y="1092553"/>
                  <a:pt x="4445619" y="1098780"/>
                  <a:pt x="4439056" y="1098780"/>
                </a:cubicBezTo>
                <a:cubicBezTo>
                  <a:pt x="4431763" y="1098780"/>
                  <a:pt x="4425200" y="1092553"/>
                  <a:pt x="4425200" y="1083991"/>
                </a:cubicBezTo>
                <a:cubicBezTo>
                  <a:pt x="4425200" y="1075430"/>
                  <a:pt x="4431763" y="1069203"/>
                  <a:pt x="4439056" y="1069203"/>
                </a:cubicBezTo>
                <a:close/>
                <a:moveTo>
                  <a:pt x="4366768" y="1069203"/>
                </a:moveTo>
                <a:cubicBezTo>
                  <a:pt x="4374790" y="1069203"/>
                  <a:pt x="4380624" y="1075430"/>
                  <a:pt x="4380624" y="1083991"/>
                </a:cubicBezTo>
                <a:cubicBezTo>
                  <a:pt x="4380624" y="1092553"/>
                  <a:pt x="4374790" y="1098780"/>
                  <a:pt x="4366768" y="1098780"/>
                </a:cubicBezTo>
                <a:cubicBezTo>
                  <a:pt x="4360934" y="1098780"/>
                  <a:pt x="4354371" y="1092553"/>
                  <a:pt x="4354371" y="1083991"/>
                </a:cubicBezTo>
                <a:cubicBezTo>
                  <a:pt x="4354371" y="1075430"/>
                  <a:pt x="4360934" y="1069203"/>
                  <a:pt x="4366768" y="1069203"/>
                </a:cubicBezTo>
                <a:close/>
                <a:moveTo>
                  <a:pt x="4295937" y="1069203"/>
                </a:moveTo>
                <a:cubicBezTo>
                  <a:pt x="4303959" y="1069203"/>
                  <a:pt x="4309793" y="1075430"/>
                  <a:pt x="4309793" y="1083991"/>
                </a:cubicBezTo>
                <a:cubicBezTo>
                  <a:pt x="4309793" y="1092553"/>
                  <a:pt x="4303959" y="1098780"/>
                  <a:pt x="4295937" y="1098780"/>
                </a:cubicBezTo>
                <a:cubicBezTo>
                  <a:pt x="4290103" y="1098780"/>
                  <a:pt x="4283540" y="1092553"/>
                  <a:pt x="4283540" y="1083991"/>
                </a:cubicBezTo>
                <a:cubicBezTo>
                  <a:pt x="4283540" y="1075430"/>
                  <a:pt x="4290103" y="1069203"/>
                  <a:pt x="4295937" y="1069203"/>
                </a:cubicBezTo>
                <a:close/>
                <a:moveTo>
                  <a:pt x="4225107" y="1069203"/>
                </a:moveTo>
                <a:cubicBezTo>
                  <a:pt x="4233129" y="1069203"/>
                  <a:pt x="4238963" y="1075430"/>
                  <a:pt x="4238963" y="1083991"/>
                </a:cubicBezTo>
                <a:cubicBezTo>
                  <a:pt x="4238963" y="1092553"/>
                  <a:pt x="4233129" y="1098780"/>
                  <a:pt x="4225107" y="1098780"/>
                </a:cubicBezTo>
                <a:cubicBezTo>
                  <a:pt x="4217085" y="1098780"/>
                  <a:pt x="4212710" y="1092553"/>
                  <a:pt x="4212710" y="1083991"/>
                </a:cubicBezTo>
                <a:cubicBezTo>
                  <a:pt x="4212710" y="1075430"/>
                  <a:pt x="4217085" y="1069203"/>
                  <a:pt x="4225107" y="1069203"/>
                </a:cubicBezTo>
                <a:close/>
                <a:moveTo>
                  <a:pt x="4153295" y="1069203"/>
                </a:moveTo>
                <a:cubicBezTo>
                  <a:pt x="4161078" y="1069203"/>
                  <a:pt x="4168083" y="1075430"/>
                  <a:pt x="4168083" y="1083991"/>
                </a:cubicBezTo>
                <a:cubicBezTo>
                  <a:pt x="4168083" y="1092553"/>
                  <a:pt x="4161078" y="1098780"/>
                  <a:pt x="4153295" y="1098780"/>
                </a:cubicBezTo>
                <a:cubicBezTo>
                  <a:pt x="4144733" y="1098780"/>
                  <a:pt x="4138507" y="1092553"/>
                  <a:pt x="4138507" y="1083991"/>
                </a:cubicBezTo>
                <a:cubicBezTo>
                  <a:pt x="4138507" y="1075430"/>
                  <a:pt x="4144733" y="1069203"/>
                  <a:pt x="4153295" y="1069203"/>
                </a:cubicBezTo>
                <a:close/>
                <a:moveTo>
                  <a:pt x="4082465" y="1069203"/>
                </a:moveTo>
                <a:cubicBezTo>
                  <a:pt x="4090249" y="1069203"/>
                  <a:pt x="4097254" y="1075430"/>
                  <a:pt x="4097254" y="1083991"/>
                </a:cubicBezTo>
                <a:cubicBezTo>
                  <a:pt x="4097254" y="1092553"/>
                  <a:pt x="4090249" y="1098780"/>
                  <a:pt x="4082465" y="1098780"/>
                </a:cubicBezTo>
                <a:cubicBezTo>
                  <a:pt x="4073903" y="1098780"/>
                  <a:pt x="4067676" y="1092553"/>
                  <a:pt x="4067676" y="1083991"/>
                </a:cubicBezTo>
                <a:cubicBezTo>
                  <a:pt x="4067676" y="1075430"/>
                  <a:pt x="4073903" y="1069203"/>
                  <a:pt x="4082465" y="1069203"/>
                </a:cubicBezTo>
                <a:close/>
                <a:moveTo>
                  <a:pt x="4011635" y="1069203"/>
                </a:moveTo>
                <a:cubicBezTo>
                  <a:pt x="4019418" y="1069203"/>
                  <a:pt x="4026423" y="1075430"/>
                  <a:pt x="4026423" y="1083991"/>
                </a:cubicBezTo>
                <a:cubicBezTo>
                  <a:pt x="4026423" y="1092553"/>
                  <a:pt x="4019418" y="1098780"/>
                  <a:pt x="4011635" y="1098780"/>
                </a:cubicBezTo>
                <a:cubicBezTo>
                  <a:pt x="4003073" y="1098780"/>
                  <a:pt x="3996847" y="1092553"/>
                  <a:pt x="3996847" y="1083991"/>
                </a:cubicBezTo>
                <a:cubicBezTo>
                  <a:pt x="3996847" y="1075430"/>
                  <a:pt x="4003073" y="1069203"/>
                  <a:pt x="4011635" y="1069203"/>
                </a:cubicBezTo>
                <a:close/>
                <a:moveTo>
                  <a:pt x="3939871" y="1069203"/>
                </a:moveTo>
                <a:cubicBezTo>
                  <a:pt x="3947893" y="1069203"/>
                  <a:pt x="3952268" y="1075430"/>
                  <a:pt x="3952268" y="1083991"/>
                </a:cubicBezTo>
                <a:cubicBezTo>
                  <a:pt x="3952268" y="1092553"/>
                  <a:pt x="3947893" y="1098780"/>
                  <a:pt x="3939871" y="1098780"/>
                </a:cubicBezTo>
                <a:cubicBezTo>
                  <a:pt x="3932578" y="1098780"/>
                  <a:pt x="3926015" y="1092553"/>
                  <a:pt x="3926015" y="1083991"/>
                </a:cubicBezTo>
                <a:cubicBezTo>
                  <a:pt x="3926015" y="1075430"/>
                  <a:pt x="3932578" y="1069203"/>
                  <a:pt x="3939871" y="1069203"/>
                </a:cubicBezTo>
                <a:close/>
                <a:moveTo>
                  <a:pt x="582439" y="1069203"/>
                </a:moveTo>
                <a:cubicBezTo>
                  <a:pt x="589732" y="1069203"/>
                  <a:pt x="596295" y="1075766"/>
                  <a:pt x="596295" y="1083059"/>
                </a:cubicBezTo>
                <a:cubicBezTo>
                  <a:pt x="596295" y="1089622"/>
                  <a:pt x="589732" y="1095457"/>
                  <a:pt x="582439" y="1095457"/>
                </a:cubicBezTo>
                <a:cubicBezTo>
                  <a:pt x="574416" y="1095457"/>
                  <a:pt x="570041" y="1089622"/>
                  <a:pt x="570041" y="1083059"/>
                </a:cubicBezTo>
                <a:cubicBezTo>
                  <a:pt x="570041" y="1075766"/>
                  <a:pt x="574416" y="1069203"/>
                  <a:pt x="582439" y="1069203"/>
                </a:cubicBezTo>
                <a:close/>
                <a:moveTo>
                  <a:pt x="513628" y="1069203"/>
                </a:moveTo>
                <a:cubicBezTo>
                  <a:pt x="521977" y="1069203"/>
                  <a:pt x="528807" y="1075766"/>
                  <a:pt x="528807" y="1083059"/>
                </a:cubicBezTo>
                <a:cubicBezTo>
                  <a:pt x="528807" y="1089622"/>
                  <a:pt x="521977" y="1095457"/>
                  <a:pt x="513628" y="1095457"/>
                </a:cubicBezTo>
                <a:cubicBezTo>
                  <a:pt x="506040" y="1095457"/>
                  <a:pt x="499209" y="1089622"/>
                  <a:pt x="499209" y="1083059"/>
                </a:cubicBezTo>
                <a:cubicBezTo>
                  <a:pt x="499209" y="1075766"/>
                  <a:pt x="506040" y="1069203"/>
                  <a:pt x="513628" y="1069203"/>
                </a:cubicBezTo>
                <a:close/>
                <a:moveTo>
                  <a:pt x="439795" y="1069203"/>
                </a:moveTo>
                <a:cubicBezTo>
                  <a:pt x="448358" y="1069203"/>
                  <a:pt x="454585" y="1075766"/>
                  <a:pt x="454585" y="1083059"/>
                </a:cubicBezTo>
                <a:cubicBezTo>
                  <a:pt x="454585" y="1089622"/>
                  <a:pt x="448358" y="1095457"/>
                  <a:pt x="439795" y="1095457"/>
                </a:cubicBezTo>
                <a:cubicBezTo>
                  <a:pt x="432012" y="1095457"/>
                  <a:pt x="425007" y="1089622"/>
                  <a:pt x="425007" y="1083059"/>
                </a:cubicBezTo>
                <a:cubicBezTo>
                  <a:pt x="425007" y="1075766"/>
                  <a:pt x="432012" y="1069203"/>
                  <a:pt x="439795" y="1069203"/>
                </a:cubicBezTo>
                <a:close/>
                <a:moveTo>
                  <a:pt x="368965" y="1069203"/>
                </a:moveTo>
                <a:cubicBezTo>
                  <a:pt x="377527" y="1069203"/>
                  <a:pt x="383754" y="1075766"/>
                  <a:pt x="383754" y="1083059"/>
                </a:cubicBezTo>
                <a:cubicBezTo>
                  <a:pt x="383754" y="1089622"/>
                  <a:pt x="377527" y="1095457"/>
                  <a:pt x="368965" y="1095457"/>
                </a:cubicBezTo>
                <a:cubicBezTo>
                  <a:pt x="361182" y="1095457"/>
                  <a:pt x="354177" y="1089622"/>
                  <a:pt x="354177" y="1083059"/>
                </a:cubicBezTo>
                <a:cubicBezTo>
                  <a:pt x="354177" y="1075766"/>
                  <a:pt x="361182" y="1069203"/>
                  <a:pt x="368965" y="1069203"/>
                </a:cubicBezTo>
                <a:close/>
                <a:moveTo>
                  <a:pt x="297201" y="1069203"/>
                </a:moveTo>
                <a:cubicBezTo>
                  <a:pt x="305223" y="1069203"/>
                  <a:pt x="309599" y="1075766"/>
                  <a:pt x="309599" y="1083059"/>
                </a:cubicBezTo>
                <a:cubicBezTo>
                  <a:pt x="309599" y="1089622"/>
                  <a:pt x="305223" y="1095457"/>
                  <a:pt x="297201" y="1095457"/>
                </a:cubicBezTo>
                <a:cubicBezTo>
                  <a:pt x="289909" y="1095457"/>
                  <a:pt x="283346" y="1089622"/>
                  <a:pt x="283346" y="1083059"/>
                </a:cubicBezTo>
                <a:cubicBezTo>
                  <a:pt x="283346" y="1075766"/>
                  <a:pt x="289909" y="1069203"/>
                  <a:pt x="297201" y="1069203"/>
                </a:cubicBezTo>
                <a:close/>
                <a:moveTo>
                  <a:pt x="226372" y="1069203"/>
                </a:moveTo>
                <a:cubicBezTo>
                  <a:pt x="232207" y="1069203"/>
                  <a:pt x="238771" y="1075766"/>
                  <a:pt x="238771" y="1083059"/>
                </a:cubicBezTo>
                <a:cubicBezTo>
                  <a:pt x="238771" y="1089622"/>
                  <a:pt x="232207" y="1095457"/>
                  <a:pt x="226372" y="1095457"/>
                </a:cubicBezTo>
                <a:cubicBezTo>
                  <a:pt x="218350" y="1095457"/>
                  <a:pt x="212516" y="1089622"/>
                  <a:pt x="212516" y="1083059"/>
                </a:cubicBezTo>
                <a:cubicBezTo>
                  <a:pt x="212516" y="1075766"/>
                  <a:pt x="218350" y="1069203"/>
                  <a:pt x="226372" y="1069203"/>
                </a:cubicBezTo>
                <a:close/>
                <a:moveTo>
                  <a:pt x="154079" y="1069203"/>
                </a:moveTo>
                <a:cubicBezTo>
                  <a:pt x="161372" y="1069203"/>
                  <a:pt x="167935" y="1075766"/>
                  <a:pt x="167935" y="1083059"/>
                </a:cubicBezTo>
                <a:cubicBezTo>
                  <a:pt x="167935" y="1089622"/>
                  <a:pt x="161372" y="1095457"/>
                  <a:pt x="154079" y="1095457"/>
                </a:cubicBezTo>
                <a:cubicBezTo>
                  <a:pt x="147516" y="1095457"/>
                  <a:pt x="141682" y="1089622"/>
                  <a:pt x="141682" y="1083059"/>
                </a:cubicBezTo>
                <a:cubicBezTo>
                  <a:pt x="141682" y="1075766"/>
                  <a:pt x="147516" y="1069203"/>
                  <a:pt x="154079" y="1069203"/>
                </a:cubicBezTo>
                <a:close/>
                <a:moveTo>
                  <a:pt x="83249" y="1069203"/>
                </a:moveTo>
                <a:cubicBezTo>
                  <a:pt x="90542" y="1069203"/>
                  <a:pt x="97105" y="1075766"/>
                  <a:pt x="97105" y="1083059"/>
                </a:cubicBezTo>
                <a:cubicBezTo>
                  <a:pt x="97105" y="1089622"/>
                  <a:pt x="90542" y="1095457"/>
                  <a:pt x="83249" y="1095457"/>
                </a:cubicBezTo>
                <a:cubicBezTo>
                  <a:pt x="76686" y="1095457"/>
                  <a:pt x="70852" y="1089622"/>
                  <a:pt x="70852" y="1083059"/>
                </a:cubicBezTo>
                <a:cubicBezTo>
                  <a:pt x="70852" y="1075766"/>
                  <a:pt x="76686" y="1069203"/>
                  <a:pt x="83249" y="1069203"/>
                </a:cubicBezTo>
                <a:close/>
                <a:moveTo>
                  <a:pt x="12014" y="1069203"/>
                </a:moveTo>
                <a:cubicBezTo>
                  <a:pt x="20258" y="1069203"/>
                  <a:pt x="26255" y="1075766"/>
                  <a:pt x="26255" y="1083059"/>
                </a:cubicBezTo>
                <a:cubicBezTo>
                  <a:pt x="26255" y="1091081"/>
                  <a:pt x="20258" y="1095457"/>
                  <a:pt x="12014" y="1095457"/>
                </a:cubicBezTo>
                <a:cubicBezTo>
                  <a:pt x="4518" y="1095457"/>
                  <a:pt x="21" y="1091081"/>
                  <a:pt x="21" y="1083059"/>
                </a:cubicBezTo>
                <a:cubicBezTo>
                  <a:pt x="21" y="1075766"/>
                  <a:pt x="4518" y="1069203"/>
                  <a:pt x="12014" y="1069203"/>
                </a:cubicBezTo>
                <a:close/>
                <a:moveTo>
                  <a:pt x="6724405" y="998371"/>
                </a:moveTo>
                <a:cubicBezTo>
                  <a:pt x="6732427" y="998371"/>
                  <a:pt x="6738261" y="1004205"/>
                  <a:pt x="6738261" y="1010768"/>
                </a:cubicBezTo>
                <a:cubicBezTo>
                  <a:pt x="6738261" y="1018061"/>
                  <a:pt x="6732427" y="1024625"/>
                  <a:pt x="6724405" y="1024625"/>
                </a:cubicBezTo>
                <a:cubicBezTo>
                  <a:pt x="6718571" y="1024625"/>
                  <a:pt x="6712008" y="1018061"/>
                  <a:pt x="6712008" y="1010768"/>
                </a:cubicBezTo>
                <a:cubicBezTo>
                  <a:pt x="6712008" y="1004205"/>
                  <a:pt x="6718571" y="998371"/>
                  <a:pt x="6724405" y="998371"/>
                </a:cubicBezTo>
                <a:close/>
                <a:moveTo>
                  <a:pt x="6653576" y="998371"/>
                </a:moveTo>
                <a:cubicBezTo>
                  <a:pt x="6660869" y="998371"/>
                  <a:pt x="6667432" y="1004205"/>
                  <a:pt x="6667432" y="1010768"/>
                </a:cubicBezTo>
                <a:cubicBezTo>
                  <a:pt x="6667432" y="1018061"/>
                  <a:pt x="6660869" y="1024625"/>
                  <a:pt x="6653576" y="1024625"/>
                </a:cubicBezTo>
                <a:cubicBezTo>
                  <a:pt x="6645554" y="1024625"/>
                  <a:pt x="6641179" y="1018061"/>
                  <a:pt x="6641179" y="1010768"/>
                </a:cubicBezTo>
                <a:cubicBezTo>
                  <a:pt x="6641179" y="1004205"/>
                  <a:pt x="6645554" y="998371"/>
                  <a:pt x="6653576" y="998371"/>
                </a:cubicBezTo>
                <a:close/>
                <a:moveTo>
                  <a:pt x="6581764" y="998371"/>
                </a:moveTo>
                <a:cubicBezTo>
                  <a:pt x="6589547" y="998371"/>
                  <a:pt x="6596552" y="1004205"/>
                  <a:pt x="6596552" y="1010768"/>
                </a:cubicBezTo>
                <a:cubicBezTo>
                  <a:pt x="6596552" y="1018061"/>
                  <a:pt x="6589547" y="1024625"/>
                  <a:pt x="6581764" y="1024625"/>
                </a:cubicBezTo>
                <a:cubicBezTo>
                  <a:pt x="6573202" y="1024625"/>
                  <a:pt x="6566976" y="1018061"/>
                  <a:pt x="6566976" y="1010768"/>
                </a:cubicBezTo>
                <a:cubicBezTo>
                  <a:pt x="6566976" y="1004205"/>
                  <a:pt x="6573202" y="998371"/>
                  <a:pt x="6581764" y="998371"/>
                </a:cubicBezTo>
                <a:close/>
                <a:moveTo>
                  <a:pt x="6510933" y="998371"/>
                </a:moveTo>
                <a:cubicBezTo>
                  <a:pt x="6518717" y="998371"/>
                  <a:pt x="6525722" y="1004205"/>
                  <a:pt x="6525722" y="1010768"/>
                </a:cubicBezTo>
                <a:cubicBezTo>
                  <a:pt x="6525722" y="1018061"/>
                  <a:pt x="6518717" y="1024625"/>
                  <a:pt x="6510933" y="1024625"/>
                </a:cubicBezTo>
                <a:cubicBezTo>
                  <a:pt x="6502371" y="1024625"/>
                  <a:pt x="6496144" y="1018061"/>
                  <a:pt x="6496144" y="1010768"/>
                </a:cubicBezTo>
                <a:cubicBezTo>
                  <a:pt x="6496144" y="1004205"/>
                  <a:pt x="6502371" y="998371"/>
                  <a:pt x="6510933" y="998371"/>
                </a:cubicBezTo>
                <a:close/>
                <a:moveTo>
                  <a:pt x="6440492" y="998371"/>
                </a:moveTo>
                <a:cubicBezTo>
                  <a:pt x="6448081" y="998371"/>
                  <a:pt x="6454911" y="1004205"/>
                  <a:pt x="6454911" y="1010768"/>
                </a:cubicBezTo>
                <a:cubicBezTo>
                  <a:pt x="6454911" y="1018061"/>
                  <a:pt x="6448081" y="1024625"/>
                  <a:pt x="6440492" y="1024625"/>
                </a:cubicBezTo>
                <a:cubicBezTo>
                  <a:pt x="6432145" y="1024625"/>
                  <a:pt x="6425315" y="1018061"/>
                  <a:pt x="6425315" y="1010768"/>
                </a:cubicBezTo>
                <a:cubicBezTo>
                  <a:pt x="6425315" y="1004205"/>
                  <a:pt x="6432145" y="998371"/>
                  <a:pt x="6440492" y="998371"/>
                </a:cubicBezTo>
                <a:close/>
                <a:moveTo>
                  <a:pt x="6368340" y="998371"/>
                </a:moveTo>
                <a:cubicBezTo>
                  <a:pt x="6376362" y="998371"/>
                  <a:pt x="6380737" y="1004205"/>
                  <a:pt x="6380737" y="1010768"/>
                </a:cubicBezTo>
                <a:cubicBezTo>
                  <a:pt x="6380737" y="1018061"/>
                  <a:pt x="6376362" y="1024625"/>
                  <a:pt x="6368340" y="1024625"/>
                </a:cubicBezTo>
                <a:cubicBezTo>
                  <a:pt x="6361047" y="1024625"/>
                  <a:pt x="6354484" y="1018061"/>
                  <a:pt x="6354484" y="1010768"/>
                </a:cubicBezTo>
                <a:cubicBezTo>
                  <a:pt x="6354484" y="1004205"/>
                  <a:pt x="6361047" y="998371"/>
                  <a:pt x="6368340" y="998371"/>
                </a:cubicBezTo>
                <a:close/>
                <a:moveTo>
                  <a:pt x="6297511" y="998371"/>
                </a:moveTo>
                <a:cubicBezTo>
                  <a:pt x="6304074" y="998371"/>
                  <a:pt x="6309908" y="1004205"/>
                  <a:pt x="6309908" y="1010768"/>
                </a:cubicBezTo>
                <a:cubicBezTo>
                  <a:pt x="6309908" y="1018061"/>
                  <a:pt x="6304074" y="1024625"/>
                  <a:pt x="6297511" y="1024625"/>
                </a:cubicBezTo>
                <a:cubicBezTo>
                  <a:pt x="6290218" y="1024625"/>
                  <a:pt x="6283655" y="1018061"/>
                  <a:pt x="6283655" y="1010768"/>
                </a:cubicBezTo>
                <a:cubicBezTo>
                  <a:pt x="6283655" y="1004205"/>
                  <a:pt x="6290218" y="998371"/>
                  <a:pt x="6297511" y="998371"/>
                </a:cubicBezTo>
                <a:close/>
                <a:moveTo>
                  <a:pt x="6226679" y="998371"/>
                </a:moveTo>
                <a:cubicBezTo>
                  <a:pt x="6233242" y="998371"/>
                  <a:pt x="6239076" y="1004205"/>
                  <a:pt x="6239076" y="1010768"/>
                </a:cubicBezTo>
                <a:cubicBezTo>
                  <a:pt x="6239076" y="1018061"/>
                  <a:pt x="6233242" y="1024625"/>
                  <a:pt x="6226679" y="1024625"/>
                </a:cubicBezTo>
                <a:cubicBezTo>
                  <a:pt x="6219386" y="1024625"/>
                  <a:pt x="6212823" y="1018061"/>
                  <a:pt x="6212823" y="1010768"/>
                </a:cubicBezTo>
                <a:cubicBezTo>
                  <a:pt x="6212823" y="1004205"/>
                  <a:pt x="6219386" y="998371"/>
                  <a:pt x="6226679" y="998371"/>
                </a:cubicBezTo>
                <a:close/>
                <a:moveTo>
                  <a:pt x="6154391" y="998371"/>
                </a:moveTo>
                <a:cubicBezTo>
                  <a:pt x="6161684" y="998371"/>
                  <a:pt x="6168247" y="1004205"/>
                  <a:pt x="6168247" y="1010768"/>
                </a:cubicBezTo>
                <a:cubicBezTo>
                  <a:pt x="6168247" y="1018061"/>
                  <a:pt x="6161684" y="1024625"/>
                  <a:pt x="6154391" y="1024625"/>
                </a:cubicBezTo>
                <a:cubicBezTo>
                  <a:pt x="6147828" y="1024625"/>
                  <a:pt x="6141994" y="1018061"/>
                  <a:pt x="6141994" y="1010768"/>
                </a:cubicBezTo>
                <a:cubicBezTo>
                  <a:pt x="6141994" y="1004205"/>
                  <a:pt x="6147828" y="998371"/>
                  <a:pt x="6154391" y="998371"/>
                </a:cubicBezTo>
                <a:close/>
                <a:moveTo>
                  <a:pt x="6083559" y="998371"/>
                </a:moveTo>
                <a:cubicBezTo>
                  <a:pt x="6090852" y="998371"/>
                  <a:pt x="6097415" y="1004205"/>
                  <a:pt x="6097415" y="1010768"/>
                </a:cubicBezTo>
                <a:cubicBezTo>
                  <a:pt x="6097415" y="1018061"/>
                  <a:pt x="6090852" y="1024625"/>
                  <a:pt x="6083559" y="1024625"/>
                </a:cubicBezTo>
                <a:cubicBezTo>
                  <a:pt x="6076996" y="1024625"/>
                  <a:pt x="6071162" y="1018061"/>
                  <a:pt x="6071162" y="1010768"/>
                </a:cubicBezTo>
                <a:cubicBezTo>
                  <a:pt x="6071162" y="1004205"/>
                  <a:pt x="6076996" y="998371"/>
                  <a:pt x="6083559" y="998371"/>
                </a:cubicBezTo>
                <a:close/>
                <a:moveTo>
                  <a:pt x="6009356" y="998371"/>
                </a:moveTo>
                <a:cubicBezTo>
                  <a:pt x="6016649" y="998371"/>
                  <a:pt x="6023212" y="1004205"/>
                  <a:pt x="6023212" y="1010768"/>
                </a:cubicBezTo>
                <a:cubicBezTo>
                  <a:pt x="6023212" y="1018061"/>
                  <a:pt x="6016649" y="1024625"/>
                  <a:pt x="6009356" y="1024625"/>
                </a:cubicBezTo>
                <a:cubicBezTo>
                  <a:pt x="6001334" y="1024625"/>
                  <a:pt x="5996959" y="1018061"/>
                  <a:pt x="5996959" y="1010768"/>
                </a:cubicBezTo>
                <a:cubicBezTo>
                  <a:pt x="5996959" y="1004205"/>
                  <a:pt x="6001334" y="998371"/>
                  <a:pt x="6009356" y="998371"/>
                </a:cubicBezTo>
                <a:close/>
                <a:moveTo>
                  <a:pt x="5940548" y="998371"/>
                </a:moveTo>
                <a:cubicBezTo>
                  <a:pt x="5948896" y="998371"/>
                  <a:pt x="5955726" y="1004205"/>
                  <a:pt x="5955726" y="1010768"/>
                </a:cubicBezTo>
                <a:cubicBezTo>
                  <a:pt x="5955726" y="1018061"/>
                  <a:pt x="5948896" y="1024625"/>
                  <a:pt x="5940548" y="1024625"/>
                </a:cubicBezTo>
                <a:cubicBezTo>
                  <a:pt x="5932960" y="1024625"/>
                  <a:pt x="5926130" y="1018061"/>
                  <a:pt x="5926130" y="1010768"/>
                </a:cubicBezTo>
                <a:cubicBezTo>
                  <a:pt x="5926130" y="1004205"/>
                  <a:pt x="5932960" y="998371"/>
                  <a:pt x="5940548" y="998371"/>
                </a:cubicBezTo>
                <a:close/>
                <a:moveTo>
                  <a:pt x="5870088" y="998371"/>
                </a:moveTo>
                <a:cubicBezTo>
                  <a:pt x="5878650" y="998371"/>
                  <a:pt x="5884877" y="1004205"/>
                  <a:pt x="5884877" y="1010768"/>
                </a:cubicBezTo>
                <a:cubicBezTo>
                  <a:pt x="5884877" y="1018061"/>
                  <a:pt x="5878650" y="1024625"/>
                  <a:pt x="5870088" y="1024625"/>
                </a:cubicBezTo>
                <a:cubicBezTo>
                  <a:pt x="5862304" y="1024625"/>
                  <a:pt x="5855299" y="1018061"/>
                  <a:pt x="5855299" y="1010768"/>
                </a:cubicBezTo>
                <a:cubicBezTo>
                  <a:pt x="5855299" y="1004205"/>
                  <a:pt x="5862304" y="998371"/>
                  <a:pt x="5870088" y="998371"/>
                </a:cubicBezTo>
                <a:close/>
                <a:moveTo>
                  <a:pt x="5799257" y="998371"/>
                </a:moveTo>
                <a:cubicBezTo>
                  <a:pt x="5807819" y="998371"/>
                  <a:pt x="5814045" y="1004205"/>
                  <a:pt x="5814045" y="1010768"/>
                </a:cubicBezTo>
                <a:cubicBezTo>
                  <a:pt x="5814045" y="1018061"/>
                  <a:pt x="5807819" y="1024625"/>
                  <a:pt x="5799257" y="1024625"/>
                </a:cubicBezTo>
                <a:cubicBezTo>
                  <a:pt x="5791474" y="1024625"/>
                  <a:pt x="5784469" y="1018061"/>
                  <a:pt x="5784469" y="1010768"/>
                </a:cubicBezTo>
                <a:cubicBezTo>
                  <a:pt x="5784469" y="1004205"/>
                  <a:pt x="5791474" y="998371"/>
                  <a:pt x="5799257" y="998371"/>
                </a:cubicBezTo>
                <a:close/>
                <a:moveTo>
                  <a:pt x="5724122" y="998371"/>
                </a:moveTo>
                <a:cubicBezTo>
                  <a:pt x="5730685" y="998371"/>
                  <a:pt x="5736519" y="1004205"/>
                  <a:pt x="5736519" y="1010768"/>
                </a:cubicBezTo>
                <a:cubicBezTo>
                  <a:pt x="5736519" y="1018061"/>
                  <a:pt x="5730685" y="1024625"/>
                  <a:pt x="5724122" y="1024625"/>
                </a:cubicBezTo>
                <a:cubicBezTo>
                  <a:pt x="5716100" y="1024625"/>
                  <a:pt x="5710266" y="1018061"/>
                  <a:pt x="5710266" y="1010768"/>
                </a:cubicBezTo>
                <a:cubicBezTo>
                  <a:pt x="5710266" y="1004205"/>
                  <a:pt x="5716100" y="998371"/>
                  <a:pt x="5724122" y="998371"/>
                </a:cubicBezTo>
                <a:close/>
                <a:moveTo>
                  <a:pt x="5653291" y="998371"/>
                </a:moveTo>
                <a:cubicBezTo>
                  <a:pt x="5659125" y="998371"/>
                  <a:pt x="5665688" y="1004205"/>
                  <a:pt x="5665688" y="1012227"/>
                </a:cubicBezTo>
                <a:cubicBezTo>
                  <a:pt x="5665688" y="1018061"/>
                  <a:pt x="5659125" y="1024625"/>
                  <a:pt x="5653291" y="1024625"/>
                </a:cubicBezTo>
                <a:cubicBezTo>
                  <a:pt x="5645269" y="1024625"/>
                  <a:pt x="5639435" y="1018061"/>
                  <a:pt x="5639435" y="1012227"/>
                </a:cubicBezTo>
                <a:cubicBezTo>
                  <a:pt x="5639435" y="1004205"/>
                  <a:pt x="5645269" y="998371"/>
                  <a:pt x="5653291" y="998371"/>
                </a:cubicBezTo>
                <a:close/>
                <a:moveTo>
                  <a:pt x="5581002" y="998371"/>
                </a:moveTo>
                <a:cubicBezTo>
                  <a:pt x="5588295" y="998371"/>
                  <a:pt x="5594858" y="1004205"/>
                  <a:pt x="5594858" y="1012227"/>
                </a:cubicBezTo>
                <a:cubicBezTo>
                  <a:pt x="5594858" y="1018061"/>
                  <a:pt x="5588295" y="1024625"/>
                  <a:pt x="5581002" y="1024625"/>
                </a:cubicBezTo>
                <a:cubicBezTo>
                  <a:pt x="5574439" y="1024625"/>
                  <a:pt x="5568605" y="1018061"/>
                  <a:pt x="5568605" y="1012227"/>
                </a:cubicBezTo>
                <a:cubicBezTo>
                  <a:pt x="5568605" y="1004205"/>
                  <a:pt x="5574439" y="998371"/>
                  <a:pt x="5581002" y="998371"/>
                </a:cubicBezTo>
                <a:close/>
                <a:moveTo>
                  <a:pt x="5510171" y="998371"/>
                </a:moveTo>
                <a:cubicBezTo>
                  <a:pt x="5517464" y="998371"/>
                  <a:pt x="5524027" y="1004205"/>
                  <a:pt x="5524027" y="1012227"/>
                </a:cubicBezTo>
                <a:cubicBezTo>
                  <a:pt x="5524027" y="1018061"/>
                  <a:pt x="5517464" y="1024625"/>
                  <a:pt x="5510171" y="1024625"/>
                </a:cubicBezTo>
                <a:cubicBezTo>
                  <a:pt x="5503608" y="1024625"/>
                  <a:pt x="5497774" y="1018061"/>
                  <a:pt x="5497774" y="1012227"/>
                </a:cubicBezTo>
                <a:cubicBezTo>
                  <a:pt x="5497774" y="1004205"/>
                  <a:pt x="5503608" y="998371"/>
                  <a:pt x="5510171" y="998371"/>
                </a:cubicBezTo>
                <a:close/>
                <a:moveTo>
                  <a:pt x="5438937" y="998371"/>
                </a:moveTo>
                <a:cubicBezTo>
                  <a:pt x="5447182" y="998371"/>
                  <a:pt x="5453178" y="1004205"/>
                  <a:pt x="5453178" y="1012227"/>
                </a:cubicBezTo>
                <a:cubicBezTo>
                  <a:pt x="5453178" y="1018061"/>
                  <a:pt x="5447182" y="1024625"/>
                  <a:pt x="5438937" y="1024625"/>
                </a:cubicBezTo>
                <a:cubicBezTo>
                  <a:pt x="5431442" y="1024625"/>
                  <a:pt x="5426945" y="1018061"/>
                  <a:pt x="5426945" y="1012227"/>
                </a:cubicBezTo>
                <a:cubicBezTo>
                  <a:pt x="5426945" y="1004205"/>
                  <a:pt x="5431442" y="998371"/>
                  <a:pt x="5438937" y="998371"/>
                </a:cubicBezTo>
                <a:close/>
                <a:moveTo>
                  <a:pt x="5367530" y="998371"/>
                </a:moveTo>
                <a:cubicBezTo>
                  <a:pt x="5376092" y="998371"/>
                  <a:pt x="5382318" y="1004205"/>
                  <a:pt x="5382318" y="1012227"/>
                </a:cubicBezTo>
                <a:cubicBezTo>
                  <a:pt x="5382318" y="1018061"/>
                  <a:pt x="5376092" y="1024625"/>
                  <a:pt x="5367530" y="1024625"/>
                </a:cubicBezTo>
                <a:cubicBezTo>
                  <a:pt x="5359747" y="1024625"/>
                  <a:pt x="5352742" y="1018061"/>
                  <a:pt x="5352742" y="1012227"/>
                </a:cubicBezTo>
                <a:cubicBezTo>
                  <a:pt x="5352742" y="1004205"/>
                  <a:pt x="5359747" y="998371"/>
                  <a:pt x="5367530" y="998371"/>
                </a:cubicBezTo>
                <a:close/>
                <a:moveTo>
                  <a:pt x="5296699" y="998371"/>
                </a:moveTo>
                <a:cubicBezTo>
                  <a:pt x="5305261" y="998371"/>
                  <a:pt x="5311488" y="1004205"/>
                  <a:pt x="5311488" y="1012227"/>
                </a:cubicBezTo>
                <a:cubicBezTo>
                  <a:pt x="5311488" y="1018061"/>
                  <a:pt x="5305261" y="1024625"/>
                  <a:pt x="5296699" y="1024625"/>
                </a:cubicBezTo>
                <a:cubicBezTo>
                  <a:pt x="5288915" y="1024625"/>
                  <a:pt x="5281910" y="1018061"/>
                  <a:pt x="5281910" y="1012227"/>
                </a:cubicBezTo>
                <a:cubicBezTo>
                  <a:pt x="5281910" y="1004205"/>
                  <a:pt x="5288915" y="998371"/>
                  <a:pt x="5296699" y="998371"/>
                </a:cubicBezTo>
                <a:close/>
                <a:moveTo>
                  <a:pt x="5225869" y="998371"/>
                </a:moveTo>
                <a:cubicBezTo>
                  <a:pt x="5234431" y="998371"/>
                  <a:pt x="5240657" y="1004205"/>
                  <a:pt x="5240657" y="1012227"/>
                </a:cubicBezTo>
                <a:cubicBezTo>
                  <a:pt x="5240657" y="1018061"/>
                  <a:pt x="5234431" y="1024625"/>
                  <a:pt x="5225869" y="1024625"/>
                </a:cubicBezTo>
                <a:cubicBezTo>
                  <a:pt x="5217307" y="1024625"/>
                  <a:pt x="5211081" y="1018061"/>
                  <a:pt x="5211081" y="1012227"/>
                </a:cubicBezTo>
                <a:cubicBezTo>
                  <a:pt x="5211081" y="1004205"/>
                  <a:pt x="5217307" y="998371"/>
                  <a:pt x="5225869" y="998371"/>
                </a:cubicBezTo>
                <a:close/>
                <a:moveTo>
                  <a:pt x="5154105" y="998371"/>
                </a:moveTo>
                <a:cubicBezTo>
                  <a:pt x="5162127" y="998371"/>
                  <a:pt x="5166502" y="1004205"/>
                  <a:pt x="5166502" y="1012227"/>
                </a:cubicBezTo>
                <a:cubicBezTo>
                  <a:pt x="5166502" y="1018061"/>
                  <a:pt x="5162127" y="1024625"/>
                  <a:pt x="5154105" y="1024625"/>
                </a:cubicBezTo>
                <a:cubicBezTo>
                  <a:pt x="5146083" y="1024625"/>
                  <a:pt x="5140249" y="1018061"/>
                  <a:pt x="5140249" y="1012227"/>
                </a:cubicBezTo>
                <a:cubicBezTo>
                  <a:pt x="5140249" y="1004205"/>
                  <a:pt x="5146083" y="998371"/>
                  <a:pt x="5154105" y="998371"/>
                </a:cubicBezTo>
                <a:close/>
                <a:moveTo>
                  <a:pt x="5083276" y="998371"/>
                </a:moveTo>
                <a:cubicBezTo>
                  <a:pt x="5089110" y="998371"/>
                  <a:pt x="5095673" y="1004205"/>
                  <a:pt x="5095673" y="1012227"/>
                </a:cubicBezTo>
                <a:cubicBezTo>
                  <a:pt x="5095673" y="1018061"/>
                  <a:pt x="5089110" y="1024625"/>
                  <a:pt x="5083276" y="1024625"/>
                </a:cubicBezTo>
                <a:cubicBezTo>
                  <a:pt x="5075254" y="1024625"/>
                  <a:pt x="5069420" y="1018061"/>
                  <a:pt x="5069420" y="1012227"/>
                </a:cubicBezTo>
                <a:cubicBezTo>
                  <a:pt x="5069420" y="1004205"/>
                  <a:pt x="5075254" y="998371"/>
                  <a:pt x="5083276" y="998371"/>
                </a:cubicBezTo>
                <a:close/>
                <a:moveTo>
                  <a:pt x="5012445" y="998371"/>
                </a:moveTo>
                <a:cubicBezTo>
                  <a:pt x="5018279" y="998371"/>
                  <a:pt x="5024842" y="1004205"/>
                  <a:pt x="5024842" y="1012227"/>
                </a:cubicBezTo>
                <a:cubicBezTo>
                  <a:pt x="5024842" y="1018061"/>
                  <a:pt x="5018279" y="1024625"/>
                  <a:pt x="5012445" y="1024625"/>
                </a:cubicBezTo>
                <a:cubicBezTo>
                  <a:pt x="5004423" y="1024625"/>
                  <a:pt x="4998589" y="1018061"/>
                  <a:pt x="4998589" y="1012227"/>
                </a:cubicBezTo>
                <a:cubicBezTo>
                  <a:pt x="4998589" y="1004205"/>
                  <a:pt x="5004423" y="998371"/>
                  <a:pt x="5012445" y="998371"/>
                </a:cubicBezTo>
                <a:close/>
                <a:moveTo>
                  <a:pt x="4940157" y="998371"/>
                </a:moveTo>
                <a:cubicBezTo>
                  <a:pt x="4948179" y="998371"/>
                  <a:pt x="4954013" y="1004205"/>
                  <a:pt x="4954013" y="1012227"/>
                </a:cubicBezTo>
                <a:cubicBezTo>
                  <a:pt x="4954013" y="1018061"/>
                  <a:pt x="4948179" y="1024625"/>
                  <a:pt x="4940157" y="1024625"/>
                </a:cubicBezTo>
                <a:cubicBezTo>
                  <a:pt x="4934323" y="1024625"/>
                  <a:pt x="4927760" y="1018061"/>
                  <a:pt x="4927760" y="1012227"/>
                </a:cubicBezTo>
                <a:cubicBezTo>
                  <a:pt x="4927760" y="1004205"/>
                  <a:pt x="4934323" y="998371"/>
                  <a:pt x="4940157" y="998371"/>
                </a:cubicBezTo>
                <a:close/>
                <a:moveTo>
                  <a:pt x="4865953" y="998371"/>
                </a:moveTo>
                <a:cubicBezTo>
                  <a:pt x="4873975" y="998371"/>
                  <a:pt x="4879809" y="1004205"/>
                  <a:pt x="4879809" y="1012227"/>
                </a:cubicBezTo>
                <a:cubicBezTo>
                  <a:pt x="4879809" y="1018061"/>
                  <a:pt x="4873975" y="1024625"/>
                  <a:pt x="4865953" y="1024625"/>
                </a:cubicBezTo>
                <a:cubicBezTo>
                  <a:pt x="4860119" y="1024625"/>
                  <a:pt x="4853556" y="1018061"/>
                  <a:pt x="4853556" y="1012227"/>
                </a:cubicBezTo>
                <a:cubicBezTo>
                  <a:pt x="4853556" y="1004205"/>
                  <a:pt x="4860119" y="998371"/>
                  <a:pt x="4865953" y="998371"/>
                </a:cubicBezTo>
                <a:close/>
                <a:moveTo>
                  <a:pt x="4797514" y="998371"/>
                </a:moveTo>
                <a:cubicBezTo>
                  <a:pt x="4806076" y="998371"/>
                  <a:pt x="4812303" y="1004205"/>
                  <a:pt x="4812303" y="1012227"/>
                </a:cubicBezTo>
                <a:cubicBezTo>
                  <a:pt x="4812303" y="1018061"/>
                  <a:pt x="4806076" y="1024625"/>
                  <a:pt x="4797514" y="1024625"/>
                </a:cubicBezTo>
                <a:cubicBezTo>
                  <a:pt x="4789730" y="1024625"/>
                  <a:pt x="4784282" y="1018061"/>
                  <a:pt x="4782725" y="1012227"/>
                </a:cubicBezTo>
                <a:cubicBezTo>
                  <a:pt x="4782725" y="1004205"/>
                  <a:pt x="4789730" y="998371"/>
                  <a:pt x="4797514" y="998371"/>
                </a:cubicBezTo>
                <a:close/>
                <a:moveTo>
                  <a:pt x="4726684" y="998371"/>
                </a:moveTo>
                <a:cubicBezTo>
                  <a:pt x="4735246" y="998371"/>
                  <a:pt x="4741472" y="1004205"/>
                  <a:pt x="4741472" y="1012227"/>
                </a:cubicBezTo>
                <a:cubicBezTo>
                  <a:pt x="4741472" y="1018061"/>
                  <a:pt x="4735246" y="1024625"/>
                  <a:pt x="4726684" y="1024625"/>
                </a:cubicBezTo>
                <a:cubicBezTo>
                  <a:pt x="4718122" y="1024625"/>
                  <a:pt x="4711896" y="1018061"/>
                  <a:pt x="4711896" y="1012227"/>
                </a:cubicBezTo>
                <a:cubicBezTo>
                  <a:pt x="4711896" y="1004205"/>
                  <a:pt x="4718122" y="998371"/>
                  <a:pt x="4726684" y="998371"/>
                </a:cubicBezTo>
                <a:close/>
                <a:moveTo>
                  <a:pt x="4655853" y="998371"/>
                </a:moveTo>
                <a:cubicBezTo>
                  <a:pt x="4663637" y="998371"/>
                  <a:pt x="4670642" y="1004205"/>
                  <a:pt x="4670642" y="1012227"/>
                </a:cubicBezTo>
                <a:cubicBezTo>
                  <a:pt x="4670642" y="1018061"/>
                  <a:pt x="4663637" y="1024625"/>
                  <a:pt x="4655853" y="1024625"/>
                </a:cubicBezTo>
                <a:cubicBezTo>
                  <a:pt x="4647291" y="1024625"/>
                  <a:pt x="4641064" y="1018061"/>
                  <a:pt x="4641064" y="1012227"/>
                </a:cubicBezTo>
                <a:cubicBezTo>
                  <a:pt x="4641064" y="1004205"/>
                  <a:pt x="4647291" y="998371"/>
                  <a:pt x="4655853" y="998371"/>
                </a:cubicBezTo>
                <a:close/>
                <a:moveTo>
                  <a:pt x="4584091" y="998371"/>
                </a:moveTo>
                <a:cubicBezTo>
                  <a:pt x="4591384" y="998371"/>
                  <a:pt x="4596488" y="1004205"/>
                  <a:pt x="4596488" y="1012227"/>
                </a:cubicBezTo>
                <a:cubicBezTo>
                  <a:pt x="4596488" y="1018061"/>
                  <a:pt x="4591384" y="1024625"/>
                  <a:pt x="4584091" y="1024625"/>
                </a:cubicBezTo>
                <a:cubicBezTo>
                  <a:pt x="4576069" y="1024625"/>
                  <a:pt x="4570235" y="1018061"/>
                  <a:pt x="4570235" y="1012227"/>
                </a:cubicBezTo>
                <a:cubicBezTo>
                  <a:pt x="4570235" y="1004205"/>
                  <a:pt x="4576069" y="998371"/>
                  <a:pt x="4584091" y="998371"/>
                </a:cubicBezTo>
                <a:close/>
                <a:moveTo>
                  <a:pt x="4513260" y="998371"/>
                </a:moveTo>
                <a:cubicBezTo>
                  <a:pt x="4519094" y="998371"/>
                  <a:pt x="4525657" y="1004205"/>
                  <a:pt x="4525657" y="1012227"/>
                </a:cubicBezTo>
                <a:cubicBezTo>
                  <a:pt x="4525657" y="1019520"/>
                  <a:pt x="4519094" y="1024625"/>
                  <a:pt x="4513260" y="1024625"/>
                </a:cubicBezTo>
                <a:cubicBezTo>
                  <a:pt x="4505238" y="1024625"/>
                  <a:pt x="4499404" y="1019520"/>
                  <a:pt x="4499404" y="1012227"/>
                </a:cubicBezTo>
                <a:cubicBezTo>
                  <a:pt x="4499404" y="1004205"/>
                  <a:pt x="4505238" y="998371"/>
                  <a:pt x="4513260" y="998371"/>
                </a:cubicBezTo>
                <a:close/>
                <a:moveTo>
                  <a:pt x="4439056" y="998371"/>
                </a:moveTo>
                <a:cubicBezTo>
                  <a:pt x="4445619" y="998371"/>
                  <a:pt x="4451453" y="1004205"/>
                  <a:pt x="4451453" y="1012227"/>
                </a:cubicBezTo>
                <a:cubicBezTo>
                  <a:pt x="4451453" y="1019520"/>
                  <a:pt x="4445619" y="1024625"/>
                  <a:pt x="4439056" y="1024625"/>
                </a:cubicBezTo>
                <a:cubicBezTo>
                  <a:pt x="4431763" y="1024625"/>
                  <a:pt x="4425200" y="1019520"/>
                  <a:pt x="4425200" y="1012227"/>
                </a:cubicBezTo>
                <a:cubicBezTo>
                  <a:pt x="4425200" y="1004205"/>
                  <a:pt x="4431763" y="998371"/>
                  <a:pt x="4439056" y="998371"/>
                </a:cubicBezTo>
                <a:close/>
                <a:moveTo>
                  <a:pt x="4366768" y="998371"/>
                </a:moveTo>
                <a:cubicBezTo>
                  <a:pt x="4374790" y="998371"/>
                  <a:pt x="4380624" y="1004205"/>
                  <a:pt x="4380624" y="1012227"/>
                </a:cubicBezTo>
                <a:cubicBezTo>
                  <a:pt x="4380624" y="1019520"/>
                  <a:pt x="4374790" y="1024625"/>
                  <a:pt x="4366768" y="1024625"/>
                </a:cubicBezTo>
                <a:cubicBezTo>
                  <a:pt x="4360934" y="1024625"/>
                  <a:pt x="4354371" y="1019520"/>
                  <a:pt x="4354371" y="1012227"/>
                </a:cubicBezTo>
                <a:cubicBezTo>
                  <a:pt x="4354371" y="1004205"/>
                  <a:pt x="4360934" y="998371"/>
                  <a:pt x="4366768" y="998371"/>
                </a:cubicBezTo>
                <a:close/>
                <a:moveTo>
                  <a:pt x="4295937" y="998371"/>
                </a:moveTo>
                <a:cubicBezTo>
                  <a:pt x="4303959" y="998371"/>
                  <a:pt x="4309793" y="1004205"/>
                  <a:pt x="4309793" y="1012227"/>
                </a:cubicBezTo>
                <a:cubicBezTo>
                  <a:pt x="4309793" y="1019520"/>
                  <a:pt x="4303959" y="1024625"/>
                  <a:pt x="4295937" y="1024625"/>
                </a:cubicBezTo>
                <a:cubicBezTo>
                  <a:pt x="4290103" y="1024625"/>
                  <a:pt x="4283540" y="1019520"/>
                  <a:pt x="4283540" y="1012227"/>
                </a:cubicBezTo>
                <a:cubicBezTo>
                  <a:pt x="4283540" y="1004205"/>
                  <a:pt x="4290103" y="998371"/>
                  <a:pt x="4295937" y="998371"/>
                </a:cubicBezTo>
                <a:close/>
                <a:moveTo>
                  <a:pt x="4225107" y="998371"/>
                </a:moveTo>
                <a:cubicBezTo>
                  <a:pt x="4233129" y="998371"/>
                  <a:pt x="4238963" y="1004205"/>
                  <a:pt x="4238963" y="1012227"/>
                </a:cubicBezTo>
                <a:cubicBezTo>
                  <a:pt x="4238963" y="1019520"/>
                  <a:pt x="4233129" y="1024625"/>
                  <a:pt x="4225107" y="1024625"/>
                </a:cubicBezTo>
                <a:cubicBezTo>
                  <a:pt x="4217085" y="1024625"/>
                  <a:pt x="4212710" y="1019520"/>
                  <a:pt x="4212710" y="1012227"/>
                </a:cubicBezTo>
                <a:cubicBezTo>
                  <a:pt x="4212710" y="1004205"/>
                  <a:pt x="4217085" y="998371"/>
                  <a:pt x="4225107" y="998371"/>
                </a:cubicBezTo>
                <a:close/>
                <a:moveTo>
                  <a:pt x="4153295" y="998371"/>
                </a:moveTo>
                <a:cubicBezTo>
                  <a:pt x="4161078" y="998371"/>
                  <a:pt x="4168083" y="1004205"/>
                  <a:pt x="4168083" y="1012227"/>
                </a:cubicBezTo>
                <a:cubicBezTo>
                  <a:pt x="4168083" y="1019520"/>
                  <a:pt x="4161078" y="1024625"/>
                  <a:pt x="4153295" y="1024625"/>
                </a:cubicBezTo>
                <a:cubicBezTo>
                  <a:pt x="4144733" y="1024625"/>
                  <a:pt x="4138507" y="1019520"/>
                  <a:pt x="4138507" y="1012227"/>
                </a:cubicBezTo>
                <a:cubicBezTo>
                  <a:pt x="4138507" y="1004205"/>
                  <a:pt x="4144733" y="998371"/>
                  <a:pt x="4153295" y="998371"/>
                </a:cubicBezTo>
                <a:close/>
                <a:moveTo>
                  <a:pt x="4082465" y="998371"/>
                </a:moveTo>
                <a:cubicBezTo>
                  <a:pt x="4090249" y="998371"/>
                  <a:pt x="4097254" y="1004205"/>
                  <a:pt x="4097254" y="1012227"/>
                </a:cubicBezTo>
                <a:cubicBezTo>
                  <a:pt x="4097254" y="1019520"/>
                  <a:pt x="4090249" y="1024625"/>
                  <a:pt x="4082465" y="1024625"/>
                </a:cubicBezTo>
                <a:cubicBezTo>
                  <a:pt x="4073903" y="1024625"/>
                  <a:pt x="4067676" y="1019520"/>
                  <a:pt x="4067676" y="1012227"/>
                </a:cubicBezTo>
                <a:cubicBezTo>
                  <a:pt x="4067676" y="1004205"/>
                  <a:pt x="4073903" y="998371"/>
                  <a:pt x="4082465" y="998371"/>
                </a:cubicBezTo>
                <a:close/>
                <a:moveTo>
                  <a:pt x="4011635" y="998371"/>
                </a:moveTo>
                <a:cubicBezTo>
                  <a:pt x="4019418" y="998371"/>
                  <a:pt x="4026423" y="1004205"/>
                  <a:pt x="4026423" y="1012227"/>
                </a:cubicBezTo>
                <a:cubicBezTo>
                  <a:pt x="4026423" y="1019520"/>
                  <a:pt x="4019418" y="1024625"/>
                  <a:pt x="4011635" y="1024625"/>
                </a:cubicBezTo>
                <a:cubicBezTo>
                  <a:pt x="4003073" y="1024625"/>
                  <a:pt x="3996847" y="1019520"/>
                  <a:pt x="3996847" y="1012227"/>
                </a:cubicBezTo>
                <a:cubicBezTo>
                  <a:pt x="3996847" y="1004205"/>
                  <a:pt x="4003073" y="998371"/>
                  <a:pt x="4011635" y="998371"/>
                </a:cubicBezTo>
                <a:close/>
                <a:moveTo>
                  <a:pt x="3939871" y="998371"/>
                </a:moveTo>
                <a:cubicBezTo>
                  <a:pt x="3947893" y="998371"/>
                  <a:pt x="3952268" y="1004205"/>
                  <a:pt x="3952268" y="1012227"/>
                </a:cubicBezTo>
                <a:cubicBezTo>
                  <a:pt x="3952268" y="1019520"/>
                  <a:pt x="3947893" y="1024625"/>
                  <a:pt x="3939871" y="1024625"/>
                </a:cubicBezTo>
                <a:cubicBezTo>
                  <a:pt x="3932578" y="1024625"/>
                  <a:pt x="3926015" y="1019520"/>
                  <a:pt x="3926015" y="1012227"/>
                </a:cubicBezTo>
                <a:cubicBezTo>
                  <a:pt x="3926015" y="1004205"/>
                  <a:pt x="3932578" y="998371"/>
                  <a:pt x="3939871" y="998371"/>
                </a:cubicBezTo>
                <a:close/>
                <a:moveTo>
                  <a:pt x="3869042" y="998371"/>
                </a:moveTo>
                <a:cubicBezTo>
                  <a:pt x="3875605" y="998371"/>
                  <a:pt x="3881439" y="1004598"/>
                  <a:pt x="3881439" y="1013160"/>
                </a:cubicBezTo>
                <a:cubicBezTo>
                  <a:pt x="3881439" y="1020944"/>
                  <a:pt x="3875605" y="1027949"/>
                  <a:pt x="3869042" y="1027949"/>
                </a:cubicBezTo>
                <a:cubicBezTo>
                  <a:pt x="3861749" y="1027949"/>
                  <a:pt x="3855186" y="1020944"/>
                  <a:pt x="3855186" y="1013160"/>
                </a:cubicBezTo>
                <a:cubicBezTo>
                  <a:pt x="3855186" y="1004598"/>
                  <a:pt x="3861749" y="998371"/>
                  <a:pt x="3869042" y="998371"/>
                </a:cubicBezTo>
                <a:close/>
                <a:moveTo>
                  <a:pt x="3798211" y="998371"/>
                </a:moveTo>
                <a:cubicBezTo>
                  <a:pt x="3804774" y="998371"/>
                  <a:pt x="3810608" y="1004598"/>
                  <a:pt x="3810608" y="1013160"/>
                </a:cubicBezTo>
                <a:cubicBezTo>
                  <a:pt x="3810608" y="1020944"/>
                  <a:pt x="3804774" y="1027949"/>
                  <a:pt x="3798211" y="1027949"/>
                </a:cubicBezTo>
                <a:cubicBezTo>
                  <a:pt x="3790918" y="1027949"/>
                  <a:pt x="3784355" y="1020944"/>
                  <a:pt x="3784355" y="1013160"/>
                </a:cubicBezTo>
                <a:cubicBezTo>
                  <a:pt x="3784355" y="1004598"/>
                  <a:pt x="3790918" y="998371"/>
                  <a:pt x="3798211" y="998371"/>
                </a:cubicBezTo>
                <a:close/>
                <a:moveTo>
                  <a:pt x="3725922" y="998371"/>
                </a:moveTo>
                <a:cubicBezTo>
                  <a:pt x="3733944" y="998371"/>
                  <a:pt x="3739778" y="1004598"/>
                  <a:pt x="3739778" y="1013160"/>
                </a:cubicBezTo>
                <a:cubicBezTo>
                  <a:pt x="3739778" y="1020944"/>
                  <a:pt x="3733944" y="1027949"/>
                  <a:pt x="3725922" y="1027949"/>
                </a:cubicBezTo>
                <a:cubicBezTo>
                  <a:pt x="3719359" y="1027949"/>
                  <a:pt x="3713525" y="1020944"/>
                  <a:pt x="3713525" y="1013160"/>
                </a:cubicBezTo>
                <a:cubicBezTo>
                  <a:pt x="3713525" y="1004598"/>
                  <a:pt x="3719359" y="998371"/>
                  <a:pt x="3725922" y="998371"/>
                </a:cubicBezTo>
                <a:close/>
                <a:moveTo>
                  <a:pt x="724105" y="998371"/>
                </a:moveTo>
                <a:cubicBezTo>
                  <a:pt x="731398" y="998371"/>
                  <a:pt x="737962" y="1004205"/>
                  <a:pt x="737962" y="1010768"/>
                </a:cubicBezTo>
                <a:cubicBezTo>
                  <a:pt x="737962" y="1018061"/>
                  <a:pt x="731398" y="1024625"/>
                  <a:pt x="724105" y="1024625"/>
                </a:cubicBezTo>
                <a:cubicBezTo>
                  <a:pt x="717541" y="1024625"/>
                  <a:pt x="711707" y="1018061"/>
                  <a:pt x="711707" y="1010768"/>
                </a:cubicBezTo>
                <a:cubicBezTo>
                  <a:pt x="711707" y="1004205"/>
                  <a:pt x="717541" y="998371"/>
                  <a:pt x="724105" y="998371"/>
                </a:cubicBezTo>
                <a:close/>
                <a:moveTo>
                  <a:pt x="653274" y="998371"/>
                </a:moveTo>
                <a:cubicBezTo>
                  <a:pt x="660567" y="998371"/>
                  <a:pt x="667129" y="1004205"/>
                  <a:pt x="667129" y="1010768"/>
                </a:cubicBezTo>
                <a:cubicBezTo>
                  <a:pt x="667129" y="1018061"/>
                  <a:pt x="660567" y="1024625"/>
                  <a:pt x="653274" y="1024625"/>
                </a:cubicBezTo>
                <a:cubicBezTo>
                  <a:pt x="646711" y="1024625"/>
                  <a:pt x="640877" y="1018061"/>
                  <a:pt x="640877" y="1010768"/>
                </a:cubicBezTo>
                <a:cubicBezTo>
                  <a:pt x="640877" y="1004205"/>
                  <a:pt x="646711" y="998371"/>
                  <a:pt x="653274" y="998371"/>
                </a:cubicBezTo>
                <a:close/>
                <a:moveTo>
                  <a:pt x="582446" y="998371"/>
                </a:moveTo>
                <a:cubicBezTo>
                  <a:pt x="589738" y="998371"/>
                  <a:pt x="596301" y="1004205"/>
                  <a:pt x="596301" y="1010768"/>
                </a:cubicBezTo>
                <a:cubicBezTo>
                  <a:pt x="596301" y="1018061"/>
                  <a:pt x="589738" y="1024625"/>
                  <a:pt x="582446" y="1024625"/>
                </a:cubicBezTo>
                <a:cubicBezTo>
                  <a:pt x="574423" y="1024625"/>
                  <a:pt x="570047" y="1018061"/>
                  <a:pt x="570047" y="1010768"/>
                </a:cubicBezTo>
                <a:cubicBezTo>
                  <a:pt x="570047" y="1004205"/>
                  <a:pt x="574423" y="998371"/>
                  <a:pt x="582446" y="998371"/>
                </a:cubicBezTo>
                <a:close/>
                <a:moveTo>
                  <a:pt x="513636" y="998371"/>
                </a:moveTo>
                <a:cubicBezTo>
                  <a:pt x="521983" y="998371"/>
                  <a:pt x="528813" y="1004205"/>
                  <a:pt x="528813" y="1010768"/>
                </a:cubicBezTo>
                <a:cubicBezTo>
                  <a:pt x="528813" y="1018061"/>
                  <a:pt x="521983" y="1024625"/>
                  <a:pt x="513636" y="1024625"/>
                </a:cubicBezTo>
                <a:cubicBezTo>
                  <a:pt x="506046" y="1024625"/>
                  <a:pt x="499216" y="1018061"/>
                  <a:pt x="499216" y="1010768"/>
                </a:cubicBezTo>
                <a:cubicBezTo>
                  <a:pt x="499216" y="1004205"/>
                  <a:pt x="506046" y="998371"/>
                  <a:pt x="513636" y="998371"/>
                </a:cubicBezTo>
                <a:close/>
                <a:moveTo>
                  <a:pt x="439802" y="998371"/>
                </a:moveTo>
                <a:cubicBezTo>
                  <a:pt x="448365" y="998371"/>
                  <a:pt x="454592" y="1004205"/>
                  <a:pt x="454592" y="1010768"/>
                </a:cubicBezTo>
                <a:cubicBezTo>
                  <a:pt x="454592" y="1018061"/>
                  <a:pt x="448365" y="1024625"/>
                  <a:pt x="439802" y="1024625"/>
                </a:cubicBezTo>
                <a:cubicBezTo>
                  <a:pt x="432019" y="1024625"/>
                  <a:pt x="425014" y="1018061"/>
                  <a:pt x="425014" y="1010768"/>
                </a:cubicBezTo>
                <a:cubicBezTo>
                  <a:pt x="425014" y="1004205"/>
                  <a:pt x="432019" y="998371"/>
                  <a:pt x="439802" y="998371"/>
                </a:cubicBezTo>
                <a:close/>
                <a:moveTo>
                  <a:pt x="368040" y="998371"/>
                </a:moveTo>
                <a:cubicBezTo>
                  <a:pt x="376061" y="998371"/>
                  <a:pt x="380438" y="1004205"/>
                  <a:pt x="380438" y="1012227"/>
                </a:cubicBezTo>
                <a:cubicBezTo>
                  <a:pt x="380438" y="1018061"/>
                  <a:pt x="376061" y="1024625"/>
                  <a:pt x="368040" y="1024625"/>
                </a:cubicBezTo>
                <a:cubicBezTo>
                  <a:pt x="360747" y="1024625"/>
                  <a:pt x="354183" y="1018061"/>
                  <a:pt x="354183" y="1012227"/>
                </a:cubicBezTo>
                <a:cubicBezTo>
                  <a:pt x="354183" y="1004205"/>
                  <a:pt x="360747" y="998371"/>
                  <a:pt x="368040" y="998371"/>
                </a:cubicBezTo>
                <a:close/>
                <a:moveTo>
                  <a:pt x="297208" y="998371"/>
                </a:moveTo>
                <a:cubicBezTo>
                  <a:pt x="303771" y="998371"/>
                  <a:pt x="309606" y="1004205"/>
                  <a:pt x="309606" y="1012227"/>
                </a:cubicBezTo>
                <a:cubicBezTo>
                  <a:pt x="309606" y="1018061"/>
                  <a:pt x="303771" y="1024625"/>
                  <a:pt x="297208" y="1024625"/>
                </a:cubicBezTo>
                <a:cubicBezTo>
                  <a:pt x="289916" y="1024625"/>
                  <a:pt x="283352" y="1018061"/>
                  <a:pt x="283352" y="1012227"/>
                </a:cubicBezTo>
                <a:cubicBezTo>
                  <a:pt x="283352" y="1004205"/>
                  <a:pt x="289916" y="998371"/>
                  <a:pt x="297208" y="998371"/>
                </a:cubicBezTo>
                <a:close/>
                <a:moveTo>
                  <a:pt x="226379" y="998371"/>
                </a:moveTo>
                <a:cubicBezTo>
                  <a:pt x="232214" y="998371"/>
                  <a:pt x="238778" y="1004205"/>
                  <a:pt x="238778" y="1012227"/>
                </a:cubicBezTo>
                <a:cubicBezTo>
                  <a:pt x="238778" y="1018061"/>
                  <a:pt x="232214" y="1024625"/>
                  <a:pt x="226379" y="1024625"/>
                </a:cubicBezTo>
                <a:cubicBezTo>
                  <a:pt x="218357" y="1024625"/>
                  <a:pt x="212523" y="1018061"/>
                  <a:pt x="212523" y="1012227"/>
                </a:cubicBezTo>
                <a:cubicBezTo>
                  <a:pt x="212523" y="1004205"/>
                  <a:pt x="218357" y="998371"/>
                  <a:pt x="226379" y="998371"/>
                </a:cubicBezTo>
                <a:close/>
                <a:moveTo>
                  <a:pt x="154085" y="998371"/>
                </a:moveTo>
                <a:cubicBezTo>
                  <a:pt x="161377" y="998371"/>
                  <a:pt x="167941" y="1004205"/>
                  <a:pt x="167941" y="1012227"/>
                </a:cubicBezTo>
                <a:cubicBezTo>
                  <a:pt x="167941" y="1018061"/>
                  <a:pt x="161377" y="1024625"/>
                  <a:pt x="154085" y="1024625"/>
                </a:cubicBezTo>
                <a:cubicBezTo>
                  <a:pt x="147521" y="1024625"/>
                  <a:pt x="141687" y="1018061"/>
                  <a:pt x="141687" y="1012227"/>
                </a:cubicBezTo>
                <a:cubicBezTo>
                  <a:pt x="141687" y="1004205"/>
                  <a:pt x="147521" y="998371"/>
                  <a:pt x="154085" y="998371"/>
                </a:cubicBezTo>
                <a:close/>
                <a:moveTo>
                  <a:pt x="83255" y="998371"/>
                </a:moveTo>
                <a:cubicBezTo>
                  <a:pt x="90548" y="998371"/>
                  <a:pt x="97111" y="1004205"/>
                  <a:pt x="97111" y="1012227"/>
                </a:cubicBezTo>
                <a:cubicBezTo>
                  <a:pt x="97111" y="1018061"/>
                  <a:pt x="90548" y="1024625"/>
                  <a:pt x="83255" y="1024625"/>
                </a:cubicBezTo>
                <a:cubicBezTo>
                  <a:pt x="76692" y="1024625"/>
                  <a:pt x="70858" y="1018061"/>
                  <a:pt x="70858" y="1012227"/>
                </a:cubicBezTo>
                <a:cubicBezTo>
                  <a:pt x="70858" y="1004205"/>
                  <a:pt x="76692" y="998371"/>
                  <a:pt x="83255" y="998371"/>
                </a:cubicBezTo>
                <a:close/>
                <a:moveTo>
                  <a:pt x="12019" y="998371"/>
                </a:moveTo>
                <a:cubicBezTo>
                  <a:pt x="20264" y="998371"/>
                  <a:pt x="26260" y="1004205"/>
                  <a:pt x="26260" y="1012227"/>
                </a:cubicBezTo>
                <a:cubicBezTo>
                  <a:pt x="26260" y="1018061"/>
                  <a:pt x="20264" y="1024625"/>
                  <a:pt x="12019" y="1024625"/>
                </a:cubicBezTo>
                <a:cubicBezTo>
                  <a:pt x="4524" y="1024625"/>
                  <a:pt x="27" y="1018061"/>
                  <a:pt x="27" y="1012227"/>
                </a:cubicBezTo>
                <a:cubicBezTo>
                  <a:pt x="27" y="1004205"/>
                  <a:pt x="4524" y="998371"/>
                  <a:pt x="12019" y="998371"/>
                </a:cubicBezTo>
                <a:close/>
                <a:moveTo>
                  <a:pt x="870603" y="927542"/>
                </a:moveTo>
                <a:cubicBezTo>
                  <a:pt x="877167" y="927542"/>
                  <a:pt x="883001" y="933376"/>
                  <a:pt x="883001" y="939939"/>
                </a:cubicBezTo>
                <a:cubicBezTo>
                  <a:pt x="883001" y="947232"/>
                  <a:pt x="877167" y="953796"/>
                  <a:pt x="870603" y="953796"/>
                </a:cubicBezTo>
                <a:cubicBezTo>
                  <a:pt x="863310" y="953796"/>
                  <a:pt x="856747" y="947232"/>
                  <a:pt x="856747" y="939939"/>
                </a:cubicBezTo>
                <a:cubicBezTo>
                  <a:pt x="856747" y="933376"/>
                  <a:pt x="863310" y="927542"/>
                  <a:pt x="870603" y="927542"/>
                </a:cubicBezTo>
                <a:close/>
                <a:moveTo>
                  <a:pt x="799773" y="927542"/>
                </a:moveTo>
                <a:cubicBezTo>
                  <a:pt x="806337" y="927542"/>
                  <a:pt x="812171" y="933376"/>
                  <a:pt x="812171" y="939939"/>
                </a:cubicBezTo>
                <a:cubicBezTo>
                  <a:pt x="812171" y="947232"/>
                  <a:pt x="806337" y="953796"/>
                  <a:pt x="799773" y="953796"/>
                </a:cubicBezTo>
                <a:cubicBezTo>
                  <a:pt x="792481" y="953796"/>
                  <a:pt x="785917" y="947232"/>
                  <a:pt x="785917" y="939939"/>
                </a:cubicBezTo>
                <a:cubicBezTo>
                  <a:pt x="785917" y="933376"/>
                  <a:pt x="792481" y="927542"/>
                  <a:pt x="799773" y="927542"/>
                </a:cubicBezTo>
                <a:close/>
                <a:moveTo>
                  <a:pt x="724112" y="927542"/>
                </a:moveTo>
                <a:cubicBezTo>
                  <a:pt x="731405" y="927542"/>
                  <a:pt x="737968" y="933376"/>
                  <a:pt x="737968" y="939939"/>
                </a:cubicBezTo>
                <a:cubicBezTo>
                  <a:pt x="737968" y="947232"/>
                  <a:pt x="731405" y="953796"/>
                  <a:pt x="724112" y="953796"/>
                </a:cubicBezTo>
                <a:cubicBezTo>
                  <a:pt x="717548" y="953796"/>
                  <a:pt x="711714" y="947232"/>
                  <a:pt x="711714" y="939939"/>
                </a:cubicBezTo>
                <a:cubicBezTo>
                  <a:pt x="711714" y="933376"/>
                  <a:pt x="717548" y="927542"/>
                  <a:pt x="724112" y="927542"/>
                </a:cubicBezTo>
                <a:close/>
                <a:moveTo>
                  <a:pt x="653281" y="927542"/>
                </a:moveTo>
                <a:cubicBezTo>
                  <a:pt x="660573" y="927542"/>
                  <a:pt x="667137" y="933376"/>
                  <a:pt x="667137" y="939939"/>
                </a:cubicBezTo>
                <a:cubicBezTo>
                  <a:pt x="667137" y="947232"/>
                  <a:pt x="660573" y="953796"/>
                  <a:pt x="653281" y="953796"/>
                </a:cubicBezTo>
                <a:cubicBezTo>
                  <a:pt x="646718" y="953796"/>
                  <a:pt x="640884" y="947232"/>
                  <a:pt x="640884" y="939939"/>
                </a:cubicBezTo>
                <a:cubicBezTo>
                  <a:pt x="640884" y="933376"/>
                  <a:pt x="645259" y="927542"/>
                  <a:pt x="653281" y="927542"/>
                </a:cubicBezTo>
                <a:close/>
                <a:moveTo>
                  <a:pt x="582453" y="927542"/>
                </a:moveTo>
                <a:cubicBezTo>
                  <a:pt x="589745" y="927542"/>
                  <a:pt x="596309" y="933376"/>
                  <a:pt x="596309" y="939939"/>
                </a:cubicBezTo>
                <a:cubicBezTo>
                  <a:pt x="596309" y="947232"/>
                  <a:pt x="589745" y="953796"/>
                  <a:pt x="582453" y="953796"/>
                </a:cubicBezTo>
                <a:cubicBezTo>
                  <a:pt x="574430" y="953796"/>
                  <a:pt x="570054" y="947232"/>
                  <a:pt x="570054" y="939939"/>
                </a:cubicBezTo>
                <a:cubicBezTo>
                  <a:pt x="570054" y="933376"/>
                  <a:pt x="574430" y="927542"/>
                  <a:pt x="582453" y="927542"/>
                </a:cubicBezTo>
                <a:close/>
                <a:moveTo>
                  <a:pt x="513642" y="927542"/>
                </a:moveTo>
                <a:cubicBezTo>
                  <a:pt x="521990" y="927542"/>
                  <a:pt x="528820" y="933376"/>
                  <a:pt x="528820" y="939939"/>
                </a:cubicBezTo>
                <a:cubicBezTo>
                  <a:pt x="528820" y="947232"/>
                  <a:pt x="521990" y="953796"/>
                  <a:pt x="513642" y="953796"/>
                </a:cubicBezTo>
                <a:cubicBezTo>
                  <a:pt x="506053" y="953796"/>
                  <a:pt x="499223" y="947232"/>
                  <a:pt x="499223" y="939939"/>
                </a:cubicBezTo>
                <a:cubicBezTo>
                  <a:pt x="499223" y="933376"/>
                  <a:pt x="506053" y="927542"/>
                  <a:pt x="513642" y="927542"/>
                </a:cubicBezTo>
                <a:close/>
                <a:moveTo>
                  <a:pt x="439809" y="927542"/>
                </a:moveTo>
                <a:cubicBezTo>
                  <a:pt x="448372" y="927542"/>
                  <a:pt x="454599" y="933376"/>
                  <a:pt x="454599" y="939939"/>
                </a:cubicBezTo>
                <a:cubicBezTo>
                  <a:pt x="454599" y="947232"/>
                  <a:pt x="448372" y="953796"/>
                  <a:pt x="439809" y="953796"/>
                </a:cubicBezTo>
                <a:cubicBezTo>
                  <a:pt x="432026" y="953796"/>
                  <a:pt x="425021" y="947232"/>
                  <a:pt x="425021" y="939939"/>
                </a:cubicBezTo>
                <a:cubicBezTo>
                  <a:pt x="425021" y="933376"/>
                  <a:pt x="432026" y="927542"/>
                  <a:pt x="439809" y="927542"/>
                </a:cubicBezTo>
                <a:close/>
                <a:moveTo>
                  <a:pt x="368046" y="927542"/>
                </a:moveTo>
                <a:cubicBezTo>
                  <a:pt x="376068" y="927542"/>
                  <a:pt x="380444" y="933376"/>
                  <a:pt x="380444" y="939939"/>
                </a:cubicBezTo>
                <a:cubicBezTo>
                  <a:pt x="380444" y="947232"/>
                  <a:pt x="376068" y="953796"/>
                  <a:pt x="368046" y="953796"/>
                </a:cubicBezTo>
                <a:cubicBezTo>
                  <a:pt x="360754" y="953796"/>
                  <a:pt x="354191" y="947232"/>
                  <a:pt x="354191" y="939939"/>
                </a:cubicBezTo>
                <a:cubicBezTo>
                  <a:pt x="354191" y="933376"/>
                  <a:pt x="360754" y="927542"/>
                  <a:pt x="368046" y="927542"/>
                </a:cubicBezTo>
                <a:close/>
                <a:moveTo>
                  <a:pt x="297214" y="927542"/>
                </a:moveTo>
                <a:cubicBezTo>
                  <a:pt x="303777" y="927542"/>
                  <a:pt x="309612" y="933376"/>
                  <a:pt x="309612" y="939939"/>
                </a:cubicBezTo>
                <a:cubicBezTo>
                  <a:pt x="309612" y="947232"/>
                  <a:pt x="303777" y="953796"/>
                  <a:pt x="297214" y="953796"/>
                </a:cubicBezTo>
                <a:cubicBezTo>
                  <a:pt x="289922" y="953796"/>
                  <a:pt x="283359" y="947232"/>
                  <a:pt x="283359" y="939939"/>
                </a:cubicBezTo>
                <a:cubicBezTo>
                  <a:pt x="283359" y="933376"/>
                  <a:pt x="289922" y="927542"/>
                  <a:pt x="297214" y="927542"/>
                </a:cubicBezTo>
                <a:close/>
                <a:moveTo>
                  <a:pt x="226386" y="927542"/>
                </a:moveTo>
                <a:cubicBezTo>
                  <a:pt x="232220" y="927542"/>
                  <a:pt x="238784" y="933376"/>
                  <a:pt x="238784" y="939939"/>
                </a:cubicBezTo>
                <a:cubicBezTo>
                  <a:pt x="238784" y="947232"/>
                  <a:pt x="232220" y="953796"/>
                  <a:pt x="226386" y="953796"/>
                </a:cubicBezTo>
                <a:cubicBezTo>
                  <a:pt x="218363" y="953796"/>
                  <a:pt x="212530" y="947232"/>
                  <a:pt x="212530" y="939939"/>
                </a:cubicBezTo>
                <a:cubicBezTo>
                  <a:pt x="212530" y="933376"/>
                  <a:pt x="218363" y="927542"/>
                  <a:pt x="226386" y="927542"/>
                </a:cubicBezTo>
                <a:close/>
                <a:moveTo>
                  <a:pt x="154091" y="927542"/>
                </a:moveTo>
                <a:cubicBezTo>
                  <a:pt x="161383" y="927542"/>
                  <a:pt x="167947" y="933376"/>
                  <a:pt x="167947" y="939939"/>
                </a:cubicBezTo>
                <a:cubicBezTo>
                  <a:pt x="167947" y="947232"/>
                  <a:pt x="161383" y="953796"/>
                  <a:pt x="154091" y="953796"/>
                </a:cubicBezTo>
                <a:cubicBezTo>
                  <a:pt x="147527" y="953796"/>
                  <a:pt x="141693" y="947232"/>
                  <a:pt x="141693" y="939939"/>
                </a:cubicBezTo>
                <a:cubicBezTo>
                  <a:pt x="141693" y="933376"/>
                  <a:pt x="147527" y="927542"/>
                  <a:pt x="154091" y="927542"/>
                </a:cubicBezTo>
                <a:close/>
                <a:moveTo>
                  <a:pt x="83261" y="927542"/>
                </a:moveTo>
                <a:cubicBezTo>
                  <a:pt x="90554" y="927542"/>
                  <a:pt x="97117" y="933376"/>
                  <a:pt x="97117" y="939939"/>
                </a:cubicBezTo>
                <a:cubicBezTo>
                  <a:pt x="97117" y="947232"/>
                  <a:pt x="90554" y="953796"/>
                  <a:pt x="83261" y="953796"/>
                </a:cubicBezTo>
                <a:cubicBezTo>
                  <a:pt x="76698" y="953796"/>
                  <a:pt x="70864" y="947232"/>
                  <a:pt x="70864" y="939939"/>
                </a:cubicBezTo>
                <a:cubicBezTo>
                  <a:pt x="70864" y="933376"/>
                  <a:pt x="76698" y="927542"/>
                  <a:pt x="83261" y="927542"/>
                </a:cubicBezTo>
                <a:close/>
                <a:moveTo>
                  <a:pt x="12025" y="927542"/>
                </a:moveTo>
                <a:cubicBezTo>
                  <a:pt x="20270" y="927542"/>
                  <a:pt x="26266" y="933376"/>
                  <a:pt x="26266" y="939939"/>
                </a:cubicBezTo>
                <a:cubicBezTo>
                  <a:pt x="26266" y="947232"/>
                  <a:pt x="20270" y="953796"/>
                  <a:pt x="12025" y="953796"/>
                </a:cubicBezTo>
                <a:cubicBezTo>
                  <a:pt x="4530" y="953796"/>
                  <a:pt x="33" y="947232"/>
                  <a:pt x="33" y="939939"/>
                </a:cubicBezTo>
                <a:cubicBezTo>
                  <a:pt x="33" y="933376"/>
                  <a:pt x="4530" y="927542"/>
                  <a:pt x="12025" y="927542"/>
                </a:cubicBezTo>
                <a:close/>
                <a:moveTo>
                  <a:pt x="6581764" y="924168"/>
                </a:moveTo>
                <a:cubicBezTo>
                  <a:pt x="6589547" y="924168"/>
                  <a:pt x="6596552" y="928543"/>
                  <a:pt x="6596552" y="936565"/>
                </a:cubicBezTo>
                <a:cubicBezTo>
                  <a:pt x="6596552" y="943858"/>
                  <a:pt x="6589547" y="950422"/>
                  <a:pt x="6581764" y="950422"/>
                </a:cubicBezTo>
                <a:cubicBezTo>
                  <a:pt x="6573202" y="950422"/>
                  <a:pt x="6566976" y="943858"/>
                  <a:pt x="6566976" y="936565"/>
                </a:cubicBezTo>
                <a:cubicBezTo>
                  <a:pt x="6566976" y="928543"/>
                  <a:pt x="6573202" y="924168"/>
                  <a:pt x="6581764" y="924168"/>
                </a:cubicBezTo>
                <a:close/>
                <a:moveTo>
                  <a:pt x="6510933" y="924168"/>
                </a:moveTo>
                <a:cubicBezTo>
                  <a:pt x="6518717" y="924168"/>
                  <a:pt x="6525722" y="928543"/>
                  <a:pt x="6525722" y="936565"/>
                </a:cubicBezTo>
                <a:cubicBezTo>
                  <a:pt x="6525722" y="943858"/>
                  <a:pt x="6518717" y="950422"/>
                  <a:pt x="6510933" y="950422"/>
                </a:cubicBezTo>
                <a:cubicBezTo>
                  <a:pt x="6502371" y="950422"/>
                  <a:pt x="6496144" y="943858"/>
                  <a:pt x="6496144" y="936565"/>
                </a:cubicBezTo>
                <a:cubicBezTo>
                  <a:pt x="6496144" y="928543"/>
                  <a:pt x="6502371" y="924168"/>
                  <a:pt x="6510933" y="924168"/>
                </a:cubicBezTo>
                <a:close/>
                <a:moveTo>
                  <a:pt x="6440492" y="924168"/>
                </a:moveTo>
                <a:cubicBezTo>
                  <a:pt x="6448081" y="924168"/>
                  <a:pt x="6454911" y="928543"/>
                  <a:pt x="6454911" y="936565"/>
                </a:cubicBezTo>
                <a:cubicBezTo>
                  <a:pt x="6454911" y="943858"/>
                  <a:pt x="6448081" y="950422"/>
                  <a:pt x="6440492" y="950422"/>
                </a:cubicBezTo>
                <a:cubicBezTo>
                  <a:pt x="6432145" y="950422"/>
                  <a:pt x="6425315" y="943858"/>
                  <a:pt x="6425315" y="936565"/>
                </a:cubicBezTo>
                <a:cubicBezTo>
                  <a:pt x="6425315" y="928543"/>
                  <a:pt x="6432145" y="924168"/>
                  <a:pt x="6440492" y="924168"/>
                </a:cubicBezTo>
                <a:close/>
                <a:moveTo>
                  <a:pt x="6368340" y="924168"/>
                </a:moveTo>
                <a:cubicBezTo>
                  <a:pt x="6376362" y="924168"/>
                  <a:pt x="6380737" y="928543"/>
                  <a:pt x="6380737" y="936565"/>
                </a:cubicBezTo>
                <a:cubicBezTo>
                  <a:pt x="6380737" y="943858"/>
                  <a:pt x="6376362" y="950422"/>
                  <a:pt x="6368340" y="950422"/>
                </a:cubicBezTo>
                <a:cubicBezTo>
                  <a:pt x="6361047" y="950422"/>
                  <a:pt x="6354484" y="943858"/>
                  <a:pt x="6354484" y="936565"/>
                </a:cubicBezTo>
                <a:cubicBezTo>
                  <a:pt x="6354484" y="928543"/>
                  <a:pt x="6361047" y="924168"/>
                  <a:pt x="6368340" y="924168"/>
                </a:cubicBezTo>
                <a:close/>
                <a:moveTo>
                  <a:pt x="6297511" y="924168"/>
                </a:moveTo>
                <a:cubicBezTo>
                  <a:pt x="6304074" y="924168"/>
                  <a:pt x="6309908" y="928543"/>
                  <a:pt x="6309908" y="936565"/>
                </a:cubicBezTo>
                <a:cubicBezTo>
                  <a:pt x="6309908" y="943858"/>
                  <a:pt x="6304074" y="950422"/>
                  <a:pt x="6297511" y="950422"/>
                </a:cubicBezTo>
                <a:cubicBezTo>
                  <a:pt x="6290218" y="950422"/>
                  <a:pt x="6283655" y="943858"/>
                  <a:pt x="6283655" y="936565"/>
                </a:cubicBezTo>
                <a:cubicBezTo>
                  <a:pt x="6283655" y="928543"/>
                  <a:pt x="6290218" y="924168"/>
                  <a:pt x="6297511" y="924168"/>
                </a:cubicBezTo>
                <a:close/>
                <a:moveTo>
                  <a:pt x="6226679" y="924168"/>
                </a:moveTo>
                <a:cubicBezTo>
                  <a:pt x="6233242" y="924168"/>
                  <a:pt x="6239076" y="928543"/>
                  <a:pt x="6239076" y="936565"/>
                </a:cubicBezTo>
                <a:cubicBezTo>
                  <a:pt x="6239076" y="943858"/>
                  <a:pt x="6233242" y="950422"/>
                  <a:pt x="6226679" y="950422"/>
                </a:cubicBezTo>
                <a:cubicBezTo>
                  <a:pt x="6219386" y="950422"/>
                  <a:pt x="6212823" y="943858"/>
                  <a:pt x="6212823" y="936565"/>
                </a:cubicBezTo>
                <a:cubicBezTo>
                  <a:pt x="6212823" y="928543"/>
                  <a:pt x="6219386" y="924168"/>
                  <a:pt x="6226679" y="924168"/>
                </a:cubicBezTo>
                <a:close/>
                <a:moveTo>
                  <a:pt x="6154391" y="924168"/>
                </a:moveTo>
                <a:cubicBezTo>
                  <a:pt x="6161684" y="924168"/>
                  <a:pt x="6168247" y="928543"/>
                  <a:pt x="6168247" y="936565"/>
                </a:cubicBezTo>
                <a:cubicBezTo>
                  <a:pt x="6168247" y="943858"/>
                  <a:pt x="6161684" y="950422"/>
                  <a:pt x="6154391" y="950422"/>
                </a:cubicBezTo>
                <a:cubicBezTo>
                  <a:pt x="6147828" y="950422"/>
                  <a:pt x="6141994" y="943858"/>
                  <a:pt x="6141994" y="936565"/>
                </a:cubicBezTo>
                <a:cubicBezTo>
                  <a:pt x="6141994" y="928543"/>
                  <a:pt x="6147828" y="924168"/>
                  <a:pt x="6154391" y="924168"/>
                </a:cubicBezTo>
                <a:close/>
                <a:moveTo>
                  <a:pt x="6083559" y="924168"/>
                </a:moveTo>
                <a:cubicBezTo>
                  <a:pt x="6090852" y="924168"/>
                  <a:pt x="6097415" y="930002"/>
                  <a:pt x="6097415" y="936565"/>
                </a:cubicBezTo>
                <a:cubicBezTo>
                  <a:pt x="6097415" y="943858"/>
                  <a:pt x="6090852" y="950422"/>
                  <a:pt x="6083559" y="950422"/>
                </a:cubicBezTo>
                <a:cubicBezTo>
                  <a:pt x="6076996" y="950422"/>
                  <a:pt x="6071162" y="943858"/>
                  <a:pt x="6071162" y="936565"/>
                </a:cubicBezTo>
                <a:cubicBezTo>
                  <a:pt x="6071162" y="930002"/>
                  <a:pt x="6076996" y="924168"/>
                  <a:pt x="6083559" y="924168"/>
                </a:cubicBezTo>
                <a:close/>
                <a:moveTo>
                  <a:pt x="6011748" y="924168"/>
                </a:moveTo>
                <a:cubicBezTo>
                  <a:pt x="6019532" y="924168"/>
                  <a:pt x="6026537" y="930002"/>
                  <a:pt x="6026537" y="936565"/>
                </a:cubicBezTo>
                <a:cubicBezTo>
                  <a:pt x="6026537" y="943858"/>
                  <a:pt x="6019532" y="950422"/>
                  <a:pt x="6011748" y="950422"/>
                </a:cubicBezTo>
                <a:cubicBezTo>
                  <a:pt x="6003186" y="950422"/>
                  <a:pt x="5998516" y="943858"/>
                  <a:pt x="5996959" y="936565"/>
                </a:cubicBezTo>
                <a:cubicBezTo>
                  <a:pt x="5996959" y="930002"/>
                  <a:pt x="6003186" y="924168"/>
                  <a:pt x="6011748" y="924168"/>
                </a:cubicBezTo>
                <a:close/>
                <a:moveTo>
                  <a:pt x="5940548" y="924168"/>
                </a:moveTo>
                <a:cubicBezTo>
                  <a:pt x="5948896" y="924168"/>
                  <a:pt x="5955726" y="930002"/>
                  <a:pt x="5955726" y="936565"/>
                </a:cubicBezTo>
                <a:cubicBezTo>
                  <a:pt x="5955726" y="943858"/>
                  <a:pt x="5948896" y="950422"/>
                  <a:pt x="5940548" y="950422"/>
                </a:cubicBezTo>
                <a:cubicBezTo>
                  <a:pt x="5932960" y="950422"/>
                  <a:pt x="5926130" y="943858"/>
                  <a:pt x="5926130" y="936565"/>
                </a:cubicBezTo>
                <a:cubicBezTo>
                  <a:pt x="5926130" y="930002"/>
                  <a:pt x="5932960" y="924168"/>
                  <a:pt x="5940548" y="924168"/>
                </a:cubicBezTo>
                <a:close/>
                <a:moveTo>
                  <a:pt x="5870088" y="924168"/>
                </a:moveTo>
                <a:cubicBezTo>
                  <a:pt x="5878650" y="924168"/>
                  <a:pt x="5884877" y="930002"/>
                  <a:pt x="5884877" y="936565"/>
                </a:cubicBezTo>
                <a:cubicBezTo>
                  <a:pt x="5884877" y="943858"/>
                  <a:pt x="5878650" y="950422"/>
                  <a:pt x="5870088" y="950422"/>
                </a:cubicBezTo>
                <a:cubicBezTo>
                  <a:pt x="5862304" y="950422"/>
                  <a:pt x="5855299" y="943858"/>
                  <a:pt x="5855299" y="936565"/>
                </a:cubicBezTo>
                <a:cubicBezTo>
                  <a:pt x="5855299" y="930002"/>
                  <a:pt x="5862304" y="924168"/>
                  <a:pt x="5870088" y="924168"/>
                </a:cubicBezTo>
                <a:close/>
                <a:moveTo>
                  <a:pt x="5798325" y="924168"/>
                </a:moveTo>
                <a:cubicBezTo>
                  <a:pt x="5806347" y="924168"/>
                  <a:pt x="5810722" y="930002"/>
                  <a:pt x="5810722" y="936565"/>
                </a:cubicBezTo>
                <a:cubicBezTo>
                  <a:pt x="5810722" y="943858"/>
                  <a:pt x="5806347" y="950422"/>
                  <a:pt x="5798325" y="950422"/>
                </a:cubicBezTo>
                <a:cubicBezTo>
                  <a:pt x="5791032" y="950422"/>
                  <a:pt x="5784469" y="943858"/>
                  <a:pt x="5784469" y="936565"/>
                </a:cubicBezTo>
                <a:cubicBezTo>
                  <a:pt x="5784469" y="930002"/>
                  <a:pt x="5791032" y="924168"/>
                  <a:pt x="5798325" y="924168"/>
                </a:cubicBezTo>
                <a:close/>
                <a:moveTo>
                  <a:pt x="5724122" y="924168"/>
                </a:moveTo>
                <a:cubicBezTo>
                  <a:pt x="5730685" y="924168"/>
                  <a:pt x="5736519" y="930002"/>
                  <a:pt x="5736519" y="936565"/>
                </a:cubicBezTo>
                <a:cubicBezTo>
                  <a:pt x="5736519" y="943858"/>
                  <a:pt x="5730685" y="950422"/>
                  <a:pt x="5724122" y="950422"/>
                </a:cubicBezTo>
                <a:cubicBezTo>
                  <a:pt x="5716100" y="950422"/>
                  <a:pt x="5710266" y="943858"/>
                  <a:pt x="5710266" y="936565"/>
                </a:cubicBezTo>
                <a:cubicBezTo>
                  <a:pt x="5710266" y="930002"/>
                  <a:pt x="5716100" y="924168"/>
                  <a:pt x="5724122" y="924168"/>
                </a:cubicBezTo>
                <a:close/>
                <a:moveTo>
                  <a:pt x="5653291" y="924168"/>
                </a:moveTo>
                <a:cubicBezTo>
                  <a:pt x="5659125" y="924168"/>
                  <a:pt x="5665688" y="930002"/>
                  <a:pt x="5665688" y="936565"/>
                </a:cubicBezTo>
                <a:cubicBezTo>
                  <a:pt x="5665688" y="943858"/>
                  <a:pt x="5659125" y="950422"/>
                  <a:pt x="5653291" y="950422"/>
                </a:cubicBezTo>
                <a:cubicBezTo>
                  <a:pt x="5645269" y="950422"/>
                  <a:pt x="5639435" y="943858"/>
                  <a:pt x="5639435" y="936565"/>
                </a:cubicBezTo>
                <a:cubicBezTo>
                  <a:pt x="5639435" y="930002"/>
                  <a:pt x="5645269" y="924168"/>
                  <a:pt x="5653291" y="924168"/>
                </a:cubicBezTo>
                <a:close/>
                <a:moveTo>
                  <a:pt x="5581002" y="924168"/>
                </a:moveTo>
                <a:cubicBezTo>
                  <a:pt x="5588295" y="924168"/>
                  <a:pt x="5594858" y="930002"/>
                  <a:pt x="5594858" y="936565"/>
                </a:cubicBezTo>
                <a:cubicBezTo>
                  <a:pt x="5594858" y="943858"/>
                  <a:pt x="5588295" y="950422"/>
                  <a:pt x="5581002" y="950422"/>
                </a:cubicBezTo>
                <a:cubicBezTo>
                  <a:pt x="5574439" y="950422"/>
                  <a:pt x="5568605" y="943858"/>
                  <a:pt x="5568605" y="936565"/>
                </a:cubicBezTo>
                <a:cubicBezTo>
                  <a:pt x="5568605" y="930002"/>
                  <a:pt x="5574439" y="924168"/>
                  <a:pt x="5581002" y="924168"/>
                </a:cubicBezTo>
                <a:close/>
                <a:moveTo>
                  <a:pt x="5510171" y="924168"/>
                </a:moveTo>
                <a:cubicBezTo>
                  <a:pt x="5517464" y="924168"/>
                  <a:pt x="5524027" y="930002"/>
                  <a:pt x="5524027" y="936565"/>
                </a:cubicBezTo>
                <a:cubicBezTo>
                  <a:pt x="5524027" y="943858"/>
                  <a:pt x="5517464" y="950422"/>
                  <a:pt x="5510171" y="950422"/>
                </a:cubicBezTo>
                <a:cubicBezTo>
                  <a:pt x="5503608" y="950422"/>
                  <a:pt x="5497774" y="943858"/>
                  <a:pt x="5497774" y="936565"/>
                </a:cubicBezTo>
                <a:cubicBezTo>
                  <a:pt x="5497774" y="930002"/>
                  <a:pt x="5503608" y="924168"/>
                  <a:pt x="5510171" y="924168"/>
                </a:cubicBezTo>
                <a:close/>
                <a:moveTo>
                  <a:pt x="5438937" y="924168"/>
                </a:moveTo>
                <a:cubicBezTo>
                  <a:pt x="5447182" y="924168"/>
                  <a:pt x="5453178" y="930002"/>
                  <a:pt x="5453178" y="936565"/>
                </a:cubicBezTo>
                <a:cubicBezTo>
                  <a:pt x="5453178" y="943858"/>
                  <a:pt x="5447182" y="950422"/>
                  <a:pt x="5438937" y="950422"/>
                </a:cubicBezTo>
                <a:cubicBezTo>
                  <a:pt x="5431442" y="950422"/>
                  <a:pt x="5426945" y="943858"/>
                  <a:pt x="5426945" y="936565"/>
                </a:cubicBezTo>
                <a:cubicBezTo>
                  <a:pt x="5426945" y="930002"/>
                  <a:pt x="5431442" y="924168"/>
                  <a:pt x="5438937" y="924168"/>
                </a:cubicBezTo>
                <a:close/>
                <a:moveTo>
                  <a:pt x="5367530" y="924168"/>
                </a:moveTo>
                <a:cubicBezTo>
                  <a:pt x="5376092" y="924168"/>
                  <a:pt x="5382318" y="930002"/>
                  <a:pt x="5382318" y="936565"/>
                </a:cubicBezTo>
                <a:cubicBezTo>
                  <a:pt x="5382318" y="943858"/>
                  <a:pt x="5376092" y="950422"/>
                  <a:pt x="5367530" y="950422"/>
                </a:cubicBezTo>
                <a:cubicBezTo>
                  <a:pt x="5359747" y="950422"/>
                  <a:pt x="5352742" y="943858"/>
                  <a:pt x="5352742" y="936565"/>
                </a:cubicBezTo>
                <a:cubicBezTo>
                  <a:pt x="5352742" y="930002"/>
                  <a:pt x="5359747" y="924168"/>
                  <a:pt x="5367530" y="924168"/>
                </a:cubicBezTo>
                <a:close/>
                <a:moveTo>
                  <a:pt x="5296699" y="924168"/>
                </a:moveTo>
                <a:cubicBezTo>
                  <a:pt x="5305261" y="924168"/>
                  <a:pt x="5311488" y="930002"/>
                  <a:pt x="5311488" y="936565"/>
                </a:cubicBezTo>
                <a:cubicBezTo>
                  <a:pt x="5311488" y="943858"/>
                  <a:pt x="5305261" y="950422"/>
                  <a:pt x="5296699" y="950422"/>
                </a:cubicBezTo>
                <a:cubicBezTo>
                  <a:pt x="5288915" y="950422"/>
                  <a:pt x="5281910" y="943858"/>
                  <a:pt x="5281910" y="936565"/>
                </a:cubicBezTo>
                <a:cubicBezTo>
                  <a:pt x="5281910" y="930002"/>
                  <a:pt x="5288915" y="924168"/>
                  <a:pt x="5296699" y="924168"/>
                </a:cubicBezTo>
                <a:close/>
                <a:moveTo>
                  <a:pt x="5225869" y="924168"/>
                </a:moveTo>
                <a:cubicBezTo>
                  <a:pt x="5234431" y="924168"/>
                  <a:pt x="5240657" y="930002"/>
                  <a:pt x="5240657" y="936565"/>
                </a:cubicBezTo>
                <a:cubicBezTo>
                  <a:pt x="5240657" y="943858"/>
                  <a:pt x="5234431" y="950422"/>
                  <a:pt x="5225869" y="950422"/>
                </a:cubicBezTo>
                <a:cubicBezTo>
                  <a:pt x="5217307" y="950422"/>
                  <a:pt x="5211081" y="943858"/>
                  <a:pt x="5211081" y="936565"/>
                </a:cubicBezTo>
                <a:cubicBezTo>
                  <a:pt x="5211081" y="930002"/>
                  <a:pt x="5217307" y="924168"/>
                  <a:pt x="5225869" y="924168"/>
                </a:cubicBezTo>
                <a:close/>
                <a:moveTo>
                  <a:pt x="5154105" y="924168"/>
                </a:moveTo>
                <a:cubicBezTo>
                  <a:pt x="5162127" y="924168"/>
                  <a:pt x="5166502" y="930002"/>
                  <a:pt x="5166502" y="936565"/>
                </a:cubicBezTo>
                <a:cubicBezTo>
                  <a:pt x="5166502" y="943858"/>
                  <a:pt x="5162127" y="950422"/>
                  <a:pt x="5154105" y="950422"/>
                </a:cubicBezTo>
                <a:cubicBezTo>
                  <a:pt x="5146083" y="950422"/>
                  <a:pt x="5140249" y="943858"/>
                  <a:pt x="5140249" y="936565"/>
                </a:cubicBezTo>
                <a:cubicBezTo>
                  <a:pt x="5140249" y="930002"/>
                  <a:pt x="5146083" y="924168"/>
                  <a:pt x="5154105" y="924168"/>
                </a:cubicBezTo>
                <a:close/>
                <a:moveTo>
                  <a:pt x="5083276" y="924168"/>
                </a:moveTo>
                <a:cubicBezTo>
                  <a:pt x="5089110" y="924168"/>
                  <a:pt x="5095673" y="930002"/>
                  <a:pt x="5095673" y="936565"/>
                </a:cubicBezTo>
                <a:cubicBezTo>
                  <a:pt x="5095673" y="943858"/>
                  <a:pt x="5089110" y="950422"/>
                  <a:pt x="5083276" y="950422"/>
                </a:cubicBezTo>
                <a:cubicBezTo>
                  <a:pt x="5075254" y="950422"/>
                  <a:pt x="5069420" y="943858"/>
                  <a:pt x="5069420" y="936565"/>
                </a:cubicBezTo>
                <a:cubicBezTo>
                  <a:pt x="5069420" y="930002"/>
                  <a:pt x="5075254" y="924168"/>
                  <a:pt x="5083276" y="924168"/>
                </a:cubicBezTo>
                <a:close/>
                <a:moveTo>
                  <a:pt x="5012445" y="924168"/>
                </a:moveTo>
                <a:cubicBezTo>
                  <a:pt x="5018279" y="924168"/>
                  <a:pt x="5024842" y="930002"/>
                  <a:pt x="5024842" y="936565"/>
                </a:cubicBezTo>
                <a:cubicBezTo>
                  <a:pt x="5024842" y="943858"/>
                  <a:pt x="5018279" y="950422"/>
                  <a:pt x="5012445" y="950422"/>
                </a:cubicBezTo>
                <a:cubicBezTo>
                  <a:pt x="5004423" y="950422"/>
                  <a:pt x="4998589" y="943858"/>
                  <a:pt x="4998589" y="938024"/>
                </a:cubicBezTo>
                <a:cubicBezTo>
                  <a:pt x="4998589" y="930002"/>
                  <a:pt x="5004423" y="924168"/>
                  <a:pt x="5012445" y="924168"/>
                </a:cubicBezTo>
                <a:close/>
                <a:moveTo>
                  <a:pt x="4940157" y="924168"/>
                </a:moveTo>
                <a:cubicBezTo>
                  <a:pt x="4948179" y="924168"/>
                  <a:pt x="4954013" y="930002"/>
                  <a:pt x="4954013" y="938024"/>
                </a:cubicBezTo>
                <a:cubicBezTo>
                  <a:pt x="4954013" y="943858"/>
                  <a:pt x="4948179" y="950422"/>
                  <a:pt x="4940157" y="950422"/>
                </a:cubicBezTo>
                <a:cubicBezTo>
                  <a:pt x="4934323" y="950422"/>
                  <a:pt x="4927760" y="943858"/>
                  <a:pt x="4927760" y="938024"/>
                </a:cubicBezTo>
                <a:cubicBezTo>
                  <a:pt x="4927760" y="930002"/>
                  <a:pt x="4934323" y="924168"/>
                  <a:pt x="4940157" y="924168"/>
                </a:cubicBezTo>
                <a:close/>
                <a:moveTo>
                  <a:pt x="4865953" y="924168"/>
                </a:moveTo>
                <a:cubicBezTo>
                  <a:pt x="4873975" y="924168"/>
                  <a:pt x="4879809" y="930002"/>
                  <a:pt x="4879809" y="938024"/>
                </a:cubicBezTo>
                <a:cubicBezTo>
                  <a:pt x="4879809" y="943858"/>
                  <a:pt x="4873975" y="950422"/>
                  <a:pt x="4865953" y="950422"/>
                </a:cubicBezTo>
                <a:cubicBezTo>
                  <a:pt x="4860119" y="950422"/>
                  <a:pt x="4853556" y="943858"/>
                  <a:pt x="4853556" y="938024"/>
                </a:cubicBezTo>
                <a:cubicBezTo>
                  <a:pt x="4853556" y="930002"/>
                  <a:pt x="4858661" y="924168"/>
                  <a:pt x="4865953" y="924168"/>
                </a:cubicBezTo>
                <a:close/>
                <a:moveTo>
                  <a:pt x="4797514" y="924168"/>
                </a:moveTo>
                <a:cubicBezTo>
                  <a:pt x="4806076" y="924168"/>
                  <a:pt x="4812303" y="930002"/>
                  <a:pt x="4812303" y="938024"/>
                </a:cubicBezTo>
                <a:cubicBezTo>
                  <a:pt x="4812303" y="943858"/>
                  <a:pt x="4806076" y="950422"/>
                  <a:pt x="4797514" y="950422"/>
                </a:cubicBezTo>
                <a:cubicBezTo>
                  <a:pt x="4789730" y="950422"/>
                  <a:pt x="4782725" y="943858"/>
                  <a:pt x="4782725" y="938024"/>
                </a:cubicBezTo>
                <a:cubicBezTo>
                  <a:pt x="4782725" y="930002"/>
                  <a:pt x="4789730" y="924168"/>
                  <a:pt x="4797514" y="924168"/>
                </a:cubicBezTo>
                <a:close/>
                <a:moveTo>
                  <a:pt x="4726684" y="924168"/>
                </a:moveTo>
                <a:cubicBezTo>
                  <a:pt x="4735246" y="924168"/>
                  <a:pt x="4741472" y="930002"/>
                  <a:pt x="4741472" y="938024"/>
                </a:cubicBezTo>
                <a:cubicBezTo>
                  <a:pt x="4741472" y="943858"/>
                  <a:pt x="4735246" y="950422"/>
                  <a:pt x="4726684" y="950422"/>
                </a:cubicBezTo>
                <a:cubicBezTo>
                  <a:pt x="4718122" y="950422"/>
                  <a:pt x="4711896" y="943858"/>
                  <a:pt x="4711896" y="938024"/>
                </a:cubicBezTo>
                <a:cubicBezTo>
                  <a:pt x="4711896" y="930002"/>
                  <a:pt x="4718122" y="924168"/>
                  <a:pt x="4726684" y="924168"/>
                </a:cubicBezTo>
                <a:close/>
                <a:moveTo>
                  <a:pt x="4655853" y="924168"/>
                </a:moveTo>
                <a:cubicBezTo>
                  <a:pt x="4663637" y="924168"/>
                  <a:pt x="4670642" y="930002"/>
                  <a:pt x="4670642" y="938024"/>
                </a:cubicBezTo>
                <a:cubicBezTo>
                  <a:pt x="4670642" y="943858"/>
                  <a:pt x="4663637" y="950422"/>
                  <a:pt x="4655853" y="950422"/>
                </a:cubicBezTo>
                <a:cubicBezTo>
                  <a:pt x="4647291" y="950422"/>
                  <a:pt x="4641064" y="943858"/>
                  <a:pt x="4641064" y="938024"/>
                </a:cubicBezTo>
                <a:cubicBezTo>
                  <a:pt x="4641064" y="930002"/>
                  <a:pt x="4647291" y="924168"/>
                  <a:pt x="4655853" y="924168"/>
                </a:cubicBezTo>
                <a:close/>
                <a:moveTo>
                  <a:pt x="4584091" y="924168"/>
                </a:moveTo>
                <a:cubicBezTo>
                  <a:pt x="4591384" y="924168"/>
                  <a:pt x="4596488" y="930002"/>
                  <a:pt x="4596488" y="938024"/>
                </a:cubicBezTo>
                <a:cubicBezTo>
                  <a:pt x="4596488" y="943858"/>
                  <a:pt x="4591384" y="950422"/>
                  <a:pt x="4584091" y="950422"/>
                </a:cubicBezTo>
                <a:cubicBezTo>
                  <a:pt x="4576069" y="950422"/>
                  <a:pt x="4570235" y="943858"/>
                  <a:pt x="4570235" y="938024"/>
                </a:cubicBezTo>
                <a:cubicBezTo>
                  <a:pt x="4570235" y="930002"/>
                  <a:pt x="4576069" y="924168"/>
                  <a:pt x="4584091" y="924168"/>
                </a:cubicBezTo>
                <a:close/>
                <a:moveTo>
                  <a:pt x="4513260" y="924168"/>
                </a:moveTo>
                <a:cubicBezTo>
                  <a:pt x="4519094" y="924168"/>
                  <a:pt x="4525657" y="930002"/>
                  <a:pt x="4525657" y="938024"/>
                </a:cubicBezTo>
                <a:cubicBezTo>
                  <a:pt x="4525657" y="943858"/>
                  <a:pt x="4519094" y="950422"/>
                  <a:pt x="4513260" y="950422"/>
                </a:cubicBezTo>
                <a:cubicBezTo>
                  <a:pt x="4505238" y="950422"/>
                  <a:pt x="4499404" y="943858"/>
                  <a:pt x="4499404" y="938024"/>
                </a:cubicBezTo>
                <a:cubicBezTo>
                  <a:pt x="4499404" y="930002"/>
                  <a:pt x="4505238" y="924168"/>
                  <a:pt x="4513260" y="924168"/>
                </a:cubicBezTo>
                <a:close/>
                <a:moveTo>
                  <a:pt x="4439056" y="924168"/>
                </a:moveTo>
                <a:cubicBezTo>
                  <a:pt x="4445619" y="924168"/>
                  <a:pt x="4451453" y="930002"/>
                  <a:pt x="4451453" y="938024"/>
                </a:cubicBezTo>
                <a:cubicBezTo>
                  <a:pt x="4451453" y="943858"/>
                  <a:pt x="4445619" y="950422"/>
                  <a:pt x="4439056" y="950422"/>
                </a:cubicBezTo>
                <a:cubicBezTo>
                  <a:pt x="4431763" y="950422"/>
                  <a:pt x="4425200" y="943858"/>
                  <a:pt x="4425200" y="938024"/>
                </a:cubicBezTo>
                <a:cubicBezTo>
                  <a:pt x="4425200" y="930002"/>
                  <a:pt x="4431763" y="924168"/>
                  <a:pt x="4439056" y="924168"/>
                </a:cubicBezTo>
                <a:close/>
                <a:moveTo>
                  <a:pt x="4366768" y="924168"/>
                </a:moveTo>
                <a:cubicBezTo>
                  <a:pt x="4374790" y="924168"/>
                  <a:pt x="4380624" y="930002"/>
                  <a:pt x="4380624" y="938024"/>
                </a:cubicBezTo>
                <a:cubicBezTo>
                  <a:pt x="4380624" y="943858"/>
                  <a:pt x="4374790" y="950422"/>
                  <a:pt x="4366768" y="950422"/>
                </a:cubicBezTo>
                <a:cubicBezTo>
                  <a:pt x="4360934" y="950422"/>
                  <a:pt x="4354371" y="943858"/>
                  <a:pt x="4354371" y="938024"/>
                </a:cubicBezTo>
                <a:cubicBezTo>
                  <a:pt x="4354371" y="930002"/>
                  <a:pt x="4360934" y="924168"/>
                  <a:pt x="4366768" y="924168"/>
                </a:cubicBezTo>
                <a:close/>
                <a:moveTo>
                  <a:pt x="4295937" y="924168"/>
                </a:moveTo>
                <a:cubicBezTo>
                  <a:pt x="4303959" y="924168"/>
                  <a:pt x="4309793" y="930002"/>
                  <a:pt x="4309793" y="938024"/>
                </a:cubicBezTo>
                <a:cubicBezTo>
                  <a:pt x="4309793" y="943858"/>
                  <a:pt x="4303959" y="950422"/>
                  <a:pt x="4295937" y="950422"/>
                </a:cubicBezTo>
                <a:cubicBezTo>
                  <a:pt x="4290103" y="950422"/>
                  <a:pt x="4283540" y="943858"/>
                  <a:pt x="4283540" y="938024"/>
                </a:cubicBezTo>
                <a:cubicBezTo>
                  <a:pt x="4283540" y="930002"/>
                  <a:pt x="4290103" y="924168"/>
                  <a:pt x="4295937" y="924168"/>
                </a:cubicBezTo>
                <a:close/>
                <a:moveTo>
                  <a:pt x="4225107" y="924168"/>
                </a:moveTo>
                <a:cubicBezTo>
                  <a:pt x="4233129" y="924168"/>
                  <a:pt x="4238963" y="930002"/>
                  <a:pt x="4238963" y="938024"/>
                </a:cubicBezTo>
                <a:cubicBezTo>
                  <a:pt x="4238963" y="943858"/>
                  <a:pt x="4233129" y="950422"/>
                  <a:pt x="4225107" y="950422"/>
                </a:cubicBezTo>
                <a:cubicBezTo>
                  <a:pt x="4217085" y="950422"/>
                  <a:pt x="4212710" y="943858"/>
                  <a:pt x="4212710" y="938024"/>
                </a:cubicBezTo>
                <a:cubicBezTo>
                  <a:pt x="4212710" y="930002"/>
                  <a:pt x="4217085" y="924168"/>
                  <a:pt x="4225107" y="924168"/>
                </a:cubicBezTo>
                <a:close/>
                <a:moveTo>
                  <a:pt x="4153295" y="924168"/>
                </a:moveTo>
                <a:cubicBezTo>
                  <a:pt x="4161078" y="924168"/>
                  <a:pt x="4168083" y="930002"/>
                  <a:pt x="4168083" y="938024"/>
                </a:cubicBezTo>
                <a:cubicBezTo>
                  <a:pt x="4168083" y="943858"/>
                  <a:pt x="4161078" y="950422"/>
                  <a:pt x="4153295" y="950422"/>
                </a:cubicBezTo>
                <a:cubicBezTo>
                  <a:pt x="4144733" y="950422"/>
                  <a:pt x="4138507" y="943858"/>
                  <a:pt x="4138507" y="938024"/>
                </a:cubicBezTo>
                <a:cubicBezTo>
                  <a:pt x="4138507" y="930002"/>
                  <a:pt x="4144733" y="924168"/>
                  <a:pt x="4153295" y="924168"/>
                </a:cubicBezTo>
                <a:close/>
                <a:moveTo>
                  <a:pt x="4082465" y="924168"/>
                </a:moveTo>
                <a:cubicBezTo>
                  <a:pt x="4090249" y="924168"/>
                  <a:pt x="4097254" y="930002"/>
                  <a:pt x="4097254" y="938024"/>
                </a:cubicBezTo>
                <a:cubicBezTo>
                  <a:pt x="4097254" y="943858"/>
                  <a:pt x="4090249" y="950422"/>
                  <a:pt x="4082465" y="950422"/>
                </a:cubicBezTo>
                <a:cubicBezTo>
                  <a:pt x="4073903" y="950422"/>
                  <a:pt x="4067676" y="943858"/>
                  <a:pt x="4067676" y="938024"/>
                </a:cubicBezTo>
                <a:cubicBezTo>
                  <a:pt x="4067676" y="930002"/>
                  <a:pt x="4073903" y="924168"/>
                  <a:pt x="4082465" y="924168"/>
                </a:cubicBezTo>
                <a:close/>
                <a:moveTo>
                  <a:pt x="4011635" y="924168"/>
                </a:moveTo>
                <a:cubicBezTo>
                  <a:pt x="4019418" y="924168"/>
                  <a:pt x="4026423" y="930002"/>
                  <a:pt x="4026423" y="938024"/>
                </a:cubicBezTo>
                <a:cubicBezTo>
                  <a:pt x="4026423" y="943858"/>
                  <a:pt x="4019418" y="950422"/>
                  <a:pt x="4011635" y="950422"/>
                </a:cubicBezTo>
                <a:cubicBezTo>
                  <a:pt x="4003073" y="950422"/>
                  <a:pt x="3996847" y="943858"/>
                  <a:pt x="3996847" y="938024"/>
                </a:cubicBezTo>
                <a:cubicBezTo>
                  <a:pt x="3996847" y="930002"/>
                  <a:pt x="4003073" y="924168"/>
                  <a:pt x="4011635" y="924168"/>
                </a:cubicBezTo>
                <a:close/>
                <a:moveTo>
                  <a:pt x="3939871" y="924168"/>
                </a:moveTo>
                <a:cubicBezTo>
                  <a:pt x="3947893" y="924168"/>
                  <a:pt x="3952268" y="930002"/>
                  <a:pt x="3952268" y="938024"/>
                </a:cubicBezTo>
                <a:cubicBezTo>
                  <a:pt x="3952268" y="945317"/>
                  <a:pt x="3947893" y="950422"/>
                  <a:pt x="3939871" y="950422"/>
                </a:cubicBezTo>
                <a:cubicBezTo>
                  <a:pt x="3932578" y="950422"/>
                  <a:pt x="3926015" y="945317"/>
                  <a:pt x="3926015" y="938024"/>
                </a:cubicBezTo>
                <a:cubicBezTo>
                  <a:pt x="3926015" y="930002"/>
                  <a:pt x="3932578" y="924168"/>
                  <a:pt x="3939871" y="924168"/>
                </a:cubicBezTo>
                <a:close/>
                <a:moveTo>
                  <a:pt x="3869042" y="924168"/>
                </a:moveTo>
                <a:cubicBezTo>
                  <a:pt x="3875605" y="924168"/>
                  <a:pt x="3881439" y="930002"/>
                  <a:pt x="3881439" y="938024"/>
                </a:cubicBezTo>
                <a:cubicBezTo>
                  <a:pt x="3881439" y="945317"/>
                  <a:pt x="3875605" y="950422"/>
                  <a:pt x="3869042" y="950422"/>
                </a:cubicBezTo>
                <a:cubicBezTo>
                  <a:pt x="3861749" y="950422"/>
                  <a:pt x="3855186" y="945317"/>
                  <a:pt x="3855186" y="938024"/>
                </a:cubicBezTo>
                <a:cubicBezTo>
                  <a:pt x="3855186" y="930002"/>
                  <a:pt x="3861749" y="924168"/>
                  <a:pt x="3869042" y="924168"/>
                </a:cubicBezTo>
                <a:close/>
                <a:moveTo>
                  <a:pt x="3798211" y="924168"/>
                </a:moveTo>
                <a:cubicBezTo>
                  <a:pt x="3804774" y="924168"/>
                  <a:pt x="3810608" y="930002"/>
                  <a:pt x="3810608" y="938024"/>
                </a:cubicBezTo>
                <a:cubicBezTo>
                  <a:pt x="3810608" y="945317"/>
                  <a:pt x="3804774" y="950422"/>
                  <a:pt x="3798211" y="950422"/>
                </a:cubicBezTo>
                <a:cubicBezTo>
                  <a:pt x="3790918" y="950422"/>
                  <a:pt x="3784355" y="945317"/>
                  <a:pt x="3784355" y="938024"/>
                </a:cubicBezTo>
                <a:cubicBezTo>
                  <a:pt x="3784355" y="930002"/>
                  <a:pt x="3790918" y="924168"/>
                  <a:pt x="3798211" y="924168"/>
                </a:cubicBezTo>
                <a:close/>
                <a:moveTo>
                  <a:pt x="3725922" y="924168"/>
                </a:moveTo>
                <a:cubicBezTo>
                  <a:pt x="3733944" y="924168"/>
                  <a:pt x="3739778" y="930002"/>
                  <a:pt x="3739778" y="938024"/>
                </a:cubicBezTo>
                <a:cubicBezTo>
                  <a:pt x="3739778" y="945317"/>
                  <a:pt x="3733944" y="950422"/>
                  <a:pt x="3725922" y="950422"/>
                </a:cubicBezTo>
                <a:cubicBezTo>
                  <a:pt x="3719359" y="950422"/>
                  <a:pt x="3713525" y="945317"/>
                  <a:pt x="3713525" y="938024"/>
                </a:cubicBezTo>
                <a:cubicBezTo>
                  <a:pt x="3713525" y="930002"/>
                  <a:pt x="3719359" y="924168"/>
                  <a:pt x="3725922" y="924168"/>
                </a:cubicBezTo>
                <a:close/>
                <a:moveTo>
                  <a:pt x="3655091" y="924168"/>
                </a:moveTo>
                <a:cubicBezTo>
                  <a:pt x="3662384" y="924168"/>
                  <a:pt x="3668947" y="930002"/>
                  <a:pt x="3668947" y="938024"/>
                </a:cubicBezTo>
                <a:cubicBezTo>
                  <a:pt x="3668947" y="945317"/>
                  <a:pt x="3662384" y="950422"/>
                  <a:pt x="3655091" y="950422"/>
                </a:cubicBezTo>
                <a:cubicBezTo>
                  <a:pt x="3647069" y="950422"/>
                  <a:pt x="3642694" y="945317"/>
                  <a:pt x="3642694" y="938024"/>
                </a:cubicBezTo>
                <a:cubicBezTo>
                  <a:pt x="3642694" y="930002"/>
                  <a:pt x="3647069" y="924168"/>
                  <a:pt x="3655091" y="924168"/>
                </a:cubicBezTo>
                <a:close/>
                <a:moveTo>
                  <a:pt x="3583280" y="924168"/>
                </a:moveTo>
                <a:cubicBezTo>
                  <a:pt x="3591064" y="924168"/>
                  <a:pt x="3598069" y="930002"/>
                  <a:pt x="3598069" y="938024"/>
                </a:cubicBezTo>
                <a:cubicBezTo>
                  <a:pt x="3598069" y="945317"/>
                  <a:pt x="3591064" y="950422"/>
                  <a:pt x="3583280" y="950422"/>
                </a:cubicBezTo>
                <a:cubicBezTo>
                  <a:pt x="3574718" y="950422"/>
                  <a:pt x="3568491" y="945317"/>
                  <a:pt x="3568491" y="938024"/>
                </a:cubicBezTo>
                <a:cubicBezTo>
                  <a:pt x="3568491" y="930002"/>
                  <a:pt x="3574718" y="924168"/>
                  <a:pt x="3583280" y="924168"/>
                </a:cubicBezTo>
                <a:close/>
                <a:moveTo>
                  <a:pt x="941441" y="856710"/>
                </a:moveTo>
                <a:cubicBezTo>
                  <a:pt x="949463" y="856710"/>
                  <a:pt x="953839" y="861085"/>
                  <a:pt x="953839" y="869107"/>
                </a:cubicBezTo>
                <a:cubicBezTo>
                  <a:pt x="953839" y="876400"/>
                  <a:pt x="949463" y="882964"/>
                  <a:pt x="941441" y="882964"/>
                </a:cubicBezTo>
                <a:cubicBezTo>
                  <a:pt x="934149" y="882964"/>
                  <a:pt x="927585" y="876400"/>
                  <a:pt x="927585" y="869107"/>
                </a:cubicBezTo>
                <a:cubicBezTo>
                  <a:pt x="927585" y="861085"/>
                  <a:pt x="934149" y="856710"/>
                  <a:pt x="941441" y="856710"/>
                </a:cubicBezTo>
                <a:close/>
                <a:moveTo>
                  <a:pt x="870610" y="856710"/>
                </a:moveTo>
                <a:cubicBezTo>
                  <a:pt x="877174" y="856710"/>
                  <a:pt x="883008" y="861085"/>
                  <a:pt x="883008" y="869107"/>
                </a:cubicBezTo>
                <a:cubicBezTo>
                  <a:pt x="883008" y="876400"/>
                  <a:pt x="877174" y="882964"/>
                  <a:pt x="870610" y="882964"/>
                </a:cubicBezTo>
                <a:cubicBezTo>
                  <a:pt x="863318" y="882964"/>
                  <a:pt x="856754" y="876400"/>
                  <a:pt x="856754" y="869107"/>
                </a:cubicBezTo>
                <a:cubicBezTo>
                  <a:pt x="856754" y="861085"/>
                  <a:pt x="863318" y="856710"/>
                  <a:pt x="870610" y="856710"/>
                </a:cubicBezTo>
                <a:close/>
                <a:moveTo>
                  <a:pt x="799780" y="856710"/>
                </a:moveTo>
                <a:cubicBezTo>
                  <a:pt x="806344" y="856710"/>
                  <a:pt x="812178" y="861085"/>
                  <a:pt x="812178" y="869107"/>
                </a:cubicBezTo>
                <a:cubicBezTo>
                  <a:pt x="812178" y="876400"/>
                  <a:pt x="806344" y="882964"/>
                  <a:pt x="799780" y="882964"/>
                </a:cubicBezTo>
                <a:cubicBezTo>
                  <a:pt x="792487" y="882964"/>
                  <a:pt x="785924" y="876400"/>
                  <a:pt x="785924" y="869107"/>
                </a:cubicBezTo>
                <a:cubicBezTo>
                  <a:pt x="785924" y="861085"/>
                  <a:pt x="792487" y="856710"/>
                  <a:pt x="799780" y="856710"/>
                </a:cubicBezTo>
                <a:close/>
                <a:moveTo>
                  <a:pt x="724119" y="856710"/>
                </a:moveTo>
                <a:cubicBezTo>
                  <a:pt x="731411" y="856710"/>
                  <a:pt x="737976" y="861085"/>
                  <a:pt x="737976" y="869107"/>
                </a:cubicBezTo>
                <a:cubicBezTo>
                  <a:pt x="737976" y="876400"/>
                  <a:pt x="731411" y="882964"/>
                  <a:pt x="724119" y="882964"/>
                </a:cubicBezTo>
                <a:cubicBezTo>
                  <a:pt x="717555" y="882964"/>
                  <a:pt x="711721" y="876400"/>
                  <a:pt x="711721" y="869107"/>
                </a:cubicBezTo>
                <a:cubicBezTo>
                  <a:pt x="711721" y="861085"/>
                  <a:pt x="717555" y="856710"/>
                  <a:pt x="724119" y="856710"/>
                </a:cubicBezTo>
                <a:close/>
                <a:moveTo>
                  <a:pt x="653288" y="856710"/>
                </a:moveTo>
                <a:cubicBezTo>
                  <a:pt x="660580" y="856710"/>
                  <a:pt x="667144" y="861085"/>
                  <a:pt x="667144" y="869107"/>
                </a:cubicBezTo>
                <a:cubicBezTo>
                  <a:pt x="667144" y="876400"/>
                  <a:pt x="660580" y="882964"/>
                  <a:pt x="653288" y="882964"/>
                </a:cubicBezTo>
                <a:cubicBezTo>
                  <a:pt x="645266" y="882964"/>
                  <a:pt x="640891" y="876400"/>
                  <a:pt x="640891" y="869107"/>
                </a:cubicBezTo>
                <a:cubicBezTo>
                  <a:pt x="640891" y="861085"/>
                  <a:pt x="645266" y="856710"/>
                  <a:pt x="653288" y="856710"/>
                </a:cubicBezTo>
                <a:close/>
                <a:moveTo>
                  <a:pt x="584851" y="856710"/>
                </a:moveTo>
                <a:cubicBezTo>
                  <a:pt x="592633" y="856710"/>
                  <a:pt x="599638" y="861085"/>
                  <a:pt x="599638" y="869107"/>
                </a:cubicBezTo>
                <a:cubicBezTo>
                  <a:pt x="599638" y="876400"/>
                  <a:pt x="592633" y="882964"/>
                  <a:pt x="584851" y="882964"/>
                </a:cubicBezTo>
                <a:cubicBezTo>
                  <a:pt x="576288" y="882964"/>
                  <a:pt x="570061" y="876400"/>
                  <a:pt x="570061" y="869107"/>
                </a:cubicBezTo>
                <a:cubicBezTo>
                  <a:pt x="570061" y="861085"/>
                  <a:pt x="576288" y="856710"/>
                  <a:pt x="584851" y="856710"/>
                </a:cubicBezTo>
                <a:close/>
                <a:moveTo>
                  <a:pt x="513649" y="856710"/>
                </a:moveTo>
                <a:cubicBezTo>
                  <a:pt x="521998" y="856710"/>
                  <a:pt x="528826" y="861085"/>
                  <a:pt x="528826" y="869107"/>
                </a:cubicBezTo>
                <a:cubicBezTo>
                  <a:pt x="528826" y="876400"/>
                  <a:pt x="521998" y="882964"/>
                  <a:pt x="513649" y="882964"/>
                </a:cubicBezTo>
                <a:cubicBezTo>
                  <a:pt x="506060" y="882964"/>
                  <a:pt x="499230" y="876400"/>
                  <a:pt x="499230" y="869107"/>
                </a:cubicBezTo>
                <a:cubicBezTo>
                  <a:pt x="499230" y="861085"/>
                  <a:pt x="506060" y="856710"/>
                  <a:pt x="513649" y="856710"/>
                </a:cubicBezTo>
                <a:close/>
                <a:moveTo>
                  <a:pt x="439816" y="856710"/>
                </a:moveTo>
                <a:cubicBezTo>
                  <a:pt x="448379" y="856710"/>
                  <a:pt x="454606" y="861085"/>
                  <a:pt x="454606" y="869107"/>
                </a:cubicBezTo>
                <a:cubicBezTo>
                  <a:pt x="454606" y="876400"/>
                  <a:pt x="448379" y="882964"/>
                  <a:pt x="439816" y="882964"/>
                </a:cubicBezTo>
                <a:cubicBezTo>
                  <a:pt x="432032" y="882964"/>
                  <a:pt x="425028" y="876400"/>
                  <a:pt x="425028" y="869107"/>
                </a:cubicBezTo>
                <a:cubicBezTo>
                  <a:pt x="425028" y="861085"/>
                  <a:pt x="432032" y="856710"/>
                  <a:pt x="439816" y="856710"/>
                </a:cubicBezTo>
                <a:close/>
                <a:moveTo>
                  <a:pt x="368053" y="856710"/>
                </a:moveTo>
                <a:cubicBezTo>
                  <a:pt x="376076" y="856710"/>
                  <a:pt x="380451" y="861085"/>
                  <a:pt x="380451" y="869107"/>
                </a:cubicBezTo>
                <a:cubicBezTo>
                  <a:pt x="380451" y="876400"/>
                  <a:pt x="376076" y="882964"/>
                  <a:pt x="368053" y="882964"/>
                </a:cubicBezTo>
                <a:cubicBezTo>
                  <a:pt x="360761" y="882964"/>
                  <a:pt x="354198" y="876400"/>
                  <a:pt x="354198" y="869107"/>
                </a:cubicBezTo>
                <a:cubicBezTo>
                  <a:pt x="354198" y="861085"/>
                  <a:pt x="360761" y="856710"/>
                  <a:pt x="368053" y="856710"/>
                </a:cubicBezTo>
                <a:close/>
                <a:moveTo>
                  <a:pt x="297222" y="856710"/>
                </a:moveTo>
                <a:cubicBezTo>
                  <a:pt x="303785" y="856710"/>
                  <a:pt x="309618" y="861085"/>
                  <a:pt x="309618" y="869107"/>
                </a:cubicBezTo>
                <a:cubicBezTo>
                  <a:pt x="309618" y="876400"/>
                  <a:pt x="303785" y="882964"/>
                  <a:pt x="297222" y="882964"/>
                </a:cubicBezTo>
                <a:cubicBezTo>
                  <a:pt x="289929" y="882964"/>
                  <a:pt x="283366" y="876400"/>
                  <a:pt x="283366" y="869107"/>
                </a:cubicBezTo>
                <a:cubicBezTo>
                  <a:pt x="283366" y="862544"/>
                  <a:pt x="289929" y="856710"/>
                  <a:pt x="297222" y="856710"/>
                </a:cubicBezTo>
                <a:close/>
                <a:moveTo>
                  <a:pt x="226393" y="856710"/>
                </a:moveTo>
                <a:cubicBezTo>
                  <a:pt x="232228" y="856710"/>
                  <a:pt x="238791" y="862544"/>
                  <a:pt x="238791" y="869107"/>
                </a:cubicBezTo>
                <a:cubicBezTo>
                  <a:pt x="238791" y="876400"/>
                  <a:pt x="232228" y="882964"/>
                  <a:pt x="226393" y="882964"/>
                </a:cubicBezTo>
                <a:cubicBezTo>
                  <a:pt x="218370" y="882964"/>
                  <a:pt x="212537" y="876400"/>
                  <a:pt x="212537" y="869107"/>
                </a:cubicBezTo>
                <a:cubicBezTo>
                  <a:pt x="212537" y="862544"/>
                  <a:pt x="218370" y="856710"/>
                  <a:pt x="226393" y="856710"/>
                </a:cubicBezTo>
                <a:close/>
                <a:moveTo>
                  <a:pt x="154097" y="856710"/>
                </a:moveTo>
                <a:cubicBezTo>
                  <a:pt x="161389" y="856710"/>
                  <a:pt x="167953" y="862544"/>
                  <a:pt x="167953" y="869107"/>
                </a:cubicBezTo>
                <a:cubicBezTo>
                  <a:pt x="167953" y="876400"/>
                  <a:pt x="161389" y="882964"/>
                  <a:pt x="154097" y="882964"/>
                </a:cubicBezTo>
                <a:cubicBezTo>
                  <a:pt x="147533" y="882964"/>
                  <a:pt x="141699" y="876400"/>
                  <a:pt x="141699" y="869107"/>
                </a:cubicBezTo>
                <a:cubicBezTo>
                  <a:pt x="141699" y="862544"/>
                  <a:pt x="147533" y="856710"/>
                  <a:pt x="154097" y="856710"/>
                </a:cubicBezTo>
                <a:close/>
                <a:moveTo>
                  <a:pt x="83267" y="856710"/>
                </a:moveTo>
                <a:cubicBezTo>
                  <a:pt x="90560" y="856710"/>
                  <a:pt x="97123" y="862544"/>
                  <a:pt x="97123" y="869107"/>
                </a:cubicBezTo>
                <a:cubicBezTo>
                  <a:pt x="97123" y="876400"/>
                  <a:pt x="90560" y="882964"/>
                  <a:pt x="83267" y="882964"/>
                </a:cubicBezTo>
                <a:cubicBezTo>
                  <a:pt x="76704" y="882964"/>
                  <a:pt x="70870" y="876400"/>
                  <a:pt x="70870" y="869107"/>
                </a:cubicBezTo>
                <a:cubicBezTo>
                  <a:pt x="70870" y="862544"/>
                  <a:pt x="76704" y="856710"/>
                  <a:pt x="83267" y="856710"/>
                </a:cubicBezTo>
                <a:close/>
                <a:moveTo>
                  <a:pt x="12032" y="856710"/>
                </a:moveTo>
                <a:cubicBezTo>
                  <a:pt x="20276" y="856710"/>
                  <a:pt x="26273" y="862544"/>
                  <a:pt x="26273" y="869107"/>
                </a:cubicBezTo>
                <a:cubicBezTo>
                  <a:pt x="26273" y="876400"/>
                  <a:pt x="20276" y="882964"/>
                  <a:pt x="12032" y="882964"/>
                </a:cubicBezTo>
                <a:cubicBezTo>
                  <a:pt x="4536" y="882964"/>
                  <a:pt x="39" y="876400"/>
                  <a:pt x="39" y="869107"/>
                </a:cubicBezTo>
                <a:cubicBezTo>
                  <a:pt x="39" y="862544"/>
                  <a:pt x="4536" y="856710"/>
                  <a:pt x="12032" y="856710"/>
                </a:cubicBezTo>
                <a:close/>
                <a:moveTo>
                  <a:pt x="6368340" y="853339"/>
                </a:moveTo>
                <a:cubicBezTo>
                  <a:pt x="6376362" y="853339"/>
                  <a:pt x="6380737" y="860169"/>
                  <a:pt x="6380737" y="867757"/>
                </a:cubicBezTo>
                <a:cubicBezTo>
                  <a:pt x="6380737" y="876105"/>
                  <a:pt x="6376362" y="882935"/>
                  <a:pt x="6368340" y="882935"/>
                </a:cubicBezTo>
                <a:cubicBezTo>
                  <a:pt x="6361047" y="882935"/>
                  <a:pt x="6354484" y="876105"/>
                  <a:pt x="6354484" y="867757"/>
                </a:cubicBezTo>
                <a:cubicBezTo>
                  <a:pt x="6354484" y="860169"/>
                  <a:pt x="6361047" y="853339"/>
                  <a:pt x="6368340" y="853339"/>
                </a:cubicBezTo>
                <a:close/>
                <a:moveTo>
                  <a:pt x="6297511" y="853339"/>
                </a:moveTo>
                <a:cubicBezTo>
                  <a:pt x="6304074" y="853339"/>
                  <a:pt x="6309908" y="860169"/>
                  <a:pt x="6309908" y="867757"/>
                </a:cubicBezTo>
                <a:cubicBezTo>
                  <a:pt x="6309908" y="876105"/>
                  <a:pt x="6304074" y="882935"/>
                  <a:pt x="6297511" y="882935"/>
                </a:cubicBezTo>
                <a:cubicBezTo>
                  <a:pt x="6290218" y="882935"/>
                  <a:pt x="6283655" y="876105"/>
                  <a:pt x="6283655" y="867757"/>
                </a:cubicBezTo>
                <a:cubicBezTo>
                  <a:pt x="6283655" y="860169"/>
                  <a:pt x="6290218" y="853339"/>
                  <a:pt x="6297511" y="853339"/>
                </a:cubicBezTo>
                <a:close/>
                <a:moveTo>
                  <a:pt x="6226679" y="853339"/>
                </a:moveTo>
                <a:cubicBezTo>
                  <a:pt x="6233242" y="853339"/>
                  <a:pt x="6239076" y="860169"/>
                  <a:pt x="6239076" y="867757"/>
                </a:cubicBezTo>
                <a:cubicBezTo>
                  <a:pt x="6239076" y="876105"/>
                  <a:pt x="6233242" y="882935"/>
                  <a:pt x="6226679" y="882935"/>
                </a:cubicBezTo>
                <a:cubicBezTo>
                  <a:pt x="6219386" y="882935"/>
                  <a:pt x="6212823" y="876105"/>
                  <a:pt x="6212823" y="867757"/>
                </a:cubicBezTo>
                <a:cubicBezTo>
                  <a:pt x="6212823" y="860169"/>
                  <a:pt x="6219386" y="855615"/>
                  <a:pt x="6226679" y="853339"/>
                </a:cubicBezTo>
                <a:close/>
                <a:moveTo>
                  <a:pt x="6154391" y="853339"/>
                </a:moveTo>
                <a:cubicBezTo>
                  <a:pt x="6161684" y="853339"/>
                  <a:pt x="6168247" y="857714"/>
                  <a:pt x="6168247" y="865007"/>
                </a:cubicBezTo>
                <a:cubicBezTo>
                  <a:pt x="6168247" y="873029"/>
                  <a:pt x="6161684" y="879593"/>
                  <a:pt x="6154391" y="879593"/>
                </a:cubicBezTo>
                <a:cubicBezTo>
                  <a:pt x="6147828" y="879593"/>
                  <a:pt x="6141994" y="873029"/>
                  <a:pt x="6141994" y="865007"/>
                </a:cubicBezTo>
                <a:cubicBezTo>
                  <a:pt x="6141994" y="857714"/>
                  <a:pt x="6147828" y="853339"/>
                  <a:pt x="6154391" y="853339"/>
                </a:cubicBezTo>
                <a:close/>
                <a:moveTo>
                  <a:pt x="6083559" y="853339"/>
                </a:moveTo>
                <a:cubicBezTo>
                  <a:pt x="6090852" y="853339"/>
                  <a:pt x="6097415" y="857714"/>
                  <a:pt x="6097415" y="865007"/>
                </a:cubicBezTo>
                <a:cubicBezTo>
                  <a:pt x="6097415" y="873029"/>
                  <a:pt x="6090852" y="879593"/>
                  <a:pt x="6083559" y="879593"/>
                </a:cubicBezTo>
                <a:cubicBezTo>
                  <a:pt x="6076996" y="879593"/>
                  <a:pt x="6071162" y="873029"/>
                  <a:pt x="6071162" y="865007"/>
                </a:cubicBezTo>
                <a:cubicBezTo>
                  <a:pt x="6071162" y="857714"/>
                  <a:pt x="6075537" y="853339"/>
                  <a:pt x="6083559" y="853339"/>
                </a:cubicBezTo>
                <a:close/>
                <a:moveTo>
                  <a:pt x="6011748" y="853339"/>
                </a:moveTo>
                <a:cubicBezTo>
                  <a:pt x="6019532" y="853339"/>
                  <a:pt x="6026537" y="857714"/>
                  <a:pt x="6026537" y="865007"/>
                </a:cubicBezTo>
                <a:cubicBezTo>
                  <a:pt x="6026537" y="873029"/>
                  <a:pt x="6019532" y="879593"/>
                  <a:pt x="6011748" y="879593"/>
                </a:cubicBezTo>
                <a:cubicBezTo>
                  <a:pt x="6003186" y="879593"/>
                  <a:pt x="5996959" y="873029"/>
                  <a:pt x="5996959" y="865007"/>
                </a:cubicBezTo>
                <a:cubicBezTo>
                  <a:pt x="5996959" y="857714"/>
                  <a:pt x="6003186" y="853339"/>
                  <a:pt x="6011748" y="853339"/>
                </a:cubicBezTo>
                <a:close/>
                <a:moveTo>
                  <a:pt x="5940548" y="853339"/>
                </a:moveTo>
                <a:cubicBezTo>
                  <a:pt x="5948896" y="853339"/>
                  <a:pt x="5955726" y="857714"/>
                  <a:pt x="5955726" y="865007"/>
                </a:cubicBezTo>
                <a:cubicBezTo>
                  <a:pt x="5955726" y="873029"/>
                  <a:pt x="5948896" y="879593"/>
                  <a:pt x="5940548" y="879593"/>
                </a:cubicBezTo>
                <a:cubicBezTo>
                  <a:pt x="5932960" y="879593"/>
                  <a:pt x="5926130" y="873029"/>
                  <a:pt x="5926130" y="865007"/>
                </a:cubicBezTo>
                <a:cubicBezTo>
                  <a:pt x="5926130" y="857714"/>
                  <a:pt x="5932960" y="853339"/>
                  <a:pt x="5940548" y="853339"/>
                </a:cubicBezTo>
                <a:close/>
                <a:moveTo>
                  <a:pt x="5870088" y="853339"/>
                </a:moveTo>
                <a:cubicBezTo>
                  <a:pt x="5878650" y="853339"/>
                  <a:pt x="5884877" y="857714"/>
                  <a:pt x="5884877" y="865007"/>
                </a:cubicBezTo>
                <a:cubicBezTo>
                  <a:pt x="5884877" y="873029"/>
                  <a:pt x="5878650" y="879593"/>
                  <a:pt x="5870088" y="879593"/>
                </a:cubicBezTo>
                <a:cubicBezTo>
                  <a:pt x="5862304" y="879593"/>
                  <a:pt x="5855299" y="873029"/>
                  <a:pt x="5855299" y="865007"/>
                </a:cubicBezTo>
                <a:cubicBezTo>
                  <a:pt x="5855299" y="857714"/>
                  <a:pt x="5862304" y="853339"/>
                  <a:pt x="5870088" y="853339"/>
                </a:cubicBezTo>
                <a:close/>
                <a:moveTo>
                  <a:pt x="5798325" y="853339"/>
                </a:moveTo>
                <a:cubicBezTo>
                  <a:pt x="5806347" y="853339"/>
                  <a:pt x="5810722" y="857714"/>
                  <a:pt x="5810722" y="865007"/>
                </a:cubicBezTo>
                <a:cubicBezTo>
                  <a:pt x="5810722" y="873029"/>
                  <a:pt x="5806347" y="879593"/>
                  <a:pt x="5798325" y="879593"/>
                </a:cubicBezTo>
                <a:cubicBezTo>
                  <a:pt x="5791032" y="879593"/>
                  <a:pt x="5784469" y="873029"/>
                  <a:pt x="5784469" y="865007"/>
                </a:cubicBezTo>
                <a:cubicBezTo>
                  <a:pt x="5784469" y="857714"/>
                  <a:pt x="5791032" y="853339"/>
                  <a:pt x="5798325" y="853339"/>
                </a:cubicBezTo>
                <a:close/>
                <a:moveTo>
                  <a:pt x="5724122" y="853339"/>
                </a:moveTo>
                <a:cubicBezTo>
                  <a:pt x="5730685" y="853339"/>
                  <a:pt x="5736519" y="857714"/>
                  <a:pt x="5736519" y="865007"/>
                </a:cubicBezTo>
                <a:cubicBezTo>
                  <a:pt x="5736519" y="873029"/>
                  <a:pt x="5730685" y="879593"/>
                  <a:pt x="5724122" y="879593"/>
                </a:cubicBezTo>
                <a:cubicBezTo>
                  <a:pt x="5716100" y="879593"/>
                  <a:pt x="5710266" y="873029"/>
                  <a:pt x="5710266" y="865007"/>
                </a:cubicBezTo>
                <a:cubicBezTo>
                  <a:pt x="5710266" y="857714"/>
                  <a:pt x="5716100" y="853339"/>
                  <a:pt x="5724122" y="853339"/>
                </a:cubicBezTo>
                <a:close/>
                <a:moveTo>
                  <a:pt x="5653291" y="853339"/>
                </a:moveTo>
                <a:cubicBezTo>
                  <a:pt x="5659125" y="853339"/>
                  <a:pt x="5665688" y="857714"/>
                  <a:pt x="5665688" y="865007"/>
                </a:cubicBezTo>
                <a:cubicBezTo>
                  <a:pt x="5665688" y="873029"/>
                  <a:pt x="5659125" y="879593"/>
                  <a:pt x="5653291" y="879593"/>
                </a:cubicBezTo>
                <a:cubicBezTo>
                  <a:pt x="5645269" y="879593"/>
                  <a:pt x="5639435" y="873029"/>
                  <a:pt x="5639435" y="865007"/>
                </a:cubicBezTo>
                <a:cubicBezTo>
                  <a:pt x="5639435" y="857714"/>
                  <a:pt x="5645269" y="853339"/>
                  <a:pt x="5653291" y="853339"/>
                </a:cubicBezTo>
                <a:close/>
                <a:moveTo>
                  <a:pt x="5581002" y="853339"/>
                </a:moveTo>
                <a:cubicBezTo>
                  <a:pt x="5588295" y="853339"/>
                  <a:pt x="5594858" y="857714"/>
                  <a:pt x="5594858" y="865007"/>
                </a:cubicBezTo>
                <a:cubicBezTo>
                  <a:pt x="5594858" y="873029"/>
                  <a:pt x="5588295" y="879593"/>
                  <a:pt x="5581002" y="879593"/>
                </a:cubicBezTo>
                <a:cubicBezTo>
                  <a:pt x="5574439" y="879593"/>
                  <a:pt x="5568605" y="873029"/>
                  <a:pt x="5568605" y="865007"/>
                </a:cubicBezTo>
                <a:cubicBezTo>
                  <a:pt x="5568605" y="859173"/>
                  <a:pt x="5574439" y="853339"/>
                  <a:pt x="5581002" y="853339"/>
                </a:cubicBezTo>
                <a:close/>
                <a:moveTo>
                  <a:pt x="5510171" y="853339"/>
                </a:moveTo>
                <a:cubicBezTo>
                  <a:pt x="5517464" y="853339"/>
                  <a:pt x="5524027" y="859173"/>
                  <a:pt x="5524027" y="865007"/>
                </a:cubicBezTo>
                <a:cubicBezTo>
                  <a:pt x="5524027" y="873029"/>
                  <a:pt x="5517464" y="879593"/>
                  <a:pt x="5510171" y="879593"/>
                </a:cubicBezTo>
                <a:cubicBezTo>
                  <a:pt x="5503608" y="879593"/>
                  <a:pt x="5497774" y="873029"/>
                  <a:pt x="5497774" y="865007"/>
                </a:cubicBezTo>
                <a:cubicBezTo>
                  <a:pt x="5497774" y="859173"/>
                  <a:pt x="5503608" y="853339"/>
                  <a:pt x="5510171" y="853339"/>
                </a:cubicBezTo>
                <a:close/>
                <a:moveTo>
                  <a:pt x="5438937" y="853339"/>
                </a:moveTo>
                <a:cubicBezTo>
                  <a:pt x="5447182" y="853339"/>
                  <a:pt x="5453178" y="859173"/>
                  <a:pt x="5453178" y="865007"/>
                </a:cubicBezTo>
                <a:cubicBezTo>
                  <a:pt x="5453178" y="873029"/>
                  <a:pt x="5447182" y="879593"/>
                  <a:pt x="5438937" y="879593"/>
                </a:cubicBezTo>
                <a:cubicBezTo>
                  <a:pt x="5431442" y="879593"/>
                  <a:pt x="5426945" y="873029"/>
                  <a:pt x="5426945" y="865007"/>
                </a:cubicBezTo>
                <a:cubicBezTo>
                  <a:pt x="5426945" y="859173"/>
                  <a:pt x="5431442" y="853339"/>
                  <a:pt x="5438937" y="853339"/>
                </a:cubicBezTo>
                <a:close/>
                <a:moveTo>
                  <a:pt x="5367530" y="853339"/>
                </a:moveTo>
                <a:cubicBezTo>
                  <a:pt x="5376092" y="853339"/>
                  <a:pt x="5382318" y="859173"/>
                  <a:pt x="5382318" y="865007"/>
                </a:cubicBezTo>
                <a:cubicBezTo>
                  <a:pt x="5382318" y="873029"/>
                  <a:pt x="5376092" y="879593"/>
                  <a:pt x="5367530" y="879593"/>
                </a:cubicBezTo>
                <a:cubicBezTo>
                  <a:pt x="5359747" y="879593"/>
                  <a:pt x="5352742" y="873029"/>
                  <a:pt x="5352742" y="865007"/>
                </a:cubicBezTo>
                <a:cubicBezTo>
                  <a:pt x="5352742" y="859173"/>
                  <a:pt x="5359747" y="853339"/>
                  <a:pt x="5367530" y="853339"/>
                </a:cubicBezTo>
                <a:close/>
                <a:moveTo>
                  <a:pt x="5296699" y="853339"/>
                </a:moveTo>
                <a:cubicBezTo>
                  <a:pt x="5305261" y="853339"/>
                  <a:pt x="5311488" y="859173"/>
                  <a:pt x="5311488" y="865007"/>
                </a:cubicBezTo>
                <a:cubicBezTo>
                  <a:pt x="5311488" y="873029"/>
                  <a:pt x="5305261" y="879593"/>
                  <a:pt x="5296699" y="879593"/>
                </a:cubicBezTo>
                <a:cubicBezTo>
                  <a:pt x="5288915" y="879593"/>
                  <a:pt x="5281910" y="873029"/>
                  <a:pt x="5281910" y="865007"/>
                </a:cubicBezTo>
                <a:cubicBezTo>
                  <a:pt x="5281910" y="859173"/>
                  <a:pt x="5288915" y="853339"/>
                  <a:pt x="5296699" y="853339"/>
                </a:cubicBezTo>
                <a:close/>
                <a:moveTo>
                  <a:pt x="5225869" y="853339"/>
                </a:moveTo>
                <a:cubicBezTo>
                  <a:pt x="5234431" y="853339"/>
                  <a:pt x="5240657" y="859173"/>
                  <a:pt x="5240657" y="865007"/>
                </a:cubicBezTo>
                <a:cubicBezTo>
                  <a:pt x="5240657" y="873029"/>
                  <a:pt x="5234431" y="879593"/>
                  <a:pt x="5225869" y="879593"/>
                </a:cubicBezTo>
                <a:cubicBezTo>
                  <a:pt x="5217307" y="879593"/>
                  <a:pt x="5211081" y="873029"/>
                  <a:pt x="5211081" y="865007"/>
                </a:cubicBezTo>
                <a:cubicBezTo>
                  <a:pt x="5211081" y="859173"/>
                  <a:pt x="5217307" y="853339"/>
                  <a:pt x="5225869" y="853339"/>
                </a:cubicBezTo>
                <a:close/>
                <a:moveTo>
                  <a:pt x="5154105" y="853339"/>
                </a:moveTo>
                <a:cubicBezTo>
                  <a:pt x="5162127" y="853339"/>
                  <a:pt x="5166502" y="859173"/>
                  <a:pt x="5166502" y="865007"/>
                </a:cubicBezTo>
                <a:cubicBezTo>
                  <a:pt x="5166502" y="873029"/>
                  <a:pt x="5162127" y="879593"/>
                  <a:pt x="5154105" y="879593"/>
                </a:cubicBezTo>
                <a:cubicBezTo>
                  <a:pt x="5146083" y="879593"/>
                  <a:pt x="5140249" y="873029"/>
                  <a:pt x="5140249" y="865007"/>
                </a:cubicBezTo>
                <a:cubicBezTo>
                  <a:pt x="5140249" y="859173"/>
                  <a:pt x="5146083" y="853339"/>
                  <a:pt x="5154105" y="853339"/>
                </a:cubicBezTo>
                <a:close/>
                <a:moveTo>
                  <a:pt x="5083276" y="853339"/>
                </a:moveTo>
                <a:cubicBezTo>
                  <a:pt x="5089110" y="853339"/>
                  <a:pt x="5095673" y="859173"/>
                  <a:pt x="5095673" y="865007"/>
                </a:cubicBezTo>
                <a:cubicBezTo>
                  <a:pt x="5095673" y="873029"/>
                  <a:pt x="5089110" y="879593"/>
                  <a:pt x="5083276" y="879593"/>
                </a:cubicBezTo>
                <a:cubicBezTo>
                  <a:pt x="5075254" y="879593"/>
                  <a:pt x="5069420" y="873029"/>
                  <a:pt x="5069420" y="865007"/>
                </a:cubicBezTo>
                <a:cubicBezTo>
                  <a:pt x="5069420" y="859173"/>
                  <a:pt x="5075254" y="853339"/>
                  <a:pt x="5083276" y="853339"/>
                </a:cubicBezTo>
                <a:close/>
                <a:moveTo>
                  <a:pt x="5012445" y="853339"/>
                </a:moveTo>
                <a:cubicBezTo>
                  <a:pt x="5018279" y="853339"/>
                  <a:pt x="5024842" y="859173"/>
                  <a:pt x="5024842" y="865007"/>
                </a:cubicBezTo>
                <a:cubicBezTo>
                  <a:pt x="5024842" y="873029"/>
                  <a:pt x="5018279" y="879593"/>
                  <a:pt x="5012445" y="879593"/>
                </a:cubicBezTo>
                <a:cubicBezTo>
                  <a:pt x="5004423" y="879593"/>
                  <a:pt x="4998589" y="873029"/>
                  <a:pt x="4998589" y="865007"/>
                </a:cubicBezTo>
                <a:cubicBezTo>
                  <a:pt x="4998589" y="859173"/>
                  <a:pt x="5004423" y="853339"/>
                  <a:pt x="5012445" y="853339"/>
                </a:cubicBezTo>
                <a:close/>
                <a:moveTo>
                  <a:pt x="4940157" y="853339"/>
                </a:moveTo>
                <a:cubicBezTo>
                  <a:pt x="4948179" y="853339"/>
                  <a:pt x="4954013" y="859173"/>
                  <a:pt x="4954013" y="865007"/>
                </a:cubicBezTo>
                <a:cubicBezTo>
                  <a:pt x="4954013" y="873029"/>
                  <a:pt x="4948179" y="879593"/>
                  <a:pt x="4940157" y="879593"/>
                </a:cubicBezTo>
                <a:cubicBezTo>
                  <a:pt x="4934323" y="879593"/>
                  <a:pt x="4927760" y="873029"/>
                  <a:pt x="4927760" y="865007"/>
                </a:cubicBezTo>
                <a:cubicBezTo>
                  <a:pt x="4927760" y="859173"/>
                  <a:pt x="4934323" y="853339"/>
                  <a:pt x="4940157" y="853339"/>
                </a:cubicBezTo>
                <a:close/>
                <a:moveTo>
                  <a:pt x="4865953" y="853339"/>
                </a:moveTo>
                <a:cubicBezTo>
                  <a:pt x="4873975" y="853339"/>
                  <a:pt x="4879809" y="859173"/>
                  <a:pt x="4879809" y="865007"/>
                </a:cubicBezTo>
                <a:cubicBezTo>
                  <a:pt x="4879809" y="873029"/>
                  <a:pt x="4873975" y="879593"/>
                  <a:pt x="4865953" y="879593"/>
                </a:cubicBezTo>
                <a:cubicBezTo>
                  <a:pt x="4858661" y="879593"/>
                  <a:pt x="4853556" y="873029"/>
                  <a:pt x="4853556" y="865007"/>
                </a:cubicBezTo>
                <a:cubicBezTo>
                  <a:pt x="4853556" y="859173"/>
                  <a:pt x="4858661" y="853339"/>
                  <a:pt x="4865953" y="853339"/>
                </a:cubicBezTo>
                <a:close/>
                <a:moveTo>
                  <a:pt x="4797514" y="853339"/>
                </a:moveTo>
                <a:cubicBezTo>
                  <a:pt x="4806076" y="853339"/>
                  <a:pt x="4812303" y="859173"/>
                  <a:pt x="4812303" y="865007"/>
                </a:cubicBezTo>
                <a:cubicBezTo>
                  <a:pt x="4812303" y="873029"/>
                  <a:pt x="4806076" y="879593"/>
                  <a:pt x="4797514" y="879593"/>
                </a:cubicBezTo>
                <a:cubicBezTo>
                  <a:pt x="4789730" y="879593"/>
                  <a:pt x="4782725" y="873029"/>
                  <a:pt x="4782725" y="865007"/>
                </a:cubicBezTo>
                <a:cubicBezTo>
                  <a:pt x="4782725" y="859173"/>
                  <a:pt x="4789730" y="853339"/>
                  <a:pt x="4797514" y="853339"/>
                </a:cubicBezTo>
                <a:close/>
                <a:moveTo>
                  <a:pt x="4726684" y="853339"/>
                </a:moveTo>
                <a:cubicBezTo>
                  <a:pt x="4735246" y="853339"/>
                  <a:pt x="4741472" y="859173"/>
                  <a:pt x="4741472" y="865007"/>
                </a:cubicBezTo>
                <a:cubicBezTo>
                  <a:pt x="4741472" y="873029"/>
                  <a:pt x="4735246" y="879593"/>
                  <a:pt x="4726684" y="879593"/>
                </a:cubicBezTo>
                <a:cubicBezTo>
                  <a:pt x="4718122" y="879593"/>
                  <a:pt x="4711896" y="873029"/>
                  <a:pt x="4711896" y="865007"/>
                </a:cubicBezTo>
                <a:cubicBezTo>
                  <a:pt x="4711896" y="859173"/>
                  <a:pt x="4718122" y="853339"/>
                  <a:pt x="4726684" y="853339"/>
                </a:cubicBezTo>
                <a:close/>
                <a:moveTo>
                  <a:pt x="4655853" y="853339"/>
                </a:moveTo>
                <a:cubicBezTo>
                  <a:pt x="4663637" y="853339"/>
                  <a:pt x="4670642" y="859173"/>
                  <a:pt x="4670642" y="865007"/>
                </a:cubicBezTo>
                <a:cubicBezTo>
                  <a:pt x="4670642" y="873029"/>
                  <a:pt x="4663637" y="879593"/>
                  <a:pt x="4655853" y="879593"/>
                </a:cubicBezTo>
                <a:cubicBezTo>
                  <a:pt x="4647291" y="879593"/>
                  <a:pt x="4641064" y="873029"/>
                  <a:pt x="4641064" y="865007"/>
                </a:cubicBezTo>
                <a:cubicBezTo>
                  <a:pt x="4641064" y="859173"/>
                  <a:pt x="4647291" y="853339"/>
                  <a:pt x="4655853" y="853339"/>
                </a:cubicBezTo>
                <a:close/>
                <a:moveTo>
                  <a:pt x="4584091" y="853339"/>
                </a:moveTo>
                <a:cubicBezTo>
                  <a:pt x="4591384" y="853339"/>
                  <a:pt x="4596488" y="859173"/>
                  <a:pt x="4596488" y="865007"/>
                </a:cubicBezTo>
                <a:cubicBezTo>
                  <a:pt x="4596488" y="873029"/>
                  <a:pt x="4591384" y="879593"/>
                  <a:pt x="4584091" y="879593"/>
                </a:cubicBezTo>
                <a:cubicBezTo>
                  <a:pt x="4576069" y="879593"/>
                  <a:pt x="4570235" y="873029"/>
                  <a:pt x="4570235" y="865007"/>
                </a:cubicBezTo>
                <a:cubicBezTo>
                  <a:pt x="4570235" y="859173"/>
                  <a:pt x="4576069" y="853339"/>
                  <a:pt x="4584091" y="853339"/>
                </a:cubicBezTo>
                <a:close/>
                <a:moveTo>
                  <a:pt x="4513260" y="853339"/>
                </a:moveTo>
                <a:cubicBezTo>
                  <a:pt x="4519094" y="853339"/>
                  <a:pt x="4525657" y="859173"/>
                  <a:pt x="4525657" y="865007"/>
                </a:cubicBezTo>
                <a:cubicBezTo>
                  <a:pt x="4525657" y="873029"/>
                  <a:pt x="4519094" y="879593"/>
                  <a:pt x="4513260" y="879593"/>
                </a:cubicBezTo>
                <a:cubicBezTo>
                  <a:pt x="4505238" y="879593"/>
                  <a:pt x="4499404" y="873029"/>
                  <a:pt x="4499404" y="865007"/>
                </a:cubicBezTo>
                <a:cubicBezTo>
                  <a:pt x="4499404" y="859173"/>
                  <a:pt x="4505238" y="853339"/>
                  <a:pt x="4513260" y="853339"/>
                </a:cubicBezTo>
                <a:close/>
                <a:moveTo>
                  <a:pt x="4439056" y="853339"/>
                </a:moveTo>
                <a:cubicBezTo>
                  <a:pt x="4445619" y="853339"/>
                  <a:pt x="4451453" y="859173"/>
                  <a:pt x="4451453" y="865007"/>
                </a:cubicBezTo>
                <a:cubicBezTo>
                  <a:pt x="4451453" y="873029"/>
                  <a:pt x="4445619" y="879593"/>
                  <a:pt x="4439056" y="879593"/>
                </a:cubicBezTo>
                <a:cubicBezTo>
                  <a:pt x="4431763" y="879593"/>
                  <a:pt x="4425200" y="873029"/>
                  <a:pt x="4425200" y="865007"/>
                </a:cubicBezTo>
                <a:cubicBezTo>
                  <a:pt x="4425200" y="859173"/>
                  <a:pt x="4431763" y="853339"/>
                  <a:pt x="4439056" y="853339"/>
                </a:cubicBezTo>
                <a:close/>
                <a:moveTo>
                  <a:pt x="4366768" y="853339"/>
                </a:moveTo>
                <a:cubicBezTo>
                  <a:pt x="4374790" y="853339"/>
                  <a:pt x="4380624" y="859173"/>
                  <a:pt x="4380624" y="865007"/>
                </a:cubicBezTo>
                <a:cubicBezTo>
                  <a:pt x="4380624" y="873029"/>
                  <a:pt x="4374790" y="879593"/>
                  <a:pt x="4366768" y="879593"/>
                </a:cubicBezTo>
                <a:cubicBezTo>
                  <a:pt x="4360934" y="879593"/>
                  <a:pt x="4354371" y="873029"/>
                  <a:pt x="4354371" y="867195"/>
                </a:cubicBezTo>
                <a:cubicBezTo>
                  <a:pt x="4354371" y="859173"/>
                  <a:pt x="4360934" y="853339"/>
                  <a:pt x="4366768" y="853339"/>
                </a:cubicBezTo>
                <a:close/>
                <a:moveTo>
                  <a:pt x="4295937" y="853339"/>
                </a:moveTo>
                <a:cubicBezTo>
                  <a:pt x="4303959" y="853339"/>
                  <a:pt x="4309793" y="859173"/>
                  <a:pt x="4309793" y="867195"/>
                </a:cubicBezTo>
                <a:cubicBezTo>
                  <a:pt x="4309793" y="873029"/>
                  <a:pt x="4303959" y="879593"/>
                  <a:pt x="4295937" y="879593"/>
                </a:cubicBezTo>
                <a:cubicBezTo>
                  <a:pt x="4290103" y="879593"/>
                  <a:pt x="4283540" y="873029"/>
                  <a:pt x="4283540" y="867195"/>
                </a:cubicBezTo>
                <a:cubicBezTo>
                  <a:pt x="4283540" y="859173"/>
                  <a:pt x="4290103" y="853339"/>
                  <a:pt x="4295937" y="853339"/>
                </a:cubicBezTo>
                <a:close/>
                <a:moveTo>
                  <a:pt x="4225107" y="853339"/>
                </a:moveTo>
                <a:cubicBezTo>
                  <a:pt x="4233129" y="853339"/>
                  <a:pt x="4238963" y="859173"/>
                  <a:pt x="4238963" y="867195"/>
                </a:cubicBezTo>
                <a:cubicBezTo>
                  <a:pt x="4238963" y="873029"/>
                  <a:pt x="4233129" y="879593"/>
                  <a:pt x="4225107" y="879593"/>
                </a:cubicBezTo>
                <a:cubicBezTo>
                  <a:pt x="4217085" y="879593"/>
                  <a:pt x="4212710" y="873029"/>
                  <a:pt x="4212710" y="867195"/>
                </a:cubicBezTo>
                <a:cubicBezTo>
                  <a:pt x="4212710" y="859173"/>
                  <a:pt x="4217085" y="853339"/>
                  <a:pt x="4225107" y="853339"/>
                </a:cubicBezTo>
                <a:close/>
                <a:moveTo>
                  <a:pt x="4153295" y="853339"/>
                </a:moveTo>
                <a:cubicBezTo>
                  <a:pt x="4161078" y="853339"/>
                  <a:pt x="4168083" y="859173"/>
                  <a:pt x="4168083" y="867195"/>
                </a:cubicBezTo>
                <a:cubicBezTo>
                  <a:pt x="4168083" y="873029"/>
                  <a:pt x="4161078" y="879593"/>
                  <a:pt x="4153295" y="879593"/>
                </a:cubicBezTo>
                <a:cubicBezTo>
                  <a:pt x="4144733" y="879593"/>
                  <a:pt x="4138507" y="873029"/>
                  <a:pt x="4138507" y="867195"/>
                </a:cubicBezTo>
                <a:cubicBezTo>
                  <a:pt x="4138507" y="859173"/>
                  <a:pt x="4144733" y="853339"/>
                  <a:pt x="4153295" y="853339"/>
                </a:cubicBezTo>
                <a:close/>
                <a:moveTo>
                  <a:pt x="4082465" y="853339"/>
                </a:moveTo>
                <a:cubicBezTo>
                  <a:pt x="4090249" y="853339"/>
                  <a:pt x="4097254" y="859173"/>
                  <a:pt x="4097254" y="867195"/>
                </a:cubicBezTo>
                <a:cubicBezTo>
                  <a:pt x="4097254" y="873029"/>
                  <a:pt x="4090249" y="879593"/>
                  <a:pt x="4082465" y="879593"/>
                </a:cubicBezTo>
                <a:cubicBezTo>
                  <a:pt x="4073903" y="879593"/>
                  <a:pt x="4067676" y="873029"/>
                  <a:pt x="4067676" y="867195"/>
                </a:cubicBezTo>
                <a:cubicBezTo>
                  <a:pt x="4067676" y="859173"/>
                  <a:pt x="4073903" y="853339"/>
                  <a:pt x="4082465" y="853339"/>
                </a:cubicBezTo>
                <a:close/>
                <a:moveTo>
                  <a:pt x="4011635" y="853339"/>
                </a:moveTo>
                <a:cubicBezTo>
                  <a:pt x="4019418" y="853339"/>
                  <a:pt x="4026423" y="859173"/>
                  <a:pt x="4026423" y="867195"/>
                </a:cubicBezTo>
                <a:cubicBezTo>
                  <a:pt x="4026423" y="873029"/>
                  <a:pt x="4019418" y="879593"/>
                  <a:pt x="4011635" y="879593"/>
                </a:cubicBezTo>
                <a:cubicBezTo>
                  <a:pt x="4003073" y="879593"/>
                  <a:pt x="3996847" y="873029"/>
                  <a:pt x="3996847" y="867195"/>
                </a:cubicBezTo>
                <a:cubicBezTo>
                  <a:pt x="3996847" y="859173"/>
                  <a:pt x="4003073" y="853339"/>
                  <a:pt x="4011635" y="853339"/>
                </a:cubicBezTo>
                <a:close/>
                <a:moveTo>
                  <a:pt x="3939871" y="853339"/>
                </a:moveTo>
                <a:cubicBezTo>
                  <a:pt x="3947893" y="853339"/>
                  <a:pt x="3952268" y="859173"/>
                  <a:pt x="3952268" y="867195"/>
                </a:cubicBezTo>
                <a:cubicBezTo>
                  <a:pt x="3952268" y="873029"/>
                  <a:pt x="3947893" y="879593"/>
                  <a:pt x="3939871" y="879593"/>
                </a:cubicBezTo>
                <a:cubicBezTo>
                  <a:pt x="3932578" y="879593"/>
                  <a:pt x="3926015" y="873029"/>
                  <a:pt x="3926015" y="867195"/>
                </a:cubicBezTo>
                <a:cubicBezTo>
                  <a:pt x="3926015" y="859173"/>
                  <a:pt x="3932578" y="853339"/>
                  <a:pt x="3939871" y="853339"/>
                </a:cubicBezTo>
                <a:close/>
                <a:moveTo>
                  <a:pt x="3869042" y="853339"/>
                </a:moveTo>
                <a:cubicBezTo>
                  <a:pt x="3875605" y="853339"/>
                  <a:pt x="3881439" y="859173"/>
                  <a:pt x="3881439" y="867195"/>
                </a:cubicBezTo>
                <a:cubicBezTo>
                  <a:pt x="3881439" y="873029"/>
                  <a:pt x="3875605" y="879593"/>
                  <a:pt x="3869042" y="879593"/>
                </a:cubicBezTo>
                <a:cubicBezTo>
                  <a:pt x="3861749" y="879593"/>
                  <a:pt x="3855186" y="873029"/>
                  <a:pt x="3855186" y="867195"/>
                </a:cubicBezTo>
                <a:cubicBezTo>
                  <a:pt x="3855186" y="859173"/>
                  <a:pt x="3861749" y="853339"/>
                  <a:pt x="3869042" y="853339"/>
                </a:cubicBezTo>
                <a:close/>
                <a:moveTo>
                  <a:pt x="3796752" y="853339"/>
                </a:moveTo>
                <a:cubicBezTo>
                  <a:pt x="3804774" y="853339"/>
                  <a:pt x="3810608" y="859173"/>
                  <a:pt x="3810608" y="867195"/>
                </a:cubicBezTo>
                <a:cubicBezTo>
                  <a:pt x="3810608" y="873029"/>
                  <a:pt x="3804774" y="879593"/>
                  <a:pt x="3796752" y="879593"/>
                </a:cubicBezTo>
                <a:cubicBezTo>
                  <a:pt x="3790918" y="879593"/>
                  <a:pt x="3784355" y="873029"/>
                  <a:pt x="3784355" y="867195"/>
                </a:cubicBezTo>
                <a:cubicBezTo>
                  <a:pt x="3784355" y="859173"/>
                  <a:pt x="3790918" y="853339"/>
                  <a:pt x="3796752" y="853339"/>
                </a:cubicBezTo>
                <a:close/>
                <a:moveTo>
                  <a:pt x="3725922" y="853339"/>
                </a:moveTo>
                <a:cubicBezTo>
                  <a:pt x="3733944" y="853339"/>
                  <a:pt x="3739778" y="859173"/>
                  <a:pt x="3739778" y="867195"/>
                </a:cubicBezTo>
                <a:cubicBezTo>
                  <a:pt x="3739778" y="873029"/>
                  <a:pt x="3733944" y="879593"/>
                  <a:pt x="3725922" y="879593"/>
                </a:cubicBezTo>
                <a:cubicBezTo>
                  <a:pt x="3719359" y="879593"/>
                  <a:pt x="3713525" y="873029"/>
                  <a:pt x="3713525" y="867195"/>
                </a:cubicBezTo>
                <a:cubicBezTo>
                  <a:pt x="3713525" y="859173"/>
                  <a:pt x="3719359" y="853339"/>
                  <a:pt x="3725922" y="853339"/>
                </a:cubicBezTo>
                <a:close/>
                <a:moveTo>
                  <a:pt x="3655091" y="853339"/>
                </a:moveTo>
                <a:cubicBezTo>
                  <a:pt x="3662384" y="853339"/>
                  <a:pt x="3668947" y="859173"/>
                  <a:pt x="3668947" y="867195"/>
                </a:cubicBezTo>
                <a:cubicBezTo>
                  <a:pt x="3668947" y="873029"/>
                  <a:pt x="3662384" y="879593"/>
                  <a:pt x="3655091" y="879593"/>
                </a:cubicBezTo>
                <a:cubicBezTo>
                  <a:pt x="3647069" y="879593"/>
                  <a:pt x="3642694" y="873029"/>
                  <a:pt x="3642694" y="867195"/>
                </a:cubicBezTo>
                <a:cubicBezTo>
                  <a:pt x="3642694" y="859173"/>
                  <a:pt x="3647069" y="853339"/>
                  <a:pt x="3655091" y="853339"/>
                </a:cubicBezTo>
                <a:close/>
                <a:moveTo>
                  <a:pt x="3583280" y="853339"/>
                </a:moveTo>
                <a:cubicBezTo>
                  <a:pt x="3591064" y="853339"/>
                  <a:pt x="3598069" y="859173"/>
                  <a:pt x="3598069" y="867195"/>
                </a:cubicBezTo>
                <a:cubicBezTo>
                  <a:pt x="3598069" y="873029"/>
                  <a:pt x="3591064" y="879593"/>
                  <a:pt x="3583280" y="879593"/>
                </a:cubicBezTo>
                <a:cubicBezTo>
                  <a:pt x="3574718" y="879593"/>
                  <a:pt x="3568491" y="873029"/>
                  <a:pt x="3568491" y="867195"/>
                </a:cubicBezTo>
                <a:cubicBezTo>
                  <a:pt x="3568491" y="859173"/>
                  <a:pt x="3574718" y="853339"/>
                  <a:pt x="3583280" y="853339"/>
                </a:cubicBezTo>
                <a:close/>
                <a:moveTo>
                  <a:pt x="3512449" y="853339"/>
                </a:moveTo>
                <a:cubicBezTo>
                  <a:pt x="3520232" y="853339"/>
                  <a:pt x="3527237" y="859173"/>
                  <a:pt x="3527237" y="867195"/>
                </a:cubicBezTo>
                <a:cubicBezTo>
                  <a:pt x="3527237" y="873029"/>
                  <a:pt x="3520232" y="879593"/>
                  <a:pt x="3512449" y="879593"/>
                </a:cubicBezTo>
                <a:cubicBezTo>
                  <a:pt x="3503887" y="879593"/>
                  <a:pt x="3497661" y="873029"/>
                  <a:pt x="3497661" y="867195"/>
                </a:cubicBezTo>
                <a:cubicBezTo>
                  <a:pt x="3497661" y="859173"/>
                  <a:pt x="3503887" y="853339"/>
                  <a:pt x="3512449" y="853339"/>
                </a:cubicBezTo>
                <a:close/>
                <a:moveTo>
                  <a:pt x="3441619" y="853339"/>
                </a:moveTo>
                <a:cubicBezTo>
                  <a:pt x="3450181" y="853339"/>
                  <a:pt x="3456408" y="859173"/>
                  <a:pt x="3456408" y="867195"/>
                </a:cubicBezTo>
                <a:cubicBezTo>
                  <a:pt x="3456408" y="873029"/>
                  <a:pt x="3450181" y="879593"/>
                  <a:pt x="3441619" y="879593"/>
                </a:cubicBezTo>
                <a:cubicBezTo>
                  <a:pt x="3433835" y="879593"/>
                  <a:pt x="3426830" y="873029"/>
                  <a:pt x="3426830" y="867195"/>
                </a:cubicBezTo>
                <a:cubicBezTo>
                  <a:pt x="3426830" y="859173"/>
                  <a:pt x="3433835" y="853339"/>
                  <a:pt x="3441619" y="853339"/>
                </a:cubicBezTo>
                <a:close/>
                <a:moveTo>
                  <a:pt x="3369857" y="853339"/>
                </a:moveTo>
                <a:cubicBezTo>
                  <a:pt x="3377879" y="853339"/>
                  <a:pt x="3382254" y="859173"/>
                  <a:pt x="3382254" y="867195"/>
                </a:cubicBezTo>
                <a:cubicBezTo>
                  <a:pt x="3382254" y="873029"/>
                  <a:pt x="3377879" y="879593"/>
                  <a:pt x="3369857" y="879593"/>
                </a:cubicBezTo>
                <a:cubicBezTo>
                  <a:pt x="3362564" y="879593"/>
                  <a:pt x="3356001" y="873029"/>
                  <a:pt x="3356001" y="867195"/>
                </a:cubicBezTo>
                <a:cubicBezTo>
                  <a:pt x="3356001" y="859173"/>
                  <a:pt x="3362564" y="853339"/>
                  <a:pt x="3369857" y="853339"/>
                </a:cubicBezTo>
                <a:close/>
                <a:moveTo>
                  <a:pt x="1013589" y="853339"/>
                </a:moveTo>
                <a:cubicBezTo>
                  <a:pt x="1021181" y="853339"/>
                  <a:pt x="1028011" y="859566"/>
                  <a:pt x="1028011" y="868127"/>
                </a:cubicBezTo>
                <a:cubicBezTo>
                  <a:pt x="1028011" y="875911"/>
                  <a:pt x="1021181" y="882916"/>
                  <a:pt x="1013589" y="882916"/>
                </a:cubicBezTo>
                <a:cubicBezTo>
                  <a:pt x="1005243" y="882916"/>
                  <a:pt x="998413" y="875911"/>
                  <a:pt x="998413" y="868127"/>
                </a:cubicBezTo>
                <a:cubicBezTo>
                  <a:pt x="998413" y="859566"/>
                  <a:pt x="1005243" y="853339"/>
                  <a:pt x="1013589" y="853339"/>
                </a:cubicBezTo>
                <a:close/>
                <a:moveTo>
                  <a:pt x="368059" y="785881"/>
                </a:moveTo>
                <a:cubicBezTo>
                  <a:pt x="376081" y="785881"/>
                  <a:pt x="380456" y="790256"/>
                  <a:pt x="380456" y="797549"/>
                </a:cubicBezTo>
                <a:cubicBezTo>
                  <a:pt x="380456" y="805571"/>
                  <a:pt x="376081" y="812135"/>
                  <a:pt x="368059" y="812135"/>
                </a:cubicBezTo>
                <a:cubicBezTo>
                  <a:pt x="360766" y="812135"/>
                  <a:pt x="354203" y="805571"/>
                  <a:pt x="354203" y="797549"/>
                </a:cubicBezTo>
                <a:cubicBezTo>
                  <a:pt x="354203" y="790256"/>
                  <a:pt x="360766" y="785881"/>
                  <a:pt x="368059" y="785881"/>
                </a:cubicBezTo>
                <a:close/>
                <a:moveTo>
                  <a:pt x="297226" y="785881"/>
                </a:moveTo>
                <a:cubicBezTo>
                  <a:pt x="303791" y="785881"/>
                  <a:pt x="309624" y="790256"/>
                  <a:pt x="309624" y="797549"/>
                </a:cubicBezTo>
                <a:cubicBezTo>
                  <a:pt x="309624" y="805571"/>
                  <a:pt x="303791" y="812135"/>
                  <a:pt x="297226" y="812135"/>
                </a:cubicBezTo>
                <a:cubicBezTo>
                  <a:pt x="289933" y="812135"/>
                  <a:pt x="283371" y="805571"/>
                  <a:pt x="283371" y="797549"/>
                </a:cubicBezTo>
                <a:cubicBezTo>
                  <a:pt x="283371" y="790256"/>
                  <a:pt x="289933" y="785881"/>
                  <a:pt x="297226" y="785881"/>
                </a:cubicBezTo>
                <a:close/>
                <a:moveTo>
                  <a:pt x="226398" y="785881"/>
                </a:moveTo>
                <a:cubicBezTo>
                  <a:pt x="232233" y="785881"/>
                  <a:pt x="238797" y="790256"/>
                  <a:pt x="238797" y="797549"/>
                </a:cubicBezTo>
                <a:cubicBezTo>
                  <a:pt x="238797" y="805571"/>
                  <a:pt x="232233" y="812135"/>
                  <a:pt x="226398" y="812135"/>
                </a:cubicBezTo>
                <a:cubicBezTo>
                  <a:pt x="218375" y="812135"/>
                  <a:pt x="212542" y="805571"/>
                  <a:pt x="212542" y="797549"/>
                </a:cubicBezTo>
                <a:cubicBezTo>
                  <a:pt x="212542" y="790256"/>
                  <a:pt x="218375" y="785881"/>
                  <a:pt x="226398" y="785881"/>
                </a:cubicBezTo>
                <a:close/>
                <a:moveTo>
                  <a:pt x="154101" y="785881"/>
                </a:moveTo>
                <a:cubicBezTo>
                  <a:pt x="161394" y="785881"/>
                  <a:pt x="167957" y="790256"/>
                  <a:pt x="167957" y="797549"/>
                </a:cubicBezTo>
                <a:cubicBezTo>
                  <a:pt x="167957" y="805571"/>
                  <a:pt x="161394" y="812135"/>
                  <a:pt x="154101" y="812135"/>
                </a:cubicBezTo>
                <a:cubicBezTo>
                  <a:pt x="147538" y="812135"/>
                  <a:pt x="141704" y="805571"/>
                  <a:pt x="141704" y="797549"/>
                </a:cubicBezTo>
                <a:cubicBezTo>
                  <a:pt x="141704" y="790256"/>
                  <a:pt x="147538" y="785881"/>
                  <a:pt x="154101" y="785881"/>
                </a:cubicBezTo>
                <a:close/>
                <a:moveTo>
                  <a:pt x="83272" y="785881"/>
                </a:moveTo>
                <a:cubicBezTo>
                  <a:pt x="90564" y="785881"/>
                  <a:pt x="97128" y="790256"/>
                  <a:pt x="97128" y="797549"/>
                </a:cubicBezTo>
                <a:cubicBezTo>
                  <a:pt x="97128" y="805571"/>
                  <a:pt x="90564" y="812135"/>
                  <a:pt x="83272" y="812135"/>
                </a:cubicBezTo>
                <a:cubicBezTo>
                  <a:pt x="76708" y="812135"/>
                  <a:pt x="70874" y="805571"/>
                  <a:pt x="70874" y="797549"/>
                </a:cubicBezTo>
                <a:cubicBezTo>
                  <a:pt x="70874" y="790256"/>
                  <a:pt x="76708" y="785881"/>
                  <a:pt x="83272" y="785881"/>
                </a:cubicBezTo>
                <a:close/>
                <a:moveTo>
                  <a:pt x="12036" y="785881"/>
                </a:moveTo>
                <a:cubicBezTo>
                  <a:pt x="20281" y="785881"/>
                  <a:pt x="26277" y="790256"/>
                  <a:pt x="26277" y="797549"/>
                </a:cubicBezTo>
                <a:cubicBezTo>
                  <a:pt x="26277" y="805571"/>
                  <a:pt x="20281" y="812135"/>
                  <a:pt x="12036" y="812135"/>
                </a:cubicBezTo>
                <a:cubicBezTo>
                  <a:pt x="4541" y="812135"/>
                  <a:pt x="44" y="805571"/>
                  <a:pt x="44" y="797549"/>
                </a:cubicBezTo>
                <a:cubicBezTo>
                  <a:pt x="44" y="790256"/>
                  <a:pt x="4541" y="785881"/>
                  <a:pt x="12036" y="785881"/>
                </a:cubicBezTo>
                <a:close/>
                <a:moveTo>
                  <a:pt x="4726684" y="782507"/>
                </a:moveTo>
                <a:cubicBezTo>
                  <a:pt x="4735246" y="782507"/>
                  <a:pt x="4741472" y="789070"/>
                  <a:pt x="4741472" y="794904"/>
                </a:cubicBezTo>
                <a:cubicBezTo>
                  <a:pt x="4741472" y="802926"/>
                  <a:pt x="4735246" y="808761"/>
                  <a:pt x="4726684" y="808761"/>
                </a:cubicBezTo>
                <a:cubicBezTo>
                  <a:pt x="4718122" y="808761"/>
                  <a:pt x="4711896" y="802926"/>
                  <a:pt x="4711896" y="794904"/>
                </a:cubicBezTo>
                <a:cubicBezTo>
                  <a:pt x="4711896" y="789070"/>
                  <a:pt x="4718122" y="782507"/>
                  <a:pt x="4726684" y="782507"/>
                </a:cubicBezTo>
                <a:close/>
                <a:moveTo>
                  <a:pt x="4655853" y="782507"/>
                </a:moveTo>
                <a:cubicBezTo>
                  <a:pt x="4663637" y="782507"/>
                  <a:pt x="4670642" y="789070"/>
                  <a:pt x="4670642" y="794904"/>
                </a:cubicBezTo>
                <a:cubicBezTo>
                  <a:pt x="4670642" y="802926"/>
                  <a:pt x="4663637" y="808761"/>
                  <a:pt x="4655853" y="808761"/>
                </a:cubicBezTo>
                <a:cubicBezTo>
                  <a:pt x="4647291" y="808761"/>
                  <a:pt x="4641064" y="802926"/>
                  <a:pt x="4641064" y="794904"/>
                </a:cubicBezTo>
                <a:cubicBezTo>
                  <a:pt x="4641064" y="789070"/>
                  <a:pt x="4647291" y="782507"/>
                  <a:pt x="4655853" y="782507"/>
                </a:cubicBezTo>
                <a:close/>
                <a:moveTo>
                  <a:pt x="4584091" y="782507"/>
                </a:moveTo>
                <a:cubicBezTo>
                  <a:pt x="4591384" y="782507"/>
                  <a:pt x="4596488" y="789070"/>
                  <a:pt x="4596488" y="794904"/>
                </a:cubicBezTo>
                <a:cubicBezTo>
                  <a:pt x="4596488" y="802926"/>
                  <a:pt x="4591384" y="808761"/>
                  <a:pt x="4584091" y="808761"/>
                </a:cubicBezTo>
                <a:cubicBezTo>
                  <a:pt x="4576069" y="808761"/>
                  <a:pt x="4570235" y="802926"/>
                  <a:pt x="4570235" y="794904"/>
                </a:cubicBezTo>
                <a:cubicBezTo>
                  <a:pt x="4570235" y="789070"/>
                  <a:pt x="4576069" y="782507"/>
                  <a:pt x="4584091" y="782507"/>
                </a:cubicBezTo>
                <a:close/>
                <a:moveTo>
                  <a:pt x="4513260" y="782507"/>
                </a:moveTo>
                <a:cubicBezTo>
                  <a:pt x="4519094" y="782507"/>
                  <a:pt x="4525657" y="789070"/>
                  <a:pt x="4525657" y="794904"/>
                </a:cubicBezTo>
                <a:cubicBezTo>
                  <a:pt x="4525657" y="802926"/>
                  <a:pt x="4519094" y="808761"/>
                  <a:pt x="4513260" y="808761"/>
                </a:cubicBezTo>
                <a:cubicBezTo>
                  <a:pt x="4505238" y="808761"/>
                  <a:pt x="4499404" y="802926"/>
                  <a:pt x="4499404" y="794904"/>
                </a:cubicBezTo>
                <a:cubicBezTo>
                  <a:pt x="4499404" y="789070"/>
                  <a:pt x="4505238" y="782507"/>
                  <a:pt x="4513260" y="782507"/>
                </a:cubicBezTo>
                <a:close/>
                <a:moveTo>
                  <a:pt x="4439056" y="782507"/>
                </a:moveTo>
                <a:cubicBezTo>
                  <a:pt x="4445619" y="782507"/>
                  <a:pt x="4451453" y="789070"/>
                  <a:pt x="4451453" y="794904"/>
                </a:cubicBezTo>
                <a:cubicBezTo>
                  <a:pt x="4451453" y="802926"/>
                  <a:pt x="4445619" y="808761"/>
                  <a:pt x="4439056" y="808761"/>
                </a:cubicBezTo>
                <a:cubicBezTo>
                  <a:pt x="4431763" y="808761"/>
                  <a:pt x="4425200" y="802926"/>
                  <a:pt x="4425200" y="794904"/>
                </a:cubicBezTo>
                <a:cubicBezTo>
                  <a:pt x="4425200" y="789070"/>
                  <a:pt x="4431763" y="782507"/>
                  <a:pt x="4439056" y="782507"/>
                </a:cubicBezTo>
                <a:close/>
                <a:moveTo>
                  <a:pt x="4366768" y="782507"/>
                </a:moveTo>
                <a:cubicBezTo>
                  <a:pt x="4374790" y="782507"/>
                  <a:pt x="4380624" y="789070"/>
                  <a:pt x="4380624" y="794904"/>
                </a:cubicBezTo>
                <a:cubicBezTo>
                  <a:pt x="4380624" y="802926"/>
                  <a:pt x="4374790" y="808761"/>
                  <a:pt x="4366768" y="808761"/>
                </a:cubicBezTo>
                <a:cubicBezTo>
                  <a:pt x="4360934" y="808761"/>
                  <a:pt x="4354371" y="802926"/>
                  <a:pt x="4354371" y="794904"/>
                </a:cubicBezTo>
                <a:cubicBezTo>
                  <a:pt x="4354371" y="789070"/>
                  <a:pt x="4360934" y="782507"/>
                  <a:pt x="4366768" y="782507"/>
                </a:cubicBezTo>
                <a:close/>
                <a:moveTo>
                  <a:pt x="4295937" y="782507"/>
                </a:moveTo>
                <a:cubicBezTo>
                  <a:pt x="4303959" y="782507"/>
                  <a:pt x="4309793" y="789070"/>
                  <a:pt x="4309793" y="794904"/>
                </a:cubicBezTo>
                <a:cubicBezTo>
                  <a:pt x="4309793" y="802926"/>
                  <a:pt x="4303959" y="808761"/>
                  <a:pt x="4295937" y="808761"/>
                </a:cubicBezTo>
                <a:cubicBezTo>
                  <a:pt x="4290103" y="808761"/>
                  <a:pt x="4283540" y="802926"/>
                  <a:pt x="4283540" y="794904"/>
                </a:cubicBezTo>
                <a:cubicBezTo>
                  <a:pt x="4283540" y="789070"/>
                  <a:pt x="4290103" y="782507"/>
                  <a:pt x="4295937" y="782507"/>
                </a:cubicBezTo>
                <a:close/>
                <a:moveTo>
                  <a:pt x="4225107" y="782507"/>
                </a:moveTo>
                <a:cubicBezTo>
                  <a:pt x="4233129" y="782507"/>
                  <a:pt x="4238963" y="789070"/>
                  <a:pt x="4238963" y="794904"/>
                </a:cubicBezTo>
                <a:cubicBezTo>
                  <a:pt x="4238963" y="802926"/>
                  <a:pt x="4233129" y="808761"/>
                  <a:pt x="4225107" y="808761"/>
                </a:cubicBezTo>
                <a:cubicBezTo>
                  <a:pt x="4217085" y="808761"/>
                  <a:pt x="4212710" y="802926"/>
                  <a:pt x="4212710" y="794904"/>
                </a:cubicBezTo>
                <a:cubicBezTo>
                  <a:pt x="4212710" y="789070"/>
                  <a:pt x="4217085" y="782507"/>
                  <a:pt x="4225107" y="782507"/>
                </a:cubicBezTo>
                <a:close/>
                <a:moveTo>
                  <a:pt x="4153295" y="782507"/>
                </a:moveTo>
                <a:cubicBezTo>
                  <a:pt x="4161078" y="782507"/>
                  <a:pt x="4168083" y="789070"/>
                  <a:pt x="4168083" y="794904"/>
                </a:cubicBezTo>
                <a:cubicBezTo>
                  <a:pt x="4168083" y="802926"/>
                  <a:pt x="4161078" y="808761"/>
                  <a:pt x="4153295" y="808761"/>
                </a:cubicBezTo>
                <a:cubicBezTo>
                  <a:pt x="4144733" y="808761"/>
                  <a:pt x="4138507" y="802926"/>
                  <a:pt x="4138507" y="794904"/>
                </a:cubicBezTo>
                <a:cubicBezTo>
                  <a:pt x="4138507" y="789070"/>
                  <a:pt x="4144733" y="782507"/>
                  <a:pt x="4153295" y="782507"/>
                </a:cubicBezTo>
                <a:close/>
                <a:moveTo>
                  <a:pt x="4082465" y="782507"/>
                </a:moveTo>
                <a:cubicBezTo>
                  <a:pt x="4090249" y="782507"/>
                  <a:pt x="4097254" y="789070"/>
                  <a:pt x="4097254" y="794904"/>
                </a:cubicBezTo>
                <a:cubicBezTo>
                  <a:pt x="4097254" y="802926"/>
                  <a:pt x="4090249" y="808761"/>
                  <a:pt x="4082465" y="808761"/>
                </a:cubicBezTo>
                <a:cubicBezTo>
                  <a:pt x="4073903" y="808761"/>
                  <a:pt x="4067676" y="802926"/>
                  <a:pt x="4067676" y="794904"/>
                </a:cubicBezTo>
                <a:cubicBezTo>
                  <a:pt x="4067676" y="789070"/>
                  <a:pt x="4073903" y="782507"/>
                  <a:pt x="4082465" y="782507"/>
                </a:cubicBezTo>
                <a:close/>
                <a:moveTo>
                  <a:pt x="4010703" y="782507"/>
                </a:moveTo>
                <a:cubicBezTo>
                  <a:pt x="4017996" y="782507"/>
                  <a:pt x="4023100" y="789070"/>
                  <a:pt x="4023100" y="794904"/>
                </a:cubicBezTo>
                <a:cubicBezTo>
                  <a:pt x="4023100" y="802926"/>
                  <a:pt x="4017996" y="808761"/>
                  <a:pt x="4010703" y="808761"/>
                </a:cubicBezTo>
                <a:cubicBezTo>
                  <a:pt x="4002681" y="808761"/>
                  <a:pt x="3996847" y="802926"/>
                  <a:pt x="3996847" y="794904"/>
                </a:cubicBezTo>
                <a:cubicBezTo>
                  <a:pt x="3996847" y="789070"/>
                  <a:pt x="4002681" y="782507"/>
                  <a:pt x="4010703" y="782507"/>
                </a:cubicBezTo>
                <a:close/>
                <a:moveTo>
                  <a:pt x="3939871" y="782507"/>
                </a:moveTo>
                <a:cubicBezTo>
                  <a:pt x="3946434" y="782507"/>
                  <a:pt x="3952268" y="789070"/>
                  <a:pt x="3952268" y="794904"/>
                </a:cubicBezTo>
                <a:cubicBezTo>
                  <a:pt x="3952268" y="802926"/>
                  <a:pt x="3946434" y="808761"/>
                  <a:pt x="3939871" y="808761"/>
                </a:cubicBezTo>
                <a:cubicBezTo>
                  <a:pt x="3932578" y="808761"/>
                  <a:pt x="3926015" y="802926"/>
                  <a:pt x="3926015" y="794904"/>
                </a:cubicBezTo>
                <a:cubicBezTo>
                  <a:pt x="3926015" y="789070"/>
                  <a:pt x="3932578" y="782507"/>
                  <a:pt x="3939871" y="782507"/>
                </a:cubicBezTo>
                <a:close/>
                <a:moveTo>
                  <a:pt x="3869042" y="782507"/>
                </a:moveTo>
                <a:cubicBezTo>
                  <a:pt x="3875605" y="782507"/>
                  <a:pt x="3881439" y="789070"/>
                  <a:pt x="3881439" y="794904"/>
                </a:cubicBezTo>
                <a:cubicBezTo>
                  <a:pt x="3881439" y="802926"/>
                  <a:pt x="3875605" y="808761"/>
                  <a:pt x="3869042" y="808761"/>
                </a:cubicBezTo>
                <a:cubicBezTo>
                  <a:pt x="3861749" y="808761"/>
                  <a:pt x="3855186" y="802926"/>
                  <a:pt x="3855186" y="794904"/>
                </a:cubicBezTo>
                <a:cubicBezTo>
                  <a:pt x="3855186" y="789070"/>
                  <a:pt x="3861749" y="782507"/>
                  <a:pt x="3869042" y="782507"/>
                </a:cubicBezTo>
                <a:close/>
                <a:moveTo>
                  <a:pt x="3796752" y="782507"/>
                </a:moveTo>
                <a:cubicBezTo>
                  <a:pt x="3804774" y="782507"/>
                  <a:pt x="3810608" y="789070"/>
                  <a:pt x="3810608" y="796363"/>
                </a:cubicBezTo>
                <a:cubicBezTo>
                  <a:pt x="3810608" y="802926"/>
                  <a:pt x="3804774" y="808761"/>
                  <a:pt x="3796752" y="808761"/>
                </a:cubicBezTo>
                <a:cubicBezTo>
                  <a:pt x="3790918" y="808761"/>
                  <a:pt x="3784355" y="802926"/>
                  <a:pt x="3784355" y="796363"/>
                </a:cubicBezTo>
                <a:cubicBezTo>
                  <a:pt x="3784355" y="789070"/>
                  <a:pt x="3790918" y="782507"/>
                  <a:pt x="3796752" y="782507"/>
                </a:cubicBezTo>
                <a:close/>
                <a:moveTo>
                  <a:pt x="3725922" y="782507"/>
                </a:moveTo>
                <a:cubicBezTo>
                  <a:pt x="3733944" y="782507"/>
                  <a:pt x="3739778" y="789070"/>
                  <a:pt x="3739778" y="796363"/>
                </a:cubicBezTo>
                <a:cubicBezTo>
                  <a:pt x="3739778" y="802926"/>
                  <a:pt x="3733944" y="808761"/>
                  <a:pt x="3725922" y="808761"/>
                </a:cubicBezTo>
                <a:cubicBezTo>
                  <a:pt x="3719359" y="808761"/>
                  <a:pt x="3713525" y="802926"/>
                  <a:pt x="3713525" y="796363"/>
                </a:cubicBezTo>
                <a:cubicBezTo>
                  <a:pt x="3713525" y="789070"/>
                  <a:pt x="3719359" y="782507"/>
                  <a:pt x="3725922" y="782507"/>
                </a:cubicBezTo>
                <a:close/>
                <a:moveTo>
                  <a:pt x="3655091" y="782507"/>
                </a:moveTo>
                <a:cubicBezTo>
                  <a:pt x="3662384" y="782507"/>
                  <a:pt x="3668947" y="789070"/>
                  <a:pt x="3668947" y="796363"/>
                </a:cubicBezTo>
                <a:cubicBezTo>
                  <a:pt x="3668947" y="802926"/>
                  <a:pt x="3662384" y="808761"/>
                  <a:pt x="3655091" y="808761"/>
                </a:cubicBezTo>
                <a:cubicBezTo>
                  <a:pt x="3647069" y="808761"/>
                  <a:pt x="3642694" y="802926"/>
                  <a:pt x="3642694" y="796363"/>
                </a:cubicBezTo>
                <a:cubicBezTo>
                  <a:pt x="3642694" y="789070"/>
                  <a:pt x="3647069" y="782507"/>
                  <a:pt x="3655091" y="782507"/>
                </a:cubicBezTo>
                <a:close/>
                <a:moveTo>
                  <a:pt x="3583280" y="782507"/>
                </a:moveTo>
                <a:cubicBezTo>
                  <a:pt x="3591064" y="782507"/>
                  <a:pt x="3598069" y="789070"/>
                  <a:pt x="3598069" y="796363"/>
                </a:cubicBezTo>
                <a:cubicBezTo>
                  <a:pt x="3598069" y="802926"/>
                  <a:pt x="3591064" y="808761"/>
                  <a:pt x="3583280" y="808761"/>
                </a:cubicBezTo>
                <a:cubicBezTo>
                  <a:pt x="3574718" y="808761"/>
                  <a:pt x="3568491" y="802926"/>
                  <a:pt x="3568491" y="796363"/>
                </a:cubicBezTo>
                <a:cubicBezTo>
                  <a:pt x="3568491" y="789070"/>
                  <a:pt x="3574718" y="782507"/>
                  <a:pt x="3583280" y="782507"/>
                </a:cubicBezTo>
                <a:close/>
                <a:moveTo>
                  <a:pt x="3512449" y="782507"/>
                </a:moveTo>
                <a:cubicBezTo>
                  <a:pt x="3520232" y="782507"/>
                  <a:pt x="3527237" y="789070"/>
                  <a:pt x="3527237" y="796363"/>
                </a:cubicBezTo>
                <a:cubicBezTo>
                  <a:pt x="3527237" y="802926"/>
                  <a:pt x="3520232" y="808761"/>
                  <a:pt x="3512449" y="808761"/>
                </a:cubicBezTo>
                <a:cubicBezTo>
                  <a:pt x="3503887" y="808761"/>
                  <a:pt x="3497661" y="802926"/>
                  <a:pt x="3497661" y="796363"/>
                </a:cubicBezTo>
                <a:cubicBezTo>
                  <a:pt x="3497661" y="789070"/>
                  <a:pt x="3503887" y="782507"/>
                  <a:pt x="3512449" y="782507"/>
                </a:cubicBezTo>
                <a:close/>
                <a:moveTo>
                  <a:pt x="3441619" y="782507"/>
                </a:moveTo>
                <a:cubicBezTo>
                  <a:pt x="3450181" y="782507"/>
                  <a:pt x="3456408" y="789070"/>
                  <a:pt x="3456408" y="796363"/>
                </a:cubicBezTo>
                <a:cubicBezTo>
                  <a:pt x="3456408" y="802926"/>
                  <a:pt x="3450181" y="808761"/>
                  <a:pt x="3441619" y="808761"/>
                </a:cubicBezTo>
                <a:cubicBezTo>
                  <a:pt x="3433835" y="808761"/>
                  <a:pt x="3426830" y="802926"/>
                  <a:pt x="3426830" y="796363"/>
                </a:cubicBezTo>
                <a:cubicBezTo>
                  <a:pt x="3426830" y="789070"/>
                  <a:pt x="3433835" y="782507"/>
                  <a:pt x="3441619" y="782507"/>
                </a:cubicBezTo>
                <a:close/>
                <a:moveTo>
                  <a:pt x="3369857" y="782507"/>
                </a:moveTo>
                <a:cubicBezTo>
                  <a:pt x="3377879" y="782507"/>
                  <a:pt x="3382254" y="789070"/>
                  <a:pt x="3382254" y="796363"/>
                </a:cubicBezTo>
                <a:cubicBezTo>
                  <a:pt x="3382254" y="802926"/>
                  <a:pt x="3377879" y="808761"/>
                  <a:pt x="3369857" y="808761"/>
                </a:cubicBezTo>
                <a:cubicBezTo>
                  <a:pt x="3362564" y="808761"/>
                  <a:pt x="3356001" y="802926"/>
                  <a:pt x="3356001" y="796363"/>
                </a:cubicBezTo>
                <a:cubicBezTo>
                  <a:pt x="3356001" y="789070"/>
                  <a:pt x="3362564" y="782507"/>
                  <a:pt x="3369857" y="782507"/>
                </a:cubicBezTo>
                <a:close/>
                <a:moveTo>
                  <a:pt x="3299083" y="782507"/>
                </a:moveTo>
                <a:cubicBezTo>
                  <a:pt x="3305645" y="782507"/>
                  <a:pt x="3311480" y="789070"/>
                  <a:pt x="3311480" y="796363"/>
                </a:cubicBezTo>
                <a:cubicBezTo>
                  <a:pt x="3311480" y="802926"/>
                  <a:pt x="3305645" y="808761"/>
                  <a:pt x="3299083" y="808761"/>
                </a:cubicBezTo>
                <a:cubicBezTo>
                  <a:pt x="3291789" y="808761"/>
                  <a:pt x="3285229" y="802926"/>
                  <a:pt x="3285229" y="796363"/>
                </a:cubicBezTo>
                <a:cubicBezTo>
                  <a:pt x="3285229" y="789070"/>
                  <a:pt x="3291789" y="782507"/>
                  <a:pt x="3299083" y="782507"/>
                </a:cubicBezTo>
                <a:close/>
                <a:moveTo>
                  <a:pt x="3228250" y="782507"/>
                </a:moveTo>
                <a:cubicBezTo>
                  <a:pt x="3234814" y="782507"/>
                  <a:pt x="3240649" y="789070"/>
                  <a:pt x="3240649" y="796363"/>
                </a:cubicBezTo>
                <a:cubicBezTo>
                  <a:pt x="3240649" y="802926"/>
                  <a:pt x="3234814" y="808761"/>
                  <a:pt x="3228250" y="808761"/>
                </a:cubicBezTo>
                <a:cubicBezTo>
                  <a:pt x="3220230" y="808761"/>
                  <a:pt x="3214395" y="802926"/>
                  <a:pt x="3214395" y="796363"/>
                </a:cubicBezTo>
                <a:cubicBezTo>
                  <a:pt x="3214395" y="789070"/>
                  <a:pt x="3220230" y="782507"/>
                  <a:pt x="3228250" y="782507"/>
                </a:cubicBezTo>
                <a:close/>
                <a:moveTo>
                  <a:pt x="3152591" y="782507"/>
                </a:moveTo>
                <a:cubicBezTo>
                  <a:pt x="3159884" y="782507"/>
                  <a:pt x="3166447" y="789070"/>
                  <a:pt x="3166447" y="796363"/>
                </a:cubicBezTo>
                <a:cubicBezTo>
                  <a:pt x="3166447" y="802926"/>
                  <a:pt x="3159884" y="808761"/>
                  <a:pt x="3152591" y="808761"/>
                </a:cubicBezTo>
                <a:cubicBezTo>
                  <a:pt x="3146027" y="808761"/>
                  <a:pt x="3140193" y="802926"/>
                  <a:pt x="3140193" y="796363"/>
                </a:cubicBezTo>
                <a:cubicBezTo>
                  <a:pt x="3140193" y="789070"/>
                  <a:pt x="3146027" y="782507"/>
                  <a:pt x="3152591" y="782507"/>
                </a:cubicBezTo>
                <a:close/>
                <a:moveTo>
                  <a:pt x="1226672" y="782507"/>
                </a:moveTo>
                <a:cubicBezTo>
                  <a:pt x="1233964" y="782507"/>
                  <a:pt x="1240529" y="789337"/>
                  <a:pt x="1240529" y="796926"/>
                </a:cubicBezTo>
                <a:cubicBezTo>
                  <a:pt x="1240529" y="805275"/>
                  <a:pt x="1233964" y="812105"/>
                  <a:pt x="1226672" y="812105"/>
                </a:cubicBezTo>
                <a:cubicBezTo>
                  <a:pt x="1218658" y="812105"/>
                  <a:pt x="1214283" y="805275"/>
                  <a:pt x="1214283" y="796926"/>
                </a:cubicBezTo>
                <a:cubicBezTo>
                  <a:pt x="1214283" y="789337"/>
                  <a:pt x="1218658" y="782507"/>
                  <a:pt x="1226672" y="782507"/>
                </a:cubicBezTo>
                <a:close/>
                <a:moveTo>
                  <a:pt x="1154869" y="782507"/>
                </a:moveTo>
                <a:cubicBezTo>
                  <a:pt x="1162652" y="782507"/>
                  <a:pt x="1169658" y="789337"/>
                  <a:pt x="1169658" y="796926"/>
                </a:cubicBezTo>
                <a:cubicBezTo>
                  <a:pt x="1169658" y="805275"/>
                  <a:pt x="1162652" y="812105"/>
                  <a:pt x="1154869" y="812105"/>
                </a:cubicBezTo>
                <a:cubicBezTo>
                  <a:pt x="1146307" y="812105"/>
                  <a:pt x="1140080" y="805275"/>
                  <a:pt x="1140080" y="796926"/>
                </a:cubicBezTo>
                <a:cubicBezTo>
                  <a:pt x="1140080" y="789337"/>
                  <a:pt x="1146307" y="782507"/>
                  <a:pt x="1154869" y="782507"/>
                </a:cubicBezTo>
                <a:close/>
                <a:moveTo>
                  <a:pt x="1084040" y="782507"/>
                </a:moveTo>
                <a:cubicBezTo>
                  <a:pt x="1091822" y="782507"/>
                  <a:pt x="1098826" y="789337"/>
                  <a:pt x="1098826" y="796926"/>
                </a:cubicBezTo>
                <a:cubicBezTo>
                  <a:pt x="1098826" y="805275"/>
                  <a:pt x="1091822" y="812105"/>
                  <a:pt x="1084040" y="812105"/>
                </a:cubicBezTo>
                <a:cubicBezTo>
                  <a:pt x="1075478" y="812105"/>
                  <a:pt x="1069250" y="805275"/>
                  <a:pt x="1069250" y="796926"/>
                </a:cubicBezTo>
                <a:cubicBezTo>
                  <a:pt x="1069250" y="789337"/>
                  <a:pt x="1075478" y="782507"/>
                  <a:pt x="1084040" y="782507"/>
                </a:cubicBezTo>
                <a:close/>
                <a:moveTo>
                  <a:pt x="1013594" y="782507"/>
                </a:moveTo>
                <a:cubicBezTo>
                  <a:pt x="1021186" y="782507"/>
                  <a:pt x="1028015" y="789337"/>
                  <a:pt x="1028015" y="796926"/>
                </a:cubicBezTo>
                <a:cubicBezTo>
                  <a:pt x="1028015" y="805275"/>
                  <a:pt x="1021186" y="812105"/>
                  <a:pt x="1013594" y="812105"/>
                </a:cubicBezTo>
                <a:cubicBezTo>
                  <a:pt x="1005249" y="812105"/>
                  <a:pt x="998417" y="805275"/>
                  <a:pt x="998417" y="796926"/>
                </a:cubicBezTo>
                <a:cubicBezTo>
                  <a:pt x="998417" y="789337"/>
                  <a:pt x="1005249" y="782507"/>
                  <a:pt x="1013594" y="782507"/>
                </a:cubicBezTo>
                <a:close/>
                <a:moveTo>
                  <a:pt x="941447" y="782507"/>
                </a:moveTo>
                <a:cubicBezTo>
                  <a:pt x="949468" y="782507"/>
                  <a:pt x="953844" y="789337"/>
                  <a:pt x="953844" y="796926"/>
                </a:cubicBezTo>
                <a:cubicBezTo>
                  <a:pt x="953844" y="805275"/>
                  <a:pt x="949468" y="812105"/>
                  <a:pt x="941447" y="812105"/>
                </a:cubicBezTo>
                <a:cubicBezTo>
                  <a:pt x="934155" y="812105"/>
                  <a:pt x="927591" y="805275"/>
                  <a:pt x="927591" y="796926"/>
                </a:cubicBezTo>
                <a:cubicBezTo>
                  <a:pt x="927591" y="789337"/>
                  <a:pt x="934155" y="782507"/>
                  <a:pt x="941447" y="782507"/>
                </a:cubicBezTo>
                <a:close/>
                <a:moveTo>
                  <a:pt x="870615" y="782507"/>
                </a:moveTo>
                <a:cubicBezTo>
                  <a:pt x="877179" y="782507"/>
                  <a:pt x="883013" y="789337"/>
                  <a:pt x="883013" y="796926"/>
                </a:cubicBezTo>
                <a:cubicBezTo>
                  <a:pt x="883013" y="805275"/>
                  <a:pt x="877179" y="812105"/>
                  <a:pt x="870615" y="812105"/>
                </a:cubicBezTo>
                <a:cubicBezTo>
                  <a:pt x="863322" y="812105"/>
                  <a:pt x="856759" y="805275"/>
                  <a:pt x="856759" y="796926"/>
                </a:cubicBezTo>
                <a:cubicBezTo>
                  <a:pt x="856759" y="789337"/>
                  <a:pt x="863322" y="782507"/>
                  <a:pt x="870615" y="782507"/>
                </a:cubicBezTo>
                <a:close/>
                <a:moveTo>
                  <a:pt x="799784" y="782507"/>
                </a:moveTo>
                <a:cubicBezTo>
                  <a:pt x="806349" y="782507"/>
                  <a:pt x="812183" y="789337"/>
                  <a:pt x="812183" y="796926"/>
                </a:cubicBezTo>
                <a:cubicBezTo>
                  <a:pt x="812183" y="805275"/>
                  <a:pt x="806349" y="812105"/>
                  <a:pt x="799784" y="812105"/>
                </a:cubicBezTo>
                <a:cubicBezTo>
                  <a:pt x="792492" y="812105"/>
                  <a:pt x="785929" y="805275"/>
                  <a:pt x="785929" y="796926"/>
                </a:cubicBezTo>
                <a:cubicBezTo>
                  <a:pt x="785929" y="789337"/>
                  <a:pt x="792492" y="782507"/>
                  <a:pt x="799784" y="782507"/>
                </a:cubicBezTo>
                <a:close/>
                <a:moveTo>
                  <a:pt x="724123" y="782507"/>
                </a:moveTo>
                <a:cubicBezTo>
                  <a:pt x="731417" y="782507"/>
                  <a:pt x="737981" y="789337"/>
                  <a:pt x="737981" y="796926"/>
                </a:cubicBezTo>
                <a:cubicBezTo>
                  <a:pt x="737981" y="805275"/>
                  <a:pt x="731417" y="812105"/>
                  <a:pt x="724123" y="812105"/>
                </a:cubicBezTo>
                <a:cubicBezTo>
                  <a:pt x="717559" y="812105"/>
                  <a:pt x="711726" y="805275"/>
                  <a:pt x="711726" y="796926"/>
                </a:cubicBezTo>
                <a:cubicBezTo>
                  <a:pt x="711726" y="789337"/>
                  <a:pt x="717559" y="782507"/>
                  <a:pt x="724123" y="782507"/>
                </a:cubicBezTo>
                <a:close/>
                <a:moveTo>
                  <a:pt x="653293" y="782507"/>
                </a:moveTo>
                <a:cubicBezTo>
                  <a:pt x="660586" y="782507"/>
                  <a:pt x="667149" y="789337"/>
                  <a:pt x="667149" y="796926"/>
                </a:cubicBezTo>
                <a:cubicBezTo>
                  <a:pt x="667149" y="805275"/>
                  <a:pt x="660586" y="812105"/>
                  <a:pt x="653293" y="812105"/>
                </a:cubicBezTo>
                <a:cubicBezTo>
                  <a:pt x="645271" y="812105"/>
                  <a:pt x="640896" y="805275"/>
                  <a:pt x="640896" y="796926"/>
                </a:cubicBezTo>
                <a:cubicBezTo>
                  <a:pt x="640896" y="789337"/>
                  <a:pt x="645271" y="782507"/>
                  <a:pt x="653293" y="782507"/>
                </a:cubicBezTo>
                <a:close/>
                <a:moveTo>
                  <a:pt x="584855" y="782507"/>
                </a:moveTo>
                <a:cubicBezTo>
                  <a:pt x="592639" y="782507"/>
                  <a:pt x="599643" y="789337"/>
                  <a:pt x="599643" y="796926"/>
                </a:cubicBezTo>
                <a:cubicBezTo>
                  <a:pt x="599643" y="805275"/>
                  <a:pt x="592639" y="812105"/>
                  <a:pt x="584855" y="812105"/>
                </a:cubicBezTo>
                <a:cubicBezTo>
                  <a:pt x="576293" y="812105"/>
                  <a:pt x="570066" y="805275"/>
                  <a:pt x="570066" y="796926"/>
                </a:cubicBezTo>
                <a:cubicBezTo>
                  <a:pt x="570066" y="789337"/>
                  <a:pt x="576293" y="782507"/>
                  <a:pt x="584855" y="782507"/>
                </a:cubicBezTo>
                <a:close/>
                <a:moveTo>
                  <a:pt x="513654" y="782507"/>
                </a:moveTo>
                <a:cubicBezTo>
                  <a:pt x="522003" y="782507"/>
                  <a:pt x="528831" y="789337"/>
                  <a:pt x="528831" y="796926"/>
                </a:cubicBezTo>
                <a:cubicBezTo>
                  <a:pt x="528831" y="805275"/>
                  <a:pt x="522003" y="812105"/>
                  <a:pt x="513654" y="812105"/>
                </a:cubicBezTo>
                <a:cubicBezTo>
                  <a:pt x="506065" y="812105"/>
                  <a:pt x="499235" y="805275"/>
                  <a:pt x="499235" y="796926"/>
                </a:cubicBezTo>
                <a:cubicBezTo>
                  <a:pt x="499235" y="789337"/>
                  <a:pt x="506065" y="782507"/>
                  <a:pt x="513654" y="782507"/>
                </a:cubicBezTo>
                <a:close/>
                <a:moveTo>
                  <a:pt x="439821" y="782507"/>
                </a:moveTo>
                <a:cubicBezTo>
                  <a:pt x="448384" y="782507"/>
                  <a:pt x="454611" y="789337"/>
                  <a:pt x="454611" y="796926"/>
                </a:cubicBezTo>
                <a:cubicBezTo>
                  <a:pt x="454611" y="805275"/>
                  <a:pt x="448384" y="812105"/>
                  <a:pt x="439821" y="812105"/>
                </a:cubicBezTo>
                <a:cubicBezTo>
                  <a:pt x="432038" y="812105"/>
                  <a:pt x="425033" y="805275"/>
                  <a:pt x="425033" y="796926"/>
                </a:cubicBezTo>
                <a:cubicBezTo>
                  <a:pt x="425033" y="789337"/>
                  <a:pt x="432038" y="782507"/>
                  <a:pt x="439821" y="782507"/>
                </a:cubicBezTo>
                <a:close/>
                <a:moveTo>
                  <a:pt x="4439056" y="711678"/>
                </a:moveTo>
                <a:cubicBezTo>
                  <a:pt x="4445619" y="711678"/>
                  <a:pt x="4451453" y="716783"/>
                  <a:pt x="4451453" y="724075"/>
                </a:cubicBezTo>
                <a:cubicBezTo>
                  <a:pt x="4451453" y="732097"/>
                  <a:pt x="4445619" y="737932"/>
                  <a:pt x="4439056" y="737932"/>
                </a:cubicBezTo>
                <a:cubicBezTo>
                  <a:pt x="4431763" y="737932"/>
                  <a:pt x="4425200" y="732097"/>
                  <a:pt x="4425200" y="724075"/>
                </a:cubicBezTo>
                <a:cubicBezTo>
                  <a:pt x="4425200" y="716783"/>
                  <a:pt x="4431763" y="711678"/>
                  <a:pt x="4439056" y="711678"/>
                </a:cubicBezTo>
                <a:close/>
                <a:moveTo>
                  <a:pt x="4366768" y="711678"/>
                </a:moveTo>
                <a:cubicBezTo>
                  <a:pt x="4374790" y="711678"/>
                  <a:pt x="4380624" y="716783"/>
                  <a:pt x="4380624" y="724075"/>
                </a:cubicBezTo>
                <a:cubicBezTo>
                  <a:pt x="4380624" y="732097"/>
                  <a:pt x="4374790" y="737932"/>
                  <a:pt x="4366768" y="737932"/>
                </a:cubicBezTo>
                <a:cubicBezTo>
                  <a:pt x="4360934" y="737932"/>
                  <a:pt x="4354371" y="732097"/>
                  <a:pt x="4354371" y="724075"/>
                </a:cubicBezTo>
                <a:cubicBezTo>
                  <a:pt x="4354371" y="716783"/>
                  <a:pt x="4360934" y="711678"/>
                  <a:pt x="4366768" y="711678"/>
                </a:cubicBezTo>
                <a:close/>
                <a:moveTo>
                  <a:pt x="4295937" y="711678"/>
                </a:moveTo>
                <a:cubicBezTo>
                  <a:pt x="4303959" y="711678"/>
                  <a:pt x="4309793" y="716783"/>
                  <a:pt x="4309793" y="724075"/>
                </a:cubicBezTo>
                <a:cubicBezTo>
                  <a:pt x="4309793" y="732097"/>
                  <a:pt x="4303959" y="737932"/>
                  <a:pt x="4295937" y="737932"/>
                </a:cubicBezTo>
                <a:cubicBezTo>
                  <a:pt x="4290103" y="737932"/>
                  <a:pt x="4283540" y="732097"/>
                  <a:pt x="4283540" y="724075"/>
                </a:cubicBezTo>
                <a:cubicBezTo>
                  <a:pt x="4283540" y="716783"/>
                  <a:pt x="4290103" y="711678"/>
                  <a:pt x="4295937" y="711678"/>
                </a:cubicBezTo>
                <a:close/>
                <a:moveTo>
                  <a:pt x="4225107" y="711678"/>
                </a:moveTo>
                <a:cubicBezTo>
                  <a:pt x="4233129" y="711678"/>
                  <a:pt x="4238963" y="718241"/>
                  <a:pt x="4238963" y="724075"/>
                </a:cubicBezTo>
                <a:cubicBezTo>
                  <a:pt x="4238963" y="732097"/>
                  <a:pt x="4233129" y="737932"/>
                  <a:pt x="4225107" y="737932"/>
                </a:cubicBezTo>
                <a:cubicBezTo>
                  <a:pt x="4217085" y="737932"/>
                  <a:pt x="4212710" y="732097"/>
                  <a:pt x="4212710" y="724075"/>
                </a:cubicBezTo>
                <a:cubicBezTo>
                  <a:pt x="4212710" y="718241"/>
                  <a:pt x="4217085" y="711678"/>
                  <a:pt x="4225107" y="711678"/>
                </a:cubicBezTo>
                <a:close/>
                <a:moveTo>
                  <a:pt x="4153295" y="711678"/>
                </a:moveTo>
                <a:cubicBezTo>
                  <a:pt x="4161078" y="711678"/>
                  <a:pt x="4168083" y="718241"/>
                  <a:pt x="4168083" y="724075"/>
                </a:cubicBezTo>
                <a:cubicBezTo>
                  <a:pt x="4168083" y="732097"/>
                  <a:pt x="4161078" y="737932"/>
                  <a:pt x="4153295" y="737932"/>
                </a:cubicBezTo>
                <a:cubicBezTo>
                  <a:pt x="4144733" y="737932"/>
                  <a:pt x="4138507" y="732097"/>
                  <a:pt x="4138507" y="724075"/>
                </a:cubicBezTo>
                <a:cubicBezTo>
                  <a:pt x="4138507" y="718241"/>
                  <a:pt x="4144733" y="711678"/>
                  <a:pt x="4153295" y="711678"/>
                </a:cubicBezTo>
                <a:close/>
                <a:moveTo>
                  <a:pt x="4082465" y="711678"/>
                </a:moveTo>
                <a:cubicBezTo>
                  <a:pt x="4090249" y="711678"/>
                  <a:pt x="4097254" y="718241"/>
                  <a:pt x="4097254" y="724075"/>
                </a:cubicBezTo>
                <a:cubicBezTo>
                  <a:pt x="4097254" y="732097"/>
                  <a:pt x="4090249" y="737932"/>
                  <a:pt x="4082465" y="737932"/>
                </a:cubicBezTo>
                <a:cubicBezTo>
                  <a:pt x="4073903" y="737932"/>
                  <a:pt x="4067676" y="732097"/>
                  <a:pt x="4067676" y="724075"/>
                </a:cubicBezTo>
                <a:cubicBezTo>
                  <a:pt x="4067676" y="718241"/>
                  <a:pt x="4073903" y="711678"/>
                  <a:pt x="4082465" y="711678"/>
                </a:cubicBezTo>
                <a:close/>
                <a:moveTo>
                  <a:pt x="4010703" y="711678"/>
                </a:moveTo>
                <a:cubicBezTo>
                  <a:pt x="4017996" y="711678"/>
                  <a:pt x="4023100" y="718241"/>
                  <a:pt x="4023100" y="724075"/>
                </a:cubicBezTo>
                <a:cubicBezTo>
                  <a:pt x="4023100" y="732097"/>
                  <a:pt x="4017996" y="737932"/>
                  <a:pt x="4010703" y="737932"/>
                </a:cubicBezTo>
                <a:cubicBezTo>
                  <a:pt x="4002681" y="737932"/>
                  <a:pt x="3996847" y="732097"/>
                  <a:pt x="3996847" y="724075"/>
                </a:cubicBezTo>
                <a:cubicBezTo>
                  <a:pt x="3996847" y="718241"/>
                  <a:pt x="4002681" y="711678"/>
                  <a:pt x="4010703" y="711678"/>
                </a:cubicBezTo>
                <a:close/>
                <a:moveTo>
                  <a:pt x="3939871" y="711678"/>
                </a:moveTo>
                <a:cubicBezTo>
                  <a:pt x="3946434" y="711678"/>
                  <a:pt x="3952268" y="718241"/>
                  <a:pt x="3952268" y="724075"/>
                </a:cubicBezTo>
                <a:cubicBezTo>
                  <a:pt x="3952268" y="732097"/>
                  <a:pt x="3946434" y="737932"/>
                  <a:pt x="3939871" y="737932"/>
                </a:cubicBezTo>
                <a:cubicBezTo>
                  <a:pt x="3932578" y="737932"/>
                  <a:pt x="3926015" y="732097"/>
                  <a:pt x="3926015" y="724075"/>
                </a:cubicBezTo>
                <a:cubicBezTo>
                  <a:pt x="3926015" y="718241"/>
                  <a:pt x="3932578" y="711678"/>
                  <a:pt x="3939871" y="711678"/>
                </a:cubicBezTo>
                <a:close/>
                <a:moveTo>
                  <a:pt x="3869042" y="711678"/>
                </a:moveTo>
                <a:cubicBezTo>
                  <a:pt x="3875605" y="711678"/>
                  <a:pt x="3881439" y="718241"/>
                  <a:pt x="3881439" y="724075"/>
                </a:cubicBezTo>
                <a:cubicBezTo>
                  <a:pt x="3881439" y="732097"/>
                  <a:pt x="3875605" y="737932"/>
                  <a:pt x="3869042" y="737932"/>
                </a:cubicBezTo>
                <a:cubicBezTo>
                  <a:pt x="3861749" y="737932"/>
                  <a:pt x="3855186" y="732097"/>
                  <a:pt x="3855186" y="724075"/>
                </a:cubicBezTo>
                <a:cubicBezTo>
                  <a:pt x="3855186" y="718241"/>
                  <a:pt x="3861749" y="711678"/>
                  <a:pt x="3869042" y="711678"/>
                </a:cubicBezTo>
                <a:close/>
                <a:moveTo>
                  <a:pt x="3796752" y="711678"/>
                </a:moveTo>
                <a:cubicBezTo>
                  <a:pt x="3804774" y="711678"/>
                  <a:pt x="3810608" y="718241"/>
                  <a:pt x="3810608" y="724075"/>
                </a:cubicBezTo>
                <a:cubicBezTo>
                  <a:pt x="3810608" y="732097"/>
                  <a:pt x="3804774" y="737932"/>
                  <a:pt x="3796752" y="737932"/>
                </a:cubicBezTo>
                <a:cubicBezTo>
                  <a:pt x="3790918" y="737932"/>
                  <a:pt x="3784355" y="732097"/>
                  <a:pt x="3784355" y="724075"/>
                </a:cubicBezTo>
                <a:cubicBezTo>
                  <a:pt x="3784355" y="718241"/>
                  <a:pt x="3790918" y="711678"/>
                  <a:pt x="3796752" y="711678"/>
                </a:cubicBezTo>
                <a:close/>
                <a:moveTo>
                  <a:pt x="3725922" y="711678"/>
                </a:moveTo>
                <a:cubicBezTo>
                  <a:pt x="3733944" y="711678"/>
                  <a:pt x="3739778" y="718241"/>
                  <a:pt x="3739778" y="724075"/>
                </a:cubicBezTo>
                <a:cubicBezTo>
                  <a:pt x="3739778" y="732097"/>
                  <a:pt x="3733944" y="737932"/>
                  <a:pt x="3725922" y="737932"/>
                </a:cubicBezTo>
                <a:cubicBezTo>
                  <a:pt x="3719359" y="737932"/>
                  <a:pt x="3713525" y="732097"/>
                  <a:pt x="3713525" y="724075"/>
                </a:cubicBezTo>
                <a:cubicBezTo>
                  <a:pt x="3713525" y="718241"/>
                  <a:pt x="3719359" y="711678"/>
                  <a:pt x="3725922" y="711678"/>
                </a:cubicBezTo>
                <a:close/>
                <a:moveTo>
                  <a:pt x="3655091" y="711678"/>
                </a:moveTo>
                <a:cubicBezTo>
                  <a:pt x="3662384" y="711678"/>
                  <a:pt x="3668947" y="718241"/>
                  <a:pt x="3668947" y="724075"/>
                </a:cubicBezTo>
                <a:cubicBezTo>
                  <a:pt x="3668947" y="732097"/>
                  <a:pt x="3662384" y="737932"/>
                  <a:pt x="3655091" y="737932"/>
                </a:cubicBezTo>
                <a:cubicBezTo>
                  <a:pt x="3647069" y="737932"/>
                  <a:pt x="3642694" y="732097"/>
                  <a:pt x="3642694" y="724075"/>
                </a:cubicBezTo>
                <a:cubicBezTo>
                  <a:pt x="3642694" y="718241"/>
                  <a:pt x="3647069" y="711678"/>
                  <a:pt x="3655091" y="711678"/>
                </a:cubicBezTo>
                <a:close/>
                <a:moveTo>
                  <a:pt x="3583280" y="711678"/>
                </a:moveTo>
                <a:cubicBezTo>
                  <a:pt x="3591064" y="711678"/>
                  <a:pt x="3598069" y="718241"/>
                  <a:pt x="3598069" y="724075"/>
                </a:cubicBezTo>
                <a:cubicBezTo>
                  <a:pt x="3598069" y="732097"/>
                  <a:pt x="3591064" y="737932"/>
                  <a:pt x="3583280" y="737932"/>
                </a:cubicBezTo>
                <a:cubicBezTo>
                  <a:pt x="3574718" y="737932"/>
                  <a:pt x="3568491" y="732097"/>
                  <a:pt x="3568491" y="724075"/>
                </a:cubicBezTo>
                <a:cubicBezTo>
                  <a:pt x="3568491" y="718241"/>
                  <a:pt x="3574718" y="711678"/>
                  <a:pt x="3583280" y="711678"/>
                </a:cubicBezTo>
                <a:close/>
                <a:moveTo>
                  <a:pt x="3512449" y="711678"/>
                </a:moveTo>
                <a:cubicBezTo>
                  <a:pt x="3520232" y="711678"/>
                  <a:pt x="3527237" y="718241"/>
                  <a:pt x="3527237" y="724075"/>
                </a:cubicBezTo>
                <a:cubicBezTo>
                  <a:pt x="3527237" y="732097"/>
                  <a:pt x="3520232" y="737932"/>
                  <a:pt x="3512449" y="737932"/>
                </a:cubicBezTo>
                <a:cubicBezTo>
                  <a:pt x="3503887" y="737932"/>
                  <a:pt x="3497661" y="732097"/>
                  <a:pt x="3497661" y="724075"/>
                </a:cubicBezTo>
                <a:cubicBezTo>
                  <a:pt x="3497661" y="718241"/>
                  <a:pt x="3503887" y="711678"/>
                  <a:pt x="3512449" y="711678"/>
                </a:cubicBezTo>
                <a:close/>
                <a:moveTo>
                  <a:pt x="3441619" y="711678"/>
                </a:moveTo>
                <a:cubicBezTo>
                  <a:pt x="3450181" y="711678"/>
                  <a:pt x="3456408" y="718241"/>
                  <a:pt x="3456408" y="724075"/>
                </a:cubicBezTo>
                <a:cubicBezTo>
                  <a:pt x="3456408" y="732097"/>
                  <a:pt x="3450181" y="737932"/>
                  <a:pt x="3441619" y="737932"/>
                </a:cubicBezTo>
                <a:cubicBezTo>
                  <a:pt x="3433835" y="737932"/>
                  <a:pt x="3426830" y="732097"/>
                  <a:pt x="3426830" y="724075"/>
                </a:cubicBezTo>
                <a:cubicBezTo>
                  <a:pt x="3426830" y="718241"/>
                  <a:pt x="3433835" y="711678"/>
                  <a:pt x="3441619" y="711678"/>
                </a:cubicBezTo>
                <a:close/>
                <a:moveTo>
                  <a:pt x="3369857" y="711678"/>
                </a:moveTo>
                <a:cubicBezTo>
                  <a:pt x="3377879" y="711678"/>
                  <a:pt x="3382254" y="718241"/>
                  <a:pt x="3382254" y="724075"/>
                </a:cubicBezTo>
                <a:cubicBezTo>
                  <a:pt x="3382254" y="732097"/>
                  <a:pt x="3377879" y="737932"/>
                  <a:pt x="3369857" y="737932"/>
                </a:cubicBezTo>
                <a:cubicBezTo>
                  <a:pt x="3362564" y="737932"/>
                  <a:pt x="3356001" y="732097"/>
                  <a:pt x="3356001" y="724075"/>
                </a:cubicBezTo>
                <a:cubicBezTo>
                  <a:pt x="3356001" y="718241"/>
                  <a:pt x="3362564" y="711678"/>
                  <a:pt x="3369857" y="711678"/>
                </a:cubicBezTo>
                <a:close/>
                <a:moveTo>
                  <a:pt x="3299086" y="711678"/>
                </a:moveTo>
                <a:cubicBezTo>
                  <a:pt x="3305651" y="711678"/>
                  <a:pt x="3311485" y="718241"/>
                  <a:pt x="3311485" y="724075"/>
                </a:cubicBezTo>
                <a:cubicBezTo>
                  <a:pt x="3311485" y="732097"/>
                  <a:pt x="3305651" y="737932"/>
                  <a:pt x="3299086" y="737932"/>
                </a:cubicBezTo>
                <a:cubicBezTo>
                  <a:pt x="3291794" y="737932"/>
                  <a:pt x="3285234" y="732097"/>
                  <a:pt x="3285234" y="724075"/>
                </a:cubicBezTo>
                <a:cubicBezTo>
                  <a:pt x="3285234" y="718241"/>
                  <a:pt x="3291794" y="711678"/>
                  <a:pt x="3299086" y="711678"/>
                </a:cubicBezTo>
                <a:close/>
                <a:moveTo>
                  <a:pt x="3228255" y="711678"/>
                </a:moveTo>
                <a:cubicBezTo>
                  <a:pt x="3234819" y="711678"/>
                  <a:pt x="3240654" y="718241"/>
                  <a:pt x="3240654" y="724075"/>
                </a:cubicBezTo>
                <a:cubicBezTo>
                  <a:pt x="3240654" y="732097"/>
                  <a:pt x="3234819" y="737932"/>
                  <a:pt x="3228255" y="737932"/>
                </a:cubicBezTo>
                <a:cubicBezTo>
                  <a:pt x="3220233" y="737932"/>
                  <a:pt x="3214398" y="732097"/>
                  <a:pt x="3214398" y="724075"/>
                </a:cubicBezTo>
                <a:cubicBezTo>
                  <a:pt x="3214398" y="718241"/>
                  <a:pt x="3220233" y="711678"/>
                  <a:pt x="3228255" y="711678"/>
                </a:cubicBezTo>
                <a:close/>
                <a:moveTo>
                  <a:pt x="3152594" y="711678"/>
                </a:moveTo>
                <a:cubicBezTo>
                  <a:pt x="3159889" y="711678"/>
                  <a:pt x="3166451" y="718241"/>
                  <a:pt x="3166451" y="724075"/>
                </a:cubicBezTo>
                <a:cubicBezTo>
                  <a:pt x="3166451" y="732097"/>
                  <a:pt x="3159889" y="737932"/>
                  <a:pt x="3152594" y="737932"/>
                </a:cubicBezTo>
                <a:cubicBezTo>
                  <a:pt x="3146031" y="737932"/>
                  <a:pt x="3140198" y="732097"/>
                  <a:pt x="3140198" y="725534"/>
                </a:cubicBezTo>
                <a:cubicBezTo>
                  <a:pt x="3140198" y="718241"/>
                  <a:pt x="3146031" y="711678"/>
                  <a:pt x="3152594" y="711678"/>
                </a:cubicBezTo>
                <a:close/>
                <a:moveTo>
                  <a:pt x="3081763" y="711678"/>
                </a:moveTo>
                <a:cubicBezTo>
                  <a:pt x="3089057" y="711678"/>
                  <a:pt x="3095617" y="718241"/>
                  <a:pt x="3095617" y="725534"/>
                </a:cubicBezTo>
                <a:cubicBezTo>
                  <a:pt x="3095617" y="732097"/>
                  <a:pt x="3089057" y="737932"/>
                  <a:pt x="3081763" y="737932"/>
                </a:cubicBezTo>
                <a:cubicBezTo>
                  <a:pt x="3073740" y="737932"/>
                  <a:pt x="3069364" y="732097"/>
                  <a:pt x="3069364" y="725534"/>
                </a:cubicBezTo>
                <a:cubicBezTo>
                  <a:pt x="3069364" y="718241"/>
                  <a:pt x="3073740" y="711678"/>
                  <a:pt x="3081763" y="711678"/>
                </a:cubicBezTo>
                <a:close/>
                <a:moveTo>
                  <a:pt x="3013707" y="711678"/>
                </a:moveTo>
                <a:cubicBezTo>
                  <a:pt x="3021299" y="711678"/>
                  <a:pt x="3028128" y="718241"/>
                  <a:pt x="3028128" y="725534"/>
                </a:cubicBezTo>
                <a:cubicBezTo>
                  <a:pt x="3028128" y="732097"/>
                  <a:pt x="3021299" y="737932"/>
                  <a:pt x="3013707" y="737932"/>
                </a:cubicBezTo>
                <a:cubicBezTo>
                  <a:pt x="3005360" y="737932"/>
                  <a:pt x="2998531" y="732097"/>
                  <a:pt x="2998531" y="725534"/>
                </a:cubicBezTo>
                <a:cubicBezTo>
                  <a:pt x="2998531" y="718241"/>
                  <a:pt x="3005360" y="711678"/>
                  <a:pt x="3013707" y="711678"/>
                </a:cubicBezTo>
                <a:close/>
                <a:moveTo>
                  <a:pt x="2942485" y="711678"/>
                </a:moveTo>
                <a:cubicBezTo>
                  <a:pt x="2951045" y="711678"/>
                  <a:pt x="2957280" y="718241"/>
                  <a:pt x="2957280" y="725534"/>
                </a:cubicBezTo>
                <a:cubicBezTo>
                  <a:pt x="2957280" y="732097"/>
                  <a:pt x="2951045" y="737932"/>
                  <a:pt x="2942485" y="737932"/>
                </a:cubicBezTo>
                <a:cubicBezTo>
                  <a:pt x="2934705" y="737932"/>
                  <a:pt x="2927700" y="732097"/>
                  <a:pt x="2927700" y="725534"/>
                </a:cubicBezTo>
                <a:cubicBezTo>
                  <a:pt x="2927700" y="718241"/>
                  <a:pt x="2934705" y="711678"/>
                  <a:pt x="2942485" y="711678"/>
                </a:cubicBezTo>
                <a:close/>
                <a:moveTo>
                  <a:pt x="1440620" y="711678"/>
                </a:moveTo>
                <a:cubicBezTo>
                  <a:pt x="1447182" y="711678"/>
                  <a:pt x="1453017" y="718683"/>
                  <a:pt x="1453017" y="726466"/>
                </a:cubicBezTo>
                <a:cubicBezTo>
                  <a:pt x="1453017" y="735028"/>
                  <a:pt x="1447182" y="741255"/>
                  <a:pt x="1440620" y="741255"/>
                </a:cubicBezTo>
                <a:cubicBezTo>
                  <a:pt x="1433328" y="741255"/>
                  <a:pt x="1426765" y="735028"/>
                  <a:pt x="1426765" y="726466"/>
                </a:cubicBezTo>
                <a:cubicBezTo>
                  <a:pt x="1426765" y="718683"/>
                  <a:pt x="1433328" y="711678"/>
                  <a:pt x="1440620" y="711678"/>
                </a:cubicBezTo>
                <a:close/>
                <a:moveTo>
                  <a:pt x="1368338" y="711678"/>
                </a:moveTo>
                <a:cubicBezTo>
                  <a:pt x="1376356" y="711678"/>
                  <a:pt x="1382190" y="718683"/>
                  <a:pt x="1382190" y="726466"/>
                </a:cubicBezTo>
                <a:cubicBezTo>
                  <a:pt x="1382190" y="735028"/>
                  <a:pt x="1376356" y="741255"/>
                  <a:pt x="1368338" y="741255"/>
                </a:cubicBezTo>
                <a:cubicBezTo>
                  <a:pt x="1362502" y="741255"/>
                  <a:pt x="1355939" y="735028"/>
                  <a:pt x="1355939" y="726466"/>
                </a:cubicBezTo>
                <a:cubicBezTo>
                  <a:pt x="1355939" y="718683"/>
                  <a:pt x="1362502" y="711678"/>
                  <a:pt x="1368338" y="711678"/>
                </a:cubicBezTo>
                <a:close/>
                <a:moveTo>
                  <a:pt x="1297509" y="711678"/>
                </a:moveTo>
                <a:cubicBezTo>
                  <a:pt x="1305532" y="711678"/>
                  <a:pt x="1311366" y="718683"/>
                  <a:pt x="1311366" y="726466"/>
                </a:cubicBezTo>
                <a:cubicBezTo>
                  <a:pt x="1311366" y="735028"/>
                  <a:pt x="1305532" y="741255"/>
                  <a:pt x="1297509" y="741255"/>
                </a:cubicBezTo>
                <a:cubicBezTo>
                  <a:pt x="1291675" y="741255"/>
                  <a:pt x="1285113" y="735028"/>
                  <a:pt x="1285113" y="726466"/>
                </a:cubicBezTo>
                <a:cubicBezTo>
                  <a:pt x="1285113" y="718683"/>
                  <a:pt x="1291675" y="711678"/>
                  <a:pt x="1297509" y="711678"/>
                </a:cubicBezTo>
                <a:close/>
                <a:moveTo>
                  <a:pt x="1226678" y="711678"/>
                </a:moveTo>
                <a:cubicBezTo>
                  <a:pt x="1233970" y="711678"/>
                  <a:pt x="1240535" y="718683"/>
                  <a:pt x="1240535" y="726466"/>
                </a:cubicBezTo>
                <a:cubicBezTo>
                  <a:pt x="1240535" y="735028"/>
                  <a:pt x="1233970" y="741255"/>
                  <a:pt x="1226678" y="741255"/>
                </a:cubicBezTo>
                <a:cubicBezTo>
                  <a:pt x="1218663" y="741255"/>
                  <a:pt x="1214288" y="735028"/>
                  <a:pt x="1214288" y="726466"/>
                </a:cubicBezTo>
                <a:cubicBezTo>
                  <a:pt x="1214288" y="718683"/>
                  <a:pt x="1218663" y="711678"/>
                  <a:pt x="1226678" y="711678"/>
                </a:cubicBezTo>
                <a:close/>
                <a:moveTo>
                  <a:pt x="1154874" y="711678"/>
                </a:moveTo>
                <a:cubicBezTo>
                  <a:pt x="1162657" y="711678"/>
                  <a:pt x="1169663" y="718683"/>
                  <a:pt x="1169663" y="726466"/>
                </a:cubicBezTo>
                <a:cubicBezTo>
                  <a:pt x="1169663" y="735028"/>
                  <a:pt x="1162657" y="741255"/>
                  <a:pt x="1154874" y="741255"/>
                </a:cubicBezTo>
                <a:cubicBezTo>
                  <a:pt x="1146312" y="741255"/>
                  <a:pt x="1140086" y="735028"/>
                  <a:pt x="1140086" y="726466"/>
                </a:cubicBezTo>
                <a:cubicBezTo>
                  <a:pt x="1140086" y="718683"/>
                  <a:pt x="1146312" y="711678"/>
                  <a:pt x="1154874" y="711678"/>
                </a:cubicBezTo>
                <a:close/>
                <a:moveTo>
                  <a:pt x="1084045" y="711678"/>
                </a:moveTo>
                <a:cubicBezTo>
                  <a:pt x="1091827" y="711678"/>
                  <a:pt x="1098833" y="718683"/>
                  <a:pt x="1098833" y="726466"/>
                </a:cubicBezTo>
                <a:cubicBezTo>
                  <a:pt x="1098833" y="735028"/>
                  <a:pt x="1091827" y="741255"/>
                  <a:pt x="1084045" y="741255"/>
                </a:cubicBezTo>
                <a:cubicBezTo>
                  <a:pt x="1075483" y="741255"/>
                  <a:pt x="1069255" y="735028"/>
                  <a:pt x="1069255" y="726466"/>
                </a:cubicBezTo>
                <a:cubicBezTo>
                  <a:pt x="1069255" y="718683"/>
                  <a:pt x="1075483" y="711678"/>
                  <a:pt x="1084045" y="711678"/>
                </a:cubicBezTo>
                <a:close/>
                <a:moveTo>
                  <a:pt x="1013599" y="711678"/>
                </a:moveTo>
                <a:cubicBezTo>
                  <a:pt x="1021190" y="711678"/>
                  <a:pt x="1028021" y="718683"/>
                  <a:pt x="1028021" y="726466"/>
                </a:cubicBezTo>
                <a:cubicBezTo>
                  <a:pt x="1028021" y="735028"/>
                  <a:pt x="1021190" y="741255"/>
                  <a:pt x="1013599" y="741255"/>
                </a:cubicBezTo>
                <a:cubicBezTo>
                  <a:pt x="1005254" y="741255"/>
                  <a:pt x="998423" y="735028"/>
                  <a:pt x="998423" y="726466"/>
                </a:cubicBezTo>
                <a:cubicBezTo>
                  <a:pt x="998423" y="718683"/>
                  <a:pt x="1005254" y="711678"/>
                  <a:pt x="1013599" y="711678"/>
                </a:cubicBezTo>
                <a:close/>
                <a:moveTo>
                  <a:pt x="941452" y="711678"/>
                </a:moveTo>
                <a:cubicBezTo>
                  <a:pt x="949474" y="711678"/>
                  <a:pt x="953848" y="718683"/>
                  <a:pt x="953848" y="726466"/>
                </a:cubicBezTo>
                <a:cubicBezTo>
                  <a:pt x="953848" y="735028"/>
                  <a:pt x="949474" y="741255"/>
                  <a:pt x="941452" y="741255"/>
                </a:cubicBezTo>
                <a:cubicBezTo>
                  <a:pt x="934159" y="741255"/>
                  <a:pt x="927596" y="735028"/>
                  <a:pt x="927596" y="726466"/>
                </a:cubicBezTo>
                <a:cubicBezTo>
                  <a:pt x="927596" y="718683"/>
                  <a:pt x="934159" y="711678"/>
                  <a:pt x="941452" y="711678"/>
                </a:cubicBezTo>
                <a:close/>
                <a:moveTo>
                  <a:pt x="870620" y="711678"/>
                </a:moveTo>
                <a:cubicBezTo>
                  <a:pt x="877183" y="711678"/>
                  <a:pt x="883018" y="718683"/>
                  <a:pt x="883018" y="726466"/>
                </a:cubicBezTo>
                <a:cubicBezTo>
                  <a:pt x="883018" y="735028"/>
                  <a:pt x="877183" y="741255"/>
                  <a:pt x="870620" y="741255"/>
                </a:cubicBezTo>
                <a:cubicBezTo>
                  <a:pt x="863327" y="741255"/>
                  <a:pt x="856764" y="735028"/>
                  <a:pt x="856764" y="726466"/>
                </a:cubicBezTo>
                <a:cubicBezTo>
                  <a:pt x="856764" y="718683"/>
                  <a:pt x="863327" y="711678"/>
                  <a:pt x="870620" y="711678"/>
                </a:cubicBezTo>
                <a:close/>
                <a:moveTo>
                  <a:pt x="798331" y="711678"/>
                </a:moveTo>
                <a:cubicBezTo>
                  <a:pt x="806354" y="711678"/>
                  <a:pt x="812189" y="718683"/>
                  <a:pt x="812189" y="726466"/>
                </a:cubicBezTo>
                <a:cubicBezTo>
                  <a:pt x="812189" y="735028"/>
                  <a:pt x="806354" y="741255"/>
                  <a:pt x="798331" y="741255"/>
                </a:cubicBezTo>
                <a:cubicBezTo>
                  <a:pt x="792497" y="741255"/>
                  <a:pt x="785934" y="735028"/>
                  <a:pt x="785934" y="726466"/>
                </a:cubicBezTo>
                <a:cubicBezTo>
                  <a:pt x="785934" y="718683"/>
                  <a:pt x="792497" y="711678"/>
                  <a:pt x="798331" y="711678"/>
                </a:cubicBezTo>
                <a:close/>
                <a:moveTo>
                  <a:pt x="724129" y="711678"/>
                </a:moveTo>
                <a:cubicBezTo>
                  <a:pt x="731422" y="711678"/>
                  <a:pt x="737986" y="718683"/>
                  <a:pt x="737986" y="726466"/>
                </a:cubicBezTo>
                <a:cubicBezTo>
                  <a:pt x="737986" y="735028"/>
                  <a:pt x="731422" y="741255"/>
                  <a:pt x="724129" y="741255"/>
                </a:cubicBezTo>
                <a:cubicBezTo>
                  <a:pt x="717565" y="741255"/>
                  <a:pt x="711732" y="735028"/>
                  <a:pt x="711732" y="726466"/>
                </a:cubicBezTo>
                <a:cubicBezTo>
                  <a:pt x="711732" y="718683"/>
                  <a:pt x="717565" y="711678"/>
                  <a:pt x="724129" y="711678"/>
                </a:cubicBezTo>
                <a:close/>
                <a:moveTo>
                  <a:pt x="653298" y="711678"/>
                </a:moveTo>
                <a:cubicBezTo>
                  <a:pt x="660590" y="711678"/>
                  <a:pt x="667154" y="718683"/>
                  <a:pt x="667154" y="726466"/>
                </a:cubicBezTo>
                <a:cubicBezTo>
                  <a:pt x="667154" y="735028"/>
                  <a:pt x="660590" y="741255"/>
                  <a:pt x="653298" y="741255"/>
                </a:cubicBezTo>
                <a:cubicBezTo>
                  <a:pt x="645277" y="741255"/>
                  <a:pt x="640901" y="735028"/>
                  <a:pt x="640901" y="726466"/>
                </a:cubicBezTo>
                <a:cubicBezTo>
                  <a:pt x="640901" y="718683"/>
                  <a:pt x="645277" y="711678"/>
                  <a:pt x="653298" y="711678"/>
                </a:cubicBezTo>
                <a:close/>
                <a:moveTo>
                  <a:pt x="584861" y="711678"/>
                </a:moveTo>
                <a:cubicBezTo>
                  <a:pt x="592644" y="711678"/>
                  <a:pt x="599648" y="718683"/>
                  <a:pt x="599648" y="726466"/>
                </a:cubicBezTo>
                <a:cubicBezTo>
                  <a:pt x="599648" y="735028"/>
                  <a:pt x="592644" y="741255"/>
                  <a:pt x="584861" y="741255"/>
                </a:cubicBezTo>
                <a:cubicBezTo>
                  <a:pt x="576299" y="741255"/>
                  <a:pt x="570071" y="735028"/>
                  <a:pt x="570071" y="726466"/>
                </a:cubicBezTo>
                <a:cubicBezTo>
                  <a:pt x="570071" y="718683"/>
                  <a:pt x="576299" y="711678"/>
                  <a:pt x="584861" y="711678"/>
                </a:cubicBezTo>
                <a:close/>
                <a:moveTo>
                  <a:pt x="513660" y="711678"/>
                </a:moveTo>
                <a:cubicBezTo>
                  <a:pt x="522008" y="711678"/>
                  <a:pt x="528837" y="718683"/>
                  <a:pt x="528837" y="726466"/>
                </a:cubicBezTo>
                <a:cubicBezTo>
                  <a:pt x="528837" y="735028"/>
                  <a:pt x="522008" y="741255"/>
                  <a:pt x="513660" y="741255"/>
                </a:cubicBezTo>
                <a:cubicBezTo>
                  <a:pt x="506071" y="741255"/>
                  <a:pt x="499241" y="735028"/>
                  <a:pt x="499241" y="726466"/>
                </a:cubicBezTo>
                <a:cubicBezTo>
                  <a:pt x="499241" y="718683"/>
                  <a:pt x="506071" y="711678"/>
                  <a:pt x="513660" y="711678"/>
                </a:cubicBezTo>
                <a:close/>
                <a:moveTo>
                  <a:pt x="439826" y="711678"/>
                </a:moveTo>
                <a:cubicBezTo>
                  <a:pt x="448389" y="711678"/>
                  <a:pt x="454616" y="718683"/>
                  <a:pt x="454616" y="726466"/>
                </a:cubicBezTo>
                <a:cubicBezTo>
                  <a:pt x="454616" y="735028"/>
                  <a:pt x="448389" y="741255"/>
                  <a:pt x="439826" y="741255"/>
                </a:cubicBezTo>
                <a:cubicBezTo>
                  <a:pt x="432043" y="741255"/>
                  <a:pt x="425038" y="735028"/>
                  <a:pt x="425038" y="726466"/>
                </a:cubicBezTo>
                <a:cubicBezTo>
                  <a:pt x="425038" y="718683"/>
                  <a:pt x="432043" y="711678"/>
                  <a:pt x="439826" y="711678"/>
                </a:cubicBezTo>
                <a:close/>
                <a:moveTo>
                  <a:pt x="368064" y="711678"/>
                </a:moveTo>
                <a:cubicBezTo>
                  <a:pt x="376085" y="711678"/>
                  <a:pt x="380462" y="718683"/>
                  <a:pt x="380462" y="726466"/>
                </a:cubicBezTo>
                <a:cubicBezTo>
                  <a:pt x="380462" y="735028"/>
                  <a:pt x="376085" y="741255"/>
                  <a:pt x="368064" y="741255"/>
                </a:cubicBezTo>
                <a:cubicBezTo>
                  <a:pt x="360772" y="741255"/>
                  <a:pt x="354207" y="735028"/>
                  <a:pt x="354207" y="726466"/>
                </a:cubicBezTo>
                <a:cubicBezTo>
                  <a:pt x="354207" y="718683"/>
                  <a:pt x="360772" y="711678"/>
                  <a:pt x="368064" y="711678"/>
                </a:cubicBezTo>
                <a:close/>
                <a:moveTo>
                  <a:pt x="297232" y="711678"/>
                </a:moveTo>
                <a:cubicBezTo>
                  <a:pt x="303795" y="711678"/>
                  <a:pt x="309630" y="718683"/>
                  <a:pt x="309630" y="726466"/>
                </a:cubicBezTo>
                <a:cubicBezTo>
                  <a:pt x="309630" y="735028"/>
                  <a:pt x="303795" y="741255"/>
                  <a:pt x="297232" y="741255"/>
                </a:cubicBezTo>
                <a:cubicBezTo>
                  <a:pt x="289939" y="741255"/>
                  <a:pt x="283376" y="735028"/>
                  <a:pt x="283376" y="726466"/>
                </a:cubicBezTo>
                <a:cubicBezTo>
                  <a:pt x="283376" y="718683"/>
                  <a:pt x="289939" y="711678"/>
                  <a:pt x="297232" y="711678"/>
                </a:cubicBezTo>
                <a:close/>
                <a:moveTo>
                  <a:pt x="226403" y="711678"/>
                </a:moveTo>
                <a:cubicBezTo>
                  <a:pt x="232238" y="711678"/>
                  <a:pt x="238801" y="718683"/>
                  <a:pt x="238801" y="726466"/>
                </a:cubicBezTo>
                <a:cubicBezTo>
                  <a:pt x="238801" y="735028"/>
                  <a:pt x="232238" y="741255"/>
                  <a:pt x="226403" y="741255"/>
                </a:cubicBezTo>
                <a:cubicBezTo>
                  <a:pt x="218381" y="741255"/>
                  <a:pt x="212548" y="735028"/>
                  <a:pt x="212548" y="726466"/>
                </a:cubicBezTo>
                <a:cubicBezTo>
                  <a:pt x="212548" y="718683"/>
                  <a:pt x="218381" y="711678"/>
                  <a:pt x="226403" y="711678"/>
                </a:cubicBezTo>
                <a:close/>
                <a:moveTo>
                  <a:pt x="154106" y="711678"/>
                </a:moveTo>
                <a:cubicBezTo>
                  <a:pt x="161398" y="711678"/>
                  <a:pt x="167962" y="718683"/>
                  <a:pt x="167962" y="726466"/>
                </a:cubicBezTo>
                <a:cubicBezTo>
                  <a:pt x="167962" y="735028"/>
                  <a:pt x="161398" y="741255"/>
                  <a:pt x="154106" y="741255"/>
                </a:cubicBezTo>
                <a:cubicBezTo>
                  <a:pt x="147542" y="741255"/>
                  <a:pt x="141708" y="735028"/>
                  <a:pt x="141708" y="726466"/>
                </a:cubicBezTo>
                <a:cubicBezTo>
                  <a:pt x="141708" y="718683"/>
                  <a:pt x="147542" y="711678"/>
                  <a:pt x="154106" y="711678"/>
                </a:cubicBezTo>
                <a:close/>
                <a:moveTo>
                  <a:pt x="4227498" y="640846"/>
                </a:moveTo>
                <a:cubicBezTo>
                  <a:pt x="4236060" y="640846"/>
                  <a:pt x="4242286" y="645221"/>
                  <a:pt x="4242286" y="653243"/>
                </a:cubicBezTo>
                <a:cubicBezTo>
                  <a:pt x="4242286" y="661265"/>
                  <a:pt x="4236060" y="667100"/>
                  <a:pt x="4227498" y="667100"/>
                </a:cubicBezTo>
                <a:cubicBezTo>
                  <a:pt x="4218936" y="667100"/>
                  <a:pt x="4212710" y="661265"/>
                  <a:pt x="4212710" y="653243"/>
                </a:cubicBezTo>
                <a:cubicBezTo>
                  <a:pt x="4212710" y="645221"/>
                  <a:pt x="4218936" y="640846"/>
                  <a:pt x="4227498" y="640846"/>
                </a:cubicBezTo>
                <a:close/>
                <a:moveTo>
                  <a:pt x="4153295" y="640846"/>
                </a:moveTo>
                <a:cubicBezTo>
                  <a:pt x="4161078" y="640846"/>
                  <a:pt x="4168083" y="645221"/>
                  <a:pt x="4168083" y="653243"/>
                </a:cubicBezTo>
                <a:cubicBezTo>
                  <a:pt x="4168083" y="661265"/>
                  <a:pt x="4161078" y="667100"/>
                  <a:pt x="4153295" y="667100"/>
                </a:cubicBezTo>
                <a:cubicBezTo>
                  <a:pt x="4144733" y="667100"/>
                  <a:pt x="4138507" y="661265"/>
                  <a:pt x="4138507" y="653243"/>
                </a:cubicBezTo>
                <a:cubicBezTo>
                  <a:pt x="4138507" y="645221"/>
                  <a:pt x="4144733" y="640846"/>
                  <a:pt x="4153295" y="640846"/>
                </a:cubicBezTo>
                <a:close/>
                <a:moveTo>
                  <a:pt x="4082465" y="640846"/>
                </a:moveTo>
                <a:cubicBezTo>
                  <a:pt x="4090249" y="640846"/>
                  <a:pt x="4097254" y="645221"/>
                  <a:pt x="4097254" y="653243"/>
                </a:cubicBezTo>
                <a:cubicBezTo>
                  <a:pt x="4097254" y="661265"/>
                  <a:pt x="4090249" y="667100"/>
                  <a:pt x="4082465" y="667100"/>
                </a:cubicBezTo>
                <a:cubicBezTo>
                  <a:pt x="4073903" y="667100"/>
                  <a:pt x="4067676" y="661265"/>
                  <a:pt x="4067676" y="653243"/>
                </a:cubicBezTo>
                <a:cubicBezTo>
                  <a:pt x="4067676" y="645221"/>
                  <a:pt x="4073903" y="640846"/>
                  <a:pt x="4082465" y="640846"/>
                </a:cubicBezTo>
                <a:close/>
                <a:moveTo>
                  <a:pt x="4010703" y="640846"/>
                </a:moveTo>
                <a:cubicBezTo>
                  <a:pt x="4017996" y="640846"/>
                  <a:pt x="4023100" y="645221"/>
                  <a:pt x="4023100" y="653243"/>
                </a:cubicBezTo>
                <a:cubicBezTo>
                  <a:pt x="4023100" y="661265"/>
                  <a:pt x="4017996" y="667100"/>
                  <a:pt x="4010703" y="667100"/>
                </a:cubicBezTo>
                <a:cubicBezTo>
                  <a:pt x="4002681" y="667100"/>
                  <a:pt x="3996847" y="661265"/>
                  <a:pt x="3996847" y="653243"/>
                </a:cubicBezTo>
                <a:cubicBezTo>
                  <a:pt x="3996847" y="645221"/>
                  <a:pt x="4002681" y="640846"/>
                  <a:pt x="4010703" y="640846"/>
                </a:cubicBezTo>
                <a:close/>
                <a:moveTo>
                  <a:pt x="3939871" y="640846"/>
                </a:moveTo>
                <a:cubicBezTo>
                  <a:pt x="3946434" y="640846"/>
                  <a:pt x="3952268" y="645221"/>
                  <a:pt x="3952268" y="653243"/>
                </a:cubicBezTo>
                <a:cubicBezTo>
                  <a:pt x="3952268" y="661265"/>
                  <a:pt x="3946434" y="667100"/>
                  <a:pt x="3939871" y="667100"/>
                </a:cubicBezTo>
                <a:cubicBezTo>
                  <a:pt x="3932578" y="667100"/>
                  <a:pt x="3926015" y="661265"/>
                  <a:pt x="3926015" y="653243"/>
                </a:cubicBezTo>
                <a:cubicBezTo>
                  <a:pt x="3926015" y="645221"/>
                  <a:pt x="3932578" y="640846"/>
                  <a:pt x="3939871" y="640846"/>
                </a:cubicBezTo>
                <a:close/>
                <a:moveTo>
                  <a:pt x="3869042" y="640846"/>
                </a:moveTo>
                <a:cubicBezTo>
                  <a:pt x="3875605" y="640846"/>
                  <a:pt x="3881439" y="645221"/>
                  <a:pt x="3881439" y="653243"/>
                </a:cubicBezTo>
                <a:cubicBezTo>
                  <a:pt x="3881439" y="661265"/>
                  <a:pt x="3875605" y="667100"/>
                  <a:pt x="3869042" y="667100"/>
                </a:cubicBezTo>
                <a:cubicBezTo>
                  <a:pt x="3861749" y="667100"/>
                  <a:pt x="3855186" y="661265"/>
                  <a:pt x="3855186" y="653243"/>
                </a:cubicBezTo>
                <a:cubicBezTo>
                  <a:pt x="3855186" y="645221"/>
                  <a:pt x="3861749" y="640846"/>
                  <a:pt x="3869042" y="640846"/>
                </a:cubicBezTo>
                <a:close/>
                <a:moveTo>
                  <a:pt x="3796752" y="640846"/>
                </a:moveTo>
                <a:cubicBezTo>
                  <a:pt x="3804774" y="640846"/>
                  <a:pt x="3810608" y="645221"/>
                  <a:pt x="3810608" y="653243"/>
                </a:cubicBezTo>
                <a:cubicBezTo>
                  <a:pt x="3810608" y="661265"/>
                  <a:pt x="3804774" y="667100"/>
                  <a:pt x="3796752" y="667100"/>
                </a:cubicBezTo>
                <a:cubicBezTo>
                  <a:pt x="3790918" y="667100"/>
                  <a:pt x="3784355" y="661265"/>
                  <a:pt x="3784355" y="653243"/>
                </a:cubicBezTo>
                <a:cubicBezTo>
                  <a:pt x="3784355" y="645221"/>
                  <a:pt x="3790918" y="640846"/>
                  <a:pt x="3796752" y="640846"/>
                </a:cubicBezTo>
                <a:close/>
                <a:moveTo>
                  <a:pt x="3725922" y="640846"/>
                </a:moveTo>
                <a:cubicBezTo>
                  <a:pt x="3733944" y="640846"/>
                  <a:pt x="3739778" y="645221"/>
                  <a:pt x="3739778" y="653243"/>
                </a:cubicBezTo>
                <a:cubicBezTo>
                  <a:pt x="3739778" y="661265"/>
                  <a:pt x="3733944" y="667100"/>
                  <a:pt x="3725922" y="667100"/>
                </a:cubicBezTo>
                <a:cubicBezTo>
                  <a:pt x="3719359" y="667100"/>
                  <a:pt x="3713525" y="661265"/>
                  <a:pt x="3713525" y="653243"/>
                </a:cubicBezTo>
                <a:cubicBezTo>
                  <a:pt x="3713525" y="645221"/>
                  <a:pt x="3719359" y="640846"/>
                  <a:pt x="3725922" y="640846"/>
                </a:cubicBezTo>
                <a:close/>
                <a:moveTo>
                  <a:pt x="3655091" y="640846"/>
                </a:moveTo>
                <a:cubicBezTo>
                  <a:pt x="3662384" y="640846"/>
                  <a:pt x="3668947" y="647409"/>
                  <a:pt x="3668947" y="653243"/>
                </a:cubicBezTo>
                <a:cubicBezTo>
                  <a:pt x="3668947" y="661265"/>
                  <a:pt x="3662384" y="667100"/>
                  <a:pt x="3655091" y="667100"/>
                </a:cubicBezTo>
                <a:cubicBezTo>
                  <a:pt x="3647069" y="667100"/>
                  <a:pt x="3642694" y="661265"/>
                  <a:pt x="3642694" y="653243"/>
                </a:cubicBezTo>
                <a:cubicBezTo>
                  <a:pt x="3642694" y="647409"/>
                  <a:pt x="3647069" y="640846"/>
                  <a:pt x="3655091" y="640846"/>
                </a:cubicBezTo>
                <a:close/>
                <a:moveTo>
                  <a:pt x="3583280" y="640846"/>
                </a:moveTo>
                <a:cubicBezTo>
                  <a:pt x="3591064" y="640846"/>
                  <a:pt x="3598069" y="647409"/>
                  <a:pt x="3598069" y="653243"/>
                </a:cubicBezTo>
                <a:cubicBezTo>
                  <a:pt x="3598069" y="661265"/>
                  <a:pt x="3591064" y="667100"/>
                  <a:pt x="3583280" y="667100"/>
                </a:cubicBezTo>
                <a:cubicBezTo>
                  <a:pt x="3574718" y="667100"/>
                  <a:pt x="3568491" y="661265"/>
                  <a:pt x="3568491" y="653243"/>
                </a:cubicBezTo>
                <a:cubicBezTo>
                  <a:pt x="3568491" y="647409"/>
                  <a:pt x="3574718" y="640846"/>
                  <a:pt x="3583280" y="640846"/>
                </a:cubicBezTo>
                <a:close/>
                <a:moveTo>
                  <a:pt x="3512449" y="640846"/>
                </a:moveTo>
                <a:cubicBezTo>
                  <a:pt x="3520232" y="640846"/>
                  <a:pt x="3527237" y="647409"/>
                  <a:pt x="3527237" y="653243"/>
                </a:cubicBezTo>
                <a:cubicBezTo>
                  <a:pt x="3527237" y="661265"/>
                  <a:pt x="3520232" y="667100"/>
                  <a:pt x="3512449" y="667100"/>
                </a:cubicBezTo>
                <a:cubicBezTo>
                  <a:pt x="3503887" y="667100"/>
                  <a:pt x="3497661" y="661265"/>
                  <a:pt x="3497661" y="653243"/>
                </a:cubicBezTo>
                <a:cubicBezTo>
                  <a:pt x="3497661" y="647409"/>
                  <a:pt x="3503887" y="640846"/>
                  <a:pt x="3512449" y="640846"/>
                </a:cubicBezTo>
                <a:close/>
                <a:moveTo>
                  <a:pt x="3441619" y="640846"/>
                </a:moveTo>
                <a:cubicBezTo>
                  <a:pt x="3450181" y="640846"/>
                  <a:pt x="3456408" y="647409"/>
                  <a:pt x="3456408" y="653243"/>
                </a:cubicBezTo>
                <a:cubicBezTo>
                  <a:pt x="3456408" y="661265"/>
                  <a:pt x="3450181" y="667100"/>
                  <a:pt x="3441619" y="667100"/>
                </a:cubicBezTo>
                <a:cubicBezTo>
                  <a:pt x="3433835" y="667100"/>
                  <a:pt x="3426830" y="661265"/>
                  <a:pt x="3426830" y="653243"/>
                </a:cubicBezTo>
                <a:cubicBezTo>
                  <a:pt x="3426830" y="647409"/>
                  <a:pt x="3433835" y="640846"/>
                  <a:pt x="3441619" y="640846"/>
                </a:cubicBezTo>
                <a:close/>
                <a:moveTo>
                  <a:pt x="3369857" y="640846"/>
                </a:moveTo>
                <a:cubicBezTo>
                  <a:pt x="3377879" y="640846"/>
                  <a:pt x="3382254" y="647409"/>
                  <a:pt x="3382254" y="653243"/>
                </a:cubicBezTo>
                <a:cubicBezTo>
                  <a:pt x="3382254" y="661265"/>
                  <a:pt x="3377879" y="667100"/>
                  <a:pt x="3369857" y="667100"/>
                </a:cubicBezTo>
                <a:cubicBezTo>
                  <a:pt x="3362564" y="667100"/>
                  <a:pt x="3356001" y="661265"/>
                  <a:pt x="3356001" y="653243"/>
                </a:cubicBezTo>
                <a:cubicBezTo>
                  <a:pt x="3356001" y="647409"/>
                  <a:pt x="3362564" y="640846"/>
                  <a:pt x="3369857" y="640846"/>
                </a:cubicBezTo>
                <a:close/>
                <a:moveTo>
                  <a:pt x="3299091" y="640846"/>
                </a:moveTo>
                <a:cubicBezTo>
                  <a:pt x="3305653" y="640846"/>
                  <a:pt x="3311488" y="647409"/>
                  <a:pt x="3311488" y="653243"/>
                </a:cubicBezTo>
                <a:cubicBezTo>
                  <a:pt x="3311488" y="661265"/>
                  <a:pt x="3305653" y="667100"/>
                  <a:pt x="3299091" y="667100"/>
                </a:cubicBezTo>
                <a:cubicBezTo>
                  <a:pt x="3291796" y="667100"/>
                  <a:pt x="3285237" y="661265"/>
                  <a:pt x="3285237" y="653243"/>
                </a:cubicBezTo>
                <a:cubicBezTo>
                  <a:pt x="3285237" y="647409"/>
                  <a:pt x="3291796" y="640846"/>
                  <a:pt x="3299091" y="640846"/>
                </a:cubicBezTo>
                <a:close/>
                <a:moveTo>
                  <a:pt x="3228258" y="640846"/>
                </a:moveTo>
                <a:cubicBezTo>
                  <a:pt x="3234823" y="640846"/>
                  <a:pt x="3240658" y="647409"/>
                  <a:pt x="3240658" y="653243"/>
                </a:cubicBezTo>
                <a:cubicBezTo>
                  <a:pt x="3240658" y="661265"/>
                  <a:pt x="3234823" y="667100"/>
                  <a:pt x="3228258" y="667100"/>
                </a:cubicBezTo>
                <a:cubicBezTo>
                  <a:pt x="3220236" y="667100"/>
                  <a:pt x="3214403" y="661265"/>
                  <a:pt x="3214403" y="653243"/>
                </a:cubicBezTo>
                <a:cubicBezTo>
                  <a:pt x="3214403" y="647409"/>
                  <a:pt x="3220236" y="640846"/>
                  <a:pt x="3228258" y="640846"/>
                </a:cubicBezTo>
                <a:close/>
                <a:moveTo>
                  <a:pt x="3152597" y="640846"/>
                </a:moveTo>
                <a:cubicBezTo>
                  <a:pt x="3159891" y="640846"/>
                  <a:pt x="3166454" y="647409"/>
                  <a:pt x="3166454" y="653243"/>
                </a:cubicBezTo>
                <a:cubicBezTo>
                  <a:pt x="3166454" y="661265"/>
                  <a:pt x="3159891" y="667100"/>
                  <a:pt x="3152597" y="667100"/>
                </a:cubicBezTo>
                <a:cubicBezTo>
                  <a:pt x="3146035" y="667100"/>
                  <a:pt x="3140200" y="661265"/>
                  <a:pt x="3140200" y="653243"/>
                </a:cubicBezTo>
                <a:cubicBezTo>
                  <a:pt x="3140200" y="647409"/>
                  <a:pt x="3146035" y="640846"/>
                  <a:pt x="3152597" y="640846"/>
                </a:cubicBezTo>
                <a:close/>
                <a:moveTo>
                  <a:pt x="3081767" y="640846"/>
                </a:moveTo>
                <a:cubicBezTo>
                  <a:pt x="3089058" y="640846"/>
                  <a:pt x="3095620" y="647409"/>
                  <a:pt x="3095620" y="653243"/>
                </a:cubicBezTo>
                <a:cubicBezTo>
                  <a:pt x="3095620" y="661265"/>
                  <a:pt x="3089058" y="667100"/>
                  <a:pt x="3081767" y="667100"/>
                </a:cubicBezTo>
                <a:cubicBezTo>
                  <a:pt x="3073743" y="667100"/>
                  <a:pt x="3069366" y="661265"/>
                  <a:pt x="3069366" y="653243"/>
                </a:cubicBezTo>
                <a:cubicBezTo>
                  <a:pt x="3069366" y="647409"/>
                  <a:pt x="3073743" y="640846"/>
                  <a:pt x="3081767" y="640846"/>
                </a:cubicBezTo>
                <a:close/>
                <a:moveTo>
                  <a:pt x="3013710" y="640846"/>
                </a:moveTo>
                <a:cubicBezTo>
                  <a:pt x="3021299" y="640846"/>
                  <a:pt x="3028129" y="647409"/>
                  <a:pt x="3028129" y="653243"/>
                </a:cubicBezTo>
                <a:cubicBezTo>
                  <a:pt x="3028129" y="661265"/>
                  <a:pt x="3021299" y="667100"/>
                  <a:pt x="3013710" y="667100"/>
                </a:cubicBezTo>
                <a:cubicBezTo>
                  <a:pt x="3005363" y="667100"/>
                  <a:pt x="2998534" y="661265"/>
                  <a:pt x="2998534" y="653243"/>
                </a:cubicBezTo>
                <a:cubicBezTo>
                  <a:pt x="2998534" y="647409"/>
                  <a:pt x="3005363" y="640846"/>
                  <a:pt x="3013710" y="640846"/>
                </a:cubicBezTo>
                <a:close/>
                <a:moveTo>
                  <a:pt x="2942488" y="640846"/>
                </a:moveTo>
                <a:cubicBezTo>
                  <a:pt x="2951049" y="640846"/>
                  <a:pt x="2957280" y="647409"/>
                  <a:pt x="2957280" y="653243"/>
                </a:cubicBezTo>
                <a:cubicBezTo>
                  <a:pt x="2957280" y="661265"/>
                  <a:pt x="2951049" y="667100"/>
                  <a:pt x="2942488" y="667100"/>
                </a:cubicBezTo>
                <a:cubicBezTo>
                  <a:pt x="2934708" y="667100"/>
                  <a:pt x="2927703" y="661265"/>
                  <a:pt x="2927703" y="653243"/>
                </a:cubicBezTo>
                <a:cubicBezTo>
                  <a:pt x="2927703" y="647409"/>
                  <a:pt x="2934708" y="640846"/>
                  <a:pt x="2942488" y="640846"/>
                </a:cubicBezTo>
                <a:close/>
                <a:moveTo>
                  <a:pt x="2868288" y="640846"/>
                </a:moveTo>
                <a:cubicBezTo>
                  <a:pt x="2876853" y="640846"/>
                  <a:pt x="2883082" y="647409"/>
                  <a:pt x="2883082" y="653243"/>
                </a:cubicBezTo>
                <a:cubicBezTo>
                  <a:pt x="2883082" y="661265"/>
                  <a:pt x="2876853" y="667100"/>
                  <a:pt x="2868288" y="667100"/>
                </a:cubicBezTo>
                <a:cubicBezTo>
                  <a:pt x="2860506" y="667100"/>
                  <a:pt x="2853498" y="661265"/>
                  <a:pt x="2853498" y="653243"/>
                </a:cubicBezTo>
                <a:cubicBezTo>
                  <a:pt x="2853498" y="647409"/>
                  <a:pt x="2860506" y="640846"/>
                  <a:pt x="2868288" y="640846"/>
                </a:cubicBezTo>
                <a:close/>
                <a:moveTo>
                  <a:pt x="2796532" y="640846"/>
                </a:moveTo>
                <a:cubicBezTo>
                  <a:pt x="2804550" y="640846"/>
                  <a:pt x="2808926" y="647409"/>
                  <a:pt x="2808926" y="653243"/>
                </a:cubicBezTo>
                <a:cubicBezTo>
                  <a:pt x="2808926" y="661265"/>
                  <a:pt x="2804550" y="667100"/>
                  <a:pt x="2796532" y="667100"/>
                </a:cubicBezTo>
                <a:cubicBezTo>
                  <a:pt x="2789237" y="667100"/>
                  <a:pt x="2782673" y="661265"/>
                  <a:pt x="2782673" y="653243"/>
                </a:cubicBezTo>
                <a:cubicBezTo>
                  <a:pt x="2782673" y="647409"/>
                  <a:pt x="2789237" y="640846"/>
                  <a:pt x="2796532" y="640846"/>
                </a:cubicBezTo>
                <a:close/>
                <a:moveTo>
                  <a:pt x="2725692" y="640846"/>
                </a:moveTo>
                <a:cubicBezTo>
                  <a:pt x="2731527" y="640846"/>
                  <a:pt x="2738097" y="647409"/>
                  <a:pt x="2738097" y="653243"/>
                </a:cubicBezTo>
                <a:cubicBezTo>
                  <a:pt x="2738097" y="661265"/>
                  <a:pt x="2731527" y="667100"/>
                  <a:pt x="2725692" y="667100"/>
                </a:cubicBezTo>
                <a:cubicBezTo>
                  <a:pt x="2717681" y="667100"/>
                  <a:pt x="2711843" y="661265"/>
                  <a:pt x="2711843" y="653243"/>
                </a:cubicBezTo>
                <a:cubicBezTo>
                  <a:pt x="2711843" y="647409"/>
                  <a:pt x="2717681" y="640846"/>
                  <a:pt x="2725692" y="640846"/>
                </a:cubicBezTo>
                <a:close/>
                <a:moveTo>
                  <a:pt x="2654867" y="640846"/>
                </a:moveTo>
                <a:cubicBezTo>
                  <a:pt x="2660705" y="640846"/>
                  <a:pt x="2667266" y="647409"/>
                  <a:pt x="2667266" y="653243"/>
                </a:cubicBezTo>
                <a:cubicBezTo>
                  <a:pt x="2667266" y="661265"/>
                  <a:pt x="2660705" y="667100"/>
                  <a:pt x="2654867" y="667100"/>
                </a:cubicBezTo>
                <a:cubicBezTo>
                  <a:pt x="2646847" y="667100"/>
                  <a:pt x="2641013" y="661265"/>
                  <a:pt x="2641013" y="653243"/>
                </a:cubicBezTo>
                <a:cubicBezTo>
                  <a:pt x="2641013" y="647409"/>
                  <a:pt x="2646847" y="640846"/>
                  <a:pt x="2654867" y="640846"/>
                </a:cubicBezTo>
                <a:close/>
                <a:moveTo>
                  <a:pt x="2582577" y="640846"/>
                </a:moveTo>
                <a:cubicBezTo>
                  <a:pt x="2589870" y="640846"/>
                  <a:pt x="2596432" y="647409"/>
                  <a:pt x="2596432" y="654702"/>
                </a:cubicBezTo>
                <a:cubicBezTo>
                  <a:pt x="2596432" y="661265"/>
                  <a:pt x="2589870" y="667100"/>
                  <a:pt x="2582577" y="667100"/>
                </a:cubicBezTo>
                <a:cubicBezTo>
                  <a:pt x="2576016" y="667100"/>
                  <a:pt x="2570181" y="661265"/>
                  <a:pt x="2570181" y="654702"/>
                </a:cubicBezTo>
                <a:cubicBezTo>
                  <a:pt x="2570181" y="647409"/>
                  <a:pt x="2576016" y="640846"/>
                  <a:pt x="2582577" y="640846"/>
                </a:cubicBezTo>
                <a:close/>
                <a:moveTo>
                  <a:pt x="1728254" y="640846"/>
                </a:moveTo>
                <a:cubicBezTo>
                  <a:pt x="1736820" y="640846"/>
                  <a:pt x="1743044" y="647409"/>
                  <a:pt x="1743044" y="654702"/>
                </a:cubicBezTo>
                <a:cubicBezTo>
                  <a:pt x="1743044" y="661265"/>
                  <a:pt x="1736820" y="667100"/>
                  <a:pt x="1728254" y="667100"/>
                </a:cubicBezTo>
                <a:cubicBezTo>
                  <a:pt x="1719691" y="667100"/>
                  <a:pt x="1713464" y="661265"/>
                  <a:pt x="1713464" y="654702"/>
                </a:cubicBezTo>
                <a:cubicBezTo>
                  <a:pt x="1713464" y="647409"/>
                  <a:pt x="1719691" y="640846"/>
                  <a:pt x="1728254" y="640846"/>
                </a:cubicBezTo>
                <a:close/>
                <a:moveTo>
                  <a:pt x="1657423" y="640846"/>
                </a:moveTo>
                <a:cubicBezTo>
                  <a:pt x="1665208" y="640846"/>
                  <a:pt x="1672215" y="647409"/>
                  <a:pt x="1672215" y="654702"/>
                </a:cubicBezTo>
                <a:cubicBezTo>
                  <a:pt x="1672215" y="661265"/>
                  <a:pt x="1665208" y="667100"/>
                  <a:pt x="1657423" y="667100"/>
                </a:cubicBezTo>
                <a:cubicBezTo>
                  <a:pt x="1648867" y="667100"/>
                  <a:pt x="1642644" y="661265"/>
                  <a:pt x="1642644" y="654702"/>
                </a:cubicBezTo>
                <a:cubicBezTo>
                  <a:pt x="1642644" y="647409"/>
                  <a:pt x="1648867" y="640846"/>
                  <a:pt x="1657423" y="640846"/>
                </a:cubicBezTo>
                <a:close/>
                <a:moveTo>
                  <a:pt x="1582290" y="640846"/>
                </a:moveTo>
                <a:cubicBezTo>
                  <a:pt x="1589584" y="640846"/>
                  <a:pt x="1594694" y="647409"/>
                  <a:pt x="1594694" y="654702"/>
                </a:cubicBezTo>
                <a:cubicBezTo>
                  <a:pt x="1594694" y="661265"/>
                  <a:pt x="1589584" y="667100"/>
                  <a:pt x="1582290" y="667100"/>
                </a:cubicBezTo>
                <a:cubicBezTo>
                  <a:pt x="1574268" y="667100"/>
                  <a:pt x="1568435" y="661265"/>
                  <a:pt x="1568435" y="654702"/>
                </a:cubicBezTo>
                <a:cubicBezTo>
                  <a:pt x="1568435" y="647409"/>
                  <a:pt x="1574268" y="640846"/>
                  <a:pt x="1582290" y="640846"/>
                </a:cubicBezTo>
                <a:close/>
                <a:moveTo>
                  <a:pt x="1512190" y="640846"/>
                </a:moveTo>
                <a:cubicBezTo>
                  <a:pt x="1518025" y="640846"/>
                  <a:pt x="1523859" y="647409"/>
                  <a:pt x="1523859" y="654702"/>
                </a:cubicBezTo>
                <a:cubicBezTo>
                  <a:pt x="1523859" y="661265"/>
                  <a:pt x="1518025" y="667100"/>
                  <a:pt x="1512190" y="667100"/>
                </a:cubicBezTo>
                <a:cubicBezTo>
                  <a:pt x="1504169" y="667100"/>
                  <a:pt x="1497604" y="662724"/>
                  <a:pt x="1497604" y="654702"/>
                </a:cubicBezTo>
                <a:cubicBezTo>
                  <a:pt x="1497604" y="647409"/>
                  <a:pt x="1504169" y="640846"/>
                  <a:pt x="1512190" y="640846"/>
                </a:cubicBezTo>
                <a:close/>
                <a:moveTo>
                  <a:pt x="1440623" y="640846"/>
                </a:moveTo>
                <a:cubicBezTo>
                  <a:pt x="1447182" y="640846"/>
                  <a:pt x="1453017" y="647409"/>
                  <a:pt x="1453017" y="654702"/>
                </a:cubicBezTo>
                <a:cubicBezTo>
                  <a:pt x="1453017" y="662724"/>
                  <a:pt x="1447182" y="667100"/>
                  <a:pt x="1440623" y="667100"/>
                </a:cubicBezTo>
                <a:cubicBezTo>
                  <a:pt x="1433331" y="667100"/>
                  <a:pt x="1426767" y="662724"/>
                  <a:pt x="1426767" y="654702"/>
                </a:cubicBezTo>
                <a:cubicBezTo>
                  <a:pt x="1426767" y="647409"/>
                  <a:pt x="1433331" y="640846"/>
                  <a:pt x="1440623" y="640846"/>
                </a:cubicBezTo>
                <a:close/>
                <a:moveTo>
                  <a:pt x="1368339" y="640846"/>
                </a:moveTo>
                <a:cubicBezTo>
                  <a:pt x="1376363" y="640846"/>
                  <a:pt x="1382194" y="647409"/>
                  <a:pt x="1382194" y="654702"/>
                </a:cubicBezTo>
                <a:cubicBezTo>
                  <a:pt x="1382194" y="662724"/>
                  <a:pt x="1376363" y="667100"/>
                  <a:pt x="1368339" y="667100"/>
                </a:cubicBezTo>
                <a:cubicBezTo>
                  <a:pt x="1362505" y="667100"/>
                  <a:pt x="1355943" y="662724"/>
                  <a:pt x="1355943" y="654702"/>
                </a:cubicBezTo>
                <a:cubicBezTo>
                  <a:pt x="1355943" y="647409"/>
                  <a:pt x="1362505" y="640846"/>
                  <a:pt x="1368339" y="640846"/>
                </a:cubicBezTo>
                <a:close/>
                <a:moveTo>
                  <a:pt x="1297512" y="640846"/>
                </a:moveTo>
                <a:cubicBezTo>
                  <a:pt x="1305535" y="640846"/>
                  <a:pt x="1311369" y="647409"/>
                  <a:pt x="1311369" y="654702"/>
                </a:cubicBezTo>
                <a:cubicBezTo>
                  <a:pt x="1311369" y="662724"/>
                  <a:pt x="1305535" y="667100"/>
                  <a:pt x="1297512" y="667100"/>
                </a:cubicBezTo>
                <a:cubicBezTo>
                  <a:pt x="1291678" y="667100"/>
                  <a:pt x="1285116" y="662724"/>
                  <a:pt x="1285116" y="654702"/>
                </a:cubicBezTo>
                <a:cubicBezTo>
                  <a:pt x="1285116" y="647409"/>
                  <a:pt x="1291678" y="640846"/>
                  <a:pt x="1297512" y="640846"/>
                </a:cubicBezTo>
                <a:close/>
                <a:moveTo>
                  <a:pt x="1226680" y="640846"/>
                </a:moveTo>
                <a:cubicBezTo>
                  <a:pt x="1233973" y="640846"/>
                  <a:pt x="1240537" y="647409"/>
                  <a:pt x="1240537" y="654702"/>
                </a:cubicBezTo>
                <a:cubicBezTo>
                  <a:pt x="1240537" y="662724"/>
                  <a:pt x="1233973" y="667100"/>
                  <a:pt x="1226680" y="667100"/>
                </a:cubicBezTo>
                <a:cubicBezTo>
                  <a:pt x="1218667" y="667100"/>
                  <a:pt x="1214291" y="662724"/>
                  <a:pt x="1214291" y="654702"/>
                </a:cubicBezTo>
                <a:cubicBezTo>
                  <a:pt x="1214291" y="647409"/>
                  <a:pt x="1218667" y="640846"/>
                  <a:pt x="1226680" y="640846"/>
                </a:cubicBezTo>
                <a:close/>
                <a:moveTo>
                  <a:pt x="1154878" y="640846"/>
                </a:moveTo>
                <a:cubicBezTo>
                  <a:pt x="1162660" y="640846"/>
                  <a:pt x="1169666" y="647409"/>
                  <a:pt x="1169666" y="654702"/>
                </a:cubicBezTo>
                <a:cubicBezTo>
                  <a:pt x="1169666" y="662724"/>
                  <a:pt x="1162660" y="667100"/>
                  <a:pt x="1154878" y="667100"/>
                </a:cubicBezTo>
                <a:cubicBezTo>
                  <a:pt x="1146318" y="667100"/>
                  <a:pt x="1140088" y="662724"/>
                  <a:pt x="1140088" y="654702"/>
                </a:cubicBezTo>
                <a:cubicBezTo>
                  <a:pt x="1140088" y="647409"/>
                  <a:pt x="1146318" y="640846"/>
                  <a:pt x="1154878" y="640846"/>
                </a:cubicBezTo>
                <a:close/>
                <a:moveTo>
                  <a:pt x="1084051" y="640846"/>
                </a:moveTo>
                <a:cubicBezTo>
                  <a:pt x="1091834" y="640846"/>
                  <a:pt x="1098838" y="647409"/>
                  <a:pt x="1098838" y="654702"/>
                </a:cubicBezTo>
                <a:cubicBezTo>
                  <a:pt x="1098838" y="662724"/>
                  <a:pt x="1091834" y="667100"/>
                  <a:pt x="1084051" y="667100"/>
                </a:cubicBezTo>
                <a:cubicBezTo>
                  <a:pt x="1075486" y="667100"/>
                  <a:pt x="1069261" y="662724"/>
                  <a:pt x="1069261" y="654702"/>
                </a:cubicBezTo>
                <a:cubicBezTo>
                  <a:pt x="1069261" y="647409"/>
                  <a:pt x="1075486" y="640846"/>
                  <a:pt x="1084051" y="640846"/>
                </a:cubicBezTo>
                <a:close/>
                <a:moveTo>
                  <a:pt x="1013010" y="640846"/>
                </a:moveTo>
                <a:cubicBezTo>
                  <a:pt x="1020306" y="640846"/>
                  <a:pt x="1024682" y="647409"/>
                  <a:pt x="1024682" y="654702"/>
                </a:cubicBezTo>
                <a:cubicBezTo>
                  <a:pt x="1024682" y="662724"/>
                  <a:pt x="1020306" y="667100"/>
                  <a:pt x="1013010" y="667100"/>
                </a:cubicBezTo>
                <a:cubicBezTo>
                  <a:pt x="1004989" y="667100"/>
                  <a:pt x="998429" y="662724"/>
                  <a:pt x="998429" y="654702"/>
                </a:cubicBezTo>
                <a:cubicBezTo>
                  <a:pt x="998429" y="647409"/>
                  <a:pt x="1004989" y="640846"/>
                  <a:pt x="1013010" y="640846"/>
                </a:cubicBezTo>
                <a:close/>
                <a:moveTo>
                  <a:pt x="941457" y="640846"/>
                </a:moveTo>
                <a:cubicBezTo>
                  <a:pt x="948018" y="640846"/>
                  <a:pt x="953852" y="647409"/>
                  <a:pt x="953852" y="654702"/>
                </a:cubicBezTo>
                <a:cubicBezTo>
                  <a:pt x="953852" y="662724"/>
                  <a:pt x="948018" y="667100"/>
                  <a:pt x="941457" y="667100"/>
                </a:cubicBezTo>
                <a:cubicBezTo>
                  <a:pt x="934166" y="667100"/>
                  <a:pt x="927599" y="662724"/>
                  <a:pt x="927599" y="654702"/>
                </a:cubicBezTo>
                <a:cubicBezTo>
                  <a:pt x="927599" y="647409"/>
                  <a:pt x="934166" y="640846"/>
                  <a:pt x="941457" y="640846"/>
                </a:cubicBezTo>
                <a:close/>
                <a:moveTo>
                  <a:pt x="870622" y="640846"/>
                </a:moveTo>
                <a:cubicBezTo>
                  <a:pt x="877190" y="640846"/>
                  <a:pt x="883024" y="647409"/>
                  <a:pt x="883024" y="654702"/>
                </a:cubicBezTo>
                <a:cubicBezTo>
                  <a:pt x="883024" y="662724"/>
                  <a:pt x="877190" y="667100"/>
                  <a:pt x="870622" y="667100"/>
                </a:cubicBezTo>
                <a:cubicBezTo>
                  <a:pt x="863332" y="667100"/>
                  <a:pt x="856770" y="662724"/>
                  <a:pt x="856770" y="654702"/>
                </a:cubicBezTo>
                <a:cubicBezTo>
                  <a:pt x="856770" y="647409"/>
                  <a:pt x="863332" y="640846"/>
                  <a:pt x="870622" y="640846"/>
                </a:cubicBezTo>
                <a:close/>
                <a:moveTo>
                  <a:pt x="798337" y="640846"/>
                </a:moveTo>
                <a:cubicBezTo>
                  <a:pt x="806358" y="640846"/>
                  <a:pt x="812191" y="647851"/>
                  <a:pt x="812191" y="655635"/>
                </a:cubicBezTo>
                <a:cubicBezTo>
                  <a:pt x="812191" y="664197"/>
                  <a:pt x="806358" y="670424"/>
                  <a:pt x="798337" y="670424"/>
                </a:cubicBezTo>
                <a:cubicBezTo>
                  <a:pt x="792503" y="670424"/>
                  <a:pt x="785937" y="664197"/>
                  <a:pt x="785937" y="655635"/>
                </a:cubicBezTo>
                <a:cubicBezTo>
                  <a:pt x="785937" y="647851"/>
                  <a:pt x="792503" y="640846"/>
                  <a:pt x="798337" y="640846"/>
                </a:cubicBezTo>
                <a:close/>
                <a:moveTo>
                  <a:pt x="724134" y="640846"/>
                </a:moveTo>
                <a:cubicBezTo>
                  <a:pt x="731428" y="640846"/>
                  <a:pt x="737989" y="647851"/>
                  <a:pt x="737989" y="655635"/>
                </a:cubicBezTo>
                <a:cubicBezTo>
                  <a:pt x="737989" y="664197"/>
                  <a:pt x="731428" y="670424"/>
                  <a:pt x="724134" y="670424"/>
                </a:cubicBezTo>
                <a:cubicBezTo>
                  <a:pt x="717567" y="670424"/>
                  <a:pt x="711735" y="664197"/>
                  <a:pt x="711735" y="655635"/>
                </a:cubicBezTo>
                <a:cubicBezTo>
                  <a:pt x="711735" y="647851"/>
                  <a:pt x="717567" y="640846"/>
                  <a:pt x="724134" y="640846"/>
                </a:cubicBezTo>
                <a:close/>
                <a:moveTo>
                  <a:pt x="653301" y="640846"/>
                </a:moveTo>
                <a:cubicBezTo>
                  <a:pt x="660594" y="640846"/>
                  <a:pt x="667160" y="647851"/>
                  <a:pt x="667160" y="655635"/>
                </a:cubicBezTo>
                <a:cubicBezTo>
                  <a:pt x="667160" y="664197"/>
                  <a:pt x="660594" y="670424"/>
                  <a:pt x="653301" y="670424"/>
                </a:cubicBezTo>
                <a:cubicBezTo>
                  <a:pt x="645283" y="670424"/>
                  <a:pt x="640907" y="664197"/>
                  <a:pt x="640907" y="655635"/>
                </a:cubicBezTo>
                <a:cubicBezTo>
                  <a:pt x="640907" y="647851"/>
                  <a:pt x="645283" y="640846"/>
                  <a:pt x="653301" y="640846"/>
                </a:cubicBezTo>
                <a:close/>
                <a:moveTo>
                  <a:pt x="584864" y="640846"/>
                </a:moveTo>
                <a:cubicBezTo>
                  <a:pt x="592646" y="640846"/>
                  <a:pt x="599651" y="647851"/>
                  <a:pt x="599651" y="655635"/>
                </a:cubicBezTo>
                <a:cubicBezTo>
                  <a:pt x="599651" y="664197"/>
                  <a:pt x="592646" y="670424"/>
                  <a:pt x="584864" y="670424"/>
                </a:cubicBezTo>
                <a:cubicBezTo>
                  <a:pt x="576304" y="670424"/>
                  <a:pt x="570075" y="664197"/>
                  <a:pt x="570075" y="655635"/>
                </a:cubicBezTo>
                <a:cubicBezTo>
                  <a:pt x="570075" y="647851"/>
                  <a:pt x="576304" y="640846"/>
                  <a:pt x="584864" y="640846"/>
                </a:cubicBezTo>
                <a:close/>
                <a:moveTo>
                  <a:pt x="513663" y="640846"/>
                </a:moveTo>
                <a:cubicBezTo>
                  <a:pt x="522010" y="640846"/>
                  <a:pt x="528843" y="647851"/>
                  <a:pt x="528843" y="655635"/>
                </a:cubicBezTo>
                <a:cubicBezTo>
                  <a:pt x="528843" y="664197"/>
                  <a:pt x="522010" y="670424"/>
                  <a:pt x="513663" y="670424"/>
                </a:cubicBezTo>
                <a:cubicBezTo>
                  <a:pt x="506076" y="670424"/>
                  <a:pt x="499246" y="664197"/>
                  <a:pt x="499246" y="655635"/>
                </a:cubicBezTo>
                <a:cubicBezTo>
                  <a:pt x="499246" y="647851"/>
                  <a:pt x="506076" y="640846"/>
                  <a:pt x="513663" y="640846"/>
                </a:cubicBezTo>
                <a:close/>
                <a:moveTo>
                  <a:pt x="439832" y="640846"/>
                </a:moveTo>
                <a:cubicBezTo>
                  <a:pt x="448391" y="640846"/>
                  <a:pt x="454622" y="647851"/>
                  <a:pt x="454622" y="655635"/>
                </a:cubicBezTo>
                <a:cubicBezTo>
                  <a:pt x="454622" y="664197"/>
                  <a:pt x="448391" y="670424"/>
                  <a:pt x="439832" y="670424"/>
                </a:cubicBezTo>
                <a:cubicBezTo>
                  <a:pt x="432049" y="670424"/>
                  <a:pt x="425044" y="664197"/>
                  <a:pt x="425044" y="655635"/>
                </a:cubicBezTo>
                <a:cubicBezTo>
                  <a:pt x="425044" y="647851"/>
                  <a:pt x="432049" y="640846"/>
                  <a:pt x="439832" y="640846"/>
                </a:cubicBezTo>
                <a:close/>
                <a:moveTo>
                  <a:pt x="368070" y="640846"/>
                </a:moveTo>
                <a:cubicBezTo>
                  <a:pt x="376088" y="640846"/>
                  <a:pt x="380465" y="647851"/>
                  <a:pt x="380465" y="655635"/>
                </a:cubicBezTo>
                <a:cubicBezTo>
                  <a:pt x="380465" y="664197"/>
                  <a:pt x="376088" y="670424"/>
                  <a:pt x="368070" y="670424"/>
                </a:cubicBezTo>
                <a:cubicBezTo>
                  <a:pt x="360777" y="670424"/>
                  <a:pt x="354211" y="664197"/>
                  <a:pt x="354211" y="655635"/>
                </a:cubicBezTo>
                <a:cubicBezTo>
                  <a:pt x="354211" y="647851"/>
                  <a:pt x="360777" y="640846"/>
                  <a:pt x="368070" y="640846"/>
                </a:cubicBezTo>
                <a:close/>
                <a:moveTo>
                  <a:pt x="297235" y="640846"/>
                </a:moveTo>
                <a:cubicBezTo>
                  <a:pt x="303798" y="640846"/>
                  <a:pt x="309631" y="647851"/>
                  <a:pt x="309631" y="655635"/>
                </a:cubicBezTo>
                <a:cubicBezTo>
                  <a:pt x="309631" y="664197"/>
                  <a:pt x="303798" y="670424"/>
                  <a:pt x="297235" y="670424"/>
                </a:cubicBezTo>
                <a:cubicBezTo>
                  <a:pt x="289944" y="670424"/>
                  <a:pt x="283379" y="664197"/>
                  <a:pt x="283379" y="655635"/>
                </a:cubicBezTo>
                <a:cubicBezTo>
                  <a:pt x="283379" y="647851"/>
                  <a:pt x="289944" y="640846"/>
                  <a:pt x="297235" y="640846"/>
                </a:cubicBezTo>
                <a:close/>
                <a:moveTo>
                  <a:pt x="4082465" y="570017"/>
                </a:moveTo>
                <a:cubicBezTo>
                  <a:pt x="4090249" y="570017"/>
                  <a:pt x="4097254" y="576244"/>
                  <a:pt x="4097254" y="584805"/>
                </a:cubicBezTo>
                <a:cubicBezTo>
                  <a:pt x="4097254" y="593367"/>
                  <a:pt x="4090249" y="599594"/>
                  <a:pt x="4082465" y="599594"/>
                </a:cubicBezTo>
                <a:cubicBezTo>
                  <a:pt x="4073903" y="599594"/>
                  <a:pt x="4067676" y="593367"/>
                  <a:pt x="4067676" y="584805"/>
                </a:cubicBezTo>
                <a:cubicBezTo>
                  <a:pt x="4067676" y="576244"/>
                  <a:pt x="4073903" y="570017"/>
                  <a:pt x="4082465" y="570017"/>
                </a:cubicBezTo>
                <a:close/>
                <a:moveTo>
                  <a:pt x="4010703" y="570017"/>
                </a:moveTo>
                <a:cubicBezTo>
                  <a:pt x="4017996" y="570017"/>
                  <a:pt x="4023100" y="576244"/>
                  <a:pt x="4023100" y="584805"/>
                </a:cubicBezTo>
                <a:cubicBezTo>
                  <a:pt x="4023100" y="593367"/>
                  <a:pt x="4017996" y="599594"/>
                  <a:pt x="4010703" y="599594"/>
                </a:cubicBezTo>
                <a:cubicBezTo>
                  <a:pt x="4002681" y="599594"/>
                  <a:pt x="3996847" y="593367"/>
                  <a:pt x="3996847" y="584805"/>
                </a:cubicBezTo>
                <a:cubicBezTo>
                  <a:pt x="3996847" y="576244"/>
                  <a:pt x="4002681" y="570017"/>
                  <a:pt x="4010703" y="570017"/>
                </a:cubicBezTo>
                <a:close/>
                <a:moveTo>
                  <a:pt x="3939871" y="570017"/>
                </a:moveTo>
                <a:cubicBezTo>
                  <a:pt x="3946434" y="570017"/>
                  <a:pt x="3952268" y="576244"/>
                  <a:pt x="3952268" y="584805"/>
                </a:cubicBezTo>
                <a:cubicBezTo>
                  <a:pt x="3952268" y="593367"/>
                  <a:pt x="3946434" y="599594"/>
                  <a:pt x="3939871" y="599594"/>
                </a:cubicBezTo>
                <a:cubicBezTo>
                  <a:pt x="3932578" y="599594"/>
                  <a:pt x="3926015" y="593367"/>
                  <a:pt x="3926015" y="584805"/>
                </a:cubicBezTo>
                <a:cubicBezTo>
                  <a:pt x="3926015" y="576244"/>
                  <a:pt x="3932578" y="570017"/>
                  <a:pt x="3939871" y="570017"/>
                </a:cubicBezTo>
                <a:close/>
                <a:moveTo>
                  <a:pt x="3869042" y="570017"/>
                </a:moveTo>
                <a:cubicBezTo>
                  <a:pt x="3875605" y="570017"/>
                  <a:pt x="3881439" y="576244"/>
                  <a:pt x="3881439" y="584805"/>
                </a:cubicBezTo>
                <a:cubicBezTo>
                  <a:pt x="3881439" y="593367"/>
                  <a:pt x="3875605" y="599594"/>
                  <a:pt x="3869042" y="599594"/>
                </a:cubicBezTo>
                <a:cubicBezTo>
                  <a:pt x="3861749" y="599594"/>
                  <a:pt x="3855186" y="593367"/>
                  <a:pt x="3855186" y="584805"/>
                </a:cubicBezTo>
                <a:cubicBezTo>
                  <a:pt x="3855186" y="576244"/>
                  <a:pt x="3861749" y="570017"/>
                  <a:pt x="3869042" y="570017"/>
                </a:cubicBezTo>
                <a:close/>
                <a:moveTo>
                  <a:pt x="3796752" y="570017"/>
                </a:moveTo>
                <a:cubicBezTo>
                  <a:pt x="3804774" y="570017"/>
                  <a:pt x="3810608" y="576244"/>
                  <a:pt x="3810608" y="584805"/>
                </a:cubicBezTo>
                <a:cubicBezTo>
                  <a:pt x="3810608" y="593367"/>
                  <a:pt x="3804774" y="599594"/>
                  <a:pt x="3796752" y="599594"/>
                </a:cubicBezTo>
                <a:cubicBezTo>
                  <a:pt x="3790918" y="599594"/>
                  <a:pt x="3784355" y="593367"/>
                  <a:pt x="3784355" y="584805"/>
                </a:cubicBezTo>
                <a:cubicBezTo>
                  <a:pt x="3784355" y="576244"/>
                  <a:pt x="3790918" y="570017"/>
                  <a:pt x="3796752" y="570017"/>
                </a:cubicBezTo>
                <a:close/>
                <a:moveTo>
                  <a:pt x="3725922" y="570017"/>
                </a:moveTo>
                <a:cubicBezTo>
                  <a:pt x="3733944" y="570017"/>
                  <a:pt x="3739778" y="576244"/>
                  <a:pt x="3739778" y="584805"/>
                </a:cubicBezTo>
                <a:cubicBezTo>
                  <a:pt x="3739778" y="593367"/>
                  <a:pt x="3733944" y="599594"/>
                  <a:pt x="3725922" y="599594"/>
                </a:cubicBezTo>
                <a:cubicBezTo>
                  <a:pt x="3719359" y="599594"/>
                  <a:pt x="3713525" y="593367"/>
                  <a:pt x="3713525" y="584805"/>
                </a:cubicBezTo>
                <a:cubicBezTo>
                  <a:pt x="3713525" y="576244"/>
                  <a:pt x="3719359" y="570017"/>
                  <a:pt x="3725922" y="570017"/>
                </a:cubicBezTo>
                <a:close/>
                <a:moveTo>
                  <a:pt x="3655091" y="570017"/>
                </a:moveTo>
                <a:cubicBezTo>
                  <a:pt x="3662384" y="570017"/>
                  <a:pt x="3668947" y="574392"/>
                  <a:pt x="3668947" y="582414"/>
                </a:cubicBezTo>
                <a:cubicBezTo>
                  <a:pt x="3668947" y="590436"/>
                  <a:pt x="3662384" y="596271"/>
                  <a:pt x="3655091" y="596271"/>
                </a:cubicBezTo>
                <a:cubicBezTo>
                  <a:pt x="3647069" y="596271"/>
                  <a:pt x="3642694" y="590436"/>
                  <a:pt x="3642694" y="582414"/>
                </a:cubicBezTo>
                <a:cubicBezTo>
                  <a:pt x="3642694" y="574392"/>
                  <a:pt x="3647069" y="570017"/>
                  <a:pt x="3655091" y="570017"/>
                </a:cubicBezTo>
                <a:close/>
                <a:moveTo>
                  <a:pt x="3583280" y="570017"/>
                </a:moveTo>
                <a:cubicBezTo>
                  <a:pt x="3591064" y="570017"/>
                  <a:pt x="3598069" y="574392"/>
                  <a:pt x="3598069" y="582414"/>
                </a:cubicBezTo>
                <a:cubicBezTo>
                  <a:pt x="3598069" y="590436"/>
                  <a:pt x="3591064" y="596271"/>
                  <a:pt x="3583280" y="596271"/>
                </a:cubicBezTo>
                <a:cubicBezTo>
                  <a:pt x="3574718" y="596271"/>
                  <a:pt x="3568491" y="590436"/>
                  <a:pt x="3568491" y="582414"/>
                </a:cubicBezTo>
                <a:cubicBezTo>
                  <a:pt x="3568491" y="574392"/>
                  <a:pt x="3574718" y="570017"/>
                  <a:pt x="3583280" y="570017"/>
                </a:cubicBezTo>
                <a:close/>
                <a:moveTo>
                  <a:pt x="3512449" y="570017"/>
                </a:moveTo>
                <a:cubicBezTo>
                  <a:pt x="3520232" y="570017"/>
                  <a:pt x="3527237" y="574392"/>
                  <a:pt x="3527237" y="582414"/>
                </a:cubicBezTo>
                <a:cubicBezTo>
                  <a:pt x="3527237" y="590436"/>
                  <a:pt x="3520232" y="596271"/>
                  <a:pt x="3512449" y="596271"/>
                </a:cubicBezTo>
                <a:cubicBezTo>
                  <a:pt x="3503887" y="596271"/>
                  <a:pt x="3497661" y="590436"/>
                  <a:pt x="3497661" y="582414"/>
                </a:cubicBezTo>
                <a:cubicBezTo>
                  <a:pt x="3497661" y="574392"/>
                  <a:pt x="3503887" y="570017"/>
                  <a:pt x="3512449" y="570017"/>
                </a:cubicBezTo>
                <a:close/>
                <a:moveTo>
                  <a:pt x="3441619" y="570017"/>
                </a:moveTo>
                <a:cubicBezTo>
                  <a:pt x="3450181" y="570017"/>
                  <a:pt x="3456408" y="574392"/>
                  <a:pt x="3456408" y="582414"/>
                </a:cubicBezTo>
                <a:cubicBezTo>
                  <a:pt x="3456408" y="590436"/>
                  <a:pt x="3450181" y="596271"/>
                  <a:pt x="3441619" y="596271"/>
                </a:cubicBezTo>
                <a:cubicBezTo>
                  <a:pt x="3433835" y="596271"/>
                  <a:pt x="3426830" y="590436"/>
                  <a:pt x="3426830" y="582414"/>
                </a:cubicBezTo>
                <a:cubicBezTo>
                  <a:pt x="3426830" y="574392"/>
                  <a:pt x="3433835" y="570017"/>
                  <a:pt x="3441619" y="570017"/>
                </a:cubicBezTo>
                <a:close/>
                <a:moveTo>
                  <a:pt x="3369857" y="570017"/>
                </a:moveTo>
                <a:cubicBezTo>
                  <a:pt x="3377879" y="570017"/>
                  <a:pt x="3382254" y="574392"/>
                  <a:pt x="3382254" y="582414"/>
                </a:cubicBezTo>
                <a:cubicBezTo>
                  <a:pt x="3382254" y="590436"/>
                  <a:pt x="3377879" y="596271"/>
                  <a:pt x="3369857" y="596271"/>
                </a:cubicBezTo>
                <a:cubicBezTo>
                  <a:pt x="3362564" y="596271"/>
                  <a:pt x="3356001" y="590436"/>
                  <a:pt x="3356001" y="582414"/>
                </a:cubicBezTo>
                <a:cubicBezTo>
                  <a:pt x="3356001" y="574392"/>
                  <a:pt x="3362564" y="570017"/>
                  <a:pt x="3369857" y="570017"/>
                </a:cubicBezTo>
                <a:close/>
                <a:moveTo>
                  <a:pt x="3299091" y="570017"/>
                </a:moveTo>
                <a:cubicBezTo>
                  <a:pt x="3305656" y="570017"/>
                  <a:pt x="3311491" y="574392"/>
                  <a:pt x="3311491" y="582414"/>
                </a:cubicBezTo>
                <a:cubicBezTo>
                  <a:pt x="3311491" y="590436"/>
                  <a:pt x="3305656" y="596271"/>
                  <a:pt x="3299091" y="596271"/>
                </a:cubicBezTo>
                <a:cubicBezTo>
                  <a:pt x="3291802" y="596271"/>
                  <a:pt x="3285240" y="590436"/>
                  <a:pt x="3285240" y="582414"/>
                </a:cubicBezTo>
                <a:cubicBezTo>
                  <a:pt x="3285240" y="574392"/>
                  <a:pt x="3291802" y="570017"/>
                  <a:pt x="3299091" y="570017"/>
                </a:cubicBezTo>
                <a:close/>
                <a:moveTo>
                  <a:pt x="3226803" y="570017"/>
                </a:moveTo>
                <a:cubicBezTo>
                  <a:pt x="3234823" y="570017"/>
                  <a:pt x="3240660" y="574392"/>
                  <a:pt x="3240660" y="582414"/>
                </a:cubicBezTo>
                <a:cubicBezTo>
                  <a:pt x="3240660" y="590436"/>
                  <a:pt x="3234823" y="596271"/>
                  <a:pt x="3226803" y="596271"/>
                </a:cubicBezTo>
                <a:cubicBezTo>
                  <a:pt x="3220242" y="596271"/>
                  <a:pt x="3214406" y="590436"/>
                  <a:pt x="3214406" y="582414"/>
                </a:cubicBezTo>
                <a:cubicBezTo>
                  <a:pt x="3214406" y="574392"/>
                  <a:pt x="3220242" y="570017"/>
                  <a:pt x="3226803" y="570017"/>
                </a:cubicBezTo>
                <a:close/>
                <a:moveTo>
                  <a:pt x="3152600" y="570017"/>
                </a:moveTo>
                <a:cubicBezTo>
                  <a:pt x="3159892" y="570017"/>
                  <a:pt x="3166454" y="574392"/>
                  <a:pt x="3166454" y="582414"/>
                </a:cubicBezTo>
                <a:cubicBezTo>
                  <a:pt x="3166454" y="590436"/>
                  <a:pt x="3159892" y="596271"/>
                  <a:pt x="3152600" y="596271"/>
                </a:cubicBezTo>
                <a:cubicBezTo>
                  <a:pt x="3146037" y="596271"/>
                  <a:pt x="3140203" y="590436"/>
                  <a:pt x="3140203" y="582414"/>
                </a:cubicBezTo>
                <a:cubicBezTo>
                  <a:pt x="3140203" y="574392"/>
                  <a:pt x="3146037" y="570017"/>
                  <a:pt x="3152600" y="570017"/>
                </a:cubicBezTo>
                <a:close/>
                <a:moveTo>
                  <a:pt x="3081770" y="570017"/>
                </a:moveTo>
                <a:cubicBezTo>
                  <a:pt x="3089064" y="570017"/>
                  <a:pt x="3095622" y="575851"/>
                  <a:pt x="3095622" y="582414"/>
                </a:cubicBezTo>
                <a:cubicBezTo>
                  <a:pt x="3095622" y="590436"/>
                  <a:pt x="3089064" y="596271"/>
                  <a:pt x="3081770" y="596271"/>
                </a:cubicBezTo>
                <a:cubicBezTo>
                  <a:pt x="3073746" y="596271"/>
                  <a:pt x="3069369" y="590436"/>
                  <a:pt x="3069369" y="582414"/>
                </a:cubicBezTo>
                <a:cubicBezTo>
                  <a:pt x="3069369" y="575851"/>
                  <a:pt x="3073746" y="570017"/>
                  <a:pt x="3081770" y="570017"/>
                </a:cubicBezTo>
                <a:close/>
                <a:moveTo>
                  <a:pt x="3013712" y="570017"/>
                </a:moveTo>
                <a:cubicBezTo>
                  <a:pt x="3021305" y="570017"/>
                  <a:pt x="3028132" y="575851"/>
                  <a:pt x="3028132" y="582414"/>
                </a:cubicBezTo>
                <a:cubicBezTo>
                  <a:pt x="3028132" y="590436"/>
                  <a:pt x="3021305" y="596271"/>
                  <a:pt x="3013712" y="596271"/>
                </a:cubicBezTo>
                <a:cubicBezTo>
                  <a:pt x="3005366" y="596271"/>
                  <a:pt x="2998537" y="590436"/>
                  <a:pt x="2998537" y="582414"/>
                </a:cubicBezTo>
                <a:cubicBezTo>
                  <a:pt x="2998537" y="575851"/>
                  <a:pt x="3005366" y="570017"/>
                  <a:pt x="3013712" y="570017"/>
                </a:cubicBezTo>
                <a:close/>
                <a:moveTo>
                  <a:pt x="2942491" y="570017"/>
                </a:moveTo>
                <a:cubicBezTo>
                  <a:pt x="2951049" y="570017"/>
                  <a:pt x="2957285" y="575851"/>
                  <a:pt x="2957285" y="582414"/>
                </a:cubicBezTo>
                <a:cubicBezTo>
                  <a:pt x="2957285" y="590436"/>
                  <a:pt x="2951049" y="596271"/>
                  <a:pt x="2942491" y="596271"/>
                </a:cubicBezTo>
                <a:cubicBezTo>
                  <a:pt x="2934710" y="596271"/>
                  <a:pt x="2927705" y="590436"/>
                  <a:pt x="2927705" y="582414"/>
                </a:cubicBezTo>
                <a:cubicBezTo>
                  <a:pt x="2927705" y="575851"/>
                  <a:pt x="2934710" y="570017"/>
                  <a:pt x="2942491" y="570017"/>
                </a:cubicBezTo>
                <a:close/>
                <a:moveTo>
                  <a:pt x="2868288" y="570017"/>
                </a:moveTo>
                <a:cubicBezTo>
                  <a:pt x="2876856" y="570017"/>
                  <a:pt x="2883082" y="575851"/>
                  <a:pt x="2883082" y="582414"/>
                </a:cubicBezTo>
                <a:cubicBezTo>
                  <a:pt x="2883082" y="590436"/>
                  <a:pt x="2876856" y="596271"/>
                  <a:pt x="2868288" y="596271"/>
                </a:cubicBezTo>
                <a:cubicBezTo>
                  <a:pt x="2860506" y="596271"/>
                  <a:pt x="2853502" y="590436"/>
                  <a:pt x="2853502" y="582414"/>
                </a:cubicBezTo>
                <a:cubicBezTo>
                  <a:pt x="2853502" y="575851"/>
                  <a:pt x="2860506" y="570017"/>
                  <a:pt x="2868288" y="570017"/>
                </a:cubicBezTo>
                <a:close/>
                <a:moveTo>
                  <a:pt x="2796532" y="570017"/>
                </a:moveTo>
                <a:cubicBezTo>
                  <a:pt x="2804552" y="570017"/>
                  <a:pt x="2808931" y="575851"/>
                  <a:pt x="2808931" y="582414"/>
                </a:cubicBezTo>
                <a:cubicBezTo>
                  <a:pt x="2808931" y="590436"/>
                  <a:pt x="2804552" y="596271"/>
                  <a:pt x="2796532" y="596271"/>
                </a:cubicBezTo>
                <a:cubicBezTo>
                  <a:pt x="2789240" y="596271"/>
                  <a:pt x="2782675" y="590436"/>
                  <a:pt x="2782675" y="582414"/>
                </a:cubicBezTo>
                <a:cubicBezTo>
                  <a:pt x="2782675" y="575851"/>
                  <a:pt x="2789240" y="570017"/>
                  <a:pt x="2796532" y="570017"/>
                </a:cubicBezTo>
                <a:close/>
                <a:moveTo>
                  <a:pt x="2725695" y="570017"/>
                </a:moveTo>
                <a:cubicBezTo>
                  <a:pt x="2731529" y="570017"/>
                  <a:pt x="2738097" y="575851"/>
                  <a:pt x="2738097" y="582414"/>
                </a:cubicBezTo>
                <a:cubicBezTo>
                  <a:pt x="2738097" y="590436"/>
                  <a:pt x="2731529" y="596271"/>
                  <a:pt x="2725695" y="596271"/>
                </a:cubicBezTo>
                <a:cubicBezTo>
                  <a:pt x="2717681" y="596271"/>
                  <a:pt x="2711843" y="590436"/>
                  <a:pt x="2711843" y="582414"/>
                </a:cubicBezTo>
                <a:cubicBezTo>
                  <a:pt x="2711843" y="575851"/>
                  <a:pt x="2717681" y="570017"/>
                  <a:pt x="2725695" y="570017"/>
                </a:cubicBezTo>
                <a:close/>
                <a:moveTo>
                  <a:pt x="2654867" y="570017"/>
                </a:moveTo>
                <a:cubicBezTo>
                  <a:pt x="2660705" y="570017"/>
                  <a:pt x="2667266" y="575851"/>
                  <a:pt x="2667266" y="582414"/>
                </a:cubicBezTo>
                <a:cubicBezTo>
                  <a:pt x="2667266" y="590436"/>
                  <a:pt x="2660705" y="596271"/>
                  <a:pt x="2654867" y="596271"/>
                </a:cubicBezTo>
                <a:cubicBezTo>
                  <a:pt x="2646847" y="596271"/>
                  <a:pt x="2641013" y="590436"/>
                  <a:pt x="2641013" y="582414"/>
                </a:cubicBezTo>
                <a:cubicBezTo>
                  <a:pt x="2641013" y="575851"/>
                  <a:pt x="2646847" y="570017"/>
                  <a:pt x="2654867" y="570017"/>
                </a:cubicBezTo>
                <a:close/>
                <a:moveTo>
                  <a:pt x="2582580" y="570017"/>
                </a:moveTo>
                <a:cubicBezTo>
                  <a:pt x="2589873" y="570017"/>
                  <a:pt x="2596435" y="575851"/>
                  <a:pt x="2596435" y="582414"/>
                </a:cubicBezTo>
                <a:cubicBezTo>
                  <a:pt x="2596435" y="590436"/>
                  <a:pt x="2589873" y="596271"/>
                  <a:pt x="2582580" y="596271"/>
                </a:cubicBezTo>
                <a:cubicBezTo>
                  <a:pt x="2576018" y="596271"/>
                  <a:pt x="2570184" y="590436"/>
                  <a:pt x="2570184" y="582414"/>
                </a:cubicBezTo>
                <a:cubicBezTo>
                  <a:pt x="2570184" y="575851"/>
                  <a:pt x="2576018" y="570017"/>
                  <a:pt x="2582580" y="570017"/>
                </a:cubicBezTo>
                <a:close/>
                <a:moveTo>
                  <a:pt x="2511026" y="570017"/>
                </a:moveTo>
                <a:cubicBezTo>
                  <a:pt x="2519047" y="570017"/>
                  <a:pt x="2525610" y="575851"/>
                  <a:pt x="2525610" y="582414"/>
                </a:cubicBezTo>
                <a:cubicBezTo>
                  <a:pt x="2525610" y="590436"/>
                  <a:pt x="2519047" y="596271"/>
                  <a:pt x="2511026" y="596271"/>
                </a:cubicBezTo>
                <a:cubicBezTo>
                  <a:pt x="2505193" y="596271"/>
                  <a:pt x="2499358" y="590436"/>
                  <a:pt x="2499358" y="582414"/>
                </a:cubicBezTo>
                <a:cubicBezTo>
                  <a:pt x="2499358" y="575851"/>
                  <a:pt x="2505193" y="570017"/>
                  <a:pt x="2511026" y="570017"/>
                </a:cubicBezTo>
                <a:close/>
                <a:moveTo>
                  <a:pt x="2440921" y="570017"/>
                </a:moveTo>
                <a:cubicBezTo>
                  <a:pt x="2448943" y="570017"/>
                  <a:pt x="2454778" y="575851"/>
                  <a:pt x="2454778" y="582414"/>
                </a:cubicBezTo>
                <a:cubicBezTo>
                  <a:pt x="2454778" y="590436"/>
                  <a:pt x="2448943" y="596271"/>
                  <a:pt x="2440921" y="596271"/>
                </a:cubicBezTo>
                <a:cubicBezTo>
                  <a:pt x="2433632" y="596271"/>
                  <a:pt x="2428525" y="590436"/>
                  <a:pt x="2428525" y="582414"/>
                </a:cubicBezTo>
                <a:cubicBezTo>
                  <a:pt x="2428525" y="575851"/>
                  <a:pt x="2433632" y="570017"/>
                  <a:pt x="2440921" y="570017"/>
                </a:cubicBezTo>
                <a:close/>
                <a:moveTo>
                  <a:pt x="2369108" y="570017"/>
                </a:moveTo>
                <a:cubicBezTo>
                  <a:pt x="2377669" y="570017"/>
                  <a:pt x="2383896" y="575851"/>
                  <a:pt x="2383896" y="582414"/>
                </a:cubicBezTo>
                <a:cubicBezTo>
                  <a:pt x="2383896" y="590436"/>
                  <a:pt x="2377669" y="596271"/>
                  <a:pt x="2369108" y="596271"/>
                </a:cubicBezTo>
                <a:cubicBezTo>
                  <a:pt x="2361324" y="596271"/>
                  <a:pt x="2354319" y="590436"/>
                  <a:pt x="2354319" y="582414"/>
                </a:cubicBezTo>
                <a:cubicBezTo>
                  <a:pt x="2354319" y="575851"/>
                  <a:pt x="2361324" y="570017"/>
                  <a:pt x="2369108" y="570017"/>
                </a:cubicBezTo>
                <a:close/>
                <a:moveTo>
                  <a:pt x="2298275" y="570017"/>
                </a:moveTo>
                <a:cubicBezTo>
                  <a:pt x="2306839" y="570017"/>
                  <a:pt x="2313064" y="575851"/>
                  <a:pt x="2313064" y="582414"/>
                </a:cubicBezTo>
                <a:cubicBezTo>
                  <a:pt x="2313064" y="590436"/>
                  <a:pt x="2306839" y="596271"/>
                  <a:pt x="2298275" y="596271"/>
                </a:cubicBezTo>
                <a:cubicBezTo>
                  <a:pt x="2290494" y="596271"/>
                  <a:pt x="2283487" y="590436"/>
                  <a:pt x="2283487" y="582414"/>
                </a:cubicBezTo>
                <a:cubicBezTo>
                  <a:pt x="2283487" y="575851"/>
                  <a:pt x="2290494" y="570017"/>
                  <a:pt x="2298275" y="570017"/>
                </a:cubicBezTo>
                <a:close/>
                <a:moveTo>
                  <a:pt x="2226512" y="570017"/>
                </a:moveTo>
                <a:cubicBezTo>
                  <a:pt x="2234534" y="570017"/>
                  <a:pt x="2238911" y="575851"/>
                  <a:pt x="2238911" y="582414"/>
                </a:cubicBezTo>
                <a:cubicBezTo>
                  <a:pt x="2238911" y="590436"/>
                  <a:pt x="2234534" y="596271"/>
                  <a:pt x="2226512" y="596271"/>
                </a:cubicBezTo>
                <a:cubicBezTo>
                  <a:pt x="2218490" y="596271"/>
                  <a:pt x="2212655" y="590436"/>
                  <a:pt x="2212655" y="582414"/>
                </a:cubicBezTo>
                <a:cubicBezTo>
                  <a:pt x="2212655" y="575851"/>
                  <a:pt x="2218490" y="570017"/>
                  <a:pt x="2226512" y="570017"/>
                </a:cubicBezTo>
                <a:close/>
                <a:moveTo>
                  <a:pt x="2155680" y="570017"/>
                </a:moveTo>
                <a:cubicBezTo>
                  <a:pt x="2161514" y="570017"/>
                  <a:pt x="2168079" y="575851"/>
                  <a:pt x="2168079" y="582414"/>
                </a:cubicBezTo>
                <a:cubicBezTo>
                  <a:pt x="2168079" y="590436"/>
                  <a:pt x="2161514" y="596271"/>
                  <a:pt x="2155680" y="596271"/>
                </a:cubicBezTo>
                <a:cubicBezTo>
                  <a:pt x="2147658" y="596271"/>
                  <a:pt x="2141823" y="590436"/>
                  <a:pt x="2141823" y="582414"/>
                </a:cubicBezTo>
                <a:cubicBezTo>
                  <a:pt x="2141823" y="575851"/>
                  <a:pt x="2147658" y="570017"/>
                  <a:pt x="2155680" y="570017"/>
                </a:cubicBezTo>
                <a:close/>
                <a:moveTo>
                  <a:pt x="2084846" y="570017"/>
                </a:moveTo>
                <a:cubicBezTo>
                  <a:pt x="2090680" y="570017"/>
                  <a:pt x="2097246" y="575851"/>
                  <a:pt x="2097246" y="582414"/>
                </a:cubicBezTo>
                <a:cubicBezTo>
                  <a:pt x="2097246" y="590436"/>
                  <a:pt x="2090680" y="596271"/>
                  <a:pt x="2084846" y="596271"/>
                </a:cubicBezTo>
                <a:cubicBezTo>
                  <a:pt x="2076824" y="596271"/>
                  <a:pt x="2070989" y="590436"/>
                  <a:pt x="2070989" y="582414"/>
                </a:cubicBezTo>
                <a:cubicBezTo>
                  <a:pt x="2070989" y="575851"/>
                  <a:pt x="2076824" y="570017"/>
                  <a:pt x="2084846" y="570017"/>
                </a:cubicBezTo>
                <a:close/>
                <a:moveTo>
                  <a:pt x="2011831" y="570017"/>
                </a:moveTo>
                <a:cubicBezTo>
                  <a:pt x="2019854" y="570017"/>
                  <a:pt x="2026416" y="575851"/>
                  <a:pt x="2026416" y="582414"/>
                </a:cubicBezTo>
                <a:cubicBezTo>
                  <a:pt x="2026416" y="590436"/>
                  <a:pt x="2019854" y="596271"/>
                  <a:pt x="2011831" y="596271"/>
                </a:cubicBezTo>
                <a:cubicBezTo>
                  <a:pt x="2005997" y="596271"/>
                  <a:pt x="2000163" y="590436"/>
                  <a:pt x="2000163" y="582414"/>
                </a:cubicBezTo>
                <a:cubicBezTo>
                  <a:pt x="2000163" y="575851"/>
                  <a:pt x="2005997" y="570017"/>
                  <a:pt x="2011831" y="570017"/>
                </a:cubicBezTo>
                <a:close/>
                <a:moveTo>
                  <a:pt x="1938359" y="570017"/>
                </a:moveTo>
                <a:cubicBezTo>
                  <a:pt x="1946379" y="570017"/>
                  <a:pt x="1952216" y="575851"/>
                  <a:pt x="1952216" y="583873"/>
                </a:cubicBezTo>
                <a:cubicBezTo>
                  <a:pt x="1952216" y="590436"/>
                  <a:pt x="1946379" y="596271"/>
                  <a:pt x="1938359" y="596271"/>
                </a:cubicBezTo>
                <a:cubicBezTo>
                  <a:pt x="1932525" y="596271"/>
                  <a:pt x="1925962" y="590436"/>
                  <a:pt x="1925962" y="583873"/>
                </a:cubicBezTo>
                <a:cubicBezTo>
                  <a:pt x="1925962" y="575851"/>
                  <a:pt x="1932525" y="570017"/>
                  <a:pt x="1938359" y="570017"/>
                </a:cubicBezTo>
                <a:close/>
                <a:moveTo>
                  <a:pt x="1867522" y="570017"/>
                </a:moveTo>
                <a:cubicBezTo>
                  <a:pt x="1875545" y="570017"/>
                  <a:pt x="1881382" y="575851"/>
                  <a:pt x="1881382" y="583873"/>
                </a:cubicBezTo>
                <a:cubicBezTo>
                  <a:pt x="1881382" y="590436"/>
                  <a:pt x="1875545" y="596271"/>
                  <a:pt x="1867522" y="596271"/>
                </a:cubicBezTo>
                <a:cubicBezTo>
                  <a:pt x="1860229" y="596271"/>
                  <a:pt x="1855124" y="590436"/>
                  <a:pt x="1855124" y="583873"/>
                </a:cubicBezTo>
                <a:cubicBezTo>
                  <a:pt x="1855124" y="575851"/>
                  <a:pt x="1860229" y="570017"/>
                  <a:pt x="1867522" y="570017"/>
                </a:cubicBezTo>
                <a:close/>
                <a:moveTo>
                  <a:pt x="1799082" y="570017"/>
                </a:moveTo>
                <a:cubicBezTo>
                  <a:pt x="1807643" y="570017"/>
                  <a:pt x="1813871" y="575851"/>
                  <a:pt x="1813871" y="583873"/>
                </a:cubicBezTo>
                <a:cubicBezTo>
                  <a:pt x="1813871" y="590436"/>
                  <a:pt x="1807643" y="596271"/>
                  <a:pt x="1799082" y="596271"/>
                </a:cubicBezTo>
                <a:cubicBezTo>
                  <a:pt x="1790521" y="596271"/>
                  <a:pt x="1784295" y="590436"/>
                  <a:pt x="1784295" y="583873"/>
                </a:cubicBezTo>
                <a:cubicBezTo>
                  <a:pt x="1784295" y="575851"/>
                  <a:pt x="1790521" y="570017"/>
                  <a:pt x="1799082" y="570017"/>
                </a:cubicBezTo>
                <a:close/>
                <a:moveTo>
                  <a:pt x="1728257" y="570017"/>
                </a:moveTo>
                <a:cubicBezTo>
                  <a:pt x="1736820" y="570017"/>
                  <a:pt x="1743046" y="575851"/>
                  <a:pt x="1743046" y="583873"/>
                </a:cubicBezTo>
                <a:cubicBezTo>
                  <a:pt x="1743046" y="590436"/>
                  <a:pt x="1736820" y="596271"/>
                  <a:pt x="1728257" y="596271"/>
                </a:cubicBezTo>
                <a:cubicBezTo>
                  <a:pt x="1719694" y="596271"/>
                  <a:pt x="1713467" y="590436"/>
                  <a:pt x="1713467" y="583873"/>
                </a:cubicBezTo>
                <a:cubicBezTo>
                  <a:pt x="1713467" y="575851"/>
                  <a:pt x="1719694" y="570017"/>
                  <a:pt x="1728257" y="570017"/>
                </a:cubicBezTo>
                <a:close/>
                <a:moveTo>
                  <a:pt x="1657426" y="570017"/>
                </a:moveTo>
                <a:cubicBezTo>
                  <a:pt x="1665210" y="570017"/>
                  <a:pt x="1672218" y="575851"/>
                  <a:pt x="1672218" y="583873"/>
                </a:cubicBezTo>
                <a:cubicBezTo>
                  <a:pt x="1672218" y="590436"/>
                  <a:pt x="1665210" y="596271"/>
                  <a:pt x="1657426" y="596271"/>
                </a:cubicBezTo>
                <a:cubicBezTo>
                  <a:pt x="1648867" y="596271"/>
                  <a:pt x="1642647" y="590436"/>
                  <a:pt x="1642647" y="583873"/>
                </a:cubicBezTo>
                <a:cubicBezTo>
                  <a:pt x="1642647" y="575851"/>
                  <a:pt x="1648867" y="570017"/>
                  <a:pt x="1657426" y="570017"/>
                </a:cubicBezTo>
                <a:close/>
                <a:moveTo>
                  <a:pt x="1582294" y="570017"/>
                </a:moveTo>
                <a:cubicBezTo>
                  <a:pt x="1589587" y="570017"/>
                  <a:pt x="1594694" y="575851"/>
                  <a:pt x="1594694" y="583873"/>
                </a:cubicBezTo>
                <a:cubicBezTo>
                  <a:pt x="1594694" y="590436"/>
                  <a:pt x="1589587" y="596271"/>
                  <a:pt x="1582294" y="596271"/>
                </a:cubicBezTo>
                <a:cubicBezTo>
                  <a:pt x="1574271" y="596271"/>
                  <a:pt x="1568438" y="590436"/>
                  <a:pt x="1568438" y="583873"/>
                </a:cubicBezTo>
                <a:cubicBezTo>
                  <a:pt x="1568438" y="575851"/>
                  <a:pt x="1574271" y="570017"/>
                  <a:pt x="1582294" y="570017"/>
                </a:cubicBezTo>
                <a:close/>
                <a:moveTo>
                  <a:pt x="1512190" y="570017"/>
                </a:moveTo>
                <a:cubicBezTo>
                  <a:pt x="1518025" y="570017"/>
                  <a:pt x="1523859" y="575851"/>
                  <a:pt x="1523859" y="583873"/>
                </a:cubicBezTo>
                <a:cubicBezTo>
                  <a:pt x="1523859" y="590436"/>
                  <a:pt x="1518025" y="596271"/>
                  <a:pt x="1512190" y="596271"/>
                </a:cubicBezTo>
                <a:cubicBezTo>
                  <a:pt x="1504169" y="596271"/>
                  <a:pt x="1497607" y="590436"/>
                  <a:pt x="1497607" y="583873"/>
                </a:cubicBezTo>
                <a:cubicBezTo>
                  <a:pt x="1497607" y="575851"/>
                  <a:pt x="1504169" y="570017"/>
                  <a:pt x="1512190" y="570017"/>
                </a:cubicBezTo>
                <a:close/>
                <a:moveTo>
                  <a:pt x="1440623" y="570017"/>
                </a:moveTo>
                <a:cubicBezTo>
                  <a:pt x="1447188" y="570017"/>
                  <a:pt x="1453020" y="575851"/>
                  <a:pt x="1453020" y="583873"/>
                </a:cubicBezTo>
                <a:cubicBezTo>
                  <a:pt x="1453020" y="590436"/>
                  <a:pt x="1447188" y="596271"/>
                  <a:pt x="1440623" y="596271"/>
                </a:cubicBezTo>
                <a:cubicBezTo>
                  <a:pt x="1433333" y="596271"/>
                  <a:pt x="1426771" y="590436"/>
                  <a:pt x="1426771" y="583873"/>
                </a:cubicBezTo>
                <a:cubicBezTo>
                  <a:pt x="1426771" y="575851"/>
                  <a:pt x="1433333" y="570017"/>
                  <a:pt x="1440623" y="570017"/>
                </a:cubicBezTo>
                <a:close/>
                <a:moveTo>
                  <a:pt x="1368341" y="570017"/>
                </a:moveTo>
                <a:cubicBezTo>
                  <a:pt x="1376363" y="570017"/>
                  <a:pt x="1382194" y="575851"/>
                  <a:pt x="1382194" y="583873"/>
                </a:cubicBezTo>
                <a:cubicBezTo>
                  <a:pt x="1382194" y="590436"/>
                  <a:pt x="1376363" y="596271"/>
                  <a:pt x="1368341" y="596271"/>
                </a:cubicBezTo>
                <a:cubicBezTo>
                  <a:pt x="1362508" y="596271"/>
                  <a:pt x="1355945" y="590436"/>
                  <a:pt x="1355945" y="583873"/>
                </a:cubicBezTo>
                <a:cubicBezTo>
                  <a:pt x="1355945" y="575851"/>
                  <a:pt x="1362508" y="570017"/>
                  <a:pt x="1368341" y="570017"/>
                </a:cubicBezTo>
                <a:close/>
                <a:moveTo>
                  <a:pt x="1297515" y="570017"/>
                </a:moveTo>
                <a:cubicBezTo>
                  <a:pt x="1305535" y="570017"/>
                  <a:pt x="1311369" y="575851"/>
                  <a:pt x="1311369" y="583873"/>
                </a:cubicBezTo>
                <a:cubicBezTo>
                  <a:pt x="1311369" y="590436"/>
                  <a:pt x="1305535" y="596271"/>
                  <a:pt x="1297515" y="596271"/>
                </a:cubicBezTo>
                <a:cubicBezTo>
                  <a:pt x="1291680" y="596271"/>
                  <a:pt x="1285116" y="590436"/>
                  <a:pt x="1285116" y="583873"/>
                </a:cubicBezTo>
                <a:cubicBezTo>
                  <a:pt x="1285116" y="575851"/>
                  <a:pt x="1289492" y="570017"/>
                  <a:pt x="1297515" y="570017"/>
                </a:cubicBezTo>
                <a:close/>
                <a:moveTo>
                  <a:pt x="1226680" y="570017"/>
                </a:moveTo>
                <a:cubicBezTo>
                  <a:pt x="1233973" y="570017"/>
                  <a:pt x="1240537" y="575851"/>
                  <a:pt x="1240537" y="583873"/>
                </a:cubicBezTo>
                <a:cubicBezTo>
                  <a:pt x="1240537" y="590436"/>
                  <a:pt x="1233973" y="596271"/>
                  <a:pt x="1226680" y="596271"/>
                </a:cubicBezTo>
                <a:cubicBezTo>
                  <a:pt x="1218671" y="596271"/>
                  <a:pt x="1214296" y="590436"/>
                  <a:pt x="1214296" y="583873"/>
                </a:cubicBezTo>
                <a:cubicBezTo>
                  <a:pt x="1214296" y="575851"/>
                  <a:pt x="1218671" y="570017"/>
                  <a:pt x="1226680" y="570017"/>
                </a:cubicBezTo>
                <a:close/>
                <a:moveTo>
                  <a:pt x="1154879" y="570017"/>
                </a:moveTo>
                <a:cubicBezTo>
                  <a:pt x="1162662" y="570017"/>
                  <a:pt x="1169669" y="575851"/>
                  <a:pt x="1169669" y="583873"/>
                </a:cubicBezTo>
                <a:cubicBezTo>
                  <a:pt x="1169669" y="590436"/>
                  <a:pt x="1162662" y="596271"/>
                  <a:pt x="1154879" y="596271"/>
                </a:cubicBezTo>
                <a:cubicBezTo>
                  <a:pt x="1146319" y="596271"/>
                  <a:pt x="1140090" y="590436"/>
                  <a:pt x="1140090" y="583873"/>
                </a:cubicBezTo>
                <a:cubicBezTo>
                  <a:pt x="1140090" y="575851"/>
                  <a:pt x="1146319" y="570017"/>
                  <a:pt x="1154879" y="570017"/>
                </a:cubicBezTo>
                <a:close/>
                <a:moveTo>
                  <a:pt x="1084053" y="570017"/>
                </a:moveTo>
                <a:cubicBezTo>
                  <a:pt x="1091836" y="570017"/>
                  <a:pt x="1098840" y="575851"/>
                  <a:pt x="1098840" y="583873"/>
                </a:cubicBezTo>
                <a:cubicBezTo>
                  <a:pt x="1098840" y="590436"/>
                  <a:pt x="1091836" y="596271"/>
                  <a:pt x="1084053" y="596271"/>
                </a:cubicBezTo>
                <a:cubicBezTo>
                  <a:pt x="1075487" y="596271"/>
                  <a:pt x="1069263" y="590436"/>
                  <a:pt x="1069263" y="583873"/>
                </a:cubicBezTo>
                <a:cubicBezTo>
                  <a:pt x="1069263" y="575851"/>
                  <a:pt x="1075487" y="570017"/>
                  <a:pt x="1084053" y="570017"/>
                </a:cubicBezTo>
                <a:close/>
                <a:moveTo>
                  <a:pt x="1013010" y="570017"/>
                </a:moveTo>
                <a:cubicBezTo>
                  <a:pt x="1020306" y="570017"/>
                  <a:pt x="1024682" y="575851"/>
                  <a:pt x="1024682" y="583873"/>
                </a:cubicBezTo>
                <a:cubicBezTo>
                  <a:pt x="1024682" y="590436"/>
                  <a:pt x="1020306" y="596271"/>
                  <a:pt x="1013010" y="596271"/>
                </a:cubicBezTo>
                <a:cubicBezTo>
                  <a:pt x="1004991" y="596271"/>
                  <a:pt x="998433" y="590436"/>
                  <a:pt x="998433" y="583873"/>
                </a:cubicBezTo>
                <a:cubicBezTo>
                  <a:pt x="998433" y="575851"/>
                  <a:pt x="1004991" y="570017"/>
                  <a:pt x="1013010" y="570017"/>
                </a:cubicBezTo>
                <a:close/>
                <a:moveTo>
                  <a:pt x="941458" y="570017"/>
                </a:moveTo>
                <a:cubicBezTo>
                  <a:pt x="948019" y="570017"/>
                  <a:pt x="953857" y="575851"/>
                  <a:pt x="953857" y="583873"/>
                </a:cubicBezTo>
                <a:cubicBezTo>
                  <a:pt x="953857" y="590436"/>
                  <a:pt x="948019" y="596271"/>
                  <a:pt x="941458" y="596271"/>
                </a:cubicBezTo>
                <a:cubicBezTo>
                  <a:pt x="934166" y="596271"/>
                  <a:pt x="927601" y="590436"/>
                  <a:pt x="927601" y="583873"/>
                </a:cubicBezTo>
                <a:cubicBezTo>
                  <a:pt x="927601" y="575851"/>
                  <a:pt x="934166" y="570017"/>
                  <a:pt x="941458" y="570017"/>
                </a:cubicBezTo>
                <a:close/>
                <a:moveTo>
                  <a:pt x="870626" y="570017"/>
                </a:moveTo>
                <a:cubicBezTo>
                  <a:pt x="877192" y="570017"/>
                  <a:pt x="883027" y="575851"/>
                  <a:pt x="883027" y="583873"/>
                </a:cubicBezTo>
                <a:cubicBezTo>
                  <a:pt x="883027" y="590436"/>
                  <a:pt x="877192" y="596271"/>
                  <a:pt x="870626" y="596271"/>
                </a:cubicBezTo>
                <a:cubicBezTo>
                  <a:pt x="863333" y="596271"/>
                  <a:pt x="856772" y="591895"/>
                  <a:pt x="856772" y="583873"/>
                </a:cubicBezTo>
                <a:cubicBezTo>
                  <a:pt x="856772" y="575851"/>
                  <a:pt x="863333" y="570017"/>
                  <a:pt x="870626" y="570017"/>
                </a:cubicBezTo>
                <a:close/>
                <a:moveTo>
                  <a:pt x="798340" y="570017"/>
                </a:moveTo>
                <a:cubicBezTo>
                  <a:pt x="806360" y="570017"/>
                  <a:pt x="812193" y="575851"/>
                  <a:pt x="812193" y="583873"/>
                </a:cubicBezTo>
                <a:cubicBezTo>
                  <a:pt x="812193" y="591895"/>
                  <a:pt x="806360" y="596271"/>
                  <a:pt x="798340" y="596271"/>
                </a:cubicBezTo>
                <a:cubicBezTo>
                  <a:pt x="792504" y="596271"/>
                  <a:pt x="785941" y="591895"/>
                  <a:pt x="785941" y="583873"/>
                </a:cubicBezTo>
                <a:cubicBezTo>
                  <a:pt x="785941" y="575851"/>
                  <a:pt x="792504" y="570017"/>
                  <a:pt x="798340" y="570017"/>
                </a:cubicBezTo>
                <a:close/>
                <a:moveTo>
                  <a:pt x="724135" y="570017"/>
                </a:moveTo>
                <a:cubicBezTo>
                  <a:pt x="731429" y="570017"/>
                  <a:pt x="737991" y="575851"/>
                  <a:pt x="737991" y="583873"/>
                </a:cubicBezTo>
                <a:cubicBezTo>
                  <a:pt x="737991" y="591895"/>
                  <a:pt x="731429" y="596271"/>
                  <a:pt x="724135" y="596271"/>
                </a:cubicBezTo>
                <a:cubicBezTo>
                  <a:pt x="717571" y="596271"/>
                  <a:pt x="711737" y="591895"/>
                  <a:pt x="711737" y="583873"/>
                </a:cubicBezTo>
                <a:cubicBezTo>
                  <a:pt x="711737" y="575851"/>
                  <a:pt x="717571" y="570017"/>
                  <a:pt x="724135" y="570017"/>
                </a:cubicBezTo>
                <a:close/>
                <a:moveTo>
                  <a:pt x="653306" y="570017"/>
                </a:moveTo>
                <a:cubicBezTo>
                  <a:pt x="660598" y="570017"/>
                  <a:pt x="667161" y="575851"/>
                  <a:pt x="667161" y="583873"/>
                </a:cubicBezTo>
                <a:cubicBezTo>
                  <a:pt x="667161" y="591895"/>
                  <a:pt x="660598" y="596271"/>
                  <a:pt x="653306" y="596271"/>
                </a:cubicBezTo>
                <a:cubicBezTo>
                  <a:pt x="645286" y="596271"/>
                  <a:pt x="640910" y="591895"/>
                  <a:pt x="640910" y="583873"/>
                </a:cubicBezTo>
                <a:cubicBezTo>
                  <a:pt x="640910" y="575851"/>
                  <a:pt x="645286" y="570017"/>
                  <a:pt x="653306" y="570017"/>
                </a:cubicBezTo>
                <a:close/>
                <a:moveTo>
                  <a:pt x="584865" y="570017"/>
                </a:moveTo>
                <a:cubicBezTo>
                  <a:pt x="592648" y="570017"/>
                  <a:pt x="599654" y="575851"/>
                  <a:pt x="599654" y="583873"/>
                </a:cubicBezTo>
                <a:cubicBezTo>
                  <a:pt x="599654" y="591895"/>
                  <a:pt x="592648" y="596271"/>
                  <a:pt x="584865" y="596271"/>
                </a:cubicBezTo>
                <a:cubicBezTo>
                  <a:pt x="576307" y="596271"/>
                  <a:pt x="570076" y="591895"/>
                  <a:pt x="570076" y="583873"/>
                </a:cubicBezTo>
                <a:cubicBezTo>
                  <a:pt x="570076" y="575851"/>
                  <a:pt x="576307" y="570017"/>
                  <a:pt x="584865" y="570017"/>
                </a:cubicBezTo>
                <a:close/>
                <a:moveTo>
                  <a:pt x="513668" y="570017"/>
                </a:moveTo>
                <a:cubicBezTo>
                  <a:pt x="522015" y="570017"/>
                  <a:pt x="528846" y="575851"/>
                  <a:pt x="528846" y="583873"/>
                </a:cubicBezTo>
                <a:cubicBezTo>
                  <a:pt x="528846" y="591895"/>
                  <a:pt x="522015" y="596271"/>
                  <a:pt x="513668" y="596271"/>
                </a:cubicBezTo>
                <a:cubicBezTo>
                  <a:pt x="506076" y="596271"/>
                  <a:pt x="499248" y="591895"/>
                  <a:pt x="499248" y="583873"/>
                </a:cubicBezTo>
                <a:cubicBezTo>
                  <a:pt x="499248" y="575851"/>
                  <a:pt x="506076" y="570017"/>
                  <a:pt x="513668" y="570017"/>
                </a:cubicBezTo>
                <a:close/>
                <a:moveTo>
                  <a:pt x="439833" y="570017"/>
                </a:moveTo>
                <a:cubicBezTo>
                  <a:pt x="448394" y="570017"/>
                  <a:pt x="454623" y="575851"/>
                  <a:pt x="454623" y="583873"/>
                </a:cubicBezTo>
                <a:cubicBezTo>
                  <a:pt x="454623" y="591895"/>
                  <a:pt x="448394" y="596271"/>
                  <a:pt x="439833" y="596271"/>
                </a:cubicBezTo>
                <a:cubicBezTo>
                  <a:pt x="432049" y="596271"/>
                  <a:pt x="425044" y="591895"/>
                  <a:pt x="425044" y="583873"/>
                </a:cubicBezTo>
                <a:cubicBezTo>
                  <a:pt x="425044" y="575851"/>
                  <a:pt x="432049" y="570017"/>
                  <a:pt x="439833" y="570017"/>
                </a:cubicBezTo>
                <a:close/>
                <a:moveTo>
                  <a:pt x="368072" y="570017"/>
                </a:moveTo>
                <a:cubicBezTo>
                  <a:pt x="376089" y="570017"/>
                  <a:pt x="380467" y="575851"/>
                  <a:pt x="380467" y="583873"/>
                </a:cubicBezTo>
                <a:cubicBezTo>
                  <a:pt x="380467" y="591895"/>
                  <a:pt x="376089" y="596271"/>
                  <a:pt x="368072" y="596271"/>
                </a:cubicBezTo>
                <a:cubicBezTo>
                  <a:pt x="360778" y="596271"/>
                  <a:pt x="354211" y="591895"/>
                  <a:pt x="354211" y="583873"/>
                </a:cubicBezTo>
                <a:cubicBezTo>
                  <a:pt x="354211" y="575851"/>
                  <a:pt x="360778" y="570017"/>
                  <a:pt x="368072" y="570017"/>
                </a:cubicBezTo>
                <a:close/>
                <a:moveTo>
                  <a:pt x="3081772" y="499186"/>
                </a:moveTo>
                <a:cubicBezTo>
                  <a:pt x="3089064" y="499186"/>
                  <a:pt x="3095622" y="503561"/>
                  <a:pt x="3095622" y="511583"/>
                </a:cubicBezTo>
                <a:cubicBezTo>
                  <a:pt x="3095622" y="518876"/>
                  <a:pt x="3089064" y="525440"/>
                  <a:pt x="3081772" y="525440"/>
                </a:cubicBezTo>
                <a:cubicBezTo>
                  <a:pt x="3073748" y="525440"/>
                  <a:pt x="3069372" y="518876"/>
                  <a:pt x="3069372" y="511583"/>
                </a:cubicBezTo>
                <a:cubicBezTo>
                  <a:pt x="3069372" y="503561"/>
                  <a:pt x="3073748" y="499186"/>
                  <a:pt x="3081772" y="499186"/>
                </a:cubicBezTo>
                <a:close/>
                <a:moveTo>
                  <a:pt x="3013712" y="499186"/>
                </a:moveTo>
                <a:cubicBezTo>
                  <a:pt x="3021305" y="499186"/>
                  <a:pt x="3028135" y="503561"/>
                  <a:pt x="3028135" y="511583"/>
                </a:cubicBezTo>
                <a:cubicBezTo>
                  <a:pt x="3028135" y="518876"/>
                  <a:pt x="3021305" y="525440"/>
                  <a:pt x="3013712" y="525440"/>
                </a:cubicBezTo>
                <a:cubicBezTo>
                  <a:pt x="3005368" y="525440"/>
                  <a:pt x="2998539" y="518876"/>
                  <a:pt x="2998539" y="511583"/>
                </a:cubicBezTo>
                <a:cubicBezTo>
                  <a:pt x="2998539" y="503561"/>
                  <a:pt x="3005368" y="499186"/>
                  <a:pt x="3013712" y="499186"/>
                </a:cubicBezTo>
                <a:close/>
                <a:moveTo>
                  <a:pt x="2942491" y="499186"/>
                </a:moveTo>
                <a:cubicBezTo>
                  <a:pt x="2951052" y="499186"/>
                  <a:pt x="2957285" y="503561"/>
                  <a:pt x="2957285" y="511583"/>
                </a:cubicBezTo>
                <a:cubicBezTo>
                  <a:pt x="2957285" y="518876"/>
                  <a:pt x="2951052" y="525440"/>
                  <a:pt x="2942491" y="525440"/>
                </a:cubicBezTo>
                <a:cubicBezTo>
                  <a:pt x="2934710" y="525440"/>
                  <a:pt x="2927705" y="518876"/>
                  <a:pt x="2927705" y="511583"/>
                </a:cubicBezTo>
                <a:cubicBezTo>
                  <a:pt x="2927705" y="503561"/>
                  <a:pt x="2934710" y="499186"/>
                  <a:pt x="2942491" y="499186"/>
                </a:cubicBezTo>
                <a:close/>
                <a:moveTo>
                  <a:pt x="2868291" y="499186"/>
                </a:moveTo>
                <a:cubicBezTo>
                  <a:pt x="2876856" y="499186"/>
                  <a:pt x="2883082" y="503561"/>
                  <a:pt x="2883082" y="511583"/>
                </a:cubicBezTo>
                <a:cubicBezTo>
                  <a:pt x="2883082" y="518876"/>
                  <a:pt x="2876856" y="525440"/>
                  <a:pt x="2868291" y="525440"/>
                </a:cubicBezTo>
                <a:cubicBezTo>
                  <a:pt x="2860509" y="525440"/>
                  <a:pt x="2853502" y="518876"/>
                  <a:pt x="2853502" y="511583"/>
                </a:cubicBezTo>
                <a:cubicBezTo>
                  <a:pt x="2853502" y="503561"/>
                  <a:pt x="2860509" y="499186"/>
                  <a:pt x="2868291" y="499186"/>
                </a:cubicBezTo>
                <a:close/>
                <a:moveTo>
                  <a:pt x="2796533" y="499186"/>
                </a:moveTo>
                <a:cubicBezTo>
                  <a:pt x="2804555" y="499186"/>
                  <a:pt x="2808931" y="503561"/>
                  <a:pt x="2808931" y="511583"/>
                </a:cubicBezTo>
                <a:cubicBezTo>
                  <a:pt x="2808931" y="518876"/>
                  <a:pt x="2804555" y="525440"/>
                  <a:pt x="2796533" y="525440"/>
                </a:cubicBezTo>
                <a:cubicBezTo>
                  <a:pt x="2789240" y="525440"/>
                  <a:pt x="2782678" y="518876"/>
                  <a:pt x="2782678" y="511583"/>
                </a:cubicBezTo>
                <a:cubicBezTo>
                  <a:pt x="2782678" y="503561"/>
                  <a:pt x="2789240" y="499186"/>
                  <a:pt x="2796533" y="499186"/>
                </a:cubicBezTo>
                <a:close/>
                <a:moveTo>
                  <a:pt x="2725695" y="499186"/>
                </a:moveTo>
                <a:cubicBezTo>
                  <a:pt x="2731532" y="499186"/>
                  <a:pt x="2738097" y="503561"/>
                  <a:pt x="2738097" y="511583"/>
                </a:cubicBezTo>
                <a:cubicBezTo>
                  <a:pt x="2738097" y="518876"/>
                  <a:pt x="2731532" y="525440"/>
                  <a:pt x="2725695" y="525440"/>
                </a:cubicBezTo>
                <a:cubicBezTo>
                  <a:pt x="2717681" y="525440"/>
                  <a:pt x="2711846" y="518876"/>
                  <a:pt x="2711846" y="511583"/>
                </a:cubicBezTo>
                <a:cubicBezTo>
                  <a:pt x="2711846" y="503561"/>
                  <a:pt x="2717681" y="499186"/>
                  <a:pt x="2725695" y="499186"/>
                </a:cubicBezTo>
                <a:close/>
                <a:moveTo>
                  <a:pt x="2654870" y="499186"/>
                </a:moveTo>
                <a:cubicBezTo>
                  <a:pt x="2660705" y="499186"/>
                  <a:pt x="2667266" y="503561"/>
                  <a:pt x="2667266" y="511583"/>
                </a:cubicBezTo>
                <a:cubicBezTo>
                  <a:pt x="2667266" y="518876"/>
                  <a:pt x="2660705" y="525440"/>
                  <a:pt x="2654870" y="525440"/>
                </a:cubicBezTo>
                <a:cubicBezTo>
                  <a:pt x="2646847" y="525440"/>
                  <a:pt x="2641013" y="518876"/>
                  <a:pt x="2641013" y="511583"/>
                </a:cubicBezTo>
                <a:cubicBezTo>
                  <a:pt x="2641013" y="503561"/>
                  <a:pt x="2646847" y="499186"/>
                  <a:pt x="2654870" y="499186"/>
                </a:cubicBezTo>
                <a:close/>
                <a:moveTo>
                  <a:pt x="2582580" y="499186"/>
                </a:moveTo>
                <a:cubicBezTo>
                  <a:pt x="2589873" y="499186"/>
                  <a:pt x="2596435" y="503561"/>
                  <a:pt x="2596435" y="511583"/>
                </a:cubicBezTo>
                <a:cubicBezTo>
                  <a:pt x="2596435" y="518876"/>
                  <a:pt x="2589873" y="525440"/>
                  <a:pt x="2582580" y="525440"/>
                </a:cubicBezTo>
                <a:cubicBezTo>
                  <a:pt x="2576018" y="525440"/>
                  <a:pt x="2570184" y="518876"/>
                  <a:pt x="2570184" y="511583"/>
                </a:cubicBezTo>
                <a:cubicBezTo>
                  <a:pt x="2570184" y="503561"/>
                  <a:pt x="2576018" y="499186"/>
                  <a:pt x="2582580" y="499186"/>
                </a:cubicBezTo>
                <a:close/>
                <a:moveTo>
                  <a:pt x="2511026" y="499186"/>
                </a:moveTo>
                <a:cubicBezTo>
                  <a:pt x="2519047" y="499186"/>
                  <a:pt x="2525610" y="503561"/>
                  <a:pt x="2525610" y="511583"/>
                </a:cubicBezTo>
                <a:cubicBezTo>
                  <a:pt x="2525610" y="518876"/>
                  <a:pt x="2519047" y="525440"/>
                  <a:pt x="2511026" y="525440"/>
                </a:cubicBezTo>
                <a:cubicBezTo>
                  <a:pt x="2505194" y="525440"/>
                  <a:pt x="2499361" y="518876"/>
                  <a:pt x="2499361" y="511583"/>
                </a:cubicBezTo>
                <a:cubicBezTo>
                  <a:pt x="2499361" y="503561"/>
                  <a:pt x="2503735" y="499186"/>
                  <a:pt x="2511026" y="499186"/>
                </a:cubicBezTo>
                <a:close/>
                <a:moveTo>
                  <a:pt x="2440924" y="499186"/>
                </a:moveTo>
                <a:cubicBezTo>
                  <a:pt x="2448944" y="499186"/>
                  <a:pt x="2454781" y="505020"/>
                  <a:pt x="2454781" y="511583"/>
                </a:cubicBezTo>
                <a:cubicBezTo>
                  <a:pt x="2454781" y="518876"/>
                  <a:pt x="2448944" y="525440"/>
                  <a:pt x="2440924" y="525440"/>
                </a:cubicBezTo>
                <a:cubicBezTo>
                  <a:pt x="2433632" y="525440"/>
                  <a:pt x="2428527" y="518876"/>
                  <a:pt x="2428527" y="511583"/>
                </a:cubicBezTo>
                <a:cubicBezTo>
                  <a:pt x="2428527" y="505020"/>
                  <a:pt x="2433632" y="499186"/>
                  <a:pt x="2440924" y="499186"/>
                </a:cubicBezTo>
                <a:close/>
                <a:moveTo>
                  <a:pt x="2369108" y="499186"/>
                </a:moveTo>
                <a:cubicBezTo>
                  <a:pt x="2377672" y="499186"/>
                  <a:pt x="2383898" y="505020"/>
                  <a:pt x="2383898" y="511583"/>
                </a:cubicBezTo>
                <a:cubicBezTo>
                  <a:pt x="2383898" y="518876"/>
                  <a:pt x="2377672" y="525440"/>
                  <a:pt x="2369108" y="525440"/>
                </a:cubicBezTo>
                <a:cubicBezTo>
                  <a:pt x="2361327" y="525440"/>
                  <a:pt x="2354319" y="518876"/>
                  <a:pt x="2354319" y="511583"/>
                </a:cubicBezTo>
                <a:cubicBezTo>
                  <a:pt x="2354319" y="505020"/>
                  <a:pt x="2361327" y="499186"/>
                  <a:pt x="2369108" y="499186"/>
                </a:cubicBezTo>
                <a:close/>
                <a:moveTo>
                  <a:pt x="2298278" y="499186"/>
                </a:moveTo>
                <a:cubicBezTo>
                  <a:pt x="2306839" y="499186"/>
                  <a:pt x="2313066" y="505020"/>
                  <a:pt x="2313066" y="511583"/>
                </a:cubicBezTo>
                <a:cubicBezTo>
                  <a:pt x="2313066" y="518876"/>
                  <a:pt x="2306839" y="525440"/>
                  <a:pt x="2298278" y="525440"/>
                </a:cubicBezTo>
                <a:cubicBezTo>
                  <a:pt x="2290494" y="525440"/>
                  <a:pt x="2283488" y="518876"/>
                  <a:pt x="2283488" y="511583"/>
                </a:cubicBezTo>
                <a:cubicBezTo>
                  <a:pt x="2283488" y="505020"/>
                  <a:pt x="2290494" y="499186"/>
                  <a:pt x="2298278" y="499186"/>
                </a:cubicBezTo>
                <a:close/>
                <a:moveTo>
                  <a:pt x="2226514" y="499186"/>
                </a:moveTo>
                <a:cubicBezTo>
                  <a:pt x="2234534" y="499186"/>
                  <a:pt x="2238914" y="505020"/>
                  <a:pt x="2238914" y="511583"/>
                </a:cubicBezTo>
                <a:cubicBezTo>
                  <a:pt x="2238914" y="518876"/>
                  <a:pt x="2234534" y="525440"/>
                  <a:pt x="2226514" y="525440"/>
                </a:cubicBezTo>
                <a:cubicBezTo>
                  <a:pt x="2218492" y="525440"/>
                  <a:pt x="2212655" y="518876"/>
                  <a:pt x="2212655" y="511583"/>
                </a:cubicBezTo>
                <a:cubicBezTo>
                  <a:pt x="2212655" y="505020"/>
                  <a:pt x="2218492" y="499186"/>
                  <a:pt x="2226514" y="499186"/>
                </a:cubicBezTo>
                <a:close/>
                <a:moveTo>
                  <a:pt x="2155680" y="499186"/>
                </a:moveTo>
                <a:cubicBezTo>
                  <a:pt x="2161514" y="499186"/>
                  <a:pt x="2168079" y="505020"/>
                  <a:pt x="2168079" y="511583"/>
                </a:cubicBezTo>
                <a:cubicBezTo>
                  <a:pt x="2168079" y="518876"/>
                  <a:pt x="2161514" y="525440"/>
                  <a:pt x="2155680" y="525440"/>
                </a:cubicBezTo>
                <a:cubicBezTo>
                  <a:pt x="2147658" y="525440"/>
                  <a:pt x="2141823" y="518876"/>
                  <a:pt x="2141823" y="511583"/>
                </a:cubicBezTo>
                <a:cubicBezTo>
                  <a:pt x="2141823" y="505020"/>
                  <a:pt x="2147658" y="499186"/>
                  <a:pt x="2155680" y="499186"/>
                </a:cubicBezTo>
                <a:close/>
                <a:moveTo>
                  <a:pt x="2084846" y="499186"/>
                </a:moveTo>
                <a:cubicBezTo>
                  <a:pt x="2090680" y="499186"/>
                  <a:pt x="2097246" y="505020"/>
                  <a:pt x="2097246" y="511583"/>
                </a:cubicBezTo>
                <a:cubicBezTo>
                  <a:pt x="2097246" y="518876"/>
                  <a:pt x="2090680" y="525440"/>
                  <a:pt x="2084846" y="525440"/>
                </a:cubicBezTo>
                <a:cubicBezTo>
                  <a:pt x="2076824" y="525440"/>
                  <a:pt x="2070991" y="518876"/>
                  <a:pt x="2070991" y="511583"/>
                </a:cubicBezTo>
                <a:cubicBezTo>
                  <a:pt x="2070991" y="505020"/>
                  <a:pt x="2076824" y="499186"/>
                  <a:pt x="2084846" y="499186"/>
                </a:cubicBezTo>
                <a:close/>
                <a:moveTo>
                  <a:pt x="2011831" y="499186"/>
                </a:moveTo>
                <a:cubicBezTo>
                  <a:pt x="2019855" y="499186"/>
                  <a:pt x="2026416" y="505020"/>
                  <a:pt x="2026416" y="511583"/>
                </a:cubicBezTo>
                <a:cubicBezTo>
                  <a:pt x="2026416" y="518876"/>
                  <a:pt x="2019855" y="525440"/>
                  <a:pt x="2011831" y="525440"/>
                </a:cubicBezTo>
                <a:cubicBezTo>
                  <a:pt x="2005998" y="525440"/>
                  <a:pt x="2000165" y="518876"/>
                  <a:pt x="2000165" y="511583"/>
                </a:cubicBezTo>
                <a:cubicBezTo>
                  <a:pt x="2000165" y="505020"/>
                  <a:pt x="2005998" y="499186"/>
                  <a:pt x="2011831" y="499186"/>
                </a:cubicBezTo>
                <a:close/>
                <a:moveTo>
                  <a:pt x="1938362" y="499186"/>
                </a:moveTo>
                <a:cubicBezTo>
                  <a:pt x="1946382" y="499186"/>
                  <a:pt x="1952216" y="505020"/>
                  <a:pt x="1952216" y="511583"/>
                </a:cubicBezTo>
                <a:cubicBezTo>
                  <a:pt x="1952216" y="518876"/>
                  <a:pt x="1946382" y="525440"/>
                  <a:pt x="1938362" y="525440"/>
                </a:cubicBezTo>
                <a:cubicBezTo>
                  <a:pt x="1932525" y="525440"/>
                  <a:pt x="1925965" y="518876"/>
                  <a:pt x="1925965" y="511583"/>
                </a:cubicBezTo>
                <a:cubicBezTo>
                  <a:pt x="1925965" y="505020"/>
                  <a:pt x="1932525" y="499186"/>
                  <a:pt x="1938362" y="499186"/>
                </a:cubicBezTo>
                <a:close/>
                <a:moveTo>
                  <a:pt x="1867525" y="499186"/>
                </a:moveTo>
                <a:cubicBezTo>
                  <a:pt x="1875547" y="499186"/>
                  <a:pt x="1881384" y="505020"/>
                  <a:pt x="1881384" y="511583"/>
                </a:cubicBezTo>
                <a:cubicBezTo>
                  <a:pt x="1881384" y="518876"/>
                  <a:pt x="1875547" y="525440"/>
                  <a:pt x="1867525" y="525440"/>
                </a:cubicBezTo>
                <a:cubicBezTo>
                  <a:pt x="1860232" y="525440"/>
                  <a:pt x="1855126" y="518876"/>
                  <a:pt x="1855126" y="511583"/>
                </a:cubicBezTo>
                <a:cubicBezTo>
                  <a:pt x="1855126" y="505020"/>
                  <a:pt x="1860232" y="499186"/>
                  <a:pt x="1867525" y="499186"/>
                </a:cubicBezTo>
                <a:close/>
                <a:moveTo>
                  <a:pt x="1799085" y="499186"/>
                </a:moveTo>
                <a:cubicBezTo>
                  <a:pt x="1807644" y="499186"/>
                  <a:pt x="1813871" y="505020"/>
                  <a:pt x="1813871" y="511583"/>
                </a:cubicBezTo>
                <a:cubicBezTo>
                  <a:pt x="1813871" y="518876"/>
                  <a:pt x="1807644" y="525440"/>
                  <a:pt x="1799085" y="525440"/>
                </a:cubicBezTo>
                <a:cubicBezTo>
                  <a:pt x="1790521" y="525440"/>
                  <a:pt x="1784295" y="518876"/>
                  <a:pt x="1784295" y="511583"/>
                </a:cubicBezTo>
                <a:cubicBezTo>
                  <a:pt x="1784295" y="505020"/>
                  <a:pt x="1790521" y="499186"/>
                  <a:pt x="1799085" y="499186"/>
                </a:cubicBezTo>
                <a:close/>
                <a:moveTo>
                  <a:pt x="1728257" y="499186"/>
                </a:moveTo>
                <a:cubicBezTo>
                  <a:pt x="1736822" y="499186"/>
                  <a:pt x="1743046" y="505020"/>
                  <a:pt x="1743046" y="511583"/>
                </a:cubicBezTo>
                <a:cubicBezTo>
                  <a:pt x="1743046" y="518876"/>
                  <a:pt x="1736822" y="525440"/>
                  <a:pt x="1728257" y="525440"/>
                </a:cubicBezTo>
                <a:cubicBezTo>
                  <a:pt x="1719694" y="525440"/>
                  <a:pt x="1713469" y="518876"/>
                  <a:pt x="1713469" y="511583"/>
                </a:cubicBezTo>
                <a:cubicBezTo>
                  <a:pt x="1713469" y="505020"/>
                  <a:pt x="1719694" y="499186"/>
                  <a:pt x="1728257" y="499186"/>
                </a:cubicBezTo>
                <a:close/>
                <a:moveTo>
                  <a:pt x="1657426" y="499186"/>
                </a:moveTo>
                <a:cubicBezTo>
                  <a:pt x="1665210" y="499186"/>
                  <a:pt x="1672218" y="505020"/>
                  <a:pt x="1672218" y="511583"/>
                </a:cubicBezTo>
                <a:cubicBezTo>
                  <a:pt x="1672218" y="518876"/>
                  <a:pt x="1665210" y="525440"/>
                  <a:pt x="1657426" y="525440"/>
                </a:cubicBezTo>
                <a:cubicBezTo>
                  <a:pt x="1648867" y="525440"/>
                  <a:pt x="1642647" y="518876"/>
                  <a:pt x="1642647" y="511583"/>
                </a:cubicBezTo>
                <a:cubicBezTo>
                  <a:pt x="1642647" y="505020"/>
                  <a:pt x="1648867" y="499186"/>
                  <a:pt x="1657426" y="499186"/>
                </a:cubicBezTo>
                <a:close/>
                <a:moveTo>
                  <a:pt x="1582294" y="499186"/>
                </a:moveTo>
                <a:cubicBezTo>
                  <a:pt x="1589590" y="499186"/>
                  <a:pt x="1594694" y="505020"/>
                  <a:pt x="1594694" y="511583"/>
                </a:cubicBezTo>
                <a:cubicBezTo>
                  <a:pt x="1594694" y="518876"/>
                  <a:pt x="1589590" y="525440"/>
                  <a:pt x="1582294" y="525440"/>
                </a:cubicBezTo>
                <a:cubicBezTo>
                  <a:pt x="1574271" y="525440"/>
                  <a:pt x="1568438" y="518876"/>
                  <a:pt x="1568438" y="511583"/>
                </a:cubicBezTo>
                <a:cubicBezTo>
                  <a:pt x="1568438" y="505020"/>
                  <a:pt x="1574271" y="499186"/>
                  <a:pt x="1582294" y="499186"/>
                </a:cubicBezTo>
                <a:close/>
                <a:moveTo>
                  <a:pt x="1512192" y="499186"/>
                </a:moveTo>
                <a:cubicBezTo>
                  <a:pt x="1518025" y="499186"/>
                  <a:pt x="1523862" y="505020"/>
                  <a:pt x="1523862" y="511583"/>
                </a:cubicBezTo>
                <a:cubicBezTo>
                  <a:pt x="1523862" y="518876"/>
                  <a:pt x="1518025" y="525440"/>
                  <a:pt x="1512192" y="525440"/>
                </a:cubicBezTo>
                <a:cubicBezTo>
                  <a:pt x="1504169" y="525440"/>
                  <a:pt x="1497607" y="518876"/>
                  <a:pt x="1497607" y="511583"/>
                </a:cubicBezTo>
                <a:cubicBezTo>
                  <a:pt x="1497607" y="505020"/>
                  <a:pt x="1504169" y="499186"/>
                  <a:pt x="1512192" y="499186"/>
                </a:cubicBezTo>
                <a:close/>
                <a:moveTo>
                  <a:pt x="1440623" y="499186"/>
                </a:moveTo>
                <a:cubicBezTo>
                  <a:pt x="1447188" y="499186"/>
                  <a:pt x="1453023" y="505020"/>
                  <a:pt x="1453023" y="511583"/>
                </a:cubicBezTo>
                <a:cubicBezTo>
                  <a:pt x="1453023" y="518876"/>
                  <a:pt x="1447188" y="525440"/>
                  <a:pt x="1440623" y="525440"/>
                </a:cubicBezTo>
                <a:cubicBezTo>
                  <a:pt x="1433333" y="525440"/>
                  <a:pt x="1426771" y="518876"/>
                  <a:pt x="1426771" y="511583"/>
                </a:cubicBezTo>
                <a:cubicBezTo>
                  <a:pt x="1426771" y="505020"/>
                  <a:pt x="1433333" y="499186"/>
                  <a:pt x="1440623" y="499186"/>
                </a:cubicBezTo>
                <a:close/>
                <a:moveTo>
                  <a:pt x="1368341" y="499186"/>
                </a:moveTo>
                <a:cubicBezTo>
                  <a:pt x="1376363" y="499186"/>
                  <a:pt x="1382196" y="505020"/>
                  <a:pt x="1382196" y="511583"/>
                </a:cubicBezTo>
                <a:cubicBezTo>
                  <a:pt x="1382196" y="518876"/>
                  <a:pt x="1376363" y="525440"/>
                  <a:pt x="1368341" y="525440"/>
                </a:cubicBezTo>
                <a:cubicBezTo>
                  <a:pt x="1362508" y="525440"/>
                  <a:pt x="1355948" y="518876"/>
                  <a:pt x="1355948" y="511583"/>
                </a:cubicBezTo>
                <a:cubicBezTo>
                  <a:pt x="1355948" y="505020"/>
                  <a:pt x="1362508" y="499186"/>
                  <a:pt x="1368341" y="499186"/>
                </a:cubicBezTo>
                <a:close/>
                <a:moveTo>
                  <a:pt x="1297515" y="499186"/>
                </a:moveTo>
                <a:cubicBezTo>
                  <a:pt x="1305538" y="499186"/>
                  <a:pt x="1311369" y="505020"/>
                  <a:pt x="1311369" y="513042"/>
                </a:cubicBezTo>
                <a:cubicBezTo>
                  <a:pt x="1311369" y="518876"/>
                  <a:pt x="1305538" y="525440"/>
                  <a:pt x="1297515" y="525440"/>
                </a:cubicBezTo>
                <a:cubicBezTo>
                  <a:pt x="1289492" y="525440"/>
                  <a:pt x="1285118" y="518876"/>
                  <a:pt x="1285118" y="513042"/>
                </a:cubicBezTo>
                <a:cubicBezTo>
                  <a:pt x="1285118" y="505020"/>
                  <a:pt x="1289492" y="499186"/>
                  <a:pt x="1297515" y="499186"/>
                </a:cubicBezTo>
                <a:close/>
                <a:moveTo>
                  <a:pt x="1225700" y="499186"/>
                </a:moveTo>
                <a:cubicBezTo>
                  <a:pt x="1233484" y="499186"/>
                  <a:pt x="1240491" y="505020"/>
                  <a:pt x="1240491" y="513042"/>
                </a:cubicBezTo>
                <a:cubicBezTo>
                  <a:pt x="1240491" y="518876"/>
                  <a:pt x="1233484" y="525440"/>
                  <a:pt x="1225700" y="525440"/>
                </a:cubicBezTo>
                <a:cubicBezTo>
                  <a:pt x="1217156" y="525440"/>
                  <a:pt x="1210925" y="518876"/>
                  <a:pt x="1210925" y="513042"/>
                </a:cubicBezTo>
                <a:cubicBezTo>
                  <a:pt x="1210925" y="505020"/>
                  <a:pt x="1217156" y="499186"/>
                  <a:pt x="1225700" y="499186"/>
                </a:cubicBezTo>
                <a:close/>
                <a:moveTo>
                  <a:pt x="1154881" y="499186"/>
                </a:moveTo>
                <a:cubicBezTo>
                  <a:pt x="1162665" y="499186"/>
                  <a:pt x="1169669" y="505020"/>
                  <a:pt x="1169669" y="513042"/>
                </a:cubicBezTo>
                <a:cubicBezTo>
                  <a:pt x="1169669" y="518876"/>
                  <a:pt x="1162665" y="525440"/>
                  <a:pt x="1154881" y="525440"/>
                </a:cubicBezTo>
                <a:cubicBezTo>
                  <a:pt x="1146323" y="525440"/>
                  <a:pt x="1140095" y="518876"/>
                  <a:pt x="1140095" y="513042"/>
                </a:cubicBezTo>
                <a:cubicBezTo>
                  <a:pt x="1140095" y="505020"/>
                  <a:pt x="1146323" y="499186"/>
                  <a:pt x="1154881" y="499186"/>
                </a:cubicBezTo>
                <a:close/>
                <a:moveTo>
                  <a:pt x="1084053" y="499186"/>
                </a:moveTo>
                <a:cubicBezTo>
                  <a:pt x="1091836" y="499186"/>
                  <a:pt x="1098842" y="505020"/>
                  <a:pt x="1098842" y="513042"/>
                </a:cubicBezTo>
                <a:cubicBezTo>
                  <a:pt x="1098842" y="518876"/>
                  <a:pt x="1091836" y="525440"/>
                  <a:pt x="1084053" y="525440"/>
                </a:cubicBezTo>
                <a:cubicBezTo>
                  <a:pt x="1075492" y="525440"/>
                  <a:pt x="1069267" y="518876"/>
                  <a:pt x="1069267" y="513042"/>
                </a:cubicBezTo>
                <a:cubicBezTo>
                  <a:pt x="1069267" y="505020"/>
                  <a:pt x="1075492" y="499186"/>
                  <a:pt x="1084053" y="499186"/>
                </a:cubicBezTo>
                <a:close/>
                <a:moveTo>
                  <a:pt x="1013012" y="499186"/>
                </a:moveTo>
                <a:cubicBezTo>
                  <a:pt x="1020310" y="499186"/>
                  <a:pt x="1024685" y="505020"/>
                  <a:pt x="1024685" y="513042"/>
                </a:cubicBezTo>
                <a:cubicBezTo>
                  <a:pt x="1024685" y="518876"/>
                  <a:pt x="1020310" y="525440"/>
                  <a:pt x="1013012" y="525440"/>
                </a:cubicBezTo>
                <a:cubicBezTo>
                  <a:pt x="1004998" y="525440"/>
                  <a:pt x="998433" y="518876"/>
                  <a:pt x="998433" y="513042"/>
                </a:cubicBezTo>
                <a:cubicBezTo>
                  <a:pt x="998433" y="505020"/>
                  <a:pt x="1004998" y="499186"/>
                  <a:pt x="1013012" y="499186"/>
                </a:cubicBezTo>
                <a:close/>
                <a:moveTo>
                  <a:pt x="941461" y="499186"/>
                </a:moveTo>
                <a:cubicBezTo>
                  <a:pt x="948026" y="499186"/>
                  <a:pt x="953861" y="505020"/>
                  <a:pt x="953861" y="513042"/>
                </a:cubicBezTo>
                <a:cubicBezTo>
                  <a:pt x="953861" y="518876"/>
                  <a:pt x="948026" y="525440"/>
                  <a:pt x="941461" y="525440"/>
                </a:cubicBezTo>
                <a:cubicBezTo>
                  <a:pt x="934167" y="525440"/>
                  <a:pt x="927607" y="518876"/>
                  <a:pt x="927607" y="513042"/>
                </a:cubicBezTo>
                <a:cubicBezTo>
                  <a:pt x="927607" y="505020"/>
                  <a:pt x="934167" y="499186"/>
                  <a:pt x="941461" y="499186"/>
                </a:cubicBezTo>
                <a:close/>
                <a:moveTo>
                  <a:pt x="870626" y="499186"/>
                </a:moveTo>
                <a:cubicBezTo>
                  <a:pt x="877192" y="499186"/>
                  <a:pt x="883027" y="505020"/>
                  <a:pt x="883027" y="513042"/>
                </a:cubicBezTo>
                <a:cubicBezTo>
                  <a:pt x="883027" y="518876"/>
                  <a:pt x="877192" y="525440"/>
                  <a:pt x="870626" y="525440"/>
                </a:cubicBezTo>
                <a:cubicBezTo>
                  <a:pt x="863340" y="525440"/>
                  <a:pt x="856774" y="518876"/>
                  <a:pt x="856774" y="513042"/>
                </a:cubicBezTo>
                <a:cubicBezTo>
                  <a:pt x="856774" y="505020"/>
                  <a:pt x="863340" y="499186"/>
                  <a:pt x="870626" y="499186"/>
                </a:cubicBezTo>
                <a:close/>
                <a:moveTo>
                  <a:pt x="798340" y="499186"/>
                </a:moveTo>
                <a:cubicBezTo>
                  <a:pt x="806362" y="499186"/>
                  <a:pt x="812196" y="505020"/>
                  <a:pt x="812196" y="513042"/>
                </a:cubicBezTo>
                <a:cubicBezTo>
                  <a:pt x="812196" y="518876"/>
                  <a:pt x="806362" y="525440"/>
                  <a:pt x="798340" y="525440"/>
                </a:cubicBezTo>
                <a:cubicBezTo>
                  <a:pt x="792508" y="525440"/>
                  <a:pt x="785941" y="518876"/>
                  <a:pt x="785941" y="513042"/>
                </a:cubicBezTo>
                <a:cubicBezTo>
                  <a:pt x="785941" y="505020"/>
                  <a:pt x="792508" y="499186"/>
                  <a:pt x="798340" y="499186"/>
                </a:cubicBezTo>
                <a:close/>
                <a:moveTo>
                  <a:pt x="724135" y="499186"/>
                </a:moveTo>
                <a:cubicBezTo>
                  <a:pt x="731429" y="499186"/>
                  <a:pt x="737991" y="505020"/>
                  <a:pt x="737991" y="513042"/>
                </a:cubicBezTo>
                <a:cubicBezTo>
                  <a:pt x="737991" y="518876"/>
                  <a:pt x="731429" y="525440"/>
                  <a:pt x="724135" y="525440"/>
                </a:cubicBezTo>
                <a:cubicBezTo>
                  <a:pt x="717574" y="525440"/>
                  <a:pt x="711744" y="518876"/>
                  <a:pt x="711744" y="513042"/>
                </a:cubicBezTo>
                <a:cubicBezTo>
                  <a:pt x="711744" y="505020"/>
                  <a:pt x="717574" y="499186"/>
                  <a:pt x="724135" y="499186"/>
                </a:cubicBezTo>
                <a:close/>
                <a:moveTo>
                  <a:pt x="653306" y="499186"/>
                </a:moveTo>
                <a:cubicBezTo>
                  <a:pt x="660598" y="499186"/>
                  <a:pt x="667164" y="505020"/>
                  <a:pt x="667164" y="513042"/>
                </a:cubicBezTo>
                <a:cubicBezTo>
                  <a:pt x="667164" y="518876"/>
                  <a:pt x="660598" y="525440"/>
                  <a:pt x="653306" y="525440"/>
                </a:cubicBezTo>
                <a:cubicBezTo>
                  <a:pt x="645287" y="525440"/>
                  <a:pt x="640910" y="518876"/>
                  <a:pt x="640910" y="513042"/>
                </a:cubicBezTo>
                <a:cubicBezTo>
                  <a:pt x="640910" y="505020"/>
                  <a:pt x="645287" y="499186"/>
                  <a:pt x="653306" y="499186"/>
                </a:cubicBezTo>
                <a:close/>
                <a:moveTo>
                  <a:pt x="584869" y="499186"/>
                </a:moveTo>
                <a:cubicBezTo>
                  <a:pt x="592652" y="499186"/>
                  <a:pt x="599654" y="505020"/>
                  <a:pt x="599654" y="513042"/>
                </a:cubicBezTo>
                <a:cubicBezTo>
                  <a:pt x="599654" y="518876"/>
                  <a:pt x="592652" y="525440"/>
                  <a:pt x="584869" y="525440"/>
                </a:cubicBezTo>
                <a:cubicBezTo>
                  <a:pt x="576309" y="525440"/>
                  <a:pt x="570076" y="518876"/>
                  <a:pt x="570076" y="513042"/>
                </a:cubicBezTo>
                <a:cubicBezTo>
                  <a:pt x="570076" y="505020"/>
                  <a:pt x="576309" y="499186"/>
                  <a:pt x="584869" y="499186"/>
                </a:cubicBezTo>
                <a:close/>
                <a:moveTo>
                  <a:pt x="513670" y="499186"/>
                </a:moveTo>
                <a:cubicBezTo>
                  <a:pt x="522020" y="499186"/>
                  <a:pt x="528846" y="505020"/>
                  <a:pt x="528846" y="513042"/>
                </a:cubicBezTo>
                <a:cubicBezTo>
                  <a:pt x="528846" y="518876"/>
                  <a:pt x="522020" y="525440"/>
                  <a:pt x="513670" y="525440"/>
                </a:cubicBezTo>
                <a:cubicBezTo>
                  <a:pt x="506076" y="525440"/>
                  <a:pt x="499248" y="518876"/>
                  <a:pt x="499248" y="513042"/>
                </a:cubicBezTo>
                <a:cubicBezTo>
                  <a:pt x="499248" y="505020"/>
                  <a:pt x="506076" y="499186"/>
                  <a:pt x="513670" y="499186"/>
                </a:cubicBezTo>
                <a:close/>
                <a:moveTo>
                  <a:pt x="3939871" y="495814"/>
                </a:moveTo>
                <a:cubicBezTo>
                  <a:pt x="3946434" y="495814"/>
                  <a:pt x="3952268" y="502041"/>
                  <a:pt x="3952268" y="510602"/>
                </a:cubicBezTo>
                <a:cubicBezTo>
                  <a:pt x="3952268" y="518386"/>
                  <a:pt x="3946434" y="525391"/>
                  <a:pt x="3939871" y="525391"/>
                </a:cubicBezTo>
                <a:cubicBezTo>
                  <a:pt x="3932578" y="525391"/>
                  <a:pt x="3926015" y="518386"/>
                  <a:pt x="3926015" y="510602"/>
                </a:cubicBezTo>
                <a:cubicBezTo>
                  <a:pt x="3926015" y="502041"/>
                  <a:pt x="3932578" y="495814"/>
                  <a:pt x="3939871" y="495814"/>
                </a:cubicBezTo>
                <a:close/>
                <a:moveTo>
                  <a:pt x="3869042" y="495814"/>
                </a:moveTo>
                <a:cubicBezTo>
                  <a:pt x="3875605" y="495814"/>
                  <a:pt x="3881439" y="502041"/>
                  <a:pt x="3881439" y="510602"/>
                </a:cubicBezTo>
                <a:cubicBezTo>
                  <a:pt x="3881439" y="518386"/>
                  <a:pt x="3875605" y="525391"/>
                  <a:pt x="3869042" y="525391"/>
                </a:cubicBezTo>
                <a:cubicBezTo>
                  <a:pt x="3861749" y="525391"/>
                  <a:pt x="3855186" y="518386"/>
                  <a:pt x="3855186" y="510602"/>
                </a:cubicBezTo>
                <a:cubicBezTo>
                  <a:pt x="3855186" y="502041"/>
                  <a:pt x="3861749" y="495814"/>
                  <a:pt x="3869042" y="495814"/>
                </a:cubicBezTo>
                <a:close/>
                <a:moveTo>
                  <a:pt x="3796752" y="495814"/>
                </a:moveTo>
                <a:cubicBezTo>
                  <a:pt x="3804774" y="495814"/>
                  <a:pt x="3810608" y="502041"/>
                  <a:pt x="3810608" y="510602"/>
                </a:cubicBezTo>
                <a:cubicBezTo>
                  <a:pt x="3810608" y="518386"/>
                  <a:pt x="3804774" y="525391"/>
                  <a:pt x="3796752" y="525391"/>
                </a:cubicBezTo>
                <a:cubicBezTo>
                  <a:pt x="3790918" y="525391"/>
                  <a:pt x="3784355" y="518386"/>
                  <a:pt x="3784355" y="510602"/>
                </a:cubicBezTo>
                <a:cubicBezTo>
                  <a:pt x="3784355" y="502041"/>
                  <a:pt x="3790918" y="495814"/>
                  <a:pt x="3796752" y="495814"/>
                </a:cubicBezTo>
                <a:close/>
                <a:moveTo>
                  <a:pt x="3725922" y="495814"/>
                </a:moveTo>
                <a:cubicBezTo>
                  <a:pt x="3733944" y="495814"/>
                  <a:pt x="3739778" y="502041"/>
                  <a:pt x="3739778" y="510602"/>
                </a:cubicBezTo>
                <a:cubicBezTo>
                  <a:pt x="3739778" y="518386"/>
                  <a:pt x="3733944" y="525391"/>
                  <a:pt x="3725922" y="525391"/>
                </a:cubicBezTo>
                <a:cubicBezTo>
                  <a:pt x="3719359" y="525391"/>
                  <a:pt x="3713525" y="518386"/>
                  <a:pt x="3713525" y="510602"/>
                </a:cubicBezTo>
                <a:cubicBezTo>
                  <a:pt x="3713525" y="502041"/>
                  <a:pt x="3719359" y="495814"/>
                  <a:pt x="3725922" y="495814"/>
                </a:cubicBezTo>
                <a:close/>
                <a:moveTo>
                  <a:pt x="3655091" y="495814"/>
                </a:moveTo>
                <a:cubicBezTo>
                  <a:pt x="3662384" y="495814"/>
                  <a:pt x="3668947" y="502041"/>
                  <a:pt x="3668947" y="510602"/>
                </a:cubicBezTo>
                <a:cubicBezTo>
                  <a:pt x="3668947" y="518386"/>
                  <a:pt x="3662384" y="525391"/>
                  <a:pt x="3655091" y="525391"/>
                </a:cubicBezTo>
                <a:cubicBezTo>
                  <a:pt x="3647069" y="525391"/>
                  <a:pt x="3642694" y="518386"/>
                  <a:pt x="3642694" y="510602"/>
                </a:cubicBezTo>
                <a:cubicBezTo>
                  <a:pt x="3642694" y="502041"/>
                  <a:pt x="3647069" y="495814"/>
                  <a:pt x="3655091" y="495814"/>
                </a:cubicBezTo>
                <a:close/>
                <a:moveTo>
                  <a:pt x="3583280" y="495814"/>
                </a:moveTo>
                <a:cubicBezTo>
                  <a:pt x="3591064" y="495814"/>
                  <a:pt x="3598069" y="502041"/>
                  <a:pt x="3598069" y="510602"/>
                </a:cubicBezTo>
                <a:cubicBezTo>
                  <a:pt x="3598069" y="518386"/>
                  <a:pt x="3591064" y="525391"/>
                  <a:pt x="3583280" y="525391"/>
                </a:cubicBezTo>
                <a:cubicBezTo>
                  <a:pt x="3574718" y="525391"/>
                  <a:pt x="3568491" y="518386"/>
                  <a:pt x="3568491" y="510602"/>
                </a:cubicBezTo>
                <a:cubicBezTo>
                  <a:pt x="3568491" y="502041"/>
                  <a:pt x="3574718" y="495814"/>
                  <a:pt x="3583280" y="495814"/>
                </a:cubicBezTo>
                <a:close/>
                <a:moveTo>
                  <a:pt x="3512449" y="495814"/>
                </a:moveTo>
                <a:cubicBezTo>
                  <a:pt x="3520232" y="495814"/>
                  <a:pt x="3527237" y="502041"/>
                  <a:pt x="3527237" y="510602"/>
                </a:cubicBezTo>
                <a:cubicBezTo>
                  <a:pt x="3527237" y="518386"/>
                  <a:pt x="3520232" y="525391"/>
                  <a:pt x="3512449" y="525391"/>
                </a:cubicBezTo>
                <a:cubicBezTo>
                  <a:pt x="3503887" y="525391"/>
                  <a:pt x="3497661" y="518386"/>
                  <a:pt x="3497661" y="510602"/>
                </a:cubicBezTo>
                <a:cubicBezTo>
                  <a:pt x="3497661" y="502041"/>
                  <a:pt x="3503887" y="495814"/>
                  <a:pt x="3512449" y="495814"/>
                </a:cubicBezTo>
                <a:close/>
                <a:moveTo>
                  <a:pt x="3440686" y="495814"/>
                </a:moveTo>
                <a:cubicBezTo>
                  <a:pt x="3448708" y="495814"/>
                  <a:pt x="3453083" y="502041"/>
                  <a:pt x="3453083" y="510602"/>
                </a:cubicBezTo>
                <a:cubicBezTo>
                  <a:pt x="3453083" y="518386"/>
                  <a:pt x="3448708" y="525391"/>
                  <a:pt x="3440686" y="525391"/>
                </a:cubicBezTo>
                <a:cubicBezTo>
                  <a:pt x="3433393" y="525391"/>
                  <a:pt x="3426830" y="518386"/>
                  <a:pt x="3426830" y="510602"/>
                </a:cubicBezTo>
                <a:cubicBezTo>
                  <a:pt x="3426830" y="502041"/>
                  <a:pt x="3433393" y="495814"/>
                  <a:pt x="3440686" y="495814"/>
                </a:cubicBezTo>
                <a:close/>
                <a:moveTo>
                  <a:pt x="3369857" y="495814"/>
                </a:moveTo>
                <a:cubicBezTo>
                  <a:pt x="3376420" y="495814"/>
                  <a:pt x="3382254" y="502041"/>
                  <a:pt x="3382254" y="510602"/>
                </a:cubicBezTo>
                <a:cubicBezTo>
                  <a:pt x="3382254" y="518386"/>
                  <a:pt x="3376420" y="525391"/>
                  <a:pt x="3369857" y="525391"/>
                </a:cubicBezTo>
                <a:cubicBezTo>
                  <a:pt x="3362564" y="525391"/>
                  <a:pt x="3356001" y="518386"/>
                  <a:pt x="3356001" y="510602"/>
                </a:cubicBezTo>
                <a:cubicBezTo>
                  <a:pt x="3356001" y="502041"/>
                  <a:pt x="3362564" y="495814"/>
                  <a:pt x="3369857" y="495814"/>
                </a:cubicBezTo>
                <a:close/>
                <a:moveTo>
                  <a:pt x="3299094" y="495814"/>
                </a:moveTo>
                <a:cubicBezTo>
                  <a:pt x="3305656" y="495814"/>
                  <a:pt x="3311491" y="502041"/>
                  <a:pt x="3311491" y="510602"/>
                </a:cubicBezTo>
                <a:cubicBezTo>
                  <a:pt x="3311491" y="518386"/>
                  <a:pt x="3305656" y="525391"/>
                  <a:pt x="3299094" y="525391"/>
                </a:cubicBezTo>
                <a:cubicBezTo>
                  <a:pt x="3291802" y="525391"/>
                  <a:pt x="3285240" y="518386"/>
                  <a:pt x="3285240" y="510602"/>
                </a:cubicBezTo>
                <a:cubicBezTo>
                  <a:pt x="3285240" y="502041"/>
                  <a:pt x="3291802" y="495814"/>
                  <a:pt x="3299094" y="495814"/>
                </a:cubicBezTo>
                <a:close/>
                <a:moveTo>
                  <a:pt x="3226805" y="495814"/>
                </a:moveTo>
                <a:cubicBezTo>
                  <a:pt x="3234825" y="495814"/>
                  <a:pt x="3240660" y="502041"/>
                  <a:pt x="3240660" y="510602"/>
                </a:cubicBezTo>
                <a:cubicBezTo>
                  <a:pt x="3240660" y="518386"/>
                  <a:pt x="3234825" y="525391"/>
                  <a:pt x="3226805" y="525391"/>
                </a:cubicBezTo>
                <a:cubicBezTo>
                  <a:pt x="3220242" y="525391"/>
                  <a:pt x="3214406" y="518386"/>
                  <a:pt x="3214406" y="510602"/>
                </a:cubicBezTo>
                <a:cubicBezTo>
                  <a:pt x="3214406" y="502041"/>
                  <a:pt x="3220242" y="495814"/>
                  <a:pt x="3226805" y="495814"/>
                </a:cubicBezTo>
                <a:close/>
                <a:moveTo>
                  <a:pt x="3152602" y="495814"/>
                </a:moveTo>
                <a:cubicBezTo>
                  <a:pt x="3159895" y="495814"/>
                  <a:pt x="3166454" y="502041"/>
                  <a:pt x="3166454" y="510602"/>
                </a:cubicBezTo>
                <a:cubicBezTo>
                  <a:pt x="3166454" y="518386"/>
                  <a:pt x="3159895" y="525391"/>
                  <a:pt x="3152602" y="525391"/>
                </a:cubicBezTo>
                <a:cubicBezTo>
                  <a:pt x="3146038" y="525391"/>
                  <a:pt x="3140203" y="518386"/>
                  <a:pt x="3140203" y="510602"/>
                </a:cubicBezTo>
                <a:cubicBezTo>
                  <a:pt x="3140203" y="502041"/>
                  <a:pt x="3146038" y="495814"/>
                  <a:pt x="3152602" y="495814"/>
                </a:cubicBezTo>
                <a:close/>
                <a:moveTo>
                  <a:pt x="2439944" y="428356"/>
                </a:moveTo>
                <a:cubicBezTo>
                  <a:pt x="2448502" y="428356"/>
                  <a:pt x="2454729" y="432731"/>
                  <a:pt x="2454729" y="440753"/>
                </a:cubicBezTo>
                <a:cubicBezTo>
                  <a:pt x="2454729" y="448046"/>
                  <a:pt x="2448502" y="454610"/>
                  <a:pt x="2439944" y="454610"/>
                </a:cubicBezTo>
                <a:cubicBezTo>
                  <a:pt x="2432159" y="454610"/>
                  <a:pt x="2425156" y="448046"/>
                  <a:pt x="2425156" y="440753"/>
                </a:cubicBezTo>
                <a:cubicBezTo>
                  <a:pt x="2425156" y="432731"/>
                  <a:pt x="2432159" y="428356"/>
                  <a:pt x="2439944" y="428356"/>
                </a:cubicBezTo>
                <a:close/>
                <a:moveTo>
                  <a:pt x="2369110" y="428356"/>
                </a:moveTo>
                <a:cubicBezTo>
                  <a:pt x="2377672" y="428356"/>
                  <a:pt x="2383898" y="432731"/>
                  <a:pt x="2383898" y="440753"/>
                </a:cubicBezTo>
                <a:cubicBezTo>
                  <a:pt x="2383898" y="448046"/>
                  <a:pt x="2377672" y="454610"/>
                  <a:pt x="2369110" y="454610"/>
                </a:cubicBezTo>
                <a:cubicBezTo>
                  <a:pt x="2361327" y="454610"/>
                  <a:pt x="2354319" y="448046"/>
                  <a:pt x="2354319" y="440753"/>
                </a:cubicBezTo>
                <a:cubicBezTo>
                  <a:pt x="2354319" y="432731"/>
                  <a:pt x="2361327" y="428356"/>
                  <a:pt x="2369110" y="428356"/>
                </a:cubicBezTo>
                <a:close/>
                <a:moveTo>
                  <a:pt x="2298278" y="428356"/>
                </a:moveTo>
                <a:cubicBezTo>
                  <a:pt x="2306842" y="428356"/>
                  <a:pt x="2313066" y="432731"/>
                  <a:pt x="2313066" y="440753"/>
                </a:cubicBezTo>
                <a:cubicBezTo>
                  <a:pt x="2313066" y="448046"/>
                  <a:pt x="2306842" y="454610"/>
                  <a:pt x="2298278" y="454610"/>
                </a:cubicBezTo>
                <a:cubicBezTo>
                  <a:pt x="2290494" y="454610"/>
                  <a:pt x="2283490" y="448046"/>
                  <a:pt x="2283490" y="440753"/>
                </a:cubicBezTo>
                <a:cubicBezTo>
                  <a:pt x="2283490" y="432731"/>
                  <a:pt x="2290494" y="428356"/>
                  <a:pt x="2298278" y="428356"/>
                </a:cubicBezTo>
                <a:close/>
                <a:moveTo>
                  <a:pt x="2226514" y="428356"/>
                </a:moveTo>
                <a:cubicBezTo>
                  <a:pt x="2234537" y="428356"/>
                  <a:pt x="2238914" y="432731"/>
                  <a:pt x="2238914" y="440753"/>
                </a:cubicBezTo>
                <a:cubicBezTo>
                  <a:pt x="2238914" y="448046"/>
                  <a:pt x="2234537" y="454610"/>
                  <a:pt x="2226514" y="454610"/>
                </a:cubicBezTo>
                <a:cubicBezTo>
                  <a:pt x="2218492" y="454610"/>
                  <a:pt x="2212656" y="448046"/>
                  <a:pt x="2212656" y="440753"/>
                </a:cubicBezTo>
                <a:cubicBezTo>
                  <a:pt x="2212656" y="432731"/>
                  <a:pt x="2218492" y="428356"/>
                  <a:pt x="2226514" y="428356"/>
                </a:cubicBezTo>
                <a:close/>
                <a:moveTo>
                  <a:pt x="2155682" y="428356"/>
                </a:moveTo>
                <a:cubicBezTo>
                  <a:pt x="2161517" y="428356"/>
                  <a:pt x="2168079" y="432731"/>
                  <a:pt x="2168079" y="440753"/>
                </a:cubicBezTo>
                <a:cubicBezTo>
                  <a:pt x="2168079" y="448046"/>
                  <a:pt x="2161517" y="454610"/>
                  <a:pt x="2155682" y="454610"/>
                </a:cubicBezTo>
                <a:cubicBezTo>
                  <a:pt x="2147658" y="454610"/>
                  <a:pt x="2141825" y="448046"/>
                  <a:pt x="2141825" y="440753"/>
                </a:cubicBezTo>
                <a:cubicBezTo>
                  <a:pt x="2141825" y="432731"/>
                  <a:pt x="2147658" y="428356"/>
                  <a:pt x="2155682" y="428356"/>
                </a:cubicBezTo>
                <a:close/>
                <a:moveTo>
                  <a:pt x="2084846" y="428356"/>
                </a:moveTo>
                <a:cubicBezTo>
                  <a:pt x="2090682" y="428356"/>
                  <a:pt x="2097246" y="432731"/>
                  <a:pt x="2097246" y="440753"/>
                </a:cubicBezTo>
                <a:cubicBezTo>
                  <a:pt x="2097246" y="448046"/>
                  <a:pt x="2090682" y="454610"/>
                  <a:pt x="2084846" y="454610"/>
                </a:cubicBezTo>
                <a:cubicBezTo>
                  <a:pt x="2076827" y="454610"/>
                  <a:pt x="2070991" y="448046"/>
                  <a:pt x="2070991" y="440753"/>
                </a:cubicBezTo>
                <a:cubicBezTo>
                  <a:pt x="2070991" y="432731"/>
                  <a:pt x="2076827" y="428356"/>
                  <a:pt x="2084846" y="428356"/>
                </a:cubicBezTo>
                <a:close/>
                <a:moveTo>
                  <a:pt x="2011832" y="428356"/>
                </a:moveTo>
                <a:cubicBezTo>
                  <a:pt x="2019855" y="428356"/>
                  <a:pt x="2026418" y="432731"/>
                  <a:pt x="2026418" y="440753"/>
                </a:cubicBezTo>
                <a:cubicBezTo>
                  <a:pt x="2026418" y="448046"/>
                  <a:pt x="2019855" y="454610"/>
                  <a:pt x="2011832" y="454610"/>
                </a:cubicBezTo>
                <a:cubicBezTo>
                  <a:pt x="2005999" y="454610"/>
                  <a:pt x="2000165" y="448046"/>
                  <a:pt x="2000165" y="440753"/>
                </a:cubicBezTo>
                <a:cubicBezTo>
                  <a:pt x="2000165" y="432731"/>
                  <a:pt x="2005999" y="428356"/>
                  <a:pt x="2011832" y="428356"/>
                </a:cubicBezTo>
                <a:close/>
                <a:moveTo>
                  <a:pt x="1938362" y="428356"/>
                </a:moveTo>
                <a:cubicBezTo>
                  <a:pt x="1946382" y="428356"/>
                  <a:pt x="1952216" y="432731"/>
                  <a:pt x="1952216" y="440753"/>
                </a:cubicBezTo>
                <a:cubicBezTo>
                  <a:pt x="1952216" y="448046"/>
                  <a:pt x="1946382" y="454610"/>
                  <a:pt x="1938362" y="454610"/>
                </a:cubicBezTo>
                <a:cubicBezTo>
                  <a:pt x="1932525" y="454610"/>
                  <a:pt x="1925965" y="448046"/>
                  <a:pt x="1925965" y="440753"/>
                </a:cubicBezTo>
                <a:cubicBezTo>
                  <a:pt x="1925965" y="432731"/>
                  <a:pt x="1932525" y="428356"/>
                  <a:pt x="1938362" y="428356"/>
                </a:cubicBezTo>
                <a:close/>
                <a:moveTo>
                  <a:pt x="1867525" y="428356"/>
                </a:moveTo>
                <a:cubicBezTo>
                  <a:pt x="1875547" y="428356"/>
                  <a:pt x="1881384" y="432731"/>
                  <a:pt x="1881384" y="440753"/>
                </a:cubicBezTo>
                <a:cubicBezTo>
                  <a:pt x="1881384" y="448046"/>
                  <a:pt x="1875547" y="454610"/>
                  <a:pt x="1867525" y="454610"/>
                </a:cubicBezTo>
                <a:cubicBezTo>
                  <a:pt x="1860232" y="454610"/>
                  <a:pt x="1855126" y="448046"/>
                  <a:pt x="1855126" y="440753"/>
                </a:cubicBezTo>
                <a:cubicBezTo>
                  <a:pt x="1855126" y="432731"/>
                  <a:pt x="1860232" y="428356"/>
                  <a:pt x="1867525" y="428356"/>
                </a:cubicBezTo>
                <a:close/>
                <a:moveTo>
                  <a:pt x="1799085" y="428356"/>
                </a:moveTo>
                <a:cubicBezTo>
                  <a:pt x="1807644" y="428356"/>
                  <a:pt x="1813873" y="434190"/>
                  <a:pt x="1813873" y="440753"/>
                </a:cubicBezTo>
                <a:cubicBezTo>
                  <a:pt x="1813873" y="448046"/>
                  <a:pt x="1807644" y="454610"/>
                  <a:pt x="1799085" y="454610"/>
                </a:cubicBezTo>
                <a:cubicBezTo>
                  <a:pt x="1790521" y="454610"/>
                  <a:pt x="1784298" y="448046"/>
                  <a:pt x="1784298" y="440753"/>
                </a:cubicBezTo>
                <a:cubicBezTo>
                  <a:pt x="1784298" y="434190"/>
                  <a:pt x="1790521" y="428356"/>
                  <a:pt x="1799085" y="428356"/>
                </a:cubicBezTo>
                <a:close/>
                <a:moveTo>
                  <a:pt x="1728260" y="428356"/>
                </a:moveTo>
                <a:cubicBezTo>
                  <a:pt x="1736822" y="428356"/>
                  <a:pt x="1743046" y="434190"/>
                  <a:pt x="1743046" y="440753"/>
                </a:cubicBezTo>
                <a:cubicBezTo>
                  <a:pt x="1743046" y="448046"/>
                  <a:pt x="1736822" y="454610"/>
                  <a:pt x="1728260" y="454610"/>
                </a:cubicBezTo>
                <a:cubicBezTo>
                  <a:pt x="1719694" y="454610"/>
                  <a:pt x="1713469" y="448046"/>
                  <a:pt x="1713469" y="440753"/>
                </a:cubicBezTo>
                <a:cubicBezTo>
                  <a:pt x="1713469" y="434190"/>
                  <a:pt x="1719694" y="428356"/>
                  <a:pt x="1728260" y="428356"/>
                </a:cubicBezTo>
                <a:close/>
                <a:moveTo>
                  <a:pt x="1657426" y="428356"/>
                </a:moveTo>
                <a:cubicBezTo>
                  <a:pt x="1665212" y="428356"/>
                  <a:pt x="1672218" y="434190"/>
                  <a:pt x="1672218" y="440753"/>
                </a:cubicBezTo>
                <a:cubicBezTo>
                  <a:pt x="1672218" y="448046"/>
                  <a:pt x="1665212" y="454610"/>
                  <a:pt x="1657426" y="454610"/>
                </a:cubicBezTo>
                <a:cubicBezTo>
                  <a:pt x="1648870" y="454610"/>
                  <a:pt x="1642647" y="448046"/>
                  <a:pt x="1642647" y="440753"/>
                </a:cubicBezTo>
                <a:cubicBezTo>
                  <a:pt x="1642647" y="434190"/>
                  <a:pt x="1648870" y="428356"/>
                  <a:pt x="1657426" y="428356"/>
                </a:cubicBezTo>
                <a:close/>
                <a:moveTo>
                  <a:pt x="1582294" y="428356"/>
                </a:moveTo>
                <a:cubicBezTo>
                  <a:pt x="1589590" y="428356"/>
                  <a:pt x="1594697" y="434190"/>
                  <a:pt x="1594697" y="440753"/>
                </a:cubicBezTo>
                <a:cubicBezTo>
                  <a:pt x="1594697" y="448046"/>
                  <a:pt x="1589590" y="454610"/>
                  <a:pt x="1582294" y="454610"/>
                </a:cubicBezTo>
                <a:cubicBezTo>
                  <a:pt x="1574274" y="454610"/>
                  <a:pt x="1568438" y="448046"/>
                  <a:pt x="1568438" y="440753"/>
                </a:cubicBezTo>
                <a:cubicBezTo>
                  <a:pt x="1568438" y="434190"/>
                  <a:pt x="1574274" y="428356"/>
                  <a:pt x="1582294" y="428356"/>
                </a:cubicBezTo>
                <a:close/>
                <a:moveTo>
                  <a:pt x="1512195" y="428356"/>
                </a:moveTo>
                <a:cubicBezTo>
                  <a:pt x="1518027" y="428356"/>
                  <a:pt x="1523862" y="434190"/>
                  <a:pt x="1523862" y="440753"/>
                </a:cubicBezTo>
                <a:cubicBezTo>
                  <a:pt x="1523862" y="448046"/>
                  <a:pt x="1518027" y="454610"/>
                  <a:pt x="1512195" y="454610"/>
                </a:cubicBezTo>
                <a:cubicBezTo>
                  <a:pt x="1504171" y="454610"/>
                  <a:pt x="1497610" y="448046"/>
                  <a:pt x="1497610" y="440753"/>
                </a:cubicBezTo>
                <a:cubicBezTo>
                  <a:pt x="1497610" y="434190"/>
                  <a:pt x="1504171" y="428356"/>
                  <a:pt x="1512195" y="428356"/>
                </a:cubicBezTo>
                <a:close/>
                <a:moveTo>
                  <a:pt x="1439171" y="428356"/>
                </a:moveTo>
                <a:cubicBezTo>
                  <a:pt x="1447188" y="428356"/>
                  <a:pt x="1453023" y="434190"/>
                  <a:pt x="1453023" y="440753"/>
                </a:cubicBezTo>
                <a:cubicBezTo>
                  <a:pt x="1453023" y="448046"/>
                  <a:pt x="1447188" y="454610"/>
                  <a:pt x="1439171" y="454610"/>
                </a:cubicBezTo>
                <a:cubicBezTo>
                  <a:pt x="1433336" y="454610"/>
                  <a:pt x="1426771" y="448046"/>
                  <a:pt x="1426771" y="440753"/>
                </a:cubicBezTo>
                <a:cubicBezTo>
                  <a:pt x="1426771" y="434190"/>
                  <a:pt x="1433336" y="428356"/>
                  <a:pt x="1439171" y="428356"/>
                </a:cubicBezTo>
                <a:close/>
                <a:moveTo>
                  <a:pt x="1368344" y="428356"/>
                </a:moveTo>
                <a:cubicBezTo>
                  <a:pt x="1376365" y="428356"/>
                  <a:pt x="1382196" y="434190"/>
                  <a:pt x="1382196" y="440753"/>
                </a:cubicBezTo>
                <a:cubicBezTo>
                  <a:pt x="1382196" y="448046"/>
                  <a:pt x="1376365" y="454610"/>
                  <a:pt x="1368344" y="454610"/>
                </a:cubicBezTo>
                <a:cubicBezTo>
                  <a:pt x="1362508" y="454610"/>
                  <a:pt x="1355948" y="448046"/>
                  <a:pt x="1355948" y="440753"/>
                </a:cubicBezTo>
                <a:cubicBezTo>
                  <a:pt x="1355948" y="434190"/>
                  <a:pt x="1362508" y="428356"/>
                  <a:pt x="1368344" y="428356"/>
                </a:cubicBezTo>
                <a:close/>
                <a:moveTo>
                  <a:pt x="1297515" y="428356"/>
                </a:moveTo>
                <a:cubicBezTo>
                  <a:pt x="1305538" y="428356"/>
                  <a:pt x="1311372" y="434190"/>
                  <a:pt x="1311372" y="440753"/>
                </a:cubicBezTo>
                <a:cubicBezTo>
                  <a:pt x="1311372" y="448046"/>
                  <a:pt x="1305538" y="454610"/>
                  <a:pt x="1297515" y="454610"/>
                </a:cubicBezTo>
                <a:cubicBezTo>
                  <a:pt x="1289495" y="454610"/>
                  <a:pt x="1285118" y="448046"/>
                  <a:pt x="1285118" y="440753"/>
                </a:cubicBezTo>
                <a:cubicBezTo>
                  <a:pt x="1285118" y="434190"/>
                  <a:pt x="1289495" y="428356"/>
                  <a:pt x="1297515" y="428356"/>
                </a:cubicBezTo>
                <a:close/>
                <a:moveTo>
                  <a:pt x="1225703" y="428356"/>
                </a:moveTo>
                <a:cubicBezTo>
                  <a:pt x="1233487" y="428356"/>
                  <a:pt x="1240491" y="434190"/>
                  <a:pt x="1240491" y="440753"/>
                </a:cubicBezTo>
                <a:cubicBezTo>
                  <a:pt x="1240491" y="448046"/>
                  <a:pt x="1233487" y="454610"/>
                  <a:pt x="1225703" y="454610"/>
                </a:cubicBezTo>
                <a:cubicBezTo>
                  <a:pt x="1217156" y="454610"/>
                  <a:pt x="1210925" y="448046"/>
                  <a:pt x="1210925" y="440753"/>
                </a:cubicBezTo>
                <a:cubicBezTo>
                  <a:pt x="1210925" y="434190"/>
                  <a:pt x="1217156" y="428356"/>
                  <a:pt x="1225703" y="428356"/>
                </a:cubicBezTo>
                <a:close/>
                <a:moveTo>
                  <a:pt x="1154886" y="428356"/>
                </a:moveTo>
                <a:cubicBezTo>
                  <a:pt x="1162673" y="428356"/>
                  <a:pt x="1169676" y="434190"/>
                  <a:pt x="1169676" y="440753"/>
                </a:cubicBezTo>
                <a:cubicBezTo>
                  <a:pt x="1169676" y="448046"/>
                  <a:pt x="1162673" y="454610"/>
                  <a:pt x="1154886" y="454610"/>
                </a:cubicBezTo>
                <a:cubicBezTo>
                  <a:pt x="1146323" y="454610"/>
                  <a:pt x="1140096" y="448046"/>
                  <a:pt x="1140096" y="440753"/>
                </a:cubicBezTo>
                <a:cubicBezTo>
                  <a:pt x="1140096" y="434190"/>
                  <a:pt x="1146323" y="428356"/>
                  <a:pt x="1154886" y="428356"/>
                </a:cubicBezTo>
                <a:close/>
                <a:moveTo>
                  <a:pt x="1084056" y="428356"/>
                </a:moveTo>
                <a:cubicBezTo>
                  <a:pt x="1091840" y="428356"/>
                  <a:pt x="1098844" y="434190"/>
                  <a:pt x="1098844" y="440753"/>
                </a:cubicBezTo>
                <a:cubicBezTo>
                  <a:pt x="1098844" y="448046"/>
                  <a:pt x="1091840" y="454610"/>
                  <a:pt x="1084056" y="454610"/>
                </a:cubicBezTo>
                <a:cubicBezTo>
                  <a:pt x="1075492" y="454610"/>
                  <a:pt x="1069267" y="448046"/>
                  <a:pt x="1069267" y="440753"/>
                </a:cubicBezTo>
                <a:cubicBezTo>
                  <a:pt x="1069267" y="434190"/>
                  <a:pt x="1075492" y="428356"/>
                  <a:pt x="1084056" y="428356"/>
                </a:cubicBezTo>
                <a:close/>
                <a:moveTo>
                  <a:pt x="1013015" y="428356"/>
                </a:moveTo>
                <a:cubicBezTo>
                  <a:pt x="1020312" y="428356"/>
                  <a:pt x="1024685" y="434190"/>
                  <a:pt x="1024685" y="440753"/>
                </a:cubicBezTo>
                <a:cubicBezTo>
                  <a:pt x="1024685" y="448046"/>
                  <a:pt x="1020312" y="454610"/>
                  <a:pt x="1013015" y="454610"/>
                </a:cubicBezTo>
                <a:cubicBezTo>
                  <a:pt x="1004998" y="454610"/>
                  <a:pt x="998434" y="448046"/>
                  <a:pt x="998434" y="440753"/>
                </a:cubicBezTo>
                <a:cubicBezTo>
                  <a:pt x="998434" y="434190"/>
                  <a:pt x="1004998" y="428356"/>
                  <a:pt x="1013015" y="428356"/>
                </a:cubicBezTo>
                <a:close/>
                <a:moveTo>
                  <a:pt x="941465" y="428356"/>
                </a:moveTo>
                <a:cubicBezTo>
                  <a:pt x="948030" y="428356"/>
                  <a:pt x="953864" y="434190"/>
                  <a:pt x="953864" y="440753"/>
                </a:cubicBezTo>
                <a:cubicBezTo>
                  <a:pt x="953864" y="448046"/>
                  <a:pt x="948030" y="454610"/>
                  <a:pt x="941465" y="454610"/>
                </a:cubicBezTo>
                <a:cubicBezTo>
                  <a:pt x="934168" y="454610"/>
                  <a:pt x="927611" y="448046"/>
                  <a:pt x="927611" y="440753"/>
                </a:cubicBezTo>
                <a:cubicBezTo>
                  <a:pt x="927611" y="434190"/>
                  <a:pt x="934168" y="428356"/>
                  <a:pt x="941465" y="428356"/>
                </a:cubicBezTo>
                <a:close/>
                <a:moveTo>
                  <a:pt x="870633" y="428356"/>
                </a:moveTo>
                <a:cubicBezTo>
                  <a:pt x="877194" y="428356"/>
                  <a:pt x="883030" y="434190"/>
                  <a:pt x="883030" y="440753"/>
                </a:cubicBezTo>
                <a:cubicBezTo>
                  <a:pt x="883030" y="448046"/>
                  <a:pt x="877194" y="454610"/>
                  <a:pt x="870633" y="454610"/>
                </a:cubicBezTo>
                <a:cubicBezTo>
                  <a:pt x="863341" y="454610"/>
                  <a:pt x="856774" y="448046"/>
                  <a:pt x="856774" y="440753"/>
                </a:cubicBezTo>
                <a:cubicBezTo>
                  <a:pt x="856774" y="434190"/>
                  <a:pt x="863341" y="428356"/>
                  <a:pt x="870633" y="428356"/>
                </a:cubicBezTo>
                <a:close/>
                <a:moveTo>
                  <a:pt x="798344" y="428356"/>
                </a:moveTo>
                <a:cubicBezTo>
                  <a:pt x="806370" y="428356"/>
                  <a:pt x="812196" y="434190"/>
                  <a:pt x="812196" y="440753"/>
                </a:cubicBezTo>
                <a:cubicBezTo>
                  <a:pt x="812196" y="448046"/>
                  <a:pt x="806370" y="454610"/>
                  <a:pt x="798344" y="454610"/>
                </a:cubicBezTo>
                <a:cubicBezTo>
                  <a:pt x="792510" y="454610"/>
                  <a:pt x="785947" y="448046"/>
                  <a:pt x="785947" y="440753"/>
                </a:cubicBezTo>
                <a:cubicBezTo>
                  <a:pt x="785947" y="434190"/>
                  <a:pt x="792510" y="428356"/>
                  <a:pt x="798344" y="428356"/>
                </a:cubicBezTo>
                <a:close/>
                <a:moveTo>
                  <a:pt x="724138" y="428356"/>
                </a:moveTo>
                <a:cubicBezTo>
                  <a:pt x="731434" y="428356"/>
                  <a:pt x="738002" y="434190"/>
                  <a:pt x="738002" y="442212"/>
                </a:cubicBezTo>
                <a:cubicBezTo>
                  <a:pt x="738002" y="448046"/>
                  <a:pt x="731434" y="454610"/>
                  <a:pt x="724138" y="454610"/>
                </a:cubicBezTo>
                <a:cubicBezTo>
                  <a:pt x="717578" y="454610"/>
                  <a:pt x="711747" y="448046"/>
                  <a:pt x="711747" y="442212"/>
                </a:cubicBezTo>
                <a:cubicBezTo>
                  <a:pt x="711747" y="434190"/>
                  <a:pt x="717578" y="428356"/>
                  <a:pt x="724138" y="428356"/>
                </a:cubicBezTo>
                <a:close/>
                <a:moveTo>
                  <a:pt x="653312" y="428356"/>
                </a:moveTo>
                <a:cubicBezTo>
                  <a:pt x="660604" y="428356"/>
                  <a:pt x="667165" y="434190"/>
                  <a:pt x="667165" y="442212"/>
                </a:cubicBezTo>
                <a:cubicBezTo>
                  <a:pt x="667165" y="448046"/>
                  <a:pt x="660604" y="454610"/>
                  <a:pt x="653312" y="454610"/>
                </a:cubicBezTo>
                <a:cubicBezTo>
                  <a:pt x="645288" y="454610"/>
                  <a:pt x="640912" y="448046"/>
                  <a:pt x="640912" y="442212"/>
                </a:cubicBezTo>
                <a:cubicBezTo>
                  <a:pt x="640912" y="434190"/>
                  <a:pt x="645288" y="428356"/>
                  <a:pt x="653312" y="428356"/>
                </a:cubicBezTo>
                <a:close/>
                <a:moveTo>
                  <a:pt x="3796752" y="424982"/>
                </a:moveTo>
                <a:cubicBezTo>
                  <a:pt x="3804774" y="424982"/>
                  <a:pt x="3810608" y="431209"/>
                  <a:pt x="3810608" y="439771"/>
                </a:cubicBezTo>
                <a:cubicBezTo>
                  <a:pt x="3810608" y="447555"/>
                  <a:pt x="3804774" y="454560"/>
                  <a:pt x="3796752" y="454560"/>
                </a:cubicBezTo>
                <a:cubicBezTo>
                  <a:pt x="3790918" y="454560"/>
                  <a:pt x="3784355" y="447555"/>
                  <a:pt x="3784355" y="439771"/>
                </a:cubicBezTo>
                <a:cubicBezTo>
                  <a:pt x="3784355" y="431209"/>
                  <a:pt x="3790918" y="424982"/>
                  <a:pt x="3796752" y="424982"/>
                </a:cubicBezTo>
                <a:close/>
                <a:moveTo>
                  <a:pt x="3725922" y="424982"/>
                </a:moveTo>
                <a:cubicBezTo>
                  <a:pt x="3733944" y="424982"/>
                  <a:pt x="3739778" y="431209"/>
                  <a:pt x="3739778" y="439771"/>
                </a:cubicBezTo>
                <a:cubicBezTo>
                  <a:pt x="3739778" y="447555"/>
                  <a:pt x="3733944" y="454560"/>
                  <a:pt x="3725922" y="454560"/>
                </a:cubicBezTo>
                <a:cubicBezTo>
                  <a:pt x="3719359" y="454560"/>
                  <a:pt x="3713525" y="447555"/>
                  <a:pt x="3713525" y="439771"/>
                </a:cubicBezTo>
                <a:cubicBezTo>
                  <a:pt x="3713525" y="431209"/>
                  <a:pt x="3717900" y="424982"/>
                  <a:pt x="3725922" y="424982"/>
                </a:cubicBezTo>
                <a:close/>
                <a:moveTo>
                  <a:pt x="3655091" y="424982"/>
                </a:moveTo>
                <a:cubicBezTo>
                  <a:pt x="3662384" y="424982"/>
                  <a:pt x="3668947" y="431209"/>
                  <a:pt x="3668947" y="439771"/>
                </a:cubicBezTo>
                <a:cubicBezTo>
                  <a:pt x="3668947" y="447555"/>
                  <a:pt x="3662384" y="454560"/>
                  <a:pt x="3655091" y="454560"/>
                </a:cubicBezTo>
                <a:cubicBezTo>
                  <a:pt x="3647069" y="454560"/>
                  <a:pt x="3642694" y="447555"/>
                  <a:pt x="3642694" y="439771"/>
                </a:cubicBezTo>
                <a:cubicBezTo>
                  <a:pt x="3642694" y="431209"/>
                  <a:pt x="3647069" y="424982"/>
                  <a:pt x="3655091" y="424982"/>
                </a:cubicBezTo>
                <a:close/>
                <a:moveTo>
                  <a:pt x="3583280" y="424982"/>
                </a:moveTo>
                <a:cubicBezTo>
                  <a:pt x="3591064" y="424982"/>
                  <a:pt x="3598069" y="431209"/>
                  <a:pt x="3598069" y="439771"/>
                </a:cubicBezTo>
                <a:cubicBezTo>
                  <a:pt x="3598069" y="447555"/>
                  <a:pt x="3591064" y="454560"/>
                  <a:pt x="3583280" y="454560"/>
                </a:cubicBezTo>
                <a:cubicBezTo>
                  <a:pt x="3574718" y="454560"/>
                  <a:pt x="3568491" y="447555"/>
                  <a:pt x="3568491" y="439771"/>
                </a:cubicBezTo>
                <a:cubicBezTo>
                  <a:pt x="3568491" y="431209"/>
                  <a:pt x="3574718" y="424982"/>
                  <a:pt x="3583280" y="424982"/>
                </a:cubicBezTo>
                <a:close/>
                <a:moveTo>
                  <a:pt x="3512449" y="424982"/>
                </a:moveTo>
                <a:cubicBezTo>
                  <a:pt x="3520232" y="424982"/>
                  <a:pt x="3527237" y="431209"/>
                  <a:pt x="3527237" y="439771"/>
                </a:cubicBezTo>
                <a:cubicBezTo>
                  <a:pt x="3527237" y="447555"/>
                  <a:pt x="3520232" y="454560"/>
                  <a:pt x="3512449" y="454560"/>
                </a:cubicBezTo>
                <a:cubicBezTo>
                  <a:pt x="3503887" y="454560"/>
                  <a:pt x="3497661" y="447555"/>
                  <a:pt x="3497661" y="439771"/>
                </a:cubicBezTo>
                <a:cubicBezTo>
                  <a:pt x="3497661" y="431209"/>
                  <a:pt x="3503887" y="424982"/>
                  <a:pt x="3512449" y="424982"/>
                </a:cubicBezTo>
                <a:close/>
                <a:moveTo>
                  <a:pt x="3440686" y="424982"/>
                </a:moveTo>
                <a:cubicBezTo>
                  <a:pt x="3448708" y="424982"/>
                  <a:pt x="3453083" y="431209"/>
                  <a:pt x="3453083" y="439771"/>
                </a:cubicBezTo>
                <a:cubicBezTo>
                  <a:pt x="3453083" y="447555"/>
                  <a:pt x="3448708" y="454560"/>
                  <a:pt x="3440686" y="454560"/>
                </a:cubicBezTo>
                <a:cubicBezTo>
                  <a:pt x="3433393" y="454560"/>
                  <a:pt x="3426830" y="447555"/>
                  <a:pt x="3426830" y="439771"/>
                </a:cubicBezTo>
                <a:cubicBezTo>
                  <a:pt x="3426830" y="431209"/>
                  <a:pt x="3433393" y="424982"/>
                  <a:pt x="3440686" y="424982"/>
                </a:cubicBezTo>
                <a:close/>
                <a:moveTo>
                  <a:pt x="3369857" y="424982"/>
                </a:moveTo>
                <a:cubicBezTo>
                  <a:pt x="3376420" y="424982"/>
                  <a:pt x="3382254" y="431209"/>
                  <a:pt x="3382254" y="439771"/>
                </a:cubicBezTo>
                <a:cubicBezTo>
                  <a:pt x="3382254" y="447555"/>
                  <a:pt x="3376420" y="454560"/>
                  <a:pt x="3369857" y="454560"/>
                </a:cubicBezTo>
                <a:cubicBezTo>
                  <a:pt x="3362564" y="454560"/>
                  <a:pt x="3356001" y="447555"/>
                  <a:pt x="3356001" y="439771"/>
                </a:cubicBezTo>
                <a:cubicBezTo>
                  <a:pt x="3356001" y="431209"/>
                  <a:pt x="3362564" y="424982"/>
                  <a:pt x="3369857" y="424982"/>
                </a:cubicBezTo>
                <a:close/>
                <a:moveTo>
                  <a:pt x="3299097" y="424982"/>
                </a:moveTo>
                <a:cubicBezTo>
                  <a:pt x="3305656" y="424982"/>
                  <a:pt x="3311491" y="431209"/>
                  <a:pt x="3311491" y="439771"/>
                </a:cubicBezTo>
                <a:cubicBezTo>
                  <a:pt x="3311491" y="447555"/>
                  <a:pt x="3305656" y="454560"/>
                  <a:pt x="3299097" y="454560"/>
                </a:cubicBezTo>
                <a:cubicBezTo>
                  <a:pt x="3291802" y="454560"/>
                  <a:pt x="3285240" y="447555"/>
                  <a:pt x="3285240" y="439771"/>
                </a:cubicBezTo>
                <a:cubicBezTo>
                  <a:pt x="3285240" y="431209"/>
                  <a:pt x="3291802" y="424982"/>
                  <a:pt x="3299097" y="424982"/>
                </a:cubicBezTo>
                <a:close/>
                <a:moveTo>
                  <a:pt x="3226805" y="424982"/>
                </a:moveTo>
                <a:cubicBezTo>
                  <a:pt x="3234825" y="424982"/>
                  <a:pt x="3240664" y="431209"/>
                  <a:pt x="3240664" y="439771"/>
                </a:cubicBezTo>
                <a:cubicBezTo>
                  <a:pt x="3240664" y="447555"/>
                  <a:pt x="3234825" y="454560"/>
                  <a:pt x="3226805" y="454560"/>
                </a:cubicBezTo>
                <a:cubicBezTo>
                  <a:pt x="3220242" y="454560"/>
                  <a:pt x="3214406" y="447555"/>
                  <a:pt x="3214406" y="439771"/>
                </a:cubicBezTo>
                <a:cubicBezTo>
                  <a:pt x="3214406" y="431209"/>
                  <a:pt x="3220242" y="424982"/>
                  <a:pt x="3226805" y="424982"/>
                </a:cubicBezTo>
                <a:close/>
                <a:moveTo>
                  <a:pt x="3152602" y="424982"/>
                </a:moveTo>
                <a:cubicBezTo>
                  <a:pt x="3159895" y="424982"/>
                  <a:pt x="3166460" y="431209"/>
                  <a:pt x="3166460" y="439771"/>
                </a:cubicBezTo>
                <a:cubicBezTo>
                  <a:pt x="3166460" y="447555"/>
                  <a:pt x="3159895" y="454560"/>
                  <a:pt x="3152602" y="454560"/>
                </a:cubicBezTo>
                <a:cubicBezTo>
                  <a:pt x="3146038" y="454560"/>
                  <a:pt x="3140203" y="447555"/>
                  <a:pt x="3140203" y="439771"/>
                </a:cubicBezTo>
                <a:cubicBezTo>
                  <a:pt x="3140203" y="431209"/>
                  <a:pt x="3146038" y="424982"/>
                  <a:pt x="3152602" y="424982"/>
                </a:cubicBezTo>
                <a:close/>
                <a:moveTo>
                  <a:pt x="3081772" y="424982"/>
                </a:moveTo>
                <a:cubicBezTo>
                  <a:pt x="3089064" y="424982"/>
                  <a:pt x="3095624" y="431209"/>
                  <a:pt x="3095624" y="439771"/>
                </a:cubicBezTo>
                <a:cubicBezTo>
                  <a:pt x="3095624" y="447555"/>
                  <a:pt x="3089064" y="454560"/>
                  <a:pt x="3081772" y="454560"/>
                </a:cubicBezTo>
                <a:cubicBezTo>
                  <a:pt x="3073748" y="454560"/>
                  <a:pt x="3069372" y="447555"/>
                  <a:pt x="3069372" y="439771"/>
                </a:cubicBezTo>
                <a:cubicBezTo>
                  <a:pt x="3069372" y="431209"/>
                  <a:pt x="3073748" y="424982"/>
                  <a:pt x="3081772" y="424982"/>
                </a:cubicBezTo>
                <a:close/>
                <a:moveTo>
                  <a:pt x="3013715" y="424982"/>
                </a:moveTo>
                <a:cubicBezTo>
                  <a:pt x="3021305" y="424982"/>
                  <a:pt x="3028135" y="431209"/>
                  <a:pt x="3028135" y="439771"/>
                </a:cubicBezTo>
                <a:cubicBezTo>
                  <a:pt x="3028135" y="447555"/>
                  <a:pt x="3021305" y="454560"/>
                  <a:pt x="3013715" y="454560"/>
                </a:cubicBezTo>
                <a:cubicBezTo>
                  <a:pt x="3005368" y="454560"/>
                  <a:pt x="2998539" y="447555"/>
                  <a:pt x="2998539" y="439771"/>
                </a:cubicBezTo>
                <a:cubicBezTo>
                  <a:pt x="2998539" y="431209"/>
                  <a:pt x="3005368" y="424982"/>
                  <a:pt x="3013715" y="424982"/>
                </a:cubicBezTo>
                <a:close/>
                <a:moveTo>
                  <a:pt x="2942491" y="424982"/>
                </a:moveTo>
                <a:cubicBezTo>
                  <a:pt x="2951052" y="424982"/>
                  <a:pt x="2957286" y="431209"/>
                  <a:pt x="2957286" y="439771"/>
                </a:cubicBezTo>
                <a:cubicBezTo>
                  <a:pt x="2957286" y="447555"/>
                  <a:pt x="2951052" y="454560"/>
                  <a:pt x="2942491" y="454560"/>
                </a:cubicBezTo>
                <a:cubicBezTo>
                  <a:pt x="2934710" y="454560"/>
                  <a:pt x="2927708" y="447555"/>
                  <a:pt x="2927708" y="439771"/>
                </a:cubicBezTo>
                <a:cubicBezTo>
                  <a:pt x="2927708" y="431209"/>
                  <a:pt x="2934710" y="424982"/>
                  <a:pt x="2942491" y="424982"/>
                </a:cubicBezTo>
                <a:close/>
                <a:moveTo>
                  <a:pt x="2868291" y="424982"/>
                </a:moveTo>
                <a:cubicBezTo>
                  <a:pt x="2876858" y="424982"/>
                  <a:pt x="2883085" y="431209"/>
                  <a:pt x="2883085" y="439771"/>
                </a:cubicBezTo>
                <a:cubicBezTo>
                  <a:pt x="2883085" y="447555"/>
                  <a:pt x="2876858" y="454560"/>
                  <a:pt x="2868291" y="454560"/>
                </a:cubicBezTo>
                <a:cubicBezTo>
                  <a:pt x="2860509" y="454560"/>
                  <a:pt x="2853504" y="447555"/>
                  <a:pt x="2853504" y="439771"/>
                </a:cubicBezTo>
                <a:cubicBezTo>
                  <a:pt x="2853504" y="431209"/>
                  <a:pt x="2860509" y="424982"/>
                  <a:pt x="2868291" y="424982"/>
                </a:cubicBezTo>
                <a:close/>
                <a:moveTo>
                  <a:pt x="2796533" y="424982"/>
                </a:moveTo>
                <a:cubicBezTo>
                  <a:pt x="2804555" y="424982"/>
                  <a:pt x="2808932" y="431209"/>
                  <a:pt x="2808932" y="439771"/>
                </a:cubicBezTo>
                <a:cubicBezTo>
                  <a:pt x="2808932" y="447555"/>
                  <a:pt x="2804555" y="454560"/>
                  <a:pt x="2796533" y="454560"/>
                </a:cubicBezTo>
                <a:cubicBezTo>
                  <a:pt x="2789240" y="454560"/>
                  <a:pt x="2782678" y="447555"/>
                  <a:pt x="2782678" y="439771"/>
                </a:cubicBezTo>
                <a:cubicBezTo>
                  <a:pt x="2782678" y="431209"/>
                  <a:pt x="2789240" y="424982"/>
                  <a:pt x="2796533" y="424982"/>
                </a:cubicBezTo>
                <a:close/>
                <a:moveTo>
                  <a:pt x="2725695" y="424982"/>
                </a:moveTo>
                <a:cubicBezTo>
                  <a:pt x="2731532" y="424982"/>
                  <a:pt x="2738097" y="431209"/>
                  <a:pt x="2738097" y="439771"/>
                </a:cubicBezTo>
                <a:cubicBezTo>
                  <a:pt x="2738097" y="447555"/>
                  <a:pt x="2731532" y="454560"/>
                  <a:pt x="2725695" y="454560"/>
                </a:cubicBezTo>
                <a:cubicBezTo>
                  <a:pt x="2717681" y="454560"/>
                  <a:pt x="2711846" y="447555"/>
                  <a:pt x="2711846" y="439771"/>
                </a:cubicBezTo>
                <a:cubicBezTo>
                  <a:pt x="2711846" y="431209"/>
                  <a:pt x="2717681" y="424982"/>
                  <a:pt x="2725695" y="424982"/>
                </a:cubicBezTo>
                <a:close/>
                <a:moveTo>
                  <a:pt x="2654870" y="424982"/>
                </a:moveTo>
                <a:cubicBezTo>
                  <a:pt x="2660705" y="424982"/>
                  <a:pt x="2667270" y="431209"/>
                  <a:pt x="2667270" y="439771"/>
                </a:cubicBezTo>
                <a:cubicBezTo>
                  <a:pt x="2667270" y="447555"/>
                  <a:pt x="2660705" y="454560"/>
                  <a:pt x="2654870" y="454560"/>
                </a:cubicBezTo>
                <a:cubicBezTo>
                  <a:pt x="2646850" y="454560"/>
                  <a:pt x="2641018" y="447555"/>
                  <a:pt x="2641018" y="439771"/>
                </a:cubicBezTo>
                <a:cubicBezTo>
                  <a:pt x="2641018" y="431209"/>
                  <a:pt x="2646850" y="424982"/>
                  <a:pt x="2654870" y="424982"/>
                </a:cubicBezTo>
                <a:close/>
                <a:moveTo>
                  <a:pt x="2582580" y="424982"/>
                </a:moveTo>
                <a:cubicBezTo>
                  <a:pt x="2589875" y="424982"/>
                  <a:pt x="2596437" y="431209"/>
                  <a:pt x="2596437" y="439771"/>
                </a:cubicBezTo>
                <a:cubicBezTo>
                  <a:pt x="2596437" y="447555"/>
                  <a:pt x="2589875" y="454560"/>
                  <a:pt x="2582580" y="454560"/>
                </a:cubicBezTo>
                <a:cubicBezTo>
                  <a:pt x="2576019" y="454560"/>
                  <a:pt x="2570184" y="447555"/>
                  <a:pt x="2570184" y="439771"/>
                </a:cubicBezTo>
                <a:cubicBezTo>
                  <a:pt x="2570184" y="431209"/>
                  <a:pt x="2576019" y="424982"/>
                  <a:pt x="2582580" y="424982"/>
                </a:cubicBezTo>
                <a:close/>
                <a:moveTo>
                  <a:pt x="2511026" y="424982"/>
                </a:moveTo>
                <a:cubicBezTo>
                  <a:pt x="2519047" y="424982"/>
                  <a:pt x="2525610" y="431209"/>
                  <a:pt x="2525610" y="439771"/>
                </a:cubicBezTo>
                <a:cubicBezTo>
                  <a:pt x="2525610" y="447555"/>
                  <a:pt x="2519047" y="454560"/>
                  <a:pt x="2511026" y="454560"/>
                </a:cubicBezTo>
                <a:cubicBezTo>
                  <a:pt x="2503735" y="454560"/>
                  <a:pt x="2499361" y="447555"/>
                  <a:pt x="2499361" y="439771"/>
                </a:cubicBezTo>
                <a:cubicBezTo>
                  <a:pt x="2499361" y="431209"/>
                  <a:pt x="2503735" y="424982"/>
                  <a:pt x="2511026" y="424982"/>
                </a:cubicBezTo>
                <a:close/>
                <a:moveTo>
                  <a:pt x="1799085" y="357525"/>
                </a:moveTo>
                <a:cubicBezTo>
                  <a:pt x="1807647" y="357525"/>
                  <a:pt x="1813873" y="361900"/>
                  <a:pt x="1813873" y="369922"/>
                </a:cubicBezTo>
                <a:cubicBezTo>
                  <a:pt x="1813873" y="377215"/>
                  <a:pt x="1807647" y="383779"/>
                  <a:pt x="1799085" y="383779"/>
                </a:cubicBezTo>
                <a:cubicBezTo>
                  <a:pt x="1790525" y="383779"/>
                  <a:pt x="1784300" y="377215"/>
                  <a:pt x="1784300" y="369922"/>
                </a:cubicBezTo>
                <a:cubicBezTo>
                  <a:pt x="1784300" y="361900"/>
                  <a:pt x="1790525" y="357525"/>
                  <a:pt x="1799085" y="357525"/>
                </a:cubicBezTo>
                <a:close/>
                <a:moveTo>
                  <a:pt x="1728262" y="357525"/>
                </a:moveTo>
                <a:cubicBezTo>
                  <a:pt x="1736825" y="357525"/>
                  <a:pt x="1743049" y="361900"/>
                  <a:pt x="1743049" y="369922"/>
                </a:cubicBezTo>
                <a:cubicBezTo>
                  <a:pt x="1743049" y="377215"/>
                  <a:pt x="1736825" y="383779"/>
                  <a:pt x="1728262" y="383779"/>
                </a:cubicBezTo>
                <a:cubicBezTo>
                  <a:pt x="1719697" y="383779"/>
                  <a:pt x="1713470" y="377215"/>
                  <a:pt x="1713470" y="369922"/>
                </a:cubicBezTo>
                <a:cubicBezTo>
                  <a:pt x="1713470" y="361900"/>
                  <a:pt x="1719697" y="357525"/>
                  <a:pt x="1728262" y="357525"/>
                </a:cubicBezTo>
                <a:close/>
                <a:moveTo>
                  <a:pt x="1657429" y="357525"/>
                </a:moveTo>
                <a:cubicBezTo>
                  <a:pt x="1665215" y="357525"/>
                  <a:pt x="1672220" y="361900"/>
                  <a:pt x="1672220" y="369922"/>
                </a:cubicBezTo>
                <a:cubicBezTo>
                  <a:pt x="1672220" y="377215"/>
                  <a:pt x="1665215" y="383779"/>
                  <a:pt x="1657429" y="383779"/>
                </a:cubicBezTo>
                <a:cubicBezTo>
                  <a:pt x="1648870" y="383779"/>
                  <a:pt x="1642650" y="377215"/>
                  <a:pt x="1642650" y="369922"/>
                </a:cubicBezTo>
                <a:cubicBezTo>
                  <a:pt x="1642650" y="361900"/>
                  <a:pt x="1648870" y="357525"/>
                  <a:pt x="1657429" y="357525"/>
                </a:cubicBezTo>
                <a:close/>
                <a:moveTo>
                  <a:pt x="1582296" y="357525"/>
                </a:moveTo>
                <a:cubicBezTo>
                  <a:pt x="1589593" y="357525"/>
                  <a:pt x="1594704" y="361900"/>
                  <a:pt x="1594704" y="369922"/>
                </a:cubicBezTo>
                <a:cubicBezTo>
                  <a:pt x="1594704" y="377215"/>
                  <a:pt x="1589593" y="383779"/>
                  <a:pt x="1582296" y="383779"/>
                </a:cubicBezTo>
                <a:cubicBezTo>
                  <a:pt x="1574274" y="383779"/>
                  <a:pt x="1568441" y="377215"/>
                  <a:pt x="1568441" y="369922"/>
                </a:cubicBezTo>
                <a:cubicBezTo>
                  <a:pt x="1568441" y="361900"/>
                  <a:pt x="1574274" y="357525"/>
                  <a:pt x="1582296" y="357525"/>
                </a:cubicBezTo>
                <a:close/>
                <a:moveTo>
                  <a:pt x="1512195" y="357525"/>
                </a:moveTo>
                <a:cubicBezTo>
                  <a:pt x="1518030" y="357525"/>
                  <a:pt x="1523863" y="361900"/>
                  <a:pt x="1523863" y="369922"/>
                </a:cubicBezTo>
                <a:cubicBezTo>
                  <a:pt x="1523863" y="377215"/>
                  <a:pt x="1518030" y="383779"/>
                  <a:pt x="1512195" y="383779"/>
                </a:cubicBezTo>
                <a:cubicBezTo>
                  <a:pt x="1504171" y="383779"/>
                  <a:pt x="1497612" y="377215"/>
                  <a:pt x="1497612" y="369922"/>
                </a:cubicBezTo>
                <a:cubicBezTo>
                  <a:pt x="1497612" y="361900"/>
                  <a:pt x="1504171" y="357525"/>
                  <a:pt x="1512195" y="357525"/>
                </a:cubicBezTo>
                <a:close/>
                <a:moveTo>
                  <a:pt x="1439171" y="357525"/>
                </a:moveTo>
                <a:cubicBezTo>
                  <a:pt x="1447188" y="357525"/>
                  <a:pt x="1453023" y="361900"/>
                  <a:pt x="1453023" y="369922"/>
                </a:cubicBezTo>
                <a:cubicBezTo>
                  <a:pt x="1453023" y="377215"/>
                  <a:pt x="1447188" y="383779"/>
                  <a:pt x="1439171" y="383779"/>
                </a:cubicBezTo>
                <a:cubicBezTo>
                  <a:pt x="1433336" y="383779"/>
                  <a:pt x="1426774" y="377215"/>
                  <a:pt x="1426774" y="369922"/>
                </a:cubicBezTo>
                <a:cubicBezTo>
                  <a:pt x="1426774" y="361900"/>
                  <a:pt x="1433336" y="357525"/>
                  <a:pt x="1439171" y="357525"/>
                </a:cubicBezTo>
                <a:close/>
                <a:moveTo>
                  <a:pt x="1368347" y="357525"/>
                </a:moveTo>
                <a:cubicBezTo>
                  <a:pt x="1376368" y="357525"/>
                  <a:pt x="1382199" y="361900"/>
                  <a:pt x="1382199" y="369922"/>
                </a:cubicBezTo>
                <a:cubicBezTo>
                  <a:pt x="1382199" y="377215"/>
                  <a:pt x="1376368" y="383779"/>
                  <a:pt x="1368347" y="383779"/>
                </a:cubicBezTo>
                <a:cubicBezTo>
                  <a:pt x="1362508" y="383779"/>
                  <a:pt x="1355949" y="377215"/>
                  <a:pt x="1355949" y="369922"/>
                </a:cubicBezTo>
                <a:cubicBezTo>
                  <a:pt x="1355949" y="361900"/>
                  <a:pt x="1362508" y="357525"/>
                  <a:pt x="1368347" y="357525"/>
                </a:cubicBezTo>
                <a:close/>
                <a:moveTo>
                  <a:pt x="1297518" y="357525"/>
                </a:moveTo>
                <a:cubicBezTo>
                  <a:pt x="1305540" y="357525"/>
                  <a:pt x="1311374" y="361900"/>
                  <a:pt x="1311374" y="369922"/>
                </a:cubicBezTo>
                <a:cubicBezTo>
                  <a:pt x="1311374" y="377215"/>
                  <a:pt x="1305540" y="383779"/>
                  <a:pt x="1297518" y="383779"/>
                </a:cubicBezTo>
                <a:cubicBezTo>
                  <a:pt x="1289495" y="383779"/>
                  <a:pt x="1285121" y="377215"/>
                  <a:pt x="1285121" y="369922"/>
                </a:cubicBezTo>
                <a:cubicBezTo>
                  <a:pt x="1285121" y="361900"/>
                  <a:pt x="1289495" y="357525"/>
                  <a:pt x="1297518" y="357525"/>
                </a:cubicBezTo>
                <a:close/>
                <a:moveTo>
                  <a:pt x="1225703" y="357525"/>
                </a:moveTo>
                <a:cubicBezTo>
                  <a:pt x="1233487" y="357525"/>
                  <a:pt x="1240493" y="363359"/>
                  <a:pt x="1240493" y="369922"/>
                </a:cubicBezTo>
                <a:cubicBezTo>
                  <a:pt x="1240493" y="377215"/>
                  <a:pt x="1233487" y="383779"/>
                  <a:pt x="1225703" y="383779"/>
                </a:cubicBezTo>
                <a:cubicBezTo>
                  <a:pt x="1217156" y="383779"/>
                  <a:pt x="1210926" y="377215"/>
                  <a:pt x="1210926" y="369922"/>
                </a:cubicBezTo>
                <a:cubicBezTo>
                  <a:pt x="1210926" y="363359"/>
                  <a:pt x="1217156" y="357525"/>
                  <a:pt x="1225703" y="357525"/>
                </a:cubicBezTo>
                <a:close/>
                <a:moveTo>
                  <a:pt x="1154890" y="357525"/>
                </a:moveTo>
                <a:cubicBezTo>
                  <a:pt x="1162673" y="357525"/>
                  <a:pt x="1169676" y="363359"/>
                  <a:pt x="1169676" y="369922"/>
                </a:cubicBezTo>
                <a:cubicBezTo>
                  <a:pt x="1169676" y="377215"/>
                  <a:pt x="1162673" y="383779"/>
                  <a:pt x="1154890" y="383779"/>
                </a:cubicBezTo>
                <a:cubicBezTo>
                  <a:pt x="1146325" y="383779"/>
                  <a:pt x="1140096" y="377215"/>
                  <a:pt x="1140096" y="369922"/>
                </a:cubicBezTo>
                <a:cubicBezTo>
                  <a:pt x="1140096" y="363359"/>
                  <a:pt x="1146325" y="357525"/>
                  <a:pt x="1154890" y="357525"/>
                </a:cubicBezTo>
                <a:close/>
                <a:moveTo>
                  <a:pt x="1084059" y="357525"/>
                </a:moveTo>
                <a:cubicBezTo>
                  <a:pt x="1091842" y="357525"/>
                  <a:pt x="1098844" y="363359"/>
                  <a:pt x="1098844" y="369922"/>
                </a:cubicBezTo>
                <a:cubicBezTo>
                  <a:pt x="1098844" y="377215"/>
                  <a:pt x="1091842" y="383779"/>
                  <a:pt x="1084059" y="383779"/>
                </a:cubicBezTo>
                <a:cubicBezTo>
                  <a:pt x="1075492" y="383779"/>
                  <a:pt x="1069268" y="377215"/>
                  <a:pt x="1069268" y="369922"/>
                </a:cubicBezTo>
                <a:cubicBezTo>
                  <a:pt x="1069268" y="363359"/>
                  <a:pt x="1075492" y="357525"/>
                  <a:pt x="1084059" y="357525"/>
                </a:cubicBezTo>
                <a:close/>
                <a:moveTo>
                  <a:pt x="1013015" y="357525"/>
                </a:moveTo>
                <a:cubicBezTo>
                  <a:pt x="1020312" y="357525"/>
                  <a:pt x="1024685" y="363359"/>
                  <a:pt x="1024685" y="369922"/>
                </a:cubicBezTo>
                <a:cubicBezTo>
                  <a:pt x="1024685" y="377215"/>
                  <a:pt x="1020312" y="383779"/>
                  <a:pt x="1013015" y="383779"/>
                </a:cubicBezTo>
                <a:cubicBezTo>
                  <a:pt x="1005003" y="383779"/>
                  <a:pt x="998434" y="377215"/>
                  <a:pt x="998434" y="369922"/>
                </a:cubicBezTo>
                <a:cubicBezTo>
                  <a:pt x="998434" y="363359"/>
                  <a:pt x="1005003" y="357525"/>
                  <a:pt x="1013015" y="357525"/>
                </a:cubicBezTo>
                <a:close/>
                <a:moveTo>
                  <a:pt x="941465" y="357525"/>
                </a:moveTo>
                <a:cubicBezTo>
                  <a:pt x="948030" y="357525"/>
                  <a:pt x="953864" y="363359"/>
                  <a:pt x="953864" y="369922"/>
                </a:cubicBezTo>
                <a:cubicBezTo>
                  <a:pt x="953864" y="377215"/>
                  <a:pt x="948030" y="383779"/>
                  <a:pt x="941465" y="383779"/>
                </a:cubicBezTo>
                <a:cubicBezTo>
                  <a:pt x="934173" y="383779"/>
                  <a:pt x="927611" y="377215"/>
                  <a:pt x="927611" y="369922"/>
                </a:cubicBezTo>
                <a:cubicBezTo>
                  <a:pt x="927611" y="363359"/>
                  <a:pt x="934173" y="357525"/>
                  <a:pt x="941465" y="357525"/>
                </a:cubicBezTo>
                <a:close/>
                <a:moveTo>
                  <a:pt x="870633" y="357525"/>
                </a:moveTo>
                <a:cubicBezTo>
                  <a:pt x="877194" y="357525"/>
                  <a:pt x="883034" y="363359"/>
                  <a:pt x="883034" y="369922"/>
                </a:cubicBezTo>
                <a:cubicBezTo>
                  <a:pt x="883034" y="377215"/>
                  <a:pt x="877194" y="383779"/>
                  <a:pt x="870633" y="383779"/>
                </a:cubicBezTo>
                <a:cubicBezTo>
                  <a:pt x="863344" y="383779"/>
                  <a:pt x="856777" y="377215"/>
                  <a:pt x="856777" y="369922"/>
                </a:cubicBezTo>
                <a:cubicBezTo>
                  <a:pt x="856777" y="363359"/>
                  <a:pt x="863344" y="357525"/>
                  <a:pt x="870633" y="357525"/>
                </a:cubicBezTo>
                <a:close/>
                <a:moveTo>
                  <a:pt x="798346" y="357525"/>
                </a:moveTo>
                <a:cubicBezTo>
                  <a:pt x="806370" y="357525"/>
                  <a:pt x="812203" y="363359"/>
                  <a:pt x="812203" y="369922"/>
                </a:cubicBezTo>
                <a:cubicBezTo>
                  <a:pt x="812203" y="377215"/>
                  <a:pt x="806370" y="383779"/>
                  <a:pt x="798346" y="383779"/>
                </a:cubicBezTo>
                <a:cubicBezTo>
                  <a:pt x="792510" y="383779"/>
                  <a:pt x="785947" y="377215"/>
                  <a:pt x="785947" y="369922"/>
                </a:cubicBezTo>
                <a:cubicBezTo>
                  <a:pt x="785947" y="363359"/>
                  <a:pt x="792510" y="357525"/>
                  <a:pt x="798346" y="357525"/>
                </a:cubicBezTo>
                <a:close/>
                <a:moveTo>
                  <a:pt x="3654110" y="354153"/>
                </a:moveTo>
                <a:cubicBezTo>
                  <a:pt x="3661893" y="354153"/>
                  <a:pt x="3668898" y="360716"/>
                  <a:pt x="3668898" y="368738"/>
                </a:cubicBezTo>
                <a:cubicBezTo>
                  <a:pt x="3668898" y="376031"/>
                  <a:pt x="3661893" y="380407"/>
                  <a:pt x="3654110" y="380407"/>
                </a:cubicBezTo>
                <a:cubicBezTo>
                  <a:pt x="3645548" y="380407"/>
                  <a:pt x="3639322" y="376031"/>
                  <a:pt x="3639322" y="368738"/>
                </a:cubicBezTo>
                <a:cubicBezTo>
                  <a:pt x="3639322" y="360716"/>
                  <a:pt x="3645548" y="354153"/>
                  <a:pt x="3654110" y="354153"/>
                </a:cubicBezTo>
                <a:close/>
                <a:moveTo>
                  <a:pt x="3583280" y="354153"/>
                </a:moveTo>
                <a:cubicBezTo>
                  <a:pt x="3591064" y="354153"/>
                  <a:pt x="3598069" y="360716"/>
                  <a:pt x="3598069" y="368738"/>
                </a:cubicBezTo>
                <a:cubicBezTo>
                  <a:pt x="3598069" y="376031"/>
                  <a:pt x="3591064" y="380407"/>
                  <a:pt x="3583280" y="380407"/>
                </a:cubicBezTo>
                <a:cubicBezTo>
                  <a:pt x="3574718" y="380407"/>
                  <a:pt x="3568491" y="376031"/>
                  <a:pt x="3568491" y="368738"/>
                </a:cubicBezTo>
                <a:cubicBezTo>
                  <a:pt x="3568491" y="360716"/>
                  <a:pt x="3574718" y="354153"/>
                  <a:pt x="3583280" y="354153"/>
                </a:cubicBezTo>
                <a:close/>
                <a:moveTo>
                  <a:pt x="3512449" y="354153"/>
                </a:moveTo>
                <a:cubicBezTo>
                  <a:pt x="3520232" y="354153"/>
                  <a:pt x="3527237" y="360983"/>
                  <a:pt x="3527237" y="369330"/>
                </a:cubicBezTo>
                <a:cubicBezTo>
                  <a:pt x="3527237" y="376919"/>
                  <a:pt x="3520232" y="383749"/>
                  <a:pt x="3512449" y="383749"/>
                </a:cubicBezTo>
                <a:cubicBezTo>
                  <a:pt x="3503887" y="383749"/>
                  <a:pt x="3497661" y="376919"/>
                  <a:pt x="3497661" y="369330"/>
                </a:cubicBezTo>
                <a:cubicBezTo>
                  <a:pt x="3497661" y="360983"/>
                  <a:pt x="3503887" y="354153"/>
                  <a:pt x="3512449" y="354153"/>
                </a:cubicBezTo>
                <a:close/>
                <a:moveTo>
                  <a:pt x="3440686" y="354153"/>
                </a:moveTo>
                <a:cubicBezTo>
                  <a:pt x="3448708" y="354153"/>
                  <a:pt x="3453083" y="360983"/>
                  <a:pt x="3453083" y="369330"/>
                </a:cubicBezTo>
                <a:cubicBezTo>
                  <a:pt x="3453083" y="376919"/>
                  <a:pt x="3448708" y="383749"/>
                  <a:pt x="3440686" y="383749"/>
                </a:cubicBezTo>
                <a:cubicBezTo>
                  <a:pt x="3433393" y="383749"/>
                  <a:pt x="3426830" y="376919"/>
                  <a:pt x="3426830" y="369330"/>
                </a:cubicBezTo>
                <a:cubicBezTo>
                  <a:pt x="3426830" y="360983"/>
                  <a:pt x="3433393" y="354153"/>
                  <a:pt x="3440686" y="354153"/>
                </a:cubicBezTo>
                <a:close/>
                <a:moveTo>
                  <a:pt x="3369857" y="354153"/>
                </a:moveTo>
                <a:cubicBezTo>
                  <a:pt x="3376420" y="354153"/>
                  <a:pt x="3382254" y="360983"/>
                  <a:pt x="3382254" y="369330"/>
                </a:cubicBezTo>
                <a:cubicBezTo>
                  <a:pt x="3382254" y="376919"/>
                  <a:pt x="3376420" y="383749"/>
                  <a:pt x="3369857" y="383749"/>
                </a:cubicBezTo>
                <a:cubicBezTo>
                  <a:pt x="3362564" y="383749"/>
                  <a:pt x="3356001" y="376919"/>
                  <a:pt x="3356001" y="369330"/>
                </a:cubicBezTo>
                <a:cubicBezTo>
                  <a:pt x="3356001" y="360983"/>
                  <a:pt x="3362564" y="354153"/>
                  <a:pt x="3369857" y="354153"/>
                </a:cubicBezTo>
                <a:close/>
                <a:moveTo>
                  <a:pt x="3299097" y="354153"/>
                </a:moveTo>
                <a:cubicBezTo>
                  <a:pt x="3305662" y="354153"/>
                  <a:pt x="3311496" y="360983"/>
                  <a:pt x="3311496" y="369330"/>
                </a:cubicBezTo>
                <a:cubicBezTo>
                  <a:pt x="3311496" y="376919"/>
                  <a:pt x="3305662" y="383749"/>
                  <a:pt x="3299097" y="383749"/>
                </a:cubicBezTo>
                <a:cubicBezTo>
                  <a:pt x="3291804" y="383749"/>
                  <a:pt x="3285242" y="376919"/>
                  <a:pt x="3285242" y="369330"/>
                </a:cubicBezTo>
                <a:cubicBezTo>
                  <a:pt x="3285242" y="360983"/>
                  <a:pt x="3291804" y="354153"/>
                  <a:pt x="3299097" y="354153"/>
                </a:cubicBezTo>
                <a:close/>
                <a:moveTo>
                  <a:pt x="3226808" y="354153"/>
                </a:moveTo>
                <a:cubicBezTo>
                  <a:pt x="3234828" y="354153"/>
                  <a:pt x="3240664" y="360983"/>
                  <a:pt x="3240664" y="369330"/>
                </a:cubicBezTo>
                <a:cubicBezTo>
                  <a:pt x="3240664" y="376919"/>
                  <a:pt x="3234828" y="383749"/>
                  <a:pt x="3226808" y="383749"/>
                </a:cubicBezTo>
                <a:cubicBezTo>
                  <a:pt x="3220245" y="383749"/>
                  <a:pt x="3214410" y="376919"/>
                  <a:pt x="3214410" y="369330"/>
                </a:cubicBezTo>
                <a:cubicBezTo>
                  <a:pt x="3214410" y="360983"/>
                  <a:pt x="3220245" y="354153"/>
                  <a:pt x="3226808" y="354153"/>
                </a:cubicBezTo>
                <a:close/>
                <a:moveTo>
                  <a:pt x="3152605" y="354153"/>
                </a:moveTo>
                <a:cubicBezTo>
                  <a:pt x="3159898" y="354153"/>
                  <a:pt x="3166462" y="360983"/>
                  <a:pt x="3166462" y="369330"/>
                </a:cubicBezTo>
                <a:cubicBezTo>
                  <a:pt x="3166462" y="376919"/>
                  <a:pt x="3159898" y="383749"/>
                  <a:pt x="3152605" y="383749"/>
                </a:cubicBezTo>
                <a:cubicBezTo>
                  <a:pt x="3146040" y="383749"/>
                  <a:pt x="3140206" y="376919"/>
                  <a:pt x="3140206" y="369330"/>
                </a:cubicBezTo>
                <a:cubicBezTo>
                  <a:pt x="3140206" y="360983"/>
                  <a:pt x="3146040" y="354153"/>
                  <a:pt x="3152605" y="354153"/>
                </a:cubicBezTo>
                <a:close/>
                <a:moveTo>
                  <a:pt x="3081774" y="354153"/>
                </a:moveTo>
                <a:cubicBezTo>
                  <a:pt x="3089066" y="354153"/>
                  <a:pt x="3095627" y="360983"/>
                  <a:pt x="3095627" y="369330"/>
                </a:cubicBezTo>
                <a:cubicBezTo>
                  <a:pt x="3095627" y="376919"/>
                  <a:pt x="3089066" y="383749"/>
                  <a:pt x="3081774" y="383749"/>
                </a:cubicBezTo>
                <a:cubicBezTo>
                  <a:pt x="3073750" y="383749"/>
                  <a:pt x="3069375" y="376919"/>
                  <a:pt x="3069375" y="369330"/>
                </a:cubicBezTo>
                <a:cubicBezTo>
                  <a:pt x="3069375" y="360983"/>
                  <a:pt x="3073750" y="354153"/>
                  <a:pt x="3081774" y="354153"/>
                </a:cubicBezTo>
                <a:close/>
                <a:moveTo>
                  <a:pt x="3013715" y="354153"/>
                </a:moveTo>
                <a:cubicBezTo>
                  <a:pt x="3021307" y="354153"/>
                  <a:pt x="3028135" y="360983"/>
                  <a:pt x="3028135" y="369330"/>
                </a:cubicBezTo>
                <a:cubicBezTo>
                  <a:pt x="3028135" y="376919"/>
                  <a:pt x="3021307" y="383749"/>
                  <a:pt x="3013715" y="383749"/>
                </a:cubicBezTo>
                <a:cubicBezTo>
                  <a:pt x="3005368" y="383749"/>
                  <a:pt x="2998539" y="376919"/>
                  <a:pt x="2998539" y="369330"/>
                </a:cubicBezTo>
                <a:cubicBezTo>
                  <a:pt x="2998539" y="360983"/>
                  <a:pt x="3005368" y="354153"/>
                  <a:pt x="3013715" y="354153"/>
                </a:cubicBezTo>
                <a:close/>
                <a:moveTo>
                  <a:pt x="2942494" y="354153"/>
                </a:moveTo>
                <a:cubicBezTo>
                  <a:pt x="2951055" y="354153"/>
                  <a:pt x="2957288" y="360983"/>
                  <a:pt x="2957288" y="369330"/>
                </a:cubicBezTo>
                <a:cubicBezTo>
                  <a:pt x="2957288" y="376919"/>
                  <a:pt x="2951055" y="383749"/>
                  <a:pt x="2942494" y="383749"/>
                </a:cubicBezTo>
                <a:cubicBezTo>
                  <a:pt x="2934713" y="383749"/>
                  <a:pt x="2927708" y="376919"/>
                  <a:pt x="2927708" y="369330"/>
                </a:cubicBezTo>
                <a:cubicBezTo>
                  <a:pt x="2927708" y="360983"/>
                  <a:pt x="2934713" y="354153"/>
                  <a:pt x="2942494" y="354153"/>
                </a:cubicBezTo>
                <a:close/>
                <a:moveTo>
                  <a:pt x="2868293" y="354153"/>
                </a:moveTo>
                <a:cubicBezTo>
                  <a:pt x="2876858" y="354153"/>
                  <a:pt x="2883085" y="360983"/>
                  <a:pt x="2883085" y="369330"/>
                </a:cubicBezTo>
                <a:cubicBezTo>
                  <a:pt x="2883085" y="376919"/>
                  <a:pt x="2876858" y="383749"/>
                  <a:pt x="2868293" y="383749"/>
                </a:cubicBezTo>
                <a:cubicBezTo>
                  <a:pt x="2860512" y="383749"/>
                  <a:pt x="2853504" y="376919"/>
                  <a:pt x="2853504" y="369330"/>
                </a:cubicBezTo>
                <a:cubicBezTo>
                  <a:pt x="2853504" y="360983"/>
                  <a:pt x="2860512" y="354153"/>
                  <a:pt x="2868293" y="354153"/>
                </a:cubicBezTo>
                <a:close/>
                <a:moveTo>
                  <a:pt x="2796535" y="354153"/>
                </a:moveTo>
                <a:cubicBezTo>
                  <a:pt x="2804558" y="354153"/>
                  <a:pt x="2808932" y="360983"/>
                  <a:pt x="2808932" y="369330"/>
                </a:cubicBezTo>
                <a:cubicBezTo>
                  <a:pt x="2808932" y="376919"/>
                  <a:pt x="2804558" y="383749"/>
                  <a:pt x="2796535" y="383749"/>
                </a:cubicBezTo>
                <a:cubicBezTo>
                  <a:pt x="2789243" y="383749"/>
                  <a:pt x="2782678" y="376919"/>
                  <a:pt x="2782678" y="369330"/>
                </a:cubicBezTo>
                <a:cubicBezTo>
                  <a:pt x="2782678" y="360983"/>
                  <a:pt x="2789243" y="354153"/>
                  <a:pt x="2796535" y="354153"/>
                </a:cubicBezTo>
                <a:close/>
                <a:moveTo>
                  <a:pt x="2725695" y="354153"/>
                </a:moveTo>
                <a:cubicBezTo>
                  <a:pt x="2731532" y="354153"/>
                  <a:pt x="2738100" y="360983"/>
                  <a:pt x="2738100" y="369330"/>
                </a:cubicBezTo>
                <a:cubicBezTo>
                  <a:pt x="2738100" y="376919"/>
                  <a:pt x="2731532" y="383749"/>
                  <a:pt x="2725695" y="383749"/>
                </a:cubicBezTo>
                <a:cubicBezTo>
                  <a:pt x="2717681" y="383749"/>
                  <a:pt x="2711846" y="376919"/>
                  <a:pt x="2711846" y="369330"/>
                </a:cubicBezTo>
                <a:cubicBezTo>
                  <a:pt x="2711846" y="360983"/>
                  <a:pt x="2717681" y="354153"/>
                  <a:pt x="2725695" y="354153"/>
                </a:cubicBezTo>
                <a:close/>
                <a:moveTo>
                  <a:pt x="2653415" y="354153"/>
                </a:moveTo>
                <a:cubicBezTo>
                  <a:pt x="2660705" y="354153"/>
                  <a:pt x="2667270" y="360983"/>
                  <a:pt x="2667270" y="369330"/>
                </a:cubicBezTo>
                <a:cubicBezTo>
                  <a:pt x="2667270" y="376919"/>
                  <a:pt x="2660705" y="383749"/>
                  <a:pt x="2653415" y="383749"/>
                </a:cubicBezTo>
                <a:cubicBezTo>
                  <a:pt x="2646857" y="383749"/>
                  <a:pt x="2641021" y="376919"/>
                  <a:pt x="2641021" y="369330"/>
                </a:cubicBezTo>
                <a:cubicBezTo>
                  <a:pt x="2641021" y="360983"/>
                  <a:pt x="2646857" y="354153"/>
                  <a:pt x="2653415" y="354153"/>
                </a:cubicBezTo>
                <a:close/>
                <a:moveTo>
                  <a:pt x="2582583" y="354153"/>
                </a:moveTo>
                <a:cubicBezTo>
                  <a:pt x="2589875" y="354153"/>
                  <a:pt x="2596439" y="360983"/>
                  <a:pt x="2596439" y="369330"/>
                </a:cubicBezTo>
                <a:cubicBezTo>
                  <a:pt x="2596439" y="376919"/>
                  <a:pt x="2589875" y="383749"/>
                  <a:pt x="2582583" y="383749"/>
                </a:cubicBezTo>
                <a:cubicBezTo>
                  <a:pt x="2576019" y="383749"/>
                  <a:pt x="2570184" y="376919"/>
                  <a:pt x="2570184" y="369330"/>
                </a:cubicBezTo>
                <a:cubicBezTo>
                  <a:pt x="2570184" y="360983"/>
                  <a:pt x="2576019" y="354153"/>
                  <a:pt x="2582583" y="354153"/>
                </a:cubicBezTo>
                <a:close/>
                <a:moveTo>
                  <a:pt x="2511029" y="354153"/>
                </a:moveTo>
                <a:cubicBezTo>
                  <a:pt x="2519050" y="354153"/>
                  <a:pt x="2525613" y="360983"/>
                  <a:pt x="2525613" y="369330"/>
                </a:cubicBezTo>
                <a:cubicBezTo>
                  <a:pt x="2525613" y="376919"/>
                  <a:pt x="2519050" y="383749"/>
                  <a:pt x="2511029" y="383749"/>
                </a:cubicBezTo>
                <a:cubicBezTo>
                  <a:pt x="2503737" y="383749"/>
                  <a:pt x="2499361" y="376919"/>
                  <a:pt x="2499361" y="369330"/>
                </a:cubicBezTo>
                <a:cubicBezTo>
                  <a:pt x="2499361" y="360983"/>
                  <a:pt x="2503737" y="354153"/>
                  <a:pt x="2511029" y="354153"/>
                </a:cubicBezTo>
                <a:close/>
                <a:moveTo>
                  <a:pt x="2439946" y="354153"/>
                </a:moveTo>
                <a:cubicBezTo>
                  <a:pt x="2448505" y="354153"/>
                  <a:pt x="2454732" y="360983"/>
                  <a:pt x="2454732" y="369330"/>
                </a:cubicBezTo>
                <a:cubicBezTo>
                  <a:pt x="2454732" y="376919"/>
                  <a:pt x="2448505" y="383749"/>
                  <a:pt x="2439946" y="383749"/>
                </a:cubicBezTo>
                <a:cubicBezTo>
                  <a:pt x="2432160" y="383749"/>
                  <a:pt x="2425156" y="376919"/>
                  <a:pt x="2425156" y="369330"/>
                </a:cubicBezTo>
                <a:cubicBezTo>
                  <a:pt x="2425156" y="360983"/>
                  <a:pt x="2432160" y="354153"/>
                  <a:pt x="2439946" y="354153"/>
                </a:cubicBezTo>
                <a:close/>
                <a:moveTo>
                  <a:pt x="2369110" y="354153"/>
                </a:moveTo>
                <a:cubicBezTo>
                  <a:pt x="2377672" y="354153"/>
                  <a:pt x="2383899" y="360983"/>
                  <a:pt x="2383899" y="369330"/>
                </a:cubicBezTo>
                <a:cubicBezTo>
                  <a:pt x="2383899" y="376919"/>
                  <a:pt x="2377672" y="383749"/>
                  <a:pt x="2369110" y="383749"/>
                </a:cubicBezTo>
                <a:cubicBezTo>
                  <a:pt x="2361327" y="383749"/>
                  <a:pt x="2354319" y="376919"/>
                  <a:pt x="2354319" y="369330"/>
                </a:cubicBezTo>
                <a:cubicBezTo>
                  <a:pt x="2354319" y="360983"/>
                  <a:pt x="2361327" y="354153"/>
                  <a:pt x="2369110" y="354153"/>
                </a:cubicBezTo>
                <a:close/>
                <a:moveTo>
                  <a:pt x="2298280" y="354153"/>
                </a:moveTo>
                <a:cubicBezTo>
                  <a:pt x="2306842" y="354153"/>
                  <a:pt x="2313068" y="360983"/>
                  <a:pt x="2313068" y="369330"/>
                </a:cubicBezTo>
                <a:cubicBezTo>
                  <a:pt x="2313068" y="376919"/>
                  <a:pt x="2306842" y="383749"/>
                  <a:pt x="2298280" y="383749"/>
                </a:cubicBezTo>
                <a:cubicBezTo>
                  <a:pt x="2290497" y="383749"/>
                  <a:pt x="2283490" y="376919"/>
                  <a:pt x="2283490" y="369330"/>
                </a:cubicBezTo>
                <a:cubicBezTo>
                  <a:pt x="2283490" y="360983"/>
                  <a:pt x="2290497" y="354153"/>
                  <a:pt x="2298280" y="354153"/>
                </a:cubicBezTo>
                <a:close/>
                <a:moveTo>
                  <a:pt x="2226517" y="354153"/>
                </a:moveTo>
                <a:cubicBezTo>
                  <a:pt x="2234538" y="354153"/>
                  <a:pt x="2238914" y="360983"/>
                  <a:pt x="2238914" y="369330"/>
                </a:cubicBezTo>
                <a:cubicBezTo>
                  <a:pt x="2238914" y="376919"/>
                  <a:pt x="2234538" y="383749"/>
                  <a:pt x="2226517" y="383749"/>
                </a:cubicBezTo>
                <a:cubicBezTo>
                  <a:pt x="2218495" y="383749"/>
                  <a:pt x="2212658" y="376919"/>
                  <a:pt x="2212658" y="369330"/>
                </a:cubicBezTo>
                <a:cubicBezTo>
                  <a:pt x="2212658" y="360983"/>
                  <a:pt x="2218495" y="354153"/>
                  <a:pt x="2226517" y="354153"/>
                </a:cubicBezTo>
                <a:close/>
                <a:moveTo>
                  <a:pt x="2155683" y="354153"/>
                </a:moveTo>
                <a:cubicBezTo>
                  <a:pt x="2161519" y="354153"/>
                  <a:pt x="2168081" y="360983"/>
                  <a:pt x="2168081" y="369330"/>
                </a:cubicBezTo>
                <a:cubicBezTo>
                  <a:pt x="2168081" y="376919"/>
                  <a:pt x="2161519" y="383749"/>
                  <a:pt x="2155683" y="383749"/>
                </a:cubicBezTo>
                <a:cubicBezTo>
                  <a:pt x="2147663" y="383749"/>
                  <a:pt x="2141827" y="376919"/>
                  <a:pt x="2141827" y="369330"/>
                </a:cubicBezTo>
                <a:cubicBezTo>
                  <a:pt x="2141827" y="360983"/>
                  <a:pt x="2147663" y="354153"/>
                  <a:pt x="2155683" y="354153"/>
                </a:cubicBezTo>
                <a:close/>
                <a:moveTo>
                  <a:pt x="2084849" y="354153"/>
                </a:moveTo>
                <a:cubicBezTo>
                  <a:pt x="2090683" y="354153"/>
                  <a:pt x="2097248" y="360983"/>
                  <a:pt x="2097248" y="369330"/>
                </a:cubicBezTo>
                <a:cubicBezTo>
                  <a:pt x="2097248" y="376919"/>
                  <a:pt x="2090683" y="383749"/>
                  <a:pt x="2084849" y="383749"/>
                </a:cubicBezTo>
                <a:cubicBezTo>
                  <a:pt x="2076828" y="383749"/>
                  <a:pt x="2070994" y="376919"/>
                  <a:pt x="2070994" y="369330"/>
                </a:cubicBezTo>
                <a:cubicBezTo>
                  <a:pt x="2070994" y="360983"/>
                  <a:pt x="2076828" y="354153"/>
                  <a:pt x="2084849" y="354153"/>
                </a:cubicBezTo>
                <a:close/>
                <a:moveTo>
                  <a:pt x="2011835" y="354153"/>
                </a:moveTo>
                <a:cubicBezTo>
                  <a:pt x="2019855" y="354153"/>
                  <a:pt x="2026421" y="360983"/>
                  <a:pt x="2026421" y="369330"/>
                </a:cubicBezTo>
                <a:cubicBezTo>
                  <a:pt x="2026421" y="376919"/>
                  <a:pt x="2019855" y="383749"/>
                  <a:pt x="2011835" y="383749"/>
                </a:cubicBezTo>
                <a:cubicBezTo>
                  <a:pt x="2006000" y="383749"/>
                  <a:pt x="2000166" y="376919"/>
                  <a:pt x="2000166" y="369330"/>
                </a:cubicBezTo>
                <a:cubicBezTo>
                  <a:pt x="2000166" y="360983"/>
                  <a:pt x="2006000" y="354153"/>
                  <a:pt x="2011835" y="354153"/>
                </a:cubicBezTo>
                <a:close/>
                <a:moveTo>
                  <a:pt x="1938362" y="354153"/>
                </a:moveTo>
                <a:cubicBezTo>
                  <a:pt x="1946385" y="354153"/>
                  <a:pt x="1952222" y="360983"/>
                  <a:pt x="1952222" y="369330"/>
                </a:cubicBezTo>
                <a:cubicBezTo>
                  <a:pt x="1952222" y="376919"/>
                  <a:pt x="1946385" y="383749"/>
                  <a:pt x="1938362" y="383749"/>
                </a:cubicBezTo>
                <a:cubicBezTo>
                  <a:pt x="1932528" y="383749"/>
                  <a:pt x="1925968" y="376919"/>
                  <a:pt x="1925968" y="369330"/>
                </a:cubicBezTo>
                <a:cubicBezTo>
                  <a:pt x="1925968" y="360983"/>
                  <a:pt x="1932528" y="354153"/>
                  <a:pt x="1938362" y="354153"/>
                </a:cubicBezTo>
                <a:close/>
                <a:moveTo>
                  <a:pt x="1867527" y="354153"/>
                </a:moveTo>
                <a:cubicBezTo>
                  <a:pt x="1875550" y="354153"/>
                  <a:pt x="1881384" y="360983"/>
                  <a:pt x="1881384" y="369330"/>
                </a:cubicBezTo>
                <a:cubicBezTo>
                  <a:pt x="1881384" y="376919"/>
                  <a:pt x="1875550" y="383749"/>
                  <a:pt x="1867527" y="383749"/>
                </a:cubicBezTo>
                <a:cubicBezTo>
                  <a:pt x="1860235" y="383749"/>
                  <a:pt x="1855129" y="376919"/>
                  <a:pt x="1855129" y="369330"/>
                </a:cubicBezTo>
                <a:cubicBezTo>
                  <a:pt x="1855129" y="360983"/>
                  <a:pt x="1860235" y="354153"/>
                  <a:pt x="1867527" y="354153"/>
                </a:cubicBezTo>
                <a:close/>
                <a:moveTo>
                  <a:pt x="1225708" y="284879"/>
                </a:moveTo>
                <a:cubicBezTo>
                  <a:pt x="1233489" y="283322"/>
                  <a:pt x="1240493" y="290327"/>
                  <a:pt x="1240493" y="298111"/>
                </a:cubicBezTo>
                <a:cubicBezTo>
                  <a:pt x="1240493" y="306673"/>
                  <a:pt x="1233489" y="312900"/>
                  <a:pt x="1225708" y="312900"/>
                </a:cubicBezTo>
                <a:cubicBezTo>
                  <a:pt x="1217159" y="312900"/>
                  <a:pt x="1210931" y="306673"/>
                  <a:pt x="1210931" y="298111"/>
                </a:cubicBezTo>
                <a:cubicBezTo>
                  <a:pt x="1210931" y="290327"/>
                  <a:pt x="1217159" y="284879"/>
                  <a:pt x="1225708" y="284879"/>
                </a:cubicBezTo>
                <a:close/>
                <a:moveTo>
                  <a:pt x="3440686" y="283322"/>
                </a:moveTo>
                <a:cubicBezTo>
                  <a:pt x="3448708" y="283322"/>
                  <a:pt x="3453083" y="289885"/>
                  <a:pt x="3453083" y="297178"/>
                </a:cubicBezTo>
                <a:cubicBezTo>
                  <a:pt x="3453083" y="305200"/>
                  <a:pt x="3448708" y="309576"/>
                  <a:pt x="3440686" y="309576"/>
                </a:cubicBezTo>
                <a:cubicBezTo>
                  <a:pt x="3433393" y="309576"/>
                  <a:pt x="3426830" y="305200"/>
                  <a:pt x="3426830" y="297178"/>
                </a:cubicBezTo>
                <a:cubicBezTo>
                  <a:pt x="3426830" y="289885"/>
                  <a:pt x="3433393" y="283322"/>
                  <a:pt x="3440686" y="283322"/>
                </a:cubicBezTo>
                <a:close/>
                <a:moveTo>
                  <a:pt x="3369857" y="283322"/>
                </a:moveTo>
                <a:cubicBezTo>
                  <a:pt x="3376420" y="283322"/>
                  <a:pt x="3382254" y="289885"/>
                  <a:pt x="3382254" y="297178"/>
                </a:cubicBezTo>
                <a:cubicBezTo>
                  <a:pt x="3382254" y="305200"/>
                  <a:pt x="3376420" y="309576"/>
                  <a:pt x="3369857" y="309576"/>
                </a:cubicBezTo>
                <a:cubicBezTo>
                  <a:pt x="3362564" y="309576"/>
                  <a:pt x="3356001" y="305200"/>
                  <a:pt x="3356001" y="297178"/>
                </a:cubicBezTo>
                <a:cubicBezTo>
                  <a:pt x="3356001" y="289885"/>
                  <a:pt x="3362564" y="283322"/>
                  <a:pt x="3369857" y="283322"/>
                </a:cubicBezTo>
                <a:close/>
                <a:moveTo>
                  <a:pt x="3299100" y="283322"/>
                </a:moveTo>
                <a:cubicBezTo>
                  <a:pt x="3305662" y="283322"/>
                  <a:pt x="3311496" y="289885"/>
                  <a:pt x="3311496" y="297178"/>
                </a:cubicBezTo>
                <a:cubicBezTo>
                  <a:pt x="3311496" y="305200"/>
                  <a:pt x="3305662" y="309576"/>
                  <a:pt x="3299100" y="309576"/>
                </a:cubicBezTo>
                <a:cubicBezTo>
                  <a:pt x="3291804" y="309576"/>
                  <a:pt x="3285242" y="305200"/>
                  <a:pt x="3285242" y="297178"/>
                </a:cubicBezTo>
                <a:cubicBezTo>
                  <a:pt x="3285242" y="289885"/>
                  <a:pt x="3291804" y="283322"/>
                  <a:pt x="3299100" y="283322"/>
                </a:cubicBezTo>
                <a:close/>
                <a:moveTo>
                  <a:pt x="3226808" y="283322"/>
                </a:moveTo>
                <a:cubicBezTo>
                  <a:pt x="3234828" y="283322"/>
                  <a:pt x="3240664" y="289885"/>
                  <a:pt x="3240664" y="297178"/>
                </a:cubicBezTo>
                <a:cubicBezTo>
                  <a:pt x="3240664" y="305200"/>
                  <a:pt x="3234828" y="309576"/>
                  <a:pt x="3226808" y="309576"/>
                </a:cubicBezTo>
                <a:cubicBezTo>
                  <a:pt x="3220245" y="309576"/>
                  <a:pt x="3214410" y="305200"/>
                  <a:pt x="3214410" y="297178"/>
                </a:cubicBezTo>
                <a:cubicBezTo>
                  <a:pt x="3214410" y="289885"/>
                  <a:pt x="3220245" y="283322"/>
                  <a:pt x="3226808" y="283322"/>
                </a:cubicBezTo>
                <a:close/>
                <a:moveTo>
                  <a:pt x="3152605" y="283322"/>
                </a:moveTo>
                <a:cubicBezTo>
                  <a:pt x="3159898" y="283322"/>
                  <a:pt x="3166462" y="289885"/>
                  <a:pt x="3166462" y="297178"/>
                </a:cubicBezTo>
                <a:cubicBezTo>
                  <a:pt x="3166462" y="305200"/>
                  <a:pt x="3159898" y="309576"/>
                  <a:pt x="3152605" y="309576"/>
                </a:cubicBezTo>
                <a:cubicBezTo>
                  <a:pt x="3146041" y="309576"/>
                  <a:pt x="3140209" y="305200"/>
                  <a:pt x="3140209" y="297178"/>
                </a:cubicBezTo>
                <a:cubicBezTo>
                  <a:pt x="3140209" y="289885"/>
                  <a:pt x="3146041" y="283322"/>
                  <a:pt x="3152605" y="283322"/>
                </a:cubicBezTo>
                <a:close/>
                <a:moveTo>
                  <a:pt x="3081774" y="283322"/>
                </a:moveTo>
                <a:cubicBezTo>
                  <a:pt x="3089066" y="283322"/>
                  <a:pt x="3095628" y="289885"/>
                  <a:pt x="3095628" y="297178"/>
                </a:cubicBezTo>
                <a:cubicBezTo>
                  <a:pt x="3095628" y="305200"/>
                  <a:pt x="3089066" y="309576"/>
                  <a:pt x="3081774" y="309576"/>
                </a:cubicBezTo>
                <a:cubicBezTo>
                  <a:pt x="3073750" y="309576"/>
                  <a:pt x="3069375" y="305200"/>
                  <a:pt x="3069375" y="297178"/>
                </a:cubicBezTo>
                <a:cubicBezTo>
                  <a:pt x="3069375" y="289885"/>
                  <a:pt x="3073750" y="283322"/>
                  <a:pt x="3081774" y="283322"/>
                </a:cubicBezTo>
                <a:close/>
                <a:moveTo>
                  <a:pt x="3013717" y="283322"/>
                </a:moveTo>
                <a:cubicBezTo>
                  <a:pt x="3021307" y="283322"/>
                  <a:pt x="3028135" y="289885"/>
                  <a:pt x="3028135" y="297178"/>
                </a:cubicBezTo>
                <a:cubicBezTo>
                  <a:pt x="3028135" y="305200"/>
                  <a:pt x="3021307" y="309576"/>
                  <a:pt x="3013717" y="309576"/>
                </a:cubicBezTo>
                <a:cubicBezTo>
                  <a:pt x="3005371" y="309576"/>
                  <a:pt x="2998539" y="305200"/>
                  <a:pt x="2998539" y="297178"/>
                </a:cubicBezTo>
                <a:cubicBezTo>
                  <a:pt x="2998539" y="289885"/>
                  <a:pt x="3005371" y="283322"/>
                  <a:pt x="3013717" y="283322"/>
                </a:cubicBezTo>
                <a:close/>
                <a:moveTo>
                  <a:pt x="2942494" y="283322"/>
                </a:moveTo>
                <a:cubicBezTo>
                  <a:pt x="2951055" y="283322"/>
                  <a:pt x="2957288" y="290327"/>
                  <a:pt x="2957288" y="298111"/>
                </a:cubicBezTo>
                <a:cubicBezTo>
                  <a:pt x="2957288" y="306673"/>
                  <a:pt x="2951055" y="312900"/>
                  <a:pt x="2942494" y="312900"/>
                </a:cubicBezTo>
                <a:cubicBezTo>
                  <a:pt x="2934713" y="312900"/>
                  <a:pt x="2927711" y="306673"/>
                  <a:pt x="2927711" y="298111"/>
                </a:cubicBezTo>
                <a:cubicBezTo>
                  <a:pt x="2927711" y="290327"/>
                  <a:pt x="2934713" y="283322"/>
                  <a:pt x="2942494" y="283322"/>
                </a:cubicBezTo>
                <a:close/>
                <a:moveTo>
                  <a:pt x="2868293" y="283322"/>
                </a:moveTo>
                <a:cubicBezTo>
                  <a:pt x="2876858" y="283322"/>
                  <a:pt x="2883087" y="290327"/>
                  <a:pt x="2883087" y="298111"/>
                </a:cubicBezTo>
                <a:cubicBezTo>
                  <a:pt x="2883087" y="306673"/>
                  <a:pt x="2876858" y="312900"/>
                  <a:pt x="2868293" y="312900"/>
                </a:cubicBezTo>
                <a:cubicBezTo>
                  <a:pt x="2860512" y="312900"/>
                  <a:pt x="2853507" y="306673"/>
                  <a:pt x="2853507" y="298111"/>
                </a:cubicBezTo>
                <a:cubicBezTo>
                  <a:pt x="2853507" y="290327"/>
                  <a:pt x="2860512" y="283322"/>
                  <a:pt x="2868293" y="283322"/>
                </a:cubicBezTo>
                <a:close/>
                <a:moveTo>
                  <a:pt x="2796535" y="283322"/>
                </a:moveTo>
                <a:cubicBezTo>
                  <a:pt x="2804558" y="283322"/>
                  <a:pt x="2808934" y="290327"/>
                  <a:pt x="2808934" y="298111"/>
                </a:cubicBezTo>
                <a:cubicBezTo>
                  <a:pt x="2808934" y="306673"/>
                  <a:pt x="2804558" y="312900"/>
                  <a:pt x="2796535" y="312900"/>
                </a:cubicBezTo>
                <a:cubicBezTo>
                  <a:pt x="2789243" y="312900"/>
                  <a:pt x="2782678" y="306673"/>
                  <a:pt x="2782678" y="298111"/>
                </a:cubicBezTo>
                <a:cubicBezTo>
                  <a:pt x="2782678" y="290327"/>
                  <a:pt x="2789243" y="283322"/>
                  <a:pt x="2796535" y="283322"/>
                </a:cubicBezTo>
                <a:close/>
                <a:moveTo>
                  <a:pt x="2725698" y="283322"/>
                </a:moveTo>
                <a:cubicBezTo>
                  <a:pt x="2731532" y="283322"/>
                  <a:pt x="2738100" y="290327"/>
                  <a:pt x="2738100" y="298111"/>
                </a:cubicBezTo>
                <a:cubicBezTo>
                  <a:pt x="2738100" y="306673"/>
                  <a:pt x="2731532" y="312900"/>
                  <a:pt x="2725698" y="312900"/>
                </a:cubicBezTo>
                <a:cubicBezTo>
                  <a:pt x="2717681" y="312900"/>
                  <a:pt x="2711846" y="306673"/>
                  <a:pt x="2711846" y="298111"/>
                </a:cubicBezTo>
                <a:cubicBezTo>
                  <a:pt x="2711846" y="290327"/>
                  <a:pt x="2717681" y="283322"/>
                  <a:pt x="2725698" y="283322"/>
                </a:cubicBezTo>
                <a:close/>
                <a:moveTo>
                  <a:pt x="2653415" y="283322"/>
                </a:moveTo>
                <a:cubicBezTo>
                  <a:pt x="2660705" y="283322"/>
                  <a:pt x="2667270" y="290327"/>
                  <a:pt x="2667270" y="298111"/>
                </a:cubicBezTo>
                <a:cubicBezTo>
                  <a:pt x="2667270" y="306673"/>
                  <a:pt x="2660705" y="312900"/>
                  <a:pt x="2653415" y="312900"/>
                </a:cubicBezTo>
                <a:cubicBezTo>
                  <a:pt x="2646857" y="312900"/>
                  <a:pt x="2641021" y="306673"/>
                  <a:pt x="2641021" y="298111"/>
                </a:cubicBezTo>
                <a:cubicBezTo>
                  <a:pt x="2641021" y="290327"/>
                  <a:pt x="2646857" y="283322"/>
                  <a:pt x="2653415" y="283322"/>
                </a:cubicBezTo>
                <a:close/>
                <a:moveTo>
                  <a:pt x="2582583" y="283322"/>
                </a:moveTo>
                <a:cubicBezTo>
                  <a:pt x="2589875" y="283322"/>
                  <a:pt x="2596439" y="290327"/>
                  <a:pt x="2596439" y="298111"/>
                </a:cubicBezTo>
                <a:cubicBezTo>
                  <a:pt x="2596439" y="306673"/>
                  <a:pt x="2589875" y="312900"/>
                  <a:pt x="2582583" y="312900"/>
                </a:cubicBezTo>
                <a:cubicBezTo>
                  <a:pt x="2576019" y="312900"/>
                  <a:pt x="2570189" y="306673"/>
                  <a:pt x="2570189" y="298111"/>
                </a:cubicBezTo>
                <a:cubicBezTo>
                  <a:pt x="2570189" y="290327"/>
                  <a:pt x="2576019" y="283322"/>
                  <a:pt x="2582583" y="283322"/>
                </a:cubicBezTo>
                <a:close/>
                <a:moveTo>
                  <a:pt x="2511029" y="283322"/>
                </a:moveTo>
                <a:cubicBezTo>
                  <a:pt x="2519050" y="283322"/>
                  <a:pt x="2525613" y="290327"/>
                  <a:pt x="2525613" y="298111"/>
                </a:cubicBezTo>
                <a:cubicBezTo>
                  <a:pt x="2525613" y="306673"/>
                  <a:pt x="2519050" y="312900"/>
                  <a:pt x="2511029" y="312900"/>
                </a:cubicBezTo>
                <a:cubicBezTo>
                  <a:pt x="2503740" y="312900"/>
                  <a:pt x="2499361" y="306673"/>
                  <a:pt x="2499361" y="298111"/>
                </a:cubicBezTo>
                <a:cubicBezTo>
                  <a:pt x="2499361" y="290327"/>
                  <a:pt x="2503740" y="283322"/>
                  <a:pt x="2511029" y="283322"/>
                </a:cubicBezTo>
                <a:close/>
                <a:moveTo>
                  <a:pt x="2439946" y="283322"/>
                </a:moveTo>
                <a:cubicBezTo>
                  <a:pt x="2448505" y="283322"/>
                  <a:pt x="2454732" y="290327"/>
                  <a:pt x="2454732" y="298111"/>
                </a:cubicBezTo>
                <a:cubicBezTo>
                  <a:pt x="2454732" y="306673"/>
                  <a:pt x="2448505" y="312900"/>
                  <a:pt x="2439946" y="312900"/>
                </a:cubicBezTo>
                <a:cubicBezTo>
                  <a:pt x="2432160" y="312900"/>
                  <a:pt x="2425156" y="306673"/>
                  <a:pt x="2425156" y="298111"/>
                </a:cubicBezTo>
                <a:cubicBezTo>
                  <a:pt x="2425156" y="290327"/>
                  <a:pt x="2432160" y="283322"/>
                  <a:pt x="2439946" y="283322"/>
                </a:cubicBezTo>
                <a:close/>
                <a:moveTo>
                  <a:pt x="2369110" y="283322"/>
                </a:moveTo>
                <a:cubicBezTo>
                  <a:pt x="2377672" y="283322"/>
                  <a:pt x="2383899" y="290327"/>
                  <a:pt x="2383899" y="298111"/>
                </a:cubicBezTo>
                <a:cubicBezTo>
                  <a:pt x="2383899" y="306673"/>
                  <a:pt x="2377672" y="312900"/>
                  <a:pt x="2369110" y="312900"/>
                </a:cubicBezTo>
                <a:cubicBezTo>
                  <a:pt x="2361327" y="312900"/>
                  <a:pt x="2354319" y="306673"/>
                  <a:pt x="2354319" y="298111"/>
                </a:cubicBezTo>
                <a:cubicBezTo>
                  <a:pt x="2354319" y="290327"/>
                  <a:pt x="2361327" y="283322"/>
                  <a:pt x="2369110" y="283322"/>
                </a:cubicBezTo>
                <a:close/>
                <a:moveTo>
                  <a:pt x="2298280" y="283322"/>
                </a:moveTo>
                <a:cubicBezTo>
                  <a:pt x="2306842" y="283322"/>
                  <a:pt x="2313068" y="290327"/>
                  <a:pt x="2313068" y="298111"/>
                </a:cubicBezTo>
                <a:cubicBezTo>
                  <a:pt x="2313068" y="306673"/>
                  <a:pt x="2306842" y="312900"/>
                  <a:pt x="2298280" y="312900"/>
                </a:cubicBezTo>
                <a:cubicBezTo>
                  <a:pt x="2290497" y="312900"/>
                  <a:pt x="2283490" y="306673"/>
                  <a:pt x="2283490" y="298111"/>
                </a:cubicBezTo>
                <a:cubicBezTo>
                  <a:pt x="2283490" y="290327"/>
                  <a:pt x="2290497" y="283322"/>
                  <a:pt x="2298280" y="283322"/>
                </a:cubicBezTo>
                <a:close/>
                <a:moveTo>
                  <a:pt x="2226517" y="283322"/>
                </a:moveTo>
                <a:cubicBezTo>
                  <a:pt x="2234538" y="283322"/>
                  <a:pt x="2238914" y="290327"/>
                  <a:pt x="2238914" y="298111"/>
                </a:cubicBezTo>
                <a:cubicBezTo>
                  <a:pt x="2238914" y="306673"/>
                  <a:pt x="2234538" y="312900"/>
                  <a:pt x="2226517" y="312900"/>
                </a:cubicBezTo>
                <a:cubicBezTo>
                  <a:pt x="2218495" y="312900"/>
                  <a:pt x="2212658" y="306673"/>
                  <a:pt x="2212658" y="298111"/>
                </a:cubicBezTo>
                <a:cubicBezTo>
                  <a:pt x="2212658" y="290327"/>
                  <a:pt x="2218495" y="283322"/>
                  <a:pt x="2226517" y="283322"/>
                </a:cubicBezTo>
                <a:close/>
                <a:moveTo>
                  <a:pt x="2155683" y="283322"/>
                </a:moveTo>
                <a:cubicBezTo>
                  <a:pt x="2161519" y="283322"/>
                  <a:pt x="2168081" y="290327"/>
                  <a:pt x="2168081" y="298111"/>
                </a:cubicBezTo>
                <a:cubicBezTo>
                  <a:pt x="2168081" y="306673"/>
                  <a:pt x="2161519" y="312900"/>
                  <a:pt x="2155683" y="312900"/>
                </a:cubicBezTo>
                <a:cubicBezTo>
                  <a:pt x="2147663" y="312900"/>
                  <a:pt x="2141827" y="306673"/>
                  <a:pt x="2141827" y="298111"/>
                </a:cubicBezTo>
                <a:cubicBezTo>
                  <a:pt x="2141827" y="290327"/>
                  <a:pt x="2147663" y="283322"/>
                  <a:pt x="2155683" y="283322"/>
                </a:cubicBezTo>
                <a:close/>
                <a:moveTo>
                  <a:pt x="2084849" y="283322"/>
                </a:moveTo>
                <a:cubicBezTo>
                  <a:pt x="2090685" y="283322"/>
                  <a:pt x="2097248" y="290327"/>
                  <a:pt x="2097248" y="298111"/>
                </a:cubicBezTo>
                <a:cubicBezTo>
                  <a:pt x="2097248" y="306673"/>
                  <a:pt x="2090685" y="312900"/>
                  <a:pt x="2084849" y="312900"/>
                </a:cubicBezTo>
                <a:cubicBezTo>
                  <a:pt x="2076828" y="312900"/>
                  <a:pt x="2070994" y="306673"/>
                  <a:pt x="2070994" y="298111"/>
                </a:cubicBezTo>
                <a:cubicBezTo>
                  <a:pt x="2070994" y="290327"/>
                  <a:pt x="2076828" y="283322"/>
                  <a:pt x="2084849" y="283322"/>
                </a:cubicBezTo>
                <a:close/>
                <a:moveTo>
                  <a:pt x="2011835" y="283322"/>
                </a:moveTo>
                <a:cubicBezTo>
                  <a:pt x="2019855" y="283322"/>
                  <a:pt x="2026421" y="290327"/>
                  <a:pt x="2026421" y="298111"/>
                </a:cubicBezTo>
                <a:cubicBezTo>
                  <a:pt x="2026421" y="306673"/>
                  <a:pt x="2019855" y="312900"/>
                  <a:pt x="2011835" y="312900"/>
                </a:cubicBezTo>
                <a:cubicBezTo>
                  <a:pt x="2006002" y="312900"/>
                  <a:pt x="2000168" y="306673"/>
                  <a:pt x="2000168" y="298111"/>
                </a:cubicBezTo>
                <a:cubicBezTo>
                  <a:pt x="2000168" y="290327"/>
                  <a:pt x="2006002" y="283322"/>
                  <a:pt x="2011835" y="283322"/>
                </a:cubicBezTo>
                <a:close/>
                <a:moveTo>
                  <a:pt x="1938362" y="283322"/>
                </a:moveTo>
                <a:cubicBezTo>
                  <a:pt x="1946385" y="283322"/>
                  <a:pt x="1952222" y="290327"/>
                  <a:pt x="1952222" y="298111"/>
                </a:cubicBezTo>
                <a:cubicBezTo>
                  <a:pt x="1952222" y="306673"/>
                  <a:pt x="1946385" y="312900"/>
                  <a:pt x="1938362" y="312900"/>
                </a:cubicBezTo>
                <a:cubicBezTo>
                  <a:pt x="1932531" y="312900"/>
                  <a:pt x="1925968" y="306673"/>
                  <a:pt x="1925968" y="298111"/>
                </a:cubicBezTo>
                <a:cubicBezTo>
                  <a:pt x="1925968" y="290327"/>
                  <a:pt x="1932531" y="283322"/>
                  <a:pt x="1938362" y="283322"/>
                </a:cubicBezTo>
                <a:close/>
                <a:moveTo>
                  <a:pt x="1867527" y="283322"/>
                </a:moveTo>
                <a:cubicBezTo>
                  <a:pt x="1875550" y="283322"/>
                  <a:pt x="1881384" y="290327"/>
                  <a:pt x="1881384" y="298111"/>
                </a:cubicBezTo>
                <a:cubicBezTo>
                  <a:pt x="1881384" y="306673"/>
                  <a:pt x="1875550" y="312900"/>
                  <a:pt x="1867527" y="312900"/>
                </a:cubicBezTo>
                <a:cubicBezTo>
                  <a:pt x="1860235" y="312900"/>
                  <a:pt x="1855129" y="306673"/>
                  <a:pt x="1855129" y="298111"/>
                </a:cubicBezTo>
                <a:cubicBezTo>
                  <a:pt x="1855129" y="290327"/>
                  <a:pt x="1860235" y="283322"/>
                  <a:pt x="1867527" y="283322"/>
                </a:cubicBezTo>
                <a:close/>
                <a:moveTo>
                  <a:pt x="1799085" y="283322"/>
                </a:moveTo>
                <a:cubicBezTo>
                  <a:pt x="1807647" y="283322"/>
                  <a:pt x="1813876" y="290327"/>
                  <a:pt x="1813876" y="298111"/>
                </a:cubicBezTo>
                <a:cubicBezTo>
                  <a:pt x="1813876" y="306673"/>
                  <a:pt x="1807647" y="312900"/>
                  <a:pt x="1799085" y="312900"/>
                </a:cubicBezTo>
                <a:cubicBezTo>
                  <a:pt x="1790525" y="312900"/>
                  <a:pt x="1784300" y="306673"/>
                  <a:pt x="1784300" y="298111"/>
                </a:cubicBezTo>
                <a:cubicBezTo>
                  <a:pt x="1784300" y="290327"/>
                  <a:pt x="1790525" y="283322"/>
                  <a:pt x="1799085" y="283322"/>
                </a:cubicBezTo>
                <a:close/>
                <a:moveTo>
                  <a:pt x="1728262" y="283322"/>
                </a:moveTo>
                <a:cubicBezTo>
                  <a:pt x="1736825" y="283322"/>
                  <a:pt x="1743052" y="290327"/>
                  <a:pt x="1743052" y="298111"/>
                </a:cubicBezTo>
                <a:cubicBezTo>
                  <a:pt x="1743052" y="306673"/>
                  <a:pt x="1736825" y="312900"/>
                  <a:pt x="1728262" y="312900"/>
                </a:cubicBezTo>
                <a:cubicBezTo>
                  <a:pt x="1719697" y="312900"/>
                  <a:pt x="1713472" y="306673"/>
                  <a:pt x="1713472" y="298111"/>
                </a:cubicBezTo>
                <a:cubicBezTo>
                  <a:pt x="1713472" y="290327"/>
                  <a:pt x="1719697" y="283322"/>
                  <a:pt x="1728262" y="283322"/>
                </a:cubicBezTo>
                <a:close/>
                <a:moveTo>
                  <a:pt x="1656498" y="283322"/>
                </a:moveTo>
                <a:cubicBezTo>
                  <a:pt x="1663792" y="283322"/>
                  <a:pt x="1668897" y="290327"/>
                  <a:pt x="1668897" y="298111"/>
                </a:cubicBezTo>
                <a:cubicBezTo>
                  <a:pt x="1668897" y="306673"/>
                  <a:pt x="1663792" y="312900"/>
                  <a:pt x="1656498" y="312900"/>
                </a:cubicBezTo>
                <a:cubicBezTo>
                  <a:pt x="1648481" y="312900"/>
                  <a:pt x="1642650" y="306673"/>
                  <a:pt x="1642650" y="298111"/>
                </a:cubicBezTo>
                <a:cubicBezTo>
                  <a:pt x="1642650" y="290327"/>
                  <a:pt x="1648481" y="283322"/>
                  <a:pt x="1656498" y="283322"/>
                </a:cubicBezTo>
                <a:close/>
                <a:moveTo>
                  <a:pt x="1582299" y="283322"/>
                </a:moveTo>
                <a:cubicBezTo>
                  <a:pt x="1588131" y="283322"/>
                  <a:pt x="1594704" y="290327"/>
                  <a:pt x="1594704" y="298111"/>
                </a:cubicBezTo>
                <a:cubicBezTo>
                  <a:pt x="1594704" y="306673"/>
                  <a:pt x="1588131" y="312900"/>
                  <a:pt x="1582299" y="312900"/>
                </a:cubicBezTo>
                <a:cubicBezTo>
                  <a:pt x="1574277" y="312900"/>
                  <a:pt x="1568441" y="306673"/>
                  <a:pt x="1568441" y="298111"/>
                </a:cubicBezTo>
                <a:cubicBezTo>
                  <a:pt x="1568441" y="290327"/>
                  <a:pt x="1574277" y="283322"/>
                  <a:pt x="1582299" y="283322"/>
                </a:cubicBezTo>
                <a:close/>
                <a:moveTo>
                  <a:pt x="1512198" y="283322"/>
                </a:moveTo>
                <a:cubicBezTo>
                  <a:pt x="1518032" y="283322"/>
                  <a:pt x="1523865" y="290327"/>
                  <a:pt x="1523865" y="298111"/>
                </a:cubicBezTo>
                <a:cubicBezTo>
                  <a:pt x="1523865" y="306673"/>
                  <a:pt x="1518032" y="312900"/>
                  <a:pt x="1512198" y="312900"/>
                </a:cubicBezTo>
                <a:cubicBezTo>
                  <a:pt x="1504174" y="312900"/>
                  <a:pt x="1497612" y="306673"/>
                  <a:pt x="1497612" y="298111"/>
                </a:cubicBezTo>
                <a:cubicBezTo>
                  <a:pt x="1497612" y="290327"/>
                  <a:pt x="1504174" y="283322"/>
                  <a:pt x="1512198" y="283322"/>
                </a:cubicBezTo>
                <a:close/>
                <a:moveTo>
                  <a:pt x="1439173" y="283322"/>
                </a:moveTo>
                <a:cubicBezTo>
                  <a:pt x="1447191" y="283322"/>
                  <a:pt x="1453026" y="290327"/>
                  <a:pt x="1453026" y="298111"/>
                </a:cubicBezTo>
                <a:cubicBezTo>
                  <a:pt x="1453026" y="306673"/>
                  <a:pt x="1447191" y="312900"/>
                  <a:pt x="1439173" y="312900"/>
                </a:cubicBezTo>
                <a:cubicBezTo>
                  <a:pt x="1433336" y="312900"/>
                  <a:pt x="1426777" y="306673"/>
                  <a:pt x="1426777" y="298111"/>
                </a:cubicBezTo>
                <a:cubicBezTo>
                  <a:pt x="1426777" y="290327"/>
                  <a:pt x="1433336" y="283322"/>
                  <a:pt x="1439173" y="283322"/>
                </a:cubicBezTo>
                <a:close/>
                <a:moveTo>
                  <a:pt x="1368347" y="283322"/>
                </a:moveTo>
                <a:cubicBezTo>
                  <a:pt x="1376368" y="283322"/>
                  <a:pt x="1382200" y="290327"/>
                  <a:pt x="1382200" y="298111"/>
                </a:cubicBezTo>
                <a:cubicBezTo>
                  <a:pt x="1382200" y="306673"/>
                  <a:pt x="1376368" y="312900"/>
                  <a:pt x="1368347" y="312900"/>
                </a:cubicBezTo>
                <a:cubicBezTo>
                  <a:pt x="1362513" y="312900"/>
                  <a:pt x="1355949" y="306673"/>
                  <a:pt x="1355949" y="298111"/>
                </a:cubicBezTo>
                <a:cubicBezTo>
                  <a:pt x="1355949" y="290327"/>
                  <a:pt x="1362513" y="283322"/>
                  <a:pt x="1368347" y="283322"/>
                </a:cubicBezTo>
                <a:close/>
                <a:moveTo>
                  <a:pt x="1297518" y="283322"/>
                </a:moveTo>
                <a:cubicBezTo>
                  <a:pt x="1305540" y="283322"/>
                  <a:pt x="1311374" y="290327"/>
                  <a:pt x="1311374" y="298111"/>
                </a:cubicBezTo>
                <a:cubicBezTo>
                  <a:pt x="1311374" y="306673"/>
                  <a:pt x="1305540" y="312900"/>
                  <a:pt x="1297518" y="312900"/>
                </a:cubicBezTo>
                <a:cubicBezTo>
                  <a:pt x="1289498" y="312900"/>
                  <a:pt x="1285121" y="306673"/>
                  <a:pt x="1285121" y="298111"/>
                </a:cubicBezTo>
                <a:cubicBezTo>
                  <a:pt x="1285121" y="290327"/>
                  <a:pt x="1289498" y="283322"/>
                  <a:pt x="1297518" y="283322"/>
                </a:cubicBezTo>
                <a:close/>
                <a:moveTo>
                  <a:pt x="1154890" y="283322"/>
                </a:moveTo>
                <a:cubicBezTo>
                  <a:pt x="1162674" y="283322"/>
                  <a:pt x="1169683" y="288427"/>
                  <a:pt x="1169683" y="295719"/>
                </a:cubicBezTo>
                <a:cubicBezTo>
                  <a:pt x="1169683" y="303741"/>
                  <a:pt x="1162674" y="309576"/>
                  <a:pt x="1154890" y="309576"/>
                </a:cubicBezTo>
                <a:cubicBezTo>
                  <a:pt x="1146329" y="309576"/>
                  <a:pt x="1140101" y="303741"/>
                  <a:pt x="1140101" y="295719"/>
                </a:cubicBezTo>
                <a:cubicBezTo>
                  <a:pt x="1140101" y="288427"/>
                  <a:pt x="1146329" y="283322"/>
                  <a:pt x="1154890" y="283322"/>
                </a:cubicBezTo>
                <a:close/>
                <a:moveTo>
                  <a:pt x="1084059" y="283322"/>
                </a:moveTo>
                <a:cubicBezTo>
                  <a:pt x="1091842" y="283322"/>
                  <a:pt x="1098847" y="288427"/>
                  <a:pt x="1098847" y="295719"/>
                </a:cubicBezTo>
                <a:cubicBezTo>
                  <a:pt x="1098847" y="303741"/>
                  <a:pt x="1091842" y="309576"/>
                  <a:pt x="1084059" y="309576"/>
                </a:cubicBezTo>
                <a:cubicBezTo>
                  <a:pt x="1075503" y="309576"/>
                  <a:pt x="1069272" y="303741"/>
                  <a:pt x="1069272" y="295719"/>
                </a:cubicBezTo>
                <a:cubicBezTo>
                  <a:pt x="1069272" y="288427"/>
                  <a:pt x="1075503" y="283322"/>
                  <a:pt x="1084059" y="283322"/>
                </a:cubicBezTo>
                <a:close/>
                <a:moveTo>
                  <a:pt x="1013024" y="283322"/>
                </a:moveTo>
                <a:cubicBezTo>
                  <a:pt x="1020314" y="283322"/>
                  <a:pt x="1024691" y="288427"/>
                  <a:pt x="1024691" y="295719"/>
                </a:cubicBezTo>
                <a:cubicBezTo>
                  <a:pt x="1024691" y="303741"/>
                  <a:pt x="1020314" y="309576"/>
                  <a:pt x="1013024" y="309576"/>
                </a:cubicBezTo>
                <a:cubicBezTo>
                  <a:pt x="1005003" y="309576"/>
                  <a:pt x="998442" y="303741"/>
                  <a:pt x="998442" y="295719"/>
                </a:cubicBezTo>
                <a:cubicBezTo>
                  <a:pt x="998442" y="288427"/>
                  <a:pt x="1005003" y="283322"/>
                  <a:pt x="1013024" y="283322"/>
                </a:cubicBezTo>
                <a:close/>
                <a:moveTo>
                  <a:pt x="941467" y="283322"/>
                </a:moveTo>
                <a:cubicBezTo>
                  <a:pt x="948032" y="283322"/>
                  <a:pt x="953869" y="288427"/>
                  <a:pt x="953869" y="295719"/>
                </a:cubicBezTo>
                <a:cubicBezTo>
                  <a:pt x="953869" y="303741"/>
                  <a:pt x="948032" y="309576"/>
                  <a:pt x="941467" y="309576"/>
                </a:cubicBezTo>
                <a:cubicBezTo>
                  <a:pt x="934173" y="309576"/>
                  <a:pt x="927612" y="303741"/>
                  <a:pt x="927612" y="295719"/>
                </a:cubicBezTo>
                <a:cubicBezTo>
                  <a:pt x="927612" y="288427"/>
                  <a:pt x="934173" y="283322"/>
                  <a:pt x="941467" y="283322"/>
                </a:cubicBezTo>
                <a:close/>
                <a:moveTo>
                  <a:pt x="3299102" y="212492"/>
                </a:moveTo>
                <a:cubicBezTo>
                  <a:pt x="3305664" y="212492"/>
                  <a:pt x="3311499" y="219055"/>
                  <a:pt x="3311499" y="226348"/>
                </a:cubicBezTo>
                <a:cubicBezTo>
                  <a:pt x="3311499" y="232911"/>
                  <a:pt x="3305664" y="238746"/>
                  <a:pt x="3299102" y="238746"/>
                </a:cubicBezTo>
                <a:cubicBezTo>
                  <a:pt x="3291807" y="238746"/>
                  <a:pt x="3285245" y="232911"/>
                  <a:pt x="3285245" y="226348"/>
                </a:cubicBezTo>
                <a:cubicBezTo>
                  <a:pt x="3285245" y="219055"/>
                  <a:pt x="3291807" y="212492"/>
                  <a:pt x="3299102" y="212492"/>
                </a:cubicBezTo>
                <a:close/>
                <a:moveTo>
                  <a:pt x="3226811" y="212492"/>
                </a:moveTo>
                <a:cubicBezTo>
                  <a:pt x="3234831" y="212492"/>
                  <a:pt x="3240667" y="219055"/>
                  <a:pt x="3240667" y="226348"/>
                </a:cubicBezTo>
                <a:cubicBezTo>
                  <a:pt x="3240667" y="232911"/>
                  <a:pt x="3234831" y="238746"/>
                  <a:pt x="3226811" y="238746"/>
                </a:cubicBezTo>
                <a:cubicBezTo>
                  <a:pt x="3220250" y="238746"/>
                  <a:pt x="3214412" y="232911"/>
                  <a:pt x="3214412" y="226348"/>
                </a:cubicBezTo>
                <a:cubicBezTo>
                  <a:pt x="3214412" y="219055"/>
                  <a:pt x="3220250" y="212492"/>
                  <a:pt x="3226811" y="212492"/>
                </a:cubicBezTo>
                <a:close/>
                <a:moveTo>
                  <a:pt x="3152608" y="212492"/>
                </a:moveTo>
                <a:cubicBezTo>
                  <a:pt x="3159900" y="212492"/>
                  <a:pt x="3166462" y="219055"/>
                  <a:pt x="3166462" y="226348"/>
                </a:cubicBezTo>
                <a:cubicBezTo>
                  <a:pt x="3166462" y="232911"/>
                  <a:pt x="3159900" y="238746"/>
                  <a:pt x="3152608" y="238746"/>
                </a:cubicBezTo>
                <a:cubicBezTo>
                  <a:pt x="3146043" y="238746"/>
                  <a:pt x="3140211" y="232911"/>
                  <a:pt x="3140211" y="226348"/>
                </a:cubicBezTo>
                <a:cubicBezTo>
                  <a:pt x="3140211" y="219055"/>
                  <a:pt x="3146043" y="212492"/>
                  <a:pt x="3152608" y="212492"/>
                </a:cubicBezTo>
                <a:close/>
                <a:moveTo>
                  <a:pt x="3081775" y="212492"/>
                </a:moveTo>
                <a:cubicBezTo>
                  <a:pt x="3089069" y="212492"/>
                  <a:pt x="3095628" y="219055"/>
                  <a:pt x="3095628" y="226348"/>
                </a:cubicBezTo>
                <a:cubicBezTo>
                  <a:pt x="3095628" y="232911"/>
                  <a:pt x="3089069" y="238746"/>
                  <a:pt x="3081775" y="238746"/>
                </a:cubicBezTo>
                <a:cubicBezTo>
                  <a:pt x="3073753" y="238746"/>
                  <a:pt x="3069375" y="232911"/>
                  <a:pt x="3069375" y="226348"/>
                </a:cubicBezTo>
                <a:cubicBezTo>
                  <a:pt x="3069375" y="219055"/>
                  <a:pt x="3073753" y="212492"/>
                  <a:pt x="3081775" y="212492"/>
                </a:cubicBezTo>
                <a:close/>
                <a:moveTo>
                  <a:pt x="3013720" y="212492"/>
                </a:moveTo>
                <a:cubicBezTo>
                  <a:pt x="3021310" y="212492"/>
                  <a:pt x="3028140" y="219055"/>
                  <a:pt x="3028140" y="226348"/>
                </a:cubicBezTo>
                <a:cubicBezTo>
                  <a:pt x="3028140" y="232911"/>
                  <a:pt x="3021310" y="238746"/>
                  <a:pt x="3013720" y="238746"/>
                </a:cubicBezTo>
                <a:cubicBezTo>
                  <a:pt x="3005373" y="238746"/>
                  <a:pt x="2998542" y="234370"/>
                  <a:pt x="2998542" y="226348"/>
                </a:cubicBezTo>
                <a:cubicBezTo>
                  <a:pt x="2998542" y="219055"/>
                  <a:pt x="3005373" y="212492"/>
                  <a:pt x="3013720" y="212492"/>
                </a:cubicBezTo>
                <a:close/>
                <a:moveTo>
                  <a:pt x="2942497" y="212492"/>
                </a:moveTo>
                <a:cubicBezTo>
                  <a:pt x="2951061" y="212492"/>
                  <a:pt x="2957293" y="219055"/>
                  <a:pt x="2957293" y="226348"/>
                </a:cubicBezTo>
                <a:cubicBezTo>
                  <a:pt x="2957293" y="234370"/>
                  <a:pt x="2951061" y="238746"/>
                  <a:pt x="2942497" y="238746"/>
                </a:cubicBezTo>
                <a:cubicBezTo>
                  <a:pt x="2934719" y="238746"/>
                  <a:pt x="2927716" y="234370"/>
                  <a:pt x="2927716" y="226348"/>
                </a:cubicBezTo>
                <a:cubicBezTo>
                  <a:pt x="2927716" y="219055"/>
                  <a:pt x="2934719" y="212492"/>
                  <a:pt x="2942497" y="212492"/>
                </a:cubicBezTo>
                <a:close/>
                <a:moveTo>
                  <a:pt x="2867363" y="212492"/>
                </a:moveTo>
                <a:cubicBezTo>
                  <a:pt x="2875389" y="212492"/>
                  <a:pt x="2879765" y="219055"/>
                  <a:pt x="2879765" y="226348"/>
                </a:cubicBezTo>
                <a:cubicBezTo>
                  <a:pt x="2879765" y="234370"/>
                  <a:pt x="2875389" y="238746"/>
                  <a:pt x="2867363" y="238746"/>
                </a:cubicBezTo>
                <a:cubicBezTo>
                  <a:pt x="2860073" y="238746"/>
                  <a:pt x="2853510" y="234370"/>
                  <a:pt x="2853510" y="226348"/>
                </a:cubicBezTo>
                <a:cubicBezTo>
                  <a:pt x="2853510" y="219055"/>
                  <a:pt x="2860073" y="212492"/>
                  <a:pt x="2867363" y="212492"/>
                </a:cubicBezTo>
                <a:close/>
                <a:moveTo>
                  <a:pt x="2796538" y="212492"/>
                </a:moveTo>
                <a:cubicBezTo>
                  <a:pt x="2803103" y="212492"/>
                  <a:pt x="2808934" y="219055"/>
                  <a:pt x="2808934" y="226348"/>
                </a:cubicBezTo>
                <a:cubicBezTo>
                  <a:pt x="2808934" y="234370"/>
                  <a:pt x="2803103" y="238746"/>
                  <a:pt x="2796538" y="238746"/>
                </a:cubicBezTo>
                <a:cubicBezTo>
                  <a:pt x="2789246" y="238746"/>
                  <a:pt x="2782680" y="234370"/>
                  <a:pt x="2782680" y="226348"/>
                </a:cubicBezTo>
                <a:cubicBezTo>
                  <a:pt x="2782680" y="219055"/>
                  <a:pt x="2789246" y="212492"/>
                  <a:pt x="2796538" y="212492"/>
                </a:cubicBezTo>
                <a:close/>
                <a:moveTo>
                  <a:pt x="2725698" y="212492"/>
                </a:moveTo>
                <a:cubicBezTo>
                  <a:pt x="2731538" y="212492"/>
                  <a:pt x="2738102" y="219055"/>
                  <a:pt x="2738102" y="226348"/>
                </a:cubicBezTo>
                <a:cubicBezTo>
                  <a:pt x="2738102" y="234370"/>
                  <a:pt x="2731538" y="238746"/>
                  <a:pt x="2725698" y="238746"/>
                </a:cubicBezTo>
                <a:cubicBezTo>
                  <a:pt x="2717686" y="238746"/>
                  <a:pt x="2711852" y="234370"/>
                  <a:pt x="2711852" y="226348"/>
                </a:cubicBezTo>
                <a:cubicBezTo>
                  <a:pt x="2711852" y="219055"/>
                  <a:pt x="2717686" y="212492"/>
                  <a:pt x="2725698" y="212492"/>
                </a:cubicBezTo>
                <a:close/>
                <a:moveTo>
                  <a:pt x="2653420" y="212492"/>
                </a:moveTo>
                <a:cubicBezTo>
                  <a:pt x="2660711" y="212492"/>
                  <a:pt x="2667273" y="219055"/>
                  <a:pt x="2667273" y="226348"/>
                </a:cubicBezTo>
                <a:cubicBezTo>
                  <a:pt x="2667273" y="234370"/>
                  <a:pt x="2660711" y="238746"/>
                  <a:pt x="2653420" y="238746"/>
                </a:cubicBezTo>
                <a:cubicBezTo>
                  <a:pt x="2646857" y="238746"/>
                  <a:pt x="2641021" y="234370"/>
                  <a:pt x="2641021" y="226348"/>
                </a:cubicBezTo>
                <a:cubicBezTo>
                  <a:pt x="2641021" y="219055"/>
                  <a:pt x="2646857" y="212492"/>
                  <a:pt x="2653420" y="212492"/>
                </a:cubicBezTo>
                <a:close/>
                <a:moveTo>
                  <a:pt x="2582586" y="212492"/>
                </a:moveTo>
                <a:cubicBezTo>
                  <a:pt x="2589878" y="212492"/>
                  <a:pt x="2596439" y="219055"/>
                  <a:pt x="2596439" y="226348"/>
                </a:cubicBezTo>
                <a:cubicBezTo>
                  <a:pt x="2596439" y="234370"/>
                  <a:pt x="2589878" y="238746"/>
                  <a:pt x="2582586" y="238746"/>
                </a:cubicBezTo>
                <a:cubicBezTo>
                  <a:pt x="2576024" y="238746"/>
                  <a:pt x="2570189" y="234370"/>
                  <a:pt x="2570189" y="226348"/>
                </a:cubicBezTo>
                <a:cubicBezTo>
                  <a:pt x="2570189" y="219055"/>
                  <a:pt x="2576024" y="212492"/>
                  <a:pt x="2582586" y="212492"/>
                </a:cubicBezTo>
                <a:close/>
                <a:moveTo>
                  <a:pt x="2511029" y="212492"/>
                </a:moveTo>
                <a:cubicBezTo>
                  <a:pt x="2519052" y="212492"/>
                  <a:pt x="2525616" y="219055"/>
                  <a:pt x="2525616" y="226348"/>
                </a:cubicBezTo>
                <a:cubicBezTo>
                  <a:pt x="2525616" y="234370"/>
                  <a:pt x="2519052" y="238746"/>
                  <a:pt x="2511029" y="238746"/>
                </a:cubicBezTo>
                <a:cubicBezTo>
                  <a:pt x="2503740" y="238746"/>
                  <a:pt x="2499364" y="234370"/>
                  <a:pt x="2499364" y="226348"/>
                </a:cubicBezTo>
                <a:cubicBezTo>
                  <a:pt x="2499364" y="219055"/>
                  <a:pt x="2503740" y="212492"/>
                  <a:pt x="2511029" y="212492"/>
                </a:cubicBezTo>
                <a:close/>
                <a:moveTo>
                  <a:pt x="2439946" y="212492"/>
                </a:moveTo>
                <a:cubicBezTo>
                  <a:pt x="2448505" y="212492"/>
                  <a:pt x="2454732" y="219055"/>
                  <a:pt x="2454732" y="226348"/>
                </a:cubicBezTo>
                <a:cubicBezTo>
                  <a:pt x="2454732" y="234370"/>
                  <a:pt x="2448505" y="238746"/>
                  <a:pt x="2439946" y="238746"/>
                </a:cubicBezTo>
                <a:cubicBezTo>
                  <a:pt x="2432163" y="238746"/>
                  <a:pt x="2425156" y="234370"/>
                  <a:pt x="2425156" y="226348"/>
                </a:cubicBezTo>
                <a:cubicBezTo>
                  <a:pt x="2425156" y="219055"/>
                  <a:pt x="2432163" y="212492"/>
                  <a:pt x="2439946" y="212492"/>
                </a:cubicBezTo>
                <a:close/>
                <a:moveTo>
                  <a:pt x="2369110" y="212492"/>
                </a:moveTo>
                <a:cubicBezTo>
                  <a:pt x="2377672" y="212492"/>
                  <a:pt x="2383900" y="219055"/>
                  <a:pt x="2383900" y="226348"/>
                </a:cubicBezTo>
                <a:cubicBezTo>
                  <a:pt x="2383900" y="234370"/>
                  <a:pt x="2377672" y="238746"/>
                  <a:pt x="2369110" y="238746"/>
                </a:cubicBezTo>
                <a:cubicBezTo>
                  <a:pt x="2361329" y="238746"/>
                  <a:pt x="2354323" y="234370"/>
                  <a:pt x="2354323" y="226348"/>
                </a:cubicBezTo>
                <a:cubicBezTo>
                  <a:pt x="2354323" y="219055"/>
                  <a:pt x="2361329" y="212492"/>
                  <a:pt x="2369110" y="212492"/>
                </a:cubicBezTo>
                <a:close/>
                <a:moveTo>
                  <a:pt x="2298283" y="212492"/>
                </a:moveTo>
                <a:cubicBezTo>
                  <a:pt x="2306842" y="212492"/>
                  <a:pt x="2313070" y="219497"/>
                  <a:pt x="2313070" y="227280"/>
                </a:cubicBezTo>
                <a:cubicBezTo>
                  <a:pt x="2313070" y="235842"/>
                  <a:pt x="2306842" y="242069"/>
                  <a:pt x="2298283" y="242069"/>
                </a:cubicBezTo>
                <a:cubicBezTo>
                  <a:pt x="2290497" y="242069"/>
                  <a:pt x="2283493" y="235842"/>
                  <a:pt x="2283493" y="227280"/>
                </a:cubicBezTo>
                <a:cubicBezTo>
                  <a:pt x="2283493" y="219497"/>
                  <a:pt x="2290497" y="212492"/>
                  <a:pt x="2298283" y="212492"/>
                </a:cubicBezTo>
                <a:close/>
                <a:moveTo>
                  <a:pt x="2226517" y="212492"/>
                </a:moveTo>
                <a:cubicBezTo>
                  <a:pt x="2234540" y="212492"/>
                  <a:pt x="2238916" y="219497"/>
                  <a:pt x="2238916" y="227280"/>
                </a:cubicBezTo>
                <a:cubicBezTo>
                  <a:pt x="2238916" y="235842"/>
                  <a:pt x="2234540" y="242069"/>
                  <a:pt x="2226517" y="242069"/>
                </a:cubicBezTo>
                <a:cubicBezTo>
                  <a:pt x="2218495" y="242069"/>
                  <a:pt x="2212659" y="235842"/>
                  <a:pt x="2212659" y="227280"/>
                </a:cubicBezTo>
                <a:cubicBezTo>
                  <a:pt x="2212659" y="219497"/>
                  <a:pt x="2218495" y="212492"/>
                  <a:pt x="2226517" y="212492"/>
                </a:cubicBezTo>
                <a:close/>
                <a:moveTo>
                  <a:pt x="2155683" y="212492"/>
                </a:moveTo>
                <a:cubicBezTo>
                  <a:pt x="2161519" y="212492"/>
                  <a:pt x="2168081" y="219497"/>
                  <a:pt x="2168081" y="227280"/>
                </a:cubicBezTo>
                <a:cubicBezTo>
                  <a:pt x="2168081" y="235842"/>
                  <a:pt x="2161519" y="242069"/>
                  <a:pt x="2155683" y="242069"/>
                </a:cubicBezTo>
                <a:cubicBezTo>
                  <a:pt x="2147663" y="242069"/>
                  <a:pt x="2141827" y="235842"/>
                  <a:pt x="2141827" y="227280"/>
                </a:cubicBezTo>
                <a:cubicBezTo>
                  <a:pt x="2141827" y="219497"/>
                  <a:pt x="2147663" y="212492"/>
                  <a:pt x="2155683" y="212492"/>
                </a:cubicBezTo>
                <a:close/>
                <a:moveTo>
                  <a:pt x="2084851" y="212492"/>
                </a:moveTo>
                <a:cubicBezTo>
                  <a:pt x="2090686" y="212492"/>
                  <a:pt x="2097249" y="219497"/>
                  <a:pt x="2097249" y="227280"/>
                </a:cubicBezTo>
                <a:cubicBezTo>
                  <a:pt x="2097249" y="235842"/>
                  <a:pt x="2090686" y="242069"/>
                  <a:pt x="2084851" y="242069"/>
                </a:cubicBezTo>
                <a:cubicBezTo>
                  <a:pt x="2076829" y="242069"/>
                  <a:pt x="2070995" y="235842"/>
                  <a:pt x="2070995" y="227280"/>
                </a:cubicBezTo>
                <a:cubicBezTo>
                  <a:pt x="2070995" y="219497"/>
                  <a:pt x="2076829" y="212492"/>
                  <a:pt x="2084851" y="212492"/>
                </a:cubicBezTo>
                <a:close/>
                <a:moveTo>
                  <a:pt x="2011835" y="212492"/>
                </a:moveTo>
                <a:cubicBezTo>
                  <a:pt x="2019855" y="212492"/>
                  <a:pt x="2026421" y="219497"/>
                  <a:pt x="2026421" y="227280"/>
                </a:cubicBezTo>
                <a:cubicBezTo>
                  <a:pt x="2026421" y="235842"/>
                  <a:pt x="2019855" y="242069"/>
                  <a:pt x="2011835" y="242069"/>
                </a:cubicBezTo>
                <a:cubicBezTo>
                  <a:pt x="2006003" y="242069"/>
                  <a:pt x="2000168" y="235842"/>
                  <a:pt x="2000168" y="227280"/>
                </a:cubicBezTo>
                <a:cubicBezTo>
                  <a:pt x="2000168" y="219497"/>
                  <a:pt x="2006003" y="212492"/>
                  <a:pt x="2011835" y="212492"/>
                </a:cubicBezTo>
                <a:close/>
                <a:moveTo>
                  <a:pt x="1938362" y="212492"/>
                </a:moveTo>
                <a:cubicBezTo>
                  <a:pt x="1946388" y="212492"/>
                  <a:pt x="1952222" y="219497"/>
                  <a:pt x="1952222" y="227280"/>
                </a:cubicBezTo>
                <a:cubicBezTo>
                  <a:pt x="1952222" y="235842"/>
                  <a:pt x="1946388" y="242069"/>
                  <a:pt x="1938362" y="242069"/>
                </a:cubicBezTo>
                <a:cubicBezTo>
                  <a:pt x="1932531" y="242069"/>
                  <a:pt x="1925971" y="235842"/>
                  <a:pt x="1925971" y="227280"/>
                </a:cubicBezTo>
                <a:cubicBezTo>
                  <a:pt x="1925971" y="219497"/>
                  <a:pt x="1931072" y="212492"/>
                  <a:pt x="1938362" y="212492"/>
                </a:cubicBezTo>
                <a:close/>
                <a:moveTo>
                  <a:pt x="1867530" y="212492"/>
                </a:moveTo>
                <a:cubicBezTo>
                  <a:pt x="1875550" y="212492"/>
                  <a:pt x="1881387" y="219497"/>
                  <a:pt x="1881387" y="227280"/>
                </a:cubicBezTo>
                <a:cubicBezTo>
                  <a:pt x="1881387" y="235842"/>
                  <a:pt x="1875550" y="242069"/>
                  <a:pt x="1867530" y="242069"/>
                </a:cubicBezTo>
                <a:cubicBezTo>
                  <a:pt x="1860238" y="242069"/>
                  <a:pt x="1855129" y="235842"/>
                  <a:pt x="1855129" y="227280"/>
                </a:cubicBezTo>
                <a:cubicBezTo>
                  <a:pt x="1855129" y="219497"/>
                  <a:pt x="1860238" y="212492"/>
                  <a:pt x="1867530" y="212492"/>
                </a:cubicBezTo>
                <a:close/>
                <a:moveTo>
                  <a:pt x="1799087" y="212492"/>
                </a:moveTo>
                <a:cubicBezTo>
                  <a:pt x="1807649" y="212492"/>
                  <a:pt x="1813879" y="219497"/>
                  <a:pt x="1813879" y="227280"/>
                </a:cubicBezTo>
                <a:cubicBezTo>
                  <a:pt x="1813879" y="235842"/>
                  <a:pt x="1807649" y="242069"/>
                  <a:pt x="1799087" y="242069"/>
                </a:cubicBezTo>
                <a:cubicBezTo>
                  <a:pt x="1790527" y="242069"/>
                  <a:pt x="1784303" y="235842"/>
                  <a:pt x="1784303" y="227280"/>
                </a:cubicBezTo>
                <a:cubicBezTo>
                  <a:pt x="1784303" y="219497"/>
                  <a:pt x="1790527" y="212492"/>
                  <a:pt x="1799087" y="212492"/>
                </a:cubicBezTo>
                <a:close/>
                <a:moveTo>
                  <a:pt x="1728262" y="212492"/>
                </a:moveTo>
                <a:cubicBezTo>
                  <a:pt x="1736828" y="212492"/>
                  <a:pt x="1743052" y="219497"/>
                  <a:pt x="1743052" y="227280"/>
                </a:cubicBezTo>
                <a:cubicBezTo>
                  <a:pt x="1743052" y="235842"/>
                  <a:pt x="1736828" y="242069"/>
                  <a:pt x="1728262" y="242069"/>
                </a:cubicBezTo>
                <a:cubicBezTo>
                  <a:pt x="1719700" y="242069"/>
                  <a:pt x="1713472" y="235842"/>
                  <a:pt x="1713472" y="227280"/>
                </a:cubicBezTo>
                <a:cubicBezTo>
                  <a:pt x="1713472" y="219497"/>
                  <a:pt x="1719700" y="212492"/>
                  <a:pt x="1728262" y="212492"/>
                </a:cubicBezTo>
                <a:close/>
                <a:moveTo>
                  <a:pt x="1656498" y="212492"/>
                </a:moveTo>
                <a:cubicBezTo>
                  <a:pt x="1663792" y="212492"/>
                  <a:pt x="1668900" y="219497"/>
                  <a:pt x="1668900" y="227280"/>
                </a:cubicBezTo>
                <a:cubicBezTo>
                  <a:pt x="1668900" y="235842"/>
                  <a:pt x="1663792" y="242069"/>
                  <a:pt x="1656498" y="242069"/>
                </a:cubicBezTo>
                <a:cubicBezTo>
                  <a:pt x="1648481" y="242069"/>
                  <a:pt x="1642655" y="235842"/>
                  <a:pt x="1642655" y="227280"/>
                </a:cubicBezTo>
                <a:cubicBezTo>
                  <a:pt x="1642655" y="219497"/>
                  <a:pt x="1648481" y="212492"/>
                  <a:pt x="1656498" y="212492"/>
                </a:cubicBezTo>
                <a:close/>
                <a:moveTo>
                  <a:pt x="1582299" y="212492"/>
                </a:moveTo>
                <a:cubicBezTo>
                  <a:pt x="1588134" y="212492"/>
                  <a:pt x="1594704" y="219497"/>
                  <a:pt x="1594704" y="227280"/>
                </a:cubicBezTo>
                <a:cubicBezTo>
                  <a:pt x="1594704" y="235842"/>
                  <a:pt x="1588134" y="242069"/>
                  <a:pt x="1582299" y="242069"/>
                </a:cubicBezTo>
                <a:cubicBezTo>
                  <a:pt x="1574277" y="242069"/>
                  <a:pt x="1568441" y="235842"/>
                  <a:pt x="1568441" y="227280"/>
                </a:cubicBezTo>
                <a:cubicBezTo>
                  <a:pt x="1568441" y="219497"/>
                  <a:pt x="1574277" y="212492"/>
                  <a:pt x="1582299" y="212492"/>
                </a:cubicBezTo>
                <a:close/>
                <a:moveTo>
                  <a:pt x="1512198" y="212492"/>
                </a:moveTo>
                <a:cubicBezTo>
                  <a:pt x="1518035" y="212492"/>
                  <a:pt x="1523867" y="219497"/>
                  <a:pt x="1523867" y="227280"/>
                </a:cubicBezTo>
                <a:cubicBezTo>
                  <a:pt x="1523867" y="235842"/>
                  <a:pt x="1518035" y="242069"/>
                  <a:pt x="1512198" y="242069"/>
                </a:cubicBezTo>
                <a:cubicBezTo>
                  <a:pt x="1504174" y="242069"/>
                  <a:pt x="1497612" y="235842"/>
                  <a:pt x="1497612" y="227280"/>
                </a:cubicBezTo>
                <a:cubicBezTo>
                  <a:pt x="1497612" y="219497"/>
                  <a:pt x="1504174" y="212492"/>
                  <a:pt x="1512198" y="212492"/>
                </a:cubicBezTo>
                <a:close/>
                <a:moveTo>
                  <a:pt x="1439173" y="212492"/>
                </a:moveTo>
                <a:cubicBezTo>
                  <a:pt x="1447191" y="212492"/>
                  <a:pt x="1453026" y="219497"/>
                  <a:pt x="1453026" y="227280"/>
                </a:cubicBezTo>
                <a:cubicBezTo>
                  <a:pt x="1453026" y="235842"/>
                  <a:pt x="1447191" y="242069"/>
                  <a:pt x="1439173" y="242069"/>
                </a:cubicBezTo>
                <a:cubicBezTo>
                  <a:pt x="1433339" y="242069"/>
                  <a:pt x="1426777" y="235842"/>
                  <a:pt x="1426777" y="227280"/>
                </a:cubicBezTo>
                <a:cubicBezTo>
                  <a:pt x="1426777" y="219497"/>
                  <a:pt x="1433339" y="212492"/>
                  <a:pt x="1439173" y="212492"/>
                </a:cubicBezTo>
                <a:close/>
                <a:moveTo>
                  <a:pt x="1368349" y="212492"/>
                </a:moveTo>
                <a:cubicBezTo>
                  <a:pt x="1376368" y="212492"/>
                  <a:pt x="1382203" y="219497"/>
                  <a:pt x="1382203" y="227280"/>
                </a:cubicBezTo>
                <a:cubicBezTo>
                  <a:pt x="1382203" y="235842"/>
                  <a:pt x="1376368" y="242069"/>
                  <a:pt x="1368349" y="242069"/>
                </a:cubicBezTo>
                <a:cubicBezTo>
                  <a:pt x="1362513" y="242069"/>
                  <a:pt x="1355950" y="235842"/>
                  <a:pt x="1355950" y="227280"/>
                </a:cubicBezTo>
                <a:cubicBezTo>
                  <a:pt x="1355950" y="219497"/>
                  <a:pt x="1362513" y="212492"/>
                  <a:pt x="1368349" y="212492"/>
                </a:cubicBezTo>
                <a:close/>
                <a:moveTo>
                  <a:pt x="1297520" y="212492"/>
                </a:moveTo>
                <a:cubicBezTo>
                  <a:pt x="1305540" y="212492"/>
                  <a:pt x="1311374" y="219497"/>
                  <a:pt x="1311374" y="227280"/>
                </a:cubicBezTo>
                <a:cubicBezTo>
                  <a:pt x="1311374" y="235842"/>
                  <a:pt x="1305540" y="242069"/>
                  <a:pt x="1297520" y="242069"/>
                </a:cubicBezTo>
                <a:cubicBezTo>
                  <a:pt x="1289498" y="242069"/>
                  <a:pt x="1285121" y="235842"/>
                  <a:pt x="1285121" y="227280"/>
                </a:cubicBezTo>
                <a:cubicBezTo>
                  <a:pt x="1285121" y="219497"/>
                  <a:pt x="1289498" y="212492"/>
                  <a:pt x="1297520" y="212492"/>
                </a:cubicBezTo>
                <a:close/>
                <a:moveTo>
                  <a:pt x="1225708" y="212492"/>
                </a:moveTo>
                <a:cubicBezTo>
                  <a:pt x="1233489" y="212492"/>
                  <a:pt x="1240496" y="219497"/>
                  <a:pt x="1240496" y="227280"/>
                </a:cubicBezTo>
                <a:cubicBezTo>
                  <a:pt x="1240496" y="235842"/>
                  <a:pt x="1233489" y="242069"/>
                  <a:pt x="1225708" y="242069"/>
                </a:cubicBezTo>
                <a:cubicBezTo>
                  <a:pt x="1217159" y="242069"/>
                  <a:pt x="1210934" y="235842"/>
                  <a:pt x="1210934" y="227280"/>
                </a:cubicBezTo>
                <a:cubicBezTo>
                  <a:pt x="1210934" y="219497"/>
                  <a:pt x="1217159" y="212492"/>
                  <a:pt x="1225708" y="212492"/>
                </a:cubicBezTo>
                <a:close/>
                <a:moveTo>
                  <a:pt x="1154891" y="212492"/>
                </a:moveTo>
                <a:cubicBezTo>
                  <a:pt x="1162674" y="212492"/>
                  <a:pt x="1169683" y="219497"/>
                  <a:pt x="1169683" y="227280"/>
                </a:cubicBezTo>
                <a:cubicBezTo>
                  <a:pt x="1169683" y="235842"/>
                  <a:pt x="1162674" y="242069"/>
                  <a:pt x="1154891" y="242069"/>
                </a:cubicBezTo>
                <a:cubicBezTo>
                  <a:pt x="1146329" y="242069"/>
                  <a:pt x="1140105" y="235842"/>
                  <a:pt x="1140105" y="227280"/>
                </a:cubicBezTo>
                <a:cubicBezTo>
                  <a:pt x="1140105" y="219497"/>
                  <a:pt x="1146329" y="212492"/>
                  <a:pt x="1154891" y="212492"/>
                </a:cubicBezTo>
                <a:close/>
                <a:moveTo>
                  <a:pt x="1084063" y="212492"/>
                </a:moveTo>
                <a:cubicBezTo>
                  <a:pt x="1091842" y="212492"/>
                  <a:pt x="1098847" y="219497"/>
                  <a:pt x="1098847" y="227280"/>
                </a:cubicBezTo>
                <a:cubicBezTo>
                  <a:pt x="1098847" y="235842"/>
                  <a:pt x="1091842" y="242069"/>
                  <a:pt x="1084063" y="242069"/>
                </a:cubicBezTo>
                <a:cubicBezTo>
                  <a:pt x="1075503" y="242069"/>
                  <a:pt x="1069276" y="235842"/>
                  <a:pt x="1069276" y="227280"/>
                </a:cubicBezTo>
                <a:cubicBezTo>
                  <a:pt x="1069276" y="219497"/>
                  <a:pt x="1075503" y="212492"/>
                  <a:pt x="1084063" y="212492"/>
                </a:cubicBezTo>
                <a:close/>
                <a:moveTo>
                  <a:pt x="3013723" y="141661"/>
                </a:moveTo>
                <a:cubicBezTo>
                  <a:pt x="3021310" y="141661"/>
                  <a:pt x="3028140" y="148224"/>
                  <a:pt x="3028140" y="155517"/>
                </a:cubicBezTo>
                <a:cubicBezTo>
                  <a:pt x="3028140" y="162080"/>
                  <a:pt x="3021310" y="167915"/>
                  <a:pt x="3013723" y="167915"/>
                </a:cubicBezTo>
                <a:cubicBezTo>
                  <a:pt x="3005376" y="167915"/>
                  <a:pt x="2998545" y="162080"/>
                  <a:pt x="2998545" y="155517"/>
                </a:cubicBezTo>
                <a:cubicBezTo>
                  <a:pt x="2998545" y="148224"/>
                  <a:pt x="3005376" y="141661"/>
                  <a:pt x="3013723" y="141661"/>
                </a:cubicBezTo>
                <a:close/>
                <a:moveTo>
                  <a:pt x="2942497" y="141661"/>
                </a:moveTo>
                <a:cubicBezTo>
                  <a:pt x="2951061" y="141661"/>
                  <a:pt x="2957293" y="148224"/>
                  <a:pt x="2957293" y="155517"/>
                </a:cubicBezTo>
                <a:cubicBezTo>
                  <a:pt x="2957293" y="162080"/>
                  <a:pt x="2951061" y="167915"/>
                  <a:pt x="2942497" y="167915"/>
                </a:cubicBezTo>
                <a:cubicBezTo>
                  <a:pt x="2934719" y="167915"/>
                  <a:pt x="2927716" y="162080"/>
                  <a:pt x="2927716" y="155517"/>
                </a:cubicBezTo>
                <a:cubicBezTo>
                  <a:pt x="2927716" y="148224"/>
                  <a:pt x="2934719" y="141661"/>
                  <a:pt x="2942497" y="141661"/>
                </a:cubicBezTo>
                <a:close/>
                <a:moveTo>
                  <a:pt x="2867363" y="141661"/>
                </a:moveTo>
                <a:cubicBezTo>
                  <a:pt x="2875389" y="141661"/>
                  <a:pt x="2879765" y="148224"/>
                  <a:pt x="2879765" y="155517"/>
                </a:cubicBezTo>
                <a:cubicBezTo>
                  <a:pt x="2879765" y="162080"/>
                  <a:pt x="2875389" y="167915"/>
                  <a:pt x="2867363" y="167915"/>
                </a:cubicBezTo>
                <a:cubicBezTo>
                  <a:pt x="2860073" y="167915"/>
                  <a:pt x="2853510" y="162080"/>
                  <a:pt x="2853510" y="155517"/>
                </a:cubicBezTo>
                <a:cubicBezTo>
                  <a:pt x="2853510" y="148224"/>
                  <a:pt x="2860073" y="141661"/>
                  <a:pt x="2867363" y="141661"/>
                </a:cubicBezTo>
                <a:close/>
                <a:moveTo>
                  <a:pt x="2796538" y="141661"/>
                </a:moveTo>
                <a:cubicBezTo>
                  <a:pt x="2803103" y="141661"/>
                  <a:pt x="2808940" y="148224"/>
                  <a:pt x="2808940" y="155517"/>
                </a:cubicBezTo>
                <a:cubicBezTo>
                  <a:pt x="2808940" y="162080"/>
                  <a:pt x="2803103" y="167915"/>
                  <a:pt x="2796538" y="167915"/>
                </a:cubicBezTo>
                <a:cubicBezTo>
                  <a:pt x="2789246" y="167915"/>
                  <a:pt x="2782683" y="162080"/>
                  <a:pt x="2782683" y="155517"/>
                </a:cubicBezTo>
                <a:cubicBezTo>
                  <a:pt x="2782683" y="148224"/>
                  <a:pt x="2789246" y="141661"/>
                  <a:pt x="2796538" y="141661"/>
                </a:cubicBezTo>
                <a:close/>
                <a:moveTo>
                  <a:pt x="2725703" y="141661"/>
                </a:moveTo>
                <a:cubicBezTo>
                  <a:pt x="2731538" y="141661"/>
                  <a:pt x="2738105" y="148224"/>
                  <a:pt x="2738105" y="155517"/>
                </a:cubicBezTo>
                <a:cubicBezTo>
                  <a:pt x="2738105" y="162080"/>
                  <a:pt x="2731538" y="167915"/>
                  <a:pt x="2725703" y="167915"/>
                </a:cubicBezTo>
                <a:cubicBezTo>
                  <a:pt x="2717686" y="167915"/>
                  <a:pt x="2711852" y="162080"/>
                  <a:pt x="2711852" y="155517"/>
                </a:cubicBezTo>
                <a:cubicBezTo>
                  <a:pt x="2711852" y="148224"/>
                  <a:pt x="2717686" y="141661"/>
                  <a:pt x="2725703" y="141661"/>
                </a:cubicBezTo>
                <a:close/>
                <a:moveTo>
                  <a:pt x="2653420" y="141661"/>
                </a:moveTo>
                <a:cubicBezTo>
                  <a:pt x="2660711" y="141661"/>
                  <a:pt x="2667273" y="148224"/>
                  <a:pt x="2667273" y="155517"/>
                </a:cubicBezTo>
                <a:cubicBezTo>
                  <a:pt x="2667273" y="162080"/>
                  <a:pt x="2660711" y="167915"/>
                  <a:pt x="2653420" y="167915"/>
                </a:cubicBezTo>
                <a:cubicBezTo>
                  <a:pt x="2646857" y="167915"/>
                  <a:pt x="2641021" y="162080"/>
                  <a:pt x="2641021" y="155517"/>
                </a:cubicBezTo>
                <a:cubicBezTo>
                  <a:pt x="2641021" y="148224"/>
                  <a:pt x="2646857" y="141661"/>
                  <a:pt x="2653420" y="141661"/>
                </a:cubicBezTo>
                <a:close/>
                <a:moveTo>
                  <a:pt x="2582586" y="141661"/>
                </a:moveTo>
                <a:cubicBezTo>
                  <a:pt x="2589878" y="141661"/>
                  <a:pt x="2596442" y="148224"/>
                  <a:pt x="2596442" y="155517"/>
                </a:cubicBezTo>
                <a:cubicBezTo>
                  <a:pt x="2596442" y="162080"/>
                  <a:pt x="2589878" y="167915"/>
                  <a:pt x="2582586" y="167915"/>
                </a:cubicBezTo>
                <a:cubicBezTo>
                  <a:pt x="2576024" y="167915"/>
                  <a:pt x="2570189" y="162080"/>
                  <a:pt x="2570189" y="155517"/>
                </a:cubicBezTo>
                <a:cubicBezTo>
                  <a:pt x="2570189" y="148224"/>
                  <a:pt x="2576024" y="141661"/>
                  <a:pt x="2582586" y="141661"/>
                </a:cubicBezTo>
                <a:close/>
                <a:moveTo>
                  <a:pt x="2511034" y="141661"/>
                </a:moveTo>
                <a:cubicBezTo>
                  <a:pt x="2519052" y="141661"/>
                  <a:pt x="2525616" y="148224"/>
                  <a:pt x="2525616" y="155517"/>
                </a:cubicBezTo>
                <a:cubicBezTo>
                  <a:pt x="2525616" y="162080"/>
                  <a:pt x="2519052" y="167915"/>
                  <a:pt x="2511034" y="167915"/>
                </a:cubicBezTo>
                <a:cubicBezTo>
                  <a:pt x="2503743" y="167915"/>
                  <a:pt x="2499364" y="162080"/>
                  <a:pt x="2499364" y="155517"/>
                </a:cubicBezTo>
                <a:cubicBezTo>
                  <a:pt x="2499364" y="148224"/>
                  <a:pt x="2503743" y="141661"/>
                  <a:pt x="2511034" y="141661"/>
                </a:cubicBezTo>
                <a:close/>
                <a:moveTo>
                  <a:pt x="2439946" y="141661"/>
                </a:moveTo>
                <a:cubicBezTo>
                  <a:pt x="2448505" y="141661"/>
                  <a:pt x="2454734" y="148224"/>
                  <a:pt x="2454734" y="155517"/>
                </a:cubicBezTo>
                <a:cubicBezTo>
                  <a:pt x="2454734" y="162080"/>
                  <a:pt x="2448505" y="167915"/>
                  <a:pt x="2439946" y="167915"/>
                </a:cubicBezTo>
                <a:cubicBezTo>
                  <a:pt x="2432165" y="167915"/>
                  <a:pt x="2425159" y="162080"/>
                  <a:pt x="2425159" y="155517"/>
                </a:cubicBezTo>
                <a:cubicBezTo>
                  <a:pt x="2425159" y="148224"/>
                  <a:pt x="2432165" y="141661"/>
                  <a:pt x="2439946" y="141661"/>
                </a:cubicBezTo>
                <a:close/>
                <a:moveTo>
                  <a:pt x="2369114" y="141661"/>
                </a:moveTo>
                <a:cubicBezTo>
                  <a:pt x="2377674" y="141661"/>
                  <a:pt x="2383900" y="148224"/>
                  <a:pt x="2383900" y="155517"/>
                </a:cubicBezTo>
                <a:cubicBezTo>
                  <a:pt x="2383900" y="162080"/>
                  <a:pt x="2377674" y="167915"/>
                  <a:pt x="2369114" y="167915"/>
                </a:cubicBezTo>
                <a:cubicBezTo>
                  <a:pt x="2361331" y="167915"/>
                  <a:pt x="2354323" y="163539"/>
                  <a:pt x="2354323" y="155517"/>
                </a:cubicBezTo>
                <a:cubicBezTo>
                  <a:pt x="2354323" y="148224"/>
                  <a:pt x="2361331" y="141661"/>
                  <a:pt x="2369114" y="141661"/>
                </a:cubicBezTo>
                <a:close/>
                <a:moveTo>
                  <a:pt x="2298283" y="141661"/>
                </a:moveTo>
                <a:cubicBezTo>
                  <a:pt x="2306842" y="141661"/>
                  <a:pt x="2313070" y="148224"/>
                  <a:pt x="2313070" y="155517"/>
                </a:cubicBezTo>
                <a:cubicBezTo>
                  <a:pt x="2313070" y="163539"/>
                  <a:pt x="2306842" y="167915"/>
                  <a:pt x="2298283" y="167915"/>
                </a:cubicBezTo>
                <a:cubicBezTo>
                  <a:pt x="2290497" y="167915"/>
                  <a:pt x="2283493" y="163539"/>
                  <a:pt x="2283493" y="155517"/>
                </a:cubicBezTo>
                <a:cubicBezTo>
                  <a:pt x="2283493" y="148224"/>
                  <a:pt x="2290497" y="141661"/>
                  <a:pt x="2298283" y="141661"/>
                </a:cubicBezTo>
                <a:close/>
                <a:moveTo>
                  <a:pt x="2226517" y="141661"/>
                </a:moveTo>
                <a:cubicBezTo>
                  <a:pt x="2234542" y="141661"/>
                  <a:pt x="2238916" y="148224"/>
                  <a:pt x="2238916" y="155517"/>
                </a:cubicBezTo>
                <a:cubicBezTo>
                  <a:pt x="2238916" y="163539"/>
                  <a:pt x="2234542" y="167915"/>
                  <a:pt x="2226517" y="167915"/>
                </a:cubicBezTo>
                <a:cubicBezTo>
                  <a:pt x="2218495" y="167915"/>
                  <a:pt x="2212659" y="163539"/>
                  <a:pt x="2212659" y="155517"/>
                </a:cubicBezTo>
                <a:cubicBezTo>
                  <a:pt x="2212659" y="148224"/>
                  <a:pt x="2218495" y="141661"/>
                  <a:pt x="2226517" y="141661"/>
                </a:cubicBezTo>
                <a:close/>
                <a:moveTo>
                  <a:pt x="2155683" y="141661"/>
                </a:moveTo>
                <a:cubicBezTo>
                  <a:pt x="2161520" y="141661"/>
                  <a:pt x="2168084" y="148224"/>
                  <a:pt x="2168084" y="155517"/>
                </a:cubicBezTo>
                <a:cubicBezTo>
                  <a:pt x="2168084" y="163539"/>
                  <a:pt x="2161520" y="167915"/>
                  <a:pt x="2155683" y="167915"/>
                </a:cubicBezTo>
                <a:cubicBezTo>
                  <a:pt x="2147663" y="167915"/>
                  <a:pt x="2141827" y="163539"/>
                  <a:pt x="2141827" y="155517"/>
                </a:cubicBezTo>
                <a:cubicBezTo>
                  <a:pt x="2141827" y="148224"/>
                  <a:pt x="2147663" y="141661"/>
                  <a:pt x="2155683" y="141661"/>
                </a:cubicBezTo>
                <a:close/>
                <a:moveTo>
                  <a:pt x="2084851" y="141661"/>
                </a:moveTo>
                <a:cubicBezTo>
                  <a:pt x="2090686" y="141661"/>
                  <a:pt x="2097249" y="148224"/>
                  <a:pt x="2097249" y="155517"/>
                </a:cubicBezTo>
                <a:cubicBezTo>
                  <a:pt x="2097249" y="163539"/>
                  <a:pt x="2090686" y="167915"/>
                  <a:pt x="2084851" y="167915"/>
                </a:cubicBezTo>
                <a:cubicBezTo>
                  <a:pt x="2076829" y="167915"/>
                  <a:pt x="2070995" y="163539"/>
                  <a:pt x="2070995" y="155517"/>
                </a:cubicBezTo>
                <a:cubicBezTo>
                  <a:pt x="2070995" y="148224"/>
                  <a:pt x="2076829" y="141661"/>
                  <a:pt x="2084851" y="141661"/>
                </a:cubicBezTo>
                <a:close/>
                <a:moveTo>
                  <a:pt x="2011835" y="141661"/>
                </a:moveTo>
                <a:cubicBezTo>
                  <a:pt x="2019855" y="141661"/>
                  <a:pt x="2026421" y="148224"/>
                  <a:pt x="2026421" y="155517"/>
                </a:cubicBezTo>
                <a:cubicBezTo>
                  <a:pt x="2026421" y="163539"/>
                  <a:pt x="2019855" y="167915"/>
                  <a:pt x="2011835" y="167915"/>
                </a:cubicBezTo>
                <a:cubicBezTo>
                  <a:pt x="2006003" y="167915"/>
                  <a:pt x="2000168" y="163539"/>
                  <a:pt x="2000168" y="155517"/>
                </a:cubicBezTo>
                <a:cubicBezTo>
                  <a:pt x="2000168" y="148224"/>
                  <a:pt x="2006003" y="141661"/>
                  <a:pt x="2011835" y="141661"/>
                </a:cubicBezTo>
                <a:close/>
                <a:moveTo>
                  <a:pt x="1938365" y="141661"/>
                </a:moveTo>
                <a:cubicBezTo>
                  <a:pt x="1946388" y="141661"/>
                  <a:pt x="1952222" y="148224"/>
                  <a:pt x="1952222" y="155517"/>
                </a:cubicBezTo>
                <a:cubicBezTo>
                  <a:pt x="1952222" y="163539"/>
                  <a:pt x="1946388" y="167915"/>
                  <a:pt x="1938365" y="167915"/>
                </a:cubicBezTo>
                <a:cubicBezTo>
                  <a:pt x="1931072" y="167915"/>
                  <a:pt x="1925971" y="163539"/>
                  <a:pt x="1925971" y="155517"/>
                </a:cubicBezTo>
                <a:cubicBezTo>
                  <a:pt x="1925971" y="148224"/>
                  <a:pt x="1931072" y="141661"/>
                  <a:pt x="1938365" y="141661"/>
                </a:cubicBezTo>
                <a:close/>
                <a:moveTo>
                  <a:pt x="1869922" y="141661"/>
                </a:moveTo>
                <a:cubicBezTo>
                  <a:pt x="1878483" y="141661"/>
                  <a:pt x="1884712" y="148224"/>
                  <a:pt x="1884712" y="155517"/>
                </a:cubicBezTo>
                <a:cubicBezTo>
                  <a:pt x="1884712" y="163539"/>
                  <a:pt x="1878483" y="167915"/>
                  <a:pt x="1869922" y="167915"/>
                </a:cubicBezTo>
                <a:cubicBezTo>
                  <a:pt x="1862138" y="167915"/>
                  <a:pt x="1855131" y="163539"/>
                  <a:pt x="1855131" y="155517"/>
                </a:cubicBezTo>
                <a:cubicBezTo>
                  <a:pt x="1855131" y="148224"/>
                  <a:pt x="1862138" y="141661"/>
                  <a:pt x="1869922" y="141661"/>
                </a:cubicBezTo>
                <a:close/>
                <a:moveTo>
                  <a:pt x="1799087" y="141661"/>
                </a:moveTo>
                <a:cubicBezTo>
                  <a:pt x="1807649" y="141661"/>
                  <a:pt x="1813879" y="148224"/>
                  <a:pt x="1813879" y="155517"/>
                </a:cubicBezTo>
                <a:cubicBezTo>
                  <a:pt x="1813879" y="163539"/>
                  <a:pt x="1807649" y="167915"/>
                  <a:pt x="1799087" y="167915"/>
                </a:cubicBezTo>
                <a:cubicBezTo>
                  <a:pt x="1790527" y="167915"/>
                  <a:pt x="1784303" y="163539"/>
                  <a:pt x="1784303" y="155517"/>
                </a:cubicBezTo>
                <a:cubicBezTo>
                  <a:pt x="1784303" y="148224"/>
                  <a:pt x="1790527" y="141661"/>
                  <a:pt x="1799087" y="141661"/>
                </a:cubicBezTo>
                <a:close/>
                <a:moveTo>
                  <a:pt x="1728262" y="141661"/>
                </a:moveTo>
                <a:cubicBezTo>
                  <a:pt x="1736828" y="141661"/>
                  <a:pt x="1743052" y="148224"/>
                  <a:pt x="1743052" y="155517"/>
                </a:cubicBezTo>
                <a:cubicBezTo>
                  <a:pt x="1743052" y="163539"/>
                  <a:pt x="1736828" y="167915"/>
                  <a:pt x="1728262" y="167915"/>
                </a:cubicBezTo>
                <a:cubicBezTo>
                  <a:pt x="1719700" y="167915"/>
                  <a:pt x="1713474" y="163539"/>
                  <a:pt x="1713474" y="155517"/>
                </a:cubicBezTo>
                <a:cubicBezTo>
                  <a:pt x="1713474" y="148224"/>
                  <a:pt x="1719700" y="141661"/>
                  <a:pt x="1728262" y="141661"/>
                </a:cubicBezTo>
                <a:close/>
                <a:moveTo>
                  <a:pt x="1656501" y="141661"/>
                </a:moveTo>
                <a:cubicBezTo>
                  <a:pt x="1663792" y="141661"/>
                  <a:pt x="1668900" y="148666"/>
                  <a:pt x="1668900" y="156450"/>
                </a:cubicBezTo>
                <a:cubicBezTo>
                  <a:pt x="1668900" y="165012"/>
                  <a:pt x="1663792" y="171239"/>
                  <a:pt x="1656501" y="171239"/>
                </a:cubicBezTo>
                <a:cubicBezTo>
                  <a:pt x="1648481" y="171239"/>
                  <a:pt x="1642655" y="165012"/>
                  <a:pt x="1642655" y="156450"/>
                </a:cubicBezTo>
                <a:cubicBezTo>
                  <a:pt x="1642655" y="148666"/>
                  <a:pt x="1648481" y="141661"/>
                  <a:pt x="1656501" y="141661"/>
                </a:cubicBezTo>
                <a:close/>
                <a:moveTo>
                  <a:pt x="1582299" y="141661"/>
                </a:moveTo>
                <a:cubicBezTo>
                  <a:pt x="1588134" y="141661"/>
                  <a:pt x="1594704" y="148666"/>
                  <a:pt x="1594704" y="156450"/>
                </a:cubicBezTo>
                <a:cubicBezTo>
                  <a:pt x="1594704" y="165012"/>
                  <a:pt x="1588134" y="171239"/>
                  <a:pt x="1582299" y="171239"/>
                </a:cubicBezTo>
                <a:cubicBezTo>
                  <a:pt x="1574277" y="171239"/>
                  <a:pt x="1568444" y="165012"/>
                  <a:pt x="1568444" y="156450"/>
                </a:cubicBezTo>
                <a:cubicBezTo>
                  <a:pt x="1568444" y="148666"/>
                  <a:pt x="1574277" y="141661"/>
                  <a:pt x="1582299" y="141661"/>
                </a:cubicBezTo>
                <a:close/>
                <a:moveTo>
                  <a:pt x="1512199" y="141661"/>
                </a:moveTo>
                <a:cubicBezTo>
                  <a:pt x="1518035" y="141661"/>
                  <a:pt x="1523867" y="148666"/>
                  <a:pt x="1523867" y="156450"/>
                </a:cubicBezTo>
                <a:cubicBezTo>
                  <a:pt x="1523867" y="165012"/>
                  <a:pt x="1518035" y="171239"/>
                  <a:pt x="1512199" y="171239"/>
                </a:cubicBezTo>
                <a:cubicBezTo>
                  <a:pt x="1504174" y="171239"/>
                  <a:pt x="1497612" y="165012"/>
                  <a:pt x="1497612" y="156450"/>
                </a:cubicBezTo>
                <a:cubicBezTo>
                  <a:pt x="1497612" y="148666"/>
                  <a:pt x="1504174" y="141661"/>
                  <a:pt x="1512199" y="141661"/>
                </a:cubicBezTo>
                <a:close/>
                <a:moveTo>
                  <a:pt x="1439173" y="141661"/>
                </a:moveTo>
                <a:cubicBezTo>
                  <a:pt x="1447191" y="141661"/>
                  <a:pt x="1453026" y="148666"/>
                  <a:pt x="1453026" y="156450"/>
                </a:cubicBezTo>
                <a:cubicBezTo>
                  <a:pt x="1453026" y="165012"/>
                  <a:pt x="1447191" y="171239"/>
                  <a:pt x="1439173" y="171239"/>
                </a:cubicBezTo>
                <a:cubicBezTo>
                  <a:pt x="1433339" y="171239"/>
                  <a:pt x="1426777" y="165012"/>
                  <a:pt x="1426777" y="156450"/>
                </a:cubicBezTo>
                <a:cubicBezTo>
                  <a:pt x="1426777" y="148666"/>
                  <a:pt x="1433339" y="141661"/>
                  <a:pt x="1439173" y="141661"/>
                </a:cubicBezTo>
                <a:close/>
                <a:moveTo>
                  <a:pt x="1368349" y="141661"/>
                </a:moveTo>
                <a:cubicBezTo>
                  <a:pt x="1376368" y="141661"/>
                  <a:pt x="1382203" y="148666"/>
                  <a:pt x="1382203" y="156450"/>
                </a:cubicBezTo>
                <a:cubicBezTo>
                  <a:pt x="1382203" y="165012"/>
                  <a:pt x="1376368" y="171239"/>
                  <a:pt x="1368349" y="171239"/>
                </a:cubicBezTo>
                <a:cubicBezTo>
                  <a:pt x="1362516" y="171239"/>
                  <a:pt x="1355953" y="165012"/>
                  <a:pt x="1355953" y="156450"/>
                </a:cubicBezTo>
                <a:cubicBezTo>
                  <a:pt x="1355953" y="148666"/>
                  <a:pt x="1362516" y="141661"/>
                  <a:pt x="1368349" y="141661"/>
                </a:cubicBezTo>
                <a:close/>
                <a:moveTo>
                  <a:pt x="1297520" y="141661"/>
                </a:moveTo>
                <a:cubicBezTo>
                  <a:pt x="1305540" y="141661"/>
                  <a:pt x="1311374" y="148666"/>
                  <a:pt x="1311374" y="156450"/>
                </a:cubicBezTo>
                <a:cubicBezTo>
                  <a:pt x="1311374" y="165012"/>
                  <a:pt x="1305540" y="171239"/>
                  <a:pt x="1297520" y="171239"/>
                </a:cubicBezTo>
                <a:cubicBezTo>
                  <a:pt x="1289498" y="171239"/>
                  <a:pt x="1285121" y="165012"/>
                  <a:pt x="1285121" y="156450"/>
                </a:cubicBezTo>
                <a:cubicBezTo>
                  <a:pt x="1285121" y="148666"/>
                  <a:pt x="1289498" y="141661"/>
                  <a:pt x="1297520" y="141661"/>
                </a:cubicBezTo>
                <a:close/>
                <a:moveTo>
                  <a:pt x="2796538" y="70831"/>
                </a:moveTo>
                <a:cubicBezTo>
                  <a:pt x="2803103" y="70831"/>
                  <a:pt x="2808940" y="76665"/>
                  <a:pt x="2808940" y="84687"/>
                </a:cubicBezTo>
                <a:cubicBezTo>
                  <a:pt x="2808940" y="90521"/>
                  <a:pt x="2803103" y="97085"/>
                  <a:pt x="2796538" y="97085"/>
                </a:cubicBezTo>
                <a:cubicBezTo>
                  <a:pt x="2789246" y="97085"/>
                  <a:pt x="2782683" y="90521"/>
                  <a:pt x="2782683" y="84687"/>
                </a:cubicBezTo>
                <a:cubicBezTo>
                  <a:pt x="2782683" y="76665"/>
                  <a:pt x="2789246" y="70831"/>
                  <a:pt x="2796538" y="70831"/>
                </a:cubicBezTo>
                <a:close/>
                <a:moveTo>
                  <a:pt x="2725703" y="70831"/>
                </a:moveTo>
                <a:cubicBezTo>
                  <a:pt x="2731538" y="70831"/>
                  <a:pt x="2738105" y="76665"/>
                  <a:pt x="2738105" y="84687"/>
                </a:cubicBezTo>
                <a:cubicBezTo>
                  <a:pt x="2738105" y="90521"/>
                  <a:pt x="2731538" y="97085"/>
                  <a:pt x="2725703" y="97085"/>
                </a:cubicBezTo>
                <a:cubicBezTo>
                  <a:pt x="2717686" y="97085"/>
                  <a:pt x="2711852" y="90521"/>
                  <a:pt x="2711852" y="84687"/>
                </a:cubicBezTo>
                <a:cubicBezTo>
                  <a:pt x="2711852" y="76665"/>
                  <a:pt x="2717686" y="70831"/>
                  <a:pt x="2725703" y="70831"/>
                </a:cubicBezTo>
                <a:close/>
                <a:moveTo>
                  <a:pt x="2653420" y="70831"/>
                </a:moveTo>
                <a:cubicBezTo>
                  <a:pt x="2660711" y="70831"/>
                  <a:pt x="2667273" y="76665"/>
                  <a:pt x="2667273" y="84687"/>
                </a:cubicBezTo>
                <a:cubicBezTo>
                  <a:pt x="2667273" y="90521"/>
                  <a:pt x="2660711" y="97085"/>
                  <a:pt x="2653420" y="97085"/>
                </a:cubicBezTo>
                <a:cubicBezTo>
                  <a:pt x="2646857" y="97085"/>
                  <a:pt x="2641021" y="90521"/>
                  <a:pt x="2641021" y="84687"/>
                </a:cubicBezTo>
                <a:cubicBezTo>
                  <a:pt x="2641021" y="76665"/>
                  <a:pt x="2646857" y="70831"/>
                  <a:pt x="2653420" y="70831"/>
                </a:cubicBezTo>
                <a:close/>
                <a:moveTo>
                  <a:pt x="2582586" y="70831"/>
                </a:moveTo>
                <a:cubicBezTo>
                  <a:pt x="2589878" y="70831"/>
                  <a:pt x="2596442" y="76665"/>
                  <a:pt x="2596442" y="84687"/>
                </a:cubicBezTo>
                <a:cubicBezTo>
                  <a:pt x="2596442" y="90521"/>
                  <a:pt x="2589878" y="97085"/>
                  <a:pt x="2582586" y="97085"/>
                </a:cubicBezTo>
                <a:cubicBezTo>
                  <a:pt x="2576024" y="97085"/>
                  <a:pt x="2570189" y="90521"/>
                  <a:pt x="2570189" y="84687"/>
                </a:cubicBezTo>
                <a:cubicBezTo>
                  <a:pt x="2570189" y="76665"/>
                  <a:pt x="2576024" y="70831"/>
                  <a:pt x="2582586" y="70831"/>
                </a:cubicBezTo>
                <a:close/>
                <a:moveTo>
                  <a:pt x="2511034" y="70831"/>
                </a:moveTo>
                <a:cubicBezTo>
                  <a:pt x="2519052" y="70831"/>
                  <a:pt x="2525616" y="76665"/>
                  <a:pt x="2525616" y="84687"/>
                </a:cubicBezTo>
                <a:cubicBezTo>
                  <a:pt x="2525616" y="90521"/>
                  <a:pt x="2519052" y="97085"/>
                  <a:pt x="2511034" y="97085"/>
                </a:cubicBezTo>
                <a:cubicBezTo>
                  <a:pt x="2503743" y="97085"/>
                  <a:pt x="2499364" y="90521"/>
                  <a:pt x="2499364" y="84687"/>
                </a:cubicBezTo>
                <a:cubicBezTo>
                  <a:pt x="2499364" y="76665"/>
                  <a:pt x="2503743" y="70831"/>
                  <a:pt x="2511034" y="70831"/>
                </a:cubicBezTo>
                <a:close/>
                <a:moveTo>
                  <a:pt x="2439946" y="70831"/>
                </a:moveTo>
                <a:cubicBezTo>
                  <a:pt x="2448505" y="70831"/>
                  <a:pt x="2454737" y="76665"/>
                  <a:pt x="2454737" y="84687"/>
                </a:cubicBezTo>
                <a:cubicBezTo>
                  <a:pt x="2454737" y="90521"/>
                  <a:pt x="2448505" y="97085"/>
                  <a:pt x="2439946" y="97085"/>
                </a:cubicBezTo>
                <a:cubicBezTo>
                  <a:pt x="2432165" y="97085"/>
                  <a:pt x="2425159" y="90521"/>
                  <a:pt x="2425159" y="84687"/>
                </a:cubicBezTo>
                <a:cubicBezTo>
                  <a:pt x="2425159" y="76665"/>
                  <a:pt x="2432165" y="70831"/>
                  <a:pt x="2439946" y="70831"/>
                </a:cubicBezTo>
                <a:close/>
                <a:moveTo>
                  <a:pt x="2369114" y="70831"/>
                </a:moveTo>
                <a:cubicBezTo>
                  <a:pt x="2377674" y="70831"/>
                  <a:pt x="2383900" y="76665"/>
                  <a:pt x="2383900" y="84687"/>
                </a:cubicBezTo>
                <a:cubicBezTo>
                  <a:pt x="2383900" y="90521"/>
                  <a:pt x="2377674" y="97085"/>
                  <a:pt x="2369114" y="97085"/>
                </a:cubicBezTo>
                <a:cubicBezTo>
                  <a:pt x="2361331" y="97085"/>
                  <a:pt x="2354323" y="90521"/>
                  <a:pt x="2354323" y="84687"/>
                </a:cubicBezTo>
                <a:cubicBezTo>
                  <a:pt x="2354323" y="76665"/>
                  <a:pt x="2361331" y="70831"/>
                  <a:pt x="2369114" y="70831"/>
                </a:cubicBezTo>
                <a:close/>
                <a:moveTo>
                  <a:pt x="2298283" y="70831"/>
                </a:moveTo>
                <a:cubicBezTo>
                  <a:pt x="2306842" y="70831"/>
                  <a:pt x="2313070" y="76665"/>
                  <a:pt x="2313070" y="84687"/>
                </a:cubicBezTo>
                <a:cubicBezTo>
                  <a:pt x="2313070" y="90521"/>
                  <a:pt x="2306842" y="97085"/>
                  <a:pt x="2298283" y="97085"/>
                </a:cubicBezTo>
                <a:cubicBezTo>
                  <a:pt x="2290497" y="97085"/>
                  <a:pt x="2283493" y="90521"/>
                  <a:pt x="2283493" y="84687"/>
                </a:cubicBezTo>
                <a:cubicBezTo>
                  <a:pt x="2283493" y="76665"/>
                  <a:pt x="2290497" y="70831"/>
                  <a:pt x="2298283" y="70831"/>
                </a:cubicBezTo>
                <a:close/>
                <a:moveTo>
                  <a:pt x="2226517" y="70831"/>
                </a:moveTo>
                <a:cubicBezTo>
                  <a:pt x="2234542" y="70831"/>
                  <a:pt x="2238916" y="76665"/>
                  <a:pt x="2238916" y="84687"/>
                </a:cubicBezTo>
                <a:cubicBezTo>
                  <a:pt x="2238916" y="90521"/>
                  <a:pt x="2234542" y="97085"/>
                  <a:pt x="2226517" y="97085"/>
                </a:cubicBezTo>
                <a:cubicBezTo>
                  <a:pt x="2218495" y="97085"/>
                  <a:pt x="2212659" y="90521"/>
                  <a:pt x="2212659" y="84687"/>
                </a:cubicBezTo>
                <a:cubicBezTo>
                  <a:pt x="2212659" y="76665"/>
                  <a:pt x="2218495" y="70831"/>
                  <a:pt x="2226517" y="70831"/>
                </a:cubicBezTo>
                <a:close/>
                <a:moveTo>
                  <a:pt x="2155683" y="70831"/>
                </a:moveTo>
                <a:cubicBezTo>
                  <a:pt x="2161520" y="70831"/>
                  <a:pt x="2168084" y="76665"/>
                  <a:pt x="2168084" y="84687"/>
                </a:cubicBezTo>
                <a:cubicBezTo>
                  <a:pt x="2168084" y="90521"/>
                  <a:pt x="2161520" y="97085"/>
                  <a:pt x="2155683" y="97085"/>
                </a:cubicBezTo>
                <a:cubicBezTo>
                  <a:pt x="2147663" y="97085"/>
                  <a:pt x="2141827" y="90521"/>
                  <a:pt x="2141827" y="84687"/>
                </a:cubicBezTo>
                <a:cubicBezTo>
                  <a:pt x="2141827" y="76665"/>
                  <a:pt x="2147663" y="70831"/>
                  <a:pt x="2155683" y="70831"/>
                </a:cubicBezTo>
                <a:close/>
                <a:moveTo>
                  <a:pt x="2083393" y="70831"/>
                </a:moveTo>
                <a:cubicBezTo>
                  <a:pt x="2090686" y="70831"/>
                  <a:pt x="2097249" y="76665"/>
                  <a:pt x="2097249" y="84687"/>
                </a:cubicBezTo>
                <a:cubicBezTo>
                  <a:pt x="2097249" y="90521"/>
                  <a:pt x="2090686" y="97085"/>
                  <a:pt x="2083393" y="97085"/>
                </a:cubicBezTo>
                <a:cubicBezTo>
                  <a:pt x="2076829" y="97085"/>
                  <a:pt x="2070995" y="90521"/>
                  <a:pt x="2070995" y="84687"/>
                </a:cubicBezTo>
                <a:cubicBezTo>
                  <a:pt x="2070995" y="76665"/>
                  <a:pt x="2076829" y="70831"/>
                  <a:pt x="2083393" y="70831"/>
                </a:cubicBezTo>
                <a:close/>
                <a:moveTo>
                  <a:pt x="2011835" y="70831"/>
                </a:moveTo>
                <a:cubicBezTo>
                  <a:pt x="2019855" y="70831"/>
                  <a:pt x="2026421" y="76665"/>
                  <a:pt x="2026421" y="84687"/>
                </a:cubicBezTo>
                <a:cubicBezTo>
                  <a:pt x="2026421" y="90521"/>
                  <a:pt x="2019855" y="97085"/>
                  <a:pt x="2011835" y="97085"/>
                </a:cubicBezTo>
                <a:cubicBezTo>
                  <a:pt x="2006003" y="97085"/>
                  <a:pt x="2000168" y="90521"/>
                  <a:pt x="2000168" y="84687"/>
                </a:cubicBezTo>
                <a:cubicBezTo>
                  <a:pt x="2000168" y="76665"/>
                  <a:pt x="2006003" y="70831"/>
                  <a:pt x="2011835" y="70831"/>
                </a:cubicBezTo>
                <a:close/>
                <a:moveTo>
                  <a:pt x="1938365" y="70831"/>
                </a:moveTo>
                <a:cubicBezTo>
                  <a:pt x="1946388" y="70831"/>
                  <a:pt x="1952222" y="76665"/>
                  <a:pt x="1952222" y="84687"/>
                </a:cubicBezTo>
                <a:cubicBezTo>
                  <a:pt x="1952222" y="90521"/>
                  <a:pt x="1946388" y="97085"/>
                  <a:pt x="1938365" y="97085"/>
                </a:cubicBezTo>
                <a:cubicBezTo>
                  <a:pt x="1931072" y="97085"/>
                  <a:pt x="1925971" y="90521"/>
                  <a:pt x="1925971" y="84687"/>
                </a:cubicBezTo>
                <a:cubicBezTo>
                  <a:pt x="1925971" y="76665"/>
                  <a:pt x="1931072" y="70831"/>
                  <a:pt x="1938365" y="70831"/>
                </a:cubicBezTo>
                <a:close/>
                <a:moveTo>
                  <a:pt x="1869922" y="70831"/>
                </a:moveTo>
                <a:cubicBezTo>
                  <a:pt x="1878483" y="70831"/>
                  <a:pt x="1884712" y="76665"/>
                  <a:pt x="1884712" y="84687"/>
                </a:cubicBezTo>
                <a:cubicBezTo>
                  <a:pt x="1884712" y="90521"/>
                  <a:pt x="1878483" y="97085"/>
                  <a:pt x="1869922" y="97085"/>
                </a:cubicBezTo>
                <a:cubicBezTo>
                  <a:pt x="1862138" y="97085"/>
                  <a:pt x="1855131" y="90521"/>
                  <a:pt x="1855131" y="84687"/>
                </a:cubicBezTo>
                <a:cubicBezTo>
                  <a:pt x="1855131" y="76665"/>
                  <a:pt x="1862138" y="70831"/>
                  <a:pt x="1869922" y="70831"/>
                </a:cubicBezTo>
                <a:close/>
                <a:moveTo>
                  <a:pt x="1799087" y="70831"/>
                </a:moveTo>
                <a:cubicBezTo>
                  <a:pt x="1807649" y="70831"/>
                  <a:pt x="1813879" y="76665"/>
                  <a:pt x="1813879" y="84687"/>
                </a:cubicBezTo>
                <a:cubicBezTo>
                  <a:pt x="1813879" y="90521"/>
                  <a:pt x="1807649" y="97085"/>
                  <a:pt x="1799087" y="97085"/>
                </a:cubicBezTo>
                <a:cubicBezTo>
                  <a:pt x="1790527" y="97085"/>
                  <a:pt x="1784303" y="92709"/>
                  <a:pt x="1784303" y="84687"/>
                </a:cubicBezTo>
                <a:cubicBezTo>
                  <a:pt x="1784303" y="76665"/>
                  <a:pt x="1790527" y="70831"/>
                  <a:pt x="1799087" y="70831"/>
                </a:cubicBezTo>
                <a:close/>
                <a:moveTo>
                  <a:pt x="1728262" y="70831"/>
                </a:moveTo>
                <a:cubicBezTo>
                  <a:pt x="1736828" y="70831"/>
                  <a:pt x="1743052" y="76665"/>
                  <a:pt x="1743052" y="84687"/>
                </a:cubicBezTo>
                <a:cubicBezTo>
                  <a:pt x="1743052" y="92709"/>
                  <a:pt x="1736828" y="97085"/>
                  <a:pt x="1728262" y="97085"/>
                </a:cubicBezTo>
                <a:cubicBezTo>
                  <a:pt x="1719700" y="97085"/>
                  <a:pt x="1713474" y="92709"/>
                  <a:pt x="1713474" y="84687"/>
                </a:cubicBezTo>
                <a:cubicBezTo>
                  <a:pt x="1713474" y="76665"/>
                  <a:pt x="1719700" y="70831"/>
                  <a:pt x="1728262" y="70831"/>
                </a:cubicBezTo>
                <a:close/>
                <a:moveTo>
                  <a:pt x="1656501" y="70831"/>
                </a:moveTo>
                <a:cubicBezTo>
                  <a:pt x="1663792" y="70831"/>
                  <a:pt x="1668900" y="76665"/>
                  <a:pt x="1668900" y="84687"/>
                </a:cubicBezTo>
                <a:cubicBezTo>
                  <a:pt x="1668900" y="92709"/>
                  <a:pt x="1663792" y="97085"/>
                  <a:pt x="1656501" y="97085"/>
                </a:cubicBezTo>
                <a:cubicBezTo>
                  <a:pt x="1648481" y="97085"/>
                  <a:pt x="1642655" y="92709"/>
                  <a:pt x="1642655" y="84687"/>
                </a:cubicBezTo>
                <a:cubicBezTo>
                  <a:pt x="1642655" y="76665"/>
                  <a:pt x="1648481" y="70831"/>
                  <a:pt x="1656501" y="70831"/>
                </a:cubicBezTo>
                <a:close/>
                <a:moveTo>
                  <a:pt x="1582299" y="70831"/>
                </a:moveTo>
                <a:cubicBezTo>
                  <a:pt x="1588134" y="70831"/>
                  <a:pt x="1594704" y="76665"/>
                  <a:pt x="1594704" y="84687"/>
                </a:cubicBezTo>
                <a:cubicBezTo>
                  <a:pt x="1594704" y="92709"/>
                  <a:pt x="1588134" y="97085"/>
                  <a:pt x="1582299" y="97085"/>
                </a:cubicBezTo>
                <a:cubicBezTo>
                  <a:pt x="1574277" y="97085"/>
                  <a:pt x="1568444" y="92709"/>
                  <a:pt x="1568444" y="84687"/>
                </a:cubicBezTo>
                <a:cubicBezTo>
                  <a:pt x="1568444" y="76665"/>
                  <a:pt x="1574277" y="70831"/>
                  <a:pt x="1582299" y="70831"/>
                </a:cubicBezTo>
                <a:close/>
                <a:moveTo>
                  <a:pt x="2796538" y="0"/>
                </a:moveTo>
                <a:cubicBezTo>
                  <a:pt x="2803103" y="0"/>
                  <a:pt x="2808940" y="5834"/>
                  <a:pt x="2808940" y="12397"/>
                </a:cubicBezTo>
                <a:cubicBezTo>
                  <a:pt x="2808940" y="19690"/>
                  <a:pt x="2803103" y="26254"/>
                  <a:pt x="2796538" y="26254"/>
                </a:cubicBezTo>
                <a:cubicBezTo>
                  <a:pt x="2789246" y="26254"/>
                  <a:pt x="2782683" y="19690"/>
                  <a:pt x="2782683" y="12397"/>
                </a:cubicBezTo>
                <a:cubicBezTo>
                  <a:pt x="2782683" y="5834"/>
                  <a:pt x="2789246" y="0"/>
                  <a:pt x="2796538" y="0"/>
                </a:cubicBezTo>
                <a:close/>
                <a:moveTo>
                  <a:pt x="2725703" y="0"/>
                </a:moveTo>
                <a:cubicBezTo>
                  <a:pt x="2731538" y="0"/>
                  <a:pt x="2738105" y="5834"/>
                  <a:pt x="2738105" y="12397"/>
                </a:cubicBezTo>
                <a:cubicBezTo>
                  <a:pt x="2738105" y="19690"/>
                  <a:pt x="2731538" y="26254"/>
                  <a:pt x="2725703" y="26254"/>
                </a:cubicBezTo>
                <a:cubicBezTo>
                  <a:pt x="2717686" y="26254"/>
                  <a:pt x="2711852" y="19690"/>
                  <a:pt x="2711852" y="12397"/>
                </a:cubicBezTo>
                <a:cubicBezTo>
                  <a:pt x="2711852" y="5834"/>
                  <a:pt x="2717686" y="0"/>
                  <a:pt x="2725703" y="0"/>
                </a:cubicBezTo>
                <a:close/>
                <a:moveTo>
                  <a:pt x="2653420" y="0"/>
                </a:moveTo>
                <a:cubicBezTo>
                  <a:pt x="2660711" y="0"/>
                  <a:pt x="2667273" y="5834"/>
                  <a:pt x="2667273" y="12397"/>
                </a:cubicBezTo>
                <a:cubicBezTo>
                  <a:pt x="2667273" y="19690"/>
                  <a:pt x="2660711" y="26254"/>
                  <a:pt x="2653420" y="26254"/>
                </a:cubicBezTo>
                <a:cubicBezTo>
                  <a:pt x="2646857" y="26254"/>
                  <a:pt x="2641021" y="19690"/>
                  <a:pt x="2641021" y="12397"/>
                </a:cubicBezTo>
                <a:cubicBezTo>
                  <a:pt x="2641021" y="5834"/>
                  <a:pt x="2646857" y="0"/>
                  <a:pt x="2653420" y="0"/>
                </a:cubicBezTo>
                <a:close/>
                <a:moveTo>
                  <a:pt x="2582586" y="0"/>
                </a:moveTo>
                <a:cubicBezTo>
                  <a:pt x="2589878" y="0"/>
                  <a:pt x="2596442" y="5834"/>
                  <a:pt x="2596442" y="12397"/>
                </a:cubicBezTo>
                <a:cubicBezTo>
                  <a:pt x="2596442" y="19690"/>
                  <a:pt x="2589878" y="26254"/>
                  <a:pt x="2582586" y="26254"/>
                </a:cubicBezTo>
                <a:cubicBezTo>
                  <a:pt x="2576024" y="26254"/>
                  <a:pt x="2570189" y="19690"/>
                  <a:pt x="2570189" y="12397"/>
                </a:cubicBezTo>
                <a:cubicBezTo>
                  <a:pt x="2570189" y="5834"/>
                  <a:pt x="2576024" y="0"/>
                  <a:pt x="2582586" y="0"/>
                </a:cubicBezTo>
                <a:close/>
                <a:moveTo>
                  <a:pt x="2511034" y="0"/>
                </a:moveTo>
                <a:cubicBezTo>
                  <a:pt x="2519052" y="0"/>
                  <a:pt x="2525616" y="5834"/>
                  <a:pt x="2525616" y="12397"/>
                </a:cubicBezTo>
                <a:cubicBezTo>
                  <a:pt x="2525616" y="19690"/>
                  <a:pt x="2519052" y="26254"/>
                  <a:pt x="2511034" y="26254"/>
                </a:cubicBezTo>
                <a:cubicBezTo>
                  <a:pt x="2503743" y="26254"/>
                  <a:pt x="2499364" y="19690"/>
                  <a:pt x="2499364" y="12397"/>
                </a:cubicBezTo>
                <a:cubicBezTo>
                  <a:pt x="2499364" y="5834"/>
                  <a:pt x="2503743" y="0"/>
                  <a:pt x="2511034" y="0"/>
                </a:cubicBezTo>
                <a:close/>
                <a:moveTo>
                  <a:pt x="2439946" y="0"/>
                </a:moveTo>
                <a:cubicBezTo>
                  <a:pt x="2448505" y="0"/>
                  <a:pt x="2454737" y="5834"/>
                  <a:pt x="2454737" y="12397"/>
                </a:cubicBezTo>
                <a:cubicBezTo>
                  <a:pt x="2454737" y="19690"/>
                  <a:pt x="2448505" y="26254"/>
                  <a:pt x="2439946" y="26254"/>
                </a:cubicBezTo>
                <a:cubicBezTo>
                  <a:pt x="2432165" y="26254"/>
                  <a:pt x="2425159" y="19690"/>
                  <a:pt x="2425159" y="12397"/>
                </a:cubicBezTo>
                <a:cubicBezTo>
                  <a:pt x="2425159" y="5834"/>
                  <a:pt x="2432165" y="0"/>
                  <a:pt x="2439946" y="0"/>
                </a:cubicBezTo>
                <a:close/>
                <a:moveTo>
                  <a:pt x="2369114" y="0"/>
                </a:moveTo>
                <a:cubicBezTo>
                  <a:pt x="2377674" y="0"/>
                  <a:pt x="2383900" y="5834"/>
                  <a:pt x="2383900" y="12397"/>
                </a:cubicBezTo>
                <a:cubicBezTo>
                  <a:pt x="2383900" y="19690"/>
                  <a:pt x="2377674" y="26254"/>
                  <a:pt x="2369114" y="26254"/>
                </a:cubicBezTo>
                <a:cubicBezTo>
                  <a:pt x="2361331" y="26254"/>
                  <a:pt x="2354323" y="19690"/>
                  <a:pt x="2354323" y="12397"/>
                </a:cubicBezTo>
                <a:cubicBezTo>
                  <a:pt x="2354323" y="5834"/>
                  <a:pt x="2361331" y="0"/>
                  <a:pt x="2369114" y="0"/>
                </a:cubicBezTo>
                <a:close/>
                <a:moveTo>
                  <a:pt x="2298283" y="0"/>
                </a:moveTo>
                <a:cubicBezTo>
                  <a:pt x="2306842" y="0"/>
                  <a:pt x="2313070" y="5834"/>
                  <a:pt x="2313070" y="12397"/>
                </a:cubicBezTo>
                <a:cubicBezTo>
                  <a:pt x="2313070" y="19690"/>
                  <a:pt x="2306842" y="26254"/>
                  <a:pt x="2298283" y="26254"/>
                </a:cubicBezTo>
                <a:cubicBezTo>
                  <a:pt x="2290497" y="26254"/>
                  <a:pt x="2283493" y="19690"/>
                  <a:pt x="2283493" y="12397"/>
                </a:cubicBezTo>
                <a:cubicBezTo>
                  <a:pt x="2283493" y="5834"/>
                  <a:pt x="2290497" y="0"/>
                  <a:pt x="2298283" y="0"/>
                </a:cubicBezTo>
                <a:close/>
                <a:moveTo>
                  <a:pt x="2226517" y="0"/>
                </a:moveTo>
                <a:cubicBezTo>
                  <a:pt x="2234542" y="0"/>
                  <a:pt x="2238916" y="5834"/>
                  <a:pt x="2238916" y="13856"/>
                </a:cubicBezTo>
                <a:cubicBezTo>
                  <a:pt x="2238916" y="19690"/>
                  <a:pt x="2234542" y="26254"/>
                  <a:pt x="2226517" y="26254"/>
                </a:cubicBezTo>
                <a:cubicBezTo>
                  <a:pt x="2218495" y="26254"/>
                  <a:pt x="2212659" y="19690"/>
                  <a:pt x="2212659" y="13856"/>
                </a:cubicBezTo>
                <a:cubicBezTo>
                  <a:pt x="2212659" y="5834"/>
                  <a:pt x="2218495" y="0"/>
                  <a:pt x="2226517" y="0"/>
                </a:cubicBezTo>
                <a:close/>
                <a:moveTo>
                  <a:pt x="2155683" y="0"/>
                </a:moveTo>
                <a:cubicBezTo>
                  <a:pt x="2161520" y="0"/>
                  <a:pt x="2168084" y="5834"/>
                  <a:pt x="2168084" y="13856"/>
                </a:cubicBezTo>
                <a:cubicBezTo>
                  <a:pt x="2168084" y="19690"/>
                  <a:pt x="2161520" y="26254"/>
                  <a:pt x="2155683" y="26254"/>
                </a:cubicBezTo>
                <a:cubicBezTo>
                  <a:pt x="2147663" y="26254"/>
                  <a:pt x="2141827" y="19690"/>
                  <a:pt x="2141827" y="13856"/>
                </a:cubicBezTo>
                <a:cubicBezTo>
                  <a:pt x="2141827" y="5834"/>
                  <a:pt x="2147663" y="0"/>
                  <a:pt x="2155683" y="0"/>
                </a:cubicBezTo>
                <a:close/>
                <a:moveTo>
                  <a:pt x="2083393" y="0"/>
                </a:moveTo>
                <a:cubicBezTo>
                  <a:pt x="2090686" y="0"/>
                  <a:pt x="2097249" y="5834"/>
                  <a:pt x="2097249" y="13856"/>
                </a:cubicBezTo>
                <a:cubicBezTo>
                  <a:pt x="2097249" y="19690"/>
                  <a:pt x="2090686" y="26254"/>
                  <a:pt x="2083393" y="26254"/>
                </a:cubicBezTo>
                <a:cubicBezTo>
                  <a:pt x="2076829" y="26254"/>
                  <a:pt x="2070995" y="19690"/>
                  <a:pt x="2070995" y="13856"/>
                </a:cubicBezTo>
                <a:cubicBezTo>
                  <a:pt x="2070995" y="5834"/>
                  <a:pt x="2076829" y="0"/>
                  <a:pt x="2083393" y="0"/>
                </a:cubicBezTo>
                <a:close/>
                <a:moveTo>
                  <a:pt x="2011835" y="0"/>
                </a:moveTo>
                <a:cubicBezTo>
                  <a:pt x="2019855" y="0"/>
                  <a:pt x="2026421" y="5834"/>
                  <a:pt x="2026421" y="13856"/>
                </a:cubicBezTo>
                <a:cubicBezTo>
                  <a:pt x="2026421" y="19690"/>
                  <a:pt x="2019855" y="26254"/>
                  <a:pt x="2011835" y="26254"/>
                </a:cubicBezTo>
                <a:cubicBezTo>
                  <a:pt x="2006003" y="26254"/>
                  <a:pt x="2000168" y="19690"/>
                  <a:pt x="2000168" y="13856"/>
                </a:cubicBezTo>
                <a:cubicBezTo>
                  <a:pt x="2000168" y="5834"/>
                  <a:pt x="2006003" y="0"/>
                  <a:pt x="2011835" y="0"/>
                </a:cubicBezTo>
                <a:close/>
                <a:moveTo>
                  <a:pt x="1938365" y="0"/>
                </a:moveTo>
                <a:cubicBezTo>
                  <a:pt x="1946388" y="0"/>
                  <a:pt x="1952222" y="5834"/>
                  <a:pt x="1952222" y="13856"/>
                </a:cubicBezTo>
                <a:cubicBezTo>
                  <a:pt x="1952222" y="19690"/>
                  <a:pt x="1946388" y="26254"/>
                  <a:pt x="1938365" y="26254"/>
                </a:cubicBezTo>
                <a:cubicBezTo>
                  <a:pt x="1931072" y="26254"/>
                  <a:pt x="1925971" y="19690"/>
                  <a:pt x="1925971" y="13856"/>
                </a:cubicBezTo>
                <a:cubicBezTo>
                  <a:pt x="1925971" y="5834"/>
                  <a:pt x="1931072" y="0"/>
                  <a:pt x="1938365" y="0"/>
                </a:cubicBezTo>
                <a:close/>
                <a:moveTo>
                  <a:pt x="1869922" y="0"/>
                </a:moveTo>
                <a:cubicBezTo>
                  <a:pt x="1878483" y="0"/>
                  <a:pt x="1884712" y="5834"/>
                  <a:pt x="1884712" y="13856"/>
                </a:cubicBezTo>
                <a:cubicBezTo>
                  <a:pt x="1884712" y="19690"/>
                  <a:pt x="1878483" y="26254"/>
                  <a:pt x="1869922" y="26254"/>
                </a:cubicBezTo>
                <a:cubicBezTo>
                  <a:pt x="1862138" y="26254"/>
                  <a:pt x="1855131" y="19690"/>
                  <a:pt x="1855131" y="13856"/>
                </a:cubicBezTo>
                <a:cubicBezTo>
                  <a:pt x="1855131" y="5834"/>
                  <a:pt x="1862138" y="0"/>
                  <a:pt x="1869922" y="0"/>
                </a:cubicBezTo>
                <a:close/>
                <a:moveTo>
                  <a:pt x="1799087" y="0"/>
                </a:moveTo>
                <a:cubicBezTo>
                  <a:pt x="1807649" y="0"/>
                  <a:pt x="1813879" y="5834"/>
                  <a:pt x="1813879" y="13856"/>
                </a:cubicBezTo>
                <a:cubicBezTo>
                  <a:pt x="1813879" y="19690"/>
                  <a:pt x="1807649" y="26254"/>
                  <a:pt x="1799087" y="26254"/>
                </a:cubicBezTo>
                <a:cubicBezTo>
                  <a:pt x="1790527" y="26254"/>
                  <a:pt x="1784303" y="19690"/>
                  <a:pt x="1784303" y="13856"/>
                </a:cubicBezTo>
                <a:cubicBezTo>
                  <a:pt x="1784303" y="5834"/>
                  <a:pt x="1790527" y="0"/>
                  <a:pt x="1799087" y="0"/>
                </a:cubicBezTo>
                <a:close/>
                <a:moveTo>
                  <a:pt x="1728262" y="0"/>
                </a:moveTo>
                <a:cubicBezTo>
                  <a:pt x="1736828" y="0"/>
                  <a:pt x="1743052" y="5834"/>
                  <a:pt x="1743052" y="13856"/>
                </a:cubicBezTo>
                <a:cubicBezTo>
                  <a:pt x="1743052" y="19690"/>
                  <a:pt x="1736828" y="26254"/>
                  <a:pt x="1728262" y="26254"/>
                </a:cubicBezTo>
                <a:cubicBezTo>
                  <a:pt x="1719700" y="26254"/>
                  <a:pt x="1713474" y="19690"/>
                  <a:pt x="1713474" y="13856"/>
                </a:cubicBezTo>
                <a:cubicBezTo>
                  <a:pt x="1713474" y="5834"/>
                  <a:pt x="1719700" y="0"/>
                  <a:pt x="1728262" y="0"/>
                </a:cubicBezTo>
                <a:close/>
                <a:moveTo>
                  <a:pt x="1656501" y="0"/>
                </a:moveTo>
                <a:cubicBezTo>
                  <a:pt x="1663792" y="0"/>
                  <a:pt x="1668900" y="5834"/>
                  <a:pt x="1668900" y="13856"/>
                </a:cubicBezTo>
                <a:cubicBezTo>
                  <a:pt x="1668900" y="19690"/>
                  <a:pt x="1663792" y="26254"/>
                  <a:pt x="1656501" y="26254"/>
                </a:cubicBezTo>
                <a:cubicBezTo>
                  <a:pt x="1648481" y="26254"/>
                  <a:pt x="1642655" y="19690"/>
                  <a:pt x="1642655" y="13856"/>
                </a:cubicBezTo>
                <a:cubicBezTo>
                  <a:pt x="1642655" y="5834"/>
                  <a:pt x="1648481" y="0"/>
                  <a:pt x="1656501" y="0"/>
                </a:cubicBezTo>
                <a:close/>
                <a:moveTo>
                  <a:pt x="1582299" y="0"/>
                </a:moveTo>
                <a:cubicBezTo>
                  <a:pt x="1588134" y="0"/>
                  <a:pt x="1594704" y="5834"/>
                  <a:pt x="1594704" y="13856"/>
                </a:cubicBezTo>
                <a:cubicBezTo>
                  <a:pt x="1594704" y="19690"/>
                  <a:pt x="1588134" y="26254"/>
                  <a:pt x="1582299" y="26254"/>
                </a:cubicBezTo>
                <a:cubicBezTo>
                  <a:pt x="1574277" y="26254"/>
                  <a:pt x="1568444" y="19690"/>
                  <a:pt x="1568444" y="13856"/>
                </a:cubicBezTo>
                <a:cubicBezTo>
                  <a:pt x="1568444" y="5834"/>
                  <a:pt x="1574277" y="0"/>
                  <a:pt x="1582299" y="0"/>
                </a:cubicBezTo>
                <a:close/>
              </a:path>
            </a:pathLst>
          </a:custGeom>
          <a:solidFill>
            <a:srgbClr val="252A57"/>
          </a:solidFill>
          <a:ln>
            <a:noFill/>
          </a:ln>
          <a:effectLst/>
        </p:spPr>
        <p:txBody>
          <a:bodyPr wrap="square" anchor="ctr">
            <a:noAutofit/>
          </a:bodyPr>
          <a:lstStyle/>
          <a:p>
            <a:endParaRPr lang="en-US" sz="3266" dirty="0">
              <a:latin typeface="Nunito Sans ExtraLight" pitchFamily="2" charset="77"/>
            </a:endParaRPr>
          </a:p>
        </p:txBody>
      </p:sp>
      <p:sp>
        <p:nvSpPr>
          <p:cNvPr id="25" name="Freeform 1">
            <a:extLst>
              <a:ext uri="{FF2B5EF4-FFF2-40B4-BE49-F238E27FC236}">
                <a16:creationId xmlns:a16="http://schemas.microsoft.com/office/drawing/2014/main" id="{54F65234-48E0-594C-BCC7-CD60E9AAB572}"/>
              </a:ext>
            </a:extLst>
          </p:cNvPr>
          <p:cNvSpPr>
            <a:spLocks noChangeArrowheads="1"/>
          </p:cNvSpPr>
          <p:nvPr/>
        </p:nvSpPr>
        <p:spPr bwMode="auto">
          <a:xfrm rot="10800000">
            <a:off x="10891528" y="3112499"/>
            <a:ext cx="2209933" cy="5473002"/>
          </a:xfrm>
          <a:custGeom>
            <a:avLst/>
            <a:gdLst>
              <a:gd name="T0" fmla="*/ 0 w 4138"/>
              <a:gd name="T1" fmla="*/ 10223 h 10245"/>
              <a:gd name="T2" fmla="*/ 0 w 4138"/>
              <a:gd name="T3" fmla="*/ 10223 h 10245"/>
              <a:gd name="T4" fmla="*/ 1549 w 4138"/>
              <a:gd name="T5" fmla="*/ 8731 h 10245"/>
              <a:gd name="T6" fmla="*/ 1549 w 4138"/>
              <a:gd name="T7" fmla="*/ 8731 h 10245"/>
              <a:gd name="T8" fmla="*/ 2011 w 4138"/>
              <a:gd name="T9" fmla="*/ 6622 h 10245"/>
              <a:gd name="T10" fmla="*/ 2011 w 4138"/>
              <a:gd name="T11" fmla="*/ 6622 h 10245"/>
              <a:gd name="T12" fmla="*/ 2941 w 4138"/>
              <a:gd name="T13" fmla="*/ 3654 h 10245"/>
              <a:gd name="T14" fmla="*/ 2941 w 4138"/>
              <a:gd name="T15" fmla="*/ 3654 h 10245"/>
              <a:gd name="T16" fmla="*/ 2247 w 4138"/>
              <a:gd name="T17" fmla="*/ 159 h 10245"/>
              <a:gd name="T18" fmla="*/ 2247 w 4138"/>
              <a:gd name="T19" fmla="*/ 159 h 10245"/>
              <a:gd name="T20" fmla="*/ 2107 w 4138"/>
              <a:gd name="T21" fmla="*/ 2 h 10245"/>
              <a:gd name="T22" fmla="*/ 2133 w 4138"/>
              <a:gd name="T23" fmla="*/ 0 h 10245"/>
              <a:gd name="T24" fmla="*/ 2120 w 4138"/>
              <a:gd name="T25" fmla="*/ 0 h 10245"/>
              <a:gd name="T26" fmla="*/ 2133 w 4138"/>
              <a:gd name="T27" fmla="*/ 0 h 10245"/>
              <a:gd name="T28" fmla="*/ 2133 w 4138"/>
              <a:gd name="T29" fmla="*/ 0 h 10245"/>
              <a:gd name="T30" fmla="*/ 2266 w 4138"/>
              <a:gd name="T31" fmla="*/ 140 h 10245"/>
              <a:gd name="T32" fmla="*/ 2266 w 4138"/>
              <a:gd name="T33" fmla="*/ 140 h 10245"/>
              <a:gd name="T34" fmla="*/ 2962 w 4138"/>
              <a:gd name="T35" fmla="*/ 3669 h 10245"/>
              <a:gd name="T36" fmla="*/ 2962 w 4138"/>
              <a:gd name="T37" fmla="*/ 3669 h 10245"/>
              <a:gd name="T38" fmla="*/ 2036 w 4138"/>
              <a:gd name="T39" fmla="*/ 6625 h 10245"/>
              <a:gd name="T40" fmla="*/ 2036 w 4138"/>
              <a:gd name="T41" fmla="*/ 6625 h 10245"/>
              <a:gd name="T42" fmla="*/ 1573 w 4138"/>
              <a:gd name="T43" fmla="*/ 8743 h 10245"/>
              <a:gd name="T44" fmla="*/ 1573 w 4138"/>
              <a:gd name="T45" fmla="*/ 8743 h 10245"/>
              <a:gd name="T46" fmla="*/ 13 w 4138"/>
              <a:gd name="T47" fmla="*/ 10244 h 10245"/>
              <a:gd name="T48" fmla="*/ 0 w 4138"/>
              <a:gd name="T49" fmla="*/ 10223 h 102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4138" h="10245">
                <a:moveTo>
                  <a:pt x="0" y="10223"/>
                </a:moveTo>
                <a:lnTo>
                  <a:pt x="0" y="10223"/>
                </a:lnTo>
                <a:cubicBezTo>
                  <a:pt x="13" y="10217"/>
                  <a:pt x="1109" y="9592"/>
                  <a:pt x="1549" y="8731"/>
                </a:cubicBezTo>
                <a:lnTo>
                  <a:pt x="1549" y="8731"/>
                </a:lnTo>
                <a:cubicBezTo>
                  <a:pt x="1966" y="7914"/>
                  <a:pt x="1988" y="7287"/>
                  <a:pt x="2011" y="6622"/>
                </a:cubicBezTo>
                <a:lnTo>
                  <a:pt x="2011" y="6622"/>
                </a:lnTo>
                <a:cubicBezTo>
                  <a:pt x="2038" y="5791"/>
                  <a:pt x="2067" y="4928"/>
                  <a:pt x="2941" y="3654"/>
                </a:cubicBezTo>
                <a:lnTo>
                  <a:pt x="2941" y="3654"/>
                </a:lnTo>
                <a:cubicBezTo>
                  <a:pt x="4103" y="1962"/>
                  <a:pt x="2706" y="606"/>
                  <a:pt x="2247" y="159"/>
                </a:cubicBezTo>
                <a:lnTo>
                  <a:pt x="2247" y="159"/>
                </a:lnTo>
                <a:cubicBezTo>
                  <a:pt x="2145" y="60"/>
                  <a:pt x="2109" y="24"/>
                  <a:pt x="2107" y="2"/>
                </a:cubicBezTo>
                <a:lnTo>
                  <a:pt x="2133" y="0"/>
                </a:lnTo>
                <a:lnTo>
                  <a:pt x="2120" y="0"/>
                </a:lnTo>
                <a:lnTo>
                  <a:pt x="2133" y="0"/>
                </a:lnTo>
                <a:lnTo>
                  <a:pt x="2133" y="0"/>
                </a:lnTo>
                <a:cubicBezTo>
                  <a:pt x="2135" y="15"/>
                  <a:pt x="2198" y="77"/>
                  <a:pt x="2266" y="140"/>
                </a:cubicBezTo>
                <a:lnTo>
                  <a:pt x="2266" y="140"/>
                </a:lnTo>
                <a:cubicBezTo>
                  <a:pt x="2730" y="591"/>
                  <a:pt x="4137" y="1958"/>
                  <a:pt x="2962" y="3669"/>
                </a:cubicBezTo>
                <a:lnTo>
                  <a:pt x="2962" y="3669"/>
                </a:lnTo>
                <a:cubicBezTo>
                  <a:pt x="2092" y="4936"/>
                  <a:pt x="2063" y="5795"/>
                  <a:pt x="2036" y="6625"/>
                </a:cubicBezTo>
                <a:lnTo>
                  <a:pt x="2036" y="6625"/>
                </a:lnTo>
                <a:cubicBezTo>
                  <a:pt x="2013" y="7291"/>
                  <a:pt x="1992" y="7920"/>
                  <a:pt x="1573" y="8743"/>
                </a:cubicBezTo>
                <a:lnTo>
                  <a:pt x="1573" y="8743"/>
                </a:lnTo>
                <a:cubicBezTo>
                  <a:pt x="1128" y="9611"/>
                  <a:pt x="26" y="10238"/>
                  <a:pt x="13" y="10244"/>
                </a:cubicBezTo>
                <a:lnTo>
                  <a:pt x="0" y="10223"/>
                </a:lnTo>
              </a:path>
            </a:pathLst>
          </a:custGeom>
          <a:gradFill>
            <a:gsLst>
              <a:gs pos="0">
                <a:schemeClr val="accent1"/>
              </a:gs>
              <a:gs pos="50000">
                <a:srgbClr val="294F8F"/>
              </a:gs>
              <a:gs pos="99000">
                <a:srgbClr val="1CA599"/>
              </a:gs>
            </a:gsLst>
            <a:lin ang="2700000" scaled="0"/>
          </a:gradFill>
          <a:ln>
            <a:noFill/>
          </a:ln>
          <a:effectLst/>
        </p:spPr>
        <p:txBody>
          <a:bodyPr wrap="none" anchor="ctr"/>
          <a:lstStyle/>
          <a:p>
            <a:endParaRPr lang="en-US" sz="3266" dirty="0">
              <a:latin typeface="Nunito Sans ExtraLight" pitchFamily="2" charset="77"/>
            </a:endParaRPr>
          </a:p>
        </p:txBody>
      </p:sp>
      <p:graphicFrame>
        <p:nvGraphicFramePr>
          <p:cNvPr id="29" name="Chart 28">
            <a:extLst>
              <a:ext uri="{FF2B5EF4-FFF2-40B4-BE49-F238E27FC236}">
                <a16:creationId xmlns:a16="http://schemas.microsoft.com/office/drawing/2014/main" id="{2E398B4E-94FA-A745-B03A-F6C2EC9F2136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895212668"/>
              </p:ext>
            </p:extLst>
          </p:nvPr>
        </p:nvGraphicFramePr>
        <p:xfrm>
          <a:off x="794658" y="1728201"/>
          <a:ext cx="6778590" cy="4649944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30" name="Oval 29">
            <a:extLst>
              <a:ext uri="{FF2B5EF4-FFF2-40B4-BE49-F238E27FC236}">
                <a16:creationId xmlns:a16="http://schemas.microsoft.com/office/drawing/2014/main" id="{B96343F3-3FDC-0F47-836E-A07F4E21EA3C}"/>
              </a:ext>
            </a:extLst>
          </p:cNvPr>
          <p:cNvSpPr/>
          <p:nvPr/>
        </p:nvSpPr>
        <p:spPr>
          <a:xfrm>
            <a:off x="8140740" y="1765066"/>
            <a:ext cx="694944" cy="694029"/>
          </a:xfrm>
          <a:prstGeom prst="ellipse">
            <a:avLst/>
          </a:prstGeom>
          <a:solidFill>
            <a:srgbClr val="252A57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 dirty="0">
              <a:latin typeface="Nunito Sans ExtraLight" pitchFamily="2" charset="77"/>
            </a:endParaRPr>
          </a:p>
        </p:txBody>
      </p:sp>
      <p:sp>
        <p:nvSpPr>
          <p:cNvPr id="31" name="Shape 2708">
            <a:extLst>
              <a:ext uri="{FF2B5EF4-FFF2-40B4-BE49-F238E27FC236}">
                <a16:creationId xmlns:a16="http://schemas.microsoft.com/office/drawing/2014/main" id="{28BE6F98-106B-574D-83F1-03FCCAEECB98}"/>
              </a:ext>
            </a:extLst>
          </p:cNvPr>
          <p:cNvSpPr>
            <a:spLocks noChangeAspect="1"/>
          </p:cNvSpPr>
          <p:nvPr/>
        </p:nvSpPr>
        <p:spPr>
          <a:xfrm>
            <a:off x="8324038" y="1947907"/>
            <a:ext cx="328348" cy="328348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0800" y="20618"/>
                </a:moveTo>
                <a:cubicBezTo>
                  <a:pt x="5378" y="20618"/>
                  <a:pt x="982" y="16222"/>
                  <a:pt x="982" y="10800"/>
                </a:cubicBezTo>
                <a:cubicBezTo>
                  <a:pt x="982" y="5377"/>
                  <a:pt x="5378" y="982"/>
                  <a:pt x="10800" y="982"/>
                </a:cubicBezTo>
                <a:cubicBezTo>
                  <a:pt x="16223" y="982"/>
                  <a:pt x="20618" y="5377"/>
                  <a:pt x="20618" y="10800"/>
                </a:cubicBezTo>
                <a:cubicBezTo>
                  <a:pt x="20618" y="16222"/>
                  <a:pt x="16223" y="20618"/>
                  <a:pt x="10800" y="20618"/>
                </a:cubicBezTo>
                <a:moveTo>
                  <a:pt x="10800" y="0"/>
                </a:moveTo>
                <a:cubicBezTo>
                  <a:pt x="4836" y="0"/>
                  <a:pt x="0" y="4835"/>
                  <a:pt x="0" y="10800"/>
                </a:cubicBezTo>
                <a:cubicBezTo>
                  <a:pt x="0" y="16765"/>
                  <a:pt x="4836" y="21600"/>
                  <a:pt x="10800" y="21600"/>
                </a:cubicBezTo>
                <a:cubicBezTo>
                  <a:pt x="16764" y="21600"/>
                  <a:pt x="21600" y="16765"/>
                  <a:pt x="21600" y="10800"/>
                </a:cubicBezTo>
                <a:cubicBezTo>
                  <a:pt x="21600" y="4835"/>
                  <a:pt x="16764" y="0"/>
                  <a:pt x="10800" y="0"/>
                </a:cubicBezTo>
                <a:moveTo>
                  <a:pt x="8836" y="13888"/>
                </a:moveTo>
                <a:lnTo>
                  <a:pt x="8836" y="7712"/>
                </a:lnTo>
                <a:lnTo>
                  <a:pt x="14241" y="10800"/>
                </a:lnTo>
                <a:cubicBezTo>
                  <a:pt x="14241" y="10800"/>
                  <a:pt x="8836" y="13888"/>
                  <a:pt x="8836" y="13888"/>
                </a:cubicBezTo>
                <a:close/>
                <a:moveTo>
                  <a:pt x="15520" y="10422"/>
                </a:moveTo>
                <a:lnTo>
                  <a:pt x="15525" y="10416"/>
                </a:lnTo>
                <a:lnTo>
                  <a:pt x="15438" y="10367"/>
                </a:lnTo>
                <a:cubicBezTo>
                  <a:pt x="15425" y="10361"/>
                  <a:pt x="15414" y="10351"/>
                  <a:pt x="15401" y="10346"/>
                </a:cubicBezTo>
                <a:lnTo>
                  <a:pt x="8652" y="6489"/>
                </a:lnTo>
                <a:lnTo>
                  <a:pt x="8647" y="6495"/>
                </a:lnTo>
                <a:cubicBezTo>
                  <a:pt x="8563" y="6428"/>
                  <a:pt x="8461" y="6382"/>
                  <a:pt x="8345" y="6382"/>
                </a:cubicBezTo>
                <a:cubicBezTo>
                  <a:pt x="8075" y="6382"/>
                  <a:pt x="7855" y="6601"/>
                  <a:pt x="7855" y="6873"/>
                </a:cubicBezTo>
                <a:lnTo>
                  <a:pt x="7855" y="14727"/>
                </a:lnTo>
                <a:cubicBezTo>
                  <a:pt x="7855" y="14999"/>
                  <a:pt x="8075" y="15218"/>
                  <a:pt x="8345" y="15218"/>
                </a:cubicBezTo>
                <a:cubicBezTo>
                  <a:pt x="8461" y="15218"/>
                  <a:pt x="8563" y="15172"/>
                  <a:pt x="8647" y="15105"/>
                </a:cubicBezTo>
                <a:lnTo>
                  <a:pt x="8652" y="15111"/>
                </a:lnTo>
                <a:lnTo>
                  <a:pt x="15401" y="11254"/>
                </a:lnTo>
                <a:cubicBezTo>
                  <a:pt x="15414" y="11249"/>
                  <a:pt x="15425" y="11240"/>
                  <a:pt x="15438" y="11233"/>
                </a:cubicBezTo>
                <a:lnTo>
                  <a:pt x="15525" y="11184"/>
                </a:lnTo>
                <a:lnTo>
                  <a:pt x="15520" y="11178"/>
                </a:lnTo>
                <a:cubicBezTo>
                  <a:pt x="15632" y="11088"/>
                  <a:pt x="15709" y="10955"/>
                  <a:pt x="15709" y="10800"/>
                </a:cubicBezTo>
                <a:cubicBezTo>
                  <a:pt x="15709" y="10645"/>
                  <a:pt x="15632" y="10512"/>
                  <a:pt x="15520" y="10422"/>
                </a:cubicBezTo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19045" tIns="19045" rIns="19045" bIns="19045" anchor="ctr"/>
          <a:lstStyle/>
          <a:p>
            <a:pPr defTabSz="228532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1500" dirty="0">
              <a:latin typeface="Nunito Sans ExtraLight" pitchFamily="2" charset="77"/>
              <a:ea typeface="Open Sans Semibold" charset="0"/>
              <a:cs typeface="Open Sans Semibold" charset="0"/>
            </a:endParaRPr>
          </a:p>
        </p:txBody>
      </p:sp>
      <p:sp>
        <p:nvSpPr>
          <p:cNvPr id="38" name="TextBox 37">
            <a:extLst>
              <a:ext uri="{FF2B5EF4-FFF2-40B4-BE49-F238E27FC236}">
                <a16:creationId xmlns:a16="http://schemas.microsoft.com/office/drawing/2014/main" id="{15B1C822-B51D-F249-9C3E-57DA06BBEDE6}"/>
              </a:ext>
            </a:extLst>
          </p:cNvPr>
          <p:cNvSpPr txBox="1"/>
          <p:nvPr/>
        </p:nvSpPr>
        <p:spPr>
          <a:xfrm>
            <a:off x="9018982" y="1618600"/>
            <a:ext cx="1604927" cy="338554"/>
          </a:xfrm>
          <a:prstGeom prst="rect">
            <a:avLst/>
          </a:prstGeom>
          <a:noFill/>
        </p:spPr>
        <p:txBody>
          <a:bodyPr wrap="none" rtlCol="0" anchor="b" anchorCtr="0">
            <a:spAutoFit/>
          </a:bodyPr>
          <a:lstStyle/>
          <a:p>
            <a:r>
              <a:rPr lang="ru-RU" sz="1600" spc="75" dirty="0">
                <a:solidFill>
                  <a:schemeClr val="tx2"/>
                </a:solidFill>
                <a:latin typeface="Commissioner ExtraBold" pitchFamily="2" charset="0"/>
                <a:ea typeface="League Spartan" charset="0"/>
                <a:cs typeface="Poppins SemiBold" pitchFamily="2" charset="77"/>
              </a:rPr>
              <a:t>ЗАГОЛОВОК</a:t>
            </a:r>
            <a:endParaRPr lang="en-US" sz="1600" spc="75" dirty="0">
              <a:solidFill>
                <a:schemeClr val="tx2"/>
              </a:solidFill>
              <a:latin typeface="Commissioner ExtraBold" pitchFamily="2" charset="0"/>
              <a:ea typeface="League Spartan" charset="0"/>
              <a:cs typeface="Poppins SemiBold" pitchFamily="2" charset="77"/>
            </a:endParaRPr>
          </a:p>
        </p:txBody>
      </p:sp>
      <p:sp>
        <p:nvSpPr>
          <p:cNvPr id="39" name="Subtitle 2">
            <a:extLst>
              <a:ext uri="{FF2B5EF4-FFF2-40B4-BE49-F238E27FC236}">
                <a16:creationId xmlns:a16="http://schemas.microsoft.com/office/drawing/2014/main" id="{5D0DEFDF-A725-7343-B6A3-9D6980BC83C3}"/>
              </a:ext>
            </a:extLst>
          </p:cNvPr>
          <p:cNvSpPr txBox="1">
            <a:spLocks/>
          </p:cNvSpPr>
          <p:nvPr/>
        </p:nvSpPr>
        <p:spPr>
          <a:xfrm>
            <a:off x="9018982" y="1995138"/>
            <a:ext cx="2412584" cy="1078629"/>
          </a:xfrm>
          <a:prstGeom prst="rect">
            <a:avLst/>
          </a:prstGeom>
        </p:spPr>
        <p:txBody>
          <a:bodyPr vert="horz" wrap="square" lIns="45720" tIns="22860" rIns="45720" bIns="45720" rtlCol="0" anchor="t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>
              <a:lnSpc>
                <a:spcPts val="2000"/>
              </a:lnSpc>
            </a:pPr>
            <a:r>
              <a:rPr lang="ru-RU" sz="1400" dirty="0">
                <a:solidFill>
                  <a:schemeClr val="tx1"/>
                </a:solidFill>
                <a:latin typeface="Fira Sans Light" panose="020B0403050000020004" pitchFamily="34" charset="0"/>
                <a:ea typeface="Fira Sans Light" panose="020B0403050000020004" pitchFamily="34" charset="0"/>
                <a:cs typeface="Open Sans Light" panose="020B0306030504020204" pitchFamily="34" charset="0"/>
              </a:rPr>
              <a:t>Крупнейший образовательный, научный, культурный, просветительский.</a:t>
            </a:r>
          </a:p>
        </p:txBody>
      </p:sp>
      <p:sp>
        <p:nvSpPr>
          <p:cNvPr id="34" name="Oval 33">
            <a:extLst>
              <a:ext uri="{FF2B5EF4-FFF2-40B4-BE49-F238E27FC236}">
                <a16:creationId xmlns:a16="http://schemas.microsoft.com/office/drawing/2014/main" id="{0972F48C-E078-3349-9FD5-2E25B95B19DC}"/>
              </a:ext>
            </a:extLst>
          </p:cNvPr>
          <p:cNvSpPr/>
          <p:nvPr/>
        </p:nvSpPr>
        <p:spPr>
          <a:xfrm>
            <a:off x="8140740" y="5368227"/>
            <a:ext cx="694944" cy="694029"/>
          </a:xfrm>
          <a:prstGeom prst="ellipse">
            <a:avLst/>
          </a:prstGeom>
          <a:solidFill>
            <a:srgbClr val="252A57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 dirty="0">
              <a:latin typeface="Nunito Sans ExtraLight" pitchFamily="2" charset="77"/>
            </a:endParaRPr>
          </a:p>
        </p:txBody>
      </p:sp>
      <p:sp>
        <p:nvSpPr>
          <p:cNvPr id="35" name="Shape 2850">
            <a:extLst>
              <a:ext uri="{FF2B5EF4-FFF2-40B4-BE49-F238E27FC236}">
                <a16:creationId xmlns:a16="http://schemas.microsoft.com/office/drawing/2014/main" id="{8CAE71DB-5A9C-434B-8C10-56465183E03D}"/>
              </a:ext>
            </a:extLst>
          </p:cNvPr>
          <p:cNvSpPr>
            <a:spLocks noChangeAspect="1"/>
          </p:cNvSpPr>
          <p:nvPr/>
        </p:nvSpPr>
        <p:spPr>
          <a:xfrm>
            <a:off x="8324038" y="5551067"/>
            <a:ext cx="328348" cy="328348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491" y="0"/>
                </a:moveTo>
                <a:cubicBezTo>
                  <a:pt x="220" y="0"/>
                  <a:pt x="0" y="220"/>
                  <a:pt x="0" y="491"/>
                </a:cubicBezTo>
                <a:cubicBezTo>
                  <a:pt x="0" y="762"/>
                  <a:pt x="220" y="982"/>
                  <a:pt x="491" y="982"/>
                </a:cubicBezTo>
                <a:cubicBezTo>
                  <a:pt x="11607" y="982"/>
                  <a:pt x="20618" y="9993"/>
                  <a:pt x="20618" y="21109"/>
                </a:cubicBezTo>
                <a:cubicBezTo>
                  <a:pt x="20618" y="21380"/>
                  <a:pt x="20838" y="21600"/>
                  <a:pt x="21109" y="21600"/>
                </a:cubicBezTo>
                <a:cubicBezTo>
                  <a:pt x="21380" y="21600"/>
                  <a:pt x="21600" y="21380"/>
                  <a:pt x="21600" y="21109"/>
                </a:cubicBezTo>
                <a:cubicBezTo>
                  <a:pt x="21600" y="9451"/>
                  <a:pt x="12149" y="0"/>
                  <a:pt x="491" y="0"/>
                </a:cubicBezTo>
                <a:moveTo>
                  <a:pt x="491" y="9818"/>
                </a:moveTo>
                <a:cubicBezTo>
                  <a:pt x="220" y="9818"/>
                  <a:pt x="0" y="10038"/>
                  <a:pt x="0" y="10309"/>
                </a:cubicBezTo>
                <a:cubicBezTo>
                  <a:pt x="0" y="10581"/>
                  <a:pt x="220" y="10800"/>
                  <a:pt x="491" y="10800"/>
                </a:cubicBezTo>
                <a:cubicBezTo>
                  <a:pt x="6184" y="10800"/>
                  <a:pt x="10800" y="15416"/>
                  <a:pt x="10800" y="21109"/>
                </a:cubicBezTo>
                <a:cubicBezTo>
                  <a:pt x="10800" y="21380"/>
                  <a:pt x="11020" y="21600"/>
                  <a:pt x="11291" y="21600"/>
                </a:cubicBezTo>
                <a:cubicBezTo>
                  <a:pt x="11562" y="21600"/>
                  <a:pt x="11782" y="21380"/>
                  <a:pt x="11782" y="21109"/>
                </a:cubicBezTo>
                <a:cubicBezTo>
                  <a:pt x="11782" y="14873"/>
                  <a:pt x="6727" y="9818"/>
                  <a:pt x="491" y="9818"/>
                </a:cubicBezTo>
                <a:moveTo>
                  <a:pt x="491" y="4909"/>
                </a:moveTo>
                <a:cubicBezTo>
                  <a:pt x="220" y="4909"/>
                  <a:pt x="0" y="5129"/>
                  <a:pt x="0" y="5400"/>
                </a:cubicBezTo>
                <a:cubicBezTo>
                  <a:pt x="0" y="5672"/>
                  <a:pt x="220" y="5891"/>
                  <a:pt x="491" y="5891"/>
                </a:cubicBezTo>
                <a:cubicBezTo>
                  <a:pt x="8896" y="5891"/>
                  <a:pt x="15709" y="12705"/>
                  <a:pt x="15709" y="21109"/>
                </a:cubicBezTo>
                <a:cubicBezTo>
                  <a:pt x="15709" y="21380"/>
                  <a:pt x="15929" y="21600"/>
                  <a:pt x="16200" y="21600"/>
                </a:cubicBezTo>
                <a:cubicBezTo>
                  <a:pt x="16471" y="21600"/>
                  <a:pt x="16691" y="21380"/>
                  <a:pt x="16691" y="21109"/>
                </a:cubicBezTo>
                <a:cubicBezTo>
                  <a:pt x="16691" y="12162"/>
                  <a:pt x="9438" y="4909"/>
                  <a:pt x="491" y="4909"/>
                </a:cubicBezTo>
                <a:moveTo>
                  <a:pt x="2945" y="20618"/>
                </a:moveTo>
                <a:cubicBezTo>
                  <a:pt x="1861" y="20618"/>
                  <a:pt x="982" y="19739"/>
                  <a:pt x="982" y="18655"/>
                </a:cubicBezTo>
                <a:cubicBezTo>
                  <a:pt x="982" y="17570"/>
                  <a:pt x="1861" y="16691"/>
                  <a:pt x="2945" y="16691"/>
                </a:cubicBezTo>
                <a:cubicBezTo>
                  <a:pt x="4030" y="16691"/>
                  <a:pt x="4909" y="17570"/>
                  <a:pt x="4909" y="18655"/>
                </a:cubicBezTo>
                <a:cubicBezTo>
                  <a:pt x="4909" y="19739"/>
                  <a:pt x="4030" y="20618"/>
                  <a:pt x="2945" y="20618"/>
                </a:cubicBezTo>
                <a:moveTo>
                  <a:pt x="2945" y="15709"/>
                </a:moveTo>
                <a:cubicBezTo>
                  <a:pt x="1319" y="15709"/>
                  <a:pt x="0" y="17028"/>
                  <a:pt x="0" y="18655"/>
                </a:cubicBezTo>
                <a:cubicBezTo>
                  <a:pt x="0" y="20281"/>
                  <a:pt x="1319" y="21600"/>
                  <a:pt x="2945" y="21600"/>
                </a:cubicBezTo>
                <a:cubicBezTo>
                  <a:pt x="4573" y="21600"/>
                  <a:pt x="5891" y="20281"/>
                  <a:pt x="5891" y="18655"/>
                </a:cubicBezTo>
                <a:cubicBezTo>
                  <a:pt x="5891" y="17028"/>
                  <a:pt x="4573" y="15709"/>
                  <a:pt x="2945" y="15709"/>
                </a:cubicBezTo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19045" tIns="19045" rIns="19045" bIns="19045" anchor="ctr"/>
          <a:lstStyle/>
          <a:p>
            <a:pPr defTabSz="228532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1500" dirty="0">
              <a:latin typeface="Nunito Sans ExtraLight" pitchFamily="2" charset="77"/>
              <a:ea typeface="Open Sans Semibold" charset="0"/>
              <a:cs typeface="Open Sans Semibold" charset="0"/>
            </a:endParaRPr>
          </a:p>
        </p:txBody>
      </p:sp>
      <p:sp>
        <p:nvSpPr>
          <p:cNvPr id="40" name="TextBox 39">
            <a:extLst>
              <a:ext uri="{FF2B5EF4-FFF2-40B4-BE49-F238E27FC236}">
                <a16:creationId xmlns:a16="http://schemas.microsoft.com/office/drawing/2014/main" id="{A420D9EE-C501-9A4D-B184-9371C60E3221}"/>
              </a:ext>
            </a:extLst>
          </p:cNvPr>
          <p:cNvSpPr txBox="1"/>
          <p:nvPr/>
        </p:nvSpPr>
        <p:spPr>
          <a:xfrm>
            <a:off x="9018981" y="5218554"/>
            <a:ext cx="1604927" cy="338554"/>
          </a:xfrm>
          <a:prstGeom prst="rect">
            <a:avLst/>
          </a:prstGeom>
          <a:noFill/>
        </p:spPr>
        <p:txBody>
          <a:bodyPr wrap="none" rtlCol="0" anchor="b" anchorCtr="0">
            <a:spAutoFit/>
          </a:bodyPr>
          <a:lstStyle/>
          <a:p>
            <a:r>
              <a:rPr lang="ru-RU" sz="1600" spc="75" dirty="0">
                <a:solidFill>
                  <a:schemeClr val="tx2"/>
                </a:solidFill>
                <a:latin typeface="Commissioner ExtraBold" pitchFamily="2" charset="0"/>
                <a:ea typeface="League Spartan" charset="0"/>
                <a:cs typeface="Poppins SemiBold" pitchFamily="2" charset="77"/>
              </a:rPr>
              <a:t>ЗАГОЛОВОК</a:t>
            </a:r>
            <a:endParaRPr lang="en-US" sz="1600" spc="75" dirty="0">
              <a:solidFill>
                <a:schemeClr val="tx2"/>
              </a:solidFill>
              <a:latin typeface="Commissioner ExtraBold" pitchFamily="2" charset="0"/>
              <a:ea typeface="League Spartan" charset="0"/>
              <a:cs typeface="Poppins SemiBold" pitchFamily="2" charset="77"/>
            </a:endParaRPr>
          </a:p>
        </p:txBody>
      </p:sp>
      <p:sp>
        <p:nvSpPr>
          <p:cNvPr id="41" name="Subtitle 2">
            <a:extLst>
              <a:ext uri="{FF2B5EF4-FFF2-40B4-BE49-F238E27FC236}">
                <a16:creationId xmlns:a16="http://schemas.microsoft.com/office/drawing/2014/main" id="{EB3F27C1-003E-7447-BCF1-F34E3C5161A3}"/>
              </a:ext>
            </a:extLst>
          </p:cNvPr>
          <p:cNvSpPr txBox="1">
            <a:spLocks/>
          </p:cNvSpPr>
          <p:nvPr/>
        </p:nvSpPr>
        <p:spPr>
          <a:xfrm>
            <a:off x="9018981" y="5595092"/>
            <a:ext cx="2412584" cy="1078629"/>
          </a:xfrm>
          <a:prstGeom prst="rect">
            <a:avLst/>
          </a:prstGeom>
        </p:spPr>
        <p:txBody>
          <a:bodyPr vert="horz" wrap="square" lIns="45720" tIns="22860" rIns="45720" bIns="45720" rtlCol="0" anchor="t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>
              <a:lnSpc>
                <a:spcPts val="2000"/>
              </a:lnSpc>
            </a:pPr>
            <a:r>
              <a:rPr lang="ru-RU" sz="1400" dirty="0">
                <a:solidFill>
                  <a:schemeClr val="tx1"/>
                </a:solidFill>
                <a:latin typeface="Fira Sans Light" panose="020B0403050000020004" pitchFamily="34" charset="0"/>
                <a:ea typeface="Fira Sans Light" panose="020B0403050000020004" pitchFamily="34" charset="0"/>
                <a:cs typeface="Open Sans Light" panose="020B0306030504020204" pitchFamily="34" charset="0"/>
              </a:rPr>
              <a:t>Крупнейший образовательный, научный, культурный, просветительский.</a:t>
            </a:r>
          </a:p>
        </p:txBody>
      </p:sp>
      <p:sp>
        <p:nvSpPr>
          <p:cNvPr id="32" name="Oval 31">
            <a:extLst>
              <a:ext uri="{FF2B5EF4-FFF2-40B4-BE49-F238E27FC236}">
                <a16:creationId xmlns:a16="http://schemas.microsoft.com/office/drawing/2014/main" id="{FDC524FE-697C-BA4F-B399-184FD47C6EB3}"/>
              </a:ext>
            </a:extLst>
          </p:cNvPr>
          <p:cNvSpPr/>
          <p:nvPr/>
        </p:nvSpPr>
        <p:spPr>
          <a:xfrm>
            <a:off x="8140740" y="3566647"/>
            <a:ext cx="694944" cy="694029"/>
          </a:xfrm>
          <a:prstGeom prst="ellipse">
            <a:avLst/>
          </a:prstGeom>
          <a:solidFill>
            <a:srgbClr val="252A57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 dirty="0">
              <a:latin typeface="Nunito Sans ExtraLight" pitchFamily="2" charset="77"/>
            </a:endParaRPr>
          </a:p>
        </p:txBody>
      </p:sp>
      <p:sp>
        <p:nvSpPr>
          <p:cNvPr id="33" name="Shape 2799">
            <a:extLst>
              <a:ext uri="{FF2B5EF4-FFF2-40B4-BE49-F238E27FC236}">
                <a16:creationId xmlns:a16="http://schemas.microsoft.com/office/drawing/2014/main" id="{F790C0B2-D244-1642-B278-4A0C4057F289}"/>
              </a:ext>
            </a:extLst>
          </p:cNvPr>
          <p:cNvSpPr>
            <a:spLocks noChangeAspect="1"/>
          </p:cNvSpPr>
          <p:nvPr/>
        </p:nvSpPr>
        <p:spPr>
          <a:xfrm>
            <a:off x="8324038" y="3794262"/>
            <a:ext cx="328348" cy="23879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9916" y="11782"/>
                </a:moveTo>
                <a:cubicBezTo>
                  <a:pt x="9916" y="11929"/>
                  <a:pt x="9939" y="12054"/>
                  <a:pt x="9982" y="12159"/>
                </a:cubicBezTo>
                <a:cubicBezTo>
                  <a:pt x="10026" y="12263"/>
                  <a:pt x="10082" y="12351"/>
                  <a:pt x="10151" y="12425"/>
                </a:cubicBezTo>
                <a:cubicBezTo>
                  <a:pt x="10219" y="12498"/>
                  <a:pt x="10298" y="12557"/>
                  <a:pt x="10388" y="12604"/>
                </a:cubicBezTo>
                <a:cubicBezTo>
                  <a:pt x="10478" y="12650"/>
                  <a:pt x="10513" y="12688"/>
                  <a:pt x="10605" y="12719"/>
                </a:cubicBezTo>
                <a:lnTo>
                  <a:pt x="10605" y="10882"/>
                </a:lnTo>
                <a:cubicBezTo>
                  <a:pt x="10368" y="10882"/>
                  <a:pt x="10241" y="10952"/>
                  <a:pt x="10111" y="11090"/>
                </a:cubicBezTo>
                <a:cubicBezTo>
                  <a:pt x="9981" y="11227"/>
                  <a:pt x="9916" y="11458"/>
                  <a:pt x="9916" y="11782"/>
                </a:cubicBezTo>
                <a:moveTo>
                  <a:pt x="11501" y="14278"/>
                </a:moveTo>
                <a:cubicBezTo>
                  <a:pt x="11425" y="14199"/>
                  <a:pt x="11338" y="14135"/>
                  <a:pt x="11242" y="14086"/>
                </a:cubicBezTo>
                <a:cubicBezTo>
                  <a:pt x="11145" y="14037"/>
                  <a:pt x="11102" y="13994"/>
                  <a:pt x="11001" y="13958"/>
                </a:cubicBezTo>
                <a:lnTo>
                  <a:pt x="11001" y="16096"/>
                </a:lnTo>
                <a:cubicBezTo>
                  <a:pt x="11238" y="16071"/>
                  <a:pt x="11377" y="15975"/>
                  <a:pt x="11528" y="15806"/>
                </a:cubicBezTo>
                <a:cubicBezTo>
                  <a:pt x="11680" y="15638"/>
                  <a:pt x="11756" y="15371"/>
                  <a:pt x="11756" y="15004"/>
                </a:cubicBezTo>
                <a:cubicBezTo>
                  <a:pt x="11756" y="14833"/>
                  <a:pt x="11733" y="14689"/>
                  <a:pt x="11686" y="14572"/>
                </a:cubicBezTo>
                <a:cubicBezTo>
                  <a:pt x="11640" y="14456"/>
                  <a:pt x="11579" y="14358"/>
                  <a:pt x="11501" y="14278"/>
                </a:cubicBezTo>
                <a:moveTo>
                  <a:pt x="12385" y="15751"/>
                </a:moveTo>
                <a:cubicBezTo>
                  <a:pt x="12304" y="16006"/>
                  <a:pt x="12193" y="16216"/>
                  <a:pt x="12052" y="16385"/>
                </a:cubicBezTo>
                <a:cubicBezTo>
                  <a:pt x="11911" y="16553"/>
                  <a:pt x="11747" y="16681"/>
                  <a:pt x="11558" y="16770"/>
                </a:cubicBezTo>
                <a:cubicBezTo>
                  <a:pt x="11369" y="16859"/>
                  <a:pt x="11221" y="16910"/>
                  <a:pt x="11001" y="16922"/>
                </a:cubicBezTo>
                <a:lnTo>
                  <a:pt x="11001" y="17549"/>
                </a:lnTo>
                <a:lnTo>
                  <a:pt x="10605" y="17549"/>
                </a:lnTo>
                <a:lnTo>
                  <a:pt x="10605" y="16922"/>
                </a:lnTo>
                <a:cubicBezTo>
                  <a:pt x="10368" y="16915"/>
                  <a:pt x="10206" y="16863"/>
                  <a:pt x="10009" y="16766"/>
                </a:cubicBezTo>
                <a:cubicBezTo>
                  <a:pt x="9811" y="16667"/>
                  <a:pt x="9642" y="16528"/>
                  <a:pt x="9501" y="16348"/>
                </a:cubicBezTo>
                <a:cubicBezTo>
                  <a:pt x="9361" y="16168"/>
                  <a:pt x="9252" y="15946"/>
                  <a:pt x="9175" y="15683"/>
                </a:cubicBezTo>
                <a:cubicBezTo>
                  <a:pt x="9098" y="15420"/>
                  <a:pt x="9062" y="15117"/>
                  <a:pt x="9066" y="14775"/>
                </a:cubicBezTo>
                <a:lnTo>
                  <a:pt x="9818" y="14775"/>
                </a:lnTo>
                <a:cubicBezTo>
                  <a:pt x="9813" y="15178"/>
                  <a:pt x="9877" y="15496"/>
                  <a:pt x="10009" y="15729"/>
                </a:cubicBezTo>
                <a:cubicBezTo>
                  <a:pt x="10140" y="15961"/>
                  <a:pt x="10302" y="16083"/>
                  <a:pt x="10605" y="16096"/>
                </a:cubicBezTo>
                <a:lnTo>
                  <a:pt x="10605" y="13875"/>
                </a:lnTo>
                <a:cubicBezTo>
                  <a:pt x="10425" y="13807"/>
                  <a:pt x="10302" y="13726"/>
                  <a:pt x="10124" y="13631"/>
                </a:cubicBezTo>
                <a:cubicBezTo>
                  <a:pt x="9946" y="13537"/>
                  <a:pt x="9786" y="13414"/>
                  <a:pt x="9643" y="13264"/>
                </a:cubicBezTo>
                <a:cubicBezTo>
                  <a:pt x="9500" y="13115"/>
                  <a:pt x="9385" y="12927"/>
                  <a:pt x="9297" y="12700"/>
                </a:cubicBezTo>
                <a:cubicBezTo>
                  <a:pt x="9209" y="12474"/>
                  <a:pt x="9165" y="12192"/>
                  <a:pt x="9165" y="11855"/>
                </a:cubicBezTo>
                <a:cubicBezTo>
                  <a:pt x="9165" y="11562"/>
                  <a:pt x="9206" y="11304"/>
                  <a:pt x="9287" y="11080"/>
                </a:cubicBezTo>
                <a:cubicBezTo>
                  <a:pt x="9369" y="10857"/>
                  <a:pt x="9478" y="10670"/>
                  <a:pt x="9617" y="10520"/>
                </a:cubicBezTo>
                <a:cubicBezTo>
                  <a:pt x="9755" y="10370"/>
                  <a:pt x="9914" y="10256"/>
                  <a:pt x="10094" y="10176"/>
                </a:cubicBezTo>
                <a:cubicBezTo>
                  <a:pt x="10274" y="10097"/>
                  <a:pt x="10407" y="10057"/>
                  <a:pt x="10605" y="10057"/>
                </a:cubicBezTo>
                <a:lnTo>
                  <a:pt x="10605" y="9455"/>
                </a:lnTo>
                <a:lnTo>
                  <a:pt x="11001" y="9455"/>
                </a:lnTo>
                <a:lnTo>
                  <a:pt x="11001" y="10057"/>
                </a:lnTo>
                <a:cubicBezTo>
                  <a:pt x="11199" y="10057"/>
                  <a:pt x="11329" y="10093"/>
                  <a:pt x="11505" y="10167"/>
                </a:cubicBezTo>
                <a:cubicBezTo>
                  <a:pt x="11681" y="10240"/>
                  <a:pt x="11834" y="10350"/>
                  <a:pt x="11963" y="10498"/>
                </a:cubicBezTo>
                <a:cubicBezTo>
                  <a:pt x="12093" y="10644"/>
                  <a:pt x="12196" y="10831"/>
                  <a:pt x="12273" y="11057"/>
                </a:cubicBezTo>
                <a:cubicBezTo>
                  <a:pt x="12350" y="11284"/>
                  <a:pt x="12388" y="11547"/>
                  <a:pt x="12388" y="11847"/>
                </a:cubicBezTo>
                <a:lnTo>
                  <a:pt x="11637" y="11847"/>
                </a:lnTo>
                <a:cubicBezTo>
                  <a:pt x="11628" y="11534"/>
                  <a:pt x="11570" y="11296"/>
                  <a:pt x="11463" y="11130"/>
                </a:cubicBezTo>
                <a:cubicBezTo>
                  <a:pt x="11355" y="10965"/>
                  <a:pt x="11238" y="10882"/>
                  <a:pt x="11001" y="10882"/>
                </a:cubicBezTo>
                <a:lnTo>
                  <a:pt x="11001" y="12819"/>
                </a:lnTo>
                <a:cubicBezTo>
                  <a:pt x="11199" y="12894"/>
                  <a:pt x="11336" y="12978"/>
                  <a:pt x="11525" y="13076"/>
                </a:cubicBezTo>
                <a:cubicBezTo>
                  <a:pt x="11714" y="13175"/>
                  <a:pt x="11881" y="13300"/>
                  <a:pt x="12026" y="13453"/>
                </a:cubicBezTo>
                <a:cubicBezTo>
                  <a:pt x="12171" y="13605"/>
                  <a:pt x="12287" y="13795"/>
                  <a:pt x="12375" y="14021"/>
                </a:cubicBezTo>
                <a:cubicBezTo>
                  <a:pt x="12463" y="14248"/>
                  <a:pt x="12507" y="14526"/>
                  <a:pt x="12507" y="14857"/>
                </a:cubicBezTo>
                <a:cubicBezTo>
                  <a:pt x="12507" y="15199"/>
                  <a:pt x="12466" y="15497"/>
                  <a:pt x="12385" y="15751"/>
                </a:cubicBezTo>
                <a:moveTo>
                  <a:pt x="10800" y="8100"/>
                </a:moveTo>
                <a:cubicBezTo>
                  <a:pt x="8631" y="8100"/>
                  <a:pt x="6873" y="10518"/>
                  <a:pt x="6873" y="13500"/>
                </a:cubicBezTo>
                <a:cubicBezTo>
                  <a:pt x="6873" y="16483"/>
                  <a:pt x="8631" y="18900"/>
                  <a:pt x="10800" y="18900"/>
                </a:cubicBezTo>
                <a:cubicBezTo>
                  <a:pt x="12969" y="18900"/>
                  <a:pt x="14727" y="16483"/>
                  <a:pt x="14727" y="13500"/>
                </a:cubicBezTo>
                <a:cubicBezTo>
                  <a:pt x="14727" y="10518"/>
                  <a:pt x="12969" y="8100"/>
                  <a:pt x="10800" y="8100"/>
                </a:cubicBezTo>
                <a:moveTo>
                  <a:pt x="17182" y="17550"/>
                </a:moveTo>
                <a:lnTo>
                  <a:pt x="16200" y="17550"/>
                </a:lnTo>
                <a:cubicBezTo>
                  <a:pt x="15929" y="17550"/>
                  <a:pt x="15709" y="17852"/>
                  <a:pt x="15709" y="18225"/>
                </a:cubicBezTo>
                <a:cubicBezTo>
                  <a:pt x="15709" y="18598"/>
                  <a:pt x="15929" y="18900"/>
                  <a:pt x="16200" y="18900"/>
                </a:cubicBezTo>
                <a:lnTo>
                  <a:pt x="17182" y="18900"/>
                </a:lnTo>
                <a:cubicBezTo>
                  <a:pt x="17453" y="18900"/>
                  <a:pt x="17673" y="18598"/>
                  <a:pt x="17673" y="18225"/>
                </a:cubicBezTo>
                <a:cubicBezTo>
                  <a:pt x="17673" y="17852"/>
                  <a:pt x="17453" y="17550"/>
                  <a:pt x="17182" y="17550"/>
                </a:cubicBezTo>
                <a:moveTo>
                  <a:pt x="20127" y="8100"/>
                </a:moveTo>
                <a:cubicBezTo>
                  <a:pt x="19856" y="8100"/>
                  <a:pt x="19636" y="7798"/>
                  <a:pt x="19636" y="7425"/>
                </a:cubicBezTo>
                <a:cubicBezTo>
                  <a:pt x="19636" y="7052"/>
                  <a:pt x="19856" y="6750"/>
                  <a:pt x="20127" y="6750"/>
                </a:cubicBezTo>
                <a:cubicBezTo>
                  <a:pt x="20399" y="6750"/>
                  <a:pt x="20618" y="7052"/>
                  <a:pt x="20618" y="7425"/>
                </a:cubicBezTo>
                <a:cubicBezTo>
                  <a:pt x="20618" y="7798"/>
                  <a:pt x="20399" y="8100"/>
                  <a:pt x="20127" y="8100"/>
                </a:cubicBezTo>
                <a:moveTo>
                  <a:pt x="20618" y="17674"/>
                </a:moveTo>
                <a:cubicBezTo>
                  <a:pt x="20464" y="17599"/>
                  <a:pt x="20300" y="17550"/>
                  <a:pt x="20127" y="17550"/>
                </a:cubicBezTo>
                <a:cubicBezTo>
                  <a:pt x="19314" y="17550"/>
                  <a:pt x="18655" y="18457"/>
                  <a:pt x="18655" y="19575"/>
                </a:cubicBezTo>
                <a:cubicBezTo>
                  <a:pt x="18655" y="19813"/>
                  <a:pt x="18690" y="20038"/>
                  <a:pt x="18745" y="20250"/>
                </a:cubicBezTo>
                <a:lnTo>
                  <a:pt x="2855" y="20250"/>
                </a:lnTo>
                <a:cubicBezTo>
                  <a:pt x="2910" y="20038"/>
                  <a:pt x="2945" y="19813"/>
                  <a:pt x="2945" y="19575"/>
                </a:cubicBezTo>
                <a:cubicBezTo>
                  <a:pt x="2945" y="18457"/>
                  <a:pt x="2286" y="17550"/>
                  <a:pt x="1473" y="17550"/>
                </a:cubicBezTo>
                <a:cubicBezTo>
                  <a:pt x="1300" y="17550"/>
                  <a:pt x="1136" y="17599"/>
                  <a:pt x="982" y="17674"/>
                </a:cubicBezTo>
                <a:lnTo>
                  <a:pt x="982" y="9326"/>
                </a:lnTo>
                <a:cubicBezTo>
                  <a:pt x="1136" y="9402"/>
                  <a:pt x="1300" y="9450"/>
                  <a:pt x="1473" y="9450"/>
                </a:cubicBezTo>
                <a:cubicBezTo>
                  <a:pt x="2286" y="9450"/>
                  <a:pt x="2945" y="8544"/>
                  <a:pt x="2945" y="7425"/>
                </a:cubicBezTo>
                <a:cubicBezTo>
                  <a:pt x="2945" y="7187"/>
                  <a:pt x="2910" y="6962"/>
                  <a:pt x="2855" y="6750"/>
                </a:cubicBezTo>
                <a:lnTo>
                  <a:pt x="18745" y="6750"/>
                </a:lnTo>
                <a:cubicBezTo>
                  <a:pt x="18690" y="6962"/>
                  <a:pt x="18655" y="7187"/>
                  <a:pt x="18655" y="7425"/>
                </a:cubicBezTo>
                <a:cubicBezTo>
                  <a:pt x="18655" y="8544"/>
                  <a:pt x="19314" y="9450"/>
                  <a:pt x="20127" y="9450"/>
                </a:cubicBezTo>
                <a:cubicBezTo>
                  <a:pt x="20300" y="9450"/>
                  <a:pt x="20464" y="9402"/>
                  <a:pt x="20618" y="9326"/>
                </a:cubicBezTo>
                <a:cubicBezTo>
                  <a:pt x="20618" y="9326"/>
                  <a:pt x="20618" y="17674"/>
                  <a:pt x="20618" y="17674"/>
                </a:cubicBezTo>
                <a:close/>
                <a:moveTo>
                  <a:pt x="20127" y="20250"/>
                </a:moveTo>
                <a:cubicBezTo>
                  <a:pt x="19856" y="20250"/>
                  <a:pt x="19636" y="19948"/>
                  <a:pt x="19636" y="19575"/>
                </a:cubicBezTo>
                <a:cubicBezTo>
                  <a:pt x="19636" y="19203"/>
                  <a:pt x="19856" y="18900"/>
                  <a:pt x="20127" y="18900"/>
                </a:cubicBezTo>
                <a:cubicBezTo>
                  <a:pt x="20399" y="18900"/>
                  <a:pt x="20618" y="19203"/>
                  <a:pt x="20618" y="19575"/>
                </a:cubicBezTo>
                <a:cubicBezTo>
                  <a:pt x="20618" y="19948"/>
                  <a:pt x="20399" y="20250"/>
                  <a:pt x="20127" y="20250"/>
                </a:cubicBezTo>
                <a:moveTo>
                  <a:pt x="1473" y="20250"/>
                </a:moveTo>
                <a:cubicBezTo>
                  <a:pt x="1201" y="20250"/>
                  <a:pt x="982" y="19948"/>
                  <a:pt x="982" y="19575"/>
                </a:cubicBezTo>
                <a:cubicBezTo>
                  <a:pt x="982" y="19203"/>
                  <a:pt x="1201" y="18900"/>
                  <a:pt x="1473" y="18900"/>
                </a:cubicBezTo>
                <a:cubicBezTo>
                  <a:pt x="1744" y="18900"/>
                  <a:pt x="1964" y="19203"/>
                  <a:pt x="1964" y="19575"/>
                </a:cubicBezTo>
                <a:cubicBezTo>
                  <a:pt x="1964" y="19948"/>
                  <a:pt x="1744" y="20250"/>
                  <a:pt x="1473" y="20250"/>
                </a:cubicBezTo>
                <a:moveTo>
                  <a:pt x="1473" y="6750"/>
                </a:moveTo>
                <a:cubicBezTo>
                  <a:pt x="1744" y="6750"/>
                  <a:pt x="1964" y="7052"/>
                  <a:pt x="1964" y="7425"/>
                </a:cubicBezTo>
                <a:cubicBezTo>
                  <a:pt x="1964" y="7798"/>
                  <a:pt x="1744" y="8100"/>
                  <a:pt x="1473" y="8100"/>
                </a:cubicBezTo>
                <a:cubicBezTo>
                  <a:pt x="1201" y="8100"/>
                  <a:pt x="982" y="7798"/>
                  <a:pt x="982" y="7425"/>
                </a:cubicBezTo>
                <a:cubicBezTo>
                  <a:pt x="982" y="7052"/>
                  <a:pt x="1201" y="6750"/>
                  <a:pt x="1473" y="6750"/>
                </a:cubicBezTo>
                <a:moveTo>
                  <a:pt x="20618" y="5400"/>
                </a:moveTo>
                <a:lnTo>
                  <a:pt x="982" y="5400"/>
                </a:lnTo>
                <a:cubicBezTo>
                  <a:pt x="440" y="5400"/>
                  <a:pt x="0" y="6004"/>
                  <a:pt x="0" y="6750"/>
                </a:cubicBezTo>
                <a:lnTo>
                  <a:pt x="0" y="20250"/>
                </a:lnTo>
                <a:cubicBezTo>
                  <a:pt x="0" y="20996"/>
                  <a:pt x="440" y="21600"/>
                  <a:pt x="982" y="21600"/>
                </a:cubicBezTo>
                <a:lnTo>
                  <a:pt x="20618" y="21600"/>
                </a:lnTo>
                <a:cubicBezTo>
                  <a:pt x="21160" y="21600"/>
                  <a:pt x="21600" y="20996"/>
                  <a:pt x="21600" y="20250"/>
                </a:cubicBezTo>
                <a:lnTo>
                  <a:pt x="21600" y="6750"/>
                </a:lnTo>
                <a:cubicBezTo>
                  <a:pt x="21600" y="6004"/>
                  <a:pt x="21160" y="5400"/>
                  <a:pt x="20618" y="5400"/>
                </a:cubicBezTo>
                <a:moveTo>
                  <a:pt x="2455" y="4050"/>
                </a:moveTo>
                <a:lnTo>
                  <a:pt x="19145" y="4050"/>
                </a:lnTo>
                <a:cubicBezTo>
                  <a:pt x="19417" y="4050"/>
                  <a:pt x="19636" y="3748"/>
                  <a:pt x="19636" y="3376"/>
                </a:cubicBezTo>
                <a:cubicBezTo>
                  <a:pt x="19636" y="3002"/>
                  <a:pt x="19417" y="2700"/>
                  <a:pt x="19145" y="2700"/>
                </a:cubicBezTo>
                <a:lnTo>
                  <a:pt x="2455" y="2700"/>
                </a:lnTo>
                <a:cubicBezTo>
                  <a:pt x="2183" y="2700"/>
                  <a:pt x="1964" y="3002"/>
                  <a:pt x="1964" y="3376"/>
                </a:cubicBezTo>
                <a:cubicBezTo>
                  <a:pt x="1964" y="3748"/>
                  <a:pt x="2183" y="4050"/>
                  <a:pt x="2455" y="4050"/>
                </a:cubicBezTo>
                <a:moveTo>
                  <a:pt x="4418" y="1350"/>
                </a:moveTo>
                <a:lnTo>
                  <a:pt x="17182" y="1350"/>
                </a:lnTo>
                <a:cubicBezTo>
                  <a:pt x="17453" y="1350"/>
                  <a:pt x="17673" y="1048"/>
                  <a:pt x="17673" y="675"/>
                </a:cubicBezTo>
                <a:cubicBezTo>
                  <a:pt x="17673" y="302"/>
                  <a:pt x="17453" y="0"/>
                  <a:pt x="17182" y="0"/>
                </a:cubicBezTo>
                <a:lnTo>
                  <a:pt x="4418" y="0"/>
                </a:lnTo>
                <a:cubicBezTo>
                  <a:pt x="4147" y="0"/>
                  <a:pt x="3927" y="302"/>
                  <a:pt x="3927" y="675"/>
                </a:cubicBezTo>
                <a:cubicBezTo>
                  <a:pt x="3927" y="1048"/>
                  <a:pt x="4147" y="1350"/>
                  <a:pt x="4418" y="1350"/>
                </a:cubicBezTo>
                <a:moveTo>
                  <a:pt x="5400" y="8100"/>
                </a:moveTo>
                <a:lnTo>
                  <a:pt x="4418" y="8100"/>
                </a:lnTo>
                <a:cubicBezTo>
                  <a:pt x="4147" y="8100"/>
                  <a:pt x="3927" y="8403"/>
                  <a:pt x="3927" y="8775"/>
                </a:cubicBezTo>
                <a:cubicBezTo>
                  <a:pt x="3927" y="9148"/>
                  <a:pt x="4147" y="9450"/>
                  <a:pt x="4418" y="9450"/>
                </a:cubicBezTo>
                <a:lnTo>
                  <a:pt x="5400" y="9450"/>
                </a:lnTo>
                <a:cubicBezTo>
                  <a:pt x="5671" y="9450"/>
                  <a:pt x="5891" y="9148"/>
                  <a:pt x="5891" y="8775"/>
                </a:cubicBezTo>
                <a:cubicBezTo>
                  <a:pt x="5891" y="8403"/>
                  <a:pt x="5671" y="8100"/>
                  <a:pt x="5400" y="8100"/>
                </a:cubicBezTo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19045" tIns="19045" rIns="19045" bIns="19045" anchor="ctr"/>
          <a:lstStyle/>
          <a:p>
            <a:pPr defTabSz="228532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1500" dirty="0">
              <a:latin typeface="Nunito Sans ExtraLight" pitchFamily="2" charset="77"/>
              <a:ea typeface="Open Sans Semibold" charset="0"/>
              <a:cs typeface="Open Sans Semibold" charset="0"/>
            </a:endParaRPr>
          </a:p>
        </p:txBody>
      </p:sp>
      <p:sp>
        <p:nvSpPr>
          <p:cNvPr id="42" name="TextBox 41">
            <a:extLst>
              <a:ext uri="{FF2B5EF4-FFF2-40B4-BE49-F238E27FC236}">
                <a16:creationId xmlns:a16="http://schemas.microsoft.com/office/drawing/2014/main" id="{423299E2-60D1-9A40-BADF-FAC26F61A960}"/>
              </a:ext>
            </a:extLst>
          </p:cNvPr>
          <p:cNvSpPr txBox="1"/>
          <p:nvPr/>
        </p:nvSpPr>
        <p:spPr>
          <a:xfrm>
            <a:off x="9018981" y="3415371"/>
            <a:ext cx="1604927" cy="338554"/>
          </a:xfrm>
          <a:prstGeom prst="rect">
            <a:avLst/>
          </a:prstGeom>
          <a:noFill/>
        </p:spPr>
        <p:txBody>
          <a:bodyPr wrap="none" rtlCol="0" anchor="b" anchorCtr="0">
            <a:spAutoFit/>
          </a:bodyPr>
          <a:lstStyle/>
          <a:p>
            <a:r>
              <a:rPr lang="ru-RU" sz="1600" spc="75" dirty="0">
                <a:solidFill>
                  <a:schemeClr val="tx2"/>
                </a:solidFill>
                <a:latin typeface="Commissioner ExtraBold" pitchFamily="2" charset="0"/>
                <a:ea typeface="League Spartan" charset="0"/>
                <a:cs typeface="Poppins SemiBold" pitchFamily="2" charset="77"/>
              </a:rPr>
              <a:t>ЗАГОЛОВОК</a:t>
            </a:r>
            <a:endParaRPr lang="en-US" sz="1600" spc="75" dirty="0">
              <a:solidFill>
                <a:schemeClr val="tx2"/>
              </a:solidFill>
              <a:latin typeface="Commissioner ExtraBold" pitchFamily="2" charset="0"/>
              <a:ea typeface="League Spartan" charset="0"/>
              <a:cs typeface="Poppins SemiBold" pitchFamily="2" charset="77"/>
            </a:endParaRPr>
          </a:p>
        </p:txBody>
      </p:sp>
      <p:sp>
        <p:nvSpPr>
          <p:cNvPr id="43" name="Subtitle 2">
            <a:extLst>
              <a:ext uri="{FF2B5EF4-FFF2-40B4-BE49-F238E27FC236}">
                <a16:creationId xmlns:a16="http://schemas.microsoft.com/office/drawing/2014/main" id="{B0B3FCB7-ECFD-1B48-9342-72F1C8A9C0FF}"/>
              </a:ext>
            </a:extLst>
          </p:cNvPr>
          <p:cNvSpPr txBox="1">
            <a:spLocks/>
          </p:cNvSpPr>
          <p:nvPr/>
        </p:nvSpPr>
        <p:spPr>
          <a:xfrm>
            <a:off x="9018981" y="3791909"/>
            <a:ext cx="2412584" cy="1078629"/>
          </a:xfrm>
          <a:prstGeom prst="rect">
            <a:avLst/>
          </a:prstGeom>
        </p:spPr>
        <p:txBody>
          <a:bodyPr vert="horz" wrap="square" lIns="45720" tIns="22860" rIns="45720" bIns="45720" rtlCol="0" anchor="t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>
              <a:lnSpc>
                <a:spcPts val="2000"/>
              </a:lnSpc>
            </a:pPr>
            <a:r>
              <a:rPr lang="ru-RU" sz="1400" dirty="0">
                <a:solidFill>
                  <a:schemeClr val="tx1"/>
                </a:solidFill>
                <a:latin typeface="Fira Sans Light" panose="020B0403050000020004" pitchFamily="34" charset="0"/>
                <a:ea typeface="Fira Sans Light" panose="020B0403050000020004" pitchFamily="34" charset="0"/>
                <a:cs typeface="Open Sans Light" panose="020B0306030504020204" pitchFamily="34" charset="0"/>
              </a:rPr>
              <a:t>Крупнейший образовательный, научный, культурный, просветительский.</a:t>
            </a:r>
          </a:p>
        </p:txBody>
      </p:sp>
      <p:grpSp>
        <p:nvGrpSpPr>
          <p:cNvPr id="4" name="Группа 3">
            <a:extLst>
              <a:ext uri="{FF2B5EF4-FFF2-40B4-BE49-F238E27FC236}">
                <a16:creationId xmlns:a16="http://schemas.microsoft.com/office/drawing/2014/main" id="{7FED6700-A745-EEE1-5C9B-E1A59B3ABDC4}"/>
              </a:ext>
            </a:extLst>
          </p:cNvPr>
          <p:cNvGrpSpPr/>
          <p:nvPr/>
        </p:nvGrpSpPr>
        <p:grpSpPr>
          <a:xfrm>
            <a:off x="-79744" y="-510096"/>
            <a:ext cx="12339083" cy="2044088"/>
            <a:chOff x="-79744" y="-510096"/>
            <a:chExt cx="12339083" cy="2044088"/>
          </a:xfrm>
        </p:grpSpPr>
        <p:sp>
          <p:nvSpPr>
            <p:cNvPr id="5" name="Прямоугольник 4">
              <a:extLst>
                <a:ext uri="{FF2B5EF4-FFF2-40B4-BE49-F238E27FC236}">
                  <a16:creationId xmlns:a16="http://schemas.microsoft.com/office/drawing/2014/main" id="{887C342D-97D6-F1B7-D296-6A70CAD0DC0A}"/>
                </a:ext>
              </a:extLst>
            </p:cNvPr>
            <p:cNvSpPr/>
            <p:nvPr/>
          </p:nvSpPr>
          <p:spPr>
            <a:xfrm>
              <a:off x="-79744" y="-48986"/>
              <a:ext cx="12339083" cy="962041"/>
            </a:xfrm>
            <a:prstGeom prst="rect">
              <a:avLst/>
            </a:prstGeom>
            <a:solidFill>
              <a:srgbClr val="252A57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 dirty="0"/>
            </a:p>
          </p:txBody>
        </p:sp>
        <p:pic>
          <p:nvPicPr>
            <p:cNvPr id="6" name="Рисунок 5">
              <a:extLst>
                <a:ext uri="{FF2B5EF4-FFF2-40B4-BE49-F238E27FC236}">
                  <a16:creationId xmlns:a16="http://schemas.microsoft.com/office/drawing/2014/main" id="{37796975-4DE1-F617-0776-A795A167337D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4"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rcRect l="26242"/>
            <a:stretch/>
          </p:blipFill>
          <p:spPr>
            <a:xfrm>
              <a:off x="9677400" y="-510096"/>
              <a:ext cx="2581939" cy="1969066"/>
            </a:xfrm>
            <a:prstGeom prst="rect">
              <a:avLst/>
            </a:prstGeom>
          </p:spPr>
        </p:pic>
        <p:grpSp>
          <p:nvGrpSpPr>
            <p:cNvPr id="7" name="Группа 6">
              <a:extLst>
                <a:ext uri="{FF2B5EF4-FFF2-40B4-BE49-F238E27FC236}">
                  <a16:creationId xmlns:a16="http://schemas.microsoft.com/office/drawing/2014/main" id="{B7F04C39-E5FD-C678-7C8E-023CB6AB863D}"/>
                </a:ext>
              </a:extLst>
            </p:cNvPr>
            <p:cNvGrpSpPr/>
            <p:nvPr/>
          </p:nvGrpSpPr>
          <p:grpSpPr>
            <a:xfrm>
              <a:off x="521908" y="-19037"/>
              <a:ext cx="9658873" cy="1553029"/>
              <a:chOff x="521908" y="-19037"/>
              <a:chExt cx="9658873" cy="1553029"/>
            </a:xfrm>
          </p:grpSpPr>
          <p:sp>
            <p:nvSpPr>
              <p:cNvPr id="8" name="Номер слайда 2">
                <a:extLst>
                  <a:ext uri="{FF2B5EF4-FFF2-40B4-BE49-F238E27FC236}">
                    <a16:creationId xmlns:a16="http://schemas.microsoft.com/office/drawing/2014/main" id="{3C0A2085-48B4-EB4B-6DF0-363B6371A70D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521908" y="-19037"/>
                <a:ext cx="3478911" cy="276999"/>
              </a:xfrm>
              <a:prstGeom prst="rect">
                <a:avLst/>
              </a:prstGeom>
            </p:spPr>
            <p:txBody>
              <a:bodyPr/>
              <a:lstStyle>
                <a:defPPr>
                  <a:defRPr lang="ru-RU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fld id="{B6F15528-21DE-4FAA-801E-634DDDAF4B2B}" type="slidenum">
                  <a:rPr lang="ru-RU" sz="5400" b="1" smtClean="0">
                    <a:solidFill>
                      <a:schemeClr val="bg1">
                        <a:lumMod val="65000"/>
                      </a:schemeClr>
                    </a:solidFill>
                    <a:latin typeface="Commissioner ExtraBold" pitchFamily="2" charset="0"/>
                    <a:cs typeface="Arial" panose="020B0604020202020204" pitchFamily="34" charset="0"/>
                  </a:rPr>
                  <a:pPr/>
                  <a:t>27</a:t>
                </a:fld>
                <a:endParaRPr lang="ru-RU" sz="5400" b="1" dirty="0">
                  <a:solidFill>
                    <a:schemeClr val="bg1">
                      <a:lumMod val="65000"/>
                    </a:schemeClr>
                  </a:solidFill>
                  <a:latin typeface="Commissioner ExtraBold" pitchFamily="2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" name="Заголовок 1">
                <a:extLst>
                  <a:ext uri="{FF2B5EF4-FFF2-40B4-BE49-F238E27FC236}">
                    <a16:creationId xmlns:a16="http://schemas.microsoft.com/office/drawing/2014/main" id="{1220708D-9872-BF68-A58E-FD2EB05615CD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521908" y="446428"/>
                <a:ext cx="9658873" cy="1087564"/>
              </a:xfrm>
              <a:prstGeom prst="rect">
                <a:avLst/>
              </a:prstGeom>
              <a:effectLst>
                <a:outerShdw sx="1000" sy="1000" algn="ctr" rotWithShape="0">
                  <a:schemeClr val="bg1"/>
                </a:outerShdw>
              </a:effectLst>
            </p:spPr>
            <p:txBody>
              <a:bodyPr vert="horz" lIns="91440" tIns="45720" rIns="91440" bIns="45720" rtlCol="0" anchor="t">
                <a:noAutofit/>
              </a:bodyPr>
              <a:lstStyle>
                <a:lvl1pPr algn="l" defTabSz="914400" rtl="0" eaLnBrk="1" latinLnBrk="0" hangingPunct="1">
                  <a:lnSpc>
                    <a:spcPct val="90000"/>
                  </a:lnSpc>
                  <a:spcBef>
                    <a:spcPct val="0"/>
                  </a:spcBef>
                  <a:buNone/>
                  <a:defRPr sz="4400" kern="1200">
                    <a:solidFill>
                      <a:schemeClr val="tx1"/>
                    </a:solidFill>
                    <a:latin typeface="+mj-lt"/>
                    <a:ea typeface="+mj-ea"/>
                    <a:cs typeface="+mj-cs"/>
                  </a:defRPr>
                </a:lvl1pPr>
              </a:lstStyle>
              <a:p>
                <a:r>
                  <a:rPr lang="ru-RU" sz="2000" dirty="0">
                    <a:solidFill>
                      <a:schemeClr val="bg1"/>
                    </a:solidFill>
                    <a:latin typeface="Commissioner ExtraBold" pitchFamily="2" charset="0"/>
                  </a:rPr>
                  <a:t>ЗАГОЛОВОК ВЕКА</a:t>
                </a: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914323984"/>
      </p:ext>
    </p:extLst>
  </p:cSld>
  <p:clrMapOvr>
    <a:masterClrMapping/>
  </p:clrMapOvr>
  <p:transition spd="med"/>
  <p:timing>
    <p:tnLst>
      <p:par>
        <p:cTn id="1" dur="indefinite" restart="never" nodeType="tmRoot">
          <p:childTnLst>
            <p:seq concurrent="1" nextAc="seek">
              <p:cTn id="2" dur="0" nodeType="mainSeq"/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" name="Freeform 216">
            <a:extLst>
              <a:ext uri="{FF2B5EF4-FFF2-40B4-BE49-F238E27FC236}">
                <a16:creationId xmlns:a16="http://schemas.microsoft.com/office/drawing/2014/main" id="{0BF3EAB6-03E5-324B-A5D1-BBB9803D9831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-3004196" y="944840"/>
            <a:ext cx="6175803" cy="1832361"/>
          </a:xfrm>
          <a:custGeom>
            <a:avLst/>
            <a:gdLst>
              <a:gd name="connsiteX0" fmla="*/ 8010930 w 8023328"/>
              <a:gd name="connsiteY0" fmla="*/ 2354267 h 2380521"/>
              <a:gd name="connsiteX1" fmla="*/ 8023328 w 8023328"/>
              <a:gd name="connsiteY1" fmla="*/ 2366665 h 2380521"/>
              <a:gd name="connsiteX2" fmla="*/ 8010930 w 8023328"/>
              <a:gd name="connsiteY2" fmla="*/ 2380521 h 2380521"/>
              <a:gd name="connsiteX3" fmla="*/ 7997074 w 8023328"/>
              <a:gd name="connsiteY3" fmla="*/ 2366665 h 2380521"/>
              <a:gd name="connsiteX4" fmla="*/ 8010930 w 8023328"/>
              <a:gd name="connsiteY4" fmla="*/ 2354267 h 2380521"/>
              <a:gd name="connsiteX5" fmla="*/ 7940099 w 8023328"/>
              <a:gd name="connsiteY5" fmla="*/ 2354267 h 2380521"/>
              <a:gd name="connsiteX6" fmla="*/ 7952497 w 8023328"/>
              <a:gd name="connsiteY6" fmla="*/ 2366665 h 2380521"/>
              <a:gd name="connsiteX7" fmla="*/ 7940099 w 8023328"/>
              <a:gd name="connsiteY7" fmla="*/ 2380521 h 2380521"/>
              <a:gd name="connsiteX8" fmla="*/ 7926243 w 8023328"/>
              <a:gd name="connsiteY8" fmla="*/ 2366665 h 2380521"/>
              <a:gd name="connsiteX9" fmla="*/ 7940099 w 8023328"/>
              <a:gd name="connsiteY9" fmla="*/ 2354267 h 2380521"/>
              <a:gd name="connsiteX10" fmla="*/ 7869269 w 8023328"/>
              <a:gd name="connsiteY10" fmla="*/ 2354267 h 2380521"/>
              <a:gd name="connsiteX11" fmla="*/ 7881667 w 8023328"/>
              <a:gd name="connsiteY11" fmla="*/ 2366665 h 2380521"/>
              <a:gd name="connsiteX12" fmla="*/ 7869269 w 8023328"/>
              <a:gd name="connsiteY12" fmla="*/ 2380521 h 2380521"/>
              <a:gd name="connsiteX13" fmla="*/ 7855413 w 8023328"/>
              <a:gd name="connsiteY13" fmla="*/ 2366665 h 2380521"/>
              <a:gd name="connsiteX14" fmla="*/ 7869269 w 8023328"/>
              <a:gd name="connsiteY14" fmla="*/ 2354267 h 2380521"/>
              <a:gd name="connsiteX15" fmla="*/ 7796980 w 8023328"/>
              <a:gd name="connsiteY15" fmla="*/ 2354267 h 2380521"/>
              <a:gd name="connsiteX16" fmla="*/ 7810836 w 8023328"/>
              <a:gd name="connsiteY16" fmla="*/ 2366665 h 2380521"/>
              <a:gd name="connsiteX17" fmla="*/ 7796980 w 8023328"/>
              <a:gd name="connsiteY17" fmla="*/ 2380521 h 2380521"/>
              <a:gd name="connsiteX18" fmla="*/ 7784582 w 8023328"/>
              <a:gd name="connsiteY18" fmla="*/ 2366665 h 2380521"/>
              <a:gd name="connsiteX19" fmla="*/ 7796980 w 8023328"/>
              <a:gd name="connsiteY19" fmla="*/ 2354267 h 2380521"/>
              <a:gd name="connsiteX20" fmla="*/ 8010930 w 8023328"/>
              <a:gd name="connsiteY20" fmla="*/ 2283438 h 2380521"/>
              <a:gd name="connsiteX21" fmla="*/ 8023328 w 8023328"/>
              <a:gd name="connsiteY21" fmla="*/ 2295835 h 2380521"/>
              <a:gd name="connsiteX22" fmla="*/ 8010930 w 8023328"/>
              <a:gd name="connsiteY22" fmla="*/ 2309691 h 2380521"/>
              <a:gd name="connsiteX23" fmla="*/ 7997074 w 8023328"/>
              <a:gd name="connsiteY23" fmla="*/ 2295835 h 2380521"/>
              <a:gd name="connsiteX24" fmla="*/ 8010930 w 8023328"/>
              <a:gd name="connsiteY24" fmla="*/ 2283438 h 2380521"/>
              <a:gd name="connsiteX25" fmla="*/ 7940099 w 8023328"/>
              <a:gd name="connsiteY25" fmla="*/ 2283438 h 2380521"/>
              <a:gd name="connsiteX26" fmla="*/ 7952497 w 8023328"/>
              <a:gd name="connsiteY26" fmla="*/ 2295835 h 2380521"/>
              <a:gd name="connsiteX27" fmla="*/ 7940099 w 8023328"/>
              <a:gd name="connsiteY27" fmla="*/ 2309691 h 2380521"/>
              <a:gd name="connsiteX28" fmla="*/ 7926243 w 8023328"/>
              <a:gd name="connsiteY28" fmla="*/ 2295835 h 2380521"/>
              <a:gd name="connsiteX29" fmla="*/ 7940099 w 8023328"/>
              <a:gd name="connsiteY29" fmla="*/ 2283438 h 2380521"/>
              <a:gd name="connsiteX30" fmla="*/ 7869269 w 8023328"/>
              <a:gd name="connsiteY30" fmla="*/ 2283438 h 2380521"/>
              <a:gd name="connsiteX31" fmla="*/ 7881667 w 8023328"/>
              <a:gd name="connsiteY31" fmla="*/ 2295835 h 2380521"/>
              <a:gd name="connsiteX32" fmla="*/ 7869269 w 8023328"/>
              <a:gd name="connsiteY32" fmla="*/ 2309691 h 2380521"/>
              <a:gd name="connsiteX33" fmla="*/ 7855413 w 8023328"/>
              <a:gd name="connsiteY33" fmla="*/ 2295835 h 2380521"/>
              <a:gd name="connsiteX34" fmla="*/ 7869269 w 8023328"/>
              <a:gd name="connsiteY34" fmla="*/ 2283438 h 2380521"/>
              <a:gd name="connsiteX35" fmla="*/ 7796980 w 8023328"/>
              <a:gd name="connsiteY35" fmla="*/ 2283438 h 2380521"/>
              <a:gd name="connsiteX36" fmla="*/ 7810836 w 8023328"/>
              <a:gd name="connsiteY36" fmla="*/ 2295835 h 2380521"/>
              <a:gd name="connsiteX37" fmla="*/ 7796980 w 8023328"/>
              <a:gd name="connsiteY37" fmla="*/ 2309691 h 2380521"/>
              <a:gd name="connsiteX38" fmla="*/ 7784582 w 8023328"/>
              <a:gd name="connsiteY38" fmla="*/ 2295835 h 2380521"/>
              <a:gd name="connsiteX39" fmla="*/ 7796980 w 8023328"/>
              <a:gd name="connsiteY39" fmla="*/ 2283438 h 2380521"/>
              <a:gd name="connsiteX40" fmla="*/ 7726151 w 8023328"/>
              <a:gd name="connsiteY40" fmla="*/ 2283438 h 2380521"/>
              <a:gd name="connsiteX41" fmla="*/ 7740007 w 8023328"/>
              <a:gd name="connsiteY41" fmla="*/ 2295835 h 2380521"/>
              <a:gd name="connsiteX42" fmla="*/ 7726151 w 8023328"/>
              <a:gd name="connsiteY42" fmla="*/ 2309691 h 2380521"/>
              <a:gd name="connsiteX43" fmla="*/ 7713753 w 8023328"/>
              <a:gd name="connsiteY43" fmla="*/ 2295835 h 2380521"/>
              <a:gd name="connsiteX44" fmla="*/ 7726151 w 8023328"/>
              <a:gd name="connsiteY44" fmla="*/ 2283438 h 2380521"/>
              <a:gd name="connsiteX45" fmla="*/ 7940099 w 8023328"/>
              <a:gd name="connsiteY45" fmla="*/ 2209234 h 2380521"/>
              <a:gd name="connsiteX46" fmla="*/ 7952497 w 8023328"/>
              <a:gd name="connsiteY46" fmla="*/ 2224022 h 2380521"/>
              <a:gd name="connsiteX47" fmla="*/ 7940099 w 8023328"/>
              <a:gd name="connsiteY47" fmla="*/ 2238810 h 2380521"/>
              <a:gd name="connsiteX48" fmla="*/ 7926243 w 8023328"/>
              <a:gd name="connsiteY48" fmla="*/ 2224022 h 2380521"/>
              <a:gd name="connsiteX49" fmla="*/ 7940099 w 8023328"/>
              <a:gd name="connsiteY49" fmla="*/ 2209234 h 2380521"/>
              <a:gd name="connsiteX50" fmla="*/ 7867811 w 8023328"/>
              <a:gd name="connsiteY50" fmla="*/ 2209234 h 2380521"/>
              <a:gd name="connsiteX51" fmla="*/ 7881667 w 8023328"/>
              <a:gd name="connsiteY51" fmla="*/ 2224022 h 2380521"/>
              <a:gd name="connsiteX52" fmla="*/ 7867811 w 8023328"/>
              <a:gd name="connsiteY52" fmla="*/ 2238810 h 2380521"/>
              <a:gd name="connsiteX53" fmla="*/ 7855413 w 8023328"/>
              <a:gd name="connsiteY53" fmla="*/ 2224022 h 2380521"/>
              <a:gd name="connsiteX54" fmla="*/ 7867811 w 8023328"/>
              <a:gd name="connsiteY54" fmla="*/ 2209234 h 2380521"/>
              <a:gd name="connsiteX55" fmla="*/ 7796980 w 8023328"/>
              <a:gd name="connsiteY55" fmla="*/ 2209234 h 2380521"/>
              <a:gd name="connsiteX56" fmla="*/ 7810836 w 8023328"/>
              <a:gd name="connsiteY56" fmla="*/ 2224022 h 2380521"/>
              <a:gd name="connsiteX57" fmla="*/ 7796980 w 8023328"/>
              <a:gd name="connsiteY57" fmla="*/ 2238810 h 2380521"/>
              <a:gd name="connsiteX58" fmla="*/ 7784582 w 8023328"/>
              <a:gd name="connsiteY58" fmla="*/ 2224022 h 2380521"/>
              <a:gd name="connsiteX59" fmla="*/ 7796980 w 8023328"/>
              <a:gd name="connsiteY59" fmla="*/ 2209234 h 2380521"/>
              <a:gd name="connsiteX60" fmla="*/ 7726151 w 8023328"/>
              <a:gd name="connsiteY60" fmla="*/ 2209234 h 2380521"/>
              <a:gd name="connsiteX61" fmla="*/ 7740007 w 8023328"/>
              <a:gd name="connsiteY61" fmla="*/ 2224022 h 2380521"/>
              <a:gd name="connsiteX62" fmla="*/ 7726151 w 8023328"/>
              <a:gd name="connsiteY62" fmla="*/ 2238810 h 2380521"/>
              <a:gd name="connsiteX63" fmla="*/ 7713753 w 8023328"/>
              <a:gd name="connsiteY63" fmla="*/ 2224022 h 2380521"/>
              <a:gd name="connsiteX64" fmla="*/ 7726151 w 8023328"/>
              <a:gd name="connsiteY64" fmla="*/ 2209234 h 2380521"/>
              <a:gd name="connsiteX65" fmla="*/ 7940099 w 8023328"/>
              <a:gd name="connsiteY65" fmla="*/ 2138403 h 2380521"/>
              <a:gd name="connsiteX66" fmla="*/ 7952497 w 8023328"/>
              <a:gd name="connsiteY66" fmla="*/ 2153192 h 2380521"/>
              <a:gd name="connsiteX67" fmla="*/ 7940099 w 8023328"/>
              <a:gd name="connsiteY67" fmla="*/ 2167981 h 2380521"/>
              <a:gd name="connsiteX68" fmla="*/ 7926243 w 8023328"/>
              <a:gd name="connsiteY68" fmla="*/ 2153192 h 2380521"/>
              <a:gd name="connsiteX69" fmla="*/ 7940099 w 8023328"/>
              <a:gd name="connsiteY69" fmla="*/ 2138403 h 2380521"/>
              <a:gd name="connsiteX70" fmla="*/ 7867811 w 8023328"/>
              <a:gd name="connsiteY70" fmla="*/ 2138403 h 2380521"/>
              <a:gd name="connsiteX71" fmla="*/ 7881667 w 8023328"/>
              <a:gd name="connsiteY71" fmla="*/ 2153192 h 2380521"/>
              <a:gd name="connsiteX72" fmla="*/ 7867811 w 8023328"/>
              <a:gd name="connsiteY72" fmla="*/ 2167981 h 2380521"/>
              <a:gd name="connsiteX73" fmla="*/ 7855413 w 8023328"/>
              <a:gd name="connsiteY73" fmla="*/ 2153192 h 2380521"/>
              <a:gd name="connsiteX74" fmla="*/ 7867811 w 8023328"/>
              <a:gd name="connsiteY74" fmla="*/ 2138403 h 2380521"/>
              <a:gd name="connsiteX75" fmla="*/ 7796980 w 8023328"/>
              <a:gd name="connsiteY75" fmla="*/ 2138403 h 2380521"/>
              <a:gd name="connsiteX76" fmla="*/ 7810836 w 8023328"/>
              <a:gd name="connsiteY76" fmla="*/ 2153192 h 2380521"/>
              <a:gd name="connsiteX77" fmla="*/ 7796980 w 8023328"/>
              <a:gd name="connsiteY77" fmla="*/ 2167981 h 2380521"/>
              <a:gd name="connsiteX78" fmla="*/ 7784582 w 8023328"/>
              <a:gd name="connsiteY78" fmla="*/ 2153192 h 2380521"/>
              <a:gd name="connsiteX79" fmla="*/ 7796980 w 8023328"/>
              <a:gd name="connsiteY79" fmla="*/ 2138403 h 2380521"/>
              <a:gd name="connsiteX80" fmla="*/ 7726151 w 8023328"/>
              <a:gd name="connsiteY80" fmla="*/ 2138403 h 2380521"/>
              <a:gd name="connsiteX81" fmla="*/ 7740007 w 8023328"/>
              <a:gd name="connsiteY81" fmla="*/ 2153192 h 2380521"/>
              <a:gd name="connsiteX82" fmla="*/ 7726151 w 8023328"/>
              <a:gd name="connsiteY82" fmla="*/ 2167981 h 2380521"/>
              <a:gd name="connsiteX83" fmla="*/ 7713753 w 8023328"/>
              <a:gd name="connsiteY83" fmla="*/ 2153192 h 2380521"/>
              <a:gd name="connsiteX84" fmla="*/ 7726151 w 8023328"/>
              <a:gd name="connsiteY84" fmla="*/ 2138403 h 2380521"/>
              <a:gd name="connsiteX85" fmla="*/ 7654337 w 8023328"/>
              <a:gd name="connsiteY85" fmla="*/ 2138403 h 2380521"/>
              <a:gd name="connsiteX86" fmla="*/ 7669126 w 8023328"/>
              <a:gd name="connsiteY86" fmla="*/ 2153192 h 2380521"/>
              <a:gd name="connsiteX87" fmla="*/ 7654337 w 8023328"/>
              <a:gd name="connsiteY87" fmla="*/ 2167981 h 2380521"/>
              <a:gd name="connsiteX88" fmla="*/ 7639549 w 8023328"/>
              <a:gd name="connsiteY88" fmla="*/ 2153192 h 2380521"/>
              <a:gd name="connsiteX89" fmla="*/ 7654337 w 8023328"/>
              <a:gd name="connsiteY89" fmla="*/ 2138403 h 2380521"/>
              <a:gd name="connsiteX90" fmla="*/ 7867811 w 8023328"/>
              <a:gd name="connsiteY90" fmla="*/ 2067574 h 2380521"/>
              <a:gd name="connsiteX91" fmla="*/ 7881667 w 8023328"/>
              <a:gd name="connsiteY91" fmla="*/ 2082362 h 2380521"/>
              <a:gd name="connsiteX92" fmla="*/ 7867811 w 8023328"/>
              <a:gd name="connsiteY92" fmla="*/ 2097150 h 2380521"/>
              <a:gd name="connsiteX93" fmla="*/ 7855413 w 8023328"/>
              <a:gd name="connsiteY93" fmla="*/ 2082362 h 2380521"/>
              <a:gd name="connsiteX94" fmla="*/ 7867811 w 8023328"/>
              <a:gd name="connsiteY94" fmla="*/ 2067574 h 2380521"/>
              <a:gd name="connsiteX95" fmla="*/ 7796980 w 8023328"/>
              <a:gd name="connsiteY95" fmla="*/ 2067574 h 2380521"/>
              <a:gd name="connsiteX96" fmla="*/ 7810836 w 8023328"/>
              <a:gd name="connsiteY96" fmla="*/ 2082362 h 2380521"/>
              <a:gd name="connsiteX97" fmla="*/ 7796980 w 8023328"/>
              <a:gd name="connsiteY97" fmla="*/ 2097150 h 2380521"/>
              <a:gd name="connsiteX98" fmla="*/ 7784582 w 8023328"/>
              <a:gd name="connsiteY98" fmla="*/ 2082362 h 2380521"/>
              <a:gd name="connsiteX99" fmla="*/ 7796980 w 8023328"/>
              <a:gd name="connsiteY99" fmla="*/ 2067574 h 2380521"/>
              <a:gd name="connsiteX100" fmla="*/ 7726151 w 8023328"/>
              <a:gd name="connsiteY100" fmla="*/ 2067574 h 2380521"/>
              <a:gd name="connsiteX101" fmla="*/ 7740007 w 8023328"/>
              <a:gd name="connsiteY101" fmla="*/ 2082362 h 2380521"/>
              <a:gd name="connsiteX102" fmla="*/ 7726151 w 8023328"/>
              <a:gd name="connsiteY102" fmla="*/ 2097150 h 2380521"/>
              <a:gd name="connsiteX103" fmla="*/ 7713753 w 8023328"/>
              <a:gd name="connsiteY103" fmla="*/ 2082362 h 2380521"/>
              <a:gd name="connsiteX104" fmla="*/ 7726151 w 8023328"/>
              <a:gd name="connsiteY104" fmla="*/ 2067574 h 2380521"/>
              <a:gd name="connsiteX105" fmla="*/ 7654337 w 8023328"/>
              <a:gd name="connsiteY105" fmla="*/ 2067574 h 2380521"/>
              <a:gd name="connsiteX106" fmla="*/ 7669126 w 8023328"/>
              <a:gd name="connsiteY106" fmla="*/ 2082362 h 2380521"/>
              <a:gd name="connsiteX107" fmla="*/ 7654337 w 8023328"/>
              <a:gd name="connsiteY107" fmla="*/ 2097150 h 2380521"/>
              <a:gd name="connsiteX108" fmla="*/ 7639549 w 8023328"/>
              <a:gd name="connsiteY108" fmla="*/ 2082362 h 2380521"/>
              <a:gd name="connsiteX109" fmla="*/ 7654337 w 8023328"/>
              <a:gd name="connsiteY109" fmla="*/ 2067574 h 2380521"/>
              <a:gd name="connsiteX110" fmla="*/ 7583507 w 8023328"/>
              <a:gd name="connsiteY110" fmla="*/ 2067574 h 2380521"/>
              <a:gd name="connsiteX111" fmla="*/ 7598297 w 8023328"/>
              <a:gd name="connsiteY111" fmla="*/ 2082362 h 2380521"/>
              <a:gd name="connsiteX112" fmla="*/ 7583507 w 8023328"/>
              <a:gd name="connsiteY112" fmla="*/ 2097150 h 2380521"/>
              <a:gd name="connsiteX113" fmla="*/ 7568718 w 8023328"/>
              <a:gd name="connsiteY113" fmla="*/ 2082362 h 2380521"/>
              <a:gd name="connsiteX114" fmla="*/ 7583507 w 8023328"/>
              <a:gd name="connsiteY114" fmla="*/ 2067574 h 2380521"/>
              <a:gd name="connsiteX115" fmla="*/ 7867811 w 8023328"/>
              <a:gd name="connsiteY115" fmla="*/ 1996742 h 2380521"/>
              <a:gd name="connsiteX116" fmla="*/ 7881667 w 8023328"/>
              <a:gd name="connsiteY116" fmla="*/ 2010598 h 2380521"/>
              <a:gd name="connsiteX117" fmla="*/ 7867811 w 8023328"/>
              <a:gd name="connsiteY117" fmla="*/ 2022995 h 2380521"/>
              <a:gd name="connsiteX118" fmla="*/ 7855413 w 8023328"/>
              <a:gd name="connsiteY118" fmla="*/ 2010598 h 2380521"/>
              <a:gd name="connsiteX119" fmla="*/ 7867811 w 8023328"/>
              <a:gd name="connsiteY119" fmla="*/ 1996742 h 2380521"/>
              <a:gd name="connsiteX120" fmla="*/ 7796980 w 8023328"/>
              <a:gd name="connsiteY120" fmla="*/ 1996742 h 2380521"/>
              <a:gd name="connsiteX121" fmla="*/ 7810836 w 8023328"/>
              <a:gd name="connsiteY121" fmla="*/ 2010598 h 2380521"/>
              <a:gd name="connsiteX122" fmla="*/ 7796980 w 8023328"/>
              <a:gd name="connsiteY122" fmla="*/ 2022995 h 2380521"/>
              <a:gd name="connsiteX123" fmla="*/ 7784582 w 8023328"/>
              <a:gd name="connsiteY123" fmla="*/ 2010598 h 2380521"/>
              <a:gd name="connsiteX124" fmla="*/ 7796980 w 8023328"/>
              <a:gd name="connsiteY124" fmla="*/ 1996742 h 2380521"/>
              <a:gd name="connsiteX125" fmla="*/ 7726151 w 8023328"/>
              <a:gd name="connsiteY125" fmla="*/ 1996742 h 2380521"/>
              <a:gd name="connsiteX126" fmla="*/ 7740007 w 8023328"/>
              <a:gd name="connsiteY126" fmla="*/ 2010598 h 2380521"/>
              <a:gd name="connsiteX127" fmla="*/ 7726151 w 8023328"/>
              <a:gd name="connsiteY127" fmla="*/ 2022995 h 2380521"/>
              <a:gd name="connsiteX128" fmla="*/ 7713753 w 8023328"/>
              <a:gd name="connsiteY128" fmla="*/ 2010598 h 2380521"/>
              <a:gd name="connsiteX129" fmla="*/ 7726151 w 8023328"/>
              <a:gd name="connsiteY129" fmla="*/ 1996742 h 2380521"/>
              <a:gd name="connsiteX130" fmla="*/ 7654337 w 8023328"/>
              <a:gd name="connsiteY130" fmla="*/ 1996742 h 2380521"/>
              <a:gd name="connsiteX131" fmla="*/ 7669126 w 8023328"/>
              <a:gd name="connsiteY131" fmla="*/ 2010598 h 2380521"/>
              <a:gd name="connsiteX132" fmla="*/ 7654337 w 8023328"/>
              <a:gd name="connsiteY132" fmla="*/ 2022995 h 2380521"/>
              <a:gd name="connsiteX133" fmla="*/ 7639549 w 8023328"/>
              <a:gd name="connsiteY133" fmla="*/ 2010598 h 2380521"/>
              <a:gd name="connsiteX134" fmla="*/ 7654337 w 8023328"/>
              <a:gd name="connsiteY134" fmla="*/ 1996742 h 2380521"/>
              <a:gd name="connsiteX135" fmla="*/ 7583507 w 8023328"/>
              <a:gd name="connsiteY135" fmla="*/ 1996742 h 2380521"/>
              <a:gd name="connsiteX136" fmla="*/ 7598297 w 8023328"/>
              <a:gd name="connsiteY136" fmla="*/ 2010598 h 2380521"/>
              <a:gd name="connsiteX137" fmla="*/ 7583507 w 8023328"/>
              <a:gd name="connsiteY137" fmla="*/ 2022995 h 2380521"/>
              <a:gd name="connsiteX138" fmla="*/ 7568718 w 8023328"/>
              <a:gd name="connsiteY138" fmla="*/ 2010598 h 2380521"/>
              <a:gd name="connsiteX139" fmla="*/ 7583507 w 8023328"/>
              <a:gd name="connsiteY139" fmla="*/ 1996742 h 2380521"/>
              <a:gd name="connsiteX140" fmla="*/ 7512677 w 8023328"/>
              <a:gd name="connsiteY140" fmla="*/ 1996742 h 2380521"/>
              <a:gd name="connsiteX141" fmla="*/ 7527466 w 8023328"/>
              <a:gd name="connsiteY141" fmla="*/ 2010598 h 2380521"/>
              <a:gd name="connsiteX142" fmla="*/ 7512677 w 8023328"/>
              <a:gd name="connsiteY142" fmla="*/ 2022995 h 2380521"/>
              <a:gd name="connsiteX143" fmla="*/ 7497889 w 8023328"/>
              <a:gd name="connsiteY143" fmla="*/ 2010598 h 2380521"/>
              <a:gd name="connsiteX144" fmla="*/ 7512677 w 8023328"/>
              <a:gd name="connsiteY144" fmla="*/ 1996742 h 2380521"/>
              <a:gd name="connsiteX145" fmla="*/ 7796980 w 8023328"/>
              <a:gd name="connsiteY145" fmla="*/ 1925913 h 2380521"/>
              <a:gd name="connsiteX146" fmla="*/ 7810836 w 8023328"/>
              <a:gd name="connsiteY146" fmla="*/ 1939769 h 2380521"/>
              <a:gd name="connsiteX147" fmla="*/ 7796980 w 8023328"/>
              <a:gd name="connsiteY147" fmla="*/ 1952166 h 2380521"/>
              <a:gd name="connsiteX148" fmla="*/ 7784582 w 8023328"/>
              <a:gd name="connsiteY148" fmla="*/ 1939769 h 2380521"/>
              <a:gd name="connsiteX149" fmla="*/ 7796980 w 8023328"/>
              <a:gd name="connsiteY149" fmla="*/ 1925913 h 2380521"/>
              <a:gd name="connsiteX150" fmla="*/ 7726151 w 8023328"/>
              <a:gd name="connsiteY150" fmla="*/ 1925913 h 2380521"/>
              <a:gd name="connsiteX151" fmla="*/ 7740007 w 8023328"/>
              <a:gd name="connsiteY151" fmla="*/ 1939769 h 2380521"/>
              <a:gd name="connsiteX152" fmla="*/ 7726151 w 8023328"/>
              <a:gd name="connsiteY152" fmla="*/ 1952166 h 2380521"/>
              <a:gd name="connsiteX153" fmla="*/ 7713753 w 8023328"/>
              <a:gd name="connsiteY153" fmla="*/ 1939769 h 2380521"/>
              <a:gd name="connsiteX154" fmla="*/ 7726151 w 8023328"/>
              <a:gd name="connsiteY154" fmla="*/ 1925913 h 2380521"/>
              <a:gd name="connsiteX155" fmla="*/ 7654337 w 8023328"/>
              <a:gd name="connsiteY155" fmla="*/ 1925913 h 2380521"/>
              <a:gd name="connsiteX156" fmla="*/ 7669126 w 8023328"/>
              <a:gd name="connsiteY156" fmla="*/ 1939769 h 2380521"/>
              <a:gd name="connsiteX157" fmla="*/ 7654337 w 8023328"/>
              <a:gd name="connsiteY157" fmla="*/ 1952166 h 2380521"/>
              <a:gd name="connsiteX158" fmla="*/ 7639549 w 8023328"/>
              <a:gd name="connsiteY158" fmla="*/ 1939769 h 2380521"/>
              <a:gd name="connsiteX159" fmla="*/ 7654337 w 8023328"/>
              <a:gd name="connsiteY159" fmla="*/ 1925913 h 2380521"/>
              <a:gd name="connsiteX160" fmla="*/ 7583507 w 8023328"/>
              <a:gd name="connsiteY160" fmla="*/ 1925913 h 2380521"/>
              <a:gd name="connsiteX161" fmla="*/ 7598297 w 8023328"/>
              <a:gd name="connsiteY161" fmla="*/ 1939769 h 2380521"/>
              <a:gd name="connsiteX162" fmla="*/ 7583507 w 8023328"/>
              <a:gd name="connsiteY162" fmla="*/ 1952166 h 2380521"/>
              <a:gd name="connsiteX163" fmla="*/ 7568718 w 8023328"/>
              <a:gd name="connsiteY163" fmla="*/ 1939769 h 2380521"/>
              <a:gd name="connsiteX164" fmla="*/ 7583507 w 8023328"/>
              <a:gd name="connsiteY164" fmla="*/ 1925913 h 2380521"/>
              <a:gd name="connsiteX165" fmla="*/ 7512677 w 8023328"/>
              <a:gd name="connsiteY165" fmla="*/ 1925913 h 2380521"/>
              <a:gd name="connsiteX166" fmla="*/ 7527466 w 8023328"/>
              <a:gd name="connsiteY166" fmla="*/ 1939769 h 2380521"/>
              <a:gd name="connsiteX167" fmla="*/ 7512677 w 8023328"/>
              <a:gd name="connsiteY167" fmla="*/ 1952166 h 2380521"/>
              <a:gd name="connsiteX168" fmla="*/ 7497889 w 8023328"/>
              <a:gd name="connsiteY168" fmla="*/ 1939769 h 2380521"/>
              <a:gd name="connsiteX169" fmla="*/ 7512677 w 8023328"/>
              <a:gd name="connsiteY169" fmla="*/ 1925913 h 2380521"/>
              <a:gd name="connsiteX170" fmla="*/ 7440913 w 8023328"/>
              <a:gd name="connsiteY170" fmla="*/ 1925913 h 2380521"/>
              <a:gd name="connsiteX171" fmla="*/ 7453310 w 8023328"/>
              <a:gd name="connsiteY171" fmla="*/ 1939769 h 2380521"/>
              <a:gd name="connsiteX172" fmla="*/ 7440913 w 8023328"/>
              <a:gd name="connsiteY172" fmla="*/ 1952166 h 2380521"/>
              <a:gd name="connsiteX173" fmla="*/ 7427057 w 8023328"/>
              <a:gd name="connsiteY173" fmla="*/ 1939769 h 2380521"/>
              <a:gd name="connsiteX174" fmla="*/ 7440913 w 8023328"/>
              <a:gd name="connsiteY174" fmla="*/ 1925913 h 2380521"/>
              <a:gd name="connsiteX175" fmla="*/ 7726151 w 8023328"/>
              <a:gd name="connsiteY175" fmla="*/ 1855081 h 2380521"/>
              <a:gd name="connsiteX176" fmla="*/ 7740007 w 8023328"/>
              <a:gd name="connsiteY176" fmla="*/ 1868937 h 2380521"/>
              <a:gd name="connsiteX177" fmla="*/ 7726151 w 8023328"/>
              <a:gd name="connsiteY177" fmla="*/ 1881334 h 2380521"/>
              <a:gd name="connsiteX178" fmla="*/ 7713753 w 8023328"/>
              <a:gd name="connsiteY178" fmla="*/ 1868937 h 2380521"/>
              <a:gd name="connsiteX179" fmla="*/ 7726151 w 8023328"/>
              <a:gd name="connsiteY179" fmla="*/ 1855081 h 2380521"/>
              <a:gd name="connsiteX180" fmla="*/ 7654337 w 8023328"/>
              <a:gd name="connsiteY180" fmla="*/ 1855081 h 2380521"/>
              <a:gd name="connsiteX181" fmla="*/ 7669126 w 8023328"/>
              <a:gd name="connsiteY181" fmla="*/ 1868937 h 2380521"/>
              <a:gd name="connsiteX182" fmla="*/ 7654337 w 8023328"/>
              <a:gd name="connsiteY182" fmla="*/ 1881334 h 2380521"/>
              <a:gd name="connsiteX183" fmla="*/ 7639549 w 8023328"/>
              <a:gd name="connsiteY183" fmla="*/ 1868937 h 2380521"/>
              <a:gd name="connsiteX184" fmla="*/ 7654337 w 8023328"/>
              <a:gd name="connsiteY184" fmla="*/ 1855081 h 2380521"/>
              <a:gd name="connsiteX185" fmla="*/ 7583507 w 8023328"/>
              <a:gd name="connsiteY185" fmla="*/ 1855081 h 2380521"/>
              <a:gd name="connsiteX186" fmla="*/ 7598297 w 8023328"/>
              <a:gd name="connsiteY186" fmla="*/ 1868937 h 2380521"/>
              <a:gd name="connsiteX187" fmla="*/ 7583507 w 8023328"/>
              <a:gd name="connsiteY187" fmla="*/ 1881334 h 2380521"/>
              <a:gd name="connsiteX188" fmla="*/ 7568718 w 8023328"/>
              <a:gd name="connsiteY188" fmla="*/ 1868937 h 2380521"/>
              <a:gd name="connsiteX189" fmla="*/ 7583507 w 8023328"/>
              <a:gd name="connsiteY189" fmla="*/ 1855081 h 2380521"/>
              <a:gd name="connsiteX190" fmla="*/ 7512677 w 8023328"/>
              <a:gd name="connsiteY190" fmla="*/ 1855081 h 2380521"/>
              <a:gd name="connsiteX191" fmla="*/ 7527466 w 8023328"/>
              <a:gd name="connsiteY191" fmla="*/ 1868937 h 2380521"/>
              <a:gd name="connsiteX192" fmla="*/ 7512677 w 8023328"/>
              <a:gd name="connsiteY192" fmla="*/ 1881334 h 2380521"/>
              <a:gd name="connsiteX193" fmla="*/ 7497889 w 8023328"/>
              <a:gd name="connsiteY193" fmla="*/ 1868937 h 2380521"/>
              <a:gd name="connsiteX194" fmla="*/ 7512677 w 8023328"/>
              <a:gd name="connsiteY194" fmla="*/ 1855081 h 2380521"/>
              <a:gd name="connsiteX195" fmla="*/ 7440913 w 8023328"/>
              <a:gd name="connsiteY195" fmla="*/ 1855081 h 2380521"/>
              <a:gd name="connsiteX196" fmla="*/ 7453310 w 8023328"/>
              <a:gd name="connsiteY196" fmla="*/ 1868937 h 2380521"/>
              <a:gd name="connsiteX197" fmla="*/ 7440913 w 8023328"/>
              <a:gd name="connsiteY197" fmla="*/ 1881334 h 2380521"/>
              <a:gd name="connsiteX198" fmla="*/ 7427057 w 8023328"/>
              <a:gd name="connsiteY198" fmla="*/ 1868937 h 2380521"/>
              <a:gd name="connsiteX199" fmla="*/ 7440913 w 8023328"/>
              <a:gd name="connsiteY199" fmla="*/ 1855081 h 2380521"/>
              <a:gd name="connsiteX200" fmla="*/ 7654337 w 8023328"/>
              <a:gd name="connsiteY200" fmla="*/ 1780878 h 2380521"/>
              <a:gd name="connsiteX201" fmla="*/ 7669126 w 8023328"/>
              <a:gd name="connsiteY201" fmla="*/ 1793275 h 2380521"/>
              <a:gd name="connsiteX202" fmla="*/ 7654337 w 8023328"/>
              <a:gd name="connsiteY202" fmla="*/ 1807131 h 2380521"/>
              <a:gd name="connsiteX203" fmla="*/ 7639549 w 8023328"/>
              <a:gd name="connsiteY203" fmla="*/ 1793275 h 2380521"/>
              <a:gd name="connsiteX204" fmla="*/ 7654337 w 8023328"/>
              <a:gd name="connsiteY204" fmla="*/ 1780878 h 2380521"/>
              <a:gd name="connsiteX205" fmla="*/ 7583507 w 8023328"/>
              <a:gd name="connsiteY205" fmla="*/ 1780878 h 2380521"/>
              <a:gd name="connsiteX206" fmla="*/ 7598297 w 8023328"/>
              <a:gd name="connsiteY206" fmla="*/ 1793275 h 2380521"/>
              <a:gd name="connsiteX207" fmla="*/ 7583507 w 8023328"/>
              <a:gd name="connsiteY207" fmla="*/ 1807131 h 2380521"/>
              <a:gd name="connsiteX208" fmla="*/ 7568718 w 8023328"/>
              <a:gd name="connsiteY208" fmla="*/ 1793275 h 2380521"/>
              <a:gd name="connsiteX209" fmla="*/ 7583507 w 8023328"/>
              <a:gd name="connsiteY209" fmla="*/ 1780878 h 2380521"/>
              <a:gd name="connsiteX210" fmla="*/ 7511745 w 8023328"/>
              <a:gd name="connsiteY210" fmla="*/ 1780878 h 2380521"/>
              <a:gd name="connsiteX211" fmla="*/ 7524143 w 8023328"/>
              <a:gd name="connsiteY211" fmla="*/ 1793275 h 2380521"/>
              <a:gd name="connsiteX212" fmla="*/ 7511745 w 8023328"/>
              <a:gd name="connsiteY212" fmla="*/ 1807131 h 2380521"/>
              <a:gd name="connsiteX213" fmla="*/ 7497889 w 8023328"/>
              <a:gd name="connsiteY213" fmla="*/ 1793275 h 2380521"/>
              <a:gd name="connsiteX214" fmla="*/ 7511745 w 8023328"/>
              <a:gd name="connsiteY214" fmla="*/ 1780878 h 2380521"/>
              <a:gd name="connsiteX215" fmla="*/ 7440913 w 8023328"/>
              <a:gd name="connsiteY215" fmla="*/ 1780878 h 2380521"/>
              <a:gd name="connsiteX216" fmla="*/ 7453310 w 8023328"/>
              <a:gd name="connsiteY216" fmla="*/ 1793275 h 2380521"/>
              <a:gd name="connsiteX217" fmla="*/ 7440913 w 8023328"/>
              <a:gd name="connsiteY217" fmla="*/ 1807131 h 2380521"/>
              <a:gd name="connsiteX218" fmla="*/ 7427057 w 8023328"/>
              <a:gd name="connsiteY218" fmla="*/ 1793275 h 2380521"/>
              <a:gd name="connsiteX219" fmla="*/ 7440913 w 8023328"/>
              <a:gd name="connsiteY219" fmla="*/ 1780878 h 2380521"/>
              <a:gd name="connsiteX220" fmla="*/ 7370084 w 8023328"/>
              <a:gd name="connsiteY220" fmla="*/ 1780878 h 2380521"/>
              <a:gd name="connsiteX221" fmla="*/ 7382481 w 8023328"/>
              <a:gd name="connsiteY221" fmla="*/ 1793275 h 2380521"/>
              <a:gd name="connsiteX222" fmla="*/ 7370084 w 8023328"/>
              <a:gd name="connsiteY222" fmla="*/ 1807131 h 2380521"/>
              <a:gd name="connsiteX223" fmla="*/ 7356228 w 8023328"/>
              <a:gd name="connsiteY223" fmla="*/ 1793275 h 2380521"/>
              <a:gd name="connsiteX224" fmla="*/ 7370084 w 8023328"/>
              <a:gd name="connsiteY224" fmla="*/ 1780878 h 2380521"/>
              <a:gd name="connsiteX225" fmla="*/ 7294422 w 8023328"/>
              <a:gd name="connsiteY225" fmla="*/ 1780878 h 2380521"/>
              <a:gd name="connsiteX226" fmla="*/ 7308278 w 8023328"/>
              <a:gd name="connsiteY226" fmla="*/ 1793275 h 2380521"/>
              <a:gd name="connsiteX227" fmla="*/ 7294422 w 8023328"/>
              <a:gd name="connsiteY227" fmla="*/ 1807131 h 2380521"/>
              <a:gd name="connsiteX228" fmla="*/ 7282025 w 8023328"/>
              <a:gd name="connsiteY228" fmla="*/ 1793275 h 2380521"/>
              <a:gd name="connsiteX229" fmla="*/ 7294422 w 8023328"/>
              <a:gd name="connsiteY229" fmla="*/ 1780878 h 2380521"/>
              <a:gd name="connsiteX230" fmla="*/ 7654337 w 8023328"/>
              <a:gd name="connsiteY230" fmla="*/ 1710049 h 2380521"/>
              <a:gd name="connsiteX231" fmla="*/ 7669126 w 8023328"/>
              <a:gd name="connsiteY231" fmla="*/ 1722446 h 2380521"/>
              <a:gd name="connsiteX232" fmla="*/ 7654337 w 8023328"/>
              <a:gd name="connsiteY232" fmla="*/ 1736302 h 2380521"/>
              <a:gd name="connsiteX233" fmla="*/ 7639549 w 8023328"/>
              <a:gd name="connsiteY233" fmla="*/ 1722446 h 2380521"/>
              <a:gd name="connsiteX234" fmla="*/ 7654337 w 8023328"/>
              <a:gd name="connsiteY234" fmla="*/ 1710049 h 2380521"/>
              <a:gd name="connsiteX235" fmla="*/ 7583507 w 8023328"/>
              <a:gd name="connsiteY235" fmla="*/ 1710049 h 2380521"/>
              <a:gd name="connsiteX236" fmla="*/ 7598297 w 8023328"/>
              <a:gd name="connsiteY236" fmla="*/ 1722446 h 2380521"/>
              <a:gd name="connsiteX237" fmla="*/ 7583507 w 8023328"/>
              <a:gd name="connsiteY237" fmla="*/ 1736302 h 2380521"/>
              <a:gd name="connsiteX238" fmla="*/ 7568718 w 8023328"/>
              <a:gd name="connsiteY238" fmla="*/ 1722446 h 2380521"/>
              <a:gd name="connsiteX239" fmla="*/ 7583507 w 8023328"/>
              <a:gd name="connsiteY239" fmla="*/ 1710049 h 2380521"/>
              <a:gd name="connsiteX240" fmla="*/ 7511745 w 8023328"/>
              <a:gd name="connsiteY240" fmla="*/ 1710049 h 2380521"/>
              <a:gd name="connsiteX241" fmla="*/ 7524143 w 8023328"/>
              <a:gd name="connsiteY241" fmla="*/ 1722446 h 2380521"/>
              <a:gd name="connsiteX242" fmla="*/ 7511745 w 8023328"/>
              <a:gd name="connsiteY242" fmla="*/ 1736302 h 2380521"/>
              <a:gd name="connsiteX243" fmla="*/ 7497889 w 8023328"/>
              <a:gd name="connsiteY243" fmla="*/ 1722446 h 2380521"/>
              <a:gd name="connsiteX244" fmla="*/ 7511745 w 8023328"/>
              <a:gd name="connsiteY244" fmla="*/ 1710049 h 2380521"/>
              <a:gd name="connsiteX245" fmla="*/ 7440913 w 8023328"/>
              <a:gd name="connsiteY245" fmla="*/ 1710049 h 2380521"/>
              <a:gd name="connsiteX246" fmla="*/ 7453310 w 8023328"/>
              <a:gd name="connsiteY246" fmla="*/ 1722446 h 2380521"/>
              <a:gd name="connsiteX247" fmla="*/ 7440913 w 8023328"/>
              <a:gd name="connsiteY247" fmla="*/ 1736302 h 2380521"/>
              <a:gd name="connsiteX248" fmla="*/ 7427057 w 8023328"/>
              <a:gd name="connsiteY248" fmla="*/ 1722446 h 2380521"/>
              <a:gd name="connsiteX249" fmla="*/ 7440913 w 8023328"/>
              <a:gd name="connsiteY249" fmla="*/ 1710049 h 2380521"/>
              <a:gd name="connsiteX250" fmla="*/ 7370084 w 8023328"/>
              <a:gd name="connsiteY250" fmla="*/ 1710049 h 2380521"/>
              <a:gd name="connsiteX251" fmla="*/ 7382481 w 8023328"/>
              <a:gd name="connsiteY251" fmla="*/ 1722446 h 2380521"/>
              <a:gd name="connsiteX252" fmla="*/ 7370084 w 8023328"/>
              <a:gd name="connsiteY252" fmla="*/ 1736302 h 2380521"/>
              <a:gd name="connsiteX253" fmla="*/ 7356228 w 8023328"/>
              <a:gd name="connsiteY253" fmla="*/ 1722446 h 2380521"/>
              <a:gd name="connsiteX254" fmla="*/ 7370084 w 8023328"/>
              <a:gd name="connsiteY254" fmla="*/ 1710049 h 2380521"/>
              <a:gd name="connsiteX255" fmla="*/ 7294422 w 8023328"/>
              <a:gd name="connsiteY255" fmla="*/ 1710049 h 2380521"/>
              <a:gd name="connsiteX256" fmla="*/ 7308278 w 8023328"/>
              <a:gd name="connsiteY256" fmla="*/ 1722446 h 2380521"/>
              <a:gd name="connsiteX257" fmla="*/ 7294422 w 8023328"/>
              <a:gd name="connsiteY257" fmla="*/ 1736302 h 2380521"/>
              <a:gd name="connsiteX258" fmla="*/ 7282025 w 8023328"/>
              <a:gd name="connsiteY258" fmla="*/ 1722446 h 2380521"/>
              <a:gd name="connsiteX259" fmla="*/ 7294422 w 8023328"/>
              <a:gd name="connsiteY259" fmla="*/ 1710049 h 2380521"/>
              <a:gd name="connsiteX260" fmla="*/ 7223591 w 8023328"/>
              <a:gd name="connsiteY260" fmla="*/ 1710049 h 2380521"/>
              <a:gd name="connsiteX261" fmla="*/ 7237447 w 8023328"/>
              <a:gd name="connsiteY261" fmla="*/ 1722446 h 2380521"/>
              <a:gd name="connsiteX262" fmla="*/ 7223591 w 8023328"/>
              <a:gd name="connsiteY262" fmla="*/ 1736302 h 2380521"/>
              <a:gd name="connsiteX263" fmla="*/ 7211194 w 8023328"/>
              <a:gd name="connsiteY263" fmla="*/ 1722446 h 2380521"/>
              <a:gd name="connsiteX264" fmla="*/ 7223591 w 8023328"/>
              <a:gd name="connsiteY264" fmla="*/ 1710049 h 2380521"/>
              <a:gd name="connsiteX265" fmla="*/ 7583507 w 8023328"/>
              <a:gd name="connsiteY265" fmla="*/ 1639217 h 2380521"/>
              <a:gd name="connsiteX266" fmla="*/ 7598297 w 8023328"/>
              <a:gd name="connsiteY266" fmla="*/ 1651614 h 2380521"/>
              <a:gd name="connsiteX267" fmla="*/ 7583507 w 8023328"/>
              <a:gd name="connsiteY267" fmla="*/ 1665470 h 2380521"/>
              <a:gd name="connsiteX268" fmla="*/ 7568718 w 8023328"/>
              <a:gd name="connsiteY268" fmla="*/ 1651614 h 2380521"/>
              <a:gd name="connsiteX269" fmla="*/ 7583507 w 8023328"/>
              <a:gd name="connsiteY269" fmla="*/ 1639217 h 2380521"/>
              <a:gd name="connsiteX270" fmla="*/ 7511745 w 8023328"/>
              <a:gd name="connsiteY270" fmla="*/ 1639217 h 2380521"/>
              <a:gd name="connsiteX271" fmla="*/ 7524143 w 8023328"/>
              <a:gd name="connsiteY271" fmla="*/ 1651614 h 2380521"/>
              <a:gd name="connsiteX272" fmla="*/ 7511745 w 8023328"/>
              <a:gd name="connsiteY272" fmla="*/ 1665470 h 2380521"/>
              <a:gd name="connsiteX273" fmla="*/ 7497889 w 8023328"/>
              <a:gd name="connsiteY273" fmla="*/ 1651614 h 2380521"/>
              <a:gd name="connsiteX274" fmla="*/ 7511745 w 8023328"/>
              <a:gd name="connsiteY274" fmla="*/ 1639217 h 2380521"/>
              <a:gd name="connsiteX275" fmla="*/ 7440913 w 8023328"/>
              <a:gd name="connsiteY275" fmla="*/ 1639217 h 2380521"/>
              <a:gd name="connsiteX276" fmla="*/ 7453310 w 8023328"/>
              <a:gd name="connsiteY276" fmla="*/ 1651614 h 2380521"/>
              <a:gd name="connsiteX277" fmla="*/ 7440913 w 8023328"/>
              <a:gd name="connsiteY277" fmla="*/ 1665470 h 2380521"/>
              <a:gd name="connsiteX278" fmla="*/ 7427057 w 8023328"/>
              <a:gd name="connsiteY278" fmla="*/ 1651614 h 2380521"/>
              <a:gd name="connsiteX279" fmla="*/ 7440913 w 8023328"/>
              <a:gd name="connsiteY279" fmla="*/ 1639217 h 2380521"/>
              <a:gd name="connsiteX280" fmla="*/ 7370084 w 8023328"/>
              <a:gd name="connsiteY280" fmla="*/ 1639217 h 2380521"/>
              <a:gd name="connsiteX281" fmla="*/ 7382481 w 8023328"/>
              <a:gd name="connsiteY281" fmla="*/ 1651614 h 2380521"/>
              <a:gd name="connsiteX282" fmla="*/ 7370084 w 8023328"/>
              <a:gd name="connsiteY282" fmla="*/ 1665470 h 2380521"/>
              <a:gd name="connsiteX283" fmla="*/ 7356228 w 8023328"/>
              <a:gd name="connsiteY283" fmla="*/ 1651614 h 2380521"/>
              <a:gd name="connsiteX284" fmla="*/ 7370084 w 8023328"/>
              <a:gd name="connsiteY284" fmla="*/ 1639217 h 2380521"/>
              <a:gd name="connsiteX285" fmla="*/ 7294422 w 8023328"/>
              <a:gd name="connsiteY285" fmla="*/ 1639217 h 2380521"/>
              <a:gd name="connsiteX286" fmla="*/ 7308278 w 8023328"/>
              <a:gd name="connsiteY286" fmla="*/ 1651614 h 2380521"/>
              <a:gd name="connsiteX287" fmla="*/ 7294422 w 8023328"/>
              <a:gd name="connsiteY287" fmla="*/ 1665470 h 2380521"/>
              <a:gd name="connsiteX288" fmla="*/ 7282025 w 8023328"/>
              <a:gd name="connsiteY288" fmla="*/ 1651614 h 2380521"/>
              <a:gd name="connsiteX289" fmla="*/ 7294422 w 8023328"/>
              <a:gd name="connsiteY289" fmla="*/ 1639217 h 2380521"/>
              <a:gd name="connsiteX290" fmla="*/ 7223591 w 8023328"/>
              <a:gd name="connsiteY290" fmla="*/ 1639217 h 2380521"/>
              <a:gd name="connsiteX291" fmla="*/ 7237447 w 8023328"/>
              <a:gd name="connsiteY291" fmla="*/ 1651614 h 2380521"/>
              <a:gd name="connsiteX292" fmla="*/ 7223591 w 8023328"/>
              <a:gd name="connsiteY292" fmla="*/ 1665470 h 2380521"/>
              <a:gd name="connsiteX293" fmla="*/ 7211194 w 8023328"/>
              <a:gd name="connsiteY293" fmla="*/ 1651614 h 2380521"/>
              <a:gd name="connsiteX294" fmla="*/ 7223591 w 8023328"/>
              <a:gd name="connsiteY294" fmla="*/ 1639217 h 2380521"/>
              <a:gd name="connsiteX295" fmla="*/ 7152761 w 8023328"/>
              <a:gd name="connsiteY295" fmla="*/ 1639217 h 2380521"/>
              <a:gd name="connsiteX296" fmla="*/ 7166617 w 8023328"/>
              <a:gd name="connsiteY296" fmla="*/ 1651614 h 2380521"/>
              <a:gd name="connsiteX297" fmla="*/ 7152761 w 8023328"/>
              <a:gd name="connsiteY297" fmla="*/ 1665470 h 2380521"/>
              <a:gd name="connsiteX298" fmla="*/ 7140364 w 8023328"/>
              <a:gd name="connsiteY298" fmla="*/ 1651614 h 2380521"/>
              <a:gd name="connsiteX299" fmla="*/ 7152761 w 8023328"/>
              <a:gd name="connsiteY299" fmla="*/ 1639217 h 2380521"/>
              <a:gd name="connsiteX300" fmla="*/ 7511745 w 8023328"/>
              <a:gd name="connsiteY300" fmla="*/ 1568388 h 2380521"/>
              <a:gd name="connsiteX301" fmla="*/ 7524143 w 8023328"/>
              <a:gd name="connsiteY301" fmla="*/ 1583176 h 2380521"/>
              <a:gd name="connsiteX302" fmla="*/ 7511745 w 8023328"/>
              <a:gd name="connsiteY302" fmla="*/ 1597964 h 2380521"/>
              <a:gd name="connsiteX303" fmla="*/ 7497889 w 8023328"/>
              <a:gd name="connsiteY303" fmla="*/ 1583176 h 2380521"/>
              <a:gd name="connsiteX304" fmla="*/ 7511745 w 8023328"/>
              <a:gd name="connsiteY304" fmla="*/ 1568388 h 2380521"/>
              <a:gd name="connsiteX305" fmla="*/ 7440913 w 8023328"/>
              <a:gd name="connsiteY305" fmla="*/ 1568388 h 2380521"/>
              <a:gd name="connsiteX306" fmla="*/ 7453310 w 8023328"/>
              <a:gd name="connsiteY306" fmla="*/ 1583176 h 2380521"/>
              <a:gd name="connsiteX307" fmla="*/ 7440913 w 8023328"/>
              <a:gd name="connsiteY307" fmla="*/ 1597964 h 2380521"/>
              <a:gd name="connsiteX308" fmla="*/ 7427057 w 8023328"/>
              <a:gd name="connsiteY308" fmla="*/ 1583176 h 2380521"/>
              <a:gd name="connsiteX309" fmla="*/ 7440913 w 8023328"/>
              <a:gd name="connsiteY309" fmla="*/ 1568388 h 2380521"/>
              <a:gd name="connsiteX310" fmla="*/ 7370084 w 8023328"/>
              <a:gd name="connsiteY310" fmla="*/ 1568388 h 2380521"/>
              <a:gd name="connsiteX311" fmla="*/ 7382481 w 8023328"/>
              <a:gd name="connsiteY311" fmla="*/ 1583176 h 2380521"/>
              <a:gd name="connsiteX312" fmla="*/ 7370084 w 8023328"/>
              <a:gd name="connsiteY312" fmla="*/ 1597964 h 2380521"/>
              <a:gd name="connsiteX313" fmla="*/ 7356228 w 8023328"/>
              <a:gd name="connsiteY313" fmla="*/ 1583176 h 2380521"/>
              <a:gd name="connsiteX314" fmla="*/ 7370084 w 8023328"/>
              <a:gd name="connsiteY314" fmla="*/ 1568388 h 2380521"/>
              <a:gd name="connsiteX315" fmla="*/ 7294422 w 8023328"/>
              <a:gd name="connsiteY315" fmla="*/ 1568388 h 2380521"/>
              <a:gd name="connsiteX316" fmla="*/ 7308278 w 8023328"/>
              <a:gd name="connsiteY316" fmla="*/ 1583176 h 2380521"/>
              <a:gd name="connsiteX317" fmla="*/ 7294422 w 8023328"/>
              <a:gd name="connsiteY317" fmla="*/ 1597964 h 2380521"/>
              <a:gd name="connsiteX318" fmla="*/ 7282025 w 8023328"/>
              <a:gd name="connsiteY318" fmla="*/ 1583176 h 2380521"/>
              <a:gd name="connsiteX319" fmla="*/ 7294422 w 8023328"/>
              <a:gd name="connsiteY319" fmla="*/ 1568388 h 2380521"/>
              <a:gd name="connsiteX320" fmla="*/ 7223591 w 8023328"/>
              <a:gd name="connsiteY320" fmla="*/ 1568388 h 2380521"/>
              <a:gd name="connsiteX321" fmla="*/ 7237447 w 8023328"/>
              <a:gd name="connsiteY321" fmla="*/ 1583176 h 2380521"/>
              <a:gd name="connsiteX322" fmla="*/ 7223591 w 8023328"/>
              <a:gd name="connsiteY322" fmla="*/ 1597964 h 2380521"/>
              <a:gd name="connsiteX323" fmla="*/ 7211194 w 8023328"/>
              <a:gd name="connsiteY323" fmla="*/ 1583176 h 2380521"/>
              <a:gd name="connsiteX324" fmla="*/ 7223591 w 8023328"/>
              <a:gd name="connsiteY324" fmla="*/ 1568388 h 2380521"/>
              <a:gd name="connsiteX325" fmla="*/ 7152761 w 8023328"/>
              <a:gd name="connsiteY325" fmla="*/ 1568388 h 2380521"/>
              <a:gd name="connsiteX326" fmla="*/ 7166617 w 8023328"/>
              <a:gd name="connsiteY326" fmla="*/ 1580785 h 2380521"/>
              <a:gd name="connsiteX327" fmla="*/ 7152761 w 8023328"/>
              <a:gd name="connsiteY327" fmla="*/ 1594641 h 2380521"/>
              <a:gd name="connsiteX328" fmla="*/ 7140364 w 8023328"/>
              <a:gd name="connsiteY328" fmla="*/ 1580785 h 2380521"/>
              <a:gd name="connsiteX329" fmla="*/ 7152761 w 8023328"/>
              <a:gd name="connsiteY329" fmla="*/ 1568388 h 2380521"/>
              <a:gd name="connsiteX330" fmla="*/ 7084322 w 8023328"/>
              <a:gd name="connsiteY330" fmla="*/ 1568388 h 2380521"/>
              <a:gd name="connsiteX331" fmla="*/ 7099111 w 8023328"/>
              <a:gd name="connsiteY331" fmla="*/ 1580785 h 2380521"/>
              <a:gd name="connsiteX332" fmla="*/ 7084322 w 8023328"/>
              <a:gd name="connsiteY332" fmla="*/ 1594641 h 2380521"/>
              <a:gd name="connsiteX333" fmla="*/ 7069533 w 8023328"/>
              <a:gd name="connsiteY333" fmla="*/ 1580785 h 2380521"/>
              <a:gd name="connsiteX334" fmla="*/ 7084322 w 8023328"/>
              <a:gd name="connsiteY334" fmla="*/ 1568388 h 2380521"/>
              <a:gd name="connsiteX335" fmla="*/ 7440913 w 8023328"/>
              <a:gd name="connsiteY335" fmla="*/ 1494185 h 2380521"/>
              <a:gd name="connsiteX336" fmla="*/ 7453310 w 8023328"/>
              <a:gd name="connsiteY336" fmla="*/ 1508973 h 2380521"/>
              <a:gd name="connsiteX337" fmla="*/ 7440913 w 8023328"/>
              <a:gd name="connsiteY337" fmla="*/ 1523761 h 2380521"/>
              <a:gd name="connsiteX338" fmla="*/ 7427057 w 8023328"/>
              <a:gd name="connsiteY338" fmla="*/ 1508973 h 2380521"/>
              <a:gd name="connsiteX339" fmla="*/ 7440913 w 8023328"/>
              <a:gd name="connsiteY339" fmla="*/ 1494185 h 2380521"/>
              <a:gd name="connsiteX340" fmla="*/ 7370084 w 8023328"/>
              <a:gd name="connsiteY340" fmla="*/ 1494185 h 2380521"/>
              <a:gd name="connsiteX341" fmla="*/ 7382481 w 8023328"/>
              <a:gd name="connsiteY341" fmla="*/ 1508973 h 2380521"/>
              <a:gd name="connsiteX342" fmla="*/ 7370084 w 8023328"/>
              <a:gd name="connsiteY342" fmla="*/ 1523761 h 2380521"/>
              <a:gd name="connsiteX343" fmla="*/ 7356228 w 8023328"/>
              <a:gd name="connsiteY343" fmla="*/ 1508973 h 2380521"/>
              <a:gd name="connsiteX344" fmla="*/ 7370084 w 8023328"/>
              <a:gd name="connsiteY344" fmla="*/ 1494185 h 2380521"/>
              <a:gd name="connsiteX345" fmla="*/ 7294422 w 8023328"/>
              <a:gd name="connsiteY345" fmla="*/ 1494185 h 2380521"/>
              <a:gd name="connsiteX346" fmla="*/ 7308278 w 8023328"/>
              <a:gd name="connsiteY346" fmla="*/ 1508973 h 2380521"/>
              <a:gd name="connsiteX347" fmla="*/ 7294422 w 8023328"/>
              <a:gd name="connsiteY347" fmla="*/ 1523761 h 2380521"/>
              <a:gd name="connsiteX348" fmla="*/ 7282025 w 8023328"/>
              <a:gd name="connsiteY348" fmla="*/ 1508973 h 2380521"/>
              <a:gd name="connsiteX349" fmla="*/ 7294422 w 8023328"/>
              <a:gd name="connsiteY349" fmla="*/ 1494185 h 2380521"/>
              <a:gd name="connsiteX350" fmla="*/ 7223591 w 8023328"/>
              <a:gd name="connsiteY350" fmla="*/ 1494185 h 2380521"/>
              <a:gd name="connsiteX351" fmla="*/ 7237447 w 8023328"/>
              <a:gd name="connsiteY351" fmla="*/ 1508973 h 2380521"/>
              <a:gd name="connsiteX352" fmla="*/ 7223591 w 8023328"/>
              <a:gd name="connsiteY352" fmla="*/ 1523761 h 2380521"/>
              <a:gd name="connsiteX353" fmla="*/ 7211194 w 8023328"/>
              <a:gd name="connsiteY353" fmla="*/ 1508973 h 2380521"/>
              <a:gd name="connsiteX354" fmla="*/ 7223591 w 8023328"/>
              <a:gd name="connsiteY354" fmla="*/ 1494185 h 2380521"/>
              <a:gd name="connsiteX355" fmla="*/ 7152761 w 8023328"/>
              <a:gd name="connsiteY355" fmla="*/ 1494185 h 2380521"/>
              <a:gd name="connsiteX356" fmla="*/ 7166617 w 8023328"/>
              <a:gd name="connsiteY356" fmla="*/ 1508973 h 2380521"/>
              <a:gd name="connsiteX357" fmla="*/ 7152761 w 8023328"/>
              <a:gd name="connsiteY357" fmla="*/ 1523761 h 2380521"/>
              <a:gd name="connsiteX358" fmla="*/ 7140364 w 8023328"/>
              <a:gd name="connsiteY358" fmla="*/ 1508973 h 2380521"/>
              <a:gd name="connsiteX359" fmla="*/ 7152761 w 8023328"/>
              <a:gd name="connsiteY359" fmla="*/ 1494185 h 2380521"/>
              <a:gd name="connsiteX360" fmla="*/ 7084322 w 8023328"/>
              <a:gd name="connsiteY360" fmla="*/ 1494185 h 2380521"/>
              <a:gd name="connsiteX361" fmla="*/ 7099111 w 8023328"/>
              <a:gd name="connsiteY361" fmla="*/ 1508973 h 2380521"/>
              <a:gd name="connsiteX362" fmla="*/ 7084322 w 8023328"/>
              <a:gd name="connsiteY362" fmla="*/ 1523761 h 2380521"/>
              <a:gd name="connsiteX363" fmla="*/ 7069533 w 8023328"/>
              <a:gd name="connsiteY363" fmla="*/ 1508973 h 2380521"/>
              <a:gd name="connsiteX364" fmla="*/ 7084322 w 8023328"/>
              <a:gd name="connsiteY364" fmla="*/ 1494185 h 2380521"/>
              <a:gd name="connsiteX365" fmla="*/ 7013492 w 8023328"/>
              <a:gd name="connsiteY365" fmla="*/ 1494185 h 2380521"/>
              <a:gd name="connsiteX366" fmla="*/ 7028280 w 8023328"/>
              <a:gd name="connsiteY366" fmla="*/ 1508973 h 2380521"/>
              <a:gd name="connsiteX367" fmla="*/ 7013492 w 8023328"/>
              <a:gd name="connsiteY367" fmla="*/ 1523761 h 2380521"/>
              <a:gd name="connsiteX368" fmla="*/ 6998704 w 8023328"/>
              <a:gd name="connsiteY368" fmla="*/ 1508973 h 2380521"/>
              <a:gd name="connsiteX369" fmla="*/ 7013492 w 8023328"/>
              <a:gd name="connsiteY369" fmla="*/ 1494185 h 2380521"/>
              <a:gd name="connsiteX370" fmla="*/ 6939085 w 8023328"/>
              <a:gd name="connsiteY370" fmla="*/ 1494185 h 2380521"/>
              <a:gd name="connsiteX371" fmla="*/ 6950753 w 8023328"/>
              <a:gd name="connsiteY371" fmla="*/ 1508973 h 2380521"/>
              <a:gd name="connsiteX372" fmla="*/ 6939085 w 8023328"/>
              <a:gd name="connsiteY372" fmla="*/ 1523761 h 2380521"/>
              <a:gd name="connsiteX373" fmla="*/ 6924500 w 8023328"/>
              <a:gd name="connsiteY373" fmla="*/ 1508973 h 2380521"/>
              <a:gd name="connsiteX374" fmla="*/ 6939085 w 8023328"/>
              <a:gd name="connsiteY374" fmla="*/ 1494185 h 2380521"/>
              <a:gd name="connsiteX375" fmla="*/ 83229 w 8023328"/>
              <a:gd name="connsiteY375" fmla="*/ 1426727 h 2380521"/>
              <a:gd name="connsiteX376" fmla="*/ 97085 w 8023328"/>
              <a:gd name="connsiteY376" fmla="*/ 1439124 h 2380521"/>
              <a:gd name="connsiteX377" fmla="*/ 83229 w 8023328"/>
              <a:gd name="connsiteY377" fmla="*/ 1452980 h 2380521"/>
              <a:gd name="connsiteX378" fmla="*/ 70831 w 8023328"/>
              <a:gd name="connsiteY378" fmla="*/ 1439124 h 2380521"/>
              <a:gd name="connsiteX379" fmla="*/ 83229 w 8023328"/>
              <a:gd name="connsiteY379" fmla="*/ 1426727 h 2380521"/>
              <a:gd name="connsiteX380" fmla="*/ 11993 w 8023328"/>
              <a:gd name="connsiteY380" fmla="*/ 1426727 h 2380521"/>
              <a:gd name="connsiteX381" fmla="*/ 26234 w 8023328"/>
              <a:gd name="connsiteY381" fmla="*/ 1439124 h 2380521"/>
              <a:gd name="connsiteX382" fmla="*/ 11993 w 8023328"/>
              <a:gd name="connsiteY382" fmla="*/ 1452980 h 2380521"/>
              <a:gd name="connsiteX383" fmla="*/ 0 w 8023328"/>
              <a:gd name="connsiteY383" fmla="*/ 1439124 h 2380521"/>
              <a:gd name="connsiteX384" fmla="*/ 11993 w 8023328"/>
              <a:gd name="connsiteY384" fmla="*/ 1426727 h 2380521"/>
              <a:gd name="connsiteX385" fmla="*/ 7370084 w 8023328"/>
              <a:gd name="connsiteY385" fmla="*/ 1423353 h 2380521"/>
              <a:gd name="connsiteX386" fmla="*/ 7382481 w 8023328"/>
              <a:gd name="connsiteY386" fmla="*/ 1438142 h 2380521"/>
              <a:gd name="connsiteX387" fmla="*/ 7370084 w 8023328"/>
              <a:gd name="connsiteY387" fmla="*/ 1452931 h 2380521"/>
              <a:gd name="connsiteX388" fmla="*/ 7356228 w 8023328"/>
              <a:gd name="connsiteY388" fmla="*/ 1438142 h 2380521"/>
              <a:gd name="connsiteX389" fmla="*/ 7370084 w 8023328"/>
              <a:gd name="connsiteY389" fmla="*/ 1423353 h 2380521"/>
              <a:gd name="connsiteX390" fmla="*/ 7294422 w 8023328"/>
              <a:gd name="connsiteY390" fmla="*/ 1423353 h 2380521"/>
              <a:gd name="connsiteX391" fmla="*/ 7308278 w 8023328"/>
              <a:gd name="connsiteY391" fmla="*/ 1438142 h 2380521"/>
              <a:gd name="connsiteX392" fmla="*/ 7294422 w 8023328"/>
              <a:gd name="connsiteY392" fmla="*/ 1452931 h 2380521"/>
              <a:gd name="connsiteX393" fmla="*/ 7282025 w 8023328"/>
              <a:gd name="connsiteY393" fmla="*/ 1438142 h 2380521"/>
              <a:gd name="connsiteX394" fmla="*/ 7294422 w 8023328"/>
              <a:gd name="connsiteY394" fmla="*/ 1423353 h 2380521"/>
              <a:gd name="connsiteX395" fmla="*/ 7223591 w 8023328"/>
              <a:gd name="connsiteY395" fmla="*/ 1423353 h 2380521"/>
              <a:gd name="connsiteX396" fmla="*/ 7237447 w 8023328"/>
              <a:gd name="connsiteY396" fmla="*/ 1438142 h 2380521"/>
              <a:gd name="connsiteX397" fmla="*/ 7223591 w 8023328"/>
              <a:gd name="connsiteY397" fmla="*/ 1452931 h 2380521"/>
              <a:gd name="connsiteX398" fmla="*/ 7211194 w 8023328"/>
              <a:gd name="connsiteY398" fmla="*/ 1438142 h 2380521"/>
              <a:gd name="connsiteX399" fmla="*/ 7223591 w 8023328"/>
              <a:gd name="connsiteY399" fmla="*/ 1423353 h 2380521"/>
              <a:gd name="connsiteX400" fmla="*/ 7155152 w 8023328"/>
              <a:gd name="connsiteY400" fmla="*/ 1423353 h 2380521"/>
              <a:gd name="connsiteX401" fmla="*/ 7169940 w 8023328"/>
              <a:gd name="connsiteY401" fmla="*/ 1438142 h 2380521"/>
              <a:gd name="connsiteX402" fmla="*/ 7155152 w 8023328"/>
              <a:gd name="connsiteY402" fmla="*/ 1452931 h 2380521"/>
              <a:gd name="connsiteX403" fmla="*/ 7141920 w 8023328"/>
              <a:gd name="connsiteY403" fmla="*/ 1438142 h 2380521"/>
              <a:gd name="connsiteX404" fmla="*/ 7155152 w 8023328"/>
              <a:gd name="connsiteY404" fmla="*/ 1423353 h 2380521"/>
              <a:gd name="connsiteX405" fmla="*/ 7084322 w 8023328"/>
              <a:gd name="connsiteY405" fmla="*/ 1423353 h 2380521"/>
              <a:gd name="connsiteX406" fmla="*/ 7099111 w 8023328"/>
              <a:gd name="connsiteY406" fmla="*/ 1438142 h 2380521"/>
              <a:gd name="connsiteX407" fmla="*/ 7084322 w 8023328"/>
              <a:gd name="connsiteY407" fmla="*/ 1452931 h 2380521"/>
              <a:gd name="connsiteX408" fmla="*/ 7069533 w 8023328"/>
              <a:gd name="connsiteY408" fmla="*/ 1438142 h 2380521"/>
              <a:gd name="connsiteX409" fmla="*/ 7084322 w 8023328"/>
              <a:gd name="connsiteY409" fmla="*/ 1423353 h 2380521"/>
              <a:gd name="connsiteX410" fmla="*/ 7013492 w 8023328"/>
              <a:gd name="connsiteY410" fmla="*/ 1423353 h 2380521"/>
              <a:gd name="connsiteX411" fmla="*/ 7028280 w 8023328"/>
              <a:gd name="connsiteY411" fmla="*/ 1438142 h 2380521"/>
              <a:gd name="connsiteX412" fmla="*/ 7013492 w 8023328"/>
              <a:gd name="connsiteY412" fmla="*/ 1452931 h 2380521"/>
              <a:gd name="connsiteX413" fmla="*/ 6998704 w 8023328"/>
              <a:gd name="connsiteY413" fmla="*/ 1438142 h 2380521"/>
              <a:gd name="connsiteX414" fmla="*/ 7013492 w 8023328"/>
              <a:gd name="connsiteY414" fmla="*/ 1423353 h 2380521"/>
              <a:gd name="connsiteX415" fmla="*/ 6939085 w 8023328"/>
              <a:gd name="connsiteY415" fmla="*/ 1423353 h 2380521"/>
              <a:gd name="connsiteX416" fmla="*/ 6950753 w 8023328"/>
              <a:gd name="connsiteY416" fmla="*/ 1438142 h 2380521"/>
              <a:gd name="connsiteX417" fmla="*/ 6939085 w 8023328"/>
              <a:gd name="connsiteY417" fmla="*/ 1452931 h 2380521"/>
              <a:gd name="connsiteX418" fmla="*/ 6924500 w 8023328"/>
              <a:gd name="connsiteY418" fmla="*/ 1438142 h 2380521"/>
              <a:gd name="connsiteX419" fmla="*/ 6939085 w 8023328"/>
              <a:gd name="connsiteY419" fmla="*/ 1423353 h 2380521"/>
              <a:gd name="connsiteX420" fmla="*/ 6867525 w 8023328"/>
              <a:gd name="connsiteY420" fmla="*/ 1423353 h 2380521"/>
              <a:gd name="connsiteX421" fmla="*/ 6879922 w 8023328"/>
              <a:gd name="connsiteY421" fmla="*/ 1438142 h 2380521"/>
              <a:gd name="connsiteX422" fmla="*/ 6867525 w 8023328"/>
              <a:gd name="connsiteY422" fmla="*/ 1452931 h 2380521"/>
              <a:gd name="connsiteX423" fmla="*/ 6853669 w 8023328"/>
              <a:gd name="connsiteY423" fmla="*/ 1438142 h 2380521"/>
              <a:gd name="connsiteX424" fmla="*/ 6867525 w 8023328"/>
              <a:gd name="connsiteY424" fmla="*/ 1423353 h 2380521"/>
              <a:gd name="connsiteX425" fmla="*/ 6796696 w 8023328"/>
              <a:gd name="connsiteY425" fmla="*/ 1423353 h 2380521"/>
              <a:gd name="connsiteX426" fmla="*/ 6809093 w 8023328"/>
              <a:gd name="connsiteY426" fmla="*/ 1438142 h 2380521"/>
              <a:gd name="connsiteX427" fmla="*/ 6796696 w 8023328"/>
              <a:gd name="connsiteY427" fmla="*/ 1452931 h 2380521"/>
              <a:gd name="connsiteX428" fmla="*/ 6782840 w 8023328"/>
              <a:gd name="connsiteY428" fmla="*/ 1438142 h 2380521"/>
              <a:gd name="connsiteX429" fmla="*/ 6796696 w 8023328"/>
              <a:gd name="connsiteY429" fmla="*/ 1423353 h 2380521"/>
              <a:gd name="connsiteX430" fmla="*/ 155518 w 8023328"/>
              <a:gd name="connsiteY430" fmla="*/ 1355896 h 2380521"/>
              <a:gd name="connsiteX431" fmla="*/ 167916 w 8023328"/>
              <a:gd name="connsiteY431" fmla="*/ 1368293 h 2380521"/>
              <a:gd name="connsiteX432" fmla="*/ 155518 w 8023328"/>
              <a:gd name="connsiteY432" fmla="*/ 1382149 h 2380521"/>
              <a:gd name="connsiteX433" fmla="*/ 141662 w 8023328"/>
              <a:gd name="connsiteY433" fmla="*/ 1368293 h 2380521"/>
              <a:gd name="connsiteX434" fmla="*/ 155518 w 8023328"/>
              <a:gd name="connsiteY434" fmla="*/ 1355896 h 2380521"/>
              <a:gd name="connsiteX435" fmla="*/ 83230 w 8023328"/>
              <a:gd name="connsiteY435" fmla="*/ 1355896 h 2380521"/>
              <a:gd name="connsiteX436" fmla="*/ 97086 w 8023328"/>
              <a:gd name="connsiteY436" fmla="*/ 1368293 h 2380521"/>
              <a:gd name="connsiteX437" fmla="*/ 83230 w 8023328"/>
              <a:gd name="connsiteY437" fmla="*/ 1382149 h 2380521"/>
              <a:gd name="connsiteX438" fmla="*/ 70832 w 8023328"/>
              <a:gd name="connsiteY438" fmla="*/ 1368293 h 2380521"/>
              <a:gd name="connsiteX439" fmla="*/ 83230 w 8023328"/>
              <a:gd name="connsiteY439" fmla="*/ 1355896 h 2380521"/>
              <a:gd name="connsiteX440" fmla="*/ 11994 w 8023328"/>
              <a:gd name="connsiteY440" fmla="*/ 1355896 h 2380521"/>
              <a:gd name="connsiteX441" fmla="*/ 26235 w 8023328"/>
              <a:gd name="connsiteY441" fmla="*/ 1368293 h 2380521"/>
              <a:gd name="connsiteX442" fmla="*/ 11994 w 8023328"/>
              <a:gd name="connsiteY442" fmla="*/ 1382149 h 2380521"/>
              <a:gd name="connsiteX443" fmla="*/ 2 w 8023328"/>
              <a:gd name="connsiteY443" fmla="*/ 1368293 h 2380521"/>
              <a:gd name="connsiteX444" fmla="*/ 11994 w 8023328"/>
              <a:gd name="connsiteY444" fmla="*/ 1355896 h 2380521"/>
              <a:gd name="connsiteX445" fmla="*/ 7294422 w 8023328"/>
              <a:gd name="connsiteY445" fmla="*/ 1352524 h 2380521"/>
              <a:gd name="connsiteX446" fmla="*/ 7308278 w 8023328"/>
              <a:gd name="connsiteY446" fmla="*/ 1367109 h 2380521"/>
              <a:gd name="connsiteX447" fmla="*/ 7294422 w 8023328"/>
              <a:gd name="connsiteY447" fmla="*/ 1378777 h 2380521"/>
              <a:gd name="connsiteX448" fmla="*/ 7282025 w 8023328"/>
              <a:gd name="connsiteY448" fmla="*/ 1367109 h 2380521"/>
              <a:gd name="connsiteX449" fmla="*/ 7294422 w 8023328"/>
              <a:gd name="connsiteY449" fmla="*/ 1352524 h 2380521"/>
              <a:gd name="connsiteX450" fmla="*/ 7223591 w 8023328"/>
              <a:gd name="connsiteY450" fmla="*/ 1352524 h 2380521"/>
              <a:gd name="connsiteX451" fmla="*/ 7237447 w 8023328"/>
              <a:gd name="connsiteY451" fmla="*/ 1367109 h 2380521"/>
              <a:gd name="connsiteX452" fmla="*/ 7223591 w 8023328"/>
              <a:gd name="connsiteY452" fmla="*/ 1378777 h 2380521"/>
              <a:gd name="connsiteX453" fmla="*/ 7211194 w 8023328"/>
              <a:gd name="connsiteY453" fmla="*/ 1367109 h 2380521"/>
              <a:gd name="connsiteX454" fmla="*/ 7223591 w 8023328"/>
              <a:gd name="connsiteY454" fmla="*/ 1352524 h 2380521"/>
              <a:gd name="connsiteX455" fmla="*/ 7155152 w 8023328"/>
              <a:gd name="connsiteY455" fmla="*/ 1352524 h 2380521"/>
              <a:gd name="connsiteX456" fmla="*/ 7169940 w 8023328"/>
              <a:gd name="connsiteY456" fmla="*/ 1367109 h 2380521"/>
              <a:gd name="connsiteX457" fmla="*/ 7155152 w 8023328"/>
              <a:gd name="connsiteY457" fmla="*/ 1378777 h 2380521"/>
              <a:gd name="connsiteX458" fmla="*/ 7140364 w 8023328"/>
              <a:gd name="connsiteY458" fmla="*/ 1367109 h 2380521"/>
              <a:gd name="connsiteX459" fmla="*/ 7155152 w 8023328"/>
              <a:gd name="connsiteY459" fmla="*/ 1352524 h 2380521"/>
              <a:gd name="connsiteX460" fmla="*/ 7084322 w 8023328"/>
              <a:gd name="connsiteY460" fmla="*/ 1352524 h 2380521"/>
              <a:gd name="connsiteX461" fmla="*/ 7099111 w 8023328"/>
              <a:gd name="connsiteY461" fmla="*/ 1367109 h 2380521"/>
              <a:gd name="connsiteX462" fmla="*/ 7084322 w 8023328"/>
              <a:gd name="connsiteY462" fmla="*/ 1378777 h 2380521"/>
              <a:gd name="connsiteX463" fmla="*/ 7069533 w 8023328"/>
              <a:gd name="connsiteY463" fmla="*/ 1367109 h 2380521"/>
              <a:gd name="connsiteX464" fmla="*/ 7084322 w 8023328"/>
              <a:gd name="connsiteY464" fmla="*/ 1352524 h 2380521"/>
              <a:gd name="connsiteX465" fmla="*/ 7013492 w 8023328"/>
              <a:gd name="connsiteY465" fmla="*/ 1352524 h 2380521"/>
              <a:gd name="connsiteX466" fmla="*/ 7028280 w 8023328"/>
              <a:gd name="connsiteY466" fmla="*/ 1367109 h 2380521"/>
              <a:gd name="connsiteX467" fmla="*/ 7013492 w 8023328"/>
              <a:gd name="connsiteY467" fmla="*/ 1378777 h 2380521"/>
              <a:gd name="connsiteX468" fmla="*/ 6998704 w 8023328"/>
              <a:gd name="connsiteY468" fmla="*/ 1367109 h 2380521"/>
              <a:gd name="connsiteX469" fmla="*/ 7013492 w 8023328"/>
              <a:gd name="connsiteY469" fmla="*/ 1352524 h 2380521"/>
              <a:gd name="connsiteX470" fmla="*/ 6939085 w 8023328"/>
              <a:gd name="connsiteY470" fmla="*/ 1352524 h 2380521"/>
              <a:gd name="connsiteX471" fmla="*/ 6950753 w 8023328"/>
              <a:gd name="connsiteY471" fmla="*/ 1367701 h 2380521"/>
              <a:gd name="connsiteX472" fmla="*/ 6939085 w 8023328"/>
              <a:gd name="connsiteY472" fmla="*/ 1382120 h 2380521"/>
              <a:gd name="connsiteX473" fmla="*/ 6924500 w 8023328"/>
              <a:gd name="connsiteY473" fmla="*/ 1367701 h 2380521"/>
              <a:gd name="connsiteX474" fmla="*/ 6939085 w 8023328"/>
              <a:gd name="connsiteY474" fmla="*/ 1352524 h 2380521"/>
              <a:gd name="connsiteX475" fmla="*/ 6867525 w 8023328"/>
              <a:gd name="connsiteY475" fmla="*/ 1352524 h 2380521"/>
              <a:gd name="connsiteX476" fmla="*/ 6879922 w 8023328"/>
              <a:gd name="connsiteY476" fmla="*/ 1367701 h 2380521"/>
              <a:gd name="connsiteX477" fmla="*/ 6867525 w 8023328"/>
              <a:gd name="connsiteY477" fmla="*/ 1382120 h 2380521"/>
              <a:gd name="connsiteX478" fmla="*/ 6853669 w 8023328"/>
              <a:gd name="connsiteY478" fmla="*/ 1367701 h 2380521"/>
              <a:gd name="connsiteX479" fmla="*/ 6867525 w 8023328"/>
              <a:gd name="connsiteY479" fmla="*/ 1352524 h 2380521"/>
              <a:gd name="connsiteX480" fmla="*/ 6796696 w 8023328"/>
              <a:gd name="connsiteY480" fmla="*/ 1352524 h 2380521"/>
              <a:gd name="connsiteX481" fmla="*/ 6809093 w 8023328"/>
              <a:gd name="connsiteY481" fmla="*/ 1367701 h 2380521"/>
              <a:gd name="connsiteX482" fmla="*/ 6796696 w 8023328"/>
              <a:gd name="connsiteY482" fmla="*/ 1382120 h 2380521"/>
              <a:gd name="connsiteX483" fmla="*/ 6782840 w 8023328"/>
              <a:gd name="connsiteY483" fmla="*/ 1367701 h 2380521"/>
              <a:gd name="connsiteX484" fmla="*/ 6796696 w 8023328"/>
              <a:gd name="connsiteY484" fmla="*/ 1352524 h 2380521"/>
              <a:gd name="connsiteX485" fmla="*/ 6724405 w 8023328"/>
              <a:gd name="connsiteY485" fmla="*/ 1352524 h 2380521"/>
              <a:gd name="connsiteX486" fmla="*/ 6738261 w 8023328"/>
              <a:gd name="connsiteY486" fmla="*/ 1367701 h 2380521"/>
              <a:gd name="connsiteX487" fmla="*/ 6724405 w 8023328"/>
              <a:gd name="connsiteY487" fmla="*/ 1382120 h 2380521"/>
              <a:gd name="connsiteX488" fmla="*/ 6712008 w 8023328"/>
              <a:gd name="connsiteY488" fmla="*/ 1367701 h 2380521"/>
              <a:gd name="connsiteX489" fmla="*/ 6724405 w 8023328"/>
              <a:gd name="connsiteY489" fmla="*/ 1352524 h 2380521"/>
              <a:gd name="connsiteX490" fmla="*/ 6653576 w 8023328"/>
              <a:gd name="connsiteY490" fmla="*/ 1352524 h 2380521"/>
              <a:gd name="connsiteX491" fmla="*/ 6667432 w 8023328"/>
              <a:gd name="connsiteY491" fmla="*/ 1367701 h 2380521"/>
              <a:gd name="connsiteX492" fmla="*/ 6653576 w 8023328"/>
              <a:gd name="connsiteY492" fmla="*/ 1382120 h 2380521"/>
              <a:gd name="connsiteX493" fmla="*/ 6641179 w 8023328"/>
              <a:gd name="connsiteY493" fmla="*/ 1367701 h 2380521"/>
              <a:gd name="connsiteX494" fmla="*/ 6653576 w 8023328"/>
              <a:gd name="connsiteY494" fmla="*/ 1352524 h 2380521"/>
              <a:gd name="connsiteX495" fmla="*/ 7223591 w 8023328"/>
              <a:gd name="connsiteY495" fmla="*/ 1281693 h 2380521"/>
              <a:gd name="connsiteX496" fmla="*/ 7237447 w 8023328"/>
              <a:gd name="connsiteY496" fmla="*/ 1295549 h 2380521"/>
              <a:gd name="connsiteX497" fmla="*/ 7223591 w 8023328"/>
              <a:gd name="connsiteY497" fmla="*/ 1307946 h 2380521"/>
              <a:gd name="connsiteX498" fmla="*/ 7211194 w 8023328"/>
              <a:gd name="connsiteY498" fmla="*/ 1295549 h 2380521"/>
              <a:gd name="connsiteX499" fmla="*/ 7223591 w 8023328"/>
              <a:gd name="connsiteY499" fmla="*/ 1281693 h 2380521"/>
              <a:gd name="connsiteX500" fmla="*/ 7155152 w 8023328"/>
              <a:gd name="connsiteY500" fmla="*/ 1281693 h 2380521"/>
              <a:gd name="connsiteX501" fmla="*/ 7169940 w 8023328"/>
              <a:gd name="connsiteY501" fmla="*/ 1295549 h 2380521"/>
              <a:gd name="connsiteX502" fmla="*/ 7155152 w 8023328"/>
              <a:gd name="connsiteY502" fmla="*/ 1307946 h 2380521"/>
              <a:gd name="connsiteX503" fmla="*/ 7140364 w 8023328"/>
              <a:gd name="connsiteY503" fmla="*/ 1295549 h 2380521"/>
              <a:gd name="connsiteX504" fmla="*/ 7155152 w 8023328"/>
              <a:gd name="connsiteY504" fmla="*/ 1281693 h 2380521"/>
              <a:gd name="connsiteX505" fmla="*/ 7084322 w 8023328"/>
              <a:gd name="connsiteY505" fmla="*/ 1281693 h 2380521"/>
              <a:gd name="connsiteX506" fmla="*/ 7099111 w 8023328"/>
              <a:gd name="connsiteY506" fmla="*/ 1295549 h 2380521"/>
              <a:gd name="connsiteX507" fmla="*/ 7084322 w 8023328"/>
              <a:gd name="connsiteY507" fmla="*/ 1307946 h 2380521"/>
              <a:gd name="connsiteX508" fmla="*/ 7069533 w 8023328"/>
              <a:gd name="connsiteY508" fmla="*/ 1295549 h 2380521"/>
              <a:gd name="connsiteX509" fmla="*/ 7084322 w 8023328"/>
              <a:gd name="connsiteY509" fmla="*/ 1281693 h 2380521"/>
              <a:gd name="connsiteX510" fmla="*/ 7013492 w 8023328"/>
              <a:gd name="connsiteY510" fmla="*/ 1281693 h 2380521"/>
              <a:gd name="connsiteX511" fmla="*/ 7028280 w 8023328"/>
              <a:gd name="connsiteY511" fmla="*/ 1295549 h 2380521"/>
              <a:gd name="connsiteX512" fmla="*/ 7013492 w 8023328"/>
              <a:gd name="connsiteY512" fmla="*/ 1307946 h 2380521"/>
              <a:gd name="connsiteX513" fmla="*/ 6998704 w 8023328"/>
              <a:gd name="connsiteY513" fmla="*/ 1295549 h 2380521"/>
              <a:gd name="connsiteX514" fmla="*/ 7013492 w 8023328"/>
              <a:gd name="connsiteY514" fmla="*/ 1281693 h 2380521"/>
              <a:gd name="connsiteX515" fmla="*/ 6939085 w 8023328"/>
              <a:gd name="connsiteY515" fmla="*/ 1281693 h 2380521"/>
              <a:gd name="connsiteX516" fmla="*/ 6950753 w 8023328"/>
              <a:gd name="connsiteY516" fmla="*/ 1295549 h 2380521"/>
              <a:gd name="connsiteX517" fmla="*/ 6939085 w 8023328"/>
              <a:gd name="connsiteY517" fmla="*/ 1307946 h 2380521"/>
              <a:gd name="connsiteX518" fmla="*/ 6924500 w 8023328"/>
              <a:gd name="connsiteY518" fmla="*/ 1295549 h 2380521"/>
              <a:gd name="connsiteX519" fmla="*/ 6939085 w 8023328"/>
              <a:gd name="connsiteY519" fmla="*/ 1281693 h 2380521"/>
              <a:gd name="connsiteX520" fmla="*/ 6867525 w 8023328"/>
              <a:gd name="connsiteY520" fmla="*/ 1281693 h 2380521"/>
              <a:gd name="connsiteX521" fmla="*/ 6879922 w 8023328"/>
              <a:gd name="connsiteY521" fmla="*/ 1295549 h 2380521"/>
              <a:gd name="connsiteX522" fmla="*/ 6867525 w 8023328"/>
              <a:gd name="connsiteY522" fmla="*/ 1307946 h 2380521"/>
              <a:gd name="connsiteX523" fmla="*/ 6853669 w 8023328"/>
              <a:gd name="connsiteY523" fmla="*/ 1295549 h 2380521"/>
              <a:gd name="connsiteX524" fmla="*/ 6867525 w 8023328"/>
              <a:gd name="connsiteY524" fmla="*/ 1281693 h 2380521"/>
              <a:gd name="connsiteX525" fmla="*/ 6796696 w 8023328"/>
              <a:gd name="connsiteY525" fmla="*/ 1281693 h 2380521"/>
              <a:gd name="connsiteX526" fmla="*/ 6809093 w 8023328"/>
              <a:gd name="connsiteY526" fmla="*/ 1295549 h 2380521"/>
              <a:gd name="connsiteX527" fmla="*/ 6796696 w 8023328"/>
              <a:gd name="connsiteY527" fmla="*/ 1307946 h 2380521"/>
              <a:gd name="connsiteX528" fmla="*/ 6782840 w 8023328"/>
              <a:gd name="connsiteY528" fmla="*/ 1295549 h 2380521"/>
              <a:gd name="connsiteX529" fmla="*/ 6796696 w 8023328"/>
              <a:gd name="connsiteY529" fmla="*/ 1281693 h 2380521"/>
              <a:gd name="connsiteX530" fmla="*/ 6724405 w 8023328"/>
              <a:gd name="connsiteY530" fmla="*/ 1281693 h 2380521"/>
              <a:gd name="connsiteX531" fmla="*/ 6738261 w 8023328"/>
              <a:gd name="connsiteY531" fmla="*/ 1295549 h 2380521"/>
              <a:gd name="connsiteX532" fmla="*/ 6724405 w 8023328"/>
              <a:gd name="connsiteY532" fmla="*/ 1307946 h 2380521"/>
              <a:gd name="connsiteX533" fmla="*/ 6712008 w 8023328"/>
              <a:gd name="connsiteY533" fmla="*/ 1295549 h 2380521"/>
              <a:gd name="connsiteX534" fmla="*/ 6724405 w 8023328"/>
              <a:gd name="connsiteY534" fmla="*/ 1281693 h 2380521"/>
              <a:gd name="connsiteX535" fmla="*/ 6653576 w 8023328"/>
              <a:gd name="connsiteY535" fmla="*/ 1281693 h 2380521"/>
              <a:gd name="connsiteX536" fmla="*/ 6667432 w 8023328"/>
              <a:gd name="connsiteY536" fmla="*/ 1295549 h 2380521"/>
              <a:gd name="connsiteX537" fmla="*/ 6653576 w 8023328"/>
              <a:gd name="connsiteY537" fmla="*/ 1307946 h 2380521"/>
              <a:gd name="connsiteX538" fmla="*/ 6641179 w 8023328"/>
              <a:gd name="connsiteY538" fmla="*/ 1295549 h 2380521"/>
              <a:gd name="connsiteX539" fmla="*/ 6653576 w 8023328"/>
              <a:gd name="connsiteY539" fmla="*/ 1281693 h 2380521"/>
              <a:gd name="connsiteX540" fmla="*/ 6582745 w 8023328"/>
              <a:gd name="connsiteY540" fmla="*/ 1281693 h 2380521"/>
              <a:gd name="connsiteX541" fmla="*/ 6596601 w 8023328"/>
              <a:gd name="connsiteY541" fmla="*/ 1295549 h 2380521"/>
              <a:gd name="connsiteX542" fmla="*/ 6582745 w 8023328"/>
              <a:gd name="connsiteY542" fmla="*/ 1307946 h 2380521"/>
              <a:gd name="connsiteX543" fmla="*/ 6570348 w 8023328"/>
              <a:gd name="connsiteY543" fmla="*/ 1295549 h 2380521"/>
              <a:gd name="connsiteX544" fmla="*/ 6582745 w 8023328"/>
              <a:gd name="connsiteY544" fmla="*/ 1281693 h 2380521"/>
              <a:gd name="connsiteX545" fmla="*/ 6510933 w 8023328"/>
              <a:gd name="connsiteY545" fmla="*/ 1281693 h 2380521"/>
              <a:gd name="connsiteX546" fmla="*/ 6525722 w 8023328"/>
              <a:gd name="connsiteY546" fmla="*/ 1295549 h 2380521"/>
              <a:gd name="connsiteX547" fmla="*/ 6510933 w 8023328"/>
              <a:gd name="connsiteY547" fmla="*/ 1307946 h 2380521"/>
              <a:gd name="connsiteX548" fmla="*/ 6496144 w 8023328"/>
              <a:gd name="connsiteY548" fmla="*/ 1295549 h 2380521"/>
              <a:gd name="connsiteX549" fmla="*/ 6510933 w 8023328"/>
              <a:gd name="connsiteY549" fmla="*/ 1281693 h 2380521"/>
              <a:gd name="connsiteX550" fmla="*/ 6440492 w 8023328"/>
              <a:gd name="connsiteY550" fmla="*/ 1281693 h 2380521"/>
              <a:gd name="connsiteX551" fmla="*/ 6454911 w 8023328"/>
              <a:gd name="connsiteY551" fmla="*/ 1295549 h 2380521"/>
              <a:gd name="connsiteX552" fmla="*/ 6440492 w 8023328"/>
              <a:gd name="connsiteY552" fmla="*/ 1307946 h 2380521"/>
              <a:gd name="connsiteX553" fmla="*/ 6425315 w 8023328"/>
              <a:gd name="connsiteY553" fmla="*/ 1295549 h 2380521"/>
              <a:gd name="connsiteX554" fmla="*/ 6440492 w 8023328"/>
              <a:gd name="connsiteY554" fmla="*/ 1281693 h 2380521"/>
              <a:gd name="connsiteX555" fmla="*/ 6369273 w 8023328"/>
              <a:gd name="connsiteY555" fmla="*/ 1281693 h 2380521"/>
              <a:gd name="connsiteX556" fmla="*/ 6384062 w 8023328"/>
              <a:gd name="connsiteY556" fmla="*/ 1296482 h 2380521"/>
              <a:gd name="connsiteX557" fmla="*/ 6369273 w 8023328"/>
              <a:gd name="connsiteY557" fmla="*/ 1311271 h 2380521"/>
              <a:gd name="connsiteX558" fmla="*/ 6354484 w 8023328"/>
              <a:gd name="connsiteY558" fmla="*/ 1296482 h 2380521"/>
              <a:gd name="connsiteX559" fmla="*/ 6369273 w 8023328"/>
              <a:gd name="connsiteY559" fmla="*/ 1281693 h 2380521"/>
              <a:gd name="connsiteX560" fmla="*/ 5799257 w 8023328"/>
              <a:gd name="connsiteY560" fmla="*/ 1281693 h 2380521"/>
              <a:gd name="connsiteX561" fmla="*/ 5814045 w 8023328"/>
              <a:gd name="connsiteY561" fmla="*/ 1296482 h 2380521"/>
              <a:gd name="connsiteX562" fmla="*/ 5799257 w 8023328"/>
              <a:gd name="connsiteY562" fmla="*/ 1311271 h 2380521"/>
              <a:gd name="connsiteX563" fmla="*/ 5784469 w 8023328"/>
              <a:gd name="connsiteY563" fmla="*/ 1296482 h 2380521"/>
              <a:gd name="connsiteX564" fmla="*/ 5799257 w 8023328"/>
              <a:gd name="connsiteY564" fmla="*/ 1281693 h 2380521"/>
              <a:gd name="connsiteX565" fmla="*/ 5724122 w 8023328"/>
              <a:gd name="connsiteY565" fmla="*/ 1281693 h 2380521"/>
              <a:gd name="connsiteX566" fmla="*/ 5736519 w 8023328"/>
              <a:gd name="connsiteY566" fmla="*/ 1296482 h 2380521"/>
              <a:gd name="connsiteX567" fmla="*/ 5724122 w 8023328"/>
              <a:gd name="connsiteY567" fmla="*/ 1311271 h 2380521"/>
              <a:gd name="connsiteX568" fmla="*/ 5710266 w 8023328"/>
              <a:gd name="connsiteY568" fmla="*/ 1296482 h 2380521"/>
              <a:gd name="connsiteX569" fmla="*/ 5724122 w 8023328"/>
              <a:gd name="connsiteY569" fmla="*/ 1281693 h 2380521"/>
              <a:gd name="connsiteX570" fmla="*/ 5653291 w 8023328"/>
              <a:gd name="connsiteY570" fmla="*/ 1281693 h 2380521"/>
              <a:gd name="connsiteX571" fmla="*/ 5665688 w 8023328"/>
              <a:gd name="connsiteY571" fmla="*/ 1296482 h 2380521"/>
              <a:gd name="connsiteX572" fmla="*/ 5653291 w 8023328"/>
              <a:gd name="connsiteY572" fmla="*/ 1311271 h 2380521"/>
              <a:gd name="connsiteX573" fmla="*/ 5639435 w 8023328"/>
              <a:gd name="connsiteY573" fmla="*/ 1296482 h 2380521"/>
              <a:gd name="connsiteX574" fmla="*/ 5653291 w 8023328"/>
              <a:gd name="connsiteY574" fmla="*/ 1281693 h 2380521"/>
              <a:gd name="connsiteX575" fmla="*/ 5582461 w 8023328"/>
              <a:gd name="connsiteY575" fmla="*/ 1281693 h 2380521"/>
              <a:gd name="connsiteX576" fmla="*/ 5594858 w 8023328"/>
              <a:gd name="connsiteY576" fmla="*/ 1296482 h 2380521"/>
              <a:gd name="connsiteX577" fmla="*/ 5582461 w 8023328"/>
              <a:gd name="connsiteY577" fmla="*/ 1311271 h 2380521"/>
              <a:gd name="connsiteX578" fmla="*/ 5568605 w 8023328"/>
              <a:gd name="connsiteY578" fmla="*/ 1296482 h 2380521"/>
              <a:gd name="connsiteX579" fmla="*/ 5582461 w 8023328"/>
              <a:gd name="connsiteY579" fmla="*/ 1281693 h 2380521"/>
              <a:gd name="connsiteX580" fmla="*/ 5510171 w 8023328"/>
              <a:gd name="connsiteY580" fmla="*/ 1281693 h 2380521"/>
              <a:gd name="connsiteX581" fmla="*/ 5524027 w 8023328"/>
              <a:gd name="connsiteY581" fmla="*/ 1296482 h 2380521"/>
              <a:gd name="connsiteX582" fmla="*/ 5510171 w 8023328"/>
              <a:gd name="connsiteY582" fmla="*/ 1311271 h 2380521"/>
              <a:gd name="connsiteX583" fmla="*/ 5497774 w 8023328"/>
              <a:gd name="connsiteY583" fmla="*/ 1296482 h 2380521"/>
              <a:gd name="connsiteX584" fmla="*/ 5510171 w 8023328"/>
              <a:gd name="connsiteY584" fmla="*/ 1281693 h 2380521"/>
              <a:gd name="connsiteX585" fmla="*/ 5438937 w 8023328"/>
              <a:gd name="connsiteY585" fmla="*/ 1281693 h 2380521"/>
              <a:gd name="connsiteX586" fmla="*/ 5453178 w 8023328"/>
              <a:gd name="connsiteY586" fmla="*/ 1296482 h 2380521"/>
              <a:gd name="connsiteX587" fmla="*/ 5438937 w 8023328"/>
              <a:gd name="connsiteY587" fmla="*/ 1311271 h 2380521"/>
              <a:gd name="connsiteX588" fmla="*/ 5426945 w 8023328"/>
              <a:gd name="connsiteY588" fmla="*/ 1296482 h 2380521"/>
              <a:gd name="connsiteX589" fmla="*/ 5438937 w 8023328"/>
              <a:gd name="connsiteY589" fmla="*/ 1281693 h 2380521"/>
              <a:gd name="connsiteX590" fmla="*/ 5368510 w 8023328"/>
              <a:gd name="connsiteY590" fmla="*/ 1281693 h 2380521"/>
              <a:gd name="connsiteX591" fmla="*/ 5382366 w 8023328"/>
              <a:gd name="connsiteY591" fmla="*/ 1296482 h 2380521"/>
              <a:gd name="connsiteX592" fmla="*/ 5368510 w 8023328"/>
              <a:gd name="connsiteY592" fmla="*/ 1311271 h 2380521"/>
              <a:gd name="connsiteX593" fmla="*/ 5356113 w 8023328"/>
              <a:gd name="connsiteY593" fmla="*/ 1296482 h 2380521"/>
              <a:gd name="connsiteX594" fmla="*/ 5368510 w 8023328"/>
              <a:gd name="connsiteY594" fmla="*/ 1281693 h 2380521"/>
              <a:gd name="connsiteX595" fmla="*/ 5296699 w 8023328"/>
              <a:gd name="connsiteY595" fmla="*/ 1281693 h 2380521"/>
              <a:gd name="connsiteX596" fmla="*/ 5311488 w 8023328"/>
              <a:gd name="connsiteY596" fmla="*/ 1296482 h 2380521"/>
              <a:gd name="connsiteX597" fmla="*/ 5296699 w 8023328"/>
              <a:gd name="connsiteY597" fmla="*/ 1311271 h 2380521"/>
              <a:gd name="connsiteX598" fmla="*/ 5281910 w 8023328"/>
              <a:gd name="connsiteY598" fmla="*/ 1296482 h 2380521"/>
              <a:gd name="connsiteX599" fmla="*/ 5296699 w 8023328"/>
              <a:gd name="connsiteY599" fmla="*/ 1281693 h 2380521"/>
              <a:gd name="connsiteX600" fmla="*/ 5225869 w 8023328"/>
              <a:gd name="connsiteY600" fmla="*/ 1281693 h 2380521"/>
              <a:gd name="connsiteX601" fmla="*/ 5240657 w 8023328"/>
              <a:gd name="connsiteY601" fmla="*/ 1296482 h 2380521"/>
              <a:gd name="connsiteX602" fmla="*/ 5225869 w 8023328"/>
              <a:gd name="connsiteY602" fmla="*/ 1311271 h 2380521"/>
              <a:gd name="connsiteX603" fmla="*/ 5211081 w 8023328"/>
              <a:gd name="connsiteY603" fmla="*/ 1296482 h 2380521"/>
              <a:gd name="connsiteX604" fmla="*/ 5225869 w 8023328"/>
              <a:gd name="connsiteY604" fmla="*/ 1281693 h 2380521"/>
              <a:gd name="connsiteX605" fmla="*/ 5154105 w 8023328"/>
              <a:gd name="connsiteY605" fmla="*/ 1281693 h 2380521"/>
              <a:gd name="connsiteX606" fmla="*/ 5166502 w 8023328"/>
              <a:gd name="connsiteY606" fmla="*/ 1296482 h 2380521"/>
              <a:gd name="connsiteX607" fmla="*/ 5154105 w 8023328"/>
              <a:gd name="connsiteY607" fmla="*/ 1311271 h 2380521"/>
              <a:gd name="connsiteX608" fmla="*/ 5140249 w 8023328"/>
              <a:gd name="connsiteY608" fmla="*/ 1296482 h 2380521"/>
              <a:gd name="connsiteX609" fmla="*/ 5154105 w 8023328"/>
              <a:gd name="connsiteY609" fmla="*/ 1281693 h 2380521"/>
              <a:gd name="connsiteX610" fmla="*/ 5083276 w 8023328"/>
              <a:gd name="connsiteY610" fmla="*/ 1281693 h 2380521"/>
              <a:gd name="connsiteX611" fmla="*/ 5095673 w 8023328"/>
              <a:gd name="connsiteY611" fmla="*/ 1296482 h 2380521"/>
              <a:gd name="connsiteX612" fmla="*/ 5083276 w 8023328"/>
              <a:gd name="connsiteY612" fmla="*/ 1311271 h 2380521"/>
              <a:gd name="connsiteX613" fmla="*/ 5069420 w 8023328"/>
              <a:gd name="connsiteY613" fmla="*/ 1296482 h 2380521"/>
              <a:gd name="connsiteX614" fmla="*/ 5083276 w 8023328"/>
              <a:gd name="connsiteY614" fmla="*/ 1281693 h 2380521"/>
              <a:gd name="connsiteX615" fmla="*/ 5012445 w 8023328"/>
              <a:gd name="connsiteY615" fmla="*/ 1281693 h 2380521"/>
              <a:gd name="connsiteX616" fmla="*/ 5024842 w 8023328"/>
              <a:gd name="connsiteY616" fmla="*/ 1296482 h 2380521"/>
              <a:gd name="connsiteX617" fmla="*/ 5012445 w 8023328"/>
              <a:gd name="connsiteY617" fmla="*/ 1311271 h 2380521"/>
              <a:gd name="connsiteX618" fmla="*/ 4998589 w 8023328"/>
              <a:gd name="connsiteY618" fmla="*/ 1296482 h 2380521"/>
              <a:gd name="connsiteX619" fmla="*/ 5012445 w 8023328"/>
              <a:gd name="connsiteY619" fmla="*/ 1281693 h 2380521"/>
              <a:gd name="connsiteX620" fmla="*/ 4940157 w 8023328"/>
              <a:gd name="connsiteY620" fmla="*/ 1281693 h 2380521"/>
              <a:gd name="connsiteX621" fmla="*/ 4954013 w 8023328"/>
              <a:gd name="connsiteY621" fmla="*/ 1296482 h 2380521"/>
              <a:gd name="connsiteX622" fmla="*/ 4940157 w 8023328"/>
              <a:gd name="connsiteY622" fmla="*/ 1311271 h 2380521"/>
              <a:gd name="connsiteX623" fmla="*/ 4927760 w 8023328"/>
              <a:gd name="connsiteY623" fmla="*/ 1296482 h 2380521"/>
              <a:gd name="connsiteX624" fmla="*/ 4940157 w 8023328"/>
              <a:gd name="connsiteY624" fmla="*/ 1281693 h 2380521"/>
              <a:gd name="connsiteX625" fmla="*/ 4865953 w 8023328"/>
              <a:gd name="connsiteY625" fmla="*/ 1281693 h 2380521"/>
              <a:gd name="connsiteX626" fmla="*/ 4879809 w 8023328"/>
              <a:gd name="connsiteY626" fmla="*/ 1296482 h 2380521"/>
              <a:gd name="connsiteX627" fmla="*/ 4865953 w 8023328"/>
              <a:gd name="connsiteY627" fmla="*/ 1311271 h 2380521"/>
              <a:gd name="connsiteX628" fmla="*/ 4853556 w 8023328"/>
              <a:gd name="connsiteY628" fmla="*/ 1296482 h 2380521"/>
              <a:gd name="connsiteX629" fmla="*/ 4865953 w 8023328"/>
              <a:gd name="connsiteY629" fmla="*/ 1281693 h 2380521"/>
              <a:gd name="connsiteX630" fmla="*/ 4795122 w 8023328"/>
              <a:gd name="connsiteY630" fmla="*/ 1281693 h 2380521"/>
              <a:gd name="connsiteX631" fmla="*/ 4808978 w 8023328"/>
              <a:gd name="connsiteY631" fmla="*/ 1296482 h 2380521"/>
              <a:gd name="connsiteX632" fmla="*/ 4795122 w 8023328"/>
              <a:gd name="connsiteY632" fmla="*/ 1311271 h 2380521"/>
              <a:gd name="connsiteX633" fmla="*/ 4782725 w 8023328"/>
              <a:gd name="connsiteY633" fmla="*/ 1296482 h 2380521"/>
              <a:gd name="connsiteX634" fmla="*/ 4795122 w 8023328"/>
              <a:gd name="connsiteY634" fmla="*/ 1281693 h 2380521"/>
              <a:gd name="connsiteX635" fmla="*/ 4726684 w 8023328"/>
              <a:gd name="connsiteY635" fmla="*/ 1281693 h 2380521"/>
              <a:gd name="connsiteX636" fmla="*/ 4741472 w 8023328"/>
              <a:gd name="connsiteY636" fmla="*/ 1296482 h 2380521"/>
              <a:gd name="connsiteX637" fmla="*/ 4726684 w 8023328"/>
              <a:gd name="connsiteY637" fmla="*/ 1311271 h 2380521"/>
              <a:gd name="connsiteX638" fmla="*/ 4711896 w 8023328"/>
              <a:gd name="connsiteY638" fmla="*/ 1296482 h 2380521"/>
              <a:gd name="connsiteX639" fmla="*/ 4726684 w 8023328"/>
              <a:gd name="connsiteY639" fmla="*/ 1281693 h 2380521"/>
              <a:gd name="connsiteX640" fmla="*/ 4655853 w 8023328"/>
              <a:gd name="connsiteY640" fmla="*/ 1281693 h 2380521"/>
              <a:gd name="connsiteX641" fmla="*/ 4670642 w 8023328"/>
              <a:gd name="connsiteY641" fmla="*/ 1294090 h 2380521"/>
              <a:gd name="connsiteX642" fmla="*/ 4655853 w 8023328"/>
              <a:gd name="connsiteY642" fmla="*/ 1307946 h 2380521"/>
              <a:gd name="connsiteX643" fmla="*/ 4641064 w 8023328"/>
              <a:gd name="connsiteY643" fmla="*/ 1294090 h 2380521"/>
              <a:gd name="connsiteX644" fmla="*/ 4655853 w 8023328"/>
              <a:gd name="connsiteY644" fmla="*/ 1281693 h 2380521"/>
              <a:gd name="connsiteX645" fmla="*/ 4585023 w 8023328"/>
              <a:gd name="connsiteY645" fmla="*/ 1281693 h 2380521"/>
              <a:gd name="connsiteX646" fmla="*/ 4599811 w 8023328"/>
              <a:gd name="connsiteY646" fmla="*/ 1294090 h 2380521"/>
              <a:gd name="connsiteX647" fmla="*/ 4585023 w 8023328"/>
              <a:gd name="connsiteY647" fmla="*/ 1307946 h 2380521"/>
              <a:gd name="connsiteX648" fmla="*/ 4570235 w 8023328"/>
              <a:gd name="connsiteY648" fmla="*/ 1294090 h 2380521"/>
              <a:gd name="connsiteX649" fmla="*/ 4585023 w 8023328"/>
              <a:gd name="connsiteY649" fmla="*/ 1281693 h 2380521"/>
              <a:gd name="connsiteX650" fmla="*/ 226355 w 8023328"/>
              <a:gd name="connsiteY650" fmla="*/ 1281693 h 2380521"/>
              <a:gd name="connsiteX651" fmla="*/ 238753 w 8023328"/>
              <a:gd name="connsiteY651" fmla="*/ 1296871 h 2380521"/>
              <a:gd name="connsiteX652" fmla="*/ 226355 w 8023328"/>
              <a:gd name="connsiteY652" fmla="*/ 1311291 h 2380521"/>
              <a:gd name="connsiteX653" fmla="*/ 212499 w 8023328"/>
              <a:gd name="connsiteY653" fmla="*/ 1296871 h 2380521"/>
              <a:gd name="connsiteX654" fmla="*/ 226355 w 8023328"/>
              <a:gd name="connsiteY654" fmla="*/ 1281693 h 2380521"/>
              <a:gd name="connsiteX655" fmla="*/ 155522 w 8023328"/>
              <a:gd name="connsiteY655" fmla="*/ 1281693 h 2380521"/>
              <a:gd name="connsiteX656" fmla="*/ 167919 w 8023328"/>
              <a:gd name="connsiteY656" fmla="*/ 1296871 h 2380521"/>
              <a:gd name="connsiteX657" fmla="*/ 155522 w 8023328"/>
              <a:gd name="connsiteY657" fmla="*/ 1311291 h 2380521"/>
              <a:gd name="connsiteX658" fmla="*/ 141666 w 8023328"/>
              <a:gd name="connsiteY658" fmla="*/ 1296871 h 2380521"/>
              <a:gd name="connsiteX659" fmla="*/ 155522 w 8023328"/>
              <a:gd name="connsiteY659" fmla="*/ 1281693 h 2380521"/>
              <a:gd name="connsiteX660" fmla="*/ 83234 w 8023328"/>
              <a:gd name="connsiteY660" fmla="*/ 1281693 h 2380521"/>
              <a:gd name="connsiteX661" fmla="*/ 97090 w 8023328"/>
              <a:gd name="connsiteY661" fmla="*/ 1296871 h 2380521"/>
              <a:gd name="connsiteX662" fmla="*/ 83234 w 8023328"/>
              <a:gd name="connsiteY662" fmla="*/ 1311291 h 2380521"/>
              <a:gd name="connsiteX663" fmla="*/ 70836 w 8023328"/>
              <a:gd name="connsiteY663" fmla="*/ 1296871 h 2380521"/>
              <a:gd name="connsiteX664" fmla="*/ 83234 w 8023328"/>
              <a:gd name="connsiteY664" fmla="*/ 1281693 h 2380521"/>
              <a:gd name="connsiteX665" fmla="*/ 11998 w 8023328"/>
              <a:gd name="connsiteY665" fmla="*/ 1281693 h 2380521"/>
              <a:gd name="connsiteX666" fmla="*/ 26239 w 8023328"/>
              <a:gd name="connsiteY666" fmla="*/ 1296871 h 2380521"/>
              <a:gd name="connsiteX667" fmla="*/ 11998 w 8023328"/>
              <a:gd name="connsiteY667" fmla="*/ 1311291 h 2380521"/>
              <a:gd name="connsiteX668" fmla="*/ 5 w 8023328"/>
              <a:gd name="connsiteY668" fmla="*/ 1296871 h 2380521"/>
              <a:gd name="connsiteX669" fmla="*/ 11998 w 8023328"/>
              <a:gd name="connsiteY669" fmla="*/ 1281693 h 2380521"/>
              <a:gd name="connsiteX670" fmla="*/ 7084322 w 8023328"/>
              <a:gd name="connsiteY670" fmla="*/ 1210863 h 2380521"/>
              <a:gd name="connsiteX671" fmla="*/ 7099111 w 8023328"/>
              <a:gd name="connsiteY671" fmla="*/ 1224719 h 2380521"/>
              <a:gd name="connsiteX672" fmla="*/ 7084322 w 8023328"/>
              <a:gd name="connsiteY672" fmla="*/ 1237116 h 2380521"/>
              <a:gd name="connsiteX673" fmla="*/ 7069533 w 8023328"/>
              <a:gd name="connsiteY673" fmla="*/ 1224719 h 2380521"/>
              <a:gd name="connsiteX674" fmla="*/ 7084322 w 8023328"/>
              <a:gd name="connsiteY674" fmla="*/ 1210863 h 2380521"/>
              <a:gd name="connsiteX675" fmla="*/ 7013492 w 8023328"/>
              <a:gd name="connsiteY675" fmla="*/ 1210863 h 2380521"/>
              <a:gd name="connsiteX676" fmla="*/ 7028280 w 8023328"/>
              <a:gd name="connsiteY676" fmla="*/ 1224719 h 2380521"/>
              <a:gd name="connsiteX677" fmla="*/ 7013492 w 8023328"/>
              <a:gd name="connsiteY677" fmla="*/ 1237116 h 2380521"/>
              <a:gd name="connsiteX678" fmla="*/ 6998704 w 8023328"/>
              <a:gd name="connsiteY678" fmla="*/ 1224719 h 2380521"/>
              <a:gd name="connsiteX679" fmla="*/ 7013492 w 8023328"/>
              <a:gd name="connsiteY679" fmla="*/ 1210863 h 2380521"/>
              <a:gd name="connsiteX680" fmla="*/ 6939085 w 8023328"/>
              <a:gd name="connsiteY680" fmla="*/ 1210863 h 2380521"/>
              <a:gd name="connsiteX681" fmla="*/ 6950753 w 8023328"/>
              <a:gd name="connsiteY681" fmla="*/ 1224719 h 2380521"/>
              <a:gd name="connsiteX682" fmla="*/ 6939085 w 8023328"/>
              <a:gd name="connsiteY682" fmla="*/ 1237116 h 2380521"/>
              <a:gd name="connsiteX683" fmla="*/ 6924500 w 8023328"/>
              <a:gd name="connsiteY683" fmla="*/ 1224719 h 2380521"/>
              <a:gd name="connsiteX684" fmla="*/ 6939085 w 8023328"/>
              <a:gd name="connsiteY684" fmla="*/ 1210863 h 2380521"/>
              <a:gd name="connsiteX685" fmla="*/ 6867525 w 8023328"/>
              <a:gd name="connsiteY685" fmla="*/ 1210863 h 2380521"/>
              <a:gd name="connsiteX686" fmla="*/ 6879922 w 8023328"/>
              <a:gd name="connsiteY686" fmla="*/ 1224719 h 2380521"/>
              <a:gd name="connsiteX687" fmla="*/ 6867525 w 8023328"/>
              <a:gd name="connsiteY687" fmla="*/ 1237116 h 2380521"/>
              <a:gd name="connsiteX688" fmla="*/ 6853669 w 8023328"/>
              <a:gd name="connsiteY688" fmla="*/ 1224719 h 2380521"/>
              <a:gd name="connsiteX689" fmla="*/ 6867525 w 8023328"/>
              <a:gd name="connsiteY689" fmla="*/ 1210863 h 2380521"/>
              <a:gd name="connsiteX690" fmla="*/ 6796696 w 8023328"/>
              <a:gd name="connsiteY690" fmla="*/ 1210863 h 2380521"/>
              <a:gd name="connsiteX691" fmla="*/ 6809093 w 8023328"/>
              <a:gd name="connsiteY691" fmla="*/ 1224719 h 2380521"/>
              <a:gd name="connsiteX692" fmla="*/ 6796696 w 8023328"/>
              <a:gd name="connsiteY692" fmla="*/ 1237116 h 2380521"/>
              <a:gd name="connsiteX693" fmla="*/ 6782840 w 8023328"/>
              <a:gd name="connsiteY693" fmla="*/ 1224719 h 2380521"/>
              <a:gd name="connsiteX694" fmla="*/ 6796696 w 8023328"/>
              <a:gd name="connsiteY694" fmla="*/ 1210863 h 2380521"/>
              <a:gd name="connsiteX695" fmla="*/ 6724405 w 8023328"/>
              <a:gd name="connsiteY695" fmla="*/ 1210863 h 2380521"/>
              <a:gd name="connsiteX696" fmla="*/ 6738261 w 8023328"/>
              <a:gd name="connsiteY696" fmla="*/ 1224719 h 2380521"/>
              <a:gd name="connsiteX697" fmla="*/ 6724405 w 8023328"/>
              <a:gd name="connsiteY697" fmla="*/ 1237116 h 2380521"/>
              <a:gd name="connsiteX698" fmla="*/ 6712008 w 8023328"/>
              <a:gd name="connsiteY698" fmla="*/ 1224719 h 2380521"/>
              <a:gd name="connsiteX699" fmla="*/ 6724405 w 8023328"/>
              <a:gd name="connsiteY699" fmla="*/ 1210863 h 2380521"/>
              <a:gd name="connsiteX700" fmla="*/ 6653576 w 8023328"/>
              <a:gd name="connsiteY700" fmla="*/ 1210863 h 2380521"/>
              <a:gd name="connsiteX701" fmla="*/ 6667432 w 8023328"/>
              <a:gd name="connsiteY701" fmla="*/ 1224719 h 2380521"/>
              <a:gd name="connsiteX702" fmla="*/ 6653576 w 8023328"/>
              <a:gd name="connsiteY702" fmla="*/ 1237116 h 2380521"/>
              <a:gd name="connsiteX703" fmla="*/ 6641179 w 8023328"/>
              <a:gd name="connsiteY703" fmla="*/ 1224719 h 2380521"/>
              <a:gd name="connsiteX704" fmla="*/ 6653576 w 8023328"/>
              <a:gd name="connsiteY704" fmla="*/ 1210863 h 2380521"/>
              <a:gd name="connsiteX705" fmla="*/ 6582745 w 8023328"/>
              <a:gd name="connsiteY705" fmla="*/ 1210863 h 2380521"/>
              <a:gd name="connsiteX706" fmla="*/ 6596601 w 8023328"/>
              <a:gd name="connsiteY706" fmla="*/ 1224719 h 2380521"/>
              <a:gd name="connsiteX707" fmla="*/ 6582745 w 8023328"/>
              <a:gd name="connsiteY707" fmla="*/ 1237116 h 2380521"/>
              <a:gd name="connsiteX708" fmla="*/ 6570348 w 8023328"/>
              <a:gd name="connsiteY708" fmla="*/ 1224719 h 2380521"/>
              <a:gd name="connsiteX709" fmla="*/ 6582745 w 8023328"/>
              <a:gd name="connsiteY709" fmla="*/ 1210863 h 2380521"/>
              <a:gd name="connsiteX710" fmla="*/ 6510933 w 8023328"/>
              <a:gd name="connsiteY710" fmla="*/ 1210863 h 2380521"/>
              <a:gd name="connsiteX711" fmla="*/ 6525722 w 8023328"/>
              <a:gd name="connsiteY711" fmla="*/ 1224719 h 2380521"/>
              <a:gd name="connsiteX712" fmla="*/ 6510933 w 8023328"/>
              <a:gd name="connsiteY712" fmla="*/ 1237116 h 2380521"/>
              <a:gd name="connsiteX713" fmla="*/ 6496144 w 8023328"/>
              <a:gd name="connsiteY713" fmla="*/ 1224719 h 2380521"/>
              <a:gd name="connsiteX714" fmla="*/ 6510933 w 8023328"/>
              <a:gd name="connsiteY714" fmla="*/ 1210863 h 2380521"/>
              <a:gd name="connsiteX715" fmla="*/ 6440492 w 8023328"/>
              <a:gd name="connsiteY715" fmla="*/ 1210863 h 2380521"/>
              <a:gd name="connsiteX716" fmla="*/ 6454911 w 8023328"/>
              <a:gd name="connsiteY716" fmla="*/ 1224719 h 2380521"/>
              <a:gd name="connsiteX717" fmla="*/ 6440492 w 8023328"/>
              <a:gd name="connsiteY717" fmla="*/ 1237116 h 2380521"/>
              <a:gd name="connsiteX718" fmla="*/ 6425315 w 8023328"/>
              <a:gd name="connsiteY718" fmla="*/ 1224719 h 2380521"/>
              <a:gd name="connsiteX719" fmla="*/ 6440492 w 8023328"/>
              <a:gd name="connsiteY719" fmla="*/ 1210863 h 2380521"/>
              <a:gd name="connsiteX720" fmla="*/ 6368340 w 8023328"/>
              <a:gd name="connsiteY720" fmla="*/ 1210863 h 2380521"/>
              <a:gd name="connsiteX721" fmla="*/ 6380737 w 8023328"/>
              <a:gd name="connsiteY721" fmla="*/ 1224719 h 2380521"/>
              <a:gd name="connsiteX722" fmla="*/ 6368340 w 8023328"/>
              <a:gd name="connsiteY722" fmla="*/ 1237116 h 2380521"/>
              <a:gd name="connsiteX723" fmla="*/ 6354484 w 8023328"/>
              <a:gd name="connsiteY723" fmla="*/ 1224719 h 2380521"/>
              <a:gd name="connsiteX724" fmla="*/ 6368340 w 8023328"/>
              <a:gd name="connsiteY724" fmla="*/ 1210863 h 2380521"/>
              <a:gd name="connsiteX725" fmla="*/ 6297511 w 8023328"/>
              <a:gd name="connsiteY725" fmla="*/ 1210863 h 2380521"/>
              <a:gd name="connsiteX726" fmla="*/ 6309908 w 8023328"/>
              <a:gd name="connsiteY726" fmla="*/ 1224719 h 2380521"/>
              <a:gd name="connsiteX727" fmla="*/ 6297511 w 8023328"/>
              <a:gd name="connsiteY727" fmla="*/ 1237116 h 2380521"/>
              <a:gd name="connsiteX728" fmla="*/ 6283655 w 8023328"/>
              <a:gd name="connsiteY728" fmla="*/ 1224719 h 2380521"/>
              <a:gd name="connsiteX729" fmla="*/ 6297511 w 8023328"/>
              <a:gd name="connsiteY729" fmla="*/ 1210863 h 2380521"/>
              <a:gd name="connsiteX730" fmla="*/ 6226679 w 8023328"/>
              <a:gd name="connsiteY730" fmla="*/ 1210863 h 2380521"/>
              <a:gd name="connsiteX731" fmla="*/ 6239076 w 8023328"/>
              <a:gd name="connsiteY731" fmla="*/ 1224719 h 2380521"/>
              <a:gd name="connsiteX732" fmla="*/ 6226679 w 8023328"/>
              <a:gd name="connsiteY732" fmla="*/ 1237116 h 2380521"/>
              <a:gd name="connsiteX733" fmla="*/ 6212823 w 8023328"/>
              <a:gd name="connsiteY733" fmla="*/ 1224719 h 2380521"/>
              <a:gd name="connsiteX734" fmla="*/ 6226679 w 8023328"/>
              <a:gd name="connsiteY734" fmla="*/ 1210863 h 2380521"/>
              <a:gd name="connsiteX735" fmla="*/ 6154391 w 8023328"/>
              <a:gd name="connsiteY735" fmla="*/ 1210863 h 2380521"/>
              <a:gd name="connsiteX736" fmla="*/ 6168247 w 8023328"/>
              <a:gd name="connsiteY736" fmla="*/ 1224719 h 2380521"/>
              <a:gd name="connsiteX737" fmla="*/ 6154391 w 8023328"/>
              <a:gd name="connsiteY737" fmla="*/ 1237116 h 2380521"/>
              <a:gd name="connsiteX738" fmla="*/ 6141994 w 8023328"/>
              <a:gd name="connsiteY738" fmla="*/ 1224719 h 2380521"/>
              <a:gd name="connsiteX739" fmla="*/ 6154391 w 8023328"/>
              <a:gd name="connsiteY739" fmla="*/ 1210863 h 2380521"/>
              <a:gd name="connsiteX740" fmla="*/ 6083559 w 8023328"/>
              <a:gd name="connsiteY740" fmla="*/ 1210863 h 2380521"/>
              <a:gd name="connsiteX741" fmla="*/ 6097415 w 8023328"/>
              <a:gd name="connsiteY741" fmla="*/ 1224719 h 2380521"/>
              <a:gd name="connsiteX742" fmla="*/ 6083559 w 8023328"/>
              <a:gd name="connsiteY742" fmla="*/ 1237116 h 2380521"/>
              <a:gd name="connsiteX743" fmla="*/ 6071162 w 8023328"/>
              <a:gd name="connsiteY743" fmla="*/ 1224719 h 2380521"/>
              <a:gd name="connsiteX744" fmla="*/ 6083559 w 8023328"/>
              <a:gd name="connsiteY744" fmla="*/ 1210863 h 2380521"/>
              <a:gd name="connsiteX745" fmla="*/ 6009356 w 8023328"/>
              <a:gd name="connsiteY745" fmla="*/ 1210863 h 2380521"/>
              <a:gd name="connsiteX746" fmla="*/ 6023212 w 8023328"/>
              <a:gd name="connsiteY746" fmla="*/ 1224719 h 2380521"/>
              <a:gd name="connsiteX747" fmla="*/ 6009356 w 8023328"/>
              <a:gd name="connsiteY747" fmla="*/ 1237116 h 2380521"/>
              <a:gd name="connsiteX748" fmla="*/ 5996959 w 8023328"/>
              <a:gd name="connsiteY748" fmla="*/ 1224719 h 2380521"/>
              <a:gd name="connsiteX749" fmla="*/ 6009356 w 8023328"/>
              <a:gd name="connsiteY749" fmla="*/ 1210863 h 2380521"/>
              <a:gd name="connsiteX750" fmla="*/ 5940548 w 8023328"/>
              <a:gd name="connsiteY750" fmla="*/ 1210863 h 2380521"/>
              <a:gd name="connsiteX751" fmla="*/ 5955726 w 8023328"/>
              <a:gd name="connsiteY751" fmla="*/ 1224719 h 2380521"/>
              <a:gd name="connsiteX752" fmla="*/ 5940548 w 8023328"/>
              <a:gd name="connsiteY752" fmla="*/ 1237116 h 2380521"/>
              <a:gd name="connsiteX753" fmla="*/ 5926130 w 8023328"/>
              <a:gd name="connsiteY753" fmla="*/ 1224719 h 2380521"/>
              <a:gd name="connsiteX754" fmla="*/ 5940548 w 8023328"/>
              <a:gd name="connsiteY754" fmla="*/ 1210863 h 2380521"/>
              <a:gd name="connsiteX755" fmla="*/ 5870088 w 8023328"/>
              <a:gd name="connsiteY755" fmla="*/ 1210863 h 2380521"/>
              <a:gd name="connsiteX756" fmla="*/ 5884877 w 8023328"/>
              <a:gd name="connsiteY756" fmla="*/ 1224719 h 2380521"/>
              <a:gd name="connsiteX757" fmla="*/ 5870088 w 8023328"/>
              <a:gd name="connsiteY757" fmla="*/ 1237116 h 2380521"/>
              <a:gd name="connsiteX758" fmla="*/ 5855299 w 8023328"/>
              <a:gd name="connsiteY758" fmla="*/ 1224719 h 2380521"/>
              <a:gd name="connsiteX759" fmla="*/ 5870088 w 8023328"/>
              <a:gd name="connsiteY759" fmla="*/ 1210863 h 2380521"/>
              <a:gd name="connsiteX760" fmla="*/ 5799257 w 8023328"/>
              <a:gd name="connsiteY760" fmla="*/ 1210863 h 2380521"/>
              <a:gd name="connsiteX761" fmla="*/ 5814045 w 8023328"/>
              <a:gd name="connsiteY761" fmla="*/ 1224719 h 2380521"/>
              <a:gd name="connsiteX762" fmla="*/ 5799257 w 8023328"/>
              <a:gd name="connsiteY762" fmla="*/ 1237116 h 2380521"/>
              <a:gd name="connsiteX763" fmla="*/ 5784469 w 8023328"/>
              <a:gd name="connsiteY763" fmla="*/ 1224719 h 2380521"/>
              <a:gd name="connsiteX764" fmla="*/ 5799257 w 8023328"/>
              <a:gd name="connsiteY764" fmla="*/ 1210863 h 2380521"/>
              <a:gd name="connsiteX765" fmla="*/ 5724122 w 8023328"/>
              <a:gd name="connsiteY765" fmla="*/ 1210863 h 2380521"/>
              <a:gd name="connsiteX766" fmla="*/ 5736519 w 8023328"/>
              <a:gd name="connsiteY766" fmla="*/ 1225651 h 2380521"/>
              <a:gd name="connsiteX767" fmla="*/ 5724122 w 8023328"/>
              <a:gd name="connsiteY767" fmla="*/ 1240439 h 2380521"/>
              <a:gd name="connsiteX768" fmla="*/ 5710266 w 8023328"/>
              <a:gd name="connsiteY768" fmla="*/ 1225651 h 2380521"/>
              <a:gd name="connsiteX769" fmla="*/ 5724122 w 8023328"/>
              <a:gd name="connsiteY769" fmla="*/ 1210863 h 2380521"/>
              <a:gd name="connsiteX770" fmla="*/ 5653291 w 8023328"/>
              <a:gd name="connsiteY770" fmla="*/ 1210863 h 2380521"/>
              <a:gd name="connsiteX771" fmla="*/ 5665688 w 8023328"/>
              <a:gd name="connsiteY771" fmla="*/ 1225651 h 2380521"/>
              <a:gd name="connsiteX772" fmla="*/ 5653291 w 8023328"/>
              <a:gd name="connsiteY772" fmla="*/ 1240439 h 2380521"/>
              <a:gd name="connsiteX773" fmla="*/ 5639435 w 8023328"/>
              <a:gd name="connsiteY773" fmla="*/ 1225651 h 2380521"/>
              <a:gd name="connsiteX774" fmla="*/ 5653291 w 8023328"/>
              <a:gd name="connsiteY774" fmla="*/ 1210863 h 2380521"/>
              <a:gd name="connsiteX775" fmla="*/ 5582461 w 8023328"/>
              <a:gd name="connsiteY775" fmla="*/ 1210863 h 2380521"/>
              <a:gd name="connsiteX776" fmla="*/ 5594858 w 8023328"/>
              <a:gd name="connsiteY776" fmla="*/ 1225651 h 2380521"/>
              <a:gd name="connsiteX777" fmla="*/ 5582461 w 8023328"/>
              <a:gd name="connsiteY777" fmla="*/ 1240439 h 2380521"/>
              <a:gd name="connsiteX778" fmla="*/ 5568605 w 8023328"/>
              <a:gd name="connsiteY778" fmla="*/ 1225651 h 2380521"/>
              <a:gd name="connsiteX779" fmla="*/ 5582461 w 8023328"/>
              <a:gd name="connsiteY779" fmla="*/ 1210863 h 2380521"/>
              <a:gd name="connsiteX780" fmla="*/ 5510171 w 8023328"/>
              <a:gd name="connsiteY780" fmla="*/ 1210863 h 2380521"/>
              <a:gd name="connsiteX781" fmla="*/ 5524027 w 8023328"/>
              <a:gd name="connsiteY781" fmla="*/ 1225651 h 2380521"/>
              <a:gd name="connsiteX782" fmla="*/ 5510171 w 8023328"/>
              <a:gd name="connsiteY782" fmla="*/ 1240439 h 2380521"/>
              <a:gd name="connsiteX783" fmla="*/ 5497774 w 8023328"/>
              <a:gd name="connsiteY783" fmla="*/ 1225651 h 2380521"/>
              <a:gd name="connsiteX784" fmla="*/ 5510171 w 8023328"/>
              <a:gd name="connsiteY784" fmla="*/ 1210863 h 2380521"/>
              <a:gd name="connsiteX785" fmla="*/ 5438937 w 8023328"/>
              <a:gd name="connsiteY785" fmla="*/ 1210863 h 2380521"/>
              <a:gd name="connsiteX786" fmla="*/ 5453178 w 8023328"/>
              <a:gd name="connsiteY786" fmla="*/ 1225651 h 2380521"/>
              <a:gd name="connsiteX787" fmla="*/ 5438937 w 8023328"/>
              <a:gd name="connsiteY787" fmla="*/ 1240439 h 2380521"/>
              <a:gd name="connsiteX788" fmla="*/ 5426945 w 8023328"/>
              <a:gd name="connsiteY788" fmla="*/ 1225651 h 2380521"/>
              <a:gd name="connsiteX789" fmla="*/ 5438937 w 8023328"/>
              <a:gd name="connsiteY789" fmla="*/ 1210863 h 2380521"/>
              <a:gd name="connsiteX790" fmla="*/ 5367530 w 8023328"/>
              <a:gd name="connsiteY790" fmla="*/ 1210863 h 2380521"/>
              <a:gd name="connsiteX791" fmla="*/ 5382318 w 8023328"/>
              <a:gd name="connsiteY791" fmla="*/ 1225651 h 2380521"/>
              <a:gd name="connsiteX792" fmla="*/ 5367530 w 8023328"/>
              <a:gd name="connsiteY792" fmla="*/ 1240439 h 2380521"/>
              <a:gd name="connsiteX793" fmla="*/ 5352742 w 8023328"/>
              <a:gd name="connsiteY793" fmla="*/ 1225651 h 2380521"/>
              <a:gd name="connsiteX794" fmla="*/ 5367530 w 8023328"/>
              <a:gd name="connsiteY794" fmla="*/ 1210863 h 2380521"/>
              <a:gd name="connsiteX795" fmla="*/ 5296699 w 8023328"/>
              <a:gd name="connsiteY795" fmla="*/ 1210863 h 2380521"/>
              <a:gd name="connsiteX796" fmla="*/ 5311488 w 8023328"/>
              <a:gd name="connsiteY796" fmla="*/ 1225651 h 2380521"/>
              <a:gd name="connsiteX797" fmla="*/ 5296699 w 8023328"/>
              <a:gd name="connsiteY797" fmla="*/ 1240439 h 2380521"/>
              <a:gd name="connsiteX798" fmla="*/ 5281910 w 8023328"/>
              <a:gd name="connsiteY798" fmla="*/ 1225651 h 2380521"/>
              <a:gd name="connsiteX799" fmla="*/ 5296699 w 8023328"/>
              <a:gd name="connsiteY799" fmla="*/ 1210863 h 2380521"/>
              <a:gd name="connsiteX800" fmla="*/ 5225869 w 8023328"/>
              <a:gd name="connsiteY800" fmla="*/ 1210863 h 2380521"/>
              <a:gd name="connsiteX801" fmla="*/ 5240657 w 8023328"/>
              <a:gd name="connsiteY801" fmla="*/ 1225651 h 2380521"/>
              <a:gd name="connsiteX802" fmla="*/ 5225869 w 8023328"/>
              <a:gd name="connsiteY802" fmla="*/ 1240439 h 2380521"/>
              <a:gd name="connsiteX803" fmla="*/ 5211081 w 8023328"/>
              <a:gd name="connsiteY803" fmla="*/ 1225651 h 2380521"/>
              <a:gd name="connsiteX804" fmla="*/ 5225869 w 8023328"/>
              <a:gd name="connsiteY804" fmla="*/ 1210863 h 2380521"/>
              <a:gd name="connsiteX805" fmla="*/ 5154105 w 8023328"/>
              <a:gd name="connsiteY805" fmla="*/ 1210863 h 2380521"/>
              <a:gd name="connsiteX806" fmla="*/ 5166502 w 8023328"/>
              <a:gd name="connsiteY806" fmla="*/ 1225651 h 2380521"/>
              <a:gd name="connsiteX807" fmla="*/ 5154105 w 8023328"/>
              <a:gd name="connsiteY807" fmla="*/ 1240439 h 2380521"/>
              <a:gd name="connsiteX808" fmla="*/ 5140249 w 8023328"/>
              <a:gd name="connsiteY808" fmla="*/ 1225651 h 2380521"/>
              <a:gd name="connsiteX809" fmla="*/ 5154105 w 8023328"/>
              <a:gd name="connsiteY809" fmla="*/ 1210863 h 2380521"/>
              <a:gd name="connsiteX810" fmla="*/ 5083276 w 8023328"/>
              <a:gd name="connsiteY810" fmla="*/ 1210863 h 2380521"/>
              <a:gd name="connsiteX811" fmla="*/ 5095673 w 8023328"/>
              <a:gd name="connsiteY811" fmla="*/ 1225651 h 2380521"/>
              <a:gd name="connsiteX812" fmla="*/ 5083276 w 8023328"/>
              <a:gd name="connsiteY812" fmla="*/ 1240439 h 2380521"/>
              <a:gd name="connsiteX813" fmla="*/ 5069420 w 8023328"/>
              <a:gd name="connsiteY813" fmla="*/ 1225651 h 2380521"/>
              <a:gd name="connsiteX814" fmla="*/ 5083276 w 8023328"/>
              <a:gd name="connsiteY814" fmla="*/ 1210863 h 2380521"/>
              <a:gd name="connsiteX815" fmla="*/ 5012445 w 8023328"/>
              <a:gd name="connsiteY815" fmla="*/ 1210863 h 2380521"/>
              <a:gd name="connsiteX816" fmla="*/ 5024842 w 8023328"/>
              <a:gd name="connsiteY816" fmla="*/ 1225651 h 2380521"/>
              <a:gd name="connsiteX817" fmla="*/ 5012445 w 8023328"/>
              <a:gd name="connsiteY817" fmla="*/ 1240439 h 2380521"/>
              <a:gd name="connsiteX818" fmla="*/ 4998589 w 8023328"/>
              <a:gd name="connsiteY818" fmla="*/ 1225651 h 2380521"/>
              <a:gd name="connsiteX819" fmla="*/ 5012445 w 8023328"/>
              <a:gd name="connsiteY819" fmla="*/ 1210863 h 2380521"/>
              <a:gd name="connsiteX820" fmla="*/ 4940157 w 8023328"/>
              <a:gd name="connsiteY820" fmla="*/ 1210863 h 2380521"/>
              <a:gd name="connsiteX821" fmla="*/ 4954013 w 8023328"/>
              <a:gd name="connsiteY821" fmla="*/ 1225651 h 2380521"/>
              <a:gd name="connsiteX822" fmla="*/ 4940157 w 8023328"/>
              <a:gd name="connsiteY822" fmla="*/ 1240439 h 2380521"/>
              <a:gd name="connsiteX823" fmla="*/ 4927760 w 8023328"/>
              <a:gd name="connsiteY823" fmla="*/ 1225651 h 2380521"/>
              <a:gd name="connsiteX824" fmla="*/ 4940157 w 8023328"/>
              <a:gd name="connsiteY824" fmla="*/ 1210863 h 2380521"/>
              <a:gd name="connsiteX825" fmla="*/ 4865953 w 8023328"/>
              <a:gd name="connsiteY825" fmla="*/ 1210863 h 2380521"/>
              <a:gd name="connsiteX826" fmla="*/ 4879809 w 8023328"/>
              <a:gd name="connsiteY826" fmla="*/ 1225651 h 2380521"/>
              <a:gd name="connsiteX827" fmla="*/ 4865953 w 8023328"/>
              <a:gd name="connsiteY827" fmla="*/ 1240439 h 2380521"/>
              <a:gd name="connsiteX828" fmla="*/ 4853556 w 8023328"/>
              <a:gd name="connsiteY828" fmla="*/ 1225651 h 2380521"/>
              <a:gd name="connsiteX829" fmla="*/ 4865953 w 8023328"/>
              <a:gd name="connsiteY829" fmla="*/ 1210863 h 2380521"/>
              <a:gd name="connsiteX830" fmla="*/ 4795122 w 8023328"/>
              <a:gd name="connsiteY830" fmla="*/ 1210863 h 2380521"/>
              <a:gd name="connsiteX831" fmla="*/ 4808978 w 8023328"/>
              <a:gd name="connsiteY831" fmla="*/ 1225651 h 2380521"/>
              <a:gd name="connsiteX832" fmla="*/ 4795122 w 8023328"/>
              <a:gd name="connsiteY832" fmla="*/ 1240439 h 2380521"/>
              <a:gd name="connsiteX833" fmla="*/ 4782725 w 8023328"/>
              <a:gd name="connsiteY833" fmla="*/ 1225651 h 2380521"/>
              <a:gd name="connsiteX834" fmla="*/ 4795122 w 8023328"/>
              <a:gd name="connsiteY834" fmla="*/ 1210863 h 2380521"/>
              <a:gd name="connsiteX835" fmla="*/ 4726684 w 8023328"/>
              <a:gd name="connsiteY835" fmla="*/ 1210863 h 2380521"/>
              <a:gd name="connsiteX836" fmla="*/ 4741472 w 8023328"/>
              <a:gd name="connsiteY836" fmla="*/ 1225651 h 2380521"/>
              <a:gd name="connsiteX837" fmla="*/ 4726684 w 8023328"/>
              <a:gd name="connsiteY837" fmla="*/ 1240439 h 2380521"/>
              <a:gd name="connsiteX838" fmla="*/ 4711896 w 8023328"/>
              <a:gd name="connsiteY838" fmla="*/ 1225651 h 2380521"/>
              <a:gd name="connsiteX839" fmla="*/ 4726684 w 8023328"/>
              <a:gd name="connsiteY839" fmla="*/ 1210863 h 2380521"/>
              <a:gd name="connsiteX840" fmla="*/ 4655853 w 8023328"/>
              <a:gd name="connsiteY840" fmla="*/ 1210863 h 2380521"/>
              <a:gd name="connsiteX841" fmla="*/ 4670642 w 8023328"/>
              <a:gd name="connsiteY841" fmla="*/ 1225651 h 2380521"/>
              <a:gd name="connsiteX842" fmla="*/ 4655853 w 8023328"/>
              <a:gd name="connsiteY842" fmla="*/ 1240439 h 2380521"/>
              <a:gd name="connsiteX843" fmla="*/ 4641064 w 8023328"/>
              <a:gd name="connsiteY843" fmla="*/ 1225651 h 2380521"/>
              <a:gd name="connsiteX844" fmla="*/ 4655853 w 8023328"/>
              <a:gd name="connsiteY844" fmla="*/ 1210863 h 2380521"/>
              <a:gd name="connsiteX845" fmla="*/ 4585023 w 8023328"/>
              <a:gd name="connsiteY845" fmla="*/ 1210863 h 2380521"/>
              <a:gd name="connsiteX846" fmla="*/ 4599811 w 8023328"/>
              <a:gd name="connsiteY846" fmla="*/ 1225651 h 2380521"/>
              <a:gd name="connsiteX847" fmla="*/ 4585023 w 8023328"/>
              <a:gd name="connsiteY847" fmla="*/ 1240439 h 2380521"/>
              <a:gd name="connsiteX848" fmla="*/ 4570235 w 8023328"/>
              <a:gd name="connsiteY848" fmla="*/ 1225651 h 2380521"/>
              <a:gd name="connsiteX849" fmla="*/ 4585023 w 8023328"/>
              <a:gd name="connsiteY849" fmla="*/ 1210863 h 2380521"/>
              <a:gd name="connsiteX850" fmla="*/ 4513260 w 8023328"/>
              <a:gd name="connsiteY850" fmla="*/ 1210863 h 2380521"/>
              <a:gd name="connsiteX851" fmla="*/ 4525657 w 8023328"/>
              <a:gd name="connsiteY851" fmla="*/ 1225651 h 2380521"/>
              <a:gd name="connsiteX852" fmla="*/ 4513260 w 8023328"/>
              <a:gd name="connsiteY852" fmla="*/ 1240439 h 2380521"/>
              <a:gd name="connsiteX853" fmla="*/ 4499404 w 8023328"/>
              <a:gd name="connsiteY853" fmla="*/ 1225651 h 2380521"/>
              <a:gd name="connsiteX854" fmla="*/ 4513260 w 8023328"/>
              <a:gd name="connsiteY854" fmla="*/ 1210863 h 2380521"/>
              <a:gd name="connsiteX855" fmla="*/ 4439056 w 8023328"/>
              <a:gd name="connsiteY855" fmla="*/ 1210863 h 2380521"/>
              <a:gd name="connsiteX856" fmla="*/ 4451453 w 8023328"/>
              <a:gd name="connsiteY856" fmla="*/ 1225651 h 2380521"/>
              <a:gd name="connsiteX857" fmla="*/ 4439056 w 8023328"/>
              <a:gd name="connsiteY857" fmla="*/ 1240439 h 2380521"/>
              <a:gd name="connsiteX858" fmla="*/ 4425200 w 8023328"/>
              <a:gd name="connsiteY858" fmla="*/ 1225651 h 2380521"/>
              <a:gd name="connsiteX859" fmla="*/ 4439056 w 8023328"/>
              <a:gd name="connsiteY859" fmla="*/ 1210863 h 2380521"/>
              <a:gd name="connsiteX860" fmla="*/ 4366768 w 8023328"/>
              <a:gd name="connsiteY860" fmla="*/ 1210863 h 2380521"/>
              <a:gd name="connsiteX861" fmla="*/ 4380624 w 8023328"/>
              <a:gd name="connsiteY861" fmla="*/ 1225651 h 2380521"/>
              <a:gd name="connsiteX862" fmla="*/ 4366768 w 8023328"/>
              <a:gd name="connsiteY862" fmla="*/ 1240439 h 2380521"/>
              <a:gd name="connsiteX863" fmla="*/ 4354371 w 8023328"/>
              <a:gd name="connsiteY863" fmla="*/ 1225651 h 2380521"/>
              <a:gd name="connsiteX864" fmla="*/ 4366768 w 8023328"/>
              <a:gd name="connsiteY864" fmla="*/ 1210863 h 2380521"/>
              <a:gd name="connsiteX865" fmla="*/ 4295937 w 8023328"/>
              <a:gd name="connsiteY865" fmla="*/ 1210863 h 2380521"/>
              <a:gd name="connsiteX866" fmla="*/ 4309793 w 8023328"/>
              <a:gd name="connsiteY866" fmla="*/ 1225651 h 2380521"/>
              <a:gd name="connsiteX867" fmla="*/ 4295937 w 8023328"/>
              <a:gd name="connsiteY867" fmla="*/ 1240439 h 2380521"/>
              <a:gd name="connsiteX868" fmla="*/ 4283540 w 8023328"/>
              <a:gd name="connsiteY868" fmla="*/ 1225651 h 2380521"/>
              <a:gd name="connsiteX869" fmla="*/ 4295937 w 8023328"/>
              <a:gd name="connsiteY869" fmla="*/ 1210863 h 2380521"/>
              <a:gd name="connsiteX870" fmla="*/ 368953 w 8023328"/>
              <a:gd name="connsiteY870" fmla="*/ 1210863 h 2380521"/>
              <a:gd name="connsiteX871" fmla="*/ 383742 w 8023328"/>
              <a:gd name="connsiteY871" fmla="*/ 1225651 h 2380521"/>
              <a:gd name="connsiteX872" fmla="*/ 368953 w 8023328"/>
              <a:gd name="connsiteY872" fmla="*/ 1240439 h 2380521"/>
              <a:gd name="connsiteX873" fmla="*/ 354165 w 8023328"/>
              <a:gd name="connsiteY873" fmla="*/ 1225651 h 2380521"/>
              <a:gd name="connsiteX874" fmla="*/ 368953 w 8023328"/>
              <a:gd name="connsiteY874" fmla="*/ 1210863 h 2380521"/>
              <a:gd name="connsiteX875" fmla="*/ 297189 w 8023328"/>
              <a:gd name="connsiteY875" fmla="*/ 1210863 h 2380521"/>
              <a:gd name="connsiteX876" fmla="*/ 309586 w 8023328"/>
              <a:gd name="connsiteY876" fmla="*/ 1225651 h 2380521"/>
              <a:gd name="connsiteX877" fmla="*/ 297189 w 8023328"/>
              <a:gd name="connsiteY877" fmla="*/ 1240439 h 2380521"/>
              <a:gd name="connsiteX878" fmla="*/ 283334 w 8023328"/>
              <a:gd name="connsiteY878" fmla="*/ 1225651 h 2380521"/>
              <a:gd name="connsiteX879" fmla="*/ 297189 w 8023328"/>
              <a:gd name="connsiteY879" fmla="*/ 1210863 h 2380521"/>
              <a:gd name="connsiteX880" fmla="*/ 226361 w 8023328"/>
              <a:gd name="connsiteY880" fmla="*/ 1210863 h 2380521"/>
              <a:gd name="connsiteX881" fmla="*/ 238759 w 8023328"/>
              <a:gd name="connsiteY881" fmla="*/ 1225651 h 2380521"/>
              <a:gd name="connsiteX882" fmla="*/ 226361 w 8023328"/>
              <a:gd name="connsiteY882" fmla="*/ 1240439 h 2380521"/>
              <a:gd name="connsiteX883" fmla="*/ 212504 w 8023328"/>
              <a:gd name="connsiteY883" fmla="*/ 1225651 h 2380521"/>
              <a:gd name="connsiteX884" fmla="*/ 226361 w 8023328"/>
              <a:gd name="connsiteY884" fmla="*/ 1210863 h 2380521"/>
              <a:gd name="connsiteX885" fmla="*/ 155527 w 8023328"/>
              <a:gd name="connsiteY885" fmla="*/ 1210863 h 2380521"/>
              <a:gd name="connsiteX886" fmla="*/ 167924 w 8023328"/>
              <a:gd name="connsiteY886" fmla="*/ 1225651 h 2380521"/>
              <a:gd name="connsiteX887" fmla="*/ 155527 w 8023328"/>
              <a:gd name="connsiteY887" fmla="*/ 1240439 h 2380521"/>
              <a:gd name="connsiteX888" fmla="*/ 141671 w 8023328"/>
              <a:gd name="connsiteY888" fmla="*/ 1225651 h 2380521"/>
              <a:gd name="connsiteX889" fmla="*/ 155527 w 8023328"/>
              <a:gd name="connsiteY889" fmla="*/ 1210863 h 2380521"/>
              <a:gd name="connsiteX890" fmla="*/ 83239 w 8023328"/>
              <a:gd name="connsiteY890" fmla="*/ 1210863 h 2380521"/>
              <a:gd name="connsiteX891" fmla="*/ 97095 w 8023328"/>
              <a:gd name="connsiteY891" fmla="*/ 1225651 h 2380521"/>
              <a:gd name="connsiteX892" fmla="*/ 83239 w 8023328"/>
              <a:gd name="connsiteY892" fmla="*/ 1240439 h 2380521"/>
              <a:gd name="connsiteX893" fmla="*/ 70841 w 8023328"/>
              <a:gd name="connsiteY893" fmla="*/ 1225651 h 2380521"/>
              <a:gd name="connsiteX894" fmla="*/ 83239 w 8023328"/>
              <a:gd name="connsiteY894" fmla="*/ 1210863 h 2380521"/>
              <a:gd name="connsiteX895" fmla="*/ 12003 w 8023328"/>
              <a:gd name="connsiteY895" fmla="*/ 1210863 h 2380521"/>
              <a:gd name="connsiteX896" fmla="*/ 26244 w 8023328"/>
              <a:gd name="connsiteY896" fmla="*/ 1225651 h 2380521"/>
              <a:gd name="connsiteX897" fmla="*/ 12003 w 8023328"/>
              <a:gd name="connsiteY897" fmla="*/ 1240439 h 2380521"/>
              <a:gd name="connsiteX898" fmla="*/ 10 w 8023328"/>
              <a:gd name="connsiteY898" fmla="*/ 1225651 h 2380521"/>
              <a:gd name="connsiteX899" fmla="*/ 12003 w 8023328"/>
              <a:gd name="connsiteY899" fmla="*/ 1210863 h 2380521"/>
              <a:gd name="connsiteX900" fmla="*/ 7013492 w 8023328"/>
              <a:gd name="connsiteY900" fmla="*/ 1140032 h 2380521"/>
              <a:gd name="connsiteX901" fmla="*/ 7028280 w 8023328"/>
              <a:gd name="connsiteY901" fmla="*/ 1152429 h 2380521"/>
              <a:gd name="connsiteX902" fmla="*/ 7013492 w 8023328"/>
              <a:gd name="connsiteY902" fmla="*/ 1166286 h 2380521"/>
              <a:gd name="connsiteX903" fmla="*/ 6998704 w 8023328"/>
              <a:gd name="connsiteY903" fmla="*/ 1152429 h 2380521"/>
              <a:gd name="connsiteX904" fmla="*/ 7013492 w 8023328"/>
              <a:gd name="connsiteY904" fmla="*/ 1140032 h 2380521"/>
              <a:gd name="connsiteX905" fmla="*/ 6939085 w 8023328"/>
              <a:gd name="connsiteY905" fmla="*/ 1140032 h 2380521"/>
              <a:gd name="connsiteX906" fmla="*/ 6950753 w 8023328"/>
              <a:gd name="connsiteY906" fmla="*/ 1152429 h 2380521"/>
              <a:gd name="connsiteX907" fmla="*/ 6939085 w 8023328"/>
              <a:gd name="connsiteY907" fmla="*/ 1166286 h 2380521"/>
              <a:gd name="connsiteX908" fmla="*/ 6924500 w 8023328"/>
              <a:gd name="connsiteY908" fmla="*/ 1152429 h 2380521"/>
              <a:gd name="connsiteX909" fmla="*/ 6939085 w 8023328"/>
              <a:gd name="connsiteY909" fmla="*/ 1140032 h 2380521"/>
              <a:gd name="connsiteX910" fmla="*/ 6867525 w 8023328"/>
              <a:gd name="connsiteY910" fmla="*/ 1140032 h 2380521"/>
              <a:gd name="connsiteX911" fmla="*/ 6879922 w 8023328"/>
              <a:gd name="connsiteY911" fmla="*/ 1153888 h 2380521"/>
              <a:gd name="connsiteX912" fmla="*/ 6867525 w 8023328"/>
              <a:gd name="connsiteY912" fmla="*/ 1166286 h 2380521"/>
              <a:gd name="connsiteX913" fmla="*/ 6853669 w 8023328"/>
              <a:gd name="connsiteY913" fmla="*/ 1153888 h 2380521"/>
              <a:gd name="connsiteX914" fmla="*/ 6867525 w 8023328"/>
              <a:gd name="connsiteY914" fmla="*/ 1140032 h 2380521"/>
              <a:gd name="connsiteX915" fmla="*/ 6796696 w 8023328"/>
              <a:gd name="connsiteY915" fmla="*/ 1140032 h 2380521"/>
              <a:gd name="connsiteX916" fmla="*/ 6809093 w 8023328"/>
              <a:gd name="connsiteY916" fmla="*/ 1153888 h 2380521"/>
              <a:gd name="connsiteX917" fmla="*/ 6796696 w 8023328"/>
              <a:gd name="connsiteY917" fmla="*/ 1166286 h 2380521"/>
              <a:gd name="connsiteX918" fmla="*/ 6782840 w 8023328"/>
              <a:gd name="connsiteY918" fmla="*/ 1153888 h 2380521"/>
              <a:gd name="connsiteX919" fmla="*/ 6796696 w 8023328"/>
              <a:gd name="connsiteY919" fmla="*/ 1140032 h 2380521"/>
              <a:gd name="connsiteX920" fmla="*/ 6724405 w 8023328"/>
              <a:gd name="connsiteY920" fmla="*/ 1140032 h 2380521"/>
              <a:gd name="connsiteX921" fmla="*/ 6738261 w 8023328"/>
              <a:gd name="connsiteY921" fmla="*/ 1153888 h 2380521"/>
              <a:gd name="connsiteX922" fmla="*/ 6724405 w 8023328"/>
              <a:gd name="connsiteY922" fmla="*/ 1166286 h 2380521"/>
              <a:gd name="connsiteX923" fmla="*/ 6712008 w 8023328"/>
              <a:gd name="connsiteY923" fmla="*/ 1153888 h 2380521"/>
              <a:gd name="connsiteX924" fmla="*/ 6724405 w 8023328"/>
              <a:gd name="connsiteY924" fmla="*/ 1140032 h 2380521"/>
              <a:gd name="connsiteX925" fmla="*/ 6653576 w 8023328"/>
              <a:gd name="connsiteY925" fmla="*/ 1140032 h 2380521"/>
              <a:gd name="connsiteX926" fmla="*/ 6667432 w 8023328"/>
              <a:gd name="connsiteY926" fmla="*/ 1153888 h 2380521"/>
              <a:gd name="connsiteX927" fmla="*/ 6653576 w 8023328"/>
              <a:gd name="connsiteY927" fmla="*/ 1166286 h 2380521"/>
              <a:gd name="connsiteX928" fmla="*/ 6641179 w 8023328"/>
              <a:gd name="connsiteY928" fmla="*/ 1153888 h 2380521"/>
              <a:gd name="connsiteX929" fmla="*/ 6653576 w 8023328"/>
              <a:gd name="connsiteY929" fmla="*/ 1140032 h 2380521"/>
              <a:gd name="connsiteX930" fmla="*/ 6581764 w 8023328"/>
              <a:gd name="connsiteY930" fmla="*/ 1140032 h 2380521"/>
              <a:gd name="connsiteX931" fmla="*/ 6596552 w 8023328"/>
              <a:gd name="connsiteY931" fmla="*/ 1153888 h 2380521"/>
              <a:gd name="connsiteX932" fmla="*/ 6581764 w 8023328"/>
              <a:gd name="connsiteY932" fmla="*/ 1166286 h 2380521"/>
              <a:gd name="connsiteX933" fmla="*/ 6566976 w 8023328"/>
              <a:gd name="connsiteY933" fmla="*/ 1153888 h 2380521"/>
              <a:gd name="connsiteX934" fmla="*/ 6581764 w 8023328"/>
              <a:gd name="connsiteY934" fmla="*/ 1140032 h 2380521"/>
              <a:gd name="connsiteX935" fmla="*/ 6510933 w 8023328"/>
              <a:gd name="connsiteY935" fmla="*/ 1140032 h 2380521"/>
              <a:gd name="connsiteX936" fmla="*/ 6525722 w 8023328"/>
              <a:gd name="connsiteY936" fmla="*/ 1153888 h 2380521"/>
              <a:gd name="connsiteX937" fmla="*/ 6510933 w 8023328"/>
              <a:gd name="connsiteY937" fmla="*/ 1166286 h 2380521"/>
              <a:gd name="connsiteX938" fmla="*/ 6496144 w 8023328"/>
              <a:gd name="connsiteY938" fmla="*/ 1153888 h 2380521"/>
              <a:gd name="connsiteX939" fmla="*/ 6510933 w 8023328"/>
              <a:gd name="connsiteY939" fmla="*/ 1140032 h 2380521"/>
              <a:gd name="connsiteX940" fmla="*/ 6440492 w 8023328"/>
              <a:gd name="connsiteY940" fmla="*/ 1140032 h 2380521"/>
              <a:gd name="connsiteX941" fmla="*/ 6454911 w 8023328"/>
              <a:gd name="connsiteY941" fmla="*/ 1153888 h 2380521"/>
              <a:gd name="connsiteX942" fmla="*/ 6440492 w 8023328"/>
              <a:gd name="connsiteY942" fmla="*/ 1166286 h 2380521"/>
              <a:gd name="connsiteX943" fmla="*/ 6425315 w 8023328"/>
              <a:gd name="connsiteY943" fmla="*/ 1153888 h 2380521"/>
              <a:gd name="connsiteX944" fmla="*/ 6440492 w 8023328"/>
              <a:gd name="connsiteY944" fmla="*/ 1140032 h 2380521"/>
              <a:gd name="connsiteX945" fmla="*/ 6368340 w 8023328"/>
              <a:gd name="connsiteY945" fmla="*/ 1140032 h 2380521"/>
              <a:gd name="connsiteX946" fmla="*/ 6380737 w 8023328"/>
              <a:gd name="connsiteY946" fmla="*/ 1153888 h 2380521"/>
              <a:gd name="connsiteX947" fmla="*/ 6368340 w 8023328"/>
              <a:gd name="connsiteY947" fmla="*/ 1166286 h 2380521"/>
              <a:gd name="connsiteX948" fmla="*/ 6354484 w 8023328"/>
              <a:gd name="connsiteY948" fmla="*/ 1153888 h 2380521"/>
              <a:gd name="connsiteX949" fmla="*/ 6368340 w 8023328"/>
              <a:gd name="connsiteY949" fmla="*/ 1140032 h 2380521"/>
              <a:gd name="connsiteX950" fmla="*/ 6297511 w 8023328"/>
              <a:gd name="connsiteY950" fmla="*/ 1140032 h 2380521"/>
              <a:gd name="connsiteX951" fmla="*/ 6309908 w 8023328"/>
              <a:gd name="connsiteY951" fmla="*/ 1153888 h 2380521"/>
              <a:gd name="connsiteX952" fmla="*/ 6297511 w 8023328"/>
              <a:gd name="connsiteY952" fmla="*/ 1166286 h 2380521"/>
              <a:gd name="connsiteX953" fmla="*/ 6283655 w 8023328"/>
              <a:gd name="connsiteY953" fmla="*/ 1153888 h 2380521"/>
              <a:gd name="connsiteX954" fmla="*/ 6297511 w 8023328"/>
              <a:gd name="connsiteY954" fmla="*/ 1140032 h 2380521"/>
              <a:gd name="connsiteX955" fmla="*/ 6226679 w 8023328"/>
              <a:gd name="connsiteY955" fmla="*/ 1140032 h 2380521"/>
              <a:gd name="connsiteX956" fmla="*/ 6239076 w 8023328"/>
              <a:gd name="connsiteY956" fmla="*/ 1153888 h 2380521"/>
              <a:gd name="connsiteX957" fmla="*/ 6226679 w 8023328"/>
              <a:gd name="connsiteY957" fmla="*/ 1166286 h 2380521"/>
              <a:gd name="connsiteX958" fmla="*/ 6212823 w 8023328"/>
              <a:gd name="connsiteY958" fmla="*/ 1153888 h 2380521"/>
              <a:gd name="connsiteX959" fmla="*/ 6226679 w 8023328"/>
              <a:gd name="connsiteY959" fmla="*/ 1140032 h 2380521"/>
              <a:gd name="connsiteX960" fmla="*/ 6154391 w 8023328"/>
              <a:gd name="connsiteY960" fmla="*/ 1140032 h 2380521"/>
              <a:gd name="connsiteX961" fmla="*/ 6168247 w 8023328"/>
              <a:gd name="connsiteY961" fmla="*/ 1153888 h 2380521"/>
              <a:gd name="connsiteX962" fmla="*/ 6154391 w 8023328"/>
              <a:gd name="connsiteY962" fmla="*/ 1166286 h 2380521"/>
              <a:gd name="connsiteX963" fmla="*/ 6141994 w 8023328"/>
              <a:gd name="connsiteY963" fmla="*/ 1153888 h 2380521"/>
              <a:gd name="connsiteX964" fmla="*/ 6154391 w 8023328"/>
              <a:gd name="connsiteY964" fmla="*/ 1140032 h 2380521"/>
              <a:gd name="connsiteX965" fmla="*/ 6083559 w 8023328"/>
              <a:gd name="connsiteY965" fmla="*/ 1140032 h 2380521"/>
              <a:gd name="connsiteX966" fmla="*/ 6097415 w 8023328"/>
              <a:gd name="connsiteY966" fmla="*/ 1153888 h 2380521"/>
              <a:gd name="connsiteX967" fmla="*/ 6083559 w 8023328"/>
              <a:gd name="connsiteY967" fmla="*/ 1166286 h 2380521"/>
              <a:gd name="connsiteX968" fmla="*/ 6071162 w 8023328"/>
              <a:gd name="connsiteY968" fmla="*/ 1153888 h 2380521"/>
              <a:gd name="connsiteX969" fmla="*/ 6083559 w 8023328"/>
              <a:gd name="connsiteY969" fmla="*/ 1140032 h 2380521"/>
              <a:gd name="connsiteX970" fmla="*/ 6009356 w 8023328"/>
              <a:gd name="connsiteY970" fmla="*/ 1140032 h 2380521"/>
              <a:gd name="connsiteX971" fmla="*/ 6023212 w 8023328"/>
              <a:gd name="connsiteY971" fmla="*/ 1153888 h 2380521"/>
              <a:gd name="connsiteX972" fmla="*/ 6009356 w 8023328"/>
              <a:gd name="connsiteY972" fmla="*/ 1166286 h 2380521"/>
              <a:gd name="connsiteX973" fmla="*/ 5996959 w 8023328"/>
              <a:gd name="connsiteY973" fmla="*/ 1153888 h 2380521"/>
              <a:gd name="connsiteX974" fmla="*/ 6009356 w 8023328"/>
              <a:gd name="connsiteY974" fmla="*/ 1140032 h 2380521"/>
              <a:gd name="connsiteX975" fmla="*/ 5940548 w 8023328"/>
              <a:gd name="connsiteY975" fmla="*/ 1140032 h 2380521"/>
              <a:gd name="connsiteX976" fmla="*/ 5955726 w 8023328"/>
              <a:gd name="connsiteY976" fmla="*/ 1153888 h 2380521"/>
              <a:gd name="connsiteX977" fmla="*/ 5940548 w 8023328"/>
              <a:gd name="connsiteY977" fmla="*/ 1166286 h 2380521"/>
              <a:gd name="connsiteX978" fmla="*/ 5926130 w 8023328"/>
              <a:gd name="connsiteY978" fmla="*/ 1153888 h 2380521"/>
              <a:gd name="connsiteX979" fmla="*/ 5940548 w 8023328"/>
              <a:gd name="connsiteY979" fmla="*/ 1140032 h 2380521"/>
              <a:gd name="connsiteX980" fmla="*/ 5870088 w 8023328"/>
              <a:gd name="connsiteY980" fmla="*/ 1140032 h 2380521"/>
              <a:gd name="connsiteX981" fmla="*/ 5884877 w 8023328"/>
              <a:gd name="connsiteY981" fmla="*/ 1153888 h 2380521"/>
              <a:gd name="connsiteX982" fmla="*/ 5870088 w 8023328"/>
              <a:gd name="connsiteY982" fmla="*/ 1166286 h 2380521"/>
              <a:gd name="connsiteX983" fmla="*/ 5855299 w 8023328"/>
              <a:gd name="connsiteY983" fmla="*/ 1153888 h 2380521"/>
              <a:gd name="connsiteX984" fmla="*/ 5870088 w 8023328"/>
              <a:gd name="connsiteY984" fmla="*/ 1140032 h 2380521"/>
              <a:gd name="connsiteX985" fmla="*/ 5799257 w 8023328"/>
              <a:gd name="connsiteY985" fmla="*/ 1140032 h 2380521"/>
              <a:gd name="connsiteX986" fmla="*/ 5814045 w 8023328"/>
              <a:gd name="connsiteY986" fmla="*/ 1153888 h 2380521"/>
              <a:gd name="connsiteX987" fmla="*/ 5799257 w 8023328"/>
              <a:gd name="connsiteY987" fmla="*/ 1166286 h 2380521"/>
              <a:gd name="connsiteX988" fmla="*/ 5784469 w 8023328"/>
              <a:gd name="connsiteY988" fmla="*/ 1153888 h 2380521"/>
              <a:gd name="connsiteX989" fmla="*/ 5799257 w 8023328"/>
              <a:gd name="connsiteY989" fmla="*/ 1140032 h 2380521"/>
              <a:gd name="connsiteX990" fmla="*/ 5724122 w 8023328"/>
              <a:gd name="connsiteY990" fmla="*/ 1140032 h 2380521"/>
              <a:gd name="connsiteX991" fmla="*/ 5736519 w 8023328"/>
              <a:gd name="connsiteY991" fmla="*/ 1153888 h 2380521"/>
              <a:gd name="connsiteX992" fmla="*/ 5724122 w 8023328"/>
              <a:gd name="connsiteY992" fmla="*/ 1166286 h 2380521"/>
              <a:gd name="connsiteX993" fmla="*/ 5710266 w 8023328"/>
              <a:gd name="connsiteY993" fmla="*/ 1153888 h 2380521"/>
              <a:gd name="connsiteX994" fmla="*/ 5724122 w 8023328"/>
              <a:gd name="connsiteY994" fmla="*/ 1140032 h 2380521"/>
              <a:gd name="connsiteX995" fmla="*/ 5653291 w 8023328"/>
              <a:gd name="connsiteY995" fmla="*/ 1140032 h 2380521"/>
              <a:gd name="connsiteX996" fmla="*/ 5665688 w 8023328"/>
              <a:gd name="connsiteY996" fmla="*/ 1153888 h 2380521"/>
              <a:gd name="connsiteX997" fmla="*/ 5653291 w 8023328"/>
              <a:gd name="connsiteY997" fmla="*/ 1166286 h 2380521"/>
              <a:gd name="connsiteX998" fmla="*/ 5639435 w 8023328"/>
              <a:gd name="connsiteY998" fmla="*/ 1153888 h 2380521"/>
              <a:gd name="connsiteX999" fmla="*/ 5653291 w 8023328"/>
              <a:gd name="connsiteY999" fmla="*/ 1140032 h 2380521"/>
              <a:gd name="connsiteX1000" fmla="*/ 5581002 w 8023328"/>
              <a:gd name="connsiteY1000" fmla="*/ 1140032 h 2380521"/>
              <a:gd name="connsiteX1001" fmla="*/ 5594858 w 8023328"/>
              <a:gd name="connsiteY1001" fmla="*/ 1153888 h 2380521"/>
              <a:gd name="connsiteX1002" fmla="*/ 5581002 w 8023328"/>
              <a:gd name="connsiteY1002" fmla="*/ 1166286 h 2380521"/>
              <a:gd name="connsiteX1003" fmla="*/ 5568605 w 8023328"/>
              <a:gd name="connsiteY1003" fmla="*/ 1153888 h 2380521"/>
              <a:gd name="connsiteX1004" fmla="*/ 5581002 w 8023328"/>
              <a:gd name="connsiteY1004" fmla="*/ 1140032 h 2380521"/>
              <a:gd name="connsiteX1005" fmla="*/ 5510171 w 8023328"/>
              <a:gd name="connsiteY1005" fmla="*/ 1140032 h 2380521"/>
              <a:gd name="connsiteX1006" fmla="*/ 5524027 w 8023328"/>
              <a:gd name="connsiteY1006" fmla="*/ 1153888 h 2380521"/>
              <a:gd name="connsiteX1007" fmla="*/ 5510171 w 8023328"/>
              <a:gd name="connsiteY1007" fmla="*/ 1166286 h 2380521"/>
              <a:gd name="connsiteX1008" fmla="*/ 5497774 w 8023328"/>
              <a:gd name="connsiteY1008" fmla="*/ 1153888 h 2380521"/>
              <a:gd name="connsiteX1009" fmla="*/ 5510171 w 8023328"/>
              <a:gd name="connsiteY1009" fmla="*/ 1140032 h 2380521"/>
              <a:gd name="connsiteX1010" fmla="*/ 5438937 w 8023328"/>
              <a:gd name="connsiteY1010" fmla="*/ 1140032 h 2380521"/>
              <a:gd name="connsiteX1011" fmla="*/ 5453178 w 8023328"/>
              <a:gd name="connsiteY1011" fmla="*/ 1153888 h 2380521"/>
              <a:gd name="connsiteX1012" fmla="*/ 5438937 w 8023328"/>
              <a:gd name="connsiteY1012" fmla="*/ 1166286 h 2380521"/>
              <a:gd name="connsiteX1013" fmla="*/ 5426945 w 8023328"/>
              <a:gd name="connsiteY1013" fmla="*/ 1153888 h 2380521"/>
              <a:gd name="connsiteX1014" fmla="*/ 5438937 w 8023328"/>
              <a:gd name="connsiteY1014" fmla="*/ 1140032 h 2380521"/>
              <a:gd name="connsiteX1015" fmla="*/ 5367530 w 8023328"/>
              <a:gd name="connsiteY1015" fmla="*/ 1140032 h 2380521"/>
              <a:gd name="connsiteX1016" fmla="*/ 5382318 w 8023328"/>
              <a:gd name="connsiteY1016" fmla="*/ 1153888 h 2380521"/>
              <a:gd name="connsiteX1017" fmla="*/ 5367530 w 8023328"/>
              <a:gd name="connsiteY1017" fmla="*/ 1166286 h 2380521"/>
              <a:gd name="connsiteX1018" fmla="*/ 5352742 w 8023328"/>
              <a:gd name="connsiteY1018" fmla="*/ 1153888 h 2380521"/>
              <a:gd name="connsiteX1019" fmla="*/ 5367530 w 8023328"/>
              <a:gd name="connsiteY1019" fmla="*/ 1140032 h 2380521"/>
              <a:gd name="connsiteX1020" fmla="*/ 5296699 w 8023328"/>
              <a:gd name="connsiteY1020" fmla="*/ 1140032 h 2380521"/>
              <a:gd name="connsiteX1021" fmla="*/ 5311488 w 8023328"/>
              <a:gd name="connsiteY1021" fmla="*/ 1153888 h 2380521"/>
              <a:gd name="connsiteX1022" fmla="*/ 5296699 w 8023328"/>
              <a:gd name="connsiteY1022" fmla="*/ 1166286 h 2380521"/>
              <a:gd name="connsiteX1023" fmla="*/ 5281910 w 8023328"/>
              <a:gd name="connsiteY1023" fmla="*/ 1153888 h 2380521"/>
              <a:gd name="connsiteX1024" fmla="*/ 5296699 w 8023328"/>
              <a:gd name="connsiteY1024" fmla="*/ 1140032 h 2380521"/>
              <a:gd name="connsiteX1025" fmla="*/ 5225869 w 8023328"/>
              <a:gd name="connsiteY1025" fmla="*/ 1140032 h 2380521"/>
              <a:gd name="connsiteX1026" fmla="*/ 5240657 w 8023328"/>
              <a:gd name="connsiteY1026" fmla="*/ 1153888 h 2380521"/>
              <a:gd name="connsiteX1027" fmla="*/ 5225869 w 8023328"/>
              <a:gd name="connsiteY1027" fmla="*/ 1166286 h 2380521"/>
              <a:gd name="connsiteX1028" fmla="*/ 5211081 w 8023328"/>
              <a:gd name="connsiteY1028" fmla="*/ 1153888 h 2380521"/>
              <a:gd name="connsiteX1029" fmla="*/ 5225869 w 8023328"/>
              <a:gd name="connsiteY1029" fmla="*/ 1140032 h 2380521"/>
              <a:gd name="connsiteX1030" fmla="*/ 5154105 w 8023328"/>
              <a:gd name="connsiteY1030" fmla="*/ 1140032 h 2380521"/>
              <a:gd name="connsiteX1031" fmla="*/ 5166502 w 8023328"/>
              <a:gd name="connsiteY1031" fmla="*/ 1154821 h 2380521"/>
              <a:gd name="connsiteX1032" fmla="*/ 5154105 w 8023328"/>
              <a:gd name="connsiteY1032" fmla="*/ 1169610 h 2380521"/>
              <a:gd name="connsiteX1033" fmla="*/ 5140249 w 8023328"/>
              <a:gd name="connsiteY1033" fmla="*/ 1154821 h 2380521"/>
              <a:gd name="connsiteX1034" fmla="*/ 5154105 w 8023328"/>
              <a:gd name="connsiteY1034" fmla="*/ 1140032 h 2380521"/>
              <a:gd name="connsiteX1035" fmla="*/ 5083276 w 8023328"/>
              <a:gd name="connsiteY1035" fmla="*/ 1140032 h 2380521"/>
              <a:gd name="connsiteX1036" fmla="*/ 5095673 w 8023328"/>
              <a:gd name="connsiteY1036" fmla="*/ 1154821 h 2380521"/>
              <a:gd name="connsiteX1037" fmla="*/ 5083276 w 8023328"/>
              <a:gd name="connsiteY1037" fmla="*/ 1169610 h 2380521"/>
              <a:gd name="connsiteX1038" fmla="*/ 5069420 w 8023328"/>
              <a:gd name="connsiteY1038" fmla="*/ 1154821 h 2380521"/>
              <a:gd name="connsiteX1039" fmla="*/ 5083276 w 8023328"/>
              <a:gd name="connsiteY1039" fmla="*/ 1140032 h 2380521"/>
              <a:gd name="connsiteX1040" fmla="*/ 5012445 w 8023328"/>
              <a:gd name="connsiteY1040" fmla="*/ 1140032 h 2380521"/>
              <a:gd name="connsiteX1041" fmla="*/ 5024842 w 8023328"/>
              <a:gd name="connsiteY1041" fmla="*/ 1154821 h 2380521"/>
              <a:gd name="connsiteX1042" fmla="*/ 5012445 w 8023328"/>
              <a:gd name="connsiteY1042" fmla="*/ 1169610 h 2380521"/>
              <a:gd name="connsiteX1043" fmla="*/ 4998589 w 8023328"/>
              <a:gd name="connsiteY1043" fmla="*/ 1154821 h 2380521"/>
              <a:gd name="connsiteX1044" fmla="*/ 5012445 w 8023328"/>
              <a:gd name="connsiteY1044" fmla="*/ 1140032 h 2380521"/>
              <a:gd name="connsiteX1045" fmla="*/ 4940157 w 8023328"/>
              <a:gd name="connsiteY1045" fmla="*/ 1140032 h 2380521"/>
              <a:gd name="connsiteX1046" fmla="*/ 4954013 w 8023328"/>
              <a:gd name="connsiteY1046" fmla="*/ 1154821 h 2380521"/>
              <a:gd name="connsiteX1047" fmla="*/ 4940157 w 8023328"/>
              <a:gd name="connsiteY1047" fmla="*/ 1169610 h 2380521"/>
              <a:gd name="connsiteX1048" fmla="*/ 4927760 w 8023328"/>
              <a:gd name="connsiteY1048" fmla="*/ 1154821 h 2380521"/>
              <a:gd name="connsiteX1049" fmla="*/ 4940157 w 8023328"/>
              <a:gd name="connsiteY1049" fmla="*/ 1140032 h 2380521"/>
              <a:gd name="connsiteX1050" fmla="*/ 4865953 w 8023328"/>
              <a:gd name="connsiteY1050" fmla="*/ 1140032 h 2380521"/>
              <a:gd name="connsiteX1051" fmla="*/ 4879809 w 8023328"/>
              <a:gd name="connsiteY1051" fmla="*/ 1154821 h 2380521"/>
              <a:gd name="connsiteX1052" fmla="*/ 4865953 w 8023328"/>
              <a:gd name="connsiteY1052" fmla="*/ 1169610 h 2380521"/>
              <a:gd name="connsiteX1053" fmla="*/ 4853556 w 8023328"/>
              <a:gd name="connsiteY1053" fmla="*/ 1154821 h 2380521"/>
              <a:gd name="connsiteX1054" fmla="*/ 4865953 w 8023328"/>
              <a:gd name="connsiteY1054" fmla="*/ 1140032 h 2380521"/>
              <a:gd name="connsiteX1055" fmla="*/ 4795122 w 8023328"/>
              <a:gd name="connsiteY1055" fmla="*/ 1140032 h 2380521"/>
              <a:gd name="connsiteX1056" fmla="*/ 4808978 w 8023328"/>
              <a:gd name="connsiteY1056" fmla="*/ 1154821 h 2380521"/>
              <a:gd name="connsiteX1057" fmla="*/ 4795122 w 8023328"/>
              <a:gd name="connsiteY1057" fmla="*/ 1169610 h 2380521"/>
              <a:gd name="connsiteX1058" fmla="*/ 4782725 w 8023328"/>
              <a:gd name="connsiteY1058" fmla="*/ 1154821 h 2380521"/>
              <a:gd name="connsiteX1059" fmla="*/ 4795122 w 8023328"/>
              <a:gd name="connsiteY1059" fmla="*/ 1140032 h 2380521"/>
              <a:gd name="connsiteX1060" fmla="*/ 4726684 w 8023328"/>
              <a:gd name="connsiteY1060" fmla="*/ 1140032 h 2380521"/>
              <a:gd name="connsiteX1061" fmla="*/ 4741472 w 8023328"/>
              <a:gd name="connsiteY1061" fmla="*/ 1154821 h 2380521"/>
              <a:gd name="connsiteX1062" fmla="*/ 4726684 w 8023328"/>
              <a:gd name="connsiteY1062" fmla="*/ 1169610 h 2380521"/>
              <a:gd name="connsiteX1063" fmla="*/ 4711896 w 8023328"/>
              <a:gd name="connsiteY1063" fmla="*/ 1154821 h 2380521"/>
              <a:gd name="connsiteX1064" fmla="*/ 4726684 w 8023328"/>
              <a:gd name="connsiteY1064" fmla="*/ 1140032 h 2380521"/>
              <a:gd name="connsiteX1065" fmla="*/ 4655853 w 8023328"/>
              <a:gd name="connsiteY1065" fmla="*/ 1140032 h 2380521"/>
              <a:gd name="connsiteX1066" fmla="*/ 4670642 w 8023328"/>
              <a:gd name="connsiteY1066" fmla="*/ 1154821 h 2380521"/>
              <a:gd name="connsiteX1067" fmla="*/ 4655853 w 8023328"/>
              <a:gd name="connsiteY1067" fmla="*/ 1169610 h 2380521"/>
              <a:gd name="connsiteX1068" fmla="*/ 4641064 w 8023328"/>
              <a:gd name="connsiteY1068" fmla="*/ 1154821 h 2380521"/>
              <a:gd name="connsiteX1069" fmla="*/ 4655853 w 8023328"/>
              <a:gd name="connsiteY1069" fmla="*/ 1140032 h 2380521"/>
              <a:gd name="connsiteX1070" fmla="*/ 4585023 w 8023328"/>
              <a:gd name="connsiteY1070" fmla="*/ 1140032 h 2380521"/>
              <a:gd name="connsiteX1071" fmla="*/ 4599811 w 8023328"/>
              <a:gd name="connsiteY1071" fmla="*/ 1154821 h 2380521"/>
              <a:gd name="connsiteX1072" fmla="*/ 4585023 w 8023328"/>
              <a:gd name="connsiteY1072" fmla="*/ 1169610 h 2380521"/>
              <a:gd name="connsiteX1073" fmla="*/ 4570235 w 8023328"/>
              <a:gd name="connsiteY1073" fmla="*/ 1154821 h 2380521"/>
              <a:gd name="connsiteX1074" fmla="*/ 4585023 w 8023328"/>
              <a:gd name="connsiteY1074" fmla="*/ 1140032 h 2380521"/>
              <a:gd name="connsiteX1075" fmla="*/ 4513260 w 8023328"/>
              <a:gd name="connsiteY1075" fmla="*/ 1140032 h 2380521"/>
              <a:gd name="connsiteX1076" fmla="*/ 4525657 w 8023328"/>
              <a:gd name="connsiteY1076" fmla="*/ 1154821 h 2380521"/>
              <a:gd name="connsiteX1077" fmla="*/ 4513260 w 8023328"/>
              <a:gd name="connsiteY1077" fmla="*/ 1169610 h 2380521"/>
              <a:gd name="connsiteX1078" fmla="*/ 4499404 w 8023328"/>
              <a:gd name="connsiteY1078" fmla="*/ 1154821 h 2380521"/>
              <a:gd name="connsiteX1079" fmla="*/ 4513260 w 8023328"/>
              <a:gd name="connsiteY1079" fmla="*/ 1140032 h 2380521"/>
              <a:gd name="connsiteX1080" fmla="*/ 4439056 w 8023328"/>
              <a:gd name="connsiteY1080" fmla="*/ 1140032 h 2380521"/>
              <a:gd name="connsiteX1081" fmla="*/ 4451453 w 8023328"/>
              <a:gd name="connsiteY1081" fmla="*/ 1154821 h 2380521"/>
              <a:gd name="connsiteX1082" fmla="*/ 4439056 w 8023328"/>
              <a:gd name="connsiteY1082" fmla="*/ 1169610 h 2380521"/>
              <a:gd name="connsiteX1083" fmla="*/ 4425200 w 8023328"/>
              <a:gd name="connsiteY1083" fmla="*/ 1154821 h 2380521"/>
              <a:gd name="connsiteX1084" fmla="*/ 4439056 w 8023328"/>
              <a:gd name="connsiteY1084" fmla="*/ 1140032 h 2380521"/>
              <a:gd name="connsiteX1085" fmla="*/ 4366768 w 8023328"/>
              <a:gd name="connsiteY1085" fmla="*/ 1140032 h 2380521"/>
              <a:gd name="connsiteX1086" fmla="*/ 4380624 w 8023328"/>
              <a:gd name="connsiteY1086" fmla="*/ 1154821 h 2380521"/>
              <a:gd name="connsiteX1087" fmla="*/ 4366768 w 8023328"/>
              <a:gd name="connsiteY1087" fmla="*/ 1169610 h 2380521"/>
              <a:gd name="connsiteX1088" fmla="*/ 4354371 w 8023328"/>
              <a:gd name="connsiteY1088" fmla="*/ 1154821 h 2380521"/>
              <a:gd name="connsiteX1089" fmla="*/ 4366768 w 8023328"/>
              <a:gd name="connsiteY1089" fmla="*/ 1140032 h 2380521"/>
              <a:gd name="connsiteX1090" fmla="*/ 4295937 w 8023328"/>
              <a:gd name="connsiteY1090" fmla="*/ 1140032 h 2380521"/>
              <a:gd name="connsiteX1091" fmla="*/ 4309793 w 8023328"/>
              <a:gd name="connsiteY1091" fmla="*/ 1154821 h 2380521"/>
              <a:gd name="connsiteX1092" fmla="*/ 4295937 w 8023328"/>
              <a:gd name="connsiteY1092" fmla="*/ 1169610 h 2380521"/>
              <a:gd name="connsiteX1093" fmla="*/ 4283540 w 8023328"/>
              <a:gd name="connsiteY1093" fmla="*/ 1154821 h 2380521"/>
              <a:gd name="connsiteX1094" fmla="*/ 4295937 w 8023328"/>
              <a:gd name="connsiteY1094" fmla="*/ 1140032 h 2380521"/>
              <a:gd name="connsiteX1095" fmla="*/ 4225107 w 8023328"/>
              <a:gd name="connsiteY1095" fmla="*/ 1140032 h 2380521"/>
              <a:gd name="connsiteX1096" fmla="*/ 4238963 w 8023328"/>
              <a:gd name="connsiteY1096" fmla="*/ 1154821 h 2380521"/>
              <a:gd name="connsiteX1097" fmla="*/ 4225107 w 8023328"/>
              <a:gd name="connsiteY1097" fmla="*/ 1169610 h 2380521"/>
              <a:gd name="connsiteX1098" fmla="*/ 4212710 w 8023328"/>
              <a:gd name="connsiteY1098" fmla="*/ 1154821 h 2380521"/>
              <a:gd name="connsiteX1099" fmla="*/ 4225107 w 8023328"/>
              <a:gd name="connsiteY1099" fmla="*/ 1140032 h 2380521"/>
              <a:gd name="connsiteX1100" fmla="*/ 4153295 w 8023328"/>
              <a:gd name="connsiteY1100" fmla="*/ 1140032 h 2380521"/>
              <a:gd name="connsiteX1101" fmla="*/ 4168083 w 8023328"/>
              <a:gd name="connsiteY1101" fmla="*/ 1154821 h 2380521"/>
              <a:gd name="connsiteX1102" fmla="*/ 4153295 w 8023328"/>
              <a:gd name="connsiteY1102" fmla="*/ 1169610 h 2380521"/>
              <a:gd name="connsiteX1103" fmla="*/ 4138507 w 8023328"/>
              <a:gd name="connsiteY1103" fmla="*/ 1154821 h 2380521"/>
              <a:gd name="connsiteX1104" fmla="*/ 4153295 w 8023328"/>
              <a:gd name="connsiteY1104" fmla="*/ 1140032 h 2380521"/>
              <a:gd name="connsiteX1105" fmla="*/ 4082465 w 8023328"/>
              <a:gd name="connsiteY1105" fmla="*/ 1140032 h 2380521"/>
              <a:gd name="connsiteX1106" fmla="*/ 4097254 w 8023328"/>
              <a:gd name="connsiteY1106" fmla="*/ 1154821 h 2380521"/>
              <a:gd name="connsiteX1107" fmla="*/ 4082465 w 8023328"/>
              <a:gd name="connsiteY1107" fmla="*/ 1169610 h 2380521"/>
              <a:gd name="connsiteX1108" fmla="*/ 4067676 w 8023328"/>
              <a:gd name="connsiteY1108" fmla="*/ 1154821 h 2380521"/>
              <a:gd name="connsiteX1109" fmla="*/ 4082465 w 8023328"/>
              <a:gd name="connsiteY1109" fmla="*/ 1140032 h 2380521"/>
              <a:gd name="connsiteX1110" fmla="*/ 439789 w 8023328"/>
              <a:gd name="connsiteY1110" fmla="*/ 1140032 h 2380521"/>
              <a:gd name="connsiteX1111" fmla="*/ 454579 w 8023328"/>
              <a:gd name="connsiteY1111" fmla="*/ 1153888 h 2380521"/>
              <a:gd name="connsiteX1112" fmla="*/ 439789 w 8023328"/>
              <a:gd name="connsiteY1112" fmla="*/ 1166286 h 2380521"/>
              <a:gd name="connsiteX1113" fmla="*/ 425001 w 8023328"/>
              <a:gd name="connsiteY1113" fmla="*/ 1153888 h 2380521"/>
              <a:gd name="connsiteX1114" fmla="*/ 439789 w 8023328"/>
              <a:gd name="connsiteY1114" fmla="*/ 1140032 h 2380521"/>
              <a:gd name="connsiteX1115" fmla="*/ 368960 w 8023328"/>
              <a:gd name="connsiteY1115" fmla="*/ 1140032 h 2380521"/>
              <a:gd name="connsiteX1116" fmla="*/ 383747 w 8023328"/>
              <a:gd name="connsiteY1116" fmla="*/ 1153888 h 2380521"/>
              <a:gd name="connsiteX1117" fmla="*/ 368960 w 8023328"/>
              <a:gd name="connsiteY1117" fmla="*/ 1166286 h 2380521"/>
              <a:gd name="connsiteX1118" fmla="*/ 354172 w 8023328"/>
              <a:gd name="connsiteY1118" fmla="*/ 1153888 h 2380521"/>
              <a:gd name="connsiteX1119" fmla="*/ 368960 w 8023328"/>
              <a:gd name="connsiteY1119" fmla="*/ 1140032 h 2380521"/>
              <a:gd name="connsiteX1120" fmla="*/ 297194 w 8023328"/>
              <a:gd name="connsiteY1120" fmla="*/ 1140032 h 2380521"/>
              <a:gd name="connsiteX1121" fmla="*/ 309592 w 8023328"/>
              <a:gd name="connsiteY1121" fmla="*/ 1153888 h 2380521"/>
              <a:gd name="connsiteX1122" fmla="*/ 297194 w 8023328"/>
              <a:gd name="connsiteY1122" fmla="*/ 1166286 h 2380521"/>
              <a:gd name="connsiteX1123" fmla="*/ 283339 w 8023328"/>
              <a:gd name="connsiteY1123" fmla="*/ 1153888 h 2380521"/>
              <a:gd name="connsiteX1124" fmla="*/ 297194 w 8023328"/>
              <a:gd name="connsiteY1124" fmla="*/ 1140032 h 2380521"/>
              <a:gd name="connsiteX1125" fmla="*/ 226366 w 8023328"/>
              <a:gd name="connsiteY1125" fmla="*/ 1140032 h 2380521"/>
              <a:gd name="connsiteX1126" fmla="*/ 238764 w 8023328"/>
              <a:gd name="connsiteY1126" fmla="*/ 1153888 h 2380521"/>
              <a:gd name="connsiteX1127" fmla="*/ 226366 w 8023328"/>
              <a:gd name="connsiteY1127" fmla="*/ 1166286 h 2380521"/>
              <a:gd name="connsiteX1128" fmla="*/ 212510 w 8023328"/>
              <a:gd name="connsiteY1128" fmla="*/ 1153888 h 2380521"/>
              <a:gd name="connsiteX1129" fmla="*/ 226366 w 8023328"/>
              <a:gd name="connsiteY1129" fmla="*/ 1140032 h 2380521"/>
              <a:gd name="connsiteX1130" fmla="*/ 155532 w 8023328"/>
              <a:gd name="connsiteY1130" fmla="*/ 1140032 h 2380521"/>
              <a:gd name="connsiteX1131" fmla="*/ 167930 w 8023328"/>
              <a:gd name="connsiteY1131" fmla="*/ 1153888 h 2380521"/>
              <a:gd name="connsiteX1132" fmla="*/ 155532 w 8023328"/>
              <a:gd name="connsiteY1132" fmla="*/ 1166286 h 2380521"/>
              <a:gd name="connsiteX1133" fmla="*/ 141676 w 8023328"/>
              <a:gd name="connsiteY1133" fmla="*/ 1153888 h 2380521"/>
              <a:gd name="connsiteX1134" fmla="*/ 155532 w 8023328"/>
              <a:gd name="connsiteY1134" fmla="*/ 1140032 h 2380521"/>
              <a:gd name="connsiteX1135" fmla="*/ 83244 w 8023328"/>
              <a:gd name="connsiteY1135" fmla="*/ 1140032 h 2380521"/>
              <a:gd name="connsiteX1136" fmla="*/ 97100 w 8023328"/>
              <a:gd name="connsiteY1136" fmla="*/ 1153888 h 2380521"/>
              <a:gd name="connsiteX1137" fmla="*/ 83244 w 8023328"/>
              <a:gd name="connsiteY1137" fmla="*/ 1166286 h 2380521"/>
              <a:gd name="connsiteX1138" fmla="*/ 70846 w 8023328"/>
              <a:gd name="connsiteY1138" fmla="*/ 1153888 h 2380521"/>
              <a:gd name="connsiteX1139" fmla="*/ 83244 w 8023328"/>
              <a:gd name="connsiteY1139" fmla="*/ 1140032 h 2380521"/>
              <a:gd name="connsiteX1140" fmla="*/ 12008 w 8023328"/>
              <a:gd name="connsiteY1140" fmla="*/ 1140032 h 2380521"/>
              <a:gd name="connsiteX1141" fmla="*/ 26249 w 8023328"/>
              <a:gd name="connsiteY1141" fmla="*/ 1153888 h 2380521"/>
              <a:gd name="connsiteX1142" fmla="*/ 12008 w 8023328"/>
              <a:gd name="connsiteY1142" fmla="*/ 1166286 h 2380521"/>
              <a:gd name="connsiteX1143" fmla="*/ 16 w 8023328"/>
              <a:gd name="connsiteY1143" fmla="*/ 1153888 h 2380521"/>
              <a:gd name="connsiteX1144" fmla="*/ 12008 w 8023328"/>
              <a:gd name="connsiteY1144" fmla="*/ 1140032 h 2380521"/>
              <a:gd name="connsiteX1145" fmla="*/ 6867525 w 8023328"/>
              <a:gd name="connsiteY1145" fmla="*/ 1069203 h 2380521"/>
              <a:gd name="connsiteX1146" fmla="*/ 6879922 w 8023328"/>
              <a:gd name="connsiteY1146" fmla="*/ 1081600 h 2380521"/>
              <a:gd name="connsiteX1147" fmla="*/ 6867525 w 8023328"/>
              <a:gd name="connsiteY1147" fmla="*/ 1095457 h 2380521"/>
              <a:gd name="connsiteX1148" fmla="*/ 6853669 w 8023328"/>
              <a:gd name="connsiteY1148" fmla="*/ 1081600 h 2380521"/>
              <a:gd name="connsiteX1149" fmla="*/ 6867525 w 8023328"/>
              <a:gd name="connsiteY1149" fmla="*/ 1069203 h 2380521"/>
              <a:gd name="connsiteX1150" fmla="*/ 6795237 w 8023328"/>
              <a:gd name="connsiteY1150" fmla="*/ 1069203 h 2380521"/>
              <a:gd name="connsiteX1151" fmla="*/ 6809093 w 8023328"/>
              <a:gd name="connsiteY1151" fmla="*/ 1081600 h 2380521"/>
              <a:gd name="connsiteX1152" fmla="*/ 6796696 w 8023328"/>
              <a:gd name="connsiteY1152" fmla="*/ 1095457 h 2380521"/>
              <a:gd name="connsiteX1153" fmla="*/ 6782840 w 8023328"/>
              <a:gd name="connsiteY1153" fmla="*/ 1081600 h 2380521"/>
              <a:gd name="connsiteX1154" fmla="*/ 6795237 w 8023328"/>
              <a:gd name="connsiteY1154" fmla="*/ 1069203 h 2380521"/>
              <a:gd name="connsiteX1155" fmla="*/ 6724405 w 8023328"/>
              <a:gd name="connsiteY1155" fmla="*/ 1069203 h 2380521"/>
              <a:gd name="connsiteX1156" fmla="*/ 6738261 w 8023328"/>
              <a:gd name="connsiteY1156" fmla="*/ 1081600 h 2380521"/>
              <a:gd name="connsiteX1157" fmla="*/ 6724405 w 8023328"/>
              <a:gd name="connsiteY1157" fmla="*/ 1095457 h 2380521"/>
              <a:gd name="connsiteX1158" fmla="*/ 6712008 w 8023328"/>
              <a:gd name="connsiteY1158" fmla="*/ 1081600 h 2380521"/>
              <a:gd name="connsiteX1159" fmla="*/ 6724405 w 8023328"/>
              <a:gd name="connsiteY1159" fmla="*/ 1069203 h 2380521"/>
              <a:gd name="connsiteX1160" fmla="*/ 6653576 w 8023328"/>
              <a:gd name="connsiteY1160" fmla="*/ 1069203 h 2380521"/>
              <a:gd name="connsiteX1161" fmla="*/ 6667432 w 8023328"/>
              <a:gd name="connsiteY1161" fmla="*/ 1081600 h 2380521"/>
              <a:gd name="connsiteX1162" fmla="*/ 6653576 w 8023328"/>
              <a:gd name="connsiteY1162" fmla="*/ 1095457 h 2380521"/>
              <a:gd name="connsiteX1163" fmla="*/ 6641179 w 8023328"/>
              <a:gd name="connsiteY1163" fmla="*/ 1081600 h 2380521"/>
              <a:gd name="connsiteX1164" fmla="*/ 6653576 w 8023328"/>
              <a:gd name="connsiteY1164" fmla="*/ 1069203 h 2380521"/>
              <a:gd name="connsiteX1165" fmla="*/ 6581764 w 8023328"/>
              <a:gd name="connsiteY1165" fmla="*/ 1069203 h 2380521"/>
              <a:gd name="connsiteX1166" fmla="*/ 6596552 w 8023328"/>
              <a:gd name="connsiteY1166" fmla="*/ 1081600 h 2380521"/>
              <a:gd name="connsiteX1167" fmla="*/ 6581764 w 8023328"/>
              <a:gd name="connsiteY1167" fmla="*/ 1095457 h 2380521"/>
              <a:gd name="connsiteX1168" fmla="*/ 6566976 w 8023328"/>
              <a:gd name="connsiteY1168" fmla="*/ 1081600 h 2380521"/>
              <a:gd name="connsiteX1169" fmla="*/ 6581764 w 8023328"/>
              <a:gd name="connsiteY1169" fmla="*/ 1069203 h 2380521"/>
              <a:gd name="connsiteX1170" fmla="*/ 6510933 w 8023328"/>
              <a:gd name="connsiteY1170" fmla="*/ 1069203 h 2380521"/>
              <a:gd name="connsiteX1171" fmla="*/ 6525722 w 8023328"/>
              <a:gd name="connsiteY1171" fmla="*/ 1081600 h 2380521"/>
              <a:gd name="connsiteX1172" fmla="*/ 6510933 w 8023328"/>
              <a:gd name="connsiteY1172" fmla="*/ 1095457 h 2380521"/>
              <a:gd name="connsiteX1173" fmla="*/ 6496144 w 8023328"/>
              <a:gd name="connsiteY1173" fmla="*/ 1081600 h 2380521"/>
              <a:gd name="connsiteX1174" fmla="*/ 6510933 w 8023328"/>
              <a:gd name="connsiteY1174" fmla="*/ 1069203 h 2380521"/>
              <a:gd name="connsiteX1175" fmla="*/ 6440492 w 8023328"/>
              <a:gd name="connsiteY1175" fmla="*/ 1069203 h 2380521"/>
              <a:gd name="connsiteX1176" fmla="*/ 6454911 w 8023328"/>
              <a:gd name="connsiteY1176" fmla="*/ 1081600 h 2380521"/>
              <a:gd name="connsiteX1177" fmla="*/ 6440492 w 8023328"/>
              <a:gd name="connsiteY1177" fmla="*/ 1095457 h 2380521"/>
              <a:gd name="connsiteX1178" fmla="*/ 6425315 w 8023328"/>
              <a:gd name="connsiteY1178" fmla="*/ 1081600 h 2380521"/>
              <a:gd name="connsiteX1179" fmla="*/ 6440492 w 8023328"/>
              <a:gd name="connsiteY1179" fmla="*/ 1069203 h 2380521"/>
              <a:gd name="connsiteX1180" fmla="*/ 6368340 w 8023328"/>
              <a:gd name="connsiteY1180" fmla="*/ 1069203 h 2380521"/>
              <a:gd name="connsiteX1181" fmla="*/ 6380737 w 8023328"/>
              <a:gd name="connsiteY1181" fmla="*/ 1081600 h 2380521"/>
              <a:gd name="connsiteX1182" fmla="*/ 6368340 w 8023328"/>
              <a:gd name="connsiteY1182" fmla="*/ 1095457 h 2380521"/>
              <a:gd name="connsiteX1183" fmla="*/ 6354484 w 8023328"/>
              <a:gd name="connsiteY1183" fmla="*/ 1081600 h 2380521"/>
              <a:gd name="connsiteX1184" fmla="*/ 6368340 w 8023328"/>
              <a:gd name="connsiteY1184" fmla="*/ 1069203 h 2380521"/>
              <a:gd name="connsiteX1185" fmla="*/ 6297511 w 8023328"/>
              <a:gd name="connsiteY1185" fmla="*/ 1069203 h 2380521"/>
              <a:gd name="connsiteX1186" fmla="*/ 6309908 w 8023328"/>
              <a:gd name="connsiteY1186" fmla="*/ 1081600 h 2380521"/>
              <a:gd name="connsiteX1187" fmla="*/ 6297511 w 8023328"/>
              <a:gd name="connsiteY1187" fmla="*/ 1095457 h 2380521"/>
              <a:gd name="connsiteX1188" fmla="*/ 6283655 w 8023328"/>
              <a:gd name="connsiteY1188" fmla="*/ 1081600 h 2380521"/>
              <a:gd name="connsiteX1189" fmla="*/ 6297511 w 8023328"/>
              <a:gd name="connsiteY1189" fmla="*/ 1069203 h 2380521"/>
              <a:gd name="connsiteX1190" fmla="*/ 6226679 w 8023328"/>
              <a:gd name="connsiteY1190" fmla="*/ 1069203 h 2380521"/>
              <a:gd name="connsiteX1191" fmla="*/ 6239076 w 8023328"/>
              <a:gd name="connsiteY1191" fmla="*/ 1081600 h 2380521"/>
              <a:gd name="connsiteX1192" fmla="*/ 6226679 w 8023328"/>
              <a:gd name="connsiteY1192" fmla="*/ 1095457 h 2380521"/>
              <a:gd name="connsiteX1193" fmla="*/ 6212823 w 8023328"/>
              <a:gd name="connsiteY1193" fmla="*/ 1083059 h 2380521"/>
              <a:gd name="connsiteX1194" fmla="*/ 6226679 w 8023328"/>
              <a:gd name="connsiteY1194" fmla="*/ 1069203 h 2380521"/>
              <a:gd name="connsiteX1195" fmla="*/ 6154391 w 8023328"/>
              <a:gd name="connsiteY1195" fmla="*/ 1069203 h 2380521"/>
              <a:gd name="connsiteX1196" fmla="*/ 6168247 w 8023328"/>
              <a:gd name="connsiteY1196" fmla="*/ 1083059 h 2380521"/>
              <a:gd name="connsiteX1197" fmla="*/ 6154391 w 8023328"/>
              <a:gd name="connsiteY1197" fmla="*/ 1095457 h 2380521"/>
              <a:gd name="connsiteX1198" fmla="*/ 6141994 w 8023328"/>
              <a:gd name="connsiteY1198" fmla="*/ 1083059 h 2380521"/>
              <a:gd name="connsiteX1199" fmla="*/ 6154391 w 8023328"/>
              <a:gd name="connsiteY1199" fmla="*/ 1069203 h 2380521"/>
              <a:gd name="connsiteX1200" fmla="*/ 6083559 w 8023328"/>
              <a:gd name="connsiteY1200" fmla="*/ 1069203 h 2380521"/>
              <a:gd name="connsiteX1201" fmla="*/ 6097415 w 8023328"/>
              <a:gd name="connsiteY1201" fmla="*/ 1083059 h 2380521"/>
              <a:gd name="connsiteX1202" fmla="*/ 6083559 w 8023328"/>
              <a:gd name="connsiteY1202" fmla="*/ 1095457 h 2380521"/>
              <a:gd name="connsiteX1203" fmla="*/ 6071162 w 8023328"/>
              <a:gd name="connsiteY1203" fmla="*/ 1083059 h 2380521"/>
              <a:gd name="connsiteX1204" fmla="*/ 6083559 w 8023328"/>
              <a:gd name="connsiteY1204" fmla="*/ 1069203 h 2380521"/>
              <a:gd name="connsiteX1205" fmla="*/ 6009356 w 8023328"/>
              <a:gd name="connsiteY1205" fmla="*/ 1069203 h 2380521"/>
              <a:gd name="connsiteX1206" fmla="*/ 6023212 w 8023328"/>
              <a:gd name="connsiteY1206" fmla="*/ 1083059 h 2380521"/>
              <a:gd name="connsiteX1207" fmla="*/ 6009356 w 8023328"/>
              <a:gd name="connsiteY1207" fmla="*/ 1095457 h 2380521"/>
              <a:gd name="connsiteX1208" fmla="*/ 5996959 w 8023328"/>
              <a:gd name="connsiteY1208" fmla="*/ 1083059 h 2380521"/>
              <a:gd name="connsiteX1209" fmla="*/ 6009356 w 8023328"/>
              <a:gd name="connsiteY1209" fmla="*/ 1069203 h 2380521"/>
              <a:gd name="connsiteX1210" fmla="*/ 5940548 w 8023328"/>
              <a:gd name="connsiteY1210" fmla="*/ 1069203 h 2380521"/>
              <a:gd name="connsiteX1211" fmla="*/ 5955726 w 8023328"/>
              <a:gd name="connsiteY1211" fmla="*/ 1083059 h 2380521"/>
              <a:gd name="connsiteX1212" fmla="*/ 5940548 w 8023328"/>
              <a:gd name="connsiteY1212" fmla="*/ 1095457 h 2380521"/>
              <a:gd name="connsiteX1213" fmla="*/ 5926130 w 8023328"/>
              <a:gd name="connsiteY1213" fmla="*/ 1083059 h 2380521"/>
              <a:gd name="connsiteX1214" fmla="*/ 5940548 w 8023328"/>
              <a:gd name="connsiteY1214" fmla="*/ 1069203 h 2380521"/>
              <a:gd name="connsiteX1215" fmla="*/ 5870088 w 8023328"/>
              <a:gd name="connsiteY1215" fmla="*/ 1069203 h 2380521"/>
              <a:gd name="connsiteX1216" fmla="*/ 5884877 w 8023328"/>
              <a:gd name="connsiteY1216" fmla="*/ 1083059 h 2380521"/>
              <a:gd name="connsiteX1217" fmla="*/ 5870088 w 8023328"/>
              <a:gd name="connsiteY1217" fmla="*/ 1095457 h 2380521"/>
              <a:gd name="connsiteX1218" fmla="*/ 5855299 w 8023328"/>
              <a:gd name="connsiteY1218" fmla="*/ 1083059 h 2380521"/>
              <a:gd name="connsiteX1219" fmla="*/ 5870088 w 8023328"/>
              <a:gd name="connsiteY1219" fmla="*/ 1069203 h 2380521"/>
              <a:gd name="connsiteX1220" fmla="*/ 5799257 w 8023328"/>
              <a:gd name="connsiteY1220" fmla="*/ 1069203 h 2380521"/>
              <a:gd name="connsiteX1221" fmla="*/ 5814045 w 8023328"/>
              <a:gd name="connsiteY1221" fmla="*/ 1083059 h 2380521"/>
              <a:gd name="connsiteX1222" fmla="*/ 5799257 w 8023328"/>
              <a:gd name="connsiteY1222" fmla="*/ 1095457 h 2380521"/>
              <a:gd name="connsiteX1223" fmla="*/ 5784469 w 8023328"/>
              <a:gd name="connsiteY1223" fmla="*/ 1083059 h 2380521"/>
              <a:gd name="connsiteX1224" fmla="*/ 5799257 w 8023328"/>
              <a:gd name="connsiteY1224" fmla="*/ 1069203 h 2380521"/>
              <a:gd name="connsiteX1225" fmla="*/ 5724122 w 8023328"/>
              <a:gd name="connsiteY1225" fmla="*/ 1069203 h 2380521"/>
              <a:gd name="connsiteX1226" fmla="*/ 5736519 w 8023328"/>
              <a:gd name="connsiteY1226" fmla="*/ 1083059 h 2380521"/>
              <a:gd name="connsiteX1227" fmla="*/ 5724122 w 8023328"/>
              <a:gd name="connsiteY1227" fmla="*/ 1095457 h 2380521"/>
              <a:gd name="connsiteX1228" fmla="*/ 5710266 w 8023328"/>
              <a:gd name="connsiteY1228" fmla="*/ 1083059 h 2380521"/>
              <a:gd name="connsiteX1229" fmla="*/ 5724122 w 8023328"/>
              <a:gd name="connsiteY1229" fmla="*/ 1069203 h 2380521"/>
              <a:gd name="connsiteX1230" fmla="*/ 5653291 w 8023328"/>
              <a:gd name="connsiteY1230" fmla="*/ 1069203 h 2380521"/>
              <a:gd name="connsiteX1231" fmla="*/ 5665688 w 8023328"/>
              <a:gd name="connsiteY1231" fmla="*/ 1083059 h 2380521"/>
              <a:gd name="connsiteX1232" fmla="*/ 5653291 w 8023328"/>
              <a:gd name="connsiteY1232" fmla="*/ 1095457 h 2380521"/>
              <a:gd name="connsiteX1233" fmla="*/ 5639435 w 8023328"/>
              <a:gd name="connsiteY1233" fmla="*/ 1083059 h 2380521"/>
              <a:gd name="connsiteX1234" fmla="*/ 5653291 w 8023328"/>
              <a:gd name="connsiteY1234" fmla="*/ 1069203 h 2380521"/>
              <a:gd name="connsiteX1235" fmla="*/ 5581002 w 8023328"/>
              <a:gd name="connsiteY1235" fmla="*/ 1069203 h 2380521"/>
              <a:gd name="connsiteX1236" fmla="*/ 5594858 w 8023328"/>
              <a:gd name="connsiteY1236" fmla="*/ 1083059 h 2380521"/>
              <a:gd name="connsiteX1237" fmla="*/ 5581002 w 8023328"/>
              <a:gd name="connsiteY1237" fmla="*/ 1095457 h 2380521"/>
              <a:gd name="connsiteX1238" fmla="*/ 5568605 w 8023328"/>
              <a:gd name="connsiteY1238" fmla="*/ 1083059 h 2380521"/>
              <a:gd name="connsiteX1239" fmla="*/ 5581002 w 8023328"/>
              <a:gd name="connsiteY1239" fmla="*/ 1069203 h 2380521"/>
              <a:gd name="connsiteX1240" fmla="*/ 5510171 w 8023328"/>
              <a:gd name="connsiteY1240" fmla="*/ 1069203 h 2380521"/>
              <a:gd name="connsiteX1241" fmla="*/ 5524027 w 8023328"/>
              <a:gd name="connsiteY1241" fmla="*/ 1083059 h 2380521"/>
              <a:gd name="connsiteX1242" fmla="*/ 5510171 w 8023328"/>
              <a:gd name="connsiteY1242" fmla="*/ 1095457 h 2380521"/>
              <a:gd name="connsiteX1243" fmla="*/ 5497774 w 8023328"/>
              <a:gd name="connsiteY1243" fmla="*/ 1083059 h 2380521"/>
              <a:gd name="connsiteX1244" fmla="*/ 5510171 w 8023328"/>
              <a:gd name="connsiteY1244" fmla="*/ 1069203 h 2380521"/>
              <a:gd name="connsiteX1245" fmla="*/ 5438937 w 8023328"/>
              <a:gd name="connsiteY1245" fmla="*/ 1069203 h 2380521"/>
              <a:gd name="connsiteX1246" fmla="*/ 5453178 w 8023328"/>
              <a:gd name="connsiteY1246" fmla="*/ 1083059 h 2380521"/>
              <a:gd name="connsiteX1247" fmla="*/ 5438937 w 8023328"/>
              <a:gd name="connsiteY1247" fmla="*/ 1095457 h 2380521"/>
              <a:gd name="connsiteX1248" fmla="*/ 5426945 w 8023328"/>
              <a:gd name="connsiteY1248" fmla="*/ 1083059 h 2380521"/>
              <a:gd name="connsiteX1249" fmla="*/ 5438937 w 8023328"/>
              <a:gd name="connsiteY1249" fmla="*/ 1069203 h 2380521"/>
              <a:gd name="connsiteX1250" fmla="*/ 5367530 w 8023328"/>
              <a:gd name="connsiteY1250" fmla="*/ 1069203 h 2380521"/>
              <a:gd name="connsiteX1251" fmla="*/ 5382318 w 8023328"/>
              <a:gd name="connsiteY1251" fmla="*/ 1083059 h 2380521"/>
              <a:gd name="connsiteX1252" fmla="*/ 5367530 w 8023328"/>
              <a:gd name="connsiteY1252" fmla="*/ 1095457 h 2380521"/>
              <a:gd name="connsiteX1253" fmla="*/ 5352742 w 8023328"/>
              <a:gd name="connsiteY1253" fmla="*/ 1083059 h 2380521"/>
              <a:gd name="connsiteX1254" fmla="*/ 5367530 w 8023328"/>
              <a:gd name="connsiteY1254" fmla="*/ 1069203 h 2380521"/>
              <a:gd name="connsiteX1255" fmla="*/ 5296699 w 8023328"/>
              <a:gd name="connsiteY1255" fmla="*/ 1069203 h 2380521"/>
              <a:gd name="connsiteX1256" fmla="*/ 5311488 w 8023328"/>
              <a:gd name="connsiteY1256" fmla="*/ 1083059 h 2380521"/>
              <a:gd name="connsiteX1257" fmla="*/ 5296699 w 8023328"/>
              <a:gd name="connsiteY1257" fmla="*/ 1095457 h 2380521"/>
              <a:gd name="connsiteX1258" fmla="*/ 5281910 w 8023328"/>
              <a:gd name="connsiteY1258" fmla="*/ 1083059 h 2380521"/>
              <a:gd name="connsiteX1259" fmla="*/ 5296699 w 8023328"/>
              <a:gd name="connsiteY1259" fmla="*/ 1069203 h 2380521"/>
              <a:gd name="connsiteX1260" fmla="*/ 5225869 w 8023328"/>
              <a:gd name="connsiteY1260" fmla="*/ 1069203 h 2380521"/>
              <a:gd name="connsiteX1261" fmla="*/ 5240657 w 8023328"/>
              <a:gd name="connsiteY1261" fmla="*/ 1083059 h 2380521"/>
              <a:gd name="connsiteX1262" fmla="*/ 5225869 w 8023328"/>
              <a:gd name="connsiteY1262" fmla="*/ 1095457 h 2380521"/>
              <a:gd name="connsiteX1263" fmla="*/ 5211081 w 8023328"/>
              <a:gd name="connsiteY1263" fmla="*/ 1083059 h 2380521"/>
              <a:gd name="connsiteX1264" fmla="*/ 5225869 w 8023328"/>
              <a:gd name="connsiteY1264" fmla="*/ 1069203 h 2380521"/>
              <a:gd name="connsiteX1265" fmla="*/ 5154105 w 8023328"/>
              <a:gd name="connsiteY1265" fmla="*/ 1069203 h 2380521"/>
              <a:gd name="connsiteX1266" fmla="*/ 5166502 w 8023328"/>
              <a:gd name="connsiteY1266" fmla="*/ 1083059 h 2380521"/>
              <a:gd name="connsiteX1267" fmla="*/ 5154105 w 8023328"/>
              <a:gd name="connsiteY1267" fmla="*/ 1095457 h 2380521"/>
              <a:gd name="connsiteX1268" fmla="*/ 5140249 w 8023328"/>
              <a:gd name="connsiteY1268" fmla="*/ 1083059 h 2380521"/>
              <a:gd name="connsiteX1269" fmla="*/ 5154105 w 8023328"/>
              <a:gd name="connsiteY1269" fmla="*/ 1069203 h 2380521"/>
              <a:gd name="connsiteX1270" fmla="*/ 5083276 w 8023328"/>
              <a:gd name="connsiteY1270" fmla="*/ 1069203 h 2380521"/>
              <a:gd name="connsiteX1271" fmla="*/ 5095673 w 8023328"/>
              <a:gd name="connsiteY1271" fmla="*/ 1083059 h 2380521"/>
              <a:gd name="connsiteX1272" fmla="*/ 5083276 w 8023328"/>
              <a:gd name="connsiteY1272" fmla="*/ 1095457 h 2380521"/>
              <a:gd name="connsiteX1273" fmla="*/ 5069420 w 8023328"/>
              <a:gd name="connsiteY1273" fmla="*/ 1083059 h 2380521"/>
              <a:gd name="connsiteX1274" fmla="*/ 5083276 w 8023328"/>
              <a:gd name="connsiteY1274" fmla="*/ 1069203 h 2380521"/>
              <a:gd name="connsiteX1275" fmla="*/ 5012445 w 8023328"/>
              <a:gd name="connsiteY1275" fmla="*/ 1069203 h 2380521"/>
              <a:gd name="connsiteX1276" fmla="*/ 5024842 w 8023328"/>
              <a:gd name="connsiteY1276" fmla="*/ 1083059 h 2380521"/>
              <a:gd name="connsiteX1277" fmla="*/ 5012445 w 8023328"/>
              <a:gd name="connsiteY1277" fmla="*/ 1095457 h 2380521"/>
              <a:gd name="connsiteX1278" fmla="*/ 4998589 w 8023328"/>
              <a:gd name="connsiteY1278" fmla="*/ 1083059 h 2380521"/>
              <a:gd name="connsiteX1279" fmla="*/ 5012445 w 8023328"/>
              <a:gd name="connsiteY1279" fmla="*/ 1069203 h 2380521"/>
              <a:gd name="connsiteX1280" fmla="*/ 4940157 w 8023328"/>
              <a:gd name="connsiteY1280" fmla="*/ 1069203 h 2380521"/>
              <a:gd name="connsiteX1281" fmla="*/ 4954013 w 8023328"/>
              <a:gd name="connsiteY1281" fmla="*/ 1083059 h 2380521"/>
              <a:gd name="connsiteX1282" fmla="*/ 4940157 w 8023328"/>
              <a:gd name="connsiteY1282" fmla="*/ 1095457 h 2380521"/>
              <a:gd name="connsiteX1283" fmla="*/ 4927760 w 8023328"/>
              <a:gd name="connsiteY1283" fmla="*/ 1083059 h 2380521"/>
              <a:gd name="connsiteX1284" fmla="*/ 4940157 w 8023328"/>
              <a:gd name="connsiteY1284" fmla="*/ 1069203 h 2380521"/>
              <a:gd name="connsiteX1285" fmla="*/ 4865953 w 8023328"/>
              <a:gd name="connsiteY1285" fmla="*/ 1069203 h 2380521"/>
              <a:gd name="connsiteX1286" fmla="*/ 4879809 w 8023328"/>
              <a:gd name="connsiteY1286" fmla="*/ 1083059 h 2380521"/>
              <a:gd name="connsiteX1287" fmla="*/ 4865953 w 8023328"/>
              <a:gd name="connsiteY1287" fmla="*/ 1095457 h 2380521"/>
              <a:gd name="connsiteX1288" fmla="*/ 4853556 w 8023328"/>
              <a:gd name="connsiteY1288" fmla="*/ 1083059 h 2380521"/>
              <a:gd name="connsiteX1289" fmla="*/ 4865953 w 8023328"/>
              <a:gd name="connsiteY1289" fmla="*/ 1069203 h 2380521"/>
              <a:gd name="connsiteX1290" fmla="*/ 4795122 w 8023328"/>
              <a:gd name="connsiteY1290" fmla="*/ 1069203 h 2380521"/>
              <a:gd name="connsiteX1291" fmla="*/ 4808978 w 8023328"/>
              <a:gd name="connsiteY1291" fmla="*/ 1083059 h 2380521"/>
              <a:gd name="connsiteX1292" fmla="*/ 4795122 w 8023328"/>
              <a:gd name="connsiteY1292" fmla="*/ 1095457 h 2380521"/>
              <a:gd name="connsiteX1293" fmla="*/ 4782725 w 8023328"/>
              <a:gd name="connsiteY1293" fmla="*/ 1083059 h 2380521"/>
              <a:gd name="connsiteX1294" fmla="*/ 4795122 w 8023328"/>
              <a:gd name="connsiteY1294" fmla="*/ 1069203 h 2380521"/>
              <a:gd name="connsiteX1295" fmla="*/ 4726684 w 8023328"/>
              <a:gd name="connsiteY1295" fmla="*/ 1069203 h 2380521"/>
              <a:gd name="connsiteX1296" fmla="*/ 4741472 w 8023328"/>
              <a:gd name="connsiteY1296" fmla="*/ 1083059 h 2380521"/>
              <a:gd name="connsiteX1297" fmla="*/ 4726684 w 8023328"/>
              <a:gd name="connsiteY1297" fmla="*/ 1095457 h 2380521"/>
              <a:gd name="connsiteX1298" fmla="*/ 4711896 w 8023328"/>
              <a:gd name="connsiteY1298" fmla="*/ 1083059 h 2380521"/>
              <a:gd name="connsiteX1299" fmla="*/ 4726684 w 8023328"/>
              <a:gd name="connsiteY1299" fmla="*/ 1069203 h 2380521"/>
              <a:gd name="connsiteX1300" fmla="*/ 4655853 w 8023328"/>
              <a:gd name="connsiteY1300" fmla="*/ 1069203 h 2380521"/>
              <a:gd name="connsiteX1301" fmla="*/ 4670642 w 8023328"/>
              <a:gd name="connsiteY1301" fmla="*/ 1083059 h 2380521"/>
              <a:gd name="connsiteX1302" fmla="*/ 4655853 w 8023328"/>
              <a:gd name="connsiteY1302" fmla="*/ 1095457 h 2380521"/>
              <a:gd name="connsiteX1303" fmla="*/ 4641064 w 8023328"/>
              <a:gd name="connsiteY1303" fmla="*/ 1083059 h 2380521"/>
              <a:gd name="connsiteX1304" fmla="*/ 4655853 w 8023328"/>
              <a:gd name="connsiteY1304" fmla="*/ 1069203 h 2380521"/>
              <a:gd name="connsiteX1305" fmla="*/ 4585023 w 8023328"/>
              <a:gd name="connsiteY1305" fmla="*/ 1069203 h 2380521"/>
              <a:gd name="connsiteX1306" fmla="*/ 4599811 w 8023328"/>
              <a:gd name="connsiteY1306" fmla="*/ 1083059 h 2380521"/>
              <a:gd name="connsiteX1307" fmla="*/ 4585023 w 8023328"/>
              <a:gd name="connsiteY1307" fmla="*/ 1095457 h 2380521"/>
              <a:gd name="connsiteX1308" fmla="*/ 4570235 w 8023328"/>
              <a:gd name="connsiteY1308" fmla="*/ 1083059 h 2380521"/>
              <a:gd name="connsiteX1309" fmla="*/ 4585023 w 8023328"/>
              <a:gd name="connsiteY1309" fmla="*/ 1069203 h 2380521"/>
              <a:gd name="connsiteX1310" fmla="*/ 4513260 w 8023328"/>
              <a:gd name="connsiteY1310" fmla="*/ 1069203 h 2380521"/>
              <a:gd name="connsiteX1311" fmla="*/ 4525657 w 8023328"/>
              <a:gd name="connsiteY1311" fmla="*/ 1083991 h 2380521"/>
              <a:gd name="connsiteX1312" fmla="*/ 4513260 w 8023328"/>
              <a:gd name="connsiteY1312" fmla="*/ 1098780 h 2380521"/>
              <a:gd name="connsiteX1313" fmla="*/ 4499404 w 8023328"/>
              <a:gd name="connsiteY1313" fmla="*/ 1083991 h 2380521"/>
              <a:gd name="connsiteX1314" fmla="*/ 4513260 w 8023328"/>
              <a:gd name="connsiteY1314" fmla="*/ 1069203 h 2380521"/>
              <a:gd name="connsiteX1315" fmla="*/ 4439056 w 8023328"/>
              <a:gd name="connsiteY1315" fmla="*/ 1069203 h 2380521"/>
              <a:gd name="connsiteX1316" fmla="*/ 4451453 w 8023328"/>
              <a:gd name="connsiteY1316" fmla="*/ 1083991 h 2380521"/>
              <a:gd name="connsiteX1317" fmla="*/ 4439056 w 8023328"/>
              <a:gd name="connsiteY1317" fmla="*/ 1098780 h 2380521"/>
              <a:gd name="connsiteX1318" fmla="*/ 4425200 w 8023328"/>
              <a:gd name="connsiteY1318" fmla="*/ 1083991 h 2380521"/>
              <a:gd name="connsiteX1319" fmla="*/ 4439056 w 8023328"/>
              <a:gd name="connsiteY1319" fmla="*/ 1069203 h 2380521"/>
              <a:gd name="connsiteX1320" fmla="*/ 4366768 w 8023328"/>
              <a:gd name="connsiteY1320" fmla="*/ 1069203 h 2380521"/>
              <a:gd name="connsiteX1321" fmla="*/ 4380624 w 8023328"/>
              <a:gd name="connsiteY1321" fmla="*/ 1083991 h 2380521"/>
              <a:gd name="connsiteX1322" fmla="*/ 4366768 w 8023328"/>
              <a:gd name="connsiteY1322" fmla="*/ 1098780 h 2380521"/>
              <a:gd name="connsiteX1323" fmla="*/ 4354371 w 8023328"/>
              <a:gd name="connsiteY1323" fmla="*/ 1083991 h 2380521"/>
              <a:gd name="connsiteX1324" fmla="*/ 4366768 w 8023328"/>
              <a:gd name="connsiteY1324" fmla="*/ 1069203 h 2380521"/>
              <a:gd name="connsiteX1325" fmla="*/ 4295937 w 8023328"/>
              <a:gd name="connsiteY1325" fmla="*/ 1069203 h 2380521"/>
              <a:gd name="connsiteX1326" fmla="*/ 4309793 w 8023328"/>
              <a:gd name="connsiteY1326" fmla="*/ 1083991 h 2380521"/>
              <a:gd name="connsiteX1327" fmla="*/ 4295937 w 8023328"/>
              <a:gd name="connsiteY1327" fmla="*/ 1098780 h 2380521"/>
              <a:gd name="connsiteX1328" fmla="*/ 4283540 w 8023328"/>
              <a:gd name="connsiteY1328" fmla="*/ 1083991 h 2380521"/>
              <a:gd name="connsiteX1329" fmla="*/ 4295937 w 8023328"/>
              <a:gd name="connsiteY1329" fmla="*/ 1069203 h 2380521"/>
              <a:gd name="connsiteX1330" fmla="*/ 4225107 w 8023328"/>
              <a:gd name="connsiteY1330" fmla="*/ 1069203 h 2380521"/>
              <a:gd name="connsiteX1331" fmla="*/ 4238963 w 8023328"/>
              <a:gd name="connsiteY1331" fmla="*/ 1083991 h 2380521"/>
              <a:gd name="connsiteX1332" fmla="*/ 4225107 w 8023328"/>
              <a:gd name="connsiteY1332" fmla="*/ 1098780 h 2380521"/>
              <a:gd name="connsiteX1333" fmla="*/ 4212710 w 8023328"/>
              <a:gd name="connsiteY1333" fmla="*/ 1083991 h 2380521"/>
              <a:gd name="connsiteX1334" fmla="*/ 4225107 w 8023328"/>
              <a:gd name="connsiteY1334" fmla="*/ 1069203 h 2380521"/>
              <a:gd name="connsiteX1335" fmla="*/ 4153295 w 8023328"/>
              <a:gd name="connsiteY1335" fmla="*/ 1069203 h 2380521"/>
              <a:gd name="connsiteX1336" fmla="*/ 4168083 w 8023328"/>
              <a:gd name="connsiteY1336" fmla="*/ 1083991 h 2380521"/>
              <a:gd name="connsiteX1337" fmla="*/ 4153295 w 8023328"/>
              <a:gd name="connsiteY1337" fmla="*/ 1098780 h 2380521"/>
              <a:gd name="connsiteX1338" fmla="*/ 4138507 w 8023328"/>
              <a:gd name="connsiteY1338" fmla="*/ 1083991 h 2380521"/>
              <a:gd name="connsiteX1339" fmla="*/ 4153295 w 8023328"/>
              <a:gd name="connsiteY1339" fmla="*/ 1069203 h 2380521"/>
              <a:gd name="connsiteX1340" fmla="*/ 4082465 w 8023328"/>
              <a:gd name="connsiteY1340" fmla="*/ 1069203 h 2380521"/>
              <a:gd name="connsiteX1341" fmla="*/ 4097254 w 8023328"/>
              <a:gd name="connsiteY1341" fmla="*/ 1083991 h 2380521"/>
              <a:gd name="connsiteX1342" fmla="*/ 4082465 w 8023328"/>
              <a:gd name="connsiteY1342" fmla="*/ 1098780 h 2380521"/>
              <a:gd name="connsiteX1343" fmla="*/ 4067676 w 8023328"/>
              <a:gd name="connsiteY1343" fmla="*/ 1083991 h 2380521"/>
              <a:gd name="connsiteX1344" fmla="*/ 4082465 w 8023328"/>
              <a:gd name="connsiteY1344" fmla="*/ 1069203 h 2380521"/>
              <a:gd name="connsiteX1345" fmla="*/ 4011635 w 8023328"/>
              <a:gd name="connsiteY1345" fmla="*/ 1069203 h 2380521"/>
              <a:gd name="connsiteX1346" fmla="*/ 4026423 w 8023328"/>
              <a:gd name="connsiteY1346" fmla="*/ 1083991 h 2380521"/>
              <a:gd name="connsiteX1347" fmla="*/ 4011635 w 8023328"/>
              <a:gd name="connsiteY1347" fmla="*/ 1098780 h 2380521"/>
              <a:gd name="connsiteX1348" fmla="*/ 3996847 w 8023328"/>
              <a:gd name="connsiteY1348" fmla="*/ 1083991 h 2380521"/>
              <a:gd name="connsiteX1349" fmla="*/ 4011635 w 8023328"/>
              <a:gd name="connsiteY1349" fmla="*/ 1069203 h 2380521"/>
              <a:gd name="connsiteX1350" fmla="*/ 3939871 w 8023328"/>
              <a:gd name="connsiteY1350" fmla="*/ 1069203 h 2380521"/>
              <a:gd name="connsiteX1351" fmla="*/ 3952268 w 8023328"/>
              <a:gd name="connsiteY1351" fmla="*/ 1083991 h 2380521"/>
              <a:gd name="connsiteX1352" fmla="*/ 3939871 w 8023328"/>
              <a:gd name="connsiteY1352" fmla="*/ 1098780 h 2380521"/>
              <a:gd name="connsiteX1353" fmla="*/ 3926015 w 8023328"/>
              <a:gd name="connsiteY1353" fmla="*/ 1083991 h 2380521"/>
              <a:gd name="connsiteX1354" fmla="*/ 3939871 w 8023328"/>
              <a:gd name="connsiteY1354" fmla="*/ 1069203 h 2380521"/>
              <a:gd name="connsiteX1355" fmla="*/ 582439 w 8023328"/>
              <a:gd name="connsiteY1355" fmla="*/ 1069203 h 2380521"/>
              <a:gd name="connsiteX1356" fmla="*/ 596295 w 8023328"/>
              <a:gd name="connsiteY1356" fmla="*/ 1083059 h 2380521"/>
              <a:gd name="connsiteX1357" fmla="*/ 582439 w 8023328"/>
              <a:gd name="connsiteY1357" fmla="*/ 1095457 h 2380521"/>
              <a:gd name="connsiteX1358" fmla="*/ 570041 w 8023328"/>
              <a:gd name="connsiteY1358" fmla="*/ 1083059 h 2380521"/>
              <a:gd name="connsiteX1359" fmla="*/ 582439 w 8023328"/>
              <a:gd name="connsiteY1359" fmla="*/ 1069203 h 2380521"/>
              <a:gd name="connsiteX1360" fmla="*/ 513628 w 8023328"/>
              <a:gd name="connsiteY1360" fmla="*/ 1069203 h 2380521"/>
              <a:gd name="connsiteX1361" fmla="*/ 528807 w 8023328"/>
              <a:gd name="connsiteY1361" fmla="*/ 1083059 h 2380521"/>
              <a:gd name="connsiteX1362" fmla="*/ 513628 w 8023328"/>
              <a:gd name="connsiteY1362" fmla="*/ 1095457 h 2380521"/>
              <a:gd name="connsiteX1363" fmla="*/ 499209 w 8023328"/>
              <a:gd name="connsiteY1363" fmla="*/ 1083059 h 2380521"/>
              <a:gd name="connsiteX1364" fmla="*/ 513628 w 8023328"/>
              <a:gd name="connsiteY1364" fmla="*/ 1069203 h 2380521"/>
              <a:gd name="connsiteX1365" fmla="*/ 439795 w 8023328"/>
              <a:gd name="connsiteY1365" fmla="*/ 1069203 h 2380521"/>
              <a:gd name="connsiteX1366" fmla="*/ 454585 w 8023328"/>
              <a:gd name="connsiteY1366" fmla="*/ 1083059 h 2380521"/>
              <a:gd name="connsiteX1367" fmla="*/ 439795 w 8023328"/>
              <a:gd name="connsiteY1367" fmla="*/ 1095457 h 2380521"/>
              <a:gd name="connsiteX1368" fmla="*/ 425007 w 8023328"/>
              <a:gd name="connsiteY1368" fmla="*/ 1083059 h 2380521"/>
              <a:gd name="connsiteX1369" fmla="*/ 439795 w 8023328"/>
              <a:gd name="connsiteY1369" fmla="*/ 1069203 h 2380521"/>
              <a:gd name="connsiteX1370" fmla="*/ 368965 w 8023328"/>
              <a:gd name="connsiteY1370" fmla="*/ 1069203 h 2380521"/>
              <a:gd name="connsiteX1371" fmla="*/ 383754 w 8023328"/>
              <a:gd name="connsiteY1371" fmla="*/ 1083059 h 2380521"/>
              <a:gd name="connsiteX1372" fmla="*/ 368965 w 8023328"/>
              <a:gd name="connsiteY1372" fmla="*/ 1095457 h 2380521"/>
              <a:gd name="connsiteX1373" fmla="*/ 354177 w 8023328"/>
              <a:gd name="connsiteY1373" fmla="*/ 1083059 h 2380521"/>
              <a:gd name="connsiteX1374" fmla="*/ 368965 w 8023328"/>
              <a:gd name="connsiteY1374" fmla="*/ 1069203 h 2380521"/>
              <a:gd name="connsiteX1375" fmla="*/ 297201 w 8023328"/>
              <a:gd name="connsiteY1375" fmla="*/ 1069203 h 2380521"/>
              <a:gd name="connsiteX1376" fmla="*/ 309599 w 8023328"/>
              <a:gd name="connsiteY1376" fmla="*/ 1083059 h 2380521"/>
              <a:gd name="connsiteX1377" fmla="*/ 297201 w 8023328"/>
              <a:gd name="connsiteY1377" fmla="*/ 1095457 h 2380521"/>
              <a:gd name="connsiteX1378" fmla="*/ 283346 w 8023328"/>
              <a:gd name="connsiteY1378" fmla="*/ 1083059 h 2380521"/>
              <a:gd name="connsiteX1379" fmla="*/ 297201 w 8023328"/>
              <a:gd name="connsiteY1379" fmla="*/ 1069203 h 2380521"/>
              <a:gd name="connsiteX1380" fmla="*/ 226372 w 8023328"/>
              <a:gd name="connsiteY1380" fmla="*/ 1069203 h 2380521"/>
              <a:gd name="connsiteX1381" fmla="*/ 238771 w 8023328"/>
              <a:gd name="connsiteY1381" fmla="*/ 1083059 h 2380521"/>
              <a:gd name="connsiteX1382" fmla="*/ 226372 w 8023328"/>
              <a:gd name="connsiteY1382" fmla="*/ 1095457 h 2380521"/>
              <a:gd name="connsiteX1383" fmla="*/ 212516 w 8023328"/>
              <a:gd name="connsiteY1383" fmla="*/ 1083059 h 2380521"/>
              <a:gd name="connsiteX1384" fmla="*/ 226372 w 8023328"/>
              <a:gd name="connsiteY1384" fmla="*/ 1069203 h 2380521"/>
              <a:gd name="connsiteX1385" fmla="*/ 154079 w 8023328"/>
              <a:gd name="connsiteY1385" fmla="*/ 1069203 h 2380521"/>
              <a:gd name="connsiteX1386" fmla="*/ 167935 w 8023328"/>
              <a:gd name="connsiteY1386" fmla="*/ 1083059 h 2380521"/>
              <a:gd name="connsiteX1387" fmla="*/ 154079 w 8023328"/>
              <a:gd name="connsiteY1387" fmla="*/ 1095457 h 2380521"/>
              <a:gd name="connsiteX1388" fmla="*/ 141682 w 8023328"/>
              <a:gd name="connsiteY1388" fmla="*/ 1083059 h 2380521"/>
              <a:gd name="connsiteX1389" fmla="*/ 154079 w 8023328"/>
              <a:gd name="connsiteY1389" fmla="*/ 1069203 h 2380521"/>
              <a:gd name="connsiteX1390" fmla="*/ 83249 w 8023328"/>
              <a:gd name="connsiteY1390" fmla="*/ 1069203 h 2380521"/>
              <a:gd name="connsiteX1391" fmla="*/ 97105 w 8023328"/>
              <a:gd name="connsiteY1391" fmla="*/ 1083059 h 2380521"/>
              <a:gd name="connsiteX1392" fmla="*/ 83249 w 8023328"/>
              <a:gd name="connsiteY1392" fmla="*/ 1095457 h 2380521"/>
              <a:gd name="connsiteX1393" fmla="*/ 70852 w 8023328"/>
              <a:gd name="connsiteY1393" fmla="*/ 1083059 h 2380521"/>
              <a:gd name="connsiteX1394" fmla="*/ 83249 w 8023328"/>
              <a:gd name="connsiteY1394" fmla="*/ 1069203 h 2380521"/>
              <a:gd name="connsiteX1395" fmla="*/ 12014 w 8023328"/>
              <a:gd name="connsiteY1395" fmla="*/ 1069203 h 2380521"/>
              <a:gd name="connsiteX1396" fmla="*/ 26255 w 8023328"/>
              <a:gd name="connsiteY1396" fmla="*/ 1083059 h 2380521"/>
              <a:gd name="connsiteX1397" fmla="*/ 12014 w 8023328"/>
              <a:gd name="connsiteY1397" fmla="*/ 1095457 h 2380521"/>
              <a:gd name="connsiteX1398" fmla="*/ 21 w 8023328"/>
              <a:gd name="connsiteY1398" fmla="*/ 1083059 h 2380521"/>
              <a:gd name="connsiteX1399" fmla="*/ 12014 w 8023328"/>
              <a:gd name="connsiteY1399" fmla="*/ 1069203 h 2380521"/>
              <a:gd name="connsiteX1400" fmla="*/ 6724405 w 8023328"/>
              <a:gd name="connsiteY1400" fmla="*/ 998371 h 2380521"/>
              <a:gd name="connsiteX1401" fmla="*/ 6738261 w 8023328"/>
              <a:gd name="connsiteY1401" fmla="*/ 1010768 h 2380521"/>
              <a:gd name="connsiteX1402" fmla="*/ 6724405 w 8023328"/>
              <a:gd name="connsiteY1402" fmla="*/ 1024625 h 2380521"/>
              <a:gd name="connsiteX1403" fmla="*/ 6712008 w 8023328"/>
              <a:gd name="connsiteY1403" fmla="*/ 1010768 h 2380521"/>
              <a:gd name="connsiteX1404" fmla="*/ 6724405 w 8023328"/>
              <a:gd name="connsiteY1404" fmla="*/ 998371 h 2380521"/>
              <a:gd name="connsiteX1405" fmla="*/ 6653576 w 8023328"/>
              <a:gd name="connsiteY1405" fmla="*/ 998371 h 2380521"/>
              <a:gd name="connsiteX1406" fmla="*/ 6667432 w 8023328"/>
              <a:gd name="connsiteY1406" fmla="*/ 1010768 h 2380521"/>
              <a:gd name="connsiteX1407" fmla="*/ 6653576 w 8023328"/>
              <a:gd name="connsiteY1407" fmla="*/ 1024625 h 2380521"/>
              <a:gd name="connsiteX1408" fmla="*/ 6641179 w 8023328"/>
              <a:gd name="connsiteY1408" fmla="*/ 1010768 h 2380521"/>
              <a:gd name="connsiteX1409" fmla="*/ 6653576 w 8023328"/>
              <a:gd name="connsiteY1409" fmla="*/ 998371 h 2380521"/>
              <a:gd name="connsiteX1410" fmla="*/ 6581764 w 8023328"/>
              <a:gd name="connsiteY1410" fmla="*/ 998371 h 2380521"/>
              <a:gd name="connsiteX1411" fmla="*/ 6596552 w 8023328"/>
              <a:gd name="connsiteY1411" fmla="*/ 1010768 h 2380521"/>
              <a:gd name="connsiteX1412" fmla="*/ 6581764 w 8023328"/>
              <a:gd name="connsiteY1412" fmla="*/ 1024625 h 2380521"/>
              <a:gd name="connsiteX1413" fmla="*/ 6566976 w 8023328"/>
              <a:gd name="connsiteY1413" fmla="*/ 1010768 h 2380521"/>
              <a:gd name="connsiteX1414" fmla="*/ 6581764 w 8023328"/>
              <a:gd name="connsiteY1414" fmla="*/ 998371 h 2380521"/>
              <a:gd name="connsiteX1415" fmla="*/ 6510933 w 8023328"/>
              <a:gd name="connsiteY1415" fmla="*/ 998371 h 2380521"/>
              <a:gd name="connsiteX1416" fmla="*/ 6525722 w 8023328"/>
              <a:gd name="connsiteY1416" fmla="*/ 1010768 h 2380521"/>
              <a:gd name="connsiteX1417" fmla="*/ 6510933 w 8023328"/>
              <a:gd name="connsiteY1417" fmla="*/ 1024625 h 2380521"/>
              <a:gd name="connsiteX1418" fmla="*/ 6496144 w 8023328"/>
              <a:gd name="connsiteY1418" fmla="*/ 1010768 h 2380521"/>
              <a:gd name="connsiteX1419" fmla="*/ 6510933 w 8023328"/>
              <a:gd name="connsiteY1419" fmla="*/ 998371 h 2380521"/>
              <a:gd name="connsiteX1420" fmla="*/ 6440492 w 8023328"/>
              <a:gd name="connsiteY1420" fmla="*/ 998371 h 2380521"/>
              <a:gd name="connsiteX1421" fmla="*/ 6454911 w 8023328"/>
              <a:gd name="connsiteY1421" fmla="*/ 1010768 h 2380521"/>
              <a:gd name="connsiteX1422" fmla="*/ 6440492 w 8023328"/>
              <a:gd name="connsiteY1422" fmla="*/ 1024625 h 2380521"/>
              <a:gd name="connsiteX1423" fmla="*/ 6425315 w 8023328"/>
              <a:gd name="connsiteY1423" fmla="*/ 1010768 h 2380521"/>
              <a:gd name="connsiteX1424" fmla="*/ 6440492 w 8023328"/>
              <a:gd name="connsiteY1424" fmla="*/ 998371 h 2380521"/>
              <a:gd name="connsiteX1425" fmla="*/ 6368340 w 8023328"/>
              <a:gd name="connsiteY1425" fmla="*/ 998371 h 2380521"/>
              <a:gd name="connsiteX1426" fmla="*/ 6380737 w 8023328"/>
              <a:gd name="connsiteY1426" fmla="*/ 1010768 h 2380521"/>
              <a:gd name="connsiteX1427" fmla="*/ 6368340 w 8023328"/>
              <a:gd name="connsiteY1427" fmla="*/ 1024625 h 2380521"/>
              <a:gd name="connsiteX1428" fmla="*/ 6354484 w 8023328"/>
              <a:gd name="connsiteY1428" fmla="*/ 1010768 h 2380521"/>
              <a:gd name="connsiteX1429" fmla="*/ 6368340 w 8023328"/>
              <a:gd name="connsiteY1429" fmla="*/ 998371 h 2380521"/>
              <a:gd name="connsiteX1430" fmla="*/ 6297511 w 8023328"/>
              <a:gd name="connsiteY1430" fmla="*/ 998371 h 2380521"/>
              <a:gd name="connsiteX1431" fmla="*/ 6309908 w 8023328"/>
              <a:gd name="connsiteY1431" fmla="*/ 1010768 h 2380521"/>
              <a:gd name="connsiteX1432" fmla="*/ 6297511 w 8023328"/>
              <a:gd name="connsiteY1432" fmla="*/ 1024625 h 2380521"/>
              <a:gd name="connsiteX1433" fmla="*/ 6283655 w 8023328"/>
              <a:gd name="connsiteY1433" fmla="*/ 1010768 h 2380521"/>
              <a:gd name="connsiteX1434" fmla="*/ 6297511 w 8023328"/>
              <a:gd name="connsiteY1434" fmla="*/ 998371 h 2380521"/>
              <a:gd name="connsiteX1435" fmla="*/ 6226679 w 8023328"/>
              <a:gd name="connsiteY1435" fmla="*/ 998371 h 2380521"/>
              <a:gd name="connsiteX1436" fmla="*/ 6239076 w 8023328"/>
              <a:gd name="connsiteY1436" fmla="*/ 1010768 h 2380521"/>
              <a:gd name="connsiteX1437" fmla="*/ 6226679 w 8023328"/>
              <a:gd name="connsiteY1437" fmla="*/ 1024625 h 2380521"/>
              <a:gd name="connsiteX1438" fmla="*/ 6212823 w 8023328"/>
              <a:gd name="connsiteY1438" fmla="*/ 1010768 h 2380521"/>
              <a:gd name="connsiteX1439" fmla="*/ 6226679 w 8023328"/>
              <a:gd name="connsiteY1439" fmla="*/ 998371 h 2380521"/>
              <a:gd name="connsiteX1440" fmla="*/ 6154391 w 8023328"/>
              <a:gd name="connsiteY1440" fmla="*/ 998371 h 2380521"/>
              <a:gd name="connsiteX1441" fmla="*/ 6168247 w 8023328"/>
              <a:gd name="connsiteY1441" fmla="*/ 1010768 h 2380521"/>
              <a:gd name="connsiteX1442" fmla="*/ 6154391 w 8023328"/>
              <a:gd name="connsiteY1442" fmla="*/ 1024625 h 2380521"/>
              <a:gd name="connsiteX1443" fmla="*/ 6141994 w 8023328"/>
              <a:gd name="connsiteY1443" fmla="*/ 1010768 h 2380521"/>
              <a:gd name="connsiteX1444" fmla="*/ 6154391 w 8023328"/>
              <a:gd name="connsiteY1444" fmla="*/ 998371 h 2380521"/>
              <a:gd name="connsiteX1445" fmla="*/ 6083559 w 8023328"/>
              <a:gd name="connsiteY1445" fmla="*/ 998371 h 2380521"/>
              <a:gd name="connsiteX1446" fmla="*/ 6097415 w 8023328"/>
              <a:gd name="connsiteY1446" fmla="*/ 1010768 h 2380521"/>
              <a:gd name="connsiteX1447" fmla="*/ 6083559 w 8023328"/>
              <a:gd name="connsiteY1447" fmla="*/ 1024625 h 2380521"/>
              <a:gd name="connsiteX1448" fmla="*/ 6071162 w 8023328"/>
              <a:gd name="connsiteY1448" fmla="*/ 1010768 h 2380521"/>
              <a:gd name="connsiteX1449" fmla="*/ 6083559 w 8023328"/>
              <a:gd name="connsiteY1449" fmla="*/ 998371 h 2380521"/>
              <a:gd name="connsiteX1450" fmla="*/ 6009356 w 8023328"/>
              <a:gd name="connsiteY1450" fmla="*/ 998371 h 2380521"/>
              <a:gd name="connsiteX1451" fmla="*/ 6023212 w 8023328"/>
              <a:gd name="connsiteY1451" fmla="*/ 1010768 h 2380521"/>
              <a:gd name="connsiteX1452" fmla="*/ 6009356 w 8023328"/>
              <a:gd name="connsiteY1452" fmla="*/ 1024625 h 2380521"/>
              <a:gd name="connsiteX1453" fmla="*/ 5996959 w 8023328"/>
              <a:gd name="connsiteY1453" fmla="*/ 1010768 h 2380521"/>
              <a:gd name="connsiteX1454" fmla="*/ 6009356 w 8023328"/>
              <a:gd name="connsiteY1454" fmla="*/ 998371 h 2380521"/>
              <a:gd name="connsiteX1455" fmla="*/ 5940548 w 8023328"/>
              <a:gd name="connsiteY1455" fmla="*/ 998371 h 2380521"/>
              <a:gd name="connsiteX1456" fmla="*/ 5955726 w 8023328"/>
              <a:gd name="connsiteY1456" fmla="*/ 1010768 h 2380521"/>
              <a:gd name="connsiteX1457" fmla="*/ 5940548 w 8023328"/>
              <a:gd name="connsiteY1457" fmla="*/ 1024625 h 2380521"/>
              <a:gd name="connsiteX1458" fmla="*/ 5926130 w 8023328"/>
              <a:gd name="connsiteY1458" fmla="*/ 1010768 h 2380521"/>
              <a:gd name="connsiteX1459" fmla="*/ 5940548 w 8023328"/>
              <a:gd name="connsiteY1459" fmla="*/ 998371 h 2380521"/>
              <a:gd name="connsiteX1460" fmla="*/ 5870088 w 8023328"/>
              <a:gd name="connsiteY1460" fmla="*/ 998371 h 2380521"/>
              <a:gd name="connsiteX1461" fmla="*/ 5884877 w 8023328"/>
              <a:gd name="connsiteY1461" fmla="*/ 1010768 h 2380521"/>
              <a:gd name="connsiteX1462" fmla="*/ 5870088 w 8023328"/>
              <a:gd name="connsiteY1462" fmla="*/ 1024625 h 2380521"/>
              <a:gd name="connsiteX1463" fmla="*/ 5855299 w 8023328"/>
              <a:gd name="connsiteY1463" fmla="*/ 1010768 h 2380521"/>
              <a:gd name="connsiteX1464" fmla="*/ 5870088 w 8023328"/>
              <a:gd name="connsiteY1464" fmla="*/ 998371 h 2380521"/>
              <a:gd name="connsiteX1465" fmla="*/ 5799257 w 8023328"/>
              <a:gd name="connsiteY1465" fmla="*/ 998371 h 2380521"/>
              <a:gd name="connsiteX1466" fmla="*/ 5814045 w 8023328"/>
              <a:gd name="connsiteY1466" fmla="*/ 1010768 h 2380521"/>
              <a:gd name="connsiteX1467" fmla="*/ 5799257 w 8023328"/>
              <a:gd name="connsiteY1467" fmla="*/ 1024625 h 2380521"/>
              <a:gd name="connsiteX1468" fmla="*/ 5784469 w 8023328"/>
              <a:gd name="connsiteY1468" fmla="*/ 1010768 h 2380521"/>
              <a:gd name="connsiteX1469" fmla="*/ 5799257 w 8023328"/>
              <a:gd name="connsiteY1469" fmla="*/ 998371 h 2380521"/>
              <a:gd name="connsiteX1470" fmla="*/ 5724122 w 8023328"/>
              <a:gd name="connsiteY1470" fmla="*/ 998371 h 2380521"/>
              <a:gd name="connsiteX1471" fmla="*/ 5736519 w 8023328"/>
              <a:gd name="connsiteY1471" fmla="*/ 1010768 h 2380521"/>
              <a:gd name="connsiteX1472" fmla="*/ 5724122 w 8023328"/>
              <a:gd name="connsiteY1472" fmla="*/ 1024625 h 2380521"/>
              <a:gd name="connsiteX1473" fmla="*/ 5710266 w 8023328"/>
              <a:gd name="connsiteY1473" fmla="*/ 1010768 h 2380521"/>
              <a:gd name="connsiteX1474" fmla="*/ 5724122 w 8023328"/>
              <a:gd name="connsiteY1474" fmla="*/ 998371 h 2380521"/>
              <a:gd name="connsiteX1475" fmla="*/ 5653291 w 8023328"/>
              <a:gd name="connsiteY1475" fmla="*/ 998371 h 2380521"/>
              <a:gd name="connsiteX1476" fmla="*/ 5665688 w 8023328"/>
              <a:gd name="connsiteY1476" fmla="*/ 1012227 h 2380521"/>
              <a:gd name="connsiteX1477" fmla="*/ 5653291 w 8023328"/>
              <a:gd name="connsiteY1477" fmla="*/ 1024625 h 2380521"/>
              <a:gd name="connsiteX1478" fmla="*/ 5639435 w 8023328"/>
              <a:gd name="connsiteY1478" fmla="*/ 1012227 h 2380521"/>
              <a:gd name="connsiteX1479" fmla="*/ 5653291 w 8023328"/>
              <a:gd name="connsiteY1479" fmla="*/ 998371 h 2380521"/>
              <a:gd name="connsiteX1480" fmla="*/ 5581002 w 8023328"/>
              <a:gd name="connsiteY1480" fmla="*/ 998371 h 2380521"/>
              <a:gd name="connsiteX1481" fmla="*/ 5594858 w 8023328"/>
              <a:gd name="connsiteY1481" fmla="*/ 1012227 h 2380521"/>
              <a:gd name="connsiteX1482" fmla="*/ 5581002 w 8023328"/>
              <a:gd name="connsiteY1482" fmla="*/ 1024625 h 2380521"/>
              <a:gd name="connsiteX1483" fmla="*/ 5568605 w 8023328"/>
              <a:gd name="connsiteY1483" fmla="*/ 1012227 h 2380521"/>
              <a:gd name="connsiteX1484" fmla="*/ 5581002 w 8023328"/>
              <a:gd name="connsiteY1484" fmla="*/ 998371 h 2380521"/>
              <a:gd name="connsiteX1485" fmla="*/ 5510171 w 8023328"/>
              <a:gd name="connsiteY1485" fmla="*/ 998371 h 2380521"/>
              <a:gd name="connsiteX1486" fmla="*/ 5524027 w 8023328"/>
              <a:gd name="connsiteY1486" fmla="*/ 1012227 h 2380521"/>
              <a:gd name="connsiteX1487" fmla="*/ 5510171 w 8023328"/>
              <a:gd name="connsiteY1487" fmla="*/ 1024625 h 2380521"/>
              <a:gd name="connsiteX1488" fmla="*/ 5497774 w 8023328"/>
              <a:gd name="connsiteY1488" fmla="*/ 1012227 h 2380521"/>
              <a:gd name="connsiteX1489" fmla="*/ 5510171 w 8023328"/>
              <a:gd name="connsiteY1489" fmla="*/ 998371 h 2380521"/>
              <a:gd name="connsiteX1490" fmla="*/ 5438937 w 8023328"/>
              <a:gd name="connsiteY1490" fmla="*/ 998371 h 2380521"/>
              <a:gd name="connsiteX1491" fmla="*/ 5453178 w 8023328"/>
              <a:gd name="connsiteY1491" fmla="*/ 1012227 h 2380521"/>
              <a:gd name="connsiteX1492" fmla="*/ 5438937 w 8023328"/>
              <a:gd name="connsiteY1492" fmla="*/ 1024625 h 2380521"/>
              <a:gd name="connsiteX1493" fmla="*/ 5426945 w 8023328"/>
              <a:gd name="connsiteY1493" fmla="*/ 1012227 h 2380521"/>
              <a:gd name="connsiteX1494" fmla="*/ 5438937 w 8023328"/>
              <a:gd name="connsiteY1494" fmla="*/ 998371 h 2380521"/>
              <a:gd name="connsiteX1495" fmla="*/ 5367530 w 8023328"/>
              <a:gd name="connsiteY1495" fmla="*/ 998371 h 2380521"/>
              <a:gd name="connsiteX1496" fmla="*/ 5382318 w 8023328"/>
              <a:gd name="connsiteY1496" fmla="*/ 1012227 h 2380521"/>
              <a:gd name="connsiteX1497" fmla="*/ 5367530 w 8023328"/>
              <a:gd name="connsiteY1497" fmla="*/ 1024625 h 2380521"/>
              <a:gd name="connsiteX1498" fmla="*/ 5352742 w 8023328"/>
              <a:gd name="connsiteY1498" fmla="*/ 1012227 h 2380521"/>
              <a:gd name="connsiteX1499" fmla="*/ 5367530 w 8023328"/>
              <a:gd name="connsiteY1499" fmla="*/ 998371 h 2380521"/>
              <a:gd name="connsiteX1500" fmla="*/ 5296699 w 8023328"/>
              <a:gd name="connsiteY1500" fmla="*/ 998371 h 2380521"/>
              <a:gd name="connsiteX1501" fmla="*/ 5311488 w 8023328"/>
              <a:gd name="connsiteY1501" fmla="*/ 1012227 h 2380521"/>
              <a:gd name="connsiteX1502" fmla="*/ 5296699 w 8023328"/>
              <a:gd name="connsiteY1502" fmla="*/ 1024625 h 2380521"/>
              <a:gd name="connsiteX1503" fmla="*/ 5281910 w 8023328"/>
              <a:gd name="connsiteY1503" fmla="*/ 1012227 h 2380521"/>
              <a:gd name="connsiteX1504" fmla="*/ 5296699 w 8023328"/>
              <a:gd name="connsiteY1504" fmla="*/ 998371 h 2380521"/>
              <a:gd name="connsiteX1505" fmla="*/ 5225869 w 8023328"/>
              <a:gd name="connsiteY1505" fmla="*/ 998371 h 2380521"/>
              <a:gd name="connsiteX1506" fmla="*/ 5240657 w 8023328"/>
              <a:gd name="connsiteY1506" fmla="*/ 1012227 h 2380521"/>
              <a:gd name="connsiteX1507" fmla="*/ 5225869 w 8023328"/>
              <a:gd name="connsiteY1507" fmla="*/ 1024625 h 2380521"/>
              <a:gd name="connsiteX1508" fmla="*/ 5211081 w 8023328"/>
              <a:gd name="connsiteY1508" fmla="*/ 1012227 h 2380521"/>
              <a:gd name="connsiteX1509" fmla="*/ 5225869 w 8023328"/>
              <a:gd name="connsiteY1509" fmla="*/ 998371 h 2380521"/>
              <a:gd name="connsiteX1510" fmla="*/ 5154105 w 8023328"/>
              <a:gd name="connsiteY1510" fmla="*/ 998371 h 2380521"/>
              <a:gd name="connsiteX1511" fmla="*/ 5166502 w 8023328"/>
              <a:gd name="connsiteY1511" fmla="*/ 1012227 h 2380521"/>
              <a:gd name="connsiteX1512" fmla="*/ 5154105 w 8023328"/>
              <a:gd name="connsiteY1512" fmla="*/ 1024625 h 2380521"/>
              <a:gd name="connsiteX1513" fmla="*/ 5140249 w 8023328"/>
              <a:gd name="connsiteY1513" fmla="*/ 1012227 h 2380521"/>
              <a:gd name="connsiteX1514" fmla="*/ 5154105 w 8023328"/>
              <a:gd name="connsiteY1514" fmla="*/ 998371 h 2380521"/>
              <a:gd name="connsiteX1515" fmla="*/ 5083276 w 8023328"/>
              <a:gd name="connsiteY1515" fmla="*/ 998371 h 2380521"/>
              <a:gd name="connsiteX1516" fmla="*/ 5095673 w 8023328"/>
              <a:gd name="connsiteY1516" fmla="*/ 1012227 h 2380521"/>
              <a:gd name="connsiteX1517" fmla="*/ 5083276 w 8023328"/>
              <a:gd name="connsiteY1517" fmla="*/ 1024625 h 2380521"/>
              <a:gd name="connsiteX1518" fmla="*/ 5069420 w 8023328"/>
              <a:gd name="connsiteY1518" fmla="*/ 1012227 h 2380521"/>
              <a:gd name="connsiteX1519" fmla="*/ 5083276 w 8023328"/>
              <a:gd name="connsiteY1519" fmla="*/ 998371 h 2380521"/>
              <a:gd name="connsiteX1520" fmla="*/ 5012445 w 8023328"/>
              <a:gd name="connsiteY1520" fmla="*/ 998371 h 2380521"/>
              <a:gd name="connsiteX1521" fmla="*/ 5024842 w 8023328"/>
              <a:gd name="connsiteY1521" fmla="*/ 1012227 h 2380521"/>
              <a:gd name="connsiteX1522" fmla="*/ 5012445 w 8023328"/>
              <a:gd name="connsiteY1522" fmla="*/ 1024625 h 2380521"/>
              <a:gd name="connsiteX1523" fmla="*/ 4998589 w 8023328"/>
              <a:gd name="connsiteY1523" fmla="*/ 1012227 h 2380521"/>
              <a:gd name="connsiteX1524" fmla="*/ 5012445 w 8023328"/>
              <a:gd name="connsiteY1524" fmla="*/ 998371 h 2380521"/>
              <a:gd name="connsiteX1525" fmla="*/ 4940157 w 8023328"/>
              <a:gd name="connsiteY1525" fmla="*/ 998371 h 2380521"/>
              <a:gd name="connsiteX1526" fmla="*/ 4954013 w 8023328"/>
              <a:gd name="connsiteY1526" fmla="*/ 1012227 h 2380521"/>
              <a:gd name="connsiteX1527" fmla="*/ 4940157 w 8023328"/>
              <a:gd name="connsiteY1527" fmla="*/ 1024625 h 2380521"/>
              <a:gd name="connsiteX1528" fmla="*/ 4927760 w 8023328"/>
              <a:gd name="connsiteY1528" fmla="*/ 1012227 h 2380521"/>
              <a:gd name="connsiteX1529" fmla="*/ 4940157 w 8023328"/>
              <a:gd name="connsiteY1529" fmla="*/ 998371 h 2380521"/>
              <a:gd name="connsiteX1530" fmla="*/ 4865953 w 8023328"/>
              <a:gd name="connsiteY1530" fmla="*/ 998371 h 2380521"/>
              <a:gd name="connsiteX1531" fmla="*/ 4879809 w 8023328"/>
              <a:gd name="connsiteY1531" fmla="*/ 1012227 h 2380521"/>
              <a:gd name="connsiteX1532" fmla="*/ 4865953 w 8023328"/>
              <a:gd name="connsiteY1532" fmla="*/ 1024625 h 2380521"/>
              <a:gd name="connsiteX1533" fmla="*/ 4853556 w 8023328"/>
              <a:gd name="connsiteY1533" fmla="*/ 1012227 h 2380521"/>
              <a:gd name="connsiteX1534" fmla="*/ 4865953 w 8023328"/>
              <a:gd name="connsiteY1534" fmla="*/ 998371 h 2380521"/>
              <a:gd name="connsiteX1535" fmla="*/ 4797514 w 8023328"/>
              <a:gd name="connsiteY1535" fmla="*/ 998371 h 2380521"/>
              <a:gd name="connsiteX1536" fmla="*/ 4812303 w 8023328"/>
              <a:gd name="connsiteY1536" fmla="*/ 1012227 h 2380521"/>
              <a:gd name="connsiteX1537" fmla="*/ 4797514 w 8023328"/>
              <a:gd name="connsiteY1537" fmla="*/ 1024625 h 2380521"/>
              <a:gd name="connsiteX1538" fmla="*/ 4782725 w 8023328"/>
              <a:gd name="connsiteY1538" fmla="*/ 1012227 h 2380521"/>
              <a:gd name="connsiteX1539" fmla="*/ 4797514 w 8023328"/>
              <a:gd name="connsiteY1539" fmla="*/ 998371 h 2380521"/>
              <a:gd name="connsiteX1540" fmla="*/ 4726684 w 8023328"/>
              <a:gd name="connsiteY1540" fmla="*/ 998371 h 2380521"/>
              <a:gd name="connsiteX1541" fmla="*/ 4741472 w 8023328"/>
              <a:gd name="connsiteY1541" fmla="*/ 1012227 h 2380521"/>
              <a:gd name="connsiteX1542" fmla="*/ 4726684 w 8023328"/>
              <a:gd name="connsiteY1542" fmla="*/ 1024625 h 2380521"/>
              <a:gd name="connsiteX1543" fmla="*/ 4711896 w 8023328"/>
              <a:gd name="connsiteY1543" fmla="*/ 1012227 h 2380521"/>
              <a:gd name="connsiteX1544" fmla="*/ 4726684 w 8023328"/>
              <a:gd name="connsiteY1544" fmla="*/ 998371 h 2380521"/>
              <a:gd name="connsiteX1545" fmla="*/ 4655853 w 8023328"/>
              <a:gd name="connsiteY1545" fmla="*/ 998371 h 2380521"/>
              <a:gd name="connsiteX1546" fmla="*/ 4670642 w 8023328"/>
              <a:gd name="connsiteY1546" fmla="*/ 1012227 h 2380521"/>
              <a:gd name="connsiteX1547" fmla="*/ 4655853 w 8023328"/>
              <a:gd name="connsiteY1547" fmla="*/ 1024625 h 2380521"/>
              <a:gd name="connsiteX1548" fmla="*/ 4641064 w 8023328"/>
              <a:gd name="connsiteY1548" fmla="*/ 1012227 h 2380521"/>
              <a:gd name="connsiteX1549" fmla="*/ 4655853 w 8023328"/>
              <a:gd name="connsiteY1549" fmla="*/ 998371 h 2380521"/>
              <a:gd name="connsiteX1550" fmla="*/ 4584091 w 8023328"/>
              <a:gd name="connsiteY1550" fmla="*/ 998371 h 2380521"/>
              <a:gd name="connsiteX1551" fmla="*/ 4596488 w 8023328"/>
              <a:gd name="connsiteY1551" fmla="*/ 1012227 h 2380521"/>
              <a:gd name="connsiteX1552" fmla="*/ 4584091 w 8023328"/>
              <a:gd name="connsiteY1552" fmla="*/ 1024625 h 2380521"/>
              <a:gd name="connsiteX1553" fmla="*/ 4570235 w 8023328"/>
              <a:gd name="connsiteY1553" fmla="*/ 1012227 h 2380521"/>
              <a:gd name="connsiteX1554" fmla="*/ 4584091 w 8023328"/>
              <a:gd name="connsiteY1554" fmla="*/ 998371 h 2380521"/>
              <a:gd name="connsiteX1555" fmla="*/ 4513260 w 8023328"/>
              <a:gd name="connsiteY1555" fmla="*/ 998371 h 2380521"/>
              <a:gd name="connsiteX1556" fmla="*/ 4525657 w 8023328"/>
              <a:gd name="connsiteY1556" fmla="*/ 1012227 h 2380521"/>
              <a:gd name="connsiteX1557" fmla="*/ 4513260 w 8023328"/>
              <a:gd name="connsiteY1557" fmla="*/ 1024625 h 2380521"/>
              <a:gd name="connsiteX1558" fmla="*/ 4499404 w 8023328"/>
              <a:gd name="connsiteY1558" fmla="*/ 1012227 h 2380521"/>
              <a:gd name="connsiteX1559" fmla="*/ 4513260 w 8023328"/>
              <a:gd name="connsiteY1559" fmla="*/ 998371 h 2380521"/>
              <a:gd name="connsiteX1560" fmla="*/ 4439056 w 8023328"/>
              <a:gd name="connsiteY1560" fmla="*/ 998371 h 2380521"/>
              <a:gd name="connsiteX1561" fmla="*/ 4451453 w 8023328"/>
              <a:gd name="connsiteY1561" fmla="*/ 1012227 h 2380521"/>
              <a:gd name="connsiteX1562" fmla="*/ 4439056 w 8023328"/>
              <a:gd name="connsiteY1562" fmla="*/ 1024625 h 2380521"/>
              <a:gd name="connsiteX1563" fmla="*/ 4425200 w 8023328"/>
              <a:gd name="connsiteY1563" fmla="*/ 1012227 h 2380521"/>
              <a:gd name="connsiteX1564" fmla="*/ 4439056 w 8023328"/>
              <a:gd name="connsiteY1564" fmla="*/ 998371 h 2380521"/>
              <a:gd name="connsiteX1565" fmla="*/ 4366768 w 8023328"/>
              <a:gd name="connsiteY1565" fmla="*/ 998371 h 2380521"/>
              <a:gd name="connsiteX1566" fmla="*/ 4380624 w 8023328"/>
              <a:gd name="connsiteY1566" fmla="*/ 1012227 h 2380521"/>
              <a:gd name="connsiteX1567" fmla="*/ 4366768 w 8023328"/>
              <a:gd name="connsiteY1567" fmla="*/ 1024625 h 2380521"/>
              <a:gd name="connsiteX1568" fmla="*/ 4354371 w 8023328"/>
              <a:gd name="connsiteY1568" fmla="*/ 1012227 h 2380521"/>
              <a:gd name="connsiteX1569" fmla="*/ 4366768 w 8023328"/>
              <a:gd name="connsiteY1569" fmla="*/ 998371 h 2380521"/>
              <a:gd name="connsiteX1570" fmla="*/ 4295937 w 8023328"/>
              <a:gd name="connsiteY1570" fmla="*/ 998371 h 2380521"/>
              <a:gd name="connsiteX1571" fmla="*/ 4309793 w 8023328"/>
              <a:gd name="connsiteY1571" fmla="*/ 1012227 h 2380521"/>
              <a:gd name="connsiteX1572" fmla="*/ 4295937 w 8023328"/>
              <a:gd name="connsiteY1572" fmla="*/ 1024625 h 2380521"/>
              <a:gd name="connsiteX1573" fmla="*/ 4283540 w 8023328"/>
              <a:gd name="connsiteY1573" fmla="*/ 1012227 h 2380521"/>
              <a:gd name="connsiteX1574" fmla="*/ 4295937 w 8023328"/>
              <a:gd name="connsiteY1574" fmla="*/ 998371 h 2380521"/>
              <a:gd name="connsiteX1575" fmla="*/ 4225107 w 8023328"/>
              <a:gd name="connsiteY1575" fmla="*/ 998371 h 2380521"/>
              <a:gd name="connsiteX1576" fmla="*/ 4238963 w 8023328"/>
              <a:gd name="connsiteY1576" fmla="*/ 1012227 h 2380521"/>
              <a:gd name="connsiteX1577" fmla="*/ 4225107 w 8023328"/>
              <a:gd name="connsiteY1577" fmla="*/ 1024625 h 2380521"/>
              <a:gd name="connsiteX1578" fmla="*/ 4212710 w 8023328"/>
              <a:gd name="connsiteY1578" fmla="*/ 1012227 h 2380521"/>
              <a:gd name="connsiteX1579" fmla="*/ 4225107 w 8023328"/>
              <a:gd name="connsiteY1579" fmla="*/ 998371 h 2380521"/>
              <a:gd name="connsiteX1580" fmla="*/ 4153295 w 8023328"/>
              <a:gd name="connsiteY1580" fmla="*/ 998371 h 2380521"/>
              <a:gd name="connsiteX1581" fmla="*/ 4168083 w 8023328"/>
              <a:gd name="connsiteY1581" fmla="*/ 1012227 h 2380521"/>
              <a:gd name="connsiteX1582" fmla="*/ 4153295 w 8023328"/>
              <a:gd name="connsiteY1582" fmla="*/ 1024625 h 2380521"/>
              <a:gd name="connsiteX1583" fmla="*/ 4138507 w 8023328"/>
              <a:gd name="connsiteY1583" fmla="*/ 1012227 h 2380521"/>
              <a:gd name="connsiteX1584" fmla="*/ 4153295 w 8023328"/>
              <a:gd name="connsiteY1584" fmla="*/ 998371 h 2380521"/>
              <a:gd name="connsiteX1585" fmla="*/ 4082465 w 8023328"/>
              <a:gd name="connsiteY1585" fmla="*/ 998371 h 2380521"/>
              <a:gd name="connsiteX1586" fmla="*/ 4097254 w 8023328"/>
              <a:gd name="connsiteY1586" fmla="*/ 1012227 h 2380521"/>
              <a:gd name="connsiteX1587" fmla="*/ 4082465 w 8023328"/>
              <a:gd name="connsiteY1587" fmla="*/ 1024625 h 2380521"/>
              <a:gd name="connsiteX1588" fmla="*/ 4067676 w 8023328"/>
              <a:gd name="connsiteY1588" fmla="*/ 1012227 h 2380521"/>
              <a:gd name="connsiteX1589" fmla="*/ 4082465 w 8023328"/>
              <a:gd name="connsiteY1589" fmla="*/ 998371 h 2380521"/>
              <a:gd name="connsiteX1590" fmla="*/ 4011635 w 8023328"/>
              <a:gd name="connsiteY1590" fmla="*/ 998371 h 2380521"/>
              <a:gd name="connsiteX1591" fmla="*/ 4026423 w 8023328"/>
              <a:gd name="connsiteY1591" fmla="*/ 1012227 h 2380521"/>
              <a:gd name="connsiteX1592" fmla="*/ 4011635 w 8023328"/>
              <a:gd name="connsiteY1592" fmla="*/ 1024625 h 2380521"/>
              <a:gd name="connsiteX1593" fmla="*/ 3996847 w 8023328"/>
              <a:gd name="connsiteY1593" fmla="*/ 1012227 h 2380521"/>
              <a:gd name="connsiteX1594" fmla="*/ 4011635 w 8023328"/>
              <a:gd name="connsiteY1594" fmla="*/ 998371 h 2380521"/>
              <a:gd name="connsiteX1595" fmla="*/ 3939871 w 8023328"/>
              <a:gd name="connsiteY1595" fmla="*/ 998371 h 2380521"/>
              <a:gd name="connsiteX1596" fmla="*/ 3952268 w 8023328"/>
              <a:gd name="connsiteY1596" fmla="*/ 1012227 h 2380521"/>
              <a:gd name="connsiteX1597" fmla="*/ 3939871 w 8023328"/>
              <a:gd name="connsiteY1597" fmla="*/ 1024625 h 2380521"/>
              <a:gd name="connsiteX1598" fmla="*/ 3926015 w 8023328"/>
              <a:gd name="connsiteY1598" fmla="*/ 1012227 h 2380521"/>
              <a:gd name="connsiteX1599" fmla="*/ 3939871 w 8023328"/>
              <a:gd name="connsiteY1599" fmla="*/ 998371 h 2380521"/>
              <a:gd name="connsiteX1600" fmla="*/ 3869042 w 8023328"/>
              <a:gd name="connsiteY1600" fmla="*/ 998371 h 2380521"/>
              <a:gd name="connsiteX1601" fmla="*/ 3881439 w 8023328"/>
              <a:gd name="connsiteY1601" fmla="*/ 1013160 h 2380521"/>
              <a:gd name="connsiteX1602" fmla="*/ 3869042 w 8023328"/>
              <a:gd name="connsiteY1602" fmla="*/ 1027949 h 2380521"/>
              <a:gd name="connsiteX1603" fmla="*/ 3855186 w 8023328"/>
              <a:gd name="connsiteY1603" fmla="*/ 1013160 h 2380521"/>
              <a:gd name="connsiteX1604" fmla="*/ 3869042 w 8023328"/>
              <a:gd name="connsiteY1604" fmla="*/ 998371 h 2380521"/>
              <a:gd name="connsiteX1605" fmla="*/ 3798211 w 8023328"/>
              <a:gd name="connsiteY1605" fmla="*/ 998371 h 2380521"/>
              <a:gd name="connsiteX1606" fmla="*/ 3810608 w 8023328"/>
              <a:gd name="connsiteY1606" fmla="*/ 1013160 h 2380521"/>
              <a:gd name="connsiteX1607" fmla="*/ 3798211 w 8023328"/>
              <a:gd name="connsiteY1607" fmla="*/ 1027949 h 2380521"/>
              <a:gd name="connsiteX1608" fmla="*/ 3784355 w 8023328"/>
              <a:gd name="connsiteY1608" fmla="*/ 1013160 h 2380521"/>
              <a:gd name="connsiteX1609" fmla="*/ 3798211 w 8023328"/>
              <a:gd name="connsiteY1609" fmla="*/ 998371 h 2380521"/>
              <a:gd name="connsiteX1610" fmla="*/ 3725922 w 8023328"/>
              <a:gd name="connsiteY1610" fmla="*/ 998371 h 2380521"/>
              <a:gd name="connsiteX1611" fmla="*/ 3739778 w 8023328"/>
              <a:gd name="connsiteY1611" fmla="*/ 1013160 h 2380521"/>
              <a:gd name="connsiteX1612" fmla="*/ 3725922 w 8023328"/>
              <a:gd name="connsiteY1612" fmla="*/ 1027949 h 2380521"/>
              <a:gd name="connsiteX1613" fmla="*/ 3713525 w 8023328"/>
              <a:gd name="connsiteY1613" fmla="*/ 1013160 h 2380521"/>
              <a:gd name="connsiteX1614" fmla="*/ 3725922 w 8023328"/>
              <a:gd name="connsiteY1614" fmla="*/ 998371 h 2380521"/>
              <a:gd name="connsiteX1615" fmla="*/ 724105 w 8023328"/>
              <a:gd name="connsiteY1615" fmla="*/ 998371 h 2380521"/>
              <a:gd name="connsiteX1616" fmla="*/ 737962 w 8023328"/>
              <a:gd name="connsiteY1616" fmla="*/ 1010768 h 2380521"/>
              <a:gd name="connsiteX1617" fmla="*/ 724105 w 8023328"/>
              <a:gd name="connsiteY1617" fmla="*/ 1024625 h 2380521"/>
              <a:gd name="connsiteX1618" fmla="*/ 711707 w 8023328"/>
              <a:gd name="connsiteY1618" fmla="*/ 1010768 h 2380521"/>
              <a:gd name="connsiteX1619" fmla="*/ 724105 w 8023328"/>
              <a:gd name="connsiteY1619" fmla="*/ 998371 h 2380521"/>
              <a:gd name="connsiteX1620" fmla="*/ 653274 w 8023328"/>
              <a:gd name="connsiteY1620" fmla="*/ 998371 h 2380521"/>
              <a:gd name="connsiteX1621" fmla="*/ 667129 w 8023328"/>
              <a:gd name="connsiteY1621" fmla="*/ 1010768 h 2380521"/>
              <a:gd name="connsiteX1622" fmla="*/ 653274 w 8023328"/>
              <a:gd name="connsiteY1622" fmla="*/ 1024625 h 2380521"/>
              <a:gd name="connsiteX1623" fmla="*/ 640877 w 8023328"/>
              <a:gd name="connsiteY1623" fmla="*/ 1010768 h 2380521"/>
              <a:gd name="connsiteX1624" fmla="*/ 653274 w 8023328"/>
              <a:gd name="connsiteY1624" fmla="*/ 998371 h 2380521"/>
              <a:gd name="connsiteX1625" fmla="*/ 582446 w 8023328"/>
              <a:gd name="connsiteY1625" fmla="*/ 998371 h 2380521"/>
              <a:gd name="connsiteX1626" fmla="*/ 596301 w 8023328"/>
              <a:gd name="connsiteY1626" fmla="*/ 1010768 h 2380521"/>
              <a:gd name="connsiteX1627" fmla="*/ 582446 w 8023328"/>
              <a:gd name="connsiteY1627" fmla="*/ 1024625 h 2380521"/>
              <a:gd name="connsiteX1628" fmla="*/ 570047 w 8023328"/>
              <a:gd name="connsiteY1628" fmla="*/ 1010768 h 2380521"/>
              <a:gd name="connsiteX1629" fmla="*/ 582446 w 8023328"/>
              <a:gd name="connsiteY1629" fmla="*/ 998371 h 2380521"/>
              <a:gd name="connsiteX1630" fmla="*/ 513636 w 8023328"/>
              <a:gd name="connsiteY1630" fmla="*/ 998371 h 2380521"/>
              <a:gd name="connsiteX1631" fmla="*/ 528813 w 8023328"/>
              <a:gd name="connsiteY1631" fmla="*/ 1010768 h 2380521"/>
              <a:gd name="connsiteX1632" fmla="*/ 513636 w 8023328"/>
              <a:gd name="connsiteY1632" fmla="*/ 1024625 h 2380521"/>
              <a:gd name="connsiteX1633" fmla="*/ 499216 w 8023328"/>
              <a:gd name="connsiteY1633" fmla="*/ 1010768 h 2380521"/>
              <a:gd name="connsiteX1634" fmla="*/ 513636 w 8023328"/>
              <a:gd name="connsiteY1634" fmla="*/ 998371 h 2380521"/>
              <a:gd name="connsiteX1635" fmla="*/ 439802 w 8023328"/>
              <a:gd name="connsiteY1635" fmla="*/ 998371 h 2380521"/>
              <a:gd name="connsiteX1636" fmla="*/ 454592 w 8023328"/>
              <a:gd name="connsiteY1636" fmla="*/ 1010768 h 2380521"/>
              <a:gd name="connsiteX1637" fmla="*/ 439802 w 8023328"/>
              <a:gd name="connsiteY1637" fmla="*/ 1024625 h 2380521"/>
              <a:gd name="connsiteX1638" fmla="*/ 425014 w 8023328"/>
              <a:gd name="connsiteY1638" fmla="*/ 1010768 h 2380521"/>
              <a:gd name="connsiteX1639" fmla="*/ 439802 w 8023328"/>
              <a:gd name="connsiteY1639" fmla="*/ 998371 h 2380521"/>
              <a:gd name="connsiteX1640" fmla="*/ 368040 w 8023328"/>
              <a:gd name="connsiteY1640" fmla="*/ 998371 h 2380521"/>
              <a:gd name="connsiteX1641" fmla="*/ 380438 w 8023328"/>
              <a:gd name="connsiteY1641" fmla="*/ 1012227 h 2380521"/>
              <a:gd name="connsiteX1642" fmla="*/ 368040 w 8023328"/>
              <a:gd name="connsiteY1642" fmla="*/ 1024625 h 2380521"/>
              <a:gd name="connsiteX1643" fmla="*/ 354183 w 8023328"/>
              <a:gd name="connsiteY1643" fmla="*/ 1012227 h 2380521"/>
              <a:gd name="connsiteX1644" fmla="*/ 368040 w 8023328"/>
              <a:gd name="connsiteY1644" fmla="*/ 998371 h 2380521"/>
              <a:gd name="connsiteX1645" fmla="*/ 297208 w 8023328"/>
              <a:gd name="connsiteY1645" fmla="*/ 998371 h 2380521"/>
              <a:gd name="connsiteX1646" fmla="*/ 309606 w 8023328"/>
              <a:gd name="connsiteY1646" fmla="*/ 1012227 h 2380521"/>
              <a:gd name="connsiteX1647" fmla="*/ 297208 w 8023328"/>
              <a:gd name="connsiteY1647" fmla="*/ 1024625 h 2380521"/>
              <a:gd name="connsiteX1648" fmla="*/ 283352 w 8023328"/>
              <a:gd name="connsiteY1648" fmla="*/ 1012227 h 2380521"/>
              <a:gd name="connsiteX1649" fmla="*/ 297208 w 8023328"/>
              <a:gd name="connsiteY1649" fmla="*/ 998371 h 2380521"/>
              <a:gd name="connsiteX1650" fmla="*/ 226379 w 8023328"/>
              <a:gd name="connsiteY1650" fmla="*/ 998371 h 2380521"/>
              <a:gd name="connsiteX1651" fmla="*/ 238778 w 8023328"/>
              <a:gd name="connsiteY1651" fmla="*/ 1012227 h 2380521"/>
              <a:gd name="connsiteX1652" fmla="*/ 226379 w 8023328"/>
              <a:gd name="connsiteY1652" fmla="*/ 1024625 h 2380521"/>
              <a:gd name="connsiteX1653" fmla="*/ 212523 w 8023328"/>
              <a:gd name="connsiteY1653" fmla="*/ 1012227 h 2380521"/>
              <a:gd name="connsiteX1654" fmla="*/ 226379 w 8023328"/>
              <a:gd name="connsiteY1654" fmla="*/ 998371 h 2380521"/>
              <a:gd name="connsiteX1655" fmla="*/ 154085 w 8023328"/>
              <a:gd name="connsiteY1655" fmla="*/ 998371 h 2380521"/>
              <a:gd name="connsiteX1656" fmla="*/ 167941 w 8023328"/>
              <a:gd name="connsiteY1656" fmla="*/ 1012227 h 2380521"/>
              <a:gd name="connsiteX1657" fmla="*/ 154085 w 8023328"/>
              <a:gd name="connsiteY1657" fmla="*/ 1024625 h 2380521"/>
              <a:gd name="connsiteX1658" fmla="*/ 141687 w 8023328"/>
              <a:gd name="connsiteY1658" fmla="*/ 1012227 h 2380521"/>
              <a:gd name="connsiteX1659" fmla="*/ 154085 w 8023328"/>
              <a:gd name="connsiteY1659" fmla="*/ 998371 h 2380521"/>
              <a:gd name="connsiteX1660" fmla="*/ 83255 w 8023328"/>
              <a:gd name="connsiteY1660" fmla="*/ 998371 h 2380521"/>
              <a:gd name="connsiteX1661" fmla="*/ 97111 w 8023328"/>
              <a:gd name="connsiteY1661" fmla="*/ 1012227 h 2380521"/>
              <a:gd name="connsiteX1662" fmla="*/ 83255 w 8023328"/>
              <a:gd name="connsiteY1662" fmla="*/ 1024625 h 2380521"/>
              <a:gd name="connsiteX1663" fmla="*/ 70858 w 8023328"/>
              <a:gd name="connsiteY1663" fmla="*/ 1012227 h 2380521"/>
              <a:gd name="connsiteX1664" fmla="*/ 83255 w 8023328"/>
              <a:gd name="connsiteY1664" fmla="*/ 998371 h 2380521"/>
              <a:gd name="connsiteX1665" fmla="*/ 12019 w 8023328"/>
              <a:gd name="connsiteY1665" fmla="*/ 998371 h 2380521"/>
              <a:gd name="connsiteX1666" fmla="*/ 26260 w 8023328"/>
              <a:gd name="connsiteY1666" fmla="*/ 1012227 h 2380521"/>
              <a:gd name="connsiteX1667" fmla="*/ 12019 w 8023328"/>
              <a:gd name="connsiteY1667" fmla="*/ 1024625 h 2380521"/>
              <a:gd name="connsiteX1668" fmla="*/ 27 w 8023328"/>
              <a:gd name="connsiteY1668" fmla="*/ 1012227 h 2380521"/>
              <a:gd name="connsiteX1669" fmla="*/ 12019 w 8023328"/>
              <a:gd name="connsiteY1669" fmla="*/ 998371 h 2380521"/>
              <a:gd name="connsiteX1670" fmla="*/ 870603 w 8023328"/>
              <a:gd name="connsiteY1670" fmla="*/ 927542 h 2380521"/>
              <a:gd name="connsiteX1671" fmla="*/ 883001 w 8023328"/>
              <a:gd name="connsiteY1671" fmla="*/ 939939 h 2380521"/>
              <a:gd name="connsiteX1672" fmla="*/ 870603 w 8023328"/>
              <a:gd name="connsiteY1672" fmla="*/ 953796 h 2380521"/>
              <a:gd name="connsiteX1673" fmla="*/ 856747 w 8023328"/>
              <a:gd name="connsiteY1673" fmla="*/ 939939 h 2380521"/>
              <a:gd name="connsiteX1674" fmla="*/ 870603 w 8023328"/>
              <a:gd name="connsiteY1674" fmla="*/ 927542 h 2380521"/>
              <a:gd name="connsiteX1675" fmla="*/ 799773 w 8023328"/>
              <a:gd name="connsiteY1675" fmla="*/ 927542 h 2380521"/>
              <a:gd name="connsiteX1676" fmla="*/ 812171 w 8023328"/>
              <a:gd name="connsiteY1676" fmla="*/ 939939 h 2380521"/>
              <a:gd name="connsiteX1677" fmla="*/ 799773 w 8023328"/>
              <a:gd name="connsiteY1677" fmla="*/ 953796 h 2380521"/>
              <a:gd name="connsiteX1678" fmla="*/ 785917 w 8023328"/>
              <a:gd name="connsiteY1678" fmla="*/ 939939 h 2380521"/>
              <a:gd name="connsiteX1679" fmla="*/ 799773 w 8023328"/>
              <a:gd name="connsiteY1679" fmla="*/ 927542 h 2380521"/>
              <a:gd name="connsiteX1680" fmla="*/ 724112 w 8023328"/>
              <a:gd name="connsiteY1680" fmla="*/ 927542 h 2380521"/>
              <a:gd name="connsiteX1681" fmla="*/ 737968 w 8023328"/>
              <a:gd name="connsiteY1681" fmla="*/ 939939 h 2380521"/>
              <a:gd name="connsiteX1682" fmla="*/ 724112 w 8023328"/>
              <a:gd name="connsiteY1682" fmla="*/ 953796 h 2380521"/>
              <a:gd name="connsiteX1683" fmla="*/ 711714 w 8023328"/>
              <a:gd name="connsiteY1683" fmla="*/ 939939 h 2380521"/>
              <a:gd name="connsiteX1684" fmla="*/ 724112 w 8023328"/>
              <a:gd name="connsiteY1684" fmla="*/ 927542 h 2380521"/>
              <a:gd name="connsiteX1685" fmla="*/ 653281 w 8023328"/>
              <a:gd name="connsiteY1685" fmla="*/ 927542 h 2380521"/>
              <a:gd name="connsiteX1686" fmla="*/ 667137 w 8023328"/>
              <a:gd name="connsiteY1686" fmla="*/ 939939 h 2380521"/>
              <a:gd name="connsiteX1687" fmla="*/ 653281 w 8023328"/>
              <a:gd name="connsiteY1687" fmla="*/ 953796 h 2380521"/>
              <a:gd name="connsiteX1688" fmla="*/ 640884 w 8023328"/>
              <a:gd name="connsiteY1688" fmla="*/ 939939 h 2380521"/>
              <a:gd name="connsiteX1689" fmla="*/ 653281 w 8023328"/>
              <a:gd name="connsiteY1689" fmla="*/ 927542 h 2380521"/>
              <a:gd name="connsiteX1690" fmla="*/ 582453 w 8023328"/>
              <a:gd name="connsiteY1690" fmla="*/ 927542 h 2380521"/>
              <a:gd name="connsiteX1691" fmla="*/ 596309 w 8023328"/>
              <a:gd name="connsiteY1691" fmla="*/ 939939 h 2380521"/>
              <a:gd name="connsiteX1692" fmla="*/ 582453 w 8023328"/>
              <a:gd name="connsiteY1692" fmla="*/ 953796 h 2380521"/>
              <a:gd name="connsiteX1693" fmla="*/ 570054 w 8023328"/>
              <a:gd name="connsiteY1693" fmla="*/ 939939 h 2380521"/>
              <a:gd name="connsiteX1694" fmla="*/ 582453 w 8023328"/>
              <a:gd name="connsiteY1694" fmla="*/ 927542 h 2380521"/>
              <a:gd name="connsiteX1695" fmla="*/ 513642 w 8023328"/>
              <a:gd name="connsiteY1695" fmla="*/ 927542 h 2380521"/>
              <a:gd name="connsiteX1696" fmla="*/ 528820 w 8023328"/>
              <a:gd name="connsiteY1696" fmla="*/ 939939 h 2380521"/>
              <a:gd name="connsiteX1697" fmla="*/ 513642 w 8023328"/>
              <a:gd name="connsiteY1697" fmla="*/ 953796 h 2380521"/>
              <a:gd name="connsiteX1698" fmla="*/ 499223 w 8023328"/>
              <a:gd name="connsiteY1698" fmla="*/ 939939 h 2380521"/>
              <a:gd name="connsiteX1699" fmla="*/ 513642 w 8023328"/>
              <a:gd name="connsiteY1699" fmla="*/ 927542 h 2380521"/>
              <a:gd name="connsiteX1700" fmla="*/ 439809 w 8023328"/>
              <a:gd name="connsiteY1700" fmla="*/ 927542 h 2380521"/>
              <a:gd name="connsiteX1701" fmla="*/ 454599 w 8023328"/>
              <a:gd name="connsiteY1701" fmla="*/ 939939 h 2380521"/>
              <a:gd name="connsiteX1702" fmla="*/ 439809 w 8023328"/>
              <a:gd name="connsiteY1702" fmla="*/ 953796 h 2380521"/>
              <a:gd name="connsiteX1703" fmla="*/ 425021 w 8023328"/>
              <a:gd name="connsiteY1703" fmla="*/ 939939 h 2380521"/>
              <a:gd name="connsiteX1704" fmla="*/ 439809 w 8023328"/>
              <a:gd name="connsiteY1704" fmla="*/ 927542 h 2380521"/>
              <a:gd name="connsiteX1705" fmla="*/ 368046 w 8023328"/>
              <a:gd name="connsiteY1705" fmla="*/ 927542 h 2380521"/>
              <a:gd name="connsiteX1706" fmla="*/ 380444 w 8023328"/>
              <a:gd name="connsiteY1706" fmla="*/ 939939 h 2380521"/>
              <a:gd name="connsiteX1707" fmla="*/ 368046 w 8023328"/>
              <a:gd name="connsiteY1707" fmla="*/ 953796 h 2380521"/>
              <a:gd name="connsiteX1708" fmla="*/ 354191 w 8023328"/>
              <a:gd name="connsiteY1708" fmla="*/ 939939 h 2380521"/>
              <a:gd name="connsiteX1709" fmla="*/ 368046 w 8023328"/>
              <a:gd name="connsiteY1709" fmla="*/ 927542 h 2380521"/>
              <a:gd name="connsiteX1710" fmla="*/ 297214 w 8023328"/>
              <a:gd name="connsiteY1710" fmla="*/ 927542 h 2380521"/>
              <a:gd name="connsiteX1711" fmla="*/ 309612 w 8023328"/>
              <a:gd name="connsiteY1711" fmla="*/ 939939 h 2380521"/>
              <a:gd name="connsiteX1712" fmla="*/ 297214 w 8023328"/>
              <a:gd name="connsiteY1712" fmla="*/ 953796 h 2380521"/>
              <a:gd name="connsiteX1713" fmla="*/ 283359 w 8023328"/>
              <a:gd name="connsiteY1713" fmla="*/ 939939 h 2380521"/>
              <a:gd name="connsiteX1714" fmla="*/ 297214 w 8023328"/>
              <a:gd name="connsiteY1714" fmla="*/ 927542 h 2380521"/>
              <a:gd name="connsiteX1715" fmla="*/ 226386 w 8023328"/>
              <a:gd name="connsiteY1715" fmla="*/ 927542 h 2380521"/>
              <a:gd name="connsiteX1716" fmla="*/ 238784 w 8023328"/>
              <a:gd name="connsiteY1716" fmla="*/ 939939 h 2380521"/>
              <a:gd name="connsiteX1717" fmla="*/ 226386 w 8023328"/>
              <a:gd name="connsiteY1717" fmla="*/ 953796 h 2380521"/>
              <a:gd name="connsiteX1718" fmla="*/ 212530 w 8023328"/>
              <a:gd name="connsiteY1718" fmla="*/ 939939 h 2380521"/>
              <a:gd name="connsiteX1719" fmla="*/ 226386 w 8023328"/>
              <a:gd name="connsiteY1719" fmla="*/ 927542 h 2380521"/>
              <a:gd name="connsiteX1720" fmla="*/ 154091 w 8023328"/>
              <a:gd name="connsiteY1720" fmla="*/ 927542 h 2380521"/>
              <a:gd name="connsiteX1721" fmla="*/ 167947 w 8023328"/>
              <a:gd name="connsiteY1721" fmla="*/ 939939 h 2380521"/>
              <a:gd name="connsiteX1722" fmla="*/ 154091 w 8023328"/>
              <a:gd name="connsiteY1722" fmla="*/ 953796 h 2380521"/>
              <a:gd name="connsiteX1723" fmla="*/ 141693 w 8023328"/>
              <a:gd name="connsiteY1723" fmla="*/ 939939 h 2380521"/>
              <a:gd name="connsiteX1724" fmla="*/ 154091 w 8023328"/>
              <a:gd name="connsiteY1724" fmla="*/ 927542 h 2380521"/>
              <a:gd name="connsiteX1725" fmla="*/ 83261 w 8023328"/>
              <a:gd name="connsiteY1725" fmla="*/ 927542 h 2380521"/>
              <a:gd name="connsiteX1726" fmla="*/ 97117 w 8023328"/>
              <a:gd name="connsiteY1726" fmla="*/ 939939 h 2380521"/>
              <a:gd name="connsiteX1727" fmla="*/ 83261 w 8023328"/>
              <a:gd name="connsiteY1727" fmla="*/ 953796 h 2380521"/>
              <a:gd name="connsiteX1728" fmla="*/ 70864 w 8023328"/>
              <a:gd name="connsiteY1728" fmla="*/ 939939 h 2380521"/>
              <a:gd name="connsiteX1729" fmla="*/ 83261 w 8023328"/>
              <a:gd name="connsiteY1729" fmla="*/ 927542 h 2380521"/>
              <a:gd name="connsiteX1730" fmla="*/ 12025 w 8023328"/>
              <a:gd name="connsiteY1730" fmla="*/ 927542 h 2380521"/>
              <a:gd name="connsiteX1731" fmla="*/ 26266 w 8023328"/>
              <a:gd name="connsiteY1731" fmla="*/ 939939 h 2380521"/>
              <a:gd name="connsiteX1732" fmla="*/ 12025 w 8023328"/>
              <a:gd name="connsiteY1732" fmla="*/ 953796 h 2380521"/>
              <a:gd name="connsiteX1733" fmla="*/ 33 w 8023328"/>
              <a:gd name="connsiteY1733" fmla="*/ 939939 h 2380521"/>
              <a:gd name="connsiteX1734" fmla="*/ 12025 w 8023328"/>
              <a:gd name="connsiteY1734" fmla="*/ 927542 h 2380521"/>
              <a:gd name="connsiteX1735" fmla="*/ 6581764 w 8023328"/>
              <a:gd name="connsiteY1735" fmla="*/ 924168 h 2380521"/>
              <a:gd name="connsiteX1736" fmla="*/ 6596552 w 8023328"/>
              <a:gd name="connsiteY1736" fmla="*/ 936565 h 2380521"/>
              <a:gd name="connsiteX1737" fmla="*/ 6581764 w 8023328"/>
              <a:gd name="connsiteY1737" fmla="*/ 950422 h 2380521"/>
              <a:gd name="connsiteX1738" fmla="*/ 6566976 w 8023328"/>
              <a:gd name="connsiteY1738" fmla="*/ 936565 h 2380521"/>
              <a:gd name="connsiteX1739" fmla="*/ 6581764 w 8023328"/>
              <a:gd name="connsiteY1739" fmla="*/ 924168 h 2380521"/>
              <a:gd name="connsiteX1740" fmla="*/ 6510933 w 8023328"/>
              <a:gd name="connsiteY1740" fmla="*/ 924168 h 2380521"/>
              <a:gd name="connsiteX1741" fmla="*/ 6525722 w 8023328"/>
              <a:gd name="connsiteY1741" fmla="*/ 936565 h 2380521"/>
              <a:gd name="connsiteX1742" fmla="*/ 6510933 w 8023328"/>
              <a:gd name="connsiteY1742" fmla="*/ 950422 h 2380521"/>
              <a:gd name="connsiteX1743" fmla="*/ 6496144 w 8023328"/>
              <a:gd name="connsiteY1743" fmla="*/ 936565 h 2380521"/>
              <a:gd name="connsiteX1744" fmla="*/ 6510933 w 8023328"/>
              <a:gd name="connsiteY1744" fmla="*/ 924168 h 2380521"/>
              <a:gd name="connsiteX1745" fmla="*/ 6440492 w 8023328"/>
              <a:gd name="connsiteY1745" fmla="*/ 924168 h 2380521"/>
              <a:gd name="connsiteX1746" fmla="*/ 6454911 w 8023328"/>
              <a:gd name="connsiteY1746" fmla="*/ 936565 h 2380521"/>
              <a:gd name="connsiteX1747" fmla="*/ 6440492 w 8023328"/>
              <a:gd name="connsiteY1747" fmla="*/ 950422 h 2380521"/>
              <a:gd name="connsiteX1748" fmla="*/ 6425315 w 8023328"/>
              <a:gd name="connsiteY1748" fmla="*/ 936565 h 2380521"/>
              <a:gd name="connsiteX1749" fmla="*/ 6440492 w 8023328"/>
              <a:gd name="connsiteY1749" fmla="*/ 924168 h 2380521"/>
              <a:gd name="connsiteX1750" fmla="*/ 6368340 w 8023328"/>
              <a:gd name="connsiteY1750" fmla="*/ 924168 h 2380521"/>
              <a:gd name="connsiteX1751" fmla="*/ 6380737 w 8023328"/>
              <a:gd name="connsiteY1751" fmla="*/ 936565 h 2380521"/>
              <a:gd name="connsiteX1752" fmla="*/ 6368340 w 8023328"/>
              <a:gd name="connsiteY1752" fmla="*/ 950422 h 2380521"/>
              <a:gd name="connsiteX1753" fmla="*/ 6354484 w 8023328"/>
              <a:gd name="connsiteY1753" fmla="*/ 936565 h 2380521"/>
              <a:gd name="connsiteX1754" fmla="*/ 6368340 w 8023328"/>
              <a:gd name="connsiteY1754" fmla="*/ 924168 h 2380521"/>
              <a:gd name="connsiteX1755" fmla="*/ 6297511 w 8023328"/>
              <a:gd name="connsiteY1755" fmla="*/ 924168 h 2380521"/>
              <a:gd name="connsiteX1756" fmla="*/ 6309908 w 8023328"/>
              <a:gd name="connsiteY1756" fmla="*/ 936565 h 2380521"/>
              <a:gd name="connsiteX1757" fmla="*/ 6297511 w 8023328"/>
              <a:gd name="connsiteY1757" fmla="*/ 950422 h 2380521"/>
              <a:gd name="connsiteX1758" fmla="*/ 6283655 w 8023328"/>
              <a:gd name="connsiteY1758" fmla="*/ 936565 h 2380521"/>
              <a:gd name="connsiteX1759" fmla="*/ 6297511 w 8023328"/>
              <a:gd name="connsiteY1759" fmla="*/ 924168 h 2380521"/>
              <a:gd name="connsiteX1760" fmla="*/ 6226679 w 8023328"/>
              <a:gd name="connsiteY1760" fmla="*/ 924168 h 2380521"/>
              <a:gd name="connsiteX1761" fmla="*/ 6239076 w 8023328"/>
              <a:gd name="connsiteY1761" fmla="*/ 936565 h 2380521"/>
              <a:gd name="connsiteX1762" fmla="*/ 6226679 w 8023328"/>
              <a:gd name="connsiteY1762" fmla="*/ 950422 h 2380521"/>
              <a:gd name="connsiteX1763" fmla="*/ 6212823 w 8023328"/>
              <a:gd name="connsiteY1763" fmla="*/ 936565 h 2380521"/>
              <a:gd name="connsiteX1764" fmla="*/ 6226679 w 8023328"/>
              <a:gd name="connsiteY1764" fmla="*/ 924168 h 2380521"/>
              <a:gd name="connsiteX1765" fmla="*/ 6154391 w 8023328"/>
              <a:gd name="connsiteY1765" fmla="*/ 924168 h 2380521"/>
              <a:gd name="connsiteX1766" fmla="*/ 6168247 w 8023328"/>
              <a:gd name="connsiteY1766" fmla="*/ 936565 h 2380521"/>
              <a:gd name="connsiteX1767" fmla="*/ 6154391 w 8023328"/>
              <a:gd name="connsiteY1767" fmla="*/ 950422 h 2380521"/>
              <a:gd name="connsiteX1768" fmla="*/ 6141994 w 8023328"/>
              <a:gd name="connsiteY1768" fmla="*/ 936565 h 2380521"/>
              <a:gd name="connsiteX1769" fmla="*/ 6154391 w 8023328"/>
              <a:gd name="connsiteY1769" fmla="*/ 924168 h 2380521"/>
              <a:gd name="connsiteX1770" fmla="*/ 6083559 w 8023328"/>
              <a:gd name="connsiteY1770" fmla="*/ 924168 h 2380521"/>
              <a:gd name="connsiteX1771" fmla="*/ 6097415 w 8023328"/>
              <a:gd name="connsiteY1771" fmla="*/ 936565 h 2380521"/>
              <a:gd name="connsiteX1772" fmla="*/ 6083559 w 8023328"/>
              <a:gd name="connsiteY1772" fmla="*/ 950422 h 2380521"/>
              <a:gd name="connsiteX1773" fmla="*/ 6071162 w 8023328"/>
              <a:gd name="connsiteY1773" fmla="*/ 936565 h 2380521"/>
              <a:gd name="connsiteX1774" fmla="*/ 6083559 w 8023328"/>
              <a:gd name="connsiteY1774" fmla="*/ 924168 h 2380521"/>
              <a:gd name="connsiteX1775" fmla="*/ 6011748 w 8023328"/>
              <a:gd name="connsiteY1775" fmla="*/ 924168 h 2380521"/>
              <a:gd name="connsiteX1776" fmla="*/ 6026537 w 8023328"/>
              <a:gd name="connsiteY1776" fmla="*/ 936565 h 2380521"/>
              <a:gd name="connsiteX1777" fmla="*/ 6011748 w 8023328"/>
              <a:gd name="connsiteY1777" fmla="*/ 950422 h 2380521"/>
              <a:gd name="connsiteX1778" fmla="*/ 5996959 w 8023328"/>
              <a:gd name="connsiteY1778" fmla="*/ 936565 h 2380521"/>
              <a:gd name="connsiteX1779" fmla="*/ 6011748 w 8023328"/>
              <a:gd name="connsiteY1779" fmla="*/ 924168 h 2380521"/>
              <a:gd name="connsiteX1780" fmla="*/ 5940548 w 8023328"/>
              <a:gd name="connsiteY1780" fmla="*/ 924168 h 2380521"/>
              <a:gd name="connsiteX1781" fmla="*/ 5955726 w 8023328"/>
              <a:gd name="connsiteY1781" fmla="*/ 936565 h 2380521"/>
              <a:gd name="connsiteX1782" fmla="*/ 5940548 w 8023328"/>
              <a:gd name="connsiteY1782" fmla="*/ 950422 h 2380521"/>
              <a:gd name="connsiteX1783" fmla="*/ 5926130 w 8023328"/>
              <a:gd name="connsiteY1783" fmla="*/ 936565 h 2380521"/>
              <a:gd name="connsiteX1784" fmla="*/ 5940548 w 8023328"/>
              <a:gd name="connsiteY1784" fmla="*/ 924168 h 2380521"/>
              <a:gd name="connsiteX1785" fmla="*/ 5870088 w 8023328"/>
              <a:gd name="connsiteY1785" fmla="*/ 924168 h 2380521"/>
              <a:gd name="connsiteX1786" fmla="*/ 5884877 w 8023328"/>
              <a:gd name="connsiteY1786" fmla="*/ 936565 h 2380521"/>
              <a:gd name="connsiteX1787" fmla="*/ 5870088 w 8023328"/>
              <a:gd name="connsiteY1787" fmla="*/ 950422 h 2380521"/>
              <a:gd name="connsiteX1788" fmla="*/ 5855299 w 8023328"/>
              <a:gd name="connsiteY1788" fmla="*/ 936565 h 2380521"/>
              <a:gd name="connsiteX1789" fmla="*/ 5870088 w 8023328"/>
              <a:gd name="connsiteY1789" fmla="*/ 924168 h 2380521"/>
              <a:gd name="connsiteX1790" fmla="*/ 5798325 w 8023328"/>
              <a:gd name="connsiteY1790" fmla="*/ 924168 h 2380521"/>
              <a:gd name="connsiteX1791" fmla="*/ 5810722 w 8023328"/>
              <a:gd name="connsiteY1791" fmla="*/ 936565 h 2380521"/>
              <a:gd name="connsiteX1792" fmla="*/ 5798325 w 8023328"/>
              <a:gd name="connsiteY1792" fmla="*/ 950422 h 2380521"/>
              <a:gd name="connsiteX1793" fmla="*/ 5784469 w 8023328"/>
              <a:gd name="connsiteY1793" fmla="*/ 936565 h 2380521"/>
              <a:gd name="connsiteX1794" fmla="*/ 5798325 w 8023328"/>
              <a:gd name="connsiteY1794" fmla="*/ 924168 h 2380521"/>
              <a:gd name="connsiteX1795" fmla="*/ 5724122 w 8023328"/>
              <a:gd name="connsiteY1795" fmla="*/ 924168 h 2380521"/>
              <a:gd name="connsiteX1796" fmla="*/ 5736519 w 8023328"/>
              <a:gd name="connsiteY1796" fmla="*/ 936565 h 2380521"/>
              <a:gd name="connsiteX1797" fmla="*/ 5724122 w 8023328"/>
              <a:gd name="connsiteY1797" fmla="*/ 950422 h 2380521"/>
              <a:gd name="connsiteX1798" fmla="*/ 5710266 w 8023328"/>
              <a:gd name="connsiteY1798" fmla="*/ 936565 h 2380521"/>
              <a:gd name="connsiteX1799" fmla="*/ 5724122 w 8023328"/>
              <a:gd name="connsiteY1799" fmla="*/ 924168 h 2380521"/>
              <a:gd name="connsiteX1800" fmla="*/ 5653291 w 8023328"/>
              <a:gd name="connsiteY1800" fmla="*/ 924168 h 2380521"/>
              <a:gd name="connsiteX1801" fmla="*/ 5665688 w 8023328"/>
              <a:gd name="connsiteY1801" fmla="*/ 936565 h 2380521"/>
              <a:gd name="connsiteX1802" fmla="*/ 5653291 w 8023328"/>
              <a:gd name="connsiteY1802" fmla="*/ 950422 h 2380521"/>
              <a:gd name="connsiteX1803" fmla="*/ 5639435 w 8023328"/>
              <a:gd name="connsiteY1803" fmla="*/ 936565 h 2380521"/>
              <a:gd name="connsiteX1804" fmla="*/ 5653291 w 8023328"/>
              <a:gd name="connsiteY1804" fmla="*/ 924168 h 2380521"/>
              <a:gd name="connsiteX1805" fmla="*/ 5581002 w 8023328"/>
              <a:gd name="connsiteY1805" fmla="*/ 924168 h 2380521"/>
              <a:gd name="connsiteX1806" fmla="*/ 5594858 w 8023328"/>
              <a:gd name="connsiteY1806" fmla="*/ 936565 h 2380521"/>
              <a:gd name="connsiteX1807" fmla="*/ 5581002 w 8023328"/>
              <a:gd name="connsiteY1807" fmla="*/ 950422 h 2380521"/>
              <a:gd name="connsiteX1808" fmla="*/ 5568605 w 8023328"/>
              <a:gd name="connsiteY1808" fmla="*/ 936565 h 2380521"/>
              <a:gd name="connsiteX1809" fmla="*/ 5581002 w 8023328"/>
              <a:gd name="connsiteY1809" fmla="*/ 924168 h 2380521"/>
              <a:gd name="connsiteX1810" fmla="*/ 5510171 w 8023328"/>
              <a:gd name="connsiteY1810" fmla="*/ 924168 h 2380521"/>
              <a:gd name="connsiteX1811" fmla="*/ 5524027 w 8023328"/>
              <a:gd name="connsiteY1811" fmla="*/ 936565 h 2380521"/>
              <a:gd name="connsiteX1812" fmla="*/ 5510171 w 8023328"/>
              <a:gd name="connsiteY1812" fmla="*/ 950422 h 2380521"/>
              <a:gd name="connsiteX1813" fmla="*/ 5497774 w 8023328"/>
              <a:gd name="connsiteY1813" fmla="*/ 936565 h 2380521"/>
              <a:gd name="connsiteX1814" fmla="*/ 5510171 w 8023328"/>
              <a:gd name="connsiteY1814" fmla="*/ 924168 h 2380521"/>
              <a:gd name="connsiteX1815" fmla="*/ 5438937 w 8023328"/>
              <a:gd name="connsiteY1815" fmla="*/ 924168 h 2380521"/>
              <a:gd name="connsiteX1816" fmla="*/ 5453178 w 8023328"/>
              <a:gd name="connsiteY1816" fmla="*/ 936565 h 2380521"/>
              <a:gd name="connsiteX1817" fmla="*/ 5438937 w 8023328"/>
              <a:gd name="connsiteY1817" fmla="*/ 950422 h 2380521"/>
              <a:gd name="connsiteX1818" fmla="*/ 5426945 w 8023328"/>
              <a:gd name="connsiteY1818" fmla="*/ 936565 h 2380521"/>
              <a:gd name="connsiteX1819" fmla="*/ 5438937 w 8023328"/>
              <a:gd name="connsiteY1819" fmla="*/ 924168 h 2380521"/>
              <a:gd name="connsiteX1820" fmla="*/ 5367530 w 8023328"/>
              <a:gd name="connsiteY1820" fmla="*/ 924168 h 2380521"/>
              <a:gd name="connsiteX1821" fmla="*/ 5382318 w 8023328"/>
              <a:gd name="connsiteY1821" fmla="*/ 936565 h 2380521"/>
              <a:gd name="connsiteX1822" fmla="*/ 5367530 w 8023328"/>
              <a:gd name="connsiteY1822" fmla="*/ 950422 h 2380521"/>
              <a:gd name="connsiteX1823" fmla="*/ 5352742 w 8023328"/>
              <a:gd name="connsiteY1823" fmla="*/ 936565 h 2380521"/>
              <a:gd name="connsiteX1824" fmla="*/ 5367530 w 8023328"/>
              <a:gd name="connsiteY1824" fmla="*/ 924168 h 2380521"/>
              <a:gd name="connsiteX1825" fmla="*/ 5296699 w 8023328"/>
              <a:gd name="connsiteY1825" fmla="*/ 924168 h 2380521"/>
              <a:gd name="connsiteX1826" fmla="*/ 5311488 w 8023328"/>
              <a:gd name="connsiteY1826" fmla="*/ 936565 h 2380521"/>
              <a:gd name="connsiteX1827" fmla="*/ 5296699 w 8023328"/>
              <a:gd name="connsiteY1827" fmla="*/ 950422 h 2380521"/>
              <a:gd name="connsiteX1828" fmla="*/ 5281910 w 8023328"/>
              <a:gd name="connsiteY1828" fmla="*/ 936565 h 2380521"/>
              <a:gd name="connsiteX1829" fmla="*/ 5296699 w 8023328"/>
              <a:gd name="connsiteY1829" fmla="*/ 924168 h 2380521"/>
              <a:gd name="connsiteX1830" fmla="*/ 5225869 w 8023328"/>
              <a:gd name="connsiteY1830" fmla="*/ 924168 h 2380521"/>
              <a:gd name="connsiteX1831" fmla="*/ 5240657 w 8023328"/>
              <a:gd name="connsiteY1831" fmla="*/ 936565 h 2380521"/>
              <a:gd name="connsiteX1832" fmla="*/ 5225869 w 8023328"/>
              <a:gd name="connsiteY1832" fmla="*/ 950422 h 2380521"/>
              <a:gd name="connsiteX1833" fmla="*/ 5211081 w 8023328"/>
              <a:gd name="connsiteY1833" fmla="*/ 936565 h 2380521"/>
              <a:gd name="connsiteX1834" fmla="*/ 5225869 w 8023328"/>
              <a:gd name="connsiteY1834" fmla="*/ 924168 h 2380521"/>
              <a:gd name="connsiteX1835" fmla="*/ 5154105 w 8023328"/>
              <a:gd name="connsiteY1835" fmla="*/ 924168 h 2380521"/>
              <a:gd name="connsiteX1836" fmla="*/ 5166502 w 8023328"/>
              <a:gd name="connsiteY1836" fmla="*/ 936565 h 2380521"/>
              <a:gd name="connsiteX1837" fmla="*/ 5154105 w 8023328"/>
              <a:gd name="connsiteY1837" fmla="*/ 950422 h 2380521"/>
              <a:gd name="connsiteX1838" fmla="*/ 5140249 w 8023328"/>
              <a:gd name="connsiteY1838" fmla="*/ 936565 h 2380521"/>
              <a:gd name="connsiteX1839" fmla="*/ 5154105 w 8023328"/>
              <a:gd name="connsiteY1839" fmla="*/ 924168 h 2380521"/>
              <a:gd name="connsiteX1840" fmla="*/ 5083276 w 8023328"/>
              <a:gd name="connsiteY1840" fmla="*/ 924168 h 2380521"/>
              <a:gd name="connsiteX1841" fmla="*/ 5095673 w 8023328"/>
              <a:gd name="connsiteY1841" fmla="*/ 936565 h 2380521"/>
              <a:gd name="connsiteX1842" fmla="*/ 5083276 w 8023328"/>
              <a:gd name="connsiteY1842" fmla="*/ 950422 h 2380521"/>
              <a:gd name="connsiteX1843" fmla="*/ 5069420 w 8023328"/>
              <a:gd name="connsiteY1843" fmla="*/ 936565 h 2380521"/>
              <a:gd name="connsiteX1844" fmla="*/ 5083276 w 8023328"/>
              <a:gd name="connsiteY1844" fmla="*/ 924168 h 2380521"/>
              <a:gd name="connsiteX1845" fmla="*/ 5012445 w 8023328"/>
              <a:gd name="connsiteY1845" fmla="*/ 924168 h 2380521"/>
              <a:gd name="connsiteX1846" fmla="*/ 5024842 w 8023328"/>
              <a:gd name="connsiteY1846" fmla="*/ 936565 h 2380521"/>
              <a:gd name="connsiteX1847" fmla="*/ 5012445 w 8023328"/>
              <a:gd name="connsiteY1847" fmla="*/ 950422 h 2380521"/>
              <a:gd name="connsiteX1848" fmla="*/ 4998589 w 8023328"/>
              <a:gd name="connsiteY1848" fmla="*/ 938024 h 2380521"/>
              <a:gd name="connsiteX1849" fmla="*/ 5012445 w 8023328"/>
              <a:gd name="connsiteY1849" fmla="*/ 924168 h 2380521"/>
              <a:gd name="connsiteX1850" fmla="*/ 4940157 w 8023328"/>
              <a:gd name="connsiteY1850" fmla="*/ 924168 h 2380521"/>
              <a:gd name="connsiteX1851" fmla="*/ 4954013 w 8023328"/>
              <a:gd name="connsiteY1851" fmla="*/ 938024 h 2380521"/>
              <a:gd name="connsiteX1852" fmla="*/ 4940157 w 8023328"/>
              <a:gd name="connsiteY1852" fmla="*/ 950422 h 2380521"/>
              <a:gd name="connsiteX1853" fmla="*/ 4927760 w 8023328"/>
              <a:gd name="connsiteY1853" fmla="*/ 938024 h 2380521"/>
              <a:gd name="connsiteX1854" fmla="*/ 4940157 w 8023328"/>
              <a:gd name="connsiteY1854" fmla="*/ 924168 h 2380521"/>
              <a:gd name="connsiteX1855" fmla="*/ 4865953 w 8023328"/>
              <a:gd name="connsiteY1855" fmla="*/ 924168 h 2380521"/>
              <a:gd name="connsiteX1856" fmla="*/ 4879809 w 8023328"/>
              <a:gd name="connsiteY1856" fmla="*/ 938024 h 2380521"/>
              <a:gd name="connsiteX1857" fmla="*/ 4865953 w 8023328"/>
              <a:gd name="connsiteY1857" fmla="*/ 950422 h 2380521"/>
              <a:gd name="connsiteX1858" fmla="*/ 4853556 w 8023328"/>
              <a:gd name="connsiteY1858" fmla="*/ 938024 h 2380521"/>
              <a:gd name="connsiteX1859" fmla="*/ 4865953 w 8023328"/>
              <a:gd name="connsiteY1859" fmla="*/ 924168 h 2380521"/>
              <a:gd name="connsiteX1860" fmla="*/ 4797514 w 8023328"/>
              <a:gd name="connsiteY1860" fmla="*/ 924168 h 2380521"/>
              <a:gd name="connsiteX1861" fmla="*/ 4812303 w 8023328"/>
              <a:gd name="connsiteY1861" fmla="*/ 938024 h 2380521"/>
              <a:gd name="connsiteX1862" fmla="*/ 4797514 w 8023328"/>
              <a:gd name="connsiteY1862" fmla="*/ 950422 h 2380521"/>
              <a:gd name="connsiteX1863" fmla="*/ 4782725 w 8023328"/>
              <a:gd name="connsiteY1863" fmla="*/ 938024 h 2380521"/>
              <a:gd name="connsiteX1864" fmla="*/ 4797514 w 8023328"/>
              <a:gd name="connsiteY1864" fmla="*/ 924168 h 2380521"/>
              <a:gd name="connsiteX1865" fmla="*/ 4726684 w 8023328"/>
              <a:gd name="connsiteY1865" fmla="*/ 924168 h 2380521"/>
              <a:gd name="connsiteX1866" fmla="*/ 4741472 w 8023328"/>
              <a:gd name="connsiteY1866" fmla="*/ 938024 h 2380521"/>
              <a:gd name="connsiteX1867" fmla="*/ 4726684 w 8023328"/>
              <a:gd name="connsiteY1867" fmla="*/ 950422 h 2380521"/>
              <a:gd name="connsiteX1868" fmla="*/ 4711896 w 8023328"/>
              <a:gd name="connsiteY1868" fmla="*/ 938024 h 2380521"/>
              <a:gd name="connsiteX1869" fmla="*/ 4726684 w 8023328"/>
              <a:gd name="connsiteY1869" fmla="*/ 924168 h 2380521"/>
              <a:gd name="connsiteX1870" fmla="*/ 4655853 w 8023328"/>
              <a:gd name="connsiteY1870" fmla="*/ 924168 h 2380521"/>
              <a:gd name="connsiteX1871" fmla="*/ 4670642 w 8023328"/>
              <a:gd name="connsiteY1871" fmla="*/ 938024 h 2380521"/>
              <a:gd name="connsiteX1872" fmla="*/ 4655853 w 8023328"/>
              <a:gd name="connsiteY1872" fmla="*/ 950422 h 2380521"/>
              <a:gd name="connsiteX1873" fmla="*/ 4641064 w 8023328"/>
              <a:gd name="connsiteY1873" fmla="*/ 938024 h 2380521"/>
              <a:gd name="connsiteX1874" fmla="*/ 4655853 w 8023328"/>
              <a:gd name="connsiteY1874" fmla="*/ 924168 h 2380521"/>
              <a:gd name="connsiteX1875" fmla="*/ 4584091 w 8023328"/>
              <a:gd name="connsiteY1875" fmla="*/ 924168 h 2380521"/>
              <a:gd name="connsiteX1876" fmla="*/ 4596488 w 8023328"/>
              <a:gd name="connsiteY1876" fmla="*/ 938024 h 2380521"/>
              <a:gd name="connsiteX1877" fmla="*/ 4584091 w 8023328"/>
              <a:gd name="connsiteY1877" fmla="*/ 950422 h 2380521"/>
              <a:gd name="connsiteX1878" fmla="*/ 4570235 w 8023328"/>
              <a:gd name="connsiteY1878" fmla="*/ 938024 h 2380521"/>
              <a:gd name="connsiteX1879" fmla="*/ 4584091 w 8023328"/>
              <a:gd name="connsiteY1879" fmla="*/ 924168 h 2380521"/>
              <a:gd name="connsiteX1880" fmla="*/ 4513260 w 8023328"/>
              <a:gd name="connsiteY1880" fmla="*/ 924168 h 2380521"/>
              <a:gd name="connsiteX1881" fmla="*/ 4525657 w 8023328"/>
              <a:gd name="connsiteY1881" fmla="*/ 938024 h 2380521"/>
              <a:gd name="connsiteX1882" fmla="*/ 4513260 w 8023328"/>
              <a:gd name="connsiteY1882" fmla="*/ 950422 h 2380521"/>
              <a:gd name="connsiteX1883" fmla="*/ 4499404 w 8023328"/>
              <a:gd name="connsiteY1883" fmla="*/ 938024 h 2380521"/>
              <a:gd name="connsiteX1884" fmla="*/ 4513260 w 8023328"/>
              <a:gd name="connsiteY1884" fmla="*/ 924168 h 2380521"/>
              <a:gd name="connsiteX1885" fmla="*/ 4439056 w 8023328"/>
              <a:gd name="connsiteY1885" fmla="*/ 924168 h 2380521"/>
              <a:gd name="connsiteX1886" fmla="*/ 4451453 w 8023328"/>
              <a:gd name="connsiteY1886" fmla="*/ 938024 h 2380521"/>
              <a:gd name="connsiteX1887" fmla="*/ 4439056 w 8023328"/>
              <a:gd name="connsiteY1887" fmla="*/ 950422 h 2380521"/>
              <a:gd name="connsiteX1888" fmla="*/ 4425200 w 8023328"/>
              <a:gd name="connsiteY1888" fmla="*/ 938024 h 2380521"/>
              <a:gd name="connsiteX1889" fmla="*/ 4439056 w 8023328"/>
              <a:gd name="connsiteY1889" fmla="*/ 924168 h 2380521"/>
              <a:gd name="connsiteX1890" fmla="*/ 4366768 w 8023328"/>
              <a:gd name="connsiteY1890" fmla="*/ 924168 h 2380521"/>
              <a:gd name="connsiteX1891" fmla="*/ 4380624 w 8023328"/>
              <a:gd name="connsiteY1891" fmla="*/ 938024 h 2380521"/>
              <a:gd name="connsiteX1892" fmla="*/ 4366768 w 8023328"/>
              <a:gd name="connsiteY1892" fmla="*/ 950422 h 2380521"/>
              <a:gd name="connsiteX1893" fmla="*/ 4354371 w 8023328"/>
              <a:gd name="connsiteY1893" fmla="*/ 938024 h 2380521"/>
              <a:gd name="connsiteX1894" fmla="*/ 4366768 w 8023328"/>
              <a:gd name="connsiteY1894" fmla="*/ 924168 h 2380521"/>
              <a:gd name="connsiteX1895" fmla="*/ 4295937 w 8023328"/>
              <a:gd name="connsiteY1895" fmla="*/ 924168 h 2380521"/>
              <a:gd name="connsiteX1896" fmla="*/ 4309793 w 8023328"/>
              <a:gd name="connsiteY1896" fmla="*/ 938024 h 2380521"/>
              <a:gd name="connsiteX1897" fmla="*/ 4295937 w 8023328"/>
              <a:gd name="connsiteY1897" fmla="*/ 950422 h 2380521"/>
              <a:gd name="connsiteX1898" fmla="*/ 4283540 w 8023328"/>
              <a:gd name="connsiteY1898" fmla="*/ 938024 h 2380521"/>
              <a:gd name="connsiteX1899" fmla="*/ 4295937 w 8023328"/>
              <a:gd name="connsiteY1899" fmla="*/ 924168 h 2380521"/>
              <a:gd name="connsiteX1900" fmla="*/ 4225107 w 8023328"/>
              <a:gd name="connsiteY1900" fmla="*/ 924168 h 2380521"/>
              <a:gd name="connsiteX1901" fmla="*/ 4238963 w 8023328"/>
              <a:gd name="connsiteY1901" fmla="*/ 938024 h 2380521"/>
              <a:gd name="connsiteX1902" fmla="*/ 4225107 w 8023328"/>
              <a:gd name="connsiteY1902" fmla="*/ 950422 h 2380521"/>
              <a:gd name="connsiteX1903" fmla="*/ 4212710 w 8023328"/>
              <a:gd name="connsiteY1903" fmla="*/ 938024 h 2380521"/>
              <a:gd name="connsiteX1904" fmla="*/ 4225107 w 8023328"/>
              <a:gd name="connsiteY1904" fmla="*/ 924168 h 2380521"/>
              <a:gd name="connsiteX1905" fmla="*/ 4153295 w 8023328"/>
              <a:gd name="connsiteY1905" fmla="*/ 924168 h 2380521"/>
              <a:gd name="connsiteX1906" fmla="*/ 4168083 w 8023328"/>
              <a:gd name="connsiteY1906" fmla="*/ 938024 h 2380521"/>
              <a:gd name="connsiteX1907" fmla="*/ 4153295 w 8023328"/>
              <a:gd name="connsiteY1907" fmla="*/ 950422 h 2380521"/>
              <a:gd name="connsiteX1908" fmla="*/ 4138507 w 8023328"/>
              <a:gd name="connsiteY1908" fmla="*/ 938024 h 2380521"/>
              <a:gd name="connsiteX1909" fmla="*/ 4153295 w 8023328"/>
              <a:gd name="connsiteY1909" fmla="*/ 924168 h 2380521"/>
              <a:gd name="connsiteX1910" fmla="*/ 4082465 w 8023328"/>
              <a:gd name="connsiteY1910" fmla="*/ 924168 h 2380521"/>
              <a:gd name="connsiteX1911" fmla="*/ 4097254 w 8023328"/>
              <a:gd name="connsiteY1911" fmla="*/ 938024 h 2380521"/>
              <a:gd name="connsiteX1912" fmla="*/ 4082465 w 8023328"/>
              <a:gd name="connsiteY1912" fmla="*/ 950422 h 2380521"/>
              <a:gd name="connsiteX1913" fmla="*/ 4067676 w 8023328"/>
              <a:gd name="connsiteY1913" fmla="*/ 938024 h 2380521"/>
              <a:gd name="connsiteX1914" fmla="*/ 4082465 w 8023328"/>
              <a:gd name="connsiteY1914" fmla="*/ 924168 h 2380521"/>
              <a:gd name="connsiteX1915" fmla="*/ 4011635 w 8023328"/>
              <a:gd name="connsiteY1915" fmla="*/ 924168 h 2380521"/>
              <a:gd name="connsiteX1916" fmla="*/ 4026423 w 8023328"/>
              <a:gd name="connsiteY1916" fmla="*/ 938024 h 2380521"/>
              <a:gd name="connsiteX1917" fmla="*/ 4011635 w 8023328"/>
              <a:gd name="connsiteY1917" fmla="*/ 950422 h 2380521"/>
              <a:gd name="connsiteX1918" fmla="*/ 3996847 w 8023328"/>
              <a:gd name="connsiteY1918" fmla="*/ 938024 h 2380521"/>
              <a:gd name="connsiteX1919" fmla="*/ 4011635 w 8023328"/>
              <a:gd name="connsiteY1919" fmla="*/ 924168 h 2380521"/>
              <a:gd name="connsiteX1920" fmla="*/ 3939871 w 8023328"/>
              <a:gd name="connsiteY1920" fmla="*/ 924168 h 2380521"/>
              <a:gd name="connsiteX1921" fmla="*/ 3952268 w 8023328"/>
              <a:gd name="connsiteY1921" fmla="*/ 938024 h 2380521"/>
              <a:gd name="connsiteX1922" fmla="*/ 3939871 w 8023328"/>
              <a:gd name="connsiteY1922" fmla="*/ 950422 h 2380521"/>
              <a:gd name="connsiteX1923" fmla="*/ 3926015 w 8023328"/>
              <a:gd name="connsiteY1923" fmla="*/ 938024 h 2380521"/>
              <a:gd name="connsiteX1924" fmla="*/ 3939871 w 8023328"/>
              <a:gd name="connsiteY1924" fmla="*/ 924168 h 2380521"/>
              <a:gd name="connsiteX1925" fmla="*/ 3869042 w 8023328"/>
              <a:gd name="connsiteY1925" fmla="*/ 924168 h 2380521"/>
              <a:gd name="connsiteX1926" fmla="*/ 3881439 w 8023328"/>
              <a:gd name="connsiteY1926" fmla="*/ 938024 h 2380521"/>
              <a:gd name="connsiteX1927" fmla="*/ 3869042 w 8023328"/>
              <a:gd name="connsiteY1927" fmla="*/ 950422 h 2380521"/>
              <a:gd name="connsiteX1928" fmla="*/ 3855186 w 8023328"/>
              <a:gd name="connsiteY1928" fmla="*/ 938024 h 2380521"/>
              <a:gd name="connsiteX1929" fmla="*/ 3869042 w 8023328"/>
              <a:gd name="connsiteY1929" fmla="*/ 924168 h 2380521"/>
              <a:gd name="connsiteX1930" fmla="*/ 3798211 w 8023328"/>
              <a:gd name="connsiteY1930" fmla="*/ 924168 h 2380521"/>
              <a:gd name="connsiteX1931" fmla="*/ 3810608 w 8023328"/>
              <a:gd name="connsiteY1931" fmla="*/ 938024 h 2380521"/>
              <a:gd name="connsiteX1932" fmla="*/ 3798211 w 8023328"/>
              <a:gd name="connsiteY1932" fmla="*/ 950422 h 2380521"/>
              <a:gd name="connsiteX1933" fmla="*/ 3784355 w 8023328"/>
              <a:gd name="connsiteY1933" fmla="*/ 938024 h 2380521"/>
              <a:gd name="connsiteX1934" fmla="*/ 3798211 w 8023328"/>
              <a:gd name="connsiteY1934" fmla="*/ 924168 h 2380521"/>
              <a:gd name="connsiteX1935" fmla="*/ 3725922 w 8023328"/>
              <a:gd name="connsiteY1935" fmla="*/ 924168 h 2380521"/>
              <a:gd name="connsiteX1936" fmla="*/ 3739778 w 8023328"/>
              <a:gd name="connsiteY1936" fmla="*/ 938024 h 2380521"/>
              <a:gd name="connsiteX1937" fmla="*/ 3725922 w 8023328"/>
              <a:gd name="connsiteY1937" fmla="*/ 950422 h 2380521"/>
              <a:gd name="connsiteX1938" fmla="*/ 3713525 w 8023328"/>
              <a:gd name="connsiteY1938" fmla="*/ 938024 h 2380521"/>
              <a:gd name="connsiteX1939" fmla="*/ 3725922 w 8023328"/>
              <a:gd name="connsiteY1939" fmla="*/ 924168 h 2380521"/>
              <a:gd name="connsiteX1940" fmla="*/ 3655091 w 8023328"/>
              <a:gd name="connsiteY1940" fmla="*/ 924168 h 2380521"/>
              <a:gd name="connsiteX1941" fmla="*/ 3668947 w 8023328"/>
              <a:gd name="connsiteY1941" fmla="*/ 938024 h 2380521"/>
              <a:gd name="connsiteX1942" fmla="*/ 3655091 w 8023328"/>
              <a:gd name="connsiteY1942" fmla="*/ 950422 h 2380521"/>
              <a:gd name="connsiteX1943" fmla="*/ 3642694 w 8023328"/>
              <a:gd name="connsiteY1943" fmla="*/ 938024 h 2380521"/>
              <a:gd name="connsiteX1944" fmla="*/ 3655091 w 8023328"/>
              <a:gd name="connsiteY1944" fmla="*/ 924168 h 2380521"/>
              <a:gd name="connsiteX1945" fmla="*/ 3583280 w 8023328"/>
              <a:gd name="connsiteY1945" fmla="*/ 924168 h 2380521"/>
              <a:gd name="connsiteX1946" fmla="*/ 3598069 w 8023328"/>
              <a:gd name="connsiteY1946" fmla="*/ 938024 h 2380521"/>
              <a:gd name="connsiteX1947" fmla="*/ 3583280 w 8023328"/>
              <a:gd name="connsiteY1947" fmla="*/ 950422 h 2380521"/>
              <a:gd name="connsiteX1948" fmla="*/ 3568491 w 8023328"/>
              <a:gd name="connsiteY1948" fmla="*/ 938024 h 2380521"/>
              <a:gd name="connsiteX1949" fmla="*/ 3583280 w 8023328"/>
              <a:gd name="connsiteY1949" fmla="*/ 924168 h 2380521"/>
              <a:gd name="connsiteX1950" fmla="*/ 941441 w 8023328"/>
              <a:gd name="connsiteY1950" fmla="*/ 856710 h 2380521"/>
              <a:gd name="connsiteX1951" fmla="*/ 953839 w 8023328"/>
              <a:gd name="connsiteY1951" fmla="*/ 869107 h 2380521"/>
              <a:gd name="connsiteX1952" fmla="*/ 941441 w 8023328"/>
              <a:gd name="connsiteY1952" fmla="*/ 882964 h 2380521"/>
              <a:gd name="connsiteX1953" fmla="*/ 927585 w 8023328"/>
              <a:gd name="connsiteY1953" fmla="*/ 869107 h 2380521"/>
              <a:gd name="connsiteX1954" fmla="*/ 941441 w 8023328"/>
              <a:gd name="connsiteY1954" fmla="*/ 856710 h 2380521"/>
              <a:gd name="connsiteX1955" fmla="*/ 870610 w 8023328"/>
              <a:gd name="connsiteY1955" fmla="*/ 856710 h 2380521"/>
              <a:gd name="connsiteX1956" fmla="*/ 883008 w 8023328"/>
              <a:gd name="connsiteY1956" fmla="*/ 869107 h 2380521"/>
              <a:gd name="connsiteX1957" fmla="*/ 870610 w 8023328"/>
              <a:gd name="connsiteY1957" fmla="*/ 882964 h 2380521"/>
              <a:gd name="connsiteX1958" fmla="*/ 856754 w 8023328"/>
              <a:gd name="connsiteY1958" fmla="*/ 869107 h 2380521"/>
              <a:gd name="connsiteX1959" fmla="*/ 870610 w 8023328"/>
              <a:gd name="connsiteY1959" fmla="*/ 856710 h 2380521"/>
              <a:gd name="connsiteX1960" fmla="*/ 799780 w 8023328"/>
              <a:gd name="connsiteY1960" fmla="*/ 856710 h 2380521"/>
              <a:gd name="connsiteX1961" fmla="*/ 812178 w 8023328"/>
              <a:gd name="connsiteY1961" fmla="*/ 869107 h 2380521"/>
              <a:gd name="connsiteX1962" fmla="*/ 799780 w 8023328"/>
              <a:gd name="connsiteY1962" fmla="*/ 882964 h 2380521"/>
              <a:gd name="connsiteX1963" fmla="*/ 785924 w 8023328"/>
              <a:gd name="connsiteY1963" fmla="*/ 869107 h 2380521"/>
              <a:gd name="connsiteX1964" fmla="*/ 799780 w 8023328"/>
              <a:gd name="connsiteY1964" fmla="*/ 856710 h 2380521"/>
              <a:gd name="connsiteX1965" fmla="*/ 724119 w 8023328"/>
              <a:gd name="connsiteY1965" fmla="*/ 856710 h 2380521"/>
              <a:gd name="connsiteX1966" fmla="*/ 737976 w 8023328"/>
              <a:gd name="connsiteY1966" fmla="*/ 869107 h 2380521"/>
              <a:gd name="connsiteX1967" fmla="*/ 724119 w 8023328"/>
              <a:gd name="connsiteY1967" fmla="*/ 882964 h 2380521"/>
              <a:gd name="connsiteX1968" fmla="*/ 711721 w 8023328"/>
              <a:gd name="connsiteY1968" fmla="*/ 869107 h 2380521"/>
              <a:gd name="connsiteX1969" fmla="*/ 724119 w 8023328"/>
              <a:gd name="connsiteY1969" fmla="*/ 856710 h 2380521"/>
              <a:gd name="connsiteX1970" fmla="*/ 653288 w 8023328"/>
              <a:gd name="connsiteY1970" fmla="*/ 856710 h 2380521"/>
              <a:gd name="connsiteX1971" fmla="*/ 667144 w 8023328"/>
              <a:gd name="connsiteY1971" fmla="*/ 869107 h 2380521"/>
              <a:gd name="connsiteX1972" fmla="*/ 653288 w 8023328"/>
              <a:gd name="connsiteY1972" fmla="*/ 882964 h 2380521"/>
              <a:gd name="connsiteX1973" fmla="*/ 640891 w 8023328"/>
              <a:gd name="connsiteY1973" fmla="*/ 869107 h 2380521"/>
              <a:gd name="connsiteX1974" fmla="*/ 653288 w 8023328"/>
              <a:gd name="connsiteY1974" fmla="*/ 856710 h 2380521"/>
              <a:gd name="connsiteX1975" fmla="*/ 584851 w 8023328"/>
              <a:gd name="connsiteY1975" fmla="*/ 856710 h 2380521"/>
              <a:gd name="connsiteX1976" fmla="*/ 599638 w 8023328"/>
              <a:gd name="connsiteY1976" fmla="*/ 869107 h 2380521"/>
              <a:gd name="connsiteX1977" fmla="*/ 584851 w 8023328"/>
              <a:gd name="connsiteY1977" fmla="*/ 882964 h 2380521"/>
              <a:gd name="connsiteX1978" fmla="*/ 570061 w 8023328"/>
              <a:gd name="connsiteY1978" fmla="*/ 869107 h 2380521"/>
              <a:gd name="connsiteX1979" fmla="*/ 584851 w 8023328"/>
              <a:gd name="connsiteY1979" fmla="*/ 856710 h 2380521"/>
              <a:gd name="connsiteX1980" fmla="*/ 513649 w 8023328"/>
              <a:gd name="connsiteY1980" fmla="*/ 856710 h 2380521"/>
              <a:gd name="connsiteX1981" fmla="*/ 528826 w 8023328"/>
              <a:gd name="connsiteY1981" fmla="*/ 869107 h 2380521"/>
              <a:gd name="connsiteX1982" fmla="*/ 513649 w 8023328"/>
              <a:gd name="connsiteY1982" fmla="*/ 882964 h 2380521"/>
              <a:gd name="connsiteX1983" fmla="*/ 499230 w 8023328"/>
              <a:gd name="connsiteY1983" fmla="*/ 869107 h 2380521"/>
              <a:gd name="connsiteX1984" fmla="*/ 513649 w 8023328"/>
              <a:gd name="connsiteY1984" fmla="*/ 856710 h 2380521"/>
              <a:gd name="connsiteX1985" fmla="*/ 439816 w 8023328"/>
              <a:gd name="connsiteY1985" fmla="*/ 856710 h 2380521"/>
              <a:gd name="connsiteX1986" fmla="*/ 454606 w 8023328"/>
              <a:gd name="connsiteY1986" fmla="*/ 869107 h 2380521"/>
              <a:gd name="connsiteX1987" fmla="*/ 439816 w 8023328"/>
              <a:gd name="connsiteY1987" fmla="*/ 882964 h 2380521"/>
              <a:gd name="connsiteX1988" fmla="*/ 425028 w 8023328"/>
              <a:gd name="connsiteY1988" fmla="*/ 869107 h 2380521"/>
              <a:gd name="connsiteX1989" fmla="*/ 439816 w 8023328"/>
              <a:gd name="connsiteY1989" fmla="*/ 856710 h 2380521"/>
              <a:gd name="connsiteX1990" fmla="*/ 368053 w 8023328"/>
              <a:gd name="connsiteY1990" fmla="*/ 856710 h 2380521"/>
              <a:gd name="connsiteX1991" fmla="*/ 380451 w 8023328"/>
              <a:gd name="connsiteY1991" fmla="*/ 869107 h 2380521"/>
              <a:gd name="connsiteX1992" fmla="*/ 368053 w 8023328"/>
              <a:gd name="connsiteY1992" fmla="*/ 882964 h 2380521"/>
              <a:gd name="connsiteX1993" fmla="*/ 354198 w 8023328"/>
              <a:gd name="connsiteY1993" fmla="*/ 869107 h 2380521"/>
              <a:gd name="connsiteX1994" fmla="*/ 368053 w 8023328"/>
              <a:gd name="connsiteY1994" fmla="*/ 856710 h 2380521"/>
              <a:gd name="connsiteX1995" fmla="*/ 297222 w 8023328"/>
              <a:gd name="connsiteY1995" fmla="*/ 856710 h 2380521"/>
              <a:gd name="connsiteX1996" fmla="*/ 309618 w 8023328"/>
              <a:gd name="connsiteY1996" fmla="*/ 869107 h 2380521"/>
              <a:gd name="connsiteX1997" fmla="*/ 297222 w 8023328"/>
              <a:gd name="connsiteY1997" fmla="*/ 882964 h 2380521"/>
              <a:gd name="connsiteX1998" fmla="*/ 283366 w 8023328"/>
              <a:gd name="connsiteY1998" fmla="*/ 869107 h 2380521"/>
              <a:gd name="connsiteX1999" fmla="*/ 297222 w 8023328"/>
              <a:gd name="connsiteY1999" fmla="*/ 856710 h 2380521"/>
              <a:gd name="connsiteX2000" fmla="*/ 226393 w 8023328"/>
              <a:gd name="connsiteY2000" fmla="*/ 856710 h 2380521"/>
              <a:gd name="connsiteX2001" fmla="*/ 238791 w 8023328"/>
              <a:gd name="connsiteY2001" fmla="*/ 869107 h 2380521"/>
              <a:gd name="connsiteX2002" fmla="*/ 226393 w 8023328"/>
              <a:gd name="connsiteY2002" fmla="*/ 882964 h 2380521"/>
              <a:gd name="connsiteX2003" fmla="*/ 212537 w 8023328"/>
              <a:gd name="connsiteY2003" fmla="*/ 869107 h 2380521"/>
              <a:gd name="connsiteX2004" fmla="*/ 226393 w 8023328"/>
              <a:gd name="connsiteY2004" fmla="*/ 856710 h 2380521"/>
              <a:gd name="connsiteX2005" fmla="*/ 154097 w 8023328"/>
              <a:gd name="connsiteY2005" fmla="*/ 856710 h 2380521"/>
              <a:gd name="connsiteX2006" fmla="*/ 167953 w 8023328"/>
              <a:gd name="connsiteY2006" fmla="*/ 869107 h 2380521"/>
              <a:gd name="connsiteX2007" fmla="*/ 154097 w 8023328"/>
              <a:gd name="connsiteY2007" fmla="*/ 882964 h 2380521"/>
              <a:gd name="connsiteX2008" fmla="*/ 141699 w 8023328"/>
              <a:gd name="connsiteY2008" fmla="*/ 869107 h 2380521"/>
              <a:gd name="connsiteX2009" fmla="*/ 154097 w 8023328"/>
              <a:gd name="connsiteY2009" fmla="*/ 856710 h 2380521"/>
              <a:gd name="connsiteX2010" fmla="*/ 83267 w 8023328"/>
              <a:gd name="connsiteY2010" fmla="*/ 856710 h 2380521"/>
              <a:gd name="connsiteX2011" fmla="*/ 97123 w 8023328"/>
              <a:gd name="connsiteY2011" fmla="*/ 869107 h 2380521"/>
              <a:gd name="connsiteX2012" fmla="*/ 83267 w 8023328"/>
              <a:gd name="connsiteY2012" fmla="*/ 882964 h 2380521"/>
              <a:gd name="connsiteX2013" fmla="*/ 70870 w 8023328"/>
              <a:gd name="connsiteY2013" fmla="*/ 869107 h 2380521"/>
              <a:gd name="connsiteX2014" fmla="*/ 83267 w 8023328"/>
              <a:gd name="connsiteY2014" fmla="*/ 856710 h 2380521"/>
              <a:gd name="connsiteX2015" fmla="*/ 12032 w 8023328"/>
              <a:gd name="connsiteY2015" fmla="*/ 856710 h 2380521"/>
              <a:gd name="connsiteX2016" fmla="*/ 26273 w 8023328"/>
              <a:gd name="connsiteY2016" fmla="*/ 869107 h 2380521"/>
              <a:gd name="connsiteX2017" fmla="*/ 12032 w 8023328"/>
              <a:gd name="connsiteY2017" fmla="*/ 882964 h 2380521"/>
              <a:gd name="connsiteX2018" fmla="*/ 39 w 8023328"/>
              <a:gd name="connsiteY2018" fmla="*/ 869107 h 2380521"/>
              <a:gd name="connsiteX2019" fmla="*/ 12032 w 8023328"/>
              <a:gd name="connsiteY2019" fmla="*/ 856710 h 2380521"/>
              <a:gd name="connsiteX2020" fmla="*/ 6368340 w 8023328"/>
              <a:gd name="connsiteY2020" fmla="*/ 853339 h 2380521"/>
              <a:gd name="connsiteX2021" fmla="*/ 6380737 w 8023328"/>
              <a:gd name="connsiteY2021" fmla="*/ 867757 h 2380521"/>
              <a:gd name="connsiteX2022" fmla="*/ 6368340 w 8023328"/>
              <a:gd name="connsiteY2022" fmla="*/ 882935 h 2380521"/>
              <a:gd name="connsiteX2023" fmla="*/ 6354484 w 8023328"/>
              <a:gd name="connsiteY2023" fmla="*/ 867757 h 2380521"/>
              <a:gd name="connsiteX2024" fmla="*/ 6368340 w 8023328"/>
              <a:gd name="connsiteY2024" fmla="*/ 853339 h 2380521"/>
              <a:gd name="connsiteX2025" fmla="*/ 6297511 w 8023328"/>
              <a:gd name="connsiteY2025" fmla="*/ 853339 h 2380521"/>
              <a:gd name="connsiteX2026" fmla="*/ 6309908 w 8023328"/>
              <a:gd name="connsiteY2026" fmla="*/ 867757 h 2380521"/>
              <a:gd name="connsiteX2027" fmla="*/ 6297511 w 8023328"/>
              <a:gd name="connsiteY2027" fmla="*/ 882935 h 2380521"/>
              <a:gd name="connsiteX2028" fmla="*/ 6283655 w 8023328"/>
              <a:gd name="connsiteY2028" fmla="*/ 867757 h 2380521"/>
              <a:gd name="connsiteX2029" fmla="*/ 6297511 w 8023328"/>
              <a:gd name="connsiteY2029" fmla="*/ 853339 h 2380521"/>
              <a:gd name="connsiteX2030" fmla="*/ 6226679 w 8023328"/>
              <a:gd name="connsiteY2030" fmla="*/ 853339 h 2380521"/>
              <a:gd name="connsiteX2031" fmla="*/ 6239076 w 8023328"/>
              <a:gd name="connsiteY2031" fmla="*/ 867757 h 2380521"/>
              <a:gd name="connsiteX2032" fmla="*/ 6226679 w 8023328"/>
              <a:gd name="connsiteY2032" fmla="*/ 882935 h 2380521"/>
              <a:gd name="connsiteX2033" fmla="*/ 6212823 w 8023328"/>
              <a:gd name="connsiteY2033" fmla="*/ 867757 h 2380521"/>
              <a:gd name="connsiteX2034" fmla="*/ 6226679 w 8023328"/>
              <a:gd name="connsiteY2034" fmla="*/ 853339 h 2380521"/>
              <a:gd name="connsiteX2035" fmla="*/ 6154391 w 8023328"/>
              <a:gd name="connsiteY2035" fmla="*/ 853339 h 2380521"/>
              <a:gd name="connsiteX2036" fmla="*/ 6168247 w 8023328"/>
              <a:gd name="connsiteY2036" fmla="*/ 865007 h 2380521"/>
              <a:gd name="connsiteX2037" fmla="*/ 6154391 w 8023328"/>
              <a:gd name="connsiteY2037" fmla="*/ 879593 h 2380521"/>
              <a:gd name="connsiteX2038" fmla="*/ 6141994 w 8023328"/>
              <a:gd name="connsiteY2038" fmla="*/ 865007 h 2380521"/>
              <a:gd name="connsiteX2039" fmla="*/ 6154391 w 8023328"/>
              <a:gd name="connsiteY2039" fmla="*/ 853339 h 2380521"/>
              <a:gd name="connsiteX2040" fmla="*/ 6083559 w 8023328"/>
              <a:gd name="connsiteY2040" fmla="*/ 853339 h 2380521"/>
              <a:gd name="connsiteX2041" fmla="*/ 6097415 w 8023328"/>
              <a:gd name="connsiteY2041" fmla="*/ 865007 h 2380521"/>
              <a:gd name="connsiteX2042" fmla="*/ 6083559 w 8023328"/>
              <a:gd name="connsiteY2042" fmla="*/ 879593 h 2380521"/>
              <a:gd name="connsiteX2043" fmla="*/ 6071162 w 8023328"/>
              <a:gd name="connsiteY2043" fmla="*/ 865007 h 2380521"/>
              <a:gd name="connsiteX2044" fmla="*/ 6083559 w 8023328"/>
              <a:gd name="connsiteY2044" fmla="*/ 853339 h 2380521"/>
              <a:gd name="connsiteX2045" fmla="*/ 6011748 w 8023328"/>
              <a:gd name="connsiteY2045" fmla="*/ 853339 h 2380521"/>
              <a:gd name="connsiteX2046" fmla="*/ 6026537 w 8023328"/>
              <a:gd name="connsiteY2046" fmla="*/ 865007 h 2380521"/>
              <a:gd name="connsiteX2047" fmla="*/ 6011748 w 8023328"/>
              <a:gd name="connsiteY2047" fmla="*/ 879593 h 2380521"/>
              <a:gd name="connsiteX2048" fmla="*/ 5996959 w 8023328"/>
              <a:gd name="connsiteY2048" fmla="*/ 865007 h 2380521"/>
              <a:gd name="connsiteX2049" fmla="*/ 6011748 w 8023328"/>
              <a:gd name="connsiteY2049" fmla="*/ 853339 h 2380521"/>
              <a:gd name="connsiteX2050" fmla="*/ 5940548 w 8023328"/>
              <a:gd name="connsiteY2050" fmla="*/ 853339 h 2380521"/>
              <a:gd name="connsiteX2051" fmla="*/ 5955726 w 8023328"/>
              <a:gd name="connsiteY2051" fmla="*/ 865007 h 2380521"/>
              <a:gd name="connsiteX2052" fmla="*/ 5940548 w 8023328"/>
              <a:gd name="connsiteY2052" fmla="*/ 879593 h 2380521"/>
              <a:gd name="connsiteX2053" fmla="*/ 5926130 w 8023328"/>
              <a:gd name="connsiteY2053" fmla="*/ 865007 h 2380521"/>
              <a:gd name="connsiteX2054" fmla="*/ 5940548 w 8023328"/>
              <a:gd name="connsiteY2054" fmla="*/ 853339 h 2380521"/>
              <a:gd name="connsiteX2055" fmla="*/ 5870088 w 8023328"/>
              <a:gd name="connsiteY2055" fmla="*/ 853339 h 2380521"/>
              <a:gd name="connsiteX2056" fmla="*/ 5884877 w 8023328"/>
              <a:gd name="connsiteY2056" fmla="*/ 865007 h 2380521"/>
              <a:gd name="connsiteX2057" fmla="*/ 5870088 w 8023328"/>
              <a:gd name="connsiteY2057" fmla="*/ 879593 h 2380521"/>
              <a:gd name="connsiteX2058" fmla="*/ 5855299 w 8023328"/>
              <a:gd name="connsiteY2058" fmla="*/ 865007 h 2380521"/>
              <a:gd name="connsiteX2059" fmla="*/ 5870088 w 8023328"/>
              <a:gd name="connsiteY2059" fmla="*/ 853339 h 2380521"/>
              <a:gd name="connsiteX2060" fmla="*/ 5798325 w 8023328"/>
              <a:gd name="connsiteY2060" fmla="*/ 853339 h 2380521"/>
              <a:gd name="connsiteX2061" fmla="*/ 5810722 w 8023328"/>
              <a:gd name="connsiteY2061" fmla="*/ 865007 h 2380521"/>
              <a:gd name="connsiteX2062" fmla="*/ 5798325 w 8023328"/>
              <a:gd name="connsiteY2062" fmla="*/ 879593 h 2380521"/>
              <a:gd name="connsiteX2063" fmla="*/ 5784469 w 8023328"/>
              <a:gd name="connsiteY2063" fmla="*/ 865007 h 2380521"/>
              <a:gd name="connsiteX2064" fmla="*/ 5798325 w 8023328"/>
              <a:gd name="connsiteY2064" fmla="*/ 853339 h 2380521"/>
              <a:gd name="connsiteX2065" fmla="*/ 5724122 w 8023328"/>
              <a:gd name="connsiteY2065" fmla="*/ 853339 h 2380521"/>
              <a:gd name="connsiteX2066" fmla="*/ 5736519 w 8023328"/>
              <a:gd name="connsiteY2066" fmla="*/ 865007 h 2380521"/>
              <a:gd name="connsiteX2067" fmla="*/ 5724122 w 8023328"/>
              <a:gd name="connsiteY2067" fmla="*/ 879593 h 2380521"/>
              <a:gd name="connsiteX2068" fmla="*/ 5710266 w 8023328"/>
              <a:gd name="connsiteY2068" fmla="*/ 865007 h 2380521"/>
              <a:gd name="connsiteX2069" fmla="*/ 5724122 w 8023328"/>
              <a:gd name="connsiteY2069" fmla="*/ 853339 h 2380521"/>
              <a:gd name="connsiteX2070" fmla="*/ 5653291 w 8023328"/>
              <a:gd name="connsiteY2070" fmla="*/ 853339 h 2380521"/>
              <a:gd name="connsiteX2071" fmla="*/ 5665688 w 8023328"/>
              <a:gd name="connsiteY2071" fmla="*/ 865007 h 2380521"/>
              <a:gd name="connsiteX2072" fmla="*/ 5653291 w 8023328"/>
              <a:gd name="connsiteY2072" fmla="*/ 879593 h 2380521"/>
              <a:gd name="connsiteX2073" fmla="*/ 5639435 w 8023328"/>
              <a:gd name="connsiteY2073" fmla="*/ 865007 h 2380521"/>
              <a:gd name="connsiteX2074" fmla="*/ 5653291 w 8023328"/>
              <a:gd name="connsiteY2074" fmla="*/ 853339 h 2380521"/>
              <a:gd name="connsiteX2075" fmla="*/ 5581002 w 8023328"/>
              <a:gd name="connsiteY2075" fmla="*/ 853339 h 2380521"/>
              <a:gd name="connsiteX2076" fmla="*/ 5594858 w 8023328"/>
              <a:gd name="connsiteY2076" fmla="*/ 865007 h 2380521"/>
              <a:gd name="connsiteX2077" fmla="*/ 5581002 w 8023328"/>
              <a:gd name="connsiteY2077" fmla="*/ 879593 h 2380521"/>
              <a:gd name="connsiteX2078" fmla="*/ 5568605 w 8023328"/>
              <a:gd name="connsiteY2078" fmla="*/ 865007 h 2380521"/>
              <a:gd name="connsiteX2079" fmla="*/ 5581002 w 8023328"/>
              <a:gd name="connsiteY2079" fmla="*/ 853339 h 2380521"/>
              <a:gd name="connsiteX2080" fmla="*/ 5510171 w 8023328"/>
              <a:gd name="connsiteY2080" fmla="*/ 853339 h 2380521"/>
              <a:gd name="connsiteX2081" fmla="*/ 5524027 w 8023328"/>
              <a:gd name="connsiteY2081" fmla="*/ 865007 h 2380521"/>
              <a:gd name="connsiteX2082" fmla="*/ 5510171 w 8023328"/>
              <a:gd name="connsiteY2082" fmla="*/ 879593 h 2380521"/>
              <a:gd name="connsiteX2083" fmla="*/ 5497774 w 8023328"/>
              <a:gd name="connsiteY2083" fmla="*/ 865007 h 2380521"/>
              <a:gd name="connsiteX2084" fmla="*/ 5510171 w 8023328"/>
              <a:gd name="connsiteY2084" fmla="*/ 853339 h 2380521"/>
              <a:gd name="connsiteX2085" fmla="*/ 5438937 w 8023328"/>
              <a:gd name="connsiteY2085" fmla="*/ 853339 h 2380521"/>
              <a:gd name="connsiteX2086" fmla="*/ 5453178 w 8023328"/>
              <a:gd name="connsiteY2086" fmla="*/ 865007 h 2380521"/>
              <a:gd name="connsiteX2087" fmla="*/ 5438937 w 8023328"/>
              <a:gd name="connsiteY2087" fmla="*/ 879593 h 2380521"/>
              <a:gd name="connsiteX2088" fmla="*/ 5426945 w 8023328"/>
              <a:gd name="connsiteY2088" fmla="*/ 865007 h 2380521"/>
              <a:gd name="connsiteX2089" fmla="*/ 5438937 w 8023328"/>
              <a:gd name="connsiteY2089" fmla="*/ 853339 h 2380521"/>
              <a:gd name="connsiteX2090" fmla="*/ 5367530 w 8023328"/>
              <a:gd name="connsiteY2090" fmla="*/ 853339 h 2380521"/>
              <a:gd name="connsiteX2091" fmla="*/ 5382318 w 8023328"/>
              <a:gd name="connsiteY2091" fmla="*/ 865007 h 2380521"/>
              <a:gd name="connsiteX2092" fmla="*/ 5367530 w 8023328"/>
              <a:gd name="connsiteY2092" fmla="*/ 879593 h 2380521"/>
              <a:gd name="connsiteX2093" fmla="*/ 5352742 w 8023328"/>
              <a:gd name="connsiteY2093" fmla="*/ 865007 h 2380521"/>
              <a:gd name="connsiteX2094" fmla="*/ 5367530 w 8023328"/>
              <a:gd name="connsiteY2094" fmla="*/ 853339 h 2380521"/>
              <a:gd name="connsiteX2095" fmla="*/ 5296699 w 8023328"/>
              <a:gd name="connsiteY2095" fmla="*/ 853339 h 2380521"/>
              <a:gd name="connsiteX2096" fmla="*/ 5311488 w 8023328"/>
              <a:gd name="connsiteY2096" fmla="*/ 865007 h 2380521"/>
              <a:gd name="connsiteX2097" fmla="*/ 5296699 w 8023328"/>
              <a:gd name="connsiteY2097" fmla="*/ 879593 h 2380521"/>
              <a:gd name="connsiteX2098" fmla="*/ 5281910 w 8023328"/>
              <a:gd name="connsiteY2098" fmla="*/ 865007 h 2380521"/>
              <a:gd name="connsiteX2099" fmla="*/ 5296699 w 8023328"/>
              <a:gd name="connsiteY2099" fmla="*/ 853339 h 2380521"/>
              <a:gd name="connsiteX2100" fmla="*/ 5225869 w 8023328"/>
              <a:gd name="connsiteY2100" fmla="*/ 853339 h 2380521"/>
              <a:gd name="connsiteX2101" fmla="*/ 5240657 w 8023328"/>
              <a:gd name="connsiteY2101" fmla="*/ 865007 h 2380521"/>
              <a:gd name="connsiteX2102" fmla="*/ 5225869 w 8023328"/>
              <a:gd name="connsiteY2102" fmla="*/ 879593 h 2380521"/>
              <a:gd name="connsiteX2103" fmla="*/ 5211081 w 8023328"/>
              <a:gd name="connsiteY2103" fmla="*/ 865007 h 2380521"/>
              <a:gd name="connsiteX2104" fmla="*/ 5225869 w 8023328"/>
              <a:gd name="connsiteY2104" fmla="*/ 853339 h 2380521"/>
              <a:gd name="connsiteX2105" fmla="*/ 5154105 w 8023328"/>
              <a:gd name="connsiteY2105" fmla="*/ 853339 h 2380521"/>
              <a:gd name="connsiteX2106" fmla="*/ 5166502 w 8023328"/>
              <a:gd name="connsiteY2106" fmla="*/ 865007 h 2380521"/>
              <a:gd name="connsiteX2107" fmla="*/ 5154105 w 8023328"/>
              <a:gd name="connsiteY2107" fmla="*/ 879593 h 2380521"/>
              <a:gd name="connsiteX2108" fmla="*/ 5140249 w 8023328"/>
              <a:gd name="connsiteY2108" fmla="*/ 865007 h 2380521"/>
              <a:gd name="connsiteX2109" fmla="*/ 5154105 w 8023328"/>
              <a:gd name="connsiteY2109" fmla="*/ 853339 h 2380521"/>
              <a:gd name="connsiteX2110" fmla="*/ 5083276 w 8023328"/>
              <a:gd name="connsiteY2110" fmla="*/ 853339 h 2380521"/>
              <a:gd name="connsiteX2111" fmla="*/ 5095673 w 8023328"/>
              <a:gd name="connsiteY2111" fmla="*/ 865007 h 2380521"/>
              <a:gd name="connsiteX2112" fmla="*/ 5083276 w 8023328"/>
              <a:gd name="connsiteY2112" fmla="*/ 879593 h 2380521"/>
              <a:gd name="connsiteX2113" fmla="*/ 5069420 w 8023328"/>
              <a:gd name="connsiteY2113" fmla="*/ 865007 h 2380521"/>
              <a:gd name="connsiteX2114" fmla="*/ 5083276 w 8023328"/>
              <a:gd name="connsiteY2114" fmla="*/ 853339 h 2380521"/>
              <a:gd name="connsiteX2115" fmla="*/ 5012445 w 8023328"/>
              <a:gd name="connsiteY2115" fmla="*/ 853339 h 2380521"/>
              <a:gd name="connsiteX2116" fmla="*/ 5024842 w 8023328"/>
              <a:gd name="connsiteY2116" fmla="*/ 865007 h 2380521"/>
              <a:gd name="connsiteX2117" fmla="*/ 5012445 w 8023328"/>
              <a:gd name="connsiteY2117" fmla="*/ 879593 h 2380521"/>
              <a:gd name="connsiteX2118" fmla="*/ 4998589 w 8023328"/>
              <a:gd name="connsiteY2118" fmla="*/ 865007 h 2380521"/>
              <a:gd name="connsiteX2119" fmla="*/ 5012445 w 8023328"/>
              <a:gd name="connsiteY2119" fmla="*/ 853339 h 2380521"/>
              <a:gd name="connsiteX2120" fmla="*/ 4940157 w 8023328"/>
              <a:gd name="connsiteY2120" fmla="*/ 853339 h 2380521"/>
              <a:gd name="connsiteX2121" fmla="*/ 4954013 w 8023328"/>
              <a:gd name="connsiteY2121" fmla="*/ 865007 h 2380521"/>
              <a:gd name="connsiteX2122" fmla="*/ 4940157 w 8023328"/>
              <a:gd name="connsiteY2122" fmla="*/ 879593 h 2380521"/>
              <a:gd name="connsiteX2123" fmla="*/ 4927760 w 8023328"/>
              <a:gd name="connsiteY2123" fmla="*/ 865007 h 2380521"/>
              <a:gd name="connsiteX2124" fmla="*/ 4940157 w 8023328"/>
              <a:gd name="connsiteY2124" fmla="*/ 853339 h 2380521"/>
              <a:gd name="connsiteX2125" fmla="*/ 4865953 w 8023328"/>
              <a:gd name="connsiteY2125" fmla="*/ 853339 h 2380521"/>
              <a:gd name="connsiteX2126" fmla="*/ 4879809 w 8023328"/>
              <a:gd name="connsiteY2126" fmla="*/ 865007 h 2380521"/>
              <a:gd name="connsiteX2127" fmla="*/ 4865953 w 8023328"/>
              <a:gd name="connsiteY2127" fmla="*/ 879593 h 2380521"/>
              <a:gd name="connsiteX2128" fmla="*/ 4853556 w 8023328"/>
              <a:gd name="connsiteY2128" fmla="*/ 865007 h 2380521"/>
              <a:gd name="connsiteX2129" fmla="*/ 4865953 w 8023328"/>
              <a:gd name="connsiteY2129" fmla="*/ 853339 h 2380521"/>
              <a:gd name="connsiteX2130" fmla="*/ 4797514 w 8023328"/>
              <a:gd name="connsiteY2130" fmla="*/ 853339 h 2380521"/>
              <a:gd name="connsiteX2131" fmla="*/ 4812303 w 8023328"/>
              <a:gd name="connsiteY2131" fmla="*/ 865007 h 2380521"/>
              <a:gd name="connsiteX2132" fmla="*/ 4797514 w 8023328"/>
              <a:gd name="connsiteY2132" fmla="*/ 879593 h 2380521"/>
              <a:gd name="connsiteX2133" fmla="*/ 4782725 w 8023328"/>
              <a:gd name="connsiteY2133" fmla="*/ 865007 h 2380521"/>
              <a:gd name="connsiteX2134" fmla="*/ 4797514 w 8023328"/>
              <a:gd name="connsiteY2134" fmla="*/ 853339 h 2380521"/>
              <a:gd name="connsiteX2135" fmla="*/ 4726684 w 8023328"/>
              <a:gd name="connsiteY2135" fmla="*/ 853339 h 2380521"/>
              <a:gd name="connsiteX2136" fmla="*/ 4741472 w 8023328"/>
              <a:gd name="connsiteY2136" fmla="*/ 865007 h 2380521"/>
              <a:gd name="connsiteX2137" fmla="*/ 4726684 w 8023328"/>
              <a:gd name="connsiteY2137" fmla="*/ 879593 h 2380521"/>
              <a:gd name="connsiteX2138" fmla="*/ 4711896 w 8023328"/>
              <a:gd name="connsiteY2138" fmla="*/ 865007 h 2380521"/>
              <a:gd name="connsiteX2139" fmla="*/ 4726684 w 8023328"/>
              <a:gd name="connsiteY2139" fmla="*/ 853339 h 2380521"/>
              <a:gd name="connsiteX2140" fmla="*/ 4655853 w 8023328"/>
              <a:gd name="connsiteY2140" fmla="*/ 853339 h 2380521"/>
              <a:gd name="connsiteX2141" fmla="*/ 4670642 w 8023328"/>
              <a:gd name="connsiteY2141" fmla="*/ 865007 h 2380521"/>
              <a:gd name="connsiteX2142" fmla="*/ 4655853 w 8023328"/>
              <a:gd name="connsiteY2142" fmla="*/ 879593 h 2380521"/>
              <a:gd name="connsiteX2143" fmla="*/ 4641064 w 8023328"/>
              <a:gd name="connsiteY2143" fmla="*/ 865007 h 2380521"/>
              <a:gd name="connsiteX2144" fmla="*/ 4655853 w 8023328"/>
              <a:gd name="connsiteY2144" fmla="*/ 853339 h 2380521"/>
              <a:gd name="connsiteX2145" fmla="*/ 4584091 w 8023328"/>
              <a:gd name="connsiteY2145" fmla="*/ 853339 h 2380521"/>
              <a:gd name="connsiteX2146" fmla="*/ 4596488 w 8023328"/>
              <a:gd name="connsiteY2146" fmla="*/ 865007 h 2380521"/>
              <a:gd name="connsiteX2147" fmla="*/ 4584091 w 8023328"/>
              <a:gd name="connsiteY2147" fmla="*/ 879593 h 2380521"/>
              <a:gd name="connsiteX2148" fmla="*/ 4570235 w 8023328"/>
              <a:gd name="connsiteY2148" fmla="*/ 865007 h 2380521"/>
              <a:gd name="connsiteX2149" fmla="*/ 4584091 w 8023328"/>
              <a:gd name="connsiteY2149" fmla="*/ 853339 h 2380521"/>
              <a:gd name="connsiteX2150" fmla="*/ 4513260 w 8023328"/>
              <a:gd name="connsiteY2150" fmla="*/ 853339 h 2380521"/>
              <a:gd name="connsiteX2151" fmla="*/ 4525657 w 8023328"/>
              <a:gd name="connsiteY2151" fmla="*/ 865007 h 2380521"/>
              <a:gd name="connsiteX2152" fmla="*/ 4513260 w 8023328"/>
              <a:gd name="connsiteY2152" fmla="*/ 879593 h 2380521"/>
              <a:gd name="connsiteX2153" fmla="*/ 4499404 w 8023328"/>
              <a:gd name="connsiteY2153" fmla="*/ 865007 h 2380521"/>
              <a:gd name="connsiteX2154" fmla="*/ 4513260 w 8023328"/>
              <a:gd name="connsiteY2154" fmla="*/ 853339 h 2380521"/>
              <a:gd name="connsiteX2155" fmla="*/ 4439056 w 8023328"/>
              <a:gd name="connsiteY2155" fmla="*/ 853339 h 2380521"/>
              <a:gd name="connsiteX2156" fmla="*/ 4451453 w 8023328"/>
              <a:gd name="connsiteY2156" fmla="*/ 865007 h 2380521"/>
              <a:gd name="connsiteX2157" fmla="*/ 4439056 w 8023328"/>
              <a:gd name="connsiteY2157" fmla="*/ 879593 h 2380521"/>
              <a:gd name="connsiteX2158" fmla="*/ 4425200 w 8023328"/>
              <a:gd name="connsiteY2158" fmla="*/ 865007 h 2380521"/>
              <a:gd name="connsiteX2159" fmla="*/ 4439056 w 8023328"/>
              <a:gd name="connsiteY2159" fmla="*/ 853339 h 2380521"/>
              <a:gd name="connsiteX2160" fmla="*/ 4366768 w 8023328"/>
              <a:gd name="connsiteY2160" fmla="*/ 853339 h 2380521"/>
              <a:gd name="connsiteX2161" fmla="*/ 4380624 w 8023328"/>
              <a:gd name="connsiteY2161" fmla="*/ 865007 h 2380521"/>
              <a:gd name="connsiteX2162" fmla="*/ 4366768 w 8023328"/>
              <a:gd name="connsiteY2162" fmla="*/ 879593 h 2380521"/>
              <a:gd name="connsiteX2163" fmla="*/ 4354371 w 8023328"/>
              <a:gd name="connsiteY2163" fmla="*/ 867195 h 2380521"/>
              <a:gd name="connsiteX2164" fmla="*/ 4366768 w 8023328"/>
              <a:gd name="connsiteY2164" fmla="*/ 853339 h 2380521"/>
              <a:gd name="connsiteX2165" fmla="*/ 4295937 w 8023328"/>
              <a:gd name="connsiteY2165" fmla="*/ 853339 h 2380521"/>
              <a:gd name="connsiteX2166" fmla="*/ 4309793 w 8023328"/>
              <a:gd name="connsiteY2166" fmla="*/ 867195 h 2380521"/>
              <a:gd name="connsiteX2167" fmla="*/ 4295937 w 8023328"/>
              <a:gd name="connsiteY2167" fmla="*/ 879593 h 2380521"/>
              <a:gd name="connsiteX2168" fmla="*/ 4283540 w 8023328"/>
              <a:gd name="connsiteY2168" fmla="*/ 867195 h 2380521"/>
              <a:gd name="connsiteX2169" fmla="*/ 4295937 w 8023328"/>
              <a:gd name="connsiteY2169" fmla="*/ 853339 h 2380521"/>
              <a:gd name="connsiteX2170" fmla="*/ 4225107 w 8023328"/>
              <a:gd name="connsiteY2170" fmla="*/ 853339 h 2380521"/>
              <a:gd name="connsiteX2171" fmla="*/ 4238963 w 8023328"/>
              <a:gd name="connsiteY2171" fmla="*/ 867195 h 2380521"/>
              <a:gd name="connsiteX2172" fmla="*/ 4225107 w 8023328"/>
              <a:gd name="connsiteY2172" fmla="*/ 879593 h 2380521"/>
              <a:gd name="connsiteX2173" fmla="*/ 4212710 w 8023328"/>
              <a:gd name="connsiteY2173" fmla="*/ 867195 h 2380521"/>
              <a:gd name="connsiteX2174" fmla="*/ 4225107 w 8023328"/>
              <a:gd name="connsiteY2174" fmla="*/ 853339 h 2380521"/>
              <a:gd name="connsiteX2175" fmla="*/ 4153295 w 8023328"/>
              <a:gd name="connsiteY2175" fmla="*/ 853339 h 2380521"/>
              <a:gd name="connsiteX2176" fmla="*/ 4168083 w 8023328"/>
              <a:gd name="connsiteY2176" fmla="*/ 867195 h 2380521"/>
              <a:gd name="connsiteX2177" fmla="*/ 4153295 w 8023328"/>
              <a:gd name="connsiteY2177" fmla="*/ 879593 h 2380521"/>
              <a:gd name="connsiteX2178" fmla="*/ 4138507 w 8023328"/>
              <a:gd name="connsiteY2178" fmla="*/ 867195 h 2380521"/>
              <a:gd name="connsiteX2179" fmla="*/ 4153295 w 8023328"/>
              <a:gd name="connsiteY2179" fmla="*/ 853339 h 2380521"/>
              <a:gd name="connsiteX2180" fmla="*/ 4082465 w 8023328"/>
              <a:gd name="connsiteY2180" fmla="*/ 853339 h 2380521"/>
              <a:gd name="connsiteX2181" fmla="*/ 4097254 w 8023328"/>
              <a:gd name="connsiteY2181" fmla="*/ 867195 h 2380521"/>
              <a:gd name="connsiteX2182" fmla="*/ 4082465 w 8023328"/>
              <a:gd name="connsiteY2182" fmla="*/ 879593 h 2380521"/>
              <a:gd name="connsiteX2183" fmla="*/ 4067676 w 8023328"/>
              <a:gd name="connsiteY2183" fmla="*/ 867195 h 2380521"/>
              <a:gd name="connsiteX2184" fmla="*/ 4082465 w 8023328"/>
              <a:gd name="connsiteY2184" fmla="*/ 853339 h 2380521"/>
              <a:gd name="connsiteX2185" fmla="*/ 4011635 w 8023328"/>
              <a:gd name="connsiteY2185" fmla="*/ 853339 h 2380521"/>
              <a:gd name="connsiteX2186" fmla="*/ 4026423 w 8023328"/>
              <a:gd name="connsiteY2186" fmla="*/ 867195 h 2380521"/>
              <a:gd name="connsiteX2187" fmla="*/ 4011635 w 8023328"/>
              <a:gd name="connsiteY2187" fmla="*/ 879593 h 2380521"/>
              <a:gd name="connsiteX2188" fmla="*/ 3996847 w 8023328"/>
              <a:gd name="connsiteY2188" fmla="*/ 867195 h 2380521"/>
              <a:gd name="connsiteX2189" fmla="*/ 4011635 w 8023328"/>
              <a:gd name="connsiteY2189" fmla="*/ 853339 h 2380521"/>
              <a:gd name="connsiteX2190" fmla="*/ 3939871 w 8023328"/>
              <a:gd name="connsiteY2190" fmla="*/ 853339 h 2380521"/>
              <a:gd name="connsiteX2191" fmla="*/ 3952268 w 8023328"/>
              <a:gd name="connsiteY2191" fmla="*/ 867195 h 2380521"/>
              <a:gd name="connsiteX2192" fmla="*/ 3939871 w 8023328"/>
              <a:gd name="connsiteY2192" fmla="*/ 879593 h 2380521"/>
              <a:gd name="connsiteX2193" fmla="*/ 3926015 w 8023328"/>
              <a:gd name="connsiteY2193" fmla="*/ 867195 h 2380521"/>
              <a:gd name="connsiteX2194" fmla="*/ 3939871 w 8023328"/>
              <a:gd name="connsiteY2194" fmla="*/ 853339 h 2380521"/>
              <a:gd name="connsiteX2195" fmla="*/ 3869042 w 8023328"/>
              <a:gd name="connsiteY2195" fmla="*/ 853339 h 2380521"/>
              <a:gd name="connsiteX2196" fmla="*/ 3881439 w 8023328"/>
              <a:gd name="connsiteY2196" fmla="*/ 867195 h 2380521"/>
              <a:gd name="connsiteX2197" fmla="*/ 3869042 w 8023328"/>
              <a:gd name="connsiteY2197" fmla="*/ 879593 h 2380521"/>
              <a:gd name="connsiteX2198" fmla="*/ 3855186 w 8023328"/>
              <a:gd name="connsiteY2198" fmla="*/ 867195 h 2380521"/>
              <a:gd name="connsiteX2199" fmla="*/ 3869042 w 8023328"/>
              <a:gd name="connsiteY2199" fmla="*/ 853339 h 2380521"/>
              <a:gd name="connsiteX2200" fmla="*/ 3796752 w 8023328"/>
              <a:gd name="connsiteY2200" fmla="*/ 853339 h 2380521"/>
              <a:gd name="connsiteX2201" fmla="*/ 3810608 w 8023328"/>
              <a:gd name="connsiteY2201" fmla="*/ 867195 h 2380521"/>
              <a:gd name="connsiteX2202" fmla="*/ 3796752 w 8023328"/>
              <a:gd name="connsiteY2202" fmla="*/ 879593 h 2380521"/>
              <a:gd name="connsiteX2203" fmla="*/ 3784355 w 8023328"/>
              <a:gd name="connsiteY2203" fmla="*/ 867195 h 2380521"/>
              <a:gd name="connsiteX2204" fmla="*/ 3796752 w 8023328"/>
              <a:gd name="connsiteY2204" fmla="*/ 853339 h 2380521"/>
              <a:gd name="connsiteX2205" fmla="*/ 3725922 w 8023328"/>
              <a:gd name="connsiteY2205" fmla="*/ 853339 h 2380521"/>
              <a:gd name="connsiteX2206" fmla="*/ 3739778 w 8023328"/>
              <a:gd name="connsiteY2206" fmla="*/ 867195 h 2380521"/>
              <a:gd name="connsiteX2207" fmla="*/ 3725922 w 8023328"/>
              <a:gd name="connsiteY2207" fmla="*/ 879593 h 2380521"/>
              <a:gd name="connsiteX2208" fmla="*/ 3713525 w 8023328"/>
              <a:gd name="connsiteY2208" fmla="*/ 867195 h 2380521"/>
              <a:gd name="connsiteX2209" fmla="*/ 3725922 w 8023328"/>
              <a:gd name="connsiteY2209" fmla="*/ 853339 h 2380521"/>
              <a:gd name="connsiteX2210" fmla="*/ 3655091 w 8023328"/>
              <a:gd name="connsiteY2210" fmla="*/ 853339 h 2380521"/>
              <a:gd name="connsiteX2211" fmla="*/ 3668947 w 8023328"/>
              <a:gd name="connsiteY2211" fmla="*/ 867195 h 2380521"/>
              <a:gd name="connsiteX2212" fmla="*/ 3655091 w 8023328"/>
              <a:gd name="connsiteY2212" fmla="*/ 879593 h 2380521"/>
              <a:gd name="connsiteX2213" fmla="*/ 3642694 w 8023328"/>
              <a:gd name="connsiteY2213" fmla="*/ 867195 h 2380521"/>
              <a:gd name="connsiteX2214" fmla="*/ 3655091 w 8023328"/>
              <a:gd name="connsiteY2214" fmla="*/ 853339 h 2380521"/>
              <a:gd name="connsiteX2215" fmla="*/ 3583280 w 8023328"/>
              <a:gd name="connsiteY2215" fmla="*/ 853339 h 2380521"/>
              <a:gd name="connsiteX2216" fmla="*/ 3598069 w 8023328"/>
              <a:gd name="connsiteY2216" fmla="*/ 867195 h 2380521"/>
              <a:gd name="connsiteX2217" fmla="*/ 3583280 w 8023328"/>
              <a:gd name="connsiteY2217" fmla="*/ 879593 h 2380521"/>
              <a:gd name="connsiteX2218" fmla="*/ 3568491 w 8023328"/>
              <a:gd name="connsiteY2218" fmla="*/ 867195 h 2380521"/>
              <a:gd name="connsiteX2219" fmla="*/ 3583280 w 8023328"/>
              <a:gd name="connsiteY2219" fmla="*/ 853339 h 2380521"/>
              <a:gd name="connsiteX2220" fmla="*/ 3512449 w 8023328"/>
              <a:gd name="connsiteY2220" fmla="*/ 853339 h 2380521"/>
              <a:gd name="connsiteX2221" fmla="*/ 3527237 w 8023328"/>
              <a:gd name="connsiteY2221" fmla="*/ 867195 h 2380521"/>
              <a:gd name="connsiteX2222" fmla="*/ 3512449 w 8023328"/>
              <a:gd name="connsiteY2222" fmla="*/ 879593 h 2380521"/>
              <a:gd name="connsiteX2223" fmla="*/ 3497661 w 8023328"/>
              <a:gd name="connsiteY2223" fmla="*/ 867195 h 2380521"/>
              <a:gd name="connsiteX2224" fmla="*/ 3512449 w 8023328"/>
              <a:gd name="connsiteY2224" fmla="*/ 853339 h 2380521"/>
              <a:gd name="connsiteX2225" fmla="*/ 3441619 w 8023328"/>
              <a:gd name="connsiteY2225" fmla="*/ 853339 h 2380521"/>
              <a:gd name="connsiteX2226" fmla="*/ 3456408 w 8023328"/>
              <a:gd name="connsiteY2226" fmla="*/ 867195 h 2380521"/>
              <a:gd name="connsiteX2227" fmla="*/ 3441619 w 8023328"/>
              <a:gd name="connsiteY2227" fmla="*/ 879593 h 2380521"/>
              <a:gd name="connsiteX2228" fmla="*/ 3426830 w 8023328"/>
              <a:gd name="connsiteY2228" fmla="*/ 867195 h 2380521"/>
              <a:gd name="connsiteX2229" fmla="*/ 3441619 w 8023328"/>
              <a:gd name="connsiteY2229" fmla="*/ 853339 h 2380521"/>
              <a:gd name="connsiteX2230" fmla="*/ 3369857 w 8023328"/>
              <a:gd name="connsiteY2230" fmla="*/ 853339 h 2380521"/>
              <a:gd name="connsiteX2231" fmla="*/ 3382254 w 8023328"/>
              <a:gd name="connsiteY2231" fmla="*/ 867195 h 2380521"/>
              <a:gd name="connsiteX2232" fmla="*/ 3369857 w 8023328"/>
              <a:gd name="connsiteY2232" fmla="*/ 879593 h 2380521"/>
              <a:gd name="connsiteX2233" fmla="*/ 3356001 w 8023328"/>
              <a:gd name="connsiteY2233" fmla="*/ 867195 h 2380521"/>
              <a:gd name="connsiteX2234" fmla="*/ 3369857 w 8023328"/>
              <a:gd name="connsiteY2234" fmla="*/ 853339 h 2380521"/>
              <a:gd name="connsiteX2235" fmla="*/ 1013589 w 8023328"/>
              <a:gd name="connsiteY2235" fmla="*/ 853339 h 2380521"/>
              <a:gd name="connsiteX2236" fmla="*/ 1028011 w 8023328"/>
              <a:gd name="connsiteY2236" fmla="*/ 868127 h 2380521"/>
              <a:gd name="connsiteX2237" fmla="*/ 1013589 w 8023328"/>
              <a:gd name="connsiteY2237" fmla="*/ 882916 h 2380521"/>
              <a:gd name="connsiteX2238" fmla="*/ 998413 w 8023328"/>
              <a:gd name="connsiteY2238" fmla="*/ 868127 h 2380521"/>
              <a:gd name="connsiteX2239" fmla="*/ 1013589 w 8023328"/>
              <a:gd name="connsiteY2239" fmla="*/ 853339 h 2380521"/>
              <a:gd name="connsiteX2240" fmla="*/ 368059 w 8023328"/>
              <a:gd name="connsiteY2240" fmla="*/ 785881 h 2380521"/>
              <a:gd name="connsiteX2241" fmla="*/ 380456 w 8023328"/>
              <a:gd name="connsiteY2241" fmla="*/ 797549 h 2380521"/>
              <a:gd name="connsiteX2242" fmla="*/ 368059 w 8023328"/>
              <a:gd name="connsiteY2242" fmla="*/ 812135 h 2380521"/>
              <a:gd name="connsiteX2243" fmla="*/ 354203 w 8023328"/>
              <a:gd name="connsiteY2243" fmla="*/ 797549 h 2380521"/>
              <a:gd name="connsiteX2244" fmla="*/ 368059 w 8023328"/>
              <a:gd name="connsiteY2244" fmla="*/ 785881 h 2380521"/>
              <a:gd name="connsiteX2245" fmla="*/ 297226 w 8023328"/>
              <a:gd name="connsiteY2245" fmla="*/ 785881 h 2380521"/>
              <a:gd name="connsiteX2246" fmla="*/ 309624 w 8023328"/>
              <a:gd name="connsiteY2246" fmla="*/ 797549 h 2380521"/>
              <a:gd name="connsiteX2247" fmla="*/ 297226 w 8023328"/>
              <a:gd name="connsiteY2247" fmla="*/ 812135 h 2380521"/>
              <a:gd name="connsiteX2248" fmla="*/ 283371 w 8023328"/>
              <a:gd name="connsiteY2248" fmla="*/ 797549 h 2380521"/>
              <a:gd name="connsiteX2249" fmla="*/ 297226 w 8023328"/>
              <a:gd name="connsiteY2249" fmla="*/ 785881 h 2380521"/>
              <a:gd name="connsiteX2250" fmla="*/ 226398 w 8023328"/>
              <a:gd name="connsiteY2250" fmla="*/ 785881 h 2380521"/>
              <a:gd name="connsiteX2251" fmla="*/ 238797 w 8023328"/>
              <a:gd name="connsiteY2251" fmla="*/ 797549 h 2380521"/>
              <a:gd name="connsiteX2252" fmla="*/ 226398 w 8023328"/>
              <a:gd name="connsiteY2252" fmla="*/ 812135 h 2380521"/>
              <a:gd name="connsiteX2253" fmla="*/ 212542 w 8023328"/>
              <a:gd name="connsiteY2253" fmla="*/ 797549 h 2380521"/>
              <a:gd name="connsiteX2254" fmla="*/ 226398 w 8023328"/>
              <a:gd name="connsiteY2254" fmla="*/ 785881 h 2380521"/>
              <a:gd name="connsiteX2255" fmla="*/ 154101 w 8023328"/>
              <a:gd name="connsiteY2255" fmla="*/ 785881 h 2380521"/>
              <a:gd name="connsiteX2256" fmla="*/ 167957 w 8023328"/>
              <a:gd name="connsiteY2256" fmla="*/ 797549 h 2380521"/>
              <a:gd name="connsiteX2257" fmla="*/ 154101 w 8023328"/>
              <a:gd name="connsiteY2257" fmla="*/ 812135 h 2380521"/>
              <a:gd name="connsiteX2258" fmla="*/ 141704 w 8023328"/>
              <a:gd name="connsiteY2258" fmla="*/ 797549 h 2380521"/>
              <a:gd name="connsiteX2259" fmla="*/ 154101 w 8023328"/>
              <a:gd name="connsiteY2259" fmla="*/ 785881 h 2380521"/>
              <a:gd name="connsiteX2260" fmla="*/ 83272 w 8023328"/>
              <a:gd name="connsiteY2260" fmla="*/ 785881 h 2380521"/>
              <a:gd name="connsiteX2261" fmla="*/ 97128 w 8023328"/>
              <a:gd name="connsiteY2261" fmla="*/ 797549 h 2380521"/>
              <a:gd name="connsiteX2262" fmla="*/ 83272 w 8023328"/>
              <a:gd name="connsiteY2262" fmla="*/ 812135 h 2380521"/>
              <a:gd name="connsiteX2263" fmla="*/ 70874 w 8023328"/>
              <a:gd name="connsiteY2263" fmla="*/ 797549 h 2380521"/>
              <a:gd name="connsiteX2264" fmla="*/ 83272 w 8023328"/>
              <a:gd name="connsiteY2264" fmla="*/ 785881 h 2380521"/>
              <a:gd name="connsiteX2265" fmla="*/ 12036 w 8023328"/>
              <a:gd name="connsiteY2265" fmla="*/ 785881 h 2380521"/>
              <a:gd name="connsiteX2266" fmla="*/ 26277 w 8023328"/>
              <a:gd name="connsiteY2266" fmla="*/ 797549 h 2380521"/>
              <a:gd name="connsiteX2267" fmla="*/ 12036 w 8023328"/>
              <a:gd name="connsiteY2267" fmla="*/ 812135 h 2380521"/>
              <a:gd name="connsiteX2268" fmla="*/ 44 w 8023328"/>
              <a:gd name="connsiteY2268" fmla="*/ 797549 h 2380521"/>
              <a:gd name="connsiteX2269" fmla="*/ 12036 w 8023328"/>
              <a:gd name="connsiteY2269" fmla="*/ 785881 h 2380521"/>
              <a:gd name="connsiteX2270" fmla="*/ 4726684 w 8023328"/>
              <a:gd name="connsiteY2270" fmla="*/ 782507 h 2380521"/>
              <a:gd name="connsiteX2271" fmla="*/ 4741472 w 8023328"/>
              <a:gd name="connsiteY2271" fmla="*/ 794904 h 2380521"/>
              <a:gd name="connsiteX2272" fmla="*/ 4726684 w 8023328"/>
              <a:gd name="connsiteY2272" fmla="*/ 808761 h 2380521"/>
              <a:gd name="connsiteX2273" fmla="*/ 4711896 w 8023328"/>
              <a:gd name="connsiteY2273" fmla="*/ 794904 h 2380521"/>
              <a:gd name="connsiteX2274" fmla="*/ 4726684 w 8023328"/>
              <a:gd name="connsiteY2274" fmla="*/ 782507 h 2380521"/>
              <a:gd name="connsiteX2275" fmla="*/ 4655853 w 8023328"/>
              <a:gd name="connsiteY2275" fmla="*/ 782507 h 2380521"/>
              <a:gd name="connsiteX2276" fmla="*/ 4670642 w 8023328"/>
              <a:gd name="connsiteY2276" fmla="*/ 794904 h 2380521"/>
              <a:gd name="connsiteX2277" fmla="*/ 4655853 w 8023328"/>
              <a:gd name="connsiteY2277" fmla="*/ 808761 h 2380521"/>
              <a:gd name="connsiteX2278" fmla="*/ 4641064 w 8023328"/>
              <a:gd name="connsiteY2278" fmla="*/ 794904 h 2380521"/>
              <a:gd name="connsiteX2279" fmla="*/ 4655853 w 8023328"/>
              <a:gd name="connsiteY2279" fmla="*/ 782507 h 2380521"/>
              <a:gd name="connsiteX2280" fmla="*/ 4584091 w 8023328"/>
              <a:gd name="connsiteY2280" fmla="*/ 782507 h 2380521"/>
              <a:gd name="connsiteX2281" fmla="*/ 4596488 w 8023328"/>
              <a:gd name="connsiteY2281" fmla="*/ 794904 h 2380521"/>
              <a:gd name="connsiteX2282" fmla="*/ 4584091 w 8023328"/>
              <a:gd name="connsiteY2282" fmla="*/ 808761 h 2380521"/>
              <a:gd name="connsiteX2283" fmla="*/ 4570235 w 8023328"/>
              <a:gd name="connsiteY2283" fmla="*/ 794904 h 2380521"/>
              <a:gd name="connsiteX2284" fmla="*/ 4584091 w 8023328"/>
              <a:gd name="connsiteY2284" fmla="*/ 782507 h 2380521"/>
              <a:gd name="connsiteX2285" fmla="*/ 4513260 w 8023328"/>
              <a:gd name="connsiteY2285" fmla="*/ 782507 h 2380521"/>
              <a:gd name="connsiteX2286" fmla="*/ 4525657 w 8023328"/>
              <a:gd name="connsiteY2286" fmla="*/ 794904 h 2380521"/>
              <a:gd name="connsiteX2287" fmla="*/ 4513260 w 8023328"/>
              <a:gd name="connsiteY2287" fmla="*/ 808761 h 2380521"/>
              <a:gd name="connsiteX2288" fmla="*/ 4499404 w 8023328"/>
              <a:gd name="connsiteY2288" fmla="*/ 794904 h 2380521"/>
              <a:gd name="connsiteX2289" fmla="*/ 4513260 w 8023328"/>
              <a:gd name="connsiteY2289" fmla="*/ 782507 h 2380521"/>
              <a:gd name="connsiteX2290" fmla="*/ 4439056 w 8023328"/>
              <a:gd name="connsiteY2290" fmla="*/ 782507 h 2380521"/>
              <a:gd name="connsiteX2291" fmla="*/ 4451453 w 8023328"/>
              <a:gd name="connsiteY2291" fmla="*/ 794904 h 2380521"/>
              <a:gd name="connsiteX2292" fmla="*/ 4439056 w 8023328"/>
              <a:gd name="connsiteY2292" fmla="*/ 808761 h 2380521"/>
              <a:gd name="connsiteX2293" fmla="*/ 4425200 w 8023328"/>
              <a:gd name="connsiteY2293" fmla="*/ 794904 h 2380521"/>
              <a:gd name="connsiteX2294" fmla="*/ 4439056 w 8023328"/>
              <a:gd name="connsiteY2294" fmla="*/ 782507 h 2380521"/>
              <a:gd name="connsiteX2295" fmla="*/ 4366768 w 8023328"/>
              <a:gd name="connsiteY2295" fmla="*/ 782507 h 2380521"/>
              <a:gd name="connsiteX2296" fmla="*/ 4380624 w 8023328"/>
              <a:gd name="connsiteY2296" fmla="*/ 794904 h 2380521"/>
              <a:gd name="connsiteX2297" fmla="*/ 4366768 w 8023328"/>
              <a:gd name="connsiteY2297" fmla="*/ 808761 h 2380521"/>
              <a:gd name="connsiteX2298" fmla="*/ 4354371 w 8023328"/>
              <a:gd name="connsiteY2298" fmla="*/ 794904 h 2380521"/>
              <a:gd name="connsiteX2299" fmla="*/ 4366768 w 8023328"/>
              <a:gd name="connsiteY2299" fmla="*/ 782507 h 2380521"/>
              <a:gd name="connsiteX2300" fmla="*/ 4295937 w 8023328"/>
              <a:gd name="connsiteY2300" fmla="*/ 782507 h 2380521"/>
              <a:gd name="connsiteX2301" fmla="*/ 4309793 w 8023328"/>
              <a:gd name="connsiteY2301" fmla="*/ 794904 h 2380521"/>
              <a:gd name="connsiteX2302" fmla="*/ 4295937 w 8023328"/>
              <a:gd name="connsiteY2302" fmla="*/ 808761 h 2380521"/>
              <a:gd name="connsiteX2303" fmla="*/ 4283540 w 8023328"/>
              <a:gd name="connsiteY2303" fmla="*/ 794904 h 2380521"/>
              <a:gd name="connsiteX2304" fmla="*/ 4295937 w 8023328"/>
              <a:gd name="connsiteY2304" fmla="*/ 782507 h 2380521"/>
              <a:gd name="connsiteX2305" fmla="*/ 4225107 w 8023328"/>
              <a:gd name="connsiteY2305" fmla="*/ 782507 h 2380521"/>
              <a:gd name="connsiteX2306" fmla="*/ 4238963 w 8023328"/>
              <a:gd name="connsiteY2306" fmla="*/ 794904 h 2380521"/>
              <a:gd name="connsiteX2307" fmla="*/ 4225107 w 8023328"/>
              <a:gd name="connsiteY2307" fmla="*/ 808761 h 2380521"/>
              <a:gd name="connsiteX2308" fmla="*/ 4212710 w 8023328"/>
              <a:gd name="connsiteY2308" fmla="*/ 794904 h 2380521"/>
              <a:gd name="connsiteX2309" fmla="*/ 4225107 w 8023328"/>
              <a:gd name="connsiteY2309" fmla="*/ 782507 h 2380521"/>
              <a:gd name="connsiteX2310" fmla="*/ 4153295 w 8023328"/>
              <a:gd name="connsiteY2310" fmla="*/ 782507 h 2380521"/>
              <a:gd name="connsiteX2311" fmla="*/ 4168083 w 8023328"/>
              <a:gd name="connsiteY2311" fmla="*/ 794904 h 2380521"/>
              <a:gd name="connsiteX2312" fmla="*/ 4153295 w 8023328"/>
              <a:gd name="connsiteY2312" fmla="*/ 808761 h 2380521"/>
              <a:gd name="connsiteX2313" fmla="*/ 4138507 w 8023328"/>
              <a:gd name="connsiteY2313" fmla="*/ 794904 h 2380521"/>
              <a:gd name="connsiteX2314" fmla="*/ 4153295 w 8023328"/>
              <a:gd name="connsiteY2314" fmla="*/ 782507 h 2380521"/>
              <a:gd name="connsiteX2315" fmla="*/ 4082465 w 8023328"/>
              <a:gd name="connsiteY2315" fmla="*/ 782507 h 2380521"/>
              <a:gd name="connsiteX2316" fmla="*/ 4097254 w 8023328"/>
              <a:gd name="connsiteY2316" fmla="*/ 794904 h 2380521"/>
              <a:gd name="connsiteX2317" fmla="*/ 4082465 w 8023328"/>
              <a:gd name="connsiteY2317" fmla="*/ 808761 h 2380521"/>
              <a:gd name="connsiteX2318" fmla="*/ 4067676 w 8023328"/>
              <a:gd name="connsiteY2318" fmla="*/ 794904 h 2380521"/>
              <a:gd name="connsiteX2319" fmla="*/ 4082465 w 8023328"/>
              <a:gd name="connsiteY2319" fmla="*/ 782507 h 2380521"/>
              <a:gd name="connsiteX2320" fmla="*/ 4010703 w 8023328"/>
              <a:gd name="connsiteY2320" fmla="*/ 782507 h 2380521"/>
              <a:gd name="connsiteX2321" fmla="*/ 4023100 w 8023328"/>
              <a:gd name="connsiteY2321" fmla="*/ 794904 h 2380521"/>
              <a:gd name="connsiteX2322" fmla="*/ 4010703 w 8023328"/>
              <a:gd name="connsiteY2322" fmla="*/ 808761 h 2380521"/>
              <a:gd name="connsiteX2323" fmla="*/ 3996847 w 8023328"/>
              <a:gd name="connsiteY2323" fmla="*/ 794904 h 2380521"/>
              <a:gd name="connsiteX2324" fmla="*/ 4010703 w 8023328"/>
              <a:gd name="connsiteY2324" fmla="*/ 782507 h 2380521"/>
              <a:gd name="connsiteX2325" fmla="*/ 3939871 w 8023328"/>
              <a:gd name="connsiteY2325" fmla="*/ 782507 h 2380521"/>
              <a:gd name="connsiteX2326" fmla="*/ 3952268 w 8023328"/>
              <a:gd name="connsiteY2326" fmla="*/ 794904 h 2380521"/>
              <a:gd name="connsiteX2327" fmla="*/ 3939871 w 8023328"/>
              <a:gd name="connsiteY2327" fmla="*/ 808761 h 2380521"/>
              <a:gd name="connsiteX2328" fmla="*/ 3926015 w 8023328"/>
              <a:gd name="connsiteY2328" fmla="*/ 794904 h 2380521"/>
              <a:gd name="connsiteX2329" fmla="*/ 3939871 w 8023328"/>
              <a:gd name="connsiteY2329" fmla="*/ 782507 h 2380521"/>
              <a:gd name="connsiteX2330" fmla="*/ 3869042 w 8023328"/>
              <a:gd name="connsiteY2330" fmla="*/ 782507 h 2380521"/>
              <a:gd name="connsiteX2331" fmla="*/ 3881439 w 8023328"/>
              <a:gd name="connsiteY2331" fmla="*/ 794904 h 2380521"/>
              <a:gd name="connsiteX2332" fmla="*/ 3869042 w 8023328"/>
              <a:gd name="connsiteY2332" fmla="*/ 808761 h 2380521"/>
              <a:gd name="connsiteX2333" fmla="*/ 3855186 w 8023328"/>
              <a:gd name="connsiteY2333" fmla="*/ 794904 h 2380521"/>
              <a:gd name="connsiteX2334" fmla="*/ 3869042 w 8023328"/>
              <a:gd name="connsiteY2334" fmla="*/ 782507 h 2380521"/>
              <a:gd name="connsiteX2335" fmla="*/ 3796752 w 8023328"/>
              <a:gd name="connsiteY2335" fmla="*/ 782507 h 2380521"/>
              <a:gd name="connsiteX2336" fmla="*/ 3810608 w 8023328"/>
              <a:gd name="connsiteY2336" fmla="*/ 796363 h 2380521"/>
              <a:gd name="connsiteX2337" fmla="*/ 3796752 w 8023328"/>
              <a:gd name="connsiteY2337" fmla="*/ 808761 h 2380521"/>
              <a:gd name="connsiteX2338" fmla="*/ 3784355 w 8023328"/>
              <a:gd name="connsiteY2338" fmla="*/ 796363 h 2380521"/>
              <a:gd name="connsiteX2339" fmla="*/ 3796752 w 8023328"/>
              <a:gd name="connsiteY2339" fmla="*/ 782507 h 2380521"/>
              <a:gd name="connsiteX2340" fmla="*/ 3725922 w 8023328"/>
              <a:gd name="connsiteY2340" fmla="*/ 782507 h 2380521"/>
              <a:gd name="connsiteX2341" fmla="*/ 3739778 w 8023328"/>
              <a:gd name="connsiteY2341" fmla="*/ 796363 h 2380521"/>
              <a:gd name="connsiteX2342" fmla="*/ 3725922 w 8023328"/>
              <a:gd name="connsiteY2342" fmla="*/ 808761 h 2380521"/>
              <a:gd name="connsiteX2343" fmla="*/ 3713525 w 8023328"/>
              <a:gd name="connsiteY2343" fmla="*/ 796363 h 2380521"/>
              <a:gd name="connsiteX2344" fmla="*/ 3725922 w 8023328"/>
              <a:gd name="connsiteY2344" fmla="*/ 782507 h 2380521"/>
              <a:gd name="connsiteX2345" fmla="*/ 3655091 w 8023328"/>
              <a:gd name="connsiteY2345" fmla="*/ 782507 h 2380521"/>
              <a:gd name="connsiteX2346" fmla="*/ 3668947 w 8023328"/>
              <a:gd name="connsiteY2346" fmla="*/ 796363 h 2380521"/>
              <a:gd name="connsiteX2347" fmla="*/ 3655091 w 8023328"/>
              <a:gd name="connsiteY2347" fmla="*/ 808761 h 2380521"/>
              <a:gd name="connsiteX2348" fmla="*/ 3642694 w 8023328"/>
              <a:gd name="connsiteY2348" fmla="*/ 796363 h 2380521"/>
              <a:gd name="connsiteX2349" fmla="*/ 3655091 w 8023328"/>
              <a:gd name="connsiteY2349" fmla="*/ 782507 h 2380521"/>
              <a:gd name="connsiteX2350" fmla="*/ 3583280 w 8023328"/>
              <a:gd name="connsiteY2350" fmla="*/ 782507 h 2380521"/>
              <a:gd name="connsiteX2351" fmla="*/ 3598069 w 8023328"/>
              <a:gd name="connsiteY2351" fmla="*/ 796363 h 2380521"/>
              <a:gd name="connsiteX2352" fmla="*/ 3583280 w 8023328"/>
              <a:gd name="connsiteY2352" fmla="*/ 808761 h 2380521"/>
              <a:gd name="connsiteX2353" fmla="*/ 3568491 w 8023328"/>
              <a:gd name="connsiteY2353" fmla="*/ 796363 h 2380521"/>
              <a:gd name="connsiteX2354" fmla="*/ 3583280 w 8023328"/>
              <a:gd name="connsiteY2354" fmla="*/ 782507 h 2380521"/>
              <a:gd name="connsiteX2355" fmla="*/ 3512449 w 8023328"/>
              <a:gd name="connsiteY2355" fmla="*/ 782507 h 2380521"/>
              <a:gd name="connsiteX2356" fmla="*/ 3527237 w 8023328"/>
              <a:gd name="connsiteY2356" fmla="*/ 796363 h 2380521"/>
              <a:gd name="connsiteX2357" fmla="*/ 3512449 w 8023328"/>
              <a:gd name="connsiteY2357" fmla="*/ 808761 h 2380521"/>
              <a:gd name="connsiteX2358" fmla="*/ 3497661 w 8023328"/>
              <a:gd name="connsiteY2358" fmla="*/ 796363 h 2380521"/>
              <a:gd name="connsiteX2359" fmla="*/ 3512449 w 8023328"/>
              <a:gd name="connsiteY2359" fmla="*/ 782507 h 2380521"/>
              <a:gd name="connsiteX2360" fmla="*/ 3441619 w 8023328"/>
              <a:gd name="connsiteY2360" fmla="*/ 782507 h 2380521"/>
              <a:gd name="connsiteX2361" fmla="*/ 3456408 w 8023328"/>
              <a:gd name="connsiteY2361" fmla="*/ 796363 h 2380521"/>
              <a:gd name="connsiteX2362" fmla="*/ 3441619 w 8023328"/>
              <a:gd name="connsiteY2362" fmla="*/ 808761 h 2380521"/>
              <a:gd name="connsiteX2363" fmla="*/ 3426830 w 8023328"/>
              <a:gd name="connsiteY2363" fmla="*/ 796363 h 2380521"/>
              <a:gd name="connsiteX2364" fmla="*/ 3441619 w 8023328"/>
              <a:gd name="connsiteY2364" fmla="*/ 782507 h 2380521"/>
              <a:gd name="connsiteX2365" fmla="*/ 3369857 w 8023328"/>
              <a:gd name="connsiteY2365" fmla="*/ 782507 h 2380521"/>
              <a:gd name="connsiteX2366" fmla="*/ 3382254 w 8023328"/>
              <a:gd name="connsiteY2366" fmla="*/ 796363 h 2380521"/>
              <a:gd name="connsiteX2367" fmla="*/ 3369857 w 8023328"/>
              <a:gd name="connsiteY2367" fmla="*/ 808761 h 2380521"/>
              <a:gd name="connsiteX2368" fmla="*/ 3356001 w 8023328"/>
              <a:gd name="connsiteY2368" fmla="*/ 796363 h 2380521"/>
              <a:gd name="connsiteX2369" fmla="*/ 3369857 w 8023328"/>
              <a:gd name="connsiteY2369" fmla="*/ 782507 h 2380521"/>
              <a:gd name="connsiteX2370" fmla="*/ 3299083 w 8023328"/>
              <a:gd name="connsiteY2370" fmla="*/ 782507 h 2380521"/>
              <a:gd name="connsiteX2371" fmla="*/ 3311480 w 8023328"/>
              <a:gd name="connsiteY2371" fmla="*/ 796363 h 2380521"/>
              <a:gd name="connsiteX2372" fmla="*/ 3299083 w 8023328"/>
              <a:gd name="connsiteY2372" fmla="*/ 808761 h 2380521"/>
              <a:gd name="connsiteX2373" fmla="*/ 3285229 w 8023328"/>
              <a:gd name="connsiteY2373" fmla="*/ 796363 h 2380521"/>
              <a:gd name="connsiteX2374" fmla="*/ 3299083 w 8023328"/>
              <a:gd name="connsiteY2374" fmla="*/ 782507 h 2380521"/>
              <a:gd name="connsiteX2375" fmla="*/ 3228250 w 8023328"/>
              <a:gd name="connsiteY2375" fmla="*/ 782507 h 2380521"/>
              <a:gd name="connsiteX2376" fmla="*/ 3240649 w 8023328"/>
              <a:gd name="connsiteY2376" fmla="*/ 796363 h 2380521"/>
              <a:gd name="connsiteX2377" fmla="*/ 3228250 w 8023328"/>
              <a:gd name="connsiteY2377" fmla="*/ 808761 h 2380521"/>
              <a:gd name="connsiteX2378" fmla="*/ 3214395 w 8023328"/>
              <a:gd name="connsiteY2378" fmla="*/ 796363 h 2380521"/>
              <a:gd name="connsiteX2379" fmla="*/ 3228250 w 8023328"/>
              <a:gd name="connsiteY2379" fmla="*/ 782507 h 2380521"/>
              <a:gd name="connsiteX2380" fmla="*/ 3152591 w 8023328"/>
              <a:gd name="connsiteY2380" fmla="*/ 782507 h 2380521"/>
              <a:gd name="connsiteX2381" fmla="*/ 3166447 w 8023328"/>
              <a:gd name="connsiteY2381" fmla="*/ 796363 h 2380521"/>
              <a:gd name="connsiteX2382" fmla="*/ 3152591 w 8023328"/>
              <a:gd name="connsiteY2382" fmla="*/ 808761 h 2380521"/>
              <a:gd name="connsiteX2383" fmla="*/ 3140193 w 8023328"/>
              <a:gd name="connsiteY2383" fmla="*/ 796363 h 2380521"/>
              <a:gd name="connsiteX2384" fmla="*/ 3152591 w 8023328"/>
              <a:gd name="connsiteY2384" fmla="*/ 782507 h 2380521"/>
              <a:gd name="connsiteX2385" fmla="*/ 1226672 w 8023328"/>
              <a:gd name="connsiteY2385" fmla="*/ 782507 h 2380521"/>
              <a:gd name="connsiteX2386" fmla="*/ 1240529 w 8023328"/>
              <a:gd name="connsiteY2386" fmla="*/ 796926 h 2380521"/>
              <a:gd name="connsiteX2387" fmla="*/ 1226672 w 8023328"/>
              <a:gd name="connsiteY2387" fmla="*/ 812105 h 2380521"/>
              <a:gd name="connsiteX2388" fmla="*/ 1214283 w 8023328"/>
              <a:gd name="connsiteY2388" fmla="*/ 796926 h 2380521"/>
              <a:gd name="connsiteX2389" fmla="*/ 1226672 w 8023328"/>
              <a:gd name="connsiteY2389" fmla="*/ 782507 h 2380521"/>
              <a:gd name="connsiteX2390" fmla="*/ 1154869 w 8023328"/>
              <a:gd name="connsiteY2390" fmla="*/ 782507 h 2380521"/>
              <a:gd name="connsiteX2391" fmla="*/ 1169658 w 8023328"/>
              <a:gd name="connsiteY2391" fmla="*/ 796926 h 2380521"/>
              <a:gd name="connsiteX2392" fmla="*/ 1154869 w 8023328"/>
              <a:gd name="connsiteY2392" fmla="*/ 812105 h 2380521"/>
              <a:gd name="connsiteX2393" fmla="*/ 1140080 w 8023328"/>
              <a:gd name="connsiteY2393" fmla="*/ 796926 h 2380521"/>
              <a:gd name="connsiteX2394" fmla="*/ 1154869 w 8023328"/>
              <a:gd name="connsiteY2394" fmla="*/ 782507 h 2380521"/>
              <a:gd name="connsiteX2395" fmla="*/ 1084040 w 8023328"/>
              <a:gd name="connsiteY2395" fmla="*/ 782507 h 2380521"/>
              <a:gd name="connsiteX2396" fmla="*/ 1098826 w 8023328"/>
              <a:gd name="connsiteY2396" fmla="*/ 796926 h 2380521"/>
              <a:gd name="connsiteX2397" fmla="*/ 1084040 w 8023328"/>
              <a:gd name="connsiteY2397" fmla="*/ 812105 h 2380521"/>
              <a:gd name="connsiteX2398" fmla="*/ 1069250 w 8023328"/>
              <a:gd name="connsiteY2398" fmla="*/ 796926 h 2380521"/>
              <a:gd name="connsiteX2399" fmla="*/ 1084040 w 8023328"/>
              <a:gd name="connsiteY2399" fmla="*/ 782507 h 2380521"/>
              <a:gd name="connsiteX2400" fmla="*/ 1013594 w 8023328"/>
              <a:gd name="connsiteY2400" fmla="*/ 782507 h 2380521"/>
              <a:gd name="connsiteX2401" fmla="*/ 1028015 w 8023328"/>
              <a:gd name="connsiteY2401" fmla="*/ 796926 h 2380521"/>
              <a:gd name="connsiteX2402" fmla="*/ 1013594 w 8023328"/>
              <a:gd name="connsiteY2402" fmla="*/ 812105 h 2380521"/>
              <a:gd name="connsiteX2403" fmla="*/ 998417 w 8023328"/>
              <a:gd name="connsiteY2403" fmla="*/ 796926 h 2380521"/>
              <a:gd name="connsiteX2404" fmla="*/ 1013594 w 8023328"/>
              <a:gd name="connsiteY2404" fmla="*/ 782507 h 2380521"/>
              <a:gd name="connsiteX2405" fmla="*/ 941447 w 8023328"/>
              <a:gd name="connsiteY2405" fmla="*/ 782507 h 2380521"/>
              <a:gd name="connsiteX2406" fmla="*/ 953844 w 8023328"/>
              <a:gd name="connsiteY2406" fmla="*/ 796926 h 2380521"/>
              <a:gd name="connsiteX2407" fmla="*/ 941447 w 8023328"/>
              <a:gd name="connsiteY2407" fmla="*/ 812105 h 2380521"/>
              <a:gd name="connsiteX2408" fmla="*/ 927591 w 8023328"/>
              <a:gd name="connsiteY2408" fmla="*/ 796926 h 2380521"/>
              <a:gd name="connsiteX2409" fmla="*/ 941447 w 8023328"/>
              <a:gd name="connsiteY2409" fmla="*/ 782507 h 2380521"/>
              <a:gd name="connsiteX2410" fmla="*/ 870615 w 8023328"/>
              <a:gd name="connsiteY2410" fmla="*/ 782507 h 2380521"/>
              <a:gd name="connsiteX2411" fmla="*/ 883013 w 8023328"/>
              <a:gd name="connsiteY2411" fmla="*/ 796926 h 2380521"/>
              <a:gd name="connsiteX2412" fmla="*/ 870615 w 8023328"/>
              <a:gd name="connsiteY2412" fmla="*/ 812105 h 2380521"/>
              <a:gd name="connsiteX2413" fmla="*/ 856759 w 8023328"/>
              <a:gd name="connsiteY2413" fmla="*/ 796926 h 2380521"/>
              <a:gd name="connsiteX2414" fmla="*/ 870615 w 8023328"/>
              <a:gd name="connsiteY2414" fmla="*/ 782507 h 2380521"/>
              <a:gd name="connsiteX2415" fmla="*/ 799784 w 8023328"/>
              <a:gd name="connsiteY2415" fmla="*/ 782507 h 2380521"/>
              <a:gd name="connsiteX2416" fmla="*/ 812183 w 8023328"/>
              <a:gd name="connsiteY2416" fmla="*/ 796926 h 2380521"/>
              <a:gd name="connsiteX2417" fmla="*/ 799784 w 8023328"/>
              <a:gd name="connsiteY2417" fmla="*/ 812105 h 2380521"/>
              <a:gd name="connsiteX2418" fmla="*/ 785929 w 8023328"/>
              <a:gd name="connsiteY2418" fmla="*/ 796926 h 2380521"/>
              <a:gd name="connsiteX2419" fmla="*/ 799784 w 8023328"/>
              <a:gd name="connsiteY2419" fmla="*/ 782507 h 2380521"/>
              <a:gd name="connsiteX2420" fmla="*/ 724123 w 8023328"/>
              <a:gd name="connsiteY2420" fmla="*/ 782507 h 2380521"/>
              <a:gd name="connsiteX2421" fmla="*/ 737981 w 8023328"/>
              <a:gd name="connsiteY2421" fmla="*/ 796926 h 2380521"/>
              <a:gd name="connsiteX2422" fmla="*/ 724123 w 8023328"/>
              <a:gd name="connsiteY2422" fmla="*/ 812105 h 2380521"/>
              <a:gd name="connsiteX2423" fmla="*/ 711726 w 8023328"/>
              <a:gd name="connsiteY2423" fmla="*/ 796926 h 2380521"/>
              <a:gd name="connsiteX2424" fmla="*/ 724123 w 8023328"/>
              <a:gd name="connsiteY2424" fmla="*/ 782507 h 2380521"/>
              <a:gd name="connsiteX2425" fmla="*/ 653293 w 8023328"/>
              <a:gd name="connsiteY2425" fmla="*/ 782507 h 2380521"/>
              <a:gd name="connsiteX2426" fmla="*/ 667149 w 8023328"/>
              <a:gd name="connsiteY2426" fmla="*/ 796926 h 2380521"/>
              <a:gd name="connsiteX2427" fmla="*/ 653293 w 8023328"/>
              <a:gd name="connsiteY2427" fmla="*/ 812105 h 2380521"/>
              <a:gd name="connsiteX2428" fmla="*/ 640896 w 8023328"/>
              <a:gd name="connsiteY2428" fmla="*/ 796926 h 2380521"/>
              <a:gd name="connsiteX2429" fmla="*/ 653293 w 8023328"/>
              <a:gd name="connsiteY2429" fmla="*/ 782507 h 2380521"/>
              <a:gd name="connsiteX2430" fmla="*/ 584855 w 8023328"/>
              <a:gd name="connsiteY2430" fmla="*/ 782507 h 2380521"/>
              <a:gd name="connsiteX2431" fmla="*/ 599643 w 8023328"/>
              <a:gd name="connsiteY2431" fmla="*/ 796926 h 2380521"/>
              <a:gd name="connsiteX2432" fmla="*/ 584855 w 8023328"/>
              <a:gd name="connsiteY2432" fmla="*/ 812105 h 2380521"/>
              <a:gd name="connsiteX2433" fmla="*/ 570066 w 8023328"/>
              <a:gd name="connsiteY2433" fmla="*/ 796926 h 2380521"/>
              <a:gd name="connsiteX2434" fmla="*/ 584855 w 8023328"/>
              <a:gd name="connsiteY2434" fmla="*/ 782507 h 2380521"/>
              <a:gd name="connsiteX2435" fmla="*/ 513654 w 8023328"/>
              <a:gd name="connsiteY2435" fmla="*/ 782507 h 2380521"/>
              <a:gd name="connsiteX2436" fmla="*/ 528831 w 8023328"/>
              <a:gd name="connsiteY2436" fmla="*/ 796926 h 2380521"/>
              <a:gd name="connsiteX2437" fmla="*/ 513654 w 8023328"/>
              <a:gd name="connsiteY2437" fmla="*/ 812105 h 2380521"/>
              <a:gd name="connsiteX2438" fmla="*/ 499235 w 8023328"/>
              <a:gd name="connsiteY2438" fmla="*/ 796926 h 2380521"/>
              <a:gd name="connsiteX2439" fmla="*/ 513654 w 8023328"/>
              <a:gd name="connsiteY2439" fmla="*/ 782507 h 2380521"/>
              <a:gd name="connsiteX2440" fmla="*/ 439821 w 8023328"/>
              <a:gd name="connsiteY2440" fmla="*/ 782507 h 2380521"/>
              <a:gd name="connsiteX2441" fmla="*/ 454611 w 8023328"/>
              <a:gd name="connsiteY2441" fmla="*/ 796926 h 2380521"/>
              <a:gd name="connsiteX2442" fmla="*/ 439821 w 8023328"/>
              <a:gd name="connsiteY2442" fmla="*/ 812105 h 2380521"/>
              <a:gd name="connsiteX2443" fmla="*/ 425033 w 8023328"/>
              <a:gd name="connsiteY2443" fmla="*/ 796926 h 2380521"/>
              <a:gd name="connsiteX2444" fmla="*/ 439821 w 8023328"/>
              <a:gd name="connsiteY2444" fmla="*/ 782507 h 2380521"/>
              <a:gd name="connsiteX2445" fmla="*/ 4439056 w 8023328"/>
              <a:gd name="connsiteY2445" fmla="*/ 711678 h 2380521"/>
              <a:gd name="connsiteX2446" fmla="*/ 4451453 w 8023328"/>
              <a:gd name="connsiteY2446" fmla="*/ 724075 h 2380521"/>
              <a:gd name="connsiteX2447" fmla="*/ 4439056 w 8023328"/>
              <a:gd name="connsiteY2447" fmla="*/ 737932 h 2380521"/>
              <a:gd name="connsiteX2448" fmla="*/ 4425200 w 8023328"/>
              <a:gd name="connsiteY2448" fmla="*/ 724075 h 2380521"/>
              <a:gd name="connsiteX2449" fmla="*/ 4439056 w 8023328"/>
              <a:gd name="connsiteY2449" fmla="*/ 711678 h 2380521"/>
              <a:gd name="connsiteX2450" fmla="*/ 4366768 w 8023328"/>
              <a:gd name="connsiteY2450" fmla="*/ 711678 h 2380521"/>
              <a:gd name="connsiteX2451" fmla="*/ 4380624 w 8023328"/>
              <a:gd name="connsiteY2451" fmla="*/ 724075 h 2380521"/>
              <a:gd name="connsiteX2452" fmla="*/ 4366768 w 8023328"/>
              <a:gd name="connsiteY2452" fmla="*/ 737932 h 2380521"/>
              <a:gd name="connsiteX2453" fmla="*/ 4354371 w 8023328"/>
              <a:gd name="connsiteY2453" fmla="*/ 724075 h 2380521"/>
              <a:gd name="connsiteX2454" fmla="*/ 4366768 w 8023328"/>
              <a:gd name="connsiteY2454" fmla="*/ 711678 h 2380521"/>
              <a:gd name="connsiteX2455" fmla="*/ 4295937 w 8023328"/>
              <a:gd name="connsiteY2455" fmla="*/ 711678 h 2380521"/>
              <a:gd name="connsiteX2456" fmla="*/ 4309793 w 8023328"/>
              <a:gd name="connsiteY2456" fmla="*/ 724075 h 2380521"/>
              <a:gd name="connsiteX2457" fmla="*/ 4295937 w 8023328"/>
              <a:gd name="connsiteY2457" fmla="*/ 737932 h 2380521"/>
              <a:gd name="connsiteX2458" fmla="*/ 4283540 w 8023328"/>
              <a:gd name="connsiteY2458" fmla="*/ 724075 h 2380521"/>
              <a:gd name="connsiteX2459" fmla="*/ 4295937 w 8023328"/>
              <a:gd name="connsiteY2459" fmla="*/ 711678 h 2380521"/>
              <a:gd name="connsiteX2460" fmla="*/ 4225107 w 8023328"/>
              <a:gd name="connsiteY2460" fmla="*/ 711678 h 2380521"/>
              <a:gd name="connsiteX2461" fmla="*/ 4238963 w 8023328"/>
              <a:gd name="connsiteY2461" fmla="*/ 724075 h 2380521"/>
              <a:gd name="connsiteX2462" fmla="*/ 4225107 w 8023328"/>
              <a:gd name="connsiteY2462" fmla="*/ 737932 h 2380521"/>
              <a:gd name="connsiteX2463" fmla="*/ 4212710 w 8023328"/>
              <a:gd name="connsiteY2463" fmla="*/ 724075 h 2380521"/>
              <a:gd name="connsiteX2464" fmla="*/ 4225107 w 8023328"/>
              <a:gd name="connsiteY2464" fmla="*/ 711678 h 2380521"/>
              <a:gd name="connsiteX2465" fmla="*/ 4153295 w 8023328"/>
              <a:gd name="connsiteY2465" fmla="*/ 711678 h 2380521"/>
              <a:gd name="connsiteX2466" fmla="*/ 4168083 w 8023328"/>
              <a:gd name="connsiteY2466" fmla="*/ 724075 h 2380521"/>
              <a:gd name="connsiteX2467" fmla="*/ 4153295 w 8023328"/>
              <a:gd name="connsiteY2467" fmla="*/ 737932 h 2380521"/>
              <a:gd name="connsiteX2468" fmla="*/ 4138507 w 8023328"/>
              <a:gd name="connsiteY2468" fmla="*/ 724075 h 2380521"/>
              <a:gd name="connsiteX2469" fmla="*/ 4153295 w 8023328"/>
              <a:gd name="connsiteY2469" fmla="*/ 711678 h 2380521"/>
              <a:gd name="connsiteX2470" fmla="*/ 4082465 w 8023328"/>
              <a:gd name="connsiteY2470" fmla="*/ 711678 h 2380521"/>
              <a:gd name="connsiteX2471" fmla="*/ 4097254 w 8023328"/>
              <a:gd name="connsiteY2471" fmla="*/ 724075 h 2380521"/>
              <a:gd name="connsiteX2472" fmla="*/ 4082465 w 8023328"/>
              <a:gd name="connsiteY2472" fmla="*/ 737932 h 2380521"/>
              <a:gd name="connsiteX2473" fmla="*/ 4067676 w 8023328"/>
              <a:gd name="connsiteY2473" fmla="*/ 724075 h 2380521"/>
              <a:gd name="connsiteX2474" fmla="*/ 4082465 w 8023328"/>
              <a:gd name="connsiteY2474" fmla="*/ 711678 h 2380521"/>
              <a:gd name="connsiteX2475" fmla="*/ 4010703 w 8023328"/>
              <a:gd name="connsiteY2475" fmla="*/ 711678 h 2380521"/>
              <a:gd name="connsiteX2476" fmla="*/ 4023100 w 8023328"/>
              <a:gd name="connsiteY2476" fmla="*/ 724075 h 2380521"/>
              <a:gd name="connsiteX2477" fmla="*/ 4010703 w 8023328"/>
              <a:gd name="connsiteY2477" fmla="*/ 737932 h 2380521"/>
              <a:gd name="connsiteX2478" fmla="*/ 3996847 w 8023328"/>
              <a:gd name="connsiteY2478" fmla="*/ 724075 h 2380521"/>
              <a:gd name="connsiteX2479" fmla="*/ 4010703 w 8023328"/>
              <a:gd name="connsiteY2479" fmla="*/ 711678 h 2380521"/>
              <a:gd name="connsiteX2480" fmla="*/ 3939871 w 8023328"/>
              <a:gd name="connsiteY2480" fmla="*/ 711678 h 2380521"/>
              <a:gd name="connsiteX2481" fmla="*/ 3952268 w 8023328"/>
              <a:gd name="connsiteY2481" fmla="*/ 724075 h 2380521"/>
              <a:gd name="connsiteX2482" fmla="*/ 3939871 w 8023328"/>
              <a:gd name="connsiteY2482" fmla="*/ 737932 h 2380521"/>
              <a:gd name="connsiteX2483" fmla="*/ 3926015 w 8023328"/>
              <a:gd name="connsiteY2483" fmla="*/ 724075 h 2380521"/>
              <a:gd name="connsiteX2484" fmla="*/ 3939871 w 8023328"/>
              <a:gd name="connsiteY2484" fmla="*/ 711678 h 2380521"/>
              <a:gd name="connsiteX2485" fmla="*/ 3869042 w 8023328"/>
              <a:gd name="connsiteY2485" fmla="*/ 711678 h 2380521"/>
              <a:gd name="connsiteX2486" fmla="*/ 3881439 w 8023328"/>
              <a:gd name="connsiteY2486" fmla="*/ 724075 h 2380521"/>
              <a:gd name="connsiteX2487" fmla="*/ 3869042 w 8023328"/>
              <a:gd name="connsiteY2487" fmla="*/ 737932 h 2380521"/>
              <a:gd name="connsiteX2488" fmla="*/ 3855186 w 8023328"/>
              <a:gd name="connsiteY2488" fmla="*/ 724075 h 2380521"/>
              <a:gd name="connsiteX2489" fmla="*/ 3869042 w 8023328"/>
              <a:gd name="connsiteY2489" fmla="*/ 711678 h 2380521"/>
              <a:gd name="connsiteX2490" fmla="*/ 3796752 w 8023328"/>
              <a:gd name="connsiteY2490" fmla="*/ 711678 h 2380521"/>
              <a:gd name="connsiteX2491" fmla="*/ 3810608 w 8023328"/>
              <a:gd name="connsiteY2491" fmla="*/ 724075 h 2380521"/>
              <a:gd name="connsiteX2492" fmla="*/ 3796752 w 8023328"/>
              <a:gd name="connsiteY2492" fmla="*/ 737932 h 2380521"/>
              <a:gd name="connsiteX2493" fmla="*/ 3784355 w 8023328"/>
              <a:gd name="connsiteY2493" fmla="*/ 724075 h 2380521"/>
              <a:gd name="connsiteX2494" fmla="*/ 3796752 w 8023328"/>
              <a:gd name="connsiteY2494" fmla="*/ 711678 h 2380521"/>
              <a:gd name="connsiteX2495" fmla="*/ 3725922 w 8023328"/>
              <a:gd name="connsiteY2495" fmla="*/ 711678 h 2380521"/>
              <a:gd name="connsiteX2496" fmla="*/ 3739778 w 8023328"/>
              <a:gd name="connsiteY2496" fmla="*/ 724075 h 2380521"/>
              <a:gd name="connsiteX2497" fmla="*/ 3725922 w 8023328"/>
              <a:gd name="connsiteY2497" fmla="*/ 737932 h 2380521"/>
              <a:gd name="connsiteX2498" fmla="*/ 3713525 w 8023328"/>
              <a:gd name="connsiteY2498" fmla="*/ 724075 h 2380521"/>
              <a:gd name="connsiteX2499" fmla="*/ 3725922 w 8023328"/>
              <a:gd name="connsiteY2499" fmla="*/ 711678 h 2380521"/>
              <a:gd name="connsiteX2500" fmla="*/ 3655091 w 8023328"/>
              <a:gd name="connsiteY2500" fmla="*/ 711678 h 2380521"/>
              <a:gd name="connsiteX2501" fmla="*/ 3668947 w 8023328"/>
              <a:gd name="connsiteY2501" fmla="*/ 724075 h 2380521"/>
              <a:gd name="connsiteX2502" fmla="*/ 3655091 w 8023328"/>
              <a:gd name="connsiteY2502" fmla="*/ 737932 h 2380521"/>
              <a:gd name="connsiteX2503" fmla="*/ 3642694 w 8023328"/>
              <a:gd name="connsiteY2503" fmla="*/ 724075 h 2380521"/>
              <a:gd name="connsiteX2504" fmla="*/ 3655091 w 8023328"/>
              <a:gd name="connsiteY2504" fmla="*/ 711678 h 2380521"/>
              <a:gd name="connsiteX2505" fmla="*/ 3583280 w 8023328"/>
              <a:gd name="connsiteY2505" fmla="*/ 711678 h 2380521"/>
              <a:gd name="connsiteX2506" fmla="*/ 3598069 w 8023328"/>
              <a:gd name="connsiteY2506" fmla="*/ 724075 h 2380521"/>
              <a:gd name="connsiteX2507" fmla="*/ 3583280 w 8023328"/>
              <a:gd name="connsiteY2507" fmla="*/ 737932 h 2380521"/>
              <a:gd name="connsiteX2508" fmla="*/ 3568491 w 8023328"/>
              <a:gd name="connsiteY2508" fmla="*/ 724075 h 2380521"/>
              <a:gd name="connsiteX2509" fmla="*/ 3583280 w 8023328"/>
              <a:gd name="connsiteY2509" fmla="*/ 711678 h 2380521"/>
              <a:gd name="connsiteX2510" fmla="*/ 3512449 w 8023328"/>
              <a:gd name="connsiteY2510" fmla="*/ 711678 h 2380521"/>
              <a:gd name="connsiteX2511" fmla="*/ 3527237 w 8023328"/>
              <a:gd name="connsiteY2511" fmla="*/ 724075 h 2380521"/>
              <a:gd name="connsiteX2512" fmla="*/ 3512449 w 8023328"/>
              <a:gd name="connsiteY2512" fmla="*/ 737932 h 2380521"/>
              <a:gd name="connsiteX2513" fmla="*/ 3497661 w 8023328"/>
              <a:gd name="connsiteY2513" fmla="*/ 724075 h 2380521"/>
              <a:gd name="connsiteX2514" fmla="*/ 3512449 w 8023328"/>
              <a:gd name="connsiteY2514" fmla="*/ 711678 h 2380521"/>
              <a:gd name="connsiteX2515" fmla="*/ 3441619 w 8023328"/>
              <a:gd name="connsiteY2515" fmla="*/ 711678 h 2380521"/>
              <a:gd name="connsiteX2516" fmla="*/ 3456408 w 8023328"/>
              <a:gd name="connsiteY2516" fmla="*/ 724075 h 2380521"/>
              <a:gd name="connsiteX2517" fmla="*/ 3441619 w 8023328"/>
              <a:gd name="connsiteY2517" fmla="*/ 737932 h 2380521"/>
              <a:gd name="connsiteX2518" fmla="*/ 3426830 w 8023328"/>
              <a:gd name="connsiteY2518" fmla="*/ 724075 h 2380521"/>
              <a:gd name="connsiteX2519" fmla="*/ 3441619 w 8023328"/>
              <a:gd name="connsiteY2519" fmla="*/ 711678 h 2380521"/>
              <a:gd name="connsiteX2520" fmla="*/ 3369857 w 8023328"/>
              <a:gd name="connsiteY2520" fmla="*/ 711678 h 2380521"/>
              <a:gd name="connsiteX2521" fmla="*/ 3382254 w 8023328"/>
              <a:gd name="connsiteY2521" fmla="*/ 724075 h 2380521"/>
              <a:gd name="connsiteX2522" fmla="*/ 3369857 w 8023328"/>
              <a:gd name="connsiteY2522" fmla="*/ 737932 h 2380521"/>
              <a:gd name="connsiteX2523" fmla="*/ 3356001 w 8023328"/>
              <a:gd name="connsiteY2523" fmla="*/ 724075 h 2380521"/>
              <a:gd name="connsiteX2524" fmla="*/ 3369857 w 8023328"/>
              <a:gd name="connsiteY2524" fmla="*/ 711678 h 2380521"/>
              <a:gd name="connsiteX2525" fmla="*/ 3299086 w 8023328"/>
              <a:gd name="connsiteY2525" fmla="*/ 711678 h 2380521"/>
              <a:gd name="connsiteX2526" fmla="*/ 3311485 w 8023328"/>
              <a:gd name="connsiteY2526" fmla="*/ 724075 h 2380521"/>
              <a:gd name="connsiteX2527" fmla="*/ 3299086 w 8023328"/>
              <a:gd name="connsiteY2527" fmla="*/ 737932 h 2380521"/>
              <a:gd name="connsiteX2528" fmla="*/ 3285234 w 8023328"/>
              <a:gd name="connsiteY2528" fmla="*/ 724075 h 2380521"/>
              <a:gd name="connsiteX2529" fmla="*/ 3299086 w 8023328"/>
              <a:gd name="connsiteY2529" fmla="*/ 711678 h 2380521"/>
              <a:gd name="connsiteX2530" fmla="*/ 3228255 w 8023328"/>
              <a:gd name="connsiteY2530" fmla="*/ 711678 h 2380521"/>
              <a:gd name="connsiteX2531" fmla="*/ 3240654 w 8023328"/>
              <a:gd name="connsiteY2531" fmla="*/ 724075 h 2380521"/>
              <a:gd name="connsiteX2532" fmla="*/ 3228255 w 8023328"/>
              <a:gd name="connsiteY2532" fmla="*/ 737932 h 2380521"/>
              <a:gd name="connsiteX2533" fmla="*/ 3214398 w 8023328"/>
              <a:gd name="connsiteY2533" fmla="*/ 724075 h 2380521"/>
              <a:gd name="connsiteX2534" fmla="*/ 3228255 w 8023328"/>
              <a:gd name="connsiteY2534" fmla="*/ 711678 h 2380521"/>
              <a:gd name="connsiteX2535" fmla="*/ 3152594 w 8023328"/>
              <a:gd name="connsiteY2535" fmla="*/ 711678 h 2380521"/>
              <a:gd name="connsiteX2536" fmla="*/ 3166451 w 8023328"/>
              <a:gd name="connsiteY2536" fmla="*/ 724075 h 2380521"/>
              <a:gd name="connsiteX2537" fmla="*/ 3152594 w 8023328"/>
              <a:gd name="connsiteY2537" fmla="*/ 737932 h 2380521"/>
              <a:gd name="connsiteX2538" fmla="*/ 3140198 w 8023328"/>
              <a:gd name="connsiteY2538" fmla="*/ 725534 h 2380521"/>
              <a:gd name="connsiteX2539" fmla="*/ 3152594 w 8023328"/>
              <a:gd name="connsiteY2539" fmla="*/ 711678 h 2380521"/>
              <a:gd name="connsiteX2540" fmla="*/ 3081763 w 8023328"/>
              <a:gd name="connsiteY2540" fmla="*/ 711678 h 2380521"/>
              <a:gd name="connsiteX2541" fmla="*/ 3095617 w 8023328"/>
              <a:gd name="connsiteY2541" fmla="*/ 725534 h 2380521"/>
              <a:gd name="connsiteX2542" fmla="*/ 3081763 w 8023328"/>
              <a:gd name="connsiteY2542" fmla="*/ 737932 h 2380521"/>
              <a:gd name="connsiteX2543" fmla="*/ 3069364 w 8023328"/>
              <a:gd name="connsiteY2543" fmla="*/ 725534 h 2380521"/>
              <a:gd name="connsiteX2544" fmla="*/ 3081763 w 8023328"/>
              <a:gd name="connsiteY2544" fmla="*/ 711678 h 2380521"/>
              <a:gd name="connsiteX2545" fmla="*/ 3013707 w 8023328"/>
              <a:gd name="connsiteY2545" fmla="*/ 711678 h 2380521"/>
              <a:gd name="connsiteX2546" fmla="*/ 3028128 w 8023328"/>
              <a:gd name="connsiteY2546" fmla="*/ 725534 h 2380521"/>
              <a:gd name="connsiteX2547" fmla="*/ 3013707 w 8023328"/>
              <a:gd name="connsiteY2547" fmla="*/ 737932 h 2380521"/>
              <a:gd name="connsiteX2548" fmla="*/ 2998531 w 8023328"/>
              <a:gd name="connsiteY2548" fmla="*/ 725534 h 2380521"/>
              <a:gd name="connsiteX2549" fmla="*/ 3013707 w 8023328"/>
              <a:gd name="connsiteY2549" fmla="*/ 711678 h 2380521"/>
              <a:gd name="connsiteX2550" fmla="*/ 2942485 w 8023328"/>
              <a:gd name="connsiteY2550" fmla="*/ 711678 h 2380521"/>
              <a:gd name="connsiteX2551" fmla="*/ 2957280 w 8023328"/>
              <a:gd name="connsiteY2551" fmla="*/ 725534 h 2380521"/>
              <a:gd name="connsiteX2552" fmla="*/ 2942485 w 8023328"/>
              <a:gd name="connsiteY2552" fmla="*/ 737932 h 2380521"/>
              <a:gd name="connsiteX2553" fmla="*/ 2927700 w 8023328"/>
              <a:gd name="connsiteY2553" fmla="*/ 725534 h 2380521"/>
              <a:gd name="connsiteX2554" fmla="*/ 2942485 w 8023328"/>
              <a:gd name="connsiteY2554" fmla="*/ 711678 h 2380521"/>
              <a:gd name="connsiteX2555" fmla="*/ 1440620 w 8023328"/>
              <a:gd name="connsiteY2555" fmla="*/ 711678 h 2380521"/>
              <a:gd name="connsiteX2556" fmla="*/ 1453017 w 8023328"/>
              <a:gd name="connsiteY2556" fmla="*/ 726466 h 2380521"/>
              <a:gd name="connsiteX2557" fmla="*/ 1440620 w 8023328"/>
              <a:gd name="connsiteY2557" fmla="*/ 741255 h 2380521"/>
              <a:gd name="connsiteX2558" fmla="*/ 1426765 w 8023328"/>
              <a:gd name="connsiteY2558" fmla="*/ 726466 h 2380521"/>
              <a:gd name="connsiteX2559" fmla="*/ 1440620 w 8023328"/>
              <a:gd name="connsiteY2559" fmla="*/ 711678 h 2380521"/>
              <a:gd name="connsiteX2560" fmla="*/ 1368338 w 8023328"/>
              <a:gd name="connsiteY2560" fmla="*/ 711678 h 2380521"/>
              <a:gd name="connsiteX2561" fmla="*/ 1382190 w 8023328"/>
              <a:gd name="connsiteY2561" fmla="*/ 726466 h 2380521"/>
              <a:gd name="connsiteX2562" fmla="*/ 1368338 w 8023328"/>
              <a:gd name="connsiteY2562" fmla="*/ 741255 h 2380521"/>
              <a:gd name="connsiteX2563" fmla="*/ 1355939 w 8023328"/>
              <a:gd name="connsiteY2563" fmla="*/ 726466 h 2380521"/>
              <a:gd name="connsiteX2564" fmla="*/ 1368338 w 8023328"/>
              <a:gd name="connsiteY2564" fmla="*/ 711678 h 2380521"/>
              <a:gd name="connsiteX2565" fmla="*/ 1297509 w 8023328"/>
              <a:gd name="connsiteY2565" fmla="*/ 711678 h 2380521"/>
              <a:gd name="connsiteX2566" fmla="*/ 1311366 w 8023328"/>
              <a:gd name="connsiteY2566" fmla="*/ 726466 h 2380521"/>
              <a:gd name="connsiteX2567" fmla="*/ 1297509 w 8023328"/>
              <a:gd name="connsiteY2567" fmla="*/ 741255 h 2380521"/>
              <a:gd name="connsiteX2568" fmla="*/ 1285113 w 8023328"/>
              <a:gd name="connsiteY2568" fmla="*/ 726466 h 2380521"/>
              <a:gd name="connsiteX2569" fmla="*/ 1297509 w 8023328"/>
              <a:gd name="connsiteY2569" fmla="*/ 711678 h 2380521"/>
              <a:gd name="connsiteX2570" fmla="*/ 1226678 w 8023328"/>
              <a:gd name="connsiteY2570" fmla="*/ 711678 h 2380521"/>
              <a:gd name="connsiteX2571" fmla="*/ 1240535 w 8023328"/>
              <a:gd name="connsiteY2571" fmla="*/ 726466 h 2380521"/>
              <a:gd name="connsiteX2572" fmla="*/ 1226678 w 8023328"/>
              <a:gd name="connsiteY2572" fmla="*/ 741255 h 2380521"/>
              <a:gd name="connsiteX2573" fmla="*/ 1214288 w 8023328"/>
              <a:gd name="connsiteY2573" fmla="*/ 726466 h 2380521"/>
              <a:gd name="connsiteX2574" fmla="*/ 1226678 w 8023328"/>
              <a:gd name="connsiteY2574" fmla="*/ 711678 h 2380521"/>
              <a:gd name="connsiteX2575" fmla="*/ 1154874 w 8023328"/>
              <a:gd name="connsiteY2575" fmla="*/ 711678 h 2380521"/>
              <a:gd name="connsiteX2576" fmla="*/ 1169663 w 8023328"/>
              <a:gd name="connsiteY2576" fmla="*/ 726466 h 2380521"/>
              <a:gd name="connsiteX2577" fmla="*/ 1154874 w 8023328"/>
              <a:gd name="connsiteY2577" fmla="*/ 741255 h 2380521"/>
              <a:gd name="connsiteX2578" fmla="*/ 1140086 w 8023328"/>
              <a:gd name="connsiteY2578" fmla="*/ 726466 h 2380521"/>
              <a:gd name="connsiteX2579" fmla="*/ 1154874 w 8023328"/>
              <a:gd name="connsiteY2579" fmla="*/ 711678 h 2380521"/>
              <a:gd name="connsiteX2580" fmla="*/ 1084045 w 8023328"/>
              <a:gd name="connsiteY2580" fmla="*/ 711678 h 2380521"/>
              <a:gd name="connsiteX2581" fmla="*/ 1098833 w 8023328"/>
              <a:gd name="connsiteY2581" fmla="*/ 726466 h 2380521"/>
              <a:gd name="connsiteX2582" fmla="*/ 1084045 w 8023328"/>
              <a:gd name="connsiteY2582" fmla="*/ 741255 h 2380521"/>
              <a:gd name="connsiteX2583" fmla="*/ 1069255 w 8023328"/>
              <a:gd name="connsiteY2583" fmla="*/ 726466 h 2380521"/>
              <a:gd name="connsiteX2584" fmla="*/ 1084045 w 8023328"/>
              <a:gd name="connsiteY2584" fmla="*/ 711678 h 2380521"/>
              <a:gd name="connsiteX2585" fmla="*/ 1013599 w 8023328"/>
              <a:gd name="connsiteY2585" fmla="*/ 711678 h 2380521"/>
              <a:gd name="connsiteX2586" fmla="*/ 1028021 w 8023328"/>
              <a:gd name="connsiteY2586" fmla="*/ 726466 h 2380521"/>
              <a:gd name="connsiteX2587" fmla="*/ 1013599 w 8023328"/>
              <a:gd name="connsiteY2587" fmla="*/ 741255 h 2380521"/>
              <a:gd name="connsiteX2588" fmla="*/ 998423 w 8023328"/>
              <a:gd name="connsiteY2588" fmla="*/ 726466 h 2380521"/>
              <a:gd name="connsiteX2589" fmla="*/ 1013599 w 8023328"/>
              <a:gd name="connsiteY2589" fmla="*/ 711678 h 2380521"/>
              <a:gd name="connsiteX2590" fmla="*/ 941452 w 8023328"/>
              <a:gd name="connsiteY2590" fmla="*/ 711678 h 2380521"/>
              <a:gd name="connsiteX2591" fmla="*/ 953848 w 8023328"/>
              <a:gd name="connsiteY2591" fmla="*/ 726466 h 2380521"/>
              <a:gd name="connsiteX2592" fmla="*/ 941452 w 8023328"/>
              <a:gd name="connsiteY2592" fmla="*/ 741255 h 2380521"/>
              <a:gd name="connsiteX2593" fmla="*/ 927596 w 8023328"/>
              <a:gd name="connsiteY2593" fmla="*/ 726466 h 2380521"/>
              <a:gd name="connsiteX2594" fmla="*/ 941452 w 8023328"/>
              <a:gd name="connsiteY2594" fmla="*/ 711678 h 2380521"/>
              <a:gd name="connsiteX2595" fmla="*/ 870620 w 8023328"/>
              <a:gd name="connsiteY2595" fmla="*/ 711678 h 2380521"/>
              <a:gd name="connsiteX2596" fmla="*/ 883018 w 8023328"/>
              <a:gd name="connsiteY2596" fmla="*/ 726466 h 2380521"/>
              <a:gd name="connsiteX2597" fmla="*/ 870620 w 8023328"/>
              <a:gd name="connsiteY2597" fmla="*/ 741255 h 2380521"/>
              <a:gd name="connsiteX2598" fmla="*/ 856764 w 8023328"/>
              <a:gd name="connsiteY2598" fmla="*/ 726466 h 2380521"/>
              <a:gd name="connsiteX2599" fmla="*/ 870620 w 8023328"/>
              <a:gd name="connsiteY2599" fmla="*/ 711678 h 2380521"/>
              <a:gd name="connsiteX2600" fmla="*/ 798331 w 8023328"/>
              <a:gd name="connsiteY2600" fmla="*/ 711678 h 2380521"/>
              <a:gd name="connsiteX2601" fmla="*/ 812189 w 8023328"/>
              <a:gd name="connsiteY2601" fmla="*/ 726466 h 2380521"/>
              <a:gd name="connsiteX2602" fmla="*/ 798331 w 8023328"/>
              <a:gd name="connsiteY2602" fmla="*/ 741255 h 2380521"/>
              <a:gd name="connsiteX2603" fmla="*/ 785934 w 8023328"/>
              <a:gd name="connsiteY2603" fmla="*/ 726466 h 2380521"/>
              <a:gd name="connsiteX2604" fmla="*/ 798331 w 8023328"/>
              <a:gd name="connsiteY2604" fmla="*/ 711678 h 2380521"/>
              <a:gd name="connsiteX2605" fmla="*/ 724129 w 8023328"/>
              <a:gd name="connsiteY2605" fmla="*/ 711678 h 2380521"/>
              <a:gd name="connsiteX2606" fmla="*/ 737986 w 8023328"/>
              <a:gd name="connsiteY2606" fmla="*/ 726466 h 2380521"/>
              <a:gd name="connsiteX2607" fmla="*/ 724129 w 8023328"/>
              <a:gd name="connsiteY2607" fmla="*/ 741255 h 2380521"/>
              <a:gd name="connsiteX2608" fmla="*/ 711732 w 8023328"/>
              <a:gd name="connsiteY2608" fmla="*/ 726466 h 2380521"/>
              <a:gd name="connsiteX2609" fmla="*/ 724129 w 8023328"/>
              <a:gd name="connsiteY2609" fmla="*/ 711678 h 2380521"/>
              <a:gd name="connsiteX2610" fmla="*/ 653298 w 8023328"/>
              <a:gd name="connsiteY2610" fmla="*/ 711678 h 2380521"/>
              <a:gd name="connsiteX2611" fmla="*/ 667154 w 8023328"/>
              <a:gd name="connsiteY2611" fmla="*/ 726466 h 2380521"/>
              <a:gd name="connsiteX2612" fmla="*/ 653298 w 8023328"/>
              <a:gd name="connsiteY2612" fmla="*/ 741255 h 2380521"/>
              <a:gd name="connsiteX2613" fmla="*/ 640901 w 8023328"/>
              <a:gd name="connsiteY2613" fmla="*/ 726466 h 2380521"/>
              <a:gd name="connsiteX2614" fmla="*/ 653298 w 8023328"/>
              <a:gd name="connsiteY2614" fmla="*/ 711678 h 2380521"/>
              <a:gd name="connsiteX2615" fmla="*/ 584861 w 8023328"/>
              <a:gd name="connsiteY2615" fmla="*/ 711678 h 2380521"/>
              <a:gd name="connsiteX2616" fmla="*/ 599648 w 8023328"/>
              <a:gd name="connsiteY2616" fmla="*/ 726466 h 2380521"/>
              <a:gd name="connsiteX2617" fmla="*/ 584861 w 8023328"/>
              <a:gd name="connsiteY2617" fmla="*/ 741255 h 2380521"/>
              <a:gd name="connsiteX2618" fmla="*/ 570071 w 8023328"/>
              <a:gd name="connsiteY2618" fmla="*/ 726466 h 2380521"/>
              <a:gd name="connsiteX2619" fmla="*/ 584861 w 8023328"/>
              <a:gd name="connsiteY2619" fmla="*/ 711678 h 2380521"/>
              <a:gd name="connsiteX2620" fmla="*/ 513660 w 8023328"/>
              <a:gd name="connsiteY2620" fmla="*/ 711678 h 2380521"/>
              <a:gd name="connsiteX2621" fmla="*/ 528837 w 8023328"/>
              <a:gd name="connsiteY2621" fmla="*/ 726466 h 2380521"/>
              <a:gd name="connsiteX2622" fmla="*/ 513660 w 8023328"/>
              <a:gd name="connsiteY2622" fmla="*/ 741255 h 2380521"/>
              <a:gd name="connsiteX2623" fmla="*/ 499241 w 8023328"/>
              <a:gd name="connsiteY2623" fmla="*/ 726466 h 2380521"/>
              <a:gd name="connsiteX2624" fmla="*/ 513660 w 8023328"/>
              <a:gd name="connsiteY2624" fmla="*/ 711678 h 2380521"/>
              <a:gd name="connsiteX2625" fmla="*/ 439826 w 8023328"/>
              <a:gd name="connsiteY2625" fmla="*/ 711678 h 2380521"/>
              <a:gd name="connsiteX2626" fmla="*/ 454616 w 8023328"/>
              <a:gd name="connsiteY2626" fmla="*/ 726466 h 2380521"/>
              <a:gd name="connsiteX2627" fmla="*/ 439826 w 8023328"/>
              <a:gd name="connsiteY2627" fmla="*/ 741255 h 2380521"/>
              <a:gd name="connsiteX2628" fmla="*/ 425038 w 8023328"/>
              <a:gd name="connsiteY2628" fmla="*/ 726466 h 2380521"/>
              <a:gd name="connsiteX2629" fmla="*/ 439826 w 8023328"/>
              <a:gd name="connsiteY2629" fmla="*/ 711678 h 2380521"/>
              <a:gd name="connsiteX2630" fmla="*/ 368064 w 8023328"/>
              <a:gd name="connsiteY2630" fmla="*/ 711678 h 2380521"/>
              <a:gd name="connsiteX2631" fmla="*/ 380462 w 8023328"/>
              <a:gd name="connsiteY2631" fmla="*/ 726466 h 2380521"/>
              <a:gd name="connsiteX2632" fmla="*/ 368064 w 8023328"/>
              <a:gd name="connsiteY2632" fmla="*/ 741255 h 2380521"/>
              <a:gd name="connsiteX2633" fmla="*/ 354207 w 8023328"/>
              <a:gd name="connsiteY2633" fmla="*/ 726466 h 2380521"/>
              <a:gd name="connsiteX2634" fmla="*/ 368064 w 8023328"/>
              <a:gd name="connsiteY2634" fmla="*/ 711678 h 2380521"/>
              <a:gd name="connsiteX2635" fmla="*/ 297232 w 8023328"/>
              <a:gd name="connsiteY2635" fmla="*/ 711678 h 2380521"/>
              <a:gd name="connsiteX2636" fmla="*/ 309630 w 8023328"/>
              <a:gd name="connsiteY2636" fmla="*/ 726466 h 2380521"/>
              <a:gd name="connsiteX2637" fmla="*/ 297232 w 8023328"/>
              <a:gd name="connsiteY2637" fmla="*/ 741255 h 2380521"/>
              <a:gd name="connsiteX2638" fmla="*/ 283376 w 8023328"/>
              <a:gd name="connsiteY2638" fmla="*/ 726466 h 2380521"/>
              <a:gd name="connsiteX2639" fmla="*/ 297232 w 8023328"/>
              <a:gd name="connsiteY2639" fmla="*/ 711678 h 2380521"/>
              <a:gd name="connsiteX2640" fmla="*/ 226403 w 8023328"/>
              <a:gd name="connsiteY2640" fmla="*/ 711678 h 2380521"/>
              <a:gd name="connsiteX2641" fmla="*/ 238801 w 8023328"/>
              <a:gd name="connsiteY2641" fmla="*/ 726466 h 2380521"/>
              <a:gd name="connsiteX2642" fmla="*/ 226403 w 8023328"/>
              <a:gd name="connsiteY2642" fmla="*/ 741255 h 2380521"/>
              <a:gd name="connsiteX2643" fmla="*/ 212548 w 8023328"/>
              <a:gd name="connsiteY2643" fmla="*/ 726466 h 2380521"/>
              <a:gd name="connsiteX2644" fmla="*/ 226403 w 8023328"/>
              <a:gd name="connsiteY2644" fmla="*/ 711678 h 2380521"/>
              <a:gd name="connsiteX2645" fmla="*/ 154106 w 8023328"/>
              <a:gd name="connsiteY2645" fmla="*/ 711678 h 2380521"/>
              <a:gd name="connsiteX2646" fmla="*/ 167962 w 8023328"/>
              <a:gd name="connsiteY2646" fmla="*/ 726466 h 2380521"/>
              <a:gd name="connsiteX2647" fmla="*/ 154106 w 8023328"/>
              <a:gd name="connsiteY2647" fmla="*/ 741255 h 2380521"/>
              <a:gd name="connsiteX2648" fmla="*/ 141708 w 8023328"/>
              <a:gd name="connsiteY2648" fmla="*/ 726466 h 2380521"/>
              <a:gd name="connsiteX2649" fmla="*/ 154106 w 8023328"/>
              <a:gd name="connsiteY2649" fmla="*/ 711678 h 2380521"/>
              <a:gd name="connsiteX2650" fmla="*/ 4227498 w 8023328"/>
              <a:gd name="connsiteY2650" fmla="*/ 640846 h 2380521"/>
              <a:gd name="connsiteX2651" fmla="*/ 4242286 w 8023328"/>
              <a:gd name="connsiteY2651" fmla="*/ 653243 h 2380521"/>
              <a:gd name="connsiteX2652" fmla="*/ 4227498 w 8023328"/>
              <a:gd name="connsiteY2652" fmla="*/ 667100 h 2380521"/>
              <a:gd name="connsiteX2653" fmla="*/ 4212710 w 8023328"/>
              <a:gd name="connsiteY2653" fmla="*/ 653243 h 2380521"/>
              <a:gd name="connsiteX2654" fmla="*/ 4227498 w 8023328"/>
              <a:gd name="connsiteY2654" fmla="*/ 640846 h 2380521"/>
              <a:gd name="connsiteX2655" fmla="*/ 4153295 w 8023328"/>
              <a:gd name="connsiteY2655" fmla="*/ 640846 h 2380521"/>
              <a:gd name="connsiteX2656" fmla="*/ 4168083 w 8023328"/>
              <a:gd name="connsiteY2656" fmla="*/ 653243 h 2380521"/>
              <a:gd name="connsiteX2657" fmla="*/ 4153295 w 8023328"/>
              <a:gd name="connsiteY2657" fmla="*/ 667100 h 2380521"/>
              <a:gd name="connsiteX2658" fmla="*/ 4138507 w 8023328"/>
              <a:gd name="connsiteY2658" fmla="*/ 653243 h 2380521"/>
              <a:gd name="connsiteX2659" fmla="*/ 4153295 w 8023328"/>
              <a:gd name="connsiteY2659" fmla="*/ 640846 h 2380521"/>
              <a:gd name="connsiteX2660" fmla="*/ 4082465 w 8023328"/>
              <a:gd name="connsiteY2660" fmla="*/ 640846 h 2380521"/>
              <a:gd name="connsiteX2661" fmla="*/ 4097254 w 8023328"/>
              <a:gd name="connsiteY2661" fmla="*/ 653243 h 2380521"/>
              <a:gd name="connsiteX2662" fmla="*/ 4082465 w 8023328"/>
              <a:gd name="connsiteY2662" fmla="*/ 667100 h 2380521"/>
              <a:gd name="connsiteX2663" fmla="*/ 4067676 w 8023328"/>
              <a:gd name="connsiteY2663" fmla="*/ 653243 h 2380521"/>
              <a:gd name="connsiteX2664" fmla="*/ 4082465 w 8023328"/>
              <a:gd name="connsiteY2664" fmla="*/ 640846 h 2380521"/>
              <a:gd name="connsiteX2665" fmla="*/ 4010703 w 8023328"/>
              <a:gd name="connsiteY2665" fmla="*/ 640846 h 2380521"/>
              <a:gd name="connsiteX2666" fmla="*/ 4023100 w 8023328"/>
              <a:gd name="connsiteY2666" fmla="*/ 653243 h 2380521"/>
              <a:gd name="connsiteX2667" fmla="*/ 4010703 w 8023328"/>
              <a:gd name="connsiteY2667" fmla="*/ 667100 h 2380521"/>
              <a:gd name="connsiteX2668" fmla="*/ 3996847 w 8023328"/>
              <a:gd name="connsiteY2668" fmla="*/ 653243 h 2380521"/>
              <a:gd name="connsiteX2669" fmla="*/ 4010703 w 8023328"/>
              <a:gd name="connsiteY2669" fmla="*/ 640846 h 2380521"/>
              <a:gd name="connsiteX2670" fmla="*/ 3939871 w 8023328"/>
              <a:gd name="connsiteY2670" fmla="*/ 640846 h 2380521"/>
              <a:gd name="connsiteX2671" fmla="*/ 3952268 w 8023328"/>
              <a:gd name="connsiteY2671" fmla="*/ 653243 h 2380521"/>
              <a:gd name="connsiteX2672" fmla="*/ 3939871 w 8023328"/>
              <a:gd name="connsiteY2672" fmla="*/ 667100 h 2380521"/>
              <a:gd name="connsiteX2673" fmla="*/ 3926015 w 8023328"/>
              <a:gd name="connsiteY2673" fmla="*/ 653243 h 2380521"/>
              <a:gd name="connsiteX2674" fmla="*/ 3939871 w 8023328"/>
              <a:gd name="connsiteY2674" fmla="*/ 640846 h 2380521"/>
              <a:gd name="connsiteX2675" fmla="*/ 3869042 w 8023328"/>
              <a:gd name="connsiteY2675" fmla="*/ 640846 h 2380521"/>
              <a:gd name="connsiteX2676" fmla="*/ 3881439 w 8023328"/>
              <a:gd name="connsiteY2676" fmla="*/ 653243 h 2380521"/>
              <a:gd name="connsiteX2677" fmla="*/ 3869042 w 8023328"/>
              <a:gd name="connsiteY2677" fmla="*/ 667100 h 2380521"/>
              <a:gd name="connsiteX2678" fmla="*/ 3855186 w 8023328"/>
              <a:gd name="connsiteY2678" fmla="*/ 653243 h 2380521"/>
              <a:gd name="connsiteX2679" fmla="*/ 3869042 w 8023328"/>
              <a:gd name="connsiteY2679" fmla="*/ 640846 h 2380521"/>
              <a:gd name="connsiteX2680" fmla="*/ 3796752 w 8023328"/>
              <a:gd name="connsiteY2680" fmla="*/ 640846 h 2380521"/>
              <a:gd name="connsiteX2681" fmla="*/ 3810608 w 8023328"/>
              <a:gd name="connsiteY2681" fmla="*/ 653243 h 2380521"/>
              <a:gd name="connsiteX2682" fmla="*/ 3796752 w 8023328"/>
              <a:gd name="connsiteY2682" fmla="*/ 667100 h 2380521"/>
              <a:gd name="connsiteX2683" fmla="*/ 3784355 w 8023328"/>
              <a:gd name="connsiteY2683" fmla="*/ 653243 h 2380521"/>
              <a:gd name="connsiteX2684" fmla="*/ 3796752 w 8023328"/>
              <a:gd name="connsiteY2684" fmla="*/ 640846 h 2380521"/>
              <a:gd name="connsiteX2685" fmla="*/ 3725922 w 8023328"/>
              <a:gd name="connsiteY2685" fmla="*/ 640846 h 2380521"/>
              <a:gd name="connsiteX2686" fmla="*/ 3739778 w 8023328"/>
              <a:gd name="connsiteY2686" fmla="*/ 653243 h 2380521"/>
              <a:gd name="connsiteX2687" fmla="*/ 3725922 w 8023328"/>
              <a:gd name="connsiteY2687" fmla="*/ 667100 h 2380521"/>
              <a:gd name="connsiteX2688" fmla="*/ 3713525 w 8023328"/>
              <a:gd name="connsiteY2688" fmla="*/ 653243 h 2380521"/>
              <a:gd name="connsiteX2689" fmla="*/ 3725922 w 8023328"/>
              <a:gd name="connsiteY2689" fmla="*/ 640846 h 2380521"/>
              <a:gd name="connsiteX2690" fmla="*/ 3655091 w 8023328"/>
              <a:gd name="connsiteY2690" fmla="*/ 640846 h 2380521"/>
              <a:gd name="connsiteX2691" fmla="*/ 3668947 w 8023328"/>
              <a:gd name="connsiteY2691" fmla="*/ 653243 h 2380521"/>
              <a:gd name="connsiteX2692" fmla="*/ 3655091 w 8023328"/>
              <a:gd name="connsiteY2692" fmla="*/ 667100 h 2380521"/>
              <a:gd name="connsiteX2693" fmla="*/ 3642694 w 8023328"/>
              <a:gd name="connsiteY2693" fmla="*/ 653243 h 2380521"/>
              <a:gd name="connsiteX2694" fmla="*/ 3655091 w 8023328"/>
              <a:gd name="connsiteY2694" fmla="*/ 640846 h 2380521"/>
              <a:gd name="connsiteX2695" fmla="*/ 3583280 w 8023328"/>
              <a:gd name="connsiteY2695" fmla="*/ 640846 h 2380521"/>
              <a:gd name="connsiteX2696" fmla="*/ 3598069 w 8023328"/>
              <a:gd name="connsiteY2696" fmla="*/ 653243 h 2380521"/>
              <a:gd name="connsiteX2697" fmla="*/ 3583280 w 8023328"/>
              <a:gd name="connsiteY2697" fmla="*/ 667100 h 2380521"/>
              <a:gd name="connsiteX2698" fmla="*/ 3568491 w 8023328"/>
              <a:gd name="connsiteY2698" fmla="*/ 653243 h 2380521"/>
              <a:gd name="connsiteX2699" fmla="*/ 3583280 w 8023328"/>
              <a:gd name="connsiteY2699" fmla="*/ 640846 h 2380521"/>
              <a:gd name="connsiteX2700" fmla="*/ 3512449 w 8023328"/>
              <a:gd name="connsiteY2700" fmla="*/ 640846 h 2380521"/>
              <a:gd name="connsiteX2701" fmla="*/ 3527237 w 8023328"/>
              <a:gd name="connsiteY2701" fmla="*/ 653243 h 2380521"/>
              <a:gd name="connsiteX2702" fmla="*/ 3512449 w 8023328"/>
              <a:gd name="connsiteY2702" fmla="*/ 667100 h 2380521"/>
              <a:gd name="connsiteX2703" fmla="*/ 3497661 w 8023328"/>
              <a:gd name="connsiteY2703" fmla="*/ 653243 h 2380521"/>
              <a:gd name="connsiteX2704" fmla="*/ 3512449 w 8023328"/>
              <a:gd name="connsiteY2704" fmla="*/ 640846 h 2380521"/>
              <a:gd name="connsiteX2705" fmla="*/ 3441619 w 8023328"/>
              <a:gd name="connsiteY2705" fmla="*/ 640846 h 2380521"/>
              <a:gd name="connsiteX2706" fmla="*/ 3456408 w 8023328"/>
              <a:gd name="connsiteY2706" fmla="*/ 653243 h 2380521"/>
              <a:gd name="connsiteX2707" fmla="*/ 3441619 w 8023328"/>
              <a:gd name="connsiteY2707" fmla="*/ 667100 h 2380521"/>
              <a:gd name="connsiteX2708" fmla="*/ 3426830 w 8023328"/>
              <a:gd name="connsiteY2708" fmla="*/ 653243 h 2380521"/>
              <a:gd name="connsiteX2709" fmla="*/ 3441619 w 8023328"/>
              <a:gd name="connsiteY2709" fmla="*/ 640846 h 2380521"/>
              <a:gd name="connsiteX2710" fmla="*/ 3369857 w 8023328"/>
              <a:gd name="connsiteY2710" fmla="*/ 640846 h 2380521"/>
              <a:gd name="connsiteX2711" fmla="*/ 3382254 w 8023328"/>
              <a:gd name="connsiteY2711" fmla="*/ 653243 h 2380521"/>
              <a:gd name="connsiteX2712" fmla="*/ 3369857 w 8023328"/>
              <a:gd name="connsiteY2712" fmla="*/ 667100 h 2380521"/>
              <a:gd name="connsiteX2713" fmla="*/ 3356001 w 8023328"/>
              <a:gd name="connsiteY2713" fmla="*/ 653243 h 2380521"/>
              <a:gd name="connsiteX2714" fmla="*/ 3369857 w 8023328"/>
              <a:gd name="connsiteY2714" fmla="*/ 640846 h 2380521"/>
              <a:gd name="connsiteX2715" fmla="*/ 3299091 w 8023328"/>
              <a:gd name="connsiteY2715" fmla="*/ 640846 h 2380521"/>
              <a:gd name="connsiteX2716" fmla="*/ 3311488 w 8023328"/>
              <a:gd name="connsiteY2716" fmla="*/ 653243 h 2380521"/>
              <a:gd name="connsiteX2717" fmla="*/ 3299091 w 8023328"/>
              <a:gd name="connsiteY2717" fmla="*/ 667100 h 2380521"/>
              <a:gd name="connsiteX2718" fmla="*/ 3285237 w 8023328"/>
              <a:gd name="connsiteY2718" fmla="*/ 653243 h 2380521"/>
              <a:gd name="connsiteX2719" fmla="*/ 3299091 w 8023328"/>
              <a:gd name="connsiteY2719" fmla="*/ 640846 h 2380521"/>
              <a:gd name="connsiteX2720" fmla="*/ 3228258 w 8023328"/>
              <a:gd name="connsiteY2720" fmla="*/ 640846 h 2380521"/>
              <a:gd name="connsiteX2721" fmla="*/ 3240658 w 8023328"/>
              <a:gd name="connsiteY2721" fmla="*/ 653243 h 2380521"/>
              <a:gd name="connsiteX2722" fmla="*/ 3228258 w 8023328"/>
              <a:gd name="connsiteY2722" fmla="*/ 667100 h 2380521"/>
              <a:gd name="connsiteX2723" fmla="*/ 3214403 w 8023328"/>
              <a:gd name="connsiteY2723" fmla="*/ 653243 h 2380521"/>
              <a:gd name="connsiteX2724" fmla="*/ 3228258 w 8023328"/>
              <a:gd name="connsiteY2724" fmla="*/ 640846 h 2380521"/>
              <a:gd name="connsiteX2725" fmla="*/ 3152597 w 8023328"/>
              <a:gd name="connsiteY2725" fmla="*/ 640846 h 2380521"/>
              <a:gd name="connsiteX2726" fmla="*/ 3166454 w 8023328"/>
              <a:gd name="connsiteY2726" fmla="*/ 653243 h 2380521"/>
              <a:gd name="connsiteX2727" fmla="*/ 3152597 w 8023328"/>
              <a:gd name="connsiteY2727" fmla="*/ 667100 h 2380521"/>
              <a:gd name="connsiteX2728" fmla="*/ 3140200 w 8023328"/>
              <a:gd name="connsiteY2728" fmla="*/ 653243 h 2380521"/>
              <a:gd name="connsiteX2729" fmla="*/ 3152597 w 8023328"/>
              <a:gd name="connsiteY2729" fmla="*/ 640846 h 2380521"/>
              <a:gd name="connsiteX2730" fmla="*/ 3081767 w 8023328"/>
              <a:gd name="connsiteY2730" fmla="*/ 640846 h 2380521"/>
              <a:gd name="connsiteX2731" fmla="*/ 3095620 w 8023328"/>
              <a:gd name="connsiteY2731" fmla="*/ 653243 h 2380521"/>
              <a:gd name="connsiteX2732" fmla="*/ 3081767 w 8023328"/>
              <a:gd name="connsiteY2732" fmla="*/ 667100 h 2380521"/>
              <a:gd name="connsiteX2733" fmla="*/ 3069366 w 8023328"/>
              <a:gd name="connsiteY2733" fmla="*/ 653243 h 2380521"/>
              <a:gd name="connsiteX2734" fmla="*/ 3081767 w 8023328"/>
              <a:gd name="connsiteY2734" fmla="*/ 640846 h 2380521"/>
              <a:gd name="connsiteX2735" fmla="*/ 3013710 w 8023328"/>
              <a:gd name="connsiteY2735" fmla="*/ 640846 h 2380521"/>
              <a:gd name="connsiteX2736" fmla="*/ 3028129 w 8023328"/>
              <a:gd name="connsiteY2736" fmla="*/ 653243 h 2380521"/>
              <a:gd name="connsiteX2737" fmla="*/ 3013710 w 8023328"/>
              <a:gd name="connsiteY2737" fmla="*/ 667100 h 2380521"/>
              <a:gd name="connsiteX2738" fmla="*/ 2998534 w 8023328"/>
              <a:gd name="connsiteY2738" fmla="*/ 653243 h 2380521"/>
              <a:gd name="connsiteX2739" fmla="*/ 3013710 w 8023328"/>
              <a:gd name="connsiteY2739" fmla="*/ 640846 h 2380521"/>
              <a:gd name="connsiteX2740" fmla="*/ 2942488 w 8023328"/>
              <a:gd name="connsiteY2740" fmla="*/ 640846 h 2380521"/>
              <a:gd name="connsiteX2741" fmla="*/ 2957280 w 8023328"/>
              <a:gd name="connsiteY2741" fmla="*/ 653243 h 2380521"/>
              <a:gd name="connsiteX2742" fmla="*/ 2942488 w 8023328"/>
              <a:gd name="connsiteY2742" fmla="*/ 667100 h 2380521"/>
              <a:gd name="connsiteX2743" fmla="*/ 2927703 w 8023328"/>
              <a:gd name="connsiteY2743" fmla="*/ 653243 h 2380521"/>
              <a:gd name="connsiteX2744" fmla="*/ 2942488 w 8023328"/>
              <a:gd name="connsiteY2744" fmla="*/ 640846 h 2380521"/>
              <a:gd name="connsiteX2745" fmla="*/ 2868288 w 8023328"/>
              <a:gd name="connsiteY2745" fmla="*/ 640846 h 2380521"/>
              <a:gd name="connsiteX2746" fmla="*/ 2883082 w 8023328"/>
              <a:gd name="connsiteY2746" fmla="*/ 653243 h 2380521"/>
              <a:gd name="connsiteX2747" fmla="*/ 2868288 w 8023328"/>
              <a:gd name="connsiteY2747" fmla="*/ 667100 h 2380521"/>
              <a:gd name="connsiteX2748" fmla="*/ 2853498 w 8023328"/>
              <a:gd name="connsiteY2748" fmla="*/ 653243 h 2380521"/>
              <a:gd name="connsiteX2749" fmla="*/ 2868288 w 8023328"/>
              <a:gd name="connsiteY2749" fmla="*/ 640846 h 2380521"/>
              <a:gd name="connsiteX2750" fmla="*/ 2796532 w 8023328"/>
              <a:gd name="connsiteY2750" fmla="*/ 640846 h 2380521"/>
              <a:gd name="connsiteX2751" fmla="*/ 2808926 w 8023328"/>
              <a:gd name="connsiteY2751" fmla="*/ 653243 h 2380521"/>
              <a:gd name="connsiteX2752" fmla="*/ 2796532 w 8023328"/>
              <a:gd name="connsiteY2752" fmla="*/ 667100 h 2380521"/>
              <a:gd name="connsiteX2753" fmla="*/ 2782673 w 8023328"/>
              <a:gd name="connsiteY2753" fmla="*/ 653243 h 2380521"/>
              <a:gd name="connsiteX2754" fmla="*/ 2796532 w 8023328"/>
              <a:gd name="connsiteY2754" fmla="*/ 640846 h 2380521"/>
              <a:gd name="connsiteX2755" fmla="*/ 2725692 w 8023328"/>
              <a:gd name="connsiteY2755" fmla="*/ 640846 h 2380521"/>
              <a:gd name="connsiteX2756" fmla="*/ 2738097 w 8023328"/>
              <a:gd name="connsiteY2756" fmla="*/ 653243 h 2380521"/>
              <a:gd name="connsiteX2757" fmla="*/ 2725692 w 8023328"/>
              <a:gd name="connsiteY2757" fmla="*/ 667100 h 2380521"/>
              <a:gd name="connsiteX2758" fmla="*/ 2711843 w 8023328"/>
              <a:gd name="connsiteY2758" fmla="*/ 653243 h 2380521"/>
              <a:gd name="connsiteX2759" fmla="*/ 2725692 w 8023328"/>
              <a:gd name="connsiteY2759" fmla="*/ 640846 h 2380521"/>
              <a:gd name="connsiteX2760" fmla="*/ 2654867 w 8023328"/>
              <a:gd name="connsiteY2760" fmla="*/ 640846 h 2380521"/>
              <a:gd name="connsiteX2761" fmla="*/ 2667266 w 8023328"/>
              <a:gd name="connsiteY2761" fmla="*/ 653243 h 2380521"/>
              <a:gd name="connsiteX2762" fmla="*/ 2654867 w 8023328"/>
              <a:gd name="connsiteY2762" fmla="*/ 667100 h 2380521"/>
              <a:gd name="connsiteX2763" fmla="*/ 2641013 w 8023328"/>
              <a:gd name="connsiteY2763" fmla="*/ 653243 h 2380521"/>
              <a:gd name="connsiteX2764" fmla="*/ 2654867 w 8023328"/>
              <a:gd name="connsiteY2764" fmla="*/ 640846 h 2380521"/>
              <a:gd name="connsiteX2765" fmla="*/ 2582577 w 8023328"/>
              <a:gd name="connsiteY2765" fmla="*/ 640846 h 2380521"/>
              <a:gd name="connsiteX2766" fmla="*/ 2596432 w 8023328"/>
              <a:gd name="connsiteY2766" fmla="*/ 654702 h 2380521"/>
              <a:gd name="connsiteX2767" fmla="*/ 2582577 w 8023328"/>
              <a:gd name="connsiteY2767" fmla="*/ 667100 h 2380521"/>
              <a:gd name="connsiteX2768" fmla="*/ 2570181 w 8023328"/>
              <a:gd name="connsiteY2768" fmla="*/ 654702 h 2380521"/>
              <a:gd name="connsiteX2769" fmla="*/ 2582577 w 8023328"/>
              <a:gd name="connsiteY2769" fmla="*/ 640846 h 2380521"/>
              <a:gd name="connsiteX2770" fmla="*/ 1728254 w 8023328"/>
              <a:gd name="connsiteY2770" fmla="*/ 640846 h 2380521"/>
              <a:gd name="connsiteX2771" fmla="*/ 1743044 w 8023328"/>
              <a:gd name="connsiteY2771" fmla="*/ 654702 h 2380521"/>
              <a:gd name="connsiteX2772" fmla="*/ 1728254 w 8023328"/>
              <a:gd name="connsiteY2772" fmla="*/ 667100 h 2380521"/>
              <a:gd name="connsiteX2773" fmla="*/ 1713464 w 8023328"/>
              <a:gd name="connsiteY2773" fmla="*/ 654702 h 2380521"/>
              <a:gd name="connsiteX2774" fmla="*/ 1728254 w 8023328"/>
              <a:gd name="connsiteY2774" fmla="*/ 640846 h 2380521"/>
              <a:gd name="connsiteX2775" fmla="*/ 1657423 w 8023328"/>
              <a:gd name="connsiteY2775" fmla="*/ 640846 h 2380521"/>
              <a:gd name="connsiteX2776" fmla="*/ 1672215 w 8023328"/>
              <a:gd name="connsiteY2776" fmla="*/ 654702 h 2380521"/>
              <a:gd name="connsiteX2777" fmla="*/ 1657423 w 8023328"/>
              <a:gd name="connsiteY2777" fmla="*/ 667100 h 2380521"/>
              <a:gd name="connsiteX2778" fmla="*/ 1642644 w 8023328"/>
              <a:gd name="connsiteY2778" fmla="*/ 654702 h 2380521"/>
              <a:gd name="connsiteX2779" fmla="*/ 1657423 w 8023328"/>
              <a:gd name="connsiteY2779" fmla="*/ 640846 h 2380521"/>
              <a:gd name="connsiteX2780" fmla="*/ 1582290 w 8023328"/>
              <a:gd name="connsiteY2780" fmla="*/ 640846 h 2380521"/>
              <a:gd name="connsiteX2781" fmla="*/ 1594694 w 8023328"/>
              <a:gd name="connsiteY2781" fmla="*/ 654702 h 2380521"/>
              <a:gd name="connsiteX2782" fmla="*/ 1582290 w 8023328"/>
              <a:gd name="connsiteY2782" fmla="*/ 667100 h 2380521"/>
              <a:gd name="connsiteX2783" fmla="*/ 1568435 w 8023328"/>
              <a:gd name="connsiteY2783" fmla="*/ 654702 h 2380521"/>
              <a:gd name="connsiteX2784" fmla="*/ 1582290 w 8023328"/>
              <a:gd name="connsiteY2784" fmla="*/ 640846 h 2380521"/>
              <a:gd name="connsiteX2785" fmla="*/ 1512190 w 8023328"/>
              <a:gd name="connsiteY2785" fmla="*/ 640846 h 2380521"/>
              <a:gd name="connsiteX2786" fmla="*/ 1523859 w 8023328"/>
              <a:gd name="connsiteY2786" fmla="*/ 654702 h 2380521"/>
              <a:gd name="connsiteX2787" fmla="*/ 1512190 w 8023328"/>
              <a:gd name="connsiteY2787" fmla="*/ 667100 h 2380521"/>
              <a:gd name="connsiteX2788" fmla="*/ 1497604 w 8023328"/>
              <a:gd name="connsiteY2788" fmla="*/ 654702 h 2380521"/>
              <a:gd name="connsiteX2789" fmla="*/ 1512190 w 8023328"/>
              <a:gd name="connsiteY2789" fmla="*/ 640846 h 2380521"/>
              <a:gd name="connsiteX2790" fmla="*/ 1440623 w 8023328"/>
              <a:gd name="connsiteY2790" fmla="*/ 640846 h 2380521"/>
              <a:gd name="connsiteX2791" fmla="*/ 1453017 w 8023328"/>
              <a:gd name="connsiteY2791" fmla="*/ 654702 h 2380521"/>
              <a:gd name="connsiteX2792" fmla="*/ 1440623 w 8023328"/>
              <a:gd name="connsiteY2792" fmla="*/ 667100 h 2380521"/>
              <a:gd name="connsiteX2793" fmla="*/ 1426767 w 8023328"/>
              <a:gd name="connsiteY2793" fmla="*/ 654702 h 2380521"/>
              <a:gd name="connsiteX2794" fmla="*/ 1440623 w 8023328"/>
              <a:gd name="connsiteY2794" fmla="*/ 640846 h 2380521"/>
              <a:gd name="connsiteX2795" fmla="*/ 1368339 w 8023328"/>
              <a:gd name="connsiteY2795" fmla="*/ 640846 h 2380521"/>
              <a:gd name="connsiteX2796" fmla="*/ 1382194 w 8023328"/>
              <a:gd name="connsiteY2796" fmla="*/ 654702 h 2380521"/>
              <a:gd name="connsiteX2797" fmla="*/ 1368339 w 8023328"/>
              <a:gd name="connsiteY2797" fmla="*/ 667100 h 2380521"/>
              <a:gd name="connsiteX2798" fmla="*/ 1355943 w 8023328"/>
              <a:gd name="connsiteY2798" fmla="*/ 654702 h 2380521"/>
              <a:gd name="connsiteX2799" fmla="*/ 1368339 w 8023328"/>
              <a:gd name="connsiteY2799" fmla="*/ 640846 h 2380521"/>
              <a:gd name="connsiteX2800" fmla="*/ 1297512 w 8023328"/>
              <a:gd name="connsiteY2800" fmla="*/ 640846 h 2380521"/>
              <a:gd name="connsiteX2801" fmla="*/ 1311369 w 8023328"/>
              <a:gd name="connsiteY2801" fmla="*/ 654702 h 2380521"/>
              <a:gd name="connsiteX2802" fmla="*/ 1297512 w 8023328"/>
              <a:gd name="connsiteY2802" fmla="*/ 667100 h 2380521"/>
              <a:gd name="connsiteX2803" fmla="*/ 1285116 w 8023328"/>
              <a:gd name="connsiteY2803" fmla="*/ 654702 h 2380521"/>
              <a:gd name="connsiteX2804" fmla="*/ 1297512 w 8023328"/>
              <a:gd name="connsiteY2804" fmla="*/ 640846 h 2380521"/>
              <a:gd name="connsiteX2805" fmla="*/ 1226680 w 8023328"/>
              <a:gd name="connsiteY2805" fmla="*/ 640846 h 2380521"/>
              <a:gd name="connsiteX2806" fmla="*/ 1240537 w 8023328"/>
              <a:gd name="connsiteY2806" fmla="*/ 654702 h 2380521"/>
              <a:gd name="connsiteX2807" fmla="*/ 1226680 w 8023328"/>
              <a:gd name="connsiteY2807" fmla="*/ 667100 h 2380521"/>
              <a:gd name="connsiteX2808" fmla="*/ 1214291 w 8023328"/>
              <a:gd name="connsiteY2808" fmla="*/ 654702 h 2380521"/>
              <a:gd name="connsiteX2809" fmla="*/ 1226680 w 8023328"/>
              <a:gd name="connsiteY2809" fmla="*/ 640846 h 2380521"/>
              <a:gd name="connsiteX2810" fmla="*/ 1154878 w 8023328"/>
              <a:gd name="connsiteY2810" fmla="*/ 640846 h 2380521"/>
              <a:gd name="connsiteX2811" fmla="*/ 1169666 w 8023328"/>
              <a:gd name="connsiteY2811" fmla="*/ 654702 h 2380521"/>
              <a:gd name="connsiteX2812" fmla="*/ 1154878 w 8023328"/>
              <a:gd name="connsiteY2812" fmla="*/ 667100 h 2380521"/>
              <a:gd name="connsiteX2813" fmla="*/ 1140088 w 8023328"/>
              <a:gd name="connsiteY2813" fmla="*/ 654702 h 2380521"/>
              <a:gd name="connsiteX2814" fmla="*/ 1154878 w 8023328"/>
              <a:gd name="connsiteY2814" fmla="*/ 640846 h 2380521"/>
              <a:gd name="connsiteX2815" fmla="*/ 1084051 w 8023328"/>
              <a:gd name="connsiteY2815" fmla="*/ 640846 h 2380521"/>
              <a:gd name="connsiteX2816" fmla="*/ 1098838 w 8023328"/>
              <a:gd name="connsiteY2816" fmla="*/ 654702 h 2380521"/>
              <a:gd name="connsiteX2817" fmla="*/ 1084051 w 8023328"/>
              <a:gd name="connsiteY2817" fmla="*/ 667100 h 2380521"/>
              <a:gd name="connsiteX2818" fmla="*/ 1069261 w 8023328"/>
              <a:gd name="connsiteY2818" fmla="*/ 654702 h 2380521"/>
              <a:gd name="connsiteX2819" fmla="*/ 1084051 w 8023328"/>
              <a:gd name="connsiteY2819" fmla="*/ 640846 h 2380521"/>
              <a:gd name="connsiteX2820" fmla="*/ 1013010 w 8023328"/>
              <a:gd name="connsiteY2820" fmla="*/ 640846 h 2380521"/>
              <a:gd name="connsiteX2821" fmla="*/ 1024682 w 8023328"/>
              <a:gd name="connsiteY2821" fmla="*/ 654702 h 2380521"/>
              <a:gd name="connsiteX2822" fmla="*/ 1013010 w 8023328"/>
              <a:gd name="connsiteY2822" fmla="*/ 667100 h 2380521"/>
              <a:gd name="connsiteX2823" fmla="*/ 998429 w 8023328"/>
              <a:gd name="connsiteY2823" fmla="*/ 654702 h 2380521"/>
              <a:gd name="connsiteX2824" fmla="*/ 1013010 w 8023328"/>
              <a:gd name="connsiteY2824" fmla="*/ 640846 h 2380521"/>
              <a:gd name="connsiteX2825" fmla="*/ 941457 w 8023328"/>
              <a:gd name="connsiteY2825" fmla="*/ 640846 h 2380521"/>
              <a:gd name="connsiteX2826" fmla="*/ 953852 w 8023328"/>
              <a:gd name="connsiteY2826" fmla="*/ 654702 h 2380521"/>
              <a:gd name="connsiteX2827" fmla="*/ 941457 w 8023328"/>
              <a:gd name="connsiteY2827" fmla="*/ 667100 h 2380521"/>
              <a:gd name="connsiteX2828" fmla="*/ 927599 w 8023328"/>
              <a:gd name="connsiteY2828" fmla="*/ 654702 h 2380521"/>
              <a:gd name="connsiteX2829" fmla="*/ 941457 w 8023328"/>
              <a:gd name="connsiteY2829" fmla="*/ 640846 h 2380521"/>
              <a:gd name="connsiteX2830" fmla="*/ 870622 w 8023328"/>
              <a:gd name="connsiteY2830" fmla="*/ 640846 h 2380521"/>
              <a:gd name="connsiteX2831" fmla="*/ 883024 w 8023328"/>
              <a:gd name="connsiteY2831" fmla="*/ 654702 h 2380521"/>
              <a:gd name="connsiteX2832" fmla="*/ 870622 w 8023328"/>
              <a:gd name="connsiteY2832" fmla="*/ 667100 h 2380521"/>
              <a:gd name="connsiteX2833" fmla="*/ 856770 w 8023328"/>
              <a:gd name="connsiteY2833" fmla="*/ 654702 h 2380521"/>
              <a:gd name="connsiteX2834" fmla="*/ 870622 w 8023328"/>
              <a:gd name="connsiteY2834" fmla="*/ 640846 h 2380521"/>
              <a:gd name="connsiteX2835" fmla="*/ 798337 w 8023328"/>
              <a:gd name="connsiteY2835" fmla="*/ 640846 h 2380521"/>
              <a:gd name="connsiteX2836" fmla="*/ 812191 w 8023328"/>
              <a:gd name="connsiteY2836" fmla="*/ 655635 h 2380521"/>
              <a:gd name="connsiteX2837" fmla="*/ 798337 w 8023328"/>
              <a:gd name="connsiteY2837" fmla="*/ 670424 h 2380521"/>
              <a:gd name="connsiteX2838" fmla="*/ 785937 w 8023328"/>
              <a:gd name="connsiteY2838" fmla="*/ 655635 h 2380521"/>
              <a:gd name="connsiteX2839" fmla="*/ 798337 w 8023328"/>
              <a:gd name="connsiteY2839" fmla="*/ 640846 h 2380521"/>
              <a:gd name="connsiteX2840" fmla="*/ 724134 w 8023328"/>
              <a:gd name="connsiteY2840" fmla="*/ 640846 h 2380521"/>
              <a:gd name="connsiteX2841" fmla="*/ 737989 w 8023328"/>
              <a:gd name="connsiteY2841" fmla="*/ 655635 h 2380521"/>
              <a:gd name="connsiteX2842" fmla="*/ 724134 w 8023328"/>
              <a:gd name="connsiteY2842" fmla="*/ 670424 h 2380521"/>
              <a:gd name="connsiteX2843" fmla="*/ 711735 w 8023328"/>
              <a:gd name="connsiteY2843" fmla="*/ 655635 h 2380521"/>
              <a:gd name="connsiteX2844" fmla="*/ 724134 w 8023328"/>
              <a:gd name="connsiteY2844" fmla="*/ 640846 h 2380521"/>
              <a:gd name="connsiteX2845" fmla="*/ 653301 w 8023328"/>
              <a:gd name="connsiteY2845" fmla="*/ 640846 h 2380521"/>
              <a:gd name="connsiteX2846" fmla="*/ 667160 w 8023328"/>
              <a:gd name="connsiteY2846" fmla="*/ 655635 h 2380521"/>
              <a:gd name="connsiteX2847" fmla="*/ 653301 w 8023328"/>
              <a:gd name="connsiteY2847" fmla="*/ 670424 h 2380521"/>
              <a:gd name="connsiteX2848" fmla="*/ 640907 w 8023328"/>
              <a:gd name="connsiteY2848" fmla="*/ 655635 h 2380521"/>
              <a:gd name="connsiteX2849" fmla="*/ 653301 w 8023328"/>
              <a:gd name="connsiteY2849" fmla="*/ 640846 h 2380521"/>
              <a:gd name="connsiteX2850" fmla="*/ 584864 w 8023328"/>
              <a:gd name="connsiteY2850" fmla="*/ 640846 h 2380521"/>
              <a:gd name="connsiteX2851" fmla="*/ 599651 w 8023328"/>
              <a:gd name="connsiteY2851" fmla="*/ 655635 h 2380521"/>
              <a:gd name="connsiteX2852" fmla="*/ 584864 w 8023328"/>
              <a:gd name="connsiteY2852" fmla="*/ 670424 h 2380521"/>
              <a:gd name="connsiteX2853" fmla="*/ 570075 w 8023328"/>
              <a:gd name="connsiteY2853" fmla="*/ 655635 h 2380521"/>
              <a:gd name="connsiteX2854" fmla="*/ 584864 w 8023328"/>
              <a:gd name="connsiteY2854" fmla="*/ 640846 h 2380521"/>
              <a:gd name="connsiteX2855" fmla="*/ 513663 w 8023328"/>
              <a:gd name="connsiteY2855" fmla="*/ 640846 h 2380521"/>
              <a:gd name="connsiteX2856" fmla="*/ 528843 w 8023328"/>
              <a:gd name="connsiteY2856" fmla="*/ 655635 h 2380521"/>
              <a:gd name="connsiteX2857" fmla="*/ 513663 w 8023328"/>
              <a:gd name="connsiteY2857" fmla="*/ 670424 h 2380521"/>
              <a:gd name="connsiteX2858" fmla="*/ 499246 w 8023328"/>
              <a:gd name="connsiteY2858" fmla="*/ 655635 h 2380521"/>
              <a:gd name="connsiteX2859" fmla="*/ 513663 w 8023328"/>
              <a:gd name="connsiteY2859" fmla="*/ 640846 h 2380521"/>
              <a:gd name="connsiteX2860" fmla="*/ 439832 w 8023328"/>
              <a:gd name="connsiteY2860" fmla="*/ 640846 h 2380521"/>
              <a:gd name="connsiteX2861" fmla="*/ 454622 w 8023328"/>
              <a:gd name="connsiteY2861" fmla="*/ 655635 h 2380521"/>
              <a:gd name="connsiteX2862" fmla="*/ 439832 w 8023328"/>
              <a:gd name="connsiteY2862" fmla="*/ 670424 h 2380521"/>
              <a:gd name="connsiteX2863" fmla="*/ 425044 w 8023328"/>
              <a:gd name="connsiteY2863" fmla="*/ 655635 h 2380521"/>
              <a:gd name="connsiteX2864" fmla="*/ 439832 w 8023328"/>
              <a:gd name="connsiteY2864" fmla="*/ 640846 h 2380521"/>
              <a:gd name="connsiteX2865" fmla="*/ 368070 w 8023328"/>
              <a:gd name="connsiteY2865" fmla="*/ 640846 h 2380521"/>
              <a:gd name="connsiteX2866" fmla="*/ 380465 w 8023328"/>
              <a:gd name="connsiteY2866" fmla="*/ 655635 h 2380521"/>
              <a:gd name="connsiteX2867" fmla="*/ 368070 w 8023328"/>
              <a:gd name="connsiteY2867" fmla="*/ 670424 h 2380521"/>
              <a:gd name="connsiteX2868" fmla="*/ 354211 w 8023328"/>
              <a:gd name="connsiteY2868" fmla="*/ 655635 h 2380521"/>
              <a:gd name="connsiteX2869" fmla="*/ 368070 w 8023328"/>
              <a:gd name="connsiteY2869" fmla="*/ 640846 h 2380521"/>
              <a:gd name="connsiteX2870" fmla="*/ 297235 w 8023328"/>
              <a:gd name="connsiteY2870" fmla="*/ 640846 h 2380521"/>
              <a:gd name="connsiteX2871" fmla="*/ 309631 w 8023328"/>
              <a:gd name="connsiteY2871" fmla="*/ 655635 h 2380521"/>
              <a:gd name="connsiteX2872" fmla="*/ 297235 w 8023328"/>
              <a:gd name="connsiteY2872" fmla="*/ 670424 h 2380521"/>
              <a:gd name="connsiteX2873" fmla="*/ 283379 w 8023328"/>
              <a:gd name="connsiteY2873" fmla="*/ 655635 h 2380521"/>
              <a:gd name="connsiteX2874" fmla="*/ 297235 w 8023328"/>
              <a:gd name="connsiteY2874" fmla="*/ 640846 h 2380521"/>
              <a:gd name="connsiteX2875" fmla="*/ 4082465 w 8023328"/>
              <a:gd name="connsiteY2875" fmla="*/ 570017 h 2380521"/>
              <a:gd name="connsiteX2876" fmla="*/ 4097254 w 8023328"/>
              <a:gd name="connsiteY2876" fmla="*/ 584805 h 2380521"/>
              <a:gd name="connsiteX2877" fmla="*/ 4082465 w 8023328"/>
              <a:gd name="connsiteY2877" fmla="*/ 599594 h 2380521"/>
              <a:gd name="connsiteX2878" fmla="*/ 4067676 w 8023328"/>
              <a:gd name="connsiteY2878" fmla="*/ 584805 h 2380521"/>
              <a:gd name="connsiteX2879" fmla="*/ 4082465 w 8023328"/>
              <a:gd name="connsiteY2879" fmla="*/ 570017 h 2380521"/>
              <a:gd name="connsiteX2880" fmla="*/ 4010703 w 8023328"/>
              <a:gd name="connsiteY2880" fmla="*/ 570017 h 2380521"/>
              <a:gd name="connsiteX2881" fmla="*/ 4023100 w 8023328"/>
              <a:gd name="connsiteY2881" fmla="*/ 584805 h 2380521"/>
              <a:gd name="connsiteX2882" fmla="*/ 4010703 w 8023328"/>
              <a:gd name="connsiteY2882" fmla="*/ 599594 h 2380521"/>
              <a:gd name="connsiteX2883" fmla="*/ 3996847 w 8023328"/>
              <a:gd name="connsiteY2883" fmla="*/ 584805 h 2380521"/>
              <a:gd name="connsiteX2884" fmla="*/ 4010703 w 8023328"/>
              <a:gd name="connsiteY2884" fmla="*/ 570017 h 2380521"/>
              <a:gd name="connsiteX2885" fmla="*/ 3939871 w 8023328"/>
              <a:gd name="connsiteY2885" fmla="*/ 570017 h 2380521"/>
              <a:gd name="connsiteX2886" fmla="*/ 3952268 w 8023328"/>
              <a:gd name="connsiteY2886" fmla="*/ 584805 h 2380521"/>
              <a:gd name="connsiteX2887" fmla="*/ 3939871 w 8023328"/>
              <a:gd name="connsiteY2887" fmla="*/ 599594 h 2380521"/>
              <a:gd name="connsiteX2888" fmla="*/ 3926015 w 8023328"/>
              <a:gd name="connsiteY2888" fmla="*/ 584805 h 2380521"/>
              <a:gd name="connsiteX2889" fmla="*/ 3939871 w 8023328"/>
              <a:gd name="connsiteY2889" fmla="*/ 570017 h 2380521"/>
              <a:gd name="connsiteX2890" fmla="*/ 3869042 w 8023328"/>
              <a:gd name="connsiteY2890" fmla="*/ 570017 h 2380521"/>
              <a:gd name="connsiteX2891" fmla="*/ 3881439 w 8023328"/>
              <a:gd name="connsiteY2891" fmla="*/ 584805 h 2380521"/>
              <a:gd name="connsiteX2892" fmla="*/ 3869042 w 8023328"/>
              <a:gd name="connsiteY2892" fmla="*/ 599594 h 2380521"/>
              <a:gd name="connsiteX2893" fmla="*/ 3855186 w 8023328"/>
              <a:gd name="connsiteY2893" fmla="*/ 584805 h 2380521"/>
              <a:gd name="connsiteX2894" fmla="*/ 3869042 w 8023328"/>
              <a:gd name="connsiteY2894" fmla="*/ 570017 h 2380521"/>
              <a:gd name="connsiteX2895" fmla="*/ 3796752 w 8023328"/>
              <a:gd name="connsiteY2895" fmla="*/ 570017 h 2380521"/>
              <a:gd name="connsiteX2896" fmla="*/ 3810608 w 8023328"/>
              <a:gd name="connsiteY2896" fmla="*/ 584805 h 2380521"/>
              <a:gd name="connsiteX2897" fmla="*/ 3796752 w 8023328"/>
              <a:gd name="connsiteY2897" fmla="*/ 599594 h 2380521"/>
              <a:gd name="connsiteX2898" fmla="*/ 3784355 w 8023328"/>
              <a:gd name="connsiteY2898" fmla="*/ 584805 h 2380521"/>
              <a:gd name="connsiteX2899" fmla="*/ 3796752 w 8023328"/>
              <a:gd name="connsiteY2899" fmla="*/ 570017 h 2380521"/>
              <a:gd name="connsiteX2900" fmla="*/ 3725922 w 8023328"/>
              <a:gd name="connsiteY2900" fmla="*/ 570017 h 2380521"/>
              <a:gd name="connsiteX2901" fmla="*/ 3739778 w 8023328"/>
              <a:gd name="connsiteY2901" fmla="*/ 584805 h 2380521"/>
              <a:gd name="connsiteX2902" fmla="*/ 3725922 w 8023328"/>
              <a:gd name="connsiteY2902" fmla="*/ 599594 h 2380521"/>
              <a:gd name="connsiteX2903" fmla="*/ 3713525 w 8023328"/>
              <a:gd name="connsiteY2903" fmla="*/ 584805 h 2380521"/>
              <a:gd name="connsiteX2904" fmla="*/ 3725922 w 8023328"/>
              <a:gd name="connsiteY2904" fmla="*/ 570017 h 2380521"/>
              <a:gd name="connsiteX2905" fmla="*/ 3655091 w 8023328"/>
              <a:gd name="connsiteY2905" fmla="*/ 570017 h 2380521"/>
              <a:gd name="connsiteX2906" fmla="*/ 3668947 w 8023328"/>
              <a:gd name="connsiteY2906" fmla="*/ 582414 h 2380521"/>
              <a:gd name="connsiteX2907" fmla="*/ 3655091 w 8023328"/>
              <a:gd name="connsiteY2907" fmla="*/ 596271 h 2380521"/>
              <a:gd name="connsiteX2908" fmla="*/ 3642694 w 8023328"/>
              <a:gd name="connsiteY2908" fmla="*/ 582414 h 2380521"/>
              <a:gd name="connsiteX2909" fmla="*/ 3655091 w 8023328"/>
              <a:gd name="connsiteY2909" fmla="*/ 570017 h 2380521"/>
              <a:gd name="connsiteX2910" fmla="*/ 3583280 w 8023328"/>
              <a:gd name="connsiteY2910" fmla="*/ 570017 h 2380521"/>
              <a:gd name="connsiteX2911" fmla="*/ 3598069 w 8023328"/>
              <a:gd name="connsiteY2911" fmla="*/ 582414 h 2380521"/>
              <a:gd name="connsiteX2912" fmla="*/ 3583280 w 8023328"/>
              <a:gd name="connsiteY2912" fmla="*/ 596271 h 2380521"/>
              <a:gd name="connsiteX2913" fmla="*/ 3568491 w 8023328"/>
              <a:gd name="connsiteY2913" fmla="*/ 582414 h 2380521"/>
              <a:gd name="connsiteX2914" fmla="*/ 3583280 w 8023328"/>
              <a:gd name="connsiteY2914" fmla="*/ 570017 h 2380521"/>
              <a:gd name="connsiteX2915" fmla="*/ 3512449 w 8023328"/>
              <a:gd name="connsiteY2915" fmla="*/ 570017 h 2380521"/>
              <a:gd name="connsiteX2916" fmla="*/ 3527237 w 8023328"/>
              <a:gd name="connsiteY2916" fmla="*/ 582414 h 2380521"/>
              <a:gd name="connsiteX2917" fmla="*/ 3512449 w 8023328"/>
              <a:gd name="connsiteY2917" fmla="*/ 596271 h 2380521"/>
              <a:gd name="connsiteX2918" fmla="*/ 3497661 w 8023328"/>
              <a:gd name="connsiteY2918" fmla="*/ 582414 h 2380521"/>
              <a:gd name="connsiteX2919" fmla="*/ 3512449 w 8023328"/>
              <a:gd name="connsiteY2919" fmla="*/ 570017 h 2380521"/>
              <a:gd name="connsiteX2920" fmla="*/ 3441619 w 8023328"/>
              <a:gd name="connsiteY2920" fmla="*/ 570017 h 2380521"/>
              <a:gd name="connsiteX2921" fmla="*/ 3456408 w 8023328"/>
              <a:gd name="connsiteY2921" fmla="*/ 582414 h 2380521"/>
              <a:gd name="connsiteX2922" fmla="*/ 3441619 w 8023328"/>
              <a:gd name="connsiteY2922" fmla="*/ 596271 h 2380521"/>
              <a:gd name="connsiteX2923" fmla="*/ 3426830 w 8023328"/>
              <a:gd name="connsiteY2923" fmla="*/ 582414 h 2380521"/>
              <a:gd name="connsiteX2924" fmla="*/ 3441619 w 8023328"/>
              <a:gd name="connsiteY2924" fmla="*/ 570017 h 2380521"/>
              <a:gd name="connsiteX2925" fmla="*/ 3369857 w 8023328"/>
              <a:gd name="connsiteY2925" fmla="*/ 570017 h 2380521"/>
              <a:gd name="connsiteX2926" fmla="*/ 3382254 w 8023328"/>
              <a:gd name="connsiteY2926" fmla="*/ 582414 h 2380521"/>
              <a:gd name="connsiteX2927" fmla="*/ 3369857 w 8023328"/>
              <a:gd name="connsiteY2927" fmla="*/ 596271 h 2380521"/>
              <a:gd name="connsiteX2928" fmla="*/ 3356001 w 8023328"/>
              <a:gd name="connsiteY2928" fmla="*/ 582414 h 2380521"/>
              <a:gd name="connsiteX2929" fmla="*/ 3369857 w 8023328"/>
              <a:gd name="connsiteY2929" fmla="*/ 570017 h 2380521"/>
              <a:gd name="connsiteX2930" fmla="*/ 3299091 w 8023328"/>
              <a:gd name="connsiteY2930" fmla="*/ 570017 h 2380521"/>
              <a:gd name="connsiteX2931" fmla="*/ 3311491 w 8023328"/>
              <a:gd name="connsiteY2931" fmla="*/ 582414 h 2380521"/>
              <a:gd name="connsiteX2932" fmla="*/ 3299091 w 8023328"/>
              <a:gd name="connsiteY2932" fmla="*/ 596271 h 2380521"/>
              <a:gd name="connsiteX2933" fmla="*/ 3285240 w 8023328"/>
              <a:gd name="connsiteY2933" fmla="*/ 582414 h 2380521"/>
              <a:gd name="connsiteX2934" fmla="*/ 3299091 w 8023328"/>
              <a:gd name="connsiteY2934" fmla="*/ 570017 h 2380521"/>
              <a:gd name="connsiteX2935" fmla="*/ 3226803 w 8023328"/>
              <a:gd name="connsiteY2935" fmla="*/ 570017 h 2380521"/>
              <a:gd name="connsiteX2936" fmla="*/ 3240660 w 8023328"/>
              <a:gd name="connsiteY2936" fmla="*/ 582414 h 2380521"/>
              <a:gd name="connsiteX2937" fmla="*/ 3226803 w 8023328"/>
              <a:gd name="connsiteY2937" fmla="*/ 596271 h 2380521"/>
              <a:gd name="connsiteX2938" fmla="*/ 3214406 w 8023328"/>
              <a:gd name="connsiteY2938" fmla="*/ 582414 h 2380521"/>
              <a:gd name="connsiteX2939" fmla="*/ 3226803 w 8023328"/>
              <a:gd name="connsiteY2939" fmla="*/ 570017 h 2380521"/>
              <a:gd name="connsiteX2940" fmla="*/ 3152600 w 8023328"/>
              <a:gd name="connsiteY2940" fmla="*/ 570017 h 2380521"/>
              <a:gd name="connsiteX2941" fmla="*/ 3166454 w 8023328"/>
              <a:gd name="connsiteY2941" fmla="*/ 582414 h 2380521"/>
              <a:gd name="connsiteX2942" fmla="*/ 3152600 w 8023328"/>
              <a:gd name="connsiteY2942" fmla="*/ 596271 h 2380521"/>
              <a:gd name="connsiteX2943" fmla="*/ 3140203 w 8023328"/>
              <a:gd name="connsiteY2943" fmla="*/ 582414 h 2380521"/>
              <a:gd name="connsiteX2944" fmla="*/ 3152600 w 8023328"/>
              <a:gd name="connsiteY2944" fmla="*/ 570017 h 2380521"/>
              <a:gd name="connsiteX2945" fmla="*/ 3081770 w 8023328"/>
              <a:gd name="connsiteY2945" fmla="*/ 570017 h 2380521"/>
              <a:gd name="connsiteX2946" fmla="*/ 3095622 w 8023328"/>
              <a:gd name="connsiteY2946" fmla="*/ 582414 h 2380521"/>
              <a:gd name="connsiteX2947" fmla="*/ 3081770 w 8023328"/>
              <a:gd name="connsiteY2947" fmla="*/ 596271 h 2380521"/>
              <a:gd name="connsiteX2948" fmla="*/ 3069369 w 8023328"/>
              <a:gd name="connsiteY2948" fmla="*/ 582414 h 2380521"/>
              <a:gd name="connsiteX2949" fmla="*/ 3081770 w 8023328"/>
              <a:gd name="connsiteY2949" fmla="*/ 570017 h 2380521"/>
              <a:gd name="connsiteX2950" fmla="*/ 3013712 w 8023328"/>
              <a:gd name="connsiteY2950" fmla="*/ 570017 h 2380521"/>
              <a:gd name="connsiteX2951" fmla="*/ 3028132 w 8023328"/>
              <a:gd name="connsiteY2951" fmla="*/ 582414 h 2380521"/>
              <a:gd name="connsiteX2952" fmla="*/ 3013712 w 8023328"/>
              <a:gd name="connsiteY2952" fmla="*/ 596271 h 2380521"/>
              <a:gd name="connsiteX2953" fmla="*/ 2998537 w 8023328"/>
              <a:gd name="connsiteY2953" fmla="*/ 582414 h 2380521"/>
              <a:gd name="connsiteX2954" fmla="*/ 3013712 w 8023328"/>
              <a:gd name="connsiteY2954" fmla="*/ 570017 h 2380521"/>
              <a:gd name="connsiteX2955" fmla="*/ 2942491 w 8023328"/>
              <a:gd name="connsiteY2955" fmla="*/ 570017 h 2380521"/>
              <a:gd name="connsiteX2956" fmla="*/ 2957285 w 8023328"/>
              <a:gd name="connsiteY2956" fmla="*/ 582414 h 2380521"/>
              <a:gd name="connsiteX2957" fmla="*/ 2942491 w 8023328"/>
              <a:gd name="connsiteY2957" fmla="*/ 596271 h 2380521"/>
              <a:gd name="connsiteX2958" fmla="*/ 2927705 w 8023328"/>
              <a:gd name="connsiteY2958" fmla="*/ 582414 h 2380521"/>
              <a:gd name="connsiteX2959" fmla="*/ 2942491 w 8023328"/>
              <a:gd name="connsiteY2959" fmla="*/ 570017 h 2380521"/>
              <a:gd name="connsiteX2960" fmla="*/ 2868288 w 8023328"/>
              <a:gd name="connsiteY2960" fmla="*/ 570017 h 2380521"/>
              <a:gd name="connsiteX2961" fmla="*/ 2883082 w 8023328"/>
              <a:gd name="connsiteY2961" fmla="*/ 582414 h 2380521"/>
              <a:gd name="connsiteX2962" fmla="*/ 2868288 w 8023328"/>
              <a:gd name="connsiteY2962" fmla="*/ 596271 h 2380521"/>
              <a:gd name="connsiteX2963" fmla="*/ 2853502 w 8023328"/>
              <a:gd name="connsiteY2963" fmla="*/ 582414 h 2380521"/>
              <a:gd name="connsiteX2964" fmla="*/ 2868288 w 8023328"/>
              <a:gd name="connsiteY2964" fmla="*/ 570017 h 2380521"/>
              <a:gd name="connsiteX2965" fmla="*/ 2796532 w 8023328"/>
              <a:gd name="connsiteY2965" fmla="*/ 570017 h 2380521"/>
              <a:gd name="connsiteX2966" fmla="*/ 2808931 w 8023328"/>
              <a:gd name="connsiteY2966" fmla="*/ 582414 h 2380521"/>
              <a:gd name="connsiteX2967" fmla="*/ 2796532 w 8023328"/>
              <a:gd name="connsiteY2967" fmla="*/ 596271 h 2380521"/>
              <a:gd name="connsiteX2968" fmla="*/ 2782675 w 8023328"/>
              <a:gd name="connsiteY2968" fmla="*/ 582414 h 2380521"/>
              <a:gd name="connsiteX2969" fmla="*/ 2796532 w 8023328"/>
              <a:gd name="connsiteY2969" fmla="*/ 570017 h 2380521"/>
              <a:gd name="connsiteX2970" fmla="*/ 2725695 w 8023328"/>
              <a:gd name="connsiteY2970" fmla="*/ 570017 h 2380521"/>
              <a:gd name="connsiteX2971" fmla="*/ 2738097 w 8023328"/>
              <a:gd name="connsiteY2971" fmla="*/ 582414 h 2380521"/>
              <a:gd name="connsiteX2972" fmla="*/ 2725695 w 8023328"/>
              <a:gd name="connsiteY2972" fmla="*/ 596271 h 2380521"/>
              <a:gd name="connsiteX2973" fmla="*/ 2711843 w 8023328"/>
              <a:gd name="connsiteY2973" fmla="*/ 582414 h 2380521"/>
              <a:gd name="connsiteX2974" fmla="*/ 2725695 w 8023328"/>
              <a:gd name="connsiteY2974" fmla="*/ 570017 h 2380521"/>
              <a:gd name="connsiteX2975" fmla="*/ 2654867 w 8023328"/>
              <a:gd name="connsiteY2975" fmla="*/ 570017 h 2380521"/>
              <a:gd name="connsiteX2976" fmla="*/ 2667266 w 8023328"/>
              <a:gd name="connsiteY2976" fmla="*/ 582414 h 2380521"/>
              <a:gd name="connsiteX2977" fmla="*/ 2654867 w 8023328"/>
              <a:gd name="connsiteY2977" fmla="*/ 596271 h 2380521"/>
              <a:gd name="connsiteX2978" fmla="*/ 2641013 w 8023328"/>
              <a:gd name="connsiteY2978" fmla="*/ 582414 h 2380521"/>
              <a:gd name="connsiteX2979" fmla="*/ 2654867 w 8023328"/>
              <a:gd name="connsiteY2979" fmla="*/ 570017 h 2380521"/>
              <a:gd name="connsiteX2980" fmla="*/ 2582580 w 8023328"/>
              <a:gd name="connsiteY2980" fmla="*/ 570017 h 2380521"/>
              <a:gd name="connsiteX2981" fmla="*/ 2596435 w 8023328"/>
              <a:gd name="connsiteY2981" fmla="*/ 582414 h 2380521"/>
              <a:gd name="connsiteX2982" fmla="*/ 2582580 w 8023328"/>
              <a:gd name="connsiteY2982" fmla="*/ 596271 h 2380521"/>
              <a:gd name="connsiteX2983" fmla="*/ 2570184 w 8023328"/>
              <a:gd name="connsiteY2983" fmla="*/ 582414 h 2380521"/>
              <a:gd name="connsiteX2984" fmla="*/ 2582580 w 8023328"/>
              <a:gd name="connsiteY2984" fmla="*/ 570017 h 2380521"/>
              <a:gd name="connsiteX2985" fmla="*/ 2511026 w 8023328"/>
              <a:gd name="connsiteY2985" fmla="*/ 570017 h 2380521"/>
              <a:gd name="connsiteX2986" fmla="*/ 2525610 w 8023328"/>
              <a:gd name="connsiteY2986" fmla="*/ 582414 h 2380521"/>
              <a:gd name="connsiteX2987" fmla="*/ 2511026 w 8023328"/>
              <a:gd name="connsiteY2987" fmla="*/ 596271 h 2380521"/>
              <a:gd name="connsiteX2988" fmla="*/ 2499358 w 8023328"/>
              <a:gd name="connsiteY2988" fmla="*/ 582414 h 2380521"/>
              <a:gd name="connsiteX2989" fmla="*/ 2511026 w 8023328"/>
              <a:gd name="connsiteY2989" fmla="*/ 570017 h 2380521"/>
              <a:gd name="connsiteX2990" fmla="*/ 2440921 w 8023328"/>
              <a:gd name="connsiteY2990" fmla="*/ 570017 h 2380521"/>
              <a:gd name="connsiteX2991" fmla="*/ 2454778 w 8023328"/>
              <a:gd name="connsiteY2991" fmla="*/ 582414 h 2380521"/>
              <a:gd name="connsiteX2992" fmla="*/ 2440921 w 8023328"/>
              <a:gd name="connsiteY2992" fmla="*/ 596271 h 2380521"/>
              <a:gd name="connsiteX2993" fmla="*/ 2428525 w 8023328"/>
              <a:gd name="connsiteY2993" fmla="*/ 582414 h 2380521"/>
              <a:gd name="connsiteX2994" fmla="*/ 2440921 w 8023328"/>
              <a:gd name="connsiteY2994" fmla="*/ 570017 h 2380521"/>
              <a:gd name="connsiteX2995" fmla="*/ 2369108 w 8023328"/>
              <a:gd name="connsiteY2995" fmla="*/ 570017 h 2380521"/>
              <a:gd name="connsiteX2996" fmla="*/ 2383896 w 8023328"/>
              <a:gd name="connsiteY2996" fmla="*/ 582414 h 2380521"/>
              <a:gd name="connsiteX2997" fmla="*/ 2369108 w 8023328"/>
              <a:gd name="connsiteY2997" fmla="*/ 596271 h 2380521"/>
              <a:gd name="connsiteX2998" fmla="*/ 2354319 w 8023328"/>
              <a:gd name="connsiteY2998" fmla="*/ 582414 h 2380521"/>
              <a:gd name="connsiteX2999" fmla="*/ 2369108 w 8023328"/>
              <a:gd name="connsiteY2999" fmla="*/ 570017 h 2380521"/>
              <a:gd name="connsiteX3000" fmla="*/ 2298275 w 8023328"/>
              <a:gd name="connsiteY3000" fmla="*/ 570017 h 2380521"/>
              <a:gd name="connsiteX3001" fmla="*/ 2313064 w 8023328"/>
              <a:gd name="connsiteY3001" fmla="*/ 582414 h 2380521"/>
              <a:gd name="connsiteX3002" fmla="*/ 2298275 w 8023328"/>
              <a:gd name="connsiteY3002" fmla="*/ 596271 h 2380521"/>
              <a:gd name="connsiteX3003" fmla="*/ 2283487 w 8023328"/>
              <a:gd name="connsiteY3003" fmla="*/ 582414 h 2380521"/>
              <a:gd name="connsiteX3004" fmla="*/ 2298275 w 8023328"/>
              <a:gd name="connsiteY3004" fmla="*/ 570017 h 2380521"/>
              <a:gd name="connsiteX3005" fmla="*/ 2226512 w 8023328"/>
              <a:gd name="connsiteY3005" fmla="*/ 570017 h 2380521"/>
              <a:gd name="connsiteX3006" fmla="*/ 2238911 w 8023328"/>
              <a:gd name="connsiteY3006" fmla="*/ 582414 h 2380521"/>
              <a:gd name="connsiteX3007" fmla="*/ 2226512 w 8023328"/>
              <a:gd name="connsiteY3007" fmla="*/ 596271 h 2380521"/>
              <a:gd name="connsiteX3008" fmla="*/ 2212655 w 8023328"/>
              <a:gd name="connsiteY3008" fmla="*/ 582414 h 2380521"/>
              <a:gd name="connsiteX3009" fmla="*/ 2226512 w 8023328"/>
              <a:gd name="connsiteY3009" fmla="*/ 570017 h 2380521"/>
              <a:gd name="connsiteX3010" fmla="*/ 2155680 w 8023328"/>
              <a:gd name="connsiteY3010" fmla="*/ 570017 h 2380521"/>
              <a:gd name="connsiteX3011" fmla="*/ 2168079 w 8023328"/>
              <a:gd name="connsiteY3011" fmla="*/ 582414 h 2380521"/>
              <a:gd name="connsiteX3012" fmla="*/ 2155680 w 8023328"/>
              <a:gd name="connsiteY3012" fmla="*/ 596271 h 2380521"/>
              <a:gd name="connsiteX3013" fmla="*/ 2141823 w 8023328"/>
              <a:gd name="connsiteY3013" fmla="*/ 582414 h 2380521"/>
              <a:gd name="connsiteX3014" fmla="*/ 2155680 w 8023328"/>
              <a:gd name="connsiteY3014" fmla="*/ 570017 h 2380521"/>
              <a:gd name="connsiteX3015" fmla="*/ 2084846 w 8023328"/>
              <a:gd name="connsiteY3015" fmla="*/ 570017 h 2380521"/>
              <a:gd name="connsiteX3016" fmla="*/ 2097246 w 8023328"/>
              <a:gd name="connsiteY3016" fmla="*/ 582414 h 2380521"/>
              <a:gd name="connsiteX3017" fmla="*/ 2084846 w 8023328"/>
              <a:gd name="connsiteY3017" fmla="*/ 596271 h 2380521"/>
              <a:gd name="connsiteX3018" fmla="*/ 2070989 w 8023328"/>
              <a:gd name="connsiteY3018" fmla="*/ 582414 h 2380521"/>
              <a:gd name="connsiteX3019" fmla="*/ 2084846 w 8023328"/>
              <a:gd name="connsiteY3019" fmla="*/ 570017 h 2380521"/>
              <a:gd name="connsiteX3020" fmla="*/ 2011831 w 8023328"/>
              <a:gd name="connsiteY3020" fmla="*/ 570017 h 2380521"/>
              <a:gd name="connsiteX3021" fmla="*/ 2026416 w 8023328"/>
              <a:gd name="connsiteY3021" fmla="*/ 582414 h 2380521"/>
              <a:gd name="connsiteX3022" fmla="*/ 2011831 w 8023328"/>
              <a:gd name="connsiteY3022" fmla="*/ 596271 h 2380521"/>
              <a:gd name="connsiteX3023" fmla="*/ 2000163 w 8023328"/>
              <a:gd name="connsiteY3023" fmla="*/ 582414 h 2380521"/>
              <a:gd name="connsiteX3024" fmla="*/ 2011831 w 8023328"/>
              <a:gd name="connsiteY3024" fmla="*/ 570017 h 2380521"/>
              <a:gd name="connsiteX3025" fmla="*/ 1938359 w 8023328"/>
              <a:gd name="connsiteY3025" fmla="*/ 570017 h 2380521"/>
              <a:gd name="connsiteX3026" fmla="*/ 1952216 w 8023328"/>
              <a:gd name="connsiteY3026" fmla="*/ 583873 h 2380521"/>
              <a:gd name="connsiteX3027" fmla="*/ 1938359 w 8023328"/>
              <a:gd name="connsiteY3027" fmla="*/ 596271 h 2380521"/>
              <a:gd name="connsiteX3028" fmla="*/ 1925962 w 8023328"/>
              <a:gd name="connsiteY3028" fmla="*/ 583873 h 2380521"/>
              <a:gd name="connsiteX3029" fmla="*/ 1938359 w 8023328"/>
              <a:gd name="connsiteY3029" fmla="*/ 570017 h 2380521"/>
              <a:gd name="connsiteX3030" fmla="*/ 1867522 w 8023328"/>
              <a:gd name="connsiteY3030" fmla="*/ 570017 h 2380521"/>
              <a:gd name="connsiteX3031" fmla="*/ 1881382 w 8023328"/>
              <a:gd name="connsiteY3031" fmla="*/ 583873 h 2380521"/>
              <a:gd name="connsiteX3032" fmla="*/ 1867522 w 8023328"/>
              <a:gd name="connsiteY3032" fmla="*/ 596271 h 2380521"/>
              <a:gd name="connsiteX3033" fmla="*/ 1855124 w 8023328"/>
              <a:gd name="connsiteY3033" fmla="*/ 583873 h 2380521"/>
              <a:gd name="connsiteX3034" fmla="*/ 1867522 w 8023328"/>
              <a:gd name="connsiteY3034" fmla="*/ 570017 h 2380521"/>
              <a:gd name="connsiteX3035" fmla="*/ 1799082 w 8023328"/>
              <a:gd name="connsiteY3035" fmla="*/ 570017 h 2380521"/>
              <a:gd name="connsiteX3036" fmla="*/ 1813871 w 8023328"/>
              <a:gd name="connsiteY3036" fmla="*/ 583873 h 2380521"/>
              <a:gd name="connsiteX3037" fmla="*/ 1799082 w 8023328"/>
              <a:gd name="connsiteY3037" fmla="*/ 596271 h 2380521"/>
              <a:gd name="connsiteX3038" fmla="*/ 1784295 w 8023328"/>
              <a:gd name="connsiteY3038" fmla="*/ 583873 h 2380521"/>
              <a:gd name="connsiteX3039" fmla="*/ 1799082 w 8023328"/>
              <a:gd name="connsiteY3039" fmla="*/ 570017 h 2380521"/>
              <a:gd name="connsiteX3040" fmla="*/ 1728257 w 8023328"/>
              <a:gd name="connsiteY3040" fmla="*/ 570017 h 2380521"/>
              <a:gd name="connsiteX3041" fmla="*/ 1743046 w 8023328"/>
              <a:gd name="connsiteY3041" fmla="*/ 583873 h 2380521"/>
              <a:gd name="connsiteX3042" fmla="*/ 1728257 w 8023328"/>
              <a:gd name="connsiteY3042" fmla="*/ 596271 h 2380521"/>
              <a:gd name="connsiteX3043" fmla="*/ 1713467 w 8023328"/>
              <a:gd name="connsiteY3043" fmla="*/ 583873 h 2380521"/>
              <a:gd name="connsiteX3044" fmla="*/ 1728257 w 8023328"/>
              <a:gd name="connsiteY3044" fmla="*/ 570017 h 2380521"/>
              <a:gd name="connsiteX3045" fmla="*/ 1657426 w 8023328"/>
              <a:gd name="connsiteY3045" fmla="*/ 570017 h 2380521"/>
              <a:gd name="connsiteX3046" fmla="*/ 1672218 w 8023328"/>
              <a:gd name="connsiteY3046" fmla="*/ 583873 h 2380521"/>
              <a:gd name="connsiteX3047" fmla="*/ 1657426 w 8023328"/>
              <a:gd name="connsiteY3047" fmla="*/ 596271 h 2380521"/>
              <a:gd name="connsiteX3048" fmla="*/ 1642647 w 8023328"/>
              <a:gd name="connsiteY3048" fmla="*/ 583873 h 2380521"/>
              <a:gd name="connsiteX3049" fmla="*/ 1657426 w 8023328"/>
              <a:gd name="connsiteY3049" fmla="*/ 570017 h 2380521"/>
              <a:gd name="connsiteX3050" fmla="*/ 1582294 w 8023328"/>
              <a:gd name="connsiteY3050" fmla="*/ 570017 h 2380521"/>
              <a:gd name="connsiteX3051" fmla="*/ 1594694 w 8023328"/>
              <a:gd name="connsiteY3051" fmla="*/ 583873 h 2380521"/>
              <a:gd name="connsiteX3052" fmla="*/ 1582294 w 8023328"/>
              <a:gd name="connsiteY3052" fmla="*/ 596271 h 2380521"/>
              <a:gd name="connsiteX3053" fmla="*/ 1568438 w 8023328"/>
              <a:gd name="connsiteY3053" fmla="*/ 583873 h 2380521"/>
              <a:gd name="connsiteX3054" fmla="*/ 1582294 w 8023328"/>
              <a:gd name="connsiteY3054" fmla="*/ 570017 h 2380521"/>
              <a:gd name="connsiteX3055" fmla="*/ 1512190 w 8023328"/>
              <a:gd name="connsiteY3055" fmla="*/ 570017 h 2380521"/>
              <a:gd name="connsiteX3056" fmla="*/ 1523859 w 8023328"/>
              <a:gd name="connsiteY3056" fmla="*/ 583873 h 2380521"/>
              <a:gd name="connsiteX3057" fmla="*/ 1512190 w 8023328"/>
              <a:gd name="connsiteY3057" fmla="*/ 596271 h 2380521"/>
              <a:gd name="connsiteX3058" fmla="*/ 1497607 w 8023328"/>
              <a:gd name="connsiteY3058" fmla="*/ 583873 h 2380521"/>
              <a:gd name="connsiteX3059" fmla="*/ 1512190 w 8023328"/>
              <a:gd name="connsiteY3059" fmla="*/ 570017 h 2380521"/>
              <a:gd name="connsiteX3060" fmla="*/ 1440623 w 8023328"/>
              <a:gd name="connsiteY3060" fmla="*/ 570017 h 2380521"/>
              <a:gd name="connsiteX3061" fmla="*/ 1453020 w 8023328"/>
              <a:gd name="connsiteY3061" fmla="*/ 583873 h 2380521"/>
              <a:gd name="connsiteX3062" fmla="*/ 1440623 w 8023328"/>
              <a:gd name="connsiteY3062" fmla="*/ 596271 h 2380521"/>
              <a:gd name="connsiteX3063" fmla="*/ 1426771 w 8023328"/>
              <a:gd name="connsiteY3063" fmla="*/ 583873 h 2380521"/>
              <a:gd name="connsiteX3064" fmla="*/ 1440623 w 8023328"/>
              <a:gd name="connsiteY3064" fmla="*/ 570017 h 2380521"/>
              <a:gd name="connsiteX3065" fmla="*/ 1368341 w 8023328"/>
              <a:gd name="connsiteY3065" fmla="*/ 570017 h 2380521"/>
              <a:gd name="connsiteX3066" fmla="*/ 1382194 w 8023328"/>
              <a:gd name="connsiteY3066" fmla="*/ 583873 h 2380521"/>
              <a:gd name="connsiteX3067" fmla="*/ 1368341 w 8023328"/>
              <a:gd name="connsiteY3067" fmla="*/ 596271 h 2380521"/>
              <a:gd name="connsiteX3068" fmla="*/ 1355945 w 8023328"/>
              <a:gd name="connsiteY3068" fmla="*/ 583873 h 2380521"/>
              <a:gd name="connsiteX3069" fmla="*/ 1368341 w 8023328"/>
              <a:gd name="connsiteY3069" fmla="*/ 570017 h 2380521"/>
              <a:gd name="connsiteX3070" fmla="*/ 1297515 w 8023328"/>
              <a:gd name="connsiteY3070" fmla="*/ 570017 h 2380521"/>
              <a:gd name="connsiteX3071" fmla="*/ 1311369 w 8023328"/>
              <a:gd name="connsiteY3071" fmla="*/ 583873 h 2380521"/>
              <a:gd name="connsiteX3072" fmla="*/ 1297515 w 8023328"/>
              <a:gd name="connsiteY3072" fmla="*/ 596271 h 2380521"/>
              <a:gd name="connsiteX3073" fmla="*/ 1285116 w 8023328"/>
              <a:gd name="connsiteY3073" fmla="*/ 583873 h 2380521"/>
              <a:gd name="connsiteX3074" fmla="*/ 1297515 w 8023328"/>
              <a:gd name="connsiteY3074" fmla="*/ 570017 h 2380521"/>
              <a:gd name="connsiteX3075" fmla="*/ 1226680 w 8023328"/>
              <a:gd name="connsiteY3075" fmla="*/ 570017 h 2380521"/>
              <a:gd name="connsiteX3076" fmla="*/ 1240537 w 8023328"/>
              <a:gd name="connsiteY3076" fmla="*/ 583873 h 2380521"/>
              <a:gd name="connsiteX3077" fmla="*/ 1226680 w 8023328"/>
              <a:gd name="connsiteY3077" fmla="*/ 596271 h 2380521"/>
              <a:gd name="connsiteX3078" fmla="*/ 1214296 w 8023328"/>
              <a:gd name="connsiteY3078" fmla="*/ 583873 h 2380521"/>
              <a:gd name="connsiteX3079" fmla="*/ 1226680 w 8023328"/>
              <a:gd name="connsiteY3079" fmla="*/ 570017 h 2380521"/>
              <a:gd name="connsiteX3080" fmla="*/ 1154879 w 8023328"/>
              <a:gd name="connsiteY3080" fmla="*/ 570017 h 2380521"/>
              <a:gd name="connsiteX3081" fmla="*/ 1169669 w 8023328"/>
              <a:gd name="connsiteY3081" fmla="*/ 583873 h 2380521"/>
              <a:gd name="connsiteX3082" fmla="*/ 1154879 w 8023328"/>
              <a:gd name="connsiteY3082" fmla="*/ 596271 h 2380521"/>
              <a:gd name="connsiteX3083" fmla="*/ 1140090 w 8023328"/>
              <a:gd name="connsiteY3083" fmla="*/ 583873 h 2380521"/>
              <a:gd name="connsiteX3084" fmla="*/ 1154879 w 8023328"/>
              <a:gd name="connsiteY3084" fmla="*/ 570017 h 2380521"/>
              <a:gd name="connsiteX3085" fmla="*/ 1084053 w 8023328"/>
              <a:gd name="connsiteY3085" fmla="*/ 570017 h 2380521"/>
              <a:gd name="connsiteX3086" fmla="*/ 1098840 w 8023328"/>
              <a:gd name="connsiteY3086" fmla="*/ 583873 h 2380521"/>
              <a:gd name="connsiteX3087" fmla="*/ 1084053 w 8023328"/>
              <a:gd name="connsiteY3087" fmla="*/ 596271 h 2380521"/>
              <a:gd name="connsiteX3088" fmla="*/ 1069263 w 8023328"/>
              <a:gd name="connsiteY3088" fmla="*/ 583873 h 2380521"/>
              <a:gd name="connsiteX3089" fmla="*/ 1084053 w 8023328"/>
              <a:gd name="connsiteY3089" fmla="*/ 570017 h 2380521"/>
              <a:gd name="connsiteX3090" fmla="*/ 1013010 w 8023328"/>
              <a:gd name="connsiteY3090" fmla="*/ 570017 h 2380521"/>
              <a:gd name="connsiteX3091" fmla="*/ 1024682 w 8023328"/>
              <a:gd name="connsiteY3091" fmla="*/ 583873 h 2380521"/>
              <a:gd name="connsiteX3092" fmla="*/ 1013010 w 8023328"/>
              <a:gd name="connsiteY3092" fmla="*/ 596271 h 2380521"/>
              <a:gd name="connsiteX3093" fmla="*/ 998433 w 8023328"/>
              <a:gd name="connsiteY3093" fmla="*/ 583873 h 2380521"/>
              <a:gd name="connsiteX3094" fmla="*/ 1013010 w 8023328"/>
              <a:gd name="connsiteY3094" fmla="*/ 570017 h 2380521"/>
              <a:gd name="connsiteX3095" fmla="*/ 941458 w 8023328"/>
              <a:gd name="connsiteY3095" fmla="*/ 570017 h 2380521"/>
              <a:gd name="connsiteX3096" fmla="*/ 953857 w 8023328"/>
              <a:gd name="connsiteY3096" fmla="*/ 583873 h 2380521"/>
              <a:gd name="connsiteX3097" fmla="*/ 941458 w 8023328"/>
              <a:gd name="connsiteY3097" fmla="*/ 596271 h 2380521"/>
              <a:gd name="connsiteX3098" fmla="*/ 927601 w 8023328"/>
              <a:gd name="connsiteY3098" fmla="*/ 583873 h 2380521"/>
              <a:gd name="connsiteX3099" fmla="*/ 941458 w 8023328"/>
              <a:gd name="connsiteY3099" fmla="*/ 570017 h 2380521"/>
              <a:gd name="connsiteX3100" fmla="*/ 870626 w 8023328"/>
              <a:gd name="connsiteY3100" fmla="*/ 570017 h 2380521"/>
              <a:gd name="connsiteX3101" fmla="*/ 883027 w 8023328"/>
              <a:gd name="connsiteY3101" fmla="*/ 583873 h 2380521"/>
              <a:gd name="connsiteX3102" fmla="*/ 870626 w 8023328"/>
              <a:gd name="connsiteY3102" fmla="*/ 596271 h 2380521"/>
              <a:gd name="connsiteX3103" fmla="*/ 856772 w 8023328"/>
              <a:gd name="connsiteY3103" fmla="*/ 583873 h 2380521"/>
              <a:gd name="connsiteX3104" fmla="*/ 870626 w 8023328"/>
              <a:gd name="connsiteY3104" fmla="*/ 570017 h 2380521"/>
              <a:gd name="connsiteX3105" fmla="*/ 798340 w 8023328"/>
              <a:gd name="connsiteY3105" fmla="*/ 570017 h 2380521"/>
              <a:gd name="connsiteX3106" fmla="*/ 812193 w 8023328"/>
              <a:gd name="connsiteY3106" fmla="*/ 583873 h 2380521"/>
              <a:gd name="connsiteX3107" fmla="*/ 798340 w 8023328"/>
              <a:gd name="connsiteY3107" fmla="*/ 596271 h 2380521"/>
              <a:gd name="connsiteX3108" fmla="*/ 785941 w 8023328"/>
              <a:gd name="connsiteY3108" fmla="*/ 583873 h 2380521"/>
              <a:gd name="connsiteX3109" fmla="*/ 798340 w 8023328"/>
              <a:gd name="connsiteY3109" fmla="*/ 570017 h 2380521"/>
              <a:gd name="connsiteX3110" fmla="*/ 724135 w 8023328"/>
              <a:gd name="connsiteY3110" fmla="*/ 570017 h 2380521"/>
              <a:gd name="connsiteX3111" fmla="*/ 737991 w 8023328"/>
              <a:gd name="connsiteY3111" fmla="*/ 583873 h 2380521"/>
              <a:gd name="connsiteX3112" fmla="*/ 724135 w 8023328"/>
              <a:gd name="connsiteY3112" fmla="*/ 596271 h 2380521"/>
              <a:gd name="connsiteX3113" fmla="*/ 711737 w 8023328"/>
              <a:gd name="connsiteY3113" fmla="*/ 583873 h 2380521"/>
              <a:gd name="connsiteX3114" fmla="*/ 724135 w 8023328"/>
              <a:gd name="connsiteY3114" fmla="*/ 570017 h 2380521"/>
              <a:gd name="connsiteX3115" fmla="*/ 653306 w 8023328"/>
              <a:gd name="connsiteY3115" fmla="*/ 570017 h 2380521"/>
              <a:gd name="connsiteX3116" fmla="*/ 667161 w 8023328"/>
              <a:gd name="connsiteY3116" fmla="*/ 583873 h 2380521"/>
              <a:gd name="connsiteX3117" fmla="*/ 653306 w 8023328"/>
              <a:gd name="connsiteY3117" fmla="*/ 596271 h 2380521"/>
              <a:gd name="connsiteX3118" fmla="*/ 640910 w 8023328"/>
              <a:gd name="connsiteY3118" fmla="*/ 583873 h 2380521"/>
              <a:gd name="connsiteX3119" fmla="*/ 653306 w 8023328"/>
              <a:gd name="connsiteY3119" fmla="*/ 570017 h 2380521"/>
              <a:gd name="connsiteX3120" fmla="*/ 584865 w 8023328"/>
              <a:gd name="connsiteY3120" fmla="*/ 570017 h 2380521"/>
              <a:gd name="connsiteX3121" fmla="*/ 599654 w 8023328"/>
              <a:gd name="connsiteY3121" fmla="*/ 583873 h 2380521"/>
              <a:gd name="connsiteX3122" fmla="*/ 584865 w 8023328"/>
              <a:gd name="connsiteY3122" fmla="*/ 596271 h 2380521"/>
              <a:gd name="connsiteX3123" fmla="*/ 570076 w 8023328"/>
              <a:gd name="connsiteY3123" fmla="*/ 583873 h 2380521"/>
              <a:gd name="connsiteX3124" fmla="*/ 584865 w 8023328"/>
              <a:gd name="connsiteY3124" fmla="*/ 570017 h 2380521"/>
              <a:gd name="connsiteX3125" fmla="*/ 513668 w 8023328"/>
              <a:gd name="connsiteY3125" fmla="*/ 570017 h 2380521"/>
              <a:gd name="connsiteX3126" fmla="*/ 528846 w 8023328"/>
              <a:gd name="connsiteY3126" fmla="*/ 583873 h 2380521"/>
              <a:gd name="connsiteX3127" fmla="*/ 513668 w 8023328"/>
              <a:gd name="connsiteY3127" fmla="*/ 596271 h 2380521"/>
              <a:gd name="connsiteX3128" fmla="*/ 499248 w 8023328"/>
              <a:gd name="connsiteY3128" fmla="*/ 583873 h 2380521"/>
              <a:gd name="connsiteX3129" fmla="*/ 513668 w 8023328"/>
              <a:gd name="connsiteY3129" fmla="*/ 570017 h 2380521"/>
              <a:gd name="connsiteX3130" fmla="*/ 439833 w 8023328"/>
              <a:gd name="connsiteY3130" fmla="*/ 570017 h 2380521"/>
              <a:gd name="connsiteX3131" fmla="*/ 454623 w 8023328"/>
              <a:gd name="connsiteY3131" fmla="*/ 583873 h 2380521"/>
              <a:gd name="connsiteX3132" fmla="*/ 439833 w 8023328"/>
              <a:gd name="connsiteY3132" fmla="*/ 596271 h 2380521"/>
              <a:gd name="connsiteX3133" fmla="*/ 425044 w 8023328"/>
              <a:gd name="connsiteY3133" fmla="*/ 583873 h 2380521"/>
              <a:gd name="connsiteX3134" fmla="*/ 439833 w 8023328"/>
              <a:gd name="connsiteY3134" fmla="*/ 570017 h 2380521"/>
              <a:gd name="connsiteX3135" fmla="*/ 368072 w 8023328"/>
              <a:gd name="connsiteY3135" fmla="*/ 570017 h 2380521"/>
              <a:gd name="connsiteX3136" fmla="*/ 380467 w 8023328"/>
              <a:gd name="connsiteY3136" fmla="*/ 583873 h 2380521"/>
              <a:gd name="connsiteX3137" fmla="*/ 368072 w 8023328"/>
              <a:gd name="connsiteY3137" fmla="*/ 596271 h 2380521"/>
              <a:gd name="connsiteX3138" fmla="*/ 354211 w 8023328"/>
              <a:gd name="connsiteY3138" fmla="*/ 583873 h 2380521"/>
              <a:gd name="connsiteX3139" fmla="*/ 368072 w 8023328"/>
              <a:gd name="connsiteY3139" fmla="*/ 570017 h 2380521"/>
              <a:gd name="connsiteX3140" fmla="*/ 3081772 w 8023328"/>
              <a:gd name="connsiteY3140" fmla="*/ 499186 h 2380521"/>
              <a:gd name="connsiteX3141" fmla="*/ 3095622 w 8023328"/>
              <a:gd name="connsiteY3141" fmla="*/ 511583 h 2380521"/>
              <a:gd name="connsiteX3142" fmla="*/ 3081772 w 8023328"/>
              <a:gd name="connsiteY3142" fmla="*/ 525440 h 2380521"/>
              <a:gd name="connsiteX3143" fmla="*/ 3069372 w 8023328"/>
              <a:gd name="connsiteY3143" fmla="*/ 511583 h 2380521"/>
              <a:gd name="connsiteX3144" fmla="*/ 3081772 w 8023328"/>
              <a:gd name="connsiteY3144" fmla="*/ 499186 h 2380521"/>
              <a:gd name="connsiteX3145" fmla="*/ 3013712 w 8023328"/>
              <a:gd name="connsiteY3145" fmla="*/ 499186 h 2380521"/>
              <a:gd name="connsiteX3146" fmla="*/ 3028135 w 8023328"/>
              <a:gd name="connsiteY3146" fmla="*/ 511583 h 2380521"/>
              <a:gd name="connsiteX3147" fmla="*/ 3013712 w 8023328"/>
              <a:gd name="connsiteY3147" fmla="*/ 525440 h 2380521"/>
              <a:gd name="connsiteX3148" fmla="*/ 2998539 w 8023328"/>
              <a:gd name="connsiteY3148" fmla="*/ 511583 h 2380521"/>
              <a:gd name="connsiteX3149" fmla="*/ 3013712 w 8023328"/>
              <a:gd name="connsiteY3149" fmla="*/ 499186 h 2380521"/>
              <a:gd name="connsiteX3150" fmla="*/ 2942491 w 8023328"/>
              <a:gd name="connsiteY3150" fmla="*/ 499186 h 2380521"/>
              <a:gd name="connsiteX3151" fmla="*/ 2957285 w 8023328"/>
              <a:gd name="connsiteY3151" fmla="*/ 511583 h 2380521"/>
              <a:gd name="connsiteX3152" fmla="*/ 2942491 w 8023328"/>
              <a:gd name="connsiteY3152" fmla="*/ 525440 h 2380521"/>
              <a:gd name="connsiteX3153" fmla="*/ 2927705 w 8023328"/>
              <a:gd name="connsiteY3153" fmla="*/ 511583 h 2380521"/>
              <a:gd name="connsiteX3154" fmla="*/ 2942491 w 8023328"/>
              <a:gd name="connsiteY3154" fmla="*/ 499186 h 2380521"/>
              <a:gd name="connsiteX3155" fmla="*/ 2868291 w 8023328"/>
              <a:gd name="connsiteY3155" fmla="*/ 499186 h 2380521"/>
              <a:gd name="connsiteX3156" fmla="*/ 2883082 w 8023328"/>
              <a:gd name="connsiteY3156" fmla="*/ 511583 h 2380521"/>
              <a:gd name="connsiteX3157" fmla="*/ 2868291 w 8023328"/>
              <a:gd name="connsiteY3157" fmla="*/ 525440 h 2380521"/>
              <a:gd name="connsiteX3158" fmla="*/ 2853502 w 8023328"/>
              <a:gd name="connsiteY3158" fmla="*/ 511583 h 2380521"/>
              <a:gd name="connsiteX3159" fmla="*/ 2868291 w 8023328"/>
              <a:gd name="connsiteY3159" fmla="*/ 499186 h 2380521"/>
              <a:gd name="connsiteX3160" fmla="*/ 2796533 w 8023328"/>
              <a:gd name="connsiteY3160" fmla="*/ 499186 h 2380521"/>
              <a:gd name="connsiteX3161" fmla="*/ 2808931 w 8023328"/>
              <a:gd name="connsiteY3161" fmla="*/ 511583 h 2380521"/>
              <a:gd name="connsiteX3162" fmla="*/ 2796533 w 8023328"/>
              <a:gd name="connsiteY3162" fmla="*/ 525440 h 2380521"/>
              <a:gd name="connsiteX3163" fmla="*/ 2782678 w 8023328"/>
              <a:gd name="connsiteY3163" fmla="*/ 511583 h 2380521"/>
              <a:gd name="connsiteX3164" fmla="*/ 2796533 w 8023328"/>
              <a:gd name="connsiteY3164" fmla="*/ 499186 h 2380521"/>
              <a:gd name="connsiteX3165" fmla="*/ 2725695 w 8023328"/>
              <a:gd name="connsiteY3165" fmla="*/ 499186 h 2380521"/>
              <a:gd name="connsiteX3166" fmla="*/ 2738097 w 8023328"/>
              <a:gd name="connsiteY3166" fmla="*/ 511583 h 2380521"/>
              <a:gd name="connsiteX3167" fmla="*/ 2725695 w 8023328"/>
              <a:gd name="connsiteY3167" fmla="*/ 525440 h 2380521"/>
              <a:gd name="connsiteX3168" fmla="*/ 2711846 w 8023328"/>
              <a:gd name="connsiteY3168" fmla="*/ 511583 h 2380521"/>
              <a:gd name="connsiteX3169" fmla="*/ 2725695 w 8023328"/>
              <a:gd name="connsiteY3169" fmla="*/ 499186 h 2380521"/>
              <a:gd name="connsiteX3170" fmla="*/ 2654870 w 8023328"/>
              <a:gd name="connsiteY3170" fmla="*/ 499186 h 2380521"/>
              <a:gd name="connsiteX3171" fmla="*/ 2667266 w 8023328"/>
              <a:gd name="connsiteY3171" fmla="*/ 511583 h 2380521"/>
              <a:gd name="connsiteX3172" fmla="*/ 2654870 w 8023328"/>
              <a:gd name="connsiteY3172" fmla="*/ 525440 h 2380521"/>
              <a:gd name="connsiteX3173" fmla="*/ 2641013 w 8023328"/>
              <a:gd name="connsiteY3173" fmla="*/ 511583 h 2380521"/>
              <a:gd name="connsiteX3174" fmla="*/ 2654870 w 8023328"/>
              <a:gd name="connsiteY3174" fmla="*/ 499186 h 2380521"/>
              <a:gd name="connsiteX3175" fmla="*/ 2582580 w 8023328"/>
              <a:gd name="connsiteY3175" fmla="*/ 499186 h 2380521"/>
              <a:gd name="connsiteX3176" fmla="*/ 2596435 w 8023328"/>
              <a:gd name="connsiteY3176" fmla="*/ 511583 h 2380521"/>
              <a:gd name="connsiteX3177" fmla="*/ 2582580 w 8023328"/>
              <a:gd name="connsiteY3177" fmla="*/ 525440 h 2380521"/>
              <a:gd name="connsiteX3178" fmla="*/ 2570184 w 8023328"/>
              <a:gd name="connsiteY3178" fmla="*/ 511583 h 2380521"/>
              <a:gd name="connsiteX3179" fmla="*/ 2582580 w 8023328"/>
              <a:gd name="connsiteY3179" fmla="*/ 499186 h 2380521"/>
              <a:gd name="connsiteX3180" fmla="*/ 2511026 w 8023328"/>
              <a:gd name="connsiteY3180" fmla="*/ 499186 h 2380521"/>
              <a:gd name="connsiteX3181" fmla="*/ 2525610 w 8023328"/>
              <a:gd name="connsiteY3181" fmla="*/ 511583 h 2380521"/>
              <a:gd name="connsiteX3182" fmla="*/ 2511026 w 8023328"/>
              <a:gd name="connsiteY3182" fmla="*/ 525440 h 2380521"/>
              <a:gd name="connsiteX3183" fmla="*/ 2499361 w 8023328"/>
              <a:gd name="connsiteY3183" fmla="*/ 511583 h 2380521"/>
              <a:gd name="connsiteX3184" fmla="*/ 2511026 w 8023328"/>
              <a:gd name="connsiteY3184" fmla="*/ 499186 h 2380521"/>
              <a:gd name="connsiteX3185" fmla="*/ 2440924 w 8023328"/>
              <a:gd name="connsiteY3185" fmla="*/ 499186 h 2380521"/>
              <a:gd name="connsiteX3186" fmla="*/ 2454781 w 8023328"/>
              <a:gd name="connsiteY3186" fmla="*/ 511583 h 2380521"/>
              <a:gd name="connsiteX3187" fmla="*/ 2440924 w 8023328"/>
              <a:gd name="connsiteY3187" fmla="*/ 525440 h 2380521"/>
              <a:gd name="connsiteX3188" fmla="*/ 2428527 w 8023328"/>
              <a:gd name="connsiteY3188" fmla="*/ 511583 h 2380521"/>
              <a:gd name="connsiteX3189" fmla="*/ 2440924 w 8023328"/>
              <a:gd name="connsiteY3189" fmla="*/ 499186 h 2380521"/>
              <a:gd name="connsiteX3190" fmla="*/ 2369108 w 8023328"/>
              <a:gd name="connsiteY3190" fmla="*/ 499186 h 2380521"/>
              <a:gd name="connsiteX3191" fmla="*/ 2383898 w 8023328"/>
              <a:gd name="connsiteY3191" fmla="*/ 511583 h 2380521"/>
              <a:gd name="connsiteX3192" fmla="*/ 2369108 w 8023328"/>
              <a:gd name="connsiteY3192" fmla="*/ 525440 h 2380521"/>
              <a:gd name="connsiteX3193" fmla="*/ 2354319 w 8023328"/>
              <a:gd name="connsiteY3193" fmla="*/ 511583 h 2380521"/>
              <a:gd name="connsiteX3194" fmla="*/ 2369108 w 8023328"/>
              <a:gd name="connsiteY3194" fmla="*/ 499186 h 2380521"/>
              <a:gd name="connsiteX3195" fmla="*/ 2298278 w 8023328"/>
              <a:gd name="connsiteY3195" fmla="*/ 499186 h 2380521"/>
              <a:gd name="connsiteX3196" fmla="*/ 2313066 w 8023328"/>
              <a:gd name="connsiteY3196" fmla="*/ 511583 h 2380521"/>
              <a:gd name="connsiteX3197" fmla="*/ 2298278 w 8023328"/>
              <a:gd name="connsiteY3197" fmla="*/ 525440 h 2380521"/>
              <a:gd name="connsiteX3198" fmla="*/ 2283488 w 8023328"/>
              <a:gd name="connsiteY3198" fmla="*/ 511583 h 2380521"/>
              <a:gd name="connsiteX3199" fmla="*/ 2298278 w 8023328"/>
              <a:gd name="connsiteY3199" fmla="*/ 499186 h 2380521"/>
              <a:gd name="connsiteX3200" fmla="*/ 2226514 w 8023328"/>
              <a:gd name="connsiteY3200" fmla="*/ 499186 h 2380521"/>
              <a:gd name="connsiteX3201" fmla="*/ 2238914 w 8023328"/>
              <a:gd name="connsiteY3201" fmla="*/ 511583 h 2380521"/>
              <a:gd name="connsiteX3202" fmla="*/ 2226514 w 8023328"/>
              <a:gd name="connsiteY3202" fmla="*/ 525440 h 2380521"/>
              <a:gd name="connsiteX3203" fmla="*/ 2212655 w 8023328"/>
              <a:gd name="connsiteY3203" fmla="*/ 511583 h 2380521"/>
              <a:gd name="connsiteX3204" fmla="*/ 2226514 w 8023328"/>
              <a:gd name="connsiteY3204" fmla="*/ 499186 h 2380521"/>
              <a:gd name="connsiteX3205" fmla="*/ 2155680 w 8023328"/>
              <a:gd name="connsiteY3205" fmla="*/ 499186 h 2380521"/>
              <a:gd name="connsiteX3206" fmla="*/ 2168079 w 8023328"/>
              <a:gd name="connsiteY3206" fmla="*/ 511583 h 2380521"/>
              <a:gd name="connsiteX3207" fmla="*/ 2155680 w 8023328"/>
              <a:gd name="connsiteY3207" fmla="*/ 525440 h 2380521"/>
              <a:gd name="connsiteX3208" fmla="*/ 2141823 w 8023328"/>
              <a:gd name="connsiteY3208" fmla="*/ 511583 h 2380521"/>
              <a:gd name="connsiteX3209" fmla="*/ 2155680 w 8023328"/>
              <a:gd name="connsiteY3209" fmla="*/ 499186 h 2380521"/>
              <a:gd name="connsiteX3210" fmla="*/ 2084846 w 8023328"/>
              <a:gd name="connsiteY3210" fmla="*/ 499186 h 2380521"/>
              <a:gd name="connsiteX3211" fmla="*/ 2097246 w 8023328"/>
              <a:gd name="connsiteY3211" fmla="*/ 511583 h 2380521"/>
              <a:gd name="connsiteX3212" fmla="*/ 2084846 w 8023328"/>
              <a:gd name="connsiteY3212" fmla="*/ 525440 h 2380521"/>
              <a:gd name="connsiteX3213" fmla="*/ 2070991 w 8023328"/>
              <a:gd name="connsiteY3213" fmla="*/ 511583 h 2380521"/>
              <a:gd name="connsiteX3214" fmla="*/ 2084846 w 8023328"/>
              <a:gd name="connsiteY3214" fmla="*/ 499186 h 2380521"/>
              <a:gd name="connsiteX3215" fmla="*/ 2011831 w 8023328"/>
              <a:gd name="connsiteY3215" fmla="*/ 499186 h 2380521"/>
              <a:gd name="connsiteX3216" fmla="*/ 2026416 w 8023328"/>
              <a:gd name="connsiteY3216" fmla="*/ 511583 h 2380521"/>
              <a:gd name="connsiteX3217" fmla="*/ 2011831 w 8023328"/>
              <a:gd name="connsiteY3217" fmla="*/ 525440 h 2380521"/>
              <a:gd name="connsiteX3218" fmla="*/ 2000165 w 8023328"/>
              <a:gd name="connsiteY3218" fmla="*/ 511583 h 2380521"/>
              <a:gd name="connsiteX3219" fmla="*/ 2011831 w 8023328"/>
              <a:gd name="connsiteY3219" fmla="*/ 499186 h 2380521"/>
              <a:gd name="connsiteX3220" fmla="*/ 1938362 w 8023328"/>
              <a:gd name="connsiteY3220" fmla="*/ 499186 h 2380521"/>
              <a:gd name="connsiteX3221" fmla="*/ 1952216 w 8023328"/>
              <a:gd name="connsiteY3221" fmla="*/ 511583 h 2380521"/>
              <a:gd name="connsiteX3222" fmla="*/ 1938362 w 8023328"/>
              <a:gd name="connsiteY3222" fmla="*/ 525440 h 2380521"/>
              <a:gd name="connsiteX3223" fmla="*/ 1925965 w 8023328"/>
              <a:gd name="connsiteY3223" fmla="*/ 511583 h 2380521"/>
              <a:gd name="connsiteX3224" fmla="*/ 1938362 w 8023328"/>
              <a:gd name="connsiteY3224" fmla="*/ 499186 h 2380521"/>
              <a:gd name="connsiteX3225" fmla="*/ 1867525 w 8023328"/>
              <a:gd name="connsiteY3225" fmla="*/ 499186 h 2380521"/>
              <a:gd name="connsiteX3226" fmla="*/ 1881384 w 8023328"/>
              <a:gd name="connsiteY3226" fmla="*/ 511583 h 2380521"/>
              <a:gd name="connsiteX3227" fmla="*/ 1867525 w 8023328"/>
              <a:gd name="connsiteY3227" fmla="*/ 525440 h 2380521"/>
              <a:gd name="connsiteX3228" fmla="*/ 1855126 w 8023328"/>
              <a:gd name="connsiteY3228" fmla="*/ 511583 h 2380521"/>
              <a:gd name="connsiteX3229" fmla="*/ 1867525 w 8023328"/>
              <a:gd name="connsiteY3229" fmla="*/ 499186 h 2380521"/>
              <a:gd name="connsiteX3230" fmla="*/ 1799085 w 8023328"/>
              <a:gd name="connsiteY3230" fmla="*/ 499186 h 2380521"/>
              <a:gd name="connsiteX3231" fmla="*/ 1813871 w 8023328"/>
              <a:gd name="connsiteY3231" fmla="*/ 511583 h 2380521"/>
              <a:gd name="connsiteX3232" fmla="*/ 1799085 w 8023328"/>
              <a:gd name="connsiteY3232" fmla="*/ 525440 h 2380521"/>
              <a:gd name="connsiteX3233" fmla="*/ 1784295 w 8023328"/>
              <a:gd name="connsiteY3233" fmla="*/ 511583 h 2380521"/>
              <a:gd name="connsiteX3234" fmla="*/ 1799085 w 8023328"/>
              <a:gd name="connsiteY3234" fmla="*/ 499186 h 2380521"/>
              <a:gd name="connsiteX3235" fmla="*/ 1728257 w 8023328"/>
              <a:gd name="connsiteY3235" fmla="*/ 499186 h 2380521"/>
              <a:gd name="connsiteX3236" fmla="*/ 1743046 w 8023328"/>
              <a:gd name="connsiteY3236" fmla="*/ 511583 h 2380521"/>
              <a:gd name="connsiteX3237" fmla="*/ 1728257 w 8023328"/>
              <a:gd name="connsiteY3237" fmla="*/ 525440 h 2380521"/>
              <a:gd name="connsiteX3238" fmla="*/ 1713469 w 8023328"/>
              <a:gd name="connsiteY3238" fmla="*/ 511583 h 2380521"/>
              <a:gd name="connsiteX3239" fmla="*/ 1728257 w 8023328"/>
              <a:gd name="connsiteY3239" fmla="*/ 499186 h 2380521"/>
              <a:gd name="connsiteX3240" fmla="*/ 1657426 w 8023328"/>
              <a:gd name="connsiteY3240" fmla="*/ 499186 h 2380521"/>
              <a:gd name="connsiteX3241" fmla="*/ 1672218 w 8023328"/>
              <a:gd name="connsiteY3241" fmla="*/ 511583 h 2380521"/>
              <a:gd name="connsiteX3242" fmla="*/ 1657426 w 8023328"/>
              <a:gd name="connsiteY3242" fmla="*/ 525440 h 2380521"/>
              <a:gd name="connsiteX3243" fmla="*/ 1642647 w 8023328"/>
              <a:gd name="connsiteY3243" fmla="*/ 511583 h 2380521"/>
              <a:gd name="connsiteX3244" fmla="*/ 1657426 w 8023328"/>
              <a:gd name="connsiteY3244" fmla="*/ 499186 h 2380521"/>
              <a:gd name="connsiteX3245" fmla="*/ 1582294 w 8023328"/>
              <a:gd name="connsiteY3245" fmla="*/ 499186 h 2380521"/>
              <a:gd name="connsiteX3246" fmla="*/ 1594694 w 8023328"/>
              <a:gd name="connsiteY3246" fmla="*/ 511583 h 2380521"/>
              <a:gd name="connsiteX3247" fmla="*/ 1582294 w 8023328"/>
              <a:gd name="connsiteY3247" fmla="*/ 525440 h 2380521"/>
              <a:gd name="connsiteX3248" fmla="*/ 1568438 w 8023328"/>
              <a:gd name="connsiteY3248" fmla="*/ 511583 h 2380521"/>
              <a:gd name="connsiteX3249" fmla="*/ 1582294 w 8023328"/>
              <a:gd name="connsiteY3249" fmla="*/ 499186 h 2380521"/>
              <a:gd name="connsiteX3250" fmla="*/ 1512192 w 8023328"/>
              <a:gd name="connsiteY3250" fmla="*/ 499186 h 2380521"/>
              <a:gd name="connsiteX3251" fmla="*/ 1523862 w 8023328"/>
              <a:gd name="connsiteY3251" fmla="*/ 511583 h 2380521"/>
              <a:gd name="connsiteX3252" fmla="*/ 1512192 w 8023328"/>
              <a:gd name="connsiteY3252" fmla="*/ 525440 h 2380521"/>
              <a:gd name="connsiteX3253" fmla="*/ 1497607 w 8023328"/>
              <a:gd name="connsiteY3253" fmla="*/ 511583 h 2380521"/>
              <a:gd name="connsiteX3254" fmla="*/ 1512192 w 8023328"/>
              <a:gd name="connsiteY3254" fmla="*/ 499186 h 2380521"/>
              <a:gd name="connsiteX3255" fmla="*/ 1440623 w 8023328"/>
              <a:gd name="connsiteY3255" fmla="*/ 499186 h 2380521"/>
              <a:gd name="connsiteX3256" fmla="*/ 1453023 w 8023328"/>
              <a:gd name="connsiteY3256" fmla="*/ 511583 h 2380521"/>
              <a:gd name="connsiteX3257" fmla="*/ 1440623 w 8023328"/>
              <a:gd name="connsiteY3257" fmla="*/ 525440 h 2380521"/>
              <a:gd name="connsiteX3258" fmla="*/ 1426771 w 8023328"/>
              <a:gd name="connsiteY3258" fmla="*/ 511583 h 2380521"/>
              <a:gd name="connsiteX3259" fmla="*/ 1440623 w 8023328"/>
              <a:gd name="connsiteY3259" fmla="*/ 499186 h 2380521"/>
              <a:gd name="connsiteX3260" fmla="*/ 1368341 w 8023328"/>
              <a:gd name="connsiteY3260" fmla="*/ 499186 h 2380521"/>
              <a:gd name="connsiteX3261" fmla="*/ 1382196 w 8023328"/>
              <a:gd name="connsiteY3261" fmla="*/ 511583 h 2380521"/>
              <a:gd name="connsiteX3262" fmla="*/ 1368341 w 8023328"/>
              <a:gd name="connsiteY3262" fmla="*/ 525440 h 2380521"/>
              <a:gd name="connsiteX3263" fmla="*/ 1355948 w 8023328"/>
              <a:gd name="connsiteY3263" fmla="*/ 511583 h 2380521"/>
              <a:gd name="connsiteX3264" fmla="*/ 1368341 w 8023328"/>
              <a:gd name="connsiteY3264" fmla="*/ 499186 h 2380521"/>
              <a:gd name="connsiteX3265" fmla="*/ 1297515 w 8023328"/>
              <a:gd name="connsiteY3265" fmla="*/ 499186 h 2380521"/>
              <a:gd name="connsiteX3266" fmla="*/ 1311369 w 8023328"/>
              <a:gd name="connsiteY3266" fmla="*/ 513042 h 2380521"/>
              <a:gd name="connsiteX3267" fmla="*/ 1297515 w 8023328"/>
              <a:gd name="connsiteY3267" fmla="*/ 525440 h 2380521"/>
              <a:gd name="connsiteX3268" fmla="*/ 1285118 w 8023328"/>
              <a:gd name="connsiteY3268" fmla="*/ 513042 h 2380521"/>
              <a:gd name="connsiteX3269" fmla="*/ 1297515 w 8023328"/>
              <a:gd name="connsiteY3269" fmla="*/ 499186 h 2380521"/>
              <a:gd name="connsiteX3270" fmla="*/ 1225700 w 8023328"/>
              <a:gd name="connsiteY3270" fmla="*/ 499186 h 2380521"/>
              <a:gd name="connsiteX3271" fmla="*/ 1240491 w 8023328"/>
              <a:gd name="connsiteY3271" fmla="*/ 513042 h 2380521"/>
              <a:gd name="connsiteX3272" fmla="*/ 1225700 w 8023328"/>
              <a:gd name="connsiteY3272" fmla="*/ 525440 h 2380521"/>
              <a:gd name="connsiteX3273" fmla="*/ 1210925 w 8023328"/>
              <a:gd name="connsiteY3273" fmla="*/ 513042 h 2380521"/>
              <a:gd name="connsiteX3274" fmla="*/ 1225700 w 8023328"/>
              <a:gd name="connsiteY3274" fmla="*/ 499186 h 2380521"/>
              <a:gd name="connsiteX3275" fmla="*/ 1154881 w 8023328"/>
              <a:gd name="connsiteY3275" fmla="*/ 499186 h 2380521"/>
              <a:gd name="connsiteX3276" fmla="*/ 1169669 w 8023328"/>
              <a:gd name="connsiteY3276" fmla="*/ 513042 h 2380521"/>
              <a:gd name="connsiteX3277" fmla="*/ 1154881 w 8023328"/>
              <a:gd name="connsiteY3277" fmla="*/ 525440 h 2380521"/>
              <a:gd name="connsiteX3278" fmla="*/ 1140095 w 8023328"/>
              <a:gd name="connsiteY3278" fmla="*/ 513042 h 2380521"/>
              <a:gd name="connsiteX3279" fmla="*/ 1154881 w 8023328"/>
              <a:gd name="connsiteY3279" fmla="*/ 499186 h 2380521"/>
              <a:gd name="connsiteX3280" fmla="*/ 1084053 w 8023328"/>
              <a:gd name="connsiteY3280" fmla="*/ 499186 h 2380521"/>
              <a:gd name="connsiteX3281" fmla="*/ 1098842 w 8023328"/>
              <a:gd name="connsiteY3281" fmla="*/ 513042 h 2380521"/>
              <a:gd name="connsiteX3282" fmla="*/ 1084053 w 8023328"/>
              <a:gd name="connsiteY3282" fmla="*/ 525440 h 2380521"/>
              <a:gd name="connsiteX3283" fmla="*/ 1069267 w 8023328"/>
              <a:gd name="connsiteY3283" fmla="*/ 513042 h 2380521"/>
              <a:gd name="connsiteX3284" fmla="*/ 1084053 w 8023328"/>
              <a:gd name="connsiteY3284" fmla="*/ 499186 h 2380521"/>
              <a:gd name="connsiteX3285" fmla="*/ 1013012 w 8023328"/>
              <a:gd name="connsiteY3285" fmla="*/ 499186 h 2380521"/>
              <a:gd name="connsiteX3286" fmla="*/ 1024685 w 8023328"/>
              <a:gd name="connsiteY3286" fmla="*/ 513042 h 2380521"/>
              <a:gd name="connsiteX3287" fmla="*/ 1013012 w 8023328"/>
              <a:gd name="connsiteY3287" fmla="*/ 525440 h 2380521"/>
              <a:gd name="connsiteX3288" fmla="*/ 998433 w 8023328"/>
              <a:gd name="connsiteY3288" fmla="*/ 513042 h 2380521"/>
              <a:gd name="connsiteX3289" fmla="*/ 1013012 w 8023328"/>
              <a:gd name="connsiteY3289" fmla="*/ 499186 h 2380521"/>
              <a:gd name="connsiteX3290" fmla="*/ 941461 w 8023328"/>
              <a:gd name="connsiteY3290" fmla="*/ 499186 h 2380521"/>
              <a:gd name="connsiteX3291" fmla="*/ 953861 w 8023328"/>
              <a:gd name="connsiteY3291" fmla="*/ 513042 h 2380521"/>
              <a:gd name="connsiteX3292" fmla="*/ 941461 w 8023328"/>
              <a:gd name="connsiteY3292" fmla="*/ 525440 h 2380521"/>
              <a:gd name="connsiteX3293" fmla="*/ 927607 w 8023328"/>
              <a:gd name="connsiteY3293" fmla="*/ 513042 h 2380521"/>
              <a:gd name="connsiteX3294" fmla="*/ 941461 w 8023328"/>
              <a:gd name="connsiteY3294" fmla="*/ 499186 h 2380521"/>
              <a:gd name="connsiteX3295" fmla="*/ 870626 w 8023328"/>
              <a:gd name="connsiteY3295" fmla="*/ 499186 h 2380521"/>
              <a:gd name="connsiteX3296" fmla="*/ 883027 w 8023328"/>
              <a:gd name="connsiteY3296" fmla="*/ 513042 h 2380521"/>
              <a:gd name="connsiteX3297" fmla="*/ 870626 w 8023328"/>
              <a:gd name="connsiteY3297" fmla="*/ 525440 h 2380521"/>
              <a:gd name="connsiteX3298" fmla="*/ 856774 w 8023328"/>
              <a:gd name="connsiteY3298" fmla="*/ 513042 h 2380521"/>
              <a:gd name="connsiteX3299" fmla="*/ 870626 w 8023328"/>
              <a:gd name="connsiteY3299" fmla="*/ 499186 h 2380521"/>
              <a:gd name="connsiteX3300" fmla="*/ 798340 w 8023328"/>
              <a:gd name="connsiteY3300" fmla="*/ 499186 h 2380521"/>
              <a:gd name="connsiteX3301" fmla="*/ 812196 w 8023328"/>
              <a:gd name="connsiteY3301" fmla="*/ 513042 h 2380521"/>
              <a:gd name="connsiteX3302" fmla="*/ 798340 w 8023328"/>
              <a:gd name="connsiteY3302" fmla="*/ 525440 h 2380521"/>
              <a:gd name="connsiteX3303" fmla="*/ 785941 w 8023328"/>
              <a:gd name="connsiteY3303" fmla="*/ 513042 h 2380521"/>
              <a:gd name="connsiteX3304" fmla="*/ 798340 w 8023328"/>
              <a:gd name="connsiteY3304" fmla="*/ 499186 h 2380521"/>
              <a:gd name="connsiteX3305" fmla="*/ 724135 w 8023328"/>
              <a:gd name="connsiteY3305" fmla="*/ 499186 h 2380521"/>
              <a:gd name="connsiteX3306" fmla="*/ 737991 w 8023328"/>
              <a:gd name="connsiteY3306" fmla="*/ 513042 h 2380521"/>
              <a:gd name="connsiteX3307" fmla="*/ 724135 w 8023328"/>
              <a:gd name="connsiteY3307" fmla="*/ 525440 h 2380521"/>
              <a:gd name="connsiteX3308" fmla="*/ 711744 w 8023328"/>
              <a:gd name="connsiteY3308" fmla="*/ 513042 h 2380521"/>
              <a:gd name="connsiteX3309" fmla="*/ 724135 w 8023328"/>
              <a:gd name="connsiteY3309" fmla="*/ 499186 h 2380521"/>
              <a:gd name="connsiteX3310" fmla="*/ 653306 w 8023328"/>
              <a:gd name="connsiteY3310" fmla="*/ 499186 h 2380521"/>
              <a:gd name="connsiteX3311" fmla="*/ 667164 w 8023328"/>
              <a:gd name="connsiteY3311" fmla="*/ 513042 h 2380521"/>
              <a:gd name="connsiteX3312" fmla="*/ 653306 w 8023328"/>
              <a:gd name="connsiteY3312" fmla="*/ 525440 h 2380521"/>
              <a:gd name="connsiteX3313" fmla="*/ 640910 w 8023328"/>
              <a:gd name="connsiteY3313" fmla="*/ 513042 h 2380521"/>
              <a:gd name="connsiteX3314" fmla="*/ 653306 w 8023328"/>
              <a:gd name="connsiteY3314" fmla="*/ 499186 h 2380521"/>
              <a:gd name="connsiteX3315" fmla="*/ 584869 w 8023328"/>
              <a:gd name="connsiteY3315" fmla="*/ 499186 h 2380521"/>
              <a:gd name="connsiteX3316" fmla="*/ 599654 w 8023328"/>
              <a:gd name="connsiteY3316" fmla="*/ 513042 h 2380521"/>
              <a:gd name="connsiteX3317" fmla="*/ 584869 w 8023328"/>
              <a:gd name="connsiteY3317" fmla="*/ 525440 h 2380521"/>
              <a:gd name="connsiteX3318" fmla="*/ 570076 w 8023328"/>
              <a:gd name="connsiteY3318" fmla="*/ 513042 h 2380521"/>
              <a:gd name="connsiteX3319" fmla="*/ 584869 w 8023328"/>
              <a:gd name="connsiteY3319" fmla="*/ 499186 h 2380521"/>
              <a:gd name="connsiteX3320" fmla="*/ 513670 w 8023328"/>
              <a:gd name="connsiteY3320" fmla="*/ 499186 h 2380521"/>
              <a:gd name="connsiteX3321" fmla="*/ 528846 w 8023328"/>
              <a:gd name="connsiteY3321" fmla="*/ 513042 h 2380521"/>
              <a:gd name="connsiteX3322" fmla="*/ 513670 w 8023328"/>
              <a:gd name="connsiteY3322" fmla="*/ 525440 h 2380521"/>
              <a:gd name="connsiteX3323" fmla="*/ 499248 w 8023328"/>
              <a:gd name="connsiteY3323" fmla="*/ 513042 h 2380521"/>
              <a:gd name="connsiteX3324" fmla="*/ 513670 w 8023328"/>
              <a:gd name="connsiteY3324" fmla="*/ 499186 h 2380521"/>
              <a:gd name="connsiteX3325" fmla="*/ 3939871 w 8023328"/>
              <a:gd name="connsiteY3325" fmla="*/ 495814 h 2380521"/>
              <a:gd name="connsiteX3326" fmla="*/ 3952268 w 8023328"/>
              <a:gd name="connsiteY3326" fmla="*/ 510602 h 2380521"/>
              <a:gd name="connsiteX3327" fmla="*/ 3939871 w 8023328"/>
              <a:gd name="connsiteY3327" fmla="*/ 525391 h 2380521"/>
              <a:gd name="connsiteX3328" fmla="*/ 3926015 w 8023328"/>
              <a:gd name="connsiteY3328" fmla="*/ 510602 h 2380521"/>
              <a:gd name="connsiteX3329" fmla="*/ 3939871 w 8023328"/>
              <a:gd name="connsiteY3329" fmla="*/ 495814 h 2380521"/>
              <a:gd name="connsiteX3330" fmla="*/ 3869042 w 8023328"/>
              <a:gd name="connsiteY3330" fmla="*/ 495814 h 2380521"/>
              <a:gd name="connsiteX3331" fmla="*/ 3881439 w 8023328"/>
              <a:gd name="connsiteY3331" fmla="*/ 510602 h 2380521"/>
              <a:gd name="connsiteX3332" fmla="*/ 3869042 w 8023328"/>
              <a:gd name="connsiteY3332" fmla="*/ 525391 h 2380521"/>
              <a:gd name="connsiteX3333" fmla="*/ 3855186 w 8023328"/>
              <a:gd name="connsiteY3333" fmla="*/ 510602 h 2380521"/>
              <a:gd name="connsiteX3334" fmla="*/ 3869042 w 8023328"/>
              <a:gd name="connsiteY3334" fmla="*/ 495814 h 2380521"/>
              <a:gd name="connsiteX3335" fmla="*/ 3796752 w 8023328"/>
              <a:gd name="connsiteY3335" fmla="*/ 495814 h 2380521"/>
              <a:gd name="connsiteX3336" fmla="*/ 3810608 w 8023328"/>
              <a:gd name="connsiteY3336" fmla="*/ 510602 h 2380521"/>
              <a:gd name="connsiteX3337" fmla="*/ 3796752 w 8023328"/>
              <a:gd name="connsiteY3337" fmla="*/ 525391 h 2380521"/>
              <a:gd name="connsiteX3338" fmla="*/ 3784355 w 8023328"/>
              <a:gd name="connsiteY3338" fmla="*/ 510602 h 2380521"/>
              <a:gd name="connsiteX3339" fmla="*/ 3796752 w 8023328"/>
              <a:gd name="connsiteY3339" fmla="*/ 495814 h 2380521"/>
              <a:gd name="connsiteX3340" fmla="*/ 3725922 w 8023328"/>
              <a:gd name="connsiteY3340" fmla="*/ 495814 h 2380521"/>
              <a:gd name="connsiteX3341" fmla="*/ 3739778 w 8023328"/>
              <a:gd name="connsiteY3341" fmla="*/ 510602 h 2380521"/>
              <a:gd name="connsiteX3342" fmla="*/ 3725922 w 8023328"/>
              <a:gd name="connsiteY3342" fmla="*/ 525391 h 2380521"/>
              <a:gd name="connsiteX3343" fmla="*/ 3713525 w 8023328"/>
              <a:gd name="connsiteY3343" fmla="*/ 510602 h 2380521"/>
              <a:gd name="connsiteX3344" fmla="*/ 3725922 w 8023328"/>
              <a:gd name="connsiteY3344" fmla="*/ 495814 h 2380521"/>
              <a:gd name="connsiteX3345" fmla="*/ 3655091 w 8023328"/>
              <a:gd name="connsiteY3345" fmla="*/ 495814 h 2380521"/>
              <a:gd name="connsiteX3346" fmla="*/ 3668947 w 8023328"/>
              <a:gd name="connsiteY3346" fmla="*/ 510602 h 2380521"/>
              <a:gd name="connsiteX3347" fmla="*/ 3655091 w 8023328"/>
              <a:gd name="connsiteY3347" fmla="*/ 525391 h 2380521"/>
              <a:gd name="connsiteX3348" fmla="*/ 3642694 w 8023328"/>
              <a:gd name="connsiteY3348" fmla="*/ 510602 h 2380521"/>
              <a:gd name="connsiteX3349" fmla="*/ 3655091 w 8023328"/>
              <a:gd name="connsiteY3349" fmla="*/ 495814 h 2380521"/>
              <a:gd name="connsiteX3350" fmla="*/ 3583280 w 8023328"/>
              <a:gd name="connsiteY3350" fmla="*/ 495814 h 2380521"/>
              <a:gd name="connsiteX3351" fmla="*/ 3598069 w 8023328"/>
              <a:gd name="connsiteY3351" fmla="*/ 510602 h 2380521"/>
              <a:gd name="connsiteX3352" fmla="*/ 3583280 w 8023328"/>
              <a:gd name="connsiteY3352" fmla="*/ 525391 h 2380521"/>
              <a:gd name="connsiteX3353" fmla="*/ 3568491 w 8023328"/>
              <a:gd name="connsiteY3353" fmla="*/ 510602 h 2380521"/>
              <a:gd name="connsiteX3354" fmla="*/ 3583280 w 8023328"/>
              <a:gd name="connsiteY3354" fmla="*/ 495814 h 2380521"/>
              <a:gd name="connsiteX3355" fmla="*/ 3512449 w 8023328"/>
              <a:gd name="connsiteY3355" fmla="*/ 495814 h 2380521"/>
              <a:gd name="connsiteX3356" fmla="*/ 3527237 w 8023328"/>
              <a:gd name="connsiteY3356" fmla="*/ 510602 h 2380521"/>
              <a:gd name="connsiteX3357" fmla="*/ 3512449 w 8023328"/>
              <a:gd name="connsiteY3357" fmla="*/ 525391 h 2380521"/>
              <a:gd name="connsiteX3358" fmla="*/ 3497661 w 8023328"/>
              <a:gd name="connsiteY3358" fmla="*/ 510602 h 2380521"/>
              <a:gd name="connsiteX3359" fmla="*/ 3512449 w 8023328"/>
              <a:gd name="connsiteY3359" fmla="*/ 495814 h 2380521"/>
              <a:gd name="connsiteX3360" fmla="*/ 3440686 w 8023328"/>
              <a:gd name="connsiteY3360" fmla="*/ 495814 h 2380521"/>
              <a:gd name="connsiteX3361" fmla="*/ 3453083 w 8023328"/>
              <a:gd name="connsiteY3361" fmla="*/ 510602 h 2380521"/>
              <a:gd name="connsiteX3362" fmla="*/ 3440686 w 8023328"/>
              <a:gd name="connsiteY3362" fmla="*/ 525391 h 2380521"/>
              <a:gd name="connsiteX3363" fmla="*/ 3426830 w 8023328"/>
              <a:gd name="connsiteY3363" fmla="*/ 510602 h 2380521"/>
              <a:gd name="connsiteX3364" fmla="*/ 3440686 w 8023328"/>
              <a:gd name="connsiteY3364" fmla="*/ 495814 h 2380521"/>
              <a:gd name="connsiteX3365" fmla="*/ 3369857 w 8023328"/>
              <a:gd name="connsiteY3365" fmla="*/ 495814 h 2380521"/>
              <a:gd name="connsiteX3366" fmla="*/ 3382254 w 8023328"/>
              <a:gd name="connsiteY3366" fmla="*/ 510602 h 2380521"/>
              <a:gd name="connsiteX3367" fmla="*/ 3369857 w 8023328"/>
              <a:gd name="connsiteY3367" fmla="*/ 525391 h 2380521"/>
              <a:gd name="connsiteX3368" fmla="*/ 3356001 w 8023328"/>
              <a:gd name="connsiteY3368" fmla="*/ 510602 h 2380521"/>
              <a:gd name="connsiteX3369" fmla="*/ 3369857 w 8023328"/>
              <a:gd name="connsiteY3369" fmla="*/ 495814 h 2380521"/>
              <a:gd name="connsiteX3370" fmla="*/ 3299094 w 8023328"/>
              <a:gd name="connsiteY3370" fmla="*/ 495814 h 2380521"/>
              <a:gd name="connsiteX3371" fmla="*/ 3311491 w 8023328"/>
              <a:gd name="connsiteY3371" fmla="*/ 510602 h 2380521"/>
              <a:gd name="connsiteX3372" fmla="*/ 3299094 w 8023328"/>
              <a:gd name="connsiteY3372" fmla="*/ 525391 h 2380521"/>
              <a:gd name="connsiteX3373" fmla="*/ 3285240 w 8023328"/>
              <a:gd name="connsiteY3373" fmla="*/ 510602 h 2380521"/>
              <a:gd name="connsiteX3374" fmla="*/ 3299094 w 8023328"/>
              <a:gd name="connsiteY3374" fmla="*/ 495814 h 2380521"/>
              <a:gd name="connsiteX3375" fmla="*/ 3226805 w 8023328"/>
              <a:gd name="connsiteY3375" fmla="*/ 495814 h 2380521"/>
              <a:gd name="connsiteX3376" fmla="*/ 3240660 w 8023328"/>
              <a:gd name="connsiteY3376" fmla="*/ 510602 h 2380521"/>
              <a:gd name="connsiteX3377" fmla="*/ 3226805 w 8023328"/>
              <a:gd name="connsiteY3377" fmla="*/ 525391 h 2380521"/>
              <a:gd name="connsiteX3378" fmla="*/ 3214406 w 8023328"/>
              <a:gd name="connsiteY3378" fmla="*/ 510602 h 2380521"/>
              <a:gd name="connsiteX3379" fmla="*/ 3226805 w 8023328"/>
              <a:gd name="connsiteY3379" fmla="*/ 495814 h 2380521"/>
              <a:gd name="connsiteX3380" fmla="*/ 3152602 w 8023328"/>
              <a:gd name="connsiteY3380" fmla="*/ 495814 h 2380521"/>
              <a:gd name="connsiteX3381" fmla="*/ 3166454 w 8023328"/>
              <a:gd name="connsiteY3381" fmla="*/ 510602 h 2380521"/>
              <a:gd name="connsiteX3382" fmla="*/ 3152602 w 8023328"/>
              <a:gd name="connsiteY3382" fmla="*/ 525391 h 2380521"/>
              <a:gd name="connsiteX3383" fmla="*/ 3140203 w 8023328"/>
              <a:gd name="connsiteY3383" fmla="*/ 510602 h 2380521"/>
              <a:gd name="connsiteX3384" fmla="*/ 3152602 w 8023328"/>
              <a:gd name="connsiteY3384" fmla="*/ 495814 h 2380521"/>
              <a:gd name="connsiteX3385" fmla="*/ 2439944 w 8023328"/>
              <a:gd name="connsiteY3385" fmla="*/ 428356 h 2380521"/>
              <a:gd name="connsiteX3386" fmla="*/ 2454729 w 8023328"/>
              <a:gd name="connsiteY3386" fmla="*/ 440753 h 2380521"/>
              <a:gd name="connsiteX3387" fmla="*/ 2439944 w 8023328"/>
              <a:gd name="connsiteY3387" fmla="*/ 454610 h 2380521"/>
              <a:gd name="connsiteX3388" fmla="*/ 2425156 w 8023328"/>
              <a:gd name="connsiteY3388" fmla="*/ 440753 h 2380521"/>
              <a:gd name="connsiteX3389" fmla="*/ 2439944 w 8023328"/>
              <a:gd name="connsiteY3389" fmla="*/ 428356 h 2380521"/>
              <a:gd name="connsiteX3390" fmla="*/ 2369110 w 8023328"/>
              <a:gd name="connsiteY3390" fmla="*/ 428356 h 2380521"/>
              <a:gd name="connsiteX3391" fmla="*/ 2383898 w 8023328"/>
              <a:gd name="connsiteY3391" fmla="*/ 440753 h 2380521"/>
              <a:gd name="connsiteX3392" fmla="*/ 2369110 w 8023328"/>
              <a:gd name="connsiteY3392" fmla="*/ 454610 h 2380521"/>
              <a:gd name="connsiteX3393" fmla="*/ 2354319 w 8023328"/>
              <a:gd name="connsiteY3393" fmla="*/ 440753 h 2380521"/>
              <a:gd name="connsiteX3394" fmla="*/ 2369110 w 8023328"/>
              <a:gd name="connsiteY3394" fmla="*/ 428356 h 2380521"/>
              <a:gd name="connsiteX3395" fmla="*/ 2298278 w 8023328"/>
              <a:gd name="connsiteY3395" fmla="*/ 428356 h 2380521"/>
              <a:gd name="connsiteX3396" fmla="*/ 2313066 w 8023328"/>
              <a:gd name="connsiteY3396" fmla="*/ 440753 h 2380521"/>
              <a:gd name="connsiteX3397" fmla="*/ 2298278 w 8023328"/>
              <a:gd name="connsiteY3397" fmla="*/ 454610 h 2380521"/>
              <a:gd name="connsiteX3398" fmla="*/ 2283490 w 8023328"/>
              <a:gd name="connsiteY3398" fmla="*/ 440753 h 2380521"/>
              <a:gd name="connsiteX3399" fmla="*/ 2298278 w 8023328"/>
              <a:gd name="connsiteY3399" fmla="*/ 428356 h 2380521"/>
              <a:gd name="connsiteX3400" fmla="*/ 2226514 w 8023328"/>
              <a:gd name="connsiteY3400" fmla="*/ 428356 h 2380521"/>
              <a:gd name="connsiteX3401" fmla="*/ 2238914 w 8023328"/>
              <a:gd name="connsiteY3401" fmla="*/ 440753 h 2380521"/>
              <a:gd name="connsiteX3402" fmla="*/ 2226514 w 8023328"/>
              <a:gd name="connsiteY3402" fmla="*/ 454610 h 2380521"/>
              <a:gd name="connsiteX3403" fmla="*/ 2212656 w 8023328"/>
              <a:gd name="connsiteY3403" fmla="*/ 440753 h 2380521"/>
              <a:gd name="connsiteX3404" fmla="*/ 2226514 w 8023328"/>
              <a:gd name="connsiteY3404" fmla="*/ 428356 h 2380521"/>
              <a:gd name="connsiteX3405" fmla="*/ 2155682 w 8023328"/>
              <a:gd name="connsiteY3405" fmla="*/ 428356 h 2380521"/>
              <a:gd name="connsiteX3406" fmla="*/ 2168079 w 8023328"/>
              <a:gd name="connsiteY3406" fmla="*/ 440753 h 2380521"/>
              <a:gd name="connsiteX3407" fmla="*/ 2155682 w 8023328"/>
              <a:gd name="connsiteY3407" fmla="*/ 454610 h 2380521"/>
              <a:gd name="connsiteX3408" fmla="*/ 2141825 w 8023328"/>
              <a:gd name="connsiteY3408" fmla="*/ 440753 h 2380521"/>
              <a:gd name="connsiteX3409" fmla="*/ 2155682 w 8023328"/>
              <a:gd name="connsiteY3409" fmla="*/ 428356 h 2380521"/>
              <a:gd name="connsiteX3410" fmla="*/ 2084846 w 8023328"/>
              <a:gd name="connsiteY3410" fmla="*/ 428356 h 2380521"/>
              <a:gd name="connsiteX3411" fmla="*/ 2097246 w 8023328"/>
              <a:gd name="connsiteY3411" fmla="*/ 440753 h 2380521"/>
              <a:gd name="connsiteX3412" fmla="*/ 2084846 w 8023328"/>
              <a:gd name="connsiteY3412" fmla="*/ 454610 h 2380521"/>
              <a:gd name="connsiteX3413" fmla="*/ 2070991 w 8023328"/>
              <a:gd name="connsiteY3413" fmla="*/ 440753 h 2380521"/>
              <a:gd name="connsiteX3414" fmla="*/ 2084846 w 8023328"/>
              <a:gd name="connsiteY3414" fmla="*/ 428356 h 2380521"/>
              <a:gd name="connsiteX3415" fmla="*/ 2011832 w 8023328"/>
              <a:gd name="connsiteY3415" fmla="*/ 428356 h 2380521"/>
              <a:gd name="connsiteX3416" fmla="*/ 2026418 w 8023328"/>
              <a:gd name="connsiteY3416" fmla="*/ 440753 h 2380521"/>
              <a:gd name="connsiteX3417" fmla="*/ 2011832 w 8023328"/>
              <a:gd name="connsiteY3417" fmla="*/ 454610 h 2380521"/>
              <a:gd name="connsiteX3418" fmla="*/ 2000165 w 8023328"/>
              <a:gd name="connsiteY3418" fmla="*/ 440753 h 2380521"/>
              <a:gd name="connsiteX3419" fmla="*/ 2011832 w 8023328"/>
              <a:gd name="connsiteY3419" fmla="*/ 428356 h 2380521"/>
              <a:gd name="connsiteX3420" fmla="*/ 1938362 w 8023328"/>
              <a:gd name="connsiteY3420" fmla="*/ 428356 h 2380521"/>
              <a:gd name="connsiteX3421" fmla="*/ 1952216 w 8023328"/>
              <a:gd name="connsiteY3421" fmla="*/ 440753 h 2380521"/>
              <a:gd name="connsiteX3422" fmla="*/ 1938362 w 8023328"/>
              <a:gd name="connsiteY3422" fmla="*/ 454610 h 2380521"/>
              <a:gd name="connsiteX3423" fmla="*/ 1925965 w 8023328"/>
              <a:gd name="connsiteY3423" fmla="*/ 440753 h 2380521"/>
              <a:gd name="connsiteX3424" fmla="*/ 1938362 w 8023328"/>
              <a:gd name="connsiteY3424" fmla="*/ 428356 h 2380521"/>
              <a:gd name="connsiteX3425" fmla="*/ 1867525 w 8023328"/>
              <a:gd name="connsiteY3425" fmla="*/ 428356 h 2380521"/>
              <a:gd name="connsiteX3426" fmla="*/ 1881384 w 8023328"/>
              <a:gd name="connsiteY3426" fmla="*/ 440753 h 2380521"/>
              <a:gd name="connsiteX3427" fmla="*/ 1867525 w 8023328"/>
              <a:gd name="connsiteY3427" fmla="*/ 454610 h 2380521"/>
              <a:gd name="connsiteX3428" fmla="*/ 1855126 w 8023328"/>
              <a:gd name="connsiteY3428" fmla="*/ 440753 h 2380521"/>
              <a:gd name="connsiteX3429" fmla="*/ 1867525 w 8023328"/>
              <a:gd name="connsiteY3429" fmla="*/ 428356 h 2380521"/>
              <a:gd name="connsiteX3430" fmla="*/ 1799085 w 8023328"/>
              <a:gd name="connsiteY3430" fmla="*/ 428356 h 2380521"/>
              <a:gd name="connsiteX3431" fmla="*/ 1813873 w 8023328"/>
              <a:gd name="connsiteY3431" fmla="*/ 440753 h 2380521"/>
              <a:gd name="connsiteX3432" fmla="*/ 1799085 w 8023328"/>
              <a:gd name="connsiteY3432" fmla="*/ 454610 h 2380521"/>
              <a:gd name="connsiteX3433" fmla="*/ 1784298 w 8023328"/>
              <a:gd name="connsiteY3433" fmla="*/ 440753 h 2380521"/>
              <a:gd name="connsiteX3434" fmla="*/ 1799085 w 8023328"/>
              <a:gd name="connsiteY3434" fmla="*/ 428356 h 2380521"/>
              <a:gd name="connsiteX3435" fmla="*/ 1728260 w 8023328"/>
              <a:gd name="connsiteY3435" fmla="*/ 428356 h 2380521"/>
              <a:gd name="connsiteX3436" fmla="*/ 1743046 w 8023328"/>
              <a:gd name="connsiteY3436" fmla="*/ 440753 h 2380521"/>
              <a:gd name="connsiteX3437" fmla="*/ 1728260 w 8023328"/>
              <a:gd name="connsiteY3437" fmla="*/ 454610 h 2380521"/>
              <a:gd name="connsiteX3438" fmla="*/ 1713469 w 8023328"/>
              <a:gd name="connsiteY3438" fmla="*/ 440753 h 2380521"/>
              <a:gd name="connsiteX3439" fmla="*/ 1728260 w 8023328"/>
              <a:gd name="connsiteY3439" fmla="*/ 428356 h 2380521"/>
              <a:gd name="connsiteX3440" fmla="*/ 1657426 w 8023328"/>
              <a:gd name="connsiteY3440" fmla="*/ 428356 h 2380521"/>
              <a:gd name="connsiteX3441" fmla="*/ 1672218 w 8023328"/>
              <a:gd name="connsiteY3441" fmla="*/ 440753 h 2380521"/>
              <a:gd name="connsiteX3442" fmla="*/ 1657426 w 8023328"/>
              <a:gd name="connsiteY3442" fmla="*/ 454610 h 2380521"/>
              <a:gd name="connsiteX3443" fmla="*/ 1642647 w 8023328"/>
              <a:gd name="connsiteY3443" fmla="*/ 440753 h 2380521"/>
              <a:gd name="connsiteX3444" fmla="*/ 1657426 w 8023328"/>
              <a:gd name="connsiteY3444" fmla="*/ 428356 h 2380521"/>
              <a:gd name="connsiteX3445" fmla="*/ 1582294 w 8023328"/>
              <a:gd name="connsiteY3445" fmla="*/ 428356 h 2380521"/>
              <a:gd name="connsiteX3446" fmla="*/ 1594697 w 8023328"/>
              <a:gd name="connsiteY3446" fmla="*/ 440753 h 2380521"/>
              <a:gd name="connsiteX3447" fmla="*/ 1582294 w 8023328"/>
              <a:gd name="connsiteY3447" fmla="*/ 454610 h 2380521"/>
              <a:gd name="connsiteX3448" fmla="*/ 1568438 w 8023328"/>
              <a:gd name="connsiteY3448" fmla="*/ 440753 h 2380521"/>
              <a:gd name="connsiteX3449" fmla="*/ 1582294 w 8023328"/>
              <a:gd name="connsiteY3449" fmla="*/ 428356 h 2380521"/>
              <a:gd name="connsiteX3450" fmla="*/ 1512195 w 8023328"/>
              <a:gd name="connsiteY3450" fmla="*/ 428356 h 2380521"/>
              <a:gd name="connsiteX3451" fmla="*/ 1523862 w 8023328"/>
              <a:gd name="connsiteY3451" fmla="*/ 440753 h 2380521"/>
              <a:gd name="connsiteX3452" fmla="*/ 1512195 w 8023328"/>
              <a:gd name="connsiteY3452" fmla="*/ 454610 h 2380521"/>
              <a:gd name="connsiteX3453" fmla="*/ 1497610 w 8023328"/>
              <a:gd name="connsiteY3453" fmla="*/ 440753 h 2380521"/>
              <a:gd name="connsiteX3454" fmla="*/ 1512195 w 8023328"/>
              <a:gd name="connsiteY3454" fmla="*/ 428356 h 2380521"/>
              <a:gd name="connsiteX3455" fmla="*/ 1439171 w 8023328"/>
              <a:gd name="connsiteY3455" fmla="*/ 428356 h 2380521"/>
              <a:gd name="connsiteX3456" fmla="*/ 1453023 w 8023328"/>
              <a:gd name="connsiteY3456" fmla="*/ 440753 h 2380521"/>
              <a:gd name="connsiteX3457" fmla="*/ 1439171 w 8023328"/>
              <a:gd name="connsiteY3457" fmla="*/ 454610 h 2380521"/>
              <a:gd name="connsiteX3458" fmla="*/ 1426771 w 8023328"/>
              <a:gd name="connsiteY3458" fmla="*/ 440753 h 2380521"/>
              <a:gd name="connsiteX3459" fmla="*/ 1439171 w 8023328"/>
              <a:gd name="connsiteY3459" fmla="*/ 428356 h 2380521"/>
              <a:gd name="connsiteX3460" fmla="*/ 1368344 w 8023328"/>
              <a:gd name="connsiteY3460" fmla="*/ 428356 h 2380521"/>
              <a:gd name="connsiteX3461" fmla="*/ 1382196 w 8023328"/>
              <a:gd name="connsiteY3461" fmla="*/ 440753 h 2380521"/>
              <a:gd name="connsiteX3462" fmla="*/ 1368344 w 8023328"/>
              <a:gd name="connsiteY3462" fmla="*/ 454610 h 2380521"/>
              <a:gd name="connsiteX3463" fmla="*/ 1355948 w 8023328"/>
              <a:gd name="connsiteY3463" fmla="*/ 440753 h 2380521"/>
              <a:gd name="connsiteX3464" fmla="*/ 1368344 w 8023328"/>
              <a:gd name="connsiteY3464" fmla="*/ 428356 h 2380521"/>
              <a:gd name="connsiteX3465" fmla="*/ 1297515 w 8023328"/>
              <a:gd name="connsiteY3465" fmla="*/ 428356 h 2380521"/>
              <a:gd name="connsiteX3466" fmla="*/ 1311372 w 8023328"/>
              <a:gd name="connsiteY3466" fmla="*/ 440753 h 2380521"/>
              <a:gd name="connsiteX3467" fmla="*/ 1297515 w 8023328"/>
              <a:gd name="connsiteY3467" fmla="*/ 454610 h 2380521"/>
              <a:gd name="connsiteX3468" fmla="*/ 1285118 w 8023328"/>
              <a:gd name="connsiteY3468" fmla="*/ 440753 h 2380521"/>
              <a:gd name="connsiteX3469" fmla="*/ 1297515 w 8023328"/>
              <a:gd name="connsiteY3469" fmla="*/ 428356 h 2380521"/>
              <a:gd name="connsiteX3470" fmla="*/ 1225703 w 8023328"/>
              <a:gd name="connsiteY3470" fmla="*/ 428356 h 2380521"/>
              <a:gd name="connsiteX3471" fmla="*/ 1240491 w 8023328"/>
              <a:gd name="connsiteY3471" fmla="*/ 440753 h 2380521"/>
              <a:gd name="connsiteX3472" fmla="*/ 1225703 w 8023328"/>
              <a:gd name="connsiteY3472" fmla="*/ 454610 h 2380521"/>
              <a:gd name="connsiteX3473" fmla="*/ 1210925 w 8023328"/>
              <a:gd name="connsiteY3473" fmla="*/ 440753 h 2380521"/>
              <a:gd name="connsiteX3474" fmla="*/ 1225703 w 8023328"/>
              <a:gd name="connsiteY3474" fmla="*/ 428356 h 2380521"/>
              <a:gd name="connsiteX3475" fmla="*/ 1154886 w 8023328"/>
              <a:gd name="connsiteY3475" fmla="*/ 428356 h 2380521"/>
              <a:gd name="connsiteX3476" fmla="*/ 1169676 w 8023328"/>
              <a:gd name="connsiteY3476" fmla="*/ 440753 h 2380521"/>
              <a:gd name="connsiteX3477" fmla="*/ 1154886 w 8023328"/>
              <a:gd name="connsiteY3477" fmla="*/ 454610 h 2380521"/>
              <a:gd name="connsiteX3478" fmla="*/ 1140096 w 8023328"/>
              <a:gd name="connsiteY3478" fmla="*/ 440753 h 2380521"/>
              <a:gd name="connsiteX3479" fmla="*/ 1154886 w 8023328"/>
              <a:gd name="connsiteY3479" fmla="*/ 428356 h 2380521"/>
              <a:gd name="connsiteX3480" fmla="*/ 1084056 w 8023328"/>
              <a:gd name="connsiteY3480" fmla="*/ 428356 h 2380521"/>
              <a:gd name="connsiteX3481" fmla="*/ 1098844 w 8023328"/>
              <a:gd name="connsiteY3481" fmla="*/ 440753 h 2380521"/>
              <a:gd name="connsiteX3482" fmla="*/ 1084056 w 8023328"/>
              <a:gd name="connsiteY3482" fmla="*/ 454610 h 2380521"/>
              <a:gd name="connsiteX3483" fmla="*/ 1069267 w 8023328"/>
              <a:gd name="connsiteY3483" fmla="*/ 440753 h 2380521"/>
              <a:gd name="connsiteX3484" fmla="*/ 1084056 w 8023328"/>
              <a:gd name="connsiteY3484" fmla="*/ 428356 h 2380521"/>
              <a:gd name="connsiteX3485" fmla="*/ 1013015 w 8023328"/>
              <a:gd name="connsiteY3485" fmla="*/ 428356 h 2380521"/>
              <a:gd name="connsiteX3486" fmla="*/ 1024685 w 8023328"/>
              <a:gd name="connsiteY3486" fmla="*/ 440753 h 2380521"/>
              <a:gd name="connsiteX3487" fmla="*/ 1013015 w 8023328"/>
              <a:gd name="connsiteY3487" fmla="*/ 454610 h 2380521"/>
              <a:gd name="connsiteX3488" fmla="*/ 998434 w 8023328"/>
              <a:gd name="connsiteY3488" fmla="*/ 440753 h 2380521"/>
              <a:gd name="connsiteX3489" fmla="*/ 1013015 w 8023328"/>
              <a:gd name="connsiteY3489" fmla="*/ 428356 h 2380521"/>
              <a:gd name="connsiteX3490" fmla="*/ 941465 w 8023328"/>
              <a:gd name="connsiteY3490" fmla="*/ 428356 h 2380521"/>
              <a:gd name="connsiteX3491" fmla="*/ 953864 w 8023328"/>
              <a:gd name="connsiteY3491" fmla="*/ 440753 h 2380521"/>
              <a:gd name="connsiteX3492" fmla="*/ 941465 w 8023328"/>
              <a:gd name="connsiteY3492" fmla="*/ 454610 h 2380521"/>
              <a:gd name="connsiteX3493" fmla="*/ 927611 w 8023328"/>
              <a:gd name="connsiteY3493" fmla="*/ 440753 h 2380521"/>
              <a:gd name="connsiteX3494" fmla="*/ 941465 w 8023328"/>
              <a:gd name="connsiteY3494" fmla="*/ 428356 h 2380521"/>
              <a:gd name="connsiteX3495" fmla="*/ 870633 w 8023328"/>
              <a:gd name="connsiteY3495" fmla="*/ 428356 h 2380521"/>
              <a:gd name="connsiteX3496" fmla="*/ 883030 w 8023328"/>
              <a:gd name="connsiteY3496" fmla="*/ 440753 h 2380521"/>
              <a:gd name="connsiteX3497" fmla="*/ 870633 w 8023328"/>
              <a:gd name="connsiteY3497" fmla="*/ 454610 h 2380521"/>
              <a:gd name="connsiteX3498" fmla="*/ 856774 w 8023328"/>
              <a:gd name="connsiteY3498" fmla="*/ 440753 h 2380521"/>
              <a:gd name="connsiteX3499" fmla="*/ 870633 w 8023328"/>
              <a:gd name="connsiteY3499" fmla="*/ 428356 h 2380521"/>
              <a:gd name="connsiteX3500" fmla="*/ 798344 w 8023328"/>
              <a:gd name="connsiteY3500" fmla="*/ 428356 h 2380521"/>
              <a:gd name="connsiteX3501" fmla="*/ 812196 w 8023328"/>
              <a:gd name="connsiteY3501" fmla="*/ 440753 h 2380521"/>
              <a:gd name="connsiteX3502" fmla="*/ 798344 w 8023328"/>
              <a:gd name="connsiteY3502" fmla="*/ 454610 h 2380521"/>
              <a:gd name="connsiteX3503" fmla="*/ 785947 w 8023328"/>
              <a:gd name="connsiteY3503" fmla="*/ 440753 h 2380521"/>
              <a:gd name="connsiteX3504" fmla="*/ 798344 w 8023328"/>
              <a:gd name="connsiteY3504" fmla="*/ 428356 h 2380521"/>
              <a:gd name="connsiteX3505" fmla="*/ 724138 w 8023328"/>
              <a:gd name="connsiteY3505" fmla="*/ 428356 h 2380521"/>
              <a:gd name="connsiteX3506" fmla="*/ 738002 w 8023328"/>
              <a:gd name="connsiteY3506" fmla="*/ 442212 h 2380521"/>
              <a:gd name="connsiteX3507" fmla="*/ 724138 w 8023328"/>
              <a:gd name="connsiteY3507" fmla="*/ 454610 h 2380521"/>
              <a:gd name="connsiteX3508" fmla="*/ 711747 w 8023328"/>
              <a:gd name="connsiteY3508" fmla="*/ 442212 h 2380521"/>
              <a:gd name="connsiteX3509" fmla="*/ 724138 w 8023328"/>
              <a:gd name="connsiteY3509" fmla="*/ 428356 h 2380521"/>
              <a:gd name="connsiteX3510" fmla="*/ 653312 w 8023328"/>
              <a:gd name="connsiteY3510" fmla="*/ 428356 h 2380521"/>
              <a:gd name="connsiteX3511" fmla="*/ 667165 w 8023328"/>
              <a:gd name="connsiteY3511" fmla="*/ 442212 h 2380521"/>
              <a:gd name="connsiteX3512" fmla="*/ 653312 w 8023328"/>
              <a:gd name="connsiteY3512" fmla="*/ 454610 h 2380521"/>
              <a:gd name="connsiteX3513" fmla="*/ 640912 w 8023328"/>
              <a:gd name="connsiteY3513" fmla="*/ 442212 h 2380521"/>
              <a:gd name="connsiteX3514" fmla="*/ 653312 w 8023328"/>
              <a:gd name="connsiteY3514" fmla="*/ 428356 h 2380521"/>
              <a:gd name="connsiteX3515" fmla="*/ 3796752 w 8023328"/>
              <a:gd name="connsiteY3515" fmla="*/ 424982 h 2380521"/>
              <a:gd name="connsiteX3516" fmla="*/ 3810608 w 8023328"/>
              <a:gd name="connsiteY3516" fmla="*/ 439771 h 2380521"/>
              <a:gd name="connsiteX3517" fmla="*/ 3796752 w 8023328"/>
              <a:gd name="connsiteY3517" fmla="*/ 454560 h 2380521"/>
              <a:gd name="connsiteX3518" fmla="*/ 3784355 w 8023328"/>
              <a:gd name="connsiteY3518" fmla="*/ 439771 h 2380521"/>
              <a:gd name="connsiteX3519" fmla="*/ 3796752 w 8023328"/>
              <a:gd name="connsiteY3519" fmla="*/ 424982 h 2380521"/>
              <a:gd name="connsiteX3520" fmla="*/ 3725922 w 8023328"/>
              <a:gd name="connsiteY3520" fmla="*/ 424982 h 2380521"/>
              <a:gd name="connsiteX3521" fmla="*/ 3739778 w 8023328"/>
              <a:gd name="connsiteY3521" fmla="*/ 439771 h 2380521"/>
              <a:gd name="connsiteX3522" fmla="*/ 3725922 w 8023328"/>
              <a:gd name="connsiteY3522" fmla="*/ 454560 h 2380521"/>
              <a:gd name="connsiteX3523" fmla="*/ 3713525 w 8023328"/>
              <a:gd name="connsiteY3523" fmla="*/ 439771 h 2380521"/>
              <a:gd name="connsiteX3524" fmla="*/ 3725922 w 8023328"/>
              <a:gd name="connsiteY3524" fmla="*/ 424982 h 2380521"/>
              <a:gd name="connsiteX3525" fmla="*/ 3655091 w 8023328"/>
              <a:gd name="connsiteY3525" fmla="*/ 424982 h 2380521"/>
              <a:gd name="connsiteX3526" fmla="*/ 3668947 w 8023328"/>
              <a:gd name="connsiteY3526" fmla="*/ 439771 h 2380521"/>
              <a:gd name="connsiteX3527" fmla="*/ 3655091 w 8023328"/>
              <a:gd name="connsiteY3527" fmla="*/ 454560 h 2380521"/>
              <a:gd name="connsiteX3528" fmla="*/ 3642694 w 8023328"/>
              <a:gd name="connsiteY3528" fmla="*/ 439771 h 2380521"/>
              <a:gd name="connsiteX3529" fmla="*/ 3655091 w 8023328"/>
              <a:gd name="connsiteY3529" fmla="*/ 424982 h 2380521"/>
              <a:gd name="connsiteX3530" fmla="*/ 3583280 w 8023328"/>
              <a:gd name="connsiteY3530" fmla="*/ 424982 h 2380521"/>
              <a:gd name="connsiteX3531" fmla="*/ 3598069 w 8023328"/>
              <a:gd name="connsiteY3531" fmla="*/ 439771 h 2380521"/>
              <a:gd name="connsiteX3532" fmla="*/ 3583280 w 8023328"/>
              <a:gd name="connsiteY3532" fmla="*/ 454560 h 2380521"/>
              <a:gd name="connsiteX3533" fmla="*/ 3568491 w 8023328"/>
              <a:gd name="connsiteY3533" fmla="*/ 439771 h 2380521"/>
              <a:gd name="connsiteX3534" fmla="*/ 3583280 w 8023328"/>
              <a:gd name="connsiteY3534" fmla="*/ 424982 h 2380521"/>
              <a:gd name="connsiteX3535" fmla="*/ 3512449 w 8023328"/>
              <a:gd name="connsiteY3535" fmla="*/ 424982 h 2380521"/>
              <a:gd name="connsiteX3536" fmla="*/ 3527237 w 8023328"/>
              <a:gd name="connsiteY3536" fmla="*/ 439771 h 2380521"/>
              <a:gd name="connsiteX3537" fmla="*/ 3512449 w 8023328"/>
              <a:gd name="connsiteY3537" fmla="*/ 454560 h 2380521"/>
              <a:gd name="connsiteX3538" fmla="*/ 3497661 w 8023328"/>
              <a:gd name="connsiteY3538" fmla="*/ 439771 h 2380521"/>
              <a:gd name="connsiteX3539" fmla="*/ 3512449 w 8023328"/>
              <a:gd name="connsiteY3539" fmla="*/ 424982 h 2380521"/>
              <a:gd name="connsiteX3540" fmla="*/ 3440686 w 8023328"/>
              <a:gd name="connsiteY3540" fmla="*/ 424982 h 2380521"/>
              <a:gd name="connsiteX3541" fmla="*/ 3453083 w 8023328"/>
              <a:gd name="connsiteY3541" fmla="*/ 439771 h 2380521"/>
              <a:gd name="connsiteX3542" fmla="*/ 3440686 w 8023328"/>
              <a:gd name="connsiteY3542" fmla="*/ 454560 h 2380521"/>
              <a:gd name="connsiteX3543" fmla="*/ 3426830 w 8023328"/>
              <a:gd name="connsiteY3543" fmla="*/ 439771 h 2380521"/>
              <a:gd name="connsiteX3544" fmla="*/ 3440686 w 8023328"/>
              <a:gd name="connsiteY3544" fmla="*/ 424982 h 2380521"/>
              <a:gd name="connsiteX3545" fmla="*/ 3369857 w 8023328"/>
              <a:gd name="connsiteY3545" fmla="*/ 424982 h 2380521"/>
              <a:gd name="connsiteX3546" fmla="*/ 3382254 w 8023328"/>
              <a:gd name="connsiteY3546" fmla="*/ 439771 h 2380521"/>
              <a:gd name="connsiteX3547" fmla="*/ 3369857 w 8023328"/>
              <a:gd name="connsiteY3547" fmla="*/ 454560 h 2380521"/>
              <a:gd name="connsiteX3548" fmla="*/ 3356001 w 8023328"/>
              <a:gd name="connsiteY3548" fmla="*/ 439771 h 2380521"/>
              <a:gd name="connsiteX3549" fmla="*/ 3369857 w 8023328"/>
              <a:gd name="connsiteY3549" fmla="*/ 424982 h 2380521"/>
              <a:gd name="connsiteX3550" fmla="*/ 3299097 w 8023328"/>
              <a:gd name="connsiteY3550" fmla="*/ 424982 h 2380521"/>
              <a:gd name="connsiteX3551" fmla="*/ 3311491 w 8023328"/>
              <a:gd name="connsiteY3551" fmla="*/ 439771 h 2380521"/>
              <a:gd name="connsiteX3552" fmla="*/ 3299097 w 8023328"/>
              <a:gd name="connsiteY3552" fmla="*/ 454560 h 2380521"/>
              <a:gd name="connsiteX3553" fmla="*/ 3285240 w 8023328"/>
              <a:gd name="connsiteY3553" fmla="*/ 439771 h 2380521"/>
              <a:gd name="connsiteX3554" fmla="*/ 3299097 w 8023328"/>
              <a:gd name="connsiteY3554" fmla="*/ 424982 h 2380521"/>
              <a:gd name="connsiteX3555" fmla="*/ 3226805 w 8023328"/>
              <a:gd name="connsiteY3555" fmla="*/ 424982 h 2380521"/>
              <a:gd name="connsiteX3556" fmla="*/ 3240664 w 8023328"/>
              <a:gd name="connsiteY3556" fmla="*/ 439771 h 2380521"/>
              <a:gd name="connsiteX3557" fmla="*/ 3226805 w 8023328"/>
              <a:gd name="connsiteY3557" fmla="*/ 454560 h 2380521"/>
              <a:gd name="connsiteX3558" fmla="*/ 3214406 w 8023328"/>
              <a:gd name="connsiteY3558" fmla="*/ 439771 h 2380521"/>
              <a:gd name="connsiteX3559" fmla="*/ 3226805 w 8023328"/>
              <a:gd name="connsiteY3559" fmla="*/ 424982 h 2380521"/>
              <a:gd name="connsiteX3560" fmla="*/ 3152602 w 8023328"/>
              <a:gd name="connsiteY3560" fmla="*/ 424982 h 2380521"/>
              <a:gd name="connsiteX3561" fmla="*/ 3166460 w 8023328"/>
              <a:gd name="connsiteY3561" fmla="*/ 439771 h 2380521"/>
              <a:gd name="connsiteX3562" fmla="*/ 3152602 w 8023328"/>
              <a:gd name="connsiteY3562" fmla="*/ 454560 h 2380521"/>
              <a:gd name="connsiteX3563" fmla="*/ 3140203 w 8023328"/>
              <a:gd name="connsiteY3563" fmla="*/ 439771 h 2380521"/>
              <a:gd name="connsiteX3564" fmla="*/ 3152602 w 8023328"/>
              <a:gd name="connsiteY3564" fmla="*/ 424982 h 2380521"/>
              <a:gd name="connsiteX3565" fmla="*/ 3081772 w 8023328"/>
              <a:gd name="connsiteY3565" fmla="*/ 424982 h 2380521"/>
              <a:gd name="connsiteX3566" fmla="*/ 3095624 w 8023328"/>
              <a:gd name="connsiteY3566" fmla="*/ 439771 h 2380521"/>
              <a:gd name="connsiteX3567" fmla="*/ 3081772 w 8023328"/>
              <a:gd name="connsiteY3567" fmla="*/ 454560 h 2380521"/>
              <a:gd name="connsiteX3568" fmla="*/ 3069372 w 8023328"/>
              <a:gd name="connsiteY3568" fmla="*/ 439771 h 2380521"/>
              <a:gd name="connsiteX3569" fmla="*/ 3081772 w 8023328"/>
              <a:gd name="connsiteY3569" fmla="*/ 424982 h 2380521"/>
              <a:gd name="connsiteX3570" fmla="*/ 3013715 w 8023328"/>
              <a:gd name="connsiteY3570" fmla="*/ 424982 h 2380521"/>
              <a:gd name="connsiteX3571" fmla="*/ 3028135 w 8023328"/>
              <a:gd name="connsiteY3571" fmla="*/ 439771 h 2380521"/>
              <a:gd name="connsiteX3572" fmla="*/ 3013715 w 8023328"/>
              <a:gd name="connsiteY3572" fmla="*/ 454560 h 2380521"/>
              <a:gd name="connsiteX3573" fmla="*/ 2998539 w 8023328"/>
              <a:gd name="connsiteY3573" fmla="*/ 439771 h 2380521"/>
              <a:gd name="connsiteX3574" fmla="*/ 3013715 w 8023328"/>
              <a:gd name="connsiteY3574" fmla="*/ 424982 h 2380521"/>
              <a:gd name="connsiteX3575" fmla="*/ 2942491 w 8023328"/>
              <a:gd name="connsiteY3575" fmla="*/ 424982 h 2380521"/>
              <a:gd name="connsiteX3576" fmla="*/ 2957286 w 8023328"/>
              <a:gd name="connsiteY3576" fmla="*/ 439771 h 2380521"/>
              <a:gd name="connsiteX3577" fmla="*/ 2942491 w 8023328"/>
              <a:gd name="connsiteY3577" fmla="*/ 454560 h 2380521"/>
              <a:gd name="connsiteX3578" fmla="*/ 2927708 w 8023328"/>
              <a:gd name="connsiteY3578" fmla="*/ 439771 h 2380521"/>
              <a:gd name="connsiteX3579" fmla="*/ 2942491 w 8023328"/>
              <a:gd name="connsiteY3579" fmla="*/ 424982 h 2380521"/>
              <a:gd name="connsiteX3580" fmla="*/ 2868291 w 8023328"/>
              <a:gd name="connsiteY3580" fmla="*/ 424982 h 2380521"/>
              <a:gd name="connsiteX3581" fmla="*/ 2883085 w 8023328"/>
              <a:gd name="connsiteY3581" fmla="*/ 439771 h 2380521"/>
              <a:gd name="connsiteX3582" fmla="*/ 2868291 w 8023328"/>
              <a:gd name="connsiteY3582" fmla="*/ 454560 h 2380521"/>
              <a:gd name="connsiteX3583" fmla="*/ 2853504 w 8023328"/>
              <a:gd name="connsiteY3583" fmla="*/ 439771 h 2380521"/>
              <a:gd name="connsiteX3584" fmla="*/ 2868291 w 8023328"/>
              <a:gd name="connsiteY3584" fmla="*/ 424982 h 2380521"/>
              <a:gd name="connsiteX3585" fmla="*/ 2796533 w 8023328"/>
              <a:gd name="connsiteY3585" fmla="*/ 424982 h 2380521"/>
              <a:gd name="connsiteX3586" fmla="*/ 2808932 w 8023328"/>
              <a:gd name="connsiteY3586" fmla="*/ 439771 h 2380521"/>
              <a:gd name="connsiteX3587" fmla="*/ 2796533 w 8023328"/>
              <a:gd name="connsiteY3587" fmla="*/ 454560 h 2380521"/>
              <a:gd name="connsiteX3588" fmla="*/ 2782678 w 8023328"/>
              <a:gd name="connsiteY3588" fmla="*/ 439771 h 2380521"/>
              <a:gd name="connsiteX3589" fmla="*/ 2796533 w 8023328"/>
              <a:gd name="connsiteY3589" fmla="*/ 424982 h 2380521"/>
              <a:gd name="connsiteX3590" fmla="*/ 2725695 w 8023328"/>
              <a:gd name="connsiteY3590" fmla="*/ 424982 h 2380521"/>
              <a:gd name="connsiteX3591" fmla="*/ 2738097 w 8023328"/>
              <a:gd name="connsiteY3591" fmla="*/ 439771 h 2380521"/>
              <a:gd name="connsiteX3592" fmla="*/ 2725695 w 8023328"/>
              <a:gd name="connsiteY3592" fmla="*/ 454560 h 2380521"/>
              <a:gd name="connsiteX3593" fmla="*/ 2711846 w 8023328"/>
              <a:gd name="connsiteY3593" fmla="*/ 439771 h 2380521"/>
              <a:gd name="connsiteX3594" fmla="*/ 2725695 w 8023328"/>
              <a:gd name="connsiteY3594" fmla="*/ 424982 h 2380521"/>
              <a:gd name="connsiteX3595" fmla="*/ 2654870 w 8023328"/>
              <a:gd name="connsiteY3595" fmla="*/ 424982 h 2380521"/>
              <a:gd name="connsiteX3596" fmla="*/ 2667270 w 8023328"/>
              <a:gd name="connsiteY3596" fmla="*/ 439771 h 2380521"/>
              <a:gd name="connsiteX3597" fmla="*/ 2654870 w 8023328"/>
              <a:gd name="connsiteY3597" fmla="*/ 454560 h 2380521"/>
              <a:gd name="connsiteX3598" fmla="*/ 2641018 w 8023328"/>
              <a:gd name="connsiteY3598" fmla="*/ 439771 h 2380521"/>
              <a:gd name="connsiteX3599" fmla="*/ 2654870 w 8023328"/>
              <a:gd name="connsiteY3599" fmla="*/ 424982 h 2380521"/>
              <a:gd name="connsiteX3600" fmla="*/ 2582580 w 8023328"/>
              <a:gd name="connsiteY3600" fmla="*/ 424982 h 2380521"/>
              <a:gd name="connsiteX3601" fmla="*/ 2596437 w 8023328"/>
              <a:gd name="connsiteY3601" fmla="*/ 439771 h 2380521"/>
              <a:gd name="connsiteX3602" fmla="*/ 2582580 w 8023328"/>
              <a:gd name="connsiteY3602" fmla="*/ 454560 h 2380521"/>
              <a:gd name="connsiteX3603" fmla="*/ 2570184 w 8023328"/>
              <a:gd name="connsiteY3603" fmla="*/ 439771 h 2380521"/>
              <a:gd name="connsiteX3604" fmla="*/ 2582580 w 8023328"/>
              <a:gd name="connsiteY3604" fmla="*/ 424982 h 2380521"/>
              <a:gd name="connsiteX3605" fmla="*/ 2511026 w 8023328"/>
              <a:gd name="connsiteY3605" fmla="*/ 424982 h 2380521"/>
              <a:gd name="connsiteX3606" fmla="*/ 2525610 w 8023328"/>
              <a:gd name="connsiteY3606" fmla="*/ 439771 h 2380521"/>
              <a:gd name="connsiteX3607" fmla="*/ 2511026 w 8023328"/>
              <a:gd name="connsiteY3607" fmla="*/ 454560 h 2380521"/>
              <a:gd name="connsiteX3608" fmla="*/ 2499361 w 8023328"/>
              <a:gd name="connsiteY3608" fmla="*/ 439771 h 2380521"/>
              <a:gd name="connsiteX3609" fmla="*/ 2511026 w 8023328"/>
              <a:gd name="connsiteY3609" fmla="*/ 424982 h 2380521"/>
              <a:gd name="connsiteX3610" fmla="*/ 1799085 w 8023328"/>
              <a:gd name="connsiteY3610" fmla="*/ 357525 h 2380521"/>
              <a:gd name="connsiteX3611" fmla="*/ 1813873 w 8023328"/>
              <a:gd name="connsiteY3611" fmla="*/ 369922 h 2380521"/>
              <a:gd name="connsiteX3612" fmla="*/ 1799085 w 8023328"/>
              <a:gd name="connsiteY3612" fmla="*/ 383779 h 2380521"/>
              <a:gd name="connsiteX3613" fmla="*/ 1784300 w 8023328"/>
              <a:gd name="connsiteY3613" fmla="*/ 369922 h 2380521"/>
              <a:gd name="connsiteX3614" fmla="*/ 1799085 w 8023328"/>
              <a:gd name="connsiteY3614" fmla="*/ 357525 h 2380521"/>
              <a:gd name="connsiteX3615" fmla="*/ 1728262 w 8023328"/>
              <a:gd name="connsiteY3615" fmla="*/ 357525 h 2380521"/>
              <a:gd name="connsiteX3616" fmla="*/ 1743049 w 8023328"/>
              <a:gd name="connsiteY3616" fmla="*/ 369922 h 2380521"/>
              <a:gd name="connsiteX3617" fmla="*/ 1728262 w 8023328"/>
              <a:gd name="connsiteY3617" fmla="*/ 383779 h 2380521"/>
              <a:gd name="connsiteX3618" fmla="*/ 1713470 w 8023328"/>
              <a:gd name="connsiteY3618" fmla="*/ 369922 h 2380521"/>
              <a:gd name="connsiteX3619" fmla="*/ 1728262 w 8023328"/>
              <a:gd name="connsiteY3619" fmla="*/ 357525 h 2380521"/>
              <a:gd name="connsiteX3620" fmla="*/ 1657429 w 8023328"/>
              <a:gd name="connsiteY3620" fmla="*/ 357525 h 2380521"/>
              <a:gd name="connsiteX3621" fmla="*/ 1672220 w 8023328"/>
              <a:gd name="connsiteY3621" fmla="*/ 369922 h 2380521"/>
              <a:gd name="connsiteX3622" fmla="*/ 1657429 w 8023328"/>
              <a:gd name="connsiteY3622" fmla="*/ 383779 h 2380521"/>
              <a:gd name="connsiteX3623" fmla="*/ 1642650 w 8023328"/>
              <a:gd name="connsiteY3623" fmla="*/ 369922 h 2380521"/>
              <a:gd name="connsiteX3624" fmla="*/ 1657429 w 8023328"/>
              <a:gd name="connsiteY3624" fmla="*/ 357525 h 2380521"/>
              <a:gd name="connsiteX3625" fmla="*/ 1582296 w 8023328"/>
              <a:gd name="connsiteY3625" fmla="*/ 357525 h 2380521"/>
              <a:gd name="connsiteX3626" fmla="*/ 1594704 w 8023328"/>
              <a:gd name="connsiteY3626" fmla="*/ 369922 h 2380521"/>
              <a:gd name="connsiteX3627" fmla="*/ 1582296 w 8023328"/>
              <a:gd name="connsiteY3627" fmla="*/ 383779 h 2380521"/>
              <a:gd name="connsiteX3628" fmla="*/ 1568441 w 8023328"/>
              <a:gd name="connsiteY3628" fmla="*/ 369922 h 2380521"/>
              <a:gd name="connsiteX3629" fmla="*/ 1582296 w 8023328"/>
              <a:gd name="connsiteY3629" fmla="*/ 357525 h 2380521"/>
              <a:gd name="connsiteX3630" fmla="*/ 1512195 w 8023328"/>
              <a:gd name="connsiteY3630" fmla="*/ 357525 h 2380521"/>
              <a:gd name="connsiteX3631" fmla="*/ 1523863 w 8023328"/>
              <a:gd name="connsiteY3631" fmla="*/ 369922 h 2380521"/>
              <a:gd name="connsiteX3632" fmla="*/ 1512195 w 8023328"/>
              <a:gd name="connsiteY3632" fmla="*/ 383779 h 2380521"/>
              <a:gd name="connsiteX3633" fmla="*/ 1497612 w 8023328"/>
              <a:gd name="connsiteY3633" fmla="*/ 369922 h 2380521"/>
              <a:gd name="connsiteX3634" fmla="*/ 1512195 w 8023328"/>
              <a:gd name="connsiteY3634" fmla="*/ 357525 h 2380521"/>
              <a:gd name="connsiteX3635" fmla="*/ 1439171 w 8023328"/>
              <a:gd name="connsiteY3635" fmla="*/ 357525 h 2380521"/>
              <a:gd name="connsiteX3636" fmla="*/ 1453023 w 8023328"/>
              <a:gd name="connsiteY3636" fmla="*/ 369922 h 2380521"/>
              <a:gd name="connsiteX3637" fmla="*/ 1439171 w 8023328"/>
              <a:gd name="connsiteY3637" fmla="*/ 383779 h 2380521"/>
              <a:gd name="connsiteX3638" fmla="*/ 1426774 w 8023328"/>
              <a:gd name="connsiteY3638" fmla="*/ 369922 h 2380521"/>
              <a:gd name="connsiteX3639" fmla="*/ 1439171 w 8023328"/>
              <a:gd name="connsiteY3639" fmla="*/ 357525 h 2380521"/>
              <a:gd name="connsiteX3640" fmla="*/ 1368347 w 8023328"/>
              <a:gd name="connsiteY3640" fmla="*/ 357525 h 2380521"/>
              <a:gd name="connsiteX3641" fmla="*/ 1382199 w 8023328"/>
              <a:gd name="connsiteY3641" fmla="*/ 369922 h 2380521"/>
              <a:gd name="connsiteX3642" fmla="*/ 1368347 w 8023328"/>
              <a:gd name="connsiteY3642" fmla="*/ 383779 h 2380521"/>
              <a:gd name="connsiteX3643" fmla="*/ 1355949 w 8023328"/>
              <a:gd name="connsiteY3643" fmla="*/ 369922 h 2380521"/>
              <a:gd name="connsiteX3644" fmla="*/ 1368347 w 8023328"/>
              <a:gd name="connsiteY3644" fmla="*/ 357525 h 2380521"/>
              <a:gd name="connsiteX3645" fmla="*/ 1297518 w 8023328"/>
              <a:gd name="connsiteY3645" fmla="*/ 357525 h 2380521"/>
              <a:gd name="connsiteX3646" fmla="*/ 1311374 w 8023328"/>
              <a:gd name="connsiteY3646" fmla="*/ 369922 h 2380521"/>
              <a:gd name="connsiteX3647" fmla="*/ 1297518 w 8023328"/>
              <a:gd name="connsiteY3647" fmla="*/ 383779 h 2380521"/>
              <a:gd name="connsiteX3648" fmla="*/ 1285121 w 8023328"/>
              <a:gd name="connsiteY3648" fmla="*/ 369922 h 2380521"/>
              <a:gd name="connsiteX3649" fmla="*/ 1297518 w 8023328"/>
              <a:gd name="connsiteY3649" fmla="*/ 357525 h 2380521"/>
              <a:gd name="connsiteX3650" fmla="*/ 1225703 w 8023328"/>
              <a:gd name="connsiteY3650" fmla="*/ 357525 h 2380521"/>
              <a:gd name="connsiteX3651" fmla="*/ 1240493 w 8023328"/>
              <a:gd name="connsiteY3651" fmla="*/ 369922 h 2380521"/>
              <a:gd name="connsiteX3652" fmla="*/ 1225703 w 8023328"/>
              <a:gd name="connsiteY3652" fmla="*/ 383779 h 2380521"/>
              <a:gd name="connsiteX3653" fmla="*/ 1210926 w 8023328"/>
              <a:gd name="connsiteY3653" fmla="*/ 369922 h 2380521"/>
              <a:gd name="connsiteX3654" fmla="*/ 1225703 w 8023328"/>
              <a:gd name="connsiteY3654" fmla="*/ 357525 h 2380521"/>
              <a:gd name="connsiteX3655" fmla="*/ 1154890 w 8023328"/>
              <a:gd name="connsiteY3655" fmla="*/ 357525 h 2380521"/>
              <a:gd name="connsiteX3656" fmla="*/ 1169676 w 8023328"/>
              <a:gd name="connsiteY3656" fmla="*/ 369922 h 2380521"/>
              <a:gd name="connsiteX3657" fmla="*/ 1154890 w 8023328"/>
              <a:gd name="connsiteY3657" fmla="*/ 383779 h 2380521"/>
              <a:gd name="connsiteX3658" fmla="*/ 1140096 w 8023328"/>
              <a:gd name="connsiteY3658" fmla="*/ 369922 h 2380521"/>
              <a:gd name="connsiteX3659" fmla="*/ 1154890 w 8023328"/>
              <a:gd name="connsiteY3659" fmla="*/ 357525 h 2380521"/>
              <a:gd name="connsiteX3660" fmla="*/ 1084059 w 8023328"/>
              <a:gd name="connsiteY3660" fmla="*/ 357525 h 2380521"/>
              <a:gd name="connsiteX3661" fmla="*/ 1098844 w 8023328"/>
              <a:gd name="connsiteY3661" fmla="*/ 369922 h 2380521"/>
              <a:gd name="connsiteX3662" fmla="*/ 1084059 w 8023328"/>
              <a:gd name="connsiteY3662" fmla="*/ 383779 h 2380521"/>
              <a:gd name="connsiteX3663" fmla="*/ 1069268 w 8023328"/>
              <a:gd name="connsiteY3663" fmla="*/ 369922 h 2380521"/>
              <a:gd name="connsiteX3664" fmla="*/ 1084059 w 8023328"/>
              <a:gd name="connsiteY3664" fmla="*/ 357525 h 2380521"/>
              <a:gd name="connsiteX3665" fmla="*/ 1013015 w 8023328"/>
              <a:gd name="connsiteY3665" fmla="*/ 357525 h 2380521"/>
              <a:gd name="connsiteX3666" fmla="*/ 1024685 w 8023328"/>
              <a:gd name="connsiteY3666" fmla="*/ 369922 h 2380521"/>
              <a:gd name="connsiteX3667" fmla="*/ 1013015 w 8023328"/>
              <a:gd name="connsiteY3667" fmla="*/ 383779 h 2380521"/>
              <a:gd name="connsiteX3668" fmla="*/ 998434 w 8023328"/>
              <a:gd name="connsiteY3668" fmla="*/ 369922 h 2380521"/>
              <a:gd name="connsiteX3669" fmla="*/ 1013015 w 8023328"/>
              <a:gd name="connsiteY3669" fmla="*/ 357525 h 2380521"/>
              <a:gd name="connsiteX3670" fmla="*/ 941465 w 8023328"/>
              <a:gd name="connsiteY3670" fmla="*/ 357525 h 2380521"/>
              <a:gd name="connsiteX3671" fmla="*/ 953864 w 8023328"/>
              <a:gd name="connsiteY3671" fmla="*/ 369922 h 2380521"/>
              <a:gd name="connsiteX3672" fmla="*/ 941465 w 8023328"/>
              <a:gd name="connsiteY3672" fmla="*/ 383779 h 2380521"/>
              <a:gd name="connsiteX3673" fmla="*/ 927611 w 8023328"/>
              <a:gd name="connsiteY3673" fmla="*/ 369922 h 2380521"/>
              <a:gd name="connsiteX3674" fmla="*/ 941465 w 8023328"/>
              <a:gd name="connsiteY3674" fmla="*/ 357525 h 2380521"/>
              <a:gd name="connsiteX3675" fmla="*/ 870633 w 8023328"/>
              <a:gd name="connsiteY3675" fmla="*/ 357525 h 2380521"/>
              <a:gd name="connsiteX3676" fmla="*/ 883034 w 8023328"/>
              <a:gd name="connsiteY3676" fmla="*/ 369922 h 2380521"/>
              <a:gd name="connsiteX3677" fmla="*/ 870633 w 8023328"/>
              <a:gd name="connsiteY3677" fmla="*/ 383779 h 2380521"/>
              <a:gd name="connsiteX3678" fmla="*/ 856777 w 8023328"/>
              <a:gd name="connsiteY3678" fmla="*/ 369922 h 2380521"/>
              <a:gd name="connsiteX3679" fmla="*/ 870633 w 8023328"/>
              <a:gd name="connsiteY3679" fmla="*/ 357525 h 2380521"/>
              <a:gd name="connsiteX3680" fmla="*/ 798346 w 8023328"/>
              <a:gd name="connsiteY3680" fmla="*/ 357525 h 2380521"/>
              <a:gd name="connsiteX3681" fmla="*/ 812203 w 8023328"/>
              <a:gd name="connsiteY3681" fmla="*/ 369922 h 2380521"/>
              <a:gd name="connsiteX3682" fmla="*/ 798346 w 8023328"/>
              <a:gd name="connsiteY3682" fmla="*/ 383779 h 2380521"/>
              <a:gd name="connsiteX3683" fmla="*/ 785947 w 8023328"/>
              <a:gd name="connsiteY3683" fmla="*/ 369922 h 2380521"/>
              <a:gd name="connsiteX3684" fmla="*/ 798346 w 8023328"/>
              <a:gd name="connsiteY3684" fmla="*/ 357525 h 2380521"/>
              <a:gd name="connsiteX3685" fmla="*/ 3654110 w 8023328"/>
              <a:gd name="connsiteY3685" fmla="*/ 354153 h 2380521"/>
              <a:gd name="connsiteX3686" fmla="*/ 3668898 w 8023328"/>
              <a:gd name="connsiteY3686" fmla="*/ 368738 h 2380521"/>
              <a:gd name="connsiteX3687" fmla="*/ 3654110 w 8023328"/>
              <a:gd name="connsiteY3687" fmla="*/ 380407 h 2380521"/>
              <a:gd name="connsiteX3688" fmla="*/ 3639322 w 8023328"/>
              <a:gd name="connsiteY3688" fmla="*/ 368738 h 2380521"/>
              <a:gd name="connsiteX3689" fmla="*/ 3654110 w 8023328"/>
              <a:gd name="connsiteY3689" fmla="*/ 354153 h 2380521"/>
              <a:gd name="connsiteX3690" fmla="*/ 3583280 w 8023328"/>
              <a:gd name="connsiteY3690" fmla="*/ 354153 h 2380521"/>
              <a:gd name="connsiteX3691" fmla="*/ 3598069 w 8023328"/>
              <a:gd name="connsiteY3691" fmla="*/ 368738 h 2380521"/>
              <a:gd name="connsiteX3692" fmla="*/ 3583280 w 8023328"/>
              <a:gd name="connsiteY3692" fmla="*/ 380407 h 2380521"/>
              <a:gd name="connsiteX3693" fmla="*/ 3568491 w 8023328"/>
              <a:gd name="connsiteY3693" fmla="*/ 368738 h 2380521"/>
              <a:gd name="connsiteX3694" fmla="*/ 3583280 w 8023328"/>
              <a:gd name="connsiteY3694" fmla="*/ 354153 h 2380521"/>
              <a:gd name="connsiteX3695" fmla="*/ 3512449 w 8023328"/>
              <a:gd name="connsiteY3695" fmla="*/ 354153 h 2380521"/>
              <a:gd name="connsiteX3696" fmla="*/ 3527237 w 8023328"/>
              <a:gd name="connsiteY3696" fmla="*/ 369330 h 2380521"/>
              <a:gd name="connsiteX3697" fmla="*/ 3512449 w 8023328"/>
              <a:gd name="connsiteY3697" fmla="*/ 383749 h 2380521"/>
              <a:gd name="connsiteX3698" fmla="*/ 3497661 w 8023328"/>
              <a:gd name="connsiteY3698" fmla="*/ 369330 h 2380521"/>
              <a:gd name="connsiteX3699" fmla="*/ 3512449 w 8023328"/>
              <a:gd name="connsiteY3699" fmla="*/ 354153 h 2380521"/>
              <a:gd name="connsiteX3700" fmla="*/ 3440686 w 8023328"/>
              <a:gd name="connsiteY3700" fmla="*/ 354153 h 2380521"/>
              <a:gd name="connsiteX3701" fmla="*/ 3453083 w 8023328"/>
              <a:gd name="connsiteY3701" fmla="*/ 369330 h 2380521"/>
              <a:gd name="connsiteX3702" fmla="*/ 3440686 w 8023328"/>
              <a:gd name="connsiteY3702" fmla="*/ 383749 h 2380521"/>
              <a:gd name="connsiteX3703" fmla="*/ 3426830 w 8023328"/>
              <a:gd name="connsiteY3703" fmla="*/ 369330 h 2380521"/>
              <a:gd name="connsiteX3704" fmla="*/ 3440686 w 8023328"/>
              <a:gd name="connsiteY3704" fmla="*/ 354153 h 2380521"/>
              <a:gd name="connsiteX3705" fmla="*/ 3369857 w 8023328"/>
              <a:gd name="connsiteY3705" fmla="*/ 354153 h 2380521"/>
              <a:gd name="connsiteX3706" fmla="*/ 3382254 w 8023328"/>
              <a:gd name="connsiteY3706" fmla="*/ 369330 h 2380521"/>
              <a:gd name="connsiteX3707" fmla="*/ 3369857 w 8023328"/>
              <a:gd name="connsiteY3707" fmla="*/ 383749 h 2380521"/>
              <a:gd name="connsiteX3708" fmla="*/ 3356001 w 8023328"/>
              <a:gd name="connsiteY3708" fmla="*/ 369330 h 2380521"/>
              <a:gd name="connsiteX3709" fmla="*/ 3369857 w 8023328"/>
              <a:gd name="connsiteY3709" fmla="*/ 354153 h 2380521"/>
              <a:gd name="connsiteX3710" fmla="*/ 3299097 w 8023328"/>
              <a:gd name="connsiteY3710" fmla="*/ 354153 h 2380521"/>
              <a:gd name="connsiteX3711" fmla="*/ 3311496 w 8023328"/>
              <a:gd name="connsiteY3711" fmla="*/ 369330 h 2380521"/>
              <a:gd name="connsiteX3712" fmla="*/ 3299097 w 8023328"/>
              <a:gd name="connsiteY3712" fmla="*/ 383749 h 2380521"/>
              <a:gd name="connsiteX3713" fmla="*/ 3285242 w 8023328"/>
              <a:gd name="connsiteY3713" fmla="*/ 369330 h 2380521"/>
              <a:gd name="connsiteX3714" fmla="*/ 3299097 w 8023328"/>
              <a:gd name="connsiteY3714" fmla="*/ 354153 h 2380521"/>
              <a:gd name="connsiteX3715" fmla="*/ 3226808 w 8023328"/>
              <a:gd name="connsiteY3715" fmla="*/ 354153 h 2380521"/>
              <a:gd name="connsiteX3716" fmla="*/ 3240664 w 8023328"/>
              <a:gd name="connsiteY3716" fmla="*/ 369330 h 2380521"/>
              <a:gd name="connsiteX3717" fmla="*/ 3226808 w 8023328"/>
              <a:gd name="connsiteY3717" fmla="*/ 383749 h 2380521"/>
              <a:gd name="connsiteX3718" fmla="*/ 3214410 w 8023328"/>
              <a:gd name="connsiteY3718" fmla="*/ 369330 h 2380521"/>
              <a:gd name="connsiteX3719" fmla="*/ 3226808 w 8023328"/>
              <a:gd name="connsiteY3719" fmla="*/ 354153 h 2380521"/>
              <a:gd name="connsiteX3720" fmla="*/ 3152605 w 8023328"/>
              <a:gd name="connsiteY3720" fmla="*/ 354153 h 2380521"/>
              <a:gd name="connsiteX3721" fmla="*/ 3166462 w 8023328"/>
              <a:gd name="connsiteY3721" fmla="*/ 369330 h 2380521"/>
              <a:gd name="connsiteX3722" fmla="*/ 3152605 w 8023328"/>
              <a:gd name="connsiteY3722" fmla="*/ 383749 h 2380521"/>
              <a:gd name="connsiteX3723" fmla="*/ 3140206 w 8023328"/>
              <a:gd name="connsiteY3723" fmla="*/ 369330 h 2380521"/>
              <a:gd name="connsiteX3724" fmla="*/ 3152605 w 8023328"/>
              <a:gd name="connsiteY3724" fmla="*/ 354153 h 2380521"/>
              <a:gd name="connsiteX3725" fmla="*/ 3081774 w 8023328"/>
              <a:gd name="connsiteY3725" fmla="*/ 354153 h 2380521"/>
              <a:gd name="connsiteX3726" fmla="*/ 3095627 w 8023328"/>
              <a:gd name="connsiteY3726" fmla="*/ 369330 h 2380521"/>
              <a:gd name="connsiteX3727" fmla="*/ 3081774 w 8023328"/>
              <a:gd name="connsiteY3727" fmla="*/ 383749 h 2380521"/>
              <a:gd name="connsiteX3728" fmla="*/ 3069375 w 8023328"/>
              <a:gd name="connsiteY3728" fmla="*/ 369330 h 2380521"/>
              <a:gd name="connsiteX3729" fmla="*/ 3081774 w 8023328"/>
              <a:gd name="connsiteY3729" fmla="*/ 354153 h 2380521"/>
              <a:gd name="connsiteX3730" fmla="*/ 3013715 w 8023328"/>
              <a:gd name="connsiteY3730" fmla="*/ 354153 h 2380521"/>
              <a:gd name="connsiteX3731" fmla="*/ 3028135 w 8023328"/>
              <a:gd name="connsiteY3731" fmla="*/ 369330 h 2380521"/>
              <a:gd name="connsiteX3732" fmla="*/ 3013715 w 8023328"/>
              <a:gd name="connsiteY3732" fmla="*/ 383749 h 2380521"/>
              <a:gd name="connsiteX3733" fmla="*/ 2998539 w 8023328"/>
              <a:gd name="connsiteY3733" fmla="*/ 369330 h 2380521"/>
              <a:gd name="connsiteX3734" fmla="*/ 3013715 w 8023328"/>
              <a:gd name="connsiteY3734" fmla="*/ 354153 h 2380521"/>
              <a:gd name="connsiteX3735" fmla="*/ 2942494 w 8023328"/>
              <a:gd name="connsiteY3735" fmla="*/ 354153 h 2380521"/>
              <a:gd name="connsiteX3736" fmla="*/ 2957288 w 8023328"/>
              <a:gd name="connsiteY3736" fmla="*/ 369330 h 2380521"/>
              <a:gd name="connsiteX3737" fmla="*/ 2942494 w 8023328"/>
              <a:gd name="connsiteY3737" fmla="*/ 383749 h 2380521"/>
              <a:gd name="connsiteX3738" fmla="*/ 2927708 w 8023328"/>
              <a:gd name="connsiteY3738" fmla="*/ 369330 h 2380521"/>
              <a:gd name="connsiteX3739" fmla="*/ 2942494 w 8023328"/>
              <a:gd name="connsiteY3739" fmla="*/ 354153 h 2380521"/>
              <a:gd name="connsiteX3740" fmla="*/ 2868293 w 8023328"/>
              <a:gd name="connsiteY3740" fmla="*/ 354153 h 2380521"/>
              <a:gd name="connsiteX3741" fmla="*/ 2883085 w 8023328"/>
              <a:gd name="connsiteY3741" fmla="*/ 369330 h 2380521"/>
              <a:gd name="connsiteX3742" fmla="*/ 2868293 w 8023328"/>
              <a:gd name="connsiteY3742" fmla="*/ 383749 h 2380521"/>
              <a:gd name="connsiteX3743" fmla="*/ 2853504 w 8023328"/>
              <a:gd name="connsiteY3743" fmla="*/ 369330 h 2380521"/>
              <a:gd name="connsiteX3744" fmla="*/ 2868293 w 8023328"/>
              <a:gd name="connsiteY3744" fmla="*/ 354153 h 2380521"/>
              <a:gd name="connsiteX3745" fmla="*/ 2796535 w 8023328"/>
              <a:gd name="connsiteY3745" fmla="*/ 354153 h 2380521"/>
              <a:gd name="connsiteX3746" fmla="*/ 2808932 w 8023328"/>
              <a:gd name="connsiteY3746" fmla="*/ 369330 h 2380521"/>
              <a:gd name="connsiteX3747" fmla="*/ 2796535 w 8023328"/>
              <a:gd name="connsiteY3747" fmla="*/ 383749 h 2380521"/>
              <a:gd name="connsiteX3748" fmla="*/ 2782678 w 8023328"/>
              <a:gd name="connsiteY3748" fmla="*/ 369330 h 2380521"/>
              <a:gd name="connsiteX3749" fmla="*/ 2796535 w 8023328"/>
              <a:gd name="connsiteY3749" fmla="*/ 354153 h 2380521"/>
              <a:gd name="connsiteX3750" fmla="*/ 2725695 w 8023328"/>
              <a:gd name="connsiteY3750" fmla="*/ 354153 h 2380521"/>
              <a:gd name="connsiteX3751" fmla="*/ 2738100 w 8023328"/>
              <a:gd name="connsiteY3751" fmla="*/ 369330 h 2380521"/>
              <a:gd name="connsiteX3752" fmla="*/ 2725695 w 8023328"/>
              <a:gd name="connsiteY3752" fmla="*/ 383749 h 2380521"/>
              <a:gd name="connsiteX3753" fmla="*/ 2711846 w 8023328"/>
              <a:gd name="connsiteY3753" fmla="*/ 369330 h 2380521"/>
              <a:gd name="connsiteX3754" fmla="*/ 2725695 w 8023328"/>
              <a:gd name="connsiteY3754" fmla="*/ 354153 h 2380521"/>
              <a:gd name="connsiteX3755" fmla="*/ 2653415 w 8023328"/>
              <a:gd name="connsiteY3755" fmla="*/ 354153 h 2380521"/>
              <a:gd name="connsiteX3756" fmla="*/ 2667270 w 8023328"/>
              <a:gd name="connsiteY3756" fmla="*/ 369330 h 2380521"/>
              <a:gd name="connsiteX3757" fmla="*/ 2653415 w 8023328"/>
              <a:gd name="connsiteY3757" fmla="*/ 383749 h 2380521"/>
              <a:gd name="connsiteX3758" fmla="*/ 2641021 w 8023328"/>
              <a:gd name="connsiteY3758" fmla="*/ 369330 h 2380521"/>
              <a:gd name="connsiteX3759" fmla="*/ 2653415 w 8023328"/>
              <a:gd name="connsiteY3759" fmla="*/ 354153 h 2380521"/>
              <a:gd name="connsiteX3760" fmla="*/ 2582583 w 8023328"/>
              <a:gd name="connsiteY3760" fmla="*/ 354153 h 2380521"/>
              <a:gd name="connsiteX3761" fmla="*/ 2596439 w 8023328"/>
              <a:gd name="connsiteY3761" fmla="*/ 369330 h 2380521"/>
              <a:gd name="connsiteX3762" fmla="*/ 2582583 w 8023328"/>
              <a:gd name="connsiteY3762" fmla="*/ 383749 h 2380521"/>
              <a:gd name="connsiteX3763" fmla="*/ 2570184 w 8023328"/>
              <a:gd name="connsiteY3763" fmla="*/ 369330 h 2380521"/>
              <a:gd name="connsiteX3764" fmla="*/ 2582583 w 8023328"/>
              <a:gd name="connsiteY3764" fmla="*/ 354153 h 2380521"/>
              <a:gd name="connsiteX3765" fmla="*/ 2511029 w 8023328"/>
              <a:gd name="connsiteY3765" fmla="*/ 354153 h 2380521"/>
              <a:gd name="connsiteX3766" fmla="*/ 2525613 w 8023328"/>
              <a:gd name="connsiteY3766" fmla="*/ 369330 h 2380521"/>
              <a:gd name="connsiteX3767" fmla="*/ 2511029 w 8023328"/>
              <a:gd name="connsiteY3767" fmla="*/ 383749 h 2380521"/>
              <a:gd name="connsiteX3768" fmla="*/ 2499361 w 8023328"/>
              <a:gd name="connsiteY3768" fmla="*/ 369330 h 2380521"/>
              <a:gd name="connsiteX3769" fmla="*/ 2511029 w 8023328"/>
              <a:gd name="connsiteY3769" fmla="*/ 354153 h 2380521"/>
              <a:gd name="connsiteX3770" fmla="*/ 2439946 w 8023328"/>
              <a:gd name="connsiteY3770" fmla="*/ 354153 h 2380521"/>
              <a:gd name="connsiteX3771" fmla="*/ 2454732 w 8023328"/>
              <a:gd name="connsiteY3771" fmla="*/ 369330 h 2380521"/>
              <a:gd name="connsiteX3772" fmla="*/ 2439946 w 8023328"/>
              <a:gd name="connsiteY3772" fmla="*/ 383749 h 2380521"/>
              <a:gd name="connsiteX3773" fmla="*/ 2425156 w 8023328"/>
              <a:gd name="connsiteY3773" fmla="*/ 369330 h 2380521"/>
              <a:gd name="connsiteX3774" fmla="*/ 2439946 w 8023328"/>
              <a:gd name="connsiteY3774" fmla="*/ 354153 h 2380521"/>
              <a:gd name="connsiteX3775" fmla="*/ 2369110 w 8023328"/>
              <a:gd name="connsiteY3775" fmla="*/ 354153 h 2380521"/>
              <a:gd name="connsiteX3776" fmla="*/ 2383899 w 8023328"/>
              <a:gd name="connsiteY3776" fmla="*/ 369330 h 2380521"/>
              <a:gd name="connsiteX3777" fmla="*/ 2369110 w 8023328"/>
              <a:gd name="connsiteY3777" fmla="*/ 383749 h 2380521"/>
              <a:gd name="connsiteX3778" fmla="*/ 2354319 w 8023328"/>
              <a:gd name="connsiteY3778" fmla="*/ 369330 h 2380521"/>
              <a:gd name="connsiteX3779" fmla="*/ 2369110 w 8023328"/>
              <a:gd name="connsiteY3779" fmla="*/ 354153 h 2380521"/>
              <a:gd name="connsiteX3780" fmla="*/ 2298280 w 8023328"/>
              <a:gd name="connsiteY3780" fmla="*/ 354153 h 2380521"/>
              <a:gd name="connsiteX3781" fmla="*/ 2313068 w 8023328"/>
              <a:gd name="connsiteY3781" fmla="*/ 369330 h 2380521"/>
              <a:gd name="connsiteX3782" fmla="*/ 2298280 w 8023328"/>
              <a:gd name="connsiteY3782" fmla="*/ 383749 h 2380521"/>
              <a:gd name="connsiteX3783" fmla="*/ 2283490 w 8023328"/>
              <a:gd name="connsiteY3783" fmla="*/ 369330 h 2380521"/>
              <a:gd name="connsiteX3784" fmla="*/ 2298280 w 8023328"/>
              <a:gd name="connsiteY3784" fmla="*/ 354153 h 2380521"/>
              <a:gd name="connsiteX3785" fmla="*/ 2226517 w 8023328"/>
              <a:gd name="connsiteY3785" fmla="*/ 354153 h 2380521"/>
              <a:gd name="connsiteX3786" fmla="*/ 2238914 w 8023328"/>
              <a:gd name="connsiteY3786" fmla="*/ 369330 h 2380521"/>
              <a:gd name="connsiteX3787" fmla="*/ 2226517 w 8023328"/>
              <a:gd name="connsiteY3787" fmla="*/ 383749 h 2380521"/>
              <a:gd name="connsiteX3788" fmla="*/ 2212658 w 8023328"/>
              <a:gd name="connsiteY3788" fmla="*/ 369330 h 2380521"/>
              <a:gd name="connsiteX3789" fmla="*/ 2226517 w 8023328"/>
              <a:gd name="connsiteY3789" fmla="*/ 354153 h 2380521"/>
              <a:gd name="connsiteX3790" fmla="*/ 2155683 w 8023328"/>
              <a:gd name="connsiteY3790" fmla="*/ 354153 h 2380521"/>
              <a:gd name="connsiteX3791" fmla="*/ 2168081 w 8023328"/>
              <a:gd name="connsiteY3791" fmla="*/ 369330 h 2380521"/>
              <a:gd name="connsiteX3792" fmla="*/ 2155683 w 8023328"/>
              <a:gd name="connsiteY3792" fmla="*/ 383749 h 2380521"/>
              <a:gd name="connsiteX3793" fmla="*/ 2141827 w 8023328"/>
              <a:gd name="connsiteY3793" fmla="*/ 369330 h 2380521"/>
              <a:gd name="connsiteX3794" fmla="*/ 2155683 w 8023328"/>
              <a:gd name="connsiteY3794" fmla="*/ 354153 h 2380521"/>
              <a:gd name="connsiteX3795" fmla="*/ 2084849 w 8023328"/>
              <a:gd name="connsiteY3795" fmla="*/ 354153 h 2380521"/>
              <a:gd name="connsiteX3796" fmla="*/ 2097248 w 8023328"/>
              <a:gd name="connsiteY3796" fmla="*/ 369330 h 2380521"/>
              <a:gd name="connsiteX3797" fmla="*/ 2084849 w 8023328"/>
              <a:gd name="connsiteY3797" fmla="*/ 383749 h 2380521"/>
              <a:gd name="connsiteX3798" fmla="*/ 2070994 w 8023328"/>
              <a:gd name="connsiteY3798" fmla="*/ 369330 h 2380521"/>
              <a:gd name="connsiteX3799" fmla="*/ 2084849 w 8023328"/>
              <a:gd name="connsiteY3799" fmla="*/ 354153 h 2380521"/>
              <a:gd name="connsiteX3800" fmla="*/ 2011835 w 8023328"/>
              <a:gd name="connsiteY3800" fmla="*/ 354153 h 2380521"/>
              <a:gd name="connsiteX3801" fmla="*/ 2026421 w 8023328"/>
              <a:gd name="connsiteY3801" fmla="*/ 369330 h 2380521"/>
              <a:gd name="connsiteX3802" fmla="*/ 2011835 w 8023328"/>
              <a:gd name="connsiteY3802" fmla="*/ 383749 h 2380521"/>
              <a:gd name="connsiteX3803" fmla="*/ 2000166 w 8023328"/>
              <a:gd name="connsiteY3803" fmla="*/ 369330 h 2380521"/>
              <a:gd name="connsiteX3804" fmla="*/ 2011835 w 8023328"/>
              <a:gd name="connsiteY3804" fmla="*/ 354153 h 2380521"/>
              <a:gd name="connsiteX3805" fmla="*/ 1938362 w 8023328"/>
              <a:gd name="connsiteY3805" fmla="*/ 354153 h 2380521"/>
              <a:gd name="connsiteX3806" fmla="*/ 1952222 w 8023328"/>
              <a:gd name="connsiteY3806" fmla="*/ 369330 h 2380521"/>
              <a:gd name="connsiteX3807" fmla="*/ 1938362 w 8023328"/>
              <a:gd name="connsiteY3807" fmla="*/ 383749 h 2380521"/>
              <a:gd name="connsiteX3808" fmla="*/ 1925968 w 8023328"/>
              <a:gd name="connsiteY3808" fmla="*/ 369330 h 2380521"/>
              <a:gd name="connsiteX3809" fmla="*/ 1938362 w 8023328"/>
              <a:gd name="connsiteY3809" fmla="*/ 354153 h 2380521"/>
              <a:gd name="connsiteX3810" fmla="*/ 1867527 w 8023328"/>
              <a:gd name="connsiteY3810" fmla="*/ 354153 h 2380521"/>
              <a:gd name="connsiteX3811" fmla="*/ 1881384 w 8023328"/>
              <a:gd name="connsiteY3811" fmla="*/ 369330 h 2380521"/>
              <a:gd name="connsiteX3812" fmla="*/ 1867527 w 8023328"/>
              <a:gd name="connsiteY3812" fmla="*/ 383749 h 2380521"/>
              <a:gd name="connsiteX3813" fmla="*/ 1855129 w 8023328"/>
              <a:gd name="connsiteY3813" fmla="*/ 369330 h 2380521"/>
              <a:gd name="connsiteX3814" fmla="*/ 1867527 w 8023328"/>
              <a:gd name="connsiteY3814" fmla="*/ 354153 h 2380521"/>
              <a:gd name="connsiteX3815" fmla="*/ 1225708 w 8023328"/>
              <a:gd name="connsiteY3815" fmla="*/ 284879 h 2380521"/>
              <a:gd name="connsiteX3816" fmla="*/ 1240493 w 8023328"/>
              <a:gd name="connsiteY3816" fmla="*/ 298111 h 2380521"/>
              <a:gd name="connsiteX3817" fmla="*/ 1225708 w 8023328"/>
              <a:gd name="connsiteY3817" fmla="*/ 312900 h 2380521"/>
              <a:gd name="connsiteX3818" fmla="*/ 1210931 w 8023328"/>
              <a:gd name="connsiteY3818" fmla="*/ 298111 h 2380521"/>
              <a:gd name="connsiteX3819" fmla="*/ 1225708 w 8023328"/>
              <a:gd name="connsiteY3819" fmla="*/ 284879 h 2380521"/>
              <a:gd name="connsiteX3820" fmla="*/ 3440686 w 8023328"/>
              <a:gd name="connsiteY3820" fmla="*/ 283322 h 2380521"/>
              <a:gd name="connsiteX3821" fmla="*/ 3453083 w 8023328"/>
              <a:gd name="connsiteY3821" fmla="*/ 297178 h 2380521"/>
              <a:gd name="connsiteX3822" fmla="*/ 3440686 w 8023328"/>
              <a:gd name="connsiteY3822" fmla="*/ 309576 h 2380521"/>
              <a:gd name="connsiteX3823" fmla="*/ 3426830 w 8023328"/>
              <a:gd name="connsiteY3823" fmla="*/ 297178 h 2380521"/>
              <a:gd name="connsiteX3824" fmla="*/ 3440686 w 8023328"/>
              <a:gd name="connsiteY3824" fmla="*/ 283322 h 2380521"/>
              <a:gd name="connsiteX3825" fmla="*/ 3369857 w 8023328"/>
              <a:gd name="connsiteY3825" fmla="*/ 283322 h 2380521"/>
              <a:gd name="connsiteX3826" fmla="*/ 3382254 w 8023328"/>
              <a:gd name="connsiteY3826" fmla="*/ 297178 h 2380521"/>
              <a:gd name="connsiteX3827" fmla="*/ 3369857 w 8023328"/>
              <a:gd name="connsiteY3827" fmla="*/ 309576 h 2380521"/>
              <a:gd name="connsiteX3828" fmla="*/ 3356001 w 8023328"/>
              <a:gd name="connsiteY3828" fmla="*/ 297178 h 2380521"/>
              <a:gd name="connsiteX3829" fmla="*/ 3369857 w 8023328"/>
              <a:gd name="connsiteY3829" fmla="*/ 283322 h 2380521"/>
              <a:gd name="connsiteX3830" fmla="*/ 3299100 w 8023328"/>
              <a:gd name="connsiteY3830" fmla="*/ 283322 h 2380521"/>
              <a:gd name="connsiteX3831" fmla="*/ 3311496 w 8023328"/>
              <a:gd name="connsiteY3831" fmla="*/ 297178 h 2380521"/>
              <a:gd name="connsiteX3832" fmla="*/ 3299100 w 8023328"/>
              <a:gd name="connsiteY3832" fmla="*/ 309576 h 2380521"/>
              <a:gd name="connsiteX3833" fmla="*/ 3285242 w 8023328"/>
              <a:gd name="connsiteY3833" fmla="*/ 297178 h 2380521"/>
              <a:gd name="connsiteX3834" fmla="*/ 3299100 w 8023328"/>
              <a:gd name="connsiteY3834" fmla="*/ 283322 h 2380521"/>
              <a:gd name="connsiteX3835" fmla="*/ 3226808 w 8023328"/>
              <a:gd name="connsiteY3835" fmla="*/ 283322 h 2380521"/>
              <a:gd name="connsiteX3836" fmla="*/ 3240664 w 8023328"/>
              <a:gd name="connsiteY3836" fmla="*/ 297178 h 2380521"/>
              <a:gd name="connsiteX3837" fmla="*/ 3226808 w 8023328"/>
              <a:gd name="connsiteY3837" fmla="*/ 309576 h 2380521"/>
              <a:gd name="connsiteX3838" fmla="*/ 3214410 w 8023328"/>
              <a:gd name="connsiteY3838" fmla="*/ 297178 h 2380521"/>
              <a:gd name="connsiteX3839" fmla="*/ 3226808 w 8023328"/>
              <a:gd name="connsiteY3839" fmla="*/ 283322 h 2380521"/>
              <a:gd name="connsiteX3840" fmla="*/ 3152605 w 8023328"/>
              <a:gd name="connsiteY3840" fmla="*/ 283322 h 2380521"/>
              <a:gd name="connsiteX3841" fmla="*/ 3166462 w 8023328"/>
              <a:gd name="connsiteY3841" fmla="*/ 297178 h 2380521"/>
              <a:gd name="connsiteX3842" fmla="*/ 3152605 w 8023328"/>
              <a:gd name="connsiteY3842" fmla="*/ 309576 h 2380521"/>
              <a:gd name="connsiteX3843" fmla="*/ 3140209 w 8023328"/>
              <a:gd name="connsiteY3843" fmla="*/ 297178 h 2380521"/>
              <a:gd name="connsiteX3844" fmla="*/ 3152605 w 8023328"/>
              <a:gd name="connsiteY3844" fmla="*/ 283322 h 2380521"/>
              <a:gd name="connsiteX3845" fmla="*/ 3081774 w 8023328"/>
              <a:gd name="connsiteY3845" fmla="*/ 283322 h 2380521"/>
              <a:gd name="connsiteX3846" fmla="*/ 3095628 w 8023328"/>
              <a:gd name="connsiteY3846" fmla="*/ 297178 h 2380521"/>
              <a:gd name="connsiteX3847" fmla="*/ 3081774 w 8023328"/>
              <a:gd name="connsiteY3847" fmla="*/ 309576 h 2380521"/>
              <a:gd name="connsiteX3848" fmla="*/ 3069375 w 8023328"/>
              <a:gd name="connsiteY3848" fmla="*/ 297178 h 2380521"/>
              <a:gd name="connsiteX3849" fmla="*/ 3081774 w 8023328"/>
              <a:gd name="connsiteY3849" fmla="*/ 283322 h 2380521"/>
              <a:gd name="connsiteX3850" fmla="*/ 3013717 w 8023328"/>
              <a:gd name="connsiteY3850" fmla="*/ 283322 h 2380521"/>
              <a:gd name="connsiteX3851" fmla="*/ 3028135 w 8023328"/>
              <a:gd name="connsiteY3851" fmla="*/ 297178 h 2380521"/>
              <a:gd name="connsiteX3852" fmla="*/ 3013717 w 8023328"/>
              <a:gd name="connsiteY3852" fmla="*/ 309576 h 2380521"/>
              <a:gd name="connsiteX3853" fmla="*/ 2998539 w 8023328"/>
              <a:gd name="connsiteY3853" fmla="*/ 297178 h 2380521"/>
              <a:gd name="connsiteX3854" fmla="*/ 3013717 w 8023328"/>
              <a:gd name="connsiteY3854" fmla="*/ 283322 h 2380521"/>
              <a:gd name="connsiteX3855" fmla="*/ 2942494 w 8023328"/>
              <a:gd name="connsiteY3855" fmla="*/ 283322 h 2380521"/>
              <a:gd name="connsiteX3856" fmla="*/ 2957288 w 8023328"/>
              <a:gd name="connsiteY3856" fmla="*/ 298111 h 2380521"/>
              <a:gd name="connsiteX3857" fmla="*/ 2942494 w 8023328"/>
              <a:gd name="connsiteY3857" fmla="*/ 312900 h 2380521"/>
              <a:gd name="connsiteX3858" fmla="*/ 2927711 w 8023328"/>
              <a:gd name="connsiteY3858" fmla="*/ 298111 h 2380521"/>
              <a:gd name="connsiteX3859" fmla="*/ 2942494 w 8023328"/>
              <a:gd name="connsiteY3859" fmla="*/ 283322 h 2380521"/>
              <a:gd name="connsiteX3860" fmla="*/ 2868293 w 8023328"/>
              <a:gd name="connsiteY3860" fmla="*/ 283322 h 2380521"/>
              <a:gd name="connsiteX3861" fmla="*/ 2883087 w 8023328"/>
              <a:gd name="connsiteY3861" fmla="*/ 298111 h 2380521"/>
              <a:gd name="connsiteX3862" fmla="*/ 2868293 w 8023328"/>
              <a:gd name="connsiteY3862" fmla="*/ 312900 h 2380521"/>
              <a:gd name="connsiteX3863" fmla="*/ 2853507 w 8023328"/>
              <a:gd name="connsiteY3863" fmla="*/ 298111 h 2380521"/>
              <a:gd name="connsiteX3864" fmla="*/ 2868293 w 8023328"/>
              <a:gd name="connsiteY3864" fmla="*/ 283322 h 2380521"/>
              <a:gd name="connsiteX3865" fmla="*/ 2796535 w 8023328"/>
              <a:gd name="connsiteY3865" fmla="*/ 283322 h 2380521"/>
              <a:gd name="connsiteX3866" fmla="*/ 2808934 w 8023328"/>
              <a:gd name="connsiteY3866" fmla="*/ 298111 h 2380521"/>
              <a:gd name="connsiteX3867" fmla="*/ 2796535 w 8023328"/>
              <a:gd name="connsiteY3867" fmla="*/ 312900 h 2380521"/>
              <a:gd name="connsiteX3868" fmla="*/ 2782678 w 8023328"/>
              <a:gd name="connsiteY3868" fmla="*/ 298111 h 2380521"/>
              <a:gd name="connsiteX3869" fmla="*/ 2796535 w 8023328"/>
              <a:gd name="connsiteY3869" fmla="*/ 283322 h 2380521"/>
              <a:gd name="connsiteX3870" fmla="*/ 2725698 w 8023328"/>
              <a:gd name="connsiteY3870" fmla="*/ 283322 h 2380521"/>
              <a:gd name="connsiteX3871" fmla="*/ 2738100 w 8023328"/>
              <a:gd name="connsiteY3871" fmla="*/ 298111 h 2380521"/>
              <a:gd name="connsiteX3872" fmla="*/ 2725698 w 8023328"/>
              <a:gd name="connsiteY3872" fmla="*/ 312900 h 2380521"/>
              <a:gd name="connsiteX3873" fmla="*/ 2711846 w 8023328"/>
              <a:gd name="connsiteY3873" fmla="*/ 298111 h 2380521"/>
              <a:gd name="connsiteX3874" fmla="*/ 2725698 w 8023328"/>
              <a:gd name="connsiteY3874" fmla="*/ 283322 h 2380521"/>
              <a:gd name="connsiteX3875" fmla="*/ 2653415 w 8023328"/>
              <a:gd name="connsiteY3875" fmla="*/ 283322 h 2380521"/>
              <a:gd name="connsiteX3876" fmla="*/ 2667270 w 8023328"/>
              <a:gd name="connsiteY3876" fmla="*/ 298111 h 2380521"/>
              <a:gd name="connsiteX3877" fmla="*/ 2653415 w 8023328"/>
              <a:gd name="connsiteY3877" fmla="*/ 312900 h 2380521"/>
              <a:gd name="connsiteX3878" fmla="*/ 2641021 w 8023328"/>
              <a:gd name="connsiteY3878" fmla="*/ 298111 h 2380521"/>
              <a:gd name="connsiteX3879" fmla="*/ 2653415 w 8023328"/>
              <a:gd name="connsiteY3879" fmla="*/ 283322 h 2380521"/>
              <a:gd name="connsiteX3880" fmla="*/ 2582583 w 8023328"/>
              <a:gd name="connsiteY3880" fmla="*/ 283322 h 2380521"/>
              <a:gd name="connsiteX3881" fmla="*/ 2596439 w 8023328"/>
              <a:gd name="connsiteY3881" fmla="*/ 298111 h 2380521"/>
              <a:gd name="connsiteX3882" fmla="*/ 2582583 w 8023328"/>
              <a:gd name="connsiteY3882" fmla="*/ 312900 h 2380521"/>
              <a:gd name="connsiteX3883" fmla="*/ 2570189 w 8023328"/>
              <a:gd name="connsiteY3883" fmla="*/ 298111 h 2380521"/>
              <a:gd name="connsiteX3884" fmla="*/ 2582583 w 8023328"/>
              <a:gd name="connsiteY3884" fmla="*/ 283322 h 2380521"/>
              <a:gd name="connsiteX3885" fmla="*/ 2511029 w 8023328"/>
              <a:gd name="connsiteY3885" fmla="*/ 283322 h 2380521"/>
              <a:gd name="connsiteX3886" fmla="*/ 2525613 w 8023328"/>
              <a:gd name="connsiteY3886" fmla="*/ 298111 h 2380521"/>
              <a:gd name="connsiteX3887" fmla="*/ 2511029 w 8023328"/>
              <a:gd name="connsiteY3887" fmla="*/ 312900 h 2380521"/>
              <a:gd name="connsiteX3888" fmla="*/ 2499361 w 8023328"/>
              <a:gd name="connsiteY3888" fmla="*/ 298111 h 2380521"/>
              <a:gd name="connsiteX3889" fmla="*/ 2511029 w 8023328"/>
              <a:gd name="connsiteY3889" fmla="*/ 283322 h 2380521"/>
              <a:gd name="connsiteX3890" fmla="*/ 2439946 w 8023328"/>
              <a:gd name="connsiteY3890" fmla="*/ 283322 h 2380521"/>
              <a:gd name="connsiteX3891" fmla="*/ 2454732 w 8023328"/>
              <a:gd name="connsiteY3891" fmla="*/ 298111 h 2380521"/>
              <a:gd name="connsiteX3892" fmla="*/ 2439946 w 8023328"/>
              <a:gd name="connsiteY3892" fmla="*/ 312900 h 2380521"/>
              <a:gd name="connsiteX3893" fmla="*/ 2425156 w 8023328"/>
              <a:gd name="connsiteY3893" fmla="*/ 298111 h 2380521"/>
              <a:gd name="connsiteX3894" fmla="*/ 2439946 w 8023328"/>
              <a:gd name="connsiteY3894" fmla="*/ 283322 h 2380521"/>
              <a:gd name="connsiteX3895" fmla="*/ 2369110 w 8023328"/>
              <a:gd name="connsiteY3895" fmla="*/ 283322 h 2380521"/>
              <a:gd name="connsiteX3896" fmla="*/ 2383899 w 8023328"/>
              <a:gd name="connsiteY3896" fmla="*/ 298111 h 2380521"/>
              <a:gd name="connsiteX3897" fmla="*/ 2369110 w 8023328"/>
              <a:gd name="connsiteY3897" fmla="*/ 312900 h 2380521"/>
              <a:gd name="connsiteX3898" fmla="*/ 2354319 w 8023328"/>
              <a:gd name="connsiteY3898" fmla="*/ 298111 h 2380521"/>
              <a:gd name="connsiteX3899" fmla="*/ 2369110 w 8023328"/>
              <a:gd name="connsiteY3899" fmla="*/ 283322 h 2380521"/>
              <a:gd name="connsiteX3900" fmla="*/ 2298280 w 8023328"/>
              <a:gd name="connsiteY3900" fmla="*/ 283322 h 2380521"/>
              <a:gd name="connsiteX3901" fmla="*/ 2313068 w 8023328"/>
              <a:gd name="connsiteY3901" fmla="*/ 298111 h 2380521"/>
              <a:gd name="connsiteX3902" fmla="*/ 2298280 w 8023328"/>
              <a:gd name="connsiteY3902" fmla="*/ 312900 h 2380521"/>
              <a:gd name="connsiteX3903" fmla="*/ 2283490 w 8023328"/>
              <a:gd name="connsiteY3903" fmla="*/ 298111 h 2380521"/>
              <a:gd name="connsiteX3904" fmla="*/ 2298280 w 8023328"/>
              <a:gd name="connsiteY3904" fmla="*/ 283322 h 2380521"/>
              <a:gd name="connsiteX3905" fmla="*/ 2226517 w 8023328"/>
              <a:gd name="connsiteY3905" fmla="*/ 283322 h 2380521"/>
              <a:gd name="connsiteX3906" fmla="*/ 2238914 w 8023328"/>
              <a:gd name="connsiteY3906" fmla="*/ 298111 h 2380521"/>
              <a:gd name="connsiteX3907" fmla="*/ 2226517 w 8023328"/>
              <a:gd name="connsiteY3907" fmla="*/ 312900 h 2380521"/>
              <a:gd name="connsiteX3908" fmla="*/ 2212658 w 8023328"/>
              <a:gd name="connsiteY3908" fmla="*/ 298111 h 2380521"/>
              <a:gd name="connsiteX3909" fmla="*/ 2226517 w 8023328"/>
              <a:gd name="connsiteY3909" fmla="*/ 283322 h 2380521"/>
              <a:gd name="connsiteX3910" fmla="*/ 2155683 w 8023328"/>
              <a:gd name="connsiteY3910" fmla="*/ 283322 h 2380521"/>
              <a:gd name="connsiteX3911" fmla="*/ 2168081 w 8023328"/>
              <a:gd name="connsiteY3911" fmla="*/ 298111 h 2380521"/>
              <a:gd name="connsiteX3912" fmla="*/ 2155683 w 8023328"/>
              <a:gd name="connsiteY3912" fmla="*/ 312900 h 2380521"/>
              <a:gd name="connsiteX3913" fmla="*/ 2141827 w 8023328"/>
              <a:gd name="connsiteY3913" fmla="*/ 298111 h 2380521"/>
              <a:gd name="connsiteX3914" fmla="*/ 2155683 w 8023328"/>
              <a:gd name="connsiteY3914" fmla="*/ 283322 h 2380521"/>
              <a:gd name="connsiteX3915" fmla="*/ 2084849 w 8023328"/>
              <a:gd name="connsiteY3915" fmla="*/ 283322 h 2380521"/>
              <a:gd name="connsiteX3916" fmla="*/ 2097248 w 8023328"/>
              <a:gd name="connsiteY3916" fmla="*/ 298111 h 2380521"/>
              <a:gd name="connsiteX3917" fmla="*/ 2084849 w 8023328"/>
              <a:gd name="connsiteY3917" fmla="*/ 312900 h 2380521"/>
              <a:gd name="connsiteX3918" fmla="*/ 2070994 w 8023328"/>
              <a:gd name="connsiteY3918" fmla="*/ 298111 h 2380521"/>
              <a:gd name="connsiteX3919" fmla="*/ 2084849 w 8023328"/>
              <a:gd name="connsiteY3919" fmla="*/ 283322 h 2380521"/>
              <a:gd name="connsiteX3920" fmla="*/ 2011835 w 8023328"/>
              <a:gd name="connsiteY3920" fmla="*/ 283322 h 2380521"/>
              <a:gd name="connsiteX3921" fmla="*/ 2026421 w 8023328"/>
              <a:gd name="connsiteY3921" fmla="*/ 298111 h 2380521"/>
              <a:gd name="connsiteX3922" fmla="*/ 2011835 w 8023328"/>
              <a:gd name="connsiteY3922" fmla="*/ 312900 h 2380521"/>
              <a:gd name="connsiteX3923" fmla="*/ 2000168 w 8023328"/>
              <a:gd name="connsiteY3923" fmla="*/ 298111 h 2380521"/>
              <a:gd name="connsiteX3924" fmla="*/ 2011835 w 8023328"/>
              <a:gd name="connsiteY3924" fmla="*/ 283322 h 2380521"/>
              <a:gd name="connsiteX3925" fmla="*/ 1938362 w 8023328"/>
              <a:gd name="connsiteY3925" fmla="*/ 283322 h 2380521"/>
              <a:gd name="connsiteX3926" fmla="*/ 1952222 w 8023328"/>
              <a:gd name="connsiteY3926" fmla="*/ 298111 h 2380521"/>
              <a:gd name="connsiteX3927" fmla="*/ 1938362 w 8023328"/>
              <a:gd name="connsiteY3927" fmla="*/ 312900 h 2380521"/>
              <a:gd name="connsiteX3928" fmla="*/ 1925968 w 8023328"/>
              <a:gd name="connsiteY3928" fmla="*/ 298111 h 2380521"/>
              <a:gd name="connsiteX3929" fmla="*/ 1938362 w 8023328"/>
              <a:gd name="connsiteY3929" fmla="*/ 283322 h 2380521"/>
              <a:gd name="connsiteX3930" fmla="*/ 1867527 w 8023328"/>
              <a:gd name="connsiteY3930" fmla="*/ 283322 h 2380521"/>
              <a:gd name="connsiteX3931" fmla="*/ 1881384 w 8023328"/>
              <a:gd name="connsiteY3931" fmla="*/ 298111 h 2380521"/>
              <a:gd name="connsiteX3932" fmla="*/ 1867527 w 8023328"/>
              <a:gd name="connsiteY3932" fmla="*/ 312900 h 2380521"/>
              <a:gd name="connsiteX3933" fmla="*/ 1855129 w 8023328"/>
              <a:gd name="connsiteY3933" fmla="*/ 298111 h 2380521"/>
              <a:gd name="connsiteX3934" fmla="*/ 1867527 w 8023328"/>
              <a:gd name="connsiteY3934" fmla="*/ 283322 h 2380521"/>
              <a:gd name="connsiteX3935" fmla="*/ 1799085 w 8023328"/>
              <a:gd name="connsiteY3935" fmla="*/ 283322 h 2380521"/>
              <a:gd name="connsiteX3936" fmla="*/ 1813876 w 8023328"/>
              <a:gd name="connsiteY3936" fmla="*/ 298111 h 2380521"/>
              <a:gd name="connsiteX3937" fmla="*/ 1799085 w 8023328"/>
              <a:gd name="connsiteY3937" fmla="*/ 312900 h 2380521"/>
              <a:gd name="connsiteX3938" fmla="*/ 1784300 w 8023328"/>
              <a:gd name="connsiteY3938" fmla="*/ 298111 h 2380521"/>
              <a:gd name="connsiteX3939" fmla="*/ 1799085 w 8023328"/>
              <a:gd name="connsiteY3939" fmla="*/ 283322 h 2380521"/>
              <a:gd name="connsiteX3940" fmla="*/ 1728262 w 8023328"/>
              <a:gd name="connsiteY3940" fmla="*/ 283322 h 2380521"/>
              <a:gd name="connsiteX3941" fmla="*/ 1743052 w 8023328"/>
              <a:gd name="connsiteY3941" fmla="*/ 298111 h 2380521"/>
              <a:gd name="connsiteX3942" fmla="*/ 1728262 w 8023328"/>
              <a:gd name="connsiteY3942" fmla="*/ 312900 h 2380521"/>
              <a:gd name="connsiteX3943" fmla="*/ 1713472 w 8023328"/>
              <a:gd name="connsiteY3943" fmla="*/ 298111 h 2380521"/>
              <a:gd name="connsiteX3944" fmla="*/ 1728262 w 8023328"/>
              <a:gd name="connsiteY3944" fmla="*/ 283322 h 2380521"/>
              <a:gd name="connsiteX3945" fmla="*/ 1656498 w 8023328"/>
              <a:gd name="connsiteY3945" fmla="*/ 283322 h 2380521"/>
              <a:gd name="connsiteX3946" fmla="*/ 1668897 w 8023328"/>
              <a:gd name="connsiteY3946" fmla="*/ 298111 h 2380521"/>
              <a:gd name="connsiteX3947" fmla="*/ 1656498 w 8023328"/>
              <a:gd name="connsiteY3947" fmla="*/ 312900 h 2380521"/>
              <a:gd name="connsiteX3948" fmla="*/ 1642650 w 8023328"/>
              <a:gd name="connsiteY3948" fmla="*/ 298111 h 2380521"/>
              <a:gd name="connsiteX3949" fmla="*/ 1656498 w 8023328"/>
              <a:gd name="connsiteY3949" fmla="*/ 283322 h 2380521"/>
              <a:gd name="connsiteX3950" fmla="*/ 1582299 w 8023328"/>
              <a:gd name="connsiteY3950" fmla="*/ 283322 h 2380521"/>
              <a:gd name="connsiteX3951" fmla="*/ 1594704 w 8023328"/>
              <a:gd name="connsiteY3951" fmla="*/ 298111 h 2380521"/>
              <a:gd name="connsiteX3952" fmla="*/ 1582299 w 8023328"/>
              <a:gd name="connsiteY3952" fmla="*/ 312900 h 2380521"/>
              <a:gd name="connsiteX3953" fmla="*/ 1568441 w 8023328"/>
              <a:gd name="connsiteY3953" fmla="*/ 298111 h 2380521"/>
              <a:gd name="connsiteX3954" fmla="*/ 1582299 w 8023328"/>
              <a:gd name="connsiteY3954" fmla="*/ 283322 h 2380521"/>
              <a:gd name="connsiteX3955" fmla="*/ 1512198 w 8023328"/>
              <a:gd name="connsiteY3955" fmla="*/ 283322 h 2380521"/>
              <a:gd name="connsiteX3956" fmla="*/ 1523865 w 8023328"/>
              <a:gd name="connsiteY3956" fmla="*/ 298111 h 2380521"/>
              <a:gd name="connsiteX3957" fmla="*/ 1512198 w 8023328"/>
              <a:gd name="connsiteY3957" fmla="*/ 312900 h 2380521"/>
              <a:gd name="connsiteX3958" fmla="*/ 1497612 w 8023328"/>
              <a:gd name="connsiteY3958" fmla="*/ 298111 h 2380521"/>
              <a:gd name="connsiteX3959" fmla="*/ 1512198 w 8023328"/>
              <a:gd name="connsiteY3959" fmla="*/ 283322 h 2380521"/>
              <a:gd name="connsiteX3960" fmla="*/ 1439173 w 8023328"/>
              <a:gd name="connsiteY3960" fmla="*/ 283322 h 2380521"/>
              <a:gd name="connsiteX3961" fmla="*/ 1453026 w 8023328"/>
              <a:gd name="connsiteY3961" fmla="*/ 298111 h 2380521"/>
              <a:gd name="connsiteX3962" fmla="*/ 1439173 w 8023328"/>
              <a:gd name="connsiteY3962" fmla="*/ 312900 h 2380521"/>
              <a:gd name="connsiteX3963" fmla="*/ 1426777 w 8023328"/>
              <a:gd name="connsiteY3963" fmla="*/ 298111 h 2380521"/>
              <a:gd name="connsiteX3964" fmla="*/ 1439173 w 8023328"/>
              <a:gd name="connsiteY3964" fmla="*/ 283322 h 2380521"/>
              <a:gd name="connsiteX3965" fmla="*/ 1368347 w 8023328"/>
              <a:gd name="connsiteY3965" fmla="*/ 283322 h 2380521"/>
              <a:gd name="connsiteX3966" fmla="*/ 1382200 w 8023328"/>
              <a:gd name="connsiteY3966" fmla="*/ 298111 h 2380521"/>
              <a:gd name="connsiteX3967" fmla="*/ 1368347 w 8023328"/>
              <a:gd name="connsiteY3967" fmla="*/ 312900 h 2380521"/>
              <a:gd name="connsiteX3968" fmla="*/ 1355949 w 8023328"/>
              <a:gd name="connsiteY3968" fmla="*/ 298111 h 2380521"/>
              <a:gd name="connsiteX3969" fmla="*/ 1368347 w 8023328"/>
              <a:gd name="connsiteY3969" fmla="*/ 283322 h 2380521"/>
              <a:gd name="connsiteX3970" fmla="*/ 1297518 w 8023328"/>
              <a:gd name="connsiteY3970" fmla="*/ 283322 h 2380521"/>
              <a:gd name="connsiteX3971" fmla="*/ 1311374 w 8023328"/>
              <a:gd name="connsiteY3971" fmla="*/ 298111 h 2380521"/>
              <a:gd name="connsiteX3972" fmla="*/ 1297518 w 8023328"/>
              <a:gd name="connsiteY3972" fmla="*/ 312900 h 2380521"/>
              <a:gd name="connsiteX3973" fmla="*/ 1285121 w 8023328"/>
              <a:gd name="connsiteY3973" fmla="*/ 298111 h 2380521"/>
              <a:gd name="connsiteX3974" fmla="*/ 1297518 w 8023328"/>
              <a:gd name="connsiteY3974" fmla="*/ 283322 h 2380521"/>
              <a:gd name="connsiteX3975" fmla="*/ 1154890 w 8023328"/>
              <a:gd name="connsiteY3975" fmla="*/ 283322 h 2380521"/>
              <a:gd name="connsiteX3976" fmla="*/ 1169683 w 8023328"/>
              <a:gd name="connsiteY3976" fmla="*/ 295719 h 2380521"/>
              <a:gd name="connsiteX3977" fmla="*/ 1154890 w 8023328"/>
              <a:gd name="connsiteY3977" fmla="*/ 309576 h 2380521"/>
              <a:gd name="connsiteX3978" fmla="*/ 1140101 w 8023328"/>
              <a:gd name="connsiteY3978" fmla="*/ 295719 h 2380521"/>
              <a:gd name="connsiteX3979" fmla="*/ 1154890 w 8023328"/>
              <a:gd name="connsiteY3979" fmla="*/ 283322 h 2380521"/>
              <a:gd name="connsiteX3980" fmla="*/ 1084059 w 8023328"/>
              <a:gd name="connsiteY3980" fmla="*/ 283322 h 2380521"/>
              <a:gd name="connsiteX3981" fmla="*/ 1098847 w 8023328"/>
              <a:gd name="connsiteY3981" fmla="*/ 295719 h 2380521"/>
              <a:gd name="connsiteX3982" fmla="*/ 1084059 w 8023328"/>
              <a:gd name="connsiteY3982" fmla="*/ 309576 h 2380521"/>
              <a:gd name="connsiteX3983" fmla="*/ 1069272 w 8023328"/>
              <a:gd name="connsiteY3983" fmla="*/ 295719 h 2380521"/>
              <a:gd name="connsiteX3984" fmla="*/ 1084059 w 8023328"/>
              <a:gd name="connsiteY3984" fmla="*/ 283322 h 2380521"/>
              <a:gd name="connsiteX3985" fmla="*/ 1013024 w 8023328"/>
              <a:gd name="connsiteY3985" fmla="*/ 283322 h 2380521"/>
              <a:gd name="connsiteX3986" fmla="*/ 1024691 w 8023328"/>
              <a:gd name="connsiteY3986" fmla="*/ 295719 h 2380521"/>
              <a:gd name="connsiteX3987" fmla="*/ 1013024 w 8023328"/>
              <a:gd name="connsiteY3987" fmla="*/ 309576 h 2380521"/>
              <a:gd name="connsiteX3988" fmla="*/ 998442 w 8023328"/>
              <a:gd name="connsiteY3988" fmla="*/ 295719 h 2380521"/>
              <a:gd name="connsiteX3989" fmla="*/ 1013024 w 8023328"/>
              <a:gd name="connsiteY3989" fmla="*/ 283322 h 2380521"/>
              <a:gd name="connsiteX3990" fmla="*/ 941467 w 8023328"/>
              <a:gd name="connsiteY3990" fmla="*/ 283322 h 2380521"/>
              <a:gd name="connsiteX3991" fmla="*/ 953869 w 8023328"/>
              <a:gd name="connsiteY3991" fmla="*/ 295719 h 2380521"/>
              <a:gd name="connsiteX3992" fmla="*/ 941467 w 8023328"/>
              <a:gd name="connsiteY3992" fmla="*/ 309576 h 2380521"/>
              <a:gd name="connsiteX3993" fmla="*/ 927612 w 8023328"/>
              <a:gd name="connsiteY3993" fmla="*/ 295719 h 2380521"/>
              <a:gd name="connsiteX3994" fmla="*/ 941467 w 8023328"/>
              <a:gd name="connsiteY3994" fmla="*/ 283322 h 2380521"/>
              <a:gd name="connsiteX3995" fmla="*/ 3299102 w 8023328"/>
              <a:gd name="connsiteY3995" fmla="*/ 212492 h 2380521"/>
              <a:gd name="connsiteX3996" fmla="*/ 3311499 w 8023328"/>
              <a:gd name="connsiteY3996" fmla="*/ 226348 h 2380521"/>
              <a:gd name="connsiteX3997" fmla="*/ 3299102 w 8023328"/>
              <a:gd name="connsiteY3997" fmla="*/ 238746 h 2380521"/>
              <a:gd name="connsiteX3998" fmla="*/ 3285245 w 8023328"/>
              <a:gd name="connsiteY3998" fmla="*/ 226348 h 2380521"/>
              <a:gd name="connsiteX3999" fmla="*/ 3299102 w 8023328"/>
              <a:gd name="connsiteY3999" fmla="*/ 212492 h 2380521"/>
              <a:gd name="connsiteX4000" fmla="*/ 3226811 w 8023328"/>
              <a:gd name="connsiteY4000" fmla="*/ 212492 h 2380521"/>
              <a:gd name="connsiteX4001" fmla="*/ 3240667 w 8023328"/>
              <a:gd name="connsiteY4001" fmla="*/ 226348 h 2380521"/>
              <a:gd name="connsiteX4002" fmla="*/ 3226811 w 8023328"/>
              <a:gd name="connsiteY4002" fmla="*/ 238746 h 2380521"/>
              <a:gd name="connsiteX4003" fmla="*/ 3214412 w 8023328"/>
              <a:gd name="connsiteY4003" fmla="*/ 226348 h 2380521"/>
              <a:gd name="connsiteX4004" fmla="*/ 3226811 w 8023328"/>
              <a:gd name="connsiteY4004" fmla="*/ 212492 h 2380521"/>
              <a:gd name="connsiteX4005" fmla="*/ 3152608 w 8023328"/>
              <a:gd name="connsiteY4005" fmla="*/ 212492 h 2380521"/>
              <a:gd name="connsiteX4006" fmla="*/ 3166462 w 8023328"/>
              <a:gd name="connsiteY4006" fmla="*/ 226348 h 2380521"/>
              <a:gd name="connsiteX4007" fmla="*/ 3152608 w 8023328"/>
              <a:gd name="connsiteY4007" fmla="*/ 238746 h 2380521"/>
              <a:gd name="connsiteX4008" fmla="*/ 3140211 w 8023328"/>
              <a:gd name="connsiteY4008" fmla="*/ 226348 h 2380521"/>
              <a:gd name="connsiteX4009" fmla="*/ 3152608 w 8023328"/>
              <a:gd name="connsiteY4009" fmla="*/ 212492 h 2380521"/>
              <a:gd name="connsiteX4010" fmla="*/ 3081775 w 8023328"/>
              <a:gd name="connsiteY4010" fmla="*/ 212492 h 2380521"/>
              <a:gd name="connsiteX4011" fmla="*/ 3095628 w 8023328"/>
              <a:gd name="connsiteY4011" fmla="*/ 226348 h 2380521"/>
              <a:gd name="connsiteX4012" fmla="*/ 3081775 w 8023328"/>
              <a:gd name="connsiteY4012" fmla="*/ 238746 h 2380521"/>
              <a:gd name="connsiteX4013" fmla="*/ 3069375 w 8023328"/>
              <a:gd name="connsiteY4013" fmla="*/ 226348 h 2380521"/>
              <a:gd name="connsiteX4014" fmla="*/ 3081775 w 8023328"/>
              <a:gd name="connsiteY4014" fmla="*/ 212492 h 2380521"/>
              <a:gd name="connsiteX4015" fmla="*/ 3013720 w 8023328"/>
              <a:gd name="connsiteY4015" fmla="*/ 212492 h 2380521"/>
              <a:gd name="connsiteX4016" fmla="*/ 3028140 w 8023328"/>
              <a:gd name="connsiteY4016" fmla="*/ 226348 h 2380521"/>
              <a:gd name="connsiteX4017" fmla="*/ 3013720 w 8023328"/>
              <a:gd name="connsiteY4017" fmla="*/ 238746 h 2380521"/>
              <a:gd name="connsiteX4018" fmla="*/ 2998542 w 8023328"/>
              <a:gd name="connsiteY4018" fmla="*/ 226348 h 2380521"/>
              <a:gd name="connsiteX4019" fmla="*/ 3013720 w 8023328"/>
              <a:gd name="connsiteY4019" fmla="*/ 212492 h 2380521"/>
              <a:gd name="connsiteX4020" fmla="*/ 2942497 w 8023328"/>
              <a:gd name="connsiteY4020" fmla="*/ 212492 h 2380521"/>
              <a:gd name="connsiteX4021" fmla="*/ 2957293 w 8023328"/>
              <a:gd name="connsiteY4021" fmla="*/ 226348 h 2380521"/>
              <a:gd name="connsiteX4022" fmla="*/ 2942497 w 8023328"/>
              <a:gd name="connsiteY4022" fmla="*/ 238746 h 2380521"/>
              <a:gd name="connsiteX4023" fmla="*/ 2927716 w 8023328"/>
              <a:gd name="connsiteY4023" fmla="*/ 226348 h 2380521"/>
              <a:gd name="connsiteX4024" fmla="*/ 2942497 w 8023328"/>
              <a:gd name="connsiteY4024" fmla="*/ 212492 h 2380521"/>
              <a:gd name="connsiteX4025" fmla="*/ 2867363 w 8023328"/>
              <a:gd name="connsiteY4025" fmla="*/ 212492 h 2380521"/>
              <a:gd name="connsiteX4026" fmla="*/ 2879765 w 8023328"/>
              <a:gd name="connsiteY4026" fmla="*/ 226348 h 2380521"/>
              <a:gd name="connsiteX4027" fmla="*/ 2867363 w 8023328"/>
              <a:gd name="connsiteY4027" fmla="*/ 238746 h 2380521"/>
              <a:gd name="connsiteX4028" fmla="*/ 2853510 w 8023328"/>
              <a:gd name="connsiteY4028" fmla="*/ 226348 h 2380521"/>
              <a:gd name="connsiteX4029" fmla="*/ 2867363 w 8023328"/>
              <a:gd name="connsiteY4029" fmla="*/ 212492 h 2380521"/>
              <a:gd name="connsiteX4030" fmla="*/ 2796538 w 8023328"/>
              <a:gd name="connsiteY4030" fmla="*/ 212492 h 2380521"/>
              <a:gd name="connsiteX4031" fmla="*/ 2808934 w 8023328"/>
              <a:gd name="connsiteY4031" fmla="*/ 226348 h 2380521"/>
              <a:gd name="connsiteX4032" fmla="*/ 2796538 w 8023328"/>
              <a:gd name="connsiteY4032" fmla="*/ 238746 h 2380521"/>
              <a:gd name="connsiteX4033" fmla="*/ 2782680 w 8023328"/>
              <a:gd name="connsiteY4033" fmla="*/ 226348 h 2380521"/>
              <a:gd name="connsiteX4034" fmla="*/ 2796538 w 8023328"/>
              <a:gd name="connsiteY4034" fmla="*/ 212492 h 2380521"/>
              <a:gd name="connsiteX4035" fmla="*/ 2725698 w 8023328"/>
              <a:gd name="connsiteY4035" fmla="*/ 212492 h 2380521"/>
              <a:gd name="connsiteX4036" fmla="*/ 2738102 w 8023328"/>
              <a:gd name="connsiteY4036" fmla="*/ 226348 h 2380521"/>
              <a:gd name="connsiteX4037" fmla="*/ 2725698 w 8023328"/>
              <a:gd name="connsiteY4037" fmla="*/ 238746 h 2380521"/>
              <a:gd name="connsiteX4038" fmla="*/ 2711852 w 8023328"/>
              <a:gd name="connsiteY4038" fmla="*/ 226348 h 2380521"/>
              <a:gd name="connsiteX4039" fmla="*/ 2725698 w 8023328"/>
              <a:gd name="connsiteY4039" fmla="*/ 212492 h 2380521"/>
              <a:gd name="connsiteX4040" fmla="*/ 2653420 w 8023328"/>
              <a:gd name="connsiteY4040" fmla="*/ 212492 h 2380521"/>
              <a:gd name="connsiteX4041" fmla="*/ 2667273 w 8023328"/>
              <a:gd name="connsiteY4041" fmla="*/ 226348 h 2380521"/>
              <a:gd name="connsiteX4042" fmla="*/ 2653420 w 8023328"/>
              <a:gd name="connsiteY4042" fmla="*/ 238746 h 2380521"/>
              <a:gd name="connsiteX4043" fmla="*/ 2641021 w 8023328"/>
              <a:gd name="connsiteY4043" fmla="*/ 226348 h 2380521"/>
              <a:gd name="connsiteX4044" fmla="*/ 2653420 w 8023328"/>
              <a:gd name="connsiteY4044" fmla="*/ 212492 h 2380521"/>
              <a:gd name="connsiteX4045" fmla="*/ 2582586 w 8023328"/>
              <a:gd name="connsiteY4045" fmla="*/ 212492 h 2380521"/>
              <a:gd name="connsiteX4046" fmla="*/ 2596439 w 8023328"/>
              <a:gd name="connsiteY4046" fmla="*/ 226348 h 2380521"/>
              <a:gd name="connsiteX4047" fmla="*/ 2582586 w 8023328"/>
              <a:gd name="connsiteY4047" fmla="*/ 238746 h 2380521"/>
              <a:gd name="connsiteX4048" fmla="*/ 2570189 w 8023328"/>
              <a:gd name="connsiteY4048" fmla="*/ 226348 h 2380521"/>
              <a:gd name="connsiteX4049" fmla="*/ 2582586 w 8023328"/>
              <a:gd name="connsiteY4049" fmla="*/ 212492 h 2380521"/>
              <a:gd name="connsiteX4050" fmla="*/ 2511029 w 8023328"/>
              <a:gd name="connsiteY4050" fmla="*/ 212492 h 2380521"/>
              <a:gd name="connsiteX4051" fmla="*/ 2525616 w 8023328"/>
              <a:gd name="connsiteY4051" fmla="*/ 226348 h 2380521"/>
              <a:gd name="connsiteX4052" fmla="*/ 2511029 w 8023328"/>
              <a:gd name="connsiteY4052" fmla="*/ 238746 h 2380521"/>
              <a:gd name="connsiteX4053" fmla="*/ 2499364 w 8023328"/>
              <a:gd name="connsiteY4053" fmla="*/ 226348 h 2380521"/>
              <a:gd name="connsiteX4054" fmla="*/ 2511029 w 8023328"/>
              <a:gd name="connsiteY4054" fmla="*/ 212492 h 2380521"/>
              <a:gd name="connsiteX4055" fmla="*/ 2439946 w 8023328"/>
              <a:gd name="connsiteY4055" fmla="*/ 212492 h 2380521"/>
              <a:gd name="connsiteX4056" fmla="*/ 2454732 w 8023328"/>
              <a:gd name="connsiteY4056" fmla="*/ 226348 h 2380521"/>
              <a:gd name="connsiteX4057" fmla="*/ 2439946 w 8023328"/>
              <a:gd name="connsiteY4057" fmla="*/ 238746 h 2380521"/>
              <a:gd name="connsiteX4058" fmla="*/ 2425156 w 8023328"/>
              <a:gd name="connsiteY4058" fmla="*/ 226348 h 2380521"/>
              <a:gd name="connsiteX4059" fmla="*/ 2439946 w 8023328"/>
              <a:gd name="connsiteY4059" fmla="*/ 212492 h 2380521"/>
              <a:gd name="connsiteX4060" fmla="*/ 2369110 w 8023328"/>
              <a:gd name="connsiteY4060" fmla="*/ 212492 h 2380521"/>
              <a:gd name="connsiteX4061" fmla="*/ 2383900 w 8023328"/>
              <a:gd name="connsiteY4061" fmla="*/ 226348 h 2380521"/>
              <a:gd name="connsiteX4062" fmla="*/ 2369110 w 8023328"/>
              <a:gd name="connsiteY4062" fmla="*/ 238746 h 2380521"/>
              <a:gd name="connsiteX4063" fmla="*/ 2354323 w 8023328"/>
              <a:gd name="connsiteY4063" fmla="*/ 226348 h 2380521"/>
              <a:gd name="connsiteX4064" fmla="*/ 2369110 w 8023328"/>
              <a:gd name="connsiteY4064" fmla="*/ 212492 h 2380521"/>
              <a:gd name="connsiteX4065" fmla="*/ 2298283 w 8023328"/>
              <a:gd name="connsiteY4065" fmla="*/ 212492 h 2380521"/>
              <a:gd name="connsiteX4066" fmla="*/ 2313070 w 8023328"/>
              <a:gd name="connsiteY4066" fmla="*/ 227280 h 2380521"/>
              <a:gd name="connsiteX4067" fmla="*/ 2298283 w 8023328"/>
              <a:gd name="connsiteY4067" fmla="*/ 242069 h 2380521"/>
              <a:gd name="connsiteX4068" fmla="*/ 2283493 w 8023328"/>
              <a:gd name="connsiteY4068" fmla="*/ 227280 h 2380521"/>
              <a:gd name="connsiteX4069" fmla="*/ 2298283 w 8023328"/>
              <a:gd name="connsiteY4069" fmla="*/ 212492 h 2380521"/>
              <a:gd name="connsiteX4070" fmla="*/ 2226517 w 8023328"/>
              <a:gd name="connsiteY4070" fmla="*/ 212492 h 2380521"/>
              <a:gd name="connsiteX4071" fmla="*/ 2238916 w 8023328"/>
              <a:gd name="connsiteY4071" fmla="*/ 227280 h 2380521"/>
              <a:gd name="connsiteX4072" fmla="*/ 2226517 w 8023328"/>
              <a:gd name="connsiteY4072" fmla="*/ 242069 h 2380521"/>
              <a:gd name="connsiteX4073" fmla="*/ 2212659 w 8023328"/>
              <a:gd name="connsiteY4073" fmla="*/ 227280 h 2380521"/>
              <a:gd name="connsiteX4074" fmla="*/ 2226517 w 8023328"/>
              <a:gd name="connsiteY4074" fmla="*/ 212492 h 2380521"/>
              <a:gd name="connsiteX4075" fmla="*/ 2155683 w 8023328"/>
              <a:gd name="connsiteY4075" fmla="*/ 212492 h 2380521"/>
              <a:gd name="connsiteX4076" fmla="*/ 2168081 w 8023328"/>
              <a:gd name="connsiteY4076" fmla="*/ 227280 h 2380521"/>
              <a:gd name="connsiteX4077" fmla="*/ 2155683 w 8023328"/>
              <a:gd name="connsiteY4077" fmla="*/ 242069 h 2380521"/>
              <a:gd name="connsiteX4078" fmla="*/ 2141827 w 8023328"/>
              <a:gd name="connsiteY4078" fmla="*/ 227280 h 2380521"/>
              <a:gd name="connsiteX4079" fmla="*/ 2155683 w 8023328"/>
              <a:gd name="connsiteY4079" fmla="*/ 212492 h 2380521"/>
              <a:gd name="connsiteX4080" fmla="*/ 2084851 w 8023328"/>
              <a:gd name="connsiteY4080" fmla="*/ 212492 h 2380521"/>
              <a:gd name="connsiteX4081" fmla="*/ 2097249 w 8023328"/>
              <a:gd name="connsiteY4081" fmla="*/ 227280 h 2380521"/>
              <a:gd name="connsiteX4082" fmla="*/ 2084851 w 8023328"/>
              <a:gd name="connsiteY4082" fmla="*/ 242069 h 2380521"/>
              <a:gd name="connsiteX4083" fmla="*/ 2070995 w 8023328"/>
              <a:gd name="connsiteY4083" fmla="*/ 227280 h 2380521"/>
              <a:gd name="connsiteX4084" fmla="*/ 2084851 w 8023328"/>
              <a:gd name="connsiteY4084" fmla="*/ 212492 h 2380521"/>
              <a:gd name="connsiteX4085" fmla="*/ 2011835 w 8023328"/>
              <a:gd name="connsiteY4085" fmla="*/ 212492 h 2380521"/>
              <a:gd name="connsiteX4086" fmla="*/ 2026421 w 8023328"/>
              <a:gd name="connsiteY4086" fmla="*/ 227280 h 2380521"/>
              <a:gd name="connsiteX4087" fmla="*/ 2011835 w 8023328"/>
              <a:gd name="connsiteY4087" fmla="*/ 242069 h 2380521"/>
              <a:gd name="connsiteX4088" fmla="*/ 2000168 w 8023328"/>
              <a:gd name="connsiteY4088" fmla="*/ 227280 h 2380521"/>
              <a:gd name="connsiteX4089" fmla="*/ 2011835 w 8023328"/>
              <a:gd name="connsiteY4089" fmla="*/ 212492 h 2380521"/>
              <a:gd name="connsiteX4090" fmla="*/ 1938362 w 8023328"/>
              <a:gd name="connsiteY4090" fmla="*/ 212492 h 2380521"/>
              <a:gd name="connsiteX4091" fmla="*/ 1952222 w 8023328"/>
              <a:gd name="connsiteY4091" fmla="*/ 227280 h 2380521"/>
              <a:gd name="connsiteX4092" fmla="*/ 1938362 w 8023328"/>
              <a:gd name="connsiteY4092" fmla="*/ 242069 h 2380521"/>
              <a:gd name="connsiteX4093" fmla="*/ 1925971 w 8023328"/>
              <a:gd name="connsiteY4093" fmla="*/ 227280 h 2380521"/>
              <a:gd name="connsiteX4094" fmla="*/ 1938362 w 8023328"/>
              <a:gd name="connsiteY4094" fmla="*/ 212492 h 2380521"/>
              <a:gd name="connsiteX4095" fmla="*/ 1867530 w 8023328"/>
              <a:gd name="connsiteY4095" fmla="*/ 212492 h 2380521"/>
              <a:gd name="connsiteX4096" fmla="*/ 1881387 w 8023328"/>
              <a:gd name="connsiteY4096" fmla="*/ 227280 h 2380521"/>
              <a:gd name="connsiteX4097" fmla="*/ 1867530 w 8023328"/>
              <a:gd name="connsiteY4097" fmla="*/ 242069 h 2380521"/>
              <a:gd name="connsiteX4098" fmla="*/ 1855129 w 8023328"/>
              <a:gd name="connsiteY4098" fmla="*/ 227280 h 2380521"/>
              <a:gd name="connsiteX4099" fmla="*/ 1867530 w 8023328"/>
              <a:gd name="connsiteY4099" fmla="*/ 212492 h 2380521"/>
              <a:gd name="connsiteX4100" fmla="*/ 1799087 w 8023328"/>
              <a:gd name="connsiteY4100" fmla="*/ 212492 h 2380521"/>
              <a:gd name="connsiteX4101" fmla="*/ 1813879 w 8023328"/>
              <a:gd name="connsiteY4101" fmla="*/ 227280 h 2380521"/>
              <a:gd name="connsiteX4102" fmla="*/ 1799087 w 8023328"/>
              <a:gd name="connsiteY4102" fmla="*/ 242069 h 2380521"/>
              <a:gd name="connsiteX4103" fmla="*/ 1784303 w 8023328"/>
              <a:gd name="connsiteY4103" fmla="*/ 227280 h 2380521"/>
              <a:gd name="connsiteX4104" fmla="*/ 1799087 w 8023328"/>
              <a:gd name="connsiteY4104" fmla="*/ 212492 h 2380521"/>
              <a:gd name="connsiteX4105" fmla="*/ 1728262 w 8023328"/>
              <a:gd name="connsiteY4105" fmla="*/ 212492 h 2380521"/>
              <a:gd name="connsiteX4106" fmla="*/ 1743052 w 8023328"/>
              <a:gd name="connsiteY4106" fmla="*/ 227280 h 2380521"/>
              <a:gd name="connsiteX4107" fmla="*/ 1728262 w 8023328"/>
              <a:gd name="connsiteY4107" fmla="*/ 242069 h 2380521"/>
              <a:gd name="connsiteX4108" fmla="*/ 1713472 w 8023328"/>
              <a:gd name="connsiteY4108" fmla="*/ 227280 h 2380521"/>
              <a:gd name="connsiteX4109" fmla="*/ 1728262 w 8023328"/>
              <a:gd name="connsiteY4109" fmla="*/ 212492 h 2380521"/>
              <a:gd name="connsiteX4110" fmla="*/ 1656498 w 8023328"/>
              <a:gd name="connsiteY4110" fmla="*/ 212492 h 2380521"/>
              <a:gd name="connsiteX4111" fmla="*/ 1668900 w 8023328"/>
              <a:gd name="connsiteY4111" fmla="*/ 227280 h 2380521"/>
              <a:gd name="connsiteX4112" fmla="*/ 1656498 w 8023328"/>
              <a:gd name="connsiteY4112" fmla="*/ 242069 h 2380521"/>
              <a:gd name="connsiteX4113" fmla="*/ 1642655 w 8023328"/>
              <a:gd name="connsiteY4113" fmla="*/ 227280 h 2380521"/>
              <a:gd name="connsiteX4114" fmla="*/ 1656498 w 8023328"/>
              <a:gd name="connsiteY4114" fmla="*/ 212492 h 2380521"/>
              <a:gd name="connsiteX4115" fmla="*/ 1582299 w 8023328"/>
              <a:gd name="connsiteY4115" fmla="*/ 212492 h 2380521"/>
              <a:gd name="connsiteX4116" fmla="*/ 1594704 w 8023328"/>
              <a:gd name="connsiteY4116" fmla="*/ 227280 h 2380521"/>
              <a:gd name="connsiteX4117" fmla="*/ 1582299 w 8023328"/>
              <a:gd name="connsiteY4117" fmla="*/ 242069 h 2380521"/>
              <a:gd name="connsiteX4118" fmla="*/ 1568441 w 8023328"/>
              <a:gd name="connsiteY4118" fmla="*/ 227280 h 2380521"/>
              <a:gd name="connsiteX4119" fmla="*/ 1582299 w 8023328"/>
              <a:gd name="connsiteY4119" fmla="*/ 212492 h 2380521"/>
              <a:gd name="connsiteX4120" fmla="*/ 1512198 w 8023328"/>
              <a:gd name="connsiteY4120" fmla="*/ 212492 h 2380521"/>
              <a:gd name="connsiteX4121" fmla="*/ 1523867 w 8023328"/>
              <a:gd name="connsiteY4121" fmla="*/ 227280 h 2380521"/>
              <a:gd name="connsiteX4122" fmla="*/ 1512198 w 8023328"/>
              <a:gd name="connsiteY4122" fmla="*/ 242069 h 2380521"/>
              <a:gd name="connsiteX4123" fmla="*/ 1497612 w 8023328"/>
              <a:gd name="connsiteY4123" fmla="*/ 227280 h 2380521"/>
              <a:gd name="connsiteX4124" fmla="*/ 1512198 w 8023328"/>
              <a:gd name="connsiteY4124" fmla="*/ 212492 h 2380521"/>
              <a:gd name="connsiteX4125" fmla="*/ 1439173 w 8023328"/>
              <a:gd name="connsiteY4125" fmla="*/ 212492 h 2380521"/>
              <a:gd name="connsiteX4126" fmla="*/ 1453026 w 8023328"/>
              <a:gd name="connsiteY4126" fmla="*/ 227280 h 2380521"/>
              <a:gd name="connsiteX4127" fmla="*/ 1439173 w 8023328"/>
              <a:gd name="connsiteY4127" fmla="*/ 242069 h 2380521"/>
              <a:gd name="connsiteX4128" fmla="*/ 1426777 w 8023328"/>
              <a:gd name="connsiteY4128" fmla="*/ 227280 h 2380521"/>
              <a:gd name="connsiteX4129" fmla="*/ 1439173 w 8023328"/>
              <a:gd name="connsiteY4129" fmla="*/ 212492 h 2380521"/>
              <a:gd name="connsiteX4130" fmla="*/ 1368349 w 8023328"/>
              <a:gd name="connsiteY4130" fmla="*/ 212492 h 2380521"/>
              <a:gd name="connsiteX4131" fmla="*/ 1382203 w 8023328"/>
              <a:gd name="connsiteY4131" fmla="*/ 227280 h 2380521"/>
              <a:gd name="connsiteX4132" fmla="*/ 1368349 w 8023328"/>
              <a:gd name="connsiteY4132" fmla="*/ 242069 h 2380521"/>
              <a:gd name="connsiteX4133" fmla="*/ 1355950 w 8023328"/>
              <a:gd name="connsiteY4133" fmla="*/ 227280 h 2380521"/>
              <a:gd name="connsiteX4134" fmla="*/ 1368349 w 8023328"/>
              <a:gd name="connsiteY4134" fmla="*/ 212492 h 2380521"/>
              <a:gd name="connsiteX4135" fmla="*/ 1297520 w 8023328"/>
              <a:gd name="connsiteY4135" fmla="*/ 212492 h 2380521"/>
              <a:gd name="connsiteX4136" fmla="*/ 1311374 w 8023328"/>
              <a:gd name="connsiteY4136" fmla="*/ 227280 h 2380521"/>
              <a:gd name="connsiteX4137" fmla="*/ 1297520 w 8023328"/>
              <a:gd name="connsiteY4137" fmla="*/ 242069 h 2380521"/>
              <a:gd name="connsiteX4138" fmla="*/ 1285121 w 8023328"/>
              <a:gd name="connsiteY4138" fmla="*/ 227280 h 2380521"/>
              <a:gd name="connsiteX4139" fmla="*/ 1297520 w 8023328"/>
              <a:gd name="connsiteY4139" fmla="*/ 212492 h 2380521"/>
              <a:gd name="connsiteX4140" fmla="*/ 1225708 w 8023328"/>
              <a:gd name="connsiteY4140" fmla="*/ 212492 h 2380521"/>
              <a:gd name="connsiteX4141" fmla="*/ 1240496 w 8023328"/>
              <a:gd name="connsiteY4141" fmla="*/ 227280 h 2380521"/>
              <a:gd name="connsiteX4142" fmla="*/ 1225708 w 8023328"/>
              <a:gd name="connsiteY4142" fmla="*/ 242069 h 2380521"/>
              <a:gd name="connsiteX4143" fmla="*/ 1210934 w 8023328"/>
              <a:gd name="connsiteY4143" fmla="*/ 227280 h 2380521"/>
              <a:gd name="connsiteX4144" fmla="*/ 1225708 w 8023328"/>
              <a:gd name="connsiteY4144" fmla="*/ 212492 h 2380521"/>
              <a:gd name="connsiteX4145" fmla="*/ 1154891 w 8023328"/>
              <a:gd name="connsiteY4145" fmla="*/ 212492 h 2380521"/>
              <a:gd name="connsiteX4146" fmla="*/ 1169683 w 8023328"/>
              <a:gd name="connsiteY4146" fmla="*/ 227280 h 2380521"/>
              <a:gd name="connsiteX4147" fmla="*/ 1154891 w 8023328"/>
              <a:gd name="connsiteY4147" fmla="*/ 242069 h 2380521"/>
              <a:gd name="connsiteX4148" fmla="*/ 1140105 w 8023328"/>
              <a:gd name="connsiteY4148" fmla="*/ 227280 h 2380521"/>
              <a:gd name="connsiteX4149" fmla="*/ 1154891 w 8023328"/>
              <a:gd name="connsiteY4149" fmla="*/ 212492 h 2380521"/>
              <a:gd name="connsiteX4150" fmla="*/ 1084063 w 8023328"/>
              <a:gd name="connsiteY4150" fmla="*/ 212492 h 2380521"/>
              <a:gd name="connsiteX4151" fmla="*/ 1098847 w 8023328"/>
              <a:gd name="connsiteY4151" fmla="*/ 227280 h 2380521"/>
              <a:gd name="connsiteX4152" fmla="*/ 1084063 w 8023328"/>
              <a:gd name="connsiteY4152" fmla="*/ 242069 h 2380521"/>
              <a:gd name="connsiteX4153" fmla="*/ 1069276 w 8023328"/>
              <a:gd name="connsiteY4153" fmla="*/ 227280 h 2380521"/>
              <a:gd name="connsiteX4154" fmla="*/ 1084063 w 8023328"/>
              <a:gd name="connsiteY4154" fmla="*/ 212492 h 2380521"/>
              <a:gd name="connsiteX4155" fmla="*/ 3013723 w 8023328"/>
              <a:gd name="connsiteY4155" fmla="*/ 141661 h 2380521"/>
              <a:gd name="connsiteX4156" fmla="*/ 3028140 w 8023328"/>
              <a:gd name="connsiteY4156" fmla="*/ 155517 h 2380521"/>
              <a:gd name="connsiteX4157" fmla="*/ 3013723 w 8023328"/>
              <a:gd name="connsiteY4157" fmla="*/ 167915 h 2380521"/>
              <a:gd name="connsiteX4158" fmla="*/ 2998545 w 8023328"/>
              <a:gd name="connsiteY4158" fmla="*/ 155517 h 2380521"/>
              <a:gd name="connsiteX4159" fmla="*/ 3013723 w 8023328"/>
              <a:gd name="connsiteY4159" fmla="*/ 141661 h 2380521"/>
              <a:gd name="connsiteX4160" fmla="*/ 2942497 w 8023328"/>
              <a:gd name="connsiteY4160" fmla="*/ 141661 h 2380521"/>
              <a:gd name="connsiteX4161" fmla="*/ 2957293 w 8023328"/>
              <a:gd name="connsiteY4161" fmla="*/ 155517 h 2380521"/>
              <a:gd name="connsiteX4162" fmla="*/ 2942497 w 8023328"/>
              <a:gd name="connsiteY4162" fmla="*/ 167915 h 2380521"/>
              <a:gd name="connsiteX4163" fmla="*/ 2927716 w 8023328"/>
              <a:gd name="connsiteY4163" fmla="*/ 155517 h 2380521"/>
              <a:gd name="connsiteX4164" fmla="*/ 2942497 w 8023328"/>
              <a:gd name="connsiteY4164" fmla="*/ 141661 h 2380521"/>
              <a:gd name="connsiteX4165" fmla="*/ 2867363 w 8023328"/>
              <a:gd name="connsiteY4165" fmla="*/ 141661 h 2380521"/>
              <a:gd name="connsiteX4166" fmla="*/ 2879765 w 8023328"/>
              <a:gd name="connsiteY4166" fmla="*/ 155517 h 2380521"/>
              <a:gd name="connsiteX4167" fmla="*/ 2867363 w 8023328"/>
              <a:gd name="connsiteY4167" fmla="*/ 167915 h 2380521"/>
              <a:gd name="connsiteX4168" fmla="*/ 2853510 w 8023328"/>
              <a:gd name="connsiteY4168" fmla="*/ 155517 h 2380521"/>
              <a:gd name="connsiteX4169" fmla="*/ 2867363 w 8023328"/>
              <a:gd name="connsiteY4169" fmla="*/ 141661 h 2380521"/>
              <a:gd name="connsiteX4170" fmla="*/ 2796538 w 8023328"/>
              <a:gd name="connsiteY4170" fmla="*/ 141661 h 2380521"/>
              <a:gd name="connsiteX4171" fmla="*/ 2808940 w 8023328"/>
              <a:gd name="connsiteY4171" fmla="*/ 155517 h 2380521"/>
              <a:gd name="connsiteX4172" fmla="*/ 2796538 w 8023328"/>
              <a:gd name="connsiteY4172" fmla="*/ 167915 h 2380521"/>
              <a:gd name="connsiteX4173" fmla="*/ 2782683 w 8023328"/>
              <a:gd name="connsiteY4173" fmla="*/ 155517 h 2380521"/>
              <a:gd name="connsiteX4174" fmla="*/ 2796538 w 8023328"/>
              <a:gd name="connsiteY4174" fmla="*/ 141661 h 2380521"/>
              <a:gd name="connsiteX4175" fmla="*/ 2725703 w 8023328"/>
              <a:gd name="connsiteY4175" fmla="*/ 141661 h 2380521"/>
              <a:gd name="connsiteX4176" fmla="*/ 2738105 w 8023328"/>
              <a:gd name="connsiteY4176" fmla="*/ 155517 h 2380521"/>
              <a:gd name="connsiteX4177" fmla="*/ 2725703 w 8023328"/>
              <a:gd name="connsiteY4177" fmla="*/ 167915 h 2380521"/>
              <a:gd name="connsiteX4178" fmla="*/ 2711852 w 8023328"/>
              <a:gd name="connsiteY4178" fmla="*/ 155517 h 2380521"/>
              <a:gd name="connsiteX4179" fmla="*/ 2725703 w 8023328"/>
              <a:gd name="connsiteY4179" fmla="*/ 141661 h 2380521"/>
              <a:gd name="connsiteX4180" fmla="*/ 2653420 w 8023328"/>
              <a:gd name="connsiteY4180" fmla="*/ 141661 h 2380521"/>
              <a:gd name="connsiteX4181" fmla="*/ 2667273 w 8023328"/>
              <a:gd name="connsiteY4181" fmla="*/ 155517 h 2380521"/>
              <a:gd name="connsiteX4182" fmla="*/ 2653420 w 8023328"/>
              <a:gd name="connsiteY4182" fmla="*/ 167915 h 2380521"/>
              <a:gd name="connsiteX4183" fmla="*/ 2641021 w 8023328"/>
              <a:gd name="connsiteY4183" fmla="*/ 155517 h 2380521"/>
              <a:gd name="connsiteX4184" fmla="*/ 2653420 w 8023328"/>
              <a:gd name="connsiteY4184" fmla="*/ 141661 h 2380521"/>
              <a:gd name="connsiteX4185" fmla="*/ 2582586 w 8023328"/>
              <a:gd name="connsiteY4185" fmla="*/ 141661 h 2380521"/>
              <a:gd name="connsiteX4186" fmla="*/ 2596442 w 8023328"/>
              <a:gd name="connsiteY4186" fmla="*/ 155517 h 2380521"/>
              <a:gd name="connsiteX4187" fmla="*/ 2582586 w 8023328"/>
              <a:gd name="connsiteY4187" fmla="*/ 167915 h 2380521"/>
              <a:gd name="connsiteX4188" fmla="*/ 2570189 w 8023328"/>
              <a:gd name="connsiteY4188" fmla="*/ 155517 h 2380521"/>
              <a:gd name="connsiteX4189" fmla="*/ 2582586 w 8023328"/>
              <a:gd name="connsiteY4189" fmla="*/ 141661 h 2380521"/>
              <a:gd name="connsiteX4190" fmla="*/ 2511034 w 8023328"/>
              <a:gd name="connsiteY4190" fmla="*/ 141661 h 2380521"/>
              <a:gd name="connsiteX4191" fmla="*/ 2525616 w 8023328"/>
              <a:gd name="connsiteY4191" fmla="*/ 155517 h 2380521"/>
              <a:gd name="connsiteX4192" fmla="*/ 2511034 w 8023328"/>
              <a:gd name="connsiteY4192" fmla="*/ 167915 h 2380521"/>
              <a:gd name="connsiteX4193" fmla="*/ 2499364 w 8023328"/>
              <a:gd name="connsiteY4193" fmla="*/ 155517 h 2380521"/>
              <a:gd name="connsiteX4194" fmla="*/ 2511034 w 8023328"/>
              <a:gd name="connsiteY4194" fmla="*/ 141661 h 2380521"/>
              <a:gd name="connsiteX4195" fmla="*/ 2439946 w 8023328"/>
              <a:gd name="connsiteY4195" fmla="*/ 141661 h 2380521"/>
              <a:gd name="connsiteX4196" fmla="*/ 2454734 w 8023328"/>
              <a:gd name="connsiteY4196" fmla="*/ 155517 h 2380521"/>
              <a:gd name="connsiteX4197" fmla="*/ 2439946 w 8023328"/>
              <a:gd name="connsiteY4197" fmla="*/ 167915 h 2380521"/>
              <a:gd name="connsiteX4198" fmla="*/ 2425159 w 8023328"/>
              <a:gd name="connsiteY4198" fmla="*/ 155517 h 2380521"/>
              <a:gd name="connsiteX4199" fmla="*/ 2439946 w 8023328"/>
              <a:gd name="connsiteY4199" fmla="*/ 141661 h 2380521"/>
              <a:gd name="connsiteX4200" fmla="*/ 2369114 w 8023328"/>
              <a:gd name="connsiteY4200" fmla="*/ 141661 h 2380521"/>
              <a:gd name="connsiteX4201" fmla="*/ 2383900 w 8023328"/>
              <a:gd name="connsiteY4201" fmla="*/ 155517 h 2380521"/>
              <a:gd name="connsiteX4202" fmla="*/ 2369114 w 8023328"/>
              <a:gd name="connsiteY4202" fmla="*/ 167915 h 2380521"/>
              <a:gd name="connsiteX4203" fmla="*/ 2354323 w 8023328"/>
              <a:gd name="connsiteY4203" fmla="*/ 155517 h 2380521"/>
              <a:gd name="connsiteX4204" fmla="*/ 2369114 w 8023328"/>
              <a:gd name="connsiteY4204" fmla="*/ 141661 h 2380521"/>
              <a:gd name="connsiteX4205" fmla="*/ 2298283 w 8023328"/>
              <a:gd name="connsiteY4205" fmla="*/ 141661 h 2380521"/>
              <a:gd name="connsiteX4206" fmla="*/ 2313070 w 8023328"/>
              <a:gd name="connsiteY4206" fmla="*/ 155517 h 2380521"/>
              <a:gd name="connsiteX4207" fmla="*/ 2298283 w 8023328"/>
              <a:gd name="connsiteY4207" fmla="*/ 167915 h 2380521"/>
              <a:gd name="connsiteX4208" fmla="*/ 2283493 w 8023328"/>
              <a:gd name="connsiteY4208" fmla="*/ 155517 h 2380521"/>
              <a:gd name="connsiteX4209" fmla="*/ 2298283 w 8023328"/>
              <a:gd name="connsiteY4209" fmla="*/ 141661 h 2380521"/>
              <a:gd name="connsiteX4210" fmla="*/ 2226517 w 8023328"/>
              <a:gd name="connsiteY4210" fmla="*/ 141661 h 2380521"/>
              <a:gd name="connsiteX4211" fmla="*/ 2238916 w 8023328"/>
              <a:gd name="connsiteY4211" fmla="*/ 155517 h 2380521"/>
              <a:gd name="connsiteX4212" fmla="*/ 2226517 w 8023328"/>
              <a:gd name="connsiteY4212" fmla="*/ 167915 h 2380521"/>
              <a:gd name="connsiteX4213" fmla="*/ 2212659 w 8023328"/>
              <a:gd name="connsiteY4213" fmla="*/ 155517 h 2380521"/>
              <a:gd name="connsiteX4214" fmla="*/ 2226517 w 8023328"/>
              <a:gd name="connsiteY4214" fmla="*/ 141661 h 2380521"/>
              <a:gd name="connsiteX4215" fmla="*/ 2155683 w 8023328"/>
              <a:gd name="connsiteY4215" fmla="*/ 141661 h 2380521"/>
              <a:gd name="connsiteX4216" fmla="*/ 2168084 w 8023328"/>
              <a:gd name="connsiteY4216" fmla="*/ 155517 h 2380521"/>
              <a:gd name="connsiteX4217" fmla="*/ 2155683 w 8023328"/>
              <a:gd name="connsiteY4217" fmla="*/ 167915 h 2380521"/>
              <a:gd name="connsiteX4218" fmla="*/ 2141827 w 8023328"/>
              <a:gd name="connsiteY4218" fmla="*/ 155517 h 2380521"/>
              <a:gd name="connsiteX4219" fmla="*/ 2155683 w 8023328"/>
              <a:gd name="connsiteY4219" fmla="*/ 141661 h 2380521"/>
              <a:gd name="connsiteX4220" fmla="*/ 2084851 w 8023328"/>
              <a:gd name="connsiteY4220" fmla="*/ 141661 h 2380521"/>
              <a:gd name="connsiteX4221" fmla="*/ 2097249 w 8023328"/>
              <a:gd name="connsiteY4221" fmla="*/ 155517 h 2380521"/>
              <a:gd name="connsiteX4222" fmla="*/ 2084851 w 8023328"/>
              <a:gd name="connsiteY4222" fmla="*/ 167915 h 2380521"/>
              <a:gd name="connsiteX4223" fmla="*/ 2070995 w 8023328"/>
              <a:gd name="connsiteY4223" fmla="*/ 155517 h 2380521"/>
              <a:gd name="connsiteX4224" fmla="*/ 2084851 w 8023328"/>
              <a:gd name="connsiteY4224" fmla="*/ 141661 h 2380521"/>
              <a:gd name="connsiteX4225" fmla="*/ 2011835 w 8023328"/>
              <a:gd name="connsiteY4225" fmla="*/ 141661 h 2380521"/>
              <a:gd name="connsiteX4226" fmla="*/ 2026421 w 8023328"/>
              <a:gd name="connsiteY4226" fmla="*/ 155517 h 2380521"/>
              <a:gd name="connsiteX4227" fmla="*/ 2011835 w 8023328"/>
              <a:gd name="connsiteY4227" fmla="*/ 167915 h 2380521"/>
              <a:gd name="connsiteX4228" fmla="*/ 2000168 w 8023328"/>
              <a:gd name="connsiteY4228" fmla="*/ 155517 h 2380521"/>
              <a:gd name="connsiteX4229" fmla="*/ 2011835 w 8023328"/>
              <a:gd name="connsiteY4229" fmla="*/ 141661 h 2380521"/>
              <a:gd name="connsiteX4230" fmla="*/ 1938365 w 8023328"/>
              <a:gd name="connsiteY4230" fmla="*/ 141661 h 2380521"/>
              <a:gd name="connsiteX4231" fmla="*/ 1952222 w 8023328"/>
              <a:gd name="connsiteY4231" fmla="*/ 155517 h 2380521"/>
              <a:gd name="connsiteX4232" fmla="*/ 1938365 w 8023328"/>
              <a:gd name="connsiteY4232" fmla="*/ 167915 h 2380521"/>
              <a:gd name="connsiteX4233" fmla="*/ 1925971 w 8023328"/>
              <a:gd name="connsiteY4233" fmla="*/ 155517 h 2380521"/>
              <a:gd name="connsiteX4234" fmla="*/ 1938365 w 8023328"/>
              <a:gd name="connsiteY4234" fmla="*/ 141661 h 2380521"/>
              <a:gd name="connsiteX4235" fmla="*/ 1869922 w 8023328"/>
              <a:gd name="connsiteY4235" fmla="*/ 141661 h 2380521"/>
              <a:gd name="connsiteX4236" fmla="*/ 1884712 w 8023328"/>
              <a:gd name="connsiteY4236" fmla="*/ 155517 h 2380521"/>
              <a:gd name="connsiteX4237" fmla="*/ 1869922 w 8023328"/>
              <a:gd name="connsiteY4237" fmla="*/ 167915 h 2380521"/>
              <a:gd name="connsiteX4238" fmla="*/ 1855131 w 8023328"/>
              <a:gd name="connsiteY4238" fmla="*/ 155517 h 2380521"/>
              <a:gd name="connsiteX4239" fmla="*/ 1869922 w 8023328"/>
              <a:gd name="connsiteY4239" fmla="*/ 141661 h 2380521"/>
              <a:gd name="connsiteX4240" fmla="*/ 1799087 w 8023328"/>
              <a:gd name="connsiteY4240" fmla="*/ 141661 h 2380521"/>
              <a:gd name="connsiteX4241" fmla="*/ 1813879 w 8023328"/>
              <a:gd name="connsiteY4241" fmla="*/ 155517 h 2380521"/>
              <a:gd name="connsiteX4242" fmla="*/ 1799087 w 8023328"/>
              <a:gd name="connsiteY4242" fmla="*/ 167915 h 2380521"/>
              <a:gd name="connsiteX4243" fmla="*/ 1784303 w 8023328"/>
              <a:gd name="connsiteY4243" fmla="*/ 155517 h 2380521"/>
              <a:gd name="connsiteX4244" fmla="*/ 1799087 w 8023328"/>
              <a:gd name="connsiteY4244" fmla="*/ 141661 h 2380521"/>
              <a:gd name="connsiteX4245" fmla="*/ 1728262 w 8023328"/>
              <a:gd name="connsiteY4245" fmla="*/ 141661 h 2380521"/>
              <a:gd name="connsiteX4246" fmla="*/ 1743052 w 8023328"/>
              <a:gd name="connsiteY4246" fmla="*/ 155517 h 2380521"/>
              <a:gd name="connsiteX4247" fmla="*/ 1728262 w 8023328"/>
              <a:gd name="connsiteY4247" fmla="*/ 167915 h 2380521"/>
              <a:gd name="connsiteX4248" fmla="*/ 1713474 w 8023328"/>
              <a:gd name="connsiteY4248" fmla="*/ 155517 h 2380521"/>
              <a:gd name="connsiteX4249" fmla="*/ 1728262 w 8023328"/>
              <a:gd name="connsiteY4249" fmla="*/ 141661 h 2380521"/>
              <a:gd name="connsiteX4250" fmla="*/ 1656501 w 8023328"/>
              <a:gd name="connsiteY4250" fmla="*/ 141661 h 2380521"/>
              <a:gd name="connsiteX4251" fmla="*/ 1668900 w 8023328"/>
              <a:gd name="connsiteY4251" fmla="*/ 156450 h 2380521"/>
              <a:gd name="connsiteX4252" fmla="*/ 1656501 w 8023328"/>
              <a:gd name="connsiteY4252" fmla="*/ 171239 h 2380521"/>
              <a:gd name="connsiteX4253" fmla="*/ 1642655 w 8023328"/>
              <a:gd name="connsiteY4253" fmla="*/ 156450 h 2380521"/>
              <a:gd name="connsiteX4254" fmla="*/ 1656501 w 8023328"/>
              <a:gd name="connsiteY4254" fmla="*/ 141661 h 2380521"/>
              <a:gd name="connsiteX4255" fmla="*/ 1582299 w 8023328"/>
              <a:gd name="connsiteY4255" fmla="*/ 141661 h 2380521"/>
              <a:gd name="connsiteX4256" fmla="*/ 1594704 w 8023328"/>
              <a:gd name="connsiteY4256" fmla="*/ 156450 h 2380521"/>
              <a:gd name="connsiteX4257" fmla="*/ 1582299 w 8023328"/>
              <a:gd name="connsiteY4257" fmla="*/ 171239 h 2380521"/>
              <a:gd name="connsiteX4258" fmla="*/ 1568444 w 8023328"/>
              <a:gd name="connsiteY4258" fmla="*/ 156450 h 2380521"/>
              <a:gd name="connsiteX4259" fmla="*/ 1582299 w 8023328"/>
              <a:gd name="connsiteY4259" fmla="*/ 141661 h 2380521"/>
              <a:gd name="connsiteX4260" fmla="*/ 1512199 w 8023328"/>
              <a:gd name="connsiteY4260" fmla="*/ 141661 h 2380521"/>
              <a:gd name="connsiteX4261" fmla="*/ 1523867 w 8023328"/>
              <a:gd name="connsiteY4261" fmla="*/ 156450 h 2380521"/>
              <a:gd name="connsiteX4262" fmla="*/ 1512199 w 8023328"/>
              <a:gd name="connsiteY4262" fmla="*/ 171239 h 2380521"/>
              <a:gd name="connsiteX4263" fmla="*/ 1497612 w 8023328"/>
              <a:gd name="connsiteY4263" fmla="*/ 156450 h 2380521"/>
              <a:gd name="connsiteX4264" fmla="*/ 1512199 w 8023328"/>
              <a:gd name="connsiteY4264" fmla="*/ 141661 h 2380521"/>
              <a:gd name="connsiteX4265" fmla="*/ 1439173 w 8023328"/>
              <a:gd name="connsiteY4265" fmla="*/ 141661 h 2380521"/>
              <a:gd name="connsiteX4266" fmla="*/ 1453026 w 8023328"/>
              <a:gd name="connsiteY4266" fmla="*/ 156450 h 2380521"/>
              <a:gd name="connsiteX4267" fmla="*/ 1439173 w 8023328"/>
              <a:gd name="connsiteY4267" fmla="*/ 171239 h 2380521"/>
              <a:gd name="connsiteX4268" fmla="*/ 1426777 w 8023328"/>
              <a:gd name="connsiteY4268" fmla="*/ 156450 h 2380521"/>
              <a:gd name="connsiteX4269" fmla="*/ 1439173 w 8023328"/>
              <a:gd name="connsiteY4269" fmla="*/ 141661 h 2380521"/>
              <a:gd name="connsiteX4270" fmla="*/ 1368349 w 8023328"/>
              <a:gd name="connsiteY4270" fmla="*/ 141661 h 2380521"/>
              <a:gd name="connsiteX4271" fmla="*/ 1382203 w 8023328"/>
              <a:gd name="connsiteY4271" fmla="*/ 156450 h 2380521"/>
              <a:gd name="connsiteX4272" fmla="*/ 1368349 w 8023328"/>
              <a:gd name="connsiteY4272" fmla="*/ 171239 h 2380521"/>
              <a:gd name="connsiteX4273" fmla="*/ 1355953 w 8023328"/>
              <a:gd name="connsiteY4273" fmla="*/ 156450 h 2380521"/>
              <a:gd name="connsiteX4274" fmla="*/ 1368349 w 8023328"/>
              <a:gd name="connsiteY4274" fmla="*/ 141661 h 2380521"/>
              <a:gd name="connsiteX4275" fmla="*/ 1297520 w 8023328"/>
              <a:gd name="connsiteY4275" fmla="*/ 141661 h 2380521"/>
              <a:gd name="connsiteX4276" fmla="*/ 1311374 w 8023328"/>
              <a:gd name="connsiteY4276" fmla="*/ 156450 h 2380521"/>
              <a:gd name="connsiteX4277" fmla="*/ 1297520 w 8023328"/>
              <a:gd name="connsiteY4277" fmla="*/ 171239 h 2380521"/>
              <a:gd name="connsiteX4278" fmla="*/ 1285121 w 8023328"/>
              <a:gd name="connsiteY4278" fmla="*/ 156450 h 2380521"/>
              <a:gd name="connsiteX4279" fmla="*/ 1297520 w 8023328"/>
              <a:gd name="connsiteY4279" fmla="*/ 141661 h 2380521"/>
              <a:gd name="connsiteX4280" fmla="*/ 2796538 w 8023328"/>
              <a:gd name="connsiteY4280" fmla="*/ 70831 h 2380521"/>
              <a:gd name="connsiteX4281" fmla="*/ 2808940 w 8023328"/>
              <a:gd name="connsiteY4281" fmla="*/ 84687 h 2380521"/>
              <a:gd name="connsiteX4282" fmla="*/ 2796538 w 8023328"/>
              <a:gd name="connsiteY4282" fmla="*/ 97085 h 2380521"/>
              <a:gd name="connsiteX4283" fmla="*/ 2782683 w 8023328"/>
              <a:gd name="connsiteY4283" fmla="*/ 84687 h 2380521"/>
              <a:gd name="connsiteX4284" fmla="*/ 2796538 w 8023328"/>
              <a:gd name="connsiteY4284" fmla="*/ 70831 h 2380521"/>
              <a:gd name="connsiteX4285" fmla="*/ 2725703 w 8023328"/>
              <a:gd name="connsiteY4285" fmla="*/ 70831 h 2380521"/>
              <a:gd name="connsiteX4286" fmla="*/ 2738105 w 8023328"/>
              <a:gd name="connsiteY4286" fmla="*/ 84687 h 2380521"/>
              <a:gd name="connsiteX4287" fmla="*/ 2725703 w 8023328"/>
              <a:gd name="connsiteY4287" fmla="*/ 97085 h 2380521"/>
              <a:gd name="connsiteX4288" fmla="*/ 2711852 w 8023328"/>
              <a:gd name="connsiteY4288" fmla="*/ 84687 h 2380521"/>
              <a:gd name="connsiteX4289" fmla="*/ 2725703 w 8023328"/>
              <a:gd name="connsiteY4289" fmla="*/ 70831 h 2380521"/>
              <a:gd name="connsiteX4290" fmla="*/ 2653420 w 8023328"/>
              <a:gd name="connsiteY4290" fmla="*/ 70831 h 2380521"/>
              <a:gd name="connsiteX4291" fmla="*/ 2667273 w 8023328"/>
              <a:gd name="connsiteY4291" fmla="*/ 84687 h 2380521"/>
              <a:gd name="connsiteX4292" fmla="*/ 2653420 w 8023328"/>
              <a:gd name="connsiteY4292" fmla="*/ 97085 h 2380521"/>
              <a:gd name="connsiteX4293" fmla="*/ 2641021 w 8023328"/>
              <a:gd name="connsiteY4293" fmla="*/ 84687 h 2380521"/>
              <a:gd name="connsiteX4294" fmla="*/ 2653420 w 8023328"/>
              <a:gd name="connsiteY4294" fmla="*/ 70831 h 2380521"/>
              <a:gd name="connsiteX4295" fmla="*/ 2582586 w 8023328"/>
              <a:gd name="connsiteY4295" fmla="*/ 70831 h 2380521"/>
              <a:gd name="connsiteX4296" fmla="*/ 2596442 w 8023328"/>
              <a:gd name="connsiteY4296" fmla="*/ 84687 h 2380521"/>
              <a:gd name="connsiteX4297" fmla="*/ 2582586 w 8023328"/>
              <a:gd name="connsiteY4297" fmla="*/ 97085 h 2380521"/>
              <a:gd name="connsiteX4298" fmla="*/ 2570189 w 8023328"/>
              <a:gd name="connsiteY4298" fmla="*/ 84687 h 2380521"/>
              <a:gd name="connsiteX4299" fmla="*/ 2582586 w 8023328"/>
              <a:gd name="connsiteY4299" fmla="*/ 70831 h 2380521"/>
              <a:gd name="connsiteX4300" fmla="*/ 2511034 w 8023328"/>
              <a:gd name="connsiteY4300" fmla="*/ 70831 h 2380521"/>
              <a:gd name="connsiteX4301" fmla="*/ 2525616 w 8023328"/>
              <a:gd name="connsiteY4301" fmla="*/ 84687 h 2380521"/>
              <a:gd name="connsiteX4302" fmla="*/ 2511034 w 8023328"/>
              <a:gd name="connsiteY4302" fmla="*/ 97085 h 2380521"/>
              <a:gd name="connsiteX4303" fmla="*/ 2499364 w 8023328"/>
              <a:gd name="connsiteY4303" fmla="*/ 84687 h 2380521"/>
              <a:gd name="connsiteX4304" fmla="*/ 2511034 w 8023328"/>
              <a:gd name="connsiteY4304" fmla="*/ 70831 h 2380521"/>
              <a:gd name="connsiteX4305" fmla="*/ 2439946 w 8023328"/>
              <a:gd name="connsiteY4305" fmla="*/ 70831 h 2380521"/>
              <a:gd name="connsiteX4306" fmla="*/ 2454737 w 8023328"/>
              <a:gd name="connsiteY4306" fmla="*/ 84687 h 2380521"/>
              <a:gd name="connsiteX4307" fmla="*/ 2439946 w 8023328"/>
              <a:gd name="connsiteY4307" fmla="*/ 97085 h 2380521"/>
              <a:gd name="connsiteX4308" fmla="*/ 2425159 w 8023328"/>
              <a:gd name="connsiteY4308" fmla="*/ 84687 h 2380521"/>
              <a:gd name="connsiteX4309" fmla="*/ 2439946 w 8023328"/>
              <a:gd name="connsiteY4309" fmla="*/ 70831 h 2380521"/>
              <a:gd name="connsiteX4310" fmla="*/ 2369114 w 8023328"/>
              <a:gd name="connsiteY4310" fmla="*/ 70831 h 2380521"/>
              <a:gd name="connsiteX4311" fmla="*/ 2383900 w 8023328"/>
              <a:gd name="connsiteY4311" fmla="*/ 84687 h 2380521"/>
              <a:gd name="connsiteX4312" fmla="*/ 2369114 w 8023328"/>
              <a:gd name="connsiteY4312" fmla="*/ 97085 h 2380521"/>
              <a:gd name="connsiteX4313" fmla="*/ 2354323 w 8023328"/>
              <a:gd name="connsiteY4313" fmla="*/ 84687 h 2380521"/>
              <a:gd name="connsiteX4314" fmla="*/ 2369114 w 8023328"/>
              <a:gd name="connsiteY4314" fmla="*/ 70831 h 2380521"/>
              <a:gd name="connsiteX4315" fmla="*/ 2298283 w 8023328"/>
              <a:gd name="connsiteY4315" fmla="*/ 70831 h 2380521"/>
              <a:gd name="connsiteX4316" fmla="*/ 2313070 w 8023328"/>
              <a:gd name="connsiteY4316" fmla="*/ 84687 h 2380521"/>
              <a:gd name="connsiteX4317" fmla="*/ 2298283 w 8023328"/>
              <a:gd name="connsiteY4317" fmla="*/ 97085 h 2380521"/>
              <a:gd name="connsiteX4318" fmla="*/ 2283493 w 8023328"/>
              <a:gd name="connsiteY4318" fmla="*/ 84687 h 2380521"/>
              <a:gd name="connsiteX4319" fmla="*/ 2298283 w 8023328"/>
              <a:gd name="connsiteY4319" fmla="*/ 70831 h 2380521"/>
              <a:gd name="connsiteX4320" fmla="*/ 2226517 w 8023328"/>
              <a:gd name="connsiteY4320" fmla="*/ 70831 h 2380521"/>
              <a:gd name="connsiteX4321" fmla="*/ 2238916 w 8023328"/>
              <a:gd name="connsiteY4321" fmla="*/ 84687 h 2380521"/>
              <a:gd name="connsiteX4322" fmla="*/ 2226517 w 8023328"/>
              <a:gd name="connsiteY4322" fmla="*/ 97085 h 2380521"/>
              <a:gd name="connsiteX4323" fmla="*/ 2212659 w 8023328"/>
              <a:gd name="connsiteY4323" fmla="*/ 84687 h 2380521"/>
              <a:gd name="connsiteX4324" fmla="*/ 2226517 w 8023328"/>
              <a:gd name="connsiteY4324" fmla="*/ 70831 h 2380521"/>
              <a:gd name="connsiteX4325" fmla="*/ 2155683 w 8023328"/>
              <a:gd name="connsiteY4325" fmla="*/ 70831 h 2380521"/>
              <a:gd name="connsiteX4326" fmla="*/ 2168084 w 8023328"/>
              <a:gd name="connsiteY4326" fmla="*/ 84687 h 2380521"/>
              <a:gd name="connsiteX4327" fmla="*/ 2155683 w 8023328"/>
              <a:gd name="connsiteY4327" fmla="*/ 97085 h 2380521"/>
              <a:gd name="connsiteX4328" fmla="*/ 2141827 w 8023328"/>
              <a:gd name="connsiteY4328" fmla="*/ 84687 h 2380521"/>
              <a:gd name="connsiteX4329" fmla="*/ 2155683 w 8023328"/>
              <a:gd name="connsiteY4329" fmla="*/ 70831 h 2380521"/>
              <a:gd name="connsiteX4330" fmla="*/ 2083393 w 8023328"/>
              <a:gd name="connsiteY4330" fmla="*/ 70831 h 2380521"/>
              <a:gd name="connsiteX4331" fmla="*/ 2097249 w 8023328"/>
              <a:gd name="connsiteY4331" fmla="*/ 84687 h 2380521"/>
              <a:gd name="connsiteX4332" fmla="*/ 2083393 w 8023328"/>
              <a:gd name="connsiteY4332" fmla="*/ 97085 h 2380521"/>
              <a:gd name="connsiteX4333" fmla="*/ 2070995 w 8023328"/>
              <a:gd name="connsiteY4333" fmla="*/ 84687 h 2380521"/>
              <a:gd name="connsiteX4334" fmla="*/ 2083393 w 8023328"/>
              <a:gd name="connsiteY4334" fmla="*/ 70831 h 2380521"/>
              <a:gd name="connsiteX4335" fmla="*/ 2011835 w 8023328"/>
              <a:gd name="connsiteY4335" fmla="*/ 70831 h 2380521"/>
              <a:gd name="connsiteX4336" fmla="*/ 2026421 w 8023328"/>
              <a:gd name="connsiteY4336" fmla="*/ 84687 h 2380521"/>
              <a:gd name="connsiteX4337" fmla="*/ 2011835 w 8023328"/>
              <a:gd name="connsiteY4337" fmla="*/ 97085 h 2380521"/>
              <a:gd name="connsiteX4338" fmla="*/ 2000168 w 8023328"/>
              <a:gd name="connsiteY4338" fmla="*/ 84687 h 2380521"/>
              <a:gd name="connsiteX4339" fmla="*/ 2011835 w 8023328"/>
              <a:gd name="connsiteY4339" fmla="*/ 70831 h 2380521"/>
              <a:gd name="connsiteX4340" fmla="*/ 1938365 w 8023328"/>
              <a:gd name="connsiteY4340" fmla="*/ 70831 h 2380521"/>
              <a:gd name="connsiteX4341" fmla="*/ 1952222 w 8023328"/>
              <a:gd name="connsiteY4341" fmla="*/ 84687 h 2380521"/>
              <a:gd name="connsiteX4342" fmla="*/ 1938365 w 8023328"/>
              <a:gd name="connsiteY4342" fmla="*/ 97085 h 2380521"/>
              <a:gd name="connsiteX4343" fmla="*/ 1925971 w 8023328"/>
              <a:gd name="connsiteY4343" fmla="*/ 84687 h 2380521"/>
              <a:gd name="connsiteX4344" fmla="*/ 1938365 w 8023328"/>
              <a:gd name="connsiteY4344" fmla="*/ 70831 h 2380521"/>
              <a:gd name="connsiteX4345" fmla="*/ 1869922 w 8023328"/>
              <a:gd name="connsiteY4345" fmla="*/ 70831 h 2380521"/>
              <a:gd name="connsiteX4346" fmla="*/ 1884712 w 8023328"/>
              <a:gd name="connsiteY4346" fmla="*/ 84687 h 2380521"/>
              <a:gd name="connsiteX4347" fmla="*/ 1869922 w 8023328"/>
              <a:gd name="connsiteY4347" fmla="*/ 97085 h 2380521"/>
              <a:gd name="connsiteX4348" fmla="*/ 1855131 w 8023328"/>
              <a:gd name="connsiteY4348" fmla="*/ 84687 h 2380521"/>
              <a:gd name="connsiteX4349" fmla="*/ 1869922 w 8023328"/>
              <a:gd name="connsiteY4349" fmla="*/ 70831 h 2380521"/>
              <a:gd name="connsiteX4350" fmla="*/ 1799087 w 8023328"/>
              <a:gd name="connsiteY4350" fmla="*/ 70831 h 2380521"/>
              <a:gd name="connsiteX4351" fmla="*/ 1813879 w 8023328"/>
              <a:gd name="connsiteY4351" fmla="*/ 84687 h 2380521"/>
              <a:gd name="connsiteX4352" fmla="*/ 1799087 w 8023328"/>
              <a:gd name="connsiteY4352" fmla="*/ 97085 h 2380521"/>
              <a:gd name="connsiteX4353" fmla="*/ 1784303 w 8023328"/>
              <a:gd name="connsiteY4353" fmla="*/ 84687 h 2380521"/>
              <a:gd name="connsiteX4354" fmla="*/ 1799087 w 8023328"/>
              <a:gd name="connsiteY4354" fmla="*/ 70831 h 2380521"/>
              <a:gd name="connsiteX4355" fmla="*/ 1728262 w 8023328"/>
              <a:gd name="connsiteY4355" fmla="*/ 70831 h 2380521"/>
              <a:gd name="connsiteX4356" fmla="*/ 1743052 w 8023328"/>
              <a:gd name="connsiteY4356" fmla="*/ 84687 h 2380521"/>
              <a:gd name="connsiteX4357" fmla="*/ 1728262 w 8023328"/>
              <a:gd name="connsiteY4357" fmla="*/ 97085 h 2380521"/>
              <a:gd name="connsiteX4358" fmla="*/ 1713474 w 8023328"/>
              <a:gd name="connsiteY4358" fmla="*/ 84687 h 2380521"/>
              <a:gd name="connsiteX4359" fmla="*/ 1728262 w 8023328"/>
              <a:gd name="connsiteY4359" fmla="*/ 70831 h 2380521"/>
              <a:gd name="connsiteX4360" fmla="*/ 1656501 w 8023328"/>
              <a:gd name="connsiteY4360" fmla="*/ 70831 h 2380521"/>
              <a:gd name="connsiteX4361" fmla="*/ 1668900 w 8023328"/>
              <a:gd name="connsiteY4361" fmla="*/ 84687 h 2380521"/>
              <a:gd name="connsiteX4362" fmla="*/ 1656501 w 8023328"/>
              <a:gd name="connsiteY4362" fmla="*/ 97085 h 2380521"/>
              <a:gd name="connsiteX4363" fmla="*/ 1642655 w 8023328"/>
              <a:gd name="connsiteY4363" fmla="*/ 84687 h 2380521"/>
              <a:gd name="connsiteX4364" fmla="*/ 1656501 w 8023328"/>
              <a:gd name="connsiteY4364" fmla="*/ 70831 h 2380521"/>
              <a:gd name="connsiteX4365" fmla="*/ 1582299 w 8023328"/>
              <a:gd name="connsiteY4365" fmla="*/ 70831 h 2380521"/>
              <a:gd name="connsiteX4366" fmla="*/ 1594704 w 8023328"/>
              <a:gd name="connsiteY4366" fmla="*/ 84687 h 2380521"/>
              <a:gd name="connsiteX4367" fmla="*/ 1582299 w 8023328"/>
              <a:gd name="connsiteY4367" fmla="*/ 97085 h 2380521"/>
              <a:gd name="connsiteX4368" fmla="*/ 1568444 w 8023328"/>
              <a:gd name="connsiteY4368" fmla="*/ 84687 h 2380521"/>
              <a:gd name="connsiteX4369" fmla="*/ 1582299 w 8023328"/>
              <a:gd name="connsiteY4369" fmla="*/ 70831 h 2380521"/>
              <a:gd name="connsiteX4370" fmla="*/ 2796538 w 8023328"/>
              <a:gd name="connsiteY4370" fmla="*/ 0 h 2380521"/>
              <a:gd name="connsiteX4371" fmla="*/ 2808940 w 8023328"/>
              <a:gd name="connsiteY4371" fmla="*/ 12397 h 2380521"/>
              <a:gd name="connsiteX4372" fmla="*/ 2796538 w 8023328"/>
              <a:gd name="connsiteY4372" fmla="*/ 26254 h 2380521"/>
              <a:gd name="connsiteX4373" fmla="*/ 2782683 w 8023328"/>
              <a:gd name="connsiteY4373" fmla="*/ 12397 h 2380521"/>
              <a:gd name="connsiteX4374" fmla="*/ 2796538 w 8023328"/>
              <a:gd name="connsiteY4374" fmla="*/ 0 h 2380521"/>
              <a:gd name="connsiteX4375" fmla="*/ 2725703 w 8023328"/>
              <a:gd name="connsiteY4375" fmla="*/ 0 h 2380521"/>
              <a:gd name="connsiteX4376" fmla="*/ 2738105 w 8023328"/>
              <a:gd name="connsiteY4376" fmla="*/ 12397 h 2380521"/>
              <a:gd name="connsiteX4377" fmla="*/ 2725703 w 8023328"/>
              <a:gd name="connsiteY4377" fmla="*/ 26254 h 2380521"/>
              <a:gd name="connsiteX4378" fmla="*/ 2711852 w 8023328"/>
              <a:gd name="connsiteY4378" fmla="*/ 12397 h 2380521"/>
              <a:gd name="connsiteX4379" fmla="*/ 2725703 w 8023328"/>
              <a:gd name="connsiteY4379" fmla="*/ 0 h 2380521"/>
              <a:gd name="connsiteX4380" fmla="*/ 2653420 w 8023328"/>
              <a:gd name="connsiteY4380" fmla="*/ 0 h 2380521"/>
              <a:gd name="connsiteX4381" fmla="*/ 2667273 w 8023328"/>
              <a:gd name="connsiteY4381" fmla="*/ 12397 h 2380521"/>
              <a:gd name="connsiteX4382" fmla="*/ 2653420 w 8023328"/>
              <a:gd name="connsiteY4382" fmla="*/ 26254 h 2380521"/>
              <a:gd name="connsiteX4383" fmla="*/ 2641021 w 8023328"/>
              <a:gd name="connsiteY4383" fmla="*/ 12397 h 2380521"/>
              <a:gd name="connsiteX4384" fmla="*/ 2653420 w 8023328"/>
              <a:gd name="connsiteY4384" fmla="*/ 0 h 2380521"/>
              <a:gd name="connsiteX4385" fmla="*/ 2582586 w 8023328"/>
              <a:gd name="connsiteY4385" fmla="*/ 0 h 2380521"/>
              <a:gd name="connsiteX4386" fmla="*/ 2596442 w 8023328"/>
              <a:gd name="connsiteY4386" fmla="*/ 12397 h 2380521"/>
              <a:gd name="connsiteX4387" fmla="*/ 2582586 w 8023328"/>
              <a:gd name="connsiteY4387" fmla="*/ 26254 h 2380521"/>
              <a:gd name="connsiteX4388" fmla="*/ 2570189 w 8023328"/>
              <a:gd name="connsiteY4388" fmla="*/ 12397 h 2380521"/>
              <a:gd name="connsiteX4389" fmla="*/ 2582586 w 8023328"/>
              <a:gd name="connsiteY4389" fmla="*/ 0 h 2380521"/>
              <a:gd name="connsiteX4390" fmla="*/ 2511034 w 8023328"/>
              <a:gd name="connsiteY4390" fmla="*/ 0 h 2380521"/>
              <a:gd name="connsiteX4391" fmla="*/ 2525616 w 8023328"/>
              <a:gd name="connsiteY4391" fmla="*/ 12397 h 2380521"/>
              <a:gd name="connsiteX4392" fmla="*/ 2511034 w 8023328"/>
              <a:gd name="connsiteY4392" fmla="*/ 26254 h 2380521"/>
              <a:gd name="connsiteX4393" fmla="*/ 2499364 w 8023328"/>
              <a:gd name="connsiteY4393" fmla="*/ 12397 h 2380521"/>
              <a:gd name="connsiteX4394" fmla="*/ 2511034 w 8023328"/>
              <a:gd name="connsiteY4394" fmla="*/ 0 h 2380521"/>
              <a:gd name="connsiteX4395" fmla="*/ 2439946 w 8023328"/>
              <a:gd name="connsiteY4395" fmla="*/ 0 h 2380521"/>
              <a:gd name="connsiteX4396" fmla="*/ 2454737 w 8023328"/>
              <a:gd name="connsiteY4396" fmla="*/ 12397 h 2380521"/>
              <a:gd name="connsiteX4397" fmla="*/ 2439946 w 8023328"/>
              <a:gd name="connsiteY4397" fmla="*/ 26254 h 2380521"/>
              <a:gd name="connsiteX4398" fmla="*/ 2425159 w 8023328"/>
              <a:gd name="connsiteY4398" fmla="*/ 12397 h 2380521"/>
              <a:gd name="connsiteX4399" fmla="*/ 2439946 w 8023328"/>
              <a:gd name="connsiteY4399" fmla="*/ 0 h 2380521"/>
              <a:gd name="connsiteX4400" fmla="*/ 2369114 w 8023328"/>
              <a:gd name="connsiteY4400" fmla="*/ 0 h 2380521"/>
              <a:gd name="connsiteX4401" fmla="*/ 2383900 w 8023328"/>
              <a:gd name="connsiteY4401" fmla="*/ 12397 h 2380521"/>
              <a:gd name="connsiteX4402" fmla="*/ 2369114 w 8023328"/>
              <a:gd name="connsiteY4402" fmla="*/ 26254 h 2380521"/>
              <a:gd name="connsiteX4403" fmla="*/ 2354323 w 8023328"/>
              <a:gd name="connsiteY4403" fmla="*/ 12397 h 2380521"/>
              <a:gd name="connsiteX4404" fmla="*/ 2369114 w 8023328"/>
              <a:gd name="connsiteY4404" fmla="*/ 0 h 2380521"/>
              <a:gd name="connsiteX4405" fmla="*/ 2298283 w 8023328"/>
              <a:gd name="connsiteY4405" fmla="*/ 0 h 2380521"/>
              <a:gd name="connsiteX4406" fmla="*/ 2313070 w 8023328"/>
              <a:gd name="connsiteY4406" fmla="*/ 12397 h 2380521"/>
              <a:gd name="connsiteX4407" fmla="*/ 2298283 w 8023328"/>
              <a:gd name="connsiteY4407" fmla="*/ 26254 h 2380521"/>
              <a:gd name="connsiteX4408" fmla="*/ 2283493 w 8023328"/>
              <a:gd name="connsiteY4408" fmla="*/ 12397 h 2380521"/>
              <a:gd name="connsiteX4409" fmla="*/ 2298283 w 8023328"/>
              <a:gd name="connsiteY4409" fmla="*/ 0 h 2380521"/>
              <a:gd name="connsiteX4410" fmla="*/ 2226517 w 8023328"/>
              <a:gd name="connsiteY4410" fmla="*/ 0 h 2380521"/>
              <a:gd name="connsiteX4411" fmla="*/ 2238916 w 8023328"/>
              <a:gd name="connsiteY4411" fmla="*/ 13856 h 2380521"/>
              <a:gd name="connsiteX4412" fmla="*/ 2226517 w 8023328"/>
              <a:gd name="connsiteY4412" fmla="*/ 26254 h 2380521"/>
              <a:gd name="connsiteX4413" fmla="*/ 2212659 w 8023328"/>
              <a:gd name="connsiteY4413" fmla="*/ 13856 h 2380521"/>
              <a:gd name="connsiteX4414" fmla="*/ 2226517 w 8023328"/>
              <a:gd name="connsiteY4414" fmla="*/ 0 h 2380521"/>
              <a:gd name="connsiteX4415" fmla="*/ 2155683 w 8023328"/>
              <a:gd name="connsiteY4415" fmla="*/ 0 h 2380521"/>
              <a:gd name="connsiteX4416" fmla="*/ 2168084 w 8023328"/>
              <a:gd name="connsiteY4416" fmla="*/ 13856 h 2380521"/>
              <a:gd name="connsiteX4417" fmla="*/ 2155683 w 8023328"/>
              <a:gd name="connsiteY4417" fmla="*/ 26254 h 2380521"/>
              <a:gd name="connsiteX4418" fmla="*/ 2141827 w 8023328"/>
              <a:gd name="connsiteY4418" fmla="*/ 13856 h 2380521"/>
              <a:gd name="connsiteX4419" fmla="*/ 2155683 w 8023328"/>
              <a:gd name="connsiteY4419" fmla="*/ 0 h 2380521"/>
              <a:gd name="connsiteX4420" fmla="*/ 2083393 w 8023328"/>
              <a:gd name="connsiteY4420" fmla="*/ 0 h 2380521"/>
              <a:gd name="connsiteX4421" fmla="*/ 2097249 w 8023328"/>
              <a:gd name="connsiteY4421" fmla="*/ 13856 h 2380521"/>
              <a:gd name="connsiteX4422" fmla="*/ 2083393 w 8023328"/>
              <a:gd name="connsiteY4422" fmla="*/ 26254 h 2380521"/>
              <a:gd name="connsiteX4423" fmla="*/ 2070995 w 8023328"/>
              <a:gd name="connsiteY4423" fmla="*/ 13856 h 2380521"/>
              <a:gd name="connsiteX4424" fmla="*/ 2083393 w 8023328"/>
              <a:gd name="connsiteY4424" fmla="*/ 0 h 2380521"/>
              <a:gd name="connsiteX4425" fmla="*/ 2011835 w 8023328"/>
              <a:gd name="connsiteY4425" fmla="*/ 0 h 2380521"/>
              <a:gd name="connsiteX4426" fmla="*/ 2026421 w 8023328"/>
              <a:gd name="connsiteY4426" fmla="*/ 13856 h 2380521"/>
              <a:gd name="connsiteX4427" fmla="*/ 2011835 w 8023328"/>
              <a:gd name="connsiteY4427" fmla="*/ 26254 h 2380521"/>
              <a:gd name="connsiteX4428" fmla="*/ 2000168 w 8023328"/>
              <a:gd name="connsiteY4428" fmla="*/ 13856 h 2380521"/>
              <a:gd name="connsiteX4429" fmla="*/ 2011835 w 8023328"/>
              <a:gd name="connsiteY4429" fmla="*/ 0 h 2380521"/>
              <a:gd name="connsiteX4430" fmla="*/ 1938365 w 8023328"/>
              <a:gd name="connsiteY4430" fmla="*/ 0 h 2380521"/>
              <a:gd name="connsiteX4431" fmla="*/ 1952222 w 8023328"/>
              <a:gd name="connsiteY4431" fmla="*/ 13856 h 2380521"/>
              <a:gd name="connsiteX4432" fmla="*/ 1938365 w 8023328"/>
              <a:gd name="connsiteY4432" fmla="*/ 26254 h 2380521"/>
              <a:gd name="connsiteX4433" fmla="*/ 1925971 w 8023328"/>
              <a:gd name="connsiteY4433" fmla="*/ 13856 h 2380521"/>
              <a:gd name="connsiteX4434" fmla="*/ 1938365 w 8023328"/>
              <a:gd name="connsiteY4434" fmla="*/ 0 h 2380521"/>
              <a:gd name="connsiteX4435" fmla="*/ 1869922 w 8023328"/>
              <a:gd name="connsiteY4435" fmla="*/ 0 h 2380521"/>
              <a:gd name="connsiteX4436" fmla="*/ 1884712 w 8023328"/>
              <a:gd name="connsiteY4436" fmla="*/ 13856 h 2380521"/>
              <a:gd name="connsiteX4437" fmla="*/ 1869922 w 8023328"/>
              <a:gd name="connsiteY4437" fmla="*/ 26254 h 2380521"/>
              <a:gd name="connsiteX4438" fmla="*/ 1855131 w 8023328"/>
              <a:gd name="connsiteY4438" fmla="*/ 13856 h 2380521"/>
              <a:gd name="connsiteX4439" fmla="*/ 1869922 w 8023328"/>
              <a:gd name="connsiteY4439" fmla="*/ 0 h 2380521"/>
              <a:gd name="connsiteX4440" fmla="*/ 1799087 w 8023328"/>
              <a:gd name="connsiteY4440" fmla="*/ 0 h 2380521"/>
              <a:gd name="connsiteX4441" fmla="*/ 1813879 w 8023328"/>
              <a:gd name="connsiteY4441" fmla="*/ 13856 h 2380521"/>
              <a:gd name="connsiteX4442" fmla="*/ 1799087 w 8023328"/>
              <a:gd name="connsiteY4442" fmla="*/ 26254 h 2380521"/>
              <a:gd name="connsiteX4443" fmla="*/ 1784303 w 8023328"/>
              <a:gd name="connsiteY4443" fmla="*/ 13856 h 2380521"/>
              <a:gd name="connsiteX4444" fmla="*/ 1799087 w 8023328"/>
              <a:gd name="connsiteY4444" fmla="*/ 0 h 2380521"/>
              <a:gd name="connsiteX4445" fmla="*/ 1728262 w 8023328"/>
              <a:gd name="connsiteY4445" fmla="*/ 0 h 2380521"/>
              <a:gd name="connsiteX4446" fmla="*/ 1743052 w 8023328"/>
              <a:gd name="connsiteY4446" fmla="*/ 13856 h 2380521"/>
              <a:gd name="connsiteX4447" fmla="*/ 1728262 w 8023328"/>
              <a:gd name="connsiteY4447" fmla="*/ 26254 h 2380521"/>
              <a:gd name="connsiteX4448" fmla="*/ 1713474 w 8023328"/>
              <a:gd name="connsiteY4448" fmla="*/ 13856 h 2380521"/>
              <a:gd name="connsiteX4449" fmla="*/ 1728262 w 8023328"/>
              <a:gd name="connsiteY4449" fmla="*/ 0 h 2380521"/>
              <a:gd name="connsiteX4450" fmla="*/ 1656501 w 8023328"/>
              <a:gd name="connsiteY4450" fmla="*/ 0 h 2380521"/>
              <a:gd name="connsiteX4451" fmla="*/ 1668900 w 8023328"/>
              <a:gd name="connsiteY4451" fmla="*/ 13856 h 2380521"/>
              <a:gd name="connsiteX4452" fmla="*/ 1656501 w 8023328"/>
              <a:gd name="connsiteY4452" fmla="*/ 26254 h 2380521"/>
              <a:gd name="connsiteX4453" fmla="*/ 1642655 w 8023328"/>
              <a:gd name="connsiteY4453" fmla="*/ 13856 h 2380521"/>
              <a:gd name="connsiteX4454" fmla="*/ 1656501 w 8023328"/>
              <a:gd name="connsiteY4454" fmla="*/ 0 h 2380521"/>
              <a:gd name="connsiteX4455" fmla="*/ 1582299 w 8023328"/>
              <a:gd name="connsiteY4455" fmla="*/ 0 h 2380521"/>
              <a:gd name="connsiteX4456" fmla="*/ 1594704 w 8023328"/>
              <a:gd name="connsiteY4456" fmla="*/ 13856 h 2380521"/>
              <a:gd name="connsiteX4457" fmla="*/ 1582299 w 8023328"/>
              <a:gd name="connsiteY4457" fmla="*/ 26254 h 2380521"/>
              <a:gd name="connsiteX4458" fmla="*/ 1568444 w 8023328"/>
              <a:gd name="connsiteY4458" fmla="*/ 13856 h 2380521"/>
              <a:gd name="connsiteX4459" fmla="*/ 1582299 w 8023328"/>
              <a:gd name="connsiteY4459" fmla="*/ 0 h 23805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</a:cxnLst>
            <a:rect l="l" t="t" r="r" b="b"/>
            <a:pathLst>
              <a:path w="8023328" h="2380521">
                <a:moveTo>
                  <a:pt x="8010930" y="2354267"/>
                </a:moveTo>
                <a:cubicBezTo>
                  <a:pt x="8018223" y="2354267"/>
                  <a:pt x="8023328" y="2360101"/>
                  <a:pt x="8023328" y="2366665"/>
                </a:cubicBezTo>
                <a:cubicBezTo>
                  <a:pt x="8023328" y="2373958"/>
                  <a:pt x="8018223" y="2380521"/>
                  <a:pt x="8010930" y="2380521"/>
                </a:cubicBezTo>
                <a:cubicBezTo>
                  <a:pt x="8002908" y="2380521"/>
                  <a:pt x="7997074" y="2373958"/>
                  <a:pt x="7997074" y="2366665"/>
                </a:cubicBezTo>
                <a:cubicBezTo>
                  <a:pt x="7997074" y="2360101"/>
                  <a:pt x="8002908" y="2354267"/>
                  <a:pt x="8010930" y="2354267"/>
                </a:cubicBezTo>
                <a:close/>
                <a:moveTo>
                  <a:pt x="7940099" y="2354267"/>
                </a:moveTo>
                <a:cubicBezTo>
                  <a:pt x="7945933" y="2354267"/>
                  <a:pt x="7952497" y="2360101"/>
                  <a:pt x="7952497" y="2366665"/>
                </a:cubicBezTo>
                <a:cubicBezTo>
                  <a:pt x="7952497" y="2373958"/>
                  <a:pt x="7945933" y="2380521"/>
                  <a:pt x="7940099" y="2380521"/>
                </a:cubicBezTo>
                <a:cubicBezTo>
                  <a:pt x="7932077" y="2380521"/>
                  <a:pt x="7926243" y="2373958"/>
                  <a:pt x="7926243" y="2366665"/>
                </a:cubicBezTo>
                <a:cubicBezTo>
                  <a:pt x="7926243" y="2360101"/>
                  <a:pt x="7932077" y="2354267"/>
                  <a:pt x="7940099" y="2354267"/>
                </a:cubicBezTo>
                <a:close/>
                <a:moveTo>
                  <a:pt x="7869269" y="2354267"/>
                </a:moveTo>
                <a:cubicBezTo>
                  <a:pt x="7875833" y="2354267"/>
                  <a:pt x="7881667" y="2360101"/>
                  <a:pt x="7881667" y="2366665"/>
                </a:cubicBezTo>
                <a:cubicBezTo>
                  <a:pt x="7881667" y="2373958"/>
                  <a:pt x="7875833" y="2380521"/>
                  <a:pt x="7869269" y="2380521"/>
                </a:cubicBezTo>
                <a:cubicBezTo>
                  <a:pt x="7861976" y="2380521"/>
                  <a:pt x="7855413" y="2373958"/>
                  <a:pt x="7855413" y="2366665"/>
                </a:cubicBezTo>
                <a:cubicBezTo>
                  <a:pt x="7855413" y="2360101"/>
                  <a:pt x="7861976" y="2354267"/>
                  <a:pt x="7869269" y="2354267"/>
                </a:cubicBezTo>
                <a:close/>
                <a:moveTo>
                  <a:pt x="7796980" y="2354267"/>
                </a:moveTo>
                <a:cubicBezTo>
                  <a:pt x="7805002" y="2354267"/>
                  <a:pt x="7810836" y="2360101"/>
                  <a:pt x="7810836" y="2366665"/>
                </a:cubicBezTo>
                <a:cubicBezTo>
                  <a:pt x="7810836" y="2373958"/>
                  <a:pt x="7805002" y="2380521"/>
                  <a:pt x="7796980" y="2380521"/>
                </a:cubicBezTo>
                <a:cubicBezTo>
                  <a:pt x="7791145" y="2380521"/>
                  <a:pt x="7784582" y="2373958"/>
                  <a:pt x="7784582" y="2366665"/>
                </a:cubicBezTo>
                <a:cubicBezTo>
                  <a:pt x="7784582" y="2360101"/>
                  <a:pt x="7791145" y="2354267"/>
                  <a:pt x="7796980" y="2354267"/>
                </a:cubicBezTo>
                <a:close/>
                <a:moveTo>
                  <a:pt x="8010930" y="2283438"/>
                </a:moveTo>
                <a:cubicBezTo>
                  <a:pt x="8018223" y="2283438"/>
                  <a:pt x="8023328" y="2288543"/>
                  <a:pt x="8023328" y="2295835"/>
                </a:cubicBezTo>
                <a:cubicBezTo>
                  <a:pt x="8023328" y="2303857"/>
                  <a:pt x="8018223" y="2309691"/>
                  <a:pt x="8010930" y="2309691"/>
                </a:cubicBezTo>
                <a:cubicBezTo>
                  <a:pt x="8002908" y="2309691"/>
                  <a:pt x="7997074" y="2303857"/>
                  <a:pt x="7997074" y="2295835"/>
                </a:cubicBezTo>
                <a:cubicBezTo>
                  <a:pt x="7997074" y="2288543"/>
                  <a:pt x="8002908" y="2283438"/>
                  <a:pt x="8010930" y="2283438"/>
                </a:cubicBezTo>
                <a:close/>
                <a:moveTo>
                  <a:pt x="7940099" y="2283438"/>
                </a:moveTo>
                <a:cubicBezTo>
                  <a:pt x="7945933" y="2283438"/>
                  <a:pt x="7952497" y="2288543"/>
                  <a:pt x="7952497" y="2295835"/>
                </a:cubicBezTo>
                <a:cubicBezTo>
                  <a:pt x="7952497" y="2303857"/>
                  <a:pt x="7945933" y="2309691"/>
                  <a:pt x="7940099" y="2309691"/>
                </a:cubicBezTo>
                <a:cubicBezTo>
                  <a:pt x="7932077" y="2309691"/>
                  <a:pt x="7926243" y="2303857"/>
                  <a:pt x="7926243" y="2295835"/>
                </a:cubicBezTo>
                <a:cubicBezTo>
                  <a:pt x="7926243" y="2288543"/>
                  <a:pt x="7932077" y="2283438"/>
                  <a:pt x="7940099" y="2283438"/>
                </a:cubicBezTo>
                <a:close/>
                <a:moveTo>
                  <a:pt x="7869269" y="2283438"/>
                </a:moveTo>
                <a:cubicBezTo>
                  <a:pt x="7875833" y="2283438"/>
                  <a:pt x="7881667" y="2288543"/>
                  <a:pt x="7881667" y="2295835"/>
                </a:cubicBezTo>
                <a:cubicBezTo>
                  <a:pt x="7881667" y="2303857"/>
                  <a:pt x="7875833" y="2309691"/>
                  <a:pt x="7869269" y="2309691"/>
                </a:cubicBezTo>
                <a:cubicBezTo>
                  <a:pt x="7861976" y="2309691"/>
                  <a:pt x="7855413" y="2303857"/>
                  <a:pt x="7855413" y="2295835"/>
                </a:cubicBezTo>
                <a:cubicBezTo>
                  <a:pt x="7855413" y="2288543"/>
                  <a:pt x="7861976" y="2283438"/>
                  <a:pt x="7869269" y="2283438"/>
                </a:cubicBezTo>
                <a:close/>
                <a:moveTo>
                  <a:pt x="7796980" y="2283438"/>
                </a:moveTo>
                <a:cubicBezTo>
                  <a:pt x="7805002" y="2283438"/>
                  <a:pt x="7810836" y="2288543"/>
                  <a:pt x="7810836" y="2295835"/>
                </a:cubicBezTo>
                <a:cubicBezTo>
                  <a:pt x="7810836" y="2303857"/>
                  <a:pt x="7805002" y="2309691"/>
                  <a:pt x="7796980" y="2309691"/>
                </a:cubicBezTo>
                <a:cubicBezTo>
                  <a:pt x="7791145" y="2309691"/>
                  <a:pt x="7784582" y="2303857"/>
                  <a:pt x="7784582" y="2295835"/>
                </a:cubicBezTo>
                <a:cubicBezTo>
                  <a:pt x="7784582" y="2288543"/>
                  <a:pt x="7791145" y="2283438"/>
                  <a:pt x="7796980" y="2283438"/>
                </a:cubicBezTo>
                <a:close/>
                <a:moveTo>
                  <a:pt x="7726151" y="2283438"/>
                </a:moveTo>
                <a:cubicBezTo>
                  <a:pt x="7734173" y="2283438"/>
                  <a:pt x="7740007" y="2288543"/>
                  <a:pt x="7740007" y="2295835"/>
                </a:cubicBezTo>
                <a:cubicBezTo>
                  <a:pt x="7740007" y="2303857"/>
                  <a:pt x="7734173" y="2309691"/>
                  <a:pt x="7726151" y="2309691"/>
                </a:cubicBezTo>
                <a:cubicBezTo>
                  <a:pt x="7718858" y="2309691"/>
                  <a:pt x="7713753" y="2303857"/>
                  <a:pt x="7713753" y="2295835"/>
                </a:cubicBezTo>
                <a:cubicBezTo>
                  <a:pt x="7713753" y="2288543"/>
                  <a:pt x="7718858" y="2283438"/>
                  <a:pt x="7726151" y="2283438"/>
                </a:cubicBezTo>
                <a:close/>
                <a:moveTo>
                  <a:pt x="7940099" y="2209234"/>
                </a:moveTo>
                <a:cubicBezTo>
                  <a:pt x="7945933" y="2209234"/>
                  <a:pt x="7952497" y="2216239"/>
                  <a:pt x="7952497" y="2224022"/>
                </a:cubicBezTo>
                <a:cubicBezTo>
                  <a:pt x="7952497" y="2232584"/>
                  <a:pt x="7945933" y="2238810"/>
                  <a:pt x="7940099" y="2238810"/>
                </a:cubicBezTo>
                <a:cubicBezTo>
                  <a:pt x="7932077" y="2238810"/>
                  <a:pt x="7926243" y="2232584"/>
                  <a:pt x="7926243" y="2224022"/>
                </a:cubicBezTo>
                <a:cubicBezTo>
                  <a:pt x="7926243" y="2216239"/>
                  <a:pt x="7932077" y="2209234"/>
                  <a:pt x="7940099" y="2209234"/>
                </a:cubicBezTo>
                <a:close/>
                <a:moveTo>
                  <a:pt x="7867811" y="2209234"/>
                </a:moveTo>
                <a:cubicBezTo>
                  <a:pt x="7875833" y="2209234"/>
                  <a:pt x="7881667" y="2216239"/>
                  <a:pt x="7881667" y="2224022"/>
                </a:cubicBezTo>
                <a:cubicBezTo>
                  <a:pt x="7881667" y="2232584"/>
                  <a:pt x="7875833" y="2238810"/>
                  <a:pt x="7867811" y="2238810"/>
                </a:cubicBezTo>
                <a:cubicBezTo>
                  <a:pt x="7861976" y="2238810"/>
                  <a:pt x="7855413" y="2232584"/>
                  <a:pt x="7855413" y="2224022"/>
                </a:cubicBezTo>
                <a:cubicBezTo>
                  <a:pt x="7855413" y="2216239"/>
                  <a:pt x="7861976" y="2209234"/>
                  <a:pt x="7867811" y="2209234"/>
                </a:cubicBezTo>
                <a:close/>
                <a:moveTo>
                  <a:pt x="7796980" y="2209234"/>
                </a:moveTo>
                <a:cubicBezTo>
                  <a:pt x="7805002" y="2209234"/>
                  <a:pt x="7810836" y="2216239"/>
                  <a:pt x="7810836" y="2224022"/>
                </a:cubicBezTo>
                <a:cubicBezTo>
                  <a:pt x="7810836" y="2232584"/>
                  <a:pt x="7805002" y="2238810"/>
                  <a:pt x="7796980" y="2238810"/>
                </a:cubicBezTo>
                <a:cubicBezTo>
                  <a:pt x="7791145" y="2238810"/>
                  <a:pt x="7784582" y="2232584"/>
                  <a:pt x="7784582" y="2224022"/>
                </a:cubicBezTo>
                <a:cubicBezTo>
                  <a:pt x="7784582" y="2216239"/>
                  <a:pt x="7791145" y="2209234"/>
                  <a:pt x="7796980" y="2209234"/>
                </a:cubicBezTo>
                <a:close/>
                <a:moveTo>
                  <a:pt x="7726151" y="2209234"/>
                </a:moveTo>
                <a:cubicBezTo>
                  <a:pt x="7734173" y="2209234"/>
                  <a:pt x="7740007" y="2216239"/>
                  <a:pt x="7740007" y="2224022"/>
                </a:cubicBezTo>
                <a:cubicBezTo>
                  <a:pt x="7740007" y="2232584"/>
                  <a:pt x="7734173" y="2238810"/>
                  <a:pt x="7726151" y="2238810"/>
                </a:cubicBezTo>
                <a:cubicBezTo>
                  <a:pt x="7718858" y="2238810"/>
                  <a:pt x="7713753" y="2232584"/>
                  <a:pt x="7713753" y="2224022"/>
                </a:cubicBezTo>
                <a:cubicBezTo>
                  <a:pt x="7713753" y="2216239"/>
                  <a:pt x="7718858" y="2209234"/>
                  <a:pt x="7726151" y="2209234"/>
                </a:cubicBezTo>
                <a:close/>
                <a:moveTo>
                  <a:pt x="7940099" y="2138403"/>
                </a:moveTo>
                <a:cubicBezTo>
                  <a:pt x="7945933" y="2138403"/>
                  <a:pt x="7952497" y="2145408"/>
                  <a:pt x="7952497" y="2153192"/>
                </a:cubicBezTo>
                <a:cubicBezTo>
                  <a:pt x="7952497" y="2161754"/>
                  <a:pt x="7945933" y="2167981"/>
                  <a:pt x="7940099" y="2167981"/>
                </a:cubicBezTo>
                <a:cubicBezTo>
                  <a:pt x="7932077" y="2167981"/>
                  <a:pt x="7926243" y="2161754"/>
                  <a:pt x="7926243" y="2153192"/>
                </a:cubicBezTo>
                <a:cubicBezTo>
                  <a:pt x="7926243" y="2145408"/>
                  <a:pt x="7932077" y="2138403"/>
                  <a:pt x="7940099" y="2138403"/>
                </a:cubicBezTo>
                <a:close/>
                <a:moveTo>
                  <a:pt x="7867811" y="2138403"/>
                </a:moveTo>
                <a:cubicBezTo>
                  <a:pt x="7875833" y="2138403"/>
                  <a:pt x="7881667" y="2145408"/>
                  <a:pt x="7881667" y="2153192"/>
                </a:cubicBezTo>
                <a:cubicBezTo>
                  <a:pt x="7881667" y="2161754"/>
                  <a:pt x="7875833" y="2167981"/>
                  <a:pt x="7867811" y="2167981"/>
                </a:cubicBezTo>
                <a:cubicBezTo>
                  <a:pt x="7861976" y="2167981"/>
                  <a:pt x="7855413" y="2161754"/>
                  <a:pt x="7855413" y="2153192"/>
                </a:cubicBezTo>
                <a:cubicBezTo>
                  <a:pt x="7855413" y="2145408"/>
                  <a:pt x="7861976" y="2138403"/>
                  <a:pt x="7867811" y="2138403"/>
                </a:cubicBezTo>
                <a:close/>
                <a:moveTo>
                  <a:pt x="7796980" y="2138403"/>
                </a:moveTo>
                <a:cubicBezTo>
                  <a:pt x="7805002" y="2138403"/>
                  <a:pt x="7810836" y="2145408"/>
                  <a:pt x="7810836" y="2153192"/>
                </a:cubicBezTo>
                <a:cubicBezTo>
                  <a:pt x="7810836" y="2161754"/>
                  <a:pt x="7805002" y="2167981"/>
                  <a:pt x="7796980" y="2167981"/>
                </a:cubicBezTo>
                <a:cubicBezTo>
                  <a:pt x="7791145" y="2167981"/>
                  <a:pt x="7784582" y="2161754"/>
                  <a:pt x="7784582" y="2153192"/>
                </a:cubicBezTo>
                <a:cubicBezTo>
                  <a:pt x="7784582" y="2145408"/>
                  <a:pt x="7791145" y="2138403"/>
                  <a:pt x="7796980" y="2138403"/>
                </a:cubicBezTo>
                <a:close/>
                <a:moveTo>
                  <a:pt x="7726151" y="2138403"/>
                </a:moveTo>
                <a:cubicBezTo>
                  <a:pt x="7734173" y="2138403"/>
                  <a:pt x="7740007" y="2145408"/>
                  <a:pt x="7740007" y="2153192"/>
                </a:cubicBezTo>
                <a:cubicBezTo>
                  <a:pt x="7740007" y="2161754"/>
                  <a:pt x="7734173" y="2167981"/>
                  <a:pt x="7726151" y="2167981"/>
                </a:cubicBezTo>
                <a:cubicBezTo>
                  <a:pt x="7718858" y="2167981"/>
                  <a:pt x="7713753" y="2161754"/>
                  <a:pt x="7713753" y="2153192"/>
                </a:cubicBezTo>
                <a:cubicBezTo>
                  <a:pt x="7713753" y="2145408"/>
                  <a:pt x="7718858" y="2138403"/>
                  <a:pt x="7726151" y="2138403"/>
                </a:cubicBezTo>
                <a:close/>
                <a:moveTo>
                  <a:pt x="7654337" y="2138403"/>
                </a:moveTo>
                <a:cubicBezTo>
                  <a:pt x="7662899" y="2138403"/>
                  <a:pt x="7669126" y="2145408"/>
                  <a:pt x="7669126" y="2153192"/>
                </a:cubicBezTo>
                <a:cubicBezTo>
                  <a:pt x="7669126" y="2161754"/>
                  <a:pt x="7662899" y="2167981"/>
                  <a:pt x="7654337" y="2167981"/>
                </a:cubicBezTo>
                <a:cubicBezTo>
                  <a:pt x="7645776" y="2167981"/>
                  <a:pt x="7639549" y="2161754"/>
                  <a:pt x="7639549" y="2153192"/>
                </a:cubicBezTo>
                <a:cubicBezTo>
                  <a:pt x="7639549" y="2145408"/>
                  <a:pt x="7645776" y="2138403"/>
                  <a:pt x="7654337" y="2138403"/>
                </a:cubicBezTo>
                <a:close/>
                <a:moveTo>
                  <a:pt x="7867811" y="2067574"/>
                </a:moveTo>
                <a:cubicBezTo>
                  <a:pt x="7875833" y="2067574"/>
                  <a:pt x="7881667" y="2073800"/>
                  <a:pt x="7881667" y="2082362"/>
                </a:cubicBezTo>
                <a:cubicBezTo>
                  <a:pt x="7881667" y="2090924"/>
                  <a:pt x="7875833" y="2097150"/>
                  <a:pt x="7867811" y="2097150"/>
                </a:cubicBezTo>
                <a:cubicBezTo>
                  <a:pt x="7861976" y="2097150"/>
                  <a:pt x="7855413" y="2090924"/>
                  <a:pt x="7855413" y="2082362"/>
                </a:cubicBezTo>
                <a:cubicBezTo>
                  <a:pt x="7855413" y="2073800"/>
                  <a:pt x="7861976" y="2067574"/>
                  <a:pt x="7867811" y="2067574"/>
                </a:cubicBezTo>
                <a:close/>
                <a:moveTo>
                  <a:pt x="7796980" y="2067574"/>
                </a:moveTo>
                <a:cubicBezTo>
                  <a:pt x="7805002" y="2067574"/>
                  <a:pt x="7810836" y="2073800"/>
                  <a:pt x="7810836" y="2082362"/>
                </a:cubicBezTo>
                <a:cubicBezTo>
                  <a:pt x="7810836" y="2090924"/>
                  <a:pt x="7805002" y="2097150"/>
                  <a:pt x="7796980" y="2097150"/>
                </a:cubicBezTo>
                <a:cubicBezTo>
                  <a:pt x="7791145" y="2097150"/>
                  <a:pt x="7784582" y="2090924"/>
                  <a:pt x="7784582" y="2082362"/>
                </a:cubicBezTo>
                <a:cubicBezTo>
                  <a:pt x="7784582" y="2073800"/>
                  <a:pt x="7791145" y="2067574"/>
                  <a:pt x="7796980" y="2067574"/>
                </a:cubicBezTo>
                <a:close/>
                <a:moveTo>
                  <a:pt x="7726151" y="2067574"/>
                </a:moveTo>
                <a:cubicBezTo>
                  <a:pt x="7734173" y="2067574"/>
                  <a:pt x="7740007" y="2073800"/>
                  <a:pt x="7740007" y="2082362"/>
                </a:cubicBezTo>
                <a:cubicBezTo>
                  <a:pt x="7740007" y="2090924"/>
                  <a:pt x="7734173" y="2097150"/>
                  <a:pt x="7726151" y="2097150"/>
                </a:cubicBezTo>
                <a:cubicBezTo>
                  <a:pt x="7718858" y="2097150"/>
                  <a:pt x="7713753" y="2090924"/>
                  <a:pt x="7713753" y="2082362"/>
                </a:cubicBezTo>
                <a:cubicBezTo>
                  <a:pt x="7713753" y="2073800"/>
                  <a:pt x="7718858" y="2067574"/>
                  <a:pt x="7726151" y="2067574"/>
                </a:cubicBezTo>
                <a:close/>
                <a:moveTo>
                  <a:pt x="7654337" y="2067574"/>
                </a:moveTo>
                <a:cubicBezTo>
                  <a:pt x="7662899" y="2067574"/>
                  <a:pt x="7669126" y="2073800"/>
                  <a:pt x="7669126" y="2082362"/>
                </a:cubicBezTo>
                <a:cubicBezTo>
                  <a:pt x="7669126" y="2090924"/>
                  <a:pt x="7662899" y="2097150"/>
                  <a:pt x="7654337" y="2097150"/>
                </a:cubicBezTo>
                <a:cubicBezTo>
                  <a:pt x="7645776" y="2097150"/>
                  <a:pt x="7639549" y="2090924"/>
                  <a:pt x="7639549" y="2082362"/>
                </a:cubicBezTo>
                <a:cubicBezTo>
                  <a:pt x="7639549" y="2073800"/>
                  <a:pt x="7645776" y="2067574"/>
                  <a:pt x="7654337" y="2067574"/>
                </a:cubicBezTo>
                <a:close/>
                <a:moveTo>
                  <a:pt x="7583507" y="2067574"/>
                </a:moveTo>
                <a:cubicBezTo>
                  <a:pt x="7591291" y="2067574"/>
                  <a:pt x="7598297" y="2073800"/>
                  <a:pt x="7598297" y="2082362"/>
                </a:cubicBezTo>
                <a:cubicBezTo>
                  <a:pt x="7598297" y="2090924"/>
                  <a:pt x="7591291" y="2097150"/>
                  <a:pt x="7583507" y="2097150"/>
                </a:cubicBezTo>
                <a:cubicBezTo>
                  <a:pt x="7574945" y="2097150"/>
                  <a:pt x="7568718" y="2090924"/>
                  <a:pt x="7568718" y="2082362"/>
                </a:cubicBezTo>
                <a:cubicBezTo>
                  <a:pt x="7568718" y="2073800"/>
                  <a:pt x="7574945" y="2067574"/>
                  <a:pt x="7583507" y="2067574"/>
                </a:cubicBezTo>
                <a:close/>
                <a:moveTo>
                  <a:pt x="7867811" y="1996742"/>
                </a:moveTo>
                <a:cubicBezTo>
                  <a:pt x="7875833" y="1996742"/>
                  <a:pt x="7881667" y="2002576"/>
                  <a:pt x="7881667" y="2010598"/>
                </a:cubicBezTo>
                <a:cubicBezTo>
                  <a:pt x="7881667" y="2017891"/>
                  <a:pt x="7875833" y="2022995"/>
                  <a:pt x="7867811" y="2022995"/>
                </a:cubicBezTo>
                <a:cubicBezTo>
                  <a:pt x="7861976" y="2022995"/>
                  <a:pt x="7855413" y="2017891"/>
                  <a:pt x="7855413" y="2010598"/>
                </a:cubicBezTo>
                <a:cubicBezTo>
                  <a:pt x="7855413" y="2002576"/>
                  <a:pt x="7861976" y="1996742"/>
                  <a:pt x="7867811" y="1996742"/>
                </a:cubicBezTo>
                <a:close/>
                <a:moveTo>
                  <a:pt x="7796980" y="1996742"/>
                </a:moveTo>
                <a:cubicBezTo>
                  <a:pt x="7805002" y="1996742"/>
                  <a:pt x="7810836" y="2002576"/>
                  <a:pt x="7810836" y="2010598"/>
                </a:cubicBezTo>
                <a:cubicBezTo>
                  <a:pt x="7810836" y="2017891"/>
                  <a:pt x="7805002" y="2022995"/>
                  <a:pt x="7796980" y="2022995"/>
                </a:cubicBezTo>
                <a:cubicBezTo>
                  <a:pt x="7791145" y="2022995"/>
                  <a:pt x="7784582" y="2017891"/>
                  <a:pt x="7784582" y="2010598"/>
                </a:cubicBezTo>
                <a:cubicBezTo>
                  <a:pt x="7784582" y="2002576"/>
                  <a:pt x="7791145" y="1996742"/>
                  <a:pt x="7796980" y="1996742"/>
                </a:cubicBezTo>
                <a:close/>
                <a:moveTo>
                  <a:pt x="7726151" y="1996742"/>
                </a:moveTo>
                <a:cubicBezTo>
                  <a:pt x="7734173" y="1996742"/>
                  <a:pt x="7740007" y="2002576"/>
                  <a:pt x="7740007" y="2010598"/>
                </a:cubicBezTo>
                <a:cubicBezTo>
                  <a:pt x="7740007" y="2017891"/>
                  <a:pt x="7734173" y="2022995"/>
                  <a:pt x="7726151" y="2022995"/>
                </a:cubicBezTo>
                <a:cubicBezTo>
                  <a:pt x="7718858" y="2022995"/>
                  <a:pt x="7713753" y="2017891"/>
                  <a:pt x="7713753" y="2010598"/>
                </a:cubicBezTo>
                <a:cubicBezTo>
                  <a:pt x="7713753" y="2002576"/>
                  <a:pt x="7718858" y="1996742"/>
                  <a:pt x="7726151" y="1996742"/>
                </a:cubicBezTo>
                <a:close/>
                <a:moveTo>
                  <a:pt x="7654337" y="1996742"/>
                </a:moveTo>
                <a:cubicBezTo>
                  <a:pt x="7662899" y="1996742"/>
                  <a:pt x="7669126" y="2002576"/>
                  <a:pt x="7669126" y="2010598"/>
                </a:cubicBezTo>
                <a:cubicBezTo>
                  <a:pt x="7669126" y="2017891"/>
                  <a:pt x="7662899" y="2022995"/>
                  <a:pt x="7654337" y="2022995"/>
                </a:cubicBezTo>
                <a:cubicBezTo>
                  <a:pt x="7645776" y="2022995"/>
                  <a:pt x="7639549" y="2017891"/>
                  <a:pt x="7639549" y="2010598"/>
                </a:cubicBezTo>
                <a:cubicBezTo>
                  <a:pt x="7639549" y="2002576"/>
                  <a:pt x="7645776" y="1996742"/>
                  <a:pt x="7654337" y="1996742"/>
                </a:cubicBezTo>
                <a:close/>
                <a:moveTo>
                  <a:pt x="7583507" y="1996742"/>
                </a:moveTo>
                <a:cubicBezTo>
                  <a:pt x="7591291" y="1996742"/>
                  <a:pt x="7598297" y="2002576"/>
                  <a:pt x="7598297" y="2010598"/>
                </a:cubicBezTo>
                <a:cubicBezTo>
                  <a:pt x="7598297" y="2017891"/>
                  <a:pt x="7591291" y="2022995"/>
                  <a:pt x="7583507" y="2022995"/>
                </a:cubicBezTo>
                <a:cubicBezTo>
                  <a:pt x="7574945" y="2022995"/>
                  <a:pt x="7568718" y="2017891"/>
                  <a:pt x="7568718" y="2010598"/>
                </a:cubicBezTo>
                <a:cubicBezTo>
                  <a:pt x="7568718" y="2002576"/>
                  <a:pt x="7574945" y="1996742"/>
                  <a:pt x="7583507" y="1996742"/>
                </a:cubicBezTo>
                <a:close/>
                <a:moveTo>
                  <a:pt x="7512677" y="1996742"/>
                </a:moveTo>
                <a:cubicBezTo>
                  <a:pt x="7520461" y="1996742"/>
                  <a:pt x="7527466" y="2002576"/>
                  <a:pt x="7527466" y="2010598"/>
                </a:cubicBezTo>
                <a:cubicBezTo>
                  <a:pt x="7527466" y="2017891"/>
                  <a:pt x="7520461" y="2022995"/>
                  <a:pt x="7512677" y="2022995"/>
                </a:cubicBezTo>
                <a:cubicBezTo>
                  <a:pt x="7504115" y="2022995"/>
                  <a:pt x="7497889" y="2017891"/>
                  <a:pt x="7497889" y="2010598"/>
                </a:cubicBezTo>
                <a:cubicBezTo>
                  <a:pt x="7497889" y="2002576"/>
                  <a:pt x="7504115" y="1996742"/>
                  <a:pt x="7512677" y="1996742"/>
                </a:cubicBezTo>
                <a:close/>
                <a:moveTo>
                  <a:pt x="7796980" y="1925913"/>
                </a:moveTo>
                <a:cubicBezTo>
                  <a:pt x="7805002" y="1925913"/>
                  <a:pt x="7810836" y="1931747"/>
                  <a:pt x="7810836" y="1939769"/>
                </a:cubicBezTo>
                <a:cubicBezTo>
                  <a:pt x="7810836" y="1945603"/>
                  <a:pt x="7805002" y="1952166"/>
                  <a:pt x="7796980" y="1952166"/>
                </a:cubicBezTo>
                <a:cubicBezTo>
                  <a:pt x="7791145" y="1952166"/>
                  <a:pt x="7784582" y="1945603"/>
                  <a:pt x="7784582" y="1939769"/>
                </a:cubicBezTo>
                <a:cubicBezTo>
                  <a:pt x="7784582" y="1931747"/>
                  <a:pt x="7791145" y="1925913"/>
                  <a:pt x="7796980" y="1925913"/>
                </a:cubicBezTo>
                <a:close/>
                <a:moveTo>
                  <a:pt x="7726151" y="1925913"/>
                </a:moveTo>
                <a:cubicBezTo>
                  <a:pt x="7734173" y="1925913"/>
                  <a:pt x="7740007" y="1931747"/>
                  <a:pt x="7740007" y="1939769"/>
                </a:cubicBezTo>
                <a:cubicBezTo>
                  <a:pt x="7740007" y="1945603"/>
                  <a:pt x="7734173" y="1952166"/>
                  <a:pt x="7726151" y="1952166"/>
                </a:cubicBezTo>
                <a:cubicBezTo>
                  <a:pt x="7718858" y="1952166"/>
                  <a:pt x="7713753" y="1945603"/>
                  <a:pt x="7713753" y="1939769"/>
                </a:cubicBezTo>
                <a:cubicBezTo>
                  <a:pt x="7713753" y="1931747"/>
                  <a:pt x="7718858" y="1925913"/>
                  <a:pt x="7726151" y="1925913"/>
                </a:cubicBezTo>
                <a:close/>
                <a:moveTo>
                  <a:pt x="7654337" y="1925913"/>
                </a:moveTo>
                <a:cubicBezTo>
                  <a:pt x="7662899" y="1925913"/>
                  <a:pt x="7669126" y="1931747"/>
                  <a:pt x="7669126" y="1939769"/>
                </a:cubicBezTo>
                <a:cubicBezTo>
                  <a:pt x="7669126" y="1945603"/>
                  <a:pt x="7662899" y="1952166"/>
                  <a:pt x="7654337" y="1952166"/>
                </a:cubicBezTo>
                <a:cubicBezTo>
                  <a:pt x="7645776" y="1952166"/>
                  <a:pt x="7639549" y="1945603"/>
                  <a:pt x="7639549" y="1939769"/>
                </a:cubicBezTo>
                <a:cubicBezTo>
                  <a:pt x="7639549" y="1931747"/>
                  <a:pt x="7645776" y="1925913"/>
                  <a:pt x="7654337" y="1925913"/>
                </a:cubicBezTo>
                <a:close/>
                <a:moveTo>
                  <a:pt x="7583507" y="1925913"/>
                </a:moveTo>
                <a:cubicBezTo>
                  <a:pt x="7591291" y="1925913"/>
                  <a:pt x="7598297" y="1931747"/>
                  <a:pt x="7598297" y="1939769"/>
                </a:cubicBezTo>
                <a:cubicBezTo>
                  <a:pt x="7598297" y="1945603"/>
                  <a:pt x="7591291" y="1952166"/>
                  <a:pt x="7583507" y="1952166"/>
                </a:cubicBezTo>
                <a:cubicBezTo>
                  <a:pt x="7574945" y="1952166"/>
                  <a:pt x="7568718" y="1945603"/>
                  <a:pt x="7568718" y="1939769"/>
                </a:cubicBezTo>
                <a:cubicBezTo>
                  <a:pt x="7568718" y="1931747"/>
                  <a:pt x="7574945" y="1925913"/>
                  <a:pt x="7583507" y="1925913"/>
                </a:cubicBezTo>
                <a:close/>
                <a:moveTo>
                  <a:pt x="7512677" y="1925913"/>
                </a:moveTo>
                <a:cubicBezTo>
                  <a:pt x="7520461" y="1925913"/>
                  <a:pt x="7527466" y="1931747"/>
                  <a:pt x="7527466" y="1939769"/>
                </a:cubicBezTo>
                <a:cubicBezTo>
                  <a:pt x="7527466" y="1945603"/>
                  <a:pt x="7520461" y="1952166"/>
                  <a:pt x="7512677" y="1952166"/>
                </a:cubicBezTo>
                <a:cubicBezTo>
                  <a:pt x="7504115" y="1952166"/>
                  <a:pt x="7497889" y="1945603"/>
                  <a:pt x="7497889" y="1939769"/>
                </a:cubicBezTo>
                <a:cubicBezTo>
                  <a:pt x="7497889" y="1931747"/>
                  <a:pt x="7504115" y="1925913"/>
                  <a:pt x="7512677" y="1925913"/>
                </a:cubicBezTo>
                <a:close/>
                <a:moveTo>
                  <a:pt x="7440913" y="1925913"/>
                </a:moveTo>
                <a:cubicBezTo>
                  <a:pt x="7448206" y="1925913"/>
                  <a:pt x="7453310" y="1931747"/>
                  <a:pt x="7453310" y="1939769"/>
                </a:cubicBezTo>
                <a:cubicBezTo>
                  <a:pt x="7453310" y="1945603"/>
                  <a:pt x="7448206" y="1952166"/>
                  <a:pt x="7440913" y="1952166"/>
                </a:cubicBezTo>
                <a:cubicBezTo>
                  <a:pt x="7432891" y="1952166"/>
                  <a:pt x="7427057" y="1945603"/>
                  <a:pt x="7427057" y="1939769"/>
                </a:cubicBezTo>
                <a:cubicBezTo>
                  <a:pt x="7427057" y="1931747"/>
                  <a:pt x="7432891" y="1925913"/>
                  <a:pt x="7440913" y="1925913"/>
                </a:cubicBezTo>
                <a:close/>
                <a:moveTo>
                  <a:pt x="7726151" y="1855081"/>
                </a:moveTo>
                <a:cubicBezTo>
                  <a:pt x="7734173" y="1855081"/>
                  <a:pt x="7740007" y="1860915"/>
                  <a:pt x="7740007" y="1868937"/>
                </a:cubicBezTo>
                <a:cubicBezTo>
                  <a:pt x="7740007" y="1874771"/>
                  <a:pt x="7734173" y="1881334"/>
                  <a:pt x="7726151" y="1881334"/>
                </a:cubicBezTo>
                <a:cubicBezTo>
                  <a:pt x="7718858" y="1881334"/>
                  <a:pt x="7713753" y="1874771"/>
                  <a:pt x="7713753" y="1868937"/>
                </a:cubicBezTo>
                <a:cubicBezTo>
                  <a:pt x="7713753" y="1860915"/>
                  <a:pt x="7718858" y="1855081"/>
                  <a:pt x="7726151" y="1855081"/>
                </a:cubicBezTo>
                <a:close/>
                <a:moveTo>
                  <a:pt x="7654337" y="1855081"/>
                </a:moveTo>
                <a:cubicBezTo>
                  <a:pt x="7662899" y="1855081"/>
                  <a:pt x="7669126" y="1860915"/>
                  <a:pt x="7669126" y="1868937"/>
                </a:cubicBezTo>
                <a:cubicBezTo>
                  <a:pt x="7669126" y="1874771"/>
                  <a:pt x="7662899" y="1881334"/>
                  <a:pt x="7654337" y="1881334"/>
                </a:cubicBezTo>
                <a:cubicBezTo>
                  <a:pt x="7645776" y="1881334"/>
                  <a:pt x="7639549" y="1874771"/>
                  <a:pt x="7639549" y="1868937"/>
                </a:cubicBezTo>
                <a:cubicBezTo>
                  <a:pt x="7639549" y="1860915"/>
                  <a:pt x="7645776" y="1855081"/>
                  <a:pt x="7654337" y="1855081"/>
                </a:cubicBezTo>
                <a:close/>
                <a:moveTo>
                  <a:pt x="7583507" y="1855081"/>
                </a:moveTo>
                <a:cubicBezTo>
                  <a:pt x="7591291" y="1855081"/>
                  <a:pt x="7598297" y="1860915"/>
                  <a:pt x="7598297" y="1868937"/>
                </a:cubicBezTo>
                <a:cubicBezTo>
                  <a:pt x="7598297" y="1874771"/>
                  <a:pt x="7591291" y="1881334"/>
                  <a:pt x="7583507" y="1881334"/>
                </a:cubicBezTo>
                <a:cubicBezTo>
                  <a:pt x="7574945" y="1881334"/>
                  <a:pt x="7568718" y="1874771"/>
                  <a:pt x="7568718" y="1868937"/>
                </a:cubicBezTo>
                <a:cubicBezTo>
                  <a:pt x="7568718" y="1860915"/>
                  <a:pt x="7574945" y="1855081"/>
                  <a:pt x="7583507" y="1855081"/>
                </a:cubicBezTo>
                <a:close/>
                <a:moveTo>
                  <a:pt x="7512677" y="1855081"/>
                </a:moveTo>
                <a:cubicBezTo>
                  <a:pt x="7520461" y="1855081"/>
                  <a:pt x="7527466" y="1860915"/>
                  <a:pt x="7527466" y="1868937"/>
                </a:cubicBezTo>
                <a:cubicBezTo>
                  <a:pt x="7527466" y="1874771"/>
                  <a:pt x="7520461" y="1881334"/>
                  <a:pt x="7512677" y="1881334"/>
                </a:cubicBezTo>
                <a:cubicBezTo>
                  <a:pt x="7504115" y="1881334"/>
                  <a:pt x="7497889" y="1874771"/>
                  <a:pt x="7497889" y="1868937"/>
                </a:cubicBezTo>
                <a:cubicBezTo>
                  <a:pt x="7497889" y="1860915"/>
                  <a:pt x="7504115" y="1855081"/>
                  <a:pt x="7512677" y="1855081"/>
                </a:cubicBezTo>
                <a:close/>
                <a:moveTo>
                  <a:pt x="7440913" y="1855081"/>
                </a:moveTo>
                <a:cubicBezTo>
                  <a:pt x="7446747" y="1855081"/>
                  <a:pt x="7453310" y="1860915"/>
                  <a:pt x="7453310" y="1868937"/>
                </a:cubicBezTo>
                <a:cubicBezTo>
                  <a:pt x="7453310" y="1874771"/>
                  <a:pt x="7446747" y="1881334"/>
                  <a:pt x="7440913" y="1881334"/>
                </a:cubicBezTo>
                <a:cubicBezTo>
                  <a:pt x="7432891" y="1881334"/>
                  <a:pt x="7427057" y="1874771"/>
                  <a:pt x="7427057" y="1868937"/>
                </a:cubicBezTo>
                <a:cubicBezTo>
                  <a:pt x="7427057" y="1860915"/>
                  <a:pt x="7432891" y="1855081"/>
                  <a:pt x="7440913" y="1855081"/>
                </a:cubicBezTo>
                <a:close/>
                <a:moveTo>
                  <a:pt x="7654337" y="1780878"/>
                </a:moveTo>
                <a:cubicBezTo>
                  <a:pt x="7662899" y="1780878"/>
                  <a:pt x="7669126" y="1787441"/>
                  <a:pt x="7669126" y="1793275"/>
                </a:cubicBezTo>
                <a:cubicBezTo>
                  <a:pt x="7669126" y="1801297"/>
                  <a:pt x="7662899" y="1807131"/>
                  <a:pt x="7654337" y="1807131"/>
                </a:cubicBezTo>
                <a:cubicBezTo>
                  <a:pt x="7645776" y="1807131"/>
                  <a:pt x="7639549" y="1801297"/>
                  <a:pt x="7639549" y="1793275"/>
                </a:cubicBezTo>
                <a:cubicBezTo>
                  <a:pt x="7639549" y="1787441"/>
                  <a:pt x="7645776" y="1780878"/>
                  <a:pt x="7654337" y="1780878"/>
                </a:cubicBezTo>
                <a:close/>
                <a:moveTo>
                  <a:pt x="7583507" y="1780878"/>
                </a:moveTo>
                <a:cubicBezTo>
                  <a:pt x="7591291" y="1780878"/>
                  <a:pt x="7598297" y="1787441"/>
                  <a:pt x="7598297" y="1793275"/>
                </a:cubicBezTo>
                <a:cubicBezTo>
                  <a:pt x="7598297" y="1801297"/>
                  <a:pt x="7591291" y="1807131"/>
                  <a:pt x="7583507" y="1807131"/>
                </a:cubicBezTo>
                <a:cubicBezTo>
                  <a:pt x="7574945" y="1807131"/>
                  <a:pt x="7568718" y="1801297"/>
                  <a:pt x="7568718" y="1793275"/>
                </a:cubicBezTo>
                <a:cubicBezTo>
                  <a:pt x="7568718" y="1787441"/>
                  <a:pt x="7574945" y="1780878"/>
                  <a:pt x="7583507" y="1780878"/>
                </a:cubicBezTo>
                <a:close/>
                <a:moveTo>
                  <a:pt x="7511745" y="1780878"/>
                </a:moveTo>
                <a:cubicBezTo>
                  <a:pt x="7519038" y="1780878"/>
                  <a:pt x="7524143" y="1787441"/>
                  <a:pt x="7524143" y="1793275"/>
                </a:cubicBezTo>
                <a:cubicBezTo>
                  <a:pt x="7524143" y="1801297"/>
                  <a:pt x="7519038" y="1807131"/>
                  <a:pt x="7511745" y="1807131"/>
                </a:cubicBezTo>
                <a:cubicBezTo>
                  <a:pt x="7503723" y="1807131"/>
                  <a:pt x="7497889" y="1801297"/>
                  <a:pt x="7497889" y="1793275"/>
                </a:cubicBezTo>
                <a:cubicBezTo>
                  <a:pt x="7497889" y="1787441"/>
                  <a:pt x="7503723" y="1780878"/>
                  <a:pt x="7511745" y="1780878"/>
                </a:cubicBezTo>
                <a:close/>
                <a:moveTo>
                  <a:pt x="7440913" y="1780878"/>
                </a:moveTo>
                <a:cubicBezTo>
                  <a:pt x="7446747" y="1780878"/>
                  <a:pt x="7453310" y="1787441"/>
                  <a:pt x="7453310" y="1793275"/>
                </a:cubicBezTo>
                <a:cubicBezTo>
                  <a:pt x="7453310" y="1801297"/>
                  <a:pt x="7446747" y="1807131"/>
                  <a:pt x="7440913" y="1807131"/>
                </a:cubicBezTo>
                <a:cubicBezTo>
                  <a:pt x="7432891" y="1807131"/>
                  <a:pt x="7427057" y="1801297"/>
                  <a:pt x="7427057" y="1793275"/>
                </a:cubicBezTo>
                <a:cubicBezTo>
                  <a:pt x="7427057" y="1787441"/>
                  <a:pt x="7432891" y="1780878"/>
                  <a:pt x="7440913" y="1780878"/>
                </a:cubicBezTo>
                <a:close/>
                <a:moveTo>
                  <a:pt x="7370084" y="1780878"/>
                </a:moveTo>
                <a:cubicBezTo>
                  <a:pt x="7376647" y="1780878"/>
                  <a:pt x="7382481" y="1787441"/>
                  <a:pt x="7382481" y="1793275"/>
                </a:cubicBezTo>
                <a:cubicBezTo>
                  <a:pt x="7382481" y="1801297"/>
                  <a:pt x="7376647" y="1807131"/>
                  <a:pt x="7370084" y="1807131"/>
                </a:cubicBezTo>
                <a:cubicBezTo>
                  <a:pt x="7362791" y="1807131"/>
                  <a:pt x="7356228" y="1801297"/>
                  <a:pt x="7356228" y="1793275"/>
                </a:cubicBezTo>
                <a:cubicBezTo>
                  <a:pt x="7356228" y="1787441"/>
                  <a:pt x="7362791" y="1780878"/>
                  <a:pt x="7370084" y="1780878"/>
                </a:cubicBezTo>
                <a:close/>
                <a:moveTo>
                  <a:pt x="7294422" y="1780878"/>
                </a:moveTo>
                <a:cubicBezTo>
                  <a:pt x="7302444" y="1780878"/>
                  <a:pt x="7308278" y="1787441"/>
                  <a:pt x="7308278" y="1793275"/>
                </a:cubicBezTo>
                <a:cubicBezTo>
                  <a:pt x="7308278" y="1801297"/>
                  <a:pt x="7302444" y="1807131"/>
                  <a:pt x="7294422" y="1807131"/>
                </a:cubicBezTo>
                <a:cubicBezTo>
                  <a:pt x="7288588" y="1807131"/>
                  <a:pt x="7282025" y="1801297"/>
                  <a:pt x="7282025" y="1793275"/>
                </a:cubicBezTo>
                <a:cubicBezTo>
                  <a:pt x="7282025" y="1787441"/>
                  <a:pt x="7288588" y="1780878"/>
                  <a:pt x="7294422" y="1780878"/>
                </a:cubicBezTo>
                <a:close/>
                <a:moveTo>
                  <a:pt x="7654337" y="1710049"/>
                </a:moveTo>
                <a:cubicBezTo>
                  <a:pt x="7662899" y="1710049"/>
                  <a:pt x="7669126" y="1716612"/>
                  <a:pt x="7669126" y="1722446"/>
                </a:cubicBezTo>
                <a:cubicBezTo>
                  <a:pt x="7669126" y="1730468"/>
                  <a:pt x="7662899" y="1736302"/>
                  <a:pt x="7654337" y="1736302"/>
                </a:cubicBezTo>
                <a:cubicBezTo>
                  <a:pt x="7645776" y="1736302"/>
                  <a:pt x="7639549" y="1730468"/>
                  <a:pt x="7639549" y="1722446"/>
                </a:cubicBezTo>
                <a:cubicBezTo>
                  <a:pt x="7639549" y="1716612"/>
                  <a:pt x="7645776" y="1710049"/>
                  <a:pt x="7654337" y="1710049"/>
                </a:cubicBezTo>
                <a:close/>
                <a:moveTo>
                  <a:pt x="7583507" y="1710049"/>
                </a:moveTo>
                <a:cubicBezTo>
                  <a:pt x="7591291" y="1710049"/>
                  <a:pt x="7598297" y="1716612"/>
                  <a:pt x="7598297" y="1722446"/>
                </a:cubicBezTo>
                <a:cubicBezTo>
                  <a:pt x="7598297" y="1730468"/>
                  <a:pt x="7591291" y="1736302"/>
                  <a:pt x="7583507" y="1736302"/>
                </a:cubicBezTo>
                <a:cubicBezTo>
                  <a:pt x="7574945" y="1736302"/>
                  <a:pt x="7568718" y="1730468"/>
                  <a:pt x="7568718" y="1722446"/>
                </a:cubicBezTo>
                <a:cubicBezTo>
                  <a:pt x="7568718" y="1716612"/>
                  <a:pt x="7574945" y="1710049"/>
                  <a:pt x="7583507" y="1710049"/>
                </a:cubicBezTo>
                <a:close/>
                <a:moveTo>
                  <a:pt x="7511745" y="1710049"/>
                </a:moveTo>
                <a:cubicBezTo>
                  <a:pt x="7519038" y="1710049"/>
                  <a:pt x="7524143" y="1716612"/>
                  <a:pt x="7524143" y="1722446"/>
                </a:cubicBezTo>
                <a:cubicBezTo>
                  <a:pt x="7524143" y="1730468"/>
                  <a:pt x="7519038" y="1736302"/>
                  <a:pt x="7511745" y="1736302"/>
                </a:cubicBezTo>
                <a:cubicBezTo>
                  <a:pt x="7503723" y="1736302"/>
                  <a:pt x="7497889" y="1730468"/>
                  <a:pt x="7497889" y="1722446"/>
                </a:cubicBezTo>
                <a:cubicBezTo>
                  <a:pt x="7497889" y="1716612"/>
                  <a:pt x="7503723" y="1710049"/>
                  <a:pt x="7511745" y="1710049"/>
                </a:cubicBezTo>
                <a:close/>
                <a:moveTo>
                  <a:pt x="7440913" y="1710049"/>
                </a:moveTo>
                <a:cubicBezTo>
                  <a:pt x="7446747" y="1710049"/>
                  <a:pt x="7453310" y="1716612"/>
                  <a:pt x="7453310" y="1722446"/>
                </a:cubicBezTo>
                <a:cubicBezTo>
                  <a:pt x="7453310" y="1730468"/>
                  <a:pt x="7446747" y="1736302"/>
                  <a:pt x="7440913" y="1736302"/>
                </a:cubicBezTo>
                <a:cubicBezTo>
                  <a:pt x="7432891" y="1736302"/>
                  <a:pt x="7427057" y="1730468"/>
                  <a:pt x="7427057" y="1722446"/>
                </a:cubicBezTo>
                <a:cubicBezTo>
                  <a:pt x="7427057" y="1716612"/>
                  <a:pt x="7432891" y="1710049"/>
                  <a:pt x="7440913" y="1710049"/>
                </a:cubicBezTo>
                <a:close/>
                <a:moveTo>
                  <a:pt x="7370084" y="1710049"/>
                </a:moveTo>
                <a:cubicBezTo>
                  <a:pt x="7376647" y="1710049"/>
                  <a:pt x="7382481" y="1716612"/>
                  <a:pt x="7382481" y="1722446"/>
                </a:cubicBezTo>
                <a:cubicBezTo>
                  <a:pt x="7382481" y="1730468"/>
                  <a:pt x="7376647" y="1736302"/>
                  <a:pt x="7370084" y="1736302"/>
                </a:cubicBezTo>
                <a:cubicBezTo>
                  <a:pt x="7362791" y="1736302"/>
                  <a:pt x="7356228" y="1730468"/>
                  <a:pt x="7356228" y="1722446"/>
                </a:cubicBezTo>
                <a:cubicBezTo>
                  <a:pt x="7356228" y="1716612"/>
                  <a:pt x="7362791" y="1710049"/>
                  <a:pt x="7370084" y="1710049"/>
                </a:cubicBezTo>
                <a:close/>
                <a:moveTo>
                  <a:pt x="7294422" y="1710049"/>
                </a:moveTo>
                <a:cubicBezTo>
                  <a:pt x="7302444" y="1710049"/>
                  <a:pt x="7308278" y="1716612"/>
                  <a:pt x="7308278" y="1722446"/>
                </a:cubicBezTo>
                <a:cubicBezTo>
                  <a:pt x="7308278" y="1730468"/>
                  <a:pt x="7302444" y="1736302"/>
                  <a:pt x="7294422" y="1736302"/>
                </a:cubicBezTo>
                <a:cubicBezTo>
                  <a:pt x="7288588" y="1736302"/>
                  <a:pt x="7282025" y="1730468"/>
                  <a:pt x="7282025" y="1722446"/>
                </a:cubicBezTo>
                <a:cubicBezTo>
                  <a:pt x="7282025" y="1716612"/>
                  <a:pt x="7288588" y="1710049"/>
                  <a:pt x="7294422" y="1710049"/>
                </a:cubicBezTo>
                <a:close/>
                <a:moveTo>
                  <a:pt x="7223591" y="1710049"/>
                </a:moveTo>
                <a:cubicBezTo>
                  <a:pt x="7231613" y="1710049"/>
                  <a:pt x="7237447" y="1716612"/>
                  <a:pt x="7237447" y="1722446"/>
                </a:cubicBezTo>
                <a:cubicBezTo>
                  <a:pt x="7237447" y="1730468"/>
                  <a:pt x="7231613" y="1736302"/>
                  <a:pt x="7223591" y="1736302"/>
                </a:cubicBezTo>
                <a:cubicBezTo>
                  <a:pt x="7217757" y="1736302"/>
                  <a:pt x="7211194" y="1730468"/>
                  <a:pt x="7211194" y="1722446"/>
                </a:cubicBezTo>
                <a:cubicBezTo>
                  <a:pt x="7211194" y="1716612"/>
                  <a:pt x="7217757" y="1710049"/>
                  <a:pt x="7223591" y="1710049"/>
                </a:cubicBezTo>
                <a:close/>
                <a:moveTo>
                  <a:pt x="7583507" y="1639217"/>
                </a:moveTo>
                <a:cubicBezTo>
                  <a:pt x="7591291" y="1639217"/>
                  <a:pt x="7598297" y="1643592"/>
                  <a:pt x="7598297" y="1651614"/>
                </a:cubicBezTo>
                <a:cubicBezTo>
                  <a:pt x="7598297" y="1659636"/>
                  <a:pt x="7591291" y="1665470"/>
                  <a:pt x="7583507" y="1665470"/>
                </a:cubicBezTo>
                <a:cubicBezTo>
                  <a:pt x="7574945" y="1665470"/>
                  <a:pt x="7568718" y="1659636"/>
                  <a:pt x="7568718" y="1651614"/>
                </a:cubicBezTo>
                <a:cubicBezTo>
                  <a:pt x="7568718" y="1643592"/>
                  <a:pt x="7574945" y="1639217"/>
                  <a:pt x="7583507" y="1639217"/>
                </a:cubicBezTo>
                <a:close/>
                <a:moveTo>
                  <a:pt x="7511745" y="1639217"/>
                </a:moveTo>
                <a:cubicBezTo>
                  <a:pt x="7519038" y="1639217"/>
                  <a:pt x="7524143" y="1643592"/>
                  <a:pt x="7524143" y="1651614"/>
                </a:cubicBezTo>
                <a:cubicBezTo>
                  <a:pt x="7524143" y="1659636"/>
                  <a:pt x="7519038" y="1665470"/>
                  <a:pt x="7511745" y="1665470"/>
                </a:cubicBezTo>
                <a:cubicBezTo>
                  <a:pt x="7503723" y="1665470"/>
                  <a:pt x="7497889" y="1659636"/>
                  <a:pt x="7497889" y="1651614"/>
                </a:cubicBezTo>
                <a:cubicBezTo>
                  <a:pt x="7497889" y="1643592"/>
                  <a:pt x="7503723" y="1639217"/>
                  <a:pt x="7511745" y="1639217"/>
                </a:cubicBezTo>
                <a:close/>
                <a:moveTo>
                  <a:pt x="7440913" y="1639217"/>
                </a:moveTo>
                <a:cubicBezTo>
                  <a:pt x="7446747" y="1639217"/>
                  <a:pt x="7453310" y="1643592"/>
                  <a:pt x="7453310" y="1651614"/>
                </a:cubicBezTo>
                <a:cubicBezTo>
                  <a:pt x="7453310" y="1659636"/>
                  <a:pt x="7446747" y="1665470"/>
                  <a:pt x="7440913" y="1665470"/>
                </a:cubicBezTo>
                <a:cubicBezTo>
                  <a:pt x="7432891" y="1665470"/>
                  <a:pt x="7427057" y="1659636"/>
                  <a:pt x="7427057" y="1651614"/>
                </a:cubicBezTo>
                <a:cubicBezTo>
                  <a:pt x="7427057" y="1643592"/>
                  <a:pt x="7432891" y="1639217"/>
                  <a:pt x="7440913" y="1639217"/>
                </a:cubicBezTo>
                <a:close/>
                <a:moveTo>
                  <a:pt x="7370084" y="1639217"/>
                </a:moveTo>
                <a:cubicBezTo>
                  <a:pt x="7376647" y="1639217"/>
                  <a:pt x="7382481" y="1643592"/>
                  <a:pt x="7382481" y="1651614"/>
                </a:cubicBezTo>
                <a:cubicBezTo>
                  <a:pt x="7382481" y="1659636"/>
                  <a:pt x="7376647" y="1665470"/>
                  <a:pt x="7370084" y="1665470"/>
                </a:cubicBezTo>
                <a:cubicBezTo>
                  <a:pt x="7362791" y="1665470"/>
                  <a:pt x="7356228" y="1659636"/>
                  <a:pt x="7356228" y="1651614"/>
                </a:cubicBezTo>
                <a:cubicBezTo>
                  <a:pt x="7356228" y="1643592"/>
                  <a:pt x="7362791" y="1639217"/>
                  <a:pt x="7370084" y="1639217"/>
                </a:cubicBezTo>
                <a:close/>
                <a:moveTo>
                  <a:pt x="7294422" y="1639217"/>
                </a:moveTo>
                <a:cubicBezTo>
                  <a:pt x="7302444" y="1639217"/>
                  <a:pt x="7308278" y="1643592"/>
                  <a:pt x="7308278" y="1651614"/>
                </a:cubicBezTo>
                <a:cubicBezTo>
                  <a:pt x="7308278" y="1659636"/>
                  <a:pt x="7302444" y="1665470"/>
                  <a:pt x="7294422" y="1665470"/>
                </a:cubicBezTo>
                <a:cubicBezTo>
                  <a:pt x="7288588" y="1665470"/>
                  <a:pt x="7282025" y="1659636"/>
                  <a:pt x="7282025" y="1651614"/>
                </a:cubicBezTo>
                <a:cubicBezTo>
                  <a:pt x="7282025" y="1643592"/>
                  <a:pt x="7288588" y="1639217"/>
                  <a:pt x="7294422" y="1639217"/>
                </a:cubicBezTo>
                <a:close/>
                <a:moveTo>
                  <a:pt x="7223591" y="1639217"/>
                </a:moveTo>
                <a:cubicBezTo>
                  <a:pt x="7231613" y="1639217"/>
                  <a:pt x="7237447" y="1643592"/>
                  <a:pt x="7237447" y="1651614"/>
                </a:cubicBezTo>
                <a:cubicBezTo>
                  <a:pt x="7237447" y="1659636"/>
                  <a:pt x="7231613" y="1665470"/>
                  <a:pt x="7223591" y="1665470"/>
                </a:cubicBezTo>
                <a:cubicBezTo>
                  <a:pt x="7217757" y="1665470"/>
                  <a:pt x="7211194" y="1659636"/>
                  <a:pt x="7211194" y="1651614"/>
                </a:cubicBezTo>
                <a:cubicBezTo>
                  <a:pt x="7211194" y="1643592"/>
                  <a:pt x="7217757" y="1639217"/>
                  <a:pt x="7223591" y="1639217"/>
                </a:cubicBezTo>
                <a:close/>
                <a:moveTo>
                  <a:pt x="7152761" y="1639217"/>
                </a:moveTo>
                <a:cubicBezTo>
                  <a:pt x="7160783" y="1639217"/>
                  <a:pt x="7166617" y="1643592"/>
                  <a:pt x="7166617" y="1651614"/>
                </a:cubicBezTo>
                <a:cubicBezTo>
                  <a:pt x="7166617" y="1659636"/>
                  <a:pt x="7160783" y="1665470"/>
                  <a:pt x="7152761" y="1665470"/>
                </a:cubicBezTo>
                <a:cubicBezTo>
                  <a:pt x="7144739" y="1665470"/>
                  <a:pt x="7140364" y="1659636"/>
                  <a:pt x="7140364" y="1651614"/>
                </a:cubicBezTo>
                <a:cubicBezTo>
                  <a:pt x="7140364" y="1643592"/>
                  <a:pt x="7144739" y="1639217"/>
                  <a:pt x="7152761" y="1639217"/>
                </a:cubicBezTo>
                <a:close/>
                <a:moveTo>
                  <a:pt x="7511745" y="1568388"/>
                </a:moveTo>
                <a:cubicBezTo>
                  <a:pt x="7519038" y="1568388"/>
                  <a:pt x="7524143" y="1574614"/>
                  <a:pt x="7524143" y="1583176"/>
                </a:cubicBezTo>
                <a:cubicBezTo>
                  <a:pt x="7524143" y="1591738"/>
                  <a:pt x="7519038" y="1597964"/>
                  <a:pt x="7511745" y="1597964"/>
                </a:cubicBezTo>
                <a:cubicBezTo>
                  <a:pt x="7503723" y="1597964"/>
                  <a:pt x="7497889" y="1591738"/>
                  <a:pt x="7497889" y="1583176"/>
                </a:cubicBezTo>
                <a:cubicBezTo>
                  <a:pt x="7497889" y="1574614"/>
                  <a:pt x="7503723" y="1568388"/>
                  <a:pt x="7511745" y="1568388"/>
                </a:cubicBezTo>
                <a:close/>
                <a:moveTo>
                  <a:pt x="7440913" y="1568388"/>
                </a:moveTo>
                <a:cubicBezTo>
                  <a:pt x="7446747" y="1568388"/>
                  <a:pt x="7453310" y="1574614"/>
                  <a:pt x="7453310" y="1583176"/>
                </a:cubicBezTo>
                <a:cubicBezTo>
                  <a:pt x="7453310" y="1591738"/>
                  <a:pt x="7446747" y="1597964"/>
                  <a:pt x="7440913" y="1597964"/>
                </a:cubicBezTo>
                <a:cubicBezTo>
                  <a:pt x="7432891" y="1597964"/>
                  <a:pt x="7427057" y="1591738"/>
                  <a:pt x="7427057" y="1583176"/>
                </a:cubicBezTo>
                <a:cubicBezTo>
                  <a:pt x="7427057" y="1574614"/>
                  <a:pt x="7432891" y="1568388"/>
                  <a:pt x="7440913" y="1568388"/>
                </a:cubicBezTo>
                <a:close/>
                <a:moveTo>
                  <a:pt x="7370084" y="1568388"/>
                </a:moveTo>
                <a:cubicBezTo>
                  <a:pt x="7376647" y="1568388"/>
                  <a:pt x="7382481" y="1574614"/>
                  <a:pt x="7382481" y="1583176"/>
                </a:cubicBezTo>
                <a:cubicBezTo>
                  <a:pt x="7382481" y="1591738"/>
                  <a:pt x="7376647" y="1597964"/>
                  <a:pt x="7370084" y="1597964"/>
                </a:cubicBezTo>
                <a:cubicBezTo>
                  <a:pt x="7362791" y="1597964"/>
                  <a:pt x="7356228" y="1591738"/>
                  <a:pt x="7356228" y="1583176"/>
                </a:cubicBezTo>
                <a:cubicBezTo>
                  <a:pt x="7356228" y="1574614"/>
                  <a:pt x="7362791" y="1568388"/>
                  <a:pt x="7370084" y="1568388"/>
                </a:cubicBezTo>
                <a:close/>
                <a:moveTo>
                  <a:pt x="7294422" y="1568388"/>
                </a:moveTo>
                <a:cubicBezTo>
                  <a:pt x="7302444" y="1568388"/>
                  <a:pt x="7308278" y="1574614"/>
                  <a:pt x="7308278" y="1583176"/>
                </a:cubicBezTo>
                <a:cubicBezTo>
                  <a:pt x="7308278" y="1591738"/>
                  <a:pt x="7302444" y="1597964"/>
                  <a:pt x="7294422" y="1597964"/>
                </a:cubicBezTo>
                <a:cubicBezTo>
                  <a:pt x="7288588" y="1597964"/>
                  <a:pt x="7282025" y="1591738"/>
                  <a:pt x="7282025" y="1583176"/>
                </a:cubicBezTo>
                <a:cubicBezTo>
                  <a:pt x="7282025" y="1574614"/>
                  <a:pt x="7288588" y="1568388"/>
                  <a:pt x="7294422" y="1568388"/>
                </a:cubicBezTo>
                <a:close/>
                <a:moveTo>
                  <a:pt x="7223591" y="1568388"/>
                </a:moveTo>
                <a:cubicBezTo>
                  <a:pt x="7231613" y="1568388"/>
                  <a:pt x="7237447" y="1574614"/>
                  <a:pt x="7237447" y="1583176"/>
                </a:cubicBezTo>
                <a:cubicBezTo>
                  <a:pt x="7237447" y="1591738"/>
                  <a:pt x="7231613" y="1597964"/>
                  <a:pt x="7223591" y="1597964"/>
                </a:cubicBezTo>
                <a:cubicBezTo>
                  <a:pt x="7217757" y="1597964"/>
                  <a:pt x="7211194" y="1591738"/>
                  <a:pt x="7211194" y="1583176"/>
                </a:cubicBezTo>
                <a:cubicBezTo>
                  <a:pt x="7211194" y="1574614"/>
                  <a:pt x="7217757" y="1568388"/>
                  <a:pt x="7223591" y="1568388"/>
                </a:cubicBezTo>
                <a:close/>
                <a:moveTo>
                  <a:pt x="7152761" y="1568388"/>
                </a:moveTo>
                <a:cubicBezTo>
                  <a:pt x="7160783" y="1568388"/>
                  <a:pt x="7166617" y="1572763"/>
                  <a:pt x="7166617" y="1580785"/>
                </a:cubicBezTo>
                <a:cubicBezTo>
                  <a:pt x="7166617" y="1588807"/>
                  <a:pt x="7160783" y="1594641"/>
                  <a:pt x="7152761" y="1594641"/>
                </a:cubicBezTo>
                <a:cubicBezTo>
                  <a:pt x="7144739" y="1594641"/>
                  <a:pt x="7140364" y="1588807"/>
                  <a:pt x="7140364" y="1580785"/>
                </a:cubicBezTo>
                <a:cubicBezTo>
                  <a:pt x="7140364" y="1572763"/>
                  <a:pt x="7144739" y="1568388"/>
                  <a:pt x="7152761" y="1568388"/>
                </a:cubicBezTo>
                <a:close/>
                <a:moveTo>
                  <a:pt x="7084322" y="1568388"/>
                </a:moveTo>
                <a:cubicBezTo>
                  <a:pt x="7092106" y="1568388"/>
                  <a:pt x="7099111" y="1572763"/>
                  <a:pt x="7099111" y="1580785"/>
                </a:cubicBezTo>
                <a:cubicBezTo>
                  <a:pt x="7099111" y="1588807"/>
                  <a:pt x="7092106" y="1594641"/>
                  <a:pt x="7084322" y="1594641"/>
                </a:cubicBezTo>
                <a:cubicBezTo>
                  <a:pt x="7075760" y="1594641"/>
                  <a:pt x="7069533" y="1588807"/>
                  <a:pt x="7069533" y="1580785"/>
                </a:cubicBezTo>
                <a:cubicBezTo>
                  <a:pt x="7069533" y="1572763"/>
                  <a:pt x="7075760" y="1568388"/>
                  <a:pt x="7084322" y="1568388"/>
                </a:cubicBezTo>
                <a:close/>
                <a:moveTo>
                  <a:pt x="7440913" y="1494185"/>
                </a:moveTo>
                <a:cubicBezTo>
                  <a:pt x="7446747" y="1494185"/>
                  <a:pt x="7453310" y="1500411"/>
                  <a:pt x="7453310" y="1508973"/>
                </a:cubicBezTo>
                <a:cubicBezTo>
                  <a:pt x="7453310" y="1516756"/>
                  <a:pt x="7446747" y="1523761"/>
                  <a:pt x="7440913" y="1523761"/>
                </a:cubicBezTo>
                <a:cubicBezTo>
                  <a:pt x="7432891" y="1523761"/>
                  <a:pt x="7427057" y="1516756"/>
                  <a:pt x="7427057" y="1508973"/>
                </a:cubicBezTo>
                <a:cubicBezTo>
                  <a:pt x="7427057" y="1500411"/>
                  <a:pt x="7432891" y="1494185"/>
                  <a:pt x="7440913" y="1494185"/>
                </a:cubicBezTo>
                <a:close/>
                <a:moveTo>
                  <a:pt x="7370084" y="1494185"/>
                </a:moveTo>
                <a:cubicBezTo>
                  <a:pt x="7376647" y="1494185"/>
                  <a:pt x="7382481" y="1500411"/>
                  <a:pt x="7382481" y="1508973"/>
                </a:cubicBezTo>
                <a:cubicBezTo>
                  <a:pt x="7382481" y="1516756"/>
                  <a:pt x="7376647" y="1523761"/>
                  <a:pt x="7370084" y="1523761"/>
                </a:cubicBezTo>
                <a:cubicBezTo>
                  <a:pt x="7362791" y="1523761"/>
                  <a:pt x="7356228" y="1516756"/>
                  <a:pt x="7356228" y="1508973"/>
                </a:cubicBezTo>
                <a:cubicBezTo>
                  <a:pt x="7356228" y="1500411"/>
                  <a:pt x="7362791" y="1494185"/>
                  <a:pt x="7370084" y="1494185"/>
                </a:cubicBezTo>
                <a:close/>
                <a:moveTo>
                  <a:pt x="7294422" y="1494185"/>
                </a:moveTo>
                <a:cubicBezTo>
                  <a:pt x="7302444" y="1494185"/>
                  <a:pt x="7308278" y="1500411"/>
                  <a:pt x="7308278" y="1508973"/>
                </a:cubicBezTo>
                <a:cubicBezTo>
                  <a:pt x="7308278" y="1516756"/>
                  <a:pt x="7302444" y="1523761"/>
                  <a:pt x="7294422" y="1523761"/>
                </a:cubicBezTo>
                <a:cubicBezTo>
                  <a:pt x="7288588" y="1523761"/>
                  <a:pt x="7282025" y="1516756"/>
                  <a:pt x="7282025" y="1508973"/>
                </a:cubicBezTo>
                <a:cubicBezTo>
                  <a:pt x="7282025" y="1500411"/>
                  <a:pt x="7288588" y="1494185"/>
                  <a:pt x="7294422" y="1494185"/>
                </a:cubicBezTo>
                <a:close/>
                <a:moveTo>
                  <a:pt x="7223591" y="1494185"/>
                </a:moveTo>
                <a:cubicBezTo>
                  <a:pt x="7231613" y="1494185"/>
                  <a:pt x="7237447" y="1500411"/>
                  <a:pt x="7237447" y="1508973"/>
                </a:cubicBezTo>
                <a:cubicBezTo>
                  <a:pt x="7237447" y="1516756"/>
                  <a:pt x="7231613" y="1523761"/>
                  <a:pt x="7223591" y="1523761"/>
                </a:cubicBezTo>
                <a:cubicBezTo>
                  <a:pt x="7217757" y="1523761"/>
                  <a:pt x="7211194" y="1516756"/>
                  <a:pt x="7211194" y="1508973"/>
                </a:cubicBezTo>
                <a:cubicBezTo>
                  <a:pt x="7211194" y="1500411"/>
                  <a:pt x="7217757" y="1494185"/>
                  <a:pt x="7223591" y="1494185"/>
                </a:cubicBezTo>
                <a:close/>
                <a:moveTo>
                  <a:pt x="7152761" y="1494185"/>
                </a:moveTo>
                <a:cubicBezTo>
                  <a:pt x="7160783" y="1494185"/>
                  <a:pt x="7166617" y="1500411"/>
                  <a:pt x="7166617" y="1508973"/>
                </a:cubicBezTo>
                <a:cubicBezTo>
                  <a:pt x="7166617" y="1516756"/>
                  <a:pt x="7160783" y="1523761"/>
                  <a:pt x="7152761" y="1523761"/>
                </a:cubicBezTo>
                <a:cubicBezTo>
                  <a:pt x="7144739" y="1523761"/>
                  <a:pt x="7140364" y="1516756"/>
                  <a:pt x="7140364" y="1508973"/>
                </a:cubicBezTo>
                <a:cubicBezTo>
                  <a:pt x="7140364" y="1500411"/>
                  <a:pt x="7144739" y="1494185"/>
                  <a:pt x="7152761" y="1494185"/>
                </a:cubicBezTo>
                <a:close/>
                <a:moveTo>
                  <a:pt x="7084322" y="1494185"/>
                </a:moveTo>
                <a:cubicBezTo>
                  <a:pt x="7092106" y="1494185"/>
                  <a:pt x="7099111" y="1500411"/>
                  <a:pt x="7099111" y="1508973"/>
                </a:cubicBezTo>
                <a:cubicBezTo>
                  <a:pt x="7099111" y="1516756"/>
                  <a:pt x="7092106" y="1523761"/>
                  <a:pt x="7084322" y="1523761"/>
                </a:cubicBezTo>
                <a:cubicBezTo>
                  <a:pt x="7075760" y="1523761"/>
                  <a:pt x="7069533" y="1516756"/>
                  <a:pt x="7069533" y="1508973"/>
                </a:cubicBezTo>
                <a:cubicBezTo>
                  <a:pt x="7069533" y="1500411"/>
                  <a:pt x="7075760" y="1494185"/>
                  <a:pt x="7084322" y="1494185"/>
                </a:cubicBezTo>
                <a:close/>
                <a:moveTo>
                  <a:pt x="7013492" y="1494185"/>
                </a:moveTo>
                <a:cubicBezTo>
                  <a:pt x="7021275" y="1494185"/>
                  <a:pt x="7028280" y="1500411"/>
                  <a:pt x="7028280" y="1508973"/>
                </a:cubicBezTo>
                <a:cubicBezTo>
                  <a:pt x="7028280" y="1516756"/>
                  <a:pt x="7021275" y="1523761"/>
                  <a:pt x="7013492" y="1523761"/>
                </a:cubicBezTo>
                <a:cubicBezTo>
                  <a:pt x="7004930" y="1523761"/>
                  <a:pt x="6998704" y="1516756"/>
                  <a:pt x="6998704" y="1508973"/>
                </a:cubicBezTo>
                <a:cubicBezTo>
                  <a:pt x="6998704" y="1500411"/>
                  <a:pt x="7004930" y="1494185"/>
                  <a:pt x="7013492" y="1494185"/>
                </a:cubicBezTo>
                <a:close/>
                <a:moveTo>
                  <a:pt x="6939085" y="1494185"/>
                </a:moveTo>
                <a:cubicBezTo>
                  <a:pt x="6946378" y="1494185"/>
                  <a:pt x="6950753" y="1500411"/>
                  <a:pt x="6950753" y="1508973"/>
                </a:cubicBezTo>
                <a:cubicBezTo>
                  <a:pt x="6950753" y="1516756"/>
                  <a:pt x="6946378" y="1523761"/>
                  <a:pt x="6939085" y="1523761"/>
                </a:cubicBezTo>
                <a:cubicBezTo>
                  <a:pt x="6931063" y="1523761"/>
                  <a:pt x="6924500" y="1516756"/>
                  <a:pt x="6924500" y="1508973"/>
                </a:cubicBezTo>
                <a:cubicBezTo>
                  <a:pt x="6924500" y="1500411"/>
                  <a:pt x="6931063" y="1494185"/>
                  <a:pt x="6939085" y="1494185"/>
                </a:cubicBezTo>
                <a:close/>
                <a:moveTo>
                  <a:pt x="83229" y="1426727"/>
                </a:moveTo>
                <a:cubicBezTo>
                  <a:pt x="90521" y="1426727"/>
                  <a:pt x="97085" y="1431102"/>
                  <a:pt x="97085" y="1439124"/>
                </a:cubicBezTo>
                <a:cubicBezTo>
                  <a:pt x="97085" y="1446417"/>
                  <a:pt x="90521" y="1452980"/>
                  <a:pt x="83229" y="1452980"/>
                </a:cubicBezTo>
                <a:cubicBezTo>
                  <a:pt x="76665" y="1452980"/>
                  <a:pt x="70831" y="1446417"/>
                  <a:pt x="70831" y="1439124"/>
                </a:cubicBezTo>
                <a:cubicBezTo>
                  <a:pt x="70831" y="1432561"/>
                  <a:pt x="76665" y="1426727"/>
                  <a:pt x="83229" y="1426727"/>
                </a:cubicBezTo>
                <a:close/>
                <a:moveTo>
                  <a:pt x="11993" y="1426727"/>
                </a:moveTo>
                <a:cubicBezTo>
                  <a:pt x="20237" y="1426727"/>
                  <a:pt x="26234" y="1432561"/>
                  <a:pt x="26234" y="1439124"/>
                </a:cubicBezTo>
                <a:cubicBezTo>
                  <a:pt x="26234" y="1446417"/>
                  <a:pt x="20237" y="1452980"/>
                  <a:pt x="11993" y="1452980"/>
                </a:cubicBezTo>
                <a:cubicBezTo>
                  <a:pt x="5996" y="1452980"/>
                  <a:pt x="0" y="1446417"/>
                  <a:pt x="0" y="1439124"/>
                </a:cubicBezTo>
                <a:cubicBezTo>
                  <a:pt x="0" y="1432561"/>
                  <a:pt x="5996" y="1426727"/>
                  <a:pt x="11993" y="1426727"/>
                </a:cubicBezTo>
                <a:close/>
                <a:moveTo>
                  <a:pt x="7370084" y="1423353"/>
                </a:moveTo>
                <a:cubicBezTo>
                  <a:pt x="7376647" y="1423353"/>
                  <a:pt x="7382481" y="1429580"/>
                  <a:pt x="7382481" y="1438142"/>
                </a:cubicBezTo>
                <a:cubicBezTo>
                  <a:pt x="7382481" y="1445926"/>
                  <a:pt x="7376647" y="1452931"/>
                  <a:pt x="7370084" y="1452931"/>
                </a:cubicBezTo>
                <a:cubicBezTo>
                  <a:pt x="7362791" y="1452931"/>
                  <a:pt x="7356228" y="1445926"/>
                  <a:pt x="7356228" y="1438142"/>
                </a:cubicBezTo>
                <a:cubicBezTo>
                  <a:pt x="7356228" y="1429580"/>
                  <a:pt x="7362791" y="1423353"/>
                  <a:pt x="7370084" y="1423353"/>
                </a:cubicBezTo>
                <a:close/>
                <a:moveTo>
                  <a:pt x="7294422" y="1423353"/>
                </a:moveTo>
                <a:cubicBezTo>
                  <a:pt x="7302444" y="1423353"/>
                  <a:pt x="7308278" y="1429580"/>
                  <a:pt x="7308278" y="1438142"/>
                </a:cubicBezTo>
                <a:cubicBezTo>
                  <a:pt x="7308278" y="1445926"/>
                  <a:pt x="7302444" y="1452931"/>
                  <a:pt x="7294422" y="1452931"/>
                </a:cubicBezTo>
                <a:cubicBezTo>
                  <a:pt x="7288588" y="1452931"/>
                  <a:pt x="7282025" y="1445926"/>
                  <a:pt x="7282025" y="1438142"/>
                </a:cubicBezTo>
                <a:cubicBezTo>
                  <a:pt x="7282025" y="1429580"/>
                  <a:pt x="7288588" y="1423353"/>
                  <a:pt x="7294422" y="1423353"/>
                </a:cubicBezTo>
                <a:close/>
                <a:moveTo>
                  <a:pt x="7223591" y="1423353"/>
                </a:moveTo>
                <a:cubicBezTo>
                  <a:pt x="7231613" y="1423353"/>
                  <a:pt x="7237447" y="1429580"/>
                  <a:pt x="7237447" y="1438142"/>
                </a:cubicBezTo>
                <a:cubicBezTo>
                  <a:pt x="7237447" y="1445926"/>
                  <a:pt x="7231613" y="1452931"/>
                  <a:pt x="7223591" y="1452931"/>
                </a:cubicBezTo>
                <a:cubicBezTo>
                  <a:pt x="7217757" y="1452931"/>
                  <a:pt x="7211194" y="1445926"/>
                  <a:pt x="7211194" y="1438142"/>
                </a:cubicBezTo>
                <a:cubicBezTo>
                  <a:pt x="7211194" y="1429580"/>
                  <a:pt x="7215569" y="1423353"/>
                  <a:pt x="7223591" y="1423353"/>
                </a:cubicBezTo>
                <a:close/>
                <a:moveTo>
                  <a:pt x="7155152" y="1423353"/>
                </a:moveTo>
                <a:cubicBezTo>
                  <a:pt x="7163714" y="1423353"/>
                  <a:pt x="7169940" y="1429580"/>
                  <a:pt x="7169940" y="1438142"/>
                </a:cubicBezTo>
                <a:cubicBezTo>
                  <a:pt x="7169940" y="1445926"/>
                  <a:pt x="7163714" y="1452931"/>
                  <a:pt x="7155152" y="1452931"/>
                </a:cubicBezTo>
                <a:cubicBezTo>
                  <a:pt x="7146590" y="1452931"/>
                  <a:pt x="7141920" y="1445926"/>
                  <a:pt x="7141920" y="1438142"/>
                </a:cubicBezTo>
                <a:cubicBezTo>
                  <a:pt x="7140364" y="1429580"/>
                  <a:pt x="7146590" y="1423353"/>
                  <a:pt x="7155152" y="1423353"/>
                </a:cubicBezTo>
                <a:close/>
                <a:moveTo>
                  <a:pt x="7084322" y="1423353"/>
                </a:moveTo>
                <a:cubicBezTo>
                  <a:pt x="7092106" y="1423353"/>
                  <a:pt x="7099111" y="1429580"/>
                  <a:pt x="7099111" y="1438142"/>
                </a:cubicBezTo>
                <a:cubicBezTo>
                  <a:pt x="7099111" y="1445926"/>
                  <a:pt x="7092106" y="1452931"/>
                  <a:pt x="7084322" y="1452931"/>
                </a:cubicBezTo>
                <a:cubicBezTo>
                  <a:pt x="7075760" y="1452931"/>
                  <a:pt x="7069533" y="1445926"/>
                  <a:pt x="7069533" y="1438142"/>
                </a:cubicBezTo>
                <a:cubicBezTo>
                  <a:pt x="7069533" y="1429580"/>
                  <a:pt x="7075760" y="1423353"/>
                  <a:pt x="7084322" y="1423353"/>
                </a:cubicBezTo>
                <a:close/>
                <a:moveTo>
                  <a:pt x="7013492" y="1423353"/>
                </a:moveTo>
                <a:cubicBezTo>
                  <a:pt x="7021275" y="1423353"/>
                  <a:pt x="7028280" y="1429580"/>
                  <a:pt x="7028280" y="1438142"/>
                </a:cubicBezTo>
                <a:cubicBezTo>
                  <a:pt x="7028280" y="1445926"/>
                  <a:pt x="7021275" y="1452931"/>
                  <a:pt x="7013492" y="1452931"/>
                </a:cubicBezTo>
                <a:cubicBezTo>
                  <a:pt x="7004930" y="1452931"/>
                  <a:pt x="6998704" y="1445926"/>
                  <a:pt x="6998704" y="1438142"/>
                </a:cubicBezTo>
                <a:cubicBezTo>
                  <a:pt x="6998704" y="1429580"/>
                  <a:pt x="7004930" y="1423353"/>
                  <a:pt x="7013492" y="1423353"/>
                </a:cubicBezTo>
                <a:close/>
                <a:moveTo>
                  <a:pt x="6939085" y="1423353"/>
                </a:moveTo>
                <a:cubicBezTo>
                  <a:pt x="6946378" y="1423353"/>
                  <a:pt x="6950753" y="1429580"/>
                  <a:pt x="6950753" y="1438142"/>
                </a:cubicBezTo>
                <a:cubicBezTo>
                  <a:pt x="6950753" y="1445926"/>
                  <a:pt x="6946378" y="1452931"/>
                  <a:pt x="6939085" y="1452931"/>
                </a:cubicBezTo>
                <a:cubicBezTo>
                  <a:pt x="6931063" y="1452931"/>
                  <a:pt x="6924500" y="1445926"/>
                  <a:pt x="6924500" y="1438142"/>
                </a:cubicBezTo>
                <a:cubicBezTo>
                  <a:pt x="6924500" y="1429580"/>
                  <a:pt x="6931063" y="1423353"/>
                  <a:pt x="6939085" y="1423353"/>
                </a:cubicBezTo>
                <a:close/>
                <a:moveTo>
                  <a:pt x="6867525" y="1423353"/>
                </a:moveTo>
                <a:cubicBezTo>
                  <a:pt x="6874088" y="1423353"/>
                  <a:pt x="6879922" y="1429580"/>
                  <a:pt x="6879922" y="1438142"/>
                </a:cubicBezTo>
                <a:cubicBezTo>
                  <a:pt x="6879922" y="1445926"/>
                  <a:pt x="6874088" y="1452931"/>
                  <a:pt x="6867525" y="1452931"/>
                </a:cubicBezTo>
                <a:cubicBezTo>
                  <a:pt x="6860232" y="1452931"/>
                  <a:pt x="6853669" y="1445926"/>
                  <a:pt x="6853669" y="1438142"/>
                </a:cubicBezTo>
                <a:cubicBezTo>
                  <a:pt x="6853669" y="1429580"/>
                  <a:pt x="6860232" y="1423353"/>
                  <a:pt x="6867525" y="1423353"/>
                </a:cubicBezTo>
                <a:close/>
                <a:moveTo>
                  <a:pt x="6796696" y="1423353"/>
                </a:moveTo>
                <a:cubicBezTo>
                  <a:pt x="6803259" y="1423353"/>
                  <a:pt x="6809093" y="1429580"/>
                  <a:pt x="6809093" y="1438142"/>
                </a:cubicBezTo>
                <a:cubicBezTo>
                  <a:pt x="6809093" y="1445926"/>
                  <a:pt x="6803259" y="1452931"/>
                  <a:pt x="6796696" y="1452931"/>
                </a:cubicBezTo>
                <a:cubicBezTo>
                  <a:pt x="6789403" y="1452931"/>
                  <a:pt x="6782840" y="1445926"/>
                  <a:pt x="6782840" y="1438142"/>
                </a:cubicBezTo>
                <a:cubicBezTo>
                  <a:pt x="6782840" y="1429580"/>
                  <a:pt x="6789403" y="1423353"/>
                  <a:pt x="6796696" y="1423353"/>
                </a:cubicBezTo>
                <a:close/>
                <a:moveTo>
                  <a:pt x="155518" y="1355896"/>
                </a:moveTo>
                <a:cubicBezTo>
                  <a:pt x="161352" y="1355896"/>
                  <a:pt x="167916" y="1360271"/>
                  <a:pt x="167916" y="1368293"/>
                </a:cubicBezTo>
                <a:cubicBezTo>
                  <a:pt x="167916" y="1375586"/>
                  <a:pt x="161352" y="1382149"/>
                  <a:pt x="155518" y="1382149"/>
                </a:cubicBezTo>
                <a:cubicBezTo>
                  <a:pt x="147496" y="1382149"/>
                  <a:pt x="141662" y="1375586"/>
                  <a:pt x="141662" y="1368293"/>
                </a:cubicBezTo>
                <a:cubicBezTo>
                  <a:pt x="141662" y="1360271"/>
                  <a:pt x="147496" y="1355896"/>
                  <a:pt x="155518" y="1355896"/>
                </a:cubicBezTo>
                <a:close/>
                <a:moveTo>
                  <a:pt x="83230" y="1355896"/>
                </a:moveTo>
                <a:cubicBezTo>
                  <a:pt x="90523" y="1355896"/>
                  <a:pt x="97086" y="1360271"/>
                  <a:pt x="97086" y="1368293"/>
                </a:cubicBezTo>
                <a:cubicBezTo>
                  <a:pt x="97086" y="1375586"/>
                  <a:pt x="90523" y="1382149"/>
                  <a:pt x="83230" y="1382149"/>
                </a:cubicBezTo>
                <a:cubicBezTo>
                  <a:pt x="76667" y="1382149"/>
                  <a:pt x="70832" y="1375586"/>
                  <a:pt x="70832" y="1368293"/>
                </a:cubicBezTo>
                <a:cubicBezTo>
                  <a:pt x="70832" y="1360271"/>
                  <a:pt x="76667" y="1355896"/>
                  <a:pt x="83230" y="1355896"/>
                </a:cubicBezTo>
                <a:close/>
                <a:moveTo>
                  <a:pt x="11994" y="1355896"/>
                </a:moveTo>
                <a:cubicBezTo>
                  <a:pt x="20239" y="1355896"/>
                  <a:pt x="26235" y="1360271"/>
                  <a:pt x="26235" y="1368293"/>
                </a:cubicBezTo>
                <a:cubicBezTo>
                  <a:pt x="26235" y="1375586"/>
                  <a:pt x="20239" y="1382149"/>
                  <a:pt x="11994" y="1382149"/>
                </a:cubicBezTo>
                <a:cubicBezTo>
                  <a:pt x="5998" y="1382149"/>
                  <a:pt x="2" y="1375586"/>
                  <a:pt x="2" y="1368293"/>
                </a:cubicBezTo>
                <a:cubicBezTo>
                  <a:pt x="2" y="1360271"/>
                  <a:pt x="5998" y="1355896"/>
                  <a:pt x="11994" y="1355896"/>
                </a:cubicBezTo>
                <a:close/>
                <a:moveTo>
                  <a:pt x="7294422" y="1352524"/>
                </a:moveTo>
                <a:cubicBezTo>
                  <a:pt x="7302444" y="1352524"/>
                  <a:pt x="7308278" y="1359087"/>
                  <a:pt x="7308278" y="1367109"/>
                </a:cubicBezTo>
                <a:cubicBezTo>
                  <a:pt x="7308278" y="1374402"/>
                  <a:pt x="7302444" y="1378777"/>
                  <a:pt x="7294422" y="1378777"/>
                </a:cubicBezTo>
                <a:cubicBezTo>
                  <a:pt x="7288588" y="1378777"/>
                  <a:pt x="7282025" y="1374402"/>
                  <a:pt x="7282025" y="1367109"/>
                </a:cubicBezTo>
                <a:cubicBezTo>
                  <a:pt x="7282025" y="1359087"/>
                  <a:pt x="7288588" y="1352524"/>
                  <a:pt x="7294422" y="1352524"/>
                </a:cubicBezTo>
                <a:close/>
                <a:moveTo>
                  <a:pt x="7223591" y="1352524"/>
                </a:moveTo>
                <a:cubicBezTo>
                  <a:pt x="7231613" y="1352524"/>
                  <a:pt x="7237447" y="1359087"/>
                  <a:pt x="7237447" y="1367109"/>
                </a:cubicBezTo>
                <a:cubicBezTo>
                  <a:pt x="7237447" y="1374402"/>
                  <a:pt x="7231613" y="1378777"/>
                  <a:pt x="7223591" y="1378777"/>
                </a:cubicBezTo>
                <a:cubicBezTo>
                  <a:pt x="7215569" y="1378777"/>
                  <a:pt x="7211194" y="1374402"/>
                  <a:pt x="7211194" y="1367109"/>
                </a:cubicBezTo>
                <a:cubicBezTo>
                  <a:pt x="7211194" y="1359087"/>
                  <a:pt x="7215569" y="1352524"/>
                  <a:pt x="7223591" y="1352524"/>
                </a:cubicBezTo>
                <a:close/>
                <a:moveTo>
                  <a:pt x="7155152" y="1352524"/>
                </a:moveTo>
                <a:cubicBezTo>
                  <a:pt x="7163714" y="1352524"/>
                  <a:pt x="7169940" y="1359087"/>
                  <a:pt x="7169940" y="1367109"/>
                </a:cubicBezTo>
                <a:cubicBezTo>
                  <a:pt x="7169940" y="1374402"/>
                  <a:pt x="7163714" y="1378777"/>
                  <a:pt x="7155152" y="1378777"/>
                </a:cubicBezTo>
                <a:cubicBezTo>
                  <a:pt x="7146590" y="1378777"/>
                  <a:pt x="7140364" y="1374402"/>
                  <a:pt x="7140364" y="1367109"/>
                </a:cubicBezTo>
                <a:cubicBezTo>
                  <a:pt x="7140364" y="1359087"/>
                  <a:pt x="7146590" y="1352524"/>
                  <a:pt x="7155152" y="1352524"/>
                </a:cubicBezTo>
                <a:close/>
                <a:moveTo>
                  <a:pt x="7084322" y="1352524"/>
                </a:moveTo>
                <a:cubicBezTo>
                  <a:pt x="7092106" y="1352524"/>
                  <a:pt x="7099111" y="1359087"/>
                  <a:pt x="7099111" y="1367109"/>
                </a:cubicBezTo>
                <a:cubicBezTo>
                  <a:pt x="7099111" y="1374402"/>
                  <a:pt x="7092106" y="1378777"/>
                  <a:pt x="7084322" y="1378777"/>
                </a:cubicBezTo>
                <a:cubicBezTo>
                  <a:pt x="7075760" y="1378777"/>
                  <a:pt x="7069533" y="1374402"/>
                  <a:pt x="7069533" y="1367109"/>
                </a:cubicBezTo>
                <a:cubicBezTo>
                  <a:pt x="7069533" y="1359087"/>
                  <a:pt x="7075760" y="1352524"/>
                  <a:pt x="7084322" y="1352524"/>
                </a:cubicBezTo>
                <a:close/>
                <a:moveTo>
                  <a:pt x="7013492" y="1352524"/>
                </a:moveTo>
                <a:cubicBezTo>
                  <a:pt x="7021275" y="1352524"/>
                  <a:pt x="7028280" y="1359087"/>
                  <a:pt x="7028280" y="1367109"/>
                </a:cubicBezTo>
                <a:cubicBezTo>
                  <a:pt x="7028280" y="1374402"/>
                  <a:pt x="7021275" y="1378777"/>
                  <a:pt x="7013492" y="1378777"/>
                </a:cubicBezTo>
                <a:cubicBezTo>
                  <a:pt x="7004930" y="1378777"/>
                  <a:pt x="6998704" y="1374402"/>
                  <a:pt x="6998704" y="1367109"/>
                </a:cubicBezTo>
                <a:cubicBezTo>
                  <a:pt x="6998704" y="1359087"/>
                  <a:pt x="7004930" y="1352524"/>
                  <a:pt x="7013492" y="1352524"/>
                </a:cubicBezTo>
                <a:close/>
                <a:moveTo>
                  <a:pt x="6939085" y="1352524"/>
                </a:moveTo>
                <a:cubicBezTo>
                  <a:pt x="6946378" y="1352524"/>
                  <a:pt x="6950753" y="1359354"/>
                  <a:pt x="6950753" y="1367701"/>
                </a:cubicBezTo>
                <a:cubicBezTo>
                  <a:pt x="6950753" y="1375290"/>
                  <a:pt x="6946378" y="1382120"/>
                  <a:pt x="6939085" y="1382120"/>
                </a:cubicBezTo>
                <a:cubicBezTo>
                  <a:pt x="6931063" y="1382120"/>
                  <a:pt x="6924500" y="1375290"/>
                  <a:pt x="6924500" y="1367701"/>
                </a:cubicBezTo>
                <a:cubicBezTo>
                  <a:pt x="6924500" y="1359354"/>
                  <a:pt x="6931063" y="1352524"/>
                  <a:pt x="6939085" y="1352524"/>
                </a:cubicBezTo>
                <a:close/>
                <a:moveTo>
                  <a:pt x="6867525" y="1352524"/>
                </a:moveTo>
                <a:cubicBezTo>
                  <a:pt x="6874088" y="1352524"/>
                  <a:pt x="6879922" y="1359354"/>
                  <a:pt x="6879922" y="1367701"/>
                </a:cubicBezTo>
                <a:cubicBezTo>
                  <a:pt x="6879922" y="1375290"/>
                  <a:pt x="6874088" y="1382120"/>
                  <a:pt x="6867525" y="1382120"/>
                </a:cubicBezTo>
                <a:cubicBezTo>
                  <a:pt x="6860232" y="1382120"/>
                  <a:pt x="6853669" y="1375290"/>
                  <a:pt x="6853669" y="1367701"/>
                </a:cubicBezTo>
                <a:cubicBezTo>
                  <a:pt x="6853669" y="1359354"/>
                  <a:pt x="6860232" y="1352524"/>
                  <a:pt x="6867525" y="1352524"/>
                </a:cubicBezTo>
                <a:close/>
                <a:moveTo>
                  <a:pt x="6796696" y="1352524"/>
                </a:moveTo>
                <a:cubicBezTo>
                  <a:pt x="6803259" y="1352524"/>
                  <a:pt x="6809093" y="1359354"/>
                  <a:pt x="6809093" y="1367701"/>
                </a:cubicBezTo>
                <a:cubicBezTo>
                  <a:pt x="6809093" y="1375290"/>
                  <a:pt x="6803259" y="1382120"/>
                  <a:pt x="6796696" y="1382120"/>
                </a:cubicBezTo>
                <a:cubicBezTo>
                  <a:pt x="6789403" y="1382120"/>
                  <a:pt x="6782840" y="1375290"/>
                  <a:pt x="6782840" y="1367701"/>
                </a:cubicBezTo>
                <a:cubicBezTo>
                  <a:pt x="6782840" y="1359354"/>
                  <a:pt x="6789403" y="1352524"/>
                  <a:pt x="6796696" y="1352524"/>
                </a:cubicBezTo>
                <a:close/>
                <a:moveTo>
                  <a:pt x="6724405" y="1352524"/>
                </a:moveTo>
                <a:cubicBezTo>
                  <a:pt x="6732427" y="1352524"/>
                  <a:pt x="6738261" y="1359354"/>
                  <a:pt x="6738261" y="1367701"/>
                </a:cubicBezTo>
                <a:cubicBezTo>
                  <a:pt x="6738261" y="1375290"/>
                  <a:pt x="6732427" y="1382120"/>
                  <a:pt x="6724405" y="1382120"/>
                </a:cubicBezTo>
                <a:cubicBezTo>
                  <a:pt x="6718571" y="1382120"/>
                  <a:pt x="6712008" y="1375290"/>
                  <a:pt x="6712008" y="1367701"/>
                </a:cubicBezTo>
                <a:cubicBezTo>
                  <a:pt x="6712008" y="1359354"/>
                  <a:pt x="6718571" y="1352524"/>
                  <a:pt x="6724405" y="1352524"/>
                </a:cubicBezTo>
                <a:close/>
                <a:moveTo>
                  <a:pt x="6653576" y="1352524"/>
                </a:moveTo>
                <a:cubicBezTo>
                  <a:pt x="6660869" y="1352524"/>
                  <a:pt x="6667432" y="1359354"/>
                  <a:pt x="6667432" y="1367701"/>
                </a:cubicBezTo>
                <a:cubicBezTo>
                  <a:pt x="6667432" y="1375290"/>
                  <a:pt x="6660869" y="1382120"/>
                  <a:pt x="6653576" y="1382120"/>
                </a:cubicBezTo>
                <a:cubicBezTo>
                  <a:pt x="6647013" y="1382120"/>
                  <a:pt x="6641179" y="1375290"/>
                  <a:pt x="6641179" y="1367701"/>
                </a:cubicBezTo>
                <a:cubicBezTo>
                  <a:pt x="6641179" y="1359354"/>
                  <a:pt x="6647013" y="1352524"/>
                  <a:pt x="6653576" y="1352524"/>
                </a:cubicBezTo>
                <a:close/>
                <a:moveTo>
                  <a:pt x="7223591" y="1281693"/>
                </a:moveTo>
                <a:cubicBezTo>
                  <a:pt x="7231613" y="1281693"/>
                  <a:pt x="7237447" y="1288256"/>
                  <a:pt x="7237447" y="1295549"/>
                </a:cubicBezTo>
                <a:cubicBezTo>
                  <a:pt x="7237447" y="1302112"/>
                  <a:pt x="7231613" y="1307946"/>
                  <a:pt x="7223591" y="1307946"/>
                </a:cubicBezTo>
                <a:cubicBezTo>
                  <a:pt x="7215569" y="1307946"/>
                  <a:pt x="7211194" y="1302112"/>
                  <a:pt x="7211194" y="1295549"/>
                </a:cubicBezTo>
                <a:cubicBezTo>
                  <a:pt x="7211194" y="1288256"/>
                  <a:pt x="7215569" y="1281693"/>
                  <a:pt x="7223591" y="1281693"/>
                </a:cubicBezTo>
                <a:close/>
                <a:moveTo>
                  <a:pt x="7155152" y="1281693"/>
                </a:moveTo>
                <a:cubicBezTo>
                  <a:pt x="7163714" y="1281693"/>
                  <a:pt x="7169940" y="1288256"/>
                  <a:pt x="7169940" y="1295549"/>
                </a:cubicBezTo>
                <a:cubicBezTo>
                  <a:pt x="7169940" y="1302112"/>
                  <a:pt x="7163714" y="1307946"/>
                  <a:pt x="7155152" y="1307946"/>
                </a:cubicBezTo>
                <a:cubicBezTo>
                  <a:pt x="7146590" y="1307946"/>
                  <a:pt x="7140364" y="1302112"/>
                  <a:pt x="7140364" y="1295549"/>
                </a:cubicBezTo>
                <a:cubicBezTo>
                  <a:pt x="7140364" y="1288256"/>
                  <a:pt x="7146590" y="1281693"/>
                  <a:pt x="7155152" y="1281693"/>
                </a:cubicBezTo>
                <a:close/>
                <a:moveTo>
                  <a:pt x="7084322" y="1281693"/>
                </a:moveTo>
                <a:cubicBezTo>
                  <a:pt x="7092106" y="1281693"/>
                  <a:pt x="7099111" y="1288256"/>
                  <a:pt x="7099111" y="1295549"/>
                </a:cubicBezTo>
                <a:cubicBezTo>
                  <a:pt x="7099111" y="1302112"/>
                  <a:pt x="7092106" y="1307946"/>
                  <a:pt x="7084322" y="1307946"/>
                </a:cubicBezTo>
                <a:cubicBezTo>
                  <a:pt x="7075760" y="1307946"/>
                  <a:pt x="7069533" y="1303571"/>
                  <a:pt x="7069533" y="1295549"/>
                </a:cubicBezTo>
                <a:cubicBezTo>
                  <a:pt x="7069533" y="1288256"/>
                  <a:pt x="7075760" y="1281693"/>
                  <a:pt x="7084322" y="1281693"/>
                </a:cubicBezTo>
                <a:close/>
                <a:moveTo>
                  <a:pt x="7013492" y="1281693"/>
                </a:moveTo>
                <a:cubicBezTo>
                  <a:pt x="7021275" y="1281693"/>
                  <a:pt x="7028280" y="1288256"/>
                  <a:pt x="7028280" y="1295549"/>
                </a:cubicBezTo>
                <a:cubicBezTo>
                  <a:pt x="7028280" y="1303571"/>
                  <a:pt x="7021275" y="1307946"/>
                  <a:pt x="7013492" y="1307946"/>
                </a:cubicBezTo>
                <a:cubicBezTo>
                  <a:pt x="7004930" y="1307946"/>
                  <a:pt x="6998704" y="1303571"/>
                  <a:pt x="6998704" y="1295549"/>
                </a:cubicBezTo>
                <a:cubicBezTo>
                  <a:pt x="6998704" y="1288256"/>
                  <a:pt x="7004930" y="1281693"/>
                  <a:pt x="7013492" y="1281693"/>
                </a:cubicBezTo>
                <a:close/>
                <a:moveTo>
                  <a:pt x="6939085" y="1281693"/>
                </a:moveTo>
                <a:cubicBezTo>
                  <a:pt x="6946378" y="1281693"/>
                  <a:pt x="6950753" y="1288256"/>
                  <a:pt x="6950753" y="1295549"/>
                </a:cubicBezTo>
                <a:cubicBezTo>
                  <a:pt x="6950753" y="1303571"/>
                  <a:pt x="6946378" y="1307946"/>
                  <a:pt x="6939085" y="1307946"/>
                </a:cubicBezTo>
                <a:cubicBezTo>
                  <a:pt x="6931063" y="1307946"/>
                  <a:pt x="6924500" y="1303571"/>
                  <a:pt x="6924500" y="1295549"/>
                </a:cubicBezTo>
                <a:cubicBezTo>
                  <a:pt x="6924500" y="1288256"/>
                  <a:pt x="6931063" y="1281693"/>
                  <a:pt x="6939085" y="1281693"/>
                </a:cubicBezTo>
                <a:close/>
                <a:moveTo>
                  <a:pt x="6867525" y="1281693"/>
                </a:moveTo>
                <a:cubicBezTo>
                  <a:pt x="6874088" y="1281693"/>
                  <a:pt x="6879922" y="1288256"/>
                  <a:pt x="6879922" y="1295549"/>
                </a:cubicBezTo>
                <a:cubicBezTo>
                  <a:pt x="6879922" y="1303571"/>
                  <a:pt x="6874088" y="1307946"/>
                  <a:pt x="6867525" y="1307946"/>
                </a:cubicBezTo>
                <a:cubicBezTo>
                  <a:pt x="6860232" y="1307946"/>
                  <a:pt x="6853669" y="1303571"/>
                  <a:pt x="6853669" y="1295549"/>
                </a:cubicBezTo>
                <a:cubicBezTo>
                  <a:pt x="6853669" y="1288256"/>
                  <a:pt x="6860232" y="1281693"/>
                  <a:pt x="6867525" y="1281693"/>
                </a:cubicBezTo>
                <a:close/>
                <a:moveTo>
                  <a:pt x="6796696" y="1281693"/>
                </a:moveTo>
                <a:cubicBezTo>
                  <a:pt x="6803259" y="1281693"/>
                  <a:pt x="6809093" y="1288256"/>
                  <a:pt x="6809093" y="1295549"/>
                </a:cubicBezTo>
                <a:cubicBezTo>
                  <a:pt x="6809093" y="1303571"/>
                  <a:pt x="6803259" y="1307946"/>
                  <a:pt x="6796696" y="1307946"/>
                </a:cubicBezTo>
                <a:cubicBezTo>
                  <a:pt x="6789403" y="1307946"/>
                  <a:pt x="6782840" y="1303571"/>
                  <a:pt x="6782840" y="1295549"/>
                </a:cubicBezTo>
                <a:cubicBezTo>
                  <a:pt x="6782840" y="1288256"/>
                  <a:pt x="6789403" y="1281693"/>
                  <a:pt x="6796696" y="1281693"/>
                </a:cubicBezTo>
                <a:close/>
                <a:moveTo>
                  <a:pt x="6724405" y="1281693"/>
                </a:moveTo>
                <a:cubicBezTo>
                  <a:pt x="6732427" y="1281693"/>
                  <a:pt x="6738261" y="1288256"/>
                  <a:pt x="6738261" y="1295549"/>
                </a:cubicBezTo>
                <a:cubicBezTo>
                  <a:pt x="6738261" y="1303571"/>
                  <a:pt x="6732427" y="1307946"/>
                  <a:pt x="6724405" y="1307946"/>
                </a:cubicBezTo>
                <a:cubicBezTo>
                  <a:pt x="6718571" y="1307946"/>
                  <a:pt x="6712008" y="1303571"/>
                  <a:pt x="6712008" y="1295549"/>
                </a:cubicBezTo>
                <a:cubicBezTo>
                  <a:pt x="6712008" y="1288256"/>
                  <a:pt x="6718571" y="1281693"/>
                  <a:pt x="6724405" y="1281693"/>
                </a:cubicBezTo>
                <a:close/>
                <a:moveTo>
                  <a:pt x="6653576" y="1281693"/>
                </a:moveTo>
                <a:cubicBezTo>
                  <a:pt x="6660869" y="1281693"/>
                  <a:pt x="6667432" y="1288256"/>
                  <a:pt x="6667432" y="1295549"/>
                </a:cubicBezTo>
                <a:cubicBezTo>
                  <a:pt x="6667432" y="1303571"/>
                  <a:pt x="6660869" y="1307946"/>
                  <a:pt x="6653576" y="1307946"/>
                </a:cubicBezTo>
                <a:cubicBezTo>
                  <a:pt x="6647013" y="1307946"/>
                  <a:pt x="6641179" y="1303571"/>
                  <a:pt x="6641179" y="1295549"/>
                </a:cubicBezTo>
                <a:cubicBezTo>
                  <a:pt x="6641179" y="1288256"/>
                  <a:pt x="6647013" y="1281693"/>
                  <a:pt x="6653576" y="1281693"/>
                </a:cubicBezTo>
                <a:close/>
                <a:moveTo>
                  <a:pt x="6582745" y="1281693"/>
                </a:moveTo>
                <a:cubicBezTo>
                  <a:pt x="6590038" y="1281693"/>
                  <a:pt x="6596601" y="1288256"/>
                  <a:pt x="6596601" y="1295549"/>
                </a:cubicBezTo>
                <a:cubicBezTo>
                  <a:pt x="6596601" y="1303571"/>
                  <a:pt x="6590038" y="1307946"/>
                  <a:pt x="6582745" y="1307946"/>
                </a:cubicBezTo>
                <a:cubicBezTo>
                  <a:pt x="6574723" y="1307946"/>
                  <a:pt x="6570348" y="1303571"/>
                  <a:pt x="6570348" y="1295549"/>
                </a:cubicBezTo>
                <a:cubicBezTo>
                  <a:pt x="6570348" y="1288256"/>
                  <a:pt x="6574723" y="1281693"/>
                  <a:pt x="6582745" y="1281693"/>
                </a:cubicBezTo>
                <a:close/>
                <a:moveTo>
                  <a:pt x="6510933" y="1281693"/>
                </a:moveTo>
                <a:cubicBezTo>
                  <a:pt x="6518717" y="1281693"/>
                  <a:pt x="6525722" y="1288256"/>
                  <a:pt x="6525722" y="1295549"/>
                </a:cubicBezTo>
                <a:cubicBezTo>
                  <a:pt x="6525722" y="1303571"/>
                  <a:pt x="6518717" y="1307946"/>
                  <a:pt x="6510933" y="1307946"/>
                </a:cubicBezTo>
                <a:cubicBezTo>
                  <a:pt x="6502371" y="1307946"/>
                  <a:pt x="6496144" y="1303571"/>
                  <a:pt x="6496144" y="1295549"/>
                </a:cubicBezTo>
                <a:cubicBezTo>
                  <a:pt x="6496144" y="1288256"/>
                  <a:pt x="6502371" y="1281693"/>
                  <a:pt x="6510933" y="1281693"/>
                </a:cubicBezTo>
                <a:close/>
                <a:moveTo>
                  <a:pt x="6440492" y="1281693"/>
                </a:moveTo>
                <a:cubicBezTo>
                  <a:pt x="6448081" y="1281693"/>
                  <a:pt x="6454911" y="1288256"/>
                  <a:pt x="6454911" y="1295549"/>
                </a:cubicBezTo>
                <a:cubicBezTo>
                  <a:pt x="6454911" y="1303571"/>
                  <a:pt x="6448081" y="1307946"/>
                  <a:pt x="6440492" y="1307946"/>
                </a:cubicBezTo>
                <a:cubicBezTo>
                  <a:pt x="6432145" y="1307946"/>
                  <a:pt x="6425315" y="1303571"/>
                  <a:pt x="6425315" y="1295549"/>
                </a:cubicBezTo>
                <a:cubicBezTo>
                  <a:pt x="6425315" y="1288256"/>
                  <a:pt x="6432145" y="1281693"/>
                  <a:pt x="6440492" y="1281693"/>
                </a:cubicBezTo>
                <a:close/>
                <a:moveTo>
                  <a:pt x="6369273" y="1281693"/>
                </a:moveTo>
                <a:cubicBezTo>
                  <a:pt x="6377835" y="1281693"/>
                  <a:pt x="6384062" y="1288698"/>
                  <a:pt x="6384062" y="1296482"/>
                </a:cubicBezTo>
                <a:cubicBezTo>
                  <a:pt x="6384062" y="1305044"/>
                  <a:pt x="6377835" y="1311271"/>
                  <a:pt x="6369273" y="1311271"/>
                </a:cubicBezTo>
                <a:cubicBezTo>
                  <a:pt x="6361489" y="1311271"/>
                  <a:pt x="6354484" y="1305044"/>
                  <a:pt x="6354484" y="1296482"/>
                </a:cubicBezTo>
                <a:cubicBezTo>
                  <a:pt x="6354484" y="1288698"/>
                  <a:pt x="6361489" y="1281693"/>
                  <a:pt x="6369273" y="1281693"/>
                </a:cubicBezTo>
                <a:close/>
                <a:moveTo>
                  <a:pt x="5799257" y="1281693"/>
                </a:moveTo>
                <a:cubicBezTo>
                  <a:pt x="5807819" y="1281693"/>
                  <a:pt x="5814045" y="1288698"/>
                  <a:pt x="5814045" y="1296482"/>
                </a:cubicBezTo>
                <a:cubicBezTo>
                  <a:pt x="5814045" y="1305044"/>
                  <a:pt x="5807819" y="1311271"/>
                  <a:pt x="5799257" y="1311271"/>
                </a:cubicBezTo>
                <a:cubicBezTo>
                  <a:pt x="5791474" y="1311271"/>
                  <a:pt x="5784469" y="1305044"/>
                  <a:pt x="5784469" y="1296482"/>
                </a:cubicBezTo>
                <a:cubicBezTo>
                  <a:pt x="5784469" y="1288698"/>
                  <a:pt x="5791474" y="1281693"/>
                  <a:pt x="5799257" y="1281693"/>
                </a:cubicBezTo>
                <a:close/>
                <a:moveTo>
                  <a:pt x="5724122" y="1281693"/>
                </a:moveTo>
                <a:cubicBezTo>
                  <a:pt x="5732144" y="1281693"/>
                  <a:pt x="5736519" y="1288698"/>
                  <a:pt x="5736519" y="1296482"/>
                </a:cubicBezTo>
                <a:cubicBezTo>
                  <a:pt x="5736519" y="1305044"/>
                  <a:pt x="5732144" y="1311271"/>
                  <a:pt x="5724122" y="1311271"/>
                </a:cubicBezTo>
                <a:cubicBezTo>
                  <a:pt x="5716100" y="1311271"/>
                  <a:pt x="5710266" y="1305044"/>
                  <a:pt x="5710266" y="1296482"/>
                </a:cubicBezTo>
                <a:cubicBezTo>
                  <a:pt x="5710266" y="1288698"/>
                  <a:pt x="5716100" y="1281693"/>
                  <a:pt x="5724122" y="1281693"/>
                </a:cubicBezTo>
                <a:close/>
                <a:moveTo>
                  <a:pt x="5653291" y="1281693"/>
                </a:moveTo>
                <a:cubicBezTo>
                  <a:pt x="5659125" y="1281693"/>
                  <a:pt x="5665688" y="1288698"/>
                  <a:pt x="5665688" y="1296482"/>
                </a:cubicBezTo>
                <a:cubicBezTo>
                  <a:pt x="5665688" y="1305044"/>
                  <a:pt x="5659125" y="1311271"/>
                  <a:pt x="5653291" y="1311271"/>
                </a:cubicBezTo>
                <a:cubicBezTo>
                  <a:pt x="5645269" y="1311271"/>
                  <a:pt x="5639435" y="1305044"/>
                  <a:pt x="5639435" y="1296482"/>
                </a:cubicBezTo>
                <a:cubicBezTo>
                  <a:pt x="5639435" y="1288698"/>
                  <a:pt x="5645269" y="1281693"/>
                  <a:pt x="5653291" y="1281693"/>
                </a:cubicBezTo>
                <a:close/>
                <a:moveTo>
                  <a:pt x="5582461" y="1281693"/>
                </a:moveTo>
                <a:cubicBezTo>
                  <a:pt x="5588295" y="1281693"/>
                  <a:pt x="5594858" y="1288698"/>
                  <a:pt x="5594858" y="1296482"/>
                </a:cubicBezTo>
                <a:cubicBezTo>
                  <a:pt x="5594858" y="1305044"/>
                  <a:pt x="5588295" y="1311271"/>
                  <a:pt x="5582461" y="1311271"/>
                </a:cubicBezTo>
                <a:cubicBezTo>
                  <a:pt x="5574439" y="1311271"/>
                  <a:pt x="5568605" y="1305044"/>
                  <a:pt x="5568605" y="1296482"/>
                </a:cubicBezTo>
                <a:cubicBezTo>
                  <a:pt x="5568605" y="1288698"/>
                  <a:pt x="5574439" y="1281693"/>
                  <a:pt x="5582461" y="1281693"/>
                </a:cubicBezTo>
                <a:close/>
                <a:moveTo>
                  <a:pt x="5510171" y="1281693"/>
                </a:moveTo>
                <a:cubicBezTo>
                  <a:pt x="5517464" y="1281693"/>
                  <a:pt x="5524027" y="1288698"/>
                  <a:pt x="5524027" y="1296482"/>
                </a:cubicBezTo>
                <a:cubicBezTo>
                  <a:pt x="5524027" y="1305044"/>
                  <a:pt x="5517464" y="1311271"/>
                  <a:pt x="5510171" y="1311271"/>
                </a:cubicBezTo>
                <a:cubicBezTo>
                  <a:pt x="5503608" y="1311271"/>
                  <a:pt x="5497774" y="1305044"/>
                  <a:pt x="5497774" y="1296482"/>
                </a:cubicBezTo>
                <a:cubicBezTo>
                  <a:pt x="5497774" y="1288698"/>
                  <a:pt x="5503608" y="1281693"/>
                  <a:pt x="5510171" y="1281693"/>
                </a:cubicBezTo>
                <a:close/>
                <a:moveTo>
                  <a:pt x="5438937" y="1281693"/>
                </a:moveTo>
                <a:cubicBezTo>
                  <a:pt x="5447182" y="1281693"/>
                  <a:pt x="5453178" y="1288698"/>
                  <a:pt x="5453178" y="1296482"/>
                </a:cubicBezTo>
                <a:cubicBezTo>
                  <a:pt x="5453178" y="1305044"/>
                  <a:pt x="5447182" y="1311271"/>
                  <a:pt x="5438937" y="1311271"/>
                </a:cubicBezTo>
                <a:cubicBezTo>
                  <a:pt x="5432941" y="1311271"/>
                  <a:pt x="5426945" y="1305044"/>
                  <a:pt x="5426945" y="1296482"/>
                </a:cubicBezTo>
                <a:cubicBezTo>
                  <a:pt x="5426945" y="1288698"/>
                  <a:pt x="5432941" y="1281693"/>
                  <a:pt x="5438937" y="1281693"/>
                </a:cubicBezTo>
                <a:close/>
                <a:moveTo>
                  <a:pt x="5368510" y="1281693"/>
                </a:moveTo>
                <a:cubicBezTo>
                  <a:pt x="5376532" y="1281693"/>
                  <a:pt x="5382366" y="1288698"/>
                  <a:pt x="5382366" y="1296482"/>
                </a:cubicBezTo>
                <a:cubicBezTo>
                  <a:pt x="5382366" y="1305044"/>
                  <a:pt x="5376532" y="1311271"/>
                  <a:pt x="5368510" y="1311271"/>
                </a:cubicBezTo>
                <a:cubicBezTo>
                  <a:pt x="5361218" y="1311271"/>
                  <a:pt x="5356113" y="1305044"/>
                  <a:pt x="5356113" y="1296482"/>
                </a:cubicBezTo>
                <a:cubicBezTo>
                  <a:pt x="5356113" y="1288698"/>
                  <a:pt x="5361218" y="1281693"/>
                  <a:pt x="5368510" y="1281693"/>
                </a:cubicBezTo>
                <a:close/>
                <a:moveTo>
                  <a:pt x="5296699" y="1281693"/>
                </a:moveTo>
                <a:cubicBezTo>
                  <a:pt x="5305261" y="1281693"/>
                  <a:pt x="5311488" y="1288698"/>
                  <a:pt x="5311488" y="1296482"/>
                </a:cubicBezTo>
                <a:cubicBezTo>
                  <a:pt x="5311488" y="1305044"/>
                  <a:pt x="5305261" y="1311271"/>
                  <a:pt x="5296699" y="1311271"/>
                </a:cubicBezTo>
                <a:cubicBezTo>
                  <a:pt x="5288915" y="1311271"/>
                  <a:pt x="5281910" y="1305044"/>
                  <a:pt x="5281910" y="1296482"/>
                </a:cubicBezTo>
                <a:cubicBezTo>
                  <a:pt x="5281910" y="1288698"/>
                  <a:pt x="5288915" y="1281693"/>
                  <a:pt x="5296699" y="1281693"/>
                </a:cubicBezTo>
                <a:close/>
                <a:moveTo>
                  <a:pt x="5225869" y="1281693"/>
                </a:moveTo>
                <a:cubicBezTo>
                  <a:pt x="5234431" y="1281693"/>
                  <a:pt x="5240657" y="1288698"/>
                  <a:pt x="5240657" y="1296482"/>
                </a:cubicBezTo>
                <a:cubicBezTo>
                  <a:pt x="5240657" y="1305044"/>
                  <a:pt x="5234431" y="1311271"/>
                  <a:pt x="5225869" y="1311271"/>
                </a:cubicBezTo>
                <a:cubicBezTo>
                  <a:pt x="5217307" y="1311271"/>
                  <a:pt x="5211081" y="1305044"/>
                  <a:pt x="5211081" y="1296482"/>
                </a:cubicBezTo>
                <a:cubicBezTo>
                  <a:pt x="5211081" y="1288698"/>
                  <a:pt x="5217307" y="1281693"/>
                  <a:pt x="5225869" y="1281693"/>
                </a:cubicBezTo>
                <a:close/>
                <a:moveTo>
                  <a:pt x="5154105" y="1281693"/>
                </a:moveTo>
                <a:cubicBezTo>
                  <a:pt x="5162127" y="1281693"/>
                  <a:pt x="5166502" y="1288698"/>
                  <a:pt x="5166502" y="1296482"/>
                </a:cubicBezTo>
                <a:cubicBezTo>
                  <a:pt x="5166502" y="1305044"/>
                  <a:pt x="5162127" y="1311271"/>
                  <a:pt x="5154105" y="1311271"/>
                </a:cubicBezTo>
                <a:cubicBezTo>
                  <a:pt x="5146083" y="1311271"/>
                  <a:pt x="5140249" y="1305044"/>
                  <a:pt x="5140249" y="1296482"/>
                </a:cubicBezTo>
                <a:cubicBezTo>
                  <a:pt x="5140249" y="1288698"/>
                  <a:pt x="5146083" y="1281693"/>
                  <a:pt x="5154105" y="1281693"/>
                </a:cubicBezTo>
                <a:close/>
                <a:moveTo>
                  <a:pt x="5083276" y="1281693"/>
                </a:moveTo>
                <a:cubicBezTo>
                  <a:pt x="5089110" y="1281693"/>
                  <a:pt x="5095673" y="1288698"/>
                  <a:pt x="5095673" y="1296482"/>
                </a:cubicBezTo>
                <a:cubicBezTo>
                  <a:pt x="5095673" y="1305044"/>
                  <a:pt x="5089110" y="1311271"/>
                  <a:pt x="5083276" y="1311271"/>
                </a:cubicBezTo>
                <a:cubicBezTo>
                  <a:pt x="5075254" y="1311271"/>
                  <a:pt x="5069420" y="1305044"/>
                  <a:pt x="5069420" y="1296482"/>
                </a:cubicBezTo>
                <a:cubicBezTo>
                  <a:pt x="5069420" y="1288698"/>
                  <a:pt x="5075254" y="1281693"/>
                  <a:pt x="5083276" y="1281693"/>
                </a:cubicBezTo>
                <a:close/>
                <a:moveTo>
                  <a:pt x="5012445" y="1281693"/>
                </a:moveTo>
                <a:cubicBezTo>
                  <a:pt x="5018279" y="1281693"/>
                  <a:pt x="5024842" y="1288698"/>
                  <a:pt x="5024842" y="1296482"/>
                </a:cubicBezTo>
                <a:cubicBezTo>
                  <a:pt x="5024842" y="1305044"/>
                  <a:pt x="5018279" y="1311271"/>
                  <a:pt x="5012445" y="1311271"/>
                </a:cubicBezTo>
                <a:cubicBezTo>
                  <a:pt x="5004423" y="1311271"/>
                  <a:pt x="4998589" y="1305044"/>
                  <a:pt x="4998589" y="1296482"/>
                </a:cubicBezTo>
                <a:cubicBezTo>
                  <a:pt x="4998589" y="1288698"/>
                  <a:pt x="5004423" y="1281693"/>
                  <a:pt x="5012445" y="1281693"/>
                </a:cubicBezTo>
                <a:close/>
                <a:moveTo>
                  <a:pt x="4940157" y="1281693"/>
                </a:moveTo>
                <a:cubicBezTo>
                  <a:pt x="4948179" y="1281693"/>
                  <a:pt x="4954013" y="1288698"/>
                  <a:pt x="4954013" y="1296482"/>
                </a:cubicBezTo>
                <a:cubicBezTo>
                  <a:pt x="4954013" y="1305044"/>
                  <a:pt x="4948179" y="1311271"/>
                  <a:pt x="4940157" y="1311271"/>
                </a:cubicBezTo>
                <a:cubicBezTo>
                  <a:pt x="4934323" y="1311271"/>
                  <a:pt x="4927760" y="1305044"/>
                  <a:pt x="4927760" y="1296482"/>
                </a:cubicBezTo>
                <a:cubicBezTo>
                  <a:pt x="4927760" y="1288698"/>
                  <a:pt x="4934323" y="1281693"/>
                  <a:pt x="4940157" y="1281693"/>
                </a:cubicBezTo>
                <a:close/>
                <a:moveTo>
                  <a:pt x="4865953" y="1281693"/>
                </a:moveTo>
                <a:cubicBezTo>
                  <a:pt x="4873975" y="1281693"/>
                  <a:pt x="4879809" y="1288698"/>
                  <a:pt x="4879809" y="1296482"/>
                </a:cubicBezTo>
                <a:cubicBezTo>
                  <a:pt x="4879809" y="1305044"/>
                  <a:pt x="4873975" y="1311271"/>
                  <a:pt x="4865953" y="1311271"/>
                </a:cubicBezTo>
                <a:cubicBezTo>
                  <a:pt x="4860119" y="1311271"/>
                  <a:pt x="4853556" y="1305044"/>
                  <a:pt x="4853556" y="1296482"/>
                </a:cubicBezTo>
                <a:cubicBezTo>
                  <a:pt x="4853556" y="1288698"/>
                  <a:pt x="4860119" y="1281693"/>
                  <a:pt x="4865953" y="1281693"/>
                </a:cubicBezTo>
                <a:close/>
                <a:moveTo>
                  <a:pt x="4795122" y="1281693"/>
                </a:moveTo>
                <a:cubicBezTo>
                  <a:pt x="4803144" y="1281693"/>
                  <a:pt x="4808978" y="1288698"/>
                  <a:pt x="4808978" y="1296482"/>
                </a:cubicBezTo>
                <a:cubicBezTo>
                  <a:pt x="4808978" y="1305044"/>
                  <a:pt x="4803144" y="1311271"/>
                  <a:pt x="4795122" y="1311271"/>
                </a:cubicBezTo>
                <a:cubicBezTo>
                  <a:pt x="4787830" y="1311271"/>
                  <a:pt x="4782725" y="1305044"/>
                  <a:pt x="4782725" y="1296482"/>
                </a:cubicBezTo>
                <a:cubicBezTo>
                  <a:pt x="4782725" y="1288698"/>
                  <a:pt x="4787830" y="1281693"/>
                  <a:pt x="4795122" y="1281693"/>
                </a:cubicBezTo>
                <a:close/>
                <a:moveTo>
                  <a:pt x="4726684" y="1281693"/>
                </a:moveTo>
                <a:cubicBezTo>
                  <a:pt x="4735246" y="1281693"/>
                  <a:pt x="4741472" y="1288698"/>
                  <a:pt x="4741472" y="1296482"/>
                </a:cubicBezTo>
                <a:cubicBezTo>
                  <a:pt x="4741472" y="1305044"/>
                  <a:pt x="4735246" y="1311271"/>
                  <a:pt x="4726684" y="1311271"/>
                </a:cubicBezTo>
                <a:cubicBezTo>
                  <a:pt x="4718122" y="1311271"/>
                  <a:pt x="4711896" y="1305044"/>
                  <a:pt x="4711896" y="1296482"/>
                </a:cubicBezTo>
                <a:cubicBezTo>
                  <a:pt x="4711896" y="1288698"/>
                  <a:pt x="4718122" y="1281693"/>
                  <a:pt x="4726684" y="1281693"/>
                </a:cubicBezTo>
                <a:close/>
                <a:moveTo>
                  <a:pt x="4655853" y="1281693"/>
                </a:moveTo>
                <a:cubicBezTo>
                  <a:pt x="4663637" y="1281693"/>
                  <a:pt x="4670642" y="1286798"/>
                  <a:pt x="4670642" y="1294090"/>
                </a:cubicBezTo>
                <a:cubicBezTo>
                  <a:pt x="4670642" y="1302112"/>
                  <a:pt x="4663637" y="1307946"/>
                  <a:pt x="4655853" y="1307946"/>
                </a:cubicBezTo>
                <a:cubicBezTo>
                  <a:pt x="4647291" y="1307946"/>
                  <a:pt x="4641064" y="1302112"/>
                  <a:pt x="4641064" y="1294090"/>
                </a:cubicBezTo>
                <a:cubicBezTo>
                  <a:pt x="4641064" y="1286798"/>
                  <a:pt x="4647291" y="1281693"/>
                  <a:pt x="4655853" y="1281693"/>
                </a:cubicBezTo>
                <a:close/>
                <a:moveTo>
                  <a:pt x="4585023" y="1281693"/>
                </a:moveTo>
                <a:cubicBezTo>
                  <a:pt x="4592806" y="1281693"/>
                  <a:pt x="4599811" y="1286798"/>
                  <a:pt x="4599811" y="1294090"/>
                </a:cubicBezTo>
                <a:cubicBezTo>
                  <a:pt x="4599811" y="1302112"/>
                  <a:pt x="4592806" y="1307946"/>
                  <a:pt x="4585023" y="1307946"/>
                </a:cubicBezTo>
                <a:cubicBezTo>
                  <a:pt x="4576461" y="1307946"/>
                  <a:pt x="4570235" y="1302112"/>
                  <a:pt x="4570235" y="1294090"/>
                </a:cubicBezTo>
                <a:cubicBezTo>
                  <a:pt x="4570235" y="1286798"/>
                  <a:pt x="4576461" y="1281693"/>
                  <a:pt x="4585023" y="1281693"/>
                </a:cubicBezTo>
                <a:close/>
                <a:moveTo>
                  <a:pt x="226355" y="1281693"/>
                </a:moveTo>
                <a:cubicBezTo>
                  <a:pt x="232189" y="1281693"/>
                  <a:pt x="238753" y="1288523"/>
                  <a:pt x="238753" y="1296871"/>
                </a:cubicBezTo>
                <a:cubicBezTo>
                  <a:pt x="238753" y="1304461"/>
                  <a:pt x="232189" y="1311291"/>
                  <a:pt x="226355" y="1311291"/>
                </a:cubicBezTo>
                <a:cubicBezTo>
                  <a:pt x="218333" y="1311291"/>
                  <a:pt x="212499" y="1304461"/>
                  <a:pt x="212499" y="1296871"/>
                </a:cubicBezTo>
                <a:cubicBezTo>
                  <a:pt x="212499" y="1288523"/>
                  <a:pt x="218333" y="1281693"/>
                  <a:pt x="226355" y="1281693"/>
                </a:cubicBezTo>
                <a:close/>
                <a:moveTo>
                  <a:pt x="155522" y="1281693"/>
                </a:moveTo>
                <a:cubicBezTo>
                  <a:pt x="161356" y="1281693"/>
                  <a:pt x="167919" y="1288523"/>
                  <a:pt x="167919" y="1296871"/>
                </a:cubicBezTo>
                <a:cubicBezTo>
                  <a:pt x="167919" y="1304461"/>
                  <a:pt x="161356" y="1311291"/>
                  <a:pt x="155522" y="1311291"/>
                </a:cubicBezTo>
                <a:cubicBezTo>
                  <a:pt x="147500" y="1311291"/>
                  <a:pt x="141666" y="1304461"/>
                  <a:pt x="141666" y="1296871"/>
                </a:cubicBezTo>
                <a:cubicBezTo>
                  <a:pt x="141666" y="1288523"/>
                  <a:pt x="147500" y="1281693"/>
                  <a:pt x="155522" y="1281693"/>
                </a:cubicBezTo>
                <a:close/>
                <a:moveTo>
                  <a:pt x="83234" y="1281693"/>
                </a:moveTo>
                <a:cubicBezTo>
                  <a:pt x="90526" y="1281693"/>
                  <a:pt x="97090" y="1288523"/>
                  <a:pt x="97090" y="1296871"/>
                </a:cubicBezTo>
                <a:cubicBezTo>
                  <a:pt x="97090" y="1304461"/>
                  <a:pt x="90526" y="1311291"/>
                  <a:pt x="83234" y="1311291"/>
                </a:cubicBezTo>
                <a:cubicBezTo>
                  <a:pt x="76670" y="1311291"/>
                  <a:pt x="70836" y="1304461"/>
                  <a:pt x="70836" y="1296871"/>
                </a:cubicBezTo>
                <a:cubicBezTo>
                  <a:pt x="70836" y="1288523"/>
                  <a:pt x="76670" y="1281693"/>
                  <a:pt x="83234" y="1281693"/>
                </a:cubicBezTo>
                <a:close/>
                <a:moveTo>
                  <a:pt x="11998" y="1281693"/>
                </a:moveTo>
                <a:cubicBezTo>
                  <a:pt x="20243" y="1281693"/>
                  <a:pt x="26239" y="1288523"/>
                  <a:pt x="26239" y="1296871"/>
                </a:cubicBezTo>
                <a:cubicBezTo>
                  <a:pt x="26239" y="1304461"/>
                  <a:pt x="20243" y="1311291"/>
                  <a:pt x="11998" y="1311291"/>
                </a:cubicBezTo>
                <a:cubicBezTo>
                  <a:pt x="6002" y="1311291"/>
                  <a:pt x="5" y="1304461"/>
                  <a:pt x="5" y="1296871"/>
                </a:cubicBezTo>
                <a:cubicBezTo>
                  <a:pt x="5" y="1288523"/>
                  <a:pt x="4503" y="1281693"/>
                  <a:pt x="11998" y="1281693"/>
                </a:cubicBezTo>
                <a:close/>
                <a:moveTo>
                  <a:pt x="7084322" y="1210863"/>
                </a:moveTo>
                <a:cubicBezTo>
                  <a:pt x="7092106" y="1210863"/>
                  <a:pt x="7099111" y="1217426"/>
                  <a:pt x="7099111" y="1224719"/>
                </a:cubicBezTo>
                <a:cubicBezTo>
                  <a:pt x="7099111" y="1231282"/>
                  <a:pt x="7092106" y="1237116"/>
                  <a:pt x="7084322" y="1237116"/>
                </a:cubicBezTo>
                <a:cubicBezTo>
                  <a:pt x="7075760" y="1237116"/>
                  <a:pt x="7069533" y="1231282"/>
                  <a:pt x="7069533" y="1224719"/>
                </a:cubicBezTo>
                <a:cubicBezTo>
                  <a:pt x="7069533" y="1217426"/>
                  <a:pt x="7075760" y="1210863"/>
                  <a:pt x="7084322" y="1210863"/>
                </a:cubicBezTo>
                <a:close/>
                <a:moveTo>
                  <a:pt x="7013492" y="1210863"/>
                </a:moveTo>
                <a:cubicBezTo>
                  <a:pt x="7021275" y="1210863"/>
                  <a:pt x="7028280" y="1217426"/>
                  <a:pt x="7028280" y="1224719"/>
                </a:cubicBezTo>
                <a:cubicBezTo>
                  <a:pt x="7028280" y="1231282"/>
                  <a:pt x="7021275" y="1237116"/>
                  <a:pt x="7013492" y="1237116"/>
                </a:cubicBezTo>
                <a:cubicBezTo>
                  <a:pt x="7004930" y="1237116"/>
                  <a:pt x="6998704" y="1231282"/>
                  <a:pt x="6998704" y="1224719"/>
                </a:cubicBezTo>
                <a:cubicBezTo>
                  <a:pt x="6998704" y="1217426"/>
                  <a:pt x="7004930" y="1210863"/>
                  <a:pt x="7013492" y="1210863"/>
                </a:cubicBezTo>
                <a:close/>
                <a:moveTo>
                  <a:pt x="6939085" y="1210863"/>
                </a:moveTo>
                <a:cubicBezTo>
                  <a:pt x="6946378" y="1210863"/>
                  <a:pt x="6950753" y="1217426"/>
                  <a:pt x="6950753" y="1224719"/>
                </a:cubicBezTo>
                <a:cubicBezTo>
                  <a:pt x="6950753" y="1231282"/>
                  <a:pt x="6946378" y="1237116"/>
                  <a:pt x="6939085" y="1237116"/>
                </a:cubicBezTo>
                <a:cubicBezTo>
                  <a:pt x="6931063" y="1237116"/>
                  <a:pt x="6924500" y="1231282"/>
                  <a:pt x="6924500" y="1224719"/>
                </a:cubicBezTo>
                <a:cubicBezTo>
                  <a:pt x="6924500" y="1217426"/>
                  <a:pt x="6931063" y="1210863"/>
                  <a:pt x="6939085" y="1210863"/>
                </a:cubicBezTo>
                <a:close/>
                <a:moveTo>
                  <a:pt x="6867525" y="1210863"/>
                </a:moveTo>
                <a:cubicBezTo>
                  <a:pt x="6874088" y="1210863"/>
                  <a:pt x="6879922" y="1217426"/>
                  <a:pt x="6879922" y="1224719"/>
                </a:cubicBezTo>
                <a:cubicBezTo>
                  <a:pt x="6879922" y="1231282"/>
                  <a:pt x="6874088" y="1237116"/>
                  <a:pt x="6867525" y="1237116"/>
                </a:cubicBezTo>
                <a:cubicBezTo>
                  <a:pt x="6860232" y="1237116"/>
                  <a:pt x="6853669" y="1231282"/>
                  <a:pt x="6853669" y="1224719"/>
                </a:cubicBezTo>
                <a:cubicBezTo>
                  <a:pt x="6853669" y="1217426"/>
                  <a:pt x="6860232" y="1210863"/>
                  <a:pt x="6867525" y="1210863"/>
                </a:cubicBezTo>
                <a:close/>
                <a:moveTo>
                  <a:pt x="6796696" y="1210863"/>
                </a:moveTo>
                <a:cubicBezTo>
                  <a:pt x="6803259" y="1210863"/>
                  <a:pt x="6809093" y="1217426"/>
                  <a:pt x="6809093" y="1224719"/>
                </a:cubicBezTo>
                <a:cubicBezTo>
                  <a:pt x="6809093" y="1231282"/>
                  <a:pt x="6803259" y="1237116"/>
                  <a:pt x="6796696" y="1237116"/>
                </a:cubicBezTo>
                <a:cubicBezTo>
                  <a:pt x="6789403" y="1237116"/>
                  <a:pt x="6782840" y="1231282"/>
                  <a:pt x="6782840" y="1224719"/>
                </a:cubicBezTo>
                <a:cubicBezTo>
                  <a:pt x="6782840" y="1217426"/>
                  <a:pt x="6789403" y="1210863"/>
                  <a:pt x="6796696" y="1210863"/>
                </a:cubicBezTo>
                <a:close/>
                <a:moveTo>
                  <a:pt x="6724405" y="1210863"/>
                </a:moveTo>
                <a:cubicBezTo>
                  <a:pt x="6732427" y="1210863"/>
                  <a:pt x="6738261" y="1217426"/>
                  <a:pt x="6738261" y="1224719"/>
                </a:cubicBezTo>
                <a:cubicBezTo>
                  <a:pt x="6738261" y="1231282"/>
                  <a:pt x="6732427" y="1237116"/>
                  <a:pt x="6724405" y="1237116"/>
                </a:cubicBezTo>
                <a:cubicBezTo>
                  <a:pt x="6718571" y="1237116"/>
                  <a:pt x="6712008" y="1231282"/>
                  <a:pt x="6712008" y="1224719"/>
                </a:cubicBezTo>
                <a:cubicBezTo>
                  <a:pt x="6712008" y="1217426"/>
                  <a:pt x="6718571" y="1210863"/>
                  <a:pt x="6724405" y="1210863"/>
                </a:cubicBezTo>
                <a:close/>
                <a:moveTo>
                  <a:pt x="6653576" y="1210863"/>
                </a:moveTo>
                <a:cubicBezTo>
                  <a:pt x="6660869" y="1210863"/>
                  <a:pt x="6667432" y="1217426"/>
                  <a:pt x="6667432" y="1224719"/>
                </a:cubicBezTo>
                <a:cubicBezTo>
                  <a:pt x="6667432" y="1231282"/>
                  <a:pt x="6660869" y="1237116"/>
                  <a:pt x="6653576" y="1237116"/>
                </a:cubicBezTo>
                <a:cubicBezTo>
                  <a:pt x="6647013" y="1237116"/>
                  <a:pt x="6641179" y="1231282"/>
                  <a:pt x="6641179" y="1224719"/>
                </a:cubicBezTo>
                <a:cubicBezTo>
                  <a:pt x="6641179" y="1217426"/>
                  <a:pt x="6647013" y="1210863"/>
                  <a:pt x="6653576" y="1210863"/>
                </a:cubicBezTo>
                <a:close/>
                <a:moveTo>
                  <a:pt x="6582745" y="1210863"/>
                </a:moveTo>
                <a:cubicBezTo>
                  <a:pt x="6590038" y="1210863"/>
                  <a:pt x="6596601" y="1217426"/>
                  <a:pt x="6596601" y="1224719"/>
                </a:cubicBezTo>
                <a:cubicBezTo>
                  <a:pt x="6596601" y="1231282"/>
                  <a:pt x="6590038" y="1237116"/>
                  <a:pt x="6582745" y="1237116"/>
                </a:cubicBezTo>
                <a:cubicBezTo>
                  <a:pt x="6574723" y="1237116"/>
                  <a:pt x="6570348" y="1231282"/>
                  <a:pt x="6570348" y="1224719"/>
                </a:cubicBezTo>
                <a:cubicBezTo>
                  <a:pt x="6570348" y="1217426"/>
                  <a:pt x="6574723" y="1210863"/>
                  <a:pt x="6582745" y="1210863"/>
                </a:cubicBezTo>
                <a:close/>
                <a:moveTo>
                  <a:pt x="6510933" y="1210863"/>
                </a:moveTo>
                <a:cubicBezTo>
                  <a:pt x="6518717" y="1210863"/>
                  <a:pt x="6525722" y="1217426"/>
                  <a:pt x="6525722" y="1224719"/>
                </a:cubicBezTo>
                <a:cubicBezTo>
                  <a:pt x="6525722" y="1231282"/>
                  <a:pt x="6518717" y="1237116"/>
                  <a:pt x="6510933" y="1237116"/>
                </a:cubicBezTo>
                <a:cubicBezTo>
                  <a:pt x="6502371" y="1237116"/>
                  <a:pt x="6496144" y="1231282"/>
                  <a:pt x="6496144" y="1224719"/>
                </a:cubicBezTo>
                <a:cubicBezTo>
                  <a:pt x="6496144" y="1217426"/>
                  <a:pt x="6502371" y="1210863"/>
                  <a:pt x="6510933" y="1210863"/>
                </a:cubicBezTo>
                <a:close/>
                <a:moveTo>
                  <a:pt x="6440492" y="1210863"/>
                </a:moveTo>
                <a:cubicBezTo>
                  <a:pt x="6448081" y="1210863"/>
                  <a:pt x="6454911" y="1217426"/>
                  <a:pt x="6454911" y="1224719"/>
                </a:cubicBezTo>
                <a:cubicBezTo>
                  <a:pt x="6454911" y="1231282"/>
                  <a:pt x="6448081" y="1237116"/>
                  <a:pt x="6440492" y="1237116"/>
                </a:cubicBezTo>
                <a:cubicBezTo>
                  <a:pt x="6432145" y="1237116"/>
                  <a:pt x="6425315" y="1232741"/>
                  <a:pt x="6425315" y="1224719"/>
                </a:cubicBezTo>
                <a:cubicBezTo>
                  <a:pt x="6425315" y="1217426"/>
                  <a:pt x="6432145" y="1210863"/>
                  <a:pt x="6440492" y="1210863"/>
                </a:cubicBezTo>
                <a:close/>
                <a:moveTo>
                  <a:pt x="6368340" y="1210863"/>
                </a:moveTo>
                <a:cubicBezTo>
                  <a:pt x="6376362" y="1210863"/>
                  <a:pt x="6380737" y="1217426"/>
                  <a:pt x="6380737" y="1224719"/>
                </a:cubicBezTo>
                <a:cubicBezTo>
                  <a:pt x="6380737" y="1232741"/>
                  <a:pt x="6376362" y="1237116"/>
                  <a:pt x="6368340" y="1237116"/>
                </a:cubicBezTo>
                <a:cubicBezTo>
                  <a:pt x="6361047" y="1237116"/>
                  <a:pt x="6354484" y="1232741"/>
                  <a:pt x="6354484" y="1224719"/>
                </a:cubicBezTo>
                <a:cubicBezTo>
                  <a:pt x="6354484" y="1217426"/>
                  <a:pt x="6361047" y="1210863"/>
                  <a:pt x="6368340" y="1210863"/>
                </a:cubicBezTo>
                <a:close/>
                <a:moveTo>
                  <a:pt x="6297511" y="1210863"/>
                </a:moveTo>
                <a:cubicBezTo>
                  <a:pt x="6304074" y="1210863"/>
                  <a:pt x="6309908" y="1217426"/>
                  <a:pt x="6309908" y="1224719"/>
                </a:cubicBezTo>
                <a:cubicBezTo>
                  <a:pt x="6309908" y="1232741"/>
                  <a:pt x="6304074" y="1237116"/>
                  <a:pt x="6297511" y="1237116"/>
                </a:cubicBezTo>
                <a:cubicBezTo>
                  <a:pt x="6290218" y="1237116"/>
                  <a:pt x="6283655" y="1232741"/>
                  <a:pt x="6283655" y="1224719"/>
                </a:cubicBezTo>
                <a:cubicBezTo>
                  <a:pt x="6283655" y="1217426"/>
                  <a:pt x="6290218" y="1210863"/>
                  <a:pt x="6297511" y="1210863"/>
                </a:cubicBezTo>
                <a:close/>
                <a:moveTo>
                  <a:pt x="6226679" y="1210863"/>
                </a:moveTo>
                <a:cubicBezTo>
                  <a:pt x="6233242" y="1210863"/>
                  <a:pt x="6239076" y="1217426"/>
                  <a:pt x="6239076" y="1224719"/>
                </a:cubicBezTo>
                <a:cubicBezTo>
                  <a:pt x="6239076" y="1232741"/>
                  <a:pt x="6233242" y="1237116"/>
                  <a:pt x="6226679" y="1237116"/>
                </a:cubicBezTo>
                <a:cubicBezTo>
                  <a:pt x="6219386" y="1237116"/>
                  <a:pt x="6212823" y="1232741"/>
                  <a:pt x="6212823" y="1224719"/>
                </a:cubicBezTo>
                <a:cubicBezTo>
                  <a:pt x="6212823" y="1217426"/>
                  <a:pt x="6219386" y="1210863"/>
                  <a:pt x="6226679" y="1210863"/>
                </a:cubicBezTo>
                <a:close/>
                <a:moveTo>
                  <a:pt x="6154391" y="1210863"/>
                </a:moveTo>
                <a:cubicBezTo>
                  <a:pt x="6161684" y="1210863"/>
                  <a:pt x="6168247" y="1217426"/>
                  <a:pt x="6168247" y="1224719"/>
                </a:cubicBezTo>
                <a:cubicBezTo>
                  <a:pt x="6168247" y="1232741"/>
                  <a:pt x="6161684" y="1237116"/>
                  <a:pt x="6154391" y="1237116"/>
                </a:cubicBezTo>
                <a:cubicBezTo>
                  <a:pt x="6147828" y="1237116"/>
                  <a:pt x="6141994" y="1232741"/>
                  <a:pt x="6141994" y="1224719"/>
                </a:cubicBezTo>
                <a:cubicBezTo>
                  <a:pt x="6141994" y="1217426"/>
                  <a:pt x="6147828" y="1210863"/>
                  <a:pt x="6154391" y="1210863"/>
                </a:cubicBezTo>
                <a:close/>
                <a:moveTo>
                  <a:pt x="6083559" y="1210863"/>
                </a:moveTo>
                <a:cubicBezTo>
                  <a:pt x="6090852" y="1210863"/>
                  <a:pt x="6097415" y="1217426"/>
                  <a:pt x="6097415" y="1224719"/>
                </a:cubicBezTo>
                <a:cubicBezTo>
                  <a:pt x="6097415" y="1232741"/>
                  <a:pt x="6090852" y="1237116"/>
                  <a:pt x="6083559" y="1237116"/>
                </a:cubicBezTo>
                <a:cubicBezTo>
                  <a:pt x="6076996" y="1237116"/>
                  <a:pt x="6071162" y="1232741"/>
                  <a:pt x="6071162" y="1224719"/>
                </a:cubicBezTo>
                <a:cubicBezTo>
                  <a:pt x="6071162" y="1217426"/>
                  <a:pt x="6076996" y="1210863"/>
                  <a:pt x="6083559" y="1210863"/>
                </a:cubicBezTo>
                <a:close/>
                <a:moveTo>
                  <a:pt x="6009356" y="1210863"/>
                </a:moveTo>
                <a:cubicBezTo>
                  <a:pt x="6016649" y="1210863"/>
                  <a:pt x="6023212" y="1217426"/>
                  <a:pt x="6023212" y="1224719"/>
                </a:cubicBezTo>
                <a:cubicBezTo>
                  <a:pt x="6023212" y="1232741"/>
                  <a:pt x="6016649" y="1237116"/>
                  <a:pt x="6009356" y="1237116"/>
                </a:cubicBezTo>
                <a:cubicBezTo>
                  <a:pt x="6001334" y="1237116"/>
                  <a:pt x="5996959" y="1232741"/>
                  <a:pt x="5996959" y="1224719"/>
                </a:cubicBezTo>
                <a:cubicBezTo>
                  <a:pt x="5996959" y="1217426"/>
                  <a:pt x="6001334" y="1210863"/>
                  <a:pt x="6009356" y="1210863"/>
                </a:cubicBezTo>
                <a:close/>
                <a:moveTo>
                  <a:pt x="5940548" y="1210863"/>
                </a:moveTo>
                <a:cubicBezTo>
                  <a:pt x="5948896" y="1210863"/>
                  <a:pt x="5955726" y="1217426"/>
                  <a:pt x="5955726" y="1224719"/>
                </a:cubicBezTo>
                <a:cubicBezTo>
                  <a:pt x="5955726" y="1232741"/>
                  <a:pt x="5948896" y="1237116"/>
                  <a:pt x="5940548" y="1237116"/>
                </a:cubicBezTo>
                <a:cubicBezTo>
                  <a:pt x="5932960" y="1237116"/>
                  <a:pt x="5926130" y="1232741"/>
                  <a:pt x="5926130" y="1224719"/>
                </a:cubicBezTo>
                <a:cubicBezTo>
                  <a:pt x="5926130" y="1217426"/>
                  <a:pt x="5932960" y="1210863"/>
                  <a:pt x="5940548" y="1210863"/>
                </a:cubicBezTo>
                <a:close/>
                <a:moveTo>
                  <a:pt x="5870088" y="1210863"/>
                </a:moveTo>
                <a:cubicBezTo>
                  <a:pt x="5878650" y="1210863"/>
                  <a:pt x="5884877" y="1217426"/>
                  <a:pt x="5884877" y="1224719"/>
                </a:cubicBezTo>
                <a:cubicBezTo>
                  <a:pt x="5884877" y="1232741"/>
                  <a:pt x="5878650" y="1237116"/>
                  <a:pt x="5870088" y="1237116"/>
                </a:cubicBezTo>
                <a:cubicBezTo>
                  <a:pt x="5862304" y="1237116"/>
                  <a:pt x="5855299" y="1232741"/>
                  <a:pt x="5855299" y="1224719"/>
                </a:cubicBezTo>
                <a:cubicBezTo>
                  <a:pt x="5855299" y="1217426"/>
                  <a:pt x="5862304" y="1210863"/>
                  <a:pt x="5870088" y="1210863"/>
                </a:cubicBezTo>
                <a:close/>
                <a:moveTo>
                  <a:pt x="5799257" y="1210863"/>
                </a:moveTo>
                <a:cubicBezTo>
                  <a:pt x="5807819" y="1210863"/>
                  <a:pt x="5814045" y="1217426"/>
                  <a:pt x="5814045" y="1224719"/>
                </a:cubicBezTo>
                <a:cubicBezTo>
                  <a:pt x="5814045" y="1232741"/>
                  <a:pt x="5807819" y="1237116"/>
                  <a:pt x="5799257" y="1237116"/>
                </a:cubicBezTo>
                <a:cubicBezTo>
                  <a:pt x="5791474" y="1237116"/>
                  <a:pt x="5784469" y="1232741"/>
                  <a:pt x="5784469" y="1224719"/>
                </a:cubicBezTo>
                <a:cubicBezTo>
                  <a:pt x="5784469" y="1217426"/>
                  <a:pt x="5791474" y="1210863"/>
                  <a:pt x="5799257" y="1210863"/>
                </a:cubicBezTo>
                <a:close/>
                <a:moveTo>
                  <a:pt x="5724122" y="1210863"/>
                </a:moveTo>
                <a:cubicBezTo>
                  <a:pt x="5732144" y="1210863"/>
                  <a:pt x="5736519" y="1217868"/>
                  <a:pt x="5736519" y="1225651"/>
                </a:cubicBezTo>
                <a:cubicBezTo>
                  <a:pt x="5736519" y="1234213"/>
                  <a:pt x="5732144" y="1240439"/>
                  <a:pt x="5724122" y="1240439"/>
                </a:cubicBezTo>
                <a:cubicBezTo>
                  <a:pt x="5716100" y="1240439"/>
                  <a:pt x="5710266" y="1234213"/>
                  <a:pt x="5710266" y="1225651"/>
                </a:cubicBezTo>
                <a:cubicBezTo>
                  <a:pt x="5710266" y="1217868"/>
                  <a:pt x="5716100" y="1210863"/>
                  <a:pt x="5724122" y="1210863"/>
                </a:cubicBezTo>
                <a:close/>
                <a:moveTo>
                  <a:pt x="5653291" y="1210863"/>
                </a:moveTo>
                <a:cubicBezTo>
                  <a:pt x="5659125" y="1210863"/>
                  <a:pt x="5665688" y="1217868"/>
                  <a:pt x="5665688" y="1225651"/>
                </a:cubicBezTo>
                <a:cubicBezTo>
                  <a:pt x="5665688" y="1234213"/>
                  <a:pt x="5659125" y="1240439"/>
                  <a:pt x="5653291" y="1240439"/>
                </a:cubicBezTo>
                <a:cubicBezTo>
                  <a:pt x="5645269" y="1240439"/>
                  <a:pt x="5639435" y="1234213"/>
                  <a:pt x="5639435" y="1225651"/>
                </a:cubicBezTo>
                <a:cubicBezTo>
                  <a:pt x="5639435" y="1217868"/>
                  <a:pt x="5645269" y="1210863"/>
                  <a:pt x="5653291" y="1210863"/>
                </a:cubicBezTo>
                <a:close/>
                <a:moveTo>
                  <a:pt x="5582461" y="1210863"/>
                </a:moveTo>
                <a:cubicBezTo>
                  <a:pt x="5588295" y="1210863"/>
                  <a:pt x="5594858" y="1217868"/>
                  <a:pt x="5594858" y="1225651"/>
                </a:cubicBezTo>
                <a:cubicBezTo>
                  <a:pt x="5594858" y="1234213"/>
                  <a:pt x="5588295" y="1240439"/>
                  <a:pt x="5582461" y="1240439"/>
                </a:cubicBezTo>
                <a:cubicBezTo>
                  <a:pt x="5574439" y="1240439"/>
                  <a:pt x="5568605" y="1234213"/>
                  <a:pt x="5568605" y="1225651"/>
                </a:cubicBezTo>
                <a:cubicBezTo>
                  <a:pt x="5568605" y="1217868"/>
                  <a:pt x="5574439" y="1210863"/>
                  <a:pt x="5582461" y="1210863"/>
                </a:cubicBezTo>
                <a:close/>
                <a:moveTo>
                  <a:pt x="5510171" y="1210863"/>
                </a:moveTo>
                <a:cubicBezTo>
                  <a:pt x="5517464" y="1210863"/>
                  <a:pt x="5524027" y="1217868"/>
                  <a:pt x="5524027" y="1225651"/>
                </a:cubicBezTo>
                <a:cubicBezTo>
                  <a:pt x="5524027" y="1234213"/>
                  <a:pt x="5517464" y="1240439"/>
                  <a:pt x="5510171" y="1240439"/>
                </a:cubicBezTo>
                <a:cubicBezTo>
                  <a:pt x="5503608" y="1240439"/>
                  <a:pt x="5497774" y="1234213"/>
                  <a:pt x="5497774" y="1225651"/>
                </a:cubicBezTo>
                <a:cubicBezTo>
                  <a:pt x="5497774" y="1217868"/>
                  <a:pt x="5503608" y="1210863"/>
                  <a:pt x="5510171" y="1210863"/>
                </a:cubicBezTo>
                <a:close/>
                <a:moveTo>
                  <a:pt x="5438937" y="1210863"/>
                </a:moveTo>
                <a:cubicBezTo>
                  <a:pt x="5447182" y="1210863"/>
                  <a:pt x="5453178" y="1217868"/>
                  <a:pt x="5453178" y="1225651"/>
                </a:cubicBezTo>
                <a:cubicBezTo>
                  <a:pt x="5453178" y="1234213"/>
                  <a:pt x="5447182" y="1240439"/>
                  <a:pt x="5438937" y="1240439"/>
                </a:cubicBezTo>
                <a:cubicBezTo>
                  <a:pt x="5431442" y="1240439"/>
                  <a:pt x="5426945" y="1234213"/>
                  <a:pt x="5426945" y="1225651"/>
                </a:cubicBezTo>
                <a:cubicBezTo>
                  <a:pt x="5426945" y="1217868"/>
                  <a:pt x="5431442" y="1210863"/>
                  <a:pt x="5438937" y="1210863"/>
                </a:cubicBezTo>
                <a:close/>
                <a:moveTo>
                  <a:pt x="5367530" y="1210863"/>
                </a:moveTo>
                <a:cubicBezTo>
                  <a:pt x="5376092" y="1210863"/>
                  <a:pt x="5382318" y="1217868"/>
                  <a:pt x="5382318" y="1225651"/>
                </a:cubicBezTo>
                <a:cubicBezTo>
                  <a:pt x="5382318" y="1234213"/>
                  <a:pt x="5376092" y="1240439"/>
                  <a:pt x="5367530" y="1240439"/>
                </a:cubicBezTo>
                <a:cubicBezTo>
                  <a:pt x="5359747" y="1240439"/>
                  <a:pt x="5352742" y="1234213"/>
                  <a:pt x="5352742" y="1225651"/>
                </a:cubicBezTo>
                <a:cubicBezTo>
                  <a:pt x="5352742" y="1217868"/>
                  <a:pt x="5359747" y="1210863"/>
                  <a:pt x="5367530" y="1210863"/>
                </a:cubicBezTo>
                <a:close/>
                <a:moveTo>
                  <a:pt x="5296699" y="1210863"/>
                </a:moveTo>
                <a:cubicBezTo>
                  <a:pt x="5305261" y="1210863"/>
                  <a:pt x="5311488" y="1217868"/>
                  <a:pt x="5311488" y="1225651"/>
                </a:cubicBezTo>
                <a:cubicBezTo>
                  <a:pt x="5311488" y="1234213"/>
                  <a:pt x="5305261" y="1240439"/>
                  <a:pt x="5296699" y="1240439"/>
                </a:cubicBezTo>
                <a:cubicBezTo>
                  <a:pt x="5288915" y="1240439"/>
                  <a:pt x="5281910" y="1234213"/>
                  <a:pt x="5281910" y="1225651"/>
                </a:cubicBezTo>
                <a:cubicBezTo>
                  <a:pt x="5281910" y="1217868"/>
                  <a:pt x="5288915" y="1210863"/>
                  <a:pt x="5296699" y="1210863"/>
                </a:cubicBezTo>
                <a:close/>
                <a:moveTo>
                  <a:pt x="5225869" y="1210863"/>
                </a:moveTo>
                <a:cubicBezTo>
                  <a:pt x="5234431" y="1210863"/>
                  <a:pt x="5240657" y="1217868"/>
                  <a:pt x="5240657" y="1225651"/>
                </a:cubicBezTo>
                <a:cubicBezTo>
                  <a:pt x="5240657" y="1234213"/>
                  <a:pt x="5234431" y="1240439"/>
                  <a:pt x="5225869" y="1240439"/>
                </a:cubicBezTo>
                <a:cubicBezTo>
                  <a:pt x="5217307" y="1240439"/>
                  <a:pt x="5211081" y="1234213"/>
                  <a:pt x="5211081" y="1225651"/>
                </a:cubicBezTo>
                <a:cubicBezTo>
                  <a:pt x="5211081" y="1217868"/>
                  <a:pt x="5217307" y="1210863"/>
                  <a:pt x="5225869" y="1210863"/>
                </a:cubicBezTo>
                <a:close/>
                <a:moveTo>
                  <a:pt x="5154105" y="1210863"/>
                </a:moveTo>
                <a:cubicBezTo>
                  <a:pt x="5162127" y="1210863"/>
                  <a:pt x="5166502" y="1217868"/>
                  <a:pt x="5166502" y="1225651"/>
                </a:cubicBezTo>
                <a:cubicBezTo>
                  <a:pt x="5166502" y="1234213"/>
                  <a:pt x="5162127" y="1240439"/>
                  <a:pt x="5154105" y="1240439"/>
                </a:cubicBezTo>
                <a:cubicBezTo>
                  <a:pt x="5146083" y="1240439"/>
                  <a:pt x="5140249" y="1234213"/>
                  <a:pt x="5140249" y="1225651"/>
                </a:cubicBezTo>
                <a:cubicBezTo>
                  <a:pt x="5140249" y="1217868"/>
                  <a:pt x="5146083" y="1210863"/>
                  <a:pt x="5154105" y="1210863"/>
                </a:cubicBezTo>
                <a:close/>
                <a:moveTo>
                  <a:pt x="5083276" y="1210863"/>
                </a:moveTo>
                <a:cubicBezTo>
                  <a:pt x="5089110" y="1210863"/>
                  <a:pt x="5095673" y="1217868"/>
                  <a:pt x="5095673" y="1225651"/>
                </a:cubicBezTo>
                <a:cubicBezTo>
                  <a:pt x="5095673" y="1234213"/>
                  <a:pt x="5089110" y="1240439"/>
                  <a:pt x="5083276" y="1240439"/>
                </a:cubicBezTo>
                <a:cubicBezTo>
                  <a:pt x="5075254" y="1240439"/>
                  <a:pt x="5069420" y="1234213"/>
                  <a:pt x="5069420" y="1225651"/>
                </a:cubicBezTo>
                <a:cubicBezTo>
                  <a:pt x="5069420" y="1217868"/>
                  <a:pt x="5075254" y="1210863"/>
                  <a:pt x="5083276" y="1210863"/>
                </a:cubicBezTo>
                <a:close/>
                <a:moveTo>
                  <a:pt x="5012445" y="1210863"/>
                </a:moveTo>
                <a:cubicBezTo>
                  <a:pt x="5018279" y="1210863"/>
                  <a:pt x="5024842" y="1217868"/>
                  <a:pt x="5024842" y="1225651"/>
                </a:cubicBezTo>
                <a:cubicBezTo>
                  <a:pt x="5024842" y="1234213"/>
                  <a:pt x="5018279" y="1240439"/>
                  <a:pt x="5012445" y="1240439"/>
                </a:cubicBezTo>
                <a:cubicBezTo>
                  <a:pt x="5004423" y="1240439"/>
                  <a:pt x="4998589" y="1234213"/>
                  <a:pt x="4998589" y="1225651"/>
                </a:cubicBezTo>
                <a:cubicBezTo>
                  <a:pt x="4998589" y="1217868"/>
                  <a:pt x="5004423" y="1210863"/>
                  <a:pt x="5012445" y="1210863"/>
                </a:cubicBezTo>
                <a:close/>
                <a:moveTo>
                  <a:pt x="4940157" y="1210863"/>
                </a:moveTo>
                <a:cubicBezTo>
                  <a:pt x="4948179" y="1210863"/>
                  <a:pt x="4954013" y="1217868"/>
                  <a:pt x="4954013" y="1225651"/>
                </a:cubicBezTo>
                <a:cubicBezTo>
                  <a:pt x="4954013" y="1234213"/>
                  <a:pt x="4948179" y="1240439"/>
                  <a:pt x="4940157" y="1240439"/>
                </a:cubicBezTo>
                <a:cubicBezTo>
                  <a:pt x="4934323" y="1240439"/>
                  <a:pt x="4927760" y="1234213"/>
                  <a:pt x="4927760" y="1225651"/>
                </a:cubicBezTo>
                <a:cubicBezTo>
                  <a:pt x="4927760" y="1217868"/>
                  <a:pt x="4934323" y="1210863"/>
                  <a:pt x="4940157" y="1210863"/>
                </a:cubicBezTo>
                <a:close/>
                <a:moveTo>
                  <a:pt x="4865953" y="1210863"/>
                </a:moveTo>
                <a:cubicBezTo>
                  <a:pt x="4873975" y="1210863"/>
                  <a:pt x="4879809" y="1217868"/>
                  <a:pt x="4879809" y="1225651"/>
                </a:cubicBezTo>
                <a:cubicBezTo>
                  <a:pt x="4879809" y="1234213"/>
                  <a:pt x="4873975" y="1240439"/>
                  <a:pt x="4865953" y="1240439"/>
                </a:cubicBezTo>
                <a:cubicBezTo>
                  <a:pt x="4860119" y="1240439"/>
                  <a:pt x="4853556" y="1234213"/>
                  <a:pt x="4853556" y="1225651"/>
                </a:cubicBezTo>
                <a:cubicBezTo>
                  <a:pt x="4853556" y="1217868"/>
                  <a:pt x="4860119" y="1210863"/>
                  <a:pt x="4865953" y="1210863"/>
                </a:cubicBezTo>
                <a:close/>
                <a:moveTo>
                  <a:pt x="4795122" y="1210863"/>
                </a:moveTo>
                <a:cubicBezTo>
                  <a:pt x="4803144" y="1210863"/>
                  <a:pt x="4808978" y="1217868"/>
                  <a:pt x="4808978" y="1225651"/>
                </a:cubicBezTo>
                <a:cubicBezTo>
                  <a:pt x="4808978" y="1234213"/>
                  <a:pt x="4803144" y="1240439"/>
                  <a:pt x="4795122" y="1240439"/>
                </a:cubicBezTo>
                <a:cubicBezTo>
                  <a:pt x="4787830" y="1240439"/>
                  <a:pt x="4782725" y="1234213"/>
                  <a:pt x="4782725" y="1225651"/>
                </a:cubicBezTo>
                <a:cubicBezTo>
                  <a:pt x="4782725" y="1217868"/>
                  <a:pt x="4787830" y="1210863"/>
                  <a:pt x="4795122" y="1210863"/>
                </a:cubicBezTo>
                <a:close/>
                <a:moveTo>
                  <a:pt x="4726684" y="1210863"/>
                </a:moveTo>
                <a:cubicBezTo>
                  <a:pt x="4735246" y="1210863"/>
                  <a:pt x="4741472" y="1217868"/>
                  <a:pt x="4741472" y="1225651"/>
                </a:cubicBezTo>
                <a:cubicBezTo>
                  <a:pt x="4741472" y="1234213"/>
                  <a:pt x="4735246" y="1240439"/>
                  <a:pt x="4726684" y="1240439"/>
                </a:cubicBezTo>
                <a:cubicBezTo>
                  <a:pt x="4718122" y="1240439"/>
                  <a:pt x="4711896" y="1234213"/>
                  <a:pt x="4711896" y="1225651"/>
                </a:cubicBezTo>
                <a:cubicBezTo>
                  <a:pt x="4711896" y="1217868"/>
                  <a:pt x="4718122" y="1210863"/>
                  <a:pt x="4726684" y="1210863"/>
                </a:cubicBezTo>
                <a:close/>
                <a:moveTo>
                  <a:pt x="4655853" y="1210863"/>
                </a:moveTo>
                <a:cubicBezTo>
                  <a:pt x="4663637" y="1210863"/>
                  <a:pt x="4670642" y="1217868"/>
                  <a:pt x="4670642" y="1225651"/>
                </a:cubicBezTo>
                <a:cubicBezTo>
                  <a:pt x="4670642" y="1234213"/>
                  <a:pt x="4663637" y="1240439"/>
                  <a:pt x="4655853" y="1240439"/>
                </a:cubicBezTo>
                <a:cubicBezTo>
                  <a:pt x="4647291" y="1240439"/>
                  <a:pt x="4641064" y="1234213"/>
                  <a:pt x="4641064" y="1225651"/>
                </a:cubicBezTo>
                <a:cubicBezTo>
                  <a:pt x="4641064" y="1217868"/>
                  <a:pt x="4647291" y="1210863"/>
                  <a:pt x="4655853" y="1210863"/>
                </a:cubicBezTo>
                <a:close/>
                <a:moveTo>
                  <a:pt x="4585023" y="1210863"/>
                </a:moveTo>
                <a:cubicBezTo>
                  <a:pt x="4592806" y="1210863"/>
                  <a:pt x="4599811" y="1217868"/>
                  <a:pt x="4599811" y="1225651"/>
                </a:cubicBezTo>
                <a:cubicBezTo>
                  <a:pt x="4599811" y="1234213"/>
                  <a:pt x="4592806" y="1240439"/>
                  <a:pt x="4585023" y="1240439"/>
                </a:cubicBezTo>
                <a:cubicBezTo>
                  <a:pt x="4576461" y="1240439"/>
                  <a:pt x="4570235" y="1234213"/>
                  <a:pt x="4570235" y="1225651"/>
                </a:cubicBezTo>
                <a:cubicBezTo>
                  <a:pt x="4570235" y="1217868"/>
                  <a:pt x="4576461" y="1210863"/>
                  <a:pt x="4585023" y="1210863"/>
                </a:cubicBezTo>
                <a:close/>
                <a:moveTo>
                  <a:pt x="4513260" y="1210863"/>
                </a:moveTo>
                <a:cubicBezTo>
                  <a:pt x="4520553" y="1210863"/>
                  <a:pt x="4525657" y="1217868"/>
                  <a:pt x="4525657" y="1225651"/>
                </a:cubicBezTo>
                <a:cubicBezTo>
                  <a:pt x="4525657" y="1234213"/>
                  <a:pt x="4520553" y="1240439"/>
                  <a:pt x="4513260" y="1240439"/>
                </a:cubicBezTo>
                <a:cubicBezTo>
                  <a:pt x="4505238" y="1240439"/>
                  <a:pt x="4499404" y="1234213"/>
                  <a:pt x="4499404" y="1225651"/>
                </a:cubicBezTo>
                <a:cubicBezTo>
                  <a:pt x="4499404" y="1217868"/>
                  <a:pt x="4505238" y="1210863"/>
                  <a:pt x="4513260" y="1210863"/>
                </a:cubicBezTo>
                <a:close/>
                <a:moveTo>
                  <a:pt x="4439056" y="1210863"/>
                </a:moveTo>
                <a:cubicBezTo>
                  <a:pt x="4445619" y="1210863"/>
                  <a:pt x="4451453" y="1217868"/>
                  <a:pt x="4451453" y="1225651"/>
                </a:cubicBezTo>
                <a:cubicBezTo>
                  <a:pt x="4451453" y="1234213"/>
                  <a:pt x="4445619" y="1240439"/>
                  <a:pt x="4439056" y="1240439"/>
                </a:cubicBezTo>
                <a:cubicBezTo>
                  <a:pt x="4431763" y="1240439"/>
                  <a:pt x="4425200" y="1234213"/>
                  <a:pt x="4425200" y="1225651"/>
                </a:cubicBezTo>
                <a:cubicBezTo>
                  <a:pt x="4425200" y="1217868"/>
                  <a:pt x="4431763" y="1210863"/>
                  <a:pt x="4439056" y="1210863"/>
                </a:cubicBezTo>
                <a:close/>
                <a:moveTo>
                  <a:pt x="4366768" y="1210863"/>
                </a:moveTo>
                <a:cubicBezTo>
                  <a:pt x="4374790" y="1210863"/>
                  <a:pt x="4380624" y="1217868"/>
                  <a:pt x="4380624" y="1225651"/>
                </a:cubicBezTo>
                <a:cubicBezTo>
                  <a:pt x="4380624" y="1234213"/>
                  <a:pt x="4374790" y="1240439"/>
                  <a:pt x="4366768" y="1240439"/>
                </a:cubicBezTo>
                <a:cubicBezTo>
                  <a:pt x="4360934" y="1240439"/>
                  <a:pt x="4354371" y="1234213"/>
                  <a:pt x="4354371" y="1225651"/>
                </a:cubicBezTo>
                <a:cubicBezTo>
                  <a:pt x="4354371" y="1217868"/>
                  <a:pt x="4360934" y="1210863"/>
                  <a:pt x="4366768" y="1210863"/>
                </a:cubicBezTo>
                <a:close/>
                <a:moveTo>
                  <a:pt x="4295937" y="1210863"/>
                </a:moveTo>
                <a:cubicBezTo>
                  <a:pt x="4303959" y="1210863"/>
                  <a:pt x="4309793" y="1217868"/>
                  <a:pt x="4309793" y="1225651"/>
                </a:cubicBezTo>
                <a:cubicBezTo>
                  <a:pt x="4309793" y="1234213"/>
                  <a:pt x="4303959" y="1240439"/>
                  <a:pt x="4295937" y="1240439"/>
                </a:cubicBezTo>
                <a:cubicBezTo>
                  <a:pt x="4290103" y="1240439"/>
                  <a:pt x="4283540" y="1234213"/>
                  <a:pt x="4283540" y="1225651"/>
                </a:cubicBezTo>
                <a:cubicBezTo>
                  <a:pt x="4283540" y="1217868"/>
                  <a:pt x="4290103" y="1210863"/>
                  <a:pt x="4295937" y="1210863"/>
                </a:cubicBezTo>
                <a:close/>
                <a:moveTo>
                  <a:pt x="368953" y="1210863"/>
                </a:moveTo>
                <a:cubicBezTo>
                  <a:pt x="377515" y="1210863"/>
                  <a:pt x="383742" y="1217868"/>
                  <a:pt x="383742" y="1225651"/>
                </a:cubicBezTo>
                <a:cubicBezTo>
                  <a:pt x="383742" y="1234213"/>
                  <a:pt x="377515" y="1240439"/>
                  <a:pt x="368953" y="1240439"/>
                </a:cubicBezTo>
                <a:cubicBezTo>
                  <a:pt x="361170" y="1240439"/>
                  <a:pt x="354165" y="1234213"/>
                  <a:pt x="354165" y="1225651"/>
                </a:cubicBezTo>
                <a:cubicBezTo>
                  <a:pt x="354165" y="1217868"/>
                  <a:pt x="361170" y="1210863"/>
                  <a:pt x="368953" y="1210863"/>
                </a:cubicBezTo>
                <a:close/>
                <a:moveTo>
                  <a:pt x="297189" y="1210863"/>
                </a:moveTo>
                <a:cubicBezTo>
                  <a:pt x="305211" y="1210863"/>
                  <a:pt x="309586" y="1217868"/>
                  <a:pt x="309586" y="1225651"/>
                </a:cubicBezTo>
                <a:cubicBezTo>
                  <a:pt x="309586" y="1234213"/>
                  <a:pt x="305211" y="1240439"/>
                  <a:pt x="297189" y="1240439"/>
                </a:cubicBezTo>
                <a:cubicBezTo>
                  <a:pt x="289897" y="1240439"/>
                  <a:pt x="283334" y="1234213"/>
                  <a:pt x="283334" y="1225651"/>
                </a:cubicBezTo>
                <a:cubicBezTo>
                  <a:pt x="283334" y="1217868"/>
                  <a:pt x="289897" y="1210863"/>
                  <a:pt x="297189" y="1210863"/>
                </a:cubicBezTo>
                <a:close/>
                <a:moveTo>
                  <a:pt x="226361" y="1210863"/>
                </a:moveTo>
                <a:cubicBezTo>
                  <a:pt x="232195" y="1210863"/>
                  <a:pt x="238759" y="1217868"/>
                  <a:pt x="238759" y="1225651"/>
                </a:cubicBezTo>
                <a:cubicBezTo>
                  <a:pt x="238759" y="1234213"/>
                  <a:pt x="232195" y="1240439"/>
                  <a:pt x="226361" y="1240439"/>
                </a:cubicBezTo>
                <a:cubicBezTo>
                  <a:pt x="218338" y="1240439"/>
                  <a:pt x="212504" y="1234213"/>
                  <a:pt x="212504" y="1225651"/>
                </a:cubicBezTo>
                <a:cubicBezTo>
                  <a:pt x="212504" y="1217868"/>
                  <a:pt x="218338" y="1210863"/>
                  <a:pt x="226361" y="1210863"/>
                </a:cubicBezTo>
                <a:close/>
                <a:moveTo>
                  <a:pt x="155527" y="1210863"/>
                </a:moveTo>
                <a:cubicBezTo>
                  <a:pt x="161361" y="1210863"/>
                  <a:pt x="167924" y="1217868"/>
                  <a:pt x="167924" y="1225651"/>
                </a:cubicBezTo>
                <a:cubicBezTo>
                  <a:pt x="167924" y="1234213"/>
                  <a:pt x="161361" y="1240439"/>
                  <a:pt x="155527" y="1240439"/>
                </a:cubicBezTo>
                <a:cubicBezTo>
                  <a:pt x="147505" y="1240439"/>
                  <a:pt x="141671" y="1234213"/>
                  <a:pt x="141671" y="1225651"/>
                </a:cubicBezTo>
                <a:cubicBezTo>
                  <a:pt x="141671" y="1217868"/>
                  <a:pt x="147505" y="1210863"/>
                  <a:pt x="155527" y="1210863"/>
                </a:cubicBezTo>
                <a:close/>
                <a:moveTo>
                  <a:pt x="83239" y="1210863"/>
                </a:moveTo>
                <a:cubicBezTo>
                  <a:pt x="90531" y="1210863"/>
                  <a:pt x="97095" y="1217868"/>
                  <a:pt x="97095" y="1225651"/>
                </a:cubicBezTo>
                <a:cubicBezTo>
                  <a:pt x="97095" y="1234213"/>
                  <a:pt x="90531" y="1240439"/>
                  <a:pt x="83239" y="1240439"/>
                </a:cubicBezTo>
                <a:cubicBezTo>
                  <a:pt x="76675" y="1240439"/>
                  <a:pt x="70841" y="1234213"/>
                  <a:pt x="70841" y="1225651"/>
                </a:cubicBezTo>
                <a:cubicBezTo>
                  <a:pt x="70841" y="1217868"/>
                  <a:pt x="76675" y="1210863"/>
                  <a:pt x="83239" y="1210863"/>
                </a:cubicBezTo>
                <a:close/>
                <a:moveTo>
                  <a:pt x="12003" y="1210863"/>
                </a:moveTo>
                <a:cubicBezTo>
                  <a:pt x="20248" y="1210863"/>
                  <a:pt x="26244" y="1217868"/>
                  <a:pt x="26244" y="1225651"/>
                </a:cubicBezTo>
                <a:cubicBezTo>
                  <a:pt x="26244" y="1234213"/>
                  <a:pt x="20248" y="1240439"/>
                  <a:pt x="12003" y="1240439"/>
                </a:cubicBezTo>
                <a:cubicBezTo>
                  <a:pt x="4508" y="1240439"/>
                  <a:pt x="10" y="1234213"/>
                  <a:pt x="10" y="1225651"/>
                </a:cubicBezTo>
                <a:cubicBezTo>
                  <a:pt x="10" y="1217868"/>
                  <a:pt x="4508" y="1210863"/>
                  <a:pt x="12003" y="1210863"/>
                </a:cubicBezTo>
                <a:close/>
                <a:moveTo>
                  <a:pt x="7013492" y="1140032"/>
                </a:moveTo>
                <a:cubicBezTo>
                  <a:pt x="7021275" y="1140032"/>
                  <a:pt x="7028280" y="1146595"/>
                  <a:pt x="7028280" y="1152429"/>
                </a:cubicBezTo>
                <a:cubicBezTo>
                  <a:pt x="7028280" y="1160451"/>
                  <a:pt x="7021275" y="1166286"/>
                  <a:pt x="7013492" y="1166286"/>
                </a:cubicBezTo>
                <a:cubicBezTo>
                  <a:pt x="7004930" y="1166286"/>
                  <a:pt x="6998704" y="1160451"/>
                  <a:pt x="6998704" y="1152429"/>
                </a:cubicBezTo>
                <a:cubicBezTo>
                  <a:pt x="6998704" y="1146595"/>
                  <a:pt x="7004930" y="1140032"/>
                  <a:pt x="7013492" y="1140032"/>
                </a:cubicBezTo>
                <a:close/>
                <a:moveTo>
                  <a:pt x="6939085" y="1140032"/>
                </a:moveTo>
                <a:cubicBezTo>
                  <a:pt x="6946378" y="1140032"/>
                  <a:pt x="6950753" y="1146595"/>
                  <a:pt x="6950753" y="1152429"/>
                </a:cubicBezTo>
                <a:cubicBezTo>
                  <a:pt x="6950753" y="1160451"/>
                  <a:pt x="6946378" y="1166286"/>
                  <a:pt x="6939085" y="1166286"/>
                </a:cubicBezTo>
                <a:cubicBezTo>
                  <a:pt x="6931063" y="1166286"/>
                  <a:pt x="6924500" y="1160451"/>
                  <a:pt x="6924500" y="1152429"/>
                </a:cubicBezTo>
                <a:cubicBezTo>
                  <a:pt x="6924500" y="1146595"/>
                  <a:pt x="6931063" y="1140032"/>
                  <a:pt x="6939085" y="1140032"/>
                </a:cubicBezTo>
                <a:close/>
                <a:moveTo>
                  <a:pt x="6867525" y="1140032"/>
                </a:moveTo>
                <a:cubicBezTo>
                  <a:pt x="6874088" y="1140032"/>
                  <a:pt x="6879922" y="1146595"/>
                  <a:pt x="6879922" y="1153888"/>
                </a:cubicBezTo>
                <a:cubicBezTo>
                  <a:pt x="6879922" y="1160451"/>
                  <a:pt x="6874088" y="1166286"/>
                  <a:pt x="6867525" y="1166286"/>
                </a:cubicBezTo>
                <a:cubicBezTo>
                  <a:pt x="6860232" y="1166286"/>
                  <a:pt x="6853669" y="1160451"/>
                  <a:pt x="6853669" y="1153888"/>
                </a:cubicBezTo>
                <a:cubicBezTo>
                  <a:pt x="6853669" y="1146595"/>
                  <a:pt x="6860232" y="1140032"/>
                  <a:pt x="6867525" y="1140032"/>
                </a:cubicBezTo>
                <a:close/>
                <a:moveTo>
                  <a:pt x="6796696" y="1140032"/>
                </a:moveTo>
                <a:cubicBezTo>
                  <a:pt x="6803259" y="1140032"/>
                  <a:pt x="6809093" y="1146595"/>
                  <a:pt x="6809093" y="1153888"/>
                </a:cubicBezTo>
                <a:cubicBezTo>
                  <a:pt x="6809093" y="1160451"/>
                  <a:pt x="6803259" y="1166286"/>
                  <a:pt x="6796696" y="1166286"/>
                </a:cubicBezTo>
                <a:cubicBezTo>
                  <a:pt x="6789403" y="1166286"/>
                  <a:pt x="6782840" y="1160451"/>
                  <a:pt x="6782840" y="1153888"/>
                </a:cubicBezTo>
                <a:cubicBezTo>
                  <a:pt x="6782840" y="1146595"/>
                  <a:pt x="6789403" y="1140032"/>
                  <a:pt x="6796696" y="1140032"/>
                </a:cubicBezTo>
                <a:close/>
                <a:moveTo>
                  <a:pt x="6724405" y="1140032"/>
                </a:moveTo>
                <a:cubicBezTo>
                  <a:pt x="6732427" y="1140032"/>
                  <a:pt x="6738261" y="1146595"/>
                  <a:pt x="6738261" y="1153888"/>
                </a:cubicBezTo>
                <a:cubicBezTo>
                  <a:pt x="6738261" y="1160451"/>
                  <a:pt x="6732427" y="1166286"/>
                  <a:pt x="6724405" y="1166286"/>
                </a:cubicBezTo>
                <a:cubicBezTo>
                  <a:pt x="6718571" y="1166286"/>
                  <a:pt x="6712008" y="1160451"/>
                  <a:pt x="6712008" y="1153888"/>
                </a:cubicBezTo>
                <a:cubicBezTo>
                  <a:pt x="6712008" y="1146595"/>
                  <a:pt x="6718571" y="1140032"/>
                  <a:pt x="6724405" y="1140032"/>
                </a:cubicBezTo>
                <a:close/>
                <a:moveTo>
                  <a:pt x="6653576" y="1140032"/>
                </a:moveTo>
                <a:cubicBezTo>
                  <a:pt x="6660869" y="1140032"/>
                  <a:pt x="6667432" y="1146595"/>
                  <a:pt x="6667432" y="1153888"/>
                </a:cubicBezTo>
                <a:cubicBezTo>
                  <a:pt x="6667432" y="1160451"/>
                  <a:pt x="6660869" y="1166286"/>
                  <a:pt x="6653576" y="1166286"/>
                </a:cubicBezTo>
                <a:cubicBezTo>
                  <a:pt x="6645554" y="1166286"/>
                  <a:pt x="6641179" y="1160451"/>
                  <a:pt x="6641179" y="1153888"/>
                </a:cubicBezTo>
                <a:cubicBezTo>
                  <a:pt x="6641179" y="1146595"/>
                  <a:pt x="6645554" y="1140032"/>
                  <a:pt x="6653576" y="1140032"/>
                </a:cubicBezTo>
                <a:close/>
                <a:moveTo>
                  <a:pt x="6581764" y="1140032"/>
                </a:moveTo>
                <a:cubicBezTo>
                  <a:pt x="6589547" y="1140032"/>
                  <a:pt x="6596552" y="1146595"/>
                  <a:pt x="6596552" y="1153888"/>
                </a:cubicBezTo>
                <a:cubicBezTo>
                  <a:pt x="6596552" y="1160451"/>
                  <a:pt x="6589547" y="1166286"/>
                  <a:pt x="6581764" y="1166286"/>
                </a:cubicBezTo>
                <a:cubicBezTo>
                  <a:pt x="6573202" y="1166286"/>
                  <a:pt x="6566976" y="1160451"/>
                  <a:pt x="6566976" y="1153888"/>
                </a:cubicBezTo>
                <a:cubicBezTo>
                  <a:pt x="6566976" y="1146595"/>
                  <a:pt x="6573202" y="1140032"/>
                  <a:pt x="6581764" y="1140032"/>
                </a:cubicBezTo>
                <a:close/>
                <a:moveTo>
                  <a:pt x="6510933" y="1140032"/>
                </a:moveTo>
                <a:cubicBezTo>
                  <a:pt x="6518717" y="1140032"/>
                  <a:pt x="6525722" y="1146595"/>
                  <a:pt x="6525722" y="1153888"/>
                </a:cubicBezTo>
                <a:cubicBezTo>
                  <a:pt x="6525722" y="1160451"/>
                  <a:pt x="6518717" y="1166286"/>
                  <a:pt x="6510933" y="1166286"/>
                </a:cubicBezTo>
                <a:cubicBezTo>
                  <a:pt x="6502371" y="1166286"/>
                  <a:pt x="6496144" y="1160451"/>
                  <a:pt x="6496144" y="1153888"/>
                </a:cubicBezTo>
                <a:cubicBezTo>
                  <a:pt x="6496144" y="1146595"/>
                  <a:pt x="6502371" y="1140032"/>
                  <a:pt x="6510933" y="1140032"/>
                </a:cubicBezTo>
                <a:close/>
                <a:moveTo>
                  <a:pt x="6440492" y="1140032"/>
                </a:moveTo>
                <a:cubicBezTo>
                  <a:pt x="6448081" y="1140032"/>
                  <a:pt x="6454911" y="1146595"/>
                  <a:pt x="6454911" y="1153888"/>
                </a:cubicBezTo>
                <a:cubicBezTo>
                  <a:pt x="6454911" y="1160451"/>
                  <a:pt x="6448081" y="1166286"/>
                  <a:pt x="6440492" y="1166286"/>
                </a:cubicBezTo>
                <a:cubicBezTo>
                  <a:pt x="6432145" y="1166286"/>
                  <a:pt x="6425315" y="1160451"/>
                  <a:pt x="6425315" y="1153888"/>
                </a:cubicBezTo>
                <a:cubicBezTo>
                  <a:pt x="6425315" y="1146595"/>
                  <a:pt x="6432145" y="1140032"/>
                  <a:pt x="6440492" y="1140032"/>
                </a:cubicBezTo>
                <a:close/>
                <a:moveTo>
                  <a:pt x="6368340" y="1140032"/>
                </a:moveTo>
                <a:cubicBezTo>
                  <a:pt x="6376362" y="1140032"/>
                  <a:pt x="6380737" y="1146595"/>
                  <a:pt x="6380737" y="1153888"/>
                </a:cubicBezTo>
                <a:cubicBezTo>
                  <a:pt x="6380737" y="1160451"/>
                  <a:pt x="6376362" y="1166286"/>
                  <a:pt x="6368340" y="1166286"/>
                </a:cubicBezTo>
                <a:cubicBezTo>
                  <a:pt x="6361047" y="1166286"/>
                  <a:pt x="6354484" y="1160451"/>
                  <a:pt x="6354484" y="1153888"/>
                </a:cubicBezTo>
                <a:cubicBezTo>
                  <a:pt x="6354484" y="1146595"/>
                  <a:pt x="6361047" y="1140032"/>
                  <a:pt x="6368340" y="1140032"/>
                </a:cubicBezTo>
                <a:close/>
                <a:moveTo>
                  <a:pt x="6297511" y="1140032"/>
                </a:moveTo>
                <a:cubicBezTo>
                  <a:pt x="6304074" y="1140032"/>
                  <a:pt x="6309908" y="1146595"/>
                  <a:pt x="6309908" y="1153888"/>
                </a:cubicBezTo>
                <a:cubicBezTo>
                  <a:pt x="6309908" y="1160451"/>
                  <a:pt x="6304074" y="1166286"/>
                  <a:pt x="6297511" y="1166286"/>
                </a:cubicBezTo>
                <a:cubicBezTo>
                  <a:pt x="6290218" y="1166286"/>
                  <a:pt x="6283655" y="1160451"/>
                  <a:pt x="6283655" y="1153888"/>
                </a:cubicBezTo>
                <a:cubicBezTo>
                  <a:pt x="6283655" y="1146595"/>
                  <a:pt x="6290218" y="1140032"/>
                  <a:pt x="6297511" y="1140032"/>
                </a:cubicBezTo>
                <a:close/>
                <a:moveTo>
                  <a:pt x="6226679" y="1140032"/>
                </a:moveTo>
                <a:cubicBezTo>
                  <a:pt x="6233242" y="1140032"/>
                  <a:pt x="6239076" y="1146595"/>
                  <a:pt x="6239076" y="1153888"/>
                </a:cubicBezTo>
                <a:cubicBezTo>
                  <a:pt x="6239076" y="1160451"/>
                  <a:pt x="6233242" y="1166286"/>
                  <a:pt x="6226679" y="1166286"/>
                </a:cubicBezTo>
                <a:cubicBezTo>
                  <a:pt x="6219386" y="1166286"/>
                  <a:pt x="6212823" y="1160451"/>
                  <a:pt x="6212823" y="1153888"/>
                </a:cubicBezTo>
                <a:cubicBezTo>
                  <a:pt x="6212823" y="1146595"/>
                  <a:pt x="6219386" y="1140032"/>
                  <a:pt x="6226679" y="1140032"/>
                </a:cubicBezTo>
                <a:close/>
                <a:moveTo>
                  <a:pt x="6154391" y="1140032"/>
                </a:moveTo>
                <a:cubicBezTo>
                  <a:pt x="6161684" y="1140032"/>
                  <a:pt x="6168247" y="1146595"/>
                  <a:pt x="6168247" y="1153888"/>
                </a:cubicBezTo>
                <a:cubicBezTo>
                  <a:pt x="6168247" y="1160451"/>
                  <a:pt x="6161684" y="1166286"/>
                  <a:pt x="6154391" y="1166286"/>
                </a:cubicBezTo>
                <a:cubicBezTo>
                  <a:pt x="6147828" y="1166286"/>
                  <a:pt x="6141994" y="1160451"/>
                  <a:pt x="6141994" y="1153888"/>
                </a:cubicBezTo>
                <a:cubicBezTo>
                  <a:pt x="6141994" y="1146595"/>
                  <a:pt x="6147828" y="1140032"/>
                  <a:pt x="6154391" y="1140032"/>
                </a:cubicBezTo>
                <a:close/>
                <a:moveTo>
                  <a:pt x="6083559" y="1140032"/>
                </a:moveTo>
                <a:cubicBezTo>
                  <a:pt x="6090852" y="1140032"/>
                  <a:pt x="6097415" y="1146595"/>
                  <a:pt x="6097415" y="1153888"/>
                </a:cubicBezTo>
                <a:cubicBezTo>
                  <a:pt x="6097415" y="1160451"/>
                  <a:pt x="6090852" y="1166286"/>
                  <a:pt x="6083559" y="1166286"/>
                </a:cubicBezTo>
                <a:cubicBezTo>
                  <a:pt x="6076996" y="1166286"/>
                  <a:pt x="6071162" y="1160451"/>
                  <a:pt x="6071162" y="1153888"/>
                </a:cubicBezTo>
                <a:cubicBezTo>
                  <a:pt x="6071162" y="1146595"/>
                  <a:pt x="6076996" y="1140032"/>
                  <a:pt x="6083559" y="1140032"/>
                </a:cubicBezTo>
                <a:close/>
                <a:moveTo>
                  <a:pt x="6009356" y="1140032"/>
                </a:moveTo>
                <a:cubicBezTo>
                  <a:pt x="6016649" y="1140032"/>
                  <a:pt x="6023212" y="1146595"/>
                  <a:pt x="6023212" y="1153888"/>
                </a:cubicBezTo>
                <a:cubicBezTo>
                  <a:pt x="6023212" y="1160451"/>
                  <a:pt x="6016649" y="1166286"/>
                  <a:pt x="6009356" y="1166286"/>
                </a:cubicBezTo>
                <a:cubicBezTo>
                  <a:pt x="6001334" y="1166286"/>
                  <a:pt x="5996959" y="1160451"/>
                  <a:pt x="5996959" y="1153888"/>
                </a:cubicBezTo>
                <a:cubicBezTo>
                  <a:pt x="5996959" y="1146595"/>
                  <a:pt x="6001334" y="1140032"/>
                  <a:pt x="6009356" y="1140032"/>
                </a:cubicBezTo>
                <a:close/>
                <a:moveTo>
                  <a:pt x="5940548" y="1140032"/>
                </a:moveTo>
                <a:cubicBezTo>
                  <a:pt x="5948896" y="1140032"/>
                  <a:pt x="5955726" y="1146595"/>
                  <a:pt x="5955726" y="1153888"/>
                </a:cubicBezTo>
                <a:cubicBezTo>
                  <a:pt x="5955726" y="1160451"/>
                  <a:pt x="5948896" y="1166286"/>
                  <a:pt x="5940548" y="1166286"/>
                </a:cubicBezTo>
                <a:cubicBezTo>
                  <a:pt x="5932960" y="1166286"/>
                  <a:pt x="5926130" y="1160451"/>
                  <a:pt x="5926130" y="1153888"/>
                </a:cubicBezTo>
                <a:cubicBezTo>
                  <a:pt x="5926130" y="1146595"/>
                  <a:pt x="5932960" y="1140032"/>
                  <a:pt x="5940548" y="1140032"/>
                </a:cubicBezTo>
                <a:close/>
                <a:moveTo>
                  <a:pt x="5870088" y="1140032"/>
                </a:moveTo>
                <a:cubicBezTo>
                  <a:pt x="5878650" y="1140032"/>
                  <a:pt x="5884877" y="1146595"/>
                  <a:pt x="5884877" y="1153888"/>
                </a:cubicBezTo>
                <a:cubicBezTo>
                  <a:pt x="5884877" y="1160451"/>
                  <a:pt x="5878650" y="1166286"/>
                  <a:pt x="5870088" y="1166286"/>
                </a:cubicBezTo>
                <a:cubicBezTo>
                  <a:pt x="5862304" y="1166286"/>
                  <a:pt x="5855299" y="1161910"/>
                  <a:pt x="5855299" y="1153888"/>
                </a:cubicBezTo>
                <a:cubicBezTo>
                  <a:pt x="5855299" y="1146595"/>
                  <a:pt x="5862304" y="1140032"/>
                  <a:pt x="5870088" y="1140032"/>
                </a:cubicBezTo>
                <a:close/>
                <a:moveTo>
                  <a:pt x="5799257" y="1140032"/>
                </a:moveTo>
                <a:cubicBezTo>
                  <a:pt x="5807819" y="1140032"/>
                  <a:pt x="5814045" y="1146595"/>
                  <a:pt x="5814045" y="1153888"/>
                </a:cubicBezTo>
                <a:cubicBezTo>
                  <a:pt x="5814045" y="1161910"/>
                  <a:pt x="5807819" y="1166286"/>
                  <a:pt x="5799257" y="1166286"/>
                </a:cubicBezTo>
                <a:cubicBezTo>
                  <a:pt x="5791474" y="1166286"/>
                  <a:pt x="5784469" y="1161910"/>
                  <a:pt x="5784469" y="1153888"/>
                </a:cubicBezTo>
                <a:cubicBezTo>
                  <a:pt x="5784469" y="1146595"/>
                  <a:pt x="5791474" y="1140032"/>
                  <a:pt x="5799257" y="1140032"/>
                </a:cubicBezTo>
                <a:close/>
                <a:moveTo>
                  <a:pt x="5724122" y="1140032"/>
                </a:moveTo>
                <a:cubicBezTo>
                  <a:pt x="5732144" y="1140032"/>
                  <a:pt x="5736519" y="1146595"/>
                  <a:pt x="5736519" y="1153888"/>
                </a:cubicBezTo>
                <a:cubicBezTo>
                  <a:pt x="5736519" y="1161910"/>
                  <a:pt x="5732144" y="1166286"/>
                  <a:pt x="5724122" y="1166286"/>
                </a:cubicBezTo>
                <a:cubicBezTo>
                  <a:pt x="5716100" y="1166286"/>
                  <a:pt x="5710266" y="1161910"/>
                  <a:pt x="5710266" y="1153888"/>
                </a:cubicBezTo>
                <a:cubicBezTo>
                  <a:pt x="5710266" y="1146595"/>
                  <a:pt x="5716100" y="1140032"/>
                  <a:pt x="5724122" y="1140032"/>
                </a:cubicBezTo>
                <a:close/>
                <a:moveTo>
                  <a:pt x="5653291" y="1140032"/>
                </a:moveTo>
                <a:cubicBezTo>
                  <a:pt x="5659125" y="1140032"/>
                  <a:pt x="5665688" y="1146595"/>
                  <a:pt x="5665688" y="1153888"/>
                </a:cubicBezTo>
                <a:cubicBezTo>
                  <a:pt x="5665688" y="1161910"/>
                  <a:pt x="5659125" y="1166286"/>
                  <a:pt x="5653291" y="1166286"/>
                </a:cubicBezTo>
                <a:cubicBezTo>
                  <a:pt x="5645269" y="1166286"/>
                  <a:pt x="5639435" y="1161910"/>
                  <a:pt x="5639435" y="1153888"/>
                </a:cubicBezTo>
                <a:cubicBezTo>
                  <a:pt x="5639435" y="1146595"/>
                  <a:pt x="5645269" y="1140032"/>
                  <a:pt x="5653291" y="1140032"/>
                </a:cubicBezTo>
                <a:close/>
                <a:moveTo>
                  <a:pt x="5581002" y="1140032"/>
                </a:moveTo>
                <a:cubicBezTo>
                  <a:pt x="5588295" y="1140032"/>
                  <a:pt x="5594858" y="1146595"/>
                  <a:pt x="5594858" y="1153888"/>
                </a:cubicBezTo>
                <a:cubicBezTo>
                  <a:pt x="5594858" y="1161910"/>
                  <a:pt x="5588295" y="1166286"/>
                  <a:pt x="5581002" y="1166286"/>
                </a:cubicBezTo>
                <a:cubicBezTo>
                  <a:pt x="5574439" y="1166286"/>
                  <a:pt x="5568605" y="1161910"/>
                  <a:pt x="5568605" y="1153888"/>
                </a:cubicBezTo>
                <a:cubicBezTo>
                  <a:pt x="5568605" y="1146595"/>
                  <a:pt x="5574439" y="1140032"/>
                  <a:pt x="5581002" y="1140032"/>
                </a:cubicBezTo>
                <a:close/>
                <a:moveTo>
                  <a:pt x="5510171" y="1140032"/>
                </a:moveTo>
                <a:cubicBezTo>
                  <a:pt x="5517464" y="1140032"/>
                  <a:pt x="5524027" y="1146595"/>
                  <a:pt x="5524027" y="1153888"/>
                </a:cubicBezTo>
                <a:cubicBezTo>
                  <a:pt x="5524027" y="1161910"/>
                  <a:pt x="5517464" y="1166286"/>
                  <a:pt x="5510171" y="1166286"/>
                </a:cubicBezTo>
                <a:cubicBezTo>
                  <a:pt x="5503608" y="1166286"/>
                  <a:pt x="5497774" y="1161910"/>
                  <a:pt x="5497774" y="1153888"/>
                </a:cubicBezTo>
                <a:cubicBezTo>
                  <a:pt x="5497774" y="1146595"/>
                  <a:pt x="5503608" y="1140032"/>
                  <a:pt x="5510171" y="1140032"/>
                </a:cubicBezTo>
                <a:close/>
                <a:moveTo>
                  <a:pt x="5438937" y="1140032"/>
                </a:moveTo>
                <a:cubicBezTo>
                  <a:pt x="5447182" y="1140032"/>
                  <a:pt x="5453178" y="1146595"/>
                  <a:pt x="5453178" y="1153888"/>
                </a:cubicBezTo>
                <a:cubicBezTo>
                  <a:pt x="5453178" y="1161910"/>
                  <a:pt x="5447182" y="1166286"/>
                  <a:pt x="5438937" y="1166286"/>
                </a:cubicBezTo>
                <a:cubicBezTo>
                  <a:pt x="5431442" y="1166286"/>
                  <a:pt x="5426945" y="1161910"/>
                  <a:pt x="5426945" y="1153888"/>
                </a:cubicBezTo>
                <a:cubicBezTo>
                  <a:pt x="5426945" y="1146595"/>
                  <a:pt x="5431442" y="1140032"/>
                  <a:pt x="5438937" y="1140032"/>
                </a:cubicBezTo>
                <a:close/>
                <a:moveTo>
                  <a:pt x="5367530" y="1140032"/>
                </a:moveTo>
                <a:cubicBezTo>
                  <a:pt x="5376092" y="1140032"/>
                  <a:pt x="5382318" y="1146595"/>
                  <a:pt x="5382318" y="1153888"/>
                </a:cubicBezTo>
                <a:cubicBezTo>
                  <a:pt x="5382318" y="1161910"/>
                  <a:pt x="5376092" y="1166286"/>
                  <a:pt x="5367530" y="1166286"/>
                </a:cubicBezTo>
                <a:cubicBezTo>
                  <a:pt x="5359747" y="1166286"/>
                  <a:pt x="5352742" y="1161910"/>
                  <a:pt x="5352742" y="1153888"/>
                </a:cubicBezTo>
                <a:cubicBezTo>
                  <a:pt x="5352742" y="1146595"/>
                  <a:pt x="5359747" y="1140032"/>
                  <a:pt x="5367530" y="1140032"/>
                </a:cubicBezTo>
                <a:close/>
                <a:moveTo>
                  <a:pt x="5296699" y="1140032"/>
                </a:moveTo>
                <a:cubicBezTo>
                  <a:pt x="5305261" y="1140032"/>
                  <a:pt x="5311488" y="1146595"/>
                  <a:pt x="5311488" y="1153888"/>
                </a:cubicBezTo>
                <a:cubicBezTo>
                  <a:pt x="5311488" y="1161910"/>
                  <a:pt x="5305261" y="1166286"/>
                  <a:pt x="5296699" y="1166286"/>
                </a:cubicBezTo>
                <a:cubicBezTo>
                  <a:pt x="5288915" y="1166286"/>
                  <a:pt x="5281910" y="1161910"/>
                  <a:pt x="5281910" y="1153888"/>
                </a:cubicBezTo>
                <a:cubicBezTo>
                  <a:pt x="5281910" y="1146595"/>
                  <a:pt x="5288915" y="1140032"/>
                  <a:pt x="5296699" y="1140032"/>
                </a:cubicBezTo>
                <a:close/>
                <a:moveTo>
                  <a:pt x="5225869" y="1140032"/>
                </a:moveTo>
                <a:cubicBezTo>
                  <a:pt x="5234431" y="1140032"/>
                  <a:pt x="5240657" y="1146595"/>
                  <a:pt x="5240657" y="1153888"/>
                </a:cubicBezTo>
                <a:cubicBezTo>
                  <a:pt x="5240657" y="1161910"/>
                  <a:pt x="5234431" y="1166286"/>
                  <a:pt x="5225869" y="1166286"/>
                </a:cubicBezTo>
                <a:cubicBezTo>
                  <a:pt x="5217307" y="1166286"/>
                  <a:pt x="5211081" y="1161910"/>
                  <a:pt x="5211081" y="1153888"/>
                </a:cubicBezTo>
                <a:cubicBezTo>
                  <a:pt x="5211081" y="1146595"/>
                  <a:pt x="5217307" y="1140032"/>
                  <a:pt x="5225869" y="1140032"/>
                </a:cubicBezTo>
                <a:close/>
                <a:moveTo>
                  <a:pt x="5154105" y="1140032"/>
                </a:moveTo>
                <a:cubicBezTo>
                  <a:pt x="5162127" y="1140032"/>
                  <a:pt x="5166502" y="1147037"/>
                  <a:pt x="5166502" y="1154821"/>
                </a:cubicBezTo>
                <a:cubicBezTo>
                  <a:pt x="5166502" y="1163383"/>
                  <a:pt x="5162127" y="1169610"/>
                  <a:pt x="5154105" y="1169610"/>
                </a:cubicBezTo>
                <a:cubicBezTo>
                  <a:pt x="5146083" y="1169610"/>
                  <a:pt x="5140249" y="1163383"/>
                  <a:pt x="5140249" y="1154821"/>
                </a:cubicBezTo>
                <a:cubicBezTo>
                  <a:pt x="5140249" y="1147037"/>
                  <a:pt x="5146083" y="1140032"/>
                  <a:pt x="5154105" y="1140032"/>
                </a:cubicBezTo>
                <a:close/>
                <a:moveTo>
                  <a:pt x="5083276" y="1140032"/>
                </a:moveTo>
                <a:cubicBezTo>
                  <a:pt x="5089110" y="1140032"/>
                  <a:pt x="5095673" y="1147037"/>
                  <a:pt x="5095673" y="1154821"/>
                </a:cubicBezTo>
                <a:cubicBezTo>
                  <a:pt x="5095673" y="1163383"/>
                  <a:pt x="5089110" y="1169610"/>
                  <a:pt x="5083276" y="1169610"/>
                </a:cubicBezTo>
                <a:cubicBezTo>
                  <a:pt x="5075254" y="1169610"/>
                  <a:pt x="5069420" y="1163383"/>
                  <a:pt x="5069420" y="1154821"/>
                </a:cubicBezTo>
                <a:cubicBezTo>
                  <a:pt x="5069420" y="1147037"/>
                  <a:pt x="5075254" y="1140032"/>
                  <a:pt x="5083276" y="1140032"/>
                </a:cubicBezTo>
                <a:close/>
                <a:moveTo>
                  <a:pt x="5012445" y="1140032"/>
                </a:moveTo>
                <a:cubicBezTo>
                  <a:pt x="5018279" y="1140032"/>
                  <a:pt x="5024842" y="1147037"/>
                  <a:pt x="5024842" y="1154821"/>
                </a:cubicBezTo>
                <a:cubicBezTo>
                  <a:pt x="5024842" y="1163383"/>
                  <a:pt x="5018279" y="1169610"/>
                  <a:pt x="5012445" y="1169610"/>
                </a:cubicBezTo>
                <a:cubicBezTo>
                  <a:pt x="5004423" y="1169610"/>
                  <a:pt x="4998589" y="1163383"/>
                  <a:pt x="4998589" y="1154821"/>
                </a:cubicBezTo>
                <a:cubicBezTo>
                  <a:pt x="4998589" y="1147037"/>
                  <a:pt x="5004423" y="1140032"/>
                  <a:pt x="5012445" y="1140032"/>
                </a:cubicBezTo>
                <a:close/>
                <a:moveTo>
                  <a:pt x="4940157" y="1140032"/>
                </a:moveTo>
                <a:cubicBezTo>
                  <a:pt x="4948179" y="1140032"/>
                  <a:pt x="4954013" y="1147037"/>
                  <a:pt x="4954013" y="1154821"/>
                </a:cubicBezTo>
                <a:cubicBezTo>
                  <a:pt x="4954013" y="1163383"/>
                  <a:pt x="4948179" y="1169610"/>
                  <a:pt x="4940157" y="1169610"/>
                </a:cubicBezTo>
                <a:cubicBezTo>
                  <a:pt x="4934323" y="1169610"/>
                  <a:pt x="4927760" y="1163383"/>
                  <a:pt x="4927760" y="1154821"/>
                </a:cubicBezTo>
                <a:cubicBezTo>
                  <a:pt x="4927760" y="1147037"/>
                  <a:pt x="4934323" y="1140032"/>
                  <a:pt x="4940157" y="1140032"/>
                </a:cubicBezTo>
                <a:close/>
                <a:moveTo>
                  <a:pt x="4865953" y="1140032"/>
                </a:moveTo>
                <a:cubicBezTo>
                  <a:pt x="4873975" y="1140032"/>
                  <a:pt x="4879809" y="1147037"/>
                  <a:pt x="4879809" y="1154821"/>
                </a:cubicBezTo>
                <a:cubicBezTo>
                  <a:pt x="4879809" y="1163383"/>
                  <a:pt x="4873975" y="1169610"/>
                  <a:pt x="4865953" y="1169610"/>
                </a:cubicBezTo>
                <a:cubicBezTo>
                  <a:pt x="4860119" y="1169610"/>
                  <a:pt x="4853556" y="1163383"/>
                  <a:pt x="4853556" y="1154821"/>
                </a:cubicBezTo>
                <a:cubicBezTo>
                  <a:pt x="4853556" y="1147037"/>
                  <a:pt x="4860119" y="1140032"/>
                  <a:pt x="4865953" y="1140032"/>
                </a:cubicBezTo>
                <a:close/>
                <a:moveTo>
                  <a:pt x="4795122" y="1140032"/>
                </a:moveTo>
                <a:cubicBezTo>
                  <a:pt x="4803144" y="1140032"/>
                  <a:pt x="4808978" y="1147037"/>
                  <a:pt x="4808978" y="1154821"/>
                </a:cubicBezTo>
                <a:cubicBezTo>
                  <a:pt x="4808978" y="1163383"/>
                  <a:pt x="4803144" y="1169610"/>
                  <a:pt x="4795122" y="1169610"/>
                </a:cubicBezTo>
                <a:cubicBezTo>
                  <a:pt x="4787830" y="1169610"/>
                  <a:pt x="4782725" y="1163383"/>
                  <a:pt x="4782725" y="1154821"/>
                </a:cubicBezTo>
                <a:cubicBezTo>
                  <a:pt x="4782725" y="1147037"/>
                  <a:pt x="4787830" y="1140032"/>
                  <a:pt x="4795122" y="1140032"/>
                </a:cubicBezTo>
                <a:close/>
                <a:moveTo>
                  <a:pt x="4726684" y="1140032"/>
                </a:moveTo>
                <a:cubicBezTo>
                  <a:pt x="4735246" y="1140032"/>
                  <a:pt x="4741472" y="1147037"/>
                  <a:pt x="4741472" y="1154821"/>
                </a:cubicBezTo>
                <a:cubicBezTo>
                  <a:pt x="4741472" y="1163383"/>
                  <a:pt x="4735246" y="1169610"/>
                  <a:pt x="4726684" y="1169610"/>
                </a:cubicBezTo>
                <a:cubicBezTo>
                  <a:pt x="4718122" y="1169610"/>
                  <a:pt x="4711896" y="1163383"/>
                  <a:pt x="4711896" y="1154821"/>
                </a:cubicBezTo>
                <a:cubicBezTo>
                  <a:pt x="4711896" y="1147037"/>
                  <a:pt x="4718122" y="1140032"/>
                  <a:pt x="4726684" y="1140032"/>
                </a:cubicBezTo>
                <a:close/>
                <a:moveTo>
                  <a:pt x="4655853" y="1140032"/>
                </a:moveTo>
                <a:cubicBezTo>
                  <a:pt x="4663637" y="1140032"/>
                  <a:pt x="4670642" y="1147037"/>
                  <a:pt x="4670642" y="1154821"/>
                </a:cubicBezTo>
                <a:cubicBezTo>
                  <a:pt x="4670642" y="1163383"/>
                  <a:pt x="4663637" y="1169610"/>
                  <a:pt x="4655853" y="1169610"/>
                </a:cubicBezTo>
                <a:cubicBezTo>
                  <a:pt x="4647291" y="1169610"/>
                  <a:pt x="4641064" y="1163383"/>
                  <a:pt x="4641064" y="1154821"/>
                </a:cubicBezTo>
                <a:cubicBezTo>
                  <a:pt x="4641064" y="1147037"/>
                  <a:pt x="4647291" y="1140032"/>
                  <a:pt x="4655853" y="1140032"/>
                </a:cubicBezTo>
                <a:close/>
                <a:moveTo>
                  <a:pt x="4585023" y="1140032"/>
                </a:moveTo>
                <a:cubicBezTo>
                  <a:pt x="4592806" y="1140032"/>
                  <a:pt x="4599811" y="1147037"/>
                  <a:pt x="4599811" y="1154821"/>
                </a:cubicBezTo>
                <a:cubicBezTo>
                  <a:pt x="4599811" y="1163383"/>
                  <a:pt x="4592806" y="1169610"/>
                  <a:pt x="4585023" y="1169610"/>
                </a:cubicBezTo>
                <a:cubicBezTo>
                  <a:pt x="4576461" y="1169610"/>
                  <a:pt x="4570235" y="1163383"/>
                  <a:pt x="4570235" y="1154821"/>
                </a:cubicBezTo>
                <a:cubicBezTo>
                  <a:pt x="4570235" y="1147037"/>
                  <a:pt x="4576461" y="1140032"/>
                  <a:pt x="4585023" y="1140032"/>
                </a:cubicBezTo>
                <a:close/>
                <a:moveTo>
                  <a:pt x="4513260" y="1140032"/>
                </a:moveTo>
                <a:cubicBezTo>
                  <a:pt x="4520553" y="1140032"/>
                  <a:pt x="4525657" y="1147037"/>
                  <a:pt x="4525657" y="1154821"/>
                </a:cubicBezTo>
                <a:cubicBezTo>
                  <a:pt x="4525657" y="1163383"/>
                  <a:pt x="4520553" y="1169610"/>
                  <a:pt x="4513260" y="1169610"/>
                </a:cubicBezTo>
                <a:cubicBezTo>
                  <a:pt x="4505238" y="1169610"/>
                  <a:pt x="4499404" y="1163383"/>
                  <a:pt x="4499404" y="1154821"/>
                </a:cubicBezTo>
                <a:cubicBezTo>
                  <a:pt x="4499404" y="1147037"/>
                  <a:pt x="4505238" y="1140032"/>
                  <a:pt x="4513260" y="1140032"/>
                </a:cubicBezTo>
                <a:close/>
                <a:moveTo>
                  <a:pt x="4439056" y="1140032"/>
                </a:moveTo>
                <a:cubicBezTo>
                  <a:pt x="4445619" y="1140032"/>
                  <a:pt x="4451453" y="1147037"/>
                  <a:pt x="4451453" y="1154821"/>
                </a:cubicBezTo>
                <a:cubicBezTo>
                  <a:pt x="4451453" y="1163383"/>
                  <a:pt x="4445619" y="1169610"/>
                  <a:pt x="4439056" y="1169610"/>
                </a:cubicBezTo>
                <a:cubicBezTo>
                  <a:pt x="4431763" y="1169610"/>
                  <a:pt x="4425200" y="1163383"/>
                  <a:pt x="4425200" y="1154821"/>
                </a:cubicBezTo>
                <a:cubicBezTo>
                  <a:pt x="4425200" y="1147037"/>
                  <a:pt x="4431763" y="1140032"/>
                  <a:pt x="4439056" y="1140032"/>
                </a:cubicBezTo>
                <a:close/>
                <a:moveTo>
                  <a:pt x="4366768" y="1140032"/>
                </a:moveTo>
                <a:cubicBezTo>
                  <a:pt x="4374790" y="1140032"/>
                  <a:pt x="4380624" y="1147037"/>
                  <a:pt x="4380624" y="1154821"/>
                </a:cubicBezTo>
                <a:cubicBezTo>
                  <a:pt x="4380624" y="1163383"/>
                  <a:pt x="4374790" y="1169610"/>
                  <a:pt x="4366768" y="1169610"/>
                </a:cubicBezTo>
                <a:cubicBezTo>
                  <a:pt x="4360934" y="1169610"/>
                  <a:pt x="4354371" y="1163383"/>
                  <a:pt x="4354371" y="1154821"/>
                </a:cubicBezTo>
                <a:cubicBezTo>
                  <a:pt x="4354371" y="1147037"/>
                  <a:pt x="4360934" y="1140032"/>
                  <a:pt x="4366768" y="1140032"/>
                </a:cubicBezTo>
                <a:close/>
                <a:moveTo>
                  <a:pt x="4295937" y="1140032"/>
                </a:moveTo>
                <a:cubicBezTo>
                  <a:pt x="4303959" y="1140032"/>
                  <a:pt x="4309793" y="1147037"/>
                  <a:pt x="4309793" y="1154821"/>
                </a:cubicBezTo>
                <a:cubicBezTo>
                  <a:pt x="4309793" y="1163383"/>
                  <a:pt x="4303959" y="1169610"/>
                  <a:pt x="4295937" y="1169610"/>
                </a:cubicBezTo>
                <a:cubicBezTo>
                  <a:pt x="4290103" y="1169610"/>
                  <a:pt x="4283540" y="1163383"/>
                  <a:pt x="4283540" y="1154821"/>
                </a:cubicBezTo>
                <a:cubicBezTo>
                  <a:pt x="4283540" y="1147037"/>
                  <a:pt x="4290103" y="1140032"/>
                  <a:pt x="4295937" y="1140032"/>
                </a:cubicBezTo>
                <a:close/>
                <a:moveTo>
                  <a:pt x="4225107" y="1140032"/>
                </a:moveTo>
                <a:cubicBezTo>
                  <a:pt x="4233129" y="1140032"/>
                  <a:pt x="4238963" y="1147037"/>
                  <a:pt x="4238963" y="1154821"/>
                </a:cubicBezTo>
                <a:cubicBezTo>
                  <a:pt x="4238963" y="1163383"/>
                  <a:pt x="4233129" y="1169610"/>
                  <a:pt x="4225107" y="1169610"/>
                </a:cubicBezTo>
                <a:cubicBezTo>
                  <a:pt x="4217085" y="1169610"/>
                  <a:pt x="4212710" y="1163383"/>
                  <a:pt x="4212710" y="1154821"/>
                </a:cubicBezTo>
                <a:cubicBezTo>
                  <a:pt x="4212710" y="1147037"/>
                  <a:pt x="4217085" y="1140032"/>
                  <a:pt x="4225107" y="1140032"/>
                </a:cubicBezTo>
                <a:close/>
                <a:moveTo>
                  <a:pt x="4153295" y="1140032"/>
                </a:moveTo>
                <a:cubicBezTo>
                  <a:pt x="4161078" y="1140032"/>
                  <a:pt x="4168083" y="1147037"/>
                  <a:pt x="4168083" y="1154821"/>
                </a:cubicBezTo>
                <a:cubicBezTo>
                  <a:pt x="4168083" y="1163383"/>
                  <a:pt x="4161078" y="1169610"/>
                  <a:pt x="4153295" y="1169610"/>
                </a:cubicBezTo>
                <a:cubicBezTo>
                  <a:pt x="4144733" y="1169610"/>
                  <a:pt x="4138507" y="1163383"/>
                  <a:pt x="4138507" y="1154821"/>
                </a:cubicBezTo>
                <a:cubicBezTo>
                  <a:pt x="4138507" y="1147037"/>
                  <a:pt x="4144733" y="1140032"/>
                  <a:pt x="4153295" y="1140032"/>
                </a:cubicBezTo>
                <a:close/>
                <a:moveTo>
                  <a:pt x="4082465" y="1140032"/>
                </a:moveTo>
                <a:cubicBezTo>
                  <a:pt x="4090249" y="1140032"/>
                  <a:pt x="4097254" y="1147037"/>
                  <a:pt x="4097254" y="1154821"/>
                </a:cubicBezTo>
                <a:cubicBezTo>
                  <a:pt x="4097254" y="1163383"/>
                  <a:pt x="4090249" y="1169610"/>
                  <a:pt x="4082465" y="1169610"/>
                </a:cubicBezTo>
                <a:cubicBezTo>
                  <a:pt x="4073903" y="1169610"/>
                  <a:pt x="4067676" y="1163383"/>
                  <a:pt x="4067676" y="1154821"/>
                </a:cubicBezTo>
                <a:cubicBezTo>
                  <a:pt x="4067676" y="1147037"/>
                  <a:pt x="4073903" y="1140032"/>
                  <a:pt x="4082465" y="1140032"/>
                </a:cubicBezTo>
                <a:close/>
                <a:moveTo>
                  <a:pt x="439789" y="1140032"/>
                </a:moveTo>
                <a:cubicBezTo>
                  <a:pt x="448351" y="1140032"/>
                  <a:pt x="454579" y="1146595"/>
                  <a:pt x="454579" y="1153888"/>
                </a:cubicBezTo>
                <a:cubicBezTo>
                  <a:pt x="454579" y="1161910"/>
                  <a:pt x="448351" y="1166286"/>
                  <a:pt x="439789" y="1166286"/>
                </a:cubicBezTo>
                <a:cubicBezTo>
                  <a:pt x="432006" y="1166286"/>
                  <a:pt x="425001" y="1161910"/>
                  <a:pt x="425001" y="1153888"/>
                </a:cubicBezTo>
                <a:cubicBezTo>
                  <a:pt x="425001" y="1146595"/>
                  <a:pt x="432006" y="1140032"/>
                  <a:pt x="439789" y="1140032"/>
                </a:cubicBezTo>
                <a:close/>
                <a:moveTo>
                  <a:pt x="368960" y="1140032"/>
                </a:moveTo>
                <a:cubicBezTo>
                  <a:pt x="377521" y="1140032"/>
                  <a:pt x="383747" y="1146595"/>
                  <a:pt x="383747" y="1153888"/>
                </a:cubicBezTo>
                <a:cubicBezTo>
                  <a:pt x="383747" y="1161910"/>
                  <a:pt x="377521" y="1166286"/>
                  <a:pt x="368960" y="1166286"/>
                </a:cubicBezTo>
                <a:cubicBezTo>
                  <a:pt x="361176" y="1166286"/>
                  <a:pt x="354172" y="1161910"/>
                  <a:pt x="354172" y="1153888"/>
                </a:cubicBezTo>
                <a:cubicBezTo>
                  <a:pt x="354172" y="1146595"/>
                  <a:pt x="361176" y="1140032"/>
                  <a:pt x="368960" y="1140032"/>
                </a:cubicBezTo>
                <a:close/>
                <a:moveTo>
                  <a:pt x="297194" y="1140032"/>
                </a:moveTo>
                <a:cubicBezTo>
                  <a:pt x="305217" y="1140032"/>
                  <a:pt x="309592" y="1146595"/>
                  <a:pt x="309592" y="1153888"/>
                </a:cubicBezTo>
                <a:cubicBezTo>
                  <a:pt x="309592" y="1161910"/>
                  <a:pt x="305217" y="1166286"/>
                  <a:pt x="297194" y="1166286"/>
                </a:cubicBezTo>
                <a:cubicBezTo>
                  <a:pt x="289902" y="1166286"/>
                  <a:pt x="283339" y="1161910"/>
                  <a:pt x="283339" y="1153888"/>
                </a:cubicBezTo>
                <a:cubicBezTo>
                  <a:pt x="283339" y="1146595"/>
                  <a:pt x="289902" y="1140032"/>
                  <a:pt x="297194" y="1140032"/>
                </a:cubicBezTo>
                <a:close/>
                <a:moveTo>
                  <a:pt x="226366" y="1140032"/>
                </a:moveTo>
                <a:cubicBezTo>
                  <a:pt x="232201" y="1140032"/>
                  <a:pt x="238764" y="1146595"/>
                  <a:pt x="238764" y="1153888"/>
                </a:cubicBezTo>
                <a:cubicBezTo>
                  <a:pt x="238764" y="1161910"/>
                  <a:pt x="232201" y="1166286"/>
                  <a:pt x="226366" y="1166286"/>
                </a:cubicBezTo>
                <a:cubicBezTo>
                  <a:pt x="218344" y="1166286"/>
                  <a:pt x="212510" y="1161910"/>
                  <a:pt x="212510" y="1153888"/>
                </a:cubicBezTo>
                <a:cubicBezTo>
                  <a:pt x="212510" y="1146595"/>
                  <a:pt x="218344" y="1140032"/>
                  <a:pt x="226366" y="1140032"/>
                </a:cubicBezTo>
                <a:close/>
                <a:moveTo>
                  <a:pt x="155532" y="1140032"/>
                </a:moveTo>
                <a:cubicBezTo>
                  <a:pt x="161366" y="1140032"/>
                  <a:pt x="167930" y="1146595"/>
                  <a:pt x="167930" y="1153888"/>
                </a:cubicBezTo>
                <a:cubicBezTo>
                  <a:pt x="167930" y="1161910"/>
                  <a:pt x="161366" y="1166286"/>
                  <a:pt x="155532" y="1166286"/>
                </a:cubicBezTo>
                <a:cubicBezTo>
                  <a:pt x="147510" y="1166286"/>
                  <a:pt x="141676" y="1161910"/>
                  <a:pt x="141676" y="1153888"/>
                </a:cubicBezTo>
                <a:cubicBezTo>
                  <a:pt x="141676" y="1146595"/>
                  <a:pt x="147510" y="1140032"/>
                  <a:pt x="155532" y="1140032"/>
                </a:cubicBezTo>
                <a:close/>
                <a:moveTo>
                  <a:pt x="83244" y="1140032"/>
                </a:moveTo>
                <a:cubicBezTo>
                  <a:pt x="90536" y="1140032"/>
                  <a:pt x="97100" y="1146595"/>
                  <a:pt x="97100" y="1153888"/>
                </a:cubicBezTo>
                <a:cubicBezTo>
                  <a:pt x="97100" y="1161910"/>
                  <a:pt x="90536" y="1166286"/>
                  <a:pt x="83244" y="1166286"/>
                </a:cubicBezTo>
                <a:cubicBezTo>
                  <a:pt x="76680" y="1166286"/>
                  <a:pt x="70846" y="1161910"/>
                  <a:pt x="70846" y="1153888"/>
                </a:cubicBezTo>
                <a:cubicBezTo>
                  <a:pt x="70846" y="1146595"/>
                  <a:pt x="76680" y="1140032"/>
                  <a:pt x="83244" y="1140032"/>
                </a:cubicBezTo>
                <a:close/>
                <a:moveTo>
                  <a:pt x="12008" y="1140032"/>
                </a:moveTo>
                <a:cubicBezTo>
                  <a:pt x="20253" y="1140032"/>
                  <a:pt x="26249" y="1146595"/>
                  <a:pt x="26249" y="1153888"/>
                </a:cubicBezTo>
                <a:cubicBezTo>
                  <a:pt x="26249" y="1161910"/>
                  <a:pt x="20253" y="1166286"/>
                  <a:pt x="12008" y="1166286"/>
                </a:cubicBezTo>
                <a:cubicBezTo>
                  <a:pt x="4513" y="1166286"/>
                  <a:pt x="16" y="1161910"/>
                  <a:pt x="16" y="1153888"/>
                </a:cubicBezTo>
                <a:cubicBezTo>
                  <a:pt x="16" y="1146595"/>
                  <a:pt x="4513" y="1140032"/>
                  <a:pt x="12008" y="1140032"/>
                </a:cubicBezTo>
                <a:close/>
                <a:moveTo>
                  <a:pt x="6867525" y="1069203"/>
                </a:moveTo>
                <a:cubicBezTo>
                  <a:pt x="6874088" y="1069203"/>
                  <a:pt x="6879922" y="1075037"/>
                  <a:pt x="6879922" y="1081600"/>
                </a:cubicBezTo>
                <a:cubicBezTo>
                  <a:pt x="6879922" y="1088893"/>
                  <a:pt x="6874088" y="1095457"/>
                  <a:pt x="6867525" y="1095457"/>
                </a:cubicBezTo>
                <a:cubicBezTo>
                  <a:pt x="6860232" y="1095457"/>
                  <a:pt x="6853669" y="1088893"/>
                  <a:pt x="6853669" y="1081600"/>
                </a:cubicBezTo>
                <a:cubicBezTo>
                  <a:pt x="6853669" y="1075037"/>
                  <a:pt x="6860232" y="1069203"/>
                  <a:pt x="6867525" y="1069203"/>
                </a:cubicBezTo>
                <a:close/>
                <a:moveTo>
                  <a:pt x="6795237" y="1069203"/>
                </a:moveTo>
                <a:cubicBezTo>
                  <a:pt x="6803259" y="1069203"/>
                  <a:pt x="6809093" y="1075037"/>
                  <a:pt x="6809093" y="1081600"/>
                </a:cubicBezTo>
                <a:cubicBezTo>
                  <a:pt x="6809093" y="1088893"/>
                  <a:pt x="6803259" y="1095457"/>
                  <a:pt x="6796696" y="1095457"/>
                </a:cubicBezTo>
                <a:cubicBezTo>
                  <a:pt x="6789403" y="1095457"/>
                  <a:pt x="6782840" y="1088893"/>
                  <a:pt x="6782840" y="1081600"/>
                </a:cubicBezTo>
                <a:cubicBezTo>
                  <a:pt x="6782840" y="1075037"/>
                  <a:pt x="6789403" y="1069203"/>
                  <a:pt x="6795237" y="1069203"/>
                </a:cubicBezTo>
                <a:close/>
                <a:moveTo>
                  <a:pt x="6724405" y="1069203"/>
                </a:moveTo>
                <a:cubicBezTo>
                  <a:pt x="6732427" y="1069203"/>
                  <a:pt x="6738261" y="1075037"/>
                  <a:pt x="6738261" y="1081600"/>
                </a:cubicBezTo>
                <a:cubicBezTo>
                  <a:pt x="6738261" y="1088893"/>
                  <a:pt x="6732427" y="1095457"/>
                  <a:pt x="6724405" y="1095457"/>
                </a:cubicBezTo>
                <a:cubicBezTo>
                  <a:pt x="6718571" y="1095457"/>
                  <a:pt x="6712008" y="1088893"/>
                  <a:pt x="6712008" y="1081600"/>
                </a:cubicBezTo>
                <a:cubicBezTo>
                  <a:pt x="6712008" y="1075037"/>
                  <a:pt x="6718571" y="1069203"/>
                  <a:pt x="6724405" y="1069203"/>
                </a:cubicBezTo>
                <a:close/>
                <a:moveTo>
                  <a:pt x="6653576" y="1069203"/>
                </a:moveTo>
                <a:cubicBezTo>
                  <a:pt x="6660869" y="1069203"/>
                  <a:pt x="6667432" y="1075037"/>
                  <a:pt x="6667432" y="1081600"/>
                </a:cubicBezTo>
                <a:cubicBezTo>
                  <a:pt x="6667432" y="1088893"/>
                  <a:pt x="6660869" y="1095457"/>
                  <a:pt x="6653576" y="1095457"/>
                </a:cubicBezTo>
                <a:cubicBezTo>
                  <a:pt x="6645554" y="1095457"/>
                  <a:pt x="6641179" y="1088893"/>
                  <a:pt x="6641179" y="1081600"/>
                </a:cubicBezTo>
                <a:cubicBezTo>
                  <a:pt x="6641179" y="1075037"/>
                  <a:pt x="6645554" y="1069203"/>
                  <a:pt x="6653576" y="1069203"/>
                </a:cubicBezTo>
                <a:close/>
                <a:moveTo>
                  <a:pt x="6581764" y="1069203"/>
                </a:moveTo>
                <a:cubicBezTo>
                  <a:pt x="6589547" y="1069203"/>
                  <a:pt x="6596552" y="1075037"/>
                  <a:pt x="6596552" y="1081600"/>
                </a:cubicBezTo>
                <a:cubicBezTo>
                  <a:pt x="6596552" y="1088893"/>
                  <a:pt x="6589547" y="1095457"/>
                  <a:pt x="6581764" y="1095457"/>
                </a:cubicBezTo>
                <a:cubicBezTo>
                  <a:pt x="6573202" y="1095457"/>
                  <a:pt x="6566976" y="1088893"/>
                  <a:pt x="6566976" y="1081600"/>
                </a:cubicBezTo>
                <a:cubicBezTo>
                  <a:pt x="6566976" y="1075037"/>
                  <a:pt x="6573202" y="1069203"/>
                  <a:pt x="6581764" y="1069203"/>
                </a:cubicBezTo>
                <a:close/>
                <a:moveTo>
                  <a:pt x="6510933" y="1069203"/>
                </a:moveTo>
                <a:cubicBezTo>
                  <a:pt x="6518717" y="1069203"/>
                  <a:pt x="6525722" y="1075037"/>
                  <a:pt x="6525722" y="1081600"/>
                </a:cubicBezTo>
                <a:cubicBezTo>
                  <a:pt x="6525722" y="1088893"/>
                  <a:pt x="6518717" y="1095457"/>
                  <a:pt x="6510933" y="1095457"/>
                </a:cubicBezTo>
                <a:cubicBezTo>
                  <a:pt x="6502371" y="1095457"/>
                  <a:pt x="6496144" y="1088893"/>
                  <a:pt x="6496144" y="1081600"/>
                </a:cubicBezTo>
                <a:cubicBezTo>
                  <a:pt x="6496144" y="1075037"/>
                  <a:pt x="6502371" y="1069203"/>
                  <a:pt x="6510933" y="1069203"/>
                </a:cubicBezTo>
                <a:close/>
                <a:moveTo>
                  <a:pt x="6440492" y="1069203"/>
                </a:moveTo>
                <a:cubicBezTo>
                  <a:pt x="6448081" y="1069203"/>
                  <a:pt x="6454911" y="1075037"/>
                  <a:pt x="6454911" y="1081600"/>
                </a:cubicBezTo>
                <a:cubicBezTo>
                  <a:pt x="6454911" y="1088893"/>
                  <a:pt x="6448081" y="1095457"/>
                  <a:pt x="6440492" y="1095457"/>
                </a:cubicBezTo>
                <a:cubicBezTo>
                  <a:pt x="6432145" y="1095457"/>
                  <a:pt x="6425315" y="1088893"/>
                  <a:pt x="6425315" y="1081600"/>
                </a:cubicBezTo>
                <a:cubicBezTo>
                  <a:pt x="6425315" y="1075037"/>
                  <a:pt x="6432145" y="1069203"/>
                  <a:pt x="6440492" y="1069203"/>
                </a:cubicBezTo>
                <a:close/>
                <a:moveTo>
                  <a:pt x="6368340" y="1069203"/>
                </a:moveTo>
                <a:cubicBezTo>
                  <a:pt x="6376362" y="1069203"/>
                  <a:pt x="6380737" y="1075037"/>
                  <a:pt x="6380737" y="1081600"/>
                </a:cubicBezTo>
                <a:cubicBezTo>
                  <a:pt x="6380737" y="1088893"/>
                  <a:pt x="6376362" y="1095457"/>
                  <a:pt x="6368340" y="1095457"/>
                </a:cubicBezTo>
                <a:cubicBezTo>
                  <a:pt x="6361047" y="1095457"/>
                  <a:pt x="6354484" y="1088893"/>
                  <a:pt x="6354484" y="1081600"/>
                </a:cubicBezTo>
                <a:cubicBezTo>
                  <a:pt x="6354484" y="1075037"/>
                  <a:pt x="6361047" y="1069203"/>
                  <a:pt x="6368340" y="1069203"/>
                </a:cubicBezTo>
                <a:close/>
                <a:moveTo>
                  <a:pt x="6297511" y="1069203"/>
                </a:moveTo>
                <a:cubicBezTo>
                  <a:pt x="6304074" y="1069203"/>
                  <a:pt x="6309908" y="1075037"/>
                  <a:pt x="6309908" y="1081600"/>
                </a:cubicBezTo>
                <a:cubicBezTo>
                  <a:pt x="6309908" y="1088893"/>
                  <a:pt x="6304074" y="1095457"/>
                  <a:pt x="6297511" y="1095457"/>
                </a:cubicBezTo>
                <a:cubicBezTo>
                  <a:pt x="6290218" y="1095457"/>
                  <a:pt x="6283655" y="1088893"/>
                  <a:pt x="6283655" y="1081600"/>
                </a:cubicBezTo>
                <a:cubicBezTo>
                  <a:pt x="6283655" y="1075037"/>
                  <a:pt x="6290218" y="1069203"/>
                  <a:pt x="6297511" y="1069203"/>
                </a:cubicBezTo>
                <a:close/>
                <a:moveTo>
                  <a:pt x="6226679" y="1069203"/>
                </a:moveTo>
                <a:cubicBezTo>
                  <a:pt x="6233242" y="1069203"/>
                  <a:pt x="6239076" y="1075037"/>
                  <a:pt x="6239076" y="1081600"/>
                </a:cubicBezTo>
                <a:cubicBezTo>
                  <a:pt x="6239076" y="1088893"/>
                  <a:pt x="6233242" y="1095457"/>
                  <a:pt x="6226679" y="1095457"/>
                </a:cubicBezTo>
                <a:cubicBezTo>
                  <a:pt x="6219386" y="1095457"/>
                  <a:pt x="6212823" y="1088893"/>
                  <a:pt x="6212823" y="1083059"/>
                </a:cubicBezTo>
                <a:cubicBezTo>
                  <a:pt x="6212823" y="1075037"/>
                  <a:pt x="6219386" y="1069203"/>
                  <a:pt x="6226679" y="1069203"/>
                </a:cubicBezTo>
                <a:close/>
                <a:moveTo>
                  <a:pt x="6154391" y="1069203"/>
                </a:moveTo>
                <a:cubicBezTo>
                  <a:pt x="6161684" y="1069203"/>
                  <a:pt x="6168247" y="1075037"/>
                  <a:pt x="6168247" y="1083059"/>
                </a:cubicBezTo>
                <a:cubicBezTo>
                  <a:pt x="6168247" y="1088893"/>
                  <a:pt x="6161684" y="1095457"/>
                  <a:pt x="6154391" y="1095457"/>
                </a:cubicBezTo>
                <a:cubicBezTo>
                  <a:pt x="6147828" y="1095457"/>
                  <a:pt x="6141994" y="1088893"/>
                  <a:pt x="6141994" y="1083059"/>
                </a:cubicBezTo>
                <a:cubicBezTo>
                  <a:pt x="6141994" y="1075037"/>
                  <a:pt x="6147828" y="1069203"/>
                  <a:pt x="6154391" y="1069203"/>
                </a:cubicBezTo>
                <a:close/>
                <a:moveTo>
                  <a:pt x="6083559" y="1069203"/>
                </a:moveTo>
                <a:cubicBezTo>
                  <a:pt x="6090852" y="1069203"/>
                  <a:pt x="6097415" y="1075037"/>
                  <a:pt x="6097415" y="1083059"/>
                </a:cubicBezTo>
                <a:cubicBezTo>
                  <a:pt x="6097415" y="1088893"/>
                  <a:pt x="6090852" y="1095457"/>
                  <a:pt x="6083559" y="1095457"/>
                </a:cubicBezTo>
                <a:cubicBezTo>
                  <a:pt x="6076996" y="1095457"/>
                  <a:pt x="6071162" y="1088893"/>
                  <a:pt x="6071162" y="1083059"/>
                </a:cubicBezTo>
                <a:cubicBezTo>
                  <a:pt x="6071162" y="1075037"/>
                  <a:pt x="6076996" y="1069203"/>
                  <a:pt x="6083559" y="1069203"/>
                </a:cubicBezTo>
                <a:close/>
                <a:moveTo>
                  <a:pt x="6009356" y="1069203"/>
                </a:moveTo>
                <a:cubicBezTo>
                  <a:pt x="6016649" y="1069203"/>
                  <a:pt x="6023212" y="1075037"/>
                  <a:pt x="6023212" y="1083059"/>
                </a:cubicBezTo>
                <a:cubicBezTo>
                  <a:pt x="6023212" y="1088893"/>
                  <a:pt x="6016649" y="1095457"/>
                  <a:pt x="6009356" y="1095457"/>
                </a:cubicBezTo>
                <a:cubicBezTo>
                  <a:pt x="6001334" y="1095457"/>
                  <a:pt x="5996959" y="1088893"/>
                  <a:pt x="5996959" y="1083059"/>
                </a:cubicBezTo>
                <a:cubicBezTo>
                  <a:pt x="5996959" y="1075037"/>
                  <a:pt x="6001334" y="1069203"/>
                  <a:pt x="6009356" y="1069203"/>
                </a:cubicBezTo>
                <a:close/>
                <a:moveTo>
                  <a:pt x="5940548" y="1069203"/>
                </a:moveTo>
                <a:cubicBezTo>
                  <a:pt x="5948896" y="1069203"/>
                  <a:pt x="5955726" y="1075037"/>
                  <a:pt x="5955726" y="1083059"/>
                </a:cubicBezTo>
                <a:cubicBezTo>
                  <a:pt x="5955726" y="1088893"/>
                  <a:pt x="5948896" y="1095457"/>
                  <a:pt x="5940548" y="1095457"/>
                </a:cubicBezTo>
                <a:cubicBezTo>
                  <a:pt x="5932960" y="1095457"/>
                  <a:pt x="5926130" y="1088893"/>
                  <a:pt x="5926130" y="1083059"/>
                </a:cubicBezTo>
                <a:cubicBezTo>
                  <a:pt x="5926130" y="1075037"/>
                  <a:pt x="5932960" y="1069203"/>
                  <a:pt x="5940548" y="1069203"/>
                </a:cubicBezTo>
                <a:close/>
                <a:moveTo>
                  <a:pt x="5870088" y="1069203"/>
                </a:moveTo>
                <a:cubicBezTo>
                  <a:pt x="5878650" y="1069203"/>
                  <a:pt x="5884877" y="1075037"/>
                  <a:pt x="5884877" y="1083059"/>
                </a:cubicBezTo>
                <a:cubicBezTo>
                  <a:pt x="5884877" y="1088893"/>
                  <a:pt x="5878650" y="1095457"/>
                  <a:pt x="5870088" y="1095457"/>
                </a:cubicBezTo>
                <a:cubicBezTo>
                  <a:pt x="5862304" y="1095457"/>
                  <a:pt x="5855299" y="1088893"/>
                  <a:pt x="5855299" y="1083059"/>
                </a:cubicBezTo>
                <a:cubicBezTo>
                  <a:pt x="5855299" y="1075037"/>
                  <a:pt x="5862304" y="1069203"/>
                  <a:pt x="5870088" y="1069203"/>
                </a:cubicBezTo>
                <a:close/>
                <a:moveTo>
                  <a:pt x="5799257" y="1069203"/>
                </a:moveTo>
                <a:cubicBezTo>
                  <a:pt x="5807819" y="1069203"/>
                  <a:pt x="5814045" y="1075037"/>
                  <a:pt x="5814045" y="1083059"/>
                </a:cubicBezTo>
                <a:cubicBezTo>
                  <a:pt x="5814045" y="1088893"/>
                  <a:pt x="5807819" y="1095457"/>
                  <a:pt x="5799257" y="1095457"/>
                </a:cubicBezTo>
                <a:cubicBezTo>
                  <a:pt x="5791474" y="1095457"/>
                  <a:pt x="5784469" y="1088893"/>
                  <a:pt x="5784469" y="1083059"/>
                </a:cubicBezTo>
                <a:cubicBezTo>
                  <a:pt x="5784469" y="1075037"/>
                  <a:pt x="5791474" y="1069203"/>
                  <a:pt x="5799257" y="1069203"/>
                </a:cubicBezTo>
                <a:close/>
                <a:moveTo>
                  <a:pt x="5724122" y="1069203"/>
                </a:moveTo>
                <a:cubicBezTo>
                  <a:pt x="5732144" y="1069203"/>
                  <a:pt x="5736519" y="1075037"/>
                  <a:pt x="5736519" y="1083059"/>
                </a:cubicBezTo>
                <a:cubicBezTo>
                  <a:pt x="5736519" y="1088893"/>
                  <a:pt x="5732144" y="1095457"/>
                  <a:pt x="5724122" y="1095457"/>
                </a:cubicBezTo>
                <a:cubicBezTo>
                  <a:pt x="5716100" y="1095457"/>
                  <a:pt x="5710266" y="1088893"/>
                  <a:pt x="5710266" y="1083059"/>
                </a:cubicBezTo>
                <a:cubicBezTo>
                  <a:pt x="5710266" y="1075037"/>
                  <a:pt x="5716100" y="1069203"/>
                  <a:pt x="5724122" y="1069203"/>
                </a:cubicBezTo>
                <a:close/>
                <a:moveTo>
                  <a:pt x="5653291" y="1069203"/>
                </a:moveTo>
                <a:cubicBezTo>
                  <a:pt x="5659125" y="1069203"/>
                  <a:pt x="5665688" y="1075037"/>
                  <a:pt x="5665688" y="1083059"/>
                </a:cubicBezTo>
                <a:cubicBezTo>
                  <a:pt x="5665688" y="1088893"/>
                  <a:pt x="5659125" y="1095457"/>
                  <a:pt x="5653291" y="1095457"/>
                </a:cubicBezTo>
                <a:cubicBezTo>
                  <a:pt x="5645269" y="1095457"/>
                  <a:pt x="5639435" y="1088893"/>
                  <a:pt x="5639435" y="1083059"/>
                </a:cubicBezTo>
                <a:cubicBezTo>
                  <a:pt x="5639435" y="1075037"/>
                  <a:pt x="5645269" y="1069203"/>
                  <a:pt x="5653291" y="1069203"/>
                </a:cubicBezTo>
                <a:close/>
                <a:moveTo>
                  <a:pt x="5581002" y="1069203"/>
                </a:moveTo>
                <a:cubicBezTo>
                  <a:pt x="5588295" y="1069203"/>
                  <a:pt x="5594858" y="1075037"/>
                  <a:pt x="5594858" y="1083059"/>
                </a:cubicBezTo>
                <a:cubicBezTo>
                  <a:pt x="5594858" y="1088893"/>
                  <a:pt x="5588295" y="1095457"/>
                  <a:pt x="5581002" y="1095457"/>
                </a:cubicBezTo>
                <a:cubicBezTo>
                  <a:pt x="5574439" y="1095457"/>
                  <a:pt x="5568605" y="1088893"/>
                  <a:pt x="5568605" y="1083059"/>
                </a:cubicBezTo>
                <a:cubicBezTo>
                  <a:pt x="5568605" y="1075037"/>
                  <a:pt x="5574439" y="1069203"/>
                  <a:pt x="5581002" y="1069203"/>
                </a:cubicBezTo>
                <a:close/>
                <a:moveTo>
                  <a:pt x="5510171" y="1069203"/>
                </a:moveTo>
                <a:cubicBezTo>
                  <a:pt x="5517464" y="1069203"/>
                  <a:pt x="5524027" y="1075037"/>
                  <a:pt x="5524027" y="1083059"/>
                </a:cubicBezTo>
                <a:cubicBezTo>
                  <a:pt x="5524027" y="1088893"/>
                  <a:pt x="5517464" y="1095457"/>
                  <a:pt x="5510171" y="1095457"/>
                </a:cubicBezTo>
                <a:cubicBezTo>
                  <a:pt x="5503608" y="1095457"/>
                  <a:pt x="5497774" y="1088893"/>
                  <a:pt x="5497774" y="1083059"/>
                </a:cubicBezTo>
                <a:cubicBezTo>
                  <a:pt x="5497774" y="1075037"/>
                  <a:pt x="5503608" y="1069203"/>
                  <a:pt x="5510171" y="1069203"/>
                </a:cubicBezTo>
                <a:close/>
                <a:moveTo>
                  <a:pt x="5438937" y="1069203"/>
                </a:moveTo>
                <a:cubicBezTo>
                  <a:pt x="5447182" y="1069203"/>
                  <a:pt x="5453178" y="1075037"/>
                  <a:pt x="5453178" y="1083059"/>
                </a:cubicBezTo>
                <a:cubicBezTo>
                  <a:pt x="5453178" y="1088893"/>
                  <a:pt x="5447182" y="1095457"/>
                  <a:pt x="5438937" y="1095457"/>
                </a:cubicBezTo>
                <a:cubicBezTo>
                  <a:pt x="5431442" y="1095457"/>
                  <a:pt x="5426945" y="1088893"/>
                  <a:pt x="5426945" y="1083059"/>
                </a:cubicBezTo>
                <a:cubicBezTo>
                  <a:pt x="5426945" y="1075037"/>
                  <a:pt x="5431442" y="1069203"/>
                  <a:pt x="5438937" y="1069203"/>
                </a:cubicBezTo>
                <a:close/>
                <a:moveTo>
                  <a:pt x="5367530" y="1069203"/>
                </a:moveTo>
                <a:cubicBezTo>
                  <a:pt x="5376092" y="1069203"/>
                  <a:pt x="5382318" y="1075037"/>
                  <a:pt x="5382318" y="1083059"/>
                </a:cubicBezTo>
                <a:cubicBezTo>
                  <a:pt x="5382318" y="1088893"/>
                  <a:pt x="5376092" y="1095457"/>
                  <a:pt x="5367530" y="1095457"/>
                </a:cubicBezTo>
                <a:cubicBezTo>
                  <a:pt x="5359747" y="1095457"/>
                  <a:pt x="5352742" y="1088893"/>
                  <a:pt x="5352742" y="1083059"/>
                </a:cubicBezTo>
                <a:cubicBezTo>
                  <a:pt x="5352742" y="1075037"/>
                  <a:pt x="5359747" y="1069203"/>
                  <a:pt x="5367530" y="1069203"/>
                </a:cubicBezTo>
                <a:close/>
                <a:moveTo>
                  <a:pt x="5296699" y="1069203"/>
                </a:moveTo>
                <a:cubicBezTo>
                  <a:pt x="5305261" y="1069203"/>
                  <a:pt x="5311488" y="1075037"/>
                  <a:pt x="5311488" y="1083059"/>
                </a:cubicBezTo>
                <a:cubicBezTo>
                  <a:pt x="5311488" y="1088893"/>
                  <a:pt x="5305261" y="1095457"/>
                  <a:pt x="5296699" y="1095457"/>
                </a:cubicBezTo>
                <a:cubicBezTo>
                  <a:pt x="5288915" y="1095457"/>
                  <a:pt x="5281910" y="1088893"/>
                  <a:pt x="5281910" y="1083059"/>
                </a:cubicBezTo>
                <a:cubicBezTo>
                  <a:pt x="5281910" y="1075037"/>
                  <a:pt x="5288915" y="1069203"/>
                  <a:pt x="5296699" y="1069203"/>
                </a:cubicBezTo>
                <a:close/>
                <a:moveTo>
                  <a:pt x="5225869" y="1069203"/>
                </a:moveTo>
                <a:cubicBezTo>
                  <a:pt x="5234431" y="1069203"/>
                  <a:pt x="5240657" y="1075037"/>
                  <a:pt x="5240657" y="1083059"/>
                </a:cubicBezTo>
                <a:cubicBezTo>
                  <a:pt x="5240657" y="1088893"/>
                  <a:pt x="5234431" y="1095457"/>
                  <a:pt x="5225869" y="1095457"/>
                </a:cubicBezTo>
                <a:cubicBezTo>
                  <a:pt x="5217307" y="1095457"/>
                  <a:pt x="5211081" y="1088893"/>
                  <a:pt x="5211081" y="1083059"/>
                </a:cubicBezTo>
                <a:cubicBezTo>
                  <a:pt x="5211081" y="1075037"/>
                  <a:pt x="5217307" y="1069203"/>
                  <a:pt x="5225869" y="1069203"/>
                </a:cubicBezTo>
                <a:close/>
                <a:moveTo>
                  <a:pt x="5154105" y="1069203"/>
                </a:moveTo>
                <a:cubicBezTo>
                  <a:pt x="5162127" y="1069203"/>
                  <a:pt x="5166502" y="1075037"/>
                  <a:pt x="5166502" y="1083059"/>
                </a:cubicBezTo>
                <a:cubicBezTo>
                  <a:pt x="5166502" y="1091081"/>
                  <a:pt x="5162127" y="1095457"/>
                  <a:pt x="5154105" y="1095457"/>
                </a:cubicBezTo>
                <a:cubicBezTo>
                  <a:pt x="5146083" y="1095457"/>
                  <a:pt x="5140249" y="1091081"/>
                  <a:pt x="5140249" y="1083059"/>
                </a:cubicBezTo>
                <a:cubicBezTo>
                  <a:pt x="5140249" y="1075037"/>
                  <a:pt x="5146083" y="1069203"/>
                  <a:pt x="5154105" y="1069203"/>
                </a:cubicBezTo>
                <a:close/>
                <a:moveTo>
                  <a:pt x="5083276" y="1069203"/>
                </a:moveTo>
                <a:cubicBezTo>
                  <a:pt x="5089110" y="1069203"/>
                  <a:pt x="5095673" y="1075037"/>
                  <a:pt x="5095673" y="1083059"/>
                </a:cubicBezTo>
                <a:cubicBezTo>
                  <a:pt x="5095673" y="1091081"/>
                  <a:pt x="5089110" y="1095457"/>
                  <a:pt x="5083276" y="1095457"/>
                </a:cubicBezTo>
                <a:cubicBezTo>
                  <a:pt x="5075254" y="1095457"/>
                  <a:pt x="5069420" y="1091081"/>
                  <a:pt x="5069420" y="1083059"/>
                </a:cubicBezTo>
                <a:cubicBezTo>
                  <a:pt x="5069420" y="1075037"/>
                  <a:pt x="5075254" y="1069203"/>
                  <a:pt x="5083276" y="1069203"/>
                </a:cubicBezTo>
                <a:close/>
                <a:moveTo>
                  <a:pt x="5012445" y="1069203"/>
                </a:moveTo>
                <a:cubicBezTo>
                  <a:pt x="5018279" y="1069203"/>
                  <a:pt x="5024842" y="1075037"/>
                  <a:pt x="5024842" y="1083059"/>
                </a:cubicBezTo>
                <a:cubicBezTo>
                  <a:pt x="5024842" y="1091081"/>
                  <a:pt x="5018279" y="1095457"/>
                  <a:pt x="5012445" y="1095457"/>
                </a:cubicBezTo>
                <a:cubicBezTo>
                  <a:pt x="5004423" y="1095457"/>
                  <a:pt x="4998589" y="1091081"/>
                  <a:pt x="4998589" y="1083059"/>
                </a:cubicBezTo>
                <a:cubicBezTo>
                  <a:pt x="4998589" y="1075037"/>
                  <a:pt x="5004423" y="1069203"/>
                  <a:pt x="5012445" y="1069203"/>
                </a:cubicBezTo>
                <a:close/>
                <a:moveTo>
                  <a:pt x="4940157" y="1069203"/>
                </a:moveTo>
                <a:cubicBezTo>
                  <a:pt x="4948179" y="1069203"/>
                  <a:pt x="4954013" y="1075037"/>
                  <a:pt x="4954013" y="1083059"/>
                </a:cubicBezTo>
                <a:cubicBezTo>
                  <a:pt x="4954013" y="1091081"/>
                  <a:pt x="4948179" y="1095457"/>
                  <a:pt x="4940157" y="1095457"/>
                </a:cubicBezTo>
                <a:cubicBezTo>
                  <a:pt x="4934323" y="1095457"/>
                  <a:pt x="4927760" y="1091081"/>
                  <a:pt x="4927760" y="1083059"/>
                </a:cubicBezTo>
                <a:cubicBezTo>
                  <a:pt x="4927760" y="1075037"/>
                  <a:pt x="4934323" y="1069203"/>
                  <a:pt x="4940157" y="1069203"/>
                </a:cubicBezTo>
                <a:close/>
                <a:moveTo>
                  <a:pt x="4865953" y="1069203"/>
                </a:moveTo>
                <a:cubicBezTo>
                  <a:pt x="4873975" y="1069203"/>
                  <a:pt x="4879809" y="1075037"/>
                  <a:pt x="4879809" y="1083059"/>
                </a:cubicBezTo>
                <a:cubicBezTo>
                  <a:pt x="4879809" y="1091081"/>
                  <a:pt x="4873975" y="1095457"/>
                  <a:pt x="4865953" y="1095457"/>
                </a:cubicBezTo>
                <a:cubicBezTo>
                  <a:pt x="4860119" y="1095457"/>
                  <a:pt x="4853556" y="1091081"/>
                  <a:pt x="4853556" y="1083059"/>
                </a:cubicBezTo>
                <a:cubicBezTo>
                  <a:pt x="4853556" y="1075037"/>
                  <a:pt x="4860119" y="1069203"/>
                  <a:pt x="4865953" y="1069203"/>
                </a:cubicBezTo>
                <a:close/>
                <a:moveTo>
                  <a:pt x="4795122" y="1069203"/>
                </a:moveTo>
                <a:cubicBezTo>
                  <a:pt x="4803144" y="1069203"/>
                  <a:pt x="4808978" y="1075037"/>
                  <a:pt x="4808978" y="1083059"/>
                </a:cubicBezTo>
                <a:cubicBezTo>
                  <a:pt x="4808978" y="1091081"/>
                  <a:pt x="4803144" y="1095457"/>
                  <a:pt x="4795122" y="1095457"/>
                </a:cubicBezTo>
                <a:cubicBezTo>
                  <a:pt x="4787830" y="1095457"/>
                  <a:pt x="4782725" y="1091081"/>
                  <a:pt x="4782725" y="1083059"/>
                </a:cubicBezTo>
                <a:cubicBezTo>
                  <a:pt x="4782725" y="1075037"/>
                  <a:pt x="4787830" y="1069203"/>
                  <a:pt x="4795122" y="1069203"/>
                </a:cubicBezTo>
                <a:close/>
                <a:moveTo>
                  <a:pt x="4726684" y="1069203"/>
                </a:moveTo>
                <a:cubicBezTo>
                  <a:pt x="4735246" y="1069203"/>
                  <a:pt x="4741472" y="1075037"/>
                  <a:pt x="4741472" y="1083059"/>
                </a:cubicBezTo>
                <a:cubicBezTo>
                  <a:pt x="4741472" y="1091081"/>
                  <a:pt x="4735246" y="1095457"/>
                  <a:pt x="4726684" y="1095457"/>
                </a:cubicBezTo>
                <a:cubicBezTo>
                  <a:pt x="4718122" y="1095457"/>
                  <a:pt x="4711896" y="1091081"/>
                  <a:pt x="4711896" y="1083059"/>
                </a:cubicBezTo>
                <a:cubicBezTo>
                  <a:pt x="4711896" y="1075037"/>
                  <a:pt x="4718122" y="1069203"/>
                  <a:pt x="4726684" y="1069203"/>
                </a:cubicBezTo>
                <a:close/>
                <a:moveTo>
                  <a:pt x="4655853" y="1069203"/>
                </a:moveTo>
                <a:cubicBezTo>
                  <a:pt x="4663637" y="1069203"/>
                  <a:pt x="4670642" y="1075037"/>
                  <a:pt x="4670642" y="1083059"/>
                </a:cubicBezTo>
                <a:cubicBezTo>
                  <a:pt x="4670642" y="1091081"/>
                  <a:pt x="4663637" y="1095457"/>
                  <a:pt x="4655853" y="1095457"/>
                </a:cubicBezTo>
                <a:cubicBezTo>
                  <a:pt x="4647291" y="1095457"/>
                  <a:pt x="4641064" y="1091081"/>
                  <a:pt x="4641064" y="1083059"/>
                </a:cubicBezTo>
                <a:cubicBezTo>
                  <a:pt x="4641064" y="1075037"/>
                  <a:pt x="4647291" y="1069203"/>
                  <a:pt x="4655853" y="1069203"/>
                </a:cubicBezTo>
                <a:close/>
                <a:moveTo>
                  <a:pt x="4585023" y="1069203"/>
                </a:moveTo>
                <a:cubicBezTo>
                  <a:pt x="4592806" y="1069203"/>
                  <a:pt x="4599811" y="1075037"/>
                  <a:pt x="4599811" y="1083059"/>
                </a:cubicBezTo>
                <a:cubicBezTo>
                  <a:pt x="4599811" y="1091081"/>
                  <a:pt x="4592806" y="1095457"/>
                  <a:pt x="4585023" y="1095457"/>
                </a:cubicBezTo>
                <a:cubicBezTo>
                  <a:pt x="4576461" y="1095457"/>
                  <a:pt x="4570235" y="1091081"/>
                  <a:pt x="4570235" y="1083059"/>
                </a:cubicBezTo>
                <a:cubicBezTo>
                  <a:pt x="4570235" y="1075037"/>
                  <a:pt x="4576461" y="1069203"/>
                  <a:pt x="4585023" y="1069203"/>
                </a:cubicBezTo>
                <a:close/>
                <a:moveTo>
                  <a:pt x="4513260" y="1069203"/>
                </a:moveTo>
                <a:cubicBezTo>
                  <a:pt x="4519094" y="1069203"/>
                  <a:pt x="4525657" y="1075430"/>
                  <a:pt x="4525657" y="1083991"/>
                </a:cubicBezTo>
                <a:cubicBezTo>
                  <a:pt x="4525657" y="1092553"/>
                  <a:pt x="4519094" y="1098780"/>
                  <a:pt x="4513260" y="1098780"/>
                </a:cubicBezTo>
                <a:cubicBezTo>
                  <a:pt x="4505238" y="1098780"/>
                  <a:pt x="4499404" y="1092553"/>
                  <a:pt x="4499404" y="1083991"/>
                </a:cubicBezTo>
                <a:cubicBezTo>
                  <a:pt x="4499404" y="1075430"/>
                  <a:pt x="4505238" y="1069203"/>
                  <a:pt x="4513260" y="1069203"/>
                </a:cubicBezTo>
                <a:close/>
                <a:moveTo>
                  <a:pt x="4439056" y="1069203"/>
                </a:moveTo>
                <a:cubicBezTo>
                  <a:pt x="4445619" y="1069203"/>
                  <a:pt x="4451453" y="1075430"/>
                  <a:pt x="4451453" y="1083991"/>
                </a:cubicBezTo>
                <a:cubicBezTo>
                  <a:pt x="4451453" y="1092553"/>
                  <a:pt x="4445619" y="1098780"/>
                  <a:pt x="4439056" y="1098780"/>
                </a:cubicBezTo>
                <a:cubicBezTo>
                  <a:pt x="4431763" y="1098780"/>
                  <a:pt x="4425200" y="1092553"/>
                  <a:pt x="4425200" y="1083991"/>
                </a:cubicBezTo>
                <a:cubicBezTo>
                  <a:pt x="4425200" y="1075430"/>
                  <a:pt x="4431763" y="1069203"/>
                  <a:pt x="4439056" y="1069203"/>
                </a:cubicBezTo>
                <a:close/>
                <a:moveTo>
                  <a:pt x="4366768" y="1069203"/>
                </a:moveTo>
                <a:cubicBezTo>
                  <a:pt x="4374790" y="1069203"/>
                  <a:pt x="4380624" y="1075430"/>
                  <a:pt x="4380624" y="1083991"/>
                </a:cubicBezTo>
                <a:cubicBezTo>
                  <a:pt x="4380624" y="1092553"/>
                  <a:pt x="4374790" y="1098780"/>
                  <a:pt x="4366768" y="1098780"/>
                </a:cubicBezTo>
                <a:cubicBezTo>
                  <a:pt x="4360934" y="1098780"/>
                  <a:pt x="4354371" y="1092553"/>
                  <a:pt x="4354371" y="1083991"/>
                </a:cubicBezTo>
                <a:cubicBezTo>
                  <a:pt x="4354371" y="1075430"/>
                  <a:pt x="4360934" y="1069203"/>
                  <a:pt x="4366768" y="1069203"/>
                </a:cubicBezTo>
                <a:close/>
                <a:moveTo>
                  <a:pt x="4295937" y="1069203"/>
                </a:moveTo>
                <a:cubicBezTo>
                  <a:pt x="4303959" y="1069203"/>
                  <a:pt x="4309793" y="1075430"/>
                  <a:pt x="4309793" y="1083991"/>
                </a:cubicBezTo>
                <a:cubicBezTo>
                  <a:pt x="4309793" y="1092553"/>
                  <a:pt x="4303959" y="1098780"/>
                  <a:pt x="4295937" y="1098780"/>
                </a:cubicBezTo>
                <a:cubicBezTo>
                  <a:pt x="4290103" y="1098780"/>
                  <a:pt x="4283540" y="1092553"/>
                  <a:pt x="4283540" y="1083991"/>
                </a:cubicBezTo>
                <a:cubicBezTo>
                  <a:pt x="4283540" y="1075430"/>
                  <a:pt x="4290103" y="1069203"/>
                  <a:pt x="4295937" y="1069203"/>
                </a:cubicBezTo>
                <a:close/>
                <a:moveTo>
                  <a:pt x="4225107" y="1069203"/>
                </a:moveTo>
                <a:cubicBezTo>
                  <a:pt x="4233129" y="1069203"/>
                  <a:pt x="4238963" y="1075430"/>
                  <a:pt x="4238963" y="1083991"/>
                </a:cubicBezTo>
                <a:cubicBezTo>
                  <a:pt x="4238963" y="1092553"/>
                  <a:pt x="4233129" y="1098780"/>
                  <a:pt x="4225107" y="1098780"/>
                </a:cubicBezTo>
                <a:cubicBezTo>
                  <a:pt x="4217085" y="1098780"/>
                  <a:pt x="4212710" y="1092553"/>
                  <a:pt x="4212710" y="1083991"/>
                </a:cubicBezTo>
                <a:cubicBezTo>
                  <a:pt x="4212710" y="1075430"/>
                  <a:pt x="4217085" y="1069203"/>
                  <a:pt x="4225107" y="1069203"/>
                </a:cubicBezTo>
                <a:close/>
                <a:moveTo>
                  <a:pt x="4153295" y="1069203"/>
                </a:moveTo>
                <a:cubicBezTo>
                  <a:pt x="4161078" y="1069203"/>
                  <a:pt x="4168083" y="1075430"/>
                  <a:pt x="4168083" y="1083991"/>
                </a:cubicBezTo>
                <a:cubicBezTo>
                  <a:pt x="4168083" y="1092553"/>
                  <a:pt x="4161078" y="1098780"/>
                  <a:pt x="4153295" y="1098780"/>
                </a:cubicBezTo>
                <a:cubicBezTo>
                  <a:pt x="4144733" y="1098780"/>
                  <a:pt x="4138507" y="1092553"/>
                  <a:pt x="4138507" y="1083991"/>
                </a:cubicBezTo>
                <a:cubicBezTo>
                  <a:pt x="4138507" y="1075430"/>
                  <a:pt x="4144733" y="1069203"/>
                  <a:pt x="4153295" y="1069203"/>
                </a:cubicBezTo>
                <a:close/>
                <a:moveTo>
                  <a:pt x="4082465" y="1069203"/>
                </a:moveTo>
                <a:cubicBezTo>
                  <a:pt x="4090249" y="1069203"/>
                  <a:pt x="4097254" y="1075430"/>
                  <a:pt x="4097254" y="1083991"/>
                </a:cubicBezTo>
                <a:cubicBezTo>
                  <a:pt x="4097254" y="1092553"/>
                  <a:pt x="4090249" y="1098780"/>
                  <a:pt x="4082465" y="1098780"/>
                </a:cubicBezTo>
                <a:cubicBezTo>
                  <a:pt x="4073903" y="1098780"/>
                  <a:pt x="4067676" y="1092553"/>
                  <a:pt x="4067676" y="1083991"/>
                </a:cubicBezTo>
                <a:cubicBezTo>
                  <a:pt x="4067676" y="1075430"/>
                  <a:pt x="4073903" y="1069203"/>
                  <a:pt x="4082465" y="1069203"/>
                </a:cubicBezTo>
                <a:close/>
                <a:moveTo>
                  <a:pt x="4011635" y="1069203"/>
                </a:moveTo>
                <a:cubicBezTo>
                  <a:pt x="4019418" y="1069203"/>
                  <a:pt x="4026423" y="1075430"/>
                  <a:pt x="4026423" y="1083991"/>
                </a:cubicBezTo>
                <a:cubicBezTo>
                  <a:pt x="4026423" y="1092553"/>
                  <a:pt x="4019418" y="1098780"/>
                  <a:pt x="4011635" y="1098780"/>
                </a:cubicBezTo>
                <a:cubicBezTo>
                  <a:pt x="4003073" y="1098780"/>
                  <a:pt x="3996847" y="1092553"/>
                  <a:pt x="3996847" y="1083991"/>
                </a:cubicBezTo>
                <a:cubicBezTo>
                  <a:pt x="3996847" y="1075430"/>
                  <a:pt x="4003073" y="1069203"/>
                  <a:pt x="4011635" y="1069203"/>
                </a:cubicBezTo>
                <a:close/>
                <a:moveTo>
                  <a:pt x="3939871" y="1069203"/>
                </a:moveTo>
                <a:cubicBezTo>
                  <a:pt x="3947893" y="1069203"/>
                  <a:pt x="3952268" y="1075430"/>
                  <a:pt x="3952268" y="1083991"/>
                </a:cubicBezTo>
                <a:cubicBezTo>
                  <a:pt x="3952268" y="1092553"/>
                  <a:pt x="3947893" y="1098780"/>
                  <a:pt x="3939871" y="1098780"/>
                </a:cubicBezTo>
                <a:cubicBezTo>
                  <a:pt x="3932578" y="1098780"/>
                  <a:pt x="3926015" y="1092553"/>
                  <a:pt x="3926015" y="1083991"/>
                </a:cubicBezTo>
                <a:cubicBezTo>
                  <a:pt x="3926015" y="1075430"/>
                  <a:pt x="3932578" y="1069203"/>
                  <a:pt x="3939871" y="1069203"/>
                </a:cubicBezTo>
                <a:close/>
                <a:moveTo>
                  <a:pt x="582439" y="1069203"/>
                </a:moveTo>
                <a:cubicBezTo>
                  <a:pt x="589732" y="1069203"/>
                  <a:pt x="596295" y="1075766"/>
                  <a:pt x="596295" y="1083059"/>
                </a:cubicBezTo>
                <a:cubicBezTo>
                  <a:pt x="596295" y="1089622"/>
                  <a:pt x="589732" y="1095457"/>
                  <a:pt x="582439" y="1095457"/>
                </a:cubicBezTo>
                <a:cubicBezTo>
                  <a:pt x="574416" y="1095457"/>
                  <a:pt x="570041" y="1089622"/>
                  <a:pt x="570041" y="1083059"/>
                </a:cubicBezTo>
                <a:cubicBezTo>
                  <a:pt x="570041" y="1075766"/>
                  <a:pt x="574416" y="1069203"/>
                  <a:pt x="582439" y="1069203"/>
                </a:cubicBezTo>
                <a:close/>
                <a:moveTo>
                  <a:pt x="513628" y="1069203"/>
                </a:moveTo>
                <a:cubicBezTo>
                  <a:pt x="521977" y="1069203"/>
                  <a:pt x="528807" y="1075766"/>
                  <a:pt x="528807" y="1083059"/>
                </a:cubicBezTo>
                <a:cubicBezTo>
                  <a:pt x="528807" y="1089622"/>
                  <a:pt x="521977" y="1095457"/>
                  <a:pt x="513628" y="1095457"/>
                </a:cubicBezTo>
                <a:cubicBezTo>
                  <a:pt x="506040" y="1095457"/>
                  <a:pt x="499209" y="1089622"/>
                  <a:pt x="499209" y="1083059"/>
                </a:cubicBezTo>
                <a:cubicBezTo>
                  <a:pt x="499209" y="1075766"/>
                  <a:pt x="506040" y="1069203"/>
                  <a:pt x="513628" y="1069203"/>
                </a:cubicBezTo>
                <a:close/>
                <a:moveTo>
                  <a:pt x="439795" y="1069203"/>
                </a:moveTo>
                <a:cubicBezTo>
                  <a:pt x="448358" y="1069203"/>
                  <a:pt x="454585" y="1075766"/>
                  <a:pt x="454585" y="1083059"/>
                </a:cubicBezTo>
                <a:cubicBezTo>
                  <a:pt x="454585" y="1089622"/>
                  <a:pt x="448358" y="1095457"/>
                  <a:pt x="439795" y="1095457"/>
                </a:cubicBezTo>
                <a:cubicBezTo>
                  <a:pt x="432012" y="1095457"/>
                  <a:pt x="425007" y="1089622"/>
                  <a:pt x="425007" y="1083059"/>
                </a:cubicBezTo>
                <a:cubicBezTo>
                  <a:pt x="425007" y="1075766"/>
                  <a:pt x="432012" y="1069203"/>
                  <a:pt x="439795" y="1069203"/>
                </a:cubicBezTo>
                <a:close/>
                <a:moveTo>
                  <a:pt x="368965" y="1069203"/>
                </a:moveTo>
                <a:cubicBezTo>
                  <a:pt x="377527" y="1069203"/>
                  <a:pt x="383754" y="1075766"/>
                  <a:pt x="383754" y="1083059"/>
                </a:cubicBezTo>
                <a:cubicBezTo>
                  <a:pt x="383754" y="1089622"/>
                  <a:pt x="377527" y="1095457"/>
                  <a:pt x="368965" y="1095457"/>
                </a:cubicBezTo>
                <a:cubicBezTo>
                  <a:pt x="361182" y="1095457"/>
                  <a:pt x="354177" y="1089622"/>
                  <a:pt x="354177" y="1083059"/>
                </a:cubicBezTo>
                <a:cubicBezTo>
                  <a:pt x="354177" y="1075766"/>
                  <a:pt x="361182" y="1069203"/>
                  <a:pt x="368965" y="1069203"/>
                </a:cubicBezTo>
                <a:close/>
                <a:moveTo>
                  <a:pt x="297201" y="1069203"/>
                </a:moveTo>
                <a:cubicBezTo>
                  <a:pt x="305223" y="1069203"/>
                  <a:pt x="309599" y="1075766"/>
                  <a:pt x="309599" y="1083059"/>
                </a:cubicBezTo>
                <a:cubicBezTo>
                  <a:pt x="309599" y="1089622"/>
                  <a:pt x="305223" y="1095457"/>
                  <a:pt x="297201" y="1095457"/>
                </a:cubicBezTo>
                <a:cubicBezTo>
                  <a:pt x="289909" y="1095457"/>
                  <a:pt x="283346" y="1089622"/>
                  <a:pt x="283346" y="1083059"/>
                </a:cubicBezTo>
                <a:cubicBezTo>
                  <a:pt x="283346" y="1075766"/>
                  <a:pt x="289909" y="1069203"/>
                  <a:pt x="297201" y="1069203"/>
                </a:cubicBezTo>
                <a:close/>
                <a:moveTo>
                  <a:pt x="226372" y="1069203"/>
                </a:moveTo>
                <a:cubicBezTo>
                  <a:pt x="232207" y="1069203"/>
                  <a:pt x="238771" y="1075766"/>
                  <a:pt x="238771" y="1083059"/>
                </a:cubicBezTo>
                <a:cubicBezTo>
                  <a:pt x="238771" y="1089622"/>
                  <a:pt x="232207" y="1095457"/>
                  <a:pt x="226372" y="1095457"/>
                </a:cubicBezTo>
                <a:cubicBezTo>
                  <a:pt x="218350" y="1095457"/>
                  <a:pt x="212516" y="1089622"/>
                  <a:pt x="212516" y="1083059"/>
                </a:cubicBezTo>
                <a:cubicBezTo>
                  <a:pt x="212516" y="1075766"/>
                  <a:pt x="218350" y="1069203"/>
                  <a:pt x="226372" y="1069203"/>
                </a:cubicBezTo>
                <a:close/>
                <a:moveTo>
                  <a:pt x="154079" y="1069203"/>
                </a:moveTo>
                <a:cubicBezTo>
                  <a:pt x="161372" y="1069203"/>
                  <a:pt x="167935" y="1075766"/>
                  <a:pt x="167935" y="1083059"/>
                </a:cubicBezTo>
                <a:cubicBezTo>
                  <a:pt x="167935" y="1089622"/>
                  <a:pt x="161372" y="1095457"/>
                  <a:pt x="154079" y="1095457"/>
                </a:cubicBezTo>
                <a:cubicBezTo>
                  <a:pt x="147516" y="1095457"/>
                  <a:pt x="141682" y="1089622"/>
                  <a:pt x="141682" y="1083059"/>
                </a:cubicBezTo>
                <a:cubicBezTo>
                  <a:pt x="141682" y="1075766"/>
                  <a:pt x="147516" y="1069203"/>
                  <a:pt x="154079" y="1069203"/>
                </a:cubicBezTo>
                <a:close/>
                <a:moveTo>
                  <a:pt x="83249" y="1069203"/>
                </a:moveTo>
                <a:cubicBezTo>
                  <a:pt x="90542" y="1069203"/>
                  <a:pt x="97105" y="1075766"/>
                  <a:pt x="97105" y="1083059"/>
                </a:cubicBezTo>
                <a:cubicBezTo>
                  <a:pt x="97105" y="1089622"/>
                  <a:pt x="90542" y="1095457"/>
                  <a:pt x="83249" y="1095457"/>
                </a:cubicBezTo>
                <a:cubicBezTo>
                  <a:pt x="76686" y="1095457"/>
                  <a:pt x="70852" y="1089622"/>
                  <a:pt x="70852" y="1083059"/>
                </a:cubicBezTo>
                <a:cubicBezTo>
                  <a:pt x="70852" y="1075766"/>
                  <a:pt x="76686" y="1069203"/>
                  <a:pt x="83249" y="1069203"/>
                </a:cubicBezTo>
                <a:close/>
                <a:moveTo>
                  <a:pt x="12014" y="1069203"/>
                </a:moveTo>
                <a:cubicBezTo>
                  <a:pt x="20258" y="1069203"/>
                  <a:pt x="26255" y="1075766"/>
                  <a:pt x="26255" y="1083059"/>
                </a:cubicBezTo>
                <a:cubicBezTo>
                  <a:pt x="26255" y="1091081"/>
                  <a:pt x="20258" y="1095457"/>
                  <a:pt x="12014" y="1095457"/>
                </a:cubicBezTo>
                <a:cubicBezTo>
                  <a:pt x="4518" y="1095457"/>
                  <a:pt x="21" y="1091081"/>
                  <a:pt x="21" y="1083059"/>
                </a:cubicBezTo>
                <a:cubicBezTo>
                  <a:pt x="21" y="1075766"/>
                  <a:pt x="4518" y="1069203"/>
                  <a:pt x="12014" y="1069203"/>
                </a:cubicBezTo>
                <a:close/>
                <a:moveTo>
                  <a:pt x="6724405" y="998371"/>
                </a:moveTo>
                <a:cubicBezTo>
                  <a:pt x="6732427" y="998371"/>
                  <a:pt x="6738261" y="1004205"/>
                  <a:pt x="6738261" y="1010768"/>
                </a:cubicBezTo>
                <a:cubicBezTo>
                  <a:pt x="6738261" y="1018061"/>
                  <a:pt x="6732427" y="1024625"/>
                  <a:pt x="6724405" y="1024625"/>
                </a:cubicBezTo>
                <a:cubicBezTo>
                  <a:pt x="6718571" y="1024625"/>
                  <a:pt x="6712008" y="1018061"/>
                  <a:pt x="6712008" y="1010768"/>
                </a:cubicBezTo>
                <a:cubicBezTo>
                  <a:pt x="6712008" y="1004205"/>
                  <a:pt x="6718571" y="998371"/>
                  <a:pt x="6724405" y="998371"/>
                </a:cubicBezTo>
                <a:close/>
                <a:moveTo>
                  <a:pt x="6653576" y="998371"/>
                </a:moveTo>
                <a:cubicBezTo>
                  <a:pt x="6660869" y="998371"/>
                  <a:pt x="6667432" y="1004205"/>
                  <a:pt x="6667432" y="1010768"/>
                </a:cubicBezTo>
                <a:cubicBezTo>
                  <a:pt x="6667432" y="1018061"/>
                  <a:pt x="6660869" y="1024625"/>
                  <a:pt x="6653576" y="1024625"/>
                </a:cubicBezTo>
                <a:cubicBezTo>
                  <a:pt x="6645554" y="1024625"/>
                  <a:pt x="6641179" y="1018061"/>
                  <a:pt x="6641179" y="1010768"/>
                </a:cubicBezTo>
                <a:cubicBezTo>
                  <a:pt x="6641179" y="1004205"/>
                  <a:pt x="6645554" y="998371"/>
                  <a:pt x="6653576" y="998371"/>
                </a:cubicBezTo>
                <a:close/>
                <a:moveTo>
                  <a:pt x="6581764" y="998371"/>
                </a:moveTo>
                <a:cubicBezTo>
                  <a:pt x="6589547" y="998371"/>
                  <a:pt x="6596552" y="1004205"/>
                  <a:pt x="6596552" y="1010768"/>
                </a:cubicBezTo>
                <a:cubicBezTo>
                  <a:pt x="6596552" y="1018061"/>
                  <a:pt x="6589547" y="1024625"/>
                  <a:pt x="6581764" y="1024625"/>
                </a:cubicBezTo>
                <a:cubicBezTo>
                  <a:pt x="6573202" y="1024625"/>
                  <a:pt x="6566976" y="1018061"/>
                  <a:pt x="6566976" y="1010768"/>
                </a:cubicBezTo>
                <a:cubicBezTo>
                  <a:pt x="6566976" y="1004205"/>
                  <a:pt x="6573202" y="998371"/>
                  <a:pt x="6581764" y="998371"/>
                </a:cubicBezTo>
                <a:close/>
                <a:moveTo>
                  <a:pt x="6510933" y="998371"/>
                </a:moveTo>
                <a:cubicBezTo>
                  <a:pt x="6518717" y="998371"/>
                  <a:pt x="6525722" y="1004205"/>
                  <a:pt x="6525722" y="1010768"/>
                </a:cubicBezTo>
                <a:cubicBezTo>
                  <a:pt x="6525722" y="1018061"/>
                  <a:pt x="6518717" y="1024625"/>
                  <a:pt x="6510933" y="1024625"/>
                </a:cubicBezTo>
                <a:cubicBezTo>
                  <a:pt x="6502371" y="1024625"/>
                  <a:pt x="6496144" y="1018061"/>
                  <a:pt x="6496144" y="1010768"/>
                </a:cubicBezTo>
                <a:cubicBezTo>
                  <a:pt x="6496144" y="1004205"/>
                  <a:pt x="6502371" y="998371"/>
                  <a:pt x="6510933" y="998371"/>
                </a:cubicBezTo>
                <a:close/>
                <a:moveTo>
                  <a:pt x="6440492" y="998371"/>
                </a:moveTo>
                <a:cubicBezTo>
                  <a:pt x="6448081" y="998371"/>
                  <a:pt x="6454911" y="1004205"/>
                  <a:pt x="6454911" y="1010768"/>
                </a:cubicBezTo>
                <a:cubicBezTo>
                  <a:pt x="6454911" y="1018061"/>
                  <a:pt x="6448081" y="1024625"/>
                  <a:pt x="6440492" y="1024625"/>
                </a:cubicBezTo>
                <a:cubicBezTo>
                  <a:pt x="6432145" y="1024625"/>
                  <a:pt x="6425315" y="1018061"/>
                  <a:pt x="6425315" y="1010768"/>
                </a:cubicBezTo>
                <a:cubicBezTo>
                  <a:pt x="6425315" y="1004205"/>
                  <a:pt x="6432145" y="998371"/>
                  <a:pt x="6440492" y="998371"/>
                </a:cubicBezTo>
                <a:close/>
                <a:moveTo>
                  <a:pt x="6368340" y="998371"/>
                </a:moveTo>
                <a:cubicBezTo>
                  <a:pt x="6376362" y="998371"/>
                  <a:pt x="6380737" y="1004205"/>
                  <a:pt x="6380737" y="1010768"/>
                </a:cubicBezTo>
                <a:cubicBezTo>
                  <a:pt x="6380737" y="1018061"/>
                  <a:pt x="6376362" y="1024625"/>
                  <a:pt x="6368340" y="1024625"/>
                </a:cubicBezTo>
                <a:cubicBezTo>
                  <a:pt x="6361047" y="1024625"/>
                  <a:pt x="6354484" y="1018061"/>
                  <a:pt x="6354484" y="1010768"/>
                </a:cubicBezTo>
                <a:cubicBezTo>
                  <a:pt x="6354484" y="1004205"/>
                  <a:pt x="6361047" y="998371"/>
                  <a:pt x="6368340" y="998371"/>
                </a:cubicBezTo>
                <a:close/>
                <a:moveTo>
                  <a:pt x="6297511" y="998371"/>
                </a:moveTo>
                <a:cubicBezTo>
                  <a:pt x="6304074" y="998371"/>
                  <a:pt x="6309908" y="1004205"/>
                  <a:pt x="6309908" y="1010768"/>
                </a:cubicBezTo>
                <a:cubicBezTo>
                  <a:pt x="6309908" y="1018061"/>
                  <a:pt x="6304074" y="1024625"/>
                  <a:pt x="6297511" y="1024625"/>
                </a:cubicBezTo>
                <a:cubicBezTo>
                  <a:pt x="6290218" y="1024625"/>
                  <a:pt x="6283655" y="1018061"/>
                  <a:pt x="6283655" y="1010768"/>
                </a:cubicBezTo>
                <a:cubicBezTo>
                  <a:pt x="6283655" y="1004205"/>
                  <a:pt x="6290218" y="998371"/>
                  <a:pt x="6297511" y="998371"/>
                </a:cubicBezTo>
                <a:close/>
                <a:moveTo>
                  <a:pt x="6226679" y="998371"/>
                </a:moveTo>
                <a:cubicBezTo>
                  <a:pt x="6233242" y="998371"/>
                  <a:pt x="6239076" y="1004205"/>
                  <a:pt x="6239076" y="1010768"/>
                </a:cubicBezTo>
                <a:cubicBezTo>
                  <a:pt x="6239076" y="1018061"/>
                  <a:pt x="6233242" y="1024625"/>
                  <a:pt x="6226679" y="1024625"/>
                </a:cubicBezTo>
                <a:cubicBezTo>
                  <a:pt x="6219386" y="1024625"/>
                  <a:pt x="6212823" y="1018061"/>
                  <a:pt x="6212823" y="1010768"/>
                </a:cubicBezTo>
                <a:cubicBezTo>
                  <a:pt x="6212823" y="1004205"/>
                  <a:pt x="6219386" y="998371"/>
                  <a:pt x="6226679" y="998371"/>
                </a:cubicBezTo>
                <a:close/>
                <a:moveTo>
                  <a:pt x="6154391" y="998371"/>
                </a:moveTo>
                <a:cubicBezTo>
                  <a:pt x="6161684" y="998371"/>
                  <a:pt x="6168247" y="1004205"/>
                  <a:pt x="6168247" y="1010768"/>
                </a:cubicBezTo>
                <a:cubicBezTo>
                  <a:pt x="6168247" y="1018061"/>
                  <a:pt x="6161684" y="1024625"/>
                  <a:pt x="6154391" y="1024625"/>
                </a:cubicBezTo>
                <a:cubicBezTo>
                  <a:pt x="6147828" y="1024625"/>
                  <a:pt x="6141994" y="1018061"/>
                  <a:pt x="6141994" y="1010768"/>
                </a:cubicBezTo>
                <a:cubicBezTo>
                  <a:pt x="6141994" y="1004205"/>
                  <a:pt x="6147828" y="998371"/>
                  <a:pt x="6154391" y="998371"/>
                </a:cubicBezTo>
                <a:close/>
                <a:moveTo>
                  <a:pt x="6083559" y="998371"/>
                </a:moveTo>
                <a:cubicBezTo>
                  <a:pt x="6090852" y="998371"/>
                  <a:pt x="6097415" y="1004205"/>
                  <a:pt x="6097415" y="1010768"/>
                </a:cubicBezTo>
                <a:cubicBezTo>
                  <a:pt x="6097415" y="1018061"/>
                  <a:pt x="6090852" y="1024625"/>
                  <a:pt x="6083559" y="1024625"/>
                </a:cubicBezTo>
                <a:cubicBezTo>
                  <a:pt x="6076996" y="1024625"/>
                  <a:pt x="6071162" y="1018061"/>
                  <a:pt x="6071162" y="1010768"/>
                </a:cubicBezTo>
                <a:cubicBezTo>
                  <a:pt x="6071162" y="1004205"/>
                  <a:pt x="6076996" y="998371"/>
                  <a:pt x="6083559" y="998371"/>
                </a:cubicBezTo>
                <a:close/>
                <a:moveTo>
                  <a:pt x="6009356" y="998371"/>
                </a:moveTo>
                <a:cubicBezTo>
                  <a:pt x="6016649" y="998371"/>
                  <a:pt x="6023212" y="1004205"/>
                  <a:pt x="6023212" y="1010768"/>
                </a:cubicBezTo>
                <a:cubicBezTo>
                  <a:pt x="6023212" y="1018061"/>
                  <a:pt x="6016649" y="1024625"/>
                  <a:pt x="6009356" y="1024625"/>
                </a:cubicBezTo>
                <a:cubicBezTo>
                  <a:pt x="6001334" y="1024625"/>
                  <a:pt x="5996959" y="1018061"/>
                  <a:pt x="5996959" y="1010768"/>
                </a:cubicBezTo>
                <a:cubicBezTo>
                  <a:pt x="5996959" y="1004205"/>
                  <a:pt x="6001334" y="998371"/>
                  <a:pt x="6009356" y="998371"/>
                </a:cubicBezTo>
                <a:close/>
                <a:moveTo>
                  <a:pt x="5940548" y="998371"/>
                </a:moveTo>
                <a:cubicBezTo>
                  <a:pt x="5948896" y="998371"/>
                  <a:pt x="5955726" y="1004205"/>
                  <a:pt x="5955726" y="1010768"/>
                </a:cubicBezTo>
                <a:cubicBezTo>
                  <a:pt x="5955726" y="1018061"/>
                  <a:pt x="5948896" y="1024625"/>
                  <a:pt x="5940548" y="1024625"/>
                </a:cubicBezTo>
                <a:cubicBezTo>
                  <a:pt x="5932960" y="1024625"/>
                  <a:pt x="5926130" y="1018061"/>
                  <a:pt x="5926130" y="1010768"/>
                </a:cubicBezTo>
                <a:cubicBezTo>
                  <a:pt x="5926130" y="1004205"/>
                  <a:pt x="5932960" y="998371"/>
                  <a:pt x="5940548" y="998371"/>
                </a:cubicBezTo>
                <a:close/>
                <a:moveTo>
                  <a:pt x="5870088" y="998371"/>
                </a:moveTo>
                <a:cubicBezTo>
                  <a:pt x="5878650" y="998371"/>
                  <a:pt x="5884877" y="1004205"/>
                  <a:pt x="5884877" y="1010768"/>
                </a:cubicBezTo>
                <a:cubicBezTo>
                  <a:pt x="5884877" y="1018061"/>
                  <a:pt x="5878650" y="1024625"/>
                  <a:pt x="5870088" y="1024625"/>
                </a:cubicBezTo>
                <a:cubicBezTo>
                  <a:pt x="5862304" y="1024625"/>
                  <a:pt x="5855299" y="1018061"/>
                  <a:pt x="5855299" y="1010768"/>
                </a:cubicBezTo>
                <a:cubicBezTo>
                  <a:pt x="5855299" y="1004205"/>
                  <a:pt x="5862304" y="998371"/>
                  <a:pt x="5870088" y="998371"/>
                </a:cubicBezTo>
                <a:close/>
                <a:moveTo>
                  <a:pt x="5799257" y="998371"/>
                </a:moveTo>
                <a:cubicBezTo>
                  <a:pt x="5807819" y="998371"/>
                  <a:pt x="5814045" y="1004205"/>
                  <a:pt x="5814045" y="1010768"/>
                </a:cubicBezTo>
                <a:cubicBezTo>
                  <a:pt x="5814045" y="1018061"/>
                  <a:pt x="5807819" y="1024625"/>
                  <a:pt x="5799257" y="1024625"/>
                </a:cubicBezTo>
                <a:cubicBezTo>
                  <a:pt x="5791474" y="1024625"/>
                  <a:pt x="5784469" y="1018061"/>
                  <a:pt x="5784469" y="1010768"/>
                </a:cubicBezTo>
                <a:cubicBezTo>
                  <a:pt x="5784469" y="1004205"/>
                  <a:pt x="5791474" y="998371"/>
                  <a:pt x="5799257" y="998371"/>
                </a:cubicBezTo>
                <a:close/>
                <a:moveTo>
                  <a:pt x="5724122" y="998371"/>
                </a:moveTo>
                <a:cubicBezTo>
                  <a:pt x="5730685" y="998371"/>
                  <a:pt x="5736519" y="1004205"/>
                  <a:pt x="5736519" y="1010768"/>
                </a:cubicBezTo>
                <a:cubicBezTo>
                  <a:pt x="5736519" y="1018061"/>
                  <a:pt x="5730685" y="1024625"/>
                  <a:pt x="5724122" y="1024625"/>
                </a:cubicBezTo>
                <a:cubicBezTo>
                  <a:pt x="5716100" y="1024625"/>
                  <a:pt x="5710266" y="1018061"/>
                  <a:pt x="5710266" y="1010768"/>
                </a:cubicBezTo>
                <a:cubicBezTo>
                  <a:pt x="5710266" y="1004205"/>
                  <a:pt x="5716100" y="998371"/>
                  <a:pt x="5724122" y="998371"/>
                </a:cubicBezTo>
                <a:close/>
                <a:moveTo>
                  <a:pt x="5653291" y="998371"/>
                </a:moveTo>
                <a:cubicBezTo>
                  <a:pt x="5659125" y="998371"/>
                  <a:pt x="5665688" y="1004205"/>
                  <a:pt x="5665688" y="1012227"/>
                </a:cubicBezTo>
                <a:cubicBezTo>
                  <a:pt x="5665688" y="1018061"/>
                  <a:pt x="5659125" y="1024625"/>
                  <a:pt x="5653291" y="1024625"/>
                </a:cubicBezTo>
                <a:cubicBezTo>
                  <a:pt x="5645269" y="1024625"/>
                  <a:pt x="5639435" y="1018061"/>
                  <a:pt x="5639435" y="1012227"/>
                </a:cubicBezTo>
                <a:cubicBezTo>
                  <a:pt x="5639435" y="1004205"/>
                  <a:pt x="5645269" y="998371"/>
                  <a:pt x="5653291" y="998371"/>
                </a:cubicBezTo>
                <a:close/>
                <a:moveTo>
                  <a:pt x="5581002" y="998371"/>
                </a:moveTo>
                <a:cubicBezTo>
                  <a:pt x="5588295" y="998371"/>
                  <a:pt x="5594858" y="1004205"/>
                  <a:pt x="5594858" y="1012227"/>
                </a:cubicBezTo>
                <a:cubicBezTo>
                  <a:pt x="5594858" y="1018061"/>
                  <a:pt x="5588295" y="1024625"/>
                  <a:pt x="5581002" y="1024625"/>
                </a:cubicBezTo>
                <a:cubicBezTo>
                  <a:pt x="5574439" y="1024625"/>
                  <a:pt x="5568605" y="1018061"/>
                  <a:pt x="5568605" y="1012227"/>
                </a:cubicBezTo>
                <a:cubicBezTo>
                  <a:pt x="5568605" y="1004205"/>
                  <a:pt x="5574439" y="998371"/>
                  <a:pt x="5581002" y="998371"/>
                </a:cubicBezTo>
                <a:close/>
                <a:moveTo>
                  <a:pt x="5510171" y="998371"/>
                </a:moveTo>
                <a:cubicBezTo>
                  <a:pt x="5517464" y="998371"/>
                  <a:pt x="5524027" y="1004205"/>
                  <a:pt x="5524027" y="1012227"/>
                </a:cubicBezTo>
                <a:cubicBezTo>
                  <a:pt x="5524027" y="1018061"/>
                  <a:pt x="5517464" y="1024625"/>
                  <a:pt x="5510171" y="1024625"/>
                </a:cubicBezTo>
                <a:cubicBezTo>
                  <a:pt x="5503608" y="1024625"/>
                  <a:pt x="5497774" y="1018061"/>
                  <a:pt x="5497774" y="1012227"/>
                </a:cubicBezTo>
                <a:cubicBezTo>
                  <a:pt x="5497774" y="1004205"/>
                  <a:pt x="5503608" y="998371"/>
                  <a:pt x="5510171" y="998371"/>
                </a:cubicBezTo>
                <a:close/>
                <a:moveTo>
                  <a:pt x="5438937" y="998371"/>
                </a:moveTo>
                <a:cubicBezTo>
                  <a:pt x="5447182" y="998371"/>
                  <a:pt x="5453178" y="1004205"/>
                  <a:pt x="5453178" y="1012227"/>
                </a:cubicBezTo>
                <a:cubicBezTo>
                  <a:pt x="5453178" y="1018061"/>
                  <a:pt x="5447182" y="1024625"/>
                  <a:pt x="5438937" y="1024625"/>
                </a:cubicBezTo>
                <a:cubicBezTo>
                  <a:pt x="5431442" y="1024625"/>
                  <a:pt x="5426945" y="1018061"/>
                  <a:pt x="5426945" y="1012227"/>
                </a:cubicBezTo>
                <a:cubicBezTo>
                  <a:pt x="5426945" y="1004205"/>
                  <a:pt x="5431442" y="998371"/>
                  <a:pt x="5438937" y="998371"/>
                </a:cubicBezTo>
                <a:close/>
                <a:moveTo>
                  <a:pt x="5367530" y="998371"/>
                </a:moveTo>
                <a:cubicBezTo>
                  <a:pt x="5376092" y="998371"/>
                  <a:pt x="5382318" y="1004205"/>
                  <a:pt x="5382318" y="1012227"/>
                </a:cubicBezTo>
                <a:cubicBezTo>
                  <a:pt x="5382318" y="1018061"/>
                  <a:pt x="5376092" y="1024625"/>
                  <a:pt x="5367530" y="1024625"/>
                </a:cubicBezTo>
                <a:cubicBezTo>
                  <a:pt x="5359747" y="1024625"/>
                  <a:pt x="5352742" y="1018061"/>
                  <a:pt x="5352742" y="1012227"/>
                </a:cubicBezTo>
                <a:cubicBezTo>
                  <a:pt x="5352742" y="1004205"/>
                  <a:pt x="5359747" y="998371"/>
                  <a:pt x="5367530" y="998371"/>
                </a:cubicBezTo>
                <a:close/>
                <a:moveTo>
                  <a:pt x="5296699" y="998371"/>
                </a:moveTo>
                <a:cubicBezTo>
                  <a:pt x="5305261" y="998371"/>
                  <a:pt x="5311488" y="1004205"/>
                  <a:pt x="5311488" y="1012227"/>
                </a:cubicBezTo>
                <a:cubicBezTo>
                  <a:pt x="5311488" y="1018061"/>
                  <a:pt x="5305261" y="1024625"/>
                  <a:pt x="5296699" y="1024625"/>
                </a:cubicBezTo>
                <a:cubicBezTo>
                  <a:pt x="5288915" y="1024625"/>
                  <a:pt x="5281910" y="1018061"/>
                  <a:pt x="5281910" y="1012227"/>
                </a:cubicBezTo>
                <a:cubicBezTo>
                  <a:pt x="5281910" y="1004205"/>
                  <a:pt x="5288915" y="998371"/>
                  <a:pt x="5296699" y="998371"/>
                </a:cubicBezTo>
                <a:close/>
                <a:moveTo>
                  <a:pt x="5225869" y="998371"/>
                </a:moveTo>
                <a:cubicBezTo>
                  <a:pt x="5234431" y="998371"/>
                  <a:pt x="5240657" y="1004205"/>
                  <a:pt x="5240657" y="1012227"/>
                </a:cubicBezTo>
                <a:cubicBezTo>
                  <a:pt x="5240657" y="1018061"/>
                  <a:pt x="5234431" y="1024625"/>
                  <a:pt x="5225869" y="1024625"/>
                </a:cubicBezTo>
                <a:cubicBezTo>
                  <a:pt x="5217307" y="1024625"/>
                  <a:pt x="5211081" y="1018061"/>
                  <a:pt x="5211081" y="1012227"/>
                </a:cubicBezTo>
                <a:cubicBezTo>
                  <a:pt x="5211081" y="1004205"/>
                  <a:pt x="5217307" y="998371"/>
                  <a:pt x="5225869" y="998371"/>
                </a:cubicBezTo>
                <a:close/>
                <a:moveTo>
                  <a:pt x="5154105" y="998371"/>
                </a:moveTo>
                <a:cubicBezTo>
                  <a:pt x="5162127" y="998371"/>
                  <a:pt x="5166502" y="1004205"/>
                  <a:pt x="5166502" y="1012227"/>
                </a:cubicBezTo>
                <a:cubicBezTo>
                  <a:pt x="5166502" y="1018061"/>
                  <a:pt x="5162127" y="1024625"/>
                  <a:pt x="5154105" y="1024625"/>
                </a:cubicBezTo>
                <a:cubicBezTo>
                  <a:pt x="5146083" y="1024625"/>
                  <a:pt x="5140249" y="1018061"/>
                  <a:pt x="5140249" y="1012227"/>
                </a:cubicBezTo>
                <a:cubicBezTo>
                  <a:pt x="5140249" y="1004205"/>
                  <a:pt x="5146083" y="998371"/>
                  <a:pt x="5154105" y="998371"/>
                </a:cubicBezTo>
                <a:close/>
                <a:moveTo>
                  <a:pt x="5083276" y="998371"/>
                </a:moveTo>
                <a:cubicBezTo>
                  <a:pt x="5089110" y="998371"/>
                  <a:pt x="5095673" y="1004205"/>
                  <a:pt x="5095673" y="1012227"/>
                </a:cubicBezTo>
                <a:cubicBezTo>
                  <a:pt x="5095673" y="1018061"/>
                  <a:pt x="5089110" y="1024625"/>
                  <a:pt x="5083276" y="1024625"/>
                </a:cubicBezTo>
                <a:cubicBezTo>
                  <a:pt x="5075254" y="1024625"/>
                  <a:pt x="5069420" y="1018061"/>
                  <a:pt x="5069420" y="1012227"/>
                </a:cubicBezTo>
                <a:cubicBezTo>
                  <a:pt x="5069420" y="1004205"/>
                  <a:pt x="5075254" y="998371"/>
                  <a:pt x="5083276" y="998371"/>
                </a:cubicBezTo>
                <a:close/>
                <a:moveTo>
                  <a:pt x="5012445" y="998371"/>
                </a:moveTo>
                <a:cubicBezTo>
                  <a:pt x="5018279" y="998371"/>
                  <a:pt x="5024842" y="1004205"/>
                  <a:pt x="5024842" y="1012227"/>
                </a:cubicBezTo>
                <a:cubicBezTo>
                  <a:pt x="5024842" y="1018061"/>
                  <a:pt x="5018279" y="1024625"/>
                  <a:pt x="5012445" y="1024625"/>
                </a:cubicBezTo>
                <a:cubicBezTo>
                  <a:pt x="5004423" y="1024625"/>
                  <a:pt x="4998589" y="1018061"/>
                  <a:pt x="4998589" y="1012227"/>
                </a:cubicBezTo>
                <a:cubicBezTo>
                  <a:pt x="4998589" y="1004205"/>
                  <a:pt x="5004423" y="998371"/>
                  <a:pt x="5012445" y="998371"/>
                </a:cubicBezTo>
                <a:close/>
                <a:moveTo>
                  <a:pt x="4940157" y="998371"/>
                </a:moveTo>
                <a:cubicBezTo>
                  <a:pt x="4948179" y="998371"/>
                  <a:pt x="4954013" y="1004205"/>
                  <a:pt x="4954013" y="1012227"/>
                </a:cubicBezTo>
                <a:cubicBezTo>
                  <a:pt x="4954013" y="1018061"/>
                  <a:pt x="4948179" y="1024625"/>
                  <a:pt x="4940157" y="1024625"/>
                </a:cubicBezTo>
                <a:cubicBezTo>
                  <a:pt x="4934323" y="1024625"/>
                  <a:pt x="4927760" y="1018061"/>
                  <a:pt x="4927760" y="1012227"/>
                </a:cubicBezTo>
                <a:cubicBezTo>
                  <a:pt x="4927760" y="1004205"/>
                  <a:pt x="4934323" y="998371"/>
                  <a:pt x="4940157" y="998371"/>
                </a:cubicBezTo>
                <a:close/>
                <a:moveTo>
                  <a:pt x="4865953" y="998371"/>
                </a:moveTo>
                <a:cubicBezTo>
                  <a:pt x="4873975" y="998371"/>
                  <a:pt x="4879809" y="1004205"/>
                  <a:pt x="4879809" y="1012227"/>
                </a:cubicBezTo>
                <a:cubicBezTo>
                  <a:pt x="4879809" y="1018061"/>
                  <a:pt x="4873975" y="1024625"/>
                  <a:pt x="4865953" y="1024625"/>
                </a:cubicBezTo>
                <a:cubicBezTo>
                  <a:pt x="4860119" y="1024625"/>
                  <a:pt x="4853556" y="1018061"/>
                  <a:pt x="4853556" y="1012227"/>
                </a:cubicBezTo>
                <a:cubicBezTo>
                  <a:pt x="4853556" y="1004205"/>
                  <a:pt x="4860119" y="998371"/>
                  <a:pt x="4865953" y="998371"/>
                </a:cubicBezTo>
                <a:close/>
                <a:moveTo>
                  <a:pt x="4797514" y="998371"/>
                </a:moveTo>
                <a:cubicBezTo>
                  <a:pt x="4806076" y="998371"/>
                  <a:pt x="4812303" y="1004205"/>
                  <a:pt x="4812303" y="1012227"/>
                </a:cubicBezTo>
                <a:cubicBezTo>
                  <a:pt x="4812303" y="1018061"/>
                  <a:pt x="4806076" y="1024625"/>
                  <a:pt x="4797514" y="1024625"/>
                </a:cubicBezTo>
                <a:cubicBezTo>
                  <a:pt x="4789730" y="1024625"/>
                  <a:pt x="4784282" y="1018061"/>
                  <a:pt x="4782725" y="1012227"/>
                </a:cubicBezTo>
                <a:cubicBezTo>
                  <a:pt x="4782725" y="1004205"/>
                  <a:pt x="4789730" y="998371"/>
                  <a:pt x="4797514" y="998371"/>
                </a:cubicBezTo>
                <a:close/>
                <a:moveTo>
                  <a:pt x="4726684" y="998371"/>
                </a:moveTo>
                <a:cubicBezTo>
                  <a:pt x="4735246" y="998371"/>
                  <a:pt x="4741472" y="1004205"/>
                  <a:pt x="4741472" y="1012227"/>
                </a:cubicBezTo>
                <a:cubicBezTo>
                  <a:pt x="4741472" y="1018061"/>
                  <a:pt x="4735246" y="1024625"/>
                  <a:pt x="4726684" y="1024625"/>
                </a:cubicBezTo>
                <a:cubicBezTo>
                  <a:pt x="4718122" y="1024625"/>
                  <a:pt x="4711896" y="1018061"/>
                  <a:pt x="4711896" y="1012227"/>
                </a:cubicBezTo>
                <a:cubicBezTo>
                  <a:pt x="4711896" y="1004205"/>
                  <a:pt x="4718122" y="998371"/>
                  <a:pt x="4726684" y="998371"/>
                </a:cubicBezTo>
                <a:close/>
                <a:moveTo>
                  <a:pt x="4655853" y="998371"/>
                </a:moveTo>
                <a:cubicBezTo>
                  <a:pt x="4663637" y="998371"/>
                  <a:pt x="4670642" y="1004205"/>
                  <a:pt x="4670642" y="1012227"/>
                </a:cubicBezTo>
                <a:cubicBezTo>
                  <a:pt x="4670642" y="1018061"/>
                  <a:pt x="4663637" y="1024625"/>
                  <a:pt x="4655853" y="1024625"/>
                </a:cubicBezTo>
                <a:cubicBezTo>
                  <a:pt x="4647291" y="1024625"/>
                  <a:pt x="4641064" y="1018061"/>
                  <a:pt x="4641064" y="1012227"/>
                </a:cubicBezTo>
                <a:cubicBezTo>
                  <a:pt x="4641064" y="1004205"/>
                  <a:pt x="4647291" y="998371"/>
                  <a:pt x="4655853" y="998371"/>
                </a:cubicBezTo>
                <a:close/>
                <a:moveTo>
                  <a:pt x="4584091" y="998371"/>
                </a:moveTo>
                <a:cubicBezTo>
                  <a:pt x="4591384" y="998371"/>
                  <a:pt x="4596488" y="1004205"/>
                  <a:pt x="4596488" y="1012227"/>
                </a:cubicBezTo>
                <a:cubicBezTo>
                  <a:pt x="4596488" y="1018061"/>
                  <a:pt x="4591384" y="1024625"/>
                  <a:pt x="4584091" y="1024625"/>
                </a:cubicBezTo>
                <a:cubicBezTo>
                  <a:pt x="4576069" y="1024625"/>
                  <a:pt x="4570235" y="1018061"/>
                  <a:pt x="4570235" y="1012227"/>
                </a:cubicBezTo>
                <a:cubicBezTo>
                  <a:pt x="4570235" y="1004205"/>
                  <a:pt x="4576069" y="998371"/>
                  <a:pt x="4584091" y="998371"/>
                </a:cubicBezTo>
                <a:close/>
                <a:moveTo>
                  <a:pt x="4513260" y="998371"/>
                </a:moveTo>
                <a:cubicBezTo>
                  <a:pt x="4519094" y="998371"/>
                  <a:pt x="4525657" y="1004205"/>
                  <a:pt x="4525657" y="1012227"/>
                </a:cubicBezTo>
                <a:cubicBezTo>
                  <a:pt x="4525657" y="1019520"/>
                  <a:pt x="4519094" y="1024625"/>
                  <a:pt x="4513260" y="1024625"/>
                </a:cubicBezTo>
                <a:cubicBezTo>
                  <a:pt x="4505238" y="1024625"/>
                  <a:pt x="4499404" y="1019520"/>
                  <a:pt x="4499404" y="1012227"/>
                </a:cubicBezTo>
                <a:cubicBezTo>
                  <a:pt x="4499404" y="1004205"/>
                  <a:pt x="4505238" y="998371"/>
                  <a:pt x="4513260" y="998371"/>
                </a:cubicBezTo>
                <a:close/>
                <a:moveTo>
                  <a:pt x="4439056" y="998371"/>
                </a:moveTo>
                <a:cubicBezTo>
                  <a:pt x="4445619" y="998371"/>
                  <a:pt x="4451453" y="1004205"/>
                  <a:pt x="4451453" y="1012227"/>
                </a:cubicBezTo>
                <a:cubicBezTo>
                  <a:pt x="4451453" y="1019520"/>
                  <a:pt x="4445619" y="1024625"/>
                  <a:pt x="4439056" y="1024625"/>
                </a:cubicBezTo>
                <a:cubicBezTo>
                  <a:pt x="4431763" y="1024625"/>
                  <a:pt x="4425200" y="1019520"/>
                  <a:pt x="4425200" y="1012227"/>
                </a:cubicBezTo>
                <a:cubicBezTo>
                  <a:pt x="4425200" y="1004205"/>
                  <a:pt x="4431763" y="998371"/>
                  <a:pt x="4439056" y="998371"/>
                </a:cubicBezTo>
                <a:close/>
                <a:moveTo>
                  <a:pt x="4366768" y="998371"/>
                </a:moveTo>
                <a:cubicBezTo>
                  <a:pt x="4374790" y="998371"/>
                  <a:pt x="4380624" y="1004205"/>
                  <a:pt x="4380624" y="1012227"/>
                </a:cubicBezTo>
                <a:cubicBezTo>
                  <a:pt x="4380624" y="1019520"/>
                  <a:pt x="4374790" y="1024625"/>
                  <a:pt x="4366768" y="1024625"/>
                </a:cubicBezTo>
                <a:cubicBezTo>
                  <a:pt x="4360934" y="1024625"/>
                  <a:pt x="4354371" y="1019520"/>
                  <a:pt x="4354371" y="1012227"/>
                </a:cubicBezTo>
                <a:cubicBezTo>
                  <a:pt x="4354371" y="1004205"/>
                  <a:pt x="4360934" y="998371"/>
                  <a:pt x="4366768" y="998371"/>
                </a:cubicBezTo>
                <a:close/>
                <a:moveTo>
                  <a:pt x="4295937" y="998371"/>
                </a:moveTo>
                <a:cubicBezTo>
                  <a:pt x="4303959" y="998371"/>
                  <a:pt x="4309793" y="1004205"/>
                  <a:pt x="4309793" y="1012227"/>
                </a:cubicBezTo>
                <a:cubicBezTo>
                  <a:pt x="4309793" y="1019520"/>
                  <a:pt x="4303959" y="1024625"/>
                  <a:pt x="4295937" y="1024625"/>
                </a:cubicBezTo>
                <a:cubicBezTo>
                  <a:pt x="4290103" y="1024625"/>
                  <a:pt x="4283540" y="1019520"/>
                  <a:pt x="4283540" y="1012227"/>
                </a:cubicBezTo>
                <a:cubicBezTo>
                  <a:pt x="4283540" y="1004205"/>
                  <a:pt x="4290103" y="998371"/>
                  <a:pt x="4295937" y="998371"/>
                </a:cubicBezTo>
                <a:close/>
                <a:moveTo>
                  <a:pt x="4225107" y="998371"/>
                </a:moveTo>
                <a:cubicBezTo>
                  <a:pt x="4233129" y="998371"/>
                  <a:pt x="4238963" y="1004205"/>
                  <a:pt x="4238963" y="1012227"/>
                </a:cubicBezTo>
                <a:cubicBezTo>
                  <a:pt x="4238963" y="1019520"/>
                  <a:pt x="4233129" y="1024625"/>
                  <a:pt x="4225107" y="1024625"/>
                </a:cubicBezTo>
                <a:cubicBezTo>
                  <a:pt x="4217085" y="1024625"/>
                  <a:pt x="4212710" y="1019520"/>
                  <a:pt x="4212710" y="1012227"/>
                </a:cubicBezTo>
                <a:cubicBezTo>
                  <a:pt x="4212710" y="1004205"/>
                  <a:pt x="4217085" y="998371"/>
                  <a:pt x="4225107" y="998371"/>
                </a:cubicBezTo>
                <a:close/>
                <a:moveTo>
                  <a:pt x="4153295" y="998371"/>
                </a:moveTo>
                <a:cubicBezTo>
                  <a:pt x="4161078" y="998371"/>
                  <a:pt x="4168083" y="1004205"/>
                  <a:pt x="4168083" y="1012227"/>
                </a:cubicBezTo>
                <a:cubicBezTo>
                  <a:pt x="4168083" y="1019520"/>
                  <a:pt x="4161078" y="1024625"/>
                  <a:pt x="4153295" y="1024625"/>
                </a:cubicBezTo>
                <a:cubicBezTo>
                  <a:pt x="4144733" y="1024625"/>
                  <a:pt x="4138507" y="1019520"/>
                  <a:pt x="4138507" y="1012227"/>
                </a:cubicBezTo>
                <a:cubicBezTo>
                  <a:pt x="4138507" y="1004205"/>
                  <a:pt x="4144733" y="998371"/>
                  <a:pt x="4153295" y="998371"/>
                </a:cubicBezTo>
                <a:close/>
                <a:moveTo>
                  <a:pt x="4082465" y="998371"/>
                </a:moveTo>
                <a:cubicBezTo>
                  <a:pt x="4090249" y="998371"/>
                  <a:pt x="4097254" y="1004205"/>
                  <a:pt x="4097254" y="1012227"/>
                </a:cubicBezTo>
                <a:cubicBezTo>
                  <a:pt x="4097254" y="1019520"/>
                  <a:pt x="4090249" y="1024625"/>
                  <a:pt x="4082465" y="1024625"/>
                </a:cubicBezTo>
                <a:cubicBezTo>
                  <a:pt x="4073903" y="1024625"/>
                  <a:pt x="4067676" y="1019520"/>
                  <a:pt x="4067676" y="1012227"/>
                </a:cubicBezTo>
                <a:cubicBezTo>
                  <a:pt x="4067676" y="1004205"/>
                  <a:pt x="4073903" y="998371"/>
                  <a:pt x="4082465" y="998371"/>
                </a:cubicBezTo>
                <a:close/>
                <a:moveTo>
                  <a:pt x="4011635" y="998371"/>
                </a:moveTo>
                <a:cubicBezTo>
                  <a:pt x="4019418" y="998371"/>
                  <a:pt x="4026423" y="1004205"/>
                  <a:pt x="4026423" y="1012227"/>
                </a:cubicBezTo>
                <a:cubicBezTo>
                  <a:pt x="4026423" y="1019520"/>
                  <a:pt x="4019418" y="1024625"/>
                  <a:pt x="4011635" y="1024625"/>
                </a:cubicBezTo>
                <a:cubicBezTo>
                  <a:pt x="4003073" y="1024625"/>
                  <a:pt x="3996847" y="1019520"/>
                  <a:pt x="3996847" y="1012227"/>
                </a:cubicBezTo>
                <a:cubicBezTo>
                  <a:pt x="3996847" y="1004205"/>
                  <a:pt x="4003073" y="998371"/>
                  <a:pt x="4011635" y="998371"/>
                </a:cubicBezTo>
                <a:close/>
                <a:moveTo>
                  <a:pt x="3939871" y="998371"/>
                </a:moveTo>
                <a:cubicBezTo>
                  <a:pt x="3947893" y="998371"/>
                  <a:pt x="3952268" y="1004205"/>
                  <a:pt x="3952268" y="1012227"/>
                </a:cubicBezTo>
                <a:cubicBezTo>
                  <a:pt x="3952268" y="1019520"/>
                  <a:pt x="3947893" y="1024625"/>
                  <a:pt x="3939871" y="1024625"/>
                </a:cubicBezTo>
                <a:cubicBezTo>
                  <a:pt x="3932578" y="1024625"/>
                  <a:pt x="3926015" y="1019520"/>
                  <a:pt x="3926015" y="1012227"/>
                </a:cubicBezTo>
                <a:cubicBezTo>
                  <a:pt x="3926015" y="1004205"/>
                  <a:pt x="3932578" y="998371"/>
                  <a:pt x="3939871" y="998371"/>
                </a:cubicBezTo>
                <a:close/>
                <a:moveTo>
                  <a:pt x="3869042" y="998371"/>
                </a:moveTo>
                <a:cubicBezTo>
                  <a:pt x="3875605" y="998371"/>
                  <a:pt x="3881439" y="1004598"/>
                  <a:pt x="3881439" y="1013160"/>
                </a:cubicBezTo>
                <a:cubicBezTo>
                  <a:pt x="3881439" y="1020944"/>
                  <a:pt x="3875605" y="1027949"/>
                  <a:pt x="3869042" y="1027949"/>
                </a:cubicBezTo>
                <a:cubicBezTo>
                  <a:pt x="3861749" y="1027949"/>
                  <a:pt x="3855186" y="1020944"/>
                  <a:pt x="3855186" y="1013160"/>
                </a:cubicBezTo>
                <a:cubicBezTo>
                  <a:pt x="3855186" y="1004598"/>
                  <a:pt x="3861749" y="998371"/>
                  <a:pt x="3869042" y="998371"/>
                </a:cubicBezTo>
                <a:close/>
                <a:moveTo>
                  <a:pt x="3798211" y="998371"/>
                </a:moveTo>
                <a:cubicBezTo>
                  <a:pt x="3804774" y="998371"/>
                  <a:pt x="3810608" y="1004598"/>
                  <a:pt x="3810608" y="1013160"/>
                </a:cubicBezTo>
                <a:cubicBezTo>
                  <a:pt x="3810608" y="1020944"/>
                  <a:pt x="3804774" y="1027949"/>
                  <a:pt x="3798211" y="1027949"/>
                </a:cubicBezTo>
                <a:cubicBezTo>
                  <a:pt x="3790918" y="1027949"/>
                  <a:pt x="3784355" y="1020944"/>
                  <a:pt x="3784355" y="1013160"/>
                </a:cubicBezTo>
                <a:cubicBezTo>
                  <a:pt x="3784355" y="1004598"/>
                  <a:pt x="3790918" y="998371"/>
                  <a:pt x="3798211" y="998371"/>
                </a:cubicBezTo>
                <a:close/>
                <a:moveTo>
                  <a:pt x="3725922" y="998371"/>
                </a:moveTo>
                <a:cubicBezTo>
                  <a:pt x="3733944" y="998371"/>
                  <a:pt x="3739778" y="1004598"/>
                  <a:pt x="3739778" y="1013160"/>
                </a:cubicBezTo>
                <a:cubicBezTo>
                  <a:pt x="3739778" y="1020944"/>
                  <a:pt x="3733944" y="1027949"/>
                  <a:pt x="3725922" y="1027949"/>
                </a:cubicBezTo>
                <a:cubicBezTo>
                  <a:pt x="3719359" y="1027949"/>
                  <a:pt x="3713525" y="1020944"/>
                  <a:pt x="3713525" y="1013160"/>
                </a:cubicBezTo>
                <a:cubicBezTo>
                  <a:pt x="3713525" y="1004598"/>
                  <a:pt x="3719359" y="998371"/>
                  <a:pt x="3725922" y="998371"/>
                </a:cubicBezTo>
                <a:close/>
                <a:moveTo>
                  <a:pt x="724105" y="998371"/>
                </a:moveTo>
                <a:cubicBezTo>
                  <a:pt x="731398" y="998371"/>
                  <a:pt x="737962" y="1004205"/>
                  <a:pt x="737962" y="1010768"/>
                </a:cubicBezTo>
                <a:cubicBezTo>
                  <a:pt x="737962" y="1018061"/>
                  <a:pt x="731398" y="1024625"/>
                  <a:pt x="724105" y="1024625"/>
                </a:cubicBezTo>
                <a:cubicBezTo>
                  <a:pt x="717541" y="1024625"/>
                  <a:pt x="711707" y="1018061"/>
                  <a:pt x="711707" y="1010768"/>
                </a:cubicBezTo>
                <a:cubicBezTo>
                  <a:pt x="711707" y="1004205"/>
                  <a:pt x="717541" y="998371"/>
                  <a:pt x="724105" y="998371"/>
                </a:cubicBezTo>
                <a:close/>
                <a:moveTo>
                  <a:pt x="653274" y="998371"/>
                </a:moveTo>
                <a:cubicBezTo>
                  <a:pt x="660567" y="998371"/>
                  <a:pt x="667129" y="1004205"/>
                  <a:pt x="667129" y="1010768"/>
                </a:cubicBezTo>
                <a:cubicBezTo>
                  <a:pt x="667129" y="1018061"/>
                  <a:pt x="660567" y="1024625"/>
                  <a:pt x="653274" y="1024625"/>
                </a:cubicBezTo>
                <a:cubicBezTo>
                  <a:pt x="646711" y="1024625"/>
                  <a:pt x="640877" y="1018061"/>
                  <a:pt x="640877" y="1010768"/>
                </a:cubicBezTo>
                <a:cubicBezTo>
                  <a:pt x="640877" y="1004205"/>
                  <a:pt x="646711" y="998371"/>
                  <a:pt x="653274" y="998371"/>
                </a:cubicBezTo>
                <a:close/>
                <a:moveTo>
                  <a:pt x="582446" y="998371"/>
                </a:moveTo>
                <a:cubicBezTo>
                  <a:pt x="589738" y="998371"/>
                  <a:pt x="596301" y="1004205"/>
                  <a:pt x="596301" y="1010768"/>
                </a:cubicBezTo>
                <a:cubicBezTo>
                  <a:pt x="596301" y="1018061"/>
                  <a:pt x="589738" y="1024625"/>
                  <a:pt x="582446" y="1024625"/>
                </a:cubicBezTo>
                <a:cubicBezTo>
                  <a:pt x="574423" y="1024625"/>
                  <a:pt x="570047" y="1018061"/>
                  <a:pt x="570047" y="1010768"/>
                </a:cubicBezTo>
                <a:cubicBezTo>
                  <a:pt x="570047" y="1004205"/>
                  <a:pt x="574423" y="998371"/>
                  <a:pt x="582446" y="998371"/>
                </a:cubicBezTo>
                <a:close/>
                <a:moveTo>
                  <a:pt x="513636" y="998371"/>
                </a:moveTo>
                <a:cubicBezTo>
                  <a:pt x="521983" y="998371"/>
                  <a:pt x="528813" y="1004205"/>
                  <a:pt x="528813" y="1010768"/>
                </a:cubicBezTo>
                <a:cubicBezTo>
                  <a:pt x="528813" y="1018061"/>
                  <a:pt x="521983" y="1024625"/>
                  <a:pt x="513636" y="1024625"/>
                </a:cubicBezTo>
                <a:cubicBezTo>
                  <a:pt x="506046" y="1024625"/>
                  <a:pt x="499216" y="1018061"/>
                  <a:pt x="499216" y="1010768"/>
                </a:cubicBezTo>
                <a:cubicBezTo>
                  <a:pt x="499216" y="1004205"/>
                  <a:pt x="506046" y="998371"/>
                  <a:pt x="513636" y="998371"/>
                </a:cubicBezTo>
                <a:close/>
                <a:moveTo>
                  <a:pt x="439802" y="998371"/>
                </a:moveTo>
                <a:cubicBezTo>
                  <a:pt x="448365" y="998371"/>
                  <a:pt x="454592" y="1004205"/>
                  <a:pt x="454592" y="1010768"/>
                </a:cubicBezTo>
                <a:cubicBezTo>
                  <a:pt x="454592" y="1018061"/>
                  <a:pt x="448365" y="1024625"/>
                  <a:pt x="439802" y="1024625"/>
                </a:cubicBezTo>
                <a:cubicBezTo>
                  <a:pt x="432019" y="1024625"/>
                  <a:pt x="425014" y="1018061"/>
                  <a:pt x="425014" y="1010768"/>
                </a:cubicBezTo>
                <a:cubicBezTo>
                  <a:pt x="425014" y="1004205"/>
                  <a:pt x="432019" y="998371"/>
                  <a:pt x="439802" y="998371"/>
                </a:cubicBezTo>
                <a:close/>
                <a:moveTo>
                  <a:pt x="368040" y="998371"/>
                </a:moveTo>
                <a:cubicBezTo>
                  <a:pt x="376061" y="998371"/>
                  <a:pt x="380438" y="1004205"/>
                  <a:pt x="380438" y="1012227"/>
                </a:cubicBezTo>
                <a:cubicBezTo>
                  <a:pt x="380438" y="1018061"/>
                  <a:pt x="376061" y="1024625"/>
                  <a:pt x="368040" y="1024625"/>
                </a:cubicBezTo>
                <a:cubicBezTo>
                  <a:pt x="360747" y="1024625"/>
                  <a:pt x="354183" y="1018061"/>
                  <a:pt x="354183" y="1012227"/>
                </a:cubicBezTo>
                <a:cubicBezTo>
                  <a:pt x="354183" y="1004205"/>
                  <a:pt x="360747" y="998371"/>
                  <a:pt x="368040" y="998371"/>
                </a:cubicBezTo>
                <a:close/>
                <a:moveTo>
                  <a:pt x="297208" y="998371"/>
                </a:moveTo>
                <a:cubicBezTo>
                  <a:pt x="303771" y="998371"/>
                  <a:pt x="309606" y="1004205"/>
                  <a:pt x="309606" y="1012227"/>
                </a:cubicBezTo>
                <a:cubicBezTo>
                  <a:pt x="309606" y="1018061"/>
                  <a:pt x="303771" y="1024625"/>
                  <a:pt x="297208" y="1024625"/>
                </a:cubicBezTo>
                <a:cubicBezTo>
                  <a:pt x="289916" y="1024625"/>
                  <a:pt x="283352" y="1018061"/>
                  <a:pt x="283352" y="1012227"/>
                </a:cubicBezTo>
                <a:cubicBezTo>
                  <a:pt x="283352" y="1004205"/>
                  <a:pt x="289916" y="998371"/>
                  <a:pt x="297208" y="998371"/>
                </a:cubicBezTo>
                <a:close/>
                <a:moveTo>
                  <a:pt x="226379" y="998371"/>
                </a:moveTo>
                <a:cubicBezTo>
                  <a:pt x="232214" y="998371"/>
                  <a:pt x="238778" y="1004205"/>
                  <a:pt x="238778" y="1012227"/>
                </a:cubicBezTo>
                <a:cubicBezTo>
                  <a:pt x="238778" y="1018061"/>
                  <a:pt x="232214" y="1024625"/>
                  <a:pt x="226379" y="1024625"/>
                </a:cubicBezTo>
                <a:cubicBezTo>
                  <a:pt x="218357" y="1024625"/>
                  <a:pt x="212523" y="1018061"/>
                  <a:pt x="212523" y="1012227"/>
                </a:cubicBezTo>
                <a:cubicBezTo>
                  <a:pt x="212523" y="1004205"/>
                  <a:pt x="218357" y="998371"/>
                  <a:pt x="226379" y="998371"/>
                </a:cubicBezTo>
                <a:close/>
                <a:moveTo>
                  <a:pt x="154085" y="998371"/>
                </a:moveTo>
                <a:cubicBezTo>
                  <a:pt x="161377" y="998371"/>
                  <a:pt x="167941" y="1004205"/>
                  <a:pt x="167941" y="1012227"/>
                </a:cubicBezTo>
                <a:cubicBezTo>
                  <a:pt x="167941" y="1018061"/>
                  <a:pt x="161377" y="1024625"/>
                  <a:pt x="154085" y="1024625"/>
                </a:cubicBezTo>
                <a:cubicBezTo>
                  <a:pt x="147521" y="1024625"/>
                  <a:pt x="141687" y="1018061"/>
                  <a:pt x="141687" y="1012227"/>
                </a:cubicBezTo>
                <a:cubicBezTo>
                  <a:pt x="141687" y="1004205"/>
                  <a:pt x="147521" y="998371"/>
                  <a:pt x="154085" y="998371"/>
                </a:cubicBezTo>
                <a:close/>
                <a:moveTo>
                  <a:pt x="83255" y="998371"/>
                </a:moveTo>
                <a:cubicBezTo>
                  <a:pt x="90548" y="998371"/>
                  <a:pt x="97111" y="1004205"/>
                  <a:pt x="97111" y="1012227"/>
                </a:cubicBezTo>
                <a:cubicBezTo>
                  <a:pt x="97111" y="1018061"/>
                  <a:pt x="90548" y="1024625"/>
                  <a:pt x="83255" y="1024625"/>
                </a:cubicBezTo>
                <a:cubicBezTo>
                  <a:pt x="76692" y="1024625"/>
                  <a:pt x="70858" y="1018061"/>
                  <a:pt x="70858" y="1012227"/>
                </a:cubicBezTo>
                <a:cubicBezTo>
                  <a:pt x="70858" y="1004205"/>
                  <a:pt x="76692" y="998371"/>
                  <a:pt x="83255" y="998371"/>
                </a:cubicBezTo>
                <a:close/>
                <a:moveTo>
                  <a:pt x="12019" y="998371"/>
                </a:moveTo>
                <a:cubicBezTo>
                  <a:pt x="20264" y="998371"/>
                  <a:pt x="26260" y="1004205"/>
                  <a:pt x="26260" y="1012227"/>
                </a:cubicBezTo>
                <a:cubicBezTo>
                  <a:pt x="26260" y="1018061"/>
                  <a:pt x="20264" y="1024625"/>
                  <a:pt x="12019" y="1024625"/>
                </a:cubicBezTo>
                <a:cubicBezTo>
                  <a:pt x="4524" y="1024625"/>
                  <a:pt x="27" y="1018061"/>
                  <a:pt x="27" y="1012227"/>
                </a:cubicBezTo>
                <a:cubicBezTo>
                  <a:pt x="27" y="1004205"/>
                  <a:pt x="4524" y="998371"/>
                  <a:pt x="12019" y="998371"/>
                </a:cubicBezTo>
                <a:close/>
                <a:moveTo>
                  <a:pt x="870603" y="927542"/>
                </a:moveTo>
                <a:cubicBezTo>
                  <a:pt x="877167" y="927542"/>
                  <a:pt x="883001" y="933376"/>
                  <a:pt x="883001" y="939939"/>
                </a:cubicBezTo>
                <a:cubicBezTo>
                  <a:pt x="883001" y="947232"/>
                  <a:pt x="877167" y="953796"/>
                  <a:pt x="870603" y="953796"/>
                </a:cubicBezTo>
                <a:cubicBezTo>
                  <a:pt x="863310" y="953796"/>
                  <a:pt x="856747" y="947232"/>
                  <a:pt x="856747" y="939939"/>
                </a:cubicBezTo>
                <a:cubicBezTo>
                  <a:pt x="856747" y="933376"/>
                  <a:pt x="863310" y="927542"/>
                  <a:pt x="870603" y="927542"/>
                </a:cubicBezTo>
                <a:close/>
                <a:moveTo>
                  <a:pt x="799773" y="927542"/>
                </a:moveTo>
                <a:cubicBezTo>
                  <a:pt x="806337" y="927542"/>
                  <a:pt x="812171" y="933376"/>
                  <a:pt x="812171" y="939939"/>
                </a:cubicBezTo>
                <a:cubicBezTo>
                  <a:pt x="812171" y="947232"/>
                  <a:pt x="806337" y="953796"/>
                  <a:pt x="799773" y="953796"/>
                </a:cubicBezTo>
                <a:cubicBezTo>
                  <a:pt x="792481" y="953796"/>
                  <a:pt x="785917" y="947232"/>
                  <a:pt x="785917" y="939939"/>
                </a:cubicBezTo>
                <a:cubicBezTo>
                  <a:pt x="785917" y="933376"/>
                  <a:pt x="792481" y="927542"/>
                  <a:pt x="799773" y="927542"/>
                </a:cubicBezTo>
                <a:close/>
                <a:moveTo>
                  <a:pt x="724112" y="927542"/>
                </a:moveTo>
                <a:cubicBezTo>
                  <a:pt x="731405" y="927542"/>
                  <a:pt x="737968" y="933376"/>
                  <a:pt x="737968" y="939939"/>
                </a:cubicBezTo>
                <a:cubicBezTo>
                  <a:pt x="737968" y="947232"/>
                  <a:pt x="731405" y="953796"/>
                  <a:pt x="724112" y="953796"/>
                </a:cubicBezTo>
                <a:cubicBezTo>
                  <a:pt x="717548" y="953796"/>
                  <a:pt x="711714" y="947232"/>
                  <a:pt x="711714" y="939939"/>
                </a:cubicBezTo>
                <a:cubicBezTo>
                  <a:pt x="711714" y="933376"/>
                  <a:pt x="717548" y="927542"/>
                  <a:pt x="724112" y="927542"/>
                </a:cubicBezTo>
                <a:close/>
                <a:moveTo>
                  <a:pt x="653281" y="927542"/>
                </a:moveTo>
                <a:cubicBezTo>
                  <a:pt x="660573" y="927542"/>
                  <a:pt x="667137" y="933376"/>
                  <a:pt x="667137" y="939939"/>
                </a:cubicBezTo>
                <a:cubicBezTo>
                  <a:pt x="667137" y="947232"/>
                  <a:pt x="660573" y="953796"/>
                  <a:pt x="653281" y="953796"/>
                </a:cubicBezTo>
                <a:cubicBezTo>
                  <a:pt x="646718" y="953796"/>
                  <a:pt x="640884" y="947232"/>
                  <a:pt x="640884" y="939939"/>
                </a:cubicBezTo>
                <a:cubicBezTo>
                  <a:pt x="640884" y="933376"/>
                  <a:pt x="645259" y="927542"/>
                  <a:pt x="653281" y="927542"/>
                </a:cubicBezTo>
                <a:close/>
                <a:moveTo>
                  <a:pt x="582453" y="927542"/>
                </a:moveTo>
                <a:cubicBezTo>
                  <a:pt x="589745" y="927542"/>
                  <a:pt x="596309" y="933376"/>
                  <a:pt x="596309" y="939939"/>
                </a:cubicBezTo>
                <a:cubicBezTo>
                  <a:pt x="596309" y="947232"/>
                  <a:pt x="589745" y="953796"/>
                  <a:pt x="582453" y="953796"/>
                </a:cubicBezTo>
                <a:cubicBezTo>
                  <a:pt x="574430" y="953796"/>
                  <a:pt x="570054" y="947232"/>
                  <a:pt x="570054" y="939939"/>
                </a:cubicBezTo>
                <a:cubicBezTo>
                  <a:pt x="570054" y="933376"/>
                  <a:pt x="574430" y="927542"/>
                  <a:pt x="582453" y="927542"/>
                </a:cubicBezTo>
                <a:close/>
                <a:moveTo>
                  <a:pt x="513642" y="927542"/>
                </a:moveTo>
                <a:cubicBezTo>
                  <a:pt x="521990" y="927542"/>
                  <a:pt x="528820" y="933376"/>
                  <a:pt x="528820" y="939939"/>
                </a:cubicBezTo>
                <a:cubicBezTo>
                  <a:pt x="528820" y="947232"/>
                  <a:pt x="521990" y="953796"/>
                  <a:pt x="513642" y="953796"/>
                </a:cubicBezTo>
                <a:cubicBezTo>
                  <a:pt x="506053" y="953796"/>
                  <a:pt x="499223" y="947232"/>
                  <a:pt x="499223" y="939939"/>
                </a:cubicBezTo>
                <a:cubicBezTo>
                  <a:pt x="499223" y="933376"/>
                  <a:pt x="506053" y="927542"/>
                  <a:pt x="513642" y="927542"/>
                </a:cubicBezTo>
                <a:close/>
                <a:moveTo>
                  <a:pt x="439809" y="927542"/>
                </a:moveTo>
                <a:cubicBezTo>
                  <a:pt x="448372" y="927542"/>
                  <a:pt x="454599" y="933376"/>
                  <a:pt x="454599" y="939939"/>
                </a:cubicBezTo>
                <a:cubicBezTo>
                  <a:pt x="454599" y="947232"/>
                  <a:pt x="448372" y="953796"/>
                  <a:pt x="439809" y="953796"/>
                </a:cubicBezTo>
                <a:cubicBezTo>
                  <a:pt x="432026" y="953796"/>
                  <a:pt x="425021" y="947232"/>
                  <a:pt x="425021" y="939939"/>
                </a:cubicBezTo>
                <a:cubicBezTo>
                  <a:pt x="425021" y="933376"/>
                  <a:pt x="432026" y="927542"/>
                  <a:pt x="439809" y="927542"/>
                </a:cubicBezTo>
                <a:close/>
                <a:moveTo>
                  <a:pt x="368046" y="927542"/>
                </a:moveTo>
                <a:cubicBezTo>
                  <a:pt x="376068" y="927542"/>
                  <a:pt x="380444" y="933376"/>
                  <a:pt x="380444" y="939939"/>
                </a:cubicBezTo>
                <a:cubicBezTo>
                  <a:pt x="380444" y="947232"/>
                  <a:pt x="376068" y="953796"/>
                  <a:pt x="368046" y="953796"/>
                </a:cubicBezTo>
                <a:cubicBezTo>
                  <a:pt x="360754" y="953796"/>
                  <a:pt x="354191" y="947232"/>
                  <a:pt x="354191" y="939939"/>
                </a:cubicBezTo>
                <a:cubicBezTo>
                  <a:pt x="354191" y="933376"/>
                  <a:pt x="360754" y="927542"/>
                  <a:pt x="368046" y="927542"/>
                </a:cubicBezTo>
                <a:close/>
                <a:moveTo>
                  <a:pt x="297214" y="927542"/>
                </a:moveTo>
                <a:cubicBezTo>
                  <a:pt x="303777" y="927542"/>
                  <a:pt x="309612" y="933376"/>
                  <a:pt x="309612" y="939939"/>
                </a:cubicBezTo>
                <a:cubicBezTo>
                  <a:pt x="309612" y="947232"/>
                  <a:pt x="303777" y="953796"/>
                  <a:pt x="297214" y="953796"/>
                </a:cubicBezTo>
                <a:cubicBezTo>
                  <a:pt x="289922" y="953796"/>
                  <a:pt x="283359" y="947232"/>
                  <a:pt x="283359" y="939939"/>
                </a:cubicBezTo>
                <a:cubicBezTo>
                  <a:pt x="283359" y="933376"/>
                  <a:pt x="289922" y="927542"/>
                  <a:pt x="297214" y="927542"/>
                </a:cubicBezTo>
                <a:close/>
                <a:moveTo>
                  <a:pt x="226386" y="927542"/>
                </a:moveTo>
                <a:cubicBezTo>
                  <a:pt x="232220" y="927542"/>
                  <a:pt x="238784" y="933376"/>
                  <a:pt x="238784" y="939939"/>
                </a:cubicBezTo>
                <a:cubicBezTo>
                  <a:pt x="238784" y="947232"/>
                  <a:pt x="232220" y="953796"/>
                  <a:pt x="226386" y="953796"/>
                </a:cubicBezTo>
                <a:cubicBezTo>
                  <a:pt x="218363" y="953796"/>
                  <a:pt x="212530" y="947232"/>
                  <a:pt x="212530" y="939939"/>
                </a:cubicBezTo>
                <a:cubicBezTo>
                  <a:pt x="212530" y="933376"/>
                  <a:pt x="218363" y="927542"/>
                  <a:pt x="226386" y="927542"/>
                </a:cubicBezTo>
                <a:close/>
                <a:moveTo>
                  <a:pt x="154091" y="927542"/>
                </a:moveTo>
                <a:cubicBezTo>
                  <a:pt x="161383" y="927542"/>
                  <a:pt x="167947" y="933376"/>
                  <a:pt x="167947" y="939939"/>
                </a:cubicBezTo>
                <a:cubicBezTo>
                  <a:pt x="167947" y="947232"/>
                  <a:pt x="161383" y="953796"/>
                  <a:pt x="154091" y="953796"/>
                </a:cubicBezTo>
                <a:cubicBezTo>
                  <a:pt x="147527" y="953796"/>
                  <a:pt x="141693" y="947232"/>
                  <a:pt x="141693" y="939939"/>
                </a:cubicBezTo>
                <a:cubicBezTo>
                  <a:pt x="141693" y="933376"/>
                  <a:pt x="147527" y="927542"/>
                  <a:pt x="154091" y="927542"/>
                </a:cubicBezTo>
                <a:close/>
                <a:moveTo>
                  <a:pt x="83261" y="927542"/>
                </a:moveTo>
                <a:cubicBezTo>
                  <a:pt x="90554" y="927542"/>
                  <a:pt x="97117" y="933376"/>
                  <a:pt x="97117" y="939939"/>
                </a:cubicBezTo>
                <a:cubicBezTo>
                  <a:pt x="97117" y="947232"/>
                  <a:pt x="90554" y="953796"/>
                  <a:pt x="83261" y="953796"/>
                </a:cubicBezTo>
                <a:cubicBezTo>
                  <a:pt x="76698" y="953796"/>
                  <a:pt x="70864" y="947232"/>
                  <a:pt x="70864" y="939939"/>
                </a:cubicBezTo>
                <a:cubicBezTo>
                  <a:pt x="70864" y="933376"/>
                  <a:pt x="76698" y="927542"/>
                  <a:pt x="83261" y="927542"/>
                </a:cubicBezTo>
                <a:close/>
                <a:moveTo>
                  <a:pt x="12025" y="927542"/>
                </a:moveTo>
                <a:cubicBezTo>
                  <a:pt x="20270" y="927542"/>
                  <a:pt x="26266" y="933376"/>
                  <a:pt x="26266" y="939939"/>
                </a:cubicBezTo>
                <a:cubicBezTo>
                  <a:pt x="26266" y="947232"/>
                  <a:pt x="20270" y="953796"/>
                  <a:pt x="12025" y="953796"/>
                </a:cubicBezTo>
                <a:cubicBezTo>
                  <a:pt x="4530" y="953796"/>
                  <a:pt x="33" y="947232"/>
                  <a:pt x="33" y="939939"/>
                </a:cubicBezTo>
                <a:cubicBezTo>
                  <a:pt x="33" y="933376"/>
                  <a:pt x="4530" y="927542"/>
                  <a:pt x="12025" y="927542"/>
                </a:cubicBezTo>
                <a:close/>
                <a:moveTo>
                  <a:pt x="6581764" y="924168"/>
                </a:moveTo>
                <a:cubicBezTo>
                  <a:pt x="6589547" y="924168"/>
                  <a:pt x="6596552" y="928543"/>
                  <a:pt x="6596552" y="936565"/>
                </a:cubicBezTo>
                <a:cubicBezTo>
                  <a:pt x="6596552" y="943858"/>
                  <a:pt x="6589547" y="950422"/>
                  <a:pt x="6581764" y="950422"/>
                </a:cubicBezTo>
                <a:cubicBezTo>
                  <a:pt x="6573202" y="950422"/>
                  <a:pt x="6566976" y="943858"/>
                  <a:pt x="6566976" y="936565"/>
                </a:cubicBezTo>
                <a:cubicBezTo>
                  <a:pt x="6566976" y="928543"/>
                  <a:pt x="6573202" y="924168"/>
                  <a:pt x="6581764" y="924168"/>
                </a:cubicBezTo>
                <a:close/>
                <a:moveTo>
                  <a:pt x="6510933" y="924168"/>
                </a:moveTo>
                <a:cubicBezTo>
                  <a:pt x="6518717" y="924168"/>
                  <a:pt x="6525722" y="928543"/>
                  <a:pt x="6525722" y="936565"/>
                </a:cubicBezTo>
                <a:cubicBezTo>
                  <a:pt x="6525722" y="943858"/>
                  <a:pt x="6518717" y="950422"/>
                  <a:pt x="6510933" y="950422"/>
                </a:cubicBezTo>
                <a:cubicBezTo>
                  <a:pt x="6502371" y="950422"/>
                  <a:pt x="6496144" y="943858"/>
                  <a:pt x="6496144" y="936565"/>
                </a:cubicBezTo>
                <a:cubicBezTo>
                  <a:pt x="6496144" y="928543"/>
                  <a:pt x="6502371" y="924168"/>
                  <a:pt x="6510933" y="924168"/>
                </a:cubicBezTo>
                <a:close/>
                <a:moveTo>
                  <a:pt x="6440492" y="924168"/>
                </a:moveTo>
                <a:cubicBezTo>
                  <a:pt x="6448081" y="924168"/>
                  <a:pt x="6454911" y="928543"/>
                  <a:pt x="6454911" y="936565"/>
                </a:cubicBezTo>
                <a:cubicBezTo>
                  <a:pt x="6454911" y="943858"/>
                  <a:pt x="6448081" y="950422"/>
                  <a:pt x="6440492" y="950422"/>
                </a:cubicBezTo>
                <a:cubicBezTo>
                  <a:pt x="6432145" y="950422"/>
                  <a:pt x="6425315" y="943858"/>
                  <a:pt x="6425315" y="936565"/>
                </a:cubicBezTo>
                <a:cubicBezTo>
                  <a:pt x="6425315" y="928543"/>
                  <a:pt x="6432145" y="924168"/>
                  <a:pt x="6440492" y="924168"/>
                </a:cubicBezTo>
                <a:close/>
                <a:moveTo>
                  <a:pt x="6368340" y="924168"/>
                </a:moveTo>
                <a:cubicBezTo>
                  <a:pt x="6376362" y="924168"/>
                  <a:pt x="6380737" y="928543"/>
                  <a:pt x="6380737" y="936565"/>
                </a:cubicBezTo>
                <a:cubicBezTo>
                  <a:pt x="6380737" y="943858"/>
                  <a:pt x="6376362" y="950422"/>
                  <a:pt x="6368340" y="950422"/>
                </a:cubicBezTo>
                <a:cubicBezTo>
                  <a:pt x="6361047" y="950422"/>
                  <a:pt x="6354484" y="943858"/>
                  <a:pt x="6354484" y="936565"/>
                </a:cubicBezTo>
                <a:cubicBezTo>
                  <a:pt x="6354484" y="928543"/>
                  <a:pt x="6361047" y="924168"/>
                  <a:pt x="6368340" y="924168"/>
                </a:cubicBezTo>
                <a:close/>
                <a:moveTo>
                  <a:pt x="6297511" y="924168"/>
                </a:moveTo>
                <a:cubicBezTo>
                  <a:pt x="6304074" y="924168"/>
                  <a:pt x="6309908" y="928543"/>
                  <a:pt x="6309908" y="936565"/>
                </a:cubicBezTo>
                <a:cubicBezTo>
                  <a:pt x="6309908" y="943858"/>
                  <a:pt x="6304074" y="950422"/>
                  <a:pt x="6297511" y="950422"/>
                </a:cubicBezTo>
                <a:cubicBezTo>
                  <a:pt x="6290218" y="950422"/>
                  <a:pt x="6283655" y="943858"/>
                  <a:pt x="6283655" y="936565"/>
                </a:cubicBezTo>
                <a:cubicBezTo>
                  <a:pt x="6283655" y="928543"/>
                  <a:pt x="6290218" y="924168"/>
                  <a:pt x="6297511" y="924168"/>
                </a:cubicBezTo>
                <a:close/>
                <a:moveTo>
                  <a:pt x="6226679" y="924168"/>
                </a:moveTo>
                <a:cubicBezTo>
                  <a:pt x="6233242" y="924168"/>
                  <a:pt x="6239076" y="928543"/>
                  <a:pt x="6239076" y="936565"/>
                </a:cubicBezTo>
                <a:cubicBezTo>
                  <a:pt x="6239076" y="943858"/>
                  <a:pt x="6233242" y="950422"/>
                  <a:pt x="6226679" y="950422"/>
                </a:cubicBezTo>
                <a:cubicBezTo>
                  <a:pt x="6219386" y="950422"/>
                  <a:pt x="6212823" y="943858"/>
                  <a:pt x="6212823" y="936565"/>
                </a:cubicBezTo>
                <a:cubicBezTo>
                  <a:pt x="6212823" y="928543"/>
                  <a:pt x="6219386" y="924168"/>
                  <a:pt x="6226679" y="924168"/>
                </a:cubicBezTo>
                <a:close/>
                <a:moveTo>
                  <a:pt x="6154391" y="924168"/>
                </a:moveTo>
                <a:cubicBezTo>
                  <a:pt x="6161684" y="924168"/>
                  <a:pt x="6168247" y="928543"/>
                  <a:pt x="6168247" y="936565"/>
                </a:cubicBezTo>
                <a:cubicBezTo>
                  <a:pt x="6168247" y="943858"/>
                  <a:pt x="6161684" y="950422"/>
                  <a:pt x="6154391" y="950422"/>
                </a:cubicBezTo>
                <a:cubicBezTo>
                  <a:pt x="6147828" y="950422"/>
                  <a:pt x="6141994" y="943858"/>
                  <a:pt x="6141994" y="936565"/>
                </a:cubicBezTo>
                <a:cubicBezTo>
                  <a:pt x="6141994" y="928543"/>
                  <a:pt x="6147828" y="924168"/>
                  <a:pt x="6154391" y="924168"/>
                </a:cubicBezTo>
                <a:close/>
                <a:moveTo>
                  <a:pt x="6083559" y="924168"/>
                </a:moveTo>
                <a:cubicBezTo>
                  <a:pt x="6090852" y="924168"/>
                  <a:pt x="6097415" y="930002"/>
                  <a:pt x="6097415" y="936565"/>
                </a:cubicBezTo>
                <a:cubicBezTo>
                  <a:pt x="6097415" y="943858"/>
                  <a:pt x="6090852" y="950422"/>
                  <a:pt x="6083559" y="950422"/>
                </a:cubicBezTo>
                <a:cubicBezTo>
                  <a:pt x="6076996" y="950422"/>
                  <a:pt x="6071162" y="943858"/>
                  <a:pt x="6071162" y="936565"/>
                </a:cubicBezTo>
                <a:cubicBezTo>
                  <a:pt x="6071162" y="930002"/>
                  <a:pt x="6076996" y="924168"/>
                  <a:pt x="6083559" y="924168"/>
                </a:cubicBezTo>
                <a:close/>
                <a:moveTo>
                  <a:pt x="6011748" y="924168"/>
                </a:moveTo>
                <a:cubicBezTo>
                  <a:pt x="6019532" y="924168"/>
                  <a:pt x="6026537" y="930002"/>
                  <a:pt x="6026537" y="936565"/>
                </a:cubicBezTo>
                <a:cubicBezTo>
                  <a:pt x="6026537" y="943858"/>
                  <a:pt x="6019532" y="950422"/>
                  <a:pt x="6011748" y="950422"/>
                </a:cubicBezTo>
                <a:cubicBezTo>
                  <a:pt x="6003186" y="950422"/>
                  <a:pt x="5998516" y="943858"/>
                  <a:pt x="5996959" y="936565"/>
                </a:cubicBezTo>
                <a:cubicBezTo>
                  <a:pt x="5996959" y="930002"/>
                  <a:pt x="6003186" y="924168"/>
                  <a:pt x="6011748" y="924168"/>
                </a:cubicBezTo>
                <a:close/>
                <a:moveTo>
                  <a:pt x="5940548" y="924168"/>
                </a:moveTo>
                <a:cubicBezTo>
                  <a:pt x="5948896" y="924168"/>
                  <a:pt x="5955726" y="930002"/>
                  <a:pt x="5955726" y="936565"/>
                </a:cubicBezTo>
                <a:cubicBezTo>
                  <a:pt x="5955726" y="943858"/>
                  <a:pt x="5948896" y="950422"/>
                  <a:pt x="5940548" y="950422"/>
                </a:cubicBezTo>
                <a:cubicBezTo>
                  <a:pt x="5932960" y="950422"/>
                  <a:pt x="5926130" y="943858"/>
                  <a:pt x="5926130" y="936565"/>
                </a:cubicBezTo>
                <a:cubicBezTo>
                  <a:pt x="5926130" y="930002"/>
                  <a:pt x="5932960" y="924168"/>
                  <a:pt x="5940548" y="924168"/>
                </a:cubicBezTo>
                <a:close/>
                <a:moveTo>
                  <a:pt x="5870088" y="924168"/>
                </a:moveTo>
                <a:cubicBezTo>
                  <a:pt x="5878650" y="924168"/>
                  <a:pt x="5884877" y="930002"/>
                  <a:pt x="5884877" y="936565"/>
                </a:cubicBezTo>
                <a:cubicBezTo>
                  <a:pt x="5884877" y="943858"/>
                  <a:pt x="5878650" y="950422"/>
                  <a:pt x="5870088" y="950422"/>
                </a:cubicBezTo>
                <a:cubicBezTo>
                  <a:pt x="5862304" y="950422"/>
                  <a:pt x="5855299" y="943858"/>
                  <a:pt x="5855299" y="936565"/>
                </a:cubicBezTo>
                <a:cubicBezTo>
                  <a:pt x="5855299" y="930002"/>
                  <a:pt x="5862304" y="924168"/>
                  <a:pt x="5870088" y="924168"/>
                </a:cubicBezTo>
                <a:close/>
                <a:moveTo>
                  <a:pt x="5798325" y="924168"/>
                </a:moveTo>
                <a:cubicBezTo>
                  <a:pt x="5806347" y="924168"/>
                  <a:pt x="5810722" y="930002"/>
                  <a:pt x="5810722" y="936565"/>
                </a:cubicBezTo>
                <a:cubicBezTo>
                  <a:pt x="5810722" y="943858"/>
                  <a:pt x="5806347" y="950422"/>
                  <a:pt x="5798325" y="950422"/>
                </a:cubicBezTo>
                <a:cubicBezTo>
                  <a:pt x="5791032" y="950422"/>
                  <a:pt x="5784469" y="943858"/>
                  <a:pt x="5784469" y="936565"/>
                </a:cubicBezTo>
                <a:cubicBezTo>
                  <a:pt x="5784469" y="930002"/>
                  <a:pt x="5791032" y="924168"/>
                  <a:pt x="5798325" y="924168"/>
                </a:cubicBezTo>
                <a:close/>
                <a:moveTo>
                  <a:pt x="5724122" y="924168"/>
                </a:moveTo>
                <a:cubicBezTo>
                  <a:pt x="5730685" y="924168"/>
                  <a:pt x="5736519" y="930002"/>
                  <a:pt x="5736519" y="936565"/>
                </a:cubicBezTo>
                <a:cubicBezTo>
                  <a:pt x="5736519" y="943858"/>
                  <a:pt x="5730685" y="950422"/>
                  <a:pt x="5724122" y="950422"/>
                </a:cubicBezTo>
                <a:cubicBezTo>
                  <a:pt x="5716100" y="950422"/>
                  <a:pt x="5710266" y="943858"/>
                  <a:pt x="5710266" y="936565"/>
                </a:cubicBezTo>
                <a:cubicBezTo>
                  <a:pt x="5710266" y="930002"/>
                  <a:pt x="5716100" y="924168"/>
                  <a:pt x="5724122" y="924168"/>
                </a:cubicBezTo>
                <a:close/>
                <a:moveTo>
                  <a:pt x="5653291" y="924168"/>
                </a:moveTo>
                <a:cubicBezTo>
                  <a:pt x="5659125" y="924168"/>
                  <a:pt x="5665688" y="930002"/>
                  <a:pt x="5665688" y="936565"/>
                </a:cubicBezTo>
                <a:cubicBezTo>
                  <a:pt x="5665688" y="943858"/>
                  <a:pt x="5659125" y="950422"/>
                  <a:pt x="5653291" y="950422"/>
                </a:cubicBezTo>
                <a:cubicBezTo>
                  <a:pt x="5645269" y="950422"/>
                  <a:pt x="5639435" y="943858"/>
                  <a:pt x="5639435" y="936565"/>
                </a:cubicBezTo>
                <a:cubicBezTo>
                  <a:pt x="5639435" y="930002"/>
                  <a:pt x="5645269" y="924168"/>
                  <a:pt x="5653291" y="924168"/>
                </a:cubicBezTo>
                <a:close/>
                <a:moveTo>
                  <a:pt x="5581002" y="924168"/>
                </a:moveTo>
                <a:cubicBezTo>
                  <a:pt x="5588295" y="924168"/>
                  <a:pt x="5594858" y="930002"/>
                  <a:pt x="5594858" y="936565"/>
                </a:cubicBezTo>
                <a:cubicBezTo>
                  <a:pt x="5594858" y="943858"/>
                  <a:pt x="5588295" y="950422"/>
                  <a:pt x="5581002" y="950422"/>
                </a:cubicBezTo>
                <a:cubicBezTo>
                  <a:pt x="5574439" y="950422"/>
                  <a:pt x="5568605" y="943858"/>
                  <a:pt x="5568605" y="936565"/>
                </a:cubicBezTo>
                <a:cubicBezTo>
                  <a:pt x="5568605" y="930002"/>
                  <a:pt x="5574439" y="924168"/>
                  <a:pt x="5581002" y="924168"/>
                </a:cubicBezTo>
                <a:close/>
                <a:moveTo>
                  <a:pt x="5510171" y="924168"/>
                </a:moveTo>
                <a:cubicBezTo>
                  <a:pt x="5517464" y="924168"/>
                  <a:pt x="5524027" y="930002"/>
                  <a:pt x="5524027" y="936565"/>
                </a:cubicBezTo>
                <a:cubicBezTo>
                  <a:pt x="5524027" y="943858"/>
                  <a:pt x="5517464" y="950422"/>
                  <a:pt x="5510171" y="950422"/>
                </a:cubicBezTo>
                <a:cubicBezTo>
                  <a:pt x="5503608" y="950422"/>
                  <a:pt x="5497774" y="943858"/>
                  <a:pt x="5497774" y="936565"/>
                </a:cubicBezTo>
                <a:cubicBezTo>
                  <a:pt x="5497774" y="930002"/>
                  <a:pt x="5503608" y="924168"/>
                  <a:pt x="5510171" y="924168"/>
                </a:cubicBezTo>
                <a:close/>
                <a:moveTo>
                  <a:pt x="5438937" y="924168"/>
                </a:moveTo>
                <a:cubicBezTo>
                  <a:pt x="5447182" y="924168"/>
                  <a:pt x="5453178" y="930002"/>
                  <a:pt x="5453178" y="936565"/>
                </a:cubicBezTo>
                <a:cubicBezTo>
                  <a:pt x="5453178" y="943858"/>
                  <a:pt x="5447182" y="950422"/>
                  <a:pt x="5438937" y="950422"/>
                </a:cubicBezTo>
                <a:cubicBezTo>
                  <a:pt x="5431442" y="950422"/>
                  <a:pt x="5426945" y="943858"/>
                  <a:pt x="5426945" y="936565"/>
                </a:cubicBezTo>
                <a:cubicBezTo>
                  <a:pt x="5426945" y="930002"/>
                  <a:pt x="5431442" y="924168"/>
                  <a:pt x="5438937" y="924168"/>
                </a:cubicBezTo>
                <a:close/>
                <a:moveTo>
                  <a:pt x="5367530" y="924168"/>
                </a:moveTo>
                <a:cubicBezTo>
                  <a:pt x="5376092" y="924168"/>
                  <a:pt x="5382318" y="930002"/>
                  <a:pt x="5382318" y="936565"/>
                </a:cubicBezTo>
                <a:cubicBezTo>
                  <a:pt x="5382318" y="943858"/>
                  <a:pt x="5376092" y="950422"/>
                  <a:pt x="5367530" y="950422"/>
                </a:cubicBezTo>
                <a:cubicBezTo>
                  <a:pt x="5359747" y="950422"/>
                  <a:pt x="5352742" y="943858"/>
                  <a:pt x="5352742" y="936565"/>
                </a:cubicBezTo>
                <a:cubicBezTo>
                  <a:pt x="5352742" y="930002"/>
                  <a:pt x="5359747" y="924168"/>
                  <a:pt x="5367530" y="924168"/>
                </a:cubicBezTo>
                <a:close/>
                <a:moveTo>
                  <a:pt x="5296699" y="924168"/>
                </a:moveTo>
                <a:cubicBezTo>
                  <a:pt x="5305261" y="924168"/>
                  <a:pt x="5311488" y="930002"/>
                  <a:pt x="5311488" y="936565"/>
                </a:cubicBezTo>
                <a:cubicBezTo>
                  <a:pt x="5311488" y="943858"/>
                  <a:pt x="5305261" y="950422"/>
                  <a:pt x="5296699" y="950422"/>
                </a:cubicBezTo>
                <a:cubicBezTo>
                  <a:pt x="5288915" y="950422"/>
                  <a:pt x="5281910" y="943858"/>
                  <a:pt x="5281910" y="936565"/>
                </a:cubicBezTo>
                <a:cubicBezTo>
                  <a:pt x="5281910" y="930002"/>
                  <a:pt x="5288915" y="924168"/>
                  <a:pt x="5296699" y="924168"/>
                </a:cubicBezTo>
                <a:close/>
                <a:moveTo>
                  <a:pt x="5225869" y="924168"/>
                </a:moveTo>
                <a:cubicBezTo>
                  <a:pt x="5234431" y="924168"/>
                  <a:pt x="5240657" y="930002"/>
                  <a:pt x="5240657" y="936565"/>
                </a:cubicBezTo>
                <a:cubicBezTo>
                  <a:pt x="5240657" y="943858"/>
                  <a:pt x="5234431" y="950422"/>
                  <a:pt x="5225869" y="950422"/>
                </a:cubicBezTo>
                <a:cubicBezTo>
                  <a:pt x="5217307" y="950422"/>
                  <a:pt x="5211081" y="943858"/>
                  <a:pt x="5211081" y="936565"/>
                </a:cubicBezTo>
                <a:cubicBezTo>
                  <a:pt x="5211081" y="930002"/>
                  <a:pt x="5217307" y="924168"/>
                  <a:pt x="5225869" y="924168"/>
                </a:cubicBezTo>
                <a:close/>
                <a:moveTo>
                  <a:pt x="5154105" y="924168"/>
                </a:moveTo>
                <a:cubicBezTo>
                  <a:pt x="5162127" y="924168"/>
                  <a:pt x="5166502" y="930002"/>
                  <a:pt x="5166502" y="936565"/>
                </a:cubicBezTo>
                <a:cubicBezTo>
                  <a:pt x="5166502" y="943858"/>
                  <a:pt x="5162127" y="950422"/>
                  <a:pt x="5154105" y="950422"/>
                </a:cubicBezTo>
                <a:cubicBezTo>
                  <a:pt x="5146083" y="950422"/>
                  <a:pt x="5140249" y="943858"/>
                  <a:pt x="5140249" y="936565"/>
                </a:cubicBezTo>
                <a:cubicBezTo>
                  <a:pt x="5140249" y="930002"/>
                  <a:pt x="5146083" y="924168"/>
                  <a:pt x="5154105" y="924168"/>
                </a:cubicBezTo>
                <a:close/>
                <a:moveTo>
                  <a:pt x="5083276" y="924168"/>
                </a:moveTo>
                <a:cubicBezTo>
                  <a:pt x="5089110" y="924168"/>
                  <a:pt x="5095673" y="930002"/>
                  <a:pt x="5095673" y="936565"/>
                </a:cubicBezTo>
                <a:cubicBezTo>
                  <a:pt x="5095673" y="943858"/>
                  <a:pt x="5089110" y="950422"/>
                  <a:pt x="5083276" y="950422"/>
                </a:cubicBezTo>
                <a:cubicBezTo>
                  <a:pt x="5075254" y="950422"/>
                  <a:pt x="5069420" y="943858"/>
                  <a:pt x="5069420" y="936565"/>
                </a:cubicBezTo>
                <a:cubicBezTo>
                  <a:pt x="5069420" y="930002"/>
                  <a:pt x="5075254" y="924168"/>
                  <a:pt x="5083276" y="924168"/>
                </a:cubicBezTo>
                <a:close/>
                <a:moveTo>
                  <a:pt x="5012445" y="924168"/>
                </a:moveTo>
                <a:cubicBezTo>
                  <a:pt x="5018279" y="924168"/>
                  <a:pt x="5024842" y="930002"/>
                  <a:pt x="5024842" y="936565"/>
                </a:cubicBezTo>
                <a:cubicBezTo>
                  <a:pt x="5024842" y="943858"/>
                  <a:pt x="5018279" y="950422"/>
                  <a:pt x="5012445" y="950422"/>
                </a:cubicBezTo>
                <a:cubicBezTo>
                  <a:pt x="5004423" y="950422"/>
                  <a:pt x="4998589" y="943858"/>
                  <a:pt x="4998589" y="938024"/>
                </a:cubicBezTo>
                <a:cubicBezTo>
                  <a:pt x="4998589" y="930002"/>
                  <a:pt x="5004423" y="924168"/>
                  <a:pt x="5012445" y="924168"/>
                </a:cubicBezTo>
                <a:close/>
                <a:moveTo>
                  <a:pt x="4940157" y="924168"/>
                </a:moveTo>
                <a:cubicBezTo>
                  <a:pt x="4948179" y="924168"/>
                  <a:pt x="4954013" y="930002"/>
                  <a:pt x="4954013" y="938024"/>
                </a:cubicBezTo>
                <a:cubicBezTo>
                  <a:pt x="4954013" y="943858"/>
                  <a:pt x="4948179" y="950422"/>
                  <a:pt x="4940157" y="950422"/>
                </a:cubicBezTo>
                <a:cubicBezTo>
                  <a:pt x="4934323" y="950422"/>
                  <a:pt x="4927760" y="943858"/>
                  <a:pt x="4927760" y="938024"/>
                </a:cubicBezTo>
                <a:cubicBezTo>
                  <a:pt x="4927760" y="930002"/>
                  <a:pt x="4934323" y="924168"/>
                  <a:pt x="4940157" y="924168"/>
                </a:cubicBezTo>
                <a:close/>
                <a:moveTo>
                  <a:pt x="4865953" y="924168"/>
                </a:moveTo>
                <a:cubicBezTo>
                  <a:pt x="4873975" y="924168"/>
                  <a:pt x="4879809" y="930002"/>
                  <a:pt x="4879809" y="938024"/>
                </a:cubicBezTo>
                <a:cubicBezTo>
                  <a:pt x="4879809" y="943858"/>
                  <a:pt x="4873975" y="950422"/>
                  <a:pt x="4865953" y="950422"/>
                </a:cubicBezTo>
                <a:cubicBezTo>
                  <a:pt x="4860119" y="950422"/>
                  <a:pt x="4853556" y="943858"/>
                  <a:pt x="4853556" y="938024"/>
                </a:cubicBezTo>
                <a:cubicBezTo>
                  <a:pt x="4853556" y="930002"/>
                  <a:pt x="4858661" y="924168"/>
                  <a:pt x="4865953" y="924168"/>
                </a:cubicBezTo>
                <a:close/>
                <a:moveTo>
                  <a:pt x="4797514" y="924168"/>
                </a:moveTo>
                <a:cubicBezTo>
                  <a:pt x="4806076" y="924168"/>
                  <a:pt x="4812303" y="930002"/>
                  <a:pt x="4812303" y="938024"/>
                </a:cubicBezTo>
                <a:cubicBezTo>
                  <a:pt x="4812303" y="943858"/>
                  <a:pt x="4806076" y="950422"/>
                  <a:pt x="4797514" y="950422"/>
                </a:cubicBezTo>
                <a:cubicBezTo>
                  <a:pt x="4789730" y="950422"/>
                  <a:pt x="4782725" y="943858"/>
                  <a:pt x="4782725" y="938024"/>
                </a:cubicBezTo>
                <a:cubicBezTo>
                  <a:pt x="4782725" y="930002"/>
                  <a:pt x="4789730" y="924168"/>
                  <a:pt x="4797514" y="924168"/>
                </a:cubicBezTo>
                <a:close/>
                <a:moveTo>
                  <a:pt x="4726684" y="924168"/>
                </a:moveTo>
                <a:cubicBezTo>
                  <a:pt x="4735246" y="924168"/>
                  <a:pt x="4741472" y="930002"/>
                  <a:pt x="4741472" y="938024"/>
                </a:cubicBezTo>
                <a:cubicBezTo>
                  <a:pt x="4741472" y="943858"/>
                  <a:pt x="4735246" y="950422"/>
                  <a:pt x="4726684" y="950422"/>
                </a:cubicBezTo>
                <a:cubicBezTo>
                  <a:pt x="4718122" y="950422"/>
                  <a:pt x="4711896" y="943858"/>
                  <a:pt x="4711896" y="938024"/>
                </a:cubicBezTo>
                <a:cubicBezTo>
                  <a:pt x="4711896" y="930002"/>
                  <a:pt x="4718122" y="924168"/>
                  <a:pt x="4726684" y="924168"/>
                </a:cubicBezTo>
                <a:close/>
                <a:moveTo>
                  <a:pt x="4655853" y="924168"/>
                </a:moveTo>
                <a:cubicBezTo>
                  <a:pt x="4663637" y="924168"/>
                  <a:pt x="4670642" y="930002"/>
                  <a:pt x="4670642" y="938024"/>
                </a:cubicBezTo>
                <a:cubicBezTo>
                  <a:pt x="4670642" y="943858"/>
                  <a:pt x="4663637" y="950422"/>
                  <a:pt x="4655853" y="950422"/>
                </a:cubicBezTo>
                <a:cubicBezTo>
                  <a:pt x="4647291" y="950422"/>
                  <a:pt x="4641064" y="943858"/>
                  <a:pt x="4641064" y="938024"/>
                </a:cubicBezTo>
                <a:cubicBezTo>
                  <a:pt x="4641064" y="930002"/>
                  <a:pt x="4647291" y="924168"/>
                  <a:pt x="4655853" y="924168"/>
                </a:cubicBezTo>
                <a:close/>
                <a:moveTo>
                  <a:pt x="4584091" y="924168"/>
                </a:moveTo>
                <a:cubicBezTo>
                  <a:pt x="4591384" y="924168"/>
                  <a:pt x="4596488" y="930002"/>
                  <a:pt x="4596488" y="938024"/>
                </a:cubicBezTo>
                <a:cubicBezTo>
                  <a:pt x="4596488" y="943858"/>
                  <a:pt x="4591384" y="950422"/>
                  <a:pt x="4584091" y="950422"/>
                </a:cubicBezTo>
                <a:cubicBezTo>
                  <a:pt x="4576069" y="950422"/>
                  <a:pt x="4570235" y="943858"/>
                  <a:pt x="4570235" y="938024"/>
                </a:cubicBezTo>
                <a:cubicBezTo>
                  <a:pt x="4570235" y="930002"/>
                  <a:pt x="4576069" y="924168"/>
                  <a:pt x="4584091" y="924168"/>
                </a:cubicBezTo>
                <a:close/>
                <a:moveTo>
                  <a:pt x="4513260" y="924168"/>
                </a:moveTo>
                <a:cubicBezTo>
                  <a:pt x="4519094" y="924168"/>
                  <a:pt x="4525657" y="930002"/>
                  <a:pt x="4525657" y="938024"/>
                </a:cubicBezTo>
                <a:cubicBezTo>
                  <a:pt x="4525657" y="943858"/>
                  <a:pt x="4519094" y="950422"/>
                  <a:pt x="4513260" y="950422"/>
                </a:cubicBezTo>
                <a:cubicBezTo>
                  <a:pt x="4505238" y="950422"/>
                  <a:pt x="4499404" y="943858"/>
                  <a:pt x="4499404" y="938024"/>
                </a:cubicBezTo>
                <a:cubicBezTo>
                  <a:pt x="4499404" y="930002"/>
                  <a:pt x="4505238" y="924168"/>
                  <a:pt x="4513260" y="924168"/>
                </a:cubicBezTo>
                <a:close/>
                <a:moveTo>
                  <a:pt x="4439056" y="924168"/>
                </a:moveTo>
                <a:cubicBezTo>
                  <a:pt x="4445619" y="924168"/>
                  <a:pt x="4451453" y="930002"/>
                  <a:pt x="4451453" y="938024"/>
                </a:cubicBezTo>
                <a:cubicBezTo>
                  <a:pt x="4451453" y="943858"/>
                  <a:pt x="4445619" y="950422"/>
                  <a:pt x="4439056" y="950422"/>
                </a:cubicBezTo>
                <a:cubicBezTo>
                  <a:pt x="4431763" y="950422"/>
                  <a:pt x="4425200" y="943858"/>
                  <a:pt x="4425200" y="938024"/>
                </a:cubicBezTo>
                <a:cubicBezTo>
                  <a:pt x="4425200" y="930002"/>
                  <a:pt x="4431763" y="924168"/>
                  <a:pt x="4439056" y="924168"/>
                </a:cubicBezTo>
                <a:close/>
                <a:moveTo>
                  <a:pt x="4366768" y="924168"/>
                </a:moveTo>
                <a:cubicBezTo>
                  <a:pt x="4374790" y="924168"/>
                  <a:pt x="4380624" y="930002"/>
                  <a:pt x="4380624" y="938024"/>
                </a:cubicBezTo>
                <a:cubicBezTo>
                  <a:pt x="4380624" y="943858"/>
                  <a:pt x="4374790" y="950422"/>
                  <a:pt x="4366768" y="950422"/>
                </a:cubicBezTo>
                <a:cubicBezTo>
                  <a:pt x="4360934" y="950422"/>
                  <a:pt x="4354371" y="943858"/>
                  <a:pt x="4354371" y="938024"/>
                </a:cubicBezTo>
                <a:cubicBezTo>
                  <a:pt x="4354371" y="930002"/>
                  <a:pt x="4360934" y="924168"/>
                  <a:pt x="4366768" y="924168"/>
                </a:cubicBezTo>
                <a:close/>
                <a:moveTo>
                  <a:pt x="4295937" y="924168"/>
                </a:moveTo>
                <a:cubicBezTo>
                  <a:pt x="4303959" y="924168"/>
                  <a:pt x="4309793" y="930002"/>
                  <a:pt x="4309793" y="938024"/>
                </a:cubicBezTo>
                <a:cubicBezTo>
                  <a:pt x="4309793" y="943858"/>
                  <a:pt x="4303959" y="950422"/>
                  <a:pt x="4295937" y="950422"/>
                </a:cubicBezTo>
                <a:cubicBezTo>
                  <a:pt x="4290103" y="950422"/>
                  <a:pt x="4283540" y="943858"/>
                  <a:pt x="4283540" y="938024"/>
                </a:cubicBezTo>
                <a:cubicBezTo>
                  <a:pt x="4283540" y="930002"/>
                  <a:pt x="4290103" y="924168"/>
                  <a:pt x="4295937" y="924168"/>
                </a:cubicBezTo>
                <a:close/>
                <a:moveTo>
                  <a:pt x="4225107" y="924168"/>
                </a:moveTo>
                <a:cubicBezTo>
                  <a:pt x="4233129" y="924168"/>
                  <a:pt x="4238963" y="930002"/>
                  <a:pt x="4238963" y="938024"/>
                </a:cubicBezTo>
                <a:cubicBezTo>
                  <a:pt x="4238963" y="943858"/>
                  <a:pt x="4233129" y="950422"/>
                  <a:pt x="4225107" y="950422"/>
                </a:cubicBezTo>
                <a:cubicBezTo>
                  <a:pt x="4217085" y="950422"/>
                  <a:pt x="4212710" y="943858"/>
                  <a:pt x="4212710" y="938024"/>
                </a:cubicBezTo>
                <a:cubicBezTo>
                  <a:pt x="4212710" y="930002"/>
                  <a:pt x="4217085" y="924168"/>
                  <a:pt x="4225107" y="924168"/>
                </a:cubicBezTo>
                <a:close/>
                <a:moveTo>
                  <a:pt x="4153295" y="924168"/>
                </a:moveTo>
                <a:cubicBezTo>
                  <a:pt x="4161078" y="924168"/>
                  <a:pt x="4168083" y="930002"/>
                  <a:pt x="4168083" y="938024"/>
                </a:cubicBezTo>
                <a:cubicBezTo>
                  <a:pt x="4168083" y="943858"/>
                  <a:pt x="4161078" y="950422"/>
                  <a:pt x="4153295" y="950422"/>
                </a:cubicBezTo>
                <a:cubicBezTo>
                  <a:pt x="4144733" y="950422"/>
                  <a:pt x="4138507" y="943858"/>
                  <a:pt x="4138507" y="938024"/>
                </a:cubicBezTo>
                <a:cubicBezTo>
                  <a:pt x="4138507" y="930002"/>
                  <a:pt x="4144733" y="924168"/>
                  <a:pt x="4153295" y="924168"/>
                </a:cubicBezTo>
                <a:close/>
                <a:moveTo>
                  <a:pt x="4082465" y="924168"/>
                </a:moveTo>
                <a:cubicBezTo>
                  <a:pt x="4090249" y="924168"/>
                  <a:pt x="4097254" y="930002"/>
                  <a:pt x="4097254" y="938024"/>
                </a:cubicBezTo>
                <a:cubicBezTo>
                  <a:pt x="4097254" y="943858"/>
                  <a:pt x="4090249" y="950422"/>
                  <a:pt x="4082465" y="950422"/>
                </a:cubicBezTo>
                <a:cubicBezTo>
                  <a:pt x="4073903" y="950422"/>
                  <a:pt x="4067676" y="943858"/>
                  <a:pt x="4067676" y="938024"/>
                </a:cubicBezTo>
                <a:cubicBezTo>
                  <a:pt x="4067676" y="930002"/>
                  <a:pt x="4073903" y="924168"/>
                  <a:pt x="4082465" y="924168"/>
                </a:cubicBezTo>
                <a:close/>
                <a:moveTo>
                  <a:pt x="4011635" y="924168"/>
                </a:moveTo>
                <a:cubicBezTo>
                  <a:pt x="4019418" y="924168"/>
                  <a:pt x="4026423" y="930002"/>
                  <a:pt x="4026423" y="938024"/>
                </a:cubicBezTo>
                <a:cubicBezTo>
                  <a:pt x="4026423" y="943858"/>
                  <a:pt x="4019418" y="950422"/>
                  <a:pt x="4011635" y="950422"/>
                </a:cubicBezTo>
                <a:cubicBezTo>
                  <a:pt x="4003073" y="950422"/>
                  <a:pt x="3996847" y="943858"/>
                  <a:pt x="3996847" y="938024"/>
                </a:cubicBezTo>
                <a:cubicBezTo>
                  <a:pt x="3996847" y="930002"/>
                  <a:pt x="4003073" y="924168"/>
                  <a:pt x="4011635" y="924168"/>
                </a:cubicBezTo>
                <a:close/>
                <a:moveTo>
                  <a:pt x="3939871" y="924168"/>
                </a:moveTo>
                <a:cubicBezTo>
                  <a:pt x="3947893" y="924168"/>
                  <a:pt x="3952268" y="930002"/>
                  <a:pt x="3952268" y="938024"/>
                </a:cubicBezTo>
                <a:cubicBezTo>
                  <a:pt x="3952268" y="945317"/>
                  <a:pt x="3947893" y="950422"/>
                  <a:pt x="3939871" y="950422"/>
                </a:cubicBezTo>
                <a:cubicBezTo>
                  <a:pt x="3932578" y="950422"/>
                  <a:pt x="3926015" y="945317"/>
                  <a:pt x="3926015" y="938024"/>
                </a:cubicBezTo>
                <a:cubicBezTo>
                  <a:pt x="3926015" y="930002"/>
                  <a:pt x="3932578" y="924168"/>
                  <a:pt x="3939871" y="924168"/>
                </a:cubicBezTo>
                <a:close/>
                <a:moveTo>
                  <a:pt x="3869042" y="924168"/>
                </a:moveTo>
                <a:cubicBezTo>
                  <a:pt x="3875605" y="924168"/>
                  <a:pt x="3881439" y="930002"/>
                  <a:pt x="3881439" y="938024"/>
                </a:cubicBezTo>
                <a:cubicBezTo>
                  <a:pt x="3881439" y="945317"/>
                  <a:pt x="3875605" y="950422"/>
                  <a:pt x="3869042" y="950422"/>
                </a:cubicBezTo>
                <a:cubicBezTo>
                  <a:pt x="3861749" y="950422"/>
                  <a:pt x="3855186" y="945317"/>
                  <a:pt x="3855186" y="938024"/>
                </a:cubicBezTo>
                <a:cubicBezTo>
                  <a:pt x="3855186" y="930002"/>
                  <a:pt x="3861749" y="924168"/>
                  <a:pt x="3869042" y="924168"/>
                </a:cubicBezTo>
                <a:close/>
                <a:moveTo>
                  <a:pt x="3798211" y="924168"/>
                </a:moveTo>
                <a:cubicBezTo>
                  <a:pt x="3804774" y="924168"/>
                  <a:pt x="3810608" y="930002"/>
                  <a:pt x="3810608" y="938024"/>
                </a:cubicBezTo>
                <a:cubicBezTo>
                  <a:pt x="3810608" y="945317"/>
                  <a:pt x="3804774" y="950422"/>
                  <a:pt x="3798211" y="950422"/>
                </a:cubicBezTo>
                <a:cubicBezTo>
                  <a:pt x="3790918" y="950422"/>
                  <a:pt x="3784355" y="945317"/>
                  <a:pt x="3784355" y="938024"/>
                </a:cubicBezTo>
                <a:cubicBezTo>
                  <a:pt x="3784355" y="930002"/>
                  <a:pt x="3790918" y="924168"/>
                  <a:pt x="3798211" y="924168"/>
                </a:cubicBezTo>
                <a:close/>
                <a:moveTo>
                  <a:pt x="3725922" y="924168"/>
                </a:moveTo>
                <a:cubicBezTo>
                  <a:pt x="3733944" y="924168"/>
                  <a:pt x="3739778" y="930002"/>
                  <a:pt x="3739778" y="938024"/>
                </a:cubicBezTo>
                <a:cubicBezTo>
                  <a:pt x="3739778" y="945317"/>
                  <a:pt x="3733944" y="950422"/>
                  <a:pt x="3725922" y="950422"/>
                </a:cubicBezTo>
                <a:cubicBezTo>
                  <a:pt x="3719359" y="950422"/>
                  <a:pt x="3713525" y="945317"/>
                  <a:pt x="3713525" y="938024"/>
                </a:cubicBezTo>
                <a:cubicBezTo>
                  <a:pt x="3713525" y="930002"/>
                  <a:pt x="3719359" y="924168"/>
                  <a:pt x="3725922" y="924168"/>
                </a:cubicBezTo>
                <a:close/>
                <a:moveTo>
                  <a:pt x="3655091" y="924168"/>
                </a:moveTo>
                <a:cubicBezTo>
                  <a:pt x="3662384" y="924168"/>
                  <a:pt x="3668947" y="930002"/>
                  <a:pt x="3668947" y="938024"/>
                </a:cubicBezTo>
                <a:cubicBezTo>
                  <a:pt x="3668947" y="945317"/>
                  <a:pt x="3662384" y="950422"/>
                  <a:pt x="3655091" y="950422"/>
                </a:cubicBezTo>
                <a:cubicBezTo>
                  <a:pt x="3647069" y="950422"/>
                  <a:pt x="3642694" y="945317"/>
                  <a:pt x="3642694" y="938024"/>
                </a:cubicBezTo>
                <a:cubicBezTo>
                  <a:pt x="3642694" y="930002"/>
                  <a:pt x="3647069" y="924168"/>
                  <a:pt x="3655091" y="924168"/>
                </a:cubicBezTo>
                <a:close/>
                <a:moveTo>
                  <a:pt x="3583280" y="924168"/>
                </a:moveTo>
                <a:cubicBezTo>
                  <a:pt x="3591064" y="924168"/>
                  <a:pt x="3598069" y="930002"/>
                  <a:pt x="3598069" y="938024"/>
                </a:cubicBezTo>
                <a:cubicBezTo>
                  <a:pt x="3598069" y="945317"/>
                  <a:pt x="3591064" y="950422"/>
                  <a:pt x="3583280" y="950422"/>
                </a:cubicBezTo>
                <a:cubicBezTo>
                  <a:pt x="3574718" y="950422"/>
                  <a:pt x="3568491" y="945317"/>
                  <a:pt x="3568491" y="938024"/>
                </a:cubicBezTo>
                <a:cubicBezTo>
                  <a:pt x="3568491" y="930002"/>
                  <a:pt x="3574718" y="924168"/>
                  <a:pt x="3583280" y="924168"/>
                </a:cubicBezTo>
                <a:close/>
                <a:moveTo>
                  <a:pt x="941441" y="856710"/>
                </a:moveTo>
                <a:cubicBezTo>
                  <a:pt x="949463" y="856710"/>
                  <a:pt x="953839" y="861085"/>
                  <a:pt x="953839" y="869107"/>
                </a:cubicBezTo>
                <a:cubicBezTo>
                  <a:pt x="953839" y="876400"/>
                  <a:pt x="949463" y="882964"/>
                  <a:pt x="941441" y="882964"/>
                </a:cubicBezTo>
                <a:cubicBezTo>
                  <a:pt x="934149" y="882964"/>
                  <a:pt x="927585" y="876400"/>
                  <a:pt x="927585" y="869107"/>
                </a:cubicBezTo>
                <a:cubicBezTo>
                  <a:pt x="927585" y="861085"/>
                  <a:pt x="934149" y="856710"/>
                  <a:pt x="941441" y="856710"/>
                </a:cubicBezTo>
                <a:close/>
                <a:moveTo>
                  <a:pt x="870610" y="856710"/>
                </a:moveTo>
                <a:cubicBezTo>
                  <a:pt x="877174" y="856710"/>
                  <a:pt x="883008" y="861085"/>
                  <a:pt x="883008" y="869107"/>
                </a:cubicBezTo>
                <a:cubicBezTo>
                  <a:pt x="883008" y="876400"/>
                  <a:pt x="877174" y="882964"/>
                  <a:pt x="870610" y="882964"/>
                </a:cubicBezTo>
                <a:cubicBezTo>
                  <a:pt x="863318" y="882964"/>
                  <a:pt x="856754" y="876400"/>
                  <a:pt x="856754" y="869107"/>
                </a:cubicBezTo>
                <a:cubicBezTo>
                  <a:pt x="856754" y="861085"/>
                  <a:pt x="863318" y="856710"/>
                  <a:pt x="870610" y="856710"/>
                </a:cubicBezTo>
                <a:close/>
                <a:moveTo>
                  <a:pt x="799780" y="856710"/>
                </a:moveTo>
                <a:cubicBezTo>
                  <a:pt x="806344" y="856710"/>
                  <a:pt x="812178" y="861085"/>
                  <a:pt x="812178" y="869107"/>
                </a:cubicBezTo>
                <a:cubicBezTo>
                  <a:pt x="812178" y="876400"/>
                  <a:pt x="806344" y="882964"/>
                  <a:pt x="799780" y="882964"/>
                </a:cubicBezTo>
                <a:cubicBezTo>
                  <a:pt x="792487" y="882964"/>
                  <a:pt x="785924" y="876400"/>
                  <a:pt x="785924" y="869107"/>
                </a:cubicBezTo>
                <a:cubicBezTo>
                  <a:pt x="785924" y="861085"/>
                  <a:pt x="792487" y="856710"/>
                  <a:pt x="799780" y="856710"/>
                </a:cubicBezTo>
                <a:close/>
                <a:moveTo>
                  <a:pt x="724119" y="856710"/>
                </a:moveTo>
                <a:cubicBezTo>
                  <a:pt x="731411" y="856710"/>
                  <a:pt x="737976" y="861085"/>
                  <a:pt x="737976" y="869107"/>
                </a:cubicBezTo>
                <a:cubicBezTo>
                  <a:pt x="737976" y="876400"/>
                  <a:pt x="731411" y="882964"/>
                  <a:pt x="724119" y="882964"/>
                </a:cubicBezTo>
                <a:cubicBezTo>
                  <a:pt x="717555" y="882964"/>
                  <a:pt x="711721" y="876400"/>
                  <a:pt x="711721" y="869107"/>
                </a:cubicBezTo>
                <a:cubicBezTo>
                  <a:pt x="711721" y="861085"/>
                  <a:pt x="717555" y="856710"/>
                  <a:pt x="724119" y="856710"/>
                </a:cubicBezTo>
                <a:close/>
                <a:moveTo>
                  <a:pt x="653288" y="856710"/>
                </a:moveTo>
                <a:cubicBezTo>
                  <a:pt x="660580" y="856710"/>
                  <a:pt x="667144" y="861085"/>
                  <a:pt x="667144" y="869107"/>
                </a:cubicBezTo>
                <a:cubicBezTo>
                  <a:pt x="667144" y="876400"/>
                  <a:pt x="660580" y="882964"/>
                  <a:pt x="653288" y="882964"/>
                </a:cubicBezTo>
                <a:cubicBezTo>
                  <a:pt x="645266" y="882964"/>
                  <a:pt x="640891" y="876400"/>
                  <a:pt x="640891" y="869107"/>
                </a:cubicBezTo>
                <a:cubicBezTo>
                  <a:pt x="640891" y="861085"/>
                  <a:pt x="645266" y="856710"/>
                  <a:pt x="653288" y="856710"/>
                </a:cubicBezTo>
                <a:close/>
                <a:moveTo>
                  <a:pt x="584851" y="856710"/>
                </a:moveTo>
                <a:cubicBezTo>
                  <a:pt x="592633" y="856710"/>
                  <a:pt x="599638" y="861085"/>
                  <a:pt x="599638" y="869107"/>
                </a:cubicBezTo>
                <a:cubicBezTo>
                  <a:pt x="599638" y="876400"/>
                  <a:pt x="592633" y="882964"/>
                  <a:pt x="584851" y="882964"/>
                </a:cubicBezTo>
                <a:cubicBezTo>
                  <a:pt x="576288" y="882964"/>
                  <a:pt x="570061" y="876400"/>
                  <a:pt x="570061" y="869107"/>
                </a:cubicBezTo>
                <a:cubicBezTo>
                  <a:pt x="570061" y="861085"/>
                  <a:pt x="576288" y="856710"/>
                  <a:pt x="584851" y="856710"/>
                </a:cubicBezTo>
                <a:close/>
                <a:moveTo>
                  <a:pt x="513649" y="856710"/>
                </a:moveTo>
                <a:cubicBezTo>
                  <a:pt x="521998" y="856710"/>
                  <a:pt x="528826" y="861085"/>
                  <a:pt x="528826" y="869107"/>
                </a:cubicBezTo>
                <a:cubicBezTo>
                  <a:pt x="528826" y="876400"/>
                  <a:pt x="521998" y="882964"/>
                  <a:pt x="513649" y="882964"/>
                </a:cubicBezTo>
                <a:cubicBezTo>
                  <a:pt x="506060" y="882964"/>
                  <a:pt x="499230" y="876400"/>
                  <a:pt x="499230" y="869107"/>
                </a:cubicBezTo>
                <a:cubicBezTo>
                  <a:pt x="499230" y="861085"/>
                  <a:pt x="506060" y="856710"/>
                  <a:pt x="513649" y="856710"/>
                </a:cubicBezTo>
                <a:close/>
                <a:moveTo>
                  <a:pt x="439816" y="856710"/>
                </a:moveTo>
                <a:cubicBezTo>
                  <a:pt x="448379" y="856710"/>
                  <a:pt x="454606" y="861085"/>
                  <a:pt x="454606" y="869107"/>
                </a:cubicBezTo>
                <a:cubicBezTo>
                  <a:pt x="454606" y="876400"/>
                  <a:pt x="448379" y="882964"/>
                  <a:pt x="439816" y="882964"/>
                </a:cubicBezTo>
                <a:cubicBezTo>
                  <a:pt x="432032" y="882964"/>
                  <a:pt x="425028" y="876400"/>
                  <a:pt x="425028" y="869107"/>
                </a:cubicBezTo>
                <a:cubicBezTo>
                  <a:pt x="425028" y="861085"/>
                  <a:pt x="432032" y="856710"/>
                  <a:pt x="439816" y="856710"/>
                </a:cubicBezTo>
                <a:close/>
                <a:moveTo>
                  <a:pt x="368053" y="856710"/>
                </a:moveTo>
                <a:cubicBezTo>
                  <a:pt x="376076" y="856710"/>
                  <a:pt x="380451" y="861085"/>
                  <a:pt x="380451" y="869107"/>
                </a:cubicBezTo>
                <a:cubicBezTo>
                  <a:pt x="380451" y="876400"/>
                  <a:pt x="376076" y="882964"/>
                  <a:pt x="368053" y="882964"/>
                </a:cubicBezTo>
                <a:cubicBezTo>
                  <a:pt x="360761" y="882964"/>
                  <a:pt x="354198" y="876400"/>
                  <a:pt x="354198" y="869107"/>
                </a:cubicBezTo>
                <a:cubicBezTo>
                  <a:pt x="354198" y="861085"/>
                  <a:pt x="360761" y="856710"/>
                  <a:pt x="368053" y="856710"/>
                </a:cubicBezTo>
                <a:close/>
                <a:moveTo>
                  <a:pt x="297222" y="856710"/>
                </a:moveTo>
                <a:cubicBezTo>
                  <a:pt x="303785" y="856710"/>
                  <a:pt x="309618" y="861085"/>
                  <a:pt x="309618" y="869107"/>
                </a:cubicBezTo>
                <a:cubicBezTo>
                  <a:pt x="309618" y="876400"/>
                  <a:pt x="303785" y="882964"/>
                  <a:pt x="297222" y="882964"/>
                </a:cubicBezTo>
                <a:cubicBezTo>
                  <a:pt x="289929" y="882964"/>
                  <a:pt x="283366" y="876400"/>
                  <a:pt x="283366" y="869107"/>
                </a:cubicBezTo>
                <a:cubicBezTo>
                  <a:pt x="283366" y="862544"/>
                  <a:pt x="289929" y="856710"/>
                  <a:pt x="297222" y="856710"/>
                </a:cubicBezTo>
                <a:close/>
                <a:moveTo>
                  <a:pt x="226393" y="856710"/>
                </a:moveTo>
                <a:cubicBezTo>
                  <a:pt x="232228" y="856710"/>
                  <a:pt x="238791" y="862544"/>
                  <a:pt x="238791" y="869107"/>
                </a:cubicBezTo>
                <a:cubicBezTo>
                  <a:pt x="238791" y="876400"/>
                  <a:pt x="232228" y="882964"/>
                  <a:pt x="226393" y="882964"/>
                </a:cubicBezTo>
                <a:cubicBezTo>
                  <a:pt x="218370" y="882964"/>
                  <a:pt x="212537" y="876400"/>
                  <a:pt x="212537" y="869107"/>
                </a:cubicBezTo>
                <a:cubicBezTo>
                  <a:pt x="212537" y="862544"/>
                  <a:pt x="218370" y="856710"/>
                  <a:pt x="226393" y="856710"/>
                </a:cubicBezTo>
                <a:close/>
                <a:moveTo>
                  <a:pt x="154097" y="856710"/>
                </a:moveTo>
                <a:cubicBezTo>
                  <a:pt x="161389" y="856710"/>
                  <a:pt x="167953" y="862544"/>
                  <a:pt x="167953" y="869107"/>
                </a:cubicBezTo>
                <a:cubicBezTo>
                  <a:pt x="167953" y="876400"/>
                  <a:pt x="161389" y="882964"/>
                  <a:pt x="154097" y="882964"/>
                </a:cubicBezTo>
                <a:cubicBezTo>
                  <a:pt x="147533" y="882964"/>
                  <a:pt x="141699" y="876400"/>
                  <a:pt x="141699" y="869107"/>
                </a:cubicBezTo>
                <a:cubicBezTo>
                  <a:pt x="141699" y="862544"/>
                  <a:pt x="147533" y="856710"/>
                  <a:pt x="154097" y="856710"/>
                </a:cubicBezTo>
                <a:close/>
                <a:moveTo>
                  <a:pt x="83267" y="856710"/>
                </a:moveTo>
                <a:cubicBezTo>
                  <a:pt x="90560" y="856710"/>
                  <a:pt x="97123" y="862544"/>
                  <a:pt x="97123" y="869107"/>
                </a:cubicBezTo>
                <a:cubicBezTo>
                  <a:pt x="97123" y="876400"/>
                  <a:pt x="90560" y="882964"/>
                  <a:pt x="83267" y="882964"/>
                </a:cubicBezTo>
                <a:cubicBezTo>
                  <a:pt x="76704" y="882964"/>
                  <a:pt x="70870" y="876400"/>
                  <a:pt x="70870" y="869107"/>
                </a:cubicBezTo>
                <a:cubicBezTo>
                  <a:pt x="70870" y="862544"/>
                  <a:pt x="76704" y="856710"/>
                  <a:pt x="83267" y="856710"/>
                </a:cubicBezTo>
                <a:close/>
                <a:moveTo>
                  <a:pt x="12032" y="856710"/>
                </a:moveTo>
                <a:cubicBezTo>
                  <a:pt x="20276" y="856710"/>
                  <a:pt x="26273" y="862544"/>
                  <a:pt x="26273" y="869107"/>
                </a:cubicBezTo>
                <a:cubicBezTo>
                  <a:pt x="26273" y="876400"/>
                  <a:pt x="20276" y="882964"/>
                  <a:pt x="12032" y="882964"/>
                </a:cubicBezTo>
                <a:cubicBezTo>
                  <a:pt x="4536" y="882964"/>
                  <a:pt x="39" y="876400"/>
                  <a:pt x="39" y="869107"/>
                </a:cubicBezTo>
                <a:cubicBezTo>
                  <a:pt x="39" y="862544"/>
                  <a:pt x="4536" y="856710"/>
                  <a:pt x="12032" y="856710"/>
                </a:cubicBezTo>
                <a:close/>
                <a:moveTo>
                  <a:pt x="6368340" y="853339"/>
                </a:moveTo>
                <a:cubicBezTo>
                  <a:pt x="6376362" y="853339"/>
                  <a:pt x="6380737" y="860169"/>
                  <a:pt x="6380737" y="867757"/>
                </a:cubicBezTo>
                <a:cubicBezTo>
                  <a:pt x="6380737" y="876105"/>
                  <a:pt x="6376362" y="882935"/>
                  <a:pt x="6368340" y="882935"/>
                </a:cubicBezTo>
                <a:cubicBezTo>
                  <a:pt x="6361047" y="882935"/>
                  <a:pt x="6354484" y="876105"/>
                  <a:pt x="6354484" y="867757"/>
                </a:cubicBezTo>
                <a:cubicBezTo>
                  <a:pt x="6354484" y="860169"/>
                  <a:pt x="6361047" y="853339"/>
                  <a:pt x="6368340" y="853339"/>
                </a:cubicBezTo>
                <a:close/>
                <a:moveTo>
                  <a:pt x="6297511" y="853339"/>
                </a:moveTo>
                <a:cubicBezTo>
                  <a:pt x="6304074" y="853339"/>
                  <a:pt x="6309908" y="860169"/>
                  <a:pt x="6309908" y="867757"/>
                </a:cubicBezTo>
                <a:cubicBezTo>
                  <a:pt x="6309908" y="876105"/>
                  <a:pt x="6304074" y="882935"/>
                  <a:pt x="6297511" y="882935"/>
                </a:cubicBezTo>
                <a:cubicBezTo>
                  <a:pt x="6290218" y="882935"/>
                  <a:pt x="6283655" y="876105"/>
                  <a:pt x="6283655" y="867757"/>
                </a:cubicBezTo>
                <a:cubicBezTo>
                  <a:pt x="6283655" y="860169"/>
                  <a:pt x="6290218" y="853339"/>
                  <a:pt x="6297511" y="853339"/>
                </a:cubicBezTo>
                <a:close/>
                <a:moveTo>
                  <a:pt x="6226679" y="853339"/>
                </a:moveTo>
                <a:cubicBezTo>
                  <a:pt x="6233242" y="853339"/>
                  <a:pt x="6239076" y="860169"/>
                  <a:pt x="6239076" y="867757"/>
                </a:cubicBezTo>
                <a:cubicBezTo>
                  <a:pt x="6239076" y="876105"/>
                  <a:pt x="6233242" y="882935"/>
                  <a:pt x="6226679" y="882935"/>
                </a:cubicBezTo>
                <a:cubicBezTo>
                  <a:pt x="6219386" y="882935"/>
                  <a:pt x="6212823" y="876105"/>
                  <a:pt x="6212823" y="867757"/>
                </a:cubicBezTo>
                <a:cubicBezTo>
                  <a:pt x="6212823" y="860169"/>
                  <a:pt x="6219386" y="855615"/>
                  <a:pt x="6226679" y="853339"/>
                </a:cubicBezTo>
                <a:close/>
                <a:moveTo>
                  <a:pt x="6154391" y="853339"/>
                </a:moveTo>
                <a:cubicBezTo>
                  <a:pt x="6161684" y="853339"/>
                  <a:pt x="6168247" y="857714"/>
                  <a:pt x="6168247" y="865007"/>
                </a:cubicBezTo>
                <a:cubicBezTo>
                  <a:pt x="6168247" y="873029"/>
                  <a:pt x="6161684" y="879593"/>
                  <a:pt x="6154391" y="879593"/>
                </a:cubicBezTo>
                <a:cubicBezTo>
                  <a:pt x="6147828" y="879593"/>
                  <a:pt x="6141994" y="873029"/>
                  <a:pt x="6141994" y="865007"/>
                </a:cubicBezTo>
                <a:cubicBezTo>
                  <a:pt x="6141994" y="857714"/>
                  <a:pt x="6147828" y="853339"/>
                  <a:pt x="6154391" y="853339"/>
                </a:cubicBezTo>
                <a:close/>
                <a:moveTo>
                  <a:pt x="6083559" y="853339"/>
                </a:moveTo>
                <a:cubicBezTo>
                  <a:pt x="6090852" y="853339"/>
                  <a:pt x="6097415" y="857714"/>
                  <a:pt x="6097415" y="865007"/>
                </a:cubicBezTo>
                <a:cubicBezTo>
                  <a:pt x="6097415" y="873029"/>
                  <a:pt x="6090852" y="879593"/>
                  <a:pt x="6083559" y="879593"/>
                </a:cubicBezTo>
                <a:cubicBezTo>
                  <a:pt x="6076996" y="879593"/>
                  <a:pt x="6071162" y="873029"/>
                  <a:pt x="6071162" y="865007"/>
                </a:cubicBezTo>
                <a:cubicBezTo>
                  <a:pt x="6071162" y="857714"/>
                  <a:pt x="6075537" y="853339"/>
                  <a:pt x="6083559" y="853339"/>
                </a:cubicBezTo>
                <a:close/>
                <a:moveTo>
                  <a:pt x="6011748" y="853339"/>
                </a:moveTo>
                <a:cubicBezTo>
                  <a:pt x="6019532" y="853339"/>
                  <a:pt x="6026537" y="857714"/>
                  <a:pt x="6026537" y="865007"/>
                </a:cubicBezTo>
                <a:cubicBezTo>
                  <a:pt x="6026537" y="873029"/>
                  <a:pt x="6019532" y="879593"/>
                  <a:pt x="6011748" y="879593"/>
                </a:cubicBezTo>
                <a:cubicBezTo>
                  <a:pt x="6003186" y="879593"/>
                  <a:pt x="5996959" y="873029"/>
                  <a:pt x="5996959" y="865007"/>
                </a:cubicBezTo>
                <a:cubicBezTo>
                  <a:pt x="5996959" y="857714"/>
                  <a:pt x="6003186" y="853339"/>
                  <a:pt x="6011748" y="853339"/>
                </a:cubicBezTo>
                <a:close/>
                <a:moveTo>
                  <a:pt x="5940548" y="853339"/>
                </a:moveTo>
                <a:cubicBezTo>
                  <a:pt x="5948896" y="853339"/>
                  <a:pt x="5955726" y="857714"/>
                  <a:pt x="5955726" y="865007"/>
                </a:cubicBezTo>
                <a:cubicBezTo>
                  <a:pt x="5955726" y="873029"/>
                  <a:pt x="5948896" y="879593"/>
                  <a:pt x="5940548" y="879593"/>
                </a:cubicBezTo>
                <a:cubicBezTo>
                  <a:pt x="5932960" y="879593"/>
                  <a:pt x="5926130" y="873029"/>
                  <a:pt x="5926130" y="865007"/>
                </a:cubicBezTo>
                <a:cubicBezTo>
                  <a:pt x="5926130" y="857714"/>
                  <a:pt x="5932960" y="853339"/>
                  <a:pt x="5940548" y="853339"/>
                </a:cubicBezTo>
                <a:close/>
                <a:moveTo>
                  <a:pt x="5870088" y="853339"/>
                </a:moveTo>
                <a:cubicBezTo>
                  <a:pt x="5878650" y="853339"/>
                  <a:pt x="5884877" y="857714"/>
                  <a:pt x="5884877" y="865007"/>
                </a:cubicBezTo>
                <a:cubicBezTo>
                  <a:pt x="5884877" y="873029"/>
                  <a:pt x="5878650" y="879593"/>
                  <a:pt x="5870088" y="879593"/>
                </a:cubicBezTo>
                <a:cubicBezTo>
                  <a:pt x="5862304" y="879593"/>
                  <a:pt x="5855299" y="873029"/>
                  <a:pt x="5855299" y="865007"/>
                </a:cubicBezTo>
                <a:cubicBezTo>
                  <a:pt x="5855299" y="857714"/>
                  <a:pt x="5862304" y="853339"/>
                  <a:pt x="5870088" y="853339"/>
                </a:cubicBezTo>
                <a:close/>
                <a:moveTo>
                  <a:pt x="5798325" y="853339"/>
                </a:moveTo>
                <a:cubicBezTo>
                  <a:pt x="5806347" y="853339"/>
                  <a:pt x="5810722" y="857714"/>
                  <a:pt x="5810722" y="865007"/>
                </a:cubicBezTo>
                <a:cubicBezTo>
                  <a:pt x="5810722" y="873029"/>
                  <a:pt x="5806347" y="879593"/>
                  <a:pt x="5798325" y="879593"/>
                </a:cubicBezTo>
                <a:cubicBezTo>
                  <a:pt x="5791032" y="879593"/>
                  <a:pt x="5784469" y="873029"/>
                  <a:pt x="5784469" y="865007"/>
                </a:cubicBezTo>
                <a:cubicBezTo>
                  <a:pt x="5784469" y="857714"/>
                  <a:pt x="5791032" y="853339"/>
                  <a:pt x="5798325" y="853339"/>
                </a:cubicBezTo>
                <a:close/>
                <a:moveTo>
                  <a:pt x="5724122" y="853339"/>
                </a:moveTo>
                <a:cubicBezTo>
                  <a:pt x="5730685" y="853339"/>
                  <a:pt x="5736519" y="857714"/>
                  <a:pt x="5736519" y="865007"/>
                </a:cubicBezTo>
                <a:cubicBezTo>
                  <a:pt x="5736519" y="873029"/>
                  <a:pt x="5730685" y="879593"/>
                  <a:pt x="5724122" y="879593"/>
                </a:cubicBezTo>
                <a:cubicBezTo>
                  <a:pt x="5716100" y="879593"/>
                  <a:pt x="5710266" y="873029"/>
                  <a:pt x="5710266" y="865007"/>
                </a:cubicBezTo>
                <a:cubicBezTo>
                  <a:pt x="5710266" y="857714"/>
                  <a:pt x="5716100" y="853339"/>
                  <a:pt x="5724122" y="853339"/>
                </a:cubicBezTo>
                <a:close/>
                <a:moveTo>
                  <a:pt x="5653291" y="853339"/>
                </a:moveTo>
                <a:cubicBezTo>
                  <a:pt x="5659125" y="853339"/>
                  <a:pt x="5665688" y="857714"/>
                  <a:pt x="5665688" y="865007"/>
                </a:cubicBezTo>
                <a:cubicBezTo>
                  <a:pt x="5665688" y="873029"/>
                  <a:pt x="5659125" y="879593"/>
                  <a:pt x="5653291" y="879593"/>
                </a:cubicBezTo>
                <a:cubicBezTo>
                  <a:pt x="5645269" y="879593"/>
                  <a:pt x="5639435" y="873029"/>
                  <a:pt x="5639435" y="865007"/>
                </a:cubicBezTo>
                <a:cubicBezTo>
                  <a:pt x="5639435" y="857714"/>
                  <a:pt x="5645269" y="853339"/>
                  <a:pt x="5653291" y="853339"/>
                </a:cubicBezTo>
                <a:close/>
                <a:moveTo>
                  <a:pt x="5581002" y="853339"/>
                </a:moveTo>
                <a:cubicBezTo>
                  <a:pt x="5588295" y="853339"/>
                  <a:pt x="5594858" y="857714"/>
                  <a:pt x="5594858" y="865007"/>
                </a:cubicBezTo>
                <a:cubicBezTo>
                  <a:pt x="5594858" y="873029"/>
                  <a:pt x="5588295" y="879593"/>
                  <a:pt x="5581002" y="879593"/>
                </a:cubicBezTo>
                <a:cubicBezTo>
                  <a:pt x="5574439" y="879593"/>
                  <a:pt x="5568605" y="873029"/>
                  <a:pt x="5568605" y="865007"/>
                </a:cubicBezTo>
                <a:cubicBezTo>
                  <a:pt x="5568605" y="859173"/>
                  <a:pt x="5574439" y="853339"/>
                  <a:pt x="5581002" y="853339"/>
                </a:cubicBezTo>
                <a:close/>
                <a:moveTo>
                  <a:pt x="5510171" y="853339"/>
                </a:moveTo>
                <a:cubicBezTo>
                  <a:pt x="5517464" y="853339"/>
                  <a:pt x="5524027" y="859173"/>
                  <a:pt x="5524027" y="865007"/>
                </a:cubicBezTo>
                <a:cubicBezTo>
                  <a:pt x="5524027" y="873029"/>
                  <a:pt x="5517464" y="879593"/>
                  <a:pt x="5510171" y="879593"/>
                </a:cubicBezTo>
                <a:cubicBezTo>
                  <a:pt x="5503608" y="879593"/>
                  <a:pt x="5497774" y="873029"/>
                  <a:pt x="5497774" y="865007"/>
                </a:cubicBezTo>
                <a:cubicBezTo>
                  <a:pt x="5497774" y="859173"/>
                  <a:pt x="5503608" y="853339"/>
                  <a:pt x="5510171" y="853339"/>
                </a:cubicBezTo>
                <a:close/>
                <a:moveTo>
                  <a:pt x="5438937" y="853339"/>
                </a:moveTo>
                <a:cubicBezTo>
                  <a:pt x="5447182" y="853339"/>
                  <a:pt x="5453178" y="859173"/>
                  <a:pt x="5453178" y="865007"/>
                </a:cubicBezTo>
                <a:cubicBezTo>
                  <a:pt x="5453178" y="873029"/>
                  <a:pt x="5447182" y="879593"/>
                  <a:pt x="5438937" y="879593"/>
                </a:cubicBezTo>
                <a:cubicBezTo>
                  <a:pt x="5431442" y="879593"/>
                  <a:pt x="5426945" y="873029"/>
                  <a:pt x="5426945" y="865007"/>
                </a:cubicBezTo>
                <a:cubicBezTo>
                  <a:pt x="5426945" y="859173"/>
                  <a:pt x="5431442" y="853339"/>
                  <a:pt x="5438937" y="853339"/>
                </a:cubicBezTo>
                <a:close/>
                <a:moveTo>
                  <a:pt x="5367530" y="853339"/>
                </a:moveTo>
                <a:cubicBezTo>
                  <a:pt x="5376092" y="853339"/>
                  <a:pt x="5382318" y="859173"/>
                  <a:pt x="5382318" y="865007"/>
                </a:cubicBezTo>
                <a:cubicBezTo>
                  <a:pt x="5382318" y="873029"/>
                  <a:pt x="5376092" y="879593"/>
                  <a:pt x="5367530" y="879593"/>
                </a:cubicBezTo>
                <a:cubicBezTo>
                  <a:pt x="5359747" y="879593"/>
                  <a:pt x="5352742" y="873029"/>
                  <a:pt x="5352742" y="865007"/>
                </a:cubicBezTo>
                <a:cubicBezTo>
                  <a:pt x="5352742" y="859173"/>
                  <a:pt x="5359747" y="853339"/>
                  <a:pt x="5367530" y="853339"/>
                </a:cubicBezTo>
                <a:close/>
                <a:moveTo>
                  <a:pt x="5296699" y="853339"/>
                </a:moveTo>
                <a:cubicBezTo>
                  <a:pt x="5305261" y="853339"/>
                  <a:pt x="5311488" y="859173"/>
                  <a:pt x="5311488" y="865007"/>
                </a:cubicBezTo>
                <a:cubicBezTo>
                  <a:pt x="5311488" y="873029"/>
                  <a:pt x="5305261" y="879593"/>
                  <a:pt x="5296699" y="879593"/>
                </a:cubicBezTo>
                <a:cubicBezTo>
                  <a:pt x="5288915" y="879593"/>
                  <a:pt x="5281910" y="873029"/>
                  <a:pt x="5281910" y="865007"/>
                </a:cubicBezTo>
                <a:cubicBezTo>
                  <a:pt x="5281910" y="859173"/>
                  <a:pt x="5288915" y="853339"/>
                  <a:pt x="5296699" y="853339"/>
                </a:cubicBezTo>
                <a:close/>
                <a:moveTo>
                  <a:pt x="5225869" y="853339"/>
                </a:moveTo>
                <a:cubicBezTo>
                  <a:pt x="5234431" y="853339"/>
                  <a:pt x="5240657" y="859173"/>
                  <a:pt x="5240657" y="865007"/>
                </a:cubicBezTo>
                <a:cubicBezTo>
                  <a:pt x="5240657" y="873029"/>
                  <a:pt x="5234431" y="879593"/>
                  <a:pt x="5225869" y="879593"/>
                </a:cubicBezTo>
                <a:cubicBezTo>
                  <a:pt x="5217307" y="879593"/>
                  <a:pt x="5211081" y="873029"/>
                  <a:pt x="5211081" y="865007"/>
                </a:cubicBezTo>
                <a:cubicBezTo>
                  <a:pt x="5211081" y="859173"/>
                  <a:pt x="5217307" y="853339"/>
                  <a:pt x="5225869" y="853339"/>
                </a:cubicBezTo>
                <a:close/>
                <a:moveTo>
                  <a:pt x="5154105" y="853339"/>
                </a:moveTo>
                <a:cubicBezTo>
                  <a:pt x="5162127" y="853339"/>
                  <a:pt x="5166502" y="859173"/>
                  <a:pt x="5166502" y="865007"/>
                </a:cubicBezTo>
                <a:cubicBezTo>
                  <a:pt x="5166502" y="873029"/>
                  <a:pt x="5162127" y="879593"/>
                  <a:pt x="5154105" y="879593"/>
                </a:cubicBezTo>
                <a:cubicBezTo>
                  <a:pt x="5146083" y="879593"/>
                  <a:pt x="5140249" y="873029"/>
                  <a:pt x="5140249" y="865007"/>
                </a:cubicBezTo>
                <a:cubicBezTo>
                  <a:pt x="5140249" y="859173"/>
                  <a:pt x="5146083" y="853339"/>
                  <a:pt x="5154105" y="853339"/>
                </a:cubicBezTo>
                <a:close/>
                <a:moveTo>
                  <a:pt x="5083276" y="853339"/>
                </a:moveTo>
                <a:cubicBezTo>
                  <a:pt x="5089110" y="853339"/>
                  <a:pt x="5095673" y="859173"/>
                  <a:pt x="5095673" y="865007"/>
                </a:cubicBezTo>
                <a:cubicBezTo>
                  <a:pt x="5095673" y="873029"/>
                  <a:pt x="5089110" y="879593"/>
                  <a:pt x="5083276" y="879593"/>
                </a:cubicBezTo>
                <a:cubicBezTo>
                  <a:pt x="5075254" y="879593"/>
                  <a:pt x="5069420" y="873029"/>
                  <a:pt x="5069420" y="865007"/>
                </a:cubicBezTo>
                <a:cubicBezTo>
                  <a:pt x="5069420" y="859173"/>
                  <a:pt x="5075254" y="853339"/>
                  <a:pt x="5083276" y="853339"/>
                </a:cubicBezTo>
                <a:close/>
                <a:moveTo>
                  <a:pt x="5012445" y="853339"/>
                </a:moveTo>
                <a:cubicBezTo>
                  <a:pt x="5018279" y="853339"/>
                  <a:pt x="5024842" y="859173"/>
                  <a:pt x="5024842" y="865007"/>
                </a:cubicBezTo>
                <a:cubicBezTo>
                  <a:pt x="5024842" y="873029"/>
                  <a:pt x="5018279" y="879593"/>
                  <a:pt x="5012445" y="879593"/>
                </a:cubicBezTo>
                <a:cubicBezTo>
                  <a:pt x="5004423" y="879593"/>
                  <a:pt x="4998589" y="873029"/>
                  <a:pt x="4998589" y="865007"/>
                </a:cubicBezTo>
                <a:cubicBezTo>
                  <a:pt x="4998589" y="859173"/>
                  <a:pt x="5004423" y="853339"/>
                  <a:pt x="5012445" y="853339"/>
                </a:cubicBezTo>
                <a:close/>
                <a:moveTo>
                  <a:pt x="4940157" y="853339"/>
                </a:moveTo>
                <a:cubicBezTo>
                  <a:pt x="4948179" y="853339"/>
                  <a:pt x="4954013" y="859173"/>
                  <a:pt x="4954013" y="865007"/>
                </a:cubicBezTo>
                <a:cubicBezTo>
                  <a:pt x="4954013" y="873029"/>
                  <a:pt x="4948179" y="879593"/>
                  <a:pt x="4940157" y="879593"/>
                </a:cubicBezTo>
                <a:cubicBezTo>
                  <a:pt x="4934323" y="879593"/>
                  <a:pt x="4927760" y="873029"/>
                  <a:pt x="4927760" y="865007"/>
                </a:cubicBezTo>
                <a:cubicBezTo>
                  <a:pt x="4927760" y="859173"/>
                  <a:pt x="4934323" y="853339"/>
                  <a:pt x="4940157" y="853339"/>
                </a:cubicBezTo>
                <a:close/>
                <a:moveTo>
                  <a:pt x="4865953" y="853339"/>
                </a:moveTo>
                <a:cubicBezTo>
                  <a:pt x="4873975" y="853339"/>
                  <a:pt x="4879809" y="859173"/>
                  <a:pt x="4879809" y="865007"/>
                </a:cubicBezTo>
                <a:cubicBezTo>
                  <a:pt x="4879809" y="873029"/>
                  <a:pt x="4873975" y="879593"/>
                  <a:pt x="4865953" y="879593"/>
                </a:cubicBezTo>
                <a:cubicBezTo>
                  <a:pt x="4858661" y="879593"/>
                  <a:pt x="4853556" y="873029"/>
                  <a:pt x="4853556" y="865007"/>
                </a:cubicBezTo>
                <a:cubicBezTo>
                  <a:pt x="4853556" y="859173"/>
                  <a:pt x="4858661" y="853339"/>
                  <a:pt x="4865953" y="853339"/>
                </a:cubicBezTo>
                <a:close/>
                <a:moveTo>
                  <a:pt x="4797514" y="853339"/>
                </a:moveTo>
                <a:cubicBezTo>
                  <a:pt x="4806076" y="853339"/>
                  <a:pt x="4812303" y="859173"/>
                  <a:pt x="4812303" y="865007"/>
                </a:cubicBezTo>
                <a:cubicBezTo>
                  <a:pt x="4812303" y="873029"/>
                  <a:pt x="4806076" y="879593"/>
                  <a:pt x="4797514" y="879593"/>
                </a:cubicBezTo>
                <a:cubicBezTo>
                  <a:pt x="4789730" y="879593"/>
                  <a:pt x="4782725" y="873029"/>
                  <a:pt x="4782725" y="865007"/>
                </a:cubicBezTo>
                <a:cubicBezTo>
                  <a:pt x="4782725" y="859173"/>
                  <a:pt x="4789730" y="853339"/>
                  <a:pt x="4797514" y="853339"/>
                </a:cubicBezTo>
                <a:close/>
                <a:moveTo>
                  <a:pt x="4726684" y="853339"/>
                </a:moveTo>
                <a:cubicBezTo>
                  <a:pt x="4735246" y="853339"/>
                  <a:pt x="4741472" y="859173"/>
                  <a:pt x="4741472" y="865007"/>
                </a:cubicBezTo>
                <a:cubicBezTo>
                  <a:pt x="4741472" y="873029"/>
                  <a:pt x="4735246" y="879593"/>
                  <a:pt x="4726684" y="879593"/>
                </a:cubicBezTo>
                <a:cubicBezTo>
                  <a:pt x="4718122" y="879593"/>
                  <a:pt x="4711896" y="873029"/>
                  <a:pt x="4711896" y="865007"/>
                </a:cubicBezTo>
                <a:cubicBezTo>
                  <a:pt x="4711896" y="859173"/>
                  <a:pt x="4718122" y="853339"/>
                  <a:pt x="4726684" y="853339"/>
                </a:cubicBezTo>
                <a:close/>
                <a:moveTo>
                  <a:pt x="4655853" y="853339"/>
                </a:moveTo>
                <a:cubicBezTo>
                  <a:pt x="4663637" y="853339"/>
                  <a:pt x="4670642" y="859173"/>
                  <a:pt x="4670642" y="865007"/>
                </a:cubicBezTo>
                <a:cubicBezTo>
                  <a:pt x="4670642" y="873029"/>
                  <a:pt x="4663637" y="879593"/>
                  <a:pt x="4655853" y="879593"/>
                </a:cubicBezTo>
                <a:cubicBezTo>
                  <a:pt x="4647291" y="879593"/>
                  <a:pt x="4641064" y="873029"/>
                  <a:pt x="4641064" y="865007"/>
                </a:cubicBezTo>
                <a:cubicBezTo>
                  <a:pt x="4641064" y="859173"/>
                  <a:pt x="4647291" y="853339"/>
                  <a:pt x="4655853" y="853339"/>
                </a:cubicBezTo>
                <a:close/>
                <a:moveTo>
                  <a:pt x="4584091" y="853339"/>
                </a:moveTo>
                <a:cubicBezTo>
                  <a:pt x="4591384" y="853339"/>
                  <a:pt x="4596488" y="859173"/>
                  <a:pt x="4596488" y="865007"/>
                </a:cubicBezTo>
                <a:cubicBezTo>
                  <a:pt x="4596488" y="873029"/>
                  <a:pt x="4591384" y="879593"/>
                  <a:pt x="4584091" y="879593"/>
                </a:cubicBezTo>
                <a:cubicBezTo>
                  <a:pt x="4576069" y="879593"/>
                  <a:pt x="4570235" y="873029"/>
                  <a:pt x="4570235" y="865007"/>
                </a:cubicBezTo>
                <a:cubicBezTo>
                  <a:pt x="4570235" y="859173"/>
                  <a:pt x="4576069" y="853339"/>
                  <a:pt x="4584091" y="853339"/>
                </a:cubicBezTo>
                <a:close/>
                <a:moveTo>
                  <a:pt x="4513260" y="853339"/>
                </a:moveTo>
                <a:cubicBezTo>
                  <a:pt x="4519094" y="853339"/>
                  <a:pt x="4525657" y="859173"/>
                  <a:pt x="4525657" y="865007"/>
                </a:cubicBezTo>
                <a:cubicBezTo>
                  <a:pt x="4525657" y="873029"/>
                  <a:pt x="4519094" y="879593"/>
                  <a:pt x="4513260" y="879593"/>
                </a:cubicBezTo>
                <a:cubicBezTo>
                  <a:pt x="4505238" y="879593"/>
                  <a:pt x="4499404" y="873029"/>
                  <a:pt x="4499404" y="865007"/>
                </a:cubicBezTo>
                <a:cubicBezTo>
                  <a:pt x="4499404" y="859173"/>
                  <a:pt x="4505238" y="853339"/>
                  <a:pt x="4513260" y="853339"/>
                </a:cubicBezTo>
                <a:close/>
                <a:moveTo>
                  <a:pt x="4439056" y="853339"/>
                </a:moveTo>
                <a:cubicBezTo>
                  <a:pt x="4445619" y="853339"/>
                  <a:pt x="4451453" y="859173"/>
                  <a:pt x="4451453" y="865007"/>
                </a:cubicBezTo>
                <a:cubicBezTo>
                  <a:pt x="4451453" y="873029"/>
                  <a:pt x="4445619" y="879593"/>
                  <a:pt x="4439056" y="879593"/>
                </a:cubicBezTo>
                <a:cubicBezTo>
                  <a:pt x="4431763" y="879593"/>
                  <a:pt x="4425200" y="873029"/>
                  <a:pt x="4425200" y="865007"/>
                </a:cubicBezTo>
                <a:cubicBezTo>
                  <a:pt x="4425200" y="859173"/>
                  <a:pt x="4431763" y="853339"/>
                  <a:pt x="4439056" y="853339"/>
                </a:cubicBezTo>
                <a:close/>
                <a:moveTo>
                  <a:pt x="4366768" y="853339"/>
                </a:moveTo>
                <a:cubicBezTo>
                  <a:pt x="4374790" y="853339"/>
                  <a:pt x="4380624" y="859173"/>
                  <a:pt x="4380624" y="865007"/>
                </a:cubicBezTo>
                <a:cubicBezTo>
                  <a:pt x="4380624" y="873029"/>
                  <a:pt x="4374790" y="879593"/>
                  <a:pt x="4366768" y="879593"/>
                </a:cubicBezTo>
                <a:cubicBezTo>
                  <a:pt x="4360934" y="879593"/>
                  <a:pt x="4354371" y="873029"/>
                  <a:pt x="4354371" y="867195"/>
                </a:cubicBezTo>
                <a:cubicBezTo>
                  <a:pt x="4354371" y="859173"/>
                  <a:pt x="4360934" y="853339"/>
                  <a:pt x="4366768" y="853339"/>
                </a:cubicBezTo>
                <a:close/>
                <a:moveTo>
                  <a:pt x="4295937" y="853339"/>
                </a:moveTo>
                <a:cubicBezTo>
                  <a:pt x="4303959" y="853339"/>
                  <a:pt x="4309793" y="859173"/>
                  <a:pt x="4309793" y="867195"/>
                </a:cubicBezTo>
                <a:cubicBezTo>
                  <a:pt x="4309793" y="873029"/>
                  <a:pt x="4303959" y="879593"/>
                  <a:pt x="4295937" y="879593"/>
                </a:cubicBezTo>
                <a:cubicBezTo>
                  <a:pt x="4290103" y="879593"/>
                  <a:pt x="4283540" y="873029"/>
                  <a:pt x="4283540" y="867195"/>
                </a:cubicBezTo>
                <a:cubicBezTo>
                  <a:pt x="4283540" y="859173"/>
                  <a:pt x="4290103" y="853339"/>
                  <a:pt x="4295937" y="853339"/>
                </a:cubicBezTo>
                <a:close/>
                <a:moveTo>
                  <a:pt x="4225107" y="853339"/>
                </a:moveTo>
                <a:cubicBezTo>
                  <a:pt x="4233129" y="853339"/>
                  <a:pt x="4238963" y="859173"/>
                  <a:pt x="4238963" y="867195"/>
                </a:cubicBezTo>
                <a:cubicBezTo>
                  <a:pt x="4238963" y="873029"/>
                  <a:pt x="4233129" y="879593"/>
                  <a:pt x="4225107" y="879593"/>
                </a:cubicBezTo>
                <a:cubicBezTo>
                  <a:pt x="4217085" y="879593"/>
                  <a:pt x="4212710" y="873029"/>
                  <a:pt x="4212710" y="867195"/>
                </a:cubicBezTo>
                <a:cubicBezTo>
                  <a:pt x="4212710" y="859173"/>
                  <a:pt x="4217085" y="853339"/>
                  <a:pt x="4225107" y="853339"/>
                </a:cubicBezTo>
                <a:close/>
                <a:moveTo>
                  <a:pt x="4153295" y="853339"/>
                </a:moveTo>
                <a:cubicBezTo>
                  <a:pt x="4161078" y="853339"/>
                  <a:pt x="4168083" y="859173"/>
                  <a:pt x="4168083" y="867195"/>
                </a:cubicBezTo>
                <a:cubicBezTo>
                  <a:pt x="4168083" y="873029"/>
                  <a:pt x="4161078" y="879593"/>
                  <a:pt x="4153295" y="879593"/>
                </a:cubicBezTo>
                <a:cubicBezTo>
                  <a:pt x="4144733" y="879593"/>
                  <a:pt x="4138507" y="873029"/>
                  <a:pt x="4138507" y="867195"/>
                </a:cubicBezTo>
                <a:cubicBezTo>
                  <a:pt x="4138507" y="859173"/>
                  <a:pt x="4144733" y="853339"/>
                  <a:pt x="4153295" y="853339"/>
                </a:cubicBezTo>
                <a:close/>
                <a:moveTo>
                  <a:pt x="4082465" y="853339"/>
                </a:moveTo>
                <a:cubicBezTo>
                  <a:pt x="4090249" y="853339"/>
                  <a:pt x="4097254" y="859173"/>
                  <a:pt x="4097254" y="867195"/>
                </a:cubicBezTo>
                <a:cubicBezTo>
                  <a:pt x="4097254" y="873029"/>
                  <a:pt x="4090249" y="879593"/>
                  <a:pt x="4082465" y="879593"/>
                </a:cubicBezTo>
                <a:cubicBezTo>
                  <a:pt x="4073903" y="879593"/>
                  <a:pt x="4067676" y="873029"/>
                  <a:pt x="4067676" y="867195"/>
                </a:cubicBezTo>
                <a:cubicBezTo>
                  <a:pt x="4067676" y="859173"/>
                  <a:pt x="4073903" y="853339"/>
                  <a:pt x="4082465" y="853339"/>
                </a:cubicBezTo>
                <a:close/>
                <a:moveTo>
                  <a:pt x="4011635" y="853339"/>
                </a:moveTo>
                <a:cubicBezTo>
                  <a:pt x="4019418" y="853339"/>
                  <a:pt x="4026423" y="859173"/>
                  <a:pt x="4026423" y="867195"/>
                </a:cubicBezTo>
                <a:cubicBezTo>
                  <a:pt x="4026423" y="873029"/>
                  <a:pt x="4019418" y="879593"/>
                  <a:pt x="4011635" y="879593"/>
                </a:cubicBezTo>
                <a:cubicBezTo>
                  <a:pt x="4003073" y="879593"/>
                  <a:pt x="3996847" y="873029"/>
                  <a:pt x="3996847" y="867195"/>
                </a:cubicBezTo>
                <a:cubicBezTo>
                  <a:pt x="3996847" y="859173"/>
                  <a:pt x="4003073" y="853339"/>
                  <a:pt x="4011635" y="853339"/>
                </a:cubicBezTo>
                <a:close/>
                <a:moveTo>
                  <a:pt x="3939871" y="853339"/>
                </a:moveTo>
                <a:cubicBezTo>
                  <a:pt x="3947893" y="853339"/>
                  <a:pt x="3952268" y="859173"/>
                  <a:pt x="3952268" y="867195"/>
                </a:cubicBezTo>
                <a:cubicBezTo>
                  <a:pt x="3952268" y="873029"/>
                  <a:pt x="3947893" y="879593"/>
                  <a:pt x="3939871" y="879593"/>
                </a:cubicBezTo>
                <a:cubicBezTo>
                  <a:pt x="3932578" y="879593"/>
                  <a:pt x="3926015" y="873029"/>
                  <a:pt x="3926015" y="867195"/>
                </a:cubicBezTo>
                <a:cubicBezTo>
                  <a:pt x="3926015" y="859173"/>
                  <a:pt x="3932578" y="853339"/>
                  <a:pt x="3939871" y="853339"/>
                </a:cubicBezTo>
                <a:close/>
                <a:moveTo>
                  <a:pt x="3869042" y="853339"/>
                </a:moveTo>
                <a:cubicBezTo>
                  <a:pt x="3875605" y="853339"/>
                  <a:pt x="3881439" y="859173"/>
                  <a:pt x="3881439" y="867195"/>
                </a:cubicBezTo>
                <a:cubicBezTo>
                  <a:pt x="3881439" y="873029"/>
                  <a:pt x="3875605" y="879593"/>
                  <a:pt x="3869042" y="879593"/>
                </a:cubicBezTo>
                <a:cubicBezTo>
                  <a:pt x="3861749" y="879593"/>
                  <a:pt x="3855186" y="873029"/>
                  <a:pt x="3855186" y="867195"/>
                </a:cubicBezTo>
                <a:cubicBezTo>
                  <a:pt x="3855186" y="859173"/>
                  <a:pt x="3861749" y="853339"/>
                  <a:pt x="3869042" y="853339"/>
                </a:cubicBezTo>
                <a:close/>
                <a:moveTo>
                  <a:pt x="3796752" y="853339"/>
                </a:moveTo>
                <a:cubicBezTo>
                  <a:pt x="3804774" y="853339"/>
                  <a:pt x="3810608" y="859173"/>
                  <a:pt x="3810608" y="867195"/>
                </a:cubicBezTo>
                <a:cubicBezTo>
                  <a:pt x="3810608" y="873029"/>
                  <a:pt x="3804774" y="879593"/>
                  <a:pt x="3796752" y="879593"/>
                </a:cubicBezTo>
                <a:cubicBezTo>
                  <a:pt x="3790918" y="879593"/>
                  <a:pt x="3784355" y="873029"/>
                  <a:pt x="3784355" y="867195"/>
                </a:cubicBezTo>
                <a:cubicBezTo>
                  <a:pt x="3784355" y="859173"/>
                  <a:pt x="3790918" y="853339"/>
                  <a:pt x="3796752" y="853339"/>
                </a:cubicBezTo>
                <a:close/>
                <a:moveTo>
                  <a:pt x="3725922" y="853339"/>
                </a:moveTo>
                <a:cubicBezTo>
                  <a:pt x="3733944" y="853339"/>
                  <a:pt x="3739778" y="859173"/>
                  <a:pt x="3739778" y="867195"/>
                </a:cubicBezTo>
                <a:cubicBezTo>
                  <a:pt x="3739778" y="873029"/>
                  <a:pt x="3733944" y="879593"/>
                  <a:pt x="3725922" y="879593"/>
                </a:cubicBezTo>
                <a:cubicBezTo>
                  <a:pt x="3719359" y="879593"/>
                  <a:pt x="3713525" y="873029"/>
                  <a:pt x="3713525" y="867195"/>
                </a:cubicBezTo>
                <a:cubicBezTo>
                  <a:pt x="3713525" y="859173"/>
                  <a:pt x="3719359" y="853339"/>
                  <a:pt x="3725922" y="853339"/>
                </a:cubicBezTo>
                <a:close/>
                <a:moveTo>
                  <a:pt x="3655091" y="853339"/>
                </a:moveTo>
                <a:cubicBezTo>
                  <a:pt x="3662384" y="853339"/>
                  <a:pt x="3668947" y="859173"/>
                  <a:pt x="3668947" y="867195"/>
                </a:cubicBezTo>
                <a:cubicBezTo>
                  <a:pt x="3668947" y="873029"/>
                  <a:pt x="3662384" y="879593"/>
                  <a:pt x="3655091" y="879593"/>
                </a:cubicBezTo>
                <a:cubicBezTo>
                  <a:pt x="3647069" y="879593"/>
                  <a:pt x="3642694" y="873029"/>
                  <a:pt x="3642694" y="867195"/>
                </a:cubicBezTo>
                <a:cubicBezTo>
                  <a:pt x="3642694" y="859173"/>
                  <a:pt x="3647069" y="853339"/>
                  <a:pt x="3655091" y="853339"/>
                </a:cubicBezTo>
                <a:close/>
                <a:moveTo>
                  <a:pt x="3583280" y="853339"/>
                </a:moveTo>
                <a:cubicBezTo>
                  <a:pt x="3591064" y="853339"/>
                  <a:pt x="3598069" y="859173"/>
                  <a:pt x="3598069" y="867195"/>
                </a:cubicBezTo>
                <a:cubicBezTo>
                  <a:pt x="3598069" y="873029"/>
                  <a:pt x="3591064" y="879593"/>
                  <a:pt x="3583280" y="879593"/>
                </a:cubicBezTo>
                <a:cubicBezTo>
                  <a:pt x="3574718" y="879593"/>
                  <a:pt x="3568491" y="873029"/>
                  <a:pt x="3568491" y="867195"/>
                </a:cubicBezTo>
                <a:cubicBezTo>
                  <a:pt x="3568491" y="859173"/>
                  <a:pt x="3574718" y="853339"/>
                  <a:pt x="3583280" y="853339"/>
                </a:cubicBezTo>
                <a:close/>
                <a:moveTo>
                  <a:pt x="3512449" y="853339"/>
                </a:moveTo>
                <a:cubicBezTo>
                  <a:pt x="3520232" y="853339"/>
                  <a:pt x="3527237" y="859173"/>
                  <a:pt x="3527237" y="867195"/>
                </a:cubicBezTo>
                <a:cubicBezTo>
                  <a:pt x="3527237" y="873029"/>
                  <a:pt x="3520232" y="879593"/>
                  <a:pt x="3512449" y="879593"/>
                </a:cubicBezTo>
                <a:cubicBezTo>
                  <a:pt x="3503887" y="879593"/>
                  <a:pt x="3497661" y="873029"/>
                  <a:pt x="3497661" y="867195"/>
                </a:cubicBezTo>
                <a:cubicBezTo>
                  <a:pt x="3497661" y="859173"/>
                  <a:pt x="3503887" y="853339"/>
                  <a:pt x="3512449" y="853339"/>
                </a:cubicBezTo>
                <a:close/>
                <a:moveTo>
                  <a:pt x="3441619" y="853339"/>
                </a:moveTo>
                <a:cubicBezTo>
                  <a:pt x="3450181" y="853339"/>
                  <a:pt x="3456408" y="859173"/>
                  <a:pt x="3456408" y="867195"/>
                </a:cubicBezTo>
                <a:cubicBezTo>
                  <a:pt x="3456408" y="873029"/>
                  <a:pt x="3450181" y="879593"/>
                  <a:pt x="3441619" y="879593"/>
                </a:cubicBezTo>
                <a:cubicBezTo>
                  <a:pt x="3433835" y="879593"/>
                  <a:pt x="3426830" y="873029"/>
                  <a:pt x="3426830" y="867195"/>
                </a:cubicBezTo>
                <a:cubicBezTo>
                  <a:pt x="3426830" y="859173"/>
                  <a:pt x="3433835" y="853339"/>
                  <a:pt x="3441619" y="853339"/>
                </a:cubicBezTo>
                <a:close/>
                <a:moveTo>
                  <a:pt x="3369857" y="853339"/>
                </a:moveTo>
                <a:cubicBezTo>
                  <a:pt x="3377879" y="853339"/>
                  <a:pt x="3382254" y="859173"/>
                  <a:pt x="3382254" y="867195"/>
                </a:cubicBezTo>
                <a:cubicBezTo>
                  <a:pt x="3382254" y="873029"/>
                  <a:pt x="3377879" y="879593"/>
                  <a:pt x="3369857" y="879593"/>
                </a:cubicBezTo>
                <a:cubicBezTo>
                  <a:pt x="3362564" y="879593"/>
                  <a:pt x="3356001" y="873029"/>
                  <a:pt x="3356001" y="867195"/>
                </a:cubicBezTo>
                <a:cubicBezTo>
                  <a:pt x="3356001" y="859173"/>
                  <a:pt x="3362564" y="853339"/>
                  <a:pt x="3369857" y="853339"/>
                </a:cubicBezTo>
                <a:close/>
                <a:moveTo>
                  <a:pt x="1013589" y="853339"/>
                </a:moveTo>
                <a:cubicBezTo>
                  <a:pt x="1021181" y="853339"/>
                  <a:pt x="1028011" y="859566"/>
                  <a:pt x="1028011" y="868127"/>
                </a:cubicBezTo>
                <a:cubicBezTo>
                  <a:pt x="1028011" y="875911"/>
                  <a:pt x="1021181" y="882916"/>
                  <a:pt x="1013589" y="882916"/>
                </a:cubicBezTo>
                <a:cubicBezTo>
                  <a:pt x="1005243" y="882916"/>
                  <a:pt x="998413" y="875911"/>
                  <a:pt x="998413" y="868127"/>
                </a:cubicBezTo>
                <a:cubicBezTo>
                  <a:pt x="998413" y="859566"/>
                  <a:pt x="1005243" y="853339"/>
                  <a:pt x="1013589" y="853339"/>
                </a:cubicBezTo>
                <a:close/>
                <a:moveTo>
                  <a:pt x="368059" y="785881"/>
                </a:moveTo>
                <a:cubicBezTo>
                  <a:pt x="376081" y="785881"/>
                  <a:pt x="380456" y="790256"/>
                  <a:pt x="380456" y="797549"/>
                </a:cubicBezTo>
                <a:cubicBezTo>
                  <a:pt x="380456" y="805571"/>
                  <a:pt x="376081" y="812135"/>
                  <a:pt x="368059" y="812135"/>
                </a:cubicBezTo>
                <a:cubicBezTo>
                  <a:pt x="360766" y="812135"/>
                  <a:pt x="354203" y="805571"/>
                  <a:pt x="354203" y="797549"/>
                </a:cubicBezTo>
                <a:cubicBezTo>
                  <a:pt x="354203" y="790256"/>
                  <a:pt x="360766" y="785881"/>
                  <a:pt x="368059" y="785881"/>
                </a:cubicBezTo>
                <a:close/>
                <a:moveTo>
                  <a:pt x="297226" y="785881"/>
                </a:moveTo>
                <a:cubicBezTo>
                  <a:pt x="303791" y="785881"/>
                  <a:pt x="309624" y="790256"/>
                  <a:pt x="309624" y="797549"/>
                </a:cubicBezTo>
                <a:cubicBezTo>
                  <a:pt x="309624" y="805571"/>
                  <a:pt x="303791" y="812135"/>
                  <a:pt x="297226" y="812135"/>
                </a:cubicBezTo>
                <a:cubicBezTo>
                  <a:pt x="289933" y="812135"/>
                  <a:pt x="283371" y="805571"/>
                  <a:pt x="283371" y="797549"/>
                </a:cubicBezTo>
                <a:cubicBezTo>
                  <a:pt x="283371" y="790256"/>
                  <a:pt x="289933" y="785881"/>
                  <a:pt x="297226" y="785881"/>
                </a:cubicBezTo>
                <a:close/>
                <a:moveTo>
                  <a:pt x="226398" y="785881"/>
                </a:moveTo>
                <a:cubicBezTo>
                  <a:pt x="232233" y="785881"/>
                  <a:pt x="238797" y="790256"/>
                  <a:pt x="238797" y="797549"/>
                </a:cubicBezTo>
                <a:cubicBezTo>
                  <a:pt x="238797" y="805571"/>
                  <a:pt x="232233" y="812135"/>
                  <a:pt x="226398" y="812135"/>
                </a:cubicBezTo>
                <a:cubicBezTo>
                  <a:pt x="218375" y="812135"/>
                  <a:pt x="212542" y="805571"/>
                  <a:pt x="212542" y="797549"/>
                </a:cubicBezTo>
                <a:cubicBezTo>
                  <a:pt x="212542" y="790256"/>
                  <a:pt x="218375" y="785881"/>
                  <a:pt x="226398" y="785881"/>
                </a:cubicBezTo>
                <a:close/>
                <a:moveTo>
                  <a:pt x="154101" y="785881"/>
                </a:moveTo>
                <a:cubicBezTo>
                  <a:pt x="161394" y="785881"/>
                  <a:pt x="167957" y="790256"/>
                  <a:pt x="167957" y="797549"/>
                </a:cubicBezTo>
                <a:cubicBezTo>
                  <a:pt x="167957" y="805571"/>
                  <a:pt x="161394" y="812135"/>
                  <a:pt x="154101" y="812135"/>
                </a:cubicBezTo>
                <a:cubicBezTo>
                  <a:pt x="147538" y="812135"/>
                  <a:pt x="141704" y="805571"/>
                  <a:pt x="141704" y="797549"/>
                </a:cubicBezTo>
                <a:cubicBezTo>
                  <a:pt x="141704" y="790256"/>
                  <a:pt x="147538" y="785881"/>
                  <a:pt x="154101" y="785881"/>
                </a:cubicBezTo>
                <a:close/>
                <a:moveTo>
                  <a:pt x="83272" y="785881"/>
                </a:moveTo>
                <a:cubicBezTo>
                  <a:pt x="90564" y="785881"/>
                  <a:pt x="97128" y="790256"/>
                  <a:pt x="97128" y="797549"/>
                </a:cubicBezTo>
                <a:cubicBezTo>
                  <a:pt x="97128" y="805571"/>
                  <a:pt x="90564" y="812135"/>
                  <a:pt x="83272" y="812135"/>
                </a:cubicBezTo>
                <a:cubicBezTo>
                  <a:pt x="76708" y="812135"/>
                  <a:pt x="70874" y="805571"/>
                  <a:pt x="70874" y="797549"/>
                </a:cubicBezTo>
                <a:cubicBezTo>
                  <a:pt x="70874" y="790256"/>
                  <a:pt x="76708" y="785881"/>
                  <a:pt x="83272" y="785881"/>
                </a:cubicBezTo>
                <a:close/>
                <a:moveTo>
                  <a:pt x="12036" y="785881"/>
                </a:moveTo>
                <a:cubicBezTo>
                  <a:pt x="20281" y="785881"/>
                  <a:pt x="26277" y="790256"/>
                  <a:pt x="26277" y="797549"/>
                </a:cubicBezTo>
                <a:cubicBezTo>
                  <a:pt x="26277" y="805571"/>
                  <a:pt x="20281" y="812135"/>
                  <a:pt x="12036" y="812135"/>
                </a:cubicBezTo>
                <a:cubicBezTo>
                  <a:pt x="4541" y="812135"/>
                  <a:pt x="44" y="805571"/>
                  <a:pt x="44" y="797549"/>
                </a:cubicBezTo>
                <a:cubicBezTo>
                  <a:pt x="44" y="790256"/>
                  <a:pt x="4541" y="785881"/>
                  <a:pt x="12036" y="785881"/>
                </a:cubicBezTo>
                <a:close/>
                <a:moveTo>
                  <a:pt x="4726684" y="782507"/>
                </a:moveTo>
                <a:cubicBezTo>
                  <a:pt x="4735246" y="782507"/>
                  <a:pt x="4741472" y="789070"/>
                  <a:pt x="4741472" y="794904"/>
                </a:cubicBezTo>
                <a:cubicBezTo>
                  <a:pt x="4741472" y="802926"/>
                  <a:pt x="4735246" y="808761"/>
                  <a:pt x="4726684" y="808761"/>
                </a:cubicBezTo>
                <a:cubicBezTo>
                  <a:pt x="4718122" y="808761"/>
                  <a:pt x="4711896" y="802926"/>
                  <a:pt x="4711896" y="794904"/>
                </a:cubicBezTo>
                <a:cubicBezTo>
                  <a:pt x="4711896" y="789070"/>
                  <a:pt x="4718122" y="782507"/>
                  <a:pt x="4726684" y="782507"/>
                </a:cubicBezTo>
                <a:close/>
                <a:moveTo>
                  <a:pt x="4655853" y="782507"/>
                </a:moveTo>
                <a:cubicBezTo>
                  <a:pt x="4663637" y="782507"/>
                  <a:pt x="4670642" y="789070"/>
                  <a:pt x="4670642" y="794904"/>
                </a:cubicBezTo>
                <a:cubicBezTo>
                  <a:pt x="4670642" y="802926"/>
                  <a:pt x="4663637" y="808761"/>
                  <a:pt x="4655853" y="808761"/>
                </a:cubicBezTo>
                <a:cubicBezTo>
                  <a:pt x="4647291" y="808761"/>
                  <a:pt x="4641064" y="802926"/>
                  <a:pt x="4641064" y="794904"/>
                </a:cubicBezTo>
                <a:cubicBezTo>
                  <a:pt x="4641064" y="789070"/>
                  <a:pt x="4647291" y="782507"/>
                  <a:pt x="4655853" y="782507"/>
                </a:cubicBezTo>
                <a:close/>
                <a:moveTo>
                  <a:pt x="4584091" y="782507"/>
                </a:moveTo>
                <a:cubicBezTo>
                  <a:pt x="4591384" y="782507"/>
                  <a:pt x="4596488" y="789070"/>
                  <a:pt x="4596488" y="794904"/>
                </a:cubicBezTo>
                <a:cubicBezTo>
                  <a:pt x="4596488" y="802926"/>
                  <a:pt x="4591384" y="808761"/>
                  <a:pt x="4584091" y="808761"/>
                </a:cubicBezTo>
                <a:cubicBezTo>
                  <a:pt x="4576069" y="808761"/>
                  <a:pt x="4570235" y="802926"/>
                  <a:pt x="4570235" y="794904"/>
                </a:cubicBezTo>
                <a:cubicBezTo>
                  <a:pt x="4570235" y="789070"/>
                  <a:pt x="4576069" y="782507"/>
                  <a:pt x="4584091" y="782507"/>
                </a:cubicBezTo>
                <a:close/>
                <a:moveTo>
                  <a:pt x="4513260" y="782507"/>
                </a:moveTo>
                <a:cubicBezTo>
                  <a:pt x="4519094" y="782507"/>
                  <a:pt x="4525657" y="789070"/>
                  <a:pt x="4525657" y="794904"/>
                </a:cubicBezTo>
                <a:cubicBezTo>
                  <a:pt x="4525657" y="802926"/>
                  <a:pt x="4519094" y="808761"/>
                  <a:pt x="4513260" y="808761"/>
                </a:cubicBezTo>
                <a:cubicBezTo>
                  <a:pt x="4505238" y="808761"/>
                  <a:pt x="4499404" y="802926"/>
                  <a:pt x="4499404" y="794904"/>
                </a:cubicBezTo>
                <a:cubicBezTo>
                  <a:pt x="4499404" y="789070"/>
                  <a:pt x="4505238" y="782507"/>
                  <a:pt x="4513260" y="782507"/>
                </a:cubicBezTo>
                <a:close/>
                <a:moveTo>
                  <a:pt x="4439056" y="782507"/>
                </a:moveTo>
                <a:cubicBezTo>
                  <a:pt x="4445619" y="782507"/>
                  <a:pt x="4451453" y="789070"/>
                  <a:pt x="4451453" y="794904"/>
                </a:cubicBezTo>
                <a:cubicBezTo>
                  <a:pt x="4451453" y="802926"/>
                  <a:pt x="4445619" y="808761"/>
                  <a:pt x="4439056" y="808761"/>
                </a:cubicBezTo>
                <a:cubicBezTo>
                  <a:pt x="4431763" y="808761"/>
                  <a:pt x="4425200" y="802926"/>
                  <a:pt x="4425200" y="794904"/>
                </a:cubicBezTo>
                <a:cubicBezTo>
                  <a:pt x="4425200" y="789070"/>
                  <a:pt x="4431763" y="782507"/>
                  <a:pt x="4439056" y="782507"/>
                </a:cubicBezTo>
                <a:close/>
                <a:moveTo>
                  <a:pt x="4366768" y="782507"/>
                </a:moveTo>
                <a:cubicBezTo>
                  <a:pt x="4374790" y="782507"/>
                  <a:pt x="4380624" y="789070"/>
                  <a:pt x="4380624" y="794904"/>
                </a:cubicBezTo>
                <a:cubicBezTo>
                  <a:pt x="4380624" y="802926"/>
                  <a:pt x="4374790" y="808761"/>
                  <a:pt x="4366768" y="808761"/>
                </a:cubicBezTo>
                <a:cubicBezTo>
                  <a:pt x="4360934" y="808761"/>
                  <a:pt x="4354371" y="802926"/>
                  <a:pt x="4354371" y="794904"/>
                </a:cubicBezTo>
                <a:cubicBezTo>
                  <a:pt x="4354371" y="789070"/>
                  <a:pt x="4360934" y="782507"/>
                  <a:pt x="4366768" y="782507"/>
                </a:cubicBezTo>
                <a:close/>
                <a:moveTo>
                  <a:pt x="4295937" y="782507"/>
                </a:moveTo>
                <a:cubicBezTo>
                  <a:pt x="4303959" y="782507"/>
                  <a:pt x="4309793" y="789070"/>
                  <a:pt x="4309793" y="794904"/>
                </a:cubicBezTo>
                <a:cubicBezTo>
                  <a:pt x="4309793" y="802926"/>
                  <a:pt x="4303959" y="808761"/>
                  <a:pt x="4295937" y="808761"/>
                </a:cubicBezTo>
                <a:cubicBezTo>
                  <a:pt x="4290103" y="808761"/>
                  <a:pt x="4283540" y="802926"/>
                  <a:pt x="4283540" y="794904"/>
                </a:cubicBezTo>
                <a:cubicBezTo>
                  <a:pt x="4283540" y="789070"/>
                  <a:pt x="4290103" y="782507"/>
                  <a:pt x="4295937" y="782507"/>
                </a:cubicBezTo>
                <a:close/>
                <a:moveTo>
                  <a:pt x="4225107" y="782507"/>
                </a:moveTo>
                <a:cubicBezTo>
                  <a:pt x="4233129" y="782507"/>
                  <a:pt x="4238963" y="789070"/>
                  <a:pt x="4238963" y="794904"/>
                </a:cubicBezTo>
                <a:cubicBezTo>
                  <a:pt x="4238963" y="802926"/>
                  <a:pt x="4233129" y="808761"/>
                  <a:pt x="4225107" y="808761"/>
                </a:cubicBezTo>
                <a:cubicBezTo>
                  <a:pt x="4217085" y="808761"/>
                  <a:pt x="4212710" y="802926"/>
                  <a:pt x="4212710" y="794904"/>
                </a:cubicBezTo>
                <a:cubicBezTo>
                  <a:pt x="4212710" y="789070"/>
                  <a:pt x="4217085" y="782507"/>
                  <a:pt x="4225107" y="782507"/>
                </a:cubicBezTo>
                <a:close/>
                <a:moveTo>
                  <a:pt x="4153295" y="782507"/>
                </a:moveTo>
                <a:cubicBezTo>
                  <a:pt x="4161078" y="782507"/>
                  <a:pt x="4168083" y="789070"/>
                  <a:pt x="4168083" y="794904"/>
                </a:cubicBezTo>
                <a:cubicBezTo>
                  <a:pt x="4168083" y="802926"/>
                  <a:pt x="4161078" y="808761"/>
                  <a:pt x="4153295" y="808761"/>
                </a:cubicBezTo>
                <a:cubicBezTo>
                  <a:pt x="4144733" y="808761"/>
                  <a:pt x="4138507" y="802926"/>
                  <a:pt x="4138507" y="794904"/>
                </a:cubicBezTo>
                <a:cubicBezTo>
                  <a:pt x="4138507" y="789070"/>
                  <a:pt x="4144733" y="782507"/>
                  <a:pt x="4153295" y="782507"/>
                </a:cubicBezTo>
                <a:close/>
                <a:moveTo>
                  <a:pt x="4082465" y="782507"/>
                </a:moveTo>
                <a:cubicBezTo>
                  <a:pt x="4090249" y="782507"/>
                  <a:pt x="4097254" y="789070"/>
                  <a:pt x="4097254" y="794904"/>
                </a:cubicBezTo>
                <a:cubicBezTo>
                  <a:pt x="4097254" y="802926"/>
                  <a:pt x="4090249" y="808761"/>
                  <a:pt x="4082465" y="808761"/>
                </a:cubicBezTo>
                <a:cubicBezTo>
                  <a:pt x="4073903" y="808761"/>
                  <a:pt x="4067676" y="802926"/>
                  <a:pt x="4067676" y="794904"/>
                </a:cubicBezTo>
                <a:cubicBezTo>
                  <a:pt x="4067676" y="789070"/>
                  <a:pt x="4073903" y="782507"/>
                  <a:pt x="4082465" y="782507"/>
                </a:cubicBezTo>
                <a:close/>
                <a:moveTo>
                  <a:pt x="4010703" y="782507"/>
                </a:moveTo>
                <a:cubicBezTo>
                  <a:pt x="4017996" y="782507"/>
                  <a:pt x="4023100" y="789070"/>
                  <a:pt x="4023100" y="794904"/>
                </a:cubicBezTo>
                <a:cubicBezTo>
                  <a:pt x="4023100" y="802926"/>
                  <a:pt x="4017996" y="808761"/>
                  <a:pt x="4010703" y="808761"/>
                </a:cubicBezTo>
                <a:cubicBezTo>
                  <a:pt x="4002681" y="808761"/>
                  <a:pt x="3996847" y="802926"/>
                  <a:pt x="3996847" y="794904"/>
                </a:cubicBezTo>
                <a:cubicBezTo>
                  <a:pt x="3996847" y="789070"/>
                  <a:pt x="4002681" y="782507"/>
                  <a:pt x="4010703" y="782507"/>
                </a:cubicBezTo>
                <a:close/>
                <a:moveTo>
                  <a:pt x="3939871" y="782507"/>
                </a:moveTo>
                <a:cubicBezTo>
                  <a:pt x="3946434" y="782507"/>
                  <a:pt x="3952268" y="789070"/>
                  <a:pt x="3952268" y="794904"/>
                </a:cubicBezTo>
                <a:cubicBezTo>
                  <a:pt x="3952268" y="802926"/>
                  <a:pt x="3946434" y="808761"/>
                  <a:pt x="3939871" y="808761"/>
                </a:cubicBezTo>
                <a:cubicBezTo>
                  <a:pt x="3932578" y="808761"/>
                  <a:pt x="3926015" y="802926"/>
                  <a:pt x="3926015" y="794904"/>
                </a:cubicBezTo>
                <a:cubicBezTo>
                  <a:pt x="3926015" y="789070"/>
                  <a:pt x="3932578" y="782507"/>
                  <a:pt x="3939871" y="782507"/>
                </a:cubicBezTo>
                <a:close/>
                <a:moveTo>
                  <a:pt x="3869042" y="782507"/>
                </a:moveTo>
                <a:cubicBezTo>
                  <a:pt x="3875605" y="782507"/>
                  <a:pt x="3881439" y="789070"/>
                  <a:pt x="3881439" y="794904"/>
                </a:cubicBezTo>
                <a:cubicBezTo>
                  <a:pt x="3881439" y="802926"/>
                  <a:pt x="3875605" y="808761"/>
                  <a:pt x="3869042" y="808761"/>
                </a:cubicBezTo>
                <a:cubicBezTo>
                  <a:pt x="3861749" y="808761"/>
                  <a:pt x="3855186" y="802926"/>
                  <a:pt x="3855186" y="794904"/>
                </a:cubicBezTo>
                <a:cubicBezTo>
                  <a:pt x="3855186" y="789070"/>
                  <a:pt x="3861749" y="782507"/>
                  <a:pt x="3869042" y="782507"/>
                </a:cubicBezTo>
                <a:close/>
                <a:moveTo>
                  <a:pt x="3796752" y="782507"/>
                </a:moveTo>
                <a:cubicBezTo>
                  <a:pt x="3804774" y="782507"/>
                  <a:pt x="3810608" y="789070"/>
                  <a:pt x="3810608" y="796363"/>
                </a:cubicBezTo>
                <a:cubicBezTo>
                  <a:pt x="3810608" y="802926"/>
                  <a:pt x="3804774" y="808761"/>
                  <a:pt x="3796752" y="808761"/>
                </a:cubicBezTo>
                <a:cubicBezTo>
                  <a:pt x="3790918" y="808761"/>
                  <a:pt x="3784355" y="802926"/>
                  <a:pt x="3784355" y="796363"/>
                </a:cubicBezTo>
                <a:cubicBezTo>
                  <a:pt x="3784355" y="789070"/>
                  <a:pt x="3790918" y="782507"/>
                  <a:pt x="3796752" y="782507"/>
                </a:cubicBezTo>
                <a:close/>
                <a:moveTo>
                  <a:pt x="3725922" y="782507"/>
                </a:moveTo>
                <a:cubicBezTo>
                  <a:pt x="3733944" y="782507"/>
                  <a:pt x="3739778" y="789070"/>
                  <a:pt x="3739778" y="796363"/>
                </a:cubicBezTo>
                <a:cubicBezTo>
                  <a:pt x="3739778" y="802926"/>
                  <a:pt x="3733944" y="808761"/>
                  <a:pt x="3725922" y="808761"/>
                </a:cubicBezTo>
                <a:cubicBezTo>
                  <a:pt x="3719359" y="808761"/>
                  <a:pt x="3713525" y="802926"/>
                  <a:pt x="3713525" y="796363"/>
                </a:cubicBezTo>
                <a:cubicBezTo>
                  <a:pt x="3713525" y="789070"/>
                  <a:pt x="3719359" y="782507"/>
                  <a:pt x="3725922" y="782507"/>
                </a:cubicBezTo>
                <a:close/>
                <a:moveTo>
                  <a:pt x="3655091" y="782507"/>
                </a:moveTo>
                <a:cubicBezTo>
                  <a:pt x="3662384" y="782507"/>
                  <a:pt x="3668947" y="789070"/>
                  <a:pt x="3668947" y="796363"/>
                </a:cubicBezTo>
                <a:cubicBezTo>
                  <a:pt x="3668947" y="802926"/>
                  <a:pt x="3662384" y="808761"/>
                  <a:pt x="3655091" y="808761"/>
                </a:cubicBezTo>
                <a:cubicBezTo>
                  <a:pt x="3647069" y="808761"/>
                  <a:pt x="3642694" y="802926"/>
                  <a:pt x="3642694" y="796363"/>
                </a:cubicBezTo>
                <a:cubicBezTo>
                  <a:pt x="3642694" y="789070"/>
                  <a:pt x="3647069" y="782507"/>
                  <a:pt x="3655091" y="782507"/>
                </a:cubicBezTo>
                <a:close/>
                <a:moveTo>
                  <a:pt x="3583280" y="782507"/>
                </a:moveTo>
                <a:cubicBezTo>
                  <a:pt x="3591064" y="782507"/>
                  <a:pt x="3598069" y="789070"/>
                  <a:pt x="3598069" y="796363"/>
                </a:cubicBezTo>
                <a:cubicBezTo>
                  <a:pt x="3598069" y="802926"/>
                  <a:pt x="3591064" y="808761"/>
                  <a:pt x="3583280" y="808761"/>
                </a:cubicBezTo>
                <a:cubicBezTo>
                  <a:pt x="3574718" y="808761"/>
                  <a:pt x="3568491" y="802926"/>
                  <a:pt x="3568491" y="796363"/>
                </a:cubicBezTo>
                <a:cubicBezTo>
                  <a:pt x="3568491" y="789070"/>
                  <a:pt x="3574718" y="782507"/>
                  <a:pt x="3583280" y="782507"/>
                </a:cubicBezTo>
                <a:close/>
                <a:moveTo>
                  <a:pt x="3512449" y="782507"/>
                </a:moveTo>
                <a:cubicBezTo>
                  <a:pt x="3520232" y="782507"/>
                  <a:pt x="3527237" y="789070"/>
                  <a:pt x="3527237" y="796363"/>
                </a:cubicBezTo>
                <a:cubicBezTo>
                  <a:pt x="3527237" y="802926"/>
                  <a:pt x="3520232" y="808761"/>
                  <a:pt x="3512449" y="808761"/>
                </a:cubicBezTo>
                <a:cubicBezTo>
                  <a:pt x="3503887" y="808761"/>
                  <a:pt x="3497661" y="802926"/>
                  <a:pt x="3497661" y="796363"/>
                </a:cubicBezTo>
                <a:cubicBezTo>
                  <a:pt x="3497661" y="789070"/>
                  <a:pt x="3503887" y="782507"/>
                  <a:pt x="3512449" y="782507"/>
                </a:cubicBezTo>
                <a:close/>
                <a:moveTo>
                  <a:pt x="3441619" y="782507"/>
                </a:moveTo>
                <a:cubicBezTo>
                  <a:pt x="3450181" y="782507"/>
                  <a:pt x="3456408" y="789070"/>
                  <a:pt x="3456408" y="796363"/>
                </a:cubicBezTo>
                <a:cubicBezTo>
                  <a:pt x="3456408" y="802926"/>
                  <a:pt x="3450181" y="808761"/>
                  <a:pt x="3441619" y="808761"/>
                </a:cubicBezTo>
                <a:cubicBezTo>
                  <a:pt x="3433835" y="808761"/>
                  <a:pt x="3426830" y="802926"/>
                  <a:pt x="3426830" y="796363"/>
                </a:cubicBezTo>
                <a:cubicBezTo>
                  <a:pt x="3426830" y="789070"/>
                  <a:pt x="3433835" y="782507"/>
                  <a:pt x="3441619" y="782507"/>
                </a:cubicBezTo>
                <a:close/>
                <a:moveTo>
                  <a:pt x="3369857" y="782507"/>
                </a:moveTo>
                <a:cubicBezTo>
                  <a:pt x="3377879" y="782507"/>
                  <a:pt x="3382254" y="789070"/>
                  <a:pt x="3382254" y="796363"/>
                </a:cubicBezTo>
                <a:cubicBezTo>
                  <a:pt x="3382254" y="802926"/>
                  <a:pt x="3377879" y="808761"/>
                  <a:pt x="3369857" y="808761"/>
                </a:cubicBezTo>
                <a:cubicBezTo>
                  <a:pt x="3362564" y="808761"/>
                  <a:pt x="3356001" y="802926"/>
                  <a:pt x="3356001" y="796363"/>
                </a:cubicBezTo>
                <a:cubicBezTo>
                  <a:pt x="3356001" y="789070"/>
                  <a:pt x="3362564" y="782507"/>
                  <a:pt x="3369857" y="782507"/>
                </a:cubicBezTo>
                <a:close/>
                <a:moveTo>
                  <a:pt x="3299083" y="782507"/>
                </a:moveTo>
                <a:cubicBezTo>
                  <a:pt x="3305645" y="782507"/>
                  <a:pt x="3311480" y="789070"/>
                  <a:pt x="3311480" y="796363"/>
                </a:cubicBezTo>
                <a:cubicBezTo>
                  <a:pt x="3311480" y="802926"/>
                  <a:pt x="3305645" y="808761"/>
                  <a:pt x="3299083" y="808761"/>
                </a:cubicBezTo>
                <a:cubicBezTo>
                  <a:pt x="3291789" y="808761"/>
                  <a:pt x="3285229" y="802926"/>
                  <a:pt x="3285229" y="796363"/>
                </a:cubicBezTo>
                <a:cubicBezTo>
                  <a:pt x="3285229" y="789070"/>
                  <a:pt x="3291789" y="782507"/>
                  <a:pt x="3299083" y="782507"/>
                </a:cubicBezTo>
                <a:close/>
                <a:moveTo>
                  <a:pt x="3228250" y="782507"/>
                </a:moveTo>
                <a:cubicBezTo>
                  <a:pt x="3234814" y="782507"/>
                  <a:pt x="3240649" y="789070"/>
                  <a:pt x="3240649" y="796363"/>
                </a:cubicBezTo>
                <a:cubicBezTo>
                  <a:pt x="3240649" y="802926"/>
                  <a:pt x="3234814" y="808761"/>
                  <a:pt x="3228250" y="808761"/>
                </a:cubicBezTo>
                <a:cubicBezTo>
                  <a:pt x="3220230" y="808761"/>
                  <a:pt x="3214395" y="802926"/>
                  <a:pt x="3214395" y="796363"/>
                </a:cubicBezTo>
                <a:cubicBezTo>
                  <a:pt x="3214395" y="789070"/>
                  <a:pt x="3220230" y="782507"/>
                  <a:pt x="3228250" y="782507"/>
                </a:cubicBezTo>
                <a:close/>
                <a:moveTo>
                  <a:pt x="3152591" y="782507"/>
                </a:moveTo>
                <a:cubicBezTo>
                  <a:pt x="3159884" y="782507"/>
                  <a:pt x="3166447" y="789070"/>
                  <a:pt x="3166447" y="796363"/>
                </a:cubicBezTo>
                <a:cubicBezTo>
                  <a:pt x="3166447" y="802926"/>
                  <a:pt x="3159884" y="808761"/>
                  <a:pt x="3152591" y="808761"/>
                </a:cubicBezTo>
                <a:cubicBezTo>
                  <a:pt x="3146027" y="808761"/>
                  <a:pt x="3140193" y="802926"/>
                  <a:pt x="3140193" y="796363"/>
                </a:cubicBezTo>
                <a:cubicBezTo>
                  <a:pt x="3140193" y="789070"/>
                  <a:pt x="3146027" y="782507"/>
                  <a:pt x="3152591" y="782507"/>
                </a:cubicBezTo>
                <a:close/>
                <a:moveTo>
                  <a:pt x="1226672" y="782507"/>
                </a:moveTo>
                <a:cubicBezTo>
                  <a:pt x="1233964" y="782507"/>
                  <a:pt x="1240529" y="789337"/>
                  <a:pt x="1240529" y="796926"/>
                </a:cubicBezTo>
                <a:cubicBezTo>
                  <a:pt x="1240529" y="805275"/>
                  <a:pt x="1233964" y="812105"/>
                  <a:pt x="1226672" y="812105"/>
                </a:cubicBezTo>
                <a:cubicBezTo>
                  <a:pt x="1218658" y="812105"/>
                  <a:pt x="1214283" y="805275"/>
                  <a:pt x="1214283" y="796926"/>
                </a:cubicBezTo>
                <a:cubicBezTo>
                  <a:pt x="1214283" y="789337"/>
                  <a:pt x="1218658" y="782507"/>
                  <a:pt x="1226672" y="782507"/>
                </a:cubicBezTo>
                <a:close/>
                <a:moveTo>
                  <a:pt x="1154869" y="782507"/>
                </a:moveTo>
                <a:cubicBezTo>
                  <a:pt x="1162652" y="782507"/>
                  <a:pt x="1169658" y="789337"/>
                  <a:pt x="1169658" y="796926"/>
                </a:cubicBezTo>
                <a:cubicBezTo>
                  <a:pt x="1169658" y="805275"/>
                  <a:pt x="1162652" y="812105"/>
                  <a:pt x="1154869" y="812105"/>
                </a:cubicBezTo>
                <a:cubicBezTo>
                  <a:pt x="1146307" y="812105"/>
                  <a:pt x="1140080" y="805275"/>
                  <a:pt x="1140080" y="796926"/>
                </a:cubicBezTo>
                <a:cubicBezTo>
                  <a:pt x="1140080" y="789337"/>
                  <a:pt x="1146307" y="782507"/>
                  <a:pt x="1154869" y="782507"/>
                </a:cubicBezTo>
                <a:close/>
                <a:moveTo>
                  <a:pt x="1084040" y="782507"/>
                </a:moveTo>
                <a:cubicBezTo>
                  <a:pt x="1091822" y="782507"/>
                  <a:pt x="1098826" y="789337"/>
                  <a:pt x="1098826" y="796926"/>
                </a:cubicBezTo>
                <a:cubicBezTo>
                  <a:pt x="1098826" y="805275"/>
                  <a:pt x="1091822" y="812105"/>
                  <a:pt x="1084040" y="812105"/>
                </a:cubicBezTo>
                <a:cubicBezTo>
                  <a:pt x="1075478" y="812105"/>
                  <a:pt x="1069250" y="805275"/>
                  <a:pt x="1069250" y="796926"/>
                </a:cubicBezTo>
                <a:cubicBezTo>
                  <a:pt x="1069250" y="789337"/>
                  <a:pt x="1075478" y="782507"/>
                  <a:pt x="1084040" y="782507"/>
                </a:cubicBezTo>
                <a:close/>
                <a:moveTo>
                  <a:pt x="1013594" y="782507"/>
                </a:moveTo>
                <a:cubicBezTo>
                  <a:pt x="1021186" y="782507"/>
                  <a:pt x="1028015" y="789337"/>
                  <a:pt x="1028015" y="796926"/>
                </a:cubicBezTo>
                <a:cubicBezTo>
                  <a:pt x="1028015" y="805275"/>
                  <a:pt x="1021186" y="812105"/>
                  <a:pt x="1013594" y="812105"/>
                </a:cubicBezTo>
                <a:cubicBezTo>
                  <a:pt x="1005249" y="812105"/>
                  <a:pt x="998417" y="805275"/>
                  <a:pt x="998417" y="796926"/>
                </a:cubicBezTo>
                <a:cubicBezTo>
                  <a:pt x="998417" y="789337"/>
                  <a:pt x="1005249" y="782507"/>
                  <a:pt x="1013594" y="782507"/>
                </a:cubicBezTo>
                <a:close/>
                <a:moveTo>
                  <a:pt x="941447" y="782507"/>
                </a:moveTo>
                <a:cubicBezTo>
                  <a:pt x="949468" y="782507"/>
                  <a:pt x="953844" y="789337"/>
                  <a:pt x="953844" y="796926"/>
                </a:cubicBezTo>
                <a:cubicBezTo>
                  <a:pt x="953844" y="805275"/>
                  <a:pt x="949468" y="812105"/>
                  <a:pt x="941447" y="812105"/>
                </a:cubicBezTo>
                <a:cubicBezTo>
                  <a:pt x="934155" y="812105"/>
                  <a:pt x="927591" y="805275"/>
                  <a:pt x="927591" y="796926"/>
                </a:cubicBezTo>
                <a:cubicBezTo>
                  <a:pt x="927591" y="789337"/>
                  <a:pt x="934155" y="782507"/>
                  <a:pt x="941447" y="782507"/>
                </a:cubicBezTo>
                <a:close/>
                <a:moveTo>
                  <a:pt x="870615" y="782507"/>
                </a:moveTo>
                <a:cubicBezTo>
                  <a:pt x="877179" y="782507"/>
                  <a:pt x="883013" y="789337"/>
                  <a:pt x="883013" y="796926"/>
                </a:cubicBezTo>
                <a:cubicBezTo>
                  <a:pt x="883013" y="805275"/>
                  <a:pt x="877179" y="812105"/>
                  <a:pt x="870615" y="812105"/>
                </a:cubicBezTo>
                <a:cubicBezTo>
                  <a:pt x="863322" y="812105"/>
                  <a:pt x="856759" y="805275"/>
                  <a:pt x="856759" y="796926"/>
                </a:cubicBezTo>
                <a:cubicBezTo>
                  <a:pt x="856759" y="789337"/>
                  <a:pt x="863322" y="782507"/>
                  <a:pt x="870615" y="782507"/>
                </a:cubicBezTo>
                <a:close/>
                <a:moveTo>
                  <a:pt x="799784" y="782507"/>
                </a:moveTo>
                <a:cubicBezTo>
                  <a:pt x="806349" y="782507"/>
                  <a:pt x="812183" y="789337"/>
                  <a:pt x="812183" y="796926"/>
                </a:cubicBezTo>
                <a:cubicBezTo>
                  <a:pt x="812183" y="805275"/>
                  <a:pt x="806349" y="812105"/>
                  <a:pt x="799784" y="812105"/>
                </a:cubicBezTo>
                <a:cubicBezTo>
                  <a:pt x="792492" y="812105"/>
                  <a:pt x="785929" y="805275"/>
                  <a:pt x="785929" y="796926"/>
                </a:cubicBezTo>
                <a:cubicBezTo>
                  <a:pt x="785929" y="789337"/>
                  <a:pt x="792492" y="782507"/>
                  <a:pt x="799784" y="782507"/>
                </a:cubicBezTo>
                <a:close/>
                <a:moveTo>
                  <a:pt x="724123" y="782507"/>
                </a:moveTo>
                <a:cubicBezTo>
                  <a:pt x="731417" y="782507"/>
                  <a:pt x="737981" y="789337"/>
                  <a:pt x="737981" y="796926"/>
                </a:cubicBezTo>
                <a:cubicBezTo>
                  <a:pt x="737981" y="805275"/>
                  <a:pt x="731417" y="812105"/>
                  <a:pt x="724123" y="812105"/>
                </a:cubicBezTo>
                <a:cubicBezTo>
                  <a:pt x="717559" y="812105"/>
                  <a:pt x="711726" y="805275"/>
                  <a:pt x="711726" y="796926"/>
                </a:cubicBezTo>
                <a:cubicBezTo>
                  <a:pt x="711726" y="789337"/>
                  <a:pt x="717559" y="782507"/>
                  <a:pt x="724123" y="782507"/>
                </a:cubicBezTo>
                <a:close/>
                <a:moveTo>
                  <a:pt x="653293" y="782507"/>
                </a:moveTo>
                <a:cubicBezTo>
                  <a:pt x="660586" y="782507"/>
                  <a:pt x="667149" y="789337"/>
                  <a:pt x="667149" y="796926"/>
                </a:cubicBezTo>
                <a:cubicBezTo>
                  <a:pt x="667149" y="805275"/>
                  <a:pt x="660586" y="812105"/>
                  <a:pt x="653293" y="812105"/>
                </a:cubicBezTo>
                <a:cubicBezTo>
                  <a:pt x="645271" y="812105"/>
                  <a:pt x="640896" y="805275"/>
                  <a:pt x="640896" y="796926"/>
                </a:cubicBezTo>
                <a:cubicBezTo>
                  <a:pt x="640896" y="789337"/>
                  <a:pt x="645271" y="782507"/>
                  <a:pt x="653293" y="782507"/>
                </a:cubicBezTo>
                <a:close/>
                <a:moveTo>
                  <a:pt x="584855" y="782507"/>
                </a:moveTo>
                <a:cubicBezTo>
                  <a:pt x="592639" y="782507"/>
                  <a:pt x="599643" y="789337"/>
                  <a:pt x="599643" y="796926"/>
                </a:cubicBezTo>
                <a:cubicBezTo>
                  <a:pt x="599643" y="805275"/>
                  <a:pt x="592639" y="812105"/>
                  <a:pt x="584855" y="812105"/>
                </a:cubicBezTo>
                <a:cubicBezTo>
                  <a:pt x="576293" y="812105"/>
                  <a:pt x="570066" y="805275"/>
                  <a:pt x="570066" y="796926"/>
                </a:cubicBezTo>
                <a:cubicBezTo>
                  <a:pt x="570066" y="789337"/>
                  <a:pt x="576293" y="782507"/>
                  <a:pt x="584855" y="782507"/>
                </a:cubicBezTo>
                <a:close/>
                <a:moveTo>
                  <a:pt x="513654" y="782507"/>
                </a:moveTo>
                <a:cubicBezTo>
                  <a:pt x="522003" y="782507"/>
                  <a:pt x="528831" y="789337"/>
                  <a:pt x="528831" y="796926"/>
                </a:cubicBezTo>
                <a:cubicBezTo>
                  <a:pt x="528831" y="805275"/>
                  <a:pt x="522003" y="812105"/>
                  <a:pt x="513654" y="812105"/>
                </a:cubicBezTo>
                <a:cubicBezTo>
                  <a:pt x="506065" y="812105"/>
                  <a:pt x="499235" y="805275"/>
                  <a:pt x="499235" y="796926"/>
                </a:cubicBezTo>
                <a:cubicBezTo>
                  <a:pt x="499235" y="789337"/>
                  <a:pt x="506065" y="782507"/>
                  <a:pt x="513654" y="782507"/>
                </a:cubicBezTo>
                <a:close/>
                <a:moveTo>
                  <a:pt x="439821" y="782507"/>
                </a:moveTo>
                <a:cubicBezTo>
                  <a:pt x="448384" y="782507"/>
                  <a:pt x="454611" y="789337"/>
                  <a:pt x="454611" y="796926"/>
                </a:cubicBezTo>
                <a:cubicBezTo>
                  <a:pt x="454611" y="805275"/>
                  <a:pt x="448384" y="812105"/>
                  <a:pt x="439821" y="812105"/>
                </a:cubicBezTo>
                <a:cubicBezTo>
                  <a:pt x="432038" y="812105"/>
                  <a:pt x="425033" y="805275"/>
                  <a:pt x="425033" y="796926"/>
                </a:cubicBezTo>
                <a:cubicBezTo>
                  <a:pt x="425033" y="789337"/>
                  <a:pt x="432038" y="782507"/>
                  <a:pt x="439821" y="782507"/>
                </a:cubicBezTo>
                <a:close/>
                <a:moveTo>
                  <a:pt x="4439056" y="711678"/>
                </a:moveTo>
                <a:cubicBezTo>
                  <a:pt x="4445619" y="711678"/>
                  <a:pt x="4451453" y="716783"/>
                  <a:pt x="4451453" y="724075"/>
                </a:cubicBezTo>
                <a:cubicBezTo>
                  <a:pt x="4451453" y="732097"/>
                  <a:pt x="4445619" y="737932"/>
                  <a:pt x="4439056" y="737932"/>
                </a:cubicBezTo>
                <a:cubicBezTo>
                  <a:pt x="4431763" y="737932"/>
                  <a:pt x="4425200" y="732097"/>
                  <a:pt x="4425200" y="724075"/>
                </a:cubicBezTo>
                <a:cubicBezTo>
                  <a:pt x="4425200" y="716783"/>
                  <a:pt x="4431763" y="711678"/>
                  <a:pt x="4439056" y="711678"/>
                </a:cubicBezTo>
                <a:close/>
                <a:moveTo>
                  <a:pt x="4366768" y="711678"/>
                </a:moveTo>
                <a:cubicBezTo>
                  <a:pt x="4374790" y="711678"/>
                  <a:pt x="4380624" y="716783"/>
                  <a:pt x="4380624" y="724075"/>
                </a:cubicBezTo>
                <a:cubicBezTo>
                  <a:pt x="4380624" y="732097"/>
                  <a:pt x="4374790" y="737932"/>
                  <a:pt x="4366768" y="737932"/>
                </a:cubicBezTo>
                <a:cubicBezTo>
                  <a:pt x="4360934" y="737932"/>
                  <a:pt x="4354371" y="732097"/>
                  <a:pt x="4354371" y="724075"/>
                </a:cubicBezTo>
                <a:cubicBezTo>
                  <a:pt x="4354371" y="716783"/>
                  <a:pt x="4360934" y="711678"/>
                  <a:pt x="4366768" y="711678"/>
                </a:cubicBezTo>
                <a:close/>
                <a:moveTo>
                  <a:pt x="4295937" y="711678"/>
                </a:moveTo>
                <a:cubicBezTo>
                  <a:pt x="4303959" y="711678"/>
                  <a:pt x="4309793" y="716783"/>
                  <a:pt x="4309793" y="724075"/>
                </a:cubicBezTo>
                <a:cubicBezTo>
                  <a:pt x="4309793" y="732097"/>
                  <a:pt x="4303959" y="737932"/>
                  <a:pt x="4295937" y="737932"/>
                </a:cubicBezTo>
                <a:cubicBezTo>
                  <a:pt x="4290103" y="737932"/>
                  <a:pt x="4283540" y="732097"/>
                  <a:pt x="4283540" y="724075"/>
                </a:cubicBezTo>
                <a:cubicBezTo>
                  <a:pt x="4283540" y="716783"/>
                  <a:pt x="4290103" y="711678"/>
                  <a:pt x="4295937" y="711678"/>
                </a:cubicBezTo>
                <a:close/>
                <a:moveTo>
                  <a:pt x="4225107" y="711678"/>
                </a:moveTo>
                <a:cubicBezTo>
                  <a:pt x="4233129" y="711678"/>
                  <a:pt x="4238963" y="718241"/>
                  <a:pt x="4238963" y="724075"/>
                </a:cubicBezTo>
                <a:cubicBezTo>
                  <a:pt x="4238963" y="732097"/>
                  <a:pt x="4233129" y="737932"/>
                  <a:pt x="4225107" y="737932"/>
                </a:cubicBezTo>
                <a:cubicBezTo>
                  <a:pt x="4217085" y="737932"/>
                  <a:pt x="4212710" y="732097"/>
                  <a:pt x="4212710" y="724075"/>
                </a:cubicBezTo>
                <a:cubicBezTo>
                  <a:pt x="4212710" y="718241"/>
                  <a:pt x="4217085" y="711678"/>
                  <a:pt x="4225107" y="711678"/>
                </a:cubicBezTo>
                <a:close/>
                <a:moveTo>
                  <a:pt x="4153295" y="711678"/>
                </a:moveTo>
                <a:cubicBezTo>
                  <a:pt x="4161078" y="711678"/>
                  <a:pt x="4168083" y="718241"/>
                  <a:pt x="4168083" y="724075"/>
                </a:cubicBezTo>
                <a:cubicBezTo>
                  <a:pt x="4168083" y="732097"/>
                  <a:pt x="4161078" y="737932"/>
                  <a:pt x="4153295" y="737932"/>
                </a:cubicBezTo>
                <a:cubicBezTo>
                  <a:pt x="4144733" y="737932"/>
                  <a:pt x="4138507" y="732097"/>
                  <a:pt x="4138507" y="724075"/>
                </a:cubicBezTo>
                <a:cubicBezTo>
                  <a:pt x="4138507" y="718241"/>
                  <a:pt x="4144733" y="711678"/>
                  <a:pt x="4153295" y="711678"/>
                </a:cubicBezTo>
                <a:close/>
                <a:moveTo>
                  <a:pt x="4082465" y="711678"/>
                </a:moveTo>
                <a:cubicBezTo>
                  <a:pt x="4090249" y="711678"/>
                  <a:pt x="4097254" y="718241"/>
                  <a:pt x="4097254" y="724075"/>
                </a:cubicBezTo>
                <a:cubicBezTo>
                  <a:pt x="4097254" y="732097"/>
                  <a:pt x="4090249" y="737932"/>
                  <a:pt x="4082465" y="737932"/>
                </a:cubicBezTo>
                <a:cubicBezTo>
                  <a:pt x="4073903" y="737932"/>
                  <a:pt x="4067676" y="732097"/>
                  <a:pt x="4067676" y="724075"/>
                </a:cubicBezTo>
                <a:cubicBezTo>
                  <a:pt x="4067676" y="718241"/>
                  <a:pt x="4073903" y="711678"/>
                  <a:pt x="4082465" y="711678"/>
                </a:cubicBezTo>
                <a:close/>
                <a:moveTo>
                  <a:pt x="4010703" y="711678"/>
                </a:moveTo>
                <a:cubicBezTo>
                  <a:pt x="4017996" y="711678"/>
                  <a:pt x="4023100" y="718241"/>
                  <a:pt x="4023100" y="724075"/>
                </a:cubicBezTo>
                <a:cubicBezTo>
                  <a:pt x="4023100" y="732097"/>
                  <a:pt x="4017996" y="737932"/>
                  <a:pt x="4010703" y="737932"/>
                </a:cubicBezTo>
                <a:cubicBezTo>
                  <a:pt x="4002681" y="737932"/>
                  <a:pt x="3996847" y="732097"/>
                  <a:pt x="3996847" y="724075"/>
                </a:cubicBezTo>
                <a:cubicBezTo>
                  <a:pt x="3996847" y="718241"/>
                  <a:pt x="4002681" y="711678"/>
                  <a:pt x="4010703" y="711678"/>
                </a:cubicBezTo>
                <a:close/>
                <a:moveTo>
                  <a:pt x="3939871" y="711678"/>
                </a:moveTo>
                <a:cubicBezTo>
                  <a:pt x="3946434" y="711678"/>
                  <a:pt x="3952268" y="718241"/>
                  <a:pt x="3952268" y="724075"/>
                </a:cubicBezTo>
                <a:cubicBezTo>
                  <a:pt x="3952268" y="732097"/>
                  <a:pt x="3946434" y="737932"/>
                  <a:pt x="3939871" y="737932"/>
                </a:cubicBezTo>
                <a:cubicBezTo>
                  <a:pt x="3932578" y="737932"/>
                  <a:pt x="3926015" y="732097"/>
                  <a:pt x="3926015" y="724075"/>
                </a:cubicBezTo>
                <a:cubicBezTo>
                  <a:pt x="3926015" y="718241"/>
                  <a:pt x="3932578" y="711678"/>
                  <a:pt x="3939871" y="711678"/>
                </a:cubicBezTo>
                <a:close/>
                <a:moveTo>
                  <a:pt x="3869042" y="711678"/>
                </a:moveTo>
                <a:cubicBezTo>
                  <a:pt x="3875605" y="711678"/>
                  <a:pt x="3881439" y="718241"/>
                  <a:pt x="3881439" y="724075"/>
                </a:cubicBezTo>
                <a:cubicBezTo>
                  <a:pt x="3881439" y="732097"/>
                  <a:pt x="3875605" y="737932"/>
                  <a:pt x="3869042" y="737932"/>
                </a:cubicBezTo>
                <a:cubicBezTo>
                  <a:pt x="3861749" y="737932"/>
                  <a:pt x="3855186" y="732097"/>
                  <a:pt x="3855186" y="724075"/>
                </a:cubicBezTo>
                <a:cubicBezTo>
                  <a:pt x="3855186" y="718241"/>
                  <a:pt x="3861749" y="711678"/>
                  <a:pt x="3869042" y="711678"/>
                </a:cubicBezTo>
                <a:close/>
                <a:moveTo>
                  <a:pt x="3796752" y="711678"/>
                </a:moveTo>
                <a:cubicBezTo>
                  <a:pt x="3804774" y="711678"/>
                  <a:pt x="3810608" y="718241"/>
                  <a:pt x="3810608" y="724075"/>
                </a:cubicBezTo>
                <a:cubicBezTo>
                  <a:pt x="3810608" y="732097"/>
                  <a:pt x="3804774" y="737932"/>
                  <a:pt x="3796752" y="737932"/>
                </a:cubicBezTo>
                <a:cubicBezTo>
                  <a:pt x="3790918" y="737932"/>
                  <a:pt x="3784355" y="732097"/>
                  <a:pt x="3784355" y="724075"/>
                </a:cubicBezTo>
                <a:cubicBezTo>
                  <a:pt x="3784355" y="718241"/>
                  <a:pt x="3790918" y="711678"/>
                  <a:pt x="3796752" y="711678"/>
                </a:cubicBezTo>
                <a:close/>
                <a:moveTo>
                  <a:pt x="3725922" y="711678"/>
                </a:moveTo>
                <a:cubicBezTo>
                  <a:pt x="3733944" y="711678"/>
                  <a:pt x="3739778" y="718241"/>
                  <a:pt x="3739778" y="724075"/>
                </a:cubicBezTo>
                <a:cubicBezTo>
                  <a:pt x="3739778" y="732097"/>
                  <a:pt x="3733944" y="737932"/>
                  <a:pt x="3725922" y="737932"/>
                </a:cubicBezTo>
                <a:cubicBezTo>
                  <a:pt x="3719359" y="737932"/>
                  <a:pt x="3713525" y="732097"/>
                  <a:pt x="3713525" y="724075"/>
                </a:cubicBezTo>
                <a:cubicBezTo>
                  <a:pt x="3713525" y="718241"/>
                  <a:pt x="3719359" y="711678"/>
                  <a:pt x="3725922" y="711678"/>
                </a:cubicBezTo>
                <a:close/>
                <a:moveTo>
                  <a:pt x="3655091" y="711678"/>
                </a:moveTo>
                <a:cubicBezTo>
                  <a:pt x="3662384" y="711678"/>
                  <a:pt x="3668947" y="718241"/>
                  <a:pt x="3668947" y="724075"/>
                </a:cubicBezTo>
                <a:cubicBezTo>
                  <a:pt x="3668947" y="732097"/>
                  <a:pt x="3662384" y="737932"/>
                  <a:pt x="3655091" y="737932"/>
                </a:cubicBezTo>
                <a:cubicBezTo>
                  <a:pt x="3647069" y="737932"/>
                  <a:pt x="3642694" y="732097"/>
                  <a:pt x="3642694" y="724075"/>
                </a:cubicBezTo>
                <a:cubicBezTo>
                  <a:pt x="3642694" y="718241"/>
                  <a:pt x="3647069" y="711678"/>
                  <a:pt x="3655091" y="711678"/>
                </a:cubicBezTo>
                <a:close/>
                <a:moveTo>
                  <a:pt x="3583280" y="711678"/>
                </a:moveTo>
                <a:cubicBezTo>
                  <a:pt x="3591064" y="711678"/>
                  <a:pt x="3598069" y="718241"/>
                  <a:pt x="3598069" y="724075"/>
                </a:cubicBezTo>
                <a:cubicBezTo>
                  <a:pt x="3598069" y="732097"/>
                  <a:pt x="3591064" y="737932"/>
                  <a:pt x="3583280" y="737932"/>
                </a:cubicBezTo>
                <a:cubicBezTo>
                  <a:pt x="3574718" y="737932"/>
                  <a:pt x="3568491" y="732097"/>
                  <a:pt x="3568491" y="724075"/>
                </a:cubicBezTo>
                <a:cubicBezTo>
                  <a:pt x="3568491" y="718241"/>
                  <a:pt x="3574718" y="711678"/>
                  <a:pt x="3583280" y="711678"/>
                </a:cubicBezTo>
                <a:close/>
                <a:moveTo>
                  <a:pt x="3512449" y="711678"/>
                </a:moveTo>
                <a:cubicBezTo>
                  <a:pt x="3520232" y="711678"/>
                  <a:pt x="3527237" y="718241"/>
                  <a:pt x="3527237" y="724075"/>
                </a:cubicBezTo>
                <a:cubicBezTo>
                  <a:pt x="3527237" y="732097"/>
                  <a:pt x="3520232" y="737932"/>
                  <a:pt x="3512449" y="737932"/>
                </a:cubicBezTo>
                <a:cubicBezTo>
                  <a:pt x="3503887" y="737932"/>
                  <a:pt x="3497661" y="732097"/>
                  <a:pt x="3497661" y="724075"/>
                </a:cubicBezTo>
                <a:cubicBezTo>
                  <a:pt x="3497661" y="718241"/>
                  <a:pt x="3503887" y="711678"/>
                  <a:pt x="3512449" y="711678"/>
                </a:cubicBezTo>
                <a:close/>
                <a:moveTo>
                  <a:pt x="3441619" y="711678"/>
                </a:moveTo>
                <a:cubicBezTo>
                  <a:pt x="3450181" y="711678"/>
                  <a:pt x="3456408" y="718241"/>
                  <a:pt x="3456408" y="724075"/>
                </a:cubicBezTo>
                <a:cubicBezTo>
                  <a:pt x="3456408" y="732097"/>
                  <a:pt x="3450181" y="737932"/>
                  <a:pt x="3441619" y="737932"/>
                </a:cubicBezTo>
                <a:cubicBezTo>
                  <a:pt x="3433835" y="737932"/>
                  <a:pt x="3426830" y="732097"/>
                  <a:pt x="3426830" y="724075"/>
                </a:cubicBezTo>
                <a:cubicBezTo>
                  <a:pt x="3426830" y="718241"/>
                  <a:pt x="3433835" y="711678"/>
                  <a:pt x="3441619" y="711678"/>
                </a:cubicBezTo>
                <a:close/>
                <a:moveTo>
                  <a:pt x="3369857" y="711678"/>
                </a:moveTo>
                <a:cubicBezTo>
                  <a:pt x="3377879" y="711678"/>
                  <a:pt x="3382254" y="718241"/>
                  <a:pt x="3382254" y="724075"/>
                </a:cubicBezTo>
                <a:cubicBezTo>
                  <a:pt x="3382254" y="732097"/>
                  <a:pt x="3377879" y="737932"/>
                  <a:pt x="3369857" y="737932"/>
                </a:cubicBezTo>
                <a:cubicBezTo>
                  <a:pt x="3362564" y="737932"/>
                  <a:pt x="3356001" y="732097"/>
                  <a:pt x="3356001" y="724075"/>
                </a:cubicBezTo>
                <a:cubicBezTo>
                  <a:pt x="3356001" y="718241"/>
                  <a:pt x="3362564" y="711678"/>
                  <a:pt x="3369857" y="711678"/>
                </a:cubicBezTo>
                <a:close/>
                <a:moveTo>
                  <a:pt x="3299086" y="711678"/>
                </a:moveTo>
                <a:cubicBezTo>
                  <a:pt x="3305651" y="711678"/>
                  <a:pt x="3311485" y="718241"/>
                  <a:pt x="3311485" y="724075"/>
                </a:cubicBezTo>
                <a:cubicBezTo>
                  <a:pt x="3311485" y="732097"/>
                  <a:pt x="3305651" y="737932"/>
                  <a:pt x="3299086" y="737932"/>
                </a:cubicBezTo>
                <a:cubicBezTo>
                  <a:pt x="3291794" y="737932"/>
                  <a:pt x="3285234" y="732097"/>
                  <a:pt x="3285234" y="724075"/>
                </a:cubicBezTo>
                <a:cubicBezTo>
                  <a:pt x="3285234" y="718241"/>
                  <a:pt x="3291794" y="711678"/>
                  <a:pt x="3299086" y="711678"/>
                </a:cubicBezTo>
                <a:close/>
                <a:moveTo>
                  <a:pt x="3228255" y="711678"/>
                </a:moveTo>
                <a:cubicBezTo>
                  <a:pt x="3234819" y="711678"/>
                  <a:pt x="3240654" y="718241"/>
                  <a:pt x="3240654" y="724075"/>
                </a:cubicBezTo>
                <a:cubicBezTo>
                  <a:pt x="3240654" y="732097"/>
                  <a:pt x="3234819" y="737932"/>
                  <a:pt x="3228255" y="737932"/>
                </a:cubicBezTo>
                <a:cubicBezTo>
                  <a:pt x="3220233" y="737932"/>
                  <a:pt x="3214398" y="732097"/>
                  <a:pt x="3214398" y="724075"/>
                </a:cubicBezTo>
                <a:cubicBezTo>
                  <a:pt x="3214398" y="718241"/>
                  <a:pt x="3220233" y="711678"/>
                  <a:pt x="3228255" y="711678"/>
                </a:cubicBezTo>
                <a:close/>
                <a:moveTo>
                  <a:pt x="3152594" y="711678"/>
                </a:moveTo>
                <a:cubicBezTo>
                  <a:pt x="3159889" y="711678"/>
                  <a:pt x="3166451" y="718241"/>
                  <a:pt x="3166451" y="724075"/>
                </a:cubicBezTo>
                <a:cubicBezTo>
                  <a:pt x="3166451" y="732097"/>
                  <a:pt x="3159889" y="737932"/>
                  <a:pt x="3152594" y="737932"/>
                </a:cubicBezTo>
                <a:cubicBezTo>
                  <a:pt x="3146031" y="737932"/>
                  <a:pt x="3140198" y="732097"/>
                  <a:pt x="3140198" y="725534"/>
                </a:cubicBezTo>
                <a:cubicBezTo>
                  <a:pt x="3140198" y="718241"/>
                  <a:pt x="3146031" y="711678"/>
                  <a:pt x="3152594" y="711678"/>
                </a:cubicBezTo>
                <a:close/>
                <a:moveTo>
                  <a:pt x="3081763" y="711678"/>
                </a:moveTo>
                <a:cubicBezTo>
                  <a:pt x="3089057" y="711678"/>
                  <a:pt x="3095617" y="718241"/>
                  <a:pt x="3095617" y="725534"/>
                </a:cubicBezTo>
                <a:cubicBezTo>
                  <a:pt x="3095617" y="732097"/>
                  <a:pt x="3089057" y="737932"/>
                  <a:pt x="3081763" y="737932"/>
                </a:cubicBezTo>
                <a:cubicBezTo>
                  <a:pt x="3073740" y="737932"/>
                  <a:pt x="3069364" y="732097"/>
                  <a:pt x="3069364" y="725534"/>
                </a:cubicBezTo>
                <a:cubicBezTo>
                  <a:pt x="3069364" y="718241"/>
                  <a:pt x="3073740" y="711678"/>
                  <a:pt x="3081763" y="711678"/>
                </a:cubicBezTo>
                <a:close/>
                <a:moveTo>
                  <a:pt x="3013707" y="711678"/>
                </a:moveTo>
                <a:cubicBezTo>
                  <a:pt x="3021299" y="711678"/>
                  <a:pt x="3028128" y="718241"/>
                  <a:pt x="3028128" y="725534"/>
                </a:cubicBezTo>
                <a:cubicBezTo>
                  <a:pt x="3028128" y="732097"/>
                  <a:pt x="3021299" y="737932"/>
                  <a:pt x="3013707" y="737932"/>
                </a:cubicBezTo>
                <a:cubicBezTo>
                  <a:pt x="3005360" y="737932"/>
                  <a:pt x="2998531" y="732097"/>
                  <a:pt x="2998531" y="725534"/>
                </a:cubicBezTo>
                <a:cubicBezTo>
                  <a:pt x="2998531" y="718241"/>
                  <a:pt x="3005360" y="711678"/>
                  <a:pt x="3013707" y="711678"/>
                </a:cubicBezTo>
                <a:close/>
                <a:moveTo>
                  <a:pt x="2942485" y="711678"/>
                </a:moveTo>
                <a:cubicBezTo>
                  <a:pt x="2951045" y="711678"/>
                  <a:pt x="2957280" y="718241"/>
                  <a:pt x="2957280" y="725534"/>
                </a:cubicBezTo>
                <a:cubicBezTo>
                  <a:pt x="2957280" y="732097"/>
                  <a:pt x="2951045" y="737932"/>
                  <a:pt x="2942485" y="737932"/>
                </a:cubicBezTo>
                <a:cubicBezTo>
                  <a:pt x="2934705" y="737932"/>
                  <a:pt x="2927700" y="732097"/>
                  <a:pt x="2927700" y="725534"/>
                </a:cubicBezTo>
                <a:cubicBezTo>
                  <a:pt x="2927700" y="718241"/>
                  <a:pt x="2934705" y="711678"/>
                  <a:pt x="2942485" y="711678"/>
                </a:cubicBezTo>
                <a:close/>
                <a:moveTo>
                  <a:pt x="1440620" y="711678"/>
                </a:moveTo>
                <a:cubicBezTo>
                  <a:pt x="1447182" y="711678"/>
                  <a:pt x="1453017" y="718683"/>
                  <a:pt x="1453017" y="726466"/>
                </a:cubicBezTo>
                <a:cubicBezTo>
                  <a:pt x="1453017" y="735028"/>
                  <a:pt x="1447182" y="741255"/>
                  <a:pt x="1440620" y="741255"/>
                </a:cubicBezTo>
                <a:cubicBezTo>
                  <a:pt x="1433328" y="741255"/>
                  <a:pt x="1426765" y="735028"/>
                  <a:pt x="1426765" y="726466"/>
                </a:cubicBezTo>
                <a:cubicBezTo>
                  <a:pt x="1426765" y="718683"/>
                  <a:pt x="1433328" y="711678"/>
                  <a:pt x="1440620" y="711678"/>
                </a:cubicBezTo>
                <a:close/>
                <a:moveTo>
                  <a:pt x="1368338" y="711678"/>
                </a:moveTo>
                <a:cubicBezTo>
                  <a:pt x="1376356" y="711678"/>
                  <a:pt x="1382190" y="718683"/>
                  <a:pt x="1382190" y="726466"/>
                </a:cubicBezTo>
                <a:cubicBezTo>
                  <a:pt x="1382190" y="735028"/>
                  <a:pt x="1376356" y="741255"/>
                  <a:pt x="1368338" y="741255"/>
                </a:cubicBezTo>
                <a:cubicBezTo>
                  <a:pt x="1362502" y="741255"/>
                  <a:pt x="1355939" y="735028"/>
                  <a:pt x="1355939" y="726466"/>
                </a:cubicBezTo>
                <a:cubicBezTo>
                  <a:pt x="1355939" y="718683"/>
                  <a:pt x="1362502" y="711678"/>
                  <a:pt x="1368338" y="711678"/>
                </a:cubicBezTo>
                <a:close/>
                <a:moveTo>
                  <a:pt x="1297509" y="711678"/>
                </a:moveTo>
                <a:cubicBezTo>
                  <a:pt x="1305532" y="711678"/>
                  <a:pt x="1311366" y="718683"/>
                  <a:pt x="1311366" y="726466"/>
                </a:cubicBezTo>
                <a:cubicBezTo>
                  <a:pt x="1311366" y="735028"/>
                  <a:pt x="1305532" y="741255"/>
                  <a:pt x="1297509" y="741255"/>
                </a:cubicBezTo>
                <a:cubicBezTo>
                  <a:pt x="1291675" y="741255"/>
                  <a:pt x="1285113" y="735028"/>
                  <a:pt x="1285113" y="726466"/>
                </a:cubicBezTo>
                <a:cubicBezTo>
                  <a:pt x="1285113" y="718683"/>
                  <a:pt x="1291675" y="711678"/>
                  <a:pt x="1297509" y="711678"/>
                </a:cubicBezTo>
                <a:close/>
                <a:moveTo>
                  <a:pt x="1226678" y="711678"/>
                </a:moveTo>
                <a:cubicBezTo>
                  <a:pt x="1233970" y="711678"/>
                  <a:pt x="1240535" y="718683"/>
                  <a:pt x="1240535" y="726466"/>
                </a:cubicBezTo>
                <a:cubicBezTo>
                  <a:pt x="1240535" y="735028"/>
                  <a:pt x="1233970" y="741255"/>
                  <a:pt x="1226678" y="741255"/>
                </a:cubicBezTo>
                <a:cubicBezTo>
                  <a:pt x="1218663" y="741255"/>
                  <a:pt x="1214288" y="735028"/>
                  <a:pt x="1214288" y="726466"/>
                </a:cubicBezTo>
                <a:cubicBezTo>
                  <a:pt x="1214288" y="718683"/>
                  <a:pt x="1218663" y="711678"/>
                  <a:pt x="1226678" y="711678"/>
                </a:cubicBezTo>
                <a:close/>
                <a:moveTo>
                  <a:pt x="1154874" y="711678"/>
                </a:moveTo>
                <a:cubicBezTo>
                  <a:pt x="1162657" y="711678"/>
                  <a:pt x="1169663" y="718683"/>
                  <a:pt x="1169663" y="726466"/>
                </a:cubicBezTo>
                <a:cubicBezTo>
                  <a:pt x="1169663" y="735028"/>
                  <a:pt x="1162657" y="741255"/>
                  <a:pt x="1154874" y="741255"/>
                </a:cubicBezTo>
                <a:cubicBezTo>
                  <a:pt x="1146312" y="741255"/>
                  <a:pt x="1140086" y="735028"/>
                  <a:pt x="1140086" y="726466"/>
                </a:cubicBezTo>
                <a:cubicBezTo>
                  <a:pt x="1140086" y="718683"/>
                  <a:pt x="1146312" y="711678"/>
                  <a:pt x="1154874" y="711678"/>
                </a:cubicBezTo>
                <a:close/>
                <a:moveTo>
                  <a:pt x="1084045" y="711678"/>
                </a:moveTo>
                <a:cubicBezTo>
                  <a:pt x="1091827" y="711678"/>
                  <a:pt x="1098833" y="718683"/>
                  <a:pt x="1098833" y="726466"/>
                </a:cubicBezTo>
                <a:cubicBezTo>
                  <a:pt x="1098833" y="735028"/>
                  <a:pt x="1091827" y="741255"/>
                  <a:pt x="1084045" y="741255"/>
                </a:cubicBezTo>
                <a:cubicBezTo>
                  <a:pt x="1075483" y="741255"/>
                  <a:pt x="1069255" y="735028"/>
                  <a:pt x="1069255" y="726466"/>
                </a:cubicBezTo>
                <a:cubicBezTo>
                  <a:pt x="1069255" y="718683"/>
                  <a:pt x="1075483" y="711678"/>
                  <a:pt x="1084045" y="711678"/>
                </a:cubicBezTo>
                <a:close/>
                <a:moveTo>
                  <a:pt x="1013599" y="711678"/>
                </a:moveTo>
                <a:cubicBezTo>
                  <a:pt x="1021190" y="711678"/>
                  <a:pt x="1028021" y="718683"/>
                  <a:pt x="1028021" y="726466"/>
                </a:cubicBezTo>
                <a:cubicBezTo>
                  <a:pt x="1028021" y="735028"/>
                  <a:pt x="1021190" y="741255"/>
                  <a:pt x="1013599" y="741255"/>
                </a:cubicBezTo>
                <a:cubicBezTo>
                  <a:pt x="1005254" y="741255"/>
                  <a:pt x="998423" y="735028"/>
                  <a:pt x="998423" y="726466"/>
                </a:cubicBezTo>
                <a:cubicBezTo>
                  <a:pt x="998423" y="718683"/>
                  <a:pt x="1005254" y="711678"/>
                  <a:pt x="1013599" y="711678"/>
                </a:cubicBezTo>
                <a:close/>
                <a:moveTo>
                  <a:pt x="941452" y="711678"/>
                </a:moveTo>
                <a:cubicBezTo>
                  <a:pt x="949474" y="711678"/>
                  <a:pt x="953848" y="718683"/>
                  <a:pt x="953848" y="726466"/>
                </a:cubicBezTo>
                <a:cubicBezTo>
                  <a:pt x="953848" y="735028"/>
                  <a:pt x="949474" y="741255"/>
                  <a:pt x="941452" y="741255"/>
                </a:cubicBezTo>
                <a:cubicBezTo>
                  <a:pt x="934159" y="741255"/>
                  <a:pt x="927596" y="735028"/>
                  <a:pt x="927596" y="726466"/>
                </a:cubicBezTo>
                <a:cubicBezTo>
                  <a:pt x="927596" y="718683"/>
                  <a:pt x="934159" y="711678"/>
                  <a:pt x="941452" y="711678"/>
                </a:cubicBezTo>
                <a:close/>
                <a:moveTo>
                  <a:pt x="870620" y="711678"/>
                </a:moveTo>
                <a:cubicBezTo>
                  <a:pt x="877183" y="711678"/>
                  <a:pt x="883018" y="718683"/>
                  <a:pt x="883018" y="726466"/>
                </a:cubicBezTo>
                <a:cubicBezTo>
                  <a:pt x="883018" y="735028"/>
                  <a:pt x="877183" y="741255"/>
                  <a:pt x="870620" y="741255"/>
                </a:cubicBezTo>
                <a:cubicBezTo>
                  <a:pt x="863327" y="741255"/>
                  <a:pt x="856764" y="735028"/>
                  <a:pt x="856764" y="726466"/>
                </a:cubicBezTo>
                <a:cubicBezTo>
                  <a:pt x="856764" y="718683"/>
                  <a:pt x="863327" y="711678"/>
                  <a:pt x="870620" y="711678"/>
                </a:cubicBezTo>
                <a:close/>
                <a:moveTo>
                  <a:pt x="798331" y="711678"/>
                </a:moveTo>
                <a:cubicBezTo>
                  <a:pt x="806354" y="711678"/>
                  <a:pt x="812189" y="718683"/>
                  <a:pt x="812189" y="726466"/>
                </a:cubicBezTo>
                <a:cubicBezTo>
                  <a:pt x="812189" y="735028"/>
                  <a:pt x="806354" y="741255"/>
                  <a:pt x="798331" y="741255"/>
                </a:cubicBezTo>
                <a:cubicBezTo>
                  <a:pt x="792497" y="741255"/>
                  <a:pt x="785934" y="735028"/>
                  <a:pt x="785934" y="726466"/>
                </a:cubicBezTo>
                <a:cubicBezTo>
                  <a:pt x="785934" y="718683"/>
                  <a:pt x="792497" y="711678"/>
                  <a:pt x="798331" y="711678"/>
                </a:cubicBezTo>
                <a:close/>
                <a:moveTo>
                  <a:pt x="724129" y="711678"/>
                </a:moveTo>
                <a:cubicBezTo>
                  <a:pt x="731422" y="711678"/>
                  <a:pt x="737986" y="718683"/>
                  <a:pt x="737986" y="726466"/>
                </a:cubicBezTo>
                <a:cubicBezTo>
                  <a:pt x="737986" y="735028"/>
                  <a:pt x="731422" y="741255"/>
                  <a:pt x="724129" y="741255"/>
                </a:cubicBezTo>
                <a:cubicBezTo>
                  <a:pt x="717565" y="741255"/>
                  <a:pt x="711732" y="735028"/>
                  <a:pt x="711732" y="726466"/>
                </a:cubicBezTo>
                <a:cubicBezTo>
                  <a:pt x="711732" y="718683"/>
                  <a:pt x="717565" y="711678"/>
                  <a:pt x="724129" y="711678"/>
                </a:cubicBezTo>
                <a:close/>
                <a:moveTo>
                  <a:pt x="653298" y="711678"/>
                </a:moveTo>
                <a:cubicBezTo>
                  <a:pt x="660590" y="711678"/>
                  <a:pt x="667154" y="718683"/>
                  <a:pt x="667154" y="726466"/>
                </a:cubicBezTo>
                <a:cubicBezTo>
                  <a:pt x="667154" y="735028"/>
                  <a:pt x="660590" y="741255"/>
                  <a:pt x="653298" y="741255"/>
                </a:cubicBezTo>
                <a:cubicBezTo>
                  <a:pt x="645277" y="741255"/>
                  <a:pt x="640901" y="735028"/>
                  <a:pt x="640901" y="726466"/>
                </a:cubicBezTo>
                <a:cubicBezTo>
                  <a:pt x="640901" y="718683"/>
                  <a:pt x="645277" y="711678"/>
                  <a:pt x="653298" y="711678"/>
                </a:cubicBezTo>
                <a:close/>
                <a:moveTo>
                  <a:pt x="584861" y="711678"/>
                </a:moveTo>
                <a:cubicBezTo>
                  <a:pt x="592644" y="711678"/>
                  <a:pt x="599648" y="718683"/>
                  <a:pt x="599648" y="726466"/>
                </a:cubicBezTo>
                <a:cubicBezTo>
                  <a:pt x="599648" y="735028"/>
                  <a:pt x="592644" y="741255"/>
                  <a:pt x="584861" y="741255"/>
                </a:cubicBezTo>
                <a:cubicBezTo>
                  <a:pt x="576299" y="741255"/>
                  <a:pt x="570071" y="735028"/>
                  <a:pt x="570071" y="726466"/>
                </a:cubicBezTo>
                <a:cubicBezTo>
                  <a:pt x="570071" y="718683"/>
                  <a:pt x="576299" y="711678"/>
                  <a:pt x="584861" y="711678"/>
                </a:cubicBezTo>
                <a:close/>
                <a:moveTo>
                  <a:pt x="513660" y="711678"/>
                </a:moveTo>
                <a:cubicBezTo>
                  <a:pt x="522008" y="711678"/>
                  <a:pt x="528837" y="718683"/>
                  <a:pt x="528837" y="726466"/>
                </a:cubicBezTo>
                <a:cubicBezTo>
                  <a:pt x="528837" y="735028"/>
                  <a:pt x="522008" y="741255"/>
                  <a:pt x="513660" y="741255"/>
                </a:cubicBezTo>
                <a:cubicBezTo>
                  <a:pt x="506071" y="741255"/>
                  <a:pt x="499241" y="735028"/>
                  <a:pt x="499241" y="726466"/>
                </a:cubicBezTo>
                <a:cubicBezTo>
                  <a:pt x="499241" y="718683"/>
                  <a:pt x="506071" y="711678"/>
                  <a:pt x="513660" y="711678"/>
                </a:cubicBezTo>
                <a:close/>
                <a:moveTo>
                  <a:pt x="439826" y="711678"/>
                </a:moveTo>
                <a:cubicBezTo>
                  <a:pt x="448389" y="711678"/>
                  <a:pt x="454616" y="718683"/>
                  <a:pt x="454616" y="726466"/>
                </a:cubicBezTo>
                <a:cubicBezTo>
                  <a:pt x="454616" y="735028"/>
                  <a:pt x="448389" y="741255"/>
                  <a:pt x="439826" y="741255"/>
                </a:cubicBezTo>
                <a:cubicBezTo>
                  <a:pt x="432043" y="741255"/>
                  <a:pt x="425038" y="735028"/>
                  <a:pt x="425038" y="726466"/>
                </a:cubicBezTo>
                <a:cubicBezTo>
                  <a:pt x="425038" y="718683"/>
                  <a:pt x="432043" y="711678"/>
                  <a:pt x="439826" y="711678"/>
                </a:cubicBezTo>
                <a:close/>
                <a:moveTo>
                  <a:pt x="368064" y="711678"/>
                </a:moveTo>
                <a:cubicBezTo>
                  <a:pt x="376085" y="711678"/>
                  <a:pt x="380462" y="718683"/>
                  <a:pt x="380462" y="726466"/>
                </a:cubicBezTo>
                <a:cubicBezTo>
                  <a:pt x="380462" y="735028"/>
                  <a:pt x="376085" y="741255"/>
                  <a:pt x="368064" y="741255"/>
                </a:cubicBezTo>
                <a:cubicBezTo>
                  <a:pt x="360772" y="741255"/>
                  <a:pt x="354207" y="735028"/>
                  <a:pt x="354207" y="726466"/>
                </a:cubicBezTo>
                <a:cubicBezTo>
                  <a:pt x="354207" y="718683"/>
                  <a:pt x="360772" y="711678"/>
                  <a:pt x="368064" y="711678"/>
                </a:cubicBezTo>
                <a:close/>
                <a:moveTo>
                  <a:pt x="297232" y="711678"/>
                </a:moveTo>
                <a:cubicBezTo>
                  <a:pt x="303795" y="711678"/>
                  <a:pt x="309630" y="718683"/>
                  <a:pt x="309630" y="726466"/>
                </a:cubicBezTo>
                <a:cubicBezTo>
                  <a:pt x="309630" y="735028"/>
                  <a:pt x="303795" y="741255"/>
                  <a:pt x="297232" y="741255"/>
                </a:cubicBezTo>
                <a:cubicBezTo>
                  <a:pt x="289939" y="741255"/>
                  <a:pt x="283376" y="735028"/>
                  <a:pt x="283376" y="726466"/>
                </a:cubicBezTo>
                <a:cubicBezTo>
                  <a:pt x="283376" y="718683"/>
                  <a:pt x="289939" y="711678"/>
                  <a:pt x="297232" y="711678"/>
                </a:cubicBezTo>
                <a:close/>
                <a:moveTo>
                  <a:pt x="226403" y="711678"/>
                </a:moveTo>
                <a:cubicBezTo>
                  <a:pt x="232238" y="711678"/>
                  <a:pt x="238801" y="718683"/>
                  <a:pt x="238801" y="726466"/>
                </a:cubicBezTo>
                <a:cubicBezTo>
                  <a:pt x="238801" y="735028"/>
                  <a:pt x="232238" y="741255"/>
                  <a:pt x="226403" y="741255"/>
                </a:cubicBezTo>
                <a:cubicBezTo>
                  <a:pt x="218381" y="741255"/>
                  <a:pt x="212548" y="735028"/>
                  <a:pt x="212548" y="726466"/>
                </a:cubicBezTo>
                <a:cubicBezTo>
                  <a:pt x="212548" y="718683"/>
                  <a:pt x="218381" y="711678"/>
                  <a:pt x="226403" y="711678"/>
                </a:cubicBezTo>
                <a:close/>
                <a:moveTo>
                  <a:pt x="154106" y="711678"/>
                </a:moveTo>
                <a:cubicBezTo>
                  <a:pt x="161398" y="711678"/>
                  <a:pt x="167962" y="718683"/>
                  <a:pt x="167962" y="726466"/>
                </a:cubicBezTo>
                <a:cubicBezTo>
                  <a:pt x="167962" y="735028"/>
                  <a:pt x="161398" y="741255"/>
                  <a:pt x="154106" y="741255"/>
                </a:cubicBezTo>
                <a:cubicBezTo>
                  <a:pt x="147542" y="741255"/>
                  <a:pt x="141708" y="735028"/>
                  <a:pt x="141708" y="726466"/>
                </a:cubicBezTo>
                <a:cubicBezTo>
                  <a:pt x="141708" y="718683"/>
                  <a:pt x="147542" y="711678"/>
                  <a:pt x="154106" y="711678"/>
                </a:cubicBezTo>
                <a:close/>
                <a:moveTo>
                  <a:pt x="4227498" y="640846"/>
                </a:moveTo>
                <a:cubicBezTo>
                  <a:pt x="4236060" y="640846"/>
                  <a:pt x="4242286" y="645221"/>
                  <a:pt x="4242286" y="653243"/>
                </a:cubicBezTo>
                <a:cubicBezTo>
                  <a:pt x="4242286" y="661265"/>
                  <a:pt x="4236060" y="667100"/>
                  <a:pt x="4227498" y="667100"/>
                </a:cubicBezTo>
                <a:cubicBezTo>
                  <a:pt x="4218936" y="667100"/>
                  <a:pt x="4212710" y="661265"/>
                  <a:pt x="4212710" y="653243"/>
                </a:cubicBezTo>
                <a:cubicBezTo>
                  <a:pt x="4212710" y="645221"/>
                  <a:pt x="4218936" y="640846"/>
                  <a:pt x="4227498" y="640846"/>
                </a:cubicBezTo>
                <a:close/>
                <a:moveTo>
                  <a:pt x="4153295" y="640846"/>
                </a:moveTo>
                <a:cubicBezTo>
                  <a:pt x="4161078" y="640846"/>
                  <a:pt x="4168083" y="645221"/>
                  <a:pt x="4168083" y="653243"/>
                </a:cubicBezTo>
                <a:cubicBezTo>
                  <a:pt x="4168083" y="661265"/>
                  <a:pt x="4161078" y="667100"/>
                  <a:pt x="4153295" y="667100"/>
                </a:cubicBezTo>
                <a:cubicBezTo>
                  <a:pt x="4144733" y="667100"/>
                  <a:pt x="4138507" y="661265"/>
                  <a:pt x="4138507" y="653243"/>
                </a:cubicBezTo>
                <a:cubicBezTo>
                  <a:pt x="4138507" y="645221"/>
                  <a:pt x="4144733" y="640846"/>
                  <a:pt x="4153295" y="640846"/>
                </a:cubicBezTo>
                <a:close/>
                <a:moveTo>
                  <a:pt x="4082465" y="640846"/>
                </a:moveTo>
                <a:cubicBezTo>
                  <a:pt x="4090249" y="640846"/>
                  <a:pt x="4097254" y="645221"/>
                  <a:pt x="4097254" y="653243"/>
                </a:cubicBezTo>
                <a:cubicBezTo>
                  <a:pt x="4097254" y="661265"/>
                  <a:pt x="4090249" y="667100"/>
                  <a:pt x="4082465" y="667100"/>
                </a:cubicBezTo>
                <a:cubicBezTo>
                  <a:pt x="4073903" y="667100"/>
                  <a:pt x="4067676" y="661265"/>
                  <a:pt x="4067676" y="653243"/>
                </a:cubicBezTo>
                <a:cubicBezTo>
                  <a:pt x="4067676" y="645221"/>
                  <a:pt x="4073903" y="640846"/>
                  <a:pt x="4082465" y="640846"/>
                </a:cubicBezTo>
                <a:close/>
                <a:moveTo>
                  <a:pt x="4010703" y="640846"/>
                </a:moveTo>
                <a:cubicBezTo>
                  <a:pt x="4017996" y="640846"/>
                  <a:pt x="4023100" y="645221"/>
                  <a:pt x="4023100" y="653243"/>
                </a:cubicBezTo>
                <a:cubicBezTo>
                  <a:pt x="4023100" y="661265"/>
                  <a:pt x="4017996" y="667100"/>
                  <a:pt x="4010703" y="667100"/>
                </a:cubicBezTo>
                <a:cubicBezTo>
                  <a:pt x="4002681" y="667100"/>
                  <a:pt x="3996847" y="661265"/>
                  <a:pt x="3996847" y="653243"/>
                </a:cubicBezTo>
                <a:cubicBezTo>
                  <a:pt x="3996847" y="645221"/>
                  <a:pt x="4002681" y="640846"/>
                  <a:pt x="4010703" y="640846"/>
                </a:cubicBezTo>
                <a:close/>
                <a:moveTo>
                  <a:pt x="3939871" y="640846"/>
                </a:moveTo>
                <a:cubicBezTo>
                  <a:pt x="3946434" y="640846"/>
                  <a:pt x="3952268" y="645221"/>
                  <a:pt x="3952268" y="653243"/>
                </a:cubicBezTo>
                <a:cubicBezTo>
                  <a:pt x="3952268" y="661265"/>
                  <a:pt x="3946434" y="667100"/>
                  <a:pt x="3939871" y="667100"/>
                </a:cubicBezTo>
                <a:cubicBezTo>
                  <a:pt x="3932578" y="667100"/>
                  <a:pt x="3926015" y="661265"/>
                  <a:pt x="3926015" y="653243"/>
                </a:cubicBezTo>
                <a:cubicBezTo>
                  <a:pt x="3926015" y="645221"/>
                  <a:pt x="3932578" y="640846"/>
                  <a:pt x="3939871" y="640846"/>
                </a:cubicBezTo>
                <a:close/>
                <a:moveTo>
                  <a:pt x="3869042" y="640846"/>
                </a:moveTo>
                <a:cubicBezTo>
                  <a:pt x="3875605" y="640846"/>
                  <a:pt x="3881439" y="645221"/>
                  <a:pt x="3881439" y="653243"/>
                </a:cubicBezTo>
                <a:cubicBezTo>
                  <a:pt x="3881439" y="661265"/>
                  <a:pt x="3875605" y="667100"/>
                  <a:pt x="3869042" y="667100"/>
                </a:cubicBezTo>
                <a:cubicBezTo>
                  <a:pt x="3861749" y="667100"/>
                  <a:pt x="3855186" y="661265"/>
                  <a:pt x="3855186" y="653243"/>
                </a:cubicBezTo>
                <a:cubicBezTo>
                  <a:pt x="3855186" y="645221"/>
                  <a:pt x="3861749" y="640846"/>
                  <a:pt x="3869042" y="640846"/>
                </a:cubicBezTo>
                <a:close/>
                <a:moveTo>
                  <a:pt x="3796752" y="640846"/>
                </a:moveTo>
                <a:cubicBezTo>
                  <a:pt x="3804774" y="640846"/>
                  <a:pt x="3810608" y="645221"/>
                  <a:pt x="3810608" y="653243"/>
                </a:cubicBezTo>
                <a:cubicBezTo>
                  <a:pt x="3810608" y="661265"/>
                  <a:pt x="3804774" y="667100"/>
                  <a:pt x="3796752" y="667100"/>
                </a:cubicBezTo>
                <a:cubicBezTo>
                  <a:pt x="3790918" y="667100"/>
                  <a:pt x="3784355" y="661265"/>
                  <a:pt x="3784355" y="653243"/>
                </a:cubicBezTo>
                <a:cubicBezTo>
                  <a:pt x="3784355" y="645221"/>
                  <a:pt x="3790918" y="640846"/>
                  <a:pt x="3796752" y="640846"/>
                </a:cubicBezTo>
                <a:close/>
                <a:moveTo>
                  <a:pt x="3725922" y="640846"/>
                </a:moveTo>
                <a:cubicBezTo>
                  <a:pt x="3733944" y="640846"/>
                  <a:pt x="3739778" y="645221"/>
                  <a:pt x="3739778" y="653243"/>
                </a:cubicBezTo>
                <a:cubicBezTo>
                  <a:pt x="3739778" y="661265"/>
                  <a:pt x="3733944" y="667100"/>
                  <a:pt x="3725922" y="667100"/>
                </a:cubicBezTo>
                <a:cubicBezTo>
                  <a:pt x="3719359" y="667100"/>
                  <a:pt x="3713525" y="661265"/>
                  <a:pt x="3713525" y="653243"/>
                </a:cubicBezTo>
                <a:cubicBezTo>
                  <a:pt x="3713525" y="645221"/>
                  <a:pt x="3719359" y="640846"/>
                  <a:pt x="3725922" y="640846"/>
                </a:cubicBezTo>
                <a:close/>
                <a:moveTo>
                  <a:pt x="3655091" y="640846"/>
                </a:moveTo>
                <a:cubicBezTo>
                  <a:pt x="3662384" y="640846"/>
                  <a:pt x="3668947" y="647409"/>
                  <a:pt x="3668947" y="653243"/>
                </a:cubicBezTo>
                <a:cubicBezTo>
                  <a:pt x="3668947" y="661265"/>
                  <a:pt x="3662384" y="667100"/>
                  <a:pt x="3655091" y="667100"/>
                </a:cubicBezTo>
                <a:cubicBezTo>
                  <a:pt x="3647069" y="667100"/>
                  <a:pt x="3642694" y="661265"/>
                  <a:pt x="3642694" y="653243"/>
                </a:cubicBezTo>
                <a:cubicBezTo>
                  <a:pt x="3642694" y="647409"/>
                  <a:pt x="3647069" y="640846"/>
                  <a:pt x="3655091" y="640846"/>
                </a:cubicBezTo>
                <a:close/>
                <a:moveTo>
                  <a:pt x="3583280" y="640846"/>
                </a:moveTo>
                <a:cubicBezTo>
                  <a:pt x="3591064" y="640846"/>
                  <a:pt x="3598069" y="647409"/>
                  <a:pt x="3598069" y="653243"/>
                </a:cubicBezTo>
                <a:cubicBezTo>
                  <a:pt x="3598069" y="661265"/>
                  <a:pt x="3591064" y="667100"/>
                  <a:pt x="3583280" y="667100"/>
                </a:cubicBezTo>
                <a:cubicBezTo>
                  <a:pt x="3574718" y="667100"/>
                  <a:pt x="3568491" y="661265"/>
                  <a:pt x="3568491" y="653243"/>
                </a:cubicBezTo>
                <a:cubicBezTo>
                  <a:pt x="3568491" y="647409"/>
                  <a:pt x="3574718" y="640846"/>
                  <a:pt x="3583280" y="640846"/>
                </a:cubicBezTo>
                <a:close/>
                <a:moveTo>
                  <a:pt x="3512449" y="640846"/>
                </a:moveTo>
                <a:cubicBezTo>
                  <a:pt x="3520232" y="640846"/>
                  <a:pt x="3527237" y="647409"/>
                  <a:pt x="3527237" y="653243"/>
                </a:cubicBezTo>
                <a:cubicBezTo>
                  <a:pt x="3527237" y="661265"/>
                  <a:pt x="3520232" y="667100"/>
                  <a:pt x="3512449" y="667100"/>
                </a:cubicBezTo>
                <a:cubicBezTo>
                  <a:pt x="3503887" y="667100"/>
                  <a:pt x="3497661" y="661265"/>
                  <a:pt x="3497661" y="653243"/>
                </a:cubicBezTo>
                <a:cubicBezTo>
                  <a:pt x="3497661" y="647409"/>
                  <a:pt x="3503887" y="640846"/>
                  <a:pt x="3512449" y="640846"/>
                </a:cubicBezTo>
                <a:close/>
                <a:moveTo>
                  <a:pt x="3441619" y="640846"/>
                </a:moveTo>
                <a:cubicBezTo>
                  <a:pt x="3450181" y="640846"/>
                  <a:pt x="3456408" y="647409"/>
                  <a:pt x="3456408" y="653243"/>
                </a:cubicBezTo>
                <a:cubicBezTo>
                  <a:pt x="3456408" y="661265"/>
                  <a:pt x="3450181" y="667100"/>
                  <a:pt x="3441619" y="667100"/>
                </a:cubicBezTo>
                <a:cubicBezTo>
                  <a:pt x="3433835" y="667100"/>
                  <a:pt x="3426830" y="661265"/>
                  <a:pt x="3426830" y="653243"/>
                </a:cubicBezTo>
                <a:cubicBezTo>
                  <a:pt x="3426830" y="647409"/>
                  <a:pt x="3433835" y="640846"/>
                  <a:pt x="3441619" y="640846"/>
                </a:cubicBezTo>
                <a:close/>
                <a:moveTo>
                  <a:pt x="3369857" y="640846"/>
                </a:moveTo>
                <a:cubicBezTo>
                  <a:pt x="3377879" y="640846"/>
                  <a:pt x="3382254" y="647409"/>
                  <a:pt x="3382254" y="653243"/>
                </a:cubicBezTo>
                <a:cubicBezTo>
                  <a:pt x="3382254" y="661265"/>
                  <a:pt x="3377879" y="667100"/>
                  <a:pt x="3369857" y="667100"/>
                </a:cubicBezTo>
                <a:cubicBezTo>
                  <a:pt x="3362564" y="667100"/>
                  <a:pt x="3356001" y="661265"/>
                  <a:pt x="3356001" y="653243"/>
                </a:cubicBezTo>
                <a:cubicBezTo>
                  <a:pt x="3356001" y="647409"/>
                  <a:pt x="3362564" y="640846"/>
                  <a:pt x="3369857" y="640846"/>
                </a:cubicBezTo>
                <a:close/>
                <a:moveTo>
                  <a:pt x="3299091" y="640846"/>
                </a:moveTo>
                <a:cubicBezTo>
                  <a:pt x="3305653" y="640846"/>
                  <a:pt x="3311488" y="647409"/>
                  <a:pt x="3311488" y="653243"/>
                </a:cubicBezTo>
                <a:cubicBezTo>
                  <a:pt x="3311488" y="661265"/>
                  <a:pt x="3305653" y="667100"/>
                  <a:pt x="3299091" y="667100"/>
                </a:cubicBezTo>
                <a:cubicBezTo>
                  <a:pt x="3291796" y="667100"/>
                  <a:pt x="3285237" y="661265"/>
                  <a:pt x="3285237" y="653243"/>
                </a:cubicBezTo>
                <a:cubicBezTo>
                  <a:pt x="3285237" y="647409"/>
                  <a:pt x="3291796" y="640846"/>
                  <a:pt x="3299091" y="640846"/>
                </a:cubicBezTo>
                <a:close/>
                <a:moveTo>
                  <a:pt x="3228258" y="640846"/>
                </a:moveTo>
                <a:cubicBezTo>
                  <a:pt x="3234823" y="640846"/>
                  <a:pt x="3240658" y="647409"/>
                  <a:pt x="3240658" y="653243"/>
                </a:cubicBezTo>
                <a:cubicBezTo>
                  <a:pt x="3240658" y="661265"/>
                  <a:pt x="3234823" y="667100"/>
                  <a:pt x="3228258" y="667100"/>
                </a:cubicBezTo>
                <a:cubicBezTo>
                  <a:pt x="3220236" y="667100"/>
                  <a:pt x="3214403" y="661265"/>
                  <a:pt x="3214403" y="653243"/>
                </a:cubicBezTo>
                <a:cubicBezTo>
                  <a:pt x="3214403" y="647409"/>
                  <a:pt x="3220236" y="640846"/>
                  <a:pt x="3228258" y="640846"/>
                </a:cubicBezTo>
                <a:close/>
                <a:moveTo>
                  <a:pt x="3152597" y="640846"/>
                </a:moveTo>
                <a:cubicBezTo>
                  <a:pt x="3159891" y="640846"/>
                  <a:pt x="3166454" y="647409"/>
                  <a:pt x="3166454" y="653243"/>
                </a:cubicBezTo>
                <a:cubicBezTo>
                  <a:pt x="3166454" y="661265"/>
                  <a:pt x="3159891" y="667100"/>
                  <a:pt x="3152597" y="667100"/>
                </a:cubicBezTo>
                <a:cubicBezTo>
                  <a:pt x="3146035" y="667100"/>
                  <a:pt x="3140200" y="661265"/>
                  <a:pt x="3140200" y="653243"/>
                </a:cubicBezTo>
                <a:cubicBezTo>
                  <a:pt x="3140200" y="647409"/>
                  <a:pt x="3146035" y="640846"/>
                  <a:pt x="3152597" y="640846"/>
                </a:cubicBezTo>
                <a:close/>
                <a:moveTo>
                  <a:pt x="3081767" y="640846"/>
                </a:moveTo>
                <a:cubicBezTo>
                  <a:pt x="3089058" y="640846"/>
                  <a:pt x="3095620" y="647409"/>
                  <a:pt x="3095620" y="653243"/>
                </a:cubicBezTo>
                <a:cubicBezTo>
                  <a:pt x="3095620" y="661265"/>
                  <a:pt x="3089058" y="667100"/>
                  <a:pt x="3081767" y="667100"/>
                </a:cubicBezTo>
                <a:cubicBezTo>
                  <a:pt x="3073743" y="667100"/>
                  <a:pt x="3069366" y="661265"/>
                  <a:pt x="3069366" y="653243"/>
                </a:cubicBezTo>
                <a:cubicBezTo>
                  <a:pt x="3069366" y="647409"/>
                  <a:pt x="3073743" y="640846"/>
                  <a:pt x="3081767" y="640846"/>
                </a:cubicBezTo>
                <a:close/>
                <a:moveTo>
                  <a:pt x="3013710" y="640846"/>
                </a:moveTo>
                <a:cubicBezTo>
                  <a:pt x="3021299" y="640846"/>
                  <a:pt x="3028129" y="647409"/>
                  <a:pt x="3028129" y="653243"/>
                </a:cubicBezTo>
                <a:cubicBezTo>
                  <a:pt x="3028129" y="661265"/>
                  <a:pt x="3021299" y="667100"/>
                  <a:pt x="3013710" y="667100"/>
                </a:cubicBezTo>
                <a:cubicBezTo>
                  <a:pt x="3005363" y="667100"/>
                  <a:pt x="2998534" y="661265"/>
                  <a:pt x="2998534" y="653243"/>
                </a:cubicBezTo>
                <a:cubicBezTo>
                  <a:pt x="2998534" y="647409"/>
                  <a:pt x="3005363" y="640846"/>
                  <a:pt x="3013710" y="640846"/>
                </a:cubicBezTo>
                <a:close/>
                <a:moveTo>
                  <a:pt x="2942488" y="640846"/>
                </a:moveTo>
                <a:cubicBezTo>
                  <a:pt x="2951049" y="640846"/>
                  <a:pt x="2957280" y="647409"/>
                  <a:pt x="2957280" y="653243"/>
                </a:cubicBezTo>
                <a:cubicBezTo>
                  <a:pt x="2957280" y="661265"/>
                  <a:pt x="2951049" y="667100"/>
                  <a:pt x="2942488" y="667100"/>
                </a:cubicBezTo>
                <a:cubicBezTo>
                  <a:pt x="2934708" y="667100"/>
                  <a:pt x="2927703" y="661265"/>
                  <a:pt x="2927703" y="653243"/>
                </a:cubicBezTo>
                <a:cubicBezTo>
                  <a:pt x="2927703" y="647409"/>
                  <a:pt x="2934708" y="640846"/>
                  <a:pt x="2942488" y="640846"/>
                </a:cubicBezTo>
                <a:close/>
                <a:moveTo>
                  <a:pt x="2868288" y="640846"/>
                </a:moveTo>
                <a:cubicBezTo>
                  <a:pt x="2876853" y="640846"/>
                  <a:pt x="2883082" y="647409"/>
                  <a:pt x="2883082" y="653243"/>
                </a:cubicBezTo>
                <a:cubicBezTo>
                  <a:pt x="2883082" y="661265"/>
                  <a:pt x="2876853" y="667100"/>
                  <a:pt x="2868288" y="667100"/>
                </a:cubicBezTo>
                <a:cubicBezTo>
                  <a:pt x="2860506" y="667100"/>
                  <a:pt x="2853498" y="661265"/>
                  <a:pt x="2853498" y="653243"/>
                </a:cubicBezTo>
                <a:cubicBezTo>
                  <a:pt x="2853498" y="647409"/>
                  <a:pt x="2860506" y="640846"/>
                  <a:pt x="2868288" y="640846"/>
                </a:cubicBezTo>
                <a:close/>
                <a:moveTo>
                  <a:pt x="2796532" y="640846"/>
                </a:moveTo>
                <a:cubicBezTo>
                  <a:pt x="2804550" y="640846"/>
                  <a:pt x="2808926" y="647409"/>
                  <a:pt x="2808926" y="653243"/>
                </a:cubicBezTo>
                <a:cubicBezTo>
                  <a:pt x="2808926" y="661265"/>
                  <a:pt x="2804550" y="667100"/>
                  <a:pt x="2796532" y="667100"/>
                </a:cubicBezTo>
                <a:cubicBezTo>
                  <a:pt x="2789237" y="667100"/>
                  <a:pt x="2782673" y="661265"/>
                  <a:pt x="2782673" y="653243"/>
                </a:cubicBezTo>
                <a:cubicBezTo>
                  <a:pt x="2782673" y="647409"/>
                  <a:pt x="2789237" y="640846"/>
                  <a:pt x="2796532" y="640846"/>
                </a:cubicBezTo>
                <a:close/>
                <a:moveTo>
                  <a:pt x="2725692" y="640846"/>
                </a:moveTo>
                <a:cubicBezTo>
                  <a:pt x="2731527" y="640846"/>
                  <a:pt x="2738097" y="647409"/>
                  <a:pt x="2738097" y="653243"/>
                </a:cubicBezTo>
                <a:cubicBezTo>
                  <a:pt x="2738097" y="661265"/>
                  <a:pt x="2731527" y="667100"/>
                  <a:pt x="2725692" y="667100"/>
                </a:cubicBezTo>
                <a:cubicBezTo>
                  <a:pt x="2717681" y="667100"/>
                  <a:pt x="2711843" y="661265"/>
                  <a:pt x="2711843" y="653243"/>
                </a:cubicBezTo>
                <a:cubicBezTo>
                  <a:pt x="2711843" y="647409"/>
                  <a:pt x="2717681" y="640846"/>
                  <a:pt x="2725692" y="640846"/>
                </a:cubicBezTo>
                <a:close/>
                <a:moveTo>
                  <a:pt x="2654867" y="640846"/>
                </a:moveTo>
                <a:cubicBezTo>
                  <a:pt x="2660705" y="640846"/>
                  <a:pt x="2667266" y="647409"/>
                  <a:pt x="2667266" y="653243"/>
                </a:cubicBezTo>
                <a:cubicBezTo>
                  <a:pt x="2667266" y="661265"/>
                  <a:pt x="2660705" y="667100"/>
                  <a:pt x="2654867" y="667100"/>
                </a:cubicBezTo>
                <a:cubicBezTo>
                  <a:pt x="2646847" y="667100"/>
                  <a:pt x="2641013" y="661265"/>
                  <a:pt x="2641013" y="653243"/>
                </a:cubicBezTo>
                <a:cubicBezTo>
                  <a:pt x="2641013" y="647409"/>
                  <a:pt x="2646847" y="640846"/>
                  <a:pt x="2654867" y="640846"/>
                </a:cubicBezTo>
                <a:close/>
                <a:moveTo>
                  <a:pt x="2582577" y="640846"/>
                </a:moveTo>
                <a:cubicBezTo>
                  <a:pt x="2589870" y="640846"/>
                  <a:pt x="2596432" y="647409"/>
                  <a:pt x="2596432" y="654702"/>
                </a:cubicBezTo>
                <a:cubicBezTo>
                  <a:pt x="2596432" y="661265"/>
                  <a:pt x="2589870" y="667100"/>
                  <a:pt x="2582577" y="667100"/>
                </a:cubicBezTo>
                <a:cubicBezTo>
                  <a:pt x="2576016" y="667100"/>
                  <a:pt x="2570181" y="661265"/>
                  <a:pt x="2570181" y="654702"/>
                </a:cubicBezTo>
                <a:cubicBezTo>
                  <a:pt x="2570181" y="647409"/>
                  <a:pt x="2576016" y="640846"/>
                  <a:pt x="2582577" y="640846"/>
                </a:cubicBezTo>
                <a:close/>
                <a:moveTo>
                  <a:pt x="1728254" y="640846"/>
                </a:moveTo>
                <a:cubicBezTo>
                  <a:pt x="1736820" y="640846"/>
                  <a:pt x="1743044" y="647409"/>
                  <a:pt x="1743044" y="654702"/>
                </a:cubicBezTo>
                <a:cubicBezTo>
                  <a:pt x="1743044" y="661265"/>
                  <a:pt x="1736820" y="667100"/>
                  <a:pt x="1728254" y="667100"/>
                </a:cubicBezTo>
                <a:cubicBezTo>
                  <a:pt x="1719691" y="667100"/>
                  <a:pt x="1713464" y="661265"/>
                  <a:pt x="1713464" y="654702"/>
                </a:cubicBezTo>
                <a:cubicBezTo>
                  <a:pt x="1713464" y="647409"/>
                  <a:pt x="1719691" y="640846"/>
                  <a:pt x="1728254" y="640846"/>
                </a:cubicBezTo>
                <a:close/>
                <a:moveTo>
                  <a:pt x="1657423" y="640846"/>
                </a:moveTo>
                <a:cubicBezTo>
                  <a:pt x="1665208" y="640846"/>
                  <a:pt x="1672215" y="647409"/>
                  <a:pt x="1672215" y="654702"/>
                </a:cubicBezTo>
                <a:cubicBezTo>
                  <a:pt x="1672215" y="661265"/>
                  <a:pt x="1665208" y="667100"/>
                  <a:pt x="1657423" y="667100"/>
                </a:cubicBezTo>
                <a:cubicBezTo>
                  <a:pt x="1648867" y="667100"/>
                  <a:pt x="1642644" y="661265"/>
                  <a:pt x="1642644" y="654702"/>
                </a:cubicBezTo>
                <a:cubicBezTo>
                  <a:pt x="1642644" y="647409"/>
                  <a:pt x="1648867" y="640846"/>
                  <a:pt x="1657423" y="640846"/>
                </a:cubicBezTo>
                <a:close/>
                <a:moveTo>
                  <a:pt x="1582290" y="640846"/>
                </a:moveTo>
                <a:cubicBezTo>
                  <a:pt x="1589584" y="640846"/>
                  <a:pt x="1594694" y="647409"/>
                  <a:pt x="1594694" y="654702"/>
                </a:cubicBezTo>
                <a:cubicBezTo>
                  <a:pt x="1594694" y="661265"/>
                  <a:pt x="1589584" y="667100"/>
                  <a:pt x="1582290" y="667100"/>
                </a:cubicBezTo>
                <a:cubicBezTo>
                  <a:pt x="1574268" y="667100"/>
                  <a:pt x="1568435" y="661265"/>
                  <a:pt x="1568435" y="654702"/>
                </a:cubicBezTo>
                <a:cubicBezTo>
                  <a:pt x="1568435" y="647409"/>
                  <a:pt x="1574268" y="640846"/>
                  <a:pt x="1582290" y="640846"/>
                </a:cubicBezTo>
                <a:close/>
                <a:moveTo>
                  <a:pt x="1512190" y="640846"/>
                </a:moveTo>
                <a:cubicBezTo>
                  <a:pt x="1518025" y="640846"/>
                  <a:pt x="1523859" y="647409"/>
                  <a:pt x="1523859" y="654702"/>
                </a:cubicBezTo>
                <a:cubicBezTo>
                  <a:pt x="1523859" y="661265"/>
                  <a:pt x="1518025" y="667100"/>
                  <a:pt x="1512190" y="667100"/>
                </a:cubicBezTo>
                <a:cubicBezTo>
                  <a:pt x="1504169" y="667100"/>
                  <a:pt x="1497604" y="662724"/>
                  <a:pt x="1497604" y="654702"/>
                </a:cubicBezTo>
                <a:cubicBezTo>
                  <a:pt x="1497604" y="647409"/>
                  <a:pt x="1504169" y="640846"/>
                  <a:pt x="1512190" y="640846"/>
                </a:cubicBezTo>
                <a:close/>
                <a:moveTo>
                  <a:pt x="1440623" y="640846"/>
                </a:moveTo>
                <a:cubicBezTo>
                  <a:pt x="1447182" y="640846"/>
                  <a:pt x="1453017" y="647409"/>
                  <a:pt x="1453017" y="654702"/>
                </a:cubicBezTo>
                <a:cubicBezTo>
                  <a:pt x="1453017" y="662724"/>
                  <a:pt x="1447182" y="667100"/>
                  <a:pt x="1440623" y="667100"/>
                </a:cubicBezTo>
                <a:cubicBezTo>
                  <a:pt x="1433331" y="667100"/>
                  <a:pt x="1426767" y="662724"/>
                  <a:pt x="1426767" y="654702"/>
                </a:cubicBezTo>
                <a:cubicBezTo>
                  <a:pt x="1426767" y="647409"/>
                  <a:pt x="1433331" y="640846"/>
                  <a:pt x="1440623" y="640846"/>
                </a:cubicBezTo>
                <a:close/>
                <a:moveTo>
                  <a:pt x="1368339" y="640846"/>
                </a:moveTo>
                <a:cubicBezTo>
                  <a:pt x="1376363" y="640846"/>
                  <a:pt x="1382194" y="647409"/>
                  <a:pt x="1382194" y="654702"/>
                </a:cubicBezTo>
                <a:cubicBezTo>
                  <a:pt x="1382194" y="662724"/>
                  <a:pt x="1376363" y="667100"/>
                  <a:pt x="1368339" y="667100"/>
                </a:cubicBezTo>
                <a:cubicBezTo>
                  <a:pt x="1362505" y="667100"/>
                  <a:pt x="1355943" y="662724"/>
                  <a:pt x="1355943" y="654702"/>
                </a:cubicBezTo>
                <a:cubicBezTo>
                  <a:pt x="1355943" y="647409"/>
                  <a:pt x="1362505" y="640846"/>
                  <a:pt x="1368339" y="640846"/>
                </a:cubicBezTo>
                <a:close/>
                <a:moveTo>
                  <a:pt x="1297512" y="640846"/>
                </a:moveTo>
                <a:cubicBezTo>
                  <a:pt x="1305535" y="640846"/>
                  <a:pt x="1311369" y="647409"/>
                  <a:pt x="1311369" y="654702"/>
                </a:cubicBezTo>
                <a:cubicBezTo>
                  <a:pt x="1311369" y="662724"/>
                  <a:pt x="1305535" y="667100"/>
                  <a:pt x="1297512" y="667100"/>
                </a:cubicBezTo>
                <a:cubicBezTo>
                  <a:pt x="1291678" y="667100"/>
                  <a:pt x="1285116" y="662724"/>
                  <a:pt x="1285116" y="654702"/>
                </a:cubicBezTo>
                <a:cubicBezTo>
                  <a:pt x="1285116" y="647409"/>
                  <a:pt x="1291678" y="640846"/>
                  <a:pt x="1297512" y="640846"/>
                </a:cubicBezTo>
                <a:close/>
                <a:moveTo>
                  <a:pt x="1226680" y="640846"/>
                </a:moveTo>
                <a:cubicBezTo>
                  <a:pt x="1233973" y="640846"/>
                  <a:pt x="1240537" y="647409"/>
                  <a:pt x="1240537" y="654702"/>
                </a:cubicBezTo>
                <a:cubicBezTo>
                  <a:pt x="1240537" y="662724"/>
                  <a:pt x="1233973" y="667100"/>
                  <a:pt x="1226680" y="667100"/>
                </a:cubicBezTo>
                <a:cubicBezTo>
                  <a:pt x="1218667" y="667100"/>
                  <a:pt x="1214291" y="662724"/>
                  <a:pt x="1214291" y="654702"/>
                </a:cubicBezTo>
                <a:cubicBezTo>
                  <a:pt x="1214291" y="647409"/>
                  <a:pt x="1218667" y="640846"/>
                  <a:pt x="1226680" y="640846"/>
                </a:cubicBezTo>
                <a:close/>
                <a:moveTo>
                  <a:pt x="1154878" y="640846"/>
                </a:moveTo>
                <a:cubicBezTo>
                  <a:pt x="1162660" y="640846"/>
                  <a:pt x="1169666" y="647409"/>
                  <a:pt x="1169666" y="654702"/>
                </a:cubicBezTo>
                <a:cubicBezTo>
                  <a:pt x="1169666" y="662724"/>
                  <a:pt x="1162660" y="667100"/>
                  <a:pt x="1154878" y="667100"/>
                </a:cubicBezTo>
                <a:cubicBezTo>
                  <a:pt x="1146318" y="667100"/>
                  <a:pt x="1140088" y="662724"/>
                  <a:pt x="1140088" y="654702"/>
                </a:cubicBezTo>
                <a:cubicBezTo>
                  <a:pt x="1140088" y="647409"/>
                  <a:pt x="1146318" y="640846"/>
                  <a:pt x="1154878" y="640846"/>
                </a:cubicBezTo>
                <a:close/>
                <a:moveTo>
                  <a:pt x="1084051" y="640846"/>
                </a:moveTo>
                <a:cubicBezTo>
                  <a:pt x="1091834" y="640846"/>
                  <a:pt x="1098838" y="647409"/>
                  <a:pt x="1098838" y="654702"/>
                </a:cubicBezTo>
                <a:cubicBezTo>
                  <a:pt x="1098838" y="662724"/>
                  <a:pt x="1091834" y="667100"/>
                  <a:pt x="1084051" y="667100"/>
                </a:cubicBezTo>
                <a:cubicBezTo>
                  <a:pt x="1075486" y="667100"/>
                  <a:pt x="1069261" y="662724"/>
                  <a:pt x="1069261" y="654702"/>
                </a:cubicBezTo>
                <a:cubicBezTo>
                  <a:pt x="1069261" y="647409"/>
                  <a:pt x="1075486" y="640846"/>
                  <a:pt x="1084051" y="640846"/>
                </a:cubicBezTo>
                <a:close/>
                <a:moveTo>
                  <a:pt x="1013010" y="640846"/>
                </a:moveTo>
                <a:cubicBezTo>
                  <a:pt x="1020306" y="640846"/>
                  <a:pt x="1024682" y="647409"/>
                  <a:pt x="1024682" y="654702"/>
                </a:cubicBezTo>
                <a:cubicBezTo>
                  <a:pt x="1024682" y="662724"/>
                  <a:pt x="1020306" y="667100"/>
                  <a:pt x="1013010" y="667100"/>
                </a:cubicBezTo>
                <a:cubicBezTo>
                  <a:pt x="1004989" y="667100"/>
                  <a:pt x="998429" y="662724"/>
                  <a:pt x="998429" y="654702"/>
                </a:cubicBezTo>
                <a:cubicBezTo>
                  <a:pt x="998429" y="647409"/>
                  <a:pt x="1004989" y="640846"/>
                  <a:pt x="1013010" y="640846"/>
                </a:cubicBezTo>
                <a:close/>
                <a:moveTo>
                  <a:pt x="941457" y="640846"/>
                </a:moveTo>
                <a:cubicBezTo>
                  <a:pt x="948018" y="640846"/>
                  <a:pt x="953852" y="647409"/>
                  <a:pt x="953852" y="654702"/>
                </a:cubicBezTo>
                <a:cubicBezTo>
                  <a:pt x="953852" y="662724"/>
                  <a:pt x="948018" y="667100"/>
                  <a:pt x="941457" y="667100"/>
                </a:cubicBezTo>
                <a:cubicBezTo>
                  <a:pt x="934166" y="667100"/>
                  <a:pt x="927599" y="662724"/>
                  <a:pt x="927599" y="654702"/>
                </a:cubicBezTo>
                <a:cubicBezTo>
                  <a:pt x="927599" y="647409"/>
                  <a:pt x="934166" y="640846"/>
                  <a:pt x="941457" y="640846"/>
                </a:cubicBezTo>
                <a:close/>
                <a:moveTo>
                  <a:pt x="870622" y="640846"/>
                </a:moveTo>
                <a:cubicBezTo>
                  <a:pt x="877190" y="640846"/>
                  <a:pt x="883024" y="647409"/>
                  <a:pt x="883024" y="654702"/>
                </a:cubicBezTo>
                <a:cubicBezTo>
                  <a:pt x="883024" y="662724"/>
                  <a:pt x="877190" y="667100"/>
                  <a:pt x="870622" y="667100"/>
                </a:cubicBezTo>
                <a:cubicBezTo>
                  <a:pt x="863332" y="667100"/>
                  <a:pt x="856770" y="662724"/>
                  <a:pt x="856770" y="654702"/>
                </a:cubicBezTo>
                <a:cubicBezTo>
                  <a:pt x="856770" y="647409"/>
                  <a:pt x="863332" y="640846"/>
                  <a:pt x="870622" y="640846"/>
                </a:cubicBezTo>
                <a:close/>
                <a:moveTo>
                  <a:pt x="798337" y="640846"/>
                </a:moveTo>
                <a:cubicBezTo>
                  <a:pt x="806358" y="640846"/>
                  <a:pt x="812191" y="647851"/>
                  <a:pt x="812191" y="655635"/>
                </a:cubicBezTo>
                <a:cubicBezTo>
                  <a:pt x="812191" y="664197"/>
                  <a:pt x="806358" y="670424"/>
                  <a:pt x="798337" y="670424"/>
                </a:cubicBezTo>
                <a:cubicBezTo>
                  <a:pt x="792503" y="670424"/>
                  <a:pt x="785937" y="664197"/>
                  <a:pt x="785937" y="655635"/>
                </a:cubicBezTo>
                <a:cubicBezTo>
                  <a:pt x="785937" y="647851"/>
                  <a:pt x="792503" y="640846"/>
                  <a:pt x="798337" y="640846"/>
                </a:cubicBezTo>
                <a:close/>
                <a:moveTo>
                  <a:pt x="724134" y="640846"/>
                </a:moveTo>
                <a:cubicBezTo>
                  <a:pt x="731428" y="640846"/>
                  <a:pt x="737989" y="647851"/>
                  <a:pt x="737989" y="655635"/>
                </a:cubicBezTo>
                <a:cubicBezTo>
                  <a:pt x="737989" y="664197"/>
                  <a:pt x="731428" y="670424"/>
                  <a:pt x="724134" y="670424"/>
                </a:cubicBezTo>
                <a:cubicBezTo>
                  <a:pt x="717567" y="670424"/>
                  <a:pt x="711735" y="664197"/>
                  <a:pt x="711735" y="655635"/>
                </a:cubicBezTo>
                <a:cubicBezTo>
                  <a:pt x="711735" y="647851"/>
                  <a:pt x="717567" y="640846"/>
                  <a:pt x="724134" y="640846"/>
                </a:cubicBezTo>
                <a:close/>
                <a:moveTo>
                  <a:pt x="653301" y="640846"/>
                </a:moveTo>
                <a:cubicBezTo>
                  <a:pt x="660594" y="640846"/>
                  <a:pt x="667160" y="647851"/>
                  <a:pt x="667160" y="655635"/>
                </a:cubicBezTo>
                <a:cubicBezTo>
                  <a:pt x="667160" y="664197"/>
                  <a:pt x="660594" y="670424"/>
                  <a:pt x="653301" y="670424"/>
                </a:cubicBezTo>
                <a:cubicBezTo>
                  <a:pt x="645283" y="670424"/>
                  <a:pt x="640907" y="664197"/>
                  <a:pt x="640907" y="655635"/>
                </a:cubicBezTo>
                <a:cubicBezTo>
                  <a:pt x="640907" y="647851"/>
                  <a:pt x="645283" y="640846"/>
                  <a:pt x="653301" y="640846"/>
                </a:cubicBezTo>
                <a:close/>
                <a:moveTo>
                  <a:pt x="584864" y="640846"/>
                </a:moveTo>
                <a:cubicBezTo>
                  <a:pt x="592646" y="640846"/>
                  <a:pt x="599651" y="647851"/>
                  <a:pt x="599651" y="655635"/>
                </a:cubicBezTo>
                <a:cubicBezTo>
                  <a:pt x="599651" y="664197"/>
                  <a:pt x="592646" y="670424"/>
                  <a:pt x="584864" y="670424"/>
                </a:cubicBezTo>
                <a:cubicBezTo>
                  <a:pt x="576304" y="670424"/>
                  <a:pt x="570075" y="664197"/>
                  <a:pt x="570075" y="655635"/>
                </a:cubicBezTo>
                <a:cubicBezTo>
                  <a:pt x="570075" y="647851"/>
                  <a:pt x="576304" y="640846"/>
                  <a:pt x="584864" y="640846"/>
                </a:cubicBezTo>
                <a:close/>
                <a:moveTo>
                  <a:pt x="513663" y="640846"/>
                </a:moveTo>
                <a:cubicBezTo>
                  <a:pt x="522010" y="640846"/>
                  <a:pt x="528843" y="647851"/>
                  <a:pt x="528843" y="655635"/>
                </a:cubicBezTo>
                <a:cubicBezTo>
                  <a:pt x="528843" y="664197"/>
                  <a:pt x="522010" y="670424"/>
                  <a:pt x="513663" y="670424"/>
                </a:cubicBezTo>
                <a:cubicBezTo>
                  <a:pt x="506076" y="670424"/>
                  <a:pt x="499246" y="664197"/>
                  <a:pt x="499246" y="655635"/>
                </a:cubicBezTo>
                <a:cubicBezTo>
                  <a:pt x="499246" y="647851"/>
                  <a:pt x="506076" y="640846"/>
                  <a:pt x="513663" y="640846"/>
                </a:cubicBezTo>
                <a:close/>
                <a:moveTo>
                  <a:pt x="439832" y="640846"/>
                </a:moveTo>
                <a:cubicBezTo>
                  <a:pt x="448391" y="640846"/>
                  <a:pt x="454622" y="647851"/>
                  <a:pt x="454622" y="655635"/>
                </a:cubicBezTo>
                <a:cubicBezTo>
                  <a:pt x="454622" y="664197"/>
                  <a:pt x="448391" y="670424"/>
                  <a:pt x="439832" y="670424"/>
                </a:cubicBezTo>
                <a:cubicBezTo>
                  <a:pt x="432049" y="670424"/>
                  <a:pt x="425044" y="664197"/>
                  <a:pt x="425044" y="655635"/>
                </a:cubicBezTo>
                <a:cubicBezTo>
                  <a:pt x="425044" y="647851"/>
                  <a:pt x="432049" y="640846"/>
                  <a:pt x="439832" y="640846"/>
                </a:cubicBezTo>
                <a:close/>
                <a:moveTo>
                  <a:pt x="368070" y="640846"/>
                </a:moveTo>
                <a:cubicBezTo>
                  <a:pt x="376088" y="640846"/>
                  <a:pt x="380465" y="647851"/>
                  <a:pt x="380465" y="655635"/>
                </a:cubicBezTo>
                <a:cubicBezTo>
                  <a:pt x="380465" y="664197"/>
                  <a:pt x="376088" y="670424"/>
                  <a:pt x="368070" y="670424"/>
                </a:cubicBezTo>
                <a:cubicBezTo>
                  <a:pt x="360777" y="670424"/>
                  <a:pt x="354211" y="664197"/>
                  <a:pt x="354211" y="655635"/>
                </a:cubicBezTo>
                <a:cubicBezTo>
                  <a:pt x="354211" y="647851"/>
                  <a:pt x="360777" y="640846"/>
                  <a:pt x="368070" y="640846"/>
                </a:cubicBezTo>
                <a:close/>
                <a:moveTo>
                  <a:pt x="297235" y="640846"/>
                </a:moveTo>
                <a:cubicBezTo>
                  <a:pt x="303798" y="640846"/>
                  <a:pt x="309631" y="647851"/>
                  <a:pt x="309631" y="655635"/>
                </a:cubicBezTo>
                <a:cubicBezTo>
                  <a:pt x="309631" y="664197"/>
                  <a:pt x="303798" y="670424"/>
                  <a:pt x="297235" y="670424"/>
                </a:cubicBezTo>
                <a:cubicBezTo>
                  <a:pt x="289944" y="670424"/>
                  <a:pt x="283379" y="664197"/>
                  <a:pt x="283379" y="655635"/>
                </a:cubicBezTo>
                <a:cubicBezTo>
                  <a:pt x="283379" y="647851"/>
                  <a:pt x="289944" y="640846"/>
                  <a:pt x="297235" y="640846"/>
                </a:cubicBezTo>
                <a:close/>
                <a:moveTo>
                  <a:pt x="4082465" y="570017"/>
                </a:moveTo>
                <a:cubicBezTo>
                  <a:pt x="4090249" y="570017"/>
                  <a:pt x="4097254" y="576244"/>
                  <a:pt x="4097254" y="584805"/>
                </a:cubicBezTo>
                <a:cubicBezTo>
                  <a:pt x="4097254" y="593367"/>
                  <a:pt x="4090249" y="599594"/>
                  <a:pt x="4082465" y="599594"/>
                </a:cubicBezTo>
                <a:cubicBezTo>
                  <a:pt x="4073903" y="599594"/>
                  <a:pt x="4067676" y="593367"/>
                  <a:pt x="4067676" y="584805"/>
                </a:cubicBezTo>
                <a:cubicBezTo>
                  <a:pt x="4067676" y="576244"/>
                  <a:pt x="4073903" y="570017"/>
                  <a:pt x="4082465" y="570017"/>
                </a:cubicBezTo>
                <a:close/>
                <a:moveTo>
                  <a:pt x="4010703" y="570017"/>
                </a:moveTo>
                <a:cubicBezTo>
                  <a:pt x="4017996" y="570017"/>
                  <a:pt x="4023100" y="576244"/>
                  <a:pt x="4023100" y="584805"/>
                </a:cubicBezTo>
                <a:cubicBezTo>
                  <a:pt x="4023100" y="593367"/>
                  <a:pt x="4017996" y="599594"/>
                  <a:pt x="4010703" y="599594"/>
                </a:cubicBezTo>
                <a:cubicBezTo>
                  <a:pt x="4002681" y="599594"/>
                  <a:pt x="3996847" y="593367"/>
                  <a:pt x="3996847" y="584805"/>
                </a:cubicBezTo>
                <a:cubicBezTo>
                  <a:pt x="3996847" y="576244"/>
                  <a:pt x="4002681" y="570017"/>
                  <a:pt x="4010703" y="570017"/>
                </a:cubicBezTo>
                <a:close/>
                <a:moveTo>
                  <a:pt x="3939871" y="570017"/>
                </a:moveTo>
                <a:cubicBezTo>
                  <a:pt x="3946434" y="570017"/>
                  <a:pt x="3952268" y="576244"/>
                  <a:pt x="3952268" y="584805"/>
                </a:cubicBezTo>
                <a:cubicBezTo>
                  <a:pt x="3952268" y="593367"/>
                  <a:pt x="3946434" y="599594"/>
                  <a:pt x="3939871" y="599594"/>
                </a:cubicBezTo>
                <a:cubicBezTo>
                  <a:pt x="3932578" y="599594"/>
                  <a:pt x="3926015" y="593367"/>
                  <a:pt x="3926015" y="584805"/>
                </a:cubicBezTo>
                <a:cubicBezTo>
                  <a:pt x="3926015" y="576244"/>
                  <a:pt x="3932578" y="570017"/>
                  <a:pt x="3939871" y="570017"/>
                </a:cubicBezTo>
                <a:close/>
                <a:moveTo>
                  <a:pt x="3869042" y="570017"/>
                </a:moveTo>
                <a:cubicBezTo>
                  <a:pt x="3875605" y="570017"/>
                  <a:pt x="3881439" y="576244"/>
                  <a:pt x="3881439" y="584805"/>
                </a:cubicBezTo>
                <a:cubicBezTo>
                  <a:pt x="3881439" y="593367"/>
                  <a:pt x="3875605" y="599594"/>
                  <a:pt x="3869042" y="599594"/>
                </a:cubicBezTo>
                <a:cubicBezTo>
                  <a:pt x="3861749" y="599594"/>
                  <a:pt x="3855186" y="593367"/>
                  <a:pt x="3855186" y="584805"/>
                </a:cubicBezTo>
                <a:cubicBezTo>
                  <a:pt x="3855186" y="576244"/>
                  <a:pt x="3861749" y="570017"/>
                  <a:pt x="3869042" y="570017"/>
                </a:cubicBezTo>
                <a:close/>
                <a:moveTo>
                  <a:pt x="3796752" y="570017"/>
                </a:moveTo>
                <a:cubicBezTo>
                  <a:pt x="3804774" y="570017"/>
                  <a:pt x="3810608" y="576244"/>
                  <a:pt x="3810608" y="584805"/>
                </a:cubicBezTo>
                <a:cubicBezTo>
                  <a:pt x="3810608" y="593367"/>
                  <a:pt x="3804774" y="599594"/>
                  <a:pt x="3796752" y="599594"/>
                </a:cubicBezTo>
                <a:cubicBezTo>
                  <a:pt x="3790918" y="599594"/>
                  <a:pt x="3784355" y="593367"/>
                  <a:pt x="3784355" y="584805"/>
                </a:cubicBezTo>
                <a:cubicBezTo>
                  <a:pt x="3784355" y="576244"/>
                  <a:pt x="3790918" y="570017"/>
                  <a:pt x="3796752" y="570017"/>
                </a:cubicBezTo>
                <a:close/>
                <a:moveTo>
                  <a:pt x="3725922" y="570017"/>
                </a:moveTo>
                <a:cubicBezTo>
                  <a:pt x="3733944" y="570017"/>
                  <a:pt x="3739778" y="576244"/>
                  <a:pt x="3739778" y="584805"/>
                </a:cubicBezTo>
                <a:cubicBezTo>
                  <a:pt x="3739778" y="593367"/>
                  <a:pt x="3733944" y="599594"/>
                  <a:pt x="3725922" y="599594"/>
                </a:cubicBezTo>
                <a:cubicBezTo>
                  <a:pt x="3719359" y="599594"/>
                  <a:pt x="3713525" y="593367"/>
                  <a:pt x="3713525" y="584805"/>
                </a:cubicBezTo>
                <a:cubicBezTo>
                  <a:pt x="3713525" y="576244"/>
                  <a:pt x="3719359" y="570017"/>
                  <a:pt x="3725922" y="570017"/>
                </a:cubicBezTo>
                <a:close/>
                <a:moveTo>
                  <a:pt x="3655091" y="570017"/>
                </a:moveTo>
                <a:cubicBezTo>
                  <a:pt x="3662384" y="570017"/>
                  <a:pt x="3668947" y="574392"/>
                  <a:pt x="3668947" y="582414"/>
                </a:cubicBezTo>
                <a:cubicBezTo>
                  <a:pt x="3668947" y="590436"/>
                  <a:pt x="3662384" y="596271"/>
                  <a:pt x="3655091" y="596271"/>
                </a:cubicBezTo>
                <a:cubicBezTo>
                  <a:pt x="3647069" y="596271"/>
                  <a:pt x="3642694" y="590436"/>
                  <a:pt x="3642694" y="582414"/>
                </a:cubicBezTo>
                <a:cubicBezTo>
                  <a:pt x="3642694" y="574392"/>
                  <a:pt x="3647069" y="570017"/>
                  <a:pt x="3655091" y="570017"/>
                </a:cubicBezTo>
                <a:close/>
                <a:moveTo>
                  <a:pt x="3583280" y="570017"/>
                </a:moveTo>
                <a:cubicBezTo>
                  <a:pt x="3591064" y="570017"/>
                  <a:pt x="3598069" y="574392"/>
                  <a:pt x="3598069" y="582414"/>
                </a:cubicBezTo>
                <a:cubicBezTo>
                  <a:pt x="3598069" y="590436"/>
                  <a:pt x="3591064" y="596271"/>
                  <a:pt x="3583280" y="596271"/>
                </a:cubicBezTo>
                <a:cubicBezTo>
                  <a:pt x="3574718" y="596271"/>
                  <a:pt x="3568491" y="590436"/>
                  <a:pt x="3568491" y="582414"/>
                </a:cubicBezTo>
                <a:cubicBezTo>
                  <a:pt x="3568491" y="574392"/>
                  <a:pt x="3574718" y="570017"/>
                  <a:pt x="3583280" y="570017"/>
                </a:cubicBezTo>
                <a:close/>
                <a:moveTo>
                  <a:pt x="3512449" y="570017"/>
                </a:moveTo>
                <a:cubicBezTo>
                  <a:pt x="3520232" y="570017"/>
                  <a:pt x="3527237" y="574392"/>
                  <a:pt x="3527237" y="582414"/>
                </a:cubicBezTo>
                <a:cubicBezTo>
                  <a:pt x="3527237" y="590436"/>
                  <a:pt x="3520232" y="596271"/>
                  <a:pt x="3512449" y="596271"/>
                </a:cubicBezTo>
                <a:cubicBezTo>
                  <a:pt x="3503887" y="596271"/>
                  <a:pt x="3497661" y="590436"/>
                  <a:pt x="3497661" y="582414"/>
                </a:cubicBezTo>
                <a:cubicBezTo>
                  <a:pt x="3497661" y="574392"/>
                  <a:pt x="3503887" y="570017"/>
                  <a:pt x="3512449" y="570017"/>
                </a:cubicBezTo>
                <a:close/>
                <a:moveTo>
                  <a:pt x="3441619" y="570017"/>
                </a:moveTo>
                <a:cubicBezTo>
                  <a:pt x="3450181" y="570017"/>
                  <a:pt x="3456408" y="574392"/>
                  <a:pt x="3456408" y="582414"/>
                </a:cubicBezTo>
                <a:cubicBezTo>
                  <a:pt x="3456408" y="590436"/>
                  <a:pt x="3450181" y="596271"/>
                  <a:pt x="3441619" y="596271"/>
                </a:cubicBezTo>
                <a:cubicBezTo>
                  <a:pt x="3433835" y="596271"/>
                  <a:pt x="3426830" y="590436"/>
                  <a:pt x="3426830" y="582414"/>
                </a:cubicBezTo>
                <a:cubicBezTo>
                  <a:pt x="3426830" y="574392"/>
                  <a:pt x="3433835" y="570017"/>
                  <a:pt x="3441619" y="570017"/>
                </a:cubicBezTo>
                <a:close/>
                <a:moveTo>
                  <a:pt x="3369857" y="570017"/>
                </a:moveTo>
                <a:cubicBezTo>
                  <a:pt x="3377879" y="570017"/>
                  <a:pt x="3382254" y="574392"/>
                  <a:pt x="3382254" y="582414"/>
                </a:cubicBezTo>
                <a:cubicBezTo>
                  <a:pt x="3382254" y="590436"/>
                  <a:pt x="3377879" y="596271"/>
                  <a:pt x="3369857" y="596271"/>
                </a:cubicBezTo>
                <a:cubicBezTo>
                  <a:pt x="3362564" y="596271"/>
                  <a:pt x="3356001" y="590436"/>
                  <a:pt x="3356001" y="582414"/>
                </a:cubicBezTo>
                <a:cubicBezTo>
                  <a:pt x="3356001" y="574392"/>
                  <a:pt x="3362564" y="570017"/>
                  <a:pt x="3369857" y="570017"/>
                </a:cubicBezTo>
                <a:close/>
                <a:moveTo>
                  <a:pt x="3299091" y="570017"/>
                </a:moveTo>
                <a:cubicBezTo>
                  <a:pt x="3305656" y="570017"/>
                  <a:pt x="3311491" y="574392"/>
                  <a:pt x="3311491" y="582414"/>
                </a:cubicBezTo>
                <a:cubicBezTo>
                  <a:pt x="3311491" y="590436"/>
                  <a:pt x="3305656" y="596271"/>
                  <a:pt x="3299091" y="596271"/>
                </a:cubicBezTo>
                <a:cubicBezTo>
                  <a:pt x="3291802" y="596271"/>
                  <a:pt x="3285240" y="590436"/>
                  <a:pt x="3285240" y="582414"/>
                </a:cubicBezTo>
                <a:cubicBezTo>
                  <a:pt x="3285240" y="574392"/>
                  <a:pt x="3291802" y="570017"/>
                  <a:pt x="3299091" y="570017"/>
                </a:cubicBezTo>
                <a:close/>
                <a:moveTo>
                  <a:pt x="3226803" y="570017"/>
                </a:moveTo>
                <a:cubicBezTo>
                  <a:pt x="3234823" y="570017"/>
                  <a:pt x="3240660" y="574392"/>
                  <a:pt x="3240660" y="582414"/>
                </a:cubicBezTo>
                <a:cubicBezTo>
                  <a:pt x="3240660" y="590436"/>
                  <a:pt x="3234823" y="596271"/>
                  <a:pt x="3226803" y="596271"/>
                </a:cubicBezTo>
                <a:cubicBezTo>
                  <a:pt x="3220242" y="596271"/>
                  <a:pt x="3214406" y="590436"/>
                  <a:pt x="3214406" y="582414"/>
                </a:cubicBezTo>
                <a:cubicBezTo>
                  <a:pt x="3214406" y="574392"/>
                  <a:pt x="3220242" y="570017"/>
                  <a:pt x="3226803" y="570017"/>
                </a:cubicBezTo>
                <a:close/>
                <a:moveTo>
                  <a:pt x="3152600" y="570017"/>
                </a:moveTo>
                <a:cubicBezTo>
                  <a:pt x="3159892" y="570017"/>
                  <a:pt x="3166454" y="574392"/>
                  <a:pt x="3166454" y="582414"/>
                </a:cubicBezTo>
                <a:cubicBezTo>
                  <a:pt x="3166454" y="590436"/>
                  <a:pt x="3159892" y="596271"/>
                  <a:pt x="3152600" y="596271"/>
                </a:cubicBezTo>
                <a:cubicBezTo>
                  <a:pt x="3146037" y="596271"/>
                  <a:pt x="3140203" y="590436"/>
                  <a:pt x="3140203" y="582414"/>
                </a:cubicBezTo>
                <a:cubicBezTo>
                  <a:pt x="3140203" y="574392"/>
                  <a:pt x="3146037" y="570017"/>
                  <a:pt x="3152600" y="570017"/>
                </a:cubicBezTo>
                <a:close/>
                <a:moveTo>
                  <a:pt x="3081770" y="570017"/>
                </a:moveTo>
                <a:cubicBezTo>
                  <a:pt x="3089064" y="570017"/>
                  <a:pt x="3095622" y="575851"/>
                  <a:pt x="3095622" y="582414"/>
                </a:cubicBezTo>
                <a:cubicBezTo>
                  <a:pt x="3095622" y="590436"/>
                  <a:pt x="3089064" y="596271"/>
                  <a:pt x="3081770" y="596271"/>
                </a:cubicBezTo>
                <a:cubicBezTo>
                  <a:pt x="3073746" y="596271"/>
                  <a:pt x="3069369" y="590436"/>
                  <a:pt x="3069369" y="582414"/>
                </a:cubicBezTo>
                <a:cubicBezTo>
                  <a:pt x="3069369" y="575851"/>
                  <a:pt x="3073746" y="570017"/>
                  <a:pt x="3081770" y="570017"/>
                </a:cubicBezTo>
                <a:close/>
                <a:moveTo>
                  <a:pt x="3013712" y="570017"/>
                </a:moveTo>
                <a:cubicBezTo>
                  <a:pt x="3021305" y="570017"/>
                  <a:pt x="3028132" y="575851"/>
                  <a:pt x="3028132" y="582414"/>
                </a:cubicBezTo>
                <a:cubicBezTo>
                  <a:pt x="3028132" y="590436"/>
                  <a:pt x="3021305" y="596271"/>
                  <a:pt x="3013712" y="596271"/>
                </a:cubicBezTo>
                <a:cubicBezTo>
                  <a:pt x="3005366" y="596271"/>
                  <a:pt x="2998537" y="590436"/>
                  <a:pt x="2998537" y="582414"/>
                </a:cubicBezTo>
                <a:cubicBezTo>
                  <a:pt x="2998537" y="575851"/>
                  <a:pt x="3005366" y="570017"/>
                  <a:pt x="3013712" y="570017"/>
                </a:cubicBezTo>
                <a:close/>
                <a:moveTo>
                  <a:pt x="2942491" y="570017"/>
                </a:moveTo>
                <a:cubicBezTo>
                  <a:pt x="2951049" y="570017"/>
                  <a:pt x="2957285" y="575851"/>
                  <a:pt x="2957285" y="582414"/>
                </a:cubicBezTo>
                <a:cubicBezTo>
                  <a:pt x="2957285" y="590436"/>
                  <a:pt x="2951049" y="596271"/>
                  <a:pt x="2942491" y="596271"/>
                </a:cubicBezTo>
                <a:cubicBezTo>
                  <a:pt x="2934710" y="596271"/>
                  <a:pt x="2927705" y="590436"/>
                  <a:pt x="2927705" y="582414"/>
                </a:cubicBezTo>
                <a:cubicBezTo>
                  <a:pt x="2927705" y="575851"/>
                  <a:pt x="2934710" y="570017"/>
                  <a:pt x="2942491" y="570017"/>
                </a:cubicBezTo>
                <a:close/>
                <a:moveTo>
                  <a:pt x="2868288" y="570017"/>
                </a:moveTo>
                <a:cubicBezTo>
                  <a:pt x="2876856" y="570017"/>
                  <a:pt x="2883082" y="575851"/>
                  <a:pt x="2883082" y="582414"/>
                </a:cubicBezTo>
                <a:cubicBezTo>
                  <a:pt x="2883082" y="590436"/>
                  <a:pt x="2876856" y="596271"/>
                  <a:pt x="2868288" y="596271"/>
                </a:cubicBezTo>
                <a:cubicBezTo>
                  <a:pt x="2860506" y="596271"/>
                  <a:pt x="2853502" y="590436"/>
                  <a:pt x="2853502" y="582414"/>
                </a:cubicBezTo>
                <a:cubicBezTo>
                  <a:pt x="2853502" y="575851"/>
                  <a:pt x="2860506" y="570017"/>
                  <a:pt x="2868288" y="570017"/>
                </a:cubicBezTo>
                <a:close/>
                <a:moveTo>
                  <a:pt x="2796532" y="570017"/>
                </a:moveTo>
                <a:cubicBezTo>
                  <a:pt x="2804552" y="570017"/>
                  <a:pt x="2808931" y="575851"/>
                  <a:pt x="2808931" y="582414"/>
                </a:cubicBezTo>
                <a:cubicBezTo>
                  <a:pt x="2808931" y="590436"/>
                  <a:pt x="2804552" y="596271"/>
                  <a:pt x="2796532" y="596271"/>
                </a:cubicBezTo>
                <a:cubicBezTo>
                  <a:pt x="2789240" y="596271"/>
                  <a:pt x="2782675" y="590436"/>
                  <a:pt x="2782675" y="582414"/>
                </a:cubicBezTo>
                <a:cubicBezTo>
                  <a:pt x="2782675" y="575851"/>
                  <a:pt x="2789240" y="570017"/>
                  <a:pt x="2796532" y="570017"/>
                </a:cubicBezTo>
                <a:close/>
                <a:moveTo>
                  <a:pt x="2725695" y="570017"/>
                </a:moveTo>
                <a:cubicBezTo>
                  <a:pt x="2731529" y="570017"/>
                  <a:pt x="2738097" y="575851"/>
                  <a:pt x="2738097" y="582414"/>
                </a:cubicBezTo>
                <a:cubicBezTo>
                  <a:pt x="2738097" y="590436"/>
                  <a:pt x="2731529" y="596271"/>
                  <a:pt x="2725695" y="596271"/>
                </a:cubicBezTo>
                <a:cubicBezTo>
                  <a:pt x="2717681" y="596271"/>
                  <a:pt x="2711843" y="590436"/>
                  <a:pt x="2711843" y="582414"/>
                </a:cubicBezTo>
                <a:cubicBezTo>
                  <a:pt x="2711843" y="575851"/>
                  <a:pt x="2717681" y="570017"/>
                  <a:pt x="2725695" y="570017"/>
                </a:cubicBezTo>
                <a:close/>
                <a:moveTo>
                  <a:pt x="2654867" y="570017"/>
                </a:moveTo>
                <a:cubicBezTo>
                  <a:pt x="2660705" y="570017"/>
                  <a:pt x="2667266" y="575851"/>
                  <a:pt x="2667266" y="582414"/>
                </a:cubicBezTo>
                <a:cubicBezTo>
                  <a:pt x="2667266" y="590436"/>
                  <a:pt x="2660705" y="596271"/>
                  <a:pt x="2654867" y="596271"/>
                </a:cubicBezTo>
                <a:cubicBezTo>
                  <a:pt x="2646847" y="596271"/>
                  <a:pt x="2641013" y="590436"/>
                  <a:pt x="2641013" y="582414"/>
                </a:cubicBezTo>
                <a:cubicBezTo>
                  <a:pt x="2641013" y="575851"/>
                  <a:pt x="2646847" y="570017"/>
                  <a:pt x="2654867" y="570017"/>
                </a:cubicBezTo>
                <a:close/>
                <a:moveTo>
                  <a:pt x="2582580" y="570017"/>
                </a:moveTo>
                <a:cubicBezTo>
                  <a:pt x="2589873" y="570017"/>
                  <a:pt x="2596435" y="575851"/>
                  <a:pt x="2596435" y="582414"/>
                </a:cubicBezTo>
                <a:cubicBezTo>
                  <a:pt x="2596435" y="590436"/>
                  <a:pt x="2589873" y="596271"/>
                  <a:pt x="2582580" y="596271"/>
                </a:cubicBezTo>
                <a:cubicBezTo>
                  <a:pt x="2576018" y="596271"/>
                  <a:pt x="2570184" y="590436"/>
                  <a:pt x="2570184" y="582414"/>
                </a:cubicBezTo>
                <a:cubicBezTo>
                  <a:pt x="2570184" y="575851"/>
                  <a:pt x="2576018" y="570017"/>
                  <a:pt x="2582580" y="570017"/>
                </a:cubicBezTo>
                <a:close/>
                <a:moveTo>
                  <a:pt x="2511026" y="570017"/>
                </a:moveTo>
                <a:cubicBezTo>
                  <a:pt x="2519047" y="570017"/>
                  <a:pt x="2525610" y="575851"/>
                  <a:pt x="2525610" y="582414"/>
                </a:cubicBezTo>
                <a:cubicBezTo>
                  <a:pt x="2525610" y="590436"/>
                  <a:pt x="2519047" y="596271"/>
                  <a:pt x="2511026" y="596271"/>
                </a:cubicBezTo>
                <a:cubicBezTo>
                  <a:pt x="2505193" y="596271"/>
                  <a:pt x="2499358" y="590436"/>
                  <a:pt x="2499358" y="582414"/>
                </a:cubicBezTo>
                <a:cubicBezTo>
                  <a:pt x="2499358" y="575851"/>
                  <a:pt x="2505193" y="570017"/>
                  <a:pt x="2511026" y="570017"/>
                </a:cubicBezTo>
                <a:close/>
                <a:moveTo>
                  <a:pt x="2440921" y="570017"/>
                </a:moveTo>
                <a:cubicBezTo>
                  <a:pt x="2448943" y="570017"/>
                  <a:pt x="2454778" y="575851"/>
                  <a:pt x="2454778" y="582414"/>
                </a:cubicBezTo>
                <a:cubicBezTo>
                  <a:pt x="2454778" y="590436"/>
                  <a:pt x="2448943" y="596271"/>
                  <a:pt x="2440921" y="596271"/>
                </a:cubicBezTo>
                <a:cubicBezTo>
                  <a:pt x="2433632" y="596271"/>
                  <a:pt x="2428525" y="590436"/>
                  <a:pt x="2428525" y="582414"/>
                </a:cubicBezTo>
                <a:cubicBezTo>
                  <a:pt x="2428525" y="575851"/>
                  <a:pt x="2433632" y="570017"/>
                  <a:pt x="2440921" y="570017"/>
                </a:cubicBezTo>
                <a:close/>
                <a:moveTo>
                  <a:pt x="2369108" y="570017"/>
                </a:moveTo>
                <a:cubicBezTo>
                  <a:pt x="2377669" y="570017"/>
                  <a:pt x="2383896" y="575851"/>
                  <a:pt x="2383896" y="582414"/>
                </a:cubicBezTo>
                <a:cubicBezTo>
                  <a:pt x="2383896" y="590436"/>
                  <a:pt x="2377669" y="596271"/>
                  <a:pt x="2369108" y="596271"/>
                </a:cubicBezTo>
                <a:cubicBezTo>
                  <a:pt x="2361324" y="596271"/>
                  <a:pt x="2354319" y="590436"/>
                  <a:pt x="2354319" y="582414"/>
                </a:cubicBezTo>
                <a:cubicBezTo>
                  <a:pt x="2354319" y="575851"/>
                  <a:pt x="2361324" y="570017"/>
                  <a:pt x="2369108" y="570017"/>
                </a:cubicBezTo>
                <a:close/>
                <a:moveTo>
                  <a:pt x="2298275" y="570017"/>
                </a:moveTo>
                <a:cubicBezTo>
                  <a:pt x="2306839" y="570017"/>
                  <a:pt x="2313064" y="575851"/>
                  <a:pt x="2313064" y="582414"/>
                </a:cubicBezTo>
                <a:cubicBezTo>
                  <a:pt x="2313064" y="590436"/>
                  <a:pt x="2306839" y="596271"/>
                  <a:pt x="2298275" y="596271"/>
                </a:cubicBezTo>
                <a:cubicBezTo>
                  <a:pt x="2290494" y="596271"/>
                  <a:pt x="2283487" y="590436"/>
                  <a:pt x="2283487" y="582414"/>
                </a:cubicBezTo>
                <a:cubicBezTo>
                  <a:pt x="2283487" y="575851"/>
                  <a:pt x="2290494" y="570017"/>
                  <a:pt x="2298275" y="570017"/>
                </a:cubicBezTo>
                <a:close/>
                <a:moveTo>
                  <a:pt x="2226512" y="570017"/>
                </a:moveTo>
                <a:cubicBezTo>
                  <a:pt x="2234534" y="570017"/>
                  <a:pt x="2238911" y="575851"/>
                  <a:pt x="2238911" y="582414"/>
                </a:cubicBezTo>
                <a:cubicBezTo>
                  <a:pt x="2238911" y="590436"/>
                  <a:pt x="2234534" y="596271"/>
                  <a:pt x="2226512" y="596271"/>
                </a:cubicBezTo>
                <a:cubicBezTo>
                  <a:pt x="2218490" y="596271"/>
                  <a:pt x="2212655" y="590436"/>
                  <a:pt x="2212655" y="582414"/>
                </a:cubicBezTo>
                <a:cubicBezTo>
                  <a:pt x="2212655" y="575851"/>
                  <a:pt x="2218490" y="570017"/>
                  <a:pt x="2226512" y="570017"/>
                </a:cubicBezTo>
                <a:close/>
                <a:moveTo>
                  <a:pt x="2155680" y="570017"/>
                </a:moveTo>
                <a:cubicBezTo>
                  <a:pt x="2161514" y="570017"/>
                  <a:pt x="2168079" y="575851"/>
                  <a:pt x="2168079" y="582414"/>
                </a:cubicBezTo>
                <a:cubicBezTo>
                  <a:pt x="2168079" y="590436"/>
                  <a:pt x="2161514" y="596271"/>
                  <a:pt x="2155680" y="596271"/>
                </a:cubicBezTo>
                <a:cubicBezTo>
                  <a:pt x="2147658" y="596271"/>
                  <a:pt x="2141823" y="590436"/>
                  <a:pt x="2141823" y="582414"/>
                </a:cubicBezTo>
                <a:cubicBezTo>
                  <a:pt x="2141823" y="575851"/>
                  <a:pt x="2147658" y="570017"/>
                  <a:pt x="2155680" y="570017"/>
                </a:cubicBezTo>
                <a:close/>
                <a:moveTo>
                  <a:pt x="2084846" y="570017"/>
                </a:moveTo>
                <a:cubicBezTo>
                  <a:pt x="2090680" y="570017"/>
                  <a:pt x="2097246" y="575851"/>
                  <a:pt x="2097246" y="582414"/>
                </a:cubicBezTo>
                <a:cubicBezTo>
                  <a:pt x="2097246" y="590436"/>
                  <a:pt x="2090680" y="596271"/>
                  <a:pt x="2084846" y="596271"/>
                </a:cubicBezTo>
                <a:cubicBezTo>
                  <a:pt x="2076824" y="596271"/>
                  <a:pt x="2070989" y="590436"/>
                  <a:pt x="2070989" y="582414"/>
                </a:cubicBezTo>
                <a:cubicBezTo>
                  <a:pt x="2070989" y="575851"/>
                  <a:pt x="2076824" y="570017"/>
                  <a:pt x="2084846" y="570017"/>
                </a:cubicBezTo>
                <a:close/>
                <a:moveTo>
                  <a:pt x="2011831" y="570017"/>
                </a:moveTo>
                <a:cubicBezTo>
                  <a:pt x="2019854" y="570017"/>
                  <a:pt x="2026416" y="575851"/>
                  <a:pt x="2026416" y="582414"/>
                </a:cubicBezTo>
                <a:cubicBezTo>
                  <a:pt x="2026416" y="590436"/>
                  <a:pt x="2019854" y="596271"/>
                  <a:pt x="2011831" y="596271"/>
                </a:cubicBezTo>
                <a:cubicBezTo>
                  <a:pt x="2005997" y="596271"/>
                  <a:pt x="2000163" y="590436"/>
                  <a:pt x="2000163" y="582414"/>
                </a:cubicBezTo>
                <a:cubicBezTo>
                  <a:pt x="2000163" y="575851"/>
                  <a:pt x="2005997" y="570017"/>
                  <a:pt x="2011831" y="570017"/>
                </a:cubicBezTo>
                <a:close/>
                <a:moveTo>
                  <a:pt x="1938359" y="570017"/>
                </a:moveTo>
                <a:cubicBezTo>
                  <a:pt x="1946379" y="570017"/>
                  <a:pt x="1952216" y="575851"/>
                  <a:pt x="1952216" y="583873"/>
                </a:cubicBezTo>
                <a:cubicBezTo>
                  <a:pt x="1952216" y="590436"/>
                  <a:pt x="1946379" y="596271"/>
                  <a:pt x="1938359" y="596271"/>
                </a:cubicBezTo>
                <a:cubicBezTo>
                  <a:pt x="1932525" y="596271"/>
                  <a:pt x="1925962" y="590436"/>
                  <a:pt x="1925962" y="583873"/>
                </a:cubicBezTo>
                <a:cubicBezTo>
                  <a:pt x="1925962" y="575851"/>
                  <a:pt x="1932525" y="570017"/>
                  <a:pt x="1938359" y="570017"/>
                </a:cubicBezTo>
                <a:close/>
                <a:moveTo>
                  <a:pt x="1867522" y="570017"/>
                </a:moveTo>
                <a:cubicBezTo>
                  <a:pt x="1875545" y="570017"/>
                  <a:pt x="1881382" y="575851"/>
                  <a:pt x="1881382" y="583873"/>
                </a:cubicBezTo>
                <a:cubicBezTo>
                  <a:pt x="1881382" y="590436"/>
                  <a:pt x="1875545" y="596271"/>
                  <a:pt x="1867522" y="596271"/>
                </a:cubicBezTo>
                <a:cubicBezTo>
                  <a:pt x="1860229" y="596271"/>
                  <a:pt x="1855124" y="590436"/>
                  <a:pt x="1855124" y="583873"/>
                </a:cubicBezTo>
                <a:cubicBezTo>
                  <a:pt x="1855124" y="575851"/>
                  <a:pt x="1860229" y="570017"/>
                  <a:pt x="1867522" y="570017"/>
                </a:cubicBezTo>
                <a:close/>
                <a:moveTo>
                  <a:pt x="1799082" y="570017"/>
                </a:moveTo>
                <a:cubicBezTo>
                  <a:pt x="1807643" y="570017"/>
                  <a:pt x="1813871" y="575851"/>
                  <a:pt x="1813871" y="583873"/>
                </a:cubicBezTo>
                <a:cubicBezTo>
                  <a:pt x="1813871" y="590436"/>
                  <a:pt x="1807643" y="596271"/>
                  <a:pt x="1799082" y="596271"/>
                </a:cubicBezTo>
                <a:cubicBezTo>
                  <a:pt x="1790521" y="596271"/>
                  <a:pt x="1784295" y="590436"/>
                  <a:pt x="1784295" y="583873"/>
                </a:cubicBezTo>
                <a:cubicBezTo>
                  <a:pt x="1784295" y="575851"/>
                  <a:pt x="1790521" y="570017"/>
                  <a:pt x="1799082" y="570017"/>
                </a:cubicBezTo>
                <a:close/>
                <a:moveTo>
                  <a:pt x="1728257" y="570017"/>
                </a:moveTo>
                <a:cubicBezTo>
                  <a:pt x="1736820" y="570017"/>
                  <a:pt x="1743046" y="575851"/>
                  <a:pt x="1743046" y="583873"/>
                </a:cubicBezTo>
                <a:cubicBezTo>
                  <a:pt x="1743046" y="590436"/>
                  <a:pt x="1736820" y="596271"/>
                  <a:pt x="1728257" y="596271"/>
                </a:cubicBezTo>
                <a:cubicBezTo>
                  <a:pt x="1719694" y="596271"/>
                  <a:pt x="1713467" y="590436"/>
                  <a:pt x="1713467" y="583873"/>
                </a:cubicBezTo>
                <a:cubicBezTo>
                  <a:pt x="1713467" y="575851"/>
                  <a:pt x="1719694" y="570017"/>
                  <a:pt x="1728257" y="570017"/>
                </a:cubicBezTo>
                <a:close/>
                <a:moveTo>
                  <a:pt x="1657426" y="570017"/>
                </a:moveTo>
                <a:cubicBezTo>
                  <a:pt x="1665210" y="570017"/>
                  <a:pt x="1672218" y="575851"/>
                  <a:pt x="1672218" y="583873"/>
                </a:cubicBezTo>
                <a:cubicBezTo>
                  <a:pt x="1672218" y="590436"/>
                  <a:pt x="1665210" y="596271"/>
                  <a:pt x="1657426" y="596271"/>
                </a:cubicBezTo>
                <a:cubicBezTo>
                  <a:pt x="1648867" y="596271"/>
                  <a:pt x="1642647" y="590436"/>
                  <a:pt x="1642647" y="583873"/>
                </a:cubicBezTo>
                <a:cubicBezTo>
                  <a:pt x="1642647" y="575851"/>
                  <a:pt x="1648867" y="570017"/>
                  <a:pt x="1657426" y="570017"/>
                </a:cubicBezTo>
                <a:close/>
                <a:moveTo>
                  <a:pt x="1582294" y="570017"/>
                </a:moveTo>
                <a:cubicBezTo>
                  <a:pt x="1589587" y="570017"/>
                  <a:pt x="1594694" y="575851"/>
                  <a:pt x="1594694" y="583873"/>
                </a:cubicBezTo>
                <a:cubicBezTo>
                  <a:pt x="1594694" y="590436"/>
                  <a:pt x="1589587" y="596271"/>
                  <a:pt x="1582294" y="596271"/>
                </a:cubicBezTo>
                <a:cubicBezTo>
                  <a:pt x="1574271" y="596271"/>
                  <a:pt x="1568438" y="590436"/>
                  <a:pt x="1568438" y="583873"/>
                </a:cubicBezTo>
                <a:cubicBezTo>
                  <a:pt x="1568438" y="575851"/>
                  <a:pt x="1574271" y="570017"/>
                  <a:pt x="1582294" y="570017"/>
                </a:cubicBezTo>
                <a:close/>
                <a:moveTo>
                  <a:pt x="1512190" y="570017"/>
                </a:moveTo>
                <a:cubicBezTo>
                  <a:pt x="1518025" y="570017"/>
                  <a:pt x="1523859" y="575851"/>
                  <a:pt x="1523859" y="583873"/>
                </a:cubicBezTo>
                <a:cubicBezTo>
                  <a:pt x="1523859" y="590436"/>
                  <a:pt x="1518025" y="596271"/>
                  <a:pt x="1512190" y="596271"/>
                </a:cubicBezTo>
                <a:cubicBezTo>
                  <a:pt x="1504169" y="596271"/>
                  <a:pt x="1497607" y="590436"/>
                  <a:pt x="1497607" y="583873"/>
                </a:cubicBezTo>
                <a:cubicBezTo>
                  <a:pt x="1497607" y="575851"/>
                  <a:pt x="1504169" y="570017"/>
                  <a:pt x="1512190" y="570017"/>
                </a:cubicBezTo>
                <a:close/>
                <a:moveTo>
                  <a:pt x="1440623" y="570017"/>
                </a:moveTo>
                <a:cubicBezTo>
                  <a:pt x="1447188" y="570017"/>
                  <a:pt x="1453020" y="575851"/>
                  <a:pt x="1453020" y="583873"/>
                </a:cubicBezTo>
                <a:cubicBezTo>
                  <a:pt x="1453020" y="590436"/>
                  <a:pt x="1447188" y="596271"/>
                  <a:pt x="1440623" y="596271"/>
                </a:cubicBezTo>
                <a:cubicBezTo>
                  <a:pt x="1433333" y="596271"/>
                  <a:pt x="1426771" y="590436"/>
                  <a:pt x="1426771" y="583873"/>
                </a:cubicBezTo>
                <a:cubicBezTo>
                  <a:pt x="1426771" y="575851"/>
                  <a:pt x="1433333" y="570017"/>
                  <a:pt x="1440623" y="570017"/>
                </a:cubicBezTo>
                <a:close/>
                <a:moveTo>
                  <a:pt x="1368341" y="570017"/>
                </a:moveTo>
                <a:cubicBezTo>
                  <a:pt x="1376363" y="570017"/>
                  <a:pt x="1382194" y="575851"/>
                  <a:pt x="1382194" y="583873"/>
                </a:cubicBezTo>
                <a:cubicBezTo>
                  <a:pt x="1382194" y="590436"/>
                  <a:pt x="1376363" y="596271"/>
                  <a:pt x="1368341" y="596271"/>
                </a:cubicBezTo>
                <a:cubicBezTo>
                  <a:pt x="1362508" y="596271"/>
                  <a:pt x="1355945" y="590436"/>
                  <a:pt x="1355945" y="583873"/>
                </a:cubicBezTo>
                <a:cubicBezTo>
                  <a:pt x="1355945" y="575851"/>
                  <a:pt x="1362508" y="570017"/>
                  <a:pt x="1368341" y="570017"/>
                </a:cubicBezTo>
                <a:close/>
                <a:moveTo>
                  <a:pt x="1297515" y="570017"/>
                </a:moveTo>
                <a:cubicBezTo>
                  <a:pt x="1305535" y="570017"/>
                  <a:pt x="1311369" y="575851"/>
                  <a:pt x="1311369" y="583873"/>
                </a:cubicBezTo>
                <a:cubicBezTo>
                  <a:pt x="1311369" y="590436"/>
                  <a:pt x="1305535" y="596271"/>
                  <a:pt x="1297515" y="596271"/>
                </a:cubicBezTo>
                <a:cubicBezTo>
                  <a:pt x="1291680" y="596271"/>
                  <a:pt x="1285116" y="590436"/>
                  <a:pt x="1285116" y="583873"/>
                </a:cubicBezTo>
                <a:cubicBezTo>
                  <a:pt x="1285116" y="575851"/>
                  <a:pt x="1289492" y="570017"/>
                  <a:pt x="1297515" y="570017"/>
                </a:cubicBezTo>
                <a:close/>
                <a:moveTo>
                  <a:pt x="1226680" y="570017"/>
                </a:moveTo>
                <a:cubicBezTo>
                  <a:pt x="1233973" y="570017"/>
                  <a:pt x="1240537" y="575851"/>
                  <a:pt x="1240537" y="583873"/>
                </a:cubicBezTo>
                <a:cubicBezTo>
                  <a:pt x="1240537" y="590436"/>
                  <a:pt x="1233973" y="596271"/>
                  <a:pt x="1226680" y="596271"/>
                </a:cubicBezTo>
                <a:cubicBezTo>
                  <a:pt x="1218671" y="596271"/>
                  <a:pt x="1214296" y="590436"/>
                  <a:pt x="1214296" y="583873"/>
                </a:cubicBezTo>
                <a:cubicBezTo>
                  <a:pt x="1214296" y="575851"/>
                  <a:pt x="1218671" y="570017"/>
                  <a:pt x="1226680" y="570017"/>
                </a:cubicBezTo>
                <a:close/>
                <a:moveTo>
                  <a:pt x="1154879" y="570017"/>
                </a:moveTo>
                <a:cubicBezTo>
                  <a:pt x="1162662" y="570017"/>
                  <a:pt x="1169669" y="575851"/>
                  <a:pt x="1169669" y="583873"/>
                </a:cubicBezTo>
                <a:cubicBezTo>
                  <a:pt x="1169669" y="590436"/>
                  <a:pt x="1162662" y="596271"/>
                  <a:pt x="1154879" y="596271"/>
                </a:cubicBezTo>
                <a:cubicBezTo>
                  <a:pt x="1146319" y="596271"/>
                  <a:pt x="1140090" y="590436"/>
                  <a:pt x="1140090" y="583873"/>
                </a:cubicBezTo>
                <a:cubicBezTo>
                  <a:pt x="1140090" y="575851"/>
                  <a:pt x="1146319" y="570017"/>
                  <a:pt x="1154879" y="570017"/>
                </a:cubicBezTo>
                <a:close/>
                <a:moveTo>
                  <a:pt x="1084053" y="570017"/>
                </a:moveTo>
                <a:cubicBezTo>
                  <a:pt x="1091836" y="570017"/>
                  <a:pt x="1098840" y="575851"/>
                  <a:pt x="1098840" y="583873"/>
                </a:cubicBezTo>
                <a:cubicBezTo>
                  <a:pt x="1098840" y="590436"/>
                  <a:pt x="1091836" y="596271"/>
                  <a:pt x="1084053" y="596271"/>
                </a:cubicBezTo>
                <a:cubicBezTo>
                  <a:pt x="1075487" y="596271"/>
                  <a:pt x="1069263" y="590436"/>
                  <a:pt x="1069263" y="583873"/>
                </a:cubicBezTo>
                <a:cubicBezTo>
                  <a:pt x="1069263" y="575851"/>
                  <a:pt x="1075487" y="570017"/>
                  <a:pt x="1084053" y="570017"/>
                </a:cubicBezTo>
                <a:close/>
                <a:moveTo>
                  <a:pt x="1013010" y="570017"/>
                </a:moveTo>
                <a:cubicBezTo>
                  <a:pt x="1020306" y="570017"/>
                  <a:pt x="1024682" y="575851"/>
                  <a:pt x="1024682" y="583873"/>
                </a:cubicBezTo>
                <a:cubicBezTo>
                  <a:pt x="1024682" y="590436"/>
                  <a:pt x="1020306" y="596271"/>
                  <a:pt x="1013010" y="596271"/>
                </a:cubicBezTo>
                <a:cubicBezTo>
                  <a:pt x="1004991" y="596271"/>
                  <a:pt x="998433" y="590436"/>
                  <a:pt x="998433" y="583873"/>
                </a:cubicBezTo>
                <a:cubicBezTo>
                  <a:pt x="998433" y="575851"/>
                  <a:pt x="1004991" y="570017"/>
                  <a:pt x="1013010" y="570017"/>
                </a:cubicBezTo>
                <a:close/>
                <a:moveTo>
                  <a:pt x="941458" y="570017"/>
                </a:moveTo>
                <a:cubicBezTo>
                  <a:pt x="948019" y="570017"/>
                  <a:pt x="953857" y="575851"/>
                  <a:pt x="953857" y="583873"/>
                </a:cubicBezTo>
                <a:cubicBezTo>
                  <a:pt x="953857" y="590436"/>
                  <a:pt x="948019" y="596271"/>
                  <a:pt x="941458" y="596271"/>
                </a:cubicBezTo>
                <a:cubicBezTo>
                  <a:pt x="934166" y="596271"/>
                  <a:pt x="927601" y="590436"/>
                  <a:pt x="927601" y="583873"/>
                </a:cubicBezTo>
                <a:cubicBezTo>
                  <a:pt x="927601" y="575851"/>
                  <a:pt x="934166" y="570017"/>
                  <a:pt x="941458" y="570017"/>
                </a:cubicBezTo>
                <a:close/>
                <a:moveTo>
                  <a:pt x="870626" y="570017"/>
                </a:moveTo>
                <a:cubicBezTo>
                  <a:pt x="877192" y="570017"/>
                  <a:pt x="883027" y="575851"/>
                  <a:pt x="883027" y="583873"/>
                </a:cubicBezTo>
                <a:cubicBezTo>
                  <a:pt x="883027" y="590436"/>
                  <a:pt x="877192" y="596271"/>
                  <a:pt x="870626" y="596271"/>
                </a:cubicBezTo>
                <a:cubicBezTo>
                  <a:pt x="863333" y="596271"/>
                  <a:pt x="856772" y="591895"/>
                  <a:pt x="856772" y="583873"/>
                </a:cubicBezTo>
                <a:cubicBezTo>
                  <a:pt x="856772" y="575851"/>
                  <a:pt x="863333" y="570017"/>
                  <a:pt x="870626" y="570017"/>
                </a:cubicBezTo>
                <a:close/>
                <a:moveTo>
                  <a:pt x="798340" y="570017"/>
                </a:moveTo>
                <a:cubicBezTo>
                  <a:pt x="806360" y="570017"/>
                  <a:pt x="812193" y="575851"/>
                  <a:pt x="812193" y="583873"/>
                </a:cubicBezTo>
                <a:cubicBezTo>
                  <a:pt x="812193" y="591895"/>
                  <a:pt x="806360" y="596271"/>
                  <a:pt x="798340" y="596271"/>
                </a:cubicBezTo>
                <a:cubicBezTo>
                  <a:pt x="792504" y="596271"/>
                  <a:pt x="785941" y="591895"/>
                  <a:pt x="785941" y="583873"/>
                </a:cubicBezTo>
                <a:cubicBezTo>
                  <a:pt x="785941" y="575851"/>
                  <a:pt x="792504" y="570017"/>
                  <a:pt x="798340" y="570017"/>
                </a:cubicBezTo>
                <a:close/>
                <a:moveTo>
                  <a:pt x="724135" y="570017"/>
                </a:moveTo>
                <a:cubicBezTo>
                  <a:pt x="731429" y="570017"/>
                  <a:pt x="737991" y="575851"/>
                  <a:pt x="737991" y="583873"/>
                </a:cubicBezTo>
                <a:cubicBezTo>
                  <a:pt x="737991" y="591895"/>
                  <a:pt x="731429" y="596271"/>
                  <a:pt x="724135" y="596271"/>
                </a:cubicBezTo>
                <a:cubicBezTo>
                  <a:pt x="717571" y="596271"/>
                  <a:pt x="711737" y="591895"/>
                  <a:pt x="711737" y="583873"/>
                </a:cubicBezTo>
                <a:cubicBezTo>
                  <a:pt x="711737" y="575851"/>
                  <a:pt x="717571" y="570017"/>
                  <a:pt x="724135" y="570017"/>
                </a:cubicBezTo>
                <a:close/>
                <a:moveTo>
                  <a:pt x="653306" y="570017"/>
                </a:moveTo>
                <a:cubicBezTo>
                  <a:pt x="660598" y="570017"/>
                  <a:pt x="667161" y="575851"/>
                  <a:pt x="667161" y="583873"/>
                </a:cubicBezTo>
                <a:cubicBezTo>
                  <a:pt x="667161" y="591895"/>
                  <a:pt x="660598" y="596271"/>
                  <a:pt x="653306" y="596271"/>
                </a:cubicBezTo>
                <a:cubicBezTo>
                  <a:pt x="645286" y="596271"/>
                  <a:pt x="640910" y="591895"/>
                  <a:pt x="640910" y="583873"/>
                </a:cubicBezTo>
                <a:cubicBezTo>
                  <a:pt x="640910" y="575851"/>
                  <a:pt x="645286" y="570017"/>
                  <a:pt x="653306" y="570017"/>
                </a:cubicBezTo>
                <a:close/>
                <a:moveTo>
                  <a:pt x="584865" y="570017"/>
                </a:moveTo>
                <a:cubicBezTo>
                  <a:pt x="592648" y="570017"/>
                  <a:pt x="599654" y="575851"/>
                  <a:pt x="599654" y="583873"/>
                </a:cubicBezTo>
                <a:cubicBezTo>
                  <a:pt x="599654" y="591895"/>
                  <a:pt x="592648" y="596271"/>
                  <a:pt x="584865" y="596271"/>
                </a:cubicBezTo>
                <a:cubicBezTo>
                  <a:pt x="576307" y="596271"/>
                  <a:pt x="570076" y="591895"/>
                  <a:pt x="570076" y="583873"/>
                </a:cubicBezTo>
                <a:cubicBezTo>
                  <a:pt x="570076" y="575851"/>
                  <a:pt x="576307" y="570017"/>
                  <a:pt x="584865" y="570017"/>
                </a:cubicBezTo>
                <a:close/>
                <a:moveTo>
                  <a:pt x="513668" y="570017"/>
                </a:moveTo>
                <a:cubicBezTo>
                  <a:pt x="522015" y="570017"/>
                  <a:pt x="528846" y="575851"/>
                  <a:pt x="528846" y="583873"/>
                </a:cubicBezTo>
                <a:cubicBezTo>
                  <a:pt x="528846" y="591895"/>
                  <a:pt x="522015" y="596271"/>
                  <a:pt x="513668" y="596271"/>
                </a:cubicBezTo>
                <a:cubicBezTo>
                  <a:pt x="506076" y="596271"/>
                  <a:pt x="499248" y="591895"/>
                  <a:pt x="499248" y="583873"/>
                </a:cubicBezTo>
                <a:cubicBezTo>
                  <a:pt x="499248" y="575851"/>
                  <a:pt x="506076" y="570017"/>
                  <a:pt x="513668" y="570017"/>
                </a:cubicBezTo>
                <a:close/>
                <a:moveTo>
                  <a:pt x="439833" y="570017"/>
                </a:moveTo>
                <a:cubicBezTo>
                  <a:pt x="448394" y="570017"/>
                  <a:pt x="454623" y="575851"/>
                  <a:pt x="454623" y="583873"/>
                </a:cubicBezTo>
                <a:cubicBezTo>
                  <a:pt x="454623" y="591895"/>
                  <a:pt x="448394" y="596271"/>
                  <a:pt x="439833" y="596271"/>
                </a:cubicBezTo>
                <a:cubicBezTo>
                  <a:pt x="432049" y="596271"/>
                  <a:pt x="425044" y="591895"/>
                  <a:pt x="425044" y="583873"/>
                </a:cubicBezTo>
                <a:cubicBezTo>
                  <a:pt x="425044" y="575851"/>
                  <a:pt x="432049" y="570017"/>
                  <a:pt x="439833" y="570017"/>
                </a:cubicBezTo>
                <a:close/>
                <a:moveTo>
                  <a:pt x="368072" y="570017"/>
                </a:moveTo>
                <a:cubicBezTo>
                  <a:pt x="376089" y="570017"/>
                  <a:pt x="380467" y="575851"/>
                  <a:pt x="380467" y="583873"/>
                </a:cubicBezTo>
                <a:cubicBezTo>
                  <a:pt x="380467" y="591895"/>
                  <a:pt x="376089" y="596271"/>
                  <a:pt x="368072" y="596271"/>
                </a:cubicBezTo>
                <a:cubicBezTo>
                  <a:pt x="360778" y="596271"/>
                  <a:pt x="354211" y="591895"/>
                  <a:pt x="354211" y="583873"/>
                </a:cubicBezTo>
                <a:cubicBezTo>
                  <a:pt x="354211" y="575851"/>
                  <a:pt x="360778" y="570017"/>
                  <a:pt x="368072" y="570017"/>
                </a:cubicBezTo>
                <a:close/>
                <a:moveTo>
                  <a:pt x="3081772" y="499186"/>
                </a:moveTo>
                <a:cubicBezTo>
                  <a:pt x="3089064" y="499186"/>
                  <a:pt x="3095622" y="503561"/>
                  <a:pt x="3095622" y="511583"/>
                </a:cubicBezTo>
                <a:cubicBezTo>
                  <a:pt x="3095622" y="518876"/>
                  <a:pt x="3089064" y="525440"/>
                  <a:pt x="3081772" y="525440"/>
                </a:cubicBezTo>
                <a:cubicBezTo>
                  <a:pt x="3073748" y="525440"/>
                  <a:pt x="3069372" y="518876"/>
                  <a:pt x="3069372" y="511583"/>
                </a:cubicBezTo>
                <a:cubicBezTo>
                  <a:pt x="3069372" y="503561"/>
                  <a:pt x="3073748" y="499186"/>
                  <a:pt x="3081772" y="499186"/>
                </a:cubicBezTo>
                <a:close/>
                <a:moveTo>
                  <a:pt x="3013712" y="499186"/>
                </a:moveTo>
                <a:cubicBezTo>
                  <a:pt x="3021305" y="499186"/>
                  <a:pt x="3028135" y="503561"/>
                  <a:pt x="3028135" y="511583"/>
                </a:cubicBezTo>
                <a:cubicBezTo>
                  <a:pt x="3028135" y="518876"/>
                  <a:pt x="3021305" y="525440"/>
                  <a:pt x="3013712" y="525440"/>
                </a:cubicBezTo>
                <a:cubicBezTo>
                  <a:pt x="3005368" y="525440"/>
                  <a:pt x="2998539" y="518876"/>
                  <a:pt x="2998539" y="511583"/>
                </a:cubicBezTo>
                <a:cubicBezTo>
                  <a:pt x="2998539" y="503561"/>
                  <a:pt x="3005368" y="499186"/>
                  <a:pt x="3013712" y="499186"/>
                </a:cubicBezTo>
                <a:close/>
                <a:moveTo>
                  <a:pt x="2942491" y="499186"/>
                </a:moveTo>
                <a:cubicBezTo>
                  <a:pt x="2951052" y="499186"/>
                  <a:pt x="2957285" y="503561"/>
                  <a:pt x="2957285" y="511583"/>
                </a:cubicBezTo>
                <a:cubicBezTo>
                  <a:pt x="2957285" y="518876"/>
                  <a:pt x="2951052" y="525440"/>
                  <a:pt x="2942491" y="525440"/>
                </a:cubicBezTo>
                <a:cubicBezTo>
                  <a:pt x="2934710" y="525440"/>
                  <a:pt x="2927705" y="518876"/>
                  <a:pt x="2927705" y="511583"/>
                </a:cubicBezTo>
                <a:cubicBezTo>
                  <a:pt x="2927705" y="503561"/>
                  <a:pt x="2934710" y="499186"/>
                  <a:pt x="2942491" y="499186"/>
                </a:cubicBezTo>
                <a:close/>
                <a:moveTo>
                  <a:pt x="2868291" y="499186"/>
                </a:moveTo>
                <a:cubicBezTo>
                  <a:pt x="2876856" y="499186"/>
                  <a:pt x="2883082" y="503561"/>
                  <a:pt x="2883082" y="511583"/>
                </a:cubicBezTo>
                <a:cubicBezTo>
                  <a:pt x="2883082" y="518876"/>
                  <a:pt x="2876856" y="525440"/>
                  <a:pt x="2868291" y="525440"/>
                </a:cubicBezTo>
                <a:cubicBezTo>
                  <a:pt x="2860509" y="525440"/>
                  <a:pt x="2853502" y="518876"/>
                  <a:pt x="2853502" y="511583"/>
                </a:cubicBezTo>
                <a:cubicBezTo>
                  <a:pt x="2853502" y="503561"/>
                  <a:pt x="2860509" y="499186"/>
                  <a:pt x="2868291" y="499186"/>
                </a:cubicBezTo>
                <a:close/>
                <a:moveTo>
                  <a:pt x="2796533" y="499186"/>
                </a:moveTo>
                <a:cubicBezTo>
                  <a:pt x="2804555" y="499186"/>
                  <a:pt x="2808931" y="503561"/>
                  <a:pt x="2808931" y="511583"/>
                </a:cubicBezTo>
                <a:cubicBezTo>
                  <a:pt x="2808931" y="518876"/>
                  <a:pt x="2804555" y="525440"/>
                  <a:pt x="2796533" y="525440"/>
                </a:cubicBezTo>
                <a:cubicBezTo>
                  <a:pt x="2789240" y="525440"/>
                  <a:pt x="2782678" y="518876"/>
                  <a:pt x="2782678" y="511583"/>
                </a:cubicBezTo>
                <a:cubicBezTo>
                  <a:pt x="2782678" y="503561"/>
                  <a:pt x="2789240" y="499186"/>
                  <a:pt x="2796533" y="499186"/>
                </a:cubicBezTo>
                <a:close/>
                <a:moveTo>
                  <a:pt x="2725695" y="499186"/>
                </a:moveTo>
                <a:cubicBezTo>
                  <a:pt x="2731532" y="499186"/>
                  <a:pt x="2738097" y="503561"/>
                  <a:pt x="2738097" y="511583"/>
                </a:cubicBezTo>
                <a:cubicBezTo>
                  <a:pt x="2738097" y="518876"/>
                  <a:pt x="2731532" y="525440"/>
                  <a:pt x="2725695" y="525440"/>
                </a:cubicBezTo>
                <a:cubicBezTo>
                  <a:pt x="2717681" y="525440"/>
                  <a:pt x="2711846" y="518876"/>
                  <a:pt x="2711846" y="511583"/>
                </a:cubicBezTo>
                <a:cubicBezTo>
                  <a:pt x="2711846" y="503561"/>
                  <a:pt x="2717681" y="499186"/>
                  <a:pt x="2725695" y="499186"/>
                </a:cubicBezTo>
                <a:close/>
                <a:moveTo>
                  <a:pt x="2654870" y="499186"/>
                </a:moveTo>
                <a:cubicBezTo>
                  <a:pt x="2660705" y="499186"/>
                  <a:pt x="2667266" y="503561"/>
                  <a:pt x="2667266" y="511583"/>
                </a:cubicBezTo>
                <a:cubicBezTo>
                  <a:pt x="2667266" y="518876"/>
                  <a:pt x="2660705" y="525440"/>
                  <a:pt x="2654870" y="525440"/>
                </a:cubicBezTo>
                <a:cubicBezTo>
                  <a:pt x="2646847" y="525440"/>
                  <a:pt x="2641013" y="518876"/>
                  <a:pt x="2641013" y="511583"/>
                </a:cubicBezTo>
                <a:cubicBezTo>
                  <a:pt x="2641013" y="503561"/>
                  <a:pt x="2646847" y="499186"/>
                  <a:pt x="2654870" y="499186"/>
                </a:cubicBezTo>
                <a:close/>
                <a:moveTo>
                  <a:pt x="2582580" y="499186"/>
                </a:moveTo>
                <a:cubicBezTo>
                  <a:pt x="2589873" y="499186"/>
                  <a:pt x="2596435" y="503561"/>
                  <a:pt x="2596435" y="511583"/>
                </a:cubicBezTo>
                <a:cubicBezTo>
                  <a:pt x="2596435" y="518876"/>
                  <a:pt x="2589873" y="525440"/>
                  <a:pt x="2582580" y="525440"/>
                </a:cubicBezTo>
                <a:cubicBezTo>
                  <a:pt x="2576018" y="525440"/>
                  <a:pt x="2570184" y="518876"/>
                  <a:pt x="2570184" y="511583"/>
                </a:cubicBezTo>
                <a:cubicBezTo>
                  <a:pt x="2570184" y="503561"/>
                  <a:pt x="2576018" y="499186"/>
                  <a:pt x="2582580" y="499186"/>
                </a:cubicBezTo>
                <a:close/>
                <a:moveTo>
                  <a:pt x="2511026" y="499186"/>
                </a:moveTo>
                <a:cubicBezTo>
                  <a:pt x="2519047" y="499186"/>
                  <a:pt x="2525610" y="503561"/>
                  <a:pt x="2525610" y="511583"/>
                </a:cubicBezTo>
                <a:cubicBezTo>
                  <a:pt x="2525610" y="518876"/>
                  <a:pt x="2519047" y="525440"/>
                  <a:pt x="2511026" y="525440"/>
                </a:cubicBezTo>
                <a:cubicBezTo>
                  <a:pt x="2505194" y="525440"/>
                  <a:pt x="2499361" y="518876"/>
                  <a:pt x="2499361" y="511583"/>
                </a:cubicBezTo>
                <a:cubicBezTo>
                  <a:pt x="2499361" y="503561"/>
                  <a:pt x="2503735" y="499186"/>
                  <a:pt x="2511026" y="499186"/>
                </a:cubicBezTo>
                <a:close/>
                <a:moveTo>
                  <a:pt x="2440924" y="499186"/>
                </a:moveTo>
                <a:cubicBezTo>
                  <a:pt x="2448944" y="499186"/>
                  <a:pt x="2454781" y="505020"/>
                  <a:pt x="2454781" y="511583"/>
                </a:cubicBezTo>
                <a:cubicBezTo>
                  <a:pt x="2454781" y="518876"/>
                  <a:pt x="2448944" y="525440"/>
                  <a:pt x="2440924" y="525440"/>
                </a:cubicBezTo>
                <a:cubicBezTo>
                  <a:pt x="2433632" y="525440"/>
                  <a:pt x="2428527" y="518876"/>
                  <a:pt x="2428527" y="511583"/>
                </a:cubicBezTo>
                <a:cubicBezTo>
                  <a:pt x="2428527" y="505020"/>
                  <a:pt x="2433632" y="499186"/>
                  <a:pt x="2440924" y="499186"/>
                </a:cubicBezTo>
                <a:close/>
                <a:moveTo>
                  <a:pt x="2369108" y="499186"/>
                </a:moveTo>
                <a:cubicBezTo>
                  <a:pt x="2377672" y="499186"/>
                  <a:pt x="2383898" y="505020"/>
                  <a:pt x="2383898" y="511583"/>
                </a:cubicBezTo>
                <a:cubicBezTo>
                  <a:pt x="2383898" y="518876"/>
                  <a:pt x="2377672" y="525440"/>
                  <a:pt x="2369108" y="525440"/>
                </a:cubicBezTo>
                <a:cubicBezTo>
                  <a:pt x="2361327" y="525440"/>
                  <a:pt x="2354319" y="518876"/>
                  <a:pt x="2354319" y="511583"/>
                </a:cubicBezTo>
                <a:cubicBezTo>
                  <a:pt x="2354319" y="505020"/>
                  <a:pt x="2361327" y="499186"/>
                  <a:pt x="2369108" y="499186"/>
                </a:cubicBezTo>
                <a:close/>
                <a:moveTo>
                  <a:pt x="2298278" y="499186"/>
                </a:moveTo>
                <a:cubicBezTo>
                  <a:pt x="2306839" y="499186"/>
                  <a:pt x="2313066" y="505020"/>
                  <a:pt x="2313066" y="511583"/>
                </a:cubicBezTo>
                <a:cubicBezTo>
                  <a:pt x="2313066" y="518876"/>
                  <a:pt x="2306839" y="525440"/>
                  <a:pt x="2298278" y="525440"/>
                </a:cubicBezTo>
                <a:cubicBezTo>
                  <a:pt x="2290494" y="525440"/>
                  <a:pt x="2283488" y="518876"/>
                  <a:pt x="2283488" y="511583"/>
                </a:cubicBezTo>
                <a:cubicBezTo>
                  <a:pt x="2283488" y="505020"/>
                  <a:pt x="2290494" y="499186"/>
                  <a:pt x="2298278" y="499186"/>
                </a:cubicBezTo>
                <a:close/>
                <a:moveTo>
                  <a:pt x="2226514" y="499186"/>
                </a:moveTo>
                <a:cubicBezTo>
                  <a:pt x="2234534" y="499186"/>
                  <a:pt x="2238914" y="505020"/>
                  <a:pt x="2238914" y="511583"/>
                </a:cubicBezTo>
                <a:cubicBezTo>
                  <a:pt x="2238914" y="518876"/>
                  <a:pt x="2234534" y="525440"/>
                  <a:pt x="2226514" y="525440"/>
                </a:cubicBezTo>
                <a:cubicBezTo>
                  <a:pt x="2218492" y="525440"/>
                  <a:pt x="2212655" y="518876"/>
                  <a:pt x="2212655" y="511583"/>
                </a:cubicBezTo>
                <a:cubicBezTo>
                  <a:pt x="2212655" y="505020"/>
                  <a:pt x="2218492" y="499186"/>
                  <a:pt x="2226514" y="499186"/>
                </a:cubicBezTo>
                <a:close/>
                <a:moveTo>
                  <a:pt x="2155680" y="499186"/>
                </a:moveTo>
                <a:cubicBezTo>
                  <a:pt x="2161514" y="499186"/>
                  <a:pt x="2168079" y="505020"/>
                  <a:pt x="2168079" y="511583"/>
                </a:cubicBezTo>
                <a:cubicBezTo>
                  <a:pt x="2168079" y="518876"/>
                  <a:pt x="2161514" y="525440"/>
                  <a:pt x="2155680" y="525440"/>
                </a:cubicBezTo>
                <a:cubicBezTo>
                  <a:pt x="2147658" y="525440"/>
                  <a:pt x="2141823" y="518876"/>
                  <a:pt x="2141823" y="511583"/>
                </a:cubicBezTo>
                <a:cubicBezTo>
                  <a:pt x="2141823" y="505020"/>
                  <a:pt x="2147658" y="499186"/>
                  <a:pt x="2155680" y="499186"/>
                </a:cubicBezTo>
                <a:close/>
                <a:moveTo>
                  <a:pt x="2084846" y="499186"/>
                </a:moveTo>
                <a:cubicBezTo>
                  <a:pt x="2090680" y="499186"/>
                  <a:pt x="2097246" y="505020"/>
                  <a:pt x="2097246" y="511583"/>
                </a:cubicBezTo>
                <a:cubicBezTo>
                  <a:pt x="2097246" y="518876"/>
                  <a:pt x="2090680" y="525440"/>
                  <a:pt x="2084846" y="525440"/>
                </a:cubicBezTo>
                <a:cubicBezTo>
                  <a:pt x="2076824" y="525440"/>
                  <a:pt x="2070991" y="518876"/>
                  <a:pt x="2070991" y="511583"/>
                </a:cubicBezTo>
                <a:cubicBezTo>
                  <a:pt x="2070991" y="505020"/>
                  <a:pt x="2076824" y="499186"/>
                  <a:pt x="2084846" y="499186"/>
                </a:cubicBezTo>
                <a:close/>
                <a:moveTo>
                  <a:pt x="2011831" y="499186"/>
                </a:moveTo>
                <a:cubicBezTo>
                  <a:pt x="2019855" y="499186"/>
                  <a:pt x="2026416" y="505020"/>
                  <a:pt x="2026416" y="511583"/>
                </a:cubicBezTo>
                <a:cubicBezTo>
                  <a:pt x="2026416" y="518876"/>
                  <a:pt x="2019855" y="525440"/>
                  <a:pt x="2011831" y="525440"/>
                </a:cubicBezTo>
                <a:cubicBezTo>
                  <a:pt x="2005998" y="525440"/>
                  <a:pt x="2000165" y="518876"/>
                  <a:pt x="2000165" y="511583"/>
                </a:cubicBezTo>
                <a:cubicBezTo>
                  <a:pt x="2000165" y="505020"/>
                  <a:pt x="2005998" y="499186"/>
                  <a:pt x="2011831" y="499186"/>
                </a:cubicBezTo>
                <a:close/>
                <a:moveTo>
                  <a:pt x="1938362" y="499186"/>
                </a:moveTo>
                <a:cubicBezTo>
                  <a:pt x="1946382" y="499186"/>
                  <a:pt x="1952216" y="505020"/>
                  <a:pt x="1952216" y="511583"/>
                </a:cubicBezTo>
                <a:cubicBezTo>
                  <a:pt x="1952216" y="518876"/>
                  <a:pt x="1946382" y="525440"/>
                  <a:pt x="1938362" y="525440"/>
                </a:cubicBezTo>
                <a:cubicBezTo>
                  <a:pt x="1932525" y="525440"/>
                  <a:pt x="1925965" y="518876"/>
                  <a:pt x="1925965" y="511583"/>
                </a:cubicBezTo>
                <a:cubicBezTo>
                  <a:pt x="1925965" y="505020"/>
                  <a:pt x="1932525" y="499186"/>
                  <a:pt x="1938362" y="499186"/>
                </a:cubicBezTo>
                <a:close/>
                <a:moveTo>
                  <a:pt x="1867525" y="499186"/>
                </a:moveTo>
                <a:cubicBezTo>
                  <a:pt x="1875547" y="499186"/>
                  <a:pt x="1881384" y="505020"/>
                  <a:pt x="1881384" y="511583"/>
                </a:cubicBezTo>
                <a:cubicBezTo>
                  <a:pt x="1881384" y="518876"/>
                  <a:pt x="1875547" y="525440"/>
                  <a:pt x="1867525" y="525440"/>
                </a:cubicBezTo>
                <a:cubicBezTo>
                  <a:pt x="1860232" y="525440"/>
                  <a:pt x="1855126" y="518876"/>
                  <a:pt x="1855126" y="511583"/>
                </a:cubicBezTo>
                <a:cubicBezTo>
                  <a:pt x="1855126" y="505020"/>
                  <a:pt x="1860232" y="499186"/>
                  <a:pt x="1867525" y="499186"/>
                </a:cubicBezTo>
                <a:close/>
                <a:moveTo>
                  <a:pt x="1799085" y="499186"/>
                </a:moveTo>
                <a:cubicBezTo>
                  <a:pt x="1807644" y="499186"/>
                  <a:pt x="1813871" y="505020"/>
                  <a:pt x="1813871" y="511583"/>
                </a:cubicBezTo>
                <a:cubicBezTo>
                  <a:pt x="1813871" y="518876"/>
                  <a:pt x="1807644" y="525440"/>
                  <a:pt x="1799085" y="525440"/>
                </a:cubicBezTo>
                <a:cubicBezTo>
                  <a:pt x="1790521" y="525440"/>
                  <a:pt x="1784295" y="518876"/>
                  <a:pt x="1784295" y="511583"/>
                </a:cubicBezTo>
                <a:cubicBezTo>
                  <a:pt x="1784295" y="505020"/>
                  <a:pt x="1790521" y="499186"/>
                  <a:pt x="1799085" y="499186"/>
                </a:cubicBezTo>
                <a:close/>
                <a:moveTo>
                  <a:pt x="1728257" y="499186"/>
                </a:moveTo>
                <a:cubicBezTo>
                  <a:pt x="1736822" y="499186"/>
                  <a:pt x="1743046" y="505020"/>
                  <a:pt x="1743046" y="511583"/>
                </a:cubicBezTo>
                <a:cubicBezTo>
                  <a:pt x="1743046" y="518876"/>
                  <a:pt x="1736822" y="525440"/>
                  <a:pt x="1728257" y="525440"/>
                </a:cubicBezTo>
                <a:cubicBezTo>
                  <a:pt x="1719694" y="525440"/>
                  <a:pt x="1713469" y="518876"/>
                  <a:pt x="1713469" y="511583"/>
                </a:cubicBezTo>
                <a:cubicBezTo>
                  <a:pt x="1713469" y="505020"/>
                  <a:pt x="1719694" y="499186"/>
                  <a:pt x="1728257" y="499186"/>
                </a:cubicBezTo>
                <a:close/>
                <a:moveTo>
                  <a:pt x="1657426" y="499186"/>
                </a:moveTo>
                <a:cubicBezTo>
                  <a:pt x="1665210" y="499186"/>
                  <a:pt x="1672218" y="505020"/>
                  <a:pt x="1672218" y="511583"/>
                </a:cubicBezTo>
                <a:cubicBezTo>
                  <a:pt x="1672218" y="518876"/>
                  <a:pt x="1665210" y="525440"/>
                  <a:pt x="1657426" y="525440"/>
                </a:cubicBezTo>
                <a:cubicBezTo>
                  <a:pt x="1648867" y="525440"/>
                  <a:pt x="1642647" y="518876"/>
                  <a:pt x="1642647" y="511583"/>
                </a:cubicBezTo>
                <a:cubicBezTo>
                  <a:pt x="1642647" y="505020"/>
                  <a:pt x="1648867" y="499186"/>
                  <a:pt x="1657426" y="499186"/>
                </a:cubicBezTo>
                <a:close/>
                <a:moveTo>
                  <a:pt x="1582294" y="499186"/>
                </a:moveTo>
                <a:cubicBezTo>
                  <a:pt x="1589590" y="499186"/>
                  <a:pt x="1594694" y="505020"/>
                  <a:pt x="1594694" y="511583"/>
                </a:cubicBezTo>
                <a:cubicBezTo>
                  <a:pt x="1594694" y="518876"/>
                  <a:pt x="1589590" y="525440"/>
                  <a:pt x="1582294" y="525440"/>
                </a:cubicBezTo>
                <a:cubicBezTo>
                  <a:pt x="1574271" y="525440"/>
                  <a:pt x="1568438" y="518876"/>
                  <a:pt x="1568438" y="511583"/>
                </a:cubicBezTo>
                <a:cubicBezTo>
                  <a:pt x="1568438" y="505020"/>
                  <a:pt x="1574271" y="499186"/>
                  <a:pt x="1582294" y="499186"/>
                </a:cubicBezTo>
                <a:close/>
                <a:moveTo>
                  <a:pt x="1512192" y="499186"/>
                </a:moveTo>
                <a:cubicBezTo>
                  <a:pt x="1518025" y="499186"/>
                  <a:pt x="1523862" y="505020"/>
                  <a:pt x="1523862" y="511583"/>
                </a:cubicBezTo>
                <a:cubicBezTo>
                  <a:pt x="1523862" y="518876"/>
                  <a:pt x="1518025" y="525440"/>
                  <a:pt x="1512192" y="525440"/>
                </a:cubicBezTo>
                <a:cubicBezTo>
                  <a:pt x="1504169" y="525440"/>
                  <a:pt x="1497607" y="518876"/>
                  <a:pt x="1497607" y="511583"/>
                </a:cubicBezTo>
                <a:cubicBezTo>
                  <a:pt x="1497607" y="505020"/>
                  <a:pt x="1504169" y="499186"/>
                  <a:pt x="1512192" y="499186"/>
                </a:cubicBezTo>
                <a:close/>
                <a:moveTo>
                  <a:pt x="1440623" y="499186"/>
                </a:moveTo>
                <a:cubicBezTo>
                  <a:pt x="1447188" y="499186"/>
                  <a:pt x="1453023" y="505020"/>
                  <a:pt x="1453023" y="511583"/>
                </a:cubicBezTo>
                <a:cubicBezTo>
                  <a:pt x="1453023" y="518876"/>
                  <a:pt x="1447188" y="525440"/>
                  <a:pt x="1440623" y="525440"/>
                </a:cubicBezTo>
                <a:cubicBezTo>
                  <a:pt x="1433333" y="525440"/>
                  <a:pt x="1426771" y="518876"/>
                  <a:pt x="1426771" y="511583"/>
                </a:cubicBezTo>
                <a:cubicBezTo>
                  <a:pt x="1426771" y="505020"/>
                  <a:pt x="1433333" y="499186"/>
                  <a:pt x="1440623" y="499186"/>
                </a:cubicBezTo>
                <a:close/>
                <a:moveTo>
                  <a:pt x="1368341" y="499186"/>
                </a:moveTo>
                <a:cubicBezTo>
                  <a:pt x="1376363" y="499186"/>
                  <a:pt x="1382196" y="505020"/>
                  <a:pt x="1382196" y="511583"/>
                </a:cubicBezTo>
                <a:cubicBezTo>
                  <a:pt x="1382196" y="518876"/>
                  <a:pt x="1376363" y="525440"/>
                  <a:pt x="1368341" y="525440"/>
                </a:cubicBezTo>
                <a:cubicBezTo>
                  <a:pt x="1362508" y="525440"/>
                  <a:pt x="1355948" y="518876"/>
                  <a:pt x="1355948" y="511583"/>
                </a:cubicBezTo>
                <a:cubicBezTo>
                  <a:pt x="1355948" y="505020"/>
                  <a:pt x="1362508" y="499186"/>
                  <a:pt x="1368341" y="499186"/>
                </a:cubicBezTo>
                <a:close/>
                <a:moveTo>
                  <a:pt x="1297515" y="499186"/>
                </a:moveTo>
                <a:cubicBezTo>
                  <a:pt x="1305538" y="499186"/>
                  <a:pt x="1311369" y="505020"/>
                  <a:pt x="1311369" y="513042"/>
                </a:cubicBezTo>
                <a:cubicBezTo>
                  <a:pt x="1311369" y="518876"/>
                  <a:pt x="1305538" y="525440"/>
                  <a:pt x="1297515" y="525440"/>
                </a:cubicBezTo>
                <a:cubicBezTo>
                  <a:pt x="1289492" y="525440"/>
                  <a:pt x="1285118" y="518876"/>
                  <a:pt x="1285118" y="513042"/>
                </a:cubicBezTo>
                <a:cubicBezTo>
                  <a:pt x="1285118" y="505020"/>
                  <a:pt x="1289492" y="499186"/>
                  <a:pt x="1297515" y="499186"/>
                </a:cubicBezTo>
                <a:close/>
                <a:moveTo>
                  <a:pt x="1225700" y="499186"/>
                </a:moveTo>
                <a:cubicBezTo>
                  <a:pt x="1233484" y="499186"/>
                  <a:pt x="1240491" y="505020"/>
                  <a:pt x="1240491" y="513042"/>
                </a:cubicBezTo>
                <a:cubicBezTo>
                  <a:pt x="1240491" y="518876"/>
                  <a:pt x="1233484" y="525440"/>
                  <a:pt x="1225700" y="525440"/>
                </a:cubicBezTo>
                <a:cubicBezTo>
                  <a:pt x="1217156" y="525440"/>
                  <a:pt x="1210925" y="518876"/>
                  <a:pt x="1210925" y="513042"/>
                </a:cubicBezTo>
                <a:cubicBezTo>
                  <a:pt x="1210925" y="505020"/>
                  <a:pt x="1217156" y="499186"/>
                  <a:pt x="1225700" y="499186"/>
                </a:cubicBezTo>
                <a:close/>
                <a:moveTo>
                  <a:pt x="1154881" y="499186"/>
                </a:moveTo>
                <a:cubicBezTo>
                  <a:pt x="1162665" y="499186"/>
                  <a:pt x="1169669" y="505020"/>
                  <a:pt x="1169669" y="513042"/>
                </a:cubicBezTo>
                <a:cubicBezTo>
                  <a:pt x="1169669" y="518876"/>
                  <a:pt x="1162665" y="525440"/>
                  <a:pt x="1154881" y="525440"/>
                </a:cubicBezTo>
                <a:cubicBezTo>
                  <a:pt x="1146323" y="525440"/>
                  <a:pt x="1140095" y="518876"/>
                  <a:pt x="1140095" y="513042"/>
                </a:cubicBezTo>
                <a:cubicBezTo>
                  <a:pt x="1140095" y="505020"/>
                  <a:pt x="1146323" y="499186"/>
                  <a:pt x="1154881" y="499186"/>
                </a:cubicBezTo>
                <a:close/>
                <a:moveTo>
                  <a:pt x="1084053" y="499186"/>
                </a:moveTo>
                <a:cubicBezTo>
                  <a:pt x="1091836" y="499186"/>
                  <a:pt x="1098842" y="505020"/>
                  <a:pt x="1098842" y="513042"/>
                </a:cubicBezTo>
                <a:cubicBezTo>
                  <a:pt x="1098842" y="518876"/>
                  <a:pt x="1091836" y="525440"/>
                  <a:pt x="1084053" y="525440"/>
                </a:cubicBezTo>
                <a:cubicBezTo>
                  <a:pt x="1075492" y="525440"/>
                  <a:pt x="1069267" y="518876"/>
                  <a:pt x="1069267" y="513042"/>
                </a:cubicBezTo>
                <a:cubicBezTo>
                  <a:pt x="1069267" y="505020"/>
                  <a:pt x="1075492" y="499186"/>
                  <a:pt x="1084053" y="499186"/>
                </a:cubicBezTo>
                <a:close/>
                <a:moveTo>
                  <a:pt x="1013012" y="499186"/>
                </a:moveTo>
                <a:cubicBezTo>
                  <a:pt x="1020310" y="499186"/>
                  <a:pt x="1024685" y="505020"/>
                  <a:pt x="1024685" y="513042"/>
                </a:cubicBezTo>
                <a:cubicBezTo>
                  <a:pt x="1024685" y="518876"/>
                  <a:pt x="1020310" y="525440"/>
                  <a:pt x="1013012" y="525440"/>
                </a:cubicBezTo>
                <a:cubicBezTo>
                  <a:pt x="1004998" y="525440"/>
                  <a:pt x="998433" y="518876"/>
                  <a:pt x="998433" y="513042"/>
                </a:cubicBezTo>
                <a:cubicBezTo>
                  <a:pt x="998433" y="505020"/>
                  <a:pt x="1004998" y="499186"/>
                  <a:pt x="1013012" y="499186"/>
                </a:cubicBezTo>
                <a:close/>
                <a:moveTo>
                  <a:pt x="941461" y="499186"/>
                </a:moveTo>
                <a:cubicBezTo>
                  <a:pt x="948026" y="499186"/>
                  <a:pt x="953861" y="505020"/>
                  <a:pt x="953861" y="513042"/>
                </a:cubicBezTo>
                <a:cubicBezTo>
                  <a:pt x="953861" y="518876"/>
                  <a:pt x="948026" y="525440"/>
                  <a:pt x="941461" y="525440"/>
                </a:cubicBezTo>
                <a:cubicBezTo>
                  <a:pt x="934167" y="525440"/>
                  <a:pt x="927607" y="518876"/>
                  <a:pt x="927607" y="513042"/>
                </a:cubicBezTo>
                <a:cubicBezTo>
                  <a:pt x="927607" y="505020"/>
                  <a:pt x="934167" y="499186"/>
                  <a:pt x="941461" y="499186"/>
                </a:cubicBezTo>
                <a:close/>
                <a:moveTo>
                  <a:pt x="870626" y="499186"/>
                </a:moveTo>
                <a:cubicBezTo>
                  <a:pt x="877192" y="499186"/>
                  <a:pt x="883027" y="505020"/>
                  <a:pt x="883027" y="513042"/>
                </a:cubicBezTo>
                <a:cubicBezTo>
                  <a:pt x="883027" y="518876"/>
                  <a:pt x="877192" y="525440"/>
                  <a:pt x="870626" y="525440"/>
                </a:cubicBezTo>
                <a:cubicBezTo>
                  <a:pt x="863340" y="525440"/>
                  <a:pt x="856774" y="518876"/>
                  <a:pt x="856774" y="513042"/>
                </a:cubicBezTo>
                <a:cubicBezTo>
                  <a:pt x="856774" y="505020"/>
                  <a:pt x="863340" y="499186"/>
                  <a:pt x="870626" y="499186"/>
                </a:cubicBezTo>
                <a:close/>
                <a:moveTo>
                  <a:pt x="798340" y="499186"/>
                </a:moveTo>
                <a:cubicBezTo>
                  <a:pt x="806362" y="499186"/>
                  <a:pt x="812196" y="505020"/>
                  <a:pt x="812196" y="513042"/>
                </a:cubicBezTo>
                <a:cubicBezTo>
                  <a:pt x="812196" y="518876"/>
                  <a:pt x="806362" y="525440"/>
                  <a:pt x="798340" y="525440"/>
                </a:cubicBezTo>
                <a:cubicBezTo>
                  <a:pt x="792508" y="525440"/>
                  <a:pt x="785941" y="518876"/>
                  <a:pt x="785941" y="513042"/>
                </a:cubicBezTo>
                <a:cubicBezTo>
                  <a:pt x="785941" y="505020"/>
                  <a:pt x="792508" y="499186"/>
                  <a:pt x="798340" y="499186"/>
                </a:cubicBezTo>
                <a:close/>
                <a:moveTo>
                  <a:pt x="724135" y="499186"/>
                </a:moveTo>
                <a:cubicBezTo>
                  <a:pt x="731429" y="499186"/>
                  <a:pt x="737991" y="505020"/>
                  <a:pt x="737991" y="513042"/>
                </a:cubicBezTo>
                <a:cubicBezTo>
                  <a:pt x="737991" y="518876"/>
                  <a:pt x="731429" y="525440"/>
                  <a:pt x="724135" y="525440"/>
                </a:cubicBezTo>
                <a:cubicBezTo>
                  <a:pt x="717574" y="525440"/>
                  <a:pt x="711744" y="518876"/>
                  <a:pt x="711744" y="513042"/>
                </a:cubicBezTo>
                <a:cubicBezTo>
                  <a:pt x="711744" y="505020"/>
                  <a:pt x="717574" y="499186"/>
                  <a:pt x="724135" y="499186"/>
                </a:cubicBezTo>
                <a:close/>
                <a:moveTo>
                  <a:pt x="653306" y="499186"/>
                </a:moveTo>
                <a:cubicBezTo>
                  <a:pt x="660598" y="499186"/>
                  <a:pt x="667164" y="505020"/>
                  <a:pt x="667164" y="513042"/>
                </a:cubicBezTo>
                <a:cubicBezTo>
                  <a:pt x="667164" y="518876"/>
                  <a:pt x="660598" y="525440"/>
                  <a:pt x="653306" y="525440"/>
                </a:cubicBezTo>
                <a:cubicBezTo>
                  <a:pt x="645287" y="525440"/>
                  <a:pt x="640910" y="518876"/>
                  <a:pt x="640910" y="513042"/>
                </a:cubicBezTo>
                <a:cubicBezTo>
                  <a:pt x="640910" y="505020"/>
                  <a:pt x="645287" y="499186"/>
                  <a:pt x="653306" y="499186"/>
                </a:cubicBezTo>
                <a:close/>
                <a:moveTo>
                  <a:pt x="584869" y="499186"/>
                </a:moveTo>
                <a:cubicBezTo>
                  <a:pt x="592652" y="499186"/>
                  <a:pt x="599654" y="505020"/>
                  <a:pt x="599654" y="513042"/>
                </a:cubicBezTo>
                <a:cubicBezTo>
                  <a:pt x="599654" y="518876"/>
                  <a:pt x="592652" y="525440"/>
                  <a:pt x="584869" y="525440"/>
                </a:cubicBezTo>
                <a:cubicBezTo>
                  <a:pt x="576309" y="525440"/>
                  <a:pt x="570076" y="518876"/>
                  <a:pt x="570076" y="513042"/>
                </a:cubicBezTo>
                <a:cubicBezTo>
                  <a:pt x="570076" y="505020"/>
                  <a:pt x="576309" y="499186"/>
                  <a:pt x="584869" y="499186"/>
                </a:cubicBezTo>
                <a:close/>
                <a:moveTo>
                  <a:pt x="513670" y="499186"/>
                </a:moveTo>
                <a:cubicBezTo>
                  <a:pt x="522020" y="499186"/>
                  <a:pt x="528846" y="505020"/>
                  <a:pt x="528846" y="513042"/>
                </a:cubicBezTo>
                <a:cubicBezTo>
                  <a:pt x="528846" y="518876"/>
                  <a:pt x="522020" y="525440"/>
                  <a:pt x="513670" y="525440"/>
                </a:cubicBezTo>
                <a:cubicBezTo>
                  <a:pt x="506076" y="525440"/>
                  <a:pt x="499248" y="518876"/>
                  <a:pt x="499248" y="513042"/>
                </a:cubicBezTo>
                <a:cubicBezTo>
                  <a:pt x="499248" y="505020"/>
                  <a:pt x="506076" y="499186"/>
                  <a:pt x="513670" y="499186"/>
                </a:cubicBezTo>
                <a:close/>
                <a:moveTo>
                  <a:pt x="3939871" y="495814"/>
                </a:moveTo>
                <a:cubicBezTo>
                  <a:pt x="3946434" y="495814"/>
                  <a:pt x="3952268" y="502041"/>
                  <a:pt x="3952268" y="510602"/>
                </a:cubicBezTo>
                <a:cubicBezTo>
                  <a:pt x="3952268" y="518386"/>
                  <a:pt x="3946434" y="525391"/>
                  <a:pt x="3939871" y="525391"/>
                </a:cubicBezTo>
                <a:cubicBezTo>
                  <a:pt x="3932578" y="525391"/>
                  <a:pt x="3926015" y="518386"/>
                  <a:pt x="3926015" y="510602"/>
                </a:cubicBezTo>
                <a:cubicBezTo>
                  <a:pt x="3926015" y="502041"/>
                  <a:pt x="3932578" y="495814"/>
                  <a:pt x="3939871" y="495814"/>
                </a:cubicBezTo>
                <a:close/>
                <a:moveTo>
                  <a:pt x="3869042" y="495814"/>
                </a:moveTo>
                <a:cubicBezTo>
                  <a:pt x="3875605" y="495814"/>
                  <a:pt x="3881439" y="502041"/>
                  <a:pt x="3881439" y="510602"/>
                </a:cubicBezTo>
                <a:cubicBezTo>
                  <a:pt x="3881439" y="518386"/>
                  <a:pt x="3875605" y="525391"/>
                  <a:pt x="3869042" y="525391"/>
                </a:cubicBezTo>
                <a:cubicBezTo>
                  <a:pt x="3861749" y="525391"/>
                  <a:pt x="3855186" y="518386"/>
                  <a:pt x="3855186" y="510602"/>
                </a:cubicBezTo>
                <a:cubicBezTo>
                  <a:pt x="3855186" y="502041"/>
                  <a:pt x="3861749" y="495814"/>
                  <a:pt x="3869042" y="495814"/>
                </a:cubicBezTo>
                <a:close/>
                <a:moveTo>
                  <a:pt x="3796752" y="495814"/>
                </a:moveTo>
                <a:cubicBezTo>
                  <a:pt x="3804774" y="495814"/>
                  <a:pt x="3810608" y="502041"/>
                  <a:pt x="3810608" y="510602"/>
                </a:cubicBezTo>
                <a:cubicBezTo>
                  <a:pt x="3810608" y="518386"/>
                  <a:pt x="3804774" y="525391"/>
                  <a:pt x="3796752" y="525391"/>
                </a:cubicBezTo>
                <a:cubicBezTo>
                  <a:pt x="3790918" y="525391"/>
                  <a:pt x="3784355" y="518386"/>
                  <a:pt x="3784355" y="510602"/>
                </a:cubicBezTo>
                <a:cubicBezTo>
                  <a:pt x="3784355" y="502041"/>
                  <a:pt x="3790918" y="495814"/>
                  <a:pt x="3796752" y="495814"/>
                </a:cubicBezTo>
                <a:close/>
                <a:moveTo>
                  <a:pt x="3725922" y="495814"/>
                </a:moveTo>
                <a:cubicBezTo>
                  <a:pt x="3733944" y="495814"/>
                  <a:pt x="3739778" y="502041"/>
                  <a:pt x="3739778" y="510602"/>
                </a:cubicBezTo>
                <a:cubicBezTo>
                  <a:pt x="3739778" y="518386"/>
                  <a:pt x="3733944" y="525391"/>
                  <a:pt x="3725922" y="525391"/>
                </a:cubicBezTo>
                <a:cubicBezTo>
                  <a:pt x="3719359" y="525391"/>
                  <a:pt x="3713525" y="518386"/>
                  <a:pt x="3713525" y="510602"/>
                </a:cubicBezTo>
                <a:cubicBezTo>
                  <a:pt x="3713525" y="502041"/>
                  <a:pt x="3719359" y="495814"/>
                  <a:pt x="3725922" y="495814"/>
                </a:cubicBezTo>
                <a:close/>
                <a:moveTo>
                  <a:pt x="3655091" y="495814"/>
                </a:moveTo>
                <a:cubicBezTo>
                  <a:pt x="3662384" y="495814"/>
                  <a:pt x="3668947" y="502041"/>
                  <a:pt x="3668947" y="510602"/>
                </a:cubicBezTo>
                <a:cubicBezTo>
                  <a:pt x="3668947" y="518386"/>
                  <a:pt x="3662384" y="525391"/>
                  <a:pt x="3655091" y="525391"/>
                </a:cubicBezTo>
                <a:cubicBezTo>
                  <a:pt x="3647069" y="525391"/>
                  <a:pt x="3642694" y="518386"/>
                  <a:pt x="3642694" y="510602"/>
                </a:cubicBezTo>
                <a:cubicBezTo>
                  <a:pt x="3642694" y="502041"/>
                  <a:pt x="3647069" y="495814"/>
                  <a:pt x="3655091" y="495814"/>
                </a:cubicBezTo>
                <a:close/>
                <a:moveTo>
                  <a:pt x="3583280" y="495814"/>
                </a:moveTo>
                <a:cubicBezTo>
                  <a:pt x="3591064" y="495814"/>
                  <a:pt x="3598069" y="502041"/>
                  <a:pt x="3598069" y="510602"/>
                </a:cubicBezTo>
                <a:cubicBezTo>
                  <a:pt x="3598069" y="518386"/>
                  <a:pt x="3591064" y="525391"/>
                  <a:pt x="3583280" y="525391"/>
                </a:cubicBezTo>
                <a:cubicBezTo>
                  <a:pt x="3574718" y="525391"/>
                  <a:pt x="3568491" y="518386"/>
                  <a:pt x="3568491" y="510602"/>
                </a:cubicBezTo>
                <a:cubicBezTo>
                  <a:pt x="3568491" y="502041"/>
                  <a:pt x="3574718" y="495814"/>
                  <a:pt x="3583280" y="495814"/>
                </a:cubicBezTo>
                <a:close/>
                <a:moveTo>
                  <a:pt x="3512449" y="495814"/>
                </a:moveTo>
                <a:cubicBezTo>
                  <a:pt x="3520232" y="495814"/>
                  <a:pt x="3527237" y="502041"/>
                  <a:pt x="3527237" y="510602"/>
                </a:cubicBezTo>
                <a:cubicBezTo>
                  <a:pt x="3527237" y="518386"/>
                  <a:pt x="3520232" y="525391"/>
                  <a:pt x="3512449" y="525391"/>
                </a:cubicBezTo>
                <a:cubicBezTo>
                  <a:pt x="3503887" y="525391"/>
                  <a:pt x="3497661" y="518386"/>
                  <a:pt x="3497661" y="510602"/>
                </a:cubicBezTo>
                <a:cubicBezTo>
                  <a:pt x="3497661" y="502041"/>
                  <a:pt x="3503887" y="495814"/>
                  <a:pt x="3512449" y="495814"/>
                </a:cubicBezTo>
                <a:close/>
                <a:moveTo>
                  <a:pt x="3440686" y="495814"/>
                </a:moveTo>
                <a:cubicBezTo>
                  <a:pt x="3448708" y="495814"/>
                  <a:pt x="3453083" y="502041"/>
                  <a:pt x="3453083" y="510602"/>
                </a:cubicBezTo>
                <a:cubicBezTo>
                  <a:pt x="3453083" y="518386"/>
                  <a:pt x="3448708" y="525391"/>
                  <a:pt x="3440686" y="525391"/>
                </a:cubicBezTo>
                <a:cubicBezTo>
                  <a:pt x="3433393" y="525391"/>
                  <a:pt x="3426830" y="518386"/>
                  <a:pt x="3426830" y="510602"/>
                </a:cubicBezTo>
                <a:cubicBezTo>
                  <a:pt x="3426830" y="502041"/>
                  <a:pt x="3433393" y="495814"/>
                  <a:pt x="3440686" y="495814"/>
                </a:cubicBezTo>
                <a:close/>
                <a:moveTo>
                  <a:pt x="3369857" y="495814"/>
                </a:moveTo>
                <a:cubicBezTo>
                  <a:pt x="3376420" y="495814"/>
                  <a:pt x="3382254" y="502041"/>
                  <a:pt x="3382254" y="510602"/>
                </a:cubicBezTo>
                <a:cubicBezTo>
                  <a:pt x="3382254" y="518386"/>
                  <a:pt x="3376420" y="525391"/>
                  <a:pt x="3369857" y="525391"/>
                </a:cubicBezTo>
                <a:cubicBezTo>
                  <a:pt x="3362564" y="525391"/>
                  <a:pt x="3356001" y="518386"/>
                  <a:pt x="3356001" y="510602"/>
                </a:cubicBezTo>
                <a:cubicBezTo>
                  <a:pt x="3356001" y="502041"/>
                  <a:pt x="3362564" y="495814"/>
                  <a:pt x="3369857" y="495814"/>
                </a:cubicBezTo>
                <a:close/>
                <a:moveTo>
                  <a:pt x="3299094" y="495814"/>
                </a:moveTo>
                <a:cubicBezTo>
                  <a:pt x="3305656" y="495814"/>
                  <a:pt x="3311491" y="502041"/>
                  <a:pt x="3311491" y="510602"/>
                </a:cubicBezTo>
                <a:cubicBezTo>
                  <a:pt x="3311491" y="518386"/>
                  <a:pt x="3305656" y="525391"/>
                  <a:pt x="3299094" y="525391"/>
                </a:cubicBezTo>
                <a:cubicBezTo>
                  <a:pt x="3291802" y="525391"/>
                  <a:pt x="3285240" y="518386"/>
                  <a:pt x="3285240" y="510602"/>
                </a:cubicBezTo>
                <a:cubicBezTo>
                  <a:pt x="3285240" y="502041"/>
                  <a:pt x="3291802" y="495814"/>
                  <a:pt x="3299094" y="495814"/>
                </a:cubicBezTo>
                <a:close/>
                <a:moveTo>
                  <a:pt x="3226805" y="495814"/>
                </a:moveTo>
                <a:cubicBezTo>
                  <a:pt x="3234825" y="495814"/>
                  <a:pt x="3240660" y="502041"/>
                  <a:pt x="3240660" y="510602"/>
                </a:cubicBezTo>
                <a:cubicBezTo>
                  <a:pt x="3240660" y="518386"/>
                  <a:pt x="3234825" y="525391"/>
                  <a:pt x="3226805" y="525391"/>
                </a:cubicBezTo>
                <a:cubicBezTo>
                  <a:pt x="3220242" y="525391"/>
                  <a:pt x="3214406" y="518386"/>
                  <a:pt x="3214406" y="510602"/>
                </a:cubicBezTo>
                <a:cubicBezTo>
                  <a:pt x="3214406" y="502041"/>
                  <a:pt x="3220242" y="495814"/>
                  <a:pt x="3226805" y="495814"/>
                </a:cubicBezTo>
                <a:close/>
                <a:moveTo>
                  <a:pt x="3152602" y="495814"/>
                </a:moveTo>
                <a:cubicBezTo>
                  <a:pt x="3159895" y="495814"/>
                  <a:pt x="3166454" y="502041"/>
                  <a:pt x="3166454" y="510602"/>
                </a:cubicBezTo>
                <a:cubicBezTo>
                  <a:pt x="3166454" y="518386"/>
                  <a:pt x="3159895" y="525391"/>
                  <a:pt x="3152602" y="525391"/>
                </a:cubicBezTo>
                <a:cubicBezTo>
                  <a:pt x="3146038" y="525391"/>
                  <a:pt x="3140203" y="518386"/>
                  <a:pt x="3140203" y="510602"/>
                </a:cubicBezTo>
                <a:cubicBezTo>
                  <a:pt x="3140203" y="502041"/>
                  <a:pt x="3146038" y="495814"/>
                  <a:pt x="3152602" y="495814"/>
                </a:cubicBezTo>
                <a:close/>
                <a:moveTo>
                  <a:pt x="2439944" y="428356"/>
                </a:moveTo>
                <a:cubicBezTo>
                  <a:pt x="2448502" y="428356"/>
                  <a:pt x="2454729" y="432731"/>
                  <a:pt x="2454729" y="440753"/>
                </a:cubicBezTo>
                <a:cubicBezTo>
                  <a:pt x="2454729" y="448046"/>
                  <a:pt x="2448502" y="454610"/>
                  <a:pt x="2439944" y="454610"/>
                </a:cubicBezTo>
                <a:cubicBezTo>
                  <a:pt x="2432159" y="454610"/>
                  <a:pt x="2425156" y="448046"/>
                  <a:pt x="2425156" y="440753"/>
                </a:cubicBezTo>
                <a:cubicBezTo>
                  <a:pt x="2425156" y="432731"/>
                  <a:pt x="2432159" y="428356"/>
                  <a:pt x="2439944" y="428356"/>
                </a:cubicBezTo>
                <a:close/>
                <a:moveTo>
                  <a:pt x="2369110" y="428356"/>
                </a:moveTo>
                <a:cubicBezTo>
                  <a:pt x="2377672" y="428356"/>
                  <a:pt x="2383898" y="432731"/>
                  <a:pt x="2383898" y="440753"/>
                </a:cubicBezTo>
                <a:cubicBezTo>
                  <a:pt x="2383898" y="448046"/>
                  <a:pt x="2377672" y="454610"/>
                  <a:pt x="2369110" y="454610"/>
                </a:cubicBezTo>
                <a:cubicBezTo>
                  <a:pt x="2361327" y="454610"/>
                  <a:pt x="2354319" y="448046"/>
                  <a:pt x="2354319" y="440753"/>
                </a:cubicBezTo>
                <a:cubicBezTo>
                  <a:pt x="2354319" y="432731"/>
                  <a:pt x="2361327" y="428356"/>
                  <a:pt x="2369110" y="428356"/>
                </a:cubicBezTo>
                <a:close/>
                <a:moveTo>
                  <a:pt x="2298278" y="428356"/>
                </a:moveTo>
                <a:cubicBezTo>
                  <a:pt x="2306842" y="428356"/>
                  <a:pt x="2313066" y="432731"/>
                  <a:pt x="2313066" y="440753"/>
                </a:cubicBezTo>
                <a:cubicBezTo>
                  <a:pt x="2313066" y="448046"/>
                  <a:pt x="2306842" y="454610"/>
                  <a:pt x="2298278" y="454610"/>
                </a:cubicBezTo>
                <a:cubicBezTo>
                  <a:pt x="2290494" y="454610"/>
                  <a:pt x="2283490" y="448046"/>
                  <a:pt x="2283490" y="440753"/>
                </a:cubicBezTo>
                <a:cubicBezTo>
                  <a:pt x="2283490" y="432731"/>
                  <a:pt x="2290494" y="428356"/>
                  <a:pt x="2298278" y="428356"/>
                </a:cubicBezTo>
                <a:close/>
                <a:moveTo>
                  <a:pt x="2226514" y="428356"/>
                </a:moveTo>
                <a:cubicBezTo>
                  <a:pt x="2234537" y="428356"/>
                  <a:pt x="2238914" y="432731"/>
                  <a:pt x="2238914" y="440753"/>
                </a:cubicBezTo>
                <a:cubicBezTo>
                  <a:pt x="2238914" y="448046"/>
                  <a:pt x="2234537" y="454610"/>
                  <a:pt x="2226514" y="454610"/>
                </a:cubicBezTo>
                <a:cubicBezTo>
                  <a:pt x="2218492" y="454610"/>
                  <a:pt x="2212656" y="448046"/>
                  <a:pt x="2212656" y="440753"/>
                </a:cubicBezTo>
                <a:cubicBezTo>
                  <a:pt x="2212656" y="432731"/>
                  <a:pt x="2218492" y="428356"/>
                  <a:pt x="2226514" y="428356"/>
                </a:cubicBezTo>
                <a:close/>
                <a:moveTo>
                  <a:pt x="2155682" y="428356"/>
                </a:moveTo>
                <a:cubicBezTo>
                  <a:pt x="2161517" y="428356"/>
                  <a:pt x="2168079" y="432731"/>
                  <a:pt x="2168079" y="440753"/>
                </a:cubicBezTo>
                <a:cubicBezTo>
                  <a:pt x="2168079" y="448046"/>
                  <a:pt x="2161517" y="454610"/>
                  <a:pt x="2155682" y="454610"/>
                </a:cubicBezTo>
                <a:cubicBezTo>
                  <a:pt x="2147658" y="454610"/>
                  <a:pt x="2141825" y="448046"/>
                  <a:pt x="2141825" y="440753"/>
                </a:cubicBezTo>
                <a:cubicBezTo>
                  <a:pt x="2141825" y="432731"/>
                  <a:pt x="2147658" y="428356"/>
                  <a:pt x="2155682" y="428356"/>
                </a:cubicBezTo>
                <a:close/>
                <a:moveTo>
                  <a:pt x="2084846" y="428356"/>
                </a:moveTo>
                <a:cubicBezTo>
                  <a:pt x="2090682" y="428356"/>
                  <a:pt x="2097246" y="432731"/>
                  <a:pt x="2097246" y="440753"/>
                </a:cubicBezTo>
                <a:cubicBezTo>
                  <a:pt x="2097246" y="448046"/>
                  <a:pt x="2090682" y="454610"/>
                  <a:pt x="2084846" y="454610"/>
                </a:cubicBezTo>
                <a:cubicBezTo>
                  <a:pt x="2076827" y="454610"/>
                  <a:pt x="2070991" y="448046"/>
                  <a:pt x="2070991" y="440753"/>
                </a:cubicBezTo>
                <a:cubicBezTo>
                  <a:pt x="2070991" y="432731"/>
                  <a:pt x="2076827" y="428356"/>
                  <a:pt x="2084846" y="428356"/>
                </a:cubicBezTo>
                <a:close/>
                <a:moveTo>
                  <a:pt x="2011832" y="428356"/>
                </a:moveTo>
                <a:cubicBezTo>
                  <a:pt x="2019855" y="428356"/>
                  <a:pt x="2026418" y="432731"/>
                  <a:pt x="2026418" y="440753"/>
                </a:cubicBezTo>
                <a:cubicBezTo>
                  <a:pt x="2026418" y="448046"/>
                  <a:pt x="2019855" y="454610"/>
                  <a:pt x="2011832" y="454610"/>
                </a:cubicBezTo>
                <a:cubicBezTo>
                  <a:pt x="2005999" y="454610"/>
                  <a:pt x="2000165" y="448046"/>
                  <a:pt x="2000165" y="440753"/>
                </a:cubicBezTo>
                <a:cubicBezTo>
                  <a:pt x="2000165" y="432731"/>
                  <a:pt x="2005999" y="428356"/>
                  <a:pt x="2011832" y="428356"/>
                </a:cubicBezTo>
                <a:close/>
                <a:moveTo>
                  <a:pt x="1938362" y="428356"/>
                </a:moveTo>
                <a:cubicBezTo>
                  <a:pt x="1946382" y="428356"/>
                  <a:pt x="1952216" y="432731"/>
                  <a:pt x="1952216" y="440753"/>
                </a:cubicBezTo>
                <a:cubicBezTo>
                  <a:pt x="1952216" y="448046"/>
                  <a:pt x="1946382" y="454610"/>
                  <a:pt x="1938362" y="454610"/>
                </a:cubicBezTo>
                <a:cubicBezTo>
                  <a:pt x="1932525" y="454610"/>
                  <a:pt x="1925965" y="448046"/>
                  <a:pt x="1925965" y="440753"/>
                </a:cubicBezTo>
                <a:cubicBezTo>
                  <a:pt x="1925965" y="432731"/>
                  <a:pt x="1932525" y="428356"/>
                  <a:pt x="1938362" y="428356"/>
                </a:cubicBezTo>
                <a:close/>
                <a:moveTo>
                  <a:pt x="1867525" y="428356"/>
                </a:moveTo>
                <a:cubicBezTo>
                  <a:pt x="1875547" y="428356"/>
                  <a:pt x="1881384" y="432731"/>
                  <a:pt x="1881384" y="440753"/>
                </a:cubicBezTo>
                <a:cubicBezTo>
                  <a:pt x="1881384" y="448046"/>
                  <a:pt x="1875547" y="454610"/>
                  <a:pt x="1867525" y="454610"/>
                </a:cubicBezTo>
                <a:cubicBezTo>
                  <a:pt x="1860232" y="454610"/>
                  <a:pt x="1855126" y="448046"/>
                  <a:pt x="1855126" y="440753"/>
                </a:cubicBezTo>
                <a:cubicBezTo>
                  <a:pt x="1855126" y="432731"/>
                  <a:pt x="1860232" y="428356"/>
                  <a:pt x="1867525" y="428356"/>
                </a:cubicBezTo>
                <a:close/>
                <a:moveTo>
                  <a:pt x="1799085" y="428356"/>
                </a:moveTo>
                <a:cubicBezTo>
                  <a:pt x="1807644" y="428356"/>
                  <a:pt x="1813873" y="434190"/>
                  <a:pt x="1813873" y="440753"/>
                </a:cubicBezTo>
                <a:cubicBezTo>
                  <a:pt x="1813873" y="448046"/>
                  <a:pt x="1807644" y="454610"/>
                  <a:pt x="1799085" y="454610"/>
                </a:cubicBezTo>
                <a:cubicBezTo>
                  <a:pt x="1790521" y="454610"/>
                  <a:pt x="1784298" y="448046"/>
                  <a:pt x="1784298" y="440753"/>
                </a:cubicBezTo>
                <a:cubicBezTo>
                  <a:pt x="1784298" y="434190"/>
                  <a:pt x="1790521" y="428356"/>
                  <a:pt x="1799085" y="428356"/>
                </a:cubicBezTo>
                <a:close/>
                <a:moveTo>
                  <a:pt x="1728260" y="428356"/>
                </a:moveTo>
                <a:cubicBezTo>
                  <a:pt x="1736822" y="428356"/>
                  <a:pt x="1743046" y="434190"/>
                  <a:pt x="1743046" y="440753"/>
                </a:cubicBezTo>
                <a:cubicBezTo>
                  <a:pt x="1743046" y="448046"/>
                  <a:pt x="1736822" y="454610"/>
                  <a:pt x="1728260" y="454610"/>
                </a:cubicBezTo>
                <a:cubicBezTo>
                  <a:pt x="1719694" y="454610"/>
                  <a:pt x="1713469" y="448046"/>
                  <a:pt x="1713469" y="440753"/>
                </a:cubicBezTo>
                <a:cubicBezTo>
                  <a:pt x="1713469" y="434190"/>
                  <a:pt x="1719694" y="428356"/>
                  <a:pt x="1728260" y="428356"/>
                </a:cubicBezTo>
                <a:close/>
                <a:moveTo>
                  <a:pt x="1657426" y="428356"/>
                </a:moveTo>
                <a:cubicBezTo>
                  <a:pt x="1665212" y="428356"/>
                  <a:pt x="1672218" y="434190"/>
                  <a:pt x="1672218" y="440753"/>
                </a:cubicBezTo>
                <a:cubicBezTo>
                  <a:pt x="1672218" y="448046"/>
                  <a:pt x="1665212" y="454610"/>
                  <a:pt x="1657426" y="454610"/>
                </a:cubicBezTo>
                <a:cubicBezTo>
                  <a:pt x="1648870" y="454610"/>
                  <a:pt x="1642647" y="448046"/>
                  <a:pt x="1642647" y="440753"/>
                </a:cubicBezTo>
                <a:cubicBezTo>
                  <a:pt x="1642647" y="434190"/>
                  <a:pt x="1648870" y="428356"/>
                  <a:pt x="1657426" y="428356"/>
                </a:cubicBezTo>
                <a:close/>
                <a:moveTo>
                  <a:pt x="1582294" y="428356"/>
                </a:moveTo>
                <a:cubicBezTo>
                  <a:pt x="1589590" y="428356"/>
                  <a:pt x="1594697" y="434190"/>
                  <a:pt x="1594697" y="440753"/>
                </a:cubicBezTo>
                <a:cubicBezTo>
                  <a:pt x="1594697" y="448046"/>
                  <a:pt x="1589590" y="454610"/>
                  <a:pt x="1582294" y="454610"/>
                </a:cubicBezTo>
                <a:cubicBezTo>
                  <a:pt x="1574274" y="454610"/>
                  <a:pt x="1568438" y="448046"/>
                  <a:pt x="1568438" y="440753"/>
                </a:cubicBezTo>
                <a:cubicBezTo>
                  <a:pt x="1568438" y="434190"/>
                  <a:pt x="1574274" y="428356"/>
                  <a:pt x="1582294" y="428356"/>
                </a:cubicBezTo>
                <a:close/>
                <a:moveTo>
                  <a:pt x="1512195" y="428356"/>
                </a:moveTo>
                <a:cubicBezTo>
                  <a:pt x="1518027" y="428356"/>
                  <a:pt x="1523862" y="434190"/>
                  <a:pt x="1523862" y="440753"/>
                </a:cubicBezTo>
                <a:cubicBezTo>
                  <a:pt x="1523862" y="448046"/>
                  <a:pt x="1518027" y="454610"/>
                  <a:pt x="1512195" y="454610"/>
                </a:cubicBezTo>
                <a:cubicBezTo>
                  <a:pt x="1504171" y="454610"/>
                  <a:pt x="1497610" y="448046"/>
                  <a:pt x="1497610" y="440753"/>
                </a:cubicBezTo>
                <a:cubicBezTo>
                  <a:pt x="1497610" y="434190"/>
                  <a:pt x="1504171" y="428356"/>
                  <a:pt x="1512195" y="428356"/>
                </a:cubicBezTo>
                <a:close/>
                <a:moveTo>
                  <a:pt x="1439171" y="428356"/>
                </a:moveTo>
                <a:cubicBezTo>
                  <a:pt x="1447188" y="428356"/>
                  <a:pt x="1453023" y="434190"/>
                  <a:pt x="1453023" y="440753"/>
                </a:cubicBezTo>
                <a:cubicBezTo>
                  <a:pt x="1453023" y="448046"/>
                  <a:pt x="1447188" y="454610"/>
                  <a:pt x="1439171" y="454610"/>
                </a:cubicBezTo>
                <a:cubicBezTo>
                  <a:pt x="1433336" y="454610"/>
                  <a:pt x="1426771" y="448046"/>
                  <a:pt x="1426771" y="440753"/>
                </a:cubicBezTo>
                <a:cubicBezTo>
                  <a:pt x="1426771" y="434190"/>
                  <a:pt x="1433336" y="428356"/>
                  <a:pt x="1439171" y="428356"/>
                </a:cubicBezTo>
                <a:close/>
                <a:moveTo>
                  <a:pt x="1368344" y="428356"/>
                </a:moveTo>
                <a:cubicBezTo>
                  <a:pt x="1376365" y="428356"/>
                  <a:pt x="1382196" y="434190"/>
                  <a:pt x="1382196" y="440753"/>
                </a:cubicBezTo>
                <a:cubicBezTo>
                  <a:pt x="1382196" y="448046"/>
                  <a:pt x="1376365" y="454610"/>
                  <a:pt x="1368344" y="454610"/>
                </a:cubicBezTo>
                <a:cubicBezTo>
                  <a:pt x="1362508" y="454610"/>
                  <a:pt x="1355948" y="448046"/>
                  <a:pt x="1355948" y="440753"/>
                </a:cubicBezTo>
                <a:cubicBezTo>
                  <a:pt x="1355948" y="434190"/>
                  <a:pt x="1362508" y="428356"/>
                  <a:pt x="1368344" y="428356"/>
                </a:cubicBezTo>
                <a:close/>
                <a:moveTo>
                  <a:pt x="1297515" y="428356"/>
                </a:moveTo>
                <a:cubicBezTo>
                  <a:pt x="1305538" y="428356"/>
                  <a:pt x="1311372" y="434190"/>
                  <a:pt x="1311372" y="440753"/>
                </a:cubicBezTo>
                <a:cubicBezTo>
                  <a:pt x="1311372" y="448046"/>
                  <a:pt x="1305538" y="454610"/>
                  <a:pt x="1297515" y="454610"/>
                </a:cubicBezTo>
                <a:cubicBezTo>
                  <a:pt x="1289495" y="454610"/>
                  <a:pt x="1285118" y="448046"/>
                  <a:pt x="1285118" y="440753"/>
                </a:cubicBezTo>
                <a:cubicBezTo>
                  <a:pt x="1285118" y="434190"/>
                  <a:pt x="1289495" y="428356"/>
                  <a:pt x="1297515" y="428356"/>
                </a:cubicBezTo>
                <a:close/>
                <a:moveTo>
                  <a:pt x="1225703" y="428356"/>
                </a:moveTo>
                <a:cubicBezTo>
                  <a:pt x="1233487" y="428356"/>
                  <a:pt x="1240491" y="434190"/>
                  <a:pt x="1240491" y="440753"/>
                </a:cubicBezTo>
                <a:cubicBezTo>
                  <a:pt x="1240491" y="448046"/>
                  <a:pt x="1233487" y="454610"/>
                  <a:pt x="1225703" y="454610"/>
                </a:cubicBezTo>
                <a:cubicBezTo>
                  <a:pt x="1217156" y="454610"/>
                  <a:pt x="1210925" y="448046"/>
                  <a:pt x="1210925" y="440753"/>
                </a:cubicBezTo>
                <a:cubicBezTo>
                  <a:pt x="1210925" y="434190"/>
                  <a:pt x="1217156" y="428356"/>
                  <a:pt x="1225703" y="428356"/>
                </a:cubicBezTo>
                <a:close/>
                <a:moveTo>
                  <a:pt x="1154886" y="428356"/>
                </a:moveTo>
                <a:cubicBezTo>
                  <a:pt x="1162673" y="428356"/>
                  <a:pt x="1169676" y="434190"/>
                  <a:pt x="1169676" y="440753"/>
                </a:cubicBezTo>
                <a:cubicBezTo>
                  <a:pt x="1169676" y="448046"/>
                  <a:pt x="1162673" y="454610"/>
                  <a:pt x="1154886" y="454610"/>
                </a:cubicBezTo>
                <a:cubicBezTo>
                  <a:pt x="1146323" y="454610"/>
                  <a:pt x="1140096" y="448046"/>
                  <a:pt x="1140096" y="440753"/>
                </a:cubicBezTo>
                <a:cubicBezTo>
                  <a:pt x="1140096" y="434190"/>
                  <a:pt x="1146323" y="428356"/>
                  <a:pt x="1154886" y="428356"/>
                </a:cubicBezTo>
                <a:close/>
                <a:moveTo>
                  <a:pt x="1084056" y="428356"/>
                </a:moveTo>
                <a:cubicBezTo>
                  <a:pt x="1091840" y="428356"/>
                  <a:pt x="1098844" y="434190"/>
                  <a:pt x="1098844" y="440753"/>
                </a:cubicBezTo>
                <a:cubicBezTo>
                  <a:pt x="1098844" y="448046"/>
                  <a:pt x="1091840" y="454610"/>
                  <a:pt x="1084056" y="454610"/>
                </a:cubicBezTo>
                <a:cubicBezTo>
                  <a:pt x="1075492" y="454610"/>
                  <a:pt x="1069267" y="448046"/>
                  <a:pt x="1069267" y="440753"/>
                </a:cubicBezTo>
                <a:cubicBezTo>
                  <a:pt x="1069267" y="434190"/>
                  <a:pt x="1075492" y="428356"/>
                  <a:pt x="1084056" y="428356"/>
                </a:cubicBezTo>
                <a:close/>
                <a:moveTo>
                  <a:pt x="1013015" y="428356"/>
                </a:moveTo>
                <a:cubicBezTo>
                  <a:pt x="1020312" y="428356"/>
                  <a:pt x="1024685" y="434190"/>
                  <a:pt x="1024685" y="440753"/>
                </a:cubicBezTo>
                <a:cubicBezTo>
                  <a:pt x="1024685" y="448046"/>
                  <a:pt x="1020312" y="454610"/>
                  <a:pt x="1013015" y="454610"/>
                </a:cubicBezTo>
                <a:cubicBezTo>
                  <a:pt x="1004998" y="454610"/>
                  <a:pt x="998434" y="448046"/>
                  <a:pt x="998434" y="440753"/>
                </a:cubicBezTo>
                <a:cubicBezTo>
                  <a:pt x="998434" y="434190"/>
                  <a:pt x="1004998" y="428356"/>
                  <a:pt x="1013015" y="428356"/>
                </a:cubicBezTo>
                <a:close/>
                <a:moveTo>
                  <a:pt x="941465" y="428356"/>
                </a:moveTo>
                <a:cubicBezTo>
                  <a:pt x="948030" y="428356"/>
                  <a:pt x="953864" y="434190"/>
                  <a:pt x="953864" y="440753"/>
                </a:cubicBezTo>
                <a:cubicBezTo>
                  <a:pt x="953864" y="448046"/>
                  <a:pt x="948030" y="454610"/>
                  <a:pt x="941465" y="454610"/>
                </a:cubicBezTo>
                <a:cubicBezTo>
                  <a:pt x="934168" y="454610"/>
                  <a:pt x="927611" y="448046"/>
                  <a:pt x="927611" y="440753"/>
                </a:cubicBezTo>
                <a:cubicBezTo>
                  <a:pt x="927611" y="434190"/>
                  <a:pt x="934168" y="428356"/>
                  <a:pt x="941465" y="428356"/>
                </a:cubicBezTo>
                <a:close/>
                <a:moveTo>
                  <a:pt x="870633" y="428356"/>
                </a:moveTo>
                <a:cubicBezTo>
                  <a:pt x="877194" y="428356"/>
                  <a:pt x="883030" y="434190"/>
                  <a:pt x="883030" y="440753"/>
                </a:cubicBezTo>
                <a:cubicBezTo>
                  <a:pt x="883030" y="448046"/>
                  <a:pt x="877194" y="454610"/>
                  <a:pt x="870633" y="454610"/>
                </a:cubicBezTo>
                <a:cubicBezTo>
                  <a:pt x="863341" y="454610"/>
                  <a:pt x="856774" y="448046"/>
                  <a:pt x="856774" y="440753"/>
                </a:cubicBezTo>
                <a:cubicBezTo>
                  <a:pt x="856774" y="434190"/>
                  <a:pt x="863341" y="428356"/>
                  <a:pt x="870633" y="428356"/>
                </a:cubicBezTo>
                <a:close/>
                <a:moveTo>
                  <a:pt x="798344" y="428356"/>
                </a:moveTo>
                <a:cubicBezTo>
                  <a:pt x="806370" y="428356"/>
                  <a:pt x="812196" y="434190"/>
                  <a:pt x="812196" y="440753"/>
                </a:cubicBezTo>
                <a:cubicBezTo>
                  <a:pt x="812196" y="448046"/>
                  <a:pt x="806370" y="454610"/>
                  <a:pt x="798344" y="454610"/>
                </a:cubicBezTo>
                <a:cubicBezTo>
                  <a:pt x="792510" y="454610"/>
                  <a:pt x="785947" y="448046"/>
                  <a:pt x="785947" y="440753"/>
                </a:cubicBezTo>
                <a:cubicBezTo>
                  <a:pt x="785947" y="434190"/>
                  <a:pt x="792510" y="428356"/>
                  <a:pt x="798344" y="428356"/>
                </a:cubicBezTo>
                <a:close/>
                <a:moveTo>
                  <a:pt x="724138" y="428356"/>
                </a:moveTo>
                <a:cubicBezTo>
                  <a:pt x="731434" y="428356"/>
                  <a:pt x="738002" y="434190"/>
                  <a:pt x="738002" y="442212"/>
                </a:cubicBezTo>
                <a:cubicBezTo>
                  <a:pt x="738002" y="448046"/>
                  <a:pt x="731434" y="454610"/>
                  <a:pt x="724138" y="454610"/>
                </a:cubicBezTo>
                <a:cubicBezTo>
                  <a:pt x="717578" y="454610"/>
                  <a:pt x="711747" y="448046"/>
                  <a:pt x="711747" y="442212"/>
                </a:cubicBezTo>
                <a:cubicBezTo>
                  <a:pt x="711747" y="434190"/>
                  <a:pt x="717578" y="428356"/>
                  <a:pt x="724138" y="428356"/>
                </a:cubicBezTo>
                <a:close/>
                <a:moveTo>
                  <a:pt x="653312" y="428356"/>
                </a:moveTo>
                <a:cubicBezTo>
                  <a:pt x="660604" y="428356"/>
                  <a:pt x="667165" y="434190"/>
                  <a:pt x="667165" y="442212"/>
                </a:cubicBezTo>
                <a:cubicBezTo>
                  <a:pt x="667165" y="448046"/>
                  <a:pt x="660604" y="454610"/>
                  <a:pt x="653312" y="454610"/>
                </a:cubicBezTo>
                <a:cubicBezTo>
                  <a:pt x="645288" y="454610"/>
                  <a:pt x="640912" y="448046"/>
                  <a:pt x="640912" y="442212"/>
                </a:cubicBezTo>
                <a:cubicBezTo>
                  <a:pt x="640912" y="434190"/>
                  <a:pt x="645288" y="428356"/>
                  <a:pt x="653312" y="428356"/>
                </a:cubicBezTo>
                <a:close/>
                <a:moveTo>
                  <a:pt x="3796752" y="424982"/>
                </a:moveTo>
                <a:cubicBezTo>
                  <a:pt x="3804774" y="424982"/>
                  <a:pt x="3810608" y="431209"/>
                  <a:pt x="3810608" y="439771"/>
                </a:cubicBezTo>
                <a:cubicBezTo>
                  <a:pt x="3810608" y="447555"/>
                  <a:pt x="3804774" y="454560"/>
                  <a:pt x="3796752" y="454560"/>
                </a:cubicBezTo>
                <a:cubicBezTo>
                  <a:pt x="3790918" y="454560"/>
                  <a:pt x="3784355" y="447555"/>
                  <a:pt x="3784355" y="439771"/>
                </a:cubicBezTo>
                <a:cubicBezTo>
                  <a:pt x="3784355" y="431209"/>
                  <a:pt x="3790918" y="424982"/>
                  <a:pt x="3796752" y="424982"/>
                </a:cubicBezTo>
                <a:close/>
                <a:moveTo>
                  <a:pt x="3725922" y="424982"/>
                </a:moveTo>
                <a:cubicBezTo>
                  <a:pt x="3733944" y="424982"/>
                  <a:pt x="3739778" y="431209"/>
                  <a:pt x="3739778" y="439771"/>
                </a:cubicBezTo>
                <a:cubicBezTo>
                  <a:pt x="3739778" y="447555"/>
                  <a:pt x="3733944" y="454560"/>
                  <a:pt x="3725922" y="454560"/>
                </a:cubicBezTo>
                <a:cubicBezTo>
                  <a:pt x="3719359" y="454560"/>
                  <a:pt x="3713525" y="447555"/>
                  <a:pt x="3713525" y="439771"/>
                </a:cubicBezTo>
                <a:cubicBezTo>
                  <a:pt x="3713525" y="431209"/>
                  <a:pt x="3717900" y="424982"/>
                  <a:pt x="3725922" y="424982"/>
                </a:cubicBezTo>
                <a:close/>
                <a:moveTo>
                  <a:pt x="3655091" y="424982"/>
                </a:moveTo>
                <a:cubicBezTo>
                  <a:pt x="3662384" y="424982"/>
                  <a:pt x="3668947" y="431209"/>
                  <a:pt x="3668947" y="439771"/>
                </a:cubicBezTo>
                <a:cubicBezTo>
                  <a:pt x="3668947" y="447555"/>
                  <a:pt x="3662384" y="454560"/>
                  <a:pt x="3655091" y="454560"/>
                </a:cubicBezTo>
                <a:cubicBezTo>
                  <a:pt x="3647069" y="454560"/>
                  <a:pt x="3642694" y="447555"/>
                  <a:pt x="3642694" y="439771"/>
                </a:cubicBezTo>
                <a:cubicBezTo>
                  <a:pt x="3642694" y="431209"/>
                  <a:pt x="3647069" y="424982"/>
                  <a:pt x="3655091" y="424982"/>
                </a:cubicBezTo>
                <a:close/>
                <a:moveTo>
                  <a:pt x="3583280" y="424982"/>
                </a:moveTo>
                <a:cubicBezTo>
                  <a:pt x="3591064" y="424982"/>
                  <a:pt x="3598069" y="431209"/>
                  <a:pt x="3598069" y="439771"/>
                </a:cubicBezTo>
                <a:cubicBezTo>
                  <a:pt x="3598069" y="447555"/>
                  <a:pt x="3591064" y="454560"/>
                  <a:pt x="3583280" y="454560"/>
                </a:cubicBezTo>
                <a:cubicBezTo>
                  <a:pt x="3574718" y="454560"/>
                  <a:pt x="3568491" y="447555"/>
                  <a:pt x="3568491" y="439771"/>
                </a:cubicBezTo>
                <a:cubicBezTo>
                  <a:pt x="3568491" y="431209"/>
                  <a:pt x="3574718" y="424982"/>
                  <a:pt x="3583280" y="424982"/>
                </a:cubicBezTo>
                <a:close/>
                <a:moveTo>
                  <a:pt x="3512449" y="424982"/>
                </a:moveTo>
                <a:cubicBezTo>
                  <a:pt x="3520232" y="424982"/>
                  <a:pt x="3527237" y="431209"/>
                  <a:pt x="3527237" y="439771"/>
                </a:cubicBezTo>
                <a:cubicBezTo>
                  <a:pt x="3527237" y="447555"/>
                  <a:pt x="3520232" y="454560"/>
                  <a:pt x="3512449" y="454560"/>
                </a:cubicBezTo>
                <a:cubicBezTo>
                  <a:pt x="3503887" y="454560"/>
                  <a:pt x="3497661" y="447555"/>
                  <a:pt x="3497661" y="439771"/>
                </a:cubicBezTo>
                <a:cubicBezTo>
                  <a:pt x="3497661" y="431209"/>
                  <a:pt x="3503887" y="424982"/>
                  <a:pt x="3512449" y="424982"/>
                </a:cubicBezTo>
                <a:close/>
                <a:moveTo>
                  <a:pt x="3440686" y="424982"/>
                </a:moveTo>
                <a:cubicBezTo>
                  <a:pt x="3448708" y="424982"/>
                  <a:pt x="3453083" y="431209"/>
                  <a:pt x="3453083" y="439771"/>
                </a:cubicBezTo>
                <a:cubicBezTo>
                  <a:pt x="3453083" y="447555"/>
                  <a:pt x="3448708" y="454560"/>
                  <a:pt x="3440686" y="454560"/>
                </a:cubicBezTo>
                <a:cubicBezTo>
                  <a:pt x="3433393" y="454560"/>
                  <a:pt x="3426830" y="447555"/>
                  <a:pt x="3426830" y="439771"/>
                </a:cubicBezTo>
                <a:cubicBezTo>
                  <a:pt x="3426830" y="431209"/>
                  <a:pt x="3433393" y="424982"/>
                  <a:pt x="3440686" y="424982"/>
                </a:cubicBezTo>
                <a:close/>
                <a:moveTo>
                  <a:pt x="3369857" y="424982"/>
                </a:moveTo>
                <a:cubicBezTo>
                  <a:pt x="3376420" y="424982"/>
                  <a:pt x="3382254" y="431209"/>
                  <a:pt x="3382254" y="439771"/>
                </a:cubicBezTo>
                <a:cubicBezTo>
                  <a:pt x="3382254" y="447555"/>
                  <a:pt x="3376420" y="454560"/>
                  <a:pt x="3369857" y="454560"/>
                </a:cubicBezTo>
                <a:cubicBezTo>
                  <a:pt x="3362564" y="454560"/>
                  <a:pt x="3356001" y="447555"/>
                  <a:pt x="3356001" y="439771"/>
                </a:cubicBezTo>
                <a:cubicBezTo>
                  <a:pt x="3356001" y="431209"/>
                  <a:pt x="3362564" y="424982"/>
                  <a:pt x="3369857" y="424982"/>
                </a:cubicBezTo>
                <a:close/>
                <a:moveTo>
                  <a:pt x="3299097" y="424982"/>
                </a:moveTo>
                <a:cubicBezTo>
                  <a:pt x="3305656" y="424982"/>
                  <a:pt x="3311491" y="431209"/>
                  <a:pt x="3311491" y="439771"/>
                </a:cubicBezTo>
                <a:cubicBezTo>
                  <a:pt x="3311491" y="447555"/>
                  <a:pt x="3305656" y="454560"/>
                  <a:pt x="3299097" y="454560"/>
                </a:cubicBezTo>
                <a:cubicBezTo>
                  <a:pt x="3291802" y="454560"/>
                  <a:pt x="3285240" y="447555"/>
                  <a:pt x="3285240" y="439771"/>
                </a:cubicBezTo>
                <a:cubicBezTo>
                  <a:pt x="3285240" y="431209"/>
                  <a:pt x="3291802" y="424982"/>
                  <a:pt x="3299097" y="424982"/>
                </a:cubicBezTo>
                <a:close/>
                <a:moveTo>
                  <a:pt x="3226805" y="424982"/>
                </a:moveTo>
                <a:cubicBezTo>
                  <a:pt x="3234825" y="424982"/>
                  <a:pt x="3240664" y="431209"/>
                  <a:pt x="3240664" y="439771"/>
                </a:cubicBezTo>
                <a:cubicBezTo>
                  <a:pt x="3240664" y="447555"/>
                  <a:pt x="3234825" y="454560"/>
                  <a:pt x="3226805" y="454560"/>
                </a:cubicBezTo>
                <a:cubicBezTo>
                  <a:pt x="3220242" y="454560"/>
                  <a:pt x="3214406" y="447555"/>
                  <a:pt x="3214406" y="439771"/>
                </a:cubicBezTo>
                <a:cubicBezTo>
                  <a:pt x="3214406" y="431209"/>
                  <a:pt x="3220242" y="424982"/>
                  <a:pt x="3226805" y="424982"/>
                </a:cubicBezTo>
                <a:close/>
                <a:moveTo>
                  <a:pt x="3152602" y="424982"/>
                </a:moveTo>
                <a:cubicBezTo>
                  <a:pt x="3159895" y="424982"/>
                  <a:pt x="3166460" y="431209"/>
                  <a:pt x="3166460" y="439771"/>
                </a:cubicBezTo>
                <a:cubicBezTo>
                  <a:pt x="3166460" y="447555"/>
                  <a:pt x="3159895" y="454560"/>
                  <a:pt x="3152602" y="454560"/>
                </a:cubicBezTo>
                <a:cubicBezTo>
                  <a:pt x="3146038" y="454560"/>
                  <a:pt x="3140203" y="447555"/>
                  <a:pt x="3140203" y="439771"/>
                </a:cubicBezTo>
                <a:cubicBezTo>
                  <a:pt x="3140203" y="431209"/>
                  <a:pt x="3146038" y="424982"/>
                  <a:pt x="3152602" y="424982"/>
                </a:cubicBezTo>
                <a:close/>
                <a:moveTo>
                  <a:pt x="3081772" y="424982"/>
                </a:moveTo>
                <a:cubicBezTo>
                  <a:pt x="3089064" y="424982"/>
                  <a:pt x="3095624" y="431209"/>
                  <a:pt x="3095624" y="439771"/>
                </a:cubicBezTo>
                <a:cubicBezTo>
                  <a:pt x="3095624" y="447555"/>
                  <a:pt x="3089064" y="454560"/>
                  <a:pt x="3081772" y="454560"/>
                </a:cubicBezTo>
                <a:cubicBezTo>
                  <a:pt x="3073748" y="454560"/>
                  <a:pt x="3069372" y="447555"/>
                  <a:pt x="3069372" y="439771"/>
                </a:cubicBezTo>
                <a:cubicBezTo>
                  <a:pt x="3069372" y="431209"/>
                  <a:pt x="3073748" y="424982"/>
                  <a:pt x="3081772" y="424982"/>
                </a:cubicBezTo>
                <a:close/>
                <a:moveTo>
                  <a:pt x="3013715" y="424982"/>
                </a:moveTo>
                <a:cubicBezTo>
                  <a:pt x="3021305" y="424982"/>
                  <a:pt x="3028135" y="431209"/>
                  <a:pt x="3028135" y="439771"/>
                </a:cubicBezTo>
                <a:cubicBezTo>
                  <a:pt x="3028135" y="447555"/>
                  <a:pt x="3021305" y="454560"/>
                  <a:pt x="3013715" y="454560"/>
                </a:cubicBezTo>
                <a:cubicBezTo>
                  <a:pt x="3005368" y="454560"/>
                  <a:pt x="2998539" y="447555"/>
                  <a:pt x="2998539" y="439771"/>
                </a:cubicBezTo>
                <a:cubicBezTo>
                  <a:pt x="2998539" y="431209"/>
                  <a:pt x="3005368" y="424982"/>
                  <a:pt x="3013715" y="424982"/>
                </a:cubicBezTo>
                <a:close/>
                <a:moveTo>
                  <a:pt x="2942491" y="424982"/>
                </a:moveTo>
                <a:cubicBezTo>
                  <a:pt x="2951052" y="424982"/>
                  <a:pt x="2957286" y="431209"/>
                  <a:pt x="2957286" y="439771"/>
                </a:cubicBezTo>
                <a:cubicBezTo>
                  <a:pt x="2957286" y="447555"/>
                  <a:pt x="2951052" y="454560"/>
                  <a:pt x="2942491" y="454560"/>
                </a:cubicBezTo>
                <a:cubicBezTo>
                  <a:pt x="2934710" y="454560"/>
                  <a:pt x="2927708" y="447555"/>
                  <a:pt x="2927708" y="439771"/>
                </a:cubicBezTo>
                <a:cubicBezTo>
                  <a:pt x="2927708" y="431209"/>
                  <a:pt x="2934710" y="424982"/>
                  <a:pt x="2942491" y="424982"/>
                </a:cubicBezTo>
                <a:close/>
                <a:moveTo>
                  <a:pt x="2868291" y="424982"/>
                </a:moveTo>
                <a:cubicBezTo>
                  <a:pt x="2876858" y="424982"/>
                  <a:pt x="2883085" y="431209"/>
                  <a:pt x="2883085" y="439771"/>
                </a:cubicBezTo>
                <a:cubicBezTo>
                  <a:pt x="2883085" y="447555"/>
                  <a:pt x="2876858" y="454560"/>
                  <a:pt x="2868291" y="454560"/>
                </a:cubicBezTo>
                <a:cubicBezTo>
                  <a:pt x="2860509" y="454560"/>
                  <a:pt x="2853504" y="447555"/>
                  <a:pt x="2853504" y="439771"/>
                </a:cubicBezTo>
                <a:cubicBezTo>
                  <a:pt x="2853504" y="431209"/>
                  <a:pt x="2860509" y="424982"/>
                  <a:pt x="2868291" y="424982"/>
                </a:cubicBezTo>
                <a:close/>
                <a:moveTo>
                  <a:pt x="2796533" y="424982"/>
                </a:moveTo>
                <a:cubicBezTo>
                  <a:pt x="2804555" y="424982"/>
                  <a:pt x="2808932" y="431209"/>
                  <a:pt x="2808932" y="439771"/>
                </a:cubicBezTo>
                <a:cubicBezTo>
                  <a:pt x="2808932" y="447555"/>
                  <a:pt x="2804555" y="454560"/>
                  <a:pt x="2796533" y="454560"/>
                </a:cubicBezTo>
                <a:cubicBezTo>
                  <a:pt x="2789240" y="454560"/>
                  <a:pt x="2782678" y="447555"/>
                  <a:pt x="2782678" y="439771"/>
                </a:cubicBezTo>
                <a:cubicBezTo>
                  <a:pt x="2782678" y="431209"/>
                  <a:pt x="2789240" y="424982"/>
                  <a:pt x="2796533" y="424982"/>
                </a:cubicBezTo>
                <a:close/>
                <a:moveTo>
                  <a:pt x="2725695" y="424982"/>
                </a:moveTo>
                <a:cubicBezTo>
                  <a:pt x="2731532" y="424982"/>
                  <a:pt x="2738097" y="431209"/>
                  <a:pt x="2738097" y="439771"/>
                </a:cubicBezTo>
                <a:cubicBezTo>
                  <a:pt x="2738097" y="447555"/>
                  <a:pt x="2731532" y="454560"/>
                  <a:pt x="2725695" y="454560"/>
                </a:cubicBezTo>
                <a:cubicBezTo>
                  <a:pt x="2717681" y="454560"/>
                  <a:pt x="2711846" y="447555"/>
                  <a:pt x="2711846" y="439771"/>
                </a:cubicBezTo>
                <a:cubicBezTo>
                  <a:pt x="2711846" y="431209"/>
                  <a:pt x="2717681" y="424982"/>
                  <a:pt x="2725695" y="424982"/>
                </a:cubicBezTo>
                <a:close/>
                <a:moveTo>
                  <a:pt x="2654870" y="424982"/>
                </a:moveTo>
                <a:cubicBezTo>
                  <a:pt x="2660705" y="424982"/>
                  <a:pt x="2667270" y="431209"/>
                  <a:pt x="2667270" y="439771"/>
                </a:cubicBezTo>
                <a:cubicBezTo>
                  <a:pt x="2667270" y="447555"/>
                  <a:pt x="2660705" y="454560"/>
                  <a:pt x="2654870" y="454560"/>
                </a:cubicBezTo>
                <a:cubicBezTo>
                  <a:pt x="2646850" y="454560"/>
                  <a:pt x="2641018" y="447555"/>
                  <a:pt x="2641018" y="439771"/>
                </a:cubicBezTo>
                <a:cubicBezTo>
                  <a:pt x="2641018" y="431209"/>
                  <a:pt x="2646850" y="424982"/>
                  <a:pt x="2654870" y="424982"/>
                </a:cubicBezTo>
                <a:close/>
                <a:moveTo>
                  <a:pt x="2582580" y="424982"/>
                </a:moveTo>
                <a:cubicBezTo>
                  <a:pt x="2589875" y="424982"/>
                  <a:pt x="2596437" y="431209"/>
                  <a:pt x="2596437" y="439771"/>
                </a:cubicBezTo>
                <a:cubicBezTo>
                  <a:pt x="2596437" y="447555"/>
                  <a:pt x="2589875" y="454560"/>
                  <a:pt x="2582580" y="454560"/>
                </a:cubicBezTo>
                <a:cubicBezTo>
                  <a:pt x="2576019" y="454560"/>
                  <a:pt x="2570184" y="447555"/>
                  <a:pt x="2570184" y="439771"/>
                </a:cubicBezTo>
                <a:cubicBezTo>
                  <a:pt x="2570184" y="431209"/>
                  <a:pt x="2576019" y="424982"/>
                  <a:pt x="2582580" y="424982"/>
                </a:cubicBezTo>
                <a:close/>
                <a:moveTo>
                  <a:pt x="2511026" y="424982"/>
                </a:moveTo>
                <a:cubicBezTo>
                  <a:pt x="2519047" y="424982"/>
                  <a:pt x="2525610" y="431209"/>
                  <a:pt x="2525610" y="439771"/>
                </a:cubicBezTo>
                <a:cubicBezTo>
                  <a:pt x="2525610" y="447555"/>
                  <a:pt x="2519047" y="454560"/>
                  <a:pt x="2511026" y="454560"/>
                </a:cubicBezTo>
                <a:cubicBezTo>
                  <a:pt x="2503735" y="454560"/>
                  <a:pt x="2499361" y="447555"/>
                  <a:pt x="2499361" y="439771"/>
                </a:cubicBezTo>
                <a:cubicBezTo>
                  <a:pt x="2499361" y="431209"/>
                  <a:pt x="2503735" y="424982"/>
                  <a:pt x="2511026" y="424982"/>
                </a:cubicBezTo>
                <a:close/>
                <a:moveTo>
                  <a:pt x="1799085" y="357525"/>
                </a:moveTo>
                <a:cubicBezTo>
                  <a:pt x="1807647" y="357525"/>
                  <a:pt x="1813873" y="361900"/>
                  <a:pt x="1813873" y="369922"/>
                </a:cubicBezTo>
                <a:cubicBezTo>
                  <a:pt x="1813873" y="377215"/>
                  <a:pt x="1807647" y="383779"/>
                  <a:pt x="1799085" y="383779"/>
                </a:cubicBezTo>
                <a:cubicBezTo>
                  <a:pt x="1790525" y="383779"/>
                  <a:pt x="1784300" y="377215"/>
                  <a:pt x="1784300" y="369922"/>
                </a:cubicBezTo>
                <a:cubicBezTo>
                  <a:pt x="1784300" y="361900"/>
                  <a:pt x="1790525" y="357525"/>
                  <a:pt x="1799085" y="357525"/>
                </a:cubicBezTo>
                <a:close/>
                <a:moveTo>
                  <a:pt x="1728262" y="357525"/>
                </a:moveTo>
                <a:cubicBezTo>
                  <a:pt x="1736825" y="357525"/>
                  <a:pt x="1743049" y="361900"/>
                  <a:pt x="1743049" y="369922"/>
                </a:cubicBezTo>
                <a:cubicBezTo>
                  <a:pt x="1743049" y="377215"/>
                  <a:pt x="1736825" y="383779"/>
                  <a:pt x="1728262" y="383779"/>
                </a:cubicBezTo>
                <a:cubicBezTo>
                  <a:pt x="1719697" y="383779"/>
                  <a:pt x="1713470" y="377215"/>
                  <a:pt x="1713470" y="369922"/>
                </a:cubicBezTo>
                <a:cubicBezTo>
                  <a:pt x="1713470" y="361900"/>
                  <a:pt x="1719697" y="357525"/>
                  <a:pt x="1728262" y="357525"/>
                </a:cubicBezTo>
                <a:close/>
                <a:moveTo>
                  <a:pt x="1657429" y="357525"/>
                </a:moveTo>
                <a:cubicBezTo>
                  <a:pt x="1665215" y="357525"/>
                  <a:pt x="1672220" y="361900"/>
                  <a:pt x="1672220" y="369922"/>
                </a:cubicBezTo>
                <a:cubicBezTo>
                  <a:pt x="1672220" y="377215"/>
                  <a:pt x="1665215" y="383779"/>
                  <a:pt x="1657429" y="383779"/>
                </a:cubicBezTo>
                <a:cubicBezTo>
                  <a:pt x="1648870" y="383779"/>
                  <a:pt x="1642650" y="377215"/>
                  <a:pt x="1642650" y="369922"/>
                </a:cubicBezTo>
                <a:cubicBezTo>
                  <a:pt x="1642650" y="361900"/>
                  <a:pt x="1648870" y="357525"/>
                  <a:pt x="1657429" y="357525"/>
                </a:cubicBezTo>
                <a:close/>
                <a:moveTo>
                  <a:pt x="1582296" y="357525"/>
                </a:moveTo>
                <a:cubicBezTo>
                  <a:pt x="1589593" y="357525"/>
                  <a:pt x="1594704" y="361900"/>
                  <a:pt x="1594704" y="369922"/>
                </a:cubicBezTo>
                <a:cubicBezTo>
                  <a:pt x="1594704" y="377215"/>
                  <a:pt x="1589593" y="383779"/>
                  <a:pt x="1582296" y="383779"/>
                </a:cubicBezTo>
                <a:cubicBezTo>
                  <a:pt x="1574274" y="383779"/>
                  <a:pt x="1568441" y="377215"/>
                  <a:pt x="1568441" y="369922"/>
                </a:cubicBezTo>
                <a:cubicBezTo>
                  <a:pt x="1568441" y="361900"/>
                  <a:pt x="1574274" y="357525"/>
                  <a:pt x="1582296" y="357525"/>
                </a:cubicBezTo>
                <a:close/>
                <a:moveTo>
                  <a:pt x="1512195" y="357525"/>
                </a:moveTo>
                <a:cubicBezTo>
                  <a:pt x="1518030" y="357525"/>
                  <a:pt x="1523863" y="361900"/>
                  <a:pt x="1523863" y="369922"/>
                </a:cubicBezTo>
                <a:cubicBezTo>
                  <a:pt x="1523863" y="377215"/>
                  <a:pt x="1518030" y="383779"/>
                  <a:pt x="1512195" y="383779"/>
                </a:cubicBezTo>
                <a:cubicBezTo>
                  <a:pt x="1504171" y="383779"/>
                  <a:pt x="1497612" y="377215"/>
                  <a:pt x="1497612" y="369922"/>
                </a:cubicBezTo>
                <a:cubicBezTo>
                  <a:pt x="1497612" y="361900"/>
                  <a:pt x="1504171" y="357525"/>
                  <a:pt x="1512195" y="357525"/>
                </a:cubicBezTo>
                <a:close/>
                <a:moveTo>
                  <a:pt x="1439171" y="357525"/>
                </a:moveTo>
                <a:cubicBezTo>
                  <a:pt x="1447188" y="357525"/>
                  <a:pt x="1453023" y="361900"/>
                  <a:pt x="1453023" y="369922"/>
                </a:cubicBezTo>
                <a:cubicBezTo>
                  <a:pt x="1453023" y="377215"/>
                  <a:pt x="1447188" y="383779"/>
                  <a:pt x="1439171" y="383779"/>
                </a:cubicBezTo>
                <a:cubicBezTo>
                  <a:pt x="1433336" y="383779"/>
                  <a:pt x="1426774" y="377215"/>
                  <a:pt x="1426774" y="369922"/>
                </a:cubicBezTo>
                <a:cubicBezTo>
                  <a:pt x="1426774" y="361900"/>
                  <a:pt x="1433336" y="357525"/>
                  <a:pt x="1439171" y="357525"/>
                </a:cubicBezTo>
                <a:close/>
                <a:moveTo>
                  <a:pt x="1368347" y="357525"/>
                </a:moveTo>
                <a:cubicBezTo>
                  <a:pt x="1376368" y="357525"/>
                  <a:pt x="1382199" y="361900"/>
                  <a:pt x="1382199" y="369922"/>
                </a:cubicBezTo>
                <a:cubicBezTo>
                  <a:pt x="1382199" y="377215"/>
                  <a:pt x="1376368" y="383779"/>
                  <a:pt x="1368347" y="383779"/>
                </a:cubicBezTo>
                <a:cubicBezTo>
                  <a:pt x="1362508" y="383779"/>
                  <a:pt x="1355949" y="377215"/>
                  <a:pt x="1355949" y="369922"/>
                </a:cubicBezTo>
                <a:cubicBezTo>
                  <a:pt x="1355949" y="361900"/>
                  <a:pt x="1362508" y="357525"/>
                  <a:pt x="1368347" y="357525"/>
                </a:cubicBezTo>
                <a:close/>
                <a:moveTo>
                  <a:pt x="1297518" y="357525"/>
                </a:moveTo>
                <a:cubicBezTo>
                  <a:pt x="1305540" y="357525"/>
                  <a:pt x="1311374" y="361900"/>
                  <a:pt x="1311374" y="369922"/>
                </a:cubicBezTo>
                <a:cubicBezTo>
                  <a:pt x="1311374" y="377215"/>
                  <a:pt x="1305540" y="383779"/>
                  <a:pt x="1297518" y="383779"/>
                </a:cubicBezTo>
                <a:cubicBezTo>
                  <a:pt x="1289495" y="383779"/>
                  <a:pt x="1285121" y="377215"/>
                  <a:pt x="1285121" y="369922"/>
                </a:cubicBezTo>
                <a:cubicBezTo>
                  <a:pt x="1285121" y="361900"/>
                  <a:pt x="1289495" y="357525"/>
                  <a:pt x="1297518" y="357525"/>
                </a:cubicBezTo>
                <a:close/>
                <a:moveTo>
                  <a:pt x="1225703" y="357525"/>
                </a:moveTo>
                <a:cubicBezTo>
                  <a:pt x="1233487" y="357525"/>
                  <a:pt x="1240493" y="363359"/>
                  <a:pt x="1240493" y="369922"/>
                </a:cubicBezTo>
                <a:cubicBezTo>
                  <a:pt x="1240493" y="377215"/>
                  <a:pt x="1233487" y="383779"/>
                  <a:pt x="1225703" y="383779"/>
                </a:cubicBezTo>
                <a:cubicBezTo>
                  <a:pt x="1217156" y="383779"/>
                  <a:pt x="1210926" y="377215"/>
                  <a:pt x="1210926" y="369922"/>
                </a:cubicBezTo>
                <a:cubicBezTo>
                  <a:pt x="1210926" y="363359"/>
                  <a:pt x="1217156" y="357525"/>
                  <a:pt x="1225703" y="357525"/>
                </a:cubicBezTo>
                <a:close/>
                <a:moveTo>
                  <a:pt x="1154890" y="357525"/>
                </a:moveTo>
                <a:cubicBezTo>
                  <a:pt x="1162673" y="357525"/>
                  <a:pt x="1169676" y="363359"/>
                  <a:pt x="1169676" y="369922"/>
                </a:cubicBezTo>
                <a:cubicBezTo>
                  <a:pt x="1169676" y="377215"/>
                  <a:pt x="1162673" y="383779"/>
                  <a:pt x="1154890" y="383779"/>
                </a:cubicBezTo>
                <a:cubicBezTo>
                  <a:pt x="1146325" y="383779"/>
                  <a:pt x="1140096" y="377215"/>
                  <a:pt x="1140096" y="369922"/>
                </a:cubicBezTo>
                <a:cubicBezTo>
                  <a:pt x="1140096" y="363359"/>
                  <a:pt x="1146325" y="357525"/>
                  <a:pt x="1154890" y="357525"/>
                </a:cubicBezTo>
                <a:close/>
                <a:moveTo>
                  <a:pt x="1084059" y="357525"/>
                </a:moveTo>
                <a:cubicBezTo>
                  <a:pt x="1091842" y="357525"/>
                  <a:pt x="1098844" y="363359"/>
                  <a:pt x="1098844" y="369922"/>
                </a:cubicBezTo>
                <a:cubicBezTo>
                  <a:pt x="1098844" y="377215"/>
                  <a:pt x="1091842" y="383779"/>
                  <a:pt x="1084059" y="383779"/>
                </a:cubicBezTo>
                <a:cubicBezTo>
                  <a:pt x="1075492" y="383779"/>
                  <a:pt x="1069268" y="377215"/>
                  <a:pt x="1069268" y="369922"/>
                </a:cubicBezTo>
                <a:cubicBezTo>
                  <a:pt x="1069268" y="363359"/>
                  <a:pt x="1075492" y="357525"/>
                  <a:pt x="1084059" y="357525"/>
                </a:cubicBezTo>
                <a:close/>
                <a:moveTo>
                  <a:pt x="1013015" y="357525"/>
                </a:moveTo>
                <a:cubicBezTo>
                  <a:pt x="1020312" y="357525"/>
                  <a:pt x="1024685" y="363359"/>
                  <a:pt x="1024685" y="369922"/>
                </a:cubicBezTo>
                <a:cubicBezTo>
                  <a:pt x="1024685" y="377215"/>
                  <a:pt x="1020312" y="383779"/>
                  <a:pt x="1013015" y="383779"/>
                </a:cubicBezTo>
                <a:cubicBezTo>
                  <a:pt x="1005003" y="383779"/>
                  <a:pt x="998434" y="377215"/>
                  <a:pt x="998434" y="369922"/>
                </a:cubicBezTo>
                <a:cubicBezTo>
                  <a:pt x="998434" y="363359"/>
                  <a:pt x="1005003" y="357525"/>
                  <a:pt x="1013015" y="357525"/>
                </a:cubicBezTo>
                <a:close/>
                <a:moveTo>
                  <a:pt x="941465" y="357525"/>
                </a:moveTo>
                <a:cubicBezTo>
                  <a:pt x="948030" y="357525"/>
                  <a:pt x="953864" y="363359"/>
                  <a:pt x="953864" y="369922"/>
                </a:cubicBezTo>
                <a:cubicBezTo>
                  <a:pt x="953864" y="377215"/>
                  <a:pt x="948030" y="383779"/>
                  <a:pt x="941465" y="383779"/>
                </a:cubicBezTo>
                <a:cubicBezTo>
                  <a:pt x="934173" y="383779"/>
                  <a:pt x="927611" y="377215"/>
                  <a:pt x="927611" y="369922"/>
                </a:cubicBezTo>
                <a:cubicBezTo>
                  <a:pt x="927611" y="363359"/>
                  <a:pt x="934173" y="357525"/>
                  <a:pt x="941465" y="357525"/>
                </a:cubicBezTo>
                <a:close/>
                <a:moveTo>
                  <a:pt x="870633" y="357525"/>
                </a:moveTo>
                <a:cubicBezTo>
                  <a:pt x="877194" y="357525"/>
                  <a:pt x="883034" y="363359"/>
                  <a:pt x="883034" y="369922"/>
                </a:cubicBezTo>
                <a:cubicBezTo>
                  <a:pt x="883034" y="377215"/>
                  <a:pt x="877194" y="383779"/>
                  <a:pt x="870633" y="383779"/>
                </a:cubicBezTo>
                <a:cubicBezTo>
                  <a:pt x="863344" y="383779"/>
                  <a:pt x="856777" y="377215"/>
                  <a:pt x="856777" y="369922"/>
                </a:cubicBezTo>
                <a:cubicBezTo>
                  <a:pt x="856777" y="363359"/>
                  <a:pt x="863344" y="357525"/>
                  <a:pt x="870633" y="357525"/>
                </a:cubicBezTo>
                <a:close/>
                <a:moveTo>
                  <a:pt x="798346" y="357525"/>
                </a:moveTo>
                <a:cubicBezTo>
                  <a:pt x="806370" y="357525"/>
                  <a:pt x="812203" y="363359"/>
                  <a:pt x="812203" y="369922"/>
                </a:cubicBezTo>
                <a:cubicBezTo>
                  <a:pt x="812203" y="377215"/>
                  <a:pt x="806370" y="383779"/>
                  <a:pt x="798346" y="383779"/>
                </a:cubicBezTo>
                <a:cubicBezTo>
                  <a:pt x="792510" y="383779"/>
                  <a:pt x="785947" y="377215"/>
                  <a:pt x="785947" y="369922"/>
                </a:cubicBezTo>
                <a:cubicBezTo>
                  <a:pt x="785947" y="363359"/>
                  <a:pt x="792510" y="357525"/>
                  <a:pt x="798346" y="357525"/>
                </a:cubicBezTo>
                <a:close/>
                <a:moveTo>
                  <a:pt x="3654110" y="354153"/>
                </a:moveTo>
                <a:cubicBezTo>
                  <a:pt x="3661893" y="354153"/>
                  <a:pt x="3668898" y="360716"/>
                  <a:pt x="3668898" y="368738"/>
                </a:cubicBezTo>
                <a:cubicBezTo>
                  <a:pt x="3668898" y="376031"/>
                  <a:pt x="3661893" y="380407"/>
                  <a:pt x="3654110" y="380407"/>
                </a:cubicBezTo>
                <a:cubicBezTo>
                  <a:pt x="3645548" y="380407"/>
                  <a:pt x="3639322" y="376031"/>
                  <a:pt x="3639322" y="368738"/>
                </a:cubicBezTo>
                <a:cubicBezTo>
                  <a:pt x="3639322" y="360716"/>
                  <a:pt x="3645548" y="354153"/>
                  <a:pt x="3654110" y="354153"/>
                </a:cubicBezTo>
                <a:close/>
                <a:moveTo>
                  <a:pt x="3583280" y="354153"/>
                </a:moveTo>
                <a:cubicBezTo>
                  <a:pt x="3591064" y="354153"/>
                  <a:pt x="3598069" y="360716"/>
                  <a:pt x="3598069" y="368738"/>
                </a:cubicBezTo>
                <a:cubicBezTo>
                  <a:pt x="3598069" y="376031"/>
                  <a:pt x="3591064" y="380407"/>
                  <a:pt x="3583280" y="380407"/>
                </a:cubicBezTo>
                <a:cubicBezTo>
                  <a:pt x="3574718" y="380407"/>
                  <a:pt x="3568491" y="376031"/>
                  <a:pt x="3568491" y="368738"/>
                </a:cubicBezTo>
                <a:cubicBezTo>
                  <a:pt x="3568491" y="360716"/>
                  <a:pt x="3574718" y="354153"/>
                  <a:pt x="3583280" y="354153"/>
                </a:cubicBezTo>
                <a:close/>
                <a:moveTo>
                  <a:pt x="3512449" y="354153"/>
                </a:moveTo>
                <a:cubicBezTo>
                  <a:pt x="3520232" y="354153"/>
                  <a:pt x="3527237" y="360983"/>
                  <a:pt x="3527237" y="369330"/>
                </a:cubicBezTo>
                <a:cubicBezTo>
                  <a:pt x="3527237" y="376919"/>
                  <a:pt x="3520232" y="383749"/>
                  <a:pt x="3512449" y="383749"/>
                </a:cubicBezTo>
                <a:cubicBezTo>
                  <a:pt x="3503887" y="383749"/>
                  <a:pt x="3497661" y="376919"/>
                  <a:pt x="3497661" y="369330"/>
                </a:cubicBezTo>
                <a:cubicBezTo>
                  <a:pt x="3497661" y="360983"/>
                  <a:pt x="3503887" y="354153"/>
                  <a:pt x="3512449" y="354153"/>
                </a:cubicBezTo>
                <a:close/>
                <a:moveTo>
                  <a:pt x="3440686" y="354153"/>
                </a:moveTo>
                <a:cubicBezTo>
                  <a:pt x="3448708" y="354153"/>
                  <a:pt x="3453083" y="360983"/>
                  <a:pt x="3453083" y="369330"/>
                </a:cubicBezTo>
                <a:cubicBezTo>
                  <a:pt x="3453083" y="376919"/>
                  <a:pt x="3448708" y="383749"/>
                  <a:pt x="3440686" y="383749"/>
                </a:cubicBezTo>
                <a:cubicBezTo>
                  <a:pt x="3433393" y="383749"/>
                  <a:pt x="3426830" y="376919"/>
                  <a:pt x="3426830" y="369330"/>
                </a:cubicBezTo>
                <a:cubicBezTo>
                  <a:pt x="3426830" y="360983"/>
                  <a:pt x="3433393" y="354153"/>
                  <a:pt x="3440686" y="354153"/>
                </a:cubicBezTo>
                <a:close/>
                <a:moveTo>
                  <a:pt x="3369857" y="354153"/>
                </a:moveTo>
                <a:cubicBezTo>
                  <a:pt x="3376420" y="354153"/>
                  <a:pt x="3382254" y="360983"/>
                  <a:pt x="3382254" y="369330"/>
                </a:cubicBezTo>
                <a:cubicBezTo>
                  <a:pt x="3382254" y="376919"/>
                  <a:pt x="3376420" y="383749"/>
                  <a:pt x="3369857" y="383749"/>
                </a:cubicBezTo>
                <a:cubicBezTo>
                  <a:pt x="3362564" y="383749"/>
                  <a:pt x="3356001" y="376919"/>
                  <a:pt x="3356001" y="369330"/>
                </a:cubicBezTo>
                <a:cubicBezTo>
                  <a:pt x="3356001" y="360983"/>
                  <a:pt x="3362564" y="354153"/>
                  <a:pt x="3369857" y="354153"/>
                </a:cubicBezTo>
                <a:close/>
                <a:moveTo>
                  <a:pt x="3299097" y="354153"/>
                </a:moveTo>
                <a:cubicBezTo>
                  <a:pt x="3305662" y="354153"/>
                  <a:pt x="3311496" y="360983"/>
                  <a:pt x="3311496" y="369330"/>
                </a:cubicBezTo>
                <a:cubicBezTo>
                  <a:pt x="3311496" y="376919"/>
                  <a:pt x="3305662" y="383749"/>
                  <a:pt x="3299097" y="383749"/>
                </a:cubicBezTo>
                <a:cubicBezTo>
                  <a:pt x="3291804" y="383749"/>
                  <a:pt x="3285242" y="376919"/>
                  <a:pt x="3285242" y="369330"/>
                </a:cubicBezTo>
                <a:cubicBezTo>
                  <a:pt x="3285242" y="360983"/>
                  <a:pt x="3291804" y="354153"/>
                  <a:pt x="3299097" y="354153"/>
                </a:cubicBezTo>
                <a:close/>
                <a:moveTo>
                  <a:pt x="3226808" y="354153"/>
                </a:moveTo>
                <a:cubicBezTo>
                  <a:pt x="3234828" y="354153"/>
                  <a:pt x="3240664" y="360983"/>
                  <a:pt x="3240664" y="369330"/>
                </a:cubicBezTo>
                <a:cubicBezTo>
                  <a:pt x="3240664" y="376919"/>
                  <a:pt x="3234828" y="383749"/>
                  <a:pt x="3226808" y="383749"/>
                </a:cubicBezTo>
                <a:cubicBezTo>
                  <a:pt x="3220245" y="383749"/>
                  <a:pt x="3214410" y="376919"/>
                  <a:pt x="3214410" y="369330"/>
                </a:cubicBezTo>
                <a:cubicBezTo>
                  <a:pt x="3214410" y="360983"/>
                  <a:pt x="3220245" y="354153"/>
                  <a:pt x="3226808" y="354153"/>
                </a:cubicBezTo>
                <a:close/>
                <a:moveTo>
                  <a:pt x="3152605" y="354153"/>
                </a:moveTo>
                <a:cubicBezTo>
                  <a:pt x="3159898" y="354153"/>
                  <a:pt x="3166462" y="360983"/>
                  <a:pt x="3166462" y="369330"/>
                </a:cubicBezTo>
                <a:cubicBezTo>
                  <a:pt x="3166462" y="376919"/>
                  <a:pt x="3159898" y="383749"/>
                  <a:pt x="3152605" y="383749"/>
                </a:cubicBezTo>
                <a:cubicBezTo>
                  <a:pt x="3146040" y="383749"/>
                  <a:pt x="3140206" y="376919"/>
                  <a:pt x="3140206" y="369330"/>
                </a:cubicBezTo>
                <a:cubicBezTo>
                  <a:pt x="3140206" y="360983"/>
                  <a:pt x="3146040" y="354153"/>
                  <a:pt x="3152605" y="354153"/>
                </a:cubicBezTo>
                <a:close/>
                <a:moveTo>
                  <a:pt x="3081774" y="354153"/>
                </a:moveTo>
                <a:cubicBezTo>
                  <a:pt x="3089066" y="354153"/>
                  <a:pt x="3095627" y="360983"/>
                  <a:pt x="3095627" y="369330"/>
                </a:cubicBezTo>
                <a:cubicBezTo>
                  <a:pt x="3095627" y="376919"/>
                  <a:pt x="3089066" y="383749"/>
                  <a:pt x="3081774" y="383749"/>
                </a:cubicBezTo>
                <a:cubicBezTo>
                  <a:pt x="3073750" y="383749"/>
                  <a:pt x="3069375" y="376919"/>
                  <a:pt x="3069375" y="369330"/>
                </a:cubicBezTo>
                <a:cubicBezTo>
                  <a:pt x="3069375" y="360983"/>
                  <a:pt x="3073750" y="354153"/>
                  <a:pt x="3081774" y="354153"/>
                </a:cubicBezTo>
                <a:close/>
                <a:moveTo>
                  <a:pt x="3013715" y="354153"/>
                </a:moveTo>
                <a:cubicBezTo>
                  <a:pt x="3021307" y="354153"/>
                  <a:pt x="3028135" y="360983"/>
                  <a:pt x="3028135" y="369330"/>
                </a:cubicBezTo>
                <a:cubicBezTo>
                  <a:pt x="3028135" y="376919"/>
                  <a:pt x="3021307" y="383749"/>
                  <a:pt x="3013715" y="383749"/>
                </a:cubicBezTo>
                <a:cubicBezTo>
                  <a:pt x="3005368" y="383749"/>
                  <a:pt x="2998539" y="376919"/>
                  <a:pt x="2998539" y="369330"/>
                </a:cubicBezTo>
                <a:cubicBezTo>
                  <a:pt x="2998539" y="360983"/>
                  <a:pt x="3005368" y="354153"/>
                  <a:pt x="3013715" y="354153"/>
                </a:cubicBezTo>
                <a:close/>
                <a:moveTo>
                  <a:pt x="2942494" y="354153"/>
                </a:moveTo>
                <a:cubicBezTo>
                  <a:pt x="2951055" y="354153"/>
                  <a:pt x="2957288" y="360983"/>
                  <a:pt x="2957288" y="369330"/>
                </a:cubicBezTo>
                <a:cubicBezTo>
                  <a:pt x="2957288" y="376919"/>
                  <a:pt x="2951055" y="383749"/>
                  <a:pt x="2942494" y="383749"/>
                </a:cubicBezTo>
                <a:cubicBezTo>
                  <a:pt x="2934713" y="383749"/>
                  <a:pt x="2927708" y="376919"/>
                  <a:pt x="2927708" y="369330"/>
                </a:cubicBezTo>
                <a:cubicBezTo>
                  <a:pt x="2927708" y="360983"/>
                  <a:pt x="2934713" y="354153"/>
                  <a:pt x="2942494" y="354153"/>
                </a:cubicBezTo>
                <a:close/>
                <a:moveTo>
                  <a:pt x="2868293" y="354153"/>
                </a:moveTo>
                <a:cubicBezTo>
                  <a:pt x="2876858" y="354153"/>
                  <a:pt x="2883085" y="360983"/>
                  <a:pt x="2883085" y="369330"/>
                </a:cubicBezTo>
                <a:cubicBezTo>
                  <a:pt x="2883085" y="376919"/>
                  <a:pt x="2876858" y="383749"/>
                  <a:pt x="2868293" y="383749"/>
                </a:cubicBezTo>
                <a:cubicBezTo>
                  <a:pt x="2860512" y="383749"/>
                  <a:pt x="2853504" y="376919"/>
                  <a:pt x="2853504" y="369330"/>
                </a:cubicBezTo>
                <a:cubicBezTo>
                  <a:pt x="2853504" y="360983"/>
                  <a:pt x="2860512" y="354153"/>
                  <a:pt x="2868293" y="354153"/>
                </a:cubicBezTo>
                <a:close/>
                <a:moveTo>
                  <a:pt x="2796535" y="354153"/>
                </a:moveTo>
                <a:cubicBezTo>
                  <a:pt x="2804558" y="354153"/>
                  <a:pt x="2808932" y="360983"/>
                  <a:pt x="2808932" y="369330"/>
                </a:cubicBezTo>
                <a:cubicBezTo>
                  <a:pt x="2808932" y="376919"/>
                  <a:pt x="2804558" y="383749"/>
                  <a:pt x="2796535" y="383749"/>
                </a:cubicBezTo>
                <a:cubicBezTo>
                  <a:pt x="2789243" y="383749"/>
                  <a:pt x="2782678" y="376919"/>
                  <a:pt x="2782678" y="369330"/>
                </a:cubicBezTo>
                <a:cubicBezTo>
                  <a:pt x="2782678" y="360983"/>
                  <a:pt x="2789243" y="354153"/>
                  <a:pt x="2796535" y="354153"/>
                </a:cubicBezTo>
                <a:close/>
                <a:moveTo>
                  <a:pt x="2725695" y="354153"/>
                </a:moveTo>
                <a:cubicBezTo>
                  <a:pt x="2731532" y="354153"/>
                  <a:pt x="2738100" y="360983"/>
                  <a:pt x="2738100" y="369330"/>
                </a:cubicBezTo>
                <a:cubicBezTo>
                  <a:pt x="2738100" y="376919"/>
                  <a:pt x="2731532" y="383749"/>
                  <a:pt x="2725695" y="383749"/>
                </a:cubicBezTo>
                <a:cubicBezTo>
                  <a:pt x="2717681" y="383749"/>
                  <a:pt x="2711846" y="376919"/>
                  <a:pt x="2711846" y="369330"/>
                </a:cubicBezTo>
                <a:cubicBezTo>
                  <a:pt x="2711846" y="360983"/>
                  <a:pt x="2717681" y="354153"/>
                  <a:pt x="2725695" y="354153"/>
                </a:cubicBezTo>
                <a:close/>
                <a:moveTo>
                  <a:pt x="2653415" y="354153"/>
                </a:moveTo>
                <a:cubicBezTo>
                  <a:pt x="2660705" y="354153"/>
                  <a:pt x="2667270" y="360983"/>
                  <a:pt x="2667270" y="369330"/>
                </a:cubicBezTo>
                <a:cubicBezTo>
                  <a:pt x="2667270" y="376919"/>
                  <a:pt x="2660705" y="383749"/>
                  <a:pt x="2653415" y="383749"/>
                </a:cubicBezTo>
                <a:cubicBezTo>
                  <a:pt x="2646857" y="383749"/>
                  <a:pt x="2641021" y="376919"/>
                  <a:pt x="2641021" y="369330"/>
                </a:cubicBezTo>
                <a:cubicBezTo>
                  <a:pt x="2641021" y="360983"/>
                  <a:pt x="2646857" y="354153"/>
                  <a:pt x="2653415" y="354153"/>
                </a:cubicBezTo>
                <a:close/>
                <a:moveTo>
                  <a:pt x="2582583" y="354153"/>
                </a:moveTo>
                <a:cubicBezTo>
                  <a:pt x="2589875" y="354153"/>
                  <a:pt x="2596439" y="360983"/>
                  <a:pt x="2596439" y="369330"/>
                </a:cubicBezTo>
                <a:cubicBezTo>
                  <a:pt x="2596439" y="376919"/>
                  <a:pt x="2589875" y="383749"/>
                  <a:pt x="2582583" y="383749"/>
                </a:cubicBezTo>
                <a:cubicBezTo>
                  <a:pt x="2576019" y="383749"/>
                  <a:pt x="2570184" y="376919"/>
                  <a:pt x="2570184" y="369330"/>
                </a:cubicBezTo>
                <a:cubicBezTo>
                  <a:pt x="2570184" y="360983"/>
                  <a:pt x="2576019" y="354153"/>
                  <a:pt x="2582583" y="354153"/>
                </a:cubicBezTo>
                <a:close/>
                <a:moveTo>
                  <a:pt x="2511029" y="354153"/>
                </a:moveTo>
                <a:cubicBezTo>
                  <a:pt x="2519050" y="354153"/>
                  <a:pt x="2525613" y="360983"/>
                  <a:pt x="2525613" y="369330"/>
                </a:cubicBezTo>
                <a:cubicBezTo>
                  <a:pt x="2525613" y="376919"/>
                  <a:pt x="2519050" y="383749"/>
                  <a:pt x="2511029" y="383749"/>
                </a:cubicBezTo>
                <a:cubicBezTo>
                  <a:pt x="2503737" y="383749"/>
                  <a:pt x="2499361" y="376919"/>
                  <a:pt x="2499361" y="369330"/>
                </a:cubicBezTo>
                <a:cubicBezTo>
                  <a:pt x="2499361" y="360983"/>
                  <a:pt x="2503737" y="354153"/>
                  <a:pt x="2511029" y="354153"/>
                </a:cubicBezTo>
                <a:close/>
                <a:moveTo>
                  <a:pt x="2439946" y="354153"/>
                </a:moveTo>
                <a:cubicBezTo>
                  <a:pt x="2448505" y="354153"/>
                  <a:pt x="2454732" y="360983"/>
                  <a:pt x="2454732" y="369330"/>
                </a:cubicBezTo>
                <a:cubicBezTo>
                  <a:pt x="2454732" y="376919"/>
                  <a:pt x="2448505" y="383749"/>
                  <a:pt x="2439946" y="383749"/>
                </a:cubicBezTo>
                <a:cubicBezTo>
                  <a:pt x="2432160" y="383749"/>
                  <a:pt x="2425156" y="376919"/>
                  <a:pt x="2425156" y="369330"/>
                </a:cubicBezTo>
                <a:cubicBezTo>
                  <a:pt x="2425156" y="360983"/>
                  <a:pt x="2432160" y="354153"/>
                  <a:pt x="2439946" y="354153"/>
                </a:cubicBezTo>
                <a:close/>
                <a:moveTo>
                  <a:pt x="2369110" y="354153"/>
                </a:moveTo>
                <a:cubicBezTo>
                  <a:pt x="2377672" y="354153"/>
                  <a:pt x="2383899" y="360983"/>
                  <a:pt x="2383899" y="369330"/>
                </a:cubicBezTo>
                <a:cubicBezTo>
                  <a:pt x="2383899" y="376919"/>
                  <a:pt x="2377672" y="383749"/>
                  <a:pt x="2369110" y="383749"/>
                </a:cubicBezTo>
                <a:cubicBezTo>
                  <a:pt x="2361327" y="383749"/>
                  <a:pt x="2354319" y="376919"/>
                  <a:pt x="2354319" y="369330"/>
                </a:cubicBezTo>
                <a:cubicBezTo>
                  <a:pt x="2354319" y="360983"/>
                  <a:pt x="2361327" y="354153"/>
                  <a:pt x="2369110" y="354153"/>
                </a:cubicBezTo>
                <a:close/>
                <a:moveTo>
                  <a:pt x="2298280" y="354153"/>
                </a:moveTo>
                <a:cubicBezTo>
                  <a:pt x="2306842" y="354153"/>
                  <a:pt x="2313068" y="360983"/>
                  <a:pt x="2313068" y="369330"/>
                </a:cubicBezTo>
                <a:cubicBezTo>
                  <a:pt x="2313068" y="376919"/>
                  <a:pt x="2306842" y="383749"/>
                  <a:pt x="2298280" y="383749"/>
                </a:cubicBezTo>
                <a:cubicBezTo>
                  <a:pt x="2290497" y="383749"/>
                  <a:pt x="2283490" y="376919"/>
                  <a:pt x="2283490" y="369330"/>
                </a:cubicBezTo>
                <a:cubicBezTo>
                  <a:pt x="2283490" y="360983"/>
                  <a:pt x="2290497" y="354153"/>
                  <a:pt x="2298280" y="354153"/>
                </a:cubicBezTo>
                <a:close/>
                <a:moveTo>
                  <a:pt x="2226517" y="354153"/>
                </a:moveTo>
                <a:cubicBezTo>
                  <a:pt x="2234538" y="354153"/>
                  <a:pt x="2238914" y="360983"/>
                  <a:pt x="2238914" y="369330"/>
                </a:cubicBezTo>
                <a:cubicBezTo>
                  <a:pt x="2238914" y="376919"/>
                  <a:pt x="2234538" y="383749"/>
                  <a:pt x="2226517" y="383749"/>
                </a:cubicBezTo>
                <a:cubicBezTo>
                  <a:pt x="2218495" y="383749"/>
                  <a:pt x="2212658" y="376919"/>
                  <a:pt x="2212658" y="369330"/>
                </a:cubicBezTo>
                <a:cubicBezTo>
                  <a:pt x="2212658" y="360983"/>
                  <a:pt x="2218495" y="354153"/>
                  <a:pt x="2226517" y="354153"/>
                </a:cubicBezTo>
                <a:close/>
                <a:moveTo>
                  <a:pt x="2155683" y="354153"/>
                </a:moveTo>
                <a:cubicBezTo>
                  <a:pt x="2161519" y="354153"/>
                  <a:pt x="2168081" y="360983"/>
                  <a:pt x="2168081" y="369330"/>
                </a:cubicBezTo>
                <a:cubicBezTo>
                  <a:pt x="2168081" y="376919"/>
                  <a:pt x="2161519" y="383749"/>
                  <a:pt x="2155683" y="383749"/>
                </a:cubicBezTo>
                <a:cubicBezTo>
                  <a:pt x="2147663" y="383749"/>
                  <a:pt x="2141827" y="376919"/>
                  <a:pt x="2141827" y="369330"/>
                </a:cubicBezTo>
                <a:cubicBezTo>
                  <a:pt x="2141827" y="360983"/>
                  <a:pt x="2147663" y="354153"/>
                  <a:pt x="2155683" y="354153"/>
                </a:cubicBezTo>
                <a:close/>
                <a:moveTo>
                  <a:pt x="2084849" y="354153"/>
                </a:moveTo>
                <a:cubicBezTo>
                  <a:pt x="2090683" y="354153"/>
                  <a:pt x="2097248" y="360983"/>
                  <a:pt x="2097248" y="369330"/>
                </a:cubicBezTo>
                <a:cubicBezTo>
                  <a:pt x="2097248" y="376919"/>
                  <a:pt x="2090683" y="383749"/>
                  <a:pt x="2084849" y="383749"/>
                </a:cubicBezTo>
                <a:cubicBezTo>
                  <a:pt x="2076828" y="383749"/>
                  <a:pt x="2070994" y="376919"/>
                  <a:pt x="2070994" y="369330"/>
                </a:cubicBezTo>
                <a:cubicBezTo>
                  <a:pt x="2070994" y="360983"/>
                  <a:pt x="2076828" y="354153"/>
                  <a:pt x="2084849" y="354153"/>
                </a:cubicBezTo>
                <a:close/>
                <a:moveTo>
                  <a:pt x="2011835" y="354153"/>
                </a:moveTo>
                <a:cubicBezTo>
                  <a:pt x="2019855" y="354153"/>
                  <a:pt x="2026421" y="360983"/>
                  <a:pt x="2026421" y="369330"/>
                </a:cubicBezTo>
                <a:cubicBezTo>
                  <a:pt x="2026421" y="376919"/>
                  <a:pt x="2019855" y="383749"/>
                  <a:pt x="2011835" y="383749"/>
                </a:cubicBezTo>
                <a:cubicBezTo>
                  <a:pt x="2006000" y="383749"/>
                  <a:pt x="2000166" y="376919"/>
                  <a:pt x="2000166" y="369330"/>
                </a:cubicBezTo>
                <a:cubicBezTo>
                  <a:pt x="2000166" y="360983"/>
                  <a:pt x="2006000" y="354153"/>
                  <a:pt x="2011835" y="354153"/>
                </a:cubicBezTo>
                <a:close/>
                <a:moveTo>
                  <a:pt x="1938362" y="354153"/>
                </a:moveTo>
                <a:cubicBezTo>
                  <a:pt x="1946385" y="354153"/>
                  <a:pt x="1952222" y="360983"/>
                  <a:pt x="1952222" y="369330"/>
                </a:cubicBezTo>
                <a:cubicBezTo>
                  <a:pt x="1952222" y="376919"/>
                  <a:pt x="1946385" y="383749"/>
                  <a:pt x="1938362" y="383749"/>
                </a:cubicBezTo>
                <a:cubicBezTo>
                  <a:pt x="1932528" y="383749"/>
                  <a:pt x="1925968" y="376919"/>
                  <a:pt x="1925968" y="369330"/>
                </a:cubicBezTo>
                <a:cubicBezTo>
                  <a:pt x="1925968" y="360983"/>
                  <a:pt x="1932528" y="354153"/>
                  <a:pt x="1938362" y="354153"/>
                </a:cubicBezTo>
                <a:close/>
                <a:moveTo>
                  <a:pt x="1867527" y="354153"/>
                </a:moveTo>
                <a:cubicBezTo>
                  <a:pt x="1875550" y="354153"/>
                  <a:pt x="1881384" y="360983"/>
                  <a:pt x="1881384" y="369330"/>
                </a:cubicBezTo>
                <a:cubicBezTo>
                  <a:pt x="1881384" y="376919"/>
                  <a:pt x="1875550" y="383749"/>
                  <a:pt x="1867527" y="383749"/>
                </a:cubicBezTo>
                <a:cubicBezTo>
                  <a:pt x="1860235" y="383749"/>
                  <a:pt x="1855129" y="376919"/>
                  <a:pt x="1855129" y="369330"/>
                </a:cubicBezTo>
                <a:cubicBezTo>
                  <a:pt x="1855129" y="360983"/>
                  <a:pt x="1860235" y="354153"/>
                  <a:pt x="1867527" y="354153"/>
                </a:cubicBezTo>
                <a:close/>
                <a:moveTo>
                  <a:pt x="1225708" y="284879"/>
                </a:moveTo>
                <a:cubicBezTo>
                  <a:pt x="1233489" y="283322"/>
                  <a:pt x="1240493" y="290327"/>
                  <a:pt x="1240493" y="298111"/>
                </a:cubicBezTo>
                <a:cubicBezTo>
                  <a:pt x="1240493" y="306673"/>
                  <a:pt x="1233489" y="312900"/>
                  <a:pt x="1225708" y="312900"/>
                </a:cubicBezTo>
                <a:cubicBezTo>
                  <a:pt x="1217159" y="312900"/>
                  <a:pt x="1210931" y="306673"/>
                  <a:pt x="1210931" y="298111"/>
                </a:cubicBezTo>
                <a:cubicBezTo>
                  <a:pt x="1210931" y="290327"/>
                  <a:pt x="1217159" y="284879"/>
                  <a:pt x="1225708" y="284879"/>
                </a:cubicBezTo>
                <a:close/>
                <a:moveTo>
                  <a:pt x="3440686" y="283322"/>
                </a:moveTo>
                <a:cubicBezTo>
                  <a:pt x="3448708" y="283322"/>
                  <a:pt x="3453083" y="289885"/>
                  <a:pt x="3453083" y="297178"/>
                </a:cubicBezTo>
                <a:cubicBezTo>
                  <a:pt x="3453083" y="305200"/>
                  <a:pt x="3448708" y="309576"/>
                  <a:pt x="3440686" y="309576"/>
                </a:cubicBezTo>
                <a:cubicBezTo>
                  <a:pt x="3433393" y="309576"/>
                  <a:pt x="3426830" y="305200"/>
                  <a:pt x="3426830" y="297178"/>
                </a:cubicBezTo>
                <a:cubicBezTo>
                  <a:pt x="3426830" y="289885"/>
                  <a:pt x="3433393" y="283322"/>
                  <a:pt x="3440686" y="283322"/>
                </a:cubicBezTo>
                <a:close/>
                <a:moveTo>
                  <a:pt x="3369857" y="283322"/>
                </a:moveTo>
                <a:cubicBezTo>
                  <a:pt x="3376420" y="283322"/>
                  <a:pt x="3382254" y="289885"/>
                  <a:pt x="3382254" y="297178"/>
                </a:cubicBezTo>
                <a:cubicBezTo>
                  <a:pt x="3382254" y="305200"/>
                  <a:pt x="3376420" y="309576"/>
                  <a:pt x="3369857" y="309576"/>
                </a:cubicBezTo>
                <a:cubicBezTo>
                  <a:pt x="3362564" y="309576"/>
                  <a:pt x="3356001" y="305200"/>
                  <a:pt x="3356001" y="297178"/>
                </a:cubicBezTo>
                <a:cubicBezTo>
                  <a:pt x="3356001" y="289885"/>
                  <a:pt x="3362564" y="283322"/>
                  <a:pt x="3369857" y="283322"/>
                </a:cubicBezTo>
                <a:close/>
                <a:moveTo>
                  <a:pt x="3299100" y="283322"/>
                </a:moveTo>
                <a:cubicBezTo>
                  <a:pt x="3305662" y="283322"/>
                  <a:pt x="3311496" y="289885"/>
                  <a:pt x="3311496" y="297178"/>
                </a:cubicBezTo>
                <a:cubicBezTo>
                  <a:pt x="3311496" y="305200"/>
                  <a:pt x="3305662" y="309576"/>
                  <a:pt x="3299100" y="309576"/>
                </a:cubicBezTo>
                <a:cubicBezTo>
                  <a:pt x="3291804" y="309576"/>
                  <a:pt x="3285242" y="305200"/>
                  <a:pt x="3285242" y="297178"/>
                </a:cubicBezTo>
                <a:cubicBezTo>
                  <a:pt x="3285242" y="289885"/>
                  <a:pt x="3291804" y="283322"/>
                  <a:pt x="3299100" y="283322"/>
                </a:cubicBezTo>
                <a:close/>
                <a:moveTo>
                  <a:pt x="3226808" y="283322"/>
                </a:moveTo>
                <a:cubicBezTo>
                  <a:pt x="3234828" y="283322"/>
                  <a:pt x="3240664" y="289885"/>
                  <a:pt x="3240664" y="297178"/>
                </a:cubicBezTo>
                <a:cubicBezTo>
                  <a:pt x="3240664" y="305200"/>
                  <a:pt x="3234828" y="309576"/>
                  <a:pt x="3226808" y="309576"/>
                </a:cubicBezTo>
                <a:cubicBezTo>
                  <a:pt x="3220245" y="309576"/>
                  <a:pt x="3214410" y="305200"/>
                  <a:pt x="3214410" y="297178"/>
                </a:cubicBezTo>
                <a:cubicBezTo>
                  <a:pt x="3214410" y="289885"/>
                  <a:pt x="3220245" y="283322"/>
                  <a:pt x="3226808" y="283322"/>
                </a:cubicBezTo>
                <a:close/>
                <a:moveTo>
                  <a:pt x="3152605" y="283322"/>
                </a:moveTo>
                <a:cubicBezTo>
                  <a:pt x="3159898" y="283322"/>
                  <a:pt x="3166462" y="289885"/>
                  <a:pt x="3166462" y="297178"/>
                </a:cubicBezTo>
                <a:cubicBezTo>
                  <a:pt x="3166462" y="305200"/>
                  <a:pt x="3159898" y="309576"/>
                  <a:pt x="3152605" y="309576"/>
                </a:cubicBezTo>
                <a:cubicBezTo>
                  <a:pt x="3146041" y="309576"/>
                  <a:pt x="3140209" y="305200"/>
                  <a:pt x="3140209" y="297178"/>
                </a:cubicBezTo>
                <a:cubicBezTo>
                  <a:pt x="3140209" y="289885"/>
                  <a:pt x="3146041" y="283322"/>
                  <a:pt x="3152605" y="283322"/>
                </a:cubicBezTo>
                <a:close/>
                <a:moveTo>
                  <a:pt x="3081774" y="283322"/>
                </a:moveTo>
                <a:cubicBezTo>
                  <a:pt x="3089066" y="283322"/>
                  <a:pt x="3095628" y="289885"/>
                  <a:pt x="3095628" y="297178"/>
                </a:cubicBezTo>
                <a:cubicBezTo>
                  <a:pt x="3095628" y="305200"/>
                  <a:pt x="3089066" y="309576"/>
                  <a:pt x="3081774" y="309576"/>
                </a:cubicBezTo>
                <a:cubicBezTo>
                  <a:pt x="3073750" y="309576"/>
                  <a:pt x="3069375" y="305200"/>
                  <a:pt x="3069375" y="297178"/>
                </a:cubicBezTo>
                <a:cubicBezTo>
                  <a:pt x="3069375" y="289885"/>
                  <a:pt x="3073750" y="283322"/>
                  <a:pt x="3081774" y="283322"/>
                </a:cubicBezTo>
                <a:close/>
                <a:moveTo>
                  <a:pt x="3013717" y="283322"/>
                </a:moveTo>
                <a:cubicBezTo>
                  <a:pt x="3021307" y="283322"/>
                  <a:pt x="3028135" y="289885"/>
                  <a:pt x="3028135" y="297178"/>
                </a:cubicBezTo>
                <a:cubicBezTo>
                  <a:pt x="3028135" y="305200"/>
                  <a:pt x="3021307" y="309576"/>
                  <a:pt x="3013717" y="309576"/>
                </a:cubicBezTo>
                <a:cubicBezTo>
                  <a:pt x="3005371" y="309576"/>
                  <a:pt x="2998539" y="305200"/>
                  <a:pt x="2998539" y="297178"/>
                </a:cubicBezTo>
                <a:cubicBezTo>
                  <a:pt x="2998539" y="289885"/>
                  <a:pt x="3005371" y="283322"/>
                  <a:pt x="3013717" y="283322"/>
                </a:cubicBezTo>
                <a:close/>
                <a:moveTo>
                  <a:pt x="2942494" y="283322"/>
                </a:moveTo>
                <a:cubicBezTo>
                  <a:pt x="2951055" y="283322"/>
                  <a:pt x="2957288" y="290327"/>
                  <a:pt x="2957288" y="298111"/>
                </a:cubicBezTo>
                <a:cubicBezTo>
                  <a:pt x="2957288" y="306673"/>
                  <a:pt x="2951055" y="312900"/>
                  <a:pt x="2942494" y="312900"/>
                </a:cubicBezTo>
                <a:cubicBezTo>
                  <a:pt x="2934713" y="312900"/>
                  <a:pt x="2927711" y="306673"/>
                  <a:pt x="2927711" y="298111"/>
                </a:cubicBezTo>
                <a:cubicBezTo>
                  <a:pt x="2927711" y="290327"/>
                  <a:pt x="2934713" y="283322"/>
                  <a:pt x="2942494" y="283322"/>
                </a:cubicBezTo>
                <a:close/>
                <a:moveTo>
                  <a:pt x="2868293" y="283322"/>
                </a:moveTo>
                <a:cubicBezTo>
                  <a:pt x="2876858" y="283322"/>
                  <a:pt x="2883087" y="290327"/>
                  <a:pt x="2883087" y="298111"/>
                </a:cubicBezTo>
                <a:cubicBezTo>
                  <a:pt x="2883087" y="306673"/>
                  <a:pt x="2876858" y="312900"/>
                  <a:pt x="2868293" y="312900"/>
                </a:cubicBezTo>
                <a:cubicBezTo>
                  <a:pt x="2860512" y="312900"/>
                  <a:pt x="2853507" y="306673"/>
                  <a:pt x="2853507" y="298111"/>
                </a:cubicBezTo>
                <a:cubicBezTo>
                  <a:pt x="2853507" y="290327"/>
                  <a:pt x="2860512" y="283322"/>
                  <a:pt x="2868293" y="283322"/>
                </a:cubicBezTo>
                <a:close/>
                <a:moveTo>
                  <a:pt x="2796535" y="283322"/>
                </a:moveTo>
                <a:cubicBezTo>
                  <a:pt x="2804558" y="283322"/>
                  <a:pt x="2808934" y="290327"/>
                  <a:pt x="2808934" y="298111"/>
                </a:cubicBezTo>
                <a:cubicBezTo>
                  <a:pt x="2808934" y="306673"/>
                  <a:pt x="2804558" y="312900"/>
                  <a:pt x="2796535" y="312900"/>
                </a:cubicBezTo>
                <a:cubicBezTo>
                  <a:pt x="2789243" y="312900"/>
                  <a:pt x="2782678" y="306673"/>
                  <a:pt x="2782678" y="298111"/>
                </a:cubicBezTo>
                <a:cubicBezTo>
                  <a:pt x="2782678" y="290327"/>
                  <a:pt x="2789243" y="283322"/>
                  <a:pt x="2796535" y="283322"/>
                </a:cubicBezTo>
                <a:close/>
                <a:moveTo>
                  <a:pt x="2725698" y="283322"/>
                </a:moveTo>
                <a:cubicBezTo>
                  <a:pt x="2731532" y="283322"/>
                  <a:pt x="2738100" y="290327"/>
                  <a:pt x="2738100" y="298111"/>
                </a:cubicBezTo>
                <a:cubicBezTo>
                  <a:pt x="2738100" y="306673"/>
                  <a:pt x="2731532" y="312900"/>
                  <a:pt x="2725698" y="312900"/>
                </a:cubicBezTo>
                <a:cubicBezTo>
                  <a:pt x="2717681" y="312900"/>
                  <a:pt x="2711846" y="306673"/>
                  <a:pt x="2711846" y="298111"/>
                </a:cubicBezTo>
                <a:cubicBezTo>
                  <a:pt x="2711846" y="290327"/>
                  <a:pt x="2717681" y="283322"/>
                  <a:pt x="2725698" y="283322"/>
                </a:cubicBezTo>
                <a:close/>
                <a:moveTo>
                  <a:pt x="2653415" y="283322"/>
                </a:moveTo>
                <a:cubicBezTo>
                  <a:pt x="2660705" y="283322"/>
                  <a:pt x="2667270" y="290327"/>
                  <a:pt x="2667270" y="298111"/>
                </a:cubicBezTo>
                <a:cubicBezTo>
                  <a:pt x="2667270" y="306673"/>
                  <a:pt x="2660705" y="312900"/>
                  <a:pt x="2653415" y="312900"/>
                </a:cubicBezTo>
                <a:cubicBezTo>
                  <a:pt x="2646857" y="312900"/>
                  <a:pt x="2641021" y="306673"/>
                  <a:pt x="2641021" y="298111"/>
                </a:cubicBezTo>
                <a:cubicBezTo>
                  <a:pt x="2641021" y="290327"/>
                  <a:pt x="2646857" y="283322"/>
                  <a:pt x="2653415" y="283322"/>
                </a:cubicBezTo>
                <a:close/>
                <a:moveTo>
                  <a:pt x="2582583" y="283322"/>
                </a:moveTo>
                <a:cubicBezTo>
                  <a:pt x="2589875" y="283322"/>
                  <a:pt x="2596439" y="290327"/>
                  <a:pt x="2596439" y="298111"/>
                </a:cubicBezTo>
                <a:cubicBezTo>
                  <a:pt x="2596439" y="306673"/>
                  <a:pt x="2589875" y="312900"/>
                  <a:pt x="2582583" y="312900"/>
                </a:cubicBezTo>
                <a:cubicBezTo>
                  <a:pt x="2576019" y="312900"/>
                  <a:pt x="2570189" y="306673"/>
                  <a:pt x="2570189" y="298111"/>
                </a:cubicBezTo>
                <a:cubicBezTo>
                  <a:pt x="2570189" y="290327"/>
                  <a:pt x="2576019" y="283322"/>
                  <a:pt x="2582583" y="283322"/>
                </a:cubicBezTo>
                <a:close/>
                <a:moveTo>
                  <a:pt x="2511029" y="283322"/>
                </a:moveTo>
                <a:cubicBezTo>
                  <a:pt x="2519050" y="283322"/>
                  <a:pt x="2525613" y="290327"/>
                  <a:pt x="2525613" y="298111"/>
                </a:cubicBezTo>
                <a:cubicBezTo>
                  <a:pt x="2525613" y="306673"/>
                  <a:pt x="2519050" y="312900"/>
                  <a:pt x="2511029" y="312900"/>
                </a:cubicBezTo>
                <a:cubicBezTo>
                  <a:pt x="2503740" y="312900"/>
                  <a:pt x="2499361" y="306673"/>
                  <a:pt x="2499361" y="298111"/>
                </a:cubicBezTo>
                <a:cubicBezTo>
                  <a:pt x="2499361" y="290327"/>
                  <a:pt x="2503740" y="283322"/>
                  <a:pt x="2511029" y="283322"/>
                </a:cubicBezTo>
                <a:close/>
                <a:moveTo>
                  <a:pt x="2439946" y="283322"/>
                </a:moveTo>
                <a:cubicBezTo>
                  <a:pt x="2448505" y="283322"/>
                  <a:pt x="2454732" y="290327"/>
                  <a:pt x="2454732" y="298111"/>
                </a:cubicBezTo>
                <a:cubicBezTo>
                  <a:pt x="2454732" y="306673"/>
                  <a:pt x="2448505" y="312900"/>
                  <a:pt x="2439946" y="312900"/>
                </a:cubicBezTo>
                <a:cubicBezTo>
                  <a:pt x="2432160" y="312900"/>
                  <a:pt x="2425156" y="306673"/>
                  <a:pt x="2425156" y="298111"/>
                </a:cubicBezTo>
                <a:cubicBezTo>
                  <a:pt x="2425156" y="290327"/>
                  <a:pt x="2432160" y="283322"/>
                  <a:pt x="2439946" y="283322"/>
                </a:cubicBezTo>
                <a:close/>
                <a:moveTo>
                  <a:pt x="2369110" y="283322"/>
                </a:moveTo>
                <a:cubicBezTo>
                  <a:pt x="2377672" y="283322"/>
                  <a:pt x="2383899" y="290327"/>
                  <a:pt x="2383899" y="298111"/>
                </a:cubicBezTo>
                <a:cubicBezTo>
                  <a:pt x="2383899" y="306673"/>
                  <a:pt x="2377672" y="312900"/>
                  <a:pt x="2369110" y="312900"/>
                </a:cubicBezTo>
                <a:cubicBezTo>
                  <a:pt x="2361327" y="312900"/>
                  <a:pt x="2354319" y="306673"/>
                  <a:pt x="2354319" y="298111"/>
                </a:cubicBezTo>
                <a:cubicBezTo>
                  <a:pt x="2354319" y="290327"/>
                  <a:pt x="2361327" y="283322"/>
                  <a:pt x="2369110" y="283322"/>
                </a:cubicBezTo>
                <a:close/>
                <a:moveTo>
                  <a:pt x="2298280" y="283322"/>
                </a:moveTo>
                <a:cubicBezTo>
                  <a:pt x="2306842" y="283322"/>
                  <a:pt x="2313068" y="290327"/>
                  <a:pt x="2313068" y="298111"/>
                </a:cubicBezTo>
                <a:cubicBezTo>
                  <a:pt x="2313068" y="306673"/>
                  <a:pt x="2306842" y="312900"/>
                  <a:pt x="2298280" y="312900"/>
                </a:cubicBezTo>
                <a:cubicBezTo>
                  <a:pt x="2290497" y="312900"/>
                  <a:pt x="2283490" y="306673"/>
                  <a:pt x="2283490" y="298111"/>
                </a:cubicBezTo>
                <a:cubicBezTo>
                  <a:pt x="2283490" y="290327"/>
                  <a:pt x="2290497" y="283322"/>
                  <a:pt x="2298280" y="283322"/>
                </a:cubicBezTo>
                <a:close/>
                <a:moveTo>
                  <a:pt x="2226517" y="283322"/>
                </a:moveTo>
                <a:cubicBezTo>
                  <a:pt x="2234538" y="283322"/>
                  <a:pt x="2238914" y="290327"/>
                  <a:pt x="2238914" y="298111"/>
                </a:cubicBezTo>
                <a:cubicBezTo>
                  <a:pt x="2238914" y="306673"/>
                  <a:pt x="2234538" y="312900"/>
                  <a:pt x="2226517" y="312900"/>
                </a:cubicBezTo>
                <a:cubicBezTo>
                  <a:pt x="2218495" y="312900"/>
                  <a:pt x="2212658" y="306673"/>
                  <a:pt x="2212658" y="298111"/>
                </a:cubicBezTo>
                <a:cubicBezTo>
                  <a:pt x="2212658" y="290327"/>
                  <a:pt x="2218495" y="283322"/>
                  <a:pt x="2226517" y="283322"/>
                </a:cubicBezTo>
                <a:close/>
                <a:moveTo>
                  <a:pt x="2155683" y="283322"/>
                </a:moveTo>
                <a:cubicBezTo>
                  <a:pt x="2161519" y="283322"/>
                  <a:pt x="2168081" y="290327"/>
                  <a:pt x="2168081" y="298111"/>
                </a:cubicBezTo>
                <a:cubicBezTo>
                  <a:pt x="2168081" y="306673"/>
                  <a:pt x="2161519" y="312900"/>
                  <a:pt x="2155683" y="312900"/>
                </a:cubicBezTo>
                <a:cubicBezTo>
                  <a:pt x="2147663" y="312900"/>
                  <a:pt x="2141827" y="306673"/>
                  <a:pt x="2141827" y="298111"/>
                </a:cubicBezTo>
                <a:cubicBezTo>
                  <a:pt x="2141827" y="290327"/>
                  <a:pt x="2147663" y="283322"/>
                  <a:pt x="2155683" y="283322"/>
                </a:cubicBezTo>
                <a:close/>
                <a:moveTo>
                  <a:pt x="2084849" y="283322"/>
                </a:moveTo>
                <a:cubicBezTo>
                  <a:pt x="2090685" y="283322"/>
                  <a:pt x="2097248" y="290327"/>
                  <a:pt x="2097248" y="298111"/>
                </a:cubicBezTo>
                <a:cubicBezTo>
                  <a:pt x="2097248" y="306673"/>
                  <a:pt x="2090685" y="312900"/>
                  <a:pt x="2084849" y="312900"/>
                </a:cubicBezTo>
                <a:cubicBezTo>
                  <a:pt x="2076828" y="312900"/>
                  <a:pt x="2070994" y="306673"/>
                  <a:pt x="2070994" y="298111"/>
                </a:cubicBezTo>
                <a:cubicBezTo>
                  <a:pt x="2070994" y="290327"/>
                  <a:pt x="2076828" y="283322"/>
                  <a:pt x="2084849" y="283322"/>
                </a:cubicBezTo>
                <a:close/>
                <a:moveTo>
                  <a:pt x="2011835" y="283322"/>
                </a:moveTo>
                <a:cubicBezTo>
                  <a:pt x="2019855" y="283322"/>
                  <a:pt x="2026421" y="290327"/>
                  <a:pt x="2026421" y="298111"/>
                </a:cubicBezTo>
                <a:cubicBezTo>
                  <a:pt x="2026421" y="306673"/>
                  <a:pt x="2019855" y="312900"/>
                  <a:pt x="2011835" y="312900"/>
                </a:cubicBezTo>
                <a:cubicBezTo>
                  <a:pt x="2006002" y="312900"/>
                  <a:pt x="2000168" y="306673"/>
                  <a:pt x="2000168" y="298111"/>
                </a:cubicBezTo>
                <a:cubicBezTo>
                  <a:pt x="2000168" y="290327"/>
                  <a:pt x="2006002" y="283322"/>
                  <a:pt x="2011835" y="283322"/>
                </a:cubicBezTo>
                <a:close/>
                <a:moveTo>
                  <a:pt x="1938362" y="283322"/>
                </a:moveTo>
                <a:cubicBezTo>
                  <a:pt x="1946385" y="283322"/>
                  <a:pt x="1952222" y="290327"/>
                  <a:pt x="1952222" y="298111"/>
                </a:cubicBezTo>
                <a:cubicBezTo>
                  <a:pt x="1952222" y="306673"/>
                  <a:pt x="1946385" y="312900"/>
                  <a:pt x="1938362" y="312900"/>
                </a:cubicBezTo>
                <a:cubicBezTo>
                  <a:pt x="1932531" y="312900"/>
                  <a:pt x="1925968" y="306673"/>
                  <a:pt x="1925968" y="298111"/>
                </a:cubicBezTo>
                <a:cubicBezTo>
                  <a:pt x="1925968" y="290327"/>
                  <a:pt x="1932531" y="283322"/>
                  <a:pt x="1938362" y="283322"/>
                </a:cubicBezTo>
                <a:close/>
                <a:moveTo>
                  <a:pt x="1867527" y="283322"/>
                </a:moveTo>
                <a:cubicBezTo>
                  <a:pt x="1875550" y="283322"/>
                  <a:pt x="1881384" y="290327"/>
                  <a:pt x="1881384" y="298111"/>
                </a:cubicBezTo>
                <a:cubicBezTo>
                  <a:pt x="1881384" y="306673"/>
                  <a:pt x="1875550" y="312900"/>
                  <a:pt x="1867527" y="312900"/>
                </a:cubicBezTo>
                <a:cubicBezTo>
                  <a:pt x="1860235" y="312900"/>
                  <a:pt x="1855129" y="306673"/>
                  <a:pt x="1855129" y="298111"/>
                </a:cubicBezTo>
                <a:cubicBezTo>
                  <a:pt x="1855129" y="290327"/>
                  <a:pt x="1860235" y="283322"/>
                  <a:pt x="1867527" y="283322"/>
                </a:cubicBezTo>
                <a:close/>
                <a:moveTo>
                  <a:pt x="1799085" y="283322"/>
                </a:moveTo>
                <a:cubicBezTo>
                  <a:pt x="1807647" y="283322"/>
                  <a:pt x="1813876" y="290327"/>
                  <a:pt x="1813876" y="298111"/>
                </a:cubicBezTo>
                <a:cubicBezTo>
                  <a:pt x="1813876" y="306673"/>
                  <a:pt x="1807647" y="312900"/>
                  <a:pt x="1799085" y="312900"/>
                </a:cubicBezTo>
                <a:cubicBezTo>
                  <a:pt x="1790525" y="312900"/>
                  <a:pt x="1784300" y="306673"/>
                  <a:pt x="1784300" y="298111"/>
                </a:cubicBezTo>
                <a:cubicBezTo>
                  <a:pt x="1784300" y="290327"/>
                  <a:pt x="1790525" y="283322"/>
                  <a:pt x="1799085" y="283322"/>
                </a:cubicBezTo>
                <a:close/>
                <a:moveTo>
                  <a:pt x="1728262" y="283322"/>
                </a:moveTo>
                <a:cubicBezTo>
                  <a:pt x="1736825" y="283322"/>
                  <a:pt x="1743052" y="290327"/>
                  <a:pt x="1743052" y="298111"/>
                </a:cubicBezTo>
                <a:cubicBezTo>
                  <a:pt x="1743052" y="306673"/>
                  <a:pt x="1736825" y="312900"/>
                  <a:pt x="1728262" y="312900"/>
                </a:cubicBezTo>
                <a:cubicBezTo>
                  <a:pt x="1719697" y="312900"/>
                  <a:pt x="1713472" y="306673"/>
                  <a:pt x="1713472" y="298111"/>
                </a:cubicBezTo>
                <a:cubicBezTo>
                  <a:pt x="1713472" y="290327"/>
                  <a:pt x="1719697" y="283322"/>
                  <a:pt x="1728262" y="283322"/>
                </a:cubicBezTo>
                <a:close/>
                <a:moveTo>
                  <a:pt x="1656498" y="283322"/>
                </a:moveTo>
                <a:cubicBezTo>
                  <a:pt x="1663792" y="283322"/>
                  <a:pt x="1668897" y="290327"/>
                  <a:pt x="1668897" y="298111"/>
                </a:cubicBezTo>
                <a:cubicBezTo>
                  <a:pt x="1668897" y="306673"/>
                  <a:pt x="1663792" y="312900"/>
                  <a:pt x="1656498" y="312900"/>
                </a:cubicBezTo>
                <a:cubicBezTo>
                  <a:pt x="1648481" y="312900"/>
                  <a:pt x="1642650" y="306673"/>
                  <a:pt x="1642650" y="298111"/>
                </a:cubicBezTo>
                <a:cubicBezTo>
                  <a:pt x="1642650" y="290327"/>
                  <a:pt x="1648481" y="283322"/>
                  <a:pt x="1656498" y="283322"/>
                </a:cubicBezTo>
                <a:close/>
                <a:moveTo>
                  <a:pt x="1582299" y="283322"/>
                </a:moveTo>
                <a:cubicBezTo>
                  <a:pt x="1588131" y="283322"/>
                  <a:pt x="1594704" y="290327"/>
                  <a:pt x="1594704" y="298111"/>
                </a:cubicBezTo>
                <a:cubicBezTo>
                  <a:pt x="1594704" y="306673"/>
                  <a:pt x="1588131" y="312900"/>
                  <a:pt x="1582299" y="312900"/>
                </a:cubicBezTo>
                <a:cubicBezTo>
                  <a:pt x="1574277" y="312900"/>
                  <a:pt x="1568441" y="306673"/>
                  <a:pt x="1568441" y="298111"/>
                </a:cubicBezTo>
                <a:cubicBezTo>
                  <a:pt x="1568441" y="290327"/>
                  <a:pt x="1574277" y="283322"/>
                  <a:pt x="1582299" y="283322"/>
                </a:cubicBezTo>
                <a:close/>
                <a:moveTo>
                  <a:pt x="1512198" y="283322"/>
                </a:moveTo>
                <a:cubicBezTo>
                  <a:pt x="1518032" y="283322"/>
                  <a:pt x="1523865" y="290327"/>
                  <a:pt x="1523865" y="298111"/>
                </a:cubicBezTo>
                <a:cubicBezTo>
                  <a:pt x="1523865" y="306673"/>
                  <a:pt x="1518032" y="312900"/>
                  <a:pt x="1512198" y="312900"/>
                </a:cubicBezTo>
                <a:cubicBezTo>
                  <a:pt x="1504174" y="312900"/>
                  <a:pt x="1497612" y="306673"/>
                  <a:pt x="1497612" y="298111"/>
                </a:cubicBezTo>
                <a:cubicBezTo>
                  <a:pt x="1497612" y="290327"/>
                  <a:pt x="1504174" y="283322"/>
                  <a:pt x="1512198" y="283322"/>
                </a:cubicBezTo>
                <a:close/>
                <a:moveTo>
                  <a:pt x="1439173" y="283322"/>
                </a:moveTo>
                <a:cubicBezTo>
                  <a:pt x="1447191" y="283322"/>
                  <a:pt x="1453026" y="290327"/>
                  <a:pt x="1453026" y="298111"/>
                </a:cubicBezTo>
                <a:cubicBezTo>
                  <a:pt x="1453026" y="306673"/>
                  <a:pt x="1447191" y="312900"/>
                  <a:pt x="1439173" y="312900"/>
                </a:cubicBezTo>
                <a:cubicBezTo>
                  <a:pt x="1433336" y="312900"/>
                  <a:pt x="1426777" y="306673"/>
                  <a:pt x="1426777" y="298111"/>
                </a:cubicBezTo>
                <a:cubicBezTo>
                  <a:pt x="1426777" y="290327"/>
                  <a:pt x="1433336" y="283322"/>
                  <a:pt x="1439173" y="283322"/>
                </a:cubicBezTo>
                <a:close/>
                <a:moveTo>
                  <a:pt x="1368347" y="283322"/>
                </a:moveTo>
                <a:cubicBezTo>
                  <a:pt x="1376368" y="283322"/>
                  <a:pt x="1382200" y="290327"/>
                  <a:pt x="1382200" y="298111"/>
                </a:cubicBezTo>
                <a:cubicBezTo>
                  <a:pt x="1382200" y="306673"/>
                  <a:pt x="1376368" y="312900"/>
                  <a:pt x="1368347" y="312900"/>
                </a:cubicBezTo>
                <a:cubicBezTo>
                  <a:pt x="1362513" y="312900"/>
                  <a:pt x="1355949" y="306673"/>
                  <a:pt x="1355949" y="298111"/>
                </a:cubicBezTo>
                <a:cubicBezTo>
                  <a:pt x="1355949" y="290327"/>
                  <a:pt x="1362513" y="283322"/>
                  <a:pt x="1368347" y="283322"/>
                </a:cubicBezTo>
                <a:close/>
                <a:moveTo>
                  <a:pt x="1297518" y="283322"/>
                </a:moveTo>
                <a:cubicBezTo>
                  <a:pt x="1305540" y="283322"/>
                  <a:pt x="1311374" y="290327"/>
                  <a:pt x="1311374" y="298111"/>
                </a:cubicBezTo>
                <a:cubicBezTo>
                  <a:pt x="1311374" y="306673"/>
                  <a:pt x="1305540" y="312900"/>
                  <a:pt x="1297518" y="312900"/>
                </a:cubicBezTo>
                <a:cubicBezTo>
                  <a:pt x="1289498" y="312900"/>
                  <a:pt x="1285121" y="306673"/>
                  <a:pt x="1285121" y="298111"/>
                </a:cubicBezTo>
                <a:cubicBezTo>
                  <a:pt x="1285121" y="290327"/>
                  <a:pt x="1289498" y="283322"/>
                  <a:pt x="1297518" y="283322"/>
                </a:cubicBezTo>
                <a:close/>
                <a:moveTo>
                  <a:pt x="1154890" y="283322"/>
                </a:moveTo>
                <a:cubicBezTo>
                  <a:pt x="1162674" y="283322"/>
                  <a:pt x="1169683" y="288427"/>
                  <a:pt x="1169683" y="295719"/>
                </a:cubicBezTo>
                <a:cubicBezTo>
                  <a:pt x="1169683" y="303741"/>
                  <a:pt x="1162674" y="309576"/>
                  <a:pt x="1154890" y="309576"/>
                </a:cubicBezTo>
                <a:cubicBezTo>
                  <a:pt x="1146329" y="309576"/>
                  <a:pt x="1140101" y="303741"/>
                  <a:pt x="1140101" y="295719"/>
                </a:cubicBezTo>
                <a:cubicBezTo>
                  <a:pt x="1140101" y="288427"/>
                  <a:pt x="1146329" y="283322"/>
                  <a:pt x="1154890" y="283322"/>
                </a:cubicBezTo>
                <a:close/>
                <a:moveTo>
                  <a:pt x="1084059" y="283322"/>
                </a:moveTo>
                <a:cubicBezTo>
                  <a:pt x="1091842" y="283322"/>
                  <a:pt x="1098847" y="288427"/>
                  <a:pt x="1098847" y="295719"/>
                </a:cubicBezTo>
                <a:cubicBezTo>
                  <a:pt x="1098847" y="303741"/>
                  <a:pt x="1091842" y="309576"/>
                  <a:pt x="1084059" y="309576"/>
                </a:cubicBezTo>
                <a:cubicBezTo>
                  <a:pt x="1075503" y="309576"/>
                  <a:pt x="1069272" y="303741"/>
                  <a:pt x="1069272" y="295719"/>
                </a:cubicBezTo>
                <a:cubicBezTo>
                  <a:pt x="1069272" y="288427"/>
                  <a:pt x="1075503" y="283322"/>
                  <a:pt x="1084059" y="283322"/>
                </a:cubicBezTo>
                <a:close/>
                <a:moveTo>
                  <a:pt x="1013024" y="283322"/>
                </a:moveTo>
                <a:cubicBezTo>
                  <a:pt x="1020314" y="283322"/>
                  <a:pt x="1024691" y="288427"/>
                  <a:pt x="1024691" y="295719"/>
                </a:cubicBezTo>
                <a:cubicBezTo>
                  <a:pt x="1024691" y="303741"/>
                  <a:pt x="1020314" y="309576"/>
                  <a:pt x="1013024" y="309576"/>
                </a:cubicBezTo>
                <a:cubicBezTo>
                  <a:pt x="1005003" y="309576"/>
                  <a:pt x="998442" y="303741"/>
                  <a:pt x="998442" y="295719"/>
                </a:cubicBezTo>
                <a:cubicBezTo>
                  <a:pt x="998442" y="288427"/>
                  <a:pt x="1005003" y="283322"/>
                  <a:pt x="1013024" y="283322"/>
                </a:cubicBezTo>
                <a:close/>
                <a:moveTo>
                  <a:pt x="941467" y="283322"/>
                </a:moveTo>
                <a:cubicBezTo>
                  <a:pt x="948032" y="283322"/>
                  <a:pt x="953869" y="288427"/>
                  <a:pt x="953869" y="295719"/>
                </a:cubicBezTo>
                <a:cubicBezTo>
                  <a:pt x="953869" y="303741"/>
                  <a:pt x="948032" y="309576"/>
                  <a:pt x="941467" y="309576"/>
                </a:cubicBezTo>
                <a:cubicBezTo>
                  <a:pt x="934173" y="309576"/>
                  <a:pt x="927612" y="303741"/>
                  <a:pt x="927612" y="295719"/>
                </a:cubicBezTo>
                <a:cubicBezTo>
                  <a:pt x="927612" y="288427"/>
                  <a:pt x="934173" y="283322"/>
                  <a:pt x="941467" y="283322"/>
                </a:cubicBezTo>
                <a:close/>
                <a:moveTo>
                  <a:pt x="3299102" y="212492"/>
                </a:moveTo>
                <a:cubicBezTo>
                  <a:pt x="3305664" y="212492"/>
                  <a:pt x="3311499" y="219055"/>
                  <a:pt x="3311499" y="226348"/>
                </a:cubicBezTo>
                <a:cubicBezTo>
                  <a:pt x="3311499" y="232911"/>
                  <a:pt x="3305664" y="238746"/>
                  <a:pt x="3299102" y="238746"/>
                </a:cubicBezTo>
                <a:cubicBezTo>
                  <a:pt x="3291807" y="238746"/>
                  <a:pt x="3285245" y="232911"/>
                  <a:pt x="3285245" y="226348"/>
                </a:cubicBezTo>
                <a:cubicBezTo>
                  <a:pt x="3285245" y="219055"/>
                  <a:pt x="3291807" y="212492"/>
                  <a:pt x="3299102" y="212492"/>
                </a:cubicBezTo>
                <a:close/>
                <a:moveTo>
                  <a:pt x="3226811" y="212492"/>
                </a:moveTo>
                <a:cubicBezTo>
                  <a:pt x="3234831" y="212492"/>
                  <a:pt x="3240667" y="219055"/>
                  <a:pt x="3240667" y="226348"/>
                </a:cubicBezTo>
                <a:cubicBezTo>
                  <a:pt x="3240667" y="232911"/>
                  <a:pt x="3234831" y="238746"/>
                  <a:pt x="3226811" y="238746"/>
                </a:cubicBezTo>
                <a:cubicBezTo>
                  <a:pt x="3220250" y="238746"/>
                  <a:pt x="3214412" y="232911"/>
                  <a:pt x="3214412" y="226348"/>
                </a:cubicBezTo>
                <a:cubicBezTo>
                  <a:pt x="3214412" y="219055"/>
                  <a:pt x="3220250" y="212492"/>
                  <a:pt x="3226811" y="212492"/>
                </a:cubicBezTo>
                <a:close/>
                <a:moveTo>
                  <a:pt x="3152608" y="212492"/>
                </a:moveTo>
                <a:cubicBezTo>
                  <a:pt x="3159900" y="212492"/>
                  <a:pt x="3166462" y="219055"/>
                  <a:pt x="3166462" y="226348"/>
                </a:cubicBezTo>
                <a:cubicBezTo>
                  <a:pt x="3166462" y="232911"/>
                  <a:pt x="3159900" y="238746"/>
                  <a:pt x="3152608" y="238746"/>
                </a:cubicBezTo>
                <a:cubicBezTo>
                  <a:pt x="3146043" y="238746"/>
                  <a:pt x="3140211" y="232911"/>
                  <a:pt x="3140211" y="226348"/>
                </a:cubicBezTo>
                <a:cubicBezTo>
                  <a:pt x="3140211" y="219055"/>
                  <a:pt x="3146043" y="212492"/>
                  <a:pt x="3152608" y="212492"/>
                </a:cubicBezTo>
                <a:close/>
                <a:moveTo>
                  <a:pt x="3081775" y="212492"/>
                </a:moveTo>
                <a:cubicBezTo>
                  <a:pt x="3089069" y="212492"/>
                  <a:pt x="3095628" y="219055"/>
                  <a:pt x="3095628" y="226348"/>
                </a:cubicBezTo>
                <a:cubicBezTo>
                  <a:pt x="3095628" y="232911"/>
                  <a:pt x="3089069" y="238746"/>
                  <a:pt x="3081775" y="238746"/>
                </a:cubicBezTo>
                <a:cubicBezTo>
                  <a:pt x="3073753" y="238746"/>
                  <a:pt x="3069375" y="232911"/>
                  <a:pt x="3069375" y="226348"/>
                </a:cubicBezTo>
                <a:cubicBezTo>
                  <a:pt x="3069375" y="219055"/>
                  <a:pt x="3073753" y="212492"/>
                  <a:pt x="3081775" y="212492"/>
                </a:cubicBezTo>
                <a:close/>
                <a:moveTo>
                  <a:pt x="3013720" y="212492"/>
                </a:moveTo>
                <a:cubicBezTo>
                  <a:pt x="3021310" y="212492"/>
                  <a:pt x="3028140" y="219055"/>
                  <a:pt x="3028140" y="226348"/>
                </a:cubicBezTo>
                <a:cubicBezTo>
                  <a:pt x="3028140" y="232911"/>
                  <a:pt x="3021310" y="238746"/>
                  <a:pt x="3013720" y="238746"/>
                </a:cubicBezTo>
                <a:cubicBezTo>
                  <a:pt x="3005373" y="238746"/>
                  <a:pt x="2998542" y="234370"/>
                  <a:pt x="2998542" y="226348"/>
                </a:cubicBezTo>
                <a:cubicBezTo>
                  <a:pt x="2998542" y="219055"/>
                  <a:pt x="3005373" y="212492"/>
                  <a:pt x="3013720" y="212492"/>
                </a:cubicBezTo>
                <a:close/>
                <a:moveTo>
                  <a:pt x="2942497" y="212492"/>
                </a:moveTo>
                <a:cubicBezTo>
                  <a:pt x="2951061" y="212492"/>
                  <a:pt x="2957293" y="219055"/>
                  <a:pt x="2957293" y="226348"/>
                </a:cubicBezTo>
                <a:cubicBezTo>
                  <a:pt x="2957293" y="234370"/>
                  <a:pt x="2951061" y="238746"/>
                  <a:pt x="2942497" y="238746"/>
                </a:cubicBezTo>
                <a:cubicBezTo>
                  <a:pt x="2934719" y="238746"/>
                  <a:pt x="2927716" y="234370"/>
                  <a:pt x="2927716" y="226348"/>
                </a:cubicBezTo>
                <a:cubicBezTo>
                  <a:pt x="2927716" y="219055"/>
                  <a:pt x="2934719" y="212492"/>
                  <a:pt x="2942497" y="212492"/>
                </a:cubicBezTo>
                <a:close/>
                <a:moveTo>
                  <a:pt x="2867363" y="212492"/>
                </a:moveTo>
                <a:cubicBezTo>
                  <a:pt x="2875389" y="212492"/>
                  <a:pt x="2879765" y="219055"/>
                  <a:pt x="2879765" y="226348"/>
                </a:cubicBezTo>
                <a:cubicBezTo>
                  <a:pt x="2879765" y="234370"/>
                  <a:pt x="2875389" y="238746"/>
                  <a:pt x="2867363" y="238746"/>
                </a:cubicBezTo>
                <a:cubicBezTo>
                  <a:pt x="2860073" y="238746"/>
                  <a:pt x="2853510" y="234370"/>
                  <a:pt x="2853510" y="226348"/>
                </a:cubicBezTo>
                <a:cubicBezTo>
                  <a:pt x="2853510" y="219055"/>
                  <a:pt x="2860073" y="212492"/>
                  <a:pt x="2867363" y="212492"/>
                </a:cubicBezTo>
                <a:close/>
                <a:moveTo>
                  <a:pt x="2796538" y="212492"/>
                </a:moveTo>
                <a:cubicBezTo>
                  <a:pt x="2803103" y="212492"/>
                  <a:pt x="2808934" y="219055"/>
                  <a:pt x="2808934" y="226348"/>
                </a:cubicBezTo>
                <a:cubicBezTo>
                  <a:pt x="2808934" y="234370"/>
                  <a:pt x="2803103" y="238746"/>
                  <a:pt x="2796538" y="238746"/>
                </a:cubicBezTo>
                <a:cubicBezTo>
                  <a:pt x="2789246" y="238746"/>
                  <a:pt x="2782680" y="234370"/>
                  <a:pt x="2782680" y="226348"/>
                </a:cubicBezTo>
                <a:cubicBezTo>
                  <a:pt x="2782680" y="219055"/>
                  <a:pt x="2789246" y="212492"/>
                  <a:pt x="2796538" y="212492"/>
                </a:cubicBezTo>
                <a:close/>
                <a:moveTo>
                  <a:pt x="2725698" y="212492"/>
                </a:moveTo>
                <a:cubicBezTo>
                  <a:pt x="2731538" y="212492"/>
                  <a:pt x="2738102" y="219055"/>
                  <a:pt x="2738102" y="226348"/>
                </a:cubicBezTo>
                <a:cubicBezTo>
                  <a:pt x="2738102" y="234370"/>
                  <a:pt x="2731538" y="238746"/>
                  <a:pt x="2725698" y="238746"/>
                </a:cubicBezTo>
                <a:cubicBezTo>
                  <a:pt x="2717686" y="238746"/>
                  <a:pt x="2711852" y="234370"/>
                  <a:pt x="2711852" y="226348"/>
                </a:cubicBezTo>
                <a:cubicBezTo>
                  <a:pt x="2711852" y="219055"/>
                  <a:pt x="2717686" y="212492"/>
                  <a:pt x="2725698" y="212492"/>
                </a:cubicBezTo>
                <a:close/>
                <a:moveTo>
                  <a:pt x="2653420" y="212492"/>
                </a:moveTo>
                <a:cubicBezTo>
                  <a:pt x="2660711" y="212492"/>
                  <a:pt x="2667273" y="219055"/>
                  <a:pt x="2667273" y="226348"/>
                </a:cubicBezTo>
                <a:cubicBezTo>
                  <a:pt x="2667273" y="234370"/>
                  <a:pt x="2660711" y="238746"/>
                  <a:pt x="2653420" y="238746"/>
                </a:cubicBezTo>
                <a:cubicBezTo>
                  <a:pt x="2646857" y="238746"/>
                  <a:pt x="2641021" y="234370"/>
                  <a:pt x="2641021" y="226348"/>
                </a:cubicBezTo>
                <a:cubicBezTo>
                  <a:pt x="2641021" y="219055"/>
                  <a:pt x="2646857" y="212492"/>
                  <a:pt x="2653420" y="212492"/>
                </a:cubicBezTo>
                <a:close/>
                <a:moveTo>
                  <a:pt x="2582586" y="212492"/>
                </a:moveTo>
                <a:cubicBezTo>
                  <a:pt x="2589878" y="212492"/>
                  <a:pt x="2596439" y="219055"/>
                  <a:pt x="2596439" y="226348"/>
                </a:cubicBezTo>
                <a:cubicBezTo>
                  <a:pt x="2596439" y="234370"/>
                  <a:pt x="2589878" y="238746"/>
                  <a:pt x="2582586" y="238746"/>
                </a:cubicBezTo>
                <a:cubicBezTo>
                  <a:pt x="2576024" y="238746"/>
                  <a:pt x="2570189" y="234370"/>
                  <a:pt x="2570189" y="226348"/>
                </a:cubicBezTo>
                <a:cubicBezTo>
                  <a:pt x="2570189" y="219055"/>
                  <a:pt x="2576024" y="212492"/>
                  <a:pt x="2582586" y="212492"/>
                </a:cubicBezTo>
                <a:close/>
                <a:moveTo>
                  <a:pt x="2511029" y="212492"/>
                </a:moveTo>
                <a:cubicBezTo>
                  <a:pt x="2519052" y="212492"/>
                  <a:pt x="2525616" y="219055"/>
                  <a:pt x="2525616" y="226348"/>
                </a:cubicBezTo>
                <a:cubicBezTo>
                  <a:pt x="2525616" y="234370"/>
                  <a:pt x="2519052" y="238746"/>
                  <a:pt x="2511029" y="238746"/>
                </a:cubicBezTo>
                <a:cubicBezTo>
                  <a:pt x="2503740" y="238746"/>
                  <a:pt x="2499364" y="234370"/>
                  <a:pt x="2499364" y="226348"/>
                </a:cubicBezTo>
                <a:cubicBezTo>
                  <a:pt x="2499364" y="219055"/>
                  <a:pt x="2503740" y="212492"/>
                  <a:pt x="2511029" y="212492"/>
                </a:cubicBezTo>
                <a:close/>
                <a:moveTo>
                  <a:pt x="2439946" y="212492"/>
                </a:moveTo>
                <a:cubicBezTo>
                  <a:pt x="2448505" y="212492"/>
                  <a:pt x="2454732" y="219055"/>
                  <a:pt x="2454732" y="226348"/>
                </a:cubicBezTo>
                <a:cubicBezTo>
                  <a:pt x="2454732" y="234370"/>
                  <a:pt x="2448505" y="238746"/>
                  <a:pt x="2439946" y="238746"/>
                </a:cubicBezTo>
                <a:cubicBezTo>
                  <a:pt x="2432163" y="238746"/>
                  <a:pt x="2425156" y="234370"/>
                  <a:pt x="2425156" y="226348"/>
                </a:cubicBezTo>
                <a:cubicBezTo>
                  <a:pt x="2425156" y="219055"/>
                  <a:pt x="2432163" y="212492"/>
                  <a:pt x="2439946" y="212492"/>
                </a:cubicBezTo>
                <a:close/>
                <a:moveTo>
                  <a:pt x="2369110" y="212492"/>
                </a:moveTo>
                <a:cubicBezTo>
                  <a:pt x="2377672" y="212492"/>
                  <a:pt x="2383900" y="219055"/>
                  <a:pt x="2383900" y="226348"/>
                </a:cubicBezTo>
                <a:cubicBezTo>
                  <a:pt x="2383900" y="234370"/>
                  <a:pt x="2377672" y="238746"/>
                  <a:pt x="2369110" y="238746"/>
                </a:cubicBezTo>
                <a:cubicBezTo>
                  <a:pt x="2361329" y="238746"/>
                  <a:pt x="2354323" y="234370"/>
                  <a:pt x="2354323" y="226348"/>
                </a:cubicBezTo>
                <a:cubicBezTo>
                  <a:pt x="2354323" y="219055"/>
                  <a:pt x="2361329" y="212492"/>
                  <a:pt x="2369110" y="212492"/>
                </a:cubicBezTo>
                <a:close/>
                <a:moveTo>
                  <a:pt x="2298283" y="212492"/>
                </a:moveTo>
                <a:cubicBezTo>
                  <a:pt x="2306842" y="212492"/>
                  <a:pt x="2313070" y="219497"/>
                  <a:pt x="2313070" y="227280"/>
                </a:cubicBezTo>
                <a:cubicBezTo>
                  <a:pt x="2313070" y="235842"/>
                  <a:pt x="2306842" y="242069"/>
                  <a:pt x="2298283" y="242069"/>
                </a:cubicBezTo>
                <a:cubicBezTo>
                  <a:pt x="2290497" y="242069"/>
                  <a:pt x="2283493" y="235842"/>
                  <a:pt x="2283493" y="227280"/>
                </a:cubicBezTo>
                <a:cubicBezTo>
                  <a:pt x="2283493" y="219497"/>
                  <a:pt x="2290497" y="212492"/>
                  <a:pt x="2298283" y="212492"/>
                </a:cubicBezTo>
                <a:close/>
                <a:moveTo>
                  <a:pt x="2226517" y="212492"/>
                </a:moveTo>
                <a:cubicBezTo>
                  <a:pt x="2234540" y="212492"/>
                  <a:pt x="2238916" y="219497"/>
                  <a:pt x="2238916" y="227280"/>
                </a:cubicBezTo>
                <a:cubicBezTo>
                  <a:pt x="2238916" y="235842"/>
                  <a:pt x="2234540" y="242069"/>
                  <a:pt x="2226517" y="242069"/>
                </a:cubicBezTo>
                <a:cubicBezTo>
                  <a:pt x="2218495" y="242069"/>
                  <a:pt x="2212659" y="235842"/>
                  <a:pt x="2212659" y="227280"/>
                </a:cubicBezTo>
                <a:cubicBezTo>
                  <a:pt x="2212659" y="219497"/>
                  <a:pt x="2218495" y="212492"/>
                  <a:pt x="2226517" y="212492"/>
                </a:cubicBezTo>
                <a:close/>
                <a:moveTo>
                  <a:pt x="2155683" y="212492"/>
                </a:moveTo>
                <a:cubicBezTo>
                  <a:pt x="2161519" y="212492"/>
                  <a:pt x="2168081" y="219497"/>
                  <a:pt x="2168081" y="227280"/>
                </a:cubicBezTo>
                <a:cubicBezTo>
                  <a:pt x="2168081" y="235842"/>
                  <a:pt x="2161519" y="242069"/>
                  <a:pt x="2155683" y="242069"/>
                </a:cubicBezTo>
                <a:cubicBezTo>
                  <a:pt x="2147663" y="242069"/>
                  <a:pt x="2141827" y="235842"/>
                  <a:pt x="2141827" y="227280"/>
                </a:cubicBezTo>
                <a:cubicBezTo>
                  <a:pt x="2141827" y="219497"/>
                  <a:pt x="2147663" y="212492"/>
                  <a:pt x="2155683" y="212492"/>
                </a:cubicBezTo>
                <a:close/>
                <a:moveTo>
                  <a:pt x="2084851" y="212492"/>
                </a:moveTo>
                <a:cubicBezTo>
                  <a:pt x="2090686" y="212492"/>
                  <a:pt x="2097249" y="219497"/>
                  <a:pt x="2097249" y="227280"/>
                </a:cubicBezTo>
                <a:cubicBezTo>
                  <a:pt x="2097249" y="235842"/>
                  <a:pt x="2090686" y="242069"/>
                  <a:pt x="2084851" y="242069"/>
                </a:cubicBezTo>
                <a:cubicBezTo>
                  <a:pt x="2076829" y="242069"/>
                  <a:pt x="2070995" y="235842"/>
                  <a:pt x="2070995" y="227280"/>
                </a:cubicBezTo>
                <a:cubicBezTo>
                  <a:pt x="2070995" y="219497"/>
                  <a:pt x="2076829" y="212492"/>
                  <a:pt x="2084851" y="212492"/>
                </a:cubicBezTo>
                <a:close/>
                <a:moveTo>
                  <a:pt x="2011835" y="212492"/>
                </a:moveTo>
                <a:cubicBezTo>
                  <a:pt x="2019855" y="212492"/>
                  <a:pt x="2026421" y="219497"/>
                  <a:pt x="2026421" y="227280"/>
                </a:cubicBezTo>
                <a:cubicBezTo>
                  <a:pt x="2026421" y="235842"/>
                  <a:pt x="2019855" y="242069"/>
                  <a:pt x="2011835" y="242069"/>
                </a:cubicBezTo>
                <a:cubicBezTo>
                  <a:pt x="2006003" y="242069"/>
                  <a:pt x="2000168" y="235842"/>
                  <a:pt x="2000168" y="227280"/>
                </a:cubicBezTo>
                <a:cubicBezTo>
                  <a:pt x="2000168" y="219497"/>
                  <a:pt x="2006003" y="212492"/>
                  <a:pt x="2011835" y="212492"/>
                </a:cubicBezTo>
                <a:close/>
                <a:moveTo>
                  <a:pt x="1938362" y="212492"/>
                </a:moveTo>
                <a:cubicBezTo>
                  <a:pt x="1946388" y="212492"/>
                  <a:pt x="1952222" y="219497"/>
                  <a:pt x="1952222" y="227280"/>
                </a:cubicBezTo>
                <a:cubicBezTo>
                  <a:pt x="1952222" y="235842"/>
                  <a:pt x="1946388" y="242069"/>
                  <a:pt x="1938362" y="242069"/>
                </a:cubicBezTo>
                <a:cubicBezTo>
                  <a:pt x="1932531" y="242069"/>
                  <a:pt x="1925971" y="235842"/>
                  <a:pt x="1925971" y="227280"/>
                </a:cubicBezTo>
                <a:cubicBezTo>
                  <a:pt x="1925971" y="219497"/>
                  <a:pt x="1931072" y="212492"/>
                  <a:pt x="1938362" y="212492"/>
                </a:cubicBezTo>
                <a:close/>
                <a:moveTo>
                  <a:pt x="1867530" y="212492"/>
                </a:moveTo>
                <a:cubicBezTo>
                  <a:pt x="1875550" y="212492"/>
                  <a:pt x="1881387" y="219497"/>
                  <a:pt x="1881387" y="227280"/>
                </a:cubicBezTo>
                <a:cubicBezTo>
                  <a:pt x="1881387" y="235842"/>
                  <a:pt x="1875550" y="242069"/>
                  <a:pt x="1867530" y="242069"/>
                </a:cubicBezTo>
                <a:cubicBezTo>
                  <a:pt x="1860238" y="242069"/>
                  <a:pt x="1855129" y="235842"/>
                  <a:pt x="1855129" y="227280"/>
                </a:cubicBezTo>
                <a:cubicBezTo>
                  <a:pt x="1855129" y="219497"/>
                  <a:pt x="1860238" y="212492"/>
                  <a:pt x="1867530" y="212492"/>
                </a:cubicBezTo>
                <a:close/>
                <a:moveTo>
                  <a:pt x="1799087" y="212492"/>
                </a:moveTo>
                <a:cubicBezTo>
                  <a:pt x="1807649" y="212492"/>
                  <a:pt x="1813879" y="219497"/>
                  <a:pt x="1813879" y="227280"/>
                </a:cubicBezTo>
                <a:cubicBezTo>
                  <a:pt x="1813879" y="235842"/>
                  <a:pt x="1807649" y="242069"/>
                  <a:pt x="1799087" y="242069"/>
                </a:cubicBezTo>
                <a:cubicBezTo>
                  <a:pt x="1790527" y="242069"/>
                  <a:pt x="1784303" y="235842"/>
                  <a:pt x="1784303" y="227280"/>
                </a:cubicBezTo>
                <a:cubicBezTo>
                  <a:pt x="1784303" y="219497"/>
                  <a:pt x="1790527" y="212492"/>
                  <a:pt x="1799087" y="212492"/>
                </a:cubicBezTo>
                <a:close/>
                <a:moveTo>
                  <a:pt x="1728262" y="212492"/>
                </a:moveTo>
                <a:cubicBezTo>
                  <a:pt x="1736828" y="212492"/>
                  <a:pt x="1743052" y="219497"/>
                  <a:pt x="1743052" y="227280"/>
                </a:cubicBezTo>
                <a:cubicBezTo>
                  <a:pt x="1743052" y="235842"/>
                  <a:pt x="1736828" y="242069"/>
                  <a:pt x="1728262" y="242069"/>
                </a:cubicBezTo>
                <a:cubicBezTo>
                  <a:pt x="1719700" y="242069"/>
                  <a:pt x="1713472" y="235842"/>
                  <a:pt x="1713472" y="227280"/>
                </a:cubicBezTo>
                <a:cubicBezTo>
                  <a:pt x="1713472" y="219497"/>
                  <a:pt x="1719700" y="212492"/>
                  <a:pt x="1728262" y="212492"/>
                </a:cubicBezTo>
                <a:close/>
                <a:moveTo>
                  <a:pt x="1656498" y="212492"/>
                </a:moveTo>
                <a:cubicBezTo>
                  <a:pt x="1663792" y="212492"/>
                  <a:pt x="1668900" y="219497"/>
                  <a:pt x="1668900" y="227280"/>
                </a:cubicBezTo>
                <a:cubicBezTo>
                  <a:pt x="1668900" y="235842"/>
                  <a:pt x="1663792" y="242069"/>
                  <a:pt x="1656498" y="242069"/>
                </a:cubicBezTo>
                <a:cubicBezTo>
                  <a:pt x="1648481" y="242069"/>
                  <a:pt x="1642655" y="235842"/>
                  <a:pt x="1642655" y="227280"/>
                </a:cubicBezTo>
                <a:cubicBezTo>
                  <a:pt x="1642655" y="219497"/>
                  <a:pt x="1648481" y="212492"/>
                  <a:pt x="1656498" y="212492"/>
                </a:cubicBezTo>
                <a:close/>
                <a:moveTo>
                  <a:pt x="1582299" y="212492"/>
                </a:moveTo>
                <a:cubicBezTo>
                  <a:pt x="1588134" y="212492"/>
                  <a:pt x="1594704" y="219497"/>
                  <a:pt x="1594704" y="227280"/>
                </a:cubicBezTo>
                <a:cubicBezTo>
                  <a:pt x="1594704" y="235842"/>
                  <a:pt x="1588134" y="242069"/>
                  <a:pt x="1582299" y="242069"/>
                </a:cubicBezTo>
                <a:cubicBezTo>
                  <a:pt x="1574277" y="242069"/>
                  <a:pt x="1568441" y="235842"/>
                  <a:pt x="1568441" y="227280"/>
                </a:cubicBezTo>
                <a:cubicBezTo>
                  <a:pt x="1568441" y="219497"/>
                  <a:pt x="1574277" y="212492"/>
                  <a:pt x="1582299" y="212492"/>
                </a:cubicBezTo>
                <a:close/>
                <a:moveTo>
                  <a:pt x="1512198" y="212492"/>
                </a:moveTo>
                <a:cubicBezTo>
                  <a:pt x="1518035" y="212492"/>
                  <a:pt x="1523867" y="219497"/>
                  <a:pt x="1523867" y="227280"/>
                </a:cubicBezTo>
                <a:cubicBezTo>
                  <a:pt x="1523867" y="235842"/>
                  <a:pt x="1518035" y="242069"/>
                  <a:pt x="1512198" y="242069"/>
                </a:cubicBezTo>
                <a:cubicBezTo>
                  <a:pt x="1504174" y="242069"/>
                  <a:pt x="1497612" y="235842"/>
                  <a:pt x="1497612" y="227280"/>
                </a:cubicBezTo>
                <a:cubicBezTo>
                  <a:pt x="1497612" y="219497"/>
                  <a:pt x="1504174" y="212492"/>
                  <a:pt x="1512198" y="212492"/>
                </a:cubicBezTo>
                <a:close/>
                <a:moveTo>
                  <a:pt x="1439173" y="212492"/>
                </a:moveTo>
                <a:cubicBezTo>
                  <a:pt x="1447191" y="212492"/>
                  <a:pt x="1453026" y="219497"/>
                  <a:pt x="1453026" y="227280"/>
                </a:cubicBezTo>
                <a:cubicBezTo>
                  <a:pt x="1453026" y="235842"/>
                  <a:pt x="1447191" y="242069"/>
                  <a:pt x="1439173" y="242069"/>
                </a:cubicBezTo>
                <a:cubicBezTo>
                  <a:pt x="1433339" y="242069"/>
                  <a:pt x="1426777" y="235842"/>
                  <a:pt x="1426777" y="227280"/>
                </a:cubicBezTo>
                <a:cubicBezTo>
                  <a:pt x="1426777" y="219497"/>
                  <a:pt x="1433339" y="212492"/>
                  <a:pt x="1439173" y="212492"/>
                </a:cubicBezTo>
                <a:close/>
                <a:moveTo>
                  <a:pt x="1368349" y="212492"/>
                </a:moveTo>
                <a:cubicBezTo>
                  <a:pt x="1376368" y="212492"/>
                  <a:pt x="1382203" y="219497"/>
                  <a:pt x="1382203" y="227280"/>
                </a:cubicBezTo>
                <a:cubicBezTo>
                  <a:pt x="1382203" y="235842"/>
                  <a:pt x="1376368" y="242069"/>
                  <a:pt x="1368349" y="242069"/>
                </a:cubicBezTo>
                <a:cubicBezTo>
                  <a:pt x="1362513" y="242069"/>
                  <a:pt x="1355950" y="235842"/>
                  <a:pt x="1355950" y="227280"/>
                </a:cubicBezTo>
                <a:cubicBezTo>
                  <a:pt x="1355950" y="219497"/>
                  <a:pt x="1362513" y="212492"/>
                  <a:pt x="1368349" y="212492"/>
                </a:cubicBezTo>
                <a:close/>
                <a:moveTo>
                  <a:pt x="1297520" y="212492"/>
                </a:moveTo>
                <a:cubicBezTo>
                  <a:pt x="1305540" y="212492"/>
                  <a:pt x="1311374" y="219497"/>
                  <a:pt x="1311374" y="227280"/>
                </a:cubicBezTo>
                <a:cubicBezTo>
                  <a:pt x="1311374" y="235842"/>
                  <a:pt x="1305540" y="242069"/>
                  <a:pt x="1297520" y="242069"/>
                </a:cubicBezTo>
                <a:cubicBezTo>
                  <a:pt x="1289498" y="242069"/>
                  <a:pt x="1285121" y="235842"/>
                  <a:pt x="1285121" y="227280"/>
                </a:cubicBezTo>
                <a:cubicBezTo>
                  <a:pt x="1285121" y="219497"/>
                  <a:pt x="1289498" y="212492"/>
                  <a:pt x="1297520" y="212492"/>
                </a:cubicBezTo>
                <a:close/>
                <a:moveTo>
                  <a:pt x="1225708" y="212492"/>
                </a:moveTo>
                <a:cubicBezTo>
                  <a:pt x="1233489" y="212492"/>
                  <a:pt x="1240496" y="219497"/>
                  <a:pt x="1240496" y="227280"/>
                </a:cubicBezTo>
                <a:cubicBezTo>
                  <a:pt x="1240496" y="235842"/>
                  <a:pt x="1233489" y="242069"/>
                  <a:pt x="1225708" y="242069"/>
                </a:cubicBezTo>
                <a:cubicBezTo>
                  <a:pt x="1217159" y="242069"/>
                  <a:pt x="1210934" y="235842"/>
                  <a:pt x="1210934" y="227280"/>
                </a:cubicBezTo>
                <a:cubicBezTo>
                  <a:pt x="1210934" y="219497"/>
                  <a:pt x="1217159" y="212492"/>
                  <a:pt x="1225708" y="212492"/>
                </a:cubicBezTo>
                <a:close/>
                <a:moveTo>
                  <a:pt x="1154891" y="212492"/>
                </a:moveTo>
                <a:cubicBezTo>
                  <a:pt x="1162674" y="212492"/>
                  <a:pt x="1169683" y="219497"/>
                  <a:pt x="1169683" y="227280"/>
                </a:cubicBezTo>
                <a:cubicBezTo>
                  <a:pt x="1169683" y="235842"/>
                  <a:pt x="1162674" y="242069"/>
                  <a:pt x="1154891" y="242069"/>
                </a:cubicBezTo>
                <a:cubicBezTo>
                  <a:pt x="1146329" y="242069"/>
                  <a:pt x="1140105" y="235842"/>
                  <a:pt x="1140105" y="227280"/>
                </a:cubicBezTo>
                <a:cubicBezTo>
                  <a:pt x="1140105" y="219497"/>
                  <a:pt x="1146329" y="212492"/>
                  <a:pt x="1154891" y="212492"/>
                </a:cubicBezTo>
                <a:close/>
                <a:moveTo>
                  <a:pt x="1084063" y="212492"/>
                </a:moveTo>
                <a:cubicBezTo>
                  <a:pt x="1091842" y="212492"/>
                  <a:pt x="1098847" y="219497"/>
                  <a:pt x="1098847" y="227280"/>
                </a:cubicBezTo>
                <a:cubicBezTo>
                  <a:pt x="1098847" y="235842"/>
                  <a:pt x="1091842" y="242069"/>
                  <a:pt x="1084063" y="242069"/>
                </a:cubicBezTo>
                <a:cubicBezTo>
                  <a:pt x="1075503" y="242069"/>
                  <a:pt x="1069276" y="235842"/>
                  <a:pt x="1069276" y="227280"/>
                </a:cubicBezTo>
                <a:cubicBezTo>
                  <a:pt x="1069276" y="219497"/>
                  <a:pt x="1075503" y="212492"/>
                  <a:pt x="1084063" y="212492"/>
                </a:cubicBezTo>
                <a:close/>
                <a:moveTo>
                  <a:pt x="3013723" y="141661"/>
                </a:moveTo>
                <a:cubicBezTo>
                  <a:pt x="3021310" y="141661"/>
                  <a:pt x="3028140" y="148224"/>
                  <a:pt x="3028140" y="155517"/>
                </a:cubicBezTo>
                <a:cubicBezTo>
                  <a:pt x="3028140" y="162080"/>
                  <a:pt x="3021310" y="167915"/>
                  <a:pt x="3013723" y="167915"/>
                </a:cubicBezTo>
                <a:cubicBezTo>
                  <a:pt x="3005376" y="167915"/>
                  <a:pt x="2998545" y="162080"/>
                  <a:pt x="2998545" y="155517"/>
                </a:cubicBezTo>
                <a:cubicBezTo>
                  <a:pt x="2998545" y="148224"/>
                  <a:pt x="3005376" y="141661"/>
                  <a:pt x="3013723" y="141661"/>
                </a:cubicBezTo>
                <a:close/>
                <a:moveTo>
                  <a:pt x="2942497" y="141661"/>
                </a:moveTo>
                <a:cubicBezTo>
                  <a:pt x="2951061" y="141661"/>
                  <a:pt x="2957293" y="148224"/>
                  <a:pt x="2957293" y="155517"/>
                </a:cubicBezTo>
                <a:cubicBezTo>
                  <a:pt x="2957293" y="162080"/>
                  <a:pt x="2951061" y="167915"/>
                  <a:pt x="2942497" y="167915"/>
                </a:cubicBezTo>
                <a:cubicBezTo>
                  <a:pt x="2934719" y="167915"/>
                  <a:pt x="2927716" y="162080"/>
                  <a:pt x="2927716" y="155517"/>
                </a:cubicBezTo>
                <a:cubicBezTo>
                  <a:pt x="2927716" y="148224"/>
                  <a:pt x="2934719" y="141661"/>
                  <a:pt x="2942497" y="141661"/>
                </a:cubicBezTo>
                <a:close/>
                <a:moveTo>
                  <a:pt x="2867363" y="141661"/>
                </a:moveTo>
                <a:cubicBezTo>
                  <a:pt x="2875389" y="141661"/>
                  <a:pt x="2879765" y="148224"/>
                  <a:pt x="2879765" y="155517"/>
                </a:cubicBezTo>
                <a:cubicBezTo>
                  <a:pt x="2879765" y="162080"/>
                  <a:pt x="2875389" y="167915"/>
                  <a:pt x="2867363" y="167915"/>
                </a:cubicBezTo>
                <a:cubicBezTo>
                  <a:pt x="2860073" y="167915"/>
                  <a:pt x="2853510" y="162080"/>
                  <a:pt x="2853510" y="155517"/>
                </a:cubicBezTo>
                <a:cubicBezTo>
                  <a:pt x="2853510" y="148224"/>
                  <a:pt x="2860073" y="141661"/>
                  <a:pt x="2867363" y="141661"/>
                </a:cubicBezTo>
                <a:close/>
                <a:moveTo>
                  <a:pt x="2796538" y="141661"/>
                </a:moveTo>
                <a:cubicBezTo>
                  <a:pt x="2803103" y="141661"/>
                  <a:pt x="2808940" y="148224"/>
                  <a:pt x="2808940" y="155517"/>
                </a:cubicBezTo>
                <a:cubicBezTo>
                  <a:pt x="2808940" y="162080"/>
                  <a:pt x="2803103" y="167915"/>
                  <a:pt x="2796538" y="167915"/>
                </a:cubicBezTo>
                <a:cubicBezTo>
                  <a:pt x="2789246" y="167915"/>
                  <a:pt x="2782683" y="162080"/>
                  <a:pt x="2782683" y="155517"/>
                </a:cubicBezTo>
                <a:cubicBezTo>
                  <a:pt x="2782683" y="148224"/>
                  <a:pt x="2789246" y="141661"/>
                  <a:pt x="2796538" y="141661"/>
                </a:cubicBezTo>
                <a:close/>
                <a:moveTo>
                  <a:pt x="2725703" y="141661"/>
                </a:moveTo>
                <a:cubicBezTo>
                  <a:pt x="2731538" y="141661"/>
                  <a:pt x="2738105" y="148224"/>
                  <a:pt x="2738105" y="155517"/>
                </a:cubicBezTo>
                <a:cubicBezTo>
                  <a:pt x="2738105" y="162080"/>
                  <a:pt x="2731538" y="167915"/>
                  <a:pt x="2725703" y="167915"/>
                </a:cubicBezTo>
                <a:cubicBezTo>
                  <a:pt x="2717686" y="167915"/>
                  <a:pt x="2711852" y="162080"/>
                  <a:pt x="2711852" y="155517"/>
                </a:cubicBezTo>
                <a:cubicBezTo>
                  <a:pt x="2711852" y="148224"/>
                  <a:pt x="2717686" y="141661"/>
                  <a:pt x="2725703" y="141661"/>
                </a:cubicBezTo>
                <a:close/>
                <a:moveTo>
                  <a:pt x="2653420" y="141661"/>
                </a:moveTo>
                <a:cubicBezTo>
                  <a:pt x="2660711" y="141661"/>
                  <a:pt x="2667273" y="148224"/>
                  <a:pt x="2667273" y="155517"/>
                </a:cubicBezTo>
                <a:cubicBezTo>
                  <a:pt x="2667273" y="162080"/>
                  <a:pt x="2660711" y="167915"/>
                  <a:pt x="2653420" y="167915"/>
                </a:cubicBezTo>
                <a:cubicBezTo>
                  <a:pt x="2646857" y="167915"/>
                  <a:pt x="2641021" y="162080"/>
                  <a:pt x="2641021" y="155517"/>
                </a:cubicBezTo>
                <a:cubicBezTo>
                  <a:pt x="2641021" y="148224"/>
                  <a:pt x="2646857" y="141661"/>
                  <a:pt x="2653420" y="141661"/>
                </a:cubicBezTo>
                <a:close/>
                <a:moveTo>
                  <a:pt x="2582586" y="141661"/>
                </a:moveTo>
                <a:cubicBezTo>
                  <a:pt x="2589878" y="141661"/>
                  <a:pt x="2596442" y="148224"/>
                  <a:pt x="2596442" y="155517"/>
                </a:cubicBezTo>
                <a:cubicBezTo>
                  <a:pt x="2596442" y="162080"/>
                  <a:pt x="2589878" y="167915"/>
                  <a:pt x="2582586" y="167915"/>
                </a:cubicBezTo>
                <a:cubicBezTo>
                  <a:pt x="2576024" y="167915"/>
                  <a:pt x="2570189" y="162080"/>
                  <a:pt x="2570189" y="155517"/>
                </a:cubicBezTo>
                <a:cubicBezTo>
                  <a:pt x="2570189" y="148224"/>
                  <a:pt x="2576024" y="141661"/>
                  <a:pt x="2582586" y="141661"/>
                </a:cubicBezTo>
                <a:close/>
                <a:moveTo>
                  <a:pt x="2511034" y="141661"/>
                </a:moveTo>
                <a:cubicBezTo>
                  <a:pt x="2519052" y="141661"/>
                  <a:pt x="2525616" y="148224"/>
                  <a:pt x="2525616" y="155517"/>
                </a:cubicBezTo>
                <a:cubicBezTo>
                  <a:pt x="2525616" y="162080"/>
                  <a:pt x="2519052" y="167915"/>
                  <a:pt x="2511034" y="167915"/>
                </a:cubicBezTo>
                <a:cubicBezTo>
                  <a:pt x="2503743" y="167915"/>
                  <a:pt x="2499364" y="162080"/>
                  <a:pt x="2499364" y="155517"/>
                </a:cubicBezTo>
                <a:cubicBezTo>
                  <a:pt x="2499364" y="148224"/>
                  <a:pt x="2503743" y="141661"/>
                  <a:pt x="2511034" y="141661"/>
                </a:cubicBezTo>
                <a:close/>
                <a:moveTo>
                  <a:pt x="2439946" y="141661"/>
                </a:moveTo>
                <a:cubicBezTo>
                  <a:pt x="2448505" y="141661"/>
                  <a:pt x="2454734" y="148224"/>
                  <a:pt x="2454734" y="155517"/>
                </a:cubicBezTo>
                <a:cubicBezTo>
                  <a:pt x="2454734" y="162080"/>
                  <a:pt x="2448505" y="167915"/>
                  <a:pt x="2439946" y="167915"/>
                </a:cubicBezTo>
                <a:cubicBezTo>
                  <a:pt x="2432165" y="167915"/>
                  <a:pt x="2425159" y="162080"/>
                  <a:pt x="2425159" y="155517"/>
                </a:cubicBezTo>
                <a:cubicBezTo>
                  <a:pt x="2425159" y="148224"/>
                  <a:pt x="2432165" y="141661"/>
                  <a:pt x="2439946" y="141661"/>
                </a:cubicBezTo>
                <a:close/>
                <a:moveTo>
                  <a:pt x="2369114" y="141661"/>
                </a:moveTo>
                <a:cubicBezTo>
                  <a:pt x="2377674" y="141661"/>
                  <a:pt x="2383900" y="148224"/>
                  <a:pt x="2383900" y="155517"/>
                </a:cubicBezTo>
                <a:cubicBezTo>
                  <a:pt x="2383900" y="162080"/>
                  <a:pt x="2377674" y="167915"/>
                  <a:pt x="2369114" y="167915"/>
                </a:cubicBezTo>
                <a:cubicBezTo>
                  <a:pt x="2361331" y="167915"/>
                  <a:pt x="2354323" y="163539"/>
                  <a:pt x="2354323" y="155517"/>
                </a:cubicBezTo>
                <a:cubicBezTo>
                  <a:pt x="2354323" y="148224"/>
                  <a:pt x="2361331" y="141661"/>
                  <a:pt x="2369114" y="141661"/>
                </a:cubicBezTo>
                <a:close/>
                <a:moveTo>
                  <a:pt x="2298283" y="141661"/>
                </a:moveTo>
                <a:cubicBezTo>
                  <a:pt x="2306842" y="141661"/>
                  <a:pt x="2313070" y="148224"/>
                  <a:pt x="2313070" y="155517"/>
                </a:cubicBezTo>
                <a:cubicBezTo>
                  <a:pt x="2313070" y="163539"/>
                  <a:pt x="2306842" y="167915"/>
                  <a:pt x="2298283" y="167915"/>
                </a:cubicBezTo>
                <a:cubicBezTo>
                  <a:pt x="2290497" y="167915"/>
                  <a:pt x="2283493" y="163539"/>
                  <a:pt x="2283493" y="155517"/>
                </a:cubicBezTo>
                <a:cubicBezTo>
                  <a:pt x="2283493" y="148224"/>
                  <a:pt x="2290497" y="141661"/>
                  <a:pt x="2298283" y="141661"/>
                </a:cubicBezTo>
                <a:close/>
                <a:moveTo>
                  <a:pt x="2226517" y="141661"/>
                </a:moveTo>
                <a:cubicBezTo>
                  <a:pt x="2234542" y="141661"/>
                  <a:pt x="2238916" y="148224"/>
                  <a:pt x="2238916" y="155517"/>
                </a:cubicBezTo>
                <a:cubicBezTo>
                  <a:pt x="2238916" y="163539"/>
                  <a:pt x="2234542" y="167915"/>
                  <a:pt x="2226517" y="167915"/>
                </a:cubicBezTo>
                <a:cubicBezTo>
                  <a:pt x="2218495" y="167915"/>
                  <a:pt x="2212659" y="163539"/>
                  <a:pt x="2212659" y="155517"/>
                </a:cubicBezTo>
                <a:cubicBezTo>
                  <a:pt x="2212659" y="148224"/>
                  <a:pt x="2218495" y="141661"/>
                  <a:pt x="2226517" y="141661"/>
                </a:cubicBezTo>
                <a:close/>
                <a:moveTo>
                  <a:pt x="2155683" y="141661"/>
                </a:moveTo>
                <a:cubicBezTo>
                  <a:pt x="2161520" y="141661"/>
                  <a:pt x="2168084" y="148224"/>
                  <a:pt x="2168084" y="155517"/>
                </a:cubicBezTo>
                <a:cubicBezTo>
                  <a:pt x="2168084" y="163539"/>
                  <a:pt x="2161520" y="167915"/>
                  <a:pt x="2155683" y="167915"/>
                </a:cubicBezTo>
                <a:cubicBezTo>
                  <a:pt x="2147663" y="167915"/>
                  <a:pt x="2141827" y="163539"/>
                  <a:pt x="2141827" y="155517"/>
                </a:cubicBezTo>
                <a:cubicBezTo>
                  <a:pt x="2141827" y="148224"/>
                  <a:pt x="2147663" y="141661"/>
                  <a:pt x="2155683" y="141661"/>
                </a:cubicBezTo>
                <a:close/>
                <a:moveTo>
                  <a:pt x="2084851" y="141661"/>
                </a:moveTo>
                <a:cubicBezTo>
                  <a:pt x="2090686" y="141661"/>
                  <a:pt x="2097249" y="148224"/>
                  <a:pt x="2097249" y="155517"/>
                </a:cubicBezTo>
                <a:cubicBezTo>
                  <a:pt x="2097249" y="163539"/>
                  <a:pt x="2090686" y="167915"/>
                  <a:pt x="2084851" y="167915"/>
                </a:cubicBezTo>
                <a:cubicBezTo>
                  <a:pt x="2076829" y="167915"/>
                  <a:pt x="2070995" y="163539"/>
                  <a:pt x="2070995" y="155517"/>
                </a:cubicBezTo>
                <a:cubicBezTo>
                  <a:pt x="2070995" y="148224"/>
                  <a:pt x="2076829" y="141661"/>
                  <a:pt x="2084851" y="141661"/>
                </a:cubicBezTo>
                <a:close/>
                <a:moveTo>
                  <a:pt x="2011835" y="141661"/>
                </a:moveTo>
                <a:cubicBezTo>
                  <a:pt x="2019855" y="141661"/>
                  <a:pt x="2026421" y="148224"/>
                  <a:pt x="2026421" y="155517"/>
                </a:cubicBezTo>
                <a:cubicBezTo>
                  <a:pt x="2026421" y="163539"/>
                  <a:pt x="2019855" y="167915"/>
                  <a:pt x="2011835" y="167915"/>
                </a:cubicBezTo>
                <a:cubicBezTo>
                  <a:pt x="2006003" y="167915"/>
                  <a:pt x="2000168" y="163539"/>
                  <a:pt x="2000168" y="155517"/>
                </a:cubicBezTo>
                <a:cubicBezTo>
                  <a:pt x="2000168" y="148224"/>
                  <a:pt x="2006003" y="141661"/>
                  <a:pt x="2011835" y="141661"/>
                </a:cubicBezTo>
                <a:close/>
                <a:moveTo>
                  <a:pt x="1938365" y="141661"/>
                </a:moveTo>
                <a:cubicBezTo>
                  <a:pt x="1946388" y="141661"/>
                  <a:pt x="1952222" y="148224"/>
                  <a:pt x="1952222" y="155517"/>
                </a:cubicBezTo>
                <a:cubicBezTo>
                  <a:pt x="1952222" y="163539"/>
                  <a:pt x="1946388" y="167915"/>
                  <a:pt x="1938365" y="167915"/>
                </a:cubicBezTo>
                <a:cubicBezTo>
                  <a:pt x="1931072" y="167915"/>
                  <a:pt x="1925971" y="163539"/>
                  <a:pt x="1925971" y="155517"/>
                </a:cubicBezTo>
                <a:cubicBezTo>
                  <a:pt x="1925971" y="148224"/>
                  <a:pt x="1931072" y="141661"/>
                  <a:pt x="1938365" y="141661"/>
                </a:cubicBezTo>
                <a:close/>
                <a:moveTo>
                  <a:pt x="1869922" y="141661"/>
                </a:moveTo>
                <a:cubicBezTo>
                  <a:pt x="1878483" y="141661"/>
                  <a:pt x="1884712" y="148224"/>
                  <a:pt x="1884712" y="155517"/>
                </a:cubicBezTo>
                <a:cubicBezTo>
                  <a:pt x="1884712" y="163539"/>
                  <a:pt x="1878483" y="167915"/>
                  <a:pt x="1869922" y="167915"/>
                </a:cubicBezTo>
                <a:cubicBezTo>
                  <a:pt x="1862138" y="167915"/>
                  <a:pt x="1855131" y="163539"/>
                  <a:pt x="1855131" y="155517"/>
                </a:cubicBezTo>
                <a:cubicBezTo>
                  <a:pt x="1855131" y="148224"/>
                  <a:pt x="1862138" y="141661"/>
                  <a:pt x="1869922" y="141661"/>
                </a:cubicBezTo>
                <a:close/>
                <a:moveTo>
                  <a:pt x="1799087" y="141661"/>
                </a:moveTo>
                <a:cubicBezTo>
                  <a:pt x="1807649" y="141661"/>
                  <a:pt x="1813879" y="148224"/>
                  <a:pt x="1813879" y="155517"/>
                </a:cubicBezTo>
                <a:cubicBezTo>
                  <a:pt x="1813879" y="163539"/>
                  <a:pt x="1807649" y="167915"/>
                  <a:pt x="1799087" y="167915"/>
                </a:cubicBezTo>
                <a:cubicBezTo>
                  <a:pt x="1790527" y="167915"/>
                  <a:pt x="1784303" y="163539"/>
                  <a:pt x="1784303" y="155517"/>
                </a:cubicBezTo>
                <a:cubicBezTo>
                  <a:pt x="1784303" y="148224"/>
                  <a:pt x="1790527" y="141661"/>
                  <a:pt x="1799087" y="141661"/>
                </a:cubicBezTo>
                <a:close/>
                <a:moveTo>
                  <a:pt x="1728262" y="141661"/>
                </a:moveTo>
                <a:cubicBezTo>
                  <a:pt x="1736828" y="141661"/>
                  <a:pt x="1743052" y="148224"/>
                  <a:pt x="1743052" y="155517"/>
                </a:cubicBezTo>
                <a:cubicBezTo>
                  <a:pt x="1743052" y="163539"/>
                  <a:pt x="1736828" y="167915"/>
                  <a:pt x="1728262" y="167915"/>
                </a:cubicBezTo>
                <a:cubicBezTo>
                  <a:pt x="1719700" y="167915"/>
                  <a:pt x="1713474" y="163539"/>
                  <a:pt x="1713474" y="155517"/>
                </a:cubicBezTo>
                <a:cubicBezTo>
                  <a:pt x="1713474" y="148224"/>
                  <a:pt x="1719700" y="141661"/>
                  <a:pt x="1728262" y="141661"/>
                </a:cubicBezTo>
                <a:close/>
                <a:moveTo>
                  <a:pt x="1656501" y="141661"/>
                </a:moveTo>
                <a:cubicBezTo>
                  <a:pt x="1663792" y="141661"/>
                  <a:pt x="1668900" y="148666"/>
                  <a:pt x="1668900" y="156450"/>
                </a:cubicBezTo>
                <a:cubicBezTo>
                  <a:pt x="1668900" y="165012"/>
                  <a:pt x="1663792" y="171239"/>
                  <a:pt x="1656501" y="171239"/>
                </a:cubicBezTo>
                <a:cubicBezTo>
                  <a:pt x="1648481" y="171239"/>
                  <a:pt x="1642655" y="165012"/>
                  <a:pt x="1642655" y="156450"/>
                </a:cubicBezTo>
                <a:cubicBezTo>
                  <a:pt x="1642655" y="148666"/>
                  <a:pt x="1648481" y="141661"/>
                  <a:pt x="1656501" y="141661"/>
                </a:cubicBezTo>
                <a:close/>
                <a:moveTo>
                  <a:pt x="1582299" y="141661"/>
                </a:moveTo>
                <a:cubicBezTo>
                  <a:pt x="1588134" y="141661"/>
                  <a:pt x="1594704" y="148666"/>
                  <a:pt x="1594704" y="156450"/>
                </a:cubicBezTo>
                <a:cubicBezTo>
                  <a:pt x="1594704" y="165012"/>
                  <a:pt x="1588134" y="171239"/>
                  <a:pt x="1582299" y="171239"/>
                </a:cubicBezTo>
                <a:cubicBezTo>
                  <a:pt x="1574277" y="171239"/>
                  <a:pt x="1568444" y="165012"/>
                  <a:pt x="1568444" y="156450"/>
                </a:cubicBezTo>
                <a:cubicBezTo>
                  <a:pt x="1568444" y="148666"/>
                  <a:pt x="1574277" y="141661"/>
                  <a:pt x="1582299" y="141661"/>
                </a:cubicBezTo>
                <a:close/>
                <a:moveTo>
                  <a:pt x="1512199" y="141661"/>
                </a:moveTo>
                <a:cubicBezTo>
                  <a:pt x="1518035" y="141661"/>
                  <a:pt x="1523867" y="148666"/>
                  <a:pt x="1523867" y="156450"/>
                </a:cubicBezTo>
                <a:cubicBezTo>
                  <a:pt x="1523867" y="165012"/>
                  <a:pt x="1518035" y="171239"/>
                  <a:pt x="1512199" y="171239"/>
                </a:cubicBezTo>
                <a:cubicBezTo>
                  <a:pt x="1504174" y="171239"/>
                  <a:pt x="1497612" y="165012"/>
                  <a:pt x="1497612" y="156450"/>
                </a:cubicBezTo>
                <a:cubicBezTo>
                  <a:pt x="1497612" y="148666"/>
                  <a:pt x="1504174" y="141661"/>
                  <a:pt x="1512199" y="141661"/>
                </a:cubicBezTo>
                <a:close/>
                <a:moveTo>
                  <a:pt x="1439173" y="141661"/>
                </a:moveTo>
                <a:cubicBezTo>
                  <a:pt x="1447191" y="141661"/>
                  <a:pt x="1453026" y="148666"/>
                  <a:pt x="1453026" y="156450"/>
                </a:cubicBezTo>
                <a:cubicBezTo>
                  <a:pt x="1453026" y="165012"/>
                  <a:pt x="1447191" y="171239"/>
                  <a:pt x="1439173" y="171239"/>
                </a:cubicBezTo>
                <a:cubicBezTo>
                  <a:pt x="1433339" y="171239"/>
                  <a:pt x="1426777" y="165012"/>
                  <a:pt x="1426777" y="156450"/>
                </a:cubicBezTo>
                <a:cubicBezTo>
                  <a:pt x="1426777" y="148666"/>
                  <a:pt x="1433339" y="141661"/>
                  <a:pt x="1439173" y="141661"/>
                </a:cubicBezTo>
                <a:close/>
                <a:moveTo>
                  <a:pt x="1368349" y="141661"/>
                </a:moveTo>
                <a:cubicBezTo>
                  <a:pt x="1376368" y="141661"/>
                  <a:pt x="1382203" y="148666"/>
                  <a:pt x="1382203" y="156450"/>
                </a:cubicBezTo>
                <a:cubicBezTo>
                  <a:pt x="1382203" y="165012"/>
                  <a:pt x="1376368" y="171239"/>
                  <a:pt x="1368349" y="171239"/>
                </a:cubicBezTo>
                <a:cubicBezTo>
                  <a:pt x="1362516" y="171239"/>
                  <a:pt x="1355953" y="165012"/>
                  <a:pt x="1355953" y="156450"/>
                </a:cubicBezTo>
                <a:cubicBezTo>
                  <a:pt x="1355953" y="148666"/>
                  <a:pt x="1362516" y="141661"/>
                  <a:pt x="1368349" y="141661"/>
                </a:cubicBezTo>
                <a:close/>
                <a:moveTo>
                  <a:pt x="1297520" y="141661"/>
                </a:moveTo>
                <a:cubicBezTo>
                  <a:pt x="1305540" y="141661"/>
                  <a:pt x="1311374" y="148666"/>
                  <a:pt x="1311374" y="156450"/>
                </a:cubicBezTo>
                <a:cubicBezTo>
                  <a:pt x="1311374" y="165012"/>
                  <a:pt x="1305540" y="171239"/>
                  <a:pt x="1297520" y="171239"/>
                </a:cubicBezTo>
                <a:cubicBezTo>
                  <a:pt x="1289498" y="171239"/>
                  <a:pt x="1285121" y="165012"/>
                  <a:pt x="1285121" y="156450"/>
                </a:cubicBezTo>
                <a:cubicBezTo>
                  <a:pt x="1285121" y="148666"/>
                  <a:pt x="1289498" y="141661"/>
                  <a:pt x="1297520" y="141661"/>
                </a:cubicBezTo>
                <a:close/>
                <a:moveTo>
                  <a:pt x="2796538" y="70831"/>
                </a:moveTo>
                <a:cubicBezTo>
                  <a:pt x="2803103" y="70831"/>
                  <a:pt x="2808940" y="76665"/>
                  <a:pt x="2808940" y="84687"/>
                </a:cubicBezTo>
                <a:cubicBezTo>
                  <a:pt x="2808940" y="90521"/>
                  <a:pt x="2803103" y="97085"/>
                  <a:pt x="2796538" y="97085"/>
                </a:cubicBezTo>
                <a:cubicBezTo>
                  <a:pt x="2789246" y="97085"/>
                  <a:pt x="2782683" y="90521"/>
                  <a:pt x="2782683" y="84687"/>
                </a:cubicBezTo>
                <a:cubicBezTo>
                  <a:pt x="2782683" y="76665"/>
                  <a:pt x="2789246" y="70831"/>
                  <a:pt x="2796538" y="70831"/>
                </a:cubicBezTo>
                <a:close/>
                <a:moveTo>
                  <a:pt x="2725703" y="70831"/>
                </a:moveTo>
                <a:cubicBezTo>
                  <a:pt x="2731538" y="70831"/>
                  <a:pt x="2738105" y="76665"/>
                  <a:pt x="2738105" y="84687"/>
                </a:cubicBezTo>
                <a:cubicBezTo>
                  <a:pt x="2738105" y="90521"/>
                  <a:pt x="2731538" y="97085"/>
                  <a:pt x="2725703" y="97085"/>
                </a:cubicBezTo>
                <a:cubicBezTo>
                  <a:pt x="2717686" y="97085"/>
                  <a:pt x="2711852" y="90521"/>
                  <a:pt x="2711852" y="84687"/>
                </a:cubicBezTo>
                <a:cubicBezTo>
                  <a:pt x="2711852" y="76665"/>
                  <a:pt x="2717686" y="70831"/>
                  <a:pt x="2725703" y="70831"/>
                </a:cubicBezTo>
                <a:close/>
                <a:moveTo>
                  <a:pt x="2653420" y="70831"/>
                </a:moveTo>
                <a:cubicBezTo>
                  <a:pt x="2660711" y="70831"/>
                  <a:pt x="2667273" y="76665"/>
                  <a:pt x="2667273" y="84687"/>
                </a:cubicBezTo>
                <a:cubicBezTo>
                  <a:pt x="2667273" y="90521"/>
                  <a:pt x="2660711" y="97085"/>
                  <a:pt x="2653420" y="97085"/>
                </a:cubicBezTo>
                <a:cubicBezTo>
                  <a:pt x="2646857" y="97085"/>
                  <a:pt x="2641021" y="90521"/>
                  <a:pt x="2641021" y="84687"/>
                </a:cubicBezTo>
                <a:cubicBezTo>
                  <a:pt x="2641021" y="76665"/>
                  <a:pt x="2646857" y="70831"/>
                  <a:pt x="2653420" y="70831"/>
                </a:cubicBezTo>
                <a:close/>
                <a:moveTo>
                  <a:pt x="2582586" y="70831"/>
                </a:moveTo>
                <a:cubicBezTo>
                  <a:pt x="2589878" y="70831"/>
                  <a:pt x="2596442" y="76665"/>
                  <a:pt x="2596442" y="84687"/>
                </a:cubicBezTo>
                <a:cubicBezTo>
                  <a:pt x="2596442" y="90521"/>
                  <a:pt x="2589878" y="97085"/>
                  <a:pt x="2582586" y="97085"/>
                </a:cubicBezTo>
                <a:cubicBezTo>
                  <a:pt x="2576024" y="97085"/>
                  <a:pt x="2570189" y="90521"/>
                  <a:pt x="2570189" y="84687"/>
                </a:cubicBezTo>
                <a:cubicBezTo>
                  <a:pt x="2570189" y="76665"/>
                  <a:pt x="2576024" y="70831"/>
                  <a:pt x="2582586" y="70831"/>
                </a:cubicBezTo>
                <a:close/>
                <a:moveTo>
                  <a:pt x="2511034" y="70831"/>
                </a:moveTo>
                <a:cubicBezTo>
                  <a:pt x="2519052" y="70831"/>
                  <a:pt x="2525616" y="76665"/>
                  <a:pt x="2525616" y="84687"/>
                </a:cubicBezTo>
                <a:cubicBezTo>
                  <a:pt x="2525616" y="90521"/>
                  <a:pt x="2519052" y="97085"/>
                  <a:pt x="2511034" y="97085"/>
                </a:cubicBezTo>
                <a:cubicBezTo>
                  <a:pt x="2503743" y="97085"/>
                  <a:pt x="2499364" y="90521"/>
                  <a:pt x="2499364" y="84687"/>
                </a:cubicBezTo>
                <a:cubicBezTo>
                  <a:pt x="2499364" y="76665"/>
                  <a:pt x="2503743" y="70831"/>
                  <a:pt x="2511034" y="70831"/>
                </a:cubicBezTo>
                <a:close/>
                <a:moveTo>
                  <a:pt x="2439946" y="70831"/>
                </a:moveTo>
                <a:cubicBezTo>
                  <a:pt x="2448505" y="70831"/>
                  <a:pt x="2454737" y="76665"/>
                  <a:pt x="2454737" y="84687"/>
                </a:cubicBezTo>
                <a:cubicBezTo>
                  <a:pt x="2454737" y="90521"/>
                  <a:pt x="2448505" y="97085"/>
                  <a:pt x="2439946" y="97085"/>
                </a:cubicBezTo>
                <a:cubicBezTo>
                  <a:pt x="2432165" y="97085"/>
                  <a:pt x="2425159" y="90521"/>
                  <a:pt x="2425159" y="84687"/>
                </a:cubicBezTo>
                <a:cubicBezTo>
                  <a:pt x="2425159" y="76665"/>
                  <a:pt x="2432165" y="70831"/>
                  <a:pt x="2439946" y="70831"/>
                </a:cubicBezTo>
                <a:close/>
                <a:moveTo>
                  <a:pt x="2369114" y="70831"/>
                </a:moveTo>
                <a:cubicBezTo>
                  <a:pt x="2377674" y="70831"/>
                  <a:pt x="2383900" y="76665"/>
                  <a:pt x="2383900" y="84687"/>
                </a:cubicBezTo>
                <a:cubicBezTo>
                  <a:pt x="2383900" y="90521"/>
                  <a:pt x="2377674" y="97085"/>
                  <a:pt x="2369114" y="97085"/>
                </a:cubicBezTo>
                <a:cubicBezTo>
                  <a:pt x="2361331" y="97085"/>
                  <a:pt x="2354323" y="90521"/>
                  <a:pt x="2354323" y="84687"/>
                </a:cubicBezTo>
                <a:cubicBezTo>
                  <a:pt x="2354323" y="76665"/>
                  <a:pt x="2361331" y="70831"/>
                  <a:pt x="2369114" y="70831"/>
                </a:cubicBezTo>
                <a:close/>
                <a:moveTo>
                  <a:pt x="2298283" y="70831"/>
                </a:moveTo>
                <a:cubicBezTo>
                  <a:pt x="2306842" y="70831"/>
                  <a:pt x="2313070" y="76665"/>
                  <a:pt x="2313070" y="84687"/>
                </a:cubicBezTo>
                <a:cubicBezTo>
                  <a:pt x="2313070" y="90521"/>
                  <a:pt x="2306842" y="97085"/>
                  <a:pt x="2298283" y="97085"/>
                </a:cubicBezTo>
                <a:cubicBezTo>
                  <a:pt x="2290497" y="97085"/>
                  <a:pt x="2283493" y="90521"/>
                  <a:pt x="2283493" y="84687"/>
                </a:cubicBezTo>
                <a:cubicBezTo>
                  <a:pt x="2283493" y="76665"/>
                  <a:pt x="2290497" y="70831"/>
                  <a:pt x="2298283" y="70831"/>
                </a:cubicBezTo>
                <a:close/>
                <a:moveTo>
                  <a:pt x="2226517" y="70831"/>
                </a:moveTo>
                <a:cubicBezTo>
                  <a:pt x="2234542" y="70831"/>
                  <a:pt x="2238916" y="76665"/>
                  <a:pt x="2238916" y="84687"/>
                </a:cubicBezTo>
                <a:cubicBezTo>
                  <a:pt x="2238916" y="90521"/>
                  <a:pt x="2234542" y="97085"/>
                  <a:pt x="2226517" y="97085"/>
                </a:cubicBezTo>
                <a:cubicBezTo>
                  <a:pt x="2218495" y="97085"/>
                  <a:pt x="2212659" y="90521"/>
                  <a:pt x="2212659" y="84687"/>
                </a:cubicBezTo>
                <a:cubicBezTo>
                  <a:pt x="2212659" y="76665"/>
                  <a:pt x="2218495" y="70831"/>
                  <a:pt x="2226517" y="70831"/>
                </a:cubicBezTo>
                <a:close/>
                <a:moveTo>
                  <a:pt x="2155683" y="70831"/>
                </a:moveTo>
                <a:cubicBezTo>
                  <a:pt x="2161520" y="70831"/>
                  <a:pt x="2168084" y="76665"/>
                  <a:pt x="2168084" y="84687"/>
                </a:cubicBezTo>
                <a:cubicBezTo>
                  <a:pt x="2168084" y="90521"/>
                  <a:pt x="2161520" y="97085"/>
                  <a:pt x="2155683" y="97085"/>
                </a:cubicBezTo>
                <a:cubicBezTo>
                  <a:pt x="2147663" y="97085"/>
                  <a:pt x="2141827" y="90521"/>
                  <a:pt x="2141827" y="84687"/>
                </a:cubicBezTo>
                <a:cubicBezTo>
                  <a:pt x="2141827" y="76665"/>
                  <a:pt x="2147663" y="70831"/>
                  <a:pt x="2155683" y="70831"/>
                </a:cubicBezTo>
                <a:close/>
                <a:moveTo>
                  <a:pt x="2083393" y="70831"/>
                </a:moveTo>
                <a:cubicBezTo>
                  <a:pt x="2090686" y="70831"/>
                  <a:pt x="2097249" y="76665"/>
                  <a:pt x="2097249" y="84687"/>
                </a:cubicBezTo>
                <a:cubicBezTo>
                  <a:pt x="2097249" y="90521"/>
                  <a:pt x="2090686" y="97085"/>
                  <a:pt x="2083393" y="97085"/>
                </a:cubicBezTo>
                <a:cubicBezTo>
                  <a:pt x="2076829" y="97085"/>
                  <a:pt x="2070995" y="90521"/>
                  <a:pt x="2070995" y="84687"/>
                </a:cubicBezTo>
                <a:cubicBezTo>
                  <a:pt x="2070995" y="76665"/>
                  <a:pt x="2076829" y="70831"/>
                  <a:pt x="2083393" y="70831"/>
                </a:cubicBezTo>
                <a:close/>
                <a:moveTo>
                  <a:pt x="2011835" y="70831"/>
                </a:moveTo>
                <a:cubicBezTo>
                  <a:pt x="2019855" y="70831"/>
                  <a:pt x="2026421" y="76665"/>
                  <a:pt x="2026421" y="84687"/>
                </a:cubicBezTo>
                <a:cubicBezTo>
                  <a:pt x="2026421" y="90521"/>
                  <a:pt x="2019855" y="97085"/>
                  <a:pt x="2011835" y="97085"/>
                </a:cubicBezTo>
                <a:cubicBezTo>
                  <a:pt x="2006003" y="97085"/>
                  <a:pt x="2000168" y="90521"/>
                  <a:pt x="2000168" y="84687"/>
                </a:cubicBezTo>
                <a:cubicBezTo>
                  <a:pt x="2000168" y="76665"/>
                  <a:pt x="2006003" y="70831"/>
                  <a:pt x="2011835" y="70831"/>
                </a:cubicBezTo>
                <a:close/>
                <a:moveTo>
                  <a:pt x="1938365" y="70831"/>
                </a:moveTo>
                <a:cubicBezTo>
                  <a:pt x="1946388" y="70831"/>
                  <a:pt x="1952222" y="76665"/>
                  <a:pt x="1952222" y="84687"/>
                </a:cubicBezTo>
                <a:cubicBezTo>
                  <a:pt x="1952222" y="90521"/>
                  <a:pt x="1946388" y="97085"/>
                  <a:pt x="1938365" y="97085"/>
                </a:cubicBezTo>
                <a:cubicBezTo>
                  <a:pt x="1931072" y="97085"/>
                  <a:pt x="1925971" y="90521"/>
                  <a:pt x="1925971" y="84687"/>
                </a:cubicBezTo>
                <a:cubicBezTo>
                  <a:pt x="1925971" y="76665"/>
                  <a:pt x="1931072" y="70831"/>
                  <a:pt x="1938365" y="70831"/>
                </a:cubicBezTo>
                <a:close/>
                <a:moveTo>
                  <a:pt x="1869922" y="70831"/>
                </a:moveTo>
                <a:cubicBezTo>
                  <a:pt x="1878483" y="70831"/>
                  <a:pt x="1884712" y="76665"/>
                  <a:pt x="1884712" y="84687"/>
                </a:cubicBezTo>
                <a:cubicBezTo>
                  <a:pt x="1884712" y="90521"/>
                  <a:pt x="1878483" y="97085"/>
                  <a:pt x="1869922" y="97085"/>
                </a:cubicBezTo>
                <a:cubicBezTo>
                  <a:pt x="1862138" y="97085"/>
                  <a:pt x="1855131" y="90521"/>
                  <a:pt x="1855131" y="84687"/>
                </a:cubicBezTo>
                <a:cubicBezTo>
                  <a:pt x="1855131" y="76665"/>
                  <a:pt x="1862138" y="70831"/>
                  <a:pt x="1869922" y="70831"/>
                </a:cubicBezTo>
                <a:close/>
                <a:moveTo>
                  <a:pt x="1799087" y="70831"/>
                </a:moveTo>
                <a:cubicBezTo>
                  <a:pt x="1807649" y="70831"/>
                  <a:pt x="1813879" y="76665"/>
                  <a:pt x="1813879" y="84687"/>
                </a:cubicBezTo>
                <a:cubicBezTo>
                  <a:pt x="1813879" y="90521"/>
                  <a:pt x="1807649" y="97085"/>
                  <a:pt x="1799087" y="97085"/>
                </a:cubicBezTo>
                <a:cubicBezTo>
                  <a:pt x="1790527" y="97085"/>
                  <a:pt x="1784303" y="92709"/>
                  <a:pt x="1784303" y="84687"/>
                </a:cubicBezTo>
                <a:cubicBezTo>
                  <a:pt x="1784303" y="76665"/>
                  <a:pt x="1790527" y="70831"/>
                  <a:pt x="1799087" y="70831"/>
                </a:cubicBezTo>
                <a:close/>
                <a:moveTo>
                  <a:pt x="1728262" y="70831"/>
                </a:moveTo>
                <a:cubicBezTo>
                  <a:pt x="1736828" y="70831"/>
                  <a:pt x="1743052" y="76665"/>
                  <a:pt x="1743052" y="84687"/>
                </a:cubicBezTo>
                <a:cubicBezTo>
                  <a:pt x="1743052" y="92709"/>
                  <a:pt x="1736828" y="97085"/>
                  <a:pt x="1728262" y="97085"/>
                </a:cubicBezTo>
                <a:cubicBezTo>
                  <a:pt x="1719700" y="97085"/>
                  <a:pt x="1713474" y="92709"/>
                  <a:pt x="1713474" y="84687"/>
                </a:cubicBezTo>
                <a:cubicBezTo>
                  <a:pt x="1713474" y="76665"/>
                  <a:pt x="1719700" y="70831"/>
                  <a:pt x="1728262" y="70831"/>
                </a:cubicBezTo>
                <a:close/>
                <a:moveTo>
                  <a:pt x="1656501" y="70831"/>
                </a:moveTo>
                <a:cubicBezTo>
                  <a:pt x="1663792" y="70831"/>
                  <a:pt x="1668900" y="76665"/>
                  <a:pt x="1668900" y="84687"/>
                </a:cubicBezTo>
                <a:cubicBezTo>
                  <a:pt x="1668900" y="92709"/>
                  <a:pt x="1663792" y="97085"/>
                  <a:pt x="1656501" y="97085"/>
                </a:cubicBezTo>
                <a:cubicBezTo>
                  <a:pt x="1648481" y="97085"/>
                  <a:pt x="1642655" y="92709"/>
                  <a:pt x="1642655" y="84687"/>
                </a:cubicBezTo>
                <a:cubicBezTo>
                  <a:pt x="1642655" y="76665"/>
                  <a:pt x="1648481" y="70831"/>
                  <a:pt x="1656501" y="70831"/>
                </a:cubicBezTo>
                <a:close/>
                <a:moveTo>
                  <a:pt x="1582299" y="70831"/>
                </a:moveTo>
                <a:cubicBezTo>
                  <a:pt x="1588134" y="70831"/>
                  <a:pt x="1594704" y="76665"/>
                  <a:pt x="1594704" y="84687"/>
                </a:cubicBezTo>
                <a:cubicBezTo>
                  <a:pt x="1594704" y="92709"/>
                  <a:pt x="1588134" y="97085"/>
                  <a:pt x="1582299" y="97085"/>
                </a:cubicBezTo>
                <a:cubicBezTo>
                  <a:pt x="1574277" y="97085"/>
                  <a:pt x="1568444" y="92709"/>
                  <a:pt x="1568444" y="84687"/>
                </a:cubicBezTo>
                <a:cubicBezTo>
                  <a:pt x="1568444" y="76665"/>
                  <a:pt x="1574277" y="70831"/>
                  <a:pt x="1582299" y="70831"/>
                </a:cubicBezTo>
                <a:close/>
                <a:moveTo>
                  <a:pt x="2796538" y="0"/>
                </a:moveTo>
                <a:cubicBezTo>
                  <a:pt x="2803103" y="0"/>
                  <a:pt x="2808940" y="5834"/>
                  <a:pt x="2808940" y="12397"/>
                </a:cubicBezTo>
                <a:cubicBezTo>
                  <a:pt x="2808940" y="19690"/>
                  <a:pt x="2803103" y="26254"/>
                  <a:pt x="2796538" y="26254"/>
                </a:cubicBezTo>
                <a:cubicBezTo>
                  <a:pt x="2789246" y="26254"/>
                  <a:pt x="2782683" y="19690"/>
                  <a:pt x="2782683" y="12397"/>
                </a:cubicBezTo>
                <a:cubicBezTo>
                  <a:pt x="2782683" y="5834"/>
                  <a:pt x="2789246" y="0"/>
                  <a:pt x="2796538" y="0"/>
                </a:cubicBezTo>
                <a:close/>
                <a:moveTo>
                  <a:pt x="2725703" y="0"/>
                </a:moveTo>
                <a:cubicBezTo>
                  <a:pt x="2731538" y="0"/>
                  <a:pt x="2738105" y="5834"/>
                  <a:pt x="2738105" y="12397"/>
                </a:cubicBezTo>
                <a:cubicBezTo>
                  <a:pt x="2738105" y="19690"/>
                  <a:pt x="2731538" y="26254"/>
                  <a:pt x="2725703" y="26254"/>
                </a:cubicBezTo>
                <a:cubicBezTo>
                  <a:pt x="2717686" y="26254"/>
                  <a:pt x="2711852" y="19690"/>
                  <a:pt x="2711852" y="12397"/>
                </a:cubicBezTo>
                <a:cubicBezTo>
                  <a:pt x="2711852" y="5834"/>
                  <a:pt x="2717686" y="0"/>
                  <a:pt x="2725703" y="0"/>
                </a:cubicBezTo>
                <a:close/>
                <a:moveTo>
                  <a:pt x="2653420" y="0"/>
                </a:moveTo>
                <a:cubicBezTo>
                  <a:pt x="2660711" y="0"/>
                  <a:pt x="2667273" y="5834"/>
                  <a:pt x="2667273" y="12397"/>
                </a:cubicBezTo>
                <a:cubicBezTo>
                  <a:pt x="2667273" y="19690"/>
                  <a:pt x="2660711" y="26254"/>
                  <a:pt x="2653420" y="26254"/>
                </a:cubicBezTo>
                <a:cubicBezTo>
                  <a:pt x="2646857" y="26254"/>
                  <a:pt x="2641021" y="19690"/>
                  <a:pt x="2641021" y="12397"/>
                </a:cubicBezTo>
                <a:cubicBezTo>
                  <a:pt x="2641021" y="5834"/>
                  <a:pt x="2646857" y="0"/>
                  <a:pt x="2653420" y="0"/>
                </a:cubicBezTo>
                <a:close/>
                <a:moveTo>
                  <a:pt x="2582586" y="0"/>
                </a:moveTo>
                <a:cubicBezTo>
                  <a:pt x="2589878" y="0"/>
                  <a:pt x="2596442" y="5834"/>
                  <a:pt x="2596442" y="12397"/>
                </a:cubicBezTo>
                <a:cubicBezTo>
                  <a:pt x="2596442" y="19690"/>
                  <a:pt x="2589878" y="26254"/>
                  <a:pt x="2582586" y="26254"/>
                </a:cubicBezTo>
                <a:cubicBezTo>
                  <a:pt x="2576024" y="26254"/>
                  <a:pt x="2570189" y="19690"/>
                  <a:pt x="2570189" y="12397"/>
                </a:cubicBezTo>
                <a:cubicBezTo>
                  <a:pt x="2570189" y="5834"/>
                  <a:pt x="2576024" y="0"/>
                  <a:pt x="2582586" y="0"/>
                </a:cubicBezTo>
                <a:close/>
                <a:moveTo>
                  <a:pt x="2511034" y="0"/>
                </a:moveTo>
                <a:cubicBezTo>
                  <a:pt x="2519052" y="0"/>
                  <a:pt x="2525616" y="5834"/>
                  <a:pt x="2525616" y="12397"/>
                </a:cubicBezTo>
                <a:cubicBezTo>
                  <a:pt x="2525616" y="19690"/>
                  <a:pt x="2519052" y="26254"/>
                  <a:pt x="2511034" y="26254"/>
                </a:cubicBezTo>
                <a:cubicBezTo>
                  <a:pt x="2503743" y="26254"/>
                  <a:pt x="2499364" y="19690"/>
                  <a:pt x="2499364" y="12397"/>
                </a:cubicBezTo>
                <a:cubicBezTo>
                  <a:pt x="2499364" y="5834"/>
                  <a:pt x="2503743" y="0"/>
                  <a:pt x="2511034" y="0"/>
                </a:cubicBezTo>
                <a:close/>
                <a:moveTo>
                  <a:pt x="2439946" y="0"/>
                </a:moveTo>
                <a:cubicBezTo>
                  <a:pt x="2448505" y="0"/>
                  <a:pt x="2454737" y="5834"/>
                  <a:pt x="2454737" y="12397"/>
                </a:cubicBezTo>
                <a:cubicBezTo>
                  <a:pt x="2454737" y="19690"/>
                  <a:pt x="2448505" y="26254"/>
                  <a:pt x="2439946" y="26254"/>
                </a:cubicBezTo>
                <a:cubicBezTo>
                  <a:pt x="2432165" y="26254"/>
                  <a:pt x="2425159" y="19690"/>
                  <a:pt x="2425159" y="12397"/>
                </a:cubicBezTo>
                <a:cubicBezTo>
                  <a:pt x="2425159" y="5834"/>
                  <a:pt x="2432165" y="0"/>
                  <a:pt x="2439946" y="0"/>
                </a:cubicBezTo>
                <a:close/>
                <a:moveTo>
                  <a:pt x="2369114" y="0"/>
                </a:moveTo>
                <a:cubicBezTo>
                  <a:pt x="2377674" y="0"/>
                  <a:pt x="2383900" y="5834"/>
                  <a:pt x="2383900" y="12397"/>
                </a:cubicBezTo>
                <a:cubicBezTo>
                  <a:pt x="2383900" y="19690"/>
                  <a:pt x="2377674" y="26254"/>
                  <a:pt x="2369114" y="26254"/>
                </a:cubicBezTo>
                <a:cubicBezTo>
                  <a:pt x="2361331" y="26254"/>
                  <a:pt x="2354323" y="19690"/>
                  <a:pt x="2354323" y="12397"/>
                </a:cubicBezTo>
                <a:cubicBezTo>
                  <a:pt x="2354323" y="5834"/>
                  <a:pt x="2361331" y="0"/>
                  <a:pt x="2369114" y="0"/>
                </a:cubicBezTo>
                <a:close/>
                <a:moveTo>
                  <a:pt x="2298283" y="0"/>
                </a:moveTo>
                <a:cubicBezTo>
                  <a:pt x="2306842" y="0"/>
                  <a:pt x="2313070" y="5834"/>
                  <a:pt x="2313070" y="12397"/>
                </a:cubicBezTo>
                <a:cubicBezTo>
                  <a:pt x="2313070" y="19690"/>
                  <a:pt x="2306842" y="26254"/>
                  <a:pt x="2298283" y="26254"/>
                </a:cubicBezTo>
                <a:cubicBezTo>
                  <a:pt x="2290497" y="26254"/>
                  <a:pt x="2283493" y="19690"/>
                  <a:pt x="2283493" y="12397"/>
                </a:cubicBezTo>
                <a:cubicBezTo>
                  <a:pt x="2283493" y="5834"/>
                  <a:pt x="2290497" y="0"/>
                  <a:pt x="2298283" y="0"/>
                </a:cubicBezTo>
                <a:close/>
                <a:moveTo>
                  <a:pt x="2226517" y="0"/>
                </a:moveTo>
                <a:cubicBezTo>
                  <a:pt x="2234542" y="0"/>
                  <a:pt x="2238916" y="5834"/>
                  <a:pt x="2238916" y="13856"/>
                </a:cubicBezTo>
                <a:cubicBezTo>
                  <a:pt x="2238916" y="19690"/>
                  <a:pt x="2234542" y="26254"/>
                  <a:pt x="2226517" y="26254"/>
                </a:cubicBezTo>
                <a:cubicBezTo>
                  <a:pt x="2218495" y="26254"/>
                  <a:pt x="2212659" y="19690"/>
                  <a:pt x="2212659" y="13856"/>
                </a:cubicBezTo>
                <a:cubicBezTo>
                  <a:pt x="2212659" y="5834"/>
                  <a:pt x="2218495" y="0"/>
                  <a:pt x="2226517" y="0"/>
                </a:cubicBezTo>
                <a:close/>
                <a:moveTo>
                  <a:pt x="2155683" y="0"/>
                </a:moveTo>
                <a:cubicBezTo>
                  <a:pt x="2161520" y="0"/>
                  <a:pt x="2168084" y="5834"/>
                  <a:pt x="2168084" y="13856"/>
                </a:cubicBezTo>
                <a:cubicBezTo>
                  <a:pt x="2168084" y="19690"/>
                  <a:pt x="2161520" y="26254"/>
                  <a:pt x="2155683" y="26254"/>
                </a:cubicBezTo>
                <a:cubicBezTo>
                  <a:pt x="2147663" y="26254"/>
                  <a:pt x="2141827" y="19690"/>
                  <a:pt x="2141827" y="13856"/>
                </a:cubicBezTo>
                <a:cubicBezTo>
                  <a:pt x="2141827" y="5834"/>
                  <a:pt x="2147663" y="0"/>
                  <a:pt x="2155683" y="0"/>
                </a:cubicBezTo>
                <a:close/>
                <a:moveTo>
                  <a:pt x="2083393" y="0"/>
                </a:moveTo>
                <a:cubicBezTo>
                  <a:pt x="2090686" y="0"/>
                  <a:pt x="2097249" y="5834"/>
                  <a:pt x="2097249" y="13856"/>
                </a:cubicBezTo>
                <a:cubicBezTo>
                  <a:pt x="2097249" y="19690"/>
                  <a:pt x="2090686" y="26254"/>
                  <a:pt x="2083393" y="26254"/>
                </a:cubicBezTo>
                <a:cubicBezTo>
                  <a:pt x="2076829" y="26254"/>
                  <a:pt x="2070995" y="19690"/>
                  <a:pt x="2070995" y="13856"/>
                </a:cubicBezTo>
                <a:cubicBezTo>
                  <a:pt x="2070995" y="5834"/>
                  <a:pt x="2076829" y="0"/>
                  <a:pt x="2083393" y="0"/>
                </a:cubicBezTo>
                <a:close/>
                <a:moveTo>
                  <a:pt x="2011835" y="0"/>
                </a:moveTo>
                <a:cubicBezTo>
                  <a:pt x="2019855" y="0"/>
                  <a:pt x="2026421" y="5834"/>
                  <a:pt x="2026421" y="13856"/>
                </a:cubicBezTo>
                <a:cubicBezTo>
                  <a:pt x="2026421" y="19690"/>
                  <a:pt x="2019855" y="26254"/>
                  <a:pt x="2011835" y="26254"/>
                </a:cubicBezTo>
                <a:cubicBezTo>
                  <a:pt x="2006003" y="26254"/>
                  <a:pt x="2000168" y="19690"/>
                  <a:pt x="2000168" y="13856"/>
                </a:cubicBezTo>
                <a:cubicBezTo>
                  <a:pt x="2000168" y="5834"/>
                  <a:pt x="2006003" y="0"/>
                  <a:pt x="2011835" y="0"/>
                </a:cubicBezTo>
                <a:close/>
                <a:moveTo>
                  <a:pt x="1938365" y="0"/>
                </a:moveTo>
                <a:cubicBezTo>
                  <a:pt x="1946388" y="0"/>
                  <a:pt x="1952222" y="5834"/>
                  <a:pt x="1952222" y="13856"/>
                </a:cubicBezTo>
                <a:cubicBezTo>
                  <a:pt x="1952222" y="19690"/>
                  <a:pt x="1946388" y="26254"/>
                  <a:pt x="1938365" y="26254"/>
                </a:cubicBezTo>
                <a:cubicBezTo>
                  <a:pt x="1931072" y="26254"/>
                  <a:pt x="1925971" y="19690"/>
                  <a:pt x="1925971" y="13856"/>
                </a:cubicBezTo>
                <a:cubicBezTo>
                  <a:pt x="1925971" y="5834"/>
                  <a:pt x="1931072" y="0"/>
                  <a:pt x="1938365" y="0"/>
                </a:cubicBezTo>
                <a:close/>
                <a:moveTo>
                  <a:pt x="1869922" y="0"/>
                </a:moveTo>
                <a:cubicBezTo>
                  <a:pt x="1878483" y="0"/>
                  <a:pt x="1884712" y="5834"/>
                  <a:pt x="1884712" y="13856"/>
                </a:cubicBezTo>
                <a:cubicBezTo>
                  <a:pt x="1884712" y="19690"/>
                  <a:pt x="1878483" y="26254"/>
                  <a:pt x="1869922" y="26254"/>
                </a:cubicBezTo>
                <a:cubicBezTo>
                  <a:pt x="1862138" y="26254"/>
                  <a:pt x="1855131" y="19690"/>
                  <a:pt x="1855131" y="13856"/>
                </a:cubicBezTo>
                <a:cubicBezTo>
                  <a:pt x="1855131" y="5834"/>
                  <a:pt x="1862138" y="0"/>
                  <a:pt x="1869922" y="0"/>
                </a:cubicBezTo>
                <a:close/>
                <a:moveTo>
                  <a:pt x="1799087" y="0"/>
                </a:moveTo>
                <a:cubicBezTo>
                  <a:pt x="1807649" y="0"/>
                  <a:pt x="1813879" y="5834"/>
                  <a:pt x="1813879" y="13856"/>
                </a:cubicBezTo>
                <a:cubicBezTo>
                  <a:pt x="1813879" y="19690"/>
                  <a:pt x="1807649" y="26254"/>
                  <a:pt x="1799087" y="26254"/>
                </a:cubicBezTo>
                <a:cubicBezTo>
                  <a:pt x="1790527" y="26254"/>
                  <a:pt x="1784303" y="19690"/>
                  <a:pt x="1784303" y="13856"/>
                </a:cubicBezTo>
                <a:cubicBezTo>
                  <a:pt x="1784303" y="5834"/>
                  <a:pt x="1790527" y="0"/>
                  <a:pt x="1799087" y="0"/>
                </a:cubicBezTo>
                <a:close/>
                <a:moveTo>
                  <a:pt x="1728262" y="0"/>
                </a:moveTo>
                <a:cubicBezTo>
                  <a:pt x="1736828" y="0"/>
                  <a:pt x="1743052" y="5834"/>
                  <a:pt x="1743052" y="13856"/>
                </a:cubicBezTo>
                <a:cubicBezTo>
                  <a:pt x="1743052" y="19690"/>
                  <a:pt x="1736828" y="26254"/>
                  <a:pt x="1728262" y="26254"/>
                </a:cubicBezTo>
                <a:cubicBezTo>
                  <a:pt x="1719700" y="26254"/>
                  <a:pt x="1713474" y="19690"/>
                  <a:pt x="1713474" y="13856"/>
                </a:cubicBezTo>
                <a:cubicBezTo>
                  <a:pt x="1713474" y="5834"/>
                  <a:pt x="1719700" y="0"/>
                  <a:pt x="1728262" y="0"/>
                </a:cubicBezTo>
                <a:close/>
                <a:moveTo>
                  <a:pt x="1656501" y="0"/>
                </a:moveTo>
                <a:cubicBezTo>
                  <a:pt x="1663792" y="0"/>
                  <a:pt x="1668900" y="5834"/>
                  <a:pt x="1668900" y="13856"/>
                </a:cubicBezTo>
                <a:cubicBezTo>
                  <a:pt x="1668900" y="19690"/>
                  <a:pt x="1663792" y="26254"/>
                  <a:pt x="1656501" y="26254"/>
                </a:cubicBezTo>
                <a:cubicBezTo>
                  <a:pt x="1648481" y="26254"/>
                  <a:pt x="1642655" y="19690"/>
                  <a:pt x="1642655" y="13856"/>
                </a:cubicBezTo>
                <a:cubicBezTo>
                  <a:pt x="1642655" y="5834"/>
                  <a:pt x="1648481" y="0"/>
                  <a:pt x="1656501" y="0"/>
                </a:cubicBezTo>
                <a:close/>
                <a:moveTo>
                  <a:pt x="1582299" y="0"/>
                </a:moveTo>
                <a:cubicBezTo>
                  <a:pt x="1588134" y="0"/>
                  <a:pt x="1594704" y="5834"/>
                  <a:pt x="1594704" y="13856"/>
                </a:cubicBezTo>
                <a:cubicBezTo>
                  <a:pt x="1594704" y="19690"/>
                  <a:pt x="1588134" y="26254"/>
                  <a:pt x="1582299" y="26254"/>
                </a:cubicBezTo>
                <a:cubicBezTo>
                  <a:pt x="1574277" y="26254"/>
                  <a:pt x="1568444" y="19690"/>
                  <a:pt x="1568444" y="13856"/>
                </a:cubicBezTo>
                <a:cubicBezTo>
                  <a:pt x="1568444" y="5834"/>
                  <a:pt x="1574277" y="0"/>
                  <a:pt x="1582299" y="0"/>
                </a:cubicBezTo>
                <a:close/>
              </a:path>
            </a:pathLst>
          </a:custGeom>
          <a:solidFill>
            <a:srgbClr val="252A57"/>
          </a:solidFill>
          <a:ln>
            <a:noFill/>
          </a:ln>
          <a:effectLst/>
        </p:spPr>
        <p:txBody>
          <a:bodyPr wrap="square" anchor="ctr">
            <a:noAutofit/>
          </a:bodyPr>
          <a:lstStyle/>
          <a:p>
            <a:endParaRPr lang="en-US" sz="3266" dirty="0">
              <a:latin typeface="Nunito Sans ExtraLight" pitchFamily="2" charset="77"/>
            </a:endParaRPr>
          </a:p>
        </p:txBody>
      </p:sp>
      <p:sp>
        <p:nvSpPr>
          <p:cNvPr id="26" name="Freeform 1">
            <a:extLst>
              <a:ext uri="{FF2B5EF4-FFF2-40B4-BE49-F238E27FC236}">
                <a16:creationId xmlns:a16="http://schemas.microsoft.com/office/drawing/2014/main" id="{240E578D-9EBD-AD47-AD02-4D5165336C57}"/>
              </a:ext>
            </a:extLst>
          </p:cNvPr>
          <p:cNvSpPr>
            <a:spLocks noChangeArrowheads="1"/>
          </p:cNvSpPr>
          <p:nvPr/>
        </p:nvSpPr>
        <p:spPr bwMode="auto">
          <a:xfrm rot="10800000">
            <a:off x="10891528" y="3112499"/>
            <a:ext cx="2209933" cy="5473002"/>
          </a:xfrm>
          <a:custGeom>
            <a:avLst/>
            <a:gdLst>
              <a:gd name="T0" fmla="*/ 0 w 4138"/>
              <a:gd name="T1" fmla="*/ 10223 h 10245"/>
              <a:gd name="T2" fmla="*/ 0 w 4138"/>
              <a:gd name="T3" fmla="*/ 10223 h 10245"/>
              <a:gd name="T4" fmla="*/ 1549 w 4138"/>
              <a:gd name="T5" fmla="*/ 8731 h 10245"/>
              <a:gd name="T6" fmla="*/ 1549 w 4138"/>
              <a:gd name="T7" fmla="*/ 8731 h 10245"/>
              <a:gd name="T8" fmla="*/ 2011 w 4138"/>
              <a:gd name="T9" fmla="*/ 6622 h 10245"/>
              <a:gd name="T10" fmla="*/ 2011 w 4138"/>
              <a:gd name="T11" fmla="*/ 6622 h 10245"/>
              <a:gd name="T12" fmla="*/ 2941 w 4138"/>
              <a:gd name="T13" fmla="*/ 3654 h 10245"/>
              <a:gd name="T14" fmla="*/ 2941 w 4138"/>
              <a:gd name="T15" fmla="*/ 3654 h 10245"/>
              <a:gd name="T16" fmla="*/ 2247 w 4138"/>
              <a:gd name="T17" fmla="*/ 159 h 10245"/>
              <a:gd name="T18" fmla="*/ 2247 w 4138"/>
              <a:gd name="T19" fmla="*/ 159 h 10245"/>
              <a:gd name="T20" fmla="*/ 2107 w 4138"/>
              <a:gd name="T21" fmla="*/ 2 h 10245"/>
              <a:gd name="T22" fmla="*/ 2133 w 4138"/>
              <a:gd name="T23" fmla="*/ 0 h 10245"/>
              <a:gd name="T24" fmla="*/ 2120 w 4138"/>
              <a:gd name="T25" fmla="*/ 0 h 10245"/>
              <a:gd name="T26" fmla="*/ 2133 w 4138"/>
              <a:gd name="T27" fmla="*/ 0 h 10245"/>
              <a:gd name="T28" fmla="*/ 2133 w 4138"/>
              <a:gd name="T29" fmla="*/ 0 h 10245"/>
              <a:gd name="T30" fmla="*/ 2266 w 4138"/>
              <a:gd name="T31" fmla="*/ 140 h 10245"/>
              <a:gd name="T32" fmla="*/ 2266 w 4138"/>
              <a:gd name="T33" fmla="*/ 140 h 10245"/>
              <a:gd name="T34" fmla="*/ 2962 w 4138"/>
              <a:gd name="T35" fmla="*/ 3669 h 10245"/>
              <a:gd name="T36" fmla="*/ 2962 w 4138"/>
              <a:gd name="T37" fmla="*/ 3669 h 10245"/>
              <a:gd name="T38" fmla="*/ 2036 w 4138"/>
              <a:gd name="T39" fmla="*/ 6625 h 10245"/>
              <a:gd name="T40" fmla="*/ 2036 w 4138"/>
              <a:gd name="T41" fmla="*/ 6625 h 10245"/>
              <a:gd name="T42" fmla="*/ 1573 w 4138"/>
              <a:gd name="T43" fmla="*/ 8743 h 10245"/>
              <a:gd name="T44" fmla="*/ 1573 w 4138"/>
              <a:gd name="T45" fmla="*/ 8743 h 10245"/>
              <a:gd name="T46" fmla="*/ 13 w 4138"/>
              <a:gd name="T47" fmla="*/ 10244 h 10245"/>
              <a:gd name="T48" fmla="*/ 0 w 4138"/>
              <a:gd name="T49" fmla="*/ 10223 h 102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4138" h="10245">
                <a:moveTo>
                  <a:pt x="0" y="10223"/>
                </a:moveTo>
                <a:lnTo>
                  <a:pt x="0" y="10223"/>
                </a:lnTo>
                <a:cubicBezTo>
                  <a:pt x="13" y="10217"/>
                  <a:pt x="1109" y="9592"/>
                  <a:pt x="1549" y="8731"/>
                </a:cubicBezTo>
                <a:lnTo>
                  <a:pt x="1549" y="8731"/>
                </a:lnTo>
                <a:cubicBezTo>
                  <a:pt x="1966" y="7914"/>
                  <a:pt x="1988" y="7287"/>
                  <a:pt x="2011" y="6622"/>
                </a:cubicBezTo>
                <a:lnTo>
                  <a:pt x="2011" y="6622"/>
                </a:lnTo>
                <a:cubicBezTo>
                  <a:pt x="2038" y="5791"/>
                  <a:pt x="2067" y="4928"/>
                  <a:pt x="2941" y="3654"/>
                </a:cubicBezTo>
                <a:lnTo>
                  <a:pt x="2941" y="3654"/>
                </a:lnTo>
                <a:cubicBezTo>
                  <a:pt x="4103" y="1962"/>
                  <a:pt x="2706" y="606"/>
                  <a:pt x="2247" y="159"/>
                </a:cubicBezTo>
                <a:lnTo>
                  <a:pt x="2247" y="159"/>
                </a:lnTo>
                <a:cubicBezTo>
                  <a:pt x="2145" y="60"/>
                  <a:pt x="2109" y="24"/>
                  <a:pt x="2107" y="2"/>
                </a:cubicBezTo>
                <a:lnTo>
                  <a:pt x="2133" y="0"/>
                </a:lnTo>
                <a:lnTo>
                  <a:pt x="2120" y="0"/>
                </a:lnTo>
                <a:lnTo>
                  <a:pt x="2133" y="0"/>
                </a:lnTo>
                <a:lnTo>
                  <a:pt x="2133" y="0"/>
                </a:lnTo>
                <a:cubicBezTo>
                  <a:pt x="2135" y="15"/>
                  <a:pt x="2198" y="77"/>
                  <a:pt x="2266" y="140"/>
                </a:cubicBezTo>
                <a:lnTo>
                  <a:pt x="2266" y="140"/>
                </a:lnTo>
                <a:cubicBezTo>
                  <a:pt x="2730" y="591"/>
                  <a:pt x="4137" y="1958"/>
                  <a:pt x="2962" y="3669"/>
                </a:cubicBezTo>
                <a:lnTo>
                  <a:pt x="2962" y="3669"/>
                </a:lnTo>
                <a:cubicBezTo>
                  <a:pt x="2092" y="4936"/>
                  <a:pt x="2063" y="5795"/>
                  <a:pt x="2036" y="6625"/>
                </a:cubicBezTo>
                <a:lnTo>
                  <a:pt x="2036" y="6625"/>
                </a:lnTo>
                <a:cubicBezTo>
                  <a:pt x="2013" y="7291"/>
                  <a:pt x="1992" y="7920"/>
                  <a:pt x="1573" y="8743"/>
                </a:cubicBezTo>
                <a:lnTo>
                  <a:pt x="1573" y="8743"/>
                </a:lnTo>
                <a:cubicBezTo>
                  <a:pt x="1128" y="9611"/>
                  <a:pt x="26" y="10238"/>
                  <a:pt x="13" y="10244"/>
                </a:cubicBezTo>
                <a:lnTo>
                  <a:pt x="0" y="10223"/>
                </a:lnTo>
              </a:path>
            </a:pathLst>
          </a:custGeom>
          <a:gradFill>
            <a:gsLst>
              <a:gs pos="0">
                <a:schemeClr val="accent1"/>
              </a:gs>
              <a:gs pos="50000">
                <a:srgbClr val="294F8F"/>
              </a:gs>
              <a:gs pos="99000">
                <a:srgbClr val="1CA599"/>
              </a:gs>
            </a:gsLst>
            <a:lin ang="2700000" scaled="0"/>
          </a:gradFill>
          <a:ln>
            <a:noFill/>
          </a:ln>
          <a:effectLst/>
        </p:spPr>
        <p:txBody>
          <a:bodyPr wrap="none" anchor="ctr"/>
          <a:lstStyle/>
          <a:p>
            <a:endParaRPr lang="en-US" sz="3266" dirty="0">
              <a:latin typeface="Nunito Sans ExtraLight" pitchFamily="2" charset="77"/>
            </a:endParaRPr>
          </a:p>
        </p:txBody>
      </p:sp>
      <p:graphicFrame>
        <p:nvGraphicFramePr>
          <p:cNvPr id="33" name="Chart 32">
            <a:extLst>
              <a:ext uri="{FF2B5EF4-FFF2-40B4-BE49-F238E27FC236}">
                <a16:creationId xmlns:a16="http://schemas.microsoft.com/office/drawing/2014/main" id="{DBBA6CA9-2F0C-CB4B-945F-D24B5EC66425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987776786"/>
              </p:ext>
            </p:extLst>
          </p:nvPr>
        </p:nvGraphicFramePr>
        <p:xfrm>
          <a:off x="770597" y="1818546"/>
          <a:ext cx="5940710" cy="4658454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34" name="Subtitle 2">
            <a:extLst>
              <a:ext uri="{FF2B5EF4-FFF2-40B4-BE49-F238E27FC236}">
                <a16:creationId xmlns:a16="http://schemas.microsoft.com/office/drawing/2014/main" id="{CF1E6B73-F56C-F14C-9D6A-6B2F7870C038}"/>
              </a:ext>
            </a:extLst>
          </p:cNvPr>
          <p:cNvSpPr txBox="1">
            <a:spLocks/>
          </p:cNvSpPr>
          <p:nvPr/>
        </p:nvSpPr>
        <p:spPr>
          <a:xfrm>
            <a:off x="7424776" y="1805781"/>
            <a:ext cx="4006789" cy="565668"/>
          </a:xfrm>
          <a:prstGeom prst="rect">
            <a:avLst/>
          </a:prstGeom>
        </p:spPr>
        <p:txBody>
          <a:bodyPr vert="horz" wrap="square" lIns="45720" tIns="22860" rIns="45720" bIns="45720" rtlCol="0" anchor="t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>
              <a:lnSpc>
                <a:spcPts val="2000"/>
              </a:lnSpc>
            </a:pPr>
            <a:r>
              <a:rPr lang="ru-RU" sz="1400" dirty="0">
                <a:solidFill>
                  <a:schemeClr val="tx1"/>
                </a:solidFill>
                <a:latin typeface="Fira Sans Light" panose="020B0403050000020004" pitchFamily="34" charset="0"/>
                <a:ea typeface="Fira Sans Light" panose="020B0403050000020004" pitchFamily="34" charset="0"/>
                <a:cs typeface="Open Sans Light" panose="020B0306030504020204" pitchFamily="34" charset="0"/>
              </a:rPr>
              <a:t>Крупнейший образовательный, научный, культурный, просветительский.</a:t>
            </a:r>
          </a:p>
        </p:txBody>
      </p:sp>
      <p:sp>
        <p:nvSpPr>
          <p:cNvPr id="35" name="Oval 34">
            <a:extLst>
              <a:ext uri="{FF2B5EF4-FFF2-40B4-BE49-F238E27FC236}">
                <a16:creationId xmlns:a16="http://schemas.microsoft.com/office/drawing/2014/main" id="{D3DE7B65-99F2-6B4A-9ED1-304959F61FD8}"/>
              </a:ext>
            </a:extLst>
          </p:cNvPr>
          <p:cNvSpPr/>
          <p:nvPr/>
        </p:nvSpPr>
        <p:spPr>
          <a:xfrm>
            <a:off x="7424776" y="2833007"/>
            <a:ext cx="694944" cy="694029"/>
          </a:xfrm>
          <a:prstGeom prst="ellipse">
            <a:avLst/>
          </a:prstGeom>
          <a:solidFill>
            <a:srgbClr val="252A57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 dirty="0">
              <a:latin typeface="Nunito Sans ExtraLight" pitchFamily="2" charset="77"/>
            </a:endParaRPr>
          </a:p>
        </p:txBody>
      </p:sp>
      <p:sp>
        <p:nvSpPr>
          <p:cNvPr id="36" name="Oval 35">
            <a:extLst>
              <a:ext uri="{FF2B5EF4-FFF2-40B4-BE49-F238E27FC236}">
                <a16:creationId xmlns:a16="http://schemas.microsoft.com/office/drawing/2014/main" id="{9BF5E4B6-C982-624D-9695-56C2A2021C1A}"/>
              </a:ext>
            </a:extLst>
          </p:cNvPr>
          <p:cNvSpPr/>
          <p:nvPr/>
        </p:nvSpPr>
        <p:spPr>
          <a:xfrm>
            <a:off x="7424776" y="4158209"/>
            <a:ext cx="694944" cy="694029"/>
          </a:xfrm>
          <a:prstGeom prst="ellipse">
            <a:avLst/>
          </a:prstGeom>
          <a:solidFill>
            <a:srgbClr val="252A57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 dirty="0">
              <a:latin typeface="Nunito Sans ExtraLight" pitchFamily="2" charset="77"/>
            </a:endParaRPr>
          </a:p>
        </p:txBody>
      </p:sp>
      <p:sp>
        <p:nvSpPr>
          <p:cNvPr id="37" name="Oval 36">
            <a:extLst>
              <a:ext uri="{FF2B5EF4-FFF2-40B4-BE49-F238E27FC236}">
                <a16:creationId xmlns:a16="http://schemas.microsoft.com/office/drawing/2014/main" id="{F1C0F9BB-991F-4E43-ADA0-462E630EAEBB}"/>
              </a:ext>
            </a:extLst>
          </p:cNvPr>
          <p:cNvSpPr/>
          <p:nvPr/>
        </p:nvSpPr>
        <p:spPr>
          <a:xfrm>
            <a:off x="7424776" y="5483410"/>
            <a:ext cx="694944" cy="694029"/>
          </a:xfrm>
          <a:prstGeom prst="ellipse">
            <a:avLst/>
          </a:prstGeom>
          <a:solidFill>
            <a:srgbClr val="252A57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 dirty="0">
              <a:latin typeface="Nunito Sans ExtraLight" pitchFamily="2" charset="77"/>
            </a:endParaRPr>
          </a:p>
        </p:txBody>
      </p:sp>
      <p:sp>
        <p:nvSpPr>
          <p:cNvPr id="38" name="Shape 2708">
            <a:extLst>
              <a:ext uri="{FF2B5EF4-FFF2-40B4-BE49-F238E27FC236}">
                <a16:creationId xmlns:a16="http://schemas.microsoft.com/office/drawing/2014/main" id="{DE7FAB69-B3AB-9542-87D7-6B91B8A6B46E}"/>
              </a:ext>
            </a:extLst>
          </p:cNvPr>
          <p:cNvSpPr>
            <a:spLocks noChangeAspect="1"/>
          </p:cNvSpPr>
          <p:nvPr/>
        </p:nvSpPr>
        <p:spPr>
          <a:xfrm>
            <a:off x="7608074" y="3015848"/>
            <a:ext cx="328348" cy="328348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0800" y="20618"/>
                </a:moveTo>
                <a:cubicBezTo>
                  <a:pt x="5378" y="20618"/>
                  <a:pt x="982" y="16222"/>
                  <a:pt x="982" y="10800"/>
                </a:cubicBezTo>
                <a:cubicBezTo>
                  <a:pt x="982" y="5377"/>
                  <a:pt x="5378" y="982"/>
                  <a:pt x="10800" y="982"/>
                </a:cubicBezTo>
                <a:cubicBezTo>
                  <a:pt x="16223" y="982"/>
                  <a:pt x="20618" y="5377"/>
                  <a:pt x="20618" y="10800"/>
                </a:cubicBezTo>
                <a:cubicBezTo>
                  <a:pt x="20618" y="16222"/>
                  <a:pt x="16223" y="20618"/>
                  <a:pt x="10800" y="20618"/>
                </a:cubicBezTo>
                <a:moveTo>
                  <a:pt x="10800" y="0"/>
                </a:moveTo>
                <a:cubicBezTo>
                  <a:pt x="4836" y="0"/>
                  <a:pt x="0" y="4835"/>
                  <a:pt x="0" y="10800"/>
                </a:cubicBezTo>
                <a:cubicBezTo>
                  <a:pt x="0" y="16765"/>
                  <a:pt x="4836" y="21600"/>
                  <a:pt x="10800" y="21600"/>
                </a:cubicBezTo>
                <a:cubicBezTo>
                  <a:pt x="16764" y="21600"/>
                  <a:pt x="21600" y="16765"/>
                  <a:pt x="21600" y="10800"/>
                </a:cubicBezTo>
                <a:cubicBezTo>
                  <a:pt x="21600" y="4835"/>
                  <a:pt x="16764" y="0"/>
                  <a:pt x="10800" y="0"/>
                </a:cubicBezTo>
                <a:moveTo>
                  <a:pt x="8836" y="13888"/>
                </a:moveTo>
                <a:lnTo>
                  <a:pt x="8836" y="7712"/>
                </a:lnTo>
                <a:lnTo>
                  <a:pt x="14241" y="10800"/>
                </a:lnTo>
                <a:cubicBezTo>
                  <a:pt x="14241" y="10800"/>
                  <a:pt x="8836" y="13888"/>
                  <a:pt x="8836" y="13888"/>
                </a:cubicBezTo>
                <a:close/>
                <a:moveTo>
                  <a:pt x="15520" y="10422"/>
                </a:moveTo>
                <a:lnTo>
                  <a:pt x="15525" y="10416"/>
                </a:lnTo>
                <a:lnTo>
                  <a:pt x="15438" y="10367"/>
                </a:lnTo>
                <a:cubicBezTo>
                  <a:pt x="15425" y="10361"/>
                  <a:pt x="15414" y="10351"/>
                  <a:pt x="15401" y="10346"/>
                </a:cubicBezTo>
                <a:lnTo>
                  <a:pt x="8652" y="6489"/>
                </a:lnTo>
                <a:lnTo>
                  <a:pt x="8647" y="6495"/>
                </a:lnTo>
                <a:cubicBezTo>
                  <a:pt x="8563" y="6428"/>
                  <a:pt x="8461" y="6382"/>
                  <a:pt x="8345" y="6382"/>
                </a:cubicBezTo>
                <a:cubicBezTo>
                  <a:pt x="8075" y="6382"/>
                  <a:pt x="7855" y="6601"/>
                  <a:pt x="7855" y="6873"/>
                </a:cubicBezTo>
                <a:lnTo>
                  <a:pt x="7855" y="14727"/>
                </a:lnTo>
                <a:cubicBezTo>
                  <a:pt x="7855" y="14999"/>
                  <a:pt x="8075" y="15218"/>
                  <a:pt x="8345" y="15218"/>
                </a:cubicBezTo>
                <a:cubicBezTo>
                  <a:pt x="8461" y="15218"/>
                  <a:pt x="8563" y="15172"/>
                  <a:pt x="8647" y="15105"/>
                </a:cubicBezTo>
                <a:lnTo>
                  <a:pt x="8652" y="15111"/>
                </a:lnTo>
                <a:lnTo>
                  <a:pt x="15401" y="11254"/>
                </a:lnTo>
                <a:cubicBezTo>
                  <a:pt x="15414" y="11249"/>
                  <a:pt x="15425" y="11240"/>
                  <a:pt x="15438" y="11233"/>
                </a:cubicBezTo>
                <a:lnTo>
                  <a:pt x="15525" y="11184"/>
                </a:lnTo>
                <a:lnTo>
                  <a:pt x="15520" y="11178"/>
                </a:lnTo>
                <a:cubicBezTo>
                  <a:pt x="15632" y="11088"/>
                  <a:pt x="15709" y="10955"/>
                  <a:pt x="15709" y="10800"/>
                </a:cubicBezTo>
                <a:cubicBezTo>
                  <a:pt x="15709" y="10645"/>
                  <a:pt x="15632" y="10512"/>
                  <a:pt x="15520" y="10422"/>
                </a:cubicBezTo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19045" tIns="19045" rIns="19045" bIns="19045" anchor="ctr"/>
          <a:lstStyle/>
          <a:p>
            <a:pPr defTabSz="228532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1500" dirty="0">
              <a:latin typeface="Nunito Sans ExtraLight" pitchFamily="2" charset="77"/>
              <a:ea typeface="Open Sans Semibold" charset="0"/>
              <a:cs typeface="Open Sans Semibold" charset="0"/>
            </a:endParaRPr>
          </a:p>
        </p:txBody>
      </p:sp>
      <p:sp>
        <p:nvSpPr>
          <p:cNvPr id="39" name="Shape 2799">
            <a:extLst>
              <a:ext uri="{FF2B5EF4-FFF2-40B4-BE49-F238E27FC236}">
                <a16:creationId xmlns:a16="http://schemas.microsoft.com/office/drawing/2014/main" id="{729D0C5B-AD15-794B-9FAF-9DD46548E919}"/>
              </a:ext>
            </a:extLst>
          </p:cNvPr>
          <p:cNvSpPr>
            <a:spLocks noChangeAspect="1"/>
          </p:cNvSpPr>
          <p:nvPr/>
        </p:nvSpPr>
        <p:spPr>
          <a:xfrm>
            <a:off x="7608074" y="4385824"/>
            <a:ext cx="328348" cy="23879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9916" y="11782"/>
                </a:moveTo>
                <a:cubicBezTo>
                  <a:pt x="9916" y="11929"/>
                  <a:pt x="9939" y="12054"/>
                  <a:pt x="9982" y="12159"/>
                </a:cubicBezTo>
                <a:cubicBezTo>
                  <a:pt x="10026" y="12263"/>
                  <a:pt x="10082" y="12351"/>
                  <a:pt x="10151" y="12425"/>
                </a:cubicBezTo>
                <a:cubicBezTo>
                  <a:pt x="10219" y="12498"/>
                  <a:pt x="10298" y="12557"/>
                  <a:pt x="10388" y="12604"/>
                </a:cubicBezTo>
                <a:cubicBezTo>
                  <a:pt x="10478" y="12650"/>
                  <a:pt x="10513" y="12688"/>
                  <a:pt x="10605" y="12719"/>
                </a:cubicBezTo>
                <a:lnTo>
                  <a:pt x="10605" y="10882"/>
                </a:lnTo>
                <a:cubicBezTo>
                  <a:pt x="10368" y="10882"/>
                  <a:pt x="10241" y="10952"/>
                  <a:pt x="10111" y="11090"/>
                </a:cubicBezTo>
                <a:cubicBezTo>
                  <a:pt x="9981" y="11227"/>
                  <a:pt x="9916" y="11458"/>
                  <a:pt x="9916" y="11782"/>
                </a:cubicBezTo>
                <a:moveTo>
                  <a:pt x="11501" y="14278"/>
                </a:moveTo>
                <a:cubicBezTo>
                  <a:pt x="11425" y="14199"/>
                  <a:pt x="11338" y="14135"/>
                  <a:pt x="11242" y="14086"/>
                </a:cubicBezTo>
                <a:cubicBezTo>
                  <a:pt x="11145" y="14037"/>
                  <a:pt x="11102" y="13994"/>
                  <a:pt x="11001" y="13958"/>
                </a:cubicBezTo>
                <a:lnTo>
                  <a:pt x="11001" y="16096"/>
                </a:lnTo>
                <a:cubicBezTo>
                  <a:pt x="11238" y="16071"/>
                  <a:pt x="11377" y="15975"/>
                  <a:pt x="11528" y="15806"/>
                </a:cubicBezTo>
                <a:cubicBezTo>
                  <a:pt x="11680" y="15638"/>
                  <a:pt x="11756" y="15371"/>
                  <a:pt x="11756" y="15004"/>
                </a:cubicBezTo>
                <a:cubicBezTo>
                  <a:pt x="11756" y="14833"/>
                  <a:pt x="11733" y="14689"/>
                  <a:pt x="11686" y="14572"/>
                </a:cubicBezTo>
                <a:cubicBezTo>
                  <a:pt x="11640" y="14456"/>
                  <a:pt x="11579" y="14358"/>
                  <a:pt x="11501" y="14278"/>
                </a:cubicBezTo>
                <a:moveTo>
                  <a:pt x="12385" y="15751"/>
                </a:moveTo>
                <a:cubicBezTo>
                  <a:pt x="12304" y="16006"/>
                  <a:pt x="12193" y="16216"/>
                  <a:pt x="12052" y="16385"/>
                </a:cubicBezTo>
                <a:cubicBezTo>
                  <a:pt x="11911" y="16553"/>
                  <a:pt x="11747" y="16681"/>
                  <a:pt x="11558" y="16770"/>
                </a:cubicBezTo>
                <a:cubicBezTo>
                  <a:pt x="11369" y="16859"/>
                  <a:pt x="11221" y="16910"/>
                  <a:pt x="11001" y="16922"/>
                </a:cubicBezTo>
                <a:lnTo>
                  <a:pt x="11001" y="17549"/>
                </a:lnTo>
                <a:lnTo>
                  <a:pt x="10605" y="17549"/>
                </a:lnTo>
                <a:lnTo>
                  <a:pt x="10605" y="16922"/>
                </a:lnTo>
                <a:cubicBezTo>
                  <a:pt x="10368" y="16915"/>
                  <a:pt x="10206" y="16863"/>
                  <a:pt x="10009" y="16766"/>
                </a:cubicBezTo>
                <a:cubicBezTo>
                  <a:pt x="9811" y="16667"/>
                  <a:pt x="9642" y="16528"/>
                  <a:pt x="9501" y="16348"/>
                </a:cubicBezTo>
                <a:cubicBezTo>
                  <a:pt x="9361" y="16168"/>
                  <a:pt x="9252" y="15946"/>
                  <a:pt x="9175" y="15683"/>
                </a:cubicBezTo>
                <a:cubicBezTo>
                  <a:pt x="9098" y="15420"/>
                  <a:pt x="9062" y="15117"/>
                  <a:pt x="9066" y="14775"/>
                </a:cubicBezTo>
                <a:lnTo>
                  <a:pt x="9818" y="14775"/>
                </a:lnTo>
                <a:cubicBezTo>
                  <a:pt x="9813" y="15178"/>
                  <a:pt x="9877" y="15496"/>
                  <a:pt x="10009" y="15729"/>
                </a:cubicBezTo>
                <a:cubicBezTo>
                  <a:pt x="10140" y="15961"/>
                  <a:pt x="10302" y="16083"/>
                  <a:pt x="10605" y="16096"/>
                </a:cubicBezTo>
                <a:lnTo>
                  <a:pt x="10605" y="13875"/>
                </a:lnTo>
                <a:cubicBezTo>
                  <a:pt x="10425" y="13807"/>
                  <a:pt x="10302" y="13726"/>
                  <a:pt x="10124" y="13631"/>
                </a:cubicBezTo>
                <a:cubicBezTo>
                  <a:pt x="9946" y="13537"/>
                  <a:pt x="9786" y="13414"/>
                  <a:pt x="9643" y="13264"/>
                </a:cubicBezTo>
                <a:cubicBezTo>
                  <a:pt x="9500" y="13115"/>
                  <a:pt x="9385" y="12927"/>
                  <a:pt x="9297" y="12700"/>
                </a:cubicBezTo>
                <a:cubicBezTo>
                  <a:pt x="9209" y="12474"/>
                  <a:pt x="9165" y="12192"/>
                  <a:pt x="9165" y="11855"/>
                </a:cubicBezTo>
                <a:cubicBezTo>
                  <a:pt x="9165" y="11562"/>
                  <a:pt x="9206" y="11304"/>
                  <a:pt x="9287" y="11080"/>
                </a:cubicBezTo>
                <a:cubicBezTo>
                  <a:pt x="9369" y="10857"/>
                  <a:pt x="9478" y="10670"/>
                  <a:pt x="9617" y="10520"/>
                </a:cubicBezTo>
                <a:cubicBezTo>
                  <a:pt x="9755" y="10370"/>
                  <a:pt x="9914" y="10256"/>
                  <a:pt x="10094" y="10176"/>
                </a:cubicBezTo>
                <a:cubicBezTo>
                  <a:pt x="10274" y="10097"/>
                  <a:pt x="10407" y="10057"/>
                  <a:pt x="10605" y="10057"/>
                </a:cubicBezTo>
                <a:lnTo>
                  <a:pt x="10605" y="9455"/>
                </a:lnTo>
                <a:lnTo>
                  <a:pt x="11001" y="9455"/>
                </a:lnTo>
                <a:lnTo>
                  <a:pt x="11001" y="10057"/>
                </a:lnTo>
                <a:cubicBezTo>
                  <a:pt x="11199" y="10057"/>
                  <a:pt x="11329" y="10093"/>
                  <a:pt x="11505" y="10167"/>
                </a:cubicBezTo>
                <a:cubicBezTo>
                  <a:pt x="11681" y="10240"/>
                  <a:pt x="11834" y="10350"/>
                  <a:pt x="11963" y="10498"/>
                </a:cubicBezTo>
                <a:cubicBezTo>
                  <a:pt x="12093" y="10644"/>
                  <a:pt x="12196" y="10831"/>
                  <a:pt x="12273" y="11057"/>
                </a:cubicBezTo>
                <a:cubicBezTo>
                  <a:pt x="12350" y="11284"/>
                  <a:pt x="12388" y="11547"/>
                  <a:pt x="12388" y="11847"/>
                </a:cubicBezTo>
                <a:lnTo>
                  <a:pt x="11637" y="11847"/>
                </a:lnTo>
                <a:cubicBezTo>
                  <a:pt x="11628" y="11534"/>
                  <a:pt x="11570" y="11296"/>
                  <a:pt x="11463" y="11130"/>
                </a:cubicBezTo>
                <a:cubicBezTo>
                  <a:pt x="11355" y="10965"/>
                  <a:pt x="11238" y="10882"/>
                  <a:pt x="11001" y="10882"/>
                </a:cubicBezTo>
                <a:lnTo>
                  <a:pt x="11001" y="12819"/>
                </a:lnTo>
                <a:cubicBezTo>
                  <a:pt x="11199" y="12894"/>
                  <a:pt x="11336" y="12978"/>
                  <a:pt x="11525" y="13076"/>
                </a:cubicBezTo>
                <a:cubicBezTo>
                  <a:pt x="11714" y="13175"/>
                  <a:pt x="11881" y="13300"/>
                  <a:pt x="12026" y="13453"/>
                </a:cubicBezTo>
                <a:cubicBezTo>
                  <a:pt x="12171" y="13605"/>
                  <a:pt x="12287" y="13795"/>
                  <a:pt x="12375" y="14021"/>
                </a:cubicBezTo>
                <a:cubicBezTo>
                  <a:pt x="12463" y="14248"/>
                  <a:pt x="12507" y="14526"/>
                  <a:pt x="12507" y="14857"/>
                </a:cubicBezTo>
                <a:cubicBezTo>
                  <a:pt x="12507" y="15199"/>
                  <a:pt x="12466" y="15497"/>
                  <a:pt x="12385" y="15751"/>
                </a:cubicBezTo>
                <a:moveTo>
                  <a:pt x="10800" y="8100"/>
                </a:moveTo>
                <a:cubicBezTo>
                  <a:pt x="8631" y="8100"/>
                  <a:pt x="6873" y="10518"/>
                  <a:pt x="6873" y="13500"/>
                </a:cubicBezTo>
                <a:cubicBezTo>
                  <a:pt x="6873" y="16483"/>
                  <a:pt x="8631" y="18900"/>
                  <a:pt x="10800" y="18900"/>
                </a:cubicBezTo>
                <a:cubicBezTo>
                  <a:pt x="12969" y="18900"/>
                  <a:pt x="14727" y="16483"/>
                  <a:pt x="14727" y="13500"/>
                </a:cubicBezTo>
                <a:cubicBezTo>
                  <a:pt x="14727" y="10518"/>
                  <a:pt x="12969" y="8100"/>
                  <a:pt x="10800" y="8100"/>
                </a:cubicBezTo>
                <a:moveTo>
                  <a:pt x="17182" y="17550"/>
                </a:moveTo>
                <a:lnTo>
                  <a:pt x="16200" y="17550"/>
                </a:lnTo>
                <a:cubicBezTo>
                  <a:pt x="15929" y="17550"/>
                  <a:pt x="15709" y="17852"/>
                  <a:pt x="15709" y="18225"/>
                </a:cubicBezTo>
                <a:cubicBezTo>
                  <a:pt x="15709" y="18598"/>
                  <a:pt x="15929" y="18900"/>
                  <a:pt x="16200" y="18900"/>
                </a:cubicBezTo>
                <a:lnTo>
                  <a:pt x="17182" y="18900"/>
                </a:lnTo>
                <a:cubicBezTo>
                  <a:pt x="17453" y="18900"/>
                  <a:pt x="17673" y="18598"/>
                  <a:pt x="17673" y="18225"/>
                </a:cubicBezTo>
                <a:cubicBezTo>
                  <a:pt x="17673" y="17852"/>
                  <a:pt x="17453" y="17550"/>
                  <a:pt x="17182" y="17550"/>
                </a:cubicBezTo>
                <a:moveTo>
                  <a:pt x="20127" y="8100"/>
                </a:moveTo>
                <a:cubicBezTo>
                  <a:pt x="19856" y="8100"/>
                  <a:pt x="19636" y="7798"/>
                  <a:pt x="19636" y="7425"/>
                </a:cubicBezTo>
                <a:cubicBezTo>
                  <a:pt x="19636" y="7052"/>
                  <a:pt x="19856" y="6750"/>
                  <a:pt x="20127" y="6750"/>
                </a:cubicBezTo>
                <a:cubicBezTo>
                  <a:pt x="20399" y="6750"/>
                  <a:pt x="20618" y="7052"/>
                  <a:pt x="20618" y="7425"/>
                </a:cubicBezTo>
                <a:cubicBezTo>
                  <a:pt x="20618" y="7798"/>
                  <a:pt x="20399" y="8100"/>
                  <a:pt x="20127" y="8100"/>
                </a:cubicBezTo>
                <a:moveTo>
                  <a:pt x="20618" y="17674"/>
                </a:moveTo>
                <a:cubicBezTo>
                  <a:pt x="20464" y="17599"/>
                  <a:pt x="20300" y="17550"/>
                  <a:pt x="20127" y="17550"/>
                </a:cubicBezTo>
                <a:cubicBezTo>
                  <a:pt x="19314" y="17550"/>
                  <a:pt x="18655" y="18457"/>
                  <a:pt x="18655" y="19575"/>
                </a:cubicBezTo>
                <a:cubicBezTo>
                  <a:pt x="18655" y="19813"/>
                  <a:pt x="18690" y="20038"/>
                  <a:pt x="18745" y="20250"/>
                </a:cubicBezTo>
                <a:lnTo>
                  <a:pt x="2855" y="20250"/>
                </a:lnTo>
                <a:cubicBezTo>
                  <a:pt x="2910" y="20038"/>
                  <a:pt x="2945" y="19813"/>
                  <a:pt x="2945" y="19575"/>
                </a:cubicBezTo>
                <a:cubicBezTo>
                  <a:pt x="2945" y="18457"/>
                  <a:pt x="2286" y="17550"/>
                  <a:pt x="1473" y="17550"/>
                </a:cubicBezTo>
                <a:cubicBezTo>
                  <a:pt x="1300" y="17550"/>
                  <a:pt x="1136" y="17599"/>
                  <a:pt x="982" y="17674"/>
                </a:cubicBezTo>
                <a:lnTo>
                  <a:pt x="982" y="9326"/>
                </a:lnTo>
                <a:cubicBezTo>
                  <a:pt x="1136" y="9402"/>
                  <a:pt x="1300" y="9450"/>
                  <a:pt x="1473" y="9450"/>
                </a:cubicBezTo>
                <a:cubicBezTo>
                  <a:pt x="2286" y="9450"/>
                  <a:pt x="2945" y="8544"/>
                  <a:pt x="2945" y="7425"/>
                </a:cubicBezTo>
                <a:cubicBezTo>
                  <a:pt x="2945" y="7187"/>
                  <a:pt x="2910" y="6962"/>
                  <a:pt x="2855" y="6750"/>
                </a:cubicBezTo>
                <a:lnTo>
                  <a:pt x="18745" y="6750"/>
                </a:lnTo>
                <a:cubicBezTo>
                  <a:pt x="18690" y="6962"/>
                  <a:pt x="18655" y="7187"/>
                  <a:pt x="18655" y="7425"/>
                </a:cubicBezTo>
                <a:cubicBezTo>
                  <a:pt x="18655" y="8544"/>
                  <a:pt x="19314" y="9450"/>
                  <a:pt x="20127" y="9450"/>
                </a:cubicBezTo>
                <a:cubicBezTo>
                  <a:pt x="20300" y="9450"/>
                  <a:pt x="20464" y="9402"/>
                  <a:pt x="20618" y="9326"/>
                </a:cubicBezTo>
                <a:cubicBezTo>
                  <a:pt x="20618" y="9326"/>
                  <a:pt x="20618" y="17674"/>
                  <a:pt x="20618" y="17674"/>
                </a:cubicBezTo>
                <a:close/>
                <a:moveTo>
                  <a:pt x="20127" y="20250"/>
                </a:moveTo>
                <a:cubicBezTo>
                  <a:pt x="19856" y="20250"/>
                  <a:pt x="19636" y="19948"/>
                  <a:pt x="19636" y="19575"/>
                </a:cubicBezTo>
                <a:cubicBezTo>
                  <a:pt x="19636" y="19203"/>
                  <a:pt x="19856" y="18900"/>
                  <a:pt x="20127" y="18900"/>
                </a:cubicBezTo>
                <a:cubicBezTo>
                  <a:pt x="20399" y="18900"/>
                  <a:pt x="20618" y="19203"/>
                  <a:pt x="20618" y="19575"/>
                </a:cubicBezTo>
                <a:cubicBezTo>
                  <a:pt x="20618" y="19948"/>
                  <a:pt x="20399" y="20250"/>
                  <a:pt x="20127" y="20250"/>
                </a:cubicBezTo>
                <a:moveTo>
                  <a:pt x="1473" y="20250"/>
                </a:moveTo>
                <a:cubicBezTo>
                  <a:pt x="1201" y="20250"/>
                  <a:pt x="982" y="19948"/>
                  <a:pt x="982" y="19575"/>
                </a:cubicBezTo>
                <a:cubicBezTo>
                  <a:pt x="982" y="19203"/>
                  <a:pt x="1201" y="18900"/>
                  <a:pt x="1473" y="18900"/>
                </a:cubicBezTo>
                <a:cubicBezTo>
                  <a:pt x="1744" y="18900"/>
                  <a:pt x="1964" y="19203"/>
                  <a:pt x="1964" y="19575"/>
                </a:cubicBezTo>
                <a:cubicBezTo>
                  <a:pt x="1964" y="19948"/>
                  <a:pt x="1744" y="20250"/>
                  <a:pt x="1473" y="20250"/>
                </a:cubicBezTo>
                <a:moveTo>
                  <a:pt x="1473" y="6750"/>
                </a:moveTo>
                <a:cubicBezTo>
                  <a:pt x="1744" y="6750"/>
                  <a:pt x="1964" y="7052"/>
                  <a:pt x="1964" y="7425"/>
                </a:cubicBezTo>
                <a:cubicBezTo>
                  <a:pt x="1964" y="7798"/>
                  <a:pt x="1744" y="8100"/>
                  <a:pt x="1473" y="8100"/>
                </a:cubicBezTo>
                <a:cubicBezTo>
                  <a:pt x="1201" y="8100"/>
                  <a:pt x="982" y="7798"/>
                  <a:pt x="982" y="7425"/>
                </a:cubicBezTo>
                <a:cubicBezTo>
                  <a:pt x="982" y="7052"/>
                  <a:pt x="1201" y="6750"/>
                  <a:pt x="1473" y="6750"/>
                </a:cubicBezTo>
                <a:moveTo>
                  <a:pt x="20618" y="5400"/>
                </a:moveTo>
                <a:lnTo>
                  <a:pt x="982" y="5400"/>
                </a:lnTo>
                <a:cubicBezTo>
                  <a:pt x="440" y="5400"/>
                  <a:pt x="0" y="6004"/>
                  <a:pt x="0" y="6750"/>
                </a:cubicBezTo>
                <a:lnTo>
                  <a:pt x="0" y="20250"/>
                </a:lnTo>
                <a:cubicBezTo>
                  <a:pt x="0" y="20996"/>
                  <a:pt x="440" y="21600"/>
                  <a:pt x="982" y="21600"/>
                </a:cubicBezTo>
                <a:lnTo>
                  <a:pt x="20618" y="21600"/>
                </a:lnTo>
                <a:cubicBezTo>
                  <a:pt x="21160" y="21600"/>
                  <a:pt x="21600" y="20996"/>
                  <a:pt x="21600" y="20250"/>
                </a:cubicBezTo>
                <a:lnTo>
                  <a:pt x="21600" y="6750"/>
                </a:lnTo>
                <a:cubicBezTo>
                  <a:pt x="21600" y="6004"/>
                  <a:pt x="21160" y="5400"/>
                  <a:pt x="20618" y="5400"/>
                </a:cubicBezTo>
                <a:moveTo>
                  <a:pt x="2455" y="4050"/>
                </a:moveTo>
                <a:lnTo>
                  <a:pt x="19145" y="4050"/>
                </a:lnTo>
                <a:cubicBezTo>
                  <a:pt x="19417" y="4050"/>
                  <a:pt x="19636" y="3748"/>
                  <a:pt x="19636" y="3376"/>
                </a:cubicBezTo>
                <a:cubicBezTo>
                  <a:pt x="19636" y="3002"/>
                  <a:pt x="19417" y="2700"/>
                  <a:pt x="19145" y="2700"/>
                </a:cubicBezTo>
                <a:lnTo>
                  <a:pt x="2455" y="2700"/>
                </a:lnTo>
                <a:cubicBezTo>
                  <a:pt x="2183" y="2700"/>
                  <a:pt x="1964" y="3002"/>
                  <a:pt x="1964" y="3376"/>
                </a:cubicBezTo>
                <a:cubicBezTo>
                  <a:pt x="1964" y="3748"/>
                  <a:pt x="2183" y="4050"/>
                  <a:pt x="2455" y="4050"/>
                </a:cubicBezTo>
                <a:moveTo>
                  <a:pt x="4418" y="1350"/>
                </a:moveTo>
                <a:lnTo>
                  <a:pt x="17182" y="1350"/>
                </a:lnTo>
                <a:cubicBezTo>
                  <a:pt x="17453" y="1350"/>
                  <a:pt x="17673" y="1048"/>
                  <a:pt x="17673" y="675"/>
                </a:cubicBezTo>
                <a:cubicBezTo>
                  <a:pt x="17673" y="302"/>
                  <a:pt x="17453" y="0"/>
                  <a:pt x="17182" y="0"/>
                </a:cubicBezTo>
                <a:lnTo>
                  <a:pt x="4418" y="0"/>
                </a:lnTo>
                <a:cubicBezTo>
                  <a:pt x="4147" y="0"/>
                  <a:pt x="3927" y="302"/>
                  <a:pt x="3927" y="675"/>
                </a:cubicBezTo>
                <a:cubicBezTo>
                  <a:pt x="3927" y="1048"/>
                  <a:pt x="4147" y="1350"/>
                  <a:pt x="4418" y="1350"/>
                </a:cubicBezTo>
                <a:moveTo>
                  <a:pt x="5400" y="8100"/>
                </a:moveTo>
                <a:lnTo>
                  <a:pt x="4418" y="8100"/>
                </a:lnTo>
                <a:cubicBezTo>
                  <a:pt x="4147" y="8100"/>
                  <a:pt x="3927" y="8403"/>
                  <a:pt x="3927" y="8775"/>
                </a:cubicBezTo>
                <a:cubicBezTo>
                  <a:pt x="3927" y="9148"/>
                  <a:pt x="4147" y="9450"/>
                  <a:pt x="4418" y="9450"/>
                </a:cubicBezTo>
                <a:lnTo>
                  <a:pt x="5400" y="9450"/>
                </a:lnTo>
                <a:cubicBezTo>
                  <a:pt x="5671" y="9450"/>
                  <a:pt x="5891" y="9148"/>
                  <a:pt x="5891" y="8775"/>
                </a:cubicBezTo>
                <a:cubicBezTo>
                  <a:pt x="5891" y="8403"/>
                  <a:pt x="5671" y="8100"/>
                  <a:pt x="5400" y="8100"/>
                </a:cubicBezTo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19045" tIns="19045" rIns="19045" bIns="19045" anchor="ctr"/>
          <a:lstStyle/>
          <a:p>
            <a:pPr defTabSz="228532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1500" dirty="0">
              <a:latin typeface="Nunito Sans ExtraLight" pitchFamily="2" charset="77"/>
              <a:ea typeface="Open Sans Semibold" charset="0"/>
              <a:cs typeface="Open Sans Semibold" charset="0"/>
            </a:endParaRPr>
          </a:p>
        </p:txBody>
      </p:sp>
      <p:sp>
        <p:nvSpPr>
          <p:cNvPr id="40" name="Shape 2850">
            <a:extLst>
              <a:ext uri="{FF2B5EF4-FFF2-40B4-BE49-F238E27FC236}">
                <a16:creationId xmlns:a16="http://schemas.microsoft.com/office/drawing/2014/main" id="{F41123BB-9215-814E-95CD-0E4B524A2405}"/>
              </a:ext>
            </a:extLst>
          </p:cNvPr>
          <p:cNvSpPr>
            <a:spLocks noChangeAspect="1"/>
          </p:cNvSpPr>
          <p:nvPr/>
        </p:nvSpPr>
        <p:spPr>
          <a:xfrm>
            <a:off x="7608074" y="5666251"/>
            <a:ext cx="328348" cy="328348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491" y="0"/>
                </a:moveTo>
                <a:cubicBezTo>
                  <a:pt x="220" y="0"/>
                  <a:pt x="0" y="220"/>
                  <a:pt x="0" y="491"/>
                </a:cubicBezTo>
                <a:cubicBezTo>
                  <a:pt x="0" y="762"/>
                  <a:pt x="220" y="982"/>
                  <a:pt x="491" y="982"/>
                </a:cubicBezTo>
                <a:cubicBezTo>
                  <a:pt x="11607" y="982"/>
                  <a:pt x="20618" y="9993"/>
                  <a:pt x="20618" y="21109"/>
                </a:cubicBezTo>
                <a:cubicBezTo>
                  <a:pt x="20618" y="21380"/>
                  <a:pt x="20838" y="21600"/>
                  <a:pt x="21109" y="21600"/>
                </a:cubicBezTo>
                <a:cubicBezTo>
                  <a:pt x="21380" y="21600"/>
                  <a:pt x="21600" y="21380"/>
                  <a:pt x="21600" y="21109"/>
                </a:cubicBezTo>
                <a:cubicBezTo>
                  <a:pt x="21600" y="9451"/>
                  <a:pt x="12149" y="0"/>
                  <a:pt x="491" y="0"/>
                </a:cubicBezTo>
                <a:moveTo>
                  <a:pt x="491" y="9818"/>
                </a:moveTo>
                <a:cubicBezTo>
                  <a:pt x="220" y="9818"/>
                  <a:pt x="0" y="10038"/>
                  <a:pt x="0" y="10309"/>
                </a:cubicBezTo>
                <a:cubicBezTo>
                  <a:pt x="0" y="10581"/>
                  <a:pt x="220" y="10800"/>
                  <a:pt x="491" y="10800"/>
                </a:cubicBezTo>
                <a:cubicBezTo>
                  <a:pt x="6184" y="10800"/>
                  <a:pt x="10800" y="15416"/>
                  <a:pt x="10800" y="21109"/>
                </a:cubicBezTo>
                <a:cubicBezTo>
                  <a:pt x="10800" y="21380"/>
                  <a:pt x="11020" y="21600"/>
                  <a:pt x="11291" y="21600"/>
                </a:cubicBezTo>
                <a:cubicBezTo>
                  <a:pt x="11562" y="21600"/>
                  <a:pt x="11782" y="21380"/>
                  <a:pt x="11782" y="21109"/>
                </a:cubicBezTo>
                <a:cubicBezTo>
                  <a:pt x="11782" y="14873"/>
                  <a:pt x="6727" y="9818"/>
                  <a:pt x="491" y="9818"/>
                </a:cubicBezTo>
                <a:moveTo>
                  <a:pt x="491" y="4909"/>
                </a:moveTo>
                <a:cubicBezTo>
                  <a:pt x="220" y="4909"/>
                  <a:pt x="0" y="5129"/>
                  <a:pt x="0" y="5400"/>
                </a:cubicBezTo>
                <a:cubicBezTo>
                  <a:pt x="0" y="5672"/>
                  <a:pt x="220" y="5891"/>
                  <a:pt x="491" y="5891"/>
                </a:cubicBezTo>
                <a:cubicBezTo>
                  <a:pt x="8896" y="5891"/>
                  <a:pt x="15709" y="12705"/>
                  <a:pt x="15709" y="21109"/>
                </a:cubicBezTo>
                <a:cubicBezTo>
                  <a:pt x="15709" y="21380"/>
                  <a:pt x="15929" y="21600"/>
                  <a:pt x="16200" y="21600"/>
                </a:cubicBezTo>
                <a:cubicBezTo>
                  <a:pt x="16471" y="21600"/>
                  <a:pt x="16691" y="21380"/>
                  <a:pt x="16691" y="21109"/>
                </a:cubicBezTo>
                <a:cubicBezTo>
                  <a:pt x="16691" y="12162"/>
                  <a:pt x="9438" y="4909"/>
                  <a:pt x="491" y="4909"/>
                </a:cubicBezTo>
                <a:moveTo>
                  <a:pt x="2945" y="20618"/>
                </a:moveTo>
                <a:cubicBezTo>
                  <a:pt x="1861" y="20618"/>
                  <a:pt x="982" y="19739"/>
                  <a:pt x="982" y="18655"/>
                </a:cubicBezTo>
                <a:cubicBezTo>
                  <a:pt x="982" y="17570"/>
                  <a:pt x="1861" y="16691"/>
                  <a:pt x="2945" y="16691"/>
                </a:cubicBezTo>
                <a:cubicBezTo>
                  <a:pt x="4030" y="16691"/>
                  <a:pt x="4909" y="17570"/>
                  <a:pt x="4909" y="18655"/>
                </a:cubicBezTo>
                <a:cubicBezTo>
                  <a:pt x="4909" y="19739"/>
                  <a:pt x="4030" y="20618"/>
                  <a:pt x="2945" y="20618"/>
                </a:cubicBezTo>
                <a:moveTo>
                  <a:pt x="2945" y="15709"/>
                </a:moveTo>
                <a:cubicBezTo>
                  <a:pt x="1319" y="15709"/>
                  <a:pt x="0" y="17028"/>
                  <a:pt x="0" y="18655"/>
                </a:cubicBezTo>
                <a:cubicBezTo>
                  <a:pt x="0" y="20281"/>
                  <a:pt x="1319" y="21600"/>
                  <a:pt x="2945" y="21600"/>
                </a:cubicBezTo>
                <a:cubicBezTo>
                  <a:pt x="4573" y="21600"/>
                  <a:pt x="5891" y="20281"/>
                  <a:pt x="5891" y="18655"/>
                </a:cubicBezTo>
                <a:cubicBezTo>
                  <a:pt x="5891" y="17028"/>
                  <a:pt x="4573" y="15709"/>
                  <a:pt x="2945" y="15709"/>
                </a:cubicBezTo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19045" tIns="19045" rIns="19045" bIns="19045" anchor="ctr"/>
          <a:lstStyle/>
          <a:p>
            <a:pPr defTabSz="228532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1500" dirty="0">
              <a:latin typeface="Nunito Sans ExtraLight" pitchFamily="2" charset="77"/>
              <a:ea typeface="Open Sans Semibold" charset="0"/>
              <a:cs typeface="Open Sans Semibold" charset="0"/>
            </a:endParaRPr>
          </a:p>
        </p:txBody>
      </p:sp>
      <p:sp>
        <p:nvSpPr>
          <p:cNvPr id="47" name="TextBox 46">
            <a:extLst>
              <a:ext uri="{FF2B5EF4-FFF2-40B4-BE49-F238E27FC236}">
                <a16:creationId xmlns:a16="http://schemas.microsoft.com/office/drawing/2014/main" id="{17A9C34F-5743-3A44-9B0E-546144E27DCF}"/>
              </a:ext>
            </a:extLst>
          </p:cNvPr>
          <p:cNvSpPr txBox="1"/>
          <p:nvPr/>
        </p:nvSpPr>
        <p:spPr>
          <a:xfrm>
            <a:off x="8421991" y="2689747"/>
            <a:ext cx="1604927" cy="338554"/>
          </a:xfrm>
          <a:prstGeom prst="rect">
            <a:avLst/>
          </a:prstGeom>
          <a:noFill/>
        </p:spPr>
        <p:txBody>
          <a:bodyPr wrap="none" rtlCol="0" anchor="b" anchorCtr="0">
            <a:spAutoFit/>
          </a:bodyPr>
          <a:lstStyle/>
          <a:p>
            <a:r>
              <a:rPr lang="ru-RU" sz="1600" spc="75" dirty="0">
                <a:solidFill>
                  <a:schemeClr val="tx2"/>
                </a:solidFill>
                <a:latin typeface="Commissioner ExtraBold" pitchFamily="2" charset="0"/>
                <a:ea typeface="League Spartan" charset="0"/>
                <a:cs typeface="Poppins SemiBold" pitchFamily="2" charset="77"/>
              </a:rPr>
              <a:t>ЗАГОЛОВОК</a:t>
            </a:r>
            <a:endParaRPr lang="en-US" sz="1600" spc="75" dirty="0">
              <a:solidFill>
                <a:schemeClr val="tx2"/>
              </a:solidFill>
              <a:latin typeface="Commissioner ExtraBold" pitchFamily="2" charset="0"/>
              <a:ea typeface="League Spartan" charset="0"/>
              <a:cs typeface="Poppins SemiBold" pitchFamily="2" charset="77"/>
            </a:endParaRPr>
          </a:p>
        </p:txBody>
      </p:sp>
      <p:sp>
        <p:nvSpPr>
          <p:cNvPr id="48" name="Subtitle 2">
            <a:extLst>
              <a:ext uri="{FF2B5EF4-FFF2-40B4-BE49-F238E27FC236}">
                <a16:creationId xmlns:a16="http://schemas.microsoft.com/office/drawing/2014/main" id="{E7F43869-1C43-4049-8521-2BEE1C082FCF}"/>
              </a:ext>
            </a:extLst>
          </p:cNvPr>
          <p:cNvSpPr txBox="1">
            <a:spLocks/>
          </p:cNvSpPr>
          <p:nvPr/>
        </p:nvSpPr>
        <p:spPr>
          <a:xfrm>
            <a:off x="8421991" y="3066285"/>
            <a:ext cx="3009574" cy="822148"/>
          </a:xfrm>
          <a:prstGeom prst="rect">
            <a:avLst/>
          </a:prstGeom>
        </p:spPr>
        <p:txBody>
          <a:bodyPr vert="horz" wrap="square" lIns="45720" tIns="22860" rIns="45720" bIns="45720" rtlCol="0" anchor="t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>
              <a:lnSpc>
                <a:spcPts val="2000"/>
              </a:lnSpc>
            </a:pPr>
            <a:r>
              <a:rPr lang="ru-RU" sz="1400" dirty="0">
                <a:solidFill>
                  <a:schemeClr val="tx1"/>
                </a:solidFill>
                <a:latin typeface="Fira Sans Light" panose="020B0403050000020004" pitchFamily="34" charset="0"/>
                <a:ea typeface="Fira Sans Light" panose="020B0403050000020004" pitchFamily="34" charset="0"/>
                <a:cs typeface="Open Sans Light" panose="020B0306030504020204" pitchFamily="34" charset="0"/>
              </a:rPr>
              <a:t>Крупнейший образовательный, научный, культурный, просветительский.</a:t>
            </a:r>
          </a:p>
        </p:txBody>
      </p:sp>
      <p:sp>
        <p:nvSpPr>
          <p:cNvPr id="49" name="TextBox 48">
            <a:extLst>
              <a:ext uri="{FF2B5EF4-FFF2-40B4-BE49-F238E27FC236}">
                <a16:creationId xmlns:a16="http://schemas.microsoft.com/office/drawing/2014/main" id="{3B6E7624-EBE2-6D40-A5B7-095C1D758486}"/>
              </a:ext>
            </a:extLst>
          </p:cNvPr>
          <p:cNvSpPr txBox="1"/>
          <p:nvPr/>
        </p:nvSpPr>
        <p:spPr>
          <a:xfrm>
            <a:off x="8421991" y="5333738"/>
            <a:ext cx="1604927" cy="338554"/>
          </a:xfrm>
          <a:prstGeom prst="rect">
            <a:avLst/>
          </a:prstGeom>
          <a:noFill/>
        </p:spPr>
        <p:txBody>
          <a:bodyPr wrap="none" rtlCol="0" anchor="b" anchorCtr="0">
            <a:spAutoFit/>
          </a:bodyPr>
          <a:lstStyle/>
          <a:p>
            <a:r>
              <a:rPr lang="ru-RU" sz="1600" spc="75" dirty="0">
                <a:solidFill>
                  <a:schemeClr val="tx2"/>
                </a:solidFill>
                <a:latin typeface="Commissioner ExtraBold" pitchFamily="2" charset="0"/>
                <a:ea typeface="League Spartan" charset="0"/>
                <a:cs typeface="Poppins SemiBold" pitchFamily="2" charset="77"/>
              </a:rPr>
              <a:t>ЗАГОЛОВОК</a:t>
            </a:r>
            <a:endParaRPr lang="en-US" sz="1600" spc="75" dirty="0">
              <a:solidFill>
                <a:schemeClr val="tx2"/>
              </a:solidFill>
              <a:latin typeface="Commissioner ExtraBold" pitchFamily="2" charset="0"/>
              <a:ea typeface="League Spartan" charset="0"/>
              <a:cs typeface="Poppins SemiBold" pitchFamily="2" charset="77"/>
            </a:endParaRPr>
          </a:p>
        </p:txBody>
      </p:sp>
      <p:sp>
        <p:nvSpPr>
          <p:cNvPr id="50" name="Subtitle 2">
            <a:extLst>
              <a:ext uri="{FF2B5EF4-FFF2-40B4-BE49-F238E27FC236}">
                <a16:creationId xmlns:a16="http://schemas.microsoft.com/office/drawing/2014/main" id="{16F65CE4-3DC5-764A-BB24-DB589884B54E}"/>
              </a:ext>
            </a:extLst>
          </p:cNvPr>
          <p:cNvSpPr txBox="1">
            <a:spLocks/>
          </p:cNvSpPr>
          <p:nvPr/>
        </p:nvSpPr>
        <p:spPr>
          <a:xfrm>
            <a:off x="8421991" y="5710276"/>
            <a:ext cx="3009574" cy="822148"/>
          </a:xfrm>
          <a:prstGeom prst="rect">
            <a:avLst/>
          </a:prstGeom>
        </p:spPr>
        <p:txBody>
          <a:bodyPr vert="horz" wrap="square" lIns="45720" tIns="22860" rIns="45720" bIns="45720" rtlCol="0" anchor="t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>
              <a:lnSpc>
                <a:spcPts val="2000"/>
              </a:lnSpc>
            </a:pPr>
            <a:r>
              <a:rPr lang="ru-RU" sz="1400" dirty="0">
                <a:solidFill>
                  <a:schemeClr val="tx1"/>
                </a:solidFill>
                <a:latin typeface="Fira Sans Light" panose="020B0403050000020004" pitchFamily="34" charset="0"/>
                <a:ea typeface="Fira Sans Light" panose="020B0403050000020004" pitchFamily="34" charset="0"/>
                <a:cs typeface="Open Sans Light" panose="020B0306030504020204" pitchFamily="34" charset="0"/>
              </a:rPr>
              <a:t>Крупнейший образовательный, научный, культурный, просветительский.</a:t>
            </a:r>
          </a:p>
        </p:txBody>
      </p:sp>
      <p:sp>
        <p:nvSpPr>
          <p:cNvPr id="51" name="TextBox 50">
            <a:extLst>
              <a:ext uri="{FF2B5EF4-FFF2-40B4-BE49-F238E27FC236}">
                <a16:creationId xmlns:a16="http://schemas.microsoft.com/office/drawing/2014/main" id="{FC66E069-1B99-F140-8EBA-0D9D9329F32E}"/>
              </a:ext>
            </a:extLst>
          </p:cNvPr>
          <p:cNvSpPr txBox="1"/>
          <p:nvPr/>
        </p:nvSpPr>
        <p:spPr>
          <a:xfrm>
            <a:off x="8421991" y="4008536"/>
            <a:ext cx="1604927" cy="338554"/>
          </a:xfrm>
          <a:prstGeom prst="rect">
            <a:avLst/>
          </a:prstGeom>
          <a:noFill/>
        </p:spPr>
        <p:txBody>
          <a:bodyPr wrap="none" rtlCol="0" anchor="b" anchorCtr="0">
            <a:spAutoFit/>
          </a:bodyPr>
          <a:lstStyle/>
          <a:p>
            <a:r>
              <a:rPr lang="ru-RU" sz="1600" spc="75" dirty="0">
                <a:solidFill>
                  <a:schemeClr val="tx2"/>
                </a:solidFill>
                <a:latin typeface="Commissioner ExtraBold" pitchFamily="2" charset="0"/>
                <a:ea typeface="League Spartan" charset="0"/>
                <a:cs typeface="Poppins SemiBold" pitchFamily="2" charset="77"/>
              </a:rPr>
              <a:t>ЗАГОЛОВОК</a:t>
            </a:r>
            <a:endParaRPr lang="en-US" sz="1600" spc="75" dirty="0">
              <a:solidFill>
                <a:schemeClr val="tx2"/>
              </a:solidFill>
              <a:latin typeface="Commissioner ExtraBold" pitchFamily="2" charset="0"/>
              <a:ea typeface="League Spartan" charset="0"/>
              <a:cs typeface="Poppins SemiBold" pitchFamily="2" charset="77"/>
            </a:endParaRPr>
          </a:p>
        </p:txBody>
      </p:sp>
      <p:sp>
        <p:nvSpPr>
          <p:cNvPr id="52" name="Subtitle 2">
            <a:extLst>
              <a:ext uri="{FF2B5EF4-FFF2-40B4-BE49-F238E27FC236}">
                <a16:creationId xmlns:a16="http://schemas.microsoft.com/office/drawing/2014/main" id="{947C27B3-6542-E941-B364-29128CC17567}"/>
              </a:ext>
            </a:extLst>
          </p:cNvPr>
          <p:cNvSpPr txBox="1">
            <a:spLocks/>
          </p:cNvSpPr>
          <p:nvPr/>
        </p:nvSpPr>
        <p:spPr>
          <a:xfrm>
            <a:off x="8421991" y="4385074"/>
            <a:ext cx="3009574" cy="822148"/>
          </a:xfrm>
          <a:prstGeom prst="rect">
            <a:avLst/>
          </a:prstGeom>
        </p:spPr>
        <p:txBody>
          <a:bodyPr vert="horz" wrap="square" lIns="45720" tIns="22860" rIns="45720" bIns="45720" rtlCol="0" anchor="t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>
              <a:lnSpc>
                <a:spcPts val="2000"/>
              </a:lnSpc>
            </a:pPr>
            <a:r>
              <a:rPr lang="ru-RU" sz="1400" dirty="0">
                <a:solidFill>
                  <a:schemeClr val="tx1"/>
                </a:solidFill>
                <a:latin typeface="Fira Sans Light" panose="020B0403050000020004" pitchFamily="34" charset="0"/>
                <a:ea typeface="Fira Sans Light" panose="020B0403050000020004" pitchFamily="34" charset="0"/>
                <a:cs typeface="Open Sans Light" panose="020B0306030504020204" pitchFamily="34" charset="0"/>
              </a:rPr>
              <a:t>Крупнейший образовательный, научный, культурный, просветительский.</a:t>
            </a:r>
          </a:p>
        </p:txBody>
      </p:sp>
      <p:grpSp>
        <p:nvGrpSpPr>
          <p:cNvPr id="2" name="Группа 1">
            <a:extLst>
              <a:ext uri="{FF2B5EF4-FFF2-40B4-BE49-F238E27FC236}">
                <a16:creationId xmlns:a16="http://schemas.microsoft.com/office/drawing/2014/main" id="{1216AD93-BDDF-3EB0-BCE3-25004C31E86A}"/>
              </a:ext>
            </a:extLst>
          </p:cNvPr>
          <p:cNvGrpSpPr/>
          <p:nvPr/>
        </p:nvGrpSpPr>
        <p:grpSpPr>
          <a:xfrm>
            <a:off x="-79744" y="-510096"/>
            <a:ext cx="12339083" cy="2044088"/>
            <a:chOff x="-79744" y="-510096"/>
            <a:chExt cx="12339083" cy="2044088"/>
          </a:xfrm>
        </p:grpSpPr>
        <p:sp>
          <p:nvSpPr>
            <p:cNvPr id="3" name="Прямоугольник 2">
              <a:extLst>
                <a:ext uri="{FF2B5EF4-FFF2-40B4-BE49-F238E27FC236}">
                  <a16:creationId xmlns:a16="http://schemas.microsoft.com/office/drawing/2014/main" id="{E2364AD9-B337-E4FE-73EA-C896FCFE26C1}"/>
                </a:ext>
              </a:extLst>
            </p:cNvPr>
            <p:cNvSpPr/>
            <p:nvPr/>
          </p:nvSpPr>
          <p:spPr>
            <a:xfrm>
              <a:off x="-79744" y="-48986"/>
              <a:ext cx="12339083" cy="962041"/>
            </a:xfrm>
            <a:prstGeom prst="rect">
              <a:avLst/>
            </a:prstGeom>
            <a:solidFill>
              <a:srgbClr val="252A57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 dirty="0"/>
            </a:p>
          </p:txBody>
        </p:sp>
        <p:pic>
          <p:nvPicPr>
            <p:cNvPr id="4" name="Рисунок 3">
              <a:extLst>
                <a:ext uri="{FF2B5EF4-FFF2-40B4-BE49-F238E27FC236}">
                  <a16:creationId xmlns:a16="http://schemas.microsoft.com/office/drawing/2014/main" id="{59496BA3-1C37-ED89-9C9A-3F546064F77A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4"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rcRect l="26242"/>
            <a:stretch/>
          </p:blipFill>
          <p:spPr>
            <a:xfrm>
              <a:off x="9677400" y="-510096"/>
              <a:ext cx="2581939" cy="1969066"/>
            </a:xfrm>
            <a:prstGeom prst="rect">
              <a:avLst/>
            </a:prstGeom>
          </p:spPr>
        </p:pic>
        <p:grpSp>
          <p:nvGrpSpPr>
            <p:cNvPr id="5" name="Группа 4">
              <a:extLst>
                <a:ext uri="{FF2B5EF4-FFF2-40B4-BE49-F238E27FC236}">
                  <a16:creationId xmlns:a16="http://schemas.microsoft.com/office/drawing/2014/main" id="{179B9F03-DC2C-4BC4-CC72-868BAEB61738}"/>
                </a:ext>
              </a:extLst>
            </p:cNvPr>
            <p:cNvGrpSpPr/>
            <p:nvPr/>
          </p:nvGrpSpPr>
          <p:grpSpPr>
            <a:xfrm>
              <a:off x="521908" y="-19037"/>
              <a:ext cx="9658873" cy="1553029"/>
              <a:chOff x="521908" y="-19037"/>
              <a:chExt cx="9658873" cy="1553029"/>
            </a:xfrm>
          </p:grpSpPr>
          <p:sp>
            <p:nvSpPr>
              <p:cNvPr id="6" name="Номер слайда 2">
                <a:extLst>
                  <a:ext uri="{FF2B5EF4-FFF2-40B4-BE49-F238E27FC236}">
                    <a16:creationId xmlns:a16="http://schemas.microsoft.com/office/drawing/2014/main" id="{1D19CCC8-C471-B6C0-03FC-55CF176B5F34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521908" y="-19037"/>
                <a:ext cx="3478911" cy="276999"/>
              </a:xfrm>
              <a:prstGeom prst="rect">
                <a:avLst/>
              </a:prstGeom>
            </p:spPr>
            <p:txBody>
              <a:bodyPr/>
              <a:lstStyle>
                <a:defPPr>
                  <a:defRPr lang="ru-RU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fld id="{B6F15528-21DE-4FAA-801E-634DDDAF4B2B}" type="slidenum">
                  <a:rPr lang="ru-RU" sz="5400" b="1" smtClean="0">
                    <a:solidFill>
                      <a:schemeClr val="bg1">
                        <a:lumMod val="65000"/>
                      </a:schemeClr>
                    </a:solidFill>
                    <a:latin typeface="Commissioner ExtraBold" pitchFamily="2" charset="0"/>
                    <a:cs typeface="Arial" panose="020B0604020202020204" pitchFamily="34" charset="0"/>
                  </a:rPr>
                  <a:pPr/>
                  <a:t>28</a:t>
                </a:fld>
                <a:endParaRPr lang="ru-RU" sz="5400" b="1" dirty="0">
                  <a:solidFill>
                    <a:schemeClr val="bg1">
                      <a:lumMod val="65000"/>
                    </a:schemeClr>
                  </a:solidFill>
                  <a:latin typeface="Commissioner ExtraBold" pitchFamily="2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" name="Заголовок 1">
                <a:extLst>
                  <a:ext uri="{FF2B5EF4-FFF2-40B4-BE49-F238E27FC236}">
                    <a16:creationId xmlns:a16="http://schemas.microsoft.com/office/drawing/2014/main" id="{5116F783-B17E-7803-2430-7D29D61EC4BC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521908" y="446428"/>
                <a:ext cx="9658873" cy="1087564"/>
              </a:xfrm>
              <a:prstGeom prst="rect">
                <a:avLst/>
              </a:prstGeom>
              <a:effectLst>
                <a:outerShdw sx="1000" sy="1000" algn="ctr" rotWithShape="0">
                  <a:schemeClr val="bg1"/>
                </a:outerShdw>
              </a:effectLst>
            </p:spPr>
            <p:txBody>
              <a:bodyPr vert="horz" lIns="91440" tIns="45720" rIns="91440" bIns="45720" rtlCol="0" anchor="t">
                <a:noAutofit/>
              </a:bodyPr>
              <a:lstStyle>
                <a:lvl1pPr algn="l" defTabSz="914400" rtl="0" eaLnBrk="1" latinLnBrk="0" hangingPunct="1">
                  <a:lnSpc>
                    <a:spcPct val="90000"/>
                  </a:lnSpc>
                  <a:spcBef>
                    <a:spcPct val="0"/>
                  </a:spcBef>
                  <a:buNone/>
                  <a:defRPr sz="4400" kern="1200">
                    <a:solidFill>
                      <a:schemeClr val="tx1"/>
                    </a:solidFill>
                    <a:latin typeface="+mj-lt"/>
                    <a:ea typeface="+mj-ea"/>
                    <a:cs typeface="+mj-cs"/>
                  </a:defRPr>
                </a:lvl1pPr>
              </a:lstStyle>
              <a:p>
                <a:r>
                  <a:rPr lang="ru-RU" sz="2000" dirty="0">
                    <a:solidFill>
                      <a:schemeClr val="bg1"/>
                    </a:solidFill>
                    <a:latin typeface="Commissioner ExtraBold" pitchFamily="2" charset="0"/>
                  </a:rPr>
                  <a:t>ЗАГОЛОВОК ВЕКА</a:t>
                </a: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54329077"/>
      </p:ext>
    </p:extLst>
  </p:cSld>
  <p:clrMapOvr>
    <a:masterClrMapping/>
  </p:clrMapOvr>
  <p:transition spd="med"/>
  <p:timing>
    <p:tnLst>
      <p:par>
        <p:cTn id="1" dur="indefinite" restart="never" nodeType="tmRoot">
          <p:childTnLst>
            <p:seq concurrent="1" nextAc="seek">
              <p:cTn id="2" dur="0" nodeType="mainSeq"/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" name="Freeform 216">
            <a:extLst>
              <a:ext uri="{FF2B5EF4-FFF2-40B4-BE49-F238E27FC236}">
                <a16:creationId xmlns:a16="http://schemas.microsoft.com/office/drawing/2014/main" id="{D9E98CB4-4894-EE49-A52E-BBF08203F36A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-3004196" y="944840"/>
            <a:ext cx="6175803" cy="1832361"/>
          </a:xfrm>
          <a:custGeom>
            <a:avLst/>
            <a:gdLst>
              <a:gd name="connsiteX0" fmla="*/ 8010930 w 8023328"/>
              <a:gd name="connsiteY0" fmla="*/ 2354267 h 2380521"/>
              <a:gd name="connsiteX1" fmla="*/ 8023328 w 8023328"/>
              <a:gd name="connsiteY1" fmla="*/ 2366665 h 2380521"/>
              <a:gd name="connsiteX2" fmla="*/ 8010930 w 8023328"/>
              <a:gd name="connsiteY2" fmla="*/ 2380521 h 2380521"/>
              <a:gd name="connsiteX3" fmla="*/ 7997074 w 8023328"/>
              <a:gd name="connsiteY3" fmla="*/ 2366665 h 2380521"/>
              <a:gd name="connsiteX4" fmla="*/ 8010930 w 8023328"/>
              <a:gd name="connsiteY4" fmla="*/ 2354267 h 2380521"/>
              <a:gd name="connsiteX5" fmla="*/ 7940099 w 8023328"/>
              <a:gd name="connsiteY5" fmla="*/ 2354267 h 2380521"/>
              <a:gd name="connsiteX6" fmla="*/ 7952497 w 8023328"/>
              <a:gd name="connsiteY6" fmla="*/ 2366665 h 2380521"/>
              <a:gd name="connsiteX7" fmla="*/ 7940099 w 8023328"/>
              <a:gd name="connsiteY7" fmla="*/ 2380521 h 2380521"/>
              <a:gd name="connsiteX8" fmla="*/ 7926243 w 8023328"/>
              <a:gd name="connsiteY8" fmla="*/ 2366665 h 2380521"/>
              <a:gd name="connsiteX9" fmla="*/ 7940099 w 8023328"/>
              <a:gd name="connsiteY9" fmla="*/ 2354267 h 2380521"/>
              <a:gd name="connsiteX10" fmla="*/ 7869269 w 8023328"/>
              <a:gd name="connsiteY10" fmla="*/ 2354267 h 2380521"/>
              <a:gd name="connsiteX11" fmla="*/ 7881667 w 8023328"/>
              <a:gd name="connsiteY11" fmla="*/ 2366665 h 2380521"/>
              <a:gd name="connsiteX12" fmla="*/ 7869269 w 8023328"/>
              <a:gd name="connsiteY12" fmla="*/ 2380521 h 2380521"/>
              <a:gd name="connsiteX13" fmla="*/ 7855413 w 8023328"/>
              <a:gd name="connsiteY13" fmla="*/ 2366665 h 2380521"/>
              <a:gd name="connsiteX14" fmla="*/ 7869269 w 8023328"/>
              <a:gd name="connsiteY14" fmla="*/ 2354267 h 2380521"/>
              <a:gd name="connsiteX15" fmla="*/ 7796980 w 8023328"/>
              <a:gd name="connsiteY15" fmla="*/ 2354267 h 2380521"/>
              <a:gd name="connsiteX16" fmla="*/ 7810836 w 8023328"/>
              <a:gd name="connsiteY16" fmla="*/ 2366665 h 2380521"/>
              <a:gd name="connsiteX17" fmla="*/ 7796980 w 8023328"/>
              <a:gd name="connsiteY17" fmla="*/ 2380521 h 2380521"/>
              <a:gd name="connsiteX18" fmla="*/ 7784582 w 8023328"/>
              <a:gd name="connsiteY18" fmla="*/ 2366665 h 2380521"/>
              <a:gd name="connsiteX19" fmla="*/ 7796980 w 8023328"/>
              <a:gd name="connsiteY19" fmla="*/ 2354267 h 2380521"/>
              <a:gd name="connsiteX20" fmla="*/ 8010930 w 8023328"/>
              <a:gd name="connsiteY20" fmla="*/ 2283438 h 2380521"/>
              <a:gd name="connsiteX21" fmla="*/ 8023328 w 8023328"/>
              <a:gd name="connsiteY21" fmla="*/ 2295835 h 2380521"/>
              <a:gd name="connsiteX22" fmla="*/ 8010930 w 8023328"/>
              <a:gd name="connsiteY22" fmla="*/ 2309691 h 2380521"/>
              <a:gd name="connsiteX23" fmla="*/ 7997074 w 8023328"/>
              <a:gd name="connsiteY23" fmla="*/ 2295835 h 2380521"/>
              <a:gd name="connsiteX24" fmla="*/ 8010930 w 8023328"/>
              <a:gd name="connsiteY24" fmla="*/ 2283438 h 2380521"/>
              <a:gd name="connsiteX25" fmla="*/ 7940099 w 8023328"/>
              <a:gd name="connsiteY25" fmla="*/ 2283438 h 2380521"/>
              <a:gd name="connsiteX26" fmla="*/ 7952497 w 8023328"/>
              <a:gd name="connsiteY26" fmla="*/ 2295835 h 2380521"/>
              <a:gd name="connsiteX27" fmla="*/ 7940099 w 8023328"/>
              <a:gd name="connsiteY27" fmla="*/ 2309691 h 2380521"/>
              <a:gd name="connsiteX28" fmla="*/ 7926243 w 8023328"/>
              <a:gd name="connsiteY28" fmla="*/ 2295835 h 2380521"/>
              <a:gd name="connsiteX29" fmla="*/ 7940099 w 8023328"/>
              <a:gd name="connsiteY29" fmla="*/ 2283438 h 2380521"/>
              <a:gd name="connsiteX30" fmla="*/ 7869269 w 8023328"/>
              <a:gd name="connsiteY30" fmla="*/ 2283438 h 2380521"/>
              <a:gd name="connsiteX31" fmla="*/ 7881667 w 8023328"/>
              <a:gd name="connsiteY31" fmla="*/ 2295835 h 2380521"/>
              <a:gd name="connsiteX32" fmla="*/ 7869269 w 8023328"/>
              <a:gd name="connsiteY32" fmla="*/ 2309691 h 2380521"/>
              <a:gd name="connsiteX33" fmla="*/ 7855413 w 8023328"/>
              <a:gd name="connsiteY33" fmla="*/ 2295835 h 2380521"/>
              <a:gd name="connsiteX34" fmla="*/ 7869269 w 8023328"/>
              <a:gd name="connsiteY34" fmla="*/ 2283438 h 2380521"/>
              <a:gd name="connsiteX35" fmla="*/ 7796980 w 8023328"/>
              <a:gd name="connsiteY35" fmla="*/ 2283438 h 2380521"/>
              <a:gd name="connsiteX36" fmla="*/ 7810836 w 8023328"/>
              <a:gd name="connsiteY36" fmla="*/ 2295835 h 2380521"/>
              <a:gd name="connsiteX37" fmla="*/ 7796980 w 8023328"/>
              <a:gd name="connsiteY37" fmla="*/ 2309691 h 2380521"/>
              <a:gd name="connsiteX38" fmla="*/ 7784582 w 8023328"/>
              <a:gd name="connsiteY38" fmla="*/ 2295835 h 2380521"/>
              <a:gd name="connsiteX39" fmla="*/ 7796980 w 8023328"/>
              <a:gd name="connsiteY39" fmla="*/ 2283438 h 2380521"/>
              <a:gd name="connsiteX40" fmla="*/ 7726151 w 8023328"/>
              <a:gd name="connsiteY40" fmla="*/ 2283438 h 2380521"/>
              <a:gd name="connsiteX41" fmla="*/ 7740007 w 8023328"/>
              <a:gd name="connsiteY41" fmla="*/ 2295835 h 2380521"/>
              <a:gd name="connsiteX42" fmla="*/ 7726151 w 8023328"/>
              <a:gd name="connsiteY42" fmla="*/ 2309691 h 2380521"/>
              <a:gd name="connsiteX43" fmla="*/ 7713753 w 8023328"/>
              <a:gd name="connsiteY43" fmla="*/ 2295835 h 2380521"/>
              <a:gd name="connsiteX44" fmla="*/ 7726151 w 8023328"/>
              <a:gd name="connsiteY44" fmla="*/ 2283438 h 2380521"/>
              <a:gd name="connsiteX45" fmla="*/ 7940099 w 8023328"/>
              <a:gd name="connsiteY45" fmla="*/ 2209234 h 2380521"/>
              <a:gd name="connsiteX46" fmla="*/ 7952497 w 8023328"/>
              <a:gd name="connsiteY46" fmla="*/ 2224022 h 2380521"/>
              <a:gd name="connsiteX47" fmla="*/ 7940099 w 8023328"/>
              <a:gd name="connsiteY47" fmla="*/ 2238810 h 2380521"/>
              <a:gd name="connsiteX48" fmla="*/ 7926243 w 8023328"/>
              <a:gd name="connsiteY48" fmla="*/ 2224022 h 2380521"/>
              <a:gd name="connsiteX49" fmla="*/ 7940099 w 8023328"/>
              <a:gd name="connsiteY49" fmla="*/ 2209234 h 2380521"/>
              <a:gd name="connsiteX50" fmla="*/ 7867811 w 8023328"/>
              <a:gd name="connsiteY50" fmla="*/ 2209234 h 2380521"/>
              <a:gd name="connsiteX51" fmla="*/ 7881667 w 8023328"/>
              <a:gd name="connsiteY51" fmla="*/ 2224022 h 2380521"/>
              <a:gd name="connsiteX52" fmla="*/ 7867811 w 8023328"/>
              <a:gd name="connsiteY52" fmla="*/ 2238810 h 2380521"/>
              <a:gd name="connsiteX53" fmla="*/ 7855413 w 8023328"/>
              <a:gd name="connsiteY53" fmla="*/ 2224022 h 2380521"/>
              <a:gd name="connsiteX54" fmla="*/ 7867811 w 8023328"/>
              <a:gd name="connsiteY54" fmla="*/ 2209234 h 2380521"/>
              <a:gd name="connsiteX55" fmla="*/ 7796980 w 8023328"/>
              <a:gd name="connsiteY55" fmla="*/ 2209234 h 2380521"/>
              <a:gd name="connsiteX56" fmla="*/ 7810836 w 8023328"/>
              <a:gd name="connsiteY56" fmla="*/ 2224022 h 2380521"/>
              <a:gd name="connsiteX57" fmla="*/ 7796980 w 8023328"/>
              <a:gd name="connsiteY57" fmla="*/ 2238810 h 2380521"/>
              <a:gd name="connsiteX58" fmla="*/ 7784582 w 8023328"/>
              <a:gd name="connsiteY58" fmla="*/ 2224022 h 2380521"/>
              <a:gd name="connsiteX59" fmla="*/ 7796980 w 8023328"/>
              <a:gd name="connsiteY59" fmla="*/ 2209234 h 2380521"/>
              <a:gd name="connsiteX60" fmla="*/ 7726151 w 8023328"/>
              <a:gd name="connsiteY60" fmla="*/ 2209234 h 2380521"/>
              <a:gd name="connsiteX61" fmla="*/ 7740007 w 8023328"/>
              <a:gd name="connsiteY61" fmla="*/ 2224022 h 2380521"/>
              <a:gd name="connsiteX62" fmla="*/ 7726151 w 8023328"/>
              <a:gd name="connsiteY62" fmla="*/ 2238810 h 2380521"/>
              <a:gd name="connsiteX63" fmla="*/ 7713753 w 8023328"/>
              <a:gd name="connsiteY63" fmla="*/ 2224022 h 2380521"/>
              <a:gd name="connsiteX64" fmla="*/ 7726151 w 8023328"/>
              <a:gd name="connsiteY64" fmla="*/ 2209234 h 2380521"/>
              <a:gd name="connsiteX65" fmla="*/ 7940099 w 8023328"/>
              <a:gd name="connsiteY65" fmla="*/ 2138403 h 2380521"/>
              <a:gd name="connsiteX66" fmla="*/ 7952497 w 8023328"/>
              <a:gd name="connsiteY66" fmla="*/ 2153192 h 2380521"/>
              <a:gd name="connsiteX67" fmla="*/ 7940099 w 8023328"/>
              <a:gd name="connsiteY67" fmla="*/ 2167981 h 2380521"/>
              <a:gd name="connsiteX68" fmla="*/ 7926243 w 8023328"/>
              <a:gd name="connsiteY68" fmla="*/ 2153192 h 2380521"/>
              <a:gd name="connsiteX69" fmla="*/ 7940099 w 8023328"/>
              <a:gd name="connsiteY69" fmla="*/ 2138403 h 2380521"/>
              <a:gd name="connsiteX70" fmla="*/ 7867811 w 8023328"/>
              <a:gd name="connsiteY70" fmla="*/ 2138403 h 2380521"/>
              <a:gd name="connsiteX71" fmla="*/ 7881667 w 8023328"/>
              <a:gd name="connsiteY71" fmla="*/ 2153192 h 2380521"/>
              <a:gd name="connsiteX72" fmla="*/ 7867811 w 8023328"/>
              <a:gd name="connsiteY72" fmla="*/ 2167981 h 2380521"/>
              <a:gd name="connsiteX73" fmla="*/ 7855413 w 8023328"/>
              <a:gd name="connsiteY73" fmla="*/ 2153192 h 2380521"/>
              <a:gd name="connsiteX74" fmla="*/ 7867811 w 8023328"/>
              <a:gd name="connsiteY74" fmla="*/ 2138403 h 2380521"/>
              <a:gd name="connsiteX75" fmla="*/ 7796980 w 8023328"/>
              <a:gd name="connsiteY75" fmla="*/ 2138403 h 2380521"/>
              <a:gd name="connsiteX76" fmla="*/ 7810836 w 8023328"/>
              <a:gd name="connsiteY76" fmla="*/ 2153192 h 2380521"/>
              <a:gd name="connsiteX77" fmla="*/ 7796980 w 8023328"/>
              <a:gd name="connsiteY77" fmla="*/ 2167981 h 2380521"/>
              <a:gd name="connsiteX78" fmla="*/ 7784582 w 8023328"/>
              <a:gd name="connsiteY78" fmla="*/ 2153192 h 2380521"/>
              <a:gd name="connsiteX79" fmla="*/ 7796980 w 8023328"/>
              <a:gd name="connsiteY79" fmla="*/ 2138403 h 2380521"/>
              <a:gd name="connsiteX80" fmla="*/ 7726151 w 8023328"/>
              <a:gd name="connsiteY80" fmla="*/ 2138403 h 2380521"/>
              <a:gd name="connsiteX81" fmla="*/ 7740007 w 8023328"/>
              <a:gd name="connsiteY81" fmla="*/ 2153192 h 2380521"/>
              <a:gd name="connsiteX82" fmla="*/ 7726151 w 8023328"/>
              <a:gd name="connsiteY82" fmla="*/ 2167981 h 2380521"/>
              <a:gd name="connsiteX83" fmla="*/ 7713753 w 8023328"/>
              <a:gd name="connsiteY83" fmla="*/ 2153192 h 2380521"/>
              <a:gd name="connsiteX84" fmla="*/ 7726151 w 8023328"/>
              <a:gd name="connsiteY84" fmla="*/ 2138403 h 2380521"/>
              <a:gd name="connsiteX85" fmla="*/ 7654337 w 8023328"/>
              <a:gd name="connsiteY85" fmla="*/ 2138403 h 2380521"/>
              <a:gd name="connsiteX86" fmla="*/ 7669126 w 8023328"/>
              <a:gd name="connsiteY86" fmla="*/ 2153192 h 2380521"/>
              <a:gd name="connsiteX87" fmla="*/ 7654337 w 8023328"/>
              <a:gd name="connsiteY87" fmla="*/ 2167981 h 2380521"/>
              <a:gd name="connsiteX88" fmla="*/ 7639549 w 8023328"/>
              <a:gd name="connsiteY88" fmla="*/ 2153192 h 2380521"/>
              <a:gd name="connsiteX89" fmla="*/ 7654337 w 8023328"/>
              <a:gd name="connsiteY89" fmla="*/ 2138403 h 2380521"/>
              <a:gd name="connsiteX90" fmla="*/ 7867811 w 8023328"/>
              <a:gd name="connsiteY90" fmla="*/ 2067574 h 2380521"/>
              <a:gd name="connsiteX91" fmla="*/ 7881667 w 8023328"/>
              <a:gd name="connsiteY91" fmla="*/ 2082362 h 2380521"/>
              <a:gd name="connsiteX92" fmla="*/ 7867811 w 8023328"/>
              <a:gd name="connsiteY92" fmla="*/ 2097150 h 2380521"/>
              <a:gd name="connsiteX93" fmla="*/ 7855413 w 8023328"/>
              <a:gd name="connsiteY93" fmla="*/ 2082362 h 2380521"/>
              <a:gd name="connsiteX94" fmla="*/ 7867811 w 8023328"/>
              <a:gd name="connsiteY94" fmla="*/ 2067574 h 2380521"/>
              <a:gd name="connsiteX95" fmla="*/ 7796980 w 8023328"/>
              <a:gd name="connsiteY95" fmla="*/ 2067574 h 2380521"/>
              <a:gd name="connsiteX96" fmla="*/ 7810836 w 8023328"/>
              <a:gd name="connsiteY96" fmla="*/ 2082362 h 2380521"/>
              <a:gd name="connsiteX97" fmla="*/ 7796980 w 8023328"/>
              <a:gd name="connsiteY97" fmla="*/ 2097150 h 2380521"/>
              <a:gd name="connsiteX98" fmla="*/ 7784582 w 8023328"/>
              <a:gd name="connsiteY98" fmla="*/ 2082362 h 2380521"/>
              <a:gd name="connsiteX99" fmla="*/ 7796980 w 8023328"/>
              <a:gd name="connsiteY99" fmla="*/ 2067574 h 2380521"/>
              <a:gd name="connsiteX100" fmla="*/ 7726151 w 8023328"/>
              <a:gd name="connsiteY100" fmla="*/ 2067574 h 2380521"/>
              <a:gd name="connsiteX101" fmla="*/ 7740007 w 8023328"/>
              <a:gd name="connsiteY101" fmla="*/ 2082362 h 2380521"/>
              <a:gd name="connsiteX102" fmla="*/ 7726151 w 8023328"/>
              <a:gd name="connsiteY102" fmla="*/ 2097150 h 2380521"/>
              <a:gd name="connsiteX103" fmla="*/ 7713753 w 8023328"/>
              <a:gd name="connsiteY103" fmla="*/ 2082362 h 2380521"/>
              <a:gd name="connsiteX104" fmla="*/ 7726151 w 8023328"/>
              <a:gd name="connsiteY104" fmla="*/ 2067574 h 2380521"/>
              <a:gd name="connsiteX105" fmla="*/ 7654337 w 8023328"/>
              <a:gd name="connsiteY105" fmla="*/ 2067574 h 2380521"/>
              <a:gd name="connsiteX106" fmla="*/ 7669126 w 8023328"/>
              <a:gd name="connsiteY106" fmla="*/ 2082362 h 2380521"/>
              <a:gd name="connsiteX107" fmla="*/ 7654337 w 8023328"/>
              <a:gd name="connsiteY107" fmla="*/ 2097150 h 2380521"/>
              <a:gd name="connsiteX108" fmla="*/ 7639549 w 8023328"/>
              <a:gd name="connsiteY108" fmla="*/ 2082362 h 2380521"/>
              <a:gd name="connsiteX109" fmla="*/ 7654337 w 8023328"/>
              <a:gd name="connsiteY109" fmla="*/ 2067574 h 2380521"/>
              <a:gd name="connsiteX110" fmla="*/ 7583507 w 8023328"/>
              <a:gd name="connsiteY110" fmla="*/ 2067574 h 2380521"/>
              <a:gd name="connsiteX111" fmla="*/ 7598297 w 8023328"/>
              <a:gd name="connsiteY111" fmla="*/ 2082362 h 2380521"/>
              <a:gd name="connsiteX112" fmla="*/ 7583507 w 8023328"/>
              <a:gd name="connsiteY112" fmla="*/ 2097150 h 2380521"/>
              <a:gd name="connsiteX113" fmla="*/ 7568718 w 8023328"/>
              <a:gd name="connsiteY113" fmla="*/ 2082362 h 2380521"/>
              <a:gd name="connsiteX114" fmla="*/ 7583507 w 8023328"/>
              <a:gd name="connsiteY114" fmla="*/ 2067574 h 2380521"/>
              <a:gd name="connsiteX115" fmla="*/ 7867811 w 8023328"/>
              <a:gd name="connsiteY115" fmla="*/ 1996742 h 2380521"/>
              <a:gd name="connsiteX116" fmla="*/ 7881667 w 8023328"/>
              <a:gd name="connsiteY116" fmla="*/ 2010598 h 2380521"/>
              <a:gd name="connsiteX117" fmla="*/ 7867811 w 8023328"/>
              <a:gd name="connsiteY117" fmla="*/ 2022995 h 2380521"/>
              <a:gd name="connsiteX118" fmla="*/ 7855413 w 8023328"/>
              <a:gd name="connsiteY118" fmla="*/ 2010598 h 2380521"/>
              <a:gd name="connsiteX119" fmla="*/ 7867811 w 8023328"/>
              <a:gd name="connsiteY119" fmla="*/ 1996742 h 2380521"/>
              <a:gd name="connsiteX120" fmla="*/ 7796980 w 8023328"/>
              <a:gd name="connsiteY120" fmla="*/ 1996742 h 2380521"/>
              <a:gd name="connsiteX121" fmla="*/ 7810836 w 8023328"/>
              <a:gd name="connsiteY121" fmla="*/ 2010598 h 2380521"/>
              <a:gd name="connsiteX122" fmla="*/ 7796980 w 8023328"/>
              <a:gd name="connsiteY122" fmla="*/ 2022995 h 2380521"/>
              <a:gd name="connsiteX123" fmla="*/ 7784582 w 8023328"/>
              <a:gd name="connsiteY123" fmla="*/ 2010598 h 2380521"/>
              <a:gd name="connsiteX124" fmla="*/ 7796980 w 8023328"/>
              <a:gd name="connsiteY124" fmla="*/ 1996742 h 2380521"/>
              <a:gd name="connsiteX125" fmla="*/ 7726151 w 8023328"/>
              <a:gd name="connsiteY125" fmla="*/ 1996742 h 2380521"/>
              <a:gd name="connsiteX126" fmla="*/ 7740007 w 8023328"/>
              <a:gd name="connsiteY126" fmla="*/ 2010598 h 2380521"/>
              <a:gd name="connsiteX127" fmla="*/ 7726151 w 8023328"/>
              <a:gd name="connsiteY127" fmla="*/ 2022995 h 2380521"/>
              <a:gd name="connsiteX128" fmla="*/ 7713753 w 8023328"/>
              <a:gd name="connsiteY128" fmla="*/ 2010598 h 2380521"/>
              <a:gd name="connsiteX129" fmla="*/ 7726151 w 8023328"/>
              <a:gd name="connsiteY129" fmla="*/ 1996742 h 2380521"/>
              <a:gd name="connsiteX130" fmla="*/ 7654337 w 8023328"/>
              <a:gd name="connsiteY130" fmla="*/ 1996742 h 2380521"/>
              <a:gd name="connsiteX131" fmla="*/ 7669126 w 8023328"/>
              <a:gd name="connsiteY131" fmla="*/ 2010598 h 2380521"/>
              <a:gd name="connsiteX132" fmla="*/ 7654337 w 8023328"/>
              <a:gd name="connsiteY132" fmla="*/ 2022995 h 2380521"/>
              <a:gd name="connsiteX133" fmla="*/ 7639549 w 8023328"/>
              <a:gd name="connsiteY133" fmla="*/ 2010598 h 2380521"/>
              <a:gd name="connsiteX134" fmla="*/ 7654337 w 8023328"/>
              <a:gd name="connsiteY134" fmla="*/ 1996742 h 2380521"/>
              <a:gd name="connsiteX135" fmla="*/ 7583507 w 8023328"/>
              <a:gd name="connsiteY135" fmla="*/ 1996742 h 2380521"/>
              <a:gd name="connsiteX136" fmla="*/ 7598297 w 8023328"/>
              <a:gd name="connsiteY136" fmla="*/ 2010598 h 2380521"/>
              <a:gd name="connsiteX137" fmla="*/ 7583507 w 8023328"/>
              <a:gd name="connsiteY137" fmla="*/ 2022995 h 2380521"/>
              <a:gd name="connsiteX138" fmla="*/ 7568718 w 8023328"/>
              <a:gd name="connsiteY138" fmla="*/ 2010598 h 2380521"/>
              <a:gd name="connsiteX139" fmla="*/ 7583507 w 8023328"/>
              <a:gd name="connsiteY139" fmla="*/ 1996742 h 2380521"/>
              <a:gd name="connsiteX140" fmla="*/ 7512677 w 8023328"/>
              <a:gd name="connsiteY140" fmla="*/ 1996742 h 2380521"/>
              <a:gd name="connsiteX141" fmla="*/ 7527466 w 8023328"/>
              <a:gd name="connsiteY141" fmla="*/ 2010598 h 2380521"/>
              <a:gd name="connsiteX142" fmla="*/ 7512677 w 8023328"/>
              <a:gd name="connsiteY142" fmla="*/ 2022995 h 2380521"/>
              <a:gd name="connsiteX143" fmla="*/ 7497889 w 8023328"/>
              <a:gd name="connsiteY143" fmla="*/ 2010598 h 2380521"/>
              <a:gd name="connsiteX144" fmla="*/ 7512677 w 8023328"/>
              <a:gd name="connsiteY144" fmla="*/ 1996742 h 2380521"/>
              <a:gd name="connsiteX145" fmla="*/ 7796980 w 8023328"/>
              <a:gd name="connsiteY145" fmla="*/ 1925913 h 2380521"/>
              <a:gd name="connsiteX146" fmla="*/ 7810836 w 8023328"/>
              <a:gd name="connsiteY146" fmla="*/ 1939769 h 2380521"/>
              <a:gd name="connsiteX147" fmla="*/ 7796980 w 8023328"/>
              <a:gd name="connsiteY147" fmla="*/ 1952166 h 2380521"/>
              <a:gd name="connsiteX148" fmla="*/ 7784582 w 8023328"/>
              <a:gd name="connsiteY148" fmla="*/ 1939769 h 2380521"/>
              <a:gd name="connsiteX149" fmla="*/ 7796980 w 8023328"/>
              <a:gd name="connsiteY149" fmla="*/ 1925913 h 2380521"/>
              <a:gd name="connsiteX150" fmla="*/ 7726151 w 8023328"/>
              <a:gd name="connsiteY150" fmla="*/ 1925913 h 2380521"/>
              <a:gd name="connsiteX151" fmla="*/ 7740007 w 8023328"/>
              <a:gd name="connsiteY151" fmla="*/ 1939769 h 2380521"/>
              <a:gd name="connsiteX152" fmla="*/ 7726151 w 8023328"/>
              <a:gd name="connsiteY152" fmla="*/ 1952166 h 2380521"/>
              <a:gd name="connsiteX153" fmla="*/ 7713753 w 8023328"/>
              <a:gd name="connsiteY153" fmla="*/ 1939769 h 2380521"/>
              <a:gd name="connsiteX154" fmla="*/ 7726151 w 8023328"/>
              <a:gd name="connsiteY154" fmla="*/ 1925913 h 2380521"/>
              <a:gd name="connsiteX155" fmla="*/ 7654337 w 8023328"/>
              <a:gd name="connsiteY155" fmla="*/ 1925913 h 2380521"/>
              <a:gd name="connsiteX156" fmla="*/ 7669126 w 8023328"/>
              <a:gd name="connsiteY156" fmla="*/ 1939769 h 2380521"/>
              <a:gd name="connsiteX157" fmla="*/ 7654337 w 8023328"/>
              <a:gd name="connsiteY157" fmla="*/ 1952166 h 2380521"/>
              <a:gd name="connsiteX158" fmla="*/ 7639549 w 8023328"/>
              <a:gd name="connsiteY158" fmla="*/ 1939769 h 2380521"/>
              <a:gd name="connsiteX159" fmla="*/ 7654337 w 8023328"/>
              <a:gd name="connsiteY159" fmla="*/ 1925913 h 2380521"/>
              <a:gd name="connsiteX160" fmla="*/ 7583507 w 8023328"/>
              <a:gd name="connsiteY160" fmla="*/ 1925913 h 2380521"/>
              <a:gd name="connsiteX161" fmla="*/ 7598297 w 8023328"/>
              <a:gd name="connsiteY161" fmla="*/ 1939769 h 2380521"/>
              <a:gd name="connsiteX162" fmla="*/ 7583507 w 8023328"/>
              <a:gd name="connsiteY162" fmla="*/ 1952166 h 2380521"/>
              <a:gd name="connsiteX163" fmla="*/ 7568718 w 8023328"/>
              <a:gd name="connsiteY163" fmla="*/ 1939769 h 2380521"/>
              <a:gd name="connsiteX164" fmla="*/ 7583507 w 8023328"/>
              <a:gd name="connsiteY164" fmla="*/ 1925913 h 2380521"/>
              <a:gd name="connsiteX165" fmla="*/ 7512677 w 8023328"/>
              <a:gd name="connsiteY165" fmla="*/ 1925913 h 2380521"/>
              <a:gd name="connsiteX166" fmla="*/ 7527466 w 8023328"/>
              <a:gd name="connsiteY166" fmla="*/ 1939769 h 2380521"/>
              <a:gd name="connsiteX167" fmla="*/ 7512677 w 8023328"/>
              <a:gd name="connsiteY167" fmla="*/ 1952166 h 2380521"/>
              <a:gd name="connsiteX168" fmla="*/ 7497889 w 8023328"/>
              <a:gd name="connsiteY168" fmla="*/ 1939769 h 2380521"/>
              <a:gd name="connsiteX169" fmla="*/ 7512677 w 8023328"/>
              <a:gd name="connsiteY169" fmla="*/ 1925913 h 2380521"/>
              <a:gd name="connsiteX170" fmla="*/ 7440913 w 8023328"/>
              <a:gd name="connsiteY170" fmla="*/ 1925913 h 2380521"/>
              <a:gd name="connsiteX171" fmla="*/ 7453310 w 8023328"/>
              <a:gd name="connsiteY171" fmla="*/ 1939769 h 2380521"/>
              <a:gd name="connsiteX172" fmla="*/ 7440913 w 8023328"/>
              <a:gd name="connsiteY172" fmla="*/ 1952166 h 2380521"/>
              <a:gd name="connsiteX173" fmla="*/ 7427057 w 8023328"/>
              <a:gd name="connsiteY173" fmla="*/ 1939769 h 2380521"/>
              <a:gd name="connsiteX174" fmla="*/ 7440913 w 8023328"/>
              <a:gd name="connsiteY174" fmla="*/ 1925913 h 2380521"/>
              <a:gd name="connsiteX175" fmla="*/ 7726151 w 8023328"/>
              <a:gd name="connsiteY175" fmla="*/ 1855081 h 2380521"/>
              <a:gd name="connsiteX176" fmla="*/ 7740007 w 8023328"/>
              <a:gd name="connsiteY176" fmla="*/ 1868937 h 2380521"/>
              <a:gd name="connsiteX177" fmla="*/ 7726151 w 8023328"/>
              <a:gd name="connsiteY177" fmla="*/ 1881334 h 2380521"/>
              <a:gd name="connsiteX178" fmla="*/ 7713753 w 8023328"/>
              <a:gd name="connsiteY178" fmla="*/ 1868937 h 2380521"/>
              <a:gd name="connsiteX179" fmla="*/ 7726151 w 8023328"/>
              <a:gd name="connsiteY179" fmla="*/ 1855081 h 2380521"/>
              <a:gd name="connsiteX180" fmla="*/ 7654337 w 8023328"/>
              <a:gd name="connsiteY180" fmla="*/ 1855081 h 2380521"/>
              <a:gd name="connsiteX181" fmla="*/ 7669126 w 8023328"/>
              <a:gd name="connsiteY181" fmla="*/ 1868937 h 2380521"/>
              <a:gd name="connsiteX182" fmla="*/ 7654337 w 8023328"/>
              <a:gd name="connsiteY182" fmla="*/ 1881334 h 2380521"/>
              <a:gd name="connsiteX183" fmla="*/ 7639549 w 8023328"/>
              <a:gd name="connsiteY183" fmla="*/ 1868937 h 2380521"/>
              <a:gd name="connsiteX184" fmla="*/ 7654337 w 8023328"/>
              <a:gd name="connsiteY184" fmla="*/ 1855081 h 2380521"/>
              <a:gd name="connsiteX185" fmla="*/ 7583507 w 8023328"/>
              <a:gd name="connsiteY185" fmla="*/ 1855081 h 2380521"/>
              <a:gd name="connsiteX186" fmla="*/ 7598297 w 8023328"/>
              <a:gd name="connsiteY186" fmla="*/ 1868937 h 2380521"/>
              <a:gd name="connsiteX187" fmla="*/ 7583507 w 8023328"/>
              <a:gd name="connsiteY187" fmla="*/ 1881334 h 2380521"/>
              <a:gd name="connsiteX188" fmla="*/ 7568718 w 8023328"/>
              <a:gd name="connsiteY188" fmla="*/ 1868937 h 2380521"/>
              <a:gd name="connsiteX189" fmla="*/ 7583507 w 8023328"/>
              <a:gd name="connsiteY189" fmla="*/ 1855081 h 2380521"/>
              <a:gd name="connsiteX190" fmla="*/ 7512677 w 8023328"/>
              <a:gd name="connsiteY190" fmla="*/ 1855081 h 2380521"/>
              <a:gd name="connsiteX191" fmla="*/ 7527466 w 8023328"/>
              <a:gd name="connsiteY191" fmla="*/ 1868937 h 2380521"/>
              <a:gd name="connsiteX192" fmla="*/ 7512677 w 8023328"/>
              <a:gd name="connsiteY192" fmla="*/ 1881334 h 2380521"/>
              <a:gd name="connsiteX193" fmla="*/ 7497889 w 8023328"/>
              <a:gd name="connsiteY193" fmla="*/ 1868937 h 2380521"/>
              <a:gd name="connsiteX194" fmla="*/ 7512677 w 8023328"/>
              <a:gd name="connsiteY194" fmla="*/ 1855081 h 2380521"/>
              <a:gd name="connsiteX195" fmla="*/ 7440913 w 8023328"/>
              <a:gd name="connsiteY195" fmla="*/ 1855081 h 2380521"/>
              <a:gd name="connsiteX196" fmla="*/ 7453310 w 8023328"/>
              <a:gd name="connsiteY196" fmla="*/ 1868937 h 2380521"/>
              <a:gd name="connsiteX197" fmla="*/ 7440913 w 8023328"/>
              <a:gd name="connsiteY197" fmla="*/ 1881334 h 2380521"/>
              <a:gd name="connsiteX198" fmla="*/ 7427057 w 8023328"/>
              <a:gd name="connsiteY198" fmla="*/ 1868937 h 2380521"/>
              <a:gd name="connsiteX199" fmla="*/ 7440913 w 8023328"/>
              <a:gd name="connsiteY199" fmla="*/ 1855081 h 2380521"/>
              <a:gd name="connsiteX200" fmla="*/ 7654337 w 8023328"/>
              <a:gd name="connsiteY200" fmla="*/ 1780878 h 2380521"/>
              <a:gd name="connsiteX201" fmla="*/ 7669126 w 8023328"/>
              <a:gd name="connsiteY201" fmla="*/ 1793275 h 2380521"/>
              <a:gd name="connsiteX202" fmla="*/ 7654337 w 8023328"/>
              <a:gd name="connsiteY202" fmla="*/ 1807131 h 2380521"/>
              <a:gd name="connsiteX203" fmla="*/ 7639549 w 8023328"/>
              <a:gd name="connsiteY203" fmla="*/ 1793275 h 2380521"/>
              <a:gd name="connsiteX204" fmla="*/ 7654337 w 8023328"/>
              <a:gd name="connsiteY204" fmla="*/ 1780878 h 2380521"/>
              <a:gd name="connsiteX205" fmla="*/ 7583507 w 8023328"/>
              <a:gd name="connsiteY205" fmla="*/ 1780878 h 2380521"/>
              <a:gd name="connsiteX206" fmla="*/ 7598297 w 8023328"/>
              <a:gd name="connsiteY206" fmla="*/ 1793275 h 2380521"/>
              <a:gd name="connsiteX207" fmla="*/ 7583507 w 8023328"/>
              <a:gd name="connsiteY207" fmla="*/ 1807131 h 2380521"/>
              <a:gd name="connsiteX208" fmla="*/ 7568718 w 8023328"/>
              <a:gd name="connsiteY208" fmla="*/ 1793275 h 2380521"/>
              <a:gd name="connsiteX209" fmla="*/ 7583507 w 8023328"/>
              <a:gd name="connsiteY209" fmla="*/ 1780878 h 2380521"/>
              <a:gd name="connsiteX210" fmla="*/ 7511745 w 8023328"/>
              <a:gd name="connsiteY210" fmla="*/ 1780878 h 2380521"/>
              <a:gd name="connsiteX211" fmla="*/ 7524143 w 8023328"/>
              <a:gd name="connsiteY211" fmla="*/ 1793275 h 2380521"/>
              <a:gd name="connsiteX212" fmla="*/ 7511745 w 8023328"/>
              <a:gd name="connsiteY212" fmla="*/ 1807131 h 2380521"/>
              <a:gd name="connsiteX213" fmla="*/ 7497889 w 8023328"/>
              <a:gd name="connsiteY213" fmla="*/ 1793275 h 2380521"/>
              <a:gd name="connsiteX214" fmla="*/ 7511745 w 8023328"/>
              <a:gd name="connsiteY214" fmla="*/ 1780878 h 2380521"/>
              <a:gd name="connsiteX215" fmla="*/ 7440913 w 8023328"/>
              <a:gd name="connsiteY215" fmla="*/ 1780878 h 2380521"/>
              <a:gd name="connsiteX216" fmla="*/ 7453310 w 8023328"/>
              <a:gd name="connsiteY216" fmla="*/ 1793275 h 2380521"/>
              <a:gd name="connsiteX217" fmla="*/ 7440913 w 8023328"/>
              <a:gd name="connsiteY217" fmla="*/ 1807131 h 2380521"/>
              <a:gd name="connsiteX218" fmla="*/ 7427057 w 8023328"/>
              <a:gd name="connsiteY218" fmla="*/ 1793275 h 2380521"/>
              <a:gd name="connsiteX219" fmla="*/ 7440913 w 8023328"/>
              <a:gd name="connsiteY219" fmla="*/ 1780878 h 2380521"/>
              <a:gd name="connsiteX220" fmla="*/ 7370084 w 8023328"/>
              <a:gd name="connsiteY220" fmla="*/ 1780878 h 2380521"/>
              <a:gd name="connsiteX221" fmla="*/ 7382481 w 8023328"/>
              <a:gd name="connsiteY221" fmla="*/ 1793275 h 2380521"/>
              <a:gd name="connsiteX222" fmla="*/ 7370084 w 8023328"/>
              <a:gd name="connsiteY222" fmla="*/ 1807131 h 2380521"/>
              <a:gd name="connsiteX223" fmla="*/ 7356228 w 8023328"/>
              <a:gd name="connsiteY223" fmla="*/ 1793275 h 2380521"/>
              <a:gd name="connsiteX224" fmla="*/ 7370084 w 8023328"/>
              <a:gd name="connsiteY224" fmla="*/ 1780878 h 2380521"/>
              <a:gd name="connsiteX225" fmla="*/ 7294422 w 8023328"/>
              <a:gd name="connsiteY225" fmla="*/ 1780878 h 2380521"/>
              <a:gd name="connsiteX226" fmla="*/ 7308278 w 8023328"/>
              <a:gd name="connsiteY226" fmla="*/ 1793275 h 2380521"/>
              <a:gd name="connsiteX227" fmla="*/ 7294422 w 8023328"/>
              <a:gd name="connsiteY227" fmla="*/ 1807131 h 2380521"/>
              <a:gd name="connsiteX228" fmla="*/ 7282025 w 8023328"/>
              <a:gd name="connsiteY228" fmla="*/ 1793275 h 2380521"/>
              <a:gd name="connsiteX229" fmla="*/ 7294422 w 8023328"/>
              <a:gd name="connsiteY229" fmla="*/ 1780878 h 2380521"/>
              <a:gd name="connsiteX230" fmla="*/ 7654337 w 8023328"/>
              <a:gd name="connsiteY230" fmla="*/ 1710049 h 2380521"/>
              <a:gd name="connsiteX231" fmla="*/ 7669126 w 8023328"/>
              <a:gd name="connsiteY231" fmla="*/ 1722446 h 2380521"/>
              <a:gd name="connsiteX232" fmla="*/ 7654337 w 8023328"/>
              <a:gd name="connsiteY232" fmla="*/ 1736302 h 2380521"/>
              <a:gd name="connsiteX233" fmla="*/ 7639549 w 8023328"/>
              <a:gd name="connsiteY233" fmla="*/ 1722446 h 2380521"/>
              <a:gd name="connsiteX234" fmla="*/ 7654337 w 8023328"/>
              <a:gd name="connsiteY234" fmla="*/ 1710049 h 2380521"/>
              <a:gd name="connsiteX235" fmla="*/ 7583507 w 8023328"/>
              <a:gd name="connsiteY235" fmla="*/ 1710049 h 2380521"/>
              <a:gd name="connsiteX236" fmla="*/ 7598297 w 8023328"/>
              <a:gd name="connsiteY236" fmla="*/ 1722446 h 2380521"/>
              <a:gd name="connsiteX237" fmla="*/ 7583507 w 8023328"/>
              <a:gd name="connsiteY237" fmla="*/ 1736302 h 2380521"/>
              <a:gd name="connsiteX238" fmla="*/ 7568718 w 8023328"/>
              <a:gd name="connsiteY238" fmla="*/ 1722446 h 2380521"/>
              <a:gd name="connsiteX239" fmla="*/ 7583507 w 8023328"/>
              <a:gd name="connsiteY239" fmla="*/ 1710049 h 2380521"/>
              <a:gd name="connsiteX240" fmla="*/ 7511745 w 8023328"/>
              <a:gd name="connsiteY240" fmla="*/ 1710049 h 2380521"/>
              <a:gd name="connsiteX241" fmla="*/ 7524143 w 8023328"/>
              <a:gd name="connsiteY241" fmla="*/ 1722446 h 2380521"/>
              <a:gd name="connsiteX242" fmla="*/ 7511745 w 8023328"/>
              <a:gd name="connsiteY242" fmla="*/ 1736302 h 2380521"/>
              <a:gd name="connsiteX243" fmla="*/ 7497889 w 8023328"/>
              <a:gd name="connsiteY243" fmla="*/ 1722446 h 2380521"/>
              <a:gd name="connsiteX244" fmla="*/ 7511745 w 8023328"/>
              <a:gd name="connsiteY244" fmla="*/ 1710049 h 2380521"/>
              <a:gd name="connsiteX245" fmla="*/ 7440913 w 8023328"/>
              <a:gd name="connsiteY245" fmla="*/ 1710049 h 2380521"/>
              <a:gd name="connsiteX246" fmla="*/ 7453310 w 8023328"/>
              <a:gd name="connsiteY246" fmla="*/ 1722446 h 2380521"/>
              <a:gd name="connsiteX247" fmla="*/ 7440913 w 8023328"/>
              <a:gd name="connsiteY247" fmla="*/ 1736302 h 2380521"/>
              <a:gd name="connsiteX248" fmla="*/ 7427057 w 8023328"/>
              <a:gd name="connsiteY248" fmla="*/ 1722446 h 2380521"/>
              <a:gd name="connsiteX249" fmla="*/ 7440913 w 8023328"/>
              <a:gd name="connsiteY249" fmla="*/ 1710049 h 2380521"/>
              <a:gd name="connsiteX250" fmla="*/ 7370084 w 8023328"/>
              <a:gd name="connsiteY250" fmla="*/ 1710049 h 2380521"/>
              <a:gd name="connsiteX251" fmla="*/ 7382481 w 8023328"/>
              <a:gd name="connsiteY251" fmla="*/ 1722446 h 2380521"/>
              <a:gd name="connsiteX252" fmla="*/ 7370084 w 8023328"/>
              <a:gd name="connsiteY252" fmla="*/ 1736302 h 2380521"/>
              <a:gd name="connsiteX253" fmla="*/ 7356228 w 8023328"/>
              <a:gd name="connsiteY253" fmla="*/ 1722446 h 2380521"/>
              <a:gd name="connsiteX254" fmla="*/ 7370084 w 8023328"/>
              <a:gd name="connsiteY254" fmla="*/ 1710049 h 2380521"/>
              <a:gd name="connsiteX255" fmla="*/ 7294422 w 8023328"/>
              <a:gd name="connsiteY255" fmla="*/ 1710049 h 2380521"/>
              <a:gd name="connsiteX256" fmla="*/ 7308278 w 8023328"/>
              <a:gd name="connsiteY256" fmla="*/ 1722446 h 2380521"/>
              <a:gd name="connsiteX257" fmla="*/ 7294422 w 8023328"/>
              <a:gd name="connsiteY257" fmla="*/ 1736302 h 2380521"/>
              <a:gd name="connsiteX258" fmla="*/ 7282025 w 8023328"/>
              <a:gd name="connsiteY258" fmla="*/ 1722446 h 2380521"/>
              <a:gd name="connsiteX259" fmla="*/ 7294422 w 8023328"/>
              <a:gd name="connsiteY259" fmla="*/ 1710049 h 2380521"/>
              <a:gd name="connsiteX260" fmla="*/ 7223591 w 8023328"/>
              <a:gd name="connsiteY260" fmla="*/ 1710049 h 2380521"/>
              <a:gd name="connsiteX261" fmla="*/ 7237447 w 8023328"/>
              <a:gd name="connsiteY261" fmla="*/ 1722446 h 2380521"/>
              <a:gd name="connsiteX262" fmla="*/ 7223591 w 8023328"/>
              <a:gd name="connsiteY262" fmla="*/ 1736302 h 2380521"/>
              <a:gd name="connsiteX263" fmla="*/ 7211194 w 8023328"/>
              <a:gd name="connsiteY263" fmla="*/ 1722446 h 2380521"/>
              <a:gd name="connsiteX264" fmla="*/ 7223591 w 8023328"/>
              <a:gd name="connsiteY264" fmla="*/ 1710049 h 2380521"/>
              <a:gd name="connsiteX265" fmla="*/ 7583507 w 8023328"/>
              <a:gd name="connsiteY265" fmla="*/ 1639217 h 2380521"/>
              <a:gd name="connsiteX266" fmla="*/ 7598297 w 8023328"/>
              <a:gd name="connsiteY266" fmla="*/ 1651614 h 2380521"/>
              <a:gd name="connsiteX267" fmla="*/ 7583507 w 8023328"/>
              <a:gd name="connsiteY267" fmla="*/ 1665470 h 2380521"/>
              <a:gd name="connsiteX268" fmla="*/ 7568718 w 8023328"/>
              <a:gd name="connsiteY268" fmla="*/ 1651614 h 2380521"/>
              <a:gd name="connsiteX269" fmla="*/ 7583507 w 8023328"/>
              <a:gd name="connsiteY269" fmla="*/ 1639217 h 2380521"/>
              <a:gd name="connsiteX270" fmla="*/ 7511745 w 8023328"/>
              <a:gd name="connsiteY270" fmla="*/ 1639217 h 2380521"/>
              <a:gd name="connsiteX271" fmla="*/ 7524143 w 8023328"/>
              <a:gd name="connsiteY271" fmla="*/ 1651614 h 2380521"/>
              <a:gd name="connsiteX272" fmla="*/ 7511745 w 8023328"/>
              <a:gd name="connsiteY272" fmla="*/ 1665470 h 2380521"/>
              <a:gd name="connsiteX273" fmla="*/ 7497889 w 8023328"/>
              <a:gd name="connsiteY273" fmla="*/ 1651614 h 2380521"/>
              <a:gd name="connsiteX274" fmla="*/ 7511745 w 8023328"/>
              <a:gd name="connsiteY274" fmla="*/ 1639217 h 2380521"/>
              <a:gd name="connsiteX275" fmla="*/ 7440913 w 8023328"/>
              <a:gd name="connsiteY275" fmla="*/ 1639217 h 2380521"/>
              <a:gd name="connsiteX276" fmla="*/ 7453310 w 8023328"/>
              <a:gd name="connsiteY276" fmla="*/ 1651614 h 2380521"/>
              <a:gd name="connsiteX277" fmla="*/ 7440913 w 8023328"/>
              <a:gd name="connsiteY277" fmla="*/ 1665470 h 2380521"/>
              <a:gd name="connsiteX278" fmla="*/ 7427057 w 8023328"/>
              <a:gd name="connsiteY278" fmla="*/ 1651614 h 2380521"/>
              <a:gd name="connsiteX279" fmla="*/ 7440913 w 8023328"/>
              <a:gd name="connsiteY279" fmla="*/ 1639217 h 2380521"/>
              <a:gd name="connsiteX280" fmla="*/ 7370084 w 8023328"/>
              <a:gd name="connsiteY280" fmla="*/ 1639217 h 2380521"/>
              <a:gd name="connsiteX281" fmla="*/ 7382481 w 8023328"/>
              <a:gd name="connsiteY281" fmla="*/ 1651614 h 2380521"/>
              <a:gd name="connsiteX282" fmla="*/ 7370084 w 8023328"/>
              <a:gd name="connsiteY282" fmla="*/ 1665470 h 2380521"/>
              <a:gd name="connsiteX283" fmla="*/ 7356228 w 8023328"/>
              <a:gd name="connsiteY283" fmla="*/ 1651614 h 2380521"/>
              <a:gd name="connsiteX284" fmla="*/ 7370084 w 8023328"/>
              <a:gd name="connsiteY284" fmla="*/ 1639217 h 2380521"/>
              <a:gd name="connsiteX285" fmla="*/ 7294422 w 8023328"/>
              <a:gd name="connsiteY285" fmla="*/ 1639217 h 2380521"/>
              <a:gd name="connsiteX286" fmla="*/ 7308278 w 8023328"/>
              <a:gd name="connsiteY286" fmla="*/ 1651614 h 2380521"/>
              <a:gd name="connsiteX287" fmla="*/ 7294422 w 8023328"/>
              <a:gd name="connsiteY287" fmla="*/ 1665470 h 2380521"/>
              <a:gd name="connsiteX288" fmla="*/ 7282025 w 8023328"/>
              <a:gd name="connsiteY288" fmla="*/ 1651614 h 2380521"/>
              <a:gd name="connsiteX289" fmla="*/ 7294422 w 8023328"/>
              <a:gd name="connsiteY289" fmla="*/ 1639217 h 2380521"/>
              <a:gd name="connsiteX290" fmla="*/ 7223591 w 8023328"/>
              <a:gd name="connsiteY290" fmla="*/ 1639217 h 2380521"/>
              <a:gd name="connsiteX291" fmla="*/ 7237447 w 8023328"/>
              <a:gd name="connsiteY291" fmla="*/ 1651614 h 2380521"/>
              <a:gd name="connsiteX292" fmla="*/ 7223591 w 8023328"/>
              <a:gd name="connsiteY292" fmla="*/ 1665470 h 2380521"/>
              <a:gd name="connsiteX293" fmla="*/ 7211194 w 8023328"/>
              <a:gd name="connsiteY293" fmla="*/ 1651614 h 2380521"/>
              <a:gd name="connsiteX294" fmla="*/ 7223591 w 8023328"/>
              <a:gd name="connsiteY294" fmla="*/ 1639217 h 2380521"/>
              <a:gd name="connsiteX295" fmla="*/ 7152761 w 8023328"/>
              <a:gd name="connsiteY295" fmla="*/ 1639217 h 2380521"/>
              <a:gd name="connsiteX296" fmla="*/ 7166617 w 8023328"/>
              <a:gd name="connsiteY296" fmla="*/ 1651614 h 2380521"/>
              <a:gd name="connsiteX297" fmla="*/ 7152761 w 8023328"/>
              <a:gd name="connsiteY297" fmla="*/ 1665470 h 2380521"/>
              <a:gd name="connsiteX298" fmla="*/ 7140364 w 8023328"/>
              <a:gd name="connsiteY298" fmla="*/ 1651614 h 2380521"/>
              <a:gd name="connsiteX299" fmla="*/ 7152761 w 8023328"/>
              <a:gd name="connsiteY299" fmla="*/ 1639217 h 2380521"/>
              <a:gd name="connsiteX300" fmla="*/ 7511745 w 8023328"/>
              <a:gd name="connsiteY300" fmla="*/ 1568388 h 2380521"/>
              <a:gd name="connsiteX301" fmla="*/ 7524143 w 8023328"/>
              <a:gd name="connsiteY301" fmla="*/ 1583176 h 2380521"/>
              <a:gd name="connsiteX302" fmla="*/ 7511745 w 8023328"/>
              <a:gd name="connsiteY302" fmla="*/ 1597964 h 2380521"/>
              <a:gd name="connsiteX303" fmla="*/ 7497889 w 8023328"/>
              <a:gd name="connsiteY303" fmla="*/ 1583176 h 2380521"/>
              <a:gd name="connsiteX304" fmla="*/ 7511745 w 8023328"/>
              <a:gd name="connsiteY304" fmla="*/ 1568388 h 2380521"/>
              <a:gd name="connsiteX305" fmla="*/ 7440913 w 8023328"/>
              <a:gd name="connsiteY305" fmla="*/ 1568388 h 2380521"/>
              <a:gd name="connsiteX306" fmla="*/ 7453310 w 8023328"/>
              <a:gd name="connsiteY306" fmla="*/ 1583176 h 2380521"/>
              <a:gd name="connsiteX307" fmla="*/ 7440913 w 8023328"/>
              <a:gd name="connsiteY307" fmla="*/ 1597964 h 2380521"/>
              <a:gd name="connsiteX308" fmla="*/ 7427057 w 8023328"/>
              <a:gd name="connsiteY308" fmla="*/ 1583176 h 2380521"/>
              <a:gd name="connsiteX309" fmla="*/ 7440913 w 8023328"/>
              <a:gd name="connsiteY309" fmla="*/ 1568388 h 2380521"/>
              <a:gd name="connsiteX310" fmla="*/ 7370084 w 8023328"/>
              <a:gd name="connsiteY310" fmla="*/ 1568388 h 2380521"/>
              <a:gd name="connsiteX311" fmla="*/ 7382481 w 8023328"/>
              <a:gd name="connsiteY311" fmla="*/ 1583176 h 2380521"/>
              <a:gd name="connsiteX312" fmla="*/ 7370084 w 8023328"/>
              <a:gd name="connsiteY312" fmla="*/ 1597964 h 2380521"/>
              <a:gd name="connsiteX313" fmla="*/ 7356228 w 8023328"/>
              <a:gd name="connsiteY313" fmla="*/ 1583176 h 2380521"/>
              <a:gd name="connsiteX314" fmla="*/ 7370084 w 8023328"/>
              <a:gd name="connsiteY314" fmla="*/ 1568388 h 2380521"/>
              <a:gd name="connsiteX315" fmla="*/ 7294422 w 8023328"/>
              <a:gd name="connsiteY315" fmla="*/ 1568388 h 2380521"/>
              <a:gd name="connsiteX316" fmla="*/ 7308278 w 8023328"/>
              <a:gd name="connsiteY316" fmla="*/ 1583176 h 2380521"/>
              <a:gd name="connsiteX317" fmla="*/ 7294422 w 8023328"/>
              <a:gd name="connsiteY317" fmla="*/ 1597964 h 2380521"/>
              <a:gd name="connsiteX318" fmla="*/ 7282025 w 8023328"/>
              <a:gd name="connsiteY318" fmla="*/ 1583176 h 2380521"/>
              <a:gd name="connsiteX319" fmla="*/ 7294422 w 8023328"/>
              <a:gd name="connsiteY319" fmla="*/ 1568388 h 2380521"/>
              <a:gd name="connsiteX320" fmla="*/ 7223591 w 8023328"/>
              <a:gd name="connsiteY320" fmla="*/ 1568388 h 2380521"/>
              <a:gd name="connsiteX321" fmla="*/ 7237447 w 8023328"/>
              <a:gd name="connsiteY321" fmla="*/ 1583176 h 2380521"/>
              <a:gd name="connsiteX322" fmla="*/ 7223591 w 8023328"/>
              <a:gd name="connsiteY322" fmla="*/ 1597964 h 2380521"/>
              <a:gd name="connsiteX323" fmla="*/ 7211194 w 8023328"/>
              <a:gd name="connsiteY323" fmla="*/ 1583176 h 2380521"/>
              <a:gd name="connsiteX324" fmla="*/ 7223591 w 8023328"/>
              <a:gd name="connsiteY324" fmla="*/ 1568388 h 2380521"/>
              <a:gd name="connsiteX325" fmla="*/ 7152761 w 8023328"/>
              <a:gd name="connsiteY325" fmla="*/ 1568388 h 2380521"/>
              <a:gd name="connsiteX326" fmla="*/ 7166617 w 8023328"/>
              <a:gd name="connsiteY326" fmla="*/ 1580785 h 2380521"/>
              <a:gd name="connsiteX327" fmla="*/ 7152761 w 8023328"/>
              <a:gd name="connsiteY327" fmla="*/ 1594641 h 2380521"/>
              <a:gd name="connsiteX328" fmla="*/ 7140364 w 8023328"/>
              <a:gd name="connsiteY328" fmla="*/ 1580785 h 2380521"/>
              <a:gd name="connsiteX329" fmla="*/ 7152761 w 8023328"/>
              <a:gd name="connsiteY329" fmla="*/ 1568388 h 2380521"/>
              <a:gd name="connsiteX330" fmla="*/ 7084322 w 8023328"/>
              <a:gd name="connsiteY330" fmla="*/ 1568388 h 2380521"/>
              <a:gd name="connsiteX331" fmla="*/ 7099111 w 8023328"/>
              <a:gd name="connsiteY331" fmla="*/ 1580785 h 2380521"/>
              <a:gd name="connsiteX332" fmla="*/ 7084322 w 8023328"/>
              <a:gd name="connsiteY332" fmla="*/ 1594641 h 2380521"/>
              <a:gd name="connsiteX333" fmla="*/ 7069533 w 8023328"/>
              <a:gd name="connsiteY333" fmla="*/ 1580785 h 2380521"/>
              <a:gd name="connsiteX334" fmla="*/ 7084322 w 8023328"/>
              <a:gd name="connsiteY334" fmla="*/ 1568388 h 2380521"/>
              <a:gd name="connsiteX335" fmla="*/ 7440913 w 8023328"/>
              <a:gd name="connsiteY335" fmla="*/ 1494185 h 2380521"/>
              <a:gd name="connsiteX336" fmla="*/ 7453310 w 8023328"/>
              <a:gd name="connsiteY336" fmla="*/ 1508973 h 2380521"/>
              <a:gd name="connsiteX337" fmla="*/ 7440913 w 8023328"/>
              <a:gd name="connsiteY337" fmla="*/ 1523761 h 2380521"/>
              <a:gd name="connsiteX338" fmla="*/ 7427057 w 8023328"/>
              <a:gd name="connsiteY338" fmla="*/ 1508973 h 2380521"/>
              <a:gd name="connsiteX339" fmla="*/ 7440913 w 8023328"/>
              <a:gd name="connsiteY339" fmla="*/ 1494185 h 2380521"/>
              <a:gd name="connsiteX340" fmla="*/ 7370084 w 8023328"/>
              <a:gd name="connsiteY340" fmla="*/ 1494185 h 2380521"/>
              <a:gd name="connsiteX341" fmla="*/ 7382481 w 8023328"/>
              <a:gd name="connsiteY341" fmla="*/ 1508973 h 2380521"/>
              <a:gd name="connsiteX342" fmla="*/ 7370084 w 8023328"/>
              <a:gd name="connsiteY342" fmla="*/ 1523761 h 2380521"/>
              <a:gd name="connsiteX343" fmla="*/ 7356228 w 8023328"/>
              <a:gd name="connsiteY343" fmla="*/ 1508973 h 2380521"/>
              <a:gd name="connsiteX344" fmla="*/ 7370084 w 8023328"/>
              <a:gd name="connsiteY344" fmla="*/ 1494185 h 2380521"/>
              <a:gd name="connsiteX345" fmla="*/ 7294422 w 8023328"/>
              <a:gd name="connsiteY345" fmla="*/ 1494185 h 2380521"/>
              <a:gd name="connsiteX346" fmla="*/ 7308278 w 8023328"/>
              <a:gd name="connsiteY346" fmla="*/ 1508973 h 2380521"/>
              <a:gd name="connsiteX347" fmla="*/ 7294422 w 8023328"/>
              <a:gd name="connsiteY347" fmla="*/ 1523761 h 2380521"/>
              <a:gd name="connsiteX348" fmla="*/ 7282025 w 8023328"/>
              <a:gd name="connsiteY348" fmla="*/ 1508973 h 2380521"/>
              <a:gd name="connsiteX349" fmla="*/ 7294422 w 8023328"/>
              <a:gd name="connsiteY349" fmla="*/ 1494185 h 2380521"/>
              <a:gd name="connsiteX350" fmla="*/ 7223591 w 8023328"/>
              <a:gd name="connsiteY350" fmla="*/ 1494185 h 2380521"/>
              <a:gd name="connsiteX351" fmla="*/ 7237447 w 8023328"/>
              <a:gd name="connsiteY351" fmla="*/ 1508973 h 2380521"/>
              <a:gd name="connsiteX352" fmla="*/ 7223591 w 8023328"/>
              <a:gd name="connsiteY352" fmla="*/ 1523761 h 2380521"/>
              <a:gd name="connsiteX353" fmla="*/ 7211194 w 8023328"/>
              <a:gd name="connsiteY353" fmla="*/ 1508973 h 2380521"/>
              <a:gd name="connsiteX354" fmla="*/ 7223591 w 8023328"/>
              <a:gd name="connsiteY354" fmla="*/ 1494185 h 2380521"/>
              <a:gd name="connsiteX355" fmla="*/ 7152761 w 8023328"/>
              <a:gd name="connsiteY355" fmla="*/ 1494185 h 2380521"/>
              <a:gd name="connsiteX356" fmla="*/ 7166617 w 8023328"/>
              <a:gd name="connsiteY356" fmla="*/ 1508973 h 2380521"/>
              <a:gd name="connsiteX357" fmla="*/ 7152761 w 8023328"/>
              <a:gd name="connsiteY357" fmla="*/ 1523761 h 2380521"/>
              <a:gd name="connsiteX358" fmla="*/ 7140364 w 8023328"/>
              <a:gd name="connsiteY358" fmla="*/ 1508973 h 2380521"/>
              <a:gd name="connsiteX359" fmla="*/ 7152761 w 8023328"/>
              <a:gd name="connsiteY359" fmla="*/ 1494185 h 2380521"/>
              <a:gd name="connsiteX360" fmla="*/ 7084322 w 8023328"/>
              <a:gd name="connsiteY360" fmla="*/ 1494185 h 2380521"/>
              <a:gd name="connsiteX361" fmla="*/ 7099111 w 8023328"/>
              <a:gd name="connsiteY361" fmla="*/ 1508973 h 2380521"/>
              <a:gd name="connsiteX362" fmla="*/ 7084322 w 8023328"/>
              <a:gd name="connsiteY362" fmla="*/ 1523761 h 2380521"/>
              <a:gd name="connsiteX363" fmla="*/ 7069533 w 8023328"/>
              <a:gd name="connsiteY363" fmla="*/ 1508973 h 2380521"/>
              <a:gd name="connsiteX364" fmla="*/ 7084322 w 8023328"/>
              <a:gd name="connsiteY364" fmla="*/ 1494185 h 2380521"/>
              <a:gd name="connsiteX365" fmla="*/ 7013492 w 8023328"/>
              <a:gd name="connsiteY365" fmla="*/ 1494185 h 2380521"/>
              <a:gd name="connsiteX366" fmla="*/ 7028280 w 8023328"/>
              <a:gd name="connsiteY366" fmla="*/ 1508973 h 2380521"/>
              <a:gd name="connsiteX367" fmla="*/ 7013492 w 8023328"/>
              <a:gd name="connsiteY367" fmla="*/ 1523761 h 2380521"/>
              <a:gd name="connsiteX368" fmla="*/ 6998704 w 8023328"/>
              <a:gd name="connsiteY368" fmla="*/ 1508973 h 2380521"/>
              <a:gd name="connsiteX369" fmla="*/ 7013492 w 8023328"/>
              <a:gd name="connsiteY369" fmla="*/ 1494185 h 2380521"/>
              <a:gd name="connsiteX370" fmla="*/ 6939085 w 8023328"/>
              <a:gd name="connsiteY370" fmla="*/ 1494185 h 2380521"/>
              <a:gd name="connsiteX371" fmla="*/ 6950753 w 8023328"/>
              <a:gd name="connsiteY371" fmla="*/ 1508973 h 2380521"/>
              <a:gd name="connsiteX372" fmla="*/ 6939085 w 8023328"/>
              <a:gd name="connsiteY372" fmla="*/ 1523761 h 2380521"/>
              <a:gd name="connsiteX373" fmla="*/ 6924500 w 8023328"/>
              <a:gd name="connsiteY373" fmla="*/ 1508973 h 2380521"/>
              <a:gd name="connsiteX374" fmla="*/ 6939085 w 8023328"/>
              <a:gd name="connsiteY374" fmla="*/ 1494185 h 2380521"/>
              <a:gd name="connsiteX375" fmla="*/ 83229 w 8023328"/>
              <a:gd name="connsiteY375" fmla="*/ 1426727 h 2380521"/>
              <a:gd name="connsiteX376" fmla="*/ 97085 w 8023328"/>
              <a:gd name="connsiteY376" fmla="*/ 1439124 h 2380521"/>
              <a:gd name="connsiteX377" fmla="*/ 83229 w 8023328"/>
              <a:gd name="connsiteY377" fmla="*/ 1452980 h 2380521"/>
              <a:gd name="connsiteX378" fmla="*/ 70831 w 8023328"/>
              <a:gd name="connsiteY378" fmla="*/ 1439124 h 2380521"/>
              <a:gd name="connsiteX379" fmla="*/ 83229 w 8023328"/>
              <a:gd name="connsiteY379" fmla="*/ 1426727 h 2380521"/>
              <a:gd name="connsiteX380" fmla="*/ 11993 w 8023328"/>
              <a:gd name="connsiteY380" fmla="*/ 1426727 h 2380521"/>
              <a:gd name="connsiteX381" fmla="*/ 26234 w 8023328"/>
              <a:gd name="connsiteY381" fmla="*/ 1439124 h 2380521"/>
              <a:gd name="connsiteX382" fmla="*/ 11993 w 8023328"/>
              <a:gd name="connsiteY382" fmla="*/ 1452980 h 2380521"/>
              <a:gd name="connsiteX383" fmla="*/ 0 w 8023328"/>
              <a:gd name="connsiteY383" fmla="*/ 1439124 h 2380521"/>
              <a:gd name="connsiteX384" fmla="*/ 11993 w 8023328"/>
              <a:gd name="connsiteY384" fmla="*/ 1426727 h 2380521"/>
              <a:gd name="connsiteX385" fmla="*/ 7370084 w 8023328"/>
              <a:gd name="connsiteY385" fmla="*/ 1423353 h 2380521"/>
              <a:gd name="connsiteX386" fmla="*/ 7382481 w 8023328"/>
              <a:gd name="connsiteY386" fmla="*/ 1438142 h 2380521"/>
              <a:gd name="connsiteX387" fmla="*/ 7370084 w 8023328"/>
              <a:gd name="connsiteY387" fmla="*/ 1452931 h 2380521"/>
              <a:gd name="connsiteX388" fmla="*/ 7356228 w 8023328"/>
              <a:gd name="connsiteY388" fmla="*/ 1438142 h 2380521"/>
              <a:gd name="connsiteX389" fmla="*/ 7370084 w 8023328"/>
              <a:gd name="connsiteY389" fmla="*/ 1423353 h 2380521"/>
              <a:gd name="connsiteX390" fmla="*/ 7294422 w 8023328"/>
              <a:gd name="connsiteY390" fmla="*/ 1423353 h 2380521"/>
              <a:gd name="connsiteX391" fmla="*/ 7308278 w 8023328"/>
              <a:gd name="connsiteY391" fmla="*/ 1438142 h 2380521"/>
              <a:gd name="connsiteX392" fmla="*/ 7294422 w 8023328"/>
              <a:gd name="connsiteY392" fmla="*/ 1452931 h 2380521"/>
              <a:gd name="connsiteX393" fmla="*/ 7282025 w 8023328"/>
              <a:gd name="connsiteY393" fmla="*/ 1438142 h 2380521"/>
              <a:gd name="connsiteX394" fmla="*/ 7294422 w 8023328"/>
              <a:gd name="connsiteY394" fmla="*/ 1423353 h 2380521"/>
              <a:gd name="connsiteX395" fmla="*/ 7223591 w 8023328"/>
              <a:gd name="connsiteY395" fmla="*/ 1423353 h 2380521"/>
              <a:gd name="connsiteX396" fmla="*/ 7237447 w 8023328"/>
              <a:gd name="connsiteY396" fmla="*/ 1438142 h 2380521"/>
              <a:gd name="connsiteX397" fmla="*/ 7223591 w 8023328"/>
              <a:gd name="connsiteY397" fmla="*/ 1452931 h 2380521"/>
              <a:gd name="connsiteX398" fmla="*/ 7211194 w 8023328"/>
              <a:gd name="connsiteY398" fmla="*/ 1438142 h 2380521"/>
              <a:gd name="connsiteX399" fmla="*/ 7223591 w 8023328"/>
              <a:gd name="connsiteY399" fmla="*/ 1423353 h 2380521"/>
              <a:gd name="connsiteX400" fmla="*/ 7155152 w 8023328"/>
              <a:gd name="connsiteY400" fmla="*/ 1423353 h 2380521"/>
              <a:gd name="connsiteX401" fmla="*/ 7169940 w 8023328"/>
              <a:gd name="connsiteY401" fmla="*/ 1438142 h 2380521"/>
              <a:gd name="connsiteX402" fmla="*/ 7155152 w 8023328"/>
              <a:gd name="connsiteY402" fmla="*/ 1452931 h 2380521"/>
              <a:gd name="connsiteX403" fmla="*/ 7141920 w 8023328"/>
              <a:gd name="connsiteY403" fmla="*/ 1438142 h 2380521"/>
              <a:gd name="connsiteX404" fmla="*/ 7155152 w 8023328"/>
              <a:gd name="connsiteY404" fmla="*/ 1423353 h 2380521"/>
              <a:gd name="connsiteX405" fmla="*/ 7084322 w 8023328"/>
              <a:gd name="connsiteY405" fmla="*/ 1423353 h 2380521"/>
              <a:gd name="connsiteX406" fmla="*/ 7099111 w 8023328"/>
              <a:gd name="connsiteY406" fmla="*/ 1438142 h 2380521"/>
              <a:gd name="connsiteX407" fmla="*/ 7084322 w 8023328"/>
              <a:gd name="connsiteY407" fmla="*/ 1452931 h 2380521"/>
              <a:gd name="connsiteX408" fmla="*/ 7069533 w 8023328"/>
              <a:gd name="connsiteY408" fmla="*/ 1438142 h 2380521"/>
              <a:gd name="connsiteX409" fmla="*/ 7084322 w 8023328"/>
              <a:gd name="connsiteY409" fmla="*/ 1423353 h 2380521"/>
              <a:gd name="connsiteX410" fmla="*/ 7013492 w 8023328"/>
              <a:gd name="connsiteY410" fmla="*/ 1423353 h 2380521"/>
              <a:gd name="connsiteX411" fmla="*/ 7028280 w 8023328"/>
              <a:gd name="connsiteY411" fmla="*/ 1438142 h 2380521"/>
              <a:gd name="connsiteX412" fmla="*/ 7013492 w 8023328"/>
              <a:gd name="connsiteY412" fmla="*/ 1452931 h 2380521"/>
              <a:gd name="connsiteX413" fmla="*/ 6998704 w 8023328"/>
              <a:gd name="connsiteY413" fmla="*/ 1438142 h 2380521"/>
              <a:gd name="connsiteX414" fmla="*/ 7013492 w 8023328"/>
              <a:gd name="connsiteY414" fmla="*/ 1423353 h 2380521"/>
              <a:gd name="connsiteX415" fmla="*/ 6939085 w 8023328"/>
              <a:gd name="connsiteY415" fmla="*/ 1423353 h 2380521"/>
              <a:gd name="connsiteX416" fmla="*/ 6950753 w 8023328"/>
              <a:gd name="connsiteY416" fmla="*/ 1438142 h 2380521"/>
              <a:gd name="connsiteX417" fmla="*/ 6939085 w 8023328"/>
              <a:gd name="connsiteY417" fmla="*/ 1452931 h 2380521"/>
              <a:gd name="connsiteX418" fmla="*/ 6924500 w 8023328"/>
              <a:gd name="connsiteY418" fmla="*/ 1438142 h 2380521"/>
              <a:gd name="connsiteX419" fmla="*/ 6939085 w 8023328"/>
              <a:gd name="connsiteY419" fmla="*/ 1423353 h 2380521"/>
              <a:gd name="connsiteX420" fmla="*/ 6867525 w 8023328"/>
              <a:gd name="connsiteY420" fmla="*/ 1423353 h 2380521"/>
              <a:gd name="connsiteX421" fmla="*/ 6879922 w 8023328"/>
              <a:gd name="connsiteY421" fmla="*/ 1438142 h 2380521"/>
              <a:gd name="connsiteX422" fmla="*/ 6867525 w 8023328"/>
              <a:gd name="connsiteY422" fmla="*/ 1452931 h 2380521"/>
              <a:gd name="connsiteX423" fmla="*/ 6853669 w 8023328"/>
              <a:gd name="connsiteY423" fmla="*/ 1438142 h 2380521"/>
              <a:gd name="connsiteX424" fmla="*/ 6867525 w 8023328"/>
              <a:gd name="connsiteY424" fmla="*/ 1423353 h 2380521"/>
              <a:gd name="connsiteX425" fmla="*/ 6796696 w 8023328"/>
              <a:gd name="connsiteY425" fmla="*/ 1423353 h 2380521"/>
              <a:gd name="connsiteX426" fmla="*/ 6809093 w 8023328"/>
              <a:gd name="connsiteY426" fmla="*/ 1438142 h 2380521"/>
              <a:gd name="connsiteX427" fmla="*/ 6796696 w 8023328"/>
              <a:gd name="connsiteY427" fmla="*/ 1452931 h 2380521"/>
              <a:gd name="connsiteX428" fmla="*/ 6782840 w 8023328"/>
              <a:gd name="connsiteY428" fmla="*/ 1438142 h 2380521"/>
              <a:gd name="connsiteX429" fmla="*/ 6796696 w 8023328"/>
              <a:gd name="connsiteY429" fmla="*/ 1423353 h 2380521"/>
              <a:gd name="connsiteX430" fmla="*/ 155518 w 8023328"/>
              <a:gd name="connsiteY430" fmla="*/ 1355896 h 2380521"/>
              <a:gd name="connsiteX431" fmla="*/ 167916 w 8023328"/>
              <a:gd name="connsiteY431" fmla="*/ 1368293 h 2380521"/>
              <a:gd name="connsiteX432" fmla="*/ 155518 w 8023328"/>
              <a:gd name="connsiteY432" fmla="*/ 1382149 h 2380521"/>
              <a:gd name="connsiteX433" fmla="*/ 141662 w 8023328"/>
              <a:gd name="connsiteY433" fmla="*/ 1368293 h 2380521"/>
              <a:gd name="connsiteX434" fmla="*/ 155518 w 8023328"/>
              <a:gd name="connsiteY434" fmla="*/ 1355896 h 2380521"/>
              <a:gd name="connsiteX435" fmla="*/ 83230 w 8023328"/>
              <a:gd name="connsiteY435" fmla="*/ 1355896 h 2380521"/>
              <a:gd name="connsiteX436" fmla="*/ 97086 w 8023328"/>
              <a:gd name="connsiteY436" fmla="*/ 1368293 h 2380521"/>
              <a:gd name="connsiteX437" fmla="*/ 83230 w 8023328"/>
              <a:gd name="connsiteY437" fmla="*/ 1382149 h 2380521"/>
              <a:gd name="connsiteX438" fmla="*/ 70832 w 8023328"/>
              <a:gd name="connsiteY438" fmla="*/ 1368293 h 2380521"/>
              <a:gd name="connsiteX439" fmla="*/ 83230 w 8023328"/>
              <a:gd name="connsiteY439" fmla="*/ 1355896 h 2380521"/>
              <a:gd name="connsiteX440" fmla="*/ 11994 w 8023328"/>
              <a:gd name="connsiteY440" fmla="*/ 1355896 h 2380521"/>
              <a:gd name="connsiteX441" fmla="*/ 26235 w 8023328"/>
              <a:gd name="connsiteY441" fmla="*/ 1368293 h 2380521"/>
              <a:gd name="connsiteX442" fmla="*/ 11994 w 8023328"/>
              <a:gd name="connsiteY442" fmla="*/ 1382149 h 2380521"/>
              <a:gd name="connsiteX443" fmla="*/ 2 w 8023328"/>
              <a:gd name="connsiteY443" fmla="*/ 1368293 h 2380521"/>
              <a:gd name="connsiteX444" fmla="*/ 11994 w 8023328"/>
              <a:gd name="connsiteY444" fmla="*/ 1355896 h 2380521"/>
              <a:gd name="connsiteX445" fmla="*/ 7294422 w 8023328"/>
              <a:gd name="connsiteY445" fmla="*/ 1352524 h 2380521"/>
              <a:gd name="connsiteX446" fmla="*/ 7308278 w 8023328"/>
              <a:gd name="connsiteY446" fmla="*/ 1367109 h 2380521"/>
              <a:gd name="connsiteX447" fmla="*/ 7294422 w 8023328"/>
              <a:gd name="connsiteY447" fmla="*/ 1378777 h 2380521"/>
              <a:gd name="connsiteX448" fmla="*/ 7282025 w 8023328"/>
              <a:gd name="connsiteY448" fmla="*/ 1367109 h 2380521"/>
              <a:gd name="connsiteX449" fmla="*/ 7294422 w 8023328"/>
              <a:gd name="connsiteY449" fmla="*/ 1352524 h 2380521"/>
              <a:gd name="connsiteX450" fmla="*/ 7223591 w 8023328"/>
              <a:gd name="connsiteY450" fmla="*/ 1352524 h 2380521"/>
              <a:gd name="connsiteX451" fmla="*/ 7237447 w 8023328"/>
              <a:gd name="connsiteY451" fmla="*/ 1367109 h 2380521"/>
              <a:gd name="connsiteX452" fmla="*/ 7223591 w 8023328"/>
              <a:gd name="connsiteY452" fmla="*/ 1378777 h 2380521"/>
              <a:gd name="connsiteX453" fmla="*/ 7211194 w 8023328"/>
              <a:gd name="connsiteY453" fmla="*/ 1367109 h 2380521"/>
              <a:gd name="connsiteX454" fmla="*/ 7223591 w 8023328"/>
              <a:gd name="connsiteY454" fmla="*/ 1352524 h 2380521"/>
              <a:gd name="connsiteX455" fmla="*/ 7155152 w 8023328"/>
              <a:gd name="connsiteY455" fmla="*/ 1352524 h 2380521"/>
              <a:gd name="connsiteX456" fmla="*/ 7169940 w 8023328"/>
              <a:gd name="connsiteY456" fmla="*/ 1367109 h 2380521"/>
              <a:gd name="connsiteX457" fmla="*/ 7155152 w 8023328"/>
              <a:gd name="connsiteY457" fmla="*/ 1378777 h 2380521"/>
              <a:gd name="connsiteX458" fmla="*/ 7140364 w 8023328"/>
              <a:gd name="connsiteY458" fmla="*/ 1367109 h 2380521"/>
              <a:gd name="connsiteX459" fmla="*/ 7155152 w 8023328"/>
              <a:gd name="connsiteY459" fmla="*/ 1352524 h 2380521"/>
              <a:gd name="connsiteX460" fmla="*/ 7084322 w 8023328"/>
              <a:gd name="connsiteY460" fmla="*/ 1352524 h 2380521"/>
              <a:gd name="connsiteX461" fmla="*/ 7099111 w 8023328"/>
              <a:gd name="connsiteY461" fmla="*/ 1367109 h 2380521"/>
              <a:gd name="connsiteX462" fmla="*/ 7084322 w 8023328"/>
              <a:gd name="connsiteY462" fmla="*/ 1378777 h 2380521"/>
              <a:gd name="connsiteX463" fmla="*/ 7069533 w 8023328"/>
              <a:gd name="connsiteY463" fmla="*/ 1367109 h 2380521"/>
              <a:gd name="connsiteX464" fmla="*/ 7084322 w 8023328"/>
              <a:gd name="connsiteY464" fmla="*/ 1352524 h 2380521"/>
              <a:gd name="connsiteX465" fmla="*/ 7013492 w 8023328"/>
              <a:gd name="connsiteY465" fmla="*/ 1352524 h 2380521"/>
              <a:gd name="connsiteX466" fmla="*/ 7028280 w 8023328"/>
              <a:gd name="connsiteY466" fmla="*/ 1367109 h 2380521"/>
              <a:gd name="connsiteX467" fmla="*/ 7013492 w 8023328"/>
              <a:gd name="connsiteY467" fmla="*/ 1378777 h 2380521"/>
              <a:gd name="connsiteX468" fmla="*/ 6998704 w 8023328"/>
              <a:gd name="connsiteY468" fmla="*/ 1367109 h 2380521"/>
              <a:gd name="connsiteX469" fmla="*/ 7013492 w 8023328"/>
              <a:gd name="connsiteY469" fmla="*/ 1352524 h 2380521"/>
              <a:gd name="connsiteX470" fmla="*/ 6939085 w 8023328"/>
              <a:gd name="connsiteY470" fmla="*/ 1352524 h 2380521"/>
              <a:gd name="connsiteX471" fmla="*/ 6950753 w 8023328"/>
              <a:gd name="connsiteY471" fmla="*/ 1367701 h 2380521"/>
              <a:gd name="connsiteX472" fmla="*/ 6939085 w 8023328"/>
              <a:gd name="connsiteY472" fmla="*/ 1382120 h 2380521"/>
              <a:gd name="connsiteX473" fmla="*/ 6924500 w 8023328"/>
              <a:gd name="connsiteY473" fmla="*/ 1367701 h 2380521"/>
              <a:gd name="connsiteX474" fmla="*/ 6939085 w 8023328"/>
              <a:gd name="connsiteY474" fmla="*/ 1352524 h 2380521"/>
              <a:gd name="connsiteX475" fmla="*/ 6867525 w 8023328"/>
              <a:gd name="connsiteY475" fmla="*/ 1352524 h 2380521"/>
              <a:gd name="connsiteX476" fmla="*/ 6879922 w 8023328"/>
              <a:gd name="connsiteY476" fmla="*/ 1367701 h 2380521"/>
              <a:gd name="connsiteX477" fmla="*/ 6867525 w 8023328"/>
              <a:gd name="connsiteY477" fmla="*/ 1382120 h 2380521"/>
              <a:gd name="connsiteX478" fmla="*/ 6853669 w 8023328"/>
              <a:gd name="connsiteY478" fmla="*/ 1367701 h 2380521"/>
              <a:gd name="connsiteX479" fmla="*/ 6867525 w 8023328"/>
              <a:gd name="connsiteY479" fmla="*/ 1352524 h 2380521"/>
              <a:gd name="connsiteX480" fmla="*/ 6796696 w 8023328"/>
              <a:gd name="connsiteY480" fmla="*/ 1352524 h 2380521"/>
              <a:gd name="connsiteX481" fmla="*/ 6809093 w 8023328"/>
              <a:gd name="connsiteY481" fmla="*/ 1367701 h 2380521"/>
              <a:gd name="connsiteX482" fmla="*/ 6796696 w 8023328"/>
              <a:gd name="connsiteY482" fmla="*/ 1382120 h 2380521"/>
              <a:gd name="connsiteX483" fmla="*/ 6782840 w 8023328"/>
              <a:gd name="connsiteY483" fmla="*/ 1367701 h 2380521"/>
              <a:gd name="connsiteX484" fmla="*/ 6796696 w 8023328"/>
              <a:gd name="connsiteY484" fmla="*/ 1352524 h 2380521"/>
              <a:gd name="connsiteX485" fmla="*/ 6724405 w 8023328"/>
              <a:gd name="connsiteY485" fmla="*/ 1352524 h 2380521"/>
              <a:gd name="connsiteX486" fmla="*/ 6738261 w 8023328"/>
              <a:gd name="connsiteY486" fmla="*/ 1367701 h 2380521"/>
              <a:gd name="connsiteX487" fmla="*/ 6724405 w 8023328"/>
              <a:gd name="connsiteY487" fmla="*/ 1382120 h 2380521"/>
              <a:gd name="connsiteX488" fmla="*/ 6712008 w 8023328"/>
              <a:gd name="connsiteY488" fmla="*/ 1367701 h 2380521"/>
              <a:gd name="connsiteX489" fmla="*/ 6724405 w 8023328"/>
              <a:gd name="connsiteY489" fmla="*/ 1352524 h 2380521"/>
              <a:gd name="connsiteX490" fmla="*/ 6653576 w 8023328"/>
              <a:gd name="connsiteY490" fmla="*/ 1352524 h 2380521"/>
              <a:gd name="connsiteX491" fmla="*/ 6667432 w 8023328"/>
              <a:gd name="connsiteY491" fmla="*/ 1367701 h 2380521"/>
              <a:gd name="connsiteX492" fmla="*/ 6653576 w 8023328"/>
              <a:gd name="connsiteY492" fmla="*/ 1382120 h 2380521"/>
              <a:gd name="connsiteX493" fmla="*/ 6641179 w 8023328"/>
              <a:gd name="connsiteY493" fmla="*/ 1367701 h 2380521"/>
              <a:gd name="connsiteX494" fmla="*/ 6653576 w 8023328"/>
              <a:gd name="connsiteY494" fmla="*/ 1352524 h 2380521"/>
              <a:gd name="connsiteX495" fmla="*/ 7223591 w 8023328"/>
              <a:gd name="connsiteY495" fmla="*/ 1281693 h 2380521"/>
              <a:gd name="connsiteX496" fmla="*/ 7237447 w 8023328"/>
              <a:gd name="connsiteY496" fmla="*/ 1295549 h 2380521"/>
              <a:gd name="connsiteX497" fmla="*/ 7223591 w 8023328"/>
              <a:gd name="connsiteY497" fmla="*/ 1307946 h 2380521"/>
              <a:gd name="connsiteX498" fmla="*/ 7211194 w 8023328"/>
              <a:gd name="connsiteY498" fmla="*/ 1295549 h 2380521"/>
              <a:gd name="connsiteX499" fmla="*/ 7223591 w 8023328"/>
              <a:gd name="connsiteY499" fmla="*/ 1281693 h 2380521"/>
              <a:gd name="connsiteX500" fmla="*/ 7155152 w 8023328"/>
              <a:gd name="connsiteY500" fmla="*/ 1281693 h 2380521"/>
              <a:gd name="connsiteX501" fmla="*/ 7169940 w 8023328"/>
              <a:gd name="connsiteY501" fmla="*/ 1295549 h 2380521"/>
              <a:gd name="connsiteX502" fmla="*/ 7155152 w 8023328"/>
              <a:gd name="connsiteY502" fmla="*/ 1307946 h 2380521"/>
              <a:gd name="connsiteX503" fmla="*/ 7140364 w 8023328"/>
              <a:gd name="connsiteY503" fmla="*/ 1295549 h 2380521"/>
              <a:gd name="connsiteX504" fmla="*/ 7155152 w 8023328"/>
              <a:gd name="connsiteY504" fmla="*/ 1281693 h 2380521"/>
              <a:gd name="connsiteX505" fmla="*/ 7084322 w 8023328"/>
              <a:gd name="connsiteY505" fmla="*/ 1281693 h 2380521"/>
              <a:gd name="connsiteX506" fmla="*/ 7099111 w 8023328"/>
              <a:gd name="connsiteY506" fmla="*/ 1295549 h 2380521"/>
              <a:gd name="connsiteX507" fmla="*/ 7084322 w 8023328"/>
              <a:gd name="connsiteY507" fmla="*/ 1307946 h 2380521"/>
              <a:gd name="connsiteX508" fmla="*/ 7069533 w 8023328"/>
              <a:gd name="connsiteY508" fmla="*/ 1295549 h 2380521"/>
              <a:gd name="connsiteX509" fmla="*/ 7084322 w 8023328"/>
              <a:gd name="connsiteY509" fmla="*/ 1281693 h 2380521"/>
              <a:gd name="connsiteX510" fmla="*/ 7013492 w 8023328"/>
              <a:gd name="connsiteY510" fmla="*/ 1281693 h 2380521"/>
              <a:gd name="connsiteX511" fmla="*/ 7028280 w 8023328"/>
              <a:gd name="connsiteY511" fmla="*/ 1295549 h 2380521"/>
              <a:gd name="connsiteX512" fmla="*/ 7013492 w 8023328"/>
              <a:gd name="connsiteY512" fmla="*/ 1307946 h 2380521"/>
              <a:gd name="connsiteX513" fmla="*/ 6998704 w 8023328"/>
              <a:gd name="connsiteY513" fmla="*/ 1295549 h 2380521"/>
              <a:gd name="connsiteX514" fmla="*/ 7013492 w 8023328"/>
              <a:gd name="connsiteY514" fmla="*/ 1281693 h 2380521"/>
              <a:gd name="connsiteX515" fmla="*/ 6939085 w 8023328"/>
              <a:gd name="connsiteY515" fmla="*/ 1281693 h 2380521"/>
              <a:gd name="connsiteX516" fmla="*/ 6950753 w 8023328"/>
              <a:gd name="connsiteY516" fmla="*/ 1295549 h 2380521"/>
              <a:gd name="connsiteX517" fmla="*/ 6939085 w 8023328"/>
              <a:gd name="connsiteY517" fmla="*/ 1307946 h 2380521"/>
              <a:gd name="connsiteX518" fmla="*/ 6924500 w 8023328"/>
              <a:gd name="connsiteY518" fmla="*/ 1295549 h 2380521"/>
              <a:gd name="connsiteX519" fmla="*/ 6939085 w 8023328"/>
              <a:gd name="connsiteY519" fmla="*/ 1281693 h 2380521"/>
              <a:gd name="connsiteX520" fmla="*/ 6867525 w 8023328"/>
              <a:gd name="connsiteY520" fmla="*/ 1281693 h 2380521"/>
              <a:gd name="connsiteX521" fmla="*/ 6879922 w 8023328"/>
              <a:gd name="connsiteY521" fmla="*/ 1295549 h 2380521"/>
              <a:gd name="connsiteX522" fmla="*/ 6867525 w 8023328"/>
              <a:gd name="connsiteY522" fmla="*/ 1307946 h 2380521"/>
              <a:gd name="connsiteX523" fmla="*/ 6853669 w 8023328"/>
              <a:gd name="connsiteY523" fmla="*/ 1295549 h 2380521"/>
              <a:gd name="connsiteX524" fmla="*/ 6867525 w 8023328"/>
              <a:gd name="connsiteY524" fmla="*/ 1281693 h 2380521"/>
              <a:gd name="connsiteX525" fmla="*/ 6796696 w 8023328"/>
              <a:gd name="connsiteY525" fmla="*/ 1281693 h 2380521"/>
              <a:gd name="connsiteX526" fmla="*/ 6809093 w 8023328"/>
              <a:gd name="connsiteY526" fmla="*/ 1295549 h 2380521"/>
              <a:gd name="connsiteX527" fmla="*/ 6796696 w 8023328"/>
              <a:gd name="connsiteY527" fmla="*/ 1307946 h 2380521"/>
              <a:gd name="connsiteX528" fmla="*/ 6782840 w 8023328"/>
              <a:gd name="connsiteY528" fmla="*/ 1295549 h 2380521"/>
              <a:gd name="connsiteX529" fmla="*/ 6796696 w 8023328"/>
              <a:gd name="connsiteY529" fmla="*/ 1281693 h 2380521"/>
              <a:gd name="connsiteX530" fmla="*/ 6724405 w 8023328"/>
              <a:gd name="connsiteY530" fmla="*/ 1281693 h 2380521"/>
              <a:gd name="connsiteX531" fmla="*/ 6738261 w 8023328"/>
              <a:gd name="connsiteY531" fmla="*/ 1295549 h 2380521"/>
              <a:gd name="connsiteX532" fmla="*/ 6724405 w 8023328"/>
              <a:gd name="connsiteY532" fmla="*/ 1307946 h 2380521"/>
              <a:gd name="connsiteX533" fmla="*/ 6712008 w 8023328"/>
              <a:gd name="connsiteY533" fmla="*/ 1295549 h 2380521"/>
              <a:gd name="connsiteX534" fmla="*/ 6724405 w 8023328"/>
              <a:gd name="connsiteY534" fmla="*/ 1281693 h 2380521"/>
              <a:gd name="connsiteX535" fmla="*/ 6653576 w 8023328"/>
              <a:gd name="connsiteY535" fmla="*/ 1281693 h 2380521"/>
              <a:gd name="connsiteX536" fmla="*/ 6667432 w 8023328"/>
              <a:gd name="connsiteY536" fmla="*/ 1295549 h 2380521"/>
              <a:gd name="connsiteX537" fmla="*/ 6653576 w 8023328"/>
              <a:gd name="connsiteY537" fmla="*/ 1307946 h 2380521"/>
              <a:gd name="connsiteX538" fmla="*/ 6641179 w 8023328"/>
              <a:gd name="connsiteY538" fmla="*/ 1295549 h 2380521"/>
              <a:gd name="connsiteX539" fmla="*/ 6653576 w 8023328"/>
              <a:gd name="connsiteY539" fmla="*/ 1281693 h 2380521"/>
              <a:gd name="connsiteX540" fmla="*/ 6582745 w 8023328"/>
              <a:gd name="connsiteY540" fmla="*/ 1281693 h 2380521"/>
              <a:gd name="connsiteX541" fmla="*/ 6596601 w 8023328"/>
              <a:gd name="connsiteY541" fmla="*/ 1295549 h 2380521"/>
              <a:gd name="connsiteX542" fmla="*/ 6582745 w 8023328"/>
              <a:gd name="connsiteY542" fmla="*/ 1307946 h 2380521"/>
              <a:gd name="connsiteX543" fmla="*/ 6570348 w 8023328"/>
              <a:gd name="connsiteY543" fmla="*/ 1295549 h 2380521"/>
              <a:gd name="connsiteX544" fmla="*/ 6582745 w 8023328"/>
              <a:gd name="connsiteY544" fmla="*/ 1281693 h 2380521"/>
              <a:gd name="connsiteX545" fmla="*/ 6510933 w 8023328"/>
              <a:gd name="connsiteY545" fmla="*/ 1281693 h 2380521"/>
              <a:gd name="connsiteX546" fmla="*/ 6525722 w 8023328"/>
              <a:gd name="connsiteY546" fmla="*/ 1295549 h 2380521"/>
              <a:gd name="connsiteX547" fmla="*/ 6510933 w 8023328"/>
              <a:gd name="connsiteY547" fmla="*/ 1307946 h 2380521"/>
              <a:gd name="connsiteX548" fmla="*/ 6496144 w 8023328"/>
              <a:gd name="connsiteY548" fmla="*/ 1295549 h 2380521"/>
              <a:gd name="connsiteX549" fmla="*/ 6510933 w 8023328"/>
              <a:gd name="connsiteY549" fmla="*/ 1281693 h 2380521"/>
              <a:gd name="connsiteX550" fmla="*/ 6440492 w 8023328"/>
              <a:gd name="connsiteY550" fmla="*/ 1281693 h 2380521"/>
              <a:gd name="connsiteX551" fmla="*/ 6454911 w 8023328"/>
              <a:gd name="connsiteY551" fmla="*/ 1295549 h 2380521"/>
              <a:gd name="connsiteX552" fmla="*/ 6440492 w 8023328"/>
              <a:gd name="connsiteY552" fmla="*/ 1307946 h 2380521"/>
              <a:gd name="connsiteX553" fmla="*/ 6425315 w 8023328"/>
              <a:gd name="connsiteY553" fmla="*/ 1295549 h 2380521"/>
              <a:gd name="connsiteX554" fmla="*/ 6440492 w 8023328"/>
              <a:gd name="connsiteY554" fmla="*/ 1281693 h 2380521"/>
              <a:gd name="connsiteX555" fmla="*/ 6369273 w 8023328"/>
              <a:gd name="connsiteY555" fmla="*/ 1281693 h 2380521"/>
              <a:gd name="connsiteX556" fmla="*/ 6384062 w 8023328"/>
              <a:gd name="connsiteY556" fmla="*/ 1296482 h 2380521"/>
              <a:gd name="connsiteX557" fmla="*/ 6369273 w 8023328"/>
              <a:gd name="connsiteY557" fmla="*/ 1311271 h 2380521"/>
              <a:gd name="connsiteX558" fmla="*/ 6354484 w 8023328"/>
              <a:gd name="connsiteY558" fmla="*/ 1296482 h 2380521"/>
              <a:gd name="connsiteX559" fmla="*/ 6369273 w 8023328"/>
              <a:gd name="connsiteY559" fmla="*/ 1281693 h 2380521"/>
              <a:gd name="connsiteX560" fmla="*/ 5799257 w 8023328"/>
              <a:gd name="connsiteY560" fmla="*/ 1281693 h 2380521"/>
              <a:gd name="connsiteX561" fmla="*/ 5814045 w 8023328"/>
              <a:gd name="connsiteY561" fmla="*/ 1296482 h 2380521"/>
              <a:gd name="connsiteX562" fmla="*/ 5799257 w 8023328"/>
              <a:gd name="connsiteY562" fmla="*/ 1311271 h 2380521"/>
              <a:gd name="connsiteX563" fmla="*/ 5784469 w 8023328"/>
              <a:gd name="connsiteY563" fmla="*/ 1296482 h 2380521"/>
              <a:gd name="connsiteX564" fmla="*/ 5799257 w 8023328"/>
              <a:gd name="connsiteY564" fmla="*/ 1281693 h 2380521"/>
              <a:gd name="connsiteX565" fmla="*/ 5724122 w 8023328"/>
              <a:gd name="connsiteY565" fmla="*/ 1281693 h 2380521"/>
              <a:gd name="connsiteX566" fmla="*/ 5736519 w 8023328"/>
              <a:gd name="connsiteY566" fmla="*/ 1296482 h 2380521"/>
              <a:gd name="connsiteX567" fmla="*/ 5724122 w 8023328"/>
              <a:gd name="connsiteY567" fmla="*/ 1311271 h 2380521"/>
              <a:gd name="connsiteX568" fmla="*/ 5710266 w 8023328"/>
              <a:gd name="connsiteY568" fmla="*/ 1296482 h 2380521"/>
              <a:gd name="connsiteX569" fmla="*/ 5724122 w 8023328"/>
              <a:gd name="connsiteY569" fmla="*/ 1281693 h 2380521"/>
              <a:gd name="connsiteX570" fmla="*/ 5653291 w 8023328"/>
              <a:gd name="connsiteY570" fmla="*/ 1281693 h 2380521"/>
              <a:gd name="connsiteX571" fmla="*/ 5665688 w 8023328"/>
              <a:gd name="connsiteY571" fmla="*/ 1296482 h 2380521"/>
              <a:gd name="connsiteX572" fmla="*/ 5653291 w 8023328"/>
              <a:gd name="connsiteY572" fmla="*/ 1311271 h 2380521"/>
              <a:gd name="connsiteX573" fmla="*/ 5639435 w 8023328"/>
              <a:gd name="connsiteY573" fmla="*/ 1296482 h 2380521"/>
              <a:gd name="connsiteX574" fmla="*/ 5653291 w 8023328"/>
              <a:gd name="connsiteY574" fmla="*/ 1281693 h 2380521"/>
              <a:gd name="connsiteX575" fmla="*/ 5582461 w 8023328"/>
              <a:gd name="connsiteY575" fmla="*/ 1281693 h 2380521"/>
              <a:gd name="connsiteX576" fmla="*/ 5594858 w 8023328"/>
              <a:gd name="connsiteY576" fmla="*/ 1296482 h 2380521"/>
              <a:gd name="connsiteX577" fmla="*/ 5582461 w 8023328"/>
              <a:gd name="connsiteY577" fmla="*/ 1311271 h 2380521"/>
              <a:gd name="connsiteX578" fmla="*/ 5568605 w 8023328"/>
              <a:gd name="connsiteY578" fmla="*/ 1296482 h 2380521"/>
              <a:gd name="connsiteX579" fmla="*/ 5582461 w 8023328"/>
              <a:gd name="connsiteY579" fmla="*/ 1281693 h 2380521"/>
              <a:gd name="connsiteX580" fmla="*/ 5510171 w 8023328"/>
              <a:gd name="connsiteY580" fmla="*/ 1281693 h 2380521"/>
              <a:gd name="connsiteX581" fmla="*/ 5524027 w 8023328"/>
              <a:gd name="connsiteY581" fmla="*/ 1296482 h 2380521"/>
              <a:gd name="connsiteX582" fmla="*/ 5510171 w 8023328"/>
              <a:gd name="connsiteY582" fmla="*/ 1311271 h 2380521"/>
              <a:gd name="connsiteX583" fmla="*/ 5497774 w 8023328"/>
              <a:gd name="connsiteY583" fmla="*/ 1296482 h 2380521"/>
              <a:gd name="connsiteX584" fmla="*/ 5510171 w 8023328"/>
              <a:gd name="connsiteY584" fmla="*/ 1281693 h 2380521"/>
              <a:gd name="connsiteX585" fmla="*/ 5438937 w 8023328"/>
              <a:gd name="connsiteY585" fmla="*/ 1281693 h 2380521"/>
              <a:gd name="connsiteX586" fmla="*/ 5453178 w 8023328"/>
              <a:gd name="connsiteY586" fmla="*/ 1296482 h 2380521"/>
              <a:gd name="connsiteX587" fmla="*/ 5438937 w 8023328"/>
              <a:gd name="connsiteY587" fmla="*/ 1311271 h 2380521"/>
              <a:gd name="connsiteX588" fmla="*/ 5426945 w 8023328"/>
              <a:gd name="connsiteY588" fmla="*/ 1296482 h 2380521"/>
              <a:gd name="connsiteX589" fmla="*/ 5438937 w 8023328"/>
              <a:gd name="connsiteY589" fmla="*/ 1281693 h 2380521"/>
              <a:gd name="connsiteX590" fmla="*/ 5368510 w 8023328"/>
              <a:gd name="connsiteY590" fmla="*/ 1281693 h 2380521"/>
              <a:gd name="connsiteX591" fmla="*/ 5382366 w 8023328"/>
              <a:gd name="connsiteY591" fmla="*/ 1296482 h 2380521"/>
              <a:gd name="connsiteX592" fmla="*/ 5368510 w 8023328"/>
              <a:gd name="connsiteY592" fmla="*/ 1311271 h 2380521"/>
              <a:gd name="connsiteX593" fmla="*/ 5356113 w 8023328"/>
              <a:gd name="connsiteY593" fmla="*/ 1296482 h 2380521"/>
              <a:gd name="connsiteX594" fmla="*/ 5368510 w 8023328"/>
              <a:gd name="connsiteY594" fmla="*/ 1281693 h 2380521"/>
              <a:gd name="connsiteX595" fmla="*/ 5296699 w 8023328"/>
              <a:gd name="connsiteY595" fmla="*/ 1281693 h 2380521"/>
              <a:gd name="connsiteX596" fmla="*/ 5311488 w 8023328"/>
              <a:gd name="connsiteY596" fmla="*/ 1296482 h 2380521"/>
              <a:gd name="connsiteX597" fmla="*/ 5296699 w 8023328"/>
              <a:gd name="connsiteY597" fmla="*/ 1311271 h 2380521"/>
              <a:gd name="connsiteX598" fmla="*/ 5281910 w 8023328"/>
              <a:gd name="connsiteY598" fmla="*/ 1296482 h 2380521"/>
              <a:gd name="connsiteX599" fmla="*/ 5296699 w 8023328"/>
              <a:gd name="connsiteY599" fmla="*/ 1281693 h 2380521"/>
              <a:gd name="connsiteX600" fmla="*/ 5225869 w 8023328"/>
              <a:gd name="connsiteY600" fmla="*/ 1281693 h 2380521"/>
              <a:gd name="connsiteX601" fmla="*/ 5240657 w 8023328"/>
              <a:gd name="connsiteY601" fmla="*/ 1296482 h 2380521"/>
              <a:gd name="connsiteX602" fmla="*/ 5225869 w 8023328"/>
              <a:gd name="connsiteY602" fmla="*/ 1311271 h 2380521"/>
              <a:gd name="connsiteX603" fmla="*/ 5211081 w 8023328"/>
              <a:gd name="connsiteY603" fmla="*/ 1296482 h 2380521"/>
              <a:gd name="connsiteX604" fmla="*/ 5225869 w 8023328"/>
              <a:gd name="connsiteY604" fmla="*/ 1281693 h 2380521"/>
              <a:gd name="connsiteX605" fmla="*/ 5154105 w 8023328"/>
              <a:gd name="connsiteY605" fmla="*/ 1281693 h 2380521"/>
              <a:gd name="connsiteX606" fmla="*/ 5166502 w 8023328"/>
              <a:gd name="connsiteY606" fmla="*/ 1296482 h 2380521"/>
              <a:gd name="connsiteX607" fmla="*/ 5154105 w 8023328"/>
              <a:gd name="connsiteY607" fmla="*/ 1311271 h 2380521"/>
              <a:gd name="connsiteX608" fmla="*/ 5140249 w 8023328"/>
              <a:gd name="connsiteY608" fmla="*/ 1296482 h 2380521"/>
              <a:gd name="connsiteX609" fmla="*/ 5154105 w 8023328"/>
              <a:gd name="connsiteY609" fmla="*/ 1281693 h 2380521"/>
              <a:gd name="connsiteX610" fmla="*/ 5083276 w 8023328"/>
              <a:gd name="connsiteY610" fmla="*/ 1281693 h 2380521"/>
              <a:gd name="connsiteX611" fmla="*/ 5095673 w 8023328"/>
              <a:gd name="connsiteY611" fmla="*/ 1296482 h 2380521"/>
              <a:gd name="connsiteX612" fmla="*/ 5083276 w 8023328"/>
              <a:gd name="connsiteY612" fmla="*/ 1311271 h 2380521"/>
              <a:gd name="connsiteX613" fmla="*/ 5069420 w 8023328"/>
              <a:gd name="connsiteY613" fmla="*/ 1296482 h 2380521"/>
              <a:gd name="connsiteX614" fmla="*/ 5083276 w 8023328"/>
              <a:gd name="connsiteY614" fmla="*/ 1281693 h 2380521"/>
              <a:gd name="connsiteX615" fmla="*/ 5012445 w 8023328"/>
              <a:gd name="connsiteY615" fmla="*/ 1281693 h 2380521"/>
              <a:gd name="connsiteX616" fmla="*/ 5024842 w 8023328"/>
              <a:gd name="connsiteY616" fmla="*/ 1296482 h 2380521"/>
              <a:gd name="connsiteX617" fmla="*/ 5012445 w 8023328"/>
              <a:gd name="connsiteY617" fmla="*/ 1311271 h 2380521"/>
              <a:gd name="connsiteX618" fmla="*/ 4998589 w 8023328"/>
              <a:gd name="connsiteY618" fmla="*/ 1296482 h 2380521"/>
              <a:gd name="connsiteX619" fmla="*/ 5012445 w 8023328"/>
              <a:gd name="connsiteY619" fmla="*/ 1281693 h 2380521"/>
              <a:gd name="connsiteX620" fmla="*/ 4940157 w 8023328"/>
              <a:gd name="connsiteY620" fmla="*/ 1281693 h 2380521"/>
              <a:gd name="connsiteX621" fmla="*/ 4954013 w 8023328"/>
              <a:gd name="connsiteY621" fmla="*/ 1296482 h 2380521"/>
              <a:gd name="connsiteX622" fmla="*/ 4940157 w 8023328"/>
              <a:gd name="connsiteY622" fmla="*/ 1311271 h 2380521"/>
              <a:gd name="connsiteX623" fmla="*/ 4927760 w 8023328"/>
              <a:gd name="connsiteY623" fmla="*/ 1296482 h 2380521"/>
              <a:gd name="connsiteX624" fmla="*/ 4940157 w 8023328"/>
              <a:gd name="connsiteY624" fmla="*/ 1281693 h 2380521"/>
              <a:gd name="connsiteX625" fmla="*/ 4865953 w 8023328"/>
              <a:gd name="connsiteY625" fmla="*/ 1281693 h 2380521"/>
              <a:gd name="connsiteX626" fmla="*/ 4879809 w 8023328"/>
              <a:gd name="connsiteY626" fmla="*/ 1296482 h 2380521"/>
              <a:gd name="connsiteX627" fmla="*/ 4865953 w 8023328"/>
              <a:gd name="connsiteY627" fmla="*/ 1311271 h 2380521"/>
              <a:gd name="connsiteX628" fmla="*/ 4853556 w 8023328"/>
              <a:gd name="connsiteY628" fmla="*/ 1296482 h 2380521"/>
              <a:gd name="connsiteX629" fmla="*/ 4865953 w 8023328"/>
              <a:gd name="connsiteY629" fmla="*/ 1281693 h 2380521"/>
              <a:gd name="connsiteX630" fmla="*/ 4795122 w 8023328"/>
              <a:gd name="connsiteY630" fmla="*/ 1281693 h 2380521"/>
              <a:gd name="connsiteX631" fmla="*/ 4808978 w 8023328"/>
              <a:gd name="connsiteY631" fmla="*/ 1296482 h 2380521"/>
              <a:gd name="connsiteX632" fmla="*/ 4795122 w 8023328"/>
              <a:gd name="connsiteY632" fmla="*/ 1311271 h 2380521"/>
              <a:gd name="connsiteX633" fmla="*/ 4782725 w 8023328"/>
              <a:gd name="connsiteY633" fmla="*/ 1296482 h 2380521"/>
              <a:gd name="connsiteX634" fmla="*/ 4795122 w 8023328"/>
              <a:gd name="connsiteY634" fmla="*/ 1281693 h 2380521"/>
              <a:gd name="connsiteX635" fmla="*/ 4726684 w 8023328"/>
              <a:gd name="connsiteY635" fmla="*/ 1281693 h 2380521"/>
              <a:gd name="connsiteX636" fmla="*/ 4741472 w 8023328"/>
              <a:gd name="connsiteY636" fmla="*/ 1296482 h 2380521"/>
              <a:gd name="connsiteX637" fmla="*/ 4726684 w 8023328"/>
              <a:gd name="connsiteY637" fmla="*/ 1311271 h 2380521"/>
              <a:gd name="connsiteX638" fmla="*/ 4711896 w 8023328"/>
              <a:gd name="connsiteY638" fmla="*/ 1296482 h 2380521"/>
              <a:gd name="connsiteX639" fmla="*/ 4726684 w 8023328"/>
              <a:gd name="connsiteY639" fmla="*/ 1281693 h 2380521"/>
              <a:gd name="connsiteX640" fmla="*/ 4655853 w 8023328"/>
              <a:gd name="connsiteY640" fmla="*/ 1281693 h 2380521"/>
              <a:gd name="connsiteX641" fmla="*/ 4670642 w 8023328"/>
              <a:gd name="connsiteY641" fmla="*/ 1294090 h 2380521"/>
              <a:gd name="connsiteX642" fmla="*/ 4655853 w 8023328"/>
              <a:gd name="connsiteY642" fmla="*/ 1307946 h 2380521"/>
              <a:gd name="connsiteX643" fmla="*/ 4641064 w 8023328"/>
              <a:gd name="connsiteY643" fmla="*/ 1294090 h 2380521"/>
              <a:gd name="connsiteX644" fmla="*/ 4655853 w 8023328"/>
              <a:gd name="connsiteY644" fmla="*/ 1281693 h 2380521"/>
              <a:gd name="connsiteX645" fmla="*/ 4585023 w 8023328"/>
              <a:gd name="connsiteY645" fmla="*/ 1281693 h 2380521"/>
              <a:gd name="connsiteX646" fmla="*/ 4599811 w 8023328"/>
              <a:gd name="connsiteY646" fmla="*/ 1294090 h 2380521"/>
              <a:gd name="connsiteX647" fmla="*/ 4585023 w 8023328"/>
              <a:gd name="connsiteY647" fmla="*/ 1307946 h 2380521"/>
              <a:gd name="connsiteX648" fmla="*/ 4570235 w 8023328"/>
              <a:gd name="connsiteY648" fmla="*/ 1294090 h 2380521"/>
              <a:gd name="connsiteX649" fmla="*/ 4585023 w 8023328"/>
              <a:gd name="connsiteY649" fmla="*/ 1281693 h 2380521"/>
              <a:gd name="connsiteX650" fmla="*/ 226355 w 8023328"/>
              <a:gd name="connsiteY650" fmla="*/ 1281693 h 2380521"/>
              <a:gd name="connsiteX651" fmla="*/ 238753 w 8023328"/>
              <a:gd name="connsiteY651" fmla="*/ 1296871 h 2380521"/>
              <a:gd name="connsiteX652" fmla="*/ 226355 w 8023328"/>
              <a:gd name="connsiteY652" fmla="*/ 1311291 h 2380521"/>
              <a:gd name="connsiteX653" fmla="*/ 212499 w 8023328"/>
              <a:gd name="connsiteY653" fmla="*/ 1296871 h 2380521"/>
              <a:gd name="connsiteX654" fmla="*/ 226355 w 8023328"/>
              <a:gd name="connsiteY654" fmla="*/ 1281693 h 2380521"/>
              <a:gd name="connsiteX655" fmla="*/ 155522 w 8023328"/>
              <a:gd name="connsiteY655" fmla="*/ 1281693 h 2380521"/>
              <a:gd name="connsiteX656" fmla="*/ 167919 w 8023328"/>
              <a:gd name="connsiteY656" fmla="*/ 1296871 h 2380521"/>
              <a:gd name="connsiteX657" fmla="*/ 155522 w 8023328"/>
              <a:gd name="connsiteY657" fmla="*/ 1311291 h 2380521"/>
              <a:gd name="connsiteX658" fmla="*/ 141666 w 8023328"/>
              <a:gd name="connsiteY658" fmla="*/ 1296871 h 2380521"/>
              <a:gd name="connsiteX659" fmla="*/ 155522 w 8023328"/>
              <a:gd name="connsiteY659" fmla="*/ 1281693 h 2380521"/>
              <a:gd name="connsiteX660" fmla="*/ 83234 w 8023328"/>
              <a:gd name="connsiteY660" fmla="*/ 1281693 h 2380521"/>
              <a:gd name="connsiteX661" fmla="*/ 97090 w 8023328"/>
              <a:gd name="connsiteY661" fmla="*/ 1296871 h 2380521"/>
              <a:gd name="connsiteX662" fmla="*/ 83234 w 8023328"/>
              <a:gd name="connsiteY662" fmla="*/ 1311291 h 2380521"/>
              <a:gd name="connsiteX663" fmla="*/ 70836 w 8023328"/>
              <a:gd name="connsiteY663" fmla="*/ 1296871 h 2380521"/>
              <a:gd name="connsiteX664" fmla="*/ 83234 w 8023328"/>
              <a:gd name="connsiteY664" fmla="*/ 1281693 h 2380521"/>
              <a:gd name="connsiteX665" fmla="*/ 11998 w 8023328"/>
              <a:gd name="connsiteY665" fmla="*/ 1281693 h 2380521"/>
              <a:gd name="connsiteX666" fmla="*/ 26239 w 8023328"/>
              <a:gd name="connsiteY666" fmla="*/ 1296871 h 2380521"/>
              <a:gd name="connsiteX667" fmla="*/ 11998 w 8023328"/>
              <a:gd name="connsiteY667" fmla="*/ 1311291 h 2380521"/>
              <a:gd name="connsiteX668" fmla="*/ 5 w 8023328"/>
              <a:gd name="connsiteY668" fmla="*/ 1296871 h 2380521"/>
              <a:gd name="connsiteX669" fmla="*/ 11998 w 8023328"/>
              <a:gd name="connsiteY669" fmla="*/ 1281693 h 2380521"/>
              <a:gd name="connsiteX670" fmla="*/ 7084322 w 8023328"/>
              <a:gd name="connsiteY670" fmla="*/ 1210863 h 2380521"/>
              <a:gd name="connsiteX671" fmla="*/ 7099111 w 8023328"/>
              <a:gd name="connsiteY671" fmla="*/ 1224719 h 2380521"/>
              <a:gd name="connsiteX672" fmla="*/ 7084322 w 8023328"/>
              <a:gd name="connsiteY672" fmla="*/ 1237116 h 2380521"/>
              <a:gd name="connsiteX673" fmla="*/ 7069533 w 8023328"/>
              <a:gd name="connsiteY673" fmla="*/ 1224719 h 2380521"/>
              <a:gd name="connsiteX674" fmla="*/ 7084322 w 8023328"/>
              <a:gd name="connsiteY674" fmla="*/ 1210863 h 2380521"/>
              <a:gd name="connsiteX675" fmla="*/ 7013492 w 8023328"/>
              <a:gd name="connsiteY675" fmla="*/ 1210863 h 2380521"/>
              <a:gd name="connsiteX676" fmla="*/ 7028280 w 8023328"/>
              <a:gd name="connsiteY676" fmla="*/ 1224719 h 2380521"/>
              <a:gd name="connsiteX677" fmla="*/ 7013492 w 8023328"/>
              <a:gd name="connsiteY677" fmla="*/ 1237116 h 2380521"/>
              <a:gd name="connsiteX678" fmla="*/ 6998704 w 8023328"/>
              <a:gd name="connsiteY678" fmla="*/ 1224719 h 2380521"/>
              <a:gd name="connsiteX679" fmla="*/ 7013492 w 8023328"/>
              <a:gd name="connsiteY679" fmla="*/ 1210863 h 2380521"/>
              <a:gd name="connsiteX680" fmla="*/ 6939085 w 8023328"/>
              <a:gd name="connsiteY680" fmla="*/ 1210863 h 2380521"/>
              <a:gd name="connsiteX681" fmla="*/ 6950753 w 8023328"/>
              <a:gd name="connsiteY681" fmla="*/ 1224719 h 2380521"/>
              <a:gd name="connsiteX682" fmla="*/ 6939085 w 8023328"/>
              <a:gd name="connsiteY682" fmla="*/ 1237116 h 2380521"/>
              <a:gd name="connsiteX683" fmla="*/ 6924500 w 8023328"/>
              <a:gd name="connsiteY683" fmla="*/ 1224719 h 2380521"/>
              <a:gd name="connsiteX684" fmla="*/ 6939085 w 8023328"/>
              <a:gd name="connsiteY684" fmla="*/ 1210863 h 2380521"/>
              <a:gd name="connsiteX685" fmla="*/ 6867525 w 8023328"/>
              <a:gd name="connsiteY685" fmla="*/ 1210863 h 2380521"/>
              <a:gd name="connsiteX686" fmla="*/ 6879922 w 8023328"/>
              <a:gd name="connsiteY686" fmla="*/ 1224719 h 2380521"/>
              <a:gd name="connsiteX687" fmla="*/ 6867525 w 8023328"/>
              <a:gd name="connsiteY687" fmla="*/ 1237116 h 2380521"/>
              <a:gd name="connsiteX688" fmla="*/ 6853669 w 8023328"/>
              <a:gd name="connsiteY688" fmla="*/ 1224719 h 2380521"/>
              <a:gd name="connsiteX689" fmla="*/ 6867525 w 8023328"/>
              <a:gd name="connsiteY689" fmla="*/ 1210863 h 2380521"/>
              <a:gd name="connsiteX690" fmla="*/ 6796696 w 8023328"/>
              <a:gd name="connsiteY690" fmla="*/ 1210863 h 2380521"/>
              <a:gd name="connsiteX691" fmla="*/ 6809093 w 8023328"/>
              <a:gd name="connsiteY691" fmla="*/ 1224719 h 2380521"/>
              <a:gd name="connsiteX692" fmla="*/ 6796696 w 8023328"/>
              <a:gd name="connsiteY692" fmla="*/ 1237116 h 2380521"/>
              <a:gd name="connsiteX693" fmla="*/ 6782840 w 8023328"/>
              <a:gd name="connsiteY693" fmla="*/ 1224719 h 2380521"/>
              <a:gd name="connsiteX694" fmla="*/ 6796696 w 8023328"/>
              <a:gd name="connsiteY694" fmla="*/ 1210863 h 2380521"/>
              <a:gd name="connsiteX695" fmla="*/ 6724405 w 8023328"/>
              <a:gd name="connsiteY695" fmla="*/ 1210863 h 2380521"/>
              <a:gd name="connsiteX696" fmla="*/ 6738261 w 8023328"/>
              <a:gd name="connsiteY696" fmla="*/ 1224719 h 2380521"/>
              <a:gd name="connsiteX697" fmla="*/ 6724405 w 8023328"/>
              <a:gd name="connsiteY697" fmla="*/ 1237116 h 2380521"/>
              <a:gd name="connsiteX698" fmla="*/ 6712008 w 8023328"/>
              <a:gd name="connsiteY698" fmla="*/ 1224719 h 2380521"/>
              <a:gd name="connsiteX699" fmla="*/ 6724405 w 8023328"/>
              <a:gd name="connsiteY699" fmla="*/ 1210863 h 2380521"/>
              <a:gd name="connsiteX700" fmla="*/ 6653576 w 8023328"/>
              <a:gd name="connsiteY700" fmla="*/ 1210863 h 2380521"/>
              <a:gd name="connsiteX701" fmla="*/ 6667432 w 8023328"/>
              <a:gd name="connsiteY701" fmla="*/ 1224719 h 2380521"/>
              <a:gd name="connsiteX702" fmla="*/ 6653576 w 8023328"/>
              <a:gd name="connsiteY702" fmla="*/ 1237116 h 2380521"/>
              <a:gd name="connsiteX703" fmla="*/ 6641179 w 8023328"/>
              <a:gd name="connsiteY703" fmla="*/ 1224719 h 2380521"/>
              <a:gd name="connsiteX704" fmla="*/ 6653576 w 8023328"/>
              <a:gd name="connsiteY704" fmla="*/ 1210863 h 2380521"/>
              <a:gd name="connsiteX705" fmla="*/ 6582745 w 8023328"/>
              <a:gd name="connsiteY705" fmla="*/ 1210863 h 2380521"/>
              <a:gd name="connsiteX706" fmla="*/ 6596601 w 8023328"/>
              <a:gd name="connsiteY706" fmla="*/ 1224719 h 2380521"/>
              <a:gd name="connsiteX707" fmla="*/ 6582745 w 8023328"/>
              <a:gd name="connsiteY707" fmla="*/ 1237116 h 2380521"/>
              <a:gd name="connsiteX708" fmla="*/ 6570348 w 8023328"/>
              <a:gd name="connsiteY708" fmla="*/ 1224719 h 2380521"/>
              <a:gd name="connsiteX709" fmla="*/ 6582745 w 8023328"/>
              <a:gd name="connsiteY709" fmla="*/ 1210863 h 2380521"/>
              <a:gd name="connsiteX710" fmla="*/ 6510933 w 8023328"/>
              <a:gd name="connsiteY710" fmla="*/ 1210863 h 2380521"/>
              <a:gd name="connsiteX711" fmla="*/ 6525722 w 8023328"/>
              <a:gd name="connsiteY711" fmla="*/ 1224719 h 2380521"/>
              <a:gd name="connsiteX712" fmla="*/ 6510933 w 8023328"/>
              <a:gd name="connsiteY712" fmla="*/ 1237116 h 2380521"/>
              <a:gd name="connsiteX713" fmla="*/ 6496144 w 8023328"/>
              <a:gd name="connsiteY713" fmla="*/ 1224719 h 2380521"/>
              <a:gd name="connsiteX714" fmla="*/ 6510933 w 8023328"/>
              <a:gd name="connsiteY714" fmla="*/ 1210863 h 2380521"/>
              <a:gd name="connsiteX715" fmla="*/ 6440492 w 8023328"/>
              <a:gd name="connsiteY715" fmla="*/ 1210863 h 2380521"/>
              <a:gd name="connsiteX716" fmla="*/ 6454911 w 8023328"/>
              <a:gd name="connsiteY716" fmla="*/ 1224719 h 2380521"/>
              <a:gd name="connsiteX717" fmla="*/ 6440492 w 8023328"/>
              <a:gd name="connsiteY717" fmla="*/ 1237116 h 2380521"/>
              <a:gd name="connsiteX718" fmla="*/ 6425315 w 8023328"/>
              <a:gd name="connsiteY718" fmla="*/ 1224719 h 2380521"/>
              <a:gd name="connsiteX719" fmla="*/ 6440492 w 8023328"/>
              <a:gd name="connsiteY719" fmla="*/ 1210863 h 2380521"/>
              <a:gd name="connsiteX720" fmla="*/ 6368340 w 8023328"/>
              <a:gd name="connsiteY720" fmla="*/ 1210863 h 2380521"/>
              <a:gd name="connsiteX721" fmla="*/ 6380737 w 8023328"/>
              <a:gd name="connsiteY721" fmla="*/ 1224719 h 2380521"/>
              <a:gd name="connsiteX722" fmla="*/ 6368340 w 8023328"/>
              <a:gd name="connsiteY722" fmla="*/ 1237116 h 2380521"/>
              <a:gd name="connsiteX723" fmla="*/ 6354484 w 8023328"/>
              <a:gd name="connsiteY723" fmla="*/ 1224719 h 2380521"/>
              <a:gd name="connsiteX724" fmla="*/ 6368340 w 8023328"/>
              <a:gd name="connsiteY724" fmla="*/ 1210863 h 2380521"/>
              <a:gd name="connsiteX725" fmla="*/ 6297511 w 8023328"/>
              <a:gd name="connsiteY725" fmla="*/ 1210863 h 2380521"/>
              <a:gd name="connsiteX726" fmla="*/ 6309908 w 8023328"/>
              <a:gd name="connsiteY726" fmla="*/ 1224719 h 2380521"/>
              <a:gd name="connsiteX727" fmla="*/ 6297511 w 8023328"/>
              <a:gd name="connsiteY727" fmla="*/ 1237116 h 2380521"/>
              <a:gd name="connsiteX728" fmla="*/ 6283655 w 8023328"/>
              <a:gd name="connsiteY728" fmla="*/ 1224719 h 2380521"/>
              <a:gd name="connsiteX729" fmla="*/ 6297511 w 8023328"/>
              <a:gd name="connsiteY729" fmla="*/ 1210863 h 2380521"/>
              <a:gd name="connsiteX730" fmla="*/ 6226679 w 8023328"/>
              <a:gd name="connsiteY730" fmla="*/ 1210863 h 2380521"/>
              <a:gd name="connsiteX731" fmla="*/ 6239076 w 8023328"/>
              <a:gd name="connsiteY731" fmla="*/ 1224719 h 2380521"/>
              <a:gd name="connsiteX732" fmla="*/ 6226679 w 8023328"/>
              <a:gd name="connsiteY732" fmla="*/ 1237116 h 2380521"/>
              <a:gd name="connsiteX733" fmla="*/ 6212823 w 8023328"/>
              <a:gd name="connsiteY733" fmla="*/ 1224719 h 2380521"/>
              <a:gd name="connsiteX734" fmla="*/ 6226679 w 8023328"/>
              <a:gd name="connsiteY734" fmla="*/ 1210863 h 2380521"/>
              <a:gd name="connsiteX735" fmla="*/ 6154391 w 8023328"/>
              <a:gd name="connsiteY735" fmla="*/ 1210863 h 2380521"/>
              <a:gd name="connsiteX736" fmla="*/ 6168247 w 8023328"/>
              <a:gd name="connsiteY736" fmla="*/ 1224719 h 2380521"/>
              <a:gd name="connsiteX737" fmla="*/ 6154391 w 8023328"/>
              <a:gd name="connsiteY737" fmla="*/ 1237116 h 2380521"/>
              <a:gd name="connsiteX738" fmla="*/ 6141994 w 8023328"/>
              <a:gd name="connsiteY738" fmla="*/ 1224719 h 2380521"/>
              <a:gd name="connsiteX739" fmla="*/ 6154391 w 8023328"/>
              <a:gd name="connsiteY739" fmla="*/ 1210863 h 2380521"/>
              <a:gd name="connsiteX740" fmla="*/ 6083559 w 8023328"/>
              <a:gd name="connsiteY740" fmla="*/ 1210863 h 2380521"/>
              <a:gd name="connsiteX741" fmla="*/ 6097415 w 8023328"/>
              <a:gd name="connsiteY741" fmla="*/ 1224719 h 2380521"/>
              <a:gd name="connsiteX742" fmla="*/ 6083559 w 8023328"/>
              <a:gd name="connsiteY742" fmla="*/ 1237116 h 2380521"/>
              <a:gd name="connsiteX743" fmla="*/ 6071162 w 8023328"/>
              <a:gd name="connsiteY743" fmla="*/ 1224719 h 2380521"/>
              <a:gd name="connsiteX744" fmla="*/ 6083559 w 8023328"/>
              <a:gd name="connsiteY744" fmla="*/ 1210863 h 2380521"/>
              <a:gd name="connsiteX745" fmla="*/ 6009356 w 8023328"/>
              <a:gd name="connsiteY745" fmla="*/ 1210863 h 2380521"/>
              <a:gd name="connsiteX746" fmla="*/ 6023212 w 8023328"/>
              <a:gd name="connsiteY746" fmla="*/ 1224719 h 2380521"/>
              <a:gd name="connsiteX747" fmla="*/ 6009356 w 8023328"/>
              <a:gd name="connsiteY747" fmla="*/ 1237116 h 2380521"/>
              <a:gd name="connsiteX748" fmla="*/ 5996959 w 8023328"/>
              <a:gd name="connsiteY748" fmla="*/ 1224719 h 2380521"/>
              <a:gd name="connsiteX749" fmla="*/ 6009356 w 8023328"/>
              <a:gd name="connsiteY749" fmla="*/ 1210863 h 2380521"/>
              <a:gd name="connsiteX750" fmla="*/ 5940548 w 8023328"/>
              <a:gd name="connsiteY750" fmla="*/ 1210863 h 2380521"/>
              <a:gd name="connsiteX751" fmla="*/ 5955726 w 8023328"/>
              <a:gd name="connsiteY751" fmla="*/ 1224719 h 2380521"/>
              <a:gd name="connsiteX752" fmla="*/ 5940548 w 8023328"/>
              <a:gd name="connsiteY752" fmla="*/ 1237116 h 2380521"/>
              <a:gd name="connsiteX753" fmla="*/ 5926130 w 8023328"/>
              <a:gd name="connsiteY753" fmla="*/ 1224719 h 2380521"/>
              <a:gd name="connsiteX754" fmla="*/ 5940548 w 8023328"/>
              <a:gd name="connsiteY754" fmla="*/ 1210863 h 2380521"/>
              <a:gd name="connsiteX755" fmla="*/ 5870088 w 8023328"/>
              <a:gd name="connsiteY755" fmla="*/ 1210863 h 2380521"/>
              <a:gd name="connsiteX756" fmla="*/ 5884877 w 8023328"/>
              <a:gd name="connsiteY756" fmla="*/ 1224719 h 2380521"/>
              <a:gd name="connsiteX757" fmla="*/ 5870088 w 8023328"/>
              <a:gd name="connsiteY757" fmla="*/ 1237116 h 2380521"/>
              <a:gd name="connsiteX758" fmla="*/ 5855299 w 8023328"/>
              <a:gd name="connsiteY758" fmla="*/ 1224719 h 2380521"/>
              <a:gd name="connsiteX759" fmla="*/ 5870088 w 8023328"/>
              <a:gd name="connsiteY759" fmla="*/ 1210863 h 2380521"/>
              <a:gd name="connsiteX760" fmla="*/ 5799257 w 8023328"/>
              <a:gd name="connsiteY760" fmla="*/ 1210863 h 2380521"/>
              <a:gd name="connsiteX761" fmla="*/ 5814045 w 8023328"/>
              <a:gd name="connsiteY761" fmla="*/ 1224719 h 2380521"/>
              <a:gd name="connsiteX762" fmla="*/ 5799257 w 8023328"/>
              <a:gd name="connsiteY762" fmla="*/ 1237116 h 2380521"/>
              <a:gd name="connsiteX763" fmla="*/ 5784469 w 8023328"/>
              <a:gd name="connsiteY763" fmla="*/ 1224719 h 2380521"/>
              <a:gd name="connsiteX764" fmla="*/ 5799257 w 8023328"/>
              <a:gd name="connsiteY764" fmla="*/ 1210863 h 2380521"/>
              <a:gd name="connsiteX765" fmla="*/ 5724122 w 8023328"/>
              <a:gd name="connsiteY765" fmla="*/ 1210863 h 2380521"/>
              <a:gd name="connsiteX766" fmla="*/ 5736519 w 8023328"/>
              <a:gd name="connsiteY766" fmla="*/ 1225651 h 2380521"/>
              <a:gd name="connsiteX767" fmla="*/ 5724122 w 8023328"/>
              <a:gd name="connsiteY767" fmla="*/ 1240439 h 2380521"/>
              <a:gd name="connsiteX768" fmla="*/ 5710266 w 8023328"/>
              <a:gd name="connsiteY768" fmla="*/ 1225651 h 2380521"/>
              <a:gd name="connsiteX769" fmla="*/ 5724122 w 8023328"/>
              <a:gd name="connsiteY769" fmla="*/ 1210863 h 2380521"/>
              <a:gd name="connsiteX770" fmla="*/ 5653291 w 8023328"/>
              <a:gd name="connsiteY770" fmla="*/ 1210863 h 2380521"/>
              <a:gd name="connsiteX771" fmla="*/ 5665688 w 8023328"/>
              <a:gd name="connsiteY771" fmla="*/ 1225651 h 2380521"/>
              <a:gd name="connsiteX772" fmla="*/ 5653291 w 8023328"/>
              <a:gd name="connsiteY772" fmla="*/ 1240439 h 2380521"/>
              <a:gd name="connsiteX773" fmla="*/ 5639435 w 8023328"/>
              <a:gd name="connsiteY773" fmla="*/ 1225651 h 2380521"/>
              <a:gd name="connsiteX774" fmla="*/ 5653291 w 8023328"/>
              <a:gd name="connsiteY774" fmla="*/ 1210863 h 2380521"/>
              <a:gd name="connsiteX775" fmla="*/ 5582461 w 8023328"/>
              <a:gd name="connsiteY775" fmla="*/ 1210863 h 2380521"/>
              <a:gd name="connsiteX776" fmla="*/ 5594858 w 8023328"/>
              <a:gd name="connsiteY776" fmla="*/ 1225651 h 2380521"/>
              <a:gd name="connsiteX777" fmla="*/ 5582461 w 8023328"/>
              <a:gd name="connsiteY777" fmla="*/ 1240439 h 2380521"/>
              <a:gd name="connsiteX778" fmla="*/ 5568605 w 8023328"/>
              <a:gd name="connsiteY778" fmla="*/ 1225651 h 2380521"/>
              <a:gd name="connsiteX779" fmla="*/ 5582461 w 8023328"/>
              <a:gd name="connsiteY779" fmla="*/ 1210863 h 2380521"/>
              <a:gd name="connsiteX780" fmla="*/ 5510171 w 8023328"/>
              <a:gd name="connsiteY780" fmla="*/ 1210863 h 2380521"/>
              <a:gd name="connsiteX781" fmla="*/ 5524027 w 8023328"/>
              <a:gd name="connsiteY781" fmla="*/ 1225651 h 2380521"/>
              <a:gd name="connsiteX782" fmla="*/ 5510171 w 8023328"/>
              <a:gd name="connsiteY782" fmla="*/ 1240439 h 2380521"/>
              <a:gd name="connsiteX783" fmla="*/ 5497774 w 8023328"/>
              <a:gd name="connsiteY783" fmla="*/ 1225651 h 2380521"/>
              <a:gd name="connsiteX784" fmla="*/ 5510171 w 8023328"/>
              <a:gd name="connsiteY784" fmla="*/ 1210863 h 2380521"/>
              <a:gd name="connsiteX785" fmla="*/ 5438937 w 8023328"/>
              <a:gd name="connsiteY785" fmla="*/ 1210863 h 2380521"/>
              <a:gd name="connsiteX786" fmla="*/ 5453178 w 8023328"/>
              <a:gd name="connsiteY786" fmla="*/ 1225651 h 2380521"/>
              <a:gd name="connsiteX787" fmla="*/ 5438937 w 8023328"/>
              <a:gd name="connsiteY787" fmla="*/ 1240439 h 2380521"/>
              <a:gd name="connsiteX788" fmla="*/ 5426945 w 8023328"/>
              <a:gd name="connsiteY788" fmla="*/ 1225651 h 2380521"/>
              <a:gd name="connsiteX789" fmla="*/ 5438937 w 8023328"/>
              <a:gd name="connsiteY789" fmla="*/ 1210863 h 2380521"/>
              <a:gd name="connsiteX790" fmla="*/ 5367530 w 8023328"/>
              <a:gd name="connsiteY790" fmla="*/ 1210863 h 2380521"/>
              <a:gd name="connsiteX791" fmla="*/ 5382318 w 8023328"/>
              <a:gd name="connsiteY791" fmla="*/ 1225651 h 2380521"/>
              <a:gd name="connsiteX792" fmla="*/ 5367530 w 8023328"/>
              <a:gd name="connsiteY792" fmla="*/ 1240439 h 2380521"/>
              <a:gd name="connsiteX793" fmla="*/ 5352742 w 8023328"/>
              <a:gd name="connsiteY793" fmla="*/ 1225651 h 2380521"/>
              <a:gd name="connsiteX794" fmla="*/ 5367530 w 8023328"/>
              <a:gd name="connsiteY794" fmla="*/ 1210863 h 2380521"/>
              <a:gd name="connsiteX795" fmla="*/ 5296699 w 8023328"/>
              <a:gd name="connsiteY795" fmla="*/ 1210863 h 2380521"/>
              <a:gd name="connsiteX796" fmla="*/ 5311488 w 8023328"/>
              <a:gd name="connsiteY796" fmla="*/ 1225651 h 2380521"/>
              <a:gd name="connsiteX797" fmla="*/ 5296699 w 8023328"/>
              <a:gd name="connsiteY797" fmla="*/ 1240439 h 2380521"/>
              <a:gd name="connsiteX798" fmla="*/ 5281910 w 8023328"/>
              <a:gd name="connsiteY798" fmla="*/ 1225651 h 2380521"/>
              <a:gd name="connsiteX799" fmla="*/ 5296699 w 8023328"/>
              <a:gd name="connsiteY799" fmla="*/ 1210863 h 2380521"/>
              <a:gd name="connsiteX800" fmla="*/ 5225869 w 8023328"/>
              <a:gd name="connsiteY800" fmla="*/ 1210863 h 2380521"/>
              <a:gd name="connsiteX801" fmla="*/ 5240657 w 8023328"/>
              <a:gd name="connsiteY801" fmla="*/ 1225651 h 2380521"/>
              <a:gd name="connsiteX802" fmla="*/ 5225869 w 8023328"/>
              <a:gd name="connsiteY802" fmla="*/ 1240439 h 2380521"/>
              <a:gd name="connsiteX803" fmla="*/ 5211081 w 8023328"/>
              <a:gd name="connsiteY803" fmla="*/ 1225651 h 2380521"/>
              <a:gd name="connsiteX804" fmla="*/ 5225869 w 8023328"/>
              <a:gd name="connsiteY804" fmla="*/ 1210863 h 2380521"/>
              <a:gd name="connsiteX805" fmla="*/ 5154105 w 8023328"/>
              <a:gd name="connsiteY805" fmla="*/ 1210863 h 2380521"/>
              <a:gd name="connsiteX806" fmla="*/ 5166502 w 8023328"/>
              <a:gd name="connsiteY806" fmla="*/ 1225651 h 2380521"/>
              <a:gd name="connsiteX807" fmla="*/ 5154105 w 8023328"/>
              <a:gd name="connsiteY807" fmla="*/ 1240439 h 2380521"/>
              <a:gd name="connsiteX808" fmla="*/ 5140249 w 8023328"/>
              <a:gd name="connsiteY808" fmla="*/ 1225651 h 2380521"/>
              <a:gd name="connsiteX809" fmla="*/ 5154105 w 8023328"/>
              <a:gd name="connsiteY809" fmla="*/ 1210863 h 2380521"/>
              <a:gd name="connsiteX810" fmla="*/ 5083276 w 8023328"/>
              <a:gd name="connsiteY810" fmla="*/ 1210863 h 2380521"/>
              <a:gd name="connsiteX811" fmla="*/ 5095673 w 8023328"/>
              <a:gd name="connsiteY811" fmla="*/ 1225651 h 2380521"/>
              <a:gd name="connsiteX812" fmla="*/ 5083276 w 8023328"/>
              <a:gd name="connsiteY812" fmla="*/ 1240439 h 2380521"/>
              <a:gd name="connsiteX813" fmla="*/ 5069420 w 8023328"/>
              <a:gd name="connsiteY813" fmla="*/ 1225651 h 2380521"/>
              <a:gd name="connsiteX814" fmla="*/ 5083276 w 8023328"/>
              <a:gd name="connsiteY814" fmla="*/ 1210863 h 2380521"/>
              <a:gd name="connsiteX815" fmla="*/ 5012445 w 8023328"/>
              <a:gd name="connsiteY815" fmla="*/ 1210863 h 2380521"/>
              <a:gd name="connsiteX816" fmla="*/ 5024842 w 8023328"/>
              <a:gd name="connsiteY816" fmla="*/ 1225651 h 2380521"/>
              <a:gd name="connsiteX817" fmla="*/ 5012445 w 8023328"/>
              <a:gd name="connsiteY817" fmla="*/ 1240439 h 2380521"/>
              <a:gd name="connsiteX818" fmla="*/ 4998589 w 8023328"/>
              <a:gd name="connsiteY818" fmla="*/ 1225651 h 2380521"/>
              <a:gd name="connsiteX819" fmla="*/ 5012445 w 8023328"/>
              <a:gd name="connsiteY819" fmla="*/ 1210863 h 2380521"/>
              <a:gd name="connsiteX820" fmla="*/ 4940157 w 8023328"/>
              <a:gd name="connsiteY820" fmla="*/ 1210863 h 2380521"/>
              <a:gd name="connsiteX821" fmla="*/ 4954013 w 8023328"/>
              <a:gd name="connsiteY821" fmla="*/ 1225651 h 2380521"/>
              <a:gd name="connsiteX822" fmla="*/ 4940157 w 8023328"/>
              <a:gd name="connsiteY822" fmla="*/ 1240439 h 2380521"/>
              <a:gd name="connsiteX823" fmla="*/ 4927760 w 8023328"/>
              <a:gd name="connsiteY823" fmla="*/ 1225651 h 2380521"/>
              <a:gd name="connsiteX824" fmla="*/ 4940157 w 8023328"/>
              <a:gd name="connsiteY824" fmla="*/ 1210863 h 2380521"/>
              <a:gd name="connsiteX825" fmla="*/ 4865953 w 8023328"/>
              <a:gd name="connsiteY825" fmla="*/ 1210863 h 2380521"/>
              <a:gd name="connsiteX826" fmla="*/ 4879809 w 8023328"/>
              <a:gd name="connsiteY826" fmla="*/ 1225651 h 2380521"/>
              <a:gd name="connsiteX827" fmla="*/ 4865953 w 8023328"/>
              <a:gd name="connsiteY827" fmla="*/ 1240439 h 2380521"/>
              <a:gd name="connsiteX828" fmla="*/ 4853556 w 8023328"/>
              <a:gd name="connsiteY828" fmla="*/ 1225651 h 2380521"/>
              <a:gd name="connsiteX829" fmla="*/ 4865953 w 8023328"/>
              <a:gd name="connsiteY829" fmla="*/ 1210863 h 2380521"/>
              <a:gd name="connsiteX830" fmla="*/ 4795122 w 8023328"/>
              <a:gd name="connsiteY830" fmla="*/ 1210863 h 2380521"/>
              <a:gd name="connsiteX831" fmla="*/ 4808978 w 8023328"/>
              <a:gd name="connsiteY831" fmla="*/ 1225651 h 2380521"/>
              <a:gd name="connsiteX832" fmla="*/ 4795122 w 8023328"/>
              <a:gd name="connsiteY832" fmla="*/ 1240439 h 2380521"/>
              <a:gd name="connsiteX833" fmla="*/ 4782725 w 8023328"/>
              <a:gd name="connsiteY833" fmla="*/ 1225651 h 2380521"/>
              <a:gd name="connsiteX834" fmla="*/ 4795122 w 8023328"/>
              <a:gd name="connsiteY834" fmla="*/ 1210863 h 2380521"/>
              <a:gd name="connsiteX835" fmla="*/ 4726684 w 8023328"/>
              <a:gd name="connsiteY835" fmla="*/ 1210863 h 2380521"/>
              <a:gd name="connsiteX836" fmla="*/ 4741472 w 8023328"/>
              <a:gd name="connsiteY836" fmla="*/ 1225651 h 2380521"/>
              <a:gd name="connsiteX837" fmla="*/ 4726684 w 8023328"/>
              <a:gd name="connsiteY837" fmla="*/ 1240439 h 2380521"/>
              <a:gd name="connsiteX838" fmla="*/ 4711896 w 8023328"/>
              <a:gd name="connsiteY838" fmla="*/ 1225651 h 2380521"/>
              <a:gd name="connsiteX839" fmla="*/ 4726684 w 8023328"/>
              <a:gd name="connsiteY839" fmla="*/ 1210863 h 2380521"/>
              <a:gd name="connsiteX840" fmla="*/ 4655853 w 8023328"/>
              <a:gd name="connsiteY840" fmla="*/ 1210863 h 2380521"/>
              <a:gd name="connsiteX841" fmla="*/ 4670642 w 8023328"/>
              <a:gd name="connsiteY841" fmla="*/ 1225651 h 2380521"/>
              <a:gd name="connsiteX842" fmla="*/ 4655853 w 8023328"/>
              <a:gd name="connsiteY842" fmla="*/ 1240439 h 2380521"/>
              <a:gd name="connsiteX843" fmla="*/ 4641064 w 8023328"/>
              <a:gd name="connsiteY843" fmla="*/ 1225651 h 2380521"/>
              <a:gd name="connsiteX844" fmla="*/ 4655853 w 8023328"/>
              <a:gd name="connsiteY844" fmla="*/ 1210863 h 2380521"/>
              <a:gd name="connsiteX845" fmla="*/ 4585023 w 8023328"/>
              <a:gd name="connsiteY845" fmla="*/ 1210863 h 2380521"/>
              <a:gd name="connsiteX846" fmla="*/ 4599811 w 8023328"/>
              <a:gd name="connsiteY846" fmla="*/ 1225651 h 2380521"/>
              <a:gd name="connsiteX847" fmla="*/ 4585023 w 8023328"/>
              <a:gd name="connsiteY847" fmla="*/ 1240439 h 2380521"/>
              <a:gd name="connsiteX848" fmla="*/ 4570235 w 8023328"/>
              <a:gd name="connsiteY848" fmla="*/ 1225651 h 2380521"/>
              <a:gd name="connsiteX849" fmla="*/ 4585023 w 8023328"/>
              <a:gd name="connsiteY849" fmla="*/ 1210863 h 2380521"/>
              <a:gd name="connsiteX850" fmla="*/ 4513260 w 8023328"/>
              <a:gd name="connsiteY850" fmla="*/ 1210863 h 2380521"/>
              <a:gd name="connsiteX851" fmla="*/ 4525657 w 8023328"/>
              <a:gd name="connsiteY851" fmla="*/ 1225651 h 2380521"/>
              <a:gd name="connsiteX852" fmla="*/ 4513260 w 8023328"/>
              <a:gd name="connsiteY852" fmla="*/ 1240439 h 2380521"/>
              <a:gd name="connsiteX853" fmla="*/ 4499404 w 8023328"/>
              <a:gd name="connsiteY853" fmla="*/ 1225651 h 2380521"/>
              <a:gd name="connsiteX854" fmla="*/ 4513260 w 8023328"/>
              <a:gd name="connsiteY854" fmla="*/ 1210863 h 2380521"/>
              <a:gd name="connsiteX855" fmla="*/ 4439056 w 8023328"/>
              <a:gd name="connsiteY855" fmla="*/ 1210863 h 2380521"/>
              <a:gd name="connsiteX856" fmla="*/ 4451453 w 8023328"/>
              <a:gd name="connsiteY856" fmla="*/ 1225651 h 2380521"/>
              <a:gd name="connsiteX857" fmla="*/ 4439056 w 8023328"/>
              <a:gd name="connsiteY857" fmla="*/ 1240439 h 2380521"/>
              <a:gd name="connsiteX858" fmla="*/ 4425200 w 8023328"/>
              <a:gd name="connsiteY858" fmla="*/ 1225651 h 2380521"/>
              <a:gd name="connsiteX859" fmla="*/ 4439056 w 8023328"/>
              <a:gd name="connsiteY859" fmla="*/ 1210863 h 2380521"/>
              <a:gd name="connsiteX860" fmla="*/ 4366768 w 8023328"/>
              <a:gd name="connsiteY860" fmla="*/ 1210863 h 2380521"/>
              <a:gd name="connsiteX861" fmla="*/ 4380624 w 8023328"/>
              <a:gd name="connsiteY861" fmla="*/ 1225651 h 2380521"/>
              <a:gd name="connsiteX862" fmla="*/ 4366768 w 8023328"/>
              <a:gd name="connsiteY862" fmla="*/ 1240439 h 2380521"/>
              <a:gd name="connsiteX863" fmla="*/ 4354371 w 8023328"/>
              <a:gd name="connsiteY863" fmla="*/ 1225651 h 2380521"/>
              <a:gd name="connsiteX864" fmla="*/ 4366768 w 8023328"/>
              <a:gd name="connsiteY864" fmla="*/ 1210863 h 2380521"/>
              <a:gd name="connsiteX865" fmla="*/ 4295937 w 8023328"/>
              <a:gd name="connsiteY865" fmla="*/ 1210863 h 2380521"/>
              <a:gd name="connsiteX866" fmla="*/ 4309793 w 8023328"/>
              <a:gd name="connsiteY866" fmla="*/ 1225651 h 2380521"/>
              <a:gd name="connsiteX867" fmla="*/ 4295937 w 8023328"/>
              <a:gd name="connsiteY867" fmla="*/ 1240439 h 2380521"/>
              <a:gd name="connsiteX868" fmla="*/ 4283540 w 8023328"/>
              <a:gd name="connsiteY868" fmla="*/ 1225651 h 2380521"/>
              <a:gd name="connsiteX869" fmla="*/ 4295937 w 8023328"/>
              <a:gd name="connsiteY869" fmla="*/ 1210863 h 2380521"/>
              <a:gd name="connsiteX870" fmla="*/ 368953 w 8023328"/>
              <a:gd name="connsiteY870" fmla="*/ 1210863 h 2380521"/>
              <a:gd name="connsiteX871" fmla="*/ 383742 w 8023328"/>
              <a:gd name="connsiteY871" fmla="*/ 1225651 h 2380521"/>
              <a:gd name="connsiteX872" fmla="*/ 368953 w 8023328"/>
              <a:gd name="connsiteY872" fmla="*/ 1240439 h 2380521"/>
              <a:gd name="connsiteX873" fmla="*/ 354165 w 8023328"/>
              <a:gd name="connsiteY873" fmla="*/ 1225651 h 2380521"/>
              <a:gd name="connsiteX874" fmla="*/ 368953 w 8023328"/>
              <a:gd name="connsiteY874" fmla="*/ 1210863 h 2380521"/>
              <a:gd name="connsiteX875" fmla="*/ 297189 w 8023328"/>
              <a:gd name="connsiteY875" fmla="*/ 1210863 h 2380521"/>
              <a:gd name="connsiteX876" fmla="*/ 309586 w 8023328"/>
              <a:gd name="connsiteY876" fmla="*/ 1225651 h 2380521"/>
              <a:gd name="connsiteX877" fmla="*/ 297189 w 8023328"/>
              <a:gd name="connsiteY877" fmla="*/ 1240439 h 2380521"/>
              <a:gd name="connsiteX878" fmla="*/ 283334 w 8023328"/>
              <a:gd name="connsiteY878" fmla="*/ 1225651 h 2380521"/>
              <a:gd name="connsiteX879" fmla="*/ 297189 w 8023328"/>
              <a:gd name="connsiteY879" fmla="*/ 1210863 h 2380521"/>
              <a:gd name="connsiteX880" fmla="*/ 226361 w 8023328"/>
              <a:gd name="connsiteY880" fmla="*/ 1210863 h 2380521"/>
              <a:gd name="connsiteX881" fmla="*/ 238759 w 8023328"/>
              <a:gd name="connsiteY881" fmla="*/ 1225651 h 2380521"/>
              <a:gd name="connsiteX882" fmla="*/ 226361 w 8023328"/>
              <a:gd name="connsiteY882" fmla="*/ 1240439 h 2380521"/>
              <a:gd name="connsiteX883" fmla="*/ 212504 w 8023328"/>
              <a:gd name="connsiteY883" fmla="*/ 1225651 h 2380521"/>
              <a:gd name="connsiteX884" fmla="*/ 226361 w 8023328"/>
              <a:gd name="connsiteY884" fmla="*/ 1210863 h 2380521"/>
              <a:gd name="connsiteX885" fmla="*/ 155527 w 8023328"/>
              <a:gd name="connsiteY885" fmla="*/ 1210863 h 2380521"/>
              <a:gd name="connsiteX886" fmla="*/ 167924 w 8023328"/>
              <a:gd name="connsiteY886" fmla="*/ 1225651 h 2380521"/>
              <a:gd name="connsiteX887" fmla="*/ 155527 w 8023328"/>
              <a:gd name="connsiteY887" fmla="*/ 1240439 h 2380521"/>
              <a:gd name="connsiteX888" fmla="*/ 141671 w 8023328"/>
              <a:gd name="connsiteY888" fmla="*/ 1225651 h 2380521"/>
              <a:gd name="connsiteX889" fmla="*/ 155527 w 8023328"/>
              <a:gd name="connsiteY889" fmla="*/ 1210863 h 2380521"/>
              <a:gd name="connsiteX890" fmla="*/ 83239 w 8023328"/>
              <a:gd name="connsiteY890" fmla="*/ 1210863 h 2380521"/>
              <a:gd name="connsiteX891" fmla="*/ 97095 w 8023328"/>
              <a:gd name="connsiteY891" fmla="*/ 1225651 h 2380521"/>
              <a:gd name="connsiteX892" fmla="*/ 83239 w 8023328"/>
              <a:gd name="connsiteY892" fmla="*/ 1240439 h 2380521"/>
              <a:gd name="connsiteX893" fmla="*/ 70841 w 8023328"/>
              <a:gd name="connsiteY893" fmla="*/ 1225651 h 2380521"/>
              <a:gd name="connsiteX894" fmla="*/ 83239 w 8023328"/>
              <a:gd name="connsiteY894" fmla="*/ 1210863 h 2380521"/>
              <a:gd name="connsiteX895" fmla="*/ 12003 w 8023328"/>
              <a:gd name="connsiteY895" fmla="*/ 1210863 h 2380521"/>
              <a:gd name="connsiteX896" fmla="*/ 26244 w 8023328"/>
              <a:gd name="connsiteY896" fmla="*/ 1225651 h 2380521"/>
              <a:gd name="connsiteX897" fmla="*/ 12003 w 8023328"/>
              <a:gd name="connsiteY897" fmla="*/ 1240439 h 2380521"/>
              <a:gd name="connsiteX898" fmla="*/ 10 w 8023328"/>
              <a:gd name="connsiteY898" fmla="*/ 1225651 h 2380521"/>
              <a:gd name="connsiteX899" fmla="*/ 12003 w 8023328"/>
              <a:gd name="connsiteY899" fmla="*/ 1210863 h 2380521"/>
              <a:gd name="connsiteX900" fmla="*/ 7013492 w 8023328"/>
              <a:gd name="connsiteY900" fmla="*/ 1140032 h 2380521"/>
              <a:gd name="connsiteX901" fmla="*/ 7028280 w 8023328"/>
              <a:gd name="connsiteY901" fmla="*/ 1152429 h 2380521"/>
              <a:gd name="connsiteX902" fmla="*/ 7013492 w 8023328"/>
              <a:gd name="connsiteY902" fmla="*/ 1166286 h 2380521"/>
              <a:gd name="connsiteX903" fmla="*/ 6998704 w 8023328"/>
              <a:gd name="connsiteY903" fmla="*/ 1152429 h 2380521"/>
              <a:gd name="connsiteX904" fmla="*/ 7013492 w 8023328"/>
              <a:gd name="connsiteY904" fmla="*/ 1140032 h 2380521"/>
              <a:gd name="connsiteX905" fmla="*/ 6939085 w 8023328"/>
              <a:gd name="connsiteY905" fmla="*/ 1140032 h 2380521"/>
              <a:gd name="connsiteX906" fmla="*/ 6950753 w 8023328"/>
              <a:gd name="connsiteY906" fmla="*/ 1152429 h 2380521"/>
              <a:gd name="connsiteX907" fmla="*/ 6939085 w 8023328"/>
              <a:gd name="connsiteY907" fmla="*/ 1166286 h 2380521"/>
              <a:gd name="connsiteX908" fmla="*/ 6924500 w 8023328"/>
              <a:gd name="connsiteY908" fmla="*/ 1152429 h 2380521"/>
              <a:gd name="connsiteX909" fmla="*/ 6939085 w 8023328"/>
              <a:gd name="connsiteY909" fmla="*/ 1140032 h 2380521"/>
              <a:gd name="connsiteX910" fmla="*/ 6867525 w 8023328"/>
              <a:gd name="connsiteY910" fmla="*/ 1140032 h 2380521"/>
              <a:gd name="connsiteX911" fmla="*/ 6879922 w 8023328"/>
              <a:gd name="connsiteY911" fmla="*/ 1153888 h 2380521"/>
              <a:gd name="connsiteX912" fmla="*/ 6867525 w 8023328"/>
              <a:gd name="connsiteY912" fmla="*/ 1166286 h 2380521"/>
              <a:gd name="connsiteX913" fmla="*/ 6853669 w 8023328"/>
              <a:gd name="connsiteY913" fmla="*/ 1153888 h 2380521"/>
              <a:gd name="connsiteX914" fmla="*/ 6867525 w 8023328"/>
              <a:gd name="connsiteY914" fmla="*/ 1140032 h 2380521"/>
              <a:gd name="connsiteX915" fmla="*/ 6796696 w 8023328"/>
              <a:gd name="connsiteY915" fmla="*/ 1140032 h 2380521"/>
              <a:gd name="connsiteX916" fmla="*/ 6809093 w 8023328"/>
              <a:gd name="connsiteY916" fmla="*/ 1153888 h 2380521"/>
              <a:gd name="connsiteX917" fmla="*/ 6796696 w 8023328"/>
              <a:gd name="connsiteY917" fmla="*/ 1166286 h 2380521"/>
              <a:gd name="connsiteX918" fmla="*/ 6782840 w 8023328"/>
              <a:gd name="connsiteY918" fmla="*/ 1153888 h 2380521"/>
              <a:gd name="connsiteX919" fmla="*/ 6796696 w 8023328"/>
              <a:gd name="connsiteY919" fmla="*/ 1140032 h 2380521"/>
              <a:gd name="connsiteX920" fmla="*/ 6724405 w 8023328"/>
              <a:gd name="connsiteY920" fmla="*/ 1140032 h 2380521"/>
              <a:gd name="connsiteX921" fmla="*/ 6738261 w 8023328"/>
              <a:gd name="connsiteY921" fmla="*/ 1153888 h 2380521"/>
              <a:gd name="connsiteX922" fmla="*/ 6724405 w 8023328"/>
              <a:gd name="connsiteY922" fmla="*/ 1166286 h 2380521"/>
              <a:gd name="connsiteX923" fmla="*/ 6712008 w 8023328"/>
              <a:gd name="connsiteY923" fmla="*/ 1153888 h 2380521"/>
              <a:gd name="connsiteX924" fmla="*/ 6724405 w 8023328"/>
              <a:gd name="connsiteY924" fmla="*/ 1140032 h 2380521"/>
              <a:gd name="connsiteX925" fmla="*/ 6653576 w 8023328"/>
              <a:gd name="connsiteY925" fmla="*/ 1140032 h 2380521"/>
              <a:gd name="connsiteX926" fmla="*/ 6667432 w 8023328"/>
              <a:gd name="connsiteY926" fmla="*/ 1153888 h 2380521"/>
              <a:gd name="connsiteX927" fmla="*/ 6653576 w 8023328"/>
              <a:gd name="connsiteY927" fmla="*/ 1166286 h 2380521"/>
              <a:gd name="connsiteX928" fmla="*/ 6641179 w 8023328"/>
              <a:gd name="connsiteY928" fmla="*/ 1153888 h 2380521"/>
              <a:gd name="connsiteX929" fmla="*/ 6653576 w 8023328"/>
              <a:gd name="connsiteY929" fmla="*/ 1140032 h 2380521"/>
              <a:gd name="connsiteX930" fmla="*/ 6581764 w 8023328"/>
              <a:gd name="connsiteY930" fmla="*/ 1140032 h 2380521"/>
              <a:gd name="connsiteX931" fmla="*/ 6596552 w 8023328"/>
              <a:gd name="connsiteY931" fmla="*/ 1153888 h 2380521"/>
              <a:gd name="connsiteX932" fmla="*/ 6581764 w 8023328"/>
              <a:gd name="connsiteY932" fmla="*/ 1166286 h 2380521"/>
              <a:gd name="connsiteX933" fmla="*/ 6566976 w 8023328"/>
              <a:gd name="connsiteY933" fmla="*/ 1153888 h 2380521"/>
              <a:gd name="connsiteX934" fmla="*/ 6581764 w 8023328"/>
              <a:gd name="connsiteY934" fmla="*/ 1140032 h 2380521"/>
              <a:gd name="connsiteX935" fmla="*/ 6510933 w 8023328"/>
              <a:gd name="connsiteY935" fmla="*/ 1140032 h 2380521"/>
              <a:gd name="connsiteX936" fmla="*/ 6525722 w 8023328"/>
              <a:gd name="connsiteY936" fmla="*/ 1153888 h 2380521"/>
              <a:gd name="connsiteX937" fmla="*/ 6510933 w 8023328"/>
              <a:gd name="connsiteY937" fmla="*/ 1166286 h 2380521"/>
              <a:gd name="connsiteX938" fmla="*/ 6496144 w 8023328"/>
              <a:gd name="connsiteY938" fmla="*/ 1153888 h 2380521"/>
              <a:gd name="connsiteX939" fmla="*/ 6510933 w 8023328"/>
              <a:gd name="connsiteY939" fmla="*/ 1140032 h 2380521"/>
              <a:gd name="connsiteX940" fmla="*/ 6440492 w 8023328"/>
              <a:gd name="connsiteY940" fmla="*/ 1140032 h 2380521"/>
              <a:gd name="connsiteX941" fmla="*/ 6454911 w 8023328"/>
              <a:gd name="connsiteY941" fmla="*/ 1153888 h 2380521"/>
              <a:gd name="connsiteX942" fmla="*/ 6440492 w 8023328"/>
              <a:gd name="connsiteY942" fmla="*/ 1166286 h 2380521"/>
              <a:gd name="connsiteX943" fmla="*/ 6425315 w 8023328"/>
              <a:gd name="connsiteY943" fmla="*/ 1153888 h 2380521"/>
              <a:gd name="connsiteX944" fmla="*/ 6440492 w 8023328"/>
              <a:gd name="connsiteY944" fmla="*/ 1140032 h 2380521"/>
              <a:gd name="connsiteX945" fmla="*/ 6368340 w 8023328"/>
              <a:gd name="connsiteY945" fmla="*/ 1140032 h 2380521"/>
              <a:gd name="connsiteX946" fmla="*/ 6380737 w 8023328"/>
              <a:gd name="connsiteY946" fmla="*/ 1153888 h 2380521"/>
              <a:gd name="connsiteX947" fmla="*/ 6368340 w 8023328"/>
              <a:gd name="connsiteY947" fmla="*/ 1166286 h 2380521"/>
              <a:gd name="connsiteX948" fmla="*/ 6354484 w 8023328"/>
              <a:gd name="connsiteY948" fmla="*/ 1153888 h 2380521"/>
              <a:gd name="connsiteX949" fmla="*/ 6368340 w 8023328"/>
              <a:gd name="connsiteY949" fmla="*/ 1140032 h 2380521"/>
              <a:gd name="connsiteX950" fmla="*/ 6297511 w 8023328"/>
              <a:gd name="connsiteY950" fmla="*/ 1140032 h 2380521"/>
              <a:gd name="connsiteX951" fmla="*/ 6309908 w 8023328"/>
              <a:gd name="connsiteY951" fmla="*/ 1153888 h 2380521"/>
              <a:gd name="connsiteX952" fmla="*/ 6297511 w 8023328"/>
              <a:gd name="connsiteY952" fmla="*/ 1166286 h 2380521"/>
              <a:gd name="connsiteX953" fmla="*/ 6283655 w 8023328"/>
              <a:gd name="connsiteY953" fmla="*/ 1153888 h 2380521"/>
              <a:gd name="connsiteX954" fmla="*/ 6297511 w 8023328"/>
              <a:gd name="connsiteY954" fmla="*/ 1140032 h 2380521"/>
              <a:gd name="connsiteX955" fmla="*/ 6226679 w 8023328"/>
              <a:gd name="connsiteY955" fmla="*/ 1140032 h 2380521"/>
              <a:gd name="connsiteX956" fmla="*/ 6239076 w 8023328"/>
              <a:gd name="connsiteY956" fmla="*/ 1153888 h 2380521"/>
              <a:gd name="connsiteX957" fmla="*/ 6226679 w 8023328"/>
              <a:gd name="connsiteY957" fmla="*/ 1166286 h 2380521"/>
              <a:gd name="connsiteX958" fmla="*/ 6212823 w 8023328"/>
              <a:gd name="connsiteY958" fmla="*/ 1153888 h 2380521"/>
              <a:gd name="connsiteX959" fmla="*/ 6226679 w 8023328"/>
              <a:gd name="connsiteY959" fmla="*/ 1140032 h 2380521"/>
              <a:gd name="connsiteX960" fmla="*/ 6154391 w 8023328"/>
              <a:gd name="connsiteY960" fmla="*/ 1140032 h 2380521"/>
              <a:gd name="connsiteX961" fmla="*/ 6168247 w 8023328"/>
              <a:gd name="connsiteY961" fmla="*/ 1153888 h 2380521"/>
              <a:gd name="connsiteX962" fmla="*/ 6154391 w 8023328"/>
              <a:gd name="connsiteY962" fmla="*/ 1166286 h 2380521"/>
              <a:gd name="connsiteX963" fmla="*/ 6141994 w 8023328"/>
              <a:gd name="connsiteY963" fmla="*/ 1153888 h 2380521"/>
              <a:gd name="connsiteX964" fmla="*/ 6154391 w 8023328"/>
              <a:gd name="connsiteY964" fmla="*/ 1140032 h 2380521"/>
              <a:gd name="connsiteX965" fmla="*/ 6083559 w 8023328"/>
              <a:gd name="connsiteY965" fmla="*/ 1140032 h 2380521"/>
              <a:gd name="connsiteX966" fmla="*/ 6097415 w 8023328"/>
              <a:gd name="connsiteY966" fmla="*/ 1153888 h 2380521"/>
              <a:gd name="connsiteX967" fmla="*/ 6083559 w 8023328"/>
              <a:gd name="connsiteY967" fmla="*/ 1166286 h 2380521"/>
              <a:gd name="connsiteX968" fmla="*/ 6071162 w 8023328"/>
              <a:gd name="connsiteY968" fmla="*/ 1153888 h 2380521"/>
              <a:gd name="connsiteX969" fmla="*/ 6083559 w 8023328"/>
              <a:gd name="connsiteY969" fmla="*/ 1140032 h 2380521"/>
              <a:gd name="connsiteX970" fmla="*/ 6009356 w 8023328"/>
              <a:gd name="connsiteY970" fmla="*/ 1140032 h 2380521"/>
              <a:gd name="connsiteX971" fmla="*/ 6023212 w 8023328"/>
              <a:gd name="connsiteY971" fmla="*/ 1153888 h 2380521"/>
              <a:gd name="connsiteX972" fmla="*/ 6009356 w 8023328"/>
              <a:gd name="connsiteY972" fmla="*/ 1166286 h 2380521"/>
              <a:gd name="connsiteX973" fmla="*/ 5996959 w 8023328"/>
              <a:gd name="connsiteY973" fmla="*/ 1153888 h 2380521"/>
              <a:gd name="connsiteX974" fmla="*/ 6009356 w 8023328"/>
              <a:gd name="connsiteY974" fmla="*/ 1140032 h 2380521"/>
              <a:gd name="connsiteX975" fmla="*/ 5940548 w 8023328"/>
              <a:gd name="connsiteY975" fmla="*/ 1140032 h 2380521"/>
              <a:gd name="connsiteX976" fmla="*/ 5955726 w 8023328"/>
              <a:gd name="connsiteY976" fmla="*/ 1153888 h 2380521"/>
              <a:gd name="connsiteX977" fmla="*/ 5940548 w 8023328"/>
              <a:gd name="connsiteY977" fmla="*/ 1166286 h 2380521"/>
              <a:gd name="connsiteX978" fmla="*/ 5926130 w 8023328"/>
              <a:gd name="connsiteY978" fmla="*/ 1153888 h 2380521"/>
              <a:gd name="connsiteX979" fmla="*/ 5940548 w 8023328"/>
              <a:gd name="connsiteY979" fmla="*/ 1140032 h 2380521"/>
              <a:gd name="connsiteX980" fmla="*/ 5870088 w 8023328"/>
              <a:gd name="connsiteY980" fmla="*/ 1140032 h 2380521"/>
              <a:gd name="connsiteX981" fmla="*/ 5884877 w 8023328"/>
              <a:gd name="connsiteY981" fmla="*/ 1153888 h 2380521"/>
              <a:gd name="connsiteX982" fmla="*/ 5870088 w 8023328"/>
              <a:gd name="connsiteY982" fmla="*/ 1166286 h 2380521"/>
              <a:gd name="connsiteX983" fmla="*/ 5855299 w 8023328"/>
              <a:gd name="connsiteY983" fmla="*/ 1153888 h 2380521"/>
              <a:gd name="connsiteX984" fmla="*/ 5870088 w 8023328"/>
              <a:gd name="connsiteY984" fmla="*/ 1140032 h 2380521"/>
              <a:gd name="connsiteX985" fmla="*/ 5799257 w 8023328"/>
              <a:gd name="connsiteY985" fmla="*/ 1140032 h 2380521"/>
              <a:gd name="connsiteX986" fmla="*/ 5814045 w 8023328"/>
              <a:gd name="connsiteY986" fmla="*/ 1153888 h 2380521"/>
              <a:gd name="connsiteX987" fmla="*/ 5799257 w 8023328"/>
              <a:gd name="connsiteY987" fmla="*/ 1166286 h 2380521"/>
              <a:gd name="connsiteX988" fmla="*/ 5784469 w 8023328"/>
              <a:gd name="connsiteY988" fmla="*/ 1153888 h 2380521"/>
              <a:gd name="connsiteX989" fmla="*/ 5799257 w 8023328"/>
              <a:gd name="connsiteY989" fmla="*/ 1140032 h 2380521"/>
              <a:gd name="connsiteX990" fmla="*/ 5724122 w 8023328"/>
              <a:gd name="connsiteY990" fmla="*/ 1140032 h 2380521"/>
              <a:gd name="connsiteX991" fmla="*/ 5736519 w 8023328"/>
              <a:gd name="connsiteY991" fmla="*/ 1153888 h 2380521"/>
              <a:gd name="connsiteX992" fmla="*/ 5724122 w 8023328"/>
              <a:gd name="connsiteY992" fmla="*/ 1166286 h 2380521"/>
              <a:gd name="connsiteX993" fmla="*/ 5710266 w 8023328"/>
              <a:gd name="connsiteY993" fmla="*/ 1153888 h 2380521"/>
              <a:gd name="connsiteX994" fmla="*/ 5724122 w 8023328"/>
              <a:gd name="connsiteY994" fmla="*/ 1140032 h 2380521"/>
              <a:gd name="connsiteX995" fmla="*/ 5653291 w 8023328"/>
              <a:gd name="connsiteY995" fmla="*/ 1140032 h 2380521"/>
              <a:gd name="connsiteX996" fmla="*/ 5665688 w 8023328"/>
              <a:gd name="connsiteY996" fmla="*/ 1153888 h 2380521"/>
              <a:gd name="connsiteX997" fmla="*/ 5653291 w 8023328"/>
              <a:gd name="connsiteY997" fmla="*/ 1166286 h 2380521"/>
              <a:gd name="connsiteX998" fmla="*/ 5639435 w 8023328"/>
              <a:gd name="connsiteY998" fmla="*/ 1153888 h 2380521"/>
              <a:gd name="connsiteX999" fmla="*/ 5653291 w 8023328"/>
              <a:gd name="connsiteY999" fmla="*/ 1140032 h 2380521"/>
              <a:gd name="connsiteX1000" fmla="*/ 5581002 w 8023328"/>
              <a:gd name="connsiteY1000" fmla="*/ 1140032 h 2380521"/>
              <a:gd name="connsiteX1001" fmla="*/ 5594858 w 8023328"/>
              <a:gd name="connsiteY1001" fmla="*/ 1153888 h 2380521"/>
              <a:gd name="connsiteX1002" fmla="*/ 5581002 w 8023328"/>
              <a:gd name="connsiteY1002" fmla="*/ 1166286 h 2380521"/>
              <a:gd name="connsiteX1003" fmla="*/ 5568605 w 8023328"/>
              <a:gd name="connsiteY1003" fmla="*/ 1153888 h 2380521"/>
              <a:gd name="connsiteX1004" fmla="*/ 5581002 w 8023328"/>
              <a:gd name="connsiteY1004" fmla="*/ 1140032 h 2380521"/>
              <a:gd name="connsiteX1005" fmla="*/ 5510171 w 8023328"/>
              <a:gd name="connsiteY1005" fmla="*/ 1140032 h 2380521"/>
              <a:gd name="connsiteX1006" fmla="*/ 5524027 w 8023328"/>
              <a:gd name="connsiteY1006" fmla="*/ 1153888 h 2380521"/>
              <a:gd name="connsiteX1007" fmla="*/ 5510171 w 8023328"/>
              <a:gd name="connsiteY1007" fmla="*/ 1166286 h 2380521"/>
              <a:gd name="connsiteX1008" fmla="*/ 5497774 w 8023328"/>
              <a:gd name="connsiteY1008" fmla="*/ 1153888 h 2380521"/>
              <a:gd name="connsiteX1009" fmla="*/ 5510171 w 8023328"/>
              <a:gd name="connsiteY1009" fmla="*/ 1140032 h 2380521"/>
              <a:gd name="connsiteX1010" fmla="*/ 5438937 w 8023328"/>
              <a:gd name="connsiteY1010" fmla="*/ 1140032 h 2380521"/>
              <a:gd name="connsiteX1011" fmla="*/ 5453178 w 8023328"/>
              <a:gd name="connsiteY1011" fmla="*/ 1153888 h 2380521"/>
              <a:gd name="connsiteX1012" fmla="*/ 5438937 w 8023328"/>
              <a:gd name="connsiteY1012" fmla="*/ 1166286 h 2380521"/>
              <a:gd name="connsiteX1013" fmla="*/ 5426945 w 8023328"/>
              <a:gd name="connsiteY1013" fmla="*/ 1153888 h 2380521"/>
              <a:gd name="connsiteX1014" fmla="*/ 5438937 w 8023328"/>
              <a:gd name="connsiteY1014" fmla="*/ 1140032 h 2380521"/>
              <a:gd name="connsiteX1015" fmla="*/ 5367530 w 8023328"/>
              <a:gd name="connsiteY1015" fmla="*/ 1140032 h 2380521"/>
              <a:gd name="connsiteX1016" fmla="*/ 5382318 w 8023328"/>
              <a:gd name="connsiteY1016" fmla="*/ 1153888 h 2380521"/>
              <a:gd name="connsiteX1017" fmla="*/ 5367530 w 8023328"/>
              <a:gd name="connsiteY1017" fmla="*/ 1166286 h 2380521"/>
              <a:gd name="connsiteX1018" fmla="*/ 5352742 w 8023328"/>
              <a:gd name="connsiteY1018" fmla="*/ 1153888 h 2380521"/>
              <a:gd name="connsiteX1019" fmla="*/ 5367530 w 8023328"/>
              <a:gd name="connsiteY1019" fmla="*/ 1140032 h 2380521"/>
              <a:gd name="connsiteX1020" fmla="*/ 5296699 w 8023328"/>
              <a:gd name="connsiteY1020" fmla="*/ 1140032 h 2380521"/>
              <a:gd name="connsiteX1021" fmla="*/ 5311488 w 8023328"/>
              <a:gd name="connsiteY1021" fmla="*/ 1153888 h 2380521"/>
              <a:gd name="connsiteX1022" fmla="*/ 5296699 w 8023328"/>
              <a:gd name="connsiteY1022" fmla="*/ 1166286 h 2380521"/>
              <a:gd name="connsiteX1023" fmla="*/ 5281910 w 8023328"/>
              <a:gd name="connsiteY1023" fmla="*/ 1153888 h 2380521"/>
              <a:gd name="connsiteX1024" fmla="*/ 5296699 w 8023328"/>
              <a:gd name="connsiteY1024" fmla="*/ 1140032 h 2380521"/>
              <a:gd name="connsiteX1025" fmla="*/ 5225869 w 8023328"/>
              <a:gd name="connsiteY1025" fmla="*/ 1140032 h 2380521"/>
              <a:gd name="connsiteX1026" fmla="*/ 5240657 w 8023328"/>
              <a:gd name="connsiteY1026" fmla="*/ 1153888 h 2380521"/>
              <a:gd name="connsiteX1027" fmla="*/ 5225869 w 8023328"/>
              <a:gd name="connsiteY1027" fmla="*/ 1166286 h 2380521"/>
              <a:gd name="connsiteX1028" fmla="*/ 5211081 w 8023328"/>
              <a:gd name="connsiteY1028" fmla="*/ 1153888 h 2380521"/>
              <a:gd name="connsiteX1029" fmla="*/ 5225869 w 8023328"/>
              <a:gd name="connsiteY1029" fmla="*/ 1140032 h 2380521"/>
              <a:gd name="connsiteX1030" fmla="*/ 5154105 w 8023328"/>
              <a:gd name="connsiteY1030" fmla="*/ 1140032 h 2380521"/>
              <a:gd name="connsiteX1031" fmla="*/ 5166502 w 8023328"/>
              <a:gd name="connsiteY1031" fmla="*/ 1154821 h 2380521"/>
              <a:gd name="connsiteX1032" fmla="*/ 5154105 w 8023328"/>
              <a:gd name="connsiteY1032" fmla="*/ 1169610 h 2380521"/>
              <a:gd name="connsiteX1033" fmla="*/ 5140249 w 8023328"/>
              <a:gd name="connsiteY1033" fmla="*/ 1154821 h 2380521"/>
              <a:gd name="connsiteX1034" fmla="*/ 5154105 w 8023328"/>
              <a:gd name="connsiteY1034" fmla="*/ 1140032 h 2380521"/>
              <a:gd name="connsiteX1035" fmla="*/ 5083276 w 8023328"/>
              <a:gd name="connsiteY1035" fmla="*/ 1140032 h 2380521"/>
              <a:gd name="connsiteX1036" fmla="*/ 5095673 w 8023328"/>
              <a:gd name="connsiteY1036" fmla="*/ 1154821 h 2380521"/>
              <a:gd name="connsiteX1037" fmla="*/ 5083276 w 8023328"/>
              <a:gd name="connsiteY1037" fmla="*/ 1169610 h 2380521"/>
              <a:gd name="connsiteX1038" fmla="*/ 5069420 w 8023328"/>
              <a:gd name="connsiteY1038" fmla="*/ 1154821 h 2380521"/>
              <a:gd name="connsiteX1039" fmla="*/ 5083276 w 8023328"/>
              <a:gd name="connsiteY1039" fmla="*/ 1140032 h 2380521"/>
              <a:gd name="connsiteX1040" fmla="*/ 5012445 w 8023328"/>
              <a:gd name="connsiteY1040" fmla="*/ 1140032 h 2380521"/>
              <a:gd name="connsiteX1041" fmla="*/ 5024842 w 8023328"/>
              <a:gd name="connsiteY1041" fmla="*/ 1154821 h 2380521"/>
              <a:gd name="connsiteX1042" fmla="*/ 5012445 w 8023328"/>
              <a:gd name="connsiteY1042" fmla="*/ 1169610 h 2380521"/>
              <a:gd name="connsiteX1043" fmla="*/ 4998589 w 8023328"/>
              <a:gd name="connsiteY1043" fmla="*/ 1154821 h 2380521"/>
              <a:gd name="connsiteX1044" fmla="*/ 5012445 w 8023328"/>
              <a:gd name="connsiteY1044" fmla="*/ 1140032 h 2380521"/>
              <a:gd name="connsiteX1045" fmla="*/ 4940157 w 8023328"/>
              <a:gd name="connsiteY1045" fmla="*/ 1140032 h 2380521"/>
              <a:gd name="connsiteX1046" fmla="*/ 4954013 w 8023328"/>
              <a:gd name="connsiteY1046" fmla="*/ 1154821 h 2380521"/>
              <a:gd name="connsiteX1047" fmla="*/ 4940157 w 8023328"/>
              <a:gd name="connsiteY1047" fmla="*/ 1169610 h 2380521"/>
              <a:gd name="connsiteX1048" fmla="*/ 4927760 w 8023328"/>
              <a:gd name="connsiteY1048" fmla="*/ 1154821 h 2380521"/>
              <a:gd name="connsiteX1049" fmla="*/ 4940157 w 8023328"/>
              <a:gd name="connsiteY1049" fmla="*/ 1140032 h 2380521"/>
              <a:gd name="connsiteX1050" fmla="*/ 4865953 w 8023328"/>
              <a:gd name="connsiteY1050" fmla="*/ 1140032 h 2380521"/>
              <a:gd name="connsiteX1051" fmla="*/ 4879809 w 8023328"/>
              <a:gd name="connsiteY1051" fmla="*/ 1154821 h 2380521"/>
              <a:gd name="connsiteX1052" fmla="*/ 4865953 w 8023328"/>
              <a:gd name="connsiteY1052" fmla="*/ 1169610 h 2380521"/>
              <a:gd name="connsiteX1053" fmla="*/ 4853556 w 8023328"/>
              <a:gd name="connsiteY1053" fmla="*/ 1154821 h 2380521"/>
              <a:gd name="connsiteX1054" fmla="*/ 4865953 w 8023328"/>
              <a:gd name="connsiteY1054" fmla="*/ 1140032 h 2380521"/>
              <a:gd name="connsiteX1055" fmla="*/ 4795122 w 8023328"/>
              <a:gd name="connsiteY1055" fmla="*/ 1140032 h 2380521"/>
              <a:gd name="connsiteX1056" fmla="*/ 4808978 w 8023328"/>
              <a:gd name="connsiteY1056" fmla="*/ 1154821 h 2380521"/>
              <a:gd name="connsiteX1057" fmla="*/ 4795122 w 8023328"/>
              <a:gd name="connsiteY1057" fmla="*/ 1169610 h 2380521"/>
              <a:gd name="connsiteX1058" fmla="*/ 4782725 w 8023328"/>
              <a:gd name="connsiteY1058" fmla="*/ 1154821 h 2380521"/>
              <a:gd name="connsiteX1059" fmla="*/ 4795122 w 8023328"/>
              <a:gd name="connsiteY1059" fmla="*/ 1140032 h 2380521"/>
              <a:gd name="connsiteX1060" fmla="*/ 4726684 w 8023328"/>
              <a:gd name="connsiteY1060" fmla="*/ 1140032 h 2380521"/>
              <a:gd name="connsiteX1061" fmla="*/ 4741472 w 8023328"/>
              <a:gd name="connsiteY1061" fmla="*/ 1154821 h 2380521"/>
              <a:gd name="connsiteX1062" fmla="*/ 4726684 w 8023328"/>
              <a:gd name="connsiteY1062" fmla="*/ 1169610 h 2380521"/>
              <a:gd name="connsiteX1063" fmla="*/ 4711896 w 8023328"/>
              <a:gd name="connsiteY1063" fmla="*/ 1154821 h 2380521"/>
              <a:gd name="connsiteX1064" fmla="*/ 4726684 w 8023328"/>
              <a:gd name="connsiteY1064" fmla="*/ 1140032 h 2380521"/>
              <a:gd name="connsiteX1065" fmla="*/ 4655853 w 8023328"/>
              <a:gd name="connsiteY1065" fmla="*/ 1140032 h 2380521"/>
              <a:gd name="connsiteX1066" fmla="*/ 4670642 w 8023328"/>
              <a:gd name="connsiteY1066" fmla="*/ 1154821 h 2380521"/>
              <a:gd name="connsiteX1067" fmla="*/ 4655853 w 8023328"/>
              <a:gd name="connsiteY1067" fmla="*/ 1169610 h 2380521"/>
              <a:gd name="connsiteX1068" fmla="*/ 4641064 w 8023328"/>
              <a:gd name="connsiteY1068" fmla="*/ 1154821 h 2380521"/>
              <a:gd name="connsiteX1069" fmla="*/ 4655853 w 8023328"/>
              <a:gd name="connsiteY1069" fmla="*/ 1140032 h 2380521"/>
              <a:gd name="connsiteX1070" fmla="*/ 4585023 w 8023328"/>
              <a:gd name="connsiteY1070" fmla="*/ 1140032 h 2380521"/>
              <a:gd name="connsiteX1071" fmla="*/ 4599811 w 8023328"/>
              <a:gd name="connsiteY1071" fmla="*/ 1154821 h 2380521"/>
              <a:gd name="connsiteX1072" fmla="*/ 4585023 w 8023328"/>
              <a:gd name="connsiteY1072" fmla="*/ 1169610 h 2380521"/>
              <a:gd name="connsiteX1073" fmla="*/ 4570235 w 8023328"/>
              <a:gd name="connsiteY1073" fmla="*/ 1154821 h 2380521"/>
              <a:gd name="connsiteX1074" fmla="*/ 4585023 w 8023328"/>
              <a:gd name="connsiteY1074" fmla="*/ 1140032 h 2380521"/>
              <a:gd name="connsiteX1075" fmla="*/ 4513260 w 8023328"/>
              <a:gd name="connsiteY1075" fmla="*/ 1140032 h 2380521"/>
              <a:gd name="connsiteX1076" fmla="*/ 4525657 w 8023328"/>
              <a:gd name="connsiteY1076" fmla="*/ 1154821 h 2380521"/>
              <a:gd name="connsiteX1077" fmla="*/ 4513260 w 8023328"/>
              <a:gd name="connsiteY1077" fmla="*/ 1169610 h 2380521"/>
              <a:gd name="connsiteX1078" fmla="*/ 4499404 w 8023328"/>
              <a:gd name="connsiteY1078" fmla="*/ 1154821 h 2380521"/>
              <a:gd name="connsiteX1079" fmla="*/ 4513260 w 8023328"/>
              <a:gd name="connsiteY1079" fmla="*/ 1140032 h 2380521"/>
              <a:gd name="connsiteX1080" fmla="*/ 4439056 w 8023328"/>
              <a:gd name="connsiteY1080" fmla="*/ 1140032 h 2380521"/>
              <a:gd name="connsiteX1081" fmla="*/ 4451453 w 8023328"/>
              <a:gd name="connsiteY1081" fmla="*/ 1154821 h 2380521"/>
              <a:gd name="connsiteX1082" fmla="*/ 4439056 w 8023328"/>
              <a:gd name="connsiteY1082" fmla="*/ 1169610 h 2380521"/>
              <a:gd name="connsiteX1083" fmla="*/ 4425200 w 8023328"/>
              <a:gd name="connsiteY1083" fmla="*/ 1154821 h 2380521"/>
              <a:gd name="connsiteX1084" fmla="*/ 4439056 w 8023328"/>
              <a:gd name="connsiteY1084" fmla="*/ 1140032 h 2380521"/>
              <a:gd name="connsiteX1085" fmla="*/ 4366768 w 8023328"/>
              <a:gd name="connsiteY1085" fmla="*/ 1140032 h 2380521"/>
              <a:gd name="connsiteX1086" fmla="*/ 4380624 w 8023328"/>
              <a:gd name="connsiteY1086" fmla="*/ 1154821 h 2380521"/>
              <a:gd name="connsiteX1087" fmla="*/ 4366768 w 8023328"/>
              <a:gd name="connsiteY1087" fmla="*/ 1169610 h 2380521"/>
              <a:gd name="connsiteX1088" fmla="*/ 4354371 w 8023328"/>
              <a:gd name="connsiteY1088" fmla="*/ 1154821 h 2380521"/>
              <a:gd name="connsiteX1089" fmla="*/ 4366768 w 8023328"/>
              <a:gd name="connsiteY1089" fmla="*/ 1140032 h 2380521"/>
              <a:gd name="connsiteX1090" fmla="*/ 4295937 w 8023328"/>
              <a:gd name="connsiteY1090" fmla="*/ 1140032 h 2380521"/>
              <a:gd name="connsiteX1091" fmla="*/ 4309793 w 8023328"/>
              <a:gd name="connsiteY1091" fmla="*/ 1154821 h 2380521"/>
              <a:gd name="connsiteX1092" fmla="*/ 4295937 w 8023328"/>
              <a:gd name="connsiteY1092" fmla="*/ 1169610 h 2380521"/>
              <a:gd name="connsiteX1093" fmla="*/ 4283540 w 8023328"/>
              <a:gd name="connsiteY1093" fmla="*/ 1154821 h 2380521"/>
              <a:gd name="connsiteX1094" fmla="*/ 4295937 w 8023328"/>
              <a:gd name="connsiteY1094" fmla="*/ 1140032 h 2380521"/>
              <a:gd name="connsiteX1095" fmla="*/ 4225107 w 8023328"/>
              <a:gd name="connsiteY1095" fmla="*/ 1140032 h 2380521"/>
              <a:gd name="connsiteX1096" fmla="*/ 4238963 w 8023328"/>
              <a:gd name="connsiteY1096" fmla="*/ 1154821 h 2380521"/>
              <a:gd name="connsiteX1097" fmla="*/ 4225107 w 8023328"/>
              <a:gd name="connsiteY1097" fmla="*/ 1169610 h 2380521"/>
              <a:gd name="connsiteX1098" fmla="*/ 4212710 w 8023328"/>
              <a:gd name="connsiteY1098" fmla="*/ 1154821 h 2380521"/>
              <a:gd name="connsiteX1099" fmla="*/ 4225107 w 8023328"/>
              <a:gd name="connsiteY1099" fmla="*/ 1140032 h 2380521"/>
              <a:gd name="connsiteX1100" fmla="*/ 4153295 w 8023328"/>
              <a:gd name="connsiteY1100" fmla="*/ 1140032 h 2380521"/>
              <a:gd name="connsiteX1101" fmla="*/ 4168083 w 8023328"/>
              <a:gd name="connsiteY1101" fmla="*/ 1154821 h 2380521"/>
              <a:gd name="connsiteX1102" fmla="*/ 4153295 w 8023328"/>
              <a:gd name="connsiteY1102" fmla="*/ 1169610 h 2380521"/>
              <a:gd name="connsiteX1103" fmla="*/ 4138507 w 8023328"/>
              <a:gd name="connsiteY1103" fmla="*/ 1154821 h 2380521"/>
              <a:gd name="connsiteX1104" fmla="*/ 4153295 w 8023328"/>
              <a:gd name="connsiteY1104" fmla="*/ 1140032 h 2380521"/>
              <a:gd name="connsiteX1105" fmla="*/ 4082465 w 8023328"/>
              <a:gd name="connsiteY1105" fmla="*/ 1140032 h 2380521"/>
              <a:gd name="connsiteX1106" fmla="*/ 4097254 w 8023328"/>
              <a:gd name="connsiteY1106" fmla="*/ 1154821 h 2380521"/>
              <a:gd name="connsiteX1107" fmla="*/ 4082465 w 8023328"/>
              <a:gd name="connsiteY1107" fmla="*/ 1169610 h 2380521"/>
              <a:gd name="connsiteX1108" fmla="*/ 4067676 w 8023328"/>
              <a:gd name="connsiteY1108" fmla="*/ 1154821 h 2380521"/>
              <a:gd name="connsiteX1109" fmla="*/ 4082465 w 8023328"/>
              <a:gd name="connsiteY1109" fmla="*/ 1140032 h 2380521"/>
              <a:gd name="connsiteX1110" fmla="*/ 439789 w 8023328"/>
              <a:gd name="connsiteY1110" fmla="*/ 1140032 h 2380521"/>
              <a:gd name="connsiteX1111" fmla="*/ 454579 w 8023328"/>
              <a:gd name="connsiteY1111" fmla="*/ 1153888 h 2380521"/>
              <a:gd name="connsiteX1112" fmla="*/ 439789 w 8023328"/>
              <a:gd name="connsiteY1112" fmla="*/ 1166286 h 2380521"/>
              <a:gd name="connsiteX1113" fmla="*/ 425001 w 8023328"/>
              <a:gd name="connsiteY1113" fmla="*/ 1153888 h 2380521"/>
              <a:gd name="connsiteX1114" fmla="*/ 439789 w 8023328"/>
              <a:gd name="connsiteY1114" fmla="*/ 1140032 h 2380521"/>
              <a:gd name="connsiteX1115" fmla="*/ 368960 w 8023328"/>
              <a:gd name="connsiteY1115" fmla="*/ 1140032 h 2380521"/>
              <a:gd name="connsiteX1116" fmla="*/ 383747 w 8023328"/>
              <a:gd name="connsiteY1116" fmla="*/ 1153888 h 2380521"/>
              <a:gd name="connsiteX1117" fmla="*/ 368960 w 8023328"/>
              <a:gd name="connsiteY1117" fmla="*/ 1166286 h 2380521"/>
              <a:gd name="connsiteX1118" fmla="*/ 354172 w 8023328"/>
              <a:gd name="connsiteY1118" fmla="*/ 1153888 h 2380521"/>
              <a:gd name="connsiteX1119" fmla="*/ 368960 w 8023328"/>
              <a:gd name="connsiteY1119" fmla="*/ 1140032 h 2380521"/>
              <a:gd name="connsiteX1120" fmla="*/ 297194 w 8023328"/>
              <a:gd name="connsiteY1120" fmla="*/ 1140032 h 2380521"/>
              <a:gd name="connsiteX1121" fmla="*/ 309592 w 8023328"/>
              <a:gd name="connsiteY1121" fmla="*/ 1153888 h 2380521"/>
              <a:gd name="connsiteX1122" fmla="*/ 297194 w 8023328"/>
              <a:gd name="connsiteY1122" fmla="*/ 1166286 h 2380521"/>
              <a:gd name="connsiteX1123" fmla="*/ 283339 w 8023328"/>
              <a:gd name="connsiteY1123" fmla="*/ 1153888 h 2380521"/>
              <a:gd name="connsiteX1124" fmla="*/ 297194 w 8023328"/>
              <a:gd name="connsiteY1124" fmla="*/ 1140032 h 2380521"/>
              <a:gd name="connsiteX1125" fmla="*/ 226366 w 8023328"/>
              <a:gd name="connsiteY1125" fmla="*/ 1140032 h 2380521"/>
              <a:gd name="connsiteX1126" fmla="*/ 238764 w 8023328"/>
              <a:gd name="connsiteY1126" fmla="*/ 1153888 h 2380521"/>
              <a:gd name="connsiteX1127" fmla="*/ 226366 w 8023328"/>
              <a:gd name="connsiteY1127" fmla="*/ 1166286 h 2380521"/>
              <a:gd name="connsiteX1128" fmla="*/ 212510 w 8023328"/>
              <a:gd name="connsiteY1128" fmla="*/ 1153888 h 2380521"/>
              <a:gd name="connsiteX1129" fmla="*/ 226366 w 8023328"/>
              <a:gd name="connsiteY1129" fmla="*/ 1140032 h 2380521"/>
              <a:gd name="connsiteX1130" fmla="*/ 155532 w 8023328"/>
              <a:gd name="connsiteY1130" fmla="*/ 1140032 h 2380521"/>
              <a:gd name="connsiteX1131" fmla="*/ 167930 w 8023328"/>
              <a:gd name="connsiteY1131" fmla="*/ 1153888 h 2380521"/>
              <a:gd name="connsiteX1132" fmla="*/ 155532 w 8023328"/>
              <a:gd name="connsiteY1132" fmla="*/ 1166286 h 2380521"/>
              <a:gd name="connsiteX1133" fmla="*/ 141676 w 8023328"/>
              <a:gd name="connsiteY1133" fmla="*/ 1153888 h 2380521"/>
              <a:gd name="connsiteX1134" fmla="*/ 155532 w 8023328"/>
              <a:gd name="connsiteY1134" fmla="*/ 1140032 h 2380521"/>
              <a:gd name="connsiteX1135" fmla="*/ 83244 w 8023328"/>
              <a:gd name="connsiteY1135" fmla="*/ 1140032 h 2380521"/>
              <a:gd name="connsiteX1136" fmla="*/ 97100 w 8023328"/>
              <a:gd name="connsiteY1136" fmla="*/ 1153888 h 2380521"/>
              <a:gd name="connsiteX1137" fmla="*/ 83244 w 8023328"/>
              <a:gd name="connsiteY1137" fmla="*/ 1166286 h 2380521"/>
              <a:gd name="connsiteX1138" fmla="*/ 70846 w 8023328"/>
              <a:gd name="connsiteY1138" fmla="*/ 1153888 h 2380521"/>
              <a:gd name="connsiteX1139" fmla="*/ 83244 w 8023328"/>
              <a:gd name="connsiteY1139" fmla="*/ 1140032 h 2380521"/>
              <a:gd name="connsiteX1140" fmla="*/ 12008 w 8023328"/>
              <a:gd name="connsiteY1140" fmla="*/ 1140032 h 2380521"/>
              <a:gd name="connsiteX1141" fmla="*/ 26249 w 8023328"/>
              <a:gd name="connsiteY1141" fmla="*/ 1153888 h 2380521"/>
              <a:gd name="connsiteX1142" fmla="*/ 12008 w 8023328"/>
              <a:gd name="connsiteY1142" fmla="*/ 1166286 h 2380521"/>
              <a:gd name="connsiteX1143" fmla="*/ 16 w 8023328"/>
              <a:gd name="connsiteY1143" fmla="*/ 1153888 h 2380521"/>
              <a:gd name="connsiteX1144" fmla="*/ 12008 w 8023328"/>
              <a:gd name="connsiteY1144" fmla="*/ 1140032 h 2380521"/>
              <a:gd name="connsiteX1145" fmla="*/ 6867525 w 8023328"/>
              <a:gd name="connsiteY1145" fmla="*/ 1069203 h 2380521"/>
              <a:gd name="connsiteX1146" fmla="*/ 6879922 w 8023328"/>
              <a:gd name="connsiteY1146" fmla="*/ 1081600 h 2380521"/>
              <a:gd name="connsiteX1147" fmla="*/ 6867525 w 8023328"/>
              <a:gd name="connsiteY1147" fmla="*/ 1095457 h 2380521"/>
              <a:gd name="connsiteX1148" fmla="*/ 6853669 w 8023328"/>
              <a:gd name="connsiteY1148" fmla="*/ 1081600 h 2380521"/>
              <a:gd name="connsiteX1149" fmla="*/ 6867525 w 8023328"/>
              <a:gd name="connsiteY1149" fmla="*/ 1069203 h 2380521"/>
              <a:gd name="connsiteX1150" fmla="*/ 6795237 w 8023328"/>
              <a:gd name="connsiteY1150" fmla="*/ 1069203 h 2380521"/>
              <a:gd name="connsiteX1151" fmla="*/ 6809093 w 8023328"/>
              <a:gd name="connsiteY1151" fmla="*/ 1081600 h 2380521"/>
              <a:gd name="connsiteX1152" fmla="*/ 6796696 w 8023328"/>
              <a:gd name="connsiteY1152" fmla="*/ 1095457 h 2380521"/>
              <a:gd name="connsiteX1153" fmla="*/ 6782840 w 8023328"/>
              <a:gd name="connsiteY1153" fmla="*/ 1081600 h 2380521"/>
              <a:gd name="connsiteX1154" fmla="*/ 6795237 w 8023328"/>
              <a:gd name="connsiteY1154" fmla="*/ 1069203 h 2380521"/>
              <a:gd name="connsiteX1155" fmla="*/ 6724405 w 8023328"/>
              <a:gd name="connsiteY1155" fmla="*/ 1069203 h 2380521"/>
              <a:gd name="connsiteX1156" fmla="*/ 6738261 w 8023328"/>
              <a:gd name="connsiteY1156" fmla="*/ 1081600 h 2380521"/>
              <a:gd name="connsiteX1157" fmla="*/ 6724405 w 8023328"/>
              <a:gd name="connsiteY1157" fmla="*/ 1095457 h 2380521"/>
              <a:gd name="connsiteX1158" fmla="*/ 6712008 w 8023328"/>
              <a:gd name="connsiteY1158" fmla="*/ 1081600 h 2380521"/>
              <a:gd name="connsiteX1159" fmla="*/ 6724405 w 8023328"/>
              <a:gd name="connsiteY1159" fmla="*/ 1069203 h 2380521"/>
              <a:gd name="connsiteX1160" fmla="*/ 6653576 w 8023328"/>
              <a:gd name="connsiteY1160" fmla="*/ 1069203 h 2380521"/>
              <a:gd name="connsiteX1161" fmla="*/ 6667432 w 8023328"/>
              <a:gd name="connsiteY1161" fmla="*/ 1081600 h 2380521"/>
              <a:gd name="connsiteX1162" fmla="*/ 6653576 w 8023328"/>
              <a:gd name="connsiteY1162" fmla="*/ 1095457 h 2380521"/>
              <a:gd name="connsiteX1163" fmla="*/ 6641179 w 8023328"/>
              <a:gd name="connsiteY1163" fmla="*/ 1081600 h 2380521"/>
              <a:gd name="connsiteX1164" fmla="*/ 6653576 w 8023328"/>
              <a:gd name="connsiteY1164" fmla="*/ 1069203 h 2380521"/>
              <a:gd name="connsiteX1165" fmla="*/ 6581764 w 8023328"/>
              <a:gd name="connsiteY1165" fmla="*/ 1069203 h 2380521"/>
              <a:gd name="connsiteX1166" fmla="*/ 6596552 w 8023328"/>
              <a:gd name="connsiteY1166" fmla="*/ 1081600 h 2380521"/>
              <a:gd name="connsiteX1167" fmla="*/ 6581764 w 8023328"/>
              <a:gd name="connsiteY1167" fmla="*/ 1095457 h 2380521"/>
              <a:gd name="connsiteX1168" fmla="*/ 6566976 w 8023328"/>
              <a:gd name="connsiteY1168" fmla="*/ 1081600 h 2380521"/>
              <a:gd name="connsiteX1169" fmla="*/ 6581764 w 8023328"/>
              <a:gd name="connsiteY1169" fmla="*/ 1069203 h 2380521"/>
              <a:gd name="connsiteX1170" fmla="*/ 6510933 w 8023328"/>
              <a:gd name="connsiteY1170" fmla="*/ 1069203 h 2380521"/>
              <a:gd name="connsiteX1171" fmla="*/ 6525722 w 8023328"/>
              <a:gd name="connsiteY1171" fmla="*/ 1081600 h 2380521"/>
              <a:gd name="connsiteX1172" fmla="*/ 6510933 w 8023328"/>
              <a:gd name="connsiteY1172" fmla="*/ 1095457 h 2380521"/>
              <a:gd name="connsiteX1173" fmla="*/ 6496144 w 8023328"/>
              <a:gd name="connsiteY1173" fmla="*/ 1081600 h 2380521"/>
              <a:gd name="connsiteX1174" fmla="*/ 6510933 w 8023328"/>
              <a:gd name="connsiteY1174" fmla="*/ 1069203 h 2380521"/>
              <a:gd name="connsiteX1175" fmla="*/ 6440492 w 8023328"/>
              <a:gd name="connsiteY1175" fmla="*/ 1069203 h 2380521"/>
              <a:gd name="connsiteX1176" fmla="*/ 6454911 w 8023328"/>
              <a:gd name="connsiteY1176" fmla="*/ 1081600 h 2380521"/>
              <a:gd name="connsiteX1177" fmla="*/ 6440492 w 8023328"/>
              <a:gd name="connsiteY1177" fmla="*/ 1095457 h 2380521"/>
              <a:gd name="connsiteX1178" fmla="*/ 6425315 w 8023328"/>
              <a:gd name="connsiteY1178" fmla="*/ 1081600 h 2380521"/>
              <a:gd name="connsiteX1179" fmla="*/ 6440492 w 8023328"/>
              <a:gd name="connsiteY1179" fmla="*/ 1069203 h 2380521"/>
              <a:gd name="connsiteX1180" fmla="*/ 6368340 w 8023328"/>
              <a:gd name="connsiteY1180" fmla="*/ 1069203 h 2380521"/>
              <a:gd name="connsiteX1181" fmla="*/ 6380737 w 8023328"/>
              <a:gd name="connsiteY1181" fmla="*/ 1081600 h 2380521"/>
              <a:gd name="connsiteX1182" fmla="*/ 6368340 w 8023328"/>
              <a:gd name="connsiteY1182" fmla="*/ 1095457 h 2380521"/>
              <a:gd name="connsiteX1183" fmla="*/ 6354484 w 8023328"/>
              <a:gd name="connsiteY1183" fmla="*/ 1081600 h 2380521"/>
              <a:gd name="connsiteX1184" fmla="*/ 6368340 w 8023328"/>
              <a:gd name="connsiteY1184" fmla="*/ 1069203 h 2380521"/>
              <a:gd name="connsiteX1185" fmla="*/ 6297511 w 8023328"/>
              <a:gd name="connsiteY1185" fmla="*/ 1069203 h 2380521"/>
              <a:gd name="connsiteX1186" fmla="*/ 6309908 w 8023328"/>
              <a:gd name="connsiteY1186" fmla="*/ 1081600 h 2380521"/>
              <a:gd name="connsiteX1187" fmla="*/ 6297511 w 8023328"/>
              <a:gd name="connsiteY1187" fmla="*/ 1095457 h 2380521"/>
              <a:gd name="connsiteX1188" fmla="*/ 6283655 w 8023328"/>
              <a:gd name="connsiteY1188" fmla="*/ 1081600 h 2380521"/>
              <a:gd name="connsiteX1189" fmla="*/ 6297511 w 8023328"/>
              <a:gd name="connsiteY1189" fmla="*/ 1069203 h 2380521"/>
              <a:gd name="connsiteX1190" fmla="*/ 6226679 w 8023328"/>
              <a:gd name="connsiteY1190" fmla="*/ 1069203 h 2380521"/>
              <a:gd name="connsiteX1191" fmla="*/ 6239076 w 8023328"/>
              <a:gd name="connsiteY1191" fmla="*/ 1081600 h 2380521"/>
              <a:gd name="connsiteX1192" fmla="*/ 6226679 w 8023328"/>
              <a:gd name="connsiteY1192" fmla="*/ 1095457 h 2380521"/>
              <a:gd name="connsiteX1193" fmla="*/ 6212823 w 8023328"/>
              <a:gd name="connsiteY1193" fmla="*/ 1083059 h 2380521"/>
              <a:gd name="connsiteX1194" fmla="*/ 6226679 w 8023328"/>
              <a:gd name="connsiteY1194" fmla="*/ 1069203 h 2380521"/>
              <a:gd name="connsiteX1195" fmla="*/ 6154391 w 8023328"/>
              <a:gd name="connsiteY1195" fmla="*/ 1069203 h 2380521"/>
              <a:gd name="connsiteX1196" fmla="*/ 6168247 w 8023328"/>
              <a:gd name="connsiteY1196" fmla="*/ 1083059 h 2380521"/>
              <a:gd name="connsiteX1197" fmla="*/ 6154391 w 8023328"/>
              <a:gd name="connsiteY1197" fmla="*/ 1095457 h 2380521"/>
              <a:gd name="connsiteX1198" fmla="*/ 6141994 w 8023328"/>
              <a:gd name="connsiteY1198" fmla="*/ 1083059 h 2380521"/>
              <a:gd name="connsiteX1199" fmla="*/ 6154391 w 8023328"/>
              <a:gd name="connsiteY1199" fmla="*/ 1069203 h 2380521"/>
              <a:gd name="connsiteX1200" fmla="*/ 6083559 w 8023328"/>
              <a:gd name="connsiteY1200" fmla="*/ 1069203 h 2380521"/>
              <a:gd name="connsiteX1201" fmla="*/ 6097415 w 8023328"/>
              <a:gd name="connsiteY1201" fmla="*/ 1083059 h 2380521"/>
              <a:gd name="connsiteX1202" fmla="*/ 6083559 w 8023328"/>
              <a:gd name="connsiteY1202" fmla="*/ 1095457 h 2380521"/>
              <a:gd name="connsiteX1203" fmla="*/ 6071162 w 8023328"/>
              <a:gd name="connsiteY1203" fmla="*/ 1083059 h 2380521"/>
              <a:gd name="connsiteX1204" fmla="*/ 6083559 w 8023328"/>
              <a:gd name="connsiteY1204" fmla="*/ 1069203 h 2380521"/>
              <a:gd name="connsiteX1205" fmla="*/ 6009356 w 8023328"/>
              <a:gd name="connsiteY1205" fmla="*/ 1069203 h 2380521"/>
              <a:gd name="connsiteX1206" fmla="*/ 6023212 w 8023328"/>
              <a:gd name="connsiteY1206" fmla="*/ 1083059 h 2380521"/>
              <a:gd name="connsiteX1207" fmla="*/ 6009356 w 8023328"/>
              <a:gd name="connsiteY1207" fmla="*/ 1095457 h 2380521"/>
              <a:gd name="connsiteX1208" fmla="*/ 5996959 w 8023328"/>
              <a:gd name="connsiteY1208" fmla="*/ 1083059 h 2380521"/>
              <a:gd name="connsiteX1209" fmla="*/ 6009356 w 8023328"/>
              <a:gd name="connsiteY1209" fmla="*/ 1069203 h 2380521"/>
              <a:gd name="connsiteX1210" fmla="*/ 5940548 w 8023328"/>
              <a:gd name="connsiteY1210" fmla="*/ 1069203 h 2380521"/>
              <a:gd name="connsiteX1211" fmla="*/ 5955726 w 8023328"/>
              <a:gd name="connsiteY1211" fmla="*/ 1083059 h 2380521"/>
              <a:gd name="connsiteX1212" fmla="*/ 5940548 w 8023328"/>
              <a:gd name="connsiteY1212" fmla="*/ 1095457 h 2380521"/>
              <a:gd name="connsiteX1213" fmla="*/ 5926130 w 8023328"/>
              <a:gd name="connsiteY1213" fmla="*/ 1083059 h 2380521"/>
              <a:gd name="connsiteX1214" fmla="*/ 5940548 w 8023328"/>
              <a:gd name="connsiteY1214" fmla="*/ 1069203 h 2380521"/>
              <a:gd name="connsiteX1215" fmla="*/ 5870088 w 8023328"/>
              <a:gd name="connsiteY1215" fmla="*/ 1069203 h 2380521"/>
              <a:gd name="connsiteX1216" fmla="*/ 5884877 w 8023328"/>
              <a:gd name="connsiteY1216" fmla="*/ 1083059 h 2380521"/>
              <a:gd name="connsiteX1217" fmla="*/ 5870088 w 8023328"/>
              <a:gd name="connsiteY1217" fmla="*/ 1095457 h 2380521"/>
              <a:gd name="connsiteX1218" fmla="*/ 5855299 w 8023328"/>
              <a:gd name="connsiteY1218" fmla="*/ 1083059 h 2380521"/>
              <a:gd name="connsiteX1219" fmla="*/ 5870088 w 8023328"/>
              <a:gd name="connsiteY1219" fmla="*/ 1069203 h 2380521"/>
              <a:gd name="connsiteX1220" fmla="*/ 5799257 w 8023328"/>
              <a:gd name="connsiteY1220" fmla="*/ 1069203 h 2380521"/>
              <a:gd name="connsiteX1221" fmla="*/ 5814045 w 8023328"/>
              <a:gd name="connsiteY1221" fmla="*/ 1083059 h 2380521"/>
              <a:gd name="connsiteX1222" fmla="*/ 5799257 w 8023328"/>
              <a:gd name="connsiteY1222" fmla="*/ 1095457 h 2380521"/>
              <a:gd name="connsiteX1223" fmla="*/ 5784469 w 8023328"/>
              <a:gd name="connsiteY1223" fmla="*/ 1083059 h 2380521"/>
              <a:gd name="connsiteX1224" fmla="*/ 5799257 w 8023328"/>
              <a:gd name="connsiteY1224" fmla="*/ 1069203 h 2380521"/>
              <a:gd name="connsiteX1225" fmla="*/ 5724122 w 8023328"/>
              <a:gd name="connsiteY1225" fmla="*/ 1069203 h 2380521"/>
              <a:gd name="connsiteX1226" fmla="*/ 5736519 w 8023328"/>
              <a:gd name="connsiteY1226" fmla="*/ 1083059 h 2380521"/>
              <a:gd name="connsiteX1227" fmla="*/ 5724122 w 8023328"/>
              <a:gd name="connsiteY1227" fmla="*/ 1095457 h 2380521"/>
              <a:gd name="connsiteX1228" fmla="*/ 5710266 w 8023328"/>
              <a:gd name="connsiteY1228" fmla="*/ 1083059 h 2380521"/>
              <a:gd name="connsiteX1229" fmla="*/ 5724122 w 8023328"/>
              <a:gd name="connsiteY1229" fmla="*/ 1069203 h 2380521"/>
              <a:gd name="connsiteX1230" fmla="*/ 5653291 w 8023328"/>
              <a:gd name="connsiteY1230" fmla="*/ 1069203 h 2380521"/>
              <a:gd name="connsiteX1231" fmla="*/ 5665688 w 8023328"/>
              <a:gd name="connsiteY1231" fmla="*/ 1083059 h 2380521"/>
              <a:gd name="connsiteX1232" fmla="*/ 5653291 w 8023328"/>
              <a:gd name="connsiteY1232" fmla="*/ 1095457 h 2380521"/>
              <a:gd name="connsiteX1233" fmla="*/ 5639435 w 8023328"/>
              <a:gd name="connsiteY1233" fmla="*/ 1083059 h 2380521"/>
              <a:gd name="connsiteX1234" fmla="*/ 5653291 w 8023328"/>
              <a:gd name="connsiteY1234" fmla="*/ 1069203 h 2380521"/>
              <a:gd name="connsiteX1235" fmla="*/ 5581002 w 8023328"/>
              <a:gd name="connsiteY1235" fmla="*/ 1069203 h 2380521"/>
              <a:gd name="connsiteX1236" fmla="*/ 5594858 w 8023328"/>
              <a:gd name="connsiteY1236" fmla="*/ 1083059 h 2380521"/>
              <a:gd name="connsiteX1237" fmla="*/ 5581002 w 8023328"/>
              <a:gd name="connsiteY1237" fmla="*/ 1095457 h 2380521"/>
              <a:gd name="connsiteX1238" fmla="*/ 5568605 w 8023328"/>
              <a:gd name="connsiteY1238" fmla="*/ 1083059 h 2380521"/>
              <a:gd name="connsiteX1239" fmla="*/ 5581002 w 8023328"/>
              <a:gd name="connsiteY1239" fmla="*/ 1069203 h 2380521"/>
              <a:gd name="connsiteX1240" fmla="*/ 5510171 w 8023328"/>
              <a:gd name="connsiteY1240" fmla="*/ 1069203 h 2380521"/>
              <a:gd name="connsiteX1241" fmla="*/ 5524027 w 8023328"/>
              <a:gd name="connsiteY1241" fmla="*/ 1083059 h 2380521"/>
              <a:gd name="connsiteX1242" fmla="*/ 5510171 w 8023328"/>
              <a:gd name="connsiteY1242" fmla="*/ 1095457 h 2380521"/>
              <a:gd name="connsiteX1243" fmla="*/ 5497774 w 8023328"/>
              <a:gd name="connsiteY1243" fmla="*/ 1083059 h 2380521"/>
              <a:gd name="connsiteX1244" fmla="*/ 5510171 w 8023328"/>
              <a:gd name="connsiteY1244" fmla="*/ 1069203 h 2380521"/>
              <a:gd name="connsiteX1245" fmla="*/ 5438937 w 8023328"/>
              <a:gd name="connsiteY1245" fmla="*/ 1069203 h 2380521"/>
              <a:gd name="connsiteX1246" fmla="*/ 5453178 w 8023328"/>
              <a:gd name="connsiteY1246" fmla="*/ 1083059 h 2380521"/>
              <a:gd name="connsiteX1247" fmla="*/ 5438937 w 8023328"/>
              <a:gd name="connsiteY1247" fmla="*/ 1095457 h 2380521"/>
              <a:gd name="connsiteX1248" fmla="*/ 5426945 w 8023328"/>
              <a:gd name="connsiteY1248" fmla="*/ 1083059 h 2380521"/>
              <a:gd name="connsiteX1249" fmla="*/ 5438937 w 8023328"/>
              <a:gd name="connsiteY1249" fmla="*/ 1069203 h 2380521"/>
              <a:gd name="connsiteX1250" fmla="*/ 5367530 w 8023328"/>
              <a:gd name="connsiteY1250" fmla="*/ 1069203 h 2380521"/>
              <a:gd name="connsiteX1251" fmla="*/ 5382318 w 8023328"/>
              <a:gd name="connsiteY1251" fmla="*/ 1083059 h 2380521"/>
              <a:gd name="connsiteX1252" fmla="*/ 5367530 w 8023328"/>
              <a:gd name="connsiteY1252" fmla="*/ 1095457 h 2380521"/>
              <a:gd name="connsiteX1253" fmla="*/ 5352742 w 8023328"/>
              <a:gd name="connsiteY1253" fmla="*/ 1083059 h 2380521"/>
              <a:gd name="connsiteX1254" fmla="*/ 5367530 w 8023328"/>
              <a:gd name="connsiteY1254" fmla="*/ 1069203 h 2380521"/>
              <a:gd name="connsiteX1255" fmla="*/ 5296699 w 8023328"/>
              <a:gd name="connsiteY1255" fmla="*/ 1069203 h 2380521"/>
              <a:gd name="connsiteX1256" fmla="*/ 5311488 w 8023328"/>
              <a:gd name="connsiteY1256" fmla="*/ 1083059 h 2380521"/>
              <a:gd name="connsiteX1257" fmla="*/ 5296699 w 8023328"/>
              <a:gd name="connsiteY1257" fmla="*/ 1095457 h 2380521"/>
              <a:gd name="connsiteX1258" fmla="*/ 5281910 w 8023328"/>
              <a:gd name="connsiteY1258" fmla="*/ 1083059 h 2380521"/>
              <a:gd name="connsiteX1259" fmla="*/ 5296699 w 8023328"/>
              <a:gd name="connsiteY1259" fmla="*/ 1069203 h 2380521"/>
              <a:gd name="connsiteX1260" fmla="*/ 5225869 w 8023328"/>
              <a:gd name="connsiteY1260" fmla="*/ 1069203 h 2380521"/>
              <a:gd name="connsiteX1261" fmla="*/ 5240657 w 8023328"/>
              <a:gd name="connsiteY1261" fmla="*/ 1083059 h 2380521"/>
              <a:gd name="connsiteX1262" fmla="*/ 5225869 w 8023328"/>
              <a:gd name="connsiteY1262" fmla="*/ 1095457 h 2380521"/>
              <a:gd name="connsiteX1263" fmla="*/ 5211081 w 8023328"/>
              <a:gd name="connsiteY1263" fmla="*/ 1083059 h 2380521"/>
              <a:gd name="connsiteX1264" fmla="*/ 5225869 w 8023328"/>
              <a:gd name="connsiteY1264" fmla="*/ 1069203 h 2380521"/>
              <a:gd name="connsiteX1265" fmla="*/ 5154105 w 8023328"/>
              <a:gd name="connsiteY1265" fmla="*/ 1069203 h 2380521"/>
              <a:gd name="connsiteX1266" fmla="*/ 5166502 w 8023328"/>
              <a:gd name="connsiteY1266" fmla="*/ 1083059 h 2380521"/>
              <a:gd name="connsiteX1267" fmla="*/ 5154105 w 8023328"/>
              <a:gd name="connsiteY1267" fmla="*/ 1095457 h 2380521"/>
              <a:gd name="connsiteX1268" fmla="*/ 5140249 w 8023328"/>
              <a:gd name="connsiteY1268" fmla="*/ 1083059 h 2380521"/>
              <a:gd name="connsiteX1269" fmla="*/ 5154105 w 8023328"/>
              <a:gd name="connsiteY1269" fmla="*/ 1069203 h 2380521"/>
              <a:gd name="connsiteX1270" fmla="*/ 5083276 w 8023328"/>
              <a:gd name="connsiteY1270" fmla="*/ 1069203 h 2380521"/>
              <a:gd name="connsiteX1271" fmla="*/ 5095673 w 8023328"/>
              <a:gd name="connsiteY1271" fmla="*/ 1083059 h 2380521"/>
              <a:gd name="connsiteX1272" fmla="*/ 5083276 w 8023328"/>
              <a:gd name="connsiteY1272" fmla="*/ 1095457 h 2380521"/>
              <a:gd name="connsiteX1273" fmla="*/ 5069420 w 8023328"/>
              <a:gd name="connsiteY1273" fmla="*/ 1083059 h 2380521"/>
              <a:gd name="connsiteX1274" fmla="*/ 5083276 w 8023328"/>
              <a:gd name="connsiteY1274" fmla="*/ 1069203 h 2380521"/>
              <a:gd name="connsiteX1275" fmla="*/ 5012445 w 8023328"/>
              <a:gd name="connsiteY1275" fmla="*/ 1069203 h 2380521"/>
              <a:gd name="connsiteX1276" fmla="*/ 5024842 w 8023328"/>
              <a:gd name="connsiteY1276" fmla="*/ 1083059 h 2380521"/>
              <a:gd name="connsiteX1277" fmla="*/ 5012445 w 8023328"/>
              <a:gd name="connsiteY1277" fmla="*/ 1095457 h 2380521"/>
              <a:gd name="connsiteX1278" fmla="*/ 4998589 w 8023328"/>
              <a:gd name="connsiteY1278" fmla="*/ 1083059 h 2380521"/>
              <a:gd name="connsiteX1279" fmla="*/ 5012445 w 8023328"/>
              <a:gd name="connsiteY1279" fmla="*/ 1069203 h 2380521"/>
              <a:gd name="connsiteX1280" fmla="*/ 4940157 w 8023328"/>
              <a:gd name="connsiteY1280" fmla="*/ 1069203 h 2380521"/>
              <a:gd name="connsiteX1281" fmla="*/ 4954013 w 8023328"/>
              <a:gd name="connsiteY1281" fmla="*/ 1083059 h 2380521"/>
              <a:gd name="connsiteX1282" fmla="*/ 4940157 w 8023328"/>
              <a:gd name="connsiteY1282" fmla="*/ 1095457 h 2380521"/>
              <a:gd name="connsiteX1283" fmla="*/ 4927760 w 8023328"/>
              <a:gd name="connsiteY1283" fmla="*/ 1083059 h 2380521"/>
              <a:gd name="connsiteX1284" fmla="*/ 4940157 w 8023328"/>
              <a:gd name="connsiteY1284" fmla="*/ 1069203 h 2380521"/>
              <a:gd name="connsiteX1285" fmla="*/ 4865953 w 8023328"/>
              <a:gd name="connsiteY1285" fmla="*/ 1069203 h 2380521"/>
              <a:gd name="connsiteX1286" fmla="*/ 4879809 w 8023328"/>
              <a:gd name="connsiteY1286" fmla="*/ 1083059 h 2380521"/>
              <a:gd name="connsiteX1287" fmla="*/ 4865953 w 8023328"/>
              <a:gd name="connsiteY1287" fmla="*/ 1095457 h 2380521"/>
              <a:gd name="connsiteX1288" fmla="*/ 4853556 w 8023328"/>
              <a:gd name="connsiteY1288" fmla="*/ 1083059 h 2380521"/>
              <a:gd name="connsiteX1289" fmla="*/ 4865953 w 8023328"/>
              <a:gd name="connsiteY1289" fmla="*/ 1069203 h 2380521"/>
              <a:gd name="connsiteX1290" fmla="*/ 4795122 w 8023328"/>
              <a:gd name="connsiteY1290" fmla="*/ 1069203 h 2380521"/>
              <a:gd name="connsiteX1291" fmla="*/ 4808978 w 8023328"/>
              <a:gd name="connsiteY1291" fmla="*/ 1083059 h 2380521"/>
              <a:gd name="connsiteX1292" fmla="*/ 4795122 w 8023328"/>
              <a:gd name="connsiteY1292" fmla="*/ 1095457 h 2380521"/>
              <a:gd name="connsiteX1293" fmla="*/ 4782725 w 8023328"/>
              <a:gd name="connsiteY1293" fmla="*/ 1083059 h 2380521"/>
              <a:gd name="connsiteX1294" fmla="*/ 4795122 w 8023328"/>
              <a:gd name="connsiteY1294" fmla="*/ 1069203 h 2380521"/>
              <a:gd name="connsiteX1295" fmla="*/ 4726684 w 8023328"/>
              <a:gd name="connsiteY1295" fmla="*/ 1069203 h 2380521"/>
              <a:gd name="connsiteX1296" fmla="*/ 4741472 w 8023328"/>
              <a:gd name="connsiteY1296" fmla="*/ 1083059 h 2380521"/>
              <a:gd name="connsiteX1297" fmla="*/ 4726684 w 8023328"/>
              <a:gd name="connsiteY1297" fmla="*/ 1095457 h 2380521"/>
              <a:gd name="connsiteX1298" fmla="*/ 4711896 w 8023328"/>
              <a:gd name="connsiteY1298" fmla="*/ 1083059 h 2380521"/>
              <a:gd name="connsiteX1299" fmla="*/ 4726684 w 8023328"/>
              <a:gd name="connsiteY1299" fmla="*/ 1069203 h 2380521"/>
              <a:gd name="connsiteX1300" fmla="*/ 4655853 w 8023328"/>
              <a:gd name="connsiteY1300" fmla="*/ 1069203 h 2380521"/>
              <a:gd name="connsiteX1301" fmla="*/ 4670642 w 8023328"/>
              <a:gd name="connsiteY1301" fmla="*/ 1083059 h 2380521"/>
              <a:gd name="connsiteX1302" fmla="*/ 4655853 w 8023328"/>
              <a:gd name="connsiteY1302" fmla="*/ 1095457 h 2380521"/>
              <a:gd name="connsiteX1303" fmla="*/ 4641064 w 8023328"/>
              <a:gd name="connsiteY1303" fmla="*/ 1083059 h 2380521"/>
              <a:gd name="connsiteX1304" fmla="*/ 4655853 w 8023328"/>
              <a:gd name="connsiteY1304" fmla="*/ 1069203 h 2380521"/>
              <a:gd name="connsiteX1305" fmla="*/ 4585023 w 8023328"/>
              <a:gd name="connsiteY1305" fmla="*/ 1069203 h 2380521"/>
              <a:gd name="connsiteX1306" fmla="*/ 4599811 w 8023328"/>
              <a:gd name="connsiteY1306" fmla="*/ 1083059 h 2380521"/>
              <a:gd name="connsiteX1307" fmla="*/ 4585023 w 8023328"/>
              <a:gd name="connsiteY1307" fmla="*/ 1095457 h 2380521"/>
              <a:gd name="connsiteX1308" fmla="*/ 4570235 w 8023328"/>
              <a:gd name="connsiteY1308" fmla="*/ 1083059 h 2380521"/>
              <a:gd name="connsiteX1309" fmla="*/ 4585023 w 8023328"/>
              <a:gd name="connsiteY1309" fmla="*/ 1069203 h 2380521"/>
              <a:gd name="connsiteX1310" fmla="*/ 4513260 w 8023328"/>
              <a:gd name="connsiteY1310" fmla="*/ 1069203 h 2380521"/>
              <a:gd name="connsiteX1311" fmla="*/ 4525657 w 8023328"/>
              <a:gd name="connsiteY1311" fmla="*/ 1083991 h 2380521"/>
              <a:gd name="connsiteX1312" fmla="*/ 4513260 w 8023328"/>
              <a:gd name="connsiteY1312" fmla="*/ 1098780 h 2380521"/>
              <a:gd name="connsiteX1313" fmla="*/ 4499404 w 8023328"/>
              <a:gd name="connsiteY1313" fmla="*/ 1083991 h 2380521"/>
              <a:gd name="connsiteX1314" fmla="*/ 4513260 w 8023328"/>
              <a:gd name="connsiteY1314" fmla="*/ 1069203 h 2380521"/>
              <a:gd name="connsiteX1315" fmla="*/ 4439056 w 8023328"/>
              <a:gd name="connsiteY1315" fmla="*/ 1069203 h 2380521"/>
              <a:gd name="connsiteX1316" fmla="*/ 4451453 w 8023328"/>
              <a:gd name="connsiteY1316" fmla="*/ 1083991 h 2380521"/>
              <a:gd name="connsiteX1317" fmla="*/ 4439056 w 8023328"/>
              <a:gd name="connsiteY1317" fmla="*/ 1098780 h 2380521"/>
              <a:gd name="connsiteX1318" fmla="*/ 4425200 w 8023328"/>
              <a:gd name="connsiteY1318" fmla="*/ 1083991 h 2380521"/>
              <a:gd name="connsiteX1319" fmla="*/ 4439056 w 8023328"/>
              <a:gd name="connsiteY1319" fmla="*/ 1069203 h 2380521"/>
              <a:gd name="connsiteX1320" fmla="*/ 4366768 w 8023328"/>
              <a:gd name="connsiteY1320" fmla="*/ 1069203 h 2380521"/>
              <a:gd name="connsiteX1321" fmla="*/ 4380624 w 8023328"/>
              <a:gd name="connsiteY1321" fmla="*/ 1083991 h 2380521"/>
              <a:gd name="connsiteX1322" fmla="*/ 4366768 w 8023328"/>
              <a:gd name="connsiteY1322" fmla="*/ 1098780 h 2380521"/>
              <a:gd name="connsiteX1323" fmla="*/ 4354371 w 8023328"/>
              <a:gd name="connsiteY1323" fmla="*/ 1083991 h 2380521"/>
              <a:gd name="connsiteX1324" fmla="*/ 4366768 w 8023328"/>
              <a:gd name="connsiteY1324" fmla="*/ 1069203 h 2380521"/>
              <a:gd name="connsiteX1325" fmla="*/ 4295937 w 8023328"/>
              <a:gd name="connsiteY1325" fmla="*/ 1069203 h 2380521"/>
              <a:gd name="connsiteX1326" fmla="*/ 4309793 w 8023328"/>
              <a:gd name="connsiteY1326" fmla="*/ 1083991 h 2380521"/>
              <a:gd name="connsiteX1327" fmla="*/ 4295937 w 8023328"/>
              <a:gd name="connsiteY1327" fmla="*/ 1098780 h 2380521"/>
              <a:gd name="connsiteX1328" fmla="*/ 4283540 w 8023328"/>
              <a:gd name="connsiteY1328" fmla="*/ 1083991 h 2380521"/>
              <a:gd name="connsiteX1329" fmla="*/ 4295937 w 8023328"/>
              <a:gd name="connsiteY1329" fmla="*/ 1069203 h 2380521"/>
              <a:gd name="connsiteX1330" fmla="*/ 4225107 w 8023328"/>
              <a:gd name="connsiteY1330" fmla="*/ 1069203 h 2380521"/>
              <a:gd name="connsiteX1331" fmla="*/ 4238963 w 8023328"/>
              <a:gd name="connsiteY1331" fmla="*/ 1083991 h 2380521"/>
              <a:gd name="connsiteX1332" fmla="*/ 4225107 w 8023328"/>
              <a:gd name="connsiteY1332" fmla="*/ 1098780 h 2380521"/>
              <a:gd name="connsiteX1333" fmla="*/ 4212710 w 8023328"/>
              <a:gd name="connsiteY1333" fmla="*/ 1083991 h 2380521"/>
              <a:gd name="connsiteX1334" fmla="*/ 4225107 w 8023328"/>
              <a:gd name="connsiteY1334" fmla="*/ 1069203 h 2380521"/>
              <a:gd name="connsiteX1335" fmla="*/ 4153295 w 8023328"/>
              <a:gd name="connsiteY1335" fmla="*/ 1069203 h 2380521"/>
              <a:gd name="connsiteX1336" fmla="*/ 4168083 w 8023328"/>
              <a:gd name="connsiteY1336" fmla="*/ 1083991 h 2380521"/>
              <a:gd name="connsiteX1337" fmla="*/ 4153295 w 8023328"/>
              <a:gd name="connsiteY1337" fmla="*/ 1098780 h 2380521"/>
              <a:gd name="connsiteX1338" fmla="*/ 4138507 w 8023328"/>
              <a:gd name="connsiteY1338" fmla="*/ 1083991 h 2380521"/>
              <a:gd name="connsiteX1339" fmla="*/ 4153295 w 8023328"/>
              <a:gd name="connsiteY1339" fmla="*/ 1069203 h 2380521"/>
              <a:gd name="connsiteX1340" fmla="*/ 4082465 w 8023328"/>
              <a:gd name="connsiteY1340" fmla="*/ 1069203 h 2380521"/>
              <a:gd name="connsiteX1341" fmla="*/ 4097254 w 8023328"/>
              <a:gd name="connsiteY1341" fmla="*/ 1083991 h 2380521"/>
              <a:gd name="connsiteX1342" fmla="*/ 4082465 w 8023328"/>
              <a:gd name="connsiteY1342" fmla="*/ 1098780 h 2380521"/>
              <a:gd name="connsiteX1343" fmla="*/ 4067676 w 8023328"/>
              <a:gd name="connsiteY1343" fmla="*/ 1083991 h 2380521"/>
              <a:gd name="connsiteX1344" fmla="*/ 4082465 w 8023328"/>
              <a:gd name="connsiteY1344" fmla="*/ 1069203 h 2380521"/>
              <a:gd name="connsiteX1345" fmla="*/ 4011635 w 8023328"/>
              <a:gd name="connsiteY1345" fmla="*/ 1069203 h 2380521"/>
              <a:gd name="connsiteX1346" fmla="*/ 4026423 w 8023328"/>
              <a:gd name="connsiteY1346" fmla="*/ 1083991 h 2380521"/>
              <a:gd name="connsiteX1347" fmla="*/ 4011635 w 8023328"/>
              <a:gd name="connsiteY1347" fmla="*/ 1098780 h 2380521"/>
              <a:gd name="connsiteX1348" fmla="*/ 3996847 w 8023328"/>
              <a:gd name="connsiteY1348" fmla="*/ 1083991 h 2380521"/>
              <a:gd name="connsiteX1349" fmla="*/ 4011635 w 8023328"/>
              <a:gd name="connsiteY1349" fmla="*/ 1069203 h 2380521"/>
              <a:gd name="connsiteX1350" fmla="*/ 3939871 w 8023328"/>
              <a:gd name="connsiteY1350" fmla="*/ 1069203 h 2380521"/>
              <a:gd name="connsiteX1351" fmla="*/ 3952268 w 8023328"/>
              <a:gd name="connsiteY1351" fmla="*/ 1083991 h 2380521"/>
              <a:gd name="connsiteX1352" fmla="*/ 3939871 w 8023328"/>
              <a:gd name="connsiteY1352" fmla="*/ 1098780 h 2380521"/>
              <a:gd name="connsiteX1353" fmla="*/ 3926015 w 8023328"/>
              <a:gd name="connsiteY1353" fmla="*/ 1083991 h 2380521"/>
              <a:gd name="connsiteX1354" fmla="*/ 3939871 w 8023328"/>
              <a:gd name="connsiteY1354" fmla="*/ 1069203 h 2380521"/>
              <a:gd name="connsiteX1355" fmla="*/ 582439 w 8023328"/>
              <a:gd name="connsiteY1355" fmla="*/ 1069203 h 2380521"/>
              <a:gd name="connsiteX1356" fmla="*/ 596295 w 8023328"/>
              <a:gd name="connsiteY1356" fmla="*/ 1083059 h 2380521"/>
              <a:gd name="connsiteX1357" fmla="*/ 582439 w 8023328"/>
              <a:gd name="connsiteY1357" fmla="*/ 1095457 h 2380521"/>
              <a:gd name="connsiteX1358" fmla="*/ 570041 w 8023328"/>
              <a:gd name="connsiteY1358" fmla="*/ 1083059 h 2380521"/>
              <a:gd name="connsiteX1359" fmla="*/ 582439 w 8023328"/>
              <a:gd name="connsiteY1359" fmla="*/ 1069203 h 2380521"/>
              <a:gd name="connsiteX1360" fmla="*/ 513628 w 8023328"/>
              <a:gd name="connsiteY1360" fmla="*/ 1069203 h 2380521"/>
              <a:gd name="connsiteX1361" fmla="*/ 528807 w 8023328"/>
              <a:gd name="connsiteY1361" fmla="*/ 1083059 h 2380521"/>
              <a:gd name="connsiteX1362" fmla="*/ 513628 w 8023328"/>
              <a:gd name="connsiteY1362" fmla="*/ 1095457 h 2380521"/>
              <a:gd name="connsiteX1363" fmla="*/ 499209 w 8023328"/>
              <a:gd name="connsiteY1363" fmla="*/ 1083059 h 2380521"/>
              <a:gd name="connsiteX1364" fmla="*/ 513628 w 8023328"/>
              <a:gd name="connsiteY1364" fmla="*/ 1069203 h 2380521"/>
              <a:gd name="connsiteX1365" fmla="*/ 439795 w 8023328"/>
              <a:gd name="connsiteY1365" fmla="*/ 1069203 h 2380521"/>
              <a:gd name="connsiteX1366" fmla="*/ 454585 w 8023328"/>
              <a:gd name="connsiteY1366" fmla="*/ 1083059 h 2380521"/>
              <a:gd name="connsiteX1367" fmla="*/ 439795 w 8023328"/>
              <a:gd name="connsiteY1367" fmla="*/ 1095457 h 2380521"/>
              <a:gd name="connsiteX1368" fmla="*/ 425007 w 8023328"/>
              <a:gd name="connsiteY1368" fmla="*/ 1083059 h 2380521"/>
              <a:gd name="connsiteX1369" fmla="*/ 439795 w 8023328"/>
              <a:gd name="connsiteY1369" fmla="*/ 1069203 h 2380521"/>
              <a:gd name="connsiteX1370" fmla="*/ 368965 w 8023328"/>
              <a:gd name="connsiteY1370" fmla="*/ 1069203 h 2380521"/>
              <a:gd name="connsiteX1371" fmla="*/ 383754 w 8023328"/>
              <a:gd name="connsiteY1371" fmla="*/ 1083059 h 2380521"/>
              <a:gd name="connsiteX1372" fmla="*/ 368965 w 8023328"/>
              <a:gd name="connsiteY1372" fmla="*/ 1095457 h 2380521"/>
              <a:gd name="connsiteX1373" fmla="*/ 354177 w 8023328"/>
              <a:gd name="connsiteY1373" fmla="*/ 1083059 h 2380521"/>
              <a:gd name="connsiteX1374" fmla="*/ 368965 w 8023328"/>
              <a:gd name="connsiteY1374" fmla="*/ 1069203 h 2380521"/>
              <a:gd name="connsiteX1375" fmla="*/ 297201 w 8023328"/>
              <a:gd name="connsiteY1375" fmla="*/ 1069203 h 2380521"/>
              <a:gd name="connsiteX1376" fmla="*/ 309599 w 8023328"/>
              <a:gd name="connsiteY1376" fmla="*/ 1083059 h 2380521"/>
              <a:gd name="connsiteX1377" fmla="*/ 297201 w 8023328"/>
              <a:gd name="connsiteY1377" fmla="*/ 1095457 h 2380521"/>
              <a:gd name="connsiteX1378" fmla="*/ 283346 w 8023328"/>
              <a:gd name="connsiteY1378" fmla="*/ 1083059 h 2380521"/>
              <a:gd name="connsiteX1379" fmla="*/ 297201 w 8023328"/>
              <a:gd name="connsiteY1379" fmla="*/ 1069203 h 2380521"/>
              <a:gd name="connsiteX1380" fmla="*/ 226372 w 8023328"/>
              <a:gd name="connsiteY1380" fmla="*/ 1069203 h 2380521"/>
              <a:gd name="connsiteX1381" fmla="*/ 238771 w 8023328"/>
              <a:gd name="connsiteY1381" fmla="*/ 1083059 h 2380521"/>
              <a:gd name="connsiteX1382" fmla="*/ 226372 w 8023328"/>
              <a:gd name="connsiteY1382" fmla="*/ 1095457 h 2380521"/>
              <a:gd name="connsiteX1383" fmla="*/ 212516 w 8023328"/>
              <a:gd name="connsiteY1383" fmla="*/ 1083059 h 2380521"/>
              <a:gd name="connsiteX1384" fmla="*/ 226372 w 8023328"/>
              <a:gd name="connsiteY1384" fmla="*/ 1069203 h 2380521"/>
              <a:gd name="connsiteX1385" fmla="*/ 154079 w 8023328"/>
              <a:gd name="connsiteY1385" fmla="*/ 1069203 h 2380521"/>
              <a:gd name="connsiteX1386" fmla="*/ 167935 w 8023328"/>
              <a:gd name="connsiteY1386" fmla="*/ 1083059 h 2380521"/>
              <a:gd name="connsiteX1387" fmla="*/ 154079 w 8023328"/>
              <a:gd name="connsiteY1387" fmla="*/ 1095457 h 2380521"/>
              <a:gd name="connsiteX1388" fmla="*/ 141682 w 8023328"/>
              <a:gd name="connsiteY1388" fmla="*/ 1083059 h 2380521"/>
              <a:gd name="connsiteX1389" fmla="*/ 154079 w 8023328"/>
              <a:gd name="connsiteY1389" fmla="*/ 1069203 h 2380521"/>
              <a:gd name="connsiteX1390" fmla="*/ 83249 w 8023328"/>
              <a:gd name="connsiteY1390" fmla="*/ 1069203 h 2380521"/>
              <a:gd name="connsiteX1391" fmla="*/ 97105 w 8023328"/>
              <a:gd name="connsiteY1391" fmla="*/ 1083059 h 2380521"/>
              <a:gd name="connsiteX1392" fmla="*/ 83249 w 8023328"/>
              <a:gd name="connsiteY1392" fmla="*/ 1095457 h 2380521"/>
              <a:gd name="connsiteX1393" fmla="*/ 70852 w 8023328"/>
              <a:gd name="connsiteY1393" fmla="*/ 1083059 h 2380521"/>
              <a:gd name="connsiteX1394" fmla="*/ 83249 w 8023328"/>
              <a:gd name="connsiteY1394" fmla="*/ 1069203 h 2380521"/>
              <a:gd name="connsiteX1395" fmla="*/ 12014 w 8023328"/>
              <a:gd name="connsiteY1395" fmla="*/ 1069203 h 2380521"/>
              <a:gd name="connsiteX1396" fmla="*/ 26255 w 8023328"/>
              <a:gd name="connsiteY1396" fmla="*/ 1083059 h 2380521"/>
              <a:gd name="connsiteX1397" fmla="*/ 12014 w 8023328"/>
              <a:gd name="connsiteY1397" fmla="*/ 1095457 h 2380521"/>
              <a:gd name="connsiteX1398" fmla="*/ 21 w 8023328"/>
              <a:gd name="connsiteY1398" fmla="*/ 1083059 h 2380521"/>
              <a:gd name="connsiteX1399" fmla="*/ 12014 w 8023328"/>
              <a:gd name="connsiteY1399" fmla="*/ 1069203 h 2380521"/>
              <a:gd name="connsiteX1400" fmla="*/ 6724405 w 8023328"/>
              <a:gd name="connsiteY1400" fmla="*/ 998371 h 2380521"/>
              <a:gd name="connsiteX1401" fmla="*/ 6738261 w 8023328"/>
              <a:gd name="connsiteY1401" fmla="*/ 1010768 h 2380521"/>
              <a:gd name="connsiteX1402" fmla="*/ 6724405 w 8023328"/>
              <a:gd name="connsiteY1402" fmla="*/ 1024625 h 2380521"/>
              <a:gd name="connsiteX1403" fmla="*/ 6712008 w 8023328"/>
              <a:gd name="connsiteY1403" fmla="*/ 1010768 h 2380521"/>
              <a:gd name="connsiteX1404" fmla="*/ 6724405 w 8023328"/>
              <a:gd name="connsiteY1404" fmla="*/ 998371 h 2380521"/>
              <a:gd name="connsiteX1405" fmla="*/ 6653576 w 8023328"/>
              <a:gd name="connsiteY1405" fmla="*/ 998371 h 2380521"/>
              <a:gd name="connsiteX1406" fmla="*/ 6667432 w 8023328"/>
              <a:gd name="connsiteY1406" fmla="*/ 1010768 h 2380521"/>
              <a:gd name="connsiteX1407" fmla="*/ 6653576 w 8023328"/>
              <a:gd name="connsiteY1407" fmla="*/ 1024625 h 2380521"/>
              <a:gd name="connsiteX1408" fmla="*/ 6641179 w 8023328"/>
              <a:gd name="connsiteY1408" fmla="*/ 1010768 h 2380521"/>
              <a:gd name="connsiteX1409" fmla="*/ 6653576 w 8023328"/>
              <a:gd name="connsiteY1409" fmla="*/ 998371 h 2380521"/>
              <a:gd name="connsiteX1410" fmla="*/ 6581764 w 8023328"/>
              <a:gd name="connsiteY1410" fmla="*/ 998371 h 2380521"/>
              <a:gd name="connsiteX1411" fmla="*/ 6596552 w 8023328"/>
              <a:gd name="connsiteY1411" fmla="*/ 1010768 h 2380521"/>
              <a:gd name="connsiteX1412" fmla="*/ 6581764 w 8023328"/>
              <a:gd name="connsiteY1412" fmla="*/ 1024625 h 2380521"/>
              <a:gd name="connsiteX1413" fmla="*/ 6566976 w 8023328"/>
              <a:gd name="connsiteY1413" fmla="*/ 1010768 h 2380521"/>
              <a:gd name="connsiteX1414" fmla="*/ 6581764 w 8023328"/>
              <a:gd name="connsiteY1414" fmla="*/ 998371 h 2380521"/>
              <a:gd name="connsiteX1415" fmla="*/ 6510933 w 8023328"/>
              <a:gd name="connsiteY1415" fmla="*/ 998371 h 2380521"/>
              <a:gd name="connsiteX1416" fmla="*/ 6525722 w 8023328"/>
              <a:gd name="connsiteY1416" fmla="*/ 1010768 h 2380521"/>
              <a:gd name="connsiteX1417" fmla="*/ 6510933 w 8023328"/>
              <a:gd name="connsiteY1417" fmla="*/ 1024625 h 2380521"/>
              <a:gd name="connsiteX1418" fmla="*/ 6496144 w 8023328"/>
              <a:gd name="connsiteY1418" fmla="*/ 1010768 h 2380521"/>
              <a:gd name="connsiteX1419" fmla="*/ 6510933 w 8023328"/>
              <a:gd name="connsiteY1419" fmla="*/ 998371 h 2380521"/>
              <a:gd name="connsiteX1420" fmla="*/ 6440492 w 8023328"/>
              <a:gd name="connsiteY1420" fmla="*/ 998371 h 2380521"/>
              <a:gd name="connsiteX1421" fmla="*/ 6454911 w 8023328"/>
              <a:gd name="connsiteY1421" fmla="*/ 1010768 h 2380521"/>
              <a:gd name="connsiteX1422" fmla="*/ 6440492 w 8023328"/>
              <a:gd name="connsiteY1422" fmla="*/ 1024625 h 2380521"/>
              <a:gd name="connsiteX1423" fmla="*/ 6425315 w 8023328"/>
              <a:gd name="connsiteY1423" fmla="*/ 1010768 h 2380521"/>
              <a:gd name="connsiteX1424" fmla="*/ 6440492 w 8023328"/>
              <a:gd name="connsiteY1424" fmla="*/ 998371 h 2380521"/>
              <a:gd name="connsiteX1425" fmla="*/ 6368340 w 8023328"/>
              <a:gd name="connsiteY1425" fmla="*/ 998371 h 2380521"/>
              <a:gd name="connsiteX1426" fmla="*/ 6380737 w 8023328"/>
              <a:gd name="connsiteY1426" fmla="*/ 1010768 h 2380521"/>
              <a:gd name="connsiteX1427" fmla="*/ 6368340 w 8023328"/>
              <a:gd name="connsiteY1427" fmla="*/ 1024625 h 2380521"/>
              <a:gd name="connsiteX1428" fmla="*/ 6354484 w 8023328"/>
              <a:gd name="connsiteY1428" fmla="*/ 1010768 h 2380521"/>
              <a:gd name="connsiteX1429" fmla="*/ 6368340 w 8023328"/>
              <a:gd name="connsiteY1429" fmla="*/ 998371 h 2380521"/>
              <a:gd name="connsiteX1430" fmla="*/ 6297511 w 8023328"/>
              <a:gd name="connsiteY1430" fmla="*/ 998371 h 2380521"/>
              <a:gd name="connsiteX1431" fmla="*/ 6309908 w 8023328"/>
              <a:gd name="connsiteY1431" fmla="*/ 1010768 h 2380521"/>
              <a:gd name="connsiteX1432" fmla="*/ 6297511 w 8023328"/>
              <a:gd name="connsiteY1432" fmla="*/ 1024625 h 2380521"/>
              <a:gd name="connsiteX1433" fmla="*/ 6283655 w 8023328"/>
              <a:gd name="connsiteY1433" fmla="*/ 1010768 h 2380521"/>
              <a:gd name="connsiteX1434" fmla="*/ 6297511 w 8023328"/>
              <a:gd name="connsiteY1434" fmla="*/ 998371 h 2380521"/>
              <a:gd name="connsiteX1435" fmla="*/ 6226679 w 8023328"/>
              <a:gd name="connsiteY1435" fmla="*/ 998371 h 2380521"/>
              <a:gd name="connsiteX1436" fmla="*/ 6239076 w 8023328"/>
              <a:gd name="connsiteY1436" fmla="*/ 1010768 h 2380521"/>
              <a:gd name="connsiteX1437" fmla="*/ 6226679 w 8023328"/>
              <a:gd name="connsiteY1437" fmla="*/ 1024625 h 2380521"/>
              <a:gd name="connsiteX1438" fmla="*/ 6212823 w 8023328"/>
              <a:gd name="connsiteY1438" fmla="*/ 1010768 h 2380521"/>
              <a:gd name="connsiteX1439" fmla="*/ 6226679 w 8023328"/>
              <a:gd name="connsiteY1439" fmla="*/ 998371 h 2380521"/>
              <a:gd name="connsiteX1440" fmla="*/ 6154391 w 8023328"/>
              <a:gd name="connsiteY1440" fmla="*/ 998371 h 2380521"/>
              <a:gd name="connsiteX1441" fmla="*/ 6168247 w 8023328"/>
              <a:gd name="connsiteY1441" fmla="*/ 1010768 h 2380521"/>
              <a:gd name="connsiteX1442" fmla="*/ 6154391 w 8023328"/>
              <a:gd name="connsiteY1442" fmla="*/ 1024625 h 2380521"/>
              <a:gd name="connsiteX1443" fmla="*/ 6141994 w 8023328"/>
              <a:gd name="connsiteY1443" fmla="*/ 1010768 h 2380521"/>
              <a:gd name="connsiteX1444" fmla="*/ 6154391 w 8023328"/>
              <a:gd name="connsiteY1444" fmla="*/ 998371 h 2380521"/>
              <a:gd name="connsiteX1445" fmla="*/ 6083559 w 8023328"/>
              <a:gd name="connsiteY1445" fmla="*/ 998371 h 2380521"/>
              <a:gd name="connsiteX1446" fmla="*/ 6097415 w 8023328"/>
              <a:gd name="connsiteY1446" fmla="*/ 1010768 h 2380521"/>
              <a:gd name="connsiteX1447" fmla="*/ 6083559 w 8023328"/>
              <a:gd name="connsiteY1447" fmla="*/ 1024625 h 2380521"/>
              <a:gd name="connsiteX1448" fmla="*/ 6071162 w 8023328"/>
              <a:gd name="connsiteY1448" fmla="*/ 1010768 h 2380521"/>
              <a:gd name="connsiteX1449" fmla="*/ 6083559 w 8023328"/>
              <a:gd name="connsiteY1449" fmla="*/ 998371 h 2380521"/>
              <a:gd name="connsiteX1450" fmla="*/ 6009356 w 8023328"/>
              <a:gd name="connsiteY1450" fmla="*/ 998371 h 2380521"/>
              <a:gd name="connsiteX1451" fmla="*/ 6023212 w 8023328"/>
              <a:gd name="connsiteY1451" fmla="*/ 1010768 h 2380521"/>
              <a:gd name="connsiteX1452" fmla="*/ 6009356 w 8023328"/>
              <a:gd name="connsiteY1452" fmla="*/ 1024625 h 2380521"/>
              <a:gd name="connsiteX1453" fmla="*/ 5996959 w 8023328"/>
              <a:gd name="connsiteY1453" fmla="*/ 1010768 h 2380521"/>
              <a:gd name="connsiteX1454" fmla="*/ 6009356 w 8023328"/>
              <a:gd name="connsiteY1454" fmla="*/ 998371 h 2380521"/>
              <a:gd name="connsiteX1455" fmla="*/ 5940548 w 8023328"/>
              <a:gd name="connsiteY1455" fmla="*/ 998371 h 2380521"/>
              <a:gd name="connsiteX1456" fmla="*/ 5955726 w 8023328"/>
              <a:gd name="connsiteY1456" fmla="*/ 1010768 h 2380521"/>
              <a:gd name="connsiteX1457" fmla="*/ 5940548 w 8023328"/>
              <a:gd name="connsiteY1457" fmla="*/ 1024625 h 2380521"/>
              <a:gd name="connsiteX1458" fmla="*/ 5926130 w 8023328"/>
              <a:gd name="connsiteY1458" fmla="*/ 1010768 h 2380521"/>
              <a:gd name="connsiteX1459" fmla="*/ 5940548 w 8023328"/>
              <a:gd name="connsiteY1459" fmla="*/ 998371 h 2380521"/>
              <a:gd name="connsiteX1460" fmla="*/ 5870088 w 8023328"/>
              <a:gd name="connsiteY1460" fmla="*/ 998371 h 2380521"/>
              <a:gd name="connsiteX1461" fmla="*/ 5884877 w 8023328"/>
              <a:gd name="connsiteY1461" fmla="*/ 1010768 h 2380521"/>
              <a:gd name="connsiteX1462" fmla="*/ 5870088 w 8023328"/>
              <a:gd name="connsiteY1462" fmla="*/ 1024625 h 2380521"/>
              <a:gd name="connsiteX1463" fmla="*/ 5855299 w 8023328"/>
              <a:gd name="connsiteY1463" fmla="*/ 1010768 h 2380521"/>
              <a:gd name="connsiteX1464" fmla="*/ 5870088 w 8023328"/>
              <a:gd name="connsiteY1464" fmla="*/ 998371 h 2380521"/>
              <a:gd name="connsiteX1465" fmla="*/ 5799257 w 8023328"/>
              <a:gd name="connsiteY1465" fmla="*/ 998371 h 2380521"/>
              <a:gd name="connsiteX1466" fmla="*/ 5814045 w 8023328"/>
              <a:gd name="connsiteY1466" fmla="*/ 1010768 h 2380521"/>
              <a:gd name="connsiteX1467" fmla="*/ 5799257 w 8023328"/>
              <a:gd name="connsiteY1467" fmla="*/ 1024625 h 2380521"/>
              <a:gd name="connsiteX1468" fmla="*/ 5784469 w 8023328"/>
              <a:gd name="connsiteY1468" fmla="*/ 1010768 h 2380521"/>
              <a:gd name="connsiteX1469" fmla="*/ 5799257 w 8023328"/>
              <a:gd name="connsiteY1469" fmla="*/ 998371 h 2380521"/>
              <a:gd name="connsiteX1470" fmla="*/ 5724122 w 8023328"/>
              <a:gd name="connsiteY1470" fmla="*/ 998371 h 2380521"/>
              <a:gd name="connsiteX1471" fmla="*/ 5736519 w 8023328"/>
              <a:gd name="connsiteY1471" fmla="*/ 1010768 h 2380521"/>
              <a:gd name="connsiteX1472" fmla="*/ 5724122 w 8023328"/>
              <a:gd name="connsiteY1472" fmla="*/ 1024625 h 2380521"/>
              <a:gd name="connsiteX1473" fmla="*/ 5710266 w 8023328"/>
              <a:gd name="connsiteY1473" fmla="*/ 1010768 h 2380521"/>
              <a:gd name="connsiteX1474" fmla="*/ 5724122 w 8023328"/>
              <a:gd name="connsiteY1474" fmla="*/ 998371 h 2380521"/>
              <a:gd name="connsiteX1475" fmla="*/ 5653291 w 8023328"/>
              <a:gd name="connsiteY1475" fmla="*/ 998371 h 2380521"/>
              <a:gd name="connsiteX1476" fmla="*/ 5665688 w 8023328"/>
              <a:gd name="connsiteY1476" fmla="*/ 1012227 h 2380521"/>
              <a:gd name="connsiteX1477" fmla="*/ 5653291 w 8023328"/>
              <a:gd name="connsiteY1477" fmla="*/ 1024625 h 2380521"/>
              <a:gd name="connsiteX1478" fmla="*/ 5639435 w 8023328"/>
              <a:gd name="connsiteY1478" fmla="*/ 1012227 h 2380521"/>
              <a:gd name="connsiteX1479" fmla="*/ 5653291 w 8023328"/>
              <a:gd name="connsiteY1479" fmla="*/ 998371 h 2380521"/>
              <a:gd name="connsiteX1480" fmla="*/ 5581002 w 8023328"/>
              <a:gd name="connsiteY1480" fmla="*/ 998371 h 2380521"/>
              <a:gd name="connsiteX1481" fmla="*/ 5594858 w 8023328"/>
              <a:gd name="connsiteY1481" fmla="*/ 1012227 h 2380521"/>
              <a:gd name="connsiteX1482" fmla="*/ 5581002 w 8023328"/>
              <a:gd name="connsiteY1482" fmla="*/ 1024625 h 2380521"/>
              <a:gd name="connsiteX1483" fmla="*/ 5568605 w 8023328"/>
              <a:gd name="connsiteY1483" fmla="*/ 1012227 h 2380521"/>
              <a:gd name="connsiteX1484" fmla="*/ 5581002 w 8023328"/>
              <a:gd name="connsiteY1484" fmla="*/ 998371 h 2380521"/>
              <a:gd name="connsiteX1485" fmla="*/ 5510171 w 8023328"/>
              <a:gd name="connsiteY1485" fmla="*/ 998371 h 2380521"/>
              <a:gd name="connsiteX1486" fmla="*/ 5524027 w 8023328"/>
              <a:gd name="connsiteY1486" fmla="*/ 1012227 h 2380521"/>
              <a:gd name="connsiteX1487" fmla="*/ 5510171 w 8023328"/>
              <a:gd name="connsiteY1487" fmla="*/ 1024625 h 2380521"/>
              <a:gd name="connsiteX1488" fmla="*/ 5497774 w 8023328"/>
              <a:gd name="connsiteY1488" fmla="*/ 1012227 h 2380521"/>
              <a:gd name="connsiteX1489" fmla="*/ 5510171 w 8023328"/>
              <a:gd name="connsiteY1489" fmla="*/ 998371 h 2380521"/>
              <a:gd name="connsiteX1490" fmla="*/ 5438937 w 8023328"/>
              <a:gd name="connsiteY1490" fmla="*/ 998371 h 2380521"/>
              <a:gd name="connsiteX1491" fmla="*/ 5453178 w 8023328"/>
              <a:gd name="connsiteY1491" fmla="*/ 1012227 h 2380521"/>
              <a:gd name="connsiteX1492" fmla="*/ 5438937 w 8023328"/>
              <a:gd name="connsiteY1492" fmla="*/ 1024625 h 2380521"/>
              <a:gd name="connsiteX1493" fmla="*/ 5426945 w 8023328"/>
              <a:gd name="connsiteY1493" fmla="*/ 1012227 h 2380521"/>
              <a:gd name="connsiteX1494" fmla="*/ 5438937 w 8023328"/>
              <a:gd name="connsiteY1494" fmla="*/ 998371 h 2380521"/>
              <a:gd name="connsiteX1495" fmla="*/ 5367530 w 8023328"/>
              <a:gd name="connsiteY1495" fmla="*/ 998371 h 2380521"/>
              <a:gd name="connsiteX1496" fmla="*/ 5382318 w 8023328"/>
              <a:gd name="connsiteY1496" fmla="*/ 1012227 h 2380521"/>
              <a:gd name="connsiteX1497" fmla="*/ 5367530 w 8023328"/>
              <a:gd name="connsiteY1497" fmla="*/ 1024625 h 2380521"/>
              <a:gd name="connsiteX1498" fmla="*/ 5352742 w 8023328"/>
              <a:gd name="connsiteY1498" fmla="*/ 1012227 h 2380521"/>
              <a:gd name="connsiteX1499" fmla="*/ 5367530 w 8023328"/>
              <a:gd name="connsiteY1499" fmla="*/ 998371 h 2380521"/>
              <a:gd name="connsiteX1500" fmla="*/ 5296699 w 8023328"/>
              <a:gd name="connsiteY1500" fmla="*/ 998371 h 2380521"/>
              <a:gd name="connsiteX1501" fmla="*/ 5311488 w 8023328"/>
              <a:gd name="connsiteY1501" fmla="*/ 1012227 h 2380521"/>
              <a:gd name="connsiteX1502" fmla="*/ 5296699 w 8023328"/>
              <a:gd name="connsiteY1502" fmla="*/ 1024625 h 2380521"/>
              <a:gd name="connsiteX1503" fmla="*/ 5281910 w 8023328"/>
              <a:gd name="connsiteY1503" fmla="*/ 1012227 h 2380521"/>
              <a:gd name="connsiteX1504" fmla="*/ 5296699 w 8023328"/>
              <a:gd name="connsiteY1504" fmla="*/ 998371 h 2380521"/>
              <a:gd name="connsiteX1505" fmla="*/ 5225869 w 8023328"/>
              <a:gd name="connsiteY1505" fmla="*/ 998371 h 2380521"/>
              <a:gd name="connsiteX1506" fmla="*/ 5240657 w 8023328"/>
              <a:gd name="connsiteY1506" fmla="*/ 1012227 h 2380521"/>
              <a:gd name="connsiteX1507" fmla="*/ 5225869 w 8023328"/>
              <a:gd name="connsiteY1507" fmla="*/ 1024625 h 2380521"/>
              <a:gd name="connsiteX1508" fmla="*/ 5211081 w 8023328"/>
              <a:gd name="connsiteY1508" fmla="*/ 1012227 h 2380521"/>
              <a:gd name="connsiteX1509" fmla="*/ 5225869 w 8023328"/>
              <a:gd name="connsiteY1509" fmla="*/ 998371 h 2380521"/>
              <a:gd name="connsiteX1510" fmla="*/ 5154105 w 8023328"/>
              <a:gd name="connsiteY1510" fmla="*/ 998371 h 2380521"/>
              <a:gd name="connsiteX1511" fmla="*/ 5166502 w 8023328"/>
              <a:gd name="connsiteY1511" fmla="*/ 1012227 h 2380521"/>
              <a:gd name="connsiteX1512" fmla="*/ 5154105 w 8023328"/>
              <a:gd name="connsiteY1512" fmla="*/ 1024625 h 2380521"/>
              <a:gd name="connsiteX1513" fmla="*/ 5140249 w 8023328"/>
              <a:gd name="connsiteY1513" fmla="*/ 1012227 h 2380521"/>
              <a:gd name="connsiteX1514" fmla="*/ 5154105 w 8023328"/>
              <a:gd name="connsiteY1514" fmla="*/ 998371 h 2380521"/>
              <a:gd name="connsiteX1515" fmla="*/ 5083276 w 8023328"/>
              <a:gd name="connsiteY1515" fmla="*/ 998371 h 2380521"/>
              <a:gd name="connsiteX1516" fmla="*/ 5095673 w 8023328"/>
              <a:gd name="connsiteY1516" fmla="*/ 1012227 h 2380521"/>
              <a:gd name="connsiteX1517" fmla="*/ 5083276 w 8023328"/>
              <a:gd name="connsiteY1517" fmla="*/ 1024625 h 2380521"/>
              <a:gd name="connsiteX1518" fmla="*/ 5069420 w 8023328"/>
              <a:gd name="connsiteY1518" fmla="*/ 1012227 h 2380521"/>
              <a:gd name="connsiteX1519" fmla="*/ 5083276 w 8023328"/>
              <a:gd name="connsiteY1519" fmla="*/ 998371 h 2380521"/>
              <a:gd name="connsiteX1520" fmla="*/ 5012445 w 8023328"/>
              <a:gd name="connsiteY1520" fmla="*/ 998371 h 2380521"/>
              <a:gd name="connsiteX1521" fmla="*/ 5024842 w 8023328"/>
              <a:gd name="connsiteY1521" fmla="*/ 1012227 h 2380521"/>
              <a:gd name="connsiteX1522" fmla="*/ 5012445 w 8023328"/>
              <a:gd name="connsiteY1522" fmla="*/ 1024625 h 2380521"/>
              <a:gd name="connsiteX1523" fmla="*/ 4998589 w 8023328"/>
              <a:gd name="connsiteY1523" fmla="*/ 1012227 h 2380521"/>
              <a:gd name="connsiteX1524" fmla="*/ 5012445 w 8023328"/>
              <a:gd name="connsiteY1524" fmla="*/ 998371 h 2380521"/>
              <a:gd name="connsiteX1525" fmla="*/ 4940157 w 8023328"/>
              <a:gd name="connsiteY1525" fmla="*/ 998371 h 2380521"/>
              <a:gd name="connsiteX1526" fmla="*/ 4954013 w 8023328"/>
              <a:gd name="connsiteY1526" fmla="*/ 1012227 h 2380521"/>
              <a:gd name="connsiteX1527" fmla="*/ 4940157 w 8023328"/>
              <a:gd name="connsiteY1527" fmla="*/ 1024625 h 2380521"/>
              <a:gd name="connsiteX1528" fmla="*/ 4927760 w 8023328"/>
              <a:gd name="connsiteY1528" fmla="*/ 1012227 h 2380521"/>
              <a:gd name="connsiteX1529" fmla="*/ 4940157 w 8023328"/>
              <a:gd name="connsiteY1529" fmla="*/ 998371 h 2380521"/>
              <a:gd name="connsiteX1530" fmla="*/ 4865953 w 8023328"/>
              <a:gd name="connsiteY1530" fmla="*/ 998371 h 2380521"/>
              <a:gd name="connsiteX1531" fmla="*/ 4879809 w 8023328"/>
              <a:gd name="connsiteY1531" fmla="*/ 1012227 h 2380521"/>
              <a:gd name="connsiteX1532" fmla="*/ 4865953 w 8023328"/>
              <a:gd name="connsiteY1532" fmla="*/ 1024625 h 2380521"/>
              <a:gd name="connsiteX1533" fmla="*/ 4853556 w 8023328"/>
              <a:gd name="connsiteY1533" fmla="*/ 1012227 h 2380521"/>
              <a:gd name="connsiteX1534" fmla="*/ 4865953 w 8023328"/>
              <a:gd name="connsiteY1534" fmla="*/ 998371 h 2380521"/>
              <a:gd name="connsiteX1535" fmla="*/ 4797514 w 8023328"/>
              <a:gd name="connsiteY1535" fmla="*/ 998371 h 2380521"/>
              <a:gd name="connsiteX1536" fmla="*/ 4812303 w 8023328"/>
              <a:gd name="connsiteY1536" fmla="*/ 1012227 h 2380521"/>
              <a:gd name="connsiteX1537" fmla="*/ 4797514 w 8023328"/>
              <a:gd name="connsiteY1537" fmla="*/ 1024625 h 2380521"/>
              <a:gd name="connsiteX1538" fmla="*/ 4782725 w 8023328"/>
              <a:gd name="connsiteY1538" fmla="*/ 1012227 h 2380521"/>
              <a:gd name="connsiteX1539" fmla="*/ 4797514 w 8023328"/>
              <a:gd name="connsiteY1539" fmla="*/ 998371 h 2380521"/>
              <a:gd name="connsiteX1540" fmla="*/ 4726684 w 8023328"/>
              <a:gd name="connsiteY1540" fmla="*/ 998371 h 2380521"/>
              <a:gd name="connsiteX1541" fmla="*/ 4741472 w 8023328"/>
              <a:gd name="connsiteY1541" fmla="*/ 1012227 h 2380521"/>
              <a:gd name="connsiteX1542" fmla="*/ 4726684 w 8023328"/>
              <a:gd name="connsiteY1542" fmla="*/ 1024625 h 2380521"/>
              <a:gd name="connsiteX1543" fmla="*/ 4711896 w 8023328"/>
              <a:gd name="connsiteY1543" fmla="*/ 1012227 h 2380521"/>
              <a:gd name="connsiteX1544" fmla="*/ 4726684 w 8023328"/>
              <a:gd name="connsiteY1544" fmla="*/ 998371 h 2380521"/>
              <a:gd name="connsiteX1545" fmla="*/ 4655853 w 8023328"/>
              <a:gd name="connsiteY1545" fmla="*/ 998371 h 2380521"/>
              <a:gd name="connsiteX1546" fmla="*/ 4670642 w 8023328"/>
              <a:gd name="connsiteY1546" fmla="*/ 1012227 h 2380521"/>
              <a:gd name="connsiteX1547" fmla="*/ 4655853 w 8023328"/>
              <a:gd name="connsiteY1547" fmla="*/ 1024625 h 2380521"/>
              <a:gd name="connsiteX1548" fmla="*/ 4641064 w 8023328"/>
              <a:gd name="connsiteY1548" fmla="*/ 1012227 h 2380521"/>
              <a:gd name="connsiteX1549" fmla="*/ 4655853 w 8023328"/>
              <a:gd name="connsiteY1549" fmla="*/ 998371 h 2380521"/>
              <a:gd name="connsiteX1550" fmla="*/ 4584091 w 8023328"/>
              <a:gd name="connsiteY1550" fmla="*/ 998371 h 2380521"/>
              <a:gd name="connsiteX1551" fmla="*/ 4596488 w 8023328"/>
              <a:gd name="connsiteY1551" fmla="*/ 1012227 h 2380521"/>
              <a:gd name="connsiteX1552" fmla="*/ 4584091 w 8023328"/>
              <a:gd name="connsiteY1552" fmla="*/ 1024625 h 2380521"/>
              <a:gd name="connsiteX1553" fmla="*/ 4570235 w 8023328"/>
              <a:gd name="connsiteY1553" fmla="*/ 1012227 h 2380521"/>
              <a:gd name="connsiteX1554" fmla="*/ 4584091 w 8023328"/>
              <a:gd name="connsiteY1554" fmla="*/ 998371 h 2380521"/>
              <a:gd name="connsiteX1555" fmla="*/ 4513260 w 8023328"/>
              <a:gd name="connsiteY1555" fmla="*/ 998371 h 2380521"/>
              <a:gd name="connsiteX1556" fmla="*/ 4525657 w 8023328"/>
              <a:gd name="connsiteY1556" fmla="*/ 1012227 h 2380521"/>
              <a:gd name="connsiteX1557" fmla="*/ 4513260 w 8023328"/>
              <a:gd name="connsiteY1557" fmla="*/ 1024625 h 2380521"/>
              <a:gd name="connsiteX1558" fmla="*/ 4499404 w 8023328"/>
              <a:gd name="connsiteY1558" fmla="*/ 1012227 h 2380521"/>
              <a:gd name="connsiteX1559" fmla="*/ 4513260 w 8023328"/>
              <a:gd name="connsiteY1559" fmla="*/ 998371 h 2380521"/>
              <a:gd name="connsiteX1560" fmla="*/ 4439056 w 8023328"/>
              <a:gd name="connsiteY1560" fmla="*/ 998371 h 2380521"/>
              <a:gd name="connsiteX1561" fmla="*/ 4451453 w 8023328"/>
              <a:gd name="connsiteY1561" fmla="*/ 1012227 h 2380521"/>
              <a:gd name="connsiteX1562" fmla="*/ 4439056 w 8023328"/>
              <a:gd name="connsiteY1562" fmla="*/ 1024625 h 2380521"/>
              <a:gd name="connsiteX1563" fmla="*/ 4425200 w 8023328"/>
              <a:gd name="connsiteY1563" fmla="*/ 1012227 h 2380521"/>
              <a:gd name="connsiteX1564" fmla="*/ 4439056 w 8023328"/>
              <a:gd name="connsiteY1564" fmla="*/ 998371 h 2380521"/>
              <a:gd name="connsiteX1565" fmla="*/ 4366768 w 8023328"/>
              <a:gd name="connsiteY1565" fmla="*/ 998371 h 2380521"/>
              <a:gd name="connsiteX1566" fmla="*/ 4380624 w 8023328"/>
              <a:gd name="connsiteY1566" fmla="*/ 1012227 h 2380521"/>
              <a:gd name="connsiteX1567" fmla="*/ 4366768 w 8023328"/>
              <a:gd name="connsiteY1567" fmla="*/ 1024625 h 2380521"/>
              <a:gd name="connsiteX1568" fmla="*/ 4354371 w 8023328"/>
              <a:gd name="connsiteY1568" fmla="*/ 1012227 h 2380521"/>
              <a:gd name="connsiteX1569" fmla="*/ 4366768 w 8023328"/>
              <a:gd name="connsiteY1569" fmla="*/ 998371 h 2380521"/>
              <a:gd name="connsiteX1570" fmla="*/ 4295937 w 8023328"/>
              <a:gd name="connsiteY1570" fmla="*/ 998371 h 2380521"/>
              <a:gd name="connsiteX1571" fmla="*/ 4309793 w 8023328"/>
              <a:gd name="connsiteY1571" fmla="*/ 1012227 h 2380521"/>
              <a:gd name="connsiteX1572" fmla="*/ 4295937 w 8023328"/>
              <a:gd name="connsiteY1572" fmla="*/ 1024625 h 2380521"/>
              <a:gd name="connsiteX1573" fmla="*/ 4283540 w 8023328"/>
              <a:gd name="connsiteY1573" fmla="*/ 1012227 h 2380521"/>
              <a:gd name="connsiteX1574" fmla="*/ 4295937 w 8023328"/>
              <a:gd name="connsiteY1574" fmla="*/ 998371 h 2380521"/>
              <a:gd name="connsiteX1575" fmla="*/ 4225107 w 8023328"/>
              <a:gd name="connsiteY1575" fmla="*/ 998371 h 2380521"/>
              <a:gd name="connsiteX1576" fmla="*/ 4238963 w 8023328"/>
              <a:gd name="connsiteY1576" fmla="*/ 1012227 h 2380521"/>
              <a:gd name="connsiteX1577" fmla="*/ 4225107 w 8023328"/>
              <a:gd name="connsiteY1577" fmla="*/ 1024625 h 2380521"/>
              <a:gd name="connsiteX1578" fmla="*/ 4212710 w 8023328"/>
              <a:gd name="connsiteY1578" fmla="*/ 1012227 h 2380521"/>
              <a:gd name="connsiteX1579" fmla="*/ 4225107 w 8023328"/>
              <a:gd name="connsiteY1579" fmla="*/ 998371 h 2380521"/>
              <a:gd name="connsiteX1580" fmla="*/ 4153295 w 8023328"/>
              <a:gd name="connsiteY1580" fmla="*/ 998371 h 2380521"/>
              <a:gd name="connsiteX1581" fmla="*/ 4168083 w 8023328"/>
              <a:gd name="connsiteY1581" fmla="*/ 1012227 h 2380521"/>
              <a:gd name="connsiteX1582" fmla="*/ 4153295 w 8023328"/>
              <a:gd name="connsiteY1582" fmla="*/ 1024625 h 2380521"/>
              <a:gd name="connsiteX1583" fmla="*/ 4138507 w 8023328"/>
              <a:gd name="connsiteY1583" fmla="*/ 1012227 h 2380521"/>
              <a:gd name="connsiteX1584" fmla="*/ 4153295 w 8023328"/>
              <a:gd name="connsiteY1584" fmla="*/ 998371 h 2380521"/>
              <a:gd name="connsiteX1585" fmla="*/ 4082465 w 8023328"/>
              <a:gd name="connsiteY1585" fmla="*/ 998371 h 2380521"/>
              <a:gd name="connsiteX1586" fmla="*/ 4097254 w 8023328"/>
              <a:gd name="connsiteY1586" fmla="*/ 1012227 h 2380521"/>
              <a:gd name="connsiteX1587" fmla="*/ 4082465 w 8023328"/>
              <a:gd name="connsiteY1587" fmla="*/ 1024625 h 2380521"/>
              <a:gd name="connsiteX1588" fmla="*/ 4067676 w 8023328"/>
              <a:gd name="connsiteY1588" fmla="*/ 1012227 h 2380521"/>
              <a:gd name="connsiteX1589" fmla="*/ 4082465 w 8023328"/>
              <a:gd name="connsiteY1589" fmla="*/ 998371 h 2380521"/>
              <a:gd name="connsiteX1590" fmla="*/ 4011635 w 8023328"/>
              <a:gd name="connsiteY1590" fmla="*/ 998371 h 2380521"/>
              <a:gd name="connsiteX1591" fmla="*/ 4026423 w 8023328"/>
              <a:gd name="connsiteY1591" fmla="*/ 1012227 h 2380521"/>
              <a:gd name="connsiteX1592" fmla="*/ 4011635 w 8023328"/>
              <a:gd name="connsiteY1592" fmla="*/ 1024625 h 2380521"/>
              <a:gd name="connsiteX1593" fmla="*/ 3996847 w 8023328"/>
              <a:gd name="connsiteY1593" fmla="*/ 1012227 h 2380521"/>
              <a:gd name="connsiteX1594" fmla="*/ 4011635 w 8023328"/>
              <a:gd name="connsiteY1594" fmla="*/ 998371 h 2380521"/>
              <a:gd name="connsiteX1595" fmla="*/ 3939871 w 8023328"/>
              <a:gd name="connsiteY1595" fmla="*/ 998371 h 2380521"/>
              <a:gd name="connsiteX1596" fmla="*/ 3952268 w 8023328"/>
              <a:gd name="connsiteY1596" fmla="*/ 1012227 h 2380521"/>
              <a:gd name="connsiteX1597" fmla="*/ 3939871 w 8023328"/>
              <a:gd name="connsiteY1597" fmla="*/ 1024625 h 2380521"/>
              <a:gd name="connsiteX1598" fmla="*/ 3926015 w 8023328"/>
              <a:gd name="connsiteY1598" fmla="*/ 1012227 h 2380521"/>
              <a:gd name="connsiteX1599" fmla="*/ 3939871 w 8023328"/>
              <a:gd name="connsiteY1599" fmla="*/ 998371 h 2380521"/>
              <a:gd name="connsiteX1600" fmla="*/ 3869042 w 8023328"/>
              <a:gd name="connsiteY1600" fmla="*/ 998371 h 2380521"/>
              <a:gd name="connsiteX1601" fmla="*/ 3881439 w 8023328"/>
              <a:gd name="connsiteY1601" fmla="*/ 1013160 h 2380521"/>
              <a:gd name="connsiteX1602" fmla="*/ 3869042 w 8023328"/>
              <a:gd name="connsiteY1602" fmla="*/ 1027949 h 2380521"/>
              <a:gd name="connsiteX1603" fmla="*/ 3855186 w 8023328"/>
              <a:gd name="connsiteY1603" fmla="*/ 1013160 h 2380521"/>
              <a:gd name="connsiteX1604" fmla="*/ 3869042 w 8023328"/>
              <a:gd name="connsiteY1604" fmla="*/ 998371 h 2380521"/>
              <a:gd name="connsiteX1605" fmla="*/ 3798211 w 8023328"/>
              <a:gd name="connsiteY1605" fmla="*/ 998371 h 2380521"/>
              <a:gd name="connsiteX1606" fmla="*/ 3810608 w 8023328"/>
              <a:gd name="connsiteY1606" fmla="*/ 1013160 h 2380521"/>
              <a:gd name="connsiteX1607" fmla="*/ 3798211 w 8023328"/>
              <a:gd name="connsiteY1607" fmla="*/ 1027949 h 2380521"/>
              <a:gd name="connsiteX1608" fmla="*/ 3784355 w 8023328"/>
              <a:gd name="connsiteY1608" fmla="*/ 1013160 h 2380521"/>
              <a:gd name="connsiteX1609" fmla="*/ 3798211 w 8023328"/>
              <a:gd name="connsiteY1609" fmla="*/ 998371 h 2380521"/>
              <a:gd name="connsiteX1610" fmla="*/ 3725922 w 8023328"/>
              <a:gd name="connsiteY1610" fmla="*/ 998371 h 2380521"/>
              <a:gd name="connsiteX1611" fmla="*/ 3739778 w 8023328"/>
              <a:gd name="connsiteY1611" fmla="*/ 1013160 h 2380521"/>
              <a:gd name="connsiteX1612" fmla="*/ 3725922 w 8023328"/>
              <a:gd name="connsiteY1612" fmla="*/ 1027949 h 2380521"/>
              <a:gd name="connsiteX1613" fmla="*/ 3713525 w 8023328"/>
              <a:gd name="connsiteY1613" fmla="*/ 1013160 h 2380521"/>
              <a:gd name="connsiteX1614" fmla="*/ 3725922 w 8023328"/>
              <a:gd name="connsiteY1614" fmla="*/ 998371 h 2380521"/>
              <a:gd name="connsiteX1615" fmla="*/ 724105 w 8023328"/>
              <a:gd name="connsiteY1615" fmla="*/ 998371 h 2380521"/>
              <a:gd name="connsiteX1616" fmla="*/ 737962 w 8023328"/>
              <a:gd name="connsiteY1616" fmla="*/ 1010768 h 2380521"/>
              <a:gd name="connsiteX1617" fmla="*/ 724105 w 8023328"/>
              <a:gd name="connsiteY1617" fmla="*/ 1024625 h 2380521"/>
              <a:gd name="connsiteX1618" fmla="*/ 711707 w 8023328"/>
              <a:gd name="connsiteY1618" fmla="*/ 1010768 h 2380521"/>
              <a:gd name="connsiteX1619" fmla="*/ 724105 w 8023328"/>
              <a:gd name="connsiteY1619" fmla="*/ 998371 h 2380521"/>
              <a:gd name="connsiteX1620" fmla="*/ 653274 w 8023328"/>
              <a:gd name="connsiteY1620" fmla="*/ 998371 h 2380521"/>
              <a:gd name="connsiteX1621" fmla="*/ 667129 w 8023328"/>
              <a:gd name="connsiteY1621" fmla="*/ 1010768 h 2380521"/>
              <a:gd name="connsiteX1622" fmla="*/ 653274 w 8023328"/>
              <a:gd name="connsiteY1622" fmla="*/ 1024625 h 2380521"/>
              <a:gd name="connsiteX1623" fmla="*/ 640877 w 8023328"/>
              <a:gd name="connsiteY1623" fmla="*/ 1010768 h 2380521"/>
              <a:gd name="connsiteX1624" fmla="*/ 653274 w 8023328"/>
              <a:gd name="connsiteY1624" fmla="*/ 998371 h 2380521"/>
              <a:gd name="connsiteX1625" fmla="*/ 582446 w 8023328"/>
              <a:gd name="connsiteY1625" fmla="*/ 998371 h 2380521"/>
              <a:gd name="connsiteX1626" fmla="*/ 596301 w 8023328"/>
              <a:gd name="connsiteY1626" fmla="*/ 1010768 h 2380521"/>
              <a:gd name="connsiteX1627" fmla="*/ 582446 w 8023328"/>
              <a:gd name="connsiteY1627" fmla="*/ 1024625 h 2380521"/>
              <a:gd name="connsiteX1628" fmla="*/ 570047 w 8023328"/>
              <a:gd name="connsiteY1628" fmla="*/ 1010768 h 2380521"/>
              <a:gd name="connsiteX1629" fmla="*/ 582446 w 8023328"/>
              <a:gd name="connsiteY1629" fmla="*/ 998371 h 2380521"/>
              <a:gd name="connsiteX1630" fmla="*/ 513636 w 8023328"/>
              <a:gd name="connsiteY1630" fmla="*/ 998371 h 2380521"/>
              <a:gd name="connsiteX1631" fmla="*/ 528813 w 8023328"/>
              <a:gd name="connsiteY1631" fmla="*/ 1010768 h 2380521"/>
              <a:gd name="connsiteX1632" fmla="*/ 513636 w 8023328"/>
              <a:gd name="connsiteY1632" fmla="*/ 1024625 h 2380521"/>
              <a:gd name="connsiteX1633" fmla="*/ 499216 w 8023328"/>
              <a:gd name="connsiteY1633" fmla="*/ 1010768 h 2380521"/>
              <a:gd name="connsiteX1634" fmla="*/ 513636 w 8023328"/>
              <a:gd name="connsiteY1634" fmla="*/ 998371 h 2380521"/>
              <a:gd name="connsiteX1635" fmla="*/ 439802 w 8023328"/>
              <a:gd name="connsiteY1635" fmla="*/ 998371 h 2380521"/>
              <a:gd name="connsiteX1636" fmla="*/ 454592 w 8023328"/>
              <a:gd name="connsiteY1636" fmla="*/ 1010768 h 2380521"/>
              <a:gd name="connsiteX1637" fmla="*/ 439802 w 8023328"/>
              <a:gd name="connsiteY1637" fmla="*/ 1024625 h 2380521"/>
              <a:gd name="connsiteX1638" fmla="*/ 425014 w 8023328"/>
              <a:gd name="connsiteY1638" fmla="*/ 1010768 h 2380521"/>
              <a:gd name="connsiteX1639" fmla="*/ 439802 w 8023328"/>
              <a:gd name="connsiteY1639" fmla="*/ 998371 h 2380521"/>
              <a:gd name="connsiteX1640" fmla="*/ 368040 w 8023328"/>
              <a:gd name="connsiteY1640" fmla="*/ 998371 h 2380521"/>
              <a:gd name="connsiteX1641" fmla="*/ 380438 w 8023328"/>
              <a:gd name="connsiteY1641" fmla="*/ 1012227 h 2380521"/>
              <a:gd name="connsiteX1642" fmla="*/ 368040 w 8023328"/>
              <a:gd name="connsiteY1642" fmla="*/ 1024625 h 2380521"/>
              <a:gd name="connsiteX1643" fmla="*/ 354183 w 8023328"/>
              <a:gd name="connsiteY1643" fmla="*/ 1012227 h 2380521"/>
              <a:gd name="connsiteX1644" fmla="*/ 368040 w 8023328"/>
              <a:gd name="connsiteY1644" fmla="*/ 998371 h 2380521"/>
              <a:gd name="connsiteX1645" fmla="*/ 297208 w 8023328"/>
              <a:gd name="connsiteY1645" fmla="*/ 998371 h 2380521"/>
              <a:gd name="connsiteX1646" fmla="*/ 309606 w 8023328"/>
              <a:gd name="connsiteY1646" fmla="*/ 1012227 h 2380521"/>
              <a:gd name="connsiteX1647" fmla="*/ 297208 w 8023328"/>
              <a:gd name="connsiteY1647" fmla="*/ 1024625 h 2380521"/>
              <a:gd name="connsiteX1648" fmla="*/ 283352 w 8023328"/>
              <a:gd name="connsiteY1648" fmla="*/ 1012227 h 2380521"/>
              <a:gd name="connsiteX1649" fmla="*/ 297208 w 8023328"/>
              <a:gd name="connsiteY1649" fmla="*/ 998371 h 2380521"/>
              <a:gd name="connsiteX1650" fmla="*/ 226379 w 8023328"/>
              <a:gd name="connsiteY1650" fmla="*/ 998371 h 2380521"/>
              <a:gd name="connsiteX1651" fmla="*/ 238778 w 8023328"/>
              <a:gd name="connsiteY1651" fmla="*/ 1012227 h 2380521"/>
              <a:gd name="connsiteX1652" fmla="*/ 226379 w 8023328"/>
              <a:gd name="connsiteY1652" fmla="*/ 1024625 h 2380521"/>
              <a:gd name="connsiteX1653" fmla="*/ 212523 w 8023328"/>
              <a:gd name="connsiteY1653" fmla="*/ 1012227 h 2380521"/>
              <a:gd name="connsiteX1654" fmla="*/ 226379 w 8023328"/>
              <a:gd name="connsiteY1654" fmla="*/ 998371 h 2380521"/>
              <a:gd name="connsiteX1655" fmla="*/ 154085 w 8023328"/>
              <a:gd name="connsiteY1655" fmla="*/ 998371 h 2380521"/>
              <a:gd name="connsiteX1656" fmla="*/ 167941 w 8023328"/>
              <a:gd name="connsiteY1656" fmla="*/ 1012227 h 2380521"/>
              <a:gd name="connsiteX1657" fmla="*/ 154085 w 8023328"/>
              <a:gd name="connsiteY1657" fmla="*/ 1024625 h 2380521"/>
              <a:gd name="connsiteX1658" fmla="*/ 141687 w 8023328"/>
              <a:gd name="connsiteY1658" fmla="*/ 1012227 h 2380521"/>
              <a:gd name="connsiteX1659" fmla="*/ 154085 w 8023328"/>
              <a:gd name="connsiteY1659" fmla="*/ 998371 h 2380521"/>
              <a:gd name="connsiteX1660" fmla="*/ 83255 w 8023328"/>
              <a:gd name="connsiteY1660" fmla="*/ 998371 h 2380521"/>
              <a:gd name="connsiteX1661" fmla="*/ 97111 w 8023328"/>
              <a:gd name="connsiteY1661" fmla="*/ 1012227 h 2380521"/>
              <a:gd name="connsiteX1662" fmla="*/ 83255 w 8023328"/>
              <a:gd name="connsiteY1662" fmla="*/ 1024625 h 2380521"/>
              <a:gd name="connsiteX1663" fmla="*/ 70858 w 8023328"/>
              <a:gd name="connsiteY1663" fmla="*/ 1012227 h 2380521"/>
              <a:gd name="connsiteX1664" fmla="*/ 83255 w 8023328"/>
              <a:gd name="connsiteY1664" fmla="*/ 998371 h 2380521"/>
              <a:gd name="connsiteX1665" fmla="*/ 12019 w 8023328"/>
              <a:gd name="connsiteY1665" fmla="*/ 998371 h 2380521"/>
              <a:gd name="connsiteX1666" fmla="*/ 26260 w 8023328"/>
              <a:gd name="connsiteY1666" fmla="*/ 1012227 h 2380521"/>
              <a:gd name="connsiteX1667" fmla="*/ 12019 w 8023328"/>
              <a:gd name="connsiteY1667" fmla="*/ 1024625 h 2380521"/>
              <a:gd name="connsiteX1668" fmla="*/ 27 w 8023328"/>
              <a:gd name="connsiteY1668" fmla="*/ 1012227 h 2380521"/>
              <a:gd name="connsiteX1669" fmla="*/ 12019 w 8023328"/>
              <a:gd name="connsiteY1669" fmla="*/ 998371 h 2380521"/>
              <a:gd name="connsiteX1670" fmla="*/ 870603 w 8023328"/>
              <a:gd name="connsiteY1670" fmla="*/ 927542 h 2380521"/>
              <a:gd name="connsiteX1671" fmla="*/ 883001 w 8023328"/>
              <a:gd name="connsiteY1671" fmla="*/ 939939 h 2380521"/>
              <a:gd name="connsiteX1672" fmla="*/ 870603 w 8023328"/>
              <a:gd name="connsiteY1672" fmla="*/ 953796 h 2380521"/>
              <a:gd name="connsiteX1673" fmla="*/ 856747 w 8023328"/>
              <a:gd name="connsiteY1673" fmla="*/ 939939 h 2380521"/>
              <a:gd name="connsiteX1674" fmla="*/ 870603 w 8023328"/>
              <a:gd name="connsiteY1674" fmla="*/ 927542 h 2380521"/>
              <a:gd name="connsiteX1675" fmla="*/ 799773 w 8023328"/>
              <a:gd name="connsiteY1675" fmla="*/ 927542 h 2380521"/>
              <a:gd name="connsiteX1676" fmla="*/ 812171 w 8023328"/>
              <a:gd name="connsiteY1676" fmla="*/ 939939 h 2380521"/>
              <a:gd name="connsiteX1677" fmla="*/ 799773 w 8023328"/>
              <a:gd name="connsiteY1677" fmla="*/ 953796 h 2380521"/>
              <a:gd name="connsiteX1678" fmla="*/ 785917 w 8023328"/>
              <a:gd name="connsiteY1678" fmla="*/ 939939 h 2380521"/>
              <a:gd name="connsiteX1679" fmla="*/ 799773 w 8023328"/>
              <a:gd name="connsiteY1679" fmla="*/ 927542 h 2380521"/>
              <a:gd name="connsiteX1680" fmla="*/ 724112 w 8023328"/>
              <a:gd name="connsiteY1680" fmla="*/ 927542 h 2380521"/>
              <a:gd name="connsiteX1681" fmla="*/ 737968 w 8023328"/>
              <a:gd name="connsiteY1681" fmla="*/ 939939 h 2380521"/>
              <a:gd name="connsiteX1682" fmla="*/ 724112 w 8023328"/>
              <a:gd name="connsiteY1682" fmla="*/ 953796 h 2380521"/>
              <a:gd name="connsiteX1683" fmla="*/ 711714 w 8023328"/>
              <a:gd name="connsiteY1683" fmla="*/ 939939 h 2380521"/>
              <a:gd name="connsiteX1684" fmla="*/ 724112 w 8023328"/>
              <a:gd name="connsiteY1684" fmla="*/ 927542 h 2380521"/>
              <a:gd name="connsiteX1685" fmla="*/ 653281 w 8023328"/>
              <a:gd name="connsiteY1685" fmla="*/ 927542 h 2380521"/>
              <a:gd name="connsiteX1686" fmla="*/ 667137 w 8023328"/>
              <a:gd name="connsiteY1686" fmla="*/ 939939 h 2380521"/>
              <a:gd name="connsiteX1687" fmla="*/ 653281 w 8023328"/>
              <a:gd name="connsiteY1687" fmla="*/ 953796 h 2380521"/>
              <a:gd name="connsiteX1688" fmla="*/ 640884 w 8023328"/>
              <a:gd name="connsiteY1688" fmla="*/ 939939 h 2380521"/>
              <a:gd name="connsiteX1689" fmla="*/ 653281 w 8023328"/>
              <a:gd name="connsiteY1689" fmla="*/ 927542 h 2380521"/>
              <a:gd name="connsiteX1690" fmla="*/ 582453 w 8023328"/>
              <a:gd name="connsiteY1690" fmla="*/ 927542 h 2380521"/>
              <a:gd name="connsiteX1691" fmla="*/ 596309 w 8023328"/>
              <a:gd name="connsiteY1691" fmla="*/ 939939 h 2380521"/>
              <a:gd name="connsiteX1692" fmla="*/ 582453 w 8023328"/>
              <a:gd name="connsiteY1692" fmla="*/ 953796 h 2380521"/>
              <a:gd name="connsiteX1693" fmla="*/ 570054 w 8023328"/>
              <a:gd name="connsiteY1693" fmla="*/ 939939 h 2380521"/>
              <a:gd name="connsiteX1694" fmla="*/ 582453 w 8023328"/>
              <a:gd name="connsiteY1694" fmla="*/ 927542 h 2380521"/>
              <a:gd name="connsiteX1695" fmla="*/ 513642 w 8023328"/>
              <a:gd name="connsiteY1695" fmla="*/ 927542 h 2380521"/>
              <a:gd name="connsiteX1696" fmla="*/ 528820 w 8023328"/>
              <a:gd name="connsiteY1696" fmla="*/ 939939 h 2380521"/>
              <a:gd name="connsiteX1697" fmla="*/ 513642 w 8023328"/>
              <a:gd name="connsiteY1697" fmla="*/ 953796 h 2380521"/>
              <a:gd name="connsiteX1698" fmla="*/ 499223 w 8023328"/>
              <a:gd name="connsiteY1698" fmla="*/ 939939 h 2380521"/>
              <a:gd name="connsiteX1699" fmla="*/ 513642 w 8023328"/>
              <a:gd name="connsiteY1699" fmla="*/ 927542 h 2380521"/>
              <a:gd name="connsiteX1700" fmla="*/ 439809 w 8023328"/>
              <a:gd name="connsiteY1700" fmla="*/ 927542 h 2380521"/>
              <a:gd name="connsiteX1701" fmla="*/ 454599 w 8023328"/>
              <a:gd name="connsiteY1701" fmla="*/ 939939 h 2380521"/>
              <a:gd name="connsiteX1702" fmla="*/ 439809 w 8023328"/>
              <a:gd name="connsiteY1702" fmla="*/ 953796 h 2380521"/>
              <a:gd name="connsiteX1703" fmla="*/ 425021 w 8023328"/>
              <a:gd name="connsiteY1703" fmla="*/ 939939 h 2380521"/>
              <a:gd name="connsiteX1704" fmla="*/ 439809 w 8023328"/>
              <a:gd name="connsiteY1704" fmla="*/ 927542 h 2380521"/>
              <a:gd name="connsiteX1705" fmla="*/ 368046 w 8023328"/>
              <a:gd name="connsiteY1705" fmla="*/ 927542 h 2380521"/>
              <a:gd name="connsiteX1706" fmla="*/ 380444 w 8023328"/>
              <a:gd name="connsiteY1706" fmla="*/ 939939 h 2380521"/>
              <a:gd name="connsiteX1707" fmla="*/ 368046 w 8023328"/>
              <a:gd name="connsiteY1707" fmla="*/ 953796 h 2380521"/>
              <a:gd name="connsiteX1708" fmla="*/ 354191 w 8023328"/>
              <a:gd name="connsiteY1708" fmla="*/ 939939 h 2380521"/>
              <a:gd name="connsiteX1709" fmla="*/ 368046 w 8023328"/>
              <a:gd name="connsiteY1709" fmla="*/ 927542 h 2380521"/>
              <a:gd name="connsiteX1710" fmla="*/ 297214 w 8023328"/>
              <a:gd name="connsiteY1710" fmla="*/ 927542 h 2380521"/>
              <a:gd name="connsiteX1711" fmla="*/ 309612 w 8023328"/>
              <a:gd name="connsiteY1711" fmla="*/ 939939 h 2380521"/>
              <a:gd name="connsiteX1712" fmla="*/ 297214 w 8023328"/>
              <a:gd name="connsiteY1712" fmla="*/ 953796 h 2380521"/>
              <a:gd name="connsiteX1713" fmla="*/ 283359 w 8023328"/>
              <a:gd name="connsiteY1713" fmla="*/ 939939 h 2380521"/>
              <a:gd name="connsiteX1714" fmla="*/ 297214 w 8023328"/>
              <a:gd name="connsiteY1714" fmla="*/ 927542 h 2380521"/>
              <a:gd name="connsiteX1715" fmla="*/ 226386 w 8023328"/>
              <a:gd name="connsiteY1715" fmla="*/ 927542 h 2380521"/>
              <a:gd name="connsiteX1716" fmla="*/ 238784 w 8023328"/>
              <a:gd name="connsiteY1716" fmla="*/ 939939 h 2380521"/>
              <a:gd name="connsiteX1717" fmla="*/ 226386 w 8023328"/>
              <a:gd name="connsiteY1717" fmla="*/ 953796 h 2380521"/>
              <a:gd name="connsiteX1718" fmla="*/ 212530 w 8023328"/>
              <a:gd name="connsiteY1718" fmla="*/ 939939 h 2380521"/>
              <a:gd name="connsiteX1719" fmla="*/ 226386 w 8023328"/>
              <a:gd name="connsiteY1719" fmla="*/ 927542 h 2380521"/>
              <a:gd name="connsiteX1720" fmla="*/ 154091 w 8023328"/>
              <a:gd name="connsiteY1720" fmla="*/ 927542 h 2380521"/>
              <a:gd name="connsiteX1721" fmla="*/ 167947 w 8023328"/>
              <a:gd name="connsiteY1721" fmla="*/ 939939 h 2380521"/>
              <a:gd name="connsiteX1722" fmla="*/ 154091 w 8023328"/>
              <a:gd name="connsiteY1722" fmla="*/ 953796 h 2380521"/>
              <a:gd name="connsiteX1723" fmla="*/ 141693 w 8023328"/>
              <a:gd name="connsiteY1723" fmla="*/ 939939 h 2380521"/>
              <a:gd name="connsiteX1724" fmla="*/ 154091 w 8023328"/>
              <a:gd name="connsiteY1724" fmla="*/ 927542 h 2380521"/>
              <a:gd name="connsiteX1725" fmla="*/ 83261 w 8023328"/>
              <a:gd name="connsiteY1725" fmla="*/ 927542 h 2380521"/>
              <a:gd name="connsiteX1726" fmla="*/ 97117 w 8023328"/>
              <a:gd name="connsiteY1726" fmla="*/ 939939 h 2380521"/>
              <a:gd name="connsiteX1727" fmla="*/ 83261 w 8023328"/>
              <a:gd name="connsiteY1727" fmla="*/ 953796 h 2380521"/>
              <a:gd name="connsiteX1728" fmla="*/ 70864 w 8023328"/>
              <a:gd name="connsiteY1728" fmla="*/ 939939 h 2380521"/>
              <a:gd name="connsiteX1729" fmla="*/ 83261 w 8023328"/>
              <a:gd name="connsiteY1729" fmla="*/ 927542 h 2380521"/>
              <a:gd name="connsiteX1730" fmla="*/ 12025 w 8023328"/>
              <a:gd name="connsiteY1730" fmla="*/ 927542 h 2380521"/>
              <a:gd name="connsiteX1731" fmla="*/ 26266 w 8023328"/>
              <a:gd name="connsiteY1731" fmla="*/ 939939 h 2380521"/>
              <a:gd name="connsiteX1732" fmla="*/ 12025 w 8023328"/>
              <a:gd name="connsiteY1732" fmla="*/ 953796 h 2380521"/>
              <a:gd name="connsiteX1733" fmla="*/ 33 w 8023328"/>
              <a:gd name="connsiteY1733" fmla="*/ 939939 h 2380521"/>
              <a:gd name="connsiteX1734" fmla="*/ 12025 w 8023328"/>
              <a:gd name="connsiteY1734" fmla="*/ 927542 h 2380521"/>
              <a:gd name="connsiteX1735" fmla="*/ 6581764 w 8023328"/>
              <a:gd name="connsiteY1735" fmla="*/ 924168 h 2380521"/>
              <a:gd name="connsiteX1736" fmla="*/ 6596552 w 8023328"/>
              <a:gd name="connsiteY1736" fmla="*/ 936565 h 2380521"/>
              <a:gd name="connsiteX1737" fmla="*/ 6581764 w 8023328"/>
              <a:gd name="connsiteY1737" fmla="*/ 950422 h 2380521"/>
              <a:gd name="connsiteX1738" fmla="*/ 6566976 w 8023328"/>
              <a:gd name="connsiteY1738" fmla="*/ 936565 h 2380521"/>
              <a:gd name="connsiteX1739" fmla="*/ 6581764 w 8023328"/>
              <a:gd name="connsiteY1739" fmla="*/ 924168 h 2380521"/>
              <a:gd name="connsiteX1740" fmla="*/ 6510933 w 8023328"/>
              <a:gd name="connsiteY1740" fmla="*/ 924168 h 2380521"/>
              <a:gd name="connsiteX1741" fmla="*/ 6525722 w 8023328"/>
              <a:gd name="connsiteY1741" fmla="*/ 936565 h 2380521"/>
              <a:gd name="connsiteX1742" fmla="*/ 6510933 w 8023328"/>
              <a:gd name="connsiteY1742" fmla="*/ 950422 h 2380521"/>
              <a:gd name="connsiteX1743" fmla="*/ 6496144 w 8023328"/>
              <a:gd name="connsiteY1743" fmla="*/ 936565 h 2380521"/>
              <a:gd name="connsiteX1744" fmla="*/ 6510933 w 8023328"/>
              <a:gd name="connsiteY1744" fmla="*/ 924168 h 2380521"/>
              <a:gd name="connsiteX1745" fmla="*/ 6440492 w 8023328"/>
              <a:gd name="connsiteY1745" fmla="*/ 924168 h 2380521"/>
              <a:gd name="connsiteX1746" fmla="*/ 6454911 w 8023328"/>
              <a:gd name="connsiteY1746" fmla="*/ 936565 h 2380521"/>
              <a:gd name="connsiteX1747" fmla="*/ 6440492 w 8023328"/>
              <a:gd name="connsiteY1747" fmla="*/ 950422 h 2380521"/>
              <a:gd name="connsiteX1748" fmla="*/ 6425315 w 8023328"/>
              <a:gd name="connsiteY1748" fmla="*/ 936565 h 2380521"/>
              <a:gd name="connsiteX1749" fmla="*/ 6440492 w 8023328"/>
              <a:gd name="connsiteY1749" fmla="*/ 924168 h 2380521"/>
              <a:gd name="connsiteX1750" fmla="*/ 6368340 w 8023328"/>
              <a:gd name="connsiteY1750" fmla="*/ 924168 h 2380521"/>
              <a:gd name="connsiteX1751" fmla="*/ 6380737 w 8023328"/>
              <a:gd name="connsiteY1751" fmla="*/ 936565 h 2380521"/>
              <a:gd name="connsiteX1752" fmla="*/ 6368340 w 8023328"/>
              <a:gd name="connsiteY1752" fmla="*/ 950422 h 2380521"/>
              <a:gd name="connsiteX1753" fmla="*/ 6354484 w 8023328"/>
              <a:gd name="connsiteY1753" fmla="*/ 936565 h 2380521"/>
              <a:gd name="connsiteX1754" fmla="*/ 6368340 w 8023328"/>
              <a:gd name="connsiteY1754" fmla="*/ 924168 h 2380521"/>
              <a:gd name="connsiteX1755" fmla="*/ 6297511 w 8023328"/>
              <a:gd name="connsiteY1755" fmla="*/ 924168 h 2380521"/>
              <a:gd name="connsiteX1756" fmla="*/ 6309908 w 8023328"/>
              <a:gd name="connsiteY1756" fmla="*/ 936565 h 2380521"/>
              <a:gd name="connsiteX1757" fmla="*/ 6297511 w 8023328"/>
              <a:gd name="connsiteY1757" fmla="*/ 950422 h 2380521"/>
              <a:gd name="connsiteX1758" fmla="*/ 6283655 w 8023328"/>
              <a:gd name="connsiteY1758" fmla="*/ 936565 h 2380521"/>
              <a:gd name="connsiteX1759" fmla="*/ 6297511 w 8023328"/>
              <a:gd name="connsiteY1759" fmla="*/ 924168 h 2380521"/>
              <a:gd name="connsiteX1760" fmla="*/ 6226679 w 8023328"/>
              <a:gd name="connsiteY1760" fmla="*/ 924168 h 2380521"/>
              <a:gd name="connsiteX1761" fmla="*/ 6239076 w 8023328"/>
              <a:gd name="connsiteY1761" fmla="*/ 936565 h 2380521"/>
              <a:gd name="connsiteX1762" fmla="*/ 6226679 w 8023328"/>
              <a:gd name="connsiteY1762" fmla="*/ 950422 h 2380521"/>
              <a:gd name="connsiteX1763" fmla="*/ 6212823 w 8023328"/>
              <a:gd name="connsiteY1763" fmla="*/ 936565 h 2380521"/>
              <a:gd name="connsiteX1764" fmla="*/ 6226679 w 8023328"/>
              <a:gd name="connsiteY1764" fmla="*/ 924168 h 2380521"/>
              <a:gd name="connsiteX1765" fmla="*/ 6154391 w 8023328"/>
              <a:gd name="connsiteY1765" fmla="*/ 924168 h 2380521"/>
              <a:gd name="connsiteX1766" fmla="*/ 6168247 w 8023328"/>
              <a:gd name="connsiteY1766" fmla="*/ 936565 h 2380521"/>
              <a:gd name="connsiteX1767" fmla="*/ 6154391 w 8023328"/>
              <a:gd name="connsiteY1767" fmla="*/ 950422 h 2380521"/>
              <a:gd name="connsiteX1768" fmla="*/ 6141994 w 8023328"/>
              <a:gd name="connsiteY1768" fmla="*/ 936565 h 2380521"/>
              <a:gd name="connsiteX1769" fmla="*/ 6154391 w 8023328"/>
              <a:gd name="connsiteY1769" fmla="*/ 924168 h 2380521"/>
              <a:gd name="connsiteX1770" fmla="*/ 6083559 w 8023328"/>
              <a:gd name="connsiteY1770" fmla="*/ 924168 h 2380521"/>
              <a:gd name="connsiteX1771" fmla="*/ 6097415 w 8023328"/>
              <a:gd name="connsiteY1771" fmla="*/ 936565 h 2380521"/>
              <a:gd name="connsiteX1772" fmla="*/ 6083559 w 8023328"/>
              <a:gd name="connsiteY1772" fmla="*/ 950422 h 2380521"/>
              <a:gd name="connsiteX1773" fmla="*/ 6071162 w 8023328"/>
              <a:gd name="connsiteY1773" fmla="*/ 936565 h 2380521"/>
              <a:gd name="connsiteX1774" fmla="*/ 6083559 w 8023328"/>
              <a:gd name="connsiteY1774" fmla="*/ 924168 h 2380521"/>
              <a:gd name="connsiteX1775" fmla="*/ 6011748 w 8023328"/>
              <a:gd name="connsiteY1775" fmla="*/ 924168 h 2380521"/>
              <a:gd name="connsiteX1776" fmla="*/ 6026537 w 8023328"/>
              <a:gd name="connsiteY1776" fmla="*/ 936565 h 2380521"/>
              <a:gd name="connsiteX1777" fmla="*/ 6011748 w 8023328"/>
              <a:gd name="connsiteY1777" fmla="*/ 950422 h 2380521"/>
              <a:gd name="connsiteX1778" fmla="*/ 5996959 w 8023328"/>
              <a:gd name="connsiteY1778" fmla="*/ 936565 h 2380521"/>
              <a:gd name="connsiteX1779" fmla="*/ 6011748 w 8023328"/>
              <a:gd name="connsiteY1779" fmla="*/ 924168 h 2380521"/>
              <a:gd name="connsiteX1780" fmla="*/ 5940548 w 8023328"/>
              <a:gd name="connsiteY1780" fmla="*/ 924168 h 2380521"/>
              <a:gd name="connsiteX1781" fmla="*/ 5955726 w 8023328"/>
              <a:gd name="connsiteY1781" fmla="*/ 936565 h 2380521"/>
              <a:gd name="connsiteX1782" fmla="*/ 5940548 w 8023328"/>
              <a:gd name="connsiteY1782" fmla="*/ 950422 h 2380521"/>
              <a:gd name="connsiteX1783" fmla="*/ 5926130 w 8023328"/>
              <a:gd name="connsiteY1783" fmla="*/ 936565 h 2380521"/>
              <a:gd name="connsiteX1784" fmla="*/ 5940548 w 8023328"/>
              <a:gd name="connsiteY1784" fmla="*/ 924168 h 2380521"/>
              <a:gd name="connsiteX1785" fmla="*/ 5870088 w 8023328"/>
              <a:gd name="connsiteY1785" fmla="*/ 924168 h 2380521"/>
              <a:gd name="connsiteX1786" fmla="*/ 5884877 w 8023328"/>
              <a:gd name="connsiteY1786" fmla="*/ 936565 h 2380521"/>
              <a:gd name="connsiteX1787" fmla="*/ 5870088 w 8023328"/>
              <a:gd name="connsiteY1787" fmla="*/ 950422 h 2380521"/>
              <a:gd name="connsiteX1788" fmla="*/ 5855299 w 8023328"/>
              <a:gd name="connsiteY1788" fmla="*/ 936565 h 2380521"/>
              <a:gd name="connsiteX1789" fmla="*/ 5870088 w 8023328"/>
              <a:gd name="connsiteY1789" fmla="*/ 924168 h 2380521"/>
              <a:gd name="connsiteX1790" fmla="*/ 5798325 w 8023328"/>
              <a:gd name="connsiteY1790" fmla="*/ 924168 h 2380521"/>
              <a:gd name="connsiteX1791" fmla="*/ 5810722 w 8023328"/>
              <a:gd name="connsiteY1791" fmla="*/ 936565 h 2380521"/>
              <a:gd name="connsiteX1792" fmla="*/ 5798325 w 8023328"/>
              <a:gd name="connsiteY1792" fmla="*/ 950422 h 2380521"/>
              <a:gd name="connsiteX1793" fmla="*/ 5784469 w 8023328"/>
              <a:gd name="connsiteY1793" fmla="*/ 936565 h 2380521"/>
              <a:gd name="connsiteX1794" fmla="*/ 5798325 w 8023328"/>
              <a:gd name="connsiteY1794" fmla="*/ 924168 h 2380521"/>
              <a:gd name="connsiteX1795" fmla="*/ 5724122 w 8023328"/>
              <a:gd name="connsiteY1795" fmla="*/ 924168 h 2380521"/>
              <a:gd name="connsiteX1796" fmla="*/ 5736519 w 8023328"/>
              <a:gd name="connsiteY1796" fmla="*/ 936565 h 2380521"/>
              <a:gd name="connsiteX1797" fmla="*/ 5724122 w 8023328"/>
              <a:gd name="connsiteY1797" fmla="*/ 950422 h 2380521"/>
              <a:gd name="connsiteX1798" fmla="*/ 5710266 w 8023328"/>
              <a:gd name="connsiteY1798" fmla="*/ 936565 h 2380521"/>
              <a:gd name="connsiteX1799" fmla="*/ 5724122 w 8023328"/>
              <a:gd name="connsiteY1799" fmla="*/ 924168 h 2380521"/>
              <a:gd name="connsiteX1800" fmla="*/ 5653291 w 8023328"/>
              <a:gd name="connsiteY1800" fmla="*/ 924168 h 2380521"/>
              <a:gd name="connsiteX1801" fmla="*/ 5665688 w 8023328"/>
              <a:gd name="connsiteY1801" fmla="*/ 936565 h 2380521"/>
              <a:gd name="connsiteX1802" fmla="*/ 5653291 w 8023328"/>
              <a:gd name="connsiteY1802" fmla="*/ 950422 h 2380521"/>
              <a:gd name="connsiteX1803" fmla="*/ 5639435 w 8023328"/>
              <a:gd name="connsiteY1803" fmla="*/ 936565 h 2380521"/>
              <a:gd name="connsiteX1804" fmla="*/ 5653291 w 8023328"/>
              <a:gd name="connsiteY1804" fmla="*/ 924168 h 2380521"/>
              <a:gd name="connsiteX1805" fmla="*/ 5581002 w 8023328"/>
              <a:gd name="connsiteY1805" fmla="*/ 924168 h 2380521"/>
              <a:gd name="connsiteX1806" fmla="*/ 5594858 w 8023328"/>
              <a:gd name="connsiteY1806" fmla="*/ 936565 h 2380521"/>
              <a:gd name="connsiteX1807" fmla="*/ 5581002 w 8023328"/>
              <a:gd name="connsiteY1807" fmla="*/ 950422 h 2380521"/>
              <a:gd name="connsiteX1808" fmla="*/ 5568605 w 8023328"/>
              <a:gd name="connsiteY1808" fmla="*/ 936565 h 2380521"/>
              <a:gd name="connsiteX1809" fmla="*/ 5581002 w 8023328"/>
              <a:gd name="connsiteY1809" fmla="*/ 924168 h 2380521"/>
              <a:gd name="connsiteX1810" fmla="*/ 5510171 w 8023328"/>
              <a:gd name="connsiteY1810" fmla="*/ 924168 h 2380521"/>
              <a:gd name="connsiteX1811" fmla="*/ 5524027 w 8023328"/>
              <a:gd name="connsiteY1811" fmla="*/ 936565 h 2380521"/>
              <a:gd name="connsiteX1812" fmla="*/ 5510171 w 8023328"/>
              <a:gd name="connsiteY1812" fmla="*/ 950422 h 2380521"/>
              <a:gd name="connsiteX1813" fmla="*/ 5497774 w 8023328"/>
              <a:gd name="connsiteY1813" fmla="*/ 936565 h 2380521"/>
              <a:gd name="connsiteX1814" fmla="*/ 5510171 w 8023328"/>
              <a:gd name="connsiteY1814" fmla="*/ 924168 h 2380521"/>
              <a:gd name="connsiteX1815" fmla="*/ 5438937 w 8023328"/>
              <a:gd name="connsiteY1815" fmla="*/ 924168 h 2380521"/>
              <a:gd name="connsiteX1816" fmla="*/ 5453178 w 8023328"/>
              <a:gd name="connsiteY1816" fmla="*/ 936565 h 2380521"/>
              <a:gd name="connsiteX1817" fmla="*/ 5438937 w 8023328"/>
              <a:gd name="connsiteY1817" fmla="*/ 950422 h 2380521"/>
              <a:gd name="connsiteX1818" fmla="*/ 5426945 w 8023328"/>
              <a:gd name="connsiteY1818" fmla="*/ 936565 h 2380521"/>
              <a:gd name="connsiteX1819" fmla="*/ 5438937 w 8023328"/>
              <a:gd name="connsiteY1819" fmla="*/ 924168 h 2380521"/>
              <a:gd name="connsiteX1820" fmla="*/ 5367530 w 8023328"/>
              <a:gd name="connsiteY1820" fmla="*/ 924168 h 2380521"/>
              <a:gd name="connsiteX1821" fmla="*/ 5382318 w 8023328"/>
              <a:gd name="connsiteY1821" fmla="*/ 936565 h 2380521"/>
              <a:gd name="connsiteX1822" fmla="*/ 5367530 w 8023328"/>
              <a:gd name="connsiteY1822" fmla="*/ 950422 h 2380521"/>
              <a:gd name="connsiteX1823" fmla="*/ 5352742 w 8023328"/>
              <a:gd name="connsiteY1823" fmla="*/ 936565 h 2380521"/>
              <a:gd name="connsiteX1824" fmla="*/ 5367530 w 8023328"/>
              <a:gd name="connsiteY1824" fmla="*/ 924168 h 2380521"/>
              <a:gd name="connsiteX1825" fmla="*/ 5296699 w 8023328"/>
              <a:gd name="connsiteY1825" fmla="*/ 924168 h 2380521"/>
              <a:gd name="connsiteX1826" fmla="*/ 5311488 w 8023328"/>
              <a:gd name="connsiteY1826" fmla="*/ 936565 h 2380521"/>
              <a:gd name="connsiteX1827" fmla="*/ 5296699 w 8023328"/>
              <a:gd name="connsiteY1827" fmla="*/ 950422 h 2380521"/>
              <a:gd name="connsiteX1828" fmla="*/ 5281910 w 8023328"/>
              <a:gd name="connsiteY1828" fmla="*/ 936565 h 2380521"/>
              <a:gd name="connsiteX1829" fmla="*/ 5296699 w 8023328"/>
              <a:gd name="connsiteY1829" fmla="*/ 924168 h 2380521"/>
              <a:gd name="connsiteX1830" fmla="*/ 5225869 w 8023328"/>
              <a:gd name="connsiteY1830" fmla="*/ 924168 h 2380521"/>
              <a:gd name="connsiteX1831" fmla="*/ 5240657 w 8023328"/>
              <a:gd name="connsiteY1831" fmla="*/ 936565 h 2380521"/>
              <a:gd name="connsiteX1832" fmla="*/ 5225869 w 8023328"/>
              <a:gd name="connsiteY1832" fmla="*/ 950422 h 2380521"/>
              <a:gd name="connsiteX1833" fmla="*/ 5211081 w 8023328"/>
              <a:gd name="connsiteY1833" fmla="*/ 936565 h 2380521"/>
              <a:gd name="connsiteX1834" fmla="*/ 5225869 w 8023328"/>
              <a:gd name="connsiteY1834" fmla="*/ 924168 h 2380521"/>
              <a:gd name="connsiteX1835" fmla="*/ 5154105 w 8023328"/>
              <a:gd name="connsiteY1835" fmla="*/ 924168 h 2380521"/>
              <a:gd name="connsiteX1836" fmla="*/ 5166502 w 8023328"/>
              <a:gd name="connsiteY1836" fmla="*/ 936565 h 2380521"/>
              <a:gd name="connsiteX1837" fmla="*/ 5154105 w 8023328"/>
              <a:gd name="connsiteY1837" fmla="*/ 950422 h 2380521"/>
              <a:gd name="connsiteX1838" fmla="*/ 5140249 w 8023328"/>
              <a:gd name="connsiteY1838" fmla="*/ 936565 h 2380521"/>
              <a:gd name="connsiteX1839" fmla="*/ 5154105 w 8023328"/>
              <a:gd name="connsiteY1839" fmla="*/ 924168 h 2380521"/>
              <a:gd name="connsiteX1840" fmla="*/ 5083276 w 8023328"/>
              <a:gd name="connsiteY1840" fmla="*/ 924168 h 2380521"/>
              <a:gd name="connsiteX1841" fmla="*/ 5095673 w 8023328"/>
              <a:gd name="connsiteY1841" fmla="*/ 936565 h 2380521"/>
              <a:gd name="connsiteX1842" fmla="*/ 5083276 w 8023328"/>
              <a:gd name="connsiteY1842" fmla="*/ 950422 h 2380521"/>
              <a:gd name="connsiteX1843" fmla="*/ 5069420 w 8023328"/>
              <a:gd name="connsiteY1843" fmla="*/ 936565 h 2380521"/>
              <a:gd name="connsiteX1844" fmla="*/ 5083276 w 8023328"/>
              <a:gd name="connsiteY1844" fmla="*/ 924168 h 2380521"/>
              <a:gd name="connsiteX1845" fmla="*/ 5012445 w 8023328"/>
              <a:gd name="connsiteY1845" fmla="*/ 924168 h 2380521"/>
              <a:gd name="connsiteX1846" fmla="*/ 5024842 w 8023328"/>
              <a:gd name="connsiteY1846" fmla="*/ 936565 h 2380521"/>
              <a:gd name="connsiteX1847" fmla="*/ 5012445 w 8023328"/>
              <a:gd name="connsiteY1847" fmla="*/ 950422 h 2380521"/>
              <a:gd name="connsiteX1848" fmla="*/ 4998589 w 8023328"/>
              <a:gd name="connsiteY1848" fmla="*/ 938024 h 2380521"/>
              <a:gd name="connsiteX1849" fmla="*/ 5012445 w 8023328"/>
              <a:gd name="connsiteY1849" fmla="*/ 924168 h 2380521"/>
              <a:gd name="connsiteX1850" fmla="*/ 4940157 w 8023328"/>
              <a:gd name="connsiteY1850" fmla="*/ 924168 h 2380521"/>
              <a:gd name="connsiteX1851" fmla="*/ 4954013 w 8023328"/>
              <a:gd name="connsiteY1851" fmla="*/ 938024 h 2380521"/>
              <a:gd name="connsiteX1852" fmla="*/ 4940157 w 8023328"/>
              <a:gd name="connsiteY1852" fmla="*/ 950422 h 2380521"/>
              <a:gd name="connsiteX1853" fmla="*/ 4927760 w 8023328"/>
              <a:gd name="connsiteY1853" fmla="*/ 938024 h 2380521"/>
              <a:gd name="connsiteX1854" fmla="*/ 4940157 w 8023328"/>
              <a:gd name="connsiteY1854" fmla="*/ 924168 h 2380521"/>
              <a:gd name="connsiteX1855" fmla="*/ 4865953 w 8023328"/>
              <a:gd name="connsiteY1855" fmla="*/ 924168 h 2380521"/>
              <a:gd name="connsiteX1856" fmla="*/ 4879809 w 8023328"/>
              <a:gd name="connsiteY1856" fmla="*/ 938024 h 2380521"/>
              <a:gd name="connsiteX1857" fmla="*/ 4865953 w 8023328"/>
              <a:gd name="connsiteY1857" fmla="*/ 950422 h 2380521"/>
              <a:gd name="connsiteX1858" fmla="*/ 4853556 w 8023328"/>
              <a:gd name="connsiteY1858" fmla="*/ 938024 h 2380521"/>
              <a:gd name="connsiteX1859" fmla="*/ 4865953 w 8023328"/>
              <a:gd name="connsiteY1859" fmla="*/ 924168 h 2380521"/>
              <a:gd name="connsiteX1860" fmla="*/ 4797514 w 8023328"/>
              <a:gd name="connsiteY1860" fmla="*/ 924168 h 2380521"/>
              <a:gd name="connsiteX1861" fmla="*/ 4812303 w 8023328"/>
              <a:gd name="connsiteY1861" fmla="*/ 938024 h 2380521"/>
              <a:gd name="connsiteX1862" fmla="*/ 4797514 w 8023328"/>
              <a:gd name="connsiteY1862" fmla="*/ 950422 h 2380521"/>
              <a:gd name="connsiteX1863" fmla="*/ 4782725 w 8023328"/>
              <a:gd name="connsiteY1863" fmla="*/ 938024 h 2380521"/>
              <a:gd name="connsiteX1864" fmla="*/ 4797514 w 8023328"/>
              <a:gd name="connsiteY1864" fmla="*/ 924168 h 2380521"/>
              <a:gd name="connsiteX1865" fmla="*/ 4726684 w 8023328"/>
              <a:gd name="connsiteY1865" fmla="*/ 924168 h 2380521"/>
              <a:gd name="connsiteX1866" fmla="*/ 4741472 w 8023328"/>
              <a:gd name="connsiteY1866" fmla="*/ 938024 h 2380521"/>
              <a:gd name="connsiteX1867" fmla="*/ 4726684 w 8023328"/>
              <a:gd name="connsiteY1867" fmla="*/ 950422 h 2380521"/>
              <a:gd name="connsiteX1868" fmla="*/ 4711896 w 8023328"/>
              <a:gd name="connsiteY1868" fmla="*/ 938024 h 2380521"/>
              <a:gd name="connsiteX1869" fmla="*/ 4726684 w 8023328"/>
              <a:gd name="connsiteY1869" fmla="*/ 924168 h 2380521"/>
              <a:gd name="connsiteX1870" fmla="*/ 4655853 w 8023328"/>
              <a:gd name="connsiteY1870" fmla="*/ 924168 h 2380521"/>
              <a:gd name="connsiteX1871" fmla="*/ 4670642 w 8023328"/>
              <a:gd name="connsiteY1871" fmla="*/ 938024 h 2380521"/>
              <a:gd name="connsiteX1872" fmla="*/ 4655853 w 8023328"/>
              <a:gd name="connsiteY1872" fmla="*/ 950422 h 2380521"/>
              <a:gd name="connsiteX1873" fmla="*/ 4641064 w 8023328"/>
              <a:gd name="connsiteY1873" fmla="*/ 938024 h 2380521"/>
              <a:gd name="connsiteX1874" fmla="*/ 4655853 w 8023328"/>
              <a:gd name="connsiteY1874" fmla="*/ 924168 h 2380521"/>
              <a:gd name="connsiteX1875" fmla="*/ 4584091 w 8023328"/>
              <a:gd name="connsiteY1875" fmla="*/ 924168 h 2380521"/>
              <a:gd name="connsiteX1876" fmla="*/ 4596488 w 8023328"/>
              <a:gd name="connsiteY1876" fmla="*/ 938024 h 2380521"/>
              <a:gd name="connsiteX1877" fmla="*/ 4584091 w 8023328"/>
              <a:gd name="connsiteY1877" fmla="*/ 950422 h 2380521"/>
              <a:gd name="connsiteX1878" fmla="*/ 4570235 w 8023328"/>
              <a:gd name="connsiteY1878" fmla="*/ 938024 h 2380521"/>
              <a:gd name="connsiteX1879" fmla="*/ 4584091 w 8023328"/>
              <a:gd name="connsiteY1879" fmla="*/ 924168 h 2380521"/>
              <a:gd name="connsiteX1880" fmla="*/ 4513260 w 8023328"/>
              <a:gd name="connsiteY1880" fmla="*/ 924168 h 2380521"/>
              <a:gd name="connsiteX1881" fmla="*/ 4525657 w 8023328"/>
              <a:gd name="connsiteY1881" fmla="*/ 938024 h 2380521"/>
              <a:gd name="connsiteX1882" fmla="*/ 4513260 w 8023328"/>
              <a:gd name="connsiteY1882" fmla="*/ 950422 h 2380521"/>
              <a:gd name="connsiteX1883" fmla="*/ 4499404 w 8023328"/>
              <a:gd name="connsiteY1883" fmla="*/ 938024 h 2380521"/>
              <a:gd name="connsiteX1884" fmla="*/ 4513260 w 8023328"/>
              <a:gd name="connsiteY1884" fmla="*/ 924168 h 2380521"/>
              <a:gd name="connsiteX1885" fmla="*/ 4439056 w 8023328"/>
              <a:gd name="connsiteY1885" fmla="*/ 924168 h 2380521"/>
              <a:gd name="connsiteX1886" fmla="*/ 4451453 w 8023328"/>
              <a:gd name="connsiteY1886" fmla="*/ 938024 h 2380521"/>
              <a:gd name="connsiteX1887" fmla="*/ 4439056 w 8023328"/>
              <a:gd name="connsiteY1887" fmla="*/ 950422 h 2380521"/>
              <a:gd name="connsiteX1888" fmla="*/ 4425200 w 8023328"/>
              <a:gd name="connsiteY1888" fmla="*/ 938024 h 2380521"/>
              <a:gd name="connsiteX1889" fmla="*/ 4439056 w 8023328"/>
              <a:gd name="connsiteY1889" fmla="*/ 924168 h 2380521"/>
              <a:gd name="connsiteX1890" fmla="*/ 4366768 w 8023328"/>
              <a:gd name="connsiteY1890" fmla="*/ 924168 h 2380521"/>
              <a:gd name="connsiteX1891" fmla="*/ 4380624 w 8023328"/>
              <a:gd name="connsiteY1891" fmla="*/ 938024 h 2380521"/>
              <a:gd name="connsiteX1892" fmla="*/ 4366768 w 8023328"/>
              <a:gd name="connsiteY1892" fmla="*/ 950422 h 2380521"/>
              <a:gd name="connsiteX1893" fmla="*/ 4354371 w 8023328"/>
              <a:gd name="connsiteY1893" fmla="*/ 938024 h 2380521"/>
              <a:gd name="connsiteX1894" fmla="*/ 4366768 w 8023328"/>
              <a:gd name="connsiteY1894" fmla="*/ 924168 h 2380521"/>
              <a:gd name="connsiteX1895" fmla="*/ 4295937 w 8023328"/>
              <a:gd name="connsiteY1895" fmla="*/ 924168 h 2380521"/>
              <a:gd name="connsiteX1896" fmla="*/ 4309793 w 8023328"/>
              <a:gd name="connsiteY1896" fmla="*/ 938024 h 2380521"/>
              <a:gd name="connsiteX1897" fmla="*/ 4295937 w 8023328"/>
              <a:gd name="connsiteY1897" fmla="*/ 950422 h 2380521"/>
              <a:gd name="connsiteX1898" fmla="*/ 4283540 w 8023328"/>
              <a:gd name="connsiteY1898" fmla="*/ 938024 h 2380521"/>
              <a:gd name="connsiteX1899" fmla="*/ 4295937 w 8023328"/>
              <a:gd name="connsiteY1899" fmla="*/ 924168 h 2380521"/>
              <a:gd name="connsiteX1900" fmla="*/ 4225107 w 8023328"/>
              <a:gd name="connsiteY1900" fmla="*/ 924168 h 2380521"/>
              <a:gd name="connsiteX1901" fmla="*/ 4238963 w 8023328"/>
              <a:gd name="connsiteY1901" fmla="*/ 938024 h 2380521"/>
              <a:gd name="connsiteX1902" fmla="*/ 4225107 w 8023328"/>
              <a:gd name="connsiteY1902" fmla="*/ 950422 h 2380521"/>
              <a:gd name="connsiteX1903" fmla="*/ 4212710 w 8023328"/>
              <a:gd name="connsiteY1903" fmla="*/ 938024 h 2380521"/>
              <a:gd name="connsiteX1904" fmla="*/ 4225107 w 8023328"/>
              <a:gd name="connsiteY1904" fmla="*/ 924168 h 2380521"/>
              <a:gd name="connsiteX1905" fmla="*/ 4153295 w 8023328"/>
              <a:gd name="connsiteY1905" fmla="*/ 924168 h 2380521"/>
              <a:gd name="connsiteX1906" fmla="*/ 4168083 w 8023328"/>
              <a:gd name="connsiteY1906" fmla="*/ 938024 h 2380521"/>
              <a:gd name="connsiteX1907" fmla="*/ 4153295 w 8023328"/>
              <a:gd name="connsiteY1907" fmla="*/ 950422 h 2380521"/>
              <a:gd name="connsiteX1908" fmla="*/ 4138507 w 8023328"/>
              <a:gd name="connsiteY1908" fmla="*/ 938024 h 2380521"/>
              <a:gd name="connsiteX1909" fmla="*/ 4153295 w 8023328"/>
              <a:gd name="connsiteY1909" fmla="*/ 924168 h 2380521"/>
              <a:gd name="connsiteX1910" fmla="*/ 4082465 w 8023328"/>
              <a:gd name="connsiteY1910" fmla="*/ 924168 h 2380521"/>
              <a:gd name="connsiteX1911" fmla="*/ 4097254 w 8023328"/>
              <a:gd name="connsiteY1911" fmla="*/ 938024 h 2380521"/>
              <a:gd name="connsiteX1912" fmla="*/ 4082465 w 8023328"/>
              <a:gd name="connsiteY1912" fmla="*/ 950422 h 2380521"/>
              <a:gd name="connsiteX1913" fmla="*/ 4067676 w 8023328"/>
              <a:gd name="connsiteY1913" fmla="*/ 938024 h 2380521"/>
              <a:gd name="connsiteX1914" fmla="*/ 4082465 w 8023328"/>
              <a:gd name="connsiteY1914" fmla="*/ 924168 h 2380521"/>
              <a:gd name="connsiteX1915" fmla="*/ 4011635 w 8023328"/>
              <a:gd name="connsiteY1915" fmla="*/ 924168 h 2380521"/>
              <a:gd name="connsiteX1916" fmla="*/ 4026423 w 8023328"/>
              <a:gd name="connsiteY1916" fmla="*/ 938024 h 2380521"/>
              <a:gd name="connsiteX1917" fmla="*/ 4011635 w 8023328"/>
              <a:gd name="connsiteY1917" fmla="*/ 950422 h 2380521"/>
              <a:gd name="connsiteX1918" fmla="*/ 3996847 w 8023328"/>
              <a:gd name="connsiteY1918" fmla="*/ 938024 h 2380521"/>
              <a:gd name="connsiteX1919" fmla="*/ 4011635 w 8023328"/>
              <a:gd name="connsiteY1919" fmla="*/ 924168 h 2380521"/>
              <a:gd name="connsiteX1920" fmla="*/ 3939871 w 8023328"/>
              <a:gd name="connsiteY1920" fmla="*/ 924168 h 2380521"/>
              <a:gd name="connsiteX1921" fmla="*/ 3952268 w 8023328"/>
              <a:gd name="connsiteY1921" fmla="*/ 938024 h 2380521"/>
              <a:gd name="connsiteX1922" fmla="*/ 3939871 w 8023328"/>
              <a:gd name="connsiteY1922" fmla="*/ 950422 h 2380521"/>
              <a:gd name="connsiteX1923" fmla="*/ 3926015 w 8023328"/>
              <a:gd name="connsiteY1923" fmla="*/ 938024 h 2380521"/>
              <a:gd name="connsiteX1924" fmla="*/ 3939871 w 8023328"/>
              <a:gd name="connsiteY1924" fmla="*/ 924168 h 2380521"/>
              <a:gd name="connsiteX1925" fmla="*/ 3869042 w 8023328"/>
              <a:gd name="connsiteY1925" fmla="*/ 924168 h 2380521"/>
              <a:gd name="connsiteX1926" fmla="*/ 3881439 w 8023328"/>
              <a:gd name="connsiteY1926" fmla="*/ 938024 h 2380521"/>
              <a:gd name="connsiteX1927" fmla="*/ 3869042 w 8023328"/>
              <a:gd name="connsiteY1927" fmla="*/ 950422 h 2380521"/>
              <a:gd name="connsiteX1928" fmla="*/ 3855186 w 8023328"/>
              <a:gd name="connsiteY1928" fmla="*/ 938024 h 2380521"/>
              <a:gd name="connsiteX1929" fmla="*/ 3869042 w 8023328"/>
              <a:gd name="connsiteY1929" fmla="*/ 924168 h 2380521"/>
              <a:gd name="connsiteX1930" fmla="*/ 3798211 w 8023328"/>
              <a:gd name="connsiteY1930" fmla="*/ 924168 h 2380521"/>
              <a:gd name="connsiteX1931" fmla="*/ 3810608 w 8023328"/>
              <a:gd name="connsiteY1931" fmla="*/ 938024 h 2380521"/>
              <a:gd name="connsiteX1932" fmla="*/ 3798211 w 8023328"/>
              <a:gd name="connsiteY1932" fmla="*/ 950422 h 2380521"/>
              <a:gd name="connsiteX1933" fmla="*/ 3784355 w 8023328"/>
              <a:gd name="connsiteY1933" fmla="*/ 938024 h 2380521"/>
              <a:gd name="connsiteX1934" fmla="*/ 3798211 w 8023328"/>
              <a:gd name="connsiteY1934" fmla="*/ 924168 h 2380521"/>
              <a:gd name="connsiteX1935" fmla="*/ 3725922 w 8023328"/>
              <a:gd name="connsiteY1935" fmla="*/ 924168 h 2380521"/>
              <a:gd name="connsiteX1936" fmla="*/ 3739778 w 8023328"/>
              <a:gd name="connsiteY1936" fmla="*/ 938024 h 2380521"/>
              <a:gd name="connsiteX1937" fmla="*/ 3725922 w 8023328"/>
              <a:gd name="connsiteY1937" fmla="*/ 950422 h 2380521"/>
              <a:gd name="connsiteX1938" fmla="*/ 3713525 w 8023328"/>
              <a:gd name="connsiteY1938" fmla="*/ 938024 h 2380521"/>
              <a:gd name="connsiteX1939" fmla="*/ 3725922 w 8023328"/>
              <a:gd name="connsiteY1939" fmla="*/ 924168 h 2380521"/>
              <a:gd name="connsiteX1940" fmla="*/ 3655091 w 8023328"/>
              <a:gd name="connsiteY1940" fmla="*/ 924168 h 2380521"/>
              <a:gd name="connsiteX1941" fmla="*/ 3668947 w 8023328"/>
              <a:gd name="connsiteY1941" fmla="*/ 938024 h 2380521"/>
              <a:gd name="connsiteX1942" fmla="*/ 3655091 w 8023328"/>
              <a:gd name="connsiteY1942" fmla="*/ 950422 h 2380521"/>
              <a:gd name="connsiteX1943" fmla="*/ 3642694 w 8023328"/>
              <a:gd name="connsiteY1943" fmla="*/ 938024 h 2380521"/>
              <a:gd name="connsiteX1944" fmla="*/ 3655091 w 8023328"/>
              <a:gd name="connsiteY1944" fmla="*/ 924168 h 2380521"/>
              <a:gd name="connsiteX1945" fmla="*/ 3583280 w 8023328"/>
              <a:gd name="connsiteY1945" fmla="*/ 924168 h 2380521"/>
              <a:gd name="connsiteX1946" fmla="*/ 3598069 w 8023328"/>
              <a:gd name="connsiteY1946" fmla="*/ 938024 h 2380521"/>
              <a:gd name="connsiteX1947" fmla="*/ 3583280 w 8023328"/>
              <a:gd name="connsiteY1947" fmla="*/ 950422 h 2380521"/>
              <a:gd name="connsiteX1948" fmla="*/ 3568491 w 8023328"/>
              <a:gd name="connsiteY1948" fmla="*/ 938024 h 2380521"/>
              <a:gd name="connsiteX1949" fmla="*/ 3583280 w 8023328"/>
              <a:gd name="connsiteY1949" fmla="*/ 924168 h 2380521"/>
              <a:gd name="connsiteX1950" fmla="*/ 941441 w 8023328"/>
              <a:gd name="connsiteY1950" fmla="*/ 856710 h 2380521"/>
              <a:gd name="connsiteX1951" fmla="*/ 953839 w 8023328"/>
              <a:gd name="connsiteY1951" fmla="*/ 869107 h 2380521"/>
              <a:gd name="connsiteX1952" fmla="*/ 941441 w 8023328"/>
              <a:gd name="connsiteY1952" fmla="*/ 882964 h 2380521"/>
              <a:gd name="connsiteX1953" fmla="*/ 927585 w 8023328"/>
              <a:gd name="connsiteY1953" fmla="*/ 869107 h 2380521"/>
              <a:gd name="connsiteX1954" fmla="*/ 941441 w 8023328"/>
              <a:gd name="connsiteY1954" fmla="*/ 856710 h 2380521"/>
              <a:gd name="connsiteX1955" fmla="*/ 870610 w 8023328"/>
              <a:gd name="connsiteY1955" fmla="*/ 856710 h 2380521"/>
              <a:gd name="connsiteX1956" fmla="*/ 883008 w 8023328"/>
              <a:gd name="connsiteY1956" fmla="*/ 869107 h 2380521"/>
              <a:gd name="connsiteX1957" fmla="*/ 870610 w 8023328"/>
              <a:gd name="connsiteY1957" fmla="*/ 882964 h 2380521"/>
              <a:gd name="connsiteX1958" fmla="*/ 856754 w 8023328"/>
              <a:gd name="connsiteY1958" fmla="*/ 869107 h 2380521"/>
              <a:gd name="connsiteX1959" fmla="*/ 870610 w 8023328"/>
              <a:gd name="connsiteY1959" fmla="*/ 856710 h 2380521"/>
              <a:gd name="connsiteX1960" fmla="*/ 799780 w 8023328"/>
              <a:gd name="connsiteY1960" fmla="*/ 856710 h 2380521"/>
              <a:gd name="connsiteX1961" fmla="*/ 812178 w 8023328"/>
              <a:gd name="connsiteY1961" fmla="*/ 869107 h 2380521"/>
              <a:gd name="connsiteX1962" fmla="*/ 799780 w 8023328"/>
              <a:gd name="connsiteY1962" fmla="*/ 882964 h 2380521"/>
              <a:gd name="connsiteX1963" fmla="*/ 785924 w 8023328"/>
              <a:gd name="connsiteY1963" fmla="*/ 869107 h 2380521"/>
              <a:gd name="connsiteX1964" fmla="*/ 799780 w 8023328"/>
              <a:gd name="connsiteY1964" fmla="*/ 856710 h 2380521"/>
              <a:gd name="connsiteX1965" fmla="*/ 724119 w 8023328"/>
              <a:gd name="connsiteY1965" fmla="*/ 856710 h 2380521"/>
              <a:gd name="connsiteX1966" fmla="*/ 737976 w 8023328"/>
              <a:gd name="connsiteY1966" fmla="*/ 869107 h 2380521"/>
              <a:gd name="connsiteX1967" fmla="*/ 724119 w 8023328"/>
              <a:gd name="connsiteY1967" fmla="*/ 882964 h 2380521"/>
              <a:gd name="connsiteX1968" fmla="*/ 711721 w 8023328"/>
              <a:gd name="connsiteY1968" fmla="*/ 869107 h 2380521"/>
              <a:gd name="connsiteX1969" fmla="*/ 724119 w 8023328"/>
              <a:gd name="connsiteY1969" fmla="*/ 856710 h 2380521"/>
              <a:gd name="connsiteX1970" fmla="*/ 653288 w 8023328"/>
              <a:gd name="connsiteY1970" fmla="*/ 856710 h 2380521"/>
              <a:gd name="connsiteX1971" fmla="*/ 667144 w 8023328"/>
              <a:gd name="connsiteY1971" fmla="*/ 869107 h 2380521"/>
              <a:gd name="connsiteX1972" fmla="*/ 653288 w 8023328"/>
              <a:gd name="connsiteY1972" fmla="*/ 882964 h 2380521"/>
              <a:gd name="connsiteX1973" fmla="*/ 640891 w 8023328"/>
              <a:gd name="connsiteY1973" fmla="*/ 869107 h 2380521"/>
              <a:gd name="connsiteX1974" fmla="*/ 653288 w 8023328"/>
              <a:gd name="connsiteY1974" fmla="*/ 856710 h 2380521"/>
              <a:gd name="connsiteX1975" fmla="*/ 584851 w 8023328"/>
              <a:gd name="connsiteY1975" fmla="*/ 856710 h 2380521"/>
              <a:gd name="connsiteX1976" fmla="*/ 599638 w 8023328"/>
              <a:gd name="connsiteY1976" fmla="*/ 869107 h 2380521"/>
              <a:gd name="connsiteX1977" fmla="*/ 584851 w 8023328"/>
              <a:gd name="connsiteY1977" fmla="*/ 882964 h 2380521"/>
              <a:gd name="connsiteX1978" fmla="*/ 570061 w 8023328"/>
              <a:gd name="connsiteY1978" fmla="*/ 869107 h 2380521"/>
              <a:gd name="connsiteX1979" fmla="*/ 584851 w 8023328"/>
              <a:gd name="connsiteY1979" fmla="*/ 856710 h 2380521"/>
              <a:gd name="connsiteX1980" fmla="*/ 513649 w 8023328"/>
              <a:gd name="connsiteY1980" fmla="*/ 856710 h 2380521"/>
              <a:gd name="connsiteX1981" fmla="*/ 528826 w 8023328"/>
              <a:gd name="connsiteY1981" fmla="*/ 869107 h 2380521"/>
              <a:gd name="connsiteX1982" fmla="*/ 513649 w 8023328"/>
              <a:gd name="connsiteY1982" fmla="*/ 882964 h 2380521"/>
              <a:gd name="connsiteX1983" fmla="*/ 499230 w 8023328"/>
              <a:gd name="connsiteY1983" fmla="*/ 869107 h 2380521"/>
              <a:gd name="connsiteX1984" fmla="*/ 513649 w 8023328"/>
              <a:gd name="connsiteY1984" fmla="*/ 856710 h 2380521"/>
              <a:gd name="connsiteX1985" fmla="*/ 439816 w 8023328"/>
              <a:gd name="connsiteY1985" fmla="*/ 856710 h 2380521"/>
              <a:gd name="connsiteX1986" fmla="*/ 454606 w 8023328"/>
              <a:gd name="connsiteY1986" fmla="*/ 869107 h 2380521"/>
              <a:gd name="connsiteX1987" fmla="*/ 439816 w 8023328"/>
              <a:gd name="connsiteY1987" fmla="*/ 882964 h 2380521"/>
              <a:gd name="connsiteX1988" fmla="*/ 425028 w 8023328"/>
              <a:gd name="connsiteY1988" fmla="*/ 869107 h 2380521"/>
              <a:gd name="connsiteX1989" fmla="*/ 439816 w 8023328"/>
              <a:gd name="connsiteY1989" fmla="*/ 856710 h 2380521"/>
              <a:gd name="connsiteX1990" fmla="*/ 368053 w 8023328"/>
              <a:gd name="connsiteY1990" fmla="*/ 856710 h 2380521"/>
              <a:gd name="connsiteX1991" fmla="*/ 380451 w 8023328"/>
              <a:gd name="connsiteY1991" fmla="*/ 869107 h 2380521"/>
              <a:gd name="connsiteX1992" fmla="*/ 368053 w 8023328"/>
              <a:gd name="connsiteY1992" fmla="*/ 882964 h 2380521"/>
              <a:gd name="connsiteX1993" fmla="*/ 354198 w 8023328"/>
              <a:gd name="connsiteY1993" fmla="*/ 869107 h 2380521"/>
              <a:gd name="connsiteX1994" fmla="*/ 368053 w 8023328"/>
              <a:gd name="connsiteY1994" fmla="*/ 856710 h 2380521"/>
              <a:gd name="connsiteX1995" fmla="*/ 297222 w 8023328"/>
              <a:gd name="connsiteY1995" fmla="*/ 856710 h 2380521"/>
              <a:gd name="connsiteX1996" fmla="*/ 309618 w 8023328"/>
              <a:gd name="connsiteY1996" fmla="*/ 869107 h 2380521"/>
              <a:gd name="connsiteX1997" fmla="*/ 297222 w 8023328"/>
              <a:gd name="connsiteY1997" fmla="*/ 882964 h 2380521"/>
              <a:gd name="connsiteX1998" fmla="*/ 283366 w 8023328"/>
              <a:gd name="connsiteY1998" fmla="*/ 869107 h 2380521"/>
              <a:gd name="connsiteX1999" fmla="*/ 297222 w 8023328"/>
              <a:gd name="connsiteY1999" fmla="*/ 856710 h 2380521"/>
              <a:gd name="connsiteX2000" fmla="*/ 226393 w 8023328"/>
              <a:gd name="connsiteY2000" fmla="*/ 856710 h 2380521"/>
              <a:gd name="connsiteX2001" fmla="*/ 238791 w 8023328"/>
              <a:gd name="connsiteY2001" fmla="*/ 869107 h 2380521"/>
              <a:gd name="connsiteX2002" fmla="*/ 226393 w 8023328"/>
              <a:gd name="connsiteY2002" fmla="*/ 882964 h 2380521"/>
              <a:gd name="connsiteX2003" fmla="*/ 212537 w 8023328"/>
              <a:gd name="connsiteY2003" fmla="*/ 869107 h 2380521"/>
              <a:gd name="connsiteX2004" fmla="*/ 226393 w 8023328"/>
              <a:gd name="connsiteY2004" fmla="*/ 856710 h 2380521"/>
              <a:gd name="connsiteX2005" fmla="*/ 154097 w 8023328"/>
              <a:gd name="connsiteY2005" fmla="*/ 856710 h 2380521"/>
              <a:gd name="connsiteX2006" fmla="*/ 167953 w 8023328"/>
              <a:gd name="connsiteY2006" fmla="*/ 869107 h 2380521"/>
              <a:gd name="connsiteX2007" fmla="*/ 154097 w 8023328"/>
              <a:gd name="connsiteY2007" fmla="*/ 882964 h 2380521"/>
              <a:gd name="connsiteX2008" fmla="*/ 141699 w 8023328"/>
              <a:gd name="connsiteY2008" fmla="*/ 869107 h 2380521"/>
              <a:gd name="connsiteX2009" fmla="*/ 154097 w 8023328"/>
              <a:gd name="connsiteY2009" fmla="*/ 856710 h 2380521"/>
              <a:gd name="connsiteX2010" fmla="*/ 83267 w 8023328"/>
              <a:gd name="connsiteY2010" fmla="*/ 856710 h 2380521"/>
              <a:gd name="connsiteX2011" fmla="*/ 97123 w 8023328"/>
              <a:gd name="connsiteY2011" fmla="*/ 869107 h 2380521"/>
              <a:gd name="connsiteX2012" fmla="*/ 83267 w 8023328"/>
              <a:gd name="connsiteY2012" fmla="*/ 882964 h 2380521"/>
              <a:gd name="connsiteX2013" fmla="*/ 70870 w 8023328"/>
              <a:gd name="connsiteY2013" fmla="*/ 869107 h 2380521"/>
              <a:gd name="connsiteX2014" fmla="*/ 83267 w 8023328"/>
              <a:gd name="connsiteY2014" fmla="*/ 856710 h 2380521"/>
              <a:gd name="connsiteX2015" fmla="*/ 12032 w 8023328"/>
              <a:gd name="connsiteY2015" fmla="*/ 856710 h 2380521"/>
              <a:gd name="connsiteX2016" fmla="*/ 26273 w 8023328"/>
              <a:gd name="connsiteY2016" fmla="*/ 869107 h 2380521"/>
              <a:gd name="connsiteX2017" fmla="*/ 12032 w 8023328"/>
              <a:gd name="connsiteY2017" fmla="*/ 882964 h 2380521"/>
              <a:gd name="connsiteX2018" fmla="*/ 39 w 8023328"/>
              <a:gd name="connsiteY2018" fmla="*/ 869107 h 2380521"/>
              <a:gd name="connsiteX2019" fmla="*/ 12032 w 8023328"/>
              <a:gd name="connsiteY2019" fmla="*/ 856710 h 2380521"/>
              <a:gd name="connsiteX2020" fmla="*/ 6368340 w 8023328"/>
              <a:gd name="connsiteY2020" fmla="*/ 853339 h 2380521"/>
              <a:gd name="connsiteX2021" fmla="*/ 6380737 w 8023328"/>
              <a:gd name="connsiteY2021" fmla="*/ 867757 h 2380521"/>
              <a:gd name="connsiteX2022" fmla="*/ 6368340 w 8023328"/>
              <a:gd name="connsiteY2022" fmla="*/ 882935 h 2380521"/>
              <a:gd name="connsiteX2023" fmla="*/ 6354484 w 8023328"/>
              <a:gd name="connsiteY2023" fmla="*/ 867757 h 2380521"/>
              <a:gd name="connsiteX2024" fmla="*/ 6368340 w 8023328"/>
              <a:gd name="connsiteY2024" fmla="*/ 853339 h 2380521"/>
              <a:gd name="connsiteX2025" fmla="*/ 6297511 w 8023328"/>
              <a:gd name="connsiteY2025" fmla="*/ 853339 h 2380521"/>
              <a:gd name="connsiteX2026" fmla="*/ 6309908 w 8023328"/>
              <a:gd name="connsiteY2026" fmla="*/ 867757 h 2380521"/>
              <a:gd name="connsiteX2027" fmla="*/ 6297511 w 8023328"/>
              <a:gd name="connsiteY2027" fmla="*/ 882935 h 2380521"/>
              <a:gd name="connsiteX2028" fmla="*/ 6283655 w 8023328"/>
              <a:gd name="connsiteY2028" fmla="*/ 867757 h 2380521"/>
              <a:gd name="connsiteX2029" fmla="*/ 6297511 w 8023328"/>
              <a:gd name="connsiteY2029" fmla="*/ 853339 h 2380521"/>
              <a:gd name="connsiteX2030" fmla="*/ 6226679 w 8023328"/>
              <a:gd name="connsiteY2030" fmla="*/ 853339 h 2380521"/>
              <a:gd name="connsiteX2031" fmla="*/ 6239076 w 8023328"/>
              <a:gd name="connsiteY2031" fmla="*/ 867757 h 2380521"/>
              <a:gd name="connsiteX2032" fmla="*/ 6226679 w 8023328"/>
              <a:gd name="connsiteY2032" fmla="*/ 882935 h 2380521"/>
              <a:gd name="connsiteX2033" fmla="*/ 6212823 w 8023328"/>
              <a:gd name="connsiteY2033" fmla="*/ 867757 h 2380521"/>
              <a:gd name="connsiteX2034" fmla="*/ 6226679 w 8023328"/>
              <a:gd name="connsiteY2034" fmla="*/ 853339 h 2380521"/>
              <a:gd name="connsiteX2035" fmla="*/ 6154391 w 8023328"/>
              <a:gd name="connsiteY2035" fmla="*/ 853339 h 2380521"/>
              <a:gd name="connsiteX2036" fmla="*/ 6168247 w 8023328"/>
              <a:gd name="connsiteY2036" fmla="*/ 865007 h 2380521"/>
              <a:gd name="connsiteX2037" fmla="*/ 6154391 w 8023328"/>
              <a:gd name="connsiteY2037" fmla="*/ 879593 h 2380521"/>
              <a:gd name="connsiteX2038" fmla="*/ 6141994 w 8023328"/>
              <a:gd name="connsiteY2038" fmla="*/ 865007 h 2380521"/>
              <a:gd name="connsiteX2039" fmla="*/ 6154391 w 8023328"/>
              <a:gd name="connsiteY2039" fmla="*/ 853339 h 2380521"/>
              <a:gd name="connsiteX2040" fmla="*/ 6083559 w 8023328"/>
              <a:gd name="connsiteY2040" fmla="*/ 853339 h 2380521"/>
              <a:gd name="connsiteX2041" fmla="*/ 6097415 w 8023328"/>
              <a:gd name="connsiteY2041" fmla="*/ 865007 h 2380521"/>
              <a:gd name="connsiteX2042" fmla="*/ 6083559 w 8023328"/>
              <a:gd name="connsiteY2042" fmla="*/ 879593 h 2380521"/>
              <a:gd name="connsiteX2043" fmla="*/ 6071162 w 8023328"/>
              <a:gd name="connsiteY2043" fmla="*/ 865007 h 2380521"/>
              <a:gd name="connsiteX2044" fmla="*/ 6083559 w 8023328"/>
              <a:gd name="connsiteY2044" fmla="*/ 853339 h 2380521"/>
              <a:gd name="connsiteX2045" fmla="*/ 6011748 w 8023328"/>
              <a:gd name="connsiteY2045" fmla="*/ 853339 h 2380521"/>
              <a:gd name="connsiteX2046" fmla="*/ 6026537 w 8023328"/>
              <a:gd name="connsiteY2046" fmla="*/ 865007 h 2380521"/>
              <a:gd name="connsiteX2047" fmla="*/ 6011748 w 8023328"/>
              <a:gd name="connsiteY2047" fmla="*/ 879593 h 2380521"/>
              <a:gd name="connsiteX2048" fmla="*/ 5996959 w 8023328"/>
              <a:gd name="connsiteY2048" fmla="*/ 865007 h 2380521"/>
              <a:gd name="connsiteX2049" fmla="*/ 6011748 w 8023328"/>
              <a:gd name="connsiteY2049" fmla="*/ 853339 h 2380521"/>
              <a:gd name="connsiteX2050" fmla="*/ 5940548 w 8023328"/>
              <a:gd name="connsiteY2050" fmla="*/ 853339 h 2380521"/>
              <a:gd name="connsiteX2051" fmla="*/ 5955726 w 8023328"/>
              <a:gd name="connsiteY2051" fmla="*/ 865007 h 2380521"/>
              <a:gd name="connsiteX2052" fmla="*/ 5940548 w 8023328"/>
              <a:gd name="connsiteY2052" fmla="*/ 879593 h 2380521"/>
              <a:gd name="connsiteX2053" fmla="*/ 5926130 w 8023328"/>
              <a:gd name="connsiteY2053" fmla="*/ 865007 h 2380521"/>
              <a:gd name="connsiteX2054" fmla="*/ 5940548 w 8023328"/>
              <a:gd name="connsiteY2054" fmla="*/ 853339 h 2380521"/>
              <a:gd name="connsiteX2055" fmla="*/ 5870088 w 8023328"/>
              <a:gd name="connsiteY2055" fmla="*/ 853339 h 2380521"/>
              <a:gd name="connsiteX2056" fmla="*/ 5884877 w 8023328"/>
              <a:gd name="connsiteY2056" fmla="*/ 865007 h 2380521"/>
              <a:gd name="connsiteX2057" fmla="*/ 5870088 w 8023328"/>
              <a:gd name="connsiteY2057" fmla="*/ 879593 h 2380521"/>
              <a:gd name="connsiteX2058" fmla="*/ 5855299 w 8023328"/>
              <a:gd name="connsiteY2058" fmla="*/ 865007 h 2380521"/>
              <a:gd name="connsiteX2059" fmla="*/ 5870088 w 8023328"/>
              <a:gd name="connsiteY2059" fmla="*/ 853339 h 2380521"/>
              <a:gd name="connsiteX2060" fmla="*/ 5798325 w 8023328"/>
              <a:gd name="connsiteY2060" fmla="*/ 853339 h 2380521"/>
              <a:gd name="connsiteX2061" fmla="*/ 5810722 w 8023328"/>
              <a:gd name="connsiteY2061" fmla="*/ 865007 h 2380521"/>
              <a:gd name="connsiteX2062" fmla="*/ 5798325 w 8023328"/>
              <a:gd name="connsiteY2062" fmla="*/ 879593 h 2380521"/>
              <a:gd name="connsiteX2063" fmla="*/ 5784469 w 8023328"/>
              <a:gd name="connsiteY2063" fmla="*/ 865007 h 2380521"/>
              <a:gd name="connsiteX2064" fmla="*/ 5798325 w 8023328"/>
              <a:gd name="connsiteY2064" fmla="*/ 853339 h 2380521"/>
              <a:gd name="connsiteX2065" fmla="*/ 5724122 w 8023328"/>
              <a:gd name="connsiteY2065" fmla="*/ 853339 h 2380521"/>
              <a:gd name="connsiteX2066" fmla="*/ 5736519 w 8023328"/>
              <a:gd name="connsiteY2066" fmla="*/ 865007 h 2380521"/>
              <a:gd name="connsiteX2067" fmla="*/ 5724122 w 8023328"/>
              <a:gd name="connsiteY2067" fmla="*/ 879593 h 2380521"/>
              <a:gd name="connsiteX2068" fmla="*/ 5710266 w 8023328"/>
              <a:gd name="connsiteY2068" fmla="*/ 865007 h 2380521"/>
              <a:gd name="connsiteX2069" fmla="*/ 5724122 w 8023328"/>
              <a:gd name="connsiteY2069" fmla="*/ 853339 h 2380521"/>
              <a:gd name="connsiteX2070" fmla="*/ 5653291 w 8023328"/>
              <a:gd name="connsiteY2070" fmla="*/ 853339 h 2380521"/>
              <a:gd name="connsiteX2071" fmla="*/ 5665688 w 8023328"/>
              <a:gd name="connsiteY2071" fmla="*/ 865007 h 2380521"/>
              <a:gd name="connsiteX2072" fmla="*/ 5653291 w 8023328"/>
              <a:gd name="connsiteY2072" fmla="*/ 879593 h 2380521"/>
              <a:gd name="connsiteX2073" fmla="*/ 5639435 w 8023328"/>
              <a:gd name="connsiteY2073" fmla="*/ 865007 h 2380521"/>
              <a:gd name="connsiteX2074" fmla="*/ 5653291 w 8023328"/>
              <a:gd name="connsiteY2074" fmla="*/ 853339 h 2380521"/>
              <a:gd name="connsiteX2075" fmla="*/ 5581002 w 8023328"/>
              <a:gd name="connsiteY2075" fmla="*/ 853339 h 2380521"/>
              <a:gd name="connsiteX2076" fmla="*/ 5594858 w 8023328"/>
              <a:gd name="connsiteY2076" fmla="*/ 865007 h 2380521"/>
              <a:gd name="connsiteX2077" fmla="*/ 5581002 w 8023328"/>
              <a:gd name="connsiteY2077" fmla="*/ 879593 h 2380521"/>
              <a:gd name="connsiteX2078" fmla="*/ 5568605 w 8023328"/>
              <a:gd name="connsiteY2078" fmla="*/ 865007 h 2380521"/>
              <a:gd name="connsiteX2079" fmla="*/ 5581002 w 8023328"/>
              <a:gd name="connsiteY2079" fmla="*/ 853339 h 2380521"/>
              <a:gd name="connsiteX2080" fmla="*/ 5510171 w 8023328"/>
              <a:gd name="connsiteY2080" fmla="*/ 853339 h 2380521"/>
              <a:gd name="connsiteX2081" fmla="*/ 5524027 w 8023328"/>
              <a:gd name="connsiteY2081" fmla="*/ 865007 h 2380521"/>
              <a:gd name="connsiteX2082" fmla="*/ 5510171 w 8023328"/>
              <a:gd name="connsiteY2082" fmla="*/ 879593 h 2380521"/>
              <a:gd name="connsiteX2083" fmla="*/ 5497774 w 8023328"/>
              <a:gd name="connsiteY2083" fmla="*/ 865007 h 2380521"/>
              <a:gd name="connsiteX2084" fmla="*/ 5510171 w 8023328"/>
              <a:gd name="connsiteY2084" fmla="*/ 853339 h 2380521"/>
              <a:gd name="connsiteX2085" fmla="*/ 5438937 w 8023328"/>
              <a:gd name="connsiteY2085" fmla="*/ 853339 h 2380521"/>
              <a:gd name="connsiteX2086" fmla="*/ 5453178 w 8023328"/>
              <a:gd name="connsiteY2086" fmla="*/ 865007 h 2380521"/>
              <a:gd name="connsiteX2087" fmla="*/ 5438937 w 8023328"/>
              <a:gd name="connsiteY2087" fmla="*/ 879593 h 2380521"/>
              <a:gd name="connsiteX2088" fmla="*/ 5426945 w 8023328"/>
              <a:gd name="connsiteY2088" fmla="*/ 865007 h 2380521"/>
              <a:gd name="connsiteX2089" fmla="*/ 5438937 w 8023328"/>
              <a:gd name="connsiteY2089" fmla="*/ 853339 h 2380521"/>
              <a:gd name="connsiteX2090" fmla="*/ 5367530 w 8023328"/>
              <a:gd name="connsiteY2090" fmla="*/ 853339 h 2380521"/>
              <a:gd name="connsiteX2091" fmla="*/ 5382318 w 8023328"/>
              <a:gd name="connsiteY2091" fmla="*/ 865007 h 2380521"/>
              <a:gd name="connsiteX2092" fmla="*/ 5367530 w 8023328"/>
              <a:gd name="connsiteY2092" fmla="*/ 879593 h 2380521"/>
              <a:gd name="connsiteX2093" fmla="*/ 5352742 w 8023328"/>
              <a:gd name="connsiteY2093" fmla="*/ 865007 h 2380521"/>
              <a:gd name="connsiteX2094" fmla="*/ 5367530 w 8023328"/>
              <a:gd name="connsiteY2094" fmla="*/ 853339 h 2380521"/>
              <a:gd name="connsiteX2095" fmla="*/ 5296699 w 8023328"/>
              <a:gd name="connsiteY2095" fmla="*/ 853339 h 2380521"/>
              <a:gd name="connsiteX2096" fmla="*/ 5311488 w 8023328"/>
              <a:gd name="connsiteY2096" fmla="*/ 865007 h 2380521"/>
              <a:gd name="connsiteX2097" fmla="*/ 5296699 w 8023328"/>
              <a:gd name="connsiteY2097" fmla="*/ 879593 h 2380521"/>
              <a:gd name="connsiteX2098" fmla="*/ 5281910 w 8023328"/>
              <a:gd name="connsiteY2098" fmla="*/ 865007 h 2380521"/>
              <a:gd name="connsiteX2099" fmla="*/ 5296699 w 8023328"/>
              <a:gd name="connsiteY2099" fmla="*/ 853339 h 2380521"/>
              <a:gd name="connsiteX2100" fmla="*/ 5225869 w 8023328"/>
              <a:gd name="connsiteY2100" fmla="*/ 853339 h 2380521"/>
              <a:gd name="connsiteX2101" fmla="*/ 5240657 w 8023328"/>
              <a:gd name="connsiteY2101" fmla="*/ 865007 h 2380521"/>
              <a:gd name="connsiteX2102" fmla="*/ 5225869 w 8023328"/>
              <a:gd name="connsiteY2102" fmla="*/ 879593 h 2380521"/>
              <a:gd name="connsiteX2103" fmla="*/ 5211081 w 8023328"/>
              <a:gd name="connsiteY2103" fmla="*/ 865007 h 2380521"/>
              <a:gd name="connsiteX2104" fmla="*/ 5225869 w 8023328"/>
              <a:gd name="connsiteY2104" fmla="*/ 853339 h 2380521"/>
              <a:gd name="connsiteX2105" fmla="*/ 5154105 w 8023328"/>
              <a:gd name="connsiteY2105" fmla="*/ 853339 h 2380521"/>
              <a:gd name="connsiteX2106" fmla="*/ 5166502 w 8023328"/>
              <a:gd name="connsiteY2106" fmla="*/ 865007 h 2380521"/>
              <a:gd name="connsiteX2107" fmla="*/ 5154105 w 8023328"/>
              <a:gd name="connsiteY2107" fmla="*/ 879593 h 2380521"/>
              <a:gd name="connsiteX2108" fmla="*/ 5140249 w 8023328"/>
              <a:gd name="connsiteY2108" fmla="*/ 865007 h 2380521"/>
              <a:gd name="connsiteX2109" fmla="*/ 5154105 w 8023328"/>
              <a:gd name="connsiteY2109" fmla="*/ 853339 h 2380521"/>
              <a:gd name="connsiteX2110" fmla="*/ 5083276 w 8023328"/>
              <a:gd name="connsiteY2110" fmla="*/ 853339 h 2380521"/>
              <a:gd name="connsiteX2111" fmla="*/ 5095673 w 8023328"/>
              <a:gd name="connsiteY2111" fmla="*/ 865007 h 2380521"/>
              <a:gd name="connsiteX2112" fmla="*/ 5083276 w 8023328"/>
              <a:gd name="connsiteY2112" fmla="*/ 879593 h 2380521"/>
              <a:gd name="connsiteX2113" fmla="*/ 5069420 w 8023328"/>
              <a:gd name="connsiteY2113" fmla="*/ 865007 h 2380521"/>
              <a:gd name="connsiteX2114" fmla="*/ 5083276 w 8023328"/>
              <a:gd name="connsiteY2114" fmla="*/ 853339 h 2380521"/>
              <a:gd name="connsiteX2115" fmla="*/ 5012445 w 8023328"/>
              <a:gd name="connsiteY2115" fmla="*/ 853339 h 2380521"/>
              <a:gd name="connsiteX2116" fmla="*/ 5024842 w 8023328"/>
              <a:gd name="connsiteY2116" fmla="*/ 865007 h 2380521"/>
              <a:gd name="connsiteX2117" fmla="*/ 5012445 w 8023328"/>
              <a:gd name="connsiteY2117" fmla="*/ 879593 h 2380521"/>
              <a:gd name="connsiteX2118" fmla="*/ 4998589 w 8023328"/>
              <a:gd name="connsiteY2118" fmla="*/ 865007 h 2380521"/>
              <a:gd name="connsiteX2119" fmla="*/ 5012445 w 8023328"/>
              <a:gd name="connsiteY2119" fmla="*/ 853339 h 2380521"/>
              <a:gd name="connsiteX2120" fmla="*/ 4940157 w 8023328"/>
              <a:gd name="connsiteY2120" fmla="*/ 853339 h 2380521"/>
              <a:gd name="connsiteX2121" fmla="*/ 4954013 w 8023328"/>
              <a:gd name="connsiteY2121" fmla="*/ 865007 h 2380521"/>
              <a:gd name="connsiteX2122" fmla="*/ 4940157 w 8023328"/>
              <a:gd name="connsiteY2122" fmla="*/ 879593 h 2380521"/>
              <a:gd name="connsiteX2123" fmla="*/ 4927760 w 8023328"/>
              <a:gd name="connsiteY2123" fmla="*/ 865007 h 2380521"/>
              <a:gd name="connsiteX2124" fmla="*/ 4940157 w 8023328"/>
              <a:gd name="connsiteY2124" fmla="*/ 853339 h 2380521"/>
              <a:gd name="connsiteX2125" fmla="*/ 4865953 w 8023328"/>
              <a:gd name="connsiteY2125" fmla="*/ 853339 h 2380521"/>
              <a:gd name="connsiteX2126" fmla="*/ 4879809 w 8023328"/>
              <a:gd name="connsiteY2126" fmla="*/ 865007 h 2380521"/>
              <a:gd name="connsiteX2127" fmla="*/ 4865953 w 8023328"/>
              <a:gd name="connsiteY2127" fmla="*/ 879593 h 2380521"/>
              <a:gd name="connsiteX2128" fmla="*/ 4853556 w 8023328"/>
              <a:gd name="connsiteY2128" fmla="*/ 865007 h 2380521"/>
              <a:gd name="connsiteX2129" fmla="*/ 4865953 w 8023328"/>
              <a:gd name="connsiteY2129" fmla="*/ 853339 h 2380521"/>
              <a:gd name="connsiteX2130" fmla="*/ 4797514 w 8023328"/>
              <a:gd name="connsiteY2130" fmla="*/ 853339 h 2380521"/>
              <a:gd name="connsiteX2131" fmla="*/ 4812303 w 8023328"/>
              <a:gd name="connsiteY2131" fmla="*/ 865007 h 2380521"/>
              <a:gd name="connsiteX2132" fmla="*/ 4797514 w 8023328"/>
              <a:gd name="connsiteY2132" fmla="*/ 879593 h 2380521"/>
              <a:gd name="connsiteX2133" fmla="*/ 4782725 w 8023328"/>
              <a:gd name="connsiteY2133" fmla="*/ 865007 h 2380521"/>
              <a:gd name="connsiteX2134" fmla="*/ 4797514 w 8023328"/>
              <a:gd name="connsiteY2134" fmla="*/ 853339 h 2380521"/>
              <a:gd name="connsiteX2135" fmla="*/ 4726684 w 8023328"/>
              <a:gd name="connsiteY2135" fmla="*/ 853339 h 2380521"/>
              <a:gd name="connsiteX2136" fmla="*/ 4741472 w 8023328"/>
              <a:gd name="connsiteY2136" fmla="*/ 865007 h 2380521"/>
              <a:gd name="connsiteX2137" fmla="*/ 4726684 w 8023328"/>
              <a:gd name="connsiteY2137" fmla="*/ 879593 h 2380521"/>
              <a:gd name="connsiteX2138" fmla="*/ 4711896 w 8023328"/>
              <a:gd name="connsiteY2138" fmla="*/ 865007 h 2380521"/>
              <a:gd name="connsiteX2139" fmla="*/ 4726684 w 8023328"/>
              <a:gd name="connsiteY2139" fmla="*/ 853339 h 2380521"/>
              <a:gd name="connsiteX2140" fmla="*/ 4655853 w 8023328"/>
              <a:gd name="connsiteY2140" fmla="*/ 853339 h 2380521"/>
              <a:gd name="connsiteX2141" fmla="*/ 4670642 w 8023328"/>
              <a:gd name="connsiteY2141" fmla="*/ 865007 h 2380521"/>
              <a:gd name="connsiteX2142" fmla="*/ 4655853 w 8023328"/>
              <a:gd name="connsiteY2142" fmla="*/ 879593 h 2380521"/>
              <a:gd name="connsiteX2143" fmla="*/ 4641064 w 8023328"/>
              <a:gd name="connsiteY2143" fmla="*/ 865007 h 2380521"/>
              <a:gd name="connsiteX2144" fmla="*/ 4655853 w 8023328"/>
              <a:gd name="connsiteY2144" fmla="*/ 853339 h 2380521"/>
              <a:gd name="connsiteX2145" fmla="*/ 4584091 w 8023328"/>
              <a:gd name="connsiteY2145" fmla="*/ 853339 h 2380521"/>
              <a:gd name="connsiteX2146" fmla="*/ 4596488 w 8023328"/>
              <a:gd name="connsiteY2146" fmla="*/ 865007 h 2380521"/>
              <a:gd name="connsiteX2147" fmla="*/ 4584091 w 8023328"/>
              <a:gd name="connsiteY2147" fmla="*/ 879593 h 2380521"/>
              <a:gd name="connsiteX2148" fmla="*/ 4570235 w 8023328"/>
              <a:gd name="connsiteY2148" fmla="*/ 865007 h 2380521"/>
              <a:gd name="connsiteX2149" fmla="*/ 4584091 w 8023328"/>
              <a:gd name="connsiteY2149" fmla="*/ 853339 h 2380521"/>
              <a:gd name="connsiteX2150" fmla="*/ 4513260 w 8023328"/>
              <a:gd name="connsiteY2150" fmla="*/ 853339 h 2380521"/>
              <a:gd name="connsiteX2151" fmla="*/ 4525657 w 8023328"/>
              <a:gd name="connsiteY2151" fmla="*/ 865007 h 2380521"/>
              <a:gd name="connsiteX2152" fmla="*/ 4513260 w 8023328"/>
              <a:gd name="connsiteY2152" fmla="*/ 879593 h 2380521"/>
              <a:gd name="connsiteX2153" fmla="*/ 4499404 w 8023328"/>
              <a:gd name="connsiteY2153" fmla="*/ 865007 h 2380521"/>
              <a:gd name="connsiteX2154" fmla="*/ 4513260 w 8023328"/>
              <a:gd name="connsiteY2154" fmla="*/ 853339 h 2380521"/>
              <a:gd name="connsiteX2155" fmla="*/ 4439056 w 8023328"/>
              <a:gd name="connsiteY2155" fmla="*/ 853339 h 2380521"/>
              <a:gd name="connsiteX2156" fmla="*/ 4451453 w 8023328"/>
              <a:gd name="connsiteY2156" fmla="*/ 865007 h 2380521"/>
              <a:gd name="connsiteX2157" fmla="*/ 4439056 w 8023328"/>
              <a:gd name="connsiteY2157" fmla="*/ 879593 h 2380521"/>
              <a:gd name="connsiteX2158" fmla="*/ 4425200 w 8023328"/>
              <a:gd name="connsiteY2158" fmla="*/ 865007 h 2380521"/>
              <a:gd name="connsiteX2159" fmla="*/ 4439056 w 8023328"/>
              <a:gd name="connsiteY2159" fmla="*/ 853339 h 2380521"/>
              <a:gd name="connsiteX2160" fmla="*/ 4366768 w 8023328"/>
              <a:gd name="connsiteY2160" fmla="*/ 853339 h 2380521"/>
              <a:gd name="connsiteX2161" fmla="*/ 4380624 w 8023328"/>
              <a:gd name="connsiteY2161" fmla="*/ 865007 h 2380521"/>
              <a:gd name="connsiteX2162" fmla="*/ 4366768 w 8023328"/>
              <a:gd name="connsiteY2162" fmla="*/ 879593 h 2380521"/>
              <a:gd name="connsiteX2163" fmla="*/ 4354371 w 8023328"/>
              <a:gd name="connsiteY2163" fmla="*/ 867195 h 2380521"/>
              <a:gd name="connsiteX2164" fmla="*/ 4366768 w 8023328"/>
              <a:gd name="connsiteY2164" fmla="*/ 853339 h 2380521"/>
              <a:gd name="connsiteX2165" fmla="*/ 4295937 w 8023328"/>
              <a:gd name="connsiteY2165" fmla="*/ 853339 h 2380521"/>
              <a:gd name="connsiteX2166" fmla="*/ 4309793 w 8023328"/>
              <a:gd name="connsiteY2166" fmla="*/ 867195 h 2380521"/>
              <a:gd name="connsiteX2167" fmla="*/ 4295937 w 8023328"/>
              <a:gd name="connsiteY2167" fmla="*/ 879593 h 2380521"/>
              <a:gd name="connsiteX2168" fmla="*/ 4283540 w 8023328"/>
              <a:gd name="connsiteY2168" fmla="*/ 867195 h 2380521"/>
              <a:gd name="connsiteX2169" fmla="*/ 4295937 w 8023328"/>
              <a:gd name="connsiteY2169" fmla="*/ 853339 h 2380521"/>
              <a:gd name="connsiteX2170" fmla="*/ 4225107 w 8023328"/>
              <a:gd name="connsiteY2170" fmla="*/ 853339 h 2380521"/>
              <a:gd name="connsiteX2171" fmla="*/ 4238963 w 8023328"/>
              <a:gd name="connsiteY2171" fmla="*/ 867195 h 2380521"/>
              <a:gd name="connsiteX2172" fmla="*/ 4225107 w 8023328"/>
              <a:gd name="connsiteY2172" fmla="*/ 879593 h 2380521"/>
              <a:gd name="connsiteX2173" fmla="*/ 4212710 w 8023328"/>
              <a:gd name="connsiteY2173" fmla="*/ 867195 h 2380521"/>
              <a:gd name="connsiteX2174" fmla="*/ 4225107 w 8023328"/>
              <a:gd name="connsiteY2174" fmla="*/ 853339 h 2380521"/>
              <a:gd name="connsiteX2175" fmla="*/ 4153295 w 8023328"/>
              <a:gd name="connsiteY2175" fmla="*/ 853339 h 2380521"/>
              <a:gd name="connsiteX2176" fmla="*/ 4168083 w 8023328"/>
              <a:gd name="connsiteY2176" fmla="*/ 867195 h 2380521"/>
              <a:gd name="connsiteX2177" fmla="*/ 4153295 w 8023328"/>
              <a:gd name="connsiteY2177" fmla="*/ 879593 h 2380521"/>
              <a:gd name="connsiteX2178" fmla="*/ 4138507 w 8023328"/>
              <a:gd name="connsiteY2178" fmla="*/ 867195 h 2380521"/>
              <a:gd name="connsiteX2179" fmla="*/ 4153295 w 8023328"/>
              <a:gd name="connsiteY2179" fmla="*/ 853339 h 2380521"/>
              <a:gd name="connsiteX2180" fmla="*/ 4082465 w 8023328"/>
              <a:gd name="connsiteY2180" fmla="*/ 853339 h 2380521"/>
              <a:gd name="connsiteX2181" fmla="*/ 4097254 w 8023328"/>
              <a:gd name="connsiteY2181" fmla="*/ 867195 h 2380521"/>
              <a:gd name="connsiteX2182" fmla="*/ 4082465 w 8023328"/>
              <a:gd name="connsiteY2182" fmla="*/ 879593 h 2380521"/>
              <a:gd name="connsiteX2183" fmla="*/ 4067676 w 8023328"/>
              <a:gd name="connsiteY2183" fmla="*/ 867195 h 2380521"/>
              <a:gd name="connsiteX2184" fmla="*/ 4082465 w 8023328"/>
              <a:gd name="connsiteY2184" fmla="*/ 853339 h 2380521"/>
              <a:gd name="connsiteX2185" fmla="*/ 4011635 w 8023328"/>
              <a:gd name="connsiteY2185" fmla="*/ 853339 h 2380521"/>
              <a:gd name="connsiteX2186" fmla="*/ 4026423 w 8023328"/>
              <a:gd name="connsiteY2186" fmla="*/ 867195 h 2380521"/>
              <a:gd name="connsiteX2187" fmla="*/ 4011635 w 8023328"/>
              <a:gd name="connsiteY2187" fmla="*/ 879593 h 2380521"/>
              <a:gd name="connsiteX2188" fmla="*/ 3996847 w 8023328"/>
              <a:gd name="connsiteY2188" fmla="*/ 867195 h 2380521"/>
              <a:gd name="connsiteX2189" fmla="*/ 4011635 w 8023328"/>
              <a:gd name="connsiteY2189" fmla="*/ 853339 h 2380521"/>
              <a:gd name="connsiteX2190" fmla="*/ 3939871 w 8023328"/>
              <a:gd name="connsiteY2190" fmla="*/ 853339 h 2380521"/>
              <a:gd name="connsiteX2191" fmla="*/ 3952268 w 8023328"/>
              <a:gd name="connsiteY2191" fmla="*/ 867195 h 2380521"/>
              <a:gd name="connsiteX2192" fmla="*/ 3939871 w 8023328"/>
              <a:gd name="connsiteY2192" fmla="*/ 879593 h 2380521"/>
              <a:gd name="connsiteX2193" fmla="*/ 3926015 w 8023328"/>
              <a:gd name="connsiteY2193" fmla="*/ 867195 h 2380521"/>
              <a:gd name="connsiteX2194" fmla="*/ 3939871 w 8023328"/>
              <a:gd name="connsiteY2194" fmla="*/ 853339 h 2380521"/>
              <a:gd name="connsiteX2195" fmla="*/ 3869042 w 8023328"/>
              <a:gd name="connsiteY2195" fmla="*/ 853339 h 2380521"/>
              <a:gd name="connsiteX2196" fmla="*/ 3881439 w 8023328"/>
              <a:gd name="connsiteY2196" fmla="*/ 867195 h 2380521"/>
              <a:gd name="connsiteX2197" fmla="*/ 3869042 w 8023328"/>
              <a:gd name="connsiteY2197" fmla="*/ 879593 h 2380521"/>
              <a:gd name="connsiteX2198" fmla="*/ 3855186 w 8023328"/>
              <a:gd name="connsiteY2198" fmla="*/ 867195 h 2380521"/>
              <a:gd name="connsiteX2199" fmla="*/ 3869042 w 8023328"/>
              <a:gd name="connsiteY2199" fmla="*/ 853339 h 2380521"/>
              <a:gd name="connsiteX2200" fmla="*/ 3796752 w 8023328"/>
              <a:gd name="connsiteY2200" fmla="*/ 853339 h 2380521"/>
              <a:gd name="connsiteX2201" fmla="*/ 3810608 w 8023328"/>
              <a:gd name="connsiteY2201" fmla="*/ 867195 h 2380521"/>
              <a:gd name="connsiteX2202" fmla="*/ 3796752 w 8023328"/>
              <a:gd name="connsiteY2202" fmla="*/ 879593 h 2380521"/>
              <a:gd name="connsiteX2203" fmla="*/ 3784355 w 8023328"/>
              <a:gd name="connsiteY2203" fmla="*/ 867195 h 2380521"/>
              <a:gd name="connsiteX2204" fmla="*/ 3796752 w 8023328"/>
              <a:gd name="connsiteY2204" fmla="*/ 853339 h 2380521"/>
              <a:gd name="connsiteX2205" fmla="*/ 3725922 w 8023328"/>
              <a:gd name="connsiteY2205" fmla="*/ 853339 h 2380521"/>
              <a:gd name="connsiteX2206" fmla="*/ 3739778 w 8023328"/>
              <a:gd name="connsiteY2206" fmla="*/ 867195 h 2380521"/>
              <a:gd name="connsiteX2207" fmla="*/ 3725922 w 8023328"/>
              <a:gd name="connsiteY2207" fmla="*/ 879593 h 2380521"/>
              <a:gd name="connsiteX2208" fmla="*/ 3713525 w 8023328"/>
              <a:gd name="connsiteY2208" fmla="*/ 867195 h 2380521"/>
              <a:gd name="connsiteX2209" fmla="*/ 3725922 w 8023328"/>
              <a:gd name="connsiteY2209" fmla="*/ 853339 h 2380521"/>
              <a:gd name="connsiteX2210" fmla="*/ 3655091 w 8023328"/>
              <a:gd name="connsiteY2210" fmla="*/ 853339 h 2380521"/>
              <a:gd name="connsiteX2211" fmla="*/ 3668947 w 8023328"/>
              <a:gd name="connsiteY2211" fmla="*/ 867195 h 2380521"/>
              <a:gd name="connsiteX2212" fmla="*/ 3655091 w 8023328"/>
              <a:gd name="connsiteY2212" fmla="*/ 879593 h 2380521"/>
              <a:gd name="connsiteX2213" fmla="*/ 3642694 w 8023328"/>
              <a:gd name="connsiteY2213" fmla="*/ 867195 h 2380521"/>
              <a:gd name="connsiteX2214" fmla="*/ 3655091 w 8023328"/>
              <a:gd name="connsiteY2214" fmla="*/ 853339 h 2380521"/>
              <a:gd name="connsiteX2215" fmla="*/ 3583280 w 8023328"/>
              <a:gd name="connsiteY2215" fmla="*/ 853339 h 2380521"/>
              <a:gd name="connsiteX2216" fmla="*/ 3598069 w 8023328"/>
              <a:gd name="connsiteY2216" fmla="*/ 867195 h 2380521"/>
              <a:gd name="connsiteX2217" fmla="*/ 3583280 w 8023328"/>
              <a:gd name="connsiteY2217" fmla="*/ 879593 h 2380521"/>
              <a:gd name="connsiteX2218" fmla="*/ 3568491 w 8023328"/>
              <a:gd name="connsiteY2218" fmla="*/ 867195 h 2380521"/>
              <a:gd name="connsiteX2219" fmla="*/ 3583280 w 8023328"/>
              <a:gd name="connsiteY2219" fmla="*/ 853339 h 2380521"/>
              <a:gd name="connsiteX2220" fmla="*/ 3512449 w 8023328"/>
              <a:gd name="connsiteY2220" fmla="*/ 853339 h 2380521"/>
              <a:gd name="connsiteX2221" fmla="*/ 3527237 w 8023328"/>
              <a:gd name="connsiteY2221" fmla="*/ 867195 h 2380521"/>
              <a:gd name="connsiteX2222" fmla="*/ 3512449 w 8023328"/>
              <a:gd name="connsiteY2222" fmla="*/ 879593 h 2380521"/>
              <a:gd name="connsiteX2223" fmla="*/ 3497661 w 8023328"/>
              <a:gd name="connsiteY2223" fmla="*/ 867195 h 2380521"/>
              <a:gd name="connsiteX2224" fmla="*/ 3512449 w 8023328"/>
              <a:gd name="connsiteY2224" fmla="*/ 853339 h 2380521"/>
              <a:gd name="connsiteX2225" fmla="*/ 3441619 w 8023328"/>
              <a:gd name="connsiteY2225" fmla="*/ 853339 h 2380521"/>
              <a:gd name="connsiteX2226" fmla="*/ 3456408 w 8023328"/>
              <a:gd name="connsiteY2226" fmla="*/ 867195 h 2380521"/>
              <a:gd name="connsiteX2227" fmla="*/ 3441619 w 8023328"/>
              <a:gd name="connsiteY2227" fmla="*/ 879593 h 2380521"/>
              <a:gd name="connsiteX2228" fmla="*/ 3426830 w 8023328"/>
              <a:gd name="connsiteY2228" fmla="*/ 867195 h 2380521"/>
              <a:gd name="connsiteX2229" fmla="*/ 3441619 w 8023328"/>
              <a:gd name="connsiteY2229" fmla="*/ 853339 h 2380521"/>
              <a:gd name="connsiteX2230" fmla="*/ 3369857 w 8023328"/>
              <a:gd name="connsiteY2230" fmla="*/ 853339 h 2380521"/>
              <a:gd name="connsiteX2231" fmla="*/ 3382254 w 8023328"/>
              <a:gd name="connsiteY2231" fmla="*/ 867195 h 2380521"/>
              <a:gd name="connsiteX2232" fmla="*/ 3369857 w 8023328"/>
              <a:gd name="connsiteY2232" fmla="*/ 879593 h 2380521"/>
              <a:gd name="connsiteX2233" fmla="*/ 3356001 w 8023328"/>
              <a:gd name="connsiteY2233" fmla="*/ 867195 h 2380521"/>
              <a:gd name="connsiteX2234" fmla="*/ 3369857 w 8023328"/>
              <a:gd name="connsiteY2234" fmla="*/ 853339 h 2380521"/>
              <a:gd name="connsiteX2235" fmla="*/ 1013589 w 8023328"/>
              <a:gd name="connsiteY2235" fmla="*/ 853339 h 2380521"/>
              <a:gd name="connsiteX2236" fmla="*/ 1028011 w 8023328"/>
              <a:gd name="connsiteY2236" fmla="*/ 868127 h 2380521"/>
              <a:gd name="connsiteX2237" fmla="*/ 1013589 w 8023328"/>
              <a:gd name="connsiteY2237" fmla="*/ 882916 h 2380521"/>
              <a:gd name="connsiteX2238" fmla="*/ 998413 w 8023328"/>
              <a:gd name="connsiteY2238" fmla="*/ 868127 h 2380521"/>
              <a:gd name="connsiteX2239" fmla="*/ 1013589 w 8023328"/>
              <a:gd name="connsiteY2239" fmla="*/ 853339 h 2380521"/>
              <a:gd name="connsiteX2240" fmla="*/ 368059 w 8023328"/>
              <a:gd name="connsiteY2240" fmla="*/ 785881 h 2380521"/>
              <a:gd name="connsiteX2241" fmla="*/ 380456 w 8023328"/>
              <a:gd name="connsiteY2241" fmla="*/ 797549 h 2380521"/>
              <a:gd name="connsiteX2242" fmla="*/ 368059 w 8023328"/>
              <a:gd name="connsiteY2242" fmla="*/ 812135 h 2380521"/>
              <a:gd name="connsiteX2243" fmla="*/ 354203 w 8023328"/>
              <a:gd name="connsiteY2243" fmla="*/ 797549 h 2380521"/>
              <a:gd name="connsiteX2244" fmla="*/ 368059 w 8023328"/>
              <a:gd name="connsiteY2244" fmla="*/ 785881 h 2380521"/>
              <a:gd name="connsiteX2245" fmla="*/ 297226 w 8023328"/>
              <a:gd name="connsiteY2245" fmla="*/ 785881 h 2380521"/>
              <a:gd name="connsiteX2246" fmla="*/ 309624 w 8023328"/>
              <a:gd name="connsiteY2246" fmla="*/ 797549 h 2380521"/>
              <a:gd name="connsiteX2247" fmla="*/ 297226 w 8023328"/>
              <a:gd name="connsiteY2247" fmla="*/ 812135 h 2380521"/>
              <a:gd name="connsiteX2248" fmla="*/ 283371 w 8023328"/>
              <a:gd name="connsiteY2248" fmla="*/ 797549 h 2380521"/>
              <a:gd name="connsiteX2249" fmla="*/ 297226 w 8023328"/>
              <a:gd name="connsiteY2249" fmla="*/ 785881 h 2380521"/>
              <a:gd name="connsiteX2250" fmla="*/ 226398 w 8023328"/>
              <a:gd name="connsiteY2250" fmla="*/ 785881 h 2380521"/>
              <a:gd name="connsiteX2251" fmla="*/ 238797 w 8023328"/>
              <a:gd name="connsiteY2251" fmla="*/ 797549 h 2380521"/>
              <a:gd name="connsiteX2252" fmla="*/ 226398 w 8023328"/>
              <a:gd name="connsiteY2252" fmla="*/ 812135 h 2380521"/>
              <a:gd name="connsiteX2253" fmla="*/ 212542 w 8023328"/>
              <a:gd name="connsiteY2253" fmla="*/ 797549 h 2380521"/>
              <a:gd name="connsiteX2254" fmla="*/ 226398 w 8023328"/>
              <a:gd name="connsiteY2254" fmla="*/ 785881 h 2380521"/>
              <a:gd name="connsiteX2255" fmla="*/ 154101 w 8023328"/>
              <a:gd name="connsiteY2255" fmla="*/ 785881 h 2380521"/>
              <a:gd name="connsiteX2256" fmla="*/ 167957 w 8023328"/>
              <a:gd name="connsiteY2256" fmla="*/ 797549 h 2380521"/>
              <a:gd name="connsiteX2257" fmla="*/ 154101 w 8023328"/>
              <a:gd name="connsiteY2257" fmla="*/ 812135 h 2380521"/>
              <a:gd name="connsiteX2258" fmla="*/ 141704 w 8023328"/>
              <a:gd name="connsiteY2258" fmla="*/ 797549 h 2380521"/>
              <a:gd name="connsiteX2259" fmla="*/ 154101 w 8023328"/>
              <a:gd name="connsiteY2259" fmla="*/ 785881 h 2380521"/>
              <a:gd name="connsiteX2260" fmla="*/ 83272 w 8023328"/>
              <a:gd name="connsiteY2260" fmla="*/ 785881 h 2380521"/>
              <a:gd name="connsiteX2261" fmla="*/ 97128 w 8023328"/>
              <a:gd name="connsiteY2261" fmla="*/ 797549 h 2380521"/>
              <a:gd name="connsiteX2262" fmla="*/ 83272 w 8023328"/>
              <a:gd name="connsiteY2262" fmla="*/ 812135 h 2380521"/>
              <a:gd name="connsiteX2263" fmla="*/ 70874 w 8023328"/>
              <a:gd name="connsiteY2263" fmla="*/ 797549 h 2380521"/>
              <a:gd name="connsiteX2264" fmla="*/ 83272 w 8023328"/>
              <a:gd name="connsiteY2264" fmla="*/ 785881 h 2380521"/>
              <a:gd name="connsiteX2265" fmla="*/ 12036 w 8023328"/>
              <a:gd name="connsiteY2265" fmla="*/ 785881 h 2380521"/>
              <a:gd name="connsiteX2266" fmla="*/ 26277 w 8023328"/>
              <a:gd name="connsiteY2266" fmla="*/ 797549 h 2380521"/>
              <a:gd name="connsiteX2267" fmla="*/ 12036 w 8023328"/>
              <a:gd name="connsiteY2267" fmla="*/ 812135 h 2380521"/>
              <a:gd name="connsiteX2268" fmla="*/ 44 w 8023328"/>
              <a:gd name="connsiteY2268" fmla="*/ 797549 h 2380521"/>
              <a:gd name="connsiteX2269" fmla="*/ 12036 w 8023328"/>
              <a:gd name="connsiteY2269" fmla="*/ 785881 h 2380521"/>
              <a:gd name="connsiteX2270" fmla="*/ 4726684 w 8023328"/>
              <a:gd name="connsiteY2270" fmla="*/ 782507 h 2380521"/>
              <a:gd name="connsiteX2271" fmla="*/ 4741472 w 8023328"/>
              <a:gd name="connsiteY2271" fmla="*/ 794904 h 2380521"/>
              <a:gd name="connsiteX2272" fmla="*/ 4726684 w 8023328"/>
              <a:gd name="connsiteY2272" fmla="*/ 808761 h 2380521"/>
              <a:gd name="connsiteX2273" fmla="*/ 4711896 w 8023328"/>
              <a:gd name="connsiteY2273" fmla="*/ 794904 h 2380521"/>
              <a:gd name="connsiteX2274" fmla="*/ 4726684 w 8023328"/>
              <a:gd name="connsiteY2274" fmla="*/ 782507 h 2380521"/>
              <a:gd name="connsiteX2275" fmla="*/ 4655853 w 8023328"/>
              <a:gd name="connsiteY2275" fmla="*/ 782507 h 2380521"/>
              <a:gd name="connsiteX2276" fmla="*/ 4670642 w 8023328"/>
              <a:gd name="connsiteY2276" fmla="*/ 794904 h 2380521"/>
              <a:gd name="connsiteX2277" fmla="*/ 4655853 w 8023328"/>
              <a:gd name="connsiteY2277" fmla="*/ 808761 h 2380521"/>
              <a:gd name="connsiteX2278" fmla="*/ 4641064 w 8023328"/>
              <a:gd name="connsiteY2278" fmla="*/ 794904 h 2380521"/>
              <a:gd name="connsiteX2279" fmla="*/ 4655853 w 8023328"/>
              <a:gd name="connsiteY2279" fmla="*/ 782507 h 2380521"/>
              <a:gd name="connsiteX2280" fmla="*/ 4584091 w 8023328"/>
              <a:gd name="connsiteY2280" fmla="*/ 782507 h 2380521"/>
              <a:gd name="connsiteX2281" fmla="*/ 4596488 w 8023328"/>
              <a:gd name="connsiteY2281" fmla="*/ 794904 h 2380521"/>
              <a:gd name="connsiteX2282" fmla="*/ 4584091 w 8023328"/>
              <a:gd name="connsiteY2282" fmla="*/ 808761 h 2380521"/>
              <a:gd name="connsiteX2283" fmla="*/ 4570235 w 8023328"/>
              <a:gd name="connsiteY2283" fmla="*/ 794904 h 2380521"/>
              <a:gd name="connsiteX2284" fmla="*/ 4584091 w 8023328"/>
              <a:gd name="connsiteY2284" fmla="*/ 782507 h 2380521"/>
              <a:gd name="connsiteX2285" fmla="*/ 4513260 w 8023328"/>
              <a:gd name="connsiteY2285" fmla="*/ 782507 h 2380521"/>
              <a:gd name="connsiteX2286" fmla="*/ 4525657 w 8023328"/>
              <a:gd name="connsiteY2286" fmla="*/ 794904 h 2380521"/>
              <a:gd name="connsiteX2287" fmla="*/ 4513260 w 8023328"/>
              <a:gd name="connsiteY2287" fmla="*/ 808761 h 2380521"/>
              <a:gd name="connsiteX2288" fmla="*/ 4499404 w 8023328"/>
              <a:gd name="connsiteY2288" fmla="*/ 794904 h 2380521"/>
              <a:gd name="connsiteX2289" fmla="*/ 4513260 w 8023328"/>
              <a:gd name="connsiteY2289" fmla="*/ 782507 h 2380521"/>
              <a:gd name="connsiteX2290" fmla="*/ 4439056 w 8023328"/>
              <a:gd name="connsiteY2290" fmla="*/ 782507 h 2380521"/>
              <a:gd name="connsiteX2291" fmla="*/ 4451453 w 8023328"/>
              <a:gd name="connsiteY2291" fmla="*/ 794904 h 2380521"/>
              <a:gd name="connsiteX2292" fmla="*/ 4439056 w 8023328"/>
              <a:gd name="connsiteY2292" fmla="*/ 808761 h 2380521"/>
              <a:gd name="connsiteX2293" fmla="*/ 4425200 w 8023328"/>
              <a:gd name="connsiteY2293" fmla="*/ 794904 h 2380521"/>
              <a:gd name="connsiteX2294" fmla="*/ 4439056 w 8023328"/>
              <a:gd name="connsiteY2294" fmla="*/ 782507 h 2380521"/>
              <a:gd name="connsiteX2295" fmla="*/ 4366768 w 8023328"/>
              <a:gd name="connsiteY2295" fmla="*/ 782507 h 2380521"/>
              <a:gd name="connsiteX2296" fmla="*/ 4380624 w 8023328"/>
              <a:gd name="connsiteY2296" fmla="*/ 794904 h 2380521"/>
              <a:gd name="connsiteX2297" fmla="*/ 4366768 w 8023328"/>
              <a:gd name="connsiteY2297" fmla="*/ 808761 h 2380521"/>
              <a:gd name="connsiteX2298" fmla="*/ 4354371 w 8023328"/>
              <a:gd name="connsiteY2298" fmla="*/ 794904 h 2380521"/>
              <a:gd name="connsiteX2299" fmla="*/ 4366768 w 8023328"/>
              <a:gd name="connsiteY2299" fmla="*/ 782507 h 2380521"/>
              <a:gd name="connsiteX2300" fmla="*/ 4295937 w 8023328"/>
              <a:gd name="connsiteY2300" fmla="*/ 782507 h 2380521"/>
              <a:gd name="connsiteX2301" fmla="*/ 4309793 w 8023328"/>
              <a:gd name="connsiteY2301" fmla="*/ 794904 h 2380521"/>
              <a:gd name="connsiteX2302" fmla="*/ 4295937 w 8023328"/>
              <a:gd name="connsiteY2302" fmla="*/ 808761 h 2380521"/>
              <a:gd name="connsiteX2303" fmla="*/ 4283540 w 8023328"/>
              <a:gd name="connsiteY2303" fmla="*/ 794904 h 2380521"/>
              <a:gd name="connsiteX2304" fmla="*/ 4295937 w 8023328"/>
              <a:gd name="connsiteY2304" fmla="*/ 782507 h 2380521"/>
              <a:gd name="connsiteX2305" fmla="*/ 4225107 w 8023328"/>
              <a:gd name="connsiteY2305" fmla="*/ 782507 h 2380521"/>
              <a:gd name="connsiteX2306" fmla="*/ 4238963 w 8023328"/>
              <a:gd name="connsiteY2306" fmla="*/ 794904 h 2380521"/>
              <a:gd name="connsiteX2307" fmla="*/ 4225107 w 8023328"/>
              <a:gd name="connsiteY2307" fmla="*/ 808761 h 2380521"/>
              <a:gd name="connsiteX2308" fmla="*/ 4212710 w 8023328"/>
              <a:gd name="connsiteY2308" fmla="*/ 794904 h 2380521"/>
              <a:gd name="connsiteX2309" fmla="*/ 4225107 w 8023328"/>
              <a:gd name="connsiteY2309" fmla="*/ 782507 h 2380521"/>
              <a:gd name="connsiteX2310" fmla="*/ 4153295 w 8023328"/>
              <a:gd name="connsiteY2310" fmla="*/ 782507 h 2380521"/>
              <a:gd name="connsiteX2311" fmla="*/ 4168083 w 8023328"/>
              <a:gd name="connsiteY2311" fmla="*/ 794904 h 2380521"/>
              <a:gd name="connsiteX2312" fmla="*/ 4153295 w 8023328"/>
              <a:gd name="connsiteY2312" fmla="*/ 808761 h 2380521"/>
              <a:gd name="connsiteX2313" fmla="*/ 4138507 w 8023328"/>
              <a:gd name="connsiteY2313" fmla="*/ 794904 h 2380521"/>
              <a:gd name="connsiteX2314" fmla="*/ 4153295 w 8023328"/>
              <a:gd name="connsiteY2314" fmla="*/ 782507 h 2380521"/>
              <a:gd name="connsiteX2315" fmla="*/ 4082465 w 8023328"/>
              <a:gd name="connsiteY2315" fmla="*/ 782507 h 2380521"/>
              <a:gd name="connsiteX2316" fmla="*/ 4097254 w 8023328"/>
              <a:gd name="connsiteY2316" fmla="*/ 794904 h 2380521"/>
              <a:gd name="connsiteX2317" fmla="*/ 4082465 w 8023328"/>
              <a:gd name="connsiteY2317" fmla="*/ 808761 h 2380521"/>
              <a:gd name="connsiteX2318" fmla="*/ 4067676 w 8023328"/>
              <a:gd name="connsiteY2318" fmla="*/ 794904 h 2380521"/>
              <a:gd name="connsiteX2319" fmla="*/ 4082465 w 8023328"/>
              <a:gd name="connsiteY2319" fmla="*/ 782507 h 2380521"/>
              <a:gd name="connsiteX2320" fmla="*/ 4010703 w 8023328"/>
              <a:gd name="connsiteY2320" fmla="*/ 782507 h 2380521"/>
              <a:gd name="connsiteX2321" fmla="*/ 4023100 w 8023328"/>
              <a:gd name="connsiteY2321" fmla="*/ 794904 h 2380521"/>
              <a:gd name="connsiteX2322" fmla="*/ 4010703 w 8023328"/>
              <a:gd name="connsiteY2322" fmla="*/ 808761 h 2380521"/>
              <a:gd name="connsiteX2323" fmla="*/ 3996847 w 8023328"/>
              <a:gd name="connsiteY2323" fmla="*/ 794904 h 2380521"/>
              <a:gd name="connsiteX2324" fmla="*/ 4010703 w 8023328"/>
              <a:gd name="connsiteY2324" fmla="*/ 782507 h 2380521"/>
              <a:gd name="connsiteX2325" fmla="*/ 3939871 w 8023328"/>
              <a:gd name="connsiteY2325" fmla="*/ 782507 h 2380521"/>
              <a:gd name="connsiteX2326" fmla="*/ 3952268 w 8023328"/>
              <a:gd name="connsiteY2326" fmla="*/ 794904 h 2380521"/>
              <a:gd name="connsiteX2327" fmla="*/ 3939871 w 8023328"/>
              <a:gd name="connsiteY2327" fmla="*/ 808761 h 2380521"/>
              <a:gd name="connsiteX2328" fmla="*/ 3926015 w 8023328"/>
              <a:gd name="connsiteY2328" fmla="*/ 794904 h 2380521"/>
              <a:gd name="connsiteX2329" fmla="*/ 3939871 w 8023328"/>
              <a:gd name="connsiteY2329" fmla="*/ 782507 h 2380521"/>
              <a:gd name="connsiteX2330" fmla="*/ 3869042 w 8023328"/>
              <a:gd name="connsiteY2330" fmla="*/ 782507 h 2380521"/>
              <a:gd name="connsiteX2331" fmla="*/ 3881439 w 8023328"/>
              <a:gd name="connsiteY2331" fmla="*/ 794904 h 2380521"/>
              <a:gd name="connsiteX2332" fmla="*/ 3869042 w 8023328"/>
              <a:gd name="connsiteY2332" fmla="*/ 808761 h 2380521"/>
              <a:gd name="connsiteX2333" fmla="*/ 3855186 w 8023328"/>
              <a:gd name="connsiteY2333" fmla="*/ 794904 h 2380521"/>
              <a:gd name="connsiteX2334" fmla="*/ 3869042 w 8023328"/>
              <a:gd name="connsiteY2334" fmla="*/ 782507 h 2380521"/>
              <a:gd name="connsiteX2335" fmla="*/ 3796752 w 8023328"/>
              <a:gd name="connsiteY2335" fmla="*/ 782507 h 2380521"/>
              <a:gd name="connsiteX2336" fmla="*/ 3810608 w 8023328"/>
              <a:gd name="connsiteY2336" fmla="*/ 796363 h 2380521"/>
              <a:gd name="connsiteX2337" fmla="*/ 3796752 w 8023328"/>
              <a:gd name="connsiteY2337" fmla="*/ 808761 h 2380521"/>
              <a:gd name="connsiteX2338" fmla="*/ 3784355 w 8023328"/>
              <a:gd name="connsiteY2338" fmla="*/ 796363 h 2380521"/>
              <a:gd name="connsiteX2339" fmla="*/ 3796752 w 8023328"/>
              <a:gd name="connsiteY2339" fmla="*/ 782507 h 2380521"/>
              <a:gd name="connsiteX2340" fmla="*/ 3725922 w 8023328"/>
              <a:gd name="connsiteY2340" fmla="*/ 782507 h 2380521"/>
              <a:gd name="connsiteX2341" fmla="*/ 3739778 w 8023328"/>
              <a:gd name="connsiteY2341" fmla="*/ 796363 h 2380521"/>
              <a:gd name="connsiteX2342" fmla="*/ 3725922 w 8023328"/>
              <a:gd name="connsiteY2342" fmla="*/ 808761 h 2380521"/>
              <a:gd name="connsiteX2343" fmla="*/ 3713525 w 8023328"/>
              <a:gd name="connsiteY2343" fmla="*/ 796363 h 2380521"/>
              <a:gd name="connsiteX2344" fmla="*/ 3725922 w 8023328"/>
              <a:gd name="connsiteY2344" fmla="*/ 782507 h 2380521"/>
              <a:gd name="connsiteX2345" fmla="*/ 3655091 w 8023328"/>
              <a:gd name="connsiteY2345" fmla="*/ 782507 h 2380521"/>
              <a:gd name="connsiteX2346" fmla="*/ 3668947 w 8023328"/>
              <a:gd name="connsiteY2346" fmla="*/ 796363 h 2380521"/>
              <a:gd name="connsiteX2347" fmla="*/ 3655091 w 8023328"/>
              <a:gd name="connsiteY2347" fmla="*/ 808761 h 2380521"/>
              <a:gd name="connsiteX2348" fmla="*/ 3642694 w 8023328"/>
              <a:gd name="connsiteY2348" fmla="*/ 796363 h 2380521"/>
              <a:gd name="connsiteX2349" fmla="*/ 3655091 w 8023328"/>
              <a:gd name="connsiteY2349" fmla="*/ 782507 h 2380521"/>
              <a:gd name="connsiteX2350" fmla="*/ 3583280 w 8023328"/>
              <a:gd name="connsiteY2350" fmla="*/ 782507 h 2380521"/>
              <a:gd name="connsiteX2351" fmla="*/ 3598069 w 8023328"/>
              <a:gd name="connsiteY2351" fmla="*/ 796363 h 2380521"/>
              <a:gd name="connsiteX2352" fmla="*/ 3583280 w 8023328"/>
              <a:gd name="connsiteY2352" fmla="*/ 808761 h 2380521"/>
              <a:gd name="connsiteX2353" fmla="*/ 3568491 w 8023328"/>
              <a:gd name="connsiteY2353" fmla="*/ 796363 h 2380521"/>
              <a:gd name="connsiteX2354" fmla="*/ 3583280 w 8023328"/>
              <a:gd name="connsiteY2354" fmla="*/ 782507 h 2380521"/>
              <a:gd name="connsiteX2355" fmla="*/ 3512449 w 8023328"/>
              <a:gd name="connsiteY2355" fmla="*/ 782507 h 2380521"/>
              <a:gd name="connsiteX2356" fmla="*/ 3527237 w 8023328"/>
              <a:gd name="connsiteY2356" fmla="*/ 796363 h 2380521"/>
              <a:gd name="connsiteX2357" fmla="*/ 3512449 w 8023328"/>
              <a:gd name="connsiteY2357" fmla="*/ 808761 h 2380521"/>
              <a:gd name="connsiteX2358" fmla="*/ 3497661 w 8023328"/>
              <a:gd name="connsiteY2358" fmla="*/ 796363 h 2380521"/>
              <a:gd name="connsiteX2359" fmla="*/ 3512449 w 8023328"/>
              <a:gd name="connsiteY2359" fmla="*/ 782507 h 2380521"/>
              <a:gd name="connsiteX2360" fmla="*/ 3441619 w 8023328"/>
              <a:gd name="connsiteY2360" fmla="*/ 782507 h 2380521"/>
              <a:gd name="connsiteX2361" fmla="*/ 3456408 w 8023328"/>
              <a:gd name="connsiteY2361" fmla="*/ 796363 h 2380521"/>
              <a:gd name="connsiteX2362" fmla="*/ 3441619 w 8023328"/>
              <a:gd name="connsiteY2362" fmla="*/ 808761 h 2380521"/>
              <a:gd name="connsiteX2363" fmla="*/ 3426830 w 8023328"/>
              <a:gd name="connsiteY2363" fmla="*/ 796363 h 2380521"/>
              <a:gd name="connsiteX2364" fmla="*/ 3441619 w 8023328"/>
              <a:gd name="connsiteY2364" fmla="*/ 782507 h 2380521"/>
              <a:gd name="connsiteX2365" fmla="*/ 3369857 w 8023328"/>
              <a:gd name="connsiteY2365" fmla="*/ 782507 h 2380521"/>
              <a:gd name="connsiteX2366" fmla="*/ 3382254 w 8023328"/>
              <a:gd name="connsiteY2366" fmla="*/ 796363 h 2380521"/>
              <a:gd name="connsiteX2367" fmla="*/ 3369857 w 8023328"/>
              <a:gd name="connsiteY2367" fmla="*/ 808761 h 2380521"/>
              <a:gd name="connsiteX2368" fmla="*/ 3356001 w 8023328"/>
              <a:gd name="connsiteY2368" fmla="*/ 796363 h 2380521"/>
              <a:gd name="connsiteX2369" fmla="*/ 3369857 w 8023328"/>
              <a:gd name="connsiteY2369" fmla="*/ 782507 h 2380521"/>
              <a:gd name="connsiteX2370" fmla="*/ 3299083 w 8023328"/>
              <a:gd name="connsiteY2370" fmla="*/ 782507 h 2380521"/>
              <a:gd name="connsiteX2371" fmla="*/ 3311480 w 8023328"/>
              <a:gd name="connsiteY2371" fmla="*/ 796363 h 2380521"/>
              <a:gd name="connsiteX2372" fmla="*/ 3299083 w 8023328"/>
              <a:gd name="connsiteY2372" fmla="*/ 808761 h 2380521"/>
              <a:gd name="connsiteX2373" fmla="*/ 3285229 w 8023328"/>
              <a:gd name="connsiteY2373" fmla="*/ 796363 h 2380521"/>
              <a:gd name="connsiteX2374" fmla="*/ 3299083 w 8023328"/>
              <a:gd name="connsiteY2374" fmla="*/ 782507 h 2380521"/>
              <a:gd name="connsiteX2375" fmla="*/ 3228250 w 8023328"/>
              <a:gd name="connsiteY2375" fmla="*/ 782507 h 2380521"/>
              <a:gd name="connsiteX2376" fmla="*/ 3240649 w 8023328"/>
              <a:gd name="connsiteY2376" fmla="*/ 796363 h 2380521"/>
              <a:gd name="connsiteX2377" fmla="*/ 3228250 w 8023328"/>
              <a:gd name="connsiteY2377" fmla="*/ 808761 h 2380521"/>
              <a:gd name="connsiteX2378" fmla="*/ 3214395 w 8023328"/>
              <a:gd name="connsiteY2378" fmla="*/ 796363 h 2380521"/>
              <a:gd name="connsiteX2379" fmla="*/ 3228250 w 8023328"/>
              <a:gd name="connsiteY2379" fmla="*/ 782507 h 2380521"/>
              <a:gd name="connsiteX2380" fmla="*/ 3152591 w 8023328"/>
              <a:gd name="connsiteY2380" fmla="*/ 782507 h 2380521"/>
              <a:gd name="connsiteX2381" fmla="*/ 3166447 w 8023328"/>
              <a:gd name="connsiteY2381" fmla="*/ 796363 h 2380521"/>
              <a:gd name="connsiteX2382" fmla="*/ 3152591 w 8023328"/>
              <a:gd name="connsiteY2382" fmla="*/ 808761 h 2380521"/>
              <a:gd name="connsiteX2383" fmla="*/ 3140193 w 8023328"/>
              <a:gd name="connsiteY2383" fmla="*/ 796363 h 2380521"/>
              <a:gd name="connsiteX2384" fmla="*/ 3152591 w 8023328"/>
              <a:gd name="connsiteY2384" fmla="*/ 782507 h 2380521"/>
              <a:gd name="connsiteX2385" fmla="*/ 1226672 w 8023328"/>
              <a:gd name="connsiteY2385" fmla="*/ 782507 h 2380521"/>
              <a:gd name="connsiteX2386" fmla="*/ 1240529 w 8023328"/>
              <a:gd name="connsiteY2386" fmla="*/ 796926 h 2380521"/>
              <a:gd name="connsiteX2387" fmla="*/ 1226672 w 8023328"/>
              <a:gd name="connsiteY2387" fmla="*/ 812105 h 2380521"/>
              <a:gd name="connsiteX2388" fmla="*/ 1214283 w 8023328"/>
              <a:gd name="connsiteY2388" fmla="*/ 796926 h 2380521"/>
              <a:gd name="connsiteX2389" fmla="*/ 1226672 w 8023328"/>
              <a:gd name="connsiteY2389" fmla="*/ 782507 h 2380521"/>
              <a:gd name="connsiteX2390" fmla="*/ 1154869 w 8023328"/>
              <a:gd name="connsiteY2390" fmla="*/ 782507 h 2380521"/>
              <a:gd name="connsiteX2391" fmla="*/ 1169658 w 8023328"/>
              <a:gd name="connsiteY2391" fmla="*/ 796926 h 2380521"/>
              <a:gd name="connsiteX2392" fmla="*/ 1154869 w 8023328"/>
              <a:gd name="connsiteY2392" fmla="*/ 812105 h 2380521"/>
              <a:gd name="connsiteX2393" fmla="*/ 1140080 w 8023328"/>
              <a:gd name="connsiteY2393" fmla="*/ 796926 h 2380521"/>
              <a:gd name="connsiteX2394" fmla="*/ 1154869 w 8023328"/>
              <a:gd name="connsiteY2394" fmla="*/ 782507 h 2380521"/>
              <a:gd name="connsiteX2395" fmla="*/ 1084040 w 8023328"/>
              <a:gd name="connsiteY2395" fmla="*/ 782507 h 2380521"/>
              <a:gd name="connsiteX2396" fmla="*/ 1098826 w 8023328"/>
              <a:gd name="connsiteY2396" fmla="*/ 796926 h 2380521"/>
              <a:gd name="connsiteX2397" fmla="*/ 1084040 w 8023328"/>
              <a:gd name="connsiteY2397" fmla="*/ 812105 h 2380521"/>
              <a:gd name="connsiteX2398" fmla="*/ 1069250 w 8023328"/>
              <a:gd name="connsiteY2398" fmla="*/ 796926 h 2380521"/>
              <a:gd name="connsiteX2399" fmla="*/ 1084040 w 8023328"/>
              <a:gd name="connsiteY2399" fmla="*/ 782507 h 2380521"/>
              <a:gd name="connsiteX2400" fmla="*/ 1013594 w 8023328"/>
              <a:gd name="connsiteY2400" fmla="*/ 782507 h 2380521"/>
              <a:gd name="connsiteX2401" fmla="*/ 1028015 w 8023328"/>
              <a:gd name="connsiteY2401" fmla="*/ 796926 h 2380521"/>
              <a:gd name="connsiteX2402" fmla="*/ 1013594 w 8023328"/>
              <a:gd name="connsiteY2402" fmla="*/ 812105 h 2380521"/>
              <a:gd name="connsiteX2403" fmla="*/ 998417 w 8023328"/>
              <a:gd name="connsiteY2403" fmla="*/ 796926 h 2380521"/>
              <a:gd name="connsiteX2404" fmla="*/ 1013594 w 8023328"/>
              <a:gd name="connsiteY2404" fmla="*/ 782507 h 2380521"/>
              <a:gd name="connsiteX2405" fmla="*/ 941447 w 8023328"/>
              <a:gd name="connsiteY2405" fmla="*/ 782507 h 2380521"/>
              <a:gd name="connsiteX2406" fmla="*/ 953844 w 8023328"/>
              <a:gd name="connsiteY2406" fmla="*/ 796926 h 2380521"/>
              <a:gd name="connsiteX2407" fmla="*/ 941447 w 8023328"/>
              <a:gd name="connsiteY2407" fmla="*/ 812105 h 2380521"/>
              <a:gd name="connsiteX2408" fmla="*/ 927591 w 8023328"/>
              <a:gd name="connsiteY2408" fmla="*/ 796926 h 2380521"/>
              <a:gd name="connsiteX2409" fmla="*/ 941447 w 8023328"/>
              <a:gd name="connsiteY2409" fmla="*/ 782507 h 2380521"/>
              <a:gd name="connsiteX2410" fmla="*/ 870615 w 8023328"/>
              <a:gd name="connsiteY2410" fmla="*/ 782507 h 2380521"/>
              <a:gd name="connsiteX2411" fmla="*/ 883013 w 8023328"/>
              <a:gd name="connsiteY2411" fmla="*/ 796926 h 2380521"/>
              <a:gd name="connsiteX2412" fmla="*/ 870615 w 8023328"/>
              <a:gd name="connsiteY2412" fmla="*/ 812105 h 2380521"/>
              <a:gd name="connsiteX2413" fmla="*/ 856759 w 8023328"/>
              <a:gd name="connsiteY2413" fmla="*/ 796926 h 2380521"/>
              <a:gd name="connsiteX2414" fmla="*/ 870615 w 8023328"/>
              <a:gd name="connsiteY2414" fmla="*/ 782507 h 2380521"/>
              <a:gd name="connsiteX2415" fmla="*/ 799784 w 8023328"/>
              <a:gd name="connsiteY2415" fmla="*/ 782507 h 2380521"/>
              <a:gd name="connsiteX2416" fmla="*/ 812183 w 8023328"/>
              <a:gd name="connsiteY2416" fmla="*/ 796926 h 2380521"/>
              <a:gd name="connsiteX2417" fmla="*/ 799784 w 8023328"/>
              <a:gd name="connsiteY2417" fmla="*/ 812105 h 2380521"/>
              <a:gd name="connsiteX2418" fmla="*/ 785929 w 8023328"/>
              <a:gd name="connsiteY2418" fmla="*/ 796926 h 2380521"/>
              <a:gd name="connsiteX2419" fmla="*/ 799784 w 8023328"/>
              <a:gd name="connsiteY2419" fmla="*/ 782507 h 2380521"/>
              <a:gd name="connsiteX2420" fmla="*/ 724123 w 8023328"/>
              <a:gd name="connsiteY2420" fmla="*/ 782507 h 2380521"/>
              <a:gd name="connsiteX2421" fmla="*/ 737981 w 8023328"/>
              <a:gd name="connsiteY2421" fmla="*/ 796926 h 2380521"/>
              <a:gd name="connsiteX2422" fmla="*/ 724123 w 8023328"/>
              <a:gd name="connsiteY2422" fmla="*/ 812105 h 2380521"/>
              <a:gd name="connsiteX2423" fmla="*/ 711726 w 8023328"/>
              <a:gd name="connsiteY2423" fmla="*/ 796926 h 2380521"/>
              <a:gd name="connsiteX2424" fmla="*/ 724123 w 8023328"/>
              <a:gd name="connsiteY2424" fmla="*/ 782507 h 2380521"/>
              <a:gd name="connsiteX2425" fmla="*/ 653293 w 8023328"/>
              <a:gd name="connsiteY2425" fmla="*/ 782507 h 2380521"/>
              <a:gd name="connsiteX2426" fmla="*/ 667149 w 8023328"/>
              <a:gd name="connsiteY2426" fmla="*/ 796926 h 2380521"/>
              <a:gd name="connsiteX2427" fmla="*/ 653293 w 8023328"/>
              <a:gd name="connsiteY2427" fmla="*/ 812105 h 2380521"/>
              <a:gd name="connsiteX2428" fmla="*/ 640896 w 8023328"/>
              <a:gd name="connsiteY2428" fmla="*/ 796926 h 2380521"/>
              <a:gd name="connsiteX2429" fmla="*/ 653293 w 8023328"/>
              <a:gd name="connsiteY2429" fmla="*/ 782507 h 2380521"/>
              <a:gd name="connsiteX2430" fmla="*/ 584855 w 8023328"/>
              <a:gd name="connsiteY2430" fmla="*/ 782507 h 2380521"/>
              <a:gd name="connsiteX2431" fmla="*/ 599643 w 8023328"/>
              <a:gd name="connsiteY2431" fmla="*/ 796926 h 2380521"/>
              <a:gd name="connsiteX2432" fmla="*/ 584855 w 8023328"/>
              <a:gd name="connsiteY2432" fmla="*/ 812105 h 2380521"/>
              <a:gd name="connsiteX2433" fmla="*/ 570066 w 8023328"/>
              <a:gd name="connsiteY2433" fmla="*/ 796926 h 2380521"/>
              <a:gd name="connsiteX2434" fmla="*/ 584855 w 8023328"/>
              <a:gd name="connsiteY2434" fmla="*/ 782507 h 2380521"/>
              <a:gd name="connsiteX2435" fmla="*/ 513654 w 8023328"/>
              <a:gd name="connsiteY2435" fmla="*/ 782507 h 2380521"/>
              <a:gd name="connsiteX2436" fmla="*/ 528831 w 8023328"/>
              <a:gd name="connsiteY2436" fmla="*/ 796926 h 2380521"/>
              <a:gd name="connsiteX2437" fmla="*/ 513654 w 8023328"/>
              <a:gd name="connsiteY2437" fmla="*/ 812105 h 2380521"/>
              <a:gd name="connsiteX2438" fmla="*/ 499235 w 8023328"/>
              <a:gd name="connsiteY2438" fmla="*/ 796926 h 2380521"/>
              <a:gd name="connsiteX2439" fmla="*/ 513654 w 8023328"/>
              <a:gd name="connsiteY2439" fmla="*/ 782507 h 2380521"/>
              <a:gd name="connsiteX2440" fmla="*/ 439821 w 8023328"/>
              <a:gd name="connsiteY2440" fmla="*/ 782507 h 2380521"/>
              <a:gd name="connsiteX2441" fmla="*/ 454611 w 8023328"/>
              <a:gd name="connsiteY2441" fmla="*/ 796926 h 2380521"/>
              <a:gd name="connsiteX2442" fmla="*/ 439821 w 8023328"/>
              <a:gd name="connsiteY2442" fmla="*/ 812105 h 2380521"/>
              <a:gd name="connsiteX2443" fmla="*/ 425033 w 8023328"/>
              <a:gd name="connsiteY2443" fmla="*/ 796926 h 2380521"/>
              <a:gd name="connsiteX2444" fmla="*/ 439821 w 8023328"/>
              <a:gd name="connsiteY2444" fmla="*/ 782507 h 2380521"/>
              <a:gd name="connsiteX2445" fmla="*/ 4439056 w 8023328"/>
              <a:gd name="connsiteY2445" fmla="*/ 711678 h 2380521"/>
              <a:gd name="connsiteX2446" fmla="*/ 4451453 w 8023328"/>
              <a:gd name="connsiteY2446" fmla="*/ 724075 h 2380521"/>
              <a:gd name="connsiteX2447" fmla="*/ 4439056 w 8023328"/>
              <a:gd name="connsiteY2447" fmla="*/ 737932 h 2380521"/>
              <a:gd name="connsiteX2448" fmla="*/ 4425200 w 8023328"/>
              <a:gd name="connsiteY2448" fmla="*/ 724075 h 2380521"/>
              <a:gd name="connsiteX2449" fmla="*/ 4439056 w 8023328"/>
              <a:gd name="connsiteY2449" fmla="*/ 711678 h 2380521"/>
              <a:gd name="connsiteX2450" fmla="*/ 4366768 w 8023328"/>
              <a:gd name="connsiteY2450" fmla="*/ 711678 h 2380521"/>
              <a:gd name="connsiteX2451" fmla="*/ 4380624 w 8023328"/>
              <a:gd name="connsiteY2451" fmla="*/ 724075 h 2380521"/>
              <a:gd name="connsiteX2452" fmla="*/ 4366768 w 8023328"/>
              <a:gd name="connsiteY2452" fmla="*/ 737932 h 2380521"/>
              <a:gd name="connsiteX2453" fmla="*/ 4354371 w 8023328"/>
              <a:gd name="connsiteY2453" fmla="*/ 724075 h 2380521"/>
              <a:gd name="connsiteX2454" fmla="*/ 4366768 w 8023328"/>
              <a:gd name="connsiteY2454" fmla="*/ 711678 h 2380521"/>
              <a:gd name="connsiteX2455" fmla="*/ 4295937 w 8023328"/>
              <a:gd name="connsiteY2455" fmla="*/ 711678 h 2380521"/>
              <a:gd name="connsiteX2456" fmla="*/ 4309793 w 8023328"/>
              <a:gd name="connsiteY2456" fmla="*/ 724075 h 2380521"/>
              <a:gd name="connsiteX2457" fmla="*/ 4295937 w 8023328"/>
              <a:gd name="connsiteY2457" fmla="*/ 737932 h 2380521"/>
              <a:gd name="connsiteX2458" fmla="*/ 4283540 w 8023328"/>
              <a:gd name="connsiteY2458" fmla="*/ 724075 h 2380521"/>
              <a:gd name="connsiteX2459" fmla="*/ 4295937 w 8023328"/>
              <a:gd name="connsiteY2459" fmla="*/ 711678 h 2380521"/>
              <a:gd name="connsiteX2460" fmla="*/ 4225107 w 8023328"/>
              <a:gd name="connsiteY2460" fmla="*/ 711678 h 2380521"/>
              <a:gd name="connsiteX2461" fmla="*/ 4238963 w 8023328"/>
              <a:gd name="connsiteY2461" fmla="*/ 724075 h 2380521"/>
              <a:gd name="connsiteX2462" fmla="*/ 4225107 w 8023328"/>
              <a:gd name="connsiteY2462" fmla="*/ 737932 h 2380521"/>
              <a:gd name="connsiteX2463" fmla="*/ 4212710 w 8023328"/>
              <a:gd name="connsiteY2463" fmla="*/ 724075 h 2380521"/>
              <a:gd name="connsiteX2464" fmla="*/ 4225107 w 8023328"/>
              <a:gd name="connsiteY2464" fmla="*/ 711678 h 2380521"/>
              <a:gd name="connsiteX2465" fmla="*/ 4153295 w 8023328"/>
              <a:gd name="connsiteY2465" fmla="*/ 711678 h 2380521"/>
              <a:gd name="connsiteX2466" fmla="*/ 4168083 w 8023328"/>
              <a:gd name="connsiteY2466" fmla="*/ 724075 h 2380521"/>
              <a:gd name="connsiteX2467" fmla="*/ 4153295 w 8023328"/>
              <a:gd name="connsiteY2467" fmla="*/ 737932 h 2380521"/>
              <a:gd name="connsiteX2468" fmla="*/ 4138507 w 8023328"/>
              <a:gd name="connsiteY2468" fmla="*/ 724075 h 2380521"/>
              <a:gd name="connsiteX2469" fmla="*/ 4153295 w 8023328"/>
              <a:gd name="connsiteY2469" fmla="*/ 711678 h 2380521"/>
              <a:gd name="connsiteX2470" fmla="*/ 4082465 w 8023328"/>
              <a:gd name="connsiteY2470" fmla="*/ 711678 h 2380521"/>
              <a:gd name="connsiteX2471" fmla="*/ 4097254 w 8023328"/>
              <a:gd name="connsiteY2471" fmla="*/ 724075 h 2380521"/>
              <a:gd name="connsiteX2472" fmla="*/ 4082465 w 8023328"/>
              <a:gd name="connsiteY2472" fmla="*/ 737932 h 2380521"/>
              <a:gd name="connsiteX2473" fmla="*/ 4067676 w 8023328"/>
              <a:gd name="connsiteY2473" fmla="*/ 724075 h 2380521"/>
              <a:gd name="connsiteX2474" fmla="*/ 4082465 w 8023328"/>
              <a:gd name="connsiteY2474" fmla="*/ 711678 h 2380521"/>
              <a:gd name="connsiteX2475" fmla="*/ 4010703 w 8023328"/>
              <a:gd name="connsiteY2475" fmla="*/ 711678 h 2380521"/>
              <a:gd name="connsiteX2476" fmla="*/ 4023100 w 8023328"/>
              <a:gd name="connsiteY2476" fmla="*/ 724075 h 2380521"/>
              <a:gd name="connsiteX2477" fmla="*/ 4010703 w 8023328"/>
              <a:gd name="connsiteY2477" fmla="*/ 737932 h 2380521"/>
              <a:gd name="connsiteX2478" fmla="*/ 3996847 w 8023328"/>
              <a:gd name="connsiteY2478" fmla="*/ 724075 h 2380521"/>
              <a:gd name="connsiteX2479" fmla="*/ 4010703 w 8023328"/>
              <a:gd name="connsiteY2479" fmla="*/ 711678 h 2380521"/>
              <a:gd name="connsiteX2480" fmla="*/ 3939871 w 8023328"/>
              <a:gd name="connsiteY2480" fmla="*/ 711678 h 2380521"/>
              <a:gd name="connsiteX2481" fmla="*/ 3952268 w 8023328"/>
              <a:gd name="connsiteY2481" fmla="*/ 724075 h 2380521"/>
              <a:gd name="connsiteX2482" fmla="*/ 3939871 w 8023328"/>
              <a:gd name="connsiteY2482" fmla="*/ 737932 h 2380521"/>
              <a:gd name="connsiteX2483" fmla="*/ 3926015 w 8023328"/>
              <a:gd name="connsiteY2483" fmla="*/ 724075 h 2380521"/>
              <a:gd name="connsiteX2484" fmla="*/ 3939871 w 8023328"/>
              <a:gd name="connsiteY2484" fmla="*/ 711678 h 2380521"/>
              <a:gd name="connsiteX2485" fmla="*/ 3869042 w 8023328"/>
              <a:gd name="connsiteY2485" fmla="*/ 711678 h 2380521"/>
              <a:gd name="connsiteX2486" fmla="*/ 3881439 w 8023328"/>
              <a:gd name="connsiteY2486" fmla="*/ 724075 h 2380521"/>
              <a:gd name="connsiteX2487" fmla="*/ 3869042 w 8023328"/>
              <a:gd name="connsiteY2487" fmla="*/ 737932 h 2380521"/>
              <a:gd name="connsiteX2488" fmla="*/ 3855186 w 8023328"/>
              <a:gd name="connsiteY2488" fmla="*/ 724075 h 2380521"/>
              <a:gd name="connsiteX2489" fmla="*/ 3869042 w 8023328"/>
              <a:gd name="connsiteY2489" fmla="*/ 711678 h 2380521"/>
              <a:gd name="connsiteX2490" fmla="*/ 3796752 w 8023328"/>
              <a:gd name="connsiteY2490" fmla="*/ 711678 h 2380521"/>
              <a:gd name="connsiteX2491" fmla="*/ 3810608 w 8023328"/>
              <a:gd name="connsiteY2491" fmla="*/ 724075 h 2380521"/>
              <a:gd name="connsiteX2492" fmla="*/ 3796752 w 8023328"/>
              <a:gd name="connsiteY2492" fmla="*/ 737932 h 2380521"/>
              <a:gd name="connsiteX2493" fmla="*/ 3784355 w 8023328"/>
              <a:gd name="connsiteY2493" fmla="*/ 724075 h 2380521"/>
              <a:gd name="connsiteX2494" fmla="*/ 3796752 w 8023328"/>
              <a:gd name="connsiteY2494" fmla="*/ 711678 h 2380521"/>
              <a:gd name="connsiteX2495" fmla="*/ 3725922 w 8023328"/>
              <a:gd name="connsiteY2495" fmla="*/ 711678 h 2380521"/>
              <a:gd name="connsiteX2496" fmla="*/ 3739778 w 8023328"/>
              <a:gd name="connsiteY2496" fmla="*/ 724075 h 2380521"/>
              <a:gd name="connsiteX2497" fmla="*/ 3725922 w 8023328"/>
              <a:gd name="connsiteY2497" fmla="*/ 737932 h 2380521"/>
              <a:gd name="connsiteX2498" fmla="*/ 3713525 w 8023328"/>
              <a:gd name="connsiteY2498" fmla="*/ 724075 h 2380521"/>
              <a:gd name="connsiteX2499" fmla="*/ 3725922 w 8023328"/>
              <a:gd name="connsiteY2499" fmla="*/ 711678 h 2380521"/>
              <a:gd name="connsiteX2500" fmla="*/ 3655091 w 8023328"/>
              <a:gd name="connsiteY2500" fmla="*/ 711678 h 2380521"/>
              <a:gd name="connsiteX2501" fmla="*/ 3668947 w 8023328"/>
              <a:gd name="connsiteY2501" fmla="*/ 724075 h 2380521"/>
              <a:gd name="connsiteX2502" fmla="*/ 3655091 w 8023328"/>
              <a:gd name="connsiteY2502" fmla="*/ 737932 h 2380521"/>
              <a:gd name="connsiteX2503" fmla="*/ 3642694 w 8023328"/>
              <a:gd name="connsiteY2503" fmla="*/ 724075 h 2380521"/>
              <a:gd name="connsiteX2504" fmla="*/ 3655091 w 8023328"/>
              <a:gd name="connsiteY2504" fmla="*/ 711678 h 2380521"/>
              <a:gd name="connsiteX2505" fmla="*/ 3583280 w 8023328"/>
              <a:gd name="connsiteY2505" fmla="*/ 711678 h 2380521"/>
              <a:gd name="connsiteX2506" fmla="*/ 3598069 w 8023328"/>
              <a:gd name="connsiteY2506" fmla="*/ 724075 h 2380521"/>
              <a:gd name="connsiteX2507" fmla="*/ 3583280 w 8023328"/>
              <a:gd name="connsiteY2507" fmla="*/ 737932 h 2380521"/>
              <a:gd name="connsiteX2508" fmla="*/ 3568491 w 8023328"/>
              <a:gd name="connsiteY2508" fmla="*/ 724075 h 2380521"/>
              <a:gd name="connsiteX2509" fmla="*/ 3583280 w 8023328"/>
              <a:gd name="connsiteY2509" fmla="*/ 711678 h 2380521"/>
              <a:gd name="connsiteX2510" fmla="*/ 3512449 w 8023328"/>
              <a:gd name="connsiteY2510" fmla="*/ 711678 h 2380521"/>
              <a:gd name="connsiteX2511" fmla="*/ 3527237 w 8023328"/>
              <a:gd name="connsiteY2511" fmla="*/ 724075 h 2380521"/>
              <a:gd name="connsiteX2512" fmla="*/ 3512449 w 8023328"/>
              <a:gd name="connsiteY2512" fmla="*/ 737932 h 2380521"/>
              <a:gd name="connsiteX2513" fmla="*/ 3497661 w 8023328"/>
              <a:gd name="connsiteY2513" fmla="*/ 724075 h 2380521"/>
              <a:gd name="connsiteX2514" fmla="*/ 3512449 w 8023328"/>
              <a:gd name="connsiteY2514" fmla="*/ 711678 h 2380521"/>
              <a:gd name="connsiteX2515" fmla="*/ 3441619 w 8023328"/>
              <a:gd name="connsiteY2515" fmla="*/ 711678 h 2380521"/>
              <a:gd name="connsiteX2516" fmla="*/ 3456408 w 8023328"/>
              <a:gd name="connsiteY2516" fmla="*/ 724075 h 2380521"/>
              <a:gd name="connsiteX2517" fmla="*/ 3441619 w 8023328"/>
              <a:gd name="connsiteY2517" fmla="*/ 737932 h 2380521"/>
              <a:gd name="connsiteX2518" fmla="*/ 3426830 w 8023328"/>
              <a:gd name="connsiteY2518" fmla="*/ 724075 h 2380521"/>
              <a:gd name="connsiteX2519" fmla="*/ 3441619 w 8023328"/>
              <a:gd name="connsiteY2519" fmla="*/ 711678 h 2380521"/>
              <a:gd name="connsiteX2520" fmla="*/ 3369857 w 8023328"/>
              <a:gd name="connsiteY2520" fmla="*/ 711678 h 2380521"/>
              <a:gd name="connsiteX2521" fmla="*/ 3382254 w 8023328"/>
              <a:gd name="connsiteY2521" fmla="*/ 724075 h 2380521"/>
              <a:gd name="connsiteX2522" fmla="*/ 3369857 w 8023328"/>
              <a:gd name="connsiteY2522" fmla="*/ 737932 h 2380521"/>
              <a:gd name="connsiteX2523" fmla="*/ 3356001 w 8023328"/>
              <a:gd name="connsiteY2523" fmla="*/ 724075 h 2380521"/>
              <a:gd name="connsiteX2524" fmla="*/ 3369857 w 8023328"/>
              <a:gd name="connsiteY2524" fmla="*/ 711678 h 2380521"/>
              <a:gd name="connsiteX2525" fmla="*/ 3299086 w 8023328"/>
              <a:gd name="connsiteY2525" fmla="*/ 711678 h 2380521"/>
              <a:gd name="connsiteX2526" fmla="*/ 3311485 w 8023328"/>
              <a:gd name="connsiteY2526" fmla="*/ 724075 h 2380521"/>
              <a:gd name="connsiteX2527" fmla="*/ 3299086 w 8023328"/>
              <a:gd name="connsiteY2527" fmla="*/ 737932 h 2380521"/>
              <a:gd name="connsiteX2528" fmla="*/ 3285234 w 8023328"/>
              <a:gd name="connsiteY2528" fmla="*/ 724075 h 2380521"/>
              <a:gd name="connsiteX2529" fmla="*/ 3299086 w 8023328"/>
              <a:gd name="connsiteY2529" fmla="*/ 711678 h 2380521"/>
              <a:gd name="connsiteX2530" fmla="*/ 3228255 w 8023328"/>
              <a:gd name="connsiteY2530" fmla="*/ 711678 h 2380521"/>
              <a:gd name="connsiteX2531" fmla="*/ 3240654 w 8023328"/>
              <a:gd name="connsiteY2531" fmla="*/ 724075 h 2380521"/>
              <a:gd name="connsiteX2532" fmla="*/ 3228255 w 8023328"/>
              <a:gd name="connsiteY2532" fmla="*/ 737932 h 2380521"/>
              <a:gd name="connsiteX2533" fmla="*/ 3214398 w 8023328"/>
              <a:gd name="connsiteY2533" fmla="*/ 724075 h 2380521"/>
              <a:gd name="connsiteX2534" fmla="*/ 3228255 w 8023328"/>
              <a:gd name="connsiteY2534" fmla="*/ 711678 h 2380521"/>
              <a:gd name="connsiteX2535" fmla="*/ 3152594 w 8023328"/>
              <a:gd name="connsiteY2535" fmla="*/ 711678 h 2380521"/>
              <a:gd name="connsiteX2536" fmla="*/ 3166451 w 8023328"/>
              <a:gd name="connsiteY2536" fmla="*/ 724075 h 2380521"/>
              <a:gd name="connsiteX2537" fmla="*/ 3152594 w 8023328"/>
              <a:gd name="connsiteY2537" fmla="*/ 737932 h 2380521"/>
              <a:gd name="connsiteX2538" fmla="*/ 3140198 w 8023328"/>
              <a:gd name="connsiteY2538" fmla="*/ 725534 h 2380521"/>
              <a:gd name="connsiteX2539" fmla="*/ 3152594 w 8023328"/>
              <a:gd name="connsiteY2539" fmla="*/ 711678 h 2380521"/>
              <a:gd name="connsiteX2540" fmla="*/ 3081763 w 8023328"/>
              <a:gd name="connsiteY2540" fmla="*/ 711678 h 2380521"/>
              <a:gd name="connsiteX2541" fmla="*/ 3095617 w 8023328"/>
              <a:gd name="connsiteY2541" fmla="*/ 725534 h 2380521"/>
              <a:gd name="connsiteX2542" fmla="*/ 3081763 w 8023328"/>
              <a:gd name="connsiteY2542" fmla="*/ 737932 h 2380521"/>
              <a:gd name="connsiteX2543" fmla="*/ 3069364 w 8023328"/>
              <a:gd name="connsiteY2543" fmla="*/ 725534 h 2380521"/>
              <a:gd name="connsiteX2544" fmla="*/ 3081763 w 8023328"/>
              <a:gd name="connsiteY2544" fmla="*/ 711678 h 2380521"/>
              <a:gd name="connsiteX2545" fmla="*/ 3013707 w 8023328"/>
              <a:gd name="connsiteY2545" fmla="*/ 711678 h 2380521"/>
              <a:gd name="connsiteX2546" fmla="*/ 3028128 w 8023328"/>
              <a:gd name="connsiteY2546" fmla="*/ 725534 h 2380521"/>
              <a:gd name="connsiteX2547" fmla="*/ 3013707 w 8023328"/>
              <a:gd name="connsiteY2547" fmla="*/ 737932 h 2380521"/>
              <a:gd name="connsiteX2548" fmla="*/ 2998531 w 8023328"/>
              <a:gd name="connsiteY2548" fmla="*/ 725534 h 2380521"/>
              <a:gd name="connsiteX2549" fmla="*/ 3013707 w 8023328"/>
              <a:gd name="connsiteY2549" fmla="*/ 711678 h 2380521"/>
              <a:gd name="connsiteX2550" fmla="*/ 2942485 w 8023328"/>
              <a:gd name="connsiteY2550" fmla="*/ 711678 h 2380521"/>
              <a:gd name="connsiteX2551" fmla="*/ 2957280 w 8023328"/>
              <a:gd name="connsiteY2551" fmla="*/ 725534 h 2380521"/>
              <a:gd name="connsiteX2552" fmla="*/ 2942485 w 8023328"/>
              <a:gd name="connsiteY2552" fmla="*/ 737932 h 2380521"/>
              <a:gd name="connsiteX2553" fmla="*/ 2927700 w 8023328"/>
              <a:gd name="connsiteY2553" fmla="*/ 725534 h 2380521"/>
              <a:gd name="connsiteX2554" fmla="*/ 2942485 w 8023328"/>
              <a:gd name="connsiteY2554" fmla="*/ 711678 h 2380521"/>
              <a:gd name="connsiteX2555" fmla="*/ 1440620 w 8023328"/>
              <a:gd name="connsiteY2555" fmla="*/ 711678 h 2380521"/>
              <a:gd name="connsiteX2556" fmla="*/ 1453017 w 8023328"/>
              <a:gd name="connsiteY2556" fmla="*/ 726466 h 2380521"/>
              <a:gd name="connsiteX2557" fmla="*/ 1440620 w 8023328"/>
              <a:gd name="connsiteY2557" fmla="*/ 741255 h 2380521"/>
              <a:gd name="connsiteX2558" fmla="*/ 1426765 w 8023328"/>
              <a:gd name="connsiteY2558" fmla="*/ 726466 h 2380521"/>
              <a:gd name="connsiteX2559" fmla="*/ 1440620 w 8023328"/>
              <a:gd name="connsiteY2559" fmla="*/ 711678 h 2380521"/>
              <a:gd name="connsiteX2560" fmla="*/ 1368338 w 8023328"/>
              <a:gd name="connsiteY2560" fmla="*/ 711678 h 2380521"/>
              <a:gd name="connsiteX2561" fmla="*/ 1382190 w 8023328"/>
              <a:gd name="connsiteY2561" fmla="*/ 726466 h 2380521"/>
              <a:gd name="connsiteX2562" fmla="*/ 1368338 w 8023328"/>
              <a:gd name="connsiteY2562" fmla="*/ 741255 h 2380521"/>
              <a:gd name="connsiteX2563" fmla="*/ 1355939 w 8023328"/>
              <a:gd name="connsiteY2563" fmla="*/ 726466 h 2380521"/>
              <a:gd name="connsiteX2564" fmla="*/ 1368338 w 8023328"/>
              <a:gd name="connsiteY2564" fmla="*/ 711678 h 2380521"/>
              <a:gd name="connsiteX2565" fmla="*/ 1297509 w 8023328"/>
              <a:gd name="connsiteY2565" fmla="*/ 711678 h 2380521"/>
              <a:gd name="connsiteX2566" fmla="*/ 1311366 w 8023328"/>
              <a:gd name="connsiteY2566" fmla="*/ 726466 h 2380521"/>
              <a:gd name="connsiteX2567" fmla="*/ 1297509 w 8023328"/>
              <a:gd name="connsiteY2567" fmla="*/ 741255 h 2380521"/>
              <a:gd name="connsiteX2568" fmla="*/ 1285113 w 8023328"/>
              <a:gd name="connsiteY2568" fmla="*/ 726466 h 2380521"/>
              <a:gd name="connsiteX2569" fmla="*/ 1297509 w 8023328"/>
              <a:gd name="connsiteY2569" fmla="*/ 711678 h 2380521"/>
              <a:gd name="connsiteX2570" fmla="*/ 1226678 w 8023328"/>
              <a:gd name="connsiteY2570" fmla="*/ 711678 h 2380521"/>
              <a:gd name="connsiteX2571" fmla="*/ 1240535 w 8023328"/>
              <a:gd name="connsiteY2571" fmla="*/ 726466 h 2380521"/>
              <a:gd name="connsiteX2572" fmla="*/ 1226678 w 8023328"/>
              <a:gd name="connsiteY2572" fmla="*/ 741255 h 2380521"/>
              <a:gd name="connsiteX2573" fmla="*/ 1214288 w 8023328"/>
              <a:gd name="connsiteY2573" fmla="*/ 726466 h 2380521"/>
              <a:gd name="connsiteX2574" fmla="*/ 1226678 w 8023328"/>
              <a:gd name="connsiteY2574" fmla="*/ 711678 h 2380521"/>
              <a:gd name="connsiteX2575" fmla="*/ 1154874 w 8023328"/>
              <a:gd name="connsiteY2575" fmla="*/ 711678 h 2380521"/>
              <a:gd name="connsiteX2576" fmla="*/ 1169663 w 8023328"/>
              <a:gd name="connsiteY2576" fmla="*/ 726466 h 2380521"/>
              <a:gd name="connsiteX2577" fmla="*/ 1154874 w 8023328"/>
              <a:gd name="connsiteY2577" fmla="*/ 741255 h 2380521"/>
              <a:gd name="connsiteX2578" fmla="*/ 1140086 w 8023328"/>
              <a:gd name="connsiteY2578" fmla="*/ 726466 h 2380521"/>
              <a:gd name="connsiteX2579" fmla="*/ 1154874 w 8023328"/>
              <a:gd name="connsiteY2579" fmla="*/ 711678 h 2380521"/>
              <a:gd name="connsiteX2580" fmla="*/ 1084045 w 8023328"/>
              <a:gd name="connsiteY2580" fmla="*/ 711678 h 2380521"/>
              <a:gd name="connsiteX2581" fmla="*/ 1098833 w 8023328"/>
              <a:gd name="connsiteY2581" fmla="*/ 726466 h 2380521"/>
              <a:gd name="connsiteX2582" fmla="*/ 1084045 w 8023328"/>
              <a:gd name="connsiteY2582" fmla="*/ 741255 h 2380521"/>
              <a:gd name="connsiteX2583" fmla="*/ 1069255 w 8023328"/>
              <a:gd name="connsiteY2583" fmla="*/ 726466 h 2380521"/>
              <a:gd name="connsiteX2584" fmla="*/ 1084045 w 8023328"/>
              <a:gd name="connsiteY2584" fmla="*/ 711678 h 2380521"/>
              <a:gd name="connsiteX2585" fmla="*/ 1013599 w 8023328"/>
              <a:gd name="connsiteY2585" fmla="*/ 711678 h 2380521"/>
              <a:gd name="connsiteX2586" fmla="*/ 1028021 w 8023328"/>
              <a:gd name="connsiteY2586" fmla="*/ 726466 h 2380521"/>
              <a:gd name="connsiteX2587" fmla="*/ 1013599 w 8023328"/>
              <a:gd name="connsiteY2587" fmla="*/ 741255 h 2380521"/>
              <a:gd name="connsiteX2588" fmla="*/ 998423 w 8023328"/>
              <a:gd name="connsiteY2588" fmla="*/ 726466 h 2380521"/>
              <a:gd name="connsiteX2589" fmla="*/ 1013599 w 8023328"/>
              <a:gd name="connsiteY2589" fmla="*/ 711678 h 2380521"/>
              <a:gd name="connsiteX2590" fmla="*/ 941452 w 8023328"/>
              <a:gd name="connsiteY2590" fmla="*/ 711678 h 2380521"/>
              <a:gd name="connsiteX2591" fmla="*/ 953848 w 8023328"/>
              <a:gd name="connsiteY2591" fmla="*/ 726466 h 2380521"/>
              <a:gd name="connsiteX2592" fmla="*/ 941452 w 8023328"/>
              <a:gd name="connsiteY2592" fmla="*/ 741255 h 2380521"/>
              <a:gd name="connsiteX2593" fmla="*/ 927596 w 8023328"/>
              <a:gd name="connsiteY2593" fmla="*/ 726466 h 2380521"/>
              <a:gd name="connsiteX2594" fmla="*/ 941452 w 8023328"/>
              <a:gd name="connsiteY2594" fmla="*/ 711678 h 2380521"/>
              <a:gd name="connsiteX2595" fmla="*/ 870620 w 8023328"/>
              <a:gd name="connsiteY2595" fmla="*/ 711678 h 2380521"/>
              <a:gd name="connsiteX2596" fmla="*/ 883018 w 8023328"/>
              <a:gd name="connsiteY2596" fmla="*/ 726466 h 2380521"/>
              <a:gd name="connsiteX2597" fmla="*/ 870620 w 8023328"/>
              <a:gd name="connsiteY2597" fmla="*/ 741255 h 2380521"/>
              <a:gd name="connsiteX2598" fmla="*/ 856764 w 8023328"/>
              <a:gd name="connsiteY2598" fmla="*/ 726466 h 2380521"/>
              <a:gd name="connsiteX2599" fmla="*/ 870620 w 8023328"/>
              <a:gd name="connsiteY2599" fmla="*/ 711678 h 2380521"/>
              <a:gd name="connsiteX2600" fmla="*/ 798331 w 8023328"/>
              <a:gd name="connsiteY2600" fmla="*/ 711678 h 2380521"/>
              <a:gd name="connsiteX2601" fmla="*/ 812189 w 8023328"/>
              <a:gd name="connsiteY2601" fmla="*/ 726466 h 2380521"/>
              <a:gd name="connsiteX2602" fmla="*/ 798331 w 8023328"/>
              <a:gd name="connsiteY2602" fmla="*/ 741255 h 2380521"/>
              <a:gd name="connsiteX2603" fmla="*/ 785934 w 8023328"/>
              <a:gd name="connsiteY2603" fmla="*/ 726466 h 2380521"/>
              <a:gd name="connsiteX2604" fmla="*/ 798331 w 8023328"/>
              <a:gd name="connsiteY2604" fmla="*/ 711678 h 2380521"/>
              <a:gd name="connsiteX2605" fmla="*/ 724129 w 8023328"/>
              <a:gd name="connsiteY2605" fmla="*/ 711678 h 2380521"/>
              <a:gd name="connsiteX2606" fmla="*/ 737986 w 8023328"/>
              <a:gd name="connsiteY2606" fmla="*/ 726466 h 2380521"/>
              <a:gd name="connsiteX2607" fmla="*/ 724129 w 8023328"/>
              <a:gd name="connsiteY2607" fmla="*/ 741255 h 2380521"/>
              <a:gd name="connsiteX2608" fmla="*/ 711732 w 8023328"/>
              <a:gd name="connsiteY2608" fmla="*/ 726466 h 2380521"/>
              <a:gd name="connsiteX2609" fmla="*/ 724129 w 8023328"/>
              <a:gd name="connsiteY2609" fmla="*/ 711678 h 2380521"/>
              <a:gd name="connsiteX2610" fmla="*/ 653298 w 8023328"/>
              <a:gd name="connsiteY2610" fmla="*/ 711678 h 2380521"/>
              <a:gd name="connsiteX2611" fmla="*/ 667154 w 8023328"/>
              <a:gd name="connsiteY2611" fmla="*/ 726466 h 2380521"/>
              <a:gd name="connsiteX2612" fmla="*/ 653298 w 8023328"/>
              <a:gd name="connsiteY2612" fmla="*/ 741255 h 2380521"/>
              <a:gd name="connsiteX2613" fmla="*/ 640901 w 8023328"/>
              <a:gd name="connsiteY2613" fmla="*/ 726466 h 2380521"/>
              <a:gd name="connsiteX2614" fmla="*/ 653298 w 8023328"/>
              <a:gd name="connsiteY2614" fmla="*/ 711678 h 2380521"/>
              <a:gd name="connsiteX2615" fmla="*/ 584861 w 8023328"/>
              <a:gd name="connsiteY2615" fmla="*/ 711678 h 2380521"/>
              <a:gd name="connsiteX2616" fmla="*/ 599648 w 8023328"/>
              <a:gd name="connsiteY2616" fmla="*/ 726466 h 2380521"/>
              <a:gd name="connsiteX2617" fmla="*/ 584861 w 8023328"/>
              <a:gd name="connsiteY2617" fmla="*/ 741255 h 2380521"/>
              <a:gd name="connsiteX2618" fmla="*/ 570071 w 8023328"/>
              <a:gd name="connsiteY2618" fmla="*/ 726466 h 2380521"/>
              <a:gd name="connsiteX2619" fmla="*/ 584861 w 8023328"/>
              <a:gd name="connsiteY2619" fmla="*/ 711678 h 2380521"/>
              <a:gd name="connsiteX2620" fmla="*/ 513660 w 8023328"/>
              <a:gd name="connsiteY2620" fmla="*/ 711678 h 2380521"/>
              <a:gd name="connsiteX2621" fmla="*/ 528837 w 8023328"/>
              <a:gd name="connsiteY2621" fmla="*/ 726466 h 2380521"/>
              <a:gd name="connsiteX2622" fmla="*/ 513660 w 8023328"/>
              <a:gd name="connsiteY2622" fmla="*/ 741255 h 2380521"/>
              <a:gd name="connsiteX2623" fmla="*/ 499241 w 8023328"/>
              <a:gd name="connsiteY2623" fmla="*/ 726466 h 2380521"/>
              <a:gd name="connsiteX2624" fmla="*/ 513660 w 8023328"/>
              <a:gd name="connsiteY2624" fmla="*/ 711678 h 2380521"/>
              <a:gd name="connsiteX2625" fmla="*/ 439826 w 8023328"/>
              <a:gd name="connsiteY2625" fmla="*/ 711678 h 2380521"/>
              <a:gd name="connsiteX2626" fmla="*/ 454616 w 8023328"/>
              <a:gd name="connsiteY2626" fmla="*/ 726466 h 2380521"/>
              <a:gd name="connsiteX2627" fmla="*/ 439826 w 8023328"/>
              <a:gd name="connsiteY2627" fmla="*/ 741255 h 2380521"/>
              <a:gd name="connsiteX2628" fmla="*/ 425038 w 8023328"/>
              <a:gd name="connsiteY2628" fmla="*/ 726466 h 2380521"/>
              <a:gd name="connsiteX2629" fmla="*/ 439826 w 8023328"/>
              <a:gd name="connsiteY2629" fmla="*/ 711678 h 2380521"/>
              <a:gd name="connsiteX2630" fmla="*/ 368064 w 8023328"/>
              <a:gd name="connsiteY2630" fmla="*/ 711678 h 2380521"/>
              <a:gd name="connsiteX2631" fmla="*/ 380462 w 8023328"/>
              <a:gd name="connsiteY2631" fmla="*/ 726466 h 2380521"/>
              <a:gd name="connsiteX2632" fmla="*/ 368064 w 8023328"/>
              <a:gd name="connsiteY2632" fmla="*/ 741255 h 2380521"/>
              <a:gd name="connsiteX2633" fmla="*/ 354207 w 8023328"/>
              <a:gd name="connsiteY2633" fmla="*/ 726466 h 2380521"/>
              <a:gd name="connsiteX2634" fmla="*/ 368064 w 8023328"/>
              <a:gd name="connsiteY2634" fmla="*/ 711678 h 2380521"/>
              <a:gd name="connsiteX2635" fmla="*/ 297232 w 8023328"/>
              <a:gd name="connsiteY2635" fmla="*/ 711678 h 2380521"/>
              <a:gd name="connsiteX2636" fmla="*/ 309630 w 8023328"/>
              <a:gd name="connsiteY2636" fmla="*/ 726466 h 2380521"/>
              <a:gd name="connsiteX2637" fmla="*/ 297232 w 8023328"/>
              <a:gd name="connsiteY2637" fmla="*/ 741255 h 2380521"/>
              <a:gd name="connsiteX2638" fmla="*/ 283376 w 8023328"/>
              <a:gd name="connsiteY2638" fmla="*/ 726466 h 2380521"/>
              <a:gd name="connsiteX2639" fmla="*/ 297232 w 8023328"/>
              <a:gd name="connsiteY2639" fmla="*/ 711678 h 2380521"/>
              <a:gd name="connsiteX2640" fmla="*/ 226403 w 8023328"/>
              <a:gd name="connsiteY2640" fmla="*/ 711678 h 2380521"/>
              <a:gd name="connsiteX2641" fmla="*/ 238801 w 8023328"/>
              <a:gd name="connsiteY2641" fmla="*/ 726466 h 2380521"/>
              <a:gd name="connsiteX2642" fmla="*/ 226403 w 8023328"/>
              <a:gd name="connsiteY2642" fmla="*/ 741255 h 2380521"/>
              <a:gd name="connsiteX2643" fmla="*/ 212548 w 8023328"/>
              <a:gd name="connsiteY2643" fmla="*/ 726466 h 2380521"/>
              <a:gd name="connsiteX2644" fmla="*/ 226403 w 8023328"/>
              <a:gd name="connsiteY2644" fmla="*/ 711678 h 2380521"/>
              <a:gd name="connsiteX2645" fmla="*/ 154106 w 8023328"/>
              <a:gd name="connsiteY2645" fmla="*/ 711678 h 2380521"/>
              <a:gd name="connsiteX2646" fmla="*/ 167962 w 8023328"/>
              <a:gd name="connsiteY2646" fmla="*/ 726466 h 2380521"/>
              <a:gd name="connsiteX2647" fmla="*/ 154106 w 8023328"/>
              <a:gd name="connsiteY2647" fmla="*/ 741255 h 2380521"/>
              <a:gd name="connsiteX2648" fmla="*/ 141708 w 8023328"/>
              <a:gd name="connsiteY2648" fmla="*/ 726466 h 2380521"/>
              <a:gd name="connsiteX2649" fmla="*/ 154106 w 8023328"/>
              <a:gd name="connsiteY2649" fmla="*/ 711678 h 2380521"/>
              <a:gd name="connsiteX2650" fmla="*/ 4227498 w 8023328"/>
              <a:gd name="connsiteY2650" fmla="*/ 640846 h 2380521"/>
              <a:gd name="connsiteX2651" fmla="*/ 4242286 w 8023328"/>
              <a:gd name="connsiteY2651" fmla="*/ 653243 h 2380521"/>
              <a:gd name="connsiteX2652" fmla="*/ 4227498 w 8023328"/>
              <a:gd name="connsiteY2652" fmla="*/ 667100 h 2380521"/>
              <a:gd name="connsiteX2653" fmla="*/ 4212710 w 8023328"/>
              <a:gd name="connsiteY2653" fmla="*/ 653243 h 2380521"/>
              <a:gd name="connsiteX2654" fmla="*/ 4227498 w 8023328"/>
              <a:gd name="connsiteY2654" fmla="*/ 640846 h 2380521"/>
              <a:gd name="connsiteX2655" fmla="*/ 4153295 w 8023328"/>
              <a:gd name="connsiteY2655" fmla="*/ 640846 h 2380521"/>
              <a:gd name="connsiteX2656" fmla="*/ 4168083 w 8023328"/>
              <a:gd name="connsiteY2656" fmla="*/ 653243 h 2380521"/>
              <a:gd name="connsiteX2657" fmla="*/ 4153295 w 8023328"/>
              <a:gd name="connsiteY2657" fmla="*/ 667100 h 2380521"/>
              <a:gd name="connsiteX2658" fmla="*/ 4138507 w 8023328"/>
              <a:gd name="connsiteY2658" fmla="*/ 653243 h 2380521"/>
              <a:gd name="connsiteX2659" fmla="*/ 4153295 w 8023328"/>
              <a:gd name="connsiteY2659" fmla="*/ 640846 h 2380521"/>
              <a:gd name="connsiteX2660" fmla="*/ 4082465 w 8023328"/>
              <a:gd name="connsiteY2660" fmla="*/ 640846 h 2380521"/>
              <a:gd name="connsiteX2661" fmla="*/ 4097254 w 8023328"/>
              <a:gd name="connsiteY2661" fmla="*/ 653243 h 2380521"/>
              <a:gd name="connsiteX2662" fmla="*/ 4082465 w 8023328"/>
              <a:gd name="connsiteY2662" fmla="*/ 667100 h 2380521"/>
              <a:gd name="connsiteX2663" fmla="*/ 4067676 w 8023328"/>
              <a:gd name="connsiteY2663" fmla="*/ 653243 h 2380521"/>
              <a:gd name="connsiteX2664" fmla="*/ 4082465 w 8023328"/>
              <a:gd name="connsiteY2664" fmla="*/ 640846 h 2380521"/>
              <a:gd name="connsiteX2665" fmla="*/ 4010703 w 8023328"/>
              <a:gd name="connsiteY2665" fmla="*/ 640846 h 2380521"/>
              <a:gd name="connsiteX2666" fmla="*/ 4023100 w 8023328"/>
              <a:gd name="connsiteY2666" fmla="*/ 653243 h 2380521"/>
              <a:gd name="connsiteX2667" fmla="*/ 4010703 w 8023328"/>
              <a:gd name="connsiteY2667" fmla="*/ 667100 h 2380521"/>
              <a:gd name="connsiteX2668" fmla="*/ 3996847 w 8023328"/>
              <a:gd name="connsiteY2668" fmla="*/ 653243 h 2380521"/>
              <a:gd name="connsiteX2669" fmla="*/ 4010703 w 8023328"/>
              <a:gd name="connsiteY2669" fmla="*/ 640846 h 2380521"/>
              <a:gd name="connsiteX2670" fmla="*/ 3939871 w 8023328"/>
              <a:gd name="connsiteY2670" fmla="*/ 640846 h 2380521"/>
              <a:gd name="connsiteX2671" fmla="*/ 3952268 w 8023328"/>
              <a:gd name="connsiteY2671" fmla="*/ 653243 h 2380521"/>
              <a:gd name="connsiteX2672" fmla="*/ 3939871 w 8023328"/>
              <a:gd name="connsiteY2672" fmla="*/ 667100 h 2380521"/>
              <a:gd name="connsiteX2673" fmla="*/ 3926015 w 8023328"/>
              <a:gd name="connsiteY2673" fmla="*/ 653243 h 2380521"/>
              <a:gd name="connsiteX2674" fmla="*/ 3939871 w 8023328"/>
              <a:gd name="connsiteY2674" fmla="*/ 640846 h 2380521"/>
              <a:gd name="connsiteX2675" fmla="*/ 3869042 w 8023328"/>
              <a:gd name="connsiteY2675" fmla="*/ 640846 h 2380521"/>
              <a:gd name="connsiteX2676" fmla="*/ 3881439 w 8023328"/>
              <a:gd name="connsiteY2676" fmla="*/ 653243 h 2380521"/>
              <a:gd name="connsiteX2677" fmla="*/ 3869042 w 8023328"/>
              <a:gd name="connsiteY2677" fmla="*/ 667100 h 2380521"/>
              <a:gd name="connsiteX2678" fmla="*/ 3855186 w 8023328"/>
              <a:gd name="connsiteY2678" fmla="*/ 653243 h 2380521"/>
              <a:gd name="connsiteX2679" fmla="*/ 3869042 w 8023328"/>
              <a:gd name="connsiteY2679" fmla="*/ 640846 h 2380521"/>
              <a:gd name="connsiteX2680" fmla="*/ 3796752 w 8023328"/>
              <a:gd name="connsiteY2680" fmla="*/ 640846 h 2380521"/>
              <a:gd name="connsiteX2681" fmla="*/ 3810608 w 8023328"/>
              <a:gd name="connsiteY2681" fmla="*/ 653243 h 2380521"/>
              <a:gd name="connsiteX2682" fmla="*/ 3796752 w 8023328"/>
              <a:gd name="connsiteY2682" fmla="*/ 667100 h 2380521"/>
              <a:gd name="connsiteX2683" fmla="*/ 3784355 w 8023328"/>
              <a:gd name="connsiteY2683" fmla="*/ 653243 h 2380521"/>
              <a:gd name="connsiteX2684" fmla="*/ 3796752 w 8023328"/>
              <a:gd name="connsiteY2684" fmla="*/ 640846 h 2380521"/>
              <a:gd name="connsiteX2685" fmla="*/ 3725922 w 8023328"/>
              <a:gd name="connsiteY2685" fmla="*/ 640846 h 2380521"/>
              <a:gd name="connsiteX2686" fmla="*/ 3739778 w 8023328"/>
              <a:gd name="connsiteY2686" fmla="*/ 653243 h 2380521"/>
              <a:gd name="connsiteX2687" fmla="*/ 3725922 w 8023328"/>
              <a:gd name="connsiteY2687" fmla="*/ 667100 h 2380521"/>
              <a:gd name="connsiteX2688" fmla="*/ 3713525 w 8023328"/>
              <a:gd name="connsiteY2688" fmla="*/ 653243 h 2380521"/>
              <a:gd name="connsiteX2689" fmla="*/ 3725922 w 8023328"/>
              <a:gd name="connsiteY2689" fmla="*/ 640846 h 2380521"/>
              <a:gd name="connsiteX2690" fmla="*/ 3655091 w 8023328"/>
              <a:gd name="connsiteY2690" fmla="*/ 640846 h 2380521"/>
              <a:gd name="connsiteX2691" fmla="*/ 3668947 w 8023328"/>
              <a:gd name="connsiteY2691" fmla="*/ 653243 h 2380521"/>
              <a:gd name="connsiteX2692" fmla="*/ 3655091 w 8023328"/>
              <a:gd name="connsiteY2692" fmla="*/ 667100 h 2380521"/>
              <a:gd name="connsiteX2693" fmla="*/ 3642694 w 8023328"/>
              <a:gd name="connsiteY2693" fmla="*/ 653243 h 2380521"/>
              <a:gd name="connsiteX2694" fmla="*/ 3655091 w 8023328"/>
              <a:gd name="connsiteY2694" fmla="*/ 640846 h 2380521"/>
              <a:gd name="connsiteX2695" fmla="*/ 3583280 w 8023328"/>
              <a:gd name="connsiteY2695" fmla="*/ 640846 h 2380521"/>
              <a:gd name="connsiteX2696" fmla="*/ 3598069 w 8023328"/>
              <a:gd name="connsiteY2696" fmla="*/ 653243 h 2380521"/>
              <a:gd name="connsiteX2697" fmla="*/ 3583280 w 8023328"/>
              <a:gd name="connsiteY2697" fmla="*/ 667100 h 2380521"/>
              <a:gd name="connsiteX2698" fmla="*/ 3568491 w 8023328"/>
              <a:gd name="connsiteY2698" fmla="*/ 653243 h 2380521"/>
              <a:gd name="connsiteX2699" fmla="*/ 3583280 w 8023328"/>
              <a:gd name="connsiteY2699" fmla="*/ 640846 h 2380521"/>
              <a:gd name="connsiteX2700" fmla="*/ 3512449 w 8023328"/>
              <a:gd name="connsiteY2700" fmla="*/ 640846 h 2380521"/>
              <a:gd name="connsiteX2701" fmla="*/ 3527237 w 8023328"/>
              <a:gd name="connsiteY2701" fmla="*/ 653243 h 2380521"/>
              <a:gd name="connsiteX2702" fmla="*/ 3512449 w 8023328"/>
              <a:gd name="connsiteY2702" fmla="*/ 667100 h 2380521"/>
              <a:gd name="connsiteX2703" fmla="*/ 3497661 w 8023328"/>
              <a:gd name="connsiteY2703" fmla="*/ 653243 h 2380521"/>
              <a:gd name="connsiteX2704" fmla="*/ 3512449 w 8023328"/>
              <a:gd name="connsiteY2704" fmla="*/ 640846 h 2380521"/>
              <a:gd name="connsiteX2705" fmla="*/ 3441619 w 8023328"/>
              <a:gd name="connsiteY2705" fmla="*/ 640846 h 2380521"/>
              <a:gd name="connsiteX2706" fmla="*/ 3456408 w 8023328"/>
              <a:gd name="connsiteY2706" fmla="*/ 653243 h 2380521"/>
              <a:gd name="connsiteX2707" fmla="*/ 3441619 w 8023328"/>
              <a:gd name="connsiteY2707" fmla="*/ 667100 h 2380521"/>
              <a:gd name="connsiteX2708" fmla="*/ 3426830 w 8023328"/>
              <a:gd name="connsiteY2708" fmla="*/ 653243 h 2380521"/>
              <a:gd name="connsiteX2709" fmla="*/ 3441619 w 8023328"/>
              <a:gd name="connsiteY2709" fmla="*/ 640846 h 2380521"/>
              <a:gd name="connsiteX2710" fmla="*/ 3369857 w 8023328"/>
              <a:gd name="connsiteY2710" fmla="*/ 640846 h 2380521"/>
              <a:gd name="connsiteX2711" fmla="*/ 3382254 w 8023328"/>
              <a:gd name="connsiteY2711" fmla="*/ 653243 h 2380521"/>
              <a:gd name="connsiteX2712" fmla="*/ 3369857 w 8023328"/>
              <a:gd name="connsiteY2712" fmla="*/ 667100 h 2380521"/>
              <a:gd name="connsiteX2713" fmla="*/ 3356001 w 8023328"/>
              <a:gd name="connsiteY2713" fmla="*/ 653243 h 2380521"/>
              <a:gd name="connsiteX2714" fmla="*/ 3369857 w 8023328"/>
              <a:gd name="connsiteY2714" fmla="*/ 640846 h 2380521"/>
              <a:gd name="connsiteX2715" fmla="*/ 3299091 w 8023328"/>
              <a:gd name="connsiteY2715" fmla="*/ 640846 h 2380521"/>
              <a:gd name="connsiteX2716" fmla="*/ 3311488 w 8023328"/>
              <a:gd name="connsiteY2716" fmla="*/ 653243 h 2380521"/>
              <a:gd name="connsiteX2717" fmla="*/ 3299091 w 8023328"/>
              <a:gd name="connsiteY2717" fmla="*/ 667100 h 2380521"/>
              <a:gd name="connsiteX2718" fmla="*/ 3285237 w 8023328"/>
              <a:gd name="connsiteY2718" fmla="*/ 653243 h 2380521"/>
              <a:gd name="connsiteX2719" fmla="*/ 3299091 w 8023328"/>
              <a:gd name="connsiteY2719" fmla="*/ 640846 h 2380521"/>
              <a:gd name="connsiteX2720" fmla="*/ 3228258 w 8023328"/>
              <a:gd name="connsiteY2720" fmla="*/ 640846 h 2380521"/>
              <a:gd name="connsiteX2721" fmla="*/ 3240658 w 8023328"/>
              <a:gd name="connsiteY2721" fmla="*/ 653243 h 2380521"/>
              <a:gd name="connsiteX2722" fmla="*/ 3228258 w 8023328"/>
              <a:gd name="connsiteY2722" fmla="*/ 667100 h 2380521"/>
              <a:gd name="connsiteX2723" fmla="*/ 3214403 w 8023328"/>
              <a:gd name="connsiteY2723" fmla="*/ 653243 h 2380521"/>
              <a:gd name="connsiteX2724" fmla="*/ 3228258 w 8023328"/>
              <a:gd name="connsiteY2724" fmla="*/ 640846 h 2380521"/>
              <a:gd name="connsiteX2725" fmla="*/ 3152597 w 8023328"/>
              <a:gd name="connsiteY2725" fmla="*/ 640846 h 2380521"/>
              <a:gd name="connsiteX2726" fmla="*/ 3166454 w 8023328"/>
              <a:gd name="connsiteY2726" fmla="*/ 653243 h 2380521"/>
              <a:gd name="connsiteX2727" fmla="*/ 3152597 w 8023328"/>
              <a:gd name="connsiteY2727" fmla="*/ 667100 h 2380521"/>
              <a:gd name="connsiteX2728" fmla="*/ 3140200 w 8023328"/>
              <a:gd name="connsiteY2728" fmla="*/ 653243 h 2380521"/>
              <a:gd name="connsiteX2729" fmla="*/ 3152597 w 8023328"/>
              <a:gd name="connsiteY2729" fmla="*/ 640846 h 2380521"/>
              <a:gd name="connsiteX2730" fmla="*/ 3081767 w 8023328"/>
              <a:gd name="connsiteY2730" fmla="*/ 640846 h 2380521"/>
              <a:gd name="connsiteX2731" fmla="*/ 3095620 w 8023328"/>
              <a:gd name="connsiteY2731" fmla="*/ 653243 h 2380521"/>
              <a:gd name="connsiteX2732" fmla="*/ 3081767 w 8023328"/>
              <a:gd name="connsiteY2732" fmla="*/ 667100 h 2380521"/>
              <a:gd name="connsiteX2733" fmla="*/ 3069366 w 8023328"/>
              <a:gd name="connsiteY2733" fmla="*/ 653243 h 2380521"/>
              <a:gd name="connsiteX2734" fmla="*/ 3081767 w 8023328"/>
              <a:gd name="connsiteY2734" fmla="*/ 640846 h 2380521"/>
              <a:gd name="connsiteX2735" fmla="*/ 3013710 w 8023328"/>
              <a:gd name="connsiteY2735" fmla="*/ 640846 h 2380521"/>
              <a:gd name="connsiteX2736" fmla="*/ 3028129 w 8023328"/>
              <a:gd name="connsiteY2736" fmla="*/ 653243 h 2380521"/>
              <a:gd name="connsiteX2737" fmla="*/ 3013710 w 8023328"/>
              <a:gd name="connsiteY2737" fmla="*/ 667100 h 2380521"/>
              <a:gd name="connsiteX2738" fmla="*/ 2998534 w 8023328"/>
              <a:gd name="connsiteY2738" fmla="*/ 653243 h 2380521"/>
              <a:gd name="connsiteX2739" fmla="*/ 3013710 w 8023328"/>
              <a:gd name="connsiteY2739" fmla="*/ 640846 h 2380521"/>
              <a:gd name="connsiteX2740" fmla="*/ 2942488 w 8023328"/>
              <a:gd name="connsiteY2740" fmla="*/ 640846 h 2380521"/>
              <a:gd name="connsiteX2741" fmla="*/ 2957280 w 8023328"/>
              <a:gd name="connsiteY2741" fmla="*/ 653243 h 2380521"/>
              <a:gd name="connsiteX2742" fmla="*/ 2942488 w 8023328"/>
              <a:gd name="connsiteY2742" fmla="*/ 667100 h 2380521"/>
              <a:gd name="connsiteX2743" fmla="*/ 2927703 w 8023328"/>
              <a:gd name="connsiteY2743" fmla="*/ 653243 h 2380521"/>
              <a:gd name="connsiteX2744" fmla="*/ 2942488 w 8023328"/>
              <a:gd name="connsiteY2744" fmla="*/ 640846 h 2380521"/>
              <a:gd name="connsiteX2745" fmla="*/ 2868288 w 8023328"/>
              <a:gd name="connsiteY2745" fmla="*/ 640846 h 2380521"/>
              <a:gd name="connsiteX2746" fmla="*/ 2883082 w 8023328"/>
              <a:gd name="connsiteY2746" fmla="*/ 653243 h 2380521"/>
              <a:gd name="connsiteX2747" fmla="*/ 2868288 w 8023328"/>
              <a:gd name="connsiteY2747" fmla="*/ 667100 h 2380521"/>
              <a:gd name="connsiteX2748" fmla="*/ 2853498 w 8023328"/>
              <a:gd name="connsiteY2748" fmla="*/ 653243 h 2380521"/>
              <a:gd name="connsiteX2749" fmla="*/ 2868288 w 8023328"/>
              <a:gd name="connsiteY2749" fmla="*/ 640846 h 2380521"/>
              <a:gd name="connsiteX2750" fmla="*/ 2796532 w 8023328"/>
              <a:gd name="connsiteY2750" fmla="*/ 640846 h 2380521"/>
              <a:gd name="connsiteX2751" fmla="*/ 2808926 w 8023328"/>
              <a:gd name="connsiteY2751" fmla="*/ 653243 h 2380521"/>
              <a:gd name="connsiteX2752" fmla="*/ 2796532 w 8023328"/>
              <a:gd name="connsiteY2752" fmla="*/ 667100 h 2380521"/>
              <a:gd name="connsiteX2753" fmla="*/ 2782673 w 8023328"/>
              <a:gd name="connsiteY2753" fmla="*/ 653243 h 2380521"/>
              <a:gd name="connsiteX2754" fmla="*/ 2796532 w 8023328"/>
              <a:gd name="connsiteY2754" fmla="*/ 640846 h 2380521"/>
              <a:gd name="connsiteX2755" fmla="*/ 2725692 w 8023328"/>
              <a:gd name="connsiteY2755" fmla="*/ 640846 h 2380521"/>
              <a:gd name="connsiteX2756" fmla="*/ 2738097 w 8023328"/>
              <a:gd name="connsiteY2756" fmla="*/ 653243 h 2380521"/>
              <a:gd name="connsiteX2757" fmla="*/ 2725692 w 8023328"/>
              <a:gd name="connsiteY2757" fmla="*/ 667100 h 2380521"/>
              <a:gd name="connsiteX2758" fmla="*/ 2711843 w 8023328"/>
              <a:gd name="connsiteY2758" fmla="*/ 653243 h 2380521"/>
              <a:gd name="connsiteX2759" fmla="*/ 2725692 w 8023328"/>
              <a:gd name="connsiteY2759" fmla="*/ 640846 h 2380521"/>
              <a:gd name="connsiteX2760" fmla="*/ 2654867 w 8023328"/>
              <a:gd name="connsiteY2760" fmla="*/ 640846 h 2380521"/>
              <a:gd name="connsiteX2761" fmla="*/ 2667266 w 8023328"/>
              <a:gd name="connsiteY2761" fmla="*/ 653243 h 2380521"/>
              <a:gd name="connsiteX2762" fmla="*/ 2654867 w 8023328"/>
              <a:gd name="connsiteY2762" fmla="*/ 667100 h 2380521"/>
              <a:gd name="connsiteX2763" fmla="*/ 2641013 w 8023328"/>
              <a:gd name="connsiteY2763" fmla="*/ 653243 h 2380521"/>
              <a:gd name="connsiteX2764" fmla="*/ 2654867 w 8023328"/>
              <a:gd name="connsiteY2764" fmla="*/ 640846 h 2380521"/>
              <a:gd name="connsiteX2765" fmla="*/ 2582577 w 8023328"/>
              <a:gd name="connsiteY2765" fmla="*/ 640846 h 2380521"/>
              <a:gd name="connsiteX2766" fmla="*/ 2596432 w 8023328"/>
              <a:gd name="connsiteY2766" fmla="*/ 654702 h 2380521"/>
              <a:gd name="connsiteX2767" fmla="*/ 2582577 w 8023328"/>
              <a:gd name="connsiteY2767" fmla="*/ 667100 h 2380521"/>
              <a:gd name="connsiteX2768" fmla="*/ 2570181 w 8023328"/>
              <a:gd name="connsiteY2768" fmla="*/ 654702 h 2380521"/>
              <a:gd name="connsiteX2769" fmla="*/ 2582577 w 8023328"/>
              <a:gd name="connsiteY2769" fmla="*/ 640846 h 2380521"/>
              <a:gd name="connsiteX2770" fmla="*/ 1728254 w 8023328"/>
              <a:gd name="connsiteY2770" fmla="*/ 640846 h 2380521"/>
              <a:gd name="connsiteX2771" fmla="*/ 1743044 w 8023328"/>
              <a:gd name="connsiteY2771" fmla="*/ 654702 h 2380521"/>
              <a:gd name="connsiteX2772" fmla="*/ 1728254 w 8023328"/>
              <a:gd name="connsiteY2772" fmla="*/ 667100 h 2380521"/>
              <a:gd name="connsiteX2773" fmla="*/ 1713464 w 8023328"/>
              <a:gd name="connsiteY2773" fmla="*/ 654702 h 2380521"/>
              <a:gd name="connsiteX2774" fmla="*/ 1728254 w 8023328"/>
              <a:gd name="connsiteY2774" fmla="*/ 640846 h 2380521"/>
              <a:gd name="connsiteX2775" fmla="*/ 1657423 w 8023328"/>
              <a:gd name="connsiteY2775" fmla="*/ 640846 h 2380521"/>
              <a:gd name="connsiteX2776" fmla="*/ 1672215 w 8023328"/>
              <a:gd name="connsiteY2776" fmla="*/ 654702 h 2380521"/>
              <a:gd name="connsiteX2777" fmla="*/ 1657423 w 8023328"/>
              <a:gd name="connsiteY2777" fmla="*/ 667100 h 2380521"/>
              <a:gd name="connsiteX2778" fmla="*/ 1642644 w 8023328"/>
              <a:gd name="connsiteY2778" fmla="*/ 654702 h 2380521"/>
              <a:gd name="connsiteX2779" fmla="*/ 1657423 w 8023328"/>
              <a:gd name="connsiteY2779" fmla="*/ 640846 h 2380521"/>
              <a:gd name="connsiteX2780" fmla="*/ 1582290 w 8023328"/>
              <a:gd name="connsiteY2780" fmla="*/ 640846 h 2380521"/>
              <a:gd name="connsiteX2781" fmla="*/ 1594694 w 8023328"/>
              <a:gd name="connsiteY2781" fmla="*/ 654702 h 2380521"/>
              <a:gd name="connsiteX2782" fmla="*/ 1582290 w 8023328"/>
              <a:gd name="connsiteY2782" fmla="*/ 667100 h 2380521"/>
              <a:gd name="connsiteX2783" fmla="*/ 1568435 w 8023328"/>
              <a:gd name="connsiteY2783" fmla="*/ 654702 h 2380521"/>
              <a:gd name="connsiteX2784" fmla="*/ 1582290 w 8023328"/>
              <a:gd name="connsiteY2784" fmla="*/ 640846 h 2380521"/>
              <a:gd name="connsiteX2785" fmla="*/ 1512190 w 8023328"/>
              <a:gd name="connsiteY2785" fmla="*/ 640846 h 2380521"/>
              <a:gd name="connsiteX2786" fmla="*/ 1523859 w 8023328"/>
              <a:gd name="connsiteY2786" fmla="*/ 654702 h 2380521"/>
              <a:gd name="connsiteX2787" fmla="*/ 1512190 w 8023328"/>
              <a:gd name="connsiteY2787" fmla="*/ 667100 h 2380521"/>
              <a:gd name="connsiteX2788" fmla="*/ 1497604 w 8023328"/>
              <a:gd name="connsiteY2788" fmla="*/ 654702 h 2380521"/>
              <a:gd name="connsiteX2789" fmla="*/ 1512190 w 8023328"/>
              <a:gd name="connsiteY2789" fmla="*/ 640846 h 2380521"/>
              <a:gd name="connsiteX2790" fmla="*/ 1440623 w 8023328"/>
              <a:gd name="connsiteY2790" fmla="*/ 640846 h 2380521"/>
              <a:gd name="connsiteX2791" fmla="*/ 1453017 w 8023328"/>
              <a:gd name="connsiteY2791" fmla="*/ 654702 h 2380521"/>
              <a:gd name="connsiteX2792" fmla="*/ 1440623 w 8023328"/>
              <a:gd name="connsiteY2792" fmla="*/ 667100 h 2380521"/>
              <a:gd name="connsiteX2793" fmla="*/ 1426767 w 8023328"/>
              <a:gd name="connsiteY2793" fmla="*/ 654702 h 2380521"/>
              <a:gd name="connsiteX2794" fmla="*/ 1440623 w 8023328"/>
              <a:gd name="connsiteY2794" fmla="*/ 640846 h 2380521"/>
              <a:gd name="connsiteX2795" fmla="*/ 1368339 w 8023328"/>
              <a:gd name="connsiteY2795" fmla="*/ 640846 h 2380521"/>
              <a:gd name="connsiteX2796" fmla="*/ 1382194 w 8023328"/>
              <a:gd name="connsiteY2796" fmla="*/ 654702 h 2380521"/>
              <a:gd name="connsiteX2797" fmla="*/ 1368339 w 8023328"/>
              <a:gd name="connsiteY2797" fmla="*/ 667100 h 2380521"/>
              <a:gd name="connsiteX2798" fmla="*/ 1355943 w 8023328"/>
              <a:gd name="connsiteY2798" fmla="*/ 654702 h 2380521"/>
              <a:gd name="connsiteX2799" fmla="*/ 1368339 w 8023328"/>
              <a:gd name="connsiteY2799" fmla="*/ 640846 h 2380521"/>
              <a:gd name="connsiteX2800" fmla="*/ 1297512 w 8023328"/>
              <a:gd name="connsiteY2800" fmla="*/ 640846 h 2380521"/>
              <a:gd name="connsiteX2801" fmla="*/ 1311369 w 8023328"/>
              <a:gd name="connsiteY2801" fmla="*/ 654702 h 2380521"/>
              <a:gd name="connsiteX2802" fmla="*/ 1297512 w 8023328"/>
              <a:gd name="connsiteY2802" fmla="*/ 667100 h 2380521"/>
              <a:gd name="connsiteX2803" fmla="*/ 1285116 w 8023328"/>
              <a:gd name="connsiteY2803" fmla="*/ 654702 h 2380521"/>
              <a:gd name="connsiteX2804" fmla="*/ 1297512 w 8023328"/>
              <a:gd name="connsiteY2804" fmla="*/ 640846 h 2380521"/>
              <a:gd name="connsiteX2805" fmla="*/ 1226680 w 8023328"/>
              <a:gd name="connsiteY2805" fmla="*/ 640846 h 2380521"/>
              <a:gd name="connsiteX2806" fmla="*/ 1240537 w 8023328"/>
              <a:gd name="connsiteY2806" fmla="*/ 654702 h 2380521"/>
              <a:gd name="connsiteX2807" fmla="*/ 1226680 w 8023328"/>
              <a:gd name="connsiteY2807" fmla="*/ 667100 h 2380521"/>
              <a:gd name="connsiteX2808" fmla="*/ 1214291 w 8023328"/>
              <a:gd name="connsiteY2808" fmla="*/ 654702 h 2380521"/>
              <a:gd name="connsiteX2809" fmla="*/ 1226680 w 8023328"/>
              <a:gd name="connsiteY2809" fmla="*/ 640846 h 2380521"/>
              <a:gd name="connsiteX2810" fmla="*/ 1154878 w 8023328"/>
              <a:gd name="connsiteY2810" fmla="*/ 640846 h 2380521"/>
              <a:gd name="connsiteX2811" fmla="*/ 1169666 w 8023328"/>
              <a:gd name="connsiteY2811" fmla="*/ 654702 h 2380521"/>
              <a:gd name="connsiteX2812" fmla="*/ 1154878 w 8023328"/>
              <a:gd name="connsiteY2812" fmla="*/ 667100 h 2380521"/>
              <a:gd name="connsiteX2813" fmla="*/ 1140088 w 8023328"/>
              <a:gd name="connsiteY2813" fmla="*/ 654702 h 2380521"/>
              <a:gd name="connsiteX2814" fmla="*/ 1154878 w 8023328"/>
              <a:gd name="connsiteY2814" fmla="*/ 640846 h 2380521"/>
              <a:gd name="connsiteX2815" fmla="*/ 1084051 w 8023328"/>
              <a:gd name="connsiteY2815" fmla="*/ 640846 h 2380521"/>
              <a:gd name="connsiteX2816" fmla="*/ 1098838 w 8023328"/>
              <a:gd name="connsiteY2816" fmla="*/ 654702 h 2380521"/>
              <a:gd name="connsiteX2817" fmla="*/ 1084051 w 8023328"/>
              <a:gd name="connsiteY2817" fmla="*/ 667100 h 2380521"/>
              <a:gd name="connsiteX2818" fmla="*/ 1069261 w 8023328"/>
              <a:gd name="connsiteY2818" fmla="*/ 654702 h 2380521"/>
              <a:gd name="connsiteX2819" fmla="*/ 1084051 w 8023328"/>
              <a:gd name="connsiteY2819" fmla="*/ 640846 h 2380521"/>
              <a:gd name="connsiteX2820" fmla="*/ 1013010 w 8023328"/>
              <a:gd name="connsiteY2820" fmla="*/ 640846 h 2380521"/>
              <a:gd name="connsiteX2821" fmla="*/ 1024682 w 8023328"/>
              <a:gd name="connsiteY2821" fmla="*/ 654702 h 2380521"/>
              <a:gd name="connsiteX2822" fmla="*/ 1013010 w 8023328"/>
              <a:gd name="connsiteY2822" fmla="*/ 667100 h 2380521"/>
              <a:gd name="connsiteX2823" fmla="*/ 998429 w 8023328"/>
              <a:gd name="connsiteY2823" fmla="*/ 654702 h 2380521"/>
              <a:gd name="connsiteX2824" fmla="*/ 1013010 w 8023328"/>
              <a:gd name="connsiteY2824" fmla="*/ 640846 h 2380521"/>
              <a:gd name="connsiteX2825" fmla="*/ 941457 w 8023328"/>
              <a:gd name="connsiteY2825" fmla="*/ 640846 h 2380521"/>
              <a:gd name="connsiteX2826" fmla="*/ 953852 w 8023328"/>
              <a:gd name="connsiteY2826" fmla="*/ 654702 h 2380521"/>
              <a:gd name="connsiteX2827" fmla="*/ 941457 w 8023328"/>
              <a:gd name="connsiteY2827" fmla="*/ 667100 h 2380521"/>
              <a:gd name="connsiteX2828" fmla="*/ 927599 w 8023328"/>
              <a:gd name="connsiteY2828" fmla="*/ 654702 h 2380521"/>
              <a:gd name="connsiteX2829" fmla="*/ 941457 w 8023328"/>
              <a:gd name="connsiteY2829" fmla="*/ 640846 h 2380521"/>
              <a:gd name="connsiteX2830" fmla="*/ 870622 w 8023328"/>
              <a:gd name="connsiteY2830" fmla="*/ 640846 h 2380521"/>
              <a:gd name="connsiteX2831" fmla="*/ 883024 w 8023328"/>
              <a:gd name="connsiteY2831" fmla="*/ 654702 h 2380521"/>
              <a:gd name="connsiteX2832" fmla="*/ 870622 w 8023328"/>
              <a:gd name="connsiteY2832" fmla="*/ 667100 h 2380521"/>
              <a:gd name="connsiteX2833" fmla="*/ 856770 w 8023328"/>
              <a:gd name="connsiteY2833" fmla="*/ 654702 h 2380521"/>
              <a:gd name="connsiteX2834" fmla="*/ 870622 w 8023328"/>
              <a:gd name="connsiteY2834" fmla="*/ 640846 h 2380521"/>
              <a:gd name="connsiteX2835" fmla="*/ 798337 w 8023328"/>
              <a:gd name="connsiteY2835" fmla="*/ 640846 h 2380521"/>
              <a:gd name="connsiteX2836" fmla="*/ 812191 w 8023328"/>
              <a:gd name="connsiteY2836" fmla="*/ 655635 h 2380521"/>
              <a:gd name="connsiteX2837" fmla="*/ 798337 w 8023328"/>
              <a:gd name="connsiteY2837" fmla="*/ 670424 h 2380521"/>
              <a:gd name="connsiteX2838" fmla="*/ 785937 w 8023328"/>
              <a:gd name="connsiteY2838" fmla="*/ 655635 h 2380521"/>
              <a:gd name="connsiteX2839" fmla="*/ 798337 w 8023328"/>
              <a:gd name="connsiteY2839" fmla="*/ 640846 h 2380521"/>
              <a:gd name="connsiteX2840" fmla="*/ 724134 w 8023328"/>
              <a:gd name="connsiteY2840" fmla="*/ 640846 h 2380521"/>
              <a:gd name="connsiteX2841" fmla="*/ 737989 w 8023328"/>
              <a:gd name="connsiteY2841" fmla="*/ 655635 h 2380521"/>
              <a:gd name="connsiteX2842" fmla="*/ 724134 w 8023328"/>
              <a:gd name="connsiteY2842" fmla="*/ 670424 h 2380521"/>
              <a:gd name="connsiteX2843" fmla="*/ 711735 w 8023328"/>
              <a:gd name="connsiteY2843" fmla="*/ 655635 h 2380521"/>
              <a:gd name="connsiteX2844" fmla="*/ 724134 w 8023328"/>
              <a:gd name="connsiteY2844" fmla="*/ 640846 h 2380521"/>
              <a:gd name="connsiteX2845" fmla="*/ 653301 w 8023328"/>
              <a:gd name="connsiteY2845" fmla="*/ 640846 h 2380521"/>
              <a:gd name="connsiteX2846" fmla="*/ 667160 w 8023328"/>
              <a:gd name="connsiteY2846" fmla="*/ 655635 h 2380521"/>
              <a:gd name="connsiteX2847" fmla="*/ 653301 w 8023328"/>
              <a:gd name="connsiteY2847" fmla="*/ 670424 h 2380521"/>
              <a:gd name="connsiteX2848" fmla="*/ 640907 w 8023328"/>
              <a:gd name="connsiteY2848" fmla="*/ 655635 h 2380521"/>
              <a:gd name="connsiteX2849" fmla="*/ 653301 w 8023328"/>
              <a:gd name="connsiteY2849" fmla="*/ 640846 h 2380521"/>
              <a:gd name="connsiteX2850" fmla="*/ 584864 w 8023328"/>
              <a:gd name="connsiteY2850" fmla="*/ 640846 h 2380521"/>
              <a:gd name="connsiteX2851" fmla="*/ 599651 w 8023328"/>
              <a:gd name="connsiteY2851" fmla="*/ 655635 h 2380521"/>
              <a:gd name="connsiteX2852" fmla="*/ 584864 w 8023328"/>
              <a:gd name="connsiteY2852" fmla="*/ 670424 h 2380521"/>
              <a:gd name="connsiteX2853" fmla="*/ 570075 w 8023328"/>
              <a:gd name="connsiteY2853" fmla="*/ 655635 h 2380521"/>
              <a:gd name="connsiteX2854" fmla="*/ 584864 w 8023328"/>
              <a:gd name="connsiteY2854" fmla="*/ 640846 h 2380521"/>
              <a:gd name="connsiteX2855" fmla="*/ 513663 w 8023328"/>
              <a:gd name="connsiteY2855" fmla="*/ 640846 h 2380521"/>
              <a:gd name="connsiteX2856" fmla="*/ 528843 w 8023328"/>
              <a:gd name="connsiteY2856" fmla="*/ 655635 h 2380521"/>
              <a:gd name="connsiteX2857" fmla="*/ 513663 w 8023328"/>
              <a:gd name="connsiteY2857" fmla="*/ 670424 h 2380521"/>
              <a:gd name="connsiteX2858" fmla="*/ 499246 w 8023328"/>
              <a:gd name="connsiteY2858" fmla="*/ 655635 h 2380521"/>
              <a:gd name="connsiteX2859" fmla="*/ 513663 w 8023328"/>
              <a:gd name="connsiteY2859" fmla="*/ 640846 h 2380521"/>
              <a:gd name="connsiteX2860" fmla="*/ 439832 w 8023328"/>
              <a:gd name="connsiteY2860" fmla="*/ 640846 h 2380521"/>
              <a:gd name="connsiteX2861" fmla="*/ 454622 w 8023328"/>
              <a:gd name="connsiteY2861" fmla="*/ 655635 h 2380521"/>
              <a:gd name="connsiteX2862" fmla="*/ 439832 w 8023328"/>
              <a:gd name="connsiteY2862" fmla="*/ 670424 h 2380521"/>
              <a:gd name="connsiteX2863" fmla="*/ 425044 w 8023328"/>
              <a:gd name="connsiteY2863" fmla="*/ 655635 h 2380521"/>
              <a:gd name="connsiteX2864" fmla="*/ 439832 w 8023328"/>
              <a:gd name="connsiteY2864" fmla="*/ 640846 h 2380521"/>
              <a:gd name="connsiteX2865" fmla="*/ 368070 w 8023328"/>
              <a:gd name="connsiteY2865" fmla="*/ 640846 h 2380521"/>
              <a:gd name="connsiteX2866" fmla="*/ 380465 w 8023328"/>
              <a:gd name="connsiteY2866" fmla="*/ 655635 h 2380521"/>
              <a:gd name="connsiteX2867" fmla="*/ 368070 w 8023328"/>
              <a:gd name="connsiteY2867" fmla="*/ 670424 h 2380521"/>
              <a:gd name="connsiteX2868" fmla="*/ 354211 w 8023328"/>
              <a:gd name="connsiteY2868" fmla="*/ 655635 h 2380521"/>
              <a:gd name="connsiteX2869" fmla="*/ 368070 w 8023328"/>
              <a:gd name="connsiteY2869" fmla="*/ 640846 h 2380521"/>
              <a:gd name="connsiteX2870" fmla="*/ 297235 w 8023328"/>
              <a:gd name="connsiteY2870" fmla="*/ 640846 h 2380521"/>
              <a:gd name="connsiteX2871" fmla="*/ 309631 w 8023328"/>
              <a:gd name="connsiteY2871" fmla="*/ 655635 h 2380521"/>
              <a:gd name="connsiteX2872" fmla="*/ 297235 w 8023328"/>
              <a:gd name="connsiteY2872" fmla="*/ 670424 h 2380521"/>
              <a:gd name="connsiteX2873" fmla="*/ 283379 w 8023328"/>
              <a:gd name="connsiteY2873" fmla="*/ 655635 h 2380521"/>
              <a:gd name="connsiteX2874" fmla="*/ 297235 w 8023328"/>
              <a:gd name="connsiteY2874" fmla="*/ 640846 h 2380521"/>
              <a:gd name="connsiteX2875" fmla="*/ 4082465 w 8023328"/>
              <a:gd name="connsiteY2875" fmla="*/ 570017 h 2380521"/>
              <a:gd name="connsiteX2876" fmla="*/ 4097254 w 8023328"/>
              <a:gd name="connsiteY2876" fmla="*/ 584805 h 2380521"/>
              <a:gd name="connsiteX2877" fmla="*/ 4082465 w 8023328"/>
              <a:gd name="connsiteY2877" fmla="*/ 599594 h 2380521"/>
              <a:gd name="connsiteX2878" fmla="*/ 4067676 w 8023328"/>
              <a:gd name="connsiteY2878" fmla="*/ 584805 h 2380521"/>
              <a:gd name="connsiteX2879" fmla="*/ 4082465 w 8023328"/>
              <a:gd name="connsiteY2879" fmla="*/ 570017 h 2380521"/>
              <a:gd name="connsiteX2880" fmla="*/ 4010703 w 8023328"/>
              <a:gd name="connsiteY2880" fmla="*/ 570017 h 2380521"/>
              <a:gd name="connsiteX2881" fmla="*/ 4023100 w 8023328"/>
              <a:gd name="connsiteY2881" fmla="*/ 584805 h 2380521"/>
              <a:gd name="connsiteX2882" fmla="*/ 4010703 w 8023328"/>
              <a:gd name="connsiteY2882" fmla="*/ 599594 h 2380521"/>
              <a:gd name="connsiteX2883" fmla="*/ 3996847 w 8023328"/>
              <a:gd name="connsiteY2883" fmla="*/ 584805 h 2380521"/>
              <a:gd name="connsiteX2884" fmla="*/ 4010703 w 8023328"/>
              <a:gd name="connsiteY2884" fmla="*/ 570017 h 2380521"/>
              <a:gd name="connsiteX2885" fmla="*/ 3939871 w 8023328"/>
              <a:gd name="connsiteY2885" fmla="*/ 570017 h 2380521"/>
              <a:gd name="connsiteX2886" fmla="*/ 3952268 w 8023328"/>
              <a:gd name="connsiteY2886" fmla="*/ 584805 h 2380521"/>
              <a:gd name="connsiteX2887" fmla="*/ 3939871 w 8023328"/>
              <a:gd name="connsiteY2887" fmla="*/ 599594 h 2380521"/>
              <a:gd name="connsiteX2888" fmla="*/ 3926015 w 8023328"/>
              <a:gd name="connsiteY2888" fmla="*/ 584805 h 2380521"/>
              <a:gd name="connsiteX2889" fmla="*/ 3939871 w 8023328"/>
              <a:gd name="connsiteY2889" fmla="*/ 570017 h 2380521"/>
              <a:gd name="connsiteX2890" fmla="*/ 3869042 w 8023328"/>
              <a:gd name="connsiteY2890" fmla="*/ 570017 h 2380521"/>
              <a:gd name="connsiteX2891" fmla="*/ 3881439 w 8023328"/>
              <a:gd name="connsiteY2891" fmla="*/ 584805 h 2380521"/>
              <a:gd name="connsiteX2892" fmla="*/ 3869042 w 8023328"/>
              <a:gd name="connsiteY2892" fmla="*/ 599594 h 2380521"/>
              <a:gd name="connsiteX2893" fmla="*/ 3855186 w 8023328"/>
              <a:gd name="connsiteY2893" fmla="*/ 584805 h 2380521"/>
              <a:gd name="connsiteX2894" fmla="*/ 3869042 w 8023328"/>
              <a:gd name="connsiteY2894" fmla="*/ 570017 h 2380521"/>
              <a:gd name="connsiteX2895" fmla="*/ 3796752 w 8023328"/>
              <a:gd name="connsiteY2895" fmla="*/ 570017 h 2380521"/>
              <a:gd name="connsiteX2896" fmla="*/ 3810608 w 8023328"/>
              <a:gd name="connsiteY2896" fmla="*/ 584805 h 2380521"/>
              <a:gd name="connsiteX2897" fmla="*/ 3796752 w 8023328"/>
              <a:gd name="connsiteY2897" fmla="*/ 599594 h 2380521"/>
              <a:gd name="connsiteX2898" fmla="*/ 3784355 w 8023328"/>
              <a:gd name="connsiteY2898" fmla="*/ 584805 h 2380521"/>
              <a:gd name="connsiteX2899" fmla="*/ 3796752 w 8023328"/>
              <a:gd name="connsiteY2899" fmla="*/ 570017 h 2380521"/>
              <a:gd name="connsiteX2900" fmla="*/ 3725922 w 8023328"/>
              <a:gd name="connsiteY2900" fmla="*/ 570017 h 2380521"/>
              <a:gd name="connsiteX2901" fmla="*/ 3739778 w 8023328"/>
              <a:gd name="connsiteY2901" fmla="*/ 584805 h 2380521"/>
              <a:gd name="connsiteX2902" fmla="*/ 3725922 w 8023328"/>
              <a:gd name="connsiteY2902" fmla="*/ 599594 h 2380521"/>
              <a:gd name="connsiteX2903" fmla="*/ 3713525 w 8023328"/>
              <a:gd name="connsiteY2903" fmla="*/ 584805 h 2380521"/>
              <a:gd name="connsiteX2904" fmla="*/ 3725922 w 8023328"/>
              <a:gd name="connsiteY2904" fmla="*/ 570017 h 2380521"/>
              <a:gd name="connsiteX2905" fmla="*/ 3655091 w 8023328"/>
              <a:gd name="connsiteY2905" fmla="*/ 570017 h 2380521"/>
              <a:gd name="connsiteX2906" fmla="*/ 3668947 w 8023328"/>
              <a:gd name="connsiteY2906" fmla="*/ 582414 h 2380521"/>
              <a:gd name="connsiteX2907" fmla="*/ 3655091 w 8023328"/>
              <a:gd name="connsiteY2907" fmla="*/ 596271 h 2380521"/>
              <a:gd name="connsiteX2908" fmla="*/ 3642694 w 8023328"/>
              <a:gd name="connsiteY2908" fmla="*/ 582414 h 2380521"/>
              <a:gd name="connsiteX2909" fmla="*/ 3655091 w 8023328"/>
              <a:gd name="connsiteY2909" fmla="*/ 570017 h 2380521"/>
              <a:gd name="connsiteX2910" fmla="*/ 3583280 w 8023328"/>
              <a:gd name="connsiteY2910" fmla="*/ 570017 h 2380521"/>
              <a:gd name="connsiteX2911" fmla="*/ 3598069 w 8023328"/>
              <a:gd name="connsiteY2911" fmla="*/ 582414 h 2380521"/>
              <a:gd name="connsiteX2912" fmla="*/ 3583280 w 8023328"/>
              <a:gd name="connsiteY2912" fmla="*/ 596271 h 2380521"/>
              <a:gd name="connsiteX2913" fmla="*/ 3568491 w 8023328"/>
              <a:gd name="connsiteY2913" fmla="*/ 582414 h 2380521"/>
              <a:gd name="connsiteX2914" fmla="*/ 3583280 w 8023328"/>
              <a:gd name="connsiteY2914" fmla="*/ 570017 h 2380521"/>
              <a:gd name="connsiteX2915" fmla="*/ 3512449 w 8023328"/>
              <a:gd name="connsiteY2915" fmla="*/ 570017 h 2380521"/>
              <a:gd name="connsiteX2916" fmla="*/ 3527237 w 8023328"/>
              <a:gd name="connsiteY2916" fmla="*/ 582414 h 2380521"/>
              <a:gd name="connsiteX2917" fmla="*/ 3512449 w 8023328"/>
              <a:gd name="connsiteY2917" fmla="*/ 596271 h 2380521"/>
              <a:gd name="connsiteX2918" fmla="*/ 3497661 w 8023328"/>
              <a:gd name="connsiteY2918" fmla="*/ 582414 h 2380521"/>
              <a:gd name="connsiteX2919" fmla="*/ 3512449 w 8023328"/>
              <a:gd name="connsiteY2919" fmla="*/ 570017 h 2380521"/>
              <a:gd name="connsiteX2920" fmla="*/ 3441619 w 8023328"/>
              <a:gd name="connsiteY2920" fmla="*/ 570017 h 2380521"/>
              <a:gd name="connsiteX2921" fmla="*/ 3456408 w 8023328"/>
              <a:gd name="connsiteY2921" fmla="*/ 582414 h 2380521"/>
              <a:gd name="connsiteX2922" fmla="*/ 3441619 w 8023328"/>
              <a:gd name="connsiteY2922" fmla="*/ 596271 h 2380521"/>
              <a:gd name="connsiteX2923" fmla="*/ 3426830 w 8023328"/>
              <a:gd name="connsiteY2923" fmla="*/ 582414 h 2380521"/>
              <a:gd name="connsiteX2924" fmla="*/ 3441619 w 8023328"/>
              <a:gd name="connsiteY2924" fmla="*/ 570017 h 2380521"/>
              <a:gd name="connsiteX2925" fmla="*/ 3369857 w 8023328"/>
              <a:gd name="connsiteY2925" fmla="*/ 570017 h 2380521"/>
              <a:gd name="connsiteX2926" fmla="*/ 3382254 w 8023328"/>
              <a:gd name="connsiteY2926" fmla="*/ 582414 h 2380521"/>
              <a:gd name="connsiteX2927" fmla="*/ 3369857 w 8023328"/>
              <a:gd name="connsiteY2927" fmla="*/ 596271 h 2380521"/>
              <a:gd name="connsiteX2928" fmla="*/ 3356001 w 8023328"/>
              <a:gd name="connsiteY2928" fmla="*/ 582414 h 2380521"/>
              <a:gd name="connsiteX2929" fmla="*/ 3369857 w 8023328"/>
              <a:gd name="connsiteY2929" fmla="*/ 570017 h 2380521"/>
              <a:gd name="connsiteX2930" fmla="*/ 3299091 w 8023328"/>
              <a:gd name="connsiteY2930" fmla="*/ 570017 h 2380521"/>
              <a:gd name="connsiteX2931" fmla="*/ 3311491 w 8023328"/>
              <a:gd name="connsiteY2931" fmla="*/ 582414 h 2380521"/>
              <a:gd name="connsiteX2932" fmla="*/ 3299091 w 8023328"/>
              <a:gd name="connsiteY2932" fmla="*/ 596271 h 2380521"/>
              <a:gd name="connsiteX2933" fmla="*/ 3285240 w 8023328"/>
              <a:gd name="connsiteY2933" fmla="*/ 582414 h 2380521"/>
              <a:gd name="connsiteX2934" fmla="*/ 3299091 w 8023328"/>
              <a:gd name="connsiteY2934" fmla="*/ 570017 h 2380521"/>
              <a:gd name="connsiteX2935" fmla="*/ 3226803 w 8023328"/>
              <a:gd name="connsiteY2935" fmla="*/ 570017 h 2380521"/>
              <a:gd name="connsiteX2936" fmla="*/ 3240660 w 8023328"/>
              <a:gd name="connsiteY2936" fmla="*/ 582414 h 2380521"/>
              <a:gd name="connsiteX2937" fmla="*/ 3226803 w 8023328"/>
              <a:gd name="connsiteY2937" fmla="*/ 596271 h 2380521"/>
              <a:gd name="connsiteX2938" fmla="*/ 3214406 w 8023328"/>
              <a:gd name="connsiteY2938" fmla="*/ 582414 h 2380521"/>
              <a:gd name="connsiteX2939" fmla="*/ 3226803 w 8023328"/>
              <a:gd name="connsiteY2939" fmla="*/ 570017 h 2380521"/>
              <a:gd name="connsiteX2940" fmla="*/ 3152600 w 8023328"/>
              <a:gd name="connsiteY2940" fmla="*/ 570017 h 2380521"/>
              <a:gd name="connsiteX2941" fmla="*/ 3166454 w 8023328"/>
              <a:gd name="connsiteY2941" fmla="*/ 582414 h 2380521"/>
              <a:gd name="connsiteX2942" fmla="*/ 3152600 w 8023328"/>
              <a:gd name="connsiteY2942" fmla="*/ 596271 h 2380521"/>
              <a:gd name="connsiteX2943" fmla="*/ 3140203 w 8023328"/>
              <a:gd name="connsiteY2943" fmla="*/ 582414 h 2380521"/>
              <a:gd name="connsiteX2944" fmla="*/ 3152600 w 8023328"/>
              <a:gd name="connsiteY2944" fmla="*/ 570017 h 2380521"/>
              <a:gd name="connsiteX2945" fmla="*/ 3081770 w 8023328"/>
              <a:gd name="connsiteY2945" fmla="*/ 570017 h 2380521"/>
              <a:gd name="connsiteX2946" fmla="*/ 3095622 w 8023328"/>
              <a:gd name="connsiteY2946" fmla="*/ 582414 h 2380521"/>
              <a:gd name="connsiteX2947" fmla="*/ 3081770 w 8023328"/>
              <a:gd name="connsiteY2947" fmla="*/ 596271 h 2380521"/>
              <a:gd name="connsiteX2948" fmla="*/ 3069369 w 8023328"/>
              <a:gd name="connsiteY2948" fmla="*/ 582414 h 2380521"/>
              <a:gd name="connsiteX2949" fmla="*/ 3081770 w 8023328"/>
              <a:gd name="connsiteY2949" fmla="*/ 570017 h 2380521"/>
              <a:gd name="connsiteX2950" fmla="*/ 3013712 w 8023328"/>
              <a:gd name="connsiteY2950" fmla="*/ 570017 h 2380521"/>
              <a:gd name="connsiteX2951" fmla="*/ 3028132 w 8023328"/>
              <a:gd name="connsiteY2951" fmla="*/ 582414 h 2380521"/>
              <a:gd name="connsiteX2952" fmla="*/ 3013712 w 8023328"/>
              <a:gd name="connsiteY2952" fmla="*/ 596271 h 2380521"/>
              <a:gd name="connsiteX2953" fmla="*/ 2998537 w 8023328"/>
              <a:gd name="connsiteY2953" fmla="*/ 582414 h 2380521"/>
              <a:gd name="connsiteX2954" fmla="*/ 3013712 w 8023328"/>
              <a:gd name="connsiteY2954" fmla="*/ 570017 h 2380521"/>
              <a:gd name="connsiteX2955" fmla="*/ 2942491 w 8023328"/>
              <a:gd name="connsiteY2955" fmla="*/ 570017 h 2380521"/>
              <a:gd name="connsiteX2956" fmla="*/ 2957285 w 8023328"/>
              <a:gd name="connsiteY2956" fmla="*/ 582414 h 2380521"/>
              <a:gd name="connsiteX2957" fmla="*/ 2942491 w 8023328"/>
              <a:gd name="connsiteY2957" fmla="*/ 596271 h 2380521"/>
              <a:gd name="connsiteX2958" fmla="*/ 2927705 w 8023328"/>
              <a:gd name="connsiteY2958" fmla="*/ 582414 h 2380521"/>
              <a:gd name="connsiteX2959" fmla="*/ 2942491 w 8023328"/>
              <a:gd name="connsiteY2959" fmla="*/ 570017 h 2380521"/>
              <a:gd name="connsiteX2960" fmla="*/ 2868288 w 8023328"/>
              <a:gd name="connsiteY2960" fmla="*/ 570017 h 2380521"/>
              <a:gd name="connsiteX2961" fmla="*/ 2883082 w 8023328"/>
              <a:gd name="connsiteY2961" fmla="*/ 582414 h 2380521"/>
              <a:gd name="connsiteX2962" fmla="*/ 2868288 w 8023328"/>
              <a:gd name="connsiteY2962" fmla="*/ 596271 h 2380521"/>
              <a:gd name="connsiteX2963" fmla="*/ 2853502 w 8023328"/>
              <a:gd name="connsiteY2963" fmla="*/ 582414 h 2380521"/>
              <a:gd name="connsiteX2964" fmla="*/ 2868288 w 8023328"/>
              <a:gd name="connsiteY2964" fmla="*/ 570017 h 2380521"/>
              <a:gd name="connsiteX2965" fmla="*/ 2796532 w 8023328"/>
              <a:gd name="connsiteY2965" fmla="*/ 570017 h 2380521"/>
              <a:gd name="connsiteX2966" fmla="*/ 2808931 w 8023328"/>
              <a:gd name="connsiteY2966" fmla="*/ 582414 h 2380521"/>
              <a:gd name="connsiteX2967" fmla="*/ 2796532 w 8023328"/>
              <a:gd name="connsiteY2967" fmla="*/ 596271 h 2380521"/>
              <a:gd name="connsiteX2968" fmla="*/ 2782675 w 8023328"/>
              <a:gd name="connsiteY2968" fmla="*/ 582414 h 2380521"/>
              <a:gd name="connsiteX2969" fmla="*/ 2796532 w 8023328"/>
              <a:gd name="connsiteY2969" fmla="*/ 570017 h 2380521"/>
              <a:gd name="connsiteX2970" fmla="*/ 2725695 w 8023328"/>
              <a:gd name="connsiteY2970" fmla="*/ 570017 h 2380521"/>
              <a:gd name="connsiteX2971" fmla="*/ 2738097 w 8023328"/>
              <a:gd name="connsiteY2971" fmla="*/ 582414 h 2380521"/>
              <a:gd name="connsiteX2972" fmla="*/ 2725695 w 8023328"/>
              <a:gd name="connsiteY2972" fmla="*/ 596271 h 2380521"/>
              <a:gd name="connsiteX2973" fmla="*/ 2711843 w 8023328"/>
              <a:gd name="connsiteY2973" fmla="*/ 582414 h 2380521"/>
              <a:gd name="connsiteX2974" fmla="*/ 2725695 w 8023328"/>
              <a:gd name="connsiteY2974" fmla="*/ 570017 h 2380521"/>
              <a:gd name="connsiteX2975" fmla="*/ 2654867 w 8023328"/>
              <a:gd name="connsiteY2975" fmla="*/ 570017 h 2380521"/>
              <a:gd name="connsiteX2976" fmla="*/ 2667266 w 8023328"/>
              <a:gd name="connsiteY2976" fmla="*/ 582414 h 2380521"/>
              <a:gd name="connsiteX2977" fmla="*/ 2654867 w 8023328"/>
              <a:gd name="connsiteY2977" fmla="*/ 596271 h 2380521"/>
              <a:gd name="connsiteX2978" fmla="*/ 2641013 w 8023328"/>
              <a:gd name="connsiteY2978" fmla="*/ 582414 h 2380521"/>
              <a:gd name="connsiteX2979" fmla="*/ 2654867 w 8023328"/>
              <a:gd name="connsiteY2979" fmla="*/ 570017 h 2380521"/>
              <a:gd name="connsiteX2980" fmla="*/ 2582580 w 8023328"/>
              <a:gd name="connsiteY2980" fmla="*/ 570017 h 2380521"/>
              <a:gd name="connsiteX2981" fmla="*/ 2596435 w 8023328"/>
              <a:gd name="connsiteY2981" fmla="*/ 582414 h 2380521"/>
              <a:gd name="connsiteX2982" fmla="*/ 2582580 w 8023328"/>
              <a:gd name="connsiteY2982" fmla="*/ 596271 h 2380521"/>
              <a:gd name="connsiteX2983" fmla="*/ 2570184 w 8023328"/>
              <a:gd name="connsiteY2983" fmla="*/ 582414 h 2380521"/>
              <a:gd name="connsiteX2984" fmla="*/ 2582580 w 8023328"/>
              <a:gd name="connsiteY2984" fmla="*/ 570017 h 2380521"/>
              <a:gd name="connsiteX2985" fmla="*/ 2511026 w 8023328"/>
              <a:gd name="connsiteY2985" fmla="*/ 570017 h 2380521"/>
              <a:gd name="connsiteX2986" fmla="*/ 2525610 w 8023328"/>
              <a:gd name="connsiteY2986" fmla="*/ 582414 h 2380521"/>
              <a:gd name="connsiteX2987" fmla="*/ 2511026 w 8023328"/>
              <a:gd name="connsiteY2987" fmla="*/ 596271 h 2380521"/>
              <a:gd name="connsiteX2988" fmla="*/ 2499358 w 8023328"/>
              <a:gd name="connsiteY2988" fmla="*/ 582414 h 2380521"/>
              <a:gd name="connsiteX2989" fmla="*/ 2511026 w 8023328"/>
              <a:gd name="connsiteY2989" fmla="*/ 570017 h 2380521"/>
              <a:gd name="connsiteX2990" fmla="*/ 2440921 w 8023328"/>
              <a:gd name="connsiteY2990" fmla="*/ 570017 h 2380521"/>
              <a:gd name="connsiteX2991" fmla="*/ 2454778 w 8023328"/>
              <a:gd name="connsiteY2991" fmla="*/ 582414 h 2380521"/>
              <a:gd name="connsiteX2992" fmla="*/ 2440921 w 8023328"/>
              <a:gd name="connsiteY2992" fmla="*/ 596271 h 2380521"/>
              <a:gd name="connsiteX2993" fmla="*/ 2428525 w 8023328"/>
              <a:gd name="connsiteY2993" fmla="*/ 582414 h 2380521"/>
              <a:gd name="connsiteX2994" fmla="*/ 2440921 w 8023328"/>
              <a:gd name="connsiteY2994" fmla="*/ 570017 h 2380521"/>
              <a:gd name="connsiteX2995" fmla="*/ 2369108 w 8023328"/>
              <a:gd name="connsiteY2995" fmla="*/ 570017 h 2380521"/>
              <a:gd name="connsiteX2996" fmla="*/ 2383896 w 8023328"/>
              <a:gd name="connsiteY2996" fmla="*/ 582414 h 2380521"/>
              <a:gd name="connsiteX2997" fmla="*/ 2369108 w 8023328"/>
              <a:gd name="connsiteY2997" fmla="*/ 596271 h 2380521"/>
              <a:gd name="connsiteX2998" fmla="*/ 2354319 w 8023328"/>
              <a:gd name="connsiteY2998" fmla="*/ 582414 h 2380521"/>
              <a:gd name="connsiteX2999" fmla="*/ 2369108 w 8023328"/>
              <a:gd name="connsiteY2999" fmla="*/ 570017 h 2380521"/>
              <a:gd name="connsiteX3000" fmla="*/ 2298275 w 8023328"/>
              <a:gd name="connsiteY3000" fmla="*/ 570017 h 2380521"/>
              <a:gd name="connsiteX3001" fmla="*/ 2313064 w 8023328"/>
              <a:gd name="connsiteY3001" fmla="*/ 582414 h 2380521"/>
              <a:gd name="connsiteX3002" fmla="*/ 2298275 w 8023328"/>
              <a:gd name="connsiteY3002" fmla="*/ 596271 h 2380521"/>
              <a:gd name="connsiteX3003" fmla="*/ 2283487 w 8023328"/>
              <a:gd name="connsiteY3003" fmla="*/ 582414 h 2380521"/>
              <a:gd name="connsiteX3004" fmla="*/ 2298275 w 8023328"/>
              <a:gd name="connsiteY3004" fmla="*/ 570017 h 2380521"/>
              <a:gd name="connsiteX3005" fmla="*/ 2226512 w 8023328"/>
              <a:gd name="connsiteY3005" fmla="*/ 570017 h 2380521"/>
              <a:gd name="connsiteX3006" fmla="*/ 2238911 w 8023328"/>
              <a:gd name="connsiteY3006" fmla="*/ 582414 h 2380521"/>
              <a:gd name="connsiteX3007" fmla="*/ 2226512 w 8023328"/>
              <a:gd name="connsiteY3007" fmla="*/ 596271 h 2380521"/>
              <a:gd name="connsiteX3008" fmla="*/ 2212655 w 8023328"/>
              <a:gd name="connsiteY3008" fmla="*/ 582414 h 2380521"/>
              <a:gd name="connsiteX3009" fmla="*/ 2226512 w 8023328"/>
              <a:gd name="connsiteY3009" fmla="*/ 570017 h 2380521"/>
              <a:gd name="connsiteX3010" fmla="*/ 2155680 w 8023328"/>
              <a:gd name="connsiteY3010" fmla="*/ 570017 h 2380521"/>
              <a:gd name="connsiteX3011" fmla="*/ 2168079 w 8023328"/>
              <a:gd name="connsiteY3011" fmla="*/ 582414 h 2380521"/>
              <a:gd name="connsiteX3012" fmla="*/ 2155680 w 8023328"/>
              <a:gd name="connsiteY3012" fmla="*/ 596271 h 2380521"/>
              <a:gd name="connsiteX3013" fmla="*/ 2141823 w 8023328"/>
              <a:gd name="connsiteY3013" fmla="*/ 582414 h 2380521"/>
              <a:gd name="connsiteX3014" fmla="*/ 2155680 w 8023328"/>
              <a:gd name="connsiteY3014" fmla="*/ 570017 h 2380521"/>
              <a:gd name="connsiteX3015" fmla="*/ 2084846 w 8023328"/>
              <a:gd name="connsiteY3015" fmla="*/ 570017 h 2380521"/>
              <a:gd name="connsiteX3016" fmla="*/ 2097246 w 8023328"/>
              <a:gd name="connsiteY3016" fmla="*/ 582414 h 2380521"/>
              <a:gd name="connsiteX3017" fmla="*/ 2084846 w 8023328"/>
              <a:gd name="connsiteY3017" fmla="*/ 596271 h 2380521"/>
              <a:gd name="connsiteX3018" fmla="*/ 2070989 w 8023328"/>
              <a:gd name="connsiteY3018" fmla="*/ 582414 h 2380521"/>
              <a:gd name="connsiteX3019" fmla="*/ 2084846 w 8023328"/>
              <a:gd name="connsiteY3019" fmla="*/ 570017 h 2380521"/>
              <a:gd name="connsiteX3020" fmla="*/ 2011831 w 8023328"/>
              <a:gd name="connsiteY3020" fmla="*/ 570017 h 2380521"/>
              <a:gd name="connsiteX3021" fmla="*/ 2026416 w 8023328"/>
              <a:gd name="connsiteY3021" fmla="*/ 582414 h 2380521"/>
              <a:gd name="connsiteX3022" fmla="*/ 2011831 w 8023328"/>
              <a:gd name="connsiteY3022" fmla="*/ 596271 h 2380521"/>
              <a:gd name="connsiteX3023" fmla="*/ 2000163 w 8023328"/>
              <a:gd name="connsiteY3023" fmla="*/ 582414 h 2380521"/>
              <a:gd name="connsiteX3024" fmla="*/ 2011831 w 8023328"/>
              <a:gd name="connsiteY3024" fmla="*/ 570017 h 2380521"/>
              <a:gd name="connsiteX3025" fmla="*/ 1938359 w 8023328"/>
              <a:gd name="connsiteY3025" fmla="*/ 570017 h 2380521"/>
              <a:gd name="connsiteX3026" fmla="*/ 1952216 w 8023328"/>
              <a:gd name="connsiteY3026" fmla="*/ 583873 h 2380521"/>
              <a:gd name="connsiteX3027" fmla="*/ 1938359 w 8023328"/>
              <a:gd name="connsiteY3027" fmla="*/ 596271 h 2380521"/>
              <a:gd name="connsiteX3028" fmla="*/ 1925962 w 8023328"/>
              <a:gd name="connsiteY3028" fmla="*/ 583873 h 2380521"/>
              <a:gd name="connsiteX3029" fmla="*/ 1938359 w 8023328"/>
              <a:gd name="connsiteY3029" fmla="*/ 570017 h 2380521"/>
              <a:gd name="connsiteX3030" fmla="*/ 1867522 w 8023328"/>
              <a:gd name="connsiteY3030" fmla="*/ 570017 h 2380521"/>
              <a:gd name="connsiteX3031" fmla="*/ 1881382 w 8023328"/>
              <a:gd name="connsiteY3031" fmla="*/ 583873 h 2380521"/>
              <a:gd name="connsiteX3032" fmla="*/ 1867522 w 8023328"/>
              <a:gd name="connsiteY3032" fmla="*/ 596271 h 2380521"/>
              <a:gd name="connsiteX3033" fmla="*/ 1855124 w 8023328"/>
              <a:gd name="connsiteY3033" fmla="*/ 583873 h 2380521"/>
              <a:gd name="connsiteX3034" fmla="*/ 1867522 w 8023328"/>
              <a:gd name="connsiteY3034" fmla="*/ 570017 h 2380521"/>
              <a:gd name="connsiteX3035" fmla="*/ 1799082 w 8023328"/>
              <a:gd name="connsiteY3035" fmla="*/ 570017 h 2380521"/>
              <a:gd name="connsiteX3036" fmla="*/ 1813871 w 8023328"/>
              <a:gd name="connsiteY3036" fmla="*/ 583873 h 2380521"/>
              <a:gd name="connsiteX3037" fmla="*/ 1799082 w 8023328"/>
              <a:gd name="connsiteY3037" fmla="*/ 596271 h 2380521"/>
              <a:gd name="connsiteX3038" fmla="*/ 1784295 w 8023328"/>
              <a:gd name="connsiteY3038" fmla="*/ 583873 h 2380521"/>
              <a:gd name="connsiteX3039" fmla="*/ 1799082 w 8023328"/>
              <a:gd name="connsiteY3039" fmla="*/ 570017 h 2380521"/>
              <a:gd name="connsiteX3040" fmla="*/ 1728257 w 8023328"/>
              <a:gd name="connsiteY3040" fmla="*/ 570017 h 2380521"/>
              <a:gd name="connsiteX3041" fmla="*/ 1743046 w 8023328"/>
              <a:gd name="connsiteY3041" fmla="*/ 583873 h 2380521"/>
              <a:gd name="connsiteX3042" fmla="*/ 1728257 w 8023328"/>
              <a:gd name="connsiteY3042" fmla="*/ 596271 h 2380521"/>
              <a:gd name="connsiteX3043" fmla="*/ 1713467 w 8023328"/>
              <a:gd name="connsiteY3043" fmla="*/ 583873 h 2380521"/>
              <a:gd name="connsiteX3044" fmla="*/ 1728257 w 8023328"/>
              <a:gd name="connsiteY3044" fmla="*/ 570017 h 2380521"/>
              <a:gd name="connsiteX3045" fmla="*/ 1657426 w 8023328"/>
              <a:gd name="connsiteY3045" fmla="*/ 570017 h 2380521"/>
              <a:gd name="connsiteX3046" fmla="*/ 1672218 w 8023328"/>
              <a:gd name="connsiteY3046" fmla="*/ 583873 h 2380521"/>
              <a:gd name="connsiteX3047" fmla="*/ 1657426 w 8023328"/>
              <a:gd name="connsiteY3047" fmla="*/ 596271 h 2380521"/>
              <a:gd name="connsiteX3048" fmla="*/ 1642647 w 8023328"/>
              <a:gd name="connsiteY3048" fmla="*/ 583873 h 2380521"/>
              <a:gd name="connsiteX3049" fmla="*/ 1657426 w 8023328"/>
              <a:gd name="connsiteY3049" fmla="*/ 570017 h 2380521"/>
              <a:gd name="connsiteX3050" fmla="*/ 1582294 w 8023328"/>
              <a:gd name="connsiteY3050" fmla="*/ 570017 h 2380521"/>
              <a:gd name="connsiteX3051" fmla="*/ 1594694 w 8023328"/>
              <a:gd name="connsiteY3051" fmla="*/ 583873 h 2380521"/>
              <a:gd name="connsiteX3052" fmla="*/ 1582294 w 8023328"/>
              <a:gd name="connsiteY3052" fmla="*/ 596271 h 2380521"/>
              <a:gd name="connsiteX3053" fmla="*/ 1568438 w 8023328"/>
              <a:gd name="connsiteY3053" fmla="*/ 583873 h 2380521"/>
              <a:gd name="connsiteX3054" fmla="*/ 1582294 w 8023328"/>
              <a:gd name="connsiteY3054" fmla="*/ 570017 h 2380521"/>
              <a:gd name="connsiteX3055" fmla="*/ 1512190 w 8023328"/>
              <a:gd name="connsiteY3055" fmla="*/ 570017 h 2380521"/>
              <a:gd name="connsiteX3056" fmla="*/ 1523859 w 8023328"/>
              <a:gd name="connsiteY3056" fmla="*/ 583873 h 2380521"/>
              <a:gd name="connsiteX3057" fmla="*/ 1512190 w 8023328"/>
              <a:gd name="connsiteY3057" fmla="*/ 596271 h 2380521"/>
              <a:gd name="connsiteX3058" fmla="*/ 1497607 w 8023328"/>
              <a:gd name="connsiteY3058" fmla="*/ 583873 h 2380521"/>
              <a:gd name="connsiteX3059" fmla="*/ 1512190 w 8023328"/>
              <a:gd name="connsiteY3059" fmla="*/ 570017 h 2380521"/>
              <a:gd name="connsiteX3060" fmla="*/ 1440623 w 8023328"/>
              <a:gd name="connsiteY3060" fmla="*/ 570017 h 2380521"/>
              <a:gd name="connsiteX3061" fmla="*/ 1453020 w 8023328"/>
              <a:gd name="connsiteY3061" fmla="*/ 583873 h 2380521"/>
              <a:gd name="connsiteX3062" fmla="*/ 1440623 w 8023328"/>
              <a:gd name="connsiteY3062" fmla="*/ 596271 h 2380521"/>
              <a:gd name="connsiteX3063" fmla="*/ 1426771 w 8023328"/>
              <a:gd name="connsiteY3063" fmla="*/ 583873 h 2380521"/>
              <a:gd name="connsiteX3064" fmla="*/ 1440623 w 8023328"/>
              <a:gd name="connsiteY3064" fmla="*/ 570017 h 2380521"/>
              <a:gd name="connsiteX3065" fmla="*/ 1368341 w 8023328"/>
              <a:gd name="connsiteY3065" fmla="*/ 570017 h 2380521"/>
              <a:gd name="connsiteX3066" fmla="*/ 1382194 w 8023328"/>
              <a:gd name="connsiteY3066" fmla="*/ 583873 h 2380521"/>
              <a:gd name="connsiteX3067" fmla="*/ 1368341 w 8023328"/>
              <a:gd name="connsiteY3067" fmla="*/ 596271 h 2380521"/>
              <a:gd name="connsiteX3068" fmla="*/ 1355945 w 8023328"/>
              <a:gd name="connsiteY3068" fmla="*/ 583873 h 2380521"/>
              <a:gd name="connsiteX3069" fmla="*/ 1368341 w 8023328"/>
              <a:gd name="connsiteY3069" fmla="*/ 570017 h 2380521"/>
              <a:gd name="connsiteX3070" fmla="*/ 1297515 w 8023328"/>
              <a:gd name="connsiteY3070" fmla="*/ 570017 h 2380521"/>
              <a:gd name="connsiteX3071" fmla="*/ 1311369 w 8023328"/>
              <a:gd name="connsiteY3071" fmla="*/ 583873 h 2380521"/>
              <a:gd name="connsiteX3072" fmla="*/ 1297515 w 8023328"/>
              <a:gd name="connsiteY3072" fmla="*/ 596271 h 2380521"/>
              <a:gd name="connsiteX3073" fmla="*/ 1285116 w 8023328"/>
              <a:gd name="connsiteY3073" fmla="*/ 583873 h 2380521"/>
              <a:gd name="connsiteX3074" fmla="*/ 1297515 w 8023328"/>
              <a:gd name="connsiteY3074" fmla="*/ 570017 h 2380521"/>
              <a:gd name="connsiteX3075" fmla="*/ 1226680 w 8023328"/>
              <a:gd name="connsiteY3075" fmla="*/ 570017 h 2380521"/>
              <a:gd name="connsiteX3076" fmla="*/ 1240537 w 8023328"/>
              <a:gd name="connsiteY3076" fmla="*/ 583873 h 2380521"/>
              <a:gd name="connsiteX3077" fmla="*/ 1226680 w 8023328"/>
              <a:gd name="connsiteY3077" fmla="*/ 596271 h 2380521"/>
              <a:gd name="connsiteX3078" fmla="*/ 1214296 w 8023328"/>
              <a:gd name="connsiteY3078" fmla="*/ 583873 h 2380521"/>
              <a:gd name="connsiteX3079" fmla="*/ 1226680 w 8023328"/>
              <a:gd name="connsiteY3079" fmla="*/ 570017 h 2380521"/>
              <a:gd name="connsiteX3080" fmla="*/ 1154879 w 8023328"/>
              <a:gd name="connsiteY3080" fmla="*/ 570017 h 2380521"/>
              <a:gd name="connsiteX3081" fmla="*/ 1169669 w 8023328"/>
              <a:gd name="connsiteY3081" fmla="*/ 583873 h 2380521"/>
              <a:gd name="connsiteX3082" fmla="*/ 1154879 w 8023328"/>
              <a:gd name="connsiteY3082" fmla="*/ 596271 h 2380521"/>
              <a:gd name="connsiteX3083" fmla="*/ 1140090 w 8023328"/>
              <a:gd name="connsiteY3083" fmla="*/ 583873 h 2380521"/>
              <a:gd name="connsiteX3084" fmla="*/ 1154879 w 8023328"/>
              <a:gd name="connsiteY3084" fmla="*/ 570017 h 2380521"/>
              <a:gd name="connsiteX3085" fmla="*/ 1084053 w 8023328"/>
              <a:gd name="connsiteY3085" fmla="*/ 570017 h 2380521"/>
              <a:gd name="connsiteX3086" fmla="*/ 1098840 w 8023328"/>
              <a:gd name="connsiteY3086" fmla="*/ 583873 h 2380521"/>
              <a:gd name="connsiteX3087" fmla="*/ 1084053 w 8023328"/>
              <a:gd name="connsiteY3087" fmla="*/ 596271 h 2380521"/>
              <a:gd name="connsiteX3088" fmla="*/ 1069263 w 8023328"/>
              <a:gd name="connsiteY3088" fmla="*/ 583873 h 2380521"/>
              <a:gd name="connsiteX3089" fmla="*/ 1084053 w 8023328"/>
              <a:gd name="connsiteY3089" fmla="*/ 570017 h 2380521"/>
              <a:gd name="connsiteX3090" fmla="*/ 1013010 w 8023328"/>
              <a:gd name="connsiteY3090" fmla="*/ 570017 h 2380521"/>
              <a:gd name="connsiteX3091" fmla="*/ 1024682 w 8023328"/>
              <a:gd name="connsiteY3091" fmla="*/ 583873 h 2380521"/>
              <a:gd name="connsiteX3092" fmla="*/ 1013010 w 8023328"/>
              <a:gd name="connsiteY3092" fmla="*/ 596271 h 2380521"/>
              <a:gd name="connsiteX3093" fmla="*/ 998433 w 8023328"/>
              <a:gd name="connsiteY3093" fmla="*/ 583873 h 2380521"/>
              <a:gd name="connsiteX3094" fmla="*/ 1013010 w 8023328"/>
              <a:gd name="connsiteY3094" fmla="*/ 570017 h 2380521"/>
              <a:gd name="connsiteX3095" fmla="*/ 941458 w 8023328"/>
              <a:gd name="connsiteY3095" fmla="*/ 570017 h 2380521"/>
              <a:gd name="connsiteX3096" fmla="*/ 953857 w 8023328"/>
              <a:gd name="connsiteY3096" fmla="*/ 583873 h 2380521"/>
              <a:gd name="connsiteX3097" fmla="*/ 941458 w 8023328"/>
              <a:gd name="connsiteY3097" fmla="*/ 596271 h 2380521"/>
              <a:gd name="connsiteX3098" fmla="*/ 927601 w 8023328"/>
              <a:gd name="connsiteY3098" fmla="*/ 583873 h 2380521"/>
              <a:gd name="connsiteX3099" fmla="*/ 941458 w 8023328"/>
              <a:gd name="connsiteY3099" fmla="*/ 570017 h 2380521"/>
              <a:gd name="connsiteX3100" fmla="*/ 870626 w 8023328"/>
              <a:gd name="connsiteY3100" fmla="*/ 570017 h 2380521"/>
              <a:gd name="connsiteX3101" fmla="*/ 883027 w 8023328"/>
              <a:gd name="connsiteY3101" fmla="*/ 583873 h 2380521"/>
              <a:gd name="connsiteX3102" fmla="*/ 870626 w 8023328"/>
              <a:gd name="connsiteY3102" fmla="*/ 596271 h 2380521"/>
              <a:gd name="connsiteX3103" fmla="*/ 856772 w 8023328"/>
              <a:gd name="connsiteY3103" fmla="*/ 583873 h 2380521"/>
              <a:gd name="connsiteX3104" fmla="*/ 870626 w 8023328"/>
              <a:gd name="connsiteY3104" fmla="*/ 570017 h 2380521"/>
              <a:gd name="connsiteX3105" fmla="*/ 798340 w 8023328"/>
              <a:gd name="connsiteY3105" fmla="*/ 570017 h 2380521"/>
              <a:gd name="connsiteX3106" fmla="*/ 812193 w 8023328"/>
              <a:gd name="connsiteY3106" fmla="*/ 583873 h 2380521"/>
              <a:gd name="connsiteX3107" fmla="*/ 798340 w 8023328"/>
              <a:gd name="connsiteY3107" fmla="*/ 596271 h 2380521"/>
              <a:gd name="connsiteX3108" fmla="*/ 785941 w 8023328"/>
              <a:gd name="connsiteY3108" fmla="*/ 583873 h 2380521"/>
              <a:gd name="connsiteX3109" fmla="*/ 798340 w 8023328"/>
              <a:gd name="connsiteY3109" fmla="*/ 570017 h 2380521"/>
              <a:gd name="connsiteX3110" fmla="*/ 724135 w 8023328"/>
              <a:gd name="connsiteY3110" fmla="*/ 570017 h 2380521"/>
              <a:gd name="connsiteX3111" fmla="*/ 737991 w 8023328"/>
              <a:gd name="connsiteY3111" fmla="*/ 583873 h 2380521"/>
              <a:gd name="connsiteX3112" fmla="*/ 724135 w 8023328"/>
              <a:gd name="connsiteY3112" fmla="*/ 596271 h 2380521"/>
              <a:gd name="connsiteX3113" fmla="*/ 711737 w 8023328"/>
              <a:gd name="connsiteY3113" fmla="*/ 583873 h 2380521"/>
              <a:gd name="connsiteX3114" fmla="*/ 724135 w 8023328"/>
              <a:gd name="connsiteY3114" fmla="*/ 570017 h 2380521"/>
              <a:gd name="connsiteX3115" fmla="*/ 653306 w 8023328"/>
              <a:gd name="connsiteY3115" fmla="*/ 570017 h 2380521"/>
              <a:gd name="connsiteX3116" fmla="*/ 667161 w 8023328"/>
              <a:gd name="connsiteY3116" fmla="*/ 583873 h 2380521"/>
              <a:gd name="connsiteX3117" fmla="*/ 653306 w 8023328"/>
              <a:gd name="connsiteY3117" fmla="*/ 596271 h 2380521"/>
              <a:gd name="connsiteX3118" fmla="*/ 640910 w 8023328"/>
              <a:gd name="connsiteY3118" fmla="*/ 583873 h 2380521"/>
              <a:gd name="connsiteX3119" fmla="*/ 653306 w 8023328"/>
              <a:gd name="connsiteY3119" fmla="*/ 570017 h 2380521"/>
              <a:gd name="connsiteX3120" fmla="*/ 584865 w 8023328"/>
              <a:gd name="connsiteY3120" fmla="*/ 570017 h 2380521"/>
              <a:gd name="connsiteX3121" fmla="*/ 599654 w 8023328"/>
              <a:gd name="connsiteY3121" fmla="*/ 583873 h 2380521"/>
              <a:gd name="connsiteX3122" fmla="*/ 584865 w 8023328"/>
              <a:gd name="connsiteY3122" fmla="*/ 596271 h 2380521"/>
              <a:gd name="connsiteX3123" fmla="*/ 570076 w 8023328"/>
              <a:gd name="connsiteY3123" fmla="*/ 583873 h 2380521"/>
              <a:gd name="connsiteX3124" fmla="*/ 584865 w 8023328"/>
              <a:gd name="connsiteY3124" fmla="*/ 570017 h 2380521"/>
              <a:gd name="connsiteX3125" fmla="*/ 513668 w 8023328"/>
              <a:gd name="connsiteY3125" fmla="*/ 570017 h 2380521"/>
              <a:gd name="connsiteX3126" fmla="*/ 528846 w 8023328"/>
              <a:gd name="connsiteY3126" fmla="*/ 583873 h 2380521"/>
              <a:gd name="connsiteX3127" fmla="*/ 513668 w 8023328"/>
              <a:gd name="connsiteY3127" fmla="*/ 596271 h 2380521"/>
              <a:gd name="connsiteX3128" fmla="*/ 499248 w 8023328"/>
              <a:gd name="connsiteY3128" fmla="*/ 583873 h 2380521"/>
              <a:gd name="connsiteX3129" fmla="*/ 513668 w 8023328"/>
              <a:gd name="connsiteY3129" fmla="*/ 570017 h 2380521"/>
              <a:gd name="connsiteX3130" fmla="*/ 439833 w 8023328"/>
              <a:gd name="connsiteY3130" fmla="*/ 570017 h 2380521"/>
              <a:gd name="connsiteX3131" fmla="*/ 454623 w 8023328"/>
              <a:gd name="connsiteY3131" fmla="*/ 583873 h 2380521"/>
              <a:gd name="connsiteX3132" fmla="*/ 439833 w 8023328"/>
              <a:gd name="connsiteY3132" fmla="*/ 596271 h 2380521"/>
              <a:gd name="connsiteX3133" fmla="*/ 425044 w 8023328"/>
              <a:gd name="connsiteY3133" fmla="*/ 583873 h 2380521"/>
              <a:gd name="connsiteX3134" fmla="*/ 439833 w 8023328"/>
              <a:gd name="connsiteY3134" fmla="*/ 570017 h 2380521"/>
              <a:gd name="connsiteX3135" fmla="*/ 368072 w 8023328"/>
              <a:gd name="connsiteY3135" fmla="*/ 570017 h 2380521"/>
              <a:gd name="connsiteX3136" fmla="*/ 380467 w 8023328"/>
              <a:gd name="connsiteY3136" fmla="*/ 583873 h 2380521"/>
              <a:gd name="connsiteX3137" fmla="*/ 368072 w 8023328"/>
              <a:gd name="connsiteY3137" fmla="*/ 596271 h 2380521"/>
              <a:gd name="connsiteX3138" fmla="*/ 354211 w 8023328"/>
              <a:gd name="connsiteY3138" fmla="*/ 583873 h 2380521"/>
              <a:gd name="connsiteX3139" fmla="*/ 368072 w 8023328"/>
              <a:gd name="connsiteY3139" fmla="*/ 570017 h 2380521"/>
              <a:gd name="connsiteX3140" fmla="*/ 3081772 w 8023328"/>
              <a:gd name="connsiteY3140" fmla="*/ 499186 h 2380521"/>
              <a:gd name="connsiteX3141" fmla="*/ 3095622 w 8023328"/>
              <a:gd name="connsiteY3141" fmla="*/ 511583 h 2380521"/>
              <a:gd name="connsiteX3142" fmla="*/ 3081772 w 8023328"/>
              <a:gd name="connsiteY3142" fmla="*/ 525440 h 2380521"/>
              <a:gd name="connsiteX3143" fmla="*/ 3069372 w 8023328"/>
              <a:gd name="connsiteY3143" fmla="*/ 511583 h 2380521"/>
              <a:gd name="connsiteX3144" fmla="*/ 3081772 w 8023328"/>
              <a:gd name="connsiteY3144" fmla="*/ 499186 h 2380521"/>
              <a:gd name="connsiteX3145" fmla="*/ 3013712 w 8023328"/>
              <a:gd name="connsiteY3145" fmla="*/ 499186 h 2380521"/>
              <a:gd name="connsiteX3146" fmla="*/ 3028135 w 8023328"/>
              <a:gd name="connsiteY3146" fmla="*/ 511583 h 2380521"/>
              <a:gd name="connsiteX3147" fmla="*/ 3013712 w 8023328"/>
              <a:gd name="connsiteY3147" fmla="*/ 525440 h 2380521"/>
              <a:gd name="connsiteX3148" fmla="*/ 2998539 w 8023328"/>
              <a:gd name="connsiteY3148" fmla="*/ 511583 h 2380521"/>
              <a:gd name="connsiteX3149" fmla="*/ 3013712 w 8023328"/>
              <a:gd name="connsiteY3149" fmla="*/ 499186 h 2380521"/>
              <a:gd name="connsiteX3150" fmla="*/ 2942491 w 8023328"/>
              <a:gd name="connsiteY3150" fmla="*/ 499186 h 2380521"/>
              <a:gd name="connsiteX3151" fmla="*/ 2957285 w 8023328"/>
              <a:gd name="connsiteY3151" fmla="*/ 511583 h 2380521"/>
              <a:gd name="connsiteX3152" fmla="*/ 2942491 w 8023328"/>
              <a:gd name="connsiteY3152" fmla="*/ 525440 h 2380521"/>
              <a:gd name="connsiteX3153" fmla="*/ 2927705 w 8023328"/>
              <a:gd name="connsiteY3153" fmla="*/ 511583 h 2380521"/>
              <a:gd name="connsiteX3154" fmla="*/ 2942491 w 8023328"/>
              <a:gd name="connsiteY3154" fmla="*/ 499186 h 2380521"/>
              <a:gd name="connsiteX3155" fmla="*/ 2868291 w 8023328"/>
              <a:gd name="connsiteY3155" fmla="*/ 499186 h 2380521"/>
              <a:gd name="connsiteX3156" fmla="*/ 2883082 w 8023328"/>
              <a:gd name="connsiteY3156" fmla="*/ 511583 h 2380521"/>
              <a:gd name="connsiteX3157" fmla="*/ 2868291 w 8023328"/>
              <a:gd name="connsiteY3157" fmla="*/ 525440 h 2380521"/>
              <a:gd name="connsiteX3158" fmla="*/ 2853502 w 8023328"/>
              <a:gd name="connsiteY3158" fmla="*/ 511583 h 2380521"/>
              <a:gd name="connsiteX3159" fmla="*/ 2868291 w 8023328"/>
              <a:gd name="connsiteY3159" fmla="*/ 499186 h 2380521"/>
              <a:gd name="connsiteX3160" fmla="*/ 2796533 w 8023328"/>
              <a:gd name="connsiteY3160" fmla="*/ 499186 h 2380521"/>
              <a:gd name="connsiteX3161" fmla="*/ 2808931 w 8023328"/>
              <a:gd name="connsiteY3161" fmla="*/ 511583 h 2380521"/>
              <a:gd name="connsiteX3162" fmla="*/ 2796533 w 8023328"/>
              <a:gd name="connsiteY3162" fmla="*/ 525440 h 2380521"/>
              <a:gd name="connsiteX3163" fmla="*/ 2782678 w 8023328"/>
              <a:gd name="connsiteY3163" fmla="*/ 511583 h 2380521"/>
              <a:gd name="connsiteX3164" fmla="*/ 2796533 w 8023328"/>
              <a:gd name="connsiteY3164" fmla="*/ 499186 h 2380521"/>
              <a:gd name="connsiteX3165" fmla="*/ 2725695 w 8023328"/>
              <a:gd name="connsiteY3165" fmla="*/ 499186 h 2380521"/>
              <a:gd name="connsiteX3166" fmla="*/ 2738097 w 8023328"/>
              <a:gd name="connsiteY3166" fmla="*/ 511583 h 2380521"/>
              <a:gd name="connsiteX3167" fmla="*/ 2725695 w 8023328"/>
              <a:gd name="connsiteY3167" fmla="*/ 525440 h 2380521"/>
              <a:gd name="connsiteX3168" fmla="*/ 2711846 w 8023328"/>
              <a:gd name="connsiteY3168" fmla="*/ 511583 h 2380521"/>
              <a:gd name="connsiteX3169" fmla="*/ 2725695 w 8023328"/>
              <a:gd name="connsiteY3169" fmla="*/ 499186 h 2380521"/>
              <a:gd name="connsiteX3170" fmla="*/ 2654870 w 8023328"/>
              <a:gd name="connsiteY3170" fmla="*/ 499186 h 2380521"/>
              <a:gd name="connsiteX3171" fmla="*/ 2667266 w 8023328"/>
              <a:gd name="connsiteY3171" fmla="*/ 511583 h 2380521"/>
              <a:gd name="connsiteX3172" fmla="*/ 2654870 w 8023328"/>
              <a:gd name="connsiteY3172" fmla="*/ 525440 h 2380521"/>
              <a:gd name="connsiteX3173" fmla="*/ 2641013 w 8023328"/>
              <a:gd name="connsiteY3173" fmla="*/ 511583 h 2380521"/>
              <a:gd name="connsiteX3174" fmla="*/ 2654870 w 8023328"/>
              <a:gd name="connsiteY3174" fmla="*/ 499186 h 2380521"/>
              <a:gd name="connsiteX3175" fmla="*/ 2582580 w 8023328"/>
              <a:gd name="connsiteY3175" fmla="*/ 499186 h 2380521"/>
              <a:gd name="connsiteX3176" fmla="*/ 2596435 w 8023328"/>
              <a:gd name="connsiteY3176" fmla="*/ 511583 h 2380521"/>
              <a:gd name="connsiteX3177" fmla="*/ 2582580 w 8023328"/>
              <a:gd name="connsiteY3177" fmla="*/ 525440 h 2380521"/>
              <a:gd name="connsiteX3178" fmla="*/ 2570184 w 8023328"/>
              <a:gd name="connsiteY3178" fmla="*/ 511583 h 2380521"/>
              <a:gd name="connsiteX3179" fmla="*/ 2582580 w 8023328"/>
              <a:gd name="connsiteY3179" fmla="*/ 499186 h 2380521"/>
              <a:gd name="connsiteX3180" fmla="*/ 2511026 w 8023328"/>
              <a:gd name="connsiteY3180" fmla="*/ 499186 h 2380521"/>
              <a:gd name="connsiteX3181" fmla="*/ 2525610 w 8023328"/>
              <a:gd name="connsiteY3181" fmla="*/ 511583 h 2380521"/>
              <a:gd name="connsiteX3182" fmla="*/ 2511026 w 8023328"/>
              <a:gd name="connsiteY3182" fmla="*/ 525440 h 2380521"/>
              <a:gd name="connsiteX3183" fmla="*/ 2499361 w 8023328"/>
              <a:gd name="connsiteY3183" fmla="*/ 511583 h 2380521"/>
              <a:gd name="connsiteX3184" fmla="*/ 2511026 w 8023328"/>
              <a:gd name="connsiteY3184" fmla="*/ 499186 h 2380521"/>
              <a:gd name="connsiteX3185" fmla="*/ 2440924 w 8023328"/>
              <a:gd name="connsiteY3185" fmla="*/ 499186 h 2380521"/>
              <a:gd name="connsiteX3186" fmla="*/ 2454781 w 8023328"/>
              <a:gd name="connsiteY3186" fmla="*/ 511583 h 2380521"/>
              <a:gd name="connsiteX3187" fmla="*/ 2440924 w 8023328"/>
              <a:gd name="connsiteY3187" fmla="*/ 525440 h 2380521"/>
              <a:gd name="connsiteX3188" fmla="*/ 2428527 w 8023328"/>
              <a:gd name="connsiteY3188" fmla="*/ 511583 h 2380521"/>
              <a:gd name="connsiteX3189" fmla="*/ 2440924 w 8023328"/>
              <a:gd name="connsiteY3189" fmla="*/ 499186 h 2380521"/>
              <a:gd name="connsiteX3190" fmla="*/ 2369108 w 8023328"/>
              <a:gd name="connsiteY3190" fmla="*/ 499186 h 2380521"/>
              <a:gd name="connsiteX3191" fmla="*/ 2383898 w 8023328"/>
              <a:gd name="connsiteY3191" fmla="*/ 511583 h 2380521"/>
              <a:gd name="connsiteX3192" fmla="*/ 2369108 w 8023328"/>
              <a:gd name="connsiteY3192" fmla="*/ 525440 h 2380521"/>
              <a:gd name="connsiteX3193" fmla="*/ 2354319 w 8023328"/>
              <a:gd name="connsiteY3193" fmla="*/ 511583 h 2380521"/>
              <a:gd name="connsiteX3194" fmla="*/ 2369108 w 8023328"/>
              <a:gd name="connsiteY3194" fmla="*/ 499186 h 2380521"/>
              <a:gd name="connsiteX3195" fmla="*/ 2298278 w 8023328"/>
              <a:gd name="connsiteY3195" fmla="*/ 499186 h 2380521"/>
              <a:gd name="connsiteX3196" fmla="*/ 2313066 w 8023328"/>
              <a:gd name="connsiteY3196" fmla="*/ 511583 h 2380521"/>
              <a:gd name="connsiteX3197" fmla="*/ 2298278 w 8023328"/>
              <a:gd name="connsiteY3197" fmla="*/ 525440 h 2380521"/>
              <a:gd name="connsiteX3198" fmla="*/ 2283488 w 8023328"/>
              <a:gd name="connsiteY3198" fmla="*/ 511583 h 2380521"/>
              <a:gd name="connsiteX3199" fmla="*/ 2298278 w 8023328"/>
              <a:gd name="connsiteY3199" fmla="*/ 499186 h 2380521"/>
              <a:gd name="connsiteX3200" fmla="*/ 2226514 w 8023328"/>
              <a:gd name="connsiteY3200" fmla="*/ 499186 h 2380521"/>
              <a:gd name="connsiteX3201" fmla="*/ 2238914 w 8023328"/>
              <a:gd name="connsiteY3201" fmla="*/ 511583 h 2380521"/>
              <a:gd name="connsiteX3202" fmla="*/ 2226514 w 8023328"/>
              <a:gd name="connsiteY3202" fmla="*/ 525440 h 2380521"/>
              <a:gd name="connsiteX3203" fmla="*/ 2212655 w 8023328"/>
              <a:gd name="connsiteY3203" fmla="*/ 511583 h 2380521"/>
              <a:gd name="connsiteX3204" fmla="*/ 2226514 w 8023328"/>
              <a:gd name="connsiteY3204" fmla="*/ 499186 h 2380521"/>
              <a:gd name="connsiteX3205" fmla="*/ 2155680 w 8023328"/>
              <a:gd name="connsiteY3205" fmla="*/ 499186 h 2380521"/>
              <a:gd name="connsiteX3206" fmla="*/ 2168079 w 8023328"/>
              <a:gd name="connsiteY3206" fmla="*/ 511583 h 2380521"/>
              <a:gd name="connsiteX3207" fmla="*/ 2155680 w 8023328"/>
              <a:gd name="connsiteY3207" fmla="*/ 525440 h 2380521"/>
              <a:gd name="connsiteX3208" fmla="*/ 2141823 w 8023328"/>
              <a:gd name="connsiteY3208" fmla="*/ 511583 h 2380521"/>
              <a:gd name="connsiteX3209" fmla="*/ 2155680 w 8023328"/>
              <a:gd name="connsiteY3209" fmla="*/ 499186 h 2380521"/>
              <a:gd name="connsiteX3210" fmla="*/ 2084846 w 8023328"/>
              <a:gd name="connsiteY3210" fmla="*/ 499186 h 2380521"/>
              <a:gd name="connsiteX3211" fmla="*/ 2097246 w 8023328"/>
              <a:gd name="connsiteY3211" fmla="*/ 511583 h 2380521"/>
              <a:gd name="connsiteX3212" fmla="*/ 2084846 w 8023328"/>
              <a:gd name="connsiteY3212" fmla="*/ 525440 h 2380521"/>
              <a:gd name="connsiteX3213" fmla="*/ 2070991 w 8023328"/>
              <a:gd name="connsiteY3213" fmla="*/ 511583 h 2380521"/>
              <a:gd name="connsiteX3214" fmla="*/ 2084846 w 8023328"/>
              <a:gd name="connsiteY3214" fmla="*/ 499186 h 2380521"/>
              <a:gd name="connsiteX3215" fmla="*/ 2011831 w 8023328"/>
              <a:gd name="connsiteY3215" fmla="*/ 499186 h 2380521"/>
              <a:gd name="connsiteX3216" fmla="*/ 2026416 w 8023328"/>
              <a:gd name="connsiteY3216" fmla="*/ 511583 h 2380521"/>
              <a:gd name="connsiteX3217" fmla="*/ 2011831 w 8023328"/>
              <a:gd name="connsiteY3217" fmla="*/ 525440 h 2380521"/>
              <a:gd name="connsiteX3218" fmla="*/ 2000165 w 8023328"/>
              <a:gd name="connsiteY3218" fmla="*/ 511583 h 2380521"/>
              <a:gd name="connsiteX3219" fmla="*/ 2011831 w 8023328"/>
              <a:gd name="connsiteY3219" fmla="*/ 499186 h 2380521"/>
              <a:gd name="connsiteX3220" fmla="*/ 1938362 w 8023328"/>
              <a:gd name="connsiteY3220" fmla="*/ 499186 h 2380521"/>
              <a:gd name="connsiteX3221" fmla="*/ 1952216 w 8023328"/>
              <a:gd name="connsiteY3221" fmla="*/ 511583 h 2380521"/>
              <a:gd name="connsiteX3222" fmla="*/ 1938362 w 8023328"/>
              <a:gd name="connsiteY3222" fmla="*/ 525440 h 2380521"/>
              <a:gd name="connsiteX3223" fmla="*/ 1925965 w 8023328"/>
              <a:gd name="connsiteY3223" fmla="*/ 511583 h 2380521"/>
              <a:gd name="connsiteX3224" fmla="*/ 1938362 w 8023328"/>
              <a:gd name="connsiteY3224" fmla="*/ 499186 h 2380521"/>
              <a:gd name="connsiteX3225" fmla="*/ 1867525 w 8023328"/>
              <a:gd name="connsiteY3225" fmla="*/ 499186 h 2380521"/>
              <a:gd name="connsiteX3226" fmla="*/ 1881384 w 8023328"/>
              <a:gd name="connsiteY3226" fmla="*/ 511583 h 2380521"/>
              <a:gd name="connsiteX3227" fmla="*/ 1867525 w 8023328"/>
              <a:gd name="connsiteY3227" fmla="*/ 525440 h 2380521"/>
              <a:gd name="connsiteX3228" fmla="*/ 1855126 w 8023328"/>
              <a:gd name="connsiteY3228" fmla="*/ 511583 h 2380521"/>
              <a:gd name="connsiteX3229" fmla="*/ 1867525 w 8023328"/>
              <a:gd name="connsiteY3229" fmla="*/ 499186 h 2380521"/>
              <a:gd name="connsiteX3230" fmla="*/ 1799085 w 8023328"/>
              <a:gd name="connsiteY3230" fmla="*/ 499186 h 2380521"/>
              <a:gd name="connsiteX3231" fmla="*/ 1813871 w 8023328"/>
              <a:gd name="connsiteY3231" fmla="*/ 511583 h 2380521"/>
              <a:gd name="connsiteX3232" fmla="*/ 1799085 w 8023328"/>
              <a:gd name="connsiteY3232" fmla="*/ 525440 h 2380521"/>
              <a:gd name="connsiteX3233" fmla="*/ 1784295 w 8023328"/>
              <a:gd name="connsiteY3233" fmla="*/ 511583 h 2380521"/>
              <a:gd name="connsiteX3234" fmla="*/ 1799085 w 8023328"/>
              <a:gd name="connsiteY3234" fmla="*/ 499186 h 2380521"/>
              <a:gd name="connsiteX3235" fmla="*/ 1728257 w 8023328"/>
              <a:gd name="connsiteY3235" fmla="*/ 499186 h 2380521"/>
              <a:gd name="connsiteX3236" fmla="*/ 1743046 w 8023328"/>
              <a:gd name="connsiteY3236" fmla="*/ 511583 h 2380521"/>
              <a:gd name="connsiteX3237" fmla="*/ 1728257 w 8023328"/>
              <a:gd name="connsiteY3237" fmla="*/ 525440 h 2380521"/>
              <a:gd name="connsiteX3238" fmla="*/ 1713469 w 8023328"/>
              <a:gd name="connsiteY3238" fmla="*/ 511583 h 2380521"/>
              <a:gd name="connsiteX3239" fmla="*/ 1728257 w 8023328"/>
              <a:gd name="connsiteY3239" fmla="*/ 499186 h 2380521"/>
              <a:gd name="connsiteX3240" fmla="*/ 1657426 w 8023328"/>
              <a:gd name="connsiteY3240" fmla="*/ 499186 h 2380521"/>
              <a:gd name="connsiteX3241" fmla="*/ 1672218 w 8023328"/>
              <a:gd name="connsiteY3241" fmla="*/ 511583 h 2380521"/>
              <a:gd name="connsiteX3242" fmla="*/ 1657426 w 8023328"/>
              <a:gd name="connsiteY3242" fmla="*/ 525440 h 2380521"/>
              <a:gd name="connsiteX3243" fmla="*/ 1642647 w 8023328"/>
              <a:gd name="connsiteY3243" fmla="*/ 511583 h 2380521"/>
              <a:gd name="connsiteX3244" fmla="*/ 1657426 w 8023328"/>
              <a:gd name="connsiteY3244" fmla="*/ 499186 h 2380521"/>
              <a:gd name="connsiteX3245" fmla="*/ 1582294 w 8023328"/>
              <a:gd name="connsiteY3245" fmla="*/ 499186 h 2380521"/>
              <a:gd name="connsiteX3246" fmla="*/ 1594694 w 8023328"/>
              <a:gd name="connsiteY3246" fmla="*/ 511583 h 2380521"/>
              <a:gd name="connsiteX3247" fmla="*/ 1582294 w 8023328"/>
              <a:gd name="connsiteY3247" fmla="*/ 525440 h 2380521"/>
              <a:gd name="connsiteX3248" fmla="*/ 1568438 w 8023328"/>
              <a:gd name="connsiteY3248" fmla="*/ 511583 h 2380521"/>
              <a:gd name="connsiteX3249" fmla="*/ 1582294 w 8023328"/>
              <a:gd name="connsiteY3249" fmla="*/ 499186 h 2380521"/>
              <a:gd name="connsiteX3250" fmla="*/ 1512192 w 8023328"/>
              <a:gd name="connsiteY3250" fmla="*/ 499186 h 2380521"/>
              <a:gd name="connsiteX3251" fmla="*/ 1523862 w 8023328"/>
              <a:gd name="connsiteY3251" fmla="*/ 511583 h 2380521"/>
              <a:gd name="connsiteX3252" fmla="*/ 1512192 w 8023328"/>
              <a:gd name="connsiteY3252" fmla="*/ 525440 h 2380521"/>
              <a:gd name="connsiteX3253" fmla="*/ 1497607 w 8023328"/>
              <a:gd name="connsiteY3253" fmla="*/ 511583 h 2380521"/>
              <a:gd name="connsiteX3254" fmla="*/ 1512192 w 8023328"/>
              <a:gd name="connsiteY3254" fmla="*/ 499186 h 2380521"/>
              <a:gd name="connsiteX3255" fmla="*/ 1440623 w 8023328"/>
              <a:gd name="connsiteY3255" fmla="*/ 499186 h 2380521"/>
              <a:gd name="connsiteX3256" fmla="*/ 1453023 w 8023328"/>
              <a:gd name="connsiteY3256" fmla="*/ 511583 h 2380521"/>
              <a:gd name="connsiteX3257" fmla="*/ 1440623 w 8023328"/>
              <a:gd name="connsiteY3257" fmla="*/ 525440 h 2380521"/>
              <a:gd name="connsiteX3258" fmla="*/ 1426771 w 8023328"/>
              <a:gd name="connsiteY3258" fmla="*/ 511583 h 2380521"/>
              <a:gd name="connsiteX3259" fmla="*/ 1440623 w 8023328"/>
              <a:gd name="connsiteY3259" fmla="*/ 499186 h 2380521"/>
              <a:gd name="connsiteX3260" fmla="*/ 1368341 w 8023328"/>
              <a:gd name="connsiteY3260" fmla="*/ 499186 h 2380521"/>
              <a:gd name="connsiteX3261" fmla="*/ 1382196 w 8023328"/>
              <a:gd name="connsiteY3261" fmla="*/ 511583 h 2380521"/>
              <a:gd name="connsiteX3262" fmla="*/ 1368341 w 8023328"/>
              <a:gd name="connsiteY3262" fmla="*/ 525440 h 2380521"/>
              <a:gd name="connsiteX3263" fmla="*/ 1355948 w 8023328"/>
              <a:gd name="connsiteY3263" fmla="*/ 511583 h 2380521"/>
              <a:gd name="connsiteX3264" fmla="*/ 1368341 w 8023328"/>
              <a:gd name="connsiteY3264" fmla="*/ 499186 h 2380521"/>
              <a:gd name="connsiteX3265" fmla="*/ 1297515 w 8023328"/>
              <a:gd name="connsiteY3265" fmla="*/ 499186 h 2380521"/>
              <a:gd name="connsiteX3266" fmla="*/ 1311369 w 8023328"/>
              <a:gd name="connsiteY3266" fmla="*/ 513042 h 2380521"/>
              <a:gd name="connsiteX3267" fmla="*/ 1297515 w 8023328"/>
              <a:gd name="connsiteY3267" fmla="*/ 525440 h 2380521"/>
              <a:gd name="connsiteX3268" fmla="*/ 1285118 w 8023328"/>
              <a:gd name="connsiteY3268" fmla="*/ 513042 h 2380521"/>
              <a:gd name="connsiteX3269" fmla="*/ 1297515 w 8023328"/>
              <a:gd name="connsiteY3269" fmla="*/ 499186 h 2380521"/>
              <a:gd name="connsiteX3270" fmla="*/ 1225700 w 8023328"/>
              <a:gd name="connsiteY3270" fmla="*/ 499186 h 2380521"/>
              <a:gd name="connsiteX3271" fmla="*/ 1240491 w 8023328"/>
              <a:gd name="connsiteY3271" fmla="*/ 513042 h 2380521"/>
              <a:gd name="connsiteX3272" fmla="*/ 1225700 w 8023328"/>
              <a:gd name="connsiteY3272" fmla="*/ 525440 h 2380521"/>
              <a:gd name="connsiteX3273" fmla="*/ 1210925 w 8023328"/>
              <a:gd name="connsiteY3273" fmla="*/ 513042 h 2380521"/>
              <a:gd name="connsiteX3274" fmla="*/ 1225700 w 8023328"/>
              <a:gd name="connsiteY3274" fmla="*/ 499186 h 2380521"/>
              <a:gd name="connsiteX3275" fmla="*/ 1154881 w 8023328"/>
              <a:gd name="connsiteY3275" fmla="*/ 499186 h 2380521"/>
              <a:gd name="connsiteX3276" fmla="*/ 1169669 w 8023328"/>
              <a:gd name="connsiteY3276" fmla="*/ 513042 h 2380521"/>
              <a:gd name="connsiteX3277" fmla="*/ 1154881 w 8023328"/>
              <a:gd name="connsiteY3277" fmla="*/ 525440 h 2380521"/>
              <a:gd name="connsiteX3278" fmla="*/ 1140095 w 8023328"/>
              <a:gd name="connsiteY3278" fmla="*/ 513042 h 2380521"/>
              <a:gd name="connsiteX3279" fmla="*/ 1154881 w 8023328"/>
              <a:gd name="connsiteY3279" fmla="*/ 499186 h 2380521"/>
              <a:gd name="connsiteX3280" fmla="*/ 1084053 w 8023328"/>
              <a:gd name="connsiteY3280" fmla="*/ 499186 h 2380521"/>
              <a:gd name="connsiteX3281" fmla="*/ 1098842 w 8023328"/>
              <a:gd name="connsiteY3281" fmla="*/ 513042 h 2380521"/>
              <a:gd name="connsiteX3282" fmla="*/ 1084053 w 8023328"/>
              <a:gd name="connsiteY3282" fmla="*/ 525440 h 2380521"/>
              <a:gd name="connsiteX3283" fmla="*/ 1069267 w 8023328"/>
              <a:gd name="connsiteY3283" fmla="*/ 513042 h 2380521"/>
              <a:gd name="connsiteX3284" fmla="*/ 1084053 w 8023328"/>
              <a:gd name="connsiteY3284" fmla="*/ 499186 h 2380521"/>
              <a:gd name="connsiteX3285" fmla="*/ 1013012 w 8023328"/>
              <a:gd name="connsiteY3285" fmla="*/ 499186 h 2380521"/>
              <a:gd name="connsiteX3286" fmla="*/ 1024685 w 8023328"/>
              <a:gd name="connsiteY3286" fmla="*/ 513042 h 2380521"/>
              <a:gd name="connsiteX3287" fmla="*/ 1013012 w 8023328"/>
              <a:gd name="connsiteY3287" fmla="*/ 525440 h 2380521"/>
              <a:gd name="connsiteX3288" fmla="*/ 998433 w 8023328"/>
              <a:gd name="connsiteY3288" fmla="*/ 513042 h 2380521"/>
              <a:gd name="connsiteX3289" fmla="*/ 1013012 w 8023328"/>
              <a:gd name="connsiteY3289" fmla="*/ 499186 h 2380521"/>
              <a:gd name="connsiteX3290" fmla="*/ 941461 w 8023328"/>
              <a:gd name="connsiteY3290" fmla="*/ 499186 h 2380521"/>
              <a:gd name="connsiteX3291" fmla="*/ 953861 w 8023328"/>
              <a:gd name="connsiteY3291" fmla="*/ 513042 h 2380521"/>
              <a:gd name="connsiteX3292" fmla="*/ 941461 w 8023328"/>
              <a:gd name="connsiteY3292" fmla="*/ 525440 h 2380521"/>
              <a:gd name="connsiteX3293" fmla="*/ 927607 w 8023328"/>
              <a:gd name="connsiteY3293" fmla="*/ 513042 h 2380521"/>
              <a:gd name="connsiteX3294" fmla="*/ 941461 w 8023328"/>
              <a:gd name="connsiteY3294" fmla="*/ 499186 h 2380521"/>
              <a:gd name="connsiteX3295" fmla="*/ 870626 w 8023328"/>
              <a:gd name="connsiteY3295" fmla="*/ 499186 h 2380521"/>
              <a:gd name="connsiteX3296" fmla="*/ 883027 w 8023328"/>
              <a:gd name="connsiteY3296" fmla="*/ 513042 h 2380521"/>
              <a:gd name="connsiteX3297" fmla="*/ 870626 w 8023328"/>
              <a:gd name="connsiteY3297" fmla="*/ 525440 h 2380521"/>
              <a:gd name="connsiteX3298" fmla="*/ 856774 w 8023328"/>
              <a:gd name="connsiteY3298" fmla="*/ 513042 h 2380521"/>
              <a:gd name="connsiteX3299" fmla="*/ 870626 w 8023328"/>
              <a:gd name="connsiteY3299" fmla="*/ 499186 h 2380521"/>
              <a:gd name="connsiteX3300" fmla="*/ 798340 w 8023328"/>
              <a:gd name="connsiteY3300" fmla="*/ 499186 h 2380521"/>
              <a:gd name="connsiteX3301" fmla="*/ 812196 w 8023328"/>
              <a:gd name="connsiteY3301" fmla="*/ 513042 h 2380521"/>
              <a:gd name="connsiteX3302" fmla="*/ 798340 w 8023328"/>
              <a:gd name="connsiteY3302" fmla="*/ 525440 h 2380521"/>
              <a:gd name="connsiteX3303" fmla="*/ 785941 w 8023328"/>
              <a:gd name="connsiteY3303" fmla="*/ 513042 h 2380521"/>
              <a:gd name="connsiteX3304" fmla="*/ 798340 w 8023328"/>
              <a:gd name="connsiteY3304" fmla="*/ 499186 h 2380521"/>
              <a:gd name="connsiteX3305" fmla="*/ 724135 w 8023328"/>
              <a:gd name="connsiteY3305" fmla="*/ 499186 h 2380521"/>
              <a:gd name="connsiteX3306" fmla="*/ 737991 w 8023328"/>
              <a:gd name="connsiteY3306" fmla="*/ 513042 h 2380521"/>
              <a:gd name="connsiteX3307" fmla="*/ 724135 w 8023328"/>
              <a:gd name="connsiteY3307" fmla="*/ 525440 h 2380521"/>
              <a:gd name="connsiteX3308" fmla="*/ 711744 w 8023328"/>
              <a:gd name="connsiteY3308" fmla="*/ 513042 h 2380521"/>
              <a:gd name="connsiteX3309" fmla="*/ 724135 w 8023328"/>
              <a:gd name="connsiteY3309" fmla="*/ 499186 h 2380521"/>
              <a:gd name="connsiteX3310" fmla="*/ 653306 w 8023328"/>
              <a:gd name="connsiteY3310" fmla="*/ 499186 h 2380521"/>
              <a:gd name="connsiteX3311" fmla="*/ 667164 w 8023328"/>
              <a:gd name="connsiteY3311" fmla="*/ 513042 h 2380521"/>
              <a:gd name="connsiteX3312" fmla="*/ 653306 w 8023328"/>
              <a:gd name="connsiteY3312" fmla="*/ 525440 h 2380521"/>
              <a:gd name="connsiteX3313" fmla="*/ 640910 w 8023328"/>
              <a:gd name="connsiteY3313" fmla="*/ 513042 h 2380521"/>
              <a:gd name="connsiteX3314" fmla="*/ 653306 w 8023328"/>
              <a:gd name="connsiteY3314" fmla="*/ 499186 h 2380521"/>
              <a:gd name="connsiteX3315" fmla="*/ 584869 w 8023328"/>
              <a:gd name="connsiteY3315" fmla="*/ 499186 h 2380521"/>
              <a:gd name="connsiteX3316" fmla="*/ 599654 w 8023328"/>
              <a:gd name="connsiteY3316" fmla="*/ 513042 h 2380521"/>
              <a:gd name="connsiteX3317" fmla="*/ 584869 w 8023328"/>
              <a:gd name="connsiteY3317" fmla="*/ 525440 h 2380521"/>
              <a:gd name="connsiteX3318" fmla="*/ 570076 w 8023328"/>
              <a:gd name="connsiteY3318" fmla="*/ 513042 h 2380521"/>
              <a:gd name="connsiteX3319" fmla="*/ 584869 w 8023328"/>
              <a:gd name="connsiteY3319" fmla="*/ 499186 h 2380521"/>
              <a:gd name="connsiteX3320" fmla="*/ 513670 w 8023328"/>
              <a:gd name="connsiteY3320" fmla="*/ 499186 h 2380521"/>
              <a:gd name="connsiteX3321" fmla="*/ 528846 w 8023328"/>
              <a:gd name="connsiteY3321" fmla="*/ 513042 h 2380521"/>
              <a:gd name="connsiteX3322" fmla="*/ 513670 w 8023328"/>
              <a:gd name="connsiteY3322" fmla="*/ 525440 h 2380521"/>
              <a:gd name="connsiteX3323" fmla="*/ 499248 w 8023328"/>
              <a:gd name="connsiteY3323" fmla="*/ 513042 h 2380521"/>
              <a:gd name="connsiteX3324" fmla="*/ 513670 w 8023328"/>
              <a:gd name="connsiteY3324" fmla="*/ 499186 h 2380521"/>
              <a:gd name="connsiteX3325" fmla="*/ 3939871 w 8023328"/>
              <a:gd name="connsiteY3325" fmla="*/ 495814 h 2380521"/>
              <a:gd name="connsiteX3326" fmla="*/ 3952268 w 8023328"/>
              <a:gd name="connsiteY3326" fmla="*/ 510602 h 2380521"/>
              <a:gd name="connsiteX3327" fmla="*/ 3939871 w 8023328"/>
              <a:gd name="connsiteY3327" fmla="*/ 525391 h 2380521"/>
              <a:gd name="connsiteX3328" fmla="*/ 3926015 w 8023328"/>
              <a:gd name="connsiteY3328" fmla="*/ 510602 h 2380521"/>
              <a:gd name="connsiteX3329" fmla="*/ 3939871 w 8023328"/>
              <a:gd name="connsiteY3329" fmla="*/ 495814 h 2380521"/>
              <a:gd name="connsiteX3330" fmla="*/ 3869042 w 8023328"/>
              <a:gd name="connsiteY3330" fmla="*/ 495814 h 2380521"/>
              <a:gd name="connsiteX3331" fmla="*/ 3881439 w 8023328"/>
              <a:gd name="connsiteY3331" fmla="*/ 510602 h 2380521"/>
              <a:gd name="connsiteX3332" fmla="*/ 3869042 w 8023328"/>
              <a:gd name="connsiteY3332" fmla="*/ 525391 h 2380521"/>
              <a:gd name="connsiteX3333" fmla="*/ 3855186 w 8023328"/>
              <a:gd name="connsiteY3333" fmla="*/ 510602 h 2380521"/>
              <a:gd name="connsiteX3334" fmla="*/ 3869042 w 8023328"/>
              <a:gd name="connsiteY3334" fmla="*/ 495814 h 2380521"/>
              <a:gd name="connsiteX3335" fmla="*/ 3796752 w 8023328"/>
              <a:gd name="connsiteY3335" fmla="*/ 495814 h 2380521"/>
              <a:gd name="connsiteX3336" fmla="*/ 3810608 w 8023328"/>
              <a:gd name="connsiteY3336" fmla="*/ 510602 h 2380521"/>
              <a:gd name="connsiteX3337" fmla="*/ 3796752 w 8023328"/>
              <a:gd name="connsiteY3337" fmla="*/ 525391 h 2380521"/>
              <a:gd name="connsiteX3338" fmla="*/ 3784355 w 8023328"/>
              <a:gd name="connsiteY3338" fmla="*/ 510602 h 2380521"/>
              <a:gd name="connsiteX3339" fmla="*/ 3796752 w 8023328"/>
              <a:gd name="connsiteY3339" fmla="*/ 495814 h 2380521"/>
              <a:gd name="connsiteX3340" fmla="*/ 3725922 w 8023328"/>
              <a:gd name="connsiteY3340" fmla="*/ 495814 h 2380521"/>
              <a:gd name="connsiteX3341" fmla="*/ 3739778 w 8023328"/>
              <a:gd name="connsiteY3341" fmla="*/ 510602 h 2380521"/>
              <a:gd name="connsiteX3342" fmla="*/ 3725922 w 8023328"/>
              <a:gd name="connsiteY3342" fmla="*/ 525391 h 2380521"/>
              <a:gd name="connsiteX3343" fmla="*/ 3713525 w 8023328"/>
              <a:gd name="connsiteY3343" fmla="*/ 510602 h 2380521"/>
              <a:gd name="connsiteX3344" fmla="*/ 3725922 w 8023328"/>
              <a:gd name="connsiteY3344" fmla="*/ 495814 h 2380521"/>
              <a:gd name="connsiteX3345" fmla="*/ 3655091 w 8023328"/>
              <a:gd name="connsiteY3345" fmla="*/ 495814 h 2380521"/>
              <a:gd name="connsiteX3346" fmla="*/ 3668947 w 8023328"/>
              <a:gd name="connsiteY3346" fmla="*/ 510602 h 2380521"/>
              <a:gd name="connsiteX3347" fmla="*/ 3655091 w 8023328"/>
              <a:gd name="connsiteY3347" fmla="*/ 525391 h 2380521"/>
              <a:gd name="connsiteX3348" fmla="*/ 3642694 w 8023328"/>
              <a:gd name="connsiteY3348" fmla="*/ 510602 h 2380521"/>
              <a:gd name="connsiteX3349" fmla="*/ 3655091 w 8023328"/>
              <a:gd name="connsiteY3349" fmla="*/ 495814 h 2380521"/>
              <a:gd name="connsiteX3350" fmla="*/ 3583280 w 8023328"/>
              <a:gd name="connsiteY3350" fmla="*/ 495814 h 2380521"/>
              <a:gd name="connsiteX3351" fmla="*/ 3598069 w 8023328"/>
              <a:gd name="connsiteY3351" fmla="*/ 510602 h 2380521"/>
              <a:gd name="connsiteX3352" fmla="*/ 3583280 w 8023328"/>
              <a:gd name="connsiteY3352" fmla="*/ 525391 h 2380521"/>
              <a:gd name="connsiteX3353" fmla="*/ 3568491 w 8023328"/>
              <a:gd name="connsiteY3353" fmla="*/ 510602 h 2380521"/>
              <a:gd name="connsiteX3354" fmla="*/ 3583280 w 8023328"/>
              <a:gd name="connsiteY3354" fmla="*/ 495814 h 2380521"/>
              <a:gd name="connsiteX3355" fmla="*/ 3512449 w 8023328"/>
              <a:gd name="connsiteY3355" fmla="*/ 495814 h 2380521"/>
              <a:gd name="connsiteX3356" fmla="*/ 3527237 w 8023328"/>
              <a:gd name="connsiteY3356" fmla="*/ 510602 h 2380521"/>
              <a:gd name="connsiteX3357" fmla="*/ 3512449 w 8023328"/>
              <a:gd name="connsiteY3357" fmla="*/ 525391 h 2380521"/>
              <a:gd name="connsiteX3358" fmla="*/ 3497661 w 8023328"/>
              <a:gd name="connsiteY3358" fmla="*/ 510602 h 2380521"/>
              <a:gd name="connsiteX3359" fmla="*/ 3512449 w 8023328"/>
              <a:gd name="connsiteY3359" fmla="*/ 495814 h 2380521"/>
              <a:gd name="connsiteX3360" fmla="*/ 3440686 w 8023328"/>
              <a:gd name="connsiteY3360" fmla="*/ 495814 h 2380521"/>
              <a:gd name="connsiteX3361" fmla="*/ 3453083 w 8023328"/>
              <a:gd name="connsiteY3361" fmla="*/ 510602 h 2380521"/>
              <a:gd name="connsiteX3362" fmla="*/ 3440686 w 8023328"/>
              <a:gd name="connsiteY3362" fmla="*/ 525391 h 2380521"/>
              <a:gd name="connsiteX3363" fmla="*/ 3426830 w 8023328"/>
              <a:gd name="connsiteY3363" fmla="*/ 510602 h 2380521"/>
              <a:gd name="connsiteX3364" fmla="*/ 3440686 w 8023328"/>
              <a:gd name="connsiteY3364" fmla="*/ 495814 h 2380521"/>
              <a:gd name="connsiteX3365" fmla="*/ 3369857 w 8023328"/>
              <a:gd name="connsiteY3365" fmla="*/ 495814 h 2380521"/>
              <a:gd name="connsiteX3366" fmla="*/ 3382254 w 8023328"/>
              <a:gd name="connsiteY3366" fmla="*/ 510602 h 2380521"/>
              <a:gd name="connsiteX3367" fmla="*/ 3369857 w 8023328"/>
              <a:gd name="connsiteY3367" fmla="*/ 525391 h 2380521"/>
              <a:gd name="connsiteX3368" fmla="*/ 3356001 w 8023328"/>
              <a:gd name="connsiteY3368" fmla="*/ 510602 h 2380521"/>
              <a:gd name="connsiteX3369" fmla="*/ 3369857 w 8023328"/>
              <a:gd name="connsiteY3369" fmla="*/ 495814 h 2380521"/>
              <a:gd name="connsiteX3370" fmla="*/ 3299094 w 8023328"/>
              <a:gd name="connsiteY3370" fmla="*/ 495814 h 2380521"/>
              <a:gd name="connsiteX3371" fmla="*/ 3311491 w 8023328"/>
              <a:gd name="connsiteY3371" fmla="*/ 510602 h 2380521"/>
              <a:gd name="connsiteX3372" fmla="*/ 3299094 w 8023328"/>
              <a:gd name="connsiteY3372" fmla="*/ 525391 h 2380521"/>
              <a:gd name="connsiteX3373" fmla="*/ 3285240 w 8023328"/>
              <a:gd name="connsiteY3373" fmla="*/ 510602 h 2380521"/>
              <a:gd name="connsiteX3374" fmla="*/ 3299094 w 8023328"/>
              <a:gd name="connsiteY3374" fmla="*/ 495814 h 2380521"/>
              <a:gd name="connsiteX3375" fmla="*/ 3226805 w 8023328"/>
              <a:gd name="connsiteY3375" fmla="*/ 495814 h 2380521"/>
              <a:gd name="connsiteX3376" fmla="*/ 3240660 w 8023328"/>
              <a:gd name="connsiteY3376" fmla="*/ 510602 h 2380521"/>
              <a:gd name="connsiteX3377" fmla="*/ 3226805 w 8023328"/>
              <a:gd name="connsiteY3377" fmla="*/ 525391 h 2380521"/>
              <a:gd name="connsiteX3378" fmla="*/ 3214406 w 8023328"/>
              <a:gd name="connsiteY3378" fmla="*/ 510602 h 2380521"/>
              <a:gd name="connsiteX3379" fmla="*/ 3226805 w 8023328"/>
              <a:gd name="connsiteY3379" fmla="*/ 495814 h 2380521"/>
              <a:gd name="connsiteX3380" fmla="*/ 3152602 w 8023328"/>
              <a:gd name="connsiteY3380" fmla="*/ 495814 h 2380521"/>
              <a:gd name="connsiteX3381" fmla="*/ 3166454 w 8023328"/>
              <a:gd name="connsiteY3381" fmla="*/ 510602 h 2380521"/>
              <a:gd name="connsiteX3382" fmla="*/ 3152602 w 8023328"/>
              <a:gd name="connsiteY3382" fmla="*/ 525391 h 2380521"/>
              <a:gd name="connsiteX3383" fmla="*/ 3140203 w 8023328"/>
              <a:gd name="connsiteY3383" fmla="*/ 510602 h 2380521"/>
              <a:gd name="connsiteX3384" fmla="*/ 3152602 w 8023328"/>
              <a:gd name="connsiteY3384" fmla="*/ 495814 h 2380521"/>
              <a:gd name="connsiteX3385" fmla="*/ 2439944 w 8023328"/>
              <a:gd name="connsiteY3385" fmla="*/ 428356 h 2380521"/>
              <a:gd name="connsiteX3386" fmla="*/ 2454729 w 8023328"/>
              <a:gd name="connsiteY3386" fmla="*/ 440753 h 2380521"/>
              <a:gd name="connsiteX3387" fmla="*/ 2439944 w 8023328"/>
              <a:gd name="connsiteY3387" fmla="*/ 454610 h 2380521"/>
              <a:gd name="connsiteX3388" fmla="*/ 2425156 w 8023328"/>
              <a:gd name="connsiteY3388" fmla="*/ 440753 h 2380521"/>
              <a:gd name="connsiteX3389" fmla="*/ 2439944 w 8023328"/>
              <a:gd name="connsiteY3389" fmla="*/ 428356 h 2380521"/>
              <a:gd name="connsiteX3390" fmla="*/ 2369110 w 8023328"/>
              <a:gd name="connsiteY3390" fmla="*/ 428356 h 2380521"/>
              <a:gd name="connsiteX3391" fmla="*/ 2383898 w 8023328"/>
              <a:gd name="connsiteY3391" fmla="*/ 440753 h 2380521"/>
              <a:gd name="connsiteX3392" fmla="*/ 2369110 w 8023328"/>
              <a:gd name="connsiteY3392" fmla="*/ 454610 h 2380521"/>
              <a:gd name="connsiteX3393" fmla="*/ 2354319 w 8023328"/>
              <a:gd name="connsiteY3393" fmla="*/ 440753 h 2380521"/>
              <a:gd name="connsiteX3394" fmla="*/ 2369110 w 8023328"/>
              <a:gd name="connsiteY3394" fmla="*/ 428356 h 2380521"/>
              <a:gd name="connsiteX3395" fmla="*/ 2298278 w 8023328"/>
              <a:gd name="connsiteY3395" fmla="*/ 428356 h 2380521"/>
              <a:gd name="connsiteX3396" fmla="*/ 2313066 w 8023328"/>
              <a:gd name="connsiteY3396" fmla="*/ 440753 h 2380521"/>
              <a:gd name="connsiteX3397" fmla="*/ 2298278 w 8023328"/>
              <a:gd name="connsiteY3397" fmla="*/ 454610 h 2380521"/>
              <a:gd name="connsiteX3398" fmla="*/ 2283490 w 8023328"/>
              <a:gd name="connsiteY3398" fmla="*/ 440753 h 2380521"/>
              <a:gd name="connsiteX3399" fmla="*/ 2298278 w 8023328"/>
              <a:gd name="connsiteY3399" fmla="*/ 428356 h 2380521"/>
              <a:gd name="connsiteX3400" fmla="*/ 2226514 w 8023328"/>
              <a:gd name="connsiteY3400" fmla="*/ 428356 h 2380521"/>
              <a:gd name="connsiteX3401" fmla="*/ 2238914 w 8023328"/>
              <a:gd name="connsiteY3401" fmla="*/ 440753 h 2380521"/>
              <a:gd name="connsiteX3402" fmla="*/ 2226514 w 8023328"/>
              <a:gd name="connsiteY3402" fmla="*/ 454610 h 2380521"/>
              <a:gd name="connsiteX3403" fmla="*/ 2212656 w 8023328"/>
              <a:gd name="connsiteY3403" fmla="*/ 440753 h 2380521"/>
              <a:gd name="connsiteX3404" fmla="*/ 2226514 w 8023328"/>
              <a:gd name="connsiteY3404" fmla="*/ 428356 h 2380521"/>
              <a:gd name="connsiteX3405" fmla="*/ 2155682 w 8023328"/>
              <a:gd name="connsiteY3405" fmla="*/ 428356 h 2380521"/>
              <a:gd name="connsiteX3406" fmla="*/ 2168079 w 8023328"/>
              <a:gd name="connsiteY3406" fmla="*/ 440753 h 2380521"/>
              <a:gd name="connsiteX3407" fmla="*/ 2155682 w 8023328"/>
              <a:gd name="connsiteY3407" fmla="*/ 454610 h 2380521"/>
              <a:gd name="connsiteX3408" fmla="*/ 2141825 w 8023328"/>
              <a:gd name="connsiteY3408" fmla="*/ 440753 h 2380521"/>
              <a:gd name="connsiteX3409" fmla="*/ 2155682 w 8023328"/>
              <a:gd name="connsiteY3409" fmla="*/ 428356 h 2380521"/>
              <a:gd name="connsiteX3410" fmla="*/ 2084846 w 8023328"/>
              <a:gd name="connsiteY3410" fmla="*/ 428356 h 2380521"/>
              <a:gd name="connsiteX3411" fmla="*/ 2097246 w 8023328"/>
              <a:gd name="connsiteY3411" fmla="*/ 440753 h 2380521"/>
              <a:gd name="connsiteX3412" fmla="*/ 2084846 w 8023328"/>
              <a:gd name="connsiteY3412" fmla="*/ 454610 h 2380521"/>
              <a:gd name="connsiteX3413" fmla="*/ 2070991 w 8023328"/>
              <a:gd name="connsiteY3413" fmla="*/ 440753 h 2380521"/>
              <a:gd name="connsiteX3414" fmla="*/ 2084846 w 8023328"/>
              <a:gd name="connsiteY3414" fmla="*/ 428356 h 2380521"/>
              <a:gd name="connsiteX3415" fmla="*/ 2011832 w 8023328"/>
              <a:gd name="connsiteY3415" fmla="*/ 428356 h 2380521"/>
              <a:gd name="connsiteX3416" fmla="*/ 2026418 w 8023328"/>
              <a:gd name="connsiteY3416" fmla="*/ 440753 h 2380521"/>
              <a:gd name="connsiteX3417" fmla="*/ 2011832 w 8023328"/>
              <a:gd name="connsiteY3417" fmla="*/ 454610 h 2380521"/>
              <a:gd name="connsiteX3418" fmla="*/ 2000165 w 8023328"/>
              <a:gd name="connsiteY3418" fmla="*/ 440753 h 2380521"/>
              <a:gd name="connsiteX3419" fmla="*/ 2011832 w 8023328"/>
              <a:gd name="connsiteY3419" fmla="*/ 428356 h 2380521"/>
              <a:gd name="connsiteX3420" fmla="*/ 1938362 w 8023328"/>
              <a:gd name="connsiteY3420" fmla="*/ 428356 h 2380521"/>
              <a:gd name="connsiteX3421" fmla="*/ 1952216 w 8023328"/>
              <a:gd name="connsiteY3421" fmla="*/ 440753 h 2380521"/>
              <a:gd name="connsiteX3422" fmla="*/ 1938362 w 8023328"/>
              <a:gd name="connsiteY3422" fmla="*/ 454610 h 2380521"/>
              <a:gd name="connsiteX3423" fmla="*/ 1925965 w 8023328"/>
              <a:gd name="connsiteY3423" fmla="*/ 440753 h 2380521"/>
              <a:gd name="connsiteX3424" fmla="*/ 1938362 w 8023328"/>
              <a:gd name="connsiteY3424" fmla="*/ 428356 h 2380521"/>
              <a:gd name="connsiteX3425" fmla="*/ 1867525 w 8023328"/>
              <a:gd name="connsiteY3425" fmla="*/ 428356 h 2380521"/>
              <a:gd name="connsiteX3426" fmla="*/ 1881384 w 8023328"/>
              <a:gd name="connsiteY3426" fmla="*/ 440753 h 2380521"/>
              <a:gd name="connsiteX3427" fmla="*/ 1867525 w 8023328"/>
              <a:gd name="connsiteY3427" fmla="*/ 454610 h 2380521"/>
              <a:gd name="connsiteX3428" fmla="*/ 1855126 w 8023328"/>
              <a:gd name="connsiteY3428" fmla="*/ 440753 h 2380521"/>
              <a:gd name="connsiteX3429" fmla="*/ 1867525 w 8023328"/>
              <a:gd name="connsiteY3429" fmla="*/ 428356 h 2380521"/>
              <a:gd name="connsiteX3430" fmla="*/ 1799085 w 8023328"/>
              <a:gd name="connsiteY3430" fmla="*/ 428356 h 2380521"/>
              <a:gd name="connsiteX3431" fmla="*/ 1813873 w 8023328"/>
              <a:gd name="connsiteY3431" fmla="*/ 440753 h 2380521"/>
              <a:gd name="connsiteX3432" fmla="*/ 1799085 w 8023328"/>
              <a:gd name="connsiteY3432" fmla="*/ 454610 h 2380521"/>
              <a:gd name="connsiteX3433" fmla="*/ 1784298 w 8023328"/>
              <a:gd name="connsiteY3433" fmla="*/ 440753 h 2380521"/>
              <a:gd name="connsiteX3434" fmla="*/ 1799085 w 8023328"/>
              <a:gd name="connsiteY3434" fmla="*/ 428356 h 2380521"/>
              <a:gd name="connsiteX3435" fmla="*/ 1728260 w 8023328"/>
              <a:gd name="connsiteY3435" fmla="*/ 428356 h 2380521"/>
              <a:gd name="connsiteX3436" fmla="*/ 1743046 w 8023328"/>
              <a:gd name="connsiteY3436" fmla="*/ 440753 h 2380521"/>
              <a:gd name="connsiteX3437" fmla="*/ 1728260 w 8023328"/>
              <a:gd name="connsiteY3437" fmla="*/ 454610 h 2380521"/>
              <a:gd name="connsiteX3438" fmla="*/ 1713469 w 8023328"/>
              <a:gd name="connsiteY3438" fmla="*/ 440753 h 2380521"/>
              <a:gd name="connsiteX3439" fmla="*/ 1728260 w 8023328"/>
              <a:gd name="connsiteY3439" fmla="*/ 428356 h 2380521"/>
              <a:gd name="connsiteX3440" fmla="*/ 1657426 w 8023328"/>
              <a:gd name="connsiteY3440" fmla="*/ 428356 h 2380521"/>
              <a:gd name="connsiteX3441" fmla="*/ 1672218 w 8023328"/>
              <a:gd name="connsiteY3441" fmla="*/ 440753 h 2380521"/>
              <a:gd name="connsiteX3442" fmla="*/ 1657426 w 8023328"/>
              <a:gd name="connsiteY3442" fmla="*/ 454610 h 2380521"/>
              <a:gd name="connsiteX3443" fmla="*/ 1642647 w 8023328"/>
              <a:gd name="connsiteY3443" fmla="*/ 440753 h 2380521"/>
              <a:gd name="connsiteX3444" fmla="*/ 1657426 w 8023328"/>
              <a:gd name="connsiteY3444" fmla="*/ 428356 h 2380521"/>
              <a:gd name="connsiteX3445" fmla="*/ 1582294 w 8023328"/>
              <a:gd name="connsiteY3445" fmla="*/ 428356 h 2380521"/>
              <a:gd name="connsiteX3446" fmla="*/ 1594697 w 8023328"/>
              <a:gd name="connsiteY3446" fmla="*/ 440753 h 2380521"/>
              <a:gd name="connsiteX3447" fmla="*/ 1582294 w 8023328"/>
              <a:gd name="connsiteY3447" fmla="*/ 454610 h 2380521"/>
              <a:gd name="connsiteX3448" fmla="*/ 1568438 w 8023328"/>
              <a:gd name="connsiteY3448" fmla="*/ 440753 h 2380521"/>
              <a:gd name="connsiteX3449" fmla="*/ 1582294 w 8023328"/>
              <a:gd name="connsiteY3449" fmla="*/ 428356 h 2380521"/>
              <a:gd name="connsiteX3450" fmla="*/ 1512195 w 8023328"/>
              <a:gd name="connsiteY3450" fmla="*/ 428356 h 2380521"/>
              <a:gd name="connsiteX3451" fmla="*/ 1523862 w 8023328"/>
              <a:gd name="connsiteY3451" fmla="*/ 440753 h 2380521"/>
              <a:gd name="connsiteX3452" fmla="*/ 1512195 w 8023328"/>
              <a:gd name="connsiteY3452" fmla="*/ 454610 h 2380521"/>
              <a:gd name="connsiteX3453" fmla="*/ 1497610 w 8023328"/>
              <a:gd name="connsiteY3453" fmla="*/ 440753 h 2380521"/>
              <a:gd name="connsiteX3454" fmla="*/ 1512195 w 8023328"/>
              <a:gd name="connsiteY3454" fmla="*/ 428356 h 2380521"/>
              <a:gd name="connsiteX3455" fmla="*/ 1439171 w 8023328"/>
              <a:gd name="connsiteY3455" fmla="*/ 428356 h 2380521"/>
              <a:gd name="connsiteX3456" fmla="*/ 1453023 w 8023328"/>
              <a:gd name="connsiteY3456" fmla="*/ 440753 h 2380521"/>
              <a:gd name="connsiteX3457" fmla="*/ 1439171 w 8023328"/>
              <a:gd name="connsiteY3457" fmla="*/ 454610 h 2380521"/>
              <a:gd name="connsiteX3458" fmla="*/ 1426771 w 8023328"/>
              <a:gd name="connsiteY3458" fmla="*/ 440753 h 2380521"/>
              <a:gd name="connsiteX3459" fmla="*/ 1439171 w 8023328"/>
              <a:gd name="connsiteY3459" fmla="*/ 428356 h 2380521"/>
              <a:gd name="connsiteX3460" fmla="*/ 1368344 w 8023328"/>
              <a:gd name="connsiteY3460" fmla="*/ 428356 h 2380521"/>
              <a:gd name="connsiteX3461" fmla="*/ 1382196 w 8023328"/>
              <a:gd name="connsiteY3461" fmla="*/ 440753 h 2380521"/>
              <a:gd name="connsiteX3462" fmla="*/ 1368344 w 8023328"/>
              <a:gd name="connsiteY3462" fmla="*/ 454610 h 2380521"/>
              <a:gd name="connsiteX3463" fmla="*/ 1355948 w 8023328"/>
              <a:gd name="connsiteY3463" fmla="*/ 440753 h 2380521"/>
              <a:gd name="connsiteX3464" fmla="*/ 1368344 w 8023328"/>
              <a:gd name="connsiteY3464" fmla="*/ 428356 h 2380521"/>
              <a:gd name="connsiteX3465" fmla="*/ 1297515 w 8023328"/>
              <a:gd name="connsiteY3465" fmla="*/ 428356 h 2380521"/>
              <a:gd name="connsiteX3466" fmla="*/ 1311372 w 8023328"/>
              <a:gd name="connsiteY3466" fmla="*/ 440753 h 2380521"/>
              <a:gd name="connsiteX3467" fmla="*/ 1297515 w 8023328"/>
              <a:gd name="connsiteY3467" fmla="*/ 454610 h 2380521"/>
              <a:gd name="connsiteX3468" fmla="*/ 1285118 w 8023328"/>
              <a:gd name="connsiteY3468" fmla="*/ 440753 h 2380521"/>
              <a:gd name="connsiteX3469" fmla="*/ 1297515 w 8023328"/>
              <a:gd name="connsiteY3469" fmla="*/ 428356 h 2380521"/>
              <a:gd name="connsiteX3470" fmla="*/ 1225703 w 8023328"/>
              <a:gd name="connsiteY3470" fmla="*/ 428356 h 2380521"/>
              <a:gd name="connsiteX3471" fmla="*/ 1240491 w 8023328"/>
              <a:gd name="connsiteY3471" fmla="*/ 440753 h 2380521"/>
              <a:gd name="connsiteX3472" fmla="*/ 1225703 w 8023328"/>
              <a:gd name="connsiteY3472" fmla="*/ 454610 h 2380521"/>
              <a:gd name="connsiteX3473" fmla="*/ 1210925 w 8023328"/>
              <a:gd name="connsiteY3473" fmla="*/ 440753 h 2380521"/>
              <a:gd name="connsiteX3474" fmla="*/ 1225703 w 8023328"/>
              <a:gd name="connsiteY3474" fmla="*/ 428356 h 2380521"/>
              <a:gd name="connsiteX3475" fmla="*/ 1154886 w 8023328"/>
              <a:gd name="connsiteY3475" fmla="*/ 428356 h 2380521"/>
              <a:gd name="connsiteX3476" fmla="*/ 1169676 w 8023328"/>
              <a:gd name="connsiteY3476" fmla="*/ 440753 h 2380521"/>
              <a:gd name="connsiteX3477" fmla="*/ 1154886 w 8023328"/>
              <a:gd name="connsiteY3477" fmla="*/ 454610 h 2380521"/>
              <a:gd name="connsiteX3478" fmla="*/ 1140096 w 8023328"/>
              <a:gd name="connsiteY3478" fmla="*/ 440753 h 2380521"/>
              <a:gd name="connsiteX3479" fmla="*/ 1154886 w 8023328"/>
              <a:gd name="connsiteY3479" fmla="*/ 428356 h 2380521"/>
              <a:gd name="connsiteX3480" fmla="*/ 1084056 w 8023328"/>
              <a:gd name="connsiteY3480" fmla="*/ 428356 h 2380521"/>
              <a:gd name="connsiteX3481" fmla="*/ 1098844 w 8023328"/>
              <a:gd name="connsiteY3481" fmla="*/ 440753 h 2380521"/>
              <a:gd name="connsiteX3482" fmla="*/ 1084056 w 8023328"/>
              <a:gd name="connsiteY3482" fmla="*/ 454610 h 2380521"/>
              <a:gd name="connsiteX3483" fmla="*/ 1069267 w 8023328"/>
              <a:gd name="connsiteY3483" fmla="*/ 440753 h 2380521"/>
              <a:gd name="connsiteX3484" fmla="*/ 1084056 w 8023328"/>
              <a:gd name="connsiteY3484" fmla="*/ 428356 h 2380521"/>
              <a:gd name="connsiteX3485" fmla="*/ 1013015 w 8023328"/>
              <a:gd name="connsiteY3485" fmla="*/ 428356 h 2380521"/>
              <a:gd name="connsiteX3486" fmla="*/ 1024685 w 8023328"/>
              <a:gd name="connsiteY3486" fmla="*/ 440753 h 2380521"/>
              <a:gd name="connsiteX3487" fmla="*/ 1013015 w 8023328"/>
              <a:gd name="connsiteY3487" fmla="*/ 454610 h 2380521"/>
              <a:gd name="connsiteX3488" fmla="*/ 998434 w 8023328"/>
              <a:gd name="connsiteY3488" fmla="*/ 440753 h 2380521"/>
              <a:gd name="connsiteX3489" fmla="*/ 1013015 w 8023328"/>
              <a:gd name="connsiteY3489" fmla="*/ 428356 h 2380521"/>
              <a:gd name="connsiteX3490" fmla="*/ 941465 w 8023328"/>
              <a:gd name="connsiteY3490" fmla="*/ 428356 h 2380521"/>
              <a:gd name="connsiteX3491" fmla="*/ 953864 w 8023328"/>
              <a:gd name="connsiteY3491" fmla="*/ 440753 h 2380521"/>
              <a:gd name="connsiteX3492" fmla="*/ 941465 w 8023328"/>
              <a:gd name="connsiteY3492" fmla="*/ 454610 h 2380521"/>
              <a:gd name="connsiteX3493" fmla="*/ 927611 w 8023328"/>
              <a:gd name="connsiteY3493" fmla="*/ 440753 h 2380521"/>
              <a:gd name="connsiteX3494" fmla="*/ 941465 w 8023328"/>
              <a:gd name="connsiteY3494" fmla="*/ 428356 h 2380521"/>
              <a:gd name="connsiteX3495" fmla="*/ 870633 w 8023328"/>
              <a:gd name="connsiteY3495" fmla="*/ 428356 h 2380521"/>
              <a:gd name="connsiteX3496" fmla="*/ 883030 w 8023328"/>
              <a:gd name="connsiteY3496" fmla="*/ 440753 h 2380521"/>
              <a:gd name="connsiteX3497" fmla="*/ 870633 w 8023328"/>
              <a:gd name="connsiteY3497" fmla="*/ 454610 h 2380521"/>
              <a:gd name="connsiteX3498" fmla="*/ 856774 w 8023328"/>
              <a:gd name="connsiteY3498" fmla="*/ 440753 h 2380521"/>
              <a:gd name="connsiteX3499" fmla="*/ 870633 w 8023328"/>
              <a:gd name="connsiteY3499" fmla="*/ 428356 h 2380521"/>
              <a:gd name="connsiteX3500" fmla="*/ 798344 w 8023328"/>
              <a:gd name="connsiteY3500" fmla="*/ 428356 h 2380521"/>
              <a:gd name="connsiteX3501" fmla="*/ 812196 w 8023328"/>
              <a:gd name="connsiteY3501" fmla="*/ 440753 h 2380521"/>
              <a:gd name="connsiteX3502" fmla="*/ 798344 w 8023328"/>
              <a:gd name="connsiteY3502" fmla="*/ 454610 h 2380521"/>
              <a:gd name="connsiteX3503" fmla="*/ 785947 w 8023328"/>
              <a:gd name="connsiteY3503" fmla="*/ 440753 h 2380521"/>
              <a:gd name="connsiteX3504" fmla="*/ 798344 w 8023328"/>
              <a:gd name="connsiteY3504" fmla="*/ 428356 h 2380521"/>
              <a:gd name="connsiteX3505" fmla="*/ 724138 w 8023328"/>
              <a:gd name="connsiteY3505" fmla="*/ 428356 h 2380521"/>
              <a:gd name="connsiteX3506" fmla="*/ 738002 w 8023328"/>
              <a:gd name="connsiteY3506" fmla="*/ 442212 h 2380521"/>
              <a:gd name="connsiteX3507" fmla="*/ 724138 w 8023328"/>
              <a:gd name="connsiteY3507" fmla="*/ 454610 h 2380521"/>
              <a:gd name="connsiteX3508" fmla="*/ 711747 w 8023328"/>
              <a:gd name="connsiteY3508" fmla="*/ 442212 h 2380521"/>
              <a:gd name="connsiteX3509" fmla="*/ 724138 w 8023328"/>
              <a:gd name="connsiteY3509" fmla="*/ 428356 h 2380521"/>
              <a:gd name="connsiteX3510" fmla="*/ 653312 w 8023328"/>
              <a:gd name="connsiteY3510" fmla="*/ 428356 h 2380521"/>
              <a:gd name="connsiteX3511" fmla="*/ 667165 w 8023328"/>
              <a:gd name="connsiteY3511" fmla="*/ 442212 h 2380521"/>
              <a:gd name="connsiteX3512" fmla="*/ 653312 w 8023328"/>
              <a:gd name="connsiteY3512" fmla="*/ 454610 h 2380521"/>
              <a:gd name="connsiteX3513" fmla="*/ 640912 w 8023328"/>
              <a:gd name="connsiteY3513" fmla="*/ 442212 h 2380521"/>
              <a:gd name="connsiteX3514" fmla="*/ 653312 w 8023328"/>
              <a:gd name="connsiteY3514" fmla="*/ 428356 h 2380521"/>
              <a:gd name="connsiteX3515" fmla="*/ 3796752 w 8023328"/>
              <a:gd name="connsiteY3515" fmla="*/ 424982 h 2380521"/>
              <a:gd name="connsiteX3516" fmla="*/ 3810608 w 8023328"/>
              <a:gd name="connsiteY3516" fmla="*/ 439771 h 2380521"/>
              <a:gd name="connsiteX3517" fmla="*/ 3796752 w 8023328"/>
              <a:gd name="connsiteY3517" fmla="*/ 454560 h 2380521"/>
              <a:gd name="connsiteX3518" fmla="*/ 3784355 w 8023328"/>
              <a:gd name="connsiteY3518" fmla="*/ 439771 h 2380521"/>
              <a:gd name="connsiteX3519" fmla="*/ 3796752 w 8023328"/>
              <a:gd name="connsiteY3519" fmla="*/ 424982 h 2380521"/>
              <a:gd name="connsiteX3520" fmla="*/ 3725922 w 8023328"/>
              <a:gd name="connsiteY3520" fmla="*/ 424982 h 2380521"/>
              <a:gd name="connsiteX3521" fmla="*/ 3739778 w 8023328"/>
              <a:gd name="connsiteY3521" fmla="*/ 439771 h 2380521"/>
              <a:gd name="connsiteX3522" fmla="*/ 3725922 w 8023328"/>
              <a:gd name="connsiteY3522" fmla="*/ 454560 h 2380521"/>
              <a:gd name="connsiteX3523" fmla="*/ 3713525 w 8023328"/>
              <a:gd name="connsiteY3523" fmla="*/ 439771 h 2380521"/>
              <a:gd name="connsiteX3524" fmla="*/ 3725922 w 8023328"/>
              <a:gd name="connsiteY3524" fmla="*/ 424982 h 2380521"/>
              <a:gd name="connsiteX3525" fmla="*/ 3655091 w 8023328"/>
              <a:gd name="connsiteY3525" fmla="*/ 424982 h 2380521"/>
              <a:gd name="connsiteX3526" fmla="*/ 3668947 w 8023328"/>
              <a:gd name="connsiteY3526" fmla="*/ 439771 h 2380521"/>
              <a:gd name="connsiteX3527" fmla="*/ 3655091 w 8023328"/>
              <a:gd name="connsiteY3527" fmla="*/ 454560 h 2380521"/>
              <a:gd name="connsiteX3528" fmla="*/ 3642694 w 8023328"/>
              <a:gd name="connsiteY3528" fmla="*/ 439771 h 2380521"/>
              <a:gd name="connsiteX3529" fmla="*/ 3655091 w 8023328"/>
              <a:gd name="connsiteY3529" fmla="*/ 424982 h 2380521"/>
              <a:gd name="connsiteX3530" fmla="*/ 3583280 w 8023328"/>
              <a:gd name="connsiteY3530" fmla="*/ 424982 h 2380521"/>
              <a:gd name="connsiteX3531" fmla="*/ 3598069 w 8023328"/>
              <a:gd name="connsiteY3531" fmla="*/ 439771 h 2380521"/>
              <a:gd name="connsiteX3532" fmla="*/ 3583280 w 8023328"/>
              <a:gd name="connsiteY3532" fmla="*/ 454560 h 2380521"/>
              <a:gd name="connsiteX3533" fmla="*/ 3568491 w 8023328"/>
              <a:gd name="connsiteY3533" fmla="*/ 439771 h 2380521"/>
              <a:gd name="connsiteX3534" fmla="*/ 3583280 w 8023328"/>
              <a:gd name="connsiteY3534" fmla="*/ 424982 h 2380521"/>
              <a:gd name="connsiteX3535" fmla="*/ 3512449 w 8023328"/>
              <a:gd name="connsiteY3535" fmla="*/ 424982 h 2380521"/>
              <a:gd name="connsiteX3536" fmla="*/ 3527237 w 8023328"/>
              <a:gd name="connsiteY3536" fmla="*/ 439771 h 2380521"/>
              <a:gd name="connsiteX3537" fmla="*/ 3512449 w 8023328"/>
              <a:gd name="connsiteY3537" fmla="*/ 454560 h 2380521"/>
              <a:gd name="connsiteX3538" fmla="*/ 3497661 w 8023328"/>
              <a:gd name="connsiteY3538" fmla="*/ 439771 h 2380521"/>
              <a:gd name="connsiteX3539" fmla="*/ 3512449 w 8023328"/>
              <a:gd name="connsiteY3539" fmla="*/ 424982 h 2380521"/>
              <a:gd name="connsiteX3540" fmla="*/ 3440686 w 8023328"/>
              <a:gd name="connsiteY3540" fmla="*/ 424982 h 2380521"/>
              <a:gd name="connsiteX3541" fmla="*/ 3453083 w 8023328"/>
              <a:gd name="connsiteY3541" fmla="*/ 439771 h 2380521"/>
              <a:gd name="connsiteX3542" fmla="*/ 3440686 w 8023328"/>
              <a:gd name="connsiteY3542" fmla="*/ 454560 h 2380521"/>
              <a:gd name="connsiteX3543" fmla="*/ 3426830 w 8023328"/>
              <a:gd name="connsiteY3543" fmla="*/ 439771 h 2380521"/>
              <a:gd name="connsiteX3544" fmla="*/ 3440686 w 8023328"/>
              <a:gd name="connsiteY3544" fmla="*/ 424982 h 2380521"/>
              <a:gd name="connsiteX3545" fmla="*/ 3369857 w 8023328"/>
              <a:gd name="connsiteY3545" fmla="*/ 424982 h 2380521"/>
              <a:gd name="connsiteX3546" fmla="*/ 3382254 w 8023328"/>
              <a:gd name="connsiteY3546" fmla="*/ 439771 h 2380521"/>
              <a:gd name="connsiteX3547" fmla="*/ 3369857 w 8023328"/>
              <a:gd name="connsiteY3547" fmla="*/ 454560 h 2380521"/>
              <a:gd name="connsiteX3548" fmla="*/ 3356001 w 8023328"/>
              <a:gd name="connsiteY3548" fmla="*/ 439771 h 2380521"/>
              <a:gd name="connsiteX3549" fmla="*/ 3369857 w 8023328"/>
              <a:gd name="connsiteY3549" fmla="*/ 424982 h 2380521"/>
              <a:gd name="connsiteX3550" fmla="*/ 3299097 w 8023328"/>
              <a:gd name="connsiteY3550" fmla="*/ 424982 h 2380521"/>
              <a:gd name="connsiteX3551" fmla="*/ 3311491 w 8023328"/>
              <a:gd name="connsiteY3551" fmla="*/ 439771 h 2380521"/>
              <a:gd name="connsiteX3552" fmla="*/ 3299097 w 8023328"/>
              <a:gd name="connsiteY3552" fmla="*/ 454560 h 2380521"/>
              <a:gd name="connsiteX3553" fmla="*/ 3285240 w 8023328"/>
              <a:gd name="connsiteY3553" fmla="*/ 439771 h 2380521"/>
              <a:gd name="connsiteX3554" fmla="*/ 3299097 w 8023328"/>
              <a:gd name="connsiteY3554" fmla="*/ 424982 h 2380521"/>
              <a:gd name="connsiteX3555" fmla="*/ 3226805 w 8023328"/>
              <a:gd name="connsiteY3555" fmla="*/ 424982 h 2380521"/>
              <a:gd name="connsiteX3556" fmla="*/ 3240664 w 8023328"/>
              <a:gd name="connsiteY3556" fmla="*/ 439771 h 2380521"/>
              <a:gd name="connsiteX3557" fmla="*/ 3226805 w 8023328"/>
              <a:gd name="connsiteY3557" fmla="*/ 454560 h 2380521"/>
              <a:gd name="connsiteX3558" fmla="*/ 3214406 w 8023328"/>
              <a:gd name="connsiteY3558" fmla="*/ 439771 h 2380521"/>
              <a:gd name="connsiteX3559" fmla="*/ 3226805 w 8023328"/>
              <a:gd name="connsiteY3559" fmla="*/ 424982 h 2380521"/>
              <a:gd name="connsiteX3560" fmla="*/ 3152602 w 8023328"/>
              <a:gd name="connsiteY3560" fmla="*/ 424982 h 2380521"/>
              <a:gd name="connsiteX3561" fmla="*/ 3166460 w 8023328"/>
              <a:gd name="connsiteY3561" fmla="*/ 439771 h 2380521"/>
              <a:gd name="connsiteX3562" fmla="*/ 3152602 w 8023328"/>
              <a:gd name="connsiteY3562" fmla="*/ 454560 h 2380521"/>
              <a:gd name="connsiteX3563" fmla="*/ 3140203 w 8023328"/>
              <a:gd name="connsiteY3563" fmla="*/ 439771 h 2380521"/>
              <a:gd name="connsiteX3564" fmla="*/ 3152602 w 8023328"/>
              <a:gd name="connsiteY3564" fmla="*/ 424982 h 2380521"/>
              <a:gd name="connsiteX3565" fmla="*/ 3081772 w 8023328"/>
              <a:gd name="connsiteY3565" fmla="*/ 424982 h 2380521"/>
              <a:gd name="connsiteX3566" fmla="*/ 3095624 w 8023328"/>
              <a:gd name="connsiteY3566" fmla="*/ 439771 h 2380521"/>
              <a:gd name="connsiteX3567" fmla="*/ 3081772 w 8023328"/>
              <a:gd name="connsiteY3567" fmla="*/ 454560 h 2380521"/>
              <a:gd name="connsiteX3568" fmla="*/ 3069372 w 8023328"/>
              <a:gd name="connsiteY3568" fmla="*/ 439771 h 2380521"/>
              <a:gd name="connsiteX3569" fmla="*/ 3081772 w 8023328"/>
              <a:gd name="connsiteY3569" fmla="*/ 424982 h 2380521"/>
              <a:gd name="connsiteX3570" fmla="*/ 3013715 w 8023328"/>
              <a:gd name="connsiteY3570" fmla="*/ 424982 h 2380521"/>
              <a:gd name="connsiteX3571" fmla="*/ 3028135 w 8023328"/>
              <a:gd name="connsiteY3571" fmla="*/ 439771 h 2380521"/>
              <a:gd name="connsiteX3572" fmla="*/ 3013715 w 8023328"/>
              <a:gd name="connsiteY3572" fmla="*/ 454560 h 2380521"/>
              <a:gd name="connsiteX3573" fmla="*/ 2998539 w 8023328"/>
              <a:gd name="connsiteY3573" fmla="*/ 439771 h 2380521"/>
              <a:gd name="connsiteX3574" fmla="*/ 3013715 w 8023328"/>
              <a:gd name="connsiteY3574" fmla="*/ 424982 h 2380521"/>
              <a:gd name="connsiteX3575" fmla="*/ 2942491 w 8023328"/>
              <a:gd name="connsiteY3575" fmla="*/ 424982 h 2380521"/>
              <a:gd name="connsiteX3576" fmla="*/ 2957286 w 8023328"/>
              <a:gd name="connsiteY3576" fmla="*/ 439771 h 2380521"/>
              <a:gd name="connsiteX3577" fmla="*/ 2942491 w 8023328"/>
              <a:gd name="connsiteY3577" fmla="*/ 454560 h 2380521"/>
              <a:gd name="connsiteX3578" fmla="*/ 2927708 w 8023328"/>
              <a:gd name="connsiteY3578" fmla="*/ 439771 h 2380521"/>
              <a:gd name="connsiteX3579" fmla="*/ 2942491 w 8023328"/>
              <a:gd name="connsiteY3579" fmla="*/ 424982 h 2380521"/>
              <a:gd name="connsiteX3580" fmla="*/ 2868291 w 8023328"/>
              <a:gd name="connsiteY3580" fmla="*/ 424982 h 2380521"/>
              <a:gd name="connsiteX3581" fmla="*/ 2883085 w 8023328"/>
              <a:gd name="connsiteY3581" fmla="*/ 439771 h 2380521"/>
              <a:gd name="connsiteX3582" fmla="*/ 2868291 w 8023328"/>
              <a:gd name="connsiteY3582" fmla="*/ 454560 h 2380521"/>
              <a:gd name="connsiteX3583" fmla="*/ 2853504 w 8023328"/>
              <a:gd name="connsiteY3583" fmla="*/ 439771 h 2380521"/>
              <a:gd name="connsiteX3584" fmla="*/ 2868291 w 8023328"/>
              <a:gd name="connsiteY3584" fmla="*/ 424982 h 2380521"/>
              <a:gd name="connsiteX3585" fmla="*/ 2796533 w 8023328"/>
              <a:gd name="connsiteY3585" fmla="*/ 424982 h 2380521"/>
              <a:gd name="connsiteX3586" fmla="*/ 2808932 w 8023328"/>
              <a:gd name="connsiteY3586" fmla="*/ 439771 h 2380521"/>
              <a:gd name="connsiteX3587" fmla="*/ 2796533 w 8023328"/>
              <a:gd name="connsiteY3587" fmla="*/ 454560 h 2380521"/>
              <a:gd name="connsiteX3588" fmla="*/ 2782678 w 8023328"/>
              <a:gd name="connsiteY3588" fmla="*/ 439771 h 2380521"/>
              <a:gd name="connsiteX3589" fmla="*/ 2796533 w 8023328"/>
              <a:gd name="connsiteY3589" fmla="*/ 424982 h 2380521"/>
              <a:gd name="connsiteX3590" fmla="*/ 2725695 w 8023328"/>
              <a:gd name="connsiteY3590" fmla="*/ 424982 h 2380521"/>
              <a:gd name="connsiteX3591" fmla="*/ 2738097 w 8023328"/>
              <a:gd name="connsiteY3591" fmla="*/ 439771 h 2380521"/>
              <a:gd name="connsiteX3592" fmla="*/ 2725695 w 8023328"/>
              <a:gd name="connsiteY3592" fmla="*/ 454560 h 2380521"/>
              <a:gd name="connsiteX3593" fmla="*/ 2711846 w 8023328"/>
              <a:gd name="connsiteY3593" fmla="*/ 439771 h 2380521"/>
              <a:gd name="connsiteX3594" fmla="*/ 2725695 w 8023328"/>
              <a:gd name="connsiteY3594" fmla="*/ 424982 h 2380521"/>
              <a:gd name="connsiteX3595" fmla="*/ 2654870 w 8023328"/>
              <a:gd name="connsiteY3595" fmla="*/ 424982 h 2380521"/>
              <a:gd name="connsiteX3596" fmla="*/ 2667270 w 8023328"/>
              <a:gd name="connsiteY3596" fmla="*/ 439771 h 2380521"/>
              <a:gd name="connsiteX3597" fmla="*/ 2654870 w 8023328"/>
              <a:gd name="connsiteY3597" fmla="*/ 454560 h 2380521"/>
              <a:gd name="connsiteX3598" fmla="*/ 2641018 w 8023328"/>
              <a:gd name="connsiteY3598" fmla="*/ 439771 h 2380521"/>
              <a:gd name="connsiteX3599" fmla="*/ 2654870 w 8023328"/>
              <a:gd name="connsiteY3599" fmla="*/ 424982 h 2380521"/>
              <a:gd name="connsiteX3600" fmla="*/ 2582580 w 8023328"/>
              <a:gd name="connsiteY3600" fmla="*/ 424982 h 2380521"/>
              <a:gd name="connsiteX3601" fmla="*/ 2596437 w 8023328"/>
              <a:gd name="connsiteY3601" fmla="*/ 439771 h 2380521"/>
              <a:gd name="connsiteX3602" fmla="*/ 2582580 w 8023328"/>
              <a:gd name="connsiteY3602" fmla="*/ 454560 h 2380521"/>
              <a:gd name="connsiteX3603" fmla="*/ 2570184 w 8023328"/>
              <a:gd name="connsiteY3603" fmla="*/ 439771 h 2380521"/>
              <a:gd name="connsiteX3604" fmla="*/ 2582580 w 8023328"/>
              <a:gd name="connsiteY3604" fmla="*/ 424982 h 2380521"/>
              <a:gd name="connsiteX3605" fmla="*/ 2511026 w 8023328"/>
              <a:gd name="connsiteY3605" fmla="*/ 424982 h 2380521"/>
              <a:gd name="connsiteX3606" fmla="*/ 2525610 w 8023328"/>
              <a:gd name="connsiteY3606" fmla="*/ 439771 h 2380521"/>
              <a:gd name="connsiteX3607" fmla="*/ 2511026 w 8023328"/>
              <a:gd name="connsiteY3607" fmla="*/ 454560 h 2380521"/>
              <a:gd name="connsiteX3608" fmla="*/ 2499361 w 8023328"/>
              <a:gd name="connsiteY3608" fmla="*/ 439771 h 2380521"/>
              <a:gd name="connsiteX3609" fmla="*/ 2511026 w 8023328"/>
              <a:gd name="connsiteY3609" fmla="*/ 424982 h 2380521"/>
              <a:gd name="connsiteX3610" fmla="*/ 1799085 w 8023328"/>
              <a:gd name="connsiteY3610" fmla="*/ 357525 h 2380521"/>
              <a:gd name="connsiteX3611" fmla="*/ 1813873 w 8023328"/>
              <a:gd name="connsiteY3611" fmla="*/ 369922 h 2380521"/>
              <a:gd name="connsiteX3612" fmla="*/ 1799085 w 8023328"/>
              <a:gd name="connsiteY3612" fmla="*/ 383779 h 2380521"/>
              <a:gd name="connsiteX3613" fmla="*/ 1784300 w 8023328"/>
              <a:gd name="connsiteY3613" fmla="*/ 369922 h 2380521"/>
              <a:gd name="connsiteX3614" fmla="*/ 1799085 w 8023328"/>
              <a:gd name="connsiteY3614" fmla="*/ 357525 h 2380521"/>
              <a:gd name="connsiteX3615" fmla="*/ 1728262 w 8023328"/>
              <a:gd name="connsiteY3615" fmla="*/ 357525 h 2380521"/>
              <a:gd name="connsiteX3616" fmla="*/ 1743049 w 8023328"/>
              <a:gd name="connsiteY3616" fmla="*/ 369922 h 2380521"/>
              <a:gd name="connsiteX3617" fmla="*/ 1728262 w 8023328"/>
              <a:gd name="connsiteY3617" fmla="*/ 383779 h 2380521"/>
              <a:gd name="connsiteX3618" fmla="*/ 1713470 w 8023328"/>
              <a:gd name="connsiteY3618" fmla="*/ 369922 h 2380521"/>
              <a:gd name="connsiteX3619" fmla="*/ 1728262 w 8023328"/>
              <a:gd name="connsiteY3619" fmla="*/ 357525 h 2380521"/>
              <a:gd name="connsiteX3620" fmla="*/ 1657429 w 8023328"/>
              <a:gd name="connsiteY3620" fmla="*/ 357525 h 2380521"/>
              <a:gd name="connsiteX3621" fmla="*/ 1672220 w 8023328"/>
              <a:gd name="connsiteY3621" fmla="*/ 369922 h 2380521"/>
              <a:gd name="connsiteX3622" fmla="*/ 1657429 w 8023328"/>
              <a:gd name="connsiteY3622" fmla="*/ 383779 h 2380521"/>
              <a:gd name="connsiteX3623" fmla="*/ 1642650 w 8023328"/>
              <a:gd name="connsiteY3623" fmla="*/ 369922 h 2380521"/>
              <a:gd name="connsiteX3624" fmla="*/ 1657429 w 8023328"/>
              <a:gd name="connsiteY3624" fmla="*/ 357525 h 2380521"/>
              <a:gd name="connsiteX3625" fmla="*/ 1582296 w 8023328"/>
              <a:gd name="connsiteY3625" fmla="*/ 357525 h 2380521"/>
              <a:gd name="connsiteX3626" fmla="*/ 1594704 w 8023328"/>
              <a:gd name="connsiteY3626" fmla="*/ 369922 h 2380521"/>
              <a:gd name="connsiteX3627" fmla="*/ 1582296 w 8023328"/>
              <a:gd name="connsiteY3627" fmla="*/ 383779 h 2380521"/>
              <a:gd name="connsiteX3628" fmla="*/ 1568441 w 8023328"/>
              <a:gd name="connsiteY3628" fmla="*/ 369922 h 2380521"/>
              <a:gd name="connsiteX3629" fmla="*/ 1582296 w 8023328"/>
              <a:gd name="connsiteY3629" fmla="*/ 357525 h 2380521"/>
              <a:gd name="connsiteX3630" fmla="*/ 1512195 w 8023328"/>
              <a:gd name="connsiteY3630" fmla="*/ 357525 h 2380521"/>
              <a:gd name="connsiteX3631" fmla="*/ 1523863 w 8023328"/>
              <a:gd name="connsiteY3631" fmla="*/ 369922 h 2380521"/>
              <a:gd name="connsiteX3632" fmla="*/ 1512195 w 8023328"/>
              <a:gd name="connsiteY3632" fmla="*/ 383779 h 2380521"/>
              <a:gd name="connsiteX3633" fmla="*/ 1497612 w 8023328"/>
              <a:gd name="connsiteY3633" fmla="*/ 369922 h 2380521"/>
              <a:gd name="connsiteX3634" fmla="*/ 1512195 w 8023328"/>
              <a:gd name="connsiteY3634" fmla="*/ 357525 h 2380521"/>
              <a:gd name="connsiteX3635" fmla="*/ 1439171 w 8023328"/>
              <a:gd name="connsiteY3635" fmla="*/ 357525 h 2380521"/>
              <a:gd name="connsiteX3636" fmla="*/ 1453023 w 8023328"/>
              <a:gd name="connsiteY3636" fmla="*/ 369922 h 2380521"/>
              <a:gd name="connsiteX3637" fmla="*/ 1439171 w 8023328"/>
              <a:gd name="connsiteY3637" fmla="*/ 383779 h 2380521"/>
              <a:gd name="connsiteX3638" fmla="*/ 1426774 w 8023328"/>
              <a:gd name="connsiteY3638" fmla="*/ 369922 h 2380521"/>
              <a:gd name="connsiteX3639" fmla="*/ 1439171 w 8023328"/>
              <a:gd name="connsiteY3639" fmla="*/ 357525 h 2380521"/>
              <a:gd name="connsiteX3640" fmla="*/ 1368347 w 8023328"/>
              <a:gd name="connsiteY3640" fmla="*/ 357525 h 2380521"/>
              <a:gd name="connsiteX3641" fmla="*/ 1382199 w 8023328"/>
              <a:gd name="connsiteY3641" fmla="*/ 369922 h 2380521"/>
              <a:gd name="connsiteX3642" fmla="*/ 1368347 w 8023328"/>
              <a:gd name="connsiteY3642" fmla="*/ 383779 h 2380521"/>
              <a:gd name="connsiteX3643" fmla="*/ 1355949 w 8023328"/>
              <a:gd name="connsiteY3643" fmla="*/ 369922 h 2380521"/>
              <a:gd name="connsiteX3644" fmla="*/ 1368347 w 8023328"/>
              <a:gd name="connsiteY3644" fmla="*/ 357525 h 2380521"/>
              <a:gd name="connsiteX3645" fmla="*/ 1297518 w 8023328"/>
              <a:gd name="connsiteY3645" fmla="*/ 357525 h 2380521"/>
              <a:gd name="connsiteX3646" fmla="*/ 1311374 w 8023328"/>
              <a:gd name="connsiteY3646" fmla="*/ 369922 h 2380521"/>
              <a:gd name="connsiteX3647" fmla="*/ 1297518 w 8023328"/>
              <a:gd name="connsiteY3647" fmla="*/ 383779 h 2380521"/>
              <a:gd name="connsiteX3648" fmla="*/ 1285121 w 8023328"/>
              <a:gd name="connsiteY3648" fmla="*/ 369922 h 2380521"/>
              <a:gd name="connsiteX3649" fmla="*/ 1297518 w 8023328"/>
              <a:gd name="connsiteY3649" fmla="*/ 357525 h 2380521"/>
              <a:gd name="connsiteX3650" fmla="*/ 1225703 w 8023328"/>
              <a:gd name="connsiteY3650" fmla="*/ 357525 h 2380521"/>
              <a:gd name="connsiteX3651" fmla="*/ 1240493 w 8023328"/>
              <a:gd name="connsiteY3651" fmla="*/ 369922 h 2380521"/>
              <a:gd name="connsiteX3652" fmla="*/ 1225703 w 8023328"/>
              <a:gd name="connsiteY3652" fmla="*/ 383779 h 2380521"/>
              <a:gd name="connsiteX3653" fmla="*/ 1210926 w 8023328"/>
              <a:gd name="connsiteY3653" fmla="*/ 369922 h 2380521"/>
              <a:gd name="connsiteX3654" fmla="*/ 1225703 w 8023328"/>
              <a:gd name="connsiteY3654" fmla="*/ 357525 h 2380521"/>
              <a:gd name="connsiteX3655" fmla="*/ 1154890 w 8023328"/>
              <a:gd name="connsiteY3655" fmla="*/ 357525 h 2380521"/>
              <a:gd name="connsiteX3656" fmla="*/ 1169676 w 8023328"/>
              <a:gd name="connsiteY3656" fmla="*/ 369922 h 2380521"/>
              <a:gd name="connsiteX3657" fmla="*/ 1154890 w 8023328"/>
              <a:gd name="connsiteY3657" fmla="*/ 383779 h 2380521"/>
              <a:gd name="connsiteX3658" fmla="*/ 1140096 w 8023328"/>
              <a:gd name="connsiteY3658" fmla="*/ 369922 h 2380521"/>
              <a:gd name="connsiteX3659" fmla="*/ 1154890 w 8023328"/>
              <a:gd name="connsiteY3659" fmla="*/ 357525 h 2380521"/>
              <a:gd name="connsiteX3660" fmla="*/ 1084059 w 8023328"/>
              <a:gd name="connsiteY3660" fmla="*/ 357525 h 2380521"/>
              <a:gd name="connsiteX3661" fmla="*/ 1098844 w 8023328"/>
              <a:gd name="connsiteY3661" fmla="*/ 369922 h 2380521"/>
              <a:gd name="connsiteX3662" fmla="*/ 1084059 w 8023328"/>
              <a:gd name="connsiteY3662" fmla="*/ 383779 h 2380521"/>
              <a:gd name="connsiteX3663" fmla="*/ 1069268 w 8023328"/>
              <a:gd name="connsiteY3663" fmla="*/ 369922 h 2380521"/>
              <a:gd name="connsiteX3664" fmla="*/ 1084059 w 8023328"/>
              <a:gd name="connsiteY3664" fmla="*/ 357525 h 2380521"/>
              <a:gd name="connsiteX3665" fmla="*/ 1013015 w 8023328"/>
              <a:gd name="connsiteY3665" fmla="*/ 357525 h 2380521"/>
              <a:gd name="connsiteX3666" fmla="*/ 1024685 w 8023328"/>
              <a:gd name="connsiteY3666" fmla="*/ 369922 h 2380521"/>
              <a:gd name="connsiteX3667" fmla="*/ 1013015 w 8023328"/>
              <a:gd name="connsiteY3667" fmla="*/ 383779 h 2380521"/>
              <a:gd name="connsiteX3668" fmla="*/ 998434 w 8023328"/>
              <a:gd name="connsiteY3668" fmla="*/ 369922 h 2380521"/>
              <a:gd name="connsiteX3669" fmla="*/ 1013015 w 8023328"/>
              <a:gd name="connsiteY3669" fmla="*/ 357525 h 2380521"/>
              <a:gd name="connsiteX3670" fmla="*/ 941465 w 8023328"/>
              <a:gd name="connsiteY3670" fmla="*/ 357525 h 2380521"/>
              <a:gd name="connsiteX3671" fmla="*/ 953864 w 8023328"/>
              <a:gd name="connsiteY3671" fmla="*/ 369922 h 2380521"/>
              <a:gd name="connsiteX3672" fmla="*/ 941465 w 8023328"/>
              <a:gd name="connsiteY3672" fmla="*/ 383779 h 2380521"/>
              <a:gd name="connsiteX3673" fmla="*/ 927611 w 8023328"/>
              <a:gd name="connsiteY3673" fmla="*/ 369922 h 2380521"/>
              <a:gd name="connsiteX3674" fmla="*/ 941465 w 8023328"/>
              <a:gd name="connsiteY3674" fmla="*/ 357525 h 2380521"/>
              <a:gd name="connsiteX3675" fmla="*/ 870633 w 8023328"/>
              <a:gd name="connsiteY3675" fmla="*/ 357525 h 2380521"/>
              <a:gd name="connsiteX3676" fmla="*/ 883034 w 8023328"/>
              <a:gd name="connsiteY3676" fmla="*/ 369922 h 2380521"/>
              <a:gd name="connsiteX3677" fmla="*/ 870633 w 8023328"/>
              <a:gd name="connsiteY3677" fmla="*/ 383779 h 2380521"/>
              <a:gd name="connsiteX3678" fmla="*/ 856777 w 8023328"/>
              <a:gd name="connsiteY3678" fmla="*/ 369922 h 2380521"/>
              <a:gd name="connsiteX3679" fmla="*/ 870633 w 8023328"/>
              <a:gd name="connsiteY3679" fmla="*/ 357525 h 2380521"/>
              <a:gd name="connsiteX3680" fmla="*/ 798346 w 8023328"/>
              <a:gd name="connsiteY3680" fmla="*/ 357525 h 2380521"/>
              <a:gd name="connsiteX3681" fmla="*/ 812203 w 8023328"/>
              <a:gd name="connsiteY3681" fmla="*/ 369922 h 2380521"/>
              <a:gd name="connsiteX3682" fmla="*/ 798346 w 8023328"/>
              <a:gd name="connsiteY3682" fmla="*/ 383779 h 2380521"/>
              <a:gd name="connsiteX3683" fmla="*/ 785947 w 8023328"/>
              <a:gd name="connsiteY3683" fmla="*/ 369922 h 2380521"/>
              <a:gd name="connsiteX3684" fmla="*/ 798346 w 8023328"/>
              <a:gd name="connsiteY3684" fmla="*/ 357525 h 2380521"/>
              <a:gd name="connsiteX3685" fmla="*/ 3654110 w 8023328"/>
              <a:gd name="connsiteY3685" fmla="*/ 354153 h 2380521"/>
              <a:gd name="connsiteX3686" fmla="*/ 3668898 w 8023328"/>
              <a:gd name="connsiteY3686" fmla="*/ 368738 h 2380521"/>
              <a:gd name="connsiteX3687" fmla="*/ 3654110 w 8023328"/>
              <a:gd name="connsiteY3687" fmla="*/ 380407 h 2380521"/>
              <a:gd name="connsiteX3688" fmla="*/ 3639322 w 8023328"/>
              <a:gd name="connsiteY3688" fmla="*/ 368738 h 2380521"/>
              <a:gd name="connsiteX3689" fmla="*/ 3654110 w 8023328"/>
              <a:gd name="connsiteY3689" fmla="*/ 354153 h 2380521"/>
              <a:gd name="connsiteX3690" fmla="*/ 3583280 w 8023328"/>
              <a:gd name="connsiteY3690" fmla="*/ 354153 h 2380521"/>
              <a:gd name="connsiteX3691" fmla="*/ 3598069 w 8023328"/>
              <a:gd name="connsiteY3691" fmla="*/ 368738 h 2380521"/>
              <a:gd name="connsiteX3692" fmla="*/ 3583280 w 8023328"/>
              <a:gd name="connsiteY3692" fmla="*/ 380407 h 2380521"/>
              <a:gd name="connsiteX3693" fmla="*/ 3568491 w 8023328"/>
              <a:gd name="connsiteY3693" fmla="*/ 368738 h 2380521"/>
              <a:gd name="connsiteX3694" fmla="*/ 3583280 w 8023328"/>
              <a:gd name="connsiteY3694" fmla="*/ 354153 h 2380521"/>
              <a:gd name="connsiteX3695" fmla="*/ 3512449 w 8023328"/>
              <a:gd name="connsiteY3695" fmla="*/ 354153 h 2380521"/>
              <a:gd name="connsiteX3696" fmla="*/ 3527237 w 8023328"/>
              <a:gd name="connsiteY3696" fmla="*/ 369330 h 2380521"/>
              <a:gd name="connsiteX3697" fmla="*/ 3512449 w 8023328"/>
              <a:gd name="connsiteY3697" fmla="*/ 383749 h 2380521"/>
              <a:gd name="connsiteX3698" fmla="*/ 3497661 w 8023328"/>
              <a:gd name="connsiteY3698" fmla="*/ 369330 h 2380521"/>
              <a:gd name="connsiteX3699" fmla="*/ 3512449 w 8023328"/>
              <a:gd name="connsiteY3699" fmla="*/ 354153 h 2380521"/>
              <a:gd name="connsiteX3700" fmla="*/ 3440686 w 8023328"/>
              <a:gd name="connsiteY3700" fmla="*/ 354153 h 2380521"/>
              <a:gd name="connsiteX3701" fmla="*/ 3453083 w 8023328"/>
              <a:gd name="connsiteY3701" fmla="*/ 369330 h 2380521"/>
              <a:gd name="connsiteX3702" fmla="*/ 3440686 w 8023328"/>
              <a:gd name="connsiteY3702" fmla="*/ 383749 h 2380521"/>
              <a:gd name="connsiteX3703" fmla="*/ 3426830 w 8023328"/>
              <a:gd name="connsiteY3703" fmla="*/ 369330 h 2380521"/>
              <a:gd name="connsiteX3704" fmla="*/ 3440686 w 8023328"/>
              <a:gd name="connsiteY3704" fmla="*/ 354153 h 2380521"/>
              <a:gd name="connsiteX3705" fmla="*/ 3369857 w 8023328"/>
              <a:gd name="connsiteY3705" fmla="*/ 354153 h 2380521"/>
              <a:gd name="connsiteX3706" fmla="*/ 3382254 w 8023328"/>
              <a:gd name="connsiteY3706" fmla="*/ 369330 h 2380521"/>
              <a:gd name="connsiteX3707" fmla="*/ 3369857 w 8023328"/>
              <a:gd name="connsiteY3707" fmla="*/ 383749 h 2380521"/>
              <a:gd name="connsiteX3708" fmla="*/ 3356001 w 8023328"/>
              <a:gd name="connsiteY3708" fmla="*/ 369330 h 2380521"/>
              <a:gd name="connsiteX3709" fmla="*/ 3369857 w 8023328"/>
              <a:gd name="connsiteY3709" fmla="*/ 354153 h 2380521"/>
              <a:gd name="connsiteX3710" fmla="*/ 3299097 w 8023328"/>
              <a:gd name="connsiteY3710" fmla="*/ 354153 h 2380521"/>
              <a:gd name="connsiteX3711" fmla="*/ 3311496 w 8023328"/>
              <a:gd name="connsiteY3711" fmla="*/ 369330 h 2380521"/>
              <a:gd name="connsiteX3712" fmla="*/ 3299097 w 8023328"/>
              <a:gd name="connsiteY3712" fmla="*/ 383749 h 2380521"/>
              <a:gd name="connsiteX3713" fmla="*/ 3285242 w 8023328"/>
              <a:gd name="connsiteY3713" fmla="*/ 369330 h 2380521"/>
              <a:gd name="connsiteX3714" fmla="*/ 3299097 w 8023328"/>
              <a:gd name="connsiteY3714" fmla="*/ 354153 h 2380521"/>
              <a:gd name="connsiteX3715" fmla="*/ 3226808 w 8023328"/>
              <a:gd name="connsiteY3715" fmla="*/ 354153 h 2380521"/>
              <a:gd name="connsiteX3716" fmla="*/ 3240664 w 8023328"/>
              <a:gd name="connsiteY3716" fmla="*/ 369330 h 2380521"/>
              <a:gd name="connsiteX3717" fmla="*/ 3226808 w 8023328"/>
              <a:gd name="connsiteY3717" fmla="*/ 383749 h 2380521"/>
              <a:gd name="connsiteX3718" fmla="*/ 3214410 w 8023328"/>
              <a:gd name="connsiteY3718" fmla="*/ 369330 h 2380521"/>
              <a:gd name="connsiteX3719" fmla="*/ 3226808 w 8023328"/>
              <a:gd name="connsiteY3719" fmla="*/ 354153 h 2380521"/>
              <a:gd name="connsiteX3720" fmla="*/ 3152605 w 8023328"/>
              <a:gd name="connsiteY3720" fmla="*/ 354153 h 2380521"/>
              <a:gd name="connsiteX3721" fmla="*/ 3166462 w 8023328"/>
              <a:gd name="connsiteY3721" fmla="*/ 369330 h 2380521"/>
              <a:gd name="connsiteX3722" fmla="*/ 3152605 w 8023328"/>
              <a:gd name="connsiteY3722" fmla="*/ 383749 h 2380521"/>
              <a:gd name="connsiteX3723" fmla="*/ 3140206 w 8023328"/>
              <a:gd name="connsiteY3723" fmla="*/ 369330 h 2380521"/>
              <a:gd name="connsiteX3724" fmla="*/ 3152605 w 8023328"/>
              <a:gd name="connsiteY3724" fmla="*/ 354153 h 2380521"/>
              <a:gd name="connsiteX3725" fmla="*/ 3081774 w 8023328"/>
              <a:gd name="connsiteY3725" fmla="*/ 354153 h 2380521"/>
              <a:gd name="connsiteX3726" fmla="*/ 3095627 w 8023328"/>
              <a:gd name="connsiteY3726" fmla="*/ 369330 h 2380521"/>
              <a:gd name="connsiteX3727" fmla="*/ 3081774 w 8023328"/>
              <a:gd name="connsiteY3727" fmla="*/ 383749 h 2380521"/>
              <a:gd name="connsiteX3728" fmla="*/ 3069375 w 8023328"/>
              <a:gd name="connsiteY3728" fmla="*/ 369330 h 2380521"/>
              <a:gd name="connsiteX3729" fmla="*/ 3081774 w 8023328"/>
              <a:gd name="connsiteY3729" fmla="*/ 354153 h 2380521"/>
              <a:gd name="connsiteX3730" fmla="*/ 3013715 w 8023328"/>
              <a:gd name="connsiteY3730" fmla="*/ 354153 h 2380521"/>
              <a:gd name="connsiteX3731" fmla="*/ 3028135 w 8023328"/>
              <a:gd name="connsiteY3731" fmla="*/ 369330 h 2380521"/>
              <a:gd name="connsiteX3732" fmla="*/ 3013715 w 8023328"/>
              <a:gd name="connsiteY3732" fmla="*/ 383749 h 2380521"/>
              <a:gd name="connsiteX3733" fmla="*/ 2998539 w 8023328"/>
              <a:gd name="connsiteY3733" fmla="*/ 369330 h 2380521"/>
              <a:gd name="connsiteX3734" fmla="*/ 3013715 w 8023328"/>
              <a:gd name="connsiteY3734" fmla="*/ 354153 h 2380521"/>
              <a:gd name="connsiteX3735" fmla="*/ 2942494 w 8023328"/>
              <a:gd name="connsiteY3735" fmla="*/ 354153 h 2380521"/>
              <a:gd name="connsiteX3736" fmla="*/ 2957288 w 8023328"/>
              <a:gd name="connsiteY3736" fmla="*/ 369330 h 2380521"/>
              <a:gd name="connsiteX3737" fmla="*/ 2942494 w 8023328"/>
              <a:gd name="connsiteY3737" fmla="*/ 383749 h 2380521"/>
              <a:gd name="connsiteX3738" fmla="*/ 2927708 w 8023328"/>
              <a:gd name="connsiteY3738" fmla="*/ 369330 h 2380521"/>
              <a:gd name="connsiteX3739" fmla="*/ 2942494 w 8023328"/>
              <a:gd name="connsiteY3739" fmla="*/ 354153 h 2380521"/>
              <a:gd name="connsiteX3740" fmla="*/ 2868293 w 8023328"/>
              <a:gd name="connsiteY3740" fmla="*/ 354153 h 2380521"/>
              <a:gd name="connsiteX3741" fmla="*/ 2883085 w 8023328"/>
              <a:gd name="connsiteY3741" fmla="*/ 369330 h 2380521"/>
              <a:gd name="connsiteX3742" fmla="*/ 2868293 w 8023328"/>
              <a:gd name="connsiteY3742" fmla="*/ 383749 h 2380521"/>
              <a:gd name="connsiteX3743" fmla="*/ 2853504 w 8023328"/>
              <a:gd name="connsiteY3743" fmla="*/ 369330 h 2380521"/>
              <a:gd name="connsiteX3744" fmla="*/ 2868293 w 8023328"/>
              <a:gd name="connsiteY3744" fmla="*/ 354153 h 2380521"/>
              <a:gd name="connsiteX3745" fmla="*/ 2796535 w 8023328"/>
              <a:gd name="connsiteY3745" fmla="*/ 354153 h 2380521"/>
              <a:gd name="connsiteX3746" fmla="*/ 2808932 w 8023328"/>
              <a:gd name="connsiteY3746" fmla="*/ 369330 h 2380521"/>
              <a:gd name="connsiteX3747" fmla="*/ 2796535 w 8023328"/>
              <a:gd name="connsiteY3747" fmla="*/ 383749 h 2380521"/>
              <a:gd name="connsiteX3748" fmla="*/ 2782678 w 8023328"/>
              <a:gd name="connsiteY3748" fmla="*/ 369330 h 2380521"/>
              <a:gd name="connsiteX3749" fmla="*/ 2796535 w 8023328"/>
              <a:gd name="connsiteY3749" fmla="*/ 354153 h 2380521"/>
              <a:gd name="connsiteX3750" fmla="*/ 2725695 w 8023328"/>
              <a:gd name="connsiteY3750" fmla="*/ 354153 h 2380521"/>
              <a:gd name="connsiteX3751" fmla="*/ 2738100 w 8023328"/>
              <a:gd name="connsiteY3751" fmla="*/ 369330 h 2380521"/>
              <a:gd name="connsiteX3752" fmla="*/ 2725695 w 8023328"/>
              <a:gd name="connsiteY3752" fmla="*/ 383749 h 2380521"/>
              <a:gd name="connsiteX3753" fmla="*/ 2711846 w 8023328"/>
              <a:gd name="connsiteY3753" fmla="*/ 369330 h 2380521"/>
              <a:gd name="connsiteX3754" fmla="*/ 2725695 w 8023328"/>
              <a:gd name="connsiteY3754" fmla="*/ 354153 h 2380521"/>
              <a:gd name="connsiteX3755" fmla="*/ 2653415 w 8023328"/>
              <a:gd name="connsiteY3755" fmla="*/ 354153 h 2380521"/>
              <a:gd name="connsiteX3756" fmla="*/ 2667270 w 8023328"/>
              <a:gd name="connsiteY3756" fmla="*/ 369330 h 2380521"/>
              <a:gd name="connsiteX3757" fmla="*/ 2653415 w 8023328"/>
              <a:gd name="connsiteY3757" fmla="*/ 383749 h 2380521"/>
              <a:gd name="connsiteX3758" fmla="*/ 2641021 w 8023328"/>
              <a:gd name="connsiteY3758" fmla="*/ 369330 h 2380521"/>
              <a:gd name="connsiteX3759" fmla="*/ 2653415 w 8023328"/>
              <a:gd name="connsiteY3759" fmla="*/ 354153 h 2380521"/>
              <a:gd name="connsiteX3760" fmla="*/ 2582583 w 8023328"/>
              <a:gd name="connsiteY3760" fmla="*/ 354153 h 2380521"/>
              <a:gd name="connsiteX3761" fmla="*/ 2596439 w 8023328"/>
              <a:gd name="connsiteY3761" fmla="*/ 369330 h 2380521"/>
              <a:gd name="connsiteX3762" fmla="*/ 2582583 w 8023328"/>
              <a:gd name="connsiteY3762" fmla="*/ 383749 h 2380521"/>
              <a:gd name="connsiteX3763" fmla="*/ 2570184 w 8023328"/>
              <a:gd name="connsiteY3763" fmla="*/ 369330 h 2380521"/>
              <a:gd name="connsiteX3764" fmla="*/ 2582583 w 8023328"/>
              <a:gd name="connsiteY3764" fmla="*/ 354153 h 2380521"/>
              <a:gd name="connsiteX3765" fmla="*/ 2511029 w 8023328"/>
              <a:gd name="connsiteY3765" fmla="*/ 354153 h 2380521"/>
              <a:gd name="connsiteX3766" fmla="*/ 2525613 w 8023328"/>
              <a:gd name="connsiteY3766" fmla="*/ 369330 h 2380521"/>
              <a:gd name="connsiteX3767" fmla="*/ 2511029 w 8023328"/>
              <a:gd name="connsiteY3767" fmla="*/ 383749 h 2380521"/>
              <a:gd name="connsiteX3768" fmla="*/ 2499361 w 8023328"/>
              <a:gd name="connsiteY3768" fmla="*/ 369330 h 2380521"/>
              <a:gd name="connsiteX3769" fmla="*/ 2511029 w 8023328"/>
              <a:gd name="connsiteY3769" fmla="*/ 354153 h 2380521"/>
              <a:gd name="connsiteX3770" fmla="*/ 2439946 w 8023328"/>
              <a:gd name="connsiteY3770" fmla="*/ 354153 h 2380521"/>
              <a:gd name="connsiteX3771" fmla="*/ 2454732 w 8023328"/>
              <a:gd name="connsiteY3771" fmla="*/ 369330 h 2380521"/>
              <a:gd name="connsiteX3772" fmla="*/ 2439946 w 8023328"/>
              <a:gd name="connsiteY3772" fmla="*/ 383749 h 2380521"/>
              <a:gd name="connsiteX3773" fmla="*/ 2425156 w 8023328"/>
              <a:gd name="connsiteY3773" fmla="*/ 369330 h 2380521"/>
              <a:gd name="connsiteX3774" fmla="*/ 2439946 w 8023328"/>
              <a:gd name="connsiteY3774" fmla="*/ 354153 h 2380521"/>
              <a:gd name="connsiteX3775" fmla="*/ 2369110 w 8023328"/>
              <a:gd name="connsiteY3775" fmla="*/ 354153 h 2380521"/>
              <a:gd name="connsiteX3776" fmla="*/ 2383899 w 8023328"/>
              <a:gd name="connsiteY3776" fmla="*/ 369330 h 2380521"/>
              <a:gd name="connsiteX3777" fmla="*/ 2369110 w 8023328"/>
              <a:gd name="connsiteY3777" fmla="*/ 383749 h 2380521"/>
              <a:gd name="connsiteX3778" fmla="*/ 2354319 w 8023328"/>
              <a:gd name="connsiteY3778" fmla="*/ 369330 h 2380521"/>
              <a:gd name="connsiteX3779" fmla="*/ 2369110 w 8023328"/>
              <a:gd name="connsiteY3779" fmla="*/ 354153 h 2380521"/>
              <a:gd name="connsiteX3780" fmla="*/ 2298280 w 8023328"/>
              <a:gd name="connsiteY3780" fmla="*/ 354153 h 2380521"/>
              <a:gd name="connsiteX3781" fmla="*/ 2313068 w 8023328"/>
              <a:gd name="connsiteY3781" fmla="*/ 369330 h 2380521"/>
              <a:gd name="connsiteX3782" fmla="*/ 2298280 w 8023328"/>
              <a:gd name="connsiteY3782" fmla="*/ 383749 h 2380521"/>
              <a:gd name="connsiteX3783" fmla="*/ 2283490 w 8023328"/>
              <a:gd name="connsiteY3783" fmla="*/ 369330 h 2380521"/>
              <a:gd name="connsiteX3784" fmla="*/ 2298280 w 8023328"/>
              <a:gd name="connsiteY3784" fmla="*/ 354153 h 2380521"/>
              <a:gd name="connsiteX3785" fmla="*/ 2226517 w 8023328"/>
              <a:gd name="connsiteY3785" fmla="*/ 354153 h 2380521"/>
              <a:gd name="connsiteX3786" fmla="*/ 2238914 w 8023328"/>
              <a:gd name="connsiteY3786" fmla="*/ 369330 h 2380521"/>
              <a:gd name="connsiteX3787" fmla="*/ 2226517 w 8023328"/>
              <a:gd name="connsiteY3787" fmla="*/ 383749 h 2380521"/>
              <a:gd name="connsiteX3788" fmla="*/ 2212658 w 8023328"/>
              <a:gd name="connsiteY3788" fmla="*/ 369330 h 2380521"/>
              <a:gd name="connsiteX3789" fmla="*/ 2226517 w 8023328"/>
              <a:gd name="connsiteY3789" fmla="*/ 354153 h 2380521"/>
              <a:gd name="connsiteX3790" fmla="*/ 2155683 w 8023328"/>
              <a:gd name="connsiteY3790" fmla="*/ 354153 h 2380521"/>
              <a:gd name="connsiteX3791" fmla="*/ 2168081 w 8023328"/>
              <a:gd name="connsiteY3791" fmla="*/ 369330 h 2380521"/>
              <a:gd name="connsiteX3792" fmla="*/ 2155683 w 8023328"/>
              <a:gd name="connsiteY3792" fmla="*/ 383749 h 2380521"/>
              <a:gd name="connsiteX3793" fmla="*/ 2141827 w 8023328"/>
              <a:gd name="connsiteY3793" fmla="*/ 369330 h 2380521"/>
              <a:gd name="connsiteX3794" fmla="*/ 2155683 w 8023328"/>
              <a:gd name="connsiteY3794" fmla="*/ 354153 h 2380521"/>
              <a:gd name="connsiteX3795" fmla="*/ 2084849 w 8023328"/>
              <a:gd name="connsiteY3795" fmla="*/ 354153 h 2380521"/>
              <a:gd name="connsiteX3796" fmla="*/ 2097248 w 8023328"/>
              <a:gd name="connsiteY3796" fmla="*/ 369330 h 2380521"/>
              <a:gd name="connsiteX3797" fmla="*/ 2084849 w 8023328"/>
              <a:gd name="connsiteY3797" fmla="*/ 383749 h 2380521"/>
              <a:gd name="connsiteX3798" fmla="*/ 2070994 w 8023328"/>
              <a:gd name="connsiteY3798" fmla="*/ 369330 h 2380521"/>
              <a:gd name="connsiteX3799" fmla="*/ 2084849 w 8023328"/>
              <a:gd name="connsiteY3799" fmla="*/ 354153 h 2380521"/>
              <a:gd name="connsiteX3800" fmla="*/ 2011835 w 8023328"/>
              <a:gd name="connsiteY3800" fmla="*/ 354153 h 2380521"/>
              <a:gd name="connsiteX3801" fmla="*/ 2026421 w 8023328"/>
              <a:gd name="connsiteY3801" fmla="*/ 369330 h 2380521"/>
              <a:gd name="connsiteX3802" fmla="*/ 2011835 w 8023328"/>
              <a:gd name="connsiteY3802" fmla="*/ 383749 h 2380521"/>
              <a:gd name="connsiteX3803" fmla="*/ 2000166 w 8023328"/>
              <a:gd name="connsiteY3803" fmla="*/ 369330 h 2380521"/>
              <a:gd name="connsiteX3804" fmla="*/ 2011835 w 8023328"/>
              <a:gd name="connsiteY3804" fmla="*/ 354153 h 2380521"/>
              <a:gd name="connsiteX3805" fmla="*/ 1938362 w 8023328"/>
              <a:gd name="connsiteY3805" fmla="*/ 354153 h 2380521"/>
              <a:gd name="connsiteX3806" fmla="*/ 1952222 w 8023328"/>
              <a:gd name="connsiteY3806" fmla="*/ 369330 h 2380521"/>
              <a:gd name="connsiteX3807" fmla="*/ 1938362 w 8023328"/>
              <a:gd name="connsiteY3807" fmla="*/ 383749 h 2380521"/>
              <a:gd name="connsiteX3808" fmla="*/ 1925968 w 8023328"/>
              <a:gd name="connsiteY3808" fmla="*/ 369330 h 2380521"/>
              <a:gd name="connsiteX3809" fmla="*/ 1938362 w 8023328"/>
              <a:gd name="connsiteY3809" fmla="*/ 354153 h 2380521"/>
              <a:gd name="connsiteX3810" fmla="*/ 1867527 w 8023328"/>
              <a:gd name="connsiteY3810" fmla="*/ 354153 h 2380521"/>
              <a:gd name="connsiteX3811" fmla="*/ 1881384 w 8023328"/>
              <a:gd name="connsiteY3811" fmla="*/ 369330 h 2380521"/>
              <a:gd name="connsiteX3812" fmla="*/ 1867527 w 8023328"/>
              <a:gd name="connsiteY3812" fmla="*/ 383749 h 2380521"/>
              <a:gd name="connsiteX3813" fmla="*/ 1855129 w 8023328"/>
              <a:gd name="connsiteY3813" fmla="*/ 369330 h 2380521"/>
              <a:gd name="connsiteX3814" fmla="*/ 1867527 w 8023328"/>
              <a:gd name="connsiteY3814" fmla="*/ 354153 h 2380521"/>
              <a:gd name="connsiteX3815" fmla="*/ 1225708 w 8023328"/>
              <a:gd name="connsiteY3815" fmla="*/ 284879 h 2380521"/>
              <a:gd name="connsiteX3816" fmla="*/ 1240493 w 8023328"/>
              <a:gd name="connsiteY3816" fmla="*/ 298111 h 2380521"/>
              <a:gd name="connsiteX3817" fmla="*/ 1225708 w 8023328"/>
              <a:gd name="connsiteY3817" fmla="*/ 312900 h 2380521"/>
              <a:gd name="connsiteX3818" fmla="*/ 1210931 w 8023328"/>
              <a:gd name="connsiteY3818" fmla="*/ 298111 h 2380521"/>
              <a:gd name="connsiteX3819" fmla="*/ 1225708 w 8023328"/>
              <a:gd name="connsiteY3819" fmla="*/ 284879 h 2380521"/>
              <a:gd name="connsiteX3820" fmla="*/ 3440686 w 8023328"/>
              <a:gd name="connsiteY3820" fmla="*/ 283322 h 2380521"/>
              <a:gd name="connsiteX3821" fmla="*/ 3453083 w 8023328"/>
              <a:gd name="connsiteY3821" fmla="*/ 297178 h 2380521"/>
              <a:gd name="connsiteX3822" fmla="*/ 3440686 w 8023328"/>
              <a:gd name="connsiteY3822" fmla="*/ 309576 h 2380521"/>
              <a:gd name="connsiteX3823" fmla="*/ 3426830 w 8023328"/>
              <a:gd name="connsiteY3823" fmla="*/ 297178 h 2380521"/>
              <a:gd name="connsiteX3824" fmla="*/ 3440686 w 8023328"/>
              <a:gd name="connsiteY3824" fmla="*/ 283322 h 2380521"/>
              <a:gd name="connsiteX3825" fmla="*/ 3369857 w 8023328"/>
              <a:gd name="connsiteY3825" fmla="*/ 283322 h 2380521"/>
              <a:gd name="connsiteX3826" fmla="*/ 3382254 w 8023328"/>
              <a:gd name="connsiteY3826" fmla="*/ 297178 h 2380521"/>
              <a:gd name="connsiteX3827" fmla="*/ 3369857 w 8023328"/>
              <a:gd name="connsiteY3827" fmla="*/ 309576 h 2380521"/>
              <a:gd name="connsiteX3828" fmla="*/ 3356001 w 8023328"/>
              <a:gd name="connsiteY3828" fmla="*/ 297178 h 2380521"/>
              <a:gd name="connsiteX3829" fmla="*/ 3369857 w 8023328"/>
              <a:gd name="connsiteY3829" fmla="*/ 283322 h 2380521"/>
              <a:gd name="connsiteX3830" fmla="*/ 3299100 w 8023328"/>
              <a:gd name="connsiteY3830" fmla="*/ 283322 h 2380521"/>
              <a:gd name="connsiteX3831" fmla="*/ 3311496 w 8023328"/>
              <a:gd name="connsiteY3831" fmla="*/ 297178 h 2380521"/>
              <a:gd name="connsiteX3832" fmla="*/ 3299100 w 8023328"/>
              <a:gd name="connsiteY3832" fmla="*/ 309576 h 2380521"/>
              <a:gd name="connsiteX3833" fmla="*/ 3285242 w 8023328"/>
              <a:gd name="connsiteY3833" fmla="*/ 297178 h 2380521"/>
              <a:gd name="connsiteX3834" fmla="*/ 3299100 w 8023328"/>
              <a:gd name="connsiteY3834" fmla="*/ 283322 h 2380521"/>
              <a:gd name="connsiteX3835" fmla="*/ 3226808 w 8023328"/>
              <a:gd name="connsiteY3835" fmla="*/ 283322 h 2380521"/>
              <a:gd name="connsiteX3836" fmla="*/ 3240664 w 8023328"/>
              <a:gd name="connsiteY3836" fmla="*/ 297178 h 2380521"/>
              <a:gd name="connsiteX3837" fmla="*/ 3226808 w 8023328"/>
              <a:gd name="connsiteY3837" fmla="*/ 309576 h 2380521"/>
              <a:gd name="connsiteX3838" fmla="*/ 3214410 w 8023328"/>
              <a:gd name="connsiteY3838" fmla="*/ 297178 h 2380521"/>
              <a:gd name="connsiteX3839" fmla="*/ 3226808 w 8023328"/>
              <a:gd name="connsiteY3839" fmla="*/ 283322 h 2380521"/>
              <a:gd name="connsiteX3840" fmla="*/ 3152605 w 8023328"/>
              <a:gd name="connsiteY3840" fmla="*/ 283322 h 2380521"/>
              <a:gd name="connsiteX3841" fmla="*/ 3166462 w 8023328"/>
              <a:gd name="connsiteY3841" fmla="*/ 297178 h 2380521"/>
              <a:gd name="connsiteX3842" fmla="*/ 3152605 w 8023328"/>
              <a:gd name="connsiteY3842" fmla="*/ 309576 h 2380521"/>
              <a:gd name="connsiteX3843" fmla="*/ 3140209 w 8023328"/>
              <a:gd name="connsiteY3843" fmla="*/ 297178 h 2380521"/>
              <a:gd name="connsiteX3844" fmla="*/ 3152605 w 8023328"/>
              <a:gd name="connsiteY3844" fmla="*/ 283322 h 2380521"/>
              <a:gd name="connsiteX3845" fmla="*/ 3081774 w 8023328"/>
              <a:gd name="connsiteY3845" fmla="*/ 283322 h 2380521"/>
              <a:gd name="connsiteX3846" fmla="*/ 3095628 w 8023328"/>
              <a:gd name="connsiteY3846" fmla="*/ 297178 h 2380521"/>
              <a:gd name="connsiteX3847" fmla="*/ 3081774 w 8023328"/>
              <a:gd name="connsiteY3847" fmla="*/ 309576 h 2380521"/>
              <a:gd name="connsiteX3848" fmla="*/ 3069375 w 8023328"/>
              <a:gd name="connsiteY3848" fmla="*/ 297178 h 2380521"/>
              <a:gd name="connsiteX3849" fmla="*/ 3081774 w 8023328"/>
              <a:gd name="connsiteY3849" fmla="*/ 283322 h 2380521"/>
              <a:gd name="connsiteX3850" fmla="*/ 3013717 w 8023328"/>
              <a:gd name="connsiteY3850" fmla="*/ 283322 h 2380521"/>
              <a:gd name="connsiteX3851" fmla="*/ 3028135 w 8023328"/>
              <a:gd name="connsiteY3851" fmla="*/ 297178 h 2380521"/>
              <a:gd name="connsiteX3852" fmla="*/ 3013717 w 8023328"/>
              <a:gd name="connsiteY3852" fmla="*/ 309576 h 2380521"/>
              <a:gd name="connsiteX3853" fmla="*/ 2998539 w 8023328"/>
              <a:gd name="connsiteY3853" fmla="*/ 297178 h 2380521"/>
              <a:gd name="connsiteX3854" fmla="*/ 3013717 w 8023328"/>
              <a:gd name="connsiteY3854" fmla="*/ 283322 h 2380521"/>
              <a:gd name="connsiteX3855" fmla="*/ 2942494 w 8023328"/>
              <a:gd name="connsiteY3855" fmla="*/ 283322 h 2380521"/>
              <a:gd name="connsiteX3856" fmla="*/ 2957288 w 8023328"/>
              <a:gd name="connsiteY3856" fmla="*/ 298111 h 2380521"/>
              <a:gd name="connsiteX3857" fmla="*/ 2942494 w 8023328"/>
              <a:gd name="connsiteY3857" fmla="*/ 312900 h 2380521"/>
              <a:gd name="connsiteX3858" fmla="*/ 2927711 w 8023328"/>
              <a:gd name="connsiteY3858" fmla="*/ 298111 h 2380521"/>
              <a:gd name="connsiteX3859" fmla="*/ 2942494 w 8023328"/>
              <a:gd name="connsiteY3859" fmla="*/ 283322 h 2380521"/>
              <a:gd name="connsiteX3860" fmla="*/ 2868293 w 8023328"/>
              <a:gd name="connsiteY3860" fmla="*/ 283322 h 2380521"/>
              <a:gd name="connsiteX3861" fmla="*/ 2883087 w 8023328"/>
              <a:gd name="connsiteY3861" fmla="*/ 298111 h 2380521"/>
              <a:gd name="connsiteX3862" fmla="*/ 2868293 w 8023328"/>
              <a:gd name="connsiteY3862" fmla="*/ 312900 h 2380521"/>
              <a:gd name="connsiteX3863" fmla="*/ 2853507 w 8023328"/>
              <a:gd name="connsiteY3863" fmla="*/ 298111 h 2380521"/>
              <a:gd name="connsiteX3864" fmla="*/ 2868293 w 8023328"/>
              <a:gd name="connsiteY3864" fmla="*/ 283322 h 2380521"/>
              <a:gd name="connsiteX3865" fmla="*/ 2796535 w 8023328"/>
              <a:gd name="connsiteY3865" fmla="*/ 283322 h 2380521"/>
              <a:gd name="connsiteX3866" fmla="*/ 2808934 w 8023328"/>
              <a:gd name="connsiteY3866" fmla="*/ 298111 h 2380521"/>
              <a:gd name="connsiteX3867" fmla="*/ 2796535 w 8023328"/>
              <a:gd name="connsiteY3867" fmla="*/ 312900 h 2380521"/>
              <a:gd name="connsiteX3868" fmla="*/ 2782678 w 8023328"/>
              <a:gd name="connsiteY3868" fmla="*/ 298111 h 2380521"/>
              <a:gd name="connsiteX3869" fmla="*/ 2796535 w 8023328"/>
              <a:gd name="connsiteY3869" fmla="*/ 283322 h 2380521"/>
              <a:gd name="connsiteX3870" fmla="*/ 2725698 w 8023328"/>
              <a:gd name="connsiteY3870" fmla="*/ 283322 h 2380521"/>
              <a:gd name="connsiteX3871" fmla="*/ 2738100 w 8023328"/>
              <a:gd name="connsiteY3871" fmla="*/ 298111 h 2380521"/>
              <a:gd name="connsiteX3872" fmla="*/ 2725698 w 8023328"/>
              <a:gd name="connsiteY3872" fmla="*/ 312900 h 2380521"/>
              <a:gd name="connsiteX3873" fmla="*/ 2711846 w 8023328"/>
              <a:gd name="connsiteY3873" fmla="*/ 298111 h 2380521"/>
              <a:gd name="connsiteX3874" fmla="*/ 2725698 w 8023328"/>
              <a:gd name="connsiteY3874" fmla="*/ 283322 h 2380521"/>
              <a:gd name="connsiteX3875" fmla="*/ 2653415 w 8023328"/>
              <a:gd name="connsiteY3875" fmla="*/ 283322 h 2380521"/>
              <a:gd name="connsiteX3876" fmla="*/ 2667270 w 8023328"/>
              <a:gd name="connsiteY3876" fmla="*/ 298111 h 2380521"/>
              <a:gd name="connsiteX3877" fmla="*/ 2653415 w 8023328"/>
              <a:gd name="connsiteY3877" fmla="*/ 312900 h 2380521"/>
              <a:gd name="connsiteX3878" fmla="*/ 2641021 w 8023328"/>
              <a:gd name="connsiteY3878" fmla="*/ 298111 h 2380521"/>
              <a:gd name="connsiteX3879" fmla="*/ 2653415 w 8023328"/>
              <a:gd name="connsiteY3879" fmla="*/ 283322 h 2380521"/>
              <a:gd name="connsiteX3880" fmla="*/ 2582583 w 8023328"/>
              <a:gd name="connsiteY3880" fmla="*/ 283322 h 2380521"/>
              <a:gd name="connsiteX3881" fmla="*/ 2596439 w 8023328"/>
              <a:gd name="connsiteY3881" fmla="*/ 298111 h 2380521"/>
              <a:gd name="connsiteX3882" fmla="*/ 2582583 w 8023328"/>
              <a:gd name="connsiteY3882" fmla="*/ 312900 h 2380521"/>
              <a:gd name="connsiteX3883" fmla="*/ 2570189 w 8023328"/>
              <a:gd name="connsiteY3883" fmla="*/ 298111 h 2380521"/>
              <a:gd name="connsiteX3884" fmla="*/ 2582583 w 8023328"/>
              <a:gd name="connsiteY3884" fmla="*/ 283322 h 2380521"/>
              <a:gd name="connsiteX3885" fmla="*/ 2511029 w 8023328"/>
              <a:gd name="connsiteY3885" fmla="*/ 283322 h 2380521"/>
              <a:gd name="connsiteX3886" fmla="*/ 2525613 w 8023328"/>
              <a:gd name="connsiteY3886" fmla="*/ 298111 h 2380521"/>
              <a:gd name="connsiteX3887" fmla="*/ 2511029 w 8023328"/>
              <a:gd name="connsiteY3887" fmla="*/ 312900 h 2380521"/>
              <a:gd name="connsiteX3888" fmla="*/ 2499361 w 8023328"/>
              <a:gd name="connsiteY3888" fmla="*/ 298111 h 2380521"/>
              <a:gd name="connsiteX3889" fmla="*/ 2511029 w 8023328"/>
              <a:gd name="connsiteY3889" fmla="*/ 283322 h 2380521"/>
              <a:gd name="connsiteX3890" fmla="*/ 2439946 w 8023328"/>
              <a:gd name="connsiteY3890" fmla="*/ 283322 h 2380521"/>
              <a:gd name="connsiteX3891" fmla="*/ 2454732 w 8023328"/>
              <a:gd name="connsiteY3891" fmla="*/ 298111 h 2380521"/>
              <a:gd name="connsiteX3892" fmla="*/ 2439946 w 8023328"/>
              <a:gd name="connsiteY3892" fmla="*/ 312900 h 2380521"/>
              <a:gd name="connsiteX3893" fmla="*/ 2425156 w 8023328"/>
              <a:gd name="connsiteY3893" fmla="*/ 298111 h 2380521"/>
              <a:gd name="connsiteX3894" fmla="*/ 2439946 w 8023328"/>
              <a:gd name="connsiteY3894" fmla="*/ 283322 h 2380521"/>
              <a:gd name="connsiteX3895" fmla="*/ 2369110 w 8023328"/>
              <a:gd name="connsiteY3895" fmla="*/ 283322 h 2380521"/>
              <a:gd name="connsiteX3896" fmla="*/ 2383899 w 8023328"/>
              <a:gd name="connsiteY3896" fmla="*/ 298111 h 2380521"/>
              <a:gd name="connsiteX3897" fmla="*/ 2369110 w 8023328"/>
              <a:gd name="connsiteY3897" fmla="*/ 312900 h 2380521"/>
              <a:gd name="connsiteX3898" fmla="*/ 2354319 w 8023328"/>
              <a:gd name="connsiteY3898" fmla="*/ 298111 h 2380521"/>
              <a:gd name="connsiteX3899" fmla="*/ 2369110 w 8023328"/>
              <a:gd name="connsiteY3899" fmla="*/ 283322 h 2380521"/>
              <a:gd name="connsiteX3900" fmla="*/ 2298280 w 8023328"/>
              <a:gd name="connsiteY3900" fmla="*/ 283322 h 2380521"/>
              <a:gd name="connsiteX3901" fmla="*/ 2313068 w 8023328"/>
              <a:gd name="connsiteY3901" fmla="*/ 298111 h 2380521"/>
              <a:gd name="connsiteX3902" fmla="*/ 2298280 w 8023328"/>
              <a:gd name="connsiteY3902" fmla="*/ 312900 h 2380521"/>
              <a:gd name="connsiteX3903" fmla="*/ 2283490 w 8023328"/>
              <a:gd name="connsiteY3903" fmla="*/ 298111 h 2380521"/>
              <a:gd name="connsiteX3904" fmla="*/ 2298280 w 8023328"/>
              <a:gd name="connsiteY3904" fmla="*/ 283322 h 2380521"/>
              <a:gd name="connsiteX3905" fmla="*/ 2226517 w 8023328"/>
              <a:gd name="connsiteY3905" fmla="*/ 283322 h 2380521"/>
              <a:gd name="connsiteX3906" fmla="*/ 2238914 w 8023328"/>
              <a:gd name="connsiteY3906" fmla="*/ 298111 h 2380521"/>
              <a:gd name="connsiteX3907" fmla="*/ 2226517 w 8023328"/>
              <a:gd name="connsiteY3907" fmla="*/ 312900 h 2380521"/>
              <a:gd name="connsiteX3908" fmla="*/ 2212658 w 8023328"/>
              <a:gd name="connsiteY3908" fmla="*/ 298111 h 2380521"/>
              <a:gd name="connsiteX3909" fmla="*/ 2226517 w 8023328"/>
              <a:gd name="connsiteY3909" fmla="*/ 283322 h 2380521"/>
              <a:gd name="connsiteX3910" fmla="*/ 2155683 w 8023328"/>
              <a:gd name="connsiteY3910" fmla="*/ 283322 h 2380521"/>
              <a:gd name="connsiteX3911" fmla="*/ 2168081 w 8023328"/>
              <a:gd name="connsiteY3911" fmla="*/ 298111 h 2380521"/>
              <a:gd name="connsiteX3912" fmla="*/ 2155683 w 8023328"/>
              <a:gd name="connsiteY3912" fmla="*/ 312900 h 2380521"/>
              <a:gd name="connsiteX3913" fmla="*/ 2141827 w 8023328"/>
              <a:gd name="connsiteY3913" fmla="*/ 298111 h 2380521"/>
              <a:gd name="connsiteX3914" fmla="*/ 2155683 w 8023328"/>
              <a:gd name="connsiteY3914" fmla="*/ 283322 h 2380521"/>
              <a:gd name="connsiteX3915" fmla="*/ 2084849 w 8023328"/>
              <a:gd name="connsiteY3915" fmla="*/ 283322 h 2380521"/>
              <a:gd name="connsiteX3916" fmla="*/ 2097248 w 8023328"/>
              <a:gd name="connsiteY3916" fmla="*/ 298111 h 2380521"/>
              <a:gd name="connsiteX3917" fmla="*/ 2084849 w 8023328"/>
              <a:gd name="connsiteY3917" fmla="*/ 312900 h 2380521"/>
              <a:gd name="connsiteX3918" fmla="*/ 2070994 w 8023328"/>
              <a:gd name="connsiteY3918" fmla="*/ 298111 h 2380521"/>
              <a:gd name="connsiteX3919" fmla="*/ 2084849 w 8023328"/>
              <a:gd name="connsiteY3919" fmla="*/ 283322 h 2380521"/>
              <a:gd name="connsiteX3920" fmla="*/ 2011835 w 8023328"/>
              <a:gd name="connsiteY3920" fmla="*/ 283322 h 2380521"/>
              <a:gd name="connsiteX3921" fmla="*/ 2026421 w 8023328"/>
              <a:gd name="connsiteY3921" fmla="*/ 298111 h 2380521"/>
              <a:gd name="connsiteX3922" fmla="*/ 2011835 w 8023328"/>
              <a:gd name="connsiteY3922" fmla="*/ 312900 h 2380521"/>
              <a:gd name="connsiteX3923" fmla="*/ 2000168 w 8023328"/>
              <a:gd name="connsiteY3923" fmla="*/ 298111 h 2380521"/>
              <a:gd name="connsiteX3924" fmla="*/ 2011835 w 8023328"/>
              <a:gd name="connsiteY3924" fmla="*/ 283322 h 2380521"/>
              <a:gd name="connsiteX3925" fmla="*/ 1938362 w 8023328"/>
              <a:gd name="connsiteY3925" fmla="*/ 283322 h 2380521"/>
              <a:gd name="connsiteX3926" fmla="*/ 1952222 w 8023328"/>
              <a:gd name="connsiteY3926" fmla="*/ 298111 h 2380521"/>
              <a:gd name="connsiteX3927" fmla="*/ 1938362 w 8023328"/>
              <a:gd name="connsiteY3927" fmla="*/ 312900 h 2380521"/>
              <a:gd name="connsiteX3928" fmla="*/ 1925968 w 8023328"/>
              <a:gd name="connsiteY3928" fmla="*/ 298111 h 2380521"/>
              <a:gd name="connsiteX3929" fmla="*/ 1938362 w 8023328"/>
              <a:gd name="connsiteY3929" fmla="*/ 283322 h 2380521"/>
              <a:gd name="connsiteX3930" fmla="*/ 1867527 w 8023328"/>
              <a:gd name="connsiteY3930" fmla="*/ 283322 h 2380521"/>
              <a:gd name="connsiteX3931" fmla="*/ 1881384 w 8023328"/>
              <a:gd name="connsiteY3931" fmla="*/ 298111 h 2380521"/>
              <a:gd name="connsiteX3932" fmla="*/ 1867527 w 8023328"/>
              <a:gd name="connsiteY3932" fmla="*/ 312900 h 2380521"/>
              <a:gd name="connsiteX3933" fmla="*/ 1855129 w 8023328"/>
              <a:gd name="connsiteY3933" fmla="*/ 298111 h 2380521"/>
              <a:gd name="connsiteX3934" fmla="*/ 1867527 w 8023328"/>
              <a:gd name="connsiteY3934" fmla="*/ 283322 h 2380521"/>
              <a:gd name="connsiteX3935" fmla="*/ 1799085 w 8023328"/>
              <a:gd name="connsiteY3935" fmla="*/ 283322 h 2380521"/>
              <a:gd name="connsiteX3936" fmla="*/ 1813876 w 8023328"/>
              <a:gd name="connsiteY3936" fmla="*/ 298111 h 2380521"/>
              <a:gd name="connsiteX3937" fmla="*/ 1799085 w 8023328"/>
              <a:gd name="connsiteY3937" fmla="*/ 312900 h 2380521"/>
              <a:gd name="connsiteX3938" fmla="*/ 1784300 w 8023328"/>
              <a:gd name="connsiteY3938" fmla="*/ 298111 h 2380521"/>
              <a:gd name="connsiteX3939" fmla="*/ 1799085 w 8023328"/>
              <a:gd name="connsiteY3939" fmla="*/ 283322 h 2380521"/>
              <a:gd name="connsiteX3940" fmla="*/ 1728262 w 8023328"/>
              <a:gd name="connsiteY3940" fmla="*/ 283322 h 2380521"/>
              <a:gd name="connsiteX3941" fmla="*/ 1743052 w 8023328"/>
              <a:gd name="connsiteY3941" fmla="*/ 298111 h 2380521"/>
              <a:gd name="connsiteX3942" fmla="*/ 1728262 w 8023328"/>
              <a:gd name="connsiteY3942" fmla="*/ 312900 h 2380521"/>
              <a:gd name="connsiteX3943" fmla="*/ 1713472 w 8023328"/>
              <a:gd name="connsiteY3943" fmla="*/ 298111 h 2380521"/>
              <a:gd name="connsiteX3944" fmla="*/ 1728262 w 8023328"/>
              <a:gd name="connsiteY3944" fmla="*/ 283322 h 2380521"/>
              <a:gd name="connsiteX3945" fmla="*/ 1656498 w 8023328"/>
              <a:gd name="connsiteY3945" fmla="*/ 283322 h 2380521"/>
              <a:gd name="connsiteX3946" fmla="*/ 1668897 w 8023328"/>
              <a:gd name="connsiteY3946" fmla="*/ 298111 h 2380521"/>
              <a:gd name="connsiteX3947" fmla="*/ 1656498 w 8023328"/>
              <a:gd name="connsiteY3947" fmla="*/ 312900 h 2380521"/>
              <a:gd name="connsiteX3948" fmla="*/ 1642650 w 8023328"/>
              <a:gd name="connsiteY3948" fmla="*/ 298111 h 2380521"/>
              <a:gd name="connsiteX3949" fmla="*/ 1656498 w 8023328"/>
              <a:gd name="connsiteY3949" fmla="*/ 283322 h 2380521"/>
              <a:gd name="connsiteX3950" fmla="*/ 1582299 w 8023328"/>
              <a:gd name="connsiteY3950" fmla="*/ 283322 h 2380521"/>
              <a:gd name="connsiteX3951" fmla="*/ 1594704 w 8023328"/>
              <a:gd name="connsiteY3951" fmla="*/ 298111 h 2380521"/>
              <a:gd name="connsiteX3952" fmla="*/ 1582299 w 8023328"/>
              <a:gd name="connsiteY3952" fmla="*/ 312900 h 2380521"/>
              <a:gd name="connsiteX3953" fmla="*/ 1568441 w 8023328"/>
              <a:gd name="connsiteY3953" fmla="*/ 298111 h 2380521"/>
              <a:gd name="connsiteX3954" fmla="*/ 1582299 w 8023328"/>
              <a:gd name="connsiteY3954" fmla="*/ 283322 h 2380521"/>
              <a:gd name="connsiteX3955" fmla="*/ 1512198 w 8023328"/>
              <a:gd name="connsiteY3955" fmla="*/ 283322 h 2380521"/>
              <a:gd name="connsiteX3956" fmla="*/ 1523865 w 8023328"/>
              <a:gd name="connsiteY3956" fmla="*/ 298111 h 2380521"/>
              <a:gd name="connsiteX3957" fmla="*/ 1512198 w 8023328"/>
              <a:gd name="connsiteY3957" fmla="*/ 312900 h 2380521"/>
              <a:gd name="connsiteX3958" fmla="*/ 1497612 w 8023328"/>
              <a:gd name="connsiteY3958" fmla="*/ 298111 h 2380521"/>
              <a:gd name="connsiteX3959" fmla="*/ 1512198 w 8023328"/>
              <a:gd name="connsiteY3959" fmla="*/ 283322 h 2380521"/>
              <a:gd name="connsiteX3960" fmla="*/ 1439173 w 8023328"/>
              <a:gd name="connsiteY3960" fmla="*/ 283322 h 2380521"/>
              <a:gd name="connsiteX3961" fmla="*/ 1453026 w 8023328"/>
              <a:gd name="connsiteY3961" fmla="*/ 298111 h 2380521"/>
              <a:gd name="connsiteX3962" fmla="*/ 1439173 w 8023328"/>
              <a:gd name="connsiteY3962" fmla="*/ 312900 h 2380521"/>
              <a:gd name="connsiteX3963" fmla="*/ 1426777 w 8023328"/>
              <a:gd name="connsiteY3963" fmla="*/ 298111 h 2380521"/>
              <a:gd name="connsiteX3964" fmla="*/ 1439173 w 8023328"/>
              <a:gd name="connsiteY3964" fmla="*/ 283322 h 2380521"/>
              <a:gd name="connsiteX3965" fmla="*/ 1368347 w 8023328"/>
              <a:gd name="connsiteY3965" fmla="*/ 283322 h 2380521"/>
              <a:gd name="connsiteX3966" fmla="*/ 1382200 w 8023328"/>
              <a:gd name="connsiteY3966" fmla="*/ 298111 h 2380521"/>
              <a:gd name="connsiteX3967" fmla="*/ 1368347 w 8023328"/>
              <a:gd name="connsiteY3967" fmla="*/ 312900 h 2380521"/>
              <a:gd name="connsiteX3968" fmla="*/ 1355949 w 8023328"/>
              <a:gd name="connsiteY3968" fmla="*/ 298111 h 2380521"/>
              <a:gd name="connsiteX3969" fmla="*/ 1368347 w 8023328"/>
              <a:gd name="connsiteY3969" fmla="*/ 283322 h 2380521"/>
              <a:gd name="connsiteX3970" fmla="*/ 1297518 w 8023328"/>
              <a:gd name="connsiteY3970" fmla="*/ 283322 h 2380521"/>
              <a:gd name="connsiteX3971" fmla="*/ 1311374 w 8023328"/>
              <a:gd name="connsiteY3971" fmla="*/ 298111 h 2380521"/>
              <a:gd name="connsiteX3972" fmla="*/ 1297518 w 8023328"/>
              <a:gd name="connsiteY3972" fmla="*/ 312900 h 2380521"/>
              <a:gd name="connsiteX3973" fmla="*/ 1285121 w 8023328"/>
              <a:gd name="connsiteY3973" fmla="*/ 298111 h 2380521"/>
              <a:gd name="connsiteX3974" fmla="*/ 1297518 w 8023328"/>
              <a:gd name="connsiteY3974" fmla="*/ 283322 h 2380521"/>
              <a:gd name="connsiteX3975" fmla="*/ 1154890 w 8023328"/>
              <a:gd name="connsiteY3975" fmla="*/ 283322 h 2380521"/>
              <a:gd name="connsiteX3976" fmla="*/ 1169683 w 8023328"/>
              <a:gd name="connsiteY3976" fmla="*/ 295719 h 2380521"/>
              <a:gd name="connsiteX3977" fmla="*/ 1154890 w 8023328"/>
              <a:gd name="connsiteY3977" fmla="*/ 309576 h 2380521"/>
              <a:gd name="connsiteX3978" fmla="*/ 1140101 w 8023328"/>
              <a:gd name="connsiteY3978" fmla="*/ 295719 h 2380521"/>
              <a:gd name="connsiteX3979" fmla="*/ 1154890 w 8023328"/>
              <a:gd name="connsiteY3979" fmla="*/ 283322 h 2380521"/>
              <a:gd name="connsiteX3980" fmla="*/ 1084059 w 8023328"/>
              <a:gd name="connsiteY3980" fmla="*/ 283322 h 2380521"/>
              <a:gd name="connsiteX3981" fmla="*/ 1098847 w 8023328"/>
              <a:gd name="connsiteY3981" fmla="*/ 295719 h 2380521"/>
              <a:gd name="connsiteX3982" fmla="*/ 1084059 w 8023328"/>
              <a:gd name="connsiteY3982" fmla="*/ 309576 h 2380521"/>
              <a:gd name="connsiteX3983" fmla="*/ 1069272 w 8023328"/>
              <a:gd name="connsiteY3983" fmla="*/ 295719 h 2380521"/>
              <a:gd name="connsiteX3984" fmla="*/ 1084059 w 8023328"/>
              <a:gd name="connsiteY3984" fmla="*/ 283322 h 2380521"/>
              <a:gd name="connsiteX3985" fmla="*/ 1013024 w 8023328"/>
              <a:gd name="connsiteY3985" fmla="*/ 283322 h 2380521"/>
              <a:gd name="connsiteX3986" fmla="*/ 1024691 w 8023328"/>
              <a:gd name="connsiteY3986" fmla="*/ 295719 h 2380521"/>
              <a:gd name="connsiteX3987" fmla="*/ 1013024 w 8023328"/>
              <a:gd name="connsiteY3987" fmla="*/ 309576 h 2380521"/>
              <a:gd name="connsiteX3988" fmla="*/ 998442 w 8023328"/>
              <a:gd name="connsiteY3988" fmla="*/ 295719 h 2380521"/>
              <a:gd name="connsiteX3989" fmla="*/ 1013024 w 8023328"/>
              <a:gd name="connsiteY3989" fmla="*/ 283322 h 2380521"/>
              <a:gd name="connsiteX3990" fmla="*/ 941467 w 8023328"/>
              <a:gd name="connsiteY3990" fmla="*/ 283322 h 2380521"/>
              <a:gd name="connsiteX3991" fmla="*/ 953869 w 8023328"/>
              <a:gd name="connsiteY3991" fmla="*/ 295719 h 2380521"/>
              <a:gd name="connsiteX3992" fmla="*/ 941467 w 8023328"/>
              <a:gd name="connsiteY3992" fmla="*/ 309576 h 2380521"/>
              <a:gd name="connsiteX3993" fmla="*/ 927612 w 8023328"/>
              <a:gd name="connsiteY3993" fmla="*/ 295719 h 2380521"/>
              <a:gd name="connsiteX3994" fmla="*/ 941467 w 8023328"/>
              <a:gd name="connsiteY3994" fmla="*/ 283322 h 2380521"/>
              <a:gd name="connsiteX3995" fmla="*/ 3299102 w 8023328"/>
              <a:gd name="connsiteY3995" fmla="*/ 212492 h 2380521"/>
              <a:gd name="connsiteX3996" fmla="*/ 3311499 w 8023328"/>
              <a:gd name="connsiteY3996" fmla="*/ 226348 h 2380521"/>
              <a:gd name="connsiteX3997" fmla="*/ 3299102 w 8023328"/>
              <a:gd name="connsiteY3997" fmla="*/ 238746 h 2380521"/>
              <a:gd name="connsiteX3998" fmla="*/ 3285245 w 8023328"/>
              <a:gd name="connsiteY3998" fmla="*/ 226348 h 2380521"/>
              <a:gd name="connsiteX3999" fmla="*/ 3299102 w 8023328"/>
              <a:gd name="connsiteY3999" fmla="*/ 212492 h 2380521"/>
              <a:gd name="connsiteX4000" fmla="*/ 3226811 w 8023328"/>
              <a:gd name="connsiteY4000" fmla="*/ 212492 h 2380521"/>
              <a:gd name="connsiteX4001" fmla="*/ 3240667 w 8023328"/>
              <a:gd name="connsiteY4001" fmla="*/ 226348 h 2380521"/>
              <a:gd name="connsiteX4002" fmla="*/ 3226811 w 8023328"/>
              <a:gd name="connsiteY4002" fmla="*/ 238746 h 2380521"/>
              <a:gd name="connsiteX4003" fmla="*/ 3214412 w 8023328"/>
              <a:gd name="connsiteY4003" fmla="*/ 226348 h 2380521"/>
              <a:gd name="connsiteX4004" fmla="*/ 3226811 w 8023328"/>
              <a:gd name="connsiteY4004" fmla="*/ 212492 h 2380521"/>
              <a:gd name="connsiteX4005" fmla="*/ 3152608 w 8023328"/>
              <a:gd name="connsiteY4005" fmla="*/ 212492 h 2380521"/>
              <a:gd name="connsiteX4006" fmla="*/ 3166462 w 8023328"/>
              <a:gd name="connsiteY4006" fmla="*/ 226348 h 2380521"/>
              <a:gd name="connsiteX4007" fmla="*/ 3152608 w 8023328"/>
              <a:gd name="connsiteY4007" fmla="*/ 238746 h 2380521"/>
              <a:gd name="connsiteX4008" fmla="*/ 3140211 w 8023328"/>
              <a:gd name="connsiteY4008" fmla="*/ 226348 h 2380521"/>
              <a:gd name="connsiteX4009" fmla="*/ 3152608 w 8023328"/>
              <a:gd name="connsiteY4009" fmla="*/ 212492 h 2380521"/>
              <a:gd name="connsiteX4010" fmla="*/ 3081775 w 8023328"/>
              <a:gd name="connsiteY4010" fmla="*/ 212492 h 2380521"/>
              <a:gd name="connsiteX4011" fmla="*/ 3095628 w 8023328"/>
              <a:gd name="connsiteY4011" fmla="*/ 226348 h 2380521"/>
              <a:gd name="connsiteX4012" fmla="*/ 3081775 w 8023328"/>
              <a:gd name="connsiteY4012" fmla="*/ 238746 h 2380521"/>
              <a:gd name="connsiteX4013" fmla="*/ 3069375 w 8023328"/>
              <a:gd name="connsiteY4013" fmla="*/ 226348 h 2380521"/>
              <a:gd name="connsiteX4014" fmla="*/ 3081775 w 8023328"/>
              <a:gd name="connsiteY4014" fmla="*/ 212492 h 2380521"/>
              <a:gd name="connsiteX4015" fmla="*/ 3013720 w 8023328"/>
              <a:gd name="connsiteY4015" fmla="*/ 212492 h 2380521"/>
              <a:gd name="connsiteX4016" fmla="*/ 3028140 w 8023328"/>
              <a:gd name="connsiteY4016" fmla="*/ 226348 h 2380521"/>
              <a:gd name="connsiteX4017" fmla="*/ 3013720 w 8023328"/>
              <a:gd name="connsiteY4017" fmla="*/ 238746 h 2380521"/>
              <a:gd name="connsiteX4018" fmla="*/ 2998542 w 8023328"/>
              <a:gd name="connsiteY4018" fmla="*/ 226348 h 2380521"/>
              <a:gd name="connsiteX4019" fmla="*/ 3013720 w 8023328"/>
              <a:gd name="connsiteY4019" fmla="*/ 212492 h 2380521"/>
              <a:gd name="connsiteX4020" fmla="*/ 2942497 w 8023328"/>
              <a:gd name="connsiteY4020" fmla="*/ 212492 h 2380521"/>
              <a:gd name="connsiteX4021" fmla="*/ 2957293 w 8023328"/>
              <a:gd name="connsiteY4021" fmla="*/ 226348 h 2380521"/>
              <a:gd name="connsiteX4022" fmla="*/ 2942497 w 8023328"/>
              <a:gd name="connsiteY4022" fmla="*/ 238746 h 2380521"/>
              <a:gd name="connsiteX4023" fmla="*/ 2927716 w 8023328"/>
              <a:gd name="connsiteY4023" fmla="*/ 226348 h 2380521"/>
              <a:gd name="connsiteX4024" fmla="*/ 2942497 w 8023328"/>
              <a:gd name="connsiteY4024" fmla="*/ 212492 h 2380521"/>
              <a:gd name="connsiteX4025" fmla="*/ 2867363 w 8023328"/>
              <a:gd name="connsiteY4025" fmla="*/ 212492 h 2380521"/>
              <a:gd name="connsiteX4026" fmla="*/ 2879765 w 8023328"/>
              <a:gd name="connsiteY4026" fmla="*/ 226348 h 2380521"/>
              <a:gd name="connsiteX4027" fmla="*/ 2867363 w 8023328"/>
              <a:gd name="connsiteY4027" fmla="*/ 238746 h 2380521"/>
              <a:gd name="connsiteX4028" fmla="*/ 2853510 w 8023328"/>
              <a:gd name="connsiteY4028" fmla="*/ 226348 h 2380521"/>
              <a:gd name="connsiteX4029" fmla="*/ 2867363 w 8023328"/>
              <a:gd name="connsiteY4029" fmla="*/ 212492 h 2380521"/>
              <a:gd name="connsiteX4030" fmla="*/ 2796538 w 8023328"/>
              <a:gd name="connsiteY4030" fmla="*/ 212492 h 2380521"/>
              <a:gd name="connsiteX4031" fmla="*/ 2808934 w 8023328"/>
              <a:gd name="connsiteY4031" fmla="*/ 226348 h 2380521"/>
              <a:gd name="connsiteX4032" fmla="*/ 2796538 w 8023328"/>
              <a:gd name="connsiteY4032" fmla="*/ 238746 h 2380521"/>
              <a:gd name="connsiteX4033" fmla="*/ 2782680 w 8023328"/>
              <a:gd name="connsiteY4033" fmla="*/ 226348 h 2380521"/>
              <a:gd name="connsiteX4034" fmla="*/ 2796538 w 8023328"/>
              <a:gd name="connsiteY4034" fmla="*/ 212492 h 2380521"/>
              <a:gd name="connsiteX4035" fmla="*/ 2725698 w 8023328"/>
              <a:gd name="connsiteY4035" fmla="*/ 212492 h 2380521"/>
              <a:gd name="connsiteX4036" fmla="*/ 2738102 w 8023328"/>
              <a:gd name="connsiteY4036" fmla="*/ 226348 h 2380521"/>
              <a:gd name="connsiteX4037" fmla="*/ 2725698 w 8023328"/>
              <a:gd name="connsiteY4037" fmla="*/ 238746 h 2380521"/>
              <a:gd name="connsiteX4038" fmla="*/ 2711852 w 8023328"/>
              <a:gd name="connsiteY4038" fmla="*/ 226348 h 2380521"/>
              <a:gd name="connsiteX4039" fmla="*/ 2725698 w 8023328"/>
              <a:gd name="connsiteY4039" fmla="*/ 212492 h 2380521"/>
              <a:gd name="connsiteX4040" fmla="*/ 2653420 w 8023328"/>
              <a:gd name="connsiteY4040" fmla="*/ 212492 h 2380521"/>
              <a:gd name="connsiteX4041" fmla="*/ 2667273 w 8023328"/>
              <a:gd name="connsiteY4041" fmla="*/ 226348 h 2380521"/>
              <a:gd name="connsiteX4042" fmla="*/ 2653420 w 8023328"/>
              <a:gd name="connsiteY4042" fmla="*/ 238746 h 2380521"/>
              <a:gd name="connsiteX4043" fmla="*/ 2641021 w 8023328"/>
              <a:gd name="connsiteY4043" fmla="*/ 226348 h 2380521"/>
              <a:gd name="connsiteX4044" fmla="*/ 2653420 w 8023328"/>
              <a:gd name="connsiteY4044" fmla="*/ 212492 h 2380521"/>
              <a:gd name="connsiteX4045" fmla="*/ 2582586 w 8023328"/>
              <a:gd name="connsiteY4045" fmla="*/ 212492 h 2380521"/>
              <a:gd name="connsiteX4046" fmla="*/ 2596439 w 8023328"/>
              <a:gd name="connsiteY4046" fmla="*/ 226348 h 2380521"/>
              <a:gd name="connsiteX4047" fmla="*/ 2582586 w 8023328"/>
              <a:gd name="connsiteY4047" fmla="*/ 238746 h 2380521"/>
              <a:gd name="connsiteX4048" fmla="*/ 2570189 w 8023328"/>
              <a:gd name="connsiteY4048" fmla="*/ 226348 h 2380521"/>
              <a:gd name="connsiteX4049" fmla="*/ 2582586 w 8023328"/>
              <a:gd name="connsiteY4049" fmla="*/ 212492 h 2380521"/>
              <a:gd name="connsiteX4050" fmla="*/ 2511029 w 8023328"/>
              <a:gd name="connsiteY4050" fmla="*/ 212492 h 2380521"/>
              <a:gd name="connsiteX4051" fmla="*/ 2525616 w 8023328"/>
              <a:gd name="connsiteY4051" fmla="*/ 226348 h 2380521"/>
              <a:gd name="connsiteX4052" fmla="*/ 2511029 w 8023328"/>
              <a:gd name="connsiteY4052" fmla="*/ 238746 h 2380521"/>
              <a:gd name="connsiteX4053" fmla="*/ 2499364 w 8023328"/>
              <a:gd name="connsiteY4053" fmla="*/ 226348 h 2380521"/>
              <a:gd name="connsiteX4054" fmla="*/ 2511029 w 8023328"/>
              <a:gd name="connsiteY4054" fmla="*/ 212492 h 2380521"/>
              <a:gd name="connsiteX4055" fmla="*/ 2439946 w 8023328"/>
              <a:gd name="connsiteY4055" fmla="*/ 212492 h 2380521"/>
              <a:gd name="connsiteX4056" fmla="*/ 2454732 w 8023328"/>
              <a:gd name="connsiteY4056" fmla="*/ 226348 h 2380521"/>
              <a:gd name="connsiteX4057" fmla="*/ 2439946 w 8023328"/>
              <a:gd name="connsiteY4057" fmla="*/ 238746 h 2380521"/>
              <a:gd name="connsiteX4058" fmla="*/ 2425156 w 8023328"/>
              <a:gd name="connsiteY4058" fmla="*/ 226348 h 2380521"/>
              <a:gd name="connsiteX4059" fmla="*/ 2439946 w 8023328"/>
              <a:gd name="connsiteY4059" fmla="*/ 212492 h 2380521"/>
              <a:gd name="connsiteX4060" fmla="*/ 2369110 w 8023328"/>
              <a:gd name="connsiteY4060" fmla="*/ 212492 h 2380521"/>
              <a:gd name="connsiteX4061" fmla="*/ 2383900 w 8023328"/>
              <a:gd name="connsiteY4061" fmla="*/ 226348 h 2380521"/>
              <a:gd name="connsiteX4062" fmla="*/ 2369110 w 8023328"/>
              <a:gd name="connsiteY4062" fmla="*/ 238746 h 2380521"/>
              <a:gd name="connsiteX4063" fmla="*/ 2354323 w 8023328"/>
              <a:gd name="connsiteY4063" fmla="*/ 226348 h 2380521"/>
              <a:gd name="connsiteX4064" fmla="*/ 2369110 w 8023328"/>
              <a:gd name="connsiteY4064" fmla="*/ 212492 h 2380521"/>
              <a:gd name="connsiteX4065" fmla="*/ 2298283 w 8023328"/>
              <a:gd name="connsiteY4065" fmla="*/ 212492 h 2380521"/>
              <a:gd name="connsiteX4066" fmla="*/ 2313070 w 8023328"/>
              <a:gd name="connsiteY4066" fmla="*/ 227280 h 2380521"/>
              <a:gd name="connsiteX4067" fmla="*/ 2298283 w 8023328"/>
              <a:gd name="connsiteY4067" fmla="*/ 242069 h 2380521"/>
              <a:gd name="connsiteX4068" fmla="*/ 2283493 w 8023328"/>
              <a:gd name="connsiteY4068" fmla="*/ 227280 h 2380521"/>
              <a:gd name="connsiteX4069" fmla="*/ 2298283 w 8023328"/>
              <a:gd name="connsiteY4069" fmla="*/ 212492 h 2380521"/>
              <a:gd name="connsiteX4070" fmla="*/ 2226517 w 8023328"/>
              <a:gd name="connsiteY4070" fmla="*/ 212492 h 2380521"/>
              <a:gd name="connsiteX4071" fmla="*/ 2238916 w 8023328"/>
              <a:gd name="connsiteY4071" fmla="*/ 227280 h 2380521"/>
              <a:gd name="connsiteX4072" fmla="*/ 2226517 w 8023328"/>
              <a:gd name="connsiteY4072" fmla="*/ 242069 h 2380521"/>
              <a:gd name="connsiteX4073" fmla="*/ 2212659 w 8023328"/>
              <a:gd name="connsiteY4073" fmla="*/ 227280 h 2380521"/>
              <a:gd name="connsiteX4074" fmla="*/ 2226517 w 8023328"/>
              <a:gd name="connsiteY4074" fmla="*/ 212492 h 2380521"/>
              <a:gd name="connsiteX4075" fmla="*/ 2155683 w 8023328"/>
              <a:gd name="connsiteY4075" fmla="*/ 212492 h 2380521"/>
              <a:gd name="connsiteX4076" fmla="*/ 2168081 w 8023328"/>
              <a:gd name="connsiteY4076" fmla="*/ 227280 h 2380521"/>
              <a:gd name="connsiteX4077" fmla="*/ 2155683 w 8023328"/>
              <a:gd name="connsiteY4077" fmla="*/ 242069 h 2380521"/>
              <a:gd name="connsiteX4078" fmla="*/ 2141827 w 8023328"/>
              <a:gd name="connsiteY4078" fmla="*/ 227280 h 2380521"/>
              <a:gd name="connsiteX4079" fmla="*/ 2155683 w 8023328"/>
              <a:gd name="connsiteY4079" fmla="*/ 212492 h 2380521"/>
              <a:gd name="connsiteX4080" fmla="*/ 2084851 w 8023328"/>
              <a:gd name="connsiteY4080" fmla="*/ 212492 h 2380521"/>
              <a:gd name="connsiteX4081" fmla="*/ 2097249 w 8023328"/>
              <a:gd name="connsiteY4081" fmla="*/ 227280 h 2380521"/>
              <a:gd name="connsiteX4082" fmla="*/ 2084851 w 8023328"/>
              <a:gd name="connsiteY4082" fmla="*/ 242069 h 2380521"/>
              <a:gd name="connsiteX4083" fmla="*/ 2070995 w 8023328"/>
              <a:gd name="connsiteY4083" fmla="*/ 227280 h 2380521"/>
              <a:gd name="connsiteX4084" fmla="*/ 2084851 w 8023328"/>
              <a:gd name="connsiteY4084" fmla="*/ 212492 h 2380521"/>
              <a:gd name="connsiteX4085" fmla="*/ 2011835 w 8023328"/>
              <a:gd name="connsiteY4085" fmla="*/ 212492 h 2380521"/>
              <a:gd name="connsiteX4086" fmla="*/ 2026421 w 8023328"/>
              <a:gd name="connsiteY4086" fmla="*/ 227280 h 2380521"/>
              <a:gd name="connsiteX4087" fmla="*/ 2011835 w 8023328"/>
              <a:gd name="connsiteY4087" fmla="*/ 242069 h 2380521"/>
              <a:gd name="connsiteX4088" fmla="*/ 2000168 w 8023328"/>
              <a:gd name="connsiteY4088" fmla="*/ 227280 h 2380521"/>
              <a:gd name="connsiteX4089" fmla="*/ 2011835 w 8023328"/>
              <a:gd name="connsiteY4089" fmla="*/ 212492 h 2380521"/>
              <a:gd name="connsiteX4090" fmla="*/ 1938362 w 8023328"/>
              <a:gd name="connsiteY4090" fmla="*/ 212492 h 2380521"/>
              <a:gd name="connsiteX4091" fmla="*/ 1952222 w 8023328"/>
              <a:gd name="connsiteY4091" fmla="*/ 227280 h 2380521"/>
              <a:gd name="connsiteX4092" fmla="*/ 1938362 w 8023328"/>
              <a:gd name="connsiteY4092" fmla="*/ 242069 h 2380521"/>
              <a:gd name="connsiteX4093" fmla="*/ 1925971 w 8023328"/>
              <a:gd name="connsiteY4093" fmla="*/ 227280 h 2380521"/>
              <a:gd name="connsiteX4094" fmla="*/ 1938362 w 8023328"/>
              <a:gd name="connsiteY4094" fmla="*/ 212492 h 2380521"/>
              <a:gd name="connsiteX4095" fmla="*/ 1867530 w 8023328"/>
              <a:gd name="connsiteY4095" fmla="*/ 212492 h 2380521"/>
              <a:gd name="connsiteX4096" fmla="*/ 1881387 w 8023328"/>
              <a:gd name="connsiteY4096" fmla="*/ 227280 h 2380521"/>
              <a:gd name="connsiteX4097" fmla="*/ 1867530 w 8023328"/>
              <a:gd name="connsiteY4097" fmla="*/ 242069 h 2380521"/>
              <a:gd name="connsiteX4098" fmla="*/ 1855129 w 8023328"/>
              <a:gd name="connsiteY4098" fmla="*/ 227280 h 2380521"/>
              <a:gd name="connsiteX4099" fmla="*/ 1867530 w 8023328"/>
              <a:gd name="connsiteY4099" fmla="*/ 212492 h 2380521"/>
              <a:gd name="connsiteX4100" fmla="*/ 1799087 w 8023328"/>
              <a:gd name="connsiteY4100" fmla="*/ 212492 h 2380521"/>
              <a:gd name="connsiteX4101" fmla="*/ 1813879 w 8023328"/>
              <a:gd name="connsiteY4101" fmla="*/ 227280 h 2380521"/>
              <a:gd name="connsiteX4102" fmla="*/ 1799087 w 8023328"/>
              <a:gd name="connsiteY4102" fmla="*/ 242069 h 2380521"/>
              <a:gd name="connsiteX4103" fmla="*/ 1784303 w 8023328"/>
              <a:gd name="connsiteY4103" fmla="*/ 227280 h 2380521"/>
              <a:gd name="connsiteX4104" fmla="*/ 1799087 w 8023328"/>
              <a:gd name="connsiteY4104" fmla="*/ 212492 h 2380521"/>
              <a:gd name="connsiteX4105" fmla="*/ 1728262 w 8023328"/>
              <a:gd name="connsiteY4105" fmla="*/ 212492 h 2380521"/>
              <a:gd name="connsiteX4106" fmla="*/ 1743052 w 8023328"/>
              <a:gd name="connsiteY4106" fmla="*/ 227280 h 2380521"/>
              <a:gd name="connsiteX4107" fmla="*/ 1728262 w 8023328"/>
              <a:gd name="connsiteY4107" fmla="*/ 242069 h 2380521"/>
              <a:gd name="connsiteX4108" fmla="*/ 1713472 w 8023328"/>
              <a:gd name="connsiteY4108" fmla="*/ 227280 h 2380521"/>
              <a:gd name="connsiteX4109" fmla="*/ 1728262 w 8023328"/>
              <a:gd name="connsiteY4109" fmla="*/ 212492 h 2380521"/>
              <a:gd name="connsiteX4110" fmla="*/ 1656498 w 8023328"/>
              <a:gd name="connsiteY4110" fmla="*/ 212492 h 2380521"/>
              <a:gd name="connsiteX4111" fmla="*/ 1668900 w 8023328"/>
              <a:gd name="connsiteY4111" fmla="*/ 227280 h 2380521"/>
              <a:gd name="connsiteX4112" fmla="*/ 1656498 w 8023328"/>
              <a:gd name="connsiteY4112" fmla="*/ 242069 h 2380521"/>
              <a:gd name="connsiteX4113" fmla="*/ 1642655 w 8023328"/>
              <a:gd name="connsiteY4113" fmla="*/ 227280 h 2380521"/>
              <a:gd name="connsiteX4114" fmla="*/ 1656498 w 8023328"/>
              <a:gd name="connsiteY4114" fmla="*/ 212492 h 2380521"/>
              <a:gd name="connsiteX4115" fmla="*/ 1582299 w 8023328"/>
              <a:gd name="connsiteY4115" fmla="*/ 212492 h 2380521"/>
              <a:gd name="connsiteX4116" fmla="*/ 1594704 w 8023328"/>
              <a:gd name="connsiteY4116" fmla="*/ 227280 h 2380521"/>
              <a:gd name="connsiteX4117" fmla="*/ 1582299 w 8023328"/>
              <a:gd name="connsiteY4117" fmla="*/ 242069 h 2380521"/>
              <a:gd name="connsiteX4118" fmla="*/ 1568441 w 8023328"/>
              <a:gd name="connsiteY4118" fmla="*/ 227280 h 2380521"/>
              <a:gd name="connsiteX4119" fmla="*/ 1582299 w 8023328"/>
              <a:gd name="connsiteY4119" fmla="*/ 212492 h 2380521"/>
              <a:gd name="connsiteX4120" fmla="*/ 1512198 w 8023328"/>
              <a:gd name="connsiteY4120" fmla="*/ 212492 h 2380521"/>
              <a:gd name="connsiteX4121" fmla="*/ 1523867 w 8023328"/>
              <a:gd name="connsiteY4121" fmla="*/ 227280 h 2380521"/>
              <a:gd name="connsiteX4122" fmla="*/ 1512198 w 8023328"/>
              <a:gd name="connsiteY4122" fmla="*/ 242069 h 2380521"/>
              <a:gd name="connsiteX4123" fmla="*/ 1497612 w 8023328"/>
              <a:gd name="connsiteY4123" fmla="*/ 227280 h 2380521"/>
              <a:gd name="connsiteX4124" fmla="*/ 1512198 w 8023328"/>
              <a:gd name="connsiteY4124" fmla="*/ 212492 h 2380521"/>
              <a:gd name="connsiteX4125" fmla="*/ 1439173 w 8023328"/>
              <a:gd name="connsiteY4125" fmla="*/ 212492 h 2380521"/>
              <a:gd name="connsiteX4126" fmla="*/ 1453026 w 8023328"/>
              <a:gd name="connsiteY4126" fmla="*/ 227280 h 2380521"/>
              <a:gd name="connsiteX4127" fmla="*/ 1439173 w 8023328"/>
              <a:gd name="connsiteY4127" fmla="*/ 242069 h 2380521"/>
              <a:gd name="connsiteX4128" fmla="*/ 1426777 w 8023328"/>
              <a:gd name="connsiteY4128" fmla="*/ 227280 h 2380521"/>
              <a:gd name="connsiteX4129" fmla="*/ 1439173 w 8023328"/>
              <a:gd name="connsiteY4129" fmla="*/ 212492 h 2380521"/>
              <a:gd name="connsiteX4130" fmla="*/ 1368349 w 8023328"/>
              <a:gd name="connsiteY4130" fmla="*/ 212492 h 2380521"/>
              <a:gd name="connsiteX4131" fmla="*/ 1382203 w 8023328"/>
              <a:gd name="connsiteY4131" fmla="*/ 227280 h 2380521"/>
              <a:gd name="connsiteX4132" fmla="*/ 1368349 w 8023328"/>
              <a:gd name="connsiteY4132" fmla="*/ 242069 h 2380521"/>
              <a:gd name="connsiteX4133" fmla="*/ 1355950 w 8023328"/>
              <a:gd name="connsiteY4133" fmla="*/ 227280 h 2380521"/>
              <a:gd name="connsiteX4134" fmla="*/ 1368349 w 8023328"/>
              <a:gd name="connsiteY4134" fmla="*/ 212492 h 2380521"/>
              <a:gd name="connsiteX4135" fmla="*/ 1297520 w 8023328"/>
              <a:gd name="connsiteY4135" fmla="*/ 212492 h 2380521"/>
              <a:gd name="connsiteX4136" fmla="*/ 1311374 w 8023328"/>
              <a:gd name="connsiteY4136" fmla="*/ 227280 h 2380521"/>
              <a:gd name="connsiteX4137" fmla="*/ 1297520 w 8023328"/>
              <a:gd name="connsiteY4137" fmla="*/ 242069 h 2380521"/>
              <a:gd name="connsiteX4138" fmla="*/ 1285121 w 8023328"/>
              <a:gd name="connsiteY4138" fmla="*/ 227280 h 2380521"/>
              <a:gd name="connsiteX4139" fmla="*/ 1297520 w 8023328"/>
              <a:gd name="connsiteY4139" fmla="*/ 212492 h 2380521"/>
              <a:gd name="connsiteX4140" fmla="*/ 1225708 w 8023328"/>
              <a:gd name="connsiteY4140" fmla="*/ 212492 h 2380521"/>
              <a:gd name="connsiteX4141" fmla="*/ 1240496 w 8023328"/>
              <a:gd name="connsiteY4141" fmla="*/ 227280 h 2380521"/>
              <a:gd name="connsiteX4142" fmla="*/ 1225708 w 8023328"/>
              <a:gd name="connsiteY4142" fmla="*/ 242069 h 2380521"/>
              <a:gd name="connsiteX4143" fmla="*/ 1210934 w 8023328"/>
              <a:gd name="connsiteY4143" fmla="*/ 227280 h 2380521"/>
              <a:gd name="connsiteX4144" fmla="*/ 1225708 w 8023328"/>
              <a:gd name="connsiteY4144" fmla="*/ 212492 h 2380521"/>
              <a:gd name="connsiteX4145" fmla="*/ 1154891 w 8023328"/>
              <a:gd name="connsiteY4145" fmla="*/ 212492 h 2380521"/>
              <a:gd name="connsiteX4146" fmla="*/ 1169683 w 8023328"/>
              <a:gd name="connsiteY4146" fmla="*/ 227280 h 2380521"/>
              <a:gd name="connsiteX4147" fmla="*/ 1154891 w 8023328"/>
              <a:gd name="connsiteY4147" fmla="*/ 242069 h 2380521"/>
              <a:gd name="connsiteX4148" fmla="*/ 1140105 w 8023328"/>
              <a:gd name="connsiteY4148" fmla="*/ 227280 h 2380521"/>
              <a:gd name="connsiteX4149" fmla="*/ 1154891 w 8023328"/>
              <a:gd name="connsiteY4149" fmla="*/ 212492 h 2380521"/>
              <a:gd name="connsiteX4150" fmla="*/ 1084063 w 8023328"/>
              <a:gd name="connsiteY4150" fmla="*/ 212492 h 2380521"/>
              <a:gd name="connsiteX4151" fmla="*/ 1098847 w 8023328"/>
              <a:gd name="connsiteY4151" fmla="*/ 227280 h 2380521"/>
              <a:gd name="connsiteX4152" fmla="*/ 1084063 w 8023328"/>
              <a:gd name="connsiteY4152" fmla="*/ 242069 h 2380521"/>
              <a:gd name="connsiteX4153" fmla="*/ 1069276 w 8023328"/>
              <a:gd name="connsiteY4153" fmla="*/ 227280 h 2380521"/>
              <a:gd name="connsiteX4154" fmla="*/ 1084063 w 8023328"/>
              <a:gd name="connsiteY4154" fmla="*/ 212492 h 2380521"/>
              <a:gd name="connsiteX4155" fmla="*/ 3013723 w 8023328"/>
              <a:gd name="connsiteY4155" fmla="*/ 141661 h 2380521"/>
              <a:gd name="connsiteX4156" fmla="*/ 3028140 w 8023328"/>
              <a:gd name="connsiteY4156" fmla="*/ 155517 h 2380521"/>
              <a:gd name="connsiteX4157" fmla="*/ 3013723 w 8023328"/>
              <a:gd name="connsiteY4157" fmla="*/ 167915 h 2380521"/>
              <a:gd name="connsiteX4158" fmla="*/ 2998545 w 8023328"/>
              <a:gd name="connsiteY4158" fmla="*/ 155517 h 2380521"/>
              <a:gd name="connsiteX4159" fmla="*/ 3013723 w 8023328"/>
              <a:gd name="connsiteY4159" fmla="*/ 141661 h 2380521"/>
              <a:gd name="connsiteX4160" fmla="*/ 2942497 w 8023328"/>
              <a:gd name="connsiteY4160" fmla="*/ 141661 h 2380521"/>
              <a:gd name="connsiteX4161" fmla="*/ 2957293 w 8023328"/>
              <a:gd name="connsiteY4161" fmla="*/ 155517 h 2380521"/>
              <a:gd name="connsiteX4162" fmla="*/ 2942497 w 8023328"/>
              <a:gd name="connsiteY4162" fmla="*/ 167915 h 2380521"/>
              <a:gd name="connsiteX4163" fmla="*/ 2927716 w 8023328"/>
              <a:gd name="connsiteY4163" fmla="*/ 155517 h 2380521"/>
              <a:gd name="connsiteX4164" fmla="*/ 2942497 w 8023328"/>
              <a:gd name="connsiteY4164" fmla="*/ 141661 h 2380521"/>
              <a:gd name="connsiteX4165" fmla="*/ 2867363 w 8023328"/>
              <a:gd name="connsiteY4165" fmla="*/ 141661 h 2380521"/>
              <a:gd name="connsiteX4166" fmla="*/ 2879765 w 8023328"/>
              <a:gd name="connsiteY4166" fmla="*/ 155517 h 2380521"/>
              <a:gd name="connsiteX4167" fmla="*/ 2867363 w 8023328"/>
              <a:gd name="connsiteY4167" fmla="*/ 167915 h 2380521"/>
              <a:gd name="connsiteX4168" fmla="*/ 2853510 w 8023328"/>
              <a:gd name="connsiteY4168" fmla="*/ 155517 h 2380521"/>
              <a:gd name="connsiteX4169" fmla="*/ 2867363 w 8023328"/>
              <a:gd name="connsiteY4169" fmla="*/ 141661 h 2380521"/>
              <a:gd name="connsiteX4170" fmla="*/ 2796538 w 8023328"/>
              <a:gd name="connsiteY4170" fmla="*/ 141661 h 2380521"/>
              <a:gd name="connsiteX4171" fmla="*/ 2808940 w 8023328"/>
              <a:gd name="connsiteY4171" fmla="*/ 155517 h 2380521"/>
              <a:gd name="connsiteX4172" fmla="*/ 2796538 w 8023328"/>
              <a:gd name="connsiteY4172" fmla="*/ 167915 h 2380521"/>
              <a:gd name="connsiteX4173" fmla="*/ 2782683 w 8023328"/>
              <a:gd name="connsiteY4173" fmla="*/ 155517 h 2380521"/>
              <a:gd name="connsiteX4174" fmla="*/ 2796538 w 8023328"/>
              <a:gd name="connsiteY4174" fmla="*/ 141661 h 2380521"/>
              <a:gd name="connsiteX4175" fmla="*/ 2725703 w 8023328"/>
              <a:gd name="connsiteY4175" fmla="*/ 141661 h 2380521"/>
              <a:gd name="connsiteX4176" fmla="*/ 2738105 w 8023328"/>
              <a:gd name="connsiteY4176" fmla="*/ 155517 h 2380521"/>
              <a:gd name="connsiteX4177" fmla="*/ 2725703 w 8023328"/>
              <a:gd name="connsiteY4177" fmla="*/ 167915 h 2380521"/>
              <a:gd name="connsiteX4178" fmla="*/ 2711852 w 8023328"/>
              <a:gd name="connsiteY4178" fmla="*/ 155517 h 2380521"/>
              <a:gd name="connsiteX4179" fmla="*/ 2725703 w 8023328"/>
              <a:gd name="connsiteY4179" fmla="*/ 141661 h 2380521"/>
              <a:gd name="connsiteX4180" fmla="*/ 2653420 w 8023328"/>
              <a:gd name="connsiteY4180" fmla="*/ 141661 h 2380521"/>
              <a:gd name="connsiteX4181" fmla="*/ 2667273 w 8023328"/>
              <a:gd name="connsiteY4181" fmla="*/ 155517 h 2380521"/>
              <a:gd name="connsiteX4182" fmla="*/ 2653420 w 8023328"/>
              <a:gd name="connsiteY4182" fmla="*/ 167915 h 2380521"/>
              <a:gd name="connsiteX4183" fmla="*/ 2641021 w 8023328"/>
              <a:gd name="connsiteY4183" fmla="*/ 155517 h 2380521"/>
              <a:gd name="connsiteX4184" fmla="*/ 2653420 w 8023328"/>
              <a:gd name="connsiteY4184" fmla="*/ 141661 h 2380521"/>
              <a:gd name="connsiteX4185" fmla="*/ 2582586 w 8023328"/>
              <a:gd name="connsiteY4185" fmla="*/ 141661 h 2380521"/>
              <a:gd name="connsiteX4186" fmla="*/ 2596442 w 8023328"/>
              <a:gd name="connsiteY4186" fmla="*/ 155517 h 2380521"/>
              <a:gd name="connsiteX4187" fmla="*/ 2582586 w 8023328"/>
              <a:gd name="connsiteY4187" fmla="*/ 167915 h 2380521"/>
              <a:gd name="connsiteX4188" fmla="*/ 2570189 w 8023328"/>
              <a:gd name="connsiteY4188" fmla="*/ 155517 h 2380521"/>
              <a:gd name="connsiteX4189" fmla="*/ 2582586 w 8023328"/>
              <a:gd name="connsiteY4189" fmla="*/ 141661 h 2380521"/>
              <a:gd name="connsiteX4190" fmla="*/ 2511034 w 8023328"/>
              <a:gd name="connsiteY4190" fmla="*/ 141661 h 2380521"/>
              <a:gd name="connsiteX4191" fmla="*/ 2525616 w 8023328"/>
              <a:gd name="connsiteY4191" fmla="*/ 155517 h 2380521"/>
              <a:gd name="connsiteX4192" fmla="*/ 2511034 w 8023328"/>
              <a:gd name="connsiteY4192" fmla="*/ 167915 h 2380521"/>
              <a:gd name="connsiteX4193" fmla="*/ 2499364 w 8023328"/>
              <a:gd name="connsiteY4193" fmla="*/ 155517 h 2380521"/>
              <a:gd name="connsiteX4194" fmla="*/ 2511034 w 8023328"/>
              <a:gd name="connsiteY4194" fmla="*/ 141661 h 2380521"/>
              <a:gd name="connsiteX4195" fmla="*/ 2439946 w 8023328"/>
              <a:gd name="connsiteY4195" fmla="*/ 141661 h 2380521"/>
              <a:gd name="connsiteX4196" fmla="*/ 2454734 w 8023328"/>
              <a:gd name="connsiteY4196" fmla="*/ 155517 h 2380521"/>
              <a:gd name="connsiteX4197" fmla="*/ 2439946 w 8023328"/>
              <a:gd name="connsiteY4197" fmla="*/ 167915 h 2380521"/>
              <a:gd name="connsiteX4198" fmla="*/ 2425159 w 8023328"/>
              <a:gd name="connsiteY4198" fmla="*/ 155517 h 2380521"/>
              <a:gd name="connsiteX4199" fmla="*/ 2439946 w 8023328"/>
              <a:gd name="connsiteY4199" fmla="*/ 141661 h 2380521"/>
              <a:gd name="connsiteX4200" fmla="*/ 2369114 w 8023328"/>
              <a:gd name="connsiteY4200" fmla="*/ 141661 h 2380521"/>
              <a:gd name="connsiteX4201" fmla="*/ 2383900 w 8023328"/>
              <a:gd name="connsiteY4201" fmla="*/ 155517 h 2380521"/>
              <a:gd name="connsiteX4202" fmla="*/ 2369114 w 8023328"/>
              <a:gd name="connsiteY4202" fmla="*/ 167915 h 2380521"/>
              <a:gd name="connsiteX4203" fmla="*/ 2354323 w 8023328"/>
              <a:gd name="connsiteY4203" fmla="*/ 155517 h 2380521"/>
              <a:gd name="connsiteX4204" fmla="*/ 2369114 w 8023328"/>
              <a:gd name="connsiteY4204" fmla="*/ 141661 h 2380521"/>
              <a:gd name="connsiteX4205" fmla="*/ 2298283 w 8023328"/>
              <a:gd name="connsiteY4205" fmla="*/ 141661 h 2380521"/>
              <a:gd name="connsiteX4206" fmla="*/ 2313070 w 8023328"/>
              <a:gd name="connsiteY4206" fmla="*/ 155517 h 2380521"/>
              <a:gd name="connsiteX4207" fmla="*/ 2298283 w 8023328"/>
              <a:gd name="connsiteY4207" fmla="*/ 167915 h 2380521"/>
              <a:gd name="connsiteX4208" fmla="*/ 2283493 w 8023328"/>
              <a:gd name="connsiteY4208" fmla="*/ 155517 h 2380521"/>
              <a:gd name="connsiteX4209" fmla="*/ 2298283 w 8023328"/>
              <a:gd name="connsiteY4209" fmla="*/ 141661 h 2380521"/>
              <a:gd name="connsiteX4210" fmla="*/ 2226517 w 8023328"/>
              <a:gd name="connsiteY4210" fmla="*/ 141661 h 2380521"/>
              <a:gd name="connsiteX4211" fmla="*/ 2238916 w 8023328"/>
              <a:gd name="connsiteY4211" fmla="*/ 155517 h 2380521"/>
              <a:gd name="connsiteX4212" fmla="*/ 2226517 w 8023328"/>
              <a:gd name="connsiteY4212" fmla="*/ 167915 h 2380521"/>
              <a:gd name="connsiteX4213" fmla="*/ 2212659 w 8023328"/>
              <a:gd name="connsiteY4213" fmla="*/ 155517 h 2380521"/>
              <a:gd name="connsiteX4214" fmla="*/ 2226517 w 8023328"/>
              <a:gd name="connsiteY4214" fmla="*/ 141661 h 2380521"/>
              <a:gd name="connsiteX4215" fmla="*/ 2155683 w 8023328"/>
              <a:gd name="connsiteY4215" fmla="*/ 141661 h 2380521"/>
              <a:gd name="connsiteX4216" fmla="*/ 2168084 w 8023328"/>
              <a:gd name="connsiteY4216" fmla="*/ 155517 h 2380521"/>
              <a:gd name="connsiteX4217" fmla="*/ 2155683 w 8023328"/>
              <a:gd name="connsiteY4217" fmla="*/ 167915 h 2380521"/>
              <a:gd name="connsiteX4218" fmla="*/ 2141827 w 8023328"/>
              <a:gd name="connsiteY4218" fmla="*/ 155517 h 2380521"/>
              <a:gd name="connsiteX4219" fmla="*/ 2155683 w 8023328"/>
              <a:gd name="connsiteY4219" fmla="*/ 141661 h 2380521"/>
              <a:gd name="connsiteX4220" fmla="*/ 2084851 w 8023328"/>
              <a:gd name="connsiteY4220" fmla="*/ 141661 h 2380521"/>
              <a:gd name="connsiteX4221" fmla="*/ 2097249 w 8023328"/>
              <a:gd name="connsiteY4221" fmla="*/ 155517 h 2380521"/>
              <a:gd name="connsiteX4222" fmla="*/ 2084851 w 8023328"/>
              <a:gd name="connsiteY4222" fmla="*/ 167915 h 2380521"/>
              <a:gd name="connsiteX4223" fmla="*/ 2070995 w 8023328"/>
              <a:gd name="connsiteY4223" fmla="*/ 155517 h 2380521"/>
              <a:gd name="connsiteX4224" fmla="*/ 2084851 w 8023328"/>
              <a:gd name="connsiteY4224" fmla="*/ 141661 h 2380521"/>
              <a:gd name="connsiteX4225" fmla="*/ 2011835 w 8023328"/>
              <a:gd name="connsiteY4225" fmla="*/ 141661 h 2380521"/>
              <a:gd name="connsiteX4226" fmla="*/ 2026421 w 8023328"/>
              <a:gd name="connsiteY4226" fmla="*/ 155517 h 2380521"/>
              <a:gd name="connsiteX4227" fmla="*/ 2011835 w 8023328"/>
              <a:gd name="connsiteY4227" fmla="*/ 167915 h 2380521"/>
              <a:gd name="connsiteX4228" fmla="*/ 2000168 w 8023328"/>
              <a:gd name="connsiteY4228" fmla="*/ 155517 h 2380521"/>
              <a:gd name="connsiteX4229" fmla="*/ 2011835 w 8023328"/>
              <a:gd name="connsiteY4229" fmla="*/ 141661 h 2380521"/>
              <a:gd name="connsiteX4230" fmla="*/ 1938365 w 8023328"/>
              <a:gd name="connsiteY4230" fmla="*/ 141661 h 2380521"/>
              <a:gd name="connsiteX4231" fmla="*/ 1952222 w 8023328"/>
              <a:gd name="connsiteY4231" fmla="*/ 155517 h 2380521"/>
              <a:gd name="connsiteX4232" fmla="*/ 1938365 w 8023328"/>
              <a:gd name="connsiteY4232" fmla="*/ 167915 h 2380521"/>
              <a:gd name="connsiteX4233" fmla="*/ 1925971 w 8023328"/>
              <a:gd name="connsiteY4233" fmla="*/ 155517 h 2380521"/>
              <a:gd name="connsiteX4234" fmla="*/ 1938365 w 8023328"/>
              <a:gd name="connsiteY4234" fmla="*/ 141661 h 2380521"/>
              <a:gd name="connsiteX4235" fmla="*/ 1869922 w 8023328"/>
              <a:gd name="connsiteY4235" fmla="*/ 141661 h 2380521"/>
              <a:gd name="connsiteX4236" fmla="*/ 1884712 w 8023328"/>
              <a:gd name="connsiteY4236" fmla="*/ 155517 h 2380521"/>
              <a:gd name="connsiteX4237" fmla="*/ 1869922 w 8023328"/>
              <a:gd name="connsiteY4237" fmla="*/ 167915 h 2380521"/>
              <a:gd name="connsiteX4238" fmla="*/ 1855131 w 8023328"/>
              <a:gd name="connsiteY4238" fmla="*/ 155517 h 2380521"/>
              <a:gd name="connsiteX4239" fmla="*/ 1869922 w 8023328"/>
              <a:gd name="connsiteY4239" fmla="*/ 141661 h 2380521"/>
              <a:gd name="connsiteX4240" fmla="*/ 1799087 w 8023328"/>
              <a:gd name="connsiteY4240" fmla="*/ 141661 h 2380521"/>
              <a:gd name="connsiteX4241" fmla="*/ 1813879 w 8023328"/>
              <a:gd name="connsiteY4241" fmla="*/ 155517 h 2380521"/>
              <a:gd name="connsiteX4242" fmla="*/ 1799087 w 8023328"/>
              <a:gd name="connsiteY4242" fmla="*/ 167915 h 2380521"/>
              <a:gd name="connsiteX4243" fmla="*/ 1784303 w 8023328"/>
              <a:gd name="connsiteY4243" fmla="*/ 155517 h 2380521"/>
              <a:gd name="connsiteX4244" fmla="*/ 1799087 w 8023328"/>
              <a:gd name="connsiteY4244" fmla="*/ 141661 h 2380521"/>
              <a:gd name="connsiteX4245" fmla="*/ 1728262 w 8023328"/>
              <a:gd name="connsiteY4245" fmla="*/ 141661 h 2380521"/>
              <a:gd name="connsiteX4246" fmla="*/ 1743052 w 8023328"/>
              <a:gd name="connsiteY4246" fmla="*/ 155517 h 2380521"/>
              <a:gd name="connsiteX4247" fmla="*/ 1728262 w 8023328"/>
              <a:gd name="connsiteY4247" fmla="*/ 167915 h 2380521"/>
              <a:gd name="connsiteX4248" fmla="*/ 1713474 w 8023328"/>
              <a:gd name="connsiteY4248" fmla="*/ 155517 h 2380521"/>
              <a:gd name="connsiteX4249" fmla="*/ 1728262 w 8023328"/>
              <a:gd name="connsiteY4249" fmla="*/ 141661 h 2380521"/>
              <a:gd name="connsiteX4250" fmla="*/ 1656501 w 8023328"/>
              <a:gd name="connsiteY4250" fmla="*/ 141661 h 2380521"/>
              <a:gd name="connsiteX4251" fmla="*/ 1668900 w 8023328"/>
              <a:gd name="connsiteY4251" fmla="*/ 156450 h 2380521"/>
              <a:gd name="connsiteX4252" fmla="*/ 1656501 w 8023328"/>
              <a:gd name="connsiteY4252" fmla="*/ 171239 h 2380521"/>
              <a:gd name="connsiteX4253" fmla="*/ 1642655 w 8023328"/>
              <a:gd name="connsiteY4253" fmla="*/ 156450 h 2380521"/>
              <a:gd name="connsiteX4254" fmla="*/ 1656501 w 8023328"/>
              <a:gd name="connsiteY4254" fmla="*/ 141661 h 2380521"/>
              <a:gd name="connsiteX4255" fmla="*/ 1582299 w 8023328"/>
              <a:gd name="connsiteY4255" fmla="*/ 141661 h 2380521"/>
              <a:gd name="connsiteX4256" fmla="*/ 1594704 w 8023328"/>
              <a:gd name="connsiteY4256" fmla="*/ 156450 h 2380521"/>
              <a:gd name="connsiteX4257" fmla="*/ 1582299 w 8023328"/>
              <a:gd name="connsiteY4257" fmla="*/ 171239 h 2380521"/>
              <a:gd name="connsiteX4258" fmla="*/ 1568444 w 8023328"/>
              <a:gd name="connsiteY4258" fmla="*/ 156450 h 2380521"/>
              <a:gd name="connsiteX4259" fmla="*/ 1582299 w 8023328"/>
              <a:gd name="connsiteY4259" fmla="*/ 141661 h 2380521"/>
              <a:gd name="connsiteX4260" fmla="*/ 1512199 w 8023328"/>
              <a:gd name="connsiteY4260" fmla="*/ 141661 h 2380521"/>
              <a:gd name="connsiteX4261" fmla="*/ 1523867 w 8023328"/>
              <a:gd name="connsiteY4261" fmla="*/ 156450 h 2380521"/>
              <a:gd name="connsiteX4262" fmla="*/ 1512199 w 8023328"/>
              <a:gd name="connsiteY4262" fmla="*/ 171239 h 2380521"/>
              <a:gd name="connsiteX4263" fmla="*/ 1497612 w 8023328"/>
              <a:gd name="connsiteY4263" fmla="*/ 156450 h 2380521"/>
              <a:gd name="connsiteX4264" fmla="*/ 1512199 w 8023328"/>
              <a:gd name="connsiteY4264" fmla="*/ 141661 h 2380521"/>
              <a:gd name="connsiteX4265" fmla="*/ 1439173 w 8023328"/>
              <a:gd name="connsiteY4265" fmla="*/ 141661 h 2380521"/>
              <a:gd name="connsiteX4266" fmla="*/ 1453026 w 8023328"/>
              <a:gd name="connsiteY4266" fmla="*/ 156450 h 2380521"/>
              <a:gd name="connsiteX4267" fmla="*/ 1439173 w 8023328"/>
              <a:gd name="connsiteY4267" fmla="*/ 171239 h 2380521"/>
              <a:gd name="connsiteX4268" fmla="*/ 1426777 w 8023328"/>
              <a:gd name="connsiteY4268" fmla="*/ 156450 h 2380521"/>
              <a:gd name="connsiteX4269" fmla="*/ 1439173 w 8023328"/>
              <a:gd name="connsiteY4269" fmla="*/ 141661 h 2380521"/>
              <a:gd name="connsiteX4270" fmla="*/ 1368349 w 8023328"/>
              <a:gd name="connsiteY4270" fmla="*/ 141661 h 2380521"/>
              <a:gd name="connsiteX4271" fmla="*/ 1382203 w 8023328"/>
              <a:gd name="connsiteY4271" fmla="*/ 156450 h 2380521"/>
              <a:gd name="connsiteX4272" fmla="*/ 1368349 w 8023328"/>
              <a:gd name="connsiteY4272" fmla="*/ 171239 h 2380521"/>
              <a:gd name="connsiteX4273" fmla="*/ 1355953 w 8023328"/>
              <a:gd name="connsiteY4273" fmla="*/ 156450 h 2380521"/>
              <a:gd name="connsiteX4274" fmla="*/ 1368349 w 8023328"/>
              <a:gd name="connsiteY4274" fmla="*/ 141661 h 2380521"/>
              <a:gd name="connsiteX4275" fmla="*/ 1297520 w 8023328"/>
              <a:gd name="connsiteY4275" fmla="*/ 141661 h 2380521"/>
              <a:gd name="connsiteX4276" fmla="*/ 1311374 w 8023328"/>
              <a:gd name="connsiteY4276" fmla="*/ 156450 h 2380521"/>
              <a:gd name="connsiteX4277" fmla="*/ 1297520 w 8023328"/>
              <a:gd name="connsiteY4277" fmla="*/ 171239 h 2380521"/>
              <a:gd name="connsiteX4278" fmla="*/ 1285121 w 8023328"/>
              <a:gd name="connsiteY4278" fmla="*/ 156450 h 2380521"/>
              <a:gd name="connsiteX4279" fmla="*/ 1297520 w 8023328"/>
              <a:gd name="connsiteY4279" fmla="*/ 141661 h 2380521"/>
              <a:gd name="connsiteX4280" fmla="*/ 2796538 w 8023328"/>
              <a:gd name="connsiteY4280" fmla="*/ 70831 h 2380521"/>
              <a:gd name="connsiteX4281" fmla="*/ 2808940 w 8023328"/>
              <a:gd name="connsiteY4281" fmla="*/ 84687 h 2380521"/>
              <a:gd name="connsiteX4282" fmla="*/ 2796538 w 8023328"/>
              <a:gd name="connsiteY4282" fmla="*/ 97085 h 2380521"/>
              <a:gd name="connsiteX4283" fmla="*/ 2782683 w 8023328"/>
              <a:gd name="connsiteY4283" fmla="*/ 84687 h 2380521"/>
              <a:gd name="connsiteX4284" fmla="*/ 2796538 w 8023328"/>
              <a:gd name="connsiteY4284" fmla="*/ 70831 h 2380521"/>
              <a:gd name="connsiteX4285" fmla="*/ 2725703 w 8023328"/>
              <a:gd name="connsiteY4285" fmla="*/ 70831 h 2380521"/>
              <a:gd name="connsiteX4286" fmla="*/ 2738105 w 8023328"/>
              <a:gd name="connsiteY4286" fmla="*/ 84687 h 2380521"/>
              <a:gd name="connsiteX4287" fmla="*/ 2725703 w 8023328"/>
              <a:gd name="connsiteY4287" fmla="*/ 97085 h 2380521"/>
              <a:gd name="connsiteX4288" fmla="*/ 2711852 w 8023328"/>
              <a:gd name="connsiteY4288" fmla="*/ 84687 h 2380521"/>
              <a:gd name="connsiteX4289" fmla="*/ 2725703 w 8023328"/>
              <a:gd name="connsiteY4289" fmla="*/ 70831 h 2380521"/>
              <a:gd name="connsiteX4290" fmla="*/ 2653420 w 8023328"/>
              <a:gd name="connsiteY4290" fmla="*/ 70831 h 2380521"/>
              <a:gd name="connsiteX4291" fmla="*/ 2667273 w 8023328"/>
              <a:gd name="connsiteY4291" fmla="*/ 84687 h 2380521"/>
              <a:gd name="connsiteX4292" fmla="*/ 2653420 w 8023328"/>
              <a:gd name="connsiteY4292" fmla="*/ 97085 h 2380521"/>
              <a:gd name="connsiteX4293" fmla="*/ 2641021 w 8023328"/>
              <a:gd name="connsiteY4293" fmla="*/ 84687 h 2380521"/>
              <a:gd name="connsiteX4294" fmla="*/ 2653420 w 8023328"/>
              <a:gd name="connsiteY4294" fmla="*/ 70831 h 2380521"/>
              <a:gd name="connsiteX4295" fmla="*/ 2582586 w 8023328"/>
              <a:gd name="connsiteY4295" fmla="*/ 70831 h 2380521"/>
              <a:gd name="connsiteX4296" fmla="*/ 2596442 w 8023328"/>
              <a:gd name="connsiteY4296" fmla="*/ 84687 h 2380521"/>
              <a:gd name="connsiteX4297" fmla="*/ 2582586 w 8023328"/>
              <a:gd name="connsiteY4297" fmla="*/ 97085 h 2380521"/>
              <a:gd name="connsiteX4298" fmla="*/ 2570189 w 8023328"/>
              <a:gd name="connsiteY4298" fmla="*/ 84687 h 2380521"/>
              <a:gd name="connsiteX4299" fmla="*/ 2582586 w 8023328"/>
              <a:gd name="connsiteY4299" fmla="*/ 70831 h 2380521"/>
              <a:gd name="connsiteX4300" fmla="*/ 2511034 w 8023328"/>
              <a:gd name="connsiteY4300" fmla="*/ 70831 h 2380521"/>
              <a:gd name="connsiteX4301" fmla="*/ 2525616 w 8023328"/>
              <a:gd name="connsiteY4301" fmla="*/ 84687 h 2380521"/>
              <a:gd name="connsiteX4302" fmla="*/ 2511034 w 8023328"/>
              <a:gd name="connsiteY4302" fmla="*/ 97085 h 2380521"/>
              <a:gd name="connsiteX4303" fmla="*/ 2499364 w 8023328"/>
              <a:gd name="connsiteY4303" fmla="*/ 84687 h 2380521"/>
              <a:gd name="connsiteX4304" fmla="*/ 2511034 w 8023328"/>
              <a:gd name="connsiteY4304" fmla="*/ 70831 h 2380521"/>
              <a:gd name="connsiteX4305" fmla="*/ 2439946 w 8023328"/>
              <a:gd name="connsiteY4305" fmla="*/ 70831 h 2380521"/>
              <a:gd name="connsiteX4306" fmla="*/ 2454737 w 8023328"/>
              <a:gd name="connsiteY4306" fmla="*/ 84687 h 2380521"/>
              <a:gd name="connsiteX4307" fmla="*/ 2439946 w 8023328"/>
              <a:gd name="connsiteY4307" fmla="*/ 97085 h 2380521"/>
              <a:gd name="connsiteX4308" fmla="*/ 2425159 w 8023328"/>
              <a:gd name="connsiteY4308" fmla="*/ 84687 h 2380521"/>
              <a:gd name="connsiteX4309" fmla="*/ 2439946 w 8023328"/>
              <a:gd name="connsiteY4309" fmla="*/ 70831 h 2380521"/>
              <a:gd name="connsiteX4310" fmla="*/ 2369114 w 8023328"/>
              <a:gd name="connsiteY4310" fmla="*/ 70831 h 2380521"/>
              <a:gd name="connsiteX4311" fmla="*/ 2383900 w 8023328"/>
              <a:gd name="connsiteY4311" fmla="*/ 84687 h 2380521"/>
              <a:gd name="connsiteX4312" fmla="*/ 2369114 w 8023328"/>
              <a:gd name="connsiteY4312" fmla="*/ 97085 h 2380521"/>
              <a:gd name="connsiteX4313" fmla="*/ 2354323 w 8023328"/>
              <a:gd name="connsiteY4313" fmla="*/ 84687 h 2380521"/>
              <a:gd name="connsiteX4314" fmla="*/ 2369114 w 8023328"/>
              <a:gd name="connsiteY4314" fmla="*/ 70831 h 2380521"/>
              <a:gd name="connsiteX4315" fmla="*/ 2298283 w 8023328"/>
              <a:gd name="connsiteY4315" fmla="*/ 70831 h 2380521"/>
              <a:gd name="connsiteX4316" fmla="*/ 2313070 w 8023328"/>
              <a:gd name="connsiteY4316" fmla="*/ 84687 h 2380521"/>
              <a:gd name="connsiteX4317" fmla="*/ 2298283 w 8023328"/>
              <a:gd name="connsiteY4317" fmla="*/ 97085 h 2380521"/>
              <a:gd name="connsiteX4318" fmla="*/ 2283493 w 8023328"/>
              <a:gd name="connsiteY4318" fmla="*/ 84687 h 2380521"/>
              <a:gd name="connsiteX4319" fmla="*/ 2298283 w 8023328"/>
              <a:gd name="connsiteY4319" fmla="*/ 70831 h 2380521"/>
              <a:gd name="connsiteX4320" fmla="*/ 2226517 w 8023328"/>
              <a:gd name="connsiteY4320" fmla="*/ 70831 h 2380521"/>
              <a:gd name="connsiteX4321" fmla="*/ 2238916 w 8023328"/>
              <a:gd name="connsiteY4321" fmla="*/ 84687 h 2380521"/>
              <a:gd name="connsiteX4322" fmla="*/ 2226517 w 8023328"/>
              <a:gd name="connsiteY4322" fmla="*/ 97085 h 2380521"/>
              <a:gd name="connsiteX4323" fmla="*/ 2212659 w 8023328"/>
              <a:gd name="connsiteY4323" fmla="*/ 84687 h 2380521"/>
              <a:gd name="connsiteX4324" fmla="*/ 2226517 w 8023328"/>
              <a:gd name="connsiteY4324" fmla="*/ 70831 h 2380521"/>
              <a:gd name="connsiteX4325" fmla="*/ 2155683 w 8023328"/>
              <a:gd name="connsiteY4325" fmla="*/ 70831 h 2380521"/>
              <a:gd name="connsiteX4326" fmla="*/ 2168084 w 8023328"/>
              <a:gd name="connsiteY4326" fmla="*/ 84687 h 2380521"/>
              <a:gd name="connsiteX4327" fmla="*/ 2155683 w 8023328"/>
              <a:gd name="connsiteY4327" fmla="*/ 97085 h 2380521"/>
              <a:gd name="connsiteX4328" fmla="*/ 2141827 w 8023328"/>
              <a:gd name="connsiteY4328" fmla="*/ 84687 h 2380521"/>
              <a:gd name="connsiteX4329" fmla="*/ 2155683 w 8023328"/>
              <a:gd name="connsiteY4329" fmla="*/ 70831 h 2380521"/>
              <a:gd name="connsiteX4330" fmla="*/ 2083393 w 8023328"/>
              <a:gd name="connsiteY4330" fmla="*/ 70831 h 2380521"/>
              <a:gd name="connsiteX4331" fmla="*/ 2097249 w 8023328"/>
              <a:gd name="connsiteY4331" fmla="*/ 84687 h 2380521"/>
              <a:gd name="connsiteX4332" fmla="*/ 2083393 w 8023328"/>
              <a:gd name="connsiteY4332" fmla="*/ 97085 h 2380521"/>
              <a:gd name="connsiteX4333" fmla="*/ 2070995 w 8023328"/>
              <a:gd name="connsiteY4333" fmla="*/ 84687 h 2380521"/>
              <a:gd name="connsiteX4334" fmla="*/ 2083393 w 8023328"/>
              <a:gd name="connsiteY4334" fmla="*/ 70831 h 2380521"/>
              <a:gd name="connsiteX4335" fmla="*/ 2011835 w 8023328"/>
              <a:gd name="connsiteY4335" fmla="*/ 70831 h 2380521"/>
              <a:gd name="connsiteX4336" fmla="*/ 2026421 w 8023328"/>
              <a:gd name="connsiteY4336" fmla="*/ 84687 h 2380521"/>
              <a:gd name="connsiteX4337" fmla="*/ 2011835 w 8023328"/>
              <a:gd name="connsiteY4337" fmla="*/ 97085 h 2380521"/>
              <a:gd name="connsiteX4338" fmla="*/ 2000168 w 8023328"/>
              <a:gd name="connsiteY4338" fmla="*/ 84687 h 2380521"/>
              <a:gd name="connsiteX4339" fmla="*/ 2011835 w 8023328"/>
              <a:gd name="connsiteY4339" fmla="*/ 70831 h 2380521"/>
              <a:gd name="connsiteX4340" fmla="*/ 1938365 w 8023328"/>
              <a:gd name="connsiteY4340" fmla="*/ 70831 h 2380521"/>
              <a:gd name="connsiteX4341" fmla="*/ 1952222 w 8023328"/>
              <a:gd name="connsiteY4341" fmla="*/ 84687 h 2380521"/>
              <a:gd name="connsiteX4342" fmla="*/ 1938365 w 8023328"/>
              <a:gd name="connsiteY4342" fmla="*/ 97085 h 2380521"/>
              <a:gd name="connsiteX4343" fmla="*/ 1925971 w 8023328"/>
              <a:gd name="connsiteY4343" fmla="*/ 84687 h 2380521"/>
              <a:gd name="connsiteX4344" fmla="*/ 1938365 w 8023328"/>
              <a:gd name="connsiteY4344" fmla="*/ 70831 h 2380521"/>
              <a:gd name="connsiteX4345" fmla="*/ 1869922 w 8023328"/>
              <a:gd name="connsiteY4345" fmla="*/ 70831 h 2380521"/>
              <a:gd name="connsiteX4346" fmla="*/ 1884712 w 8023328"/>
              <a:gd name="connsiteY4346" fmla="*/ 84687 h 2380521"/>
              <a:gd name="connsiteX4347" fmla="*/ 1869922 w 8023328"/>
              <a:gd name="connsiteY4347" fmla="*/ 97085 h 2380521"/>
              <a:gd name="connsiteX4348" fmla="*/ 1855131 w 8023328"/>
              <a:gd name="connsiteY4348" fmla="*/ 84687 h 2380521"/>
              <a:gd name="connsiteX4349" fmla="*/ 1869922 w 8023328"/>
              <a:gd name="connsiteY4349" fmla="*/ 70831 h 2380521"/>
              <a:gd name="connsiteX4350" fmla="*/ 1799087 w 8023328"/>
              <a:gd name="connsiteY4350" fmla="*/ 70831 h 2380521"/>
              <a:gd name="connsiteX4351" fmla="*/ 1813879 w 8023328"/>
              <a:gd name="connsiteY4351" fmla="*/ 84687 h 2380521"/>
              <a:gd name="connsiteX4352" fmla="*/ 1799087 w 8023328"/>
              <a:gd name="connsiteY4352" fmla="*/ 97085 h 2380521"/>
              <a:gd name="connsiteX4353" fmla="*/ 1784303 w 8023328"/>
              <a:gd name="connsiteY4353" fmla="*/ 84687 h 2380521"/>
              <a:gd name="connsiteX4354" fmla="*/ 1799087 w 8023328"/>
              <a:gd name="connsiteY4354" fmla="*/ 70831 h 2380521"/>
              <a:gd name="connsiteX4355" fmla="*/ 1728262 w 8023328"/>
              <a:gd name="connsiteY4355" fmla="*/ 70831 h 2380521"/>
              <a:gd name="connsiteX4356" fmla="*/ 1743052 w 8023328"/>
              <a:gd name="connsiteY4356" fmla="*/ 84687 h 2380521"/>
              <a:gd name="connsiteX4357" fmla="*/ 1728262 w 8023328"/>
              <a:gd name="connsiteY4357" fmla="*/ 97085 h 2380521"/>
              <a:gd name="connsiteX4358" fmla="*/ 1713474 w 8023328"/>
              <a:gd name="connsiteY4358" fmla="*/ 84687 h 2380521"/>
              <a:gd name="connsiteX4359" fmla="*/ 1728262 w 8023328"/>
              <a:gd name="connsiteY4359" fmla="*/ 70831 h 2380521"/>
              <a:gd name="connsiteX4360" fmla="*/ 1656501 w 8023328"/>
              <a:gd name="connsiteY4360" fmla="*/ 70831 h 2380521"/>
              <a:gd name="connsiteX4361" fmla="*/ 1668900 w 8023328"/>
              <a:gd name="connsiteY4361" fmla="*/ 84687 h 2380521"/>
              <a:gd name="connsiteX4362" fmla="*/ 1656501 w 8023328"/>
              <a:gd name="connsiteY4362" fmla="*/ 97085 h 2380521"/>
              <a:gd name="connsiteX4363" fmla="*/ 1642655 w 8023328"/>
              <a:gd name="connsiteY4363" fmla="*/ 84687 h 2380521"/>
              <a:gd name="connsiteX4364" fmla="*/ 1656501 w 8023328"/>
              <a:gd name="connsiteY4364" fmla="*/ 70831 h 2380521"/>
              <a:gd name="connsiteX4365" fmla="*/ 1582299 w 8023328"/>
              <a:gd name="connsiteY4365" fmla="*/ 70831 h 2380521"/>
              <a:gd name="connsiteX4366" fmla="*/ 1594704 w 8023328"/>
              <a:gd name="connsiteY4366" fmla="*/ 84687 h 2380521"/>
              <a:gd name="connsiteX4367" fmla="*/ 1582299 w 8023328"/>
              <a:gd name="connsiteY4367" fmla="*/ 97085 h 2380521"/>
              <a:gd name="connsiteX4368" fmla="*/ 1568444 w 8023328"/>
              <a:gd name="connsiteY4368" fmla="*/ 84687 h 2380521"/>
              <a:gd name="connsiteX4369" fmla="*/ 1582299 w 8023328"/>
              <a:gd name="connsiteY4369" fmla="*/ 70831 h 2380521"/>
              <a:gd name="connsiteX4370" fmla="*/ 2796538 w 8023328"/>
              <a:gd name="connsiteY4370" fmla="*/ 0 h 2380521"/>
              <a:gd name="connsiteX4371" fmla="*/ 2808940 w 8023328"/>
              <a:gd name="connsiteY4371" fmla="*/ 12397 h 2380521"/>
              <a:gd name="connsiteX4372" fmla="*/ 2796538 w 8023328"/>
              <a:gd name="connsiteY4372" fmla="*/ 26254 h 2380521"/>
              <a:gd name="connsiteX4373" fmla="*/ 2782683 w 8023328"/>
              <a:gd name="connsiteY4373" fmla="*/ 12397 h 2380521"/>
              <a:gd name="connsiteX4374" fmla="*/ 2796538 w 8023328"/>
              <a:gd name="connsiteY4374" fmla="*/ 0 h 2380521"/>
              <a:gd name="connsiteX4375" fmla="*/ 2725703 w 8023328"/>
              <a:gd name="connsiteY4375" fmla="*/ 0 h 2380521"/>
              <a:gd name="connsiteX4376" fmla="*/ 2738105 w 8023328"/>
              <a:gd name="connsiteY4376" fmla="*/ 12397 h 2380521"/>
              <a:gd name="connsiteX4377" fmla="*/ 2725703 w 8023328"/>
              <a:gd name="connsiteY4377" fmla="*/ 26254 h 2380521"/>
              <a:gd name="connsiteX4378" fmla="*/ 2711852 w 8023328"/>
              <a:gd name="connsiteY4378" fmla="*/ 12397 h 2380521"/>
              <a:gd name="connsiteX4379" fmla="*/ 2725703 w 8023328"/>
              <a:gd name="connsiteY4379" fmla="*/ 0 h 2380521"/>
              <a:gd name="connsiteX4380" fmla="*/ 2653420 w 8023328"/>
              <a:gd name="connsiteY4380" fmla="*/ 0 h 2380521"/>
              <a:gd name="connsiteX4381" fmla="*/ 2667273 w 8023328"/>
              <a:gd name="connsiteY4381" fmla="*/ 12397 h 2380521"/>
              <a:gd name="connsiteX4382" fmla="*/ 2653420 w 8023328"/>
              <a:gd name="connsiteY4382" fmla="*/ 26254 h 2380521"/>
              <a:gd name="connsiteX4383" fmla="*/ 2641021 w 8023328"/>
              <a:gd name="connsiteY4383" fmla="*/ 12397 h 2380521"/>
              <a:gd name="connsiteX4384" fmla="*/ 2653420 w 8023328"/>
              <a:gd name="connsiteY4384" fmla="*/ 0 h 2380521"/>
              <a:gd name="connsiteX4385" fmla="*/ 2582586 w 8023328"/>
              <a:gd name="connsiteY4385" fmla="*/ 0 h 2380521"/>
              <a:gd name="connsiteX4386" fmla="*/ 2596442 w 8023328"/>
              <a:gd name="connsiteY4386" fmla="*/ 12397 h 2380521"/>
              <a:gd name="connsiteX4387" fmla="*/ 2582586 w 8023328"/>
              <a:gd name="connsiteY4387" fmla="*/ 26254 h 2380521"/>
              <a:gd name="connsiteX4388" fmla="*/ 2570189 w 8023328"/>
              <a:gd name="connsiteY4388" fmla="*/ 12397 h 2380521"/>
              <a:gd name="connsiteX4389" fmla="*/ 2582586 w 8023328"/>
              <a:gd name="connsiteY4389" fmla="*/ 0 h 2380521"/>
              <a:gd name="connsiteX4390" fmla="*/ 2511034 w 8023328"/>
              <a:gd name="connsiteY4390" fmla="*/ 0 h 2380521"/>
              <a:gd name="connsiteX4391" fmla="*/ 2525616 w 8023328"/>
              <a:gd name="connsiteY4391" fmla="*/ 12397 h 2380521"/>
              <a:gd name="connsiteX4392" fmla="*/ 2511034 w 8023328"/>
              <a:gd name="connsiteY4392" fmla="*/ 26254 h 2380521"/>
              <a:gd name="connsiteX4393" fmla="*/ 2499364 w 8023328"/>
              <a:gd name="connsiteY4393" fmla="*/ 12397 h 2380521"/>
              <a:gd name="connsiteX4394" fmla="*/ 2511034 w 8023328"/>
              <a:gd name="connsiteY4394" fmla="*/ 0 h 2380521"/>
              <a:gd name="connsiteX4395" fmla="*/ 2439946 w 8023328"/>
              <a:gd name="connsiteY4395" fmla="*/ 0 h 2380521"/>
              <a:gd name="connsiteX4396" fmla="*/ 2454737 w 8023328"/>
              <a:gd name="connsiteY4396" fmla="*/ 12397 h 2380521"/>
              <a:gd name="connsiteX4397" fmla="*/ 2439946 w 8023328"/>
              <a:gd name="connsiteY4397" fmla="*/ 26254 h 2380521"/>
              <a:gd name="connsiteX4398" fmla="*/ 2425159 w 8023328"/>
              <a:gd name="connsiteY4398" fmla="*/ 12397 h 2380521"/>
              <a:gd name="connsiteX4399" fmla="*/ 2439946 w 8023328"/>
              <a:gd name="connsiteY4399" fmla="*/ 0 h 2380521"/>
              <a:gd name="connsiteX4400" fmla="*/ 2369114 w 8023328"/>
              <a:gd name="connsiteY4400" fmla="*/ 0 h 2380521"/>
              <a:gd name="connsiteX4401" fmla="*/ 2383900 w 8023328"/>
              <a:gd name="connsiteY4401" fmla="*/ 12397 h 2380521"/>
              <a:gd name="connsiteX4402" fmla="*/ 2369114 w 8023328"/>
              <a:gd name="connsiteY4402" fmla="*/ 26254 h 2380521"/>
              <a:gd name="connsiteX4403" fmla="*/ 2354323 w 8023328"/>
              <a:gd name="connsiteY4403" fmla="*/ 12397 h 2380521"/>
              <a:gd name="connsiteX4404" fmla="*/ 2369114 w 8023328"/>
              <a:gd name="connsiteY4404" fmla="*/ 0 h 2380521"/>
              <a:gd name="connsiteX4405" fmla="*/ 2298283 w 8023328"/>
              <a:gd name="connsiteY4405" fmla="*/ 0 h 2380521"/>
              <a:gd name="connsiteX4406" fmla="*/ 2313070 w 8023328"/>
              <a:gd name="connsiteY4406" fmla="*/ 12397 h 2380521"/>
              <a:gd name="connsiteX4407" fmla="*/ 2298283 w 8023328"/>
              <a:gd name="connsiteY4407" fmla="*/ 26254 h 2380521"/>
              <a:gd name="connsiteX4408" fmla="*/ 2283493 w 8023328"/>
              <a:gd name="connsiteY4408" fmla="*/ 12397 h 2380521"/>
              <a:gd name="connsiteX4409" fmla="*/ 2298283 w 8023328"/>
              <a:gd name="connsiteY4409" fmla="*/ 0 h 2380521"/>
              <a:gd name="connsiteX4410" fmla="*/ 2226517 w 8023328"/>
              <a:gd name="connsiteY4410" fmla="*/ 0 h 2380521"/>
              <a:gd name="connsiteX4411" fmla="*/ 2238916 w 8023328"/>
              <a:gd name="connsiteY4411" fmla="*/ 13856 h 2380521"/>
              <a:gd name="connsiteX4412" fmla="*/ 2226517 w 8023328"/>
              <a:gd name="connsiteY4412" fmla="*/ 26254 h 2380521"/>
              <a:gd name="connsiteX4413" fmla="*/ 2212659 w 8023328"/>
              <a:gd name="connsiteY4413" fmla="*/ 13856 h 2380521"/>
              <a:gd name="connsiteX4414" fmla="*/ 2226517 w 8023328"/>
              <a:gd name="connsiteY4414" fmla="*/ 0 h 2380521"/>
              <a:gd name="connsiteX4415" fmla="*/ 2155683 w 8023328"/>
              <a:gd name="connsiteY4415" fmla="*/ 0 h 2380521"/>
              <a:gd name="connsiteX4416" fmla="*/ 2168084 w 8023328"/>
              <a:gd name="connsiteY4416" fmla="*/ 13856 h 2380521"/>
              <a:gd name="connsiteX4417" fmla="*/ 2155683 w 8023328"/>
              <a:gd name="connsiteY4417" fmla="*/ 26254 h 2380521"/>
              <a:gd name="connsiteX4418" fmla="*/ 2141827 w 8023328"/>
              <a:gd name="connsiteY4418" fmla="*/ 13856 h 2380521"/>
              <a:gd name="connsiteX4419" fmla="*/ 2155683 w 8023328"/>
              <a:gd name="connsiteY4419" fmla="*/ 0 h 2380521"/>
              <a:gd name="connsiteX4420" fmla="*/ 2083393 w 8023328"/>
              <a:gd name="connsiteY4420" fmla="*/ 0 h 2380521"/>
              <a:gd name="connsiteX4421" fmla="*/ 2097249 w 8023328"/>
              <a:gd name="connsiteY4421" fmla="*/ 13856 h 2380521"/>
              <a:gd name="connsiteX4422" fmla="*/ 2083393 w 8023328"/>
              <a:gd name="connsiteY4422" fmla="*/ 26254 h 2380521"/>
              <a:gd name="connsiteX4423" fmla="*/ 2070995 w 8023328"/>
              <a:gd name="connsiteY4423" fmla="*/ 13856 h 2380521"/>
              <a:gd name="connsiteX4424" fmla="*/ 2083393 w 8023328"/>
              <a:gd name="connsiteY4424" fmla="*/ 0 h 2380521"/>
              <a:gd name="connsiteX4425" fmla="*/ 2011835 w 8023328"/>
              <a:gd name="connsiteY4425" fmla="*/ 0 h 2380521"/>
              <a:gd name="connsiteX4426" fmla="*/ 2026421 w 8023328"/>
              <a:gd name="connsiteY4426" fmla="*/ 13856 h 2380521"/>
              <a:gd name="connsiteX4427" fmla="*/ 2011835 w 8023328"/>
              <a:gd name="connsiteY4427" fmla="*/ 26254 h 2380521"/>
              <a:gd name="connsiteX4428" fmla="*/ 2000168 w 8023328"/>
              <a:gd name="connsiteY4428" fmla="*/ 13856 h 2380521"/>
              <a:gd name="connsiteX4429" fmla="*/ 2011835 w 8023328"/>
              <a:gd name="connsiteY4429" fmla="*/ 0 h 2380521"/>
              <a:gd name="connsiteX4430" fmla="*/ 1938365 w 8023328"/>
              <a:gd name="connsiteY4430" fmla="*/ 0 h 2380521"/>
              <a:gd name="connsiteX4431" fmla="*/ 1952222 w 8023328"/>
              <a:gd name="connsiteY4431" fmla="*/ 13856 h 2380521"/>
              <a:gd name="connsiteX4432" fmla="*/ 1938365 w 8023328"/>
              <a:gd name="connsiteY4432" fmla="*/ 26254 h 2380521"/>
              <a:gd name="connsiteX4433" fmla="*/ 1925971 w 8023328"/>
              <a:gd name="connsiteY4433" fmla="*/ 13856 h 2380521"/>
              <a:gd name="connsiteX4434" fmla="*/ 1938365 w 8023328"/>
              <a:gd name="connsiteY4434" fmla="*/ 0 h 2380521"/>
              <a:gd name="connsiteX4435" fmla="*/ 1869922 w 8023328"/>
              <a:gd name="connsiteY4435" fmla="*/ 0 h 2380521"/>
              <a:gd name="connsiteX4436" fmla="*/ 1884712 w 8023328"/>
              <a:gd name="connsiteY4436" fmla="*/ 13856 h 2380521"/>
              <a:gd name="connsiteX4437" fmla="*/ 1869922 w 8023328"/>
              <a:gd name="connsiteY4437" fmla="*/ 26254 h 2380521"/>
              <a:gd name="connsiteX4438" fmla="*/ 1855131 w 8023328"/>
              <a:gd name="connsiteY4438" fmla="*/ 13856 h 2380521"/>
              <a:gd name="connsiteX4439" fmla="*/ 1869922 w 8023328"/>
              <a:gd name="connsiteY4439" fmla="*/ 0 h 2380521"/>
              <a:gd name="connsiteX4440" fmla="*/ 1799087 w 8023328"/>
              <a:gd name="connsiteY4440" fmla="*/ 0 h 2380521"/>
              <a:gd name="connsiteX4441" fmla="*/ 1813879 w 8023328"/>
              <a:gd name="connsiteY4441" fmla="*/ 13856 h 2380521"/>
              <a:gd name="connsiteX4442" fmla="*/ 1799087 w 8023328"/>
              <a:gd name="connsiteY4442" fmla="*/ 26254 h 2380521"/>
              <a:gd name="connsiteX4443" fmla="*/ 1784303 w 8023328"/>
              <a:gd name="connsiteY4443" fmla="*/ 13856 h 2380521"/>
              <a:gd name="connsiteX4444" fmla="*/ 1799087 w 8023328"/>
              <a:gd name="connsiteY4444" fmla="*/ 0 h 2380521"/>
              <a:gd name="connsiteX4445" fmla="*/ 1728262 w 8023328"/>
              <a:gd name="connsiteY4445" fmla="*/ 0 h 2380521"/>
              <a:gd name="connsiteX4446" fmla="*/ 1743052 w 8023328"/>
              <a:gd name="connsiteY4446" fmla="*/ 13856 h 2380521"/>
              <a:gd name="connsiteX4447" fmla="*/ 1728262 w 8023328"/>
              <a:gd name="connsiteY4447" fmla="*/ 26254 h 2380521"/>
              <a:gd name="connsiteX4448" fmla="*/ 1713474 w 8023328"/>
              <a:gd name="connsiteY4448" fmla="*/ 13856 h 2380521"/>
              <a:gd name="connsiteX4449" fmla="*/ 1728262 w 8023328"/>
              <a:gd name="connsiteY4449" fmla="*/ 0 h 2380521"/>
              <a:gd name="connsiteX4450" fmla="*/ 1656501 w 8023328"/>
              <a:gd name="connsiteY4450" fmla="*/ 0 h 2380521"/>
              <a:gd name="connsiteX4451" fmla="*/ 1668900 w 8023328"/>
              <a:gd name="connsiteY4451" fmla="*/ 13856 h 2380521"/>
              <a:gd name="connsiteX4452" fmla="*/ 1656501 w 8023328"/>
              <a:gd name="connsiteY4452" fmla="*/ 26254 h 2380521"/>
              <a:gd name="connsiteX4453" fmla="*/ 1642655 w 8023328"/>
              <a:gd name="connsiteY4453" fmla="*/ 13856 h 2380521"/>
              <a:gd name="connsiteX4454" fmla="*/ 1656501 w 8023328"/>
              <a:gd name="connsiteY4454" fmla="*/ 0 h 2380521"/>
              <a:gd name="connsiteX4455" fmla="*/ 1582299 w 8023328"/>
              <a:gd name="connsiteY4455" fmla="*/ 0 h 2380521"/>
              <a:gd name="connsiteX4456" fmla="*/ 1594704 w 8023328"/>
              <a:gd name="connsiteY4456" fmla="*/ 13856 h 2380521"/>
              <a:gd name="connsiteX4457" fmla="*/ 1582299 w 8023328"/>
              <a:gd name="connsiteY4457" fmla="*/ 26254 h 2380521"/>
              <a:gd name="connsiteX4458" fmla="*/ 1568444 w 8023328"/>
              <a:gd name="connsiteY4458" fmla="*/ 13856 h 2380521"/>
              <a:gd name="connsiteX4459" fmla="*/ 1582299 w 8023328"/>
              <a:gd name="connsiteY4459" fmla="*/ 0 h 23805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</a:cxnLst>
            <a:rect l="l" t="t" r="r" b="b"/>
            <a:pathLst>
              <a:path w="8023328" h="2380521">
                <a:moveTo>
                  <a:pt x="8010930" y="2354267"/>
                </a:moveTo>
                <a:cubicBezTo>
                  <a:pt x="8018223" y="2354267"/>
                  <a:pt x="8023328" y="2360101"/>
                  <a:pt x="8023328" y="2366665"/>
                </a:cubicBezTo>
                <a:cubicBezTo>
                  <a:pt x="8023328" y="2373958"/>
                  <a:pt x="8018223" y="2380521"/>
                  <a:pt x="8010930" y="2380521"/>
                </a:cubicBezTo>
                <a:cubicBezTo>
                  <a:pt x="8002908" y="2380521"/>
                  <a:pt x="7997074" y="2373958"/>
                  <a:pt x="7997074" y="2366665"/>
                </a:cubicBezTo>
                <a:cubicBezTo>
                  <a:pt x="7997074" y="2360101"/>
                  <a:pt x="8002908" y="2354267"/>
                  <a:pt x="8010930" y="2354267"/>
                </a:cubicBezTo>
                <a:close/>
                <a:moveTo>
                  <a:pt x="7940099" y="2354267"/>
                </a:moveTo>
                <a:cubicBezTo>
                  <a:pt x="7945933" y="2354267"/>
                  <a:pt x="7952497" y="2360101"/>
                  <a:pt x="7952497" y="2366665"/>
                </a:cubicBezTo>
                <a:cubicBezTo>
                  <a:pt x="7952497" y="2373958"/>
                  <a:pt x="7945933" y="2380521"/>
                  <a:pt x="7940099" y="2380521"/>
                </a:cubicBezTo>
                <a:cubicBezTo>
                  <a:pt x="7932077" y="2380521"/>
                  <a:pt x="7926243" y="2373958"/>
                  <a:pt x="7926243" y="2366665"/>
                </a:cubicBezTo>
                <a:cubicBezTo>
                  <a:pt x="7926243" y="2360101"/>
                  <a:pt x="7932077" y="2354267"/>
                  <a:pt x="7940099" y="2354267"/>
                </a:cubicBezTo>
                <a:close/>
                <a:moveTo>
                  <a:pt x="7869269" y="2354267"/>
                </a:moveTo>
                <a:cubicBezTo>
                  <a:pt x="7875833" y="2354267"/>
                  <a:pt x="7881667" y="2360101"/>
                  <a:pt x="7881667" y="2366665"/>
                </a:cubicBezTo>
                <a:cubicBezTo>
                  <a:pt x="7881667" y="2373958"/>
                  <a:pt x="7875833" y="2380521"/>
                  <a:pt x="7869269" y="2380521"/>
                </a:cubicBezTo>
                <a:cubicBezTo>
                  <a:pt x="7861976" y="2380521"/>
                  <a:pt x="7855413" y="2373958"/>
                  <a:pt x="7855413" y="2366665"/>
                </a:cubicBezTo>
                <a:cubicBezTo>
                  <a:pt x="7855413" y="2360101"/>
                  <a:pt x="7861976" y="2354267"/>
                  <a:pt x="7869269" y="2354267"/>
                </a:cubicBezTo>
                <a:close/>
                <a:moveTo>
                  <a:pt x="7796980" y="2354267"/>
                </a:moveTo>
                <a:cubicBezTo>
                  <a:pt x="7805002" y="2354267"/>
                  <a:pt x="7810836" y="2360101"/>
                  <a:pt x="7810836" y="2366665"/>
                </a:cubicBezTo>
                <a:cubicBezTo>
                  <a:pt x="7810836" y="2373958"/>
                  <a:pt x="7805002" y="2380521"/>
                  <a:pt x="7796980" y="2380521"/>
                </a:cubicBezTo>
                <a:cubicBezTo>
                  <a:pt x="7791145" y="2380521"/>
                  <a:pt x="7784582" y="2373958"/>
                  <a:pt x="7784582" y="2366665"/>
                </a:cubicBezTo>
                <a:cubicBezTo>
                  <a:pt x="7784582" y="2360101"/>
                  <a:pt x="7791145" y="2354267"/>
                  <a:pt x="7796980" y="2354267"/>
                </a:cubicBezTo>
                <a:close/>
                <a:moveTo>
                  <a:pt x="8010930" y="2283438"/>
                </a:moveTo>
                <a:cubicBezTo>
                  <a:pt x="8018223" y="2283438"/>
                  <a:pt x="8023328" y="2288543"/>
                  <a:pt x="8023328" y="2295835"/>
                </a:cubicBezTo>
                <a:cubicBezTo>
                  <a:pt x="8023328" y="2303857"/>
                  <a:pt x="8018223" y="2309691"/>
                  <a:pt x="8010930" y="2309691"/>
                </a:cubicBezTo>
                <a:cubicBezTo>
                  <a:pt x="8002908" y="2309691"/>
                  <a:pt x="7997074" y="2303857"/>
                  <a:pt x="7997074" y="2295835"/>
                </a:cubicBezTo>
                <a:cubicBezTo>
                  <a:pt x="7997074" y="2288543"/>
                  <a:pt x="8002908" y="2283438"/>
                  <a:pt x="8010930" y="2283438"/>
                </a:cubicBezTo>
                <a:close/>
                <a:moveTo>
                  <a:pt x="7940099" y="2283438"/>
                </a:moveTo>
                <a:cubicBezTo>
                  <a:pt x="7945933" y="2283438"/>
                  <a:pt x="7952497" y="2288543"/>
                  <a:pt x="7952497" y="2295835"/>
                </a:cubicBezTo>
                <a:cubicBezTo>
                  <a:pt x="7952497" y="2303857"/>
                  <a:pt x="7945933" y="2309691"/>
                  <a:pt x="7940099" y="2309691"/>
                </a:cubicBezTo>
                <a:cubicBezTo>
                  <a:pt x="7932077" y="2309691"/>
                  <a:pt x="7926243" y="2303857"/>
                  <a:pt x="7926243" y="2295835"/>
                </a:cubicBezTo>
                <a:cubicBezTo>
                  <a:pt x="7926243" y="2288543"/>
                  <a:pt x="7932077" y="2283438"/>
                  <a:pt x="7940099" y="2283438"/>
                </a:cubicBezTo>
                <a:close/>
                <a:moveTo>
                  <a:pt x="7869269" y="2283438"/>
                </a:moveTo>
                <a:cubicBezTo>
                  <a:pt x="7875833" y="2283438"/>
                  <a:pt x="7881667" y="2288543"/>
                  <a:pt x="7881667" y="2295835"/>
                </a:cubicBezTo>
                <a:cubicBezTo>
                  <a:pt x="7881667" y="2303857"/>
                  <a:pt x="7875833" y="2309691"/>
                  <a:pt x="7869269" y="2309691"/>
                </a:cubicBezTo>
                <a:cubicBezTo>
                  <a:pt x="7861976" y="2309691"/>
                  <a:pt x="7855413" y="2303857"/>
                  <a:pt x="7855413" y="2295835"/>
                </a:cubicBezTo>
                <a:cubicBezTo>
                  <a:pt x="7855413" y="2288543"/>
                  <a:pt x="7861976" y="2283438"/>
                  <a:pt x="7869269" y="2283438"/>
                </a:cubicBezTo>
                <a:close/>
                <a:moveTo>
                  <a:pt x="7796980" y="2283438"/>
                </a:moveTo>
                <a:cubicBezTo>
                  <a:pt x="7805002" y="2283438"/>
                  <a:pt x="7810836" y="2288543"/>
                  <a:pt x="7810836" y="2295835"/>
                </a:cubicBezTo>
                <a:cubicBezTo>
                  <a:pt x="7810836" y="2303857"/>
                  <a:pt x="7805002" y="2309691"/>
                  <a:pt x="7796980" y="2309691"/>
                </a:cubicBezTo>
                <a:cubicBezTo>
                  <a:pt x="7791145" y="2309691"/>
                  <a:pt x="7784582" y="2303857"/>
                  <a:pt x="7784582" y="2295835"/>
                </a:cubicBezTo>
                <a:cubicBezTo>
                  <a:pt x="7784582" y="2288543"/>
                  <a:pt x="7791145" y="2283438"/>
                  <a:pt x="7796980" y="2283438"/>
                </a:cubicBezTo>
                <a:close/>
                <a:moveTo>
                  <a:pt x="7726151" y="2283438"/>
                </a:moveTo>
                <a:cubicBezTo>
                  <a:pt x="7734173" y="2283438"/>
                  <a:pt x="7740007" y="2288543"/>
                  <a:pt x="7740007" y="2295835"/>
                </a:cubicBezTo>
                <a:cubicBezTo>
                  <a:pt x="7740007" y="2303857"/>
                  <a:pt x="7734173" y="2309691"/>
                  <a:pt x="7726151" y="2309691"/>
                </a:cubicBezTo>
                <a:cubicBezTo>
                  <a:pt x="7718858" y="2309691"/>
                  <a:pt x="7713753" y="2303857"/>
                  <a:pt x="7713753" y="2295835"/>
                </a:cubicBezTo>
                <a:cubicBezTo>
                  <a:pt x="7713753" y="2288543"/>
                  <a:pt x="7718858" y="2283438"/>
                  <a:pt x="7726151" y="2283438"/>
                </a:cubicBezTo>
                <a:close/>
                <a:moveTo>
                  <a:pt x="7940099" y="2209234"/>
                </a:moveTo>
                <a:cubicBezTo>
                  <a:pt x="7945933" y="2209234"/>
                  <a:pt x="7952497" y="2216239"/>
                  <a:pt x="7952497" y="2224022"/>
                </a:cubicBezTo>
                <a:cubicBezTo>
                  <a:pt x="7952497" y="2232584"/>
                  <a:pt x="7945933" y="2238810"/>
                  <a:pt x="7940099" y="2238810"/>
                </a:cubicBezTo>
                <a:cubicBezTo>
                  <a:pt x="7932077" y="2238810"/>
                  <a:pt x="7926243" y="2232584"/>
                  <a:pt x="7926243" y="2224022"/>
                </a:cubicBezTo>
                <a:cubicBezTo>
                  <a:pt x="7926243" y="2216239"/>
                  <a:pt x="7932077" y="2209234"/>
                  <a:pt x="7940099" y="2209234"/>
                </a:cubicBezTo>
                <a:close/>
                <a:moveTo>
                  <a:pt x="7867811" y="2209234"/>
                </a:moveTo>
                <a:cubicBezTo>
                  <a:pt x="7875833" y="2209234"/>
                  <a:pt x="7881667" y="2216239"/>
                  <a:pt x="7881667" y="2224022"/>
                </a:cubicBezTo>
                <a:cubicBezTo>
                  <a:pt x="7881667" y="2232584"/>
                  <a:pt x="7875833" y="2238810"/>
                  <a:pt x="7867811" y="2238810"/>
                </a:cubicBezTo>
                <a:cubicBezTo>
                  <a:pt x="7861976" y="2238810"/>
                  <a:pt x="7855413" y="2232584"/>
                  <a:pt x="7855413" y="2224022"/>
                </a:cubicBezTo>
                <a:cubicBezTo>
                  <a:pt x="7855413" y="2216239"/>
                  <a:pt x="7861976" y="2209234"/>
                  <a:pt x="7867811" y="2209234"/>
                </a:cubicBezTo>
                <a:close/>
                <a:moveTo>
                  <a:pt x="7796980" y="2209234"/>
                </a:moveTo>
                <a:cubicBezTo>
                  <a:pt x="7805002" y="2209234"/>
                  <a:pt x="7810836" y="2216239"/>
                  <a:pt x="7810836" y="2224022"/>
                </a:cubicBezTo>
                <a:cubicBezTo>
                  <a:pt x="7810836" y="2232584"/>
                  <a:pt x="7805002" y="2238810"/>
                  <a:pt x="7796980" y="2238810"/>
                </a:cubicBezTo>
                <a:cubicBezTo>
                  <a:pt x="7791145" y="2238810"/>
                  <a:pt x="7784582" y="2232584"/>
                  <a:pt x="7784582" y="2224022"/>
                </a:cubicBezTo>
                <a:cubicBezTo>
                  <a:pt x="7784582" y="2216239"/>
                  <a:pt x="7791145" y="2209234"/>
                  <a:pt x="7796980" y="2209234"/>
                </a:cubicBezTo>
                <a:close/>
                <a:moveTo>
                  <a:pt x="7726151" y="2209234"/>
                </a:moveTo>
                <a:cubicBezTo>
                  <a:pt x="7734173" y="2209234"/>
                  <a:pt x="7740007" y="2216239"/>
                  <a:pt x="7740007" y="2224022"/>
                </a:cubicBezTo>
                <a:cubicBezTo>
                  <a:pt x="7740007" y="2232584"/>
                  <a:pt x="7734173" y="2238810"/>
                  <a:pt x="7726151" y="2238810"/>
                </a:cubicBezTo>
                <a:cubicBezTo>
                  <a:pt x="7718858" y="2238810"/>
                  <a:pt x="7713753" y="2232584"/>
                  <a:pt x="7713753" y="2224022"/>
                </a:cubicBezTo>
                <a:cubicBezTo>
                  <a:pt x="7713753" y="2216239"/>
                  <a:pt x="7718858" y="2209234"/>
                  <a:pt x="7726151" y="2209234"/>
                </a:cubicBezTo>
                <a:close/>
                <a:moveTo>
                  <a:pt x="7940099" y="2138403"/>
                </a:moveTo>
                <a:cubicBezTo>
                  <a:pt x="7945933" y="2138403"/>
                  <a:pt x="7952497" y="2145408"/>
                  <a:pt x="7952497" y="2153192"/>
                </a:cubicBezTo>
                <a:cubicBezTo>
                  <a:pt x="7952497" y="2161754"/>
                  <a:pt x="7945933" y="2167981"/>
                  <a:pt x="7940099" y="2167981"/>
                </a:cubicBezTo>
                <a:cubicBezTo>
                  <a:pt x="7932077" y="2167981"/>
                  <a:pt x="7926243" y="2161754"/>
                  <a:pt x="7926243" y="2153192"/>
                </a:cubicBezTo>
                <a:cubicBezTo>
                  <a:pt x="7926243" y="2145408"/>
                  <a:pt x="7932077" y="2138403"/>
                  <a:pt x="7940099" y="2138403"/>
                </a:cubicBezTo>
                <a:close/>
                <a:moveTo>
                  <a:pt x="7867811" y="2138403"/>
                </a:moveTo>
                <a:cubicBezTo>
                  <a:pt x="7875833" y="2138403"/>
                  <a:pt x="7881667" y="2145408"/>
                  <a:pt x="7881667" y="2153192"/>
                </a:cubicBezTo>
                <a:cubicBezTo>
                  <a:pt x="7881667" y="2161754"/>
                  <a:pt x="7875833" y="2167981"/>
                  <a:pt x="7867811" y="2167981"/>
                </a:cubicBezTo>
                <a:cubicBezTo>
                  <a:pt x="7861976" y="2167981"/>
                  <a:pt x="7855413" y="2161754"/>
                  <a:pt x="7855413" y="2153192"/>
                </a:cubicBezTo>
                <a:cubicBezTo>
                  <a:pt x="7855413" y="2145408"/>
                  <a:pt x="7861976" y="2138403"/>
                  <a:pt x="7867811" y="2138403"/>
                </a:cubicBezTo>
                <a:close/>
                <a:moveTo>
                  <a:pt x="7796980" y="2138403"/>
                </a:moveTo>
                <a:cubicBezTo>
                  <a:pt x="7805002" y="2138403"/>
                  <a:pt x="7810836" y="2145408"/>
                  <a:pt x="7810836" y="2153192"/>
                </a:cubicBezTo>
                <a:cubicBezTo>
                  <a:pt x="7810836" y="2161754"/>
                  <a:pt x="7805002" y="2167981"/>
                  <a:pt x="7796980" y="2167981"/>
                </a:cubicBezTo>
                <a:cubicBezTo>
                  <a:pt x="7791145" y="2167981"/>
                  <a:pt x="7784582" y="2161754"/>
                  <a:pt x="7784582" y="2153192"/>
                </a:cubicBezTo>
                <a:cubicBezTo>
                  <a:pt x="7784582" y="2145408"/>
                  <a:pt x="7791145" y="2138403"/>
                  <a:pt x="7796980" y="2138403"/>
                </a:cubicBezTo>
                <a:close/>
                <a:moveTo>
                  <a:pt x="7726151" y="2138403"/>
                </a:moveTo>
                <a:cubicBezTo>
                  <a:pt x="7734173" y="2138403"/>
                  <a:pt x="7740007" y="2145408"/>
                  <a:pt x="7740007" y="2153192"/>
                </a:cubicBezTo>
                <a:cubicBezTo>
                  <a:pt x="7740007" y="2161754"/>
                  <a:pt x="7734173" y="2167981"/>
                  <a:pt x="7726151" y="2167981"/>
                </a:cubicBezTo>
                <a:cubicBezTo>
                  <a:pt x="7718858" y="2167981"/>
                  <a:pt x="7713753" y="2161754"/>
                  <a:pt x="7713753" y="2153192"/>
                </a:cubicBezTo>
                <a:cubicBezTo>
                  <a:pt x="7713753" y="2145408"/>
                  <a:pt x="7718858" y="2138403"/>
                  <a:pt x="7726151" y="2138403"/>
                </a:cubicBezTo>
                <a:close/>
                <a:moveTo>
                  <a:pt x="7654337" y="2138403"/>
                </a:moveTo>
                <a:cubicBezTo>
                  <a:pt x="7662899" y="2138403"/>
                  <a:pt x="7669126" y="2145408"/>
                  <a:pt x="7669126" y="2153192"/>
                </a:cubicBezTo>
                <a:cubicBezTo>
                  <a:pt x="7669126" y="2161754"/>
                  <a:pt x="7662899" y="2167981"/>
                  <a:pt x="7654337" y="2167981"/>
                </a:cubicBezTo>
                <a:cubicBezTo>
                  <a:pt x="7645776" y="2167981"/>
                  <a:pt x="7639549" y="2161754"/>
                  <a:pt x="7639549" y="2153192"/>
                </a:cubicBezTo>
                <a:cubicBezTo>
                  <a:pt x="7639549" y="2145408"/>
                  <a:pt x="7645776" y="2138403"/>
                  <a:pt x="7654337" y="2138403"/>
                </a:cubicBezTo>
                <a:close/>
                <a:moveTo>
                  <a:pt x="7867811" y="2067574"/>
                </a:moveTo>
                <a:cubicBezTo>
                  <a:pt x="7875833" y="2067574"/>
                  <a:pt x="7881667" y="2073800"/>
                  <a:pt x="7881667" y="2082362"/>
                </a:cubicBezTo>
                <a:cubicBezTo>
                  <a:pt x="7881667" y="2090924"/>
                  <a:pt x="7875833" y="2097150"/>
                  <a:pt x="7867811" y="2097150"/>
                </a:cubicBezTo>
                <a:cubicBezTo>
                  <a:pt x="7861976" y="2097150"/>
                  <a:pt x="7855413" y="2090924"/>
                  <a:pt x="7855413" y="2082362"/>
                </a:cubicBezTo>
                <a:cubicBezTo>
                  <a:pt x="7855413" y="2073800"/>
                  <a:pt x="7861976" y="2067574"/>
                  <a:pt x="7867811" y="2067574"/>
                </a:cubicBezTo>
                <a:close/>
                <a:moveTo>
                  <a:pt x="7796980" y="2067574"/>
                </a:moveTo>
                <a:cubicBezTo>
                  <a:pt x="7805002" y="2067574"/>
                  <a:pt x="7810836" y="2073800"/>
                  <a:pt x="7810836" y="2082362"/>
                </a:cubicBezTo>
                <a:cubicBezTo>
                  <a:pt x="7810836" y="2090924"/>
                  <a:pt x="7805002" y="2097150"/>
                  <a:pt x="7796980" y="2097150"/>
                </a:cubicBezTo>
                <a:cubicBezTo>
                  <a:pt x="7791145" y="2097150"/>
                  <a:pt x="7784582" y="2090924"/>
                  <a:pt x="7784582" y="2082362"/>
                </a:cubicBezTo>
                <a:cubicBezTo>
                  <a:pt x="7784582" y="2073800"/>
                  <a:pt x="7791145" y="2067574"/>
                  <a:pt x="7796980" y="2067574"/>
                </a:cubicBezTo>
                <a:close/>
                <a:moveTo>
                  <a:pt x="7726151" y="2067574"/>
                </a:moveTo>
                <a:cubicBezTo>
                  <a:pt x="7734173" y="2067574"/>
                  <a:pt x="7740007" y="2073800"/>
                  <a:pt x="7740007" y="2082362"/>
                </a:cubicBezTo>
                <a:cubicBezTo>
                  <a:pt x="7740007" y="2090924"/>
                  <a:pt x="7734173" y="2097150"/>
                  <a:pt x="7726151" y="2097150"/>
                </a:cubicBezTo>
                <a:cubicBezTo>
                  <a:pt x="7718858" y="2097150"/>
                  <a:pt x="7713753" y="2090924"/>
                  <a:pt x="7713753" y="2082362"/>
                </a:cubicBezTo>
                <a:cubicBezTo>
                  <a:pt x="7713753" y="2073800"/>
                  <a:pt x="7718858" y="2067574"/>
                  <a:pt x="7726151" y="2067574"/>
                </a:cubicBezTo>
                <a:close/>
                <a:moveTo>
                  <a:pt x="7654337" y="2067574"/>
                </a:moveTo>
                <a:cubicBezTo>
                  <a:pt x="7662899" y="2067574"/>
                  <a:pt x="7669126" y="2073800"/>
                  <a:pt x="7669126" y="2082362"/>
                </a:cubicBezTo>
                <a:cubicBezTo>
                  <a:pt x="7669126" y="2090924"/>
                  <a:pt x="7662899" y="2097150"/>
                  <a:pt x="7654337" y="2097150"/>
                </a:cubicBezTo>
                <a:cubicBezTo>
                  <a:pt x="7645776" y="2097150"/>
                  <a:pt x="7639549" y="2090924"/>
                  <a:pt x="7639549" y="2082362"/>
                </a:cubicBezTo>
                <a:cubicBezTo>
                  <a:pt x="7639549" y="2073800"/>
                  <a:pt x="7645776" y="2067574"/>
                  <a:pt x="7654337" y="2067574"/>
                </a:cubicBezTo>
                <a:close/>
                <a:moveTo>
                  <a:pt x="7583507" y="2067574"/>
                </a:moveTo>
                <a:cubicBezTo>
                  <a:pt x="7591291" y="2067574"/>
                  <a:pt x="7598297" y="2073800"/>
                  <a:pt x="7598297" y="2082362"/>
                </a:cubicBezTo>
                <a:cubicBezTo>
                  <a:pt x="7598297" y="2090924"/>
                  <a:pt x="7591291" y="2097150"/>
                  <a:pt x="7583507" y="2097150"/>
                </a:cubicBezTo>
                <a:cubicBezTo>
                  <a:pt x="7574945" y="2097150"/>
                  <a:pt x="7568718" y="2090924"/>
                  <a:pt x="7568718" y="2082362"/>
                </a:cubicBezTo>
                <a:cubicBezTo>
                  <a:pt x="7568718" y="2073800"/>
                  <a:pt x="7574945" y="2067574"/>
                  <a:pt x="7583507" y="2067574"/>
                </a:cubicBezTo>
                <a:close/>
                <a:moveTo>
                  <a:pt x="7867811" y="1996742"/>
                </a:moveTo>
                <a:cubicBezTo>
                  <a:pt x="7875833" y="1996742"/>
                  <a:pt x="7881667" y="2002576"/>
                  <a:pt x="7881667" y="2010598"/>
                </a:cubicBezTo>
                <a:cubicBezTo>
                  <a:pt x="7881667" y="2017891"/>
                  <a:pt x="7875833" y="2022995"/>
                  <a:pt x="7867811" y="2022995"/>
                </a:cubicBezTo>
                <a:cubicBezTo>
                  <a:pt x="7861976" y="2022995"/>
                  <a:pt x="7855413" y="2017891"/>
                  <a:pt x="7855413" y="2010598"/>
                </a:cubicBezTo>
                <a:cubicBezTo>
                  <a:pt x="7855413" y="2002576"/>
                  <a:pt x="7861976" y="1996742"/>
                  <a:pt x="7867811" y="1996742"/>
                </a:cubicBezTo>
                <a:close/>
                <a:moveTo>
                  <a:pt x="7796980" y="1996742"/>
                </a:moveTo>
                <a:cubicBezTo>
                  <a:pt x="7805002" y="1996742"/>
                  <a:pt x="7810836" y="2002576"/>
                  <a:pt x="7810836" y="2010598"/>
                </a:cubicBezTo>
                <a:cubicBezTo>
                  <a:pt x="7810836" y="2017891"/>
                  <a:pt x="7805002" y="2022995"/>
                  <a:pt x="7796980" y="2022995"/>
                </a:cubicBezTo>
                <a:cubicBezTo>
                  <a:pt x="7791145" y="2022995"/>
                  <a:pt x="7784582" y="2017891"/>
                  <a:pt x="7784582" y="2010598"/>
                </a:cubicBezTo>
                <a:cubicBezTo>
                  <a:pt x="7784582" y="2002576"/>
                  <a:pt x="7791145" y="1996742"/>
                  <a:pt x="7796980" y="1996742"/>
                </a:cubicBezTo>
                <a:close/>
                <a:moveTo>
                  <a:pt x="7726151" y="1996742"/>
                </a:moveTo>
                <a:cubicBezTo>
                  <a:pt x="7734173" y="1996742"/>
                  <a:pt x="7740007" y="2002576"/>
                  <a:pt x="7740007" y="2010598"/>
                </a:cubicBezTo>
                <a:cubicBezTo>
                  <a:pt x="7740007" y="2017891"/>
                  <a:pt x="7734173" y="2022995"/>
                  <a:pt x="7726151" y="2022995"/>
                </a:cubicBezTo>
                <a:cubicBezTo>
                  <a:pt x="7718858" y="2022995"/>
                  <a:pt x="7713753" y="2017891"/>
                  <a:pt x="7713753" y="2010598"/>
                </a:cubicBezTo>
                <a:cubicBezTo>
                  <a:pt x="7713753" y="2002576"/>
                  <a:pt x="7718858" y="1996742"/>
                  <a:pt x="7726151" y="1996742"/>
                </a:cubicBezTo>
                <a:close/>
                <a:moveTo>
                  <a:pt x="7654337" y="1996742"/>
                </a:moveTo>
                <a:cubicBezTo>
                  <a:pt x="7662899" y="1996742"/>
                  <a:pt x="7669126" y="2002576"/>
                  <a:pt x="7669126" y="2010598"/>
                </a:cubicBezTo>
                <a:cubicBezTo>
                  <a:pt x="7669126" y="2017891"/>
                  <a:pt x="7662899" y="2022995"/>
                  <a:pt x="7654337" y="2022995"/>
                </a:cubicBezTo>
                <a:cubicBezTo>
                  <a:pt x="7645776" y="2022995"/>
                  <a:pt x="7639549" y="2017891"/>
                  <a:pt x="7639549" y="2010598"/>
                </a:cubicBezTo>
                <a:cubicBezTo>
                  <a:pt x="7639549" y="2002576"/>
                  <a:pt x="7645776" y="1996742"/>
                  <a:pt x="7654337" y="1996742"/>
                </a:cubicBezTo>
                <a:close/>
                <a:moveTo>
                  <a:pt x="7583507" y="1996742"/>
                </a:moveTo>
                <a:cubicBezTo>
                  <a:pt x="7591291" y="1996742"/>
                  <a:pt x="7598297" y="2002576"/>
                  <a:pt x="7598297" y="2010598"/>
                </a:cubicBezTo>
                <a:cubicBezTo>
                  <a:pt x="7598297" y="2017891"/>
                  <a:pt x="7591291" y="2022995"/>
                  <a:pt x="7583507" y="2022995"/>
                </a:cubicBezTo>
                <a:cubicBezTo>
                  <a:pt x="7574945" y="2022995"/>
                  <a:pt x="7568718" y="2017891"/>
                  <a:pt x="7568718" y="2010598"/>
                </a:cubicBezTo>
                <a:cubicBezTo>
                  <a:pt x="7568718" y="2002576"/>
                  <a:pt x="7574945" y="1996742"/>
                  <a:pt x="7583507" y="1996742"/>
                </a:cubicBezTo>
                <a:close/>
                <a:moveTo>
                  <a:pt x="7512677" y="1996742"/>
                </a:moveTo>
                <a:cubicBezTo>
                  <a:pt x="7520461" y="1996742"/>
                  <a:pt x="7527466" y="2002576"/>
                  <a:pt x="7527466" y="2010598"/>
                </a:cubicBezTo>
                <a:cubicBezTo>
                  <a:pt x="7527466" y="2017891"/>
                  <a:pt x="7520461" y="2022995"/>
                  <a:pt x="7512677" y="2022995"/>
                </a:cubicBezTo>
                <a:cubicBezTo>
                  <a:pt x="7504115" y="2022995"/>
                  <a:pt x="7497889" y="2017891"/>
                  <a:pt x="7497889" y="2010598"/>
                </a:cubicBezTo>
                <a:cubicBezTo>
                  <a:pt x="7497889" y="2002576"/>
                  <a:pt x="7504115" y="1996742"/>
                  <a:pt x="7512677" y="1996742"/>
                </a:cubicBezTo>
                <a:close/>
                <a:moveTo>
                  <a:pt x="7796980" y="1925913"/>
                </a:moveTo>
                <a:cubicBezTo>
                  <a:pt x="7805002" y="1925913"/>
                  <a:pt x="7810836" y="1931747"/>
                  <a:pt x="7810836" y="1939769"/>
                </a:cubicBezTo>
                <a:cubicBezTo>
                  <a:pt x="7810836" y="1945603"/>
                  <a:pt x="7805002" y="1952166"/>
                  <a:pt x="7796980" y="1952166"/>
                </a:cubicBezTo>
                <a:cubicBezTo>
                  <a:pt x="7791145" y="1952166"/>
                  <a:pt x="7784582" y="1945603"/>
                  <a:pt x="7784582" y="1939769"/>
                </a:cubicBezTo>
                <a:cubicBezTo>
                  <a:pt x="7784582" y="1931747"/>
                  <a:pt x="7791145" y="1925913"/>
                  <a:pt x="7796980" y="1925913"/>
                </a:cubicBezTo>
                <a:close/>
                <a:moveTo>
                  <a:pt x="7726151" y="1925913"/>
                </a:moveTo>
                <a:cubicBezTo>
                  <a:pt x="7734173" y="1925913"/>
                  <a:pt x="7740007" y="1931747"/>
                  <a:pt x="7740007" y="1939769"/>
                </a:cubicBezTo>
                <a:cubicBezTo>
                  <a:pt x="7740007" y="1945603"/>
                  <a:pt x="7734173" y="1952166"/>
                  <a:pt x="7726151" y="1952166"/>
                </a:cubicBezTo>
                <a:cubicBezTo>
                  <a:pt x="7718858" y="1952166"/>
                  <a:pt x="7713753" y="1945603"/>
                  <a:pt x="7713753" y="1939769"/>
                </a:cubicBezTo>
                <a:cubicBezTo>
                  <a:pt x="7713753" y="1931747"/>
                  <a:pt x="7718858" y="1925913"/>
                  <a:pt x="7726151" y="1925913"/>
                </a:cubicBezTo>
                <a:close/>
                <a:moveTo>
                  <a:pt x="7654337" y="1925913"/>
                </a:moveTo>
                <a:cubicBezTo>
                  <a:pt x="7662899" y="1925913"/>
                  <a:pt x="7669126" y="1931747"/>
                  <a:pt x="7669126" y="1939769"/>
                </a:cubicBezTo>
                <a:cubicBezTo>
                  <a:pt x="7669126" y="1945603"/>
                  <a:pt x="7662899" y="1952166"/>
                  <a:pt x="7654337" y="1952166"/>
                </a:cubicBezTo>
                <a:cubicBezTo>
                  <a:pt x="7645776" y="1952166"/>
                  <a:pt x="7639549" y="1945603"/>
                  <a:pt x="7639549" y="1939769"/>
                </a:cubicBezTo>
                <a:cubicBezTo>
                  <a:pt x="7639549" y="1931747"/>
                  <a:pt x="7645776" y="1925913"/>
                  <a:pt x="7654337" y="1925913"/>
                </a:cubicBezTo>
                <a:close/>
                <a:moveTo>
                  <a:pt x="7583507" y="1925913"/>
                </a:moveTo>
                <a:cubicBezTo>
                  <a:pt x="7591291" y="1925913"/>
                  <a:pt x="7598297" y="1931747"/>
                  <a:pt x="7598297" y="1939769"/>
                </a:cubicBezTo>
                <a:cubicBezTo>
                  <a:pt x="7598297" y="1945603"/>
                  <a:pt x="7591291" y="1952166"/>
                  <a:pt x="7583507" y="1952166"/>
                </a:cubicBezTo>
                <a:cubicBezTo>
                  <a:pt x="7574945" y="1952166"/>
                  <a:pt x="7568718" y="1945603"/>
                  <a:pt x="7568718" y="1939769"/>
                </a:cubicBezTo>
                <a:cubicBezTo>
                  <a:pt x="7568718" y="1931747"/>
                  <a:pt x="7574945" y="1925913"/>
                  <a:pt x="7583507" y="1925913"/>
                </a:cubicBezTo>
                <a:close/>
                <a:moveTo>
                  <a:pt x="7512677" y="1925913"/>
                </a:moveTo>
                <a:cubicBezTo>
                  <a:pt x="7520461" y="1925913"/>
                  <a:pt x="7527466" y="1931747"/>
                  <a:pt x="7527466" y="1939769"/>
                </a:cubicBezTo>
                <a:cubicBezTo>
                  <a:pt x="7527466" y="1945603"/>
                  <a:pt x="7520461" y="1952166"/>
                  <a:pt x="7512677" y="1952166"/>
                </a:cubicBezTo>
                <a:cubicBezTo>
                  <a:pt x="7504115" y="1952166"/>
                  <a:pt x="7497889" y="1945603"/>
                  <a:pt x="7497889" y="1939769"/>
                </a:cubicBezTo>
                <a:cubicBezTo>
                  <a:pt x="7497889" y="1931747"/>
                  <a:pt x="7504115" y="1925913"/>
                  <a:pt x="7512677" y="1925913"/>
                </a:cubicBezTo>
                <a:close/>
                <a:moveTo>
                  <a:pt x="7440913" y="1925913"/>
                </a:moveTo>
                <a:cubicBezTo>
                  <a:pt x="7448206" y="1925913"/>
                  <a:pt x="7453310" y="1931747"/>
                  <a:pt x="7453310" y="1939769"/>
                </a:cubicBezTo>
                <a:cubicBezTo>
                  <a:pt x="7453310" y="1945603"/>
                  <a:pt x="7448206" y="1952166"/>
                  <a:pt x="7440913" y="1952166"/>
                </a:cubicBezTo>
                <a:cubicBezTo>
                  <a:pt x="7432891" y="1952166"/>
                  <a:pt x="7427057" y="1945603"/>
                  <a:pt x="7427057" y="1939769"/>
                </a:cubicBezTo>
                <a:cubicBezTo>
                  <a:pt x="7427057" y="1931747"/>
                  <a:pt x="7432891" y="1925913"/>
                  <a:pt x="7440913" y="1925913"/>
                </a:cubicBezTo>
                <a:close/>
                <a:moveTo>
                  <a:pt x="7726151" y="1855081"/>
                </a:moveTo>
                <a:cubicBezTo>
                  <a:pt x="7734173" y="1855081"/>
                  <a:pt x="7740007" y="1860915"/>
                  <a:pt x="7740007" y="1868937"/>
                </a:cubicBezTo>
                <a:cubicBezTo>
                  <a:pt x="7740007" y="1874771"/>
                  <a:pt x="7734173" y="1881334"/>
                  <a:pt x="7726151" y="1881334"/>
                </a:cubicBezTo>
                <a:cubicBezTo>
                  <a:pt x="7718858" y="1881334"/>
                  <a:pt x="7713753" y="1874771"/>
                  <a:pt x="7713753" y="1868937"/>
                </a:cubicBezTo>
                <a:cubicBezTo>
                  <a:pt x="7713753" y="1860915"/>
                  <a:pt x="7718858" y="1855081"/>
                  <a:pt x="7726151" y="1855081"/>
                </a:cubicBezTo>
                <a:close/>
                <a:moveTo>
                  <a:pt x="7654337" y="1855081"/>
                </a:moveTo>
                <a:cubicBezTo>
                  <a:pt x="7662899" y="1855081"/>
                  <a:pt x="7669126" y="1860915"/>
                  <a:pt x="7669126" y="1868937"/>
                </a:cubicBezTo>
                <a:cubicBezTo>
                  <a:pt x="7669126" y="1874771"/>
                  <a:pt x="7662899" y="1881334"/>
                  <a:pt x="7654337" y="1881334"/>
                </a:cubicBezTo>
                <a:cubicBezTo>
                  <a:pt x="7645776" y="1881334"/>
                  <a:pt x="7639549" y="1874771"/>
                  <a:pt x="7639549" y="1868937"/>
                </a:cubicBezTo>
                <a:cubicBezTo>
                  <a:pt x="7639549" y="1860915"/>
                  <a:pt x="7645776" y="1855081"/>
                  <a:pt x="7654337" y="1855081"/>
                </a:cubicBezTo>
                <a:close/>
                <a:moveTo>
                  <a:pt x="7583507" y="1855081"/>
                </a:moveTo>
                <a:cubicBezTo>
                  <a:pt x="7591291" y="1855081"/>
                  <a:pt x="7598297" y="1860915"/>
                  <a:pt x="7598297" y="1868937"/>
                </a:cubicBezTo>
                <a:cubicBezTo>
                  <a:pt x="7598297" y="1874771"/>
                  <a:pt x="7591291" y="1881334"/>
                  <a:pt x="7583507" y="1881334"/>
                </a:cubicBezTo>
                <a:cubicBezTo>
                  <a:pt x="7574945" y="1881334"/>
                  <a:pt x="7568718" y="1874771"/>
                  <a:pt x="7568718" y="1868937"/>
                </a:cubicBezTo>
                <a:cubicBezTo>
                  <a:pt x="7568718" y="1860915"/>
                  <a:pt x="7574945" y="1855081"/>
                  <a:pt x="7583507" y="1855081"/>
                </a:cubicBezTo>
                <a:close/>
                <a:moveTo>
                  <a:pt x="7512677" y="1855081"/>
                </a:moveTo>
                <a:cubicBezTo>
                  <a:pt x="7520461" y="1855081"/>
                  <a:pt x="7527466" y="1860915"/>
                  <a:pt x="7527466" y="1868937"/>
                </a:cubicBezTo>
                <a:cubicBezTo>
                  <a:pt x="7527466" y="1874771"/>
                  <a:pt x="7520461" y="1881334"/>
                  <a:pt x="7512677" y="1881334"/>
                </a:cubicBezTo>
                <a:cubicBezTo>
                  <a:pt x="7504115" y="1881334"/>
                  <a:pt x="7497889" y="1874771"/>
                  <a:pt x="7497889" y="1868937"/>
                </a:cubicBezTo>
                <a:cubicBezTo>
                  <a:pt x="7497889" y="1860915"/>
                  <a:pt x="7504115" y="1855081"/>
                  <a:pt x="7512677" y="1855081"/>
                </a:cubicBezTo>
                <a:close/>
                <a:moveTo>
                  <a:pt x="7440913" y="1855081"/>
                </a:moveTo>
                <a:cubicBezTo>
                  <a:pt x="7446747" y="1855081"/>
                  <a:pt x="7453310" y="1860915"/>
                  <a:pt x="7453310" y="1868937"/>
                </a:cubicBezTo>
                <a:cubicBezTo>
                  <a:pt x="7453310" y="1874771"/>
                  <a:pt x="7446747" y="1881334"/>
                  <a:pt x="7440913" y="1881334"/>
                </a:cubicBezTo>
                <a:cubicBezTo>
                  <a:pt x="7432891" y="1881334"/>
                  <a:pt x="7427057" y="1874771"/>
                  <a:pt x="7427057" y="1868937"/>
                </a:cubicBezTo>
                <a:cubicBezTo>
                  <a:pt x="7427057" y="1860915"/>
                  <a:pt x="7432891" y="1855081"/>
                  <a:pt x="7440913" y="1855081"/>
                </a:cubicBezTo>
                <a:close/>
                <a:moveTo>
                  <a:pt x="7654337" y="1780878"/>
                </a:moveTo>
                <a:cubicBezTo>
                  <a:pt x="7662899" y="1780878"/>
                  <a:pt x="7669126" y="1787441"/>
                  <a:pt x="7669126" y="1793275"/>
                </a:cubicBezTo>
                <a:cubicBezTo>
                  <a:pt x="7669126" y="1801297"/>
                  <a:pt x="7662899" y="1807131"/>
                  <a:pt x="7654337" y="1807131"/>
                </a:cubicBezTo>
                <a:cubicBezTo>
                  <a:pt x="7645776" y="1807131"/>
                  <a:pt x="7639549" y="1801297"/>
                  <a:pt x="7639549" y="1793275"/>
                </a:cubicBezTo>
                <a:cubicBezTo>
                  <a:pt x="7639549" y="1787441"/>
                  <a:pt x="7645776" y="1780878"/>
                  <a:pt x="7654337" y="1780878"/>
                </a:cubicBezTo>
                <a:close/>
                <a:moveTo>
                  <a:pt x="7583507" y="1780878"/>
                </a:moveTo>
                <a:cubicBezTo>
                  <a:pt x="7591291" y="1780878"/>
                  <a:pt x="7598297" y="1787441"/>
                  <a:pt x="7598297" y="1793275"/>
                </a:cubicBezTo>
                <a:cubicBezTo>
                  <a:pt x="7598297" y="1801297"/>
                  <a:pt x="7591291" y="1807131"/>
                  <a:pt x="7583507" y="1807131"/>
                </a:cubicBezTo>
                <a:cubicBezTo>
                  <a:pt x="7574945" y="1807131"/>
                  <a:pt x="7568718" y="1801297"/>
                  <a:pt x="7568718" y="1793275"/>
                </a:cubicBezTo>
                <a:cubicBezTo>
                  <a:pt x="7568718" y="1787441"/>
                  <a:pt x="7574945" y="1780878"/>
                  <a:pt x="7583507" y="1780878"/>
                </a:cubicBezTo>
                <a:close/>
                <a:moveTo>
                  <a:pt x="7511745" y="1780878"/>
                </a:moveTo>
                <a:cubicBezTo>
                  <a:pt x="7519038" y="1780878"/>
                  <a:pt x="7524143" y="1787441"/>
                  <a:pt x="7524143" y="1793275"/>
                </a:cubicBezTo>
                <a:cubicBezTo>
                  <a:pt x="7524143" y="1801297"/>
                  <a:pt x="7519038" y="1807131"/>
                  <a:pt x="7511745" y="1807131"/>
                </a:cubicBezTo>
                <a:cubicBezTo>
                  <a:pt x="7503723" y="1807131"/>
                  <a:pt x="7497889" y="1801297"/>
                  <a:pt x="7497889" y="1793275"/>
                </a:cubicBezTo>
                <a:cubicBezTo>
                  <a:pt x="7497889" y="1787441"/>
                  <a:pt x="7503723" y="1780878"/>
                  <a:pt x="7511745" y="1780878"/>
                </a:cubicBezTo>
                <a:close/>
                <a:moveTo>
                  <a:pt x="7440913" y="1780878"/>
                </a:moveTo>
                <a:cubicBezTo>
                  <a:pt x="7446747" y="1780878"/>
                  <a:pt x="7453310" y="1787441"/>
                  <a:pt x="7453310" y="1793275"/>
                </a:cubicBezTo>
                <a:cubicBezTo>
                  <a:pt x="7453310" y="1801297"/>
                  <a:pt x="7446747" y="1807131"/>
                  <a:pt x="7440913" y="1807131"/>
                </a:cubicBezTo>
                <a:cubicBezTo>
                  <a:pt x="7432891" y="1807131"/>
                  <a:pt x="7427057" y="1801297"/>
                  <a:pt x="7427057" y="1793275"/>
                </a:cubicBezTo>
                <a:cubicBezTo>
                  <a:pt x="7427057" y="1787441"/>
                  <a:pt x="7432891" y="1780878"/>
                  <a:pt x="7440913" y="1780878"/>
                </a:cubicBezTo>
                <a:close/>
                <a:moveTo>
                  <a:pt x="7370084" y="1780878"/>
                </a:moveTo>
                <a:cubicBezTo>
                  <a:pt x="7376647" y="1780878"/>
                  <a:pt x="7382481" y="1787441"/>
                  <a:pt x="7382481" y="1793275"/>
                </a:cubicBezTo>
                <a:cubicBezTo>
                  <a:pt x="7382481" y="1801297"/>
                  <a:pt x="7376647" y="1807131"/>
                  <a:pt x="7370084" y="1807131"/>
                </a:cubicBezTo>
                <a:cubicBezTo>
                  <a:pt x="7362791" y="1807131"/>
                  <a:pt x="7356228" y="1801297"/>
                  <a:pt x="7356228" y="1793275"/>
                </a:cubicBezTo>
                <a:cubicBezTo>
                  <a:pt x="7356228" y="1787441"/>
                  <a:pt x="7362791" y="1780878"/>
                  <a:pt x="7370084" y="1780878"/>
                </a:cubicBezTo>
                <a:close/>
                <a:moveTo>
                  <a:pt x="7294422" y="1780878"/>
                </a:moveTo>
                <a:cubicBezTo>
                  <a:pt x="7302444" y="1780878"/>
                  <a:pt x="7308278" y="1787441"/>
                  <a:pt x="7308278" y="1793275"/>
                </a:cubicBezTo>
                <a:cubicBezTo>
                  <a:pt x="7308278" y="1801297"/>
                  <a:pt x="7302444" y="1807131"/>
                  <a:pt x="7294422" y="1807131"/>
                </a:cubicBezTo>
                <a:cubicBezTo>
                  <a:pt x="7288588" y="1807131"/>
                  <a:pt x="7282025" y="1801297"/>
                  <a:pt x="7282025" y="1793275"/>
                </a:cubicBezTo>
                <a:cubicBezTo>
                  <a:pt x="7282025" y="1787441"/>
                  <a:pt x="7288588" y="1780878"/>
                  <a:pt x="7294422" y="1780878"/>
                </a:cubicBezTo>
                <a:close/>
                <a:moveTo>
                  <a:pt x="7654337" y="1710049"/>
                </a:moveTo>
                <a:cubicBezTo>
                  <a:pt x="7662899" y="1710049"/>
                  <a:pt x="7669126" y="1716612"/>
                  <a:pt x="7669126" y="1722446"/>
                </a:cubicBezTo>
                <a:cubicBezTo>
                  <a:pt x="7669126" y="1730468"/>
                  <a:pt x="7662899" y="1736302"/>
                  <a:pt x="7654337" y="1736302"/>
                </a:cubicBezTo>
                <a:cubicBezTo>
                  <a:pt x="7645776" y="1736302"/>
                  <a:pt x="7639549" y="1730468"/>
                  <a:pt x="7639549" y="1722446"/>
                </a:cubicBezTo>
                <a:cubicBezTo>
                  <a:pt x="7639549" y="1716612"/>
                  <a:pt x="7645776" y="1710049"/>
                  <a:pt x="7654337" y="1710049"/>
                </a:cubicBezTo>
                <a:close/>
                <a:moveTo>
                  <a:pt x="7583507" y="1710049"/>
                </a:moveTo>
                <a:cubicBezTo>
                  <a:pt x="7591291" y="1710049"/>
                  <a:pt x="7598297" y="1716612"/>
                  <a:pt x="7598297" y="1722446"/>
                </a:cubicBezTo>
                <a:cubicBezTo>
                  <a:pt x="7598297" y="1730468"/>
                  <a:pt x="7591291" y="1736302"/>
                  <a:pt x="7583507" y="1736302"/>
                </a:cubicBezTo>
                <a:cubicBezTo>
                  <a:pt x="7574945" y="1736302"/>
                  <a:pt x="7568718" y="1730468"/>
                  <a:pt x="7568718" y="1722446"/>
                </a:cubicBezTo>
                <a:cubicBezTo>
                  <a:pt x="7568718" y="1716612"/>
                  <a:pt x="7574945" y="1710049"/>
                  <a:pt x="7583507" y="1710049"/>
                </a:cubicBezTo>
                <a:close/>
                <a:moveTo>
                  <a:pt x="7511745" y="1710049"/>
                </a:moveTo>
                <a:cubicBezTo>
                  <a:pt x="7519038" y="1710049"/>
                  <a:pt x="7524143" y="1716612"/>
                  <a:pt x="7524143" y="1722446"/>
                </a:cubicBezTo>
                <a:cubicBezTo>
                  <a:pt x="7524143" y="1730468"/>
                  <a:pt x="7519038" y="1736302"/>
                  <a:pt x="7511745" y="1736302"/>
                </a:cubicBezTo>
                <a:cubicBezTo>
                  <a:pt x="7503723" y="1736302"/>
                  <a:pt x="7497889" y="1730468"/>
                  <a:pt x="7497889" y="1722446"/>
                </a:cubicBezTo>
                <a:cubicBezTo>
                  <a:pt x="7497889" y="1716612"/>
                  <a:pt x="7503723" y="1710049"/>
                  <a:pt x="7511745" y="1710049"/>
                </a:cubicBezTo>
                <a:close/>
                <a:moveTo>
                  <a:pt x="7440913" y="1710049"/>
                </a:moveTo>
                <a:cubicBezTo>
                  <a:pt x="7446747" y="1710049"/>
                  <a:pt x="7453310" y="1716612"/>
                  <a:pt x="7453310" y="1722446"/>
                </a:cubicBezTo>
                <a:cubicBezTo>
                  <a:pt x="7453310" y="1730468"/>
                  <a:pt x="7446747" y="1736302"/>
                  <a:pt x="7440913" y="1736302"/>
                </a:cubicBezTo>
                <a:cubicBezTo>
                  <a:pt x="7432891" y="1736302"/>
                  <a:pt x="7427057" y="1730468"/>
                  <a:pt x="7427057" y="1722446"/>
                </a:cubicBezTo>
                <a:cubicBezTo>
                  <a:pt x="7427057" y="1716612"/>
                  <a:pt x="7432891" y="1710049"/>
                  <a:pt x="7440913" y="1710049"/>
                </a:cubicBezTo>
                <a:close/>
                <a:moveTo>
                  <a:pt x="7370084" y="1710049"/>
                </a:moveTo>
                <a:cubicBezTo>
                  <a:pt x="7376647" y="1710049"/>
                  <a:pt x="7382481" y="1716612"/>
                  <a:pt x="7382481" y="1722446"/>
                </a:cubicBezTo>
                <a:cubicBezTo>
                  <a:pt x="7382481" y="1730468"/>
                  <a:pt x="7376647" y="1736302"/>
                  <a:pt x="7370084" y="1736302"/>
                </a:cubicBezTo>
                <a:cubicBezTo>
                  <a:pt x="7362791" y="1736302"/>
                  <a:pt x="7356228" y="1730468"/>
                  <a:pt x="7356228" y="1722446"/>
                </a:cubicBezTo>
                <a:cubicBezTo>
                  <a:pt x="7356228" y="1716612"/>
                  <a:pt x="7362791" y="1710049"/>
                  <a:pt x="7370084" y="1710049"/>
                </a:cubicBezTo>
                <a:close/>
                <a:moveTo>
                  <a:pt x="7294422" y="1710049"/>
                </a:moveTo>
                <a:cubicBezTo>
                  <a:pt x="7302444" y="1710049"/>
                  <a:pt x="7308278" y="1716612"/>
                  <a:pt x="7308278" y="1722446"/>
                </a:cubicBezTo>
                <a:cubicBezTo>
                  <a:pt x="7308278" y="1730468"/>
                  <a:pt x="7302444" y="1736302"/>
                  <a:pt x="7294422" y="1736302"/>
                </a:cubicBezTo>
                <a:cubicBezTo>
                  <a:pt x="7288588" y="1736302"/>
                  <a:pt x="7282025" y="1730468"/>
                  <a:pt x="7282025" y="1722446"/>
                </a:cubicBezTo>
                <a:cubicBezTo>
                  <a:pt x="7282025" y="1716612"/>
                  <a:pt x="7288588" y="1710049"/>
                  <a:pt x="7294422" y="1710049"/>
                </a:cubicBezTo>
                <a:close/>
                <a:moveTo>
                  <a:pt x="7223591" y="1710049"/>
                </a:moveTo>
                <a:cubicBezTo>
                  <a:pt x="7231613" y="1710049"/>
                  <a:pt x="7237447" y="1716612"/>
                  <a:pt x="7237447" y="1722446"/>
                </a:cubicBezTo>
                <a:cubicBezTo>
                  <a:pt x="7237447" y="1730468"/>
                  <a:pt x="7231613" y="1736302"/>
                  <a:pt x="7223591" y="1736302"/>
                </a:cubicBezTo>
                <a:cubicBezTo>
                  <a:pt x="7217757" y="1736302"/>
                  <a:pt x="7211194" y="1730468"/>
                  <a:pt x="7211194" y="1722446"/>
                </a:cubicBezTo>
                <a:cubicBezTo>
                  <a:pt x="7211194" y="1716612"/>
                  <a:pt x="7217757" y="1710049"/>
                  <a:pt x="7223591" y="1710049"/>
                </a:cubicBezTo>
                <a:close/>
                <a:moveTo>
                  <a:pt x="7583507" y="1639217"/>
                </a:moveTo>
                <a:cubicBezTo>
                  <a:pt x="7591291" y="1639217"/>
                  <a:pt x="7598297" y="1643592"/>
                  <a:pt x="7598297" y="1651614"/>
                </a:cubicBezTo>
                <a:cubicBezTo>
                  <a:pt x="7598297" y="1659636"/>
                  <a:pt x="7591291" y="1665470"/>
                  <a:pt x="7583507" y="1665470"/>
                </a:cubicBezTo>
                <a:cubicBezTo>
                  <a:pt x="7574945" y="1665470"/>
                  <a:pt x="7568718" y="1659636"/>
                  <a:pt x="7568718" y="1651614"/>
                </a:cubicBezTo>
                <a:cubicBezTo>
                  <a:pt x="7568718" y="1643592"/>
                  <a:pt x="7574945" y="1639217"/>
                  <a:pt x="7583507" y="1639217"/>
                </a:cubicBezTo>
                <a:close/>
                <a:moveTo>
                  <a:pt x="7511745" y="1639217"/>
                </a:moveTo>
                <a:cubicBezTo>
                  <a:pt x="7519038" y="1639217"/>
                  <a:pt x="7524143" y="1643592"/>
                  <a:pt x="7524143" y="1651614"/>
                </a:cubicBezTo>
                <a:cubicBezTo>
                  <a:pt x="7524143" y="1659636"/>
                  <a:pt x="7519038" y="1665470"/>
                  <a:pt x="7511745" y="1665470"/>
                </a:cubicBezTo>
                <a:cubicBezTo>
                  <a:pt x="7503723" y="1665470"/>
                  <a:pt x="7497889" y="1659636"/>
                  <a:pt x="7497889" y="1651614"/>
                </a:cubicBezTo>
                <a:cubicBezTo>
                  <a:pt x="7497889" y="1643592"/>
                  <a:pt x="7503723" y="1639217"/>
                  <a:pt x="7511745" y="1639217"/>
                </a:cubicBezTo>
                <a:close/>
                <a:moveTo>
                  <a:pt x="7440913" y="1639217"/>
                </a:moveTo>
                <a:cubicBezTo>
                  <a:pt x="7446747" y="1639217"/>
                  <a:pt x="7453310" y="1643592"/>
                  <a:pt x="7453310" y="1651614"/>
                </a:cubicBezTo>
                <a:cubicBezTo>
                  <a:pt x="7453310" y="1659636"/>
                  <a:pt x="7446747" y="1665470"/>
                  <a:pt x="7440913" y="1665470"/>
                </a:cubicBezTo>
                <a:cubicBezTo>
                  <a:pt x="7432891" y="1665470"/>
                  <a:pt x="7427057" y="1659636"/>
                  <a:pt x="7427057" y="1651614"/>
                </a:cubicBezTo>
                <a:cubicBezTo>
                  <a:pt x="7427057" y="1643592"/>
                  <a:pt x="7432891" y="1639217"/>
                  <a:pt x="7440913" y="1639217"/>
                </a:cubicBezTo>
                <a:close/>
                <a:moveTo>
                  <a:pt x="7370084" y="1639217"/>
                </a:moveTo>
                <a:cubicBezTo>
                  <a:pt x="7376647" y="1639217"/>
                  <a:pt x="7382481" y="1643592"/>
                  <a:pt x="7382481" y="1651614"/>
                </a:cubicBezTo>
                <a:cubicBezTo>
                  <a:pt x="7382481" y="1659636"/>
                  <a:pt x="7376647" y="1665470"/>
                  <a:pt x="7370084" y="1665470"/>
                </a:cubicBezTo>
                <a:cubicBezTo>
                  <a:pt x="7362791" y="1665470"/>
                  <a:pt x="7356228" y="1659636"/>
                  <a:pt x="7356228" y="1651614"/>
                </a:cubicBezTo>
                <a:cubicBezTo>
                  <a:pt x="7356228" y="1643592"/>
                  <a:pt x="7362791" y="1639217"/>
                  <a:pt x="7370084" y="1639217"/>
                </a:cubicBezTo>
                <a:close/>
                <a:moveTo>
                  <a:pt x="7294422" y="1639217"/>
                </a:moveTo>
                <a:cubicBezTo>
                  <a:pt x="7302444" y="1639217"/>
                  <a:pt x="7308278" y="1643592"/>
                  <a:pt x="7308278" y="1651614"/>
                </a:cubicBezTo>
                <a:cubicBezTo>
                  <a:pt x="7308278" y="1659636"/>
                  <a:pt x="7302444" y="1665470"/>
                  <a:pt x="7294422" y="1665470"/>
                </a:cubicBezTo>
                <a:cubicBezTo>
                  <a:pt x="7288588" y="1665470"/>
                  <a:pt x="7282025" y="1659636"/>
                  <a:pt x="7282025" y="1651614"/>
                </a:cubicBezTo>
                <a:cubicBezTo>
                  <a:pt x="7282025" y="1643592"/>
                  <a:pt x="7288588" y="1639217"/>
                  <a:pt x="7294422" y="1639217"/>
                </a:cubicBezTo>
                <a:close/>
                <a:moveTo>
                  <a:pt x="7223591" y="1639217"/>
                </a:moveTo>
                <a:cubicBezTo>
                  <a:pt x="7231613" y="1639217"/>
                  <a:pt x="7237447" y="1643592"/>
                  <a:pt x="7237447" y="1651614"/>
                </a:cubicBezTo>
                <a:cubicBezTo>
                  <a:pt x="7237447" y="1659636"/>
                  <a:pt x="7231613" y="1665470"/>
                  <a:pt x="7223591" y="1665470"/>
                </a:cubicBezTo>
                <a:cubicBezTo>
                  <a:pt x="7217757" y="1665470"/>
                  <a:pt x="7211194" y="1659636"/>
                  <a:pt x="7211194" y="1651614"/>
                </a:cubicBezTo>
                <a:cubicBezTo>
                  <a:pt x="7211194" y="1643592"/>
                  <a:pt x="7217757" y="1639217"/>
                  <a:pt x="7223591" y="1639217"/>
                </a:cubicBezTo>
                <a:close/>
                <a:moveTo>
                  <a:pt x="7152761" y="1639217"/>
                </a:moveTo>
                <a:cubicBezTo>
                  <a:pt x="7160783" y="1639217"/>
                  <a:pt x="7166617" y="1643592"/>
                  <a:pt x="7166617" y="1651614"/>
                </a:cubicBezTo>
                <a:cubicBezTo>
                  <a:pt x="7166617" y="1659636"/>
                  <a:pt x="7160783" y="1665470"/>
                  <a:pt x="7152761" y="1665470"/>
                </a:cubicBezTo>
                <a:cubicBezTo>
                  <a:pt x="7144739" y="1665470"/>
                  <a:pt x="7140364" y="1659636"/>
                  <a:pt x="7140364" y="1651614"/>
                </a:cubicBezTo>
                <a:cubicBezTo>
                  <a:pt x="7140364" y="1643592"/>
                  <a:pt x="7144739" y="1639217"/>
                  <a:pt x="7152761" y="1639217"/>
                </a:cubicBezTo>
                <a:close/>
                <a:moveTo>
                  <a:pt x="7511745" y="1568388"/>
                </a:moveTo>
                <a:cubicBezTo>
                  <a:pt x="7519038" y="1568388"/>
                  <a:pt x="7524143" y="1574614"/>
                  <a:pt x="7524143" y="1583176"/>
                </a:cubicBezTo>
                <a:cubicBezTo>
                  <a:pt x="7524143" y="1591738"/>
                  <a:pt x="7519038" y="1597964"/>
                  <a:pt x="7511745" y="1597964"/>
                </a:cubicBezTo>
                <a:cubicBezTo>
                  <a:pt x="7503723" y="1597964"/>
                  <a:pt x="7497889" y="1591738"/>
                  <a:pt x="7497889" y="1583176"/>
                </a:cubicBezTo>
                <a:cubicBezTo>
                  <a:pt x="7497889" y="1574614"/>
                  <a:pt x="7503723" y="1568388"/>
                  <a:pt x="7511745" y="1568388"/>
                </a:cubicBezTo>
                <a:close/>
                <a:moveTo>
                  <a:pt x="7440913" y="1568388"/>
                </a:moveTo>
                <a:cubicBezTo>
                  <a:pt x="7446747" y="1568388"/>
                  <a:pt x="7453310" y="1574614"/>
                  <a:pt x="7453310" y="1583176"/>
                </a:cubicBezTo>
                <a:cubicBezTo>
                  <a:pt x="7453310" y="1591738"/>
                  <a:pt x="7446747" y="1597964"/>
                  <a:pt x="7440913" y="1597964"/>
                </a:cubicBezTo>
                <a:cubicBezTo>
                  <a:pt x="7432891" y="1597964"/>
                  <a:pt x="7427057" y="1591738"/>
                  <a:pt x="7427057" y="1583176"/>
                </a:cubicBezTo>
                <a:cubicBezTo>
                  <a:pt x="7427057" y="1574614"/>
                  <a:pt x="7432891" y="1568388"/>
                  <a:pt x="7440913" y="1568388"/>
                </a:cubicBezTo>
                <a:close/>
                <a:moveTo>
                  <a:pt x="7370084" y="1568388"/>
                </a:moveTo>
                <a:cubicBezTo>
                  <a:pt x="7376647" y="1568388"/>
                  <a:pt x="7382481" y="1574614"/>
                  <a:pt x="7382481" y="1583176"/>
                </a:cubicBezTo>
                <a:cubicBezTo>
                  <a:pt x="7382481" y="1591738"/>
                  <a:pt x="7376647" y="1597964"/>
                  <a:pt x="7370084" y="1597964"/>
                </a:cubicBezTo>
                <a:cubicBezTo>
                  <a:pt x="7362791" y="1597964"/>
                  <a:pt x="7356228" y="1591738"/>
                  <a:pt x="7356228" y="1583176"/>
                </a:cubicBezTo>
                <a:cubicBezTo>
                  <a:pt x="7356228" y="1574614"/>
                  <a:pt x="7362791" y="1568388"/>
                  <a:pt x="7370084" y="1568388"/>
                </a:cubicBezTo>
                <a:close/>
                <a:moveTo>
                  <a:pt x="7294422" y="1568388"/>
                </a:moveTo>
                <a:cubicBezTo>
                  <a:pt x="7302444" y="1568388"/>
                  <a:pt x="7308278" y="1574614"/>
                  <a:pt x="7308278" y="1583176"/>
                </a:cubicBezTo>
                <a:cubicBezTo>
                  <a:pt x="7308278" y="1591738"/>
                  <a:pt x="7302444" y="1597964"/>
                  <a:pt x="7294422" y="1597964"/>
                </a:cubicBezTo>
                <a:cubicBezTo>
                  <a:pt x="7288588" y="1597964"/>
                  <a:pt x="7282025" y="1591738"/>
                  <a:pt x="7282025" y="1583176"/>
                </a:cubicBezTo>
                <a:cubicBezTo>
                  <a:pt x="7282025" y="1574614"/>
                  <a:pt x="7288588" y="1568388"/>
                  <a:pt x="7294422" y="1568388"/>
                </a:cubicBezTo>
                <a:close/>
                <a:moveTo>
                  <a:pt x="7223591" y="1568388"/>
                </a:moveTo>
                <a:cubicBezTo>
                  <a:pt x="7231613" y="1568388"/>
                  <a:pt x="7237447" y="1574614"/>
                  <a:pt x="7237447" y="1583176"/>
                </a:cubicBezTo>
                <a:cubicBezTo>
                  <a:pt x="7237447" y="1591738"/>
                  <a:pt x="7231613" y="1597964"/>
                  <a:pt x="7223591" y="1597964"/>
                </a:cubicBezTo>
                <a:cubicBezTo>
                  <a:pt x="7217757" y="1597964"/>
                  <a:pt x="7211194" y="1591738"/>
                  <a:pt x="7211194" y="1583176"/>
                </a:cubicBezTo>
                <a:cubicBezTo>
                  <a:pt x="7211194" y="1574614"/>
                  <a:pt x="7217757" y="1568388"/>
                  <a:pt x="7223591" y="1568388"/>
                </a:cubicBezTo>
                <a:close/>
                <a:moveTo>
                  <a:pt x="7152761" y="1568388"/>
                </a:moveTo>
                <a:cubicBezTo>
                  <a:pt x="7160783" y="1568388"/>
                  <a:pt x="7166617" y="1572763"/>
                  <a:pt x="7166617" y="1580785"/>
                </a:cubicBezTo>
                <a:cubicBezTo>
                  <a:pt x="7166617" y="1588807"/>
                  <a:pt x="7160783" y="1594641"/>
                  <a:pt x="7152761" y="1594641"/>
                </a:cubicBezTo>
                <a:cubicBezTo>
                  <a:pt x="7144739" y="1594641"/>
                  <a:pt x="7140364" y="1588807"/>
                  <a:pt x="7140364" y="1580785"/>
                </a:cubicBezTo>
                <a:cubicBezTo>
                  <a:pt x="7140364" y="1572763"/>
                  <a:pt x="7144739" y="1568388"/>
                  <a:pt x="7152761" y="1568388"/>
                </a:cubicBezTo>
                <a:close/>
                <a:moveTo>
                  <a:pt x="7084322" y="1568388"/>
                </a:moveTo>
                <a:cubicBezTo>
                  <a:pt x="7092106" y="1568388"/>
                  <a:pt x="7099111" y="1572763"/>
                  <a:pt x="7099111" y="1580785"/>
                </a:cubicBezTo>
                <a:cubicBezTo>
                  <a:pt x="7099111" y="1588807"/>
                  <a:pt x="7092106" y="1594641"/>
                  <a:pt x="7084322" y="1594641"/>
                </a:cubicBezTo>
                <a:cubicBezTo>
                  <a:pt x="7075760" y="1594641"/>
                  <a:pt x="7069533" y="1588807"/>
                  <a:pt x="7069533" y="1580785"/>
                </a:cubicBezTo>
                <a:cubicBezTo>
                  <a:pt x="7069533" y="1572763"/>
                  <a:pt x="7075760" y="1568388"/>
                  <a:pt x="7084322" y="1568388"/>
                </a:cubicBezTo>
                <a:close/>
                <a:moveTo>
                  <a:pt x="7440913" y="1494185"/>
                </a:moveTo>
                <a:cubicBezTo>
                  <a:pt x="7446747" y="1494185"/>
                  <a:pt x="7453310" y="1500411"/>
                  <a:pt x="7453310" y="1508973"/>
                </a:cubicBezTo>
                <a:cubicBezTo>
                  <a:pt x="7453310" y="1516756"/>
                  <a:pt x="7446747" y="1523761"/>
                  <a:pt x="7440913" y="1523761"/>
                </a:cubicBezTo>
                <a:cubicBezTo>
                  <a:pt x="7432891" y="1523761"/>
                  <a:pt x="7427057" y="1516756"/>
                  <a:pt x="7427057" y="1508973"/>
                </a:cubicBezTo>
                <a:cubicBezTo>
                  <a:pt x="7427057" y="1500411"/>
                  <a:pt x="7432891" y="1494185"/>
                  <a:pt x="7440913" y="1494185"/>
                </a:cubicBezTo>
                <a:close/>
                <a:moveTo>
                  <a:pt x="7370084" y="1494185"/>
                </a:moveTo>
                <a:cubicBezTo>
                  <a:pt x="7376647" y="1494185"/>
                  <a:pt x="7382481" y="1500411"/>
                  <a:pt x="7382481" y="1508973"/>
                </a:cubicBezTo>
                <a:cubicBezTo>
                  <a:pt x="7382481" y="1516756"/>
                  <a:pt x="7376647" y="1523761"/>
                  <a:pt x="7370084" y="1523761"/>
                </a:cubicBezTo>
                <a:cubicBezTo>
                  <a:pt x="7362791" y="1523761"/>
                  <a:pt x="7356228" y="1516756"/>
                  <a:pt x="7356228" y="1508973"/>
                </a:cubicBezTo>
                <a:cubicBezTo>
                  <a:pt x="7356228" y="1500411"/>
                  <a:pt x="7362791" y="1494185"/>
                  <a:pt x="7370084" y="1494185"/>
                </a:cubicBezTo>
                <a:close/>
                <a:moveTo>
                  <a:pt x="7294422" y="1494185"/>
                </a:moveTo>
                <a:cubicBezTo>
                  <a:pt x="7302444" y="1494185"/>
                  <a:pt x="7308278" y="1500411"/>
                  <a:pt x="7308278" y="1508973"/>
                </a:cubicBezTo>
                <a:cubicBezTo>
                  <a:pt x="7308278" y="1516756"/>
                  <a:pt x="7302444" y="1523761"/>
                  <a:pt x="7294422" y="1523761"/>
                </a:cubicBezTo>
                <a:cubicBezTo>
                  <a:pt x="7288588" y="1523761"/>
                  <a:pt x="7282025" y="1516756"/>
                  <a:pt x="7282025" y="1508973"/>
                </a:cubicBezTo>
                <a:cubicBezTo>
                  <a:pt x="7282025" y="1500411"/>
                  <a:pt x="7288588" y="1494185"/>
                  <a:pt x="7294422" y="1494185"/>
                </a:cubicBezTo>
                <a:close/>
                <a:moveTo>
                  <a:pt x="7223591" y="1494185"/>
                </a:moveTo>
                <a:cubicBezTo>
                  <a:pt x="7231613" y="1494185"/>
                  <a:pt x="7237447" y="1500411"/>
                  <a:pt x="7237447" y="1508973"/>
                </a:cubicBezTo>
                <a:cubicBezTo>
                  <a:pt x="7237447" y="1516756"/>
                  <a:pt x="7231613" y="1523761"/>
                  <a:pt x="7223591" y="1523761"/>
                </a:cubicBezTo>
                <a:cubicBezTo>
                  <a:pt x="7217757" y="1523761"/>
                  <a:pt x="7211194" y="1516756"/>
                  <a:pt x="7211194" y="1508973"/>
                </a:cubicBezTo>
                <a:cubicBezTo>
                  <a:pt x="7211194" y="1500411"/>
                  <a:pt x="7217757" y="1494185"/>
                  <a:pt x="7223591" y="1494185"/>
                </a:cubicBezTo>
                <a:close/>
                <a:moveTo>
                  <a:pt x="7152761" y="1494185"/>
                </a:moveTo>
                <a:cubicBezTo>
                  <a:pt x="7160783" y="1494185"/>
                  <a:pt x="7166617" y="1500411"/>
                  <a:pt x="7166617" y="1508973"/>
                </a:cubicBezTo>
                <a:cubicBezTo>
                  <a:pt x="7166617" y="1516756"/>
                  <a:pt x="7160783" y="1523761"/>
                  <a:pt x="7152761" y="1523761"/>
                </a:cubicBezTo>
                <a:cubicBezTo>
                  <a:pt x="7144739" y="1523761"/>
                  <a:pt x="7140364" y="1516756"/>
                  <a:pt x="7140364" y="1508973"/>
                </a:cubicBezTo>
                <a:cubicBezTo>
                  <a:pt x="7140364" y="1500411"/>
                  <a:pt x="7144739" y="1494185"/>
                  <a:pt x="7152761" y="1494185"/>
                </a:cubicBezTo>
                <a:close/>
                <a:moveTo>
                  <a:pt x="7084322" y="1494185"/>
                </a:moveTo>
                <a:cubicBezTo>
                  <a:pt x="7092106" y="1494185"/>
                  <a:pt x="7099111" y="1500411"/>
                  <a:pt x="7099111" y="1508973"/>
                </a:cubicBezTo>
                <a:cubicBezTo>
                  <a:pt x="7099111" y="1516756"/>
                  <a:pt x="7092106" y="1523761"/>
                  <a:pt x="7084322" y="1523761"/>
                </a:cubicBezTo>
                <a:cubicBezTo>
                  <a:pt x="7075760" y="1523761"/>
                  <a:pt x="7069533" y="1516756"/>
                  <a:pt x="7069533" y="1508973"/>
                </a:cubicBezTo>
                <a:cubicBezTo>
                  <a:pt x="7069533" y="1500411"/>
                  <a:pt x="7075760" y="1494185"/>
                  <a:pt x="7084322" y="1494185"/>
                </a:cubicBezTo>
                <a:close/>
                <a:moveTo>
                  <a:pt x="7013492" y="1494185"/>
                </a:moveTo>
                <a:cubicBezTo>
                  <a:pt x="7021275" y="1494185"/>
                  <a:pt x="7028280" y="1500411"/>
                  <a:pt x="7028280" y="1508973"/>
                </a:cubicBezTo>
                <a:cubicBezTo>
                  <a:pt x="7028280" y="1516756"/>
                  <a:pt x="7021275" y="1523761"/>
                  <a:pt x="7013492" y="1523761"/>
                </a:cubicBezTo>
                <a:cubicBezTo>
                  <a:pt x="7004930" y="1523761"/>
                  <a:pt x="6998704" y="1516756"/>
                  <a:pt x="6998704" y="1508973"/>
                </a:cubicBezTo>
                <a:cubicBezTo>
                  <a:pt x="6998704" y="1500411"/>
                  <a:pt x="7004930" y="1494185"/>
                  <a:pt x="7013492" y="1494185"/>
                </a:cubicBezTo>
                <a:close/>
                <a:moveTo>
                  <a:pt x="6939085" y="1494185"/>
                </a:moveTo>
                <a:cubicBezTo>
                  <a:pt x="6946378" y="1494185"/>
                  <a:pt x="6950753" y="1500411"/>
                  <a:pt x="6950753" y="1508973"/>
                </a:cubicBezTo>
                <a:cubicBezTo>
                  <a:pt x="6950753" y="1516756"/>
                  <a:pt x="6946378" y="1523761"/>
                  <a:pt x="6939085" y="1523761"/>
                </a:cubicBezTo>
                <a:cubicBezTo>
                  <a:pt x="6931063" y="1523761"/>
                  <a:pt x="6924500" y="1516756"/>
                  <a:pt x="6924500" y="1508973"/>
                </a:cubicBezTo>
                <a:cubicBezTo>
                  <a:pt x="6924500" y="1500411"/>
                  <a:pt x="6931063" y="1494185"/>
                  <a:pt x="6939085" y="1494185"/>
                </a:cubicBezTo>
                <a:close/>
                <a:moveTo>
                  <a:pt x="83229" y="1426727"/>
                </a:moveTo>
                <a:cubicBezTo>
                  <a:pt x="90521" y="1426727"/>
                  <a:pt x="97085" y="1431102"/>
                  <a:pt x="97085" y="1439124"/>
                </a:cubicBezTo>
                <a:cubicBezTo>
                  <a:pt x="97085" y="1446417"/>
                  <a:pt x="90521" y="1452980"/>
                  <a:pt x="83229" y="1452980"/>
                </a:cubicBezTo>
                <a:cubicBezTo>
                  <a:pt x="76665" y="1452980"/>
                  <a:pt x="70831" y="1446417"/>
                  <a:pt x="70831" y="1439124"/>
                </a:cubicBezTo>
                <a:cubicBezTo>
                  <a:pt x="70831" y="1432561"/>
                  <a:pt x="76665" y="1426727"/>
                  <a:pt x="83229" y="1426727"/>
                </a:cubicBezTo>
                <a:close/>
                <a:moveTo>
                  <a:pt x="11993" y="1426727"/>
                </a:moveTo>
                <a:cubicBezTo>
                  <a:pt x="20237" y="1426727"/>
                  <a:pt x="26234" y="1432561"/>
                  <a:pt x="26234" y="1439124"/>
                </a:cubicBezTo>
                <a:cubicBezTo>
                  <a:pt x="26234" y="1446417"/>
                  <a:pt x="20237" y="1452980"/>
                  <a:pt x="11993" y="1452980"/>
                </a:cubicBezTo>
                <a:cubicBezTo>
                  <a:pt x="5996" y="1452980"/>
                  <a:pt x="0" y="1446417"/>
                  <a:pt x="0" y="1439124"/>
                </a:cubicBezTo>
                <a:cubicBezTo>
                  <a:pt x="0" y="1432561"/>
                  <a:pt x="5996" y="1426727"/>
                  <a:pt x="11993" y="1426727"/>
                </a:cubicBezTo>
                <a:close/>
                <a:moveTo>
                  <a:pt x="7370084" y="1423353"/>
                </a:moveTo>
                <a:cubicBezTo>
                  <a:pt x="7376647" y="1423353"/>
                  <a:pt x="7382481" y="1429580"/>
                  <a:pt x="7382481" y="1438142"/>
                </a:cubicBezTo>
                <a:cubicBezTo>
                  <a:pt x="7382481" y="1445926"/>
                  <a:pt x="7376647" y="1452931"/>
                  <a:pt x="7370084" y="1452931"/>
                </a:cubicBezTo>
                <a:cubicBezTo>
                  <a:pt x="7362791" y="1452931"/>
                  <a:pt x="7356228" y="1445926"/>
                  <a:pt x="7356228" y="1438142"/>
                </a:cubicBezTo>
                <a:cubicBezTo>
                  <a:pt x="7356228" y="1429580"/>
                  <a:pt x="7362791" y="1423353"/>
                  <a:pt x="7370084" y="1423353"/>
                </a:cubicBezTo>
                <a:close/>
                <a:moveTo>
                  <a:pt x="7294422" y="1423353"/>
                </a:moveTo>
                <a:cubicBezTo>
                  <a:pt x="7302444" y="1423353"/>
                  <a:pt x="7308278" y="1429580"/>
                  <a:pt x="7308278" y="1438142"/>
                </a:cubicBezTo>
                <a:cubicBezTo>
                  <a:pt x="7308278" y="1445926"/>
                  <a:pt x="7302444" y="1452931"/>
                  <a:pt x="7294422" y="1452931"/>
                </a:cubicBezTo>
                <a:cubicBezTo>
                  <a:pt x="7288588" y="1452931"/>
                  <a:pt x="7282025" y="1445926"/>
                  <a:pt x="7282025" y="1438142"/>
                </a:cubicBezTo>
                <a:cubicBezTo>
                  <a:pt x="7282025" y="1429580"/>
                  <a:pt x="7288588" y="1423353"/>
                  <a:pt x="7294422" y="1423353"/>
                </a:cubicBezTo>
                <a:close/>
                <a:moveTo>
                  <a:pt x="7223591" y="1423353"/>
                </a:moveTo>
                <a:cubicBezTo>
                  <a:pt x="7231613" y="1423353"/>
                  <a:pt x="7237447" y="1429580"/>
                  <a:pt x="7237447" y="1438142"/>
                </a:cubicBezTo>
                <a:cubicBezTo>
                  <a:pt x="7237447" y="1445926"/>
                  <a:pt x="7231613" y="1452931"/>
                  <a:pt x="7223591" y="1452931"/>
                </a:cubicBezTo>
                <a:cubicBezTo>
                  <a:pt x="7217757" y="1452931"/>
                  <a:pt x="7211194" y="1445926"/>
                  <a:pt x="7211194" y="1438142"/>
                </a:cubicBezTo>
                <a:cubicBezTo>
                  <a:pt x="7211194" y="1429580"/>
                  <a:pt x="7215569" y="1423353"/>
                  <a:pt x="7223591" y="1423353"/>
                </a:cubicBezTo>
                <a:close/>
                <a:moveTo>
                  <a:pt x="7155152" y="1423353"/>
                </a:moveTo>
                <a:cubicBezTo>
                  <a:pt x="7163714" y="1423353"/>
                  <a:pt x="7169940" y="1429580"/>
                  <a:pt x="7169940" y="1438142"/>
                </a:cubicBezTo>
                <a:cubicBezTo>
                  <a:pt x="7169940" y="1445926"/>
                  <a:pt x="7163714" y="1452931"/>
                  <a:pt x="7155152" y="1452931"/>
                </a:cubicBezTo>
                <a:cubicBezTo>
                  <a:pt x="7146590" y="1452931"/>
                  <a:pt x="7141920" y="1445926"/>
                  <a:pt x="7141920" y="1438142"/>
                </a:cubicBezTo>
                <a:cubicBezTo>
                  <a:pt x="7140364" y="1429580"/>
                  <a:pt x="7146590" y="1423353"/>
                  <a:pt x="7155152" y="1423353"/>
                </a:cubicBezTo>
                <a:close/>
                <a:moveTo>
                  <a:pt x="7084322" y="1423353"/>
                </a:moveTo>
                <a:cubicBezTo>
                  <a:pt x="7092106" y="1423353"/>
                  <a:pt x="7099111" y="1429580"/>
                  <a:pt x="7099111" y="1438142"/>
                </a:cubicBezTo>
                <a:cubicBezTo>
                  <a:pt x="7099111" y="1445926"/>
                  <a:pt x="7092106" y="1452931"/>
                  <a:pt x="7084322" y="1452931"/>
                </a:cubicBezTo>
                <a:cubicBezTo>
                  <a:pt x="7075760" y="1452931"/>
                  <a:pt x="7069533" y="1445926"/>
                  <a:pt x="7069533" y="1438142"/>
                </a:cubicBezTo>
                <a:cubicBezTo>
                  <a:pt x="7069533" y="1429580"/>
                  <a:pt x="7075760" y="1423353"/>
                  <a:pt x="7084322" y="1423353"/>
                </a:cubicBezTo>
                <a:close/>
                <a:moveTo>
                  <a:pt x="7013492" y="1423353"/>
                </a:moveTo>
                <a:cubicBezTo>
                  <a:pt x="7021275" y="1423353"/>
                  <a:pt x="7028280" y="1429580"/>
                  <a:pt x="7028280" y="1438142"/>
                </a:cubicBezTo>
                <a:cubicBezTo>
                  <a:pt x="7028280" y="1445926"/>
                  <a:pt x="7021275" y="1452931"/>
                  <a:pt x="7013492" y="1452931"/>
                </a:cubicBezTo>
                <a:cubicBezTo>
                  <a:pt x="7004930" y="1452931"/>
                  <a:pt x="6998704" y="1445926"/>
                  <a:pt x="6998704" y="1438142"/>
                </a:cubicBezTo>
                <a:cubicBezTo>
                  <a:pt x="6998704" y="1429580"/>
                  <a:pt x="7004930" y="1423353"/>
                  <a:pt x="7013492" y="1423353"/>
                </a:cubicBezTo>
                <a:close/>
                <a:moveTo>
                  <a:pt x="6939085" y="1423353"/>
                </a:moveTo>
                <a:cubicBezTo>
                  <a:pt x="6946378" y="1423353"/>
                  <a:pt x="6950753" y="1429580"/>
                  <a:pt x="6950753" y="1438142"/>
                </a:cubicBezTo>
                <a:cubicBezTo>
                  <a:pt x="6950753" y="1445926"/>
                  <a:pt x="6946378" y="1452931"/>
                  <a:pt x="6939085" y="1452931"/>
                </a:cubicBezTo>
                <a:cubicBezTo>
                  <a:pt x="6931063" y="1452931"/>
                  <a:pt x="6924500" y="1445926"/>
                  <a:pt x="6924500" y="1438142"/>
                </a:cubicBezTo>
                <a:cubicBezTo>
                  <a:pt x="6924500" y="1429580"/>
                  <a:pt x="6931063" y="1423353"/>
                  <a:pt x="6939085" y="1423353"/>
                </a:cubicBezTo>
                <a:close/>
                <a:moveTo>
                  <a:pt x="6867525" y="1423353"/>
                </a:moveTo>
                <a:cubicBezTo>
                  <a:pt x="6874088" y="1423353"/>
                  <a:pt x="6879922" y="1429580"/>
                  <a:pt x="6879922" y="1438142"/>
                </a:cubicBezTo>
                <a:cubicBezTo>
                  <a:pt x="6879922" y="1445926"/>
                  <a:pt x="6874088" y="1452931"/>
                  <a:pt x="6867525" y="1452931"/>
                </a:cubicBezTo>
                <a:cubicBezTo>
                  <a:pt x="6860232" y="1452931"/>
                  <a:pt x="6853669" y="1445926"/>
                  <a:pt x="6853669" y="1438142"/>
                </a:cubicBezTo>
                <a:cubicBezTo>
                  <a:pt x="6853669" y="1429580"/>
                  <a:pt x="6860232" y="1423353"/>
                  <a:pt x="6867525" y="1423353"/>
                </a:cubicBezTo>
                <a:close/>
                <a:moveTo>
                  <a:pt x="6796696" y="1423353"/>
                </a:moveTo>
                <a:cubicBezTo>
                  <a:pt x="6803259" y="1423353"/>
                  <a:pt x="6809093" y="1429580"/>
                  <a:pt x="6809093" y="1438142"/>
                </a:cubicBezTo>
                <a:cubicBezTo>
                  <a:pt x="6809093" y="1445926"/>
                  <a:pt x="6803259" y="1452931"/>
                  <a:pt x="6796696" y="1452931"/>
                </a:cubicBezTo>
                <a:cubicBezTo>
                  <a:pt x="6789403" y="1452931"/>
                  <a:pt x="6782840" y="1445926"/>
                  <a:pt x="6782840" y="1438142"/>
                </a:cubicBezTo>
                <a:cubicBezTo>
                  <a:pt x="6782840" y="1429580"/>
                  <a:pt x="6789403" y="1423353"/>
                  <a:pt x="6796696" y="1423353"/>
                </a:cubicBezTo>
                <a:close/>
                <a:moveTo>
                  <a:pt x="155518" y="1355896"/>
                </a:moveTo>
                <a:cubicBezTo>
                  <a:pt x="161352" y="1355896"/>
                  <a:pt x="167916" y="1360271"/>
                  <a:pt x="167916" y="1368293"/>
                </a:cubicBezTo>
                <a:cubicBezTo>
                  <a:pt x="167916" y="1375586"/>
                  <a:pt x="161352" y="1382149"/>
                  <a:pt x="155518" y="1382149"/>
                </a:cubicBezTo>
                <a:cubicBezTo>
                  <a:pt x="147496" y="1382149"/>
                  <a:pt x="141662" y="1375586"/>
                  <a:pt x="141662" y="1368293"/>
                </a:cubicBezTo>
                <a:cubicBezTo>
                  <a:pt x="141662" y="1360271"/>
                  <a:pt x="147496" y="1355896"/>
                  <a:pt x="155518" y="1355896"/>
                </a:cubicBezTo>
                <a:close/>
                <a:moveTo>
                  <a:pt x="83230" y="1355896"/>
                </a:moveTo>
                <a:cubicBezTo>
                  <a:pt x="90523" y="1355896"/>
                  <a:pt x="97086" y="1360271"/>
                  <a:pt x="97086" y="1368293"/>
                </a:cubicBezTo>
                <a:cubicBezTo>
                  <a:pt x="97086" y="1375586"/>
                  <a:pt x="90523" y="1382149"/>
                  <a:pt x="83230" y="1382149"/>
                </a:cubicBezTo>
                <a:cubicBezTo>
                  <a:pt x="76667" y="1382149"/>
                  <a:pt x="70832" y="1375586"/>
                  <a:pt x="70832" y="1368293"/>
                </a:cubicBezTo>
                <a:cubicBezTo>
                  <a:pt x="70832" y="1360271"/>
                  <a:pt x="76667" y="1355896"/>
                  <a:pt x="83230" y="1355896"/>
                </a:cubicBezTo>
                <a:close/>
                <a:moveTo>
                  <a:pt x="11994" y="1355896"/>
                </a:moveTo>
                <a:cubicBezTo>
                  <a:pt x="20239" y="1355896"/>
                  <a:pt x="26235" y="1360271"/>
                  <a:pt x="26235" y="1368293"/>
                </a:cubicBezTo>
                <a:cubicBezTo>
                  <a:pt x="26235" y="1375586"/>
                  <a:pt x="20239" y="1382149"/>
                  <a:pt x="11994" y="1382149"/>
                </a:cubicBezTo>
                <a:cubicBezTo>
                  <a:pt x="5998" y="1382149"/>
                  <a:pt x="2" y="1375586"/>
                  <a:pt x="2" y="1368293"/>
                </a:cubicBezTo>
                <a:cubicBezTo>
                  <a:pt x="2" y="1360271"/>
                  <a:pt x="5998" y="1355896"/>
                  <a:pt x="11994" y="1355896"/>
                </a:cubicBezTo>
                <a:close/>
                <a:moveTo>
                  <a:pt x="7294422" y="1352524"/>
                </a:moveTo>
                <a:cubicBezTo>
                  <a:pt x="7302444" y="1352524"/>
                  <a:pt x="7308278" y="1359087"/>
                  <a:pt x="7308278" y="1367109"/>
                </a:cubicBezTo>
                <a:cubicBezTo>
                  <a:pt x="7308278" y="1374402"/>
                  <a:pt x="7302444" y="1378777"/>
                  <a:pt x="7294422" y="1378777"/>
                </a:cubicBezTo>
                <a:cubicBezTo>
                  <a:pt x="7288588" y="1378777"/>
                  <a:pt x="7282025" y="1374402"/>
                  <a:pt x="7282025" y="1367109"/>
                </a:cubicBezTo>
                <a:cubicBezTo>
                  <a:pt x="7282025" y="1359087"/>
                  <a:pt x="7288588" y="1352524"/>
                  <a:pt x="7294422" y="1352524"/>
                </a:cubicBezTo>
                <a:close/>
                <a:moveTo>
                  <a:pt x="7223591" y="1352524"/>
                </a:moveTo>
                <a:cubicBezTo>
                  <a:pt x="7231613" y="1352524"/>
                  <a:pt x="7237447" y="1359087"/>
                  <a:pt x="7237447" y="1367109"/>
                </a:cubicBezTo>
                <a:cubicBezTo>
                  <a:pt x="7237447" y="1374402"/>
                  <a:pt x="7231613" y="1378777"/>
                  <a:pt x="7223591" y="1378777"/>
                </a:cubicBezTo>
                <a:cubicBezTo>
                  <a:pt x="7215569" y="1378777"/>
                  <a:pt x="7211194" y="1374402"/>
                  <a:pt x="7211194" y="1367109"/>
                </a:cubicBezTo>
                <a:cubicBezTo>
                  <a:pt x="7211194" y="1359087"/>
                  <a:pt x="7215569" y="1352524"/>
                  <a:pt x="7223591" y="1352524"/>
                </a:cubicBezTo>
                <a:close/>
                <a:moveTo>
                  <a:pt x="7155152" y="1352524"/>
                </a:moveTo>
                <a:cubicBezTo>
                  <a:pt x="7163714" y="1352524"/>
                  <a:pt x="7169940" y="1359087"/>
                  <a:pt x="7169940" y="1367109"/>
                </a:cubicBezTo>
                <a:cubicBezTo>
                  <a:pt x="7169940" y="1374402"/>
                  <a:pt x="7163714" y="1378777"/>
                  <a:pt x="7155152" y="1378777"/>
                </a:cubicBezTo>
                <a:cubicBezTo>
                  <a:pt x="7146590" y="1378777"/>
                  <a:pt x="7140364" y="1374402"/>
                  <a:pt x="7140364" y="1367109"/>
                </a:cubicBezTo>
                <a:cubicBezTo>
                  <a:pt x="7140364" y="1359087"/>
                  <a:pt x="7146590" y="1352524"/>
                  <a:pt x="7155152" y="1352524"/>
                </a:cubicBezTo>
                <a:close/>
                <a:moveTo>
                  <a:pt x="7084322" y="1352524"/>
                </a:moveTo>
                <a:cubicBezTo>
                  <a:pt x="7092106" y="1352524"/>
                  <a:pt x="7099111" y="1359087"/>
                  <a:pt x="7099111" y="1367109"/>
                </a:cubicBezTo>
                <a:cubicBezTo>
                  <a:pt x="7099111" y="1374402"/>
                  <a:pt x="7092106" y="1378777"/>
                  <a:pt x="7084322" y="1378777"/>
                </a:cubicBezTo>
                <a:cubicBezTo>
                  <a:pt x="7075760" y="1378777"/>
                  <a:pt x="7069533" y="1374402"/>
                  <a:pt x="7069533" y="1367109"/>
                </a:cubicBezTo>
                <a:cubicBezTo>
                  <a:pt x="7069533" y="1359087"/>
                  <a:pt x="7075760" y="1352524"/>
                  <a:pt x="7084322" y="1352524"/>
                </a:cubicBezTo>
                <a:close/>
                <a:moveTo>
                  <a:pt x="7013492" y="1352524"/>
                </a:moveTo>
                <a:cubicBezTo>
                  <a:pt x="7021275" y="1352524"/>
                  <a:pt x="7028280" y="1359087"/>
                  <a:pt x="7028280" y="1367109"/>
                </a:cubicBezTo>
                <a:cubicBezTo>
                  <a:pt x="7028280" y="1374402"/>
                  <a:pt x="7021275" y="1378777"/>
                  <a:pt x="7013492" y="1378777"/>
                </a:cubicBezTo>
                <a:cubicBezTo>
                  <a:pt x="7004930" y="1378777"/>
                  <a:pt x="6998704" y="1374402"/>
                  <a:pt x="6998704" y="1367109"/>
                </a:cubicBezTo>
                <a:cubicBezTo>
                  <a:pt x="6998704" y="1359087"/>
                  <a:pt x="7004930" y="1352524"/>
                  <a:pt x="7013492" y="1352524"/>
                </a:cubicBezTo>
                <a:close/>
                <a:moveTo>
                  <a:pt x="6939085" y="1352524"/>
                </a:moveTo>
                <a:cubicBezTo>
                  <a:pt x="6946378" y="1352524"/>
                  <a:pt x="6950753" y="1359354"/>
                  <a:pt x="6950753" y="1367701"/>
                </a:cubicBezTo>
                <a:cubicBezTo>
                  <a:pt x="6950753" y="1375290"/>
                  <a:pt x="6946378" y="1382120"/>
                  <a:pt x="6939085" y="1382120"/>
                </a:cubicBezTo>
                <a:cubicBezTo>
                  <a:pt x="6931063" y="1382120"/>
                  <a:pt x="6924500" y="1375290"/>
                  <a:pt x="6924500" y="1367701"/>
                </a:cubicBezTo>
                <a:cubicBezTo>
                  <a:pt x="6924500" y="1359354"/>
                  <a:pt x="6931063" y="1352524"/>
                  <a:pt x="6939085" y="1352524"/>
                </a:cubicBezTo>
                <a:close/>
                <a:moveTo>
                  <a:pt x="6867525" y="1352524"/>
                </a:moveTo>
                <a:cubicBezTo>
                  <a:pt x="6874088" y="1352524"/>
                  <a:pt x="6879922" y="1359354"/>
                  <a:pt x="6879922" y="1367701"/>
                </a:cubicBezTo>
                <a:cubicBezTo>
                  <a:pt x="6879922" y="1375290"/>
                  <a:pt x="6874088" y="1382120"/>
                  <a:pt x="6867525" y="1382120"/>
                </a:cubicBezTo>
                <a:cubicBezTo>
                  <a:pt x="6860232" y="1382120"/>
                  <a:pt x="6853669" y="1375290"/>
                  <a:pt x="6853669" y="1367701"/>
                </a:cubicBezTo>
                <a:cubicBezTo>
                  <a:pt x="6853669" y="1359354"/>
                  <a:pt x="6860232" y="1352524"/>
                  <a:pt x="6867525" y="1352524"/>
                </a:cubicBezTo>
                <a:close/>
                <a:moveTo>
                  <a:pt x="6796696" y="1352524"/>
                </a:moveTo>
                <a:cubicBezTo>
                  <a:pt x="6803259" y="1352524"/>
                  <a:pt x="6809093" y="1359354"/>
                  <a:pt x="6809093" y="1367701"/>
                </a:cubicBezTo>
                <a:cubicBezTo>
                  <a:pt x="6809093" y="1375290"/>
                  <a:pt x="6803259" y="1382120"/>
                  <a:pt x="6796696" y="1382120"/>
                </a:cubicBezTo>
                <a:cubicBezTo>
                  <a:pt x="6789403" y="1382120"/>
                  <a:pt x="6782840" y="1375290"/>
                  <a:pt x="6782840" y="1367701"/>
                </a:cubicBezTo>
                <a:cubicBezTo>
                  <a:pt x="6782840" y="1359354"/>
                  <a:pt x="6789403" y="1352524"/>
                  <a:pt x="6796696" y="1352524"/>
                </a:cubicBezTo>
                <a:close/>
                <a:moveTo>
                  <a:pt x="6724405" y="1352524"/>
                </a:moveTo>
                <a:cubicBezTo>
                  <a:pt x="6732427" y="1352524"/>
                  <a:pt x="6738261" y="1359354"/>
                  <a:pt x="6738261" y="1367701"/>
                </a:cubicBezTo>
                <a:cubicBezTo>
                  <a:pt x="6738261" y="1375290"/>
                  <a:pt x="6732427" y="1382120"/>
                  <a:pt x="6724405" y="1382120"/>
                </a:cubicBezTo>
                <a:cubicBezTo>
                  <a:pt x="6718571" y="1382120"/>
                  <a:pt x="6712008" y="1375290"/>
                  <a:pt x="6712008" y="1367701"/>
                </a:cubicBezTo>
                <a:cubicBezTo>
                  <a:pt x="6712008" y="1359354"/>
                  <a:pt x="6718571" y="1352524"/>
                  <a:pt x="6724405" y="1352524"/>
                </a:cubicBezTo>
                <a:close/>
                <a:moveTo>
                  <a:pt x="6653576" y="1352524"/>
                </a:moveTo>
                <a:cubicBezTo>
                  <a:pt x="6660869" y="1352524"/>
                  <a:pt x="6667432" y="1359354"/>
                  <a:pt x="6667432" y="1367701"/>
                </a:cubicBezTo>
                <a:cubicBezTo>
                  <a:pt x="6667432" y="1375290"/>
                  <a:pt x="6660869" y="1382120"/>
                  <a:pt x="6653576" y="1382120"/>
                </a:cubicBezTo>
                <a:cubicBezTo>
                  <a:pt x="6647013" y="1382120"/>
                  <a:pt x="6641179" y="1375290"/>
                  <a:pt x="6641179" y="1367701"/>
                </a:cubicBezTo>
                <a:cubicBezTo>
                  <a:pt x="6641179" y="1359354"/>
                  <a:pt x="6647013" y="1352524"/>
                  <a:pt x="6653576" y="1352524"/>
                </a:cubicBezTo>
                <a:close/>
                <a:moveTo>
                  <a:pt x="7223591" y="1281693"/>
                </a:moveTo>
                <a:cubicBezTo>
                  <a:pt x="7231613" y="1281693"/>
                  <a:pt x="7237447" y="1288256"/>
                  <a:pt x="7237447" y="1295549"/>
                </a:cubicBezTo>
                <a:cubicBezTo>
                  <a:pt x="7237447" y="1302112"/>
                  <a:pt x="7231613" y="1307946"/>
                  <a:pt x="7223591" y="1307946"/>
                </a:cubicBezTo>
                <a:cubicBezTo>
                  <a:pt x="7215569" y="1307946"/>
                  <a:pt x="7211194" y="1302112"/>
                  <a:pt x="7211194" y="1295549"/>
                </a:cubicBezTo>
                <a:cubicBezTo>
                  <a:pt x="7211194" y="1288256"/>
                  <a:pt x="7215569" y="1281693"/>
                  <a:pt x="7223591" y="1281693"/>
                </a:cubicBezTo>
                <a:close/>
                <a:moveTo>
                  <a:pt x="7155152" y="1281693"/>
                </a:moveTo>
                <a:cubicBezTo>
                  <a:pt x="7163714" y="1281693"/>
                  <a:pt x="7169940" y="1288256"/>
                  <a:pt x="7169940" y="1295549"/>
                </a:cubicBezTo>
                <a:cubicBezTo>
                  <a:pt x="7169940" y="1302112"/>
                  <a:pt x="7163714" y="1307946"/>
                  <a:pt x="7155152" y="1307946"/>
                </a:cubicBezTo>
                <a:cubicBezTo>
                  <a:pt x="7146590" y="1307946"/>
                  <a:pt x="7140364" y="1302112"/>
                  <a:pt x="7140364" y="1295549"/>
                </a:cubicBezTo>
                <a:cubicBezTo>
                  <a:pt x="7140364" y="1288256"/>
                  <a:pt x="7146590" y="1281693"/>
                  <a:pt x="7155152" y="1281693"/>
                </a:cubicBezTo>
                <a:close/>
                <a:moveTo>
                  <a:pt x="7084322" y="1281693"/>
                </a:moveTo>
                <a:cubicBezTo>
                  <a:pt x="7092106" y="1281693"/>
                  <a:pt x="7099111" y="1288256"/>
                  <a:pt x="7099111" y="1295549"/>
                </a:cubicBezTo>
                <a:cubicBezTo>
                  <a:pt x="7099111" y="1302112"/>
                  <a:pt x="7092106" y="1307946"/>
                  <a:pt x="7084322" y="1307946"/>
                </a:cubicBezTo>
                <a:cubicBezTo>
                  <a:pt x="7075760" y="1307946"/>
                  <a:pt x="7069533" y="1303571"/>
                  <a:pt x="7069533" y="1295549"/>
                </a:cubicBezTo>
                <a:cubicBezTo>
                  <a:pt x="7069533" y="1288256"/>
                  <a:pt x="7075760" y="1281693"/>
                  <a:pt x="7084322" y="1281693"/>
                </a:cubicBezTo>
                <a:close/>
                <a:moveTo>
                  <a:pt x="7013492" y="1281693"/>
                </a:moveTo>
                <a:cubicBezTo>
                  <a:pt x="7021275" y="1281693"/>
                  <a:pt x="7028280" y="1288256"/>
                  <a:pt x="7028280" y="1295549"/>
                </a:cubicBezTo>
                <a:cubicBezTo>
                  <a:pt x="7028280" y="1303571"/>
                  <a:pt x="7021275" y="1307946"/>
                  <a:pt x="7013492" y="1307946"/>
                </a:cubicBezTo>
                <a:cubicBezTo>
                  <a:pt x="7004930" y="1307946"/>
                  <a:pt x="6998704" y="1303571"/>
                  <a:pt x="6998704" y="1295549"/>
                </a:cubicBezTo>
                <a:cubicBezTo>
                  <a:pt x="6998704" y="1288256"/>
                  <a:pt x="7004930" y="1281693"/>
                  <a:pt x="7013492" y="1281693"/>
                </a:cubicBezTo>
                <a:close/>
                <a:moveTo>
                  <a:pt x="6939085" y="1281693"/>
                </a:moveTo>
                <a:cubicBezTo>
                  <a:pt x="6946378" y="1281693"/>
                  <a:pt x="6950753" y="1288256"/>
                  <a:pt x="6950753" y="1295549"/>
                </a:cubicBezTo>
                <a:cubicBezTo>
                  <a:pt x="6950753" y="1303571"/>
                  <a:pt x="6946378" y="1307946"/>
                  <a:pt x="6939085" y="1307946"/>
                </a:cubicBezTo>
                <a:cubicBezTo>
                  <a:pt x="6931063" y="1307946"/>
                  <a:pt x="6924500" y="1303571"/>
                  <a:pt x="6924500" y="1295549"/>
                </a:cubicBezTo>
                <a:cubicBezTo>
                  <a:pt x="6924500" y="1288256"/>
                  <a:pt x="6931063" y="1281693"/>
                  <a:pt x="6939085" y="1281693"/>
                </a:cubicBezTo>
                <a:close/>
                <a:moveTo>
                  <a:pt x="6867525" y="1281693"/>
                </a:moveTo>
                <a:cubicBezTo>
                  <a:pt x="6874088" y="1281693"/>
                  <a:pt x="6879922" y="1288256"/>
                  <a:pt x="6879922" y="1295549"/>
                </a:cubicBezTo>
                <a:cubicBezTo>
                  <a:pt x="6879922" y="1303571"/>
                  <a:pt x="6874088" y="1307946"/>
                  <a:pt x="6867525" y="1307946"/>
                </a:cubicBezTo>
                <a:cubicBezTo>
                  <a:pt x="6860232" y="1307946"/>
                  <a:pt x="6853669" y="1303571"/>
                  <a:pt x="6853669" y="1295549"/>
                </a:cubicBezTo>
                <a:cubicBezTo>
                  <a:pt x="6853669" y="1288256"/>
                  <a:pt x="6860232" y="1281693"/>
                  <a:pt x="6867525" y="1281693"/>
                </a:cubicBezTo>
                <a:close/>
                <a:moveTo>
                  <a:pt x="6796696" y="1281693"/>
                </a:moveTo>
                <a:cubicBezTo>
                  <a:pt x="6803259" y="1281693"/>
                  <a:pt x="6809093" y="1288256"/>
                  <a:pt x="6809093" y="1295549"/>
                </a:cubicBezTo>
                <a:cubicBezTo>
                  <a:pt x="6809093" y="1303571"/>
                  <a:pt x="6803259" y="1307946"/>
                  <a:pt x="6796696" y="1307946"/>
                </a:cubicBezTo>
                <a:cubicBezTo>
                  <a:pt x="6789403" y="1307946"/>
                  <a:pt x="6782840" y="1303571"/>
                  <a:pt x="6782840" y="1295549"/>
                </a:cubicBezTo>
                <a:cubicBezTo>
                  <a:pt x="6782840" y="1288256"/>
                  <a:pt x="6789403" y="1281693"/>
                  <a:pt x="6796696" y="1281693"/>
                </a:cubicBezTo>
                <a:close/>
                <a:moveTo>
                  <a:pt x="6724405" y="1281693"/>
                </a:moveTo>
                <a:cubicBezTo>
                  <a:pt x="6732427" y="1281693"/>
                  <a:pt x="6738261" y="1288256"/>
                  <a:pt x="6738261" y="1295549"/>
                </a:cubicBezTo>
                <a:cubicBezTo>
                  <a:pt x="6738261" y="1303571"/>
                  <a:pt x="6732427" y="1307946"/>
                  <a:pt x="6724405" y="1307946"/>
                </a:cubicBezTo>
                <a:cubicBezTo>
                  <a:pt x="6718571" y="1307946"/>
                  <a:pt x="6712008" y="1303571"/>
                  <a:pt x="6712008" y="1295549"/>
                </a:cubicBezTo>
                <a:cubicBezTo>
                  <a:pt x="6712008" y="1288256"/>
                  <a:pt x="6718571" y="1281693"/>
                  <a:pt x="6724405" y="1281693"/>
                </a:cubicBezTo>
                <a:close/>
                <a:moveTo>
                  <a:pt x="6653576" y="1281693"/>
                </a:moveTo>
                <a:cubicBezTo>
                  <a:pt x="6660869" y="1281693"/>
                  <a:pt x="6667432" y="1288256"/>
                  <a:pt x="6667432" y="1295549"/>
                </a:cubicBezTo>
                <a:cubicBezTo>
                  <a:pt x="6667432" y="1303571"/>
                  <a:pt x="6660869" y="1307946"/>
                  <a:pt x="6653576" y="1307946"/>
                </a:cubicBezTo>
                <a:cubicBezTo>
                  <a:pt x="6647013" y="1307946"/>
                  <a:pt x="6641179" y="1303571"/>
                  <a:pt x="6641179" y="1295549"/>
                </a:cubicBezTo>
                <a:cubicBezTo>
                  <a:pt x="6641179" y="1288256"/>
                  <a:pt x="6647013" y="1281693"/>
                  <a:pt x="6653576" y="1281693"/>
                </a:cubicBezTo>
                <a:close/>
                <a:moveTo>
                  <a:pt x="6582745" y="1281693"/>
                </a:moveTo>
                <a:cubicBezTo>
                  <a:pt x="6590038" y="1281693"/>
                  <a:pt x="6596601" y="1288256"/>
                  <a:pt x="6596601" y="1295549"/>
                </a:cubicBezTo>
                <a:cubicBezTo>
                  <a:pt x="6596601" y="1303571"/>
                  <a:pt x="6590038" y="1307946"/>
                  <a:pt x="6582745" y="1307946"/>
                </a:cubicBezTo>
                <a:cubicBezTo>
                  <a:pt x="6574723" y="1307946"/>
                  <a:pt x="6570348" y="1303571"/>
                  <a:pt x="6570348" y="1295549"/>
                </a:cubicBezTo>
                <a:cubicBezTo>
                  <a:pt x="6570348" y="1288256"/>
                  <a:pt x="6574723" y="1281693"/>
                  <a:pt x="6582745" y="1281693"/>
                </a:cubicBezTo>
                <a:close/>
                <a:moveTo>
                  <a:pt x="6510933" y="1281693"/>
                </a:moveTo>
                <a:cubicBezTo>
                  <a:pt x="6518717" y="1281693"/>
                  <a:pt x="6525722" y="1288256"/>
                  <a:pt x="6525722" y="1295549"/>
                </a:cubicBezTo>
                <a:cubicBezTo>
                  <a:pt x="6525722" y="1303571"/>
                  <a:pt x="6518717" y="1307946"/>
                  <a:pt x="6510933" y="1307946"/>
                </a:cubicBezTo>
                <a:cubicBezTo>
                  <a:pt x="6502371" y="1307946"/>
                  <a:pt x="6496144" y="1303571"/>
                  <a:pt x="6496144" y="1295549"/>
                </a:cubicBezTo>
                <a:cubicBezTo>
                  <a:pt x="6496144" y="1288256"/>
                  <a:pt x="6502371" y="1281693"/>
                  <a:pt x="6510933" y="1281693"/>
                </a:cubicBezTo>
                <a:close/>
                <a:moveTo>
                  <a:pt x="6440492" y="1281693"/>
                </a:moveTo>
                <a:cubicBezTo>
                  <a:pt x="6448081" y="1281693"/>
                  <a:pt x="6454911" y="1288256"/>
                  <a:pt x="6454911" y="1295549"/>
                </a:cubicBezTo>
                <a:cubicBezTo>
                  <a:pt x="6454911" y="1303571"/>
                  <a:pt x="6448081" y="1307946"/>
                  <a:pt x="6440492" y="1307946"/>
                </a:cubicBezTo>
                <a:cubicBezTo>
                  <a:pt x="6432145" y="1307946"/>
                  <a:pt x="6425315" y="1303571"/>
                  <a:pt x="6425315" y="1295549"/>
                </a:cubicBezTo>
                <a:cubicBezTo>
                  <a:pt x="6425315" y="1288256"/>
                  <a:pt x="6432145" y="1281693"/>
                  <a:pt x="6440492" y="1281693"/>
                </a:cubicBezTo>
                <a:close/>
                <a:moveTo>
                  <a:pt x="6369273" y="1281693"/>
                </a:moveTo>
                <a:cubicBezTo>
                  <a:pt x="6377835" y="1281693"/>
                  <a:pt x="6384062" y="1288698"/>
                  <a:pt x="6384062" y="1296482"/>
                </a:cubicBezTo>
                <a:cubicBezTo>
                  <a:pt x="6384062" y="1305044"/>
                  <a:pt x="6377835" y="1311271"/>
                  <a:pt x="6369273" y="1311271"/>
                </a:cubicBezTo>
                <a:cubicBezTo>
                  <a:pt x="6361489" y="1311271"/>
                  <a:pt x="6354484" y="1305044"/>
                  <a:pt x="6354484" y="1296482"/>
                </a:cubicBezTo>
                <a:cubicBezTo>
                  <a:pt x="6354484" y="1288698"/>
                  <a:pt x="6361489" y="1281693"/>
                  <a:pt x="6369273" y="1281693"/>
                </a:cubicBezTo>
                <a:close/>
                <a:moveTo>
                  <a:pt x="5799257" y="1281693"/>
                </a:moveTo>
                <a:cubicBezTo>
                  <a:pt x="5807819" y="1281693"/>
                  <a:pt x="5814045" y="1288698"/>
                  <a:pt x="5814045" y="1296482"/>
                </a:cubicBezTo>
                <a:cubicBezTo>
                  <a:pt x="5814045" y="1305044"/>
                  <a:pt x="5807819" y="1311271"/>
                  <a:pt x="5799257" y="1311271"/>
                </a:cubicBezTo>
                <a:cubicBezTo>
                  <a:pt x="5791474" y="1311271"/>
                  <a:pt x="5784469" y="1305044"/>
                  <a:pt x="5784469" y="1296482"/>
                </a:cubicBezTo>
                <a:cubicBezTo>
                  <a:pt x="5784469" y="1288698"/>
                  <a:pt x="5791474" y="1281693"/>
                  <a:pt x="5799257" y="1281693"/>
                </a:cubicBezTo>
                <a:close/>
                <a:moveTo>
                  <a:pt x="5724122" y="1281693"/>
                </a:moveTo>
                <a:cubicBezTo>
                  <a:pt x="5732144" y="1281693"/>
                  <a:pt x="5736519" y="1288698"/>
                  <a:pt x="5736519" y="1296482"/>
                </a:cubicBezTo>
                <a:cubicBezTo>
                  <a:pt x="5736519" y="1305044"/>
                  <a:pt x="5732144" y="1311271"/>
                  <a:pt x="5724122" y="1311271"/>
                </a:cubicBezTo>
                <a:cubicBezTo>
                  <a:pt x="5716100" y="1311271"/>
                  <a:pt x="5710266" y="1305044"/>
                  <a:pt x="5710266" y="1296482"/>
                </a:cubicBezTo>
                <a:cubicBezTo>
                  <a:pt x="5710266" y="1288698"/>
                  <a:pt x="5716100" y="1281693"/>
                  <a:pt x="5724122" y="1281693"/>
                </a:cubicBezTo>
                <a:close/>
                <a:moveTo>
                  <a:pt x="5653291" y="1281693"/>
                </a:moveTo>
                <a:cubicBezTo>
                  <a:pt x="5659125" y="1281693"/>
                  <a:pt x="5665688" y="1288698"/>
                  <a:pt x="5665688" y="1296482"/>
                </a:cubicBezTo>
                <a:cubicBezTo>
                  <a:pt x="5665688" y="1305044"/>
                  <a:pt x="5659125" y="1311271"/>
                  <a:pt x="5653291" y="1311271"/>
                </a:cubicBezTo>
                <a:cubicBezTo>
                  <a:pt x="5645269" y="1311271"/>
                  <a:pt x="5639435" y="1305044"/>
                  <a:pt x="5639435" y="1296482"/>
                </a:cubicBezTo>
                <a:cubicBezTo>
                  <a:pt x="5639435" y="1288698"/>
                  <a:pt x="5645269" y="1281693"/>
                  <a:pt x="5653291" y="1281693"/>
                </a:cubicBezTo>
                <a:close/>
                <a:moveTo>
                  <a:pt x="5582461" y="1281693"/>
                </a:moveTo>
                <a:cubicBezTo>
                  <a:pt x="5588295" y="1281693"/>
                  <a:pt x="5594858" y="1288698"/>
                  <a:pt x="5594858" y="1296482"/>
                </a:cubicBezTo>
                <a:cubicBezTo>
                  <a:pt x="5594858" y="1305044"/>
                  <a:pt x="5588295" y="1311271"/>
                  <a:pt x="5582461" y="1311271"/>
                </a:cubicBezTo>
                <a:cubicBezTo>
                  <a:pt x="5574439" y="1311271"/>
                  <a:pt x="5568605" y="1305044"/>
                  <a:pt x="5568605" y="1296482"/>
                </a:cubicBezTo>
                <a:cubicBezTo>
                  <a:pt x="5568605" y="1288698"/>
                  <a:pt x="5574439" y="1281693"/>
                  <a:pt x="5582461" y="1281693"/>
                </a:cubicBezTo>
                <a:close/>
                <a:moveTo>
                  <a:pt x="5510171" y="1281693"/>
                </a:moveTo>
                <a:cubicBezTo>
                  <a:pt x="5517464" y="1281693"/>
                  <a:pt x="5524027" y="1288698"/>
                  <a:pt x="5524027" y="1296482"/>
                </a:cubicBezTo>
                <a:cubicBezTo>
                  <a:pt x="5524027" y="1305044"/>
                  <a:pt x="5517464" y="1311271"/>
                  <a:pt x="5510171" y="1311271"/>
                </a:cubicBezTo>
                <a:cubicBezTo>
                  <a:pt x="5503608" y="1311271"/>
                  <a:pt x="5497774" y="1305044"/>
                  <a:pt x="5497774" y="1296482"/>
                </a:cubicBezTo>
                <a:cubicBezTo>
                  <a:pt x="5497774" y="1288698"/>
                  <a:pt x="5503608" y="1281693"/>
                  <a:pt x="5510171" y="1281693"/>
                </a:cubicBezTo>
                <a:close/>
                <a:moveTo>
                  <a:pt x="5438937" y="1281693"/>
                </a:moveTo>
                <a:cubicBezTo>
                  <a:pt x="5447182" y="1281693"/>
                  <a:pt x="5453178" y="1288698"/>
                  <a:pt x="5453178" y="1296482"/>
                </a:cubicBezTo>
                <a:cubicBezTo>
                  <a:pt x="5453178" y="1305044"/>
                  <a:pt x="5447182" y="1311271"/>
                  <a:pt x="5438937" y="1311271"/>
                </a:cubicBezTo>
                <a:cubicBezTo>
                  <a:pt x="5432941" y="1311271"/>
                  <a:pt x="5426945" y="1305044"/>
                  <a:pt x="5426945" y="1296482"/>
                </a:cubicBezTo>
                <a:cubicBezTo>
                  <a:pt x="5426945" y="1288698"/>
                  <a:pt x="5432941" y="1281693"/>
                  <a:pt x="5438937" y="1281693"/>
                </a:cubicBezTo>
                <a:close/>
                <a:moveTo>
                  <a:pt x="5368510" y="1281693"/>
                </a:moveTo>
                <a:cubicBezTo>
                  <a:pt x="5376532" y="1281693"/>
                  <a:pt x="5382366" y="1288698"/>
                  <a:pt x="5382366" y="1296482"/>
                </a:cubicBezTo>
                <a:cubicBezTo>
                  <a:pt x="5382366" y="1305044"/>
                  <a:pt x="5376532" y="1311271"/>
                  <a:pt x="5368510" y="1311271"/>
                </a:cubicBezTo>
                <a:cubicBezTo>
                  <a:pt x="5361218" y="1311271"/>
                  <a:pt x="5356113" y="1305044"/>
                  <a:pt x="5356113" y="1296482"/>
                </a:cubicBezTo>
                <a:cubicBezTo>
                  <a:pt x="5356113" y="1288698"/>
                  <a:pt x="5361218" y="1281693"/>
                  <a:pt x="5368510" y="1281693"/>
                </a:cubicBezTo>
                <a:close/>
                <a:moveTo>
                  <a:pt x="5296699" y="1281693"/>
                </a:moveTo>
                <a:cubicBezTo>
                  <a:pt x="5305261" y="1281693"/>
                  <a:pt x="5311488" y="1288698"/>
                  <a:pt x="5311488" y="1296482"/>
                </a:cubicBezTo>
                <a:cubicBezTo>
                  <a:pt x="5311488" y="1305044"/>
                  <a:pt x="5305261" y="1311271"/>
                  <a:pt x="5296699" y="1311271"/>
                </a:cubicBezTo>
                <a:cubicBezTo>
                  <a:pt x="5288915" y="1311271"/>
                  <a:pt x="5281910" y="1305044"/>
                  <a:pt x="5281910" y="1296482"/>
                </a:cubicBezTo>
                <a:cubicBezTo>
                  <a:pt x="5281910" y="1288698"/>
                  <a:pt x="5288915" y="1281693"/>
                  <a:pt x="5296699" y="1281693"/>
                </a:cubicBezTo>
                <a:close/>
                <a:moveTo>
                  <a:pt x="5225869" y="1281693"/>
                </a:moveTo>
                <a:cubicBezTo>
                  <a:pt x="5234431" y="1281693"/>
                  <a:pt x="5240657" y="1288698"/>
                  <a:pt x="5240657" y="1296482"/>
                </a:cubicBezTo>
                <a:cubicBezTo>
                  <a:pt x="5240657" y="1305044"/>
                  <a:pt x="5234431" y="1311271"/>
                  <a:pt x="5225869" y="1311271"/>
                </a:cubicBezTo>
                <a:cubicBezTo>
                  <a:pt x="5217307" y="1311271"/>
                  <a:pt x="5211081" y="1305044"/>
                  <a:pt x="5211081" y="1296482"/>
                </a:cubicBezTo>
                <a:cubicBezTo>
                  <a:pt x="5211081" y="1288698"/>
                  <a:pt x="5217307" y="1281693"/>
                  <a:pt x="5225869" y="1281693"/>
                </a:cubicBezTo>
                <a:close/>
                <a:moveTo>
                  <a:pt x="5154105" y="1281693"/>
                </a:moveTo>
                <a:cubicBezTo>
                  <a:pt x="5162127" y="1281693"/>
                  <a:pt x="5166502" y="1288698"/>
                  <a:pt x="5166502" y="1296482"/>
                </a:cubicBezTo>
                <a:cubicBezTo>
                  <a:pt x="5166502" y="1305044"/>
                  <a:pt x="5162127" y="1311271"/>
                  <a:pt x="5154105" y="1311271"/>
                </a:cubicBezTo>
                <a:cubicBezTo>
                  <a:pt x="5146083" y="1311271"/>
                  <a:pt x="5140249" y="1305044"/>
                  <a:pt x="5140249" y="1296482"/>
                </a:cubicBezTo>
                <a:cubicBezTo>
                  <a:pt x="5140249" y="1288698"/>
                  <a:pt x="5146083" y="1281693"/>
                  <a:pt x="5154105" y="1281693"/>
                </a:cubicBezTo>
                <a:close/>
                <a:moveTo>
                  <a:pt x="5083276" y="1281693"/>
                </a:moveTo>
                <a:cubicBezTo>
                  <a:pt x="5089110" y="1281693"/>
                  <a:pt x="5095673" y="1288698"/>
                  <a:pt x="5095673" y="1296482"/>
                </a:cubicBezTo>
                <a:cubicBezTo>
                  <a:pt x="5095673" y="1305044"/>
                  <a:pt x="5089110" y="1311271"/>
                  <a:pt x="5083276" y="1311271"/>
                </a:cubicBezTo>
                <a:cubicBezTo>
                  <a:pt x="5075254" y="1311271"/>
                  <a:pt x="5069420" y="1305044"/>
                  <a:pt x="5069420" y="1296482"/>
                </a:cubicBezTo>
                <a:cubicBezTo>
                  <a:pt x="5069420" y="1288698"/>
                  <a:pt x="5075254" y="1281693"/>
                  <a:pt x="5083276" y="1281693"/>
                </a:cubicBezTo>
                <a:close/>
                <a:moveTo>
                  <a:pt x="5012445" y="1281693"/>
                </a:moveTo>
                <a:cubicBezTo>
                  <a:pt x="5018279" y="1281693"/>
                  <a:pt x="5024842" y="1288698"/>
                  <a:pt x="5024842" y="1296482"/>
                </a:cubicBezTo>
                <a:cubicBezTo>
                  <a:pt x="5024842" y="1305044"/>
                  <a:pt x="5018279" y="1311271"/>
                  <a:pt x="5012445" y="1311271"/>
                </a:cubicBezTo>
                <a:cubicBezTo>
                  <a:pt x="5004423" y="1311271"/>
                  <a:pt x="4998589" y="1305044"/>
                  <a:pt x="4998589" y="1296482"/>
                </a:cubicBezTo>
                <a:cubicBezTo>
                  <a:pt x="4998589" y="1288698"/>
                  <a:pt x="5004423" y="1281693"/>
                  <a:pt x="5012445" y="1281693"/>
                </a:cubicBezTo>
                <a:close/>
                <a:moveTo>
                  <a:pt x="4940157" y="1281693"/>
                </a:moveTo>
                <a:cubicBezTo>
                  <a:pt x="4948179" y="1281693"/>
                  <a:pt x="4954013" y="1288698"/>
                  <a:pt x="4954013" y="1296482"/>
                </a:cubicBezTo>
                <a:cubicBezTo>
                  <a:pt x="4954013" y="1305044"/>
                  <a:pt x="4948179" y="1311271"/>
                  <a:pt x="4940157" y="1311271"/>
                </a:cubicBezTo>
                <a:cubicBezTo>
                  <a:pt x="4934323" y="1311271"/>
                  <a:pt x="4927760" y="1305044"/>
                  <a:pt x="4927760" y="1296482"/>
                </a:cubicBezTo>
                <a:cubicBezTo>
                  <a:pt x="4927760" y="1288698"/>
                  <a:pt x="4934323" y="1281693"/>
                  <a:pt x="4940157" y="1281693"/>
                </a:cubicBezTo>
                <a:close/>
                <a:moveTo>
                  <a:pt x="4865953" y="1281693"/>
                </a:moveTo>
                <a:cubicBezTo>
                  <a:pt x="4873975" y="1281693"/>
                  <a:pt x="4879809" y="1288698"/>
                  <a:pt x="4879809" y="1296482"/>
                </a:cubicBezTo>
                <a:cubicBezTo>
                  <a:pt x="4879809" y="1305044"/>
                  <a:pt x="4873975" y="1311271"/>
                  <a:pt x="4865953" y="1311271"/>
                </a:cubicBezTo>
                <a:cubicBezTo>
                  <a:pt x="4860119" y="1311271"/>
                  <a:pt x="4853556" y="1305044"/>
                  <a:pt x="4853556" y="1296482"/>
                </a:cubicBezTo>
                <a:cubicBezTo>
                  <a:pt x="4853556" y="1288698"/>
                  <a:pt x="4860119" y="1281693"/>
                  <a:pt x="4865953" y="1281693"/>
                </a:cubicBezTo>
                <a:close/>
                <a:moveTo>
                  <a:pt x="4795122" y="1281693"/>
                </a:moveTo>
                <a:cubicBezTo>
                  <a:pt x="4803144" y="1281693"/>
                  <a:pt x="4808978" y="1288698"/>
                  <a:pt x="4808978" y="1296482"/>
                </a:cubicBezTo>
                <a:cubicBezTo>
                  <a:pt x="4808978" y="1305044"/>
                  <a:pt x="4803144" y="1311271"/>
                  <a:pt x="4795122" y="1311271"/>
                </a:cubicBezTo>
                <a:cubicBezTo>
                  <a:pt x="4787830" y="1311271"/>
                  <a:pt x="4782725" y="1305044"/>
                  <a:pt x="4782725" y="1296482"/>
                </a:cubicBezTo>
                <a:cubicBezTo>
                  <a:pt x="4782725" y="1288698"/>
                  <a:pt x="4787830" y="1281693"/>
                  <a:pt x="4795122" y="1281693"/>
                </a:cubicBezTo>
                <a:close/>
                <a:moveTo>
                  <a:pt x="4726684" y="1281693"/>
                </a:moveTo>
                <a:cubicBezTo>
                  <a:pt x="4735246" y="1281693"/>
                  <a:pt x="4741472" y="1288698"/>
                  <a:pt x="4741472" y="1296482"/>
                </a:cubicBezTo>
                <a:cubicBezTo>
                  <a:pt x="4741472" y="1305044"/>
                  <a:pt x="4735246" y="1311271"/>
                  <a:pt x="4726684" y="1311271"/>
                </a:cubicBezTo>
                <a:cubicBezTo>
                  <a:pt x="4718122" y="1311271"/>
                  <a:pt x="4711896" y="1305044"/>
                  <a:pt x="4711896" y="1296482"/>
                </a:cubicBezTo>
                <a:cubicBezTo>
                  <a:pt x="4711896" y="1288698"/>
                  <a:pt x="4718122" y="1281693"/>
                  <a:pt x="4726684" y="1281693"/>
                </a:cubicBezTo>
                <a:close/>
                <a:moveTo>
                  <a:pt x="4655853" y="1281693"/>
                </a:moveTo>
                <a:cubicBezTo>
                  <a:pt x="4663637" y="1281693"/>
                  <a:pt x="4670642" y="1286798"/>
                  <a:pt x="4670642" y="1294090"/>
                </a:cubicBezTo>
                <a:cubicBezTo>
                  <a:pt x="4670642" y="1302112"/>
                  <a:pt x="4663637" y="1307946"/>
                  <a:pt x="4655853" y="1307946"/>
                </a:cubicBezTo>
                <a:cubicBezTo>
                  <a:pt x="4647291" y="1307946"/>
                  <a:pt x="4641064" y="1302112"/>
                  <a:pt x="4641064" y="1294090"/>
                </a:cubicBezTo>
                <a:cubicBezTo>
                  <a:pt x="4641064" y="1286798"/>
                  <a:pt x="4647291" y="1281693"/>
                  <a:pt x="4655853" y="1281693"/>
                </a:cubicBezTo>
                <a:close/>
                <a:moveTo>
                  <a:pt x="4585023" y="1281693"/>
                </a:moveTo>
                <a:cubicBezTo>
                  <a:pt x="4592806" y="1281693"/>
                  <a:pt x="4599811" y="1286798"/>
                  <a:pt x="4599811" y="1294090"/>
                </a:cubicBezTo>
                <a:cubicBezTo>
                  <a:pt x="4599811" y="1302112"/>
                  <a:pt x="4592806" y="1307946"/>
                  <a:pt x="4585023" y="1307946"/>
                </a:cubicBezTo>
                <a:cubicBezTo>
                  <a:pt x="4576461" y="1307946"/>
                  <a:pt x="4570235" y="1302112"/>
                  <a:pt x="4570235" y="1294090"/>
                </a:cubicBezTo>
                <a:cubicBezTo>
                  <a:pt x="4570235" y="1286798"/>
                  <a:pt x="4576461" y="1281693"/>
                  <a:pt x="4585023" y="1281693"/>
                </a:cubicBezTo>
                <a:close/>
                <a:moveTo>
                  <a:pt x="226355" y="1281693"/>
                </a:moveTo>
                <a:cubicBezTo>
                  <a:pt x="232189" y="1281693"/>
                  <a:pt x="238753" y="1288523"/>
                  <a:pt x="238753" y="1296871"/>
                </a:cubicBezTo>
                <a:cubicBezTo>
                  <a:pt x="238753" y="1304461"/>
                  <a:pt x="232189" y="1311291"/>
                  <a:pt x="226355" y="1311291"/>
                </a:cubicBezTo>
                <a:cubicBezTo>
                  <a:pt x="218333" y="1311291"/>
                  <a:pt x="212499" y="1304461"/>
                  <a:pt x="212499" y="1296871"/>
                </a:cubicBezTo>
                <a:cubicBezTo>
                  <a:pt x="212499" y="1288523"/>
                  <a:pt x="218333" y="1281693"/>
                  <a:pt x="226355" y="1281693"/>
                </a:cubicBezTo>
                <a:close/>
                <a:moveTo>
                  <a:pt x="155522" y="1281693"/>
                </a:moveTo>
                <a:cubicBezTo>
                  <a:pt x="161356" y="1281693"/>
                  <a:pt x="167919" y="1288523"/>
                  <a:pt x="167919" y="1296871"/>
                </a:cubicBezTo>
                <a:cubicBezTo>
                  <a:pt x="167919" y="1304461"/>
                  <a:pt x="161356" y="1311291"/>
                  <a:pt x="155522" y="1311291"/>
                </a:cubicBezTo>
                <a:cubicBezTo>
                  <a:pt x="147500" y="1311291"/>
                  <a:pt x="141666" y="1304461"/>
                  <a:pt x="141666" y="1296871"/>
                </a:cubicBezTo>
                <a:cubicBezTo>
                  <a:pt x="141666" y="1288523"/>
                  <a:pt x="147500" y="1281693"/>
                  <a:pt x="155522" y="1281693"/>
                </a:cubicBezTo>
                <a:close/>
                <a:moveTo>
                  <a:pt x="83234" y="1281693"/>
                </a:moveTo>
                <a:cubicBezTo>
                  <a:pt x="90526" y="1281693"/>
                  <a:pt x="97090" y="1288523"/>
                  <a:pt x="97090" y="1296871"/>
                </a:cubicBezTo>
                <a:cubicBezTo>
                  <a:pt x="97090" y="1304461"/>
                  <a:pt x="90526" y="1311291"/>
                  <a:pt x="83234" y="1311291"/>
                </a:cubicBezTo>
                <a:cubicBezTo>
                  <a:pt x="76670" y="1311291"/>
                  <a:pt x="70836" y="1304461"/>
                  <a:pt x="70836" y="1296871"/>
                </a:cubicBezTo>
                <a:cubicBezTo>
                  <a:pt x="70836" y="1288523"/>
                  <a:pt x="76670" y="1281693"/>
                  <a:pt x="83234" y="1281693"/>
                </a:cubicBezTo>
                <a:close/>
                <a:moveTo>
                  <a:pt x="11998" y="1281693"/>
                </a:moveTo>
                <a:cubicBezTo>
                  <a:pt x="20243" y="1281693"/>
                  <a:pt x="26239" y="1288523"/>
                  <a:pt x="26239" y="1296871"/>
                </a:cubicBezTo>
                <a:cubicBezTo>
                  <a:pt x="26239" y="1304461"/>
                  <a:pt x="20243" y="1311291"/>
                  <a:pt x="11998" y="1311291"/>
                </a:cubicBezTo>
                <a:cubicBezTo>
                  <a:pt x="6002" y="1311291"/>
                  <a:pt x="5" y="1304461"/>
                  <a:pt x="5" y="1296871"/>
                </a:cubicBezTo>
                <a:cubicBezTo>
                  <a:pt x="5" y="1288523"/>
                  <a:pt x="4503" y="1281693"/>
                  <a:pt x="11998" y="1281693"/>
                </a:cubicBezTo>
                <a:close/>
                <a:moveTo>
                  <a:pt x="7084322" y="1210863"/>
                </a:moveTo>
                <a:cubicBezTo>
                  <a:pt x="7092106" y="1210863"/>
                  <a:pt x="7099111" y="1217426"/>
                  <a:pt x="7099111" y="1224719"/>
                </a:cubicBezTo>
                <a:cubicBezTo>
                  <a:pt x="7099111" y="1231282"/>
                  <a:pt x="7092106" y="1237116"/>
                  <a:pt x="7084322" y="1237116"/>
                </a:cubicBezTo>
                <a:cubicBezTo>
                  <a:pt x="7075760" y="1237116"/>
                  <a:pt x="7069533" y="1231282"/>
                  <a:pt x="7069533" y="1224719"/>
                </a:cubicBezTo>
                <a:cubicBezTo>
                  <a:pt x="7069533" y="1217426"/>
                  <a:pt x="7075760" y="1210863"/>
                  <a:pt x="7084322" y="1210863"/>
                </a:cubicBezTo>
                <a:close/>
                <a:moveTo>
                  <a:pt x="7013492" y="1210863"/>
                </a:moveTo>
                <a:cubicBezTo>
                  <a:pt x="7021275" y="1210863"/>
                  <a:pt x="7028280" y="1217426"/>
                  <a:pt x="7028280" y="1224719"/>
                </a:cubicBezTo>
                <a:cubicBezTo>
                  <a:pt x="7028280" y="1231282"/>
                  <a:pt x="7021275" y="1237116"/>
                  <a:pt x="7013492" y="1237116"/>
                </a:cubicBezTo>
                <a:cubicBezTo>
                  <a:pt x="7004930" y="1237116"/>
                  <a:pt x="6998704" y="1231282"/>
                  <a:pt x="6998704" y="1224719"/>
                </a:cubicBezTo>
                <a:cubicBezTo>
                  <a:pt x="6998704" y="1217426"/>
                  <a:pt x="7004930" y="1210863"/>
                  <a:pt x="7013492" y="1210863"/>
                </a:cubicBezTo>
                <a:close/>
                <a:moveTo>
                  <a:pt x="6939085" y="1210863"/>
                </a:moveTo>
                <a:cubicBezTo>
                  <a:pt x="6946378" y="1210863"/>
                  <a:pt x="6950753" y="1217426"/>
                  <a:pt x="6950753" y="1224719"/>
                </a:cubicBezTo>
                <a:cubicBezTo>
                  <a:pt x="6950753" y="1231282"/>
                  <a:pt x="6946378" y="1237116"/>
                  <a:pt x="6939085" y="1237116"/>
                </a:cubicBezTo>
                <a:cubicBezTo>
                  <a:pt x="6931063" y="1237116"/>
                  <a:pt x="6924500" y="1231282"/>
                  <a:pt x="6924500" y="1224719"/>
                </a:cubicBezTo>
                <a:cubicBezTo>
                  <a:pt x="6924500" y="1217426"/>
                  <a:pt x="6931063" y="1210863"/>
                  <a:pt x="6939085" y="1210863"/>
                </a:cubicBezTo>
                <a:close/>
                <a:moveTo>
                  <a:pt x="6867525" y="1210863"/>
                </a:moveTo>
                <a:cubicBezTo>
                  <a:pt x="6874088" y="1210863"/>
                  <a:pt x="6879922" y="1217426"/>
                  <a:pt x="6879922" y="1224719"/>
                </a:cubicBezTo>
                <a:cubicBezTo>
                  <a:pt x="6879922" y="1231282"/>
                  <a:pt x="6874088" y="1237116"/>
                  <a:pt x="6867525" y="1237116"/>
                </a:cubicBezTo>
                <a:cubicBezTo>
                  <a:pt x="6860232" y="1237116"/>
                  <a:pt x="6853669" y="1231282"/>
                  <a:pt x="6853669" y="1224719"/>
                </a:cubicBezTo>
                <a:cubicBezTo>
                  <a:pt x="6853669" y="1217426"/>
                  <a:pt x="6860232" y="1210863"/>
                  <a:pt x="6867525" y="1210863"/>
                </a:cubicBezTo>
                <a:close/>
                <a:moveTo>
                  <a:pt x="6796696" y="1210863"/>
                </a:moveTo>
                <a:cubicBezTo>
                  <a:pt x="6803259" y="1210863"/>
                  <a:pt x="6809093" y="1217426"/>
                  <a:pt x="6809093" y="1224719"/>
                </a:cubicBezTo>
                <a:cubicBezTo>
                  <a:pt x="6809093" y="1231282"/>
                  <a:pt x="6803259" y="1237116"/>
                  <a:pt x="6796696" y="1237116"/>
                </a:cubicBezTo>
                <a:cubicBezTo>
                  <a:pt x="6789403" y="1237116"/>
                  <a:pt x="6782840" y="1231282"/>
                  <a:pt x="6782840" y="1224719"/>
                </a:cubicBezTo>
                <a:cubicBezTo>
                  <a:pt x="6782840" y="1217426"/>
                  <a:pt x="6789403" y="1210863"/>
                  <a:pt x="6796696" y="1210863"/>
                </a:cubicBezTo>
                <a:close/>
                <a:moveTo>
                  <a:pt x="6724405" y="1210863"/>
                </a:moveTo>
                <a:cubicBezTo>
                  <a:pt x="6732427" y="1210863"/>
                  <a:pt x="6738261" y="1217426"/>
                  <a:pt x="6738261" y="1224719"/>
                </a:cubicBezTo>
                <a:cubicBezTo>
                  <a:pt x="6738261" y="1231282"/>
                  <a:pt x="6732427" y="1237116"/>
                  <a:pt x="6724405" y="1237116"/>
                </a:cubicBezTo>
                <a:cubicBezTo>
                  <a:pt x="6718571" y="1237116"/>
                  <a:pt x="6712008" y="1231282"/>
                  <a:pt x="6712008" y="1224719"/>
                </a:cubicBezTo>
                <a:cubicBezTo>
                  <a:pt x="6712008" y="1217426"/>
                  <a:pt x="6718571" y="1210863"/>
                  <a:pt x="6724405" y="1210863"/>
                </a:cubicBezTo>
                <a:close/>
                <a:moveTo>
                  <a:pt x="6653576" y="1210863"/>
                </a:moveTo>
                <a:cubicBezTo>
                  <a:pt x="6660869" y="1210863"/>
                  <a:pt x="6667432" y="1217426"/>
                  <a:pt x="6667432" y="1224719"/>
                </a:cubicBezTo>
                <a:cubicBezTo>
                  <a:pt x="6667432" y="1231282"/>
                  <a:pt x="6660869" y="1237116"/>
                  <a:pt x="6653576" y="1237116"/>
                </a:cubicBezTo>
                <a:cubicBezTo>
                  <a:pt x="6647013" y="1237116"/>
                  <a:pt x="6641179" y="1231282"/>
                  <a:pt x="6641179" y="1224719"/>
                </a:cubicBezTo>
                <a:cubicBezTo>
                  <a:pt x="6641179" y="1217426"/>
                  <a:pt x="6647013" y="1210863"/>
                  <a:pt x="6653576" y="1210863"/>
                </a:cubicBezTo>
                <a:close/>
                <a:moveTo>
                  <a:pt x="6582745" y="1210863"/>
                </a:moveTo>
                <a:cubicBezTo>
                  <a:pt x="6590038" y="1210863"/>
                  <a:pt x="6596601" y="1217426"/>
                  <a:pt x="6596601" y="1224719"/>
                </a:cubicBezTo>
                <a:cubicBezTo>
                  <a:pt x="6596601" y="1231282"/>
                  <a:pt x="6590038" y="1237116"/>
                  <a:pt x="6582745" y="1237116"/>
                </a:cubicBezTo>
                <a:cubicBezTo>
                  <a:pt x="6574723" y="1237116"/>
                  <a:pt x="6570348" y="1231282"/>
                  <a:pt x="6570348" y="1224719"/>
                </a:cubicBezTo>
                <a:cubicBezTo>
                  <a:pt x="6570348" y="1217426"/>
                  <a:pt x="6574723" y="1210863"/>
                  <a:pt x="6582745" y="1210863"/>
                </a:cubicBezTo>
                <a:close/>
                <a:moveTo>
                  <a:pt x="6510933" y="1210863"/>
                </a:moveTo>
                <a:cubicBezTo>
                  <a:pt x="6518717" y="1210863"/>
                  <a:pt x="6525722" y="1217426"/>
                  <a:pt x="6525722" y="1224719"/>
                </a:cubicBezTo>
                <a:cubicBezTo>
                  <a:pt x="6525722" y="1231282"/>
                  <a:pt x="6518717" y="1237116"/>
                  <a:pt x="6510933" y="1237116"/>
                </a:cubicBezTo>
                <a:cubicBezTo>
                  <a:pt x="6502371" y="1237116"/>
                  <a:pt x="6496144" y="1231282"/>
                  <a:pt x="6496144" y="1224719"/>
                </a:cubicBezTo>
                <a:cubicBezTo>
                  <a:pt x="6496144" y="1217426"/>
                  <a:pt x="6502371" y="1210863"/>
                  <a:pt x="6510933" y="1210863"/>
                </a:cubicBezTo>
                <a:close/>
                <a:moveTo>
                  <a:pt x="6440492" y="1210863"/>
                </a:moveTo>
                <a:cubicBezTo>
                  <a:pt x="6448081" y="1210863"/>
                  <a:pt x="6454911" y="1217426"/>
                  <a:pt x="6454911" y="1224719"/>
                </a:cubicBezTo>
                <a:cubicBezTo>
                  <a:pt x="6454911" y="1231282"/>
                  <a:pt x="6448081" y="1237116"/>
                  <a:pt x="6440492" y="1237116"/>
                </a:cubicBezTo>
                <a:cubicBezTo>
                  <a:pt x="6432145" y="1237116"/>
                  <a:pt x="6425315" y="1232741"/>
                  <a:pt x="6425315" y="1224719"/>
                </a:cubicBezTo>
                <a:cubicBezTo>
                  <a:pt x="6425315" y="1217426"/>
                  <a:pt x="6432145" y="1210863"/>
                  <a:pt x="6440492" y="1210863"/>
                </a:cubicBezTo>
                <a:close/>
                <a:moveTo>
                  <a:pt x="6368340" y="1210863"/>
                </a:moveTo>
                <a:cubicBezTo>
                  <a:pt x="6376362" y="1210863"/>
                  <a:pt x="6380737" y="1217426"/>
                  <a:pt x="6380737" y="1224719"/>
                </a:cubicBezTo>
                <a:cubicBezTo>
                  <a:pt x="6380737" y="1232741"/>
                  <a:pt x="6376362" y="1237116"/>
                  <a:pt x="6368340" y="1237116"/>
                </a:cubicBezTo>
                <a:cubicBezTo>
                  <a:pt x="6361047" y="1237116"/>
                  <a:pt x="6354484" y="1232741"/>
                  <a:pt x="6354484" y="1224719"/>
                </a:cubicBezTo>
                <a:cubicBezTo>
                  <a:pt x="6354484" y="1217426"/>
                  <a:pt x="6361047" y="1210863"/>
                  <a:pt x="6368340" y="1210863"/>
                </a:cubicBezTo>
                <a:close/>
                <a:moveTo>
                  <a:pt x="6297511" y="1210863"/>
                </a:moveTo>
                <a:cubicBezTo>
                  <a:pt x="6304074" y="1210863"/>
                  <a:pt x="6309908" y="1217426"/>
                  <a:pt x="6309908" y="1224719"/>
                </a:cubicBezTo>
                <a:cubicBezTo>
                  <a:pt x="6309908" y="1232741"/>
                  <a:pt x="6304074" y="1237116"/>
                  <a:pt x="6297511" y="1237116"/>
                </a:cubicBezTo>
                <a:cubicBezTo>
                  <a:pt x="6290218" y="1237116"/>
                  <a:pt x="6283655" y="1232741"/>
                  <a:pt x="6283655" y="1224719"/>
                </a:cubicBezTo>
                <a:cubicBezTo>
                  <a:pt x="6283655" y="1217426"/>
                  <a:pt x="6290218" y="1210863"/>
                  <a:pt x="6297511" y="1210863"/>
                </a:cubicBezTo>
                <a:close/>
                <a:moveTo>
                  <a:pt x="6226679" y="1210863"/>
                </a:moveTo>
                <a:cubicBezTo>
                  <a:pt x="6233242" y="1210863"/>
                  <a:pt x="6239076" y="1217426"/>
                  <a:pt x="6239076" y="1224719"/>
                </a:cubicBezTo>
                <a:cubicBezTo>
                  <a:pt x="6239076" y="1232741"/>
                  <a:pt x="6233242" y="1237116"/>
                  <a:pt x="6226679" y="1237116"/>
                </a:cubicBezTo>
                <a:cubicBezTo>
                  <a:pt x="6219386" y="1237116"/>
                  <a:pt x="6212823" y="1232741"/>
                  <a:pt x="6212823" y="1224719"/>
                </a:cubicBezTo>
                <a:cubicBezTo>
                  <a:pt x="6212823" y="1217426"/>
                  <a:pt x="6219386" y="1210863"/>
                  <a:pt x="6226679" y="1210863"/>
                </a:cubicBezTo>
                <a:close/>
                <a:moveTo>
                  <a:pt x="6154391" y="1210863"/>
                </a:moveTo>
                <a:cubicBezTo>
                  <a:pt x="6161684" y="1210863"/>
                  <a:pt x="6168247" y="1217426"/>
                  <a:pt x="6168247" y="1224719"/>
                </a:cubicBezTo>
                <a:cubicBezTo>
                  <a:pt x="6168247" y="1232741"/>
                  <a:pt x="6161684" y="1237116"/>
                  <a:pt x="6154391" y="1237116"/>
                </a:cubicBezTo>
                <a:cubicBezTo>
                  <a:pt x="6147828" y="1237116"/>
                  <a:pt x="6141994" y="1232741"/>
                  <a:pt x="6141994" y="1224719"/>
                </a:cubicBezTo>
                <a:cubicBezTo>
                  <a:pt x="6141994" y="1217426"/>
                  <a:pt x="6147828" y="1210863"/>
                  <a:pt x="6154391" y="1210863"/>
                </a:cubicBezTo>
                <a:close/>
                <a:moveTo>
                  <a:pt x="6083559" y="1210863"/>
                </a:moveTo>
                <a:cubicBezTo>
                  <a:pt x="6090852" y="1210863"/>
                  <a:pt x="6097415" y="1217426"/>
                  <a:pt x="6097415" y="1224719"/>
                </a:cubicBezTo>
                <a:cubicBezTo>
                  <a:pt x="6097415" y="1232741"/>
                  <a:pt x="6090852" y="1237116"/>
                  <a:pt x="6083559" y="1237116"/>
                </a:cubicBezTo>
                <a:cubicBezTo>
                  <a:pt x="6076996" y="1237116"/>
                  <a:pt x="6071162" y="1232741"/>
                  <a:pt x="6071162" y="1224719"/>
                </a:cubicBezTo>
                <a:cubicBezTo>
                  <a:pt x="6071162" y="1217426"/>
                  <a:pt x="6076996" y="1210863"/>
                  <a:pt x="6083559" y="1210863"/>
                </a:cubicBezTo>
                <a:close/>
                <a:moveTo>
                  <a:pt x="6009356" y="1210863"/>
                </a:moveTo>
                <a:cubicBezTo>
                  <a:pt x="6016649" y="1210863"/>
                  <a:pt x="6023212" y="1217426"/>
                  <a:pt x="6023212" y="1224719"/>
                </a:cubicBezTo>
                <a:cubicBezTo>
                  <a:pt x="6023212" y="1232741"/>
                  <a:pt x="6016649" y="1237116"/>
                  <a:pt x="6009356" y="1237116"/>
                </a:cubicBezTo>
                <a:cubicBezTo>
                  <a:pt x="6001334" y="1237116"/>
                  <a:pt x="5996959" y="1232741"/>
                  <a:pt x="5996959" y="1224719"/>
                </a:cubicBezTo>
                <a:cubicBezTo>
                  <a:pt x="5996959" y="1217426"/>
                  <a:pt x="6001334" y="1210863"/>
                  <a:pt x="6009356" y="1210863"/>
                </a:cubicBezTo>
                <a:close/>
                <a:moveTo>
                  <a:pt x="5940548" y="1210863"/>
                </a:moveTo>
                <a:cubicBezTo>
                  <a:pt x="5948896" y="1210863"/>
                  <a:pt x="5955726" y="1217426"/>
                  <a:pt x="5955726" y="1224719"/>
                </a:cubicBezTo>
                <a:cubicBezTo>
                  <a:pt x="5955726" y="1232741"/>
                  <a:pt x="5948896" y="1237116"/>
                  <a:pt x="5940548" y="1237116"/>
                </a:cubicBezTo>
                <a:cubicBezTo>
                  <a:pt x="5932960" y="1237116"/>
                  <a:pt x="5926130" y="1232741"/>
                  <a:pt x="5926130" y="1224719"/>
                </a:cubicBezTo>
                <a:cubicBezTo>
                  <a:pt x="5926130" y="1217426"/>
                  <a:pt x="5932960" y="1210863"/>
                  <a:pt x="5940548" y="1210863"/>
                </a:cubicBezTo>
                <a:close/>
                <a:moveTo>
                  <a:pt x="5870088" y="1210863"/>
                </a:moveTo>
                <a:cubicBezTo>
                  <a:pt x="5878650" y="1210863"/>
                  <a:pt x="5884877" y="1217426"/>
                  <a:pt x="5884877" y="1224719"/>
                </a:cubicBezTo>
                <a:cubicBezTo>
                  <a:pt x="5884877" y="1232741"/>
                  <a:pt x="5878650" y="1237116"/>
                  <a:pt x="5870088" y="1237116"/>
                </a:cubicBezTo>
                <a:cubicBezTo>
                  <a:pt x="5862304" y="1237116"/>
                  <a:pt x="5855299" y="1232741"/>
                  <a:pt x="5855299" y="1224719"/>
                </a:cubicBezTo>
                <a:cubicBezTo>
                  <a:pt x="5855299" y="1217426"/>
                  <a:pt x="5862304" y="1210863"/>
                  <a:pt x="5870088" y="1210863"/>
                </a:cubicBezTo>
                <a:close/>
                <a:moveTo>
                  <a:pt x="5799257" y="1210863"/>
                </a:moveTo>
                <a:cubicBezTo>
                  <a:pt x="5807819" y="1210863"/>
                  <a:pt x="5814045" y="1217426"/>
                  <a:pt x="5814045" y="1224719"/>
                </a:cubicBezTo>
                <a:cubicBezTo>
                  <a:pt x="5814045" y="1232741"/>
                  <a:pt x="5807819" y="1237116"/>
                  <a:pt x="5799257" y="1237116"/>
                </a:cubicBezTo>
                <a:cubicBezTo>
                  <a:pt x="5791474" y="1237116"/>
                  <a:pt x="5784469" y="1232741"/>
                  <a:pt x="5784469" y="1224719"/>
                </a:cubicBezTo>
                <a:cubicBezTo>
                  <a:pt x="5784469" y="1217426"/>
                  <a:pt x="5791474" y="1210863"/>
                  <a:pt x="5799257" y="1210863"/>
                </a:cubicBezTo>
                <a:close/>
                <a:moveTo>
                  <a:pt x="5724122" y="1210863"/>
                </a:moveTo>
                <a:cubicBezTo>
                  <a:pt x="5732144" y="1210863"/>
                  <a:pt x="5736519" y="1217868"/>
                  <a:pt x="5736519" y="1225651"/>
                </a:cubicBezTo>
                <a:cubicBezTo>
                  <a:pt x="5736519" y="1234213"/>
                  <a:pt x="5732144" y="1240439"/>
                  <a:pt x="5724122" y="1240439"/>
                </a:cubicBezTo>
                <a:cubicBezTo>
                  <a:pt x="5716100" y="1240439"/>
                  <a:pt x="5710266" y="1234213"/>
                  <a:pt x="5710266" y="1225651"/>
                </a:cubicBezTo>
                <a:cubicBezTo>
                  <a:pt x="5710266" y="1217868"/>
                  <a:pt x="5716100" y="1210863"/>
                  <a:pt x="5724122" y="1210863"/>
                </a:cubicBezTo>
                <a:close/>
                <a:moveTo>
                  <a:pt x="5653291" y="1210863"/>
                </a:moveTo>
                <a:cubicBezTo>
                  <a:pt x="5659125" y="1210863"/>
                  <a:pt x="5665688" y="1217868"/>
                  <a:pt x="5665688" y="1225651"/>
                </a:cubicBezTo>
                <a:cubicBezTo>
                  <a:pt x="5665688" y="1234213"/>
                  <a:pt x="5659125" y="1240439"/>
                  <a:pt x="5653291" y="1240439"/>
                </a:cubicBezTo>
                <a:cubicBezTo>
                  <a:pt x="5645269" y="1240439"/>
                  <a:pt x="5639435" y="1234213"/>
                  <a:pt x="5639435" y="1225651"/>
                </a:cubicBezTo>
                <a:cubicBezTo>
                  <a:pt x="5639435" y="1217868"/>
                  <a:pt x="5645269" y="1210863"/>
                  <a:pt x="5653291" y="1210863"/>
                </a:cubicBezTo>
                <a:close/>
                <a:moveTo>
                  <a:pt x="5582461" y="1210863"/>
                </a:moveTo>
                <a:cubicBezTo>
                  <a:pt x="5588295" y="1210863"/>
                  <a:pt x="5594858" y="1217868"/>
                  <a:pt x="5594858" y="1225651"/>
                </a:cubicBezTo>
                <a:cubicBezTo>
                  <a:pt x="5594858" y="1234213"/>
                  <a:pt x="5588295" y="1240439"/>
                  <a:pt x="5582461" y="1240439"/>
                </a:cubicBezTo>
                <a:cubicBezTo>
                  <a:pt x="5574439" y="1240439"/>
                  <a:pt x="5568605" y="1234213"/>
                  <a:pt x="5568605" y="1225651"/>
                </a:cubicBezTo>
                <a:cubicBezTo>
                  <a:pt x="5568605" y="1217868"/>
                  <a:pt x="5574439" y="1210863"/>
                  <a:pt x="5582461" y="1210863"/>
                </a:cubicBezTo>
                <a:close/>
                <a:moveTo>
                  <a:pt x="5510171" y="1210863"/>
                </a:moveTo>
                <a:cubicBezTo>
                  <a:pt x="5517464" y="1210863"/>
                  <a:pt x="5524027" y="1217868"/>
                  <a:pt x="5524027" y="1225651"/>
                </a:cubicBezTo>
                <a:cubicBezTo>
                  <a:pt x="5524027" y="1234213"/>
                  <a:pt x="5517464" y="1240439"/>
                  <a:pt x="5510171" y="1240439"/>
                </a:cubicBezTo>
                <a:cubicBezTo>
                  <a:pt x="5503608" y="1240439"/>
                  <a:pt x="5497774" y="1234213"/>
                  <a:pt x="5497774" y="1225651"/>
                </a:cubicBezTo>
                <a:cubicBezTo>
                  <a:pt x="5497774" y="1217868"/>
                  <a:pt x="5503608" y="1210863"/>
                  <a:pt x="5510171" y="1210863"/>
                </a:cubicBezTo>
                <a:close/>
                <a:moveTo>
                  <a:pt x="5438937" y="1210863"/>
                </a:moveTo>
                <a:cubicBezTo>
                  <a:pt x="5447182" y="1210863"/>
                  <a:pt x="5453178" y="1217868"/>
                  <a:pt x="5453178" y="1225651"/>
                </a:cubicBezTo>
                <a:cubicBezTo>
                  <a:pt x="5453178" y="1234213"/>
                  <a:pt x="5447182" y="1240439"/>
                  <a:pt x="5438937" y="1240439"/>
                </a:cubicBezTo>
                <a:cubicBezTo>
                  <a:pt x="5431442" y="1240439"/>
                  <a:pt x="5426945" y="1234213"/>
                  <a:pt x="5426945" y="1225651"/>
                </a:cubicBezTo>
                <a:cubicBezTo>
                  <a:pt x="5426945" y="1217868"/>
                  <a:pt x="5431442" y="1210863"/>
                  <a:pt x="5438937" y="1210863"/>
                </a:cubicBezTo>
                <a:close/>
                <a:moveTo>
                  <a:pt x="5367530" y="1210863"/>
                </a:moveTo>
                <a:cubicBezTo>
                  <a:pt x="5376092" y="1210863"/>
                  <a:pt x="5382318" y="1217868"/>
                  <a:pt x="5382318" y="1225651"/>
                </a:cubicBezTo>
                <a:cubicBezTo>
                  <a:pt x="5382318" y="1234213"/>
                  <a:pt x="5376092" y="1240439"/>
                  <a:pt x="5367530" y="1240439"/>
                </a:cubicBezTo>
                <a:cubicBezTo>
                  <a:pt x="5359747" y="1240439"/>
                  <a:pt x="5352742" y="1234213"/>
                  <a:pt x="5352742" y="1225651"/>
                </a:cubicBezTo>
                <a:cubicBezTo>
                  <a:pt x="5352742" y="1217868"/>
                  <a:pt x="5359747" y="1210863"/>
                  <a:pt x="5367530" y="1210863"/>
                </a:cubicBezTo>
                <a:close/>
                <a:moveTo>
                  <a:pt x="5296699" y="1210863"/>
                </a:moveTo>
                <a:cubicBezTo>
                  <a:pt x="5305261" y="1210863"/>
                  <a:pt x="5311488" y="1217868"/>
                  <a:pt x="5311488" y="1225651"/>
                </a:cubicBezTo>
                <a:cubicBezTo>
                  <a:pt x="5311488" y="1234213"/>
                  <a:pt x="5305261" y="1240439"/>
                  <a:pt x="5296699" y="1240439"/>
                </a:cubicBezTo>
                <a:cubicBezTo>
                  <a:pt x="5288915" y="1240439"/>
                  <a:pt x="5281910" y="1234213"/>
                  <a:pt x="5281910" y="1225651"/>
                </a:cubicBezTo>
                <a:cubicBezTo>
                  <a:pt x="5281910" y="1217868"/>
                  <a:pt x="5288915" y="1210863"/>
                  <a:pt x="5296699" y="1210863"/>
                </a:cubicBezTo>
                <a:close/>
                <a:moveTo>
                  <a:pt x="5225869" y="1210863"/>
                </a:moveTo>
                <a:cubicBezTo>
                  <a:pt x="5234431" y="1210863"/>
                  <a:pt x="5240657" y="1217868"/>
                  <a:pt x="5240657" y="1225651"/>
                </a:cubicBezTo>
                <a:cubicBezTo>
                  <a:pt x="5240657" y="1234213"/>
                  <a:pt x="5234431" y="1240439"/>
                  <a:pt x="5225869" y="1240439"/>
                </a:cubicBezTo>
                <a:cubicBezTo>
                  <a:pt x="5217307" y="1240439"/>
                  <a:pt x="5211081" y="1234213"/>
                  <a:pt x="5211081" y="1225651"/>
                </a:cubicBezTo>
                <a:cubicBezTo>
                  <a:pt x="5211081" y="1217868"/>
                  <a:pt x="5217307" y="1210863"/>
                  <a:pt x="5225869" y="1210863"/>
                </a:cubicBezTo>
                <a:close/>
                <a:moveTo>
                  <a:pt x="5154105" y="1210863"/>
                </a:moveTo>
                <a:cubicBezTo>
                  <a:pt x="5162127" y="1210863"/>
                  <a:pt x="5166502" y="1217868"/>
                  <a:pt x="5166502" y="1225651"/>
                </a:cubicBezTo>
                <a:cubicBezTo>
                  <a:pt x="5166502" y="1234213"/>
                  <a:pt x="5162127" y="1240439"/>
                  <a:pt x="5154105" y="1240439"/>
                </a:cubicBezTo>
                <a:cubicBezTo>
                  <a:pt x="5146083" y="1240439"/>
                  <a:pt x="5140249" y="1234213"/>
                  <a:pt x="5140249" y="1225651"/>
                </a:cubicBezTo>
                <a:cubicBezTo>
                  <a:pt x="5140249" y="1217868"/>
                  <a:pt x="5146083" y="1210863"/>
                  <a:pt x="5154105" y="1210863"/>
                </a:cubicBezTo>
                <a:close/>
                <a:moveTo>
                  <a:pt x="5083276" y="1210863"/>
                </a:moveTo>
                <a:cubicBezTo>
                  <a:pt x="5089110" y="1210863"/>
                  <a:pt x="5095673" y="1217868"/>
                  <a:pt x="5095673" y="1225651"/>
                </a:cubicBezTo>
                <a:cubicBezTo>
                  <a:pt x="5095673" y="1234213"/>
                  <a:pt x="5089110" y="1240439"/>
                  <a:pt x="5083276" y="1240439"/>
                </a:cubicBezTo>
                <a:cubicBezTo>
                  <a:pt x="5075254" y="1240439"/>
                  <a:pt x="5069420" y="1234213"/>
                  <a:pt x="5069420" y="1225651"/>
                </a:cubicBezTo>
                <a:cubicBezTo>
                  <a:pt x="5069420" y="1217868"/>
                  <a:pt x="5075254" y="1210863"/>
                  <a:pt x="5083276" y="1210863"/>
                </a:cubicBezTo>
                <a:close/>
                <a:moveTo>
                  <a:pt x="5012445" y="1210863"/>
                </a:moveTo>
                <a:cubicBezTo>
                  <a:pt x="5018279" y="1210863"/>
                  <a:pt x="5024842" y="1217868"/>
                  <a:pt x="5024842" y="1225651"/>
                </a:cubicBezTo>
                <a:cubicBezTo>
                  <a:pt x="5024842" y="1234213"/>
                  <a:pt x="5018279" y="1240439"/>
                  <a:pt x="5012445" y="1240439"/>
                </a:cubicBezTo>
                <a:cubicBezTo>
                  <a:pt x="5004423" y="1240439"/>
                  <a:pt x="4998589" y="1234213"/>
                  <a:pt x="4998589" y="1225651"/>
                </a:cubicBezTo>
                <a:cubicBezTo>
                  <a:pt x="4998589" y="1217868"/>
                  <a:pt x="5004423" y="1210863"/>
                  <a:pt x="5012445" y="1210863"/>
                </a:cubicBezTo>
                <a:close/>
                <a:moveTo>
                  <a:pt x="4940157" y="1210863"/>
                </a:moveTo>
                <a:cubicBezTo>
                  <a:pt x="4948179" y="1210863"/>
                  <a:pt x="4954013" y="1217868"/>
                  <a:pt x="4954013" y="1225651"/>
                </a:cubicBezTo>
                <a:cubicBezTo>
                  <a:pt x="4954013" y="1234213"/>
                  <a:pt x="4948179" y="1240439"/>
                  <a:pt x="4940157" y="1240439"/>
                </a:cubicBezTo>
                <a:cubicBezTo>
                  <a:pt x="4934323" y="1240439"/>
                  <a:pt x="4927760" y="1234213"/>
                  <a:pt x="4927760" y="1225651"/>
                </a:cubicBezTo>
                <a:cubicBezTo>
                  <a:pt x="4927760" y="1217868"/>
                  <a:pt x="4934323" y="1210863"/>
                  <a:pt x="4940157" y="1210863"/>
                </a:cubicBezTo>
                <a:close/>
                <a:moveTo>
                  <a:pt x="4865953" y="1210863"/>
                </a:moveTo>
                <a:cubicBezTo>
                  <a:pt x="4873975" y="1210863"/>
                  <a:pt x="4879809" y="1217868"/>
                  <a:pt x="4879809" y="1225651"/>
                </a:cubicBezTo>
                <a:cubicBezTo>
                  <a:pt x="4879809" y="1234213"/>
                  <a:pt x="4873975" y="1240439"/>
                  <a:pt x="4865953" y="1240439"/>
                </a:cubicBezTo>
                <a:cubicBezTo>
                  <a:pt x="4860119" y="1240439"/>
                  <a:pt x="4853556" y="1234213"/>
                  <a:pt x="4853556" y="1225651"/>
                </a:cubicBezTo>
                <a:cubicBezTo>
                  <a:pt x="4853556" y="1217868"/>
                  <a:pt x="4860119" y="1210863"/>
                  <a:pt x="4865953" y="1210863"/>
                </a:cubicBezTo>
                <a:close/>
                <a:moveTo>
                  <a:pt x="4795122" y="1210863"/>
                </a:moveTo>
                <a:cubicBezTo>
                  <a:pt x="4803144" y="1210863"/>
                  <a:pt x="4808978" y="1217868"/>
                  <a:pt x="4808978" y="1225651"/>
                </a:cubicBezTo>
                <a:cubicBezTo>
                  <a:pt x="4808978" y="1234213"/>
                  <a:pt x="4803144" y="1240439"/>
                  <a:pt x="4795122" y="1240439"/>
                </a:cubicBezTo>
                <a:cubicBezTo>
                  <a:pt x="4787830" y="1240439"/>
                  <a:pt x="4782725" y="1234213"/>
                  <a:pt x="4782725" y="1225651"/>
                </a:cubicBezTo>
                <a:cubicBezTo>
                  <a:pt x="4782725" y="1217868"/>
                  <a:pt x="4787830" y="1210863"/>
                  <a:pt x="4795122" y="1210863"/>
                </a:cubicBezTo>
                <a:close/>
                <a:moveTo>
                  <a:pt x="4726684" y="1210863"/>
                </a:moveTo>
                <a:cubicBezTo>
                  <a:pt x="4735246" y="1210863"/>
                  <a:pt x="4741472" y="1217868"/>
                  <a:pt x="4741472" y="1225651"/>
                </a:cubicBezTo>
                <a:cubicBezTo>
                  <a:pt x="4741472" y="1234213"/>
                  <a:pt x="4735246" y="1240439"/>
                  <a:pt x="4726684" y="1240439"/>
                </a:cubicBezTo>
                <a:cubicBezTo>
                  <a:pt x="4718122" y="1240439"/>
                  <a:pt x="4711896" y="1234213"/>
                  <a:pt x="4711896" y="1225651"/>
                </a:cubicBezTo>
                <a:cubicBezTo>
                  <a:pt x="4711896" y="1217868"/>
                  <a:pt x="4718122" y="1210863"/>
                  <a:pt x="4726684" y="1210863"/>
                </a:cubicBezTo>
                <a:close/>
                <a:moveTo>
                  <a:pt x="4655853" y="1210863"/>
                </a:moveTo>
                <a:cubicBezTo>
                  <a:pt x="4663637" y="1210863"/>
                  <a:pt x="4670642" y="1217868"/>
                  <a:pt x="4670642" y="1225651"/>
                </a:cubicBezTo>
                <a:cubicBezTo>
                  <a:pt x="4670642" y="1234213"/>
                  <a:pt x="4663637" y="1240439"/>
                  <a:pt x="4655853" y="1240439"/>
                </a:cubicBezTo>
                <a:cubicBezTo>
                  <a:pt x="4647291" y="1240439"/>
                  <a:pt x="4641064" y="1234213"/>
                  <a:pt x="4641064" y="1225651"/>
                </a:cubicBezTo>
                <a:cubicBezTo>
                  <a:pt x="4641064" y="1217868"/>
                  <a:pt x="4647291" y="1210863"/>
                  <a:pt x="4655853" y="1210863"/>
                </a:cubicBezTo>
                <a:close/>
                <a:moveTo>
                  <a:pt x="4585023" y="1210863"/>
                </a:moveTo>
                <a:cubicBezTo>
                  <a:pt x="4592806" y="1210863"/>
                  <a:pt x="4599811" y="1217868"/>
                  <a:pt x="4599811" y="1225651"/>
                </a:cubicBezTo>
                <a:cubicBezTo>
                  <a:pt x="4599811" y="1234213"/>
                  <a:pt x="4592806" y="1240439"/>
                  <a:pt x="4585023" y="1240439"/>
                </a:cubicBezTo>
                <a:cubicBezTo>
                  <a:pt x="4576461" y="1240439"/>
                  <a:pt x="4570235" y="1234213"/>
                  <a:pt x="4570235" y="1225651"/>
                </a:cubicBezTo>
                <a:cubicBezTo>
                  <a:pt x="4570235" y="1217868"/>
                  <a:pt x="4576461" y="1210863"/>
                  <a:pt x="4585023" y="1210863"/>
                </a:cubicBezTo>
                <a:close/>
                <a:moveTo>
                  <a:pt x="4513260" y="1210863"/>
                </a:moveTo>
                <a:cubicBezTo>
                  <a:pt x="4520553" y="1210863"/>
                  <a:pt x="4525657" y="1217868"/>
                  <a:pt x="4525657" y="1225651"/>
                </a:cubicBezTo>
                <a:cubicBezTo>
                  <a:pt x="4525657" y="1234213"/>
                  <a:pt x="4520553" y="1240439"/>
                  <a:pt x="4513260" y="1240439"/>
                </a:cubicBezTo>
                <a:cubicBezTo>
                  <a:pt x="4505238" y="1240439"/>
                  <a:pt x="4499404" y="1234213"/>
                  <a:pt x="4499404" y="1225651"/>
                </a:cubicBezTo>
                <a:cubicBezTo>
                  <a:pt x="4499404" y="1217868"/>
                  <a:pt x="4505238" y="1210863"/>
                  <a:pt x="4513260" y="1210863"/>
                </a:cubicBezTo>
                <a:close/>
                <a:moveTo>
                  <a:pt x="4439056" y="1210863"/>
                </a:moveTo>
                <a:cubicBezTo>
                  <a:pt x="4445619" y="1210863"/>
                  <a:pt x="4451453" y="1217868"/>
                  <a:pt x="4451453" y="1225651"/>
                </a:cubicBezTo>
                <a:cubicBezTo>
                  <a:pt x="4451453" y="1234213"/>
                  <a:pt x="4445619" y="1240439"/>
                  <a:pt x="4439056" y="1240439"/>
                </a:cubicBezTo>
                <a:cubicBezTo>
                  <a:pt x="4431763" y="1240439"/>
                  <a:pt x="4425200" y="1234213"/>
                  <a:pt x="4425200" y="1225651"/>
                </a:cubicBezTo>
                <a:cubicBezTo>
                  <a:pt x="4425200" y="1217868"/>
                  <a:pt x="4431763" y="1210863"/>
                  <a:pt x="4439056" y="1210863"/>
                </a:cubicBezTo>
                <a:close/>
                <a:moveTo>
                  <a:pt x="4366768" y="1210863"/>
                </a:moveTo>
                <a:cubicBezTo>
                  <a:pt x="4374790" y="1210863"/>
                  <a:pt x="4380624" y="1217868"/>
                  <a:pt x="4380624" y="1225651"/>
                </a:cubicBezTo>
                <a:cubicBezTo>
                  <a:pt x="4380624" y="1234213"/>
                  <a:pt x="4374790" y="1240439"/>
                  <a:pt x="4366768" y="1240439"/>
                </a:cubicBezTo>
                <a:cubicBezTo>
                  <a:pt x="4360934" y="1240439"/>
                  <a:pt x="4354371" y="1234213"/>
                  <a:pt x="4354371" y="1225651"/>
                </a:cubicBezTo>
                <a:cubicBezTo>
                  <a:pt x="4354371" y="1217868"/>
                  <a:pt x="4360934" y="1210863"/>
                  <a:pt x="4366768" y="1210863"/>
                </a:cubicBezTo>
                <a:close/>
                <a:moveTo>
                  <a:pt x="4295937" y="1210863"/>
                </a:moveTo>
                <a:cubicBezTo>
                  <a:pt x="4303959" y="1210863"/>
                  <a:pt x="4309793" y="1217868"/>
                  <a:pt x="4309793" y="1225651"/>
                </a:cubicBezTo>
                <a:cubicBezTo>
                  <a:pt x="4309793" y="1234213"/>
                  <a:pt x="4303959" y="1240439"/>
                  <a:pt x="4295937" y="1240439"/>
                </a:cubicBezTo>
                <a:cubicBezTo>
                  <a:pt x="4290103" y="1240439"/>
                  <a:pt x="4283540" y="1234213"/>
                  <a:pt x="4283540" y="1225651"/>
                </a:cubicBezTo>
                <a:cubicBezTo>
                  <a:pt x="4283540" y="1217868"/>
                  <a:pt x="4290103" y="1210863"/>
                  <a:pt x="4295937" y="1210863"/>
                </a:cubicBezTo>
                <a:close/>
                <a:moveTo>
                  <a:pt x="368953" y="1210863"/>
                </a:moveTo>
                <a:cubicBezTo>
                  <a:pt x="377515" y="1210863"/>
                  <a:pt x="383742" y="1217868"/>
                  <a:pt x="383742" y="1225651"/>
                </a:cubicBezTo>
                <a:cubicBezTo>
                  <a:pt x="383742" y="1234213"/>
                  <a:pt x="377515" y="1240439"/>
                  <a:pt x="368953" y="1240439"/>
                </a:cubicBezTo>
                <a:cubicBezTo>
                  <a:pt x="361170" y="1240439"/>
                  <a:pt x="354165" y="1234213"/>
                  <a:pt x="354165" y="1225651"/>
                </a:cubicBezTo>
                <a:cubicBezTo>
                  <a:pt x="354165" y="1217868"/>
                  <a:pt x="361170" y="1210863"/>
                  <a:pt x="368953" y="1210863"/>
                </a:cubicBezTo>
                <a:close/>
                <a:moveTo>
                  <a:pt x="297189" y="1210863"/>
                </a:moveTo>
                <a:cubicBezTo>
                  <a:pt x="305211" y="1210863"/>
                  <a:pt x="309586" y="1217868"/>
                  <a:pt x="309586" y="1225651"/>
                </a:cubicBezTo>
                <a:cubicBezTo>
                  <a:pt x="309586" y="1234213"/>
                  <a:pt x="305211" y="1240439"/>
                  <a:pt x="297189" y="1240439"/>
                </a:cubicBezTo>
                <a:cubicBezTo>
                  <a:pt x="289897" y="1240439"/>
                  <a:pt x="283334" y="1234213"/>
                  <a:pt x="283334" y="1225651"/>
                </a:cubicBezTo>
                <a:cubicBezTo>
                  <a:pt x="283334" y="1217868"/>
                  <a:pt x="289897" y="1210863"/>
                  <a:pt x="297189" y="1210863"/>
                </a:cubicBezTo>
                <a:close/>
                <a:moveTo>
                  <a:pt x="226361" y="1210863"/>
                </a:moveTo>
                <a:cubicBezTo>
                  <a:pt x="232195" y="1210863"/>
                  <a:pt x="238759" y="1217868"/>
                  <a:pt x="238759" y="1225651"/>
                </a:cubicBezTo>
                <a:cubicBezTo>
                  <a:pt x="238759" y="1234213"/>
                  <a:pt x="232195" y="1240439"/>
                  <a:pt x="226361" y="1240439"/>
                </a:cubicBezTo>
                <a:cubicBezTo>
                  <a:pt x="218338" y="1240439"/>
                  <a:pt x="212504" y="1234213"/>
                  <a:pt x="212504" y="1225651"/>
                </a:cubicBezTo>
                <a:cubicBezTo>
                  <a:pt x="212504" y="1217868"/>
                  <a:pt x="218338" y="1210863"/>
                  <a:pt x="226361" y="1210863"/>
                </a:cubicBezTo>
                <a:close/>
                <a:moveTo>
                  <a:pt x="155527" y="1210863"/>
                </a:moveTo>
                <a:cubicBezTo>
                  <a:pt x="161361" y="1210863"/>
                  <a:pt x="167924" y="1217868"/>
                  <a:pt x="167924" y="1225651"/>
                </a:cubicBezTo>
                <a:cubicBezTo>
                  <a:pt x="167924" y="1234213"/>
                  <a:pt x="161361" y="1240439"/>
                  <a:pt x="155527" y="1240439"/>
                </a:cubicBezTo>
                <a:cubicBezTo>
                  <a:pt x="147505" y="1240439"/>
                  <a:pt x="141671" y="1234213"/>
                  <a:pt x="141671" y="1225651"/>
                </a:cubicBezTo>
                <a:cubicBezTo>
                  <a:pt x="141671" y="1217868"/>
                  <a:pt x="147505" y="1210863"/>
                  <a:pt x="155527" y="1210863"/>
                </a:cubicBezTo>
                <a:close/>
                <a:moveTo>
                  <a:pt x="83239" y="1210863"/>
                </a:moveTo>
                <a:cubicBezTo>
                  <a:pt x="90531" y="1210863"/>
                  <a:pt x="97095" y="1217868"/>
                  <a:pt x="97095" y="1225651"/>
                </a:cubicBezTo>
                <a:cubicBezTo>
                  <a:pt x="97095" y="1234213"/>
                  <a:pt x="90531" y="1240439"/>
                  <a:pt x="83239" y="1240439"/>
                </a:cubicBezTo>
                <a:cubicBezTo>
                  <a:pt x="76675" y="1240439"/>
                  <a:pt x="70841" y="1234213"/>
                  <a:pt x="70841" y="1225651"/>
                </a:cubicBezTo>
                <a:cubicBezTo>
                  <a:pt x="70841" y="1217868"/>
                  <a:pt x="76675" y="1210863"/>
                  <a:pt x="83239" y="1210863"/>
                </a:cubicBezTo>
                <a:close/>
                <a:moveTo>
                  <a:pt x="12003" y="1210863"/>
                </a:moveTo>
                <a:cubicBezTo>
                  <a:pt x="20248" y="1210863"/>
                  <a:pt x="26244" y="1217868"/>
                  <a:pt x="26244" y="1225651"/>
                </a:cubicBezTo>
                <a:cubicBezTo>
                  <a:pt x="26244" y="1234213"/>
                  <a:pt x="20248" y="1240439"/>
                  <a:pt x="12003" y="1240439"/>
                </a:cubicBezTo>
                <a:cubicBezTo>
                  <a:pt x="4508" y="1240439"/>
                  <a:pt x="10" y="1234213"/>
                  <a:pt x="10" y="1225651"/>
                </a:cubicBezTo>
                <a:cubicBezTo>
                  <a:pt x="10" y="1217868"/>
                  <a:pt x="4508" y="1210863"/>
                  <a:pt x="12003" y="1210863"/>
                </a:cubicBezTo>
                <a:close/>
                <a:moveTo>
                  <a:pt x="7013492" y="1140032"/>
                </a:moveTo>
                <a:cubicBezTo>
                  <a:pt x="7021275" y="1140032"/>
                  <a:pt x="7028280" y="1146595"/>
                  <a:pt x="7028280" y="1152429"/>
                </a:cubicBezTo>
                <a:cubicBezTo>
                  <a:pt x="7028280" y="1160451"/>
                  <a:pt x="7021275" y="1166286"/>
                  <a:pt x="7013492" y="1166286"/>
                </a:cubicBezTo>
                <a:cubicBezTo>
                  <a:pt x="7004930" y="1166286"/>
                  <a:pt x="6998704" y="1160451"/>
                  <a:pt x="6998704" y="1152429"/>
                </a:cubicBezTo>
                <a:cubicBezTo>
                  <a:pt x="6998704" y="1146595"/>
                  <a:pt x="7004930" y="1140032"/>
                  <a:pt x="7013492" y="1140032"/>
                </a:cubicBezTo>
                <a:close/>
                <a:moveTo>
                  <a:pt x="6939085" y="1140032"/>
                </a:moveTo>
                <a:cubicBezTo>
                  <a:pt x="6946378" y="1140032"/>
                  <a:pt x="6950753" y="1146595"/>
                  <a:pt x="6950753" y="1152429"/>
                </a:cubicBezTo>
                <a:cubicBezTo>
                  <a:pt x="6950753" y="1160451"/>
                  <a:pt x="6946378" y="1166286"/>
                  <a:pt x="6939085" y="1166286"/>
                </a:cubicBezTo>
                <a:cubicBezTo>
                  <a:pt x="6931063" y="1166286"/>
                  <a:pt x="6924500" y="1160451"/>
                  <a:pt x="6924500" y="1152429"/>
                </a:cubicBezTo>
                <a:cubicBezTo>
                  <a:pt x="6924500" y="1146595"/>
                  <a:pt x="6931063" y="1140032"/>
                  <a:pt x="6939085" y="1140032"/>
                </a:cubicBezTo>
                <a:close/>
                <a:moveTo>
                  <a:pt x="6867525" y="1140032"/>
                </a:moveTo>
                <a:cubicBezTo>
                  <a:pt x="6874088" y="1140032"/>
                  <a:pt x="6879922" y="1146595"/>
                  <a:pt x="6879922" y="1153888"/>
                </a:cubicBezTo>
                <a:cubicBezTo>
                  <a:pt x="6879922" y="1160451"/>
                  <a:pt x="6874088" y="1166286"/>
                  <a:pt x="6867525" y="1166286"/>
                </a:cubicBezTo>
                <a:cubicBezTo>
                  <a:pt x="6860232" y="1166286"/>
                  <a:pt x="6853669" y="1160451"/>
                  <a:pt x="6853669" y="1153888"/>
                </a:cubicBezTo>
                <a:cubicBezTo>
                  <a:pt x="6853669" y="1146595"/>
                  <a:pt x="6860232" y="1140032"/>
                  <a:pt x="6867525" y="1140032"/>
                </a:cubicBezTo>
                <a:close/>
                <a:moveTo>
                  <a:pt x="6796696" y="1140032"/>
                </a:moveTo>
                <a:cubicBezTo>
                  <a:pt x="6803259" y="1140032"/>
                  <a:pt x="6809093" y="1146595"/>
                  <a:pt x="6809093" y="1153888"/>
                </a:cubicBezTo>
                <a:cubicBezTo>
                  <a:pt x="6809093" y="1160451"/>
                  <a:pt x="6803259" y="1166286"/>
                  <a:pt x="6796696" y="1166286"/>
                </a:cubicBezTo>
                <a:cubicBezTo>
                  <a:pt x="6789403" y="1166286"/>
                  <a:pt x="6782840" y="1160451"/>
                  <a:pt x="6782840" y="1153888"/>
                </a:cubicBezTo>
                <a:cubicBezTo>
                  <a:pt x="6782840" y="1146595"/>
                  <a:pt x="6789403" y="1140032"/>
                  <a:pt x="6796696" y="1140032"/>
                </a:cubicBezTo>
                <a:close/>
                <a:moveTo>
                  <a:pt x="6724405" y="1140032"/>
                </a:moveTo>
                <a:cubicBezTo>
                  <a:pt x="6732427" y="1140032"/>
                  <a:pt x="6738261" y="1146595"/>
                  <a:pt x="6738261" y="1153888"/>
                </a:cubicBezTo>
                <a:cubicBezTo>
                  <a:pt x="6738261" y="1160451"/>
                  <a:pt x="6732427" y="1166286"/>
                  <a:pt x="6724405" y="1166286"/>
                </a:cubicBezTo>
                <a:cubicBezTo>
                  <a:pt x="6718571" y="1166286"/>
                  <a:pt x="6712008" y="1160451"/>
                  <a:pt x="6712008" y="1153888"/>
                </a:cubicBezTo>
                <a:cubicBezTo>
                  <a:pt x="6712008" y="1146595"/>
                  <a:pt x="6718571" y="1140032"/>
                  <a:pt x="6724405" y="1140032"/>
                </a:cubicBezTo>
                <a:close/>
                <a:moveTo>
                  <a:pt x="6653576" y="1140032"/>
                </a:moveTo>
                <a:cubicBezTo>
                  <a:pt x="6660869" y="1140032"/>
                  <a:pt x="6667432" y="1146595"/>
                  <a:pt x="6667432" y="1153888"/>
                </a:cubicBezTo>
                <a:cubicBezTo>
                  <a:pt x="6667432" y="1160451"/>
                  <a:pt x="6660869" y="1166286"/>
                  <a:pt x="6653576" y="1166286"/>
                </a:cubicBezTo>
                <a:cubicBezTo>
                  <a:pt x="6645554" y="1166286"/>
                  <a:pt x="6641179" y="1160451"/>
                  <a:pt x="6641179" y="1153888"/>
                </a:cubicBezTo>
                <a:cubicBezTo>
                  <a:pt x="6641179" y="1146595"/>
                  <a:pt x="6645554" y="1140032"/>
                  <a:pt x="6653576" y="1140032"/>
                </a:cubicBezTo>
                <a:close/>
                <a:moveTo>
                  <a:pt x="6581764" y="1140032"/>
                </a:moveTo>
                <a:cubicBezTo>
                  <a:pt x="6589547" y="1140032"/>
                  <a:pt x="6596552" y="1146595"/>
                  <a:pt x="6596552" y="1153888"/>
                </a:cubicBezTo>
                <a:cubicBezTo>
                  <a:pt x="6596552" y="1160451"/>
                  <a:pt x="6589547" y="1166286"/>
                  <a:pt x="6581764" y="1166286"/>
                </a:cubicBezTo>
                <a:cubicBezTo>
                  <a:pt x="6573202" y="1166286"/>
                  <a:pt x="6566976" y="1160451"/>
                  <a:pt x="6566976" y="1153888"/>
                </a:cubicBezTo>
                <a:cubicBezTo>
                  <a:pt x="6566976" y="1146595"/>
                  <a:pt x="6573202" y="1140032"/>
                  <a:pt x="6581764" y="1140032"/>
                </a:cubicBezTo>
                <a:close/>
                <a:moveTo>
                  <a:pt x="6510933" y="1140032"/>
                </a:moveTo>
                <a:cubicBezTo>
                  <a:pt x="6518717" y="1140032"/>
                  <a:pt x="6525722" y="1146595"/>
                  <a:pt x="6525722" y="1153888"/>
                </a:cubicBezTo>
                <a:cubicBezTo>
                  <a:pt x="6525722" y="1160451"/>
                  <a:pt x="6518717" y="1166286"/>
                  <a:pt x="6510933" y="1166286"/>
                </a:cubicBezTo>
                <a:cubicBezTo>
                  <a:pt x="6502371" y="1166286"/>
                  <a:pt x="6496144" y="1160451"/>
                  <a:pt x="6496144" y="1153888"/>
                </a:cubicBezTo>
                <a:cubicBezTo>
                  <a:pt x="6496144" y="1146595"/>
                  <a:pt x="6502371" y="1140032"/>
                  <a:pt x="6510933" y="1140032"/>
                </a:cubicBezTo>
                <a:close/>
                <a:moveTo>
                  <a:pt x="6440492" y="1140032"/>
                </a:moveTo>
                <a:cubicBezTo>
                  <a:pt x="6448081" y="1140032"/>
                  <a:pt x="6454911" y="1146595"/>
                  <a:pt x="6454911" y="1153888"/>
                </a:cubicBezTo>
                <a:cubicBezTo>
                  <a:pt x="6454911" y="1160451"/>
                  <a:pt x="6448081" y="1166286"/>
                  <a:pt x="6440492" y="1166286"/>
                </a:cubicBezTo>
                <a:cubicBezTo>
                  <a:pt x="6432145" y="1166286"/>
                  <a:pt x="6425315" y="1160451"/>
                  <a:pt x="6425315" y="1153888"/>
                </a:cubicBezTo>
                <a:cubicBezTo>
                  <a:pt x="6425315" y="1146595"/>
                  <a:pt x="6432145" y="1140032"/>
                  <a:pt x="6440492" y="1140032"/>
                </a:cubicBezTo>
                <a:close/>
                <a:moveTo>
                  <a:pt x="6368340" y="1140032"/>
                </a:moveTo>
                <a:cubicBezTo>
                  <a:pt x="6376362" y="1140032"/>
                  <a:pt x="6380737" y="1146595"/>
                  <a:pt x="6380737" y="1153888"/>
                </a:cubicBezTo>
                <a:cubicBezTo>
                  <a:pt x="6380737" y="1160451"/>
                  <a:pt x="6376362" y="1166286"/>
                  <a:pt x="6368340" y="1166286"/>
                </a:cubicBezTo>
                <a:cubicBezTo>
                  <a:pt x="6361047" y="1166286"/>
                  <a:pt x="6354484" y="1160451"/>
                  <a:pt x="6354484" y="1153888"/>
                </a:cubicBezTo>
                <a:cubicBezTo>
                  <a:pt x="6354484" y="1146595"/>
                  <a:pt x="6361047" y="1140032"/>
                  <a:pt x="6368340" y="1140032"/>
                </a:cubicBezTo>
                <a:close/>
                <a:moveTo>
                  <a:pt x="6297511" y="1140032"/>
                </a:moveTo>
                <a:cubicBezTo>
                  <a:pt x="6304074" y="1140032"/>
                  <a:pt x="6309908" y="1146595"/>
                  <a:pt x="6309908" y="1153888"/>
                </a:cubicBezTo>
                <a:cubicBezTo>
                  <a:pt x="6309908" y="1160451"/>
                  <a:pt x="6304074" y="1166286"/>
                  <a:pt x="6297511" y="1166286"/>
                </a:cubicBezTo>
                <a:cubicBezTo>
                  <a:pt x="6290218" y="1166286"/>
                  <a:pt x="6283655" y="1160451"/>
                  <a:pt x="6283655" y="1153888"/>
                </a:cubicBezTo>
                <a:cubicBezTo>
                  <a:pt x="6283655" y="1146595"/>
                  <a:pt x="6290218" y="1140032"/>
                  <a:pt x="6297511" y="1140032"/>
                </a:cubicBezTo>
                <a:close/>
                <a:moveTo>
                  <a:pt x="6226679" y="1140032"/>
                </a:moveTo>
                <a:cubicBezTo>
                  <a:pt x="6233242" y="1140032"/>
                  <a:pt x="6239076" y="1146595"/>
                  <a:pt x="6239076" y="1153888"/>
                </a:cubicBezTo>
                <a:cubicBezTo>
                  <a:pt x="6239076" y="1160451"/>
                  <a:pt x="6233242" y="1166286"/>
                  <a:pt x="6226679" y="1166286"/>
                </a:cubicBezTo>
                <a:cubicBezTo>
                  <a:pt x="6219386" y="1166286"/>
                  <a:pt x="6212823" y="1160451"/>
                  <a:pt x="6212823" y="1153888"/>
                </a:cubicBezTo>
                <a:cubicBezTo>
                  <a:pt x="6212823" y="1146595"/>
                  <a:pt x="6219386" y="1140032"/>
                  <a:pt x="6226679" y="1140032"/>
                </a:cubicBezTo>
                <a:close/>
                <a:moveTo>
                  <a:pt x="6154391" y="1140032"/>
                </a:moveTo>
                <a:cubicBezTo>
                  <a:pt x="6161684" y="1140032"/>
                  <a:pt x="6168247" y="1146595"/>
                  <a:pt x="6168247" y="1153888"/>
                </a:cubicBezTo>
                <a:cubicBezTo>
                  <a:pt x="6168247" y="1160451"/>
                  <a:pt x="6161684" y="1166286"/>
                  <a:pt x="6154391" y="1166286"/>
                </a:cubicBezTo>
                <a:cubicBezTo>
                  <a:pt x="6147828" y="1166286"/>
                  <a:pt x="6141994" y="1160451"/>
                  <a:pt x="6141994" y="1153888"/>
                </a:cubicBezTo>
                <a:cubicBezTo>
                  <a:pt x="6141994" y="1146595"/>
                  <a:pt x="6147828" y="1140032"/>
                  <a:pt x="6154391" y="1140032"/>
                </a:cubicBezTo>
                <a:close/>
                <a:moveTo>
                  <a:pt x="6083559" y="1140032"/>
                </a:moveTo>
                <a:cubicBezTo>
                  <a:pt x="6090852" y="1140032"/>
                  <a:pt x="6097415" y="1146595"/>
                  <a:pt x="6097415" y="1153888"/>
                </a:cubicBezTo>
                <a:cubicBezTo>
                  <a:pt x="6097415" y="1160451"/>
                  <a:pt x="6090852" y="1166286"/>
                  <a:pt x="6083559" y="1166286"/>
                </a:cubicBezTo>
                <a:cubicBezTo>
                  <a:pt x="6076996" y="1166286"/>
                  <a:pt x="6071162" y="1160451"/>
                  <a:pt x="6071162" y="1153888"/>
                </a:cubicBezTo>
                <a:cubicBezTo>
                  <a:pt x="6071162" y="1146595"/>
                  <a:pt x="6076996" y="1140032"/>
                  <a:pt x="6083559" y="1140032"/>
                </a:cubicBezTo>
                <a:close/>
                <a:moveTo>
                  <a:pt x="6009356" y="1140032"/>
                </a:moveTo>
                <a:cubicBezTo>
                  <a:pt x="6016649" y="1140032"/>
                  <a:pt x="6023212" y="1146595"/>
                  <a:pt x="6023212" y="1153888"/>
                </a:cubicBezTo>
                <a:cubicBezTo>
                  <a:pt x="6023212" y="1160451"/>
                  <a:pt x="6016649" y="1166286"/>
                  <a:pt x="6009356" y="1166286"/>
                </a:cubicBezTo>
                <a:cubicBezTo>
                  <a:pt x="6001334" y="1166286"/>
                  <a:pt x="5996959" y="1160451"/>
                  <a:pt x="5996959" y="1153888"/>
                </a:cubicBezTo>
                <a:cubicBezTo>
                  <a:pt x="5996959" y="1146595"/>
                  <a:pt x="6001334" y="1140032"/>
                  <a:pt x="6009356" y="1140032"/>
                </a:cubicBezTo>
                <a:close/>
                <a:moveTo>
                  <a:pt x="5940548" y="1140032"/>
                </a:moveTo>
                <a:cubicBezTo>
                  <a:pt x="5948896" y="1140032"/>
                  <a:pt x="5955726" y="1146595"/>
                  <a:pt x="5955726" y="1153888"/>
                </a:cubicBezTo>
                <a:cubicBezTo>
                  <a:pt x="5955726" y="1160451"/>
                  <a:pt x="5948896" y="1166286"/>
                  <a:pt x="5940548" y="1166286"/>
                </a:cubicBezTo>
                <a:cubicBezTo>
                  <a:pt x="5932960" y="1166286"/>
                  <a:pt x="5926130" y="1160451"/>
                  <a:pt x="5926130" y="1153888"/>
                </a:cubicBezTo>
                <a:cubicBezTo>
                  <a:pt x="5926130" y="1146595"/>
                  <a:pt x="5932960" y="1140032"/>
                  <a:pt x="5940548" y="1140032"/>
                </a:cubicBezTo>
                <a:close/>
                <a:moveTo>
                  <a:pt x="5870088" y="1140032"/>
                </a:moveTo>
                <a:cubicBezTo>
                  <a:pt x="5878650" y="1140032"/>
                  <a:pt x="5884877" y="1146595"/>
                  <a:pt x="5884877" y="1153888"/>
                </a:cubicBezTo>
                <a:cubicBezTo>
                  <a:pt x="5884877" y="1160451"/>
                  <a:pt x="5878650" y="1166286"/>
                  <a:pt x="5870088" y="1166286"/>
                </a:cubicBezTo>
                <a:cubicBezTo>
                  <a:pt x="5862304" y="1166286"/>
                  <a:pt x="5855299" y="1161910"/>
                  <a:pt x="5855299" y="1153888"/>
                </a:cubicBezTo>
                <a:cubicBezTo>
                  <a:pt x="5855299" y="1146595"/>
                  <a:pt x="5862304" y="1140032"/>
                  <a:pt x="5870088" y="1140032"/>
                </a:cubicBezTo>
                <a:close/>
                <a:moveTo>
                  <a:pt x="5799257" y="1140032"/>
                </a:moveTo>
                <a:cubicBezTo>
                  <a:pt x="5807819" y="1140032"/>
                  <a:pt x="5814045" y="1146595"/>
                  <a:pt x="5814045" y="1153888"/>
                </a:cubicBezTo>
                <a:cubicBezTo>
                  <a:pt x="5814045" y="1161910"/>
                  <a:pt x="5807819" y="1166286"/>
                  <a:pt x="5799257" y="1166286"/>
                </a:cubicBezTo>
                <a:cubicBezTo>
                  <a:pt x="5791474" y="1166286"/>
                  <a:pt x="5784469" y="1161910"/>
                  <a:pt x="5784469" y="1153888"/>
                </a:cubicBezTo>
                <a:cubicBezTo>
                  <a:pt x="5784469" y="1146595"/>
                  <a:pt x="5791474" y="1140032"/>
                  <a:pt x="5799257" y="1140032"/>
                </a:cubicBezTo>
                <a:close/>
                <a:moveTo>
                  <a:pt x="5724122" y="1140032"/>
                </a:moveTo>
                <a:cubicBezTo>
                  <a:pt x="5732144" y="1140032"/>
                  <a:pt x="5736519" y="1146595"/>
                  <a:pt x="5736519" y="1153888"/>
                </a:cubicBezTo>
                <a:cubicBezTo>
                  <a:pt x="5736519" y="1161910"/>
                  <a:pt x="5732144" y="1166286"/>
                  <a:pt x="5724122" y="1166286"/>
                </a:cubicBezTo>
                <a:cubicBezTo>
                  <a:pt x="5716100" y="1166286"/>
                  <a:pt x="5710266" y="1161910"/>
                  <a:pt x="5710266" y="1153888"/>
                </a:cubicBezTo>
                <a:cubicBezTo>
                  <a:pt x="5710266" y="1146595"/>
                  <a:pt x="5716100" y="1140032"/>
                  <a:pt x="5724122" y="1140032"/>
                </a:cubicBezTo>
                <a:close/>
                <a:moveTo>
                  <a:pt x="5653291" y="1140032"/>
                </a:moveTo>
                <a:cubicBezTo>
                  <a:pt x="5659125" y="1140032"/>
                  <a:pt x="5665688" y="1146595"/>
                  <a:pt x="5665688" y="1153888"/>
                </a:cubicBezTo>
                <a:cubicBezTo>
                  <a:pt x="5665688" y="1161910"/>
                  <a:pt x="5659125" y="1166286"/>
                  <a:pt x="5653291" y="1166286"/>
                </a:cubicBezTo>
                <a:cubicBezTo>
                  <a:pt x="5645269" y="1166286"/>
                  <a:pt x="5639435" y="1161910"/>
                  <a:pt x="5639435" y="1153888"/>
                </a:cubicBezTo>
                <a:cubicBezTo>
                  <a:pt x="5639435" y="1146595"/>
                  <a:pt x="5645269" y="1140032"/>
                  <a:pt x="5653291" y="1140032"/>
                </a:cubicBezTo>
                <a:close/>
                <a:moveTo>
                  <a:pt x="5581002" y="1140032"/>
                </a:moveTo>
                <a:cubicBezTo>
                  <a:pt x="5588295" y="1140032"/>
                  <a:pt x="5594858" y="1146595"/>
                  <a:pt x="5594858" y="1153888"/>
                </a:cubicBezTo>
                <a:cubicBezTo>
                  <a:pt x="5594858" y="1161910"/>
                  <a:pt x="5588295" y="1166286"/>
                  <a:pt x="5581002" y="1166286"/>
                </a:cubicBezTo>
                <a:cubicBezTo>
                  <a:pt x="5574439" y="1166286"/>
                  <a:pt x="5568605" y="1161910"/>
                  <a:pt x="5568605" y="1153888"/>
                </a:cubicBezTo>
                <a:cubicBezTo>
                  <a:pt x="5568605" y="1146595"/>
                  <a:pt x="5574439" y="1140032"/>
                  <a:pt x="5581002" y="1140032"/>
                </a:cubicBezTo>
                <a:close/>
                <a:moveTo>
                  <a:pt x="5510171" y="1140032"/>
                </a:moveTo>
                <a:cubicBezTo>
                  <a:pt x="5517464" y="1140032"/>
                  <a:pt x="5524027" y="1146595"/>
                  <a:pt x="5524027" y="1153888"/>
                </a:cubicBezTo>
                <a:cubicBezTo>
                  <a:pt x="5524027" y="1161910"/>
                  <a:pt x="5517464" y="1166286"/>
                  <a:pt x="5510171" y="1166286"/>
                </a:cubicBezTo>
                <a:cubicBezTo>
                  <a:pt x="5503608" y="1166286"/>
                  <a:pt x="5497774" y="1161910"/>
                  <a:pt x="5497774" y="1153888"/>
                </a:cubicBezTo>
                <a:cubicBezTo>
                  <a:pt x="5497774" y="1146595"/>
                  <a:pt x="5503608" y="1140032"/>
                  <a:pt x="5510171" y="1140032"/>
                </a:cubicBezTo>
                <a:close/>
                <a:moveTo>
                  <a:pt x="5438937" y="1140032"/>
                </a:moveTo>
                <a:cubicBezTo>
                  <a:pt x="5447182" y="1140032"/>
                  <a:pt x="5453178" y="1146595"/>
                  <a:pt x="5453178" y="1153888"/>
                </a:cubicBezTo>
                <a:cubicBezTo>
                  <a:pt x="5453178" y="1161910"/>
                  <a:pt x="5447182" y="1166286"/>
                  <a:pt x="5438937" y="1166286"/>
                </a:cubicBezTo>
                <a:cubicBezTo>
                  <a:pt x="5431442" y="1166286"/>
                  <a:pt x="5426945" y="1161910"/>
                  <a:pt x="5426945" y="1153888"/>
                </a:cubicBezTo>
                <a:cubicBezTo>
                  <a:pt x="5426945" y="1146595"/>
                  <a:pt x="5431442" y="1140032"/>
                  <a:pt x="5438937" y="1140032"/>
                </a:cubicBezTo>
                <a:close/>
                <a:moveTo>
                  <a:pt x="5367530" y="1140032"/>
                </a:moveTo>
                <a:cubicBezTo>
                  <a:pt x="5376092" y="1140032"/>
                  <a:pt x="5382318" y="1146595"/>
                  <a:pt x="5382318" y="1153888"/>
                </a:cubicBezTo>
                <a:cubicBezTo>
                  <a:pt x="5382318" y="1161910"/>
                  <a:pt x="5376092" y="1166286"/>
                  <a:pt x="5367530" y="1166286"/>
                </a:cubicBezTo>
                <a:cubicBezTo>
                  <a:pt x="5359747" y="1166286"/>
                  <a:pt x="5352742" y="1161910"/>
                  <a:pt x="5352742" y="1153888"/>
                </a:cubicBezTo>
                <a:cubicBezTo>
                  <a:pt x="5352742" y="1146595"/>
                  <a:pt x="5359747" y="1140032"/>
                  <a:pt x="5367530" y="1140032"/>
                </a:cubicBezTo>
                <a:close/>
                <a:moveTo>
                  <a:pt x="5296699" y="1140032"/>
                </a:moveTo>
                <a:cubicBezTo>
                  <a:pt x="5305261" y="1140032"/>
                  <a:pt x="5311488" y="1146595"/>
                  <a:pt x="5311488" y="1153888"/>
                </a:cubicBezTo>
                <a:cubicBezTo>
                  <a:pt x="5311488" y="1161910"/>
                  <a:pt x="5305261" y="1166286"/>
                  <a:pt x="5296699" y="1166286"/>
                </a:cubicBezTo>
                <a:cubicBezTo>
                  <a:pt x="5288915" y="1166286"/>
                  <a:pt x="5281910" y="1161910"/>
                  <a:pt x="5281910" y="1153888"/>
                </a:cubicBezTo>
                <a:cubicBezTo>
                  <a:pt x="5281910" y="1146595"/>
                  <a:pt x="5288915" y="1140032"/>
                  <a:pt x="5296699" y="1140032"/>
                </a:cubicBezTo>
                <a:close/>
                <a:moveTo>
                  <a:pt x="5225869" y="1140032"/>
                </a:moveTo>
                <a:cubicBezTo>
                  <a:pt x="5234431" y="1140032"/>
                  <a:pt x="5240657" y="1146595"/>
                  <a:pt x="5240657" y="1153888"/>
                </a:cubicBezTo>
                <a:cubicBezTo>
                  <a:pt x="5240657" y="1161910"/>
                  <a:pt x="5234431" y="1166286"/>
                  <a:pt x="5225869" y="1166286"/>
                </a:cubicBezTo>
                <a:cubicBezTo>
                  <a:pt x="5217307" y="1166286"/>
                  <a:pt x="5211081" y="1161910"/>
                  <a:pt x="5211081" y="1153888"/>
                </a:cubicBezTo>
                <a:cubicBezTo>
                  <a:pt x="5211081" y="1146595"/>
                  <a:pt x="5217307" y="1140032"/>
                  <a:pt x="5225869" y="1140032"/>
                </a:cubicBezTo>
                <a:close/>
                <a:moveTo>
                  <a:pt x="5154105" y="1140032"/>
                </a:moveTo>
                <a:cubicBezTo>
                  <a:pt x="5162127" y="1140032"/>
                  <a:pt x="5166502" y="1147037"/>
                  <a:pt x="5166502" y="1154821"/>
                </a:cubicBezTo>
                <a:cubicBezTo>
                  <a:pt x="5166502" y="1163383"/>
                  <a:pt x="5162127" y="1169610"/>
                  <a:pt x="5154105" y="1169610"/>
                </a:cubicBezTo>
                <a:cubicBezTo>
                  <a:pt x="5146083" y="1169610"/>
                  <a:pt x="5140249" y="1163383"/>
                  <a:pt x="5140249" y="1154821"/>
                </a:cubicBezTo>
                <a:cubicBezTo>
                  <a:pt x="5140249" y="1147037"/>
                  <a:pt x="5146083" y="1140032"/>
                  <a:pt x="5154105" y="1140032"/>
                </a:cubicBezTo>
                <a:close/>
                <a:moveTo>
                  <a:pt x="5083276" y="1140032"/>
                </a:moveTo>
                <a:cubicBezTo>
                  <a:pt x="5089110" y="1140032"/>
                  <a:pt x="5095673" y="1147037"/>
                  <a:pt x="5095673" y="1154821"/>
                </a:cubicBezTo>
                <a:cubicBezTo>
                  <a:pt x="5095673" y="1163383"/>
                  <a:pt x="5089110" y="1169610"/>
                  <a:pt x="5083276" y="1169610"/>
                </a:cubicBezTo>
                <a:cubicBezTo>
                  <a:pt x="5075254" y="1169610"/>
                  <a:pt x="5069420" y="1163383"/>
                  <a:pt x="5069420" y="1154821"/>
                </a:cubicBezTo>
                <a:cubicBezTo>
                  <a:pt x="5069420" y="1147037"/>
                  <a:pt x="5075254" y="1140032"/>
                  <a:pt x="5083276" y="1140032"/>
                </a:cubicBezTo>
                <a:close/>
                <a:moveTo>
                  <a:pt x="5012445" y="1140032"/>
                </a:moveTo>
                <a:cubicBezTo>
                  <a:pt x="5018279" y="1140032"/>
                  <a:pt x="5024842" y="1147037"/>
                  <a:pt x="5024842" y="1154821"/>
                </a:cubicBezTo>
                <a:cubicBezTo>
                  <a:pt x="5024842" y="1163383"/>
                  <a:pt x="5018279" y="1169610"/>
                  <a:pt x="5012445" y="1169610"/>
                </a:cubicBezTo>
                <a:cubicBezTo>
                  <a:pt x="5004423" y="1169610"/>
                  <a:pt x="4998589" y="1163383"/>
                  <a:pt x="4998589" y="1154821"/>
                </a:cubicBezTo>
                <a:cubicBezTo>
                  <a:pt x="4998589" y="1147037"/>
                  <a:pt x="5004423" y="1140032"/>
                  <a:pt x="5012445" y="1140032"/>
                </a:cubicBezTo>
                <a:close/>
                <a:moveTo>
                  <a:pt x="4940157" y="1140032"/>
                </a:moveTo>
                <a:cubicBezTo>
                  <a:pt x="4948179" y="1140032"/>
                  <a:pt x="4954013" y="1147037"/>
                  <a:pt x="4954013" y="1154821"/>
                </a:cubicBezTo>
                <a:cubicBezTo>
                  <a:pt x="4954013" y="1163383"/>
                  <a:pt x="4948179" y="1169610"/>
                  <a:pt x="4940157" y="1169610"/>
                </a:cubicBezTo>
                <a:cubicBezTo>
                  <a:pt x="4934323" y="1169610"/>
                  <a:pt x="4927760" y="1163383"/>
                  <a:pt x="4927760" y="1154821"/>
                </a:cubicBezTo>
                <a:cubicBezTo>
                  <a:pt x="4927760" y="1147037"/>
                  <a:pt x="4934323" y="1140032"/>
                  <a:pt x="4940157" y="1140032"/>
                </a:cubicBezTo>
                <a:close/>
                <a:moveTo>
                  <a:pt x="4865953" y="1140032"/>
                </a:moveTo>
                <a:cubicBezTo>
                  <a:pt x="4873975" y="1140032"/>
                  <a:pt x="4879809" y="1147037"/>
                  <a:pt x="4879809" y="1154821"/>
                </a:cubicBezTo>
                <a:cubicBezTo>
                  <a:pt x="4879809" y="1163383"/>
                  <a:pt x="4873975" y="1169610"/>
                  <a:pt x="4865953" y="1169610"/>
                </a:cubicBezTo>
                <a:cubicBezTo>
                  <a:pt x="4860119" y="1169610"/>
                  <a:pt x="4853556" y="1163383"/>
                  <a:pt x="4853556" y="1154821"/>
                </a:cubicBezTo>
                <a:cubicBezTo>
                  <a:pt x="4853556" y="1147037"/>
                  <a:pt x="4860119" y="1140032"/>
                  <a:pt x="4865953" y="1140032"/>
                </a:cubicBezTo>
                <a:close/>
                <a:moveTo>
                  <a:pt x="4795122" y="1140032"/>
                </a:moveTo>
                <a:cubicBezTo>
                  <a:pt x="4803144" y="1140032"/>
                  <a:pt x="4808978" y="1147037"/>
                  <a:pt x="4808978" y="1154821"/>
                </a:cubicBezTo>
                <a:cubicBezTo>
                  <a:pt x="4808978" y="1163383"/>
                  <a:pt x="4803144" y="1169610"/>
                  <a:pt x="4795122" y="1169610"/>
                </a:cubicBezTo>
                <a:cubicBezTo>
                  <a:pt x="4787830" y="1169610"/>
                  <a:pt x="4782725" y="1163383"/>
                  <a:pt x="4782725" y="1154821"/>
                </a:cubicBezTo>
                <a:cubicBezTo>
                  <a:pt x="4782725" y="1147037"/>
                  <a:pt x="4787830" y="1140032"/>
                  <a:pt x="4795122" y="1140032"/>
                </a:cubicBezTo>
                <a:close/>
                <a:moveTo>
                  <a:pt x="4726684" y="1140032"/>
                </a:moveTo>
                <a:cubicBezTo>
                  <a:pt x="4735246" y="1140032"/>
                  <a:pt x="4741472" y="1147037"/>
                  <a:pt x="4741472" y="1154821"/>
                </a:cubicBezTo>
                <a:cubicBezTo>
                  <a:pt x="4741472" y="1163383"/>
                  <a:pt x="4735246" y="1169610"/>
                  <a:pt x="4726684" y="1169610"/>
                </a:cubicBezTo>
                <a:cubicBezTo>
                  <a:pt x="4718122" y="1169610"/>
                  <a:pt x="4711896" y="1163383"/>
                  <a:pt x="4711896" y="1154821"/>
                </a:cubicBezTo>
                <a:cubicBezTo>
                  <a:pt x="4711896" y="1147037"/>
                  <a:pt x="4718122" y="1140032"/>
                  <a:pt x="4726684" y="1140032"/>
                </a:cubicBezTo>
                <a:close/>
                <a:moveTo>
                  <a:pt x="4655853" y="1140032"/>
                </a:moveTo>
                <a:cubicBezTo>
                  <a:pt x="4663637" y="1140032"/>
                  <a:pt x="4670642" y="1147037"/>
                  <a:pt x="4670642" y="1154821"/>
                </a:cubicBezTo>
                <a:cubicBezTo>
                  <a:pt x="4670642" y="1163383"/>
                  <a:pt x="4663637" y="1169610"/>
                  <a:pt x="4655853" y="1169610"/>
                </a:cubicBezTo>
                <a:cubicBezTo>
                  <a:pt x="4647291" y="1169610"/>
                  <a:pt x="4641064" y="1163383"/>
                  <a:pt x="4641064" y="1154821"/>
                </a:cubicBezTo>
                <a:cubicBezTo>
                  <a:pt x="4641064" y="1147037"/>
                  <a:pt x="4647291" y="1140032"/>
                  <a:pt x="4655853" y="1140032"/>
                </a:cubicBezTo>
                <a:close/>
                <a:moveTo>
                  <a:pt x="4585023" y="1140032"/>
                </a:moveTo>
                <a:cubicBezTo>
                  <a:pt x="4592806" y="1140032"/>
                  <a:pt x="4599811" y="1147037"/>
                  <a:pt x="4599811" y="1154821"/>
                </a:cubicBezTo>
                <a:cubicBezTo>
                  <a:pt x="4599811" y="1163383"/>
                  <a:pt x="4592806" y="1169610"/>
                  <a:pt x="4585023" y="1169610"/>
                </a:cubicBezTo>
                <a:cubicBezTo>
                  <a:pt x="4576461" y="1169610"/>
                  <a:pt x="4570235" y="1163383"/>
                  <a:pt x="4570235" y="1154821"/>
                </a:cubicBezTo>
                <a:cubicBezTo>
                  <a:pt x="4570235" y="1147037"/>
                  <a:pt x="4576461" y="1140032"/>
                  <a:pt x="4585023" y="1140032"/>
                </a:cubicBezTo>
                <a:close/>
                <a:moveTo>
                  <a:pt x="4513260" y="1140032"/>
                </a:moveTo>
                <a:cubicBezTo>
                  <a:pt x="4520553" y="1140032"/>
                  <a:pt x="4525657" y="1147037"/>
                  <a:pt x="4525657" y="1154821"/>
                </a:cubicBezTo>
                <a:cubicBezTo>
                  <a:pt x="4525657" y="1163383"/>
                  <a:pt x="4520553" y="1169610"/>
                  <a:pt x="4513260" y="1169610"/>
                </a:cubicBezTo>
                <a:cubicBezTo>
                  <a:pt x="4505238" y="1169610"/>
                  <a:pt x="4499404" y="1163383"/>
                  <a:pt x="4499404" y="1154821"/>
                </a:cubicBezTo>
                <a:cubicBezTo>
                  <a:pt x="4499404" y="1147037"/>
                  <a:pt x="4505238" y="1140032"/>
                  <a:pt x="4513260" y="1140032"/>
                </a:cubicBezTo>
                <a:close/>
                <a:moveTo>
                  <a:pt x="4439056" y="1140032"/>
                </a:moveTo>
                <a:cubicBezTo>
                  <a:pt x="4445619" y="1140032"/>
                  <a:pt x="4451453" y="1147037"/>
                  <a:pt x="4451453" y="1154821"/>
                </a:cubicBezTo>
                <a:cubicBezTo>
                  <a:pt x="4451453" y="1163383"/>
                  <a:pt x="4445619" y="1169610"/>
                  <a:pt x="4439056" y="1169610"/>
                </a:cubicBezTo>
                <a:cubicBezTo>
                  <a:pt x="4431763" y="1169610"/>
                  <a:pt x="4425200" y="1163383"/>
                  <a:pt x="4425200" y="1154821"/>
                </a:cubicBezTo>
                <a:cubicBezTo>
                  <a:pt x="4425200" y="1147037"/>
                  <a:pt x="4431763" y="1140032"/>
                  <a:pt x="4439056" y="1140032"/>
                </a:cubicBezTo>
                <a:close/>
                <a:moveTo>
                  <a:pt x="4366768" y="1140032"/>
                </a:moveTo>
                <a:cubicBezTo>
                  <a:pt x="4374790" y="1140032"/>
                  <a:pt x="4380624" y="1147037"/>
                  <a:pt x="4380624" y="1154821"/>
                </a:cubicBezTo>
                <a:cubicBezTo>
                  <a:pt x="4380624" y="1163383"/>
                  <a:pt x="4374790" y="1169610"/>
                  <a:pt x="4366768" y="1169610"/>
                </a:cubicBezTo>
                <a:cubicBezTo>
                  <a:pt x="4360934" y="1169610"/>
                  <a:pt x="4354371" y="1163383"/>
                  <a:pt x="4354371" y="1154821"/>
                </a:cubicBezTo>
                <a:cubicBezTo>
                  <a:pt x="4354371" y="1147037"/>
                  <a:pt x="4360934" y="1140032"/>
                  <a:pt x="4366768" y="1140032"/>
                </a:cubicBezTo>
                <a:close/>
                <a:moveTo>
                  <a:pt x="4295937" y="1140032"/>
                </a:moveTo>
                <a:cubicBezTo>
                  <a:pt x="4303959" y="1140032"/>
                  <a:pt x="4309793" y="1147037"/>
                  <a:pt x="4309793" y="1154821"/>
                </a:cubicBezTo>
                <a:cubicBezTo>
                  <a:pt x="4309793" y="1163383"/>
                  <a:pt x="4303959" y="1169610"/>
                  <a:pt x="4295937" y="1169610"/>
                </a:cubicBezTo>
                <a:cubicBezTo>
                  <a:pt x="4290103" y="1169610"/>
                  <a:pt x="4283540" y="1163383"/>
                  <a:pt x="4283540" y="1154821"/>
                </a:cubicBezTo>
                <a:cubicBezTo>
                  <a:pt x="4283540" y="1147037"/>
                  <a:pt x="4290103" y="1140032"/>
                  <a:pt x="4295937" y="1140032"/>
                </a:cubicBezTo>
                <a:close/>
                <a:moveTo>
                  <a:pt x="4225107" y="1140032"/>
                </a:moveTo>
                <a:cubicBezTo>
                  <a:pt x="4233129" y="1140032"/>
                  <a:pt x="4238963" y="1147037"/>
                  <a:pt x="4238963" y="1154821"/>
                </a:cubicBezTo>
                <a:cubicBezTo>
                  <a:pt x="4238963" y="1163383"/>
                  <a:pt x="4233129" y="1169610"/>
                  <a:pt x="4225107" y="1169610"/>
                </a:cubicBezTo>
                <a:cubicBezTo>
                  <a:pt x="4217085" y="1169610"/>
                  <a:pt x="4212710" y="1163383"/>
                  <a:pt x="4212710" y="1154821"/>
                </a:cubicBezTo>
                <a:cubicBezTo>
                  <a:pt x="4212710" y="1147037"/>
                  <a:pt x="4217085" y="1140032"/>
                  <a:pt x="4225107" y="1140032"/>
                </a:cubicBezTo>
                <a:close/>
                <a:moveTo>
                  <a:pt x="4153295" y="1140032"/>
                </a:moveTo>
                <a:cubicBezTo>
                  <a:pt x="4161078" y="1140032"/>
                  <a:pt x="4168083" y="1147037"/>
                  <a:pt x="4168083" y="1154821"/>
                </a:cubicBezTo>
                <a:cubicBezTo>
                  <a:pt x="4168083" y="1163383"/>
                  <a:pt x="4161078" y="1169610"/>
                  <a:pt x="4153295" y="1169610"/>
                </a:cubicBezTo>
                <a:cubicBezTo>
                  <a:pt x="4144733" y="1169610"/>
                  <a:pt x="4138507" y="1163383"/>
                  <a:pt x="4138507" y="1154821"/>
                </a:cubicBezTo>
                <a:cubicBezTo>
                  <a:pt x="4138507" y="1147037"/>
                  <a:pt x="4144733" y="1140032"/>
                  <a:pt x="4153295" y="1140032"/>
                </a:cubicBezTo>
                <a:close/>
                <a:moveTo>
                  <a:pt x="4082465" y="1140032"/>
                </a:moveTo>
                <a:cubicBezTo>
                  <a:pt x="4090249" y="1140032"/>
                  <a:pt x="4097254" y="1147037"/>
                  <a:pt x="4097254" y="1154821"/>
                </a:cubicBezTo>
                <a:cubicBezTo>
                  <a:pt x="4097254" y="1163383"/>
                  <a:pt x="4090249" y="1169610"/>
                  <a:pt x="4082465" y="1169610"/>
                </a:cubicBezTo>
                <a:cubicBezTo>
                  <a:pt x="4073903" y="1169610"/>
                  <a:pt x="4067676" y="1163383"/>
                  <a:pt x="4067676" y="1154821"/>
                </a:cubicBezTo>
                <a:cubicBezTo>
                  <a:pt x="4067676" y="1147037"/>
                  <a:pt x="4073903" y="1140032"/>
                  <a:pt x="4082465" y="1140032"/>
                </a:cubicBezTo>
                <a:close/>
                <a:moveTo>
                  <a:pt x="439789" y="1140032"/>
                </a:moveTo>
                <a:cubicBezTo>
                  <a:pt x="448351" y="1140032"/>
                  <a:pt x="454579" y="1146595"/>
                  <a:pt x="454579" y="1153888"/>
                </a:cubicBezTo>
                <a:cubicBezTo>
                  <a:pt x="454579" y="1161910"/>
                  <a:pt x="448351" y="1166286"/>
                  <a:pt x="439789" y="1166286"/>
                </a:cubicBezTo>
                <a:cubicBezTo>
                  <a:pt x="432006" y="1166286"/>
                  <a:pt x="425001" y="1161910"/>
                  <a:pt x="425001" y="1153888"/>
                </a:cubicBezTo>
                <a:cubicBezTo>
                  <a:pt x="425001" y="1146595"/>
                  <a:pt x="432006" y="1140032"/>
                  <a:pt x="439789" y="1140032"/>
                </a:cubicBezTo>
                <a:close/>
                <a:moveTo>
                  <a:pt x="368960" y="1140032"/>
                </a:moveTo>
                <a:cubicBezTo>
                  <a:pt x="377521" y="1140032"/>
                  <a:pt x="383747" y="1146595"/>
                  <a:pt x="383747" y="1153888"/>
                </a:cubicBezTo>
                <a:cubicBezTo>
                  <a:pt x="383747" y="1161910"/>
                  <a:pt x="377521" y="1166286"/>
                  <a:pt x="368960" y="1166286"/>
                </a:cubicBezTo>
                <a:cubicBezTo>
                  <a:pt x="361176" y="1166286"/>
                  <a:pt x="354172" y="1161910"/>
                  <a:pt x="354172" y="1153888"/>
                </a:cubicBezTo>
                <a:cubicBezTo>
                  <a:pt x="354172" y="1146595"/>
                  <a:pt x="361176" y="1140032"/>
                  <a:pt x="368960" y="1140032"/>
                </a:cubicBezTo>
                <a:close/>
                <a:moveTo>
                  <a:pt x="297194" y="1140032"/>
                </a:moveTo>
                <a:cubicBezTo>
                  <a:pt x="305217" y="1140032"/>
                  <a:pt x="309592" y="1146595"/>
                  <a:pt x="309592" y="1153888"/>
                </a:cubicBezTo>
                <a:cubicBezTo>
                  <a:pt x="309592" y="1161910"/>
                  <a:pt x="305217" y="1166286"/>
                  <a:pt x="297194" y="1166286"/>
                </a:cubicBezTo>
                <a:cubicBezTo>
                  <a:pt x="289902" y="1166286"/>
                  <a:pt x="283339" y="1161910"/>
                  <a:pt x="283339" y="1153888"/>
                </a:cubicBezTo>
                <a:cubicBezTo>
                  <a:pt x="283339" y="1146595"/>
                  <a:pt x="289902" y="1140032"/>
                  <a:pt x="297194" y="1140032"/>
                </a:cubicBezTo>
                <a:close/>
                <a:moveTo>
                  <a:pt x="226366" y="1140032"/>
                </a:moveTo>
                <a:cubicBezTo>
                  <a:pt x="232201" y="1140032"/>
                  <a:pt x="238764" y="1146595"/>
                  <a:pt x="238764" y="1153888"/>
                </a:cubicBezTo>
                <a:cubicBezTo>
                  <a:pt x="238764" y="1161910"/>
                  <a:pt x="232201" y="1166286"/>
                  <a:pt x="226366" y="1166286"/>
                </a:cubicBezTo>
                <a:cubicBezTo>
                  <a:pt x="218344" y="1166286"/>
                  <a:pt x="212510" y="1161910"/>
                  <a:pt x="212510" y="1153888"/>
                </a:cubicBezTo>
                <a:cubicBezTo>
                  <a:pt x="212510" y="1146595"/>
                  <a:pt x="218344" y="1140032"/>
                  <a:pt x="226366" y="1140032"/>
                </a:cubicBezTo>
                <a:close/>
                <a:moveTo>
                  <a:pt x="155532" y="1140032"/>
                </a:moveTo>
                <a:cubicBezTo>
                  <a:pt x="161366" y="1140032"/>
                  <a:pt x="167930" y="1146595"/>
                  <a:pt x="167930" y="1153888"/>
                </a:cubicBezTo>
                <a:cubicBezTo>
                  <a:pt x="167930" y="1161910"/>
                  <a:pt x="161366" y="1166286"/>
                  <a:pt x="155532" y="1166286"/>
                </a:cubicBezTo>
                <a:cubicBezTo>
                  <a:pt x="147510" y="1166286"/>
                  <a:pt x="141676" y="1161910"/>
                  <a:pt x="141676" y="1153888"/>
                </a:cubicBezTo>
                <a:cubicBezTo>
                  <a:pt x="141676" y="1146595"/>
                  <a:pt x="147510" y="1140032"/>
                  <a:pt x="155532" y="1140032"/>
                </a:cubicBezTo>
                <a:close/>
                <a:moveTo>
                  <a:pt x="83244" y="1140032"/>
                </a:moveTo>
                <a:cubicBezTo>
                  <a:pt x="90536" y="1140032"/>
                  <a:pt x="97100" y="1146595"/>
                  <a:pt x="97100" y="1153888"/>
                </a:cubicBezTo>
                <a:cubicBezTo>
                  <a:pt x="97100" y="1161910"/>
                  <a:pt x="90536" y="1166286"/>
                  <a:pt x="83244" y="1166286"/>
                </a:cubicBezTo>
                <a:cubicBezTo>
                  <a:pt x="76680" y="1166286"/>
                  <a:pt x="70846" y="1161910"/>
                  <a:pt x="70846" y="1153888"/>
                </a:cubicBezTo>
                <a:cubicBezTo>
                  <a:pt x="70846" y="1146595"/>
                  <a:pt x="76680" y="1140032"/>
                  <a:pt x="83244" y="1140032"/>
                </a:cubicBezTo>
                <a:close/>
                <a:moveTo>
                  <a:pt x="12008" y="1140032"/>
                </a:moveTo>
                <a:cubicBezTo>
                  <a:pt x="20253" y="1140032"/>
                  <a:pt x="26249" y="1146595"/>
                  <a:pt x="26249" y="1153888"/>
                </a:cubicBezTo>
                <a:cubicBezTo>
                  <a:pt x="26249" y="1161910"/>
                  <a:pt x="20253" y="1166286"/>
                  <a:pt x="12008" y="1166286"/>
                </a:cubicBezTo>
                <a:cubicBezTo>
                  <a:pt x="4513" y="1166286"/>
                  <a:pt x="16" y="1161910"/>
                  <a:pt x="16" y="1153888"/>
                </a:cubicBezTo>
                <a:cubicBezTo>
                  <a:pt x="16" y="1146595"/>
                  <a:pt x="4513" y="1140032"/>
                  <a:pt x="12008" y="1140032"/>
                </a:cubicBezTo>
                <a:close/>
                <a:moveTo>
                  <a:pt x="6867525" y="1069203"/>
                </a:moveTo>
                <a:cubicBezTo>
                  <a:pt x="6874088" y="1069203"/>
                  <a:pt x="6879922" y="1075037"/>
                  <a:pt x="6879922" y="1081600"/>
                </a:cubicBezTo>
                <a:cubicBezTo>
                  <a:pt x="6879922" y="1088893"/>
                  <a:pt x="6874088" y="1095457"/>
                  <a:pt x="6867525" y="1095457"/>
                </a:cubicBezTo>
                <a:cubicBezTo>
                  <a:pt x="6860232" y="1095457"/>
                  <a:pt x="6853669" y="1088893"/>
                  <a:pt x="6853669" y="1081600"/>
                </a:cubicBezTo>
                <a:cubicBezTo>
                  <a:pt x="6853669" y="1075037"/>
                  <a:pt x="6860232" y="1069203"/>
                  <a:pt x="6867525" y="1069203"/>
                </a:cubicBezTo>
                <a:close/>
                <a:moveTo>
                  <a:pt x="6795237" y="1069203"/>
                </a:moveTo>
                <a:cubicBezTo>
                  <a:pt x="6803259" y="1069203"/>
                  <a:pt x="6809093" y="1075037"/>
                  <a:pt x="6809093" y="1081600"/>
                </a:cubicBezTo>
                <a:cubicBezTo>
                  <a:pt x="6809093" y="1088893"/>
                  <a:pt x="6803259" y="1095457"/>
                  <a:pt x="6796696" y="1095457"/>
                </a:cubicBezTo>
                <a:cubicBezTo>
                  <a:pt x="6789403" y="1095457"/>
                  <a:pt x="6782840" y="1088893"/>
                  <a:pt x="6782840" y="1081600"/>
                </a:cubicBezTo>
                <a:cubicBezTo>
                  <a:pt x="6782840" y="1075037"/>
                  <a:pt x="6789403" y="1069203"/>
                  <a:pt x="6795237" y="1069203"/>
                </a:cubicBezTo>
                <a:close/>
                <a:moveTo>
                  <a:pt x="6724405" y="1069203"/>
                </a:moveTo>
                <a:cubicBezTo>
                  <a:pt x="6732427" y="1069203"/>
                  <a:pt x="6738261" y="1075037"/>
                  <a:pt x="6738261" y="1081600"/>
                </a:cubicBezTo>
                <a:cubicBezTo>
                  <a:pt x="6738261" y="1088893"/>
                  <a:pt x="6732427" y="1095457"/>
                  <a:pt x="6724405" y="1095457"/>
                </a:cubicBezTo>
                <a:cubicBezTo>
                  <a:pt x="6718571" y="1095457"/>
                  <a:pt x="6712008" y="1088893"/>
                  <a:pt x="6712008" y="1081600"/>
                </a:cubicBezTo>
                <a:cubicBezTo>
                  <a:pt x="6712008" y="1075037"/>
                  <a:pt x="6718571" y="1069203"/>
                  <a:pt x="6724405" y="1069203"/>
                </a:cubicBezTo>
                <a:close/>
                <a:moveTo>
                  <a:pt x="6653576" y="1069203"/>
                </a:moveTo>
                <a:cubicBezTo>
                  <a:pt x="6660869" y="1069203"/>
                  <a:pt x="6667432" y="1075037"/>
                  <a:pt x="6667432" y="1081600"/>
                </a:cubicBezTo>
                <a:cubicBezTo>
                  <a:pt x="6667432" y="1088893"/>
                  <a:pt x="6660869" y="1095457"/>
                  <a:pt x="6653576" y="1095457"/>
                </a:cubicBezTo>
                <a:cubicBezTo>
                  <a:pt x="6645554" y="1095457"/>
                  <a:pt x="6641179" y="1088893"/>
                  <a:pt x="6641179" y="1081600"/>
                </a:cubicBezTo>
                <a:cubicBezTo>
                  <a:pt x="6641179" y="1075037"/>
                  <a:pt x="6645554" y="1069203"/>
                  <a:pt x="6653576" y="1069203"/>
                </a:cubicBezTo>
                <a:close/>
                <a:moveTo>
                  <a:pt x="6581764" y="1069203"/>
                </a:moveTo>
                <a:cubicBezTo>
                  <a:pt x="6589547" y="1069203"/>
                  <a:pt x="6596552" y="1075037"/>
                  <a:pt x="6596552" y="1081600"/>
                </a:cubicBezTo>
                <a:cubicBezTo>
                  <a:pt x="6596552" y="1088893"/>
                  <a:pt x="6589547" y="1095457"/>
                  <a:pt x="6581764" y="1095457"/>
                </a:cubicBezTo>
                <a:cubicBezTo>
                  <a:pt x="6573202" y="1095457"/>
                  <a:pt x="6566976" y="1088893"/>
                  <a:pt x="6566976" y="1081600"/>
                </a:cubicBezTo>
                <a:cubicBezTo>
                  <a:pt x="6566976" y="1075037"/>
                  <a:pt x="6573202" y="1069203"/>
                  <a:pt x="6581764" y="1069203"/>
                </a:cubicBezTo>
                <a:close/>
                <a:moveTo>
                  <a:pt x="6510933" y="1069203"/>
                </a:moveTo>
                <a:cubicBezTo>
                  <a:pt x="6518717" y="1069203"/>
                  <a:pt x="6525722" y="1075037"/>
                  <a:pt x="6525722" y="1081600"/>
                </a:cubicBezTo>
                <a:cubicBezTo>
                  <a:pt x="6525722" y="1088893"/>
                  <a:pt x="6518717" y="1095457"/>
                  <a:pt x="6510933" y="1095457"/>
                </a:cubicBezTo>
                <a:cubicBezTo>
                  <a:pt x="6502371" y="1095457"/>
                  <a:pt x="6496144" y="1088893"/>
                  <a:pt x="6496144" y="1081600"/>
                </a:cubicBezTo>
                <a:cubicBezTo>
                  <a:pt x="6496144" y="1075037"/>
                  <a:pt x="6502371" y="1069203"/>
                  <a:pt x="6510933" y="1069203"/>
                </a:cubicBezTo>
                <a:close/>
                <a:moveTo>
                  <a:pt x="6440492" y="1069203"/>
                </a:moveTo>
                <a:cubicBezTo>
                  <a:pt x="6448081" y="1069203"/>
                  <a:pt x="6454911" y="1075037"/>
                  <a:pt x="6454911" y="1081600"/>
                </a:cubicBezTo>
                <a:cubicBezTo>
                  <a:pt x="6454911" y="1088893"/>
                  <a:pt x="6448081" y="1095457"/>
                  <a:pt x="6440492" y="1095457"/>
                </a:cubicBezTo>
                <a:cubicBezTo>
                  <a:pt x="6432145" y="1095457"/>
                  <a:pt x="6425315" y="1088893"/>
                  <a:pt x="6425315" y="1081600"/>
                </a:cubicBezTo>
                <a:cubicBezTo>
                  <a:pt x="6425315" y="1075037"/>
                  <a:pt x="6432145" y="1069203"/>
                  <a:pt x="6440492" y="1069203"/>
                </a:cubicBezTo>
                <a:close/>
                <a:moveTo>
                  <a:pt x="6368340" y="1069203"/>
                </a:moveTo>
                <a:cubicBezTo>
                  <a:pt x="6376362" y="1069203"/>
                  <a:pt x="6380737" y="1075037"/>
                  <a:pt x="6380737" y="1081600"/>
                </a:cubicBezTo>
                <a:cubicBezTo>
                  <a:pt x="6380737" y="1088893"/>
                  <a:pt x="6376362" y="1095457"/>
                  <a:pt x="6368340" y="1095457"/>
                </a:cubicBezTo>
                <a:cubicBezTo>
                  <a:pt x="6361047" y="1095457"/>
                  <a:pt x="6354484" y="1088893"/>
                  <a:pt x="6354484" y="1081600"/>
                </a:cubicBezTo>
                <a:cubicBezTo>
                  <a:pt x="6354484" y="1075037"/>
                  <a:pt x="6361047" y="1069203"/>
                  <a:pt x="6368340" y="1069203"/>
                </a:cubicBezTo>
                <a:close/>
                <a:moveTo>
                  <a:pt x="6297511" y="1069203"/>
                </a:moveTo>
                <a:cubicBezTo>
                  <a:pt x="6304074" y="1069203"/>
                  <a:pt x="6309908" y="1075037"/>
                  <a:pt x="6309908" y="1081600"/>
                </a:cubicBezTo>
                <a:cubicBezTo>
                  <a:pt x="6309908" y="1088893"/>
                  <a:pt x="6304074" y="1095457"/>
                  <a:pt x="6297511" y="1095457"/>
                </a:cubicBezTo>
                <a:cubicBezTo>
                  <a:pt x="6290218" y="1095457"/>
                  <a:pt x="6283655" y="1088893"/>
                  <a:pt x="6283655" y="1081600"/>
                </a:cubicBezTo>
                <a:cubicBezTo>
                  <a:pt x="6283655" y="1075037"/>
                  <a:pt x="6290218" y="1069203"/>
                  <a:pt x="6297511" y="1069203"/>
                </a:cubicBezTo>
                <a:close/>
                <a:moveTo>
                  <a:pt x="6226679" y="1069203"/>
                </a:moveTo>
                <a:cubicBezTo>
                  <a:pt x="6233242" y="1069203"/>
                  <a:pt x="6239076" y="1075037"/>
                  <a:pt x="6239076" y="1081600"/>
                </a:cubicBezTo>
                <a:cubicBezTo>
                  <a:pt x="6239076" y="1088893"/>
                  <a:pt x="6233242" y="1095457"/>
                  <a:pt x="6226679" y="1095457"/>
                </a:cubicBezTo>
                <a:cubicBezTo>
                  <a:pt x="6219386" y="1095457"/>
                  <a:pt x="6212823" y="1088893"/>
                  <a:pt x="6212823" y="1083059"/>
                </a:cubicBezTo>
                <a:cubicBezTo>
                  <a:pt x="6212823" y="1075037"/>
                  <a:pt x="6219386" y="1069203"/>
                  <a:pt x="6226679" y="1069203"/>
                </a:cubicBezTo>
                <a:close/>
                <a:moveTo>
                  <a:pt x="6154391" y="1069203"/>
                </a:moveTo>
                <a:cubicBezTo>
                  <a:pt x="6161684" y="1069203"/>
                  <a:pt x="6168247" y="1075037"/>
                  <a:pt x="6168247" y="1083059"/>
                </a:cubicBezTo>
                <a:cubicBezTo>
                  <a:pt x="6168247" y="1088893"/>
                  <a:pt x="6161684" y="1095457"/>
                  <a:pt x="6154391" y="1095457"/>
                </a:cubicBezTo>
                <a:cubicBezTo>
                  <a:pt x="6147828" y="1095457"/>
                  <a:pt x="6141994" y="1088893"/>
                  <a:pt x="6141994" y="1083059"/>
                </a:cubicBezTo>
                <a:cubicBezTo>
                  <a:pt x="6141994" y="1075037"/>
                  <a:pt x="6147828" y="1069203"/>
                  <a:pt x="6154391" y="1069203"/>
                </a:cubicBezTo>
                <a:close/>
                <a:moveTo>
                  <a:pt x="6083559" y="1069203"/>
                </a:moveTo>
                <a:cubicBezTo>
                  <a:pt x="6090852" y="1069203"/>
                  <a:pt x="6097415" y="1075037"/>
                  <a:pt x="6097415" y="1083059"/>
                </a:cubicBezTo>
                <a:cubicBezTo>
                  <a:pt x="6097415" y="1088893"/>
                  <a:pt x="6090852" y="1095457"/>
                  <a:pt x="6083559" y="1095457"/>
                </a:cubicBezTo>
                <a:cubicBezTo>
                  <a:pt x="6076996" y="1095457"/>
                  <a:pt x="6071162" y="1088893"/>
                  <a:pt x="6071162" y="1083059"/>
                </a:cubicBezTo>
                <a:cubicBezTo>
                  <a:pt x="6071162" y="1075037"/>
                  <a:pt x="6076996" y="1069203"/>
                  <a:pt x="6083559" y="1069203"/>
                </a:cubicBezTo>
                <a:close/>
                <a:moveTo>
                  <a:pt x="6009356" y="1069203"/>
                </a:moveTo>
                <a:cubicBezTo>
                  <a:pt x="6016649" y="1069203"/>
                  <a:pt x="6023212" y="1075037"/>
                  <a:pt x="6023212" y="1083059"/>
                </a:cubicBezTo>
                <a:cubicBezTo>
                  <a:pt x="6023212" y="1088893"/>
                  <a:pt x="6016649" y="1095457"/>
                  <a:pt x="6009356" y="1095457"/>
                </a:cubicBezTo>
                <a:cubicBezTo>
                  <a:pt x="6001334" y="1095457"/>
                  <a:pt x="5996959" y="1088893"/>
                  <a:pt x="5996959" y="1083059"/>
                </a:cubicBezTo>
                <a:cubicBezTo>
                  <a:pt x="5996959" y="1075037"/>
                  <a:pt x="6001334" y="1069203"/>
                  <a:pt x="6009356" y="1069203"/>
                </a:cubicBezTo>
                <a:close/>
                <a:moveTo>
                  <a:pt x="5940548" y="1069203"/>
                </a:moveTo>
                <a:cubicBezTo>
                  <a:pt x="5948896" y="1069203"/>
                  <a:pt x="5955726" y="1075037"/>
                  <a:pt x="5955726" y="1083059"/>
                </a:cubicBezTo>
                <a:cubicBezTo>
                  <a:pt x="5955726" y="1088893"/>
                  <a:pt x="5948896" y="1095457"/>
                  <a:pt x="5940548" y="1095457"/>
                </a:cubicBezTo>
                <a:cubicBezTo>
                  <a:pt x="5932960" y="1095457"/>
                  <a:pt x="5926130" y="1088893"/>
                  <a:pt x="5926130" y="1083059"/>
                </a:cubicBezTo>
                <a:cubicBezTo>
                  <a:pt x="5926130" y="1075037"/>
                  <a:pt x="5932960" y="1069203"/>
                  <a:pt x="5940548" y="1069203"/>
                </a:cubicBezTo>
                <a:close/>
                <a:moveTo>
                  <a:pt x="5870088" y="1069203"/>
                </a:moveTo>
                <a:cubicBezTo>
                  <a:pt x="5878650" y="1069203"/>
                  <a:pt x="5884877" y="1075037"/>
                  <a:pt x="5884877" y="1083059"/>
                </a:cubicBezTo>
                <a:cubicBezTo>
                  <a:pt x="5884877" y="1088893"/>
                  <a:pt x="5878650" y="1095457"/>
                  <a:pt x="5870088" y="1095457"/>
                </a:cubicBezTo>
                <a:cubicBezTo>
                  <a:pt x="5862304" y="1095457"/>
                  <a:pt x="5855299" y="1088893"/>
                  <a:pt x="5855299" y="1083059"/>
                </a:cubicBezTo>
                <a:cubicBezTo>
                  <a:pt x="5855299" y="1075037"/>
                  <a:pt x="5862304" y="1069203"/>
                  <a:pt x="5870088" y="1069203"/>
                </a:cubicBezTo>
                <a:close/>
                <a:moveTo>
                  <a:pt x="5799257" y="1069203"/>
                </a:moveTo>
                <a:cubicBezTo>
                  <a:pt x="5807819" y="1069203"/>
                  <a:pt x="5814045" y="1075037"/>
                  <a:pt x="5814045" y="1083059"/>
                </a:cubicBezTo>
                <a:cubicBezTo>
                  <a:pt x="5814045" y="1088893"/>
                  <a:pt x="5807819" y="1095457"/>
                  <a:pt x="5799257" y="1095457"/>
                </a:cubicBezTo>
                <a:cubicBezTo>
                  <a:pt x="5791474" y="1095457"/>
                  <a:pt x="5784469" y="1088893"/>
                  <a:pt x="5784469" y="1083059"/>
                </a:cubicBezTo>
                <a:cubicBezTo>
                  <a:pt x="5784469" y="1075037"/>
                  <a:pt x="5791474" y="1069203"/>
                  <a:pt x="5799257" y="1069203"/>
                </a:cubicBezTo>
                <a:close/>
                <a:moveTo>
                  <a:pt x="5724122" y="1069203"/>
                </a:moveTo>
                <a:cubicBezTo>
                  <a:pt x="5732144" y="1069203"/>
                  <a:pt x="5736519" y="1075037"/>
                  <a:pt x="5736519" y="1083059"/>
                </a:cubicBezTo>
                <a:cubicBezTo>
                  <a:pt x="5736519" y="1088893"/>
                  <a:pt x="5732144" y="1095457"/>
                  <a:pt x="5724122" y="1095457"/>
                </a:cubicBezTo>
                <a:cubicBezTo>
                  <a:pt x="5716100" y="1095457"/>
                  <a:pt x="5710266" y="1088893"/>
                  <a:pt x="5710266" y="1083059"/>
                </a:cubicBezTo>
                <a:cubicBezTo>
                  <a:pt x="5710266" y="1075037"/>
                  <a:pt x="5716100" y="1069203"/>
                  <a:pt x="5724122" y="1069203"/>
                </a:cubicBezTo>
                <a:close/>
                <a:moveTo>
                  <a:pt x="5653291" y="1069203"/>
                </a:moveTo>
                <a:cubicBezTo>
                  <a:pt x="5659125" y="1069203"/>
                  <a:pt x="5665688" y="1075037"/>
                  <a:pt x="5665688" y="1083059"/>
                </a:cubicBezTo>
                <a:cubicBezTo>
                  <a:pt x="5665688" y="1088893"/>
                  <a:pt x="5659125" y="1095457"/>
                  <a:pt x="5653291" y="1095457"/>
                </a:cubicBezTo>
                <a:cubicBezTo>
                  <a:pt x="5645269" y="1095457"/>
                  <a:pt x="5639435" y="1088893"/>
                  <a:pt x="5639435" y="1083059"/>
                </a:cubicBezTo>
                <a:cubicBezTo>
                  <a:pt x="5639435" y="1075037"/>
                  <a:pt x="5645269" y="1069203"/>
                  <a:pt x="5653291" y="1069203"/>
                </a:cubicBezTo>
                <a:close/>
                <a:moveTo>
                  <a:pt x="5581002" y="1069203"/>
                </a:moveTo>
                <a:cubicBezTo>
                  <a:pt x="5588295" y="1069203"/>
                  <a:pt x="5594858" y="1075037"/>
                  <a:pt x="5594858" y="1083059"/>
                </a:cubicBezTo>
                <a:cubicBezTo>
                  <a:pt x="5594858" y="1088893"/>
                  <a:pt x="5588295" y="1095457"/>
                  <a:pt x="5581002" y="1095457"/>
                </a:cubicBezTo>
                <a:cubicBezTo>
                  <a:pt x="5574439" y="1095457"/>
                  <a:pt x="5568605" y="1088893"/>
                  <a:pt x="5568605" y="1083059"/>
                </a:cubicBezTo>
                <a:cubicBezTo>
                  <a:pt x="5568605" y="1075037"/>
                  <a:pt x="5574439" y="1069203"/>
                  <a:pt x="5581002" y="1069203"/>
                </a:cubicBezTo>
                <a:close/>
                <a:moveTo>
                  <a:pt x="5510171" y="1069203"/>
                </a:moveTo>
                <a:cubicBezTo>
                  <a:pt x="5517464" y="1069203"/>
                  <a:pt x="5524027" y="1075037"/>
                  <a:pt x="5524027" y="1083059"/>
                </a:cubicBezTo>
                <a:cubicBezTo>
                  <a:pt x="5524027" y="1088893"/>
                  <a:pt x="5517464" y="1095457"/>
                  <a:pt x="5510171" y="1095457"/>
                </a:cubicBezTo>
                <a:cubicBezTo>
                  <a:pt x="5503608" y="1095457"/>
                  <a:pt x="5497774" y="1088893"/>
                  <a:pt x="5497774" y="1083059"/>
                </a:cubicBezTo>
                <a:cubicBezTo>
                  <a:pt x="5497774" y="1075037"/>
                  <a:pt x="5503608" y="1069203"/>
                  <a:pt x="5510171" y="1069203"/>
                </a:cubicBezTo>
                <a:close/>
                <a:moveTo>
                  <a:pt x="5438937" y="1069203"/>
                </a:moveTo>
                <a:cubicBezTo>
                  <a:pt x="5447182" y="1069203"/>
                  <a:pt x="5453178" y="1075037"/>
                  <a:pt x="5453178" y="1083059"/>
                </a:cubicBezTo>
                <a:cubicBezTo>
                  <a:pt x="5453178" y="1088893"/>
                  <a:pt x="5447182" y="1095457"/>
                  <a:pt x="5438937" y="1095457"/>
                </a:cubicBezTo>
                <a:cubicBezTo>
                  <a:pt x="5431442" y="1095457"/>
                  <a:pt x="5426945" y="1088893"/>
                  <a:pt x="5426945" y="1083059"/>
                </a:cubicBezTo>
                <a:cubicBezTo>
                  <a:pt x="5426945" y="1075037"/>
                  <a:pt x="5431442" y="1069203"/>
                  <a:pt x="5438937" y="1069203"/>
                </a:cubicBezTo>
                <a:close/>
                <a:moveTo>
                  <a:pt x="5367530" y="1069203"/>
                </a:moveTo>
                <a:cubicBezTo>
                  <a:pt x="5376092" y="1069203"/>
                  <a:pt x="5382318" y="1075037"/>
                  <a:pt x="5382318" y="1083059"/>
                </a:cubicBezTo>
                <a:cubicBezTo>
                  <a:pt x="5382318" y="1088893"/>
                  <a:pt x="5376092" y="1095457"/>
                  <a:pt x="5367530" y="1095457"/>
                </a:cubicBezTo>
                <a:cubicBezTo>
                  <a:pt x="5359747" y="1095457"/>
                  <a:pt x="5352742" y="1088893"/>
                  <a:pt x="5352742" y="1083059"/>
                </a:cubicBezTo>
                <a:cubicBezTo>
                  <a:pt x="5352742" y="1075037"/>
                  <a:pt x="5359747" y="1069203"/>
                  <a:pt x="5367530" y="1069203"/>
                </a:cubicBezTo>
                <a:close/>
                <a:moveTo>
                  <a:pt x="5296699" y="1069203"/>
                </a:moveTo>
                <a:cubicBezTo>
                  <a:pt x="5305261" y="1069203"/>
                  <a:pt x="5311488" y="1075037"/>
                  <a:pt x="5311488" y="1083059"/>
                </a:cubicBezTo>
                <a:cubicBezTo>
                  <a:pt x="5311488" y="1088893"/>
                  <a:pt x="5305261" y="1095457"/>
                  <a:pt x="5296699" y="1095457"/>
                </a:cubicBezTo>
                <a:cubicBezTo>
                  <a:pt x="5288915" y="1095457"/>
                  <a:pt x="5281910" y="1088893"/>
                  <a:pt x="5281910" y="1083059"/>
                </a:cubicBezTo>
                <a:cubicBezTo>
                  <a:pt x="5281910" y="1075037"/>
                  <a:pt x="5288915" y="1069203"/>
                  <a:pt x="5296699" y="1069203"/>
                </a:cubicBezTo>
                <a:close/>
                <a:moveTo>
                  <a:pt x="5225869" y="1069203"/>
                </a:moveTo>
                <a:cubicBezTo>
                  <a:pt x="5234431" y="1069203"/>
                  <a:pt x="5240657" y="1075037"/>
                  <a:pt x="5240657" y="1083059"/>
                </a:cubicBezTo>
                <a:cubicBezTo>
                  <a:pt x="5240657" y="1088893"/>
                  <a:pt x="5234431" y="1095457"/>
                  <a:pt x="5225869" y="1095457"/>
                </a:cubicBezTo>
                <a:cubicBezTo>
                  <a:pt x="5217307" y="1095457"/>
                  <a:pt x="5211081" y="1088893"/>
                  <a:pt x="5211081" y="1083059"/>
                </a:cubicBezTo>
                <a:cubicBezTo>
                  <a:pt x="5211081" y="1075037"/>
                  <a:pt x="5217307" y="1069203"/>
                  <a:pt x="5225869" y="1069203"/>
                </a:cubicBezTo>
                <a:close/>
                <a:moveTo>
                  <a:pt x="5154105" y="1069203"/>
                </a:moveTo>
                <a:cubicBezTo>
                  <a:pt x="5162127" y="1069203"/>
                  <a:pt x="5166502" y="1075037"/>
                  <a:pt x="5166502" y="1083059"/>
                </a:cubicBezTo>
                <a:cubicBezTo>
                  <a:pt x="5166502" y="1091081"/>
                  <a:pt x="5162127" y="1095457"/>
                  <a:pt x="5154105" y="1095457"/>
                </a:cubicBezTo>
                <a:cubicBezTo>
                  <a:pt x="5146083" y="1095457"/>
                  <a:pt x="5140249" y="1091081"/>
                  <a:pt x="5140249" y="1083059"/>
                </a:cubicBezTo>
                <a:cubicBezTo>
                  <a:pt x="5140249" y="1075037"/>
                  <a:pt x="5146083" y="1069203"/>
                  <a:pt x="5154105" y="1069203"/>
                </a:cubicBezTo>
                <a:close/>
                <a:moveTo>
                  <a:pt x="5083276" y="1069203"/>
                </a:moveTo>
                <a:cubicBezTo>
                  <a:pt x="5089110" y="1069203"/>
                  <a:pt x="5095673" y="1075037"/>
                  <a:pt x="5095673" y="1083059"/>
                </a:cubicBezTo>
                <a:cubicBezTo>
                  <a:pt x="5095673" y="1091081"/>
                  <a:pt x="5089110" y="1095457"/>
                  <a:pt x="5083276" y="1095457"/>
                </a:cubicBezTo>
                <a:cubicBezTo>
                  <a:pt x="5075254" y="1095457"/>
                  <a:pt x="5069420" y="1091081"/>
                  <a:pt x="5069420" y="1083059"/>
                </a:cubicBezTo>
                <a:cubicBezTo>
                  <a:pt x="5069420" y="1075037"/>
                  <a:pt x="5075254" y="1069203"/>
                  <a:pt x="5083276" y="1069203"/>
                </a:cubicBezTo>
                <a:close/>
                <a:moveTo>
                  <a:pt x="5012445" y="1069203"/>
                </a:moveTo>
                <a:cubicBezTo>
                  <a:pt x="5018279" y="1069203"/>
                  <a:pt x="5024842" y="1075037"/>
                  <a:pt x="5024842" y="1083059"/>
                </a:cubicBezTo>
                <a:cubicBezTo>
                  <a:pt x="5024842" y="1091081"/>
                  <a:pt x="5018279" y="1095457"/>
                  <a:pt x="5012445" y="1095457"/>
                </a:cubicBezTo>
                <a:cubicBezTo>
                  <a:pt x="5004423" y="1095457"/>
                  <a:pt x="4998589" y="1091081"/>
                  <a:pt x="4998589" y="1083059"/>
                </a:cubicBezTo>
                <a:cubicBezTo>
                  <a:pt x="4998589" y="1075037"/>
                  <a:pt x="5004423" y="1069203"/>
                  <a:pt x="5012445" y="1069203"/>
                </a:cubicBezTo>
                <a:close/>
                <a:moveTo>
                  <a:pt x="4940157" y="1069203"/>
                </a:moveTo>
                <a:cubicBezTo>
                  <a:pt x="4948179" y="1069203"/>
                  <a:pt x="4954013" y="1075037"/>
                  <a:pt x="4954013" y="1083059"/>
                </a:cubicBezTo>
                <a:cubicBezTo>
                  <a:pt x="4954013" y="1091081"/>
                  <a:pt x="4948179" y="1095457"/>
                  <a:pt x="4940157" y="1095457"/>
                </a:cubicBezTo>
                <a:cubicBezTo>
                  <a:pt x="4934323" y="1095457"/>
                  <a:pt x="4927760" y="1091081"/>
                  <a:pt x="4927760" y="1083059"/>
                </a:cubicBezTo>
                <a:cubicBezTo>
                  <a:pt x="4927760" y="1075037"/>
                  <a:pt x="4934323" y="1069203"/>
                  <a:pt x="4940157" y="1069203"/>
                </a:cubicBezTo>
                <a:close/>
                <a:moveTo>
                  <a:pt x="4865953" y="1069203"/>
                </a:moveTo>
                <a:cubicBezTo>
                  <a:pt x="4873975" y="1069203"/>
                  <a:pt x="4879809" y="1075037"/>
                  <a:pt x="4879809" y="1083059"/>
                </a:cubicBezTo>
                <a:cubicBezTo>
                  <a:pt x="4879809" y="1091081"/>
                  <a:pt x="4873975" y="1095457"/>
                  <a:pt x="4865953" y="1095457"/>
                </a:cubicBezTo>
                <a:cubicBezTo>
                  <a:pt x="4860119" y="1095457"/>
                  <a:pt x="4853556" y="1091081"/>
                  <a:pt x="4853556" y="1083059"/>
                </a:cubicBezTo>
                <a:cubicBezTo>
                  <a:pt x="4853556" y="1075037"/>
                  <a:pt x="4860119" y="1069203"/>
                  <a:pt x="4865953" y="1069203"/>
                </a:cubicBezTo>
                <a:close/>
                <a:moveTo>
                  <a:pt x="4795122" y="1069203"/>
                </a:moveTo>
                <a:cubicBezTo>
                  <a:pt x="4803144" y="1069203"/>
                  <a:pt x="4808978" y="1075037"/>
                  <a:pt x="4808978" y="1083059"/>
                </a:cubicBezTo>
                <a:cubicBezTo>
                  <a:pt x="4808978" y="1091081"/>
                  <a:pt x="4803144" y="1095457"/>
                  <a:pt x="4795122" y="1095457"/>
                </a:cubicBezTo>
                <a:cubicBezTo>
                  <a:pt x="4787830" y="1095457"/>
                  <a:pt x="4782725" y="1091081"/>
                  <a:pt x="4782725" y="1083059"/>
                </a:cubicBezTo>
                <a:cubicBezTo>
                  <a:pt x="4782725" y="1075037"/>
                  <a:pt x="4787830" y="1069203"/>
                  <a:pt x="4795122" y="1069203"/>
                </a:cubicBezTo>
                <a:close/>
                <a:moveTo>
                  <a:pt x="4726684" y="1069203"/>
                </a:moveTo>
                <a:cubicBezTo>
                  <a:pt x="4735246" y="1069203"/>
                  <a:pt x="4741472" y="1075037"/>
                  <a:pt x="4741472" y="1083059"/>
                </a:cubicBezTo>
                <a:cubicBezTo>
                  <a:pt x="4741472" y="1091081"/>
                  <a:pt x="4735246" y="1095457"/>
                  <a:pt x="4726684" y="1095457"/>
                </a:cubicBezTo>
                <a:cubicBezTo>
                  <a:pt x="4718122" y="1095457"/>
                  <a:pt x="4711896" y="1091081"/>
                  <a:pt x="4711896" y="1083059"/>
                </a:cubicBezTo>
                <a:cubicBezTo>
                  <a:pt x="4711896" y="1075037"/>
                  <a:pt x="4718122" y="1069203"/>
                  <a:pt x="4726684" y="1069203"/>
                </a:cubicBezTo>
                <a:close/>
                <a:moveTo>
                  <a:pt x="4655853" y="1069203"/>
                </a:moveTo>
                <a:cubicBezTo>
                  <a:pt x="4663637" y="1069203"/>
                  <a:pt x="4670642" y="1075037"/>
                  <a:pt x="4670642" y="1083059"/>
                </a:cubicBezTo>
                <a:cubicBezTo>
                  <a:pt x="4670642" y="1091081"/>
                  <a:pt x="4663637" y="1095457"/>
                  <a:pt x="4655853" y="1095457"/>
                </a:cubicBezTo>
                <a:cubicBezTo>
                  <a:pt x="4647291" y="1095457"/>
                  <a:pt x="4641064" y="1091081"/>
                  <a:pt x="4641064" y="1083059"/>
                </a:cubicBezTo>
                <a:cubicBezTo>
                  <a:pt x="4641064" y="1075037"/>
                  <a:pt x="4647291" y="1069203"/>
                  <a:pt x="4655853" y="1069203"/>
                </a:cubicBezTo>
                <a:close/>
                <a:moveTo>
                  <a:pt x="4585023" y="1069203"/>
                </a:moveTo>
                <a:cubicBezTo>
                  <a:pt x="4592806" y="1069203"/>
                  <a:pt x="4599811" y="1075037"/>
                  <a:pt x="4599811" y="1083059"/>
                </a:cubicBezTo>
                <a:cubicBezTo>
                  <a:pt x="4599811" y="1091081"/>
                  <a:pt x="4592806" y="1095457"/>
                  <a:pt x="4585023" y="1095457"/>
                </a:cubicBezTo>
                <a:cubicBezTo>
                  <a:pt x="4576461" y="1095457"/>
                  <a:pt x="4570235" y="1091081"/>
                  <a:pt x="4570235" y="1083059"/>
                </a:cubicBezTo>
                <a:cubicBezTo>
                  <a:pt x="4570235" y="1075037"/>
                  <a:pt x="4576461" y="1069203"/>
                  <a:pt x="4585023" y="1069203"/>
                </a:cubicBezTo>
                <a:close/>
                <a:moveTo>
                  <a:pt x="4513260" y="1069203"/>
                </a:moveTo>
                <a:cubicBezTo>
                  <a:pt x="4519094" y="1069203"/>
                  <a:pt x="4525657" y="1075430"/>
                  <a:pt x="4525657" y="1083991"/>
                </a:cubicBezTo>
                <a:cubicBezTo>
                  <a:pt x="4525657" y="1092553"/>
                  <a:pt x="4519094" y="1098780"/>
                  <a:pt x="4513260" y="1098780"/>
                </a:cubicBezTo>
                <a:cubicBezTo>
                  <a:pt x="4505238" y="1098780"/>
                  <a:pt x="4499404" y="1092553"/>
                  <a:pt x="4499404" y="1083991"/>
                </a:cubicBezTo>
                <a:cubicBezTo>
                  <a:pt x="4499404" y="1075430"/>
                  <a:pt x="4505238" y="1069203"/>
                  <a:pt x="4513260" y="1069203"/>
                </a:cubicBezTo>
                <a:close/>
                <a:moveTo>
                  <a:pt x="4439056" y="1069203"/>
                </a:moveTo>
                <a:cubicBezTo>
                  <a:pt x="4445619" y="1069203"/>
                  <a:pt x="4451453" y="1075430"/>
                  <a:pt x="4451453" y="1083991"/>
                </a:cubicBezTo>
                <a:cubicBezTo>
                  <a:pt x="4451453" y="1092553"/>
                  <a:pt x="4445619" y="1098780"/>
                  <a:pt x="4439056" y="1098780"/>
                </a:cubicBezTo>
                <a:cubicBezTo>
                  <a:pt x="4431763" y="1098780"/>
                  <a:pt x="4425200" y="1092553"/>
                  <a:pt x="4425200" y="1083991"/>
                </a:cubicBezTo>
                <a:cubicBezTo>
                  <a:pt x="4425200" y="1075430"/>
                  <a:pt x="4431763" y="1069203"/>
                  <a:pt x="4439056" y="1069203"/>
                </a:cubicBezTo>
                <a:close/>
                <a:moveTo>
                  <a:pt x="4366768" y="1069203"/>
                </a:moveTo>
                <a:cubicBezTo>
                  <a:pt x="4374790" y="1069203"/>
                  <a:pt x="4380624" y="1075430"/>
                  <a:pt x="4380624" y="1083991"/>
                </a:cubicBezTo>
                <a:cubicBezTo>
                  <a:pt x="4380624" y="1092553"/>
                  <a:pt x="4374790" y="1098780"/>
                  <a:pt x="4366768" y="1098780"/>
                </a:cubicBezTo>
                <a:cubicBezTo>
                  <a:pt x="4360934" y="1098780"/>
                  <a:pt x="4354371" y="1092553"/>
                  <a:pt x="4354371" y="1083991"/>
                </a:cubicBezTo>
                <a:cubicBezTo>
                  <a:pt x="4354371" y="1075430"/>
                  <a:pt x="4360934" y="1069203"/>
                  <a:pt x="4366768" y="1069203"/>
                </a:cubicBezTo>
                <a:close/>
                <a:moveTo>
                  <a:pt x="4295937" y="1069203"/>
                </a:moveTo>
                <a:cubicBezTo>
                  <a:pt x="4303959" y="1069203"/>
                  <a:pt x="4309793" y="1075430"/>
                  <a:pt x="4309793" y="1083991"/>
                </a:cubicBezTo>
                <a:cubicBezTo>
                  <a:pt x="4309793" y="1092553"/>
                  <a:pt x="4303959" y="1098780"/>
                  <a:pt x="4295937" y="1098780"/>
                </a:cubicBezTo>
                <a:cubicBezTo>
                  <a:pt x="4290103" y="1098780"/>
                  <a:pt x="4283540" y="1092553"/>
                  <a:pt x="4283540" y="1083991"/>
                </a:cubicBezTo>
                <a:cubicBezTo>
                  <a:pt x="4283540" y="1075430"/>
                  <a:pt x="4290103" y="1069203"/>
                  <a:pt x="4295937" y="1069203"/>
                </a:cubicBezTo>
                <a:close/>
                <a:moveTo>
                  <a:pt x="4225107" y="1069203"/>
                </a:moveTo>
                <a:cubicBezTo>
                  <a:pt x="4233129" y="1069203"/>
                  <a:pt x="4238963" y="1075430"/>
                  <a:pt x="4238963" y="1083991"/>
                </a:cubicBezTo>
                <a:cubicBezTo>
                  <a:pt x="4238963" y="1092553"/>
                  <a:pt x="4233129" y="1098780"/>
                  <a:pt x="4225107" y="1098780"/>
                </a:cubicBezTo>
                <a:cubicBezTo>
                  <a:pt x="4217085" y="1098780"/>
                  <a:pt x="4212710" y="1092553"/>
                  <a:pt x="4212710" y="1083991"/>
                </a:cubicBezTo>
                <a:cubicBezTo>
                  <a:pt x="4212710" y="1075430"/>
                  <a:pt x="4217085" y="1069203"/>
                  <a:pt x="4225107" y="1069203"/>
                </a:cubicBezTo>
                <a:close/>
                <a:moveTo>
                  <a:pt x="4153295" y="1069203"/>
                </a:moveTo>
                <a:cubicBezTo>
                  <a:pt x="4161078" y="1069203"/>
                  <a:pt x="4168083" y="1075430"/>
                  <a:pt x="4168083" y="1083991"/>
                </a:cubicBezTo>
                <a:cubicBezTo>
                  <a:pt x="4168083" y="1092553"/>
                  <a:pt x="4161078" y="1098780"/>
                  <a:pt x="4153295" y="1098780"/>
                </a:cubicBezTo>
                <a:cubicBezTo>
                  <a:pt x="4144733" y="1098780"/>
                  <a:pt x="4138507" y="1092553"/>
                  <a:pt x="4138507" y="1083991"/>
                </a:cubicBezTo>
                <a:cubicBezTo>
                  <a:pt x="4138507" y="1075430"/>
                  <a:pt x="4144733" y="1069203"/>
                  <a:pt x="4153295" y="1069203"/>
                </a:cubicBezTo>
                <a:close/>
                <a:moveTo>
                  <a:pt x="4082465" y="1069203"/>
                </a:moveTo>
                <a:cubicBezTo>
                  <a:pt x="4090249" y="1069203"/>
                  <a:pt x="4097254" y="1075430"/>
                  <a:pt x="4097254" y="1083991"/>
                </a:cubicBezTo>
                <a:cubicBezTo>
                  <a:pt x="4097254" y="1092553"/>
                  <a:pt x="4090249" y="1098780"/>
                  <a:pt x="4082465" y="1098780"/>
                </a:cubicBezTo>
                <a:cubicBezTo>
                  <a:pt x="4073903" y="1098780"/>
                  <a:pt x="4067676" y="1092553"/>
                  <a:pt x="4067676" y="1083991"/>
                </a:cubicBezTo>
                <a:cubicBezTo>
                  <a:pt x="4067676" y="1075430"/>
                  <a:pt x="4073903" y="1069203"/>
                  <a:pt x="4082465" y="1069203"/>
                </a:cubicBezTo>
                <a:close/>
                <a:moveTo>
                  <a:pt x="4011635" y="1069203"/>
                </a:moveTo>
                <a:cubicBezTo>
                  <a:pt x="4019418" y="1069203"/>
                  <a:pt x="4026423" y="1075430"/>
                  <a:pt x="4026423" y="1083991"/>
                </a:cubicBezTo>
                <a:cubicBezTo>
                  <a:pt x="4026423" y="1092553"/>
                  <a:pt x="4019418" y="1098780"/>
                  <a:pt x="4011635" y="1098780"/>
                </a:cubicBezTo>
                <a:cubicBezTo>
                  <a:pt x="4003073" y="1098780"/>
                  <a:pt x="3996847" y="1092553"/>
                  <a:pt x="3996847" y="1083991"/>
                </a:cubicBezTo>
                <a:cubicBezTo>
                  <a:pt x="3996847" y="1075430"/>
                  <a:pt x="4003073" y="1069203"/>
                  <a:pt x="4011635" y="1069203"/>
                </a:cubicBezTo>
                <a:close/>
                <a:moveTo>
                  <a:pt x="3939871" y="1069203"/>
                </a:moveTo>
                <a:cubicBezTo>
                  <a:pt x="3947893" y="1069203"/>
                  <a:pt x="3952268" y="1075430"/>
                  <a:pt x="3952268" y="1083991"/>
                </a:cubicBezTo>
                <a:cubicBezTo>
                  <a:pt x="3952268" y="1092553"/>
                  <a:pt x="3947893" y="1098780"/>
                  <a:pt x="3939871" y="1098780"/>
                </a:cubicBezTo>
                <a:cubicBezTo>
                  <a:pt x="3932578" y="1098780"/>
                  <a:pt x="3926015" y="1092553"/>
                  <a:pt x="3926015" y="1083991"/>
                </a:cubicBezTo>
                <a:cubicBezTo>
                  <a:pt x="3926015" y="1075430"/>
                  <a:pt x="3932578" y="1069203"/>
                  <a:pt x="3939871" y="1069203"/>
                </a:cubicBezTo>
                <a:close/>
                <a:moveTo>
                  <a:pt x="582439" y="1069203"/>
                </a:moveTo>
                <a:cubicBezTo>
                  <a:pt x="589732" y="1069203"/>
                  <a:pt x="596295" y="1075766"/>
                  <a:pt x="596295" y="1083059"/>
                </a:cubicBezTo>
                <a:cubicBezTo>
                  <a:pt x="596295" y="1089622"/>
                  <a:pt x="589732" y="1095457"/>
                  <a:pt x="582439" y="1095457"/>
                </a:cubicBezTo>
                <a:cubicBezTo>
                  <a:pt x="574416" y="1095457"/>
                  <a:pt x="570041" y="1089622"/>
                  <a:pt x="570041" y="1083059"/>
                </a:cubicBezTo>
                <a:cubicBezTo>
                  <a:pt x="570041" y="1075766"/>
                  <a:pt x="574416" y="1069203"/>
                  <a:pt x="582439" y="1069203"/>
                </a:cubicBezTo>
                <a:close/>
                <a:moveTo>
                  <a:pt x="513628" y="1069203"/>
                </a:moveTo>
                <a:cubicBezTo>
                  <a:pt x="521977" y="1069203"/>
                  <a:pt x="528807" y="1075766"/>
                  <a:pt x="528807" y="1083059"/>
                </a:cubicBezTo>
                <a:cubicBezTo>
                  <a:pt x="528807" y="1089622"/>
                  <a:pt x="521977" y="1095457"/>
                  <a:pt x="513628" y="1095457"/>
                </a:cubicBezTo>
                <a:cubicBezTo>
                  <a:pt x="506040" y="1095457"/>
                  <a:pt x="499209" y="1089622"/>
                  <a:pt x="499209" y="1083059"/>
                </a:cubicBezTo>
                <a:cubicBezTo>
                  <a:pt x="499209" y="1075766"/>
                  <a:pt x="506040" y="1069203"/>
                  <a:pt x="513628" y="1069203"/>
                </a:cubicBezTo>
                <a:close/>
                <a:moveTo>
                  <a:pt x="439795" y="1069203"/>
                </a:moveTo>
                <a:cubicBezTo>
                  <a:pt x="448358" y="1069203"/>
                  <a:pt x="454585" y="1075766"/>
                  <a:pt x="454585" y="1083059"/>
                </a:cubicBezTo>
                <a:cubicBezTo>
                  <a:pt x="454585" y="1089622"/>
                  <a:pt x="448358" y="1095457"/>
                  <a:pt x="439795" y="1095457"/>
                </a:cubicBezTo>
                <a:cubicBezTo>
                  <a:pt x="432012" y="1095457"/>
                  <a:pt x="425007" y="1089622"/>
                  <a:pt x="425007" y="1083059"/>
                </a:cubicBezTo>
                <a:cubicBezTo>
                  <a:pt x="425007" y="1075766"/>
                  <a:pt x="432012" y="1069203"/>
                  <a:pt x="439795" y="1069203"/>
                </a:cubicBezTo>
                <a:close/>
                <a:moveTo>
                  <a:pt x="368965" y="1069203"/>
                </a:moveTo>
                <a:cubicBezTo>
                  <a:pt x="377527" y="1069203"/>
                  <a:pt x="383754" y="1075766"/>
                  <a:pt x="383754" y="1083059"/>
                </a:cubicBezTo>
                <a:cubicBezTo>
                  <a:pt x="383754" y="1089622"/>
                  <a:pt x="377527" y="1095457"/>
                  <a:pt x="368965" y="1095457"/>
                </a:cubicBezTo>
                <a:cubicBezTo>
                  <a:pt x="361182" y="1095457"/>
                  <a:pt x="354177" y="1089622"/>
                  <a:pt x="354177" y="1083059"/>
                </a:cubicBezTo>
                <a:cubicBezTo>
                  <a:pt x="354177" y="1075766"/>
                  <a:pt x="361182" y="1069203"/>
                  <a:pt x="368965" y="1069203"/>
                </a:cubicBezTo>
                <a:close/>
                <a:moveTo>
                  <a:pt x="297201" y="1069203"/>
                </a:moveTo>
                <a:cubicBezTo>
                  <a:pt x="305223" y="1069203"/>
                  <a:pt x="309599" y="1075766"/>
                  <a:pt x="309599" y="1083059"/>
                </a:cubicBezTo>
                <a:cubicBezTo>
                  <a:pt x="309599" y="1089622"/>
                  <a:pt x="305223" y="1095457"/>
                  <a:pt x="297201" y="1095457"/>
                </a:cubicBezTo>
                <a:cubicBezTo>
                  <a:pt x="289909" y="1095457"/>
                  <a:pt x="283346" y="1089622"/>
                  <a:pt x="283346" y="1083059"/>
                </a:cubicBezTo>
                <a:cubicBezTo>
                  <a:pt x="283346" y="1075766"/>
                  <a:pt x="289909" y="1069203"/>
                  <a:pt x="297201" y="1069203"/>
                </a:cubicBezTo>
                <a:close/>
                <a:moveTo>
                  <a:pt x="226372" y="1069203"/>
                </a:moveTo>
                <a:cubicBezTo>
                  <a:pt x="232207" y="1069203"/>
                  <a:pt x="238771" y="1075766"/>
                  <a:pt x="238771" y="1083059"/>
                </a:cubicBezTo>
                <a:cubicBezTo>
                  <a:pt x="238771" y="1089622"/>
                  <a:pt x="232207" y="1095457"/>
                  <a:pt x="226372" y="1095457"/>
                </a:cubicBezTo>
                <a:cubicBezTo>
                  <a:pt x="218350" y="1095457"/>
                  <a:pt x="212516" y="1089622"/>
                  <a:pt x="212516" y="1083059"/>
                </a:cubicBezTo>
                <a:cubicBezTo>
                  <a:pt x="212516" y="1075766"/>
                  <a:pt x="218350" y="1069203"/>
                  <a:pt x="226372" y="1069203"/>
                </a:cubicBezTo>
                <a:close/>
                <a:moveTo>
                  <a:pt x="154079" y="1069203"/>
                </a:moveTo>
                <a:cubicBezTo>
                  <a:pt x="161372" y="1069203"/>
                  <a:pt x="167935" y="1075766"/>
                  <a:pt x="167935" y="1083059"/>
                </a:cubicBezTo>
                <a:cubicBezTo>
                  <a:pt x="167935" y="1089622"/>
                  <a:pt x="161372" y="1095457"/>
                  <a:pt x="154079" y="1095457"/>
                </a:cubicBezTo>
                <a:cubicBezTo>
                  <a:pt x="147516" y="1095457"/>
                  <a:pt x="141682" y="1089622"/>
                  <a:pt x="141682" y="1083059"/>
                </a:cubicBezTo>
                <a:cubicBezTo>
                  <a:pt x="141682" y="1075766"/>
                  <a:pt x="147516" y="1069203"/>
                  <a:pt x="154079" y="1069203"/>
                </a:cubicBezTo>
                <a:close/>
                <a:moveTo>
                  <a:pt x="83249" y="1069203"/>
                </a:moveTo>
                <a:cubicBezTo>
                  <a:pt x="90542" y="1069203"/>
                  <a:pt x="97105" y="1075766"/>
                  <a:pt x="97105" y="1083059"/>
                </a:cubicBezTo>
                <a:cubicBezTo>
                  <a:pt x="97105" y="1089622"/>
                  <a:pt x="90542" y="1095457"/>
                  <a:pt x="83249" y="1095457"/>
                </a:cubicBezTo>
                <a:cubicBezTo>
                  <a:pt x="76686" y="1095457"/>
                  <a:pt x="70852" y="1089622"/>
                  <a:pt x="70852" y="1083059"/>
                </a:cubicBezTo>
                <a:cubicBezTo>
                  <a:pt x="70852" y="1075766"/>
                  <a:pt x="76686" y="1069203"/>
                  <a:pt x="83249" y="1069203"/>
                </a:cubicBezTo>
                <a:close/>
                <a:moveTo>
                  <a:pt x="12014" y="1069203"/>
                </a:moveTo>
                <a:cubicBezTo>
                  <a:pt x="20258" y="1069203"/>
                  <a:pt x="26255" y="1075766"/>
                  <a:pt x="26255" y="1083059"/>
                </a:cubicBezTo>
                <a:cubicBezTo>
                  <a:pt x="26255" y="1091081"/>
                  <a:pt x="20258" y="1095457"/>
                  <a:pt x="12014" y="1095457"/>
                </a:cubicBezTo>
                <a:cubicBezTo>
                  <a:pt x="4518" y="1095457"/>
                  <a:pt x="21" y="1091081"/>
                  <a:pt x="21" y="1083059"/>
                </a:cubicBezTo>
                <a:cubicBezTo>
                  <a:pt x="21" y="1075766"/>
                  <a:pt x="4518" y="1069203"/>
                  <a:pt x="12014" y="1069203"/>
                </a:cubicBezTo>
                <a:close/>
                <a:moveTo>
                  <a:pt x="6724405" y="998371"/>
                </a:moveTo>
                <a:cubicBezTo>
                  <a:pt x="6732427" y="998371"/>
                  <a:pt x="6738261" y="1004205"/>
                  <a:pt x="6738261" y="1010768"/>
                </a:cubicBezTo>
                <a:cubicBezTo>
                  <a:pt x="6738261" y="1018061"/>
                  <a:pt x="6732427" y="1024625"/>
                  <a:pt x="6724405" y="1024625"/>
                </a:cubicBezTo>
                <a:cubicBezTo>
                  <a:pt x="6718571" y="1024625"/>
                  <a:pt x="6712008" y="1018061"/>
                  <a:pt x="6712008" y="1010768"/>
                </a:cubicBezTo>
                <a:cubicBezTo>
                  <a:pt x="6712008" y="1004205"/>
                  <a:pt x="6718571" y="998371"/>
                  <a:pt x="6724405" y="998371"/>
                </a:cubicBezTo>
                <a:close/>
                <a:moveTo>
                  <a:pt x="6653576" y="998371"/>
                </a:moveTo>
                <a:cubicBezTo>
                  <a:pt x="6660869" y="998371"/>
                  <a:pt x="6667432" y="1004205"/>
                  <a:pt x="6667432" y="1010768"/>
                </a:cubicBezTo>
                <a:cubicBezTo>
                  <a:pt x="6667432" y="1018061"/>
                  <a:pt x="6660869" y="1024625"/>
                  <a:pt x="6653576" y="1024625"/>
                </a:cubicBezTo>
                <a:cubicBezTo>
                  <a:pt x="6645554" y="1024625"/>
                  <a:pt x="6641179" y="1018061"/>
                  <a:pt x="6641179" y="1010768"/>
                </a:cubicBezTo>
                <a:cubicBezTo>
                  <a:pt x="6641179" y="1004205"/>
                  <a:pt x="6645554" y="998371"/>
                  <a:pt x="6653576" y="998371"/>
                </a:cubicBezTo>
                <a:close/>
                <a:moveTo>
                  <a:pt x="6581764" y="998371"/>
                </a:moveTo>
                <a:cubicBezTo>
                  <a:pt x="6589547" y="998371"/>
                  <a:pt x="6596552" y="1004205"/>
                  <a:pt x="6596552" y="1010768"/>
                </a:cubicBezTo>
                <a:cubicBezTo>
                  <a:pt x="6596552" y="1018061"/>
                  <a:pt x="6589547" y="1024625"/>
                  <a:pt x="6581764" y="1024625"/>
                </a:cubicBezTo>
                <a:cubicBezTo>
                  <a:pt x="6573202" y="1024625"/>
                  <a:pt x="6566976" y="1018061"/>
                  <a:pt x="6566976" y="1010768"/>
                </a:cubicBezTo>
                <a:cubicBezTo>
                  <a:pt x="6566976" y="1004205"/>
                  <a:pt x="6573202" y="998371"/>
                  <a:pt x="6581764" y="998371"/>
                </a:cubicBezTo>
                <a:close/>
                <a:moveTo>
                  <a:pt x="6510933" y="998371"/>
                </a:moveTo>
                <a:cubicBezTo>
                  <a:pt x="6518717" y="998371"/>
                  <a:pt x="6525722" y="1004205"/>
                  <a:pt x="6525722" y="1010768"/>
                </a:cubicBezTo>
                <a:cubicBezTo>
                  <a:pt x="6525722" y="1018061"/>
                  <a:pt x="6518717" y="1024625"/>
                  <a:pt x="6510933" y="1024625"/>
                </a:cubicBezTo>
                <a:cubicBezTo>
                  <a:pt x="6502371" y="1024625"/>
                  <a:pt x="6496144" y="1018061"/>
                  <a:pt x="6496144" y="1010768"/>
                </a:cubicBezTo>
                <a:cubicBezTo>
                  <a:pt x="6496144" y="1004205"/>
                  <a:pt x="6502371" y="998371"/>
                  <a:pt x="6510933" y="998371"/>
                </a:cubicBezTo>
                <a:close/>
                <a:moveTo>
                  <a:pt x="6440492" y="998371"/>
                </a:moveTo>
                <a:cubicBezTo>
                  <a:pt x="6448081" y="998371"/>
                  <a:pt x="6454911" y="1004205"/>
                  <a:pt x="6454911" y="1010768"/>
                </a:cubicBezTo>
                <a:cubicBezTo>
                  <a:pt x="6454911" y="1018061"/>
                  <a:pt x="6448081" y="1024625"/>
                  <a:pt x="6440492" y="1024625"/>
                </a:cubicBezTo>
                <a:cubicBezTo>
                  <a:pt x="6432145" y="1024625"/>
                  <a:pt x="6425315" y="1018061"/>
                  <a:pt x="6425315" y="1010768"/>
                </a:cubicBezTo>
                <a:cubicBezTo>
                  <a:pt x="6425315" y="1004205"/>
                  <a:pt x="6432145" y="998371"/>
                  <a:pt x="6440492" y="998371"/>
                </a:cubicBezTo>
                <a:close/>
                <a:moveTo>
                  <a:pt x="6368340" y="998371"/>
                </a:moveTo>
                <a:cubicBezTo>
                  <a:pt x="6376362" y="998371"/>
                  <a:pt x="6380737" y="1004205"/>
                  <a:pt x="6380737" y="1010768"/>
                </a:cubicBezTo>
                <a:cubicBezTo>
                  <a:pt x="6380737" y="1018061"/>
                  <a:pt x="6376362" y="1024625"/>
                  <a:pt x="6368340" y="1024625"/>
                </a:cubicBezTo>
                <a:cubicBezTo>
                  <a:pt x="6361047" y="1024625"/>
                  <a:pt x="6354484" y="1018061"/>
                  <a:pt x="6354484" y="1010768"/>
                </a:cubicBezTo>
                <a:cubicBezTo>
                  <a:pt x="6354484" y="1004205"/>
                  <a:pt x="6361047" y="998371"/>
                  <a:pt x="6368340" y="998371"/>
                </a:cubicBezTo>
                <a:close/>
                <a:moveTo>
                  <a:pt x="6297511" y="998371"/>
                </a:moveTo>
                <a:cubicBezTo>
                  <a:pt x="6304074" y="998371"/>
                  <a:pt x="6309908" y="1004205"/>
                  <a:pt x="6309908" y="1010768"/>
                </a:cubicBezTo>
                <a:cubicBezTo>
                  <a:pt x="6309908" y="1018061"/>
                  <a:pt x="6304074" y="1024625"/>
                  <a:pt x="6297511" y="1024625"/>
                </a:cubicBezTo>
                <a:cubicBezTo>
                  <a:pt x="6290218" y="1024625"/>
                  <a:pt x="6283655" y="1018061"/>
                  <a:pt x="6283655" y="1010768"/>
                </a:cubicBezTo>
                <a:cubicBezTo>
                  <a:pt x="6283655" y="1004205"/>
                  <a:pt x="6290218" y="998371"/>
                  <a:pt x="6297511" y="998371"/>
                </a:cubicBezTo>
                <a:close/>
                <a:moveTo>
                  <a:pt x="6226679" y="998371"/>
                </a:moveTo>
                <a:cubicBezTo>
                  <a:pt x="6233242" y="998371"/>
                  <a:pt x="6239076" y="1004205"/>
                  <a:pt x="6239076" y="1010768"/>
                </a:cubicBezTo>
                <a:cubicBezTo>
                  <a:pt x="6239076" y="1018061"/>
                  <a:pt x="6233242" y="1024625"/>
                  <a:pt x="6226679" y="1024625"/>
                </a:cubicBezTo>
                <a:cubicBezTo>
                  <a:pt x="6219386" y="1024625"/>
                  <a:pt x="6212823" y="1018061"/>
                  <a:pt x="6212823" y="1010768"/>
                </a:cubicBezTo>
                <a:cubicBezTo>
                  <a:pt x="6212823" y="1004205"/>
                  <a:pt x="6219386" y="998371"/>
                  <a:pt x="6226679" y="998371"/>
                </a:cubicBezTo>
                <a:close/>
                <a:moveTo>
                  <a:pt x="6154391" y="998371"/>
                </a:moveTo>
                <a:cubicBezTo>
                  <a:pt x="6161684" y="998371"/>
                  <a:pt x="6168247" y="1004205"/>
                  <a:pt x="6168247" y="1010768"/>
                </a:cubicBezTo>
                <a:cubicBezTo>
                  <a:pt x="6168247" y="1018061"/>
                  <a:pt x="6161684" y="1024625"/>
                  <a:pt x="6154391" y="1024625"/>
                </a:cubicBezTo>
                <a:cubicBezTo>
                  <a:pt x="6147828" y="1024625"/>
                  <a:pt x="6141994" y="1018061"/>
                  <a:pt x="6141994" y="1010768"/>
                </a:cubicBezTo>
                <a:cubicBezTo>
                  <a:pt x="6141994" y="1004205"/>
                  <a:pt x="6147828" y="998371"/>
                  <a:pt x="6154391" y="998371"/>
                </a:cubicBezTo>
                <a:close/>
                <a:moveTo>
                  <a:pt x="6083559" y="998371"/>
                </a:moveTo>
                <a:cubicBezTo>
                  <a:pt x="6090852" y="998371"/>
                  <a:pt x="6097415" y="1004205"/>
                  <a:pt x="6097415" y="1010768"/>
                </a:cubicBezTo>
                <a:cubicBezTo>
                  <a:pt x="6097415" y="1018061"/>
                  <a:pt x="6090852" y="1024625"/>
                  <a:pt x="6083559" y="1024625"/>
                </a:cubicBezTo>
                <a:cubicBezTo>
                  <a:pt x="6076996" y="1024625"/>
                  <a:pt x="6071162" y="1018061"/>
                  <a:pt x="6071162" y="1010768"/>
                </a:cubicBezTo>
                <a:cubicBezTo>
                  <a:pt x="6071162" y="1004205"/>
                  <a:pt x="6076996" y="998371"/>
                  <a:pt x="6083559" y="998371"/>
                </a:cubicBezTo>
                <a:close/>
                <a:moveTo>
                  <a:pt x="6009356" y="998371"/>
                </a:moveTo>
                <a:cubicBezTo>
                  <a:pt x="6016649" y="998371"/>
                  <a:pt x="6023212" y="1004205"/>
                  <a:pt x="6023212" y="1010768"/>
                </a:cubicBezTo>
                <a:cubicBezTo>
                  <a:pt x="6023212" y="1018061"/>
                  <a:pt x="6016649" y="1024625"/>
                  <a:pt x="6009356" y="1024625"/>
                </a:cubicBezTo>
                <a:cubicBezTo>
                  <a:pt x="6001334" y="1024625"/>
                  <a:pt x="5996959" y="1018061"/>
                  <a:pt x="5996959" y="1010768"/>
                </a:cubicBezTo>
                <a:cubicBezTo>
                  <a:pt x="5996959" y="1004205"/>
                  <a:pt x="6001334" y="998371"/>
                  <a:pt x="6009356" y="998371"/>
                </a:cubicBezTo>
                <a:close/>
                <a:moveTo>
                  <a:pt x="5940548" y="998371"/>
                </a:moveTo>
                <a:cubicBezTo>
                  <a:pt x="5948896" y="998371"/>
                  <a:pt x="5955726" y="1004205"/>
                  <a:pt x="5955726" y="1010768"/>
                </a:cubicBezTo>
                <a:cubicBezTo>
                  <a:pt x="5955726" y="1018061"/>
                  <a:pt x="5948896" y="1024625"/>
                  <a:pt x="5940548" y="1024625"/>
                </a:cubicBezTo>
                <a:cubicBezTo>
                  <a:pt x="5932960" y="1024625"/>
                  <a:pt x="5926130" y="1018061"/>
                  <a:pt x="5926130" y="1010768"/>
                </a:cubicBezTo>
                <a:cubicBezTo>
                  <a:pt x="5926130" y="1004205"/>
                  <a:pt x="5932960" y="998371"/>
                  <a:pt x="5940548" y="998371"/>
                </a:cubicBezTo>
                <a:close/>
                <a:moveTo>
                  <a:pt x="5870088" y="998371"/>
                </a:moveTo>
                <a:cubicBezTo>
                  <a:pt x="5878650" y="998371"/>
                  <a:pt x="5884877" y="1004205"/>
                  <a:pt x="5884877" y="1010768"/>
                </a:cubicBezTo>
                <a:cubicBezTo>
                  <a:pt x="5884877" y="1018061"/>
                  <a:pt x="5878650" y="1024625"/>
                  <a:pt x="5870088" y="1024625"/>
                </a:cubicBezTo>
                <a:cubicBezTo>
                  <a:pt x="5862304" y="1024625"/>
                  <a:pt x="5855299" y="1018061"/>
                  <a:pt x="5855299" y="1010768"/>
                </a:cubicBezTo>
                <a:cubicBezTo>
                  <a:pt x="5855299" y="1004205"/>
                  <a:pt x="5862304" y="998371"/>
                  <a:pt x="5870088" y="998371"/>
                </a:cubicBezTo>
                <a:close/>
                <a:moveTo>
                  <a:pt x="5799257" y="998371"/>
                </a:moveTo>
                <a:cubicBezTo>
                  <a:pt x="5807819" y="998371"/>
                  <a:pt x="5814045" y="1004205"/>
                  <a:pt x="5814045" y="1010768"/>
                </a:cubicBezTo>
                <a:cubicBezTo>
                  <a:pt x="5814045" y="1018061"/>
                  <a:pt x="5807819" y="1024625"/>
                  <a:pt x="5799257" y="1024625"/>
                </a:cubicBezTo>
                <a:cubicBezTo>
                  <a:pt x="5791474" y="1024625"/>
                  <a:pt x="5784469" y="1018061"/>
                  <a:pt x="5784469" y="1010768"/>
                </a:cubicBezTo>
                <a:cubicBezTo>
                  <a:pt x="5784469" y="1004205"/>
                  <a:pt x="5791474" y="998371"/>
                  <a:pt x="5799257" y="998371"/>
                </a:cubicBezTo>
                <a:close/>
                <a:moveTo>
                  <a:pt x="5724122" y="998371"/>
                </a:moveTo>
                <a:cubicBezTo>
                  <a:pt x="5730685" y="998371"/>
                  <a:pt x="5736519" y="1004205"/>
                  <a:pt x="5736519" y="1010768"/>
                </a:cubicBezTo>
                <a:cubicBezTo>
                  <a:pt x="5736519" y="1018061"/>
                  <a:pt x="5730685" y="1024625"/>
                  <a:pt x="5724122" y="1024625"/>
                </a:cubicBezTo>
                <a:cubicBezTo>
                  <a:pt x="5716100" y="1024625"/>
                  <a:pt x="5710266" y="1018061"/>
                  <a:pt x="5710266" y="1010768"/>
                </a:cubicBezTo>
                <a:cubicBezTo>
                  <a:pt x="5710266" y="1004205"/>
                  <a:pt x="5716100" y="998371"/>
                  <a:pt x="5724122" y="998371"/>
                </a:cubicBezTo>
                <a:close/>
                <a:moveTo>
                  <a:pt x="5653291" y="998371"/>
                </a:moveTo>
                <a:cubicBezTo>
                  <a:pt x="5659125" y="998371"/>
                  <a:pt x="5665688" y="1004205"/>
                  <a:pt x="5665688" y="1012227"/>
                </a:cubicBezTo>
                <a:cubicBezTo>
                  <a:pt x="5665688" y="1018061"/>
                  <a:pt x="5659125" y="1024625"/>
                  <a:pt x="5653291" y="1024625"/>
                </a:cubicBezTo>
                <a:cubicBezTo>
                  <a:pt x="5645269" y="1024625"/>
                  <a:pt x="5639435" y="1018061"/>
                  <a:pt x="5639435" y="1012227"/>
                </a:cubicBezTo>
                <a:cubicBezTo>
                  <a:pt x="5639435" y="1004205"/>
                  <a:pt x="5645269" y="998371"/>
                  <a:pt x="5653291" y="998371"/>
                </a:cubicBezTo>
                <a:close/>
                <a:moveTo>
                  <a:pt x="5581002" y="998371"/>
                </a:moveTo>
                <a:cubicBezTo>
                  <a:pt x="5588295" y="998371"/>
                  <a:pt x="5594858" y="1004205"/>
                  <a:pt x="5594858" y="1012227"/>
                </a:cubicBezTo>
                <a:cubicBezTo>
                  <a:pt x="5594858" y="1018061"/>
                  <a:pt x="5588295" y="1024625"/>
                  <a:pt x="5581002" y="1024625"/>
                </a:cubicBezTo>
                <a:cubicBezTo>
                  <a:pt x="5574439" y="1024625"/>
                  <a:pt x="5568605" y="1018061"/>
                  <a:pt x="5568605" y="1012227"/>
                </a:cubicBezTo>
                <a:cubicBezTo>
                  <a:pt x="5568605" y="1004205"/>
                  <a:pt x="5574439" y="998371"/>
                  <a:pt x="5581002" y="998371"/>
                </a:cubicBezTo>
                <a:close/>
                <a:moveTo>
                  <a:pt x="5510171" y="998371"/>
                </a:moveTo>
                <a:cubicBezTo>
                  <a:pt x="5517464" y="998371"/>
                  <a:pt x="5524027" y="1004205"/>
                  <a:pt x="5524027" y="1012227"/>
                </a:cubicBezTo>
                <a:cubicBezTo>
                  <a:pt x="5524027" y="1018061"/>
                  <a:pt x="5517464" y="1024625"/>
                  <a:pt x="5510171" y="1024625"/>
                </a:cubicBezTo>
                <a:cubicBezTo>
                  <a:pt x="5503608" y="1024625"/>
                  <a:pt x="5497774" y="1018061"/>
                  <a:pt x="5497774" y="1012227"/>
                </a:cubicBezTo>
                <a:cubicBezTo>
                  <a:pt x="5497774" y="1004205"/>
                  <a:pt x="5503608" y="998371"/>
                  <a:pt x="5510171" y="998371"/>
                </a:cubicBezTo>
                <a:close/>
                <a:moveTo>
                  <a:pt x="5438937" y="998371"/>
                </a:moveTo>
                <a:cubicBezTo>
                  <a:pt x="5447182" y="998371"/>
                  <a:pt x="5453178" y="1004205"/>
                  <a:pt x="5453178" y="1012227"/>
                </a:cubicBezTo>
                <a:cubicBezTo>
                  <a:pt x="5453178" y="1018061"/>
                  <a:pt x="5447182" y="1024625"/>
                  <a:pt x="5438937" y="1024625"/>
                </a:cubicBezTo>
                <a:cubicBezTo>
                  <a:pt x="5431442" y="1024625"/>
                  <a:pt x="5426945" y="1018061"/>
                  <a:pt x="5426945" y="1012227"/>
                </a:cubicBezTo>
                <a:cubicBezTo>
                  <a:pt x="5426945" y="1004205"/>
                  <a:pt x="5431442" y="998371"/>
                  <a:pt x="5438937" y="998371"/>
                </a:cubicBezTo>
                <a:close/>
                <a:moveTo>
                  <a:pt x="5367530" y="998371"/>
                </a:moveTo>
                <a:cubicBezTo>
                  <a:pt x="5376092" y="998371"/>
                  <a:pt x="5382318" y="1004205"/>
                  <a:pt x="5382318" y="1012227"/>
                </a:cubicBezTo>
                <a:cubicBezTo>
                  <a:pt x="5382318" y="1018061"/>
                  <a:pt x="5376092" y="1024625"/>
                  <a:pt x="5367530" y="1024625"/>
                </a:cubicBezTo>
                <a:cubicBezTo>
                  <a:pt x="5359747" y="1024625"/>
                  <a:pt x="5352742" y="1018061"/>
                  <a:pt x="5352742" y="1012227"/>
                </a:cubicBezTo>
                <a:cubicBezTo>
                  <a:pt x="5352742" y="1004205"/>
                  <a:pt x="5359747" y="998371"/>
                  <a:pt x="5367530" y="998371"/>
                </a:cubicBezTo>
                <a:close/>
                <a:moveTo>
                  <a:pt x="5296699" y="998371"/>
                </a:moveTo>
                <a:cubicBezTo>
                  <a:pt x="5305261" y="998371"/>
                  <a:pt x="5311488" y="1004205"/>
                  <a:pt x="5311488" y="1012227"/>
                </a:cubicBezTo>
                <a:cubicBezTo>
                  <a:pt x="5311488" y="1018061"/>
                  <a:pt x="5305261" y="1024625"/>
                  <a:pt x="5296699" y="1024625"/>
                </a:cubicBezTo>
                <a:cubicBezTo>
                  <a:pt x="5288915" y="1024625"/>
                  <a:pt x="5281910" y="1018061"/>
                  <a:pt x="5281910" y="1012227"/>
                </a:cubicBezTo>
                <a:cubicBezTo>
                  <a:pt x="5281910" y="1004205"/>
                  <a:pt x="5288915" y="998371"/>
                  <a:pt x="5296699" y="998371"/>
                </a:cubicBezTo>
                <a:close/>
                <a:moveTo>
                  <a:pt x="5225869" y="998371"/>
                </a:moveTo>
                <a:cubicBezTo>
                  <a:pt x="5234431" y="998371"/>
                  <a:pt x="5240657" y="1004205"/>
                  <a:pt x="5240657" y="1012227"/>
                </a:cubicBezTo>
                <a:cubicBezTo>
                  <a:pt x="5240657" y="1018061"/>
                  <a:pt x="5234431" y="1024625"/>
                  <a:pt x="5225869" y="1024625"/>
                </a:cubicBezTo>
                <a:cubicBezTo>
                  <a:pt x="5217307" y="1024625"/>
                  <a:pt x="5211081" y="1018061"/>
                  <a:pt x="5211081" y="1012227"/>
                </a:cubicBezTo>
                <a:cubicBezTo>
                  <a:pt x="5211081" y="1004205"/>
                  <a:pt x="5217307" y="998371"/>
                  <a:pt x="5225869" y="998371"/>
                </a:cubicBezTo>
                <a:close/>
                <a:moveTo>
                  <a:pt x="5154105" y="998371"/>
                </a:moveTo>
                <a:cubicBezTo>
                  <a:pt x="5162127" y="998371"/>
                  <a:pt x="5166502" y="1004205"/>
                  <a:pt x="5166502" y="1012227"/>
                </a:cubicBezTo>
                <a:cubicBezTo>
                  <a:pt x="5166502" y="1018061"/>
                  <a:pt x="5162127" y="1024625"/>
                  <a:pt x="5154105" y="1024625"/>
                </a:cubicBezTo>
                <a:cubicBezTo>
                  <a:pt x="5146083" y="1024625"/>
                  <a:pt x="5140249" y="1018061"/>
                  <a:pt x="5140249" y="1012227"/>
                </a:cubicBezTo>
                <a:cubicBezTo>
                  <a:pt x="5140249" y="1004205"/>
                  <a:pt x="5146083" y="998371"/>
                  <a:pt x="5154105" y="998371"/>
                </a:cubicBezTo>
                <a:close/>
                <a:moveTo>
                  <a:pt x="5083276" y="998371"/>
                </a:moveTo>
                <a:cubicBezTo>
                  <a:pt x="5089110" y="998371"/>
                  <a:pt x="5095673" y="1004205"/>
                  <a:pt x="5095673" y="1012227"/>
                </a:cubicBezTo>
                <a:cubicBezTo>
                  <a:pt x="5095673" y="1018061"/>
                  <a:pt x="5089110" y="1024625"/>
                  <a:pt x="5083276" y="1024625"/>
                </a:cubicBezTo>
                <a:cubicBezTo>
                  <a:pt x="5075254" y="1024625"/>
                  <a:pt x="5069420" y="1018061"/>
                  <a:pt x="5069420" y="1012227"/>
                </a:cubicBezTo>
                <a:cubicBezTo>
                  <a:pt x="5069420" y="1004205"/>
                  <a:pt x="5075254" y="998371"/>
                  <a:pt x="5083276" y="998371"/>
                </a:cubicBezTo>
                <a:close/>
                <a:moveTo>
                  <a:pt x="5012445" y="998371"/>
                </a:moveTo>
                <a:cubicBezTo>
                  <a:pt x="5018279" y="998371"/>
                  <a:pt x="5024842" y="1004205"/>
                  <a:pt x="5024842" y="1012227"/>
                </a:cubicBezTo>
                <a:cubicBezTo>
                  <a:pt x="5024842" y="1018061"/>
                  <a:pt x="5018279" y="1024625"/>
                  <a:pt x="5012445" y="1024625"/>
                </a:cubicBezTo>
                <a:cubicBezTo>
                  <a:pt x="5004423" y="1024625"/>
                  <a:pt x="4998589" y="1018061"/>
                  <a:pt x="4998589" y="1012227"/>
                </a:cubicBezTo>
                <a:cubicBezTo>
                  <a:pt x="4998589" y="1004205"/>
                  <a:pt x="5004423" y="998371"/>
                  <a:pt x="5012445" y="998371"/>
                </a:cubicBezTo>
                <a:close/>
                <a:moveTo>
                  <a:pt x="4940157" y="998371"/>
                </a:moveTo>
                <a:cubicBezTo>
                  <a:pt x="4948179" y="998371"/>
                  <a:pt x="4954013" y="1004205"/>
                  <a:pt x="4954013" y="1012227"/>
                </a:cubicBezTo>
                <a:cubicBezTo>
                  <a:pt x="4954013" y="1018061"/>
                  <a:pt x="4948179" y="1024625"/>
                  <a:pt x="4940157" y="1024625"/>
                </a:cubicBezTo>
                <a:cubicBezTo>
                  <a:pt x="4934323" y="1024625"/>
                  <a:pt x="4927760" y="1018061"/>
                  <a:pt x="4927760" y="1012227"/>
                </a:cubicBezTo>
                <a:cubicBezTo>
                  <a:pt x="4927760" y="1004205"/>
                  <a:pt x="4934323" y="998371"/>
                  <a:pt x="4940157" y="998371"/>
                </a:cubicBezTo>
                <a:close/>
                <a:moveTo>
                  <a:pt x="4865953" y="998371"/>
                </a:moveTo>
                <a:cubicBezTo>
                  <a:pt x="4873975" y="998371"/>
                  <a:pt x="4879809" y="1004205"/>
                  <a:pt x="4879809" y="1012227"/>
                </a:cubicBezTo>
                <a:cubicBezTo>
                  <a:pt x="4879809" y="1018061"/>
                  <a:pt x="4873975" y="1024625"/>
                  <a:pt x="4865953" y="1024625"/>
                </a:cubicBezTo>
                <a:cubicBezTo>
                  <a:pt x="4860119" y="1024625"/>
                  <a:pt x="4853556" y="1018061"/>
                  <a:pt x="4853556" y="1012227"/>
                </a:cubicBezTo>
                <a:cubicBezTo>
                  <a:pt x="4853556" y="1004205"/>
                  <a:pt x="4860119" y="998371"/>
                  <a:pt x="4865953" y="998371"/>
                </a:cubicBezTo>
                <a:close/>
                <a:moveTo>
                  <a:pt x="4797514" y="998371"/>
                </a:moveTo>
                <a:cubicBezTo>
                  <a:pt x="4806076" y="998371"/>
                  <a:pt x="4812303" y="1004205"/>
                  <a:pt x="4812303" y="1012227"/>
                </a:cubicBezTo>
                <a:cubicBezTo>
                  <a:pt x="4812303" y="1018061"/>
                  <a:pt x="4806076" y="1024625"/>
                  <a:pt x="4797514" y="1024625"/>
                </a:cubicBezTo>
                <a:cubicBezTo>
                  <a:pt x="4789730" y="1024625"/>
                  <a:pt x="4784282" y="1018061"/>
                  <a:pt x="4782725" y="1012227"/>
                </a:cubicBezTo>
                <a:cubicBezTo>
                  <a:pt x="4782725" y="1004205"/>
                  <a:pt x="4789730" y="998371"/>
                  <a:pt x="4797514" y="998371"/>
                </a:cubicBezTo>
                <a:close/>
                <a:moveTo>
                  <a:pt x="4726684" y="998371"/>
                </a:moveTo>
                <a:cubicBezTo>
                  <a:pt x="4735246" y="998371"/>
                  <a:pt x="4741472" y="1004205"/>
                  <a:pt x="4741472" y="1012227"/>
                </a:cubicBezTo>
                <a:cubicBezTo>
                  <a:pt x="4741472" y="1018061"/>
                  <a:pt x="4735246" y="1024625"/>
                  <a:pt x="4726684" y="1024625"/>
                </a:cubicBezTo>
                <a:cubicBezTo>
                  <a:pt x="4718122" y="1024625"/>
                  <a:pt x="4711896" y="1018061"/>
                  <a:pt x="4711896" y="1012227"/>
                </a:cubicBezTo>
                <a:cubicBezTo>
                  <a:pt x="4711896" y="1004205"/>
                  <a:pt x="4718122" y="998371"/>
                  <a:pt x="4726684" y="998371"/>
                </a:cubicBezTo>
                <a:close/>
                <a:moveTo>
                  <a:pt x="4655853" y="998371"/>
                </a:moveTo>
                <a:cubicBezTo>
                  <a:pt x="4663637" y="998371"/>
                  <a:pt x="4670642" y="1004205"/>
                  <a:pt x="4670642" y="1012227"/>
                </a:cubicBezTo>
                <a:cubicBezTo>
                  <a:pt x="4670642" y="1018061"/>
                  <a:pt x="4663637" y="1024625"/>
                  <a:pt x="4655853" y="1024625"/>
                </a:cubicBezTo>
                <a:cubicBezTo>
                  <a:pt x="4647291" y="1024625"/>
                  <a:pt x="4641064" y="1018061"/>
                  <a:pt x="4641064" y="1012227"/>
                </a:cubicBezTo>
                <a:cubicBezTo>
                  <a:pt x="4641064" y="1004205"/>
                  <a:pt x="4647291" y="998371"/>
                  <a:pt x="4655853" y="998371"/>
                </a:cubicBezTo>
                <a:close/>
                <a:moveTo>
                  <a:pt x="4584091" y="998371"/>
                </a:moveTo>
                <a:cubicBezTo>
                  <a:pt x="4591384" y="998371"/>
                  <a:pt x="4596488" y="1004205"/>
                  <a:pt x="4596488" y="1012227"/>
                </a:cubicBezTo>
                <a:cubicBezTo>
                  <a:pt x="4596488" y="1018061"/>
                  <a:pt x="4591384" y="1024625"/>
                  <a:pt x="4584091" y="1024625"/>
                </a:cubicBezTo>
                <a:cubicBezTo>
                  <a:pt x="4576069" y="1024625"/>
                  <a:pt x="4570235" y="1018061"/>
                  <a:pt x="4570235" y="1012227"/>
                </a:cubicBezTo>
                <a:cubicBezTo>
                  <a:pt x="4570235" y="1004205"/>
                  <a:pt x="4576069" y="998371"/>
                  <a:pt x="4584091" y="998371"/>
                </a:cubicBezTo>
                <a:close/>
                <a:moveTo>
                  <a:pt x="4513260" y="998371"/>
                </a:moveTo>
                <a:cubicBezTo>
                  <a:pt x="4519094" y="998371"/>
                  <a:pt x="4525657" y="1004205"/>
                  <a:pt x="4525657" y="1012227"/>
                </a:cubicBezTo>
                <a:cubicBezTo>
                  <a:pt x="4525657" y="1019520"/>
                  <a:pt x="4519094" y="1024625"/>
                  <a:pt x="4513260" y="1024625"/>
                </a:cubicBezTo>
                <a:cubicBezTo>
                  <a:pt x="4505238" y="1024625"/>
                  <a:pt x="4499404" y="1019520"/>
                  <a:pt x="4499404" y="1012227"/>
                </a:cubicBezTo>
                <a:cubicBezTo>
                  <a:pt x="4499404" y="1004205"/>
                  <a:pt x="4505238" y="998371"/>
                  <a:pt x="4513260" y="998371"/>
                </a:cubicBezTo>
                <a:close/>
                <a:moveTo>
                  <a:pt x="4439056" y="998371"/>
                </a:moveTo>
                <a:cubicBezTo>
                  <a:pt x="4445619" y="998371"/>
                  <a:pt x="4451453" y="1004205"/>
                  <a:pt x="4451453" y="1012227"/>
                </a:cubicBezTo>
                <a:cubicBezTo>
                  <a:pt x="4451453" y="1019520"/>
                  <a:pt x="4445619" y="1024625"/>
                  <a:pt x="4439056" y="1024625"/>
                </a:cubicBezTo>
                <a:cubicBezTo>
                  <a:pt x="4431763" y="1024625"/>
                  <a:pt x="4425200" y="1019520"/>
                  <a:pt x="4425200" y="1012227"/>
                </a:cubicBezTo>
                <a:cubicBezTo>
                  <a:pt x="4425200" y="1004205"/>
                  <a:pt x="4431763" y="998371"/>
                  <a:pt x="4439056" y="998371"/>
                </a:cubicBezTo>
                <a:close/>
                <a:moveTo>
                  <a:pt x="4366768" y="998371"/>
                </a:moveTo>
                <a:cubicBezTo>
                  <a:pt x="4374790" y="998371"/>
                  <a:pt x="4380624" y="1004205"/>
                  <a:pt x="4380624" y="1012227"/>
                </a:cubicBezTo>
                <a:cubicBezTo>
                  <a:pt x="4380624" y="1019520"/>
                  <a:pt x="4374790" y="1024625"/>
                  <a:pt x="4366768" y="1024625"/>
                </a:cubicBezTo>
                <a:cubicBezTo>
                  <a:pt x="4360934" y="1024625"/>
                  <a:pt x="4354371" y="1019520"/>
                  <a:pt x="4354371" y="1012227"/>
                </a:cubicBezTo>
                <a:cubicBezTo>
                  <a:pt x="4354371" y="1004205"/>
                  <a:pt x="4360934" y="998371"/>
                  <a:pt x="4366768" y="998371"/>
                </a:cubicBezTo>
                <a:close/>
                <a:moveTo>
                  <a:pt x="4295937" y="998371"/>
                </a:moveTo>
                <a:cubicBezTo>
                  <a:pt x="4303959" y="998371"/>
                  <a:pt x="4309793" y="1004205"/>
                  <a:pt x="4309793" y="1012227"/>
                </a:cubicBezTo>
                <a:cubicBezTo>
                  <a:pt x="4309793" y="1019520"/>
                  <a:pt x="4303959" y="1024625"/>
                  <a:pt x="4295937" y="1024625"/>
                </a:cubicBezTo>
                <a:cubicBezTo>
                  <a:pt x="4290103" y="1024625"/>
                  <a:pt x="4283540" y="1019520"/>
                  <a:pt x="4283540" y="1012227"/>
                </a:cubicBezTo>
                <a:cubicBezTo>
                  <a:pt x="4283540" y="1004205"/>
                  <a:pt x="4290103" y="998371"/>
                  <a:pt x="4295937" y="998371"/>
                </a:cubicBezTo>
                <a:close/>
                <a:moveTo>
                  <a:pt x="4225107" y="998371"/>
                </a:moveTo>
                <a:cubicBezTo>
                  <a:pt x="4233129" y="998371"/>
                  <a:pt x="4238963" y="1004205"/>
                  <a:pt x="4238963" y="1012227"/>
                </a:cubicBezTo>
                <a:cubicBezTo>
                  <a:pt x="4238963" y="1019520"/>
                  <a:pt x="4233129" y="1024625"/>
                  <a:pt x="4225107" y="1024625"/>
                </a:cubicBezTo>
                <a:cubicBezTo>
                  <a:pt x="4217085" y="1024625"/>
                  <a:pt x="4212710" y="1019520"/>
                  <a:pt x="4212710" y="1012227"/>
                </a:cubicBezTo>
                <a:cubicBezTo>
                  <a:pt x="4212710" y="1004205"/>
                  <a:pt x="4217085" y="998371"/>
                  <a:pt x="4225107" y="998371"/>
                </a:cubicBezTo>
                <a:close/>
                <a:moveTo>
                  <a:pt x="4153295" y="998371"/>
                </a:moveTo>
                <a:cubicBezTo>
                  <a:pt x="4161078" y="998371"/>
                  <a:pt x="4168083" y="1004205"/>
                  <a:pt x="4168083" y="1012227"/>
                </a:cubicBezTo>
                <a:cubicBezTo>
                  <a:pt x="4168083" y="1019520"/>
                  <a:pt x="4161078" y="1024625"/>
                  <a:pt x="4153295" y="1024625"/>
                </a:cubicBezTo>
                <a:cubicBezTo>
                  <a:pt x="4144733" y="1024625"/>
                  <a:pt x="4138507" y="1019520"/>
                  <a:pt x="4138507" y="1012227"/>
                </a:cubicBezTo>
                <a:cubicBezTo>
                  <a:pt x="4138507" y="1004205"/>
                  <a:pt x="4144733" y="998371"/>
                  <a:pt x="4153295" y="998371"/>
                </a:cubicBezTo>
                <a:close/>
                <a:moveTo>
                  <a:pt x="4082465" y="998371"/>
                </a:moveTo>
                <a:cubicBezTo>
                  <a:pt x="4090249" y="998371"/>
                  <a:pt x="4097254" y="1004205"/>
                  <a:pt x="4097254" y="1012227"/>
                </a:cubicBezTo>
                <a:cubicBezTo>
                  <a:pt x="4097254" y="1019520"/>
                  <a:pt x="4090249" y="1024625"/>
                  <a:pt x="4082465" y="1024625"/>
                </a:cubicBezTo>
                <a:cubicBezTo>
                  <a:pt x="4073903" y="1024625"/>
                  <a:pt x="4067676" y="1019520"/>
                  <a:pt x="4067676" y="1012227"/>
                </a:cubicBezTo>
                <a:cubicBezTo>
                  <a:pt x="4067676" y="1004205"/>
                  <a:pt x="4073903" y="998371"/>
                  <a:pt x="4082465" y="998371"/>
                </a:cubicBezTo>
                <a:close/>
                <a:moveTo>
                  <a:pt x="4011635" y="998371"/>
                </a:moveTo>
                <a:cubicBezTo>
                  <a:pt x="4019418" y="998371"/>
                  <a:pt x="4026423" y="1004205"/>
                  <a:pt x="4026423" y="1012227"/>
                </a:cubicBezTo>
                <a:cubicBezTo>
                  <a:pt x="4026423" y="1019520"/>
                  <a:pt x="4019418" y="1024625"/>
                  <a:pt x="4011635" y="1024625"/>
                </a:cubicBezTo>
                <a:cubicBezTo>
                  <a:pt x="4003073" y="1024625"/>
                  <a:pt x="3996847" y="1019520"/>
                  <a:pt x="3996847" y="1012227"/>
                </a:cubicBezTo>
                <a:cubicBezTo>
                  <a:pt x="3996847" y="1004205"/>
                  <a:pt x="4003073" y="998371"/>
                  <a:pt x="4011635" y="998371"/>
                </a:cubicBezTo>
                <a:close/>
                <a:moveTo>
                  <a:pt x="3939871" y="998371"/>
                </a:moveTo>
                <a:cubicBezTo>
                  <a:pt x="3947893" y="998371"/>
                  <a:pt x="3952268" y="1004205"/>
                  <a:pt x="3952268" y="1012227"/>
                </a:cubicBezTo>
                <a:cubicBezTo>
                  <a:pt x="3952268" y="1019520"/>
                  <a:pt x="3947893" y="1024625"/>
                  <a:pt x="3939871" y="1024625"/>
                </a:cubicBezTo>
                <a:cubicBezTo>
                  <a:pt x="3932578" y="1024625"/>
                  <a:pt x="3926015" y="1019520"/>
                  <a:pt x="3926015" y="1012227"/>
                </a:cubicBezTo>
                <a:cubicBezTo>
                  <a:pt x="3926015" y="1004205"/>
                  <a:pt x="3932578" y="998371"/>
                  <a:pt x="3939871" y="998371"/>
                </a:cubicBezTo>
                <a:close/>
                <a:moveTo>
                  <a:pt x="3869042" y="998371"/>
                </a:moveTo>
                <a:cubicBezTo>
                  <a:pt x="3875605" y="998371"/>
                  <a:pt x="3881439" y="1004598"/>
                  <a:pt x="3881439" y="1013160"/>
                </a:cubicBezTo>
                <a:cubicBezTo>
                  <a:pt x="3881439" y="1020944"/>
                  <a:pt x="3875605" y="1027949"/>
                  <a:pt x="3869042" y="1027949"/>
                </a:cubicBezTo>
                <a:cubicBezTo>
                  <a:pt x="3861749" y="1027949"/>
                  <a:pt x="3855186" y="1020944"/>
                  <a:pt x="3855186" y="1013160"/>
                </a:cubicBezTo>
                <a:cubicBezTo>
                  <a:pt x="3855186" y="1004598"/>
                  <a:pt x="3861749" y="998371"/>
                  <a:pt x="3869042" y="998371"/>
                </a:cubicBezTo>
                <a:close/>
                <a:moveTo>
                  <a:pt x="3798211" y="998371"/>
                </a:moveTo>
                <a:cubicBezTo>
                  <a:pt x="3804774" y="998371"/>
                  <a:pt x="3810608" y="1004598"/>
                  <a:pt x="3810608" y="1013160"/>
                </a:cubicBezTo>
                <a:cubicBezTo>
                  <a:pt x="3810608" y="1020944"/>
                  <a:pt x="3804774" y="1027949"/>
                  <a:pt x="3798211" y="1027949"/>
                </a:cubicBezTo>
                <a:cubicBezTo>
                  <a:pt x="3790918" y="1027949"/>
                  <a:pt x="3784355" y="1020944"/>
                  <a:pt x="3784355" y="1013160"/>
                </a:cubicBezTo>
                <a:cubicBezTo>
                  <a:pt x="3784355" y="1004598"/>
                  <a:pt x="3790918" y="998371"/>
                  <a:pt x="3798211" y="998371"/>
                </a:cubicBezTo>
                <a:close/>
                <a:moveTo>
                  <a:pt x="3725922" y="998371"/>
                </a:moveTo>
                <a:cubicBezTo>
                  <a:pt x="3733944" y="998371"/>
                  <a:pt x="3739778" y="1004598"/>
                  <a:pt x="3739778" y="1013160"/>
                </a:cubicBezTo>
                <a:cubicBezTo>
                  <a:pt x="3739778" y="1020944"/>
                  <a:pt x="3733944" y="1027949"/>
                  <a:pt x="3725922" y="1027949"/>
                </a:cubicBezTo>
                <a:cubicBezTo>
                  <a:pt x="3719359" y="1027949"/>
                  <a:pt x="3713525" y="1020944"/>
                  <a:pt x="3713525" y="1013160"/>
                </a:cubicBezTo>
                <a:cubicBezTo>
                  <a:pt x="3713525" y="1004598"/>
                  <a:pt x="3719359" y="998371"/>
                  <a:pt x="3725922" y="998371"/>
                </a:cubicBezTo>
                <a:close/>
                <a:moveTo>
                  <a:pt x="724105" y="998371"/>
                </a:moveTo>
                <a:cubicBezTo>
                  <a:pt x="731398" y="998371"/>
                  <a:pt x="737962" y="1004205"/>
                  <a:pt x="737962" y="1010768"/>
                </a:cubicBezTo>
                <a:cubicBezTo>
                  <a:pt x="737962" y="1018061"/>
                  <a:pt x="731398" y="1024625"/>
                  <a:pt x="724105" y="1024625"/>
                </a:cubicBezTo>
                <a:cubicBezTo>
                  <a:pt x="717541" y="1024625"/>
                  <a:pt x="711707" y="1018061"/>
                  <a:pt x="711707" y="1010768"/>
                </a:cubicBezTo>
                <a:cubicBezTo>
                  <a:pt x="711707" y="1004205"/>
                  <a:pt x="717541" y="998371"/>
                  <a:pt x="724105" y="998371"/>
                </a:cubicBezTo>
                <a:close/>
                <a:moveTo>
                  <a:pt x="653274" y="998371"/>
                </a:moveTo>
                <a:cubicBezTo>
                  <a:pt x="660567" y="998371"/>
                  <a:pt x="667129" y="1004205"/>
                  <a:pt x="667129" y="1010768"/>
                </a:cubicBezTo>
                <a:cubicBezTo>
                  <a:pt x="667129" y="1018061"/>
                  <a:pt x="660567" y="1024625"/>
                  <a:pt x="653274" y="1024625"/>
                </a:cubicBezTo>
                <a:cubicBezTo>
                  <a:pt x="646711" y="1024625"/>
                  <a:pt x="640877" y="1018061"/>
                  <a:pt x="640877" y="1010768"/>
                </a:cubicBezTo>
                <a:cubicBezTo>
                  <a:pt x="640877" y="1004205"/>
                  <a:pt x="646711" y="998371"/>
                  <a:pt x="653274" y="998371"/>
                </a:cubicBezTo>
                <a:close/>
                <a:moveTo>
                  <a:pt x="582446" y="998371"/>
                </a:moveTo>
                <a:cubicBezTo>
                  <a:pt x="589738" y="998371"/>
                  <a:pt x="596301" y="1004205"/>
                  <a:pt x="596301" y="1010768"/>
                </a:cubicBezTo>
                <a:cubicBezTo>
                  <a:pt x="596301" y="1018061"/>
                  <a:pt x="589738" y="1024625"/>
                  <a:pt x="582446" y="1024625"/>
                </a:cubicBezTo>
                <a:cubicBezTo>
                  <a:pt x="574423" y="1024625"/>
                  <a:pt x="570047" y="1018061"/>
                  <a:pt x="570047" y="1010768"/>
                </a:cubicBezTo>
                <a:cubicBezTo>
                  <a:pt x="570047" y="1004205"/>
                  <a:pt x="574423" y="998371"/>
                  <a:pt x="582446" y="998371"/>
                </a:cubicBezTo>
                <a:close/>
                <a:moveTo>
                  <a:pt x="513636" y="998371"/>
                </a:moveTo>
                <a:cubicBezTo>
                  <a:pt x="521983" y="998371"/>
                  <a:pt x="528813" y="1004205"/>
                  <a:pt x="528813" y="1010768"/>
                </a:cubicBezTo>
                <a:cubicBezTo>
                  <a:pt x="528813" y="1018061"/>
                  <a:pt x="521983" y="1024625"/>
                  <a:pt x="513636" y="1024625"/>
                </a:cubicBezTo>
                <a:cubicBezTo>
                  <a:pt x="506046" y="1024625"/>
                  <a:pt x="499216" y="1018061"/>
                  <a:pt x="499216" y="1010768"/>
                </a:cubicBezTo>
                <a:cubicBezTo>
                  <a:pt x="499216" y="1004205"/>
                  <a:pt x="506046" y="998371"/>
                  <a:pt x="513636" y="998371"/>
                </a:cubicBezTo>
                <a:close/>
                <a:moveTo>
                  <a:pt x="439802" y="998371"/>
                </a:moveTo>
                <a:cubicBezTo>
                  <a:pt x="448365" y="998371"/>
                  <a:pt x="454592" y="1004205"/>
                  <a:pt x="454592" y="1010768"/>
                </a:cubicBezTo>
                <a:cubicBezTo>
                  <a:pt x="454592" y="1018061"/>
                  <a:pt x="448365" y="1024625"/>
                  <a:pt x="439802" y="1024625"/>
                </a:cubicBezTo>
                <a:cubicBezTo>
                  <a:pt x="432019" y="1024625"/>
                  <a:pt x="425014" y="1018061"/>
                  <a:pt x="425014" y="1010768"/>
                </a:cubicBezTo>
                <a:cubicBezTo>
                  <a:pt x="425014" y="1004205"/>
                  <a:pt x="432019" y="998371"/>
                  <a:pt x="439802" y="998371"/>
                </a:cubicBezTo>
                <a:close/>
                <a:moveTo>
                  <a:pt x="368040" y="998371"/>
                </a:moveTo>
                <a:cubicBezTo>
                  <a:pt x="376061" y="998371"/>
                  <a:pt x="380438" y="1004205"/>
                  <a:pt x="380438" y="1012227"/>
                </a:cubicBezTo>
                <a:cubicBezTo>
                  <a:pt x="380438" y="1018061"/>
                  <a:pt x="376061" y="1024625"/>
                  <a:pt x="368040" y="1024625"/>
                </a:cubicBezTo>
                <a:cubicBezTo>
                  <a:pt x="360747" y="1024625"/>
                  <a:pt x="354183" y="1018061"/>
                  <a:pt x="354183" y="1012227"/>
                </a:cubicBezTo>
                <a:cubicBezTo>
                  <a:pt x="354183" y="1004205"/>
                  <a:pt x="360747" y="998371"/>
                  <a:pt x="368040" y="998371"/>
                </a:cubicBezTo>
                <a:close/>
                <a:moveTo>
                  <a:pt x="297208" y="998371"/>
                </a:moveTo>
                <a:cubicBezTo>
                  <a:pt x="303771" y="998371"/>
                  <a:pt x="309606" y="1004205"/>
                  <a:pt x="309606" y="1012227"/>
                </a:cubicBezTo>
                <a:cubicBezTo>
                  <a:pt x="309606" y="1018061"/>
                  <a:pt x="303771" y="1024625"/>
                  <a:pt x="297208" y="1024625"/>
                </a:cubicBezTo>
                <a:cubicBezTo>
                  <a:pt x="289916" y="1024625"/>
                  <a:pt x="283352" y="1018061"/>
                  <a:pt x="283352" y="1012227"/>
                </a:cubicBezTo>
                <a:cubicBezTo>
                  <a:pt x="283352" y="1004205"/>
                  <a:pt x="289916" y="998371"/>
                  <a:pt x="297208" y="998371"/>
                </a:cubicBezTo>
                <a:close/>
                <a:moveTo>
                  <a:pt x="226379" y="998371"/>
                </a:moveTo>
                <a:cubicBezTo>
                  <a:pt x="232214" y="998371"/>
                  <a:pt x="238778" y="1004205"/>
                  <a:pt x="238778" y="1012227"/>
                </a:cubicBezTo>
                <a:cubicBezTo>
                  <a:pt x="238778" y="1018061"/>
                  <a:pt x="232214" y="1024625"/>
                  <a:pt x="226379" y="1024625"/>
                </a:cubicBezTo>
                <a:cubicBezTo>
                  <a:pt x="218357" y="1024625"/>
                  <a:pt x="212523" y="1018061"/>
                  <a:pt x="212523" y="1012227"/>
                </a:cubicBezTo>
                <a:cubicBezTo>
                  <a:pt x="212523" y="1004205"/>
                  <a:pt x="218357" y="998371"/>
                  <a:pt x="226379" y="998371"/>
                </a:cubicBezTo>
                <a:close/>
                <a:moveTo>
                  <a:pt x="154085" y="998371"/>
                </a:moveTo>
                <a:cubicBezTo>
                  <a:pt x="161377" y="998371"/>
                  <a:pt x="167941" y="1004205"/>
                  <a:pt x="167941" y="1012227"/>
                </a:cubicBezTo>
                <a:cubicBezTo>
                  <a:pt x="167941" y="1018061"/>
                  <a:pt x="161377" y="1024625"/>
                  <a:pt x="154085" y="1024625"/>
                </a:cubicBezTo>
                <a:cubicBezTo>
                  <a:pt x="147521" y="1024625"/>
                  <a:pt x="141687" y="1018061"/>
                  <a:pt x="141687" y="1012227"/>
                </a:cubicBezTo>
                <a:cubicBezTo>
                  <a:pt x="141687" y="1004205"/>
                  <a:pt x="147521" y="998371"/>
                  <a:pt x="154085" y="998371"/>
                </a:cubicBezTo>
                <a:close/>
                <a:moveTo>
                  <a:pt x="83255" y="998371"/>
                </a:moveTo>
                <a:cubicBezTo>
                  <a:pt x="90548" y="998371"/>
                  <a:pt x="97111" y="1004205"/>
                  <a:pt x="97111" y="1012227"/>
                </a:cubicBezTo>
                <a:cubicBezTo>
                  <a:pt x="97111" y="1018061"/>
                  <a:pt x="90548" y="1024625"/>
                  <a:pt x="83255" y="1024625"/>
                </a:cubicBezTo>
                <a:cubicBezTo>
                  <a:pt x="76692" y="1024625"/>
                  <a:pt x="70858" y="1018061"/>
                  <a:pt x="70858" y="1012227"/>
                </a:cubicBezTo>
                <a:cubicBezTo>
                  <a:pt x="70858" y="1004205"/>
                  <a:pt x="76692" y="998371"/>
                  <a:pt x="83255" y="998371"/>
                </a:cubicBezTo>
                <a:close/>
                <a:moveTo>
                  <a:pt x="12019" y="998371"/>
                </a:moveTo>
                <a:cubicBezTo>
                  <a:pt x="20264" y="998371"/>
                  <a:pt x="26260" y="1004205"/>
                  <a:pt x="26260" y="1012227"/>
                </a:cubicBezTo>
                <a:cubicBezTo>
                  <a:pt x="26260" y="1018061"/>
                  <a:pt x="20264" y="1024625"/>
                  <a:pt x="12019" y="1024625"/>
                </a:cubicBezTo>
                <a:cubicBezTo>
                  <a:pt x="4524" y="1024625"/>
                  <a:pt x="27" y="1018061"/>
                  <a:pt x="27" y="1012227"/>
                </a:cubicBezTo>
                <a:cubicBezTo>
                  <a:pt x="27" y="1004205"/>
                  <a:pt x="4524" y="998371"/>
                  <a:pt x="12019" y="998371"/>
                </a:cubicBezTo>
                <a:close/>
                <a:moveTo>
                  <a:pt x="870603" y="927542"/>
                </a:moveTo>
                <a:cubicBezTo>
                  <a:pt x="877167" y="927542"/>
                  <a:pt x="883001" y="933376"/>
                  <a:pt x="883001" y="939939"/>
                </a:cubicBezTo>
                <a:cubicBezTo>
                  <a:pt x="883001" y="947232"/>
                  <a:pt x="877167" y="953796"/>
                  <a:pt x="870603" y="953796"/>
                </a:cubicBezTo>
                <a:cubicBezTo>
                  <a:pt x="863310" y="953796"/>
                  <a:pt x="856747" y="947232"/>
                  <a:pt x="856747" y="939939"/>
                </a:cubicBezTo>
                <a:cubicBezTo>
                  <a:pt x="856747" y="933376"/>
                  <a:pt x="863310" y="927542"/>
                  <a:pt x="870603" y="927542"/>
                </a:cubicBezTo>
                <a:close/>
                <a:moveTo>
                  <a:pt x="799773" y="927542"/>
                </a:moveTo>
                <a:cubicBezTo>
                  <a:pt x="806337" y="927542"/>
                  <a:pt x="812171" y="933376"/>
                  <a:pt x="812171" y="939939"/>
                </a:cubicBezTo>
                <a:cubicBezTo>
                  <a:pt x="812171" y="947232"/>
                  <a:pt x="806337" y="953796"/>
                  <a:pt x="799773" y="953796"/>
                </a:cubicBezTo>
                <a:cubicBezTo>
                  <a:pt x="792481" y="953796"/>
                  <a:pt x="785917" y="947232"/>
                  <a:pt x="785917" y="939939"/>
                </a:cubicBezTo>
                <a:cubicBezTo>
                  <a:pt x="785917" y="933376"/>
                  <a:pt x="792481" y="927542"/>
                  <a:pt x="799773" y="927542"/>
                </a:cubicBezTo>
                <a:close/>
                <a:moveTo>
                  <a:pt x="724112" y="927542"/>
                </a:moveTo>
                <a:cubicBezTo>
                  <a:pt x="731405" y="927542"/>
                  <a:pt x="737968" y="933376"/>
                  <a:pt x="737968" y="939939"/>
                </a:cubicBezTo>
                <a:cubicBezTo>
                  <a:pt x="737968" y="947232"/>
                  <a:pt x="731405" y="953796"/>
                  <a:pt x="724112" y="953796"/>
                </a:cubicBezTo>
                <a:cubicBezTo>
                  <a:pt x="717548" y="953796"/>
                  <a:pt x="711714" y="947232"/>
                  <a:pt x="711714" y="939939"/>
                </a:cubicBezTo>
                <a:cubicBezTo>
                  <a:pt x="711714" y="933376"/>
                  <a:pt x="717548" y="927542"/>
                  <a:pt x="724112" y="927542"/>
                </a:cubicBezTo>
                <a:close/>
                <a:moveTo>
                  <a:pt x="653281" y="927542"/>
                </a:moveTo>
                <a:cubicBezTo>
                  <a:pt x="660573" y="927542"/>
                  <a:pt x="667137" y="933376"/>
                  <a:pt x="667137" y="939939"/>
                </a:cubicBezTo>
                <a:cubicBezTo>
                  <a:pt x="667137" y="947232"/>
                  <a:pt x="660573" y="953796"/>
                  <a:pt x="653281" y="953796"/>
                </a:cubicBezTo>
                <a:cubicBezTo>
                  <a:pt x="646718" y="953796"/>
                  <a:pt x="640884" y="947232"/>
                  <a:pt x="640884" y="939939"/>
                </a:cubicBezTo>
                <a:cubicBezTo>
                  <a:pt x="640884" y="933376"/>
                  <a:pt x="645259" y="927542"/>
                  <a:pt x="653281" y="927542"/>
                </a:cubicBezTo>
                <a:close/>
                <a:moveTo>
                  <a:pt x="582453" y="927542"/>
                </a:moveTo>
                <a:cubicBezTo>
                  <a:pt x="589745" y="927542"/>
                  <a:pt x="596309" y="933376"/>
                  <a:pt x="596309" y="939939"/>
                </a:cubicBezTo>
                <a:cubicBezTo>
                  <a:pt x="596309" y="947232"/>
                  <a:pt x="589745" y="953796"/>
                  <a:pt x="582453" y="953796"/>
                </a:cubicBezTo>
                <a:cubicBezTo>
                  <a:pt x="574430" y="953796"/>
                  <a:pt x="570054" y="947232"/>
                  <a:pt x="570054" y="939939"/>
                </a:cubicBezTo>
                <a:cubicBezTo>
                  <a:pt x="570054" y="933376"/>
                  <a:pt x="574430" y="927542"/>
                  <a:pt x="582453" y="927542"/>
                </a:cubicBezTo>
                <a:close/>
                <a:moveTo>
                  <a:pt x="513642" y="927542"/>
                </a:moveTo>
                <a:cubicBezTo>
                  <a:pt x="521990" y="927542"/>
                  <a:pt x="528820" y="933376"/>
                  <a:pt x="528820" y="939939"/>
                </a:cubicBezTo>
                <a:cubicBezTo>
                  <a:pt x="528820" y="947232"/>
                  <a:pt x="521990" y="953796"/>
                  <a:pt x="513642" y="953796"/>
                </a:cubicBezTo>
                <a:cubicBezTo>
                  <a:pt x="506053" y="953796"/>
                  <a:pt x="499223" y="947232"/>
                  <a:pt x="499223" y="939939"/>
                </a:cubicBezTo>
                <a:cubicBezTo>
                  <a:pt x="499223" y="933376"/>
                  <a:pt x="506053" y="927542"/>
                  <a:pt x="513642" y="927542"/>
                </a:cubicBezTo>
                <a:close/>
                <a:moveTo>
                  <a:pt x="439809" y="927542"/>
                </a:moveTo>
                <a:cubicBezTo>
                  <a:pt x="448372" y="927542"/>
                  <a:pt x="454599" y="933376"/>
                  <a:pt x="454599" y="939939"/>
                </a:cubicBezTo>
                <a:cubicBezTo>
                  <a:pt x="454599" y="947232"/>
                  <a:pt x="448372" y="953796"/>
                  <a:pt x="439809" y="953796"/>
                </a:cubicBezTo>
                <a:cubicBezTo>
                  <a:pt x="432026" y="953796"/>
                  <a:pt x="425021" y="947232"/>
                  <a:pt x="425021" y="939939"/>
                </a:cubicBezTo>
                <a:cubicBezTo>
                  <a:pt x="425021" y="933376"/>
                  <a:pt x="432026" y="927542"/>
                  <a:pt x="439809" y="927542"/>
                </a:cubicBezTo>
                <a:close/>
                <a:moveTo>
                  <a:pt x="368046" y="927542"/>
                </a:moveTo>
                <a:cubicBezTo>
                  <a:pt x="376068" y="927542"/>
                  <a:pt x="380444" y="933376"/>
                  <a:pt x="380444" y="939939"/>
                </a:cubicBezTo>
                <a:cubicBezTo>
                  <a:pt x="380444" y="947232"/>
                  <a:pt x="376068" y="953796"/>
                  <a:pt x="368046" y="953796"/>
                </a:cubicBezTo>
                <a:cubicBezTo>
                  <a:pt x="360754" y="953796"/>
                  <a:pt x="354191" y="947232"/>
                  <a:pt x="354191" y="939939"/>
                </a:cubicBezTo>
                <a:cubicBezTo>
                  <a:pt x="354191" y="933376"/>
                  <a:pt x="360754" y="927542"/>
                  <a:pt x="368046" y="927542"/>
                </a:cubicBezTo>
                <a:close/>
                <a:moveTo>
                  <a:pt x="297214" y="927542"/>
                </a:moveTo>
                <a:cubicBezTo>
                  <a:pt x="303777" y="927542"/>
                  <a:pt x="309612" y="933376"/>
                  <a:pt x="309612" y="939939"/>
                </a:cubicBezTo>
                <a:cubicBezTo>
                  <a:pt x="309612" y="947232"/>
                  <a:pt x="303777" y="953796"/>
                  <a:pt x="297214" y="953796"/>
                </a:cubicBezTo>
                <a:cubicBezTo>
                  <a:pt x="289922" y="953796"/>
                  <a:pt x="283359" y="947232"/>
                  <a:pt x="283359" y="939939"/>
                </a:cubicBezTo>
                <a:cubicBezTo>
                  <a:pt x="283359" y="933376"/>
                  <a:pt x="289922" y="927542"/>
                  <a:pt x="297214" y="927542"/>
                </a:cubicBezTo>
                <a:close/>
                <a:moveTo>
                  <a:pt x="226386" y="927542"/>
                </a:moveTo>
                <a:cubicBezTo>
                  <a:pt x="232220" y="927542"/>
                  <a:pt x="238784" y="933376"/>
                  <a:pt x="238784" y="939939"/>
                </a:cubicBezTo>
                <a:cubicBezTo>
                  <a:pt x="238784" y="947232"/>
                  <a:pt x="232220" y="953796"/>
                  <a:pt x="226386" y="953796"/>
                </a:cubicBezTo>
                <a:cubicBezTo>
                  <a:pt x="218363" y="953796"/>
                  <a:pt x="212530" y="947232"/>
                  <a:pt x="212530" y="939939"/>
                </a:cubicBezTo>
                <a:cubicBezTo>
                  <a:pt x="212530" y="933376"/>
                  <a:pt x="218363" y="927542"/>
                  <a:pt x="226386" y="927542"/>
                </a:cubicBezTo>
                <a:close/>
                <a:moveTo>
                  <a:pt x="154091" y="927542"/>
                </a:moveTo>
                <a:cubicBezTo>
                  <a:pt x="161383" y="927542"/>
                  <a:pt x="167947" y="933376"/>
                  <a:pt x="167947" y="939939"/>
                </a:cubicBezTo>
                <a:cubicBezTo>
                  <a:pt x="167947" y="947232"/>
                  <a:pt x="161383" y="953796"/>
                  <a:pt x="154091" y="953796"/>
                </a:cubicBezTo>
                <a:cubicBezTo>
                  <a:pt x="147527" y="953796"/>
                  <a:pt x="141693" y="947232"/>
                  <a:pt x="141693" y="939939"/>
                </a:cubicBezTo>
                <a:cubicBezTo>
                  <a:pt x="141693" y="933376"/>
                  <a:pt x="147527" y="927542"/>
                  <a:pt x="154091" y="927542"/>
                </a:cubicBezTo>
                <a:close/>
                <a:moveTo>
                  <a:pt x="83261" y="927542"/>
                </a:moveTo>
                <a:cubicBezTo>
                  <a:pt x="90554" y="927542"/>
                  <a:pt x="97117" y="933376"/>
                  <a:pt x="97117" y="939939"/>
                </a:cubicBezTo>
                <a:cubicBezTo>
                  <a:pt x="97117" y="947232"/>
                  <a:pt x="90554" y="953796"/>
                  <a:pt x="83261" y="953796"/>
                </a:cubicBezTo>
                <a:cubicBezTo>
                  <a:pt x="76698" y="953796"/>
                  <a:pt x="70864" y="947232"/>
                  <a:pt x="70864" y="939939"/>
                </a:cubicBezTo>
                <a:cubicBezTo>
                  <a:pt x="70864" y="933376"/>
                  <a:pt x="76698" y="927542"/>
                  <a:pt x="83261" y="927542"/>
                </a:cubicBezTo>
                <a:close/>
                <a:moveTo>
                  <a:pt x="12025" y="927542"/>
                </a:moveTo>
                <a:cubicBezTo>
                  <a:pt x="20270" y="927542"/>
                  <a:pt x="26266" y="933376"/>
                  <a:pt x="26266" y="939939"/>
                </a:cubicBezTo>
                <a:cubicBezTo>
                  <a:pt x="26266" y="947232"/>
                  <a:pt x="20270" y="953796"/>
                  <a:pt x="12025" y="953796"/>
                </a:cubicBezTo>
                <a:cubicBezTo>
                  <a:pt x="4530" y="953796"/>
                  <a:pt x="33" y="947232"/>
                  <a:pt x="33" y="939939"/>
                </a:cubicBezTo>
                <a:cubicBezTo>
                  <a:pt x="33" y="933376"/>
                  <a:pt x="4530" y="927542"/>
                  <a:pt x="12025" y="927542"/>
                </a:cubicBezTo>
                <a:close/>
                <a:moveTo>
                  <a:pt x="6581764" y="924168"/>
                </a:moveTo>
                <a:cubicBezTo>
                  <a:pt x="6589547" y="924168"/>
                  <a:pt x="6596552" y="928543"/>
                  <a:pt x="6596552" y="936565"/>
                </a:cubicBezTo>
                <a:cubicBezTo>
                  <a:pt x="6596552" y="943858"/>
                  <a:pt x="6589547" y="950422"/>
                  <a:pt x="6581764" y="950422"/>
                </a:cubicBezTo>
                <a:cubicBezTo>
                  <a:pt x="6573202" y="950422"/>
                  <a:pt x="6566976" y="943858"/>
                  <a:pt x="6566976" y="936565"/>
                </a:cubicBezTo>
                <a:cubicBezTo>
                  <a:pt x="6566976" y="928543"/>
                  <a:pt x="6573202" y="924168"/>
                  <a:pt x="6581764" y="924168"/>
                </a:cubicBezTo>
                <a:close/>
                <a:moveTo>
                  <a:pt x="6510933" y="924168"/>
                </a:moveTo>
                <a:cubicBezTo>
                  <a:pt x="6518717" y="924168"/>
                  <a:pt x="6525722" y="928543"/>
                  <a:pt x="6525722" y="936565"/>
                </a:cubicBezTo>
                <a:cubicBezTo>
                  <a:pt x="6525722" y="943858"/>
                  <a:pt x="6518717" y="950422"/>
                  <a:pt x="6510933" y="950422"/>
                </a:cubicBezTo>
                <a:cubicBezTo>
                  <a:pt x="6502371" y="950422"/>
                  <a:pt x="6496144" y="943858"/>
                  <a:pt x="6496144" y="936565"/>
                </a:cubicBezTo>
                <a:cubicBezTo>
                  <a:pt x="6496144" y="928543"/>
                  <a:pt x="6502371" y="924168"/>
                  <a:pt x="6510933" y="924168"/>
                </a:cubicBezTo>
                <a:close/>
                <a:moveTo>
                  <a:pt x="6440492" y="924168"/>
                </a:moveTo>
                <a:cubicBezTo>
                  <a:pt x="6448081" y="924168"/>
                  <a:pt x="6454911" y="928543"/>
                  <a:pt x="6454911" y="936565"/>
                </a:cubicBezTo>
                <a:cubicBezTo>
                  <a:pt x="6454911" y="943858"/>
                  <a:pt x="6448081" y="950422"/>
                  <a:pt x="6440492" y="950422"/>
                </a:cubicBezTo>
                <a:cubicBezTo>
                  <a:pt x="6432145" y="950422"/>
                  <a:pt x="6425315" y="943858"/>
                  <a:pt x="6425315" y="936565"/>
                </a:cubicBezTo>
                <a:cubicBezTo>
                  <a:pt x="6425315" y="928543"/>
                  <a:pt x="6432145" y="924168"/>
                  <a:pt x="6440492" y="924168"/>
                </a:cubicBezTo>
                <a:close/>
                <a:moveTo>
                  <a:pt x="6368340" y="924168"/>
                </a:moveTo>
                <a:cubicBezTo>
                  <a:pt x="6376362" y="924168"/>
                  <a:pt x="6380737" y="928543"/>
                  <a:pt x="6380737" y="936565"/>
                </a:cubicBezTo>
                <a:cubicBezTo>
                  <a:pt x="6380737" y="943858"/>
                  <a:pt x="6376362" y="950422"/>
                  <a:pt x="6368340" y="950422"/>
                </a:cubicBezTo>
                <a:cubicBezTo>
                  <a:pt x="6361047" y="950422"/>
                  <a:pt x="6354484" y="943858"/>
                  <a:pt x="6354484" y="936565"/>
                </a:cubicBezTo>
                <a:cubicBezTo>
                  <a:pt x="6354484" y="928543"/>
                  <a:pt x="6361047" y="924168"/>
                  <a:pt x="6368340" y="924168"/>
                </a:cubicBezTo>
                <a:close/>
                <a:moveTo>
                  <a:pt x="6297511" y="924168"/>
                </a:moveTo>
                <a:cubicBezTo>
                  <a:pt x="6304074" y="924168"/>
                  <a:pt x="6309908" y="928543"/>
                  <a:pt x="6309908" y="936565"/>
                </a:cubicBezTo>
                <a:cubicBezTo>
                  <a:pt x="6309908" y="943858"/>
                  <a:pt x="6304074" y="950422"/>
                  <a:pt x="6297511" y="950422"/>
                </a:cubicBezTo>
                <a:cubicBezTo>
                  <a:pt x="6290218" y="950422"/>
                  <a:pt x="6283655" y="943858"/>
                  <a:pt x="6283655" y="936565"/>
                </a:cubicBezTo>
                <a:cubicBezTo>
                  <a:pt x="6283655" y="928543"/>
                  <a:pt x="6290218" y="924168"/>
                  <a:pt x="6297511" y="924168"/>
                </a:cubicBezTo>
                <a:close/>
                <a:moveTo>
                  <a:pt x="6226679" y="924168"/>
                </a:moveTo>
                <a:cubicBezTo>
                  <a:pt x="6233242" y="924168"/>
                  <a:pt x="6239076" y="928543"/>
                  <a:pt x="6239076" y="936565"/>
                </a:cubicBezTo>
                <a:cubicBezTo>
                  <a:pt x="6239076" y="943858"/>
                  <a:pt x="6233242" y="950422"/>
                  <a:pt x="6226679" y="950422"/>
                </a:cubicBezTo>
                <a:cubicBezTo>
                  <a:pt x="6219386" y="950422"/>
                  <a:pt x="6212823" y="943858"/>
                  <a:pt x="6212823" y="936565"/>
                </a:cubicBezTo>
                <a:cubicBezTo>
                  <a:pt x="6212823" y="928543"/>
                  <a:pt x="6219386" y="924168"/>
                  <a:pt x="6226679" y="924168"/>
                </a:cubicBezTo>
                <a:close/>
                <a:moveTo>
                  <a:pt x="6154391" y="924168"/>
                </a:moveTo>
                <a:cubicBezTo>
                  <a:pt x="6161684" y="924168"/>
                  <a:pt x="6168247" y="928543"/>
                  <a:pt x="6168247" y="936565"/>
                </a:cubicBezTo>
                <a:cubicBezTo>
                  <a:pt x="6168247" y="943858"/>
                  <a:pt x="6161684" y="950422"/>
                  <a:pt x="6154391" y="950422"/>
                </a:cubicBezTo>
                <a:cubicBezTo>
                  <a:pt x="6147828" y="950422"/>
                  <a:pt x="6141994" y="943858"/>
                  <a:pt x="6141994" y="936565"/>
                </a:cubicBezTo>
                <a:cubicBezTo>
                  <a:pt x="6141994" y="928543"/>
                  <a:pt x="6147828" y="924168"/>
                  <a:pt x="6154391" y="924168"/>
                </a:cubicBezTo>
                <a:close/>
                <a:moveTo>
                  <a:pt x="6083559" y="924168"/>
                </a:moveTo>
                <a:cubicBezTo>
                  <a:pt x="6090852" y="924168"/>
                  <a:pt x="6097415" y="930002"/>
                  <a:pt x="6097415" y="936565"/>
                </a:cubicBezTo>
                <a:cubicBezTo>
                  <a:pt x="6097415" y="943858"/>
                  <a:pt x="6090852" y="950422"/>
                  <a:pt x="6083559" y="950422"/>
                </a:cubicBezTo>
                <a:cubicBezTo>
                  <a:pt x="6076996" y="950422"/>
                  <a:pt x="6071162" y="943858"/>
                  <a:pt x="6071162" y="936565"/>
                </a:cubicBezTo>
                <a:cubicBezTo>
                  <a:pt x="6071162" y="930002"/>
                  <a:pt x="6076996" y="924168"/>
                  <a:pt x="6083559" y="924168"/>
                </a:cubicBezTo>
                <a:close/>
                <a:moveTo>
                  <a:pt x="6011748" y="924168"/>
                </a:moveTo>
                <a:cubicBezTo>
                  <a:pt x="6019532" y="924168"/>
                  <a:pt x="6026537" y="930002"/>
                  <a:pt x="6026537" y="936565"/>
                </a:cubicBezTo>
                <a:cubicBezTo>
                  <a:pt x="6026537" y="943858"/>
                  <a:pt x="6019532" y="950422"/>
                  <a:pt x="6011748" y="950422"/>
                </a:cubicBezTo>
                <a:cubicBezTo>
                  <a:pt x="6003186" y="950422"/>
                  <a:pt x="5998516" y="943858"/>
                  <a:pt x="5996959" y="936565"/>
                </a:cubicBezTo>
                <a:cubicBezTo>
                  <a:pt x="5996959" y="930002"/>
                  <a:pt x="6003186" y="924168"/>
                  <a:pt x="6011748" y="924168"/>
                </a:cubicBezTo>
                <a:close/>
                <a:moveTo>
                  <a:pt x="5940548" y="924168"/>
                </a:moveTo>
                <a:cubicBezTo>
                  <a:pt x="5948896" y="924168"/>
                  <a:pt x="5955726" y="930002"/>
                  <a:pt x="5955726" y="936565"/>
                </a:cubicBezTo>
                <a:cubicBezTo>
                  <a:pt x="5955726" y="943858"/>
                  <a:pt x="5948896" y="950422"/>
                  <a:pt x="5940548" y="950422"/>
                </a:cubicBezTo>
                <a:cubicBezTo>
                  <a:pt x="5932960" y="950422"/>
                  <a:pt x="5926130" y="943858"/>
                  <a:pt x="5926130" y="936565"/>
                </a:cubicBezTo>
                <a:cubicBezTo>
                  <a:pt x="5926130" y="930002"/>
                  <a:pt x="5932960" y="924168"/>
                  <a:pt x="5940548" y="924168"/>
                </a:cubicBezTo>
                <a:close/>
                <a:moveTo>
                  <a:pt x="5870088" y="924168"/>
                </a:moveTo>
                <a:cubicBezTo>
                  <a:pt x="5878650" y="924168"/>
                  <a:pt x="5884877" y="930002"/>
                  <a:pt x="5884877" y="936565"/>
                </a:cubicBezTo>
                <a:cubicBezTo>
                  <a:pt x="5884877" y="943858"/>
                  <a:pt x="5878650" y="950422"/>
                  <a:pt x="5870088" y="950422"/>
                </a:cubicBezTo>
                <a:cubicBezTo>
                  <a:pt x="5862304" y="950422"/>
                  <a:pt x="5855299" y="943858"/>
                  <a:pt x="5855299" y="936565"/>
                </a:cubicBezTo>
                <a:cubicBezTo>
                  <a:pt x="5855299" y="930002"/>
                  <a:pt x="5862304" y="924168"/>
                  <a:pt x="5870088" y="924168"/>
                </a:cubicBezTo>
                <a:close/>
                <a:moveTo>
                  <a:pt x="5798325" y="924168"/>
                </a:moveTo>
                <a:cubicBezTo>
                  <a:pt x="5806347" y="924168"/>
                  <a:pt x="5810722" y="930002"/>
                  <a:pt x="5810722" y="936565"/>
                </a:cubicBezTo>
                <a:cubicBezTo>
                  <a:pt x="5810722" y="943858"/>
                  <a:pt x="5806347" y="950422"/>
                  <a:pt x="5798325" y="950422"/>
                </a:cubicBezTo>
                <a:cubicBezTo>
                  <a:pt x="5791032" y="950422"/>
                  <a:pt x="5784469" y="943858"/>
                  <a:pt x="5784469" y="936565"/>
                </a:cubicBezTo>
                <a:cubicBezTo>
                  <a:pt x="5784469" y="930002"/>
                  <a:pt x="5791032" y="924168"/>
                  <a:pt x="5798325" y="924168"/>
                </a:cubicBezTo>
                <a:close/>
                <a:moveTo>
                  <a:pt x="5724122" y="924168"/>
                </a:moveTo>
                <a:cubicBezTo>
                  <a:pt x="5730685" y="924168"/>
                  <a:pt x="5736519" y="930002"/>
                  <a:pt x="5736519" y="936565"/>
                </a:cubicBezTo>
                <a:cubicBezTo>
                  <a:pt x="5736519" y="943858"/>
                  <a:pt x="5730685" y="950422"/>
                  <a:pt x="5724122" y="950422"/>
                </a:cubicBezTo>
                <a:cubicBezTo>
                  <a:pt x="5716100" y="950422"/>
                  <a:pt x="5710266" y="943858"/>
                  <a:pt x="5710266" y="936565"/>
                </a:cubicBezTo>
                <a:cubicBezTo>
                  <a:pt x="5710266" y="930002"/>
                  <a:pt x="5716100" y="924168"/>
                  <a:pt x="5724122" y="924168"/>
                </a:cubicBezTo>
                <a:close/>
                <a:moveTo>
                  <a:pt x="5653291" y="924168"/>
                </a:moveTo>
                <a:cubicBezTo>
                  <a:pt x="5659125" y="924168"/>
                  <a:pt x="5665688" y="930002"/>
                  <a:pt x="5665688" y="936565"/>
                </a:cubicBezTo>
                <a:cubicBezTo>
                  <a:pt x="5665688" y="943858"/>
                  <a:pt x="5659125" y="950422"/>
                  <a:pt x="5653291" y="950422"/>
                </a:cubicBezTo>
                <a:cubicBezTo>
                  <a:pt x="5645269" y="950422"/>
                  <a:pt x="5639435" y="943858"/>
                  <a:pt x="5639435" y="936565"/>
                </a:cubicBezTo>
                <a:cubicBezTo>
                  <a:pt x="5639435" y="930002"/>
                  <a:pt x="5645269" y="924168"/>
                  <a:pt x="5653291" y="924168"/>
                </a:cubicBezTo>
                <a:close/>
                <a:moveTo>
                  <a:pt x="5581002" y="924168"/>
                </a:moveTo>
                <a:cubicBezTo>
                  <a:pt x="5588295" y="924168"/>
                  <a:pt x="5594858" y="930002"/>
                  <a:pt x="5594858" y="936565"/>
                </a:cubicBezTo>
                <a:cubicBezTo>
                  <a:pt x="5594858" y="943858"/>
                  <a:pt x="5588295" y="950422"/>
                  <a:pt x="5581002" y="950422"/>
                </a:cubicBezTo>
                <a:cubicBezTo>
                  <a:pt x="5574439" y="950422"/>
                  <a:pt x="5568605" y="943858"/>
                  <a:pt x="5568605" y="936565"/>
                </a:cubicBezTo>
                <a:cubicBezTo>
                  <a:pt x="5568605" y="930002"/>
                  <a:pt x="5574439" y="924168"/>
                  <a:pt x="5581002" y="924168"/>
                </a:cubicBezTo>
                <a:close/>
                <a:moveTo>
                  <a:pt x="5510171" y="924168"/>
                </a:moveTo>
                <a:cubicBezTo>
                  <a:pt x="5517464" y="924168"/>
                  <a:pt x="5524027" y="930002"/>
                  <a:pt x="5524027" y="936565"/>
                </a:cubicBezTo>
                <a:cubicBezTo>
                  <a:pt x="5524027" y="943858"/>
                  <a:pt x="5517464" y="950422"/>
                  <a:pt x="5510171" y="950422"/>
                </a:cubicBezTo>
                <a:cubicBezTo>
                  <a:pt x="5503608" y="950422"/>
                  <a:pt x="5497774" y="943858"/>
                  <a:pt x="5497774" y="936565"/>
                </a:cubicBezTo>
                <a:cubicBezTo>
                  <a:pt x="5497774" y="930002"/>
                  <a:pt x="5503608" y="924168"/>
                  <a:pt x="5510171" y="924168"/>
                </a:cubicBezTo>
                <a:close/>
                <a:moveTo>
                  <a:pt x="5438937" y="924168"/>
                </a:moveTo>
                <a:cubicBezTo>
                  <a:pt x="5447182" y="924168"/>
                  <a:pt x="5453178" y="930002"/>
                  <a:pt x="5453178" y="936565"/>
                </a:cubicBezTo>
                <a:cubicBezTo>
                  <a:pt x="5453178" y="943858"/>
                  <a:pt x="5447182" y="950422"/>
                  <a:pt x="5438937" y="950422"/>
                </a:cubicBezTo>
                <a:cubicBezTo>
                  <a:pt x="5431442" y="950422"/>
                  <a:pt x="5426945" y="943858"/>
                  <a:pt x="5426945" y="936565"/>
                </a:cubicBezTo>
                <a:cubicBezTo>
                  <a:pt x="5426945" y="930002"/>
                  <a:pt x="5431442" y="924168"/>
                  <a:pt x="5438937" y="924168"/>
                </a:cubicBezTo>
                <a:close/>
                <a:moveTo>
                  <a:pt x="5367530" y="924168"/>
                </a:moveTo>
                <a:cubicBezTo>
                  <a:pt x="5376092" y="924168"/>
                  <a:pt x="5382318" y="930002"/>
                  <a:pt x="5382318" y="936565"/>
                </a:cubicBezTo>
                <a:cubicBezTo>
                  <a:pt x="5382318" y="943858"/>
                  <a:pt x="5376092" y="950422"/>
                  <a:pt x="5367530" y="950422"/>
                </a:cubicBezTo>
                <a:cubicBezTo>
                  <a:pt x="5359747" y="950422"/>
                  <a:pt x="5352742" y="943858"/>
                  <a:pt x="5352742" y="936565"/>
                </a:cubicBezTo>
                <a:cubicBezTo>
                  <a:pt x="5352742" y="930002"/>
                  <a:pt x="5359747" y="924168"/>
                  <a:pt x="5367530" y="924168"/>
                </a:cubicBezTo>
                <a:close/>
                <a:moveTo>
                  <a:pt x="5296699" y="924168"/>
                </a:moveTo>
                <a:cubicBezTo>
                  <a:pt x="5305261" y="924168"/>
                  <a:pt x="5311488" y="930002"/>
                  <a:pt x="5311488" y="936565"/>
                </a:cubicBezTo>
                <a:cubicBezTo>
                  <a:pt x="5311488" y="943858"/>
                  <a:pt x="5305261" y="950422"/>
                  <a:pt x="5296699" y="950422"/>
                </a:cubicBezTo>
                <a:cubicBezTo>
                  <a:pt x="5288915" y="950422"/>
                  <a:pt x="5281910" y="943858"/>
                  <a:pt x="5281910" y="936565"/>
                </a:cubicBezTo>
                <a:cubicBezTo>
                  <a:pt x="5281910" y="930002"/>
                  <a:pt x="5288915" y="924168"/>
                  <a:pt x="5296699" y="924168"/>
                </a:cubicBezTo>
                <a:close/>
                <a:moveTo>
                  <a:pt x="5225869" y="924168"/>
                </a:moveTo>
                <a:cubicBezTo>
                  <a:pt x="5234431" y="924168"/>
                  <a:pt x="5240657" y="930002"/>
                  <a:pt x="5240657" y="936565"/>
                </a:cubicBezTo>
                <a:cubicBezTo>
                  <a:pt x="5240657" y="943858"/>
                  <a:pt x="5234431" y="950422"/>
                  <a:pt x="5225869" y="950422"/>
                </a:cubicBezTo>
                <a:cubicBezTo>
                  <a:pt x="5217307" y="950422"/>
                  <a:pt x="5211081" y="943858"/>
                  <a:pt x="5211081" y="936565"/>
                </a:cubicBezTo>
                <a:cubicBezTo>
                  <a:pt x="5211081" y="930002"/>
                  <a:pt x="5217307" y="924168"/>
                  <a:pt x="5225869" y="924168"/>
                </a:cubicBezTo>
                <a:close/>
                <a:moveTo>
                  <a:pt x="5154105" y="924168"/>
                </a:moveTo>
                <a:cubicBezTo>
                  <a:pt x="5162127" y="924168"/>
                  <a:pt x="5166502" y="930002"/>
                  <a:pt x="5166502" y="936565"/>
                </a:cubicBezTo>
                <a:cubicBezTo>
                  <a:pt x="5166502" y="943858"/>
                  <a:pt x="5162127" y="950422"/>
                  <a:pt x="5154105" y="950422"/>
                </a:cubicBezTo>
                <a:cubicBezTo>
                  <a:pt x="5146083" y="950422"/>
                  <a:pt x="5140249" y="943858"/>
                  <a:pt x="5140249" y="936565"/>
                </a:cubicBezTo>
                <a:cubicBezTo>
                  <a:pt x="5140249" y="930002"/>
                  <a:pt x="5146083" y="924168"/>
                  <a:pt x="5154105" y="924168"/>
                </a:cubicBezTo>
                <a:close/>
                <a:moveTo>
                  <a:pt x="5083276" y="924168"/>
                </a:moveTo>
                <a:cubicBezTo>
                  <a:pt x="5089110" y="924168"/>
                  <a:pt x="5095673" y="930002"/>
                  <a:pt x="5095673" y="936565"/>
                </a:cubicBezTo>
                <a:cubicBezTo>
                  <a:pt x="5095673" y="943858"/>
                  <a:pt x="5089110" y="950422"/>
                  <a:pt x="5083276" y="950422"/>
                </a:cubicBezTo>
                <a:cubicBezTo>
                  <a:pt x="5075254" y="950422"/>
                  <a:pt x="5069420" y="943858"/>
                  <a:pt x="5069420" y="936565"/>
                </a:cubicBezTo>
                <a:cubicBezTo>
                  <a:pt x="5069420" y="930002"/>
                  <a:pt x="5075254" y="924168"/>
                  <a:pt x="5083276" y="924168"/>
                </a:cubicBezTo>
                <a:close/>
                <a:moveTo>
                  <a:pt x="5012445" y="924168"/>
                </a:moveTo>
                <a:cubicBezTo>
                  <a:pt x="5018279" y="924168"/>
                  <a:pt x="5024842" y="930002"/>
                  <a:pt x="5024842" y="936565"/>
                </a:cubicBezTo>
                <a:cubicBezTo>
                  <a:pt x="5024842" y="943858"/>
                  <a:pt x="5018279" y="950422"/>
                  <a:pt x="5012445" y="950422"/>
                </a:cubicBezTo>
                <a:cubicBezTo>
                  <a:pt x="5004423" y="950422"/>
                  <a:pt x="4998589" y="943858"/>
                  <a:pt x="4998589" y="938024"/>
                </a:cubicBezTo>
                <a:cubicBezTo>
                  <a:pt x="4998589" y="930002"/>
                  <a:pt x="5004423" y="924168"/>
                  <a:pt x="5012445" y="924168"/>
                </a:cubicBezTo>
                <a:close/>
                <a:moveTo>
                  <a:pt x="4940157" y="924168"/>
                </a:moveTo>
                <a:cubicBezTo>
                  <a:pt x="4948179" y="924168"/>
                  <a:pt x="4954013" y="930002"/>
                  <a:pt x="4954013" y="938024"/>
                </a:cubicBezTo>
                <a:cubicBezTo>
                  <a:pt x="4954013" y="943858"/>
                  <a:pt x="4948179" y="950422"/>
                  <a:pt x="4940157" y="950422"/>
                </a:cubicBezTo>
                <a:cubicBezTo>
                  <a:pt x="4934323" y="950422"/>
                  <a:pt x="4927760" y="943858"/>
                  <a:pt x="4927760" y="938024"/>
                </a:cubicBezTo>
                <a:cubicBezTo>
                  <a:pt x="4927760" y="930002"/>
                  <a:pt x="4934323" y="924168"/>
                  <a:pt x="4940157" y="924168"/>
                </a:cubicBezTo>
                <a:close/>
                <a:moveTo>
                  <a:pt x="4865953" y="924168"/>
                </a:moveTo>
                <a:cubicBezTo>
                  <a:pt x="4873975" y="924168"/>
                  <a:pt x="4879809" y="930002"/>
                  <a:pt x="4879809" y="938024"/>
                </a:cubicBezTo>
                <a:cubicBezTo>
                  <a:pt x="4879809" y="943858"/>
                  <a:pt x="4873975" y="950422"/>
                  <a:pt x="4865953" y="950422"/>
                </a:cubicBezTo>
                <a:cubicBezTo>
                  <a:pt x="4860119" y="950422"/>
                  <a:pt x="4853556" y="943858"/>
                  <a:pt x="4853556" y="938024"/>
                </a:cubicBezTo>
                <a:cubicBezTo>
                  <a:pt x="4853556" y="930002"/>
                  <a:pt x="4858661" y="924168"/>
                  <a:pt x="4865953" y="924168"/>
                </a:cubicBezTo>
                <a:close/>
                <a:moveTo>
                  <a:pt x="4797514" y="924168"/>
                </a:moveTo>
                <a:cubicBezTo>
                  <a:pt x="4806076" y="924168"/>
                  <a:pt x="4812303" y="930002"/>
                  <a:pt x="4812303" y="938024"/>
                </a:cubicBezTo>
                <a:cubicBezTo>
                  <a:pt x="4812303" y="943858"/>
                  <a:pt x="4806076" y="950422"/>
                  <a:pt x="4797514" y="950422"/>
                </a:cubicBezTo>
                <a:cubicBezTo>
                  <a:pt x="4789730" y="950422"/>
                  <a:pt x="4782725" y="943858"/>
                  <a:pt x="4782725" y="938024"/>
                </a:cubicBezTo>
                <a:cubicBezTo>
                  <a:pt x="4782725" y="930002"/>
                  <a:pt x="4789730" y="924168"/>
                  <a:pt x="4797514" y="924168"/>
                </a:cubicBezTo>
                <a:close/>
                <a:moveTo>
                  <a:pt x="4726684" y="924168"/>
                </a:moveTo>
                <a:cubicBezTo>
                  <a:pt x="4735246" y="924168"/>
                  <a:pt x="4741472" y="930002"/>
                  <a:pt x="4741472" y="938024"/>
                </a:cubicBezTo>
                <a:cubicBezTo>
                  <a:pt x="4741472" y="943858"/>
                  <a:pt x="4735246" y="950422"/>
                  <a:pt x="4726684" y="950422"/>
                </a:cubicBezTo>
                <a:cubicBezTo>
                  <a:pt x="4718122" y="950422"/>
                  <a:pt x="4711896" y="943858"/>
                  <a:pt x="4711896" y="938024"/>
                </a:cubicBezTo>
                <a:cubicBezTo>
                  <a:pt x="4711896" y="930002"/>
                  <a:pt x="4718122" y="924168"/>
                  <a:pt x="4726684" y="924168"/>
                </a:cubicBezTo>
                <a:close/>
                <a:moveTo>
                  <a:pt x="4655853" y="924168"/>
                </a:moveTo>
                <a:cubicBezTo>
                  <a:pt x="4663637" y="924168"/>
                  <a:pt x="4670642" y="930002"/>
                  <a:pt x="4670642" y="938024"/>
                </a:cubicBezTo>
                <a:cubicBezTo>
                  <a:pt x="4670642" y="943858"/>
                  <a:pt x="4663637" y="950422"/>
                  <a:pt x="4655853" y="950422"/>
                </a:cubicBezTo>
                <a:cubicBezTo>
                  <a:pt x="4647291" y="950422"/>
                  <a:pt x="4641064" y="943858"/>
                  <a:pt x="4641064" y="938024"/>
                </a:cubicBezTo>
                <a:cubicBezTo>
                  <a:pt x="4641064" y="930002"/>
                  <a:pt x="4647291" y="924168"/>
                  <a:pt x="4655853" y="924168"/>
                </a:cubicBezTo>
                <a:close/>
                <a:moveTo>
                  <a:pt x="4584091" y="924168"/>
                </a:moveTo>
                <a:cubicBezTo>
                  <a:pt x="4591384" y="924168"/>
                  <a:pt x="4596488" y="930002"/>
                  <a:pt x="4596488" y="938024"/>
                </a:cubicBezTo>
                <a:cubicBezTo>
                  <a:pt x="4596488" y="943858"/>
                  <a:pt x="4591384" y="950422"/>
                  <a:pt x="4584091" y="950422"/>
                </a:cubicBezTo>
                <a:cubicBezTo>
                  <a:pt x="4576069" y="950422"/>
                  <a:pt x="4570235" y="943858"/>
                  <a:pt x="4570235" y="938024"/>
                </a:cubicBezTo>
                <a:cubicBezTo>
                  <a:pt x="4570235" y="930002"/>
                  <a:pt x="4576069" y="924168"/>
                  <a:pt x="4584091" y="924168"/>
                </a:cubicBezTo>
                <a:close/>
                <a:moveTo>
                  <a:pt x="4513260" y="924168"/>
                </a:moveTo>
                <a:cubicBezTo>
                  <a:pt x="4519094" y="924168"/>
                  <a:pt x="4525657" y="930002"/>
                  <a:pt x="4525657" y="938024"/>
                </a:cubicBezTo>
                <a:cubicBezTo>
                  <a:pt x="4525657" y="943858"/>
                  <a:pt x="4519094" y="950422"/>
                  <a:pt x="4513260" y="950422"/>
                </a:cubicBezTo>
                <a:cubicBezTo>
                  <a:pt x="4505238" y="950422"/>
                  <a:pt x="4499404" y="943858"/>
                  <a:pt x="4499404" y="938024"/>
                </a:cubicBezTo>
                <a:cubicBezTo>
                  <a:pt x="4499404" y="930002"/>
                  <a:pt x="4505238" y="924168"/>
                  <a:pt x="4513260" y="924168"/>
                </a:cubicBezTo>
                <a:close/>
                <a:moveTo>
                  <a:pt x="4439056" y="924168"/>
                </a:moveTo>
                <a:cubicBezTo>
                  <a:pt x="4445619" y="924168"/>
                  <a:pt x="4451453" y="930002"/>
                  <a:pt x="4451453" y="938024"/>
                </a:cubicBezTo>
                <a:cubicBezTo>
                  <a:pt x="4451453" y="943858"/>
                  <a:pt x="4445619" y="950422"/>
                  <a:pt x="4439056" y="950422"/>
                </a:cubicBezTo>
                <a:cubicBezTo>
                  <a:pt x="4431763" y="950422"/>
                  <a:pt x="4425200" y="943858"/>
                  <a:pt x="4425200" y="938024"/>
                </a:cubicBezTo>
                <a:cubicBezTo>
                  <a:pt x="4425200" y="930002"/>
                  <a:pt x="4431763" y="924168"/>
                  <a:pt x="4439056" y="924168"/>
                </a:cubicBezTo>
                <a:close/>
                <a:moveTo>
                  <a:pt x="4366768" y="924168"/>
                </a:moveTo>
                <a:cubicBezTo>
                  <a:pt x="4374790" y="924168"/>
                  <a:pt x="4380624" y="930002"/>
                  <a:pt x="4380624" y="938024"/>
                </a:cubicBezTo>
                <a:cubicBezTo>
                  <a:pt x="4380624" y="943858"/>
                  <a:pt x="4374790" y="950422"/>
                  <a:pt x="4366768" y="950422"/>
                </a:cubicBezTo>
                <a:cubicBezTo>
                  <a:pt x="4360934" y="950422"/>
                  <a:pt x="4354371" y="943858"/>
                  <a:pt x="4354371" y="938024"/>
                </a:cubicBezTo>
                <a:cubicBezTo>
                  <a:pt x="4354371" y="930002"/>
                  <a:pt x="4360934" y="924168"/>
                  <a:pt x="4366768" y="924168"/>
                </a:cubicBezTo>
                <a:close/>
                <a:moveTo>
                  <a:pt x="4295937" y="924168"/>
                </a:moveTo>
                <a:cubicBezTo>
                  <a:pt x="4303959" y="924168"/>
                  <a:pt x="4309793" y="930002"/>
                  <a:pt x="4309793" y="938024"/>
                </a:cubicBezTo>
                <a:cubicBezTo>
                  <a:pt x="4309793" y="943858"/>
                  <a:pt x="4303959" y="950422"/>
                  <a:pt x="4295937" y="950422"/>
                </a:cubicBezTo>
                <a:cubicBezTo>
                  <a:pt x="4290103" y="950422"/>
                  <a:pt x="4283540" y="943858"/>
                  <a:pt x="4283540" y="938024"/>
                </a:cubicBezTo>
                <a:cubicBezTo>
                  <a:pt x="4283540" y="930002"/>
                  <a:pt x="4290103" y="924168"/>
                  <a:pt x="4295937" y="924168"/>
                </a:cubicBezTo>
                <a:close/>
                <a:moveTo>
                  <a:pt x="4225107" y="924168"/>
                </a:moveTo>
                <a:cubicBezTo>
                  <a:pt x="4233129" y="924168"/>
                  <a:pt x="4238963" y="930002"/>
                  <a:pt x="4238963" y="938024"/>
                </a:cubicBezTo>
                <a:cubicBezTo>
                  <a:pt x="4238963" y="943858"/>
                  <a:pt x="4233129" y="950422"/>
                  <a:pt x="4225107" y="950422"/>
                </a:cubicBezTo>
                <a:cubicBezTo>
                  <a:pt x="4217085" y="950422"/>
                  <a:pt x="4212710" y="943858"/>
                  <a:pt x="4212710" y="938024"/>
                </a:cubicBezTo>
                <a:cubicBezTo>
                  <a:pt x="4212710" y="930002"/>
                  <a:pt x="4217085" y="924168"/>
                  <a:pt x="4225107" y="924168"/>
                </a:cubicBezTo>
                <a:close/>
                <a:moveTo>
                  <a:pt x="4153295" y="924168"/>
                </a:moveTo>
                <a:cubicBezTo>
                  <a:pt x="4161078" y="924168"/>
                  <a:pt x="4168083" y="930002"/>
                  <a:pt x="4168083" y="938024"/>
                </a:cubicBezTo>
                <a:cubicBezTo>
                  <a:pt x="4168083" y="943858"/>
                  <a:pt x="4161078" y="950422"/>
                  <a:pt x="4153295" y="950422"/>
                </a:cubicBezTo>
                <a:cubicBezTo>
                  <a:pt x="4144733" y="950422"/>
                  <a:pt x="4138507" y="943858"/>
                  <a:pt x="4138507" y="938024"/>
                </a:cubicBezTo>
                <a:cubicBezTo>
                  <a:pt x="4138507" y="930002"/>
                  <a:pt x="4144733" y="924168"/>
                  <a:pt x="4153295" y="924168"/>
                </a:cubicBezTo>
                <a:close/>
                <a:moveTo>
                  <a:pt x="4082465" y="924168"/>
                </a:moveTo>
                <a:cubicBezTo>
                  <a:pt x="4090249" y="924168"/>
                  <a:pt x="4097254" y="930002"/>
                  <a:pt x="4097254" y="938024"/>
                </a:cubicBezTo>
                <a:cubicBezTo>
                  <a:pt x="4097254" y="943858"/>
                  <a:pt x="4090249" y="950422"/>
                  <a:pt x="4082465" y="950422"/>
                </a:cubicBezTo>
                <a:cubicBezTo>
                  <a:pt x="4073903" y="950422"/>
                  <a:pt x="4067676" y="943858"/>
                  <a:pt x="4067676" y="938024"/>
                </a:cubicBezTo>
                <a:cubicBezTo>
                  <a:pt x="4067676" y="930002"/>
                  <a:pt x="4073903" y="924168"/>
                  <a:pt x="4082465" y="924168"/>
                </a:cubicBezTo>
                <a:close/>
                <a:moveTo>
                  <a:pt x="4011635" y="924168"/>
                </a:moveTo>
                <a:cubicBezTo>
                  <a:pt x="4019418" y="924168"/>
                  <a:pt x="4026423" y="930002"/>
                  <a:pt x="4026423" y="938024"/>
                </a:cubicBezTo>
                <a:cubicBezTo>
                  <a:pt x="4026423" y="943858"/>
                  <a:pt x="4019418" y="950422"/>
                  <a:pt x="4011635" y="950422"/>
                </a:cubicBezTo>
                <a:cubicBezTo>
                  <a:pt x="4003073" y="950422"/>
                  <a:pt x="3996847" y="943858"/>
                  <a:pt x="3996847" y="938024"/>
                </a:cubicBezTo>
                <a:cubicBezTo>
                  <a:pt x="3996847" y="930002"/>
                  <a:pt x="4003073" y="924168"/>
                  <a:pt x="4011635" y="924168"/>
                </a:cubicBezTo>
                <a:close/>
                <a:moveTo>
                  <a:pt x="3939871" y="924168"/>
                </a:moveTo>
                <a:cubicBezTo>
                  <a:pt x="3947893" y="924168"/>
                  <a:pt x="3952268" y="930002"/>
                  <a:pt x="3952268" y="938024"/>
                </a:cubicBezTo>
                <a:cubicBezTo>
                  <a:pt x="3952268" y="945317"/>
                  <a:pt x="3947893" y="950422"/>
                  <a:pt x="3939871" y="950422"/>
                </a:cubicBezTo>
                <a:cubicBezTo>
                  <a:pt x="3932578" y="950422"/>
                  <a:pt x="3926015" y="945317"/>
                  <a:pt x="3926015" y="938024"/>
                </a:cubicBezTo>
                <a:cubicBezTo>
                  <a:pt x="3926015" y="930002"/>
                  <a:pt x="3932578" y="924168"/>
                  <a:pt x="3939871" y="924168"/>
                </a:cubicBezTo>
                <a:close/>
                <a:moveTo>
                  <a:pt x="3869042" y="924168"/>
                </a:moveTo>
                <a:cubicBezTo>
                  <a:pt x="3875605" y="924168"/>
                  <a:pt x="3881439" y="930002"/>
                  <a:pt x="3881439" y="938024"/>
                </a:cubicBezTo>
                <a:cubicBezTo>
                  <a:pt x="3881439" y="945317"/>
                  <a:pt x="3875605" y="950422"/>
                  <a:pt x="3869042" y="950422"/>
                </a:cubicBezTo>
                <a:cubicBezTo>
                  <a:pt x="3861749" y="950422"/>
                  <a:pt x="3855186" y="945317"/>
                  <a:pt x="3855186" y="938024"/>
                </a:cubicBezTo>
                <a:cubicBezTo>
                  <a:pt x="3855186" y="930002"/>
                  <a:pt x="3861749" y="924168"/>
                  <a:pt x="3869042" y="924168"/>
                </a:cubicBezTo>
                <a:close/>
                <a:moveTo>
                  <a:pt x="3798211" y="924168"/>
                </a:moveTo>
                <a:cubicBezTo>
                  <a:pt x="3804774" y="924168"/>
                  <a:pt x="3810608" y="930002"/>
                  <a:pt x="3810608" y="938024"/>
                </a:cubicBezTo>
                <a:cubicBezTo>
                  <a:pt x="3810608" y="945317"/>
                  <a:pt x="3804774" y="950422"/>
                  <a:pt x="3798211" y="950422"/>
                </a:cubicBezTo>
                <a:cubicBezTo>
                  <a:pt x="3790918" y="950422"/>
                  <a:pt x="3784355" y="945317"/>
                  <a:pt x="3784355" y="938024"/>
                </a:cubicBezTo>
                <a:cubicBezTo>
                  <a:pt x="3784355" y="930002"/>
                  <a:pt x="3790918" y="924168"/>
                  <a:pt x="3798211" y="924168"/>
                </a:cubicBezTo>
                <a:close/>
                <a:moveTo>
                  <a:pt x="3725922" y="924168"/>
                </a:moveTo>
                <a:cubicBezTo>
                  <a:pt x="3733944" y="924168"/>
                  <a:pt x="3739778" y="930002"/>
                  <a:pt x="3739778" y="938024"/>
                </a:cubicBezTo>
                <a:cubicBezTo>
                  <a:pt x="3739778" y="945317"/>
                  <a:pt x="3733944" y="950422"/>
                  <a:pt x="3725922" y="950422"/>
                </a:cubicBezTo>
                <a:cubicBezTo>
                  <a:pt x="3719359" y="950422"/>
                  <a:pt x="3713525" y="945317"/>
                  <a:pt x="3713525" y="938024"/>
                </a:cubicBezTo>
                <a:cubicBezTo>
                  <a:pt x="3713525" y="930002"/>
                  <a:pt x="3719359" y="924168"/>
                  <a:pt x="3725922" y="924168"/>
                </a:cubicBezTo>
                <a:close/>
                <a:moveTo>
                  <a:pt x="3655091" y="924168"/>
                </a:moveTo>
                <a:cubicBezTo>
                  <a:pt x="3662384" y="924168"/>
                  <a:pt x="3668947" y="930002"/>
                  <a:pt x="3668947" y="938024"/>
                </a:cubicBezTo>
                <a:cubicBezTo>
                  <a:pt x="3668947" y="945317"/>
                  <a:pt x="3662384" y="950422"/>
                  <a:pt x="3655091" y="950422"/>
                </a:cubicBezTo>
                <a:cubicBezTo>
                  <a:pt x="3647069" y="950422"/>
                  <a:pt x="3642694" y="945317"/>
                  <a:pt x="3642694" y="938024"/>
                </a:cubicBezTo>
                <a:cubicBezTo>
                  <a:pt x="3642694" y="930002"/>
                  <a:pt x="3647069" y="924168"/>
                  <a:pt x="3655091" y="924168"/>
                </a:cubicBezTo>
                <a:close/>
                <a:moveTo>
                  <a:pt x="3583280" y="924168"/>
                </a:moveTo>
                <a:cubicBezTo>
                  <a:pt x="3591064" y="924168"/>
                  <a:pt x="3598069" y="930002"/>
                  <a:pt x="3598069" y="938024"/>
                </a:cubicBezTo>
                <a:cubicBezTo>
                  <a:pt x="3598069" y="945317"/>
                  <a:pt x="3591064" y="950422"/>
                  <a:pt x="3583280" y="950422"/>
                </a:cubicBezTo>
                <a:cubicBezTo>
                  <a:pt x="3574718" y="950422"/>
                  <a:pt x="3568491" y="945317"/>
                  <a:pt x="3568491" y="938024"/>
                </a:cubicBezTo>
                <a:cubicBezTo>
                  <a:pt x="3568491" y="930002"/>
                  <a:pt x="3574718" y="924168"/>
                  <a:pt x="3583280" y="924168"/>
                </a:cubicBezTo>
                <a:close/>
                <a:moveTo>
                  <a:pt x="941441" y="856710"/>
                </a:moveTo>
                <a:cubicBezTo>
                  <a:pt x="949463" y="856710"/>
                  <a:pt x="953839" y="861085"/>
                  <a:pt x="953839" y="869107"/>
                </a:cubicBezTo>
                <a:cubicBezTo>
                  <a:pt x="953839" y="876400"/>
                  <a:pt x="949463" y="882964"/>
                  <a:pt x="941441" y="882964"/>
                </a:cubicBezTo>
                <a:cubicBezTo>
                  <a:pt x="934149" y="882964"/>
                  <a:pt x="927585" y="876400"/>
                  <a:pt x="927585" y="869107"/>
                </a:cubicBezTo>
                <a:cubicBezTo>
                  <a:pt x="927585" y="861085"/>
                  <a:pt x="934149" y="856710"/>
                  <a:pt x="941441" y="856710"/>
                </a:cubicBezTo>
                <a:close/>
                <a:moveTo>
                  <a:pt x="870610" y="856710"/>
                </a:moveTo>
                <a:cubicBezTo>
                  <a:pt x="877174" y="856710"/>
                  <a:pt x="883008" y="861085"/>
                  <a:pt x="883008" y="869107"/>
                </a:cubicBezTo>
                <a:cubicBezTo>
                  <a:pt x="883008" y="876400"/>
                  <a:pt x="877174" y="882964"/>
                  <a:pt x="870610" y="882964"/>
                </a:cubicBezTo>
                <a:cubicBezTo>
                  <a:pt x="863318" y="882964"/>
                  <a:pt x="856754" y="876400"/>
                  <a:pt x="856754" y="869107"/>
                </a:cubicBezTo>
                <a:cubicBezTo>
                  <a:pt x="856754" y="861085"/>
                  <a:pt x="863318" y="856710"/>
                  <a:pt x="870610" y="856710"/>
                </a:cubicBezTo>
                <a:close/>
                <a:moveTo>
                  <a:pt x="799780" y="856710"/>
                </a:moveTo>
                <a:cubicBezTo>
                  <a:pt x="806344" y="856710"/>
                  <a:pt x="812178" y="861085"/>
                  <a:pt x="812178" y="869107"/>
                </a:cubicBezTo>
                <a:cubicBezTo>
                  <a:pt x="812178" y="876400"/>
                  <a:pt x="806344" y="882964"/>
                  <a:pt x="799780" y="882964"/>
                </a:cubicBezTo>
                <a:cubicBezTo>
                  <a:pt x="792487" y="882964"/>
                  <a:pt x="785924" y="876400"/>
                  <a:pt x="785924" y="869107"/>
                </a:cubicBezTo>
                <a:cubicBezTo>
                  <a:pt x="785924" y="861085"/>
                  <a:pt x="792487" y="856710"/>
                  <a:pt x="799780" y="856710"/>
                </a:cubicBezTo>
                <a:close/>
                <a:moveTo>
                  <a:pt x="724119" y="856710"/>
                </a:moveTo>
                <a:cubicBezTo>
                  <a:pt x="731411" y="856710"/>
                  <a:pt x="737976" y="861085"/>
                  <a:pt x="737976" y="869107"/>
                </a:cubicBezTo>
                <a:cubicBezTo>
                  <a:pt x="737976" y="876400"/>
                  <a:pt x="731411" y="882964"/>
                  <a:pt x="724119" y="882964"/>
                </a:cubicBezTo>
                <a:cubicBezTo>
                  <a:pt x="717555" y="882964"/>
                  <a:pt x="711721" y="876400"/>
                  <a:pt x="711721" y="869107"/>
                </a:cubicBezTo>
                <a:cubicBezTo>
                  <a:pt x="711721" y="861085"/>
                  <a:pt x="717555" y="856710"/>
                  <a:pt x="724119" y="856710"/>
                </a:cubicBezTo>
                <a:close/>
                <a:moveTo>
                  <a:pt x="653288" y="856710"/>
                </a:moveTo>
                <a:cubicBezTo>
                  <a:pt x="660580" y="856710"/>
                  <a:pt x="667144" y="861085"/>
                  <a:pt x="667144" y="869107"/>
                </a:cubicBezTo>
                <a:cubicBezTo>
                  <a:pt x="667144" y="876400"/>
                  <a:pt x="660580" y="882964"/>
                  <a:pt x="653288" y="882964"/>
                </a:cubicBezTo>
                <a:cubicBezTo>
                  <a:pt x="645266" y="882964"/>
                  <a:pt x="640891" y="876400"/>
                  <a:pt x="640891" y="869107"/>
                </a:cubicBezTo>
                <a:cubicBezTo>
                  <a:pt x="640891" y="861085"/>
                  <a:pt x="645266" y="856710"/>
                  <a:pt x="653288" y="856710"/>
                </a:cubicBezTo>
                <a:close/>
                <a:moveTo>
                  <a:pt x="584851" y="856710"/>
                </a:moveTo>
                <a:cubicBezTo>
                  <a:pt x="592633" y="856710"/>
                  <a:pt x="599638" y="861085"/>
                  <a:pt x="599638" y="869107"/>
                </a:cubicBezTo>
                <a:cubicBezTo>
                  <a:pt x="599638" y="876400"/>
                  <a:pt x="592633" y="882964"/>
                  <a:pt x="584851" y="882964"/>
                </a:cubicBezTo>
                <a:cubicBezTo>
                  <a:pt x="576288" y="882964"/>
                  <a:pt x="570061" y="876400"/>
                  <a:pt x="570061" y="869107"/>
                </a:cubicBezTo>
                <a:cubicBezTo>
                  <a:pt x="570061" y="861085"/>
                  <a:pt x="576288" y="856710"/>
                  <a:pt x="584851" y="856710"/>
                </a:cubicBezTo>
                <a:close/>
                <a:moveTo>
                  <a:pt x="513649" y="856710"/>
                </a:moveTo>
                <a:cubicBezTo>
                  <a:pt x="521998" y="856710"/>
                  <a:pt x="528826" y="861085"/>
                  <a:pt x="528826" y="869107"/>
                </a:cubicBezTo>
                <a:cubicBezTo>
                  <a:pt x="528826" y="876400"/>
                  <a:pt x="521998" y="882964"/>
                  <a:pt x="513649" y="882964"/>
                </a:cubicBezTo>
                <a:cubicBezTo>
                  <a:pt x="506060" y="882964"/>
                  <a:pt x="499230" y="876400"/>
                  <a:pt x="499230" y="869107"/>
                </a:cubicBezTo>
                <a:cubicBezTo>
                  <a:pt x="499230" y="861085"/>
                  <a:pt x="506060" y="856710"/>
                  <a:pt x="513649" y="856710"/>
                </a:cubicBezTo>
                <a:close/>
                <a:moveTo>
                  <a:pt x="439816" y="856710"/>
                </a:moveTo>
                <a:cubicBezTo>
                  <a:pt x="448379" y="856710"/>
                  <a:pt x="454606" y="861085"/>
                  <a:pt x="454606" y="869107"/>
                </a:cubicBezTo>
                <a:cubicBezTo>
                  <a:pt x="454606" y="876400"/>
                  <a:pt x="448379" y="882964"/>
                  <a:pt x="439816" y="882964"/>
                </a:cubicBezTo>
                <a:cubicBezTo>
                  <a:pt x="432032" y="882964"/>
                  <a:pt x="425028" y="876400"/>
                  <a:pt x="425028" y="869107"/>
                </a:cubicBezTo>
                <a:cubicBezTo>
                  <a:pt x="425028" y="861085"/>
                  <a:pt x="432032" y="856710"/>
                  <a:pt x="439816" y="856710"/>
                </a:cubicBezTo>
                <a:close/>
                <a:moveTo>
                  <a:pt x="368053" y="856710"/>
                </a:moveTo>
                <a:cubicBezTo>
                  <a:pt x="376076" y="856710"/>
                  <a:pt x="380451" y="861085"/>
                  <a:pt x="380451" y="869107"/>
                </a:cubicBezTo>
                <a:cubicBezTo>
                  <a:pt x="380451" y="876400"/>
                  <a:pt x="376076" y="882964"/>
                  <a:pt x="368053" y="882964"/>
                </a:cubicBezTo>
                <a:cubicBezTo>
                  <a:pt x="360761" y="882964"/>
                  <a:pt x="354198" y="876400"/>
                  <a:pt x="354198" y="869107"/>
                </a:cubicBezTo>
                <a:cubicBezTo>
                  <a:pt x="354198" y="861085"/>
                  <a:pt x="360761" y="856710"/>
                  <a:pt x="368053" y="856710"/>
                </a:cubicBezTo>
                <a:close/>
                <a:moveTo>
                  <a:pt x="297222" y="856710"/>
                </a:moveTo>
                <a:cubicBezTo>
                  <a:pt x="303785" y="856710"/>
                  <a:pt x="309618" y="861085"/>
                  <a:pt x="309618" y="869107"/>
                </a:cubicBezTo>
                <a:cubicBezTo>
                  <a:pt x="309618" y="876400"/>
                  <a:pt x="303785" y="882964"/>
                  <a:pt x="297222" y="882964"/>
                </a:cubicBezTo>
                <a:cubicBezTo>
                  <a:pt x="289929" y="882964"/>
                  <a:pt x="283366" y="876400"/>
                  <a:pt x="283366" y="869107"/>
                </a:cubicBezTo>
                <a:cubicBezTo>
                  <a:pt x="283366" y="862544"/>
                  <a:pt x="289929" y="856710"/>
                  <a:pt x="297222" y="856710"/>
                </a:cubicBezTo>
                <a:close/>
                <a:moveTo>
                  <a:pt x="226393" y="856710"/>
                </a:moveTo>
                <a:cubicBezTo>
                  <a:pt x="232228" y="856710"/>
                  <a:pt x="238791" y="862544"/>
                  <a:pt x="238791" y="869107"/>
                </a:cubicBezTo>
                <a:cubicBezTo>
                  <a:pt x="238791" y="876400"/>
                  <a:pt x="232228" y="882964"/>
                  <a:pt x="226393" y="882964"/>
                </a:cubicBezTo>
                <a:cubicBezTo>
                  <a:pt x="218370" y="882964"/>
                  <a:pt x="212537" y="876400"/>
                  <a:pt x="212537" y="869107"/>
                </a:cubicBezTo>
                <a:cubicBezTo>
                  <a:pt x="212537" y="862544"/>
                  <a:pt x="218370" y="856710"/>
                  <a:pt x="226393" y="856710"/>
                </a:cubicBezTo>
                <a:close/>
                <a:moveTo>
                  <a:pt x="154097" y="856710"/>
                </a:moveTo>
                <a:cubicBezTo>
                  <a:pt x="161389" y="856710"/>
                  <a:pt x="167953" y="862544"/>
                  <a:pt x="167953" y="869107"/>
                </a:cubicBezTo>
                <a:cubicBezTo>
                  <a:pt x="167953" y="876400"/>
                  <a:pt x="161389" y="882964"/>
                  <a:pt x="154097" y="882964"/>
                </a:cubicBezTo>
                <a:cubicBezTo>
                  <a:pt x="147533" y="882964"/>
                  <a:pt x="141699" y="876400"/>
                  <a:pt x="141699" y="869107"/>
                </a:cubicBezTo>
                <a:cubicBezTo>
                  <a:pt x="141699" y="862544"/>
                  <a:pt x="147533" y="856710"/>
                  <a:pt x="154097" y="856710"/>
                </a:cubicBezTo>
                <a:close/>
                <a:moveTo>
                  <a:pt x="83267" y="856710"/>
                </a:moveTo>
                <a:cubicBezTo>
                  <a:pt x="90560" y="856710"/>
                  <a:pt x="97123" y="862544"/>
                  <a:pt x="97123" y="869107"/>
                </a:cubicBezTo>
                <a:cubicBezTo>
                  <a:pt x="97123" y="876400"/>
                  <a:pt x="90560" y="882964"/>
                  <a:pt x="83267" y="882964"/>
                </a:cubicBezTo>
                <a:cubicBezTo>
                  <a:pt x="76704" y="882964"/>
                  <a:pt x="70870" y="876400"/>
                  <a:pt x="70870" y="869107"/>
                </a:cubicBezTo>
                <a:cubicBezTo>
                  <a:pt x="70870" y="862544"/>
                  <a:pt x="76704" y="856710"/>
                  <a:pt x="83267" y="856710"/>
                </a:cubicBezTo>
                <a:close/>
                <a:moveTo>
                  <a:pt x="12032" y="856710"/>
                </a:moveTo>
                <a:cubicBezTo>
                  <a:pt x="20276" y="856710"/>
                  <a:pt x="26273" y="862544"/>
                  <a:pt x="26273" y="869107"/>
                </a:cubicBezTo>
                <a:cubicBezTo>
                  <a:pt x="26273" y="876400"/>
                  <a:pt x="20276" y="882964"/>
                  <a:pt x="12032" y="882964"/>
                </a:cubicBezTo>
                <a:cubicBezTo>
                  <a:pt x="4536" y="882964"/>
                  <a:pt x="39" y="876400"/>
                  <a:pt x="39" y="869107"/>
                </a:cubicBezTo>
                <a:cubicBezTo>
                  <a:pt x="39" y="862544"/>
                  <a:pt x="4536" y="856710"/>
                  <a:pt x="12032" y="856710"/>
                </a:cubicBezTo>
                <a:close/>
                <a:moveTo>
                  <a:pt x="6368340" y="853339"/>
                </a:moveTo>
                <a:cubicBezTo>
                  <a:pt x="6376362" y="853339"/>
                  <a:pt x="6380737" y="860169"/>
                  <a:pt x="6380737" y="867757"/>
                </a:cubicBezTo>
                <a:cubicBezTo>
                  <a:pt x="6380737" y="876105"/>
                  <a:pt x="6376362" y="882935"/>
                  <a:pt x="6368340" y="882935"/>
                </a:cubicBezTo>
                <a:cubicBezTo>
                  <a:pt x="6361047" y="882935"/>
                  <a:pt x="6354484" y="876105"/>
                  <a:pt x="6354484" y="867757"/>
                </a:cubicBezTo>
                <a:cubicBezTo>
                  <a:pt x="6354484" y="860169"/>
                  <a:pt x="6361047" y="853339"/>
                  <a:pt x="6368340" y="853339"/>
                </a:cubicBezTo>
                <a:close/>
                <a:moveTo>
                  <a:pt x="6297511" y="853339"/>
                </a:moveTo>
                <a:cubicBezTo>
                  <a:pt x="6304074" y="853339"/>
                  <a:pt x="6309908" y="860169"/>
                  <a:pt x="6309908" y="867757"/>
                </a:cubicBezTo>
                <a:cubicBezTo>
                  <a:pt x="6309908" y="876105"/>
                  <a:pt x="6304074" y="882935"/>
                  <a:pt x="6297511" y="882935"/>
                </a:cubicBezTo>
                <a:cubicBezTo>
                  <a:pt x="6290218" y="882935"/>
                  <a:pt x="6283655" y="876105"/>
                  <a:pt x="6283655" y="867757"/>
                </a:cubicBezTo>
                <a:cubicBezTo>
                  <a:pt x="6283655" y="860169"/>
                  <a:pt x="6290218" y="853339"/>
                  <a:pt x="6297511" y="853339"/>
                </a:cubicBezTo>
                <a:close/>
                <a:moveTo>
                  <a:pt x="6226679" y="853339"/>
                </a:moveTo>
                <a:cubicBezTo>
                  <a:pt x="6233242" y="853339"/>
                  <a:pt x="6239076" y="860169"/>
                  <a:pt x="6239076" y="867757"/>
                </a:cubicBezTo>
                <a:cubicBezTo>
                  <a:pt x="6239076" y="876105"/>
                  <a:pt x="6233242" y="882935"/>
                  <a:pt x="6226679" y="882935"/>
                </a:cubicBezTo>
                <a:cubicBezTo>
                  <a:pt x="6219386" y="882935"/>
                  <a:pt x="6212823" y="876105"/>
                  <a:pt x="6212823" y="867757"/>
                </a:cubicBezTo>
                <a:cubicBezTo>
                  <a:pt x="6212823" y="860169"/>
                  <a:pt x="6219386" y="855615"/>
                  <a:pt x="6226679" y="853339"/>
                </a:cubicBezTo>
                <a:close/>
                <a:moveTo>
                  <a:pt x="6154391" y="853339"/>
                </a:moveTo>
                <a:cubicBezTo>
                  <a:pt x="6161684" y="853339"/>
                  <a:pt x="6168247" y="857714"/>
                  <a:pt x="6168247" y="865007"/>
                </a:cubicBezTo>
                <a:cubicBezTo>
                  <a:pt x="6168247" y="873029"/>
                  <a:pt x="6161684" y="879593"/>
                  <a:pt x="6154391" y="879593"/>
                </a:cubicBezTo>
                <a:cubicBezTo>
                  <a:pt x="6147828" y="879593"/>
                  <a:pt x="6141994" y="873029"/>
                  <a:pt x="6141994" y="865007"/>
                </a:cubicBezTo>
                <a:cubicBezTo>
                  <a:pt x="6141994" y="857714"/>
                  <a:pt x="6147828" y="853339"/>
                  <a:pt x="6154391" y="853339"/>
                </a:cubicBezTo>
                <a:close/>
                <a:moveTo>
                  <a:pt x="6083559" y="853339"/>
                </a:moveTo>
                <a:cubicBezTo>
                  <a:pt x="6090852" y="853339"/>
                  <a:pt x="6097415" y="857714"/>
                  <a:pt x="6097415" y="865007"/>
                </a:cubicBezTo>
                <a:cubicBezTo>
                  <a:pt x="6097415" y="873029"/>
                  <a:pt x="6090852" y="879593"/>
                  <a:pt x="6083559" y="879593"/>
                </a:cubicBezTo>
                <a:cubicBezTo>
                  <a:pt x="6076996" y="879593"/>
                  <a:pt x="6071162" y="873029"/>
                  <a:pt x="6071162" y="865007"/>
                </a:cubicBezTo>
                <a:cubicBezTo>
                  <a:pt x="6071162" y="857714"/>
                  <a:pt x="6075537" y="853339"/>
                  <a:pt x="6083559" y="853339"/>
                </a:cubicBezTo>
                <a:close/>
                <a:moveTo>
                  <a:pt x="6011748" y="853339"/>
                </a:moveTo>
                <a:cubicBezTo>
                  <a:pt x="6019532" y="853339"/>
                  <a:pt x="6026537" y="857714"/>
                  <a:pt x="6026537" y="865007"/>
                </a:cubicBezTo>
                <a:cubicBezTo>
                  <a:pt x="6026537" y="873029"/>
                  <a:pt x="6019532" y="879593"/>
                  <a:pt x="6011748" y="879593"/>
                </a:cubicBezTo>
                <a:cubicBezTo>
                  <a:pt x="6003186" y="879593"/>
                  <a:pt x="5996959" y="873029"/>
                  <a:pt x="5996959" y="865007"/>
                </a:cubicBezTo>
                <a:cubicBezTo>
                  <a:pt x="5996959" y="857714"/>
                  <a:pt x="6003186" y="853339"/>
                  <a:pt x="6011748" y="853339"/>
                </a:cubicBezTo>
                <a:close/>
                <a:moveTo>
                  <a:pt x="5940548" y="853339"/>
                </a:moveTo>
                <a:cubicBezTo>
                  <a:pt x="5948896" y="853339"/>
                  <a:pt x="5955726" y="857714"/>
                  <a:pt x="5955726" y="865007"/>
                </a:cubicBezTo>
                <a:cubicBezTo>
                  <a:pt x="5955726" y="873029"/>
                  <a:pt x="5948896" y="879593"/>
                  <a:pt x="5940548" y="879593"/>
                </a:cubicBezTo>
                <a:cubicBezTo>
                  <a:pt x="5932960" y="879593"/>
                  <a:pt x="5926130" y="873029"/>
                  <a:pt x="5926130" y="865007"/>
                </a:cubicBezTo>
                <a:cubicBezTo>
                  <a:pt x="5926130" y="857714"/>
                  <a:pt x="5932960" y="853339"/>
                  <a:pt x="5940548" y="853339"/>
                </a:cubicBezTo>
                <a:close/>
                <a:moveTo>
                  <a:pt x="5870088" y="853339"/>
                </a:moveTo>
                <a:cubicBezTo>
                  <a:pt x="5878650" y="853339"/>
                  <a:pt x="5884877" y="857714"/>
                  <a:pt x="5884877" y="865007"/>
                </a:cubicBezTo>
                <a:cubicBezTo>
                  <a:pt x="5884877" y="873029"/>
                  <a:pt x="5878650" y="879593"/>
                  <a:pt x="5870088" y="879593"/>
                </a:cubicBezTo>
                <a:cubicBezTo>
                  <a:pt x="5862304" y="879593"/>
                  <a:pt x="5855299" y="873029"/>
                  <a:pt x="5855299" y="865007"/>
                </a:cubicBezTo>
                <a:cubicBezTo>
                  <a:pt x="5855299" y="857714"/>
                  <a:pt x="5862304" y="853339"/>
                  <a:pt x="5870088" y="853339"/>
                </a:cubicBezTo>
                <a:close/>
                <a:moveTo>
                  <a:pt x="5798325" y="853339"/>
                </a:moveTo>
                <a:cubicBezTo>
                  <a:pt x="5806347" y="853339"/>
                  <a:pt x="5810722" y="857714"/>
                  <a:pt x="5810722" y="865007"/>
                </a:cubicBezTo>
                <a:cubicBezTo>
                  <a:pt x="5810722" y="873029"/>
                  <a:pt x="5806347" y="879593"/>
                  <a:pt x="5798325" y="879593"/>
                </a:cubicBezTo>
                <a:cubicBezTo>
                  <a:pt x="5791032" y="879593"/>
                  <a:pt x="5784469" y="873029"/>
                  <a:pt x="5784469" y="865007"/>
                </a:cubicBezTo>
                <a:cubicBezTo>
                  <a:pt x="5784469" y="857714"/>
                  <a:pt x="5791032" y="853339"/>
                  <a:pt x="5798325" y="853339"/>
                </a:cubicBezTo>
                <a:close/>
                <a:moveTo>
                  <a:pt x="5724122" y="853339"/>
                </a:moveTo>
                <a:cubicBezTo>
                  <a:pt x="5730685" y="853339"/>
                  <a:pt x="5736519" y="857714"/>
                  <a:pt x="5736519" y="865007"/>
                </a:cubicBezTo>
                <a:cubicBezTo>
                  <a:pt x="5736519" y="873029"/>
                  <a:pt x="5730685" y="879593"/>
                  <a:pt x="5724122" y="879593"/>
                </a:cubicBezTo>
                <a:cubicBezTo>
                  <a:pt x="5716100" y="879593"/>
                  <a:pt x="5710266" y="873029"/>
                  <a:pt x="5710266" y="865007"/>
                </a:cubicBezTo>
                <a:cubicBezTo>
                  <a:pt x="5710266" y="857714"/>
                  <a:pt x="5716100" y="853339"/>
                  <a:pt x="5724122" y="853339"/>
                </a:cubicBezTo>
                <a:close/>
                <a:moveTo>
                  <a:pt x="5653291" y="853339"/>
                </a:moveTo>
                <a:cubicBezTo>
                  <a:pt x="5659125" y="853339"/>
                  <a:pt x="5665688" y="857714"/>
                  <a:pt x="5665688" y="865007"/>
                </a:cubicBezTo>
                <a:cubicBezTo>
                  <a:pt x="5665688" y="873029"/>
                  <a:pt x="5659125" y="879593"/>
                  <a:pt x="5653291" y="879593"/>
                </a:cubicBezTo>
                <a:cubicBezTo>
                  <a:pt x="5645269" y="879593"/>
                  <a:pt x="5639435" y="873029"/>
                  <a:pt x="5639435" y="865007"/>
                </a:cubicBezTo>
                <a:cubicBezTo>
                  <a:pt x="5639435" y="857714"/>
                  <a:pt x="5645269" y="853339"/>
                  <a:pt x="5653291" y="853339"/>
                </a:cubicBezTo>
                <a:close/>
                <a:moveTo>
                  <a:pt x="5581002" y="853339"/>
                </a:moveTo>
                <a:cubicBezTo>
                  <a:pt x="5588295" y="853339"/>
                  <a:pt x="5594858" y="857714"/>
                  <a:pt x="5594858" y="865007"/>
                </a:cubicBezTo>
                <a:cubicBezTo>
                  <a:pt x="5594858" y="873029"/>
                  <a:pt x="5588295" y="879593"/>
                  <a:pt x="5581002" y="879593"/>
                </a:cubicBezTo>
                <a:cubicBezTo>
                  <a:pt x="5574439" y="879593"/>
                  <a:pt x="5568605" y="873029"/>
                  <a:pt x="5568605" y="865007"/>
                </a:cubicBezTo>
                <a:cubicBezTo>
                  <a:pt x="5568605" y="859173"/>
                  <a:pt x="5574439" y="853339"/>
                  <a:pt x="5581002" y="853339"/>
                </a:cubicBezTo>
                <a:close/>
                <a:moveTo>
                  <a:pt x="5510171" y="853339"/>
                </a:moveTo>
                <a:cubicBezTo>
                  <a:pt x="5517464" y="853339"/>
                  <a:pt x="5524027" y="859173"/>
                  <a:pt x="5524027" y="865007"/>
                </a:cubicBezTo>
                <a:cubicBezTo>
                  <a:pt x="5524027" y="873029"/>
                  <a:pt x="5517464" y="879593"/>
                  <a:pt x="5510171" y="879593"/>
                </a:cubicBezTo>
                <a:cubicBezTo>
                  <a:pt x="5503608" y="879593"/>
                  <a:pt x="5497774" y="873029"/>
                  <a:pt x="5497774" y="865007"/>
                </a:cubicBezTo>
                <a:cubicBezTo>
                  <a:pt x="5497774" y="859173"/>
                  <a:pt x="5503608" y="853339"/>
                  <a:pt x="5510171" y="853339"/>
                </a:cubicBezTo>
                <a:close/>
                <a:moveTo>
                  <a:pt x="5438937" y="853339"/>
                </a:moveTo>
                <a:cubicBezTo>
                  <a:pt x="5447182" y="853339"/>
                  <a:pt x="5453178" y="859173"/>
                  <a:pt x="5453178" y="865007"/>
                </a:cubicBezTo>
                <a:cubicBezTo>
                  <a:pt x="5453178" y="873029"/>
                  <a:pt x="5447182" y="879593"/>
                  <a:pt x="5438937" y="879593"/>
                </a:cubicBezTo>
                <a:cubicBezTo>
                  <a:pt x="5431442" y="879593"/>
                  <a:pt x="5426945" y="873029"/>
                  <a:pt x="5426945" y="865007"/>
                </a:cubicBezTo>
                <a:cubicBezTo>
                  <a:pt x="5426945" y="859173"/>
                  <a:pt x="5431442" y="853339"/>
                  <a:pt x="5438937" y="853339"/>
                </a:cubicBezTo>
                <a:close/>
                <a:moveTo>
                  <a:pt x="5367530" y="853339"/>
                </a:moveTo>
                <a:cubicBezTo>
                  <a:pt x="5376092" y="853339"/>
                  <a:pt x="5382318" y="859173"/>
                  <a:pt x="5382318" y="865007"/>
                </a:cubicBezTo>
                <a:cubicBezTo>
                  <a:pt x="5382318" y="873029"/>
                  <a:pt x="5376092" y="879593"/>
                  <a:pt x="5367530" y="879593"/>
                </a:cubicBezTo>
                <a:cubicBezTo>
                  <a:pt x="5359747" y="879593"/>
                  <a:pt x="5352742" y="873029"/>
                  <a:pt x="5352742" y="865007"/>
                </a:cubicBezTo>
                <a:cubicBezTo>
                  <a:pt x="5352742" y="859173"/>
                  <a:pt x="5359747" y="853339"/>
                  <a:pt x="5367530" y="853339"/>
                </a:cubicBezTo>
                <a:close/>
                <a:moveTo>
                  <a:pt x="5296699" y="853339"/>
                </a:moveTo>
                <a:cubicBezTo>
                  <a:pt x="5305261" y="853339"/>
                  <a:pt x="5311488" y="859173"/>
                  <a:pt x="5311488" y="865007"/>
                </a:cubicBezTo>
                <a:cubicBezTo>
                  <a:pt x="5311488" y="873029"/>
                  <a:pt x="5305261" y="879593"/>
                  <a:pt x="5296699" y="879593"/>
                </a:cubicBezTo>
                <a:cubicBezTo>
                  <a:pt x="5288915" y="879593"/>
                  <a:pt x="5281910" y="873029"/>
                  <a:pt x="5281910" y="865007"/>
                </a:cubicBezTo>
                <a:cubicBezTo>
                  <a:pt x="5281910" y="859173"/>
                  <a:pt x="5288915" y="853339"/>
                  <a:pt x="5296699" y="853339"/>
                </a:cubicBezTo>
                <a:close/>
                <a:moveTo>
                  <a:pt x="5225869" y="853339"/>
                </a:moveTo>
                <a:cubicBezTo>
                  <a:pt x="5234431" y="853339"/>
                  <a:pt x="5240657" y="859173"/>
                  <a:pt x="5240657" y="865007"/>
                </a:cubicBezTo>
                <a:cubicBezTo>
                  <a:pt x="5240657" y="873029"/>
                  <a:pt x="5234431" y="879593"/>
                  <a:pt x="5225869" y="879593"/>
                </a:cubicBezTo>
                <a:cubicBezTo>
                  <a:pt x="5217307" y="879593"/>
                  <a:pt x="5211081" y="873029"/>
                  <a:pt x="5211081" y="865007"/>
                </a:cubicBezTo>
                <a:cubicBezTo>
                  <a:pt x="5211081" y="859173"/>
                  <a:pt x="5217307" y="853339"/>
                  <a:pt x="5225869" y="853339"/>
                </a:cubicBezTo>
                <a:close/>
                <a:moveTo>
                  <a:pt x="5154105" y="853339"/>
                </a:moveTo>
                <a:cubicBezTo>
                  <a:pt x="5162127" y="853339"/>
                  <a:pt x="5166502" y="859173"/>
                  <a:pt x="5166502" y="865007"/>
                </a:cubicBezTo>
                <a:cubicBezTo>
                  <a:pt x="5166502" y="873029"/>
                  <a:pt x="5162127" y="879593"/>
                  <a:pt x="5154105" y="879593"/>
                </a:cubicBezTo>
                <a:cubicBezTo>
                  <a:pt x="5146083" y="879593"/>
                  <a:pt x="5140249" y="873029"/>
                  <a:pt x="5140249" y="865007"/>
                </a:cubicBezTo>
                <a:cubicBezTo>
                  <a:pt x="5140249" y="859173"/>
                  <a:pt x="5146083" y="853339"/>
                  <a:pt x="5154105" y="853339"/>
                </a:cubicBezTo>
                <a:close/>
                <a:moveTo>
                  <a:pt x="5083276" y="853339"/>
                </a:moveTo>
                <a:cubicBezTo>
                  <a:pt x="5089110" y="853339"/>
                  <a:pt x="5095673" y="859173"/>
                  <a:pt x="5095673" y="865007"/>
                </a:cubicBezTo>
                <a:cubicBezTo>
                  <a:pt x="5095673" y="873029"/>
                  <a:pt x="5089110" y="879593"/>
                  <a:pt x="5083276" y="879593"/>
                </a:cubicBezTo>
                <a:cubicBezTo>
                  <a:pt x="5075254" y="879593"/>
                  <a:pt x="5069420" y="873029"/>
                  <a:pt x="5069420" y="865007"/>
                </a:cubicBezTo>
                <a:cubicBezTo>
                  <a:pt x="5069420" y="859173"/>
                  <a:pt x="5075254" y="853339"/>
                  <a:pt x="5083276" y="853339"/>
                </a:cubicBezTo>
                <a:close/>
                <a:moveTo>
                  <a:pt x="5012445" y="853339"/>
                </a:moveTo>
                <a:cubicBezTo>
                  <a:pt x="5018279" y="853339"/>
                  <a:pt x="5024842" y="859173"/>
                  <a:pt x="5024842" y="865007"/>
                </a:cubicBezTo>
                <a:cubicBezTo>
                  <a:pt x="5024842" y="873029"/>
                  <a:pt x="5018279" y="879593"/>
                  <a:pt x="5012445" y="879593"/>
                </a:cubicBezTo>
                <a:cubicBezTo>
                  <a:pt x="5004423" y="879593"/>
                  <a:pt x="4998589" y="873029"/>
                  <a:pt x="4998589" y="865007"/>
                </a:cubicBezTo>
                <a:cubicBezTo>
                  <a:pt x="4998589" y="859173"/>
                  <a:pt x="5004423" y="853339"/>
                  <a:pt x="5012445" y="853339"/>
                </a:cubicBezTo>
                <a:close/>
                <a:moveTo>
                  <a:pt x="4940157" y="853339"/>
                </a:moveTo>
                <a:cubicBezTo>
                  <a:pt x="4948179" y="853339"/>
                  <a:pt x="4954013" y="859173"/>
                  <a:pt x="4954013" y="865007"/>
                </a:cubicBezTo>
                <a:cubicBezTo>
                  <a:pt x="4954013" y="873029"/>
                  <a:pt x="4948179" y="879593"/>
                  <a:pt x="4940157" y="879593"/>
                </a:cubicBezTo>
                <a:cubicBezTo>
                  <a:pt x="4934323" y="879593"/>
                  <a:pt x="4927760" y="873029"/>
                  <a:pt x="4927760" y="865007"/>
                </a:cubicBezTo>
                <a:cubicBezTo>
                  <a:pt x="4927760" y="859173"/>
                  <a:pt x="4934323" y="853339"/>
                  <a:pt x="4940157" y="853339"/>
                </a:cubicBezTo>
                <a:close/>
                <a:moveTo>
                  <a:pt x="4865953" y="853339"/>
                </a:moveTo>
                <a:cubicBezTo>
                  <a:pt x="4873975" y="853339"/>
                  <a:pt x="4879809" y="859173"/>
                  <a:pt x="4879809" y="865007"/>
                </a:cubicBezTo>
                <a:cubicBezTo>
                  <a:pt x="4879809" y="873029"/>
                  <a:pt x="4873975" y="879593"/>
                  <a:pt x="4865953" y="879593"/>
                </a:cubicBezTo>
                <a:cubicBezTo>
                  <a:pt x="4858661" y="879593"/>
                  <a:pt x="4853556" y="873029"/>
                  <a:pt x="4853556" y="865007"/>
                </a:cubicBezTo>
                <a:cubicBezTo>
                  <a:pt x="4853556" y="859173"/>
                  <a:pt x="4858661" y="853339"/>
                  <a:pt x="4865953" y="853339"/>
                </a:cubicBezTo>
                <a:close/>
                <a:moveTo>
                  <a:pt x="4797514" y="853339"/>
                </a:moveTo>
                <a:cubicBezTo>
                  <a:pt x="4806076" y="853339"/>
                  <a:pt x="4812303" y="859173"/>
                  <a:pt x="4812303" y="865007"/>
                </a:cubicBezTo>
                <a:cubicBezTo>
                  <a:pt x="4812303" y="873029"/>
                  <a:pt x="4806076" y="879593"/>
                  <a:pt x="4797514" y="879593"/>
                </a:cubicBezTo>
                <a:cubicBezTo>
                  <a:pt x="4789730" y="879593"/>
                  <a:pt x="4782725" y="873029"/>
                  <a:pt x="4782725" y="865007"/>
                </a:cubicBezTo>
                <a:cubicBezTo>
                  <a:pt x="4782725" y="859173"/>
                  <a:pt x="4789730" y="853339"/>
                  <a:pt x="4797514" y="853339"/>
                </a:cubicBezTo>
                <a:close/>
                <a:moveTo>
                  <a:pt x="4726684" y="853339"/>
                </a:moveTo>
                <a:cubicBezTo>
                  <a:pt x="4735246" y="853339"/>
                  <a:pt x="4741472" y="859173"/>
                  <a:pt x="4741472" y="865007"/>
                </a:cubicBezTo>
                <a:cubicBezTo>
                  <a:pt x="4741472" y="873029"/>
                  <a:pt x="4735246" y="879593"/>
                  <a:pt x="4726684" y="879593"/>
                </a:cubicBezTo>
                <a:cubicBezTo>
                  <a:pt x="4718122" y="879593"/>
                  <a:pt x="4711896" y="873029"/>
                  <a:pt x="4711896" y="865007"/>
                </a:cubicBezTo>
                <a:cubicBezTo>
                  <a:pt x="4711896" y="859173"/>
                  <a:pt x="4718122" y="853339"/>
                  <a:pt x="4726684" y="853339"/>
                </a:cubicBezTo>
                <a:close/>
                <a:moveTo>
                  <a:pt x="4655853" y="853339"/>
                </a:moveTo>
                <a:cubicBezTo>
                  <a:pt x="4663637" y="853339"/>
                  <a:pt x="4670642" y="859173"/>
                  <a:pt x="4670642" y="865007"/>
                </a:cubicBezTo>
                <a:cubicBezTo>
                  <a:pt x="4670642" y="873029"/>
                  <a:pt x="4663637" y="879593"/>
                  <a:pt x="4655853" y="879593"/>
                </a:cubicBezTo>
                <a:cubicBezTo>
                  <a:pt x="4647291" y="879593"/>
                  <a:pt x="4641064" y="873029"/>
                  <a:pt x="4641064" y="865007"/>
                </a:cubicBezTo>
                <a:cubicBezTo>
                  <a:pt x="4641064" y="859173"/>
                  <a:pt x="4647291" y="853339"/>
                  <a:pt x="4655853" y="853339"/>
                </a:cubicBezTo>
                <a:close/>
                <a:moveTo>
                  <a:pt x="4584091" y="853339"/>
                </a:moveTo>
                <a:cubicBezTo>
                  <a:pt x="4591384" y="853339"/>
                  <a:pt x="4596488" y="859173"/>
                  <a:pt x="4596488" y="865007"/>
                </a:cubicBezTo>
                <a:cubicBezTo>
                  <a:pt x="4596488" y="873029"/>
                  <a:pt x="4591384" y="879593"/>
                  <a:pt x="4584091" y="879593"/>
                </a:cubicBezTo>
                <a:cubicBezTo>
                  <a:pt x="4576069" y="879593"/>
                  <a:pt x="4570235" y="873029"/>
                  <a:pt x="4570235" y="865007"/>
                </a:cubicBezTo>
                <a:cubicBezTo>
                  <a:pt x="4570235" y="859173"/>
                  <a:pt x="4576069" y="853339"/>
                  <a:pt x="4584091" y="853339"/>
                </a:cubicBezTo>
                <a:close/>
                <a:moveTo>
                  <a:pt x="4513260" y="853339"/>
                </a:moveTo>
                <a:cubicBezTo>
                  <a:pt x="4519094" y="853339"/>
                  <a:pt x="4525657" y="859173"/>
                  <a:pt x="4525657" y="865007"/>
                </a:cubicBezTo>
                <a:cubicBezTo>
                  <a:pt x="4525657" y="873029"/>
                  <a:pt x="4519094" y="879593"/>
                  <a:pt x="4513260" y="879593"/>
                </a:cubicBezTo>
                <a:cubicBezTo>
                  <a:pt x="4505238" y="879593"/>
                  <a:pt x="4499404" y="873029"/>
                  <a:pt x="4499404" y="865007"/>
                </a:cubicBezTo>
                <a:cubicBezTo>
                  <a:pt x="4499404" y="859173"/>
                  <a:pt x="4505238" y="853339"/>
                  <a:pt x="4513260" y="853339"/>
                </a:cubicBezTo>
                <a:close/>
                <a:moveTo>
                  <a:pt x="4439056" y="853339"/>
                </a:moveTo>
                <a:cubicBezTo>
                  <a:pt x="4445619" y="853339"/>
                  <a:pt x="4451453" y="859173"/>
                  <a:pt x="4451453" y="865007"/>
                </a:cubicBezTo>
                <a:cubicBezTo>
                  <a:pt x="4451453" y="873029"/>
                  <a:pt x="4445619" y="879593"/>
                  <a:pt x="4439056" y="879593"/>
                </a:cubicBezTo>
                <a:cubicBezTo>
                  <a:pt x="4431763" y="879593"/>
                  <a:pt x="4425200" y="873029"/>
                  <a:pt x="4425200" y="865007"/>
                </a:cubicBezTo>
                <a:cubicBezTo>
                  <a:pt x="4425200" y="859173"/>
                  <a:pt x="4431763" y="853339"/>
                  <a:pt x="4439056" y="853339"/>
                </a:cubicBezTo>
                <a:close/>
                <a:moveTo>
                  <a:pt x="4366768" y="853339"/>
                </a:moveTo>
                <a:cubicBezTo>
                  <a:pt x="4374790" y="853339"/>
                  <a:pt x="4380624" y="859173"/>
                  <a:pt x="4380624" y="865007"/>
                </a:cubicBezTo>
                <a:cubicBezTo>
                  <a:pt x="4380624" y="873029"/>
                  <a:pt x="4374790" y="879593"/>
                  <a:pt x="4366768" y="879593"/>
                </a:cubicBezTo>
                <a:cubicBezTo>
                  <a:pt x="4360934" y="879593"/>
                  <a:pt x="4354371" y="873029"/>
                  <a:pt x="4354371" y="867195"/>
                </a:cubicBezTo>
                <a:cubicBezTo>
                  <a:pt x="4354371" y="859173"/>
                  <a:pt x="4360934" y="853339"/>
                  <a:pt x="4366768" y="853339"/>
                </a:cubicBezTo>
                <a:close/>
                <a:moveTo>
                  <a:pt x="4295937" y="853339"/>
                </a:moveTo>
                <a:cubicBezTo>
                  <a:pt x="4303959" y="853339"/>
                  <a:pt x="4309793" y="859173"/>
                  <a:pt x="4309793" y="867195"/>
                </a:cubicBezTo>
                <a:cubicBezTo>
                  <a:pt x="4309793" y="873029"/>
                  <a:pt x="4303959" y="879593"/>
                  <a:pt x="4295937" y="879593"/>
                </a:cubicBezTo>
                <a:cubicBezTo>
                  <a:pt x="4290103" y="879593"/>
                  <a:pt x="4283540" y="873029"/>
                  <a:pt x="4283540" y="867195"/>
                </a:cubicBezTo>
                <a:cubicBezTo>
                  <a:pt x="4283540" y="859173"/>
                  <a:pt x="4290103" y="853339"/>
                  <a:pt x="4295937" y="853339"/>
                </a:cubicBezTo>
                <a:close/>
                <a:moveTo>
                  <a:pt x="4225107" y="853339"/>
                </a:moveTo>
                <a:cubicBezTo>
                  <a:pt x="4233129" y="853339"/>
                  <a:pt x="4238963" y="859173"/>
                  <a:pt x="4238963" y="867195"/>
                </a:cubicBezTo>
                <a:cubicBezTo>
                  <a:pt x="4238963" y="873029"/>
                  <a:pt x="4233129" y="879593"/>
                  <a:pt x="4225107" y="879593"/>
                </a:cubicBezTo>
                <a:cubicBezTo>
                  <a:pt x="4217085" y="879593"/>
                  <a:pt x="4212710" y="873029"/>
                  <a:pt x="4212710" y="867195"/>
                </a:cubicBezTo>
                <a:cubicBezTo>
                  <a:pt x="4212710" y="859173"/>
                  <a:pt x="4217085" y="853339"/>
                  <a:pt x="4225107" y="853339"/>
                </a:cubicBezTo>
                <a:close/>
                <a:moveTo>
                  <a:pt x="4153295" y="853339"/>
                </a:moveTo>
                <a:cubicBezTo>
                  <a:pt x="4161078" y="853339"/>
                  <a:pt x="4168083" y="859173"/>
                  <a:pt x="4168083" y="867195"/>
                </a:cubicBezTo>
                <a:cubicBezTo>
                  <a:pt x="4168083" y="873029"/>
                  <a:pt x="4161078" y="879593"/>
                  <a:pt x="4153295" y="879593"/>
                </a:cubicBezTo>
                <a:cubicBezTo>
                  <a:pt x="4144733" y="879593"/>
                  <a:pt x="4138507" y="873029"/>
                  <a:pt x="4138507" y="867195"/>
                </a:cubicBezTo>
                <a:cubicBezTo>
                  <a:pt x="4138507" y="859173"/>
                  <a:pt x="4144733" y="853339"/>
                  <a:pt x="4153295" y="853339"/>
                </a:cubicBezTo>
                <a:close/>
                <a:moveTo>
                  <a:pt x="4082465" y="853339"/>
                </a:moveTo>
                <a:cubicBezTo>
                  <a:pt x="4090249" y="853339"/>
                  <a:pt x="4097254" y="859173"/>
                  <a:pt x="4097254" y="867195"/>
                </a:cubicBezTo>
                <a:cubicBezTo>
                  <a:pt x="4097254" y="873029"/>
                  <a:pt x="4090249" y="879593"/>
                  <a:pt x="4082465" y="879593"/>
                </a:cubicBezTo>
                <a:cubicBezTo>
                  <a:pt x="4073903" y="879593"/>
                  <a:pt x="4067676" y="873029"/>
                  <a:pt x="4067676" y="867195"/>
                </a:cubicBezTo>
                <a:cubicBezTo>
                  <a:pt x="4067676" y="859173"/>
                  <a:pt x="4073903" y="853339"/>
                  <a:pt x="4082465" y="853339"/>
                </a:cubicBezTo>
                <a:close/>
                <a:moveTo>
                  <a:pt x="4011635" y="853339"/>
                </a:moveTo>
                <a:cubicBezTo>
                  <a:pt x="4019418" y="853339"/>
                  <a:pt x="4026423" y="859173"/>
                  <a:pt x="4026423" y="867195"/>
                </a:cubicBezTo>
                <a:cubicBezTo>
                  <a:pt x="4026423" y="873029"/>
                  <a:pt x="4019418" y="879593"/>
                  <a:pt x="4011635" y="879593"/>
                </a:cubicBezTo>
                <a:cubicBezTo>
                  <a:pt x="4003073" y="879593"/>
                  <a:pt x="3996847" y="873029"/>
                  <a:pt x="3996847" y="867195"/>
                </a:cubicBezTo>
                <a:cubicBezTo>
                  <a:pt x="3996847" y="859173"/>
                  <a:pt x="4003073" y="853339"/>
                  <a:pt x="4011635" y="853339"/>
                </a:cubicBezTo>
                <a:close/>
                <a:moveTo>
                  <a:pt x="3939871" y="853339"/>
                </a:moveTo>
                <a:cubicBezTo>
                  <a:pt x="3947893" y="853339"/>
                  <a:pt x="3952268" y="859173"/>
                  <a:pt x="3952268" y="867195"/>
                </a:cubicBezTo>
                <a:cubicBezTo>
                  <a:pt x="3952268" y="873029"/>
                  <a:pt x="3947893" y="879593"/>
                  <a:pt x="3939871" y="879593"/>
                </a:cubicBezTo>
                <a:cubicBezTo>
                  <a:pt x="3932578" y="879593"/>
                  <a:pt x="3926015" y="873029"/>
                  <a:pt x="3926015" y="867195"/>
                </a:cubicBezTo>
                <a:cubicBezTo>
                  <a:pt x="3926015" y="859173"/>
                  <a:pt x="3932578" y="853339"/>
                  <a:pt x="3939871" y="853339"/>
                </a:cubicBezTo>
                <a:close/>
                <a:moveTo>
                  <a:pt x="3869042" y="853339"/>
                </a:moveTo>
                <a:cubicBezTo>
                  <a:pt x="3875605" y="853339"/>
                  <a:pt x="3881439" y="859173"/>
                  <a:pt x="3881439" y="867195"/>
                </a:cubicBezTo>
                <a:cubicBezTo>
                  <a:pt x="3881439" y="873029"/>
                  <a:pt x="3875605" y="879593"/>
                  <a:pt x="3869042" y="879593"/>
                </a:cubicBezTo>
                <a:cubicBezTo>
                  <a:pt x="3861749" y="879593"/>
                  <a:pt x="3855186" y="873029"/>
                  <a:pt x="3855186" y="867195"/>
                </a:cubicBezTo>
                <a:cubicBezTo>
                  <a:pt x="3855186" y="859173"/>
                  <a:pt x="3861749" y="853339"/>
                  <a:pt x="3869042" y="853339"/>
                </a:cubicBezTo>
                <a:close/>
                <a:moveTo>
                  <a:pt x="3796752" y="853339"/>
                </a:moveTo>
                <a:cubicBezTo>
                  <a:pt x="3804774" y="853339"/>
                  <a:pt x="3810608" y="859173"/>
                  <a:pt x="3810608" y="867195"/>
                </a:cubicBezTo>
                <a:cubicBezTo>
                  <a:pt x="3810608" y="873029"/>
                  <a:pt x="3804774" y="879593"/>
                  <a:pt x="3796752" y="879593"/>
                </a:cubicBezTo>
                <a:cubicBezTo>
                  <a:pt x="3790918" y="879593"/>
                  <a:pt x="3784355" y="873029"/>
                  <a:pt x="3784355" y="867195"/>
                </a:cubicBezTo>
                <a:cubicBezTo>
                  <a:pt x="3784355" y="859173"/>
                  <a:pt x="3790918" y="853339"/>
                  <a:pt x="3796752" y="853339"/>
                </a:cubicBezTo>
                <a:close/>
                <a:moveTo>
                  <a:pt x="3725922" y="853339"/>
                </a:moveTo>
                <a:cubicBezTo>
                  <a:pt x="3733944" y="853339"/>
                  <a:pt x="3739778" y="859173"/>
                  <a:pt x="3739778" y="867195"/>
                </a:cubicBezTo>
                <a:cubicBezTo>
                  <a:pt x="3739778" y="873029"/>
                  <a:pt x="3733944" y="879593"/>
                  <a:pt x="3725922" y="879593"/>
                </a:cubicBezTo>
                <a:cubicBezTo>
                  <a:pt x="3719359" y="879593"/>
                  <a:pt x="3713525" y="873029"/>
                  <a:pt x="3713525" y="867195"/>
                </a:cubicBezTo>
                <a:cubicBezTo>
                  <a:pt x="3713525" y="859173"/>
                  <a:pt x="3719359" y="853339"/>
                  <a:pt x="3725922" y="853339"/>
                </a:cubicBezTo>
                <a:close/>
                <a:moveTo>
                  <a:pt x="3655091" y="853339"/>
                </a:moveTo>
                <a:cubicBezTo>
                  <a:pt x="3662384" y="853339"/>
                  <a:pt x="3668947" y="859173"/>
                  <a:pt x="3668947" y="867195"/>
                </a:cubicBezTo>
                <a:cubicBezTo>
                  <a:pt x="3668947" y="873029"/>
                  <a:pt x="3662384" y="879593"/>
                  <a:pt x="3655091" y="879593"/>
                </a:cubicBezTo>
                <a:cubicBezTo>
                  <a:pt x="3647069" y="879593"/>
                  <a:pt x="3642694" y="873029"/>
                  <a:pt x="3642694" y="867195"/>
                </a:cubicBezTo>
                <a:cubicBezTo>
                  <a:pt x="3642694" y="859173"/>
                  <a:pt x="3647069" y="853339"/>
                  <a:pt x="3655091" y="853339"/>
                </a:cubicBezTo>
                <a:close/>
                <a:moveTo>
                  <a:pt x="3583280" y="853339"/>
                </a:moveTo>
                <a:cubicBezTo>
                  <a:pt x="3591064" y="853339"/>
                  <a:pt x="3598069" y="859173"/>
                  <a:pt x="3598069" y="867195"/>
                </a:cubicBezTo>
                <a:cubicBezTo>
                  <a:pt x="3598069" y="873029"/>
                  <a:pt x="3591064" y="879593"/>
                  <a:pt x="3583280" y="879593"/>
                </a:cubicBezTo>
                <a:cubicBezTo>
                  <a:pt x="3574718" y="879593"/>
                  <a:pt x="3568491" y="873029"/>
                  <a:pt x="3568491" y="867195"/>
                </a:cubicBezTo>
                <a:cubicBezTo>
                  <a:pt x="3568491" y="859173"/>
                  <a:pt x="3574718" y="853339"/>
                  <a:pt x="3583280" y="853339"/>
                </a:cubicBezTo>
                <a:close/>
                <a:moveTo>
                  <a:pt x="3512449" y="853339"/>
                </a:moveTo>
                <a:cubicBezTo>
                  <a:pt x="3520232" y="853339"/>
                  <a:pt x="3527237" y="859173"/>
                  <a:pt x="3527237" y="867195"/>
                </a:cubicBezTo>
                <a:cubicBezTo>
                  <a:pt x="3527237" y="873029"/>
                  <a:pt x="3520232" y="879593"/>
                  <a:pt x="3512449" y="879593"/>
                </a:cubicBezTo>
                <a:cubicBezTo>
                  <a:pt x="3503887" y="879593"/>
                  <a:pt x="3497661" y="873029"/>
                  <a:pt x="3497661" y="867195"/>
                </a:cubicBezTo>
                <a:cubicBezTo>
                  <a:pt x="3497661" y="859173"/>
                  <a:pt x="3503887" y="853339"/>
                  <a:pt x="3512449" y="853339"/>
                </a:cubicBezTo>
                <a:close/>
                <a:moveTo>
                  <a:pt x="3441619" y="853339"/>
                </a:moveTo>
                <a:cubicBezTo>
                  <a:pt x="3450181" y="853339"/>
                  <a:pt x="3456408" y="859173"/>
                  <a:pt x="3456408" y="867195"/>
                </a:cubicBezTo>
                <a:cubicBezTo>
                  <a:pt x="3456408" y="873029"/>
                  <a:pt x="3450181" y="879593"/>
                  <a:pt x="3441619" y="879593"/>
                </a:cubicBezTo>
                <a:cubicBezTo>
                  <a:pt x="3433835" y="879593"/>
                  <a:pt x="3426830" y="873029"/>
                  <a:pt x="3426830" y="867195"/>
                </a:cubicBezTo>
                <a:cubicBezTo>
                  <a:pt x="3426830" y="859173"/>
                  <a:pt x="3433835" y="853339"/>
                  <a:pt x="3441619" y="853339"/>
                </a:cubicBezTo>
                <a:close/>
                <a:moveTo>
                  <a:pt x="3369857" y="853339"/>
                </a:moveTo>
                <a:cubicBezTo>
                  <a:pt x="3377879" y="853339"/>
                  <a:pt x="3382254" y="859173"/>
                  <a:pt x="3382254" y="867195"/>
                </a:cubicBezTo>
                <a:cubicBezTo>
                  <a:pt x="3382254" y="873029"/>
                  <a:pt x="3377879" y="879593"/>
                  <a:pt x="3369857" y="879593"/>
                </a:cubicBezTo>
                <a:cubicBezTo>
                  <a:pt x="3362564" y="879593"/>
                  <a:pt x="3356001" y="873029"/>
                  <a:pt x="3356001" y="867195"/>
                </a:cubicBezTo>
                <a:cubicBezTo>
                  <a:pt x="3356001" y="859173"/>
                  <a:pt x="3362564" y="853339"/>
                  <a:pt x="3369857" y="853339"/>
                </a:cubicBezTo>
                <a:close/>
                <a:moveTo>
                  <a:pt x="1013589" y="853339"/>
                </a:moveTo>
                <a:cubicBezTo>
                  <a:pt x="1021181" y="853339"/>
                  <a:pt x="1028011" y="859566"/>
                  <a:pt x="1028011" y="868127"/>
                </a:cubicBezTo>
                <a:cubicBezTo>
                  <a:pt x="1028011" y="875911"/>
                  <a:pt x="1021181" y="882916"/>
                  <a:pt x="1013589" y="882916"/>
                </a:cubicBezTo>
                <a:cubicBezTo>
                  <a:pt x="1005243" y="882916"/>
                  <a:pt x="998413" y="875911"/>
                  <a:pt x="998413" y="868127"/>
                </a:cubicBezTo>
                <a:cubicBezTo>
                  <a:pt x="998413" y="859566"/>
                  <a:pt x="1005243" y="853339"/>
                  <a:pt x="1013589" y="853339"/>
                </a:cubicBezTo>
                <a:close/>
                <a:moveTo>
                  <a:pt x="368059" y="785881"/>
                </a:moveTo>
                <a:cubicBezTo>
                  <a:pt x="376081" y="785881"/>
                  <a:pt x="380456" y="790256"/>
                  <a:pt x="380456" y="797549"/>
                </a:cubicBezTo>
                <a:cubicBezTo>
                  <a:pt x="380456" y="805571"/>
                  <a:pt x="376081" y="812135"/>
                  <a:pt x="368059" y="812135"/>
                </a:cubicBezTo>
                <a:cubicBezTo>
                  <a:pt x="360766" y="812135"/>
                  <a:pt x="354203" y="805571"/>
                  <a:pt x="354203" y="797549"/>
                </a:cubicBezTo>
                <a:cubicBezTo>
                  <a:pt x="354203" y="790256"/>
                  <a:pt x="360766" y="785881"/>
                  <a:pt x="368059" y="785881"/>
                </a:cubicBezTo>
                <a:close/>
                <a:moveTo>
                  <a:pt x="297226" y="785881"/>
                </a:moveTo>
                <a:cubicBezTo>
                  <a:pt x="303791" y="785881"/>
                  <a:pt x="309624" y="790256"/>
                  <a:pt x="309624" y="797549"/>
                </a:cubicBezTo>
                <a:cubicBezTo>
                  <a:pt x="309624" y="805571"/>
                  <a:pt x="303791" y="812135"/>
                  <a:pt x="297226" y="812135"/>
                </a:cubicBezTo>
                <a:cubicBezTo>
                  <a:pt x="289933" y="812135"/>
                  <a:pt x="283371" y="805571"/>
                  <a:pt x="283371" y="797549"/>
                </a:cubicBezTo>
                <a:cubicBezTo>
                  <a:pt x="283371" y="790256"/>
                  <a:pt x="289933" y="785881"/>
                  <a:pt x="297226" y="785881"/>
                </a:cubicBezTo>
                <a:close/>
                <a:moveTo>
                  <a:pt x="226398" y="785881"/>
                </a:moveTo>
                <a:cubicBezTo>
                  <a:pt x="232233" y="785881"/>
                  <a:pt x="238797" y="790256"/>
                  <a:pt x="238797" y="797549"/>
                </a:cubicBezTo>
                <a:cubicBezTo>
                  <a:pt x="238797" y="805571"/>
                  <a:pt x="232233" y="812135"/>
                  <a:pt x="226398" y="812135"/>
                </a:cubicBezTo>
                <a:cubicBezTo>
                  <a:pt x="218375" y="812135"/>
                  <a:pt x="212542" y="805571"/>
                  <a:pt x="212542" y="797549"/>
                </a:cubicBezTo>
                <a:cubicBezTo>
                  <a:pt x="212542" y="790256"/>
                  <a:pt x="218375" y="785881"/>
                  <a:pt x="226398" y="785881"/>
                </a:cubicBezTo>
                <a:close/>
                <a:moveTo>
                  <a:pt x="154101" y="785881"/>
                </a:moveTo>
                <a:cubicBezTo>
                  <a:pt x="161394" y="785881"/>
                  <a:pt x="167957" y="790256"/>
                  <a:pt x="167957" y="797549"/>
                </a:cubicBezTo>
                <a:cubicBezTo>
                  <a:pt x="167957" y="805571"/>
                  <a:pt x="161394" y="812135"/>
                  <a:pt x="154101" y="812135"/>
                </a:cubicBezTo>
                <a:cubicBezTo>
                  <a:pt x="147538" y="812135"/>
                  <a:pt x="141704" y="805571"/>
                  <a:pt x="141704" y="797549"/>
                </a:cubicBezTo>
                <a:cubicBezTo>
                  <a:pt x="141704" y="790256"/>
                  <a:pt x="147538" y="785881"/>
                  <a:pt x="154101" y="785881"/>
                </a:cubicBezTo>
                <a:close/>
                <a:moveTo>
                  <a:pt x="83272" y="785881"/>
                </a:moveTo>
                <a:cubicBezTo>
                  <a:pt x="90564" y="785881"/>
                  <a:pt x="97128" y="790256"/>
                  <a:pt x="97128" y="797549"/>
                </a:cubicBezTo>
                <a:cubicBezTo>
                  <a:pt x="97128" y="805571"/>
                  <a:pt x="90564" y="812135"/>
                  <a:pt x="83272" y="812135"/>
                </a:cubicBezTo>
                <a:cubicBezTo>
                  <a:pt x="76708" y="812135"/>
                  <a:pt x="70874" y="805571"/>
                  <a:pt x="70874" y="797549"/>
                </a:cubicBezTo>
                <a:cubicBezTo>
                  <a:pt x="70874" y="790256"/>
                  <a:pt x="76708" y="785881"/>
                  <a:pt x="83272" y="785881"/>
                </a:cubicBezTo>
                <a:close/>
                <a:moveTo>
                  <a:pt x="12036" y="785881"/>
                </a:moveTo>
                <a:cubicBezTo>
                  <a:pt x="20281" y="785881"/>
                  <a:pt x="26277" y="790256"/>
                  <a:pt x="26277" y="797549"/>
                </a:cubicBezTo>
                <a:cubicBezTo>
                  <a:pt x="26277" y="805571"/>
                  <a:pt x="20281" y="812135"/>
                  <a:pt x="12036" y="812135"/>
                </a:cubicBezTo>
                <a:cubicBezTo>
                  <a:pt x="4541" y="812135"/>
                  <a:pt x="44" y="805571"/>
                  <a:pt x="44" y="797549"/>
                </a:cubicBezTo>
                <a:cubicBezTo>
                  <a:pt x="44" y="790256"/>
                  <a:pt x="4541" y="785881"/>
                  <a:pt x="12036" y="785881"/>
                </a:cubicBezTo>
                <a:close/>
                <a:moveTo>
                  <a:pt x="4726684" y="782507"/>
                </a:moveTo>
                <a:cubicBezTo>
                  <a:pt x="4735246" y="782507"/>
                  <a:pt x="4741472" y="789070"/>
                  <a:pt x="4741472" y="794904"/>
                </a:cubicBezTo>
                <a:cubicBezTo>
                  <a:pt x="4741472" y="802926"/>
                  <a:pt x="4735246" y="808761"/>
                  <a:pt x="4726684" y="808761"/>
                </a:cubicBezTo>
                <a:cubicBezTo>
                  <a:pt x="4718122" y="808761"/>
                  <a:pt x="4711896" y="802926"/>
                  <a:pt x="4711896" y="794904"/>
                </a:cubicBezTo>
                <a:cubicBezTo>
                  <a:pt x="4711896" y="789070"/>
                  <a:pt x="4718122" y="782507"/>
                  <a:pt x="4726684" y="782507"/>
                </a:cubicBezTo>
                <a:close/>
                <a:moveTo>
                  <a:pt x="4655853" y="782507"/>
                </a:moveTo>
                <a:cubicBezTo>
                  <a:pt x="4663637" y="782507"/>
                  <a:pt x="4670642" y="789070"/>
                  <a:pt x="4670642" y="794904"/>
                </a:cubicBezTo>
                <a:cubicBezTo>
                  <a:pt x="4670642" y="802926"/>
                  <a:pt x="4663637" y="808761"/>
                  <a:pt x="4655853" y="808761"/>
                </a:cubicBezTo>
                <a:cubicBezTo>
                  <a:pt x="4647291" y="808761"/>
                  <a:pt x="4641064" y="802926"/>
                  <a:pt x="4641064" y="794904"/>
                </a:cubicBezTo>
                <a:cubicBezTo>
                  <a:pt x="4641064" y="789070"/>
                  <a:pt x="4647291" y="782507"/>
                  <a:pt x="4655853" y="782507"/>
                </a:cubicBezTo>
                <a:close/>
                <a:moveTo>
                  <a:pt x="4584091" y="782507"/>
                </a:moveTo>
                <a:cubicBezTo>
                  <a:pt x="4591384" y="782507"/>
                  <a:pt x="4596488" y="789070"/>
                  <a:pt x="4596488" y="794904"/>
                </a:cubicBezTo>
                <a:cubicBezTo>
                  <a:pt x="4596488" y="802926"/>
                  <a:pt x="4591384" y="808761"/>
                  <a:pt x="4584091" y="808761"/>
                </a:cubicBezTo>
                <a:cubicBezTo>
                  <a:pt x="4576069" y="808761"/>
                  <a:pt x="4570235" y="802926"/>
                  <a:pt x="4570235" y="794904"/>
                </a:cubicBezTo>
                <a:cubicBezTo>
                  <a:pt x="4570235" y="789070"/>
                  <a:pt x="4576069" y="782507"/>
                  <a:pt x="4584091" y="782507"/>
                </a:cubicBezTo>
                <a:close/>
                <a:moveTo>
                  <a:pt x="4513260" y="782507"/>
                </a:moveTo>
                <a:cubicBezTo>
                  <a:pt x="4519094" y="782507"/>
                  <a:pt x="4525657" y="789070"/>
                  <a:pt x="4525657" y="794904"/>
                </a:cubicBezTo>
                <a:cubicBezTo>
                  <a:pt x="4525657" y="802926"/>
                  <a:pt x="4519094" y="808761"/>
                  <a:pt x="4513260" y="808761"/>
                </a:cubicBezTo>
                <a:cubicBezTo>
                  <a:pt x="4505238" y="808761"/>
                  <a:pt x="4499404" y="802926"/>
                  <a:pt x="4499404" y="794904"/>
                </a:cubicBezTo>
                <a:cubicBezTo>
                  <a:pt x="4499404" y="789070"/>
                  <a:pt x="4505238" y="782507"/>
                  <a:pt x="4513260" y="782507"/>
                </a:cubicBezTo>
                <a:close/>
                <a:moveTo>
                  <a:pt x="4439056" y="782507"/>
                </a:moveTo>
                <a:cubicBezTo>
                  <a:pt x="4445619" y="782507"/>
                  <a:pt x="4451453" y="789070"/>
                  <a:pt x="4451453" y="794904"/>
                </a:cubicBezTo>
                <a:cubicBezTo>
                  <a:pt x="4451453" y="802926"/>
                  <a:pt x="4445619" y="808761"/>
                  <a:pt x="4439056" y="808761"/>
                </a:cubicBezTo>
                <a:cubicBezTo>
                  <a:pt x="4431763" y="808761"/>
                  <a:pt x="4425200" y="802926"/>
                  <a:pt x="4425200" y="794904"/>
                </a:cubicBezTo>
                <a:cubicBezTo>
                  <a:pt x="4425200" y="789070"/>
                  <a:pt x="4431763" y="782507"/>
                  <a:pt x="4439056" y="782507"/>
                </a:cubicBezTo>
                <a:close/>
                <a:moveTo>
                  <a:pt x="4366768" y="782507"/>
                </a:moveTo>
                <a:cubicBezTo>
                  <a:pt x="4374790" y="782507"/>
                  <a:pt x="4380624" y="789070"/>
                  <a:pt x="4380624" y="794904"/>
                </a:cubicBezTo>
                <a:cubicBezTo>
                  <a:pt x="4380624" y="802926"/>
                  <a:pt x="4374790" y="808761"/>
                  <a:pt x="4366768" y="808761"/>
                </a:cubicBezTo>
                <a:cubicBezTo>
                  <a:pt x="4360934" y="808761"/>
                  <a:pt x="4354371" y="802926"/>
                  <a:pt x="4354371" y="794904"/>
                </a:cubicBezTo>
                <a:cubicBezTo>
                  <a:pt x="4354371" y="789070"/>
                  <a:pt x="4360934" y="782507"/>
                  <a:pt x="4366768" y="782507"/>
                </a:cubicBezTo>
                <a:close/>
                <a:moveTo>
                  <a:pt x="4295937" y="782507"/>
                </a:moveTo>
                <a:cubicBezTo>
                  <a:pt x="4303959" y="782507"/>
                  <a:pt x="4309793" y="789070"/>
                  <a:pt x="4309793" y="794904"/>
                </a:cubicBezTo>
                <a:cubicBezTo>
                  <a:pt x="4309793" y="802926"/>
                  <a:pt x="4303959" y="808761"/>
                  <a:pt x="4295937" y="808761"/>
                </a:cubicBezTo>
                <a:cubicBezTo>
                  <a:pt x="4290103" y="808761"/>
                  <a:pt x="4283540" y="802926"/>
                  <a:pt x="4283540" y="794904"/>
                </a:cubicBezTo>
                <a:cubicBezTo>
                  <a:pt x="4283540" y="789070"/>
                  <a:pt x="4290103" y="782507"/>
                  <a:pt x="4295937" y="782507"/>
                </a:cubicBezTo>
                <a:close/>
                <a:moveTo>
                  <a:pt x="4225107" y="782507"/>
                </a:moveTo>
                <a:cubicBezTo>
                  <a:pt x="4233129" y="782507"/>
                  <a:pt x="4238963" y="789070"/>
                  <a:pt x="4238963" y="794904"/>
                </a:cubicBezTo>
                <a:cubicBezTo>
                  <a:pt x="4238963" y="802926"/>
                  <a:pt x="4233129" y="808761"/>
                  <a:pt x="4225107" y="808761"/>
                </a:cubicBezTo>
                <a:cubicBezTo>
                  <a:pt x="4217085" y="808761"/>
                  <a:pt x="4212710" y="802926"/>
                  <a:pt x="4212710" y="794904"/>
                </a:cubicBezTo>
                <a:cubicBezTo>
                  <a:pt x="4212710" y="789070"/>
                  <a:pt x="4217085" y="782507"/>
                  <a:pt x="4225107" y="782507"/>
                </a:cubicBezTo>
                <a:close/>
                <a:moveTo>
                  <a:pt x="4153295" y="782507"/>
                </a:moveTo>
                <a:cubicBezTo>
                  <a:pt x="4161078" y="782507"/>
                  <a:pt x="4168083" y="789070"/>
                  <a:pt x="4168083" y="794904"/>
                </a:cubicBezTo>
                <a:cubicBezTo>
                  <a:pt x="4168083" y="802926"/>
                  <a:pt x="4161078" y="808761"/>
                  <a:pt x="4153295" y="808761"/>
                </a:cubicBezTo>
                <a:cubicBezTo>
                  <a:pt x="4144733" y="808761"/>
                  <a:pt x="4138507" y="802926"/>
                  <a:pt x="4138507" y="794904"/>
                </a:cubicBezTo>
                <a:cubicBezTo>
                  <a:pt x="4138507" y="789070"/>
                  <a:pt x="4144733" y="782507"/>
                  <a:pt x="4153295" y="782507"/>
                </a:cubicBezTo>
                <a:close/>
                <a:moveTo>
                  <a:pt x="4082465" y="782507"/>
                </a:moveTo>
                <a:cubicBezTo>
                  <a:pt x="4090249" y="782507"/>
                  <a:pt x="4097254" y="789070"/>
                  <a:pt x="4097254" y="794904"/>
                </a:cubicBezTo>
                <a:cubicBezTo>
                  <a:pt x="4097254" y="802926"/>
                  <a:pt x="4090249" y="808761"/>
                  <a:pt x="4082465" y="808761"/>
                </a:cubicBezTo>
                <a:cubicBezTo>
                  <a:pt x="4073903" y="808761"/>
                  <a:pt x="4067676" y="802926"/>
                  <a:pt x="4067676" y="794904"/>
                </a:cubicBezTo>
                <a:cubicBezTo>
                  <a:pt x="4067676" y="789070"/>
                  <a:pt x="4073903" y="782507"/>
                  <a:pt x="4082465" y="782507"/>
                </a:cubicBezTo>
                <a:close/>
                <a:moveTo>
                  <a:pt x="4010703" y="782507"/>
                </a:moveTo>
                <a:cubicBezTo>
                  <a:pt x="4017996" y="782507"/>
                  <a:pt x="4023100" y="789070"/>
                  <a:pt x="4023100" y="794904"/>
                </a:cubicBezTo>
                <a:cubicBezTo>
                  <a:pt x="4023100" y="802926"/>
                  <a:pt x="4017996" y="808761"/>
                  <a:pt x="4010703" y="808761"/>
                </a:cubicBezTo>
                <a:cubicBezTo>
                  <a:pt x="4002681" y="808761"/>
                  <a:pt x="3996847" y="802926"/>
                  <a:pt x="3996847" y="794904"/>
                </a:cubicBezTo>
                <a:cubicBezTo>
                  <a:pt x="3996847" y="789070"/>
                  <a:pt x="4002681" y="782507"/>
                  <a:pt x="4010703" y="782507"/>
                </a:cubicBezTo>
                <a:close/>
                <a:moveTo>
                  <a:pt x="3939871" y="782507"/>
                </a:moveTo>
                <a:cubicBezTo>
                  <a:pt x="3946434" y="782507"/>
                  <a:pt x="3952268" y="789070"/>
                  <a:pt x="3952268" y="794904"/>
                </a:cubicBezTo>
                <a:cubicBezTo>
                  <a:pt x="3952268" y="802926"/>
                  <a:pt x="3946434" y="808761"/>
                  <a:pt x="3939871" y="808761"/>
                </a:cubicBezTo>
                <a:cubicBezTo>
                  <a:pt x="3932578" y="808761"/>
                  <a:pt x="3926015" y="802926"/>
                  <a:pt x="3926015" y="794904"/>
                </a:cubicBezTo>
                <a:cubicBezTo>
                  <a:pt x="3926015" y="789070"/>
                  <a:pt x="3932578" y="782507"/>
                  <a:pt x="3939871" y="782507"/>
                </a:cubicBezTo>
                <a:close/>
                <a:moveTo>
                  <a:pt x="3869042" y="782507"/>
                </a:moveTo>
                <a:cubicBezTo>
                  <a:pt x="3875605" y="782507"/>
                  <a:pt x="3881439" y="789070"/>
                  <a:pt x="3881439" y="794904"/>
                </a:cubicBezTo>
                <a:cubicBezTo>
                  <a:pt x="3881439" y="802926"/>
                  <a:pt x="3875605" y="808761"/>
                  <a:pt x="3869042" y="808761"/>
                </a:cubicBezTo>
                <a:cubicBezTo>
                  <a:pt x="3861749" y="808761"/>
                  <a:pt x="3855186" y="802926"/>
                  <a:pt x="3855186" y="794904"/>
                </a:cubicBezTo>
                <a:cubicBezTo>
                  <a:pt x="3855186" y="789070"/>
                  <a:pt x="3861749" y="782507"/>
                  <a:pt x="3869042" y="782507"/>
                </a:cubicBezTo>
                <a:close/>
                <a:moveTo>
                  <a:pt x="3796752" y="782507"/>
                </a:moveTo>
                <a:cubicBezTo>
                  <a:pt x="3804774" y="782507"/>
                  <a:pt x="3810608" y="789070"/>
                  <a:pt x="3810608" y="796363"/>
                </a:cubicBezTo>
                <a:cubicBezTo>
                  <a:pt x="3810608" y="802926"/>
                  <a:pt x="3804774" y="808761"/>
                  <a:pt x="3796752" y="808761"/>
                </a:cubicBezTo>
                <a:cubicBezTo>
                  <a:pt x="3790918" y="808761"/>
                  <a:pt x="3784355" y="802926"/>
                  <a:pt x="3784355" y="796363"/>
                </a:cubicBezTo>
                <a:cubicBezTo>
                  <a:pt x="3784355" y="789070"/>
                  <a:pt x="3790918" y="782507"/>
                  <a:pt x="3796752" y="782507"/>
                </a:cubicBezTo>
                <a:close/>
                <a:moveTo>
                  <a:pt x="3725922" y="782507"/>
                </a:moveTo>
                <a:cubicBezTo>
                  <a:pt x="3733944" y="782507"/>
                  <a:pt x="3739778" y="789070"/>
                  <a:pt x="3739778" y="796363"/>
                </a:cubicBezTo>
                <a:cubicBezTo>
                  <a:pt x="3739778" y="802926"/>
                  <a:pt x="3733944" y="808761"/>
                  <a:pt x="3725922" y="808761"/>
                </a:cubicBezTo>
                <a:cubicBezTo>
                  <a:pt x="3719359" y="808761"/>
                  <a:pt x="3713525" y="802926"/>
                  <a:pt x="3713525" y="796363"/>
                </a:cubicBezTo>
                <a:cubicBezTo>
                  <a:pt x="3713525" y="789070"/>
                  <a:pt x="3719359" y="782507"/>
                  <a:pt x="3725922" y="782507"/>
                </a:cubicBezTo>
                <a:close/>
                <a:moveTo>
                  <a:pt x="3655091" y="782507"/>
                </a:moveTo>
                <a:cubicBezTo>
                  <a:pt x="3662384" y="782507"/>
                  <a:pt x="3668947" y="789070"/>
                  <a:pt x="3668947" y="796363"/>
                </a:cubicBezTo>
                <a:cubicBezTo>
                  <a:pt x="3668947" y="802926"/>
                  <a:pt x="3662384" y="808761"/>
                  <a:pt x="3655091" y="808761"/>
                </a:cubicBezTo>
                <a:cubicBezTo>
                  <a:pt x="3647069" y="808761"/>
                  <a:pt x="3642694" y="802926"/>
                  <a:pt x="3642694" y="796363"/>
                </a:cubicBezTo>
                <a:cubicBezTo>
                  <a:pt x="3642694" y="789070"/>
                  <a:pt x="3647069" y="782507"/>
                  <a:pt x="3655091" y="782507"/>
                </a:cubicBezTo>
                <a:close/>
                <a:moveTo>
                  <a:pt x="3583280" y="782507"/>
                </a:moveTo>
                <a:cubicBezTo>
                  <a:pt x="3591064" y="782507"/>
                  <a:pt x="3598069" y="789070"/>
                  <a:pt x="3598069" y="796363"/>
                </a:cubicBezTo>
                <a:cubicBezTo>
                  <a:pt x="3598069" y="802926"/>
                  <a:pt x="3591064" y="808761"/>
                  <a:pt x="3583280" y="808761"/>
                </a:cubicBezTo>
                <a:cubicBezTo>
                  <a:pt x="3574718" y="808761"/>
                  <a:pt x="3568491" y="802926"/>
                  <a:pt x="3568491" y="796363"/>
                </a:cubicBezTo>
                <a:cubicBezTo>
                  <a:pt x="3568491" y="789070"/>
                  <a:pt x="3574718" y="782507"/>
                  <a:pt x="3583280" y="782507"/>
                </a:cubicBezTo>
                <a:close/>
                <a:moveTo>
                  <a:pt x="3512449" y="782507"/>
                </a:moveTo>
                <a:cubicBezTo>
                  <a:pt x="3520232" y="782507"/>
                  <a:pt x="3527237" y="789070"/>
                  <a:pt x="3527237" y="796363"/>
                </a:cubicBezTo>
                <a:cubicBezTo>
                  <a:pt x="3527237" y="802926"/>
                  <a:pt x="3520232" y="808761"/>
                  <a:pt x="3512449" y="808761"/>
                </a:cubicBezTo>
                <a:cubicBezTo>
                  <a:pt x="3503887" y="808761"/>
                  <a:pt x="3497661" y="802926"/>
                  <a:pt x="3497661" y="796363"/>
                </a:cubicBezTo>
                <a:cubicBezTo>
                  <a:pt x="3497661" y="789070"/>
                  <a:pt x="3503887" y="782507"/>
                  <a:pt x="3512449" y="782507"/>
                </a:cubicBezTo>
                <a:close/>
                <a:moveTo>
                  <a:pt x="3441619" y="782507"/>
                </a:moveTo>
                <a:cubicBezTo>
                  <a:pt x="3450181" y="782507"/>
                  <a:pt x="3456408" y="789070"/>
                  <a:pt x="3456408" y="796363"/>
                </a:cubicBezTo>
                <a:cubicBezTo>
                  <a:pt x="3456408" y="802926"/>
                  <a:pt x="3450181" y="808761"/>
                  <a:pt x="3441619" y="808761"/>
                </a:cubicBezTo>
                <a:cubicBezTo>
                  <a:pt x="3433835" y="808761"/>
                  <a:pt x="3426830" y="802926"/>
                  <a:pt x="3426830" y="796363"/>
                </a:cubicBezTo>
                <a:cubicBezTo>
                  <a:pt x="3426830" y="789070"/>
                  <a:pt x="3433835" y="782507"/>
                  <a:pt x="3441619" y="782507"/>
                </a:cubicBezTo>
                <a:close/>
                <a:moveTo>
                  <a:pt x="3369857" y="782507"/>
                </a:moveTo>
                <a:cubicBezTo>
                  <a:pt x="3377879" y="782507"/>
                  <a:pt x="3382254" y="789070"/>
                  <a:pt x="3382254" y="796363"/>
                </a:cubicBezTo>
                <a:cubicBezTo>
                  <a:pt x="3382254" y="802926"/>
                  <a:pt x="3377879" y="808761"/>
                  <a:pt x="3369857" y="808761"/>
                </a:cubicBezTo>
                <a:cubicBezTo>
                  <a:pt x="3362564" y="808761"/>
                  <a:pt x="3356001" y="802926"/>
                  <a:pt x="3356001" y="796363"/>
                </a:cubicBezTo>
                <a:cubicBezTo>
                  <a:pt x="3356001" y="789070"/>
                  <a:pt x="3362564" y="782507"/>
                  <a:pt x="3369857" y="782507"/>
                </a:cubicBezTo>
                <a:close/>
                <a:moveTo>
                  <a:pt x="3299083" y="782507"/>
                </a:moveTo>
                <a:cubicBezTo>
                  <a:pt x="3305645" y="782507"/>
                  <a:pt x="3311480" y="789070"/>
                  <a:pt x="3311480" y="796363"/>
                </a:cubicBezTo>
                <a:cubicBezTo>
                  <a:pt x="3311480" y="802926"/>
                  <a:pt x="3305645" y="808761"/>
                  <a:pt x="3299083" y="808761"/>
                </a:cubicBezTo>
                <a:cubicBezTo>
                  <a:pt x="3291789" y="808761"/>
                  <a:pt x="3285229" y="802926"/>
                  <a:pt x="3285229" y="796363"/>
                </a:cubicBezTo>
                <a:cubicBezTo>
                  <a:pt x="3285229" y="789070"/>
                  <a:pt x="3291789" y="782507"/>
                  <a:pt x="3299083" y="782507"/>
                </a:cubicBezTo>
                <a:close/>
                <a:moveTo>
                  <a:pt x="3228250" y="782507"/>
                </a:moveTo>
                <a:cubicBezTo>
                  <a:pt x="3234814" y="782507"/>
                  <a:pt x="3240649" y="789070"/>
                  <a:pt x="3240649" y="796363"/>
                </a:cubicBezTo>
                <a:cubicBezTo>
                  <a:pt x="3240649" y="802926"/>
                  <a:pt x="3234814" y="808761"/>
                  <a:pt x="3228250" y="808761"/>
                </a:cubicBezTo>
                <a:cubicBezTo>
                  <a:pt x="3220230" y="808761"/>
                  <a:pt x="3214395" y="802926"/>
                  <a:pt x="3214395" y="796363"/>
                </a:cubicBezTo>
                <a:cubicBezTo>
                  <a:pt x="3214395" y="789070"/>
                  <a:pt x="3220230" y="782507"/>
                  <a:pt x="3228250" y="782507"/>
                </a:cubicBezTo>
                <a:close/>
                <a:moveTo>
                  <a:pt x="3152591" y="782507"/>
                </a:moveTo>
                <a:cubicBezTo>
                  <a:pt x="3159884" y="782507"/>
                  <a:pt x="3166447" y="789070"/>
                  <a:pt x="3166447" y="796363"/>
                </a:cubicBezTo>
                <a:cubicBezTo>
                  <a:pt x="3166447" y="802926"/>
                  <a:pt x="3159884" y="808761"/>
                  <a:pt x="3152591" y="808761"/>
                </a:cubicBezTo>
                <a:cubicBezTo>
                  <a:pt x="3146027" y="808761"/>
                  <a:pt x="3140193" y="802926"/>
                  <a:pt x="3140193" y="796363"/>
                </a:cubicBezTo>
                <a:cubicBezTo>
                  <a:pt x="3140193" y="789070"/>
                  <a:pt x="3146027" y="782507"/>
                  <a:pt x="3152591" y="782507"/>
                </a:cubicBezTo>
                <a:close/>
                <a:moveTo>
                  <a:pt x="1226672" y="782507"/>
                </a:moveTo>
                <a:cubicBezTo>
                  <a:pt x="1233964" y="782507"/>
                  <a:pt x="1240529" y="789337"/>
                  <a:pt x="1240529" y="796926"/>
                </a:cubicBezTo>
                <a:cubicBezTo>
                  <a:pt x="1240529" y="805275"/>
                  <a:pt x="1233964" y="812105"/>
                  <a:pt x="1226672" y="812105"/>
                </a:cubicBezTo>
                <a:cubicBezTo>
                  <a:pt x="1218658" y="812105"/>
                  <a:pt x="1214283" y="805275"/>
                  <a:pt x="1214283" y="796926"/>
                </a:cubicBezTo>
                <a:cubicBezTo>
                  <a:pt x="1214283" y="789337"/>
                  <a:pt x="1218658" y="782507"/>
                  <a:pt x="1226672" y="782507"/>
                </a:cubicBezTo>
                <a:close/>
                <a:moveTo>
                  <a:pt x="1154869" y="782507"/>
                </a:moveTo>
                <a:cubicBezTo>
                  <a:pt x="1162652" y="782507"/>
                  <a:pt x="1169658" y="789337"/>
                  <a:pt x="1169658" y="796926"/>
                </a:cubicBezTo>
                <a:cubicBezTo>
                  <a:pt x="1169658" y="805275"/>
                  <a:pt x="1162652" y="812105"/>
                  <a:pt x="1154869" y="812105"/>
                </a:cubicBezTo>
                <a:cubicBezTo>
                  <a:pt x="1146307" y="812105"/>
                  <a:pt x="1140080" y="805275"/>
                  <a:pt x="1140080" y="796926"/>
                </a:cubicBezTo>
                <a:cubicBezTo>
                  <a:pt x="1140080" y="789337"/>
                  <a:pt x="1146307" y="782507"/>
                  <a:pt x="1154869" y="782507"/>
                </a:cubicBezTo>
                <a:close/>
                <a:moveTo>
                  <a:pt x="1084040" y="782507"/>
                </a:moveTo>
                <a:cubicBezTo>
                  <a:pt x="1091822" y="782507"/>
                  <a:pt x="1098826" y="789337"/>
                  <a:pt x="1098826" y="796926"/>
                </a:cubicBezTo>
                <a:cubicBezTo>
                  <a:pt x="1098826" y="805275"/>
                  <a:pt x="1091822" y="812105"/>
                  <a:pt x="1084040" y="812105"/>
                </a:cubicBezTo>
                <a:cubicBezTo>
                  <a:pt x="1075478" y="812105"/>
                  <a:pt x="1069250" y="805275"/>
                  <a:pt x="1069250" y="796926"/>
                </a:cubicBezTo>
                <a:cubicBezTo>
                  <a:pt x="1069250" y="789337"/>
                  <a:pt x="1075478" y="782507"/>
                  <a:pt x="1084040" y="782507"/>
                </a:cubicBezTo>
                <a:close/>
                <a:moveTo>
                  <a:pt x="1013594" y="782507"/>
                </a:moveTo>
                <a:cubicBezTo>
                  <a:pt x="1021186" y="782507"/>
                  <a:pt x="1028015" y="789337"/>
                  <a:pt x="1028015" y="796926"/>
                </a:cubicBezTo>
                <a:cubicBezTo>
                  <a:pt x="1028015" y="805275"/>
                  <a:pt x="1021186" y="812105"/>
                  <a:pt x="1013594" y="812105"/>
                </a:cubicBezTo>
                <a:cubicBezTo>
                  <a:pt x="1005249" y="812105"/>
                  <a:pt x="998417" y="805275"/>
                  <a:pt x="998417" y="796926"/>
                </a:cubicBezTo>
                <a:cubicBezTo>
                  <a:pt x="998417" y="789337"/>
                  <a:pt x="1005249" y="782507"/>
                  <a:pt x="1013594" y="782507"/>
                </a:cubicBezTo>
                <a:close/>
                <a:moveTo>
                  <a:pt x="941447" y="782507"/>
                </a:moveTo>
                <a:cubicBezTo>
                  <a:pt x="949468" y="782507"/>
                  <a:pt x="953844" y="789337"/>
                  <a:pt x="953844" y="796926"/>
                </a:cubicBezTo>
                <a:cubicBezTo>
                  <a:pt x="953844" y="805275"/>
                  <a:pt x="949468" y="812105"/>
                  <a:pt x="941447" y="812105"/>
                </a:cubicBezTo>
                <a:cubicBezTo>
                  <a:pt x="934155" y="812105"/>
                  <a:pt x="927591" y="805275"/>
                  <a:pt x="927591" y="796926"/>
                </a:cubicBezTo>
                <a:cubicBezTo>
                  <a:pt x="927591" y="789337"/>
                  <a:pt x="934155" y="782507"/>
                  <a:pt x="941447" y="782507"/>
                </a:cubicBezTo>
                <a:close/>
                <a:moveTo>
                  <a:pt x="870615" y="782507"/>
                </a:moveTo>
                <a:cubicBezTo>
                  <a:pt x="877179" y="782507"/>
                  <a:pt x="883013" y="789337"/>
                  <a:pt x="883013" y="796926"/>
                </a:cubicBezTo>
                <a:cubicBezTo>
                  <a:pt x="883013" y="805275"/>
                  <a:pt x="877179" y="812105"/>
                  <a:pt x="870615" y="812105"/>
                </a:cubicBezTo>
                <a:cubicBezTo>
                  <a:pt x="863322" y="812105"/>
                  <a:pt x="856759" y="805275"/>
                  <a:pt x="856759" y="796926"/>
                </a:cubicBezTo>
                <a:cubicBezTo>
                  <a:pt x="856759" y="789337"/>
                  <a:pt x="863322" y="782507"/>
                  <a:pt x="870615" y="782507"/>
                </a:cubicBezTo>
                <a:close/>
                <a:moveTo>
                  <a:pt x="799784" y="782507"/>
                </a:moveTo>
                <a:cubicBezTo>
                  <a:pt x="806349" y="782507"/>
                  <a:pt x="812183" y="789337"/>
                  <a:pt x="812183" y="796926"/>
                </a:cubicBezTo>
                <a:cubicBezTo>
                  <a:pt x="812183" y="805275"/>
                  <a:pt x="806349" y="812105"/>
                  <a:pt x="799784" y="812105"/>
                </a:cubicBezTo>
                <a:cubicBezTo>
                  <a:pt x="792492" y="812105"/>
                  <a:pt x="785929" y="805275"/>
                  <a:pt x="785929" y="796926"/>
                </a:cubicBezTo>
                <a:cubicBezTo>
                  <a:pt x="785929" y="789337"/>
                  <a:pt x="792492" y="782507"/>
                  <a:pt x="799784" y="782507"/>
                </a:cubicBezTo>
                <a:close/>
                <a:moveTo>
                  <a:pt x="724123" y="782507"/>
                </a:moveTo>
                <a:cubicBezTo>
                  <a:pt x="731417" y="782507"/>
                  <a:pt x="737981" y="789337"/>
                  <a:pt x="737981" y="796926"/>
                </a:cubicBezTo>
                <a:cubicBezTo>
                  <a:pt x="737981" y="805275"/>
                  <a:pt x="731417" y="812105"/>
                  <a:pt x="724123" y="812105"/>
                </a:cubicBezTo>
                <a:cubicBezTo>
                  <a:pt x="717559" y="812105"/>
                  <a:pt x="711726" y="805275"/>
                  <a:pt x="711726" y="796926"/>
                </a:cubicBezTo>
                <a:cubicBezTo>
                  <a:pt x="711726" y="789337"/>
                  <a:pt x="717559" y="782507"/>
                  <a:pt x="724123" y="782507"/>
                </a:cubicBezTo>
                <a:close/>
                <a:moveTo>
                  <a:pt x="653293" y="782507"/>
                </a:moveTo>
                <a:cubicBezTo>
                  <a:pt x="660586" y="782507"/>
                  <a:pt x="667149" y="789337"/>
                  <a:pt x="667149" y="796926"/>
                </a:cubicBezTo>
                <a:cubicBezTo>
                  <a:pt x="667149" y="805275"/>
                  <a:pt x="660586" y="812105"/>
                  <a:pt x="653293" y="812105"/>
                </a:cubicBezTo>
                <a:cubicBezTo>
                  <a:pt x="645271" y="812105"/>
                  <a:pt x="640896" y="805275"/>
                  <a:pt x="640896" y="796926"/>
                </a:cubicBezTo>
                <a:cubicBezTo>
                  <a:pt x="640896" y="789337"/>
                  <a:pt x="645271" y="782507"/>
                  <a:pt x="653293" y="782507"/>
                </a:cubicBezTo>
                <a:close/>
                <a:moveTo>
                  <a:pt x="584855" y="782507"/>
                </a:moveTo>
                <a:cubicBezTo>
                  <a:pt x="592639" y="782507"/>
                  <a:pt x="599643" y="789337"/>
                  <a:pt x="599643" y="796926"/>
                </a:cubicBezTo>
                <a:cubicBezTo>
                  <a:pt x="599643" y="805275"/>
                  <a:pt x="592639" y="812105"/>
                  <a:pt x="584855" y="812105"/>
                </a:cubicBezTo>
                <a:cubicBezTo>
                  <a:pt x="576293" y="812105"/>
                  <a:pt x="570066" y="805275"/>
                  <a:pt x="570066" y="796926"/>
                </a:cubicBezTo>
                <a:cubicBezTo>
                  <a:pt x="570066" y="789337"/>
                  <a:pt x="576293" y="782507"/>
                  <a:pt x="584855" y="782507"/>
                </a:cubicBezTo>
                <a:close/>
                <a:moveTo>
                  <a:pt x="513654" y="782507"/>
                </a:moveTo>
                <a:cubicBezTo>
                  <a:pt x="522003" y="782507"/>
                  <a:pt x="528831" y="789337"/>
                  <a:pt x="528831" y="796926"/>
                </a:cubicBezTo>
                <a:cubicBezTo>
                  <a:pt x="528831" y="805275"/>
                  <a:pt x="522003" y="812105"/>
                  <a:pt x="513654" y="812105"/>
                </a:cubicBezTo>
                <a:cubicBezTo>
                  <a:pt x="506065" y="812105"/>
                  <a:pt x="499235" y="805275"/>
                  <a:pt x="499235" y="796926"/>
                </a:cubicBezTo>
                <a:cubicBezTo>
                  <a:pt x="499235" y="789337"/>
                  <a:pt x="506065" y="782507"/>
                  <a:pt x="513654" y="782507"/>
                </a:cubicBezTo>
                <a:close/>
                <a:moveTo>
                  <a:pt x="439821" y="782507"/>
                </a:moveTo>
                <a:cubicBezTo>
                  <a:pt x="448384" y="782507"/>
                  <a:pt x="454611" y="789337"/>
                  <a:pt x="454611" y="796926"/>
                </a:cubicBezTo>
                <a:cubicBezTo>
                  <a:pt x="454611" y="805275"/>
                  <a:pt x="448384" y="812105"/>
                  <a:pt x="439821" y="812105"/>
                </a:cubicBezTo>
                <a:cubicBezTo>
                  <a:pt x="432038" y="812105"/>
                  <a:pt x="425033" y="805275"/>
                  <a:pt x="425033" y="796926"/>
                </a:cubicBezTo>
                <a:cubicBezTo>
                  <a:pt x="425033" y="789337"/>
                  <a:pt x="432038" y="782507"/>
                  <a:pt x="439821" y="782507"/>
                </a:cubicBezTo>
                <a:close/>
                <a:moveTo>
                  <a:pt x="4439056" y="711678"/>
                </a:moveTo>
                <a:cubicBezTo>
                  <a:pt x="4445619" y="711678"/>
                  <a:pt x="4451453" y="716783"/>
                  <a:pt x="4451453" y="724075"/>
                </a:cubicBezTo>
                <a:cubicBezTo>
                  <a:pt x="4451453" y="732097"/>
                  <a:pt x="4445619" y="737932"/>
                  <a:pt x="4439056" y="737932"/>
                </a:cubicBezTo>
                <a:cubicBezTo>
                  <a:pt x="4431763" y="737932"/>
                  <a:pt x="4425200" y="732097"/>
                  <a:pt x="4425200" y="724075"/>
                </a:cubicBezTo>
                <a:cubicBezTo>
                  <a:pt x="4425200" y="716783"/>
                  <a:pt x="4431763" y="711678"/>
                  <a:pt x="4439056" y="711678"/>
                </a:cubicBezTo>
                <a:close/>
                <a:moveTo>
                  <a:pt x="4366768" y="711678"/>
                </a:moveTo>
                <a:cubicBezTo>
                  <a:pt x="4374790" y="711678"/>
                  <a:pt x="4380624" y="716783"/>
                  <a:pt x="4380624" y="724075"/>
                </a:cubicBezTo>
                <a:cubicBezTo>
                  <a:pt x="4380624" y="732097"/>
                  <a:pt x="4374790" y="737932"/>
                  <a:pt x="4366768" y="737932"/>
                </a:cubicBezTo>
                <a:cubicBezTo>
                  <a:pt x="4360934" y="737932"/>
                  <a:pt x="4354371" y="732097"/>
                  <a:pt x="4354371" y="724075"/>
                </a:cubicBezTo>
                <a:cubicBezTo>
                  <a:pt x="4354371" y="716783"/>
                  <a:pt x="4360934" y="711678"/>
                  <a:pt x="4366768" y="711678"/>
                </a:cubicBezTo>
                <a:close/>
                <a:moveTo>
                  <a:pt x="4295937" y="711678"/>
                </a:moveTo>
                <a:cubicBezTo>
                  <a:pt x="4303959" y="711678"/>
                  <a:pt x="4309793" y="716783"/>
                  <a:pt x="4309793" y="724075"/>
                </a:cubicBezTo>
                <a:cubicBezTo>
                  <a:pt x="4309793" y="732097"/>
                  <a:pt x="4303959" y="737932"/>
                  <a:pt x="4295937" y="737932"/>
                </a:cubicBezTo>
                <a:cubicBezTo>
                  <a:pt x="4290103" y="737932"/>
                  <a:pt x="4283540" y="732097"/>
                  <a:pt x="4283540" y="724075"/>
                </a:cubicBezTo>
                <a:cubicBezTo>
                  <a:pt x="4283540" y="716783"/>
                  <a:pt x="4290103" y="711678"/>
                  <a:pt x="4295937" y="711678"/>
                </a:cubicBezTo>
                <a:close/>
                <a:moveTo>
                  <a:pt x="4225107" y="711678"/>
                </a:moveTo>
                <a:cubicBezTo>
                  <a:pt x="4233129" y="711678"/>
                  <a:pt x="4238963" y="718241"/>
                  <a:pt x="4238963" y="724075"/>
                </a:cubicBezTo>
                <a:cubicBezTo>
                  <a:pt x="4238963" y="732097"/>
                  <a:pt x="4233129" y="737932"/>
                  <a:pt x="4225107" y="737932"/>
                </a:cubicBezTo>
                <a:cubicBezTo>
                  <a:pt x="4217085" y="737932"/>
                  <a:pt x="4212710" y="732097"/>
                  <a:pt x="4212710" y="724075"/>
                </a:cubicBezTo>
                <a:cubicBezTo>
                  <a:pt x="4212710" y="718241"/>
                  <a:pt x="4217085" y="711678"/>
                  <a:pt x="4225107" y="711678"/>
                </a:cubicBezTo>
                <a:close/>
                <a:moveTo>
                  <a:pt x="4153295" y="711678"/>
                </a:moveTo>
                <a:cubicBezTo>
                  <a:pt x="4161078" y="711678"/>
                  <a:pt x="4168083" y="718241"/>
                  <a:pt x="4168083" y="724075"/>
                </a:cubicBezTo>
                <a:cubicBezTo>
                  <a:pt x="4168083" y="732097"/>
                  <a:pt x="4161078" y="737932"/>
                  <a:pt x="4153295" y="737932"/>
                </a:cubicBezTo>
                <a:cubicBezTo>
                  <a:pt x="4144733" y="737932"/>
                  <a:pt x="4138507" y="732097"/>
                  <a:pt x="4138507" y="724075"/>
                </a:cubicBezTo>
                <a:cubicBezTo>
                  <a:pt x="4138507" y="718241"/>
                  <a:pt x="4144733" y="711678"/>
                  <a:pt x="4153295" y="711678"/>
                </a:cubicBezTo>
                <a:close/>
                <a:moveTo>
                  <a:pt x="4082465" y="711678"/>
                </a:moveTo>
                <a:cubicBezTo>
                  <a:pt x="4090249" y="711678"/>
                  <a:pt x="4097254" y="718241"/>
                  <a:pt x="4097254" y="724075"/>
                </a:cubicBezTo>
                <a:cubicBezTo>
                  <a:pt x="4097254" y="732097"/>
                  <a:pt x="4090249" y="737932"/>
                  <a:pt x="4082465" y="737932"/>
                </a:cubicBezTo>
                <a:cubicBezTo>
                  <a:pt x="4073903" y="737932"/>
                  <a:pt x="4067676" y="732097"/>
                  <a:pt x="4067676" y="724075"/>
                </a:cubicBezTo>
                <a:cubicBezTo>
                  <a:pt x="4067676" y="718241"/>
                  <a:pt x="4073903" y="711678"/>
                  <a:pt x="4082465" y="711678"/>
                </a:cubicBezTo>
                <a:close/>
                <a:moveTo>
                  <a:pt x="4010703" y="711678"/>
                </a:moveTo>
                <a:cubicBezTo>
                  <a:pt x="4017996" y="711678"/>
                  <a:pt x="4023100" y="718241"/>
                  <a:pt x="4023100" y="724075"/>
                </a:cubicBezTo>
                <a:cubicBezTo>
                  <a:pt x="4023100" y="732097"/>
                  <a:pt x="4017996" y="737932"/>
                  <a:pt x="4010703" y="737932"/>
                </a:cubicBezTo>
                <a:cubicBezTo>
                  <a:pt x="4002681" y="737932"/>
                  <a:pt x="3996847" y="732097"/>
                  <a:pt x="3996847" y="724075"/>
                </a:cubicBezTo>
                <a:cubicBezTo>
                  <a:pt x="3996847" y="718241"/>
                  <a:pt x="4002681" y="711678"/>
                  <a:pt x="4010703" y="711678"/>
                </a:cubicBezTo>
                <a:close/>
                <a:moveTo>
                  <a:pt x="3939871" y="711678"/>
                </a:moveTo>
                <a:cubicBezTo>
                  <a:pt x="3946434" y="711678"/>
                  <a:pt x="3952268" y="718241"/>
                  <a:pt x="3952268" y="724075"/>
                </a:cubicBezTo>
                <a:cubicBezTo>
                  <a:pt x="3952268" y="732097"/>
                  <a:pt x="3946434" y="737932"/>
                  <a:pt x="3939871" y="737932"/>
                </a:cubicBezTo>
                <a:cubicBezTo>
                  <a:pt x="3932578" y="737932"/>
                  <a:pt x="3926015" y="732097"/>
                  <a:pt x="3926015" y="724075"/>
                </a:cubicBezTo>
                <a:cubicBezTo>
                  <a:pt x="3926015" y="718241"/>
                  <a:pt x="3932578" y="711678"/>
                  <a:pt x="3939871" y="711678"/>
                </a:cubicBezTo>
                <a:close/>
                <a:moveTo>
                  <a:pt x="3869042" y="711678"/>
                </a:moveTo>
                <a:cubicBezTo>
                  <a:pt x="3875605" y="711678"/>
                  <a:pt x="3881439" y="718241"/>
                  <a:pt x="3881439" y="724075"/>
                </a:cubicBezTo>
                <a:cubicBezTo>
                  <a:pt x="3881439" y="732097"/>
                  <a:pt x="3875605" y="737932"/>
                  <a:pt x="3869042" y="737932"/>
                </a:cubicBezTo>
                <a:cubicBezTo>
                  <a:pt x="3861749" y="737932"/>
                  <a:pt x="3855186" y="732097"/>
                  <a:pt x="3855186" y="724075"/>
                </a:cubicBezTo>
                <a:cubicBezTo>
                  <a:pt x="3855186" y="718241"/>
                  <a:pt x="3861749" y="711678"/>
                  <a:pt x="3869042" y="711678"/>
                </a:cubicBezTo>
                <a:close/>
                <a:moveTo>
                  <a:pt x="3796752" y="711678"/>
                </a:moveTo>
                <a:cubicBezTo>
                  <a:pt x="3804774" y="711678"/>
                  <a:pt x="3810608" y="718241"/>
                  <a:pt x="3810608" y="724075"/>
                </a:cubicBezTo>
                <a:cubicBezTo>
                  <a:pt x="3810608" y="732097"/>
                  <a:pt x="3804774" y="737932"/>
                  <a:pt x="3796752" y="737932"/>
                </a:cubicBezTo>
                <a:cubicBezTo>
                  <a:pt x="3790918" y="737932"/>
                  <a:pt x="3784355" y="732097"/>
                  <a:pt x="3784355" y="724075"/>
                </a:cubicBezTo>
                <a:cubicBezTo>
                  <a:pt x="3784355" y="718241"/>
                  <a:pt x="3790918" y="711678"/>
                  <a:pt x="3796752" y="711678"/>
                </a:cubicBezTo>
                <a:close/>
                <a:moveTo>
                  <a:pt x="3725922" y="711678"/>
                </a:moveTo>
                <a:cubicBezTo>
                  <a:pt x="3733944" y="711678"/>
                  <a:pt x="3739778" y="718241"/>
                  <a:pt x="3739778" y="724075"/>
                </a:cubicBezTo>
                <a:cubicBezTo>
                  <a:pt x="3739778" y="732097"/>
                  <a:pt x="3733944" y="737932"/>
                  <a:pt x="3725922" y="737932"/>
                </a:cubicBezTo>
                <a:cubicBezTo>
                  <a:pt x="3719359" y="737932"/>
                  <a:pt x="3713525" y="732097"/>
                  <a:pt x="3713525" y="724075"/>
                </a:cubicBezTo>
                <a:cubicBezTo>
                  <a:pt x="3713525" y="718241"/>
                  <a:pt x="3719359" y="711678"/>
                  <a:pt x="3725922" y="711678"/>
                </a:cubicBezTo>
                <a:close/>
                <a:moveTo>
                  <a:pt x="3655091" y="711678"/>
                </a:moveTo>
                <a:cubicBezTo>
                  <a:pt x="3662384" y="711678"/>
                  <a:pt x="3668947" y="718241"/>
                  <a:pt x="3668947" y="724075"/>
                </a:cubicBezTo>
                <a:cubicBezTo>
                  <a:pt x="3668947" y="732097"/>
                  <a:pt x="3662384" y="737932"/>
                  <a:pt x="3655091" y="737932"/>
                </a:cubicBezTo>
                <a:cubicBezTo>
                  <a:pt x="3647069" y="737932"/>
                  <a:pt x="3642694" y="732097"/>
                  <a:pt x="3642694" y="724075"/>
                </a:cubicBezTo>
                <a:cubicBezTo>
                  <a:pt x="3642694" y="718241"/>
                  <a:pt x="3647069" y="711678"/>
                  <a:pt x="3655091" y="711678"/>
                </a:cubicBezTo>
                <a:close/>
                <a:moveTo>
                  <a:pt x="3583280" y="711678"/>
                </a:moveTo>
                <a:cubicBezTo>
                  <a:pt x="3591064" y="711678"/>
                  <a:pt x="3598069" y="718241"/>
                  <a:pt x="3598069" y="724075"/>
                </a:cubicBezTo>
                <a:cubicBezTo>
                  <a:pt x="3598069" y="732097"/>
                  <a:pt x="3591064" y="737932"/>
                  <a:pt x="3583280" y="737932"/>
                </a:cubicBezTo>
                <a:cubicBezTo>
                  <a:pt x="3574718" y="737932"/>
                  <a:pt x="3568491" y="732097"/>
                  <a:pt x="3568491" y="724075"/>
                </a:cubicBezTo>
                <a:cubicBezTo>
                  <a:pt x="3568491" y="718241"/>
                  <a:pt x="3574718" y="711678"/>
                  <a:pt x="3583280" y="711678"/>
                </a:cubicBezTo>
                <a:close/>
                <a:moveTo>
                  <a:pt x="3512449" y="711678"/>
                </a:moveTo>
                <a:cubicBezTo>
                  <a:pt x="3520232" y="711678"/>
                  <a:pt x="3527237" y="718241"/>
                  <a:pt x="3527237" y="724075"/>
                </a:cubicBezTo>
                <a:cubicBezTo>
                  <a:pt x="3527237" y="732097"/>
                  <a:pt x="3520232" y="737932"/>
                  <a:pt x="3512449" y="737932"/>
                </a:cubicBezTo>
                <a:cubicBezTo>
                  <a:pt x="3503887" y="737932"/>
                  <a:pt x="3497661" y="732097"/>
                  <a:pt x="3497661" y="724075"/>
                </a:cubicBezTo>
                <a:cubicBezTo>
                  <a:pt x="3497661" y="718241"/>
                  <a:pt x="3503887" y="711678"/>
                  <a:pt x="3512449" y="711678"/>
                </a:cubicBezTo>
                <a:close/>
                <a:moveTo>
                  <a:pt x="3441619" y="711678"/>
                </a:moveTo>
                <a:cubicBezTo>
                  <a:pt x="3450181" y="711678"/>
                  <a:pt x="3456408" y="718241"/>
                  <a:pt x="3456408" y="724075"/>
                </a:cubicBezTo>
                <a:cubicBezTo>
                  <a:pt x="3456408" y="732097"/>
                  <a:pt x="3450181" y="737932"/>
                  <a:pt x="3441619" y="737932"/>
                </a:cubicBezTo>
                <a:cubicBezTo>
                  <a:pt x="3433835" y="737932"/>
                  <a:pt x="3426830" y="732097"/>
                  <a:pt x="3426830" y="724075"/>
                </a:cubicBezTo>
                <a:cubicBezTo>
                  <a:pt x="3426830" y="718241"/>
                  <a:pt x="3433835" y="711678"/>
                  <a:pt x="3441619" y="711678"/>
                </a:cubicBezTo>
                <a:close/>
                <a:moveTo>
                  <a:pt x="3369857" y="711678"/>
                </a:moveTo>
                <a:cubicBezTo>
                  <a:pt x="3377879" y="711678"/>
                  <a:pt x="3382254" y="718241"/>
                  <a:pt x="3382254" y="724075"/>
                </a:cubicBezTo>
                <a:cubicBezTo>
                  <a:pt x="3382254" y="732097"/>
                  <a:pt x="3377879" y="737932"/>
                  <a:pt x="3369857" y="737932"/>
                </a:cubicBezTo>
                <a:cubicBezTo>
                  <a:pt x="3362564" y="737932"/>
                  <a:pt x="3356001" y="732097"/>
                  <a:pt x="3356001" y="724075"/>
                </a:cubicBezTo>
                <a:cubicBezTo>
                  <a:pt x="3356001" y="718241"/>
                  <a:pt x="3362564" y="711678"/>
                  <a:pt x="3369857" y="711678"/>
                </a:cubicBezTo>
                <a:close/>
                <a:moveTo>
                  <a:pt x="3299086" y="711678"/>
                </a:moveTo>
                <a:cubicBezTo>
                  <a:pt x="3305651" y="711678"/>
                  <a:pt x="3311485" y="718241"/>
                  <a:pt x="3311485" y="724075"/>
                </a:cubicBezTo>
                <a:cubicBezTo>
                  <a:pt x="3311485" y="732097"/>
                  <a:pt x="3305651" y="737932"/>
                  <a:pt x="3299086" y="737932"/>
                </a:cubicBezTo>
                <a:cubicBezTo>
                  <a:pt x="3291794" y="737932"/>
                  <a:pt x="3285234" y="732097"/>
                  <a:pt x="3285234" y="724075"/>
                </a:cubicBezTo>
                <a:cubicBezTo>
                  <a:pt x="3285234" y="718241"/>
                  <a:pt x="3291794" y="711678"/>
                  <a:pt x="3299086" y="711678"/>
                </a:cubicBezTo>
                <a:close/>
                <a:moveTo>
                  <a:pt x="3228255" y="711678"/>
                </a:moveTo>
                <a:cubicBezTo>
                  <a:pt x="3234819" y="711678"/>
                  <a:pt x="3240654" y="718241"/>
                  <a:pt x="3240654" y="724075"/>
                </a:cubicBezTo>
                <a:cubicBezTo>
                  <a:pt x="3240654" y="732097"/>
                  <a:pt x="3234819" y="737932"/>
                  <a:pt x="3228255" y="737932"/>
                </a:cubicBezTo>
                <a:cubicBezTo>
                  <a:pt x="3220233" y="737932"/>
                  <a:pt x="3214398" y="732097"/>
                  <a:pt x="3214398" y="724075"/>
                </a:cubicBezTo>
                <a:cubicBezTo>
                  <a:pt x="3214398" y="718241"/>
                  <a:pt x="3220233" y="711678"/>
                  <a:pt x="3228255" y="711678"/>
                </a:cubicBezTo>
                <a:close/>
                <a:moveTo>
                  <a:pt x="3152594" y="711678"/>
                </a:moveTo>
                <a:cubicBezTo>
                  <a:pt x="3159889" y="711678"/>
                  <a:pt x="3166451" y="718241"/>
                  <a:pt x="3166451" y="724075"/>
                </a:cubicBezTo>
                <a:cubicBezTo>
                  <a:pt x="3166451" y="732097"/>
                  <a:pt x="3159889" y="737932"/>
                  <a:pt x="3152594" y="737932"/>
                </a:cubicBezTo>
                <a:cubicBezTo>
                  <a:pt x="3146031" y="737932"/>
                  <a:pt x="3140198" y="732097"/>
                  <a:pt x="3140198" y="725534"/>
                </a:cubicBezTo>
                <a:cubicBezTo>
                  <a:pt x="3140198" y="718241"/>
                  <a:pt x="3146031" y="711678"/>
                  <a:pt x="3152594" y="711678"/>
                </a:cubicBezTo>
                <a:close/>
                <a:moveTo>
                  <a:pt x="3081763" y="711678"/>
                </a:moveTo>
                <a:cubicBezTo>
                  <a:pt x="3089057" y="711678"/>
                  <a:pt x="3095617" y="718241"/>
                  <a:pt x="3095617" y="725534"/>
                </a:cubicBezTo>
                <a:cubicBezTo>
                  <a:pt x="3095617" y="732097"/>
                  <a:pt x="3089057" y="737932"/>
                  <a:pt x="3081763" y="737932"/>
                </a:cubicBezTo>
                <a:cubicBezTo>
                  <a:pt x="3073740" y="737932"/>
                  <a:pt x="3069364" y="732097"/>
                  <a:pt x="3069364" y="725534"/>
                </a:cubicBezTo>
                <a:cubicBezTo>
                  <a:pt x="3069364" y="718241"/>
                  <a:pt x="3073740" y="711678"/>
                  <a:pt x="3081763" y="711678"/>
                </a:cubicBezTo>
                <a:close/>
                <a:moveTo>
                  <a:pt x="3013707" y="711678"/>
                </a:moveTo>
                <a:cubicBezTo>
                  <a:pt x="3021299" y="711678"/>
                  <a:pt x="3028128" y="718241"/>
                  <a:pt x="3028128" y="725534"/>
                </a:cubicBezTo>
                <a:cubicBezTo>
                  <a:pt x="3028128" y="732097"/>
                  <a:pt x="3021299" y="737932"/>
                  <a:pt x="3013707" y="737932"/>
                </a:cubicBezTo>
                <a:cubicBezTo>
                  <a:pt x="3005360" y="737932"/>
                  <a:pt x="2998531" y="732097"/>
                  <a:pt x="2998531" y="725534"/>
                </a:cubicBezTo>
                <a:cubicBezTo>
                  <a:pt x="2998531" y="718241"/>
                  <a:pt x="3005360" y="711678"/>
                  <a:pt x="3013707" y="711678"/>
                </a:cubicBezTo>
                <a:close/>
                <a:moveTo>
                  <a:pt x="2942485" y="711678"/>
                </a:moveTo>
                <a:cubicBezTo>
                  <a:pt x="2951045" y="711678"/>
                  <a:pt x="2957280" y="718241"/>
                  <a:pt x="2957280" y="725534"/>
                </a:cubicBezTo>
                <a:cubicBezTo>
                  <a:pt x="2957280" y="732097"/>
                  <a:pt x="2951045" y="737932"/>
                  <a:pt x="2942485" y="737932"/>
                </a:cubicBezTo>
                <a:cubicBezTo>
                  <a:pt x="2934705" y="737932"/>
                  <a:pt x="2927700" y="732097"/>
                  <a:pt x="2927700" y="725534"/>
                </a:cubicBezTo>
                <a:cubicBezTo>
                  <a:pt x="2927700" y="718241"/>
                  <a:pt x="2934705" y="711678"/>
                  <a:pt x="2942485" y="711678"/>
                </a:cubicBezTo>
                <a:close/>
                <a:moveTo>
                  <a:pt x="1440620" y="711678"/>
                </a:moveTo>
                <a:cubicBezTo>
                  <a:pt x="1447182" y="711678"/>
                  <a:pt x="1453017" y="718683"/>
                  <a:pt x="1453017" y="726466"/>
                </a:cubicBezTo>
                <a:cubicBezTo>
                  <a:pt x="1453017" y="735028"/>
                  <a:pt x="1447182" y="741255"/>
                  <a:pt x="1440620" y="741255"/>
                </a:cubicBezTo>
                <a:cubicBezTo>
                  <a:pt x="1433328" y="741255"/>
                  <a:pt x="1426765" y="735028"/>
                  <a:pt x="1426765" y="726466"/>
                </a:cubicBezTo>
                <a:cubicBezTo>
                  <a:pt x="1426765" y="718683"/>
                  <a:pt x="1433328" y="711678"/>
                  <a:pt x="1440620" y="711678"/>
                </a:cubicBezTo>
                <a:close/>
                <a:moveTo>
                  <a:pt x="1368338" y="711678"/>
                </a:moveTo>
                <a:cubicBezTo>
                  <a:pt x="1376356" y="711678"/>
                  <a:pt x="1382190" y="718683"/>
                  <a:pt x="1382190" y="726466"/>
                </a:cubicBezTo>
                <a:cubicBezTo>
                  <a:pt x="1382190" y="735028"/>
                  <a:pt x="1376356" y="741255"/>
                  <a:pt x="1368338" y="741255"/>
                </a:cubicBezTo>
                <a:cubicBezTo>
                  <a:pt x="1362502" y="741255"/>
                  <a:pt x="1355939" y="735028"/>
                  <a:pt x="1355939" y="726466"/>
                </a:cubicBezTo>
                <a:cubicBezTo>
                  <a:pt x="1355939" y="718683"/>
                  <a:pt x="1362502" y="711678"/>
                  <a:pt x="1368338" y="711678"/>
                </a:cubicBezTo>
                <a:close/>
                <a:moveTo>
                  <a:pt x="1297509" y="711678"/>
                </a:moveTo>
                <a:cubicBezTo>
                  <a:pt x="1305532" y="711678"/>
                  <a:pt x="1311366" y="718683"/>
                  <a:pt x="1311366" y="726466"/>
                </a:cubicBezTo>
                <a:cubicBezTo>
                  <a:pt x="1311366" y="735028"/>
                  <a:pt x="1305532" y="741255"/>
                  <a:pt x="1297509" y="741255"/>
                </a:cubicBezTo>
                <a:cubicBezTo>
                  <a:pt x="1291675" y="741255"/>
                  <a:pt x="1285113" y="735028"/>
                  <a:pt x="1285113" y="726466"/>
                </a:cubicBezTo>
                <a:cubicBezTo>
                  <a:pt x="1285113" y="718683"/>
                  <a:pt x="1291675" y="711678"/>
                  <a:pt x="1297509" y="711678"/>
                </a:cubicBezTo>
                <a:close/>
                <a:moveTo>
                  <a:pt x="1226678" y="711678"/>
                </a:moveTo>
                <a:cubicBezTo>
                  <a:pt x="1233970" y="711678"/>
                  <a:pt x="1240535" y="718683"/>
                  <a:pt x="1240535" y="726466"/>
                </a:cubicBezTo>
                <a:cubicBezTo>
                  <a:pt x="1240535" y="735028"/>
                  <a:pt x="1233970" y="741255"/>
                  <a:pt x="1226678" y="741255"/>
                </a:cubicBezTo>
                <a:cubicBezTo>
                  <a:pt x="1218663" y="741255"/>
                  <a:pt x="1214288" y="735028"/>
                  <a:pt x="1214288" y="726466"/>
                </a:cubicBezTo>
                <a:cubicBezTo>
                  <a:pt x="1214288" y="718683"/>
                  <a:pt x="1218663" y="711678"/>
                  <a:pt x="1226678" y="711678"/>
                </a:cubicBezTo>
                <a:close/>
                <a:moveTo>
                  <a:pt x="1154874" y="711678"/>
                </a:moveTo>
                <a:cubicBezTo>
                  <a:pt x="1162657" y="711678"/>
                  <a:pt x="1169663" y="718683"/>
                  <a:pt x="1169663" y="726466"/>
                </a:cubicBezTo>
                <a:cubicBezTo>
                  <a:pt x="1169663" y="735028"/>
                  <a:pt x="1162657" y="741255"/>
                  <a:pt x="1154874" y="741255"/>
                </a:cubicBezTo>
                <a:cubicBezTo>
                  <a:pt x="1146312" y="741255"/>
                  <a:pt x="1140086" y="735028"/>
                  <a:pt x="1140086" y="726466"/>
                </a:cubicBezTo>
                <a:cubicBezTo>
                  <a:pt x="1140086" y="718683"/>
                  <a:pt x="1146312" y="711678"/>
                  <a:pt x="1154874" y="711678"/>
                </a:cubicBezTo>
                <a:close/>
                <a:moveTo>
                  <a:pt x="1084045" y="711678"/>
                </a:moveTo>
                <a:cubicBezTo>
                  <a:pt x="1091827" y="711678"/>
                  <a:pt x="1098833" y="718683"/>
                  <a:pt x="1098833" y="726466"/>
                </a:cubicBezTo>
                <a:cubicBezTo>
                  <a:pt x="1098833" y="735028"/>
                  <a:pt x="1091827" y="741255"/>
                  <a:pt x="1084045" y="741255"/>
                </a:cubicBezTo>
                <a:cubicBezTo>
                  <a:pt x="1075483" y="741255"/>
                  <a:pt x="1069255" y="735028"/>
                  <a:pt x="1069255" y="726466"/>
                </a:cubicBezTo>
                <a:cubicBezTo>
                  <a:pt x="1069255" y="718683"/>
                  <a:pt x="1075483" y="711678"/>
                  <a:pt x="1084045" y="711678"/>
                </a:cubicBezTo>
                <a:close/>
                <a:moveTo>
                  <a:pt x="1013599" y="711678"/>
                </a:moveTo>
                <a:cubicBezTo>
                  <a:pt x="1021190" y="711678"/>
                  <a:pt x="1028021" y="718683"/>
                  <a:pt x="1028021" y="726466"/>
                </a:cubicBezTo>
                <a:cubicBezTo>
                  <a:pt x="1028021" y="735028"/>
                  <a:pt x="1021190" y="741255"/>
                  <a:pt x="1013599" y="741255"/>
                </a:cubicBezTo>
                <a:cubicBezTo>
                  <a:pt x="1005254" y="741255"/>
                  <a:pt x="998423" y="735028"/>
                  <a:pt x="998423" y="726466"/>
                </a:cubicBezTo>
                <a:cubicBezTo>
                  <a:pt x="998423" y="718683"/>
                  <a:pt x="1005254" y="711678"/>
                  <a:pt x="1013599" y="711678"/>
                </a:cubicBezTo>
                <a:close/>
                <a:moveTo>
                  <a:pt x="941452" y="711678"/>
                </a:moveTo>
                <a:cubicBezTo>
                  <a:pt x="949474" y="711678"/>
                  <a:pt x="953848" y="718683"/>
                  <a:pt x="953848" y="726466"/>
                </a:cubicBezTo>
                <a:cubicBezTo>
                  <a:pt x="953848" y="735028"/>
                  <a:pt x="949474" y="741255"/>
                  <a:pt x="941452" y="741255"/>
                </a:cubicBezTo>
                <a:cubicBezTo>
                  <a:pt x="934159" y="741255"/>
                  <a:pt x="927596" y="735028"/>
                  <a:pt x="927596" y="726466"/>
                </a:cubicBezTo>
                <a:cubicBezTo>
                  <a:pt x="927596" y="718683"/>
                  <a:pt x="934159" y="711678"/>
                  <a:pt x="941452" y="711678"/>
                </a:cubicBezTo>
                <a:close/>
                <a:moveTo>
                  <a:pt x="870620" y="711678"/>
                </a:moveTo>
                <a:cubicBezTo>
                  <a:pt x="877183" y="711678"/>
                  <a:pt x="883018" y="718683"/>
                  <a:pt x="883018" y="726466"/>
                </a:cubicBezTo>
                <a:cubicBezTo>
                  <a:pt x="883018" y="735028"/>
                  <a:pt x="877183" y="741255"/>
                  <a:pt x="870620" y="741255"/>
                </a:cubicBezTo>
                <a:cubicBezTo>
                  <a:pt x="863327" y="741255"/>
                  <a:pt x="856764" y="735028"/>
                  <a:pt x="856764" y="726466"/>
                </a:cubicBezTo>
                <a:cubicBezTo>
                  <a:pt x="856764" y="718683"/>
                  <a:pt x="863327" y="711678"/>
                  <a:pt x="870620" y="711678"/>
                </a:cubicBezTo>
                <a:close/>
                <a:moveTo>
                  <a:pt x="798331" y="711678"/>
                </a:moveTo>
                <a:cubicBezTo>
                  <a:pt x="806354" y="711678"/>
                  <a:pt x="812189" y="718683"/>
                  <a:pt x="812189" y="726466"/>
                </a:cubicBezTo>
                <a:cubicBezTo>
                  <a:pt x="812189" y="735028"/>
                  <a:pt x="806354" y="741255"/>
                  <a:pt x="798331" y="741255"/>
                </a:cubicBezTo>
                <a:cubicBezTo>
                  <a:pt x="792497" y="741255"/>
                  <a:pt x="785934" y="735028"/>
                  <a:pt x="785934" y="726466"/>
                </a:cubicBezTo>
                <a:cubicBezTo>
                  <a:pt x="785934" y="718683"/>
                  <a:pt x="792497" y="711678"/>
                  <a:pt x="798331" y="711678"/>
                </a:cubicBezTo>
                <a:close/>
                <a:moveTo>
                  <a:pt x="724129" y="711678"/>
                </a:moveTo>
                <a:cubicBezTo>
                  <a:pt x="731422" y="711678"/>
                  <a:pt x="737986" y="718683"/>
                  <a:pt x="737986" y="726466"/>
                </a:cubicBezTo>
                <a:cubicBezTo>
                  <a:pt x="737986" y="735028"/>
                  <a:pt x="731422" y="741255"/>
                  <a:pt x="724129" y="741255"/>
                </a:cubicBezTo>
                <a:cubicBezTo>
                  <a:pt x="717565" y="741255"/>
                  <a:pt x="711732" y="735028"/>
                  <a:pt x="711732" y="726466"/>
                </a:cubicBezTo>
                <a:cubicBezTo>
                  <a:pt x="711732" y="718683"/>
                  <a:pt x="717565" y="711678"/>
                  <a:pt x="724129" y="711678"/>
                </a:cubicBezTo>
                <a:close/>
                <a:moveTo>
                  <a:pt x="653298" y="711678"/>
                </a:moveTo>
                <a:cubicBezTo>
                  <a:pt x="660590" y="711678"/>
                  <a:pt x="667154" y="718683"/>
                  <a:pt x="667154" y="726466"/>
                </a:cubicBezTo>
                <a:cubicBezTo>
                  <a:pt x="667154" y="735028"/>
                  <a:pt x="660590" y="741255"/>
                  <a:pt x="653298" y="741255"/>
                </a:cubicBezTo>
                <a:cubicBezTo>
                  <a:pt x="645277" y="741255"/>
                  <a:pt x="640901" y="735028"/>
                  <a:pt x="640901" y="726466"/>
                </a:cubicBezTo>
                <a:cubicBezTo>
                  <a:pt x="640901" y="718683"/>
                  <a:pt x="645277" y="711678"/>
                  <a:pt x="653298" y="711678"/>
                </a:cubicBezTo>
                <a:close/>
                <a:moveTo>
                  <a:pt x="584861" y="711678"/>
                </a:moveTo>
                <a:cubicBezTo>
                  <a:pt x="592644" y="711678"/>
                  <a:pt x="599648" y="718683"/>
                  <a:pt x="599648" y="726466"/>
                </a:cubicBezTo>
                <a:cubicBezTo>
                  <a:pt x="599648" y="735028"/>
                  <a:pt x="592644" y="741255"/>
                  <a:pt x="584861" y="741255"/>
                </a:cubicBezTo>
                <a:cubicBezTo>
                  <a:pt x="576299" y="741255"/>
                  <a:pt x="570071" y="735028"/>
                  <a:pt x="570071" y="726466"/>
                </a:cubicBezTo>
                <a:cubicBezTo>
                  <a:pt x="570071" y="718683"/>
                  <a:pt x="576299" y="711678"/>
                  <a:pt x="584861" y="711678"/>
                </a:cubicBezTo>
                <a:close/>
                <a:moveTo>
                  <a:pt x="513660" y="711678"/>
                </a:moveTo>
                <a:cubicBezTo>
                  <a:pt x="522008" y="711678"/>
                  <a:pt x="528837" y="718683"/>
                  <a:pt x="528837" y="726466"/>
                </a:cubicBezTo>
                <a:cubicBezTo>
                  <a:pt x="528837" y="735028"/>
                  <a:pt x="522008" y="741255"/>
                  <a:pt x="513660" y="741255"/>
                </a:cubicBezTo>
                <a:cubicBezTo>
                  <a:pt x="506071" y="741255"/>
                  <a:pt x="499241" y="735028"/>
                  <a:pt x="499241" y="726466"/>
                </a:cubicBezTo>
                <a:cubicBezTo>
                  <a:pt x="499241" y="718683"/>
                  <a:pt x="506071" y="711678"/>
                  <a:pt x="513660" y="711678"/>
                </a:cubicBezTo>
                <a:close/>
                <a:moveTo>
                  <a:pt x="439826" y="711678"/>
                </a:moveTo>
                <a:cubicBezTo>
                  <a:pt x="448389" y="711678"/>
                  <a:pt x="454616" y="718683"/>
                  <a:pt x="454616" y="726466"/>
                </a:cubicBezTo>
                <a:cubicBezTo>
                  <a:pt x="454616" y="735028"/>
                  <a:pt x="448389" y="741255"/>
                  <a:pt x="439826" y="741255"/>
                </a:cubicBezTo>
                <a:cubicBezTo>
                  <a:pt x="432043" y="741255"/>
                  <a:pt x="425038" y="735028"/>
                  <a:pt x="425038" y="726466"/>
                </a:cubicBezTo>
                <a:cubicBezTo>
                  <a:pt x="425038" y="718683"/>
                  <a:pt x="432043" y="711678"/>
                  <a:pt x="439826" y="711678"/>
                </a:cubicBezTo>
                <a:close/>
                <a:moveTo>
                  <a:pt x="368064" y="711678"/>
                </a:moveTo>
                <a:cubicBezTo>
                  <a:pt x="376085" y="711678"/>
                  <a:pt x="380462" y="718683"/>
                  <a:pt x="380462" y="726466"/>
                </a:cubicBezTo>
                <a:cubicBezTo>
                  <a:pt x="380462" y="735028"/>
                  <a:pt x="376085" y="741255"/>
                  <a:pt x="368064" y="741255"/>
                </a:cubicBezTo>
                <a:cubicBezTo>
                  <a:pt x="360772" y="741255"/>
                  <a:pt x="354207" y="735028"/>
                  <a:pt x="354207" y="726466"/>
                </a:cubicBezTo>
                <a:cubicBezTo>
                  <a:pt x="354207" y="718683"/>
                  <a:pt x="360772" y="711678"/>
                  <a:pt x="368064" y="711678"/>
                </a:cubicBezTo>
                <a:close/>
                <a:moveTo>
                  <a:pt x="297232" y="711678"/>
                </a:moveTo>
                <a:cubicBezTo>
                  <a:pt x="303795" y="711678"/>
                  <a:pt x="309630" y="718683"/>
                  <a:pt x="309630" y="726466"/>
                </a:cubicBezTo>
                <a:cubicBezTo>
                  <a:pt x="309630" y="735028"/>
                  <a:pt x="303795" y="741255"/>
                  <a:pt x="297232" y="741255"/>
                </a:cubicBezTo>
                <a:cubicBezTo>
                  <a:pt x="289939" y="741255"/>
                  <a:pt x="283376" y="735028"/>
                  <a:pt x="283376" y="726466"/>
                </a:cubicBezTo>
                <a:cubicBezTo>
                  <a:pt x="283376" y="718683"/>
                  <a:pt x="289939" y="711678"/>
                  <a:pt x="297232" y="711678"/>
                </a:cubicBezTo>
                <a:close/>
                <a:moveTo>
                  <a:pt x="226403" y="711678"/>
                </a:moveTo>
                <a:cubicBezTo>
                  <a:pt x="232238" y="711678"/>
                  <a:pt x="238801" y="718683"/>
                  <a:pt x="238801" y="726466"/>
                </a:cubicBezTo>
                <a:cubicBezTo>
                  <a:pt x="238801" y="735028"/>
                  <a:pt x="232238" y="741255"/>
                  <a:pt x="226403" y="741255"/>
                </a:cubicBezTo>
                <a:cubicBezTo>
                  <a:pt x="218381" y="741255"/>
                  <a:pt x="212548" y="735028"/>
                  <a:pt x="212548" y="726466"/>
                </a:cubicBezTo>
                <a:cubicBezTo>
                  <a:pt x="212548" y="718683"/>
                  <a:pt x="218381" y="711678"/>
                  <a:pt x="226403" y="711678"/>
                </a:cubicBezTo>
                <a:close/>
                <a:moveTo>
                  <a:pt x="154106" y="711678"/>
                </a:moveTo>
                <a:cubicBezTo>
                  <a:pt x="161398" y="711678"/>
                  <a:pt x="167962" y="718683"/>
                  <a:pt x="167962" y="726466"/>
                </a:cubicBezTo>
                <a:cubicBezTo>
                  <a:pt x="167962" y="735028"/>
                  <a:pt x="161398" y="741255"/>
                  <a:pt x="154106" y="741255"/>
                </a:cubicBezTo>
                <a:cubicBezTo>
                  <a:pt x="147542" y="741255"/>
                  <a:pt x="141708" y="735028"/>
                  <a:pt x="141708" y="726466"/>
                </a:cubicBezTo>
                <a:cubicBezTo>
                  <a:pt x="141708" y="718683"/>
                  <a:pt x="147542" y="711678"/>
                  <a:pt x="154106" y="711678"/>
                </a:cubicBezTo>
                <a:close/>
                <a:moveTo>
                  <a:pt x="4227498" y="640846"/>
                </a:moveTo>
                <a:cubicBezTo>
                  <a:pt x="4236060" y="640846"/>
                  <a:pt x="4242286" y="645221"/>
                  <a:pt x="4242286" y="653243"/>
                </a:cubicBezTo>
                <a:cubicBezTo>
                  <a:pt x="4242286" y="661265"/>
                  <a:pt x="4236060" y="667100"/>
                  <a:pt x="4227498" y="667100"/>
                </a:cubicBezTo>
                <a:cubicBezTo>
                  <a:pt x="4218936" y="667100"/>
                  <a:pt x="4212710" y="661265"/>
                  <a:pt x="4212710" y="653243"/>
                </a:cubicBezTo>
                <a:cubicBezTo>
                  <a:pt x="4212710" y="645221"/>
                  <a:pt x="4218936" y="640846"/>
                  <a:pt x="4227498" y="640846"/>
                </a:cubicBezTo>
                <a:close/>
                <a:moveTo>
                  <a:pt x="4153295" y="640846"/>
                </a:moveTo>
                <a:cubicBezTo>
                  <a:pt x="4161078" y="640846"/>
                  <a:pt x="4168083" y="645221"/>
                  <a:pt x="4168083" y="653243"/>
                </a:cubicBezTo>
                <a:cubicBezTo>
                  <a:pt x="4168083" y="661265"/>
                  <a:pt x="4161078" y="667100"/>
                  <a:pt x="4153295" y="667100"/>
                </a:cubicBezTo>
                <a:cubicBezTo>
                  <a:pt x="4144733" y="667100"/>
                  <a:pt x="4138507" y="661265"/>
                  <a:pt x="4138507" y="653243"/>
                </a:cubicBezTo>
                <a:cubicBezTo>
                  <a:pt x="4138507" y="645221"/>
                  <a:pt x="4144733" y="640846"/>
                  <a:pt x="4153295" y="640846"/>
                </a:cubicBezTo>
                <a:close/>
                <a:moveTo>
                  <a:pt x="4082465" y="640846"/>
                </a:moveTo>
                <a:cubicBezTo>
                  <a:pt x="4090249" y="640846"/>
                  <a:pt x="4097254" y="645221"/>
                  <a:pt x="4097254" y="653243"/>
                </a:cubicBezTo>
                <a:cubicBezTo>
                  <a:pt x="4097254" y="661265"/>
                  <a:pt x="4090249" y="667100"/>
                  <a:pt x="4082465" y="667100"/>
                </a:cubicBezTo>
                <a:cubicBezTo>
                  <a:pt x="4073903" y="667100"/>
                  <a:pt x="4067676" y="661265"/>
                  <a:pt x="4067676" y="653243"/>
                </a:cubicBezTo>
                <a:cubicBezTo>
                  <a:pt x="4067676" y="645221"/>
                  <a:pt x="4073903" y="640846"/>
                  <a:pt x="4082465" y="640846"/>
                </a:cubicBezTo>
                <a:close/>
                <a:moveTo>
                  <a:pt x="4010703" y="640846"/>
                </a:moveTo>
                <a:cubicBezTo>
                  <a:pt x="4017996" y="640846"/>
                  <a:pt x="4023100" y="645221"/>
                  <a:pt x="4023100" y="653243"/>
                </a:cubicBezTo>
                <a:cubicBezTo>
                  <a:pt x="4023100" y="661265"/>
                  <a:pt x="4017996" y="667100"/>
                  <a:pt x="4010703" y="667100"/>
                </a:cubicBezTo>
                <a:cubicBezTo>
                  <a:pt x="4002681" y="667100"/>
                  <a:pt x="3996847" y="661265"/>
                  <a:pt x="3996847" y="653243"/>
                </a:cubicBezTo>
                <a:cubicBezTo>
                  <a:pt x="3996847" y="645221"/>
                  <a:pt x="4002681" y="640846"/>
                  <a:pt x="4010703" y="640846"/>
                </a:cubicBezTo>
                <a:close/>
                <a:moveTo>
                  <a:pt x="3939871" y="640846"/>
                </a:moveTo>
                <a:cubicBezTo>
                  <a:pt x="3946434" y="640846"/>
                  <a:pt x="3952268" y="645221"/>
                  <a:pt x="3952268" y="653243"/>
                </a:cubicBezTo>
                <a:cubicBezTo>
                  <a:pt x="3952268" y="661265"/>
                  <a:pt x="3946434" y="667100"/>
                  <a:pt x="3939871" y="667100"/>
                </a:cubicBezTo>
                <a:cubicBezTo>
                  <a:pt x="3932578" y="667100"/>
                  <a:pt x="3926015" y="661265"/>
                  <a:pt x="3926015" y="653243"/>
                </a:cubicBezTo>
                <a:cubicBezTo>
                  <a:pt x="3926015" y="645221"/>
                  <a:pt x="3932578" y="640846"/>
                  <a:pt x="3939871" y="640846"/>
                </a:cubicBezTo>
                <a:close/>
                <a:moveTo>
                  <a:pt x="3869042" y="640846"/>
                </a:moveTo>
                <a:cubicBezTo>
                  <a:pt x="3875605" y="640846"/>
                  <a:pt x="3881439" y="645221"/>
                  <a:pt x="3881439" y="653243"/>
                </a:cubicBezTo>
                <a:cubicBezTo>
                  <a:pt x="3881439" y="661265"/>
                  <a:pt x="3875605" y="667100"/>
                  <a:pt x="3869042" y="667100"/>
                </a:cubicBezTo>
                <a:cubicBezTo>
                  <a:pt x="3861749" y="667100"/>
                  <a:pt x="3855186" y="661265"/>
                  <a:pt x="3855186" y="653243"/>
                </a:cubicBezTo>
                <a:cubicBezTo>
                  <a:pt x="3855186" y="645221"/>
                  <a:pt x="3861749" y="640846"/>
                  <a:pt x="3869042" y="640846"/>
                </a:cubicBezTo>
                <a:close/>
                <a:moveTo>
                  <a:pt x="3796752" y="640846"/>
                </a:moveTo>
                <a:cubicBezTo>
                  <a:pt x="3804774" y="640846"/>
                  <a:pt x="3810608" y="645221"/>
                  <a:pt x="3810608" y="653243"/>
                </a:cubicBezTo>
                <a:cubicBezTo>
                  <a:pt x="3810608" y="661265"/>
                  <a:pt x="3804774" y="667100"/>
                  <a:pt x="3796752" y="667100"/>
                </a:cubicBezTo>
                <a:cubicBezTo>
                  <a:pt x="3790918" y="667100"/>
                  <a:pt x="3784355" y="661265"/>
                  <a:pt x="3784355" y="653243"/>
                </a:cubicBezTo>
                <a:cubicBezTo>
                  <a:pt x="3784355" y="645221"/>
                  <a:pt x="3790918" y="640846"/>
                  <a:pt x="3796752" y="640846"/>
                </a:cubicBezTo>
                <a:close/>
                <a:moveTo>
                  <a:pt x="3725922" y="640846"/>
                </a:moveTo>
                <a:cubicBezTo>
                  <a:pt x="3733944" y="640846"/>
                  <a:pt x="3739778" y="645221"/>
                  <a:pt x="3739778" y="653243"/>
                </a:cubicBezTo>
                <a:cubicBezTo>
                  <a:pt x="3739778" y="661265"/>
                  <a:pt x="3733944" y="667100"/>
                  <a:pt x="3725922" y="667100"/>
                </a:cubicBezTo>
                <a:cubicBezTo>
                  <a:pt x="3719359" y="667100"/>
                  <a:pt x="3713525" y="661265"/>
                  <a:pt x="3713525" y="653243"/>
                </a:cubicBezTo>
                <a:cubicBezTo>
                  <a:pt x="3713525" y="645221"/>
                  <a:pt x="3719359" y="640846"/>
                  <a:pt x="3725922" y="640846"/>
                </a:cubicBezTo>
                <a:close/>
                <a:moveTo>
                  <a:pt x="3655091" y="640846"/>
                </a:moveTo>
                <a:cubicBezTo>
                  <a:pt x="3662384" y="640846"/>
                  <a:pt x="3668947" y="647409"/>
                  <a:pt x="3668947" y="653243"/>
                </a:cubicBezTo>
                <a:cubicBezTo>
                  <a:pt x="3668947" y="661265"/>
                  <a:pt x="3662384" y="667100"/>
                  <a:pt x="3655091" y="667100"/>
                </a:cubicBezTo>
                <a:cubicBezTo>
                  <a:pt x="3647069" y="667100"/>
                  <a:pt x="3642694" y="661265"/>
                  <a:pt x="3642694" y="653243"/>
                </a:cubicBezTo>
                <a:cubicBezTo>
                  <a:pt x="3642694" y="647409"/>
                  <a:pt x="3647069" y="640846"/>
                  <a:pt x="3655091" y="640846"/>
                </a:cubicBezTo>
                <a:close/>
                <a:moveTo>
                  <a:pt x="3583280" y="640846"/>
                </a:moveTo>
                <a:cubicBezTo>
                  <a:pt x="3591064" y="640846"/>
                  <a:pt x="3598069" y="647409"/>
                  <a:pt x="3598069" y="653243"/>
                </a:cubicBezTo>
                <a:cubicBezTo>
                  <a:pt x="3598069" y="661265"/>
                  <a:pt x="3591064" y="667100"/>
                  <a:pt x="3583280" y="667100"/>
                </a:cubicBezTo>
                <a:cubicBezTo>
                  <a:pt x="3574718" y="667100"/>
                  <a:pt x="3568491" y="661265"/>
                  <a:pt x="3568491" y="653243"/>
                </a:cubicBezTo>
                <a:cubicBezTo>
                  <a:pt x="3568491" y="647409"/>
                  <a:pt x="3574718" y="640846"/>
                  <a:pt x="3583280" y="640846"/>
                </a:cubicBezTo>
                <a:close/>
                <a:moveTo>
                  <a:pt x="3512449" y="640846"/>
                </a:moveTo>
                <a:cubicBezTo>
                  <a:pt x="3520232" y="640846"/>
                  <a:pt x="3527237" y="647409"/>
                  <a:pt x="3527237" y="653243"/>
                </a:cubicBezTo>
                <a:cubicBezTo>
                  <a:pt x="3527237" y="661265"/>
                  <a:pt x="3520232" y="667100"/>
                  <a:pt x="3512449" y="667100"/>
                </a:cubicBezTo>
                <a:cubicBezTo>
                  <a:pt x="3503887" y="667100"/>
                  <a:pt x="3497661" y="661265"/>
                  <a:pt x="3497661" y="653243"/>
                </a:cubicBezTo>
                <a:cubicBezTo>
                  <a:pt x="3497661" y="647409"/>
                  <a:pt x="3503887" y="640846"/>
                  <a:pt x="3512449" y="640846"/>
                </a:cubicBezTo>
                <a:close/>
                <a:moveTo>
                  <a:pt x="3441619" y="640846"/>
                </a:moveTo>
                <a:cubicBezTo>
                  <a:pt x="3450181" y="640846"/>
                  <a:pt x="3456408" y="647409"/>
                  <a:pt x="3456408" y="653243"/>
                </a:cubicBezTo>
                <a:cubicBezTo>
                  <a:pt x="3456408" y="661265"/>
                  <a:pt x="3450181" y="667100"/>
                  <a:pt x="3441619" y="667100"/>
                </a:cubicBezTo>
                <a:cubicBezTo>
                  <a:pt x="3433835" y="667100"/>
                  <a:pt x="3426830" y="661265"/>
                  <a:pt x="3426830" y="653243"/>
                </a:cubicBezTo>
                <a:cubicBezTo>
                  <a:pt x="3426830" y="647409"/>
                  <a:pt x="3433835" y="640846"/>
                  <a:pt x="3441619" y="640846"/>
                </a:cubicBezTo>
                <a:close/>
                <a:moveTo>
                  <a:pt x="3369857" y="640846"/>
                </a:moveTo>
                <a:cubicBezTo>
                  <a:pt x="3377879" y="640846"/>
                  <a:pt x="3382254" y="647409"/>
                  <a:pt x="3382254" y="653243"/>
                </a:cubicBezTo>
                <a:cubicBezTo>
                  <a:pt x="3382254" y="661265"/>
                  <a:pt x="3377879" y="667100"/>
                  <a:pt x="3369857" y="667100"/>
                </a:cubicBezTo>
                <a:cubicBezTo>
                  <a:pt x="3362564" y="667100"/>
                  <a:pt x="3356001" y="661265"/>
                  <a:pt x="3356001" y="653243"/>
                </a:cubicBezTo>
                <a:cubicBezTo>
                  <a:pt x="3356001" y="647409"/>
                  <a:pt x="3362564" y="640846"/>
                  <a:pt x="3369857" y="640846"/>
                </a:cubicBezTo>
                <a:close/>
                <a:moveTo>
                  <a:pt x="3299091" y="640846"/>
                </a:moveTo>
                <a:cubicBezTo>
                  <a:pt x="3305653" y="640846"/>
                  <a:pt x="3311488" y="647409"/>
                  <a:pt x="3311488" y="653243"/>
                </a:cubicBezTo>
                <a:cubicBezTo>
                  <a:pt x="3311488" y="661265"/>
                  <a:pt x="3305653" y="667100"/>
                  <a:pt x="3299091" y="667100"/>
                </a:cubicBezTo>
                <a:cubicBezTo>
                  <a:pt x="3291796" y="667100"/>
                  <a:pt x="3285237" y="661265"/>
                  <a:pt x="3285237" y="653243"/>
                </a:cubicBezTo>
                <a:cubicBezTo>
                  <a:pt x="3285237" y="647409"/>
                  <a:pt x="3291796" y="640846"/>
                  <a:pt x="3299091" y="640846"/>
                </a:cubicBezTo>
                <a:close/>
                <a:moveTo>
                  <a:pt x="3228258" y="640846"/>
                </a:moveTo>
                <a:cubicBezTo>
                  <a:pt x="3234823" y="640846"/>
                  <a:pt x="3240658" y="647409"/>
                  <a:pt x="3240658" y="653243"/>
                </a:cubicBezTo>
                <a:cubicBezTo>
                  <a:pt x="3240658" y="661265"/>
                  <a:pt x="3234823" y="667100"/>
                  <a:pt x="3228258" y="667100"/>
                </a:cubicBezTo>
                <a:cubicBezTo>
                  <a:pt x="3220236" y="667100"/>
                  <a:pt x="3214403" y="661265"/>
                  <a:pt x="3214403" y="653243"/>
                </a:cubicBezTo>
                <a:cubicBezTo>
                  <a:pt x="3214403" y="647409"/>
                  <a:pt x="3220236" y="640846"/>
                  <a:pt x="3228258" y="640846"/>
                </a:cubicBezTo>
                <a:close/>
                <a:moveTo>
                  <a:pt x="3152597" y="640846"/>
                </a:moveTo>
                <a:cubicBezTo>
                  <a:pt x="3159891" y="640846"/>
                  <a:pt x="3166454" y="647409"/>
                  <a:pt x="3166454" y="653243"/>
                </a:cubicBezTo>
                <a:cubicBezTo>
                  <a:pt x="3166454" y="661265"/>
                  <a:pt x="3159891" y="667100"/>
                  <a:pt x="3152597" y="667100"/>
                </a:cubicBezTo>
                <a:cubicBezTo>
                  <a:pt x="3146035" y="667100"/>
                  <a:pt x="3140200" y="661265"/>
                  <a:pt x="3140200" y="653243"/>
                </a:cubicBezTo>
                <a:cubicBezTo>
                  <a:pt x="3140200" y="647409"/>
                  <a:pt x="3146035" y="640846"/>
                  <a:pt x="3152597" y="640846"/>
                </a:cubicBezTo>
                <a:close/>
                <a:moveTo>
                  <a:pt x="3081767" y="640846"/>
                </a:moveTo>
                <a:cubicBezTo>
                  <a:pt x="3089058" y="640846"/>
                  <a:pt x="3095620" y="647409"/>
                  <a:pt x="3095620" y="653243"/>
                </a:cubicBezTo>
                <a:cubicBezTo>
                  <a:pt x="3095620" y="661265"/>
                  <a:pt x="3089058" y="667100"/>
                  <a:pt x="3081767" y="667100"/>
                </a:cubicBezTo>
                <a:cubicBezTo>
                  <a:pt x="3073743" y="667100"/>
                  <a:pt x="3069366" y="661265"/>
                  <a:pt x="3069366" y="653243"/>
                </a:cubicBezTo>
                <a:cubicBezTo>
                  <a:pt x="3069366" y="647409"/>
                  <a:pt x="3073743" y="640846"/>
                  <a:pt x="3081767" y="640846"/>
                </a:cubicBezTo>
                <a:close/>
                <a:moveTo>
                  <a:pt x="3013710" y="640846"/>
                </a:moveTo>
                <a:cubicBezTo>
                  <a:pt x="3021299" y="640846"/>
                  <a:pt x="3028129" y="647409"/>
                  <a:pt x="3028129" y="653243"/>
                </a:cubicBezTo>
                <a:cubicBezTo>
                  <a:pt x="3028129" y="661265"/>
                  <a:pt x="3021299" y="667100"/>
                  <a:pt x="3013710" y="667100"/>
                </a:cubicBezTo>
                <a:cubicBezTo>
                  <a:pt x="3005363" y="667100"/>
                  <a:pt x="2998534" y="661265"/>
                  <a:pt x="2998534" y="653243"/>
                </a:cubicBezTo>
                <a:cubicBezTo>
                  <a:pt x="2998534" y="647409"/>
                  <a:pt x="3005363" y="640846"/>
                  <a:pt x="3013710" y="640846"/>
                </a:cubicBezTo>
                <a:close/>
                <a:moveTo>
                  <a:pt x="2942488" y="640846"/>
                </a:moveTo>
                <a:cubicBezTo>
                  <a:pt x="2951049" y="640846"/>
                  <a:pt x="2957280" y="647409"/>
                  <a:pt x="2957280" y="653243"/>
                </a:cubicBezTo>
                <a:cubicBezTo>
                  <a:pt x="2957280" y="661265"/>
                  <a:pt x="2951049" y="667100"/>
                  <a:pt x="2942488" y="667100"/>
                </a:cubicBezTo>
                <a:cubicBezTo>
                  <a:pt x="2934708" y="667100"/>
                  <a:pt x="2927703" y="661265"/>
                  <a:pt x="2927703" y="653243"/>
                </a:cubicBezTo>
                <a:cubicBezTo>
                  <a:pt x="2927703" y="647409"/>
                  <a:pt x="2934708" y="640846"/>
                  <a:pt x="2942488" y="640846"/>
                </a:cubicBezTo>
                <a:close/>
                <a:moveTo>
                  <a:pt x="2868288" y="640846"/>
                </a:moveTo>
                <a:cubicBezTo>
                  <a:pt x="2876853" y="640846"/>
                  <a:pt x="2883082" y="647409"/>
                  <a:pt x="2883082" y="653243"/>
                </a:cubicBezTo>
                <a:cubicBezTo>
                  <a:pt x="2883082" y="661265"/>
                  <a:pt x="2876853" y="667100"/>
                  <a:pt x="2868288" y="667100"/>
                </a:cubicBezTo>
                <a:cubicBezTo>
                  <a:pt x="2860506" y="667100"/>
                  <a:pt x="2853498" y="661265"/>
                  <a:pt x="2853498" y="653243"/>
                </a:cubicBezTo>
                <a:cubicBezTo>
                  <a:pt x="2853498" y="647409"/>
                  <a:pt x="2860506" y="640846"/>
                  <a:pt x="2868288" y="640846"/>
                </a:cubicBezTo>
                <a:close/>
                <a:moveTo>
                  <a:pt x="2796532" y="640846"/>
                </a:moveTo>
                <a:cubicBezTo>
                  <a:pt x="2804550" y="640846"/>
                  <a:pt x="2808926" y="647409"/>
                  <a:pt x="2808926" y="653243"/>
                </a:cubicBezTo>
                <a:cubicBezTo>
                  <a:pt x="2808926" y="661265"/>
                  <a:pt x="2804550" y="667100"/>
                  <a:pt x="2796532" y="667100"/>
                </a:cubicBezTo>
                <a:cubicBezTo>
                  <a:pt x="2789237" y="667100"/>
                  <a:pt x="2782673" y="661265"/>
                  <a:pt x="2782673" y="653243"/>
                </a:cubicBezTo>
                <a:cubicBezTo>
                  <a:pt x="2782673" y="647409"/>
                  <a:pt x="2789237" y="640846"/>
                  <a:pt x="2796532" y="640846"/>
                </a:cubicBezTo>
                <a:close/>
                <a:moveTo>
                  <a:pt x="2725692" y="640846"/>
                </a:moveTo>
                <a:cubicBezTo>
                  <a:pt x="2731527" y="640846"/>
                  <a:pt x="2738097" y="647409"/>
                  <a:pt x="2738097" y="653243"/>
                </a:cubicBezTo>
                <a:cubicBezTo>
                  <a:pt x="2738097" y="661265"/>
                  <a:pt x="2731527" y="667100"/>
                  <a:pt x="2725692" y="667100"/>
                </a:cubicBezTo>
                <a:cubicBezTo>
                  <a:pt x="2717681" y="667100"/>
                  <a:pt x="2711843" y="661265"/>
                  <a:pt x="2711843" y="653243"/>
                </a:cubicBezTo>
                <a:cubicBezTo>
                  <a:pt x="2711843" y="647409"/>
                  <a:pt x="2717681" y="640846"/>
                  <a:pt x="2725692" y="640846"/>
                </a:cubicBezTo>
                <a:close/>
                <a:moveTo>
                  <a:pt x="2654867" y="640846"/>
                </a:moveTo>
                <a:cubicBezTo>
                  <a:pt x="2660705" y="640846"/>
                  <a:pt x="2667266" y="647409"/>
                  <a:pt x="2667266" y="653243"/>
                </a:cubicBezTo>
                <a:cubicBezTo>
                  <a:pt x="2667266" y="661265"/>
                  <a:pt x="2660705" y="667100"/>
                  <a:pt x="2654867" y="667100"/>
                </a:cubicBezTo>
                <a:cubicBezTo>
                  <a:pt x="2646847" y="667100"/>
                  <a:pt x="2641013" y="661265"/>
                  <a:pt x="2641013" y="653243"/>
                </a:cubicBezTo>
                <a:cubicBezTo>
                  <a:pt x="2641013" y="647409"/>
                  <a:pt x="2646847" y="640846"/>
                  <a:pt x="2654867" y="640846"/>
                </a:cubicBezTo>
                <a:close/>
                <a:moveTo>
                  <a:pt x="2582577" y="640846"/>
                </a:moveTo>
                <a:cubicBezTo>
                  <a:pt x="2589870" y="640846"/>
                  <a:pt x="2596432" y="647409"/>
                  <a:pt x="2596432" y="654702"/>
                </a:cubicBezTo>
                <a:cubicBezTo>
                  <a:pt x="2596432" y="661265"/>
                  <a:pt x="2589870" y="667100"/>
                  <a:pt x="2582577" y="667100"/>
                </a:cubicBezTo>
                <a:cubicBezTo>
                  <a:pt x="2576016" y="667100"/>
                  <a:pt x="2570181" y="661265"/>
                  <a:pt x="2570181" y="654702"/>
                </a:cubicBezTo>
                <a:cubicBezTo>
                  <a:pt x="2570181" y="647409"/>
                  <a:pt x="2576016" y="640846"/>
                  <a:pt x="2582577" y="640846"/>
                </a:cubicBezTo>
                <a:close/>
                <a:moveTo>
                  <a:pt x="1728254" y="640846"/>
                </a:moveTo>
                <a:cubicBezTo>
                  <a:pt x="1736820" y="640846"/>
                  <a:pt x="1743044" y="647409"/>
                  <a:pt x="1743044" y="654702"/>
                </a:cubicBezTo>
                <a:cubicBezTo>
                  <a:pt x="1743044" y="661265"/>
                  <a:pt x="1736820" y="667100"/>
                  <a:pt x="1728254" y="667100"/>
                </a:cubicBezTo>
                <a:cubicBezTo>
                  <a:pt x="1719691" y="667100"/>
                  <a:pt x="1713464" y="661265"/>
                  <a:pt x="1713464" y="654702"/>
                </a:cubicBezTo>
                <a:cubicBezTo>
                  <a:pt x="1713464" y="647409"/>
                  <a:pt x="1719691" y="640846"/>
                  <a:pt x="1728254" y="640846"/>
                </a:cubicBezTo>
                <a:close/>
                <a:moveTo>
                  <a:pt x="1657423" y="640846"/>
                </a:moveTo>
                <a:cubicBezTo>
                  <a:pt x="1665208" y="640846"/>
                  <a:pt x="1672215" y="647409"/>
                  <a:pt x="1672215" y="654702"/>
                </a:cubicBezTo>
                <a:cubicBezTo>
                  <a:pt x="1672215" y="661265"/>
                  <a:pt x="1665208" y="667100"/>
                  <a:pt x="1657423" y="667100"/>
                </a:cubicBezTo>
                <a:cubicBezTo>
                  <a:pt x="1648867" y="667100"/>
                  <a:pt x="1642644" y="661265"/>
                  <a:pt x="1642644" y="654702"/>
                </a:cubicBezTo>
                <a:cubicBezTo>
                  <a:pt x="1642644" y="647409"/>
                  <a:pt x="1648867" y="640846"/>
                  <a:pt x="1657423" y="640846"/>
                </a:cubicBezTo>
                <a:close/>
                <a:moveTo>
                  <a:pt x="1582290" y="640846"/>
                </a:moveTo>
                <a:cubicBezTo>
                  <a:pt x="1589584" y="640846"/>
                  <a:pt x="1594694" y="647409"/>
                  <a:pt x="1594694" y="654702"/>
                </a:cubicBezTo>
                <a:cubicBezTo>
                  <a:pt x="1594694" y="661265"/>
                  <a:pt x="1589584" y="667100"/>
                  <a:pt x="1582290" y="667100"/>
                </a:cubicBezTo>
                <a:cubicBezTo>
                  <a:pt x="1574268" y="667100"/>
                  <a:pt x="1568435" y="661265"/>
                  <a:pt x="1568435" y="654702"/>
                </a:cubicBezTo>
                <a:cubicBezTo>
                  <a:pt x="1568435" y="647409"/>
                  <a:pt x="1574268" y="640846"/>
                  <a:pt x="1582290" y="640846"/>
                </a:cubicBezTo>
                <a:close/>
                <a:moveTo>
                  <a:pt x="1512190" y="640846"/>
                </a:moveTo>
                <a:cubicBezTo>
                  <a:pt x="1518025" y="640846"/>
                  <a:pt x="1523859" y="647409"/>
                  <a:pt x="1523859" y="654702"/>
                </a:cubicBezTo>
                <a:cubicBezTo>
                  <a:pt x="1523859" y="661265"/>
                  <a:pt x="1518025" y="667100"/>
                  <a:pt x="1512190" y="667100"/>
                </a:cubicBezTo>
                <a:cubicBezTo>
                  <a:pt x="1504169" y="667100"/>
                  <a:pt x="1497604" y="662724"/>
                  <a:pt x="1497604" y="654702"/>
                </a:cubicBezTo>
                <a:cubicBezTo>
                  <a:pt x="1497604" y="647409"/>
                  <a:pt x="1504169" y="640846"/>
                  <a:pt x="1512190" y="640846"/>
                </a:cubicBezTo>
                <a:close/>
                <a:moveTo>
                  <a:pt x="1440623" y="640846"/>
                </a:moveTo>
                <a:cubicBezTo>
                  <a:pt x="1447182" y="640846"/>
                  <a:pt x="1453017" y="647409"/>
                  <a:pt x="1453017" y="654702"/>
                </a:cubicBezTo>
                <a:cubicBezTo>
                  <a:pt x="1453017" y="662724"/>
                  <a:pt x="1447182" y="667100"/>
                  <a:pt x="1440623" y="667100"/>
                </a:cubicBezTo>
                <a:cubicBezTo>
                  <a:pt x="1433331" y="667100"/>
                  <a:pt x="1426767" y="662724"/>
                  <a:pt x="1426767" y="654702"/>
                </a:cubicBezTo>
                <a:cubicBezTo>
                  <a:pt x="1426767" y="647409"/>
                  <a:pt x="1433331" y="640846"/>
                  <a:pt x="1440623" y="640846"/>
                </a:cubicBezTo>
                <a:close/>
                <a:moveTo>
                  <a:pt x="1368339" y="640846"/>
                </a:moveTo>
                <a:cubicBezTo>
                  <a:pt x="1376363" y="640846"/>
                  <a:pt x="1382194" y="647409"/>
                  <a:pt x="1382194" y="654702"/>
                </a:cubicBezTo>
                <a:cubicBezTo>
                  <a:pt x="1382194" y="662724"/>
                  <a:pt x="1376363" y="667100"/>
                  <a:pt x="1368339" y="667100"/>
                </a:cubicBezTo>
                <a:cubicBezTo>
                  <a:pt x="1362505" y="667100"/>
                  <a:pt x="1355943" y="662724"/>
                  <a:pt x="1355943" y="654702"/>
                </a:cubicBezTo>
                <a:cubicBezTo>
                  <a:pt x="1355943" y="647409"/>
                  <a:pt x="1362505" y="640846"/>
                  <a:pt x="1368339" y="640846"/>
                </a:cubicBezTo>
                <a:close/>
                <a:moveTo>
                  <a:pt x="1297512" y="640846"/>
                </a:moveTo>
                <a:cubicBezTo>
                  <a:pt x="1305535" y="640846"/>
                  <a:pt x="1311369" y="647409"/>
                  <a:pt x="1311369" y="654702"/>
                </a:cubicBezTo>
                <a:cubicBezTo>
                  <a:pt x="1311369" y="662724"/>
                  <a:pt x="1305535" y="667100"/>
                  <a:pt x="1297512" y="667100"/>
                </a:cubicBezTo>
                <a:cubicBezTo>
                  <a:pt x="1291678" y="667100"/>
                  <a:pt x="1285116" y="662724"/>
                  <a:pt x="1285116" y="654702"/>
                </a:cubicBezTo>
                <a:cubicBezTo>
                  <a:pt x="1285116" y="647409"/>
                  <a:pt x="1291678" y="640846"/>
                  <a:pt x="1297512" y="640846"/>
                </a:cubicBezTo>
                <a:close/>
                <a:moveTo>
                  <a:pt x="1226680" y="640846"/>
                </a:moveTo>
                <a:cubicBezTo>
                  <a:pt x="1233973" y="640846"/>
                  <a:pt x="1240537" y="647409"/>
                  <a:pt x="1240537" y="654702"/>
                </a:cubicBezTo>
                <a:cubicBezTo>
                  <a:pt x="1240537" y="662724"/>
                  <a:pt x="1233973" y="667100"/>
                  <a:pt x="1226680" y="667100"/>
                </a:cubicBezTo>
                <a:cubicBezTo>
                  <a:pt x="1218667" y="667100"/>
                  <a:pt x="1214291" y="662724"/>
                  <a:pt x="1214291" y="654702"/>
                </a:cubicBezTo>
                <a:cubicBezTo>
                  <a:pt x="1214291" y="647409"/>
                  <a:pt x="1218667" y="640846"/>
                  <a:pt x="1226680" y="640846"/>
                </a:cubicBezTo>
                <a:close/>
                <a:moveTo>
                  <a:pt x="1154878" y="640846"/>
                </a:moveTo>
                <a:cubicBezTo>
                  <a:pt x="1162660" y="640846"/>
                  <a:pt x="1169666" y="647409"/>
                  <a:pt x="1169666" y="654702"/>
                </a:cubicBezTo>
                <a:cubicBezTo>
                  <a:pt x="1169666" y="662724"/>
                  <a:pt x="1162660" y="667100"/>
                  <a:pt x="1154878" y="667100"/>
                </a:cubicBezTo>
                <a:cubicBezTo>
                  <a:pt x="1146318" y="667100"/>
                  <a:pt x="1140088" y="662724"/>
                  <a:pt x="1140088" y="654702"/>
                </a:cubicBezTo>
                <a:cubicBezTo>
                  <a:pt x="1140088" y="647409"/>
                  <a:pt x="1146318" y="640846"/>
                  <a:pt x="1154878" y="640846"/>
                </a:cubicBezTo>
                <a:close/>
                <a:moveTo>
                  <a:pt x="1084051" y="640846"/>
                </a:moveTo>
                <a:cubicBezTo>
                  <a:pt x="1091834" y="640846"/>
                  <a:pt x="1098838" y="647409"/>
                  <a:pt x="1098838" y="654702"/>
                </a:cubicBezTo>
                <a:cubicBezTo>
                  <a:pt x="1098838" y="662724"/>
                  <a:pt x="1091834" y="667100"/>
                  <a:pt x="1084051" y="667100"/>
                </a:cubicBezTo>
                <a:cubicBezTo>
                  <a:pt x="1075486" y="667100"/>
                  <a:pt x="1069261" y="662724"/>
                  <a:pt x="1069261" y="654702"/>
                </a:cubicBezTo>
                <a:cubicBezTo>
                  <a:pt x="1069261" y="647409"/>
                  <a:pt x="1075486" y="640846"/>
                  <a:pt x="1084051" y="640846"/>
                </a:cubicBezTo>
                <a:close/>
                <a:moveTo>
                  <a:pt x="1013010" y="640846"/>
                </a:moveTo>
                <a:cubicBezTo>
                  <a:pt x="1020306" y="640846"/>
                  <a:pt x="1024682" y="647409"/>
                  <a:pt x="1024682" y="654702"/>
                </a:cubicBezTo>
                <a:cubicBezTo>
                  <a:pt x="1024682" y="662724"/>
                  <a:pt x="1020306" y="667100"/>
                  <a:pt x="1013010" y="667100"/>
                </a:cubicBezTo>
                <a:cubicBezTo>
                  <a:pt x="1004989" y="667100"/>
                  <a:pt x="998429" y="662724"/>
                  <a:pt x="998429" y="654702"/>
                </a:cubicBezTo>
                <a:cubicBezTo>
                  <a:pt x="998429" y="647409"/>
                  <a:pt x="1004989" y="640846"/>
                  <a:pt x="1013010" y="640846"/>
                </a:cubicBezTo>
                <a:close/>
                <a:moveTo>
                  <a:pt x="941457" y="640846"/>
                </a:moveTo>
                <a:cubicBezTo>
                  <a:pt x="948018" y="640846"/>
                  <a:pt x="953852" y="647409"/>
                  <a:pt x="953852" y="654702"/>
                </a:cubicBezTo>
                <a:cubicBezTo>
                  <a:pt x="953852" y="662724"/>
                  <a:pt x="948018" y="667100"/>
                  <a:pt x="941457" y="667100"/>
                </a:cubicBezTo>
                <a:cubicBezTo>
                  <a:pt x="934166" y="667100"/>
                  <a:pt x="927599" y="662724"/>
                  <a:pt x="927599" y="654702"/>
                </a:cubicBezTo>
                <a:cubicBezTo>
                  <a:pt x="927599" y="647409"/>
                  <a:pt x="934166" y="640846"/>
                  <a:pt x="941457" y="640846"/>
                </a:cubicBezTo>
                <a:close/>
                <a:moveTo>
                  <a:pt x="870622" y="640846"/>
                </a:moveTo>
                <a:cubicBezTo>
                  <a:pt x="877190" y="640846"/>
                  <a:pt x="883024" y="647409"/>
                  <a:pt x="883024" y="654702"/>
                </a:cubicBezTo>
                <a:cubicBezTo>
                  <a:pt x="883024" y="662724"/>
                  <a:pt x="877190" y="667100"/>
                  <a:pt x="870622" y="667100"/>
                </a:cubicBezTo>
                <a:cubicBezTo>
                  <a:pt x="863332" y="667100"/>
                  <a:pt x="856770" y="662724"/>
                  <a:pt x="856770" y="654702"/>
                </a:cubicBezTo>
                <a:cubicBezTo>
                  <a:pt x="856770" y="647409"/>
                  <a:pt x="863332" y="640846"/>
                  <a:pt x="870622" y="640846"/>
                </a:cubicBezTo>
                <a:close/>
                <a:moveTo>
                  <a:pt x="798337" y="640846"/>
                </a:moveTo>
                <a:cubicBezTo>
                  <a:pt x="806358" y="640846"/>
                  <a:pt x="812191" y="647851"/>
                  <a:pt x="812191" y="655635"/>
                </a:cubicBezTo>
                <a:cubicBezTo>
                  <a:pt x="812191" y="664197"/>
                  <a:pt x="806358" y="670424"/>
                  <a:pt x="798337" y="670424"/>
                </a:cubicBezTo>
                <a:cubicBezTo>
                  <a:pt x="792503" y="670424"/>
                  <a:pt x="785937" y="664197"/>
                  <a:pt x="785937" y="655635"/>
                </a:cubicBezTo>
                <a:cubicBezTo>
                  <a:pt x="785937" y="647851"/>
                  <a:pt x="792503" y="640846"/>
                  <a:pt x="798337" y="640846"/>
                </a:cubicBezTo>
                <a:close/>
                <a:moveTo>
                  <a:pt x="724134" y="640846"/>
                </a:moveTo>
                <a:cubicBezTo>
                  <a:pt x="731428" y="640846"/>
                  <a:pt x="737989" y="647851"/>
                  <a:pt x="737989" y="655635"/>
                </a:cubicBezTo>
                <a:cubicBezTo>
                  <a:pt x="737989" y="664197"/>
                  <a:pt x="731428" y="670424"/>
                  <a:pt x="724134" y="670424"/>
                </a:cubicBezTo>
                <a:cubicBezTo>
                  <a:pt x="717567" y="670424"/>
                  <a:pt x="711735" y="664197"/>
                  <a:pt x="711735" y="655635"/>
                </a:cubicBezTo>
                <a:cubicBezTo>
                  <a:pt x="711735" y="647851"/>
                  <a:pt x="717567" y="640846"/>
                  <a:pt x="724134" y="640846"/>
                </a:cubicBezTo>
                <a:close/>
                <a:moveTo>
                  <a:pt x="653301" y="640846"/>
                </a:moveTo>
                <a:cubicBezTo>
                  <a:pt x="660594" y="640846"/>
                  <a:pt x="667160" y="647851"/>
                  <a:pt x="667160" y="655635"/>
                </a:cubicBezTo>
                <a:cubicBezTo>
                  <a:pt x="667160" y="664197"/>
                  <a:pt x="660594" y="670424"/>
                  <a:pt x="653301" y="670424"/>
                </a:cubicBezTo>
                <a:cubicBezTo>
                  <a:pt x="645283" y="670424"/>
                  <a:pt x="640907" y="664197"/>
                  <a:pt x="640907" y="655635"/>
                </a:cubicBezTo>
                <a:cubicBezTo>
                  <a:pt x="640907" y="647851"/>
                  <a:pt x="645283" y="640846"/>
                  <a:pt x="653301" y="640846"/>
                </a:cubicBezTo>
                <a:close/>
                <a:moveTo>
                  <a:pt x="584864" y="640846"/>
                </a:moveTo>
                <a:cubicBezTo>
                  <a:pt x="592646" y="640846"/>
                  <a:pt x="599651" y="647851"/>
                  <a:pt x="599651" y="655635"/>
                </a:cubicBezTo>
                <a:cubicBezTo>
                  <a:pt x="599651" y="664197"/>
                  <a:pt x="592646" y="670424"/>
                  <a:pt x="584864" y="670424"/>
                </a:cubicBezTo>
                <a:cubicBezTo>
                  <a:pt x="576304" y="670424"/>
                  <a:pt x="570075" y="664197"/>
                  <a:pt x="570075" y="655635"/>
                </a:cubicBezTo>
                <a:cubicBezTo>
                  <a:pt x="570075" y="647851"/>
                  <a:pt x="576304" y="640846"/>
                  <a:pt x="584864" y="640846"/>
                </a:cubicBezTo>
                <a:close/>
                <a:moveTo>
                  <a:pt x="513663" y="640846"/>
                </a:moveTo>
                <a:cubicBezTo>
                  <a:pt x="522010" y="640846"/>
                  <a:pt x="528843" y="647851"/>
                  <a:pt x="528843" y="655635"/>
                </a:cubicBezTo>
                <a:cubicBezTo>
                  <a:pt x="528843" y="664197"/>
                  <a:pt x="522010" y="670424"/>
                  <a:pt x="513663" y="670424"/>
                </a:cubicBezTo>
                <a:cubicBezTo>
                  <a:pt x="506076" y="670424"/>
                  <a:pt x="499246" y="664197"/>
                  <a:pt x="499246" y="655635"/>
                </a:cubicBezTo>
                <a:cubicBezTo>
                  <a:pt x="499246" y="647851"/>
                  <a:pt x="506076" y="640846"/>
                  <a:pt x="513663" y="640846"/>
                </a:cubicBezTo>
                <a:close/>
                <a:moveTo>
                  <a:pt x="439832" y="640846"/>
                </a:moveTo>
                <a:cubicBezTo>
                  <a:pt x="448391" y="640846"/>
                  <a:pt x="454622" y="647851"/>
                  <a:pt x="454622" y="655635"/>
                </a:cubicBezTo>
                <a:cubicBezTo>
                  <a:pt x="454622" y="664197"/>
                  <a:pt x="448391" y="670424"/>
                  <a:pt x="439832" y="670424"/>
                </a:cubicBezTo>
                <a:cubicBezTo>
                  <a:pt x="432049" y="670424"/>
                  <a:pt x="425044" y="664197"/>
                  <a:pt x="425044" y="655635"/>
                </a:cubicBezTo>
                <a:cubicBezTo>
                  <a:pt x="425044" y="647851"/>
                  <a:pt x="432049" y="640846"/>
                  <a:pt x="439832" y="640846"/>
                </a:cubicBezTo>
                <a:close/>
                <a:moveTo>
                  <a:pt x="368070" y="640846"/>
                </a:moveTo>
                <a:cubicBezTo>
                  <a:pt x="376088" y="640846"/>
                  <a:pt x="380465" y="647851"/>
                  <a:pt x="380465" y="655635"/>
                </a:cubicBezTo>
                <a:cubicBezTo>
                  <a:pt x="380465" y="664197"/>
                  <a:pt x="376088" y="670424"/>
                  <a:pt x="368070" y="670424"/>
                </a:cubicBezTo>
                <a:cubicBezTo>
                  <a:pt x="360777" y="670424"/>
                  <a:pt x="354211" y="664197"/>
                  <a:pt x="354211" y="655635"/>
                </a:cubicBezTo>
                <a:cubicBezTo>
                  <a:pt x="354211" y="647851"/>
                  <a:pt x="360777" y="640846"/>
                  <a:pt x="368070" y="640846"/>
                </a:cubicBezTo>
                <a:close/>
                <a:moveTo>
                  <a:pt x="297235" y="640846"/>
                </a:moveTo>
                <a:cubicBezTo>
                  <a:pt x="303798" y="640846"/>
                  <a:pt x="309631" y="647851"/>
                  <a:pt x="309631" y="655635"/>
                </a:cubicBezTo>
                <a:cubicBezTo>
                  <a:pt x="309631" y="664197"/>
                  <a:pt x="303798" y="670424"/>
                  <a:pt x="297235" y="670424"/>
                </a:cubicBezTo>
                <a:cubicBezTo>
                  <a:pt x="289944" y="670424"/>
                  <a:pt x="283379" y="664197"/>
                  <a:pt x="283379" y="655635"/>
                </a:cubicBezTo>
                <a:cubicBezTo>
                  <a:pt x="283379" y="647851"/>
                  <a:pt x="289944" y="640846"/>
                  <a:pt x="297235" y="640846"/>
                </a:cubicBezTo>
                <a:close/>
                <a:moveTo>
                  <a:pt x="4082465" y="570017"/>
                </a:moveTo>
                <a:cubicBezTo>
                  <a:pt x="4090249" y="570017"/>
                  <a:pt x="4097254" y="576244"/>
                  <a:pt x="4097254" y="584805"/>
                </a:cubicBezTo>
                <a:cubicBezTo>
                  <a:pt x="4097254" y="593367"/>
                  <a:pt x="4090249" y="599594"/>
                  <a:pt x="4082465" y="599594"/>
                </a:cubicBezTo>
                <a:cubicBezTo>
                  <a:pt x="4073903" y="599594"/>
                  <a:pt x="4067676" y="593367"/>
                  <a:pt x="4067676" y="584805"/>
                </a:cubicBezTo>
                <a:cubicBezTo>
                  <a:pt x="4067676" y="576244"/>
                  <a:pt x="4073903" y="570017"/>
                  <a:pt x="4082465" y="570017"/>
                </a:cubicBezTo>
                <a:close/>
                <a:moveTo>
                  <a:pt x="4010703" y="570017"/>
                </a:moveTo>
                <a:cubicBezTo>
                  <a:pt x="4017996" y="570017"/>
                  <a:pt x="4023100" y="576244"/>
                  <a:pt x="4023100" y="584805"/>
                </a:cubicBezTo>
                <a:cubicBezTo>
                  <a:pt x="4023100" y="593367"/>
                  <a:pt x="4017996" y="599594"/>
                  <a:pt x="4010703" y="599594"/>
                </a:cubicBezTo>
                <a:cubicBezTo>
                  <a:pt x="4002681" y="599594"/>
                  <a:pt x="3996847" y="593367"/>
                  <a:pt x="3996847" y="584805"/>
                </a:cubicBezTo>
                <a:cubicBezTo>
                  <a:pt x="3996847" y="576244"/>
                  <a:pt x="4002681" y="570017"/>
                  <a:pt x="4010703" y="570017"/>
                </a:cubicBezTo>
                <a:close/>
                <a:moveTo>
                  <a:pt x="3939871" y="570017"/>
                </a:moveTo>
                <a:cubicBezTo>
                  <a:pt x="3946434" y="570017"/>
                  <a:pt x="3952268" y="576244"/>
                  <a:pt x="3952268" y="584805"/>
                </a:cubicBezTo>
                <a:cubicBezTo>
                  <a:pt x="3952268" y="593367"/>
                  <a:pt x="3946434" y="599594"/>
                  <a:pt x="3939871" y="599594"/>
                </a:cubicBezTo>
                <a:cubicBezTo>
                  <a:pt x="3932578" y="599594"/>
                  <a:pt x="3926015" y="593367"/>
                  <a:pt x="3926015" y="584805"/>
                </a:cubicBezTo>
                <a:cubicBezTo>
                  <a:pt x="3926015" y="576244"/>
                  <a:pt x="3932578" y="570017"/>
                  <a:pt x="3939871" y="570017"/>
                </a:cubicBezTo>
                <a:close/>
                <a:moveTo>
                  <a:pt x="3869042" y="570017"/>
                </a:moveTo>
                <a:cubicBezTo>
                  <a:pt x="3875605" y="570017"/>
                  <a:pt x="3881439" y="576244"/>
                  <a:pt x="3881439" y="584805"/>
                </a:cubicBezTo>
                <a:cubicBezTo>
                  <a:pt x="3881439" y="593367"/>
                  <a:pt x="3875605" y="599594"/>
                  <a:pt x="3869042" y="599594"/>
                </a:cubicBezTo>
                <a:cubicBezTo>
                  <a:pt x="3861749" y="599594"/>
                  <a:pt x="3855186" y="593367"/>
                  <a:pt x="3855186" y="584805"/>
                </a:cubicBezTo>
                <a:cubicBezTo>
                  <a:pt x="3855186" y="576244"/>
                  <a:pt x="3861749" y="570017"/>
                  <a:pt x="3869042" y="570017"/>
                </a:cubicBezTo>
                <a:close/>
                <a:moveTo>
                  <a:pt x="3796752" y="570017"/>
                </a:moveTo>
                <a:cubicBezTo>
                  <a:pt x="3804774" y="570017"/>
                  <a:pt x="3810608" y="576244"/>
                  <a:pt x="3810608" y="584805"/>
                </a:cubicBezTo>
                <a:cubicBezTo>
                  <a:pt x="3810608" y="593367"/>
                  <a:pt x="3804774" y="599594"/>
                  <a:pt x="3796752" y="599594"/>
                </a:cubicBezTo>
                <a:cubicBezTo>
                  <a:pt x="3790918" y="599594"/>
                  <a:pt x="3784355" y="593367"/>
                  <a:pt x="3784355" y="584805"/>
                </a:cubicBezTo>
                <a:cubicBezTo>
                  <a:pt x="3784355" y="576244"/>
                  <a:pt x="3790918" y="570017"/>
                  <a:pt x="3796752" y="570017"/>
                </a:cubicBezTo>
                <a:close/>
                <a:moveTo>
                  <a:pt x="3725922" y="570017"/>
                </a:moveTo>
                <a:cubicBezTo>
                  <a:pt x="3733944" y="570017"/>
                  <a:pt x="3739778" y="576244"/>
                  <a:pt x="3739778" y="584805"/>
                </a:cubicBezTo>
                <a:cubicBezTo>
                  <a:pt x="3739778" y="593367"/>
                  <a:pt x="3733944" y="599594"/>
                  <a:pt x="3725922" y="599594"/>
                </a:cubicBezTo>
                <a:cubicBezTo>
                  <a:pt x="3719359" y="599594"/>
                  <a:pt x="3713525" y="593367"/>
                  <a:pt x="3713525" y="584805"/>
                </a:cubicBezTo>
                <a:cubicBezTo>
                  <a:pt x="3713525" y="576244"/>
                  <a:pt x="3719359" y="570017"/>
                  <a:pt x="3725922" y="570017"/>
                </a:cubicBezTo>
                <a:close/>
                <a:moveTo>
                  <a:pt x="3655091" y="570017"/>
                </a:moveTo>
                <a:cubicBezTo>
                  <a:pt x="3662384" y="570017"/>
                  <a:pt x="3668947" y="574392"/>
                  <a:pt x="3668947" y="582414"/>
                </a:cubicBezTo>
                <a:cubicBezTo>
                  <a:pt x="3668947" y="590436"/>
                  <a:pt x="3662384" y="596271"/>
                  <a:pt x="3655091" y="596271"/>
                </a:cubicBezTo>
                <a:cubicBezTo>
                  <a:pt x="3647069" y="596271"/>
                  <a:pt x="3642694" y="590436"/>
                  <a:pt x="3642694" y="582414"/>
                </a:cubicBezTo>
                <a:cubicBezTo>
                  <a:pt x="3642694" y="574392"/>
                  <a:pt x="3647069" y="570017"/>
                  <a:pt x="3655091" y="570017"/>
                </a:cubicBezTo>
                <a:close/>
                <a:moveTo>
                  <a:pt x="3583280" y="570017"/>
                </a:moveTo>
                <a:cubicBezTo>
                  <a:pt x="3591064" y="570017"/>
                  <a:pt x="3598069" y="574392"/>
                  <a:pt x="3598069" y="582414"/>
                </a:cubicBezTo>
                <a:cubicBezTo>
                  <a:pt x="3598069" y="590436"/>
                  <a:pt x="3591064" y="596271"/>
                  <a:pt x="3583280" y="596271"/>
                </a:cubicBezTo>
                <a:cubicBezTo>
                  <a:pt x="3574718" y="596271"/>
                  <a:pt x="3568491" y="590436"/>
                  <a:pt x="3568491" y="582414"/>
                </a:cubicBezTo>
                <a:cubicBezTo>
                  <a:pt x="3568491" y="574392"/>
                  <a:pt x="3574718" y="570017"/>
                  <a:pt x="3583280" y="570017"/>
                </a:cubicBezTo>
                <a:close/>
                <a:moveTo>
                  <a:pt x="3512449" y="570017"/>
                </a:moveTo>
                <a:cubicBezTo>
                  <a:pt x="3520232" y="570017"/>
                  <a:pt x="3527237" y="574392"/>
                  <a:pt x="3527237" y="582414"/>
                </a:cubicBezTo>
                <a:cubicBezTo>
                  <a:pt x="3527237" y="590436"/>
                  <a:pt x="3520232" y="596271"/>
                  <a:pt x="3512449" y="596271"/>
                </a:cubicBezTo>
                <a:cubicBezTo>
                  <a:pt x="3503887" y="596271"/>
                  <a:pt x="3497661" y="590436"/>
                  <a:pt x="3497661" y="582414"/>
                </a:cubicBezTo>
                <a:cubicBezTo>
                  <a:pt x="3497661" y="574392"/>
                  <a:pt x="3503887" y="570017"/>
                  <a:pt x="3512449" y="570017"/>
                </a:cubicBezTo>
                <a:close/>
                <a:moveTo>
                  <a:pt x="3441619" y="570017"/>
                </a:moveTo>
                <a:cubicBezTo>
                  <a:pt x="3450181" y="570017"/>
                  <a:pt x="3456408" y="574392"/>
                  <a:pt x="3456408" y="582414"/>
                </a:cubicBezTo>
                <a:cubicBezTo>
                  <a:pt x="3456408" y="590436"/>
                  <a:pt x="3450181" y="596271"/>
                  <a:pt x="3441619" y="596271"/>
                </a:cubicBezTo>
                <a:cubicBezTo>
                  <a:pt x="3433835" y="596271"/>
                  <a:pt x="3426830" y="590436"/>
                  <a:pt x="3426830" y="582414"/>
                </a:cubicBezTo>
                <a:cubicBezTo>
                  <a:pt x="3426830" y="574392"/>
                  <a:pt x="3433835" y="570017"/>
                  <a:pt x="3441619" y="570017"/>
                </a:cubicBezTo>
                <a:close/>
                <a:moveTo>
                  <a:pt x="3369857" y="570017"/>
                </a:moveTo>
                <a:cubicBezTo>
                  <a:pt x="3377879" y="570017"/>
                  <a:pt x="3382254" y="574392"/>
                  <a:pt x="3382254" y="582414"/>
                </a:cubicBezTo>
                <a:cubicBezTo>
                  <a:pt x="3382254" y="590436"/>
                  <a:pt x="3377879" y="596271"/>
                  <a:pt x="3369857" y="596271"/>
                </a:cubicBezTo>
                <a:cubicBezTo>
                  <a:pt x="3362564" y="596271"/>
                  <a:pt x="3356001" y="590436"/>
                  <a:pt x="3356001" y="582414"/>
                </a:cubicBezTo>
                <a:cubicBezTo>
                  <a:pt x="3356001" y="574392"/>
                  <a:pt x="3362564" y="570017"/>
                  <a:pt x="3369857" y="570017"/>
                </a:cubicBezTo>
                <a:close/>
                <a:moveTo>
                  <a:pt x="3299091" y="570017"/>
                </a:moveTo>
                <a:cubicBezTo>
                  <a:pt x="3305656" y="570017"/>
                  <a:pt x="3311491" y="574392"/>
                  <a:pt x="3311491" y="582414"/>
                </a:cubicBezTo>
                <a:cubicBezTo>
                  <a:pt x="3311491" y="590436"/>
                  <a:pt x="3305656" y="596271"/>
                  <a:pt x="3299091" y="596271"/>
                </a:cubicBezTo>
                <a:cubicBezTo>
                  <a:pt x="3291802" y="596271"/>
                  <a:pt x="3285240" y="590436"/>
                  <a:pt x="3285240" y="582414"/>
                </a:cubicBezTo>
                <a:cubicBezTo>
                  <a:pt x="3285240" y="574392"/>
                  <a:pt x="3291802" y="570017"/>
                  <a:pt x="3299091" y="570017"/>
                </a:cubicBezTo>
                <a:close/>
                <a:moveTo>
                  <a:pt x="3226803" y="570017"/>
                </a:moveTo>
                <a:cubicBezTo>
                  <a:pt x="3234823" y="570017"/>
                  <a:pt x="3240660" y="574392"/>
                  <a:pt x="3240660" y="582414"/>
                </a:cubicBezTo>
                <a:cubicBezTo>
                  <a:pt x="3240660" y="590436"/>
                  <a:pt x="3234823" y="596271"/>
                  <a:pt x="3226803" y="596271"/>
                </a:cubicBezTo>
                <a:cubicBezTo>
                  <a:pt x="3220242" y="596271"/>
                  <a:pt x="3214406" y="590436"/>
                  <a:pt x="3214406" y="582414"/>
                </a:cubicBezTo>
                <a:cubicBezTo>
                  <a:pt x="3214406" y="574392"/>
                  <a:pt x="3220242" y="570017"/>
                  <a:pt x="3226803" y="570017"/>
                </a:cubicBezTo>
                <a:close/>
                <a:moveTo>
                  <a:pt x="3152600" y="570017"/>
                </a:moveTo>
                <a:cubicBezTo>
                  <a:pt x="3159892" y="570017"/>
                  <a:pt x="3166454" y="574392"/>
                  <a:pt x="3166454" y="582414"/>
                </a:cubicBezTo>
                <a:cubicBezTo>
                  <a:pt x="3166454" y="590436"/>
                  <a:pt x="3159892" y="596271"/>
                  <a:pt x="3152600" y="596271"/>
                </a:cubicBezTo>
                <a:cubicBezTo>
                  <a:pt x="3146037" y="596271"/>
                  <a:pt x="3140203" y="590436"/>
                  <a:pt x="3140203" y="582414"/>
                </a:cubicBezTo>
                <a:cubicBezTo>
                  <a:pt x="3140203" y="574392"/>
                  <a:pt x="3146037" y="570017"/>
                  <a:pt x="3152600" y="570017"/>
                </a:cubicBezTo>
                <a:close/>
                <a:moveTo>
                  <a:pt x="3081770" y="570017"/>
                </a:moveTo>
                <a:cubicBezTo>
                  <a:pt x="3089064" y="570017"/>
                  <a:pt x="3095622" y="575851"/>
                  <a:pt x="3095622" y="582414"/>
                </a:cubicBezTo>
                <a:cubicBezTo>
                  <a:pt x="3095622" y="590436"/>
                  <a:pt x="3089064" y="596271"/>
                  <a:pt x="3081770" y="596271"/>
                </a:cubicBezTo>
                <a:cubicBezTo>
                  <a:pt x="3073746" y="596271"/>
                  <a:pt x="3069369" y="590436"/>
                  <a:pt x="3069369" y="582414"/>
                </a:cubicBezTo>
                <a:cubicBezTo>
                  <a:pt x="3069369" y="575851"/>
                  <a:pt x="3073746" y="570017"/>
                  <a:pt x="3081770" y="570017"/>
                </a:cubicBezTo>
                <a:close/>
                <a:moveTo>
                  <a:pt x="3013712" y="570017"/>
                </a:moveTo>
                <a:cubicBezTo>
                  <a:pt x="3021305" y="570017"/>
                  <a:pt x="3028132" y="575851"/>
                  <a:pt x="3028132" y="582414"/>
                </a:cubicBezTo>
                <a:cubicBezTo>
                  <a:pt x="3028132" y="590436"/>
                  <a:pt x="3021305" y="596271"/>
                  <a:pt x="3013712" y="596271"/>
                </a:cubicBezTo>
                <a:cubicBezTo>
                  <a:pt x="3005366" y="596271"/>
                  <a:pt x="2998537" y="590436"/>
                  <a:pt x="2998537" y="582414"/>
                </a:cubicBezTo>
                <a:cubicBezTo>
                  <a:pt x="2998537" y="575851"/>
                  <a:pt x="3005366" y="570017"/>
                  <a:pt x="3013712" y="570017"/>
                </a:cubicBezTo>
                <a:close/>
                <a:moveTo>
                  <a:pt x="2942491" y="570017"/>
                </a:moveTo>
                <a:cubicBezTo>
                  <a:pt x="2951049" y="570017"/>
                  <a:pt x="2957285" y="575851"/>
                  <a:pt x="2957285" y="582414"/>
                </a:cubicBezTo>
                <a:cubicBezTo>
                  <a:pt x="2957285" y="590436"/>
                  <a:pt x="2951049" y="596271"/>
                  <a:pt x="2942491" y="596271"/>
                </a:cubicBezTo>
                <a:cubicBezTo>
                  <a:pt x="2934710" y="596271"/>
                  <a:pt x="2927705" y="590436"/>
                  <a:pt x="2927705" y="582414"/>
                </a:cubicBezTo>
                <a:cubicBezTo>
                  <a:pt x="2927705" y="575851"/>
                  <a:pt x="2934710" y="570017"/>
                  <a:pt x="2942491" y="570017"/>
                </a:cubicBezTo>
                <a:close/>
                <a:moveTo>
                  <a:pt x="2868288" y="570017"/>
                </a:moveTo>
                <a:cubicBezTo>
                  <a:pt x="2876856" y="570017"/>
                  <a:pt x="2883082" y="575851"/>
                  <a:pt x="2883082" y="582414"/>
                </a:cubicBezTo>
                <a:cubicBezTo>
                  <a:pt x="2883082" y="590436"/>
                  <a:pt x="2876856" y="596271"/>
                  <a:pt x="2868288" y="596271"/>
                </a:cubicBezTo>
                <a:cubicBezTo>
                  <a:pt x="2860506" y="596271"/>
                  <a:pt x="2853502" y="590436"/>
                  <a:pt x="2853502" y="582414"/>
                </a:cubicBezTo>
                <a:cubicBezTo>
                  <a:pt x="2853502" y="575851"/>
                  <a:pt x="2860506" y="570017"/>
                  <a:pt x="2868288" y="570017"/>
                </a:cubicBezTo>
                <a:close/>
                <a:moveTo>
                  <a:pt x="2796532" y="570017"/>
                </a:moveTo>
                <a:cubicBezTo>
                  <a:pt x="2804552" y="570017"/>
                  <a:pt x="2808931" y="575851"/>
                  <a:pt x="2808931" y="582414"/>
                </a:cubicBezTo>
                <a:cubicBezTo>
                  <a:pt x="2808931" y="590436"/>
                  <a:pt x="2804552" y="596271"/>
                  <a:pt x="2796532" y="596271"/>
                </a:cubicBezTo>
                <a:cubicBezTo>
                  <a:pt x="2789240" y="596271"/>
                  <a:pt x="2782675" y="590436"/>
                  <a:pt x="2782675" y="582414"/>
                </a:cubicBezTo>
                <a:cubicBezTo>
                  <a:pt x="2782675" y="575851"/>
                  <a:pt x="2789240" y="570017"/>
                  <a:pt x="2796532" y="570017"/>
                </a:cubicBezTo>
                <a:close/>
                <a:moveTo>
                  <a:pt x="2725695" y="570017"/>
                </a:moveTo>
                <a:cubicBezTo>
                  <a:pt x="2731529" y="570017"/>
                  <a:pt x="2738097" y="575851"/>
                  <a:pt x="2738097" y="582414"/>
                </a:cubicBezTo>
                <a:cubicBezTo>
                  <a:pt x="2738097" y="590436"/>
                  <a:pt x="2731529" y="596271"/>
                  <a:pt x="2725695" y="596271"/>
                </a:cubicBezTo>
                <a:cubicBezTo>
                  <a:pt x="2717681" y="596271"/>
                  <a:pt x="2711843" y="590436"/>
                  <a:pt x="2711843" y="582414"/>
                </a:cubicBezTo>
                <a:cubicBezTo>
                  <a:pt x="2711843" y="575851"/>
                  <a:pt x="2717681" y="570017"/>
                  <a:pt x="2725695" y="570017"/>
                </a:cubicBezTo>
                <a:close/>
                <a:moveTo>
                  <a:pt x="2654867" y="570017"/>
                </a:moveTo>
                <a:cubicBezTo>
                  <a:pt x="2660705" y="570017"/>
                  <a:pt x="2667266" y="575851"/>
                  <a:pt x="2667266" y="582414"/>
                </a:cubicBezTo>
                <a:cubicBezTo>
                  <a:pt x="2667266" y="590436"/>
                  <a:pt x="2660705" y="596271"/>
                  <a:pt x="2654867" y="596271"/>
                </a:cubicBezTo>
                <a:cubicBezTo>
                  <a:pt x="2646847" y="596271"/>
                  <a:pt x="2641013" y="590436"/>
                  <a:pt x="2641013" y="582414"/>
                </a:cubicBezTo>
                <a:cubicBezTo>
                  <a:pt x="2641013" y="575851"/>
                  <a:pt x="2646847" y="570017"/>
                  <a:pt x="2654867" y="570017"/>
                </a:cubicBezTo>
                <a:close/>
                <a:moveTo>
                  <a:pt x="2582580" y="570017"/>
                </a:moveTo>
                <a:cubicBezTo>
                  <a:pt x="2589873" y="570017"/>
                  <a:pt x="2596435" y="575851"/>
                  <a:pt x="2596435" y="582414"/>
                </a:cubicBezTo>
                <a:cubicBezTo>
                  <a:pt x="2596435" y="590436"/>
                  <a:pt x="2589873" y="596271"/>
                  <a:pt x="2582580" y="596271"/>
                </a:cubicBezTo>
                <a:cubicBezTo>
                  <a:pt x="2576018" y="596271"/>
                  <a:pt x="2570184" y="590436"/>
                  <a:pt x="2570184" y="582414"/>
                </a:cubicBezTo>
                <a:cubicBezTo>
                  <a:pt x="2570184" y="575851"/>
                  <a:pt x="2576018" y="570017"/>
                  <a:pt x="2582580" y="570017"/>
                </a:cubicBezTo>
                <a:close/>
                <a:moveTo>
                  <a:pt x="2511026" y="570017"/>
                </a:moveTo>
                <a:cubicBezTo>
                  <a:pt x="2519047" y="570017"/>
                  <a:pt x="2525610" y="575851"/>
                  <a:pt x="2525610" y="582414"/>
                </a:cubicBezTo>
                <a:cubicBezTo>
                  <a:pt x="2525610" y="590436"/>
                  <a:pt x="2519047" y="596271"/>
                  <a:pt x="2511026" y="596271"/>
                </a:cubicBezTo>
                <a:cubicBezTo>
                  <a:pt x="2505193" y="596271"/>
                  <a:pt x="2499358" y="590436"/>
                  <a:pt x="2499358" y="582414"/>
                </a:cubicBezTo>
                <a:cubicBezTo>
                  <a:pt x="2499358" y="575851"/>
                  <a:pt x="2505193" y="570017"/>
                  <a:pt x="2511026" y="570017"/>
                </a:cubicBezTo>
                <a:close/>
                <a:moveTo>
                  <a:pt x="2440921" y="570017"/>
                </a:moveTo>
                <a:cubicBezTo>
                  <a:pt x="2448943" y="570017"/>
                  <a:pt x="2454778" y="575851"/>
                  <a:pt x="2454778" y="582414"/>
                </a:cubicBezTo>
                <a:cubicBezTo>
                  <a:pt x="2454778" y="590436"/>
                  <a:pt x="2448943" y="596271"/>
                  <a:pt x="2440921" y="596271"/>
                </a:cubicBezTo>
                <a:cubicBezTo>
                  <a:pt x="2433632" y="596271"/>
                  <a:pt x="2428525" y="590436"/>
                  <a:pt x="2428525" y="582414"/>
                </a:cubicBezTo>
                <a:cubicBezTo>
                  <a:pt x="2428525" y="575851"/>
                  <a:pt x="2433632" y="570017"/>
                  <a:pt x="2440921" y="570017"/>
                </a:cubicBezTo>
                <a:close/>
                <a:moveTo>
                  <a:pt x="2369108" y="570017"/>
                </a:moveTo>
                <a:cubicBezTo>
                  <a:pt x="2377669" y="570017"/>
                  <a:pt x="2383896" y="575851"/>
                  <a:pt x="2383896" y="582414"/>
                </a:cubicBezTo>
                <a:cubicBezTo>
                  <a:pt x="2383896" y="590436"/>
                  <a:pt x="2377669" y="596271"/>
                  <a:pt x="2369108" y="596271"/>
                </a:cubicBezTo>
                <a:cubicBezTo>
                  <a:pt x="2361324" y="596271"/>
                  <a:pt x="2354319" y="590436"/>
                  <a:pt x="2354319" y="582414"/>
                </a:cubicBezTo>
                <a:cubicBezTo>
                  <a:pt x="2354319" y="575851"/>
                  <a:pt x="2361324" y="570017"/>
                  <a:pt x="2369108" y="570017"/>
                </a:cubicBezTo>
                <a:close/>
                <a:moveTo>
                  <a:pt x="2298275" y="570017"/>
                </a:moveTo>
                <a:cubicBezTo>
                  <a:pt x="2306839" y="570017"/>
                  <a:pt x="2313064" y="575851"/>
                  <a:pt x="2313064" y="582414"/>
                </a:cubicBezTo>
                <a:cubicBezTo>
                  <a:pt x="2313064" y="590436"/>
                  <a:pt x="2306839" y="596271"/>
                  <a:pt x="2298275" y="596271"/>
                </a:cubicBezTo>
                <a:cubicBezTo>
                  <a:pt x="2290494" y="596271"/>
                  <a:pt x="2283487" y="590436"/>
                  <a:pt x="2283487" y="582414"/>
                </a:cubicBezTo>
                <a:cubicBezTo>
                  <a:pt x="2283487" y="575851"/>
                  <a:pt x="2290494" y="570017"/>
                  <a:pt x="2298275" y="570017"/>
                </a:cubicBezTo>
                <a:close/>
                <a:moveTo>
                  <a:pt x="2226512" y="570017"/>
                </a:moveTo>
                <a:cubicBezTo>
                  <a:pt x="2234534" y="570017"/>
                  <a:pt x="2238911" y="575851"/>
                  <a:pt x="2238911" y="582414"/>
                </a:cubicBezTo>
                <a:cubicBezTo>
                  <a:pt x="2238911" y="590436"/>
                  <a:pt x="2234534" y="596271"/>
                  <a:pt x="2226512" y="596271"/>
                </a:cubicBezTo>
                <a:cubicBezTo>
                  <a:pt x="2218490" y="596271"/>
                  <a:pt x="2212655" y="590436"/>
                  <a:pt x="2212655" y="582414"/>
                </a:cubicBezTo>
                <a:cubicBezTo>
                  <a:pt x="2212655" y="575851"/>
                  <a:pt x="2218490" y="570017"/>
                  <a:pt x="2226512" y="570017"/>
                </a:cubicBezTo>
                <a:close/>
                <a:moveTo>
                  <a:pt x="2155680" y="570017"/>
                </a:moveTo>
                <a:cubicBezTo>
                  <a:pt x="2161514" y="570017"/>
                  <a:pt x="2168079" y="575851"/>
                  <a:pt x="2168079" y="582414"/>
                </a:cubicBezTo>
                <a:cubicBezTo>
                  <a:pt x="2168079" y="590436"/>
                  <a:pt x="2161514" y="596271"/>
                  <a:pt x="2155680" y="596271"/>
                </a:cubicBezTo>
                <a:cubicBezTo>
                  <a:pt x="2147658" y="596271"/>
                  <a:pt x="2141823" y="590436"/>
                  <a:pt x="2141823" y="582414"/>
                </a:cubicBezTo>
                <a:cubicBezTo>
                  <a:pt x="2141823" y="575851"/>
                  <a:pt x="2147658" y="570017"/>
                  <a:pt x="2155680" y="570017"/>
                </a:cubicBezTo>
                <a:close/>
                <a:moveTo>
                  <a:pt x="2084846" y="570017"/>
                </a:moveTo>
                <a:cubicBezTo>
                  <a:pt x="2090680" y="570017"/>
                  <a:pt x="2097246" y="575851"/>
                  <a:pt x="2097246" y="582414"/>
                </a:cubicBezTo>
                <a:cubicBezTo>
                  <a:pt x="2097246" y="590436"/>
                  <a:pt x="2090680" y="596271"/>
                  <a:pt x="2084846" y="596271"/>
                </a:cubicBezTo>
                <a:cubicBezTo>
                  <a:pt x="2076824" y="596271"/>
                  <a:pt x="2070989" y="590436"/>
                  <a:pt x="2070989" y="582414"/>
                </a:cubicBezTo>
                <a:cubicBezTo>
                  <a:pt x="2070989" y="575851"/>
                  <a:pt x="2076824" y="570017"/>
                  <a:pt x="2084846" y="570017"/>
                </a:cubicBezTo>
                <a:close/>
                <a:moveTo>
                  <a:pt x="2011831" y="570017"/>
                </a:moveTo>
                <a:cubicBezTo>
                  <a:pt x="2019854" y="570017"/>
                  <a:pt x="2026416" y="575851"/>
                  <a:pt x="2026416" y="582414"/>
                </a:cubicBezTo>
                <a:cubicBezTo>
                  <a:pt x="2026416" y="590436"/>
                  <a:pt x="2019854" y="596271"/>
                  <a:pt x="2011831" y="596271"/>
                </a:cubicBezTo>
                <a:cubicBezTo>
                  <a:pt x="2005997" y="596271"/>
                  <a:pt x="2000163" y="590436"/>
                  <a:pt x="2000163" y="582414"/>
                </a:cubicBezTo>
                <a:cubicBezTo>
                  <a:pt x="2000163" y="575851"/>
                  <a:pt x="2005997" y="570017"/>
                  <a:pt x="2011831" y="570017"/>
                </a:cubicBezTo>
                <a:close/>
                <a:moveTo>
                  <a:pt x="1938359" y="570017"/>
                </a:moveTo>
                <a:cubicBezTo>
                  <a:pt x="1946379" y="570017"/>
                  <a:pt x="1952216" y="575851"/>
                  <a:pt x="1952216" y="583873"/>
                </a:cubicBezTo>
                <a:cubicBezTo>
                  <a:pt x="1952216" y="590436"/>
                  <a:pt x="1946379" y="596271"/>
                  <a:pt x="1938359" y="596271"/>
                </a:cubicBezTo>
                <a:cubicBezTo>
                  <a:pt x="1932525" y="596271"/>
                  <a:pt x="1925962" y="590436"/>
                  <a:pt x="1925962" y="583873"/>
                </a:cubicBezTo>
                <a:cubicBezTo>
                  <a:pt x="1925962" y="575851"/>
                  <a:pt x="1932525" y="570017"/>
                  <a:pt x="1938359" y="570017"/>
                </a:cubicBezTo>
                <a:close/>
                <a:moveTo>
                  <a:pt x="1867522" y="570017"/>
                </a:moveTo>
                <a:cubicBezTo>
                  <a:pt x="1875545" y="570017"/>
                  <a:pt x="1881382" y="575851"/>
                  <a:pt x="1881382" y="583873"/>
                </a:cubicBezTo>
                <a:cubicBezTo>
                  <a:pt x="1881382" y="590436"/>
                  <a:pt x="1875545" y="596271"/>
                  <a:pt x="1867522" y="596271"/>
                </a:cubicBezTo>
                <a:cubicBezTo>
                  <a:pt x="1860229" y="596271"/>
                  <a:pt x="1855124" y="590436"/>
                  <a:pt x="1855124" y="583873"/>
                </a:cubicBezTo>
                <a:cubicBezTo>
                  <a:pt x="1855124" y="575851"/>
                  <a:pt x="1860229" y="570017"/>
                  <a:pt x="1867522" y="570017"/>
                </a:cubicBezTo>
                <a:close/>
                <a:moveTo>
                  <a:pt x="1799082" y="570017"/>
                </a:moveTo>
                <a:cubicBezTo>
                  <a:pt x="1807643" y="570017"/>
                  <a:pt x="1813871" y="575851"/>
                  <a:pt x="1813871" y="583873"/>
                </a:cubicBezTo>
                <a:cubicBezTo>
                  <a:pt x="1813871" y="590436"/>
                  <a:pt x="1807643" y="596271"/>
                  <a:pt x="1799082" y="596271"/>
                </a:cubicBezTo>
                <a:cubicBezTo>
                  <a:pt x="1790521" y="596271"/>
                  <a:pt x="1784295" y="590436"/>
                  <a:pt x="1784295" y="583873"/>
                </a:cubicBezTo>
                <a:cubicBezTo>
                  <a:pt x="1784295" y="575851"/>
                  <a:pt x="1790521" y="570017"/>
                  <a:pt x="1799082" y="570017"/>
                </a:cubicBezTo>
                <a:close/>
                <a:moveTo>
                  <a:pt x="1728257" y="570017"/>
                </a:moveTo>
                <a:cubicBezTo>
                  <a:pt x="1736820" y="570017"/>
                  <a:pt x="1743046" y="575851"/>
                  <a:pt x="1743046" y="583873"/>
                </a:cubicBezTo>
                <a:cubicBezTo>
                  <a:pt x="1743046" y="590436"/>
                  <a:pt x="1736820" y="596271"/>
                  <a:pt x="1728257" y="596271"/>
                </a:cubicBezTo>
                <a:cubicBezTo>
                  <a:pt x="1719694" y="596271"/>
                  <a:pt x="1713467" y="590436"/>
                  <a:pt x="1713467" y="583873"/>
                </a:cubicBezTo>
                <a:cubicBezTo>
                  <a:pt x="1713467" y="575851"/>
                  <a:pt x="1719694" y="570017"/>
                  <a:pt x="1728257" y="570017"/>
                </a:cubicBezTo>
                <a:close/>
                <a:moveTo>
                  <a:pt x="1657426" y="570017"/>
                </a:moveTo>
                <a:cubicBezTo>
                  <a:pt x="1665210" y="570017"/>
                  <a:pt x="1672218" y="575851"/>
                  <a:pt x="1672218" y="583873"/>
                </a:cubicBezTo>
                <a:cubicBezTo>
                  <a:pt x="1672218" y="590436"/>
                  <a:pt x="1665210" y="596271"/>
                  <a:pt x="1657426" y="596271"/>
                </a:cubicBezTo>
                <a:cubicBezTo>
                  <a:pt x="1648867" y="596271"/>
                  <a:pt x="1642647" y="590436"/>
                  <a:pt x="1642647" y="583873"/>
                </a:cubicBezTo>
                <a:cubicBezTo>
                  <a:pt x="1642647" y="575851"/>
                  <a:pt x="1648867" y="570017"/>
                  <a:pt x="1657426" y="570017"/>
                </a:cubicBezTo>
                <a:close/>
                <a:moveTo>
                  <a:pt x="1582294" y="570017"/>
                </a:moveTo>
                <a:cubicBezTo>
                  <a:pt x="1589587" y="570017"/>
                  <a:pt x="1594694" y="575851"/>
                  <a:pt x="1594694" y="583873"/>
                </a:cubicBezTo>
                <a:cubicBezTo>
                  <a:pt x="1594694" y="590436"/>
                  <a:pt x="1589587" y="596271"/>
                  <a:pt x="1582294" y="596271"/>
                </a:cubicBezTo>
                <a:cubicBezTo>
                  <a:pt x="1574271" y="596271"/>
                  <a:pt x="1568438" y="590436"/>
                  <a:pt x="1568438" y="583873"/>
                </a:cubicBezTo>
                <a:cubicBezTo>
                  <a:pt x="1568438" y="575851"/>
                  <a:pt x="1574271" y="570017"/>
                  <a:pt x="1582294" y="570017"/>
                </a:cubicBezTo>
                <a:close/>
                <a:moveTo>
                  <a:pt x="1512190" y="570017"/>
                </a:moveTo>
                <a:cubicBezTo>
                  <a:pt x="1518025" y="570017"/>
                  <a:pt x="1523859" y="575851"/>
                  <a:pt x="1523859" y="583873"/>
                </a:cubicBezTo>
                <a:cubicBezTo>
                  <a:pt x="1523859" y="590436"/>
                  <a:pt x="1518025" y="596271"/>
                  <a:pt x="1512190" y="596271"/>
                </a:cubicBezTo>
                <a:cubicBezTo>
                  <a:pt x="1504169" y="596271"/>
                  <a:pt x="1497607" y="590436"/>
                  <a:pt x="1497607" y="583873"/>
                </a:cubicBezTo>
                <a:cubicBezTo>
                  <a:pt x="1497607" y="575851"/>
                  <a:pt x="1504169" y="570017"/>
                  <a:pt x="1512190" y="570017"/>
                </a:cubicBezTo>
                <a:close/>
                <a:moveTo>
                  <a:pt x="1440623" y="570017"/>
                </a:moveTo>
                <a:cubicBezTo>
                  <a:pt x="1447188" y="570017"/>
                  <a:pt x="1453020" y="575851"/>
                  <a:pt x="1453020" y="583873"/>
                </a:cubicBezTo>
                <a:cubicBezTo>
                  <a:pt x="1453020" y="590436"/>
                  <a:pt x="1447188" y="596271"/>
                  <a:pt x="1440623" y="596271"/>
                </a:cubicBezTo>
                <a:cubicBezTo>
                  <a:pt x="1433333" y="596271"/>
                  <a:pt x="1426771" y="590436"/>
                  <a:pt x="1426771" y="583873"/>
                </a:cubicBezTo>
                <a:cubicBezTo>
                  <a:pt x="1426771" y="575851"/>
                  <a:pt x="1433333" y="570017"/>
                  <a:pt x="1440623" y="570017"/>
                </a:cubicBezTo>
                <a:close/>
                <a:moveTo>
                  <a:pt x="1368341" y="570017"/>
                </a:moveTo>
                <a:cubicBezTo>
                  <a:pt x="1376363" y="570017"/>
                  <a:pt x="1382194" y="575851"/>
                  <a:pt x="1382194" y="583873"/>
                </a:cubicBezTo>
                <a:cubicBezTo>
                  <a:pt x="1382194" y="590436"/>
                  <a:pt x="1376363" y="596271"/>
                  <a:pt x="1368341" y="596271"/>
                </a:cubicBezTo>
                <a:cubicBezTo>
                  <a:pt x="1362508" y="596271"/>
                  <a:pt x="1355945" y="590436"/>
                  <a:pt x="1355945" y="583873"/>
                </a:cubicBezTo>
                <a:cubicBezTo>
                  <a:pt x="1355945" y="575851"/>
                  <a:pt x="1362508" y="570017"/>
                  <a:pt x="1368341" y="570017"/>
                </a:cubicBezTo>
                <a:close/>
                <a:moveTo>
                  <a:pt x="1297515" y="570017"/>
                </a:moveTo>
                <a:cubicBezTo>
                  <a:pt x="1305535" y="570017"/>
                  <a:pt x="1311369" y="575851"/>
                  <a:pt x="1311369" y="583873"/>
                </a:cubicBezTo>
                <a:cubicBezTo>
                  <a:pt x="1311369" y="590436"/>
                  <a:pt x="1305535" y="596271"/>
                  <a:pt x="1297515" y="596271"/>
                </a:cubicBezTo>
                <a:cubicBezTo>
                  <a:pt x="1291680" y="596271"/>
                  <a:pt x="1285116" y="590436"/>
                  <a:pt x="1285116" y="583873"/>
                </a:cubicBezTo>
                <a:cubicBezTo>
                  <a:pt x="1285116" y="575851"/>
                  <a:pt x="1289492" y="570017"/>
                  <a:pt x="1297515" y="570017"/>
                </a:cubicBezTo>
                <a:close/>
                <a:moveTo>
                  <a:pt x="1226680" y="570017"/>
                </a:moveTo>
                <a:cubicBezTo>
                  <a:pt x="1233973" y="570017"/>
                  <a:pt x="1240537" y="575851"/>
                  <a:pt x="1240537" y="583873"/>
                </a:cubicBezTo>
                <a:cubicBezTo>
                  <a:pt x="1240537" y="590436"/>
                  <a:pt x="1233973" y="596271"/>
                  <a:pt x="1226680" y="596271"/>
                </a:cubicBezTo>
                <a:cubicBezTo>
                  <a:pt x="1218671" y="596271"/>
                  <a:pt x="1214296" y="590436"/>
                  <a:pt x="1214296" y="583873"/>
                </a:cubicBezTo>
                <a:cubicBezTo>
                  <a:pt x="1214296" y="575851"/>
                  <a:pt x="1218671" y="570017"/>
                  <a:pt x="1226680" y="570017"/>
                </a:cubicBezTo>
                <a:close/>
                <a:moveTo>
                  <a:pt x="1154879" y="570017"/>
                </a:moveTo>
                <a:cubicBezTo>
                  <a:pt x="1162662" y="570017"/>
                  <a:pt x="1169669" y="575851"/>
                  <a:pt x="1169669" y="583873"/>
                </a:cubicBezTo>
                <a:cubicBezTo>
                  <a:pt x="1169669" y="590436"/>
                  <a:pt x="1162662" y="596271"/>
                  <a:pt x="1154879" y="596271"/>
                </a:cubicBezTo>
                <a:cubicBezTo>
                  <a:pt x="1146319" y="596271"/>
                  <a:pt x="1140090" y="590436"/>
                  <a:pt x="1140090" y="583873"/>
                </a:cubicBezTo>
                <a:cubicBezTo>
                  <a:pt x="1140090" y="575851"/>
                  <a:pt x="1146319" y="570017"/>
                  <a:pt x="1154879" y="570017"/>
                </a:cubicBezTo>
                <a:close/>
                <a:moveTo>
                  <a:pt x="1084053" y="570017"/>
                </a:moveTo>
                <a:cubicBezTo>
                  <a:pt x="1091836" y="570017"/>
                  <a:pt x="1098840" y="575851"/>
                  <a:pt x="1098840" y="583873"/>
                </a:cubicBezTo>
                <a:cubicBezTo>
                  <a:pt x="1098840" y="590436"/>
                  <a:pt x="1091836" y="596271"/>
                  <a:pt x="1084053" y="596271"/>
                </a:cubicBezTo>
                <a:cubicBezTo>
                  <a:pt x="1075487" y="596271"/>
                  <a:pt x="1069263" y="590436"/>
                  <a:pt x="1069263" y="583873"/>
                </a:cubicBezTo>
                <a:cubicBezTo>
                  <a:pt x="1069263" y="575851"/>
                  <a:pt x="1075487" y="570017"/>
                  <a:pt x="1084053" y="570017"/>
                </a:cubicBezTo>
                <a:close/>
                <a:moveTo>
                  <a:pt x="1013010" y="570017"/>
                </a:moveTo>
                <a:cubicBezTo>
                  <a:pt x="1020306" y="570017"/>
                  <a:pt x="1024682" y="575851"/>
                  <a:pt x="1024682" y="583873"/>
                </a:cubicBezTo>
                <a:cubicBezTo>
                  <a:pt x="1024682" y="590436"/>
                  <a:pt x="1020306" y="596271"/>
                  <a:pt x="1013010" y="596271"/>
                </a:cubicBezTo>
                <a:cubicBezTo>
                  <a:pt x="1004991" y="596271"/>
                  <a:pt x="998433" y="590436"/>
                  <a:pt x="998433" y="583873"/>
                </a:cubicBezTo>
                <a:cubicBezTo>
                  <a:pt x="998433" y="575851"/>
                  <a:pt x="1004991" y="570017"/>
                  <a:pt x="1013010" y="570017"/>
                </a:cubicBezTo>
                <a:close/>
                <a:moveTo>
                  <a:pt x="941458" y="570017"/>
                </a:moveTo>
                <a:cubicBezTo>
                  <a:pt x="948019" y="570017"/>
                  <a:pt x="953857" y="575851"/>
                  <a:pt x="953857" y="583873"/>
                </a:cubicBezTo>
                <a:cubicBezTo>
                  <a:pt x="953857" y="590436"/>
                  <a:pt x="948019" y="596271"/>
                  <a:pt x="941458" y="596271"/>
                </a:cubicBezTo>
                <a:cubicBezTo>
                  <a:pt x="934166" y="596271"/>
                  <a:pt x="927601" y="590436"/>
                  <a:pt x="927601" y="583873"/>
                </a:cubicBezTo>
                <a:cubicBezTo>
                  <a:pt x="927601" y="575851"/>
                  <a:pt x="934166" y="570017"/>
                  <a:pt x="941458" y="570017"/>
                </a:cubicBezTo>
                <a:close/>
                <a:moveTo>
                  <a:pt x="870626" y="570017"/>
                </a:moveTo>
                <a:cubicBezTo>
                  <a:pt x="877192" y="570017"/>
                  <a:pt x="883027" y="575851"/>
                  <a:pt x="883027" y="583873"/>
                </a:cubicBezTo>
                <a:cubicBezTo>
                  <a:pt x="883027" y="590436"/>
                  <a:pt x="877192" y="596271"/>
                  <a:pt x="870626" y="596271"/>
                </a:cubicBezTo>
                <a:cubicBezTo>
                  <a:pt x="863333" y="596271"/>
                  <a:pt x="856772" y="591895"/>
                  <a:pt x="856772" y="583873"/>
                </a:cubicBezTo>
                <a:cubicBezTo>
                  <a:pt x="856772" y="575851"/>
                  <a:pt x="863333" y="570017"/>
                  <a:pt x="870626" y="570017"/>
                </a:cubicBezTo>
                <a:close/>
                <a:moveTo>
                  <a:pt x="798340" y="570017"/>
                </a:moveTo>
                <a:cubicBezTo>
                  <a:pt x="806360" y="570017"/>
                  <a:pt x="812193" y="575851"/>
                  <a:pt x="812193" y="583873"/>
                </a:cubicBezTo>
                <a:cubicBezTo>
                  <a:pt x="812193" y="591895"/>
                  <a:pt x="806360" y="596271"/>
                  <a:pt x="798340" y="596271"/>
                </a:cubicBezTo>
                <a:cubicBezTo>
                  <a:pt x="792504" y="596271"/>
                  <a:pt x="785941" y="591895"/>
                  <a:pt x="785941" y="583873"/>
                </a:cubicBezTo>
                <a:cubicBezTo>
                  <a:pt x="785941" y="575851"/>
                  <a:pt x="792504" y="570017"/>
                  <a:pt x="798340" y="570017"/>
                </a:cubicBezTo>
                <a:close/>
                <a:moveTo>
                  <a:pt x="724135" y="570017"/>
                </a:moveTo>
                <a:cubicBezTo>
                  <a:pt x="731429" y="570017"/>
                  <a:pt x="737991" y="575851"/>
                  <a:pt x="737991" y="583873"/>
                </a:cubicBezTo>
                <a:cubicBezTo>
                  <a:pt x="737991" y="591895"/>
                  <a:pt x="731429" y="596271"/>
                  <a:pt x="724135" y="596271"/>
                </a:cubicBezTo>
                <a:cubicBezTo>
                  <a:pt x="717571" y="596271"/>
                  <a:pt x="711737" y="591895"/>
                  <a:pt x="711737" y="583873"/>
                </a:cubicBezTo>
                <a:cubicBezTo>
                  <a:pt x="711737" y="575851"/>
                  <a:pt x="717571" y="570017"/>
                  <a:pt x="724135" y="570017"/>
                </a:cubicBezTo>
                <a:close/>
                <a:moveTo>
                  <a:pt x="653306" y="570017"/>
                </a:moveTo>
                <a:cubicBezTo>
                  <a:pt x="660598" y="570017"/>
                  <a:pt x="667161" y="575851"/>
                  <a:pt x="667161" y="583873"/>
                </a:cubicBezTo>
                <a:cubicBezTo>
                  <a:pt x="667161" y="591895"/>
                  <a:pt x="660598" y="596271"/>
                  <a:pt x="653306" y="596271"/>
                </a:cubicBezTo>
                <a:cubicBezTo>
                  <a:pt x="645286" y="596271"/>
                  <a:pt x="640910" y="591895"/>
                  <a:pt x="640910" y="583873"/>
                </a:cubicBezTo>
                <a:cubicBezTo>
                  <a:pt x="640910" y="575851"/>
                  <a:pt x="645286" y="570017"/>
                  <a:pt x="653306" y="570017"/>
                </a:cubicBezTo>
                <a:close/>
                <a:moveTo>
                  <a:pt x="584865" y="570017"/>
                </a:moveTo>
                <a:cubicBezTo>
                  <a:pt x="592648" y="570017"/>
                  <a:pt x="599654" y="575851"/>
                  <a:pt x="599654" y="583873"/>
                </a:cubicBezTo>
                <a:cubicBezTo>
                  <a:pt x="599654" y="591895"/>
                  <a:pt x="592648" y="596271"/>
                  <a:pt x="584865" y="596271"/>
                </a:cubicBezTo>
                <a:cubicBezTo>
                  <a:pt x="576307" y="596271"/>
                  <a:pt x="570076" y="591895"/>
                  <a:pt x="570076" y="583873"/>
                </a:cubicBezTo>
                <a:cubicBezTo>
                  <a:pt x="570076" y="575851"/>
                  <a:pt x="576307" y="570017"/>
                  <a:pt x="584865" y="570017"/>
                </a:cubicBezTo>
                <a:close/>
                <a:moveTo>
                  <a:pt x="513668" y="570017"/>
                </a:moveTo>
                <a:cubicBezTo>
                  <a:pt x="522015" y="570017"/>
                  <a:pt x="528846" y="575851"/>
                  <a:pt x="528846" y="583873"/>
                </a:cubicBezTo>
                <a:cubicBezTo>
                  <a:pt x="528846" y="591895"/>
                  <a:pt x="522015" y="596271"/>
                  <a:pt x="513668" y="596271"/>
                </a:cubicBezTo>
                <a:cubicBezTo>
                  <a:pt x="506076" y="596271"/>
                  <a:pt x="499248" y="591895"/>
                  <a:pt x="499248" y="583873"/>
                </a:cubicBezTo>
                <a:cubicBezTo>
                  <a:pt x="499248" y="575851"/>
                  <a:pt x="506076" y="570017"/>
                  <a:pt x="513668" y="570017"/>
                </a:cubicBezTo>
                <a:close/>
                <a:moveTo>
                  <a:pt x="439833" y="570017"/>
                </a:moveTo>
                <a:cubicBezTo>
                  <a:pt x="448394" y="570017"/>
                  <a:pt x="454623" y="575851"/>
                  <a:pt x="454623" y="583873"/>
                </a:cubicBezTo>
                <a:cubicBezTo>
                  <a:pt x="454623" y="591895"/>
                  <a:pt x="448394" y="596271"/>
                  <a:pt x="439833" y="596271"/>
                </a:cubicBezTo>
                <a:cubicBezTo>
                  <a:pt x="432049" y="596271"/>
                  <a:pt x="425044" y="591895"/>
                  <a:pt x="425044" y="583873"/>
                </a:cubicBezTo>
                <a:cubicBezTo>
                  <a:pt x="425044" y="575851"/>
                  <a:pt x="432049" y="570017"/>
                  <a:pt x="439833" y="570017"/>
                </a:cubicBezTo>
                <a:close/>
                <a:moveTo>
                  <a:pt x="368072" y="570017"/>
                </a:moveTo>
                <a:cubicBezTo>
                  <a:pt x="376089" y="570017"/>
                  <a:pt x="380467" y="575851"/>
                  <a:pt x="380467" y="583873"/>
                </a:cubicBezTo>
                <a:cubicBezTo>
                  <a:pt x="380467" y="591895"/>
                  <a:pt x="376089" y="596271"/>
                  <a:pt x="368072" y="596271"/>
                </a:cubicBezTo>
                <a:cubicBezTo>
                  <a:pt x="360778" y="596271"/>
                  <a:pt x="354211" y="591895"/>
                  <a:pt x="354211" y="583873"/>
                </a:cubicBezTo>
                <a:cubicBezTo>
                  <a:pt x="354211" y="575851"/>
                  <a:pt x="360778" y="570017"/>
                  <a:pt x="368072" y="570017"/>
                </a:cubicBezTo>
                <a:close/>
                <a:moveTo>
                  <a:pt x="3081772" y="499186"/>
                </a:moveTo>
                <a:cubicBezTo>
                  <a:pt x="3089064" y="499186"/>
                  <a:pt x="3095622" y="503561"/>
                  <a:pt x="3095622" y="511583"/>
                </a:cubicBezTo>
                <a:cubicBezTo>
                  <a:pt x="3095622" y="518876"/>
                  <a:pt x="3089064" y="525440"/>
                  <a:pt x="3081772" y="525440"/>
                </a:cubicBezTo>
                <a:cubicBezTo>
                  <a:pt x="3073748" y="525440"/>
                  <a:pt x="3069372" y="518876"/>
                  <a:pt x="3069372" y="511583"/>
                </a:cubicBezTo>
                <a:cubicBezTo>
                  <a:pt x="3069372" y="503561"/>
                  <a:pt x="3073748" y="499186"/>
                  <a:pt x="3081772" y="499186"/>
                </a:cubicBezTo>
                <a:close/>
                <a:moveTo>
                  <a:pt x="3013712" y="499186"/>
                </a:moveTo>
                <a:cubicBezTo>
                  <a:pt x="3021305" y="499186"/>
                  <a:pt x="3028135" y="503561"/>
                  <a:pt x="3028135" y="511583"/>
                </a:cubicBezTo>
                <a:cubicBezTo>
                  <a:pt x="3028135" y="518876"/>
                  <a:pt x="3021305" y="525440"/>
                  <a:pt x="3013712" y="525440"/>
                </a:cubicBezTo>
                <a:cubicBezTo>
                  <a:pt x="3005368" y="525440"/>
                  <a:pt x="2998539" y="518876"/>
                  <a:pt x="2998539" y="511583"/>
                </a:cubicBezTo>
                <a:cubicBezTo>
                  <a:pt x="2998539" y="503561"/>
                  <a:pt x="3005368" y="499186"/>
                  <a:pt x="3013712" y="499186"/>
                </a:cubicBezTo>
                <a:close/>
                <a:moveTo>
                  <a:pt x="2942491" y="499186"/>
                </a:moveTo>
                <a:cubicBezTo>
                  <a:pt x="2951052" y="499186"/>
                  <a:pt x="2957285" y="503561"/>
                  <a:pt x="2957285" y="511583"/>
                </a:cubicBezTo>
                <a:cubicBezTo>
                  <a:pt x="2957285" y="518876"/>
                  <a:pt x="2951052" y="525440"/>
                  <a:pt x="2942491" y="525440"/>
                </a:cubicBezTo>
                <a:cubicBezTo>
                  <a:pt x="2934710" y="525440"/>
                  <a:pt x="2927705" y="518876"/>
                  <a:pt x="2927705" y="511583"/>
                </a:cubicBezTo>
                <a:cubicBezTo>
                  <a:pt x="2927705" y="503561"/>
                  <a:pt x="2934710" y="499186"/>
                  <a:pt x="2942491" y="499186"/>
                </a:cubicBezTo>
                <a:close/>
                <a:moveTo>
                  <a:pt x="2868291" y="499186"/>
                </a:moveTo>
                <a:cubicBezTo>
                  <a:pt x="2876856" y="499186"/>
                  <a:pt x="2883082" y="503561"/>
                  <a:pt x="2883082" y="511583"/>
                </a:cubicBezTo>
                <a:cubicBezTo>
                  <a:pt x="2883082" y="518876"/>
                  <a:pt x="2876856" y="525440"/>
                  <a:pt x="2868291" y="525440"/>
                </a:cubicBezTo>
                <a:cubicBezTo>
                  <a:pt x="2860509" y="525440"/>
                  <a:pt x="2853502" y="518876"/>
                  <a:pt x="2853502" y="511583"/>
                </a:cubicBezTo>
                <a:cubicBezTo>
                  <a:pt x="2853502" y="503561"/>
                  <a:pt x="2860509" y="499186"/>
                  <a:pt x="2868291" y="499186"/>
                </a:cubicBezTo>
                <a:close/>
                <a:moveTo>
                  <a:pt x="2796533" y="499186"/>
                </a:moveTo>
                <a:cubicBezTo>
                  <a:pt x="2804555" y="499186"/>
                  <a:pt x="2808931" y="503561"/>
                  <a:pt x="2808931" y="511583"/>
                </a:cubicBezTo>
                <a:cubicBezTo>
                  <a:pt x="2808931" y="518876"/>
                  <a:pt x="2804555" y="525440"/>
                  <a:pt x="2796533" y="525440"/>
                </a:cubicBezTo>
                <a:cubicBezTo>
                  <a:pt x="2789240" y="525440"/>
                  <a:pt x="2782678" y="518876"/>
                  <a:pt x="2782678" y="511583"/>
                </a:cubicBezTo>
                <a:cubicBezTo>
                  <a:pt x="2782678" y="503561"/>
                  <a:pt x="2789240" y="499186"/>
                  <a:pt x="2796533" y="499186"/>
                </a:cubicBezTo>
                <a:close/>
                <a:moveTo>
                  <a:pt x="2725695" y="499186"/>
                </a:moveTo>
                <a:cubicBezTo>
                  <a:pt x="2731532" y="499186"/>
                  <a:pt x="2738097" y="503561"/>
                  <a:pt x="2738097" y="511583"/>
                </a:cubicBezTo>
                <a:cubicBezTo>
                  <a:pt x="2738097" y="518876"/>
                  <a:pt x="2731532" y="525440"/>
                  <a:pt x="2725695" y="525440"/>
                </a:cubicBezTo>
                <a:cubicBezTo>
                  <a:pt x="2717681" y="525440"/>
                  <a:pt x="2711846" y="518876"/>
                  <a:pt x="2711846" y="511583"/>
                </a:cubicBezTo>
                <a:cubicBezTo>
                  <a:pt x="2711846" y="503561"/>
                  <a:pt x="2717681" y="499186"/>
                  <a:pt x="2725695" y="499186"/>
                </a:cubicBezTo>
                <a:close/>
                <a:moveTo>
                  <a:pt x="2654870" y="499186"/>
                </a:moveTo>
                <a:cubicBezTo>
                  <a:pt x="2660705" y="499186"/>
                  <a:pt x="2667266" y="503561"/>
                  <a:pt x="2667266" y="511583"/>
                </a:cubicBezTo>
                <a:cubicBezTo>
                  <a:pt x="2667266" y="518876"/>
                  <a:pt x="2660705" y="525440"/>
                  <a:pt x="2654870" y="525440"/>
                </a:cubicBezTo>
                <a:cubicBezTo>
                  <a:pt x="2646847" y="525440"/>
                  <a:pt x="2641013" y="518876"/>
                  <a:pt x="2641013" y="511583"/>
                </a:cubicBezTo>
                <a:cubicBezTo>
                  <a:pt x="2641013" y="503561"/>
                  <a:pt x="2646847" y="499186"/>
                  <a:pt x="2654870" y="499186"/>
                </a:cubicBezTo>
                <a:close/>
                <a:moveTo>
                  <a:pt x="2582580" y="499186"/>
                </a:moveTo>
                <a:cubicBezTo>
                  <a:pt x="2589873" y="499186"/>
                  <a:pt x="2596435" y="503561"/>
                  <a:pt x="2596435" y="511583"/>
                </a:cubicBezTo>
                <a:cubicBezTo>
                  <a:pt x="2596435" y="518876"/>
                  <a:pt x="2589873" y="525440"/>
                  <a:pt x="2582580" y="525440"/>
                </a:cubicBezTo>
                <a:cubicBezTo>
                  <a:pt x="2576018" y="525440"/>
                  <a:pt x="2570184" y="518876"/>
                  <a:pt x="2570184" y="511583"/>
                </a:cubicBezTo>
                <a:cubicBezTo>
                  <a:pt x="2570184" y="503561"/>
                  <a:pt x="2576018" y="499186"/>
                  <a:pt x="2582580" y="499186"/>
                </a:cubicBezTo>
                <a:close/>
                <a:moveTo>
                  <a:pt x="2511026" y="499186"/>
                </a:moveTo>
                <a:cubicBezTo>
                  <a:pt x="2519047" y="499186"/>
                  <a:pt x="2525610" y="503561"/>
                  <a:pt x="2525610" y="511583"/>
                </a:cubicBezTo>
                <a:cubicBezTo>
                  <a:pt x="2525610" y="518876"/>
                  <a:pt x="2519047" y="525440"/>
                  <a:pt x="2511026" y="525440"/>
                </a:cubicBezTo>
                <a:cubicBezTo>
                  <a:pt x="2505194" y="525440"/>
                  <a:pt x="2499361" y="518876"/>
                  <a:pt x="2499361" y="511583"/>
                </a:cubicBezTo>
                <a:cubicBezTo>
                  <a:pt x="2499361" y="503561"/>
                  <a:pt x="2503735" y="499186"/>
                  <a:pt x="2511026" y="499186"/>
                </a:cubicBezTo>
                <a:close/>
                <a:moveTo>
                  <a:pt x="2440924" y="499186"/>
                </a:moveTo>
                <a:cubicBezTo>
                  <a:pt x="2448944" y="499186"/>
                  <a:pt x="2454781" y="505020"/>
                  <a:pt x="2454781" y="511583"/>
                </a:cubicBezTo>
                <a:cubicBezTo>
                  <a:pt x="2454781" y="518876"/>
                  <a:pt x="2448944" y="525440"/>
                  <a:pt x="2440924" y="525440"/>
                </a:cubicBezTo>
                <a:cubicBezTo>
                  <a:pt x="2433632" y="525440"/>
                  <a:pt x="2428527" y="518876"/>
                  <a:pt x="2428527" y="511583"/>
                </a:cubicBezTo>
                <a:cubicBezTo>
                  <a:pt x="2428527" y="505020"/>
                  <a:pt x="2433632" y="499186"/>
                  <a:pt x="2440924" y="499186"/>
                </a:cubicBezTo>
                <a:close/>
                <a:moveTo>
                  <a:pt x="2369108" y="499186"/>
                </a:moveTo>
                <a:cubicBezTo>
                  <a:pt x="2377672" y="499186"/>
                  <a:pt x="2383898" y="505020"/>
                  <a:pt x="2383898" y="511583"/>
                </a:cubicBezTo>
                <a:cubicBezTo>
                  <a:pt x="2383898" y="518876"/>
                  <a:pt x="2377672" y="525440"/>
                  <a:pt x="2369108" y="525440"/>
                </a:cubicBezTo>
                <a:cubicBezTo>
                  <a:pt x="2361327" y="525440"/>
                  <a:pt x="2354319" y="518876"/>
                  <a:pt x="2354319" y="511583"/>
                </a:cubicBezTo>
                <a:cubicBezTo>
                  <a:pt x="2354319" y="505020"/>
                  <a:pt x="2361327" y="499186"/>
                  <a:pt x="2369108" y="499186"/>
                </a:cubicBezTo>
                <a:close/>
                <a:moveTo>
                  <a:pt x="2298278" y="499186"/>
                </a:moveTo>
                <a:cubicBezTo>
                  <a:pt x="2306839" y="499186"/>
                  <a:pt x="2313066" y="505020"/>
                  <a:pt x="2313066" y="511583"/>
                </a:cubicBezTo>
                <a:cubicBezTo>
                  <a:pt x="2313066" y="518876"/>
                  <a:pt x="2306839" y="525440"/>
                  <a:pt x="2298278" y="525440"/>
                </a:cubicBezTo>
                <a:cubicBezTo>
                  <a:pt x="2290494" y="525440"/>
                  <a:pt x="2283488" y="518876"/>
                  <a:pt x="2283488" y="511583"/>
                </a:cubicBezTo>
                <a:cubicBezTo>
                  <a:pt x="2283488" y="505020"/>
                  <a:pt x="2290494" y="499186"/>
                  <a:pt x="2298278" y="499186"/>
                </a:cubicBezTo>
                <a:close/>
                <a:moveTo>
                  <a:pt x="2226514" y="499186"/>
                </a:moveTo>
                <a:cubicBezTo>
                  <a:pt x="2234534" y="499186"/>
                  <a:pt x="2238914" y="505020"/>
                  <a:pt x="2238914" y="511583"/>
                </a:cubicBezTo>
                <a:cubicBezTo>
                  <a:pt x="2238914" y="518876"/>
                  <a:pt x="2234534" y="525440"/>
                  <a:pt x="2226514" y="525440"/>
                </a:cubicBezTo>
                <a:cubicBezTo>
                  <a:pt x="2218492" y="525440"/>
                  <a:pt x="2212655" y="518876"/>
                  <a:pt x="2212655" y="511583"/>
                </a:cubicBezTo>
                <a:cubicBezTo>
                  <a:pt x="2212655" y="505020"/>
                  <a:pt x="2218492" y="499186"/>
                  <a:pt x="2226514" y="499186"/>
                </a:cubicBezTo>
                <a:close/>
                <a:moveTo>
                  <a:pt x="2155680" y="499186"/>
                </a:moveTo>
                <a:cubicBezTo>
                  <a:pt x="2161514" y="499186"/>
                  <a:pt x="2168079" y="505020"/>
                  <a:pt x="2168079" y="511583"/>
                </a:cubicBezTo>
                <a:cubicBezTo>
                  <a:pt x="2168079" y="518876"/>
                  <a:pt x="2161514" y="525440"/>
                  <a:pt x="2155680" y="525440"/>
                </a:cubicBezTo>
                <a:cubicBezTo>
                  <a:pt x="2147658" y="525440"/>
                  <a:pt x="2141823" y="518876"/>
                  <a:pt x="2141823" y="511583"/>
                </a:cubicBezTo>
                <a:cubicBezTo>
                  <a:pt x="2141823" y="505020"/>
                  <a:pt x="2147658" y="499186"/>
                  <a:pt x="2155680" y="499186"/>
                </a:cubicBezTo>
                <a:close/>
                <a:moveTo>
                  <a:pt x="2084846" y="499186"/>
                </a:moveTo>
                <a:cubicBezTo>
                  <a:pt x="2090680" y="499186"/>
                  <a:pt x="2097246" y="505020"/>
                  <a:pt x="2097246" y="511583"/>
                </a:cubicBezTo>
                <a:cubicBezTo>
                  <a:pt x="2097246" y="518876"/>
                  <a:pt x="2090680" y="525440"/>
                  <a:pt x="2084846" y="525440"/>
                </a:cubicBezTo>
                <a:cubicBezTo>
                  <a:pt x="2076824" y="525440"/>
                  <a:pt x="2070991" y="518876"/>
                  <a:pt x="2070991" y="511583"/>
                </a:cubicBezTo>
                <a:cubicBezTo>
                  <a:pt x="2070991" y="505020"/>
                  <a:pt x="2076824" y="499186"/>
                  <a:pt x="2084846" y="499186"/>
                </a:cubicBezTo>
                <a:close/>
                <a:moveTo>
                  <a:pt x="2011831" y="499186"/>
                </a:moveTo>
                <a:cubicBezTo>
                  <a:pt x="2019855" y="499186"/>
                  <a:pt x="2026416" y="505020"/>
                  <a:pt x="2026416" y="511583"/>
                </a:cubicBezTo>
                <a:cubicBezTo>
                  <a:pt x="2026416" y="518876"/>
                  <a:pt x="2019855" y="525440"/>
                  <a:pt x="2011831" y="525440"/>
                </a:cubicBezTo>
                <a:cubicBezTo>
                  <a:pt x="2005998" y="525440"/>
                  <a:pt x="2000165" y="518876"/>
                  <a:pt x="2000165" y="511583"/>
                </a:cubicBezTo>
                <a:cubicBezTo>
                  <a:pt x="2000165" y="505020"/>
                  <a:pt x="2005998" y="499186"/>
                  <a:pt x="2011831" y="499186"/>
                </a:cubicBezTo>
                <a:close/>
                <a:moveTo>
                  <a:pt x="1938362" y="499186"/>
                </a:moveTo>
                <a:cubicBezTo>
                  <a:pt x="1946382" y="499186"/>
                  <a:pt x="1952216" y="505020"/>
                  <a:pt x="1952216" y="511583"/>
                </a:cubicBezTo>
                <a:cubicBezTo>
                  <a:pt x="1952216" y="518876"/>
                  <a:pt x="1946382" y="525440"/>
                  <a:pt x="1938362" y="525440"/>
                </a:cubicBezTo>
                <a:cubicBezTo>
                  <a:pt x="1932525" y="525440"/>
                  <a:pt x="1925965" y="518876"/>
                  <a:pt x="1925965" y="511583"/>
                </a:cubicBezTo>
                <a:cubicBezTo>
                  <a:pt x="1925965" y="505020"/>
                  <a:pt x="1932525" y="499186"/>
                  <a:pt x="1938362" y="499186"/>
                </a:cubicBezTo>
                <a:close/>
                <a:moveTo>
                  <a:pt x="1867525" y="499186"/>
                </a:moveTo>
                <a:cubicBezTo>
                  <a:pt x="1875547" y="499186"/>
                  <a:pt x="1881384" y="505020"/>
                  <a:pt x="1881384" y="511583"/>
                </a:cubicBezTo>
                <a:cubicBezTo>
                  <a:pt x="1881384" y="518876"/>
                  <a:pt x="1875547" y="525440"/>
                  <a:pt x="1867525" y="525440"/>
                </a:cubicBezTo>
                <a:cubicBezTo>
                  <a:pt x="1860232" y="525440"/>
                  <a:pt x="1855126" y="518876"/>
                  <a:pt x="1855126" y="511583"/>
                </a:cubicBezTo>
                <a:cubicBezTo>
                  <a:pt x="1855126" y="505020"/>
                  <a:pt x="1860232" y="499186"/>
                  <a:pt x="1867525" y="499186"/>
                </a:cubicBezTo>
                <a:close/>
                <a:moveTo>
                  <a:pt x="1799085" y="499186"/>
                </a:moveTo>
                <a:cubicBezTo>
                  <a:pt x="1807644" y="499186"/>
                  <a:pt x="1813871" y="505020"/>
                  <a:pt x="1813871" y="511583"/>
                </a:cubicBezTo>
                <a:cubicBezTo>
                  <a:pt x="1813871" y="518876"/>
                  <a:pt x="1807644" y="525440"/>
                  <a:pt x="1799085" y="525440"/>
                </a:cubicBezTo>
                <a:cubicBezTo>
                  <a:pt x="1790521" y="525440"/>
                  <a:pt x="1784295" y="518876"/>
                  <a:pt x="1784295" y="511583"/>
                </a:cubicBezTo>
                <a:cubicBezTo>
                  <a:pt x="1784295" y="505020"/>
                  <a:pt x="1790521" y="499186"/>
                  <a:pt x="1799085" y="499186"/>
                </a:cubicBezTo>
                <a:close/>
                <a:moveTo>
                  <a:pt x="1728257" y="499186"/>
                </a:moveTo>
                <a:cubicBezTo>
                  <a:pt x="1736822" y="499186"/>
                  <a:pt x="1743046" y="505020"/>
                  <a:pt x="1743046" y="511583"/>
                </a:cubicBezTo>
                <a:cubicBezTo>
                  <a:pt x="1743046" y="518876"/>
                  <a:pt x="1736822" y="525440"/>
                  <a:pt x="1728257" y="525440"/>
                </a:cubicBezTo>
                <a:cubicBezTo>
                  <a:pt x="1719694" y="525440"/>
                  <a:pt x="1713469" y="518876"/>
                  <a:pt x="1713469" y="511583"/>
                </a:cubicBezTo>
                <a:cubicBezTo>
                  <a:pt x="1713469" y="505020"/>
                  <a:pt x="1719694" y="499186"/>
                  <a:pt x="1728257" y="499186"/>
                </a:cubicBezTo>
                <a:close/>
                <a:moveTo>
                  <a:pt x="1657426" y="499186"/>
                </a:moveTo>
                <a:cubicBezTo>
                  <a:pt x="1665210" y="499186"/>
                  <a:pt x="1672218" y="505020"/>
                  <a:pt x="1672218" y="511583"/>
                </a:cubicBezTo>
                <a:cubicBezTo>
                  <a:pt x="1672218" y="518876"/>
                  <a:pt x="1665210" y="525440"/>
                  <a:pt x="1657426" y="525440"/>
                </a:cubicBezTo>
                <a:cubicBezTo>
                  <a:pt x="1648867" y="525440"/>
                  <a:pt x="1642647" y="518876"/>
                  <a:pt x="1642647" y="511583"/>
                </a:cubicBezTo>
                <a:cubicBezTo>
                  <a:pt x="1642647" y="505020"/>
                  <a:pt x="1648867" y="499186"/>
                  <a:pt x="1657426" y="499186"/>
                </a:cubicBezTo>
                <a:close/>
                <a:moveTo>
                  <a:pt x="1582294" y="499186"/>
                </a:moveTo>
                <a:cubicBezTo>
                  <a:pt x="1589590" y="499186"/>
                  <a:pt x="1594694" y="505020"/>
                  <a:pt x="1594694" y="511583"/>
                </a:cubicBezTo>
                <a:cubicBezTo>
                  <a:pt x="1594694" y="518876"/>
                  <a:pt x="1589590" y="525440"/>
                  <a:pt x="1582294" y="525440"/>
                </a:cubicBezTo>
                <a:cubicBezTo>
                  <a:pt x="1574271" y="525440"/>
                  <a:pt x="1568438" y="518876"/>
                  <a:pt x="1568438" y="511583"/>
                </a:cubicBezTo>
                <a:cubicBezTo>
                  <a:pt x="1568438" y="505020"/>
                  <a:pt x="1574271" y="499186"/>
                  <a:pt x="1582294" y="499186"/>
                </a:cubicBezTo>
                <a:close/>
                <a:moveTo>
                  <a:pt x="1512192" y="499186"/>
                </a:moveTo>
                <a:cubicBezTo>
                  <a:pt x="1518025" y="499186"/>
                  <a:pt x="1523862" y="505020"/>
                  <a:pt x="1523862" y="511583"/>
                </a:cubicBezTo>
                <a:cubicBezTo>
                  <a:pt x="1523862" y="518876"/>
                  <a:pt x="1518025" y="525440"/>
                  <a:pt x="1512192" y="525440"/>
                </a:cubicBezTo>
                <a:cubicBezTo>
                  <a:pt x="1504169" y="525440"/>
                  <a:pt x="1497607" y="518876"/>
                  <a:pt x="1497607" y="511583"/>
                </a:cubicBezTo>
                <a:cubicBezTo>
                  <a:pt x="1497607" y="505020"/>
                  <a:pt x="1504169" y="499186"/>
                  <a:pt x="1512192" y="499186"/>
                </a:cubicBezTo>
                <a:close/>
                <a:moveTo>
                  <a:pt x="1440623" y="499186"/>
                </a:moveTo>
                <a:cubicBezTo>
                  <a:pt x="1447188" y="499186"/>
                  <a:pt x="1453023" y="505020"/>
                  <a:pt x="1453023" y="511583"/>
                </a:cubicBezTo>
                <a:cubicBezTo>
                  <a:pt x="1453023" y="518876"/>
                  <a:pt x="1447188" y="525440"/>
                  <a:pt x="1440623" y="525440"/>
                </a:cubicBezTo>
                <a:cubicBezTo>
                  <a:pt x="1433333" y="525440"/>
                  <a:pt x="1426771" y="518876"/>
                  <a:pt x="1426771" y="511583"/>
                </a:cubicBezTo>
                <a:cubicBezTo>
                  <a:pt x="1426771" y="505020"/>
                  <a:pt x="1433333" y="499186"/>
                  <a:pt x="1440623" y="499186"/>
                </a:cubicBezTo>
                <a:close/>
                <a:moveTo>
                  <a:pt x="1368341" y="499186"/>
                </a:moveTo>
                <a:cubicBezTo>
                  <a:pt x="1376363" y="499186"/>
                  <a:pt x="1382196" y="505020"/>
                  <a:pt x="1382196" y="511583"/>
                </a:cubicBezTo>
                <a:cubicBezTo>
                  <a:pt x="1382196" y="518876"/>
                  <a:pt x="1376363" y="525440"/>
                  <a:pt x="1368341" y="525440"/>
                </a:cubicBezTo>
                <a:cubicBezTo>
                  <a:pt x="1362508" y="525440"/>
                  <a:pt x="1355948" y="518876"/>
                  <a:pt x="1355948" y="511583"/>
                </a:cubicBezTo>
                <a:cubicBezTo>
                  <a:pt x="1355948" y="505020"/>
                  <a:pt x="1362508" y="499186"/>
                  <a:pt x="1368341" y="499186"/>
                </a:cubicBezTo>
                <a:close/>
                <a:moveTo>
                  <a:pt x="1297515" y="499186"/>
                </a:moveTo>
                <a:cubicBezTo>
                  <a:pt x="1305538" y="499186"/>
                  <a:pt x="1311369" y="505020"/>
                  <a:pt x="1311369" y="513042"/>
                </a:cubicBezTo>
                <a:cubicBezTo>
                  <a:pt x="1311369" y="518876"/>
                  <a:pt x="1305538" y="525440"/>
                  <a:pt x="1297515" y="525440"/>
                </a:cubicBezTo>
                <a:cubicBezTo>
                  <a:pt x="1289492" y="525440"/>
                  <a:pt x="1285118" y="518876"/>
                  <a:pt x="1285118" y="513042"/>
                </a:cubicBezTo>
                <a:cubicBezTo>
                  <a:pt x="1285118" y="505020"/>
                  <a:pt x="1289492" y="499186"/>
                  <a:pt x="1297515" y="499186"/>
                </a:cubicBezTo>
                <a:close/>
                <a:moveTo>
                  <a:pt x="1225700" y="499186"/>
                </a:moveTo>
                <a:cubicBezTo>
                  <a:pt x="1233484" y="499186"/>
                  <a:pt x="1240491" y="505020"/>
                  <a:pt x="1240491" y="513042"/>
                </a:cubicBezTo>
                <a:cubicBezTo>
                  <a:pt x="1240491" y="518876"/>
                  <a:pt x="1233484" y="525440"/>
                  <a:pt x="1225700" y="525440"/>
                </a:cubicBezTo>
                <a:cubicBezTo>
                  <a:pt x="1217156" y="525440"/>
                  <a:pt x="1210925" y="518876"/>
                  <a:pt x="1210925" y="513042"/>
                </a:cubicBezTo>
                <a:cubicBezTo>
                  <a:pt x="1210925" y="505020"/>
                  <a:pt x="1217156" y="499186"/>
                  <a:pt x="1225700" y="499186"/>
                </a:cubicBezTo>
                <a:close/>
                <a:moveTo>
                  <a:pt x="1154881" y="499186"/>
                </a:moveTo>
                <a:cubicBezTo>
                  <a:pt x="1162665" y="499186"/>
                  <a:pt x="1169669" y="505020"/>
                  <a:pt x="1169669" y="513042"/>
                </a:cubicBezTo>
                <a:cubicBezTo>
                  <a:pt x="1169669" y="518876"/>
                  <a:pt x="1162665" y="525440"/>
                  <a:pt x="1154881" y="525440"/>
                </a:cubicBezTo>
                <a:cubicBezTo>
                  <a:pt x="1146323" y="525440"/>
                  <a:pt x="1140095" y="518876"/>
                  <a:pt x="1140095" y="513042"/>
                </a:cubicBezTo>
                <a:cubicBezTo>
                  <a:pt x="1140095" y="505020"/>
                  <a:pt x="1146323" y="499186"/>
                  <a:pt x="1154881" y="499186"/>
                </a:cubicBezTo>
                <a:close/>
                <a:moveTo>
                  <a:pt x="1084053" y="499186"/>
                </a:moveTo>
                <a:cubicBezTo>
                  <a:pt x="1091836" y="499186"/>
                  <a:pt x="1098842" y="505020"/>
                  <a:pt x="1098842" y="513042"/>
                </a:cubicBezTo>
                <a:cubicBezTo>
                  <a:pt x="1098842" y="518876"/>
                  <a:pt x="1091836" y="525440"/>
                  <a:pt x="1084053" y="525440"/>
                </a:cubicBezTo>
                <a:cubicBezTo>
                  <a:pt x="1075492" y="525440"/>
                  <a:pt x="1069267" y="518876"/>
                  <a:pt x="1069267" y="513042"/>
                </a:cubicBezTo>
                <a:cubicBezTo>
                  <a:pt x="1069267" y="505020"/>
                  <a:pt x="1075492" y="499186"/>
                  <a:pt x="1084053" y="499186"/>
                </a:cubicBezTo>
                <a:close/>
                <a:moveTo>
                  <a:pt x="1013012" y="499186"/>
                </a:moveTo>
                <a:cubicBezTo>
                  <a:pt x="1020310" y="499186"/>
                  <a:pt x="1024685" y="505020"/>
                  <a:pt x="1024685" y="513042"/>
                </a:cubicBezTo>
                <a:cubicBezTo>
                  <a:pt x="1024685" y="518876"/>
                  <a:pt x="1020310" y="525440"/>
                  <a:pt x="1013012" y="525440"/>
                </a:cubicBezTo>
                <a:cubicBezTo>
                  <a:pt x="1004998" y="525440"/>
                  <a:pt x="998433" y="518876"/>
                  <a:pt x="998433" y="513042"/>
                </a:cubicBezTo>
                <a:cubicBezTo>
                  <a:pt x="998433" y="505020"/>
                  <a:pt x="1004998" y="499186"/>
                  <a:pt x="1013012" y="499186"/>
                </a:cubicBezTo>
                <a:close/>
                <a:moveTo>
                  <a:pt x="941461" y="499186"/>
                </a:moveTo>
                <a:cubicBezTo>
                  <a:pt x="948026" y="499186"/>
                  <a:pt x="953861" y="505020"/>
                  <a:pt x="953861" y="513042"/>
                </a:cubicBezTo>
                <a:cubicBezTo>
                  <a:pt x="953861" y="518876"/>
                  <a:pt x="948026" y="525440"/>
                  <a:pt x="941461" y="525440"/>
                </a:cubicBezTo>
                <a:cubicBezTo>
                  <a:pt x="934167" y="525440"/>
                  <a:pt x="927607" y="518876"/>
                  <a:pt x="927607" y="513042"/>
                </a:cubicBezTo>
                <a:cubicBezTo>
                  <a:pt x="927607" y="505020"/>
                  <a:pt x="934167" y="499186"/>
                  <a:pt x="941461" y="499186"/>
                </a:cubicBezTo>
                <a:close/>
                <a:moveTo>
                  <a:pt x="870626" y="499186"/>
                </a:moveTo>
                <a:cubicBezTo>
                  <a:pt x="877192" y="499186"/>
                  <a:pt x="883027" y="505020"/>
                  <a:pt x="883027" y="513042"/>
                </a:cubicBezTo>
                <a:cubicBezTo>
                  <a:pt x="883027" y="518876"/>
                  <a:pt x="877192" y="525440"/>
                  <a:pt x="870626" y="525440"/>
                </a:cubicBezTo>
                <a:cubicBezTo>
                  <a:pt x="863340" y="525440"/>
                  <a:pt x="856774" y="518876"/>
                  <a:pt x="856774" y="513042"/>
                </a:cubicBezTo>
                <a:cubicBezTo>
                  <a:pt x="856774" y="505020"/>
                  <a:pt x="863340" y="499186"/>
                  <a:pt x="870626" y="499186"/>
                </a:cubicBezTo>
                <a:close/>
                <a:moveTo>
                  <a:pt x="798340" y="499186"/>
                </a:moveTo>
                <a:cubicBezTo>
                  <a:pt x="806362" y="499186"/>
                  <a:pt x="812196" y="505020"/>
                  <a:pt x="812196" y="513042"/>
                </a:cubicBezTo>
                <a:cubicBezTo>
                  <a:pt x="812196" y="518876"/>
                  <a:pt x="806362" y="525440"/>
                  <a:pt x="798340" y="525440"/>
                </a:cubicBezTo>
                <a:cubicBezTo>
                  <a:pt x="792508" y="525440"/>
                  <a:pt x="785941" y="518876"/>
                  <a:pt x="785941" y="513042"/>
                </a:cubicBezTo>
                <a:cubicBezTo>
                  <a:pt x="785941" y="505020"/>
                  <a:pt x="792508" y="499186"/>
                  <a:pt x="798340" y="499186"/>
                </a:cubicBezTo>
                <a:close/>
                <a:moveTo>
                  <a:pt x="724135" y="499186"/>
                </a:moveTo>
                <a:cubicBezTo>
                  <a:pt x="731429" y="499186"/>
                  <a:pt x="737991" y="505020"/>
                  <a:pt x="737991" y="513042"/>
                </a:cubicBezTo>
                <a:cubicBezTo>
                  <a:pt x="737991" y="518876"/>
                  <a:pt x="731429" y="525440"/>
                  <a:pt x="724135" y="525440"/>
                </a:cubicBezTo>
                <a:cubicBezTo>
                  <a:pt x="717574" y="525440"/>
                  <a:pt x="711744" y="518876"/>
                  <a:pt x="711744" y="513042"/>
                </a:cubicBezTo>
                <a:cubicBezTo>
                  <a:pt x="711744" y="505020"/>
                  <a:pt x="717574" y="499186"/>
                  <a:pt x="724135" y="499186"/>
                </a:cubicBezTo>
                <a:close/>
                <a:moveTo>
                  <a:pt x="653306" y="499186"/>
                </a:moveTo>
                <a:cubicBezTo>
                  <a:pt x="660598" y="499186"/>
                  <a:pt x="667164" y="505020"/>
                  <a:pt x="667164" y="513042"/>
                </a:cubicBezTo>
                <a:cubicBezTo>
                  <a:pt x="667164" y="518876"/>
                  <a:pt x="660598" y="525440"/>
                  <a:pt x="653306" y="525440"/>
                </a:cubicBezTo>
                <a:cubicBezTo>
                  <a:pt x="645287" y="525440"/>
                  <a:pt x="640910" y="518876"/>
                  <a:pt x="640910" y="513042"/>
                </a:cubicBezTo>
                <a:cubicBezTo>
                  <a:pt x="640910" y="505020"/>
                  <a:pt x="645287" y="499186"/>
                  <a:pt x="653306" y="499186"/>
                </a:cubicBezTo>
                <a:close/>
                <a:moveTo>
                  <a:pt x="584869" y="499186"/>
                </a:moveTo>
                <a:cubicBezTo>
                  <a:pt x="592652" y="499186"/>
                  <a:pt x="599654" y="505020"/>
                  <a:pt x="599654" y="513042"/>
                </a:cubicBezTo>
                <a:cubicBezTo>
                  <a:pt x="599654" y="518876"/>
                  <a:pt x="592652" y="525440"/>
                  <a:pt x="584869" y="525440"/>
                </a:cubicBezTo>
                <a:cubicBezTo>
                  <a:pt x="576309" y="525440"/>
                  <a:pt x="570076" y="518876"/>
                  <a:pt x="570076" y="513042"/>
                </a:cubicBezTo>
                <a:cubicBezTo>
                  <a:pt x="570076" y="505020"/>
                  <a:pt x="576309" y="499186"/>
                  <a:pt x="584869" y="499186"/>
                </a:cubicBezTo>
                <a:close/>
                <a:moveTo>
                  <a:pt x="513670" y="499186"/>
                </a:moveTo>
                <a:cubicBezTo>
                  <a:pt x="522020" y="499186"/>
                  <a:pt x="528846" y="505020"/>
                  <a:pt x="528846" y="513042"/>
                </a:cubicBezTo>
                <a:cubicBezTo>
                  <a:pt x="528846" y="518876"/>
                  <a:pt x="522020" y="525440"/>
                  <a:pt x="513670" y="525440"/>
                </a:cubicBezTo>
                <a:cubicBezTo>
                  <a:pt x="506076" y="525440"/>
                  <a:pt x="499248" y="518876"/>
                  <a:pt x="499248" y="513042"/>
                </a:cubicBezTo>
                <a:cubicBezTo>
                  <a:pt x="499248" y="505020"/>
                  <a:pt x="506076" y="499186"/>
                  <a:pt x="513670" y="499186"/>
                </a:cubicBezTo>
                <a:close/>
                <a:moveTo>
                  <a:pt x="3939871" y="495814"/>
                </a:moveTo>
                <a:cubicBezTo>
                  <a:pt x="3946434" y="495814"/>
                  <a:pt x="3952268" y="502041"/>
                  <a:pt x="3952268" y="510602"/>
                </a:cubicBezTo>
                <a:cubicBezTo>
                  <a:pt x="3952268" y="518386"/>
                  <a:pt x="3946434" y="525391"/>
                  <a:pt x="3939871" y="525391"/>
                </a:cubicBezTo>
                <a:cubicBezTo>
                  <a:pt x="3932578" y="525391"/>
                  <a:pt x="3926015" y="518386"/>
                  <a:pt x="3926015" y="510602"/>
                </a:cubicBezTo>
                <a:cubicBezTo>
                  <a:pt x="3926015" y="502041"/>
                  <a:pt x="3932578" y="495814"/>
                  <a:pt x="3939871" y="495814"/>
                </a:cubicBezTo>
                <a:close/>
                <a:moveTo>
                  <a:pt x="3869042" y="495814"/>
                </a:moveTo>
                <a:cubicBezTo>
                  <a:pt x="3875605" y="495814"/>
                  <a:pt x="3881439" y="502041"/>
                  <a:pt x="3881439" y="510602"/>
                </a:cubicBezTo>
                <a:cubicBezTo>
                  <a:pt x="3881439" y="518386"/>
                  <a:pt x="3875605" y="525391"/>
                  <a:pt x="3869042" y="525391"/>
                </a:cubicBezTo>
                <a:cubicBezTo>
                  <a:pt x="3861749" y="525391"/>
                  <a:pt x="3855186" y="518386"/>
                  <a:pt x="3855186" y="510602"/>
                </a:cubicBezTo>
                <a:cubicBezTo>
                  <a:pt x="3855186" y="502041"/>
                  <a:pt x="3861749" y="495814"/>
                  <a:pt x="3869042" y="495814"/>
                </a:cubicBezTo>
                <a:close/>
                <a:moveTo>
                  <a:pt x="3796752" y="495814"/>
                </a:moveTo>
                <a:cubicBezTo>
                  <a:pt x="3804774" y="495814"/>
                  <a:pt x="3810608" y="502041"/>
                  <a:pt x="3810608" y="510602"/>
                </a:cubicBezTo>
                <a:cubicBezTo>
                  <a:pt x="3810608" y="518386"/>
                  <a:pt x="3804774" y="525391"/>
                  <a:pt x="3796752" y="525391"/>
                </a:cubicBezTo>
                <a:cubicBezTo>
                  <a:pt x="3790918" y="525391"/>
                  <a:pt x="3784355" y="518386"/>
                  <a:pt x="3784355" y="510602"/>
                </a:cubicBezTo>
                <a:cubicBezTo>
                  <a:pt x="3784355" y="502041"/>
                  <a:pt x="3790918" y="495814"/>
                  <a:pt x="3796752" y="495814"/>
                </a:cubicBezTo>
                <a:close/>
                <a:moveTo>
                  <a:pt x="3725922" y="495814"/>
                </a:moveTo>
                <a:cubicBezTo>
                  <a:pt x="3733944" y="495814"/>
                  <a:pt x="3739778" y="502041"/>
                  <a:pt x="3739778" y="510602"/>
                </a:cubicBezTo>
                <a:cubicBezTo>
                  <a:pt x="3739778" y="518386"/>
                  <a:pt x="3733944" y="525391"/>
                  <a:pt x="3725922" y="525391"/>
                </a:cubicBezTo>
                <a:cubicBezTo>
                  <a:pt x="3719359" y="525391"/>
                  <a:pt x="3713525" y="518386"/>
                  <a:pt x="3713525" y="510602"/>
                </a:cubicBezTo>
                <a:cubicBezTo>
                  <a:pt x="3713525" y="502041"/>
                  <a:pt x="3719359" y="495814"/>
                  <a:pt x="3725922" y="495814"/>
                </a:cubicBezTo>
                <a:close/>
                <a:moveTo>
                  <a:pt x="3655091" y="495814"/>
                </a:moveTo>
                <a:cubicBezTo>
                  <a:pt x="3662384" y="495814"/>
                  <a:pt x="3668947" y="502041"/>
                  <a:pt x="3668947" y="510602"/>
                </a:cubicBezTo>
                <a:cubicBezTo>
                  <a:pt x="3668947" y="518386"/>
                  <a:pt x="3662384" y="525391"/>
                  <a:pt x="3655091" y="525391"/>
                </a:cubicBezTo>
                <a:cubicBezTo>
                  <a:pt x="3647069" y="525391"/>
                  <a:pt x="3642694" y="518386"/>
                  <a:pt x="3642694" y="510602"/>
                </a:cubicBezTo>
                <a:cubicBezTo>
                  <a:pt x="3642694" y="502041"/>
                  <a:pt x="3647069" y="495814"/>
                  <a:pt x="3655091" y="495814"/>
                </a:cubicBezTo>
                <a:close/>
                <a:moveTo>
                  <a:pt x="3583280" y="495814"/>
                </a:moveTo>
                <a:cubicBezTo>
                  <a:pt x="3591064" y="495814"/>
                  <a:pt x="3598069" y="502041"/>
                  <a:pt x="3598069" y="510602"/>
                </a:cubicBezTo>
                <a:cubicBezTo>
                  <a:pt x="3598069" y="518386"/>
                  <a:pt x="3591064" y="525391"/>
                  <a:pt x="3583280" y="525391"/>
                </a:cubicBezTo>
                <a:cubicBezTo>
                  <a:pt x="3574718" y="525391"/>
                  <a:pt x="3568491" y="518386"/>
                  <a:pt x="3568491" y="510602"/>
                </a:cubicBezTo>
                <a:cubicBezTo>
                  <a:pt x="3568491" y="502041"/>
                  <a:pt x="3574718" y="495814"/>
                  <a:pt x="3583280" y="495814"/>
                </a:cubicBezTo>
                <a:close/>
                <a:moveTo>
                  <a:pt x="3512449" y="495814"/>
                </a:moveTo>
                <a:cubicBezTo>
                  <a:pt x="3520232" y="495814"/>
                  <a:pt x="3527237" y="502041"/>
                  <a:pt x="3527237" y="510602"/>
                </a:cubicBezTo>
                <a:cubicBezTo>
                  <a:pt x="3527237" y="518386"/>
                  <a:pt x="3520232" y="525391"/>
                  <a:pt x="3512449" y="525391"/>
                </a:cubicBezTo>
                <a:cubicBezTo>
                  <a:pt x="3503887" y="525391"/>
                  <a:pt x="3497661" y="518386"/>
                  <a:pt x="3497661" y="510602"/>
                </a:cubicBezTo>
                <a:cubicBezTo>
                  <a:pt x="3497661" y="502041"/>
                  <a:pt x="3503887" y="495814"/>
                  <a:pt x="3512449" y="495814"/>
                </a:cubicBezTo>
                <a:close/>
                <a:moveTo>
                  <a:pt x="3440686" y="495814"/>
                </a:moveTo>
                <a:cubicBezTo>
                  <a:pt x="3448708" y="495814"/>
                  <a:pt x="3453083" y="502041"/>
                  <a:pt x="3453083" y="510602"/>
                </a:cubicBezTo>
                <a:cubicBezTo>
                  <a:pt x="3453083" y="518386"/>
                  <a:pt x="3448708" y="525391"/>
                  <a:pt x="3440686" y="525391"/>
                </a:cubicBezTo>
                <a:cubicBezTo>
                  <a:pt x="3433393" y="525391"/>
                  <a:pt x="3426830" y="518386"/>
                  <a:pt x="3426830" y="510602"/>
                </a:cubicBezTo>
                <a:cubicBezTo>
                  <a:pt x="3426830" y="502041"/>
                  <a:pt x="3433393" y="495814"/>
                  <a:pt x="3440686" y="495814"/>
                </a:cubicBezTo>
                <a:close/>
                <a:moveTo>
                  <a:pt x="3369857" y="495814"/>
                </a:moveTo>
                <a:cubicBezTo>
                  <a:pt x="3376420" y="495814"/>
                  <a:pt x="3382254" y="502041"/>
                  <a:pt x="3382254" y="510602"/>
                </a:cubicBezTo>
                <a:cubicBezTo>
                  <a:pt x="3382254" y="518386"/>
                  <a:pt x="3376420" y="525391"/>
                  <a:pt x="3369857" y="525391"/>
                </a:cubicBezTo>
                <a:cubicBezTo>
                  <a:pt x="3362564" y="525391"/>
                  <a:pt x="3356001" y="518386"/>
                  <a:pt x="3356001" y="510602"/>
                </a:cubicBezTo>
                <a:cubicBezTo>
                  <a:pt x="3356001" y="502041"/>
                  <a:pt x="3362564" y="495814"/>
                  <a:pt x="3369857" y="495814"/>
                </a:cubicBezTo>
                <a:close/>
                <a:moveTo>
                  <a:pt x="3299094" y="495814"/>
                </a:moveTo>
                <a:cubicBezTo>
                  <a:pt x="3305656" y="495814"/>
                  <a:pt x="3311491" y="502041"/>
                  <a:pt x="3311491" y="510602"/>
                </a:cubicBezTo>
                <a:cubicBezTo>
                  <a:pt x="3311491" y="518386"/>
                  <a:pt x="3305656" y="525391"/>
                  <a:pt x="3299094" y="525391"/>
                </a:cubicBezTo>
                <a:cubicBezTo>
                  <a:pt x="3291802" y="525391"/>
                  <a:pt x="3285240" y="518386"/>
                  <a:pt x="3285240" y="510602"/>
                </a:cubicBezTo>
                <a:cubicBezTo>
                  <a:pt x="3285240" y="502041"/>
                  <a:pt x="3291802" y="495814"/>
                  <a:pt x="3299094" y="495814"/>
                </a:cubicBezTo>
                <a:close/>
                <a:moveTo>
                  <a:pt x="3226805" y="495814"/>
                </a:moveTo>
                <a:cubicBezTo>
                  <a:pt x="3234825" y="495814"/>
                  <a:pt x="3240660" y="502041"/>
                  <a:pt x="3240660" y="510602"/>
                </a:cubicBezTo>
                <a:cubicBezTo>
                  <a:pt x="3240660" y="518386"/>
                  <a:pt x="3234825" y="525391"/>
                  <a:pt x="3226805" y="525391"/>
                </a:cubicBezTo>
                <a:cubicBezTo>
                  <a:pt x="3220242" y="525391"/>
                  <a:pt x="3214406" y="518386"/>
                  <a:pt x="3214406" y="510602"/>
                </a:cubicBezTo>
                <a:cubicBezTo>
                  <a:pt x="3214406" y="502041"/>
                  <a:pt x="3220242" y="495814"/>
                  <a:pt x="3226805" y="495814"/>
                </a:cubicBezTo>
                <a:close/>
                <a:moveTo>
                  <a:pt x="3152602" y="495814"/>
                </a:moveTo>
                <a:cubicBezTo>
                  <a:pt x="3159895" y="495814"/>
                  <a:pt x="3166454" y="502041"/>
                  <a:pt x="3166454" y="510602"/>
                </a:cubicBezTo>
                <a:cubicBezTo>
                  <a:pt x="3166454" y="518386"/>
                  <a:pt x="3159895" y="525391"/>
                  <a:pt x="3152602" y="525391"/>
                </a:cubicBezTo>
                <a:cubicBezTo>
                  <a:pt x="3146038" y="525391"/>
                  <a:pt x="3140203" y="518386"/>
                  <a:pt x="3140203" y="510602"/>
                </a:cubicBezTo>
                <a:cubicBezTo>
                  <a:pt x="3140203" y="502041"/>
                  <a:pt x="3146038" y="495814"/>
                  <a:pt x="3152602" y="495814"/>
                </a:cubicBezTo>
                <a:close/>
                <a:moveTo>
                  <a:pt x="2439944" y="428356"/>
                </a:moveTo>
                <a:cubicBezTo>
                  <a:pt x="2448502" y="428356"/>
                  <a:pt x="2454729" y="432731"/>
                  <a:pt x="2454729" y="440753"/>
                </a:cubicBezTo>
                <a:cubicBezTo>
                  <a:pt x="2454729" y="448046"/>
                  <a:pt x="2448502" y="454610"/>
                  <a:pt x="2439944" y="454610"/>
                </a:cubicBezTo>
                <a:cubicBezTo>
                  <a:pt x="2432159" y="454610"/>
                  <a:pt x="2425156" y="448046"/>
                  <a:pt x="2425156" y="440753"/>
                </a:cubicBezTo>
                <a:cubicBezTo>
                  <a:pt x="2425156" y="432731"/>
                  <a:pt x="2432159" y="428356"/>
                  <a:pt x="2439944" y="428356"/>
                </a:cubicBezTo>
                <a:close/>
                <a:moveTo>
                  <a:pt x="2369110" y="428356"/>
                </a:moveTo>
                <a:cubicBezTo>
                  <a:pt x="2377672" y="428356"/>
                  <a:pt x="2383898" y="432731"/>
                  <a:pt x="2383898" y="440753"/>
                </a:cubicBezTo>
                <a:cubicBezTo>
                  <a:pt x="2383898" y="448046"/>
                  <a:pt x="2377672" y="454610"/>
                  <a:pt x="2369110" y="454610"/>
                </a:cubicBezTo>
                <a:cubicBezTo>
                  <a:pt x="2361327" y="454610"/>
                  <a:pt x="2354319" y="448046"/>
                  <a:pt x="2354319" y="440753"/>
                </a:cubicBezTo>
                <a:cubicBezTo>
                  <a:pt x="2354319" y="432731"/>
                  <a:pt x="2361327" y="428356"/>
                  <a:pt x="2369110" y="428356"/>
                </a:cubicBezTo>
                <a:close/>
                <a:moveTo>
                  <a:pt x="2298278" y="428356"/>
                </a:moveTo>
                <a:cubicBezTo>
                  <a:pt x="2306842" y="428356"/>
                  <a:pt x="2313066" y="432731"/>
                  <a:pt x="2313066" y="440753"/>
                </a:cubicBezTo>
                <a:cubicBezTo>
                  <a:pt x="2313066" y="448046"/>
                  <a:pt x="2306842" y="454610"/>
                  <a:pt x="2298278" y="454610"/>
                </a:cubicBezTo>
                <a:cubicBezTo>
                  <a:pt x="2290494" y="454610"/>
                  <a:pt x="2283490" y="448046"/>
                  <a:pt x="2283490" y="440753"/>
                </a:cubicBezTo>
                <a:cubicBezTo>
                  <a:pt x="2283490" y="432731"/>
                  <a:pt x="2290494" y="428356"/>
                  <a:pt x="2298278" y="428356"/>
                </a:cubicBezTo>
                <a:close/>
                <a:moveTo>
                  <a:pt x="2226514" y="428356"/>
                </a:moveTo>
                <a:cubicBezTo>
                  <a:pt x="2234537" y="428356"/>
                  <a:pt x="2238914" y="432731"/>
                  <a:pt x="2238914" y="440753"/>
                </a:cubicBezTo>
                <a:cubicBezTo>
                  <a:pt x="2238914" y="448046"/>
                  <a:pt x="2234537" y="454610"/>
                  <a:pt x="2226514" y="454610"/>
                </a:cubicBezTo>
                <a:cubicBezTo>
                  <a:pt x="2218492" y="454610"/>
                  <a:pt x="2212656" y="448046"/>
                  <a:pt x="2212656" y="440753"/>
                </a:cubicBezTo>
                <a:cubicBezTo>
                  <a:pt x="2212656" y="432731"/>
                  <a:pt x="2218492" y="428356"/>
                  <a:pt x="2226514" y="428356"/>
                </a:cubicBezTo>
                <a:close/>
                <a:moveTo>
                  <a:pt x="2155682" y="428356"/>
                </a:moveTo>
                <a:cubicBezTo>
                  <a:pt x="2161517" y="428356"/>
                  <a:pt x="2168079" y="432731"/>
                  <a:pt x="2168079" y="440753"/>
                </a:cubicBezTo>
                <a:cubicBezTo>
                  <a:pt x="2168079" y="448046"/>
                  <a:pt x="2161517" y="454610"/>
                  <a:pt x="2155682" y="454610"/>
                </a:cubicBezTo>
                <a:cubicBezTo>
                  <a:pt x="2147658" y="454610"/>
                  <a:pt x="2141825" y="448046"/>
                  <a:pt x="2141825" y="440753"/>
                </a:cubicBezTo>
                <a:cubicBezTo>
                  <a:pt x="2141825" y="432731"/>
                  <a:pt x="2147658" y="428356"/>
                  <a:pt x="2155682" y="428356"/>
                </a:cubicBezTo>
                <a:close/>
                <a:moveTo>
                  <a:pt x="2084846" y="428356"/>
                </a:moveTo>
                <a:cubicBezTo>
                  <a:pt x="2090682" y="428356"/>
                  <a:pt x="2097246" y="432731"/>
                  <a:pt x="2097246" y="440753"/>
                </a:cubicBezTo>
                <a:cubicBezTo>
                  <a:pt x="2097246" y="448046"/>
                  <a:pt x="2090682" y="454610"/>
                  <a:pt x="2084846" y="454610"/>
                </a:cubicBezTo>
                <a:cubicBezTo>
                  <a:pt x="2076827" y="454610"/>
                  <a:pt x="2070991" y="448046"/>
                  <a:pt x="2070991" y="440753"/>
                </a:cubicBezTo>
                <a:cubicBezTo>
                  <a:pt x="2070991" y="432731"/>
                  <a:pt x="2076827" y="428356"/>
                  <a:pt x="2084846" y="428356"/>
                </a:cubicBezTo>
                <a:close/>
                <a:moveTo>
                  <a:pt x="2011832" y="428356"/>
                </a:moveTo>
                <a:cubicBezTo>
                  <a:pt x="2019855" y="428356"/>
                  <a:pt x="2026418" y="432731"/>
                  <a:pt x="2026418" y="440753"/>
                </a:cubicBezTo>
                <a:cubicBezTo>
                  <a:pt x="2026418" y="448046"/>
                  <a:pt x="2019855" y="454610"/>
                  <a:pt x="2011832" y="454610"/>
                </a:cubicBezTo>
                <a:cubicBezTo>
                  <a:pt x="2005999" y="454610"/>
                  <a:pt x="2000165" y="448046"/>
                  <a:pt x="2000165" y="440753"/>
                </a:cubicBezTo>
                <a:cubicBezTo>
                  <a:pt x="2000165" y="432731"/>
                  <a:pt x="2005999" y="428356"/>
                  <a:pt x="2011832" y="428356"/>
                </a:cubicBezTo>
                <a:close/>
                <a:moveTo>
                  <a:pt x="1938362" y="428356"/>
                </a:moveTo>
                <a:cubicBezTo>
                  <a:pt x="1946382" y="428356"/>
                  <a:pt x="1952216" y="432731"/>
                  <a:pt x="1952216" y="440753"/>
                </a:cubicBezTo>
                <a:cubicBezTo>
                  <a:pt x="1952216" y="448046"/>
                  <a:pt x="1946382" y="454610"/>
                  <a:pt x="1938362" y="454610"/>
                </a:cubicBezTo>
                <a:cubicBezTo>
                  <a:pt x="1932525" y="454610"/>
                  <a:pt x="1925965" y="448046"/>
                  <a:pt x="1925965" y="440753"/>
                </a:cubicBezTo>
                <a:cubicBezTo>
                  <a:pt x="1925965" y="432731"/>
                  <a:pt x="1932525" y="428356"/>
                  <a:pt x="1938362" y="428356"/>
                </a:cubicBezTo>
                <a:close/>
                <a:moveTo>
                  <a:pt x="1867525" y="428356"/>
                </a:moveTo>
                <a:cubicBezTo>
                  <a:pt x="1875547" y="428356"/>
                  <a:pt x="1881384" y="432731"/>
                  <a:pt x="1881384" y="440753"/>
                </a:cubicBezTo>
                <a:cubicBezTo>
                  <a:pt x="1881384" y="448046"/>
                  <a:pt x="1875547" y="454610"/>
                  <a:pt x="1867525" y="454610"/>
                </a:cubicBezTo>
                <a:cubicBezTo>
                  <a:pt x="1860232" y="454610"/>
                  <a:pt x="1855126" y="448046"/>
                  <a:pt x="1855126" y="440753"/>
                </a:cubicBezTo>
                <a:cubicBezTo>
                  <a:pt x="1855126" y="432731"/>
                  <a:pt x="1860232" y="428356"/>
                  <a:pt x="1867525" y="428356"/>
                </a:cubicBezTo>
                <a:close/>
                <a:moveTo>
                  <a:pt x="1799085" y="428356"/>
                </a:moveTo>
                <a:cubicBezTo>
                  <a:pt x="1807644" y="428356"/>
                  <a:pt x="1813873" y="434190"/>
                  <a:pt x="1813873" y="440753"/>
                </a:cubicBezTo>
                <a:cubicBezTo>
                  <a:pt x="1813873" y="448046"/>
                  <a:pt x="1807644" y="454610"/>
                  <a:pt x="1799085" y="454610"/>
                </a:cubicBezTo>
                <a:cubicBezTo>
                  <a:pt x="1790521" y="454610"/>
                  <a:pt x="1784298" y="448046"/>
                  <a:pt x="1784298" y="440753"/>
                </a:cubicBezTo>
                <a:cubicBezTo>
                  <a:pt x="1784298" y="434190"/>
                  <a:pt x="1790521" y="428356"/>
                  <a:pt x="1799085" y="428356"/>
                </a:cubicBezTo>
                <a:close/>
                <a:moveTo>
                  <a:pt x="1728260" y="428356"/>
                </a:moveTo>
                <a:cubicBezTo>
                  <a:pt x="1736822" y="428356"/>
                  <a:pt x="1743046" y="434190"/>
                  <a:pt x="1743046" y="440753"/>
                </a:cubicBezTo>
                <a:cubicBezTo>
                  <a:pt x="1743046" y="448046"/>
                  <a:pt x="1736822" y="454610"/>
                  <a:pt x="1728260" y="454610"/>
                </a:cubicBezTo>
                <a:cubicBezTo>
                  <a:pt x="1719694" y="454610"/>
                  <a:pt x="1713469" y="448046"/>
                  <a:pt x="1713469" y="440753"/>
                </a:cubicBezTo>
                <a:cubicBezTo>
                  <a:pt x="1713469" y="434190"/>
                  <a:pt x="1719694" y="428356"/>
                  <a:pt x="1728260" y="428356"/>
                </a:cubicBezTo>
                <a:close/>
                <a:moveTo>
                  <a:pt x="1657426" y="428356"/>
                </a:moveTo>
                <a:cubicBezTo>
                  <a:pt x="1665212" y="428356"/>
                  <a:pt x="1672218" y="434190"/>
                  <a:pt x="1672218" y="440753"/>
                </a:cubicBezTo>
                <a:cubicBezTo>
                  <a:pt x="1672218" y="448046"/>
                  <a:pt x="1665212" y="454610"/>
                  <a:pt x="1657426" y="454610"/>
                </a:cubicBezTo>
                <a:cubicBezTo>
                  <a:pt x="1648870" y="454610"/>
                  <a:pt x="1642647" y="448046"/>
                  <a:pt x="1642647" y="440753"/>
                </a:cubicBezTo>
                <a:cubicBezTo>
                  <a:pt x="1642647" y="434190"/>
                  <a:pt x="1648870" y="428356"/>
                  <a:pt x="1657426" y="428356"/>
                </a:cubicBezTo>
                <a:close/>
                <a:moveTo>
                  <a:pt x="1582294" y="428356"/>
                </a:moveTo>
                <a:cubicBezTo>
                  <a:pt x="1589590" y="428356"/>
                  <a:pt x="1594697" y="434190"/>
                  <a:pt x="1594697" y="440753"/>
                </a:cubicBezTo>
                <a:cubicBezTo>
                  <a:pt x="1594697" y="448046"/>
                  <a:pt x="1589590" y="454610"/>
                  <a:pt x="1582294" y="454610"/>
                </a:cubicBezTo>
                <a:cubicBezTo>
                  <a:pt x="1574274" y="454610"/>
                  <a:pt x="1568438" y="448046"/>
                  <a:pt x="1568438" y="440753"/>
                </a:cubicBezTo>
                <a:cubicBezTo>
                  <a:pt x="1568438" y="434190"/>
                  <a:pt x="1574274" y="428356"/>
                  <a:pt x="1582294" y="428356"/>
                </a:cubicBezTo>
                <a:close/>
                <a:moveTo>
                  <a:pt x="1512195" y="428356"/>
                </a:moveTo>
                <a:cubicBezTo>
                  <a:pt x="1518027" y="428356"/>
                  <a:pt x="1523862" y="434190"/>
                  <a:pt x="1523862" y="440753"/>
                </a:cubicBezTo>
                <a:cubicBezTo>
                  <a:pt x="1523862" y="448046"/>
                  <a:pt x="1518027" y="454610"/>
                  <a:pt x="1512195" y="454610"/>
                </a:cubicBezTo>
                <a:cubicBezTo>
                  <a:pt x="1504171" y="454610"/>
                  <a:pt x="1497610" y="448046"/>
                  <a:pt x="1497610" y="440753"/>
                </a:cubicBezTo>
                <a:cubicBezTo>
                  <a:pt x="1497610" y="434190"/>
                  <a:pt x="1504171" y="428356"/>
                  <a:pt x="1512195" y="428356"/>
                </a:cubicBezTo>
                <a:close/>
                <a:moveTo>
                  <a:pt x="1439171" y="428356"/>
                </a:moveTo>
                <a:cubicBezTo>
                  <a:pt x="1447188" y="428356"/>
                  <a:pt x="1453023" y="434190"/>
                  <a:pt x="1453023" y="440753"/>
                </a:cubicBezTo>
                <a:cubicBezTo>
                  <a:pt x="1453023" y="448046"/>
                  <a:pt x="1447188" y="454610"/>
                  <a:pt x="1439171" y="454610"/>
                </a:cubicBezTo>
                <a:cubicBezTo>
                  <a:pt x="1433336" y="454610"/>
                  <a:pt x="1426771" y="448046"/>
                  <a:pt x="1426771" y="440753"/>
                </a:cubicBezTo>
                <a:cubicBezTo>
                  <a:pt x="1426771" y="434190"/>
                  <a:pt x="1433336" y="428356"/>
                  <a:pt x="1439171" y="428356"/>
                </a:cubicBezTo>
                <a:close/>
                <a:moveTo>
                  <a:pt x="1368344" y="428356"/>
                </a:moveTo>
                <a:cubicBezTo>
                  <a:pt x="1376365" y="428356"/>
                  <a:pt x="1382196" y="434190"/>
                  <a:pt x="1382196" y="440753"/>
                </a:cubicBezTo>
                <a:cubicBezTo>
                  <a:pt x="1382196" y="448046"/>
                  <a:pt x="1376365" y="454610"/>
                  <a:pt x="1368344" y="454610"/>
                </a:cubicBezTo>
                <a:cubicBezTo>
                  <a:pt x="1362508" y="454610"/>
                  <a:pt x="1355948" y="448046"/>
                  <a:pt x="1355948" y="440753"/>
                </a:cubicBezTo>
                <a:cubicBezTo>
                  <a:pt x="1355948" y="434190"/>
                  <a:pt x="1362508" y="428356"/>
                  <a:pt x="1368344" y="428356"/>
                </a:cubicBezTo>
                <a:close/>
                <a:moveTo>
                  <a:pt x="1297515" y="428356"/>
                </a:moveTo>
                <a:cubicBezTo>
                  <a:pt x="1305538" y="428356"/>
                  <a:pt x="1311372" y="434190"/>
                  <a:pt x="1311372" y="440753"/>
                </a:cubicBezTo>
                <a:cubicBezTo>
                  <a:pt x="1311372" y="448046"/>
                  <a:pt x="1305538" y="454610"/>
                  <a:pt x="1297515" y="454610"/>
                </a:cubicBezTo>
                <a:cubicBezTo>
                  <a:pt x="1289495" y="454610"/>
                  <a:pt x="1285118" y="448046"/>
                  <a:pt x="1285118" y="440753"/>
                </a:cubicBezTo>
                <a:cubicBezTo>
                  <a:pt x="1285118" y="434190"/>
                  <a:pt x="1289495" y="428356"/>
                  <a:pt x="1297515" y="428356"/>
                </a:cubicBezTo>
                <a:close/>
                <a:moveTo>
                  <a:pt x="1225703" y="428356"/>
                </a:moveTo>
                <a:cubicBezTo>
                  <a:pt x="1233487" y="428356"/>
                  <a:pt x="1240491" y="434190"/>
                  <a:pt x="1240491" y="440753"/>
                </a:cubicBezTo>
                <a:cubicBezTo>
                  <a:pt x="1240491" y="448046"/>
                  <a:pt x="1233487" y="454610"/>
                  <a:pt x="1225703" y="454610"/>
                </a:cubicBezTo>
                <a:cubicBezTo>
                  <a:pt x="1217156" y="454610"/>
                  <a:pt x="1210925" y="448046"/>
                  <a:pt x="1210925" y="440753"/>
                </a:cubicBezTo>
                <a:cubicBezTo>
                  <a:pt x="1210925" y="434190"/>
                  <a:pt x="1217156" y="428356"/>
                  <a:pt x="1225703" y="428356"/>
                </a:cubicBezTo>
                <a:close/>
                <a:moveTo>
                  <a:pt x="1154886" y="428356"/>
                </a:moveTo>
                <a:cubicBezTo>
                  <a:pt x="1162673" y="428356"/>
                  <a:pt x="1169676" y="434190"/>
                  <a:pt x="1169676" y="440753"/>
                </a:cubicBezTo>
                <a:cubicBezTo>
                  <a:pt x="1169676" y="448046"/>
                  <a:pt x="1162673" y="454610"/>
                  <a:pt x="1154886" y="454610"/>
                </a:cubicBezTo>
                <a:cubicBezTo>
                  <a:pt x="1146323" y="454610"/>
                  <a:pt x="1140096" y="448046"/>
                  <a:pt x="1140096" y="440753"/>
                </a:cubicBezTo>
                <a:cubicBezTo>
                  <a:pt x="1140096" y="434190"/>
                  <a:pt x="1146323" y="428356"/>
                  <a:pt x="1154886" y="428356"/>
                </a:cubicBezTo>
                <a:close/>
                <a:moveTo>
                  <a:pt x="1084056" y="428356"/>
                </a:moveTo>
                <a:cubicBezTo>
                  <a:pt x="1091840" y="428356"/>
                  <a:pt x="1098844" y="434190"/>
                  <a:pt x="1098844" y="440753"/>
                </a:cubicBezTo>
                <a:cubicBezTo>
                  <a:pt x="1098844" y="448046"/>
                  <a:pt x="1091840" y="454610"/>
                  <a:pt x="1084056" y="454610"/>
                </a:cubicBezTo>
                <a:cubicBezTo>
                  <a:pt x="1075492" y="454610"/>
                  <a:pt x="1069267" y="448046"/>
                  <a:pt x="1069267" y="440753"/>
                </a:cubicBezTo>
                <a:cubicBezTo>
                  <a:pt x="1069267" y="434190"/>
                  <a:pt x="1075492" y="428356"/>
                  <a:pt x="1084056" y="428356"/>
                </a:cubicBezTo>
                <a:close/>
                <a:moveTo>
                  <a:pt x="1013015" y="428356"/>
                </a:moveTo>
                <a:cubicBezTo>
                  <a:pt x="1020312" y="428356"/>
                  <a:pt x="1024685" y="434190"/>
                  <a:pt x="1024685" y="440753"/>
                </a:cubicBezTo>
                <a:cubicBezTo>
                  <a:pt x="1024685" y="448046"/>
                  <a:pt x="1020312" y="454610"/>
                  <a:pt x="1013015" y="454610"/>
                </a:cubicBezTo>
                <a:cubicBezTo>
                  <a:pt x="1004998" y="454610"/>
                  <a:pt x="998434" y="448046"/>
                  <a:pt x="998434" y="440753"/>
                </a:cubicBezTo>
                <a:cubicBezTo>
                  <a:pt x="998434" y="434190"/>
                  <a:pt x="1004998" y="428356"/>
                  <a:pt x="1013015" y="428356"/>
                </a:cubicBezTo>
                <a:close/>
                <a:moveTo>
                  <a:pt x="941465" y="428356"/>
                </a:moveTo>
                <a:cubicBezTo>
                  <a:pt x="948030" y="428356"/>
                  <a:pt x="953864" y="434190"/>
                  <a:pt x="953864" y="440753"/>
                </a:cubicBezTo>
                <a:cubicBezTo>
                  <a:pt x="953864" y="448046"/>
                  <a:pt x="948030" y="454610"/>
                  <a:pt x="941465" y="454610"/>
                </a:cubicBezTo>
                <a:cubicBezTo>
                  <a:pt x="934168" y="454610"/>
                  <a:pt x="927611" y="448046"/>
                  <a:pt x="927611" y="440753"/>
                </a:cubicBezTo>
                <a:cubicBezTo>
                  <a:pt x="927611" y="434190"/>
                  <a:pt x="934168" y="428356"/>
                  <a:pt x="941465" y="428356"/>
                </a:cubicBezTo>
                <a:close/>
                <a:moveTo>
                  <a:pt x="870633" y="428356"/>
                </a:moveTo>
                <a:cubicBezTo>
                  <a:pt x="877194" y="428356"/>
                  <a:pt x="883030" y="434190"/>
                  <a:pt x="883030" y="440753"/>
                </a:cubicBezTo>
                <a:cubicBezTo>
                  <a:pt x="883030" y="448046"/>
                  <a:pt x="877194" y="454610"/>
                  <a:pt x="870633" y="454610"/>
                </a:cubicBezTo>
                <a:cubicBezTo>
                  <a:pt x="863341" y="454610"/>
                  <a:pt x="856774" y="448046"/>
                  <a:pt x="856774" y="440753"/>
                </a:cubicBezTo>
                <a:cubicBezTo>
                  <a:pt x="856774" y="434190"/>
                  <a:pt x="863341" y="428356"/>
                  <a:pt x="870633" y="428356"/>
                </a:cubicBezTo>
                <a:close/>
                <a:moveTo>
                  <a:pt x="798344" y="428356"/>
                </a:moveTo>
                <a:cubicBezTo>
                  <a:pt x="806370" y="428356"/>
                  <a:pt x="812196" y="434190"/>
                  <a:pt x="812196" y="440753"/>
                </a:cubicBezTo>
                <a:cubicBezTo>
                  <a:pt x="812196" y="448046"/>
                  <a:pt x="806370" y="454610"/>
                  <a:pt x="798344" y="454610"/>
                </a:cubicBezTo>
                <a:cubicBezTo>
                  <a:pt x="792510" y="454610"/>
                  <a:pt x="785947" y="448046"/>
                  <a:pt x="785947" y="440753"/>
                </a:cubicBezTo>
                <a:cubicBezTo>
                  <a:pt x="785947" y="434190"/>
                  <a:pt x="792510" y="428356"/>
                  <a:pt x="798344" y="428356"/>
                </a:cubicBezTo>
                <a:close/>
                <a:moveTo>
                  <a:pt x="724138" y="428356"/>
                </a:moveTo>
                <a:cubicBezTo>
                  <a:pt x="731434" y="428356"/>
                  <a:pt x="738002" y="434190"/>
                  <a:pt x="738002" y="442212"/>
                </a:cubicBezTo>
                <a:cubicBezTo>
                  <a:pt x="738002" y="448046"/>
                  <a:pt x="731434" y="454610"/>
                  <a:pt x="724138" y="454610"/>
                </a:cubicBezTo>
                <a:cubicBezTo>
                  <a:pt x="717578" y="454610"/>
                  <a:pt x="711747" y="448046"/>
                  <a:pt x="711747" y="442212"/>
                </a:cubicBezTo>
                <a:cubicBezTo>
                  <a:pt x="711747" y="434190"/>
                  <a:pt x="717578" y="428356"/>
                  <a:pt x="724138" y="428356"/>
                </a:cubicBezTo>
                <a:close/>
                <a:moveTo>
                  <a:pt x="653312" y="428356"/>
                </a:moveTo>
                <a:cubicBezTo>
                  <a:pt x="660604" y="428356"/>
                  <a:pt x="667165" y="434190"/>
                  <a:pt x="667165" y="442212"/>
                </a:cubicBezTo>
                <a:cubicBezTo>
                  <a:pt x="667165" y="448046"/>
                  <a:pt x="660604" y="454610"/>
                  <a:pt x="653312" y="454610"/>
                </a:cubicBezTo>
                <a:cubicBezTo>
                  <a:pt x="645288" y="454610"/>
                  <a:pt x="640912" y="448046"/>
                  <a:pt x="640912" y="442212"/>
                </a:cubicBezTo>
                <a:cubicBezTo>
                  <a:pt x="640912" y="434190"/>
                  <a:pt x="645288" y="428356"/>
                  <a:pt x="653312" y="428356"/>
                </a:cubicBezTo>
                <a:close/>
                <a:moveTo>
                  <a:pt x="3796752" y="424982"/>
                </a:moveTo>
                <a:cubicBezTo>
                  <a:pt x="3804774" y="424982"/>
                  <a:pt x="3810608" y="431209"/>
                  <a:pt x="3810608" y="439771"/>
                </a:cubicBezTo>
                <a:cubicBezTo>
                  <a:pt x="3810608" y="447555"/>
                  <a:pt x="3804774" y="454560"/>
                  <a:pt x="3796752" y="454560"/>
                </a:cubicBezTo>
                <a:cubicBezTo>
                  <a:pt x="3790918" y="454560"/>
                  <a:pt x="3784355" y="447555"/>
                  <a:pt x="3784355" y="439771"/>
                </a:cubicBezTo>
                <a:cubicBezTo>
                  <a:pt x="3784355" y="431209"/>
                  <a:pt x="3790918" y="424982"/>
                  <a:pt x="3796752" y="424982"/>
                </a:cubicBezTo>
                <a:close/>
                <a:moveTo>
                  <a:pt x="3725922" y="424982"/>
                </a:moveTo>
                <a:cubicBezTo>
                  <a:pt x="3733944" y="424982"/>
                  <a:pt x="3739778" y="431209"/>
                  <a:pt x="3739778" y="439771"/>
                </a:cubicBezTo>
                <a:cubicBezTo>
                  <a:pt x="3739778" y="447555"/>
                  <a:pt x="3733944" y="454560"/>
                  <a:pt x="3725922" y="454560"/>
                </a:cubicBezTo>
                <a:cubicBezTo>
                  <a:pt x="3719359" y="454560"/>
                  <a:pt x="3713525" y="447555"/>
                  <a:pt x="3713525" y="439771"/>
                </a:cubicBezTo>
                <a:cubicBezTo>
                  <a:pt x="3713525" y="431209"/>
                  <a:pt x="3717900" y="424982"/>
                  <a:pt x="3725922" y="424982"/>
                </a:cubicBezTo>
                <a:close/>
                <a:moveTo>
                  <a:pt x="3655091" y="424982"/>
                </a:moveTo>
                <a:cubicBezTo>
                  <a:pt x="3662384" y="424982"/>
                  <a:pt x="3668947" y="431209"/>
                  <a:pt x="3668947" y="439771"/>
                </a:cubicBezTo>
                <a:cubicBezTo>
                  <a:pt x="3668947" y="447555"/>
                  <a:pt x="3662384" y="454560"/>
                  <a:pt x="3655091" y="454560"/>
                </a:cubicBezTo>
                <a:cubicBezTo>
                  <a:pt x="3647069" y="454560"/>
                  <a:pt x="3642694" y="447555"/>
                  <a:pt x="3642694" y="439771"/>
                </a:cubicBezTo>
                <a:cubicBezTo>
                  <a:pt x="3642694" y="431209"/>
                  <a:pt x="3647069" y="424982"/>
                  <a:pt x="3655091" y="424982"/>
                </a:cubicBezTo>
                <a:close/>
                <a:moveTo>
                  <a:pt x="3583280" y="424982"/>
                </a:moveTo>
                <a:cubicBezTo>
                  <a:pt x="3591064" y="424982"/>
                  <a:pt x="3598069" y="431209"/>
                  <a:pt x="3598069" y="439771"/>
                </a:cubicBezTo>
                <a:cubicBezTo>
                  <a:pt x="3598069" y="447555"/>
                  <a:pt x="3591064" y="454560"/>
                  <a:pt x="3583280" y="454560"/>
                </a:cubicBezTo>
                <a:cubicBezTo>
                  <a:pt x="3574718" y="454560"/>
                  <a:pt x="3568491" y="447555"/>
                  <a:pt x="3568491" y="439771"/>
                </a:cubicBezTo>
                <a:cubicBezTo>
                  <a:pt x="3568491" y="431209"/>
                  <a:pt x="3574718" y="424982"/>
                  <a:pt x="3583280" y="424982"/>
                </a:cubicBezTo>
                <a:close/>
                <a:moveTo>
                  <a:pt x="3512449" y="424982"/>
                </a:moveTo>
                <a:cubicBezTo>
                  <a:pt x="3520232" y="424982"/>
                  <a:pt x="3527237" y="431209"/>
                  <a:pt x="3527237" y="439771"/>
                </a:cubicBezTo>
                <a:cubicBezTo>
                  <a:pt x="3527237" y="447555"/>
                  <a:pt x="3520232" y="454560"/>
                  <a:pt x="3512449" y="454560"/>
                </a:cubicBezTo>
                <a:cubicBezTo>
                  <a:pt x="3503887" y="454560"/>
                  <a:pt x="3497661" y="447555"/>
                  <a:pt x="3497661" y="439771"/>
                </a:cubicBezTo>
                <a:cubicBezTo>
                  <a:pt x="3497661" y="431209"/>
                  <a:pt x="3503887" y="424982"/>
                  <a:pt x="3512449" y="424982"/>
                </a:cubicBezTo>
                <a:close/>
                <a:moveTo>
                  <a:pt x="3440686" y="424982"/>
                </a:moveTo>
                <a:cubicBezTo>
                  <a:pt x="3448708" y="424982"/>
                  <a:pt x="3453083" y="431209"/>
                  <a:pt x="3453083" y="439771"/>
                </a:cubicBezTo>
                <a:cubicBezTo>
                  <a:pt x="3453083" y="447555"/>
                  <a:pt x="3448708" y="454560"/>
                  <a:pt x="3440686" y="454560"/>
                </a:cubicBezTo>
                <a:cubicBezTo>
                  <a:pt x="3433393" y="454560"/>
                  <a:pt x="3426830" y="447555"/>
                  <a:pt x="3426830" y="439771"/>
                </a:cubicBezTo>
                <a:cubicBezTo>
                  <a:pt x="3426830" y="431209"/>
                  <a:pt x="3433393" y="424982"/>
                  <a:pt x="3440686" y="424982"/>
                </a:cubicBezTo>
                <a:close/>
                <a:moveTo>
                  <a:pt x="3369857" y="424982"/>
                </a:moveTo>
                <a:cubicBezTo>
                  <a:pt x="3376420" y="424982"/>
                  <a:pt x="3382254" y="431209"/>
                  <a:pt x="3382254" y="439771"/>
                </a:cubicBezTo>
                <a:cubicBezTo>
                  <a:pt x="3382254" y="447555"/>
                  <a:pt x="3376420" y="454560"/>
                  <a:pt x="3369857" y="454560"/>
                </a:cubicBezTo>
                <a:cubicBezTo>
                  <a:pt x="3362564" y="454560"/>
                  <a:pt x="3356001" y="447555"/>
                  <a:pt x="3356001" y="439771"/>
                </a:cubicBezTo>
                <a:cubicBezTo>
                  <a:pt x="3356001" y="431209"/>
                  <a:pt x="3362564" y="424982"/>
                  <a:pt x="3369857" y="424982"/>
                </a:cubicBezTo>
                <a:close/>
                <a:moveTo>
                  <a:pt x="3299097" y="424982"/>
                </a:moveTo>
                <a:cubicBezTo>
                  <a:pt x="3305656" y="424982"/>
                  <a:pt x="3311491" y="431209"/>
                  <a:pt x="3311491" y="439771"/>
                </a:cubicBezTo>
                <a:cubicBezTo>
                  <a:pt x="3311491" y="447555"/>
                  <a:pt x="3305656" y="454560"/>
                  <a:pt x="3299097" y="454560"/>
                </a:cubicBezTo>
                <a:cubicBezTo>
                  <a:pt x="3291802" y="454560"/>
                  <a:pt x="3285240" y="447555"/>
                  <a:pt x="3285240" y="439771"/>
                </a:cubicBezTo>
                <a:cubicBezTo>
                  <a:pt x="3285240" y="431209"/>
                  <a:pt x="3291802" y="424982"/>
                  <a:pt x="3299097" y="424982"/>
                </a:cubicBezTo>
                <a:close/>
                <a:moveTo>
                  <a:pt x="3226805" y="424982"/>
                </a:moveTo>
                <a:cubicBezTo>
                  <a:pt x="3234825" y="424982"/>
                  <a:pt x="3240664" y="431209"/>
                  <a:pt x="3240664" y="439771"/>
                </a:cubicBezTo>
                <a:cubicBezTo>
                  <a:pt x="3240664" y="447555"/>
                  <a:pt x="3234825" y="454560"/>
                  <a:pt x="3226805" y="454560"/>
                </a:cubicBezTo>
                <a:cubicBezTo>
                  <a:pt x="3220242" y="454560"/>
                  <a:pt x="3214406" y="447555"/>
                  <a:pt x="3214406" y="439771"/>
                </a:cubicBezTo>
                <a:cubicBezTo>
                  <a:pt x="3214406" y="431209"/>
                  <a:pt x="3220242" y="424982"/>
                  <a:pt x="3226805" y="424982"/>
                </a:cubicBezTo>
                <a:close/>
                <a:moveTo>
                  <a:pt x="3152602" y="424982"/>
                </a:moveTo>
                <a:cubicBezTo>
                  <a:pt x="3159895" y="424982"/>
                  <a:pt x="3166460" y="431209"/>
                  <a:pt x="3166460" y="439771"/>
                </a:cubicBezTo>
                <a:cubicBezTo>
                  <a:pt x="3166460" y="447555"/>
                  <a:pt x="3159895" y="454560"/>
                  <a:pt x="3152602" y="454560"/>
                </a:cubicBezTo>
                <a:cubicBezTo>
                  <a:pt x="3146038" y="454560"/>
                  <a:pt x="3140203" y="447555"/>
                  <a:pt x="3140203" y="439771"/>
                </a:cubicBezTo>
                <a:cubicBezTo>
                  <a:pt x="3140203" y="431209"/>
                  <a:pt x="3146038" y="424982"/>
                  <a:pt x="3152602" y="424982"/>
                </a:cubicBezTo>
                <a:close/>
                <a:moveTo>
                  <a:pt x="3081772" y="424982"/>
                </a:moveTo>
                <a:cubicBezTo>
                  <a:pt x="3089064" y="424982"/>
                  <a:pt x="3095624" y="431209"/>
                  <a:pt x="3095624" y="439771"/>
                </a:cubicBezTo>
                <a:cubicBezTo>
                  <a:pt x="3095624" y="447555"/>
                  <a:pt x="3089064" y="454560"/>
                  <a:pt x="3081772" y="454560"/>
                </a:cubicBezTo>
                <a:cubicBezTo>
                  <a:pt x="3073748" y="454560"/>
                  <a:pt x="3069372" y="447555"/>
                  <a:pt x="3069372" y="439771"/>
                </a:cubicBezTo>
                <a:cubicBezTo>
                  <a:pt x="3069372" y="431209"/>
                  <a:pt x="3073748" y="424982"/>
                  <a:pt x="3081772" y="424982"/>
                </a:cubicBezTo>
                <a:close/>
                <a:moveTo>
                  <a:pt x="3013715" y="424982"/>
                </a:moveTo>
                <a:cubicBezTo>
                  <a:pt x="3021305" y="424982"/>
                  <a:pt x="3028135" y="431209"/>
                  <a:pt x="3028135" y="439771"/>
                </a:cubicBezTo>
                <a:cubicBezTo>
                  <a:pt x="3028135" y="447555"/>
                  <a:pt x="3021305" y="454560"/>
                  <a:pt x="3013715" y="454560"/>
                </a:cubicBezTo>
                <a:cubicBezTo>
                  <a:pt x="3005368" y="454560"/>
                  <a:pt x="2998539" y="447555"/>
                  <a:pt x="2998539" y="439771"/>
                </a:cubicBezTo>
                <a:cubicBezTo>
                  <a:pt x="2998539" y="431209"/>
                  <a:pt x="3005368" y="424982"/>
                  <a:pt x="3013715" y="424982"/>
                </a:cubicBezTo>
                <a:close/>
                <a:moveTo>
                  <a:pt x="2942491" y="424982"/>
                </a:moveTo>
                <a:cubicBezTo>
                  <a:pt x="2951052" y="424982"/>
                  <a:pt x="2957286" y="431209"/>
                  <a:pt x="2957286" y="439771"/>
                </a:cubicBezTo>
                <a:cubicBezTo>
                  <a:pt x="2957286" y="447555"/>
                  <a:pt x="2951052" y="454560"/>
                  <a:pt x="2942491" y="454560"/>
                </a:cubicBezTo>
                <a:cubicBezTo>
                  <a:pt x="2934710" y="454560"/>
                  <a:pt x="2927708" y="447555"/>
                  <a:pt x="2927708" y="439771"/>
                </a:cubicBezTo>
                <a:cubicBezTo>
                  <a:pt x="2927708" y="431209"/>
                  <a:pt x="2934710" y="424982"/>
                  <a:pt x="2942491" y="424982"/>
                </a:cubicBezTo>
                <a:close/>
                <a:moveTo>
                  <a:pt x="2868291" y="424982"/>
                </a:moveTo>
                <a:cubicBezTo>
                  <a:pt x="2876858" y="424982"/>
                  <a:pt x="2883085" y="431209"/>
                  <a:pt x="2883085" y="439771"/>
                </a:cubicBezTo>
                <a:cubicBezTo>
                  <a:pt x="2883085" y="447555"/>
                  <a:pt x="2876858" y="454560"/>
                  <a:pt x="2868291" y="454560"/>
                </a:cubicBezTo>
                <a:cubicBezTo>
                  <a:pt x="2860509" y="454560"/>
                  <a:pt x="2853504" y="447555"/>
                  <a:pt x="2853504" y="439771"/>
                </a:cubicBezTo>
                <a:cubicBezTo>
                  <a:pt x="2853504" y="431209"/>
                  <a:pt x="2860509" y="424982"/>
                  <a:pt x="2868291" y="424982"/>
                </a:cubicBezTo>
                <a:close/>
                <a:moveTo>
                  <a:pt x="2796533" y="424982"/>
                </a:moveTo>
                <a:cubicBezTo>
                  <a:pt x="2804555" y="424982"/>
                  <a:pt x="2808932" y="431209"/>
                  <a:pt x="2808932" y="439771"/>
                </a:cubicBezTo>
                <a:cubicBezTo>
                  <a:pt x="2808932" y="447555"/>
                  <a:pt x="2804555" y="454560"/>
                  <a:pt x="2796533" y="454560"/>
                </a:cubicBezTo>
                <a:cubicBezTo>
                  <a:pt x="2789240" y="454560"/>
                  <a:pt x="2782678" y="447555"/>
                  <a:pt x="2782678" y="439771"/>
                </a:cubicBezTo>
                <a:cubicBezTo>
                  <a:pt x="2782678" y="431209"/>
                  <a:pt x="2789240" y="424982"/>
                  <a:pt x="2796533" y="424982"/>
                </a:cubicBezTo>
                <a:close/>
                <a:moveTo>
                  <a:pt x="2725695" y="424982"/>
                </a:moveTo>
                <a:cubicBezTo>
                  <a:pt x="2731532" y="424982"/>
                  <a:pt x="2738097" y="431209"/>
                  <a:pt x="2738097" y="439771"/>
                </a:cubicBezTo>
                <a:cubicBezTo>
                  <a:pt x="2738097" y="447555"/>
                  <a:pt x="2731532" y="454560"/>
                  <a:pt x="2725695" y="454560"/>
                </a:cubicBezTo>
                <a:cubicBezTo>
                  <a:pt x="2717681" y="454560"/>
                  <a:pt x="2711846" y="447555"/>
                  <a:pt x="2711846" y="439771"/>
                </a:cubicBezTo>
                <a:cubicBezTo>
                  <a:pt x="2711846" y="431209"/>
                  <a:pt x="2717681" y="424982"/>
                  <a:pt x="2725695" y="424982"/>
                </a:cubicBezTo>
                <a:close/>
                <a:moveTo>
                  <a:pt x="2654870" y="424982"/>
                </a:moveTo>
                <a:cubicBezTo>
                  <a:pt x="2660705" y="424982"/>
                  <a:pt x="2667270" y="431209"/>
                  <a:pt x="2667270" y="439771"/>
                </a:cubicBezTo>
                <a:cubicBezTo>
                  <a:pt x="2667270" y="447555"/>
                  <a:pt x="2660705" y="454560"/>
                  <a:pt x="2654870" y="454560"/>
                </a:cubicBezTo>
                <a:cubicBezTo>
                  <a:pt x="2646850" y="454560"/>
                  <a:pt x="2641018" y="447555"/>
                  <a:pt x="2641018" y="439771"/>
                </a:cubicBezTo>
                <a:cubicBezTo>
                  <a:pt x="2641018" y="431209"/>
                  <a:pt x="2646850" y="424982"/>
                  <a:pt x="2654870" y="424982"/>
                </a:cubicBezTo>
                <a:close/>
                <a:moveTo>
                  <a:pt x="2582580" y="424982"/>
                </a:moveTo>
                <a:cubicBezTo>
                  <a:pt x="2589875" y="424982"/>
                  <a:pt x="2596437" y="431209"/>
                  <a:pt x="2596437" y="439771"/>
                </a:cubicBezTo>
                <a:cubicBezTo>
                  <a:pt x="2596437" y="447555"/>
                  <a:pt x="2589875" y="454560"/>
                  <a:pt x="2582580" y="454560"/>
                </a:cubicBezTo>
                <a:cubicBezTo>
                  <a:pt x="2576019" y="454560"/>
                  <a:pt x="2570184" y="447555"/>
                  <a:pt x="2570184" y="439771"/>
                </a:cubicBezTo>
                <a:cubicBezTo>
                  <a:pt x="2570184" y="431209"/>
                  <a:pt x="2576019" y="424982"/>
                  <a:pt x="2582580" y="424982"/>
                </a:cubicBezTo>
                <a:close/>
                <a:moveTo>
                  <a:pt x="2511026" y="424982"/>
                </a:moveTo>
                <a:cubicBezTo>
                  <a:pt x="2519047" y="424982"/>
                  <a:pt x="2525610" y="431209"/>
                  <a:pt x="2525610" y="439771"/>
                </a:cubicBezTo>
                <a:cubicBezTo>
                  <a:pt x="2525610" y="447555"/>
                  <a:pt x="2519047" y="454560"/>
                  <a:pt x="2511026" y="454560"/>
                </a:cubicBezTo>
                <a:cubicBezTo>
                  <a:pt x="2503735" y="454560"/>
                  <a:pt x="2499361" y="447555"/>
                  <a:pt x="2499361" y="439771"/>
                </a:cubicBezTo>
                <a:cubicBezTo>
                  <a:pt x="2499361" y="431209"/>
                  <a:pt x="2503735" y="424982"/>
                  <a:pt x="2511026" y="424982"/>
                </a:cubicBezTo>
                <a:close/>
                <a:moveTo>
                  <a:pt x="1799085" y="357525"/>
                </a:moveTo>
                <a:cubicBezTo>
                  <a:pt x="1807647" y="357525"/>
                  <a:pt x="1813873" y="361900"/>
                  <a:pt x="1813873" y="369922"/>
                </a:cubicBezTo>
                <a:cubicBezTo>
                  <a:pt x="1813873" y="377215"/>
                  <a:pt x="1807647" y="383779"/>
                  <a:pt x="1799085" y="383779"/>
                </a:cubicBezTo>
                <a:cubicBezTo>
                  <a:pt x="1790525" y="383779"/>
                  <a:pt x="1784300" y="377215"/>
                  <a:pt x="1784300" y="369922"/>
                </a:cubicBezTo>
                <a:cubicBezTo>
                  <a:pt x="1784300" y="361900"/>
                  <a:pt x="1790525" y="357525"/>
                  <a:pt x="1799085" y="357525"/>
                </a:cubicBezTo>
                <a:close/>
                <a:moveTo>
                  <a:pt x="1728262" y="357525"/>
                </a:moveTo>
                <a:cubicBezTo>
                  <a:pt x="1736825" y="357525"/>
                  <a:pt x="1743049" y="361900"/>
                  <a:pt x="1743049" y="369922"/>
                </a:cubicBezTo>
                <a:cubicBezTo>
                  <a:pt x="1743049" y="377215"/>
                  <a:pt x="1736825" y="383779"/>
                  <a:pt x="1728262" y="383779"/>
                </a:cubicBezTo>
                <a:cubicBezTo>
                  <a:pt x="1719697" y="383779"/>
                  <a:pt x="1713470" y="377215"/>
                  <a:pt x="1713470" y="369922"/>
                </a:cubicBezTo>
                <a:cubicBezTo>
                  <a:pt x="1713470" y="361900"/>
                  <a:pt x="1719697" y="357525"/>
                  <a:pt x="1728262" y="357525"/>
                </a:cubicBezTo>
                <a:close/>
                <a:moveTo>
                  <a:pt x="1657429" y="357525"/>
                </a:moveTo>
                <a:cubicBezTo>
                  <a:pt x="1665215" y="357525"/>
                  <a:pt x="1672220" y="361900"/>
                  <a:pt x="1672220" y="369922"/>
                </a:cubicBezTo>
                <a:cubicBezTo>
                  <a:pt x="1672220" y="377215"/>
                  <a:pt x="1665215" y="383779"/>
                  <a:pt x="1657429" y="383779"/>
                </a:cubicBezTo>
                <a:cubicBezTo>
                  <a:pt x="1648870" y="383779"/>
                  <a:pt x="1642650" y="377215"/>
                  <a:pt x="1642650" y="369922"/>
                </a:cubicBezTo>
                <a:cubicBezTo>
                  <a:pt x="1642650" y="361900"/>
                  <a:pt x="1648870" y="357525"/>
                  <a:pt x="1657429" y="357525"/>
                </a:cubicBezTo>
                <a:close/>
                <a:moveTo>
                  <a:pt x="1582296" y="357525"/>
                </a:moveTo>
                <a:cubicBezTo>
                  <a:pt x="1589593" y="357525"/>
                  <a:pt x="1594704" y="361900"/>
                  <a:pt x="1594704" y="369922"/>
                </a:cubicBezTo>
                <a:cubicBezTo>
                  <a:pt x="1594704" y="377215"/>
                  <a:pt x="1589593" y="383779"/>
                  <a:pt x="1582296" y="383779"/>
                </a:cubicBezTo>
                <a:cubicBezTo>
                  <a:pt x="1574274" y="383779"/>
                  <a:pt x="1568441" y="377215"/>
                  <a:pt x="1568441" y="369922"/>
                </a:cubicBezTo>
                <a:cubicBezTo>
                  <a:pt x="1568441" y="361900"/>
                  <a:pt x="1574274" y="357525"/>
                  <a:pt x="1582296" y="357525"/>
                </a:cubicBezTo>
                <a:close/>
                <a:moveTo>
                  <a:pt x="1512195" y="357525"/>
                </a:moveTo>
                <a:cubicBezTo>
                  <a:pt x="1518030" y="357525"/>
                  <a:pt x="1523863" y="361900"/>
                  <a:pt x="1523863" y="369922"/>
                </a:cubicBezTo>
                <a:cubicBezTo>
                  <a:pt x="1523863" y="377215"/>
                  <a:pt x="1518030" y="383779"/>
                  <a:pt x="1512195" y="383779"/>
                </a:cubicBezTo>
                <a:cubicBezTo>
                  <a:pt x="1504171" y="383779"/>
                  <a:pt x="1497612" y="377215"/>
                  <a:pt x="1497612" y="369922"/>
                </a:cubicBezTo>
                <a:cubicBezTo>
                  <a:pt x="1497612" y="361900"/>
                  <a:pt x="1504171" y="357525"/>
                  <a:pt x="1512195" y="357525"/>
                </a:cubicBezTo>
                <a:close/>
                <a:moveTo>
                  <a:pt x="1439171" y="357525"/>
                </a:moveTo>
                <a:cubicBezTo>
                  <a:pt x="1447188" y="357525"/>
                  <a:pt x="1453023" y="361900"/>
                  <a:pt x="1453023" y="369922"/>
                </a:cubicBezTo>
                <a:cubicBezTo>
                  <a:pt x="1453023" y="377215"/>
                  <a:pt x="1447188" y="383779"/>
                  <a:pt x="1439171" y="383779"/>
                </a:cubicBezTo>
                <a:cubicBezTo>
                  <a:pt x="1433336" y="383779"/>
                  <a:pt x="1426774" y="377215"/>
                  <a:pt x="1426774" y="369922"/>
                </a:cubicBezTo>
                <a:cubicBezTo>
                  <a:pt x="1426774" y="361900"/>
                  <a:pt x="1433336" y="357525"/>
                  <a:pt x="1439171" y="357525"/>
                </a:cubicBezTo>
                <a:close/>
                <a:moveTo>
                  <a:pt x="1368347" y="357525"/>
                </a:moveTo>
                <a:cubicBezTo>
                  <a:pt x="1376368" y="357525"/>
                  <a:pt x="1382199" y="361900"/>
                  <a:pt x="1382199" y="369922"/>
                </a:cubicBezTo>
                <a:cubicBezTo>
                  <a:pt x="1382199" y="377215"/>
                  <a:pt x="1376368" y="383779"/>
                  <a:pt x="1368347" y="383779"/>
                </a:cubicBezTo>
                <a:cubicBezTo>
                  <a:pt x="1362508" y="383779"/>
                  <a:pt x="1355949" y="377215"/>
                  <a:pt x="1355949" y="369922"/>
                </a:cubicBezTo>
                <a:cubicBezTo>
                  <a:pt x="1355949" y="361900"/>
                  <a:pt x="1362508" y="357525"/>
                  <a:pt x="1368347" y="357525"/>
                </a:cubicBezTo>
                <a:close/>
                <a:moveTo>
                  <a:pt x="1297518" y="357525"/>
                </a:moveTo>
                <a:cubicBezTo>
                  <a:pt x="1305540" y="357525"/>
                  <a:pt x="1311374" y="361900"/>
                  <a:pt x="1311374" y="369922"/>
                </a:cubicBezTo>
                <a:cubicBezTo>
                  <a:pt x="1311374" y="377215"/>
                  <a:pt x="1305540" y="383779"/>
                  <a:pt x="1297518" y="383779"/>
                </a:cubicBezTo>
                <a:cubicBezTo>
                  <a:pt x="1289495" y="383779"/>
                  <a:pt x="1285121" y="377215"/>
                  <a:pt x="1285121" y="369922"/>
                </a:cubicBezTo>
                <a:cubicBezTo>
                  <a:pt x="1285121" y="361900"/>
                  <a:pt x="1289495" y="357525"/>
                  <a:pt x="1297518" y="357525"/>
                </a:cubicBezTo>
                <a:close/>
                <a:moveTo>
                  <a:pt x="1225703" y="357525"/>
                </a:moveTo>
                <a:cubicBezTo>
                  <a:pt x="1233487" y="357525"/>
                  <a:pt x="1240493" y="363359"/>
                  <a:pt x="1240493" y="369922"/>
                </a:cubicBezTo>
                <a:cubicBezTo>
                  <a:pt x="1240493" y="377215"/>
                  <a:pt x="1233487" y="383779"/>
                  <a:pt x="1225703" y="383779"/>
                </a:cubicBezTo>
                <a:cubicBezTo>
                  <a:pt x="1217156" y="383779"/>
                  <a:pt x="1210926" y="377215"/>
                  <a:pt x="1210926" y="369922"/>
                </a:cubicBezTo>
                <a:cubicBezTo>
                  <a:pt x="1210926" y="363359"/>
                  <a:pt x="1217156" y="357525"/>
                  <a:pt x="1225703" y="357525"/>
                </a:cubicBezTo>
                <a:close/>
                <a:moveTo>
                  <a:pt x="1154890" y="357525"/>
                </a:moveTo>
                <a:cubicBezTo>
                  <a:pt x="1162673" y="357525"/>
                  <a:pt x="1169676" y="363359"/>
                  <a:pt x="1169676" y="369922"/>
                </a:cubicBezTo>
                <a:cubicBezTo>
                  <a:pt x="1169676" y="377215"/>
                  <a:pt x="1162673" y="383779"/>
                  <a:pt x="1154890" y="383779"/>
                </a:cubicBezTo>
                <a:cubicBezTo>
                  <a:pt x="1146325" y="383779"/>
                  <a:pt x="1140096" y="377215"/>
                  <a:pt x="1140096" y="369922"/>
                </a:cubicBezTo>
                <a:cubicBezTo>
                  <a:pt x="1140096" y="363359"/>
                  <a:pt x="1146325" y="357525"/>
                  <a:pt x="1154890" y="357525"/>
                </a:cubicBezTo>
                <a:close/>
                <a:moveTo>
                  <a:pt x="1084059" y="357525"/>
                </a:moveTo>
                <a:cubicBezTo>
                  <a:pt x="1091842" y="357525"/>
                  <a:pt x="1098844" y="363359"/>
                  <a:pt x="1098844" y="369922"/>
                </a:cubicBezTo>
                <a:cubicBezTo>
                  <a:pt x="1098844" y="377215"/>
                  <a:pt x="1091842" y="383779"/>
                  <a:pt x="1084059" y="383779"/>
                </a:cubicBezTo>
                <a:cubicBezTo>
                  <a:pt x="1075492" y="383779"/>
                  <a:pt x="1069268" y="377215"/>
                  <a:pt x="1069268" y="369922"/>
                </a:cubicBezTo>
                <a:cubicBezTo>
                  <a:pt x="1069268" y="363359"/>
                  <a:pt x="1075492" y="357525"/>
                  <a:pt x="1084059" y="357525"/>
                </a:cubicBezTo>
                <a:close/>
                <a:moveTo>
                  <a:pt x="1013015" y="357525"/>
                </a:moveTo>
                <a:cubicBezTo>
                  <a:pt x="1020312" y="357525"/>
                  <a:pt x="1024685" y="363359"/>
                  <a:pt x="1024685" y="369922"/>
                </a:cubicBezTo>
                <a:cubicBezTo>
                  <a:pt x="1024685" y="377215"/>
                  <a:pt x="1020312" y="383779"/>
                  <a:pt x="1013015" y="383779"/>
                </a:cubicBezTo>
                <a:cubicBezTo>
                  <a:pt x="1005003" y="383779"/>
                  <a:pt x="998434" y="377215"/>
                  <a:pt x="998434" y="369922"/>
                </a:cubicBezTo>
                <a:cubicBezTo>
                  <a:pt x="998434" y="363359"/>
                  <a:pt x="1005003" y="357525"/>
                  <a:pt x="1013015" y="357525"/>
                </a:cubicBezTo>
                <a:close/>
                <a:moveTo>
                  <a:pt x="941465" y="357525"/>
                </a:moveTo>
                <a:cubicBezTo>
                  <a:pt x="948030" y="357525"/>
                  <a:pt x="953864" y="363359"/>
                  <a:pt x="953864" y="369922"/>
                </a:cubicBezTo>
                <a:cubicBezTo>
                  <a:pt x="953864" y="377215"/>
                  <a:pt x="948030" y="383779"/>
                  <a:pt x="941465" y="383779"/>
                </a:cubicBezTo>
                <a:cubicBezTo>
                  <a:pt x="934173" y="383779"/>
                  <a:pt x="927611" y="377215"/>
                  <a:pt x="927611" y="369922"/>
                </a:cubicBezTo>
                <a:cubicBezTo>
                  <a:pt x="927611" y="363359"/>
                  <a:pt x="934173" y="357525"/>
                  <a:pt x="941465" y="357525"/>
                </a:cubicBezTo>
                <a:close/>
                <a:moveTo>
                  <a:pt x="870633" y="357525"/>
                </a:moveTo>
                <a:cubicBezTo>
                  <a:pt x="877194" y="357525"/>
                  <a:pt x="883034" y="363359"/>
                  <a:pt x="883034" y="369922"/>
                </a:cubicBezTo>
                <a:cubicBezTo>
                  <a:pt x="883034" y="377215"/>
                  <a:pt x="877194" y="383779"/>
                  <a:pt x="870633" y="383779"/>
                </a:cubicBezTo>
                <a:cubicBezTo>
                  <a:pt x="863344" y="383779"/>
                  <a:pt x="856777" y="377215"/>
                  <a:pt x="856777" y="369922"/>
                </a:cubicBezTo>
                <a:cubicBezTo>
                  <a:pt x="856777" y="363359"/>
                  <a:pt x="863344" y="357525"/>
                  <a:pt x="870633" y="357525"/>
                </a:cubicBezTo>
                <a:close/>
                <a:moveTo>
                  <a:pt x="798346" y="357525"/>
                </a:moveTo>
                <a:cubicBezTo>
                  <a:pt x="806370" y="357525"/>
                  <a:pt x="812203" y="363359"/>
                  <a:pt x="812203" y="369922"/>
                </a:cubicBezTo>
                <a:cubicBezTo>
                  <a:pt x="812203" y="377215"/>
                  <a:pt x="806370" y="383779"/>
                  <a:pt x="798346" y="383779"/>
                </a:cubicBezTo>
                <a:cubicBezTo>
                  <a:pt x="792510" y="383779"/>
                  <a:pt x="785947" y="377215"/>
                  <a:pt x="785947" y="369922"/>
                </a:cubicBezTo>
                <a:cubicBezTo>
                  <a:pt x="785947" y="363359"/>
                  <a:pt x="792510" y="357525"/>
                  <a:pt x="798346" y="357525"/>
                </a:cubicBezTo>
                <a:close/>
                <a:moveTo>
                  <a:pt x="3654110" y="354153"/>
                </a:moveTo>
                <a:cubicBezTo>
                  <a:pt x="3661893" y="354153"/>
                  <a:pt x="3668898" y="360716"/>
                  <a:pt x="3668898" y="368738"/>
                </a:cubicBezTo>
                <a:cubicBezTo>
                  <a:pt x="3668898" y="376031"/>
                  <a:pt x="3661893" y="380407"/>
                  <a:pt x="3654110" y="380407"/>
                </a:cubicBezTo>
                <a:cubicBezTo>
                  <a:pt x="3645548" y="380407"/>
                  <a:pt x="3639322" y="376031"/>
                  <a:pt x="3639322" y="368738"/>
                </a:cubicBezTo>
                <a:cubicBezTo>
                  <a:pt x="3639322" y="360716"/>
                  <a:pt x="3645548" y="354153"/>
                  <a:pt x="3654110" y="354153"/>
                </a:cubicBezTo>
                <a:close/>
                <a:moveTo>
                  <a:pt x="3583280" y="354153"/>
                </a:moveTo>
                <a:cubicBezTo>
                  <a:pt x="3591064" y="354153"/>
                  <a:pt x="3598069" y="360716"/>
                  <a:pt x="3598069" y="368738"/>
                </a:cubicBezTo>
                <a:cubicBezTo>
                  <a:pt x="3598069" y="376031"/>
                  <a:pt x="3591064" y="380407"/>
                  <a:pt x="3583280" y="380407"/>
                </a:cubicBezTo>
                <a:cubicBezTo>
                  <a:pt x="3574718" y="380407"/>
                  <a:pt x="3568491" y="376031"/>
                  <a:pt x="3568491" y="368738"/>
                </a:cubicBezTo>
                <a:cubicBezTo>
                  <a:pt x="3568491" y="360716"/>
                  <a:pt x="3574718" y="354153"/>
                  <a:pt x="3583280" y="354153"/>
                </a:cubicBezTo>
                <a:close/>
                <a:moveTo>
                  <a:pt x="3512449" y="354153"/>
                </a:moveTo>
                <a:cubicBezTo>
                  <a:pt x="3520232" y="354153"/>
                  <a:pt x="3527237" y="360983"/>
                  <a:pt x="3527237" y="369330"/>
                </a:cubicBezTo>
                <a:cubicBezTo>
                  <a:pt x="3527237" y="376919"/>
                  <a:pt x="3520232" y="383749"/>
                  <a:pt x="3512449" y="383749"/>
                </a:cubicBezTo>
                <a:cubicBezTo>
                  <a:pt x="3503887" y="383749"/>
                  <a:pt x="3497661" y="376919"/>
                  <a:pt x="3497661" y="369330"/>
                </a:cubicBezTo>
                <a:cubicBezTo>
                  <a:pt x="3497661" y="360983"/>
                  <a:pt x="3503887" y="354153"/>
                  <a:pt x="3512449" y="354153"/>
                </a:cubicBezTo>
                <a:close/>
                <a:moveTo>
                  <a:pt x="3440686" y="354153"/>
                </a:moveTo>
                <a:cubicBezTo>
                  <a:pt x="3448708" y="354153"/>
                  <a:pt x="3453083" y="360983"/>
                  <a:pt x="3453083" y="369330"/>
                </a:cubicBezTo>
                <a:cubicBezTo>
                  <a:pt x="3453083" y="376919"/>
                  <a:pt x="3448708" y="383749"/>
                  <a:pt x="3440686" y="383749"/>
                </a:cubicBezTo>
                <a:cubicBezTo>
                  <a:pt x="3433393" y="383749"/>
                  <a:pt x="3426830" y="376919"/>
                  <a:pt x="3426830" y="369330"/>
                </a:cubicBezTo>
                <a:cubicBezTo>
                  <a:pt x="3426830" y="360983"/>
                  <a:pt x="3433393" y="354153"/>
                  <a:pt x="3440686" y="354153"/>
                </a:cubicBezTo>
                <a:close/>
                <a:moveTo>
                  <a:pt x="3369857" y="354153"/>
                </a:moveTo>
                <a:cubicBezTo>
                  <a:pt x="3376420" y="354153"/>
                  <a:pt x="3382254" y="360983"/>
                  <a:pt x="3382254" y="369330"/>
                </a:cubicBezTo>
                <a:cubicBezTo>
                  <a:pt x="3382254" y="376919"/>
                  <a:pt x="3376420" y="383749"/>
                  <a:pt x="3369857" y="383749"/>
                </a:cubicBezTo>
                <a:cubicBezTo>
                  <a:pt x="3362564" y="383749"/>
                  <a:pt x="3356001" y="376919"/>
                  <a:pt x="3356001" y="369330"/>
                </a:cubicBezTo>
                <a:cubicBezTo>
                  <a:pt x="3356001" y="360983"/>
                  <a:pt x="3362564" y="354153"/>
                  <a:pt x="3369857" y="354153"/>
                </a:cubicBezTo>
                <a:close/>
                <a:moveTo>
                  <a:pt x="3299097" y="354153"/>
                </a:moveTo>
                <a:cubicBezTo>
                  <a:pt x="3305662" y="354153"/>
                  <a:pt x="3311496" y="360983"/>
                  <a:pt x="3311496" y="369330"/>
                </a:cubicBezTo>
                <a:cubicBezTo>
                  <a:pt x="3311496" y="376919"/>
                  <a:pt x="3305662" y="383749"/>
                  <a:pt x="3299097" y="383749"/>
                </a:cubicBezTo>
                <a:cubicBezTo>
                  <a:pt x="3291804" y="383749"/>
                  <a:pt x="3285242" y="376919"/>
                  <a:pt x="3285242" y="369330"/>
                </a:cubicBezTo>
                <a:cubicBezTo>
                  <a:pt x="3285242" y="360983"/>
                  <a:pt x="3291804" y="354153"/>
                  <a:pt x="3299097" y="354153"/>
                </a:cubicBezTo>
                <a:close/>
                <a:moveTo>
                  <a:pt x="3226808" y="354153"/>
                </a:moveTo>
                <a:cubicBezTo>
                  <a:pt x="3234828" y="354153"/>
                  <a:pt x="3240664" y="360983"/>
                  <a:pt x="3240664" y="369330"/>
                </a:cubicBezTo>
                <a:cubicBezTo>
                  <a:pt x="3240664" y="376919"/>
                  <a:pt x="3234828" y="383749"/>
                  <a:pt x="3226808" y="383749"/>
                </a:cubicBezTo>
                <a:cubicBezTo>
                  <a:pt x="3220245" y="383749"/>
                  <a:pt x="3214410" y="376919"/>
                  <a:pt x="3214410" y="369330"/>
                </a:cubicBezTo>
                <a:cubicBezTo>
                  <a:pt x="3214410" y="360983"/>
                  <a:pt x="3220245" y="354153"/>
                  <a:pt x="3226808" y="354153"/>
                </a:cubicBezTo>
                <a:close/>
                <a:moveTo>
                  <a:pt x="3152605" y="354153"/>
                </a:moveTo>
                <a:cubicBezTo>
                  <a:pt x="3159898" y="354153"/>
                  <a:pt x="3166462" y="360983"/>
                  <a:pt x="3166462" y="369330"/>
                </a:cubicBezTo>
                <a:cubicBezTo>
                  <a:pt x="3166462" y="376919"/>
                  <a:pt x="3159898" y="383749"/>
                  <a:pt x="3152605" y="383749"/>
                </a:cubicBezTo>
                <a:cubicBezTo>
                  <a:pt x="3146040" y="383749"/>
                  <a:pt x="3140206" y="376919"/>
                  <a:pt x="3140206" y="369330"/>
                </a:cubicBezTo>
                <a:cubicBezTo>
                  <a:pt x="3140206" y="360983"/>
                  <a:pt x="3146040" y="354153"/>
                  <a:pt x="3152605" y="354153"/>
                </a:cubicBezTo>
                <a:close/>
                <a:moveTo>
                  <a:pt x="3081774" y="354153"/>
                </a:moveTo>
                <a:cubicBezTo>
                  <a:pt x="3089066" y="354153"/>
                  <a:pt x="3095627" y="360983"/>
                  <a:pt x="3095627" y="369330"/>
                </a:cubicBezTo>
                <a:cubicBezTo>
                  <a:pt x="3095627" y="376919"/>
                  <a:pt x="3089066" y="383749"/>
                  <a:pt x="3081774" y="383749"/>
                </a:cubicBezTo>
                <a:cubicBezTo>
                  <a:pt x="3073750" y="383749"/>
                  <a:pt x="3069375" y="376919"/>
                  <a:pt x="3069375" y="369330"/>
                </a:cubicBezTo>
                <a:cubicBezTo>
                  <a:pt x="3069375" y="360983"/>
                  <a:pt x="3073750" y="354153"/>
                  <a:pt x="3081774" y="354153"/>
                </a:cubicBezTo>
                <a:close/>
                <a:moveTo>
                  <a:pt x="3013715" y="354153"/>
                </a:moveTo>
                <a:cubicBezTo>
                  <a:pt x="3021307" y="354153"/>
                  <a:pt x="3028135" y="360983"/>
                  <a:pt x="3028135" y="369330"/>
                </a:cubicBezTo>
                <a:cubicBezTo>
                  <a:pt x="3028135" y="376919"/>
                  <a:pt x="3021307" y="383749"/>
                  <a:pt x="3013715" y="383749"/>
                </a:cubicBezTo>
                <a:cubicBezTo>
                  <a:pt x="3005368" y="383749"/>
                  <a:pt x="2998539" y="376919"/>
                  <a:pt x="2998539" y="369330"/>
                </a:cubicBezTo>
                <a:cubicBezTo>
                  <a:pt x="2998539" y="360983"/>
                  <a:pt x="3005368" y="354153"/>
                  <a:pt x="3013715" y="354153"/>
                </a:cubicBezTo>
                <a:close/>
                <a:moveTo>
                  <a:pt x="2942494" y="354153"/>
                </a:moveTo>
                <a:cubicBezTo>
                  <a:pt x="2951055" y="354153"/>
                  <a:pt x="2957288" y="360983"/>
                  <a:pt x="2957288" y="369330"/>
                </a:cubicBezTo>
                <a:cubicBezTo>
                  <a:pt x="2957288" y="376919"/>
                  <a:pt x="2951055" y="383749"/>
                  <a:pt x="2942494" y="383749"/>
                </a:cubicBezTo>
                <a:cubicBezTo>
                  <a:pt x="2934713" y="383749"/>
                  <a:pt x="2927708" y="376919"/>
                  <a:pt x="2927708" y="369330"/>
                </a:cubicBezTo>
                <a:cubicBezTo>
                  <a:pt x="2927708" y="360983"/>
                  <a:pt x="2934713" y="354153"/>
                  <a:pt x="2942494" y="354153"/>
                </a:cubicBezTo>
                <a:close/>
                <a:moveTo>
                  <a:pt x="2868293" y="354153"/>
                </a:moveTo>
                <a:cubicBezTo>
                  <a:pt x="2876858" y="354153"/>
                  <a:pt x="2883085" y="360983"/>
                  <a:pt x="2883085" y="369330"/>
                </a:cubicBezTo>
                <a:cubicBezTo>
                  <a:pt x="2883085" y="376919"/>
                  <a:pt x="2876858" y="383749"/>
                  <a:pt x="2868293" y="383749"/>
                </a:cubicBezTo>
                <a:cubicBezTo>
                  <a:pt x="2860512" y="383749"/>
                  <a:pt x="2853504" y="376919"/>
                  <a:pt x="2853504" y="369330"/>
                </a:cubicBezTo>
                <a:cubicBezTo>
                  <a:pt x="2853504" y="360983"/>
                  <a:pt x="2860512" y="354153"/>
                  <a:pt x="2868293" y="354153"/>
                </a:cubicBezTo>
                <a:close/>
                <a:moveTo>
                  <a:pt x="2796535" y="354153"/>
                </a:moveTo>
                <a:cubicBezTo>
                  <a:pt x="2804558" y="354153"/>
                  <a:pt x="2808932" y="360983"/>
                  <a:pt x="2808932" y="369330"/>
                </a:cubicBezTo>
                <a:cubicBezTo>
                  <a:pt x="2808932" y="376919"/>
                  <a:pt x="2804558" y="383749"/>
                  <a:pt x="2796535" y="383749"/>
                </a:cubicBezTo>
                <a:cubicBezTo>
                  <a:pt x="2789243" y="383749"/>
                  <a:pt x="2782678" y="376919"/>
                  <a:pt x="2782678" y="369330"/>
                </a:cubicBezTo>
                <a:cubicBezTo>
                  <a:pt x="2782678" y="360983"/>
                  <a:pt x="2789243" y="354153"/>
                  <a:pt x="2796535" y="354153"/>
                </a:cubicBezTo>
                <a:close/>
                <a:moveTo>
                  <a:pt x="2725695" y="354153"/>
                </a:moveTo>
                <a:cubicBezTo>
                  <a:pt x="2731532" y="354153"/>
                  <a:pt x="2738100" y="360983"/>
                  <a:pt x="2738100" y="369330"/>
                </a:cubicBezTo>
                <a:cubicBezTo>
                  <a:pt x="2738100" y="376919"/>
                  <a:pt x="2731532" y="383749"/>
                  <a:pt x="2725695" y="383749"/>
                </a:cubicBezTo>
                <a:cubicBezTo>
                  <a:pt x="2717681" y="383749"/>
                  <a:pt x="2711846" y="376919"/>
                  <a:pt x="2711846" y="369330"/>
                </a:cubicBezTo>
                <a:cubicBezTo>
                  <a:pt x="2711846" y="360983"/>
                  <a:pt x="2717681" y="354153"/>
                  <a:pt x="2725695" y="354153"/>
                </a:cubicBezTo>
                <a:close/>
                <a:moveTo>
                  <a:pt x="2653415" y="354153"/>
                </a:moveTo>
                <a:cubicBezTo>
                  <a:pt x="2660705" y="354153"/>
                  <a:pt x="2667270" y="360983"/>
                  <a:pt x="2667270" y="369330"/>
                </a:cubicBezTo>
                <a:cubicBezTo>
                  <a:pt x="2667270" y="376919"/>
                  <a:pt x="2660705" y="383749"/>
                  <a:pt x="2653415" y="383749"/>
                </a:cubicBezTo>
                <a:cubicBezTo>
                  <a:pt x="2646857" y="383749"/>
                  <a:pt x="2641021" y="376919"/>
                  <a:pt x="2641021" y="369330"/>
                </a:cubicBezTo>
                <a:cubicBezTo>
                  <a:pt x="2641021" y="360983"/>
                  <a:pt x="2646857" y="354153"/>
                  <a:pt x="2653415" y="354153"/>
                </a:cubicBezTo>
                <a:close/>
                <a:moveTo>
                  <a:pt x="2582583" y="354153"/>
                </a:moveTo>
                <a:cubicBezTo>
                  <a:pt x="2589875" y="354153"/>
                  <a:pt x="2596439" y="360983"/>
                  <a:pt x="2596439" y="369330"/>
                </a:cubicBezTo>
                <a:cubicBezTo>
                  <a:pt x="2596439" y="376919"/>
                  <a:pt x="2589875" y="383749"/>
                  <a:pt x="2582583" y="383749"/>
                </a:cubicBezTo>
                <a:cubicBezTo>
                  <a:pt x="2576019" y="383749"/>
                  <a:pt x="2570184" y="376919"/>
                  <a:pt x="2570184" y="369330"/>
                </a:cubicBezTo>
                <a:cubicBezTo>
                  <a:pt x="2570184" y="360983"/>
                  <a:pt x="2576019" y="354153"/>
                  <a:pt x="2582583" y="354153"/>
                </a:cubicBezTo>
                <a:close/>
                <a:moveTo>
                  <a:pt x="2511029" y="354153"/>
                </a:moveTo>
                <a:cubicBezTo>
                  <a:pt x="2519050" y="354153"/>
                  <a:pt x="2525613" y="360983"/>
                  <a:pt x="2525613" y="369330"/>
                </a:cubicBezTo>
                <a:cubicBezTo>
                  <a:pt x="2525613" y="376919"/>
                  <a:pt x="2519050" y="383749"/>
                  <a:pt x="2511029" y="383749"/>
                </a:cubicBezTo>
                <a:cubicBezTo>
                  <a:pt x="2503737" y="383749"/>
                  <a:pt x="2499361" y="376919"/>
                  <a:pt x="2499361" y="369330"/>
                </a:cubicBezTo>
                <a:cubicBezTo>
                  <a:pt x="2499361" y="360983"/>
                  <a:pt x="2503737" y="354153"/>
                  <a:pt x="2511029" y="354153"/>
                </a:cubicBezTo>
                <a:close/>
                <a:moveTo>
                  <a:pt x="2439946" y="354153"/>
                </a:moveTo>
                <a:cubicBezTo>
                  <a:pt x="2448505" y="354153"/>
                  <a:pt x="2454732" y="360983"/>
                  <a:pt x="2454732" y="369330"/>
                </a:cubicBezTo>
                <a:cubicBezTo>
                  <a:pt x="2454732" y="376919"/>
                  <a:pt x="2448505" y="383749"/>
                  <a:pt x="2439946" y="383749"/>
                </a:cubicBezTo>
                <a:cubicBezTo>
                  <a:pt x="2432160" y="383749"/>
                  <a:pt x="2425156" y="376919"/>
                  <a:pt x="2425156" y="369330"/>
                </a:cubicBezTo>
                <a:cubicBezTo>
                  <a:pt x="2425156" y="360983"/>
                  <a:pt x="2432160" y="354153"/>
                  <a:pt x="2439946" y="354153"/>
                </a:cubicBezTo>
                <a:close/>
                <a:moveTo>
                  <a:pt x="2369110" y="354153"/>
                </a:moveTo>
                <a:cubicBezTo>
                  <a:pt x="2377672" y="354153"/>
                  <a:pt x="2383899" y="360983"/>
                  <a:pt x="2383899" y="369330"/>
                </a:cubicBezTo>
                <a:cubicBezTo>
                  <a:pt x="2383899" y="376919"/>
                  <a:pt x="2377672" y="383749"/>
                  <a:pt x="2369110" y="383749"/>
                </a:cubicBezTo>
                <a:cubicBezTo>
                  <a:pt x="2361327" y="383749"/>
                  <a:pt x="2354319" y="376919"/>
                  <a:pt x="2354319" y="369330"/>
                </a:cubicBezTo>
                <a:cubicBezTo>
                  <a:pt x="2354319" y="360983"/>
                  <a:pt x="2361327" y="354153"/>
                  <a:pt x="2369110" y="354153"/>
                </a:cubicBezTo>
                <a:close/>
                <a:moveTo>
                  <a:pt x="2298280" y="354153"/>
                </a:moveTo>
                <a:cubicBezTo>
                  <a:pt x="2306842" y="354153"/>
                  <a:pt x="2313068" y="360983"/>
                  <a:pt x="2313068" y="369330"/>
                </a:cubicBezTo>
                <a:cubicBezTo>
                  <a:pt x="2313068" y="376919"/>
                  <a:pt x="2306842" y="383749"/>
                  <a:pt x="2298280" y="383749"/>
                </a:cubicBezTo>
                <a:cubicBezTo>
                  <a:pt x="2290497" y="383749"/>
                  <a:pt x="2283490" y="376919"/>
                  <a:pt x="2283490" y="369330"/>
                </a:cubicBezTo>
                <a:cubicBezTo>
                  <a:pt x="2283490" y="360983"/>
                  <a:pt x="2290497" y="354153"/>
                  <a:pt x="2298280" y="354153"/>
                </a:cubicBezTo>
                <a:close/>
                <a:moveTo>
                  <a:pt x="2226517" y="354153"/>
                </a:moveTo>
                <a:cubicBezTo>
                  <a:pt x="2234538" y="354153"/>
                  <a:pt x="2238914" y="360983"/>
                  <a:pt x="2238914" y="369330"/>
                </a:cubicBezTo>
                <a:cubicBezTo>
                  <a:pt x="2238914" y="376919"/>
                  <a:pt x="2234538" y="383749"/>
                  <a:pt x="2226517" y="383749"/>
                </a:cubicBezTo>
                <a:cubicBezTo>
                  <a:pt x="2218495" y="383749"/>
                  <a:pt x="2212658" y="376919"/>
                  <a:pt x="2212658" y="369330"/>
                </a:cubicBezTo>
                <a:cubicBezTo>
                  <a:pt x="2212658" y="360983"/>
                  <a:pt x="2218495" y="354153"/>
                  <a:pt x="2226517" y="354153"/>
                </a:cubicBezTo>
                <a:close/>
                <a:moveTo>
                  <a:pt x="2155683" y="354153"/>
                </a:moveTo>
                <a:cubicBezTo>
                  <a:pt x="2161519" y="354153"/>
                  <a:pt x="2168081" y="360983"/>
                  <a:pt x="2168081" y="369330"/>
                </a:cubicBezTo>
                <a:cubicBezTo>
                  <a:pt x="2168081" y="376919"/>
                  <a:pt x="2161519" y="383749"/>
                  <a:pt x="2155683" y="383749"/>
                </a:cubicBezTo>
                <a:cubicBezTo>
                  <a:pt x="2147663" y="383749"/>
                  <a:pt x="2141827" y="376919"/>
                  <a:pt x="2141827" y="369330"/>
                </a:cubicBezTo>
                <a:cubicBezTo>
                  <a:pt x="2141827" y="360983"/>
                  <a:pt x="2147663" y="354153"/>
                  <a:pt x="2155683" y="354153"/>
                </a:cubicBezTo>
                <a:close/>
                <a:moveTo>
                  <a:pt x="2084849" y="354153"/>
                </a:moveTo>
                <a:cubicBezTo>
                  <a:pt x="2090683" y="354153"/>
                  <a:pt x="2097248" y="360983"/>
                  <a:pt x="2097248" y="369330"/>
                </a:cubicBezTo>
                <a:cubicBezTo>
                  <a:pt x="2097248" y="376919"/>
                  <a:pt x="2090683" y="383749"/>
                  <a:pt x="2084849" y="383749"/>
                </a:cubicBezTo>
                <a:cubicBezTo>
                  <a:pt x="2076828" y="383749"/>
                  <a:pt x="2070994" y="376919"/>
                  <a:pt x="2070994" y="369330"/>
                </a:cubicBezTo>
                <a:cubicBezTo>
                  <a:pt x="2070994" y="360983"/>
                  <a:pt x="2076828" y="354153"/>
                  <a:pt x="2084849" y="354153"/>
                </a:cubicBezTo>
                <a:close/>
                <a:moveTo>
                  <a:pt x="2011835" y="354153"/>
                </a:moveTo>
                <a:cubicBezTo>
                  <a:pt x="2019855" y="354153"/>
                  <a:pt x="2026421" y="360983"/>
                  <a:pt x="2026421" y="369330"/>
                </a:cubicBezTo>
                <a:cubicBezTo>
                  <a:pt x="2026421" y="376919"/>
                  <a:pt x="2019855" y="383749"/>
                  <a:pt x="2011835" y="383749"/>
                </a:cubicBezTo>
                <a:cubicBezTo>
                  <a:pt x="2006000" y="383749"/>
                  <a:pt x="2000166" y="376919"/>
                  <a:pt x="2000166" y="369330"/>
                </a:cubicBezTo>
                <a:cubicBezTo>
                  <a:pt x="2000166" y="360983"/>
                  <a:pt x="2006000" y="354153"/>
                  <a:pt x="2011835" y="354153"/>
                </a:cubicBezTo>
                <a:close/>
                <a:moveTo>
                  <a:pt x="1938362" y="354153"/>
                </a:moveTo>
                <a:cubicBezTo>
                  <a:pt x="1946385" y="354153"/>
                  <a:pt x="1952222" y="360983"/>
                  <a:pt x="1952222" y="369330"/>
                </a:cubicBezTo>
                <a:cubicBezTo>
                  <a:pt x="1952222" y="376919"/>
                  <a:pt x="1946385" y="383749"/>
                  <a:pt x="1938362" y="383749"/>
                </a:cubicBezTo>
                <a:cubicBezTo>
                  <a:pt x="1932528" y="383749"/>
                  <a:pt x="1925968" y="376919"/>
                  <a:pt x="1925968" y="369330"/>
                </a:cubicBezTo>
                <a:cubicBezTo>
                  <a:pt x="1925968" y="360983"/>
                  <a:pt x="1932528" y="354153"/>
                  <a:pt x="1938362" y="354153"/>
                </a:cubicBezTo>
                <a:close/>
                <a:moveTo>
                  <a:pt x="1867527" y="354153"/>
                </a:moveTo>
                <a:cubicBezTo>
                  <a:pt x="1875550" y="354153"/>
                  <a:pt x="1881384" y="360983"/>
                  <a:pt x="1881384" y="369330"/>
                </a:cubicBezTo>
                <a:cubicBezTo>
                  <a:pt x="1881384" y="376919"/>
                  <a:pt x="1875550" y="383749"/>
                  <a:pt x="1867527" y="383749"/>
                </a:cubicBezTo>
                <a:cubicBezTo>
                  <a:pt x="1860235" y="383749"/>
                  <a:pt x="1855129" y="376919"/>
                  <a:pt x="1855129" y="369330"/>
                </a:cubicBezTo>
                <a:cubicBezTo>
                  <a:pt x="1855129" y="360983"/>
                  <a:pt x="1860235" y="354153"/>
                  <a:pt x="1867527" y="354153"/>
                </a:cubicBezTo>
                <a:close/>
                <a:moveTo>
                  <a:pt x="1225708" y="284879"/>
                </a:moveTo>
                <a:cubicBezTo>
                  <a:pt x="1233489" y="283322"/>
                  <a:pt x="1240493" y="290327"/>
                  <a:pt x="1240493" y="298111"/>
                </a:cubicBezTo>
                <a:cubicBezTo>
                  <a:pt x="1240493" y="306673"/>
                  <a:pt x="1233489" y="312900"/>
                  <a:pt x="1225708" y="312900"/>
                </a:cubicBezTo>
                <a:cubicBezTo>
                  <a:pt x="1217159" y="312900"/>
                  <a:pt x="1210931" y="306673"/>
                  <a:pt x="1210931" y="298111"/>
                </a:cubicBezTo>
                <a:cubicBezTo>
                  <a:pt x="1210931" y="290327"/>
                  <a:pt x="1217159" y="284879"/>
                  <a:pt x="1225708" y="284879"/>
                </a:cubicBezTo>
                <a:close/>
                <a:moveTo>
                  <a:pt x="3440686" y="283322"/>
                </a:moveTo>
                <a:cubicBezTo>
                  <a:pt x="3448708" y="283322"/>
                  <a:pt x="3453083" y="289885"/>
                  <a:pt x="3453083" y="297178"/>
                </a:cubicBezTo>
                <a:cubicBezTo>
                  <a:pt x="3453083" y="305200"/>
                  <a:pt x="3448708" y="309576"/>
                  <a:pt x="3440686" y="309576"/>
                </a:cubicBezTo>
                <a:cubicBezTo>
                  <a:pt x="3433393" y="309576"/>
                  <a:pt x="3426830" y="305200"/>
                  <a:pt x="3426830" y="297178"/>
                </a:cubicBezTo>
                <a:cubicBezTo>
                  <a:pt x="3426830" y="289885"/>
                  <a:pt x="3433393" y="283322"/>
                  <a:pt x="3440686" y="283322"/>
                </a:cubicBezTo>
                <a:close/>
                <a:moveTo>
                  <a:pt x="3369857" y="283322"/>
                </a:moveTo>
                <a:cubicBezTo>
                  <a:pt x="3376420" y="283322"/>
                  <a:pt x="3382254" y="289885"/>
                  <a:pt x="3382254" y="297178"/>
                </a:cubicBezTo>
                <a:cubicBezTo>
                  <a:pt x="3382254" y="305200"/>
                  <a:pt x="3376420" y="309576"/>
                  <a:pt x="3369857" y="309576"/>
                </a:cubicBezTo>
                <a:cubicBezTo>
                  <a:pt x="3362564" y="309576"/>
                  <a:pt x="3356001" y="305200"/>
                  <a:pt x="3356001" y="297178"/>
                </a:cubicBezTo>
                <a:cubicBezTo>
                  <a:pt x="3356001" y="289885"/>
                  <a:pt x="3362564" y="283322"/>
                  <a:pt x="3369857" y="283322"/>
                </a:cubicBezTo>
                <a:close/>
                <a:moveTo>
                  <a:pt x="3299100" y="283322"/>
                </a:moveTo>
                <a:cubicBezTo>
                  <a:pt x="3305662" y="283322"/>
                  <a:pt x="3311496" y="289885"/>
                  <a:pt x="3311496" y="297178"/>
                </a:cubicBezTo>
                <a:cubicBezTo>
                  <a:pt x="3311496" y="305200"/>
                  <a:pt x="3305662" y="309576"/>
                  <a:pt x="3299100" y="309576"/>
                </a:cubicBezTo>
                <a:cubicBezTo>
                  <a:pt x="3291804" y="309576"/>
                  <a:pt x="3285242" y="305200"/>
                  <a:pt x="3285242" y="297178"/>
                </a:cubicBezTo>
                <a:cubicBezTo>
                  <a:pt x="3285242" y="289885"/>
                  <a:pt x="3291804" y="283322"/>
                  <a:pt x="3299100" y="283322"/>
                </a:cubicBezTo>
                <a:close/>
                <a:moveTo>
                  <a:pt x="3226808" y="283322"/>
                </a:moveTo>
                <a:cubicBezTo>
                  <a:pt x="3234828" y="283322"/>
                  <a:pt x="3240664" y="289885"/>
                  <a:pt x="3240664" y="297178"/>
                </a:cubicBezTo>
                <a:cubicBezTo>
                  <a:pt x="3240664" y="305200"/>
                  <a:pt x="3234828" y="309576"/>
                  <a:pt x="3226808" y="309576"/>
                </a:cubicBezTo>
                <a:cubicBezTo>
                  <a:pt x="3220245" y="309576"/>
                  <a:pt x="3214410" y="305200"/>
                  <a:pt x="3214410" y="297178"/>
                </a:cubicBezTo>
                <a:cubicBezTo>
                  <a:pt x="3214410" y="289885"/>
                  <a:pt x="3220245" y="283322"/>
                  <a:pt x="3226808" y="283322"/>
                </a:cubicBezTo>
                <a:close/>
                <a:moveTo>
                  <a:pt x="3152605" y="283322"/>
                </a:moveTo>
                <a:cubicBezTo>
                  <a:pt x="3159898" y="283322"/>
                  <a:pt x="3166462" y="289885"/>
                  <a:pt x="3166462" y="297178"/>
                </a:cubicBezTo>
                <a:cubicBezTo>
                  <a:pt x="3166462" y="305200"/>
                  <a:pt x="3159898" y="309576"/>
                  <a:pt x="3152605" y="309576"/>
                </a:cubicBezTo>
                <a:cubicBezTo>
                  <a:pt x="3146041" y="309576"/>
                  <a:pt x="3140209" y="305200"/>
                  <a:pt x="3140209" y="297178"/>
                </a:cubicBezTo>
                <a:cubicBezTo>
                  <a:pt x="3140209" y="289885"/>
                  <a:pt x="3146041" y="283322"/>
                  <a:pt x="3152605" y="283322"/>
                </a:cubicBezTo>
                <a:close/>
                <a:moveTo>
                  <a:pt x="3081774" y="283322"/>
                </a:moveTo>
                <a:cubicBezTo>
                  <a:pt x="3089066" y="283322"/>
                  <a:pt x="3095628" y="289885"/>
                  <a:pt x="3095628" y="297178"/>
                </a:cubicBezTo>
                <a:cubicBezTo>
                  <a:pt x="3095628" y="305200"/>
                  <a:pt x="3089066" y="309576"/>
                  <a:pt x="3081774" y="309576"/>
                </a:cubicBezTo>
                <a:cubicBezTo>
                  <a:pt x="3073750" y="309576"/>
                  <a:pt x="3069375" y="305200"/>
                  <a:pt x="3069375" y="297178"/>
                </a:cubicBezTo>
                <a:cubicBezTo>
                  <a:pt x="3069375" y="289885"/>
                  <a:pt x="3073750" y="283322"/>
                  <a:pt x="3081774" y="283322"/>
                </a:cubicBezTo>
                <a:close/>
                <a:moveTo>
                  <a:pt x="3013717" y="283322"/>
                </a:moveTo>
                <a:cubicBezTo>
                  <a:pt x="3021307" y="283322"/>
                  <a:pt x="3028135" y="289885"/>
                  <a:pt x="3028135" y="297178"/>
                </a:cubicBezTo>
                <a:cubicBezTo>
                  <a:pt x="3028135" y="305200"/>
                  <a:pt x="3021307" y="309576"/>
                  <a:pt x="3013717" y="309576"/>
                </a:cubicBezTo>
                <a:cubicBezTo>
                  <a:pt x="3005371" y="309576"/>
                  <a:pt x="2998539" y="305200"/>
                  <a:pt x="2998539" y="297178"/>
                </a:cubicBezTo>
                <a:cubicBezTo>
                  <a:pt x="2998539" y="289885"/>
                  <a:pt x="3005371" y="283322"/>
                  <a:pt x="3013717" y="283322"/>
                </a:cubicBezTo>
                <a:close/>
                <a:moveTo>
                  <a:pt x="2942494" y="283322"/>
                </a:moveTo>
                <a:cubicBezTo>
                  <a:pt x="2951055" y="283322"/>
                  <a:pt x="2957288" y="290327"/>
                  <a:pt x="2957288" y="298111"/>
                </a:cubicBezTo>
                <a:cubicBezTo>
                  <a:pt x="2957288" y="306673"/>
                  <a:pt x="2951055" y="312900"/>
                  <a:pt x="2942494" y="312900"/>
                </a:cubicBezTo>
                <a:cubicBezTo>
                  <a:pt x="2934713" y="312900"/>
                  <a:pt x="2927711" y="306673"/>
                  <a:pt x="2927711" y="298111"/>
                </a:cubicBezTo>
                <a:cubicBezTo>
                  <a:pt x="2927711" y="290327"/>
                  <a:pt x="2934713" y="283322"/>
                  <a:pt x="2942494" y="283322"/>
                </a:cubicBezTo>
                <a:close/>
                <a:moveTo>
                  <a:pt x="2868293" y="283322"/>
                </a:moveTo>
                <a:cubicBezTo>
                  <a:pt x="2876858" y="283322"/>
                  <a:pt x="2883087" y="290327"/>
                  <a:pt x="2883087" y="298111"/>
                </a:cubicBezTo>
                <a:cubicBezTo>
                  <a:pt x="2883087" y="306673"/>
                  <a:pt x="2876858" y="312900"/>
                  <a:pt x="2868293" y="312900"/>
                </a:cubicBezTo>
                <a:cubicBezTo>
                  <a:pt x="2860512" y="312900"/>
                  <a:pt x="2853507" y="306673"/>
                  <a:pt x="2853507" y="298111"/>
                </a:cubicBezTo>
                <a:cubicBezTo>
                  <a:pt x="2853507" y="290327"/>
                  <a:pt x="2860512" y="283322"/>
                  <a:pt x="2868293" y="283322"/>
                </a:cubicBezTo>
                <a:close/>
                <a:moveTo>
                  <a:pt x="2796535" y="283322"/>
                </a:moveTo>
                <a:cubicBezTo>
                  <a:pt x="2804558" y="283322"/>
                  <a:pt x="2808934" y="290327"/>
                  <a:pt x="2808934" y="298111"/>
                </a:cubicBezTo>
                <a:cubicBezTo>
                  <a:pt x="2808934" y="306673"/>
                  <a:pt x="2804558" y="312900"/>
                  <a:pt x="2796535" y="312900"/>
                </a:cubicBezTo>
                <a:cubicBezTo>
                  <a:pt x="2789243" y="312900"/>
                  <a:pt x="2782678" y="306673"/>
                  <a:pt x="2782678" y="298111"/>
                </a:cubicBezTo>
                <a:cubicBezTo>
                  <a:pt x="2782678" y="290327"/>
                  <a:pt x="2789243" y="283322"/>
                  <a:pt x="2796535" y="283322"/>
                </a:cubicBezTo>
                <a:close/>
                <a:moveTo>
                  <a:pt x="2725698" y="283322"/>
                </a:moveTo>
                <a:cubicBezTo>
                  <a:pt x="2731532" y="283322"/>
                  <a:pt x="2738100" y="290327"/>
                  <a:pt x="2738100" y="298111"/>
                </a:cubicBezTo>
                <a:cubicBezTo>
                  <a:pt x="2738100" y="306673"/>
                  <a:pt x="2731532" y="312900"/>
                  <a:pt x="2725698" y="312900"/>
                </a:cubicBezTo>
                <a:cubicBezTo>
                  <a:pt x="2717681" y="312900"/>
                  <a:pt x="2711846" y="306673"/>
                  <a:pt x="2711846" y="298111"/>
                </a:cubicBezTo>
                <a:cubicBezTo>
                  <a:pt x="2711846" y="290327"/>
                  <a:pt x="2717681" y="283322"/>
                  <a:pt x="2725698" y="283322"/>
                </a:cubicBezTo>
                <a:close/>
                <a:moveTo>
                  <a:pt x="2653415" y="283322"/>
                </a:moveTo>
                <a:cubicBezTo>
                  <a:pt x="2660705" y="283322"/>
                  <a:pt x="2667270" y="290327"/>
                  <a:pt x="2667270" y="298111"/>
                </a:cubicBezTo>
                <a:cubicBezTo>
                  <a:pt x="2667270" y="306673"/>
                  <a:pt x="2660705" y="312900"/>
                  <a:pt x="2653415" y="312900"/>
                </a:cubicBezTo>
                <a:cubicBezTo>
                  <a:pt x="2646857" y="312900"/>
                  <a:pt x="2641021" y="306673"/>
                  <a:pt x="2641021" y="298111"/>
                </a:cubicBezTo>
                <a:cubicBezTo>
                  <a:pt x="2641021" y="290327"/>
                  <a:pt x="2646857" y="283322"/>
                  <a:pt x="2653415" y="283322"/>
                </a:cubicBezTo>
                <a:close/>
                <a:moveTo>
                  <a:pt x="2582583" y="283322"/>
                </a:moveTo>
                <a:cubicBezTo>
                  <a:pt x="2589875" y="283322"/>
                  <a:pt x="2596439" y="290327"/>
                  <a:pt x="2596439" y="298111"/>
                </a:cubicBezTo>
                <a:cubicBezTo>
                  <a:pt x="2596439" y="306673"/>
                  <a:pt x="2589875" y="312900"/>
                  <a:pt x="2582583" y="312900"/>
                </a:cubicBezTo>
                <a:cubicBezTo>
                  <a:pt x="2576019" y="312900"/>
                  <a:pt x="2570189" y="306673"/>
                  <a:pt x="2570189" y="298111"/>
                </a:cubicBezTo>
                <a:cubicBezTo>
                  <a:pt x="2570189" y="290327"/>
                  <a:pt x="2576019" y="283322"/>
                  <a:pt x="2582583" y="283322"/>
                </a:cubicBezTo>
                <a:close/>
                <a:moveTo>
                  <a:pt x="2511029" y="283322"/>
                </a:moveTo>
                <a:cubicBezTo>
                  <a:pt x="2519050" y="283322"/>
                  <a:pt x="2525613" y="290327"/>
                  <a:pt x="2525613" y="298111"/>
                </a:cubicBezTo>
                <a:cubicBezTo>
                  <a:pt x="2525613" y="306673"/>
                  <a:pt x="2519050" y="312900"/>
                  <a:pt x="2511029" y="312900"/>
                </a:cubicBezTo>
                <a:cubicBezTo>
                  <a:pt x="2503740" y="312900"/>
                  <a:pt x="2499361" y="306673"/>
                  <a:pt x="2499361" y="298111"/>
                </a:cubicBezTo>
                <a:cubicBezTo>
                  <a:pt x="2499361" y="290327"/>
                  <a:pt x="2503740" y="283322"/>
                  <a:pt x="2511029" y="283322"/>
                </a:cubicBezTo>
                <a:close/>
                <a:moveTo>
                  <a:pt x="2439946" y="283322"/>
                </a:moveTo>
                <a:cubicBezTo>
                  <a:pt x="2448505" y="283322"/>
                  <a:pt x="2454732" y="290327"/>
                  <a:pt x="2454732" y="298111"/>
                </a:cubicBezTo>
                <a:cubicBezTo>
                  <a:pt x="2454732" y="306673"/>
                  <a:pt x="2448505" y="312900"/>
                  <a:pt x="2439946" y="312900"/>
                </a:cubicBezTo>
                <a:cubicBezTo>
                  <a:pt x="2432160" y="312900"/>
                  <a:pt x="2425156" y="306673"/>
                  <a:pt x="2425156" y="298111"/>
                </a:cubicBezTo>
                <a:cubicBezTo>
                  <a:pt x="2425156" y="290327"/>
                  <a:pt x="2432160" y="283322"/>
                  <a:pt x="2439946" y="283322"/>
                </a:cubicBezTo>
                <a:close/>
                <a:moveTo>
                  <a:pt x="2369110" y="283322"/>
                </a:moveTo>
                <a:cubicBezTo>
                  <a:pt x="2377672" y="283322"/>
                  <a:pt x="2383899" y="290327"/>
                  <a:pt x="2383899" y="298111"/>
                </a:cubicBezTo>
                <a:cubicBezTo>
                  <a:pt x="2383899" y="306673"/>
                  <a:pt x="2377672" y="312900"/>
                  <a:pt x="2369110" y="312900"/>
                </a:cubicBezTo>
                <a:cubicBezTo>
                  <a:pt x="2361327" y="312900"/>
                  <a:pt x="2354319" y="306673"/>
                  <a:pt x="2354319" y="298111"/>
                </a:cubicBezTo>
                <a:cubicBezTo>
                  <a:pt x="2354319" y="290327"/>
                  <a:pt x="2361327" y="283322"/>
                  <a:pt x="2369110" y="283322"/>
                </a:cubicBezTo>
                <a:close/>
                <a:moveTo>
                  <a:pt x="2298280" y="283322"/>
                </a:moveTo>
                <a:cubicBezTo>
                  <a:pt x="2306842" y="283322"/>
                  <a:pt x="2313068" y="290327"/>
                  <a:pt x="2313068" y="298111"/>
                </a:cubicBezTo>
                <a:cubicBezTo>
                  <a:pt x="2313068" y="306673"/>
                  <a:pt x="2306842" y="312900"/>
                  <a:pt x="2298280" y="312900"/>
                </a:cubicBezTo>
                <a:cubicBezTo>
                  <a:pt x="2290497" y="312900"/>
                  <a:pt x="2283490" y="306673"/>
                  <a:pt x="2283490" y="298111"/>
                </a:cubicBezTo>
                <a:cubicBezTo>
                  <a:pt x="2283490" y="290327"/>
                  <a:pt x="2290497" y="283322"/>
                  <a:pt x="2298280" y="283322"/>
                </a:cubicBezTo>
                <a:close/>
                <a:moveTo>
                  <a:pt x="2226517" y="283322"/>
                </a:moveTo>
                <a:cubicBezTo>
                  <a:pt x="2234538" y="283322"/>
                  <a:pt x="2238914" y="290327"/>
                  <a:pt x="2238914" y="298111"/>
                </a:cubicBezTo>
                <a:cubicBezTo>
                  <a:pt x="2238914" y="306673"/>
                  <a:pt x="2234538" y="312900"/>
                  <a:pt x="2226517" y="312900"/>
                </a:cubicBezTo>
                <a:cubicBezTo>
                  <a:pt x="2218495" y="312900"/>
                  <a:pt x="2212658" y="306673"/>
                  <a:pt x="2212658" y="298111"/>
                </a:cubicBezTo>
                <a:cubicBezTo>
                  <a:pt x="2212658" y="290327"/>
                  <a:pt x="2218495" y="283322"/>
                  <a:pt x="2226517" y="283322"/>
                </a:cubicBezTo>
                <a:close/>
                <a:moveTo>
                  <a:pt x="2155683" y="283322"/>
                </a:moveTo>
                <a:cubicBezTo>
                  <a:pt x="2161519" y="283322"/>
                  <a:pt x="2168081" y="290327"/>
                  <a:pt x="2168081" y="298111"/>
                </a:cubicBezTo>
                <a:cubicBezTo>
                  <a:pt x="2168081" y="306673"/>
                  <a:pt x="2161519" y="312900"/>
                  <a:pt x="2155683" y="312900"/>
                </a:cubicBezTo>
                <a:cubicBezTo>
                  <a:pt x="2147663" y="312900"/>
                  <a:pt x="2141827" y="306673"/>
                  <a:pt x="2141827" y="298111"/>
                </a:cubicBezTo>
                <a:cubicBezTo>
                  <a:pt x="2141827" y="290327"/>
                  <a:pt x="2147663" y="283322"/>
                  <a:pt x="2155683" y="283322"/>
                </a:cubicBezTo>
                <a:close/>
                <a:moveTo>
                  <a:pt x="2084849" y="283322"/>
                </a:moveTo>
                <a:cubicBezTo>
                  <a:pt x="2090685" y="283322"/>
                  <a:pt x="2097248" y="290327"/>
                  <a:pt x="2097248" y="298111"/>
                </a:cubicBezTo>
                <a:cubicBezTo>
                  <a:pt x="2097248" y="306673"/>
                  <a:pt x="2090685" y="312900"/>
                  <a:pt x="2084849" y="312900"/>
                </a:cubicBezTo>
                <a:cubicBezTo>
                  <a:pt x="2076828" y="312900"/>
                  <a:pt x="2070994" y="306673"/>
                  <a:pt x="2070994" y="298111"/>
                </a:cubicBezTo>
                <a:cubicBezTo>
                  <a:pt x="2070994" y="290327"/>
                  <a:pt x="2076828" y="283322"/>
                  <a:pt x="2084849" y="283322"/>
                </a:cubicBezTo>
                <a:close/>
                <a:moveTo>
                  <a:pt x="2011835" y="283322"/>
                </a:moveTo>
                <a:cubicBezTo>
                  <a:pt x="2019855" y="283322"/>
                  <a:pt x="2026421" y="290327"/>
                  <a:pt x="2026421" y="298111"/>
                </a:cubicBezTo>
                <a:cubicBezTo>
                  <a:pt x="2026421" y="306673"/>
                  <a:pt x="2019855" y="312900"/>
                  <a:pt x="2011835" y="312900"/>
                </a:cubicBezTo>
                <a:cubicBezTo>
                  <a:pt x="2006002" y="312900"/>
                  <a:pt x="2000168" y="306673"/>
                  <a:pt x="2000168" y="298111"/>
                </a:cubicBezTo>
                <a:cubicBezTo>
                  <a:pt x="2000168" y="290327"/>
                  <a:pt x="2006002" y="283322"/>
                  <a:pt x="2011835" y="283322"/>
                </a:cubicBezTo>
                <a:close/>
                <a:moveTo>
                  <a:pt x="1938362" y="283322"/>
                </a:moveTo>
                <a:cubicBezTo>
                  <a:pt x="1946385" y="283322"/>
                  <a:pt x="1952222" y="290327"/>
                  <a:pt x="1952222" y="298111"/>
                </a:cubicBezTo>
                <a:cubicBezTo>
                  <a:pt x="1952222" y="306673"/>
                  <a:pt x="1946385" y="312900"/>
                  <a:pt x="1938362" y="312900"/>
                </a:cubicBezTo>
                <a:cubicBezTo>
                  <a:pt x="1932531" y="312900"/>
                  <a:pt x="1925968" y="306673"/>
                  <a:pt x="1925968" y="298111"/>
                </a:cubicBezTo>
                <a:cubicBezTo>
                  <a:pt x="1925968" y="290327"/>
                  <a:pt x="1932531" y="283322"/>
                  <a:pt x="1938362" y="283322"/>
                </a:cubicBezTo>
                <a:close/>
                <a:moveTo>
                  <a:pt x="1867527" y="283322"/>
                </a:moveTo>
                <a:cubicBezTo>
                  <a:pt x="1875550" y="283322"/>
                  <a:pt x="1881384" y="290327"/>
                  <a:pt x="1881384" y="298111"/>
                </a:cubicBezTo>
                <a:cubicBezTo>
                  <a:pt x="1881384" y="306673"/>
                  <a:pt x="1875550" y="312900"/>
                  <a:pt x="1867527" y="312900"/>
                </a:cubicBezTo>
                <a:cubicBezTo>
                  <a:pt x="1860235" y="312900"/>
                  <a:pt x="1855129" y="306673"/>
                  <a:pt x="1855129" y="298111"/>
                </a:cubicBezTo>
                <a:cubicBezTo>
                  <a:pt x="1855129" y="290327"/>
                  <a:pt x="1860235" y="283322"/>
                  <a:pt x="1867527" y="283322"/>
                </a:cubicBezTo>
                <a:close/>
                <a:moveTo>
                  <a:pt x="1799085" y="283322"/>
                </a:moveTo>
                <a:cubicBezTo>
                  <a:pt x="1807647" y="283322"/>
                  <a:pt x="1813876" y="290327"/>
                  <a:pt x="1813876" y="298111"/>
                </a:cubicBezTo>
                <a:cubicBezTo>
                  <a:pt x="1813876" y="306673"/>
                  <a:pt x="1807647" y="312900"/>
                  <a:pt x="1799085" y="312900"/>
                </a:cubicBezTo>
                <a:cubicBezTo>
                  <a:pt x="1790525" y="312900"/>
                  <a:pt x="1784300" y="306673"/>
                  <a:pt x="1784300" y="298111"/>
                </a:cubicBezTo>
                <a:cubicBezTo>
                  <a:pt x="1784300" y="290327"/>
                  <a:pt x="1790525" y="283322"/>
                  <a:pt x="1799085" y="283322"/>
                </a:cubicBezTo>
                <a:close/>
                <a:moveTo>
                  <a:pt x="1728262" y="283322"/>
                </a:moveTo>
                <a:cubicBezTo>
                  <a:pt x="1736825" y="283322"/>
                  <a:pt x="1743052" y="290327"/>
                  <a:pt x="1743052" y="298111"/>
                </a:cubicBezTo>
                <a:cubicBezTo>
                  <a:pt x="1743052" y="306673"/>
                  <a:pt x="1736825" y="312900"/>
                  <a:pt x="1728262" y="312900"/>
                </a:cubicBezTo>
                <a:cubicBezTo>
                  <a:pt x="1719697" y="312900"/>
                  <a:pt x="1713472" y="306673"/>
                  <a:pt x="1713472" y="298111"/>
                </a:cubicBezTo>
                <a:cubicBezTo>
                  <a:pt x="1713472" y="290327"/>
                  <a:pt x="1719697" y="283322"/>
                  <a:pt x="1728262" y="283322"/>
                </a:cubicBezTo>
                <a:close/>
                <a:moveTo>
                  <a:pt x="1656498" y="283322"/>
                </a:moveTo>
                <a:cubicBezTo>
                  <a:pt x="1663792" y="283322"/>
                  <a:pt x="1668897" y="290327"/>
                  <a:pt x="1668897" y="298111"/>
                </a:cubicBezTo>
                <a:cubicBezTo>
                  <a:pt x="1668897" y="306673"/>
                  <a:pt x="1663792" y="312900"/>
                  <a:pt x="1656498" y="312900"/>
                </a:cubicBezTo>
                <a:cubicBezTo>
                  <a:pt x="1648481" y="312900"/>
                  <a:pt x="1642650" y="306673"/>
                  <a:pt x="1642650" y="298111"/>
                </a:cubicBezTo>
                <a:cubicBezTo>
                  <a:pt x="1642650" y="290327"/>
                  <a:pt x="1648481" y="283322"/>
                  <a:pt x="1656498" y="283322"/>
                </a:cubicBezTo>
                <a:close/>
                <a:moveTo>
                  <a:pt x="1582299" y="283322"/>
                </a:moveTo>
                <a:cubicBezTo>
                  <a:pt x="1588131" y="283322"/>
                  <a:pt x="1594704" y="290327"/>
                  <a:pt x="1594704" y="298111"/>
                </a:cubicBezTo>
                <a:cubicBezTo>
                  <a:pt x="1594704" y="306673"/>
                  <a:pt x="1588131" y="312900"/>
                  <a:pt x="1582299" y="312900"/>
                </a:cubicBezTo>
                <a:cubicBezTo>
                  <a:pt x="1574277" y="312900"/>
                  <a:pt x="1568441" y="306673"/>
                  <a:pt x="1568441" y="298111"/>
                </a:cubicBezTo>
                <a:cubicBezTo>
                  <a:pt x="1568441" y="290327"/>
                  <a:pt x="1574277" y="283322"/>
                  <a:pt x="1582299" y="283322"/>
                </a:cubicBezTo>
                <a:close/>
                <a:moveTo>
                  <a:pt x="1512198" y="283322"/>
                </a:moveTo>
                <a:cubicBezTo>
                  <a:pt x="1518032" y="283322"/>
                  <a:pt x="1523865" y="290327"/>
                  <a:pt x="1523865" y="298111"/>
                </a:cubicBezTo>
                <a:cubicBezTo>
                  <a:pt x="1523865" y="306673"/>
                  <a:pt x="1518032" y="312900"/>
                  <a:pt x="1512198" y="312900"/>
                </a:cubicBezTo>
                <a:cubicBezTo>
                  <a:pt x="1504174" y="312900"/>
                  <a:pt x="1497612" y="306673"/>
                  <a:pt x="1497612" y="298111"/>
                </a:cubicBezTo>
                <a:cubicBezTo>
                  <a:pt x="1497612" y="290327"/>
                  <a:pt x="1504174" y="283322"/>
                  <a:pt x="1512198" y="283322"/>
                </a:cubicBezTo>
                <a:close/>
                <a:moveTo>
                  <a:pt x="1439173" y="283322"/>
                </a:moveTo>
                <a:cubicBezTo>
                  <a:pt x="1447191" y="283322"/>
                  <a:pt x="1453026" y="290327"/>
                  <a:pt x="1453026" y="298111"/>
                </a:cubicBezTo>
                <a:cubicBezTo>
                  <a:pt x="1453026" y="306673"/>
                  <a:pt x="1447191" y="312900"/>
                  <a:pt x="1439173" y="312900"/>
                </a:cubicBezTo>
                <a:cubicBezTo>
                  <a:pt x="1433336" y="312900"/>
                  <a:pt x="1426777" y="306673"/>
                  <a:pt x="1426777" y="298111"/>
                </a:cubicBezTo>
                <a:cubicBezTo>
                  <a:pt x="1426777" y="290327"/>
                  <a:pt x="1433336" y="283322"/>
                  <a:pt x="1439173" y="283322"/>
                </a:cubicBezTo>
                <a:close/>
                <a:moveTo>
                  <a:pt x="1368347" y="283322"/>
                </a:moveTo>
                <a:cubicBezTo>
                  <a:pt x="1376368" y="283322"/>
                  <a:pt x="1382200" y="290327"/>
                  <a:pt x="1382200" y="298111"/>
                </a:cubicBezTo>
                <a:cubicBezTo>
                  <a:pt x="1382200" y="306673"/>
                  <a:pt x="1376368" y="312900"/>
                  <a:pt x="1368347" y="312900"/>
                </a:cubicBezTo>
                <a:cubicBezTo>
                  <a:pt x="1362513" y="312900"/>
                  <a:pt x="1355949" y="306673"/>
                  <a:pt x="1355949" y="298111"/>
                </a:cubicBezTo>
                <a:cubicBezTo>
                  <a:pt x="1355949" y="290327"/>
                  <a:pt x="1362513" y="283322"/>
                  <a:pt x="1368347" y="283322"/>
                </a:cubicBezTo>
                <a:close/>
                <a:moveTo>
                  <a:pt x="1297518" y="283322"/>
                </a:moveTo>
                <a:cubicBezTo>
                  <a:pt x="1305540" y="283322"/>
                  <a:pt x="1311374" y="290327"/>
                  <a:pt x="1311374" y="298111"/>
                </a:cubicBezTo>
                <a:cubicBezTo>
                  <a:pt x="1311374" y="306673"/>
                  <a:pt x="1305540" y="312900"/>
                  <a:pt x="1297518" y="312900"/>
                </a:cubicBezTo>
                <a:cubicBezTo>
                  <a:pt x="1289498" y="312900"/>
                  <a:pt x="1285121" y="306673"/>
                  <a:pt x="1285121" y="298111"/>
                </a:cubicBezTo>
                <a:cubicBezTo>
                  <a:pt x="1285121" y="290327"/>
                  <a:pt x="1289498" y="283322"/>
                  <a:pt x="1297518" y="283322"/>
                </a:cubicBezTo>
                <a:close/>
                <a:moveTo>
                  <a:pt x="1154890" y="283322"/>
                </a:moveTo>
                <a:cubicBezTo>
                  <a:pt x="1162674" y="283322"/>
                  <a:pt x="1169683" y="288427"/>
                  <a:pt x="1169683" y="295719"/>
                </a:cubicBezTo>
                <a:cubicBezTo>
                  <a:pt x="1169683" y="303741"/>
                  <a:pt x="1162674" y="309576"/>
                  <a:pt x="1154890" y="309576"/>
                </a:cubicBezTo>
                <a:cubicBezTo>
                  <a:pt x="1146329" y="309576"/>
                  <a:pt x="1140101" y="303741"/>
                  <a:pt x="1140101" y="295719"/>
                </a:cubicBezTo>
                <a:cubicBezTo>
                  <a:pt x="1140101" y="288427"/>
                  <a:pt x="1146329" y="283322"/>
                  <a:pt x="1154890" y="283322"/>
                </a:cubicBezTo>
                <a:close/>
                <a:moveTo>
                  <a:pt x="1084059" y="283322"/>
                </a:moveTo>
                <a:cubicBezTo>
                  <a:pt x="1091842" y="283322"/>
                  <a:pt x="1098847" y="288427"/>
                  <a:pt x="1098847" y="295719"/>
                </a:cubicBezTo>
                <a:cubicBezTo>
                  <a:pt x="1098847" y="303741"/>
                  <a:pt x="1091842" y="309576"/>
                  <a:pt x="1084059" y="309576"/>
                </a:cubicBezTo>
                <a:cubicBezTo>
                  <a:pt x="1075503" y="309576"/>
                  <a:pt x="1069272" y="303741"/>
                  <a:pt x="1069272" y="295719"/>
                </a:cubicBezTo>
                <a:cubicBezTo>
                  <a:pt x="1069272" y="288427"/>
                  <a:pt x="1075503" y="283322"/>
                  <a:pt x="1084059" y="283322"/>
                </a:cubicBezTo>
                <a:close/>
                <a:moveTo>
                  <a:pt x="1013024" y="283322"/>
                </a:moveTo>
                <a:cubicBezTo>
                  <a:pt x="1020314" y="283322"/>
                  <a:pt x="1024691" y="288427"/>
                  <a:pt x="1024691" y="295719"/>
                </a:cubicBezTo>
                <a:cubicBezTo>
                  <a:pt x="1024691" y="303741"/>
                  <a:pt x="1020314" y="309576"/>
                  <a:pt x="1013024" y="309576"/>
                </a:cubicBezTo>
                <a:cubicBezTo>
                  <a:pt x="1005003" y="309576"/>
                  <a:pt x="998442" y="303741"/>
                  <a:pt x="998442" y="295719"/>
                </a:cubicBezTo>
                <a:cubicBezTo>
                  <a:pt x="998442" y="288427"/>
                  <a:pt x="1005003" y="283322"/>
                  <a:pt x="1013024" y="283322"/>
                </a:cubicBezTo>
                <a:close/>
                <a:moveTo>
                  <a:pt x="941467" y="283322"/>
                </a:moveTo>
                <a:cubicBezTo>
                  <a:pt x="948032" y="283322"/>
                  <a:pt x="953869" y="288427"/>
                  <a:pt x="953869" y="295719"/>
                </a:cubicBezTo>
                <a:cubicBezTo>
                  <a:pt x="953869" y="303741"/>
                  <a:pt x="948032" y="309576"/>
                  <a:pt x="941467" y="309576"/>
                </a:cubicBezTo>
                <a:cubicBezTo>
                  <a:pt x="934173" y="309576"/>
                  <a:pt x="927612" y="303741"/>
                  <a:pt x="927612" y="295719"/>
                </a:cubicBezTo>
                <a:cubicBezTo>
                  <a:pt x="927612" y="288427"/>
                  <a:pt x="934173" y="283322"/>
                  <a:pt x="941467" y="283322"/>
                </a:cubicBezTo>
                <a:close/>
                <a:moveTo>
                  <a:pt x="3299102" y="212492"/>
                </a:moveTo>
                <a:cubicBezTo>
                  <a:pt x="3305664" y="212492"/>
                  <a:pt x="3311499" y="219055"/>
                  <a:pt x="3311499" y="226348"/>
                </a:cubicBezTo>
                <a:cubicBezTo>
                  <a:pt x="3311499" y="232911"/>
                  <a:pt x="3305664" y="238746"/>
                  <a:pt x="3299102" y="238746"/>
                </a:cubicBezTo>
                <a:cubicBezTo>
                  <a:pt x="3291807" y="238746"/>
                  <a:pt x="3285245" y="232911"/>
                  <a:pt x="3285245" y="226348"/>
                </a:cubicBezTo>
                <a:cubicBezTo>
                  <a:pt x="3285245" y="219055"/>
                  <a:pt x="3291807" y="212492"/>
                  <a:pt x="3299102" y="212492"/>
                </a:cubicBezTo>
                <a:close/>
                <a:moveTo>
                  <a:pt x="3226811" y="212492"/>
                </a:moveTo>
                <a:cubicBezTo>
                  <a:pt x="3234831" y="212492"/>
                  <a:pt x="3240667" y="219055"/>
                  <a:pt x="3240667" y="226348"/>
                </a:cubicBezTo>
                <a:cubicBezTo>
                  <a:pt x="3240667" y="232911"/>
                  <a:pt x="3234831" y="238746"/>
                  <a:pt x="3226811" y="238746"/>
                </a:cubicBezTo>
                <a:cubicBezTo>
                  <a:pt x="3220250" y="238746"/>
                  <a:pt x="3214412" y="232911"/>
                  <a:pt x="3214412" y="226348"/>
                </a:cubicBezTo>
                <a:cubicBezTo>
                  <a:pt x="3214412" y="219055"/>
                  <a:pt x="3220250" y="212492"/>
                  <a:pt x="3226811" y="212492"/>
                </a:cubicBezTo>
                <a:close/>
                <a:moveTo>
                  <a:pt x="3152608" y="212492"/>
                </a:moveTo>
                <a:cubicBezTo>
                  <a:pt x="3159900" y="212492"/>
                  <a:pt x="3166462" y="219055"/>
                  <a:pt x="3166462" y="226348"/>
                </a:cubicBezTo>
                <a:cubicBezTo>
                  <a:pt x="3166462" y="232911"/>
                  <a:pt x="3159900" y="238746"/>
                  <a:pt x="3152608" y="238746"/>
                </a:cubicBezTo>
                <a:cubicBezTo>
                  <a:pt x="3146043" y="238746"/>
                  <a:pt x="3140211" y="232911"/>
                  <a:pt x="3140211" y="226348"/>
                </a:cubicBezTo>
                <a:cubicBezTo>
                  <a:pt x="3140211" y="219055"/>
                  <a:pt x="3146043" y="212492"/>
                  <a:pt x="3152608" y="212492"/>
                </a:cubicBezTo>
                <a:close/>
                <a:moveTo>
                  <a:pt x="3081775" y="212492"/>
                </a:moveTo>
                <a:cubicBezTo>
                  <a:pt x="3089069" y="212492"/>
                  <a:pt x="3095628" y="219055"/>
                  <a:pt x="3095628" y="226348"/>
                </a:cubicBezTo>
                <a:cubicBezTo>
                  <a:pt x="3095628" y="232911"/>
                  <a:pt x="3089069" y="238746"/>
                  <a:pt x="3081775" y="238746"/>
                </a:cubicBezTo>
                <a:cubicBezTo>
                  <a:pt x="3073753" y="238746"/>
                  <a:pt x="3069375" y="232911"/>
                  <a:pt x="3069375" y="226348"/>
                </a:cubicBezTo>
                <a:cubicBezTo>
                  <a:pt x="3069375" y="219055"/>
                  <a:pt x="3073753" y="212492"/>
                  <a:pt x="3081775" y="212492"/>
                </a:cubicBezTo>
                <a:close/>
                <a:moveTo>
                  <a:pt x="3013720" y="212492"/>
                </a:moveTo>
                <a:cubicBezTo>
                  <a:pt x="3021310" y="212492"/>
                  <a:pt x="3028140" y="219055"/>
                  <a:pt x="3028140" y="226348"/>
                </a:cubicBezTo>
                <a:cubicBezTo>
                  <a:pt x="3028140" y="232911"/>
                  <a:pt x="3021310" y="238746"/>
                  <a:pt x="3013720" y="238746"/>
                </a:cubicBezTo>
                <a:cubicBezTo>
                  <a:pt x="3005373" y="238746"/>
                  <a:pt x="2998542" y="234370"/>
                  <a:pt x="2998542" y="226348"/>
                </a:cubicBezTo>
                <a:cubicBezTo>
                  <a:pt x="2998542" y="219055"/>
                  <a:pt x="3005373" y="212492"/>
                  <a:pt x="3013720" y="212492"/>
                </a:cubicBezTo>
                <a:close/>
                <a:moveTo>
                  <a:pt x="2942497" y="212492"/>
                </a:moveTo>
                <a:cubicBezTo>
                  <a:pt x="2951061" y="212492"/>
                  <a:pt x="2957293" y="219055"/>
                  <a:pt x="2957293" y="226348"/>
                </a:cubicBezTo>
                <a:cubicBezTo>
                  <a:pt x="2957293" y="234370"/>
                  <a:pt x="2951061" y="238746"/>
                  <a:pt x="2942497" y="238746"/>
                </a:cubicBezTo>
                <a:cubicBezTo>
                  <a:pt x="2934719" y="238746"/>
                  <a:pt x="2927716" y="234370"/>
                  <a:pt x="2927716" y="226348"/>
                </a:cubicBezTo>
                <a:cubicBezTo>
                  <a:pt x="2927716" y="219055"/>
                  <a:pt x="2934719" y="212492"/>
                  <a:pt x="2942497" y="212492"/>
                </a:cubicBezTo>
                <a:close/>
                <a:moveTo>
                  <a:pt x="2867363" y="212492"/>
                </a:moveTo>
                <a:cubicBezTo>
                  <a:pt x="2875389" y="212492"/>
                  <a:pt x="2879765" y="219055"/>
                  <a:pt x="2879765" y="226348"/>
                </a:cubicBezTo>
                <a:cubicBezTo>
                  <a:pt x="2879765" y="234370"/>
                  <a:pt x="2875389" y="238746"/>
                  <a:pt x="2867363" y="238746"/>
                </a:cubicBezTo>
                <a:cubicBezTo>
                  <a:pt x="2860073" y="238746"/>
                  <a:pt x="2853510" y="234370"/>
                  <a:pt x="2853510" y="226348"/>
                </a:cubicBezTo>
                <a:cubicBezTo>
                  <a:pt x="2853510" y="219055"/>
                  <a:pt x="2860073" y="212492"/>
                  <a:pt x="2867363" y="212492"/>
                </a:cubicBezTo>
                <a:close/>
                <a:moveTo>
                  <a:pt x="2796538" y="212492"/>
                </a:moveTo>
                <a:cubicBezTo>
                  <a:pt x="2803103" y="212492"/>
                  <a:pt x="2808934" y="219055"/>
                  <a:pt x="2808934" y="226348"/>
                </a:cubicBezTo>
                <a:cubicBezTo>
                  <a:pt x="2808934" y="234370"/>
                  <a:pt x="2803103" y="238746"/>
                  <a:pt x="2796538" y="238746"/>
                </a:cubicBezTo>
                <a:cubicBezTo>
                  <a:pt x="2789246" y="238746"/>
                  <a:pt x="2782680" y="234370"/>
                  <a:pt x="2782680" y="226348"/>
                </a:cubicBezTo>
                <a:cubicBezTo>
                  <a:pt x="2782680" y="219055"/>
                  <a:pt x="2789246" y="212492"/>
                  <a:pt x="2796538" y="212492"/>
                </a:cubicBezTo>
                <a:close/>
                <a:moveTo>
                  <a:pt x="2725698" y="212492"/>
                </a:moveTo>
                <a:cubicBezTo>
                  <a:pt x="2731538" y="212492"/>
                  <a:pt x="2738102" y="219055"/>
                  <a:pt x="2738102" y="226348"/>
                </a:cubicBezTo>
                <a:cubicBezTo>
                  <a:pt x="2738102" y="234370"/>
                  <a:pt x="2731538" y="238746"/>
                  <a:pt x="2725698" y="238746"/>
                </a:cubicBezTo>
                <a:cubicBezTo>
                  <a:pt x="2717686" y="238746"/>
                  <a:pt x="2711852" y="234370"/>
                  <a:pt x="2711852" y="226348"/>
                </a:cubicBezTo>
                <a:cubicBezTo>
                  <a:pt x="2711852" y="219055"/>
                  <a:pt x="2717686" y="212492"/>
                  <a:pt x="2725698" y="212492"/>
                </a:cubicBezTo>
                <a:close/>
                <a:moveTo>
                  <a:pt x="2653420" y="212492"/>
                </a:moveTo>
                <a:cubicBezTo>
                  <a:pt x="2660711" y="212492"/>
                  <a:pt x="2667273" y="219055"/>
                  <a:pt x="2667273" y="226348"/>
                </a:cubicBezTo>
                <a:cubicBezTo>
                  <a:pt x="2667273" y="234370"/>
                  <a:pt x="2660711" y="238746"/>
                  <a:pt x="2653420" y="238746"/>
                </a:cubicBezTo>
                <a:cubicBezTo>
                  <a:pt x="2646857" y="238746"/>
                  <a:pt x="2641021" y="234370"/>
                  <a:pt x="2641021" y="226348"/>
                </a:cubicBezTo>
                <a:cubicBezTo>
                  <a:pt x="2641021" y="219055"/>
                  <a:pt x="2646857" y="212492"/>
                  <a:pt x="2653420" y="212492"/>
                </a:cubicBezTo>
                <a:close/>
                <a:moveTo>
                  <a:pt x="2582586" y="212492"/>
                </a:moveTo>
                <a:cubicBezTo>
                  <a:pt x="2589878" y="212492"/>
                  <a:pt x="2596439" y="219055"/>
                  <a:pt x="2596439" y="226348"/>
                </a:cubicBezTo>
                <a:cubicBezTo>
                  <a:pt x="2596439" y="234370"/>
                  <a:pt x="2589878" y="238746"/>
                  <a:pt x="2582586" y="238746"/>
                </a:cubicBezTo>
                <a:cubicBezTo>
                  <a:pt x="2576024" y="238746"/>
                  <a:pt x="2570189" y="234370"/>
                  <a:pt x="2570189" y="226348"/>
                </a:cubicBezTo>
                <a:cubicBezTo>
                  <a:pt x="2570189" y="219055"/>
                  <a:pt x="2576024" y="212492"/>
                  <a:pt x="2582586" y="212492"/>
                </a:cubicBezTo>
                <a:close/>
                <a:moveTo>
                  <a:pt x="2511029" y="212492"/>
                </a:moveTo>
                <a:cubicBezTo>
                  <a:pt x="2519052" y="212492"/>
                  <a:pt x="2525616" y="219055"/>
                  <a:pt x="2525616" y="226348"/>
                </a:cubicBezTo>
                <a:cubicBezTo>
                  <a:pt x="2525616" y="234370"/>
                  <a:pt x="2519052" y="238746"/>
                  <a:pt x="2511029" y="238746"/>
                </a:cubicBezTo>
                <a:cubicBezTo>
                  <a:pt x="2503740" y="238746"/>
                  <a:pt x="2499364" y="234370"/>
                  <a:pt x="2499364" y="226348"/>
                </a:cubicBezTo>
                <a:cubicBezTo>
                  <a:pt x="2499364" y="219055"/>
                  <a:pt x="2503740" y="212492"/>
                  <a:pt x="2511029" y="212492"/>
                </a:cubicBezTo>
                <a:close/>
                <a:moveTo>
                  <a:pt x="2439946" y="212492"/>
                </a:moveTo>
                <a:cubicBezTo>
                  <a:pt x="2448505" y="212492"/>
                  <a:pt x="2454732" y="219055"/>
                  <a:pt x="2454732" y="226348"/>
                </a:cubicBezTo>
                <a:cubicBezTo>
                  <a:pt x="2454732" y="234370"/>
                  <a:pt x="2448505" y="238746"/>
                  <a:pt x="2439946" y="238746"/>
                </a:cubicBezTo>
                <a:cubicBezTo>
                  <a:pt x="2432163" y="238746"/>
                  <a:pt x="2425156" y="234370"/>
                  <a:pt x="2425156" y="226348"/>
                </a:cubicBezTo>
                <a:cubicBezTo>
                  <a:pt x="2425156" y="219055"/>
                  <a:pt x="2432163" y="212492"/>
                  <a:pt x="2439946" y="212492"/>
                </a:cubicBezTo>
                <a:close/>
                <a:moveTo>
                  <a:pt x="2369110" y="212492"/>
                </a:moveTo>
                <a:cubicBezTo>
                  <a:pt x="2377672" y="212492"/>
                  <a:pt x="2383900" y="219055"/>
                  <a:pt x="2383900" y="226348"/>
                </a:cubicBezTo>
                <a:cubicBezTo>
                  <a:pt x="2383900" y="234370"/>
                  <a:pt x="2377672" y="238746"/>
                  <a:pt x="2369110" y="238746"/>
                </a:cubicBezTo>
                <a:cubicBezTo>
                  <a:pt x="2361329" y="238746"/>
                  <a:pt x="2354323" y="234370"/>
                  <a:pt x="2354323" y="226348"/>
                </a:cubicBezTo>
                <a:cubicBezTo>
                  <a:pt x="2354323" y="219055"/>
                  <a:pt x="2361329" y="212492"/>
                  <a:pt x="2369110" y="212492"/>
                </a:cubicBezTo>
                <a:close/>
                <a:moveTo>
                  <a:pt x="2298283" y="212492"/>
                </a:moveTo>
                <a:cubicBezTo>
                  <a:pt x="2306842" y="212492"/>
                  <a:pt x="2313070" y="219497"/>
                  <a:pt x="2313070" y="227280"/>
                </a:cubicBezTo>
                <a:cubicBezTo>
                  <a:pt x="2313070" y="235842"/>
                  <a:pt x="2306842" y="242069"/>
                  <a:pt x="2298283" y="242069"/>
                </a:cubicBezTo>
                <a:cubicBezTo>
                  <a:pt x="2290497" y="242069"/>
                  <a:pt x="2283493" y="235842"/>
                  <a:pt x="2283493" y="227280"/>
                </a:cubicBezTo>
                <a:cubicBezTo>
                  <a:pt x="2283493" y="219497"/>
                  <a:pt x="2290497" y="212492"/>
                  <a:pt x="2298283" y="212492"/>
                </a:cubicBezTo>
                <a:close/>
                <a:moveTo>
                  <a:pt x="2226517" y="212492"/>
                </a:moveTo>
                <a:cubicBezTo>
                  <a:pt x="2234540" y="212492"/>
                  <a:pt x="2238916" y="219497"/>
                  <a:pt x="2238916" y="227280"/>
                </a:cubicBezTo>
                <a:cubicBezTo>
                  <a:pt x="2238916" y="235842"/>
                  <a:pt x="2234540" y="242069"/>
                  <a:pt x="2226517" y="242069"/>
                </a:cubicBezTo>
                <a:cubicBezTo>
                  <a:pt x="2218495" y="242069"/>
                  <a:pt x="2212659" y="235842"/>
                  <a:pt x="2212659" y="227280"/>
                </a:cubicBezTo>
                <a:cubicBezTo>
                  <a:pt x="2212659" y="219497"/>
                  <a:pt x="2218495" y="212492"/>
                  <a:pt x="2226517" y="212492"/>
                </a:cubicBezTo>
                <a:close/>
                <a:moveTo>
                  <a:pt x="2155683" y="212492"/>
                </a:moveTo>
                <a:cubicBezTo>
                  <a:pt x="2161519" y="212492"/>
                  <a:pt x="2168081" y="219497"/>
                  <a:pt x="2168081" y="227280"/>
                </a:cubicBezTo>
                <a:cubicBezTo>
                  <a:pt x="2168081" y="235842"/>
                  <a:pt x="2161519" y="242069"/>
                  <a:pt x="2155683" y="242069"/>
                </a:cubicBezTo>
                <a:cubicBezTo>
                  <a:pt x="2147663" y="242069"/>
                  <a:pt x="2141827" y="235842"/>
                  <a:pt x="2141827" y="227280"/>
                </a:cubicBezTo>
                <a:cubicBezTo>
                  <a:pt x="2141827" y="219497"/>
                  <a:pt x="2147663" y="212492"/>
                  <a:pt x="2155683" y="212492"/>
                </a:cubicBezTo>
                <a:close/>
                <a:moveTo>
                  <a:pt x="2084851" y="212492"/>
                </a:moveTo>
                <a:cubicBezTo>
                  <a:pt x="2090686" y="212492"/>
                  <a:pt x="2097249" y="219497"/>
                  <a:pt x="2097249" y="227280"/>
                </a:cubicBezTo>
                <a:cubicBezTo>
                  <a:pt x="2097249" y="235842"/>
                  <a:pt x="2090686" y="242069"/>
                  <a:pt x="2084851" y="242069"/>
                </a:cubicBezTo>
                <a:cubicBezTo>
                  <a:pt x="2076829" y="242069"/>
                  <a:pt x="2070995" y="235842"/>
                  <a:pt x="2070995" y="227280"/>
                </a:cubicBezTo>
                <a:cubicBezTo>
                  <a:pt x="2070995" y="219497"/>
                  <a:pt x="2076829" y="212492"/>
                  <a:pt x="2084851" y="212492"/>
                </a:cubicBezTo>
                <a:close/>
                <a:moveTo>
                  <a:pt x="2011835" y="212492"/>
                </a:moveTo>
                <a:cubicBezTo>
                  <a:pt x="2019855" y="212492"/>
                  <a:pt x="2026421" y="219497"/>
                  <a:pt x="2026421" y="227280"/>
                </a:cubicBezTo>
                <a:cubicBezTo>
                  <a:pt x="2026421" y="235842"/>
                  <a:pt x="2019855" y="242069"/>
                  <a:pt x="2011835" y="242069"/>
                </a:cubicBezTo>
                <a:cubicBezTo>
                  <a:pt x="2006003" y="242069"/>
                  <a:pt x="2000168" y="235842"/>
                  <a:pt x="2000168" y="227280"/>
                </a:cubicBezTo>
                <a:cubicBezTo>
                  <a:pt x="2000168" y="219497"/>
                  <a:pt x="2006003" y="212492"/>
                  <a:pt x="2011835" y="212492"/>
                </a:cubicBezTo>
                <a:close/>
                <a:moveTo>
                  <a:pt x="1938362" y="212492"/>
                </a:moveTo>
                <a:cubicBezTo>
                  <a:pt x="1946388" y="212492"/>
                  <a:pt x="1952222" y="219497"/>
                  <a:pt x="1952222" y="227280"/>
                </a:cubicBezTo>
                <a:cubicBezTo>
                  <a:pt x="1952222" y="235842"/>
                  <a:pt x="1946388" y="242069"/>
                  <a:pt x="1938362" y="242069"/>
                </a:cubicBezTo>
                <a:cubicBezTo>
                  <a:pt x="1932531" y="242069"/>
                  <a:pt x="1925971" y="235842"/>
                  <a:pt x="1925971" y="227280"/>
                </a:cubicBezTo>
                <a:cubicBezTo>
                  <a:pt x="1925971" y="219497"/>
                  <a:pt x="1931072" y="212492"/>
                  <a:pt x="1938362" y="212492"/>
                </a:cubicBezTo>
                <a:close/>
                <a:moveTo>
                  <a:pt x="1867530" y="212492"/>
                </a:moveTo>
                <a:cubicBezTo>
                  <a:pt x="1875550" y="212492"/>
                  <a:pt x="1881387" y="219497"/>
                  <a:pt x="1881387" y="227280"/>
                </a:cubicBezTo>
                <a:cubicBezTo>
                  <a:pt x="1881387" y="235842"/>
                  <a:pt x="1875550" y="242069"/>
                  <a:pt x="1867530" y="242069"/>
                </a:cubicBezTo>
                <a:cubicBezTo>
                  <a:pt x="1860238" y="242069"/>
                  <a:pt x="1855129" y="235842"/>
                  <a:pt x="1855129" y="227280"/>
                </a:cubicBezTo>
                <a:cubicBezTo>
                  <a:pt x="1855129" y="219497"/>
                  <a:pt x="1860238" y="212492"/>
                  <a:pt x="1867530" y="212492"/>
                </a:cubicBezTo>
                <a:close/>
                <a:moveTo>
                  <a:pt x="1799087" y="212492"/>
                </a:moveTo>
                <a:cubicBezTo>
                  <a:pt x="1807649" y="212492"/>
                  <a:pt x="1813879" y="219497"/>
                  <a:pt x="1813879" y="227280"/>
                </a:cubicBezTo>
                <a:cubicBezTo>
                  <a:pt x="1813879" y="235842"/>
                  <a:pt x="1807649" y="242069"/>
                  <a:pt x="1799087" y="242069"/>
                </a:cubicBezTo>
                <a:cubicBezTo>
                  <a:pt x="1790527" y="242069"/>
                  <a:pt x="1784303" y="235842"/>
                  <a:pt x="1784303" y="227280"/>
                </a:cubicBezTo>
                <a:cubicBezTo>
                  <a:pt x="1784303" y="219497"/>
                  <a:pt x="1790527" y="212492"/>
                  <a:pt x="1799087" y="212492"/>
                </a:cubicBezTo>
                <a:close/>
                <a:moveTo>
                  <a:pt x="1728262" y="212492"/>
                </a:moveTo>
                <a:cubicBezTo>
                  <a:pt x="1736828" y="212492"/>
                  <a:pt x="1743052" y="219497"/>
                  <a:pt x="1743052" y="227280"/>
                </a:cubicBezTo>
                <a:cubicBezTo>
                  <a:pt x="1743052" y="235842"/>
                  <a:pt x="1736828" y="242069"/>
                  <a:pt x="1728262" y="242069"/>
                </a:cubicBezTo>
                <a:cubicBezTo>
                  <a:pt x="1719700" y="242069"/>
                  <a:pt x="1713472" y="235842"/>
                  <a:pt x="1713472" y="227280"/>
                </a:cubicBezTo>
                <a:cubicBezTo>
                  <a:pt x="1713472" y="219497"/>
                  <a:pt x="1719700" y="212492"/>
                  <a:pt x="1728262" y="212492"/>
                </a:cubicBezTo>
                <a:close/>
                <a:moveTo>
                  <a:pt x="1656498" y="212492"/>
                </a:moveTo>
                <a:cubicBezTo>
                  <a:pt x="1663792" y="212492"/>
                  <a:pt x="1668900" y="219497"/>
                  <a:pt x="1668900" y="227280"/>
                </a:cubicBezTo>
                <a:cubicBezTo>
                  <a:pt x="1668900" y="235842"/>
                  <a:pt x="1663792" y="242069"/>
                  <a:pt x="1656498" y="242069"/>
                </a:cubicBezTo>
                <a:cubicBezTo>
                  <a:pt x="1648481" y="242069"/>
                  <a:pt x="1642655" y="235842"/>
                  <a:pt x="1642655" y="227280"/>
                </a:cubicBezTo>
                <a:cubicBezTo>
                  <a:pt x="1642655" y="219497"/>
                  <a:pt x="1648481" y="212492"/>
                  <a:pt x="1656498" y="212492"/>
                </a:cubicBezTo>
                <a:close/>
                <a:moveTo>
                  <a:pt x="1582299" y="212492"/>
                </a:moveTo>
                <a:cubicBezTo>
                  <a:pt x="1588134" y="212492"/>
                  <a:pt x="1594704" y="219497"/>
                  <a:pt x="1594704" y="227280"/>
                </a:cubicBezTo>
                <a:cubicBezTo>
                  <a:pt x="1594704" y="235842"/>
                  <a:pt x="1588134" y="242069"/>
                  <a:pt x="1582299" y="242069"/>
                </a:cubicBezTo>
                <a:cubicBezTo>
                  <a:pt x="1574277" y="242069"/>
                  <a:pt x="1568441" y="235842"/>
                  <a:pt x="1568441" y="227280"/>
                </a:cubicBezTo>
                <a:cubicBezTo>
                  <a:pt x="1568441" y="219497"/>
                  <a:pt x="1574277" y="212492"/>
                  <a:pt x="1582299" y="212492"/>
                </a:cubicBezTo>
                <a:close/>
                <a:moveTo>
                  <a:pt x="1512198" y="212492"/>
                </a:moveTo>
                <a:cubicBezTo>
                  <a:pt x="1518035" y="212492"/>
                  <a:pt x="1523867" y="219497"/>
                  <a:pt x="1523867" y="227280"/>
                </a:cubicBezTo>
                <a:cubicBezTo>
                  <a:pt x="1523867" y="235842"/>
                  <a:pt x="1518035" y="242069"/>
                  <a:pt x="1512198" y="242069"/>
                </a:cubicBezTo>
                <a:cubicBezTo>
                  <a:pt x="1504174" y="242069"/>
                  <a:pt x="1497612" y="235842"/>
                  <a:pt x="1497612" y="227280"/>
                </a:cubicBezTo>
                <a:cubicBezTo>
                  <a:pt x="1497612" y="219497"/>
                  <a:pt x="1504174" y="212492"/>
                  <a:pt x="1512198" y="212492"/>
                </a:cubicBezTo>
                <a:close/>
                <a:moveTo>
                  <a:pt x="1439173" y="212492"/>
                </a:moveTo>
                <a:cubicBezTo>
                  <a:pt x="1447191" y="212492"/>
                  <a:pt x="1453026" y="219497"/>
                  <a:pt x="1453026" y="227280"/>
                </a:cubicBezTo>
                <a:cubicBezTo>
                  <a:pt x="1453026" y="235842"/>
                  <a:pt x="1447191" y="242069"/>
                  <a:pt x="1439173" y="242069"/>
                </a:cubicBezTo>
                <a:cubicBezTo>
                  <a:pt x="1433339" y="242069"/>
                  <a:pt x="1426777" y="235842"/>
                  <a:pt x="1426777" y="227280"/>
                </a:cubicBezTo>
                <a:cubicBezTo>
                  <a:pt x="1426777" y="219497"/>
                  <a:pt x="1433339" y="212492"/>
                  <a:pt x="1439173" y="212492"/>
                </a:cubicBezTo>
                <a:close/>
                <a:moveTo>
                  <a:pt x="1368349" y="212492"/>
                </a:moveTo>
                <a:cubicBezTo>
                  <a:pt x="1376368" y="212492"/>
                  <a:pt x="1382203" y="219497"/>
                  <a:pt x="1382203" y="227280"/>
                </a:cubicBezTo>
                <a:cubicBezTo>
                  <a:pt x="1382203" y="235842"/>
                  <a:pt x="1376368" y="242069"/>
                  <a:pt x="1368349" y="242069"/>
                </a:cubicBezTo>
                <a:cubicBezTo>
                  <a:pt x="1362513" y="242069"/>
                  <a:pt x="1355950" y="235842"/>
                  <a:pt x="1355950" y="227280"/>
                </a:cubicBezTo>
                <a:cubicBezTo>
                  <a:pt x="1355950" y="219497"/>
                  <a:pt x="1362513" y="212492"/>
                  <a:pt x="1368349" y="212492"/>
                </a:cubicBezTo>
                <a:close/>
                <a:moveTo>
                  <a:pt x="1297520" y="212492"/>
                </a:moveTo>
                <a:cubicBezTo>
                  <a:pt x="1305540" y="212492"/>
                  <a:pt x="1311374" y="219497"/>
                  <a:pt x="1311374" y="227280"/>
                </a:cubicBezTo>
                <a:cubicBezTo>
                  <a:pt x="1311374" y="235842"/>
                  <a:pt x="1305540" y="242069"/>
                  <a:pt x="1297520" y="242069"/>
                </a:cubicBezTo>
                <a:cubicBezTo>
                  <a:pt x="1289498" y="242069"/>
                  <a:pt x="1285121" y="235842"/>
                  <a:pt x="1285121" y="227280"/>
                </a:cubicBezTo>
                <a:cubicBezTo>
                  <a:pt x="1285121" y="219497"/>
                  <a:pt x="1289498" y="212492"/>
                  <a:pt x="1297520" y="212492"/>
                </a:cubicBezTo>
                <a:close/>
                <a:moveTo>
                  <a:pt x="1225708" y="212492"/>
                </a:moveTo>
                <a:cubicBezTo>
                  <a:pt x="1233489" y="212492"/>
                  <a:pt x="1240496" y="219497"/>
                  <a:pt x="1240496" y="227280"/>
                </a:cubicBezTo>
                <a:cubicBezTo>
                  <a:pt x="1240496" y="235842"/>
                  <a:pt x="1233489" y="242069"/>
                  <a:pt x="1225708" y="242069"/>
                </a:cubicBezTo>
                <a:cubicBezTo>
                  <a:pt x="1217159" y="242069"/>
                  <a:pt x="1210934" y="235842"/>
                  <a:pt x="1210934" y="227280"/>
                </a:cubicBezTo>
                <a:cubicBezTo>
                  <a:pt x="1210934" y="219497"/>
                  <a:pt x="1217159" y="212492"/>
                  <a:pt x="1225708" y="212492"/>
                </a:cubicBezTo>
                <a:close/>
                <a:moveTo>
                  <a:pt x="1154891" y="212492"/>
                </a:moveTo>
                <a:cubicBezTo>
                  <a:pt x="1162674" y="212492"/>
                  <a:pt x="1169683" y="219497"/>
                  <a:pt x="1169683" y="227280"/>
                </a:cubicBezTo>
                <a:cubicBezTo>
                  <a:pt x="1169683" y="235842"/>
                  <a:pt x="1162674" y="242069"/>
                  <a:pt x="1154891" y="242069"/>
                </a:cubicBezTo>
                <a:cubicBezTo>
                  <a:pt x="1146329" y="242069"/>
                  <a:pt x="1140105" y="235842"/>
                  <a:pt x="1140105" y="227280"/>
                </a:cubicBezTo>
                <a:cubicBezTo>
                  <a:pt x="1140105" y="219497"/>
                  <a:pt x="1146329" y="212492"/>
                  <a:pt x="1154891" y="212492"/>
                </a:cubicBezTo>
                <a:close/>
                <a:moveTo>
                  <a:pt x="1084063" y="212492"/>
                </a:moveTo>
                <a:cubicBezTo>
                  <a:pt x="1091842" y="212492"/>
                  <a:pt x="1098847" y="219497"/>
                  <a:pt x="1098847" y="227280"/>
                </a:cubicBezTo>
                <a:cubicBezTo>
                  <a:pt x="1098847" y="235842"/>
                  <a:pt x="1091842" y="242069"/>
                  <a:pt x="1084063" y="242069"/>
                </a:cubicBezTo>
                <a:cubicBezTo>
                  <a:pt x="1075503" y="242069"/>
                  <a:pt x="1069276" y="235842"/>
                  <a:pt x="1069276" y="227280"/>
                </a:cubicBezTo>
                <a:cubicBezTo>
                  <a:pt x="1069276" y="219497"/>
                  <a:pt x="1075503" y="212492"/>
                  <a:pt x="1084063" y="212492"/>
                </a:cubicBezTo>
                <a:close/>
                <a:moveTo>
                  <a:pt x="3013723" y="141661"/>
                </a:moveTo>
                <a:cubicBezTo>
                  <a:pt x="3021310" y="141661"/>
                  <a:pt x="3028140" y="148224"/>
                  <a:pt x="3028140" y="155517"/>
                </a:cubicBezTo>
                <a:cubicBezTo>
                  <a:pt x="3028140" y="162080"/>
                  <a:pt x="3021310" y="167915"/>
                  <a:pt x="3013723" y="167915"/>
                </a:cubicBezTo>
                <a:cubicBezTo>
                  <a:pt x="3005376" y="167915"/>
                  <a:pt x="2998545" y="162080"/>
                  <a:pt x="2998545" y="155517"/>
                </a:cubicBezTo>
                <a:cubicBezTo>
                  <a:pt x="2998545" y="148224"/>
                  <a:pt x="3005376" y="141661"/>
                  <a:pt x="3013723" y="141661"/>
                </a:cubicBezTo>
                <a:close/>
                <a:moveTo>
                  <a:pt x="2942497" y="141661"/>
                </a:moveTo>
                <a:cubicBezTo>
                  <a:pt x="2951061" y="141661"/>
                  <a:pt x="2957293" y="148224"/>
                  <a:pt x="2957293" y="155517"/>
                </a:cubicBezTo>
                <a:cubicBezTo>
                  <a:pt x="2957293" y="162080"/>
                  <a:pt x="2951061" y="167915"/>
                  <a:pt x="2942497" y="167915"/>
                </a:cubicBezTo>
                <a:cubicBezTo>
                  <a:pt x="2934719" y="167915"/>
                  <a:pt x="2927716" y="162080"/>
                  <a:pt x="2927716" y="155517"/>
                </a:cubicBezTo>
                <a:cubicBezTo>
                  <a:pt x="2927716" y="148224"/>
                  <a:pt x="2934719" y="141661"/>
                  <a:pt x="2942497" y="141661"/>
                </a:cubicBezTo>
                <a:close/>
                <a:moveTo>
                  <a:pt x="2867363" y="141661"/>
                </a:moveTo>
                <a:cubicBezTo>
                  <a:pt x="2875389" y="141661"/>
                  <a:pt x="2879765" y="148224"/>
                  <a:pt x="2879765" y="155517"/>
                </a:cubicBezTo>
                <a:cubicBezTo>
                  <a:pt x="2879765" y="162080"/>
                  <a:pt x="2875389" y="167915"/>
                  <a:pt x="2867363" y="167915"/>
                </a:cubicBezTo>
                <a:cubicBezTo>
                  <a:pt x="2860073" y="167915"/>
                  <a:pt x="2853510" y="162080"/>
                  <a:pt x="2853510" y="155517"/>
                </a:cubicBezTo>
                <a:cubicBezTo>
                  <a:pt x="2853510" y="148224"/>
                  <a:pt x="2860073" y="141661"/>
                  <a:pt x="2867363" y="141661"/>
                </a:cubicBezTo>
                <a:close/>
                <a:moveTo>
                  <a:pt x="2796538" y="141661"/>
                </a:moveTo>
                <a:cubicBezTo>
                  <a:pt x="2803103" y="141661"/>
                  <a:pt x="2808940" y="148224"/>
                  <a:pt x="2808940" y="155517"/>
                </a:cubicBezTo>
                <a:cubicBezTo>
                  <a:pt x="2808940" y="162080"/>
                  <a:pt x="2803103" y="167915"/>
                  <a:pt x="2796538" y="167915"/>
                </a:cubicBezTo>
                <a:cubicBezTo>
                  <a:pt x="2789246" y="167915"/>
                  <a:pt x="2782683" y="162080"/>
                  <a:pt x="2782683" y="155517"/>
                </a:cubicBezTo>
                <a:cubicBezTo>
                  <a:pt x="2782683" y="148224"/>
                  <a:pt x="2789246" y="141661"/>
                  <a:pt x="2796538" y="141661"/>
                </a:cubicBezTo>
                <a:close/>
                <a:moveTo>
                  <a:pt x="2725703" y="141661"/>
                </a:moveTo>
                <a:cubicBezTo>
                  <a:pt x="2731538" y="141661"/>
                  <a:pt x="2738105" y="148224"/>
                  <a:pt x="2738105" y="155517"/>
                </a:cubicBezTo>
                <a:cubicBezTo>
                  <a:pt x="2738105" y="162080"/>
                  <a:pt x="2731538" y="167915"/>
                  <a:pt x="2725703" y="167915"/>
                </a:cubicBezTo>
                <a:cubicBezTo>
                  <a:pt x="2717686" y="167915"/>
                  <a:pt x="2711852" y="162080"/>
                  <a:pt x="2711852" y="155517"/>
                </a:cubicBezTo>
                <a:cubicBezTo>
                  <a:pt x="2711852" y="148224"/>
                  <a:pt x="2717686" y="141661"/>
                  <a:pt x="2725703" y="141661"/>
                </a:cubicBezTo>
                <a:close/>
                <a:moveTo>
                  <a:pt x="2653420" y="141661"/>
                </a:moveTo>
                <a:cubicBezTo>
                  <a:pt x="2660711" y="141661"/>
                  <a:pt x="2667273" y="148224"/>
                  <a:pt x="2667273" y="155517"/>
                </a:cubicBezTo>
                <a:cubicBezTo>
                  <a:pt x="2667273" y="162080"/>
                  <a:pt x="2660711" y="167915"/>
                  <a:pt x="2653420" y="167915"/>
                </a:cubicBezTo>
                <a:cubicBezTo>
                  <a:pt x="2646857" y="167915"/>
                  <a:pt x="2641021" y="162080"/>
                  <a:pt x="2641021" y="155517"/>
                </a:cubicBezTo>
                <a:cubicBezTo>
                  <a:pt x="2641021" y="148224"/>
                  <a:pt x="2646857" y="141661"/>
                  <a:pt x="2653420" y="141661"/>
                </a:cubicBezTo>
                <a:close/>
                <a:moveTo>
                  <a:pt x="2582586" y="141661"/>
                </a:moveTo>
                <a:cubicBezTo>
                  <a:pt x="2589878" y="141661"/>
                  <a:pt x="2596442" y="148224"/>
                  <a:pt x="2596442" y="155517"/>
                </a:cubicBezTo>
                <a:cubicBezTo>
                  <a:pt x="2596442" y="162080"/>
                  <a:pt x="2589878" y="167915"/>
                  <a:pt x="2582586" y="167915"/>
                </a:cubicBezTo>
                <a:cubicBezTo>
                  <a:pt x="2576024" y="167915"/>
                  <a:pt x="2570189" y="162080"/>
                  <a:pt x="2570189" y="155517"/>
                </a:cubicBezTo>
                <a:cubicBezTo>
                  <a:pt x="2570189" y="148224"/>
                  <a:pt x="2576024" y="141661"/>
                  <a:pt x="2582586" y="141661"/>
                </a:cubicBezTo>
                <a:close/>
                <a:moveTo>
                  <a:pt x="2511034" y="141661"/>
                </a:moveTo>
                <a:cubicBezTo>
                  <a:pt x="2519052" y="141661"/>
                  <a:pt x="2525616" y="148224"/>
                  <a:pt x="2525616" y="155517"/>
                </a:cubicBezTo>
                <a:cubicBezTo>
                  <a:pt x="2525616" y="162080"/>
                  <a:pt x="2519052" y="167915"/>
                  <a:pt x="2511034" y="167915"/>
                </a:cubicBezTo>
                <a:cubicBezTo>
                  <a:pt x="2503743" y="167915"/>
                  <a:pt x="2499364" y="162080"/>
                  <a:pt x="2499364" y="155517"/>
                </a:cubicBezTo>
                <a:cubicBezTo>
                  <a:pt x="2499364" y="148224"/>
                  <a:pt x="2503743" y="141661"/>
                  <a:pt x="2511034" y="141661"/>
                </a:cubicBezTo>
                <a:close/>
                <a:moveTo>
                  <a:pt x="2439946" y="141661"/>
                </a:moveTo>
                <a:cubicBezTo>
                  <a:pt x="2448505" y="141661"/>
                  <a:pt x="2454734" y="148224"/>
                  <a:pt x="2454734" y="155517"/>
                </a:cubicBezTo>
                <a:cubicBezTo>
                  <a:pt x="2454734" y="162080"/>
                  <a:pt x="2448505" y="167915"/>
                  <a:pt x="2439946" y="167915"/>
                </a:cubicBezTo>
                <a:cubicBezTo>
                  <a:pt x="2432165" y="167915"/>
                  <a:pt x="2425159" y="162080"/>
                  <a:pt x="2425159" y="155517"/>
                </a:cubicBezTo>
                <a:cubicBezTo>
                  <a:pt x="2425159" y="148224"/>
                  <a:pt x="2432165" y="141661"/>
                  <a:pt x="2439946" y="141661"/>
                </a:cubicBezTo>
                <a:close/>
                <a:moveTo>
                  <a:pt x="2369114" y="141661"/>
                </a:moveTo>
                <a:cubicBezTo>
                  <a:pt x="2377674" y="141661"/>
                  <a:pt x="2383900" y="148224"/>
                  <a:pt x="2383900" y="155517"/>
                </a:cubicBezTo>
                <a:cubicBezTo>
                  <a:pt x="2383900" y="162080"/>
                  <a:pt x="2377674" y="167915"/>
                  <a:pt x="2369114" y="167915"/>
                </a:cubicBezTo>
                <a:cubicBezTo>
                  <a:pt x="2361331" y="167915"/>
                  <a:pt x="2354323" y="163539"/>
                  <a:pt x="2354323" y="155517"/>
                </a:cubicBezTo>
                <a:cubicBezTo>
                  <a:pt x="2354323" y="148224"/>
                  <a:pt x="2361331" y="141661"/>
                  <a:pt x="2369114" y="141661"/>
                </a:cubicBezTo>
                <a:close/>
                <a:moveTo>
                  <a:pt x="2298283" y="141661"/>
                </a:moveTo>
                <a:cubicBezTo>
                  <a:pt x="2306842" y="141661"/>
                  <a:pt x="2313070" y="148224"/>
                  <a:pt x="2313070" y="155517"/>
                </a:cubicBezTo>
                <a:cubicBezTo>
                  <a:pt x="2313070" y="163539"/>
                  <a:pt x="2306842" y="167915"/>
                  <a:pt x="2298283" y="167915"/>
                </a:cubicBezTo>
                <a:cubicBezTo>
                  <a:pt x="2290497" y="167915"/>
                  <a:pt x="2283493" y="163539"/>
                  <a:pt x="2283493" y="155517"/>
                </a:cubicBezTo>
                <a:cubicBezTo>
                  <a:pt x="2283493" y="148224"/>
                  <a:pt x="2290497" y="141661"/>
                  <a:pt x="2298283" y="141661"/>
                </a:cubicBezTo>
                <a:close/>
                <a:moveTo>
                  <a:pt x="2226517" y="141661"/>
                </a:moveTo>
                <a:cubicBezTo>
                  <a:pt x="2234542" y="141661"/>
                  <a:pt x="2238916" y="148224"/>
                  <a:pt x="2238916" y="155517"/>
                </a:cubicBezTo>
                <a:cubicBezTo>
                  <a:pt x="2238916" y="163539"/>
                  <a:pt x="2234542" y="167915"/>
                  <a:pt x="2226517" y="167915"/>
                </a:cubicBezTo>
                <a:cubicBezTo>
                  <a:pt x="2218495" y="167915"/>
                  <a:pt x="2212659" y="163539"/>
                  <a:pt x="2212659" y="155517"/>
                </a:cubicBezTo>
                <a:cubicBezTo>
                  <a:pt x="2212659" y="148224"/>
                  <a:pt x="2218495" y="141661"/>
                  <a:pt x="2226517" y="141661"/>
                </a:cubicBezTo>
                <a:close/>
                <a:moveTo>
                  <a:pt x="2155683" y="141661"/>
                </a:moveTo>
                <a:cubicBezTo>
                  <a:pt x="2161520" y="141661"/>
                  <a:pt x="2168084" y="148224"/>
                  <a:pt x="2168084" y="155517"/>
                </a:cubicBezTo>
                <a:cubicBezTo>
                  <a:pt x="2168084" y="163539"/>
                  <a:pt x="2161520" y="167915"/>
                  <a:pt x="2155683" y="167915"/>
                </a:cubicBezTo>
                <a:cubicBezTo>
                  <a:pt x="2147663" y="167915"/>
                  <a:pt x="2141827" y="163539"/>
                  <a:pt x="2141827" y="155517"/>
                </a:cubicBezTo>
                <a:cubicBezTo>
                  <a:pt x="2141827" y="148224"/>
                  <a:pt x="2147663" y="141661"/>
                  <a:pt x="2155683" y="141661"/>
                </a:cubicBezTo>
                <a:close/>
                <a:moveTo>
                  <a:pt x="2084851" y="141661"/>
                </a:moveTo>
                <a:cubicBezTo>
                  <a:pt x="2090686" y="141661"/>
                  <a:pt x="2097249" y="148224"/>
                  <a:pt x="2097249" y="155517"/>
                </a:cubicBezTo>
                <a:cubicBezTo>
                  <a:pt x="2097249" y="163539"/>
                  <a:pt x="2090686" y="167915"/>
                  <a:pt x="2084851" y="167915"/>
                </a:cubicBezTo>
                <a:cubicBezTo>
                  <a:pt x="2076829" y="167915"/>
                  <a:pt x="2070995" y="163539"/>
                  <a:pt x="2070995" y="155517"/>
                </a:cubicBezTo>
                <a:cubicBezTo>
                  <a:pt x="2070995" y="148224"/>
                  <a:pt x="2076829" y="141661"/>
                  <a:pt x="2084851" y="141661"/>
                </a:cubicBezTo>
                <a:close/>
                <a:moveTo>
                  <a:pt x="2011835" y="141661"/>
                </a:moveTo>
                <a:cubicBezTo>
                  <a:pt x="2019855" y="141661"/>
                  <a:pt x="2026421" y="148224"/>
                  <a:pt x="2026421" y="155517"/>
                </a:cubicBezTo>
                <a:cubicBezTo>
                  <a:pt x="2026421" y="163539"/>
                  <a:pt x="2019855" y="167915"/>
                  <a:pt x="2011835" y="167915"/>
                </a:cubicBezTo>
                <a:cubicBezTo>
                  <a:pt x="2006003" y="167915"/>
                  <a:pt x="2000168" y="163539"/>
                  <a:pt x="2000168" y="155517"/>
                </a:cubicBezTo>
                <a:cubicBezTo>
                  <a:pt x="2000168" y="148224"/>
                  <a:pt x="2006003" y="141661"/>
                  <a:pt x="2011835" y="141661"/>
                </a:cubicBezTo>
                <a:close/>
                <a:moveTo>
                  <a:pt x="1938365" y="141661"/>
                </a:moveTo>
                <a:cubicBezTo>
                  <a:pt x="1946388" y="141661"/>
                  <a:pt x="1952222" y="148224"/>
                  <a:pt x="1952222" y="155517"/>
                </a:cubicBezTo>
                <a:cubicBezTo>
                  <a:pt x="1952222" y="163539"/>
                  <a:pt x="1946388" y="167915"/>
                  <a:pt x="1938365" y="167915"/>
                </a:cubicBezTo>
                <a:cubicBezTo>
                  <a:pt x="1931072" y="167915"/>
                  <a:pt x="1925971" y="163539"/>
                  <a:pt x="1925971" y="155517"/>
                </a:cubicBezTo>
                <a:cubicBezTo>
                  <a:pt x="1925971" y="148224"/>
                  <a:pt x="1931072" y="141661"/>
                  <a:pt x="1938365" y="141661"/>
                </a:cubicBezTo>
                <a:close/>
                <a:moveTo>
                  <a:pt x="1869922" y="141661"/>
                </a:moveTo>
                <a:cubicBezTo>
                  <a:pt x="1878483" y="141661"/>
                  <a:pt x="1884712" y="148224"/>
                  <a:pt x="1884712" y="155517"/>
                </a:cubicBezTo>
                <a:cubicBezTo>
                  <a:pt x="1884712" y="163539"/>
                  <a:pt x="1878483" y="167915"/>
                  <a:pt x="1869922" y="167915"/>
                </a:cubicBezTo>
                <a:cubicBezTo>
                  <a:pt x="1862138" y="167915"/>
                  <a:pt x="1855131" y="163539"/>
                  <a:pt x="1855131" y="155517"/>
                </a:cubicBezTo>
                <a:cubicBezTo>
                  <a:pt x="1855131" y="148224"/>
                  <a:pt x="1862138" y="141661"/>
                  <a:pt x="1869922" y="141661"/>
                </a:cubicBezTo>
                <a:close/>
                <a:moveTo>
                  <a:pt x="1799087" y="141661"/>
                </a:moveTo>
                <a:cubicBezTo>
                  <a:pt x="1807649" y="141661"/>
                  <a:pt x="1813879" y="148224"/>
                  <a:pt x="1813879" y="155517"/>
                </a:cubicBezTo>
                <a:cubicBezTo>
                  <a:pt x="1813879" y="163539"/>
                  <a:pt x="1807649" y="167915"/>
                  <a:pt x="1799087" y="167915"/>
                </a:cubicBezTo>
                <a:cubicBezTo>
                  <a:pt x="1790527" y="167915"/>
                  <a:pt x="1784303" y="163539"/>
                  <a:pt x="1784303" y="155517"/>
                </a:cubicBezTo>
                <a:cubicBezTo>
                  <a:pt x="1784303" y="148224"/>
                  <a:pt x="1790527" y="141661"/>
                  <a:pt x="1799087" y="141661"/>
                </a:cubicBezTo>
                <a:close/>
                <a:moveTo>
                  <a:pt x="1728262" y="141661"/>
                </a:moveTo>
                <a:cubicBezTo>
                  <a:pt x="1736828" y="141661"/>
                  <a:pt x="1743052" y="148224"/>
                  <a:pt x="1743052" y="155517"/>
                </a:cubicBezTo>
                <a:cubicBezTo>
                  <a:pt x="1743052" y="163539"/>
                  <a:pt x="1736828" y="167915"/>
                  <a:pt x="1728262" y="167915"/>
                </a:cubicBezTo>
                <a:cubicBezTo>
                  <a:pt x="1719700" y="167915"/>
                  <a:pt x="1713474" y="163539"/>
                  <a:pt x="1713474" y="155517"/>
                </a:cubicBezTo>
                <a:cubicBezTo>
                  <a:pt x="1713474" y="148224"/>
                  <a:pt x="1719700" y="141661"/>
                  <a:pt x="1728262" y="141661"/>
                </a:cubicBezTo>
                <a:close/>
                <a:moveTo>
                  <a:pt x="1656501" y="141661"/>
                </a:moveTo>
                <a:cubicBezTo>
                  <a:pt x="1663792" y="141661"/>
                  <a:pt x="1668900" y="148666"/>
                  <a:pt x="1668900" y="156450"/>
                </a:cubicBezTo>
                <a:cubicBezTo>
                  <a:pt x="1668900" y="165012"/>
                  <a:pt x="1663792" y="171239"/>
                  <a:pt x="1656501" y="171239"/>
                </a:cubicBezTo>
                <a:cubicBezTo>
                  <a:pt x="1648481" y="171239"/>
                  <a:pt x="1642655" y="165012"/>
                  <a:pt x="1642655" y="156450"/>
                </a:cubicBezTo>
                <a:cubicBezTo>
                  <a:pt x="1642655" y="148666"/>
                  <a:pt x="1648481" y="141661"/>
                  <a:pt x="1656501" y="141661"/>
                </a:cubicBezTo>
                <a:close/>
                <a:moveTo>
                  <a:pt x="1582299" y="141661"/>
                </a:moveTo>
                <a:cubicBezTo>
                  <a:pt x="1588134" y="141661"/>
                  <a:pt x="1594704" y="148666"/>
                  <a:pt x="1594704" y="156450"/>
                </a:cubicBezTo>
                <a:cubicBezTo>
                  <a:pt x="1594704" y="165012"/>
                  <a:pt x="1588134" y="171239"/>
                  <a:pt x="1582299" y="171239"/>
                </a:cubicBezTo>
                <a:cubicBezTo>
                  <a:pt x="1574277" y="171239"/>
                  <a:pt x="1568444" y="165012"/>
                  <a:pt x="1568444" y="156450"/>
                </a:cubicBezTo>
                <a:cubicBezTo>
                  <a:pt x="1568444" y="148666"/>
                  <a:pt x="1574277" y="141661"/>
                  <a:pt x="1582299" y="141661"/>
                </a:cubicBezTo>
                <a:close/>
                <a:moveTo>
                  <a:pt x="1512199" y="141661"/>
                </a:moveTo>
                <a:cubicBezTo>
                  <a:pt x="1518035" y="141661"/>
                  <a:pt x="1523867" y="148666"/>
                  <a:pt x="1523867" y="156450"/>
                </a:cubicBezTo>
                <a:cubicBezTo>
                  <a:pt x="1523867" y="165012"/>
                  <a:pt x="1518035" y="171239"/>
                  <a:pt x="1512199" y="171239"/>
                </a:cubicBezTo>
                <a:cubicBezTo>
                  <a:pt x="1504174" y="171239"/>
                  <a:pt x="1497612" y="165012"/>
                  <a:pt x="1497612" y="156450"/>
                </a:cubicBezTo>
                <a:cubicBezTo>
                  <a:pt x="1497612" y="148666"/>
                  <a:pt x="1504174" y="141661"/>
                  <a:pt x="1512199" y="141661"/>
                </a:cubicBezTo>
                <a:close/>
                <a:moveTo>
                  <a:pt x="1439173" y="141661"/>
                </a:moveTo>
                <a:cubicBezTo>
                  <a:pt x="1447191" y="141661"/>
                  <a:pt x="1453026" y="148666"/>
                  <a:pt x="1453026" y="156450"/>
                </a:cubicBezTo>
                <a:cubicBezTo>
                  <a:pt x="1453026" y="165012"/>
                  <a:pt x="1447191" y="171239"/>
                  <a:pt x="1439173" y="171239"/>
                </a:cubicBezTo>
                <a:cubicBezTo>
                  <a:pt x="1433339" y="171239"/>
                  <a:pt x="1426777" y="165012"/>
                  <a:pt x="1426777" y="156450"/>
                </a:cubicBezTo>
                <a:cubicBezTo>
                  <a:pt x="1426777" y="148666"/>
                  <a:pt x="1433339" y="141661"/>
                  <a:pt x="1439173" y="141661"/>
                </a:cubicBezTo>
                <a:close/>
                <a:moveTo>
                  <a:pt x="1368349" y="141661"/>
                </a:moveTo>
                <a:cubicBezTo>
                  <a:pt x="1376368" y="141661"/>
                  <a:pt x="1382203" y="148666"/>
                  <a:pt x="1382203" y="156450"/>
                </a:cubicBezTo>
                <a:cubicBezTo>
                  <a:pt x="1382203" y="165012"/>
                  <a:pt x="1376368" y="171239"/>
                  <a:pt x="1368349" y="171239"/>
                </a:cubicBezTo>
                <a:cubicBezTo>
                  <a:pt x="1362516" y="171239"/>
                  <a:pt x="1355953" y="165012"/>
                  <a:pt x="1355953" y="156450"/>
                </a:cubicBezTo>
                <a:cubicBezTo>
                  <a:pt x="1355953" y="148666"/>
                  <a:pt x="1362516" y="141661"/>
                  <a:pt x="1368349" y="141661"/>
                </a:cubicBezTo>
                <a:close/>
                <a:moveTo>
                  <a:pt x="1297520" y="141661"/>
                </a:moveTo>
                <a:cubicBezTo>
                  <a:pt x="1305540" y="141661"/>
                  <a:pt x="1311374" y="148666"/>
                  <a:pt x="1311374" y="156450"/>
                </a:cubicBezTo>
                <a:cubicBezTo>
                  <a:pt x="1311374" y="165012"/>
                  <a:pt x="1305540" y="171239"/>
                  <a:pt x="1297520" y="171239"/>
                </a:cubicBezTo>
                <a:cubicBezTo>
                  <a:pt x="1289498" y="171239"/>
                  <a:pt x="1285121" y="165012"/>
                  <a:pt x="1285121" y="156450"/>
                </a:cubicBezTo>
                <a:cubicBezTo>
                  <a:pt x="1285121" y="148666"/>
                  <a:pt x="1289498" y="141661"/>
                  <a:pt x="1297520" y="141661"/>
                </a:cubicBezTo>
                <a:close/>
                <a:moveTo>
                  <a:pt x="2796538" y="70831"/>
                </a:moveTo>
                <a:cubicBezTo>
                  <a:pt x="2803103" y="70831"/>
                  <a:pt x="2808940" y="76665"/>
                  <a:pt x="2808940" y="84687"/>
                </a:cubicBezTo>
                <a:cubicBezTo>
                  <a:pt x="2808940" y="90521"/>
                  <a:pt x="2803103" y="97085"/>
                  <a:pt x="2796538" y="97085"/>
                </a:cubicBezTo>
                <a:cubicBezTo>
                  <a:pt x="2789246" y="97085"/>
                  <a:pt x="2782683" y="90521"/>
                  <a:pt x="2782683" y="84687"/>
                </a:cubicBezTo>
                <a:cubicBezTo>
                  <a:pt x="2782683" y="76665"/>
                  <a:pt x="2789246" y="70831"/>
                  <a:pt x="2796538" y="70831"/>
                </a:cubicBezTo>
                <a:close/>
                <a:moveTo>
                  <a:pt x="2725703" y="70831"/>
                </a:moveTo>
                <a:cubicBezTo>
                  <a:pt x="2731538" y="70831"/>
                  <a:pt x="2738105" y="76665"/>
                  <a:pt x="2738105" y="84687"/>
                </a:cubicBezTo>
                <a:cubicBezTo>
                  <a:pt x="2738105" y="90521"/>
                  <a:pt x="2731538" y="97085"/>
                  <a:pt x="2725703" y="97085"/>
                </a:cubicBezTo>
                <a:cubicBezTo>
                  <a:pt x="2717686" y="97085"/>
                  <a:pt x="2711852" y="90521"/>
                  <a:pt x="2711852" y="84687"/>
                </a:cubicBezTo>
                <a:cubicBezTo>
                  <a:pt x="2711852" y="76665"/>
                  <a:pt x="2717686" y="70831"/>
                  <a:pt x="2725703" y="70831"/>
                </a:cubicBezTo>
                <a:close/>
                <a:moveTo>
                  <a:pt x="2653420" y="70831"/>
                </a:moveTo>
                <a:cubicBezTo>
                  <a:pt x="2660711" y="70831"/>
                  <a:pt x="2667273" y="76665"/>
                  <a:pt x="2667273" y="84687"/>
                </a:cubicBezTo>
                <a:cubicBezTo>
                  <a:pt x="2667273" y="90521"/>
                  <a:pt x="2660711" y="97085"/>
                  <a:pt x="2653420" y="97085"/>
                </a:cubicBezTo>
                <a:cubicBezTo>
                  <a:pt x="2646857" y="97085"/>
                  <a:pt x="2641021" y="90521"/>
                  <a:pt x="2641021" y="84687"/>
                </a:cubicBezTo>
                <a:cubicBezTo>
                  <a:pt x="2641021" y="76665"/>
                  <a:pt x="2646857" y="70831"/>
                  <a:pt x="2653420" y="70831"/>
                </a:cubicBezTo>
                <a:close/>
                <a:moveTo>
                  <a:pt x="2582586" y="70831"/>
                </a:moveTo>
                <a:cubicBezTo>
                  <a:pt x="2589878" y="70831"/>
                  <a:pt x="2596442" y="76665"/>
                  <a:pt x="2596442" y="84687"/>
                </a:cubicBezTo>
                <a:cubicBezTo>
                  <a:pt x="2596442" y="90521"/>
                  <a:pt x="2589878" y="97085"/>
                  <a:pt x="2582586" y="97085"/>
                </a:cubicBezTo>
                <a:cubicBezTo>
                  <a:pt x="2576024" y="97085"/>
                  <a:pt x="2570189" y="90521"/>
                  <a:pt x="2570189" y="84687"/>
                </a:cubicBezTo>
                <a:cubicBezTo>
                  <a:pt x="2570189" y="76665"/>
                  <a:pt x="2576024" y="70831"/>
                  <a:pt x="2582586" y="70831"/>
                </a:cubicBezTo>
                <a:close/>
                <a:moveTo>
                  <a:pt x="2511034" y="70831"/>
                </a:moveTo>
                <a:cubicBezTo>
                  <a:pt x="2519052" y="70831"/>
                  <a:pt x="2525616" y="76665"/>
                  <a:pt x="2525616" y="84687"/>
                </a:cubicBezTo>
                <a:cubicBezTo>
                  <a:pt x="2525616" y="90521"/>
                  <a:pt x="2519052" y="97085"/>
                  <a:pt x="2511034" y="97085"/>
                </a:cubicBezTo>
                <a:cubicBezTo>
                  <a:pt x="2503743" y="97085"/>
                  <a:pt x="2499364" y="90521"/>
                  <a:pt x="2499364" y="84687"/>
                </a:cubicBezTo>
                <a:cubicBezTo>
                  <a:pt x="2499364" y="76665"/>
                  <a:pt x="2503743" y="70831"/>
                  <a:pt x="2511034" y="70831"/>
                </a:cubicBezTo>
                <a:close/>
                <a:moveTo>
                  <a:pt x="2439946" y="70831"/>
                </a:moveTo>
                <a:cubicBezTo>
                  <a:pt x="2448505" y="70831"/>
                  <a:pt x="2454737" y="76665"/>
                  <a:pt x="2454737" y="84687"/>
                </a:cubicBezTo>
                <a:cubicBezTo>
                  <a:pt x="2454737" y="90521"/>
                  <a:pt x="2448505" y="97085"/>
                  <a:pt x="2439946" y="97085"/>
                </a:cubicBezTo>
                <a:cubicBezTo>
                  <a:pt x="2432165" y="97085"/>
                  <a:pt x="2425159" y="90521"/>
                  <a:pt x="2425159" y="84687"/>
                </a:cubicBezTo>
                <a:cubicBezTo>
                  <a:pt x="2425159" y="76665"/>
                  <a:pt x="2432165" y="70831"/>
                  <a:pt x="2439946" y="70831"/>
                </a:cubicBezTo>
                <a:close/>
                <a:moveTo>
                  <a:pt x="2369114" y="70831"/>
                </a:moveTo>
                <a:cubicBezTo>
                  <a:pt x="2377674" y="70831"/>
                  <a:pt x="2383900" y="76665"/>
                  <a:pt x="2383900" y="84687"/>
                </a:cubicBezTo>
                <a:cubicBezTo>
                  <a:pt x="2383900" y="90521"/>
                  <a:pt x="2377674" y="97085"/>
                  <a:pt x="2369114" y="97085"/>
                </a:cubicBezTo>
                <a:cubicBezTo>
                  <a:pt x="2361331" y="97085"/>
                  <a:pt x="2354323" y="90521"/>
                  <a:pt x="2354323" y="84687"/>
                </a:cubicBezTo>
                <a:cubicBezTo>
                  <a:pt x="2354323" y="76665"/>
                  <a:pt x="2361331" y="70831"/>
                  <a:pt x="2369114" y="70831"/>
                </a:cubicBezTo>
                <a:close/>
                <a:moveTo>
                  <a:pt x="2298283" y="70831"/>
                </a:moveTo>
                <a:cubicBezTo>
                  <a:pt x="2306842" y="70831"/>
                  <a:pt x="2313070" y="76665"/>
                  <a:pt x="2313070" y="84687"/>
                </a:cubicBezTo>
                <a:cubicBezTo>
                  <a:pt x="2313070" y="90521"/>
                  <a:pt x="2306842" y="97085"/>
                  <a:pt x="2298283" y="97085"/>
                </a:cubicBezTo>
                <a:cubicBezTo>
                  <a:pt x="2290497" y="97085"/>
                  <a:pt x="2283493" y="90521"/>
                  <a:pt x="2283493" y="84687"/>
                </a:cubicBezTo>
                <a:cubicBezTo>
                  <a:pt x="2283493" y="76665"/>
                  <a:pt x="2290497" y="70831"/>
                  <a:pt x="2298283" y="70831"/>
                </a:cubicBezTo>
                <a:close/>
                <a:moveTo>
                  <a:pt x="2226517" y="70831"/>
                </a:moveTo>
                <a:cubicBezTo>
                  <a:pt x="2234542" y="70831"/>
                  <a:pt x="2238916" y="76665"/>
                  <a:pt x="2238916" y="84687"/>
                </a:cubicBezTo>
                <a:cubicBezTo>
                  <a:pt x="2238916" y="90521"/>
                  <a:pt x="2234542" y="97085"/>
                  <a:pt x="2226517" y="97085"/>
                </a:cubicBezTo>
                <a:cubicBezTo>
                  <a:pt x="2218495" y="97085"/>
                  <a:pt x="2212659" y="90521"/>
                  <a:pt x="2212659" y="84687"/>
                </a:cubicBezTo>
                <a:cubicBezTo>
                  <a:pt x="2212659" y="76665"/>
                  <a:pt x="2218495" y="70831"/>
                  <a:pt x="2226517" y="70831"/>
                </a:cubicBezTo>
                <a:close/>
                <a:moveTo>
                  <a:pt x="2155683" y="70831"/>
                </a:moveTo>
                <a:cubicBezTo>
                  <a:pt x="2161520" y="70831"/>
                  <a:pt x="2168084" y="76665"/>
                  <a:pt x="2168084" y="84687"/>
                </a:cubicBezTo>
                <a:cubicBezTo>
                  <a:pt x="2168084" y="90521"/>
                  <a:pt x="2161520" y="97085"/>
                  <a:pt x="2155683" y="97085"/>
                </a:cubicBezTo>
                <a:cubicBezTo>
                  <a:pt x="2147663" y="97085"/>
                  <a:pt x="2141827" y="90521"/>
                  <a:pt x="2141827" y="84687"/>
                </a:cubicBezTo>
                <a:cubicBezTo>
                  <a:pt x="2141827" y="76665"/>
                  <a:pt x="2147663" y="70831"/>
                  <a:pt x="2155683" y="70831"/>
                </a:cubicBezTo>
                <a:close/>
                <a:moveTo>
                  <a:pt x="2083393" y="70831"/>
                </a:moveTo>
                <a:cubicBezTo>
                  <a:pt x="2090686" y="70831"/>
                  <a:pt x="2097249" y="76665"/>
                  <a:pt x="2097249" y="84687"/>
                </a:cubicBezTo>
                <a:cubicBezTo>
                  <a:pt x="2097249" y="90521"/>
                  <a:pt x="2090686" y="97085"/>
                  <a:pt x="2083393" y="97085"/>
                </a:cubicBezTo>
                <a:cubicBezTo>
                  <a:pt x="2076829" y="97085"/>
                  <a:pt x="2070995" y="90521"/>
                  <a:pt x="2070995" y="84687"/>
                </a:cubicBezTo>
                <a:cubicBezTo>
                  <a:pt x="2070995" y="76665"/>
                  <a:pt x="2076829" y="70831"/>
                  <a:pt x="2083393" y="70831"/>
                </a:cubicBezTo>
                <a:close/>
                <a:moveTo>
                  <a:pt x="2011835" y="70831"/>
                </a:moveTo>
                <a:cubicBezTo>
                  <a:pt x="2019855" y="70831"/>
                  <a:pt x="2026421" y="76665"/>
                  <a:pt x="2026421" y="84687"/>
                </a:cubicBezTo>
                <a:cubicBezTo>
                  <a:pt x="2026421" y="90521"/>
                  <a:pt x="2019855" y="97085"/>
                  <a:pt x="2011835" y="97085"/>
                </a:cubicBezTo>
                <a:cubicBezTo>
                  <a:pt x="2006003" y="97085"/>
                  <a:pt x="2000168" y="90521"/>
                  <a:pt x="2000168" y="84687"/>
                </a:cubicBezTo>
                <a:cubicBezTo>
                  <a:pt x="2000168" y="76665"/>
                  <a:pt x="2006003" y="70831"/>
                  <a:pt x="2011835" y="70831"/>
                </a:cubicBezTo>
                <a:close/>
                <a:moveTo>
                  <a:pt x="1938365" y="70831"/>
                </a:moveTo>
                <a:cubicBezTo>
                  <a:pt x="1946388" y="70831"/>
                  <a:pt x="1952222" y="76665"/>
                  <a:pt x="1952222" y="84687"/>
                </a:cubicBezTo>
                <a:cubicBezTo>
                  <a:pt x="1952222" y="90521"/>
                  <a:pt x="1946388" y="97085"/>
                  <a:pt x="1938365" y="97085"/>
                </a:cubicBezTo>
                <a:cubicBezTo>
                  <a:pt x="1931072" y="97085"/>
                  <a:pt x="1925971" y="90521"/>
                  <a:pt x="1925971" y="84687"/>
                </a:cubicBezTo>
                <a:cubicBezTo>
                  <a:pt x="1925971" y="76665"/>
                  <a:pt x="1931072" y="70831"/>
                  <a:pt x="1938365" y="70831"/>
                </a:cubicBezTo>
                <a:close/>
                <a:moveTo>
                  <a:pt x="1869922" y="70831"/>
                </a:moveTo>
                <a:cubicBezTo>
                  <a:pt x="1878483" y="70831"/>
                  <a:pt x="1884712" y="76665"/>
                  <a:pt x="1884712" y="84687"/>
                </a:cubicBezTo>
                <a:cubicBezTo>
                  <a:pt x="1884712" y="90521"/>
                  <a:pt x="1878483" y="97085"/>
                  <a:pt x="1869922" y="97085"/>
                </a:cubicBezTo>
                <a:cubicBezTo>
                  <a:pt x="1862138" y="97085"/>
                  <a:pt x="1855131" y="90521"/>
                  <a:pt x="1855131" y="84687"/>
                </a:cubicBezTo>
                <a:cubicBezTo>
                  <a:pt x="1855131" y="76665"/>
                  <a:pt x="1862138" y="70831"/>
                  <a:pt x="1869922" y="70831"/>
                </a:cubicBezTo>
                <a:close/>
                <a:moveTo>
                  <a:pt x="1799087" y="70831"/>
                </a:moveTo>
                <a:cubicBezTo>
                  <a:pt x="1807649" y="70831"/>
                  <a:pt x="1813879" y="76665"/>
                  <a:pt x="1813879" y="84687"/>
                </a:cubicBezTo>
                <a:cubicBezTo>
                  <a:pt x="1813879" y="90521"/>
                  <a:pt x="1807649" y="97085"/>
                  <a:pt x="1799087" y="97085"/>
                </a:cubicBezTo>
                <a:cubicBezTo>
                  <a:pt x="1790527" y="97085"/>
                  <a:pt x="1784303" y="92709"/>
                  <a:pt x="1784303" y="84687"/>
                </a:cubicBezTo>
                <a:cubicBezTo>
                  <a:pt x="1784303" y="76665"/>
                  <a:pt x="1790527" y="70831"/>
                  <a:pt x="1799087" y="70831"/>
                </a:cubicBezTo>
                <a:close/>
                <a:moveTo>
                  <a:pt x="1728262" y="70831"/>
                </a:moveTo>
                <a:cubicBezTo>
                  <a:pt x="1736828" y="70831"/>
                  <a:pt x="1743052" y="76665"/>
                  <a:pt x="1743052" y="84687"/>
                </a:cubicBezTo>
                <a:cubicBezTo>
                  <a:pt x="1743052" y="92709"/>
                  <a:pt x="1736828" y="97085"/>
                  <a:pt x="1728262" y="97085"/>
                </a:cubicBezTo>
                <a:cubicBezTo>
                  <a:pt x="1719700" y="97085"/>
                  <a:pt x="1713474" y="92709"/>
                  <a:pt x="1713474" y="84687"/>
                </a:cubicBezTo>
                <a:cubicBezTo>
                  <a:pt x="1713474" y="76665"/>
                  <a:pt x="1719700" y="70831"/>
                  <a:pt x="1728262" y="70831"/>
                </a:cubicBezTo>
                <a:close/>
                <a:moveTo>
                  <a:pt x="1656501" y="70831"/>
                </a:moveTo>
                <a:cubicBezTo>
                  <a:pt x="1663792" y="70831"/>
                  <a:pt x="1668900" y="76665"/>
                  <a:pt x="1668900" y="84687"/>
                </a:cubicBezTo>
                <a:cubicBezTo>
                  <a:pt x="1668900" y="92709"/>
                  <a:pt x="1663792" y="97085"/>
                  <a:pt x="1656501" y="97085"/>
                </a:cubicBezTo>
                <a:cubicBezTo>
                  <a:pt x="1648481" y="97085"/>
                  <a:pt x="1642655" y="92709"/>
                  <a:pt x="1642655" y="84687"/>
                </a:cubicBezTo>
                <a:cubicBezTo>
                  <a:pt x="1642655" y="76665"/>
                  <a:pt x="1648481" y="70831"/>
                  <a:pt x="1656501" y="70831"/>
                </a:cubicBezTo>
                <a:close/>
                <a:moveTo>
                  <a:pt x="1582299" y="70831"/>
                </a:moveTo>
                <a:cubicBezTo>
                  <a:pt x="1588134" y="70831"/>
                  <a:pt x="1594704" y="76665"/>
                  <a:pt x="1594704" y="84687"/>
                </a:cubicBezTo>
                <a:cubicBezTo>
                  <a:pt x="1594704" y="92709"/>
                  <a:pt x="1588134" y="97085"/>
                  <a:pt x="1582299" y="97085"/>
                </a:cubicBezTo>
                <a:cubicBezTo>
                  <a:pt x="1574277" y="97085"/>
                  <a:pt x="1568444" y="92709"/>
                  <a:pt x="1568444" y="84687"/>
                </a:cubicBezTo>
                <a:cubicBezTo>
                  <a:pt x="1568444" y="76665"/>
                  <a:pt x="1574277" y="70831"/>
                  <a:pt x="1582299" y="70831"/>
                </a:cubicBezTo>
                <a:close/>
                <a:moveTo>
                  <a:pt x="2796538" y="0"/>
                </a:moveTo>
                <a:cubicBezTo>
                  <a:pt x="2803103" y="0"/>
                  <a:pt x="2808940" y="5834"/>
                  <a:pt x="2808940" y="12397"/>
                </a:cubicBezTo>
                <a:cubicBezTo>
                  <a:pt x="2808940" y="19690"/>
                  <a:pt x="2803103" y="26254"/>
                  <a:pt x="2796538" y="26254"/>
                </a:cubicBezTo>
                <a:cubicBezTo>
                  <a:pt x="2789246" y="26254"/>
                  <a:pt x="2782683" y="19690"/>
                  <a:pt x="2782683" y="12397"/>
                </a:cubicBezTo>
                <a:cubicBezTo>
                  <a:pt x="2782683" y="5834"/>
                  <a:pt x="2789246" y="0"/>
                  <a:pt x="2796538" y="0"/>
                </a:cubicBezTo>
                <a:close/>
                <a:moveTo>
                  <a:pt x="2725703" y="0"/>
                </a:moveTo>
                <a:cubicBezTo>
                  <a:pt x="2731538" y="0"/>
                  <a:pt x="2738105" y="5834"/>
                  <a:pt x="2738105" y="12397"/>
                </a:cubicBezTo>
                <a:cubicBezTo>
                  <a:pt x="2738105" y="19690"/>
                  <a:pt x="2731538" y="26254"/>
                  <a:pt x="2725703" y="26254"/>
                </a:cubicBezTo>
                <a:cubicBezTo>
                  <a:pt x="2717686" y="26254"/>
                  <a:pt x="2711852" y="19690"/>
                  <a:pt x="2711852" y="12397"/>
                </a:cubicBezTo>
                <a:cubicBezTo>
                  <a:pt x="2711852" y="5834"/>
                  <a:pt x="2717686" y="0"/>
                  <a:pt x="2725703" y="0"/>
                </a:cubicBezTo>
                <a:close/>
                <a:moveTo>
                  <a:pt x="2653420" y="0"/>
                </a:moveTo>
                <a:cubicBezTo>
                  <a:pt x="2660711" y="0"/>
                  <a:pt x="2667273" y="5834"/>
                  <a:pt x="2667273" y="12397"/>
                </a:cubicBezTo>
                <a:cubicBezTo>
                  <a:pt x="2667273" y="19690"/>
                  <a:pt x="2660711" y="26254"/>
                  <a:pt x="2653420" y="26254"/>
                </a:cubicBezTo>
                <a:cubicBezTo>
                  <a:pt x="2646857" y="26254"/>
                  <a:pt x="2641021" y="19690"/>
                  <a:pt x="2641021" y="12397"/>
                </a:cubicBezTo>
                <a:cubicBezTo>
                  <a:pt x="2641021" y="5834"/>
                  <a:pt x="2646857" y="0"/>
                  <a:pt x="2653420" y="0"/>
                </a:cubicBezTo>
                <a:close/>
                <a:moveTo>
                  <a:pt x="2582586" y="0"/>
                </a:moveTo>
                <a:cubicBezTo>
                  <a:pt x="2589878" y="0"/>
                  <a:pt x="2596442" y="5834"/>
                  <a:pt x="2596442" y="12397"/>
                </a:cubicBezTo>
                <a:cubicBezTo>
                  <a:pt x="2596442" y="19690"/>
                  <a:pt x="2589878" y="26254"/>
                  <a:pt x="2582586" y="26254"/>
                </a:cubicBezTo>
                <a:cubicBezTo>
                  <a:pt x="2576024" y="26254"/>
                  <a:pt x="2570189" y="19690"/>
                  <a:pt x="2570189" y="12397"/>
                </a:cubicBezTo>
                <a:cubicBezTo>
                  <a:pt x="2570189" y="5834"/>
                  <a:pt x="2576024" y="0"/>
                  <a:pt x="2582586" y="0"/>
                </a:cubicBezTo>
                <a:close/>
                <a:moveTo>
                  <a:pt x="2511034" y="0"/>
                </a:moveTo>
                <a:cubicBezTo>
                  <a:pt x="2519052" y="0"/>
                  <a:pt x="2525616" y="5834"/>
                  <a:pt x="2525616" y="12397"/>
                </a:cubicBezTo>
                <a:cubicBezTo>
                  <a:pt x="2525616" y="19690"/>
                  <a:pt x="2519052" y="26254"/>
                  <a:pt x="2511034" y="26254"/>
                </a:cubicBezTo>
                <a:cubicBezTo>
                  <a:pt x="2503743" y="26254"/>
                  <a:pt x="2499364" y="19690"/>
                  <a:pt x="2499364" y="12397"/>
                </a:cubicBezTo>
                <a:cubicBezTo>
                  <a:pt x="2499364" y="5834"/>
                  <a:pt x="2503743" y="0"/>
                  <a:pt x="2511034" y="0"/>
                </a:cubicBezTo>
                <a:close/>
                <a:moveTo>
                  <a:pt x="2439946" y="0"/>
                </a:moveTo>
                <a:cubicBezTo>
                  <a:pt x="2448505" y="0"/>
                  <a:pt x="2454737" y="5834"/>
                  <a:pt x="2454737" y="12397"/>
                </a:cubicBezTo>
                <a:cubicBezTo>
                  <a:pt x="2454737" y="19690"/>
                  <a:pt x="2448505" y="26254"/>
                  <a:pt x="2439946" y="26254"/>
                </a:cubicBezTo>
                <a:cubicBezTo>
                  <a:pt x="2432165" y="26254"/>
                  <a:pt x="2425159" y="19690"/>
                  <a:pt x="2425159" y="12397"/>
                </a:cubicBezTo>
                <a:cubicBezTo>
                  <a:pt x="2425159" y="5834"/>
                  <a:pt x="2432165" y="0"/>
                  <a:pt x="2439946" y="0"/>
                </a:cubicBezTo>
                <a:close/>
                <a:moveTo>
                  <a:pt x="2369114" y="0"/>
                </a:moveTo>
                <a:cubicBezTo>
                  <a:pt x="2377674" y="0"/>
                  <a:pt x="2383900" y="5834"/>
                  <a:pt x="2383900" y="12397"/>
                </a:cubicBezTo>
                <a:cubicBezTo>
                  <a:pt x="2383900" y="19690"/>
                  <a:pt x="2377674" y="26254"/>
                  <a:pt x="2369114" y="26254"/>
                </a:cubicBezTo>
                <a:cubicBezTo>
                  <a:pt x="2361331" y="26254"/>
                  <a:pt x="2354323" y="19690"/>
                  <a:pt x="2354323" y="12397"/>
                </a:cubicBezTo>
                <a:cubicBezTo>
                  <a:pt x="2354323" y="5834"/>
                  <a:pt x="2361331" y="0"/>
                  <a:pt x="2369114" y="0"/>
                </a:cubicBezTo>
                <a:close/>
                <a:moveTo>
                  <a:pt x="2298283" y="0"/>
                </a:moveTo>
                <a:cubicBezTo>
                  <a:pt x="2306842" y="0"/>
                  <a:pt x="2313070" y="5834"/>
                  <a:pt x="2313070" y="12397"/>
                </a:cubicBezTo>
                <a:cubicBezTo>
                  <a:pt x="2313070" y="19690"/>
                  <a:pt x="2306842" y="26254"/>
                  <a:pt x="2298283" y="26254"/>
                </a:cubicBezTo>
                <a:cubicBezTo>
                  <a:pt x="2290497" y="26254"/>
                  <a:pt x="2283493" y="19690"/>
                  <a:pt x="2283493" y="12397"/>
                </a:cubicBezTo>
                <a:cubicBezTo>
                  <a:pt x="2283493" y="5834"/>
                  <a:pt x="2290497" y="0"/>
                  <a:pt x="2298283" y="0"/>
                </a:cubicBezTo>
                <a:close/>
                <a:moveTo>
                  <a:pt x="2226517" y="0"/>
                </a:moveTo>
                <a:cubicBezTo>
                  <a:pt x="2234542" y="0"/>
                  <a:pt x="2238916" y="5834"/>
                  <a:pt x="2238916" y="13856"/>
                </a:cubicBezTo>
                <a:cubicBezTo>
                  <a:pt x="2238916" y="19690"/>
                  <a:pt x="2234542" y="26254"/>
                  <a:pt x="2226517" y="26254"/>
                </a:cubicBezTo>
                <a:cubicBezTo>
                  <a:pt x="2218495" y="26254"/>
                  <a:pt x="2212659" y="19690"/>
                  <a:pt x="2212659" y="13856"/>
                </a:cubicBezTo>
                <a:cubicBezTo>
                  <a:pt x="2212659" y="5834"/>
                  <a:pt x="2218495" y="0"/>
                  <a:pt x="2226517" y="0"/>
                </a:cubicBezTo>
                <a:close/>
                <a:moveTo>
                  <a:pt x="2155683" y="0"/>
                </a:moveTo>
                <a:cubicBezTo>
                  <a:pt x="2161520" y="0"/>
                  <a:pt x="2168084" y="5834"/>
                  <a:pt x="2168084" y="13856"/>
                </a:cubicBezTo>
                <a:cubicBezTo>
                  <a:pt x="2168084" y="19690"/>
                  <a:pt x="2161520" y="26254"/>
                  <a:pt x="2155683" y="26254"/>
                </a:cubicBezTo>
                <a:cubicBezTo>
                  <a:pt x="2147663" y="26254"/>
                  <a:pt x="2141827" y="19690"/>
                  <a:pt x="2141827" y="13856"/>
                </a:cubicBezTo>
                <a:cubicBezTo>
                  <a:pt x="2141827" y="5834"/>
                  <a:pt x="2147663" y="0"/>
                  <a:pt x="2155683" y="0"/>
                </a:cubicBezTo>
                <a:close/>
                <a:moveTo>
                  <a:pt x="2083393" y="0"/>
                </a:moveTo>
                <a:cubicBezTo>
                  <a:pt x="2090686" y="0"/>
                  <a:pt x="2097249" y="5834"/>
                  <a:pt x="2097249" y="13856"/>
                </a:cubicBezTo>
                <a:cubicBezTo>
                  <a:pt x="2097249" y="19690"/>
                  <a:pt x="2090686" y="26254"/>
                  <a:pt x="2083393" y="26254"/>
                </a:cubicBezTo>
                <a:cubicBezTo>
                  <a:pt x="2076829" y="26254"/>
                  <a:pt x="2070995" y="19690"/>
                  <a:pt x="2070995" y="13856"/>
                </a:cubicBezTo>
                <a:cubicBezTo>
                  <a:pt x="2070995" y="5834"/>
                  <a:pt x="2076829" y="0"/>
                  <a:pt x="2083393" y="0"/>
                </a:cubicBezTo>
                <a:close/>
                <a:moveTo>
                  <a:pt x="2011835" y="0"/>
                </a:moveTo>
                <a:cubicBezTo>
                  <a:pt x="2019855" y="0"/>
                  <a:pt x="2026421" y="5834"/>
                  <a:pt x="2026421" y="13856"/>
                </a:cubicBezTo>
                <a:cubicBezTo>
                  <a:pt x="2026421" y="19690"/>
                  <a:pt x="2019855" y="26254"/>
                  <a:pt x="2011835" y="26254"/>
                </a:cubicBezTo>
                <a:cubicBezTo>
                  <a:pt x="2006003" y="26254"/>
                  <a:pt x="2000168" y="19690"/>
                  <a:pt x="2000168" y="13856"/>
                </a:cubicBezTo>
                <a:cubicBezTo>
                  <a:pt x="2000168" y="5834"/>
                  <a:pt x="2006003" y="0"/>
                  <a:pt x="2011835" y="0"/>
                </a:cubicBezTo>
                <a:close/>
                <a:moveTo>
                  <a:pt x="1938365" y="0"/>
                </a:moveTo>
                <a:cubicBezTo>
                  <a:pt x="1946388" y="0"/>
                  <a:pt x="1952222" y="5834"/>
                  <a:pt x="1952222" y="13856"/>
                </a:cubicBezTo>
                <a:cubicBezTo>
                  <a:pt x="1952222" y="19690"/>
                  <a:pt x="1946388" y="26254"/>
                  <a:pt x="1938365" y="26254"/>
                </a:cubicBezTo>
                <a:cubicBezTo>
                  <a:pt x="1931072" y="26254"/>
                  <a:pt x="1925971" y="19690"/>
                  <a:pt x="1925971" y="13856"/>
                </a:cubicBezTo>
                <a:cubicBezTo>
                  <a:pt x="1925971" y="5834"/>
                  <a:pt x="1931072" y="0"/>
                  <a:pt x="1938365" y="0"/>
                </a:cubicBezTo>
                <a:close/>
                <a:moveTo>
                  <a:pt x="1869922" y="0"/>
                </a:moveTo>
                <a:cubicBezTo>
                  <a:pt x="1878483" y="0"/>
                  <a:pt x="1884712" y="5834"/>
                  <a:pt x="1884712" y="13856"/>
                </a:cubicBezTo>
                <a:cubicBezTo>
                  <a:pt x="1884712" y="19690"/>
                  <a:pt x="1878483" y="26254"/>
                  <a:pt x="1869922" y="26254"/>
                </a:cubicBezTo>
                <a:cubicBezTo>
                  <a:pt x="1862138" y="26254"/>
                  <a:pt x="1855131" y="19690"/>
                  <a:pt x="1855131" y="13856"/>
                </a:cubicBezTo>
                <a:cubicBezTo>
                  <a:pt x="1855131" y="5834"/>
                  <a:pt x="1862138" y="0"/>
                  <a:pt x="1869922" y="0"/>
                </a:cubicBezTo>
                <a:close/>
                <a:moveTo>
                  <a:pt x="1799087" y="0"/>
                </a:moveTo>
                <a:cubicBezTo>
                  <a:pt x="1807649" y="0"/>
                  <a:pt x="1813879" y="5834"/>
                  <a:pt x="1813879" y="13856"/>
                </a:cubicBezTo>
                <a:cubicBezTo>
                  <a:pt x="1813879" y="19690"/>
                  <a:pt x="1807649" y="26254"/>
                  <a:pt x="1799087" y="26254"/>
                </a:cubicBezTo>
                <a:cubicBezTo>
                  <a:pt x="1790527" y="26254"/>
                  <a:pt x="1784303" y="19690"/>
                  <a:pt x="1784303" y="13856"/>
                </a:cubicBezTo>
                <a:cubicBezTo>
                  <a:pt x="1784303" y="5834"/>
                  <a:pt x="1790527" y="0"/>
                  <a:pt x="1799087" y="0"/>
                </a:cubicBezTo>
                <a:close/>
                <a:moveTo>
                  <a:pt x="1728262" y="0"/>
                </a:moveTo>
                <a:cubicBezTo>
                  <a:pt x="1736828" y="0"/>
                  <a:pt x="1743052" y="5834"/>
                  <a:pt x="1743052" y="13856"/>
                </a:cubicBezTo>
                <a:cubicBezTo>
                  <a:pt x="1743052" y="19690"/>
                  <a:pt x="1736828" y="26254"/>
                  <a:pt x="1728262" y="26254"/>
                </a:cubicBezTo>
                <a:cubicBezTo>
                  <a:pt x="1719700" y="26254"/>
                  <a:pt x="1713474" y="19690"/>
                  <a:pt x="1713474" y="13856"/>
                </a:cubicBezTo>
                <a:cubicBezTo>
                  <a:pt x="1713474" y="5834"/>
                  <a:pt x="1719700" y="0"/>
                  <a:pt x="1728262" y="0"/>
                </a:cubicBezTo>
                <a:close/>
                <a:moveTo>
                  <a:pt x="1656501" y="0"/>
                </a:moveTo>
                <a:cubicBezTo>
                  <a:pt x="1663792" y="0"/>
                  <a:pt x="1668900" y="5834"/>
                  <a:pt x="1668900" y="13856"/>
                </a:cubicBezTo>
                <a:cubicBezTo>
                  <a:pt x="1668900" y="19690"/>
                  <a:pt x="1663792" y="26254"/>
                  <a:pt x="1656501" y="26254"/>
                </a:cubicBezTo>
                <a:cubicBezTo>
                  <a:pt x="1648481" y="26254"/>
                  <a:pt x="1642655" y="19690"/>
                  <a:pt x="1642655" y="13856"/>
                </a:cubicBezTo>
                <a:cubicBezTo>
                  <a:pt x="1642655" y="5834"/>
                  <a:pt x="1648481" y="0"/>
                  <a:pt x="1656501" y="0"/>
                </a:cubicBezTo>
                <a:close/>
                <a:moveTo>
                  <a:pt x="1582299" y="0"/>
                </a:moveTo>
                <a:cubicBezTo>
                  <a:pt x="1588134" y="0"/>
                  <a:pt x="1594704" y="5834"/>
                  <a:pt x="1594704" y="13856"/>
                </a:cubicBezTo>
                <a:cubicBezTo>
                  <a:pt x="1594704" y="19690"/>
                  <a:pt x="1588134" y="26254"/>
                  <a:pt x="1582299" y="26254"/>
                </a:cubicBezTo>
                <a:cubicBezTo>
                  <a:pt x="1574277" y="26254"/>
                  <a:pt x="1568444" y="19690"/>
                  <a:pt x="1568444" y="13856"/>
                </a:cubicBezTo>
                <a:cubicBezTo>
                  <a:pt x="1568444" y="5834"/>
                  <a:pt x="1574277" y="0"/>
                  <a:pt x="1582299" y="0"/>
                </a:cubicBezTo>
                <a:close/>
              </a:path>
            </a:pathLst>
          </a:custGeom>
          <a:solidFill>
            <a:srgbClr val="252A57"/>
          </a:solidFill>
          <a:ln>
            <a:noFill/>
          </a:ln>
          <a:effectLst/>
        </p:spPr>
        <p:txBody>
          <a:bodyPr wrap="square" anchor="ctr">
            <a:noAutofit/>
          </a:bodyPr>
          <a:lstStyle/>
          <a:p>
            <a:endParaRPr lang="en-US" sz="3266" dirty="0">
              <a:latin typeface="Nunito Sans ExtraLight" pitchFamily="2" charset="77"/>
            </a:endParaRPr>
          </a:p>
        </p:txBody>
      </p:sp>
      <p:sp>
        <p:nvSpPr>
          <p:cNvPr id="22" name="Freeform 1">
            <a:extLst>
              <a:ext uri="{FF2B5EF4-FFF2-40B4-BE49-F238E27FC236}">
                <a16:creationId xmlns:a16="http://schemas.microsoft.com/office/drawing/2014/main" id="{7BE0768D-E43D-8148-A4F4-A995A40F66F7}"/>
              </a:ext>
            </a:extLst>
          </p:cNvPr>
          <p:cNvSpPr>
            <a:spLocks noChangeArrowheads="1"/>
          </p:cNvSpPr>
          <p:nvPr/>
        </p:nvSpPr>
        <p:spPr bwMode="auto">
          <a:xfrm rot="10800000">
            <a:off x="10891528" y="3112499"/>
            <a:ext cx="2209933" cy="5473002"/>
          </a:xfrm>
          <a:custGeom>
            <a:avLst/>
            <a:gdLst>
              <a:gd name="T0" fmla="*/ 0 w 4138"/>
              <a:gd name="T1" fmla="*/ 10223 h 10245"/>
              <a:gd name="T2" fmla="*/ 0 w 4138"/>
              <a:gd name="T3" fmla="*/ 10223 h 10245"/>
              <a:gd name="T4" fmla="*/ 1549 w 4138"/>
              <a:gd name="T5" fmla="*/ 8731 h 10245"/>
              <a:gd name="T6" fmla="*/ 1549 w 4138"/>
              <a:gd name="T7" fmla="*/ 8731 h 10245"/>
              <a:gd name="T8" fmla="*/ 2011 w 4138"/>
              <a:gd name="T9" fmla="*/ 6622 h 10245"/>
              <a:gd name="T10" fmla="*/ 2011 w 4138"/>
              <a:gd name="T11" fmla="*/ 6622 h 10245"/>
              <a:gd name="T12" fmla="*/ 2941 w 4138"/>
              <a:gd name="T13" fmla="*/ 3654 h 10245"/>
              <a:gd name="T14" fmla="*/ 2941 w 4138"/>
              <a:gd name="T15" fmla="*/ 3654 h 10245"/>
              <a:gd name="T16" fmla="*/ 2247 w 4138"/>
              <a:gd name="T17" fmla="*/ 159 h 10245"/>
              <a:gd name="T18" fmla="*/ 2247 w 4138"/>
              <a:gd name="T19" fmla="*/ 159 h 10245"/>
              <a:gd name="T20" fmla="*/ 2107 w 4138"/>
              <a:gd name="T21" fmla="*/ 2 h 10245"/>
              <a:gd name="T22" fmla="*/ 2133 w 4138"/>
              <a:gd name="T23" fmla="*/ 0 h 10245"/>
              <a:gd name="T24" fmla="*/ 2120 w 4138"/>
              <a:gd name="T25" fmla="*/ 0 h 10245"/>
              <a:gd name="T26" fmla="*/ 2133 w 4138"/>
              <a:gd name="T27" fmla="*/ 0 h 10245"/>
              <a:gd name="T28" fmla="*/ 2133 w 4138"/>
              <a:gd name="T29" fmla="*/ 0 h 10245"/>
              <a:gd name="T30" fmla="*/ 2266 w 4138"/>
              <a:gd name="T31" fmla="*/ 140 h 10245"/>
              <a:gd name="T32" fmla="*/ 2266 w 4138"/>
              <a:gd name="T33" fmla="*/ 140 h 10245"/>
              <a:gd name="T34" fmla="*/ 2962 w 4138"/>
              <a:gd name="T35" fmla="*/ 3669 h 10245"/>
              <a:gd name="T36" fmla="*/ 2962 w 4138"/>
              <a:gd name="T37" fmla="*/ 3669 h 10245"/>
              <a:gd name="T38" fmla="*/ 2036 w 4138"/>
              <a:gd name="T39" fmla="*/ 6625 h 10245"/>
              <a:gd name="T40" fmla="*/ 2036 w 4138"/>
              <a:gd name="T41" fmla="*/ 6625 h 10245"/>
              <a:gd name="T42" fmla="*/ 1573 w 4138"/>
              <a:gd name="T43" fmla="*/ 8743 h 10245"/>
              <a:gd name="T44" fmla="*/ 1573 w 4138"/>
              <a:gd name="T45" fmla="*/ 8743 h 10245"/>
              <a:gd name="T46" fmla="*/ 13 w 4138"/>
              <a:gd name="T47" fmla="*/ 10244 h 10245"/>
              <a:gd name="T48" fmla="*/ 0 w 4138"/>
              <a:gd name="T49" fmla="*/ 10223 h 102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4138" h="10245">
                <a:moveTo>
                  <a:pt x="0" y="10223"/>
                </a:moveTo>
                <a:lnTo>
                  <a:pt x="0" y="10223"/>
                </a:lnTo>
                <a:cubicBezTo>
                  <a:pt x="13" y="10217"/>
                  <a:pt x="1109" y="9592"/>
                  <a:pt x="1549" y="8731"/>
                </a:cubicBezTo>
                <a:lnTo>
                  <a:pt x="1549" y="8731"/>
                </a:lnTo>
                <a:cubicBezTo>
                  <a:pt x="1966" y="7914"/>
                  <a:pt x="1988" y="7287"/>
                  <a:pt x="2011" y="6622"/>
                </a:cubicBezTo>
                <a:lnTo>
                  <a:pt x="2011" y="6622"/>
                </a:lnTo>
                <a:cubicBezTo>
                  <a:pt x="2038" y="5791"/>
                  <a:pt x="2067" y="4928"/>
                  <a:pt x="2941" y="3654"/>
                </a:cubicBezTo>
                <a:lnTo>
                  <a:pt x="2941" y="3654"/>
                </a:lnTo>
                <a:cubicBezTo>
                  <a:pt x="4103" y="1962"/>
                  <a:pt x="2706" y="606"/>
                  <a:pt x="2247" y="159"/>
                </a:cubicBezTo>
                <a:lnTo>
                  <a:pt x="2247" y="159"/>
                </a:lnTo>
                <a:cubicBezTo>
                  <a:pt x="2145" y="60"/>
                  <a:pt x="2109" y="24"/>
                  <a:pt x="2107" y="2"/>
                </a:cubicBezTo>
                <a:lnTo>
                  <a:pt x="2133" y="0"/>
                </a:lnTo>
                <a:lnTo>
                  <a:pt x="2120" y="0"/>
                </a:lnTo>
                <a:lnTo>
                  <a:pt x="2133" y="0"/>
                </a:lnTo>
                <a:lnTo>
                  <a:pt x="2133" y="0"/>
                </a:lnTo>
                <a:cubicBezTo>
                  <a:pt x="2135" y="15"/>
                  <a:pt x="2198" y="77"/>
                  <a:pt x="2266" y="140"/>
                </a:cubicBezTo>
                <a:lnTo>
                  <a:pt x="2266" y="140"/>
                </a:lnTo>
                <a:cubicBezTo>
                  <a:pt x="2730" y="591"/>
                  <a:pt x="4137" y="1958"/>
                  <a:pt x="2962" y="3669"/>
                </a:cubicBezTo>
                <a:lnTo>
                  <a:pt x="2962" y="3669"/>
                </a:lnTo>
                <a:cubicBezTo>
                  <a:pt x="2092" y="4936"/>
                  <a:pt x="2063" y="5795"/>
                  <a:pt x="2036" y="6625"/>
                </a:cubicBezTo>
                <a:lnTo>
                  <a:pt x="2036" y="6625"/>
                </a:lnTo>
                <a:cubicBezTo>
                  <a:pt x="2013" y="7291"/>
                  <a:pt x="1992" y="7920"/>
                  <a:pt x="1573" y="8743"/>
                </a:cubicBezTo>
                <a:lnTo>
                  <a:pt x="1573" y="8743"/>
                </a:lnTo>
                <a:cubicBezTo>
                  <a:pt x="1128" y="9611"/>
                  <a:pt x="26" y="10238"/>
                  <a:pt x="13" y="10244"/>
                </a:cubicBezTo>
                <a:lnTo>
                  <a:pt x="0" y="10223"/>
                </a:lnTo>
              </a:path>
            </a:pathLst>
          </a:custGeom>
          <a:gradFill>
            <a:gsLst>
              <a:gs pos="0">
                <a:schemeClr val="accent1"/>
              </a:gs>
              <a:gs pos="50000">
                <a:srgbClr val="294F8F"/>
              </a:gs>
              <a:gs pos="99000">
                <a:srgbClr val="1CA599"/>
              </a:gs>
            </a:gsLst>
            <a:lin ang="2700000" scaled="0"/>
          </a:gradFill>
          <a:ln>
            <a:noFill/>
          </a:ln>
          <a:effectLst/>
        </p:spPr>
        <p:txBody>
          <a:bodyPr wrap="none" anchor="ctr"/>
          <a:lstStyle/>
          <a:p>
            <a:endParaRPr lang="en-US" sz="3266" dirty="0">
              <a:latin typeface="Nunito Sans ExtraLight" pitchFamily="2" charset="77"/>
            </a:endParaRPr>
          </a:p>
        </p:txBody>
      </p:sp>
      <p:graphicFrame>
        <p:nvGraphicFramePr>
          <p:cNvPr id="27" name="Chart 26">
            <a:extLst>
              <a:ext uri="{FF2B5EF4-FFF2-40B4-BE49-F238E27FC236}">
                <a16:creationId xmlns:a16="http://schemas.microsoft.com/office/drawing/2014/main" id="{ED9F25FA-EFA8-E149-816F-2136F3CEEF6F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436319672"/>
              </p:ext>
            </p:extLst>
          </p:nvPr>
        </p:nvGraphicFramePr>
        <p:xfrm>
          <a:off x="762001" y="1730829"/>
          <a:ext cx="10668000" cy="314096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28" name="TextBox 27">
            <a:extLst>
              <a:ext uri="{FF2B5EF4-FFF2-40B4-BE49-F238E27FC236}">
                <a16:creationId xmlns:a16="http://schemas.microsoft.com/office/drawing/2014/main" id="{3A425B84-AE75-AD43-93C0-658B9A12E45B}"/>
              </a:ext>
            </a:extLst>
          </p:cNvPr>
          <p:cNvSpPr txBox="1"/>
          <p:nvPr/>
        </p:nvSpPr>
        <p:spPr>
          <a:xfrm>
            <a:off x="762000" y="5207666"/>
            <a:ext cx="1604927" cy="338554"/>
          </a:xfrm>
          <a:prstGeom prst="rect">
            <a:avLst/>
          </a:prstGeom>
          <a:noFill/>
        </p:spPr>
        <p:txBody>
          <a:bodyPr wrap="none" rtlCol="0" anchor="b" anchorCtr="0">
            <a:spAutoFit/>
          </a:bodyPr>
          <a:lstStyle/>
          <a:p>
            <a:r>
              <a:rPr lang="ru-RU" sz="1600" spc="75" dirty="0">
                <a:solidFill>
                  <a:srgbClr val="252A57"/>
                </a:solidFill>
                <a:latin typeface="Commissioner ExtraBold" pitchFamily="2" charset="0"/>
                <a:ea typeface="League Spartan" charset="0"/>
                <a:cs typeface="Poppins SemiBold" pitchFamily="2" charset="77"/>
              </a:rPr>
              <a:t>ЗАГОЛОВОК</a:t>
            </a:r>
            <a:endParaRPr lang="en-US" sz="1600" spc="75" dirty="0">
              <a:solidFill>
                <a:srgbClr val="252A57"/>
              </a:solidFill>
              <a:latin typeface="Commissioner ExtraBold" pitchFamily="2" charset="0"/>
              <a:ea typeface="League Spartan" charset="0"/>
              <a:cs typeface="Poppins SemiBold" pitchFamily="2" charset="77"/>
            </a:endParaRPr>
          </a:p>
        </p:txBody>
      </p:sp>
      <p:sp>
        <p:nvSpPr>
          <p:cNvPr id="29" name="Subtitle 2">
            <a:extLst>
              <a:ext uri="{FF2B5EF4-FFF2-40B4-BE49-F238E27FC236}">
                <a16:creationId xmlns:a16="http://schemas.microsoft.com/office/drawing/2014/main" id="{ACF7BDF8-E0BB-6F4A-8611-D6A924CE8C7C}"/>
              </a:ext>
            </a:extLst>
          </p:cNvPr>
          <p:cNvSpPr txBox="1">
            <a:spLocks/>
          </p:cNvSpPr>
          <p:nvPr/>
        </p:nvSpPr>
        <p:spPr>
          <a:xfrm>
            <a:off x="762000" y="5584204"/>
            <a:ext cx="2412584" cy="1078629"/>
          </a:xfrm>
          <a:prstGeom prst="rect">
            <a:avLst/>
          </a:prstGeom>
        </p:spPr>
        <p:txBody>
          <a:bodyPr vert="horz" wrap="square" lIns="45720" tIns="22860" rIns="45720" bIns="45720" rtlCol="0" anchor="t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>
              <a:lnSpc>
                <a:spcPts val="2000"/>
              </a:lnSpc>
            </a:pPr>
            <a:r>
              <a:rPr lang="ru-RU" sz="1400" dirty="0">
                <a:solidFill>
                  <a:schemeClr val="tx1"/>
                </a:solidFill>
                <a:latin typeface="Fira Sans Light" panose="020B0403050000020004" pitchFamily="34" charset="0"/>
                <a:ea typeface="Fira Sans Light" panose="020B0403050000020004" pitchFamily="34" charset="0"/>
                <a:cs typeface="Open Sans Light" panose="020B0306030504020204" pitchFamily="34" charset="0"/>
              </a:rPr>
              <a:t>Крупнейший образовательный, научный, культурный, просветительский.</a:t>
            </a: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FCA554BE-EBAC-AE4E-8FE5-C568418B3D4A}"/>
              </a:ext>
            </a:extLst>
          </p:cNvPr>
          <p:cNvSpPr txBox="1"/>
          <p:nvPr/>
        </p:nvSpPr>
        <p:spPr>
          <a:xfrm>
            <a:off x="3513806" y="5207666"/>
            <a:ext cx="1604927" cy="338554"/>
          </a:xfrm>
          <a:prstGeom prst="rect">
            <a:avLst/>
          </a:prstGeom>
          <a:noFill/>
        </p:spPr>
        <p:txBody>
          <a:bodyPr wrap="none" rtlCol="0" anchor="b" anchorCtr="0">
            <a:spAutoFit/>
          </a:bodyPr>
          <a:lstStyle/>
          <a:p>
            <a:r>
              <a:rPr lang="ru-RU" sz="1600" spc="75" dirty="0">
                <a:solidFill>
                  <a:schemeClr val="accent4"/>
                </a:solidFill>
                <a:latin typeface="Commissioner ExtraBold" pitchFamily="2" charset="0"/>
                <a:ea typeface="League Spartan" charset="0"/>
                <a:cs typeface="Poppins SemiBold" pitchFamily="2" charset="77"/>
              </a:rPr>
              <a:t>ЗАГОЛОВОК</a:t>
            </a:r>
            <a:endParaRPr lang="en-US" sz="1600" spc="75" dirty="0">
              <a:solidFill>
                <a:schemeClr val="accent4"/>
              </a:solidFill>
              <a:latin typeface="Commissioner ExtraBold" pitchFamily="2" charset="0"/>
              <a:ea typeface="League Spartan" charset="0"/>
              <a:cs typeface="Poppins SemiBold" pitchFamily="2" charset="77"/>
            </a:endParaRPr>
          </a:p>
        </p:txBody>
      </p:sp>
      <p:sp>
        <p:nvSpPr>
          <p:cNvPr id="32" name="Subtitle 2">
            <a:extLst>
              <a:ext uri="{FF2B5EF4-FFF2-40B4-BE49-F238E27FC236}">
                <a16:creationId xmlns:a16="http://schemas.microsoft.com/office/drawing/2014/main" id="{AFC14E9E-C577-AD4B-A2BA-A75091B43B89}"/>
              </a:ext>
            </a:extLst>
          </p:cNvPr>
          <p:cNvSpPr txBox="1">
            <a:spLocks/>
          </p:cNvSpPr>
          <p:nvPr/>
        </p:nvSpPr>
        <p:spPr>
          <a:xfrm>
            <a:off x="3513806" y="5584204"/>
            <a:ext cx="2412584" cy="1078629"/>
          </a:xfrm>
          <a:prstGeom prst="rect">
            <a:avLst/>
          </a:prstGeom>
        </p:spPr>
        <p:txBody>
          <a:bodyPr vert="horz" wrap="square" lIns="45720" tIns="22860" rIns="45720" bIns="45720" rtlCol="0" anchor="t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>
              <a:lnSpc>
                <a:spcPts val="2000"/>
              </a:lnSpc>
            </a:pPr>
            <a:r>
              <a:rPr lang="ru-RU" sz="1400" dirty="0">
                <a:solidFill>
                  <a:schemeClr val="tx1"/>
                </a:solidFill>
                <a:latin typeface="Fira Sans Light" panose="020B0403050000020004" pitchFamily="34" charset="0"/>
                <a:ea typeface="Fira Sans Light" panose="020B0403050000020004" pitchFamily="34" charset="0"/>
                <a:cs typeface="Open Sans Light" panose="020B0306030504020204" pitchFamily="34" charset="0"/>
              </a:rPr>
              <a:t>Крупнейший образовательный, научный, культурный, просветительский.</a:t>
            </a: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D95C3665-A3D4-8148-81B6-0358C4A6D758}"/>
              </a:ext>
            </a:extLst>
          </p:cNvPr>
          <p:cNvSpPr txBox="1"/>
          <p:nvPr/>
        </p:nvSpPr>
        <p:spPr>
          <a:xfrm>
            <a:off x="6265611" y="5207666"/>
            <a:ext cx="1604927" cy="338554"/>
          </a:xfrm>
          <a:prstGeom prst="rect">
            <a:avLst/>
          </a:prstGeom>
          <a:noFill/>
        </p:spPr>
        <p:txBody>
          <a:bodyPr wrap="none" rtlCol="0" anchor="b" anchorCtr="0">
            <a:spAutoFit/>
          </a:bodyPr>
          <a:lstStyle/>
          <a:p>
            <a:r>
              <a:rPr lang="ru-RU" sz="1600" spc="75" dirty="0">
                <a:solidFill>
                  <a:srgbClr val="1C8ACA"/>
                </a:solidFill>
                <a:latin typeface="Commissioner ExtraBold" pitchFamily="2" charset="0"/>
                <a:ea typeface="League Spartan" charset="0"/>
                <a:cs typeface="Poppins SemiBold" pitchFamily="2" charset="77"/>
              </a:rPr>
              <a:t>ЗАГОЛОВОК</a:t>
            </a:r>
            <a:endParaRPr lang="en-US" sz="1600" spc="75" dirty="0">
              <a:solidFill>
                <a:srgbClr val="1C8ACA"/>
              </a:solidFill>
              <a:latin typeface="Commissioner ExtraBold" pitchFamily="2" charset="0"/>
              <a:ea typeface="League Spartan" charset="0"/>
              <a:cs typeface="Poppins SemiBold" pitchFamily="2" charset="77"/>
            </a:endParaRPr>
          </a:p>
        </p:txBody>
      </p:sp>
      <p:sp>
        <p:nvSpPr>
          <p:cNvPr id="35" name="Subtitle 2">
            <a:extLst>
              <a:ext uri="{FF2B5EF4-FFF2-40B4-BE49-F238E27FC236}">
                <a16:creationId xmlns:a16="http://schemas.microsoft.com/office/drawing/2014/main" id="{6D53BCD4-8DDC-4B45-A459-6B56DB757C5B}"/>
              </a:ext>
            </a:extLst>
          </p:cNvPr>
          <p:cNvSpPr txBox="1">
            <a:spLocks/>
          </p:cNvSpPr>
          <p:nvPr/>
        </p:nvSpPr>
        <p:spPr>
          <a:xfrm>
            <a:off x="6265611" y="5584204"/>
            <a:ext cx="2412584" cy="1078629"/>
          </a:xfrm>
          <a:prstGeom prst="rect">
            <a:avLst/>
          </a:prstGeom>
        </p:spPr>
        <p:txBody>
          <a:bodyPr vert="horz" wrap="square" lIns="45720" tIns="22860" rIns="45720" bIns="45720" rtlCol="0" anchor="t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>
              <a:lnSpc>
                <a:spcPts val="2000"/>
              </a:lnSpc>
            </a:pPr>
            <a:r>
              <a:rPr lang="ru-RU" sz="1400" dirty="0">
                <a:solidFill>
                  <a:schemeClr val="tx1"/>
                </a:solidFill>
                <a:latin typeface="Fira Sans Light" panose="020B0403050000020004" pitchFamily="34" charset="0"/>
                <a:ea typeface="Fira Sans Light" panose="020B0403050000020004" pitchFamily="34" charset="0"/>
                <a:cs typeface="Open Sans Light" panose="020B0306030504020204" pitchFamily="34" charset="0"/>
              </a:rPr>
              <a:t>Крупнейший образовательный, научный, культурный, просветительский.</a:t>
            </a:r>
          </a:p>
        </p:txBody>
      </p:sp>
      <p:sp>
        <p:nvSpPr>
          <p:cNvPr id="37" name="TextBox 36">
            <a:extLst>
              <a:ext uri="{FF2B5EF4-FFF2-40B4-BE49-F238E27FC236}">
                <a16:creationId xmlns:a16="http://schemas.microsoft.com/office/drawing/2014/main" id="{420F23FD-B331-F544-B0CE-889D431AE1E7}"/>
              </a:ext>
            </a:extLst>
          </p:cNvPr>
          <p:cNvSpPr txBox="1"/>
          <p:nvPr/>
        </p:nvSpPr>
        <p:spPr>
          <a:xfrm>
            <a:off x="9017417" y="5207666"/>
            <a:ext cx="1604927" cy="338554"/>
          </a:xfrm>
          <a:prstGeom prst="rect">
            <a:avLst/>
          </a:prstGeom>
          <a:noFill/>
        </p:spPr>
        <p:txBody>
          <a:bodyPr wrap="none" rtlCol="0" anchor="b" anchorCtr="0">
            <a:spAutoFit/>
          </a:bodyPr>
          <a:lstStyle/>
          <a:p>
            <a:r>
              <a:rPr lang="ru-RU" sz="1600" spc="75" dirty="0">
                <a:solidFill>
                  <a:srgbClr val="1CA599"/>
                </a:solidFill>
                <a:latin typeface="Commissioner ExtraBold" pitchFamily="2" charset="0"/>
                <a:ea typeface="League Spartan" charset="0"/>
                <a:cs typeface="Poppins SemiBold" pitchFamily="2" charset="77"/>
              </a:rPr>
              <a:t>ЗАГОЛОВОК</a:t>
            </a:r>
            <a:endParaRPr lang="en-US" sz="1600" spc="75" dirty="0">
              <a:solidFill>
                <a:srgbClr val="1CA599"/>
              </a:solidFill>
              <a:latin typeface="Commissioner ExtraBold" pitchFamily="2" charset="0"/>
              <a:ea typeface="League Spartan" charset="0"/>
              <a:cs typeface="Poppins SemiBold" pitchFamily="2" charset="77"/>
            </a:endParaRPr>
          </a:p>
        </p:txBody>
      </p:sp>
      <p:sp>
        <p:nvSpPr>
          <p:cNvPr id="38" name="Subtitle 2">
            <a:extLst>
              <a:ext uri="{FF2B5EF4-FFF2-40B4-BE49-F238E27FC236}">
                <a16:creationId xmlns:a16="http://schemas.microsoft.com/office/drawing/2014/main" id="{DC8CFC57-02BE-DE43-80F0-728DB881F208}"/>
              </a:ext>
            </a:extLst>
          </p:cNvPr>
          <p:cNvSpPr txBox="1">
            <a:spLocks/>
          </p:cNvSpPr>
          <p:nvPr/>
        </p:nvSpPr>
        <p:spPr>
          <a:xfrm>
            <a:off x="9017417" y="5584204"/>
            <a:ext cx="2412584" cy="1078629"/>
          </a:xfrm>
          <a:prstGeom prst="rect">
            <a:avLst/>
          </a:prstGeom>
        </p:spPr>
        <p:txBody>
          <a:bodyPr vert="horz" wrap="square" lIns="45720" tIns="22860" rIns="45720" bIns="45720" rtlCol="0" anchor="t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>
              <a:lnSpc>
                <a:spcPts val="2000"/>
              </a:lnSpc>
            </a:pPr>
            <a:r>
              <a:rPr lang="ru-RU" sz="1400" dirty="0">
                <a:solidFill>
                  <a:schemeClr val="tx1"/>
                </a:solidFill>
                <a:latin typeface="Fira Sans Light" panose="020B0403050000020004" pitchFamily="34" charset="0"/>
                <a:ea typeface="Fira Sans Light" panose="020B0403050000020004" pitchFamily="34" charset="0"/>
                <a:cs typeface="Open Sans Light" panose="020B0306030504020204" pitchFamily="34" charset="0"/>
              </a:rPr>
              <a:t>Крупнейший образовательный, научный, культурный, просветительский.</a:t>
            </a:r>
          </a:p>
        </p:txBody>
      </p:sp>
      <p:grpSp>
        <p:nvGrpSpPr>
          <p:cNvPr id="2" name="Группа 1">
            <a:extLst>
              <a:ext uri="{FF2B5EF4-FFF2-40B4-BE49-F238E27FC236}">
                <a16:creationId xmlns:a16="http://schemas.microsoft.com/office/drawing/2014/main" id="{8F8547A2-A637-FEA1-FD95-AD5CD33F52C7}"/>
              </a:ext>
            </a:extLst>
          </p:cNvPr>
          <p:cNvGrpSpPr/>
          <p:nvPr/>
        </p:nvGrpSpPr>
        <p:grpSpPr>
          <a:xfrm>
            <a:off x="-79744" y="-510096"/>
            <a:ext cx="12339083" cy="2044088"/>
            <a:chOff x="-79744" y="-510096"/>
            <a:chExt cx="12339083" cy="2044088"/>
          </a:xfrm>
        </p:grpSpPr>
        <p:sp>
          <p:nvSpPr>
            <p:cNvPr id="3" name="Прямоугольник 2">
              <a:extLst>
                <a:ext uri="{FF2B5EF4-FFF2-40B4-BE49-F238E27FC236}">
                  <a16:creationId xmlns:a16="http://schemas.microsoft.com/office/drawing/2014/main" id="{22ABAD17-BD17-0334-C186-33074C493888}"/>
                </a:ext>
              </a:extLst>
            </p:cNvPr>
            <p:cNvSpPr/>
            <p:nvPr/>
          </p:nvSpPr>
          <p:spPr>
            <a:xfrm>
              <a:off x="-79744" y="-48986"/>
              <a:ext cx="12339083" cy="962041"/>
            </a:xfrm>
            <a:prstGeom prst="rect">
              <a:avLst/>
            </a:prstGeom>
            <a:solidFill>
              <a:srgbClr val="252A57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 dirty="0"/>
            </a:p>
          </p:txBody>
        </p:sp>
        <p:pic>
          <p:nvPicPr>
            <p:cNvPr id="4" name="Рисунок 3">
              <a:extLst>
                <a:ext uri="{FF2B5EF4-FFF2-40B4-BE49-F238E27FC236}">
                  <a16:creationId xmlns:a16="http://schemas.microsoft.com/office/drawing/2014/main" id="{A3CFD498-B89D-F5E6-A1E2-C76C9C3794CB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4"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rcRect l="26242"/>
            <a:stretch/>
          </p:blipFill>
          <p:spPr>
            <a:xfrm>
              <a:off x="9677400" y="-510096"/>
              <a:ext cx="2581939" cy="1969066"/>
            </a:xfrm>
            <a:prstGeom prst="rect">
              <a:avLst/>
            </a:prstGeom>
          </p:spPr>
        </p:pic>
        <p:grpSp>
          <p:nvGrpSpPr>
            <p:cNvPr id="5" name="Группа 4">
              <a:extLst>
                <a:ext uri="{FF2B5EF4-FFF2-40B4-BE49-F238E27FC236}">
                  <a16:creationId xmlns:a16="http://schemas.microsoft.com/office/drawing/2014/main" id="{3DDE475E-7978-DD78-767F-E50892CCB840}"/>
                </a:ext>
              </a:extLst>
            </p:cNvPr>
            <p:cNvGrpSpPr/>
            <p:nvPr/>
          </p:nvGrpSpPr>
          <p:grpSpPr>
            <a:xfrm>
              <a:off x="521908" y="-19037"/>
              <a:ext cx="9658873" cy="1553029"/>
              <a:chOff x="521908" y="-19037"/>
              <a:chExt cx="9658873" cy="1553029"/>
            </a:xfrm>
          </p:grpSpPr>
          <p:sp>
            <p:nvSpPr>
              <p:cNvPr id="6" name="Номер слайда 2">
                <a:extLst>
                  <a:ext uri="{FF2B5EF4-FFF2-40B4-BE49-F238E27FC236}">
                    <a16:creationId xmlns:a16="http://schemas.microsoft.com/office/drawing/2014/main" id="{966DE675-E71F-CFF2-891A-B514D46B42B5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521908" y="-19037"/>
                <a:ext cx="3478911" cy="276999"/>
              </a:xfrm>
              <a:prstGeom prst="rect">
                <a:avLst/>
              </a:prstGeom>
            </p:spPr>
            <p:txBody>
              <a:bodyPr/>
              <a:lstStyle>
                <a:defPPr>
                  <a:defRPr lang="ru-RU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fld id="{B6F15528-21DE-4FAA-801E-634DDDAF4B2B}" type="slidenum">
                  <a:rPr lang="ru-RU" sz="5400" b="1" smtClean="0">
                    <a:solidFill>
                      <a:schemeClr val="bg1">
                        <a:lumMod val="65000"/>
                      </a:schemeClr>
                    </a:solidFill>
                    <a:latin typeface="Commissioner ExtraBold" pitchFamily="2" charset="0"/>
                    <a:cs typeface="Arial" panose="020B0604020202020204" pitchFamily="34" charset="0"/>
                  </a:rPr>
                  <a:pPr/>
                  <a:t>29</a:t>
                </a:fld>
                <a:endParaRPr lang="ru-RU" sz="5400" b="1" dirty="0">
                  <a:solidFill>
                    <a:schemeClr val="bg1">
                      <a:lumMod val="65000"/>
                    </a:schemeClr>
                  </a:solidFill>
                  <a:latin typeface="Commissioner ExtraBold" pitchFamily="2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" name="Заголовок 1">
                <a:extLst>
                  <a:ext uri="{FF2B5EF4-FFF2-40B4-BE49-F238E27FC236}">
                    <a16:creationId xmlns:a16="http://schemas.microsoft.com/office/drawing/2014/main" id="{E8D2E95A-DB0B-DD65-F726-C683B4494849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521908" y="446428"/>
                <a:ext cx="9658873" cy="1087564"/>
              </a:xfrm>
              <a:prstGeom prst="rect">
                <a:avLst/>
              </a:prstGeom>
              <a:effectLst>
                <a:outerShdw sx="1000" sy="1000" algn="ctr" rotWithShape="0">
                  <a:schemeClr val="bg1"/>
                </a:outerShdw>
              </a:effectLst>
            </p:spPr>
            <p:txBody>
              <a:bodyPr vert="horz" lIns="91440" tIns="45720" rIns="91440" bIns="45720" rtlCol="0" anchor="t">
                <a:noAutofit/>
              </a:bodyPr>
              <a:lstStyle>
                <a:lvl1pPr algn="l" defTabSz="914400" rtl="0" eaLnBrk="1" latinLnBrk="0" hangingPunct="1">
                  <a:lnSpc>
                    <a:spcPct val="90000"/>
                  </a:lnSpc>
                  <a:spcBef>
                    <a:spcPct val="0"/>
                  </a:spcBef>
                  <a:buNone/>
                  <a:defRPr sz="4400" kern="1200">
                    <a:solidFill>
                      <a:schemeClr val="tx1"/>
                    </a:solidFill>
                    <a:latin typeface="+mj-lt"/>
                    <a:ea typeface="+mj-ea"/>
                    <a:cs typeface="+mj-cs"/>
                  </a:defRPr>
                </a:lvl1pPr>
              </a:lstStyle>
              <a:p>
                <a:r>
                  <a:rPr lang="ru-RU" sz="2000" dirty="0">
                    <a:solidFill>
                      <a:schemeClr val="bg1"/>
                    </a:solidFill>
                    <a:latin typeface="Commissioner ExtraBold" pitchFamily="2" charset="0"/>
                  </a:rPr>
                  <a:t>ЗАГОЛОВОК ВЕКА</a:t>
                </a: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46762964"/>
      </p:ext>
    </p:extLst>
  </p:cSld>
  <p:clrMapOvr>
    <a:masterClrMapping/>
  </p:clrMapOvr>
  <p:transition spd="med"/>
  <p:timing>
    <p:tnLst>
      <p:par>
        <p:cTn id="1" dur="indefinite" restart="never" nodeType="tmRoot">
          <p:childTnLst>
            <p:seq concurrent="1" nextAc="seek">
              <p:cTn id="2" dur="0" nodeType="mainSeq"/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Рисунок 6">
            <a:extLst>
              <a:ext uri="{FF2B5EF4-FFF2-40B4-BE49-F238E27FC236}">
                <a16:creationId xmlns:a16="http://schemas.microsoft.com/office/drawing/2014/main" id="{1FA5758C-DBE6-DE4D-9E56-7F97CABB6EDD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0"/>
            <a:ext cx="9704934" cy="6858000"/>
          </a:xfrm>
          <a:prstGeom prst="rect">
            <a:avLst/>
          </a:prstGeom>
        </p:spPr>
      </p:pic>
      <p:sp>
        <p:nvSpPr>
          <p:cNvPr id="3" name="Подзаголовок 2">
            <a:extLst>
              <a:ext uri="{FF2B5EF4-FFF2-40B4-BE49-F238E27FC236}">
                <a16:creationId xmlns:a16="http://schemas.microsoft.com/office/drawing/2014/main" id="{9047DD76-F20F-C74F-A4CD-AD155644BA8F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567083" y="5505774"/>
            <a:ext cx="1914975" cy="1069512"/>
          </a:xfrm>
        </p:spPr>
        <p:txBody>
          <a:bodyPr>
            <a:normAutofit fontScale="92500"/>
          </a:bodyPr>
          <a:lstStyle/>
          <a:p>
            <a:pPr algn="l">
              <a:lnSpc>
                <a:spcPct val="100000"/>
              </a:lnSpc>
            </a:pPr>
            <a:r>
              <a:rPr lang="ru-RU" b="1" dirty="0">
                <a:solidFill>
                  <a:schemeClr val="bg1"/>
                </a:solidFill>
                <a:latin typeface="Fira Sans Condensed" panose="020B0503050000020004" pitchFamily="34" charset="0"/>
                <a:ea typeface="Fira Sans Light" panose="020B0403050000020004" pitchFamily="34" charset="0"/>
              </a:rPr>
              <a:t>РЕКТОР ФЕДОРОВ А</a:t>
            </a:r>
            <a:r>
              <a:rPr lang="en-US" b="1" dirty="0">
                <a:solidFill>
                  <a:schemeClr val="bg1"/>
                </a:solidFill>
                <a:latin typeface="Fira Sans Condensed" panose="020B0503050000020004" pitchFamily="34" charset="0"/>
                <a:ea typeface="Fira Sans Light" panose="020B0403050000020004" pitchFamily="34" charset="0"/>
              </a:rPr>
              <a:t>. </a:t>
            </a:r>
            <a:r>
              <a:rPr lang="ru-RU" b="1" dirty="0">
                <a:solidFill>
                  <a:schemeClr val="bg1"/>
                </a:solidFill>
                <a:latin typeface="Fira Sans Condensed" panose="020B0503050000020004" pitchFamily="34" charset="0"/>
                <a:ea typeface="Fira Sans Light" panose="020B0403050000020004" pitchFamily="34" charset="0"/>
              </a:rPr>
              <a:t>А</a:t>
            </a:r>
            <a:r>
              <a:rPr lang="en-US" b="1" dirty="0">
                <a:solidFill>
                  <a:schemeClr val="bg1"/>
                </a:solidFill>
                <a:latin typeface="Fira Sans Condensed" panose="020B0503050000020004" pitchFamily="34" charset="0"/>
                <a:ea typeface="Fira Sans Light" panose="020B0403050000020004" pitchFamily="34" charset="0"/>
              </a:rPr>
              <a:t>.</a:t>
            </a:r>
            <a:endParaRPr lang="ru-RU" b="1" dirty="0">
              <a:solidFill>
                <a:schemeClr val="bg1"/>
              </a:solidFill>
              <a:latin typeface="Fira Sans Condensed" panose="020B0503050000020004" pitchFamily="34" charset="0"/>
              <a:ea typeface="Fira Sans Light" panose="020B0403050000020004" pitchFamily="34" charset="0"/>
            </a:endParaRPr>
          </a:p>
        </p:txBody>
      </p:sp>
      <p:sp>
        <p:nvSpPr>
          <p:cNvPr id="6" name="Прямоугольник 5">
            <a:extLst>
              <a:ext uri="{FF2B5EF4-FFF2-40B4-BE49-F238E27FC236}">
                <a16:creationId xmlns:a16="http://schemas.microsoft.com/office/drawing/2014/main" id="{74CCD85D-43BA-E84B-81A8-95703F954E7D}"/>
              </a:ext>
            </a:extLst>
          </p:cNvPr>
          <p:cNvSpPr/>
          <p:nvPr/>
        </p:nvSpPr>
        <p:spPr>
          <a:xfrm>
            <a:off x="5792767" y="-48986"/>
            <a:ext cx="6555518" cy="6955971"/>
          </a:xfrm>
          <a:prstGeom prst="rect">
            <a:avLst/>
          </a:prstGeom>
          <a:solidFill>
            <a:srgbClr val="252A57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 dirty="0"/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51F887A1-8C96-7241-BC1D-1EE3D181D4F9}"/>
              </a:ext>
            </a:extLst>
          </p:cNvPr>
          <p:cNvSpPr txBox="1"/>
          <p:nvPr/>
        </p:nvSpPr>
        <p:spPr>
          <a:xfrm>
            <a:off x="2968534" y="4785751"/>
            <a:ext cx="6146074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endParaRPr lang="ru-RU" dirty="0"/>
          </a:p>
        </p:txBody>
      </p:sp>
      <p:sp>
        <p:nvSpPr>
          <p:cNvPr id="26" name="Прямоугольник 25">
            <a:extLst>
              <a:ext uri="{FF2B5EF4-FFF2-40B4-BE49-F238E27FC236}">
                <a16:creationId xmlns:a16="http://schemas.microsoft.com/office/drawing/2014/main" id="{71B578ED-7291-D24A-BBE9-D343DDDFEC0E}"/>
              </a:ext>
            </a:extLst>
          </p:cNvPr>
          <p:cNvSpPr/>
          <p:nvPr/>
        </p:nvSpPr>
        <p:spPr>
          <a:xfrm>
            <a:off x="9114608" y="-48986"/>
            <a:ext cx="3346433" cy="6966251"/>
          </a:xfrm>
          <a:prstGeom prst="rect">
            <a:avLst/>
          </a:prstGeom>
          <a:pattFill prst="wdDnDiag">
            <a:fgClr>
              <a:schemeClr val="bg1"/>
            </a:fgClr>
            <a:bgClr>
              <a:srgbClr val="252A5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 dirty="0"/>
          </a:p>
        </p:txBody>
      </p:sp>
      <p:pic>
        <p:nvPicPr>
          <p:cNvPr id="1028" name="Picture 4" descr="БФУ имени Канта хочет построить на улице Невского новый кампус с  «коммерческой улицей»">
            <a:extLst>
              <a:ext uri="{FF2B5EF4-FFF2-40B4-BE49-F238E27FC236}">
                <a16:creationId xmlns:a16="http://schemas.microsoft.com/office/drawing/2014/main" id="{18672F8A-9271-1641-B2C2-04EBD05BEC0D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3">
            <a:duotone>
              <a:prstClr val="black"/>
              <a:schemeClr val="accent4">
                <a:tint val="45000"/>
                <a:satMod val="400000"/>
              </a:schemeClr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4531" r="16092"/>
          <a:stretch/>
        </p:blipFill>
        <p:spPr bwMode="auto">
          <a:xfrm>
            <a:off x="6387892" y="590879"/>
            <a:ext cx="6073149" cy="567624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8" name="Номер слайда 27">
            <a:extLst>
              <a:ext uri="{FF2B5EF4-FFF2-40B4-BE49-F238E27FC236}">
                <a16:creationId xmlns:a16="http://schemas.microsoft.com/office/drawing/2014/main" id="{B2FD8F11-0EAC-8D49-9548-909ABE889AF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FA1840A-82AF-1F42-846C-D021E6C274B8}" type="slidenum">
              <a:rPr lang="ru-RU" smtClean="0"/>
              <a:t>3</a:t>
            </a:fld>
            <a:endParaRPr lang="ru-RU"/>
          </a:p>
        </p:txBody>
      </p:sp>
      <p:sp>
        <p:nvSpPr>
          <p:cNvPr id="15" name="Заголовок 1">
            <a:extLst>
              <a:ext uri="{FF2B5EF4-FFF2-40B4-BE49-F238E27FC236}">
                <a16:creationId xmlns:a16="http://schemas.microsoft.com/office/drawing/2014/main" id="{C0A0C7FE-4A2E-EB4F-9B38-4E4FE6B29241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528615" y="2072249"/>
            <a:ext cx="4443508" cy="2387600"/>
          </a:xfrm>
          <a:effectLst>
            <a:outerShdw dist="137687" dir="840094" algn="ctr" rotWithShape="0">
              <a:srgbClr val="252A57"/>
            </a:outerShdw>
          </a:effectLst>
        </p:spPr>
        <p:txBody>
          <a:bodyPr anchor="ctr">
            <a:noAutofit/>
          </a:bodyPr>
          <a:lstStyle/>
          <a:p>
            <a:pPr algn="l"/>
            <a:r>
              <a:rPr lang="ru-RU" sz="4800" dirty="0">
                <a:solidFill>
                  <a:schemeClr val="bg1"/>
                </a:solidFill>
                <a:latin typeface="Commissioner ExtraBold" pitchFamily="2" charset="0"/>
              </a:rPr>
              <a:t>ПОДНИМИТЕ </a:t>
            </a:r>
            <a:br>
              <a:rPr lang="ru-RU" sz="4800" dirty="0">
                <a:solidFill>
                  <a:schemeClr val="bg1"/>
                </a:solidFill>
                <a:latin typeface="Commissioner ExtraBold" pitchFamily="2" charset="0"/>
              </a:rPr>
            </a:br>
            <a:r>
              <a:rPr lang="ru-RU" sz="4800" dirty="0">
                <a:solidFill>
                  <a:schemeClr val="bg1"/>
                </a:solidFill>
                <a:latin typeface="Commissioner ExtraBold" pitchFamily="2" charset="0"/>
              </a:rPr>
              <a:t>МНЕ </a:t>
            </a:r>
            <a:br>
              <a:rPr lang="ru-RU" sz="4800" dirty="0">
                <a:solidFill>
                  <a:schemeClr val="bg1"/>
                </a:solidFill>
                <a:latin typeface="Commissioner ExtraBold" pitchFamily="2" charset="0"/>
              </a:rPr>
            </a:br>
            <a:r>
              <a:rPr lang="ru-RU" sz="4800" dirty="0">
                <a:solidFill>
                  <a:schemeClr val="bg1"/>
                </a:solidFill>
                <a:latin typeface="Commissioner ExtraBold" pitchFamily="2" charset="0"/>
              </a:rPr>
              <a:t>ВЕКИ</a:t>
            </a:r>
          </a:p>
        </p:txBody>
      </p:sp>
      <p:pic>
        <p:nvPicPr>
          <p:cNvPr id="2" name="Рисунок 1">
            <a:extLst>
              <a:ext uri="{FF2B5EF4-FFF2-40B4-BE49-F238E27FC236}">
                <a16:creationId xmlns:a16="http://schemas.microsoft.com/office/drawing/2014/main" id="{592EC396-2ACA-B960-0415-C3819BB24B68}"/>
              </a:ext>
            </a:extLst>
          </p:cNvPr>
          <p:cNvPicPr>
            <a:picLocks noChangeAspect="1"/>
          </p:cNvPicPr>
          <p:nvPr/>
        </p:nvPicPr>
        <p:blipFill rotWithShape="1">
          <a:blip r:embed="rId4">
            <a:extLst>
              <a:ext uri="{96DAC541-7B7A-43D3-8B79-37D633B846F1}">
                <asvg:svgBlip xmlns:asvg="http://schemas.microsoft.com/office/drawing/2016/SVG/main" r:embed="rId5"/>
              </a:ext>
            </a:extLst>
          </a:blip>
          <a:srcRect l="27803"/>
          <a:stretch/>
        </p:blipFill>
        <p:spPr>
          <a:xfrm>
            <a:off x="657398" y="-505849"/>
            <a:ext cx="4077890" cy="317714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627305330"/>
      </p:ext>
    </p:extLst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" name="Freeform 1">
            <a:extLst>
              <a:ext uri="{FF2B5EF4-FFF2-40B4-BE49-F238E27FC236}">
                <a16:creationId xmlns:a16="http://schemas.microsoft.com/office/drawing/2014/main" id="{FF4DAFFA-8EB2-A944-8644-EBC65BE2395C}"/>
              </a:ext>
            </a:extLst>
          </p:cNvPr>
          <p:cNvSpPr>
            <a:spLocks noChangeArrowheads="1"/>
          </p:cNvSpPr>
          <p:nvPr/>
        </p:nvSpPr>
        <p:spPr bwMode="auto">
          <a:xfrm rot="1754459">
            <a:off x="-1224509" y="-476369"/>
            <a:ext cx="2209933" cy="5473002"/>
          </a:xfrm>
          <a:custGeom>
            <a:avLst/>
            <a:gdLst>
              <a:gd name="T0" fmla="*/ 0 w 4138"/>
              <a:gd name="T1" fmla="*/ 10223 h 10245"/>
              <a:gd name="T2" fmla="*/ 0 w 4138"/>
              <a:gd name="T3" fmla="*/ 10223 h 10245"/>
              <a:gd name="T4" fmla="*/ 1549 w 4138"/>
              <a:gd name="T5" fmla="*/ 8731 h 10245"/>
              <a:gd name="T6" fmla="*/ 1549 w 4138"/>
              <a:gd name="T7" fmla="*/ 8731 h 10245"/>
              <a:gd name="T8" fmla="*/ 2011 w 4138"/>
              <a:gd name="T9" fmla="*/ 6622 h 10245"/>
              <a:gd name="T10" fmla="*/ 2011 w 4138"/>
              <a:gd name="T11" fmla="*/ 6622 h 10245"/>
              <a:gd name="T12" fmla="*/ 2941 w 4138"/>
              <a:gd name="T13" fmla="*/ 3654 h 10245"/>
              <a:gd name="T14" fmla="*/ 2941 w 4138"/>
              <a:gd name="T15" fmla="*/ 3654 h 10245"/>
              <a:gd name="T16" fmla="*/ 2247 w 4138"/>
              <a:gd name="T17" fmla="*/ 159 h 10245"/>
              <a:gd name="T18" fmla="*/ 2247 w 4138"/>
              <a:gd name="T19" fmla="*/ 159 h 10245"/>
              <a:gd name="T20" fmla="*/ 2107 w 4138"/>
              <a:gd name="T21" fmla="*/ 2 h 10245"/>
              <a:gd name="T22" fmla="*/ 2133 w 4138"/>
              <a:gd name="T23" fmla="*/ 0 h 10245"/>
              <a:gd name="T24" fmla="*/ 2120 w 4138"/>
              <a:gd name="T25" fmla="*/ 0 h 10245"/>
              <a:gd name="T26" fmla="*/ 2133 w 4138"/>
              <a:gd name="T27" fmla="*/ 0 h 10245"/>
              <a:gd name="T28" fmla="*/ 2133 w 4138"/>
              <a:gd name="T29" fmla="*/ 0 h 10245"/>
              <a:gd name="T30" fmla="*/ 2266 w 4138"/>
              <a:gd name="T31" fmla="*/ 140 h 10245"/>
              <a:gd name="T32" fmla="*/ 2266 w 4138"/>
              <a:gd name="T33" fmla="*/ 140 h 10245"/>
              <a:gd name="T34" fmla="*/ 2962 w 4138"/>
              <a:gd name="T35" fmla="*/ 3669 h 10245"/>
              <a:gd name="T36" fmla="*/ 2962 w 4138"/>
              <a:gd name="T37" fmla="*/ 3669 h 10245"/>
              <a:gd name="T38" fmla="*/ 2036 w 4138"/>
              <a:gd name="T39" fmla="*/ 6625 h 10245"/>
              <a:gd name="T40" fmla="*/ 2036 w 4138"/>
              <a:gd name="T41" fmla="*/ 6625 h 10245"/>
              <a:gd name="T42" fmla="*/ 1573 w 4138"/>
              <a:gd name="T43" fmla="*/ 8743 h 10245"/>
              <a:gd name="T44" fmla="*/ 1573 w 4138"/>
              <a:gd name="T45" fmla="*/ 8743 h 10245"/>
              <a:gd name="T46" fmla="*/ 13 w 4138"/>
              <a:gd name="T47" fmla="*/ 10244 h 10245"/>
              <a:gd name="T48" fmla="*/ 0 w 4138"/>
              <a:gd name="T49" fmla="*/ 10223 h 102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4138" h="10245">
                <a:moveTo>
                  <a:pt x="0" y="10223"/>
                </a:moveTo>
                <a:lnTo>
                  <a:pt x="0" y="10223"/>
                </a:lnTo>
                <a:cubicBezTo>
                  <a:pt x="13" y="10217"/>
                  <a:pt x="1109" y="9592"/>
                  <a:pt x="1549" y="8731"/>
                </a:cubicBezTo>
                <a:lnTo>
                  <a:pt x="1549" y="8731"/>
                </a:lnTo>
                <a:cubicBezTo>
                  <a:pt x="1966" y="7914"/>
                  <a:pt x="1988" y="7287"/>
                  <a:pt x="2011" y="6622"/>
                </a:cubicBezTo>
                <a:lnTo>
                  <a:pt x="2011" y="6622"/>
                </a:lnTo>
                <a:cubicBezTo>
                  <a:pt x="2038" y="5791"/>
                  <a:pt x="2067" y="4928"/>
                  <a:pt x="2941" y="3654"/>
                </a:cubicBezTo>
                <a:lnTo>
                  <a:pt x="2941" y="3654"/>
                </a:lnTo>
                <a:cubicBezTo>
                  <a:pt x="4103" y="1962"/>
                  <a:pt x="2706" y="606"/>
                  <a:pt x="2247" y="159"/>
                </a:cubicBezTo>
                <a:lnTo>
                  <a:pt x="2247" y="159"/>
                </a:lnTo>
                <a:cubicBezTo>
                  <a:pt x="2145" y="60"/>
                  <a:pt x="2109" y="24"/>
                  <a:pt x="2107" y="2"/>
                </a:cubicBezTo>
                <a:lnTo>
                  <a:pt x="2133" y="0"/>
                </a:lnTo>
                <a:lnTo>
                  <a:pt x="2120" y="0"/>
                </a:lnTo>
                <a:lnTo>
                  <a:pt x="2133" y="0"/>
                </a:lnTo>
                <a:lnTo>
                  <a:pt x="2133" y="0"/>
                </a:lnTo>
                <a:cubicBezTo>
                  <a:pt x="2135" y="15"/>
                  <a:pt x="2198" y="77"/>
                  <a:pt x="2266" y="140"/>
                </a:cubicBezTo>
                <a:lnTo>
                  <a:pt x="2266" y="140"/>
                </a:lnTo>
                <a:cubicBezTo>
                  <a:pt x="2730" y="591"/>
                  <a:pt x="4137" y="1958"/>
                  <a:pt x="2962" y="3669"/>
                </a:cubicBezTo>
                <a:lnTo>
                  <a:pt x="2962" y="3669"/>
                </a:lnTo>
                <a:cubicBezTo>
                  <a:pt x="2092" y="4936"/>
                  <a:pt x="2063" y="5795"/>
                  <a:pt x="2036" y="6625"/>
                </a:cubicBezTo>
                <a:lnTo>
                  <a:pt x="2036" y="6625"/>
                </a:lnTo>
                <a:cubicBezTo>
                  <a:pt x="2013" y="7291"/>
                  <a:pt x="1992" y="7920"/>
                  <a:pt x="1573" y="8743"/>
                </a:cubicBezTo>
                <a:lnTo>
                  <a:pt x="1573" y="8743"/>
                </a:lnTo>
                <a:cubicBezTo>
                  <a:pt x="1128" y="9611"/>
                  <a:pt x="26" y="10238"/>
                  <a:pt x="13" y="10244"/>
                </a:cubicBezTo>
                <a:lnTo>
                  <a:pt x="0" y="10223"/>
                </a:lnTo>
              </a:path>
            </a:pathLst>
          </a:custGeom>
          <a:gradFill>
            <a:gsLst>
              <a:gs pos="0">
                <a:schemeClr val="accent1"/>
              </a:gs>
              <a:gs pos="50000">
                <a:schemeClr val="accent2"/>
              </a:gs>
              <a:gs pos="99000">
                <a:schemeClr val="accent3"/>
              </a:gs>
            </a:gsLst>
            <a:lin ang="5400000" scaled="0"/>
          </a:gradFill>
          <a:ln>
            <a:noFill/>
          </a:ln>
          <a:effectLst/>
        </p:spPr>
        <p:txBody>
          <a:bodyPr wrap="none" anchor="ctr"/>
          <a:lstStyle/>
          <a:p>
            <a:endParaRPr lang="en-US" sz="3266" dirty="0">
              <a:latin typeface="Nunito Sans ExtraLight" pitchFamily="2" charset="77"/>
            </a:endParaRPr>
          </a:p>
        </p:txBody>
      </p:sp>
      <p:sp>
        <p:nvSpPr>
          <p:cNvPr id="59" name="Freeform 60">
            <a:extLst>
              <a:ext uri="{FF2B5EF4-FFF2-40B4-BE49-F238E27FC236}">
                <a16:creationId xmlns:a16="http://schemas.microsoft.com/office/drawing/2014/main" id="{B36D0CCB-E6A3-E847-B93D-84CEB13AFCE4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-2830118" y="1888657"/>
            <a:ext cx="6175803" cy="1832361"/>
          </a:xfrm>
          <a:custGeom>
            <a:avLst/>
            <a:gdLst>
              <a:gd name="connsiteX0" fmla="*/ 8010930 w 8023328"/>
              <a:gd name="connsiteY0" fmla="*/ 2354267 h 2380521"/>
              <a:gd name="connsiteX1" fmla="*/ 8023328 w 8023328"/>
              <a:gd name="connsiteY1" fmla="*/ 2366665 h 2380521"/>
              <a:gd name="connsiteX2" fmla="*/ 8010930 w 8023328"/>
              <a:gd name="connsiteY2" fmla="*/ 2380521 h 2380521"/>
              <a:gd name="connsiteX3" fmla="*/ 7997074 w 8023328"/>
              <a:gd name="connsiteY3" fmla="*/ 2366665 h 2380521"/>
              <a:gd name="connsiteX4" fmla="*/ 8010930 w 8023328"/>
              <a:gd name="connsiteY4" fmla="*/ 2354267 h 2380521"/>
              <a:gd name="connsiteX5" fmla="*/ 7940099 w 8023328"/>
              <a:gd name="connsiteY5" fmla="*/ 2354267 h 2380521"/>
              <a:gd name="connsiteX6" fmla="*/ 7952497 w 8023328"/>
              <a:gd name="connsiteY6" fmla="*/ 2366665 h 2380521"/>
              <a:gd name="connsiteX7" fmla="*/ 7940099 w 8023328"/>
              <a:gd name="connsiteY7" fmla="*/ 2380521 h 2380521"/>
              <a:gd name="connsiteX8" fmla="*/ 7926243 w 8023328"/>
              <a:gd name="connsiteY8" fmla="*/ 2366665 h 2380521"/>
              <a:gd name="connsiteX9" fmla="*/ 7940099 w 8023328"/>
              <a:gd name="connsiteY9" fmla="*/ 2354267 h 2380521"/>
              <a:gd name="connsiteX10" fmla="*/ 7869269 w 8023328"/>
              <a:gd name="connsiteY10" fmla="*/ 2354267 h 2380521"/>
              <a:gd name="connsiteX11" fmla="*/ 7881667 w 8023328"/>
              <a:gd name="connsiteY11" fmla="*/ 2366665 h 2380521"/>
              <a:gd name="connsiteX12" fmla="*/ 7869269 w 8023328"/>
              <a:gd name="connsiteY12" fmla="*/ 2380521 h 2380521"/>
              <a:gd name="connsiteX13" fmla="*/ 7855413 w 8023328"/>
              <a:gd name="connsiteY13" fmla="*/ 2366665 h 2380521"/>
              <a:gd name="connsiteX14" fmla="*/ 7869269 w 8023328"/>
              <a:gd name="connsiteY14" fmla="*/ 2354267 h 2380521"/>
              <a:gd name="connsiteX15" fmla="*/ 7796980 w 8023328"/>
              <a:gd name="connsiteY15" fmla="*/ 2354267 h 2380521"/>
              <a:gd name="connsiteX16" fmla="*/ 7810836 w 8023328"/>
              <a:gd name="connsiteY16" fmla="*/ 2366665 h 2380521"/>
              <a:gd name="connsiteX17" fmla="*/ 7796980 w 8023328"/>
              <a:gd name="connsiteY17" fmla="*/ 2380521 h 2380521"/>
              <a:gd name="connsiteX18" fmla="*/ 7784582 w 8023328"/>
              <a:gd name="connsiteY18" fmla="*/ 2366665 h 2380521"/>
              <a:gd name="connsiteX19" fmla="*/ 7796980 w 8023328"/>
              <a:gd name="connsiteY19" fmla="*/ 2354267 h 2380521"/>
              <a:gd name="connsiteX20" fmla="*/ 8010930 w 8023328"/>
              <a:gd name="connsiteY20" fmla="*/ 2283438 h 2380521"/>
              <a:gd name="connsiteX21" fmla="*/ 8023328 w 8023328"/>
              <a:gd name="connsiteY21" fmla="*/ 2295835 h 2380521"/>
              <a:gd name="connsiteX22" fmla="*/ 8010930 w 8023328"/>
              <a:gd name="connsiteY22" fmla="*/ 2309691 h 2380521"/>
              <a:gd name="connsiteX23" fmla="*/ 7997074 w 8023328"/>
              <a:gd name="connsiteY23" fmla="*/ 2295835 h 2380521"/>
              <a:gd name="connsiteX24" fmla="*/ 8010930 w 8023328"/>
              <a:gd name="connsiteY24" fmla="*/ 2283438 h 2380521"/>
              <a:gd name="connsiteX25" fmla="*/ 7940099 w 8023328"/>
              <a:gd name="connsiteY25" fmla="*/ 2283438 h 2380521"/>
              <a:gd name="connsiteX26" fmla="*/ 7952497 w 8023328"/>
              <a:gd name="connsiteY26" fmla="*/ 2295835 h 2380521"/>
              <a:gd name="connsiteX27" fmla="*/ 7940099 w 8023328"/>
              <a:gd name="connsiteY27" fmla="*/ 2309691 h 2380521"/>
              <a:gd name="connsiteX28" fmla="*/ 7926243 w 8023328"/>
              <a:gd name="connsiteY28" fmla="*/ 2295835 h 2380521"/>
              <a:gd name="connsiteX29" fmla="*/ 7940099 w 8023328"/>
              <a:gd name="connsiteY29" fmla="*/ 2283438 h 2380521"/>
              <a:gd name="connsiteX30" fmla="*/ 7869269 w 8023328"/>
              <a:gd name="connsiteY30" fmla="*/ 2283438 h 2380521"/>
              <a:gd name="connsiteX31" fmla="*/ 7881667 w 8023328"/>
              <a:gd name="connsiteY31" fmla="*/ 2295835 h 2380521"/>
              <a:gd name="connsiteX32" fmla="*/ 7869269 w 8023328"/>
              <a:gd name="connsiteY32" fmla="*/ 2309691 h 2380521"/>
              <a:gd name="connsiteX33" fmla="*/ 7855413 w 8023328"/>
              <a:gd name="connsiteY33" fmla="*/ 2295835 h 2380521"/>
              <a:gd name="connsiteX34" fmla="*/ 7869269 w 8023328"/>
              <a:gd name="connsiteY34" fmla="*/ 2283438 h 2380521"/>
              <a:gd name="connsiteX35" fmla="*/ 7796980 w 8023328"/>
              <a:gd name="connsiteY35" fmla="*/ 2283438 h 2380521"/>
              <a:gd name="connsiteX36" fmla="*/ 7810836 w 8023328"/>
              <a:gd name="connsiteY36" fmla="*/ 2295835 h 2380521"/>
              <a:gd name="connsiteX37" fmla="*/ 7796980 w 8023328"/>
              <a:gd name="connsiteY37" fmla="*/ 2309691 h 2380521"/>
              <a:gd name="connsiteX38" fmla="*/ 7784582 w 8023328"/>
              <a:gd name="connsiteY38" fmla="*/ 2295835 h 2380521"/>
              <a:gd name="connsiteX39" fmla="*/ 7796980 w 8023328"/>
              <a:gd name="connsiteY39" fmla="*/ 2283438 h 2380521"/>
              <a:gd name="connsiteX40" fmla="*/ 7726151 w 8023328"/>
              <a:gd name="connsiteY40" fmla="*/ 2283438 h 2380521"/>
              <a:gd name="connsiteX41" fmla="*/ 7740007 w 8023328"/>
              <a:gd name="connsiteY41" fmla="*/ 2295835 h 2380521"/>
              <a:gd name="connsiteX42" fmla="*/ 7726151 w 8023328"/>
              <a:gd name="connsiteY42" fmla="*/ 2309691 h 2380521"/>
              <a:gd name="connsiteX43" fmla="*/ 7713753 w 8023328"/>
              <a:gd name="connsiteY43" fmla="*/ 2295835 h 2380521"/>
              <a:gd name="connsiteX44" fmla="*/ 7726151 w 8023328"/>
              <a:gd name="connsiteY44" fmla="*/ 2283438 h 2380521"/>
              <a:gd name="connsiteX45" fmla="*/ 7940099 w 8023328"/>
              <a:gd name="connsiteY45" fmla="*/ 2209234 h 2380521"/>
              <a:gd name="connsiteX46" fmla="*/ 7952497 w 8023328"/>
              <a:gd name="connsiteY46" fmla="*/ 2224022 h 2380521"/>
              <a:gd name="connsiteX47" fmla="*/ 7940099 w 8023328"/>
              <a:gd name="connsiteY47" fmla="*/ 2238810 h 2380521"/>
              <a:gd name="connsiteX48" fmla="*/ 7926243 w 8023328"/>
              <a:gd name="connsiteY48" fmla="*/ 2224022 h 2380521"/>
              <a:gd name="connsiteX49" fmla="*/ 7940099 w 8023328"/>
              <a:gd name="connsiteY49" fmla="*/ 2209234 h 2380521"/>
              <a:gd name="connsiteX50" fmla="*/ 7867811 w 8023328"/>
              <a:gd name="connsiteY50" fmla="*/ 2209234 h 2380521"/>
              <a:gd name="connsiteX51" fmla="*/ 7881667 w 8023328"/>
              <a:gd name="connsiteY51" fmla="*/ 2224022 h 2380521"/>
              <a:gd name="connsiteX52" fmla="*/ 7867811 w 8023328"/>
              <a:gd name="connsiteY52" fmla="*/ 2238810 h 2380521"/>
              <a:gd name="connsiteX53" fmla="*/ 7855413 w 8023328"/>
              <a:gd name="connsiteY53" fmla="*/ 2224022 h 2380521"/>
              <a:gd name="connsiteX54" fmla="*/ 7867811 w 8023328"/>
              <a:gd name="connsiteY54" fmla="*/ 2209234 h 2380521"/>
              <a:gd name="connsiteX55" fmla="*/ 7796980 w 8023328"/>
              <a:gd name="connsiteY55" fmla="*/ 2209234 h 2380521"/>
              <a:gd name="connsiteX56" fmla="*/ 7810836 w 8023328"/>
              <a:gd name="connsiteY56" fmla="*/ 2224022 h 2380521"/>
              <a:gd name="connsiteX57" fmla="*/ 7796980 w 8023328"/>
              <a:gd name="connsiteY57" fmla="*/ 2238810 h 2380521"/>
              <a:gd name="connsiteX58" fmla="*/ 7784582 w 8023328"/>
              <a:gd name="connsiteY58" fmla="*/ 2224022 h 2380521"/>
              <a:gd name="connsiteX59" fmla="*/ 7796980 w 8023328"/>
              <a:gd name="connsiteY59" fmla="*/ 2209234 h 2380521"/>
              <a:gd name="connsiteX60" fmla="*/ 7726151 w 8023328"/>
              <a:gd name="connsiteY60" fmla="*/ 2209234 h 2380521"/>
              <a:gd name="connsiteX61" fmla="*/ 7740007 w 8023328"/>
              <a:gd name="connsiteY61" fmla="*/ 2224022 h 2380521"/>
              <a:gd name="connsiteX62" fmla="*/ 7726151 w 8023328"/>
              <a:gd name="connsiteY62" fmla="*/ 2238810 h 2380521"/>
              <a:gd name="connsiteX63" fmla="*/ 7713753 w 8023328"/>
              <a:gd name="connsiteY63" fmla="*/ 2224022 h 2380521"/>
              <a:gd name="connsiteX64" fmla="*/ 7726151 w 8023328"/>
              <a:gd name="connsiteY64" fmla="*/ 2209234 h 2380521"/>
              <a:gd name="connsiteX65" fmla="*/ 7940099 w 8023328"/>
              <a:gd name="connsiteY65" fmla="*/ 2138403 h 2380521"/>
              <a:gd name="connsiteX66" fmla="*/ 7952497 w 8023328"/>
              <a:gd name="connsiteY66" fmla="*/ 2153192 h 2380521"/>
              <a:gd name="connsiteX67" fmla="*/ 7940099 w 8023328"/>
              <a:gd name="connsiteY67" fmla="*/ 2167981 h 2380521"/>
              <a:gd name="connsiteX68" fmla="*/ 7926243 w 8023328"/>
              <a:gd name="connsiteY68" fmla="*/ 2153192 h 2380521"/>
              <a:gd name="connsiteX69" fmla="*/ 7940099 w 8023328"/>
              <a:gd name="connsiteY69" fmla="*/ 2138403 h 2380521"/>
              <a:gd name="connsiteX70" fmla="*/ 7867811 w 8023328"/>
              <a:gd name="connsiteY70" fmla="*/ 2138403 h 2380521"/>
              <a:gd name="connsiteX71" fmla="*/ 7881667 w 8023328"/>
              <a:gd name="connsiteY71" fmla="*/ 2153192 h 2380521"/>
              <a:gd name="connsiteX72" fmla="*/ 7867811 w 8023328"/>
              <a:gd name="connsiteY72" fmla="*/ 2167981 h 2380521"/>
              <a:gd name="connsiteX73" fmla="*/ 7855413 w 8023328"/>
              <a:gd name="connsiteY73" fmla="*/ 2153192 h 2380521"/>
              <a:gd name="connsiteX74" fmla="*/ 7867811 w 8023328"/>
              <a:gd name="connsiteY74" fmla="*/ 2138403 h 2380521"/>
              <a:gd name="connsiteX75" fmla="*/ 7796980 w 8023328"/>
              <a:gd name="connsiteY75" fmla="*/ 2138403 h 2380521"/>
              <a:gd name="connsiteX76" fmla="*/ 7810836 w 8023328"/>
              <a:gd name="connsiteY76" fmla="*/ 2153192 h 2380521"/>
              <a:gd name="connsiteX77" fmla="*/ 7796980 w 8023328"/>
              <a:gd name="connsiteY77" fmla="*/ 2167981 h 2380521"/>
              <a:gd name="connsiteX78" fmla="*/ 7784582 w 8023328"/>
              <a:gd name="connsiteY78" fmla="*/ 2153192 h 2380521"/>
              <a:gd name="connsiteX79" fmla="*/ 7796980 w 8023328"/>
              <a:gd name="connsiteY79" fmla="*/ 2138403 h 2380521"/>
              <a:gd name="connsiteX80" fmla="*/ 7726151 w 8023328"/>
              <a:gd name="connsiteY80" fmla="*/ 2138403 h 2380521"/>
              <a:gd name="connsiteX81" fmla="*/ 7740007 w 8023328"/>
              <a:gd name="connsiteY81" fmla="*/ 2153192 h 2380521"/>
              <a:gd name="connsiteX82" fmla="*/ 7726151 w 8023328"/>
              <a:gd name="connsiteY82" fmla="*/ 2167981 h 2380521"/>
              <a:gd name="connsiteX83" fmla="*/ 7713753 w 8023328"/>
              <a:gd name="connsiteY83" fmla="*/ 2153192 h 2380521"/>
              <a:gd name="connsiteX84" fmla="*/ 7726151 w 8023328"/>
              <a:gd name="connsiteY84" fmla="*/ 2138403 h 2380521"/>
              <a:gd name="connsiteX85" fmla="*/ 7654337 w 8023328"/>
              <a:gd name="connsiteY85" fmla="*/ 2138403 h 2380521"/>
              <a:gd name="connsiteX86" fmla="*/ 7669126 w 8023328"/>
              <a:gd name="connsiteY86" fmla="*/ 2153192 h 2380521"/>
              <a:gd name="connsiteX87" fmla="*/ 7654337 w 8023328"/>
              <a:gd name="connsiteY87" fmla="*/ 2167981 h 2380521"/>
              <a:gd name="connsiteX88" fmla="*/ 7639549 w 8023328"/>
              <a:gd name="connsiteY88" fmla="*/ 2153192 h 2380521"/>
              <a:gd name="connsiteX89" fmla="*/ 7654337 w 8023328"/>
              <a:gd name="connsiteY89" fmla="*/ 2138403 h 2380521"/>
              <a:gd name="connsiteX90" fmla="*/ 7867811 w 8023328"/>
              <a:gd name="connsiteY90" fmla="*/ 2067574 h 2380521"/>
              <a:gd name="connsiteX91" fmla="*/ 7881667 w 8023328"/>
              <a:gd name="connsiteY91" fmla="*/ 2082362 h 2380521"/>
              <a:gd name="connsiteX92" fmla="*/ 7867811 w 8023328"/>
              <a:gd name="connsiteY92" fmla="*/ 2097150 h 2380521"/>
              <a:gd name="connsiteX93" fmla="*/ 7855413 w 8023328"/>
              <a:gd name="connsiteY93" fmla="*/ 2082362 h 2380521"/>
              <a:gd name="connsiteX94" fmla="*/ 7867811 w 8023328"/>
              <a:gd name="connsiteY94" fmla="*/ 2067574 h 2380521"/>
              <a:gd name="connsiteX95" fmla="*/ 7796980 w 8023328"/>
              <a:gd name="connsiteY95" fmla="*/ 2067574 h 2380521"/>
              <a:gd name="connsiteX96" fmla="*/ 7810836 w 8023328"/>
              <a:gd name="connsiteY96" fmla="*/ 2082362 h 2380521"/>
              <a:gd name="connsiteX97" fmla="*/ 7796980 w 8023328"/>
              <a:gd name="connsiteY97" fmla="*/ 2097150 h 2380521"/>
              <a:gd name="connsiteX98" fmla="*/ 7784582 w 8023328"/>
              <a:gd name="connsiteY98" fmla="*/ 2082362 h 2380521"/>
              <a:gd name="connsiteX99" fmla="*/ 7796980 w 8023328"/>
              <a:gd name="connsiteY99" fmla="*/ 2067574 h 2380521"/>
              <a:gd name="connsiteX100" fmla="*/ 7726151 w 8023328"/>
              <a:gd name="connsiteY100" fmla="*/ 2067574 h 2380521"/>
              <a:gd name="connsiteX101" fmla="*/ 7740007 w 8023328"/>
              <a:gd name="connsiteY101" fmla="*/ 2082362 h 2380521"/>
              <a:gd name="connsiteX102" fmla="*/ 7726151 w 8023328"/>
              <a:gd name="connsiteY102" fmla="*/ 2097150 h 2380521"/>
              <a:gd name="connsiteX103" fmla="*/ 7713753 w 8023328"/>
              <a:gd name="connsiteY103" fmla="*/ 2082362 h 2380521"/>
              <a:gd name="connsiteX104" fmla="*/ 7726151 w 8023328"/>
              <a:gd name="connsiteY104" fmla="*/ 2067574 h 2380521"/>
              <a:gd name="connsiteX105" fmla="*/ 7654337 w 8023328"/>
              <a:gd name="connsiteY105" fmla="*/ 2067574 h 2380521"/>
              <a:gd name="connsiteX106" fmla="*/ 7669126 w 8023328"/>
              <a:gd name="connsiteY106" fmla="*/ 2082362 h 2380521"/>
              <a:gd name="connsiteX107" fmla="*/ 7654337 w 8023328"/>
              <a:gd name="connsiteY107" fmla="*/ 2097150 h 2380521"/>
              <a:gd name="connsiteX108" fmla="*/ 7639549 w 8023328"/>
              <a:gd name="connsiteY108" fmla="*/ 2082362 h 2380521"/>
              <a:gd name="connsiteX109" fmla="*/ 7654337 w 8023328"/>
              <a:gd name="connsiteY109" fmla="*/ 2067574 h 2380521"/>
              <a:gd name="connsiteX110" fmla="*/ 7583507 w 8023328"/>
              <a:gd name="connsiteY110" fmla="*/ 2067574 h 2380521"/>
              <a:gd name="connsiteX111" fmla="*/ 7598297 w 8023328"/>
              <a:gd name="connsiteY111" fmla="*/ 2082362 h 2380521"/>
              <a:gd name="connsiteX112" fmla="*/ 7583507 w 8023328"/>
              <a:gd name="connsiteY112" fmla="*/ 2097150 h 2380521"/>
              <a:gd name="connsiteX113" fmla="*/ 7568718 w 8023328"/>
              <a:gd name="connsiteY113" fmla="*/ 2082362 h 2380521"/>
              <a:gd name="connsiteX114" fmla="*/ 7583507 w 8023328"/>
              <a:gd name="connsiteY114" fmla="*/ 2067574 h 2380521"/>
              <a:gd name="connsiteX115" fmla="*/ 7867811 w 8023328"/>
              <a:gd name="connsiteY115" fmla="*/ 1996742 h 2380521"/>
              <a:gd name="connsiteX116" fmla="*/ 7881667 w 8023328"/>
              <a:gd name="connsiteY116" fmla="*/ 2010598 h 2380521"/>
              <a:gd name="connsiteX117" fmla="*/ 7867811 w 8023328"/>
              <a:gd name="connsiteY117" fmla="*/ 2022995 h 2380521"/>
              <a:gd name="connsiteX118" fmla="*/ 7855413 w 8023328"/>
              <a:gd name="connsiteY118" fmla="*/ 2010598 h 2380521"/>
              <a:gd name="connsiteX119" fmla="*/ 7867811 w 8023328"/>
              <a:gd name="connsiteY119" fmla="*/ 1996742 h 2380521"/>
              <a:gd name="connsiteX120" fmla="*/ 7796980 w 8023328"/>
              <a:gd name="connsiteY120" fmla="*/ 1996742 h 2380521"/>
              <a:gd name="connsiteX121" fmla="*/ 7810836 w 8023328"/>
              <a:gd name="connsiteY121" fmla="*/ 2010598 h 2380521"/>
              <a:gd name="connsiteX122" fmla="*/ 7796980 w 8023328"/>
              <a:gd name="connsiteY122" fmla="*/ 2022995 h 2380521"/>
              <a:gd name="connsiteX123" fmla="*/ 7784582 w 8023328"/>
              <a:gd name="connsiteY123" fmla="*/ 2010598 h 2380521"/>
              <a:gd name="connsiteX124" fmla="*/ 7796980 w 8023328"/>
              <a:gd name="connsiteY124" fmla="*/ 1996742 h 2380521"/>
              <a:gd name="connsiteX125" fmla="*/ 7726151 w 8023328"/>
              <a:gd name="connsiteY125" fmla="*/ 1996742 h 2380521"/>
              <a:gd name="connsiteX126" fmla="*/ 7740007 w 8023328"/>
              <a:gd name="connsiteY126" fmla="*/ 2010598 h 2380521"/>
              <a:gd name="connsiteX127" fmla="*/ 7726151 w 8023328"/>
              <a:gd name="connsiteY127" fmla="*/ 2022995 h 2380521"/>
              <a:gd name="connsiteX128" fmla="*/ 7713753 w 8023328"/>
              <a:gd name="connsiteY128" fmla="*/ 2010598 h 2380521"/>
              <a:gd name="connsiteX129" fmla="*/ 7726151 w 8023328"/>
              <a:gd name="connsiteY129" fmla="*/ 1996742 h 2380521"/>
              <a:gd name="connsiteX130" fmla="*/ 7654337 w 8023328"/>
              <a:gd name="connsiteY130" fmla="*/ 1996742 h 2380521"/>
              <a:gd name="connsiteX131" fmla="*/ 7669126 w 8023328"/>
              <a:gd name="connsiteY131" fmla="*/ 2010598 h 2380521"/>
              <a:gd name="connsiteX132" fmla="*/ 7654337 w 8023328"/>
              <a:gd name="connsiteY132" fmla="*/ 2022995 h 2380521"/>
              <a:gd name="connsiteX133" fmla="*/ 7639549 w 8023328"/>
              <a:gd name="connsiteY133" fmla="*/ 2010598 h 2380521"/>
              <a:gd name="connsiteX134" fmla="*/ 7654337 w 8023328"/>
              <a:gd name="connsiteY134" fmla="*/ 1996742 h 2380521"/>
              <a:gd name="connsiteX135" fmla="*/ 7583507 w 8023328"/>
              <a:gd name="connsiteY135" fmla="*/ 1996742 h 2380521"/>
              <a:gd name="connsiteX136" fmla="*/ 7598297 w 8023328"/>
              <a:gd name="connsiteY136" fmla="*/ 2010598 h 2380521"/>
              <a:gd name="connsiteX137" fmla="*/ 7583507 w 8023328"/>
              <a:gd name="connsiteY137" fmla="*/ 2022995 h 2380521"/>
              <a:gd name="connsiteX138" fmla="*/ 7568718 w 8023328"/>
              <a:gd name="connsiteY138" fmla="*/ 2010598 h 2380521"/>
              <a:gd name="connsiteX139" fmla="*/ 7583507 w 8023328"/>
              <a:gd name="connsiteY139" fmla="*/ 1996742 h 2380521"/>
              <a:gd name="connsiteX140" fmla="*/ 7512677 w 8023328"/>
              <a:gd name="connsiteY140" fmla="*/ 1996742 h 2380521"/>
              <a:gd name="connsiteX141" fmla="*/ 7527466 w 8023328"/>
              <a:gd name="connsiteY141" fmla="*/ 2010598 h 2380521"/>
              <a:gd name="connsiteX142" fmla="*/ 7512677 w 8023328"/>
              <a:gd name="connsiteY142" fmla="*/ 2022995 h 2380521"/>
              <a:gd name="connsiteX143" fmla="*/ 7497889 w 8023328"/>
              <a:gd name="connsiteY143" fmla="*/ 2010598 h 2380521"/>
              <a:gd name="connsiteX144" fmla="*/ 7512677 w 8023328"/>
              <a:gd name="connsiteY144" fmla="*/ 1996742 h 2380521"/>
              <a:gd name="connsiteX145" fmla="*/ 7796980 w 8023328"/>
              <a:gd name="connsiteY145" fmla="*/ 1925913 h 2380521"/>
              <a:gd name="connsiteX146" fmla="*/ 7810836 w 8023328"/>
              <a:gd name="connsiteY146" fmla="*/ 1939769 h 2380521"/>
              <a:gd name="connsiteX147" fmla="*/ 7796980 w 8023328"/>
              <a:gd name="connsiteY147" fmla="*/ 1952166 h 2380521"/>
              <a:gd name="connsiteX148" fmla="*/ 7784582 w 8023328"/>
              <a:gd name="connsiteY148" fmla="*/ 1939769 h 2380521"/>
              <a:gd name="connsiteX149" fmla="*/ 7796980 w 8023328"/>
              <a:gd name="connsiteY149" fmla="*/ 1925913 h 2380521"/>
              <a:gd name="connsiteX150" fmla="*/ 7726151 w 8023328"/>
              <a:gd name="connsiteY150" fmla="*/ 1925913 h 2380521"/>
              <a:gd name="connsiteX151" fmla="*/ 7740007 w 8023328"/>
              <a:gd name="connsiteY151" fmla="*/ 1939769 h 2380521"/>
              <a:gd name="connsiteX152" fmla="*/ 7726151 w 8023328"/>
              <a:gd name="connsiteY152" fmla="*/ 1952166 h 2380521"/>
              <a:gd name="connsiteX153" fmla="*/ 7713753 w 8023328"/>
              <a:gd name="connsiteY153" fmla="*/ 1939769 h 2380521"/>
              <a:gd name="connsiteX154" fmla="*/ 7726151 w 8023328"/>
              <a:gd name="connsiteY154" fmla="*/ 1925913 h 2380521"/>
              <a:gd name="connsiteX155" fmla="*/ 7654337 w 8023328"/>
              <a:gd name="connsiteY155" fmla="*/ 1925913 h 2380521"/>
              <a:gd name="connsiteX156" fmla="*/ 7669126 w 8023328"/>
              <a:gd name="connsiteY156" fmla="*/ 1939769 h 2380521"/>
              <a:gd name="connsiteX157" fmla="*/ 7654337 w 8023328"/>
              <a:gd name="connsiteY157" fmla="*/ 1952166 h 2380521"/>
              <a:gd name="connsiteX158" fmla="*/ 7639549 w 8023328"/>
              <a:gd name="connsiteY158" fmla="*/ 1939769 h 2380521"/>
              <a:gd name="connsiteX159" fmla="*/ 7654337 w 8023328"/>
              <a:gd name="connsiteY159" fmla="*/ 1925913 h 2380521"/>
              <a:gd name="connsiteX160" fmla="*/ 7583507 w 8023328"/>
              <a:gd name="connsiteY160" fmla="*/ 1925913 h 2380521"/>
              <a:gd name="connsiteX161" fmla="*/ 7598297 w 8023328"/>
              <a:gd name="connsiteY161" fmla="*/ 1939769 h 2380521"/>
              <a:gd name="connsiteX162" fmla="*/ 7583507 w 8023328"/>
              <a:gd name="connsiteY162" fmla="*/ 1952166 h 2380521"/>
              <a:gd name="connsiteX163" fmla="*/ 7568718 w 8023328"/>
              <a:gd name="connsiteY163" fmla="*/ 1939769 h 2380521"/>
              <a:gd name="connsiteX164" fmla="*/ 7583507 w 8023328"/>
              <a:gd name="connsiteY164" fmla="*/ 1925913 h 2380521"/>
              <a:gd name="connsiteX165" fmla="*/ 7512677 w 8023328"/>
              <a:gd name="connsiteY165" fmla="*/ 1925913 h 2380521"/>
              <a:gd name="connsiteX166" fmla="*/ 7527466 w 8023328"/>
              <a:gd name="connsiteY166" fmla="*/ 1939769 h 2380521"/>
              <a:gd name="connsiteX167" fmla="*/ 7512677 w 8023328"/>
              <a:gd name="connsiteY167" fmla="*/ 1952166 h 2380521"/>
              <a:gd name="connsiteX168" fmla="*/ 7497889 w 8023328"/>
              <a:gd name="connsiteY168" fmla="*/ 1939769 h 2380521"/>
              <a:gd name="connsiteX169" fmla="*/ 7512677 w 8023328"/>
              <a:gd name="connsiteY169" fmla="*/ 1925913 h 2380521"/>
              <a:gd name="connsiteX170" fmla="*/ 7440913 w 8023328"/>
              <a:gd name="connsiteY170" fmla="*/ 1925913 h 2380521"/>
              <a:gd name="connsiteX171" fmla="*/ 7453310 w 8023328"/>
              <a:gd name="connsiteY171" fmla="*/ 1939769 h 2380521"/>
              <a:gd name="connsiteX172" fmla="*/ 7440913 w 8023328"/>
              <a:gd name="connsiteY172" fmla="*/ 1952166 h 2380521"/>
              <a:gd name="connsiteX173" fmla="*/ 7427057 w 8023328"/>
              <a:gd name="connsiteY173" fmla="*/ 1939769 h 2380521"/>
              <a:gd name="connsiteX174" fmla="*/ 7440913 w 8023328"/>
              <a:gd name="connsiteY174" fmla="*/ 1925913 h 2380521"/>
              <a:gd name="connsiteX175" fmla="*/ 7726151 w 8023328"/>
              <a:gd name="connsiteY175" fmla="*/ 1855081 h 2380521"/>
              <a:gd name="connsiteX176" fmla="*/ 7740007 w 8023328"/>
              <a:gd name="connsiteY176" fmla="*/ 1868937 h 2380521"/>
              <a:gd name="connsiteX177" fmla="*/ 7726151 w 8023328"/>
              <a:gd name="connsiteY177" fmla="*/ 1881334 h 2380521"/>
              <a:gd name="connsiteX178" fmla="*/ 7713753 w 8023328"/>
              <a:gd name="connsiteY178" fmla="*/ 1868937 h 2380521"/>
              <a:gd name="connsiteX179" fmla="*/ 7726151 w 8023328"/>
              <a:gd name="connsiteY179" fmla="*/ 1855081 h 2380521"/>
              <a:gd name="connsiteX180" fmla="*/ 7654337 w 8023328"/>
              <a:gd name="connsiteY180" fmla="*/ 1855081 h 2380521"/>
              <a:gd name="connsiteX181" fmla="*/ 7669126 w 8023328"/>
              <a:gd name="connsiteY181" fmla="*/ 1868937 h 2380521"/>
              <a:gd name="connsiteX182" fmla="*/ 7654337 w 8023328"/>
              <a:gd name="connsiteY182" fmla="*/ 1881334 h 2380521"/>
              <a:gd name="connsiteX183" fmla="*/ 7639549 w 8023328"/>
              <a:gd name="connsiteY183" fmla="*/ 1868937 h 2380521"/>
              <a:gd name="connsiteX184" fmla="*/ 7654337 w 8023328"/>
              <a:gd name="connsiteY184" fmla="*/ 1855081 h 2380521"/>
              <a:gd name="connsiteX185" fmla="*/ 7583507 w 8023328"/>
              <a:gd name="connsiteY185" fmla="*/ 1855081 h 2380521"/>
              <a:gd name="connsiteX186" fmla="*/ 7598297 w 8023328"/>
              <a:gd name="connsiteY186" fmla="*/ 1868937 h 2380521"/>
              <a:gd name="connsiteX187" fmla="*/ 7583507 w 8023328"/>
              <a:gd name="connsiteY187" fmla="*/ 1881334 h 2380521"/>
              <a:gd name="connsiteX188" fmla="*/ 7568718 w 8023328"/>
              <a:gd name="connsiteY188" fmla="*/ 1868937 h 2380521"/>
              <a:gd name="connsiteX189" fmla="*/ 7583507 w 8023328"/>
              <a:gd name="connsiteY189" fmla="*/ 1855081 h 2380521"/>
              <a:gd name="connsiteX190" fmla="*/ 7512677 w 8023328"/>
              <a:gd name="connsiteY190" fmla="*/ 1855081 h 2380521"/>
              <a:gd name="connsiteX191" fmla="*/ 7527466 w 8023328"/>
              <a:gd name="connsiteY191" fmla="*/ 1868937 h 2380521"/>
              <a:gd name="connsiteX192" fmla="*/ 7512677 w 8023328"/>
              <a:gd name="connsiteY192" fmla="*/ 1881334 h 2380521"/>
              <a:gd name="connsiteX193" fmla="*/ 7497889 w 8023328"/>
              <a:gd name="connsiteY193" fmla="*/ 1868937 h 2380521"/>
              <a:gd name="connsiteX194" fmla="*/ 7512677 w 8023328"/>
              <a:gd name="connsiteY194" fmla="*/ 1855081 h 2380521"/>
              <a:gd name="connsiteX195" fmla="*/ 7440913 w 8023328"/>
              <a:gd name="connsiteY195" fmla="*/ 1855081 h 2380521"/>
              <a:gd name="connsiteX196" fmla="*/ 7453310 w 8023328"/>
              <a:gd name="connsiteY196" fmla="*/ 1868937 h 2380521"/>
              <a:gd name="connsiteX197" fmla="*/ 7440913 w 8023328"/>
              <a:gd name="connsiteY197" fmla="*/ 1881334 h 2380521"/>
              <a:gd name="connsiteX198" fmla="*/ 7427057 w 8023328"/>
              <a:gd name="connsiteY198" fmla="*/ 1868937 h 2380521"/>
              <a:gd name="connsiteX199" fmla="*/ 7440913 w 8023328"/>
              <a:gd name="connsiteY199" fmla="*/ 1855081 h 2380521"/>
              <a:gd name="connsiteX200" fmla="*/ 7654337 w 8023328"/>
              <a:gd name="connsiteY200" fmla="*/ 1780878 h 2380521"/>
              <a:gd name="connsiteX201" fmla="*/ 7669126 w 8023328"/>
              <a:gd name="connsiteY201" fmla="*/ 1793275 h 2380521"/>
              <a:gd name="connsiteX202" fmla="*/ 7654337 w 8023328"/>
              <a:gd name="connsiteY202" fmla="*/ 1807131 h 2380521"/>
              <a:gd name="connsiteX203" fmla="*/ 7639549 w 8023328"/>
              <a:gd name="connsiteY203" fmla="*/ 1793275 h 2380521"/>
              <a:gd name="connsiteX204" fmla="*/ 7654337 w 8023328"/>
              <a:gd name="connsiteY204" fmla="*/ 1780878 h 2380521"/>
              <a:gd name="connsiteX205" fmla="*/ 7583507 w 8023328"/>
              <a:gd name="connsiteY205" fmla="*/ 1780878 h 2380521"/>
              <a:gd name="connsiteX206" fmla="*/ 7598297 w 8023328"/>
              <a:gd name="connsiteY206" fmla="*/ 1793275 h 2380521"/>
              <a:gd name="connsiteX207" fmla="*/ 7583507 w 8023328"/>
              <a:gd name="connsiteY207" fmla="*/ 1807131 h 2380521"/>
              <a:gd name="connsiteX208" fmla="*/ 7568718 w 8023328"/>
              <a:gd name="connsiteY208" fmla="*/ 1793275 h 2380521"/>
              <a:gd name="connsiteX209" fmla="*/ 7583507 w 8023328"/>
              <a:gd name="connsiteY209" fmla="*/ 1780878 h 2380521"/>
              <a:gd name="connsiteX210" fmla="*/ 7511745 w 8023328"/>
              <a:gd name="connsiteY210" fmla="*/ 1780878 h 2380521"/>
              <a:gd name="connsiteX211" fmla="*/ 7524143 w 8023328"/>
              <a:gd name="connsiteY211" fmla="*/ 1793275 h 2380521"/>
              <a:gd name="connsiteX212" fmla="*/ 7511745 w 8023328"/>
              <a:gd name="connsiteY212" fmla="*/ 1807131 h 2380521"/>
              <a:gd name="connsiteX213" fmla="*/ 7497889 w 8023328"/>
              <a:gd name="connsiteY213" fmla="*/ 1793275 h 2380521"/>
              <a:gd name="connsiteX214" fmla="*/ 7511745 w 8023328"/>
              <a:gd name="connsiteY214" fmla="*/ 1780878 h 2380521"/>
              <a:gd name="connsiteX215" fmla="*/ 7440913 w 8023328"/>
              <a:gd name="connsiteY215" fmla="*/ 1780878 h 2380521"/>
              <a:gd name="connsiteX216" fmla="*/ 7453310 w 8023328"/>
              <a:gd name="connsiteY216" fmla="*/ 1793275 h 2380521"/>
              <a:gd name="connsiteX217" fmla="*/ 7440913 w 8023328"/>
              <a:gd name="connsiteY217" fmla="*/ 1807131 h 2380521"/>
              <a:gd name="connsiteX218" fmla="*/ 7427057 w 8023328"/>
              <a:gd name="connsiteY218" fmla="*/ 1793275 h 2380521"/>
              <a:gd name="connsiteX219" fmla="*/ 7440913 w 8023328"/>
              <a:gd name="connsiteY219" fmla="*/ 1780878 h 2380521"/>
              <a:gd name="connsiteX220" fmla="*/ 7370084 w 8023328"/>
              <a:gd name="connsiteY220" fmla="*/ 1780878 h 2380521"/>
              <a:gd name="connsiteX221" fmla="*/ 7382481 w 8023328"/>
              <a:gd name="connsiteY221" fmla="*/ 1793275 h 2380521"/>
              <a:gd name="connsiteX222" fmla="*/ 7370084 w 8023328"/>
              <a:gd name="connsiteY222" fmla="*/ 1807131 h 2380521"/>
              <a:gd name="connsiteX223" fmla="*/ 7356228 w 8023328"/>
              <a:gd name="connsiteY223" fmla="*/ 1793275 h 2380521"/>
              <a:gd name="connsiteX224" fmla="*/ 7370084 w 8023328"/>
              <a:gd name="connsiteY224" fmla="*/ 1780878 h 2380521"/>
              <a:gd name="connsiteX225" fmla="*/ 7294422 w 8023328"/>
              <a:gd name="connsiteY225" fmla="*/ 1780878 h 2380521"/>
              <a:gd name="connsiteX226" fmla="*/ 7308278 w 8023328"/>
              <a:gd name="connsiteY226" fmla="*/ 1793275 h 2380521"/>
              <a:gd name="connsiteX227" fmla="*/ 7294422 w 8023328"/>
              <a:gd name="connsiteY227" fmla="*/ 1807131 h 2380521"/>
              <a:gd name="connsiteX228" fmla="*/ 7282025 w 8023328"/>
              <a:gd name="connsiteY228" fmla="*/ 1793275 h 2380521"/>
              <a:gd name="connsiteX229" fmla="*/ 7294422 w 8023328"/>
              <a:gd name="connsiteY229" fmla="*/ 1780878 h 2380521"/>
              <a:gd name="connsiteX230" fmla="*/ 7654337 w 8023328"/>
              <a:gd name="connsiteY230" fmla="*/ 1710049 h 2380521"/>
              <a:gd name="connsiteX231" fmla="*/ 7669126 w 8023328"/>
              <a:gd name="connsiteY231" fmla="*/ 1722446 h 2380521"/>
              <a:gd name="connsiteX232" fmla="*/ 7654337 w 8023328"/>
              <a:gd name="connsiteY232" fmla="*/ 1736302 h 2380521"/>
              <a:gd name="connsiteX233" fmla="*/ 7639549 w 8023328"/>
              <a:gd name="connsiteY233" fmla="*/ 1722446 h 2380521"/>
              <a:gd name="connsiteX234" fmla="*/ 7654337 w 8023328"/>
              <a:gd name="connsiteY234" fmla="*/ 1710049 h 2380521"/>
              <a:gd name="connsiteX235" fmla="*/ 7583507 w 8023328"/>
              <a:gd name="connsiteY235" fmla="*/ 1710049 h 2380521"/>
              <a:gd name="connsiteX236" fmla="*/ 7598297 w 8023328"/>
              <a:gd name="connsiteY236" fmla="*/ 1722446 h 2380521"/>
              <a:gd name="connsiteX237" fmla="*/ 7583507 w 8023328"/>
              <a:gd name="connsiteY237" fmla="*/ 1736302 h 2380521"/>
              <a:gd name="connsiteX238" fmla="*/ 7568718 w 8023328"/>
              <a:gd name="connsiteY238" fmla="*/ 1722446 h 2380521"/>
              <a:gd name="connsiteX239" fmla="*/ 7583507 w 8023328"/>
              <a:gd name="connsiteY239" fmla="*/ 1710049 h 2380521"/>
              <a:gd name="connsiteX240" fmla="*/ 7511745 w 8023328"/>
              <a:gd name="connsiteY240" fmla="*/ 1710049 h 2380521"/>
              <a:gd name="connsiteX241" fmla="*/ 7524143 w 8023328"/>
              <a:gd name="connsiteY241" fmla="*/ 1722446 h 2380521"/>
              <a:gd name="connsiteX242" fmla="*/ 7511745 w 8023328"/>
              <a:gd name="connsiteY242" fmla="*/ 1736302 h 2380521"/>
              <a:gd name="connsiteX243" fmla="*/ 7497889 w 8023328"/>
              <a:gd name="connsiteY243" fmla="*/ 1722446 h 2380521"/>
              <a:gd name="connsiteX244" fmla="*/ 7511745 w 8023328"/>
              <a:gd name="connsiteY244" fmla="*/ 1710049 h 2380521"/>
              <a:gd name="connsiteX245" fmla="*/ 7440913 w 8023328"/>
              <a:gd name="connsiteY245" fmla="*/ 1710049 h 2380521"/>
              <a:gd name="connsiteX246" fmla="*/ 7453310 w 8023328"/>
              <a:gd name="connsiteY246" fmla="*/ 1722446 h 2380521"/>
              <a:gd name="connsiteX247" fmla="*/ 7440913 w 8023328"/>
              <a:gd name="connsiteY247" fmla="*/ 1736302 h 2380521"/>
              <a:gd name="connsiteX248" fmla="*/ 7427057 w 8023328"/>
              <a:gd name="connsiteY248" fmla="*/ 1722446 h 2380521"/>
              <a:gd name="connsiteX249" fmla="*/ 7440913 w 8023328"/>
              <a:gd name="connsiteY249" fmla="*/ 1710049 h 2380521"/>
              <a:gd name="connsiteX250" fmla="*/ 7370084 w 8023328"/>
              <a:gd name="connsiteY250" fmla="*/ 1710049 h 2380521"/>
              <a:gd name="connsiteX251" fmla="*/ 7382481 w 8023328"/>
              <a:gd name="connsiteY251" fmla="*/ 1722446 h 2380521"/>
              <a:gd name="connsiteX252" fmla="*/ 7370084 w 8023328"/>
              <a:gd name="connsiteY252" fmla="*/ 1736302 h 2380521"/>
              <a:gd name="connsiteX253" fmla="*/ 7356228 w 8023328"/>
              <a:gd name="connsiteY253" fmla="*/ 1722446 h 2380521"/>
              <a:gd name="connsiteX254" fmla="*/ 7370084 w 8023328"/>
              <a:gd name="connsiteY254" fmla="*/ 1710049 h 2380521"/>
              <a:gd name="connsiteX255" fmla="*/ 7294422 w 8023328"/>
              <a:gd name="connsiteY255" fmla="*/ 1710049 h 2380521"/>
              <a:gd name="connsiteX256" fmla="*/ 7308278 w 8023328"/>
              <a:gd name="connsiteY256" fmla="*/ 1722446 h 2380521"/>
              <a:gd name="connsiteX257" fmla="*/ 7294422 w 8023328"/>
              <a:gd name="connsiteY257" fmla="*/ 1736302 h 2380521"/>
              <a:gd name="connsiteX258" fmla="*/ 7282025 w 8023328"/>
              <a:gd name="connsiteY258" fmla="*/ 1722446 h 2380521"/>
              <a:gd name="connsiteX259" fmla="*/ 7294422 w 8023328"/>
              <a:gd name="connsiteY259" fmla="*/ 1710049 h 2380521"/>
              <a:gd name="connsiteX260" fmla="*/ 7223591 w 8023328"/>
              <a:gd name="connsiteY260" fmla="*/ 1710049 h 2380521"/>
              <a:gd name="connsiteX261" fmla="*/ 7237447 w 8023328"/>
              <a:gd name="connsiteY261" fmla="*/ 1722446 h 2380521"/>
              <a:gd name="connsiteX262" fmla="*/ 7223591 w 8023328"/>
              <a:gd name="connsiteY262" fmla="*/ 1736302 h 2380521"/>
              <a:gd name="connsiteX263" fmla="*/ 7211194 w 8023328"/>
              <a:gd name="connsiteY263" fmla="*/ 1722446 h 2380521"/>
              <a:gd name="connsiteX264" fmla="*/ 7223591 w 8023328"/>
              <a:gd name="connsiteY264" fmla="*/ 1710049 h 2380521"/>
              <a:gd name="connsiteX265" fmla="*/ 7583507 w 8023328"/>
              <a:gd name="connsiteY265" fmla="*/ 1639217 h 2380521"/>
              <a:gd name="connsiteX266" fmla="*/ 7598297 w 8023328"/>
              <a:gd name="connsiteY266" fmla="*/ 1651614 h 2380521"/>
              <a:gd name="connsiteX267" fmla="*/ 7583507 w 8023328"/>
              <a:gd name="connsiteY267" fmla="*/ 1665470 h 2380521"/>
              <a:gd name="connsiteX268" fmla="*/ 7568718 w 8023328"/>
              <a:gd name="connsiteY268" fmla="*/ 1651614 h 2380521"/>
              <a:gd name="connsiteX269" fmla="*/ 7583507 w 8023328"/>
              <a:gd name="connsiteY269" fmla="*/ 1639217 h 2380521"/>
              <a:gd name="connsiteX270" fmla="*/ 7511745 w 8023328"/>
              <a:gd name="connsiteY270" fmla="*/ 1639217 h 2380521"/>
              <a:gd name="connsiteX271" fmla="*/ 7524143 w 8023328"/>
              <a:gd name="connsiteY271" fmla="*/ 1651614 h 2380521"/>
              <a:gd name="connsiteX272" fmla="*/ 7511745 w 8023328"/>
              <a:gd name="connsiteY272" fmla="*/ 1665470 h 2380521"/>
              <a:gd name="connsiteX273" fmla="*/ 7497889 w 8023328"/>
              <a:gd name="connsiteY273" fmla="*/ 1651614 h 2380521"/>
              <a:gd name="connsiteX274" fmla="*/ 7511745 w 8023328"/>
              <a:gd name="connsiteY274" fmla="*/ 1639217 h 2380521"/>
              <a:gd name="connsiteX275" fmla="*/ 7440913 w 8023328"/>
              <a:gd name="connsiteY275" fmla="*/ 1639217 h 2380521"/>
              <a:gd name="connsiteX276" fmla="*/ 7453310 w 8023328"/>
              <a:gd name="connsiteY276" fmla="*/ 1651614 h 2380521"/>
              <a:gd name="connsiteX277" fmla="*/ 7440913 w 8023328"/>
              <a:gd name="connsiteY277" fmla="*/ 1665470 h 2380521"/>
              <a:gd name="connsiteX278" fmla="*/ 7427057 w 8023328"/>
              <a:gd name="connsiteY278" fmla="*/ 1651614 h 2380521"/>
              <a:gd name="connsiteX279" fmla="*/ 7440913 w 8023328"/>
              <a:gd name="connsiteY279" fmla="*/ 1639217 h 2380521"/>
              <a:gd name="connsiteX280" fmla="*/ 7370084 w 8023328"/>
              <a:gd name="connsiteY280" fmla="*/ 1639217 h 2380521"/>
              <a:gd name="connsiteX281" fmla="*/ 7382481 w 8023328"/>
              <a:gd name="connsiteY281" fmla="*/ 1651614 h 2380521"/>
              <a:gd name="connsiteX282" fmla="*/ 7370084 w 8023328"/>
              <a:gd name="connsiteY282" fmla="*/ 1665470 h 2380521"/>
              <a:gd name="connsiteX283" fmla="*/ 7356228 w 8023328"/>
              <a:gd name="connsiteY283" fmla="*/ 1651614 h 2380521"/>
              <a:gd name="connsiteX284" fmla="*/ 7370084 w 8023328"/>
              <a:gd name="connsiteY284" fmla="*/ 1639217 h 2380521"/>
              <a:gd name="connsiteX285" fmla="*/ 7294422 w 8023328"/>
              <a:gd name="connsiteY285" fmla="*/ 1639217 h 2380521"/>
              <a:gd name="connsiteX286" fmla="*/ 7308278 w 8023328"/>
              <a:gd name="connsiteY286" fmla="*/ 1651614 h 2380521"/>
              <a:gd name="connsiteX287" fmla="*/ 7294422 w 8023328"/>
              <a:gd name="connsiteY287" fmla="*/ 1665470 h 2380521"/>
              <a:gd name="connsiteX288" fmla="*/ 7282025 w 8023328"/>
              <a:gd name="connsiteY288" fmla="*/ 1651614 h 2380521"/>
              <a:gd name="connsiteX289" fmla="*/ 7294422 w 8023328"/>
              <a:gd name="connsiteY289" fmla="*/ 1639217 h 2380521"/>
              <a:gd name="connsiteX290" fmla="*/ 7223591 w 8023328"/>
              <a:gd name="connsiteY290" fmla="*/ 1639217 h 2380521"/>
              <a:gd name="connsiteX291" fmla="*/ 7237447 w 8023328"/>
              <a:gd name="connsiteY291" fmla="*/ 1651614 h 2380521"/>
              <a:gd name="connsiteX292" fmla="*/ 7223591 w 8023328"/>
              <a:gd name="connsiteY292" fmla="*/ 1665470 h 2380521"/>
              <a:gd name="connsiteX293" fmla="*/ 7211194 w 8023328"/>
              <a:gd name="connsiteY293" fmla="*/ 1651614 h 2380521"/>
              <a:gd name="connsiteX294" fmla="*/ 7223591 w 8023328"/>
              <a:gd name="connsiteY294" fmla="*/ 1639217 h 2380521"/>
              <a:gd name="connsiteX295" fmla="*/ 7152761 w 8023328"/>
              <a:gd name="connsiteY295" fmla="*/ 1639217 h 2380521"/>
              <a:gd name="connsiteX296" fmla="*/ 7166617 w 8023328"/>
              <a:gd name="connsiteY296" fmla="*/ 1651614 h 2380521"/>
              <a:gd name="connsiteX297" fmla="*/ 7152761 w 8023328"/>
              <a:gd name="connsiteY297" fmla="*/ 1665470 h 2380521"/>
              <a:gd name="connsiteX298" fmla="*/ 7140364 w 8023328"/>
              <a:gd name="connsiteY298" fmla="*/ 1651614 h 2380521"/>
              <a:gd name="connsiteX299" fmla="*/ 7152761 w 8023328"/>
              <a:gd name="connsiteY299" fmla="*/ 1639217 h 2380521"/>
              <a:gd name="connsiteX300" fmla="*/ 7511745 w 8023328"/>
              <a:gd name="connsiteY300" fmla="*/ 1568388 h 2380521"/>
              <a:gd name="connsiteX301" fmla="*/ 7524143 w 8023328"/>
              <a:gd name="connsiteY301" fmla="*/ 1583176 h 2380521"/>
              <a:gd name="connsiteX302" fmla="*/ 7511745 w 8023328"/>
              <a:gd name="connsiteY302" fmla="*/ 1597964 h 2380521"/>
              <a:gd name="connsiteX303" fmla="*/ 7497889 w 8023328"/>
              <a:gd name="connsiteY303" fmla="*/ 1583176 h 2380521"/>
              <a:gd name="connsiteX304" fmla="*/ 7511745 w 8023328"/>
              <a:gd name="connsiteY304" fmla="*/ 1568388 h 2380521"/>
              <a:gd name="connsiteX305" fmla="*/ 7440913 w 8023328"/>
              <a:gd name="connsiteY305" fmla="*/ 1568388 h 2380521"/>
              <a:gd name="connsiteX306" fmla="*/ 7453310 w 8023328"/>
              <a:gd name="connsiteY306" fmla="*/ 1583176 h 2380521"/>
              <a:gd name="connsiteX307" fmla="*/ 7440913 w 8023328"/>
              <a:gd name="connsiteY307" fmla="*/ 1597964 h 2380521"/>
              <a:gd name="connsiteX308" fmla="*/ 7427057 w 8023328"/>
              <a:gd name="connsiteY308" fmla="*/ 1583176 h 2380521"/>
              <a:gd name="connsiteX309" fmla="*/ 7440913 w 8023328"/>
              <a:gd name="connsiteY309" fmla="*/ 1568388 h 2380521"/>
              <a:gd name="connsiteX310" fmla="*/ 7370084 w 8023328"/>
              <a:gd name="connsiteY310" fmla="*/ 1568388 h 2380521"/>
              <a:gd name="connsiteX311" fmla="*/ 7382481 w 8023328"/>
              <a:gd name="connsiteY311" fmla="*/ 1583176 h 2380521"/>
              <a:gd name="connsiteX312" fmla="*/ 7370084 w 8023328"/>
              <a:gd name="connsiteY312" fmla="*/ 1597964 h 2380521"/>
              <a:gd name="connsiteX313" fmla="*/ 7356228 w 8023328"/>
              <a:gd name="connsiteY313" fmla="*/ 1583176 h 2380521"/>
              <a:gd name="connsiteX314" fmla="*/ 7370084 w 8023328"/>
              <a:gd name="connsiteY314" fmla="*/ 1568388 h 2380521"/>
              <a:gd name="connsiteX315" fmla="*/ 7294422 w 8023328"/>
              <a:gd name="connsiteY315" fmla="*/ 1568388 h 2380521"/>
              <a:gd name="connsiteX316" fmla="*/ 7308278 w 8023328"/>
              <a:gd name="connsiteY316" fmla="*/ 1583176 h 2380521"/>
              <a:gd name="connsiteX317" fmla="*/ 7294422 w 8023328"/>
              <a:gd name="connsiteY317" fmla="*/ 1597964 h 2380521"/>
              <a:gd name="connsiteX318" fmla="*/ 7282025 w 8023328"/>
              <a:gd name="connsiteY318" fmla="*/ 1583176 h 2380521"/>
              <a:gd name="connsiteX319" fmla="*/ 7294422 w 8023328"/>
              <a:gd name="connsiteY319" fmla="*/ 1568388 h 2380521"/>
              <a:gd name="connsiteX320" fmla="*/ 7223591 w 8023328"/>
              <a:gd name="connsiteY320" fmla="*/ 1568388 h 2380521"/>
              <a:gd name="connsiteX321" fmla="*/ 7237447 w 8023328"/>
              <a:gd name="connsiteY321" fmla="*/ 1583176 h 2380521"/>
              <a:gd name="connsiteX322" fmla="*/ 7223591 w 8023328"/>
              <a:gd name="connsiteY322" fmla="*/ 1597964 h 2380521"/>
              <a:gd name="connsiteX323" fmla="*/ 7211194 w 8023328"/>
              <a:gd name="connsiteY323" fmla="*/ 1583176 h 2380521"/>
              <a:gd name="connsiteX324" fmla="*/ 7223591 w 8023328"/>
              <a:gd name="connsiteY324" fmla="*/ 1568388 h 2380521"/>
              <a:gd name="connsiteX325" fmla="*/ 7152761 w 8023328"/>
              <a:gd name="connsiteY325" fmla="*/ 1568388 h 2380521"/>
              <a:gd name="connsiteX326" fmla="*/ 7166617 w 8023328"/>
              <a:gd name="connsiteY326" fmla="*/ 1580785 h 2380521"/>
              <a:gd name="connsiteX327" fmla="*/ 7152761 w 8023328"/>
              <a:gd name="connsiteY327" fmla="*/ 1594641 h 2380521"/>
              <a:gd name="connsiteX328" fmla="*/ 7140364 w 8023328"/>
              <a:gd name="connsiteY328" fmla="*/ 1580785 h 2380521"/>
              <a:gd name="connsiteX329" fmla="*/ 7152761 w 8023328"/>
              <a:gd name="connsiteY329" fmla="*/ 1568388 h 2380521"/>
              <a:gd name="connsiteX330" fmla="*/ 7084322 w 8023328"/>
              <a:gd name="connsiteY330" fmla="*/ 1568388 h 2380521"/>
              <a:gd name="connsiteX331" fmla="*/ 7099111 w 8023328"/>
              <a:gd name="connsiteY331" fmla="*/ 1580785 h 2380521"/>
              <a:gd name="connsiteX332" fmla="*/ 7084322 w 8023328"/>
              <a:gd name="connsiteY332" fmla="*/ 1594641 h 2380521"/>
              <a:gd name="connsiteX333" fmla="*/ 7069533 w 8023328"/>
              <a:gd name="connsiteY333" fmla="*/ 1580785 h 2380521"/>
              <a:gd name="connsiteX334" fmla="*/ 7084322 w 8023328"/>
              <a:gd name="connsiteY334" fmla="*/ 1568388 h 2380521"/>
              <a:gd name="connsiteX335" fmla="*/ 7440913 w 8023328"/>
              <a:gd name="connsiteY335" fmla="*/ 1494185 h 2380521"/>
              <a:gd name="connsiteX336" fmla="*/ 7453310 w 8023328"/>
              <a:gd name="connsiteY336" fmla="*/ 1508973 h 2380521"/>
              <a:gd name="connsiteX337" fmla="*/ 7440913 w 8023328"/>
              <a:gd name="connsiteY337" fmla="*/ 1523761 h 2380521"/>
              <a:gd name="connsiteX338" fmla="*/ 7427057 w 8023328"/>
              <a:gd name="connsiteY338" fmla="*/ 1508973 h 2380521"/>
              <a:gd name="connsiteX339" fmla="*/ 7440913 w 8023328"/>
              <a:gd name="connsiteY339" fmla="*/ 1494185 h 2380521"/>
              <a:gd name="connsiteX340" fmla="*/ 7370084 w 8023328"/>
              <a:gd name="connsiteY340" fmla="*/ 1494185 h 2380521"/>
              <a:gd name="connsiteX341" fmla="*/ 7382481 w 8023328"/>
              <a:gd name="connsiteY341" fmla="*/ 1508973 h 2380521"/>
              <a:gd name="connsiteX342" fmla="*/ 7370084 w 8023328"/>
              <a:gd name="connsiteY342" fmla="*/ 1523761 h 2380521"/>
              <a:gd name="connsiteX343" fmla="*/ 7356228 w 8023328"/>
              <a:gd name="connsiteY343" fmla="*/ 1508973 h 2380521"/>
              <a:gd name="connsiteX344" fmla="*/ 7370084 w 8023328"/>
              <a:gd name="connsiteY344" fmla="*/ 1494185 h 2380521"/>
              <a:gd name="connsiteX345" fmla="*/ 7294422 w 8023328"/>
              <a:gd name="connsiteY345" fmla="*/ 1494185 h 2380521"/>
              <a:gd name="connsiteX346" fmla="*/ 7308278 w 8023328"/>
              <a:gd name="connsiteY346" fmla="*/ 1508973 h 2380521"/>
              <a:gd name="connsiteX347" fmla="*/ 7294422 w 8023328"/>
              <a:gd name="connsiteY347" fmla="*/ 1523761 h 2380521"/>
              <a:gd name="connsiteX348" fmla="*/ 7282025 w 8023328"/>
              <a:gd name="connsiteY348" fmla="*/ 1508973 h 2380521"/>
              <a:gd name="connsiteX349" fmla="*/ 7294422 w 8023328"/>
              <a:gd name="connsiteY349" fmla="*/ 1494185 h 2380521"/>
              <a:gd name="connsiteX350" fmla="*/ 7223591 w 8023328"/>
              <a:gd name="connsiteY350" fmla="*/ 1494185 h 2380521"/>
              <a:gd name="connsiteX351" fmla="*/ 7237447 w 8023328"/>
              <a:gd name="connsiteY351" fmla="*/ 1508973 h 2380521"/>
              <a:gd name="connsiteX352" fmla="*/ 7223591 w 8023328"/>
              <a:gd name="connsiteY352" fmla="*/ 1523761 h 2380521"/>
              <a:gd name="connsiteX353" fmla="*/ 7211194 w 8023328"/>
              <a:gd name="connsiteY353" fmla="*/ 1508973 h 2380521"/>
              <a:gd name="connsiteX354" fmla="*/ 7223591 w 8023328"/>
              <a:gd name="connsiteY354" fmla="*/ 1494185 h 2380521"/>
              <a:gd name="connsiteX355" fmla="*/ 7152761 w 8023328"/>
              <a:gd name="connsiteY355" fmla="*/ 1494185 h 2380521"/>
              <a:gd name="connsiteX356" fmla="*/ 7166617 w 8023328"/>
              <a:gd name="connsiteY356" fmla="*/ 1508973 h 2380521"/>
              <a:gd name="connsiteX357" fmla="*/ 7152761 w 8023328"/>
              <a:gd name="connsiteY357" fmla="*/ 1523761 h 2380521"/>
              <a:gd name="connsiteX358" fmla="*/ 7140364 w 8023328"/>
              <a:gd name="connsiteY358" fmla="*/ 1508973 h 2380521"/>
              <a:gd name="connsiteX359" fmla="*/ 7152761 w 8023328"/>
              <a:gd name="connsiteY359" fmla="*/ 1494185 h 2380521"/>
              <a:gd name="connsiteX360" fmla="*/ 7084322 w 8023328"/>
              <a:gd name="connsiteY360" fmla="*/ 1494185 h 2380521"/>
              <a:gd name="connsiteX361" fmla="*/ 7099111 w 8023328"/>
              <a:gd name="connsiteY361" fmla="*/ 1508973 h 2380521"/>
              <a:gd name="connsiteX362" fmla="*/ 7084322 w 8023328"/>
              <a:gd name="connsiteY362" fmla="*/ 1523761 h 2380521"/>
              <a:gd name="connsiteX363" fmla="*/ 7069533 w 8023328"/>
              <a:gd name="connsiteY363" fmla="*/ 1508973 h 2380521"/>
              <a:gd name="connsiteX364" fmla="*/ 7084322 w 8023328"/>
              <a:gd name="connsiteY364" fmla="*/ 1494185 h 2380521"/>
              <a:gd name="connsiteX365" fmla="*/ 7013492 w 8023328"/>
              <a:gd name="connsiteY365" fmla="*/ 1494185 h 2380521"/>
              <a:gd name="connsiteX366" fmla="*/ 7028280 w 8023328"/>
              <a:gd name="connsiteY366" fmla="*/ 1508973 h 2380521"/>
              <a:gd name="connsiteX367" fmla="*/ 7013492 w 8023328"/>
              <a:gd name="connsiteY367" fmla="*/ 1523761 h 2380521"/>
              <a:gd name="connsiteX368" fmla="*/ 6998704 w 8023328"/>
              <a:gd name="connsiteY368" fmla="*/ 1508973 h 2380521"/>
              <a:gd name="connsiteX369" fmla="*/ 7013492 w 8023328"/>
              <a:gd name="connsiteY369" fmla="*/ 1494185 h 2380521"/>
              <a:gd name="connsiteX370" fmla="*/ 6939085 w 8023328"/>
              <a:gd name="connsiteY370" fmla="*/ 1494185 h 2380521"/>
              <a:gd name="connsiteX371" fmla="*/ 6950753 w 8023328"/>
              <a:gd name="connsiteY371" fmla="*/ 1508973 h 2380521"/>
              <a:gd name="connsiteX372" fmla="*/ 6939085 w 8023328"/>
              <a:gd name="connsiteY372" fmla="*/ 1523761 h 2380521"/>
              <a:gd name="connsiteX373" fmla="*/ 6924500 w 8023328"/>
              <a:gd name="connsiteY373" fmla="*/ 1508973 h 2380521"/>
              <a:gd name="connsiteX374" fmla="*/ 6939085 w 8023328"/>
              <a:gd name="connsiteY374" fmla="*/ 1494185 h 2380521"/>
              <a:gd name="connsiteX375" fmla="*/ 83229 w 8023328"/>
              <a:gd name="connsiteY375" fmla="*/ 1426727 h 2380521"/>
              <a:gd name="connsiteX376" fmla="*/ 97085 w 8023328"/>
              <a:gd name="connsiteY376" fmla="*/ 1439124 h 2380521"/>
              <a:gd name="connsiteX377" fmla="*/ 83229 w 8023328"/>
              <a:gd name="connsiteY377" fmla="*/ 1452980 h 2380521"/>
              <a:gd name="connsiteX378" fmla="*/ 70831 w 8023328"/>
              <a:gd name="connsiteY378" fmla="*/ 1439124 h 2380521"/>
              <a:gd name="connsiteX379" fmla="*/ 83229 w 8023328"/>
              <a:gd name="connsiteY379" fmla="*/ 1426727 h 2380521"/>
              <a:gd name="connsiteX380" fmla="*/ 11993 w 8023328"/>
              <a:gd name="connsiteY380" fmla="*/ 1426727 h 2380521"/>
              <a:gd name="connsiteX381" fmla="*/ 26234 w 8023328"/>
              <a:gd name="connsiteY381" fmla="*/ 1439124 h 2380521"/>
              <a:gd name="connsiteX382" fmla="*/ 11993 w 8023328"/>
              <a:gd name="connsiteY382" fmla="*/ 1452980 h 2380521"/>
              <a:gd name="connsiteX383" fmla="*/ 0 w 8023328"/>
              <a:gd name="connsiteY383" fmla="*/ 1439124 h 2380521"/>
              <a:gd name="connsiteX384" fmla="*/ 11993 w 8023328"/>
              <a:gd name="connsiteY384" fmla="*/ 1426727 h 2380521"/>
              <a:gd name="connsiteX385" fmla="*/ 7370084 w 8023328"/>
              <a:gd name="connsiteY385" fmla="*/ 1423353 h 2380521"/>
              <a:gd name="connsiteX386" fmla="*/ 7382481 w 8023328"/>
              <a:gd name="connsiteY386" fmla="*/ 1438142 h 2380521"/>
              <a:gd name="connsiteX387" fmla="*/ 7370084 w 8023328"/>
              <a:gd name="connsiteY387" fmla="*/ 1452931 h 2380521"/>
              <a:gd name="connsiteX388" fmla="*/ 7356228 w 8023328"/>
              <a:gd name="connsiteY388" fmla="*/ 1438142 h 2380521"/>
              <a:gd name="connsiteX389" fmla="*/ 7370084 w 8023328"/>
              <a:gd name="connsiteY389" fmla="*/ 1423353 h 2380521"/>
              <a:gd name="connsiteX390" fmla="*/ 7294422 w 8023328"/>
              <a:gd name="connsiteY390" fmla="*/ 1423353 h 2380521"/>
              <a:gd name="connsiteX391" fmla="*/ 7308278 w 8023328"/>
              <a:gd name="connsiteY391" fmla="*/ 1438142 h 2380521"/>
              <a:gd name="connsiteX392" fmla="*/ 7294422 w 8023328"/>
              <a:gd name="connsiteY392" fmla="*/ 1452931 h 2380521"/>
              <a:gd name="connsiteX393" fmla="*/ 7282025 w 8023328"/>
              <a:gd name="connsiteY393" fmla="*/ 1438142 h 2380521"/>
              <a:gd name="connsiteX394" fmla="*/ 7294422 w 8023328"/>
              <a:gd name="connsiteY394" fmla="*/ 1423353 h 2380521"/>
              <a:gd name="connsiteX395" fmla="*/ 7223591 w 8023328"/>
              <a:gd name="connsiteY395" fmla="*/ 1423353 h 2380521"/>
              <a:gd name="connsiteX396" fmla="*/ 7237447 w 8023328"/>
              <a:gd name="connsiteY396" fmla="*/ 1438142 h 2380521"/>
              <a:gd name="connsiteX397" fmla="*/ 7223591 w 8023328"/>
              <a:gd name="connsiteY397" fmla="*/ 1452931 h 2380521"/>
              <a:gd name="connsiteX398" fmla="*/ 7211194 w 8023328"/>
              <a:gd name="connsiteY398" fmla="*/ 1438142 h 2380521"/>
              <a:gd name="connsiteX399" fmla="*/ 7223591 w 8023328"/>
              <a:gd name="connsiteY399" fmla="*/ 1423353 h 2380521"/>
              <a:gd name="connsiteX400" fmla="*/ 7155152 w 8023328"/>
              <a:gd name="connsiteY400" fmla="*/ 1423353 h 2380521"/>
              <a:gd name="connsiteX401" fmla="*/ 7169940 w 8023328"/>
              <a:gd name="connsiteY401" fmla="*/ 1438142 h 2380521"/>
              <a:gd name="connsiteX402" fmla="*/ 7155152 w 8023328"/>
              <a:gd name="connsiteY402" fmla="*/ 1452931 h 2380521"/>
              <a:gd name="connsiteX403" fmla="*/ 7141920 w 8023328"/>
              <a:gd name="connsiteY403" fmla="*/ 1438142 h 2380521"/>
              <a:gd name="connsiteX404" fmla="*/ 7155152 w 8023328"/>
              <a:gd name="connsiteY404" fmla="*/ 1423353 h 2380521"/>
              <a:gd name="connsiteX405" fmla="*/ 7084322 w 8023328"/>
              <a:gd name="connsiteY405" fmla="*/ 1423353 h 2380521"/>
              <a:gd name="connsiteX406" fmla="*/ 7099111 w 8023328"/>
              <a:gd name="connsiteY406" fmla="*/ 1438142 h 2380521"/>
              <a:gd name="connsiteX407" fmla="*/ 7084322 w 8023328"/>
              <a:gd name="connsiteY407" fmla="*/ 1452931 h 2380521"/>
              <a:gd name="connsiteX408" fmla="*/ 7069533 w 8023328"/>
              <a:gd name="connsiteY408" fmla="*/ 1438142 h 2380521"/>
              <a:gd name="connsiteX409" fmla="*/ 7084322 w 8023328"/>
              <a:gd name="connsiteY409" fmla="*/ 1423353 h 2380521"/>
              <a:gd name="connsiteX410" fmla="*/ 7013492 w 8023328"/>
              <a:gd name="connsiteY410" fmla="*/ 1423353 h 2380521"/>
              <a:gd name="connsiteX411" fmla="*/ 7028280 w 8023328"/>
              <a:gd name="connsiteY411" fmla="*/ 1438142 h 2380521"/>
              <a:gd name="connsiteX412" fmla="*/ 7013492 w 8023328"/>
              <a:gd name="connsiteY412" fmla="*/ 1452931 h 2380521"/>
              <a:gd name="connsiteX413" fmla="*/ 6998704 w 8023328"/>
              <a:gd name="connsiteY413" fmla="*/ 1438142 h 2380521"/>
              <a:gd name="connsiteX414" fmla="*/ 7013492 w 8023328"/>
              <a:gd name="connsiteY414" fmla="*/ 1423353 h 2380521"/>
              <a:gd name="connsiteX415" fmla="*/ 6939085 w 8023328"/>
              <a:gd name="connsiteY415" fmla="*/ 1423353 h 2380521"/>
              <a:gd name="connsiteX416" fmla="*/ 6950753 w 8023328"/>
              <a:gd name="connsiteY416" fmla="*/ 1438142 h 2380521"/>
              <a:gd name="connsiteX417" fmla="*/ 6939085 w 8023328"/>
              <a:gd name="connsiteY417" fmla="*/ 1452931 h 2380521"/>
              <a:gd name="connsiteX418" fmla="*/ 6924500 w 8023328"/>
              <a:gd name="connsiteY418" fmla="*/ 1438142 h 2380521"/>
              <a:gd name="connsiteX419" fmla="*/ 6939085 w 8023328"/>
              <a:gd name="connsiteY419" fmla="*/ 1423353 h 2380521"/>
              <a:gd name="connsiteX420" fmla="*/ 6867525 w 8023328"/>
              <a:gd name="connsiteY420" fmla="*/ 1423353 h 2380521"/>
              <a:gd name="connsiteX421" fmla="*/ 6879922 w 8023328"/>
              <a:gd name="connsiteY421" fmla="*/ 1438142 h 2380521"/>
              <a:gd name="connsiteX422" fmla="*/ 6867525 w 8023328"/>
              <a:gd name="connsiteY422" fmla="*/ 1452931 h 2380521"/>
              <a:gd name="connsiteX423" fmla="*/ 6853669 w 8023328"/>
              <a:gd name="connsiteY423" fmla="*/ 1438142 h 2380521"/>
              <a:gd name="connsiteX424" fmla="*/ 6867525 w 8023328"/>
              <a:gd name="connsiteY424" fmla="*/ 1423353 h 2380521"/>
              <a:gd name="connsiteX425" fmla="*/ 6796696 w 8023328"/>
              <a:gd name="connsiteY425" fmla="*/ 1423353 h 2380521"/>
              <a:gd name="connsiteX426" fmla="*/ 6809093 w 8023328"/>
              <a:gd name="connsiteY426" fmla="*/ 1438142 h 2380521"/>
              <a:gd name="connsiteX427" fmla="*/ 6796696 w 8023328"/>
              <a:gd name="connsiteY427" fmla="*/ 1452931 h 2380521"/>
              <a:gd name="connsiteX428" fmla="*/ 6782840 w 8023328"/>
              <a:gd name="connsiteY428" fmla="*/ 1438142 h 2380521"/>
              <a:gd name="connsiteX429" fmla="*/ 6796696 w 8023328"/>
              <a:gd name="connsiteY429" fmla="*/ 1423353 h 2380521"/>
              <a:gd name="connsiteX430" fmla="*/ 155518 w 8023328"/>
              <a:gd name="connsiteY430" fmla="*/ 1355896 h 2380521"/>
              <a:gd name="connsiteX431" fmla="*/ 167916 w 8023328"/>
              <a:gd name="connsiteY431" fmla="*/ 1368293 h 2380521"/>
              <a:gd name="connsiteX432" fmla="*/ 155518 w 8023328"/>
              <a:gd name="connsiteY432" fmla="*/ 1382149 h 2380521"/>
              <a:gd name="connsiteX433" fmla="*/ 141662 w 8023328"/>
              <a:gd name="connsiteY433" fmla="*/ 1368293 h 2380521"/>
              <a:gd name="connsiteX434" fmla="*/ 155518 w 8023328"/>
              <a:gd name="connsiteY434" fmla="*/ 1355896 h 2380521"/>
              <a:gd name="connsiteX435" fmla="*/ 83230 w 8023328"/>
              <a:gd name="connsiteY435" fmla="*/ 1355896 h 2380521"/>
              <a:gd name="connsiteX436" fmla="*/ 97086 w 8023328"/>
              <a:gd name="connsiteY436" fmla="*/ 1368293 h 2380521"/>
              <a:gd name="connsiteX437" fmla="*/ 83230 w 8023328"/>
              <a:gd name="connsiteY437" fmla="*/ 1382149 h 2380521"/>
              <a:gd name="connsiteX438" fmla="*/ 70832 w 8023328"/>
              <a:gd name="connsiteY438" fmla="*/ 1368293 h 2380521"/>
              <a:gd name="connsiteX439" fmla="*/ 83230 w 8023328"/>
              <a:gd name="connsiteY439" fmla="*/ 1355896 h 2380521"/>
              <a:gd name="connsiteX440" fmla="*/ 11994 w 8023328"/>
              <a:gd name="connsiteY440" fmla="*/ 1355896 h 2380521"/>
              <a:gd name="connsiteX441" fmla="*/ 26235 w 8023328"/>
              <a:gd name="connsiteY441" fmla="*/ 1368293 h 2380521"/>
              <a:gd name="connsiteX442" fmla="*/ 11994 w 8023328"/>
              <a:gd name="connsiteY442" fmla="*/ 1382149 h 2380521"/>
              <a:gd name="connsiteX443" fmla="*/ 2 w 8023328"/>
              <a:gd name="connsiteY443" fmla="*/ 1368293 h 2380521"/>
              <a:gd name="connsiteX444" fmla="*/ 11994 w 8023328"/>
              <a:gd name="connsiteY444" fmla="*/ 1355896 h 2380521"/>
              <a:gd name="connsiteX445" fmla="*/ 7294422 w 8023328"/>
              <a:gd name="connsiteY445" fmla="*/ 1352524 h 2380521"/>
              <a:gd name="connsiteX446" fmla="*/ 7308278 w 8023328"/>
              <a:gd name="connsiteY446" fmla="*/ 1367109 h 2380521"/>
              <a:gd name="connsiteX447" fmla="*/ 7294422 w 8023328"/>
              <a:gd name="connsiteY447" fmla="*/ 1378777 h 2380521"/>
              <a:gd name="connsiteX448" fmla="*/ 7282025 w 8023328"/>
              <a:gd name="connsiteY448" fmla="*/ 1367109 h 2380521"/>
              <a:gd name="connsiteX449" fmla="*/ 7294422 w 8023328"/>
              <a:gd name="connsiteY449" fmla="*/ 1352524 h 2380521"/>
              <a:gd name="connsiteX450" fmla="*/ 7223591 w 8023328"/>
              <a:gd name="connsiteY450" fmla="*/ 1352524 h 2380521"/>
              <a:gd name="connsiteX451" fmla="*/ 7237447 w 8023328"/>
              <a:gd name="connsiteY451" fmla="*/ 1367109 h 2380521"/>
              <a:gd name="connsiteX452" fmla="*/ 7223591 w 8023328"/>
              <a:gd name="connsiteY452" fmla="*/ 1378777 h 2380521"/>
              <a:gd name="connsiteX453" fmla="*/ 7211194 w 8023328"/>
              <a:gd name="connsiteY453" fmla="*/ 1367109 h 2380521"/>
              <a:gd name="connsiteX454" fmla="*/ 7223591 w 8023328"/>
              <a:gd name="connsiteY454" fmla="*/ 1352524 h 2380521"/>
              <a:gd name="connsiteX455" fmla="*/ 7155152 w 8023328"/>
              <a:gd name="connsiteY455" fmla="*/ 1352524 h 2380521"/>
              <a:gd name="connsiteX456" fmla="*/ 7169940 w 8023328"/>
              <a:gd name="connsiteY456" fmla="*/ 1367109 h 2380521"/>
              <a:gd name="connsiteX457" fmla="*/ 7155152 w 8023328"/>
              <a:gd name="connsiteY457" fmla="*/ 1378777 h 2380521"/>
              <a:gd name="connsiteX458" fmla="*/ 7140364 w 8023328"/>
              <a:gd name="connsiteY458" fmla="*/ 1367109 h 2380521"/>
              <a:gd name="connsiteX459" fmla="*/ 7155152 w 8023328"/>
              <a:gd name="connsiteY459" fmla="*/ 1352524 h 2380521"/>
              <a:gd name="connsiteX460" fmla="*/ 7084322 w 8023328"/>
              <a:gd name="connsiteY460" fmla="*/ 1352524 h 2380521"/>
              <a:gd name="connsiteX461" fmla="*/ 7099111 w 8023328"/>
              <a:gd name="connsiteY461" fmla="*/ 1367109 h 2380521"/>
              <a:gd name="connsiteX462" fmla="*/ 7084322 w 8023328"/>
              <a:gd name="connsiteY462" fmla="*/ 1378777 h 2380521"/>
              <a:gd name="connsiteX463" fmla="*/ 7069533 w 8023328"/>
              <a:gd name="connsiteY463" fmla="*/ 1367109 h 2380521"/>
              <a:gd name="connsiteX464" fmla="*/ 7084322 w 8023328"/>
              <a:gd name="connsiteY464" fmla="*/ 1352524 h 2380521"/>
              <a:gd name="connsiteX465" fmla="*/ 7013492 w 8023328"/>
              <a:gd name="connsiteY465" fmla="*/ 1352524 h 2380521"/>
              <a:gd name="connsiteX466" fmla="*/ 7028280 w 8023328"/>
              <a:gd name="connsiteY466" fmla="*/ 1367109 h 2380521"/>
              <a:gd name="connsiteX467" fmla="*/ 7013492 w 8023328"/>
              <a:gd name="connsiteY467" fmla="*/ 1378777 h 2380521"/>
              <a:gd name="connsiteX468" fmla="*/ 6998704 w 8023328"/>
              <a:gd name="connsiteY468" fmla="*/ 1367109 h 2380521"/>
              <a:gd name="connsiteX469" fmla="*/ 7013492 w 8023328"/>
              <a:gd name="connsiteY469" fmla="*/ 1352524 h 2380521"/>
              <a:gd name="connsiteX470" fmla="*/ 6939085 w 8023328"/>
              <a:gd name="connsiteY470" fmla="*/ 1352524 h 2380521"/>
              <a:gd name="connsiteX471" fmla="*/ 6950753 w 8023328"/>
              <a:gd name="connsiteY471" fmla="*/ 1367701 h 2380521"/>
              <a:gd name="connsiteX472" fmla="*/ 6939085 w 8023328"/>
              <a:gd name="connsiteY472" fmla="*/ 1382120 h 2380521"/>
              <a:gd name="connsiteX473" fmla="*/ 6924500 w 8023328"/>
              <a:gd name="connsiteY473" fmla="*/ 1367701 h 2380521"/>
              <a:gd name="connsiteX474" fmla="*/ 6939085 w 8023328"/>
              <a:gd name="connsiteY474" fmla="*/ 1352524 h 2380521"/>
              <a:gd name="connsiteX475" fmla="*/ 6867525 w 8023328"/>
              <a:gd name="connsiteY475" fmla="*/ 1352524 h 2380521"/>
              <a:gd name="connsiteX476" fmla="*/ 6879922 w 8023328"/>
              <a:gd name="connsiteY476" fmla="*/ 1367701 h 2380521"/>
              <a:gd name="connsiteX477" fmla="*/ 6867525 w 8023328"/>
              <a:gd name="connsiteY477" fmla="*/ 1382120 h 2380521"/>
              <a:gd name="connsiteX478" fmla="*/ 6853669 w 8023328"/>
              <a:gd name="connsiteY478" fmla="*/ 1367701 h 2380521"/>
              <a:gd name="connsiteX479" fmla="*/ 6867525 w 8023328"/>
              <a:gd name="connsiteY479" fmla="*/ 1352524 h 2380521"/>
              <a:gd name="connsiteX480" fmla="*/ 6796696 w 8023328"/>
              <a:gd name="connsiteY480" fmla="*/ 1352524 h 2380521"/>
              <a:gd name="connsiteX481" fmla="*/ 6809093 w 8023328"/>
              <a:gd name="connsiteY481" fmla="*/ 1367701 h 2380521"/>
              <a:gd name="connsiteX482" fmla="*/ 6796696 w 8023328"/>
              <a:gd name="connsiteY482" fmla="*/ 1382120 h 2380521"/>
              <a:gd name="connsiteX483" fmla="*/ 6782840 w 8023328"/>
              <a:gd name="connsiteY483" fmla="*/ 1367701 h 2380521"/>
              <a:gd name="connsiteX484" fmla="*/ 6796696 w 8023328"/>
              <a:gd name="connsiteY484" fmla="*/ 1352524 h 2380521"/>
              <a:gd name="connsiteX485" fmla="*/ 6724405 w 8023328"/>
              <a:gd name="connsiteY485" fmla="*/ 1352524 h 2380521"/>
              <a:gd name="connsiteX486" fmla="*/ 6738261 w 8023328"/>
              <a:gd name="connsiteY486" fmla="*/ 1367701 h 2380521"/>
              <a:gd name="connsiteX487" fmla="*/ 6724405 w 8023328"/>
              <a:gd name="connsiteY487" fmla="*/ 1382120 h 2380521"/>
              <a:gd name="connsiteX488" fmla="*/ 6712008 w 8023328"/>
              <a:gd name="connsiteY488" fmla="*/ 1367701 h 2380521"/>
              <a:gd name="connsiteX489" fmla="*/ 6724405 w 8023328"/>
              <a:gd name="connsiteY489" fmla="*/ 1352524 h 2380521"/>
              <a:gd name="connsiteX490" fmla="*/ 6653576 w 8023328"/>
              <a:gd name="connsiteY490" fmla="*/ 1352524 h 2380521"/>
              <a:gd name="connsiteX491" fmla="*/ 6667432 w 8023328"/>
              <a:gd name="connsiteY491" fmla="*/ 1367701 h 2380521"/>
              <a:gd name="connsiteX492" fmla="*/ 6653576 w 8023328"/>
              <a:gd name="connsiteY492" fmla="*/ 1382120 h 2380521"/>
              <a:gd name="connsiteX493" fmla="*/ 6641179 w 8023328"/>
              <a:gd name="connsiteY493" fmla="*/ 1367701 h 2380521"/>
              <a:gd name="connsiteX494" fmla="*/ 6653576 w 8023328"/>
              <a:gd name="connsiteY494" fmla="*/ 1352524 h 2380521"/>
              <a:gd name="connsiteX495" fmla="*/ 7223591 w 8023328"/>
              <a:gd name="connsiteY495" fmla="*/ 1281693 h 2380521"/>
              <a:gd name="connsiteX496" fmla="*/ 7237447 w 8023328"/>
              <a:gd name="connsiteY496" fmla="*/ 1295549 h 2380521"/>
              <a:gd name="connsiteX497" fmla="*/ 7223591 w 8023328"/>
              <a:gd name="connsiteY497" fmla="*/ 1307946 h 2380521"/>
              <a:gd name="connsiteX498" fmla="*/ 7211194 w 8023328"/>
              <a:gd name="connsiteY498" fmla="*/ 1295549 h 2380521"/>
              <a:gd name="connsiteX499" fmla="*/ 7223591 w 8023328"/>
              <a:gd name="connsiteY499" fmla="*/ 1281693 h 2380521"/>
              <a:gd name="connsiteX500" fmla="*/ 7155152 w 8023328"/>
              <a:gd name="connsiteY500" fmla="*/ 1281693 h 2380521"/>
              <a:gd name="connsiteX501" fmla="*/ 7169940 w 8023328"/>
              <a:gd name="connsiteY501" fmla="*/ 1295549 h 2380521"/>
              <a:gd name="connsiteX502" fmla="*/ 7155152 w 8023328"/>
              <a:gd name="connsiteY502" fmla="*/ 1307946 h 2380521"/>
              <a:gd name="connsiteX503" fmla="*/ 7140364 w 8023328"/>
              <a:gd name="connsiteY503" fmla="*/ 1295549 h 2380521"/>
              <a:gd name="connsiteX504" fmla="*/ 7155152 w 8023328"/>
              <a:gd name="connsiteY504" fmla="*/ 1281693 h 2380521"/>
              <a:gd name="connsiteX505" fmla="*/ 7084322 w 8023328"/>
              <a:gd name="connsiteY505" fmla="*/ 1281693 h 2380521"/>
              <a:gd name="connsiteX506" fmla="*/ 7099111 w 8023328"/>
              <a:gd name="connsiteY506" fmla="*/ 1295549 h 2380521"/>
              <a:gd name="connsiteX507" fmla="*/ 7084322 w 8023328"/>
              <a:gd name="connsiteY507" fmla="*/ 1307946 h 2380521"/>
              <a:gd name="connsiteX508" fmla="*/ 7069533 w 8023328"/>
              <a:gd name="connsiteY508" fmla="*/ 1295549 h 2380521"/>
              <a:gd name="connsiteX509" fmla="*/ 7084322 w 8023328"/>
              <a:gd name="connsiteY509" fmla="*/ 1281693 h 2380521"/>
              <a:gd name="connsiteX510" fmla="*/ 7013492 w 8023328"/>
              <a:gd name="connsiteY510" fmla="*/ 1281693 h 2380521"/>
              <a:gd name="connsiteX511" fmla="*/ 7028280 w 8023328"/>
              <a:gd name="connsiteY511" fmla="*/ 1295549 h 2380521"/>
              <a:gd name="connsiteX512" fmla="*/ 7013492 w 8023328"/>
              <a:gd name="connsiteY512" fmla="*/ 1307946 h 2380521"/>
              <a:gd name="connsiteX513" fmla="*/ 6998704 w 8023328"/>
              <a:gd name="connsiteY513" fmla="*/ 1295549 h 2380521"/>
              <a:gd name="connsiteX514" fmla="*/ 7013492 w 8023328"/>
              <a:gd name="connsiteY514" fmla="*/ 1281693 h 2380521"/>
              <a:gd name="connsiteX515" fmla="*/ 6939085 w 8023328"/>
              <a:gd name="connsiteY515" fmla="*/ 1281693 h 2380521"/>
              <a:gd name="connsiteX516" fmla="*/ 6950753 w 8023328"/>
              <a:gd name="connsiteY516" fmla="*/ 1295549 h 2380521"/>
              <a:gd name="connsiteX517" fmla="*/ 6939085 w 8023328"/>
              <a:gd name="connsiteY517" fmla="*/ 1307946 h 2380521"/>
              <a:gd name="connsiteX518" fmla="*/ 6924500 w 8023328"/>
              <a:gd name="connsiteY518" fmla="*/ 1295549 h 2380521"/>
              <a:gd name="connsiteX519" fmla="*/ 6939085 w 8023328"/>
              <a:gd name="connsiteY519" fmla="*/ 1281693 h 2380521"/>
              <a:gd name="connsiteX520" fmla="*/ 6867525 w 8023328"/>
              <a:gd name="connsiteY520" fmla="*/ 1281693 h 2380521"/>
              <a:gd name="connsiteX521" fmla="*/ 6879922 w 8023328"/>
              <a:gd name="connsiteY521" fmla="*/ 1295549 h 2380521"/>
              <a:gd name="connsiteX522" fmla="*/ 6867525 w 8023328"/>
              <a:gd name="connsiteY522" fmla="*/ 1307946 h 2380521"/>
              <a:gd name="connsiteX523" fmla="*/ 6853669 w 8023328"/>
              <a:gd name="connsiteY523" fmla="*/ 1295549 h 2380521"/>
              <a:gd name="connsiteX524" fmla="*/ 6867525 w 8023328"/>
              <a:gd name="connsiteY524" fmla="*/ 1281693 h 2380521"/>
              <a:gd name="connsiteX525" fmla="*/ 6796696 w 8023328"/>
              <a:gd name="connsiteY525" fmla="*/ 1281693 h 2380521"/>
              <a:gd name="connsiteX526" fmla="*/ 6809093 w 8023328"/>
              <a:gd name="connsiteY526" fmla="*/ 1295549 h 2380521"/>
              <a:gd name="connsiteX527" fmla="*/ 6796696 w 8023328"/>
              <a:gd name="connsiteY527" fmla="*/ 1307946 h 2380521"/>
              <a:gd name="connsiteX528" fmla="*/ 6782840 w 8023328"/>
              <a:gd name="connsiteY528" fmla="*/ 1295549 h 2380521"/>
              <a:gd name="connsiteX529" fmla="*/ 6796696 w 8023328"/>
              <a:gd name="connsiteY529" fmla="*/ 1281693 h 2380521"/>
              <a:gd name="connsiteX530" fmla="*/ 6724405 w 8023328"/>
              <a:gd name="connsiteY530" fmla="*/ 1281693 h 2380521"/>
              <a:gd name="connsiteX531" fmla="*/ 6738261 w 8023328"/>
              <a:gd name="connsiteY531" fmla="*/ 1295549 h 2380521"/>
              <a:gd name="connsiteX532" fmla="*/ 6724405 w 8023328"/>
              <a:gd name="connsiteY532" fmla="*/ 1307946 h 2380521"/>
              <a:gd name="connsiteX533" fmla="*/ 6712008 w 8023328"/>
              <a:gd name="connsiteY533" fmla="*/ 1295549 h 2380521"/>
              <a:gd name="connsiteX534" fmla="*/ 6724405 w 8023328"/>
              <a:gd name="connsiteY534" fmla="*/ 1281693 h 2380521"/>
              <a:gd name="connsiteX535" fmla="*/ 6653576 w 8023328"/>
              <a:gd name="connsiteY535" fmla="*/ 1281693 h 2380521"/>
              <a:gd name="connsiteX536" fmla="*/ 6667432 w 8023328"/>
              <a:gd name="connsiteY536" fmla="*/ 1295549 h 2380521"/>
              <a:gd name="connsiteX537" fmla="*/ 6653576 w 8023328"/>
              <a:gd name="connsiteY537" fmla="*/ 1307946 h 2380521"/>
              <a:gd name="connsiteX538" fmla="*/ 6641179 w 8023328"/>
              <a:gd name="connsiteY538" fmla="*/ 1295549 h 2380521"/>
              <a:gd name="connsiteX539" fmla="*/ 6653576 w 8023328"/>
              <a:gd name="connsiteY539" fmla="*/ 1281693 h 2380521"/>
              <a:gd name="connsiteX540" fmla="*/ 6582745 w 8023328"/>
              <a:gd name="connsiteY540" fmla="*/ 1281693 h 2380521"/>
              <a:gd name="connsiteX541" fmla="*/ 6596601 w 8023328"/>
              <a:gd name="connsiteY541" fmla="*/ 1295549 h 2380521"/>
              <a:gd name="connsiteX542" fmla="*/ 6582745 w 8023328"/>
              <a:gd name="connsiteY542" fmla="*/ 1307946 h 2380521"/>
              <a:gd name="connsiteX543" fmla="*/ 6570348 w 8023328"/>
              <a:gd name="connsiteY543" fmla="*/ 1295549 h 2380521"/>
              <a:gd name="connsiteX544" fmla="*/ 6582745 w 8023328"/>
              <a:gd name="connsiteY544" fmla="*/ 1281693 h 2380521"/>
              <a:gd name="connsiteX545" fmla="*/ 6510933 w 8023328"/>
              <a:gd name="connsiteY545" fmla="*/ 1281693 h 2380521"/>
              <a:gd name="connsiteX546" fmla="*/ 6525722 w 8023328"/>
              <a:gd name="connsiteY546" fmla="*/ 1295549 h 2380521"/>
              <a:gd name="connsiteX547" fmla="*/ 6510933 w 8023328"/>
              <a:gd name="connsiteY547" fmla="*/ 1307946 h 2380521"/>
              <a:gd name="connsiteX548" fmla="*/ 6496144 w 8023328"/>
              <a:gd name="connsiteY548" fmla="*/ 1295549 h 2380521"/>
              <a:gd name="connsiteX549" fmla="*/ 6510933 w 8023328"/>
              <a:gd name="connsiteY549" fmla="*/ 1281693 h 2380521"/>
              <a:gd name="connsiteX550" fmla="*/ 6440492 w 8023328"/>
              <a:gd name="connsiteY550" fmla="*/ 1281693 h 2380521"/>
              <a:gd name="connsiteX551" fmla="*/ 6454911 w 8023328"/>
              <a:gd name="connsiteY551" fmla="*/ 1295549 h 2380521"/>
              <a:gd name="connsiteX552" fmla="*/ 6440492 w 8023328"/>
              <a:gd name="connsiteY552" fmla="*/ 1307946 h 2380521"/>
              <a:gd name="connsiteX553" fmla="*/ 6425315 w 8023328"/>
              <a:gd name="connsiteY553" fmla="*/ 1295549 h 2380521"/>
              <a:gd name="connsiteX554" fmla="*/ 6440492 w 8023328"/>
              <a:gd name="connsiteY554" fmla="*/ 1281693 h 2380521"/>
              <a:gd name="connsiteX555" fmla="*/ 6369273 w 8023328"/>
              <a:gd name="connsiteY555" fmla="*/ 1281693 h 2380521"/>
              <a:gd name="connsiteX556" fmla="*/ 6384062 w 8023328"/>
              <a:gd name="connsiteY556" fmla="*/ 1296482 h 2380521"/>
              <a:gd name="connsiteX557" fmla="*/ 6369273 w 8023328"/>
              <a:gd name="connsiteY557" fmla="*/ 1311271 h 2380521"/>
              <a:gd name="connsiteX558" fmla="*/ 6354484 w 8023328"/>
              <a:gd name="connsiteY558" fmla="*/ 1296482 h 2380521"/>
              <a:gd name="connsiteX559" fmla="*/ 6369273 w 8023328"/>
              <a:gd name="connsiteY559" fmla="*/ 1281693 h 2380521"/>
              <a:gd name="connsiteX560" fmla="*/ 5799257 w 8023328"/>
              <a:gd name="connsiteY560" fmla="*/ 1281693 h 2380521"/>
              <a:gd name="connsiteX561" fmla="*/ 5814045 w 8023328"/>
              <a:gd name="connsiteY561" fmla="*/ 1296482 h 2380521"/>
              <a:gd name="connsiteX562" fmla="*/ 5799257 w 8023328"/>
              <a:gd name="connsiteY562" fmla="*/ 1311271 h 2380521"/>
              <a:gd name="connsiteX563" fmla="*/ 5784469 w 8023328"/>
              <a:gd name="connsiteY563" fmla="*/ 1296482 h 2380521"/>
              <a:gd name="connsiteX564" fmla="*/ 5799257 w 8023328"/>
              <a:gd name="connsiteY564" fmla="*/ 1281693 h 2380521"/>
              <a:gd name="connsiteX565" fmla="*/ 5724122 w 8023328"/>
              <a:gd name="connsiteY565" fmla="*/ 1281693 h 2380521"/>
              <a:gd name="connsiteX566" fmla="*/ 5736519 w 8023328"/>
              <a:gd name="connsiteY566" fmla="*/ 1296482 h 2380521"/>
              <a:gd name="connsiteX567" fmla="*/ 5724122 w 8023328"/>
              <a:gd name="connsiteY567" fmla="*/ 1311271 h 2380521"/>
              <a:gd name="connsiteX568" fmla="*/ 5710266 w 8023328"/>
              <a:gd name="connsiteY568" fmla="*/ 1296482 h 2380521"/>
              <a:gd name="connsiteX569" fmla="*/ 5724122 w 8023328"/>
              <a:gd name="connsiteY569" fmla="*/ 1281693 h 2380521"/>
              <a:gd name="connsiteX570" fmla="*/ 5653291 w 8023328"/>
              <a:gd name="connsiteY570" fmla="*/ 1281693 h 2380521"/>
              <a:gd name="connsiteX571" fmla="*/ 5665688 w 8023328"/>
              <a:gd name="connsiteY571" fmla="*/ 1296482 h 2380521"/>
              <a:gd name="connsiteX572" fmla="*/ 5653291 w 8023328"/>
              <a:gd name="connsiteY572" fmla="*/ 1311271 h 2380521"/>
              <a:gd name="connsiteX573" fmla="*/ 5639435 w 8023328"/>
              <a:gd name="connsiteY573" fmla="*/ 1296482 h 2380521"/>
              <a:gd name="connsiteX574" fmla="*/ 5653291 w 8023328"/>
              <a:gd name="connsiteY574" fmla="*/ 1281693 h 2380521"/>
              <a:gd name="connsiteX575" fmla="*/ 5582461 w 8023328"/>
              <a:gd name="connsiteY575" fmla="*/ 1281693 h 2380521"/>
              <a:gd name="connsiteX576" fmla="*/ 5594858 w 8023328"/>
              <a:gd name="connsiteY576" fmla="*/ 1296482 h 2380521"/>
              <a:gd name="connsiteX577" fmla="*/ 5582461 w 8023328"/>
              <a:gd name="connsiteY577" fmla="*/ 1311271 h 2380521"/>
              <a:gd name="connsiteX578" fmla="*/ 5568605 w 8023328"/>
              <a:gd name="connsiteY578" fmla="*/ 1296482 h 2380521"/>
              <a:gd name="connsiteX579" fmla="*/ 5582461 w 8023328"/>
              <a:gd name="connsiteY579" fmla="*/ 1281693 h 2380521"/>
              <a:gd name="connsiteX580" fmla="*/ 5510171 w 8023328"/>
              <a:gd name="connsiteY580" fmla="*/ 1281693 h 2380521"/>
              <a:gd name="connsiteX581" fmla="*/ 5524027 w 8023328"/>
              <a:gd name="connsiteY581" fmla="*/ 1296482 h 2380521"/>
              <a:gd name="connsiteX582" fmla="*/ 5510171 w 8023328"/>
              <a:gd name="connsiteY582" fmla="*/ 1311271 h 2380521"/>
              <a:gd name="connsiteX583" fmla="*/ 5497774 w 8023328"/>
              <a:gd name="connsiteY583" fmla="*/ 1296482 h 2380521"/>
              <a:gd name="connsiteX584" fmla="*/ 5510171 w 8023328"/>
              <a:gd name="connsiteY584" fmla="*/ 1281693 h 2380521"/>
              <a:gd name="connsiteX585" fmla="*/ 5438937 w 8023328"/>
              <a:gd name="connsiteY585" fmla="*/ 1281693 h 2380521"/>
              <a:gd name="connsiteX586" fmla="*/ 5453178 w 8023328"/>
              <a:gd name="connsiteY586" fmla="*/ 1296482 h 2380521"/>
              <a:gd name="connsiteX587" fmla="*/ 5438937 w 8023328"/>
              <a:gd name="connsiteY587" fmla="*/ 1311271 h 2380521"/>
              <a:gd name="connsiteX588" fmla="*/ 5426945 w 8023328"/>
              <a:gd name="connsiteY588" fmla="*/ 1296482 h 2380521"/>
              <a:gd name="connsiteX589" fmla="*/ 5438937 w 8023328"/>
              <a:gd name="connsiteY589" fmla="*/ 1281693 h 2380521"/>
              <a:gd name="connsiteX590" fmla="*/ 5368510 w 8023328"/>
              <a:gd name="connsiteY590" fmla="*/ 1281693 h 2380521"/>
              <a:gd name="connsiteX591" fmla="*/ 5382366 w 8023328"/>
              <a:gd name="connsiteY591" fmla="*/ 1296482 h 2380521"/>
              <a:gd name="connsiteX592" fmla="*/ 5368510 w 8023328"/>
              <a:gd name="connsiteY592" fmla="*/ 1311271 h 2380521"/>
              <a:gd name="connsiteX593" fmla="*/ 5356113 w 8023328"/>
              <a:gd name="connsiteY593" fmla="*/ 1296482 h 2380521"/>
              <a:gd name="connsiteX594" fmla="*/ 5368510 w 8023328"/>
              <a:gd name="connsiteY594" fmla="*/ 1281693 h 2380521"/>
              <a:gd name="connsiteX595" fmla="*/ 5296699 w 8023328"/>
              <a:gd name="connsiteY595" fmla="*/ 1281693 h 2380521"/>
              <a:gd name="connsiteX596" fmla="*/ 5311488 w 8023328"/>
              <a:gd name="connsiteY596" fmla="*/ 1296482 h 2380521"/>
              <a:gd name="connsiteX597" fmla="*/ 5296699 w 8023328"/>
              <a:gd name="connsiteY597" fmla="*/ 1311271 h 2380521"/>
              <a:gd name="connsiteX598" fmla="*/ 5281910 w 8023328"/>
              <a:gd name="connsiteY598" fmla="*/ 1296482 h 2380521"/>
              <a:gd name="connsiteX599" fmla="*/ 5296699 w 8023328"/>
              <a:gd name="connsiteY599" fmla="*/ 1281693 h 2380521"/>
              <a:gd name="connsiteX600" fmla="*/ 5225869 w 8023328"/>
              <a:gd name="connsiteY600" fmla="*/ 1281693 h 2380521"/>
              <a:gd name="connsiteX601" fmla="*/ 5240657 w 8023328"/>
              <a:gd name="connsiteY601" fmla="*/ 1296482 h 2380521"/>
              <a:gd name="connsiteX602" fmla="*/ 5225869 w 8023328"/>
              <a:gd name="connsiteY602" fmla="*/ 1311271 h 2380521"/>
              <a:gd name="connsiteX603" fmla="*/ 5211081 w 8023328"/>
              <a:gd name="connsiteY603" fmla="*/ 1296482 h 2380521"/>
              <a:gd name="connsiteX604" fmla="*/ 5225869 w 8023328"/>
              <a:gd name="connsiteY604" fmla="*/ 1281693 h 2380521"/>
              <a:gd name="connsiteX605" fmla="*/ 5154105 w 8023328"/>
              <a:gd name="connsiteY605" fmla="*/ 1281693 h 2380521"/>
              <a:gd name="connsiteX606" fmla="*/ 5166502 w 8023328"/>
              <a:gd name="connsiteY606" fmla="*/ 1296482 h 2380521"/>
              <a:gd name="connsiteX607" fmla="*/ 5154105 w 8023328"/>
              <a:gd name="connsiteY607" fmla="*/ 1311271 h 2380521"/>
              <a:gd name="connsiteX608" fmla="*/ 5140249 w 8023328"/>
              <a:gd name="connsiteY608" fmla="*/ 1296482 h 2380521"/>
              <a:gd name="connsiteX609" fmla="*/ 5154105 w 8023328"/>
              <a:gd name="connsiteY609" fmla="*/ 1281693 h 2380521"/>
              <a:gd name="connsiteX610" fmla="*/ 5083276 w 8023328"/>
              <a:gd name="connsiteY610" fmla="*/ 1281693 h 2380521"/>
              <a:gd name="connsiteX611" fmla="*/ 5095673 w 8023328"/>
              <a:gd name="connsiteY611" fmla="*/ 1296482 h 2380521"/>
              <a:gd name="connsiteX612" fmla="*/ 5083276 w 8023328"/>
              <a:gd name="connsiteY612" fmla="*/ 1311271 h 2380521"/>
              <a:gd name="connsiteX613" fmla="*/ 5069420 w 8023328"/>
              <a:gd name="connsiteY613" fmla="*/ 1296482 h 2380521"/>
              <a:gd name="connsiteX614" fmla="*/ 5083276 w 8023328"/>
              <a:gd name="connsiteY614" fmla="*/ 1281693 h 2380521"/>
              <a:gd name="connsiteX615" fmla="*/ 5012445 w 8023328"/>
              <a:gd name="connsiteY615" fmla="*/ 1281693 h 2380521"/>
              <a:gd name="connsiteX616" fmla="*/ 5024842 w 8023328"/>
              <a:gd name="connsiteY616" fmla="*/ 1296482 h 2380521"/>
              <a:gd name="connsiteX617" fmla="*/ 5012445 w 8023328"/>
              <a:gd name="connsiteY617" fmla="*/ 1311271 h 2380521"/>
              <a:gd name="connsiteX618" fmla="*/ 4998589 w 8023328"/>
              <a:gd name="connsiteY618" fmla="*/ 1296482 h 2380521"/>
              <a:gd name="connsiteX619" fmla="*/ 5012445 w 8023328"/>
              <a:gd name="connsiteY619" fmla="*/ 1281693 h 2380521"/>
              <a:gd name="connsiteX620" fmla="*/ 4940157 w 8023328"/>
              <a:gd name="connsiteY620" fmla="*/ 1281693 h 2380521"/>
              <a:gd name="connsiteX621" fmla="*/ 4954013 w 8023328"/>
              <a:gd name="connsiteY621" fmla="*/ 1296482 h 2380521"/>
              <a:gd name="connsiteX622" fmla="*/ 4940157 w 8023328"/>
              <a:gd name="connsiteY622" fmla="*/ 1311271 h 2380521"/>
              <a:gd name="connsiteX623" fmla="*/ 4927760 w 8023328"/>
              <a:gd name="connsiteY623" fmla="*/ 1296482 h 2380521"/>
              <a:gd name="connsiteX624" fmla="*/ 4940157 w 8023328"/>
              <a:gd name="connsiteY624" fmla="*/ 1281693 h 2380521"/>
              <a:gd name="connsiteX625" fmla="*/ 4865953 w 8023328"/>
              <a:gd name="connsiteY625" fmla="*/ 1281693 h 2380521"/>
              <a:gd name="connsiteX626" fmla="*/ 4879809 w 8023328"/>
              <a:gd name="connsiteY626" fmla="*/ 1296482 h 2380521"/>
              <a:gd name="connsiteX627" fmla="*/ 4865953 w 8023328"/>
              <a:gd name="connsiteY627" fmla="*/ 1311271 h 2380521"/>
              <a:gd name="connsiteX628" fmla="*/ 4853556 w 8023328"/>
              <a:gd name="connsiteY628" fmla="*/ 1296482 h 2380521"/>
              <a:gd name="connsiteX629" fmla="*/ 4865953 w 8023328"/>
              <a:gd name="connsiteY629" fmla="*/ 1281693 h 2380521"/>
              <a:gd name="connsiteX630" fmla="*/ 4795122 w 8023328"/>
              <a:gd name="connsiteY630" fmla="*/ 1281693 h 2380521"/>
              <a:gd name="connsiteX631" fmla="*/ 4808978 w 8023328"/>
              <a:gd name="connsiteY631" fmla="*/ 1296482 h 2380521"/>
              <a:gd name="connsiteX632" fmla="*/ 4795122 w 8023328"/>
              <a:gd name="connsiteY632" fmla="*/ 1311271 h 2380521"/>
              <a:gd name="connsiteX633" fmla="*/ 4782725 w 8023328"/>
              <a:gd name="connsiteY633" fmla="*/ 1296482 h 2380521"/>
              <a:gd name="connsiteX634" fmla="*/ 4795122 w 8023328"/>
              <a:gd name="connsiteY634" fmla="*/ 1281693 h 2380521"/>
              <a:gd name="connsiteX635" fmla="*/ 4726684 w 8023328"/>
              <a:gd name="connsiteY635" fmla="*/ 1281693 h 2380521"/>
              <a:gd name="connsiteX636" fmla="*/ 4741472 w 8023328"/>
              <a:gd name="connsiteY636" fmla="*/ 1296482 h 2380521"/>
              <a:gd name="connsiteX637" fmla="*/ 4726684 w 8023328"/>
              <a:gd name="connsiteY637" fmla="*/ 1311271 h 2380521"/>
              <a:gd name="connsiteX638" fmla="*/ 4711896 w 8023328"/>
              <a:gd name="connsiteY638" fmla="*/ 1296482 h 2380521"/>
              <a:gd name="connsiteX639" fmla="*/ 4726684 w 8023328"/>
              <a:gd name="connsiteY639" fmla="*/ 1281693 h 2380521"/>
              <a:gd name="connsiteX640" fmla="*/ 4655853 w 8023328"/>
              <a:gd name="connsiteY640" fmla="*/ 1281693 h 2380521"/>
              <a:gd name="connsiteX641" fmla="*/ 4670642 w 8023328"/>
              <a:gd name="connsiteY641" fmla="*/ 1294090 h 2380521"/>
              <a:gd name="connsiteX642" fmla="*/ 4655853 w 8023328"/>
              <a:gd name="connsiteY642" fmla="*/ 1307946 h 2380521"/>
              <a:gd name="connsiteX643" fmla="*/ 4641064 w 8023328"/>
              <a:gd name="connsiteY643" fmla="*/ 1294090 h 2380521"/>
              <a:gd name="connsiteX644" fmla="*/ 4655853 w 8023328"/>
              <a:gd name="connsiteY644" fmla="*/ 1281693 h 2380521"/>
              <a:gd name="connsiteX645" fmla="*/ 4585023 w 8023328"/>
              <a:gd name="connsiteY645" fmla="*/ 1281693 h 2380521"/>
              <a:gd name="connsiteX646" fmla="*/ 4599811 w 8023328"/>
              <a:gd name="connsiteY646" fmla="*/ 1294090 h 2380521"/>
              <a:gd name="connsiteX647" fmla="*/ 4585023 w 8023328"/>
              <a:gd name="connsiteY647" fmla="*/ 1307946 h 2380521"/>
              <a:gd name="connsiteX648" fmla="*/ 4570235 w 8023328"/>
              <a:gd name="connsiteY648" fmla="*/ 1294090 h 2380521"/>
              <a:gd name="connsiteX649" fmla="*/ 4585023 w 8023328"/>
              <a:gd name="connsiteY649" fmla="*/ 1281693 h 2380521"/>
              <a:gd name="connsiteX650" fmla="*/ 226355 w 8023328"/>
              <a:gd name="connsiteY650" fmla="*/ 1281693 h 2380521"/>
              <a:gd name="connsiteX651" fmla="*/ 238753 w 8023328"/>
              <a:gd name="connsiteY651" fmla="*/ 1296871 h 2380521"/>
              <a:gd name="connsiteX652" fmla="*/ 226355 w 8023328"/>
              <a:gd name="connsiteY652" fmla="*/ 1311291 h 2380521"/>
              <a:gd name="connsiteX653" fmla="*/ 212499 w 8023328"/>
              <a:gd name="connsiteY653" fmla="*/ 1296871 h 2380521"/>
              <a:gd name="connsiteX654" fmla="*/ 226355 w 8023328"/>
              <a:gd name="connsiteY654" fmla="*/ 1281693 h 2380521"/>
              <a:gd name="connsiteX655" fmla="*/ 155522 w 8023328"/>
              <a:gd name="connsiteY655" fmla="*/ 1281693 h 2380521"/>
              <a:gd name="connsiteX656" fmla="*/ 167919 w 8023328"/>
              <a:gd name="connsiteY656" fmla="*/ 1296871 h 2380521"/>
              <a:gd name="connsiteX657" fmla="*/ 155522 w 8023328"/>
              <a:gd name="connsiteY657" fmla="*/ 1311291 h 2380521"/>
              <a:gd name="connsiteX658" fmla="*/ 141666 w 8023328"/>
              <a:gd name="connsiteY658" fmla="*/ 1296871 h 2380521"/>
              <a:gd name="connsiteX659" fmla="*/ 155522 w 8023328"/>
              <a:gd name="connsiteY659" fmla="*/ 1281693 h 2380521"/>
              <a:gd name="connsiteX660" fmla="*/ 83234 w 8023328"/>
              <a:gd name="connsiteY660" fmla="*/ 1281693 h 2380521"/>
              <a:gd name="connsiteX661" fmla="*/ 97090 w 8023328"/>
              <a:gd name="connsiteY661" fmla="*/ 1296871 h 2380521"/>
              <a:gd name="connsiteX662" fmla="*/ 83234 w 8023328"/>
              <a:gd name="connsiteY662" fmla="*/ 1311291 h 2380521"/>
              <a:gd name="connsiteX663" fmla="*/ 70836 w 8023328"/>
              <a:gd name="connsiteY663" fmla="*/ 1296871 h 2380521"/>
              <a:gd name="connsiteX664" fmla="*/ 83234 w 8023328"/>
              <a:gd name="connsiteY664" fmla="*/ 1281693 h 2380521"/>
              <a:gd name="connsiteX665" fmla="*/ 11998 w 8023328"/>
              <a:gd name="connsiteY665" fmla="*/ 1281693 h 2380521"/>
              <a:gd name="connsiteX666" fmla="*/ 26239 w 8023328"/>
              <a:gd name="connsiteY666" fmla="*/ 1296871 h 2380521"/>
              <a:gd name="connsiteX667" fmla="*/ 11998 w 8023328"/>
              <a:gd name="connsiteY667" fmla="*/ 1311291 h 2380521"/>
              <a:gd name="connsiteX668" fmla="*/ 5 w 8023328"/>
              <a:gd name="connsiteY668" fmla="*/ 1296871 h 2380521"/>
              <a:gd name="connsiteX669" fmla="*/ 11998 w 8023328"/>
              <a:gd name="connsiteY669" fmla="*/ 1281693 h 2380521"/>
              <a:gd name="connsiteX670" fmla="*/ 7084322 w 8023328"/>
              <a:gd name="connsiteY670" fmla="*/ 1210863 h 2380521"/>
              <a:gd name="connsiteX671" fmla="*/ 7099111 w 8023328"/>
              <a:gd name="connsiteY671" fmla="*/ 1224719 h 2380521"/>
              <a:gd name="connsiteX672" fmla="*/ 7084322 w 8023328"/>
              <a:gd name="connsiteY672" fmla="*/ 1237116 h 2380521"/>
              <a:gd name="connsiteX673" fmla="*/ 7069533 w 8023328"/>
              <a:gd name="connsiteY673" fmla="*/ 1224719 h 2380521"/>
              <a:gd name="connsiteX674" fmla="*/ 7084322 w 8023328"/>
              <a:gd name="connsiteY674" fmla="*/ 1210863 h 2380521"/>
              <a:gd name="connsiteX675" fmla="*/ 7013492 w 8023328"/>
              <a:gd name="connsiteY675" fmla="*/ 1210863 h 2380521"/>
              <a:gd name="connsiteX676" fmla="*/ 7028280 w 8023328"/>
              <a:gd name="connsiteY676" fmla="*/ 1224719 h 2380521"/>
              <a:gd name="connsiteX677" fmla="*/ 7013492 w 8023328"/>
              <a:gd name="connsiteY677" fmla="*/ 1237116 h 2380521"/>
              <a:gd name="connsiteX678" fmla="*/ 6998704 w 8023328"/>
              <a:gd name="connsiteY678" fmla="*/ 1224719 h 2380521"/>
              <a:gd name="connsiteX679" fmla="*/ 7013492 w 8023328"/>
              <a:gd name="connsiteY679" fmla="*/ 1210863 h 2380521"/>
              <a:gd name="connsiteX680" fmla="*/ 6939085 w 8023328"/>
              <a:gd name="connsiteY680" fmla="*/ 1210863 h 2380521"/>
              <a:gd name="connsiteX681" fmla="*/ 6950753 w 8023328"/>
              <a:gd name="connsiteY681" fmla="*/ 1224719 h 2380521"/>
              <a:gd name="connsiteX682" fmla="*/ 6939085 w 8023328"/>
              <a:gd name="connsiteY682" fmla="*/ 1237116 h 2380521"/>
              <a:gd name="connsiteX683" fmla="*/ 6924500 w 8023328"/>
              <a:gd name="connsiteY683" fmla="*/ 1224719 h 2380521"/>
              <a:gd name="connsiteX684" fmla="*/ 6939085 w 8023328"/>
              <a:gd name="connsiteY684" fmla="*/ 1210863 h 2380521"/>
              <a:gd name="connsiteX685" fmla="*/ 6867525 w 8023328"/>
              <a:gd name="connsiteY685" fmla="*/ 1210863 h 2380521"/>
              <a:gd name="connsiteX686" fmla="*/ 6879922 w 8023328"/>
              <a:gd name="connsiteY686" fmla="*/ 1224719 h 2380521"/>
              <a:gd name="connsiteX687" fmla="*/ 6867525 w 8023328"/>
              <a:gd name="connsiteY687" fmla="*/ 1237116 h 2380521"/>
              <a:gd name="connsiteX688" fmla="*/ 6853669 w 8023328"/>
              <a:gd name="connsiteY688" fmla="*/ 1224719 h 2380521"/>
              <a:gd name="connsiteX689" fmla="*/ 6867525 w 8023328"/>
              <a:gd name="connsiteY689" fmla="*/ 1210863 h 2380521"/>
              <a:gd name="connsiteX690" fmla="*/ 6796696 w 8023328"/>
              <a:gd name="connsiteY690" fmla="*/ 1210863 h 2380521"/>
              <a:gd name="connsiteX691" fmla="*/ 6809093 w 8023328"/>
              <a:gd name="connsiteY691" fmla="*/ 1224719 h 2380521"/>
              <a:gd name="connsiteX692" fmla="*/ 6796696 w 8023328"/>
              <a:gd name="connsiteY692" fmla="*/ 1237116 h 2380521"/>
              <a:gd name="connsiteX693" fmla="*/ 6782840 w 8023328"/>
              <a:gd name="connsiteY693" fmla="*/ 1224719 h 2380521"/>
              <a:gd name="connsiteX694" fmla="*/ 6796696 w 8023328"/>
              <a:gd name="connsiteY694" fmla="*/ 1210863 h 2380521"/>
              <a:gd name="connsiteX695" fmla="*/ 6724405 w 8023328"/>
              <a:gd name="connsiteY695" fmla="*/ 1210863 h 2380521"/>
              <a:gd name="connsiteX696" fmla="*/ 6738261 w 8023328"/>
              <a:gd name="connsiteY696" fmla="*/ 1224719 h 2380521"/>
              <a:gd name="connsiteX697" fmla="*/ 6724405 w 8023328"/>
              <a:gd name="connsiteY697" fmla="*/ 1237116 h 2380521"/>
              <a:gd name="connsiteX698" fmla="*/ 6712008 w 8023328"/>
              <a:gd name="connsiteY698" fmla="*/ 1224719 h 2380521"/>
              <a:gd name="connsiteX699" fmla="*/ 6724405 w 8023328"/>
              <a:gd name="connsiteY699" fmla="*/ 1210863 h 2380521"/>
              <a:gd name="connsiteX700" fmla="*/ 6653576 w 8023328"/>
              <a:gd name="connsiteY700" fmla="*/ 1210863 h 2380521"/>
              <a:gd name="connsiteX701" fmla="*/ 6667432 w 8023328"/>
              <a:gd name="connsiteY701" fmla="*/ 1224719 h 2380521"/>
              <a:gd name="connsiteX702" fmla="*/ 6653576 w 8023328"/>
              <a:gd name="connsiteY702" fmla="*/ 1237116 h 2380521"/>
              <a:gd name="connsiteX703" fmla="*/ 6641179 w 8023328"/>
              <a:gd name="connsiteY703" fmla="*/ 1224719 h 2380521"/>
              <a:gd name="connsiteX704" fmla="*/ 6653576 w 8023328"/>
              <a:gd name="connsiteY704" fmla="*/ 1210863 h 2380521"/>
              <a:gd name="connsiteX705" fmla="*/ 6582745 w 8023328"/>
              <a:gd name="connsiteY705" fmla="*/ 1210863 h 2380521"/>
              <a:gd name="connsiteX706" fmla="*/ 6596601 w 8023328"/>
              <a:gd name="connsiteY706" fmla="*/ 1224719 h 2380521"/>
              <a:gd name="connsiteX707" fmla="*/ 6582745 w 8023328"/>
              <a:gd name="connsiteY707" fmla="*/ 1237116 h 2380521"/>
              <a:gd name="connsiteX708" fmla="*/ 6570348 w 8023328"/>
              <a:gd name="connsiteY708" fmla="*/ 1224719 h 2380521"/>
              <a:gd name="connsiteX709" fmla="*/ 6582745 w 8023328"/>
              <a:gd name="connsiteY709" fmla="*/ 1210863 h 2380521"/>
              <a:gd name="connsiteX710" fmla="*/ 6510933 w 8023328"/>
              <a:gd name="connsiteY710" fmla="*/ 1210863 h 2380521"/>
              <a:gd name="connsiteX711" fmla="*/ 6525722 w 8023328"/>
              <a:gd name="connsiteY711" fmla="*/ 1224719 h 2380521"/>
              <a:gd name="connsiteX712" fmla="*/ 6510933 w 8023328"/>
              <a:gd name="connsiteY712" fmla="*/ 1237116 h 2380521"/>
              <a:gd name="connsiteX713" fmla="*/ 6496144 w 8023328"/>
              <a:gd name="connsiteY713" fmla="*/ 1224719 h 2380521"/>
              <a:gd name="connsiteX714" fmla="*/ 6510933 w 8023328"/>
              <a:gd name="connsiteY714" fmla="*/ 1210863 h 2380521"/>
              <a:gd name="connsiteX715" fmla="*/ 6440492 w 8023328"/>
              <a:gd name="connsiteY715" fmla="*/ 1210863 h 2380521"/>
              <a:gd name="connsiteX716" fmla="*/ 6454911 w 8023328"/>
              <a:gd name="connsiteY716" fmla="*/ 1224719 h 2380521"/>
              <a:gd name="connsiteX717" fmla="*/ 6440492 w 8023328"/>
              <a:gd name="connsiteY717" fmla="*/ 1237116 h 2380521"/>
              <a:gd name="connsiteX718" fmla="*/ 6425315 w 8023328"/>
              <a:gd name="connsiteY718" fmla="*/ 1224719 h 2380521"/>
              <a:gd name="connsiteX719" fmla="*/ 6440492 w 8023328"/>
              <a:gd name="connsiteY719" fmla="*/ 1210863 h 2380521"/>
              <a:gd name="connsiteX720" fmla="*/ 6368340 w 8023328"/>
              <a:gd name="connsiteY720" fmla="*/ 1210863 h 2380521"/>
              <a:gd name="connsiteX721" fmla="*/ 6380737 w 8023328"/>
              <a:gd name="connsiteY721" fmla="*/ 1224719 h 2380521"/>
              <a:gd name="connsiteX722" fmla="*/ 6368340 w 8023328"/>
              <a:gd name="connsiteY722" fmla="*/ 1237116 h 2380521"/>
              <a:gd name="connsiteX723" fmla="*/ 6354484 w 8023328"/>
              <a:gd name="connsiteY723" fmla="*/ 1224719 h 2380521"/>
              <a:gd name="connsiteX724" fmla="*/ 6368340 w 8023328"/>
              <a:gd name="connsiteY724" fmla="*/ 1210863 h 2380521"/>
              <a:gd name="connsiteX725" fmla="*/ 6297511 w 8023328"/>
              <a:gd name="connsiteY725" fmla="*/ 1210863 h 2380521"/>
              <a:gd name="connsiteX726" fmla="*/ 6309908 w 8023328"/>
              <a:gd name="connsiteY726" fmla="*/ 1224719 h 2380521"/>
              <a:gd name="connsiteX727" fmla="*/ 6297511 w 8023328"/>
              <a:gd name="connsiteY727" fmla="*/ 1237116 h 2380521"/>
              <a:gd name="connsiteX728" fmla="*/ 6283655 w 8023328"/>
              <a:gd name="connsiteY728" fmla="*/ 1224719 h 2380521"/>
              <a:gd name="connsiteX729" fmla="*/ 6297511 w 8023328"/>
              <a:gd name="connsiteY729" fmla="*/ 1210863 h 2380521"/>
              <a:gd name="connsiteX730" fmla="*/ 6226679 w 8023328"/>
              <a:gd name="connsiteY730" fmla="*/ 1210863 h 2380521"/>
              <a:gd name="connsiteX731" fmla="*/ 6239076 w 8023328"/>
              <a:gd name="connsiteY731" fmla="*/ 1224719 h 2380521"/>
              <a:gd name="connsiteX732" fmla="*/ 6226679 w 8023328"/>
              <a:gd name="connsiteY732" fmla="*/ 1237116 h 2380521"/>
              <a:gd name="connsiteX733" fmla="*/ 6212823 w 8023328"/>
              <a:gd name="connsiteY733" fmla="*/ 1224719 h 2380521"/>
              <a:gd name="connsiteX734" fmla="*/ 6226679 w 8023328"/>
              <a:gd name="connsiteY734" fmla="*/ 1210863 h 2380521"/>
              <a:gd name="connsiteX735" fmla="*/ 6154391 w 8023328"/>
              <a:gd name="connsiteY735" fmla="*/ 1210863 h 2380521"/>
              <a:gd name="connsiteX736" fmla="*/ 6168247 w 8023328"/>
              <a:gd name="connsiteY736" fmla="*/ 1224719 h 2380521"/>
              <a:gd name="connsiteX737" fmla="*/ 6154391 w 8023328"/>
              <a:gd name="connsiteY737" fmla="*/ 1237116 h 2380521"/>
              <a:gd name="connsiteX738" fmla="*/ 6141994 w 8023328"/>
              <a:gd name="connsiteY738" fmla="*/ 1224719 h 2380521"/>
              <a:gd name="connsiteX739" fmla="*/ 6154391 w 8023328"/>
              <a:gd name="connsiteY739" fmla="*/ 1210863 h 2380521"/>
              <a:gd name="connsiteX740" fmla="*/ 6083559 w 8023328"/>
              <a:gd name="connsiteY740" fmla="*/ 1210863 h 2380521"/>
              <a:gd name="connsiteX741" fmla="*/ 6097415 w 8023328"/>
              <a:gd name="connsiteY741" fmla="*/ 1224719 h 2380521"/>
              <a:gd name="connsiteX742" fmla="*/ 6083559 w 8023328"/>
              <a:gd name="connsiteY742" fmla="*/ 1237116 h 2380521"/>
              <a:gd name="connsiteX743" fmla="*/ 6071162 w 8023328"/>
              <a:gd name="connsiteY743" fmla="*/ 1224719 h 2380521"/>
              <a:gd name="connsiteX744" fmla="*/ 6083559 w 8023328"/>
              <a:gd name="connsiteY744" fmla="*/ 1210863 h 2380521"/>
              <a:gd name="connsiteX745" fmla="*/ 6009356 w 8023328"/>
              <a:gd name="connsiteY745" fmla="*/ 1210863 h 2380521"/>
              <a:gd name="connsiteX746" fmla="*/ 6023212 w 8023328"/>
              <a:gd name="connsiteY746" fmla="*/ 1224719 h 2380521"/>
              <a:gd name="connsiteX747" fmla="*/ 6009356 w 8023328"/>
              <a:gd name="connsiteY747" fmla="*/ 1237116 h 2380521"/>
              <a:gd name="connsiteX748" fmla="*/ 5996959 w 8023328"/>
              <a:gd name="connsiteY748" fmla="*/ 1224719 h 2380521"/>
              <a:gd name="connsiteX749" fmla="*/ 6009356 w 8023328"/>
              <a:gd name="connsiteY749" fmla="*/ 1210863 h 2380521"/>
              <a:gd name="connsiteX750" fmla="*/ 5940548 w 8023328"/>
              <a:gd name="connsiteY750" fmla="*/ 1210863 h 2380521"/>
              <a:gd name="connsiteX751" fmla="*/ 5955726 w 8023328"/>
              <a:gd name="connsiteY751" fmla="*/ 1224719 h 2380521"/>
              <a:gd name="connsiteX752" fmla="*/ 5940548 w 8023328"/>
              <a:gd name="connsiteY752" fmla="*/ 1237116 h 2380521"/>
              <a:gd name="connsiteX753" fmla="*/ 5926130 w 8023328"/>
              <a:gd name="connsiteY753" fmla="*/ 1224719 h 2380521"/>
              <a:gd name="connsiteX754" fmla="*/ 5940548 w 8023328"/>
              <a:gd name="connsiteY754" fmla="*/ 1210863 h 2380521"/>
              <a:gd name="connsiteX755" fmla="*/ 5870088 w 8023328"/>
              <a:gd name="connsiteY755" fmla="*/ 1210863 h 2380521"/>
              <a:gd name="connsiteX756" fmla="*/ 5884877 w 8023328"/>
              <a:gd name="connsiteY756" fmla="*/ 1224719 h 2380521"/>
              <a:gd name="connsiteX757" fmla="*/ 5870088 w 8023328"/>
              <a:gd name="connsiteY757" fmla="*/ 1237116 h 2380521"/>
              <a:gd name="connsiteX758" fmla="*/ 5855299 w 8023328"/>
              <a:gd name="connsiteY758" fmla="*/ 1224719 h 2380521"/>
              <a:gd name="connsiteX759" fmla="*/ 5870088 w 8023328"/>
              <a:gd name="connsiteY759" fmla="*/ 1210863 h 2380521"/>
              <a:gd name="connsiteX760" fmla="*/ 5799257 w 8023328"/>
              <a:gd name="connsiteY760" fmla="*/ 1210863 h 2380521"/>
              <a:gd name="connsiteX761" fmla="*/ 5814045 w 8023328"/>
              <a:gd name="connsiteY761" fmla="*/ 1224719 h 2380521"/>
              <a:gd name="connsiteX762" fmla="*/ 5799257 w 8023328"/>
              <a:gd name="connsiteY762" fmla="*/ 1237116 h 2380521"/>
              <a:gd name="connsiteX763" fmla="*/ 5784469 w 8023328"/>
              <a:gd name="connsiteY763" fmla="*/ 1224719 h 2380521"/>
              <a:gd name="connsiteX764" fmla="*/ 5799257 w 8023328"/>
              <a:gd name="connsiteY764" fmla="*/ 1210863 h 2380521"/>
              <a:gd name="connsiteX765" fmla="*/ 5724122 w 8023328"/>
              <a:gd name="connsiteY765" fmla="*/ 1210863 h 2380521"/>
              <a:gd name="connsiteX766" fmla="*/ 5736519 w 8023328"/>
              <a:gd name="connsiteY766" fmla="*/ 1225651 h 2380521"/>
              <a:gd name="connsiteX767" fmla="*/ 5724122 w 8023328"/>
              <a:gd name="connsiteY767" fmla="*/ 1240439 h 2380521"/>
              <a:gd name="connsiteX768" fmla="*/ 5710266 w 8023328"/>
              <a:gd name="connsiteY768" fmla="*/ 1225651 h 2380521"/>
              <a:gd name="connsiteX769" fmla="*/ 5724122 w 8023328"/>
              <a:gd name="connsiteY769" fmla="*/ 1210863 h 2380521"/>
              <a:gd name="connsiteX770" fmla="*/ 5653291 w 8023328"/>
              <a:gd name="connsiteY770" fmla="*/ 1210863 h 2380521"/>
              <a:gd name="connsiteX771" fmla="*/ 5665688 w 8023328"/>
              <a:gd name="connsiteY771" fmla="*/ 1225651 h 2380521"/>
              <a:gd name="connsiteX772" fmla="*/ 5653291 w 8023328"/>
              <a:gd name="connsiteY772" fmla="*/ 1240439 h 2380521"/>
              <a:gd name="connsiteX773" fmla="*/ 5639435 w 8023328"/>
              <a:gd name="connsiteY773" fmla="*/ 1225651 h 2380521"/>
              <a:gd name="connsiteX774" fmla="*/ 5653291 w 8023328"/>
              <a:gd name="connsiteY774" fmla="*/ 1210863 h 2380521"/>
              <a:gd name="connsiteX775" fmla="*/ 5582461 w 8023328"/>
              <a:gd name="connsiteY775" fmla="*/ 1210863 h 2380521"/>
              <a:gd name="connsiteX776" fmla="*/ 5594858 w 8023328"/>
              <a:gd name="connsiteY776" fmla="*/ 1225651 h 2380521"/>
              <a:gd name="connsiteX777" fmla="*/ 5582461 w 8023328"/>
              <a:gd name="connsiteY777" fmla="*/ 1240439 h 2380521"/>
              <a:gd name="connsiteX778" fmla="*/ 5568605 w 8023328"/>
              <a:gd name="connsiteY778" fmla="*/ 1225651 h 2380521"/>
              <a:gd name="connsiteX779" fmla="*/ 5582461 w 8023328"/>
              <a:gd name="connsiteY779" fmla="*/ 1210863 h 2380521"/>
              <a:gd name="connsiteX780" fmla="*/ 5510171 w 8023328"/>
              <a:gd name="connsiteY780" fmla="*/ 1210863 h 2380521"/>
              <a:gd name="connsiteX781" fmla="*/ 5524027 w 8023328"/>
              <a:gd name="connsiteY781" fmla="*/ 1225651 h 2380521"/>
              <a:gd name="connsiteX782" fmla="*/ 5510171 w 8023328"/>
              <a:gd name="connsiteY782" fmla="*/ 1240439 h 2380521"/>
              <a:gd name="connsiteX783" fmla="*/ 5497774 w 8023328"/>
              <a:gd name="connsiteY783" fmla="*/ 1225651 h 2380521"/>
              <a:gd name="connsiteX784" fmla="*/ 5510171 w 8023328"/>
              <a:gd name="connsiteY784" fmla="*/ 1210863 h 2380521"/>
              <a:gd name="connsiteX785" fmla="*/ 5438937 w 8023328"/>
              <a:gd name="connsiteY785" fmla="*/ 1210863 h 2380521"/>
              <a:gd name="connsiteX786" fmla="*/ 5453178 w 8023328"/>
              <a:gd name="connsiteY786" fmla="*/ 1225651 h 2380521"/>
              <a:gd name="connsiteX787" fmla="*/ 5438937 w 8023328"/>
              <a:gd name="connsiteY787" fmla="*/ 1240439 h 2380521"/>
              <a:gd name="connsiteX788" fmla="*/ 5426945 w 8023328"/>
              <a:gd name="connsiteY788" fmla="*/ 1225651 h 2380521"/>
              <a:gd name="connsiteX789" fmla="*/ 5438937 w 8023328"/>
              <a:gd name="connsiteY789" fmla="*/ 1210863 h 2380521"/>
              <a:gd name="connsiteX790" fmla="*/ 5367530 w 8023328"/>
              <a:gd name="connsiteY790" fmla="*/ 1210863 h 2380521"/>
              <a:gd name="connsiteX791" fmla="*/ 5382318 w 8023328"/>
              <a:gd name="connsiteY791" fmla="*/ 1225651 h 2380521"/>
              <a:gd name="connsiteX792" fmla="*/ 5367530 w 8023328"/>
              <a:gd name="connsiteY792" fmla="*/ 1240439 h 2380521"/>
              <a:gd name="connsiteX793" fmla="*/ 5352742 w 8023328"/>
              <a:gd name="connsiteY793" fmla="*/ 1225651 h 2380521"/>
              <a:gd name="connsiteX794" fmla="*/ 5367530 w 8023328"/>
              <a:gd name="connsiteY794" fmla="*/ 1210863 h 2380521"/>
              <a:gd name="connsiteX795" fmla="*/ 5296699 w 8023328"/>
              <a:gd name="connsiteY795" fmla="*/ 1210863 h 2380521"/>
              <a:gd name="connsiteX796" fmla="*/ 5311488 w 8023328"/>
              <a:gd name="connsiteY796" fmla="*/ 1225651 h 2380521"/>
              <a:gd name="connsiteX797" fmla="*/ 5296699 w 8023328"/>
              <a:gd name="connsiteY797" fmla="*/ 1240439 h 2380521"/>
              <a:gd name="connsiteX798" fmla="*/ 5281910 w 8023328"/>
              <a:gd name="connsiteY798" fmla="*/ 1225651 h 2380521"/>
              <a:gd name="connsiteX799" fmla="*/ 5296699 w 8023328"/>
              <a:gd name="connsiteY799" fmla="*/ 1210863 h 2380521"/>
              <a:gd name="connsiteX800" fmla="*/ 5225869 w 8023328"/>
              <a:gd name="connsiteY800" fmla="*/ 1210863 h 2380521"/>
              <a:gd name="connsiteX801" fmla="*/ 5240657 w 8023328"/>
              <a:gd name="connsiteY801" fmla="*/ 1225651 h 2380521"/>
              <a:gd name="connsiteX802" fmla="*/ 5225869 w 8023328"/>
              <a:gd name="connsiteY802" fmla="*/ 1240439 h 2380521"/>
              <a:gd name="connsiteX803" fmla="*/ 5211081 w 8023328"/>
              <a:gd name="connsiteY803" fmla="*/ 1225651 h 2380521"/>
              <a:gd name="connsiteX804" fmla="*/ 5225869 w 8023328"/>
              <a:gd name="connsiteY804" fmla="*/ 1210863 h 2380521"/>
              <a:gd name="connsiteX805" fmla="*/ 5154105 w 8023328"/>
              <a:gd name="connsiteY805" fmla="*/ 1210863 h 2380521"/>
              <a:gd name="connsiteX806" fmla="*/ 5166502 w 8023328"/>
              <a:gd name="connsiteY806" fmla="*/ 1225651 h 2380521"/>
              <a:gd name="connsiteX807" fmla="*/ 5154105 w 8023328"/>
              <a:gd name="connsiteY807" fmla="*/ 1240439 h 2380521"/>
              <a:gd name="connsiteX808" fmla="*/ 5140249 w 8023328"/>
              <a:gd name="connsiteY808" fmla="*/ 1225651 h 2380521"/>
              <a:gd name="connsiteX809" fmla="*/ 5154105 w 8023328"/>
              <a:gd name="connsiteY809" fmla="*/ 1210863 h 2380521"/>
              <a:gd name="connsiteX810" fmla="*/ 5083276 w 8023328"/>
              <a:gd name="connsiteY810" fmla="*/ 1210863 h 2380521"/>
              <a:gd name="connsiteX811" fmla="*/ 5095673 w 8023328"/>
              <a:gd name="connsiteY811" fmla="*/ 1225651 h 2380521"/>
              <a:gd name="connsiteX812" fmla="*/ 5083276 w 8023328"/>
              <a:gd name="connsiteY812" fmla="*/ 1240439 h 2380521"/>
              <a:gd name="connsiteX813" fmla="*/ 5069420 w 8023328"/>
              <a:gd name="connsiteY813" fmla="*/ 1225651 h 2380521"/>
              <a:gd name="connsiteX814" fmla="*/ 5083276 w 8023328"/>
              <a:gd name="connsiteY814" fmla="*/ 1210863 h 2380521"/>
              <a:gd name="connsiteX815" fmla="*/ 5012445 w 8023328"/>
              <a:gd name="connsiteY815" fmla="*/ 1210863 h 2380521"/>
              <a:gd name="connsiteX816" fmla="*/ 5024842 w 8023328"/>
              <a:gd name="connsiteY816" fmla="*/ 1225651 h 2380521"/>
              <a:gd name="connsiteX817" fmla="*/ 5012445 w 8023328"/>
              <a:gd name="connsiteY817" fmla="*/ 1240439 h 2380521"/>
              <a:gd name="connsiteX818" fmla="*/ 4998589 w 8023328"/>
              <a:gd name="connsiteY818" fmla="*/ 1225651 h 2380521"/>
              <a:gd name="connsiteX819" fmla="*/ 5012445 w 8023328"/>
              <a:gd name="connsiteY819" fmla="*/ 1210863 h 2380521"/>
              <a:gd name="connsiteX820" fmla="*/ 4940157 w 8023328"/>
              <a:gd name="connsiteY820" fmla="*/ 1210863 h 2380521"/>
              <a:gd name="connsiteX821" fmla="*/ 4954013 w 8023328"/>
              <a:gd name="connsiteY821" fmla="*/ 1225651 h 2380521"/>
              <a:gd name="connsiteX822" fmla="*/ 4940157 w 8023328"/>
              <a:gd name="connsiteY822" fmla="*/ 1240439 h 2380521"/>
              <a:gd name="connsiteX823" fmla="*/ 4927760 w 8023328"/>
              <a:gd name="connsiteY823" fmla="*/ 1225651 h 2380521"/>
              <a:gd name="connsiteX824" fmla="*/ 4940157 w 8023328"/>
              <a:gd name="connsiteY824" fmla="*/ 1210863 h 2380521"/>
              <a:gd name="connsiteX825" fmla="*/ 4865953 w 8023328"/>
              <a:gd name="connsiteY825" fmla="*/ 1210863 h 2380521"/>
              <a:gd name="connsiteX826" fmla="*/ 4879809 w 8023328"/>
              <a:gd name="connsiteY826" fmla="*/ 1225651 h 2380521"/>
              <a:gd name="connsiteX827" fmla="*/ 4865953 w 8023328"/>
              <a:gd name="connsiteY827" fmla="*/ 1240439 h 2380521"/>
              <a:gd name="connsiteX828" fmla="*/ 4853556 w 8023328"/>
              <a:gd name="connsiteY828" fmla="*/ 1225651 h 2380521"/>
              <a:gd name="connsiteX829" fmla="*/ 4865953 w 8023328"/>
              <a:gd name="connsiteY829" fmla="*/ 1210863 h 2380521"/>
              <a:gd name="connsiteX830" fmla="*/ 4795122 w 8023328"/>
              <a:gd name="connsiteY830" fmla="*/ 1210863 h 2380521"/>
              <a:gd name="connsiteX831" fmla="*/ 4808978 w 8023328"/>
              <a:gd name="connsiteY831" fmla="*/ 1225651 h 2380521"/>
              <a:gd name="connsiteX832" fmla="*/ 4795122 w 8023328"/>
              <a:gd name="connsiteY832" fmla="*/ 1240439 h 2380521"/>
              <a:gd name="connsiteX833" fmla="*/ 4782725 w 8023328"/>
              <a:gd name="connsiteY833" fmla="*/ 1225651 h 2380521"/>
              <a:gd name="connsiteX834" fmla="*/ 4795122 w 8023328"/>
              <a:gd name="connsiteY834" fmla="*/ 1210863 h 2380521"/>
              <a:gd name="connsiteX835" fmla="*/ 4726684 w 8023328"/>
              <a:gd name="connsiteY835" fmla="*/ 1210863 h 2380521"/>
              <a:gd name="connsiteX836" fmla="*/ 4741472 w 8023328"/>
              <a:gd name="connsiteY836" fmla="*/ 1225651 h 2380521"/>
              <a:gd name="connsiteX837" fmla="*/ 4726684 w 8023328"/>
              <a:gd name="connsiteY837" fmla="*/ 1240439 h 2380521"/>
              <a:gd name="connsiteX838" fmla="*/ 4711896 w 8023328"/>
              <a:gd name="connsiteY838" fmla="*/ 1225651 h 2380521"/>
              <a:gd name="connsiteX839" fmla="*/ 4726684 w 8023328"/>
              <a:gd name="connsiteY839" fmla="*/ 1210863 h 2380521"/>
              <a:gd name="connsiteX840" fmla="*/ 4655853 w 8023328"/>
              <a:gd name="connsiteY840" fmla="*/ 1210863 h 2380521"/>
              <a:gd name="connsiteX841" fmla="*/ 4670642 w 8023328"/>
              <a:gd name="connsiteY841" fmla="*/ 1225651 h 2380521"/>
              <a:gd name="connsiteX842" fmla="*/ 4655853 w 8023328"/>
              <a:gd name="connsiteY842" fmla="*/ 1240439 h 2380521"/>
              <a:gd name="connsiteX843" fmla="*/ 4641064 w 8023328"/>
              <a:gd name="connsiteY843" fmla="*/ 1225651 h 2380521"/>
              <a:gd name="connsiteX844" fmla="*/ 4655853 w 8023328"/>
              <a:gd name="connsiteY844" fmla="*/ 1210863 h 2380521"/>
              <a:gd name="connsiteX845" fmla="*/ 4585023 w 8023328"/>
              <a:gd name="connsiteY845" fmla="*/ 1210863 h 2380521"/>
              <a:gd name="connsiteX846" fmla="*/ 4599811 w 8023328"/>
              <a:gd name="connsiteY846" fmla="*/ 1225651 h 2380521"/>
              <a:gd name="connsiteX847" fmla="*/ 4585023 w 8023328"/>
              <a:gd name="connsiteY847" fmla="*/ 1240439 h 2380521"/>
              <a:gd name="connsiteX848" fmla="*/ 4570235 w 8023328"/>
              <a:gd name="connsiteY848" fmla="*/ 1225651 h 2380521"/>
              <a:gd name="connsiteX849" fmla="*/ 4585023 w 8023328"/>
              <a:gd name="connsiteY849" fmla="*/ 1210863 h 2380521"/>
              <a:gd name="connsiteX850" fmla="*/ 4513260 w 8023328"/>
              <a:gd name="connsiteY850" fmla="*/ 1210863 h 2380521"/>
              <a:gd name="connsiteX851" fmla="*/ 4525657 w 8023328"/>
              <a:gd name="connsiteY851" fmla="*/ 1225651 h 2380521"/>
              <a:gd name="connsiteX852" fmla="*/ 4513260 w 8023328"/>
              <a:gd name="connsiteY852" fmla="*/ 1240439 h 2380521"/>
              <a:gd name="connsiteX853" fmla="*/ 4499404 w 8023328"/>
              <a:gd name="connsiteY853" fmla="*/ 1225651 h 2380521"/>
              <a:gd name="connsiteX854" fmla="*/ 4513260 w 8023328"/>
              <a:gd name="connsiteY854" fmla="*/ 1210863 h 2380521"/>
              <a:gd name="connsiteX855" fmla="*/ 4439056 w 8023328"/>
              <a:gd name="connsiteY855" fmla="*/ 1210863 h 2380521"/>
              <a:gd name="connsiteX856" fmla="*/ 4451453 w 8023328"/>
              <a:gd name="connsiteY856" fmla="*/ 1225651 h 2380521"/>
              <a:gd name="connsiteX857" fmla="*/ 4439056 w 8023328"/>
              <a:gd name="connsiteY857" fmla="*/ 1240439 h 2380521"/>
              <a:gd name="connsiteX858" fmla="*/ 4425200 w 8023328"/>
              <a:gd name="connsiteY858" fmla="*/ 1225651 h 2380521"/>
              <a:gd name="connsiteX859" fmla="*/ 4439056 w 8023328"/>
              <a:gd name="connsiteY859" fmla="*/ 1210863 h 2380521"/>
              <a:gd name="connsiteX860" fmla="*/ 4366768 w 8023328"/>
              <a:gd name="connsiteY860" fmla="*/ 1210863 h 2380521"/>
              <a:gd name="connsiteX861" fmla="*/ 4380624 w 8023328"/>
              <a:gd name="connsiteY861" fmla="*/ 1225651 h 2380521"/>
              <a:gd name="connsiteX862" fmla="*/ 4366768 w 8023328"/>
              <a:gd name="connsiteY862" fmla="*/ 1240439 h 2380521"/>
              <a:gd name="connsiteX863" fmla="*/ 4354371 w 8023328"/>
              <a:gd name="connsiteY863" fmla="*/ 1225651 h 2380521"/>
              <a:gd name="connsiteX864" fmla="*/ 4366768 w 8023328"/>
              <a:gd name="connsiteY864" fmla="*/ 1210863 h 2380521"/>
              <a:gd name="connsiteX865" fmla="*/ 4295937 w 8023328"/>
              <a:gd name="connsiteY865" fmla="*/ 1210863 h 2380521"/>
              <a:gd name="connsiteX866" fmla="*/ 4309793 w 8023328"/>
              <a:gd name="connsiteY866" fmla="*/ 1225651 h 2380521"/>
              <a:gd name="connsiteX867" fmla="*/ 4295937 w 8023328"/>
              <a:gd name="connsiteY867" fmla="*/ 1240439 h 2380521"/>
              <a:gd name="connsiteX868" fmla="*/ 4283540 w 8023328"/>
              <a:gd name="connsiteY868" fmla="*/ 1225651 h 2380521"/>
              <a:gd name="connsiteX869" fmla="*/ 4295937 w 8023328"/>
              <a:gd name="connsiteY869" fmla="*/ 1210863 h 2380521"/>
              <a:gd name="connsiteX870" fmla="*/ 368953 w 8023328"/>
              <a:gd name="connsiteY870" fmla="*/ 1210863 h 2380521"/>
              <a:gd name="connsiteX871" fmla="*/ 383742 w 8023328"/>
              <a:gd name="connsiteY871" fmla="*/ 1225651 h 2380521"/>
              <a:gd name="connsiteX872" fmla="*/ 368953 w 8023328"/>
              <a:gd name="connsiteY872" fmla="*/ 1240439 h 2380521"/>
              <a:gd name="connsiteX873" fmla="*/ 354165 w 8023328"/>
              <a:gd name="connsiteY873" fmla="*/ 1225651 h 2380521"/>
              <a:gd name="connsiteX874" fmla="*/ 368953 w 8023328"/>
              <a:gd name="connsiteY874" fmla="*/ 1210863 h 2380521"/>
              <a:gd name="connsiteX875" fmla="*/ 297189 w 8023328"/>
              <a:gd name="connsiteY875" fmla="*/ 1210863 h 2380521"/>
              <a:gd name="connsiteX876" fmla="*/ 309586 w 8023328"/>
              <a:gd name="connsiteY876" fmla="*/ 1225651 h 2380521"/>
              <a:gd name="connsiteX877" fmla="*/ 297189 w 8023328"/>
              <a:gd name="connsiteY877" fmla="*/ 1240439 h 2380521"/>
              <a:gd name="connsiteX878" fmla="*/ 283334 w 8023328"/>
              <a:gd name="connsiteY878" fmla="*/ 1225651 h 2380521"/>
              <a:gd name="connsiteX879" fmla="*/ 297189 w 8023328"/>
              <a:gd name="connsiteY879" fmla="*/ 1210863 h 2380521"/>
              <a:gd name="connsiteX880" fmla="*/ 226361 w 8023328"/>
              <a:gd name="connsiteY880" fmla="*/ 1210863 h 2380521"/>
              <a:gd name="connsiteX881" fmla="*/ 238759 w 8023328"/>
              <a:gd name="connsiteY881" fmla="*/ 1225651 h 2380521"/>
              <a:gd name="connsiteX882" fmla="*/ 226361 w 8023328"/>
              <a:gd name="connsiteY882" fmla="*/ 1240439 h 2380521"/>
              <a:gd name="connsiteX883" fmla="*/ 212504 w 8023328"/>
              <a:gd name="connsiteY883" fmla="*/ 1225651 h 2380521"/>
              <a:gd name="connsiteX884" fmla="*/ 226361 w 8023328"/>
              <a:gd name="connsiteY884" fmla="*/ 1210863 h 2380521"/>
              <a:gd name="connsiteX885" fmla="*/ 155527 w 8023328"/>
              <a:gd name="connsiteY885" fmla="*/ 1210863 h 2380521"/>
              <a:gd name="connsiteX886" fmla="*/ 167924 w 8023328"/>
              <a:gd name="connsiteY886" fmla="*/ 1225651 h 2380521"/>
              <a:gd name="connsiteX887" fmla="*/ 155527 w 8023328"/>
              <a:gd name="connsiteY887" fmla="*/ 1240439 h 2380521"/>
              <a:gd name="connsiteX888" fmla="*/ 141671 w 8023328"/>
              <a:gd name="connsiteY888" fmla="*/ 1225651 h 2380521"/>
              <a:gd name="connsiteX889" fmla="*/ 155527 w 8023328"/>
              <a:gd name="connsiteY889" fmla="*/ 1210863 h 2380521"/>
              <a:gd name="connsiteX890" fmla="*/ 83239 w 8023328"/>
              <a:gd name="connsiteY890" fmla="*/ 1210863 h 2380521"/>
              <a:gd name="connsiteX891" fmla="*/ 97095 w 8023328"/>
              <a:gd name="connsiteY891" fmla="*/ 1225651 h 2380521"/>
              <a:gd name="connsiteX892" fmla="*/ 83239 w 8023328"/>
              <a:gd name="connsiteY892" fmla="*/ 1240439 h 2380521"/>
              <a:gd name="connsiteX893" fmla="*/ 70841 w 8023328"/>
              <a:gd name="connsiteY893" fmla="*/ 1225651 h 2380521"/>
              <a:gd name="connsiteX894" fmla="*/ 83239 w 8023328"/>
              <a:gd name="connsiteY894" fmla="*/ 1210863 h 2380521"/>
              <a:gd name="connsiteX895" fmla="*/ 12003 w 8023328"/>
              <a:gd name="connsiteY895" fmla="*/ 1210863 h 2380521"/>
              <a:gd name="connsiteX896" fmla="*/ 26244 w 8023328"/>
              <a:gd name="connsiteY896" fmla="*/ 1225651 h 2380521"/>
              <a:gd name="connsiteX897" fmla="*/ 12003 w 8023328"/>
              <a:gd name="connsiteY897" fmla="*/ 1240439 h 2380521"/>
              <a:gd name="connsiteX898" fmla="*/ 10 w 8023328"/>
              <a:gd name="connsiteY898" fmla="*/ 1225651 h 2380521"/>
              <a:gd name="connsiteX899" fmla="*/ 12003 w 8023328"/>
              <a:gd name="connsiteY899" fmla="*/ 1210863 h 2380521"/>
              <a:gd name="connsiteX900" fmla="*/ 7013492 w 8023328"/>
              <a:gd name="connsiteY900" fmla="*/ 1140032 h 2380521"/>
              <a:gd name="connsiteX901" fmla="*/ 7028280 w 8023328"/>
              <a:gd name="connsiteY901" fmla="*/ 1152429 h 2380521"/>
              <a:gd name="connsiteX902" fmla="*/ 7013492 w 8023328"/>
              <a:gd name="connsiteY902" fmla="*/ 1166286 h 2380521"/>
              <a:gd name="connsiteX903" fmla="*/ 6998704 w 8023328"/>
              <a:gd name="connsiteY903" fmla="*/ 1152429 h 2380521"/>
              <a:gd name="connsiteX904" fmla="*/ 7013492 w 8023328"/>
              <a:gd name="connsiteY904" fmla="*/ 1140032 h 2380521"/>
              <a:gd name="connsiteX905" fmla="*/ 6939085 w 8023328"/>
              <a:gd name="connsiteY905" fmla="*/ 1140032 h 2380521"/>
              <a:gd name="connsiteX906" fmla="*/ 6950753 w 8023328"/>
              <a:gd name="connsiteY906" fmla="*/ 1152429 h 2380521"/>
              <a:gd name="connsiteX907" fmla="*/ 6939085 w 8023328"/>
              <a:gd name="connsiteY907" fmla="*/ 1166286 h 2380521"/>
              <a:gd name="connsiteX908" fmla="*/ 6924500 w 8023328"/>
              <a:gd name="connsiteY908" fmla="*/ 1152429 h 2380521"/>
              <a:gd name="connsiteX909" fmla="*/ 6939085 w 8023328"/>
              <a:gd name="connsiteY909" fmla="*/ 1140032 h 2380521"/>
              <a:gd name="connsiteX910" fmla="*/ 6867525 w 8023328"/>
              <a:gd name="connsiteY910" fmla="*/ 1140032 h 2380521"/>
              <a:gd name="connsiteX911" fmla="*/ 6879922 w 8023328"/>
              <a:gd name="connsiteY911" fmla="*/ 1153888 h 2380521"/>
              <a:gd name="connsiteX912" fmla="*/ 6867525 w 8023328"/>
              <a:gd name="connsiteY912" fmla="*/ 1166286 h 2380521"/>
              <a:gd name="connsiteX913" fmla="*/ 6853669 w 8023328"/>
              <a:gd name="connsiteY913" fmla="*/ 1153888 h 2380521"/>
              <a:gd name="connsiteX914" fmla="*/ 6867525 w 8023328"/>
              <a:gd name="connsiteY914" fmla="*/ 1140032 h 2380521"/>
              <a:gd name="connsiteX915" fmla="*/ 6796696 w 8023328"/>
              <a:gd name="connsiteY915" fmla="*/ 1140032 h 2380521"/>
              <a:gd name="connsiteX916" fmla="*/ 6809093 w 8023328"/>
              <a:gd name="connsiteY916" fmla="*/ 1153888 h 2380521"/>
              <a:gd name="connsiteX917" fmla="*/ 6796696 w 8023328"/>
              <a:gd name="connsiteY917" fmla="*/ 1166286 h 2380521"/>
              <a:gd name="connsiteX918" fmla="*/ 6782840 w 8023328"/>
              <a:gd name="connsiteY918" fmla="*/ 1153888 h 2380521"/>
              <a:gd name="connsiteX919" fmla="*/ 6796696 w 8023328"/>
              <a:gd name="connsiteY919" fmla="*/ 1140032 h 2380521"/>
              <a:gd name="connsiteX920" fmla="*/ 6724405 w 8023328"/>
              <a:gd name="connsiteY920" fmla="*/ 1140032 h 2380521"/>
              <a:gd name="connsiteX921" fmla="*/ 6738261 w 8023328"/>
              <a:gd name="connsiteY921" fmla="*/ 1153888 h 2380521"/>
              <a:gd name="connsiteX922" fmla="*/ 6724405 w 8023328"/>
              <a:gd name="connsiteY922" fmla="*/ 1166286 h 2380521"/>
              <a:gd name="connsiteX923" fmla="*/ 6712008 w 8023328"/>
              <a:gd name="connsiteY923" fmla="*/ 1153888 h 2380521"/>
              <a:gd name="connsiteX924" fmla="*/ 6724405 w 8023328"/>
              <a:gd name="connsiteY924" fmla="*/ 1140032 h 2380521"/>
              <a:gd name="connsiteX925" fmla="*/ 6653576 w 8023328"/>
              <a:gd name="connsiteY925" fmla="*/ 1140032 h 2380521"/>
              <a:gd name="connsiteX926" fmla="*/ 6667432 w 8023328"/>
              <a:gd name="connsiteY926" fmla="*/ 1153888 h 2380521"/>
              <a:gd name="connsiteX927" fmla="*/ 6653576 w 8023328"/>
              <a:gd name="connsiteY927" fmla="*/ 1166286 h 2380521"/>
              <a:gd name="connsiteX928" fmla="*/ 6641179 w 8023328"/>
              <a:gd name="connsiteY928" fmla="*/ 1153888 h 2380521"/>
              <a:gd name="connsiteX929" fmla="*/ 6653576 w 8023328"/>
              <a:gd name="connsiteY929" fmla="*/ 1140032 h 2380521"/>
              <a:gd name="connsiteX930" fmla="*/ 6581764 w 8023328"/>
              <a:gd name="connsiteY930" fmla="*/ 1140032 h 2380521"/>
              <a:gd name="connsiteX931" fmla="*/ 6596552 w 8023328"/>
              <a:gd name="connsiteY931" fmla="*/ 1153888 h 2380521"/>
              <a:gd name="connsiteX932" fmla="*/ 6581764 w 8023328"/>
              <a:gd name="connsiteY932" fmla="*/ 1166286 h 2380521"/>
              <a:gd name="connsiteX933" fmla="*/ 6566976 w 8023328"/>
              <a:gd name="connsiteY933" fmla="*/ 1153888 h 2380521"/>
              <a:gd name="connsiteX934" fmla="*/ 6581764 w 8023328"/>
              <a:gd name="connsiteY934" fmla="*/ 1140032 h 2380521"/>
              <a:gd name="connsiteX935" fmla="*/ 6510933 w 8023328"/>
              <a:gd name="connsiteY935" fmla="*/ 1140032 h 2380521"/>
              <a:gd name="connsiteX936" fmla="*/ 6525722 w 8023328"/>
              <a:gd name="connsiteY936" fmla="*/ 1153888 h 2380521"/>
              <a:gd name="connsiteX937" fmla="*/ 6510933 w 8023328"/>
              <a:gd name="connsiteY937" fmla="*/ 1166286 h 2380521"/>
              <a:gd name="connsiteX938" fmla="*/ 6496144 w 8023328"/>
              <a:gd name="connsiteY938" fmla="*/ 1153888 h 2380521"/>
              <a:gd name="connsiteX939" fmla="*/ 6510933 w 8023328"/>
              <a:gd name="connsiteY939" fmla="*/ 1140032 h 2380521"/>
              <a:gd name="connsiteX940" fmla="*/ 6440492 w 8023328"/>
              <a:gd name="connsiteY940" fmla="*/ 1140032 h 2380521"/>
              <a:gd name="connsiteX941" fmla="*/ 6454911 w 8023328"/>
              <a:gd name="connsiteY941" fmla="*/ 1153888 h 2380521"/>
              <a:gd name="connsiteX942" fmla="*/ 6440492 w 8023328"/>
              <a:gd name="connsiteY942" fmla="*/ 1166286 h 2380521"/>
              <a:gd name="connsiteX943" fmla="*/ 6425315 w 8023328"/>
              <a:gd name="connsiteY943" fmla="*/ 1153888 h 2380521"/>
              <a:gd name="connsiteX944" fmla="*/ 6440492 w 8023328"/>
              <a:gd name="connsiteY944" fmla="*/ 1140032 h 2380521"/>
              <a:gd name="connsiteX945" fmla="*/ 6368340 w 8023328"/>
              <a:gd name="connsiteY945" fmla="*/ 1140032 h 2380521"/>
              <a:gd name="connsiteX946" fmla="*/ 6380737 w 8023328"/>
              <a:gd name="connsiteY946" fmla="*/ 1153888 h 2380521"/>
              <a:gd name="connsiteX947" fmla="*/ 6368340 w 8023328"/>
              <a:gd name="connsiteY947" fmla="*/ 1166286 h 2380521"/>
              <a:gd name="connsiteX948" fmla="*/ 6354484 w 8023328"/>
              <a:gd name="connsiteY948" fmla="*/ 1153888 h 2380521"/>
              <a:gd name="connsiteX949" fmla="*/ 6368340 w 8023328"/>
              <a:gd name="connsiteY949" fmla="*/ 1140032 h 2380521"/>
              <a:gd name="connsiteX950" fmla="*/ 6297511 w 8023328"/>
              <a:gd name="connsiteY950" fmla="*/ 1140032 h 2380521"/>
              <a:gd name="connsiteX951" fmla="*/ 6309908 w 8023328"/>
              <a:gd name="connsiteY951" fmla="*/ 1153888 h 2380521"/>
              <a:gd name="connsiteX952" fmla="*/ 6297511 w 8023328"/>
              <a:gd name="connsiteY952" fmla="*/ 1166286 h 2380521"/>
              <a:gd name="connsiteX953" fmla="*/ 6283655 w 8023328"/>
              <a:gd name="connsiteY953" fmla="*/ 1153888 h 2380521"/>
              <a:gd name="connsiteX954" fmla="*/ 6297511 w 8023328"/>
              <a:gd name="connsiteY954" fmla="*/ 1140032 h 2380521"/>
              <a:gd name="connsiteX955" fmla="*/ 6226679 w 8023328"/>
              <a:gd name="connsiteY955" fmla="*/ 1140032 h 2380521"/>
              <a:gd name="connsiteX956" fmla="*/ 6239076 w 8023328"/>
              <a:gd name="connsiteY956" fmla="*/ 1153888 h 2380521"/>
              <a:gd name="connsiteX957" fmla="*/ 6226679 w 8023328"/>
              <a:gd name="connsiteY957" fmla="*/ 1166286 h 2380521"/>
              <a:gd name="connsiteX958" fmla="*/ 6212823 w 8023328"/>
              <a:gd name="connsiteY958" fmla="*/ 1153888 h 2380521"/>
              <a:gd name="connsiteX959" fmla="*/ 6226679 w 8023328"/>
              <a:gd name="connsiteY959" fmla="*/ 1140032 h 2380521"/>
              <a:gd name="connsiteX960" fmla="*/ 6154391 w 8023328"/>
              <a:gd name="connsiteY960" fmla="*/ 1140032 h 2380521"/>
              <a:gd name="connsiteX961" fmla="*/ 6168247 w 8023328"/>
              <a:gd name="connsiteY961" fmla="*/ 1153888 h 2380521"/>
              <a:gd name="connsiteX962" fmla="*/ 6154391 w 8023328"/>
              <a:gd name="connsiteY962" fmla="*/ 1166286 h 2380521"/>
              <a:gd name="connsiteX963" fmla="*/ 6141994 w 8023328"/>
              <a:gd name="connsiteY963" fmla="*/ 1153888 h 2380521"/>
              <a:gd name="connsiteX964" fmla="*/ 6154391 w 8023328"/>
              <a:gd name="connsiteY964" fmla="*/ 1140032 h 2380521"/>
              <a:gd name="connsiteX965" fmla="*/ 6083559 w 8023328"/>
              <a:gd name="connsiteY965" fmla="*/ 1140032 h 2380521"/>
              <a:gd name="connsiteX966" fmla="*/ 6097415 w 8023328"/>
              <a:gd name="connsiteY966" fmla="*/ 1153888 h 2380521"/>
              <a:gd name="connsiteX967" fmla="*/ 6083559 w 8023328"/>
              <a:gd name="connsiteY967" fmla="*/ 1166286 h 2380521"/>
              <a:gd name="connsiteX968" fmla="*/ 6071162 w 8023328"/>
              <a:gd name="connsiteY968" fmla="*/ 1153888 h 2380521"/>
              <a:gd name="connsiteX969" fmla="*/ 6083559 w 8023328"/>
              <a:gd name="connsiteY969" fmla="*/ 1140032 h 2380521"/>
              <a:gd name="connsiteX970" fmla="*/ 6009356 w 8023328"/>
              <a:gd name="connsiteY970" fmla="*/ 1140032 h 2380521"/>
              <a:gd name="connsiteX971" fmla="*/ 6023212 w 8023328"/>
              <a:gd name="connsiteY971" fmla="*/ 1153888 h 2380521"/>
              <a:gd name="connsiteX972" fmla="*/ 6009356 w 8023328"/>
              <a:gd name="connsiteY972" fmla="*/ 1166286 h 2380521"/>
              <a:gd name="connsiteX973" fmla="*/ 5996959 w 8023328"/>
              <a:gd name="connsiteY973" fmla="*/ 1153888 h 2380521"/>
              <a:gd name="connsiteX974" fmla="*/ 6009356 w 8023328"/>
              <a:gd name="connsiteY974" fmla="*/ 1140032 h 2380521"/>
              <a:gd name="connsiteX975" fmla="*/ 5940548 w 8023328"/>
              <a:gd name="connsiteY975" fmla="*/ 1140032 h 2380521"/>
              <a:gd name="connsiteX976" fmla="*/ 5955726 w 8023328"/>
              <a:gd name="connsiteY976" fmla="*/ 1153888 h 2380521"/>
              <a:gd name="connsiteX977" fmla="*/ 5940548 w 8023328"/>
              <a:gd name="connsiteY977" fmla="*/ 1166286 h 2380521"/>
              <a:gd name="connsiteX978" fmla="*/ 5926130 w 8023328"/>
              <a:gd name="connsiteY978" fmla="*/ 1153888 h 2380521"/>
              <a:gd name="connsiteX979" fmla="*/ 5940548 w 8023328"/>
              <a:gd name="connsiteY979" fmla="*/ 1140032 h 2380521"/>
              <a:gd name="connsiteX980" fmla="*/ 5870088 w 8023328"/>
              <a:gd name="connsiteY980" fmla="*/ 1140032 h 2380521"/>
              <a:gd name="connsiteX981" fmla="*/ 5884877 w 8023328"/>
              <a:gd name="connsiteY981" fmla="*/ 1153888 h 2380521"/>
              <a:gd name="connsiteX982" fmla="*/ 5870088 w 8023328"/>
              <a:gd name="connsiteY982" fmla="*/ 1166286 h 2380521"/>
              <a:gd name="connsiteX983" fmla="*/ 5855299 w 8023328"/>
              <a:gd name="connsiteY983" fmla="*/ 1153888 h 2380521"/>
              <a:gd name="connsiteX984" fmla="*/ 5870088 w 8023328"/>
              <a:gd name="connsiteY984" fmla="*/ 1140032 h 2380521"/>
              <a:gd name="connsiteX985" fmla="*/ 5799257 w 8023328"/>
              <a:gd name="connsiteY985" fmla="*/ 1140032 h 2380521"/>
              <a:gd name="connsiteX986" fmla="*/ 5814045 w 8023328"/>
              <a:gd name="connsiteY986" fmla="*/ 1153888 h 2380521"/>
              <a:gd name="connsiteX987" fmla="*/ 5799257 w 8023328"/>
              <a:gd name="connsiteY987" fmla="*/ 1166286 h 2380521"/>
              <a:gd name="connsiteX988" fmla="*/ 5784469 w 8023328"/>
              <a:gd name="connsiteY988" fmla="*/ 1153888 h 2380521"/>
              <a:gd name="connsiteX989" fmla="*/ 5799257 w 8023328"/>
              <a:gd name="connsiteY989" fmla="*/ 1140032 h 2380521"/>
              <a:gd name="connsiteX990" fmla="*/ 5724122 w 8023328"/>
              <a:gd name="connsiteY990" fmla="*/ 1140032 h 2380521"/>
              <a:gd name="connsiteX991" fmla="*/ 5736519 w 8023328"/>
              <a:gd name="connsiteY991" fmla="*/ 1153888 h 2380521"/>
              <a:gd name="connsiteX992" fmla="*/ 5724122 w 8023328"/>
              <a:gd name="connsiteY992" fmla="*/ 1166286 h 2380521"/>
              <a:gd name="connsiteX993" fmla="*/ 5710266 w 8023328"/>
              <a:gd name="connsiteY993" fmla="*/ 1153888 h 2380521"/>
              <a:gd name="connsiteX994" fmla="*/ 5724122 w 8023328"/>
              <a:gd name="connsiteY994" fmla="*/ 1140032 h 2380521"/>
              <a:gd name="connsiteX995" fmla="*/ 5653291 w 8023328"/>
              <a:gd name="connsiteY995" fmla="*/ 1140032 h 2380521"/>
              <a:gd name="connsiteX996" fmla="*/ 5665688 w 8023328"/>
              <a:gd name="connsiteY996" fmla="*/ 1153888 h 2380521"/>
              <a:gd name="connsiteX997" fmla="*/ 5653291 w 8023328"/>
              <a:gd name="connsiteY997" fmla="*/ 1166286 h 2380521"/>
              <a:gd name="connsiteX998" fmla="*/ 5639435 w 8023328"/>
              <a:gd name="connsiteY998" fmla="*/ 1153888 h 2380521"/>
              <a:gd name="connsiteX999" fmla="*/ 5653291 w 8023328"/>
              <a:gd name="connsiteY999" fmla="*/ 1140032 h 2380521"/>
              <a:gd name="connsiteX1000" fmla="*/ 5581002 w 8023328"/>
              <a:gd name="connsiteY1000" fmla="*/ 1140032 h 2380521"/>
              <a:gd name="connsiteX1001" fmla="*/ 5594858 w 8023328"/>
              <a:gd name="connsiteY1001" fmla="*/ 1153888 h 2380521"/>
              <a:gd name="connsiteX1002" fmla="*/ 5581002 w 8023328"/>
              <a:gd name="connsiteY1002" fmla="*/ 1166286 h 2380521"/>
              <a:gd name="connsiteX1003" fmla="*/ 5568605 w 8023328"/>
              <a:gd name="connsiteY1003" fmla="*/ 1153888 h 2380521"/>
              <a:gd name="connsiteX1004" fmla="*/ 5581002 w 8023328"/>
              <a:gd name="connsiteY1004" fmla="*/ 1140032 h 2380521"/>
              <a:gd name="connsiteX1005" fmla="*/ 5510171 w 8023328"/>
              <a:gd name="connsiteY1005" fmla="*/ 1140032 h 2380521"/>
              <a:gd name="connsiteX1006" fmla="*/ 5524027 w 8023328"/>
              <a:gd name="connsiteY1006" fmla="*/ 1153888 h 2380521"/>
              <a:gd name="connsiteX1007" fmla="*/ 5510171 w 8023328"/>
              <a:gd name="connsiteY1007" fmla="*/ 1166286 h 2380521"/>
              <a:gd name="connsiteX1008" fmla="*/ 5497774 w 8023328"/>
              <a:gd name="connsiteY1008" fmla="*/ 1153888 h 2380521"/>
              <a:gd name="connsiteX1009" fmla="*/ 5510171 w 8023328"/>
              <a:gd name="connsiteY1009" fmla="*/ 1140032 h 2380521"/>
              <a:gd name="connsiteX1010" fmla="*/ 5438937 w 8023328"/>
              <a:gd name="connsiteY1010" fmla="*/ 1140032 h 2380521"/>
              <a:gd name="connsiteX1011" fmla="*/ 5453178 w 8023328"/>
              <a:gd name="connsiteY1011" fmla="*/ 1153888 h 2380521"/>
              <a:gd name="connsiteX1012" fmla="*/ 5438937 w 8023328"/>
              <a:gd name="connsiteY1012" fmla="*/ 1166286 h 2380521"/>
              <a:gd name="connsiteX1013" fmla="*/ 5426945 w 8023328"/>
              <a:gd name="connsiteY1013" fmla="*/ 1153888 h 2380521"/>
              <a:gd name="connsiteX1014" fmla="*/ 5438937 w 8023328"/>
              <a:gd name="connsiteY1014" fmla="*/ 1140032 h 2380521"/>
              <a:gd name="connsiteX1015" fmla="*/ 5367530 w 8023328"/>
              <a:gd name="connsiteY1015" fmla="*/ 1140032 h 2380521"/>
              <a:gd name="connsiteX1016" fmla="*/ 5382318 w 8023328"/>
              <a:gd name="connsiteY1016" fmla="*/ 1153888 h 2380521"/>
              <a:gd name="connsiteX1017" fmla="*/ 5367530 w 8023328"/>
              <a:gd name="connsiteY1017" fmla="*/ 1166286 h 2380521"/>
              <a:gd name="connsiteX1018" fmla="*/ 5352742 w 8023328"/>
              <a:gd name="connsiteY1018" fmla="*/ 1153888 h 2380521"/>
              <a:gd name="connsiteX1019" fmla="*/ 5367530 w 8023328"/>
              <a:gd name="connsiteY1019" fmla="*/ 1140032 h 2380521"/>
              <a:gd name="connsiteX1020" fmla="*/ 5296699 w 8023328"/>
              <a:gd name="connsiteY1020" fmla="*/ 1140032 h 2380521"/>
              <a:gd name="connsiteX1021" fmla="*/ 5311488 w 8023328"/>
              <a:gd name="connsiteY1021" fmla="*/ 1153888 h 2380521"/>
              <a:gd name="connsiteX1022" fmla="*/ 5296699 w 8023328"/>
              <a:gd name="connsiteY1022" fmla="*/ 1166286 h 2380521"/>
              <a:gd name="connsiteX1023" fmla="*/ 5281910 w 8023328"/>
              <a:gd name="connsiteY1023" fmla="*/ 1153888 h 2380521"/>
              <a:gd name="connsiteX1024" fmla="*/ 5296699 w 8023328"/>
              <a:gd name="connsiteY1024" fmla="*/ 1140032 h 2380521"/>
              <a:gd name="connsiteX1025" fmla="*/ 5225869 w 8023328"/>
              <a:gd name="connsiteY1025" fmla="*/ 1140032 h 2380521"/>
              <a:gd name="connsiteX1026" fmla="*/ 5240657 w 8023328"/>
              <a:gd name="connsiteY1026" fmla="*/ 1153888 h 2380521"/>
              <a:gd name="connsiteX1027" fmla="*/ 5225869 w 8023328"/>
              <a:gd name="connsiteY1027" fmla="*/ 1166286 h 2380521"/>
              <a:gd name="connsiteX1028" fmla="*/ 5211081 w 8023328"/>
              <a:gd name="connsiteY1028" fmla="*/ 1153888 h 2380521"/>
              <a:gd name="connsiteX1029" fmla="*/ 5225869 w 8023328"/>
              <a:gd name="connsiteY1029" fmla="*/ 1140032 h 2380521"/>
              <a:gd name="connsiteX1030" fmla="*/ 5154105 w 8023328"/>
              <a:gd name="connsiteY1030" fmla="*/ 1140032 h 2380521"/>
              <a:gd name="connsiteX1031" fmla="*/ 5166502 w 8023328"/>
              <a:gd name="connsiteY1031" fmla="*/ 1154821 h 2380521"/>
              <a:gd name="connsiteX1032" fmla="*/ 5154105 w 8023328"/>
              <a:gd name="connsiteY1032" fmla="*/ 1169610 h 2380521"/>
              <a:gd name="connsiteX1033" fmla="*/ 5140249 w 8023328"/>
              <a:gd name="connsiteY1033" fmla="*/ 1154821 h 2380521"/>
              <a:gd name="connsiteX1034" fmla="*/ 5154105 w 8023328"/>
              <a:gd name="connsiteY1034" fmla="*/ 1140032 h 2380521"/>
              <a:gd name="connsiteX1035" fmla="*/ 5083276 w 8023328"/>
              <a:gd name="connsiteY1035" fmla="*/ 1140032 h 2380521"/>
              <a:gd name="connsiteX1036" fmla="*/ 5095673 w 8023328"/>
              <a:gd name="connsiteY1036" fmla="*/ 1154821 h 2380521"/>
              <a:gd name="connsiteX1037" fmla="*/ 5083276 w 8023328"/>
              <a:gd name="connsiteY1037" fmla="*/ 1169610 h 2380521"/>
              <a:gd name="connsiteX1038" fmla="*/ 5069420 w 8023328"/>
              <a:gd name="connsiteY1038" fmla="*/ 1154821 h 2380521"/>
              <a:gd name="connsiteX1039" fmla="*/ 5083276 w 8023328"/>
              <a:gd name="connsiteY1039" fmla="*/ 1140032 h 2380521"/>
              <a:gd name="connsiteX1040" fmla="*/ 5012445 w 8023328"/>
              <a:gd name="connsiteY1040" fmla="*/ 1140032 h 2380521"/>
              <a:gd name="connsiteX1041" fmla="*/ 5024842 w 8023328"/>
              <a:gd name="connsiteY1041" fmla="*/ 1154821 h 2380521"/>
              <a:gd name="connsiteX1042" fmla="*/ 5012445 w 8023328"/>
              <a:gd name="connsiteY1042" fmla="*/ 1169610 h 2380521"/>
              <a:gd name="connsiteX1043" fmla="*/ 4998589 w 8023328"/>
              <a:gd name="connsiteY1043" fmla="*/ 1154821 h 2380521"/>
              <a:gd name="connsiteX1044" fmla="*/ 5012445 w 8023328"/>
              <a:gd name="connsiteY1044" fmla="*/ 1140032 h 2380521"/>
              <a:gd name="connsiteX1045" fmla="*/ 4940157 w 8023328"/>
              <a:gd name="connsiteY1045" fmla="*/ 1140032 h 2380521"/>
              <a:gd name="connsiteX1046" fmla="*/ 4954013 w 8023328"/>
              <a:gd name="connsiteY1046" fmla="*/ 1154821 h 2380521"/>
              <a:gd name="connsiteX1047" fmla="*/ 4940157 w 8023328"/>
              <a:gd name="connsiteY1047" fmla="*/ 1169610 h 2380521"/>
              <a:gd name="connsiteX1048" fmla="*/ 4927760 w 8023328"/>
              <a:gd name="connsiteY1048" fmla="*/ 1154821 h 2380521"/>
              <a:gd name="connsiteX1049" fmla="*/ 4940157 w 8023328"/>
              <a:gd name="connsiteY1049" fmla="*/ 1140032 h 2380521"/>
              <a:gd name="connsiteX1050" fmla="*/ 4865953 w 8023328"/>
              <a:gd name="connsiteY1050" fmla="*/ 1140032 h 2380521"/>
              <a:gd name="connsiteX1051" fmla="*/ 4879809 w 8023328"/>
              <a:gd name="connsiteY1051" fmla="*/ 1154821 h 2380521"/>
              <a:gd name="connsiteX1052" fmla="*/ 4865953 w 8023328"/>
              <a:gd name="connsiteY1052" fmla="*/ 1169610 h 2380521"/>
              <a:gd name="connsiteX1053" fmla="*/ 4853556 w 8023328"/>
              <a:gd name="connsiteY1053" fmla="*/ 1154821 h 2380521"/>
              <a:gd name="connsiteX1054" fmla="*/ 4865953 w 8023328"/>
              <a:gd name="connsiteY1054" fmla="*/ 1140032 h 2380521"/>
              <a:gd name="connsiteX1055" fmla="*/ 4795122 w 8023328"/>
              <a:gd name="connsiteY1055" fmla="*/ 1140032 h 2380521"/>
              <a:gd name="connsiteX1056" fmla="*/ 4808978 w 8023328"/>
              <a:gd name="connsiteY1056" fmla="*/ 1154821 h 2380521"/>
              <a:gd name="connsiteX1057" fmla="*/ 4795122 w 8023328"/>
              <a:gd name="connsiteY1057" fmla="*/ 1169610 h 2380521"/>
              <a:gd name="connsiteX1058" fmla="*/ 4782725 w 8023328"/>
              <a:gd name="connsiteY1058" fmla="*/ 1154821 h 2380521"/>
              <a:gd name="connsiteX1059" fmla="*/ 4795122 w 8023328"/>
              <a:gd name="connsiteY1059" fmla="*/ 1140032 h 2380521"/>
              <a:gd name="connsiteX1060" fmla="*/ 4726684 w 8023328"/>
              <a:gd name="connsiteY1060" fmla="*/ 1140032 h 2380521"/>
              <a:gd name="connsiteX1061" fmla="*/ 4741472 w 8023328"/>
              <a:gd name="connsiteY1061" fmla="*/ 1154821 h 2380521"/>
              <a:gd name="connsiteX1062" fmla="*/ 4726684 w 8023328"/>
              <a:gd name="connsiteY1062" fmla="*/ 1169610 h 2380521"/>
              <a:gd name="connsiteX1063" fmla="*/ 4711896 w 8023328"/>
              <a:gd name="connsiteY1063" fmla="*/ 1154821 h 2380521"/>
              <a:gd name="connsiteX1064" fmla="*/ 4726684 w 8023328"/>
              <a:gd name="connsiteY1064" fmla="*/ 1140032 h 2380521"/>
              <a:gd name="connsiteX1065" fmla="*/ 4655853 w 8023328"/>
              <a:gd name="connsiteY1065" fmla="*/ 1140032 h 2380521"/>
              <a:gd name="connsiteX1066" fmla="*/ 4670642 w 8023328"/>
              <a:gd name="connsiteY1066" fmla="*/ 1154821 h 2380521"/>
              <a:gd name="connsiteX1067" fmla="*/ 4655853 w 8023328"/>
              <a:gd name="connsiteY1067" fmla="*/ 1169610 h 2380521"/>
              <a:gd name="connsiteX1068" fmla="*/ 4641064 w 8023328"/>
              <a:gd name="connsiteY1068" fmla="*/ 1154821 h 2380521"/>
              <a:gd name="connsiteX1069" fmla="*/ 4655853 w 8023328"/>
              <a:gd name="connsiteY1069" fmla="*/ 1140032 h 2380521"/>
              <a:gd name="connsiteX1070" fmla="*/ 4585023 w 8023328"/>
              <a:gd name="connsiteY1070" fmla="*/ 1140032 h 2380521"/>
              <a:gd name="connsiteX1071" fmla="*/ 4599811 w 8023328"/>
              <a:gd name="connsiteY1071" fmla="*/ 1154821 h 2380521"/>
              <a:gd name="connsiteX1072" fmla="*/ 4585023 w 8023328"/>
              <a:gd name="connsiteY1072" fmla="*/ 1169610 h 2380521"/>
              <a:gd name="connsiteX1073" fmla="*/ 4570235 w 8023328"/>
              <a:gd name="connsiteY1073" fmla="*/ 1154821 h 2380521"/>
              <a:gd name="connsiteX1074" fmla="*/ 4585023 w 8023328"/>
              <a:gd name="connsiteY1074" fmla="*/ 1140032 h 2380521"/>
              <a:gd name="connsiteX1075" fmla="*/ 4513260 w 8023328"/>
              <a:gd name="connsiteY1075" fmla="*/ 1140032 h 2380521"/>
              <a:gd name="connsiteX1076" fmla="*/ 4525657 w 8023328"/>
              <a:gd name="connsiteY1076" fmla="*/ 1154821 h 2380521"/>
              <a:gd name="connsiteX1077" fmla="*/ 4513260 w 8023328"/>
              <a:gd name="connsiteY1077" fmla="*/ 1169610 h 2380521"/>
              <a:gd name="connsiteX1078" fmla="*/ 4499404 w 8023328"/>
              <a:gd name="connsiteY1078" fmla="*/ 1154821 h 2380521"/>
              <a:gd name="connsiteX1079" fmla="*/ 4513260 w 8023328"/>
              <a:gd name="connsiteY1079" fmla="*/ 1140032 h 2380521"/>
              <a:gd name="connsiteX1080" fmla="*/ 4439056 w 8023328"/>
              <a:gd name="connsiteY1080" fmla="*/ 1140032 h 2380521"/>
              <a:gd name="connsiteX1081" fmla="*/ 4451453 w 8023328"/>
              <a:gd name="connsiteY1081" fmla="*/ 1154821 h 2380521"/>
              <a:gd name="connsiteX1082" fmla="*/ 4439056 w 8023328"/>
              <a:gd name="connsiteY1082" fmla="*/ 1169610 h 2380521"/>
              <a:gd name="connsiteX1083" fmla="*/ 4425200 w 8023328"/>
              <a:gd name="connsiteY1083" fmla="*/ 1154821 h 2380521"/>
              <a:gd name="connsiteX1084" fmla="*/ 4439056 w 8023328"/>
              <a:gd name="connsiteY1084" fmla="*/ 1140032 h 2380521"/>
              <a:gd name="connsiteX1085" fmla="*/ 4366768 w 8023328"/>
              <a:gd name="connsiteY1085" fmla="*/ 1140032 h 2380521"/>
              <a:gd name="connsiteX1086" fmla="*/ 4380624 w 8023328"/>
              <a:gd name="connsiteY1086" fmla="*/ 1154821 h 2380521"/>
              <a:gd name="connsiteX1087" fmla="*/ 4366768 w 8023328"/>
              <a:gd name="connsiteY1087" fmla="*/ 1169610 h 2380521"/>
              <a:gd name="connsiteX1088" fmla="*/ 4354371 w 8023328"/>
              <a:gd name="connsiteY1088" fmla="*/ 1154821 h 2380521"/>
              <a:gd name="connsiteX1089" fmla="*/ 4366768 w 8023328"/>
              <a:gd name="connsiteY1089" fmla="*/ 1140032 h 2380521"/>
              <a:gd name="connsiteX1090" fmla="*/ 4295937 w 8023328"/>
              <a:gd name="connsiteY1090" fmla="*/ 1140032 h 2380521"/>
              <a:gd name="connsiteX1091" fmla="*/ 4309793 w 8023328"/>
              <a:gd name="connsiteY1091" fmla="*/ 1154821 h 2380521"/>
              <a:gd name="connsiteX1092" fmla="*/ 4295937 w 8023328"/>
              <a:gd name="connsiteY1092" fmla="*/ 1169610 h 2380521"/>
              <a:gd name="connsiteX1093" fmla="*/ 4283540 w 8023328"/>
              <a:gd name="connsiteY1093" fmla="*/ 1154821 h 2380521"/>
              <a:gd name="connsiteX1094" fmla="*/ 4295937 w 8023328"/>
              <a:gd name="connsiteY1094" fmla="*/ 1140032 h 2380521"/>
              <a:gd name="connsiteX1095" fmla="*/ 4225107 w 8023328"/>
              <a:gd name="connsiteY1095" fmla="*/ 1140032 h 2380521"/>
              <a:gd name="connsiteX1096" fmla="*/ 4238963 w 8023328"/>
              <a:gd name="connsiteY1096" fmla="*/ 1154821 h 2380521"/>
              <a:gd name="connsiteX1097" fmla="*/ 4225107 w 8023328"/>
              <a:gd name="connsiteY1097" fmla="*/ 1169610 h 2380521"/>
              <a:gd name="connsiteX1098" fmla="*/ 4212710 w 8023328"/>
              <a:gd name="connsiteY1098" fmla="*/ 1154821 h 2380521"/>
              <a:gd name="connsiteX1099" fmla="*/ 4225107 w 8023328"/>
              <a:gd name="connsiteY1099" fmla="*/ 1140032 h 2380521"/>
              <a:gd name="connsiteX1100" fmla="*/ 4153295 w 8023328"/>
              <a:gd name="connsiteY1100" fmla="*/ 1140032 h 2380521"/>
              <a:gd name="connsiteX1101" fmla="*/ 4168083 w 8023328"/>
              <a:gd name="connsiteY1101" fmla="*/ 1154821 h 2380521"/>
              <a:gd name="connsiteX1102" fmla="*/ 4153295 w 8023328"/>
              <a:gd name="connsiteY1102" fmla="*/ 1169610 h 2380521"/>
              <a:gd name="connsiteX1103" fmla="*/ 4138507 w 8023328"/>
              <a:gd name="connsiteY1103" fmla="*/ 1154821 h 2380521"/>
              <a:gd name="connsiteX1104" fmla="*/ 4153295 w 8023328"/>
              <a:gd name="connsiteY1104" fmla="*/ 1140032 h 2380521"/>
              <a:gd name="connsiteX1105" fmla="*/ 4082465 w 8023328"/>
              <a:gd name="connsiteY1105" fmla="*/ 1140032 h 2380521"/>
              <a:gd name="connsiteX1106" fmla="*/ 4097254 w 8023328"/>
              <a:gd name="connsiteY1106" fmla="*/ 1154821 h 2380521"/>
              <a:gd name="connsiteX1107" fmla="*/ 4082465 w 8023328"/>
              <a:gd name="connsiteY1107" fmla="*/ 1169610 h 2380521"/>
              <a:gd name="connsiteX1108" fmla="*/ 4067676 w 8023328"/>
              <a:gd name="connsiteY1108" fmla="*/ 1154821 h 2380521"/>
              <a:gd name="connsiteX1109" fmla="*/ 4082465 w 8023328"/>
              <a:gd name="connsiteY1109" fmla="*/ 1140032 h 2380521"/>
              <a:gd name="connsiteX1110" fmla="*/ 439789 w 8023328"/>
              <a:gd name="connsiteY1110" fmla="*/ 1140032 h 2380521"/>
              <a:gd name="connsiteX1111" fmla="*/ 454579 w 8023328"/>
              <a:gd name="connsiteY1111" fmla="*/ 1153888 h 2380521"/>
              <a:gd name="connsiteX1112" fmla="*/ 439789 w 8023328"/>
              <a:gd name="connsiteY1112" fmla="*/ 1166286 h 2380521"/>
              <a:gd name="connsiteX1113" fmla="*/ 425001 w 8023328"/>
              <a:gd name="connsiteY1113" fmla="*/ 1153888 h 2380521"/>
              <a:gd name="connsiteX1114" fmla="*/ 439789 w 8023328"/>
              <a:gd name="connsiteY1114" fmla="*/ 1140032 h 2380521"/>
              <a:gd name="connsiteX1115" fmla="*/ 368960 w 8023328"/>
              <a:gd name="connsiteY1115" fmla="*/ 1140032 h 2380521"/>
              <a:gd name="connsiteX1116" fmla="*/ 383747 w 8023328"/>
              <a:gd name="connsiteY1116" fmla="*/ 1153888 h 2380521"/>
              <a:gd name="connsiteX1117" fmla="*/ 368960 w 8023328"/>
              <a:gd name="connsiteY1117" fmla="*/ 1166286 h 2380521"/>
              <a:gd name="connsiteX1118" fmla="*/ 354172 w 8023328"/>
              <a:gd name="connsiteY1118" fmla="*/ 1153888 h 2380521"/>
              <a:gd name="connsiteX1119" fmla="*/ 368960 w 8023328"/>
              <a:gd name="connsiteY1119" fmla="*/ 1140032 h 2380521"/>
              <a:gd name="connsiteX1120" fmla="*/ 297194 w 8023328"/>
              <a:gd name="connsiteY1120" fmla="*/ 1140032 h 2380521"/>
              <a:gd name="connsiteX1121" fmla="*/ 309592 w 8023328"/>
              <a:gd name="connsiteY1121" fmla="*/ 1153888 h 2380521"/>
              <a:gd name="connsiteX1122" fmla="*/ 297194 w 8023328"/>
              <a:gd name="connsiteY1122" fmla="*/ 1166286 h 2380521"/>
              <a:gd name="connsiteX1123" fmla="*/ 283339 w 8023328"/>
              <a:gd name="connsiteY1123" fmla="*/ 1153888 h 2380521"/>
              <a:gd name="connsiteX1124" fmla="*/ 297194 w 8023328"/>
              <a:gd name="connsiteY1124" fmla="*/ 1140032 h 2380521"/>
              <a:gd name="connsiteX1125" fmla="*/ 226366 w 8023328"/>
              <a:gd name="connsiteY1125" fmla="*/ 1140032 h 2380521"/>
              <a:gd name="connsiteX1126" fmla="*/ 238764 w 8023328"/>
              <a:gd name="connsiteY1126" fmla="*/ 1153888 h 2380521"/>
              <a:gd name="connsiteX1127" fmla="*/ 226366 w 8023328"/>
              <a:gd name="connsiteY1127" fmla="*/ 1166286 h 2380521"/>
              <a:gd name="connsiteX1128" fmla="*/ 212510 w 8023328"/>
              <a:gd name="connsiteY1128" fmla="*/ 1153888 h 2380521"/>
              <a:gd name="connsiteX1129" fmla="*/ 226366 w 8023328"/>
              <a:gd name="connsiteY1129" fmla="*/ 1140032 h 2380521"/>
              <a:gd name="connsiteX1130" fmla="*/ 155532 w 8023328"/>
              <a:gd name="connsiteY1130" fmla="*/ 1140032 h 2380521"/>
              <a:gd name="connsiteX1131" fmla="*/ 167930 w 8023328"/>
              <a:gd name="connsiteY1131" fmla="*/ 1153888 h 2380521"/>
              <a:gd name="connsiteX1132" fmla="*/ 155532 w 8023328"/>
              <a:gd name="connsiteY1132" fmla="*/ 1166286 h 2380521"/>
              <a:gd name="connsiteX1133" fmla="*/ 141676 w 8023328"/>
              <a:gd name="connsiteY1133" fmla="*/ 1153888 h 2380521"/>
              <a:gd name="connsiteX1134" fmla="*/ 155532 w 8023328"/>
              <a:gd name="connsiteY1134" fmla="*/ 1140032 h 2380521"/>
              <a:gd name="connsiteX1135" fmla="*/ 83244 w 8023328"/>
              <a:gd name="connsiteY1135" fmla="*/ 1140032 h 2380521"/>
              <a:gd name="connsiteX1136" fmla="*/ 97100 w 8023328"/>
              <a:gd name="connsiteY1136" fmla="*/ 1153888 h 2380521"/>
              <a:gd name="connsiteX1137" fmla="*/ 83244 w 8023328"/>
              <a:gd name="connsiteY1137" fmla="*/ 1166286 h 2380521"/>
              <a:gd name="connsiteX1138" fmla="*/ 70846 w 8023328"/>
              <a:gd name="connsiteY1138" fmla="*/ 1153888 h 2380521"/>
              <a:gd name="connsiteX1139" fmla="*/ 83244 w 8023328"/>
              <a:gd name="connsiteY1139" fmla="*/ 1140032 h 2380521"/>
              <a:gd name="connsiteX1140" fmla="*/ 12008 w 8023328"/>
              <a:gd name="connsiteY1140" fmla="*/ 1140032 h 2380521"/>
              <a:gd name="connsiteX1141" fmla="*/ 26249 w 8023328"/>
              <a:gd name="connsiteY1141" fmla="*/ 1153888 h 2380521"/>
              <a:gd name="connsiteX1142" fmla="*/ 12008 w 8023328"/>
              <a:gd name="connsiteY1142" fmla="*/ 1166286 h 2380521"/>
              <a:gd name="connsiteX1143" fmla="*/ 16 w 8023328"/>
              <a:gd name="connsiteY1143" fmla="*/ 1153888 h 2380521"/>
              <a:gd name="connsiteX1144" fmla="*/ 12008 w 8023328"/>
              <a:gd name="connsiteY1144" fmla="*/ 1140032 h 2380521"/>
              <a:gd name="connsiteX1145" fmla="*/ 6867525 w 8023328"/>
              <a:gd name="connsiteY1145" fmla="*/ 1069203 h 2380521"/>
              <a:gd name="connsiteX1146" fmla="*/ 6879922 w 8023328"/>
              <a:gd name="connsiteY1146" fmla="*/ 1081600 h 2380521"/>
              <a:gd name="connsiteX1147" fmla="*/ 6867525 w 8023328"/>
              <a:gd name="connsiteY1147" fmla="*/ 1095457 h 2380521"/>
              <a:gd name="connsiteX1148" fmla="*/ 6853669 w 8023328"/>
              <a:gd name="connsiteY1148" fmla="*/ 1081600 h 2380521"/>
              <a:gd name="connsiteX1149" fmla="*/ 6867525 w 8023328"/>
              <a:gd name="connsiteY1149" fmla="*/ 1069203 h 2380521"/>
              <a:gd name="connsiteX1150" fmla="*/ 6795237 w 8023328"/>
              <a:gd name="connsiteY1150" fmla="*/ 1069203 h 2380521"/>
              <a:gd name="connsiteX1151" fmla="*/ 6809093 w 8023328"/>
              <a:gd name="connsiteY1151" fmla="*/ 1081600 h 2380521"/>
              <a:gd name="connsiteX1152" fmla="*/ 6796696 w 8023328"/>
              <a:gd name="connsiteY1152" fmla="*/ 1095457 h 2380521"/>
              <a:gd name="connsiteX1153" fmla="*/ 6782840 w 8023328"/>
              <a:gd name="connsiteY1153" fmla="*/ 1081600 h 2380521"/>
              <a:gd name="connsiteX1154" fmla="*/ 6795237 w 8023328"/>
              <a:gd name="connsiteY1154" fmla="*/ 1069203 h 2380521"/>
              <a:gd name="connsiteX1155" fmla="*/ 6724405 w 8023328"/>
              <a:gd name="connsiteY1155" fmla="*/ 1069203 h 2380521"/>
              <a:gd name="connsiteX1156" fmla="*/ 6738261 w 8023328"/>
              <a:gd name="connsiteY1156" fmla="*/ 1081600 h 2380521"/>
              <a:gd name="connsiteX1157" fmla="*/ 6724405 w 8023328"/>
              <a:gd name="connsiteY1157" fmla="*/ 1095457 h 2380521"/>
              <a:gd name="connsiteX1158" fmla="*/ 6712008 w 8023328"/>
              <a:gd name="connsiteY1158" fmla="*/ 1081600 h 2380521"/>
              <a:gd name="connsiteX1159" fmla="*/ 6724405 w 8023328"/>
              <a:gd name="connsiteY1159" fmla="*/ 1069203 h 2380521"/>
              <a:gd name="connsiteX1160" fmla="*/ 6653576 w 8023328"/>
              <a:gd name="connsiteY1160" fmla="*/ 1069203 h 2380521"/>
              <a:gd name="connsiteX1161" fmla="*/ 6667432 w 8023328"/>
              <a:gd name="connsiteY1161" fmla="*/ 1081600 h 2380521"/>
              <a:gd name="connsiteX1162" fmla="*/ 6653576 w 8023328"/>
              <a:gd name="connsiteY1162" fmla="*/ 1095457 h 2380521"/>
              <a:gd name="connsiteX1163" fmla="*/ 6641179 w 8023328"/>
              <a:gd name="connsiteY1163" fmla="*/ 1081600 h 2380521"/>
              <a:gd name="connsiteX1164" fmla="*/ 6653576 w 8023328"/>
              <a:gd name="connsiteY1164" fmla="*/ 1069203 h 2380521"/>
              <a:gd name="connsiteX1165" fmla="*/ 6581764 w 8023328"/>
              <a:gd name="connsiteY1165" fmla="*/ 1069203 h 2380521"/>
              <a:gd name="connsiteX1166" fmla="*/ 6596552 w 8023328"/>
              <a:gd name="connsiteY1166" fmla="*/ 1081600 h 2380521"/>
              <a:gd name="connsiteX1167" fmla="*/ 6581764 w 8023328"/>
              <a:gd name="connsiteY1167" fmla="*/ 1095457 h 2380521"/>
              <a:gd name="connsiteX1168" fmla="*/ 6566976 w 8023328"/>
              <a:gd name="connsiteY1168" fmla="*/ 1081600 h 2380521"/>
              <a:gd name="connsiteX1169" fmla="*/ 6581764 w 8023328"/>
              <a:gd name="connsiteY1169" fmla="*/ 1069203 h 2380521"/>
              <a:gd name="connsiteX1170" fmla="*/ 6510933 w 8023328"/>
              <a:gd name="connsiteY1170" fmla="*/ 1069203 h 2380521"/>
              <a:gd name="connsiteX1171" fmla="*/ 6525722 w 8023328"/>
              <a:gd name="connsiteY1171" fmla="*/ 1081600 h 2380521"/>
              <a:gd name="connsiteX1172" fmla="*/ 6510933 w 8023328"/>
              <a:gd name="connsiteY1172" fmla="*/ 1095457 h 2380521"/>
              <a:gd name="connsiteX1173" fmla="*/ 6496144 w 8023328"/>
              <a:gd name="connsiteY1173" fmla="*/ 1081600 h 2380521"/>
              <a:gd name="connsiteX1174" fmla="*/ 6510933 w 8023328"/>
              <a:gd name="connsiteY1174" fmla="*/ 1069203 h 2380521"/>
              <a:gd name="connsiteX1175" fmla="*/ 6440492 w 8023328"/>
              <a:gd name="connsiteY1175" fmla="*/ 1069203 h 2380521"/>
              <a:gd name="connsiteX1176" fmla="*/ 6454911 w 8023328"/>
              <a:gd name="connsiteY1176" fmla="*/ 1081600 h 2380521"/>
              <a:gd name="connsiteX1177" fmla="*/ 6440492 w 8023328"/>
              <a:gd name="connsiteY1177" fmla="*/ 1095457 h 2380521"/>
              <a:gd name="connsiteX1178" fmla="*/ 6425315 w 8023328"/>
              <a:gd name="connsiteY1178" fmla="*/ 1081600 h 2380521"/>
              <a:gd name="connsiteX1179" fmla="*/ 6440492 w 8023328"/>
              <a:gd name="connsiteY1179" fmla="*/ 1069203 h 2380521"/>
              <a:gd name="connsiteX1180" fmla="*/ 6368340 w 8023328"/>
              <a:gd name="connsiteY1180" fmla="*/ 1069203 h 2380521"/>
              <a:gd name="connsiteX1181" fmla="*/ 6380737 w 8023328"/>
              <a:gd name="connsiteY1181" fmla="*/ 1081600 h 2380521"/>
              <a:gd name="connsiteX1182" fmla="*/ 6368340 w 8023328"/>
              <a:gd name="connsiteY1182" fmla="*/ 1095457 h 2380521"/>
              <a:gd name="connsiteX1183" fmla="*/ 6354484 w 8023328"/>
              <a:gd name="connsiteY1183" fmla="*/ 1081600 h 2380521"/>
              <a:gd name="connsiteX1184" fmla="*/ 6368340 w 8023328"/>
              <a:gd name="connsiteY1184" fmla="*/ 1069203 h 2380521"/>
              <a:gd name="connsiteX1185" fmla="*/ 6297511 w 8023328"/>
              <a:gd name="connsiteY1185" fmla="*/ 1069203 h 2380521"/>
              <a:gd name="connsiteX1186" fmla="*/ 6309908 w 8023328"/>
              <a:gd name="connsiteY1186" fmla="*/ 1081600 h 2380521"/>
              <a:gd name="connsiteX1187" fmla="*/ 6297511 w 8023328"/>
              <a:gd name="connsiteY1187" fmla="*/ 1095457 h 2380521"/>
              <a:gd name="connsiteX1188" fmla="*/ 6283655 w 8023328"/>
              <a:gd name="connsiteY1188" fmla="*/ 1081600 h 2380521"/>
              <a:gd name="connsiteX1189" fmla="*/ 6297511 w 8023328"/>
              <a:gd name="connsiteY1189" fmla="*/ 1069203 h 2380521"/>
              <a:gd name="connsiteX1190" fmla="*/ 6226679 w 8023328"/>
              <a:gd name="connsiteY1190" fmla="*/ 1069203 h 2380521"/>
              <a:gd name="connsiteX1191" fmla="*/ 6239076 w 8023328"/>
              <a:gd name="connsiteY1191" fmla="*/ 1081600 h 2380521"/>
              <a:gd name="connsiteX1192" fmla="*/ 6226679 w 8023328"/>
              <a:gd name="connsiteY1192" fmla="*/ 1095457 h 2380521"/>
              <a:gd name="connsiteX1193" fmla="*/ 6212823 w 8023328"/>
              <a:gd name="connsiteY1193" fmla="*/ 1083059 h 2380521"/>
              <a:gd name="connsiteX1194" fmla="*/ 6226679 w 8023328"/>
              <a:gd name="connsiteY1194" fmla="*/ 1069203 h 2380521"/>
              <a:gd name="connsiteX1195" fmla="*/ 6154391 w 8023328"/>
              <a:gd name="connsiteY1195" fmla="*/ 1069203 h 2380521"/>
              <a:gd name="connsiteX1196" fmla="*/ 6168247 w 8023328"/>
              <a:gd name="connsiteY1196" fmla="*/ 1083059 h 2380521"/>
              <a:gd name="connsiteX1197" fmla="*/ 6154391 w 8023328"/>
              <a:gd name="connsiteY1197" fmla="*/ 1095457 h 2380521"/>
              <a:gd name="connsiteX1198" fmla="*/ 6141994 w 8023328"/>
              <a:gd name="connsiteY1198" fmla="*/ 1083059 h 2380521"/>
              <a:gd name="connsiteX1199" fmla="*/ 6154391 w 8023328"/>
              <a:gd name="connsiteY1199" fmla="*/ 1069203 h 2380521"/>
              <a:gd name="connsiteX1200" fmla="*/ 6083559 w 8023328"/>
              <a:gd name="connsiteY1200" fmla="*/ 1069203 h 2380521"/>
              <a:gd name="connsiteX1201" fmla="*/ 6097415 w 8023328"/>
              <a:gd name="connsiteY1201" fmla="*/ 1083059 h 2380521"/>
              <a:gd name="connsiteX1202" fmla="*/ 6083559 w 8023328"/>
              <a:gd name="connsiteY1202" fmla="*/ 1095457 h 2380521"/>
              <a:gd name="connsiteX1203" fmla="*/ 6071162 w 8023328"/>
              <a:gd name="connsiteY1203" fmla="*/ 1083059 h 2380521"/>
              <a:gd name="connsiteX1204" fmla="*/ 6083559 w 8023328"/>
              <a:gd name="connsiteY1204" fmla="*/ 1069203 h 2380521"/>
              <a:gd name="connsiteX1205" fmla="*/ 6009356 w 8023328"/>
              <a:gd name="connsiteY1205" fmla="*/ 1069203 h 2380521"/>
              <a:gd name="connsiteX1206" fmla="*/ 6023212 w 8023328"/>
              <a:gd name="connsiteY1206" fmla="*/ 1083059 h 2380521"/>
              <a:gd name="connsiteX1207" fmla="*/ 6009356 w 8023328"/>
              <a:gd name="connsiteY1207" fmla="*/ 1095457 h 2380521"/>
              <a:gd name="connsiteX1208" fmla="*/ 5996959 w 8023328"/>
              <a:gd name="connsiteY1208" fmla="*/ 1083059 h 2380521"/>
              <a:gd name="connsiteX1209" fmla="*/ 6009356 w 8023328"/>
              <a:gd name="connsiteY1209" fmla="*/ 1069203 h 2380521"/>
              <a:gd name="connsiteX1210" fmla="*/ 5940548 w 8023328"/>
              <a:gd name="connsiteY1210" fmla="*/ 1069203 h 2380521"/>
              <a:gd name="connsiteX1211" fmla="*/ 5955726 w 8023328"/>
              <a:gd name="connsiteY1211" fmla="*/ 1083059 h 2380521"/>
              <a:gd name="connsiteX1212" fmla="*/ 5940548 w 8023328"/>
              <a:gd name="connsiteY1212" fmla="*/ 1095457 h 2380521"/>
              <a:gd name="connsiteX1213" fmla="*/ 5926130 w 8023328"/>
              <a:gd name="connsiteY1213" fmla="*/ 1083059 h 2380521"/>
              <a:gd name="connsiteX1214" fmla="*/ 5940548 w 8023328"/>
              <a:gd name="connsiteY1214" fmla="*/ 1069203 h 2380521"/>
              <a:gd name="connsiteX1215" fmla="*/ 5870088 w 8023328"/>
              <a:gd name="connsiteY1215" fmla="*/ 1069203 h 2380521"/>
              <a:gd name="connsiteX1216" fmla="*/ 5884877 w 8023328"/>
              <a:gd name="connsiteY1216" fmla="*/ 1083059 h 2380521"/>
              <a:gd name="connsiteX1217" fmla="*/ 5870088 w 8023328"/>
              <a:gd name="connsiteY1217" fmla="*/ 1095457 h 2380521"/>
              <a:gd name="connsiteX1218" fmla="*/ 5855299 w 8023328"/>
              <a:gd name="connsiteY1218" fmla="*/ 1083059 h 2380521"/>
              <a:gd name="connsiteX1219" fmla="*/ 5870088 w 8023328"/>
              <a:gd name="connsiteY1219" fmla="*/ 1069203 h 2380521"/>
              <a:gd name="connsiteX1220" fmla="*/ 5799257 w 8023328"/>
              <a:gd name="connsiteY1220" fmla="*/ 1069203 h 2380521"/>
              <a:gd name="connsiteX1221" fmla="*/ 5814045 w 8023328"/>
              <a:gd name="connsiteY1221" fmla="*/ 1083059 h 2380521"/>
              <a:gd name="connsiteX1222" fmla="*/ 5799257 w 8023328"/>
              <a:gd name="connsiteY1222" fmla="*/ 1095457 h 2380521"/>
              <a:gd name="connsiteX1223" fmla="*/ 5784469 w 8023328"/>
              <a:gd name="connsiteY1223" fmla="*/ 1083059 h 2380521"/>
              <a:gd name="connsiteX1224" fmla="*/ 5799257 w 8023328"/>
              <a:gd name="connsiteY1224" fmla="*/ 1069203 h 2380521"/>
              <a:gd name="connsiteX1225" fmla="*/ 5724122 w 8023328"/>
              <a:gd name="connsiteY1225" fmla="*/ 1069203 h 2380521"/>
              <a:gd name="connsiteX1226" fmla="*/ 5736519 w 8023328"/>
              <a:gd name="connsiteY1226" fmla="*/ 1083059 h 2380521"/>
              <a:gd name="connsiteX1227" fmla="*/ 5724122 w 8023328"/>
              <a:gd name="connsiteY1227" fmla="*/ 1095457 h 2380521"/>
              <a:gd name="connsiteX1228" fmla="*/ 5710266 w 8023328"/>
              <a:gd name="connsiteY1228" fmla="*/ 1083059 h 2380521"/>
              <a:gd name="connsiteX1229" fmla="*/ 5724122 w 8023328"/>
              <a:gd name="connsiteY1229" fmla="*/ 1069203 h 2380521"/>
              <a:gd name="connsiteX1230" fmla="*/ 5653291 w 8023328"/>
              <a:gd name="connsiteY1230" fmla="*/ 1069203 h 2380521"/>
              <a:gd name="connsiteX1231" fmla="*/ 5665688 w 8023328"/>
              <a:gd name="connsiteY1231" fmla="*/ 1083059 h 2380521"/>
              <a:gd name="connsiteX1232" fmla="*/ 5653291 w 8023328"/>
              <a:gd name="connsiteY1232" fmla="*/ 1095457 h 2380521"/>
              <a:gd name="connsiteX1233" fmla="*/ 5639435 w 8023328"/>
              <a:gd name="connsiteY1233" fmla="*/ 1083059 h 2380521"/>
              <a:gd name="connsiteX1234" fmla="*/ 5653291 w 8023328"/>
              <a:gd name="connsiteY1234" fmla="*/ 1069203 h 2380521"/>
              <a:gd name="connsiteX1235" fmla="*/ 5581002 w 8023328"/>
              <a:gd name="connsiteY1235" fmla="*/ 1069203 h 2380521"/>
              <a:gd name="connsiteX1236" fmla="*/ 5594858 w 8023328"/>
              <a:gd name="connsiteY1236" fmla="*/ 1083059 h 2380521"/>
              <a:gd name="connsiteX1237" fmla="*/ 5581002 w 8023328"/>
              <a:gd name="connsiteY1237" fmla="*/ 1095457 h 2380521"/>
              <a:gd name="connsiteX1238" fmla="*/ 5568605 w 8023328"/>
              <a:gd name="connsiteY1238" fmla="*/ 1083059 h 2380521"/>
              <a:gd name="connsiteX1239" fmla="*/ 5581002 w 8023328"/>
              <a:gd name="connsiteY1239" fmla="*/ 1069203 h 2380521"/>
              <a:gd name="connsiteX1240" fmla="*/ 5510171 w 8023328"/>
              <a:gd name="connsiteY1240" fmla="*/ 1069203 h 2380521"/>
              <a:gd name="connsiteX1241" fmla="*/ 5524027 w 8023328"/>
              <a:gd name="connsiteY1241" fmla="*/ 1083059 h 2380521"/>
              <a:gd name="connsiteX1242" fmla="*/ 5510171 w 8023328"/>
              <a:gd name="connsiteY1242" fmla="*/ 1095457 h 2380521"/>
              <a:gd name="connsiteX1243" fmla="*/ 5497774 w 8023328"/>
              <a:gd name="connsiteY1243" fmla="*/ 1083059 h 2380521"/>
              <a:gd name="connsiteX1244" fmla="*/ 5510171 w 8023328"/>
              <a:gd name="connsiteY1244" fmla="*/ 1069203 h 2380521"/>
              <a:gd name="connsiteX1245" fmla="*/ 5438937 w 8023328"/>
              <a:gd name="connsiteY1245" fmla="*/ 1069203 h 2380521"/>
              <a:gd name="connsiteX1246" fmla="*/ 5453178 w 8023328"/>
              <a:gd name="connsiteY1246" fmla="*/ 1083059 h 2380521"/>
              <a:gd name="connsiteX1247" fmla="*/ 5438937 w 8023328"/>
              <a:gd name="connsiteY1247" fmla="*/ 1095457 h 2380521"/>
              <a:gd name="connsiteX1248" fmla="*/ 5426945 w 8023328"/>
              <a:gd name="connsiteY1248" fmla="*/ 1083059 h 2380521"/>
              <a:gd name="connsiteX1249" fmla="*/ 5438937 w 8023328"/>
              <a:gd name="connsiteY1249" fmla="*/ 1069203 h 2380521"/>
              <a:gd name="connsiteX1250" fmla="*/ 5367530 w 8023328"/>
              <a:gd name="connsiteY1250" fmla="*/ 1069203 h 2380521"/>
              <a:gd name="connsiteX1251" fmla="*/ 5382318 w 8023328"/>
              <a:gd name="connsiteY1251" fmla="*/ 1083059 h 2380521"/>
              <a:gd name="connsiteX1252" fmla="*/ 5367530 w 8023328"/>
              <a:gd name="connsiteY1252" fmla="*/ 1095457 h 2380521"/>
              <a:gd name="connsiteX1253" fmla="*/ 5352742 w 8023328"/>
              <a:gd name="connsiteY1253" fmla="*/ 1083059 h 2380521"/>
              <a:gd name="connsiteX1254" fmla="*/ 5367530 w 8023328"/>
              <a:gd name="connsiteY1254" fmla="*/ 1069203 h 2380521"/>
              <a:gd name="connsiteX1255" fmla="*/ 5296699 w 8023328"/>
              <a:gd name="connsiteY1255" fmla="*/ 1069203 h 2380521"/>
              <a:gd name="connsiteX1256" fmla="*/ 5311488 w 8023328"/>
              <a:gd name="connsiteY1256" fmla="*/ 1083059 h 2380521"/>
              <a:gd name="connsiteX1257" fmla="*/ 5296699 w 8023328"/>
              <a:gd name="connsiteY1257" fmla="*/ 1095457 h 2380521"/>
              <a:gd name="connsiteX1258" fmla="*/ 5281910 w 8023328"/>
              <a:gd name="connsiteY1258" fmla="*/ 1083059 h 2380521"/>
              <a:gd name="connsiteX1259" fmla="*/ 5296699 w 8023328"/>
              <a:gd name="connsiteY1259" fmla="*/ 1069203 h 2380521"/>
              <a:gd name="connsiteX1260" fmla="*/ 5225869 w 8023328"/>
              <a:gd name="connsiteY1260" fmla="*/ 1069203 h 2380521"/>
              <a:gd name="connsiteX1261" fmla="*/ 5240657 w 8023328"/>
              <a:gd name="connsiteY1261" fmla="*/ 1083059 h 2380521"/>
              <a:gd name="connsiteX1262" fmla="*/ 5225869 w 8023328"/>
              <a:gd name="connsiteY1262" fmla="*/ 1095457 h 2380521"/>
              <a:gd name="connsiteX1263" fmla="*/ 5211081 w 8023328"/>
              <a:gd name="connsiteY1263" fmla="*/ 1083059 h 2380521"/>
              <a:gd name="connsiteX1264" fmla="*/ 5225869 w 8023328"/>
              <a:gd name="connsiteY1264" fmla="*/ 1069203 h 2380521"/>
              <a:gd name="connsiteX1265" fmla="*/ 5154105 w 8023328"/>
              <a:gd name="connsiteY1265" fmla="*/ 1069203 h 2380521"/>
              <a:gd name="connsiteX1266" fmla="*/ 5166502 w 8023328"/>
              <a:gd name="connsiteY1266" fmla="*/ 1083059 h 2380521"/>
              <a:gd name="connsiteX1267" fmla="*/ 5154105 w 8023328"/>
              <a:gd name="connsiteY1267" fmla="*/ 1095457 h 2380521"/>
              <a:gd name="connsiteX1268" fmla="*/ 5140249 w 8023328"/>
              <a:gd name="connsiteY1268" fmla="*/ 1083059 h 2380521"/>
              <a:gd name="connsiteX1269" fmla="*/ 5154105 w 8023328"/>
              <a:gd name="connsiteY1269" fmla="*/ 1069203 h 2380521"/>
              <a:gd name="connsiteX1270" fmla="*/ 5083276 w 8023328"/>
              <a:gd name="connsiteY1270" fmla="*/ 1069203 h 2380521"/>
              <a:gd name="connsiteX1271" fmla="*/ 5095673 w 8023328"/>
              <a:gd name="connsiteY1271" fmla="*/ 1083059 h 2380521"/>
              <a:gd name="connsiteX1272" fmla="*/ 5083276 w 8023328"/>
              <a:gd name="connsiteY1272" fmla="*/ 1095457 h 2380521"/>
              <a:gd name="connsiteX1273" fmla="*/ 5069420 w 8023328"/>
              <a:gd name="connsiteY1273" fmla="*/ 1083059 h 2380521"/>
              <a:gd name="connsiteX1274" fmla="*/ 5083276 w 8023328"/>
              <a:gd name="connsiteY1274" fmla="*/ 1069203 h 2380521"/>
              <a:gd name="connsiteX1275" fmla="*/ 5012445 w 8023328"/>
              <a:gd name="connsiteY1275" fmla="*/ 1069203 h 2380521"/>
              <a:gd name="connsiteX1276" fmla="*/ 5024842 w 8023328"/>
              <a:gd name="connsiteY1276" fmla="*/ 1083059 h 2380521"/>
              <a:gd name="connsiteX1277" fmla="*/ 5012445 w 8023328"/>
              <a:gd name="connsiteY1277" fmla="*/ 1095457 h 2380521"/>
              <a:gd name="connsiteX1278" fmla="*/ 4998589 w 8023328"/>
              <a:gd name="connsiteY1278" fmla="*/ 1083059 h 2380521"/>
              <a:gd name="connsiteX1279" fmla="*/ 5012445 w 8023328"/>
              <a:gd name="connsiteY1279" fmla="*/ 1069203 h 2380521"/>
              <a:gd name="connsiteX1280" fmla="*/ 4940157 w 8023328"/>
              <a:gd name="connsiteY1280" fmla="*/ 1069203 h 2380521"/>
              <a:gd name="connsiteX1281" fmla="*/ 4954013 w 8023328"/>
              <a:gd name="connsiteY1281" fmla="*/ 1083059 h 2380521"/>
              <a:gd name="connsiteX1282" fmla="*/ 4940157 w 8023328"/>
              <a:gd name="connsiteY1282" fmla="*/ 1095457 h 2380521"/>
              <a:gd name="connsiteX1283" fmla="*/ 4927760 w 8023328"/>
              <a:gd name="connsiteY1283" fmla="*/ 1083059 h 2380521"/>
              <a:gd name="connsiteX1284" fmla="*/ 4940157 w 8023328"/>
              <a:gd name="connsiteY1284" fmla="*/ 1069203 h 2380521"/>
              <a:gd name="connsiteX1285" fmla="*/ 4865953 w 8023328"/>
              <a:gd name="connsiteY1285" fmla="*/ 1069203 h 2380521"/>
              <a:gd name="connsiteX1286" fmla="*/ 4879809 w 8023328"/>
              <a:gd name="connsiteY1286" fmla="*/ 1083059 h 2380521"/>
              <a:gd name="connsiteX1287" fmla="*/ 4865953 w 8023328"/>
              <a:gd name="connsiteY1287" fmla="*/ 1095457 h 2380521"/>
              <a:gd name="connsiteX1288" fmla="*/ 4853556 w 8023328"/>
              <a:gd name="connsiteY1288" fmla="*/ 1083059 h 2380521"/>
              <a:gd name="connsiteX1289" fmla="*/ 4865953 w 8023328"/>
              <a:gd name="connsiteY1289" fmla="*/ 1069203 h 2380521"/>
              <a:gd name="connsiteX1290" fmla="*/ 4795122 w 8023328"/>
              <a:gd name="connsiteY1290" fmla="*/ 1069203 h 2380521"/>
              <a:gd name="connsiteX1291" fmla="*/ 4808978 w 8023328"/>
              <a:gd name="connsiteY1291" fmla="*/ 1083059 h 2380521"/>
              <a:gd name="connsiteX1292" fmla="*/ 4795122 w 8023328"/>
              <a:gd name="connsiteY1292" fmla="*/ 1095457 h 2380521"/>
              <a:gd name="connsiteX1293" fmla="*/ 4782725 w 8023328"/>
              <a:gd name="connsiteY1293" fmla="*/ 1083059 h 2380521"/>
              <a:gd name="connsiteX1294" fmla="*/ 4795122 w 8023328"/>
              <a:gd name="connsiteY1294" fmla="*/ 1069203 h 2380521"/>
              <a:gd name="connsiteX1295" fmla="*/ 4726684 w 8023328"/>
              <a:gd name="connsiteY1295" fmla="*/ 1069203 h 2380521"/>
              <a:gd name="connsiteX1296" fmla="*/ 4741472 w 8023328"/>
              <a:gd name="connsiteY1296" fmla="*/ 1083059 h 2380521"/>
              <a:gd name="connsiteX1297" fmla="*/ 4726684 w 8023328"/>
              <a:gd name="connsiteY1297" fmla="*/ 1095457 h 2380521"/>
              <a:gd name="connsiteX1298" fmla="*/ 4711896 w 8023328"/>
              <a:gd name="connsiteY1298" fmla="*/ 1083059 h 2380521"/>
              <a:gd name="connsiteX1299" fmla="*/ 4726684 w 8023328"/>
              <a:gd name="connsiteY1299" fmla="*/ 1069203 h 2380521"/>
              <a:gd name="connsiteX1300" fmla="*/ 4655853 w 8023328"/>
              <a:gd name="connsiteY1300" fmla="*/ 1069203 h 2380521"/>
              <a:gd name="connsiteX1301" fmla="*/ 4670642 w 8023328"/>
              <a:gd name="connsiteY1301" fmla="*/ 1083059 h 2380521"/>
              <a:gd name="connsiteX1302" fmla="*/ 4655853 w 8023328"/>
              <a:gd name="connsiteY1302" fmla="*/ 1095457 h 2380521"/>
              <a:gd name="connsiteX1303" fmla="*/ 4641064 w 8023328"/>
              <a:gd name="connsiteY1303" fmla="*/ 1083059 h 2380521"/>
              <a:gd name="connsiteX1304" fmla="*/ 4655853 w 8023328"/>
              <a:gd name="connsiteY1304" fmla="*/ 1069203 h 2380521"/>
              <a:gd name="connsiteX1305" fmla="*/ 4585023 w 8023328"/>
              <a:gd name="connsiteY1305" fmla="*/ 1069203 h 2380521"/>
              <a:gd name="connsiteX1306" fmla="*/ 4599811 w 8023328"/>
              <a:gd name="connsiteY1306" fmla="*/ 1083059 h 2380521"/>
              <a:gd name="connsiteX1307" fmla="*/ 4585023 w 8023328"/>
              <a:gd name="connsiteY1307" fmla="*/ 1095457 h 2380521"/>
              <a:gd name="connsiteX1308" fmla="*/ 4570235 w 8023328"/>
              <a:gd name="connsiteY1308" fmla="*/ 1083059 h 2380521"/>
              <a:gd name="connsiteX1309" fmla="*/ 4585023 w 8023328"/>
              <a:gd name="connsiteY1309" fmla="*/ 1069203 h 2380521"/>
              <a:gd name="connsiteX1310" fmla="*/ 4513260 w 8023328"/>
              <a:gd name="connsiteY1310" fmla="*/ 1069203 h 2380521"/>
              <a:gd name="connsiteX1311" fmla="*/ 4525657 w 8023328"/>
              <a:gd name="connsiteY1311" fmla="*/ 1083991 h 2380521"/>
              <a:gd name="connsiteX1312" fmla="*/ 4513260 w 8023328"/>
              <a:gd name="connsiteY1312" fmla="*/ 1098780 h 2380521"/>
              <a:gd name="connsiteX1313" fmla="*/ 4499404 w 8023328"/>
              <a:gd name="connsiteY1313" fmla="*/ 1083991 h 2380521"/>
              <a:gd name="connsiteX1314" fmla="*/ 4513260 w 8023328"/>
              <a:gd name="connsiteY1314" fmla="*/ 1069203 h 2380521"/>
              <a:gd name="connsiteX1315" fmla="*/ 4439056 w 8023328"/>
              <a:gd name="connsiteY1315" fmla="*/ 1069203 h 2380521"/>
              <a:gd name="connsiteX1316" fmla="*/ 4451453 w 8023328"/>
              <a:gd name="connsiteY1316" fmla="*/ 1083991 h 2380521"/>
              <a:gd name="connsiteX1317" fmla="*/ 4439056 w 8023328"/>
              <a:gd name="connsiteY1317" fmla="*/ 1098780 h 2380521"/>
              <a:gd name="connsiteX1318" fmla="*/ 4425200 w 8023328"/>
              <a:gd name="connsiteY1318" fmla="*/ 1083991 h 2380521"/>
              <a:gd name="connsiteX1319" fmla="*/ 4439056 w 8023328"/>
              <a:gd name="connsiteY1319" fmla="*/ 1069203 h 2380521"/>
              <a:gd name="connsiteX1320" fmla="*/ 4366768 w 8023328"/>
              <a:gd name="connsiteY1320" fmla="*/ 1069203 h 2380521"/>
              <a:gd name="connsiteX1321" fmla="*/ 4380624 w 8023328"/>
              <a:gd name="connsiteY1321" fmla="*/ 1083991 h 2380521"/>
              <a:gd name="connsiteX1322" fmla="*/ 4366768 w 8023328"/>
              <a:gd name="connsiteY1322" fmla="*/ 1098780 h 2380521"/>
              <a:gd name="connsiteX1323" fmla="*/ 4354371 w 8023328"/>
              <a:gd name="connsiteY1323" fmla="*/ 1083991 h 2380521"/>
              <a:gd name="connsiteX1324" fmla="*/ 4366768 w 8023328"/>
              <a:gd name="connsiteY1324" fmla="*/ 1069203 h 2380521"/>
              <a:gd name="connsiteX1325" fmla="*/ 4295937 w 8023328"/>
              <a:gd name="connsiteY1325" fmla="*/ 1069203 h 2380521"/>
              <a:gd name="connsiteX1326" fmla="*/ 4309793 w 8023328"/>
              <a:gd name="connsiteY1326" fmla="*/ 1083991 h 2380521"/>
              <a:gd name="connsiteX1327" fmla="*/ 4295937 w 8023328"/>
              <a:gd name="connsiteY1327" fmla="*/ 1098780 h 2380521"/>
              <a:gd name="connsiteX1328" fmla="*/ 4283540 w 8023328"/>
              <a:gd name="connsiteY1328" fmla="*/ 1083991 h 2380521"/>
              <a:gd name="connsiteX1329" fmla="*/ 4295937 w 8023328"/>
              <a:gd name="connsiteY1329" fmla="*/ 1069203 h 2380521"/>
              <a:gd name="connsiteX1330" fmla="*/ 4225107 w 8023328"/>
              <a:gd name="connsiteY1330" fmla="*/ 1069203 h 2380521"/>
              <a:gd name="connsiteX1331" fmla="*/ 4238963 w 8023328"/>
              <a:gd name="connsiteY1331" fmla="*/ 1083991 h 2380521"/>
              <a:gd name="connsiteX1332" fmla="*/ 4225107 w 8023328"/>
              <a:gd name="connsiteY1332" fmla="*/ 1098780 h 2380521"/>
              <a:gd name="connsiteX1333" fmla="*/ 4212710 w 8023328"/>
              <a:gd name="connsiteY1333" fmla="*/ 1083991 h 2380521"/>
              <a:gd name="connsiteX1334" fmla="*/ 4225107 w 8023328"/>
              <a:gd name="connsiteY1334" fmla="*/ 1069203 h 2380521"/>
              <a:gd name="connsiteX1335" fmla="*/ 4153295 w 8023328"/>
              <a:gd name="connsiteY1335" fmla="*/ 1069203 h 2380521"/>
              <a:gd name="connsiteX1336" fmla="*/ 4168083 w 8023328"/>
              <a:gd name="connsiteY1336" fmla="*/ 1083991 h 2380521"/>
              <a:gd name="connsiteX1337" fmla="*/ 4153295 w 8023328"/>
              <a:gd name="connsiteY1337" fmla="*/ 1098780 h 2380521"/>
              <a:gd name="connsiteX1338" fmla="*/ 4138507 w 8023328"/>
              <a:gd name="connsiteY1338" fmla="*/ 1083991 h 2380521"/>
              <a:gd name="connsiteX1339" fmla="*/ 4153295 w 8023328"/>
              <a:gd name="connsiteY1339" fmla="*/ 1069203 h 2380521"/>
              <a:gd name="connsiteX1340" fmla="*/ 4082465 w 8023328"/>
              <a:gd name="connsiteY1340" fmla="*/ 1069203 h 2380521"/>
              <a:gd name="connsiteX1341" fmla="*/ 4097254 w 8023328"/>
              <a:gd name="connsiteY1341" fmla="*/ 1083991 h 2380521"/>
              <a:gd name="connsiteX1342" fmla="*/ 4082465 w 8023328"/>
              <a:gd name="connsiteY1342" fmla="*/ 1098780 h 2380521"/>
              <a:gd name="connsiteX1343" fmla="*/ 4067676 w 8023328"/>
              <a:gd name="connsiteY1343" fmla="*/ 1083991 h 2380521"/>
              <a:gd name="connsiteX1344" fmla="*/ 4082465 w 8023328"/>
              <a:gd name="connsiteY1344" fmla="*/ 1069203 h 2380521"/>
              <a:gd name="connsiteX1345" fmla="*/ 4011635 w 8023328"/>
              <a:gd name="connsiteY1345" fmla="*/ 1069203 h 2380521"/>
              <a:gd name="connsiteX1346" fmla="*/ 4026423 w 8023328"/>
              <a:gd name="connsiteY1346" fmla="*/ 1083991 h 2380521"/>
              <a:gd name="connsiteX1347" fmla="*/ 4011635 w 8023328"/>
              <a:gd name="connsiteY1347" fmla="*/ 1098780 h 2380521"/>
              <a:gd name="connsiteX1348" fmla="*/ 3996847 w 8023328"/>
              <a:gd name="connsiteY1348" fmla="*/ 1083991 h 2380521"/>
              <a:gd name="connsiteX1349" fmla="*/ 4011635 w 8023328"/>
              <a:gd name="connsiteY1349" fmla="*/ 1069203 h 2380521"/>
              <a:gd name="connsiteX1350" fmla="*/ 3939871 w 8023328"/>
              <a:gd name="connsiteY1350" fmla="*/ 1069203 h 2380521"/>
              <a:gd name="connsiteX1351" fmla="*/ 3952268 w 8023328"/>
              <a:gd name="connsiteY1351" fmla="*/ 1083991 h 2380521"/>
              <a:gd name="connsiteX1352" fmla="*/ 3939871 w 8023328"/>
              <a:gd name="connsiteY1352" fmla="*/ 1098780 h 2380521"/>
              <a:gd name="connsiteX1353" fmla="*/ 3926015 w 8023328"/>
              <a:gd name="connsiteY1353" fmla="*/ 1083991 h 2380521"/>
              <a:gd name="connsiteX1354" fmla="*/ 3939871 w 8023328"/>
              <a:gd name="connsiteY1354" fmla="*/ 1069203 h 2380521"/>
              <a:gd name="connsiteX1355" fmla="*/ 582439 w 8023328"/>
              <a:gd name="connsiteY1355" fmla="*/ 1069203 h 2380521"/>
              <a:gd name="connsiteX1356" fmla="*/ 596295 w 8023328"/>
              <a:gd name="connsiteY1356" fmla="*/ 1083059 h 2380521"/>
              <a:gd name="connsiteX1357" fmla="*/ 582439 w 8023328"/>
              <a:gd name="connsiteY1357" fmla="*/ 1095457 h 2380521"/>
              <a:gd name="connsiteX1358" fmla="*/ 570041 w 8023328"/>
              <a:gd name="connsiteY1358" fmla="*/ 1083059 h 2380521"/>
              <a:gd name="connsiteX1359" fmla="*/ 582439 w 8023328"/>
              <a:gd name="connsiteY1359" fmla="*/ 1069203 h 2380521"/>
              <a:gd name="connsiteX1360" fmla="*/ 513628 w 8023328"/>
              <a:gd name="connsiteY1360" fmla="*/ 1069203 h 2380521"/>
              <a:gd name="connsiteX1361" fmla="*/ 528807 w 8023328"/>
              <a:gd name="connsiteY1361" fmla="*/ 1083059 h 2380521"/>
              <a:gd name="connsiteX1362" fmla="*/ 513628 w 8023328"/>
              <a:gd name="connsiteY1362" fmla="*/ 1095457 h 2380521"/>
              <a:gd name="connsiteX1363" fmla="*/ 499209 w 8023328"/>
              <a:gd name="connsiteY1363" fmla="*/ 1083059 h 2380521"/>
              <a:gd name="connsiteX1364" fmla="*/ 513628 w 8023328"/>
              <a:gd name="connsiteY1364" fmla="*/ 1069203 h 2380521"/>
              <a:gd name="connsiteX1365" fmla="*/ 439795 w 8023328"/>
              <a:gd name="connsiteY1365" fmla="*/ 1069203 h 2380521"/>
              <a:gd name="connsiteX1366" fmla="*/ 454585 w 8023328"/>
              <a:gd name="connsiteY1366" fmla="*/ 1083059 h 2380521"/>
              <a:gd name="connsiteX1367" fmla="*/ 439795 w 8023328"/>
              <a:gd name="connsiteY1367" fmla="*/ 1095457 h 2380521"/>
              <a:gd name="connsiteX1368" fmla="*/ 425007 w 8023328"/>
              <a:gd name="connsiteY1368" fmla="*/ 1083059 h 2380521"/>
              <a:gd name="connsiteX1369" fmla="*/ 439795 w 8023328"/>
              <a:gd name="connsiteY1369" fmla="*/ 1069203 h 2380521"/>
              <a:gd name="connsiteX1370" fmla="*/ 368965 w 8023328"/>
              <a:gd name="connsiteY1370" fmla="*/ 1069203 h 2380521"/>
              <a:gd name="connsiteX1371" fmla="*/ 383754 w 8023328"/>
              <a:gd name="connsiteY1371" fmla="*/ 1083059 h 2380521"/>
              <a:gd name="connsiteX1372" fmla="*/ 368965 w 8023328"/>
              <a:gd name="connsiteY1372" fmla="*/ 1095457 h 2380521"/>
              <a:gd name="connsiteX1373" fmla="*/ 354177 w 8023328"/>
              <a:gd name="connsiteY1373" fmla="*/ 1083059 h 2380521"/>
              <a:gd name="connsiteX1374" fmla="*/ 368965 w 8023328"/>
              <a:gd name="connsiteY1374" fmla="*/ 1069203 h 2380521"/>
              <a:gd name="connsiteX1375" fmla="*/ 297201 w 8023328"/>
              <a:gd name="connsiteY1375" fmla="*/ 1069203 h 2380521"/>
              <a:gd name="connsiteX1376" fmla="*/ 309599 w 8023328"/>
              <a:gd name="connsiteY1376" fmla="*/ 1083059 h 2380521"/>
              <a:gd name="connsiteX1377" fmla="*/ 297201 w 8023328"/>
              <a:gd name="connsiteY1377" fmla="*/ 1095457 h 2380521"/>
              <a:gd name="connsiteX1378" fmla="*/ 283346 w 8023328"/>
              <a:gd name="connsiteY1378" fmla="*/ 1083059 h 2380521"/>
              <a:gd name="connsiteX1379" fmla="*/ 297201 w 8023328"/>
              <a:gd name="connsiteY1379" fmla="*/ 1069203 h 2380521"/>
              <a:gd name="connsiteX1380" fmla="*/ 226372 w 8023328"/>
              <a:gd name="connsiteY1380" fmla="*/ 1069203 h 2380521"/>
              <a:gd name="connsiteX1381" fmla="*/ 238771 w 8023328"/>
              <a:gd name="connsiteY1381" fmla="*/ 1083059 h 2380521"/>
              <a:gd name="connsiteX1382" fmla="*/ 226372 w 8023328"/>
              <a:gd name="connsiteY1382" fmla="*/ 1095457 h 2380521"/>
              <a:gd name="connsiteX1383" fmla="*/ 212516 w 8023328"/>
              <a:gd name="connsiteY1383" fmla="*/ 1083059 h 2380521"/>
              <a:gd name="connsiteX1384" fmla="*/ 226372 w 8023328"/>
              <a:gd name="connsiteY1384" fmla="*/ 1069203 h 2380521"/>
              <a:gd name="connsiteX1385" fmla="*/ 154079 w 8023328"/>
              <a:gd name="connsiteY1385" fmla="*/ 1069203 h 2380521"/>
              <a:gd name="connsiteX1386" fmla="*/ 167935 w 8023328"/>
              <a:gd name="connsiteY1386" fmla="*/ 1083059 h 2380521"/>
              <a:gd name="connsiteX1387" fmla="*/ 154079 w 8023328"/>
              <a:gd name="connsiteY1387" fmla="*/ 1095457 h 2380521"/>
              <a:gd name="connsiteX1388" fmla="*/ 141682 w 8023328"/>
              <a:gd name="connsiteY1388" fmla="*/ 1083059 h 2380521"/>
              <a:gd name="connsiteX1389" fmla="*/ 154079 w 8023328"/>
              <a:gd name="connsiteY1389" fmla="*/ 1069203 h 2380521"/>
              <a:gd name="connsiteX1390" fmla="*/ 83249 w 8023328"/>
              <a:gd name="connsiteY1390" fmla="*/ 1069203 h 2380521"/>
              <a:gd name="connsiteX1391" fmla="*/ 97105 w 8023328"/>
              <a:gd name="connsiteY1391" fmla="*/ 1083059 h 2380521"/>
              <a:gd name="connsiteX1392" fmla="*/ 83249 w 8023328"/>
              <a:gd name="connsiteY1392" fmla="*/ 1095457 h 2380521"/>
              <a:gd name="connsiteX1393" fmla="*/ 70852 w 8023328"/>
              <a:gd name="connsiteY1393" fmla="*/ 1083059 h 2380521"/>
              <a:gd name="connsiteX1394" fmla="*/ 83249 w 8023328"/>
              <a:gd name="connsiteY1394" fmla="*/ 1069203 h 2380521"/>
              <a:gd name="connsiteX1395" fmla="*/ 12014 w 8023328"/>
              <a:gd name="connsiteY1395" fmla="*/ 1069203 h 2380521"/>
              <a:gd name="connsiteX1396" fmla="*/ 26255 w 8023328"/>
              <a:gd name="connsiteY1396" fmla="*/ 1083059 h 2380521"/>
              <a:gd name="connsiteX1397" fmla="*/ 12014 w 8023328"/>
              <a:gd name="connsiteY1397" fmla="*/ 1095457 h 2380521"/>
              <a:gd name="connsiteX1398" fmla="*/ 21 w 8023328"/>
              <a:gd name="connsiteY1398" fmla="*/ 1083059 h 2380521"/>
              <a:gd name="connsiteX1399" fmla="*/ 12014 w 8023328"/>
              <a:gd name="connsiteY1399" fmla="*/ 1069203 h 2380521"/>
              <a:gd name="connsiteX1400" fmla="*/ 6724405 w 8023328"/>
              <a:gd name="connsiteY1400" fmla="*/ 998371 h 2380521"/>
              <a:gd name="connsiteX1401" fmla="*/ 6738261 w 8023328"/>
              <a:gd name="connsiteY1401" fmla="*/ 1010768 h 2380521"/>
              <a:gd name="connsiteX1402" fmla="*/ 6724405 w 8023328"/>
              <a:gd name="connsiteY1402" fmla="*/ 1024625 h 2380521"/>
              <a:gd name="connsiteX1403" fmla="*/ 6712008 w 8023328"/>
              <a:gd name="connsiteY1403" fmla="*/ 1010768 h 2380521"/>
              <a:gd name="connsiteX1404" fmla="*/ 6724405 w 8023328"/>
              <a:gd name="connsiteY1404" fmla="*/ 998371 h 2380521"/>
              <a:gd name="connsiteX1405" fmla="*/ 6653576 w 8023328"/>
              <a:gd name="connsiteY1405" fmla="*/ 998371 h 2380521"/>
              <a:gd name="connsiteX1406" fmla="*/ 6667432 w 8023328"/>
              <a:gd name="connsiteY1406" fmla="*/ 1010768 h 2380521"/>
              <a:gd name="connsiteX1407" fmla="*/ 6653576 w 8023328"/>
              <a:gd name="connsiteY1407" fmla="*/ 1024625 h 2380521"/>
              <a:gd name="connsiteX1408" fmla="*/ 6641179 w 8023328"/>
              <a:gd name="connsiteY1408" fmla="*/ 1010768 h 2380521"/>
              <a:gd name="connsiteX1409" fmla="*/ 6653576 w 8023328"/>
              <a:gd name="connsiteY1409" fmla="*/ 998371 h 2380521"/>
              <a:gd name="connsiteX1410" fmla="*/ 6581764 w 8023328"/>
              <a:gd name="connsiteY1410" fmla="*/ 998371 h 2380521"/>
              <a:gd name="connsiteX1411" fmla="*/ 6596552 w 8023328"/>
              <a:gd name="connsiteY1411" fmla="*/ 1010768 h 2380521"/>
              <a:gd name="connsiteX1412" fmla="*/ 6581764 w 8023328"/>
              <a:gd name="connsiteY1412" fmla="*/ 1024625 h 2380521"/>
              <a:gd name="connsiteX1413" fmla="*/ 6566976 w 8023328"/>
              <a:gd name="connsiteY1413" fmla="*/ 1010768 h 2380521"/>
              <a:gd name="connsiteX1414" fmla="*/ 6581764 w 8023328"/>
              <a:gd name="connsiteY1414" fmla="*/ 998371 h 2380521"/>
              <a:gd name="connsiteX1415" fmla="*/ 6510933 w 8023328"/>
              <a:gd name="connsiteY1415" fmla="*/ 998371 h 2380521"/>
              <a:gd name="connsiteX1416" fmla="*/ 6525722 w 8023328"/>
              <a:gd name="connsiteY1416" fmla="*/ 1010768 h 2380521"/>
              <a:gd name="connsiteX1417" fmla="*/ 6510933 w 8023328"/>
              <a:gd name="connsiteY1417" fmla="*/ 1024625 h 2380521"/>
              <a:gd name="connsiteX1418" fmla="*/ 6496144 w 8023328"/>
              <a:gd name="connsiteY1418" fmla="*/ 1010768 h 2380521"/>
              <a:gd name="connsiteX1419" fmla="*/ 6510933 w 8023328"/>
              <a:gd name="connsiteY1419" fmla="*/ 998371 h 2380521"/>
              <a:gd name="connsiteX1420" fmla="*/ 6440492 w 8023328"/>
              <a:gd name="connsiteY1420" fmla="*/ 998371 h 2380521"/>
              <a:gd name="connsiteX1421" fmla="*/ 6454911 w 8023328"/>
              <a:gd name="connsiteY1421" fmla="*/ 1010768 h 2380521"/>
              <a:gd name="connsiteX1422" fmla="*/ 6440492 w 8023328"/>
              <a:gd name="connsiteY1422" fmla="*/ 1024625 h 2380521"/>
              <a:gd name="connsiteX1423" fmla="*/ 6425315 w 8023328"/>
              <a:gd name="connsiteY1423" fmla="*/ 1010768 h 2380521"/>
              <a:gd name="connsiteX1424" fmla="*/ 6440492 w 8023328"/>
              <a:gd name="connsiteY1424" fmla="*/ 998371 h 2380521"/>
              <a:gd name="connsiteX1425" fmla="*/ 6368340 w 8023328"/>
              <a:gd name="connsiteY1425" fmla="*/ 998371 h 2380521"/>
              <a:gd name="connsiteX1426" fmla="*/ 6380737 w 8023328"/>
              <a:gd name="connsiteY1426" fmla="*/ 1010768 h 2380521"/>
              <a:gd name="connsiteX1427" fmla="*/ 6368340 w 8023328"/>
              <a:gd name="connsiteY1427" fmla="*/ 1024625 h 2380521"/>
              <a:gd name="connsiteX1428" fmla="*/ 6354484 w 8023328"/>
              <a:gd name="connsiteY1428" fmla="*/ 1010768 h 2380521"/>
              <a:gd name="connsiteX1429" fmla="*/ 6368340 w 8023328"/>
              <a:gd name="connsiteY1429" fmla="*/ 998371 h 2380521"/>
              <a:gd name="connsiteX1430" fmla="*/ 6297511 w 8023328"/>
              <a:gd name="connsiteY1430" fmla="*/ 998371 h 2380521"/>
              <a:gd name="connsiteX1431" fmla="*/ 6309908 w 8023328"/>
              <a:gd name="connsiteY1431" fmla="*/ 1010768 h 2380521"/>
              <a:gd name="connsiteX1432" fmla="*/ 6297511 w 8023328"/>
              <a:gd name="connsiteY1432" fmla="*/ 1024625 h 2380521"/>
              <a:gd name="connsiteX1433" fmla="*/ 6283655 w 8023328"/>
              <a:gd name="connsiteY1433" fmla="*/ 1010768 h 2380521"/>
              <a:gd name="connsiteX1434" fmla="*/ 6297511 w 8023328"/>
              <a:gd name="connsiteY1434" fmla="*/ 998371 h 2380521"/>
              <a:gd name="connsiteX1435" fmla="*/ 6226679 w 8023328"/>
              <a:gd name="connsiteY1435" fmla="*/ 998371 h 2380521"/>
              <a:gd name="connsiteX1436" fmla="*/ 6239076 w 8023328"/>
              <a:gd name="connsiteY1436" fmla="*/ 1010768 h 2380521"/>
              <a:gd name="connsiteX1437" fmla="*/ 6226679 w 8023328"/>
              <a:gd name="connsiteY1437" fmla="*/ 1024625 h 2380521"/>
              <a:gd name="connsiteX1438" fmla="*/ 6212823 w 8023328"/>
              <a:gd name="connsiteY1438" fmla="*/ 1010768 h 2380521"/>
              <a:gd name="connsiteX1439" fmla="*/ 6226679 w 8023328"/>
              <a:gd name="connsiteY1439" fmla="*/ 998371 h 2380521"/>
              <a:gd name="connsiteX1440" fmla="*/ 6154391 w 8023328"/>
              <a:gd name="connsiteY1440" fmla="*/ 998371 h 2380521"/>
              <a:gd name="connsiteX1441" fmla="*/ 6168247 w 8023328"/>
              <a:gd name="connsiteY1441" fmla="*/ 1010768 h 2380521"/>
              <a:gd name="connsiteX1442" fmla="*/ 6154391 w 8023328"/>
              <a:gd name="connsiteY1442" fmla="*/ 1024625 h 2380521"/>
              <a:gd name="connsiteX1443" fmla="*/ 6141994 w 8023328"/>
              <a:gd name="connsiteY1443" fmla="*/ 1010768 h 2380521"/>
              <a:gd name="connsiteX1444" fmla="*/ 6154391 w 8023328"/>
              <a:gd name="connsiteY1444" fmla="*/ 998371 h 2380521"/>
              <a:gd name="connsiteX1445" fmla="*/ 6083559 w 8023328"/>
              <a:gd name="connsiteY1445" fmla="*/ 998371 h 2380521"/>
              <a:gd name="connsiteX1446" fmla="*/ 6097415 w 8023328"/>
              <a:gd name="connsiteY1446" fmla="*/ 1010768 h 2380521"/>
              <a:gd name="connsiteX1447" fmla="*/ 6083559 w 8023328"/>
              <a:gd name="connsiteY1447" fmla="*/ 1024625 h 2380521"/>
              <a:gd name="connsiteX1448" fmla="*/ 6071162 w 8023328"/>
              <a:gd name="connsiteY1448" fmla="*/ 1010768 h 2380521"/>
              <a:gd name="connsiteX1449" fmla="*/ 6083559 w 8023328"/>
              <a:gd name="connsiteY1449" fmla="*/ 998371 h 2380521"/>
              <a:gd name="connsiteX1450" fmla="*/ 6009356 w 8023328"/>
              <a:gd name="connsiteY1450" fmla="*/ 998371 h 2380521"/>
              <a:gd name="connsiteX1451" fmla="*/ 6023212 w 8023328"/>
              <a:gd name="connsiteY1451" fmla="*/ 1010768 h 2380521"/>
              <a:gd name="connsiteX1452" fmla="*/ 6009356 w 8023328"/>
              <a:gd name="connsiteY1452" fmla="*/ 1024625 h 2380521"/>
              <a:gd name="connsiteX1453" fmla="*/ 5996959 w 8023328"/>
              <a:gd name="connsiteY1453" fmla="*/ 1010768 h 2380521"/>
              <a:gd name="connsiteX1454" fmla="*/ 6009356 w 8023328"/>
              <a:gd name="connsiteY1454" fmla="*/ 998371 h 2380521"/>
              <a:gd name="connsiteX1455" fmla="*/ 5940548 w 8023328"/>
              <a:gd name="connsiteY1455" fmla="*/ 998371 h 2380521"/>
              <a:gd name="connsiteX1456" fmla="*/ 5955726 w 8023328"/>
              <a:gd name="connsiteY1456" fmla="*/ 1010768 h 2380521"/>
              <a:gd name="connsiteX1457" fmla="*/ 5940548 w 8023328"/>
              <a:gd name="connsiteY1457" fmla="*/ 1024625 h 2380521"/>
              <a:gd name="connsiteX1458" fmla="*/ 5926130 w 8023328"/>
              <a:gd name="connsiteY1458" fmla="*/ 1010768 h 2380521"/>
              <a:gd name="connsiteX1459" fmla="*/ 5940548 w 8023328"/>
              <a:gd name="connsiteY1459" fmla="*/ 998371 h 2380521"/>
              <a:gd name="connsiteX1460" fmla="*/ 5870088 w 8023328"/>
              <a:gd name="connsiteY1460" fmla="*/ 998371 h 2380521"/>
              <a:gd name="connsiteX1461" fmla="*/ 5884877 w 8023328"/>
              <a:gd name="connsiteY1461" fmla="*/ 1010768 h 2380521"/>
              <a:gd name="connsiteX1462" fmla="*/ 5870088 w 8023328"/>
              <a:gd name="connsiteY1462" fmla="*/ 1024625 h 2380521"/>
              <a:gd name="connsiteX1463" fmla="*/ 5855299 w 8023328"/>
              <a:gd name="connsiteY1463" fmla="*/ 1010768 h 2380521"/>
              <a:gd name="connsiteX1464" fmla="*/ 5870088 w 8023328"/>
              <a:gd name="connsiteY1464" fmla="*/ 998371 h 2380521"/>
              <a:gd name="connsiteX1465" fmla="*/ 5799257 w 8023328"/>
              <a:gd name="connsiteY1465" fmla="*/ 998371 h 2380521"/>
              <a:gd name="connsiteX1466" fmla="*/ 5814045 w 8023328"/>
              <a:gd name="connsiteY1466" fmla="*/ 1010768 h 2380521"/>
              <a:gd name="connsiteX1467" fmla="*/ 5799257 w 8023328"/>
              <a:gd name="connsiteY1467" fmla="*/ 1024625 h 2380521"/>
              <a:gd name="connsiteX1468" fmla="*/ 5784469 w 8023328"/>
              <a:gd name="connsiteY1468" fmla="*/ 1010768 h 2380521"/>
              <a:gd name="connsiteX1469" fmla="*/ 5799257 w 8023328"/>
              <a:gd name="connsiteY1469" fmla="*/ 998371 h 2380521"/>
              <a:gd name="connsiteX1470" fmla="*/ 5724122 w 8023328"/>
              <a:gd name="connsiteY1470" fmla="*/ 998371 h 2380521"/>
              <a:gd name="connsiteX1471" fmla="*/ 5736519 w 8023328"/>
              <a:gd name="connsiteY1471" fmla="*/ 1010768 h 2380521"/>
              <a:gd name="connsiteX1472" fmla="*/ 5724122 w 8023328"/>
              <a:gd name="connsiteY1472" fmla="*/ 1024625 h 2380521"/>
              <a:gd name="connsiteX1473" fmla="*/ 5710266 w 8023328"/>
              <a:gd name="connsiteY1473" fmla="*/ 1010768 h 2380521"/>
              <a:gd name="connsiteX1474" fmla="*/ 5724122 w 8023328"/>
              <a:gd name="connsiteY1474" fmla="*/ 998371 h 2380521"/>
              <a:gd name="connsiteX1475" fmla="*/ 5653291 w 8023328"/>
              <a:gd name="connsiteY1475" fmla="*/ 998371 h 2380521"/>
              <a:gd name="connsiteX1476" fmla="*/ 5665688 w 8023328"/>
              <a:gd name="connsiteY1476" fmla="*/ 1012227 h 2380521"/>
              <a:gd name="connsiteX1477" fmla="*/ 5653291 w 8023328"/>
              <a:gd name="connsiteY1477" fmla="*/ 1024625 h 2380521"/>
              <a:gd name="connsiteX1478" fmla="*/ 5639435 w 8023328"/>
              <a:gd name="connsiteY1478" fmla="*/ 1012227 h 2380521"/>
              <a:gd name="connsiteX1479" fmla="*/ 5653291 w 8023328"/>
              <a:gd name="connsiteY1479" fmla="*/ 998371 h 2380521"/>
              <a:gd name="connsiteX1480" fmla="*/ 5581002 w 8023328"/>
              <a:gd name="connsiteY1480" fmla="*/ 998371 h 2380521"/>
              <a:gd name="connsiteX1481" fmla="*/ 5594858 w 8023328"/>
              <a:gd name="connsiteY1481" fmla="*/ 1012227 h 2380521"/>
              <a:gd name="connsiteX1482" fmla="*/ 5581002 w 8023328"/>
              <a:gd name="connsiteY1482" fmla="*/ 1024625 h 2380521"/>
              <a:gd name="connsiteX1483" fmla="*/ 5568605 w 8023328"/>
              <a:gd name="connsiteY1483" fmla="*/ 1012227 h 2380521"/>
              <a:gd name="connsiteX1484" fmla="*/ 5581002 w 8023328"/>
              <a:gd name="connsiteY1484" fmla="*/ 998371 h 2380521"/>
              <a:gd name="connsiteX1485" fmla="*/ 5510171 w 8023328"/>
              <a:gd name="connsiteY1485" fmla="*/ 998371 h 2380521"/>
              <a:gd name="connsiteX1486" fmla="*/ 5524027 w 8023328"/>
              <a:gd name="connsiteY1486" fmla="*/ 1012227 h 2380521"/>
              <a:gd name="connsiteX1487" fmla="*/ 5510171 w 8023328"/>
              <a:gd name="connsiteY1487" fmla="*/ 1024625 h 2380521"/>
              <a:gd name="connsiteX1488" fmla="*/ 5497774 w 8023328"/>
              <a:gd name="connsiteY1488" fmla="*/ 1012227 h 2380521"/>
              <a:gd name="connsiteX1489" fmla="*/ 5510171 w 8023328"/>
              <a:gd name="connsiteY1489" fmla="*/ 998371 h 2380521"/>
              <a:gd name="connsiteX1490" fmla="*/ 5438937 w 8023328"/>
              <a:gd name="connsiteY1490" fmla="*/ 998371 h 2380521"/>
              <a:gd name="connsiteX1491" fmla="*/ 5453178 w 8023328"/>
              <a:gd name="connsiteY1491" fmla="*/ 1012227 h 2380521"/>
              <a:gd name="connsiteX1492" fmla="*/ 5438937 w 8023328"/>
              <a:gd name="connsiteY1492" fmla="*/ 1024625 h 2380521"/>
              <a:gd name="connsiteX1493" fmla="*/ 5426945 w 8023328"/>
              <a:gd name="connsiteY1493" fmla="*/ 1012227 h 2380521"/>
              <a:gd name="connsiteX1494" fmla="*/ 5438937 w 8023328"/>
              <a:gd name="connsiteY1494" fmla="*/ 998371 h 2380521"/>
              <a:gd name="connsiteX1495" fmla="*/ 5367530 w 8023328"/>
              <a:gd name="connsiteY1495" fmla="*/ 998371 h 2380521"/>
              <a:gd name="connsiteX1496" fmla="*/ 5382318 w 8023328"/>
              <a:gd name="connsiteY1496" fmla="*/ 1012227 h 2380521"/>
              <a:gd name="connsiteX1497" fmla="*/ 5367530 w 8023328"/>
              <a:gd name="connsiteY1497" fmla="*/ 1024625 h 2380521"/>
              <a:gd name="connsiteX1498" fmla="*/ 5352742 w 8023328"/>
              <a:gd name="connsiteY1498" fmla="*/ 1012227 h 2380521"/>
              <a:gd name="connsiteX1499" fmla="*/ 5367530 w 8023328"/>
              <a:gd name="connsiteY1499" fmla="*/ 998371 h 2380521"/>
              <a:gd name="connsiteX1500" fmla="*/ 5296699 w 8023328"/>
              <a:gd name="connsiteY1500" fmla="*/ 998371 h 2380521"/>
              <a:gd name="connsiteX1501" fmla="*/ 5311488 w 8023328"/>
              <a:gd name="connsiteY1501" fmla="*/ 1012227 h 2380521"/>
              <a:gd name="connsiteX1502" fmla="*/ 5296699 w 8023328"/>
              <a:gd name="connsiteY1502" fmla="*/ 1024625 h 2380521"/>
              <a:gd name="connsiteX1503" fmla="*/ 5281910 w 8023328"/>
              <a:gd name="connsiteY1503" fmla="*/ 1012227 h 2380521"/>
              <a:gd name="connsiteX1504" fmla="*/ 5296699 w 8023328"/>
              <a:gd name="connsiteY1504" fmla="*/ 998371 h 2380521"/>
              <a:gd name="connsiteX1505" fmla="*/ 5225869 w 8023328"/>
              <a:gd name="connsiteY1505" fmla="*/ 998371 h 2380521"/>
              <a:gd name="connsiteX1506" fmla="*/ 5240657 w 8023328"/>
              <a:gd name="connsiteY1506" fmla="*/ 1012227 h 2380521"/>
              <a:gd name="connsiteX1507" fmla="*/ 5225869 w 8023328"/>
              <a:gd name="connsiteY1507" fmla="*/ 1024625 h 2380521"/>
              <a:gd name="connsiteX1508" fmla="*/ 5211081 w 8023328"/>
              <a:gd name="connsiteY1508" fmla="*/ 1012227 h 2380521"/>
              <a:gd name="connsiteX1509" fmla="*/ 5225869 w 8023328"/>
              <a:gd name="connsiteY1509" fmla="*/ 998371 h 2380521"/>
              <a:gd name="connsiteX1510" fmla="*/ 5154105 w 8023328"/>
              <a:gd name="connsiteY1510" fmla="*/ 998371 h 2380521"/>
              <a:gd name="connsiteX1511" fmla="*/ 5166502 w 8023328"/>
              <a:gd name="connsiteY1511" fmla="*/ 1012227 h 2380521"/>
              <a:gd name="connsiteX1512" fmla="*/ 5154105 w 8023328"/>
              <a:gd name="connsiteY1512" fmla="*/ 1024625 h 2380521"/>
              <a:gd name="connsiteX1513" fmla="*/ 5140249 w 8023328"/>
              <a:gd name="connsiteY1513" fmla="*/ 1012227 h 2380521"/>
              <a:gd name="connsiteX1514" fmla="*/ 5154105 w 8023328"/>
              <a:gd name="connsiteY1514" fmla="*/ 998371 h 2380521"/>
              <a:gd name="connsiteX1515" fmla="*/ 5083276 w 8023328"/>
              <a:gd name="connsiteY1515" fmla="*/ 998371 h 2380521"/>
              <a:gd name="connsiteX1516" fmla="*/ 5095673 w 8023328"/>
              <a:gd name="connsiteY1516" fmla="*/ 1012227 h 2380521"/>
              <a:gd name="connsiteX1517" fmla="*/ 5083276 w 8023328"/>
              <a:gd name="connsiteY1517" fmla="*/ 1024625 h 2380521"/>
              <a:gd name="connsiteX1518" fmla="*/ 5069420 w 8023328"/>
              <a:gd name="connsiteY1518" fmla="*/ 1012227 h 2380521"/>
              <a:gd name="connsiteX1519" fmla="*/ 5083276 w 8023328"/>
              <a:gd name="connsiteY1519" fmla="*/ 998371 h 2380521"/>
              <a:gd name="connsiteX1520" fmla="*/ 5012445 w 8023328"/>
              <a:gd name="connsiteY1520" fmla="*/ 998371 h 2380521"/>
              <a:gd name="connsiteX1521" fmla="*/ 5024842 w 8023328"/>
              <a:gd name="connsiteY1521" fmla="*/ 1012227 h 2380521"/>
              <a:gd name="connsiteX1522" fmla="*/ 5012445 w 8023328"/>
              <a:gd name="connsiteY1522" fmla="*/ 1024625 h 2380521"/>
              <a:gd name="connsiteX1523" fmla="*/ 4998589 w 8023328"/>
              <a:gd name="connsiteY1523" fmla="*/ 1012227 h 2380521"/>
              <a:gd name="connsiteX1524" fmla="*/ 5012445 w 8023328"/>
              <a:gd name="connsiteY1524" fmla="*/ 998371 h 2380521"/>
              <a:gd name="connsiteX1525" fmla="*/ 4940157 w 8023328"/>
              <a:gd name="connsiteY1525" fmla="*/ 998371 h 2380521"/>
              <a:gd name="connsiteX1526" fmla="*/ 4954013 w 8023328"/>
              <a:gd name="connsiteY1526" fmla="*/ 1012227 h 2380521"/>
              <a:gd name="connsiteX1527" fmla="*/ 4940157 w 8023328"/>
              <a:gd name="connsiteY1527" fmla="*/ 1024625 h 2380521"/>
              <a:gd name="connsiteX1528" fmla="*/ 4927760 w 8023328"/>
              <a:gd name="connsiteY1528" fmla="*/ 1012227 h 2380521"/>
              <a:gd name="connsiteX1529" fmla="*/ 4940157 w 8023328"/>
              <a:gd name="connsiteY1529" fmla="*/ 998371 h 2380521"/>
              <a:gd name="connsiteX1530" fmla="*/ 4865953 w 8023328"/>
              <a:gd name="connsiteY1530" fmla="*/ 998371 h 2380521"/>
              <a:gd name="connsiteX1531" fmla="*/ 4879809 w 8023328"/>
              <a:gd name="connsiteY1531" fmla="*/ 1012227 h 2380521"/>
              <a:gd name="connsiteX1532" fmla="*/ 4865953 w 8023328"/>
              <a:gd name="connsiteY1532" fmla="*/ 1024625 h 2380521"/>
              <a:gd name="connsiteX1533" fmla="*/ 4853556 w 8023328"/>
              <a:gd name="connsiteY1533" fmla="*/ 1012227 h 2380521"/>
              <a:gd name="connsiteX1534" fmla="*/ 4865953 w 8023328"/>
              <a:gd name="connsiteY1534" fmla="*/ 998371 h 2380521"/>
              <a:gd name="connsiteX1535" fmla="*/ 4797514 w 8023328"/>
              <a:gd name="connsiteY1535" fmla="*/ 998371 h 2380521"/>
              <a:gd name="connsiteX1536" fmla="*/ 4812303 w 8023328"/>
              <a:gd name="connsiteY1536" fmla="*/ 1012227 h 2380521"/>
              <a:gd name="connsiteX1537" fmla="*/ 4797514 w 8023328"/>
              <a:gd name="connsiteY1537" fmla="*/ 1024625 h 2380521"/>
              <a:gd name="connsiteX1538" fmla="*/ 4782725 w 8023328"/>
              <a:gd name="connsiteY1538" fmla="*/ 1012227 h 2380521"/>
              <a:gd name="connsiteX1539" fmla="*/ 4797514 w 8023328"/>
              <a:gd name="connsiteY1539" fmla="*/ 998371 h 2380521"/>
              <a:gd name="connsiteX1540" fmla="*/ 4726684 w 8023328"/>
              <a:gd name="connsiteY1540" fmla="*/ 998371 h 2380521"/>
              <a:gd name="connsiteX1541" fmla="*/ 4741472 w 8023328"/>
              <a:gd name="connsiteY1541" fmla="*/ 1012227 h 2380521"/>
              <a:gd name="connsiteX1542" fmla="*/ 4726684 w 8023328"/>
              <a:gd name="connsiteY1542" fmla="*/ 1024625 h 2380521"/>
              <a:gd name="connsiteX1543" fmla="*/ 4711896 w 8023328"/>
              <a:gd name="connsiteY1543" fmla="*/ 1012227 h 2380521"/>
              <a:gd name="connsiteX1544" fmla="*/ 4726684 w 8023328"/>
              <a:gd name="connsiteY1544" fmla="*/ 998371 h 2380521"/>
              <a:gd name="connsiteX1545" fmla="*/ 4655853 w 8023328"/>
              <a:gd name="connsiteY1545" fmla="*/ 998371 h 2380521"/>
              <a:gd name="connsiteX1546" fmla="*/ 4670642 w 8023328"/>
              <a:gd name="connsiteY1546" fmla="*/ 1012227 h 2380521"/>
              <a:gd name="connsiteX1547" fmla="*/ 4655853 w 8023328"/>
              <a:gd name="connsiteY1547" fmla="*/ 1024625 h 2380521"/>
              <a:gd name="connsiteX1548" fmla="*/ 4641064 w 8023328"/>
              <a:gd name="connsiteY1548" fmla="*/ 1012227 h 2380521"/>
              <a:gd name="connsiteX1549" fmla="*/ 4655853 w 8023328"/>
              <a:gd name="connsiteY1549" fmla="*/ 998371 h 2380521"/>
              <a:gd name="connsiteX1550" fmla="*/ 4584091 w 8023328"/>
              <a:gd name="connsiteY1550" fmla="*/ 998371 h 2380521"/>
              <a:gd name="connsiteX1551" fmla="*/ 4596488 w 8023328"/>
              <a:gd name="connsiteY1551" fmla="*/ 1012227 h 2380521"/>
              <a:gd name="connsiteX1552" fmla="*/ 4584091 w 8023328"/>
              <a:gd name="connsiteY1552" fmla="*/ 1024625 h 2380521"/>
              <a:gd name="connsiteX1553" fmla="*/ 4570235 w 8023328"/>
              <a:gd name="connsiteY1553" fmla="*/ 1012227 h 2380521"/>
              <a:gd name="connsiteX1554" fmla="*/ 4584091 w 8023328"/>
              <a:gd name="connsiteY1554" fmla="*/ 998371 h 2380521"/>
              <a:gd name="connsiteX1555" fmla="*/ 4513260 w 8023328"/>
              <a:gd name="connsiteY1555" fmla="*/ 998371 h 2380521"/>
              <a:gd name="connsiteX1556" fmla="*/ 4525657 w 8023328"/>
              <a:gd name="connsiteY1556" fmla="*/ 1012227 h 2380521"/>
              <a:gd name="connsiteX1557" fmla="*/ 4513260 w 8023328"/>
              <a:gd name="connsiteY1557" fmla="*/ 1024625 h 2380521"/>
              <a:gd name="connsiteX1558" fmla="*/ 4499404 w 8023328"/>
              <a:gd name="connsiteY1558" fmla="*/ 1012227 h 2380521"/>
              <a:gd name="connsiteX1559" fmla="*/ 4513260 w 8023328"/>
              <a:gd name="connsiteY1559" fmla="*/ 998371 h 2380521"/>
              <a:gd name="connsiteX1560" fmla="*/ 4439056 w 8023328"/>
              <a:gd name="connsiteY1560" fmla="*/ 998371 h 2380521"/>
              <a:gd name="connsiteX1561" fmla="*/ 4451453 w 8023328"/>
              <a:gd name="connsiteY1561" fmla="*/ 1012227 h 2380521"/>
              <a:gd name="connsiteX1562" fmla="*/ 4439056 w 8023328"/>
              <a:gd name="connsiteY1562" fmla="*/ 1024625 h 2380521"/>
              <a:gd name="connsiteX1563" fmla="*/ 4425200 w 8023328"/>
              <a:gd name="connsiteY1563" fmla="*/ 1012227 h 2380521"/>
              <a:gd name="connsiteX1564" fmla="*/ 4439056 w 8023328"/>
              <a:gd name="connsiteY1564" fmla="*/ 998371 h 2380521"/>
              <a:gd name="connsiteX1565" fmla="*/ 4366768 w 8023328"/>
              <a:gd name="connsiteY1565" fmla="*/ 998371 h 2380521"/>
              <a:gd name="connsiteX1566" fmla="*/ 4380624 w 8023328"/>
              <a:gd name="connsiteY1566" fmla="*/ 1012227 h 2380521"/>
              <a:gd name="connsiteX1567" fmla="*/ 4366768 w 8023328"/>
              <a:gd name="connsiteY1567" fmla="*/ 1024625 h 2380521"/>
              <a:gd name="connsiteX1568" fmla="*/ 4354371 w 8023328"/>
              <a:gd name="connsiteY1568" fmla="*/ 1012227 h 2380521"/>
              <a:gd name="connsiteX1569" fmla="*/ 4366768 w 8023328"/>
              <a:gd name="connsiteY1569" fmla="*/ 998371 h 2380521"/>
              <a:gd name="connsiteX1570" fmla="*/ 4295937 w 8023328"/>
              <a:gd name="connsiteY1570" fmla="*/ 998371 h 2380521"/>
              <a:gd name="connsiteX1571" fmla="*/ 4309793 w 8023328"/>
              <a:gd name="connsiteY1571" fmla="*/ 1012227 h 2380521"/>
              <a:gd name="connsiteX1572" fmla="*/ 4295937 w 8023328"/>
              <a:gd name="connsiteY1572" fmla="*/ 1024625 h 2380521"/>
              <a:gd name="connsiteX1573" fmla="*/ 4283540 w 8023328"/>
              <a:gd name="connsiteY1573" fmla="*/ 1012227 h 2380521"/>
              <a:gd name="connsiteX1574" fmla="*/ 4295937 w 8023328"/>
              <a:gd name="connsiteY1574" fmla="*/ 998371 h 2380521"/>
              <a:gd name="connsiteX1575" fmla="*/ 4225107 w 8023328"/>
              <a:gd name="connsiteY1575" fmla="*/ 998371 h 2380521"/>
              <a:gd name="connsiteX1576" fmla="*/ 4238963 w 8023328"/>
              <a:gd name="connsiteY1576" fmla="*/ 1012227 h 2380521"/>
              <a:gd name="connsiteX1577" fmla="*/ 4225107 w 8023328"/>
              <a:gd name="connsiteY1577" fmla="*/ 1024625 h 2380521"/>
              <a:gd name="connsiteX1578" fmla="*/ 4212710 w 8023328"/>
              <a:gd name="connsiteY1578" fmla="*/ 1012227 h 2380521"/>
              <a:gd name="connsiteX1579" fmla="*/ 4225107 w 8023328"/>
              <a:gd name="connsiteY1579" fmla="*/ 998371 h 2380521"/>
              <a:gd name="connsiteX1580" fmla="*/ 4153295 w 8023328"/>
              <a:gd name="connsiteY1580" fmla="*/ 998371 h 2380521"/>
              <a:gd name="connsiteX1581" fmla="*/ 4168083 w 8023328"/>
              <a:gd name="connsiteY1581" fmla="*/ 1012227 h 2380521"/>
              <a:gd name="connsiteX1582" fmla="*/ 4153295 w 8023328"/>
              <a:gd name="connsiteY1582" fmla="*/ 1024625 h 2380521"/>
              <a:gd name="connsiteX1583" fmla="*/ 4138507 w 8023328"/>
              <a:gd name="connsiteY1583" fmla="*/ 1012227 h 2380521"/>
              <a:gd name="connsiteX1584" fmla="*/ 4153295 w 8023328"/>
              <a:gd name="connsiteY1584" fmla="*/ 998371 h 2380521"/>
              <a:gd name="connsiteX1585" fmla="*/ 4082465 w 8023328"/>
              <a:gd name="connsiteY1585" fmla="*/ 998371 h 2380521"/>
              <a:gd name="connsiteX1586" fmla="*/ 4097254 w 8023328"/>
              <a:gd name="connsiteY1586" fmla="*/ 1012227 h 2380521"/>
              <a:gd name="connsiteX1587" fmla="*/ 4082465 w 8023328"/>
              <a:gd name="connsiteY1587" fmla="*/ 1024625 h 2380521"/>
              <a:gd name="connsiteX1588" fmla="*/ 4067676 w 8023328"/>
              <a:gd name="connsiteY1588" fmla="*/ 1012227 h 2380521"/>
              <a:gd name="connsiteX1589" fmla="*/ 4082465 w 8023328"/>
              <a:gd name="connsiteY1589" fmla="*/ 998371 h 2380521"/>
              <a:gd name="connsiteX1590" fmla="*/ 4011635 w 8023328"/>
              <a:gd name="connsiteY1590" fmla="*/ 998371 h 2380521"/>
              <a:gd name="connsiteX1591" fmla="*/ 4026423 w 8023328"/>
              <a:gd name="connsiteY1591" fmla="*/ 1012227 h 2380521"/>
              <a:gd name="connsiteX1592" fmla="*/ 4011635 w 8023328"/>
              <a:gd name="connsiteY1592" fmla="*/ 1024625 h 2380521"/>
              <a:gd name="connsiteX1593" fmla="*/ 3996847 w 8023328"/>
              <a:gd name="connsiteY1593" fmla="*/ 1012227 h 2380521"/>
              <a:gd name="connsiteX1594" fmla="*/ 4011635 w 8023328"/>
              <a:gd name="connsiteY1594" fmla="*/ 998371 h 2380521"/>
              <a:gd name="connsiteX1595" fmla="*/ 3939871 w 8023328"/>
              <a:gd name="connsiteY1595" fmla="*/ 998371 h 2380521"/>
              <a:gd name="connsiteX1596" fmla="*/ 3952268 w 8023328"/>
              <a:gd name="connsiteY1596" fmla="*/ 1012227 h 2380521"/>
              <a:gd name="connsiteX1597" fmla="*/ 3939871 w 8023328"/>
              <a:gd name="connsiteY1597" fmla="*/ 1024625 h 2380521"/>
              <a:gd name="connsiteX1598" fmla="*/ 3926015 w 8023328"/>
              <a:gd name="connsiteY1598" fmla="*/ 1012227 h 2380521"/>
              <a:gd name="connsiteX1599" fmla="*/ 3939871 w 8023328"/>
              <a:gd name="connsiteY1599" fmla="*/ 998371 h 2380521"/>
              <a:gd name="connsiteX1600" fmla="*/ 3869042 w 8023328"/>
              <a:gd name="connsiteY1600" fmla="*/ 998371 h 2380521"/>
              <a:gd name="connsiteX1601" fmla="*/ 3881439 w 8023328"/>
              <a:gd name="connsiteY1601" fmla="*/ 1013160 h 2380521"/>
              <a:gd name="connsiteX1602" fmla="*/ 3869042 w 8023328"/>
              <a:gd name="connsiteY1602" fmla="*/ 1027949 h 2380521"/>
              <a:gd name="connsiteX1603" fmla="*/ 3855186 w 8023328"/>
              <a:gd name="connsiteY1603" fmla="*/ 1013160 h 2380521"/>
              <a:gd name="connsiteX1604" fmla="*/ 3869042 w 8023328"/>
              <a:gd name="connsiteY1604" fmla="*/ 998371 h 2380521"/>
              <a:gd name="connsiteX1605" fmla="*/ 3798211 w 8023328"/>
              <a:gd name="connsiteY1605" fmla="*/ 998371 h 2380521"/>
              <a:gd name="connsiteX1606" fmla="*/ 3810608 w 8023328"/>
              <a:gd name="connsiteY1606" fmla="*/ 1013160 h 2380521"/>
              <a:gd name="connsiteX1607" fmla="*/ 3798211 w 8023328"/>
              <a:gd name="connsiteY1607" fmla="*/ 1027949 h 2380521"/>
              <a:gd name="connsiteX1608" fmla="*/ 3784355 w 8023328"/>
              <a:gd name="connsiteY1608" fmla="*/ 1013160 h 2380521"/>
              <a:gd name="connsiteX1609" fmla="*/ 3798211 w 8023328"/>
              <a:gd name="connsiteY1609" fmla="*/ 998371 h 2380521"/>
              <a:gd name="connsiteX1610" fmla="*/ 3725922 w 8023328"/>
              <a:gd name="connsiteY1610" fmla="*/ 998371 h 2380521"/>
              <a:gd name="connsiteX1611" fmla="*/ 3739778 w 8023328"/>
              <a:gd name="connsiteY1611" fmla="*/ 1013160 h 2380521"/>
              <a:gd name="connsiteX1612" fmla="*/ 3725922 w 8023328"/>
              <a:gd name="connsiteY1612" fmla="*/ 1027949 h 2380521"/>
              <a:gd name="connsiteX1613" fmla="*/ 3713525 w 8023328"/>
              <a:gd name="connsiteY1613" fmla="*/ 1013160 h 2380521"/>
              <a:gd name="connsiteX1614" fmla="*/ 3725922 w 8023328"/>
              <a:gd name="connsiteY1614" fmla="*/ 998371 h 2380521"/>
              <a:gd name="connsiteX1615" fmla="*/ 724105 w 8023328"/>
              <a:gd name="connsiteY1615" fmla="*/ 998371 h 2380521"/>
              <a:gd name="connsiteX1616" fmla="*/ 737962 w 8023328"/>
              <a:gd name="connsiteY1616" fmla="*/ 1010768 h 2380521"/>
              <a:gd name="connsiteX1617" fmla="*/ 724105 w 8023328"/>
              <a:gd name="connsiteY1617" fmla="*/ 1024625 h 2380521"/>
              <a:gd name="connsiteX1618" fmla="*/ 711707 w 8023328"/>
              <a:gd name="connsiteY1618" fmla="*/ 1010768 h 2380521"/>
              <a:gd name="connsiteX1619" fmla="*/ 724105 w 8023328"/>
              <a:gd name="connsiteY1619" fmla="*/ 998371 h 2380521"/>
              <a:gd name="connsiteX1620" fmla="*/ 653274 w 8023328"/>
              <a:gd name="connsiteY1620" fmla="*/ 998371 h 2380521"/>
              <a:gd name="connsiteX1621" fmla="*/ 667129 w 8023328"/>
              <a:gd name="connsiteY1621" fmla="*/ 1010768 h 2380521"/>
              <a:gd name="connsiteX1622" fmla="*/ 653274 w 8023328"/>
              <a:gd name="connsiteY1622" fmla="*/ 1024625 h 2380521"/>
              <a:gd name="connsiteX1623" fmla="*/ 640877 w 8023328"/>
              <a:gd name="connsiteY1623" fmla="*/ 1010768 h 2380521"/>
              <a:gd name="connsiteX1624" fmla="*/ 653274 w 8023328"/>
              <a:gd name="connsiteY1624" fmla="*/ 998371 h 2380521"/>
              <a:gd name="connsiteX1625" fmla="*/ 582446 w 8023328"/>
              <a:gd name="connsiteY1625" fmla="*/ 998371 h 2380521"/>
              <a:gd name="connsiteX1626" fmla="*/ 596301 w 8023328"/>
              <a:gd name="connsiteY1626" fmla="*/ 1010768 h 2380521"/>
              <a:gd name="connsiteX1627" fmla="*/ 582446 w 8023328"/>
              <a:gd name="connsiteY1627" fmla="*/ 1024625 h 2380521"/>
              <a:gd name="connsiteX1628" fmla="*/ 570047 w 8023328"/>
              <a:gd name="connsiteY1628" fmla="*/ 1010768 h 2380521"/>
              <a:gd name="connsiteX1629" fmla="*/ 582446 w 8023328"/>
              <a:gd name="connsiteY1629" fmla="*/ 998371 h 2380521"/>
              <a:gd name="connsiteX1630" fmla="*/ 513636 w 8023328"/>
              <a:gd name="connsiteY1630" fmla="*/ 998371 h 2380521"/>
              <a:gd name="connsiteX1631" fmla="*/ 528813 w 8023328"/>
              <a:gd name="connsiteY1631" fmla="*/ 1010768 h 2380521"/>
              <a:gd name="connsiteX1632" fmla="*/ 513636 w 8023328"/>
              <a:gd name="connsiteY1632" fmla="*/ 1024625 h 2380521"/>
              <a:gd name="connsiteX1633" fmla="*/ 499216 w 8023328"/>
              <a:gd name="connsiteY1633" fmla="*/ 1010768 h 2380521"/>
              <a:gd name="connsiteX1634" fmla="*/ 513636 w 8023328"/>
              <a:gd name="connsiteY1634" fmla="*/ 998371 h 2380521"/>
              <a:gd name="connsiteX1635" fmla="*/ 439802 w 8023328"/>
              <a:gd name="connsiteY1635" fmla="*/ 998371 h 2380521"/>
              <a:gd name="connsiteX1636" fmla="*/ 454592 w 8023328"/>
              <a:gd name="connsiteY1636" fmla="*/ 1010768 h 2380521"/>
              <a:gd name="connsiteX1637" fmla="*/ 439802 w 8023328"/>
              <a:gd name="connsiteY1637" fmla="*/ 1024625 h 2380521"/>
              <a:gd name="connsiteX1638" fmla="*/ 425014 w 8023328"/>
              <a:gd name="connsiteY1638" fmla="*/ 1010768 h 2380521"/>
              <a:gd name="connsiteX1639" fmla="*/ 439802 w 8023328"/>
              <a:gd name="connsiteY1639" fmla="*/ 998371 h 2380521"/>
              <a:gd name="connsiteX1640" fmla="*/ 368040 w 8023328"/>
              <a:gd name="connsiteY1640" fmla="*/ 998371 h 2380521"/>
              <a:gd name="connsiteX1641" fmla="*/ 380438 w 8023328"/>
              <a:gd name="connsiteY1641" fmla="*/ 1012227 h 2380521"/>
              <a:gd name="connsiteX1642" fmla="*/ 368040 w 8023328"/>
              <a:gd name="connsiteY1642" fmla="*/ 1024625 h 2380521"/>
              <a:gd name="connsiteX1643" fmla="*/ 354183 w 8023328"/>
              <a:gd name="connsiteY1643" fmla="*/ 1012227 h 2380521"/>
              <a:gd name="connsiteX1644" fmla="*/ 368040 w 8023328"/>
              <a:gd name="connsiteY1644" fmla="*/ 998371 h 2380521"/>
              <a:gd name="connsiteX1645" fmla="*/ 297208 w 8023328"/>
              <a:gd name="connsiteY1645" fmla="*/ 998371 h 2380521"/>
              <a:gd name="connsiteX1646" fmla="*/ 309606 w 8023328"/>
              <a:gd name="connsiteY1646" fmla="*/ 1012227 h 2380521"/>
              <a:gd name="connsiteX1647" fmla="*/ 297208 w 8023328"/>
              <a:gd name="connsiteY1647" fmla="*/ 1024625 h 2380521"/>
              <a:gd name="connsiteX1648" fmla="*/ 283352 w 8023328"/>
              <a:gd name="connsiteY1648" fmla="*/ 1012227 h 2380521"/>
              <a:gd name="connsiteX1649" fmla="*/ 297208 w 8023328"/>
              <a:gd name="connsiteY1649" fmla="*/ 998371 h 2380521"/>
              <a:gd name="connsiteX1650" fmla="*/ 226379 w 8023328"/>
              <a:gd name="connsiteY1650" fmla="*/ 998371 h 2380521"/>
              <a:gd name="connsiteX1651" fmla="*/ 238778 w 8023328"/>
              <a:gd name="connsiteY1651" fmla="*/ 1012227 h 2380521"/>
              <a:gd name="connsiteX1652" fmla="*/ 226379 w 8023328"/>
              <a:gd name="connsiteY1652" fmla="*/ 1024625 h 2380521"/>
              <a:gd name="connsiteX1653" fmla="*/ 212523 w 8023328"/>
              <a:gd name="connsiteY1653" fmla="*/ 1012227 h 2380521"/>
              <a:gd name="connsiteX1654" fmla="*/ 226379 w 8023328"/>
              <a:gd name="connsiteY1654" fmla="*/ 998371 h 2380521"/>
              <a:gd name="connsiteX1655" fmla="*/ 154085 w 8023328"/>
              <a:gd name="connsiteY1655" fmla="*/ 998371 h 2380521"/>
              <a:gd name="connsiteX1656" fmla="*/ 167941 w 8023328"/>
              <a:gd name="connsiteY1656" fmla="*/ 1012227 h 2380521"/>
              <a:gd name="connsiteX1657" fmla="*/ 154085 w 8023328"/>
              <a:gd name="connsiteY1657" fmla="*/ 1024625 h 2380521"/>
              <a:gd name="connsiteX1658" fmla="*/ 141687 w 8023328"/>
              <a:gd name="connsiteY1658" fmla="*/ 1012227 h 2380521"/>
              <a:gd name="connsiteX1659" fmla="*/ 154085 w 8023328"/>
              <a:gd name="connsiteY1659" fmla="*/ 998371 h 2380521"/>
              <a:gd name="connsiteX1660" fmla="*/ 83255 w 8023328"/>
              <a:gd name="connsiteY1660" fmla="*/ 998371 h 2380521"/>
              <a:gd name="connsiteX1661" fmla="*/ 97111 w 8023328"/>
              <a:gd name="connsiteY1661" fmla="*/ 1012227 h 2380521"/>
              <a:gd name="connsiteX1662" fmla="*/ 83255 w 8023328"/>
              <a:gd name="connsiteY1662" fmla="*/ 1024625 h 2380521"/>
              <a:gd name="connsiteX1663" fmla="*/ 70858 w 8023328"/>
              <a:gd name="connsiteY1663" fmla="*/ 1012227 h 2380521"/>
              <a:gd name="connsiteX1664" fmla="*/ 83255 w 8023328"/>
              <a:gd name="connsiteY1664" fmla="*/ 998371 h 2380521"/>
              <a:gd name="connsiteX1665" fmla="*/ 12019 w 8023328"/>
              <a:gd name="connsiteY1665" fmla="*/ 998371 h 2380521"/>
              <a:gd name="connsiteX1666" fmla="*/ 26260 w 8023328"/>
              <a:gd name="connsiteY1666" fmla="*/ 1012227 h 2380521"/>
              <a:gd name="connsiteX1667" fmla="*/ 12019 w 8023328"/>
              <a:gd name="connsiteY1667" fmla="*/ 1024625 h 2380521"/>
              <a:gd name="connsiteX1668" fmla="*/ 27 w 8023328"/>
              <a:gd name="connsiteY1668" fmla="*/ 1012227 h 2380521"/>
              <a:gd name="connsiteX1669" fmla="*/ 12019 w 8023328"/>
              <a:gd name="connsiteY1669" fmla="*/ 998371 h 2380521"/>
              <a:gd name="connsiteX1670" fmla="*/ 870603 w 8023328"/>
              <a:gd name="connsiteY1670" fmla="*/ 927542 h 2380521"/>
              <a:gd name="connsiteX1671" fmla="*/ 883001 w 8023328"/>
              <a:gd name="connsiteY1671" fmla="*/ 939939 h 2380521"/>
              <a:gd name="connsiteX1672" fmla="*/ 870603 w 8023328"/>
              <a:gd name="connsiteY1672" fmla="*/ 953796 h 2380521"/>
              <a:gd name="connsiteX1673" fmla="*/ 856747 w 8023328"/>
              <a:gd name="connsiteY1673" fmla="*/ 939939 h 2380521"/>
              <a:gd name="connsiteX1674" fmla="*/ 870603 w 8023328"/>
              <a:gd name="connsiteY1674" fmla="*/ 927542 h 2380521"/>
              <a:gd name="connsiteX1675" fmla="*/ 799773 w 8023328"/>
              <a:gd name="connsiteY1675" fmla="*/ 927542 h 2380521"/>
              <a:gd name="connsiteX1676" fmla="*/ 812171 w 8023328"/>
              <a:gd name="connsiteY1676" fmla="*/ 939939 h 2380521"/>
              <a:gd name="connsiteX1677" fmla="*/ 799773 w 8023328"/>
              <a:gd name="connsiteY1677" fmla="*/ 953796 h 2380521"/>
              <a:gd name="connsiteX1678" fmla="*/ 785917 w 8023328"/>
              <a:gd name="connsiteY1678" fmla="*/ 939939 h 2380521"/>
              <a:gd name="connsiteX1679" fmla="*/ 799773 w 8023328"/>
              <a:gd name="connsiteY1679" fmla="*/ 927542 h 2380521"/>
              <a:gd name="connsiteX1680" fmla="*/ 724112 w 8023328"/>
              <a:gd name="connsiteY1680" fmla="*/ 927542 h 2380521"/>
              <a:gd name="connsiteX1681" fmla="*/ 737968 w 8023328"/>
              <a:gd name="connsiteY1681" fmla="*/ 939939 h 2380521"/>
              <a:gd name="connsiteX1682" fmla="*/ 724112 w 8023328"/>
              <a:gd name="connsiteY1682" fmla="*/ 953796 h 2380521"/>
              <a:gd name="connsiteX1683" fmla="*/ 711714 w 8023328"/>
              <a:gd name="connsiteY1683" fmla="*/ 939939 h 2380521"/>
              <a:gd name="connsiteX1684" fmla="*/ 724112 w 8023328"/>
              <a:gd name="connsiteY1684" fmla="*/ 927542 h 2380521"/>
              <a:gd name="connsiteX1685" fmla="*/ 653281 w 8023328"/>
              <a:gd name="connsiteY1685" fmla="*/ 927542 h 2380521"/>
              <a:gd name="connsiteX1686" fmla="*/ 667137 w 8023328"/>
              <a:gd name="connsiteY1686" fmla="*/ 939939 h 2380521"/>
              <a:gd name="connsiteX1687" fmla="*/ 653281 w 8023328"/>
              <a:gd name="connsiteY1687" fmla="*/ 953796 h 2380521"/>
              <a:gd name="connsiteX1688" fmla="*/ 640884 w 8023328"/>
              <a:gd name="connsiteY1688" fmla="*/ 939939 h 2380521"/>
              <a:gd name="connsiteX1689" fmla="*/ 653281 w 8023328"/>
              <a:gd name="connsiteY1689" fmla="*/ 927542 h 2380521"/>
              <a:gd name="connsiteX1690" fmla="*/ 582453 w 8023328"/>
              <a:gd name="connsiteY1690" fmla="*/ 927542 h 2380521"/>
              <a:gd name="connsiteX1691" fmla="*/ 596309 w 8023328"/>
              <a:gd name="connsiteY1691" fmla="*/ 939939 h 2380521"/>
              <a:gd name="connsiteX1692" fmla="*/ 582453 w 8023328"/>
              <a:gd name="connsiteY1692" fmla="*/ 953796 h 2380521"/>
              <a:gd name="connsiteX1693" fmla="*/ 570054 w 8023328"/>
              <a:gd name="connsiteY1693" fmla="*/ 939939 h 2380521"/>
              <a:gd name="connsiteX1694" fmla="*/ 582453 w 8023328"/>
              <a:gd name="connsiteY1694" fmla="*/ 927542 h 2380521"/>
              <a:gd name="connsiteX1695" fmla="*/ 513642 w 8023328"/>
              <a:gd name="connsiteY1695" fmla="*/ 927542 h 2380521"/>
              <a:gd name="connsiteX1696" fmla="*/ 528820 w 8023328"/>
              <a:gd name="connsiteY1696" fmla="*/ 939939 h 2380521"/>
              <a:gd name="connsiteX1697" fmla="*/ 513642 w 8023328"/>
              <a:gd name="connsiteY1697" fmla="*/ 953796 h 2380521"/>
              <a:gd name="connsiteX1698" fmla="*/ 499223 w 8023328"/>
              <a:gd name="connsiteY1698" fmla="*/ 939939 h 2380521"/>
              <a:gd name="connsiteX1699" fmla="*/ 513642 w 8023328"/>
              <a:gd name="connsiteY1699" fmla="*/ 927542 h 2380521"/>
              <a:gd name="connsiteX1700" fmla="*/ 439809 w 8023328"/>
              <a:gd name="connsiteY1700" fmla="*/ 927542 h 2380521"/>
              <a:gd name="connsiteX1701" fmla="*/ 454599 w 8023328"/>
              <a:gd name="connsiteY1701" fmla="*/ 939939 h 2380521"/>
              <a:gd name="connsiteX1702" fmla="*/ 439809 w 8023328"/>
              <a:gd name="connsiteY1702" fmla="*/ 953796 h 2380521"/>
              <a:gd name="connsiteX1703" fmla="*/ 425021 w 8023328"/>
              <a:gd name="connsiteY1703" fmla="*/ 939939 h 2380521"/>
              <a:gd name="connsiteX1704" fmla="*/ 439809 w 8023328"/>
              <a:gd name="connsiteY1704" fmla="*/ 927542 h 2380521"/>
              <a:gd name="connsiteX1705" fmla="*/ 368046 w 8023328"/>
              <a:gd name="connsiteY1705" fmla="*/ 927542 h 2380521"/>
              <a:gd name="connsiteX1706" fmla="*/ 380444 w 8023328"/>
              <a:gd name="connsiteY1706" fmla="*/ 939939 h 2380521"/>
              <a:gd name="connsiteX1707" fmla="*/ 368046 w 8023328"/>
              <a:gd name="connsiteY1707" fmla="*/ 953796 h 2380521"/>
              <a:gd name="connsiteX1708" fmla="*/ 354191 w 8023328"/>
              <a:gd name="connsiteY1708" fmla="*/ 939939 h 2380521"/>
              <a:gd name="connsiteX1709" fmla="*/ 368046 w 8023328"/>
              <a:gd name="connsiteY1709" fmla="*/ 927542 h 2380521"/>
              <a:gd name="connsiteX1710" fmla="*/ 297214 w 8023328"/>
              <a:gd name="connsiteY1710" fmla="*/ 927542 h 2380521"/>
              <a:gd name="connsiteX1711" fmla="*/ 309612 w 8023328"/>
              <a:gd name="connsiteY1711" fmla="*/ 939939 h 2380521"/>
              <a:gd name="connsiteX1712" fmla="*/ 297214 w 8023328"/>
              <a:gd name="connsiteY1712" fmla="*/ 953796 h 2380521"/>
              <a:gd name="connsiteX1713" fmla="*/ 283359 w 8023328"/>
              <a:gd name="connsiteY1713" fmla="*/ 939939 h 2380521"/>
              <a:gd name="connsiteX1714" fmla="*/ 297214 w 8023328"/>
              <a:gd name="connsiteY1714" fmla="*/ 927542 h 2380521"/>
              <a:gd name="connsiteX1715" fmla="*/ 226386 w 8023328"/>
              <a:gd name="connsiteY1715" fmla="*/ 927542 h 2380521"/>
              <a:gd name="connsiteX1716" fmla="*/ 238784 w 8023328"/>
              <a:gd name="connsiteY1716" fmla="*/ 939939 h 2380521"/>
              <a:gd name="connsiteX1717" fmla="*/ 226386 w 8023328"/>
              <a:gd name="connsiteY1717" fmla="*/ 953796 h 2380521"/>
              <a:gd name="connsiteX1718" fmla="*/ 212530 w 8023328"/>
              <a:gd name="connsiteY1718" fmla="*/ 939939 h 2380521"/>
              <a:gd name="connsiteX1719" fmla="*/ 226386 w 8023328"/>
              <a:gd name="connsiteY1719" fmla="*/ 927542 h 2380521"/>
              <a:gd name="connsiteX1720" fmla="*/ 154091 w 8023328"/>
              <a:gd name="connsiteY1720" fmla="*/ 927542 h 2380521"/>
              <a:gd name="connsiteX1721" fmla="*/ 167947 w 8023328"/>
              <a:gd name="connsiteY1721" fmla="*/ 939939 h 2380521"/>
              <a:gd name="connsiteX1722" fmla="*/ 154091 w 8023328"/>
              <a:gd name="connsiteY1722" fmla="*/ 953796 h 2380521"/>
              <a:gd name="connsiteX1723" fmla="*/ 141693 w 8023328"/>
              <a:gd name="connsiteY1723" fmla="*/ 939939 h 2380521"/>
              <a:gd name="connsiteX1724" fmla="*/ 154091 w 8023328"/>
              <a:gd name="connsiteY1724" fmla="*/ 927542 h 2380521"/>
              <a:gd name="connsiteX1725" fmla="*/ 83261 w 8023328"/>
              <a:gd name="connsiteY1725" fmla="*/ 927542 h 2380521"/>
              <a:gd name="connsiteX1726" fmla="*/ 97117 w 8023328"/>
              <a:gd name="connsiteY1726" fmla="*/ 939939 h 2380521"/>
              <a:gd name="connsiteX1727" fmla="*/ 83261 w 8023328"/>
              <a:gd name="connsiteY1727" fmla="*/ 953796 h 2380521"/>
              <a:gd name="connsiteX1728" fmla="*/ 70864 w 8023328"/>
              <a:gd name="connsiteY1728" fmla="*/ 939939 h 2380521"/>
              <a:gd name="connsiteX1729" fmla="*/ 83261 w 8023328"/>
              <a:gd name="connsiteY1729" fmla="*/ 927542 h 2380521"/>
              <a:gd name="connsiteX1730" fmla="*/ 12025 w 8023328"/>
              <a:gd name="connsiteY1730" fmla="*/ 927542 h 2380521"/>
              <a:gd name="connsiteX1731" fmla="*/ 26266 w 8023328"/>
              <a:gd name="connsiteY1731" fmla="*/ 939939 h 2380521"/>
              <a:gd name="connsiteX1732" fmla="*/ 12025 w 8023328"/>
              <a:gd name="connsiteY1732" fmla="*/ 953796 h 2380521"/>
              <a:gd name="connsiteX1733" fmla="*/ 33 w 8023328"/>
              <a:gd name="connsiteY1733" fmla="*/ 939939 h 2380521"/>
              <a:gd name="connsiteX1734" fmla="*/ 12025 w 8023328"/>
              <a:gd name="connsiteY1734" fmla="*/ 927542 h 2380521"/>
              <a:gd name="connsiteX1735" fmla="*/ 6581764 w 8023328"/>
              <a:gd name="connsiteY1735" fmla="*/ 924168 h 2380521"/>
              <a:gd name="connsiteX1736" fmla="*/ 6596552 w 8023328"/>
              <a:gd name="connsiteY1736" fmla="*/ 936565 h 2380521"/>
              <a:gd name="connsiteX1737" fmla="*/ 6581764 w 8023328"/>
              <a:gd name="connsiteY1737" fmla="*/ 950422 h 2380521"/>
              <a:gd name="connsiteX1738" fmla="*/ 6566976 w 8023328"/>
              <a:gd name="connsiteY1738" fmla="*/ 936565 h 2380521"/>
              <a:gd name="connsiteX1739" fmla="*/ 6581764 w 8023328"/>
              <a:gd name="connsiteY1739" fmla="*/ 924168 h 2380521"/>
              <a:gd name="connsiteX1740" fmla="*/ 6510933 w 8023328"/>
              <a:gd name="connsiteY1740" fmla="*/ 924168 h 2380521"/>
              <a:gd name="connsiteX1741" fmla="*/ 6525722 w 8023328"/>
              <a:gd name="connsiteY1741" fmla="*/ 936565 h 2380521"/>
              <a:gd name="connsiteX1742" fmla="*/ 6510933 w 8023328"/>
              <a:gd name="connsiteY1742" fmla="*/ 950422 h 2380521"/>
              <a:gd name="connsiteX1743" fmla="*/ 6496144 w 8023328"/>
              <a:gd name="connsiteY1743" fmla="*/ 936565 h 2380521"/>
              <a:gd name="connsiteX1744" fmla="*/ 6510933 w 8023328"/>
              <a:gd name="connsiteY1744" fmla="*/ 924168 h 2380521"/>
              <a:gd name="connsiteX1745" fmla="*/ 6440492 w 8023328"/>
              <a:gd name="connsiteY1745" fmla="*/ 924168 h 2380521"/>
              <a:gd name="connsiteX1746" fmla="*/ 6454911 w 8023328"/>
              <a:gd name="connsiteY1746" fmla="*/ 936565 h 2380521"/>
              <a:gd name="connsiteX1747" fmla="*/ 6440492 w 8023328"/>
              <a:gd name="connsiteY1747" fmla="*/ 950422 h 2380521"/>
              <a:gd name="connsiteX1748" fmla="*/ 6425315 w 8023328"/>
              <a:gd name="connsiteY1748" fmla="*/ 936565 h 2380521"/>
              <a:gd name="connsiteX1749" fmla="*/ 6440492 w 8023328"/>
              <a:gd name="connsiteY1749" fmla="*/ 924168 h 2380521"/>
              <a:gd name="connsiteX1750" fmla="*/ 6368340 w 8023328"/>
              <a:gd name="connsiteY1750" fmla="*/ 924168 h 2380521"/>
              <a:gd name="connsiteX1751" fmla="*/ 6380737 w 8023328"/>
              <a:gd name="connsiteY1751" fmla="*/ 936565 h 2380521"/>
              <a:gd name="connsiteX1752" fmla="*/ 6368340 w 8023328"/>
              <a:gd name="connsiteY1752" fmla="*/ 950422 h 2380521"/>
              <a:gd name="connsiteX1753" fmla="*/ 6354484 w 8023328"/>
              <a:gd name="connsiteY1753" fmla="*/ 936565 h 2380521"/>
              <a:gd name="connsiteX1754" fmla="*/ 6368340 w 8023328"/>
              <a:gd name="connsiteY1754" fmla="*/ 924168 h 2380521"/>
              <a:gd name="connsiteX1755" fmla="*/ 6297511 w 8023328"/>
              <a:gd name="connsiteY1755" fmla="*/ 924168 h 2380521"/>
              <a:gd name="connsiteX1756" fmla="*/ 6309908 w 8023328"/>
              <a:gd name="connsiteY1756" fmla="*/ 936565 h 2380521"/>
              <a:gd name="connsiteX1757" fmla="*/ 6297511 w 8023328"/>
              <a:gd name="connsiteY1757" fmla="*/ 950422 h 2380521"/>
              <a:gd name="connsiteX1758" fmla="*/ 6283655 w 8023328"/>
              <a:gd name="connsiteY1758" fmla="*/ 936565 h 2380521"/>
              <a:gd name="connsiteX1759" fmla="*/ 6297511 w 8023328"/>
              <a:gd name="connsiteY1759" fmla="*/ 924168 h 2380521"/>
              <a:gd name="connsiteX1760" fmla="*/ 6226679 w 8023328"/>
              <a:gd name="connsiteY1760" fmla="*/ 924168 h 2380521"/>
              <a:gd name="connsiteX1761" fmla="*/ 6239076 w 8023328"/>
              <a:gd name="connsiteY1761" fmla="*/ 936565 h 2380521"/>
              <a:gd name="connsiteX1762" fmla="*/ 6226679 w 8023328"/>
              <a:gd name="connsiteY1762" fmla="*/ 950422 h 2380521"/>
              <a:gd name="connsiteX1763" fmla="*/ 6212823 w 8023328"/>
              <a:gd name="connsiteY1763" fmla="*/ 936565 h 2380521"/>
              <a:gd name="connsiteX1764" fmla="*/ 6226679 w 8023328"/>
              <a:gd name="connsiteY1764" fmla="*/ 924168 h 2380521"/>
              <a:gd name="connsiteX1765" fmla="*/ 6154391 w 8023328"/>
              <a:gd name="connsiteY1765" fmla="*/ 924168 h 2380521"/>
              <a:gd name="connsiteX1766" fmla="*/ 6168247 w 8023328"/>
              <a:gd name="connsiteY1766" fmla="*/ 936565 h 2380521"/>
              <a:gd name="connsiteX1767" fmla="*/ 6154391 w 8023328"/>
              <a:gd name="connsiteY1767" fmla="*/ 950422 h 2380521"/>
              <a:gd name="connsiteX1768" fmla="*/ 6141994 w 8023328"/>
              <a:gd name="connsiteY1768" fmla="*/ 936565 h 2380521"/>
              <a:gd name="connsiteX1769" fmla="*/ 6154391 w 8023328"/>
              <a:gd name="connsiteY1769" fmla="*/ 924168 h 2380521"/>
              <a:gd name="connsiteX1770" fmla="*/ 6083559 w 8023328"/>
              <a:gd name="connsiteY1770" fmla="*/ 924168 h 2380521"/>
              <a:gd name="connsiteX1771" fmla="*/ 6097415 w 8023328"/>
              <a:gd name="connsiteY1771" fmla="*/ 936565 h 2380521"/>
              <a:gd name="connsiteX1772" fmla="*/ 6083559 w 8023328"/>
              <a:gd name="connsiteY1772" fmla="*/ 950422 h 2380521"/>
              <a:gd name="connsiteX1773" fmla="*/ 6071162 w 8023328"/>
              <a:gd name="connsiteY1773" fmla="*/ 936565 h 2380521"/>
              <a:gd name="connsiteX1774" fmla="*/ 6083559 w 8023328"/>
              <a:gd name="connsiteY1774" fmla="*/ 924168 h 2380521"/>
              <a:gd name="connsiteX1775" fmla="*/ 6011748 w 8023328"/>
              <a:gd name="connsiteY1775" fmla="*/ 924168 h 2380521"/>
              <a:gd name="connsiteX1776" fmla="*/ 6026537 w 8023328"/>
              <a:gd name="connsiteY1776" fmla="*/ 936565 h 2380521"/>
              <a:gd name="connsiteX1777" fmla="*/ 6011748 w 8023328"/>
              <a:gd name="connsiteY1777" fmla="*/ 950422 h 2380521"/>
              <a:gd name="connsiteX1778" fmla="*/ 5996959 w 8023328"/>
              <a:gd name="connsiteY1778" fmla="*/ 936565 h 2380521"/>
              <a:gd name="connsiteX1779" fmla="*/ 6011748 w 8023328"/>
              <a:gd name="connsiteY1779" fmla="*/ 924168 h 2380521"/>
              <a:gd name="connsiteX1780" fmla="*/ 5940548 w 8023328"/>
              <a:gd name="connsiteY1780" fmla="*/ 924168 h 2380521"/>
              <a:gd name="connsiteX1781" fmla="*/ 5955726 w 8023328"/>
              <a:gd name="connsiteY1781" fmla="*/ 936565 h 2380521"/>
              <a:gd name="connsiteX1782" fmla="*/ 5940548 w 8023328"/>
              <a:gd name="connsiteY1782" fmla="*/ 950422 h 2380521"/>
              <a:gd name="connsiteX1783" fmla="*/ 5926130 w 8023328"/>
              <a:gd name="connsiteY1783" fmla="*/ 936565 h 2380521"/>
              <a:gd name="connsiteX1784" fmla="*/ 5940548 w 8023328"/>
              <a:gd name="connsiteY1784" fmla="*/ 924168 h 2380521"/>
              <a:gd name="connsiteX1785" fmla="*/ 5870088 w 8023328"/>
              <a:gd name="connsiteY1785" fmla="*/ 924168 h 2380521"/>
              <a:gd name="connsiteX1786" fmla="*/ 5884877 w 8023328"/>
              <a:gd name="connsiteY1786" fmla="*/ 936565 h 2380521"/>
              <a:gd name="connsiteX1787" fmla="*/ 5870088 w 8023328"/>
              <a:gd name="connsiteY1787" fmla="*/ 950422 h 2380521"/>
              <a:gd name="connsiteX1788" fmla="*/ 5855299 w 8023328"/>
              <a:gd name="connsiteY1788" fmla="*/ 936565 h 2380521"/>
              <a:gd name="connsiteX1789" fmla="*/ 5870088 w 8023328"/>
              <a:gd name="connsiteY1789" fmla="*/ 924168 h 2380521"/>
              <a:gd name="connsiteX1790" fmla="*/ 5798325 w 8023328"/>
              <a:gd name="connsiteY1790" fmla="*/ 924168 h 2380521"/>
              <a:gd name="connsiteX1791" fmla="*/ 5810722 w 8023328"/>
              <a:gd name="connsiteY1791" fmla="*/ 936565 h 2380521"/>
              <a:gd name="connsiteX1792" fmla="*/ 5798325 w 8023328"/>
              <a:gd name="connsiteY1792" fmla="*/ 950422 h 2380521"/>
              <a:gd name="connsiteX1793" fmla="*/ 5784469 w 8023328"/>
              <a:gd name="connsiteY1793" fmla="*/ 936565 h 2380521"/>
              <a:gd name="connsiteX1794" fmla="*/ 5798325 w 8023328"/>
              <a:gd name="connsiteY1794" fmla="*/ 924168 h 2380521"/>
              <a:gd name="connsiteX1795" fmla="*/ 5724122 w 8023328"/>
              <a:gd name="connsiteY1795" fmla="*/ 924168 h 2380521"/>
              <a:gd name="connsiteX1796" fmla="*/ 5736519 w 8023328"/>
              <a:gd name="connsiteY1796" fmla="*/ 936565 h 2380521"/>
              <a:gd name="connsiteX1797" fmla="*/ 5724122 w 8023328"/>
              <a:gd name="connsiteY1797" fmla="*/ 950422 h 2380521"/>
              <a:gd name="connsiteX1798" fmla="*/ 5710266 w 8023328"/>
              <a:gd name="connsiteY1798" fmla="*/ 936565 h 2380521"/>
              <a:gd name="connsiteX1799" fmla="*/ 5724122 w 8023328"/>
              <a:gd name="connsiteY1799" fmla="*/ 924168 h 2380521"/>
              <a:gd name="connsiteX1800" fmla="*/ 5653291 w 8023328"/>
              <a:gd name="connsiteY1800" fmla="*/ 924168 h 2380521"/>
              <a:gd name="connsiteX1801" fmla="*/ 5665688 w 8023328"/>
              <a:gd name="connsiteY1801" fmla="*/ 936565 h 2380521"/>
              <a:gd name="connsiteX1802" fmla="*/ 5653291 w 8023328"/>
              <a:gd name="connsiteY1802" fmla="*/ 950422 h 2380521"/>
              <a:gd name="connsiteX1803" fmla="*/ 5639435 w 8023328"/>
              <a:gd name="connsiteY1803" fmla="*/ 936565 h 2380521"/>
              <a:gd name="connsiteX1804" fmla="*/ 5653291 w 8023328"/>
              <a:gd name="connsiteY1804" fmla="*/ 924168 h 2380521"/>
              <a:gd name="connsiteX1805" fmla="*/ 5581002 w 8023328"/>
              <a:gd name="connsiteY1805" fmla="*/ 924168 h 2380521"/>
              <a:gd name="connsiteX1806" fmla="*/ 5594858 w 8023328"/>
              <a:gd name="connsiteY1806" fmla="*/ 936565 h 2380521"/>
              <a:gd name="connsiteX1807" fmla="*/ 5581002 w 8023328"/>
              <a:gd name="connsiteY1807" fmla="*/ 950422 h 2380521"/>
              <a:gd name="connsiteX1808" fmla="*/ 5568605 w 8023328"/>
              <a:gd name="connsiteY1808" fmla="*/ 936565 h 2380521"/>
              <a:gd name="connsiteX1809" fmla="*/ 5581002 w 8023328"/>
              <a:gd name="connsiteY1809" fmla="*/ 924168 h 2380521"/>
              <a:gd name="connsiteX1810" fmla="*/ 5510171 w 8023328"/>
              <a:gd name="connsiteY1810" fmla="*/ 924168 h 2380521"/>
              <a:gd name="connsiteX1811" fmla="*/ 5524027 w 8023328"/>
              <a:gd name="connsiteY1811" fmla="*/ 936565 h 2380521"/>
              <a:gd name="connsiteX1812" fmla="*/ 5510171 w 8023328"/>
              <a:gd name="connsiteY1812" fmla="*/ 950422 h 2380521"/>
              <a:gd name="connsiteX1813" fmla="*/ 5497774 w 8023328"/>
              <a:gd name="connsiteY1813" fmla="*/ 936565 h 2380521"/>
              <a:gd name="connsiteX1814" fmla="*/ 5510171 w 8023328"/>
              <a:gd name="connsiteY1814" fmla="*/ 924168 h 2380521"/>
              <a:gd name="connsiteX1815" fmla="*/ 5438937 w 8023328"/>
              <a:gd name="connsiteY1815" fmla="*/ 924168 h 2380521"/>
              <a:gd name="connsiteX1816" fmla="*/ 5453178 w 8023328"/>
              <a:gd name="connsiteY1816" fmla="*/ 936565 h 2380521"/>
              <a:gd name="connsiteX1817" fmla="*/ 5438937 w 8023328"/>
              <a:gd name="connsiteY1817" fmla="*/ 950422 h 2380521"/>
              <a:gd name="connsiteX1818" fmla="*/ 5426945 w 8023328"/>
              <a:gd name="connsiteY1818" fmla="*/ 936565 h 2380521"/>
              <a:gd name="connsiteX1819" fmla="*/ 5438937 w 8023328"/>
              <a:gd name="connsiteY1819" fmla="*/ 924168 h 2380521"/>
              <a:gd name="connsiteX1820" fmla="*/ 5367530 w 8023328"/>
              <a:gd name="connsiteY1820" fmla="*/ 924168 h 2380521"/>
              <a:gd name="connsiteX1821" fmla="*/ 5382318 w 8023328"/>
              <a:gd name="connsiteY1821" fmla="*/ 936565 h 2380521"/>
              <a:gd name="connsiteX1822" fmla="*/ 5367530 w 8023328"/>
              <a:gd name="connsiteY1822" fmla="*/ 950422 h 2380521"/>
              <a:gd name="connsiteX1823" fmla="*/ 5352742 w 8023328"/>
              <a:gd name="connsiteY1823" fmla="*/ 936565 h 2380521"/>
              <a:gd name="connsiteX1824" fmla="*/ 5367530 w 8023328"/>
              <a:gd name="connsiteY1824" fmla="*/ 924168 h 2380521"/>
              <a:gd name="connsiteX1825" fmla="*/ 5296699 w 8023328"/>
              <a:gd name="connsiteY1825" fmla="*/ 924168 h 2380521"/>
              <a:gd name="connsiteX1826" fmla="*/ 5311488 w 8023328"/>
              <a:gd name="connsiteY1826" fmla="*/ 936565 h 2380521"/>
              <a:gd name="connsiteX1827" fmla="*/ 5296699 w 8023328"/>
              <a:gd name="connsiteY1827" fmla="*/ 950422 h 2380521"/>
              <a:gd name="connsiteX1828" fmla="*/ 5281910 w 8023328"/>
              <a:gd name="connsiteY1828" fmla="*/ 936565 h 2380521"/>
              <a:gd name="connsiteX1829" fmla="*/ 5296699 w 8023328"/>
              <a:gd name="connsiteY1829" fmla="*/ 924168 h 2380521"/>
              <a:gd name="connsiteX1830" fmla="*/ 5225869 w 8023328"/>
              <a:gd name="connsiteY1830" fmla="*/ 924168 h 2380521"/>
              <a:gd name="connsiteX1831" fmla="*/ 5240657 w 8023328"/>
              <a:gd name="connsiteY1831" fmla="*/ 936565 h 2380521"/>
              <a:gd name="connsiteX1832" fmla="*/ 5225869 w 8023328"/>
              <a:gd name="connsiteY1832" fmla="*/ 950422 h 2380521"/>
              <a:gd name="connsiteX1833" fmla="*/ 5211081 w 8023328"/>
              <a:gd name="connsiteY1833" fmla="*/ 936565 h 2380521"/>
              <a:gd name="connsiteX1834" fmla="*/ 5225869 w 8023328"/>
              <a:gd name="connsiteY1834" fmla="*/ 924168 h 2380521"/>
              <a:gd name="connsiteX1835" fmla="*/ 5154105 w 8023328"/>
              <a:gd name="connsiteY1835" fmla="*/ 924168 h 2380521"/>
              <a:gd name="connsiteX1836" fmla="*/ 5166502 w 8023328"/>
              <a:gd name="connsiteY1836" fmla="*/ 936565 h 2380521"/>
              <a:gd name="connsiteX1837" fmla="*/ 5154105 w 8023328"/>
              <a:gd name="connsiteY1837" fmla="*/ 950422 h 2380521"/>
              <a:gd name="connsiteX1838" fmla="*/ 5140249 w 8023328"/>
              <a:gd name="connsiteY1838" fmla="*/ 936565 h 2380521"/>
              <a:gd name="connsiteX1839" fmla="*/ 5154105 w 8023328"/>
              <a:gd name="connsiteY1839" fmla="*/ 924168 h 2380521"/>
              <a:gd name="connsiteX1840" fmla="*/ 5083276 w 8023328"/>
              <a:gd name="connsiteY1840" fmla="*/ 924168 h 2380521"/>
              <a:gd name="connsiteX1841" fmla="*/ 5095673 w 8023328"/>
              <a:gd name="connsiteY1841" fmla="*/ 936565 h 2380521"/>
              <a:gd name="connsiteX1842" fmla="*/ 5083276 w 8023328"/>
              <a:gd name="connsiteY1842" fmla="*/ 950422 h 2380521"/>
              <a:gd name="connsiteX1843" fmla="*/ 5069420 w 8023328"/>
              <a:gd name="connsiteY1843" fmla="*/ 936565 h 2380521"/>
              <a:gd name="connsiteX1844" fmla="*/ 5083276 w 8023328"/>
              <a:gd name="connsiteY1844" fmla="*/ 924168 h 2380521"/>
              <a:gd name="connsiteX1845" fmla="*/ 5012445 w 8023328"/>
              <a:gd name="connsiteY1845" fmla="*/ 924168 h 2380521"/>
              <a:gd name="connsiteX1846" fmla="*/ 5024842 w 8023328"/>
              <a:gd name="connsiteY1846" fmla="*/ 936565 h 2380521"/>
              <a:gd name="connsiteX1847" fmla="*/ 5012445 w 8023328"/>
              <a:gd name="connsiteY1847" fmla="*/ 950422 h 2380521"/>
              <a:gd name="connsiteX1848" fmla="*/ 4998589 w 8023328"/>
              <a:gd name="connsiteY1848" fmla="*/ 938024 h 2380521"/>
              <a:gd name="connsiteX1849" fmla="*/ 5012445 w 8023328"/>
              <a:gd name="connsiteY1849" fmla="*/ 924168 h 2380521"/>
              <a:gd name="connsiteX1850" fmla="*/ 4940157 w 8023328"/>
              <a:gd name="connsiteY1850" fmla="*/ 924168 h 2380521"/>
              <a:gd name="connsiteX1851" fmla="*/ 4954013 w 8023328"/>
              <a:gd name="connsiteY1851" fmla="*/ 938024 h 2380521"/>
              <a:gd name="connsiteX1852" fmla="*/ 4940157 w 8023328"/>
              <a:gd name="connsiteY1852" fmla="*/ 950422 h 2380521"/>
              <a:gd name="connsiteX1853" fmla="*/ 4927760 w 8023328"/>
              <a:gd name="connsiteY1853" fmla="*/ 938024 h 2380521"/>
              <a:gd name="connsiteX1854" fmla="*/ 4940157 w 8023328"/>
              <a:gd name="connsiteY1854" fmla="*/ 924168 h 2380521"/>
              <a:gd name="connsiteX1855" fmla="*/ 4865953 w 8023328"/>
              <a:gd name="connsiteY1855" fmla="*/ 924168 h 2380521"/>
              <a:gd name="connsiteX1856" fmla="*/ 4879809 w 8023328"/>
              <a:gd name="connsiteY1856" fmla="*/ 938024 h 2380521"/>
              <a:gd name="connsiteX1857" fmla="*/ 4865953 w 8023328"/>
              <a:gd name="connsiteY1857" fmla="*/ 950422 h 2380521"/>
              <a:gd name="connsiteX1858" fmla="*/ 4853556 w 8023328"/>
              <a:gd name="connsiteY1858" fmla="*/ 938024 h 2380521"/>
              <a:gd name="connsiteX1859" fmla="*/ 4865953 w 8023328"/>
              <a:gd name="connsiteY1859" fmla="*/ 924168 h 2380521"/>
              <a:gd name="connsiteX1860" fmla="*/ 4797514 w 8023328"/>
              <a:gd name="connsiteY1860" fmla="*/ 924168 h 2380521"/>
              <a:gd name="connsiteX1861" fmla="*/ 4812303 w 8023328"/>
              <a:gd name="connsiteY1861" fmla="*/ 938024 h 2380521"/>
              <a:gd name="connsiteX1862" fmla="*/ 4797514 w 8023328"/>
              <a:gd name="connsiteY1862" fmla="*/ 950422 h 2380521"/>
              <a:gd name="connsiteX1863" fmla="*/ 4782725 w 8023328"/>
              <a:gd name="connsiteY1863" fmla="*/ 938024 h 2380521"/>
              <a:gd name="connsiteX1864" fmla="*/ 4797514 w 8023328"/>
              <a:gd name="connsiteY1864" fmla="*/ 924168 h 2380521"/>
              <a:gd name="connsiteX1865" fmla="*/ 4726684 w 8023328"/>
              <a:gd name="connsiteY1865" fmla="*/ 924168 h 2380521"/>
              <a:gd name="connsiteX1866" fmla="*/ 4741472 w 8023328"/>
              <a:gd name="connsiteY1866" fmla="*/ 938024 h 2380521"/>
              <a:gd name="connsiteX1867" fmla="*/ 4726684 w 8023328"/>
              <a:gd name="connsiteY1867" fmla="*/ 950422 h 2380521"/>
              <a:gd name="connsiteX1868" fmla="*/ 4711896 w 8023328"/>
              <a:gd name="connsiteY1868" fmla="*/ 938024 h 2380521"/>
              <a:gd name="connsiteX1869" fmla="*/ 4726684 w 8023328"/>
              <a:gd name="connsiteY1869" fmla="*/ 924168 h 2380521"/>
              <a:gd name="connsiteX1870" fmla="*/ 4655853 w 8023328"/>
              <a:gd name="connsiteY1870" fmla="*/ 924168 h 2380521"/>
              <a:gd name="connsiteX1871" fmla="*/ 4670642 w 8023328"/>
              <a:gd name="connsiteY1871" fmla="*/ 938024 h 2380521"/>
              <a:gd name="connsiteX1872" fmla="*/ 4655853 w 8023328"/>
              <a:gd name="connsiteY1872" fmla="*/ 950422 h 2380521"/>
              <a:gd name="connsiteX1873" fmla="*/ 4641064 w 8023328"/>
              <a:gd name="connsiteY1873" fmla="*/ 938024 h 2380521"/>
              <a:gd name="connsiteX1874" fmla="*/ 4655853 w 8023328"/>
              <a:gd name="connsiteY1874" fmla="*/ 924168 h 2380521"/>
              <a:gd name="connsiteX1875" fmla="*/ 4584091 w 8023328"/>
              <a:gd name="connsiteY1875" fmla="*/ 924168 h 2380521"/>
              <a:gd name="connsiteX1876" fmla="*/ 4596488 w 8023328"/>
              <a:gd name="connsiteY1876" fmla="*/ 938024 h 2380521"/>
              <a:gd name="connsiteX1877" fmla="*/ 4584091 w 8023328"/>
              <a:gd name="connsiteY1877" fmla="*/ 950422 h 2380521"/>
              <a:gd name="connsiteX1878" fmla="*/ 4570235 w 8023328"/>
              <a:gd name="connsiteY1878" fmla="*/ 938024 h 2380521"/>
              <a:gd name="connsiteX1879" fmla="*/ 4584091 w 8023328"/>
              <a:gd name="connsiteY1879" fmla="*/ 924168 h 2380521"/>
              <a:gd name="connsiteX1880" fmla="*/ 4513260 w 8023328"/>
              <a:gd name="connsiteY1880" fmla="*/ 924168 h 2380521"/>
              <a:gd name="connsiteX1881" fmla="*/ 4525657 w 8023328"/>
              <a:gd name="connsiteY1881" fmla="*/ 938024 h 2380521"/>
              <a:gd name="connsiteX1882" fmla="*/ 4513260 w 8023328"/>
              <a:gd name="connsiteY1882" fmla="*/ 950422 h 2380521"/>
              <a:gd name="connsiteX1883" fmla="*/ 4499404 w 8023328"/>
              <a:gd name="connsiteY1883" fmla="*/ 938024 h 2380521"/>
              <a:gd name="connsiteX1884" fmla="*/ 4513260 w 8023328"/>
              <a:gd name="connsiteY1884" fmla="*/ 924168 h 2380521"/>
              <a:gd name="connsiteX1885" fmla="*/ 4439056 w 8023328"/>
              <a:gd name="connsiteY1885" fmla="*/ 924168 h 2380521"/>
              <a:gd name="connsiteX1886" fmla="*/ 4451453 w 8023328"/>
              <a:gd name="connsiteY1886" fmla="*/ 938024 h 2380521"/>
              <a:gd name="connsiteX1887" fmla="*/ 4439056 w 8023328"/>
              <a:gd name="connsiteY1887" fmla="*/ 950422 h 2380521"/>
              <a:gd name="connsiteX1888" fmla="*/ 4425200 w 8023328"/>
              <a:gd name="connsiteY1888" fmla="*/ 938024 h 2380521"/>
              <a:gd name="connsiteX1889" fmla="*/ 4439056 w 8023328"/>
              <a:gd name="connsiteY1889" fmla="*/ 924168 h 2380521"/>
              <a:gd name="connsiteX1890" fmla="*/ 4366768 w 8023328"/>
              <a:gd name="connsiteY1890" fmla="*/ 924168 h 2380521"/>
              <a:gd name="connsiteX1891" fmla="*/ 4380624 w 8023328"/>
              <a:gd name="connsiteY1891" fmla="*/ 938024 h 2380521"/>
              <a:gd name="connsiteX1892" fmla="*/ 4366768 w 8023328"/>
              <a:gd name="connsiteY1892" fmla="*/ 950422 h 2380521"/>
              <a:gd name="connsiteX1893" fmla="*/ 4354371 w 8023328"/>
              <a:gd name="connsiteY1893" fmla="*/ 938024 h 2380521"/>
              <a:gd name="connsiteX1894" fmla="*/ 4366768 w 8023328"/>
              <a:gd name="connsiteY1894" fmla="*/ 924168 h 2380521"/>
              <a:gd name="connsiteX1895" fmla="*/ 4295937 w 8023328"/>
              <a:gd name="connsiteY1895" fmla="*/ 924168 h 2380521"/>
              <a:gd name="connsiteX1896" fmla="*/ 4309793 w 8023328"/>
              <a:gd name="connsiteY1896" fmla="*/ 938024 h 2380521"/>
              <a:gd name="connsiteX1897" fmla="*/ 4295937 w 8023328"/>
              <a:gd name="connsiteY1897" fmla="*/ 950422 h 2380521"/>
              <a:gd name="connsiteX1898" fmla="*/ 4283540 w 8023328"/>
              <a:gd name="connsiteY1898" fmla="*/ 938024 h 2380521"/>
              <a:gd name="connsiteX1899" fmla="*/ 4295937 w 8023328"/>
              <a:gd name="connsiteY1899" fmla="*/ 924168 h 2380521"/>
              <a:gd name="connsiteX1900" fmla="*/ 4225107 w 8023328"/>
              <a:gd name="connsiteY1900" fmla="*/ 924168 h 2380521"/>
              <a:gd name="connsiteX1901" fmla="*/ 4238963 w 8023328"/>
              <a:gd name="connsiteY1901" fmla="*/ 938024 h 2380521"/>
              <a:gd name="connsiteX1902" fmla="*/ 4225107 w 8023328"/>
              <a:gd name="connsiteY1902" fmla="*/ 950422 h 2380521"/>
              <a:gd name="connsiteX1903" fmla="*/ 4212710 w 8023328"/>
              <a:gd name="connsiteY1903" fmla="*/ 938024 h 2380521"/>
              <a:gd name="connsiteX1904" fmla="*/ 4225107 w 8023328"/>
              <a:gd name="connsiteY1904" fmla="*/ 924168 h 2380521"/>
              <a:gd name="connsiteX1905" fmla="*/ 4153295 w 8023328"/>
              <a:gd name="connsiteY1905" fmla="*/ 924168 h 2380521"/>
              <a:gd name="connsiteX1906" fmla="*/ 4168083 w 8023328"/>
              <a:gd name="connsiteY1906" fmla="*/ 938024 h 2380521"/>
              <a:gd name="connsiteX1907" fmla="*/ 4153295 w 8023328"/>
              <a:gd name="connsiteY1907" fmla="*/ 950422 h 2380521"/>
              <a:gd name="connsiteX1908" fmla="*/ 4138507 w 8023328"/>
              <a:gd name="connsiteY1908" fmla="*/ 938024 h 2380521"/>
              <a:gd name="connsiteX1909" fmla="*/ 4153295 w 8023328"/>
              <a:gd name="connsiteY1909" fmla="*/ 924168 h 2380521"/>
              <a:gd name="connsiteX1910" fmla="*/ 4082465 w 8023328"/>
              <a:gd name="connsiteY1910" fmla="*/ 924168 h 2380521"/>
              <a:gd name="connsiteX1911" fmla="*/ 4097254 w 8023328"/>
              <a:gd name="connsiteY1911" fmla="*/ 938024 h 2380521"/>
              <a:gd name="connsiteX1912" fmla="*/ 4082465 w 8023328"/>
              <a:gd name="connsiteY1912" fmla="*/ 950422 h 2380521"/>
              <a:gd name="connsiteX1913" fmla="*/ 4067676 w 8023328"/>
              <a:gd name="connsiteY1913" fmla="*/ 938024 h 2380521"/>
              <a:gd name="connsiteX1914" fmla="*/ 4082465 w 8023328"/>
              <a:gd name="connsiteY1914" fmla="*/ 924168 h 2380521"/>
              <a:gd name="connsiteX1915" fmla="*/ 4011635 w 8023328"/>
              <a:gd name="connsiteY1915" fmla="*/ 924168 h 2380521"/>
              <a:gd name="connsiteX1916" fmla="*/ 4026423 w 8023328"/>
              <a:gd name="connsiteY1916" fmla="*/ 938024 h 2380521"/>
              <a:gd name="connsiteX1917" fmla="*/ 4011635 w 8023328"/>
              <a:gd name="connsiteY1917" fmla="*/ 950422 h 2380521"/>
              <a:gd name="connsiteX1918" fmla="*/ 3996847 w 8023328"/>
              <a:gd name="connsiteY1918" fmla="*/ 938024 h 2380521"/>
              <a:gd name="connsiteX1919" fmla="*/ 4011635 w 8023328"/>
              <a:gd name="connsiteY1919" fmla="*/ 924168 h 2380521"/>
              <a:gd name="connsiteX1920" fmla="*/ 3939871 w 8023328"/>
              <a:gd name="connsiteY1920" fmla="*/ 924168 h 2380521"/>
              <a:gd name="connsiteX1921" fmla="*/ 3952268 w 8023328"/>
              <a:gd name="connsiteY1921" fmla="*/ 938024 h 2380521"/>
              <a:gd name="connsiteX1922" fmla="*/ 3939871 w 8023328"/>
              <a:gd name="connsiteY1922" fmla="*/ 950422 h 2380521"/>
              <a:gd name="connsiteX1923" fmla="*/ 3926015 w 8023328"/>
              <a:gd name="connsiteY1923" fmla="*/ 938024 h 2380521"/>
              <a:gd name="connsiteX1924" fmla="*/ 3939871 w 8023328"/>
              <a:gd name="connsiteY1924" fmla="*/ 924168 h 2380521"/>
              <a:gd name="connsiteX1925" fmla="*/ 3869042 w 8023328"/>
              <a:gd name="connsiteY1925" fmla="*/ 924168 h 2380521"/>
              <a:gd name="connsiteX1926" fmla="*/ 3881439 w 8023328"/>
              <a:gd name="connsiteY1926" fmla="*/ 938024 h 2380521"/>
              <a:gd name="connsiteX1927" fmla="*/ 3869042 w 8023328"/>
              <a:gd name="connsiteY1927" fmla="*/ 950422 h 2380521"/>
              <a:gd name="connsiteX1928" fmla="*/ 3855186 w 8023328"/>
              <a:gd name="connsiteY1928" fmla="*/ 938024 h 2380521"/>
              <a:gd name="connsiteX1929" fmla="*/ 3869042 w 8023328"/>
              <a:gd name="connsiteY1929" fmla="*/ 924168 h 2380521"/>
              <a:gd name="connsiteX1930" fmla="*/ 3798211 w 8023328"/>
              <a:gd name="connsiteY1930" fmla="*/ 924168 h 2380521"/>
              <a:gd name="connsiteX1931" fmla="*/ 3810608 w 8023328"/>
              <a:gd name="connsiteY1931" fmla="*/ 938024 h 2380521"/>
              <a:gd name="connsiteX1932" fmla="*/ 3798211 w 8023328"/>
              <a:gd name="connsiteY1932" fmla="*/ 950422 h 2380521"/>
              <a:gd name="connsiteX1933" fmla="*/ 3784355 w 8023328"/>
              <a:gd name="connsiteY1933" fmla="*/ 938024 h 2380521"/>
              <a:gd name="connsiteX1934" fmla="*/ 3798211 w 8023328"/>
              <a:gd name="connsiteY1934" fmla="*/ 924168 h 2380521"/>
              <a:gd name="connsiteX1935" fmla="*/ 3725922 w 8023328"/>
              <a:gd name="connsiteY1935" fmla="*/ 924168 h 2380521"/>
              <a:gd name="connsiteX1936" fmla="*/ 3739778 w 8023328"/>
              <a:gd name="connsiteY1936" fmla="*/ 938024 h 2380521"/>
              <a:gd name="connsiteX1937" fmla="*/ 3725922 w 8023328"/>
              <a:gd name="connsiteY1937" fmla="*/ 950422 h 2380521"/>
              <a:gd name="connsiteX1938" fmla="*/ 3713525 w 8023328"/>
              <a:gd name="connsiteY1938" fmla="*/ 938024 h 2380521"/>
              <a:gd name="connsiteX1939" fmla="*/ 3725922 w 8023328"/>
              <a:gd name="connsiteY1939" fmla="*/ 924168 h 2380521"/>
              <a:gd name="connsiteX1940" fmla="*/ 3655091 w 8023328"/>
              <a:gd name="connsiteY1940" fmla="*/ 924168 h 2380521"/>
              <a:gd name="connsiteX1941" fmla="*/ 3668947 w 8023328"/>
              <a:gd name="connsiteY1941" fmla="*/ 938024 h 2380521"/>
              <a:gd name="connsiteX1942" fmla="*/ 3655091 w 8023328"/>
              <a:gd name="connsiteY1942" fmla="*/ 950422 h 2380521"/>
              <a:gd name="connsiteX1943" fmla="*/ 3642694 w 8023328"/>
              <a:gd name="connsiteY1943" fmla="*/ 938024 h 2380521"/>
              <a:gd name="connsiteX1944" fmla="*/ 3655091 w 8023328"/>
              <a:gd name="connsiteY1944" fmla="*/ 924168 h 2380521"/>
              <a:gd name="connsiteX1945" fmla="*/ 3583280 w 8023328"/>
              <a:gd name="connsiteY1945" fmla="*/ 924168 h 2380521"/>
              <a:gd name="connsiteX1946" fmla="*/ 3598069 w 8023328"/>
              <a:gd name="connsiteY1946" fmla="*/ 938024 h 2380521"/>
              <a:gd name="connsiteX1947" fmla="*/ 3583280 w 8023328"/>
              <a:gd name="connsiteY1947" fmla="*/ 950422 h 2380521"/>
              <a:gd name="connsiteX1948" fmla="*/ 3568491 w 8023328"/>
              <a:gd name="connsiteY1948" fmla="*/ 938024 h 2380521"/>
              <a:gd name="connsiteX1949" fmla="*/ 3583280 w 8023328"/>
              <a:gd name="connsiteY1949" fmla="*/ 924168 h 2380521"/>
              <a:gd name="connsiteX1950" fmla="*/ 941441 w 8023328"/>
              <a:gd name="connsiteY1950" fmla="*/ 856710 h 2380521"/>
              <a:gd name="connsiteX1951" fmla="*/ 953839 w 8023328"/>
              <a:gd name="connsiteY1951" fmla="*/ 869107 h 2380521"/>
              <a:gd name="connsiteX1952" fmla="*/ 941441 w 8023328"/>
              <a:gd name="connsiteY1952" fmla="*/ 882964 h 2380521"/>
              <a:gd name="connsiteX1953" fmla="*/ 927585 w 8023328"/>
              <a:gd name="connsiteY1953" fmla="*/ 869107 h 2380521"/>
              <a:gd name="connsiteX1954" fmla="*/ 941441 w 8023328"/>
              <a:gd name="connsiteY1954" fmla="*/ 856710 h 2380521"/>
              <a:gd name="connsiteX1955" fmla="*/ 870610 w 8023328"/>
              <a:gd name="connsiteY1955" fmla="*/ 856710 h 2380521"/>
              <a:gd name="connsiteX1956" fmla="*/ 883008 w 8023328"/>
              <a:gd name="connsiteY1956" fmla="*/ 869107 h 2380521"/>
              <a:gd name="connsiteX1957" fmla="*/ 870610 w 8023328"/>
              <a:gd name="connsiteY1957" fmla="*/ 882964 h 2380521"/>
              <a:gd name="connsiteX1958" fmla="*/ 856754 w 8023328"/>
              <a:gd name="connsiteY1958" fmla="*/ 869107 h 2380521"/>
              <a:gd name="connsiteX1959" fmla="*/ 870610 w 8023328"/>
              <a:gd name="connsiteY1959" fmla="*/ 856710 h 2380521"/>
              <a:gd name="connsiteX1960" fmla="*/ 799780 w 8023328"/>
              <a:gd name="connsiteY1960" fmla="*/ 856710 h 2380521"/>
              <a:gd name="connsiteX1961" fmla="*/ 812178 w 8023328"/>
              <a:gd name="connsiteY1961" fmla="*/ 869107 h 2380521"/>
              <a:gd name="connsiteX1962" fmla="*/ 799780 w 8023328"/>
              <a:gd name="connsiteY1962" fmla="*/ 882964 h 2380521"/>
              <a:gd name="connsiteX1963" fmla="*/ 785924 w 8023328"/>
              <a:gd name="connsiteY1963" fmla="*/ 869107 h 2380521"/>
              <a:gd name="connsiteX1964" fmla="*/ 799780 w 8023328"/>
              <a:gd name="connsiteY1964" fmla="*/ 856710 h 2380521"/>
              <a:gd name="connsiteX1965" fmla="*/ 724119 w 8023328"/>
              <a:gd name="connsiteY1965" fmla="*/ 856710 h 2380521"/>
              <a:gd name="connsiteX1966" fmla="*/ 737976 w 8023328"/>
              <a:gd name="connsiteY1966" fmla="*/ 869107 h 2380521"/>
              <a:gd name="connsiteX1967" fmla="*/ 724119 w 8023328"/>
              <a:gd name="connsiteY1967" fmla="*/ 882964 h 2380521"/>
              <a:gd name="connsiteX1968" fmla="*/ 711721 w 8023328"/>
              <a:gd name="connsiteY1968" fmla="*/ 869107 h 2380521"/>
              <a:gd name="connsiteX1969" fmla="*/ 724119 w 8023328"/>
              <a:gd name="connsiteY1969" fmla="*/ 856710 h 2380521"/>
              <a:gd name="connsiteX1970" fmla="*/ 653288 w 8023328"/>
              <a:gd name="connsiteY1970" fmla="*/ 856710 h 2380521"/>
              <a:gd name="connsiteX1971" fmla="*/ 667144 w 8023328"/>
              <a:gd name="connsiteY1971" fmla="*/ 869107 h 2380521"/>
              <a:gd name="connsiteX1972" fmla="*/ 653288 w 8023328"/>
              <a:gd name="connsiteY1972" fmla="*/ 882964 h 2380521"/>
              <a:gd name="connsiteX1973" fmla="*/ 640891 w 8023328"/>
              <a:gd name="connsiteY1973" fmla="*/ 869107 h 2380521"/>
              <a:gd name="connsiteX1974" fmla="*/ 653288 w 8023328"/>
              <a:gd name="connsiteY1974" fmla="*/ 856710 h 2380521"/>
              <a:gd name="connsiteX1975" fmla="*/ 584851 w 8023328"/>
              <a:gd name="connsiteY1975" fmla="*/ 856710 h 2380521"/>
              <a:gd name="connsiteX1976" fmla="*/ 599638 w 8023328"/>
              <a:gd name="connsiteY1976" fmla="*/ 869107 h 2380521"/>
              <a:gd name="connsiteX1977" fmla="*/ 584851 w 8023328"/>
              <a:gd name="connsiteY1977" fmla="*/ 882964 h 2380521"/>
              <a:gd name="connsiteX1978" fmla="*/ 570061 w 8023328"/>
              <a:gd name="connsiteY1978" fmla="*/ 869107 h 2380521"/>
              <a:gd name="connsiteX1979" fmla="*/ 584851 w 8023328"/>
              <a:gd name="connsiteY1979" fmla="*/ 856710 h 2380521"/>
              <a:gd name="connsiteX1980" fmla="*/ 513649 w 8023328"/>
              <a:gd name="connsiteY1980" fmla="*/ 856710 h 2380521"/>
              <a:gd name="connsiteX1981" fmla="*/ 528826 w 8023328"/>
              <a:gd name="connsiteY1981" fmla="*/ 869107 h 2380521"/>
              <a:gd name="connsiteX1982" fmla="*/ 513649 w 8023328"/>
              <a:gd name="connsiteY1982" fmla="*/ 882964 h 2380521"/>
              <a:gd name="connsiteX1983" fmla="*/ 499230 w 8023328"/>
              <a:gd name="connsiteY1983" fmla="*/ 869107 h 2380521"/>
              <a:gd name="connsiteX1984" fmla="*/ 513649 w 8023328"/>
              <a:gd name="connsiteY1984" fmla="*/ 856710 h 2380521"/>
              <a:gd name="connsiteX1985" fmla="*/ 439816 w 8023328"/>
              <a:gd name="connsiteY1985" fmla="*/ 856710 h 2380521"/>
              <a:gd name="connsiteX1986" fmla="*/ 454606 w 8023328"/>
              <a:gd name="connsiteY1986" fmla="*/ 869107 h 2380521"/>
              <a:gd name="connsiteX1987" fmla="*/ 439816 w 8023328"/>
              <a:gd name="connsiteY1987" fmla="*/ 882964 h 2380521"/>
              <a:gd name="connsiteX1988" fmla="*/ 425028 w 8023328"/>
              <a:gd name="connsiteY1988" fmla="*/ 869107 h 2380521"/>
              <a:gd name="connsiteX1989" fmla="*/ 439816 w 8023328"/>
              <a:gd name="connsiteY1989" fmla="*/ 856710 h 2380521"/>
              <a:gd name="connsiteX1990" fmla="*/ 368053 w 8023328"/>
              <a:gd name="connsiteY1990" fmla="*/ 856710 h 2380521"/>
              <a:gd name="connsiteX1991" fmla="*/ 380451 w 8023328"/>
              <a:gd name="connsiteY1991" fmla="*/ 869107 h 2380521"/>
              <a:gd name="connsiteX1992" fmla="*/ 368053 w 8023328"/>
              <a:gd name="connsiteY1992" fmla="*/ 882964 h 2380521"/>
              <a:gd name="connsiteX1993" fmla="*/ 354198 w 8023328"/>
              <a:gd name="connsiteY1993" fmla="*/ 869107 h 2380521"/>
              <a:gd name="connsiteX1994" fmla="*/ 368053 w 8023328"/>
              <a:gd name="connsiteY1994" fmla="*/ 856710 h 2380521"/>
              <a:gd name="connsiteX1995" fmla="*/ 297222 w 8023328"/>
              <a:gd name="connsiteY1995" fmla="*/ 856710 h 2380521"/>
              <a:gd name="connsiteX1996" fmla="*/ 309618 w 8023328"/>
              <a:gd name="connsiteY1996" fmla="*/ 869107 h 2380521"/>
              <a:gd name="connsiteX1997" fmla="*/ 297222 w 8023328"/>
              <a:gd name="connsiteY1997" fmla="*/ 882964 h 2380521"/>
              <a:gd name="connsiteX1998" fmla="*/ 283366 w 8023328"/>
              <a:gd name="connsiteY1998" fmla="*/ 869107 h 2380521"/>
              <a:gd name="connsiteX1999" fmla="*/ 297222 w 8023328"/>
              <a:gd name="connsiteY1999" fmla="*/ 856710 h 2380521"/>
              <a:gd name="connsiteX2000" fmla="*/ 226393 w 8023328"/>
              <a:gd name="connsiteY2000" fmla="*/ 856710 h 2380521"/>
              <a:gd name="connsiteX2001" fmla="*/ 238791 w 8023328"/>
              <a:gd name="connsiteY2001" fmla="*/ 869107 h 2380521"/>
              <a:gd name="connsiteX2002" fmla="*/ 226393 w 8023328"/>
              <a:gd name="connsiteY2002" fmla="*/ 882964 h 2380521"/>
              <a:gd name="connsiteX2003" fmla="*/ 212537 w 8023328"/>
              <a:gd name="connsiteY2003" fmla="*/ 869107 h 2380521"/>
              <a:gd name="connsiteX2004" fmla="*/ 226393 w 8023328"/>
              <a:gd name="connsiteY2004" fmla="*/ 856710 h 2380521"/>
              <a:gd name="connsiteX2005" fmla="*/ 154097 w 8023328"/>
              <a:gd name="connsiteY2005" fmla="*/ 856710 h 2380521"/>
              <a:gd name="connsiteX2006" fmla="*/ 167953 w 8023328"/>
              <a:gd name="connsiteY2006" fmla="*/ 869107 h 2380521"/>
              <a:gd name="connsiteX2007" fmla="*/ 154097 w 8023328"/>
              <a:gd name="connsiteY2007" fmla="*/ 882964 h 2380521"/>
              <a:gd name="connsiteX2008" fmla="*/ 141699 w 8023328"/>
              <a:gd name="connsiteY2008" fmla="*/ 869107 h 2380521"/>
              <a:gd name="connsiteX2009" fmla="*/ 154097 w 8023328"/>
              <a:gd name="connsiteY2009" fmla="*/ 856710 h 2380521"/>
              <a:gd name="connsiteX2010" fmla="*/ 83267 w 8023328"/>
              <a:gd name="connsiteY2010" fmla="*/ 856710 h 2380521"/>
              <a:gd name="connsiteX2011" fmla="*/ 97123 w 8023328"/>
              <a:gd name="connsiteY2011" fmla="*/ 869107 h 2380521"/>
              <a:gd name="connsiteX2012" fmla="*/ 83267 w 8023328"/>
              <a:gd name="connsiteY2012" fmla="*/ 882964 h 2380521"/>
              <a:gd name="connsiteX2013" fmla="*/ 70870 w 8023328"/>
              <a:gd name="connsiteY2013" fmla="*/ 869107 h 2380521"/>
              <a:gd name="connsiteX2014" fmla="*/ 83267 w 8023328"/>
              <a:gd name="connsiteY2014" fmla="*/ 856710 h 2380521"/>
              <a:gd name="connsiteX2015" fmla="*/ 12032 w 8023328"/>
              <a:gd name="connsiteY2015" fmla="*/ 856710 h 2380521"/>
              <a:gd name="connsiteX2016" fmla="*/ 26273 w 8023328"/>
              <a:gd name="connsiteY2016" fmla="*/ 869107 h 2380521"/>
              <a:gd name="connsiteX2017" fmla="*/ 12032 w 8023328"/>
              <a:gd name="connsiteY2017" fmla="*/ 882964 h 2380521"/>
              <a:gd name="connsiteX2018" fmla="*/ 39 w 8023328"/>
              <a:gd name="connsiteY2018" fmla="*/ 869107 h 2380521"/>
              <a:gd name="connsiteX2019" fmla="*/ 12032 w 8023328"/>
              <a:gd name="connsiteY2019" fmla="*/ 856710 h 2380521"/>
              <a:gd name="connsiteX2020" fmla="*/ 6368340 w 8023328"/>
              <a:gd name="connsiteY2020" fmla="*/ 853339 h 2380521"/>
              <a:gd name="connsiteX2021" fmla="*/ 6380737 w 8023328"/>
              <a:gd name="connsiteY2021" fmla="*/ 867757 h 2380521"/>
              <a:gd name="connsiteX2022" fmla="*/ 6368340 w 8023328"/>
              <a:gd name="connsiteY2022" fmla="*/ 882935 h 2380521"/>
              <a:gd name="connsiteX2023" fmla="*/ 6354484 w 8023328"/>
              <a:gd name="connsiteY2023" fmla="*/ 867757 h 2380521"/>
              <a:gd name="connsiteX2024" fmla="*/ 6368340 w 8023328"/>
              <a:gd name="connsiteY2024" fmla="*/ 853339 h 2380521"/>
              <a:gd name="connsiteX2025" fmla="*/ 6297511 w 8023328"/>
              <a:gd name="connsiteY2025" fmla="*/ 853339 h 2380521"/>
              <a:gd name="connsiteX2026" fmla="*/ 6309908 w 8023328"/>
              <a:gd name="connsiteY2026" fmla="*/ 867757 h 2380521"/>
              <a:gd name="connsiteX2027" fmla="*/ 6297511 w 8023328"/>
              <a:gd name="connsiteY2027" fmla="*/ 882935 h 2380521"/>
              <a:gd name="connsiteX2028" fmla="*/ 6283655 w 8023328"/>
              <a:gd name="connsiteY2028" fmla="*/ 867757 h 2380521"/>
              <a:gd name="connsiteX2029" fmla="*/ 6297511 w 8023328"/>
              <a:gd name="connsiteY2029" fmla="*/ 853339 h 2380521"/>
              <a:gd name="connsiteX2030" fmla="*/ 6226679 w 8023328"/>
              <a:gd name="connsiteY2030" fmla="*/ 853339 h 2380521"/>
              <a:gd name="connsiteX2031" fmla="*/ 6239076 w 8023328"/>
              <a:gd name="connsiteY2031" fmla="*/ 867757 h 2380521"/>
              <a:gd name="connsiteX2032" fmla="*/ 6226679 w 8023328"/>
              <a:gd name="connsiteY2032" fmla="*/ 882935 h 2380521"/>
              <a:gd name="connsiteX2033" fmla="*/ 6212823 w 8023328"/>
              <a:gd name="connsiteY2033" fmla="*/ 867757 h 2380521"/>
              <a:gd name="connsiteX2034" fmla="*/ 6226679 w 8023328"/>
              <a:gd name="connsiteY2034" fmla="*/ 853339 h 2380521"/>
              <a:gd name="connsiteX2035" fmla="*/ 6154391 w 8023328"/>
              <a:gd name="connsiteY2035" fmla="*/ 853339 h 2380521"/>
              <a:gd name="connsiteX2036" fmla="*/ 6168247 w 8023328"/>
              <a:gd name="connsiteY2036" fmla="*/ 865007 h 2380521"/>
              <a:gd name="connsiteX2037" fmla="*/ 6154391 w 8023328"/>
              <a:gd name="connsiteY2037" fmla="*/ 879593 h 2380521"/>
              <a:gd name="connsiteX2038" fmla="*/ 6141994 w 8023328"/>
              <a:gd name="connsiteY2038" fmla="*/ 865007 h 2380521"/>
              <a:gd name="connsiteX2039" fmla="*/ 6154391 w 8023328"/>
              <a:gd name="connsiteY2039" fmla="*/ 853339 h 2380521"/>
              <a:gd name="connsiteX2040" fmla="*/ 6083559 w 8023328"/>
              <a:gd name="connsiteY2040" fmla="*/ 853339 h 2380521"/>
              <a:gd name="connsiteX2041" fmla="*/ 6097415 w 8023328"/>
              <a:gd name="connsiteY2041" fmla="*/ 865007 h 2380521"/>
              <a:gd name="connsiteX2042" fmla="*/ 6083559 w 8023328"/>
              <a:gd name="connsiteY2042" fmla="*/ 879593 h 2380521"/>
              <a:gd name="connsiteX2043" fmla="*/ 6071162 w 8023328"/>
              <a:gd name="connsiteY2043" fmla="*/ 865007 h 2380521"/>
              <a:gd name="connsiteX2044" fmla="*/ 6083559 w 8023328"/>
              <a:gd name="connsiteY2044" fmla="*/ 853339 h 2380521"/>
              <a:gd name="connsiteX2045" fmla="*/ 6011748 w 8023328"/>
              <a:gd name="connsiteY2045" fmla="*/ 853339 h 2380521"/>
              <a:gd name="connsiteX2046" fmla="*/ 6026537 w 8023328"/>
              <a:gd name="connsiteY2046" fmla="*/ 865007 h 2380521"/>
              <a:gd name="connsiteX2047" fmla="*/ 6011748 w 8023328"/>
              <a:gd name="connsiteY2047" fmla="*/ 879593 h 2380521"/>
              <a:gd name="connsiteX2048" fmla="*/ 5996959 w 8023328"/>
              <a:gd name="connsiteY2048" fmla="*/ 865007 h 2380521"/>
              <a:gd name="connsiteX2049" fmla="*/ 6011748 w 8023328"/>
              <a:gd name="connsiteY2049" fmla="*/ 853339 h 2380521"/>
              <a:gd name="connsiteX2050" fmla="*/ 5940548 w 8023328"/>
              <a:gd name="connsiteY2050" fmla="*/ 853339 h 2380521"/>
              <a:gd name="connsiteX2051" fmla="*/ 5955726 w 8023328"/>
              <a:gd name="connsiteY2051" fmla="*/ 865007 h 2380521"/>
              <a:gd name="connsiteX2052" fmla="*/ 5940548 w 8023328"/>
              <a:gd name="connsiteY2052" fmla="*/ 879593 h 2380521"/>
              <a:gd name="connsiteX2053" fmla="*/ 5926130 w 8023328"/>
              <a:gd name="connsiteY2053" fmla="*/ 865007 h 2380521"/>
              <a:gd name="connsiteX2054" fmla="*/ 5940548 w 8023328"/>
              <a:gd name="connsiteY2054" fmla="*/ 853339 h 2380521"/>
              <a:gd name="connsiteX2055" fmla="*/ 5870088 w 8023328"/>
              <a:gd name="connsiteY2055" fmla="*/ 853339 h 2380521"/>
              <a:gd name="connsiteX2056" fmla="*/ 5884877 w 8023328"/>
              <a:gd name="connsiteY2056" fmla="*/ 865007 h 2380521"/>
              <a:gd name="connsiteX2057" fmla="*/ 5870088 w 8023328"/>
              <a:gd name="connsiteY2057" fmla="*/ 879593 h 2380521"/>
              <a:gd name="connsiteX2058" fmla="*/ 5855299 w 8023328"/>
              <a:gd name="connsiteY2058" fmla="*/ 865007 h 2380521"/>
              <a:gd name="connsiteX2059" fmla="*/ 5870088 w 8023328"/>
              <a:gd name="connsiteY2059" fmla="*/ 853339 h 2380521"/>
              <a:gd name="connsiteX2060" fmla="*/ 5798325 w 8023328"/>
              <a:gd name="connsiteY2060" fmla="*/ 853339 h 2380521"/>
              <a:gd name="connsiteX2061" fmla="*/ 5810722 w 8023328"/>
              <a:gd name="connsiteY2061" fmla="*/ 865007 h 2380521"/>
              <a:gd name="connsiteX2062" fmla="*/ 5798325 w 8023328"/>
              <a:gd name="connsiteY2062" fmla="*/ 879593 h 2380521"/>
              <a:gd name="connsiteX2063" fmla="*/ 5784469 w 8023328"/>
              <a:gd name="connsiteY2063" fmla="*/ 865007 h 2380521"/>
              <a:gd name="connsiteX2064" fmla="*/ 5798325 w 8023328"/>
              <a:gd name="connsiteY2064" fmla="*/ 853339 h 2380521"/>
              <a:gd name="connsiteX2065" fmla="*/ 5724122 w 8023328"/>
              <a:gd name="connsiteY2065" fmla="*/ 853339 h 2380521"/>
              <a:gd name="connsiteX2066" fmla="*/ 5736519 w 8023328"/>
              <a:gd name="connsiteY2066" fmla="*/ 865007 h 2380521"/>
              <a:gd name="connsiteX2067" fmla="*/ 5724122 w 8023328"/>
              <a:gd name="connsiteY2067" fmla="*/ 879593 h 2380521"/>
              <a:gd name="connsiteX2068" fmla="*/ 5710266 w 8023328"/>
              <a:gd name="connsiteY2068" fmla="*/ 865007 h 2380521"/>
              <a:gd name="connsiteX2069" fmla="*/ 5724122 w 8023328"/>
              <a:gd name="connsiteY2069" fmla="*/ 853339 h 2380521"/>
              <a:gd name="connsiteX2070" fmla="*/ 5653291 w 8023328"/>
              <a:gd name="connsiteY2070" fmla="*/ 853339 h 2380521"/>
              <a:gd name="connsiteX2071" fmla="*/ 5665688 w 8023328"/>
              <a:gd name="connsiteY2071" fmla="*/ 865007 h 2380521"/>
              <a:gd name="connsiteX2072" fmla="*/ 5653291 w 8023328"/>
              <a:gd name="connsiteY2072" fmla="*/ 879593 h 2380521"/>
              <a:gd name="connsiteX2073" fmla="*/ 5639435 w 8023328"/>
              <a:gd name="connsiteY2073" fmla="*/ 865007 h 2380521"/>
              <a:gd name="connsiteX2074" fmla="*/ 5653291 w 8023328"/>
              <a:gd name="connsiteY2074" fmla="*/ 853339 h 2380521"/>
              <a:gd name="connsiteX2075" fmla="*/ 5581002 w 8023328"/>
              <a:gd name="connsiteY2075" fmla="*/ 853339 h 2380521"/>
              <a:gd name="connsiteX2076" fmla="*/ 5594858 w 8023328"/>
              <a:gd name="connsiteY2076" fmla="*/ 865007 h 2380521"/>
              <a:gd name="connsiteX2077" fmla="*/ 5581002 w 8023328"/>
              <a:gd name="connsiteY2077" fmla="*/ 879593 h 2380521"/>
              <a:gd name="connsiteX2078" fmla="*/ 5568605 w 8023328"/>
              <a:gd name="connsiteY2078" fmla="*/ 865007 h 2380521"/>
              <a:gd name="connsiteX2079" fmla="*/ 5581002 w 8023328"/>
              <a:gd name="connsiteY2079" fmla="*/ 853339 h 2380521"/>
              <a:gd name="connsiteX2080" fmla="*/ 5510171 w 8023328"/>
              <a:gd name="connsiteY2080" fmla="*/ 853339 h 2380521"/>
              <a:gd name="connsiteX2081" fmla="*/ 5524027 w 8023328"/>
              <a:gd name="connsiteY2081" fmla="*/ 865007 h 2380521"/>
              <a:gd name="connsiteX2082" fmla="*/ 5510171 w 8023328"/>
              <a:gd name="connsiteY2082" fmla="*/ 879593 h 2380521"/>
              <a:gd name="connsiteX2083" fmla="*/ 5497774 w 8023328"/>
              <a:gd name="connsiteY2083" fmla="*/ 865007 h 2380521"/>
              <a:gd name="connsiteX2084" fmla="*/ 5510171 w 8023328"/>
              <a:gd name="connsiteY2084" fmla="*/ 853339 h 2380521"/>
              <a:gd name="connsiteX2085" fmla="*/ 5438937 w 8023328"/>
              <a:gd name="connsiteY2085" fmla="*/ 853339 h 2380521"/>
              <a:gd name="connsiteX2086" fmla="*/ 5453178 w 8023328"/>
              <a:gd name="connsiteY2086" fmla="*/ 865007 h 2380521"/>
              <a:gd name="connsiteX2087" fmla="*/ 5438937 w 8023328"/>
              <a:gd name="connsiteY2087" fmla="*/ 879593 h 2380521"/>
              <a:gd name="connsiteX2088" fmla="*/ 5426945 w 8023328"/>
              <a:gd name="connsiteY2088" fmla="*/ 865007 h 2380521"/>
              <a:gd name="connsiteX2089" fmla="*/ 5438937 w 8023328"/>
              <a:gd name="connsiteY2089" fmla="*/ 853339 h 2380521"/>
              <a:gd name="connsiteX2090" fmla="*/ 5367530 w 8023328"/>
              <a:gd name="connsiteY2090" fmla="*/ 853339 h 2380521"/>
              <a:gd name="connsiteX2091" fmla="*/ 5382318 w 8023328"/>
              <a:gd name="connsiteY2091" fmla="*/ 865007 h 2380521"/>
              <a:gd name="connsiteX2092" fmla="*/ 5367530 w 8023328"/>
              <a:gd name="connsiteY2092" fmla="*/ 879593 h 2380521"/>
              <a:gd name="connsiteX2093" fmla="*/ 5352742 w 8023328"/>
              <a:gd name="connsiteY2093" fmla="*/ 865007 h 2380521"/>
              <a:gd name="connsiteX2094" fmla="*/ 5367530 w 8023328"/>
              <a:gd name="connsiteY2094" fmla="*/ 853339 h 2380521"/>
              <a:gd name="connsiteX2095" fmla="*/ 5296699 w 8023328"/>
              <a:gd name="connsiteY2095" fmla="*/ 853339 h 2380521"/>
              <a:gd name="connsiteX2096" fmla="*/ 5311488 w 8023328"/>
              <a:gd name="connsiteY2096" fmla="*/ 865007 h 2380521"/>
              <a:gd name="connsiteX2097" fmla="*/ 5296699 w 8023328"/>
              <a:gd name="connsiteY2097" fmla="*/ 879593 h 2380521"/>
              <a:gd name="connsiteX2098" fmla="*/ 5281910 w 8023328"/>
              <a:gd name="connsiteY2098" fmla="*/ 865007 h 2380521"/>
              <a:gd name="connsiteX2099" fmla="*/ 5296699 w 8023328"/>
              <a:gd name="connsiteY2099" fmla="*/ 853339 h 2380521"/>
              <a:gd name="connsiteX2100" fmla="*/ 5225869 w 8023328"/>
              <a:gd name="connsiteY2100" fmla="*/ 853339 h 2380521"/>
              <a:gd name="connsiteX2101" fmla="*/ 5240657 w 8023328"/>
              <a:gd name="connsiteY2101" fmla="*/ 865007 h 2380521"/>
              <a:gd name="connsiteX2102" fmla="*/ 5225869 w 8023328"/>
              <a:gd name="connsiteY2102" fmla="*/ 879593 h 2380521"/>
              <a:gd name="connsiteX2103" fmla="*/ 5211081 w 8023328"/>
              <a:gd name="connsiteY2103" fmla="*/ 865007 h 2380521"/>
              <a:gd name="connsiteX2104" fmla="*/ 5225869 w 8023328"/>
              <a:gd name="connsiteY2104" fmla="*/ 853339 h 2380521"/>
              <a:gd name="connsiteX2105" fmla="*/ 5154105 w 8023328"/>
              <a:gd name="connsiteY2105" fmla="*/ 853339 h 2380521"/>
              <a:gd name="connsiteX2106" fmla="*/ 5166502 w 8023328"/>
              <a:gd name="connsiteY2106" fmla="*/ 865007 h 2380521"/>
              <a:gd name="connsiteX2107" fmla="*/ 5154105 w 8023328"/>
              <a:gd name="connsiteY2107" fmla="*/ 879593 h 2380521"/>
              <a:gd name="connsiteX2108" fmla="*/ 5140249 w 8023328"/>
              <a:gd name="connsiteY2108" fmla="*/ 865007 h 2380521"/>
              <a:gd name="connsiteX2109" fmla="*/ 5154105 w 8023328"/>
              <a:gd name="connsiteY2109" fmla="*/ 853339 h 2380521"/>
              <a:gd name="connsiteX2110" fmla="*/ 5083276 w 8023328"/>
              <a:gd name="connsiteY2110" fmla="*/ 853339 h 2380521"/>
              <a:gd name="connsiteX2111" fmla="*/ 5095673 w 8023328"/>
              <a:gd name="connsiteY2111" fmla="*/ 865007 h 2380521"/>
              <a:gd name="connsiteX2112" fmla="*/ 5083276 w 8023328"/>
              <a:gd name="connsiteY2112" fmla="*/ 879593 h 2380521"/>
              <a:gd name="connsiteX2113" fmla="*/ 5069420 w 8023328"/>
              <a:gd name="connsiteY2113" fmla="*/ 865007 h 2380521"/>
              <a:gd name="connsiteX2114" fmla="*/ 5083276 w 8023328"/>
              <a:gd name="connsiteY2114" fmla="*/ 853339 h 2380521"/>
              <a:gd name="connsiteX2115" fmla="*/ 5012445 w 8023328"/>
              <a:gd name="connsiteY2115" fmla="*/ 853339 h 2380521"/>
              <a:gd name="connsiteX2116" fmla="*/ 5024842 w 8023328"/>
              <a:gd name="connsiteY2116" fmla="*/ 865007 h 2380521"/>
              <a:gd name="connsiteX2117" fmla="*/ 5012445 w 8023328"/>
              <a:gd name="connsiteY2117" fmla="*/ 879593 h 2380521"/>
              <a:gd name="connsiteX2118" fmla="*/ 4998589 w 8023328"/>
              <a:gd name="connsiteY2118" fmla="*/ 865007 h 2380521"/>
              <a:gd name="connsiteX2119" fmla="*/ 5012445 w 8023328"/>
              <a:gd name="connsiteY2119" fmla="*/ 853339 h 2380521"/>
              <a:gd name="connsiteX2120" fmla="*/ 4940157 w 8023328"/>
              <a:gd name="connsiteY2120" fmla="*/ 853339 h 2380521"/>
              <a:gd name="connsiteX2121" fmla="*/ 4954013 w 8023328"/>
              <a:gd name="connsiteY2121" fmla="*/ 865007 h 2380521"/>
              <a:gd name="connsiteX2122" fmla="*/ 4940157 w 8023328"/>
              <a:gd name="connsiteY2122" fmla="*/ 879593 h 2380521"/>
              <a:gd name="connsiteX2123" fmla="*/ 4927760 w 8023328"/>
              <a:gd name="connsiteY2123" fmla="*/ 865007 h 2380521"/>
              <a:gd name="connsiteX2124" fmla="*/ 4940157 w 8023328"/>
              <a:gd name="connsiteY2124" fmla="*/ 853339 h 2380521"/>
              <a:gd name="connsiteX2125" fmla="*/ 4865953 w 8023328"/>
              <a:gd name="connsiteY2125" fmla="*/ 853339 h 2380521"/>
              <a:gd name="connsiteX2126" fmla="*/ 4879809 w 8023328"/>
              <a:gd name="connsiteY2126" fmla="*/ 865007 h 2380521"/>
              <a:gd name="connsiteX2127" fmla="*/ 4865953 w 8023328"/>
              <a:gd name="connsiteY2127" fmla="*/ 879593 h 2380521"/>
              <a:gd name="connsiteX2128" fmla="*/ 4853556 w 8023328"/>
              <a:gd name="connsiteY2128" fmla="*/ 865007 h 2380521"/>
              <a:gd name="connsiteX2129" fmla="*/ 4865953 w 8023328"/>
              <a:gd name="connsiteY2129" fmla="*/ 853339 h 2380521"/>
              <a:gd name="connsiteX2130" fmla="*/ 4797514 w 8023328"/>
              <a:gd name="connsiteY2130" fmla="*/ 853339 h 2380521"/>
              <a:gd name="connsiteX2131" fmla="*/ 4812303 w 8023328"/>
              <a:gd name="connsiteY2131" fmla="*/ 865007 h 2380521"/>
              <a:gd name="connsiteX2132" fmla="*/ 4797514 w 8023328"/>
              <a:gd name="connsiteY2132" fmla="*/ 879593 h 2380521"/>
              <a:gd name="connsiteX2133" fmla="*/ 4782725 w 8023328"/>
              <a:gd name="connsiteY2133" fmla="*/ 865007 h 2380521"/>
              <a:gd name="connsiteX2134" fmla="*/ 4797514 w 8023328"/>
              <a:gd name="connsiteY2134" fmla="*/ 853339 h 2380521"/>
              <a:gd name="connsiteX2135" fmla="*/ 4726684 w 8023328"/>
              <a:gd name="connsiteY2135" fmla="*/ 853339 h 2380521"/>
              <a:gd name="connsiteX2136" fmla="*/ 4741472 w 8023328"/>
              <a:gd name="connsiteY2136" fmla="*/ 865007 h 2380521"/>
              <a:gd name="connsiteX2137" fmla="*/ 4726684 w 8023328"/>
              <a:gd name="connsiteY2137" fmla="*/ 879593 h 2380521"/>
              <a:gd name="connsiteX2138" fmla="*/ 4711896 w 8023328"/>
              <a:gd name="connsiteY2138" fmla="*/ 865007 h 2380521"/>
              <a:gd name="connsiteX2139" fmla="*/ 4726684 w 8023328"/>
              <a:gd name="connsiteY2139" fmla="*/ 853339 h 2380521"/>
              <a:gd name="connsiteX2140" fmla="*/ 4655853 w 8023328"/>
              <a:gd name="connsiteY2140" fmla="*/ 853339 h 2380521"/>
              <a:gd name="connsiteX2141" fmla="*/ 4670642 w 8023328"/>
              <a:gd name="connsiteY2141" fmla="*/ 865007 h 2380521"/>
              <a:gd name="connsiteX2142" fmla="*/ 4655853 w 8023328"/>
              <a:gd name="connsiteY2142" fmla="*/ 879593 h 2380521"/>
              <a:gd name="connsiteX2143" fmla="*/ 4641064 w 8023328"/>
              <a:gd name="connsiteY2143" fmla="*/ 865007 h 2380521"/>
              <a:gd name="connsiteX2144" fmla="*/ 4655853 w 8023328"/>
              <a:gd name="connsiteY2144" fmla="*/ 853339 h 2380521"/>
              <a:gd name="connsiteX2145" fmla="*/ 4584091 w 8023328"/>
              <a:gd name="connsiteY2145" fmla="*/ 853339 h 2380521"/>
              <a:gd name="connsiteX2146" fmla="*/ 4596488 w 8023328"/>
              <a:gd name="connsiteY2146" fmla="*/ 865007 h 2380521"/>
              <a:gd name="connsiteX2147" fmla="*/ 4584091 w 8023328"/>
              <a:gd name="connsiteY2147" fmla="*/ 879593 h 2380521"/>
              <a:gd name="connsiteX2148" fmla="*/ 4570235 w 8023328"/>
              <a:gd name="connsiteY2148" fmla="*/ 865007 h 2380521"/>
              <a:gd name="connsiteX2149" fmla="*/ 4584091 w 8023328"/>
              <a:gd name="connsiteY2149" fmla="*/ 853339 h 2380521"/>
              <a:gd name="connsiteX2150" fmla="*/ 4513260 w 8023328"/>
              <a:gd name="connsiteY2150" fmla="*/ 853339 h 2380521"/>
              <a:gd name="connsiteX2151" fmla="*/ 4525657 w 8023328"/>
              <a:gd name="connsiteY2151" fmla="*/ 865007 h 2380521"/>
              <a:gd name="connsiteX2152" fmla="*/ 4513260 w 8023328"/>
              <a:gd name="connsiteY2152" fmla="*/ 879593 h 2380521"/>
              <a:gd name="connsiteX2153" fmla="*/ 4499404 w 8023328"/>
              <a:gd name="connsiteY2153" fmla="*/ 865007 h 2380521"/>
              <a:gd name="connsiteX2154" fmla="*/ 4513260 w 8023328"/>
              <a:gd name="connsiteY2154" fmla="*/ 853339 h 2380521"/>
              <a:gd name="connsiteX2155" fmla="*/ 4439056 w 8023328"/>
              <a:gd name="connsiteY2155" fmla="*/ 853339 h 2380521"/>
              <a:gd name="connsiteX2156" fmla="*/ 4451453 w 8023328"/>
              <a:gd name="connsiteY2156" fmla="*/ 865007 h 2380521"/>
              <a:gd name="connsiteX2157" fmla="*/ 4439056 w 8023328"/>
              <a:gd name="connsiteY2157" fmla="*/ 879593 h 2380521"/>
              <a:gd name="connsiteX2158" fmla="*/ 4425200 w 8023328"/>
              <a:gd name="connsiteY2158" fmla="*/ 865007 h 2380521"/>
              <a:gd name="connsiteX2159" fmla="*/ 4439056 w 8023328"/>
              <a:gd name="connsiteY2159" fmla="*/ 853339 h 2380521"/>
              <a:gd name="connsiteX2160" fmla="*/ 4366768 w 8023328"/>
              <a:gd name="connsiteY2160" fmla="*/ 853339 h 2380521"/>
              <a:gd name="connsiteX2161" fmla="*/ 4380624 w 8023328"/>
              <a:gd name="connsiteY2161" fmla="*/ 865007 h 2380521"/>
              <a:gd name="connsiteX2162" fmla="*/ 4366768 w 8023328"/>
              <a:gd name="connsiteY2162" fmla="*/ 879593 h 2380521"/>
              <a:gd name="connsiteX2163" fmla="*/ 4354371 w 8023328"/>
              <a:gd name="connsiteY2163" fmla="*/ 867195 h 2380521"/>
              <a:gd name="connsiteX2164" fmla="*/ 4366768 w 8023328"/>
              <a:gd name="connsiteY2164" fmla="*/ 853339 h 2380521"/>
              <a:gd name="connsiteX2165" fmla="*/ 4295937 w 8023328"/>
              <a:gd name="connsiteY2165" fmla="*/ 853339 h 2380521"/>
              <a:gd name="connsiteX2166" fmla="*/ 4309793 w 8023328"/>
              <a:gd name="connsiteY2166" fmla="*/ 867195 h 2380521"/>
              <a:gd name="connsiteX2167" fmla="*/ 4295937 w 8023328"/>
              <a:gd name="connsiteY2167" fmla="*/ 879593 h 2380521"/>
              <a:gd name="connsiteX2168" fmla="*/ 4283540 w 8023328"/>
              <a:gd name="connsiteY2168" fmla="*/ 867195 h 2380521"/>
              <a:gd name="connsiteX2169" fmla="*/ 4295937 w 8023328"/>
              <a:gd name="connsiteY2169" fmla="*/ 853339 h 2380521"/>
              <a:gd name="connsiteX2170" fmla="*/ 4225107 w 8023328"/>
              <a:gd name="connsiteY2170" fmla="*/ 853339 h 2380521"/>
              <a:gd name="connsiteX2171" fmla="*/ 4238963 w 8023328"/>
              <a:gd name="connsiteY2171" fmla="*/ 867195 h 2380521"/>
              <a:gd name="connsiteX2172" fmla="*/ 4225107 w 8023328"/>
              <a:gd name="connsiteY2172" fmla="*/ 879593 h 2380521"/>
              <a:gd name="connsiteX2173" fmla="*/ 4212710 w 8023328"/>
              <a:gd name="connsiteY2173" fmla="*/ 867195 h 2380521"/>
              <a:gd name="connsiteX2174" fmla="*/ 4225107 w 8023328"/>
              <a:gd name="connsiteY2174" fmla="*/ 853339 h 2380521"/>
              <a:gd name="connsiteX2175" fmla="*/ 4153295 w 8023328"/>
              <a:gd name="connsiteY2175" fmla="*/ 853339 h 2380521"/>
              <a:gd name="connsiteX2176" fmla="*/ 4168083 w 8023328"/>
              <a:gd name="connsiteY2176" fmla="*/ 867195 h 2380521"/>
              <a:gd name="connsiteX2177" fmla="*/ 4153295 w 8023328"/>
              <a:gd name="connsiteY2177" fmla="*/ 879593 h 2380521"/>
              <a:gd name="connsiteX2178" fmla="*/ 4138507 w 8023328"/>
              <a:gd name="connsiteY2178" fmla="*/ 867195 h 2380521"/>
              <a:gd name="connsiteX2179" fmla="*/ 4153295 w 8023328"/>
              <a:gd name="connsiteY2179" fmla="*/ 853339 h 2380521"/>
              <a:gd name="connsiteX2180" fmla="*/ 4082465 w 8023328"/>
              <a:gd name="connsiteY2180" fmla="*/ 853339 h 2380521"/>
              <a:gd name="connsiteX2181" fmla="*/ 4097254 w 8023328"/>
              <a:gd name="connsiteY2181" fmla="*/ 867195 h 2380521"/>
              <a:gd name="connsiteX2182" fmla="*/ 4082465 w 8023328"/>
              <a:gd name="connsiteY2182" fmla="*/ 879593 h 2380521"/>
              <a:gd name="connsiteX2183" fmla="*/ 4067676 w 8023328"/>
              <a:gd name="connsiteY2183" fmla="*/ 867195 h 2380521"/>
              <a:gd name="connsiteX2184" fmla="*/ 4082465 w 8023328"/>
              <a:gd name="connsiteY2184" fmla="*/ 853339 h 2380521"/>
              <a:gd name="connsiteX2185" fmla="*/ 4011635 w 8023328"/>
              <a:gd name="connsiteY2185" fmla="*/ 853339 h 2380521"/>
              <a:gd name="connsiteX2186" fmla="*/ 4026423 w 8023328"/>
              <a:gd name="connsiteY2186" fmla="*/ 867195 h 2380521"/>
              <a:gd name="connsiteX2187" fmla="*/ 4011635 w 8023328"/>
              <a:gd name="connsiteY2187" fmla="*/ 879593 h 2380521"/>
              <a:gd name="connsiteX2188" fmla="*/ 3996847 w 8023328"/>
              <a:gd name="connsiteY2188" fmla="*/ 867195 h 2380521"/>
              <a:gd name="connsiteX2189" fmla="*/ 4011635 w 8023328"/>
              <a:gd name="connsiteY2189" fmla="*/ 853339 h 2380521"/>
              <a:gd name="connsiteX2190" fmla="*/ 3939871 w 8023328"/>
              <a:gd name="connsiteY2190" fmla="*/ 853339 h 2380521"/>
              <a:gd name="connsiteX2191" fmla="*/ 3952268 w 8023328"/>
              <a:gd name="connsiteY2191" fmla="*/ 867195 h 2380521"/>
              <a:gd name="connsiteX2192" fmla="*/ 3939871 w 8023328"/>
              <a:gd name="connsiteY2192" fmla="*/ 879593 h 2380521"/>
              <a:gd name="connsiteX2193" fmla="*/ 3926015 w 8023328"/>
              <a:gd name="connsiteY2193" fmla="*/ 867195 h 2380521"/>
              <a:gd name="connsiteX2194" fmla="*/ 3939871 w 8023328"/>
              <a:gd name="connsiteY2194" fmla="*/ 853339 h 2380521"/>
              <a:gd name="connsiteX2195" fmla="*/ 3869042 w 8023328"/>
              <a:gd name="connsiteY2195" fmla="*/ 853339 h 2380521"/>
              <a:gd name="connsiteX2196" fmla="*/ 3881439 w 8023328"/>
              <a:gd name="connsiteY2196" fmla="*/ 867195 h 2380521"/>
              <a:gd name="connsiteX2197" fmla="*/ 3869042 w 8023328"/>
              <a:gd name="connsiteY2197" fmla="*/ 879593 h 2380521"/>
              <a:gd name="connsiteX2198" fmla="*/ 3855186 w 8023328"/>
              <a:gd name="connsiteY2198" fmla="*/ 867195 h 2380521"/>
              <a:gd name="connsiteX2199" fmla="*/ 3869042 w 8023328"/>
              <a:gd name="connsiteY2199" fmla="*/ 853339 h 2380521"/>
              <a:gd name="connsiteX2200" fmla="*/ 3796752 w 8023328"/>
              <a:gd name="connsiteY2200" fmla="*/ 853339 h 2380521"/>
              <a:gd name="connsiteX2201" fmla="*/ 3810608 w 8023328"/>
              <a:gd name="connsiteY2201" fmla="*/ 867195 h 2380521"/>
              <a:gd name="connsiteX2202" fmla="*/ 3796752 w 8023328"/>
              <a:gd name="connsiteY2202" fmla="*/ 879593 h 2380521"/>
              <a:gd name="connsiteX2203" fmla="*/ 3784355 w 8023328"/>
              <a:gd name="connsiteY2203" fmla="*/ 867195 h 2380521"/>
              <a:gd name="connsiteX2204" fmla="*/ 3796752 w 8023328"/>
              <a:gd name="connsiteY2204" fmla="*/ 853339 h 2380521"/>
              <a:gd name="connsiteX2205" fmla="*/ 3725922 w 8023328"/>
              <a:gd name="connsiteY2205" fmla="*/ 853339 h 2380521"/>
              <a:gd name="connsiteX2206" fmla="*/ 3739778 w 8023328"/>
              <a:gd name="connsiteY2206" fmla="*/ 867195 h 2380521"/>
              <a:gd name="connsiteX2207" fmla="*/ 3725922 w 8023328"/>
              <a:gd name="connsiteY2207" fmla="*/ 879593 h 2380521"/>
              <a:gd name="connsiteX2208" fmla="*/ 3713525 w 8023328"/>
              <a:gd name="connsiteY2208" fmla="*/ 867195 h 2380521"/>
              <a:gd name="connsiteX2209" fmla="*/ 3725922 w 8023328"/>
              <a:gd name="connsiteY2209" fmla="*/ 853339 h 2380521"/>
              <a:gd name="connsiteX2210" fmla="*/ 3655091 w 8023328"/>
              <a:gd name="connsiteY2210" fmla="*/ 853339 h 2380521"/>
              <a:gd name="connsiteX2211" fmla="*/ 3668947 w 8023328"/>
              <a:gd name="connsiteY2211" fmla="*/ 867195 h 2380521"/>
              <a:gd name="connsiteX2212" fmla="*/ 3655091 w 8023328"/>
              <a:gd name="connsiteY2212" fmla="*/ 879593 h 2380521"/>
              <a:gd name="connsiteX2213" fmla="*/ 3642694 w 8023328"/>
              <a:gd name="connsiteY2213" fmla="*/ 867195 h 2380521"/>
              <a:gd name="connsiteX2214" fmla="*/ 3655091 w 8023328"/>
              <a:gd name="connsiteY2214" fmla="*/ 853339 h 2380521"/>
              <a:gd name="connsiteX2215" fmla="*/ 3583280 w 8023328"/>
              <a:gd name="connsiteY2215" fmla="*/ 853339 h 2380521"/>
              <a:gd name="connsiteX2216" fmla="*/ 3598069 w 8023328"/>
              <a:gd name="connsiteY2216" fmla="*/ 867195 h 2380521"/>
              <a:gd name="connsiteX2217" fmla="*/ 3583280 w 8023328"/>
              <a:gd name="connsiteY2217" fmla="*/ 879593 h 2380521"/>
              <a:gd name="connsiteX2218" fmla="*/ 3568491 w 8023328"/>
              <a:gd name="connsiteY2218" fmla="*/ 867195 h 2380521"/>
              <a:gd name="connsiteX2219" fmla="*/ 3583280 w 8023328"/>
              <a:gd name="connsiteY2219" fmla="*/ 853339 h 2380521"/>
              <a:gd name="connsiteX2220" fmla="*/ 3512449 w 8023328"/>
              <a:gd name="connsiteY2220" fmla="*/ 853339 h 2380521"/>
              <a:gd name="connsiteX2221" fmla="*/ 3527237 w 8023328"/>
              <a:gd name="connsiteY2221" fmla="*/ 867195 h 2380521"/>
              <a:gd name="connsiteX2222" fmla="*/ 3512449 w 8023328"/>
              <a:gd name="connsiteY2222" fmla="*/ 879593 h 2380521"/>
              <a:gd name="connsiteX2223" fmla="*/ 3497661 w 8023328"/>
              <a:gd name="connsiteY2223" fmla="*/ 867195 h 2380521"/>
              <a:gd name="connsiteX2224" fmla="*/ 3512449 w 8023328"/>
              <a:gd name="connsiteY2224" fmla="*/ 853339 h 2380521"/>
              <a:gd name="connsiteX2225" fmla="*/ 3441619 w 8023328"/>
              <a:gd name="connsiteY2225" fmla="*/ 853339 h 2380521"/>
              <a:gd name="connsiteX2226" fmla="*/ 3456408 w 8023328"/>
              <a:gd name="connsiteY2226" fmla="*/ 867195 h 2380521"/>
              <a:gd name="connsiteX2227" fmla="*/ 3441619 w 8023328"/>
              <a:gd name="connsiteY2227" fmla="*/ 879593 h 2380521"/>
              <a:gd name="connsiteX2228" fmla="*/ 3426830 w 8023328"/>
              <a:gd name="connsiteY2228" fmla="*/ 867195 h 2380521"/>
              <a:gd name="connsiteX2229" fmla="*/ 3441619 w 8023328"/>
              <a:gd name="connsiteY2229" fmla="*/ 853339 h 2380521"/>
              <a:gd name="connsiteX2230" fmla="*/ 3369857 w 8023328"/>
              <a:gd name="connsiteY2230" fmla="*/ 853339 h 2380521"/>
              <a:gd name="connsiteX2231" fmla="*/ 3382254 w 8023328"/>
              <a:gd name="connsiteY2231" fmla="*/ 867195 h 2380521"/>
              <a:gd name="connsiteX2232" fmla="*/ 3369857 w 8023328"/>
              <a:gd name="connsiteY2232" fmla="*/ 879593 h 2380521"/>
              <a:gd name="connsiteX2233" fmla="*/ 3356001 w 8023328"/>
              <a:gd name="connsiteY2233" fmla="*/ 867195 h 2380521"/>
              <a:gd name="connsiteX2234" fmla="*/ 3369857 w 8023328"/>
              <a:gd name="connsiteY2234" fmla="*/ 853339 h 2380521"/>
              <a:gd name="connsiteX2235" fmla="*/ 1013589 w 8023328"/>
              <a:gd name="connsiteY2235" fmla="*/ 853339 h 2380521"/>
              <a:gd name="connsiteX2236" fmla="*/ 1028011 w 8023328"/>
              <a:gd name="connsiteY2236" fmla="*/ 868127 h 2380521"/>
              <a:gd name="connsiteX2237" fmla="*/ 1013589 w 8023328"/>
              <a:gd name="connsiteY2237" fmla="*/ 882916 h 2380521"/>
              <a:gd name="connsiteX2238" fmla="*/ 998413 w 8023328"/>
              <a:gd name="connsiteY2238" fmla="*/ 868127 h 2380521"/>
              <a:gd name="connsiteX2239" fmla="*/ 1013589 w 8023328"/>
              <a:gd name="connsiteY2239" fmla="*/ 853339 h 2380521"/>
              <a:gd name="connsiteX2240" fmla="*/ 368059 w 8023328"/>
              <a:gd name="connsiteY2240" fmla="*/ 785881 h 2380521"/>
              <a:gd name="connsiteX2241" fmla="*/ 380456 w 8023328"/>
              <a:gd name="connsiteY2241" fmla="*/ 797549 h 2380521"/>
              <a:gd name="connsiteX2242" fmla="*/ 368059 w 8023328"/>
              <a:gd name="connsiteY2242" fmla="*/ 812135 h 2380521"/>
              <a:gd name="connsiteX2243" fmla="*/ 354203 w 8023328"/>
              <a:gd name="connsiteY2243" fmla="*/ 797549 h 2380521"/>
              <a:gd name="connsiteX2244" fmla="*/ 368059 w 8023328"/>
              <a:gd name="connsiteY2244" fmla="*/ 785881 h 2380521"/>
              <a:gd name="connsiteX2245" fmla="*/ 297226 w 8023328"/>
              <a:gd name="connsiteY2245" fmla="*/ 785881 h 2380521"/>
              <a:gd name="connsiteX2246" fmla="*/ 309624 w 8023328"/>
              <a:gd name="connsiteY2246" fmla="*/ 797549 h 2380521"/>
              <a:gd name="connsiteX2247" fmla="*/ 297226 w 8023328"/>
              <a:gd name="connsiteY2247" fmla="*/ 812135 h 2380521"/>
              <a:gd name="connsiteX2248" fmla="*/ 283371 w 8023328"/>
              <a:gd name="connsiteY2248" fmla="*/ 797549 h 2380521"/>
              <a:gd name="connsiteX2249" fmla="*/ 297226 w 8023328"/>
              <a:gd name="connsiteY2249" fmla="*/ 785881 h 2380521"/>
              <a:gd name="connsiteX2250" fmla="*/ 226398 w 8023328"/>
              <a:gd name="connsiteY2250" fmla="*/ 785881 h 2380521"/>
              <a:gd name="connsiteX2251" fmla="*/ 238797 w 8023328"/>
              <a:gd name="connsiteY2251" fmla="*/ 797549 h 2380521"/>
              <a:gd name="connsiteX2252" fmla="*/ 226398 w 8023328"/>
              <a:gd name="connsiteY2252" fmla="*/ 812135 h 2380521"/>
              <a:gd name="connsiteX2253" fmla="*/ 212542 w 8023328"/>
              <a:gd name="connsiteY2253" fmla="*/ 797549 h 2380521"/>
              <a:gd name="connsiteX2254" fmla="*/ 226398 w 8023328"/>
              <a:gd name="connsiteY2254" fmla="*/ 785881 h 2380521"/>
              <a:gd name="connsiteX2255" fmla="*/ 154101 w 8023328"/>
              <a:gd name="connsiteY2255" fmla="*/ 785881 h 2380521"/>
              <a:gd name="connsiteX2256" fmla="*/ 167957 w 8023328"/>
              <a:gd name="connsiteY2256" fmla="*/ 797549 h 2380521"/>
              <a:gd name="connsiteX2257" fmla="*/ 154101 w 8023328"/>
              <a:gd name="connsiteY2257" fmla="*/ 812135 h 2380521"/>
              <a:gd name="connsiteX2258" fmla="*/ 141704 w 8023328"/>
              <a:gd name="connsiteY2258" fmla="*/ 797549 h 2380521"/>
              <a:gd name="connsiteX2259" fmla="*/ 154101 w 8023328"/>
              <a:gd name="connsiteY2259" fmla="*/ 785881 h 2380521"/>
              <a:gd name="connsiteX2260" fmla="*/ 83272 w 8023328"/>
              <a:gd name="connsiteY2260" fmla="*/ 785881 h 2380521"/>
              <a:gd name="connsiteX2261" fmla="*/ 97128 w 8023328"/>
              <a:gd name="connsiteY2261" fmla="*/ 797549 h 2380521"/>
              <a:gd name="connsiteX2262" fmla="*/ 83272 w 8023328"/>
              <a:gd name="connsiteY2262" fmla="*/ 812135 h 2380521"/>
              <a:gd name="connsiteX2263" fmla="*/ 70874 w 8023328"/>
              <a:gd name="connsiteY2263" fmla="*/ 797549 h 2380521"/>
              <a:gd name="connsiteX2264" fmla="*/ 83272 w 8023328"/>
              <a:gd name="connsiteY2264" fmla="*/ 785881 h 2380521"/>
              <a:gd name="connsiteX2265" fmla="*/ 12036 w 8023328"/>
              <a:gd name="connsiteY2265" fmla="*/ 785881 h 2380521"/>
              <a:gd name="connsiteX2266" fmla="*/ 26277 w 8023328"/>
              <a:gd name="connsiteY2266" fmla="*/ 797549 h 2380521"/>
              <a:gd name="connsiteX2267" fmla="*/ 12036 w 8023328"/>
              <a:gd name="connsiteY2267" fmla="*/ 812135 h 2380521"/>
              <a:gd name="connsiteX2268" fmla="*/ 44 w 8023328"/>
              <a:gd name="connsiteY2268" fmla="*/ 797549 h 2380521"/>
              <a:gd name="connsiteX2269" fmla="*/ 12036 w 8023328"/>
              <a:gd name="connsiteY2269" fmla="*/ 785881 h 2380521"/>
              <a:gd name="connsiteX2270" fmla="*/ 4726684 w 8023328"/>
              <a:gd name="connsiteY2270" fmla="*/ 782507 h 2380521"/>
              <a:gd name="connsiteX2271" fmla="*/ 4741472 w 8023328"/>
              <a:gd name="connsiteY2271" fmla="*/ 794904 h 2380521"/>
              <a:gd name="connsiteX2272" fmla="*/ 4726684 w 8023328"/>
              <a:gd name="connsiteY2272" fmla="*/ 808761 h 2380521"/>
              <a:gd name="connsiteX2273" fmla="*/ 4711896 w 8023328"/>
              <a:gd name="connsiteY2273" fmla="*/ 794904 h 2380521"/>
              <a:gd name="connsiteX2274" fmla="*/ 4726684 w 8023328"/>
              <a:gd name="connsiteY2274" fmla="*/ 782507 h 2380521"/>
              <a:gd name="connsiteX2275" fmla="*/ 4655853 w 8023328"/>
              <a:gd name="connsiteY2275" fmla="*/ 782507 h 2380521"/>
              <a:gd name="connsiteX2276" fmla="*/ 4670642 w 8023328"/>
              <a:gd name="connsiteY2276" fmla="*/ 794904 h 2380521"/>
              <a:gd name="connsiteX2277" fmla="*/ 4655853 w 8023328"/>
              <a:gd name="connsiteY2277" fmla="*/ 808761 h 2380521"/>
              <a:gd name="connsiteX2278" fmla="*/ 4641064 w 8023328"/>
              <a:gd name="connsiteY2278" fmla="*/ 794904 h 2380521"/>
              <a:gd name="connsiteX2279" fmla="*/ 4655853 w 8023328"/>
              <a:gd name="connsiteY2279" fmla="*/ 782507 h 2380521"/>
              <a:gd name="connsiteX2280" fmla="*/ 4584091 w 8023328"/>
              <a:gd name="connsiteY2280" fmla="*/ 782507 h 2380521"/>
              <a:gd name="connsiteX2281" fmla="*/ 4596488 w 8023328"/>
              <a:gd name="connsiteY2281" fmla="*/ 794904 h 2380521"/>
              <a:gd name="connsiteX2282" fmla="*/ 4584091 w 8023328"/>
              <a:gd name="connsiteY2282" fmla="*/ 808761 h 2380521"/>
              <a:gd name="connsiteX2283" fmla="*/ 4570235 w 8023328"/>
              <a:gd name="connsiteY2283" fmla="*/ 794904 h 2380521"/>
              <a:gd name="connsiteX2284" fmla="*/ 4584091 w 8023328"/>
              <a:gd name="connsiteY2284" fmla="*/ 782507 h 2380521"/>
              <a:gd name="connsiteX2285" fmla="*/ 4513260 w 8023328"/>
              <a:gd name="connsiteY2285" fmla="*/ 782507 h 2380521"/>
              <a:gd name="connsiteX2286" fmla="*/ 4525657 w 8023328"/>
              <a:gd name="connsiteY2286" fmla="*/ 794904 h 2380521"/>
              <a:gd name="connsiteX2287" fmla="*/ 4513260 w 8023328"/>
              <a:gd name="connsiteY2287" fmla="*/ 808761 h 2380521"/>
              <a:gd name="connsiteX2288" fmla="*/ 4499404 w 8023328"/>
              <a:gd name="connsiteY2288" fmla="*/ 794904 h 2380521"/>
              <a:gd name="connsiteX2289" fmla="*/ 4513260 w 8023328"/>
              <a:gd name="connsiteY2289" fmla="*/ 782507 h 2380521"/>
              <a:gd name="connsiteX2290" fmla="*/ 4439056 w 8023328"/>
              <a:gd name="connsiteY2290" fmla="*/ 782507 h 2380521"/>
              <a:gd name="connsiteX2291" fmla="*/ 4451453 w 8023328"/>
              <a:gd name="connsiteY2291" fmla="*/ 794904 h 2380521"/>
              <a:gd name="connsiteX2292" fmla="*/ 4439056 w 8023328"/>
              <a:gd name="connsiteY2292" fmla="*/ 808761 h 2380521"/>
              <a:gd name="connsiteX2293" fmla="*/ 4425200 w 8023328"/>
              <a:gd name="connsiteY2293" fmla="*/ 794904 h 2380521"/>
              <a:gd name="connsiteX2294" fmla="*/ 4439056 w 8023328"/>
              <a:gd name="connsiteY2294" fmla="*/ 782507 h 2380521"/>
              <a:gd name="connsiteX2295" fmla="*/ 4366768 w 8023328"/>
              <a:gd name="connsiteY2295" fmla="*/ 782507 h 2380521"/>
              <a:gd name="connsiteX2296" fmla="*/ 4380624 w 8023328"/>
              <a:gd name="connsiteY2296" fmla="*/ 794904 h 2380521"/>
              <a:gd name="connsiteX2297" fmla="*/ 4366768 w 8023328"/>
              <a:gd name="connsiteY2297" fmla="*/ 808761 h 2380521"/>
              <a:gd name="connsiteX2298" fmla="*/ 4354371 w 8023328"/>
              <a:gd name="connsiteY2298" fmla="*/ 794904 h 2380521"/>
              <a:gd name="connsiteX2299" fmla="*/ 4366768 w 8023328"/>
              <a:gd name="connsiteY2299" fmla="*/ 782507 h 2380521"/>
              <a:gd name="connsiteX2300" fmla="*/ 4295937 w 8023328"/>
              <a:gd name="connsiteY2300" fmla="*/ 782507 h 2380521"/>
              <a:gd name="connsiteX2301" fmla="*/ 4309793 w 8023328"/>
              <a:gd name="connsiteY2301" fmla="*/ 794904 h 2380521"/>
              <a:gd name="connsiteX2302" fmla="*/ 4295937 w 8023328"/>
              <a:gd name="connsiteY2302" fmla="*/ 808761 h 2380521"/>
              <a:gd name="connsiteX2303" fmla="*/ 4283540 w 8023328"/>
              <a:gd name="connsiteY2303" fmla="*/ 794904 h 2380521"/>
              <a:gd name="connsiteX2304" fmla="*/ 4295937 w 8023328"/>
              <a:gd name="connsiteY2304" fmla="*/ 782507 h 2380521"/>
              <a:gd name="connsiteX2305" fmla="*/ 4225107 w 8023328"/>
              <a:gd name="connsiteY2305" fmla="*/ 782507 h 2380521"/>
              <a:gd name="connsiteX2306" fmla="*/ 4238963 w 8023328"/>
              <a:gd name="connsiteY2306" fmla="*/ 794904 h 2380521"/>
              <a:gd name="connsiteX2307" fmla="*/ 4225107 w 8023328"/>
              <a:gd name="connsiteY2307" fmla="*/ 808761 h 2380521"/>
              <a:gd name="connsiteX2308" fmla="*/ 4212710 w 8023328"/>
              <a:gd name="connsiteY2308" fmla="*/ 794904 h 2380521"/>
              <a:gd name="connsiteX2309" fmla="*/ 4225107 w 8023328"/>
              <a:gd name="connsiteY2309" fmla="*/ 782507 h 2380521"/>
              <a:gd name="connsiteX2310" fmla="*/ 4153295 w 8023328"/>
              <a:gd name="connsiteY2310" fmla="*/ 782507 h 2380521"/>
              <a:gd name="connsiteX2311" fmla="*/ 4168083 w 8023328"/>
              <a:gd name="connsiteY2311" fmla="*/ 794904 h 2380521"/>
              <a:gd name="connsiteX2312" fmla="*/ 4153295 w 8023328"/>
              <a:gd name="connsiteY2312" fmla="*/ 808761 h 2380521"/>
              <a:gd name="connsiteX2313" fmla="*/ 4138507 w 8023328"/>
              <a:gd name="connsiteY2313" fmla="*/ 794904 h 2380521"/>
              <a:gd name="connsiteX2314" fmla="*/ 4153295 w 8023328"/>
              <a:gd name="connsiteY2314" fmla="*/ 782507 h 2380521"/>
              <a:gd name="connsiteX2315" fmla="*/ 4082465 w 8023328"/>
              <a:gd name="connsiteY2315" fmla="*/ 782507 h 2380521"/>
              <a:gd name="connsiteX2316" fmla="*/ 4097254 w 8023328"/>
              <a:gd name="connsiteY2316" fmla="*/ 794904 h 2380521"/>
              <a:gd name="connsiteX2317" fmla="*/ 4082465 w 8023328"/>
              <a:gd name="connsiteY2317" fmla="*/ 808761 h 2380521"/>
              <a:gd name="connsiteX2318" fmla="*/ 4067676 w 8023328"/>
              <a:gd name="connsiteY2318" fmla="*/ 794904 h 2380521"/>
              <a:gd name="connsiteX2319" fmla="*/ 4082465 w 8023328"/>
              <a:gd name="connsiteY2319" fmla="*/ 782507 h 2380521"/>
              <a:gd name="connsiteX2320" fmla="*/ 4010703 w 8023328"/>
              <a:gd name="connsiteY2320" fmla="*/ 782507 h 2380521"/>
              <a:gd name="connsiteX2321" fmla="*/ 4023100 w 8023328"/>
              <a:gd name="connsiteY2321" fmla="*/ 794904 h 2380521"/>
              <a:gd name="connsiteX2322" fmla="*/ 4010703 w 8023328"/>
              <a:gd name="connsiteY2322" fmla="*/ 808761 h 2380521"/>
              <a:gd name="connsiteX2323" fmla="*/ 3996847 w 8023328"/>
              <a:gd name="connsiteY2323" fmla="*/ 794904 h 2380521"/>
              <a:gd name="connsiteX2324" fmla="*/ 4010703 w 8023328"/>
              <a:gd name="connsiteY2324" fmla="*/ 782507 h 2380521"/>
              <a:gd name="connsiteX2325" fmla="*/ 3939871 w 8023328"/>
              <a:gd name="connsiteY2325" fmla="*/ 782507 h 2380521"/>
              <a:gd name="connsiteX2326" fmla="*/ 3952268 w 8023328"/>
              <a:gd name="connsiteY2326" fmla="*/ 794904 h 2380521"/>
              <a:gd name="connsiteX2327" fmla="*/ 3939871 w 8023328"/>
              <a:gd name="connsiteY2327" fmla="*/ 808761 h 2380521"/>
              <a:gd name="connsiteX2328" fmla="*/ 3926015 w 8023328"/>
              <a:gd name="connsiteY2328" fmla="*/ 794904 h 2380521"/>
              <a:gd name="connsiteX2329" fmla="*/ 3939871 w 8023328"/>
              <a:gd name="connsiteY2329" fmla="*/ 782507 h 2380521"/>
              <a:gd name="connsiteX2330" fmla="*/ 3869042 w 8023328"/>
              <a:gd name="connsiteY2330" fmla="*/ 782507 h 2380521"/>
              <a:gd name="connsiteX2331" fmla="*/ 3881439 w 8023328"/>
              <a:gd name="connsiteY2331" fmla="*/ 794904 h 2380521"/>
              <a:gd name="connsiteX2332" fmla="*/ 3869042 w 8023328"/>
              <a:gd name="connsiteY2332" fmla="*/ 808761 h 2380521"/>
              <a:gd name="connsiteX2333" fmla="*/ 3855186 w 8023328"/>
              <a:gd name="connsiteY2333" fmla="*/ 794904 h 2380521"/>
              <a:gd name="connsiteX2334" fmla="*/ 3869042 w 8023328"/>
              <a:gd name="connsiteY2334" fmla="*/ 782507 h 2380521"/>
              <a:gd name="connsiteX2335" fmla="*/ 3796752 w 8023328"/>
              <a:gd name="connsiteY2335" fmla="*/ 782507 h 2380521"/>
              <a:gd name="connsiteX2336" fmla="*/ 3810608 w 8023328"/>
              <a:gd name="connsiteY2336" fmla="*/ 796363 h 2380521"/>
              <a:gd name="connsiteX2337" fmla="*/ 3796752 w 8023328"/>
              <a:gd name="connsiteY2337" fmla="*/ 808761 h 2380521"/>
              <a:gd name="connsiteX2338" fmla="*/ 3784355 w 8023328"/>
              <a:gd name="connsiteY2338" fmla="*/ 796363 h 2380521"/>
              <a:gd name="connsiteX2339" fmla="*/ 3796752 w 8023328"/>
              <a:gd name="connsiteY2339" fmla="*/ 782507 h 2380521"/>
              <a:gd name="connsiteX2340" fmla="*/ 3725922 w 8023328"/>
              <a:gd name="connsiteY2340" fmla="*/ 782507 h 2380521"/>
              <a:gd name="connsiteX2341" fmla="*/ 3739778 w 8023328"/>
              <a:gd name="connsiteY2341" fmla="*/ 796363 h 2380521"/>
              <a:gd name="connsiteX2342" fmla="*/ 3725922 w 8023328"/>
              <a:gd name="connsiteY2342" fmla="*/ 808761 h 2380521"/>
              <a:gd name="connsiteX2343" fmla="*/ 3713525 w 8023328"/>
              <a:gd name="connsiteY2343" fmla="*/ 796363 h 2380521"/>
              <a:gd name="connsiteX2344" fmla="*/ 3725922 w 8023328"/>
              <a:gd name="connsiteY2344" fmla="*/ 782507 h 2380521"/>
              <a:gd name="connsiteX2345" fmla="*/ 3655091 w 8023328"/>
              <a:gd name="connsiteY2345" fmla="*/ 782507 h 2380521"/>
              <a:gd name="connsiteX2346" fmla="*/ 3668947 w 8023328"/>
              <a:gd name="connsiteY2346" fmla="*/ 796363 h 2380521"/>
              <a:gd name="connsiteX2347" fmla="*/ 3655091 w 8023328"/>
              <a:gd name="connsiteY2347" fmla="*/ 808761 h 2380521"/>
              <a:gd name="connsiteX2348" fmla="*/ 3642694 w 8023328"/>
              <a:gd name="connsiteY2348" fmla="*/ 796363 h 2380521"/>
              <a:gd name="connsiteX2349" fmla="*/ 3655091 w 8023328"/>
              <a:gd name="connsiteY2349" fmla="*/ 782507 h 2380521"/>
              <a:gd name="connsiteX2350" fmla="*/ 3583280 w 8023328"/>
              <a:gd name="connsiteY2350" fmla="*/ 782507 h 2380521"/>
              <a:gd name="connsiteX2351" fmla="*/ 3598069 w 8023328"/>
              <a:gd name="connsiteY2351" fmla="*/ 796363 h 2380521"/>
              <a:gd name="connsiteX2352" fmla="*/ 3583280 w 8023328"/>
              <a:gd name="connsiteY2352" fmla="*/ 808761 h 2380521"/>
              <a:gd name="connsiteX2353" fmla="*/ 3568491 w 8023328"/>
              <a:gd name="connsiteY2353" fmla="*/ 796363 h 2380521"/>
              <a:gd name="connsiteX2354" fmla="*/ 3583280 w 8023328"/>
              <a:gd name="connsiteY2354" fmla="*/ 782507 h 2380521"/>
              <a:gd name="connsiteX2355" fmla="*/ 3512449 w 8023328"/>
              <a:gd name="connsiteY2355" fmla="*/ 782507 h 2380521"/>
              <a:gd name="connsiteX2356" fmla="*/ 3527237 w 8023328"/>
              <a:gd name="connsiteY2356" fmla="*/ 796363 h 2380521"/>
              <a:gd name="connsiteX2357" fmla="*/ 3512449 w 8023328"/>
              <a:gd name="connsiteY2357" fmla="*/ 808761 h 2380521"/>
              <a:gd name="connsiteX2358" fmla="*/ 3497661 w 8023328"/>
              <a:gd name="connsiteY2358" fmla="*/ 796363 h 2380521"/>
              <a:gd name="connsiteX2359" fmla="*/ 3512449 w 8023328"/>
              <a:gd name="connsiteY2359" fmla="*/ 782507 h 2380521"/>
              <a:gd name="connsiteX2360" fmla="*/ 3441619 w 8023328"/>
              <a:gd name="connsiteY2360" fmla="*/ 782507 h 2380521"/>
              <a:gd name="connsiteX2361" fmla="*/ 3456408 w 8023328"/>
              <a:gd name="connsiteY2361" fmla="*/ 796363 h 2380521"/>
              <a:gd name="connsiteX2362" fmla="*/ 3441619 w 8023328"/>
              <a:gd name="connsiteY2362" fmla="*/ 808761 h 2380521"/>
              <a:gd name="connsiteX2363" fmla="*/ 3426830 w 8023328"/>
              <a:gd name="connsiteY2363" fmla="*/ 796363 h 2380521"/>
              <a:gd name="connsiteX2364" fmla="*/ 3441619 w 8023328"/>
              <a:gd name="connsiteY2364" fmla="*/ 782507 h 2380521"/>
              <a:gd name="connsiteX2365" fmla="*/ 3369857 w 8023328"/>
              <a:gd name="connsiteY2365" fmla="*/ 782507 h 2380521"/>
              <a:gd name="connsiteX2366" fmla="*/ 3382254 w 8023328"/>
              <a:gd name="connsiteY2366" fmla="*/ 796363 h 2380521"/>
              <a:gd name="connsiteX2367" fmla="*/ 3369857 w 8023328"/>
              <a:gd name="connsiteY2367" fmla="*/ 808761 h 2380521"/>
              <a:gd name="connsiteX2368" fmla="*/ 3356001 w 8023328"/>
              <a:gd name="connsiteY2368" fmla="*/ 796363 h 2380521"/>
              <a:gd name="connsiteX2369" fmla="*/ 3369857 w 8023328"/>
              <a:gd name="connsiteY2369" fmla="*/ 782507 h 2380521"/>
              <a:gd name="connsiteX2370" fmla="*/ 3299083 w 8023328"/>
              <a:gd name="connsiteY2370" fmla="*/ 782507 h 2380521"/>
              <a:gd name="connsiteX2371" fmla="*/ 3311480 w 8023328"/>
              <a:gd name="connsiteY2371" fmla="*/ 796363 h 2380521"/>
              <a:gd name="connsiteX2372" fmla="*/ 3299083 w 8023328"/>
              <a:gd name="connsiteY2372" fmla="*/ 808761 h 2380521"/>
              <a:gd name="connsiteX2373" fmla="*/ 3285229 w 8023328"/>
              <a:gd name="connsiteY2373" fmla="*/ 796363 h 2380521"/>
              <a:gd name="connsiteX2374" fmla="*/ 3299083 w 8023328"/>
              <a:gd name="connsiteY2374" fmla="*/ 782507 h 2380521"/>
              <a:gd name="connsiteX2375" fmla="*/ 3228250 w 8023328"/>
              <a:gd name="connsiteY2375" fmla="*/ 782507 h 2380521"/>
              <a:gd name="connsiteX2376" fmla="*/ 3240649 w 8023328"/>
              <a:gd name="connsiteY2376" fmla="*/ 796363 h 2380521"/>
              <a:gd name="connsiteX2377" fmla="*/ 3228250 w 8023328"/>
              <a:gd name="connsiteY2377" fmla="*/ 808761 h 2380521"/>
              <a:gd name="connsiteX2378" fmla="*/ 3214395 w 8023328"/>
              <a:gd name="connsiteY2378" fmla="*/ 796363 h 2380521"/>
              <a:gd name="connsiteX2379" fmla="*/ 3228250 w 8023328"/>
              <a:gd name="connsiteY2379" fmla="*/ 782507 h 2380521"/>
              <a:gd name="connsiteX2380" fmla="*/ 3152591 w 8023328"/>
              <a:gd name="connsiteY2380" fmla="*/ 782507 h 2380521"/>
              <a:gd name="connsiteX2381" fmla="*/ 3166447 w 8023328"/>
              <a:gd name="connsiteY2381" fmla="*/ 796363 h 2380521"/>
              <a:gd name="connsiteX2382" fmla="*/ 3152591 w 8023328"/>
              <a:gd name="connsiteY2382" fmla="*/ 808761 h 2380521"/>
              <a:gd name="connsiteX2383" fmla="*/ 3140193 w 8023328"/>
              <a:gd name="connsiteY2383" fmla="*/ 796363 h 2380521"/>
              <a:gd name="connsiteX2384" fmla="*/ 3152591 w 8023328"/>
              <a:gd name="connsiteY2384" fmla="*/ 782507 h 2380521"/>
              <a:gd name="connsiteX2385" fmla="*/ 1226672 w 8023328"/>
              <a:gd name="connsiteY2385" fmla="*/ 782507 h 2380521"/>
              <a:gd name="connsiteX2386" fmla="*/ 1240529 w 8023328"/>
              <a:gd name="connsiteY2386" fmla="*/ 796926 h 2380521"/>
              <a:gd name="connsiteX2387" fmla="*/ 1226672 w 8023328"/>
              <a:gd name="connsiteY2387" fmla="*/ 812105 h 2380521"/>
              <a:gd name="connsiteX2388" fmla="*/ 1214283 w 8023328"/>
              <a:gd name="connsiteY2388" fmla="*/ 796926 h 2380521"/>
              <a:gd name="connsiteX2389" fmla="*/ 1226672 w 8023328"/>
              <a:gd name="connsiteY2389" fmla="*/ 782507 h 2380521"/>
              <a:gd name="connsiteX2390" fmla="*/ 1154869 w 8023328"/>
              <a:gd name="connsiteY2390" fmla="*/ 782507 h 2380521"/>
              <a:gd name="connsiteX2391" fmla="*/ 1169658 w 8023328"/>
              <a:gd name="connsiteY2391" fmla="*/ 796926 h 2380521"/>
              <a:gd name="connsiteX2392" fmla="*/ 1154869 w 8023328"/>
              <a:gd name="connsiteY2392" fmla="*/ 812105 h 2380521"/>
              <a:gd name="connsiteX2393" fmla="*/ 1140080 w 8023328"/>
              <a:gd name="connsiteY2393" fmla="*/ 796926 h 2380521"/>
              <a:gd name="connsiteX2394" fmla="*/ 1154869 w 8023328"/>
              <a:gd name="connsiteY2394" fmla="*/ 782507 h 2380521"/>
              <a:gd name="connsiteX2395" fmla="*/ 1084040 w 8023328"/>
              <a:gd name="connsiteY2395" fmla="*/ 782507 h 2380521"/>
              <a:gd name="connsiteX2396" fmla="*/ 1098826 w 8023328"/>
              <a:gd name="connsiteY2396" fmla="*/ 796926 h 2380521"/>
              <a:gd name="connsiteX2397" fmla="*/ 1084040 w 8023328"/>
              <a:gd name="connsiteY2397" fmla="*/ 812105 h 2380521"/>
              <a:gd name="connsiteX2398" fmla="*/ 1069250 w 8023328"/>
              <a:gd name="connsiteY2398" fmla="*/ 796926 h 2380521"/>
              <a:gd name="connsiteX2399" fmla="*/ 1084040 w 8023328"/>
              <a:gd name="connsiteY2399" fmla="*/ 782507 h 2380521"/>
              <a:gd name="connsiteX2400" fmla="*/ 1013594 w 8023328"/>
              <a:gd name="connsiteY2400" fmla="*/ 782507 h 2380521"/>
              <a:gd name="connsiteX2401" fmla="*/ 1028015 w 8023328"/>
              <a:gd name="connsiteY2401" fmla="*/ 796926 h 2380521"/>
              <a:gd name="connsiteX2402" fmla="*/ 1013594 w 8023328"/>
              <a:gd name="connsiteY2402" fmla="*/ 812105 h 2380521"/>
              <a:gd name="connsiteX2403" fmla="*/ 998417 w 8023328"/>
              <a:gd name="connsiteY2403" fmla="*/ 796926 h 2380521"/>
              <a:gd name="connsiteX2404" fmla="*/ 1013594 w 8023328"/>
              <a:gd name="connsiteY2404" fmla="*/ 782507 h 2380521"/>
              <a:gd name="connsiteX2405" fmla="*/ 941447 w 8023328"/>
              <a:gd name="connsiteY2405" fmla="*/ 782507 h 2380521"/>
              <a:gd name="connsiteX2406" fmla="*/ 953844 w 8023328"/>
              <a:gd name="connsiteY2406" fmla="*/ 796926 h 2380521"/>
              <a:gd name="connsiteX2407" fmla="*/ 941447 w 8023328"/>
              <a:gd name="connsiteY2407" fmla="*/ 812105 h 2380521"/>
              <a:gd name="connsiteX2408" fmla="*/ 927591 w 8023328"/>
              <a:gd name="connsiteY2408" fmla="*/ 796926 h 2380521"/>
              <a:gd name="connsiteX2409" fmla="*/ 941447 w 8023328"/>
              <a:gd name="connsiteY2409" fmla="*/ 782507 h 2380521"/>
              <a:gd name="connsiteX2410" fmla="*/ 870615 w 8023328"/>
              <a:gd name="connsiteY2410" fmla="*/ 782507 h 2380521"/>
              <a:gd name="connsiteX2411" fmla="*/ 883013 w 8023328"/>
              <a:gd name="connsiteY2411" fmla="*/ 796926 h 2380521"/>
              <a:gd name="connsiteX2412" fmla="*/ 870615 w 8023328"/>
              <a:gd name="connsiteY2412" fmla="*/ 812105 h 2380521"/>
              <a:gd name="connsiteX2413" fmla="*/ 856759 w 8023328"/>
              <a:gd name="connsiteY2413" fmla="*/ 796926 h 2380521"/>
              <a:gd name="connsiteX2414" fmla="*/ 870615 w 8023328"/>
              <a:gd name="connsiteY2414" fmla="*/ 782507 h 2380521"/>
              <a:gd name="connsiteX2415" fmla="*/ 799784 w 8023328"/>
              <a:gd name="connsiteY2415" fmla="*/ 782507 h 2380521"/>
              <a:gd name="connsiteX2416" fmla="*/ 812183 w 8023328"/>
              <a:gd name="connsiteY2416" fmla="*/ 796926 h 2380521"/>
              <a:gd name="connsiteX2417" fmla="*/ 799784 w 8023328"/>
              <a:gd name="connsiteY2417" fmla="*/ 812105 h 2380521"/>
              <a:gd name="connsiteX2418" fmla="*/ 785929 w 8023328"/>
              <a:gd name="connsiteY2418" fmla="*/ 796926 h 2380521"/>
              <a:gd name="connsiteX2419" fmla="*/ 799784 w 8023328"/>
              <a:gd name="connsiteY2419" fmla="*/ 782507 h 2380521"/>
              <a:gd name="connsiteX2420" fmla="*/ 724123 w 8023328"/>
              <a:gd name="connsiteY2420" fmla="*/ 782507 h 2380521"/>
              <a:gd name="connsiteX2421" fmla="*/ 737981 w 8023328"/>
              <a:gd name="connsiteY2421" fmla="*/ 796926 h 2380521"/>
              <a:gd name="connsiteX2422" fmla="*/ 724123 w 8023328"/>
              <a:gd name="connsiteY2422" fmla="*/ 812105 h 2380521"/>
              <a:gd name="connsiteX2423" fmla="*/ 711726 w 8023328"/>
              <a:gd name="connsiteY2423" fmla="*/ 796926 h 2380521"/>
              <a:gd name="connsiteX2424" fmla="*/ 724123 w 8023328"/>
              <a:gd name="connsiteY2424" fmla="*/ 782507 h 2380521"/>
              <a:gd name="connsiteX2425" fmla="*/ 653293 w 8023328"/>
              <a:gd name="connsiteY2425" fmla="*/ 782507 h 2380521"/>
              <a:gd name="connsiteX2426" fmla="*/ 667149 w 8023328"/>
              <a:gd name="connsiteY2426" fmla="*/ 796926 h 2380521"/>
              <a:gd name="connsiteX2427" fmla="*/ 653293 w 8023328"/>
              <a:gd name="connsiteY2427" fmla="*/ 812105 h 2380521"/>
              <a:gd name="connsiteX2428" fmla="*/ 640896 w 8023328"/>
              <a:gd name="connsiteY2428" fmla="*/ 796926 h 2380521"/>
              <a:gd name="connsiteX2429" fmla="*/ 653293 w 8023328"/>
              <a:gd name="connsiteY2429" fmla="*/ 782507 h 2380521"/>
              <a:gd name="connsiteX2430" fmla="*/ 584855 w 8023328"/>
              <a:gd name="connsiteY2430" fmla="*/ 782507 h 2380521"/>
              <a:gd name="connsiteX2431" fmla="*/ 599643 w 8023328"/>
              <a:gd name="connsiteY2431" fmla="*/ 796926 h 2380521"/>
              <a:gd name="connsiteX2432" fmla="*/ 584855 w 8023328"/>
              <a:gd name="connsiteY2432" fmla="*/ 812105 h 2380521"/>
              <a:gd name="connsiteX2433" fmla="*/ 570066 w 8023328"/>
              <a:gd name="connsiteY2433" fmla="*/ 796926 h 2380521"/>
              <a:gd name="connsiteX2434" fmla="*/ 584855 w 8023328"/>
              <a:gd name="connsiteY2434" fmla="*/ 782507 h 2380521"/>
              <a:gd name="connsiteX2435" fmla="*/ 513654 w 8023328"/>
              <a:gd name="connsiteY2435" fmla="*/ 782507 h 2380521"/>
              <a:gd name="connsiteX2436" fmla="*/ 528831 w 8023328"/>
              <a:gd name="connsiteY2436" fmla="*/ 796926 h 2380521"/>
              <a:gd name="connsiteX2437" fmla="*/ 513654 w 8023328"/>
              <a:gd name="connsiteY2437" fmla="*/ 812105 h 2380521"/>
              <a:gd name="connsiteX2438" fmla="*/ 499235 w 8023328"/>
              <a:gd name="connsiteY2438" fmla="*/ 796926 h 2380521"/>
              <a:gd name="connsiteX2439" fmla="*/ 513654 w 8023328"/>
              <a:gd name="connsiteY2439" fmla="*/ 782507 h 2380521"/>
              <a:gd name="connsiteX2440" fmla="*/ 439821 w 8023328"/>
              <a:gd name="connsiteY2440" fmla="*/ 782507 h 2380521"/>
              <a:gd name="connsiteX2441" fmla="*/ 454611 w 8023328"/>
              <a:gd name="connsiteY2441" fmla="*/ 796926 h 2380521"/>
              <a:gd name="connsiteX2442" fmla="*/ 439821 w 8023328"/>
              <a:gd name="connsiteY2442" fmla="*/ 812105 h 2380521"/>
              <a:gd name="connsiteX2443" fmla="*/ 425033 w 8023328"/>
              <a:gd name="connsiteY2443" fmla="*/ 796926 h 2380521"/>
              <a:gd name="connsiteX2444" fmla="*/ 439821 w 8023328"/>
              <a:gd name="connsiteY2444" fmla="*/ 782507 h 2380521"/>
              <a:gd name="connsiteX2445" fmla="*/ 4439056 w 8023328"/>
              <a:gd name="connsiteY2445" fmla="*/ 711678 h 2380521"/>
              <a:gd name="connsiteX2446" fmla="*/ 4451453 w 8023328"/>
              <a:gd name="connsiteY2446" fmla="*/ 724075 h 2380521"/>
              <a:gd name="connsiteX2447" fmla="*/ 4439056 w 8023328"/>
              <a:gd name="connsiteY2447" fmla="*/ 737932 h 2380521"/>
              <a:gd name="connsiteX2448" fmla="*/ 4425200 w 8023328"/>
              <a:gd name="connsiteY2448" fmla="*/ 724075 h 2380521"/>
              <a:gd name="connsiteX2449" fmla="*/ 4439056 w 8023328"/>
              <a:gd name="connsiteY2449" fmla="*/ 711678 h 2380521"/>
              <a:gd name="connsiteX2450" fmla="*/ 4366768 w 8023328"/>
              <a:gd name="connsiteY2450" fmla="*/ 711678 h 2380521"/>
              <a:gd name="connsiteX2451" fmla="*/ 4380624 w 8023328"/>
              <a:gd name="connsiteY2451" fmla="*/ 724075 h 2380521"/>
              <a:gd name="connsiteX2452" fmla="*/ 4366768 w 8023328"/>
              <a:gd name="connsiteY2452" fmla="*/ 737932 h 2380521"/>
              <a:gd name="connsiteX2453" fmla="*/ 4354371 w 8023328"/>
              <a:gd name="connsiteY2453" fmla="*/ 724075 h 2380521"/>
              <a:gd name="connsiteX2454" fmla="*/ 4366768 w 8023328"/>
              <a:gd name="connsiteY2454" fmla="*/ 711678 h 2380521"/>
              <a:gd name="connsiteX2455" fmla="*/ 4295937 w 8023328"/>
              <a:gd name="connsiteY2455" fmla="*/ 711678 h 2380521"/>
              <a:gd name="connsiteX2456" fmla="*/ 4309793 w 8023328"/>
              <a:gd name="connsiteY2456" fmla="*/ 724075 h 2380521"/>
              <a:gd name="connsiteX2457" fmla="*/ 4295937 w 8023328"/>
              <a:gd name="connsiteY2457" fmla="*/ 737932 h 2380521"/>
              <a:gd name="connsiteX2458" fmla="*/ 4283540 w 8023328"/>
              <a:gd name="connsiteY2458" fmla="*/ 724075 h 2380521"/>
              <a:gd name="connsiteX2459" fmla="*/ 4295937 w 8023328"/>
              <a:gd name="connsiteY2459" fmla="*/ 711678 h 2380521"/>
              <a:gd name="connsiteX2460" fmla="*/ 4225107 w 8023328"/>
              <a:gd name="connsiteY2460" fmla="*/ 711678 h 2380521"/>
              <a:gd name="connsiteX2461" fmla="*/ 4238963 w 8023328"/>
              <a:gd name="connsiteY2461" fmla="*/ 724075 h 2380521"/>
              <a:gd name="connsiteX2462" fmla="*/ 4225107 w 8023328"/>
              <a:gd name="connsiteY2462" fmla="*/ 737932 h 2380521"/>
              <a:gd name="connsiteX2463" fmla="*/ 4212710 w 8023328"/>
              <a:gd name="connsiteY2463" fmla="*/ 724075 h 2380521"/>
              <a:gd name="connsiteX2464" fmla="*/ 4225107 w 8023328"/>
              <a:gd name="connsiteY2464" fmla="*/ 711678 h 2380521"/>
              <a:gd name="connsiteX2465" fmla="*/ 4153295 w 8023328"/>
              <a:gd name="connsiteY2465" fmla="*/ 711678 h 2380521"/>
              <a:gd name="connsiteX2466" fmla="*/ 4168083 w 8023328"/>
              <a:gd name="connsiteY2466" fmla="*/ 724075 h 2380521"/>
              <a:gd name="connsiteX2467" fmla="*/ 4153295 w 8023328"/>
              <a:gd name="connsiteY2467" fmla="*/ 737932 h 2380521"/>
              <a:gd name="connsiteX2468" fmla="*/ 4138507 w 8023328"/>
              <a:gd name="connsiteY2468" fmla="*/ 724075 h 2380521"/>
              <a:gd name="connsiteX2469" fmla="*/ 4153295 w 8023328"/>
              <a:gd name="connsiteY2469" fmla="*/ 711678 h 2380521"/>
              <a:gd name="connsiteX2470" fmla="*/ 4082465 w 8023328"/>
              <a:gd name="connsiteY2470" fmla="*/ 711678 h 2380521"/>
              <a:gd name="connsiteX2471" fmla="*/ 4097254 w 8023328"/>
              <a:gd name="connsiteY2471" fmla="*/ 724075 h 2380521"/>
              <a:gd name="connsiteX2472" fmla="*/ 4082465 w 8023328"/>
              <a:gd name="connsiteY2472" fmla="*/ 737932 h 2380521"/>
              <a:gd name="connsiteX2473" fmla="*/ 4067676 w 8023328"/>
              <a:gd name="connsiteY2473" fmla="*/ 724075 h 2380521"/>
              <a:gd name="connsiteX2474" fmla="*/ 4082465 w 8023328"/>
              <a:gd name="connsiteY2474" fmla="*/ 711678 h 2380521"/>
              <a:gd name="connsiteX2475" fmla="*/ 4010703 w 8023328"/>
              <a:gd name="connsiteY2475" fmla="*/ 711678 h 2380521"/>
              <a:gd name="connsiteX2476" fmla="*/ 4023100 w 8023328"/>
              <a:gd name="connsiteY2476" fmla="*/ 724075 h 2380521"/>
              <a:gd name="connsiteX2477" fmla="*/ 4010703 w 8023328"/>
              <a:gd name="connsiteY2477" fmla="*/ 737932 h 2380521"/>
              <a:gd name="connsiteX2478" fmla="*/ 3996847 w 8023328"/>
              <a:gd name="connsiteY2478" fmla="*/ 724075 h 2380521"/>
              <a:gd name="connsiteX2479" fmla="*/ 4010703 w 8023328"/>
              <a:gd name="connsiteY2479" fmla="*/ 711678 h 2380521"/>
              <a:gd name="connsiteX2480" fmla="*/ 3939871 w 8023328"/>
              <a:gd name="connsiteY2480" fmla="*/ 711678 h 2380521"/>
              <a:gd name="connsiteX2481" fmla="*/ 3952268 w 8023328"/>
              <a:gd name="connsiteY2481" fmla="*/ 724075 h 2380521"/>
              <a:gd name="connsiteX2482" fmla="*/ 3939871 w 8023328"/>
              <a:gd name="connsiteY2482" fmla="*/ 737932 h 2380521"/>
              <a:gd name="connsiteX2483" fmla="*/ 3926015 w 8023328"/>
              <a:gd name="connsiteY2483" fmla="*/ 724075 h 2380521"/>
              <a:gd name="connsiteX2484" fmla="*/ 3939871 w 8023328"/>
              <a:gd name="connsiteY2484" fmla="*/ 711678 h 2380521"/>
              <a:gd name="connsiteX2485" fmla="*/ 3869042 w 8023328"/>
              <a:gd name="connsiteY2485" fmla="*/ 711678 h 2380521"/>
              <a:gd name="connsiteX2486" fmla="*/ 3881439 w 8023328"/>
              <a:gd name="connsiteY2486" fmla="*/ 724075 h 2380521"/>
              <a:gd name="connsiteX2487" fmla="*/ 3869042 w 8023328"/>
              <a:gd name="connsiteY2487" fmla="*/ 737932 h 2380521"/>
              <a:gd name="connsiteX2488" fmla="*/ 3855186 w 8023328"/>
              <a:gd name="connsiteY2488" fmla="*/ 724075 h 2380521"/>
              <a:gd name="connsiteX2489" fmla="*/ 3869042 w 8023328"/>
              <a:gd name="connsiteY2489" fmla="*/ 711678 h 2380521"/>
              <a:gd name="connsiteX2490" fmla="*/ 3796752 w 8023328"/>
              <a:gd name="connsiteY2490" fmla="*/ 711678 h 2380521"/>
              <a:gd name="connsiteX2491" fmla="*/ 3810608 w 8023328"/>
              <a:gd name="connsiteY2491" fmla="*/ 724075 h 2380521"/>
              <a:gd name="connsiteX2492" fmla="*/ 3796752 w 8023328"/>
              <a:gd name="connsiteY2492" fmla="*/ 737932 h 2380521"/>
              <a:gd name="connsiteX2493" fmla="*/ 3784355 w 8023328"/>
              <a:gd name="connsiteY2493" fmla="*/ 724075 h 2380521"/>
              <a:gd name="connsiteX2494" fmla="*/ 3796752 w 8023328"/>
              <a:gd name="connsiteY2494" fmla="*/ 711678 h 2380521"/>
              <a:gd name="connsiteX2495" fmla="*/ 3725922 w 8023328"/>
              <a:gd name="connsiteY2495" fmla="*/ 711678 h 2380521"/>
              <a:gd name="connsiteX2496" fmla="*/ 3739778 w 8023328"/>
              <a:gd name="connsiteY2496" fmla="*/ 724075 h 2380521"/>
              <a:gd name="connsiteX2497" fmla="*/ 3725922 w 8023328"/>
              <a:gd name="connsiteY2497" fmla="*/ 737932 h 2380521"/>
              <a:gd name="connsiteX2498" fmla="*/ 3713525 w 8023328"/>
              <a:gd name="connsiteY2498" fmla="*/ 724075 h 2380521"/>
              <a:gd name="connsiteX2499" fmla="*/ 3725922 w 8023328"/>
              <a:gd name="connsiteY2499" fmla="*/ 711678 h 2380521"/>
              <a:gd name="connsiteX2500" fmla="*/ 3655091 w 8023328"/>
              <a:gd name="connsiteY2500" fmla="*/ 711678 h 2380521"/>
              <a:gd name="connsiteX2501" fmla="*/ 3668947 w 8023328"/>
              <a:gd name="connsiteY2501" fmla="*/ 724075 h 2380521"/>
              <a:gd name="connsiteX2502" fmla="*/ 3655091 w 8023328"/>
              <a:gd name="connsiteY2502" fmla="*/ 737932 h 2380521"/>
              <a:gd name="connsiteX2503" fmla="*/ 3642694 w 8023328"/>
              <a:gd name="connsiteY2503" fmla="*/ 724075 h 2380521"/>
              <a:gd name="connsiteX2504" fmla="*/ 3655091 w 8023328"/>
              <a:gd name="connsiteY2504" fmla="*/ 711678 h 2380521"/>
              <a:gd name="connsiteX2505" fmla="*/ 3583280 w 8023328"/>
              <a:gd name="connsiteY2505" fmla="*/ 711678 h 2380521"/>
              <a:gd name="connsiteX2506" fmla="*/ 3598069 w 8023328"/>
              <a:gd name="connsiteY2506" fmla="*/ 724075 h 2380521"/>
              <a:gd name="connsiteX2507" fmla="*/ 3583280 w 8023328"/>
              <a:gd name="connsiteY2507" fmla="*/ 737932 h 2380521"/>
              <a:gd name="connsiteX2508" fmla="*/ 3568491 w 8023328"/>
              <a:gd name="connsiteY2508" fmla="*/ 724075 h 2380521"/>
              <a:gd name="connsiteX2509" fmla="*/ 3583280 w 8023328"/>
              <a:gd name="connsiteY2509" fmla="*/ 711678 h 2380521"/>
              <a:gd name="connsiteX2510" fmla="*/ 3512449 w 8023328"/>
              <a:gd name="connsiteY2510" fmla="*/ 711678 h 2380521"/>
              <a:gd name="connsiteX2511" fmla="*/ 3527237 w 8023328"/>
              <a:gd name="connsiteY2511" fmla="*/ 724075 h 2380521"/>
              <a:gd name="connsiteX2512" fmla="*/ 3512449 w 8023328"/>
              <a:gd name="connsiteY2512" fmla="*/ 737932 h 2380521"/>
              <a:gd name="connsiteX2513" fmla="*/ 3497661 w 8023328"/>
              <a:gd name="connsiteY2513" fmla="*/ 724075 h 2380521"/>
              <a:gd name="connsiteX2514" fmla="*/ 3512449 w 8023328"/>
              <a:gd name="connsiteY2514" fmla="*/ 711678 h 2380521"/>
              <a:gd name="connsiteX2515" fmla="*/ 3441619 w 8023328"/>
              <a:gd name="connsiteY2515" fmla="*/ 711678 h 2380521"/>
              <a:gd name="connsiteX2516" fmla="*/ 3456408 w 8023328"/>
              <a:gd name="connsiteY2516" fmla="*/ 724075 h 2380521"/>
              <a:gd name="connsiteX2517" fmla="*/ 3441619 w 8023328"/>
              <a:gd name="connsiteY2517" fmla="*/ 737932 h 2380521"/>
              <a:gd name="connsiteX2518" fmla="*/ 3426830 w 8023328"/>
              <a:gd name="connsiteY2518" fmla="*/ 724075 h 2380521"/>
              <a:gd name="connsiteX2519" fmla="*/ 3441619 w 8023328"/>
              <a:gd name="connsiteY2519" fmla="*/ 711678 h 2380521"/>
              <a:gd name="connsiteX2520" fmla="*/ 3369857 w 8023328"/>
              <a:gd name="connsiteY2520" fmla="*/ 711678 h 2380521"/>
              <a:gd name="connsiteX2521" fmla="*/ 3382254 w 8023328"/>
              <a:gd name="connsiteY2521" fmla="*/ 724075 h 2380521"/>
              <a:gd name="connsiteX2522" fmla="*/ 3369857 w 8023328"/>
              <a:gd name="connsiteY2522" fmla="*/ 737932 h 2380521"/>
              <a:gd name="connsiteX2523" fmla="*/ 3356001 w 8023328"/>
              <a:gd name="connsiteY2523" fmla="*/ 724075 h 2380521"/>
              <a:gd name="connsiteX2524" fmla="*/ 3369857 w 8023328"/>
              <a:gd name="connsiteY2524" fmla="*/ 711678 h 2380521"/>
              <a:gd name="connsiteX2525" fmla="*/ 3299086 w 8023328"/>
              <a:gd name="connsiteY2525" fmla="*/ 711678 h 2380521"/>
              <a:gd name="connsiteX2526" fmla="*/ 3311485 w 8023328"/>
              <a:gd name="connsiteY2526" fmla="*/ 724075 h 2380521"/>
              <a:gd name="connsiteX2527" fmla="*/ 3299086 w 8023328"/>
              <a:gd name="connsiteY2527" fmla="*/ 737932 h 2380521"/>
              <a:gd name="connsiteX2528" fmla="*/ 3285234 w 8023328"/>
              <a:gd name="connsiteY2528" fmla="*/ 724075 h 2380521"/>
              <a:gd name="connsiteX2529" fmla="*/ 3299086 w 8023328"/>
              <a:gd name="connsiteY2529" fmla="*/ 711678 h 2380521"/>
              <a:gd name="connsiteX2530" fmla="*/ 3228255 w 8023328"/>
              <a:gd name="connsiteY2530" fmla="*/ 711678 h 2380521"/>
              <a:gd name="connsiteX2531" fmla="*/ 3240654 w 8023328"/>
              <a:gd name="connsiteY2531" fmla="*/ 724075 h 2380521"/>
              <a:gd name="connsiteX2532" fmla="*/ 3228255 w 8023328"/>
              <a:gd name="connsiteY2532" fmla="*/ 737932 h 2380521"/>
              <a:gd name="connsiteX2533" fmla="*/ 3214398 w 8023328"/>
              <a:gd name="connsiteY2533" fmla="*/ 724075 h 2380521"/>
              <a:gd name="connsiteX2534" fmla="*/ 3228255 w 8023328"/>
              <a:gd name="connsiteY2534" fmla="*/ 711678 h 2380521"/>
              <a:gd name="connsiteX2535" fmla="*/ 3152594 w 8023328"/>
              <a:gd name="connsiteY2535" fmla="*/ 711678 h 2380521"/>
              <a:gd name="connsiteX2536" fmla="*/ 3166451 w 8023328"/>
              <a:gd name="connsiteY2536" fmla="*/ 724075 h 2380521"/>
              <a:gd name="connsiteX2537" fmla="*/ 3152594 w 8023328"/>
              <a:gd name="connsiteY2537" fmla="*/ 737932 h 2380521"/>
              <a:gd name="connsiteX2538" fmla="*/ 3140198 w 8023328"/>
              <a:gd name="connsiteY2538" fmla="*/ 725534 h 2380521"/>
              <a:gd name="connsiteX2539" fmla="*/ 3152594 w 8023328"/>
              <a:gd name="connsiteY2539" fmla="*/ 711678 h 2380521"/>
              <a:gd name="connsiteX2540" fmla="*/ 3081763 w 8023328"/>
              <a:gd name="connsiteY2540" fmla="*/ 711678 h 2380521"/>
              <a:gd name="connsiteX2541" fmla="*/ 3095617 w 8023328"/>
              <a:gd name="connsiteY2541" fmla="*/ 725534 h 2380521"/>
              <a:gd name="connsiteX2542" fmla="*/ 3081763 w 8023328"/>
              <a:gd name="connsiteY2542" fmla="*/ 737932 h 2380521"/>
              <a:gd name="connsiteX2543" fmla="*/ 3069364 w 8023328"/>
              <a:gd name="connsiteY2543" fmla="*/ 725534 h 2380521"/>
              <a:gd name="connsiteX2544" fmla="*/ 3081763 w 8023328"/>
              <a:gd name="connsiteY2544" fmla="*/ 711678 h 2380521"/>
              <a:gd name="connsiteX2545" fmla="*/ 3013707 w 8023328"/>
              <a:gd name="connsiteY2545" fmla="*/ 711678 h 2380521"/>
              <a:gd name="connsiteX2546" fmla="*/ 3028128 w 8023328"/>
              <a:gd name="connsiteY2546" fmla="*/ 725534 h 2380521"/>
              <a:gd name="connsiteX2547" fmla="*/ 3013707 w 8023328"/>
              <a:gd name="connsiteY2547" fmla="*/ 737932 h 2380521"/>
              <a:gd name="connsiteX2548" fmla="*/ 2998531 w 8023328"/>
              <a:gd name="connsiteY2548" fmla="*/ 725534 h 2380521"/>
              <a:gd name="connsiteX2549" fmla="*/ 3013707 w 8023328"/>
              <a:gd name="connsiteY2549" fmla="*/ 711678 h 2380521"/>
              <a:gd name="connsiteX2550" fmla="*/ 2942485 w 8023328"/>
              <a:gd name="connsiteY2550" fmla="*/ 711678 h 2380521"/>
              <a:gd name="connsiteX2551" fmla="*/ 2957280 w 8023328"/>
              <a:gd name="connsiteY2551" fmla="*/ 725534 h 2380521"/>
              <a:gd name="connsiteX2552" fmla="*/ 2942485 w 8023328"/>
              <a:gd name="connsiteY2552" fmla="*/ 737932 h 2380521"/>
              <a:gd name="connsiteX2553" fmla="*/ 2927700 w 8023328"/>
              <a:gd name="connsiteY2553" fmla="*/ 725534 h 2380521"/>
              <a:gd name="connsiteX2554" fmla="*/ 2942485 w 8023328"/>
              <a:gd name="connsiteY2554" fmla="*/ 711678 h 2380521"/>
              <a:gd name="connsiteX2555" fmla="*/ 1440620 w 8023328"/>
              <a:gd name="connsiteY2555" fmla="*/ 711678 h 2380521"/>
              <a:gd name="connsiteX2556" fmla="*/ 1453017 w 8023328"/>
              <a:gd name="connsiteY2556" fmla="*/ 726466 h 2380521"/>
              <a:gd name="connsiteX2557" fmla="*/ 1440620 w 8023328"/>
              <a:gd name="connsiteY2557" fmla="*/ 741255 h 2380521"/>
              <a:gd name="connsiteX2558" fmla="*/ 1426765 w 8023328"/>
              <a:gd name="connsiteY2558" fmla="*/ 726466 h 2380521"/>
              <a:gd name="connsiteX2559" fmla="*/ 1440620 w 8023328"/>
              <a:gd name="connsiteY2559" fmla="*/ 711678 h 2380521"/>
              <a:gd name="connsiteX2560" fmla="*/ 1368338 w 8023328"/>
              <a:gd name="connsiteY2560" fmla="*/ 711678 h 2380521"/>
              <a:gd name="connsiteX2561" fmla="*/ 1382190 w 8023328"/>
              <a:gd name="connsiteY2561" fmla="*/ 726466 h 2380521"/>
              <a:gd name="connsiteX2562" fmla="*/ 1368338 w 8023328"/>
              <a:gd name="connsiteY2562" fmla="*/ 741255 h 2380521"/>
              <a:gd name="connsiteX2563" fmla="*/ 1355939 w 8023328"/>
              <a:gd name="connsiteY2563" fmla="*/ 726466 h 2380521"/>
              <a:gd name="connsiteX2564" fmla="*/ 1368338 w 8023328"/>
              <a:gd name="connsiteY2564" fmla="*/ 711678 h 2380521"/>
              <a:gd name="connsiteX2565" fmla="*/ 1297509 w 8023328"/>
              <a:gd name="connsiteY2565" fmla="*/ 711678 h 2380521"/>
              <a:gd name="connsiteX2566" fmla="*/ 1311366 w 8023328"/>
              <a:gd name="connsiteY2566" fmla="*/ 726466 h 2380521"/>
              <a:gd name="connsiteX2567" fmla="*/ 1297509 w 8023328"/>
              <a:gd name="connsiteY2567" fmla="*/ 741255 h 2380521"/>
              <a:gd name="connsiteX2568" fmla="*/ 1285113 w 8023328"/>
              <a:gd name="connsiteY2568" fmla="*/ 726466 h 2380521"/>
              <a:gd name="connsiteX2569" fmla="*/ 1297509 w 8023328"/>
              <a:gd name="connsiteY2569" fmla="*/ 711678 h 2380521"/>
              <a:gd name="connsiteX2570" fmla="*/ 1226678 w 8023328"/>
              <a:gd name="connsiteY2570" fmla="*/ 711678 h 2380521"/>
              <a:gd name="connsiteX2571" fmla="*/ 1240535 w 8023328"/>
              <a:gd name="connsiteY2571" fmla="*/ 726466 h 2380521"/>
              <a:gd name="connsiteX2572" fmla="*/ 1226678 w 8023328"/>
              <a:gd name="connsiteY2572" fmla="*/ 741255 h 2380521"/>
              <a:gd name="connsiteX2573" fmla="*/ 1214288 w 8023328"/>
              <a:gd name="connsiteY2573" fmla="*/ 726466 h 2380521"/>
              <a:gd name="connsiteX2574" fmla="*/ 1226678 w 8023328"/>
              <a:gd name="connsiteY2574" fmla="*/ 711678 h 2380521"/>
              <a:gd name="connsiteX2575" fmla="*/ 1154874 w 8023328"/>
              <a:gd name="connsiteY2575" fmla="*/ 711678 h 2380521"/>
              <a:gd name="connsiteX2576" fmla="*/ 1169663 w 8023328"/>
              <a:gd name="connsiteY2576" fmla="*/ 726466 h 2380521"/>
              <a:gd name="connsiteX2577" fmla="*/ 1154874 w 8023328"/>
              <a:gd name="connsiteY2577" fmla="*/ 741255 h 2380521"/>
              <a:gd name="connsiteX2578" fmla="*/ 1140086 w 8023328"/>
              <a:gd name="connsiteY2578" fmla="*/ 726466 h 2380521"/>
              <a:gd name="connsiteX2579" fmla="*/ 1154874 w 8023328"/>
              <a:gd name="connsiteY2579" fmla="*/ 711678 h 2380521"/>
              <a:gd name="connsiteX2580" fmla="*/ 1084045 w 8023328"/>
              <a:gd name="connsiteY2580" fmla="*/ 711678 h 2380521"/>
              <a:gd name="connsiteX2581" fmla="*/ 1098833 w 8023328"/>
              <a:gd name="connsiteY2581" fmla="*/ 726466 h 2380521"/>
              <a:gd name="connsiteX2582" fmla="*/ 1084045 w 8023328"/>
              <a:gd name="connsiteY2582" fmla="*/ 741255 h 2380521"/>
              <a:gd name="connsiteX2583" fmla="*/ 1069255 w 8023328"/>
              <a:gd name="connsiteY2583" fmla="*/ 726466 h 2380521"/>
              <a:gd name="connsiteX2584" fmla="*/ 1084045 w 8023328"/>
              <a:gd name="connsiteY2584" fmla="*/ 711678 h 2380521"/>
              <a:gd name="connsiteX2585" fmla="*/ 1013599 w 8023328"/>
              <a:gd name="connsiteY2585" fmla="*/ 711678 h 2380521"/>
              <a:gd name="connsiteX2586" fmla="*/ 1028021 w 8023328"/>
              <a:gd name="connsiteY2586" fmla="*/ 726466 h 2380521"/>
              <a:gd name="connsiteX2587" fmla="*/ 1013599 w 8023328"/>
              <a:gd name="connsiteY2587" fmla="*/ 741255 h 2380521"/>
              <a:gd name="connsiteX2588" fmla="*/ 998423 w 8023328"/>
              <a:gd name="connsiteY2588" fmla="*/ 726466 h 2380521"/>
              <a:gd name="connsiteX2589" fmla="*/ 1013599 w 8023328"/>
              <a:gd name="connsiteY2589" fmla="*/ 711678 h 2380521"/>
              <a:gd name="connsiteX2590" fmla="*/ 941452 w 8023328"/>
              <a:gd name="connsiteY2590" fmla="*/ 711678 h 2380521"/>
              <a:gd name="connsiteX2591" fmla="*/ 953848 w 8023328"/>
              <a:gd name="connsiteY2591" fmla="*/ 726466 h 2380521"/>
              <a:gd name="connsiteX2592" fmla="*/ 941452 w 8023328"/>
              <a:gd name="connsiteY2592" fmla="*/ 741255 h 2380521"/>
              <a:gd name="connsiteX2593" fmla="*/ 927596 w 8023328"/>
              <a:gd name="connsiteY2593" fmla="*/ 726466 h 2380521"/>
              <a:gd name="connsiteX2594" fmla="*/ 941452 w 8023328"/>
              <a:gd name="connsiteY2594" fmla="*/ 711678 h 2380521"/>
              <a:gd name="connsiteX2595" fmla="*/ 870620 w 8023328"/>
              <a:gd name="connsiteY2595" fmla="*/ 711678 h 2380521"/>
              <a:gd name="connsiteX2596" fmla="*/ 883018 w 8023328"/>
              <a:gd name="connsiteY2596" fmla="*/ 726466 h 2380521"/>
              <a:gd name="connsiteX2597" fmla="*/ 870620 w 8023328"/>
              <a:gd name="connsiteY2597" fmla="*/ 741255 h 2380521"/>
              <a:gd name="connsiteX2598" fmla="*/ 856764 w 8023328"/>
              <a:gd name="connsiteY2598" fmla="*/ 726466 h 2380521"/>
              <a:gd name="connsiteX2599" fmla="*/ 870620 w 8023328"/>
              <a:gd name="connsiteY2599" fmla="*/ 711678 h 2380521"/>
              <a:gd name="connsiteX2600" fmla="*/ 798331 w 8023328"/>
              <a:gd name="connsiteY2600" fmla="*/ 711678 h 2380521"/>
              <a:gd name="connsiteX2601" fmla="*/ 812189 w 8023328"/>
              <a:gd name="connsiteY2601" fmla="*/ 726466 h 2380521"/>
              <a:gd name="connsiteX2602" fmla="*/ 798331 w 8023328"/>
              <a:gd name="connsiteY2602" fmla="*/ 741255 h 2380521"/>
              <a:gd name="connsiteX2603" fmla="*/ 785934 w 8023328"/>
              <a:gd name="connsiteY2603" fmla="*/ 726466 h 2380521"/>
              <a:gd name="connsiteX2604" fmla="*/ 798331 w 8023328"/>
              <a:gd name="connsiteY2604" fmla="*/ 711678 h 2380521"/>
              <a:gd name="connsiteX2605" fmla="*/ 724129 w 8023328"/>
              <a:gd name="connsiteY2605" fmla="*/ 711678 h 2380521"/>
              <a:gd name="connsiteX2606" fmla="*/ 737986 w 8023328"/>
              <a:gd name="connsiteY2606" fmla="*/ 726466 h 2380521"/>
              <a:gd name="connsiteX2607" fmla="*/ 724129 w 8023328"/>
              <a:gd name="connsiteY2607" fmla="*/ 741255 h 2380521"/>
              <a:gd name="connsiteX2608" fmla="*/ 711732 w 8023328"/>
              <a:gd name="connsiteY2608" fmla="*/ 726466 h 2380521"/>
              <a:gd name="connsiteX2609" fmla="*/ 724129 w 8023328"/>
              <a:gd name="connsiteY2609" fmla="*/ 711678 h 2380521"/>
              <a:gd name="connsiteX2610" fmla="*/ 653298 w 8023328"/>
              <a:gd name="connsiteY2610" fmla="*/ 711678 h 2380521"/>
              <a:gd name="connsiteX2611" fmla="*/ 667154 w 8023328"/>
              <a:gd name="connsiteY2611" fmla="*/ 726466 h 2380521"/>
              <a:gd name="connsiteX2612" fmla="*/ 653298 w 8023328"/>
              <a:gd name="connsiteY2612" fmla="*/ 741255 h 2380521"/>
              <a:gd name="connsiteX2613" fmla="*/ 640901 w 8023328"/>
              <a:gd name="connsiteY2613" fmla="*/ 726466 h 2380521"/>
              <a:gd name="connsiteX2614" fmla="*/ 653298 w 8023328"/>
              <a:gd name="connsiteY2614" fmla="*/ 711678 h 2380521"/>
              <a:gd name="connsiteX2615" fmla="*/ 584861 w 8023328"/>
              <a:gd name="connsiteY2615" fmla="*/ 711678 h 2380521"/>
              <a:gd name="connsiteX2616" fmla="*/ 599648 w 8023328"/>
              <a:gd name="connsiteY2616" fmla="*/ 726466 h 2380521"/>
              <a:gd name="connsiteX2617" fmla="*/ 584861 w 8023328"/>
              <a:gd name="connsiteY2617" fmla="*/ 741255 h 2380521"/>
              <a:gd name="connsiteX2618" fmla="*/ 570071 w 8023328"/>
              <a:gd name="connsiteY2618" fmla="*/ 726466 h 2380521"/>
              <a:gd name="connsiteX2619" fmla="*/ 584861 w 8023328"/>
              <a:gd name="connsiteY2619" fmla="*/ 711678 h 2380521"/>
              <a:gd name="connsiteX2620" fmla="*/ 513660 w 8023328"/>
              <a:gd name="connsiteY2620" fmla="*/ 711678 h 2380521"/>
              <a:gd name="connsiteX2621" fmla="*/ 528837 w 8023328"/>
              <a:gd name="connsiteY2621" fmla="*/ 726466 h 2380521"/>
              <a:gd name="connsiteX2622" fmla="*/ 513660 w 8023328"/>
              <a:gd name="connsiteY2622" fmla="*/ 741255 h 2380521"/>
              <a:gd name="connsiteX2623" fmla="*/ 499241 w 8023328"/>
              <a:gd name="connsiteY2623" fmla="*/ 726466 h 2380521"/>
              <a:gd name="connsiteX2624" fmla="*/ 513660 w 8023328"/>
              <a:gd name="connsiteY2624" fmla="*/ 711678 h 2380521"/>
              <a:gd name="connsiteX2625" fmla="*/ 439826 w 8023328"/>
              <a:gd name="connsiteY2625" fmla="*/ 711678 h 2380521"/>
              <a:gd name="connsiteX2626" fmla="*/ 454616 w 8023328"/>
              <a:gd name="connsiteY2626" fmla="*/ 726466 h 2380521"/>
              <a:gd name="connsiteX2627" fmla="*/ 439826 w 8023328"/>
              <a:gd name="connsiteY2627" fmla="*/ 741255 h 2380521"/>
              <a:gd name="connsiteX2628" fmla="*/ 425038 w 8023328"/>
              <a:gd name="connsiteY2628" fmla="*/ 726466 h 2380521"/>
              <a:gd name="connsiteX2629" fmla="*/ 439826 w 8023328"/>
              <a:gd name="connsiteY2629" fmla="*/ 711678 h 2380521"/>
              <a:gd name="connsiteX2630" fmla="*/ 368064 w 8023328"/>
              <a:gd name="connsiteY2630" fmla="*/ 711678 h 2380521"/>
              <a:gd name="connsiteX2631" fmla="*/ 380462 w 8023328"/>
              <a:gd name="connsiteY2631" fmla="*/ 726466 h 2380521"/>
              <a:gd name="connsiteX2632" fmla="*/ 368064 w 8023328"/>
              <a:gd name="connsiteY2632" fmla="*/ 741255 h 2380521"/>
              <a:gd name="connsiteX2633" fmla="*/ 354207 w 8023328"/>
              <a:gd name="connsiteY2633" fmla="*/ 726466 h 2380521"/>
              <a:gd name="connsiteX2634" fmla="*/ 368064 w 8023328"/>
              <a:gd name="connsiteY2634" fmla="*/ 711678 h 2380521"/>
              <a:gd name="connsiteX2635" fmla="*/ 297232 w 8023328"/>
              <a:gd name="connsiteY2635" fmla="*/ 711678 h 2380521"/>
              <a:gd name="connsiteX2636" fmla="*/ 309630 w 8023328"/>
              <a:gd name="connsiteY2636" fmla="*/ 726466 h 2380521"/>
              <a:gd name="connsiteX2637" fmla="*/ 297232 w 8023328"/>
              <a:gd name="connsiteY2637" fmla="*/ 741255 h 2380521"/>
              <a:gd name="connsiteX2638" fmla="*/ 283376 w 8023328"/>
              <a:gd name="connsiteY2638" fmla="*/ 726466 h 2380521"/>
              <a:gd name="connsiteX2639" fmla="*/ 297232 w 8023328"/>
              <a:gd name="connsiteY2639" fmla="*/ 711678 h 2380521"/>
              <a:gd name="connsiteX2640" fmla="*/ 226403 w 8023328"/>
              <a:gd name="connsiteY2640" fmla="*/ 711678 h 2380521"/>
              <a:gd name="connsiteX2641" fmla="*/ 238801 w 8023328"/>
              <a:gd name="connsiteY2641" fmla="*/ 726466 h 2380521"/>
              <a:gd name="connsiteX2642" fmla="*/ 226403 w 8023328"/>
              <a:gd name="connsiteY2642" fmla="*/ 741255 h 2380521"/>
              <a:gd name="connsiteX2643" fmla="*/ 212548 w 8023328"/>
              <a:gd name="connsiteY2643" fmla="*/ 726466 h 2380521"/>
              <a:gd name="connsiteX2644" fmla="*/ 226403 w 8023328"/>
              <a:gd name="connsiteY2644" fmla="*/ 711678 h 2380521"/>
              <a:gd name="connsiteX2645" fmla="*/ 154106 w 8023328"/>
              <a:gd name="connsiteY2645" fmla="*/ 711678 h 2380521"/>
              <a:gd name="connsiteX2646" fmla="*/ 167962 w 8023328"/>
              <a:gd name="connsiteY2646" fmla="*/ 726466 h 2380521"/>
              <a:gd name="connsiteX2647" fmla="*/ 154106 w 8023328"/>
              <a:gd name="connsiteY2647" fmla="*/ 741255 h 2380521"/>
              <a:gd name="connsiteX2648" fmla="*/ 141708 w 8023328"/>
              <a:gd name="connsiteY2648" fmla="*/ 726466 h 2380521"/>
              <a:gd name="connsiteX2649" fmla="*/ 154106 w 8023328"/>
              <a:gd name="connsiteY2649" fmla="*/ 711678 h 2380521"/>
              <a:gd name="connsiteX2650" fmla="*/ 4227498 w 8023328"/>
              <a:gd name="connsiteY2650" fmla="*/ 640846 h 2380521"/>
              <a:gd name="connsiteX2651" fmla="*/ 4242286 w 8023328"/>
              <a:gd name="connsiteY2651" fmla="*/ 653243 h 2380521"/>
              <a:gd name="connsiteX2652" fmla="*/ 4227498 w 8023328"/>
              <a:gd name="connsiteY2652" fmla="*/ 667100 h 2380521"/>
              <a:gd name="connsiteX2653" fmla="*/ 4212710 w 8023328"/>
              <a:gd name="connsiteY2653" fmla="*/ 653243 h 2380521"/>
              <a:gd name="connsiteX2654" fmla="*/ 4227498 w 8023328"/>
              <a:gd name="connsiteY2654" fmla="*/ 640846 h 2380521"/>
              <a:gd name="connsiteX2655" fmla="*/ 4153295 w 8023328"/>
              <a:gd name="connsiteY2655" fmla="*/ 640846 h 2380521"/>
              <a:gd name="connsiteX2656" fmla="*/ 4168083 w 8023328"/>
              <a:gd name="connsiteY2656" fmla="*/ 653243 h 2380521"/>
              <a:gd name="connsiteX2657" fmla="*/ 4153295 w 8023328"/>
              <a:gd name="connsiteY2657" fmla="*/ 667100 h 2380521"/>
              <a:gd name="connsiteX2658" fmla="*/ 4138507 w 8023328"/>
              <a:gd name="connsiteY2658" fmla="*/ 653243 h 2380521"/>
              <a:gd name="connsiteX2659" fmla="*/ 4153295 w 8023328"/>
              <a:gd name="connsiteY2659" fmla="*/ 640846 h 2380521"/>
              <a:gd name="connsiteX2660" fmla="*/ 4082465 w 8023328"/>
              <a:gd name="connsiteY2660" fmla="*/ 640846 h 2380521"/>
              <a:gd name="connsiteX2661" fmla="*/ 4097254 w 8023328"/>
              <a:gd name="connsiteY2661" fmla="*/ 653243 h 2380521"/>
              <a:gd name="connsiteX2662" fmla="*/ 4082465 w 8023328"/>
              <a:gd name="connsiteY2662" fmla="*/ 667100 h 2380521"/>
              <a:gd name="connsiteX2663" fmla="*/ 4067676 w 8023328"/>
              <a:gd name="connsiteY2663" fmla="*/ 653243 h 2380521"/>
              <a:gd name="connsiteX2664" fmla="*/ 4082465 w 8023328"/>
              <a:gd name="connsiteY2664" fmla="*/ 640846 h 2380521"/>
              <a:gd name="connsiteX2665" fmla="*/ 4010703 w 8023328"/>
              <a:gd name="connsiteY2665" fmla="*/ 640846 h 2380521"/>
              <a:gd name="connsiteX2666" fmla="*/ 4023100 w 8023328"/>
              <a:gd name="connsiteY2666" fmla="*/ 653243 h 2380521"/>
              <a:gd name="connsiteX2667" fmla="*/ 4010703 w 8023328"/>
              <a:gd name="connsiteY2667" fmla="*/ 667100 h 2380521"/>
              <a:gd name="connsiteX2668" fmla="*/ 3996847 w 8023328"/>
              <a:gd name="connsiteY2668" fmla="*/ 653243 h 2380521"/>
              <a:gd name="connsiteX2669" fmla="*/ 4010703 w 8023328"/>
              <a:gd name="connsiteY2669" fmla="*/ 640846 h 2380521"/>
              <a:gd name="connsiteX2670" fmla="*/ 3939871 w 8023328"/>
              <a:gd name="connsiteY2670" fmla="*/ 640846 h 2380521"/>
              <a:gd name="connsiteX2671" fmla="*/ 3952268 w 8023328"/>
              <a:gd name="connsiteY2671" fmla="*/ 653243 h 2380521"/>
              <a:gd name="connsiteX2672" fmla="*/ 3939871 w 8023328"/>
              <a:gd name="connsiteY2672" fmla="*/ 667100 h 2380521"/>
              <a:gd name="connsiteX2673" fmla="*/ 3926015 w 8023328"/>
              <a:gd name="connsiteY2673" fmla="*/ 653243 h 2380521"/>
              <a:gd name="connsiteX2674" fmla="*/ 3939871 w 8023328"/>
              <a:gd name="connsiteY2674" fmla="*/ 640846 h 2380521"/>
              <a:gd name="connsiteX2675" fmla="*/ 3869042 w 8023328"/>
              <a:gd name="connsiteY2675" fmla="*/ 640846 h 2380521"/>
              <a:gd name="connsiteX2676" fmla="*/ 3881439 w 8023328"/>
              <a:gd name="connsiteY2676" fmla="*/ 653243 h 2380521"/>
              <a:gd name="connsiteX2677" fmla="*/ 3869042 w 8023328"/>
              <a:gd name="connsiteY2677" fmla="*/ 667100 h 2380521"/>
              <a:gd name="connsiteX2678" fmla="*/ 3855186 w 8023328"/>
              <a:gd name="connsiteY2678" fmla="*/ 653243 h 2380521"/>
              <a:gd name="connsiteX2679" fmla="*/ 3869042 w 8023328"/>
              <a:gd name="connsiteY2679" fmla="*/ 640846 h 2380521"/>
              <a:gd name="connsiteX2680" fmla="*/ 3796752 w 8023328"/>
              <a:gd name="connsiteY2680" fmla="*/ 640846 h 2380521"/>
              <a:gd name="connsiteX2681" fmla="*/ 3810608 w 8023328"/>
              <a:gd name="connsiteY2681" fmla="*/ 653243 h 2380521"/>
              <a:gd name="connsiteX2682" fmla="*/ 3796752 w 8023328"/>
              <a:gd name="connsiteY2682" fmla="*/ 667100 h 2380521"/>
              <a:gd name="connsiteX2683" fmla="*/ 3784355 w 8023328"/>
              <a:gd name="connsiteY2683" fmla="*/ 653243 h 2380521"/>
              <a:gd name="connsiteX2684" fmla="*/ 3796752 w 8023328"/>
              <a:gd name="connsiteY2684" fmla="*/ 640846 h 2380521"/>
              <a:gd name="connsiteX2685" fmla="*/ 3725922 w 8023328"/>
              <a:gd name="connsiteY2685" fmla="*/ 640846 h 2380521"/>
              <a:gd name="connsiteX2686" fmla="*/ 3739778 w 8023328"/>
              <a:gd name="connsiteY2686" fmla="*/ 653243 h 2380521"/>
              <a:gd name="connsiteX2687" fmla="*/ 3725922 w 8023328"/>
              <a:gd name="connsiteY2687" fmla="*/ 667100 h 2380521"/>
              <a:gd name="connsiteX2688" fmla="*/ 3713525 w 8023328"/>
              <a:gd name="connsiteY2688" fmla="*/ 653243 h 2380521"/>
              <a:gd name="connsiteX2689" fmla="*/ 3725922 w 8023328"/>
              <a:gd name="connsiteY2689" fmla="*/ 640846 h 2380521"/>
              <a:gd name="connsiteX2690" fmla="*/ 3655091 w 8023328"/>
              <a:gd name="connsiteY2690" fmla="*/ 640846 h 2380521"/>
              <a:gd name="connsiteX2691" fmla="*/ 3668947 w 8023328"/>
              <a:gd name="connsiteY2691" fmla="*/ 653243 h 2380521"/>
              <a:gd name="connsiteX2692" fmla="*/ 3655091 w 8023328"/>
              <a:gd name="connsiteY2692" fmla="*/ 667100 h 2380521"/>
              <a:gd name="connsiteX2693" fmla="*/ 3642694 w 8023328"/>
              <a:gd name="connsiteY2693" fmla="*/ 653243 h 2380521"/>
              <a:gd name="connsiteX2694" fmla="*/ 3655091 w 8023328"/>
              <a:gd name="connsiteY2694" fmla="*/ 640846 h 2380521"/>
              <a:gd name="connsiteX2695" fmla="*/ 3583280 w 8023328"/>
              <a:gd name="connsiteY2695" fmla="*/ 640846 h 2380521"/>
              <a:gd name="connsiteX2696" fmla="*/ 3598069 w 8023328"/>
              <a:gd name="connsiteY2696" fmla="*/ 653243 h 2380521"/>
              <a:gd name="connsiteX2697" fmla="*/ 3583280 w 8023328"/>
              <a:gd name="connsiteY2697" fmla="*/ 667100 h 2380521"/>
              <a:gd name="connsiteX2698" fmla="*/ 3568491 w 8023328"/>
              <a:gd name="connsiteY2698" fmla="*/ 653243 h 2380521"/>
              <a:gd name="connsiteX2699" fmla="*/ 3583280 w 8023328"/>
              <a:gd name="connsiteY2699" fmla="*/ 640846 h 2380521"/>
              <a:gd name="connsiteX2700" fmla="*/ 3512449 w 8023328"/>
              <a:gd name="connsiteY2700" fmla="*/ 640846 h 2380521"/>
              <a:gd name="connsiteX2701" fmla="*/ 3527237 w 8023328"/>
              <a:gd name="connsiteY2701" fmla="*/ 653243 h 2380521"/>
              <a:gd name="connsiteX2702" fmla="*/ 3512449 w 8023328"/>
              <a:gd name="connsiteY2702" fmla="*/ 667100 h 2380521"/>
              <a:gd name="connsiteX2703" fmla="*/ 3497661 w 8023328"/>
              <a:gd name="connsiteY2703" fmla="*/ 653243 h 2380521"/>
              <a:gd name="connsiteX2704" fmla="*/ 3512449 w 8023328"/>
              <a:gd name="connsiteY2704" fmla="*/ 640846 h 2380521"/>
              <a:gd name="connsiteX2705" fmla="*/ 3441619 w 8023328"/>
              <a:gd name="connsiteY2705" fmla="*/ 640846 h 2380521"/>
              <a:gd name="connsiteX2706" fmla="*/ 3456408 w 8023328"/>
              <a:gd name="connsiteY2706" fmla="*/ 653243 h 2380521"/>
              <a:gd name="connsiteX2707" fmla="*/ 3441619 w 8023328"/>
              <a:gd name="connsiteY2707" fmla="*/ 667100 h 2380521"/>
              <a:gd name="connsiteX2708" fmla="*/ 3426830 w 8023328"/>
              <a:gd name="connsiteY2708" fmla="*/ 653243 h 2380521"/>
              <a:gd name="connsiteX2709" fmla="*/ 3441619 w 8023328"/>
              <a:gd name="connsiteY2709" fmla="*/ 640846 h 2380521"/>
              <a:gd name="connsiteX2710" fmla="*/ 3369857 w 8023328"/>
              <a:gd name="connsiteY2710" fmla="*/ 640846 h 2380521"/>
              <a:gd name="connsiteX2711" fmla="*/ 3382254 w 8023328"/>
              <a:gd name="connsiteY2711" fmla="*/ 653243 h 2380521"/>
              <a:gd name="connsiteX2712" fmla="*/ 3369857 w 8023328"/>
              <a:gd name="connsiteY2712" fmla="*/ 667100 h 2380521"/>
              <a:gd name="connsiteX2713" fmla="*/ 3356001 w 8023328"/>
              <a:gd name="connsiteY2713" fmla="*/ 653243 h 2380521"/>
              <a:gd name="connsiteX2714" fmla="*/ 3369857 w 8023328"/>
              <a:gd name="connsiteY2714" fmla="*/ 640846 h 2380521"/>
              <a:gd name="connsiteX2715" fmla="*/ 3299091 w 8023328"/>
              <a:gd name="connsiteY2715" fmla="*/ 640846 h 2380521"/>
              <a:gd name="connsiteX2716" fmla="*/ 3311488 w 8023328"/>
              <a:gd name="connsiteY2716" fmla="*/ 653243 h 2380521"/>
              <a:gd name="connsiteX2717" fmla="*/ 3299091 w 8023328"/>
              <a:gd name="connsiteY2717" fmla="*/ 667100 h 2380521"/>
              <a:gd name="connsiteX2718" fmla="*/ 3285237 w 8023328"/>
              <a:gd name="connsiteY2718" fmla="*/ 653243 h 2380521"/>
              <a:gd name="connsiteX2719" fmla="*/ 3299091 w 8023328"/>
              <a:gd name="connsiteY2719" fmla="*/ 640846 h 2380521"/>
              <a:gd name="connsiteX2720" fmla="*/ 3228258 w 8023328"/>
              <a:gd name="connsiteY2720" fmla="*/ 640846 h 2380521"/>
              <a:gd name="connsiteX2721" fmla="*/ 3240658 w 8023328"/>
              <a:gd name="connsiteY2721" fmla="*/ 653243 h 2380521"/>
              <a:gd name="connsiteX2722" fmla="*/ 3228258 w 8023328"/>
              <a:gd name="connsiteY2722" fmla="*/ 667100 h 2380521"/>
              <a:gd name="connsiteX2723" fmla="*/ 3214403 w 8023328"/>
              <a:gd name="connsiteY2723" fmla="*/ 653243 h 2380521"/>
              <a:gd name="connsiteX2724" fmla="*/ 3228258 w 8023328"/>
              <a:gd name="connsiteY2724" fmla="*/ 640846 h 2380521"/>
              <a:gd name="connsiteX2725" fmla="*/ 3152597 w 8023328"/>
              <a:gd name="connsiteY2725" fmla="*/ 640846 h 2380521"/>
              <a:gd name="connsiteX2726" fmla="*/ 3166454 w 8023328"/>
              <a:gd name="connsiteY2726" fmla="*/ 653243 h 2380521"/>
              <a:gd name="connsiteX2727" fmla="*/ 3152597 w 8023328"/>
              <a:gd name="connsiteY2727" fmla="*/ 667100 h 2380521"/>
              <a:gd name="connsiteX2728" fmla="*/ 3140200 w 8023328"/>
              <a:gd name="connsiteY2728" fmla="*/ 653243 h 2380521"/>
              <a:gd name="connsiteX2729" fmla="*/ 3152597 w 8023328"/>
              <a:gd name="connsiteY2729" fmla="*/ 640846 h 2380521"/>
              <a:gd name="connsiteX2730" fmla="*/ 3081767 w 8023328"/>
              <a:gd name="connsiteY2730" fmla="*/ 640846 h 2380521"/>
              <a:gd name="connsiteX2731" fmla="*/ 3095620 w 8023328"/>
              <a:gd name="connsiteY2731" fmla="*/ 653243 h 2380521"/>
              <a:gd name="connsiteX2732" fmla="*/ 3081767 w 8023328"/>
              <a:gd name="connsiteY2732" fmla="*/ 667100 h 2380521"/>
              <a:gd name="connsiteX2733" fmla="*/ 3069366 w 8023328"/>
              <a:gd name="connsiteY2733" fmla="*/ 653243 h 2380521"/>
              <a:gd name="connsiteX2734" fmla="*/ 3081767 w 8023328"/>
              <a:gd name="connsiteY2734" fmla="*/ 640846 h 2380521"/>
              <a:gd name="connsiteX2735" fmla="*/ 3013710 w 8023328"/>
              <a:gd name="connsiteY2735" fmla="*/ 640846 h 2380521"/>
              <a:gd name="connsiteX2736" fmla="*/ 3028129 w 8023328"/>
              <a:gd name="connsiteY2736" fmla="*/ 653243 h 2380521"/>
              <a:gd name="connsiteX2737" fmla="*/ 3013710 w 8023328"/>
              <a:gd name="connsiteY2737" fmla="*/ 667100 h 2380521"/>
              <a:gd name="connsiteX2738" fmla="*/ 2998534 w 8023328"/>
              <a:gd name="connsiteY2738" fmla="*/ 653243 h 2380521"/>
              <a:gd name="connsiteX2739" fmla="*/ 3013710 w 8023328"/>
              <a:gd name="connsiteY2739" fmla="*/ 640846 h 2380521"/>
              <a:gd name="connsiteX2740" fmla="*/ 2942488 w 8023328"/>
              <a:gd name="connsiteY2740" fmla="*/ 640846 h 2380521"/>
              <a:gd name="connsiteX2741" fmla="*/ 2957280 w 8023328"/>
              <a:gd name="connsiteY2741" fmla="*/ 653243 h 2380521"/>
              <a:gd name="connsiteX2742" fmla="*/ 2942488 w 8023328"/>
              <a:gd name="connsiteY2742" fmla="*/ 667100 h 2380521"/>
              <a:gd name="connsiteX2743" fmla="*/ 2927703 w 8023328"/>
              <a:gd name="connsiteY2743" fmla="*/ 653243 h 2380521"/>
              <a:gd name="connsiteX2744" fmla="*/ 2942488 w 8023328"/>
              <a:gd name="connsiteY2744" fmla="*/ 640846 h 2380521"/>
              <a:gd name="connsiteX2745" fmla="*/ 2868288 w 8023328"/>
              <a:gd name="connsiteY2745" fmla="*/ 640846 h 2380521"/>
              <a:gd name="connsiteX2746" fmla="*/ 2883082 w 8023328"/>
              <a:gd name="connsiteY2746" fmla="*/ 653243 h 2380521"/>
              <a:gd name="connsiteX2747" fmla="*/ 2868288 w 8023328"/>
              <a:gd name="connsiteY2747" fmla="*/ 667100 h 2380521"/>
              <a:gd name="connsiteX2748" fmla="*/ 2853498 w 8023328"/>
              <a:gd name="connsiteY2748" fmla="*/ 653243 h 2380521"/>
              <a:gd name="connsiteX2749" fmla="*/ 2868288 w 8023328"/>
              <a:gd name="connsiteY2749" fmla="*/ 640846 h 2380521"/>
              <a:gd name="connsiteX2750" fmla="*/ 2796532 w 8023328"/>
              <a:gd name="connsiteY2750" fmla="*/ 640846 h 2380521"/>
              <a:gd name="connsiteX2751" fmla="*/ 2808926 w 8023328"/>
              <a:gd name="connsiteY2751" fmla="*/ 653243 h 2380521"/>
              <a:gd name="connsiteX2752" fmla="*/ 2796532 w 8023328"/>
              <a:gd name="connsiteY2752" fmla="*/ 667100 h 2380521"/>
              <a:gd name="connsiteX2753" fmla="*/ 2782673 w 8023328"/>
              <a:gd name="connsiteY2753" fmla="*/ 653243 h 2380521"/>
              <a:gd name="connsiteX2754" fmla="*/ 2796532 w 8023328"/>
              <a:gd name="connsiteY2754" fmla="*/ 640846 h 2380521"/>
              <a:gd name="connsiteX2755" fmla="*/ 2725692 w 8023328"/>
              <a:gd name="connsiteY2755" fmla="*/ 640846 h 2380521"/>
              <a:gd name="connsiteX2756" fmla="*/ 2738097 w 8023328"/>
              <a:gd name="connsiteY2756" fmla="*/ 653243 h 2380521"/>
              <a:gd name="connsiteX2757" fmla="*/ 2725692 w 8023328"/>
              <a:gd name="connsiteY2757" fmla="*/ 667100 h 2380521"/>
              <a:gd name="connsiteX2758" fmla="*/ 2711843 w 8023328"/>
              <a:gd name="connsiteY2758" fmla="*/ 653243 h 2380521"/>
              <a:gd name="connsiteX2759" fmla="*/ 2725692 w 8023328"/>
              <a:gd name="connsiteY2759" fmla="*/ 640846 h 2380521"/>
              <a:gd name="connsiteX2760" fmla="*/ 2654867 w 8023328"/>
              <a:gd name="connsiteY2760" fmla="*/ 640846 h 2380521"/>
              <a:gd name="connsiteX2761" fmla="*/ 2667266 w 8023328"/>
              <a:gd name="connsiteY2761" fmla="*/ 653243 h 2380521"/>
              <a:gd name="connsiteX2762" fmla="*/ 2654867 w 8023328"/>
              <a:gd name="connsiteY2762" fmla="*/ 667100 h 2380521"/>
              <a:gd name="connsiteX2763" fmla="*/ 2641013 w 8023328"/>
              <a:gd name="connsiteY2763" fmla="*/ 653243 h 2380521"/>
              <a:gd name="connsiteX2764" fmla="*/ 2654867 w 8023328"/>
              <a:gd name="connsiteY2764" fmla="*/ 640846 h 2380521"/>
              <a:gd name="connsiteX2765" fmla="*/ 2582577 w 8023328"/>
              <a:gd name="connsiteY2765" fmla="*/ 640846 h 2380521"/>
              <a:gd name="connsiteX2766" fmla="*/ 2596432 w 8023328"/>
              <a:gd name="connsiteY2766" fmla="*/ 654702 h 2380521"/>
              <a:gd name="connsiteX2767" fmla="*/ 2582577 w 8023328"/>
              <a:gd name="connsiteY2767" fmla="*/ 667100 h 2380521"/>
              <a:gd name="connsiteX2768" fmla="*/ 2570181 w 8023328"/>
              <a:gd name="connsiteY2768" fmla="*/ 654702 h 2380521"/>
              <a:gd name="connsiteX2769" fmla="*/ 2582577 w 8023328"/>
              <a:gd name="connsiteY2769" fmla="*/ 640846 h 2380521"/>
              <a:gd name="connsiteX2770" fmla="*/ 1728254 w 8023328"/>
              <a:gd name="connsiteY2770" fmla="*/ 640846 h 2380521"/>
              <a:gd name="connsiteX2771" fmla="*/ 1743044 w 8023328"/>
              <a:gd name="connsiteY2771" fmla="*/ 654702 h 2380521"/>
              <a:gd name="connsiteX2772" fmla="*/ 1728254 w 8023328"/>
              <a:gd name="connsiteY2772" fmla="*/ 667100 h 2380521"/>
              <a:gd name="connsiteX2773" fmla="*/ 1713464 w 8023328"/>
              <a:gd name="connsiteY2773" fmla="*/ 654702 h 2380521"/>
              <a:gd name="connsiteX2774" fmla="*/ 1728254 w 8023328"/>
              <a:gd name="connsiteY2774" fmla="*/ 640846 h 2380521"/>
              <a:gd name="connsiteX2775" fmla="*/ 1657423 w 8023328"/>
              <a:gd name="connsiteY2775" fmla="*/ 640846 h 2380521"/>
              <a:gd name="connsiteX2776" fmla="*/ 1672215 w 8023328"/>
              <a:gd name="connsiteY2776" fmla="*/ 654702 h 2380521"/>
              <a:gd name="connsiteX2777" fmla="*/ 1657423 w 8023328"/>
              <a:gd name="connsiteY2777" fmla="*/ 667100 h 2380521"/>
              <a:gd name="connsiteX2778" fmla="*/ 1642644 w 8023328"/>
              <a:gd name="connsiteY2778" fmla="*/ 654702 h 2380521"/>
              <a:gd name="connsiteX2779" fmla="*/ 1657423 w 8023328"/>
              <a:gd name="connsiteY2779" fmla="*/ 640846 h 2380521"/>
              <a:gd name="connsiteX2780" fmla="*/ 1582290 w 8023328"/>
              <a:gd name="connsiteY2780" fmla="*/ 640846 h 2380521"/>
              <a:gd name="connsiteX2781" fmla="*/ 1594694 w 8023328"/>
              <a:gd name="connsiteY2781" fmla="*/ 654702 h 2380521"/>
              <a:gd name="connsiteX2782" fmla="*/ 1582290 w 8023328"/>
              <a:gd name="connsiteY2782" fmla="*/ 667100 h 2380521"/>
              <a:gd name="connsiteX2783" fmla="*/ 1568435 w 8023328"/>
              <a:gd name="connsiteY2783" fmla="*/ 654702 h 2380521"/>
              <a:gd name="connsiteX2784" fmla="*/ 1582290 w 8023328"/>
              <a:gd name="connsiteY2784" fmla="*/ 640846 h 2380521"/>
              <a:gd name="connsiteX2785" fmla="*/ 1512190 w 8023328"/>
              <a:gd name="connsiteY2785" fmla="*/ 640846 h 2380521"/>
              <a:gd name="connsiteX2786" fmla="*/ 1523859 w 8023328"/>
              <a:gd name="connsiteY2786" fmla="*/ 654702 h 2380521"/>
              <a:gd name="connsiteX2787" fmla="*/ 1512190 w 8023328"/>
              <a:gd name="connsiteY2787" fmla="*/ 667100 h 2380521"/>
              <a:gd name="connsiteX2788" fmla="*/ 1497604 w 8023328"/>
              <a:gd name="connsiteY2788" fmla="*/ 654702 h 2380521"/>
              <a:gd name="connsiteX2789" fmla="*/ 1512190 w 8023328"/>
              <a:gd name="connsiteY2789" fmla="*/ 640846 h 2380521"/>
              <a:gd name="connsiteX2790" fmla="*/ 1440623 w 8023328"/>
              <a:gd name="connsiteY2790" fmla="*/ 640846 h 2380521"/>
              <a:gd name="connsiteX2791" fmla="*/ 1453017 w 8023328"/>
              <a:gd name="connsiteY2791" fmla="*/ 654702 h 2380521"/>
              <a:gd name="connsiteX2792" fmla="*/ 1440623 w 8023328"/>
              <a:gd name="connsiteY2792" fmla="*/ 667100 h 2380521"/>
              <a:gd name="connsiteX2793" fmla="*/ 1426767 w 8023328"/>
              <a:gd name="connsiteY2793" fmla="*/ 654702 h 2380521"/>
              <a:gd name="connsiteX2794" fmla="*/ 1440623 w 8023328"/>
              <a:gd name="connsiteY2794" fmla="*/ 640846 h 2380521"/>
              <a:gd name="connsiteX2795" fmla="*/ 1368339 w 8023328"/>
              <a:gd name="connsiteY2795" fmla="*/ 640846 h 2380521"/>
              <a:gd name="connsiteX2796" fmla="*/ 1382194 w 8023328"/>
              <a:gd name="connsiteY2796" fmla="*/ 654702 h 2380521"/>
              <a:gd name="connsiteX2797" fmla="*/ 1368339 w 8023328"/>
              <a:gd name="connsiteY2797" fmla="*/ 667100 h 2380521"/>
              <a:gd name="connsiteX2798" fmla="*/ 1355943 w 8023328"/>
              <a:gd name="connsiteY2798" fmla="*/ 654702 h 2380521"/>
              <a:gd name="connsiteX2799" fmla="*/ 1368339 w 8023328"/>
              <a:gd name="connsiteY2799" fmla="*/ 640846 h 2380521"/>
              <a:gd name="connsiteX2800" fmla="*/ 1297512 w 8023328"/>
              <a:gd name="connsiteY2800" fmla="*/ 640846 h 2380521"/>
              <a:gd name="connsiteX2801" fmla="*/ 1311369 w 8023328"/>
              <a:gd name="connsiteY2801" fmla="*/ 654702 h 2380521"/>
              <a:gd name="connsiteX2802" fmla="*/ 1297512 w 8023328"/>
              <a:gd name="connsiteY2802" fmla="*/ 667100 h 2380521"/>
              <a:gd name="connsiteX2803" fmla="*/ 1285116 w 8023328"/>
              <a:gd name="connsiteY2803" fmla="*/ 654702 h 2380521"/>
              <a:gd name="connsiteX2804" fmla="*/ 1297512 w 8023328"/>
              <a:gd name="connsiteY2804" fmla="*/ 640846 h 2380521"/>
              <a:gd name="connsiteX2805" fmla="*/ 1226680 w 8023328"/>
              <a:gd name="connsiteY2805" fmla="*/ 640846 h 2380521"/>
              <a:gd name="connsiteX2806" fmla="*/ 1240537 w 8023328"/>
              <a:gd name="connsiteY2806" fmla="*/ 654702 h 2380521"/>
              <a:gd name="connsiteX2807" fmla="*/ 1226680 w 8023328"/>
              <a:gd name="connsiteY2807" fmla="*/ 667100 h 2380521"/>
              <a:gd name="connsiteX2808" fmla="*/ 1214291 w 8023328"/>
              <a:gd name="connsiteY2808" fmla="*/ 654702 h 2380521"/>
              <a:gd name="connsiteX2809" fmla="*/ 1226680 w 8023328"/>
              <a:gd name="connsiteY2809" fmla="*/ 640846 h 2380521"/>
              <a:gd name="connsiteX2810" fmla="*/ 1154878 w 8023328"/>
              <a:gd name="connsiteY2810" fmla="*/ 640846 h 2380521"/>
              <a:gd name="connsiteX2811" fmla="*/ 1169666 w 8023328"/>
              <a:gd name="connsiteY2811" fmla="*/ 654702 h 2380521"/>
              <a:gd name="connsiteX2812" fmla="*/ 1154878 w 8023328"/>
              <a:gd name="connsiteY2812" fmla="*/ 667100 h 2380521"/>
              <a:gd name="connsiteX2813" fmla="*/ 1140088 w 8023328"/>
              <a:gd name="connsiteY2813" fmla="*/ 654702 h 2380521"/>
              <a:gd name="connsiteX2814" fmla="*/ 1154878 w 8023328"/>
              <a:gd name="connsiteY2814" fmla="*/ 640846 h 2380521"/>
              <a:gd name="connsiteX2815" fmla="*/ 1084051 w 8023328"/>
              <a:gd name="connsiteY2815" fmla="*/ 640846 h 2380521"/>
              <a:gd name="connsiteX2816" fmla="*/ 1098838 w 8023328"/>
              <a:gd name="connsiteY2816" fmla="*/ 654702 h 2380521"/>
              <a:gd name="connsiteX2817" fmla="*/ 1084051 w 8023328"/>
              <a:gd name="connsiteY2817" fmla="*/ 667100 h 2380521"/>
              <a:gd name="connsiteX2818" fmla="*/ 1069261 w 8023328"/>
              <a:gd name="connsiteY2818" fmla="*/ 654702 h 2380521"/>
              <a:gd name="connsiteX2819" fmla="*/ 1084051 w 8023328"/>
              <a:gd name="connsiteY2819" fmla="*/ 640846 h 2380521"/>
              <a:gd name="connsiteX2820" fmla="*/ 1013010 w 8023328"/>
              <a:gd name="connsiteY2820" fmla="*/ 640846 h 2380521"/>
              <a:gd name="connsiteX2821" fmla="*/ 1024682 w 8023328"/>
              <a:gd name="connsiteY2821" fmla="*/ 654702 h 2380521"/>
              <a:gd name="connsiteX2822" fmla="*/ 1013010 w 8023328"/>
              <a:gd name="connsiteY2822" fmla="*/ 667100 h 2380521"/>
              <a:gd name="connsiteX2823" fmla="*/ 998429 w 8023328"/>
              <a:gd name="connsiteY2823" fmla="*/ 654702 h 2380521"/>
              <a:gd name="connsiteX2824" fmla="*/ 1013010 w 8023328"/>
              <a:gd name="connsiteY2824" fmla="*/ 640846 h 2380521"/>
              <a:gd name="connsiteX2825" fmla="*/ 941457 w 8023328"/>
              <a:gd name="connsiteY2825" fmla="*/ 640846 h 2380521"/>
              <a:gd name="connsiteX2826" fmla="*/ 953852 w 8023328"/>
              <a:gd name="connsiteY2826" fmla="*/ 654702 h 2380521"/>
              <a:gd name="connsiteX2827" fmla="*/ 941457 w 8023328"/>
              <a:gd name="connsiteY2827" fmla="*/ 667100 h 2380521"/>
              <a:gd name="connsiteX2828" fmla="*/ 927599 w 8023328"/>
              <a:gd name="connsiteY2828" fmla="*/ 654702 h 2380521"/>
              <a:gd name="connsiteX2829" fmla="*/ 941457 w 8023328"/>
              <a:gd name="connsiteY2829" fmla="*/ 640846 h 2380521"/>
              <a:gd name="connsiteX2830" fmla="*/ 870622 w 8023328"/>
              <a:gd name="connsiteY2830" fmla="*/ 640846 h 2380521"/>
              <a:gd name="connsiteX2831" fmla="*/ 883024 w 8023328"/>
              <a:gd name="connsiteY2831" fmla="*/ 654702 h 2380521"/>
              <a:gd name="connsiteX2832" fmla="*/ 870622 w 8023328"/>
              <a:gd name="connsiteY2832" fmla="*/ 667100 h 2380521"/>
              <a:gd name="connsiteX2833" fmla="*/ 856770 w 8023328"/>
              <a:gd name="connsiteY2833" fmla="*/ 654702 h 2380521"/>
              <a:gd name="connsiteX2834" fmla="*/ 870622 w 8023328"/>
              <a:gd name="connsiteY2834" fmla="*/ 640846 h 2380521"/>
              <a:gd name="connsiteX2835" fmla="*/ 798337 w 8023328"/>
              <a:gd name="connsiteY2835" fmla="*/ 640846 h 2380521"/>
              <a:gd name="connsiteX2836" fmla="*/ 812191 w 8023328"/>
              <a:gd name="connsiteY2836" fmla="*/ 655635 h 2380521"/>
              <a:gd name="connsiteX2837" fmla="*/ 798337 w 8023328"/>
              <a:gd name="connsiteY2837" fmla="*/ 670424 h 2380521"/>
              <a:gd name="connsiteX2838" fmla="*/ 785937 w 8023328"/>
              <a:gd name="connsiteY2838" fmla="*/ 655635 h 2380521"/>
              <a:gd name="connsiteX2839" fmla="*/ 798337 w 8023328"/>
              <a:gd name="connsiteY2839" fmla="*/ 640846 h 2380521"/>
              <a:gd name="connsiteX2840" fmla="*/ 724134 w 8023328"/>
              <a:gd name="connsiteY2840" fmla="*/ 640846 h 2380521"/>
              <a:gd name="connsiteX2841" fmla="*/ 737989 w 8023328"/>
              <a:gd name="connsiteY2841" fmla="*/ 655635 h 2380521"/>
              <a:gd name="connsiteX2842" fmla="*/ 724134 w 8023328"/>
              <a:gd name="connsiteY2842" fmla="*/ 670424 h 2380521"/>
              <a:gd name="connsiteX2843" fmla="*/ 711735 w 8023328"/>
              <a:gd name="connsiteY2843" fmla="*/ 655635 h 2380521"/>
              <a:gd name="connsiteX2844" fmla="*/ 724134 w 8023328"/>
              <a:gd name="connsiteY2844" fmla="*/ 640846 h 2380521"/>
              <a:gd name="connsiteX2845" fmla="*/ 653301 w 8023328"/>
              <a:gd name="connsiteY2845" fmla="*/ 640846 h 2380521"/>
              <a:gd name="connsiteX2846" fmla="*/ 667160 w 8023328"/>
              <a:gd name="connsiteY2846" fmla="*/ 655635 h 2380521"/>
              <a:gd name="connsiteX2847" fmla="*/ 653301 w 8023328"/>
              <a:gd name="connsiteY2847" fmla="*/ 670424 h 2380521"/>
              <a:gd name="connsiteX2848" fmla="*/ 640907 w 8023328"/>
              <a:gd name="connsiteY2848" fmla="*/ 655635 h 2380521"/>
              <a:gd name="connsiteX2849" fmla="*/ 653301 w 8023328"/>
              <a:gd name="connsiteY2849" fmla="*/ 640846 h 2380521"/>
              <a:gd name="connsiteX2850" fmla="*/ 584864 w 8023328"/>
              <a:gd name="connsiteY2850" fmla="*/ 640846 h 2380521"/>
              <a:gd name="connsiteX2851" fmla="*/ 599651 w 8023328"/>
              <a:gd name="connsiteY2851" fmla="*/ 655635 h 2380521"/>
              <a:gd name="connsiteX2852" fmla="*/ 584864 w 8023328"/>
              <a:gd name="connsiteY2852" fmla="*/ 670424 h 2380521"/>
              <a:gd name="connsiteX2853" fmla="*/ 570075 w 8023328"/>
              <a:gd name="connsiteY2853" fmla="*/ 655635 h 2380521"/>
              <a:gd name="connsiteX2854" fmla="*/ 584864 w 8023328"/>
              <a:gd name="connsiteY2854" fmla="*/ 640846 h 2380521"/>
              <a:gd name="connsiteX2855" fmla="*/ 513663 w 8023328"/>
              <a:gd name="connsiteY2855" fmla="*/ 640846 h 2380521"/>
              <a:gd name="connsiteX2856" fmla="*/ 528843 w 8023328"/>
              <a:gd name="connsiteY2856" fmla="*/ 655635 h 2380521"/>
              <a:gd name="connsiteX2857" fmla="*/ 513663 w 8023328"/>
              <a:gd name="connsiteY2857" fmla="*/ 670424 h 2380521"/>
              <a:gd name="connsiteX2858" fmla="*/ 499246 w 8023328"/>
              <a:gd name="connsiteY2858" fmla="*/ 655635 h 2380521"/>
              <a:gd name="connsiteX2859" fmla="*/ 513663 w 8023328"/>
              <a:gd name="connsiteY2859" fmla="*/ 640846 h 2380521"/>
              <a:gd name="connsiteX2860" fmla="*/ 439832 w 8023328"/>
              <a:gd name="connsiteY2860" fmla="*/ 640846 h 2380521"/>
              <a:gd name="connsiteX2861" fmla="*/ 454622 w 8023328"/>
              <a:gd name="connsiteY2861" fmla="*/ 655635 h 2380521"/>
              <a:gd name="connsiteX2862" fmla="*/ 439832 w 8023328"/>
              <a:gd name="connsiteY2862" fmla="*/ 670424 h 2380521"/>
              <a:gd name="connsiteX2863" fmla="*/ 425044 w 8023328"/>
              <a:gd name="connsiteY2863" fmla="*/ 655635 h 2380521"/>
              <a:gd name="connsiteX2864" fmla="*/ 439832 w 8023328"/>
              <a:gd name="connsiteY2864" fmla="*/ 640846 h 2380521"/>
              <a:gd name="connsiteX2865" fmla="*/ 368070 w 8023328"/>
              <a:gd name="connsiteY2865" fmla="*/ 640846 h 2380521"/>
              <a:gd name="connsiteX2866" fmla="*/ 380465 w 8023328"/>
              <a:gd name="connsiteY2866" fmla="*/ 655635 h 2380521"/>
              <a:gd name="connsiteX2867" fmla="*/ 368070 w 8023328"/>
              <a:gd name="connsiteY2867" fmla="*/ 670424 h 2380521"/>
              <a:gd name="connsiteX2868" fmla="*/ 354211 w 8023328"/>
              <a:gd name="connsiteY2868" fmla="*/ 655635 h 2380521"/>
              <a:gd name="connsiteX2869" fmla="*/ 368070 w 8023328"/>
              <a:gd name="connsiteY2869" fmla="*/ 640846 h 2380521"/>
              <a:gd name="connsiteX2870" fmla="*/ 297235 w 8023328"/>
              <a:gd name="connsiteY2870" fmla="*/ 640846 h 2380521"/>
              <a:gd name="connsiteX2871" fmla="*/ 309631 w 8023328"/>
              <a:gd name="connsiteY2871" fmla="*/ 655635 h 2380521"/>
              <a:gd name="connsiteX2872" fmla="*/ 297235 w 8023328"/>
              <a:gd name="connsiteY2872" fmla="*/ 670424 h 2380521"/>
              <a:gd name="connsiteX2873" fmla="*/ 283379 w 8023328"/>
              <a:gd name="connsiteY2873" fmla="*/ 655635 h 2380521"/>
              <a:gd name="connsiteX2874" fmla="*/ 297235 w 8023328"/>
              <a:gd name="connsiteY2874" fmla="*/ 640846 h 2380521"/>
              <a:gd name="connsiteX2875" fmla="*/ 4082465 w 8023328"/>
              <a:gd name="connsiteY2875" fmla="*/ 570017 h 2380521"/>
              <a:gd name="connsiteX2876" fmla="*/ 4097254 w 8023328"/>
              <a:gd name="connsiteY2876" fmla="*/ 584805 h 2380521"/>
              <a:gd name="connsiteX2877" fmla="*/ 4082465 w 8023328"/>
              <a:gd name="connsiteY2877" fmla="*/ 599594 h 2380521"/>
              <a:gd name="connsiteX2878" fmla="*/ 4067676 w 8023328"/>
              <a:gd name="connsiteY2878" fmla="*/ 584805 h 2380521"/>
              <a:gd name="connsiteX2879" fmla="*/ 4082465 w 8023328"/>
              <a:gd name="connsiteY2879" fmla="*/ 570017 h 2380521"/>
              <a:gd name="connsiteX2880" fmla="*/ 4010703 w 8023328"/>
              <a:gd name="connsiteY2880" fmla="*/ 570017 h 2380521"/>
              <a:gd name="connsiteX2881" fmla="*/ 4023100 w 8023328"/>
              <a:gd name="connsiteY2881" fmla="*/ 584805 h 2380521"/>
              <a:gd name="connsiteX2882" fmla="*/ 4010703 w 8023328"/>
              <a:gd name="connsiteY2882" fmla="*/ 599594 h 2380521"/>
              <a:gd name="connsiteX2883" fmla="*/ 3996847 w 8023328"/>
              <a:gd name="connsiteY2883" fmla="*/ 584805 h 2380521"/>
              <a:gd name="connsiteX2884" fmla="*/ 4010703 w 8023328"/>
              <a:gd name="connsiteY2884" fmla="*/ 570017 h 2380521"/>
              <a:gd name="connsiteX2885" fmla="*/ 3939871 w 8023328"/>
              <a:gd name="connsiteY2885" fmla="*/ 570017 h 2380521"/>
              <a:gd name="connsiteX2886" fmla="*/ 3952268 w 8023328"/>
              <a:gd name="connsiteY2886" fmla="*/ 584805 h 2380521"/>
              <a:gd name="connsiteX2887" fmla="*/ 3939871 w 8023328"/>
              <a:gd name="connsiteY2887" fmla="*/ 599594 h 2380521"/>
              <a:gd name="connsiteX2888" fmla="*/ 3926015 w 8023328"/>
              <a:gd name="connsiteY2888" fmla="*/ 584805 h 2380521"/>
              <a:gd name="connsiteX2889" fmla="*/ 3939871 w 8023328"/>
              <a:gd name="connsiteY2889" fmla="*/ 570017 h 2380521"/>
              <a:gd name="connsiteX2890" fmla="*/ 3869042 w 8023328"/>
              <a:gd name="connsiteY2890" fmla="*/ 570017 h 2380521"/>
              <a:gd name="connsiteX2891" fmla="*/ 3881439 w 8023328"/>
              <a:gd name="connsiteY2891" fmla="*/ 584805 h 2380521"/>
              <a:gd name="connsiteX2892" fmla="*/ 3869042 w 8023328"/>
              <a:gd name="connsiteY2892" fmla="*/ 599594 h 2380521"/>
              <a:gd name="connsiteX2893" fmla="*/ 3855186 w 8023328"/>
              <a:gd name="connsiteY2893" fmla="*/ 584805 h 2380521"/>
              <a:gd name="connsiteX2894" fmla="*/ 3869042 w 8023328"/>
              <a:gd name="connsiteY2894" fmla="*/ 570017 h 2380521"/>
              <a:gd name="connsiteX2895" fmla="*/ 3796752 w 8023328"/>
              <a:gd name="connsiteY2895" fmla="*/ 570017 h 2380521"/>
              <a:gd name="connsiteX2896" fmla="*/ 3810608 w 8023328"/>
              <a:gd name="connsiteY2896" fmla="*/ 584805 h 2380521"/>
              <a:gd name="connsiteX2897" fmla="*/ 3796752 w 8023328"/>
              <a:gd name="connsiteY2897" fmla="*/ 599594 h 2380521"/>
              <a:gd name="connsiteX2898" fmla="*/ 3784355 w 8023328"/>
              <a:gd name="connsiteY2898" fmla="*/ 584805 h 2380521"/>
              <a:gd name="connsiteX2899" fmla="*/ 3796752 w 8023328"/>
              <a:gd name="connsiteY2899" fmla="*/ 570017 h 2380521"/>
              <a:gd name="connsiteX2900" fmla="*/ 3725922 w 8023328"/>
              <a:gd name="connsiteY2900" fmla="*/ 570017 h 2380521"/>
              <a:gd name="connsiteX2901" fmla="*/ 3739778 w 8023328"/>
              <a:gd name="connsiteY2901" fmla="*/ 584805 h 2380521"/>
              <a:gd name="connsiteX2902" fmla="*/ 3725922 w 8023328"/>
              <a:gd name="connsiteY2902" fmla="*/ 599594 h 2380521"/>
              <a:gd name="connsiteX2903" fmla="*/ 3713525 w 8023328"/>
              <a:gd name="connsiteY2903" fmla="*/ 584805 h 2380521"/>
              <a:gd name="connsiteX2904" fmla="*/ 3725922 w 8023328"/>
              <a:gd name="connsiteY2904" fmla="*/ 570017 h 2380521"/>
              <a:gd name="connsiteX2905" fmla="*/ 3655091 w 8023328"/>
              <a:gd name="connsiteY2905" fmla="*/ 570017 h 2380521"/>
              <a:gd name="connsiteX2906" fmla="*/ 3668947 w 8023328"/>
              <a:gd name="connsiteY2906" fmla="*/ 582414 h 2380521"/>
              <a:gd name="connsiteX2907" fmla="*/ 3655091 w 8023328"/>
              <a:gd name="connsiteY2907" fmla="*/ 596271 h 2380521"/>
              <a:gd name="connsiteX2908" fmla="*/ 3642694 w 8023328"/>
              <a:gd name="connsiteY2908" fmla="*/ 582414 h 2380521"/>
              <a:gd name="connsiteX2909" fmla="*/ 3655091 w 8023328"/>
              <a:gd name="connsiteY2909" fmla="*/ 570017 h 2380521"/>
              <a:gd name="connsiteX2910" fmla="*/ 3583280 w 8023328"/>
              <a:gd name="connsiteY2910" fmla="*/ 570017 h 2380521"/>
              <a:gd name="connsiteX2911" fmla="*/ 3598069 w 8023328"/>
              <a:gd name="connsiteY2911" fmla="*/ 582414 h 2380521"/>
              <a:gd name="connsiteX2912" fmla="*/ 3583280 w 8023328"/>
              <a:gd name="connsiteY2912" fmla="*/ 596271 h 2380521"/>
              <a:gd name="connsiteX2913" fmla="*/ 3568491 w 8023328"/>
              <a:gd name="connsiteY2913" fmla="*/ 582414 h 2380521"/>
              <a:gd name="connsiteX2914" fmla="*/ 3583280 w 8023328"/>
              <a:gd name="connsiteY2914" fmla="*/ 570017 h 2380521"/>
              <a:gd name="connsiteX2915" fmla="*/ 3512449 w 8023328"/>
              <a:gd name="connsiteY2915" fmla="*/ 570017 h 2380521"/>
              <a:gd name="connsiteX2916" fmla="*/ 3527237 w 8023328"/>
              <a:gd name="connsiteY2916" fmla="*/ 582414 h 2380521"/>
              <a:gd name="connsiteX2917" fmla="*/ 3512449 w 8023328"/>
              <a:gd name="connsiteY2917" fmla="*/ 596271 h 2380521"/>
              <a:gd name="connsiteX2918" fmla="*/ 3497661 w 8023328"/>
              <a:gd name="connsiteY2918" fmla="*/ 582414 h 2380521"/>
              <a:gd name="connsiteX2919" fmla="*/ 3512449 w 8023328"/>
              <a:gd name="connsiteY2919" fmla="*/ 570017 h 2380521"/>
              <a:gd name="connsiteX2920" fmla="*/ 3441619 w 8023328"/>
              <a:gd name="connsiteY2920" fmla="*/ 570017 h 2380521"/>
              <a:gd name="connsiteX2921" fmla="*/ 3456408 w 8023328"/>
              <a:gd name="connsiteY2921" fmla="*/ 582414 h 2380521"/>
              <a:gd name="connsiteX2922" fmla="*/ 3441619 w 8023328"/>
              <a:gd name="connsiteY2922" fmla="*/ 596271 h 2380521"/>
              <a:gd name="connsiteX2923" fmla="*/ 3426830 w 8023328"/>
              <a:gd name="connsiteY2923" fmla="*/ 582414 h 2380521"/>
              <a:gd name="connsiteX2924" fmla="*/ 3441619 w 8023328"/>
              <a:gd name="connsiteY2924" fmla="*/ 570017 h 2380521"/>
              <a:gd name="connsiteX2925" fmla="*/ 3369857 w 8023328"/>
              <a:gd name="connsiteY2925" fmla="*/ 570017 h 2380521"/>
              <a:gd name="connsiteX2926" fmla="*/ 3382254 w 8023328"/>
              <a:gd name="connsiteY2926" fmla="*/ 582414 h 2380521"/>
              <a:gd name="connsiteX2927" fmla="*/ 3369857 w 8023328"/>
              <a:gd name="connsiteY2927" fmla="*/ 596271 h 2380521"/>
              <a:gd name="connsiteX2928" fmla="*/ 3356001 w 8023328"/>
              <a:gd name="connsiteY2928" fmla="*/ 582414 h 2380521"/>
              <a:gd name="connsiteX2929" fmla="*/ 3369857 w 8023328"/>
              <a:gd name="connsiteY2929" fmla="*/ 570017 h 2380521"/>
              <a:gd name="connsiteX2930" fmla="*/ 3299091 w 8023328"/>
              <a:gd name="connsiteY2930" fmla="*/ 570017 h 2380521"/>
              <a:gd name="connsiteX2931" fmla="*/ 3311491 w 8023328"/>
              <a:gd name="connsiteY2931" fmla="*/ 582414 h 2380521"/>
              <a:gd name="connsiteX2932" fmla="*/ 3299091 w 8023328"/>
              <a:gd name="connsiteY2932" fmla="*/ 596271 h 2380521"/>
              <a:gd name="connsiteX2933" fmla="*/ 3285240 w 8023328"/>
              <a:gd name="connsiteY2933" fmla="*/ 582414 h 2380521"/>
              <a:gd name="connsiteX2934" fmla="*/ 3299091 w 8023328"/>
              <a:gd name="connsiteY2934" fmla="*/ 570017 h 2380521"/>
              <a:gd name="connsiteX2935" fmla="*/ 3226803 w 8023328"/>
              <a:gd name="connsiteY2935" fmla="*/ 570017 h 2380521"/>
              <a:gd name="connsiteX2936" fmla="*/ 3240660 w 8023328"/>
              <a:gd name="connsiteY2936" fmla="*/ 582414 h 2380521"/>
              <a:gd name="connsiteX2937" fmla="*/ 3226803 w 8023328"/>
              <a:gd name="connsiteY2937" fmla="*/ 596271 h 2380521"/>
              <a:gd name="connsiteX2938" fmla="*/ 3214406 w 8023328"/>
              <a:gd name="connsiteY2938" fmla="*/ 582414 h 2380521"/>
              <a:gd name="connsiteX2939" fmla="*/ 3226803 w 8023328"/>
              <a:gd name="connsiteY2939" fmla="*/ 570017 h 2380521"/>
              <a:gd name="connsiteX2940" fmla="*/ 3152600 w 8023328"/>
              <a:gd name="connsiteY2940" fmla="*/ 570017 h 2380521"/>
              <a:gd name="connsiteX2941" fmla="*/ 3166454 w 8023328"/>
              <a:gd name="connsiteY2941" fmla="*/ 582414 h 2380521"/>
              <a:gd name="connsiteX2942" fmla="*/ 3152600 w 8023328"/>
              <a:gd name="connsiteY2942" fmla="*/ 596271 h 2380521"/>
              <a:gd name="connsiteX2943" fmla="*/ 3140203 w 8023328"/>
              <a:gd name="connsiteY2943" fmla="*/ 582414 h 2380521"/>
              <a:gd name="connsiteX2944" fmla="*/ 3152600 w 8023328"/>
              <a:gd name="connsiteY2944" fmla="*/ 570017 h 2380521"/>
              <a:gd name="connsiteX2945" fmla="*/ 3081770 w 8023328"/>
              <a:gd name="connsiteY2945" fmla="*/ 570017 h 2380521"/>
              <a:gd name="connsiteX2946" fmla="*/ 3095622 w 8023328"/>
              <a:gd name="connsiteY2946" fmla="*/ 582414 h 2380521"/>
              <a:gd name="connsiteX2947" fmla="*/ 3081770 w 8023328"/>
              <a:gd name="connsiteY2947" fmla="*/ 596271 h 2380521"/>
              <a:gd name="connsiteX2948" fmla="*/ 3069369 w 8023328"/>
              <a:gd name="connsiteY2948" fmla="*/ 582414 h 2380521"/>
              <a:gd name="connsiteX2949" fmla="*/ 3081770 w 8023328"/>
              <a:gd name="connsiteY2949" fmla="*/ 570017 h 2380521"/>
              <a:gd name="connsiteX2950" fmla="*/ 3013712 w 8023328"/>
              <a:gd name="connsiteY2950" fmla="*/ 570017 h 2380521"/>
              <a:gd name="connsiteX2951" fmla="*/ 3028132 w 8023328"/>
              <a:gd name="connsiteY2951" fmla="*/ 582414 h 2380521"/>
              <a:gd name="connsiteX2952" fmla="*/ 3013712 w 8023328"/>
              <a:gd name="connsiteY2952" fmla="*/ 596271 h 2380521"/>
              <a:gd name="connsiteX2953" fmla="*/ 2998537 w 8023328"/>
              <a:gd name="connsiteY2953" fmla="*/ 582414 h 2380521"/>
              <a:gd name="connsiteX2954" fmla="*/ 3013712 w 8023328"/>
              <a:gd name="connsiteY2954" fmla="*/ 570017 h 2380521"/>
              <a:gd name="connsiteX2955" fmla="*/ 2942491 w 8023328"/>
              <a:gd name="connsiteY2955" fmla="*/ 570017 h 2380521"/>
              <a:gd name="connsiteX2956" fmla="*/ 2957285 w 8023328"/>
              <a:gd name="connsiteY2956" fmla="*/ 582414 h 2380521"/>
              <a:gd name="connsiteX2957" fmla="*/ 2942491 w 8023328"/>
              <a:gd name="connsiteY2957" fmla="*/ 596271 h 2380521"/>
              <a:gd name="connsiteX2958" fmla="*/ 2927705 w 8023328"/>
              <a:gd name="connsiteY2958" fmla="*/ 582414 h 2380521"/>
              <a:gd name="connsiteX2959" fmla="*/ 2942491 w 8023328"/>
              <a:gd name="connsiteY2959" fmla="*/ 570017 h 2380521"/>
              <a:gd name="connsiteX2960" fmla="*/ 2868288 w 8023328"/>
              <a:gd name="connsiteY2960" fmla="*/ 570017 h 2380521"/>
              <a:gd name="connsiteX2961" fmla="*/ 2883082 w 8023328"/>
              <a:gd name="connsiteY2961" fmla="*/ 582414 h 2380521"/>
              <a:gd name="connsiteX2962" fmla="*/ 2868288 w 8023328"/>
              <a:gd name="connsiteY2962" fmla="*/ 596271 h 2380521"/>
              <a:gd name="connsiteX2963" fmla="*/ 2853502 w 8023328"/>
              <a:gd name="connsiteY2963" fmla="*/ 582414 h 2380521"/>
              <a:gd name="connsiteX2964" fmla="*/ 2868288 w 8023328"/>
              <a:gd name="connsiteY2964" fmla="*/ 570017 h 2380521"/>
              <a:gd name="connsiteX2965" fmla="*/ 2796532 w 8023328"/>
              <a:gd name="connsiteY2965" fmla="*/ 570017 h 2380521"/>
              <a:gd name="connsiteX2966" fmla="*/ 2808931 w 8023328"/>
              <a:gd name="connsiteY2966" fmla="*/ 582414 h 2380521"/>
              <a:gd name="connsiteX2967" fmla="*/ 2796532 w 8023328"/>
              <a:gd name="connsiteY2967" fmla="*/ 596271 h 2380521"/>
              <a:gd name="connsiteX2968" fmla="*/ 2782675 w 8023328"/>
              <a:gd name="connsiteY2968" fmla="*/ 582414 h 2380521"/>
              <a:gd name="connsiteX2969" fmla="*/ 2796532 w 8023328"/>
              <a:gd name="connsiteY2969" fmla="*/ 570017 h 2380521"/>
              <a:gd name="connsiteX2970" fmla="*/ 2725695 w 8023328"/>
              <a:gd name="connsiteY2970" fmla="*/ 570017 h 2380521"/>
              <a:gd name="connsiteX2971" fmla="*/ 2738097 w 8023328"/>
              <a:gd name="connsiteY2971" fmla="*/ 582414 h 2380521"/>
              <a:gd name="connsiteX2972" fmla="*/ 2725695 w 8023328"/>
              <a:gd name="connsiteY2972" fmla="*/ 596271 h 2380521"/>
              <a:gd name="connsiteX2973" fmla="*/ 2711843 w 8023328"/>
              <a:gd name="connsiteY2973" fmla="*/ 582414 h 2380521"/>
              <a:gd name="connsiteX2974" fmla="*/ 2725695 w 8023328"/>
              <a:gd name="connsiteY2974" fmla="*/ 570017 h 2380521"/>
              <a:gd name="connsiteX2975" fmla="*/ 2654867 w 8023328"/>
              <a:gd name="connsiteY2975" fmla="*/ 570017 h 2380521"/>
              <a:gd name="connsiteX2976" fmla="*/ 2667266 w 8023328"/>
              <a:gd name="connsiteY2976" fmla="*/ 582414 h 2380521"/>
              <a:gd name="connsiteX2977" fmla="*/ 2654867 w 8023328"/>
              <a:gd name="connsiteY2977" fmla="*/ 596271 h 2380521"/>
              <a:gd name="connsiteX2978" fmla="*/ 2641013 w 8023328"/>
              <a:gd name="connsiteY2978" fmla="*/ 582414 h 2380521"/>
              <a:gd name="connsiteX2979" fmla="*/ 2654867 w 8023328"/>
              <a:gd name="connsiteY2979" fmla="*/ 570017 h 2380521"/>
              <a:gd name="connsiteX2980" fmla="*/ 2582580 w 8023328"/>
              <a:gd name="connsiteY2980" fmla="*/ 570017 h 2380521"/>
              <a:gd name="connsiteX2981" fmla="*/ 2596435 w 8023328"/>
              <a:gd name="connsiteY2981" fmla="*/ 582414 h 2380521"/>
              <a:gd name="connsiteX2982" fmla="*/ 2582580 w 8023328"/>
              <a:gd name="connsiteY2982" fmla="*/ 596271 h 2380521"/>
              <a:gd name="connsiteX2983" fmla="*/ 2570184 w 8023328"/>
              <a:gd name="connsiteY2983" fmla="*/ 582414 h 2380521"/>
              <a:gd name="connsiteX2984" fmla="*/ 2582580 w 8023328"/>
              <a:gd name="connsiteY2984" fmla="*/ 570017 h 2380521"/>
              <a:gd name="connsiteX2985" fmla="*/ 2511026 w 8023328"/>
              <a:gd name="connsiteY2985" fmla="*/ 570017 h 2380521"/>
              <a:gd name="connsiteX2986" fmla="*/ 2525610 w 8023328"/>
              <a:gd name="connsiteY2986" fmla="*/ 582414 h 2380521"/>
              <a:gd name="connsiteX2987" fmla="*/ 2511026 w 8023328"/>
              <a:gd name="connsiteY2987" fmla="*/ 596271 h 2380521"/>
              <a:gd name="connsiteX2988" fmla="*/ 2499358 w 8023328"/>
              <a:gd name="connsiteY2988" fmla="*/ 582414 h 2380521"/>
              <a:gd name="connsiteX2989" fmla="*/ 2511026 w 8023328"/>
              <a:gd name="connsiteY2989" fmla="*/ 570017 h 2380521"/>
              <a:gd name="connsiteX2990" fmla="*/ 2440921 w 8023328"/>
              <a:gd name="connsiteY2990" fmla="*/ 570017 h 2380521"/>
              <a:gd name="connsiteX2991" fmla="*/ 2454778 w 8023328"/>
              <a:gd name="connsiteY2991" fmla="*/ 582414 h 2380521"/>
              <a:gd name="connsiteX2992" fmla="*/ 2440921 w 8023328"/>
              <a:gd name="connsiteY2992" fmla="*/ 596271 h 2380521"/>
              <a:gd name="connsiteX2993" fmla="*/ 2428525 w 8023328"/>
              <a:gd name="connsiteY2993" fmla="*/ 582414 h 2380521"/>
              <a:gd name="connsiteX2994" fmla="*/ 2440921 w 8023328"/>
              <a:gd name="connsiteY2994" fmla="*/ 570017 h 2380521"/>
              <a:gd name="connsiteX2995" fmla="*/ 2369108 w 8023328"/>
              <a:gd name="connsiteY2995" fmla="*/ 570017 h 2380521"/>
              <a:gd name="connsiteX2996" fmla="*/ 2383896 w 8023328"/>
              <a:gd name="connsiteY2996" fmla="*/ 582414 h 2380521"/>
              <a:gd name="connsiteX2997" fmla="*/ 2369108 w 8023328"/>
              <a:gd name="connsiteY2997" fmla="*/ 596271 h 2380521"/>
              <a:gd name="connsiteX2998" fmla="*/ 2354319 w 8023328"/>
              <a:gd name="connsiteY2998" fmla="*/ 582414 h 2380521"/>
              <a:gd name="connsiteX2999" fmla="*/ 2369108 w 8023328"/>
              <a:gd name="connsiteY2999" fmla="*/ 570017 h 2380521"/>
              <a:gd name="connsiteX3000" fmla="*/ 2298275 w 8023328"/>
              <a:gd name="connsiteY3000" fmla="*/ 570017 h 2380521"/>
              <a:gd name="connsiteX3001" fmla="*/ 2313064 w 8023328"/>
              <a:gd name="connsiteY3001" fmla="*/ 582414 h 2380521"/>
              <a:gd name="connsiteX3002" fmla="*/ 2298275 w 8023328"/>
              <a:gd name="connsiteY3002" fmla="*/ 596271 h 2380521"/>
              <a:gd name="connsiteX3003" fmla="*/ 2283487 w 8023328"/>
              <a:gd name="connsiteY3003" fmla="*/ 582414 h 2380521"/>
              <a:gd name="connsiteX3004" fmla="*/ 2298275 w 8023328"/>
              <a:gd name="connsiteY3004" fmla="*/ 570017 h 2380521"/>
              <a:gd name="connsiteX3005" fmla="*/ 2226512 w 8023328"/>
              <a:gd name="connsiteY3005" fmla="*/ 570017 h 2380521"/>
              <a:gd name="connsiteX3006" fmla="*/ 2238911 w 8023328"/>
              <a:gd name="connsiteY3006" fmla="*/ 582414 h 2380521"/>
              <a:gd name="connsiteX3007" fmla="*/ 2226512 w 8023328"/>
              <a:gd name="connsiteY3007" fmla="*/ 596271 h 2380521"/>
              <a:gd name="connsiteX3008" fmla="*/ 2212655 w 8023328"/>
              <a:gd name="connsiteY3008" fmla="*/ 582414 h 2380521"/>
              <a:gd name="connsiteX3009" fmla="*/ 2226512 w 8023328"/>
              <a:gd name="connsiteY3009" fmla="*/ 570017 h 2380521"/>
              <a:gd name="connsiteX3010" fmla="*/ 2155680 w 8023328"/>
              <a:gd name="connsiteY3010" fmla="*/ 570017 h 2380521"/>
              <a:gd name="connsiteX3011" fmla="*/ 2168079 w 8023328"/>
              <a:gd name="connsiteY3011" fmla="*/ 582414 h 2380521"/>
              <a:gd name="connsiteX3012" fmla="*/ 2155680 w 8023328"/>
              <a:gd name="connsiteY3012" fmla="*/ 596271 h 2380521"/>
              <a:gd name="connsiteX3013" fmla="*/ 2141823 w 8023328"/>
              <a:gd name="connsiteY3013" fmla="*/ 582414 h 2380521"/>
              <a:gd name="connsiteX3014" fmla="*/ 2155680 w 8023328"/>
              <a:gd name="connsiteY3014" fmla="*/ 570017 h 2380521"/>
              <a:gd name="connsiteX3015" fmla="*/ 2084846 w 8023328"/>
              <a:gd name="connsiteY3015" fmla="*/ 570017 h 2380521"/>
              <a:gd name="connsiteX3016" fmla="*/ 2097246 w 8023328"/>
              <a:gd name="connsiteY3016" fmla="*/ 582414 h 2380521"/>
              <a:gd name="connsiteX3017" fmla="*/ 2084846 w 8023328"/>
              <a:gd name="connsiteY3017" fmla="*/ 596271 h 2380521"/>
              <a:gd name="connsiteX3018" fmla="*/ 2070989 w 8023328"/>
              <a:gd name="connsiteY3018" fmla="*/ 582414 h 2380521"/>
              <a:gd name="connsiteX3019" fmla="*/ 2084846 w 8023328"/>
              <a:gd name="connsiteY3019" fmla="*/ 570017 h 2380521"/>
              <a:gd name="connsiteX3020" fmla="*/ 2011831 w 8023328"/>
              <a:gd name="connsiteY3020" fmla="*/ 570017 h 2380521"/>
              <a:gd name="connsiteX3021" fmla="*/ 2026416 w 8023328"/>
              <a:gd name="connsiteY3021" fmla="*/ 582414 h 2380521"/>
              <a:gd name="connsiteX3022" fmla="*/ 2011831 w 8023328"/>
              <a:gd name="connsiteY3022" fmla="*/ 596271 h 2380521"/>
              <a:gd name="connsiteX3023" fmla="*/ 2000163 w 8023328"/>
              <a:gd name="connsiteY3023" fmla="*/ 582414 h 2380521"/>
              <a:gd name="connsiteX3024" fmla="*/ 2011831 w 8023328"/>
              <a:gd name="connsiteY3024" fmla="*/ 570017 h 2380521"/>
              <a:gd name="connsiteX3025" fmla="*/ 1938359 w 8023328"/>
              <a:gd name="connsiteY3025" fmla="*/ 570017 h 2380521"/>
              <a:gd name="connsiteX3026" fmla="*/ 1952216 w 8023328"/>
              <a:gd name="connsiteY3026" fmla="*/ 583873 h 2380521"/>
              <a:gd name="connsiteX3027" fmla="*/ 1938359 w 8023328"/>
              <a:gd name="connsiteY3027" fmla="*/ 596271 h 2380521"/>
              <a:gd name="connsiteX3028" fmla="*/ 1925962 w 8023328"/>
              <a:gd name="connsiteY3028" fmla="*/ 583873 h 2380521"/>
              <a:gd name="connsiteX3029" fmla="*/ 1938359 w 8023328"/>
              <a:gd name="connsiteY3029" fmla="*/ 570017 h 2380521"/>
              <a:gd name="connsiteX3030" fmla="*/ 1867522 w 8023328"/>
              <a:gd name="connsiteY3030" fmla="*/ 570017 h 2380521"/>
              <a:gd name="connsiteX3031" fmla="*/ 1881382 w 8023328"/>
              <a:gd name="connsiteY3031" fmla="*/ 583873 h 2380521"/>
              <a:gd name="connsiteX3032" fmla="*/ 1867522 w 8023328"/>
              <a:gd name="connsiteY3032" fmla="*/ 596271 h 2380521"/>
              <a:gd name="connsiteX3033" fmla="*/ 1855124 w 8023328"/>
              <a:gd name="connsiteY3033" fmla="*/ 583873 h 2380521"/>
              <a:gd name="connsiteX3034" fmla="*/ 1867522 w 8023328"/>
              <a:gd name="connsiteY3034" fmla="*/ 570017 h 2380521"/>
              <a:gd name="connsiteX3035" fmla="*/ 1799082 w 8023328"/>
              <a:gd name="connsiteY3035" fmla="*/ 570017 h 2380521"/>
              <a:gd name="connsiteX3036" fmla="*/ 1813871 w 8023328"/>
              <a:gd name="connsiteY3036" fmla="*/ 583873 h 2380521"/>
              <a:gd name="connsiteX3037" fmla="*/ 1799082 w 8023328"/>
              <a:gd name="connsiteY3037" fmla="*/ 596271 h 2380521"/>
              <a:gd name="connsiteX3038" fmla="*/ 1784295 w 8023328"/>
              <a:gd name="connsiteY3038" fmla="*/ 583873 h 2380521"/>
              <a:gd name="connsiteX3039" fmla="*/ 1799082 w 8023328"/>
              <a:gd name="connsiteY3039" fmla="*/ 570017 h 2380521"/>
              <a:gd name="connsiteX3040" fmla="*/ 1728257 w 8023328"/>
              <a:gd name="connsiteY3040" fmla="*/ 570017 h 2380521"/>
              <a:gd name="connsiteX3041" fmla="*/ 1743046 w 8023328"/>
              <a:gd name="connsiteY3041" fmla="*/ 583873 h 2380521"/>
              <a:gd name="connsiteX3042" fmla="*/ 1728257 w 8023328"/>
              <a:gd name="connsiteY3042" fmla="*/ 596271 h 2380521"/>
              <a:gd name="connsiteX3043" fmla="*/ 1713467 w 8023328"/>
              <a:gd name="connsiteY3043" fmla="*/ 583873 h 2380521"/>
              <a:gd name="connsiteX3044" fmla="*/ 1728257 w 8023328"/>
              <a:gd name="connsiteY3044" fmla="*/ 570017 h 2380521"/>
              <a:gd name="connsiteX3045" fmla="*/ 1657426 w 8023328"/>
              <a:gd name="connsiteY3045" fmla="*/ 570017 h 2380521"/>
              <a:gd name="connsiteX3046" fmla="*/ 1672218 w 8023328"/>
              <a:gd name="connsiteY3046" fmla="*/ 583873 h 2380521"/>
              <a:gd name="connsiteX3047" fmla="*/ 1657426 w 8023328"/>
              <a:gd name="connsiteY3047" fmla="*/ 596271 h 2380521"/>
              <a:gd name="connsiteX3048" fmla="*/ 1642647 w 8023328"/>
              <a:gd name="connsiteY3048" fmla="*/ 583873 h 2380521"/>
              <a:gd name="connsiteX3049" fmla="*/ 1657426 w 8023328"/>
              <a:gd name="connsiteY3049" fmla="*/ 570017 h 2380521"/>
              <a:gd name="connsiteX3050" fmla="*/ 1582294 w 8023328"/>
              <a:gd name="connsiteY3050" fmla="*/ 570017 h 2380521"/>
              <a:gd name="connsiteX3051" fmla="*/ 1594694 w 8023328"/>
              <a:gd name="connsiteY3051" fmla="*/ 583873 h 2380521"/>
              <a:gd name="connsiteX3052" fmla="*/ 1582294 w 8023328"/>
              <a:gd name="connsiteY3052" fmla="*/ 596271 h 2380521"/>
              <a:gd name="connsiteX3053" fmla="*/ 1568438 w 8023328"/>
              <a:gd name="connsiteY3053" fmla="*/ 583873 h 2380521"/>
              <a:gd name="connsiteX3054" fmla="*/ 1582294 w 8023328"/>
              <a:gd name="connsiteY3054" fmla="*/ 570017 h 2380521"/>
              <a:gd name="connsiteX3055" fmla="*/ 1512190 w 8023328"/>
              <a:gd name="connsiteY3055" fmla="*/ 570017 h 2380521"/>
              <a:gd name="connsiteX3056" fmla="*/ 1523859 w 8023328"/>
              <a:gd name="connsiteY3056" fmla="*/ 583873 h 2380521"/>
              <a:gd name="connsiteX3057" fmla="*/ 1512190 w 8023328"/>
              <a:gd name="connsiteY3057" fmla="*/ 596271 h 2380521"/>
              <a:gd name="connsiteX3058" fmla="*/ 1497607 w 8023328"/>
              <a:gd name="connsiteY3058" fmla="*/ 583873 h 2380521"/>
              <a:gd name="connsiteX3059" fmla="*/ 1512190 w 8023328"/>
              <a:gd name="connsiteY3059" fmla="*/ 570017 h 2380521"/>
              <a:gd name="connsiteX3060" fmla="*/ 1440623 w 8023328"/>
              <a:gd name="connsiteY3060" fmla="*/ 570017 h 2380521"/>
              <a:gd name="connsiteX3061" fmla="*/ 1453020 w 8023328"/>
              <a:gd name="connsiteY3061" fmla="*/ 583873 h 2380521"/>
              <a:gd name="connsiteX3062" fmla="*/ 1440623 w 8023328"/>
              <a:gd name="connsiteY3062" fmla="*/ 596271 h 2380521"/>
              <a:gd name="connsiteX3063" fmla="*/ 1426771 w 8023328"/>
              <a:gd name="connsiteY3063" fmla="*/ 583873 h 2380521"/>
              <a:gd name="connsiteX3064" fmla="*/ 1440623 w 8023328"/>
              <a:gd name="connsiteY3064" fmla="*/ 570017 h 2380521"/>
              <a:gd name="connsiteX3065" fmla="*/ 1368341 w 8023328"/>
              <a:gd name="connsiteY3065" fmla="*/ 570017 h 2380521"/>
              <a:gd name="connsiteX3066" fmla="*/ 1382194 w 8023328"/>
              <a:gd name="connsiteY3066" fmla="*/ 583873 h 2380521"/>
              <a:gd name="connsiteX3067" fmla="*/ 1368341 w 8023328"/>
              <a:gd name="connsiteY3067" fmla="*/ 596271 h 2380521"/>
              <a:gd name="connsiteX3068" fmla="*/ 1355945 w 8023328"/>
              <a:gd name="connsiteY3068" fmla="*/ 583873 h 2380521"/>
              <a:gd name="connsiteX3069" fmla="*/ 1368341 w 8023328"/>
              <a:gd name="connsiteY3069" fmla="*/ 570017 h 2380521"/>
              <a:gd name="connsiteX3070" fmla="*/ 1297515 w 8023328"/>
              <a:gd name="connsiteY3070" fmla="*/ 570017 h 2380521"/>
              <a:gd name="connsiteX3071" fmla="*/ 1311369 w 8023328"/>
              <a:gd name="connsiteY3071" fmla="*/ 583873 h 2380521"/>
              <a:gd name="connsiteX3072" fmla="*/ 1297515 w 8023328"/>
              <a:gd name="connsiteY3072" fmla="*/ 596271 h 2380521"/>
              <a:gd name="connsiteX3073" fmla="*/ 1285116 w 8023328"/>
              <a:gd name="connsiteY3073" fmla="*/ 583873 h 2380521"/>
              <a:gd name="connsiteX3074" fmla="*/ 1297515 w 8023328"/>
              <a:gd name="connsiteY3074" fmla="*/ 570017 h 2380521"/>
              <a:gd name="connsiteX3075" fmla="*/ 1226680 w 8023328"/>
              <a:gd name="connsiteY3075" fmla="*/ 570017 h 2380521"/>
              <a:gd name="connsiteX3076" fmla="*/ 1240537 w 8023328"/>
              <a:gd name="connsiteY3076" fmla="*/ 583873 h 2380521"/>
              <a:gd name="connsiteX3077" fmla="*/ 1226680 w 8023328"/>
              <a:gd name="connsiteY3077" fmla="*/ 596271 h 2380521"/>
              <a:gd name="connsiteX3078" fmla="*/ 1214296 w 8023328"/>
              <a:gd name="connsiteY3078" fmla="*/ 583873 h 2380521"/>
              <a:gd name="connsiteX3079" fmla="*/ 1226680 w 8023328"/>
              <a:gd name="connsiteY3079" fmla="*/ 570017 h 2380521"/>
              <a:gd name="connsiteX3080" fmla="*/ 1154879 w 8023328"/>
              <a:gd name="connsiteY3080" fmla="*/ 570017 h 2380521"/>
              <a:gd name="connsiteX3081" fmla="*/ 1169669 w 8023328"/>
              <a:gd name="connsiteY3081" fmla="*/ 583873 h 2380521"/>
              <a:gd name="connsiteX3082" fmla="*/ 1154879 w 8023328"/>
              <a:gd name="connsiteY3082" fmla="*/ 596271 h 2380521"/>
              <a:gd name="connsiteX3083" fmla="*/ 1140090 w 8023328"/>
              <a:gd name="connsiteY3083" fmla="*/ 583873 h 2380521"/>
              <a:gd name="connsiteX3084" fmla="*/ 1154879 w 8023328"/>
              <a:gd name="connsiteY3084" fmla="*/ 570017 h 2380521"/>
              <a:gd name="connsiteX3085" fmla="*/ 1084053 w 8023328"/>
              <a:gd name="connsiteY3085" fmla="*/ 570017 h 2380521"/>
              <a:gd name="connsiteX3086" fmla="*/ 1098840 w 8023328"/>
              <a:gd name="connsiteY3086" fmla="*/ 583873 h 2380521"/>
              <a:gd name="connsiteX3087" fmla="*/ 1084053 w 8023328"/>
              <a:gd name="connsiteY3087" fmla="*/ 596271 h 2380521"/>
              <a:gd name="connsiteX3088" fmla="*/ 1069263 w 8023328"/>
              <a:gd name="connsiteY3088" fmla="*/ 583873 h 2380521"/>
              <a:gd name="connsiteX3089" fmla="*/ 1084053 w 8023328"/>
              <a:gd name="connsiteY3089" fmla="*/ 570017 h 2380521"/>
              <a:gd name="connsiteX3090" fmla="*/ 1013010 w 8023328"/>
              <a:gd name="connsiteY3090" fmla="*/ 570017 h 2380521"/>
              <a:gd name="connsiteX3091" fmla="*/ 1024682 w 8023328"/>
              <a:gd name="connsiteY3091" fmla="*/ 583873 h 2380521"/>
              <a:gd name="connsiteX3092" fmla="*/ 1013010 w 8023328"/>
              <a:gd name="connsiteY3092" fmla="*/ 596271 h 2380521"/>
              <a:gd name="connsiteX3093" fmla="*/ 998433 w 8023328"/>
              <a:gd name="connsiteY3093" fmla="*/ 583873 h 2380521"/>
              <a:gd name="connsiteX3094" fmla="*/ 1013010 w 8023328"/>
              <a:gd name="connsiteY3094" fmla="*/ 570017 h 2380521"/>
              <a:gd name="connsiteX3095" fmla="*/ 941458 w 8023328"/>
              <a:gd name="connsiteY3095" fmla="*/ 570017 h 2380521"/>
              <a:gd name="connsiteX3096" fmla="*/ 953857 w 8023328"/>
              <a:gd name="connsiteY3096" fmla="*/ 583873 h 2380521"/>
              <a:gd name="connsiteX3097" fmla="*/ 941458 w 8023328"/>
              <a:gd name="connsiteY3097" fmla="*/ 596271 h 2380521"/>
              <a:gd name="connsiteX3098" fmla="*/ 927601 w 8023328"/>
              <a:gd name="connsiteY3098" fmla="*/ 583873 h 2380521"/>
              <a:gd name="connsiteX3099" fmla="*/ 941458 w 8023328"/>
              <a:gd name="connsiteY3099" fmla="*/ 570017 h 2380521"/>
              <a:gd name="connsiteX3100" fmla="*/ 870626 w 8023328"/>
              <a:gd name="connsiteY3100" fmla="*/ 570017 h 2380521"/>
              <a:gd name="connsiteX3101" fmla="*/ 883027 w 8023328"/>
              <a:gd name="connsiteY3101" fmla="*/ 583873 h 2380521"/>
              <a:gd name="connsiteX3102" fmla="*/ 870626 w 8023328"/>
              <a:gd name="connsiteY3102" fmla="*/ 596271 h 2380521"/>
              <a:gd name="connsiteX3103" fmla="*/ 856772 w 8023328"/>
              <a:gd name="connsiteY3103" fmla="*/ 583873 h 2380521"/>
              <a:gd name="connsiteX3104" fmla="*/ 870626 w 8023328"/>
              <a:gd name="connsiteY3104" fmla="*/ 570017 h 2380521"/>
              <a:gd name="connsiteX3105" fmla="*/ 798340 w 8023328"/>
              <a:gd name="connsiteY3105" fmla="*/ 570017 h 2380521"/>
              <a:gd name="connsiteX3106" fmla="*/ 812193 w 8023328"/>
              <a:gd name="connsiteY3106" fmla="*/ 583873 h 2380521"/>
              <a:gd name="connsiteX3107" fmla="*/ 798340 w 8023328"/>
              <a:gd name="connsiteY3107" fmla="*/ 596271 h 2380521"/>
              <a:gd name="connsiteX3108" fmla="*/ 785941 w 8023328"/>
              <a:gd name="connsiteY3108" fmla="*/ 583873 h 2380521"/>
              <a:gd name="connsiteX3109" fmla="*/ 798340 w 8023328"/>
              <a:gd name="connsiteY3109" fmla="*/ 570017 h 2380521"/>
              <a:gd name="connsiteX3110" fmla="*/ 724135 w 8023328"/>
              <a:gd name="connsiteY3110" fmla="*/ 570017 h 2380521"/>
              <a:gd name="connsiteX3111" fmla="*/ 737991 w 8023328"/>
              <a:gd name="connsiteY3111" fmla="*/ 583873 h 2380521"/>
              <a:gd name="connsiteX3112" fmla="*/ 724135 w 8023328"/>
              <a:gd name="connsiteY3112" fmla="*/ 596271 h 2380521"/>
              <a:gd name="connsiteX3113" fmla="*/ 711737 w 8023328"/>
              <a:gd name="connsiteY3113" fmla="*/ 583873 h 2380521"/>
              <a:gd name="connsiteX3114" fmla="*/ 724135 w 8023328"/>
              <a:gd name="connsiteY3114" fmla="*/ 570017 h 2380521"/>
              <a:gd name="connsiteX3115" fmla="*/ 653306 w 8023328"/>
              <a:gd name="connsiteY3115" fmla="*/ 570017 h 2380521"/>
              <a:gd name="connsiteX3116" fmla="*/ 667161 w 8023328"/>
              <a:gd name="connsiteY3116" fmla="*/ 583873 h 2380521"/>
              <a:gd name="connsiteX3117" fmla="*/ 653306 w 8023328"/>
              <a:gd name="connsiteY3117" fmla="*/ 596271 h 2380521"/>
              <a:gd name="connsiteX3118" fmla="*/ 640910 w 8023328"/>
              <a:gd name="connsiteY3118" fmla="*/ 583873 h 2380521"/>
              <a:gd name="connsiteX3119" fmla="*/ 653306 w 8023328"/>
              <a:gd name="connsiteY3119" fmla="*/ 570017 h 2380521"/>
              <a:gd name="connsiteX3120" fmla="*/ 584865 w 8023328"/>
              <a:gd name="connsiteY3120" fmla="*/ 570017 h 2380521"/>
              <a:gd name="connsiteX3121" fmla="*/ 599654 w 8023328"/>
              <a:gd name="connsiteY3121" fmla="*/ 583873 h 2380521"/>
              <a:gd name="connsiteX3122" fmla="*/ 584865 w 8023328"/>
              <a:gd name="connsiteY3122" fmla="*/ 596271 h 2380521"/>
              <a:gd name="connsiteX3123" fmla="*/ 570076 w 8023328"/>
              <a:gd name="connsiteY3123" fmla="*/ 583873 h 2380521"/>
              <a:gd name="connsiteX3124" fmla="*/ 584865 w 8023328"/>
              <a:gd name="connsiteY3124" fmla="*/ 570017 h 2380521"/>
              <a:gd name="connsiteX3125" fmla="*/ 513668 w 8023328"/>
              <a:gd name="connsiteY3125" fmla="*/ 570017 h 2380521"/>
              <a:gd name="connsiteX3126" fmla="*/ 528846 w 8023328"/>
              <a:gd name="connsiteY3126" fmla="*/ 583873 h 2380521"/>
              <a:gd name="connsiteX3127" fmla="*/ 513668 w 8023328"/>
              <a:gd name="connsiteY3127" fmla="*/ 596271 h 2380521"/>
              <a:gd name="connsiteX3128" fmla="*/ 499248 w 8023328"/>
              <a:gd name="connsiteY3128" fmla="*/ 583873 h 2380521"/>
              <a:gd name="connsiteX3129" fmla="*/ 513668 w 8023328"/>
              <a:gd name="connsiteY3129" fmla="*/ 570017 h 2380521"/>
              <a:gd name="connsiteX3130" fmla="*/ 439833 w 8023328"/>
              <a:gd name="connsiteY3130" fmla="*/ 570017 h 2380521"/>
              <a:gd name="connsiteX3131" fmla="*/ 454623 w 8023328"/>
              <a:gd name="connsiteY3131" fmla="*/ 583873 h 2380521"/>
              <a:gd name="connsiteX3132" fmla="*/ 439833 w 8023328"/>
              <a:gd name="connsiteY3132" fmla="*/ 596271 h 2380521"/>
              <a:gd name="connsiteX3133" fmla="*/ 425044 w 8023328"/>
              <a:gd name="connsiteY3133" fmla="*/ 583873 h 2380521"/>
              <a:gd name="connsiteX3134" fmla="*/ 439833 w 8023328"/>
              <a:gd name="connsiteY3134" fmla="*/ 570017 h 2380521"/>
              <a:gd name="connsiteX3135" fmla="*/ 368072 w 8023328"/>
              <a:gd name="connsiteY3135" fmla="*/ 570017 h 2380521"/>
              <a:gd name="connsiteX3136" fmla="*/ 380467 w 8023328"/>
              <a:gd name="connsiteY3136" fmla="*/ 583873 h 2380521"/>
              <a:gd name="connsiteX3137" fmla="*/ 368072 w 8023328"/>
              <a:gd name="connsiteY3137" fmla="*/ 596271 h 2380521"/>
              <a:gd name="connsiteX3138" fmla="*/ 354211 w 8023328"/>
              <a:gd name="connsiteY3138" fmla="*/ 583873 h 2380521"/>
              <a:gd name="connsiteX3139" fmla="*/ 368072 w 8023328"/>
              <a:gd name="connsiteY3139" fmla="*/ 570017 h 2380521"/>
              <a:gd name="connsiteX3140" fmla="*/ 3081772 w 8023328"/>
              <a:gd name="connsiteY3140" fmla="*/ 499186 h 2380521"/>
              <a:gd name="connsiteX3141" fmla="*/ 3095622 w 8023328"/>
              <a:gd name="connsiteY3141" fmla="*/ 511583 h 2380521"/>
              <a:gd name="connsiteX3142" fmla="*/ 3081772 w 8023328"/>
              <a:gd name="connsiteY3142" fmla="*/ 525440 h 2380521"/>
              <a:gd name="connsiteX3143" fmla="*/ 3069372 w 8023328"/>
              <a:gd name="connsiteY3143" fmla="*/ 511583 h 2380521"/>
              <a:gd name="connsiteX3144" fmla="*/ 3081772 w 8023328"/>
              <a:gd name="connsiteY3144" fmla="*/ 499186 h 2380521"/>
              <a:gd name="connsiteX3145" fmla="*/ 3013712 w 8023328"/>
              <a:gd name="connsiteY3145" fmla="*/ 499186 h 2380521"/>
              <a:gd name="connsiteX3146" fmla="*/ 3028135 w 8023328"/>
              <a:gd name="connsiteY3146" fmla="*/ 511583 h 2380521"/>
              <a:gd name="connsiteX3147" fmla="*/ 3013712 w 8023328"/>
              <a:gd name="connsiteY3147" fmla="*/ 525440 h 2380521"/>
              <a:gd name="connsiteX3148" fmla="*/ 2998539 w 8023328"/>
              <a:gd name="connsiteY3148" fmla="*/ 511583 h 2380521"/>
              <a:gd name="connsiteX3149" fmla="*/ 3013712 w 8023328"/>
              <a:gd name="connsiteY3149" fmla="*/ 499186 h 2380521"/>
              <a:gd name="connsiteX3150" fmla="*/ 2942491 w 8023328"/>
              <a:gd name="connsiteY3150" fmla="*/ 499186 h 2380521"/>
              <a:gd name="connsiteX3151" fmla="*/ 2957285 w 8023328"/>
              <a:gd name="connsiteY3151" fmla="*/ 511583 h 2380521"/>
              <a:gd name="connsiteX3152" fmla="*/ 2942491 w 8023328"/>
              <a:gd name="connsiteY3152" fmla="*/ 525440 h 2380521"/>
              <a:gd name="connsiteX3153" fmla="*/ 2927705 w 8023328"/>
              <a:gd name="connsiteY3153" fmla="*/ 511583 h 2380521"/>
              <a:gd name="connsiteX3154" fmla="*/ 2942491 w 8023328"/>
              <a:gd name="connsiteY3154" fmla="*/ 499186 h 2380521"/>
              <a:gd name="connsiteX3155" fmla="*/ 2868291 w 8023328"/>
              <a:gd name="connsiteY3155" fmla="*/ 499186 h 2380521"/>
              <a:gd name="connsiteX3156" fmla="*/ 2883082 w 8023328"/>
              <a:gd name="connsiteY3156" fmla="*/ 511583 h 2380521"/>
              <a:gd name="connsiteX3157" fmla="*/ 2868291 w 8023328"/>
              <a:gd name="connsiteY3157" fmla="*/ 525440 h 2380521"/>
              <a:gd name="connsiteX3158" fmla="*/ 2853502 w 8023328"/>
              <a:gd name="connsiteY3158" fmla="*/ 511583 h 2380521"/>
              <a:gd name="connsiteX3159" fmla="*/ 2868291 w 8023328"/>
              <a:gd name="connsiteY3159" fmla="*/ 499186 h 2380521"/>
              <a:gd name="connsiteX3160" fmla="*/ 2796533 w 8023328"/>
              <a:gd name="connsiteY3160" fmla="*/ 499186 h 2380521"/>
              <a:gd name="connsiteX3161" fmla="*/ 2808931 w 8023328"/>
              <a:gd name="connsiteY3161" fmla="*/ 511583 h 2380521"/>
              <a:gd name="connsiteX3162" fmla="*/ 2796533 w 8023328"/>
              <a:gd name="connsiteY3162" fmla="*/ 525440 h 2380521"/>
              <a:gd name="connsiteX3163" fmla="*/ 2782678 w 8023328"/>
              <a:gd name="connsiteY3163" fmla="*/ 511583 h 2380521"/>
              <a:gd name="connsiteX3164" fmla="*/ 2796533 w 8023328"/>
              <a:gd name="connsiteY3164" fmla="*/ 499186 h 2380521"/>
              <a:gd name="connsiteX3165" fmla="*/ 2725695 w 8023328"/>
              <a:gd name="connsiteY3165" fmla="*/ 499186 h 2380521"/>
              <a:gd name="connsiteX3166" fmla="*/ 2738097 w 8023328"/>
              <a:gd name="connsiteY3166" fmla="*/ 511583 h 2380521"/>
              <a:gd name="connsiteX3167" fmla="*/ 2725695 w 8023328"/>
              <a:gd name="connsiteY3167" fmla="*/ 525440 h 2380521"/>
              <a:gd name="connsiteX3168" fmla="*/ 2711846 w 8023328"/>
              <a:gd name="connsiteY3168" fmla="*/ 511583 h 2380521"/>
              <a:gd name="connsiteX3169" fmla="*/ 2725695 w 8023328"/>
              <a:gd name="connsiteY3169" fmla="*/ 499186 h 2380521"/>
              <a:gd name="connsiteX3170" fmla="*/ 2654870 w 8023328"/>
              <a:gd name="connsiteY3170" fmla="*/ 499186 h 2380521"/>
              <a:gd name="connsiteX3171" fmla="*/ 2667266 w 8023328"/>
              <a:gd name="connsiteY3171" fmla="*/ 511583 h 2380521"/>
              <a:gd name="connsiteX3172" fmla="*/ 2654870 w 8023328"/>
              <a:gd name="connsiteY3172" fmla="*/ 525440 h 2380521"/>
              <a:gd name="connsiteX3173" fmla="*/ 2641013 w 8023328"/>
              <a:gd name="connsiteY3173" fmla="*/ 511583 h 2380521"/>
              <a:gd name="connsiteX3174" fmla="*/ 2654870 w 8023328"/>
              <a:gd name="connsiteY3174" fmla="*/ 499186 h 2380521"/>
              <a:gd name="connsiteX3175" fmla="*/ 2582580 w 8023328"/>
              <a:gd name="connsiteY3175" fmla="*/ 499186 h 2380521"/>
              <a:gd name="connsiteX3176" fmla="*/ 2596435 w 8023328"/>
              <a:gd name="connsiteY3176" fmla="*/ 511583 h 2380521"/>
              <a:gd name="connsiteX3177" fmla="*/ 2582580 w 8023328"/>
              <a:gd name="connsiteY3177" fmla="*/ 525440 h 2380521"/>
              <a:gd name="connsiteX3178" fmla="*/ 2570184 w 8023328"/>
              <a:gd name="connsiteY3178" fmla="*/ 511583 h 2380521"/>
              <a:gd name="connsiteX3179" fmla="*/ 2582580 w 8023328"/>
              <a:gd name="connsiteY3179" fmla="*/ 499186 h 2380521"/>
              <a:gd name="connsiteX3180" fmla="*/ 2511026 w 8023328"/>
              <a:gd name="connsiteY3180" fmla="*/ 499186 h 2380521"/>
              <a:gd name="connsiteX3181" fmla="*/ 2525610 w 8023328"/>
              <a:gd name="connsiteY3181" fmla="*/ 511583 h 2380521"/>
              <a:gd name="connsiteX3182" fmla="*/ 2511026 w 8023328"/>
              <a:gd name="connsiteY3182" fmla="*/ 525440 h 2380521"/>
              <a:gd name="connsiteX3183" fmla="*/ 2499361 w 8023328"/>
              <a:gd name="connsiteY3183" fmla="*/ 511583 h 2380521"/>
              <a:gd name="connsiteX3184" fmla="*/ 2511026 w 8023328"/>
              <a:gd name="connsiteY3184" fmla="*/ 499186 h 2380521"/>
              <a:gd name="connsiteX3185" fmla="*/ 2440924 w 8023328"/>
              <a:gd name="connsiteY3185" fmla="*/ 499186 h 2380521"/>
              <a:gd name="connsiteX3186" fmla="*/ 2454781 w 8023328"/>
              <a:gd name="connsiteY3186" fmla="*/ 511583 h 2380521"/>
              <a:gd name="connsiteX3187" fmla="*/ 2440924 w 8023328"/>
              <a:gd name="connsiteY3187" fmla="*/ 525440 h 2380521"/>
              <a:gd name="connsiteX3188" fmla="*/ 2428527 w 8023328"/>
              <a:gd name="connsiteY3188" fmla="*/ 511583 h 2380521"/>
              <a:gd name="connsiteX3189" fmla="*/ 2440924 w 8023328"/>
              <a:gd name="connsiteY3189" fmla="*/ 499186 h 2380521"/>
              <a:gd name="connsiteX3190" fmla="*/ 2369108 w 8023328"/>
              <a:gd name="connsiteY3190" fmla="*/ 499186 h 2380521"/>
              <a:gd name="connsiteX3191" fmla="*/ 2383898 w 8023328"/>
              <a:gd name="connsiteY3191" fmla="*/ 511583 h 2380521"/>
              <a:gd name="connsiteX3192" fmla="*/ 2369108 w 8023328"/>
              <a:gd name="connsiteY3192" fmla="*/ 525440 h 2380521"/>
              <a:gd name="connsiteX3193" fmla="*/ 2354319 w 8023328"/>
              <a:gd name="connsiteY3193" fmla="*/ 511583 h 2380521"/>
              <a:gd name="connsiteX3194" fmla="*/ 2369108 w 8023328"/>
              <a:gd name="connsiteY3194" fmla="*/ 499186 h 2380521"/>
              <a:gd name="connsiteX3195" fmla="*/ 2298278 w 8023328"/>
              <a:gd name="connsiteY3195" fmla="*/ 499186 h 2380521"/>
              <a:gd name="connsiteX3196" fmla="*/ 2313066 w 8023328"/>
              <a:gd name="connsiteY3196" fmla="*/ 511583 h 2380521"/>
              <a:gd name="connsiteX3197" fmla="*/ 2298278 w 8023328"/>
              <a:gd name="connsiteY3197" fmla="*/ 525440 h 2380521"/>
              <a:gd name="connsiteX3198" fmla="*/ 2283488 w 8023328"/>
              <a:gd name="connsiteY3198" fmla="*/ 511583 h 2380521"/>
              <a:gd name="connsiteX3199" fmla="*/ 2298278 w 8023328"/>
              <a:gd name="connsiteY3199" fmla="*/ 499186 h 2380521"/>
              <a:gd name="connsiteX3200" fmla="*/ 2226514 w 8023328"/>
              <a:gd name="connsiteY3200" fmla="*/ 499186 h 2380521"/>
              <a:gd name="connsiteX3201" fmla="*/ 2238914 w 8023328"/>
              <a:gd name="connsiteY3201" fmla="*/ 511583 h 2380521"/>
              <a:gd name="connsiteX3202" fmla="*/ 2226514 w 8023328"/>
              <a:gd name="connsiteY3202" fmla="*/ 525440 h 2380521"/>
              <a:gd name="connsiteX3203" fmla="*/ 2212655 w 8023328"/>
              <a:gd name="connsiteY3203" fmla="*/ 511583 h 2380521"/>
              <a:gd name="connsiteX3204" fmla="*/ 2226514 w 8023328"/>
              <a:gd name="connsiteY3204" fmla="*/ 499186 h 2380521"/>
              <a:gd name="connsiteX3205" fmla="*/ 2155680 w 8023328"/>
              <a:gd name="connsiteY3205" fmla="*/ 499186 h 2380521"/>
              <a:gd name="connsiteX3206" fmla="*/ 2168079 w 8023328"/>
              <a:gd name="connsiteY3206" fmla="*/ 511583 h 2380521"/>
              <a:gd name="connsiteX3207" fmla="*/ 2155680 w 8023328"/>
              <a:gd name="connsiteY3207" fmla="*/ 525440 h 2380521"/>
              <a:gd name="connsiteX3208" fmla="*/ 2141823 w 8023328"/>
              <a:gd name="connsiteY3208" fmla="*/ 511583 h 2380521"/>
              <a:gd name="connsiteX3209" fmla="*/ 2155680 w 8023328"/>
              <a:gd name="connsiteY3209" fmla="*/ 499186 h 2380521"/>
              <a:gd name="connsiteX3210" fmla="*/ 2084846 w 8023328"/>
              <a:gd name="connsiteY3210" fmla="*/ 499186 h 2380521"/>
              <a:gd name="connsiteX3211" fmla="*/ 2097246 w 8023328"/>
              <a:gd name="connsiteY3211" fmla="*/ 511583 h 2380521"/>
              <a:gd name="connsiteX3212" fmla="*/ 2084846 w 8023328"/>
              <a:gd name="connsiteY3212" fmla="*/ 525440 h 2380521"/>
              <a:gd name="connsiteX3213" fmla="*/ 2070991 w 8023328"/>
              <a:gd name="connsiteY3213" fmla="*/ 511583 h 2380521"/>
              <a:gd name="connsiteX3214" fmla="*/ 2084846 w 8023328"/>
              <a:gd name="connsiteY3214" fmla="*/ 499186 h 2380521"/>
              <a:gd name="connsiteX3215" fmla="*/ 2011831 w 8023328"/>
              <a:gd name="connsiteY3215" fmla="*/ 499186 h 2380521"/>
              <a:gd name="connsiteX3216" fmla="*/ 2026416 w 8023328"/>
              <a:gd name="connsiteY3216" fmla="*/ 511583 h 2380521"/>
              <a:gd name="connsiteX3217" fmla="*/ 2011831 w 8023328"/>
              <a:gd name="connsiteY3217" fmla="*/ 525440 h 2380521"/>
              <a:gd name="connsiteX3218" fmla="*/ 2000165 w 8023328"/>
              <a:gd name="connsiteY3218" fmla="*/ 511583 h 2380521"/>
              <a:gd name="connsiteX3219" fmla="*/ 2011831 w 8023328"/>
              <a:gd name="connsiteY3219" fmla="*/ 499186 h 2380521"/>
              <a:gd name="connsiteX3220" fmla="*/ 1938362 w 8023328"/>
              <a:gd name="connsiteY3220" fmla="*/ 499186 h 2380521"/>
              <a:gd name="connsiteX3221" fmla="*/ 1952216 w 8023328"/>
              <a:gd name="connsiteY3221" fmla="*/ 511583 h 2380521"/>
              <a:gd name="connsiteX3222" fmla="*/ 1938362 w 8023328"/>
              <a:gd name="connsiteY3222" fmla="*/ 525440 h 2380521"/>
              <a:gd name="connsiteX3223" fmla="*/ 1925965 w 8023328"/>
              <a:gd name="connsiteY3223" fmla="*/ 511583 h 2380521"/>
              <a:gd name="connsiteX3224" fmla="*/ 1938362 w 8023328"/>
              <a:gd name="connsiteY3224" fmla="*/ 499186 h 2380521"/>
              <a:gd name="connsiteX3225" fmla="*/ 1867525 w 8023328"/>
              <a:gd name="connsiteY3225" fmla="*/ 499186 h 2380521"/>
              <a:gd name="connsiteX3226" fmla="*/ 1881384 w 8023328"/>
              <a:gd name="connsiteY3226" fmla="*/ 511583 h 2380521"/>
              <a:gd name="connsiteX3227" fmla="*/ 1867525 w 8023328"/>
              <a:gd name="connsiteY3227" fmla="*/ 525440 h 2380521"/>
              <a:gd name="connsiteX3228" fmla="*/ 1855126 w 8023328"/>
              <a:gd name="connsiteY3228" fmla="*/ 511583 h 2380521"/>
              <a:gd name="connsiteX3229" fmla="*/ 1867525 w 8023328"/>
              <a:gd name="connsiteY3229" fmla="*/ 499186 h 2380521"/>
              <a:gd name="connsiteX3230" fmla="*/ 1799085 w 8023328"/>
              <a:gd name="connsiteY3230" fmla="*/ 499186 h 2380521"/>
              <a:gd name="connsiteX3231" fmla="*/ 1813871 w 8023328"/>
              <a:gd name="connsiteY3231" fmla="*/ 511583 h 2380521"/>
              <a:gd name="connsiteX3232" fmla="*/ 1799085 w 8023328"/>
              <a:gd name="connsiteY3232" fmla="*/ 525440 h 2380521"/>
              <a:gd name="connsiteX3233" fmla="*/ 1784295 w 8023328"/>
              <a:gd name="connsiteY3233" fmla="*/ 511583 h 2380521"/>
              <a:gd name="connsiteX3234" fmla="*/ 1799085 w 8023328"/>
              <a:gd name="connsiteY3234" fmla="*/ 499186 h 2380521"/>
              <a:gd name="connsiteX3235" fmla="*/ 1728257 w 8023328"/>
              <a:gd name="connsiteY3235" fmla="*/ 499186 h 2380521"/>
              <a:gd name="connsiteX3236" fmla="*/ 1743046 w 8023328"/>
              <a:gd name="connsiteY3236" fmla="*/ 511583 h 2380521"/>
              <a:gd name="connsiteX3237" fmla="*/ 1728257 w 8023328"/>
              <a:gd name="connsiteY3237" fmla="*/ 525440 h 2380521"/>
              <a:gd name="connsiteX3238" fmla="*/ 1713469 w 8023328"/>
              <a:gd name="connsiteY3238" fmla="*/ 511583 h 2380521"/>
              <a:gd name="connsiteX3239" fmla="*/ 1728257 w 8023328"/>
              <a:gd name="connsiteY3239" fmla="*/ 499186 h 2380521"/>
              <a:gd name="connsiteX3240" fmla="*/ 1657426 w 8023328"/>
              <a:gd name="connsiteY3240" fmla="*/ 499186 h 2380521"/>
              <a:gd name="connsiteX3241" fmla="*/ 1672218 w 8023328"/>
              <a:gd name="connsiteY3241" fmla="*/ 511583 h 2380521"/>
              <a:gd name="connsiteX3242" fmla="*/ 1657426 w 8023328"/>
              <a:gd name="connsiteY3242" fmla="*/ 525440 h 2380521"/>
              <a:gd name="connsiteX3243" fmla="*/ 1642647 w 8023328"/>
              <a:gd name="connsiteY3243" fmla="*/ 511583 h 2380521"/>
              <a:gd name="connsiteX3244" fmla="*/ 1657426 w 8023328"/>
              <a:gd name="connsiteY3244" fmla="*/ 499186 h 2380521"/>
              <a:gd name="connsiteX3245" fmla="*/ 1582294 w 8023328"/>
              <a:gd name="connsiteY3245" fmla="*/ 499186 h 2380521"/>
              <a:gd name="connsiteX3246" fmla="*/ 1594694 w 8023328"/>
              <a:gd name="connsiteY3246" fmla="*/ 511583 h 2380521"/>
              <a:gd name="connsiteX3247" fmla="*/ 1582294 w 8023328"/>
              <a:gd name="connsiteY3247" fmla="*/ 525440 h 2380521"/>
              <a:gd name="connsiteX3248" fmla="*/ 1568438 w 8023328"/>
              <a:gd name="connsiteY3248" fmla="*/ 511583 h 2380521"/>
              <a:gd name="connsiteX3249" fmla="*/ 1582294 w 8023328"/>
              <a:gd name="connsiteY3249" fmla="*/ 499186 h 2380521"/>
              <a:gd name="connsiteX3250" fmla="*/ 1512192 w 8023328"/>
              <a:gd name="connsiteY3250" fmla="*/ 499186 h 2380521"/>
              <a:gd name="connsiteX3251" fmla="*/ 1523862 w 8023328"/>
              <a:gd name="connsiteY3251" fmla="*/ 511583 h 2380521"/>
              <a:gd name="connsiteX3252" fmla="*/ 1512192 w 8023328"/>
              <a:gd name="connsiteY3252" fmla="*/ 525440 h 2380521"/>
              <a:gd name="connsiteX3253" fmla="*/ 1497607 w 8023328"/>
              <a:gd name="connsiteY3253" fmla="*/ 511583 h 2380521"/>
              <a:gd name="connsiteX3254" fmla="*/ 1512192 w 8023328"/>
              <a:gd name="connsiteY3254" fmla="*/ 499186 h 2380521"/>
              <a:gd name="connsiteX3255" fmla="*/ 1440623 w 8023328"/>
              <a:gd name="connsiteY3255" fmla="*/ 499186 h 2380521"/>
              <a:gd name="connsiteX3256" fmla="*/ 1453023 w 8023328"/>
              <a:gd name="connsiteY3256" fmla="*/ 511583 h 2380521"/>
              <a:gd name="connsiteX3257" fmla="*/ 1440623 w 8023328"/>
              <a:gd name="connsiteY3257" fmla="*/ 525440 h 2380521"/>
              <a:gd name="connsiteX3258" fmla="*/ 1426771 w 8023328"/>
              <a:gd name="connsiteY3258" fmla="*/ 511583 h 2380521"/>
              <a:gd name="connsiteX3259" fmla="*/ 1440623 w 8023328"/>
              <a:gd name="connsiteY3259" fmla="*/ 499186 h 2380521"/>
              <a:gd name="connsiteX3260" fmla="*/ 1368341 w 8023328"/>
              <a:gd name="connsiteY3260" fmla="*/ 499186 h 2380521"/>
              <a:gd name="connsiteX3261" fmla="*/ 1382196 w 8023328"/>
              <a:gd name="connsiteY3261" fmla="*/ 511583 h 2380521"/>
              <a:gd name="connsiteX3262" fmla="*/ 1368341 w 8023328"/>
              <a:gd name="connsiteY3262" fmla="*/ 525440 h 2380521"/>
              <a:gd name="connsiteX3263" fmla="*/ 1355948 w 8023328"/>
              <a:gd name="connsiteY3263" fmla="*/ 511583 h 2380521"/>
              <a:gd name="connsiteX3264" fmla="*/ 1368341 w 8023328"/>
              <a:gd name="connsiteY3264" fmla="*/ 499186 h 2380521"/>
              <a:gd name="connsiteX3265" fmla="*/ 1297515 w 8023328"/>
              <a:gd name="connsiteY3265" fmla="*/ 499186 h 2380521"/>
              <a:gd name="connsiteX3266" fmla="*/ 1311369 w 8023328"/>
              <a:gd name="connsiteY3266" fmla="*/ 513042 h 2380521"/>
              <a:gd name="connsiteX3267" fmla="*/ 1297515 w 8023328"/>
              <a:gd name="connsiteY3267" fmla="*/ 525440 h 2380521"/>
              <a:gd name="connsiteX3268" fmla="*/ 1285118 w 8023328"/>
              <a:gd name="connsiteY3268" fmla="*/ 513042 h 2380521"/>
              <a:gd name="connsiteX3269" fmla="*/ 1297515 w 8023328"/>
              <a:gd name="connsiteY3269" fmla="*/ 499186 h 2380521"/>
              <a:gd name="connsiteX3270" fmla="*/ 1225700 w 8023328"/>
              <a:gd name="connsiteY3270" fmla="*/ 499186 h 2380521"/>
              <a:gd name="connsiteX3271" fmla="*/ 1240491 w 8023328"/>
              <a:gd name="connsiteY3271" fmla="*/ 513042 h 2380521"/>
              <a:gd name="connsiteX3272" fmla="*/ 1225700 w 8023328"/>
              <a:gd name="connsiteY3272" fmla="*/ 525440 h 2380521"/>
              <a:gd name="connsiteX3273" fmla="*/ 1210925 w 8023328"/>
              <a:gd name="connsiteY3273" fmla="*/ 513042 h 2380521"/>
              <a:gd name="connsiteX3274" fmla="*/ 1225700 w 8023328"/>
              <a:gd name="connsiteY3274" fmla="*/ 499186 h 2380521"/>
              <a:gd name="connsiteX3275" fmla="*/ 1154881 w 8023328"/>
              <a:gd name="connsiteY3275" fmla="*/ 499186 h 2380521"/>
              <a:gd name="connsiteX3276" fmla="*/ 1169669 w 8023328"/>
              <a:gd name="connsiteY3276" fmla="*/ 513042 h 2380521"/>
              <a:gd name="connsiteX3277" fmla="*/ 1154881 w 8023328"/>
              <a:gd name="connsiteY3277" fmla="*/ 525440 h 2380521"/>
              <a:gd name="connsiteX3278" fmla="*/ 1140095 w 8023328"/>
              <a:gd name="connsiteY3278" fmla="*/ 513042 h 2380521"/>
              <a:gd name="connsiteX3279" fmla="*/ 1154881 w 8023328"/>
              <a:gd name="connsiteY3279" fmla="*/ 499186 h 2380521"/>
              <a:gd name="connsiteX3280" fmla="*/ 1084053 w 8023328"/>
              <a:gd name="connsiteY3280" fmla="*/ 499186 h 2380521"/>
              <a:gd name="connsiteX3281" fmla="*/ 1098842 w 8023328"/>
              <a:gd name="connsiteY3281" fmla="*/ 513042 h 2380521"/>
              <a:gd name="connsiteX3282" fmla="*/ 1084053 w 8023328"/>
              <a:gd name="connsiteY3282" fmla="*/ 525440 h 2380521"/>
              <a:gd name="connsiteX3283" fmla="*/ 1069267 w 8023328"/>
              <a:gd name="connsiteY3283" fmla="*/ 513042 h 2380521"/>
              <a:gd name="connsiteX3284" fmla="*/ 1084053 w 8023328"/>
              <a:gd name="connsiteY3284" fmla="*/ 499186 h 2380521"/>
              <a:gd name="connsiteX3285" fmla="*/ 1013012 w 8023328"/>
              <a:gd name="connsiteY3285" fmla="*/ 499186 h 2380521"/>
              <a:gd name="connsiteX3286" fmla="*/ 1024685 w 8023328"/>
              <a:gd name="connsiteY3286" fmla="*/ 513042 h 2380521"/>
              <a:gd name="connsiteX3287" fmla="*/ 1013012 w 8023328"/>
              <a:gd name="connsiteY3287" fmla="*/ 525440 h 2380521"/>
              <a:gd name="connsiteX3288" fmla="*/ 998433 w 8023328"/>
              <a:gd name="connsiteY3288" fmla="*/ 513042 h 2380521"/>
              <a:gd name="connsiteX3289" fmla="*/ 1013012 w 8023328"/>
              <a:gd name="connsiteY3289" fmla="*/ 499186 h 2380521"/>
              <a:gd name="connsiteX3290" fmla="*/ 941461 w 8023328"/>
              <a:gd name="connsiteY3290" fmla="*/ 499186 h 2380521"/>
              <a:gd name="connsiteX3291" fmla="*/ 953861 w 8023328"/>
              <a:gd name="connsiteY3291" fmla="*/ 513042 h 2380521"/>
              <a:gd name="connsiteX3292" fmla="*/ 941461 w 8023328"/>
              <a:gd name="connsiteY3292" fmla="*/ 525440 h 2380521"/>
              <a:gd name="connsiteX3293" fmla="*/ 927607 w 8023328"/>
              <a:gd name="connsiteY3293" fmla="*/ 513042 h 2380521"/>
              <a:gd name="connsiteX3294" fmla="*/ 941461 w 8023328"/>
              <a:gd name="connsiteY3294" fmla="*/ 499186 h 2380521"/>
              <a:gd name="connsiteX3295" fmla="*/ 870626 w 8023328"/>
              <a:gd name="connsiteY3295" fmla="*/ 499186 h 2380521"/>
              <a:gd name="connsiteX3296" fmla="*/ 883027 w 8023328"/>
              <a:gd name="connsiteY3296" fmla="*/ 513042 h 2380521"/>
              <a:gd name="connsiteX3297" fmla="*/ 870626 w 8023328"/>
              <a:gd name="connsiteY3297" fmla="*/ 525440 h 2380521"/>
              <a:gd name="connsiteX3298" fmla="*/ 856774 w 8023328"/>
              <a:gd name="connsiteY3298" fmla="*/ 513042 h 2380521"/>
              <a:gd name="connsiteX3299" fmla="*/ 870626 w 8023328"/>
              <a:gd name="connsiteY3299" fmla="*/ 499186 h 2380521"/>
              <a:gd name="connsiteX3300" fmla="*/ 798340 w 8023328"/>
              <a:gd name="connsiteY3300" fmla="*/ 499186 h 2380521"/>
              <a:gd name="connsiteX3301" fmla="*/ 812196 w 8023328"/>
              <a:gd name="connsiteY3301" fmla="*/ 513042 h 2380521"/>
              <a:gd name="connsiteX3302" fmla="*/ 798340 w 8023328"/>
              <a:gd name="connsiteY3302" fmla="*/ 525440 h 2380521"/>
              <a:gd name="connsiteX3303" fmla="*/ 785941 w 8023328"/>
              <a:gd name="connsiteY3303" fmla="*/ 513042 h 2380521"/>
              <a:gd name="connsiteX3304" fmla="*/ 798340 w 8023328"/>
              <a:gd name="connsiteY3304" fmla="*/ 499186 h 2380521"/>
              <a:gd name="connsiteX3305" fmla="*/ 724135 w 8023328"/>
              <a:gd name="connsiteY3305" fmla="*/ 499186 h 2380521"/>
              <a:gd name="connsiteX3306" fmla="*/ 737991 w 8023328"/>
              <a:gd name="connsiteY3306" fmla="*/ 513042 h 2380521"/>
              <a:gd name="connsiteX3307" fmla="*/ 724135 w 8023328"/>
              <a:gd name="connsiteY3307" fmla="*/ 525440 h 2380521"/>
              <a:gd name="connsiteX3308" fmla="*/ 711744 w 8023328"/>
              <a:gd name="connsiteY3308" fmla="*/ 513042 h 2380521"/>
              <a:gd name="connsiteX3309" fmla="*/ 724135 w 8023328"/>
              <a:gd name="connsiteY3309" fmla="*/ 499186 h 2380521"/>
              <a:gd name="connsiteX3310" fmla="*/ 653306 w 8023328"/>
              <a:gd name="connsiteY3310" fmla="*/ 499186 h 2380521"/>
              <a:gd name="connsiteX3311" fmla="*/ 667164 w 8023328"/>
              <a:gd name="connsiteY3311" fmla="*/ 513042 h 2380521"/>
              <a:gd name="connsiteX3312" fmla="*/ 653306 w 8023328"/>
              <a:gd name="connsiteY3312" fmla="*/ 525440 h 2380521"/>
              <a:gd name="connsiteX3313" fmla="*/ 640910 w 8023328"/>
              <a:gd name="connsiteY3313" fmla="*/ 513042 h 2380521"/>
              <a:gd name="connsiteX3314" fmla="*/ 653306 w 8023328"/>
              <a:gd name="connsiteY3314" fmla="*/ 499186 h 2380521"/>
              <a:gd name="connsiteX3315" fmla="*/ 584869 w 8023328"/>
              <a:gd name="connsiteY3315" fmla="*/ 499186 h 2380521"/>
              <a:gd name="connsiteX3316" fmla="*/ 599654 w 8023328"/>
              <a:gd name="connsiteY3316" fmla="*/ 513042 h 2380521"/>
              <a:gd name="connsiteX3317" fmla="*/ 584869 w 8023328"/>
              <a:gd name="connsiteY3317" fmla="*/ 525440 h 2380521"/>
              <a:gd name="connsiteX3318" fmla="*/ 570076 w 8023328"/>
              <a:gd name="connsiteY3318" fmla="*/ 513042 h 2380521"/>
              <a:gd name="connsiteX3319" fmla="*/ 584869 w 8023328"/>
              <a:gd name="connsiteY3319" fmla="*/ 499186 h 2380521"/>
              <a:gd name="connsiteX3320" fmla="*/ 513670 w 8023328"/>
              <a:gd name="connsiteY3320" fmla="*/ 499186 h 2380521"/>
              <a:gd name="connsiteX3321" fmla="*/ 528846 w 8023328"/>
              <a:gd name="connsiteY3321" fmla="*/ 513042 h 2380521"/>
              <a:gd name="connsiteX3322" fmla="*/ 513670 w 8023328"/>
              <a:gd name="connsiteY3322" fmla="*/ 525440 h 2380521"/>
              <a:gd name="connsiteX3323" fmla="*/ 499248 w 8023328"/>
              <a:gd name="connsiteY3323" fmla="*/ 513042 h 2380521"/>
              <a:gd name="connsiteX3324" fmla="*/ 513670 w 8023328"/>
              <a:gd name="connsiteY3324" fmla="*/ 499186 h 2380521"/>
              <a:gd name="connsiteX3325" fmla="*/ 3939871 w 8023328"/>
              <a:gd name="connsiteY3325" fmla="*/ 495814 h 2380521"/>
              <a:gd name="connsiteX3326" fmla="*/ 3952268 w 8023328"/>
              <a:gd name="connsiteY3326" fmla="*/ 510602 h 2380521"/>
              <a:gd name="connsiteX3327" fmla="*/ 3939871 w 8023328"/>
              <a:gd name="connsiteY3327" fmla="*/ 525391 h 2380521"/>
              <a:gd name="connsiteX3328" fmla="*/ 3926015 w 8023328"/>
              <a:gd name="connsiteY3328" fmla="*/ 510602 h 2380521"/>
              <a:gd name="connsiteX3329" fmla="*/ 3939871 w 8023328"/>
              <a:gd name="connsiteY3329" fmla="*/ 495814 h 2380521"/>
              <a:gd name="connsiteX3330" fmla="*/ 3869042 w 8023328"/>
              <a:gd name="connsiteY3330" fmla="*/ 495814 h 2380521"/>
              <a:gd name="connsiteX3331" fmla="*/ 3881439 w 8023328"/>
              <a:gd name="connsiteY3331" fmla="*/ 510602 h 2380521"/>
              <a:gd name="connsiteX3332" fmla="*/ 3869042 w 8023328"/>
              <a:gd name="connsiteY3332" fmla="*/ 525391 h 2380521"/>
              <a:gd name="connsiteX3333" fmla="*/ 3855186 w 8023328"/>
              <a:gd name="connsiteY3333" fmla="*/ 510602 h 2380521"/>
              <a:gd name="connsiteX3334" fmla="*/ 3869042 w 8023328"/>
              <a:gd name="connsiteY3334" fmla="*/ 495814 h 2380521"/>
              <a:gd name="connsiteX3335" fmla="*/ 3796752 w 8023328"/>
              <a:gd name="connsiteY3335" fmla="*/ 495814 h 2380521"/>
              <a:gd name="connsiteX3336" fmla="*/ 3810608 w 8023328"/>
              <a:gd name="connsiteY3336" fmla="*/ 510602 h 2380521"/>
              <a:gd name="connsiteX3337" fmla="*/ 3796752 w 8023328"/>
              <a:gd name="connsiteY3337" fmla="*/ 525391 h 2380521"/>
              <a:gd name="connsiteX3338" fmla="*/ 3784355 w 8023328"/>
              <a:gd name="connsiteY3338" fmla="*/ 510602 h 2380521"/>
              <a:gd name="connsiteX3339" fmla="*/ 3796752 w 8023328"/>
              <a:gd name="connsiteY3339" fmla="*/ 495814 h 2380521"/>
              <a:gd name="connsiteX3340" fmla="*/ 3725922 w 8023328"/>
              <a:gd name="connsiteY3340" fmla="*/ 495814 h 2380521"/>
              <a:gd name="connsiteX3341" fmla="*/ 3739778 w 8023328"/>
              <a:gd name="connsiteY3341" fmla="*/ 510602 h 2380521"/>
              <a:gd name="connsiteX3342" fmla="*/ 3725922 w 8023328"/>
              <a:gd name="connsiteY3342" fmla="*/ 525391 h 2380521"/>
              <a:gd name="connsiteX3343" fmla="*/ 3713525 w 8023328"/>
              <a:gd name="connsiteY3343" fmla="*/ 510602 h 2380521"/>
              <a:gd name="connsiteX3344" fmla="*/ 3725922 w 8023328"/>
              <a:gd name="connsiteY3344" fmla="*/ 495814 h 2380521"/>
              <a:gd name="connsiteX3345" fmla="*/ 3655091 w 8023328"/>
              <a:gd name="connsiteY3345" fmla="*/ 495814 h 2380521"/>
              <a:gd name="connsiteX3346" fmla="*/ 3668947 w 8023328"/>
              <a:gd name="connsiteY3346" fmla="*/ 510602 h 2380521"/>
              <a:gd name="connsiteX3347" fmla="*/ 3655091 w 8023328"/>
              <a:gd name="connsiteY3347" fmla="*/ 525391 h 2380521"/>
              <a:gd name="connsiteX3348" fmla="*/ 3642694 w 8023328"/>
              <a:gd name="connsiteY3348" fmla="*/ 510602 h 2380521"/>
              <a:gd name="connsiteX3349" fmla="*/ 3655091 w 8023328"/>
              <a:gd name="connsiteY3349" fmla="*/ 495814 h 2380521"/>
              <a:gd name="connsiteX3350" fmla="*/ 3583280 w 8023328"/>
              <a:gd name="connsiteY3350" fmla="*/ 495814 h 2380521"/>
              <a:gd name="connsiteX3351" fmla="*/ 3598069 w 8023328"/>
              <a:gd name="connsiteY3351" fmla="*/ 510602 h 2380521"/>
              <a:gd name="connsiteX3352" fmla="*/ 3583280 w 8023328"/>
              <a:gd name="connsiteY3352" fmla="*/ 525391 h 2380521"/>
              <a:gd name="connsiteX3353" fmla="*/ 3568491 w 8023328"/>
              <a:gd name="connsiteY3353" fmla="*/ 510602 h 2380521"/>
              <a:gd name="connsiteX3354" fmla="*/ 3583280 w 8023328"/>
              <a:gd name="connsiteY3354" fmla="*/ 495814 h 2380521"/>
              <a:gd name="connsiteX3355" fmla="*/ 3512449 w 8023328"/>
              <a:gd name="connsiteY3355" fmla="*/ 495814 h 2380521"/>
              <a:gd name="connsiteX3356" fmla="*/ 3527237 w 8023328"/>
              <a:gd name="connsiteY3356" fmla="*/ 510602 h 2380521"/>
              <a:gd name="connsiteX3357" fmla="*/ 3512449 w 8023328"/>
              <a:gd name="connsiteY3357" fmla="*/ 525391 h 2380521"/>
              <a:gd name="connsiteX3358" fmla="*/ 3497661 w 8023328"/>
              <a:gd name="connsiteY3358" fmla="*/ 510602 h 2380521"/>
              <a:gd name="connsiteX3359" fmla="*/ 3512449 w 8023328"/>
              <a:gd name="connsiteY3359" fmla="*/ 495814 h 2380521"/>
              <a:gd name="connsiteX3360" fmla="*/ 3440686 w 8023328"/>
              <a:gd name="connsiteY3360" fmla="*/ 495814 h 2380521"/>
              <a:gd name="connsiteX3361" fmla="*/ 3453083 w 8023328"/>
              <a:gd name="connsiteY3361" fmla="*/ 510602 h 2380521"/>
              <a:gd name="connsiteX3362" fmla="*/ 3440686 w 8023328"/>
              <a:gd name="connsiteY3362" fmla="*/ 525391 h 2380521"/>
              <a:gd name="connsiteX3363" fmla="*/ 3426830 w 8023328"/>
              <a:gd name="connsiteY3363" fmla="*/ 510602 h 2380521"/>
              <a:gd name="connsiteX3364" fmla="*/ 3440686 w 8023328"/>
              <a:gd name="connsiteY3364" fmla="*/ 495814 h 2380521"/>
              <a:gd name="connsiteX3365" fmla="*/ 3369857 w 8023328"/>
              <a:gd name="connsiteY3365" fmla="*/ 495814 h 2380521"/>
              <a:gd name="connsiteX3366" fmla="*/ 3382254 w 8023328"/>
              <a:gd name="connsiteY3366" fmla="*/ 510602 h 2380521"/>
              <a:gd name="connsiteX3367" fmla="*/ 3369857 w 8023328"/>
              <a:gd name="connsiteY3367" fmla="*/ 525391 h 2380521"/>
              <a:gd name="connsiteX3368" fmla="*/ 3356001 w 8023328"/>
              <a:gd name="connsiteY3368" fmla="*/ 510602 h 2380521"/>
              <a:gd name="connsiteX3369" fmla="*/ 3369857 w 8023328"/>
              <a:gd name="connsiteY3369" fmla="*/ 495814 h 2380521"/>
              <a:gd name="connsiteX3370" fmla="*/ 3299094 w 8023328"/>
              <a:gd name="connsiteY3370" fmla="*/ 495814 h 2380521"/>
              <a:gd name="connsiteX3371" fmla="*/ 3311491 w 8023328"/>
              <a:gd name="connsiteY3371" fmla="*/ 510602 h 2380521"/>
              <a:gd name="connsiteX3372" fmla="*/ 3299094 w 8023328"/>
              <a:gd name="connsiteY3372" fmla="*/ 525391 h 2380521"/>
              <a:gd name="connsiteX3373" fmla="*/ 3285240 w 8023328"/>
              <a:gd name="connsiteY3373" fmla="*/ 510602 h 2380521"/>
              <a:gd name="connsiteX3374" fmla="*/ 3299094 w 8023328"/>
              <a:gd name="connsiteY3374" fmla="*/ 495814 h 2380521"/>
              <a:gd name="connsiteX3375" fmla="*/ 3226805 w 8023328"/>
              <a:gd name="connsiteY3375" fmla="*/ 495814 h 2380521"/>
              <a:gd name="connsiteX3376" fmla="*/ 3240660 w 8023328"/>
              <a:gd name="connsiteY3376" fmla="*/ 510602 h 2380521"/>
              <a:gd name="connsiteX3377" fmla="*/ 3226805 w 8023328"/>
              <a:gd name="connsiteY3377" fmla="*/ 525391 h 2380521"/>
              <a:gd name="connsiteX3378" fmla="*/ 3214406 w 8023328"/>
              <a:gd name="connsiteY3378" fmla="*/ 510602 h 2380521"/>
              <a:gd name="connsiteX3379" fmla="*/ 3226805 w 8023328"/>
              <a:gd name="connsiteY3379" fmla="*/ 495814 h 2380521"/>
              <a:gd name="connsiteX3380" fmla="*/ 3152602 w 8023328"/>
              <a:gd name="connsiteY3380" fmla="*/ 495814 h 2380521"/>
              <a:gd name="connsiteX3381" fmla="*/ 3166454 w 8023328"/>
              <a:gd name="connsiteY3381" fmla="*/ 510602 h 2380521"/>
              <a:gd name="connsiteX3382" fmla="*/ 3152602 w 8023328"/>
              <a:gd name="connsiteY3382" fmla="*/ 525391 h 2380521"/>
              <a:gd name="connsiteX3383" fmla="*/ 3140203 w 8023328"/>
              <a:gd name="connsiteY3383" fmla="*/ 510602 h 2380521"/>
              <a:gd name="connsiteX3384" fmla="*/ 3152602 w 8023328"/>
              <a:gd name="connsiteY3384" fmla="*/ 495814 h 2380521"/>
              <a:gd name="connsiteX3385" fmla="*/ 2439944 w 8023328"/>
              <a:gd name="connsiteY3385" fmla="*/ 428356 h 2380521"/>
              <a:gd name="connsiteX3386" fmla="*/ 2454729 w 8023328"/>
              <a:gd name="connsiteY3386" fmla="*/ 440753 h 2380521"/>
              <a:gd name="connsiteX3387" fmla="*/ 2439944 w 8023328"/>
              <a:gd name="connsiteY3387" fmla="*/ 454610 h 2380521"/>
              <a:gd name="connsiteX3388" fmla="*/ 2425156 w 8023328"/>
              <a:gd name="connsiteY3388" fmla="*/ 440753 h 2380521"/>
              <a:gd name="connsiteX3389" fmla="*/ 2439944 w 8023328"/>
              <a:gd name="connsiteY3389" fmla="*/ 428356 h 2380521"/>
              <a:gd name="connsiteX3390" fmla="*/ 2369110 w 8023328"/>
              <a:gd name="connsiteY3390" fmla="*/ 428356 h 2380521"/>
              <a:gd name="connsiteX3391" fmla="*/ 2383898 w 8023328"/>
              <a:gd name="connsiteY3391" fmla="*/ 440753 h 2380521"/>
              <a:gd name="connsiteX3392" fmla="*/ 2369110 w 8023328"/>
              <a:gd name="connsiteY3392" fmla="*/ 454610 h 2380521"/>
              <a:gd name="connsiteX3393" fmla="*/ 2354319 w 8023328"/>
              <a:gd name="connsiteY3393" fmla="*/ 440753 h 2380521"/>
              <a:gd name="connsiteX3394" fmla="*/ 2369110 w 8023328"/>
              <a:gd name="connsiteY3394" fmla="*/ 428356 h 2380521"/>
              <a:gd name="connsiteX3395" fmla="*/ 2298278 w 8023328"/>
              <a:gd name="connsiteY3395" fmla="*/ 428356 h 2380521"/>
              <a:gd name="connsiteX3396" fmla="*/ 2313066 w 8023328"/>
              <a:gd name="connsiteY3396" fmla="*/ 440753 h 2380521"/>
              <a:gd name="connsiteX3397" fmla="*/ 2298278 w 8023328"/>
              <a:gd name="connsiteY3397" fmla="*/ 454610 h 2380521"/>
              <a:gd name="connsiteX3398" fmla="*/ 2283490 w 8023328"/>
              <a:gd name="connsiteY3398" fmla="*/ 440753 h 2380521"/>
              <a:gd name="connsiteX3399" fmla="*/ 2298278 w 8023328"/>
              <a:gd name="connsiteY3399" fmla="*/ 428356 h 2380521"/>
              <a:gd name="connsiteX3400" fmla="*/ 2226514 w 8023328"/>
              <a:gd name="connsiteY3400" fmla="*/ 428356 h 2380521"/>
              <a:gd name="connsiteX3401" fmla="*/ 2238914 w 8023328"/>
              <a:gd name="connsiteY3401" fmla="*/ 440753 h 2380521"/>
              <a:gd name="connsiteX3402" fmla="*/ 2226514 w 8023328"/>
              <a:gd name="connsiteY3402" fmla="*/ 454610 h 2380521"/>
              <a:gd name="connsiteX3403" fmla="*/ 2212656 w 8023328"/>
              <a:gd name="connsiteY3403" fmla="*/ 440753 h 2380521"/>
              <a:gd name="connsiteX3404" fmla="*/ 2226514 w 8023328"/>
              <a:gd name="connsiteY3404" fmla="*/ 428356 h 2380521"/>
              <a:gd name="connsiteX3405" fmla="*/ 2155682 w 8023328"/>
              <a:gd name="connsiteY3405" fmla="*/ 428356 h 2380521"/>
              <a:gd name="connsiteX3406" fmla="*/ 2168079 w 8023328"/>
              <a:gd name="connsiteY3406" fmla="*/ 440753 h 2380521"/>
              <a:gd name="connsiteX3407" fmla="*/ 2155682 w 8023328"/>
              <a:gd name="connsiteY3407" fmla="*/ 454610 h 2380521"/>
              <a:gd name="connsiteX3408" fmla="*/ 2141825 w 8023328"/>
              <a:gd name="connsiteY3408" fmla="*/ 440753 h 2380521"/>
              <a:gd name="connsiteX3409" fmla="*/ 2155682 w 8023328"/>
              <a:gd name="connsiteY3409" fmla="*/ 428356 h 2380521"/>
              <a:gd name="connsiteX3410" fmla="*/ 2084846 w 8023328"/>
              <a:gd name="connsiteY3410" fmla="*/ 428356 h 2380521"/>
              <a:gd name="connsiteX3411" fmla="*/ 2097246 w 8023328"/>
              <a:gd name="connsiteY3411" fmla="*/ 440753 h 2380521"/>
              <a:gd name="connsiteX3412" fmla="*/ 2084846 w 8023328"/>
              <a:gd name="connsiteY3412" fmla="*/ 454610 h 2380521"/>
              <a:gd name="connsiteX3413" fmla="*/ 2070991 w 8023328"/>
              <a:gd name="connsiteY3413" fmla="*/ 440753 h 2380521"/>
              <a:gd name="connsiteX3414" fmla="*/ 2084846 w 8023328"/>
              <a:gd name="connsiteY3414" fmla="*/ 428356 h 2380521"/>
              <a:gd name="connsiteX3415" fmla="*/ 2011832 w 8023328"/>
              <a:gd name="connsiteY3415" fmla="*/ 428356 h 2380521"/>
              <a:gd name="connsiteX3416" fmla="*/ 2026418 w 8023328"/>
              <a:gd name="connsiteY3416" fmla="*/ 440753 h 2380521"/>
              <a:gd name="connsiteX3417" fmla="*/ 2011832 w 8023328"/>
              <a:gd name="connsiteY3417" fmla="*/ 454610 h 2380521"/>
              <a:gd name="connsiteX3418" fmla="*/ 2000165 w 8023328"/>
              <a:gd name="connsiteY3418" fmla="*/ 440753 h 2380521"/>
              <a:gd name="connsiteX3419" fmla="*/ 2011832 w 8023328"/>
              <a:gd name="connsiteY3419" fmla="*/ 428356 h 2380521"/>
              <a:gd name="connsiteX3420" fmla="*/ 1938362 w 8023328"/>
              <a:gd name="connsiteY3420" fmla="*/ 428356 h 2380521"/>
              <a:gd name="connsiteX3421" fmla="*/ 1952216 w 8023328"/>
              <a:gd name="connsiteY3421" fmla="*/ 440753 h 2380521"/>
              <a:gd name="connsiteX3422" fmla="*/ 1938362 w 8023328"/>
              <a:gd name="connsiteY3422" fmla="*/ 454610 h 2380521"/>
              <a:gd name="connsiteX3423" fmla="*/ 1925965 w 8023328"/>
              <a:gd name="connsiteY3423" fmla="*/ 440753 h 2380521"/>
              <a:gd name="connsiteX3424" fmla="*/ 1938362 w 8023328"/>
              <a:gd name="connsiteY3424" fmla="*/ 428356 h 2380521"/>
              <a:gd name="connsiteX3425" fmla="*/ 1867525 w 8023328"/>
              <a:gd name="connsiteY3425" fmla="*/ 428356 h 2380521"/>
              <a:gd name="connsiteX3426" fmla="*/ 1881384 w 8023328"/>
              <a:gd name="connsiteY3426" fmla="*/ 440753 h 2380521"/>
              <a:gd name="connsiteX3427" fmla="*/ 1867525 w 8023328"/>
              <a:gd name="connsiteY3427" fmla="*/ 454610 h 2380521"/>
              <a:gd name="connsiteX3428" fmla="*/ 1855126 w 8023328"/>
              <a:gd name="connsiteY3428" fmla="*/ 440753 h 2380521"/>
              <a:gd name="connsiteX3429" fmla="*/ 1867525 w 8023328"/>
              <a:gd name="connsiteY3429" fmla="*/ 428356 h 2380521"/>
              <a:gd name="connsiteX3430" fmla="*/ 1799085 w 8023328"/>
              <a:gd name="connsiteY3430" fmla="*/ 428356 h 2380521"/>
              <a:gd name="connsiteX3431" fmla="*/ 1813873 w 8023328"/>
              <a:gd name="connsiteY3431" fmla="*/ 440753 h 2380521"/>
              <a:gd name="connsiteX3432" fmla="*/ 1799085 w 8023328"/>
              <a:gd name="connsiteY3432" fmla="*/ 454610 h 2380521"/>
              <a:gd name="connsiteX3433" fmla="*/ 1784298 w 8023328"/>
              <a:gd name="connsiteY3433" fmla="*/ 440753 h 2380521"/>
              <a:gd name="connsiteX3434" fmla="*/ 1799085 w 8023328"/>
              <a:gd name="connsiteY3434" fmla="*/ 428356 h 2380521"/>
              <a:gd name="connsiteX3435" fmla="*/ 1728260 w 8023328"/>
              <a:gd name="connsiteY3435" fmla="*/ 428356 h 2380521"/>
              <a:gd name="connsiteX3436" fmla="*/ 1743046 w 8023328"/>
              <a:gd name="connsiteY3436" fmla="*/ 440753 h 2380521"/>
              <a:gd name="connsiteX3437" fmla="*/ 1728260 w 8023328"/>
              <a:gd name="connsiteY3437" fmla="*/ 454610 h 2380521"/>
              <a:gd name="connsiteX3438" fmla="*/ 1713469 w 8023328"/>
              <a:gd name="connsiteY3438" fmla="*/ 440753 h 2380521"/>
              <a:gd name="connsiteX3439" fmla="*/ 1728260 w 8023328"/>
              <a:gd name="connsiteY3439" fmla="*/ 428356 h 2380521"/>
              <a:gd name="connsiteX3440" fmla="*/ 1657426 w 8023328"/>
              <a:gd name="connsiteY3440" fmla="*/ 428356 h 2380521"/>
              <a:gd name="connsiteX3441" fmla="*/ 1672218 w 8023328"/>
              <a:gd name="connsiteY3441" fmla="*/ 440753 h 2380521"/>
              <a:gd name="connsiteX3442" fmla="*/ 1657426 w 8023328"/>
              <a:gd name="connsiteY3442" fmla="*/ 454610 h 2380521"/>
              <a:gd name="connsiteX3443" fmla="*/ 1642647 w 8023328"/>
              <a:gd name="connsiteY3443" fmla="*/ 440753 h 2380521"/>
              <a:gd name="connsiteX3444" fmla="*/ 1657426 w 8023328"/>
              <a:gd name="connsiteY3444" fmla="*/ 428356 h 2380521"/>
              <a:gd name="connsiteX3445" fmla="*/ 1582294 w 8023328"/>
              <a:gd name="connsiteY3445" fmla="*/ 428356 h 2380521"/>
              <a:gd name="connsiteX3446" fmla="*/ 1594697 w 8023328"/>
              <a:gd name="connsiteY3446" fmla="*/ 440753 h 2380521"/>
              <a:gd name="connsiteX3447" fmla="*/ 1582294 w 8023328"/>
              <a:gd name="connsiteY3447" fmla="*/ 454610 h 2380521"/>
              <a:gd name="connsiteX3448" fmla="*/ 1568438 w 8023328"/>
              <a:gd name="connsiteY3448" fmla="*/ 440753 h 2380521"/>
              <a:gd name="connsiteX3449" fmla="*/ 1582294 w 8023328"/>
              <a:gd name="connsiteY3449" fmla="*/ 428356 h 2380521"/>
              <a:gd name="connsiteX3450" fmla="*/ 1512195 w 8023328"/>
              <a:gd name="connsiteY3450" fmla="*/ 428356 h 2380521"/>
              <a:gd name="connsiteX3451" fmla="*/ 1523862 w 8023328"/>
              <a:gd name="connsiteY3451" fmla="*/ 440753 h 2380521"/>
              <a:gd name="connsiteX3452" fmla="*/ 1512195 w 8023328"/>
              <a:gd name="connsiteY3452" fmla="*/ 454610 h 2380521"/>
              <a:gd name="connsiteX3453" fmla="*/ 1497610 w 8023328"/>
              <a:gd name="connsiteY3453" fmla="*/ 440753 h 2380521"/>
              <a:gd name="connsiteX3454" fmla="*/ 1512195 w 8023328"/>
              <a:gd name="connsiteY3454" fmla="*/ 428356 h 2380521"/>
              <a:gd name="connsiteX3455" fmla="*/ 1439171 w 8023328"/>
              <a:gd name="connsiteY3455" fmla="*/ 428356 h 2380521"/>
              <a:gd name="connsiteX3456" fmla="*/ 1453023 w 8023328"/>
              <a:gd name="connsiteY3456" fmla="*/ 440753 h 2380521"/>
              <a:gd name="connsiteX3457" fmla="*/ 1439171 w 8023328"/>
              <a:gd name="connsiteY3457" fmla="*/ 454610 h 2380521"/>
              <a:gd name="connsiteX3458" fmla="*/ 1426771 w 8023328"/>
              <a:gd name="connsiteY3458" fmla="*/ 440753 h 2380521"/>
              <a:gd name="connsiteX3459" fmla="*/ 1439171 w 8023328"/>
              <a:gd name="connsiteY3459" fmla="*/ 428356 h 2380521"/>
              <a:gd name="connsiteX3460" fmla="*/ 1368344 w 8023328"/>
              <a:gd name="connsiteY3460" fmla="*/ 428356 h 2380521"/>
              <a:gd name="connsiteX3461" fmla="*/ 1382196 w 8023328"/>
              <a:gd name="connsiteY3461" fmla="*/ 440753 h 2380521"/>
              <a:gd name="connsiteX3462" fmla="*/ 1368344 w 8023328"/>
              <a:gd name="connsiteY3462" fmla="*/ 454610 h 2380521"/>
              <a:gd name="connsiteX3463" fmla="*/ 1355948 w 8023328"/>
              <a:gd name="connsiteY3463" fmla="*/ 440753 h 2380521"/>
              <a:gd name="connsiteX3464" fmla="*/ 1368344 w 8023328"/>
              <a:gd name="connsiteY3464" fmla="*/ 428356 h 2380521"/>
              <a:gd name="connsiteX3465" fmla="*/ 1297515 w 8023328"/>
              <a:gd name="connsiteY3465" fmla="*/ 428356 h 2380521"/>
              <a:gd name="connsiteX3466" fmla="*/ 1311372 w 8023328"/>
              <a:gd name="connsiteY3466" fmla="*/ 440753 h 2380521"/>
              <a:gd name="connsiteX3467" fmla="*/ 1297515 w 8023328"/>
              <a:gd name="connsiteY3467" fmla="*/ 454610 h 2380521"/>
              <a:gd name="connsiteX3468" fmla="*/ 1285118 w 8023328"/>
              <a:gd name="connsiteY3468" fmla="*/ 440753 h 2380521"/>
              <a:gd name="connsiteX3469" fmla="*/ 1297515 w 8023328"/>
              <a:gd name="connsiteY3469" fmla="*/ 428356 h 2380521"/>
              <a:gd name="connsiteX3470" fmla="*/ 1225703 w 8023328"/>
              <a:gd name="connsiteY3470" fmla="*/ 428356 h 2380521"/>
              <a:gd name="connsiteX3471" fmla="*/ 1240491 w 8023328"/>
              <a:gd name="connsiteY3471" fmla="*/ 440753 h 2380521"/>
              <a:gd name="connsiteX3472" fmla="*/ 1225703 w 8023328"/>
              <a:gd name="connsiteY3472" fmla="*/ 454610 h 2380521"/>
              <a:gd name="connsiteX3473" fmla="*/ 1210925 w 8023328"/>
              <a:gd name="connsiteY3473" fmla="*/ 440753 h 2380521"/>
              <a:gd name="connsiteX3474" fmla="*/ 1225703 w 8023328"/>
              <a:gd name="connsiteY3474" fmla="*/ 428356 h 2380521"/>
              <a:gd name="connsiteX3475" fmla="*/ 1154886 w 8023328"/>
              <a:gd name="connsiteY3475" fmla="*/ 428356 h 2380521"/>
              <a:gd name="connsiteX3476" fmla="*/ 1169676 w 8023328"/>
              <a:gd name="connsiteY3476" fmla="*/ 440753 h 2380521"/>
              <a:gd name="connsiteX3477" fmla="*/ 1154886 w 8023328"/>
              <a:gd name="connsiteY3477" fmla="*/ 454610 h 2380521"/>
              <a:gd name="connsiteX3478" fmla="*/ 1140096 w 8023328"/>
              <a:gd name="connsiteY3478" fmla="*/ 440753 h 2380521"/>
              <a:gd name="connsiteX3479" fmla="*/ 1154886 w 8023328"/>
              <a:gd name="connsiteY3479" fmla="*/ 428356 h 2380521"/>
              <a:gd name="connsiteX3480" fmla="*/ 1084056 w 8023328"/>
              <a:gd name="connsiteY3480" fmla="*/ 428356 h 2380521"/>
              <a:gd name="connsiteX3481" fmla="*/ 1098844 w 8023328"/>
              <a:gd name="connsiteY3481" fmla="*/ 440753 h 2380521"/>
              <a:gd name="connsiteX3482" fmla="*/ 1084056 w 8023328"/>
              <a:gd name="connsiteY3482" fmla="*/ 454610 h 2380521"/>
              <a:gd name="connsiteX3483" fmla="*/ 1069267 w 8023328"/>
              <a:gd name="connsiteY3483" fmla="*/ 440753 h 2380521"/>
              <a:gd name="connsiteX3484" fmla="*/ 1084056 w 8023328"/>
              <a:gd name="connsiteY3484" fmla="*/ 428356 h 2380521"/>
              <a:gd name="connsiteX3485" fmla="*/ 1013015 w 8023328"/>
              <a:gd name="connsiteY3485" fmla="*/ 428356 h 2380521"/>
              <a:gd name="connsiteX3486" fmla="*/ 1024685 w 8023328"/>
              <a:gd name="connsiteY3486" fmla="*/ 440753 h 2380521"/>
              <a:gd name="connsiteX3487" fmla="*/ 1013015 w 8023328"/>
              <a:gd name="connsiteY3487" fmla="*/ 454610 h 2380521"/>
              <a:gd name="connsiteX3488" fmla="*/ 998434 w 8023328"/>
              <a:gd name="connsiteY3488" fmla="*/ 440753 h 2380521"/>
              <a:gd name="connsiteX3489" fmla="*/ 1013015 w 8023328"/>
              <a:gd name="connsiteY3489" fmla="*/ 428356 h 2380521"/>
              <a:gd name="connsiteX3490" fmla="*/ 941465 w 8023328"/>
              <a:gd name="connsiteY3490" fmla="*/ 428356 h 2380521"/>
              <a:gd name="connsiteX3491" fmla="*/ 953864 w 8023328"/>
              <a:gd name="connsiteY3491" fmla="*/ 440753 h 2380521"/>
              <a:gd name="connsiteX3492" fmla="*/ 941465 w 8023328"/>
              <a:gd name="connsiteY3492" fmla="*/ 454610 h 2380521"/>
              <a:gd name="connsiteX3493" fmla="*/ 927611 w 8023328"/>
              <a:gd name="connsiteY3493" fmla="*/ 440753 h 2380521"/>
              <a:gd name="connsiteX3494" fmla="*/ 941465 w 8023328"/>
              <a:gd name="connsiteY3494" fmla="*/ 428356 h 2380521"/>
              <a:gd name="connsiteX3495" fmla="*/ 870633 w 8023328"/>
              <a:gd name="connsiteY3495" fmla="*/ 428356 h 2380521"/>
              <a:gd name="connsiteX3496" fmla="*/ 883030 w 8023328"/>
              <a:gd name="connsiteY3496" fmla="*/ 440753 h 2380521"/>
              <a:gd name="connsiteX3497" fmla="*/ 870633 w 8023328"/>
              <a:gd name="connsiteY3497" fmla="*/ 454610 h 2380521"/>
              <a:gd name="connsiteX3498" fmla="*/ 856774 w 8023328"/>
              <a:gd name="connsiteY3498" fmla="*/ 440753 h 2380521"/>
              <a:gd name="connsiteX3499" fmla="*/ 870633 w 8023328"/>
              <a:gd name="connsiteY3499" fmla="*/ 428356 h 2380521"/>
              <a:gd name="connsiteX3500" fmla="*/ 798344 w 8023328"/>
              <a:gd name="connsiteY3500" fmla="*/ 428356 h 2380521"/>
              <a:gd name="connsiteX3501" fmla="*/ 812196 w 8023328"/>
              <a:gd name="connsiteY3501" fmla="*/ 440753 h 2380521"/>
              <a:gd name="connsiteX3502" fmla="*/ 798344 w 8023328"/>
              <a:gd name="connsiteY3502" fmla="*/ 454610 h 2380521"/>
              <a:gd name="connsiteX3503" fmla="*/ 785947 w 8023328"/>
              <a:gd name="connsiteY3503" fmla="*/ 440753 h 2380521"/>
              <a:gd name="connsiteX3504" fmla="*/ 798344 w 8023328"/>
              <a:gd name="connsiteY3504" fmla="*/ 428356 h 2380521"/>
              <a:gd name="connsiteX3505" fmla="*/ 724138 w 8023328"/>
              <a:gd name="connsiteY3505" fmla="*/ 428356 h 2380521"/>
              <a:gd name="connsiteX3506" fmla="*/ 738002 w 8023328"/>
              <a:gd name="connsiteY3506" fmla="*/ 442212 h 2380521"/>
              <a:gd name="connsiteX3507" fmla="*/ 724138 w 8023328"/>
              <a:gd name="connsiteY3507" fmla="*/ 454610 h 2380521"/>
              <a:gd name="connsiteX3508" fmla="*/ 711747 w 8023328"/>
              <a:gd name="connsiteY3508" fmla="*/ 442212 h 2380521"/>
              <a:gd name="connsiteX3509" fmla="*/ 724138 w 8023328"/>
              <a:gd name="connsiteY3509" fmla="*/ 428356 h 2380521"/>
              <a:gd name="connsiteX3510" fmla="*/ 653312 w 8023328"/>
              <a:gd name="connsiteY3510" fmla="*/ 428356 h 2380521"/>
              <a:gd name="connsiteX3511" fmla="*/ 667165 w 8023328"/>
              <a:gd name="connsiteY3511" fmla="*/ 442212 h 2380521"/>
              <a:gd name="connsiteX3512" fmla="*/ 653312 w 8023328"/>
              <a:gd name="connsiteY3512" fmla="*/ 454610 h 2380521"/>
              <a:gd name="connsiteX3513" fmla="*/ 640912 w 8023328"/>
              <a:gd name="connsiteY3513" fmla="*/ 442212 h 2380521"/>
              <a:gd name="connsiteX3514" fmla="*/ 653312 w 8023328"/>
              <a:gd name="connsiteY3514" fmla="*/ 428356 h 2380521"/>
              <a:gd name="connsiteX3515" fmla="*/ 3796752 w 8023328"/>
              <a:gd name="connsiteY3515" fmla="*/ 424982 h 2380521"/>
              <a:gd name="connsiteX3516" fmla="*/ 3810608 w 8023328"/>
              <a:gd name="connsiteY3516" fmla="*/ 439771 h 2380521"/>
              <a:gd name="connsiteX3517" fmla="*/ 3796752 w 8023328"/>
              <a:gd name="connsiteY3517" fmla="*/ 454560 h 2380521"/>
              <a:gd name="connsiteX3518" fmla="*/ 3784355 w 8023328"/>
              <a:gd name="connsiteY3518" fmla="*/ 439771 h 2380521"/>
              <a:gd name="connsiteX3519" fmla="*/ 3796752 w 8023328"/>
              <a:gd name="connsiteY3519" fmla="*/ 424982 h 2380521"/>
              <a:gd name="connsiteX3520" fmla="*/ 3725922 w 8023328"/>
              <a:gd name="connsiteY3520" fmla="*/ 424982 h 2380521"/>
              <a:gd name="connsiteX3521" fmla="*/ 3739778 w 8023328"/>
              <a:gd name="connsiteY3521" fmla="*/ 439771 h 2380521"/>
              <a:gd name="connsiteX3522" fmla="*/ 3725922 w 8023328"/>
              <a:gd name="connsiteY3522" fmla="*/ 454560 h 2380521"/>
              <a:gd name="connsiteX3523" fmla="*/ 3713525 w 8023328"/>
              <a:gd name="connsiteY3523" fmla="*/ 439771 h 2380521"/>
              <a:gd name="connsiteX3524" fmla="*/ 3725922 w 8023328"/>
              <a:gd name="connsiteY3524" fmla="*/ 424982 h 2380521"/>
              <a:gd name="connsiteX3525" fmla="*/ 3655091 w 8023328"/>
              <a:gd name="connsiteY3525" fmla="*/ 424982 h 2380521"/>
              <a:gd name="connsiteX3526" fmla="*/ 3668947 w 8023328"/>
              <a:gd name="connsiteY3526" fmla="*/ 439771 h 2380521"/>
              <a:gd name="connsiteX3527" fmla="*/ 3655091 w 8023328"/>
              <a:gd name="connsiteY3527" fmla="*/ 454560 h 2380521"/>
              <a:gd name="connsiteX3528" fmla="*/ 3642694 w 8023328"/>
              <a:gd name="connsiteY3528" fmla="*/ 439771 h 2380521"/>
              <a:gd name="connsiteX3529" fmla="*/ 3655091 w 8023328"/>
              <a:gd name="connsiteY3529" fmla="*/ 424982 h 2380521"/>
              <a:gd name="connsiteX3530" fmla="*/ 3583280 w 8023328"/>
              <a:gd name="connsiteY3530" fmla="*/ 424982 h 2380521"/>
              <a:gd name="connsiteX3531" fmla="*/ 3598069 w 8023328"/>
              <a:gd name="connsiteY3531" fmla="*/ 439771 h 2380521"/>
              <a:gd name="connsiteX3532" fmla="*/ 3583280 w 8023328"/>
              <a:gd name="connsiteY3532" fmla="*/ 454560 h 2380521"/>
              <a:gd name="connsiteX3533" fmla="*/ 3568491 w 8023328"/>
              <a:gd name="connsiteY3533" fmla="*/ 439771 h 2380521"/>
              <a:gd name="connsiteX3534" fmla="*/ 3583280 w 8023328"/>
              <a:gd name="connsiteY3534" fmla="*/ 424982 h 2380521"/>
              <a:gd name="connsiteX3535" fmla="*/ 3512449 w 8023328"/>
              <a:gd name="connsiteY3535" fmla="*/ 424982 h 2380521"/>
              <a:gd name="connsiteX3536" fmla="*/ 3527237 w 8023328"/>
              <a:gd name="connsiteY3536" fmla="*/ 439771 h 2380521"/>
              <a:gd name="connsiteX3537" fmla="*/ 3512449 w 8023328"/>
              <a:gd name="connsiteY3537" fmla="*/ 454560 h 2380521"/>
              <a:gd name="connsiteX3538" fmla="*/ 3497661 w 8023328"/>
              <a:gd name="connsiteY3538" fmla="*/ 439771 h 2380521"/>
              <a:gd name="connsiteX3539" fmla="*/ 3512449 w 8023328"/>
              <a:gd name="connsiteY3539" fmla="*/ 424982 h 2380521"/>
              <a:gd name="connsiteX3540" fmla="*/ 3440686 w 8023328"/>
              <a:gd name="connsiteY3540" fmla="*/ 424982 h 2380521"/>
              <a:gd name="connsiteX3541" fmla="*/ 3453083 w 8023328"/>
              <a:gd name="connsiteY3541" fmla="*/ 439771 h 2380521"/>
              <a:gd name="connsiteX3542" fmla="*/ 3440686 w 8023328"/>
              <a:gd name="connsiteY3542" fmla="*/ 454560 h 2380521"/>
              <a:gd name="connsiteX3543" fmla="*/ 3426830 w 8023328"/>
              <a:gd name="connsiteY3543" fmla="*/ 439771 h 2380521"/>
              <a:gd name="connsiteX3544" fmla="*/ 3440686 w 8023328"/>
              <a:gd name="connsiteY3544" fmla="*/ 424982 h 2380521"/>
              <a:gd name="connsiteX3545" fmla="*/ 3369857 w 8023328"/>
              <a:gd name="connsiteY3545" fmla="*/ 424982 h 2380521"/>
              <a:gd name="connsiteX3546" fmla="*/ 3382254 w 8023328"/>
              <a:gd name="connsiteY3546" fmla="*/ 439771 h 2380521"/>
              <a:gd name="connsiteX3547" fmla="*/ 3369857 w 8023328"/>
              <a:gd name="connsiteY3547" fmla="*/ 454560 h 2380521"/>
              <a:gd name="connsiteX3548" fmla="*/ 3356001 w 8023328"/>
              <a:gd name="connsiteY3548" fmla="*/ 439771 h 2380521"/>
              <a:gd name="connsiteX3549" fmla="*/ 3369857 w 8023328"/>
              <a:gd name="connsiteY3549" fmla="*/ 424982 h 2380521"/>
              <a:gd name="connsiteX3550" fmla="*/ 3299097 w 8023328"/>
              <a:gd name="connsiteY3550" fmla="*/ 424982 h 2380521"/>
              <a:gd name="connsiteX3551" fmla="*/ 3311491 w 8023328"/>
              <a:gd name="connsiteY3551" fmla="*/ 439771 h 2380521"/>
              <a:gd name="connsiteX3552" fmla="*/ 3299097 w 8023328"/>
              <a:gd name="connsiteY3552" fmla="*/ 454560 h 2380521"/>
              <a:gd name="connsiteX3553" fmla="*/ 3285240 w 8023328"/>
              <a:gd name="connsiteY3553" fmla="*/ 439771 h 2380521"/>
              <a:gd name="connsiteX3554" fmla="*/ 3299097 w 8023328"/>
              <a:gd name="connsiteY3554" fmla="*/ 424982 h 2380521"/>
              <a:gd name="connsiteX3555" fmla="*/ 3226805 w 8023328"/>
              <a:gd name="connsiteY3555" fmla="*/ 424982 h 2380521"/>
              <a:gd name="connsiteX3556" fmla="*/ 3240664 w 8023328"/>
              <a:gd name="connsiteY3556" fmla="*/ 439771 h 2380521"/>
              <a:gd name="connsiteX3557" fmla="*/ 3226805 w 8023328"/>
              <a:gd name="connsiteY3557" fmla="*/ 454560 h 2380521"/>
              <a:gd name="connsiteX3558" fmla="*/ 3214406 w 8023328"/>
              <a:gd name="connsiteY3558" fmla="*/ 439771 h 2380521"/>
              <a:gd name="connsiteX3559" fmla="*/ 3226805 w 8023328"/>
              <a:gd name="connsiteY3559" fmla="*/ 424982 h 2380521"/>
              <a:gd name="connsiteX3560" fmla="*/ 3152602 w 8023328"/>
              <a:gd name="connsiteY3560" fmla="*/ 424982 h 2380521"/>
              <a:gd name="connsiteX3561" fmla="*/ 3166460 w 8023328"/>
              <a:gd name="connsiteY3561" fmla="*/ 439771 h 2380521"/>
              <a:gd name="connsiteX3562" fmla="*/ 3152602 w 8023328"/>
              <a:gd name="connsiteY3562" fmla="*/ 454560 h 2380521"/>
              <a:gd name="connsiteX3563" fmla="*/ 3140203 w 8023328"/>
              <a:gd name="connsiteY3563" fmla="*/ 439771 h 2380521"/>
              <a:gd name="connsiteX3564" fmla="*/ 3152602 w 8023328"/>
              <a:gd name="connsiteY3564" fmla="*/ 424982 h 2380521"/>
              <a:gd name="connsiteX3565" fmla="*/ 3081772 w 8023328"/>
              <a:gd name="connsiteY3565" fmla="*/ 424982 h 2380521"/>
              <a:gd name="connsiteX3566" fmla="*/ 3095624 w 8023328"/>
              <a:gd name="connsiteY3566" fmla="*/ 439771 h 2380521"/>
              <a:gd name="connsiteX3567" fmla="*/ 3081772 w 8023328"/>
              <a:gd name="connsiteY3567" fmla="*/ 454560 h 2380521"/>
              <a:gd name="connsiteX3568" fmla="*/ 3069372 w 8023328"/>
              <a:gd name="connsiteY3568" fmla="*/ 439771 h 2380521"/>
              <a:gd name="connsiteX3569" fmla="*/ 3081772 w 8023328"/>
              <a:gd name="connsiteY3569" fmla="*/ 424982 h 2380521"/>
              <a:gd name="connsiteX3570" fmla="*/ 3013715 w 8023328"/>
              <a:gd name="connsiteY3570" fmla="*/ 424982 h 2380521"/>
              <a:gd name="connsiteX3571" fmla="*/ 3028135 w 8023328"/>
              <a:gd name="connsiteY3571" fmla="*/ 439771 h 2380521"/>
              <a:gd name="connsiteX3572" fmla="*/ 3013715 w 8023328"/>
              <a:gd name="connsiteY3572" fmla="*/ 454560 h 2380521"/>
              <a:gd name="connsiteX3573" fmla="*/ 2998539 w 8023328"/>
              <a:gd name="connsiteY3573" fmla="*/ 439771 h 2380521"/>
              <a:gd name="connsiteX3574" fmla="*/ 3013715 w 8023328"/>
              <a:gd name="connsiteY3574" fmla="*/ 424982 h 2380521"/>
              <a:gd name="connsiteX3575" fmla="*/ 2942491 w 8023328"/>
              <a:gd name="connsiteY3575" fmla="*/ 424982 h 2380521"/>
              <a:gd name="connsiteX3576" fmla="*/ 2957286 w 8023328"/>
              <a:gd name="connsiteY3576" fmla="*/ 439771 h 2380521"/>
              <a:gd name="connsiteX3577" fmla="*/ 2942491 w 8023328"/>
              <a:gd name="connsiteY3577" fmla="*/ 454560 h 2380521"/>
              <a:gd name="connsiteX3578" fmla="*/ 2927708 w 8023328"/>
              <a:gd name="connsiteY3578" fmla="*/ 439771 h 2380521"/>
              <a:gd name="connsiteX3579" fmla="*/ 2942491 w 8023328"/>
              <a:gd name="connsiteY3579" fmla="*/ 424982 h 2380521"/>
              <a:gd name="connsiteX3580" fmla="*/ 2868291 w 8023328"/>
              <a:gd name="connsiteY3580" fmla="*/ 424982 h 2380521"/>
              <a:gd name="connsiteX3581" fmla="*/ 2883085 w 8023328"/>
              <a:gd name="connsiteY3581" fmla="*/ 439771 h 2380521"/>
              <a:gd name="connsiteX3582" fmla="*/ 2868291 w 8023328"/>
              <a:gd name="connsiteY3582" fmla="*/ 454560 h 2380521"/>
              <a:gd name="connsiteX3583" fmla="*/ 2853504 w 8023328"/>
              <a:gd name="connsiteY3583" fmla="*/ 439771 h 2380521"/>
              <a:gd name="connsiteX3584" fmla="*/ 2868291 w 8023328"/>
              <a:gd name="connsiteY3584" fmla="*/ 424982 h 2380521"/>
              <a:gd name="connsiteX3585" fmla="*/ 2796533 w 8023328"/>
              <a:gd name="connsiteY3585" fmla="*/ 424982 h 2380521"/>
              <a:gd name="connsiteX3586" fmla="*/ 2808932 w 8023328"/>
              <a:gd name="connsiteY3586" fmla="*/ 439771 h 2380521"/>
              <a:gd name="connsiteX3587" fmla="*/ 2796533 w 8023328"/>
              <a:gd name="connsiteY3587" fmla="*/ 454560 h 2380521"/>
              <a:gd name="connsiteX3588" fmla="*/ 2782678 w 8023328"/>
              <a:gd name="connsiteY3588" fmla="*/ 439771 h 2380521"/>
              <a:gd name="connsiteX3589" fmla="*/ 2796533 w 8023328"/>
              <a:gd name="connsiteY3589" fmla="*/ 424982 h 2380521"/>
              <a:gd name="connsiteX3590" fmla="*/ 2725695 w 8023328"/>
              <a:gd name="connsiteY3590" fmla="*/ 424982 h 2380521"/>
              <a:gd name="connsiteX3591" fmla="*/ 2738097 w 8023328"/>
              <a:gd name="connsiteY3591" fmla="*/ 439771 h 2380521"/>
              <a:gd name="connsiteX3592" fmla="*/ 2725695 w 8023328"/>
              <a:gd name="connsiteY3592" fmla="*/ 454560 h 2380521"/>
              <a:gd name="connsiteX3593" fmla="*/ 2711846 w 8023328"/>
              <a:gd name="connsiteY3593" fmla="*/ 439771 h 2380521"/>
              <a:gd name="connsiteX3594" fmla="*/ 2725695 w 8023328"/>
              <a:gd name="connsiteY3594" fmla="*/ 424982 h 2380521"/>
              <a:gd name="connsiteX3595" fmla="*/ 2654870 w 8023328"/>
              <a:gd name="connsiteY3595" fmla="*/ 424982 h 2380521"/>
              <a:gd name="connsiteX3596" fmla="*/ 2667270 w 8023328"/>
              <a:gd name="connsiteY3596" fmla="*/ 439771 h 2380521"/>
              <a:gd name="connsiteX3597" fmla="*/ 2654870 w 8023328"/>
              <a:gd name="connsiteY3597" fmla="*/ 454560 h 2380521"/>
              <a:gd name="connsiteX3598" fmla="*/ 2641018 w 8023328"/>
              <a:gd name="connsiteY3598" fmla="*/ 439771 h 2380521"/>
              <a:gd name="connsiteX3599" fmla="*/ 2654870 w 8023328"/>
              <a:gd name="connsiteY3599" fmla="*/ 424982 h 2380521"/>
              <a:gd name="connsiteX3600" fmla="*/ 2582580 w 8023328"/>
              <a:gd name="connsiteY3600" fmla="*/ 424982 h 2380521"/>
              <a:gd name="connsiteX3601" fmla="*/ 2596437 w 8023328"/>
              <a:gd name="connsiteY3601" fmla="*/ 439771 h 2380521"/>
              <a:gd name="connsiteX3602" fmla="*/ 2582580 w 8023328"/>
              <a:gd name="connsiteY3602" fmla="*/ 454560 h 2380521"/>
              <a:gd name="connsiteX3603" fmla="*/ 2570184 w 8023328"/>
              <a:gd name="connsiteY3603" fmla="*/ 439771 h 2380521"/>
              <a:gd name="connsiteX3604" fmla="*/ 2582580 w 8023328"/>
              <a:gd name="connsiteY3604" fmla="*/ 424982 h 2380521"/>
              <a:gd name="connsiteX3605" fmla="*/ 2511026 w 8023328"/>
              <a:gd name="connsiteY3605" fmla="*/ 424982 h 2380521"/>
              <a:gd name="connsiteX3606" fmla="*/ 2525610 w 8023328"/>
              <a:gd name="connsiteY3606" fmla="*/ 439771 h 2380521"/>
              <a:gd name="connsiteX3607" fmla="*/ 2511026 w 8023328"/>
              <a:gd name="connsiteY3607" fmla="*/ 454560 h 2380521"/>
              <a:gd name="connsiteX3608" fmla="*/ 2499361 w 8023328"/>
              <a:gd name="connsiteY3608" fmla="*/ 439771 h 2380521"/>
              <a:gd name="connsiteX3609" fmla="*/ 2511026 w 8023328"/>
              <a:gd name="connsiteY3609" fmla="*/ 424982 h 2380521"/>
              <a:gd name="connsiteX3610" fmla="*/ 1799085 w 8023328"/>
              <a:gd name="connsiteY3610" fmla="*/ 357525 h 2380521"/>
              <a:gd name="connsiteX3611" fmla="*/ 1813873 w 8023328"/>
              <a:gd name="connsiteY3611" fmla="*/ 369922 h 2380521"/>
              <a:gd name="connsiteX3612" fmla="*/ 1799085 w 8023328"/>
              <a:gd name="connsiteY3612" fmla="*/ 383779 h 2380521"/>
              <a:gd name="connsiteX3613" fmla="*/ 1784300 w 8023328"/>
              <a:gd name="connsiteY3613" fmla="*/ 369922 h 2380521"/>
              <a:gd name="connsiteX3614" fmla="*/ 1799085 w 8023328"/>
              <a:gd name="connsiteY3614" fmla="*/ 357525 h 2380521"/>
              <a:gd name="connsiteX3615" fmla="*/ 1728262 w 8023328"/>
              <a:gd name="connsiteY3615" fmla="*/ 357525 h 2380521"/>
              <a:gd name="connsiteX3616" fmla="*/ 1743049 w 8023328"/>
              <a:gd name="connsiteY3616" fmla="*/ 369922 h 2380521"/>
              <a:gd name="connsiteX3617" fmla="*/ 1728262 w 8023328"/>
              <a:gd name="connsiteY3617" fmla="*/ 383779 h 2380521"/>
              <a:gd name="connsiteX3618" fmla="*/ 1713470 w 8023328"/>
              <a:gd name="connsiteY3618" fmla="*/ 369922 h 2380521"/>
              <a:gd name="connsiteX3619" fmla="*/ 1728262 w 8023328"/>
              <a:gd name="connsiteY3619" fmla="*/ 357525 h 2380521"/>
              <a:gd name="connsiteX3620" fmla="*/ 1657429 w 8023328"/>
              <a:gd name="connsiteY3620" fmla="*/ 357525 h 2380521"/>
              <a:gd name="connsiteX3621" fmla="*/ 1672220 w 8023328"/>
              <a:gd name="connsiteY3621" fmla="*/ 369922 h 2380521"/>
              <a:gd name="connsiteX3622" fmla="*/ 1657429 w 8023328"/>
              <a:gd name="connsiteY3622" fmla="*/ 383779 h 2380521"/>
              <a:gd name="connsiteX3623" fmla="*/ 1642650 w 8023328"/>
              <a:gd name="connsiteY3623" fmla="*/ 369922 h 2380521"/>
              <a:gd name="connsiteX3624" fmla="*/ 1657429 w 8023328"/>
              <a:gd name="connsiteY3624" fmla="*/ 357525 h 2380521"/>
              <a:gd name="connsiteX3625" fmla="*/ 1582296 w 8023328"/>
              <a:gd name="connsiteY3625" fmla="*/ 357525 h 2380521"/>
              <a:gd name="connsiteX3626" fmla="*/ 1594704 w 8023328"/>
              <a:gd name="connsiteY3626" fmla="*/ 369922 h 2380521"/>
              <a:gd name="connsiteX3627" fmla="*/ 1582296 w 8023328"/>
              <a:gd name="connsiteY3627" fmla="*/ 383779 h 2380521"/>
              <a:gd name="connsiteX3628" fmla="*/ 1568441 w 8023328"/>
              <a:gd name="connsiteY3628" fmla="*/ 369922 h 2380521"/>
              <a:gd name="connsiteX3629" fmla="*/ 1582296 w 8023328"/>
              <a:gd name="connsiteY3629" fmla="*/ 357525 h 2380521"/>
              <a:gd name="connsiteX3630" fmla="*/ 1512195 w 8023328"/>
              <a:gd name="connsiteY3630" fmla="*/ 357525 h 2380521"/>
              <a:gd name="connsiteX3631" fmla="*/ 1523863 w 8023328"/>
              <a:gd name="connsiteY3631" fmla="*/ 369922 h 2380521"/>
              <a:gd name="connsiteX3632" fmla="*/ 1512195 w 8023328"/>
              <a:gd name="connsiteY3632" fmla="*/ 383779 h 2380521"/>
              <a:gd name="connsiteX3633" fmla="*/ 1497612 w 8023328"/>
              <a:gd name="connsiteY3633" fmla="*/ 369922 h 2380521"/>
              <a:gd name="connsiteX3634" fmla="*/ 1512195 w 8023328"/>
              <a:gd name="connsiteY3634" fmla="*/ 357525 h 2380521"/>
              <a:gd name="connsiteX3635" fmla="*/ 1439171 w 8023328"/>
              <a:gd name="connsiteY3635" fmla="*/ 357525 h 2380521"/>
              <a:gd name="connsiteX3636" fmla="*/ 1453023 w 8023328"/>
              <a:gd name="connsiteY3636" fmla="*/ 369922 h 2380521"/>
              <a:gd name="connsiteX3637" fmla="*/ 1439171 w 8023328"/>
              <a:gd name="connsiteY3637" fmla="*/ 383779 h 2380521"/>
              <a:gd name="connsiteX3638" fmla="*/ 1426774 w 8023328"/>
              <a:gd name="connsiteY3638" fmla="*/ 369922 h 2380521"/>
              <a:gd name="connsiteX3639" fmla="*/ 1439171 w 8023328"/>
              <a:gd name="connsiteY3639" fmla="*/ 357525 h 2380521"/>
              <a:gd name="connsiteX3640" fmla="*/ 1368347 w 8023328"/>
              <a:gd name="connsiteY3640" fmla="*/ 357525 h 2380521"/>
              <a:gd name="connsiteX3641" fmla="*/ 1382199 w 8023328"/>
              <a:gd name="connsiteY3641" fmla="*/ 369922 h 2380521"/>
              <a:gd name="connsiteX3642" fmla="*/ 1368347 w 8023328"/>
              <a:gd name="connsiteY3642" fmla="*/ 383779 h 2380521"/>
              <a:gd name="connsiteX3643" fmla="*/ 1355949 w 8023328"/>
              <a:gd name="connsiteY3643" fmla="*/ 369922 h 2380521"/>
              <a:gd name="connsiteX3644" fmla="*/ 1368347 w 8023328"/>
              <a:gd name="connsiteY3644" fmla="*/ 357525 h 2380521"/>
              <a:gd name="connsiteX3645" fmla="*/ 1297518 w 8023328"/>
              <a:gd name="connsiteY3645" fmla="*/ 357525 h 2380521"/>
              <a:gd name="connsiteX3646" fmla="*/ 1311374 w 8023328"/>
              <a:gd name="connsiteY3646" fmla="*/ 369922 h 2380521"/>
              <a:gd name="connsiteX3647" fmla="*/ 1297518 w 8023328"/>
              <a:gd name="connsiteY3647" fmla="*/ 383779 h 2380521"/>
              <a:gd name="connsiteX3648" fmla="*/ 1285121 w 8023328"/>
              <a:gd name="connsiteY3648" fmla="*/ 369922 h 2380521"/>
              <a:gd name="connsiteX3649" fmla="*/ 1297518 w 8023328"/>
              <a:gd name="connsiteY3649" fmla="*/ 357525 h 2380521"/>
              <a:gd name="connsiteX3650" fmla="*/ 1225703 w 8023328"/>
              <a:gd name="connsiteY3650" fmla="*/ 357525 h 2380521"/>
              <a:gd name="connsiteX3651" fmla="*/ 1240493 w 8023328"/>
              <a:gd name="connsiteY3651" fmla="*/ 369922 h 2380521"/>
              <a:gd name="connsiteX3652" fmla="*/ 1225703 w 8023328"/>
              <a:gd name="connsiteY3652" fmla="*/ 383779 h 2380521"/>
              <a:gd name="connsiteX3653" fmla="*/ 1210926 w 8023328"/>
              <a:gd name="connsiteY3653" fmla="*/ 369922 h 2380521"/>
              <a:gd name="connsiteX3654" fmla="*/ 1225703 w 8023328"/>
              <a:gd name="connsiteY3654" fmla="*/ 357525 h 2380521"/>
              <a:gd name="connsiteX3655" fmla="*/ 1154890 w 8023328"/>
              <a:gd name="connsiteY3655" fmla="*/ 357525 h 2380521"/>
              <a:gd name="connsiteX3656" fmla="*/ 1169676 w 8023328"/>
              <a:gd name="connsiteY3656" fmla="*/ 369922 h 2380521"/>
              <a:gd name="connsiteX3657" fmla="*/ 1154890 w 8023328"/>
              <a:gd name="connsiteY3657" fmla="*/ 383779 h 2380521"/>
              <a:gd name="connsiteX3658" fmla="*/ 1140096 w 8023328"/>
              <a:gd name="connsiteY3658" fmla="*/ 369922 h 2380521"/>
              <a:gd name="connsiteX3659" fmla="*/ 1154890 w 8023328"/>
              <a:gd name="connsiteY3659" fmla="*/ 357525 h 2380521"/>
              <a:gd name="connsiteX3660" fmla="*/ 1084059 w 8023328"/>
              <a:gd name="connsiteY3660" fmla="*/ 357525 h 2380521"/>
              <a:gd name="connsiteX3661" fmla="*/ 1098844 w 8023328"/>
              <a:gd name="connsiteY3661" fmla="*/ 369922 h 2380521"/>
              <a:gd name="connsiteX3662" fmla="*/ 1084059 w 8023328"/>
              <a:gd name="connsiteY3662" fmla="*/ 383779 h 2380521"/>
              <a:gd name="connsiteX3663" fmla="*/ 1069268 w 8023328"/>
              <a:gd name="connsiteY3663" fmla="*/ 369922 h 2380521"/>
              <a:gd name="connsiteX3664" fmla="*/ 1084059 w 8023328"/>
              <a:gd name="connsiteY3664" fmla="*/ 357525 h 2380521"/>
              <a:gd name="connsiteX3665" fmla="*/ 1013015 w 8023328"/>
              <a:gd name="connsiteY3665" fmla="*/ 357525 h 2380521"/>
              <a:gd name="connsiteX3666" fmla="*/ 1024685 w 8023328"/>
              <a:gd name="connsiteY3666" fmla="*/ 369922 h 2380521"/>
              <a:gd name="connsiteX3667" fmla="*/ 1013015 w 8023328"/>
              <a:gd name="connsiteY3667" fmla="*/ 383779 h 2380521"/>
              <a:gd name="connsiteX3668" fmla="*/ 998434 w 8023328"/>
              <a:gd name="connsiteY3668" fmla="*/ 369922 h 2380521"/>
              <a:gd name="connsiteX3669" fmla="*/ 1013015 w 8023328"/>
              <a:gd name="connsiteY3669" fmla="*/ 357525 h 2380521"/>
              <a:gd name="connsiteX3670" fmla="*/ 941465 w 8023328"/>
              <a:gd name="connsiteY3670" fmla="*/ 357525 h 2380521"/>
              <a:gd name="connsiteX3671" fmla="*/ 953864 w 8023328"/>
              <a:gd name="connsiteY3671" fmla="*/ 369922 h 2380521"/>
              <a:gd name="connsiteX3672" fmla="*/ 941465 w 8023328"/>
              <a:gd name="connsiteY3672" fmla="*/ 383779 h 2380521"/>
              <a:gd name="connsiteX3673" fmla="*/ 927611 w 8023328"/>
              <a:gd name="connsiteY3673" fmla="*/ 369922 h 2380521"/>
              <a:gd name="connsiteX3674" fmla="*/ 941465 w 8023328"/>
              <a:gd name="connsiteY3674" fmla="*/ 357525 h 2380521"/>
              <a:gd name="connsiteX3675" fmla="*/ 870633 w 8023328"/>
              <a:gd name="connsiteY3675" fmla="*/ 357525 h 2380521"/>
              <a:gd name="connsiteX3676" fmla="*/ 883034 w 8023328"/>
              <a:gd name="connsiteY3676" fmla="*/ 369922 h 2380521"/>
              <a:gd name="connsiteX3677" fmla="*/ 870633 w 8023328"/>
              <a:gd name="connsiteY3677" fmla="*/ 383779 h 2380521"/>
              <a:gd name="connsiteX3678" fmla="*/ 856777 w 8023328"/>
              <a:gd name="connsiteY3678" fmla="*/ 369922 h 2380521"/>
              <a:gd name="connsiteX3679" fmla="*/ 870633 w 8023328"/>
              <a:gd name="connsiteY3679" fmla="*/ 357525 h 2380521"/>
              <a:gd name="connsiteX3680" fmla="*/ 798346 w 8023328"/>
              <a:gd name="connsiteY3680" fmla="*/ 357525 h 2380521"/>
              <a:gd name="connsiteX3681" fmla="*/ 812203 w 8023328"/>
              <a:gd name="connsiteY3681" fmla="*/ 369922 h 2380521"/>
              <a:gd name="connsiteX3682" fmla="*/ 798346 w 8023328"/>
              <a:gd name="connsiteY3682" fmla="*/ 383779 h 2380521"/>
              <a:gd name="connsiteX3683" fmla="*/ 785947 w 8023328"/>
              <a:gd name="connsiteY3683" fmla="*/ 369922 h 2380521"/>
              <a:gd name="connsiteX3684" fmla="*/ 798346 w 8023328"/>
              <a:gd name="connsiteY3684" fmla="*/ 357525 h 2380521"/>
              <a:gd name="connsiteX3685" fmla="*/ 3654110 w 8023328"/>
              <a:gd name="connsiteY3685" fmla="*/ 354153 h 2380521"/>
              <a:gd name="connsiteX3686" fmla="*/ 3668898 w 8023328"/>
              <a:gd name="connsiteY3686" fmla="*/ 368738 h 2380521"/>
              <a:gd name="connsiteX3687" fmla="*/ 3654110 w 8023328"/>
              <a:gd name="connsiteY3687" fmla="*/ 380407 h 2380521"/>
              <a:gd name="connsiteX3688" fmla="*/ 3639322 w 8023328"/>
              <a:gd name="connsiteY3688" fmla="*/ 368738 h 2380521"/>
              <a:gd name="connsiteX3689" fmla="*/ 3654110 w 8023328"/>
              <a:gd name="connsiteY3689" fmla="*/ 354153 h 2380521"/>
              <a:gd name="connsiteX3690" fmla="*/ 3583280 w 8023328"/>
              <a:gd name="connsiteY3690" fmla="*/ 354153 h 2380521"/>
              <a:gd name="connsiteX3691" fmla="*/ 3598069 w 8023328"/>
              <a:gd name="connsiteY3691" fmla="*/ 368738 h 2380521"/>
              <a:gd name="connsiteX3692" fmla="*/ 3583280 w 8023328"/>
              <a:gd name="connsiteY3692" fmla="*/ 380407 h 2380521"/>
              <a:gd name="connsiteX3693" fmla="*/ 3568491 w 8023328"/>
              <a:gd name="connsiteY3693" fmla="*/ 368738 h 2380521"/>
              <a:gd name="connsiteX3694" fmla="*/ 3583280 w 8023328"/>
              <a:gd name="connsiteY3694" fmla="*/ 354153 h 2380521"/>
              <a:gd name="connsiteX3695" fmla="*/ 3512449 w 8023328"/>
              <a:gd name="connsiteY3695" fmla="*/ 354153 h 2380521"/>
              <a:gd name="connsiteX3696" fmla="*/ 3527237 w 8023328"/>
              <a:gd name="connsiteY3696" fmla="*/ 369330 h 2380521"/>
              <a:gd name="connsiteX3697" fmla="*/ 3512449 w 8023328"/>
              <a:gd name="connsiteY3697" fmla="*/ 383749 h 2380521"/>
              <a:gd name="connsiteX3698" fmla="*/ 3497661 w 8023328"/>
              <a:gd name="connsiteY3698" fmla="*/ 369330 h 2380521"/>
              <a:gd name="connsiteX3699" fmla="*/ 3512449 w 8023328"/>
              <a:gd name="connsiteY3699" fmla="*/ 354153 h 2380521"/>
              <a:gd name="connsiteX3700" fmla="*/ 3440686 w 8023328"/>
              <a:gd name="connsiteY3700" fmla="*/ 354153 h 2380521"/>
              <a:gd name="connsiteX3701" fmla="*/ 3453083 w 8023328"/>
              <a:gd name="connsiteY3701" fmla="*/ 369330 h 2380521"/>
              <a:gd name="connsiteX3702" fmla="*/ 3440686 w 8023328"/>
              <a:gd name="connsiteY3702" fmla="*/ 383749 h 2380521"/>
              <a:gd name="connsiteX3703" fmla="*/ 3426830 w 8023328"/>
              <a:gd name="connsiteY3703" fmla="*/ 369330 h 2380521"/>
              <a:gd name="connsiteX3704" fmla="*/ 3440686 w 8023328"/>
              <a:gd name="connsiteY3704" fmla="*/ 354153 h 2380521"/>
              <a:gd name="connsiteX3705" fmla="*/ 3369857 w 8023328"/>
              <a:gd name="connsiteY3705" fmla="*/ 354153 h 2380521"/>
              <a:gd name="connsiteX3706" fmla="*/ 3382254 w 8023328"/>
              <a:gd name="connsiteY3706" fmla="*/ 369330 h 2380521"/>
              <a:gd name="connsiteX3707" fmla="*/ 3369857 w 8023328"/>
              <a:gd name="connsiteY3707" fmla="*/ 383749 h 2380521"/>
              <a:gd name="connsiteX3708" fmla="*/ 3356001 w 8023328"/>
              <a:gd name="connsiteY3708" fmla="*/ 369330 h 2380521"/>
              <a:gd name="connsiteX3709" fmla="*/ 3369857 w 8023328"/>
              <a:gd name="connsiteY3709" fmla="*/ 354153 h 2380521"/>
              <a:gd name="connsiteX3710" fmla="*/ 3299097 w 8023328"/>
              <a:gd name="connsiteY3710" fmla="*/ 354153 h 2380521"/>
              <a:gd name="connsiteX3711" fmla="*/ 3311496 w 8023328"/>
              <a:gd name="connsiteY3711" fmla="*/ 369330 h 2380521"/>
              <a:gd name="connsiteX3712" fmla="*/ 3299097 w 8023328"/>
              <a:gd name="connsiteY3712" fmla="*/ 383749 h 2380521"/>
              <a:gd name="connsiteX3713" fmla="*/ 3285242 w 8023328"/>
              <a:gd name="connsiteY3713" fmla="*/ 369330 h 2380521"/>
              <a:gd name="connsiteX3714" fmla="*/ 3299097 w 8023328"/>
              <a:gd name="connsiteY3714" fmla="*/ 354153 h 2380521"/>
              <a:gd name="connsiteX3715" fmla="*/ 3226808 w 8023328"/>
              <a:gd name="connsiteY3715" fmla="*/ 354153 h 2380521"/>
              <a:gd name="connsiteX3716" fmla="*/ 3240664 w 8023328"/>
              <a:gd name="connsiteY3716" fmla="*/ 369330 h 2380521"/>
              <a:gd name="connsiteX3717" fmla="*/ 3226808 w 8023328"/>
              <a:gd name="connsiteY3717" fmla="*/ 383749 h 2380521"/>
              <a:gd name="connsiteX3718" fmla="*/ 3214410 w 8023328"/>
              <a:gd name="connsiteY3718" fmla="*/ 369330 h 2380521"/>
              <a:gd name="connsiteX3719" fmla="*/ 3226808 w 8023328"/>
              <a:gd name="connsiteY3719" fmla="*/ 354153 h 2380521"/>
              <a:gd name="connsiteX3720" fmla="*/ 3152605 w 8023328"/>
              <a:gd name="connsiteY3720" fmla="*/ 354153 h 2380521"/>
              <a:gd name="connsiteX3721" fmla="*/ 3166462 w 8023328"/>
              <a:gd name="connsiteY3721" fmla="*/ 369330 h 2380521"/>
              <a:gd name="connsiteX3722" fmla="*/ 3152605 w 8023328"/>
              <a:gd name="connsiteY3722" fmla="*/ 383749 h 2380521"/>
              <a:gd name="connsiteX3723" fmla="*/ 3140206 w 8023328"/>
              <a:gd name="connsiteY3723" fmla="*/ 369330 h 2380521"/>
              <a:gd name="connsiteX3724" fmla="*/ 3152605 w 8023328"/>
              <a:gd name="connsiteY3724" fmla="*/ 354153 h 2380521"/>
              <a:gd name="connsiteX3725" fmla="*/ 3081774 w 8023328"/>
              <a:gd name="connsiteY3725" fmla="*/ 354153 h 2380521"/>
              <a:gd name="connsiteX3726" fmla="*/ 3095627 w 8023328"/>
              <a:gd name="connsiteY3726" fmla="*/ 369330 h 2380521"/>
              <a:gd name="connsiteX3727" fmla="*/ 3081774 w 8023328"/>
              <a:gd name="connsiteY3727" fmla="*/ 383749 h 2380521"/>
              <a:gd name="connsiteX3728" fmla="*/ 3069375 w 8023328"/>
              <a:gd name="connsiteY3728" fmla="*/ 369330 h 2380521"/>
              <a:gd name="connsiteX3729" fmla="*/ 3081774 w 8023328"/>
              <a:gd name="connsiteY3729" fmla="*/ 354153 h 2380521"/>
              <a:gd name="connsiteX3730" fmla="*/ 3013715 w 8023328"/>
              <a:gd name="connsiteY3730" fmla="*/ 354153 h 2380521"/>
              <a:gd name="connsiteX3731" fmla="*/ 3028135 w 8023328"/>
              <a:gd name="connsiteY3731" fmla="*/ 369330 h 2380521"/>
              <a:gd name="connsiteX3732" fmla="*/ 3013715 w 8023328"/>
              <a:gd name="connsiteY3732" fmla="*/ 383749 h 2380521"/>
              <a:gd name="connsiteX3733" fmla="*/ 2998539 w 8023328"/>
              <a:gd name="connsiteY3733" fmla="*/ 369330 h 2380521"/>
              <a:gd name="connsiteX3734" fmla="*/ 3013715 w 8023328"/>
              <a:gd name="connsiteY3734" fmla="*/ 354153 h 2380521"/>
              <a:gd name="connsiteX3735" fmla="*/ 2942494 w 8023328"/>
              <a:gd name="connsiteY3735" fmla="*/ 354153 h 2380521"/>
              <a:gd name="connsiteX3736" fmla="*/ 2957288 w 8023328"/>
              <a:gd name="connsiteY3736" fmla="*/ 369330 h 2380521"/>
              <a:gd name="connsiteX3737" fmla="*/ 2942494 w 8023328"/>
              <a:gd name="connsiteY3737" fmla="*/ 383749 h 2380521"/>
              <a:gd name="connsiteX3738" fmla="*/ 2927708 w 8023328"/>
              <a:gd name="connsiteY3738" fmla="*/ 369330 h 2380521"/>
              <a:gd name="connsiteX3739" fmla="*/ 2942494 w 8023328"/>
              <a:gd name="connsiteY3739" fmla="*/ 354153 h 2380521"/>
              <a:gd name="connsiteX3740" fmla="*/ 2868293 w 8023328"/>
              <a:gd name="connsiteY3740" fmla="*/ 354153 h 2380521"/>
              <a:gd name="connsiteX3741" fmla="*/ 2883085 w 8023328"/>
              <a:gd name="connsiteY3741" fmla="*/ 369330 h 2380521"/>
              <a:gd name="connsiteX3742" fmla="*/ 2868293 w 8023328"/>
              <a:gd name="connsiteY3742" fmla="*/ 383749 h 2380521"/>
              <a:gd name="connsiteX3743" fmla="*/ 2853504 w 8023328"/>
              <a:gd name="connsiteY3743" fmla="*/ 369330 h 2380521"/>
              <a:gd name="connsiteX3744" fmla="*/ 2868293 w 8023328"/>
              <a:gd name="connsiteY3744" fmla="*/ 354153 h 2380521"/>
              <a:gd name="connsiteX3745" fmla="*/ 2796535 w 8023328"/>
              <a:gd name="connsiteY3745" fmla="*/ 354153 h 2380521"/>
              <a:gd name="connsiteX3746" fmla="*/ 2808932 w 8023328"/>
              <a:gd name="connsiteY3746" fmla="*/ 369330 h 2380521"/>
              <a:gd name="connsiteX3747" fmla="*/ 2796535 w 8023328"/>
              <a:gd name="connsiteY3747" fmla="*/ 383749 h 2380521"/>
              <a:gd name="connsiteX3748" fmla="*/ 2782678 w 8023328"/>
              <a:gd name="connsiteY3748" fmla="*/ 369330 h 2380521"/>
              <a:gd name="connsiteX3749" fmla="*/ 2796535 w 8023328"/>
              <a:gd name="connsiteY3749" fmla="*/ 354153 h 2380521"/>
              <a:gd name="connsiteX3750" fmla="*/ 2725695 w 8023328"/>
              <a:gd name="connsiteY3750" fmla="*/ 354153 h 2380521"/>
              <a:gd name="connsiteX3751" fmla="*/ 2738100 w 8023328"/>
              <a:gd name="connsiteY3751" fmla="*/ 369330 h 2380521"/>
              <a:gd name="connsiteX3752" fmla="*/ 2725695 w 8023328"/>
              <a:gd name="connsiteY3752" fmla="*/ 383749 h 2380521"/>
              <a:gd name="connsiteX3753" fmla="*/ 2711846 w 8023328"/>
              <a:gd name="connsiteY3753" fmla="*/ 369330 h 2380521"/>
              <a:gd name="connsiteX3754" fmla="*/ 2725695 w 8023328"/>
              <a:gd name="connsiteY3754" fmla="*/ 354153 h 2380521"/>
              <a:gd name="connsiteX3755" fmla="*/ 2653415 w 8023328"/>
              <a:gd name="connsiteY3755" fmla="*/ 354153 h 2380521"/>
              <a:gd name="connsiteX3756" fmla="*/ 2667270 w 8023328"/>
              <a:gd name="connsiteY3756" fmla="*/ 369330 h 2380521"/>
              <a:gd name="connsiteX3757" fmla="*/ 2653415 w 8023328"/>
              <a:gd name="connsiteY3757" fmla="*/ 383749 h 2380521"/>
              <a:gd name="connsiteX3758" fmla="*/ 2641021 w 8023328"/>
              <a:gd name="connsiteY3758" fmla="*/ 369330 h 2380521"/>
              <a:gd name="connsiteX3759" fmla="*/ 2653415 w 8023328"/>
              <a:gd name="connsiteY3759" fmla="*/ 354153 h 2380521"/>
              <a:gd name="connsiteX3760" fmla="*/ 2582583 w 8023328"/>
              <a:gd name="connsiteY3760" fmla="*/ 354153 h 2380521"/>
              <a:gd name="connsiteX3761" fmla="*/ 2596439 w 8023328"/>
              <a:gd name="connsiteY3761" fmla="*/ 369330 h 2380521"/>
              <a:gd name="connsiteX3762" fmla="*/ 2582583 w 8023328"/>
              <a:gd name="connsiteY3762" fmla="*/ 383749 h 2380521"/>
              <a:gd name="connsiteX3763" fmla="*/ 2570184 w 8023328"/>
              <a:gd name="connsiteY3763" fmla="*/ 369330 h 2380521"/>
              <a:gd name="connsiteX3764" fmla="*/ 2582583 w 8023328"/>
              <a:gd name="connsiteY3764" fmla="*/ 354153 h 2380521"/>
              <a:gd name="connsiteX3765" fmla="*/ 2511029 w 8023328"/>
              <a:gd name="connsiteY3765" fmla="*/ 354153 h 2380521"/>
              <a:gd name="connsiteX3766" fmla="*/ 2525613 w 8023328"/>
              <a:gd name="connsiteY3766" fmla="*/ 369330 h 2380521"/>
              <a:gd name="connsiteX3767" fmla="*/ 2511029 w 8023328"/>
              <a:gd name="connsiteY3767" fmla="*/ 383749 h 2380521"/>
              <a:gd name="connsiteX3768" fmla="*/ 2499361 w 8023328"/>
              <a:gd name="connsiteY3768" fmla="*/ 369330 h 2380521"/>
              <a:gd name="connsiteX3769" fmla="*/ 2511029 w 8023328"/>
              <a:gd name="connsiteY3769" fmla="*/ 354153 h 2380521"/>
              <a:gd name="connsiteX3770" fmla="*/ 2439946 w 8023328"/>
              <a:gd name="connsiteY3770" fmla="*/ 354153 h 2380521"/>
              <a:gd name="connsiteX3771" fmla="*/ 2454732 w 8023328"/>
              <a:gd name="connsiteY3771" fmla="*/ 369330 h 2380521"/>
              <a:gd name="connsiteX3772" fmla="*/ 2439946 w 8023328"/>
              <a:gd name="connsiteY3772" fmla="*/ 383749 h 2380521"/>
              <a:gd name="connsiteX3773" fmla="*/ 2425156 w 8023328"/>
              <a:gd name="connsiteY3773" fmla="*/ 369330 h 2380521"/>
              <a:gd name="connsiteX3774" fmla="*/ 2439946 w 8023328"/>
              <a:gd name="connsiteY3774" fmla="*/ 354153 h 2380521"/>
              <a:gd name="connsiteX3775" fmla="*/ 2369110 w 8023328"/>
              <a:gd name="connsiteY3775" fmla="*/ 354153 h 2380521"/>
              <a:gd name="connsiteX3776" fmla="*/ 2383899 w 8023328"/>
              <a:gd name="connsiteY3776" fmla="*/ 369330 h 2380521"/>
              <a:gd name="connsiteX3777" fmla="*/ 2369110 w 8023328"/>
              <a:gd name="connsiteY3777" fmla="*/ 383749 h 2380521"/>
              <a:gd name="connsiteX3778" fmla="*/ 2354319 w 8023328"/>
              <a:gd name="connsiteY3778" fmla="*/ 369330 h 2380521"/>
              <a:gd name="connsiteX3779" fmla="*/ 2369110 w 8023328"/>
              <a:gd name="connsiteY3779" fmla="*/ 354153 h 2380521"/>
              <a:gd name="connsiteX3780" fmla="*/ 2298280 w 8023328"/>
              <a:gd name="connsiteY3780" fmla="*/ 354153 h 2380521"/>
              <a:gd name="connsiteX3781" fmla="*/ 2313068 w 8023328"/>
              <a:gd name="connsiteY3781" fmla="*/ 369330 h 2380521"/>
              <a:gd name="connsiteX3782" fmla="*/ 2298280 w 8023328"/>
              <a:gd name="connsiteY3782" fmla="*/ 383749 h 2380521"/>
              <a:gd name="connsiteX3783" fmla="*/ 2283490 w 8023328"/>
              <a:gd name="connsiteY3783" fmla="*/ 369330 h 2380521"/>
              <a:gd name="connsiteX3784" fmla="*/ 2298280 w 8023328"/>
              <a:gd name="connsiteY3784" fmla="*/ 354153 h 2380521"/>
              <a:gd name="connsiteX3785" fmla="*/ 2226517 w 8023328"/>
              <a:gd name="connsiteY3785" fmla="*/ 354153 h 2380521"/>
              <a:gd name="connsiteX3786" fmla="*/ 2238914 w 8023328"/>
              <a:gd name="connsiteY3786" fmla="*/ 369330 h 2380521"/>
              <a:gd name="connsiteX3787" fmla="*/ 2226517 w 8023328"/>
              <a:gd name="connsiteY3787" fmla="*/ 383749 h 2380521"/>
              <a:gd name="connsiteX3788" fmla="*/ 2212658 w 8023328"/>
              <a:gd name="connsiteY3788" fmla="*/ 369330 h 2380521"/>
              <a:gd name="connsiteX3789" fmla="*/ 2226517 w 8023328"/>
              <a:gd name="connsiteY3789" fmla="*/ 354153 h 2380521"/>
              <a:gd name="connsiteX3790" fmla="*/ 2155683 w 8023328"/>
              <a:gd name="connsiteY3790" fmla="*/ 354153 h 2380521"/>
              <a:gd name="connsiteX3791" fmla="*/ 2168081 w 8023328"/>
              <a:gd name="connsiteY3791" fmla="*/ 369330 h 2380521"/>
              <a:gd name="connsiteX3792" fmla="*/ 2155683 w 8023328"/>
              <a:gd name="connsiteY3792" fmla="*/ 383749 h 2380521"/>
              <a:gd name="connsiteX3793" fmla="*/ 2141827 w 8023328"/>
              <a:gd name="connsiteY3793" fmla="*/ 369330 h 2380521"/>
              <a:gd name="connsiteX3794" fmla="*/ 2155683 w 8023328"/>
              <a:gd name="connsiteY3794" fmla="*/ 354153 h 2380521"/>
              <a:gd name="connsiteX3795" fmla="*/ 2084849 w 8023328"/>
              <a:gd name="connsiteY3795" fmla="*/ 354153 h 2380521"/>
              <a:gd name="connsiteX3796" fmla="*/ 2097248 w 8023328"/>
              <a:gd name="connsiteY3796" fmla="*/ 369330 h 2380521"/>
              <a:gd name="connsiteX3797" fmla="*/ 2084849 w 8023328"/>
              <a:gd name="connsiteY3797" fmla="*/ 383749 h 2380521"/>
              <a:gd name="connsiteX3798" fmla="*/ 2070994 w 8023328"/>
              <a:gd name="connsiteY3798" fmla="*/ 369330 h 2380521"/>
              <a:gd name="connsiteX3799" fmla="*/ 2084849 w 8023328"/>
              <a:gd name="connsiteY3799" fmla="*/ 354153 h 2380521"/>
              <a:gd name="connsiteX3800" fmla="*/ 2011835 w 8023328"/>
              <a:gd name="connsiteY3800" fmla="*/ 354153 h 2380521"/>
              <a:gd name="connsiteX3801" fmla="*/ 2026421 w 8023328"/>
              <a:gd name="connsiteY3801" fmla="*/ 369330 h 2380521"/>
              <a:gd name="connsiteX3802" fmla="*/ 2011835 w 8023328"/>
              <a:gd name="connsiteY3802" fmla="*/ 383749 h 2380521"/>
              <a:gd name="connsiteX3803" fmla="*/ 2000166 w 8023328"/>
              <a:gd name="connsiteY3803" fmla="*/ 369330 h 2380521"/>
              <a:gd name="connsiteX3804" fmla="*/ 2011835 w 8023328"/>
              <a:gd name="connsiteY3804" fmla="*/ 354153 h 2380521"/>
              <a:gd name="connsiteX3805" fmla="*/ 1938362 w 8023328"/>
              <a:gd name="connsiteY3805" fmla="*/ 354153 h 2380521"/>
              <a:gd name="connsiteX3806" fmla="*/ 1952222 w 8023328"/>
              <a:gd name="connsiteY3806" fmla="*/ 369330 h 2380521"/>
              <a:gd name="connsiteX3807" fmla="*/ 1938362 w 8023328"/>
              <a:gd name="connsiteY3807" fmla="*/ 383749 h 2380521"/>
              <a:gd name="connsiteX3808" fmla="*/ 1925968 w 8023328"/>
              <a:gd name="connsiteY3808" fmla="*/ 369330 h 2380521"/>
              <a:gd name="connsiteX3809" fmla="*/ 1938362 w 8023328"/>
              <a:gd name="connsiteY3809" fmla="*/ 354153 h 2380521"/>
              <a:gd name="connsiteX3810" fmla="*/ 1867527 w 8023328"/>
              <a:gd name="connsiteY3810" fmla="*/ 354153 h 2380521"/>
              <a:gd name="connsiteX3811" fmla="*/ 1881384 w 8023328"/>
              <a:gd name="connsiteY3811" fmla="*/ 369330 h 2380521"/>
              <a:gd name="connsiteX3812" fmla="*/ 1867527 w 8023328"/>
              <a:gd name="connsiteY3812" fmla="*/ 383749 h 2380521"/>
              <a:gd name="connsiteX3813" fmla="*/ 1855129 w 8023328"/>
              <a:gd name="connsiteY3813" fmla="*/ 369330 h 2380521"/>
              <a:gd name="connsiteX3814" fmla="*/ 1867527 w 8023328"/>
              <a:gd name="connsiteY3814" fmla="*/ 354153 h 2380521"/>
              <a:gd name="connsiteX3815" fmla="*/ 1225708 w 8023328"/>
              <a:gd name="connsiteY3815" fmla="*/ 284879 h 2380521"/>
              <a:gd name="connsiteX3816" fmla="*/ 1240493 w 8023328"/>
              <a:gd name="connsiteY3816" fmla="*/ 298111 h 2380521"/>
              <a:gd name="connsiteX3817" fmla="*/ 1225708 w 8023328"/>
              <a:gd name="connsiteY3817" fmla="*/ 312900 h 2380521"/>
              <a:gd name="connsiteX3818" fmla="*/ 1210931 w 8023328"/>
              <a:gd name="connsiteY3818" fmla="*/ 298111 h 2380521"/>
              <a:gd name="connsiteX3819" fmla="*/ 1225708 w 8023328"/>
              <a:gd name="connsiteY3819" fmla="*/ 284879 h 2380521"/>
              <a:gd name="connsiteX3820" fmla="*/ 3440686 w 8023328"/>
              <a:gd name="connsiteY3820" fmla="*/ 283322 h 2380521"/>
              <a:gd name="connsiteX3821" fmla="*/ 3453083 w 8023328"/>
              <a:gd name="connsiteY3821" fmla="*/ 297178 h 2380521"/>
              <a:gd name="connsiteX3822" fmla="*/ 3440686 w 8023328"/>
              <a:gd name="connsiteY3822" fmla="*/ 309576 h 2380521"/>
              <a:gd name="connsiteX3823" fmla="*/ 3426830 w 8023328"/>
              <a:gd name="connsiteY3823" fmla="*/ 297178 h 2380521"/>
              <a:gd name="connsiteX3824" fmla="*/ 3440686 w 8023328"/>
              <a:gd name="connsiteY3824" fmla="*/ 283322 h 2380521"/>
              <a:gd name="connsiteX3825" fmla="*/ 3369857 w 8023328"/>
              <a:gd name="connsiteY3825" fmla="*/ 283322 h 2380521"/>
              <a:gd name="connsiteX3826" fmla="*/ 3382254 w 8023328"/>
              <a:gd name="connsiteY3826" fmla="*/ 297178 h 2380521"/>
              <a:gd name="connsiteX3827" fmla="*/ 3369857 w 8023328"/>
              <a:gd name="connsiteY3827" fmla="*/ 309576 h 2380521"/>
              <a:gd name="connsiteX3828" fmla="*/ 3356001 w 8023328"/>
              <a:gd name="connsiteY3828" fmla="*/ 297178 h 2380521"/>
              <a:gd name="connsiteX3829" fmla="*/ 3369857 w 8023328"/>
              <a:gd name="connsiteY3829" fmla="*/ 283322 h 2380521"/>
              <a:gd name="connsiteX3830" fmla="*/ 3299100 w 8023328"/>
              <a:gd name="connsiteY3830" fmla="*/ 283322 h 2380521"/>
              <a:gd name="connsiteX3831" fmla="*/ 3311496 w 8023328"/>
              <a:gd name="connsiteY3831" fmla="*/ 297178 h 2380521"/>
              <a:gd name="connsiteX3832" fmla="*/ 3299100 w 8023328"/>
              <a:gd name="connsiteY3832" fmla="*/ 309576 h 2380521"/>
              <a:gd name="connsiteX3833" fmla="*/ 3285242 w 8023328"/>
              <a:gd name="connsiteY3833" fmla="*/ 297178 h 2380521"/>
              <a:gd name="connsiteX3834" fmla="*/ 3299100 w 8023328"/>
              <a:gd name="connsiteY3834" fmla="*/ 283322 h 2380521"/>
              <a:gd name="connsiteX3835" fmla="*/ 3226808 w 8023328"/>
              <a:gd name="connsiteY3835" fmla="*/ 283322 h 2380521"/>
              <a:gd name="connsiteX3836" fmla="*/ 3240664 w 8023328"/>
              <a:gd name="connsiteY3836" fmla="*/ 297178 h 2380521"/>
              <a:gd name="connsiteX3837" fmla="*/ 3226808 w 8023328"/>
              <a:gd name="connsiteY3837" fmla="*/ 309576 h 2380521"/>
              <a:gd name="connsiteX3838" fmla="*/ 3214410 w 8023328"/>
              <a:gd name="connsiteY3838" fmla="*/ 297178 h 2380521"/>
              <a:gd name="connsiteX3839" fmla="*/ 3226808 w 8023328"/>
              <a:gd name="connsiteY3839" fmla="*/ 283322 h 2380521"/>
              <a:gd name="connsiteX3840" fmla="*/ 3152605 w 8023328"/>
              <a:gd name="connsiteY3840" fmla="*/ 283322 h 2380521"/>
              <a:gd name="connsiteX3841" fmla="*/ 3166462 w 8023328"/>
              <a:gd name="connsiteY3841" fmla="*/ 297178 h 2380521"/>
              <a:gd name="connsiteX3842" fmla="*/ 3152605 w 8023328"/>
              <a:gd name="connsiteY3842" fmla="*/ 309576 h 2380521"/>
              <a:gd name="connsiteX3843" fmla="*/ 3140209 w 8023328"/>
              <a:gd name="connsiteY3843" fmla="*/ 297178 h 2380521"/>
              <a:gd name="connsiteX3844" fmla="*/ 3152605 w 8023328"/>
              <a:gd name="connsiteY3844" fmla="*/ 283322 h 2380521"/>
              <a:gd name="connsiteX3845" fmla="*/ 3081774 w 8023328"/>
              <a:gd name="connsiteY3845" fmla="*/ 283322 h 2380521"/>
              <a:gd name="connsiteX3846" fmla="*/ 3095628 w 8023328"/>
              <a:gd name="connsiteY3846" fmla="*/ 297178 h 2380521"/>
              <a:gd name="connsiteX3847" fmla="*/ 3081774 w 8023328"/>
              <a:gd name="connsiteY3847" fmla="*/ 309576 h 2380521"/>
              <a:gd name="connsiteX3848" fmla="*/ 3069375 w 8023328"/>
              <a:gd name="connsiteY3848" fmla="*/ 297178 h 2380521"/>
              <a:gd name="connsiteX3849" fmla="*/ 3081774 w 8023328"/>
              <a:gd name="connsiteY3849" fmla="*/ 283322 h 2380521"/>
              <a:gd name="connsiteX3850" fmla="*/ 3013717 w 8023328"/>
              <a:gd name="connsiteY3850" fmla="*/ 283322 h 2380521"/>
              <a:gd name="connsiteX3851" fmla="*/ 3028135 w 8023328"/>
              <a:gd name="connsiteY3851" fmla="*/ 297178 h 2380521"/>
              <a:gd name="connsiteX3852" fmla="*/ 3013717 w 8023328"/>
              <a:gd name="connsiteY3852" fmla="*/ 309576 h 2380521"/>
              <a:gd name="connsiteX3853" fmla="*/ 2998539 w 8023328"/>
              <a:gd name="connsiteY3853" fmla="*/ 297178 h 2380521"/>
              <a:gd name="connsiteX3854" fmla="*/ 3013717 w 8023328"/>
              <a:gd name="connsiteY3854" fmla="*/ 283322 h 2380521"/>
              <a:gd name="connsiteX3855" fmla="*/ 2942494 w 8023328"/>
              <a:gd name="connsiteY3855" fmla="*/ 283322 h 2380521"/>
              <a:gd name="connsiteX3856" fmla="*/ 2957288 w 8023328"/>
              <a:gd name="connsiteY3856" fmla="*/ 298111 h 2380521"/>
              <a:gd name="connsiteX3857" fmla="*/ 2942494 w 8023328"/>
              <a:gd name="connsiteY3857" fmla="*/ 312900 h 2380521"/>
              <a:gd name="connsiteX3858" fmla="*/ 2927711 w 8023328"/>
              <a:gd name="connsiteY3858" fmla="*/ 298111 h 2380521"/>
              <a:gd name="connsiteX3859" fmla="*/ 2942494 w 8023328"/>
              <a:gd name="connsiteY3859" fmla="*/ 283322 h 2380521"/>
              <a:gd name="connsiteX3860" fmla="*/ 2868293 w 8023328"/>
              <a:gd name="connsiteY3860" fmla="*/ 283322 h 2380521"/>
              <a:gd name="connsiteX3861" fmla="*/ 2883087 w 8023328"/>
              <a:gd name="connsiteY3861" fmla="*/ 298111 h 2380521"/>
              <a:gd name="connsiteX3862" fmla="*/ 2868293 w 8023328"/>
              <a:gd name="connsiteY3862" fmla="*/ 312900 h 2380521"/>
              <a:gd name="connsiteX3863" fmla="*/ 2853507 w 8023328"/>
              <a:gd name="connsiteY3863" fmla="*/ 298111 h 2380521"/>
              <a:gd name="connsiteX3864" fmla="*/ 2868293 w 8023328"/>
              <a:gd name="connsiteY3864" fmla="*/ 283322 h 2380521"/>
              <a:gd name="connsiteX3865" fmla="*/ 2796535 w 8023328"/>
              <a:gd name="connsiteY3865" fmla="*/ 283322 h 2380521"/>
              <a:gd name="connsiteX3866" fmla="*/ 2808934 w 8023328"/>
              <a:gd name="connsiteY3866" fmla="*/ 298111 h 2380521"/>
              <a:gd name="connsiteX3867" fmla="*/ 2796535 w 8023328"/>
              <a:gd name="connsiteY3867" fmla="*/ 312900 h 2380521"/>
              <a:gd name="connsiteX3868" fmla="*/ 2782678 w 8023328"/>
              <a:gd name="connsiteY3868" fmla="*/ 298111 h 2380521"/>
              <a:gd name="connsiteX3869" fmla="*/ 2796535 w 8023328"/>
              <a:gd name="connsiteY3869" fmla="*/ 283322 h 2380521"/>
              <a:gd name="connsiteX3870" fmla="*/ 2725698 w 8023328"/>
              <a:gd name="connsiteY3870" fmla="*/ 283322 h 2380521"/>
              <a:gd name="connsiteX3871" fmla="*/ 2738100 w 8023328"/>
              <a:gd name="connsiteY3871" fmla="*/ 298111 h 2380521"/>
              <a:gd name="connsiteX3872" fmla="*/ 2725698 w 8023328"/>
              <a:gd name="connsiteY3872" fmla="*/ 312900 h 2380521"/>
              <a:gd name="connsiteX3873" fmla="*/ 2711846 w 8023328"/>
              <a:gd name="connsiteY3873" fmla="*/ 298111 h 2380521"/>
              <a:gd name="connsiteX3874" fmla="*/ 2725698 w 8023328"/>
              <a:gd name="connsiteY3874" fmla="*/ 283322 h 2380521"/>
              <a:gd name="connsiteX3875" fmla="*/ 2653415 w 8023328"/>
              <a:gd name="connsiteY3875" fmla="*/ 283322 h 2380521"/>
              <a:gd name="connsiteX3876" fmla="*/ 2667270 w 8023328"/>
              <a:gd name="connsiteY3876" fmla="*/ 298111 h 2380521"/>
              <a:gd name="connsiteX3877" fmla="*/ 2653415 w 8023328"/>
              <a:gd name="connsiteY3877" fmla="*/ 312900 h 2380521"/>
              <a:gd name="connsiteX3878" fmla="*/ 2641021 w 8023328"/>
              <a:gd name="connsiteY3878" fmla="*/ 298111 h 2380521"/>
              <a:gd name="connsiteX3879" fmla="*/ 2653415 w 8023328"/>
              <a:gd name="connsiteY3879" fmla="*/ 283322 h 2380521"/>
              <a:gd name="connsiteX3880" fmla="*/ 2582583 w 8023328"/>
              <a:gd name="connsiteY3880" fmla="*/ 283322 h 2380521"/>
              <a:gd name="connsiteX3881" fmla="*/ 2596439 w 8023328"/>
              <a:gd name="connsiteY3881" fmla="*/ 298111 h 2380521"/>
              <a:gd name="connsiteX3882" fmla="*/ 2582583 w 8023328"/>
              <a:gd name="connsiteY3882" fmla="*/ 312900 h 2380521"/>
              <a:gd name="connsiteX3883" fmla="*/ 2570189 w 8023328"/>
              <a:gd name="connsiteY3883" fmla="*/ 298111 h 2380521"/>
              <a:gd name="connsiteX3884" fmla="*/ 2582583 w 8023328"/>
              <a:gd name="connsiteY3884" fmla="*/ 283322 h 2380521"/>
              <a:gd name="connsiteX3885" fmla="*/ 2511029 w 8023328"/>
              <a:gd name="connsiteY3885" fmla="*/ 283322 h 2380521"/>
              <a:gd name="connsiteX3886" fmla="*/ 2525613 w 8023328"/>
              <a:gd name="connsiteY3886" fmla="*/ 298111 h 2380521"/>
              <a:gd name="connsiteX3887" fmla="*/ 2511029 w 8023328"/>
              <a:gd name="connsiteY3887" fmla="*/ 312900 h 2380521"/>
              <a:gd name="connsiteX3888" fmla="*/ 2499361 w 8023328"/>
              <a:gd name="connsiteY3888" fmla="*/ 298111 h 2380521"/>
              <a:gd name="connsiteX3889" fmla="*/ 2511029 w 8023328"/>
              <a:gd name="connsiteY3889" fmla="*/ 283322 h 2380521"/>
              <a:gd name="connsiteX3890" fmla="*/ 2439946 w 8023328"/>
              <a:gd name="connsiteY3890" fmla="*/ 283322 h 2380521"/>
              <a:gd name="connsiteX3891" fmla="*/ 2454732 w 8023328"/>
              <a:gd name="connsiteY3891" fmla="*/ 298111 h 2380521"/>
              <a:gd name="connsiteX3892" fmla="*/ 2439946 w 8023328"/>
              <a:gd name="connsiteY3892" fmla="*/ 312900 h 2380521"/>
              <a:gd name="connsiteX3893" fmla="*/ 2425156 w 8023328"/>
              <a:gd name="connsiteY3893" fmla="*/ 298111 h 2380521"/>
              <a:gd name="connsiteX3894" fmla="*/ 2439946 w 8023328"/>
              <a:gd name="connsiteY3894" fmla="*/ 283322 h 2380521"/>
              <a:gd name="connsiteX3895" fmla="*/ 2369110 w 8023328"/>
              <a:gd name="connsiteY3895" fmla="*/ 283322 h 2380521"/>
              <a:gd name="connsiteX3896" fmla="*/ 2383899 w 8023328"/>
              <a:gd name="connsiteY3896" fmla="*/ 298111 h 2380521"/>
              <a:gd name="connsiteX3897" fmla="*/ 2369110 w 8023328"/>
              <a:gd name="connsiteY3897" fmla="*/ 312900 h 2380521"/>
              <a:gd name="connsiteX3898" fmla="*/ 2354319 w 8023328"/>
              <a:gd name="connsiteY3898" fmla="*/ 298111 h 2380521"/>
              <a:gd name="connsiteX3899" fmla="*/ 2369110 w 8023328"/>
              <a:gd name="connsiteY3899" fmla="*/ 283322 h 2380521"/>
              <a:gd name="connsiteX3900" fmla="*/ 2298280 w 8023328"/>
              <a:gd name="connsiteY3900" fmla="*/ 283322 h 2380521"/>
              <a:gd name="connsiteX3901" fmla="*/ 2313068 w 8023328"/>
              <a:gd name="connsiteY3901" fmla="*/ 298111 h 2380521"/>
              <a:gd name="connsiteX3902" fmla="*/ 2298280 w 8023328"/>
              <a:gd name="connsiteY3902" fmla="*/ 312900 h 2380521"/>
              <a:gd name="connsiteX3903" fmla="*/ 2283490 w 8023328"/>
              <a:gd name="connsiteY3903" fmla="*/ 298111 h 2380521"/>
              <a:gd name="connsiteX3904" fmla="*/ 2298280 w 8023328"/>
              <a:gd name="connsiteY3904" fmla="*/ 283322 h 2380521"/>
              <a:gd name="connsiteX3905" fmla="*/ 2226517 w 8023328"/>
              <a:gd name="connsiteY3905" fmla="*/ 283322 h 2380521"/>
              <a:gd name="connsiteX3906" fmla="*/ 2238914 w 8023328"/>
              <a:gd name="connsiteY3906" fmla="*/ 298111 h 2380521"/>
              <a:gd name="connsiteX3907" fmla="*/ 2226517 w 8023328"/>
              <a:gd name="connsiteY3907" fmla="*/ 312900 h 2380521"/>
              <a:gd name="connsiteX3908" fmla="*/ 2212658 w 8023328"/>
              <a:gd name="connsiteY3908" fmla="*/ 298111 h 2380521"/>
              <a:gd name="connsiteX3909" fmla="*/ 2226517 w 8023328"/>
              <a:gd name="connsiteY3909" fmla="*/ 283322 h 2380521"/>
              <a:gd name="connsiteX3910" fmla="*/ 2155683 w 8023328"/>
              <a:gd name="connsiteY3910" fmla="*/ 283322 h 2380521"/>
              <a:gd name="connsiteX3911" fmla="*/ 2168081 w 8023328"/>
              <a:gd name="connsiteY3911" fmla="*/ 298111 h 2380521"/>
              <a:gd name="connsiteX3912" fmla="*/ 2155683 w 8023328"/>
              <a:gd name="connsiteY3912" fmla="*/ 312900 h 2380521"/>
              <a:gd name="connsiteX3913" fmla="*/ 2141827 w 8023328"/>
              <a:gd name="connsiteY3913" fmla="*/ 298111 h 2380521"/>
              <a:gd name="connsiteX3914" fmla="*/ 2155683 w 8023328"/>
              <a:gd name="connsiteY3914" fmla="*/ 283322 h 2380521"/>
              <a:gd name="connsiteX3915" fmla="*/ 2084849 w 8023328"/>
              <a:gd name="connsiteY3915" fmla="*/ 283322 h 2380521"/>
              <a:gd name="connsiteX3916" fmla="*/ 2097248 w 8023328"/>
              <a:gd name="connsiteY3916" fmla="*/ 298111 h 2380521"/>
              <a:gd name="connsiteX3917" fmla="*/ 2084849 w 8023328"/>
              <a:gd name="connsiteY3917" fmla="*/ 312900 h 2380521"/>
              <a:gd name="connsiteX3918" fmla="*/ 2070994 w 8023328"/>
              <a:gd name="connsiteY3918" fmla="*/ 298111 h 2380521"/>
              <a:gd name="connsiteX3919" fmla="*/ 2084849 w 8023328"/>
              <a:gd name="connsiteY3919" fmla="*/ 283322 h 2380521"/>
              <a:gd name="connsiteX3920" fmla="*/ 2011835 w 8023328"/>
              <a:gd name="connsiteY3920" fmla="*/ 283322 h 2380521"/>
              <a:gd name="connsiteX3921" fmla="*/ 2026421 w 8023328"/>
              <a:gd name="connsiteY3921" fmla="*/ 298111 h 2380521"/>
              <a:gd name="connsiteX3922" fmla="*/ 2011835 w 8023328"/>
              <a:gd name="connsiteY3922" fmla="*/ 312900 h 2380521"/>
              <a:gd name="connsiteX3923" fmla="*/ 2000168 w 8023328"/>
              <a:gd name="connsiteY3923" fmla="*/ 298111 h 2380521"/>
              <a:gd name="connsiteX3924" fmla="*/ 2011835 w 8023328"/>
              <a:gd name="connsiteY3924" fmla="*/ 283322 h 2380521"/>
              <a:gd name="connsiteX3925" fmla="*/ 1938362 w 8023328"/>
              <a:gd name="connsiteY3925" fmla="*/ 283322 h 2380521"/>
              <a:gd name="connsiteX3926" fmla="*/ 1952222 w 8023328"/>
              <a:gd name="connsiteY3926" fmla="*/ 298111 h 2380521"/>
              <a:gd name="connsiteX3927" fmla="*/ 1938362 w 8023328"/>
              <a:gd name="connsiteY3927" fmla="*/ 312900 h 2380521"/>
              <a:gd name="connsiteX3928" fmla="*/ 1925968 w 8023328"/>
              <a:gd name="connsiteY3928" fmla="*/ 298111 h 2380521"/>
              <a:gd name="connsiteX3929" fmla="*/ 1938362 w 8023328"/>
              <a:gd name="connsiteY3929" fmla="*/ 283322 h 2380521"/>
              <a:gd name="connsiteX3930" fmla="*/ 1867527 w 8023328"/>
              <a:gd name="connsiteY3930" fmla="*/ 283322 h 2380521"/>
              <a:gd name="connsiteX3931" fmla="*/ 1881384 w 8023328"/>
              <a:gd name="connsiteY3931" fmla="*/ 298111 h 2380521"/>
              <a:gd name="connsiteX3932" fmla="*/ 1867527 w 8023328"/>
              <a:gd name="connsiteY3932" fmla="*/ 312900 h 2380521"/>
              <a:gd name="connsiteX3933" fmla="*/ 1855129 w 8023328"/>
              <a:gd name="connsiteY3933" fmla="*/ 298111 h 2380521"/>
              <a:gd name="connsiteX3934" fmla="*/ 1867527 w 8023328"/>
              <a:gd name="connsiteY3934" fmla="*/ 283322 h 2380521"/>
              <a:gd name="connsiteX3935" fmla="*/ 1799085 w 8023328"/>
              <a:gd name="connsiteY3935" fmla="*/ 283322 h 2380521"/>
              <a:gd name="connsiteX3936" fmla="*/ 1813876 w 8023328"/>
              <a:gd name="connsiteY3936" fmla="*/ 298111 h 2380521"/>
              <a:gd name="connsiteX3937" fmla="*/ 1799085 w 8023328"/>
              <a:gd name="connsiteY3937" fmla="*/ 312900 h 2380521"/>
              <a:gd name="connsiteX3938" fmla="*/ 1784300 w 8023328"/>
              <a:gd name="connsiteY3938" fmla="*/ 298111 h 2380521"/>
              <a:gd name="connsiteX3939" fmla="*/ 1799085 w 8023328"/>
              <a:gd name="connsiteY3939" fmla="*/ 283322 h 2380521"/>
              <a:gd name="connsiteX3940" fmla="*/ 1728262 w 8023328"/>
              <a:gd name="connsiteY3940" fmla="*/ 283322 h 2380521"/>
              <a:gd name="connsiteX3941" fmla="*/ 1743052 w 8023328"/>
              <a:gd name="connsiteY3941" fmla="*/ 298111 h 2380521"/>
              <a:gd name="connsiteX3942" fmla="*/ 1728262 w 8023328"/>
              <a:gd name="connsiteY3942" fmla="*/ 312900 h 2380521"/>
              <a:gd name="connsiteX3943" fmla="*/ 1713472 w 8023328"/>
              <a:gd name="connsiteY3943" fmla="*/ 298111 h 2380521"/>
              <a:gd name="connsiteX3944" fmla="*/ 1728262 w 8023328"/>
              <a:gd name="connsiteY3944" fmla="*/ 283322 h 2380521"/>
              <a:gd name="connsiteX3945" fmla="*/ 1656498 w 8023328"/>
              <a:gd name="connsiteY3945" fmla="*/ 283322 h 2380521"/>
              <a:gd name="connsiteX3946" fmla="*/ 1668897 w 8023328"/>
              <a:gd name="connsiteY3946" fmla="*/ 298111 h 2380521"/>
              <a:gd name="connsiteX3947" fmla="*/ 1656498 w 8023328"/>
              <a:gd name="connsiteY3947" fmla="*/ 312900 h 2380521"/>
              <a:gd name="connsiteX3948" fmla="*/ 1642650 w 8023328"/>
              <a:gd name="connsiteY3948" fmla="*/ 298111 h 2380521"/>
              <a:gd name="connsiteX3949" fmla="*/ 1656498 w 8023328"/>
              <a:gd name="connsiteY3949" fmla="*/ 283322 h 2380521"/>
              <a:gd name="connsiteX3950" fmla="*/ 1582299 w 8023328"/>
              <a:gd name="connsiteY3950" fmla="*/ 283322 h 2380521"/>
              <a:gd name="connsiteX3951" fmla="*/ 1594704 w 8023328"/>
              <a:gd name="connsiteY3951" fmla="*/ 298111 h 2380521"/>
              <a:gd name="connsiteX3952" fmla="*/ 1582299 w 8023328"/>
              <a:gd name="connsiteY3952" fmla="*/ 312900 h 2380521"/>
              <a:gd name="connsiteX3953" fmla="*/ 1568441 w 8023328"/>
              <a:gd name="connsiteY3953" fmla="*/ 298111 h 2380521"/>
              <a:gd name="connsiteX3954" fmla="*/ 1582299 w 8023328"/>
              <a:gd name="connsiteY3954" fmla="*/ 283322 h 2380521"/>
              <a:gd name="connsiteX3955" fmla="*/ 1512198 w 8023328"/>
              <a:gd name="connsiteY3955" fmla="*/ 283322 h 2380521"/>
              <a:gd name="connsiteX3956" fmla="*/ 1523865 w 8023328"/>
              <a:gd name="connsiteY3956" fmla="*/ 298111 h 2380521"/>
              <a:gd name="connsiteX3957" fmla="*/ 1512198 w 8023328"/>
              <a:gd name="connsiteY3957" fmla="*/ 312900 h 2380521"/>
              <a:gd name="connsiteX3958" fmla="*/ 1497612 w 8023328"/>
              <a:gd name="connsiteY3958" fmla="*/ 298111 h 2380521"/>
              <a:gd name="connsiteX3959" fmla="*/ 1512198 w 8023328"/>
              <a:gd name="connsiteY3959" fmla="*/ 283322 h 2380521"/>
              <a:gd name="connsiteX3960" fmla="*/ 1439173 w 8023328"/>
              <a:gd name="connsiteY3960" fmla="*/ 283322 h 2380521"/>
              <a:gd name="connsiteX3961" fmla="*/ 1453026 w 8023328"/>
              <a:gd name="connsiteY3961" fmla="*/ 298111 h 2380521"/>
              <a:gd name="connsiteX3962" fmla="*/ 1439173 w 8023328"/>
              <a:gd name="connsiteY3962" fmla="*/ 312900 h 2380521"/>
              <a:gd name="connsiteX3963" fmla="*/ 1426777 w 8023328"/>
              <a:gd name="connsiteY3963" fmla="*/ 298111 h 2380521"/>
              <a:gd name="connsiteX3964" fmla="*/ 1439173 w 8023328"/>
              <a:gd name="connsiteY3964" fmla="*/ 283322 h 2380521"/>
              <a:gd name="connsiteX3965" fmla="*/ 1368347 w 8023328"/>
              <a:gd name="connsiteY3965" fmla="*/ 283322 h 2380521"/>
              <a:gd name="connsiteX3966" fmla="*/ 1382200 w 8023328"/>
              <a:gd name="connsiteY3966" fmla="*/ 298111 h 2380521"/>
              <a:gd name="connsiteX3967" fmla="*/ 1368347 w 8023328"/>
              <a:gd name="connsiteY3967" fmla="*/ 312900 h 2380521"/>
              <a:gd name="connsiteX3968" fmla="*/ 1355949 w 8023328"/>
              <a:gd name="connsiteY3968" fmla="*/ 298111 h 2380521"/>
              <a:gd name="connsiteX3969" fmla="*/ 1368347 w 8023328"/>
              <a:gd name="connsiteY3969" fmla="*/ 283322 h 2380521"/>
              <a:gd name="connsiteX3970" fmla="*/ 1297518 w 8023328"/>
              <a:gd name="connsiteY3970" fmla="*/ 283322 h 2380521"/>
              <a:gd name="connsiteX3971" fmla="*/ 1311374 w 8023328"/>
              <a:gd name="connsiteY3971" fmla="*/ 298111 h 2380521"/>
              <a:gd name="connsiteX3972" fmla="*/ 1297518 w 8023328"/>
              <a:gd name="connsiteY3972" fmla="*/ 312900 h 2380521"/>
              <a:gd name="connsiteX3973" fmla="*/ 1285121 w 8023328"/>
              <a:gd name="connsiteY3973" fmla="*/ 298111 h 2380521"/>
              <a:gd name="connsiteX3974" fmla="*/ 1297518 w 8023328"/>
              <a:gd name="connsiteY3974" fmla="*/ 283322 h 2380521"/>
              <a:gd name="connsiteX3975" fmla="*/ 1154890 w 8023328"/>
              <a:gd name="connsiteY3975" fmla="*/ 283322 h 2380521"/>
              <a:gd name="connsiteX3976" fmla="*/ 1169683 w 8023328"/>
              <a:gd name="connsiteY3976" fmla="*/ 295719 h 2380521"/>
              <a:gd name="connsiteX3977" fmla="*/ 1154890 w 8023328"/>
              <a:gd name="connsiteY3977" fmla="*/ 309576 h 2380521"/>
              <a:gd name="connsiteX3978" fmla="*/ 1140101 w 8023328"/>
              <a:gd name="connsiteY3978" fmla="*/ 295719 h 2380521"/>
              <a:gd name="connsiteX3979" fmla="*/ 1154890 w 8023328"/>
              <a:gd name="connsiteY3979" fmla="*/ 283322 h 2380521"/>
              <a:gd name="connsiteX3980" fmla="*/ 1084059 w 8023328"/>
              <a:gd name="connsiteY3980" fmla="*/ 283322 h 2380521"/>
              <a:gd name="connsiteX3981" fmla="*/ 1098847 w 8023328"/>
              <a:gd name="connsiteY3981" fmla="*/ 295719 h 2380521"/>
              <a:gd name="connsiteX3982" fmla="*/ 1084059 w 8023328"/>
              <a:gd name="connsiteY3982" fmla="*/ 309576 h 2380521"/>
              <a:gd name="connsiteX3983" fmla="*/ 1069272 w 8023328"/>
              <a:gd name="connsiteY3983" fmla="*/ 295719 h 2380521"/>
              <a:gd name="connsiteX3984" fmla="*/ 1084059 w 8023328"/>
              <a:gd name="connsiteY3984" fmla="*/ 283322 h 2380521"/>
              <a:gd name="connsiteX3985" fmla="*/ 1013024 w 8023328"/>
              <a:gd name="connsiteY3985" fmla="*/ 283322 h 2380521"/>
              <a:gd name="connsiteX3986" fmla="*/ 1024691 w 8023328"/>
              <a:gd name="connsiteY3986" fmla="*/ 295719 h 2380521"/>
              <a:gd name="connsiteX3987" fmla="*/ 1013024 w 8023328"/>
              <a:gd name="connsiteY3987" fmla="*/ 309576 h 2380521"/>
              <a:gd name="connsiteX3988" fmla="*/ 998442 w 8023328"/>
              <a:gd name="connsiteY3988" fmla="*/ 295719 h 2380521"/>
              <a:gd name="connsiteX3989" fmla="*/ 1013024 w 8023328"/>
              <a:gd name="connsiteY3989" fmla="*/ 283322 h 2380521"/>
              <a:gd name="connsiteX3990" fmla="*/ 941467 w 8023328"/>
              <a:gd name="connsiteY3990" fmla="*/ 283322 h 2380521"/>
              <a:gd name="connsiteX3991" fmla="*/ 953869 w 8023328"/>
              <a:gd name="connsiteY3991" fmla="*/ 295719 h 2380521"/>
              <a:gd name="connsiteX3992" fmla="*/ 941467 w 8023328"/>
              <a:gd name="connsiteY3992" fmla="*/ 309576 h 2380521"/>
              <a:gd name="connsiteX3993" fmla="*/ 927612 w 8023328"/>
              <a:gd name="connsiteY3993" fmla="*/ 295719 h 2380521"/>
              <a:gd name="connsiteX3994" fmla="*/ 941467 w 8023328"/>
              <a:gd name="connsiteY3994" fmla="*/ 283322 h 2380521"/>
              <a:gd name="connsiteX3995" fmla="*/ 3299102 w 8023328"/>
              <a:gd name="connsiteY3995" fmla="*/ 212492 h 2380521"/>
              <a:gd name="connsiteX3996" fmla="*/ 3311499 w 8023328"/>
              <a:gd name="connsiteY3996" fmla="*/ 226348 h 2380521"/>
              <a:gd name="connsiteX3997" fmla="*/ 3299102 w 8023328"/>
              <a:gd name="connsiteY3997" fmla="*/ 238746 h 2380521"/>
              <a:gd name="connsiteX3998" fmla="*/ 3285245 w 8023328"/>
              <a:gd name="connsiteY3998" fmla="*/ 226348 h 2380521"/>
              <a:gd name="connsiteX3999" fmla="*/ 3299102 w 8023328"/>
              <a:gd name="connsiteY3999" fmla="*/ 212492 h 2380521"/>
              <a:gd name="connsiteX4000" fmla="*/ 3226811 w 8023328"/>
              <a:gd name="connsiteY4000" fmla="*/ 212492 h 2380521"/>
              <a:gd name="connsiteX4001" fmla="*/ 3240667 w 8023328"/>
              <a:gd name="connsiteY4001" fmla="*/ 226348 h 2380521"/>
              <a:gd name="connsiteX4002" fmla="*/ 3226811 w 8023328"/>
              <a:gd name="connsiteY4002" fmla="*/ 238746 h 2380521"/>
              <a:gd name="connsiteX4003" fmla="*/ 3214412 w 8023328"/>
              <a:gd name="connsiteY4003" fmla="*/ 226348 h 2380521"/>
              <a:gd name="connsiteX4004" fmla="*/ 3226811 w 8023328"/>
              <a:gd name="connsiteY4004" fmla="*/ 212492 h 2380521"/>
              <a:gd name="connsiteX4005" fmla="*/ 3152608 w 8023328"/>
              <a:gd name="connsiteY4005" fmla="*/ 212492 h 2380521"/>
              <a:gd name="connsiteX4006" fmla="*/ 3166462 w 8023328"/>
              <a:gd name="connsiteY4006" fmla="*/ 226348 h 2380521"/>
              <a:gd name="connsiteX4007" fmla="*/ 3152608 w 8023328"/>
              <a:gd name="connsiteY4007" fmla="*/ 238746 h 2380521"/>
              <a:gd name="connsiteX4008" fmla="*/ 3140211 w 8023328"/>
              <a:gd name="connsiteY4008" fmla="*/ 226348 h 2380521"/>
              <a:gd name="connsiteX4009" fmla="*/ 3152608 w 8023328"/>
              <a:gd name="connsiteY4009" fmla="*/ 212492 h 2380521"/>
              <a:gd name="connsiteX4010" fmla="*/ 3081775 w 8023328"/>
              <a:gd name="connsiteY4010" fmla="*/ 212492 h 2380521"/>
              <a:gd name="connsiteX4011" fmla="*/ 3095628 w 8023328"/>
              <a:gd name="connsiteY4011" fmla="*/ 226348 h 2380521"/>
              <a:gd name="connsiteX4012" fmla="*/ 3081775 w 8023328"/>
              <a:gd name="connsiteY4012" fmla="*/ 238746 h 2380521"/>
              <a:gd name="connsiteX4013" fmla="*/ 3069375 w 8023328"/>
              <a:gd name="connsiteY4013" fmla="*/ 226348 h 2380521"/>
              <a:gd name="connsiteX4014" fmla="*/ 3081775 w 8023328"/>
              <a:gd name="connsiteY4014" fmla="*/ 212492 h 2380521"/>
              <a:gd name="connsiteX4015" fmla="*/ 3013720 w 8023328"/>
              <a:gd name="connsiteY4015" fmla="*/ 212492 h 2380521"/>
              <a:gd name="connsiteX4016" fmla="*/ 3028140 w 8023328"/>
              <a:gd name="connsiteY4016" fmla="*/ 226348 h 2380521"/>
              <a:gd name="connsiteX4017" fmla="*/ 3013720 w 8023328"/>
              <a:gd name="connsiteY4017" fmla="*/ 238746 h 2380521"/>
              <a:gd name="connsiteX4018" fmla="*/ 2998542 w 8023328"/>
              <a:gd name="connsiteY4018" fmla="*/ 226348 h 2380521"/>
              <a:gd name="connsiteX4019" fmla="*/ 3013720 w 8023328"/>
              <a:gd name="connsiteY4019" fmla="*/ 212492 h 2380521"/>
              <a:gd name="connsiteX4020" fmla="*/ 2942497 w 8023328"/>
              <a:gd name="connsiteY4020" fmla="*/ 212492 h 2380521"/>
              <a:gd name="connsiteX4021" fmla="*/ 2957293 w 8023328"/>
              <a:gd name="connsiteY4021" fmla="*/ 226348 h 2380521"/>
              <a:gd name="connsiteX4022" fmla="*/ 2942497 w 8023328"/>
              <a:gd name="connsiteY4022" fmla="*/ 238746 h 2380521"/>
              <a:gd name="connsiteX4023" fmla="*/ 2927716 w 8023328"/>
              <a:gd name="connsiteY4023" fmla="*/ 226348 h 2380521"/>
              <a:gd name="connsiteX4024" fmla="*/ 2942497 w 8023328"/>
              <a:gd name="connsiteY4024" fmla="*/ 212492 h 2380521"/>
              <a:gd name="connsiteX4025" fmla="*/ 2867363 w 8023328"/>
              <a:gd name="connsiteY4025" fmla="*/ 212492 h 2380521"/>
              <a:gd name="connsiteX4026" fmla="*/ 2879765 w 8023328"/>
              <a:gd name="connsiteY4026" fmla="*/ 226348 h 2380521"/>
              <a:gd name="connsiteX4027" fmla="*/ 2867363 w 8023328"/>
              <a:gd name="connsiteY4027" fmla="*/ 238746 h 2380521"/>
              <a:gd name="connsiteX4028" fmla="*/ 2853510 w 8023328"/>
              <a:gd name="connsiteY4028" fmla="*/ 226348 h 2380521"/>
              <a:gd name="connsiteX4029" fmla="*/ 2867363 w 8023328"/>
              <a:gd name="connsiteY4029" fmla="*/ 212492 h 2380521"/>
              <a:gd name="connsiteX4030" fmla="*/ 2796538 w 8023328"/>
              <a:gd name="connsiteY4030" fmla="*/ 212492 h 2380521"/>
              <a:gd name="connsiteX4031" fmla="*/ 2808934 w 8023328"/>
              <a:gd name="connsiteY4031" fmla="*/ 226348 h 2380521"/>
              <a:gd name="connsiteX4032" fmla="*/ 2796538 w 8023328"/>
              <a:gd name="connsiteY4032" fmla="*/ 238746 h 2380521"/>
              <a:gd name="connsiteX4033" fmla="*/ 2782680 w 8023328"/>
              <a:gd name="connsiteY4033" fmla="*/ 226348 h 2380521"/>
              <a:gd name="connsiteX4034" fmla="*/ 2796538 w 8023328"/>
              <a:gd name="connsiteY4034" fmla="*/ 212492 h 2380521"/>
              <a:gd name="connsiteX4035" fmla="*/ 2725698 w 8023328"/>
              <a:gd name="connsiteY4035" fmla="*/ 212492 h 2380521"/>
              <a:gd name="connsiteX4036" fmla="*/ 2738102 w 8023328"/>
              <a:gd name="connsiteY4036" fmla="*/ 226348 h 2380521"/>
              <a:gd name="connsiteX4037" fmla="*/ 2725698 w 8023328"/>
              <a:gd name="connsiteY4037" fmla="*/ 238746 h 2380521"/>
              <a:gd name="connsiteX4038" fmla="*/ 2711852 w 8023328"/>
              <a:gd name="connsiteY4038" fmla="*/ 226348 h 2380521"/>
              <a:gd name="connsiteX4039" fmla="*/ 2725698 w 8023328"/>
              <a:gd name="connsiteY4039" fmla="*/ 212492 h 2380521"/>
              <a:gd name="connsiteX4040" fmla="*/ 2653420 w 8023328"/>
              <a:gd name="connsiteY4040" fmla="*/ 212492 h 2380521"/>
              <a:gd name="connsiteX4041" fmla="*/ 2667273 w 8023328"/>
              <a:gd name="connsiteY4041" fmla="*/ 226348 h 2380521"/>
              <a:gd name="connsiteX4042" fmla="*/ 2653420 w 8023328"/>
              <a:gd name="connsiteY4042" fmla="*/ 238746 h 2380521"/>
              <a:gd name="connsiteX4043" fmla="*/ 2641021 w 8023328"/>
              <a:gd name="connsiteY4043" fmla="*/ 226348 h 2380521"/>
              <a:gd name="connsiteX4044" fmla="*/ 2653420 w 8023328"/>
              <a:gd name="connsiteY4044" fmla="*/ 212492 h 2380521"/>
              <a:gd name="connsiteX4045" fmla="*/ 2582586 w 8023328"/>
              <a:gd name="connsiteY4045" fmla="*/ 212492 h 2380521"/>
              <a:gd name="connsiteX4046" fmla="*/ 2596439 w 8023328"/>
              <a:gd name="connsiteY4046" fmla="*/ 226348 h 2380521"/>
              <a:gd name="connsiteX4047" fmla="*/ 2582586 w 8023328"/>
              <a:gd name="connsiteY4047" fmla="*/ 238746 h 2380521"/>
              <a:gd name="connsiteX4048" fmla="*/ 2570189 w 8023328"/>
              <a:gd name="connsiteY4048" fmla="*/ 226348 h 2380521"/>
              <a:gd name="connsiteX4049" fmla="*/ 2582586 w 8023328"/>
              <a:gd name="connsiteY4049" fmla="*/ 212492 h 2380521"/>
              <a:gd name="connsiteX4050" fmla="*/ 2511029 w 8023328"/>
              <a:gd name="connsiteY4050" fmla="*/ 212492 h 2380521"/>
              <a:gd name="connsiteX4051" fmla="*/ 2525616 w 8023328"/>
              <a:gd name="connsiteY4051" fmla="*/ 226348 h 2380521"/>
              <a:gd name="connsiteX4052" fmla="*/ 2511029 w 8023328"/>
              <a:gd name="connsiteY4052" fmla="*/ 238746 h 2380521"/>
              <a:gd name="connsiteX4053" fmla="*/ 2499364 w 8023328"/>
              <a:gd name="connsiteY4053" fmla="*/ 226348 h 2380521"/>
              <a:gd name="connsiteX4054" fmla="*/ 2511029 w 8023328"/>
              <a:gd name="connsiteY4054" fmla="*/ 212492 h 2380521"/>
              <a:gd name="connsiteX4055" fmla="*/ 2439946 w 8023328"/>
              <a:gd name="connsiteY4055" fmla="*/ 212492 h 2380521"/>
              <a:gd name="connsiteX4056" fmla="*/ 2454732 w 8023328"/>
              <a:gd name="connsiteY4056" fmla="*/ 226348 h 2380521"/>
              <a:gd name="connsiteX4057" fmla="*/ 2439946 w 8023328"/>
              <a:gd name="connsiteY4057" fmla="*/ 238746 h 2380521"/>
              <a:gd name="connsiteX4058" fmla="*/ 2425156 w 8023328"/>
              <a:gd name="connsiteY4058" fmla="*/ 226348 h 2380521"/>
              <a:gd name="connsiteX4059" fmla="*/ 2439946 w 8023328"/>
              <a:gd name="connsiteY4059" fmla="*/ 212492 h 2380521"/>
              <a:gd name="connsiteX4060" fmla="*/ 2369110 w 8023328"/>
              <a:gd name="connsiteY4060" fmla="*/ 212492 h 2380521"/>
              <a:gd name="connsiteX4061" fmla="*/ 2383900 w 8023328"/>
              <a:gd name="connsiteY4061" fmla="*/ 226348 h 2380521"/>
              <a:gd name="connsiteX4062" fmla="*/ 2369110 w 8023328"/>
              <a:gd name="connsiteY4062" fmla="*/ 238746 h 2380521"/>
              <a:gd name="connsiteX4063" fmla="*/ 2354323 w 8023328"/>
              <a:gd name="connsiteY4063" fmla="*/ 226348 h 2380521"/>
              <a:gd name="connsiteX4064" fmla="*/ 2369110 w 8023328"/>
              <a:gd name="connsiteY4064" fmla="*/ 212492 h 2380521"/>
              <a:gd name="connsiteX4065" fmla="*/ 2298283 w 8023328"/>
              <a:gd name="connsiteY4065" fmla="*/ 212492 h 2380521"/>
              <a:gd name="connsiteX4066" fmla="*/ 2313070 w 8023328"/>
              <a:gd name="connsiteY4066" fmla="*/ 227280 h 2380521"/>
              <a:gd name="connsiteX4067" fmla="*/ 2298283 w 8023328"/>
              <a:gd name="connsiteY4067" fmla="*/ 242069 h 2380521"/>
              <a:gd name="connsiteX4068" fmla="*/ 2283493 w 8023328"/>
              <a:gd name="connsiteY4068" fmla="*/ 227280 h 2380521"/>
              <a:gd name="connsiteX4069" fmla="*/ 2298283 w 8023328"/>
              <a:gd name="connsiteY4069" fmla="*/ 212492 h 2380521"/>
              <a:gd name="connsiteX4070" fmla="*/ 2226517 w 8023328"/>
              <a:gd name="connsiteY4070" fmla="*/ 212492 h 2380521"/>
              <a:gd name="connsiteX4071" fmla="*/ 2238916 w 8023328"/>
              <a:gd name="connsiteY4071" fmla="*/ 227280 h 2380521"/>
              <a:gd name="connsiteX4072" fmla="*/ 2226517 w 8023328"/>
              <a:gd name="connsiteY4072" fmla="*/ 242069 h 2380521"/>
              <a:gd name="connsiteX4073" fmla="*/ 2212659 w 8023328"/>
              <a:gd name="connsiteY4073" fmla="*/ 227280 h 2380521"/>
              <a:gd name="connsiteX4074" fmla="*/ 2226517 w 8023328"/>
              <a:gd name="connsiteY4074" fmla="*/ 212492 h 2380521"/>
              <a:gd name="connsiteX4075" fmla="*/ 2155683 w 8023328"/>
              <a:gd name="connsiteY4075" fmla="*/ 212492 h 2380521"/>
              <a:gd name="connsiteX4076" fmla="*/ 2168081 w 8023328"/>
              <a:gd name="connsiteY4076" fmla="*/ 227280 h 2380521"/>
              <a:gd name="connsiteX4077" fmla="*/ 2155683 w 8023328"/>
              <a:gd name="connsiteY4077" fmla="*/ 242069 h 2380521"/>
              <a:gd name="connsiteX4078" fmla="*/ 2141827 w 8023328"/>
              <a:gd name="connsiteY4078" fmla="*/ 227280 h 2380521"/>
              <a:gd name="connsiteX4079" fmla="*/ 2155683 w 8023328"/>
              <a:gd name="connsiteY4079" fmla="*/ 212492 h 2380521"/>
              <a:gd name="connsiteX4080" fmla="*/ 2084851 w 8023328"/>
              <a:gd name="connsiteY4080" fmla="*/ 212492 h 2380521"/>
              <a:gd name="connsiteX4081" fmla="*/ 2097249 w 8023328"/>
              <a:gd name="connsiteY4081" fmla="*/ 227280 h 2380521"/>
              <a:gd name="connsiteX4082" fmla="*/ 2084851 w 8023328"/>
              <a:gd name="connsiteY4082" fmla="*/ 242069 h 2380521"/>
              <a:gd name="connsiteX4083" fmla="*/ 2070995 w 8023328"/>
              <a:gd name="connsiteY4083" fmla="*/ 227280 h 2380521"/>
              <a:gd name="connsiteX4084" fmla="*/ 2084851 w 8023328"/>
              <a:gd name="connsiteY4084" fmla="*/ 212492 h 2380521"/>
              <a:gd name="connsiteX4085" fmla="*/ 2011835 w 8023328"/>
              <a:gd name="connsiteY4085" fmla="*/ 212492 h 2380521"/>
              <a:gd name="connsiteX4086" fmla="*/ 2026421 w 8023328"/>
              <a:gd name="connsiteY4086" fmla="*/ 227280 h 2380521"/>
              <a:gd name="connsiteX4087" fmla="*/ 2011835 w 8023328"/>
              <a:gd name="connsiteY4087" fmla="*/ 242069 h 2380521"/>
              <a:gd name="connsiteX4088" fmla="*/ 2000168 w 8023328"/>
              <a:gd name="connsiteY4088" fmla="*/ 227280 h 2380521"/>
              <a:gd name="connsiteX4089" fmla="*/ 2011835 w 8023328"/>
              <a:gd name="connsiteY4089" fmla="*/ 212492 h 2380521"/>
              <a:gd name="connsiteX4090" fmla="*/ 1938362 w 8023328"/>
              <a:gd name="connsiteY4090" fmla="*/ 212492 h 2380521"/>
              <a:gd name="connsiteX4091" fmla="*/ 1952222 w 8023328"/>
              <a:gd name="connsiteY4091" fmla="*/ 227280 h 2380521"/>
              <a:gd name="connsiteX4092" fmla="*/ 1938362 w 8023328"/>
              <a:gd name="connsiteY4092" fmla="*/ 242069 h 2380521"/>
              <a:gd name="connsiteX4093" fmla="*/ 1925971 w 8023328"/>
              <a:gd name="connsiteY4093" fmla="*/ 227280 h 2380521"/>
              <a:gd name="connsiteX4094" fmla="*/ 1938362 w 8023328"/>
              <a:gd name="connsiteY4094" fmla="*/ 212492 h 2380521"/>
              <a:gd name="connsiteX4095" fmla="*/ 1867530 w 8023328"/>
              <a:gd name="connsiteY4095" fmla="*/ 212492 h 2380521"/>
              <a:gd name="connsiteX4096" fmla="*/ 1881387 w 8023328"/>
              <a:gd name="connsiteY4096" fmla="*/ 227280 h 2380521"/>
              <a:gd name="connsiteX4097" fmla="*/ 1867530 w 8023328"/>
              <a:gd name="connsiteY4097" fmla="*/ 242069 h 2380521"/>
              <a:gd name="connsiteX4098" fmla="*/ 1855129 w 8023328"/>
              <a:gd name="connsiteY4098" fmla="*/ 227280 h 2380521"/>
              <a:gd name="connsiteX4099" fmla="*/ 1867530 w 8023328"/>
              <a:gd name="connsiteY4099" fmla="*/ 212492 h 2380521"/>
              <a:gd name="connsiteX4100" fmla="*/ 1799087 w 8023328"/>
              <a:gd name="connsiteY4100" fmla="*/ 212492 h 2380521"/>
              <a:gd name="connsiteX4101" fmla="*/ 1813879 w 8023328"/>
              <a:gd name="connsiteY4101" fmla="*/ 227280 h 2380521"/>
              <a:gd name="connsiteX4102" fmla="*/ 1799087 w 8023328"/>
              <a:gd name="connsiteY4102" fmla="*/ 242069 h 2380521"/>
              <a:gd name="connsiteX4103" fmla="*/ 1784303 w 8023328"/>
              <a:gd name="connsiteY4103" fmla="*/ 227280 h 2380521"/>
              <a:gd name="connsiteX4104" fmla="*/ 1799087 w 8023328"/>
              <a:gd name="connsiteY4104" fmla="*/ 212492 h 2380521"/>
              <a:gd name="connsiteX4105" fmla="*/ 1728262 w 8023328"/>
              <a:gd name="connsiteY4105" fmla="*/ 212492 h 2380521"/>
              <a:gd name="connsiteX4106" fmla="*/ 1743052 w 8023328"/>
              <a:gd name="connsiteY4106" fmla="*/ 227280 h 2380521"/>
              <a:gd name="connsiteX4107" fmla="*/ 1728262 w 8023328"/>
              <a:gd name="connsiteY4107" fmla="*/ 242069 h 2380521"/>
              <a:gd name="connsiteX4108" fmla="*/ 1713472 w 8023328"/>
              <a:gd name="connsiteY4108" fmla="*/ 227280 h 2380521"/>
              <a:gd name="connsiteX4109" fmla="*/ 1728262 w 8023328"/>
              <a:gd name="connsiteY4109" fmla="*/ 212492 h 2380521"/>
              <a:gd name="connsiteX4110" fmla="*/ 1656498 w 8023328"/>
              <a:gd name="connsiteY4110" fmla="*/ 212492 h 2380521"/>
              <a:gd name="connsiteX4111" fmla="*/ 1668900 w 8023328"/>
              <a:gd name="connsiteY4111" fmla="*/ 227280 h 2380521"/>
              <a:gd name="connsiteX4112" fmla="*/ 1656498 w 8023328"/>
              <a:gd name="connsiteY4112" fmla="*/ 242069 h 2380521"/>
              <a:gd name="connsiteX4113" fmla="*/ 1642655 w 8023328"/>
              <a:gd name="connsiteY4113" fmla="*/ 227280 h 2380521"/>
              <a:gd name="connsiteX4114" fmla="*/ 1656498 w 8023328"/>
              <a:gd name="connsiteY4114" fmla="*/ 212492 h 2380521"/>
              <a:gd name="connsiteX4115" fmla="*/ 1582299 w 8023328"/>
              <a:gd name="connsiteY4115" fmla="*/ 212492 h 2380521"/>
              <a:gd name="connsiteX4116" fmla="*/ 1594704 w 8023328"/>
              <a:gd name="connsiteY4116" fmla="*/ 227280 h 2380521"/>
              <a:gd name="connsiteX4117" fmla="*/ 1582299 w 8023328"/>
              <a:gd name="connsiteY4117" fmla="*/ 242069 h 2380521"/>
              <a:gd name="connsiteX4118" fmla="*/ 1568441 w 8023328"/>
              <a:gd name="connsiteY4118" fmla="*/ 227280 h 2380521"/>
              <a:gd name="connsiteX4119" fmla="*/ 1582299 w 8023328"/>
              <a:gd name="connsiteY4119" fmla="*/ 212492 h 2380521"/>
              <a:gd name="connsiteX4120" fmla="*/ 1512198 w 8023328"/>
              <a:gd name="connsiteY4120" fmla="*/ 212492 h 2380521"/>
              <a:gd name="connsiteX4121" fmla="*/ 1523867 w 8023328"/>
              <a:gd name="connsiteY4121" fmla="*/ 227280 h 2380521"/>
              <a:gd name="connsiteX4122" fmla="*/ 1512198 w 8023328"/>
              <a:gd name="connsiteY4122" fmla="*/ 242069 h 2380521"/>
              <a:gd name="connsiteX4123" fmla="*/ 1497612 w 8023328"/>
              <a:gd name="connsiteY4123" fmla="*/ 227280 h 2380521"/>
              <a:gd name="connsiteX4124" fmla="*/ 1512198 w 8023328"/>
              <a:gd name="connsiteY4124" fmla="*/ 212492 h 2380521"/>
              <a:gd name="connsiteX4125" fmla="*/ 1439173 w 8023328"/>
              <a:gd name="connsiteY4125" fmla="*/ 212492 h 2380521"/>
              <a:gd name="connsiteX4126" fmla="*/ 1453026 w 8023328"/>
              <a:gd name="connsiteY4126" fmla="*/ 227280 h 2380521"/>
              <a:gd name="connsiteX4127" fmla="*/ 1439173 w 8023328"/>
              <a:gd name="connsiteY4127" fmla="*/ 242069 h 2380521"/>
              <a:gd name="connsiteX4128" fmla="*/ 1426777 w 8023328"/>
              <a:gd name="connsiteY4128" fmla="*/ 227280 h 2380521"/>
              <a:gd name="connsiteX4129" fmla="*/ 1439173 w 8023328"/>
              <a:gd name="connsiteY4129" fmla="*/ 212492 h 2380521"/>
              <a:gd name="connsiteX4130" fmla="*/ 1368349 w 8023328"/>
              <a:gd name="connsiteY4130" fmla="*/ 212492 h 2380521"/>
              <a:gd name="connsiteX4131" fmla="*/ 1382203 w 8023328"/>
              <a:gd name="connsiteY4131" fmla="*/ 227280 h 2380521"/>
              <a:gd name="connsiteX4132" fmla="*/ 1368349 w 8023328"/>
              <a:gd name="connsiteY4132" fmla="*/ 242069 h 2380521"/>
              <a:gd name="connsiteX4133" fmla="*/ 1355950 w 8023328"/>
              <a:gd name="connsiteY4133" fmla="*/ 227280 h 2380521"/>
              <a:gd name="connsiteX4134" fmla="*/ 1368349 w 8023328"/>
              <a:gd name="connsiteY4134" fmla="*/ 212492 h 2380521"/>
              <a:gd name="connsiteX4135" fmla="*/ 1297520 w 8023328"/>
              <a:gd name="connsiteY4135" fmla="*/ 212492 h 2380521"/>
              <a:gd name="connsiteX4136" fmla="*/ 1311374 w 8023328"/>
              <a:gd name="connsiteY4136" fmla="*/ 227280 h 2380521"/>
              <a:gd name="connsiteX4137" fmla="*/ 1297520 w 8023328"/>
              <a:gd name="connsiteY4137" fmla="*/ 242069 h 2380521"/>
              <a:gd name="connsiteX4138" fmla="*/ 1285121 w 8023328"/>
              <a:gd name="connsiteY4138" fmla="*/ 227280 h 2380521"/>
              <a:gd name="connsiteX4139" fmla="*/ 1297520 w 8023328"/>
              <a:gd name="connsiteY4139" fmla="*/ 212492 h 2380521"/>
              <a:gd name="connsiteX4140" fmla="*/ 1225708 w 8023328"/>
              <a:gd name="connsiteY4140" fmla="*/ 212492 h 2380521"/>
              <a:gd name="connsiteX4141" fmla="*/ 1240496 w 8023328"/>
              <a:gd name="connsiteY4141" fmla="*/ 227280 h 2380521"/>
              <a:gd name="connsiteX4142" fmla="*/ 1225708 w 8023328"/>
              <a:gd name="connsiteY4142" fmla="*/ 242069 h 2380521"/>
              <a:gd name="connsiteX4143" fmla="*/ 1210934 w 8023328"/>
              <a:gd name="connsiteY4143" fmla="*/ 227280 h 2380521"/>
              <a:gd name="connsiteX4144" fmla="*/ 1225708 w 8023328"/>
              <a:gd name="connsiteY4144" fmla="*/ 212492 h 2380521"/>
              <a:gd name="connsiteX4145" fmla="*/ 1154891 w 8023328"/>
              <a:gd name="connsiteY4145" fmla="*/ 212492 h 2380521"/>
              <a:gd name="connsiteX4146" fmla="*/ 1169683 w 8023328"/>
              <a:gd name="connsiteY4146" fmla="*/ 227280 h 2380521"/>
              <a:gd name="connsiteX4147" fmla="*/ 1154891 w 8023328"/>
              <a:gd name="connsiteY4147" fmla="*/ 242069 h 2380521"/>
              <a:gd name="connsiteX4148" fmla="*/ 1140105 w 8023328"/>
              <a:gd name="connsiteY4148" fmla="*/ 227280 h 2380521"/>
              <a:gd name="connsiteX4149" fmla="*/ 1154891 w 8023328"/>
              <a:gd name="connsiteY4149" fmla="*/ 212492 h 2380521"/>
              <a:gd name="connsiteX4150" fmla="*/ 1084063 w 8023328"/>
              <a:gd name="connsiteY4150" fmla="*/ 212492 h 2380521"/>
              <a:gd name="connsiteX4151" fmla="*/ 1098847 w 8023328"/>
              <a:gd name="connsiteY4151" fmla="*/ 227280 h 2380521"/>
              <a:gd name="connsiteX4152" fmla="*/ 1084063 w 8023328"/>
              <a:gd name="connsiteY4152" fmla="*/ 242069 h 2380521"/>
              <a:gd name="connsiteX4153" fmla="*/ 1069276 w 8023328"/>
              <a:gd name="connsiteY4153" fmla="*/ 227280 h 2380521"/>
              <a:gd name="connsiteX4154" fmla="*/ 1084063 w 8023328"/>
              <a:gd name="connsiteY4154" fmla="*/ 212492 h 2380521"/>
              <a:gd name="connsiteX4155" fmla="*/ 3013723 w 8023328"/>
              <a:gd name="connsiteY4155" fmla="*/ 141661 h 2380521"/>
              <a:gd name="connsiteX4156" fmla="*/ 3028140 w 8023328"/>
              <a:gd name="connsiteY4156" fmla="*/ 155517 h 2380521"/>
              <a:gd name="connsiteX4157" fmla="*/ 3013723 w 8023328"/>
              <a:gd name="connsiteY4157" fmla="*/ 167915 h 2380521"/>
              <a:gd name="connsiteX4158" fmla="*/ 2998545 w 8023328"/>
              <a:gd name="connsiteY4158" fmla="*/ 155517 h 2380521"/>
              <a:gd name="connsiteX4159" fmla="*/ 3013723 w 8023328"/>
              <a:gd name="connsiteY4159" fmla="*/ 141661 h 2380521"/>
              <a:gd name="connsiteX4160" fmla="*/ 2942497 w 8023328"/>
              <a:gd name="connsiteY4160" fmla="*/ 141661 h 2380521"/>
              <a:gd name="connsiteX4161" fmla="*/ 2957293 w 8023328"/>
              <a:gd name="connsiteY4161" fmla="*/ 155517 h 2380521"/>
              <a:gd name="connsiteX4162" fmla="*/ 2942497 w 8023328"/>
              <a:gd name="connsiteY4162" fmla="*/ 167915 h 2380521"/>
              <a:gd name="connsiteX4163" fmla="*/ 2927716 w 8023328"/>
              <a:gd name="connsiteY4163" fmla="*/ 155517 h 2380521"/>
              <a:gd name="connsiteX4164" fmla="*/ 2942497 w 8023328"/>
              <a:gd name="connsiteY4164" fmla="*/ 141661 h 2380521"/>
              <a:gd name="connsiteX4165" fmla="*/ 2867363 w 8023328"/>
              <a:gd name="connsiteY4165" fmla="*/ 141661 h 2380521"/>
              <a:gd name="connsiteX4166" fmla="*/ 2879765 w 8023328"/>
              <a:gd name="connsiteY4166" fmla="*/ 155517 h 2380521"/>
              <a:gd name="connsiteX4167" fmla="*/ 2867363 w 8023328"/>
              <a:gd name="connsiteY4167" fmla="*/ 167915 h 2380521"/>
              <a:gd name="connsiteX4168" fmla="*/ 2853510 w 8023328"/>
              <a:gd name="connsiteY4168" fmla="*/ 155517 h 2380521"/>
              <a:gd name="connsiteX4169" fmla="*/ 2867363 w 8023328"/>
              <a:gd name="connsiteY4169" fmla="*/ 141661 h 2380521"/>
              <a:gd name="connsiteX4170" fmla="*/ 2796538 w 8023328"/>
              <a:gd name="connsiteY4170" fmla="*/ 141661 h 2380521"/>
              <a:gd name="connsiteX4171" fmla="*/ 2808940 w 8023328"/>
              <a:gd name="connsiteY4171" fmla="*/ 155517 h 2380521"/>
              <a:gd name="connsiteX4172" fmla="*/ 2796538 w 8023328"/>
              <a:gd name="connsiteY4172" fmla="*/ 167915 h 2380521"/>
              <a:gd name="connsiteX4173" fmla="*/ 2782683 w 8023328"/>
              <a:gd name="connsiteY4173" fmla="*/ 155517 h 2380521"/>
              <a:gd name="connsiteX4174" fmla="*/ 2796538 w 8023328"/>
              <a:gd name="connsiteY4174" fmla="*/ 141661 h 2380521"/>
              <a:gd name="connsiteX4175" fmla="*/ 2725703 w 8023328"/>
              <a:gd name="connsiteY4175" fmla="*/ 141661 h 2380521"/>
              <a:gd name="connsiteX4176" fmla="*/ 2738105 w 8023328"/>
              <a:gd name="connsiteY4176" fmla="*/ 155517 h 2380521"/>
              <a:gd name="connsiteX4177" fmla="*/ 2725703 w 8023328"/>
              <a:gd name="connsiteY4177" fmla="*/ 167915 h 2380521"/>
              <a:gd name="connsiteX4178" fmla="*/ 2711852 w 8023328"/>
              <a:gd name="connsiteY4178" fmla="*/ 155517 h 2380521"/>
              <a:gd name="connsiteX4179" fmla="*/ 2725703 w 8023328"/>
              <a:gd name="connsiteY4179" fmla="*/ 141661 h 2380521"/>
              <a:gd name="connsiteX4180" fmla="*/ 2653420 w 8023328"/>
              <a:gd name="connsiteY4180" fmla="*/ 141661 h 2380521"/>
              <a:gd name="connsiteX4181" fmla="*/ 2667273 w 8023328"/>
              <a:gd name="connsiteY4181" fmla="*/ 155517 h 2380521"/>
              <a:gd name="connsiteX4182" fmla="*/ 2653420 w 8023328"/>
              <a:gd name="connsiteY4182" fmla="*/ 167915 h 2380521"/>
              <a:gd name="connsiteX4183" fmla="*/ 2641021 w 8023328"/>
              <a:gd name="connsiteY4183" fmla="*/ 155517 h 2380521"/>
              <a:gd name="connsiteX4184" fmla="*/ 2653420 w 8023328"/>
              <a:gd name="connsiteY4184" fmla="*/ 141661 h 2380521"/>
              <a:gd name="connsiteX4185" fmla="*/ 2582586 w 8023328"/>
              <a:gd name="connsiteY4185" fmla="*/ 141661 h 2380521"/>
              <a:gd name="connsiteX4186" fmla="*/ 2596442 w 8023328"/>
              <a:gd name="connsiteY4186" fmla="*/ 155517 h 2380521"/>
              <a:gd name="connsiteX4187" fmla="*/ 2582586 w 8023328"/>
              <a:gd name="connsiteY4187" fmla="*/ 167915 h 2380521"/>
              <a:gd name="connsiteX4188" fmla="*/ 2570189 w 8023328"/>
              <a:gd name="connsiteY4188" fmla="*/ 155517 h 2380521"/>
              <a:gd name="connsiteX4189" fmla="*/ 2582586 w 8023328"/>
              <a:gd name="connsiteY4189" fmla="*/ 141661 h 2380521"/>
              <a:gd name="connsiteX4190" fmla="*/ 2511034 w 8023328"/>
              <a:gd name="connsiteY4190" fmla="*/ 141661 h 2380521"/>
              <a:gd name="connsiteX4191" fmla="*/ 2525616 w 8023328"/>
              <a:gd name="connsiteY4191" fmla="*/ 155517 h 2380521"/>
              <a:gd name="connsiteX4192" fmla="*/ 2511034 w 8023328"/>
              <a:gd name="connsiteY4192" fmla="*/ 167915 h 2380521"/>
              <a:gd name="connsiteX4193" fmla="*/ 2499364 w 8023328"/>
              <a:gd name="connsiteY4193" fmla="*/ 155517 h 2380521"/>
              <a:gd name="connsiteX4194" fmla="*/ 2511034 w 8023328"/>
              <a:gd name="connsiteY4194" fmla="*/ 141661 h 2380521"/>
              <a:gd name="connsiteX4195" fmla="*/ 2439946 w 8023328"/>
              <a:gd name="connsiteY4195" fmla="*/ 141661 h 2380521"/>
              <a:gd name="connsiteX4196" fmla="*/ 2454734 w 8023328"/>
              <a:gd name="connsiteY4196" fmla="*/ 155517 h 2380521"/>
              <a:gd name="connsiteX4197" fmla="*/ 2439946 w 8023328"/>
              <a:gd name="connsiteY4197" fmla="*/ 167915 h 2380521"/>
              <a:gd name="connsiteX4198" fmla="*/ 2425159 w 8023328"/>
              <a:gd name="connsiteY4198" fmla="*/ 155517 h 2380521"/>
              <a:gd name="connsiteX4199" fmla="*/ 2439946 w 8023328"/>
              <a:gd name="connsiteY4199" fmla="*/ 141661 h 2380521"/>
              <a:gd name="connsiteX4200" fmla="*/ 2369114 w 8023328"/>
              <a:gd name="connsiteY4200" fmla="*/ 141661 h 2380521"/>
              <a:gd name="connsiteX4201" fmla="*/ 2383900 w 8023328"/>
              <a:gd name="connsiteY4201" fmla="*/ 155517 h 2380521"/>
              <a:gd name="connsiteX4202" fmla="*/ 2369114 w 8023328"/>
              <a:gd name="connsiteY4202" fmla="*/ 167915 h 2380521"/>
              <a:gd name="connsiteX4203" fmla="*/ 2354323 w 8023328"/>
              <a:gd name="connsiteY4203" fmla="*/ 155517 h 2380521"/>
              <a:gd name="connsiteX4204" fmla="*/ 2369114 w 8023328"/>
              <a:gd name="connsiteY4204" fmla="*/ 141661 h 2380521"/>
              <a:gd name="connsiteX4205" fmla="*/ 2298283 w 8023328"/>
              <a:gd name="connsiteY4205" fmla="*/ 141661 h 2380521"/>
              <a:gd name="connsiteX4206" fmla="*/ 2313070 w 8023328"/>
              <a:gd name="connsiteY4206" fmla="*/ 155517 h 2380521"/>
              <a:gd name="connsiteX4207" fmla="*/ 2298283 w 8023328"/>
              <a:gd name="connsiteY4207" fmla="*/ 167915 h 2380521"/>
              <a:gd name="connsiteX4208" fmla="*/ 2283493 w 8023328"/>
              <a:gd name="connsiteY4208" fmla="*/ 155517 h 2380521"/>
              <a:gd name="connsiteX4209" fmla="*/ 2298283 w 8023328"/>
              <a:gd name="connsiteY4209" fmla="*/ 141661 h 2380521"/>
              <a:gd name="connsiteX4210" fmla="*/ 2226517 w 8023328"/>
              <a:gd name="connsiteY4210" fmla="*/ 141661 h 2380521"/>
              <a:gd name="connsiteX4211" fmla="*/ 2238916 w 8023328"/>
              <a:gd name="connsiteY4211" fmla="*/ 155517 h 2380521"/>
              <a:gd name="connsiteX4212" fmla="*/ 2226517 w 8023328"/>
              <a:gd name="connsiteY4212" fmla="*/ 167915 h 2380521"/>
              <a:gd name="connsiteX4213" fmla="*/ 2212659 w 8023328"/>
              <a:gd name="connsiteY4213" fmla="*/ 155517 h 2380521"/>
              <a:gd name="connsiteX4214" fmla="*/ 2226517 w 8023328"/>
              <a:gd name="connsiteY4214" fmla="*/ 141661 h 2380521"/>
              <a:gd name="connsiteX4215" fmla="*/ 2155683 w 8023328"/>
              <a:gd name="connsiteY4215" fmla="*/ 141661 h 2380521"/>
              <a:gd name="connsiteX4216" fmla="*/ 2168084 w 8023328"/>
              <a:gd name="connsiteY4216" fmla="*/ 155517 h 2380521"/>
              <a:gd name="connsiteX4217" fmla="*/ 2155683 w 8023328"/>
              <a:gd name="connsiteY4217" fmla="*/ 167915 h 2380521"/>
              <a:gd name="connsiteX4218" fmla="*/ 2141827 w 8023328"/>
              <a:gd name="connsiteY4218" fmla="*/ 155517 h 2380521"/>
              <a:gd name="connsiteX4219" fmla="*/ 2155683 w 8023328"/>
              <a:gd name="connsiteY4219" fmla="*/ 141661 h 2380521"/>
              <a:gd name="connsiteX4220" fmla="*/ 2084851 w 8023328"/>
              <a:gd name="connsiteY4220" fmla="*/ 141661 h 2380521"/>
              <a:gd name="connsiteX4221" fmla="*/ 2097249 w 8023328"/>
              <a:gd name="connsiteY4221" fmla="*/ 155517 h 2380521"/>
              <a:gd name="connsiteX4222" fmla="*/ 2084851 w 8023328"/>
              <a:gd name="connsiteY4222" fmla="*/ 167915 h 2380521"/>
              <a:gd name="connsiteX4223" fmla="*/ 2070995 w 8023328"/>
              <a:gd name="connsiteY4223" fmla="*/ 155517 h 2380521"/>
              <a:gd name="connsiteX4224" fmla="*/ 2084851 w 8023328"/>
              <a:gd name="connsiteY4224" fmla="*/ 141661 h 2380521"/>
              <a:gd name="connsiteX4225" fmla="*/ 2011835 w 8023328"/>
              <a:gd name="connsiteY4225" fmla="*/ 141661 h 2380521"/>
              <a:gd name="connsiteX4226" fmla="*/ 2026421 w 8023328"/>
              <a:gd name="connsiteY4226" fmla="*/ 155517 h 2380521"/>
              <a:gd name="connsiteX4227" fmla="*/ 2011835 w 8023328"/>
              <a:gd name="connsiteY4227" fmla="*/ 167915 h 2380521"/>
              <a:gd name="connsiteX4228" fmla="*/ 2000168 w 8023328"/>
              <a:gd name="connsiteY4228" fmla="*/ 155517 h 2380521"/>
              <a:gd name="connsiteX4229" fmla="*/ 2011835 w 8023328"/>
              <a:gd name="connsiteY4229" fmla="*/ 141661 h 2380521"/>
              <a:gd name="connsiteX4230" fmla="*/ 1938365 w 8023328"/>
              <a:gd name="connsiteY4230" fmla="*/ 141661 h 2380521"/>
              <a:gd name="connsiteX4231" fmla="*/ 1952222 w 8023328"/>
              <a:gd name="connsiteY4231" fmla="*/ 155517 h 2380521"/>
              <a:gd name="connsiteX4232" fmla="*/ 1938365 w 8023328"/>
              <a:gd name="connsiteY4232" fmla="*/ 167915 h 2380521"/>
              <a:gd name="connsiteX4233" fmla="*/ 1925971 w 8023328"/>
              <a:gd name="connsiteY4233" fmla="*/ 155517 h 2380521"/>
              <a:gd name="connsiteX4234" fmla="*/ 1938365 w 8023328"/>
              <a:gd name="connsiteY4234" fmla="*/ 141661 h 2380521"/>
              <a:gd name="connsiteX4235" fmla="*/ 1869922 w 8023328"/>
              <a:gd name="connsiteY4235" fmla="*/ 141661 h 2380521"/>
              <a:gd name="connsiteX4236" fmla="*/ 1884712 w 8023328"/>
              <a:gd name="connsiteY4236" fmla="*/ 155517 h 2380521"/>
              <a:gd name="connsiteX4237" fmla="*/ 1869922 w 8023328"/>
              <a:gd name="connsiteY4237" fmla="*/ 167915 h 2380521"/>
              <a:gd name="connsiteX4238" fmla="*/ 1855131 w 8023328"/>
              <a:gd name="connsiteY4238" fmla="*/ 155517 h 2380521"/>
              <a:gd name="connsiteX4239" fmla="*/ 1869922 w 8023328"/>
              <a:gd name="connsiteY4239" fmla="*/ 141661 h 2380521"/>
              <a:gd name="connsiteX4240" fmla="*/ 1799087 w 8023328"/>
              <a:gd name="connsiteY4240" fmla="*/ 141661 h 2380521"/>
              <a:gd name="connsiteX4241" fmla="*/ 1813879 w 8023328"/>
              <a:gd name="connsiteY4241" fmla="*/ 155517 h 2380521"/>
              <a:gd name="connsiteX4242" fmla="*/ 1799087 w 8023328"/>
              <a:gd name="connsiteY4242" fmla="*/ 167915 h 2380521"/>
              <a:gd name="connsiteX4243" fmla="*/ 1784303 w 8023328"/>
              <a:gd name="connsiteY4243" fmla="*/ 155517 h 2380521"/>
              <a:gd name="connsiteX4244" fmla="*/ 1799087 w 8023328"/>
              <a:gd name="connsiteY4244" fmla="*/ 141661 h 2380521"/>
              <a:gd name="connsiteX4245" fmla="*/ 1728262 w 8023328"/>
              <a:gd name="connsiteY4245" fmla="*/ 141661 h 2380521"/>
              <a:gd name="connsiteX4246" fmla="*/ 1743052 w 8023328"/>
              <a:gd name="connsiteY4246" fmla="*/ 155517 h 2380521"/>
              <a:gd name="connsiteX4247" fmla="*/ 1728262 w 8023328"/>
              <a:gd name="connsiteY4247" fmla="*/ 167915 h 2380521"/>
              <a:gd name="connsiteX4248" fmla="*/ 1713474 w 8023328"/>
              <a:gd name="connsiteY4248" fmla="*/ 155517 h 2380521"/>
              <a:gd name="connsiteX4249" fmla="*/ 1728262 w 8023328"/>
              <a:gd name="connsiteY4249" fmla="*/ 141661 h 2380521"/>
              <a:gd name="connsiteX4250" fmla="*/ 1656501 w 8023328"/>
              <a:gd name="connsiteY4250" fmla="*/ 141661 h 2380521"/>
              <a:gd name="connsiteX4251" fmla="*/ 1668900 w 8023328"/>
              <a:gd name="connsiteY4251" fmla="*/ 156450 h 2380521"/>
              <a:gd name="connsiteX4252" fmla="*/ 1656501 w 8023328"/>
              <a:gd name="connsiteY4252" fmla="*/ 171239 h 2380521"/>
              <a:gd name="connsiteX4253" fmla="*/ 1642655 w 8023328"/>
              <a:gd name="connsiteY4253" fmla="*/ 156450 h 2380521"/>
              <a:gd name="connsiteX4254" fmla="*/ 1656501 w 8023328"/>
              <a:gd name="connsiteY4254" fmla="*/ 141661 h 2380521"/>
              <a:gd name="connsiteX4255" fmla="*/ 1582299 w 8023328"/>
              <a:gd name="connsiteY4255" fmla="*/ 141661 h 2380521"/>
              <a:gd name="connsiteX4256" fmla="*/ 1594704 w 8023328"/>
              <a:gd name="connsiteY4256" fmla="*/ 156450 h 2380521"/>
              <a:gd name="connsiteX4257" fmla="*/ 1582299 w 8023328"/>
              <a:gd name="connsiteY4257" fmla="*/ 171239 h 2380521"/>
              <a:gd name="connsiteX4258" fmla="*/ 1568444 w 8023328"/>
              <a:gd name="connsiteY4258" fmla="*/ 156450 h 2380521"/>
              <a:gd name="connsiteX4259" fmla="*/ 1582299 w 8023328"/>
              <a:gd name="connsiteY4259" fmla="*/ 141661 h 2380521"/>
              <a:gd name="connsiteX4260" fmla="*/ 1512199 w 8023328"/>
              <a:gd name="connsiteY4260" fmla="*/ 141661 h 2380521"/>
              <a:gd name="connsiteX4261" fmla="*/ 1523867 w 8023328"/>
              <a:gd name="connsiteY4261" fmla="*/ 156450 h 2380521"/>
              <a:gd name="connsiteX4262" fmla="*/ 1512199 w 8023328"/>
              <a:gd name="connsiteY4262" fmla="*/ 171239 h 2380521"/>
              <a:gd name="connsiteX4263" fmla="*/ 1497612 w 8023328"/>
              <a:gd name="connsiteY4263" fmla="*/ 156450 h 2380521"/>
              <a:gd name="connsiteX4264" fmla="*/ 1512199 w 8023328"/>
              <a:gd name="connsiteY4264" fmla="*/ 141661 h 2380521"/>
              <a:gd name="connsiteX4265" fmla="*/ 1439173 w 8023328"/>
              <a:gd name="connsiteY4265" fmla="*/ 141661 h 2380521"/>
              <a:gd name="connsiteX4266" fmla="*/ 1453026 w 8023328"/>
              <a:gd name="connsiteY4266" fmla="*/ 156450 h 2380521"/>
              <a:gd name="connsiteX4267" fmla="*/ 1439173 w 8023328"/>
              <a:gd name="connsiteY4267" fmla="*/ 171239 h 2380521"/>
              <a:gd name="connsiteX4268" fmla="*/ 1426777 w 8023328"/>
              <a:gd name="connsiteY4268" fmla="*/ 156450 h 2380521"/>
              <a:gd name="connsiteX4269" fmla="*/ 1439173 w 8023328"/>
              <a:gd name="connsiteY4269" fmla="*/ 141661 h 2380521"/>
              <a:gd name="connsiteX4270" fmla="*/ 1368349 w 8023328"/>
              <a:gd name="connsiteY4270" fmla="*/ 141661 h 2380521"/>
              <a:gd name="connsiteX4271" fmla="*/ 1382203 w 8023328"/>
              <a:gd name="connsiteY4271" fmla="*/ 156450 h 2380521"/>
              <a:gd name="connsiteX4272" fmla="*/ 1368349 w 8023328"/>
              <a:gd name="connsiteY4272" fmla="*/ 171239 h 2380521"/>
              <a:gd name="connsiteX4273" fmla="*/ 1355953 w 8023328"/>
              <a:gd name="connsiteY4273" fmla="*/ 156450 h 2380521"/>
              <a:gd name="connsiteX4274" fmla="*/ 1368349 w 8023328"/>
              <a:gd name="connsiteY4274" fmla="*/ 141661 h 2380521"/>
              <a:gd name="connsiteX4275" fmla="*/ 1297520 w 8023328"/>
              <a:gd name="connsiteY4275" fmla="*/ 141661 h 2380521"/>
              <a:gd name="connsiteX4276" fmla="*/ 1311374 w 8023328"/>
              <a:gd name="connsiteY4276" fmla="*/ 156450 h 2380521"/>
              <a:gd name="connsiteX4277" fmla="*/ 1297520 w 8023328"/>
              <a:gd name="connsiteY4277" fmla="*/ 171239 h 2380521"/>
              <a:gd name="connsiteX4278" fmla="*/ 1285121 w 8023328"/>
              <a:gd name="connsiteY4278" fmla="*/ 156450 h 2380521"/>
              <a:gd name="connsiteX4279" fmla="*/ 1297520 w 8023328"/>
              <a:gd name="connsiteY4279" fmla="*/ 141661 h 2380521"/>
              <a:gd name="connsiteX4280" fmla="*/ 2796538 w 8023328"/>
              <a:gd name="connsiteY4280" fmla="*/ 70831 h 2380521"/>
              <a:gd name="connsiteX4281" fmla="*/ 2808940 w 8023328"/>
              <a:gd name="connsiteY4281" fmla="*/ 84687 h 2380521"/>
              <a:gd name="connsiteX4282" fmla="*/ 2796538 w 8023328"/>
              <a:gd name="connsiteY4282" fmla="*/ 97085 h 2380521"/>
              <a:gd name="connsiteX4283" fmla="*/ 2782683 w 8023328"/>
              <a:gd name="connsiteY4283" fmla="*/ 84687 h 2380521"/>
              <a:gd name="connsiteX4284" fmla="*/ 2796538 w 8023328"/>
              <a:gd name="connsiteY4284" fmla="*/ 70831 h 2380521"/>
              <a:gd name="connsiteX4285" fmla="*/ 2725703 w 8023328"/>
              <a:gd name="connsiteY4285" fmla="*/ 70831 h 2380521"/>
              <a:gd name="connsiteX4286" fmla="*/ 2738105 w 8023328"/>
              <a:gd name="connsiteY4286" fmla="*/ 84687 h 2380521"/>
              <a:gd name="connsiteX4287" fmla="*/ 2725703 w 8023328"/>
              <a:gd name="connsiteY4287" fmla="*/ 97085 h 2380521"/>
              <a:gd name="connsiteX4288" fmla="*/ 2711852 w 8023328"/>
              <a:gd name="connsiteY4288" fmla="*/ 84687 h 2380521"/>
              <a:gd name="connsiteX4289" fmla="*/ 2725703 w 8023328"/>
              <a:gd name="connsiteY4289" fmla="*/ 70831 h 2380521"/>
              <a:gd name="connsiteX4290" fmla="*/ 2653420 w 8023328"/>
              <a:gd name="connsiteY4290" fmla="*/ 70831 h 2380521"/>
              <a:gd name="connsiteX4291" fmla="*/ 2667273 w 8023328"/>
              <a:gd name="connsiteY4291" fmla="*/ 84687 h 2380521"/>
              <a:gd name="connsiteX4292" fmla="*/ 2653420 w 8023328"/>
              <a:gd name="connsiteY4292" fmla="*/ 97085 h 2380521"/>
              <a:gd name="connsiteX4293" fmla="*/ 2641021 w 8023328"/>
              <a:gd name="connsiteY4293" fmla="*/ 84687 h 2380521"/>
              <a:gd name="connsiteX4294" fmla="*/ 2653420 w 8023328"/>
              <a:gd name="connsiteY4294" fmla="*/ 70831 h 2380521"/>
              <a:gd name="connsiteX4295" fmla="*/ 2582586 w 8023328"/>
              <a:gd name="connsiteY4295" fmla="*/ 70831 h 2380521"/>
              <a:gd name="connsiteX4296" fmla="*/ 2596442 w 8023328"/>
              <a:gd name="connsiteY4296" fmla="*/ 84687 h 2380521"/>
              <a:gd name="connsiteX4297" fmla="*/ 2582586 w 8023328"/>
              <a:gd name="connsiteY4297" fmla="*/ 97085 h 2380521"/>
              <a:gd name="connsiteX4298" fmla="*/ 2570189 w 8023328"/>
              <a:gd name="connsiteY4298" fmla="*/ 84687 h 2380521"/>
              <a:gd name="connsiteX4299" fmla="*/ 2582586 w 8023328"/>
              <a:gd name="connsiteY4299" fmla="*/ 70831 h 2380521"/>
              <a:gd name="connsiteX4300" fmla="*/ 2511034 w 8023328"/>
              <a:gd name="connsiteY4300" fmla="*/ 70831 h 2380521"/>
              <a:gd name="connsiteX4301" fmla="*/ 2525616 w 8023328"/>
              <a:gd name="connsiteY4301" fmla="*/ 84687 h 2380521"/>
              <a:gd name="connsiteX4302" fmla="*/ 2511034 w 8023328"/>
              <a:gd name="connsiteY4302" fmla="*/ 97085 h 2380521"/>
              <a:gd name="connsiteX4303" fmla="*/ 2499364 w 8023328"/>
              <a:gd name="connsiteY4303" fmla="*/ 84687 h 2380521"/>
              <a:gd name="connsiteX4304" fmla="*/ 2511034 w 8023328"/>
              <a:gd name="connsiteY4304" fmla="*/ 70831 h 2380521"/>
              <a:gd name="connsiteX4305" fmla="*/ 2439946 w 8023328"/>
              <a:gd name="connsiteY4305" fmla="*/ 70831 h 2380521"/>
              <a:gd name="connsiteX4306" fmla="*/ 2454737 w 8023328"/>
              <a:gd name="connsiteY4306" fmla="*/ 84687 h 2380521"/>
              <a:gd name="connsiteX4307" fmla="*/ 2439946 w 8023328"/>
              <a:gd name="connsiteY4307" fmla="*/ 97085 h 2380521"/>
              <a:gd name="connsiteX4308" fmla="*/ 2425159 w 8023328"/>
              <a:gd name="connsiteY4308" fmla="*/ 84687 h 2380521"/>
              <a:gd name="connsiteX4309" fmla="*/ 2439946 w 8023328"/>
              <a:gd name="connsiteY4309" fmla="*/ 70831 h 2380521"/>
              <a:gd name="connsiteX4310" fmla="*/ 2369114 w 8023328"/>
              <a:gd name="connsiteY4310" fmla="*/ 70831 h 2380521"/>
              <a:gd name="connsiteX4311" fmla="*/ 2383900 w 8023328"/>
              <a:gd name="connsiteY4311" fmla="*/ 84687 h 2380521"/>
              <a:gd name="connsiteX4312" fmla="*/ 2369114 w 8023328"/>
              <a:gd name="connsiteY4312" fmla="*/ 97085 h 2380521"/>
              <a:gd name="connsiteX4313" fmla="*/ 2354323 w 8023328"/>
              <a:gd name="connsiteY4313" fmla="*/ 84687 h 2380521"/>
              <a:gd name="connsiteX4314" fmla="*/ 2369114 w 8023328"/>
              <a:gd name="connsiteY4314" fmla="*/ 70831 h 2380521"/>
              <a:gd name="connsiteX4315" fmla="*/ 2298283 w 8023328"/>
              <a:gd name="connsiteY4315" fmla="*/ 70831 h 2380521"/>
              <a:gd name="connsiteX4316" fmla="*/ 2313070 w 8023328"/>
              <a:gd name="connsiteY4316" fmla="*/ 84687 h 2380521"/>
              <a:gd name="connsiteX4317" fmla="*/ 2298283 w 8023328"/>
              <a:gd name="connsiteY4317" fmla="*/ 97085 h 2380521"/>
              <a:gd name="connsiteX4318" fmla="*/ 2283493 w 8023328"/>
              <a:gd name="connsiteY4318" fmla="*/ 84687 h 2380521"/>
              <a:gd name="connsiteX4319" fmla="*/ 2298283 w 8023328"/>
              <a:gd name="connsiteY4319" fmla="*/ 70831 h 2380521"/>
              <a:gd name="connsiteX4320" fmla="*/ 2226517 w 8023328"/>
              <a:gd name="connsiteY4320" fmla="*/ 70831 h 2380521"/>
              <a:gd name="connsiteX4321" fmla="*/ 2238916 w 8023328"/>
              <a:gd name="connsiteY4321" fmla="*/ 84687 h 2380521"/>
              <a:gd name="connsiteX4322" fmla="*/ 2226517 w 8023328"/>
              <a:gd name="connsiteY4322" fmla="*/ 97085 h 2380521"/>
              <a:gd name="connsiteX4323" fmla="*/ 2212659 w 8023328"/>
              <a:gd name="connsiteY4323" fmla="*/ 84687 h 2380521"/>
              <a:gd name="connsiteX4324" fmla="*/ 2226517 w 8023328"/>
              <a:gd name="connsiteY4324" fmla="*/ 70831 h 2380521"/>
              <a:gd name="connsiteX4325" fmla="*/ 2155683 w 8023328"/>
              <a:gd name="connsiteY4325" fmla="*/ 70831 h 2380521"/>
              <a:gd name="connsiteX4326" fmla="*/ 2168084 w 8023328"/>
              <a:gd name="connsiteY4326" fmla="*/ 84687 h 2380521"/>
              <a:gd name="connsiteX4327" fmla="*/ 2155683 w 8023328"/>
              <a:gd name="connsiteY4327" fmla="*/ 97085 h 2380521"/>
              <a:gd name="connsiteX4328" fmla="*/ 2141827 w 8023328"/>
              <a:gd name="connsiteY4328" fmla="*/ 84687 h 2380521"/>
              <a:gd name="connsiteX4329" fmla="*/ 2155683 w 8023328"/>
              <a:gd name="connsiteY4329" fmla="*/ 70831 h 2380521"/>
              <a:gd name="connsiteX4330" fmla="*/ 2083393 w 8023328"/>
              <a:gd name="connsiteY4330" fmla="*/ 70831 h 2380521"/>
              <a:gd name="connsiteX4331" fmla="*/ 2097249 w 8023328"/>
              <a:gd name="connsiteY4331" fmla="*/ 84687 h 2380521"/>
              <a:gd name="connsiteX4332" fmla="*/ 2083393 w 8023328"/>
              <a:gd name="connsiteY4332" fmla="*/ 97085 h 2380521"/>
              <a:gd name="connsiteX4333" fmla="*/ 2070995 w 8023328"/>
              <a:gd name="connsiteY4333" fmla="*/ 84687 h 2380521"/>
              <a:gd name="connsiteX4334" fmla="*/ 2083393 w 8023328"/>
              <a:gd name="connsiteY4334" fmla="*/ 70831 h 2380521"/>
              <a:gd name="connsiteX4335" fmla="*/ 2011835 w 8023328"/>
              <a:gd name="connsiteY4335" fmla="*/ 70831 h 2380521"/>
              <a:gd name="connsiteX4336" fmla="*/ 2026421 w 8023328"/>
              <a:gd name="connsiteY4336" fmla="*/ 84687 h 2380521"/>
              <a:gd name="connsiteX4337" fmla="*/ 2011835 w 8023328"/>
              <a:gd name="connsiteY4337" fmla="*/ 97085 h 2380521"/>
              <a:gd name="connsiteX4338" fmla="*/ 2000168 w 8023328"/>
              <a:gd name="connsiteY4338" fmla="*/ 84687 h 2380521"/>
              <a:gd name="connsiteX4339" fmla="*/ 2011835 w 8023328"/>
              <a:gd name="connsiteY4339" fmla="*/ 70831 h 2380521"/>
              <a:gd name="connsiteX4340" fmla="*/ 1938365 w 8023328"/>
              <a:gd name="connsiteY4340" fmla="*/ 70831 h 2380521"/>
              <a:gd name="connsiteX4341" fmla="*/ 1952222 w 8023328"/>
              <a:gd name="connsiteY4341" fmla="*/ 84687 h 2380521"/>
              <a:gd name="connsiteX4342" fmla="*/ 1938365 w 8023328"/>
              <a:gd name="connsiteY4342" fmla="*/ 97085 h 2380521"/>
              <a:gd name="connsiteX4343" fmla="*/ 1925971 w 8023328"/>
              <a:gd name="connsiteY4343" fmla="*/ 84687 h 2380521"/>
              <a:gd name="connsiteX4344" fmla="*/ 1938365 w 8023328"/>
              <a:gd name="connsiteY4344" fmla="*/ 70831 h 2380521"/>
              <a:gd name="connsiteX4345" fmla="*/ 1869922 w 8023328"/>
              <a:gd name="connsiteY4345" fmla="*/ 70831 h 2380521"/>
              <a:gd name="connsiteX4346" fmla="*/ 1884712 w 8023328"/>
              <a:gd name="connsiteY4346" fmla="*/ 84687 h 2380521"/>
              <a:gd name="connsiteX4347" fmla="*/ 1869922 w 8023328"/>
              <a:gd name="connsiteY4347" fmla="*/ 97085 h 2380521"/>
              <a:gd name="connsiteX4348" fmla="*/ 1855131 w 8023328"/>
              <a:gd name="connsiteY4348" fmla="*/ 84687 h 2380521"/>
              <a:gd name="connsiteX4349" fmla="*/ 1869922 w 8023328"/>
              <a:gd name="connsiteY4349" fmla="*/ 70831 h 2380521"/>
              <a:gd name="connsiteX4350" fmla="*/ 1799087 w 8023328"/>
              <a:gd name="connsiteY4350" fmla="*/ 70831 h 2380521"/>
              <a:gd name="connsiteX4351" fmla="*/ 1813879 w 8023328"/>
              <a:gd name="connsiteY4351" fmla="*/ 84687 h 2380521"/>
              <a:gd name="connsiteX4352" fmla="*/ 1799087 w 8023328"/>
              <a:gd name="connsiteY4352" fmla="*/ 97085 h 2380521"/>
              <a:gd name="connsiteX4353" fmla="*/ 1784303 w 8023328"/>
              <a:gd name="connsiteY4353" fmla="*/ 84687 h 2380521"/>
              <a:gd name="connsiteX4354" fmla="*/ 1799087 w 8023328"/>
              <a:gd name="connsiteY4354" fmla="*/ 70831 h 2380521"/>
              <a:gd name="connsiteX4355" fmla="*/ 1728262 w 8023328"/>
              <a:gd name="connsiteY4355" fmla="*/ 70831 h 2380521"/>
              <a:gd name="connsiteX4356" fmla="*/ 1743052 w 8023328"/>
              <a:gd name="connsiteY4356" fmla="*/ 84687 h 2380521"/>
              <a:gd name="connsiteX4357" fmla="*/ 1728262 w 8023328"/>
              <a:gd name="connsiteY4357" fmla="*/ 97085 h 2380521"/>
              <a:gd name="connsiteX4358" fmla="*/ 1713474 w 8023328"/>
              <a:gd name="connsiteY4358" fmla="*/ 84687 h 2380521"/>
              <a:gd name="connsiteX4359" fmla="*/ 1728262 w 8023328"/>
              <a:gd name="connsiteY4359" fmla="*/ 70831 h 2380521"/>
              <a:gd name="connsiteX4360" fmla="*/ 1656501 w 8023328"/>
              <a:gd name="connsiteY4360" fmla="*/ 70831 h 2380521"/>
              <a:gd name="connsiteX4361" fmla="*/ 1668900 w 8023328"/>
              <a:gd name="connsiteY4361" fmla="*/ 84687 h 2380521"/>
              <a:gd name="connsiteX4362" fmla="*/ 1656501 w 8023328"/>
              <a:gd name="connsiteY4362" fmla="*/ 97085 h 2380521"/>
              <a:gd name="connsiteX4363" fmla="*/ 1642655 w 8023328"/>
              <a:gd name="connsiteY4363" fmla="*/ 84687 h 2380521"/>
              <a:gd name="connsiteX4364" fmla="*/ 1656501 w 8023328"/>
              <a:gd name="connsiteY4364" fmla="*/ 70831 h 2380521"/>
              <a:gd name="connsiteX4365" fmla="*/ 1582299 w 8023328"/>
              <a:gd name="connsiteY4365" fmla="*/ 70831 h 2380521"/>
              <a:gd name="connsiteX4366" fmla="*/ 1594704 w 8023328"/>
              <a:gd name="connsiteY4366" fmla="*/ 84687 h 2380521"/>
              <a:gd name="connsiteX4367" fmla="*/ 1582299 w 8023328"/>
              <a:gd name="connsiteY4367" fmla="*/ 97085 h 2380521"/>
              <a:gd name="connsiteX4368" fmla="*/ 1568444 w 8023328"/>
              <a:gd name="connsiteY4368" fmla="*/ 84687 h 2380521"/>
              <a:gd name="connsiteX4369" fmla="*/ 1582299 w 8023328"/>
              <a:gd name="connsiteY4369" fmla="*/ 70831 h 2380521"/>
              <a:gd name="connsiteX4370" fmla="*/ 2796538 w 8023328"/>
              <a:gd name="connsiteY4370" fmla="*/ 0 h 2380521"/>
              <a:gd name="connsiteX4371" fmla="*/ 2808940 w 8023328"/>
              <a:gd name="connsiteY4371" fmla="*/ 12397 h 2380521"/>
              <a:gd name="connsiteX4372" fmla="*/ 2796538 w 8023328"/>
              <a:gd name="connsiteY4372" fmla="*/ 26254 h 2380521"/>
              <a:gd name="connsiteX4373" fmla="*/ 2782683 w 8023328"/>
              <a:gd name="connsiteY4373" fmla="*/ 12397 h 2380521"/>
              <a:gd name="connsiteX4374" fmla="*/ 2796538 w 8023328"/>
              <a:gd name="connsiteY4374" fmla="*/ 0 h 2380521"/>
              <a:gd name="connsiteX4375" fmla="*/ 2725703 w 8023328"/>
              <a:gd name="connsiteY4375" fmla="*/ 0 h 2380521"/>
              <a:gd name="connsiteX4376" fmla="*/ 2738105 w 8023328"/>
              <a:gd name="connsiteY4376" fmla="*/ 12397 h 2380521"/>
              <a:gd name="connsiteX4377" fmla="*/ 2725703 w 8023328"/>
              <a:gd name="connsiteY4377" fmla="*/ 26254 h 2380521"/>
              <a:gd name="connsiteX4378" fmla="*/ 2711852 w 8023328"/>
              <a:gd name="connsiteY4378" fmla="*/ 12397 h 2380521"/>
              <a:gd name="connsiteX4379" fmla="*/ 2725703 w 8023328"/>
              <a:gd name="connsiteY4379" fmla="*/ 0 h 2380521"/>
              <a:gd name="connsiteX4380" fmla="*/ 2653420 w 8023328"/>
              <a:gd name="connsiteY4380" fmla="*/ 0 h 2380521"/>
              <a:gd name="connsiteX4381" fmla="*/ 2667273 w 8023328"/>
              <a:gd name="connsiteY4381" fmla="*/ 12397 h 2380521"/>
              <a:gd name="connsiteX4382" fmla="*/ 2653420 w 8023328"/>
              <a:gd name="connsiteY4382" fmla="*/ 26254 h 2380521"/>
              <a:gd name="connsiteX4383" fmla="*/ 2641021 w 8023328"/>
              <a:gd name="connsiteY4383" fmla="*/ 12397 h 2380521"/>
              <a:gd name="connsiteX4384" fmla="*/ 2653420 w 8023328"/>
              <a:gd name="connsiteY4384" fmla="*/ 0 h 2380521"/>
              <a:gd name="connsiteX4385" fmla="*/ 2582586 w 8023328"/>
              <a:gd name="connsiteY4385" fmla="*/ 0 h 2380521"/>
              <a:gd name="connsiteX4386" fmla="*/ 2596442 w 8023328"/>
              <a:gd name="connsiteY4386" fmla="*/ 12397 h 2380521"/>
              <a:gd name="connsiteX4387" fmla="*/ 2582586 w 8023328"/>
              <a:gd name="connsiteY4387" fmla="*/ 26254 h 2380521"/>
              <a:gd name="connsiteX4388" fmla="*/ 2570189 w 8023328"/>
              <a:gd name="connsiteY4388" fmla="*/ 12397 h 2380521"/>
              <a:gd name="connsiteX4389" fmla="*/ 2582586 w 8023328"/>
              <a:gd name="connsiteY4389" fmla="*/ 0 h 2380521"/>
              <a:gd name="connsiteX4390" fmla="*/ 2511034 w 8023328"/>
              <a:gd name="connsiteY4390" fmla="*/ 0 h 2380521"/>
              <a:gd name="connsiteX4391" fmla="*/ 2525616 w 8023328"/>
              <a:gd name="connsiteY4391" fmla="*/ 12397 h 2380521"/>
              <a:gd name="connsiteX4392" fmla="*/ 2511034 w 8023328"/>
              <a:gd name="connsiteY4392" fmla="*/ 26254 h 2380521"/>
              <a:gd name="connsiteX4393" fmla="*/ 2499364 w 8023328"/>
              <a:gd name="connsiteY4393" fmla="*/ 12397 h 2380521"/>
              <a:gd name="connsiteX4394" fmla="*/ 2511034 w 8023328"/>
              <a:gd name="connsiteY4394" fmla="*/ 0 h 2380521"/>
              <a:gd name="connsiteX4395" fmla="*/ 2439946 w 8023328"/>
              <a:gd name="connsiteY4395" fmla="*/ 0 h 2380521"/>
              <a:gd name="connsiteX4396" fmla="*/ 2454737 w 8023328"/>
              <a:gd name="connsiteY4396" fmla="*/ 12397 h 2380521"/>
              <a:gd name="connsiteX4397" fmla="*/ 2439946 w 8023328"/>
              <a:gd name="connsiteY4397" fmla="*/ 26254 h 2380521"/>
              <a:gd name="connsiteX4398" fmla="*/ 2425159 w 8023328"/>
              <a:gd name="connsiteY4398" fmla="*/ 12397 h 2380521"/>
              <a:gd name="connsiteX4399" fmla="*/ 2439946 w 8023328"/>
              <a:gd name="connsiteY4399" fmla="*/ 0 h 2380521"/>
              <a:gd name="connsiteX4400" fmla="*/ 2369114 w 8023328"/>
              <a:gd name="connsiteY4400" fmla="*/ 0 h 2380521"/>
              <a:gd name="connsiteX4401" fmla="*/ 2383900 w 8023328"/>
              <a:gd name="connsiteY4401" fmla="*/ 12397 h 2380521"/>
              <a:gd name="connsiteX4402" fmla="*/ 2369114 w 8023328"/>
              <a:gd name="connsiteY4402" fmla="*/ 26254 h 2380521"/>
              <a:gd name="connsiteX4403" fmla="*/ 2354323 w 8023328"/>
              <a:gd name="connsiteY4403" fmla="*/ 12397 h 2380521"/>
              <a:gd name="connsiteX4404" fmla="*/ 2369114 w 8023328"/>
              <a:gd name="connsiteY4404" fmla="*/ 0 h 2380521"/>
              <a:gd name="connsiteX4405" fmla="*/ 2298283 w 8023328"/>
              <a:gd name="connsiteY4405" fmla="*/ 0 h 2380521"/>
              <a:gd name="connsiteX4406" fmla="*/ 2313070 w 8023328"/>
              <a:gd name="connsiteY4406" fmla="*/ 12397 h 2380521"/>
              <a:gd name="connsiteX4407" fmla="*/ 2298283 w 8023328"/>
              <a:gd name="connsiteY4407" fmla="*/ 26254 h 2380521"/>
              <a:gd name="connsiteX4408" fmla="*/ 2283493 w 8023328"/>
              <a:gd name="connsiteY4408" fmla="*/ 12397 h 2380521"/>
              <a:gd name="connsiteX4409" fmla="*/ 2298283 w 8023328"/>
              <a:gd name="connsiteY4409" fmla="*/ 0 h 2380521"/>
              <a:gd name="connsiteX4410" fmla="*/ 2226517 w 8023328"/>
              <a:gd name="connsiteY4410" fmla="*/ 0 h 2380521"/>
              <a:gd name="connsiteX4411" fmla="*/ 2238916 w 8023328"/>
              <a:gd name="connsiteY4411" fmla="*/ 13856 h 2380521"/>
              <a:gd name="connsiteX4412" fmla="*/ 2226517 w 8023328"/>
              <a:gd name="connsiteY4412" fmla="*/ 26254 h 2380521"/>
              <a:gd name="connsiteX4413" fmla="*/ 2212659 w 8023328"/>
              <a:gd name="connsiteY4413" fmla="*/ 13856 h 2380521"/>
              <a:gd name="connsiteX4414" fmla="*/ 2226517 w 8023328"/>
              <a:gd name="connsiteY4414" fmla="*/ 0 h 2380521"/>
              <a:gd name="connsiteX4415" fmla="*/ 2155683 w 8023328"/>
              <a:gd name="connsiteY4415" fmla="*/ 0 h 2380521"/>
              <a:gd name="connsiteX4416" fmla="*/ 2168084 w 8023328"/>
              <a:gd name="connsiteY4416" fmla="*/ 13856 h 2380521"/>
              <a:gd name="connsiteX4417" fmla="*/ 2155683 w 8023328"/>
              <a:gd name="connsiteY4417" fmla="*/ 26254 h 2380521"/>
              <a:gd name="connsiteX4418" fmla="*/ 2141827 w 8023328"/>
              <a:gd name="connsiteY4418" fmla="*/ 13856 h 2380521"/>
              <a:gd name="connsiteX4419" fmla="*/ 2155683 w 8023328"/>
              <a:gd name="connsiteY4419" fmla="*/ 0 h 2380521"/>
              <a:gd name="connsiteX4420" fmla="*/ 2083393 w 8023328"/>
              <a:gd name="connsiteY4420" fmla="*/ 0 h 2380521"/>
              <a:gd name="connsiteX4421" fmla="*/ 2097249 w 8023328"/>
              <a:gd name="connsiteY4421" fmla="*/ 13856 h 2380521"/>
              <a:gd name="connsiteX4422" fmla="*/ 2083393 w 8023328"/>
              <a:gd name="connsiteY4422" fmla="*/ 26254 h 2380521"/>
              <a:gd name="connsiteX4423" fmla="*/ 2070995 w 8023328"/>
              <a:gd name="connsiteY4423" fmla="*/ 13856 h 2380521"/>
              <a:gd name="connsiteX4424" fmla="*/ 2083393 w 8023328"/>
              <a:gd name="connsiteY4424" fmla="*/ 0 h 2380521"/>
              <a:gd name="connsiteX4425" fmla="*/ 2011835 w 8023328"/>
              <a:gd name="connsiteY4425" fmla="*/ 0 h 2380521"/>
              <a:gd name="connsiteX4426" fmla="*/ 2026421 w 8023328"/>
              <a:gd name="connsiteY4426" fmla="*/ 13856 h 2380521"/>
              <a:gd name="connsiteX4427" fmla="*/ 2011835 w 8023328"/>
              <a:gd name="connsiteY4427" fmla="*/ 26254 h 2380521"/>
              <a:gd name="connsiteX4428" fmla="*/ 2000168 w 8023328"/>
              <a:gd name="connsiteY4428" fmla="*/ 13856 h 2380521"/>
              <a:gd name="connsiteX4429" fmla="*/ 2011835 w 8023328"/>
              <a:gd name="connsiteY4429" fmla="*/ 0 h 2380521"/>
              <a:gd name="connsiteX4430" fmla="*/ 1938365 w 8023328"/>
              <a:gd name="connsiteY4430" fmla="*/ 0 h 2380521"/>
              <a:gd name="connsiteX4431" fmla="*/ 1952222 w 8023328"/>
              <a:gd name="connsiteY4431" fmla="*/ 13856 h 2380521"/>
              <a:gd name="connsiteX4432" fmla="*/ 1938365 w 8023328"/>
              <a:gd name="connsiteY4432" fmla="*/ 26254 h 2380521"/>
              <a:gd name="connsiteX4433" fmla="*/ 1925971 w 8023328"/>
              <a:gd name="connsiteY4433" fmla="*/ 13856 h 2380521"/>
              <a:gd name="connsiteX4434" fmla="*/ 1938365 w 8023328"/>
              <a:gd name="connsiteY4434" fmla="*/ 0 h 2380521"/>
              <a:gd name="connsiteX4435" fmla="*/ 1869922 w 8023328"/>
              <a:gd name="connsiteY4435" fmla="*/ 0 h 2380521"/>
              <a:gd name="connsiteX4436" fmla="*/ 1884712 w 8023328"/>
              <a:gd name="connsiteY4436" fmla="*/ 13856 h 2380521"/>
              <a:gd name="connsiteX4437" fmla="*/ 1869922 w 8023328"/>
              <a:gd name="connsiteY4437" fmla="*/ 26254 h 2380521"/>
              <a:gd name="connsiteX4438" fmla="*/ 1855131 w 8023328"/>
              <a:gd name="connsiteY4438" fmla="*/ 13856 h 2380521"/>
              <a:gd name="connsiteX4439" fmla="*/ 1869922 w 8023328"/>
              <a:gd name="connsiteY4439" fmla="*/ 0 h 2380521"/>
              <a:gd name="connsiteX4440" fmla="*/ 1799087 w 8023328"/>
              <a:gd name="connsiteY4440" fmla="*/ 0 h 2380521"/>
              <a:gd name="connsiteX4441" fmla="*/ 1813879 w 8023328"/>
              <a:gd name="connsiteY4441" fmla="*/ 13856 h 2380521"/>
              <a:gd name="connsiteX4442" fmla="*/ 1799087 w 8023328"/>
              <a:gd name="connsiteY4442" fmla="*/ 26254 h 2380521"/>
              <a:gd name="connsiteX4443" fmla="*/ 1784303 w 8023328"/>
              <a:gd name="connsiteY4443" fmla="*/ 13856 h 2380521"/>
              <a:gd name="connsiteX4444" fmla="*/ 1799087 w 8023328"/>
              <a:gd name="connsiteY4444" fmla="*/ 0 h 2380521"/>
              <a:gd name="connsiteX4445" fmla="*/ 1728262 w 8023328"/>
              <a:gd name="connsiteY4445" fmla="*/ 0 h 2380521"/>
              <a:gd name="connsiteX4446" fmla="*/ 1743052 w 8023328"/>
              <a:gd name="connsiteY4446" fmla="*/ 13856 h 2380521"/>
              <a:gd name="connsiteX4447" fmla="*/ 1728262 w 8023328"/>
              <a:gd name="connsiteY4447" fmla="*/ 26254 h 2380521"/>
              <a:gd name="connsiteX4448" fmla="*/ 1713474 w 8023328"/>
              <a:gd name="connsiteY4448" fmla="*/ 13856 h 2380521"/>
              <a:gd name="connsiteX4449" fmla="*/ 1728262 w 8023328"/>
              <a:gd name="connsiteY4449" fmla="*/ 0 h 2380521"/>
              <a:gd name="connsiteX4450" fmla="*/ 1656501 w 8023328"/>
              <a:gd name="connsiteY4450" fmla="*/ 0 h 2380521"/>
              <a:gd name="connsiteX4451" fmla="*/ 1668900 w 8023328"/>
              <a:gd name="connsiteY4451" fmla="*/ 13856 h 2380521"/>
              <a:gd name="connsiteX4452" fmla="*/ 1656501 w 8023328"/>
              <a:gd name="connsiteY4452" fmla="*/ 26254 h 2380521"/>
              <a:gd name="connsiteX4453" fmla="*/ 1642655 w 8023328"/>
              <a:gd name="connsiteY4453" fmla="*/ 13856 h 2380521"/>
              <a:gd name="connsiteX4454" fmla="*/ 1656501 w 8023328"/>
              <a:gd name="connsiteY4454" fmla="*/ 0 h 2380521"/>
              <a:gd name="connsiteX4455" fmla="*/ 1582299 w 8023328"/>
              <a:gd name="connsiteY4455" fmla="*/ 0 h 2380521"/>
              <a:gd name="connsiteX4456" fmla="*/ 1594704 w 8023328"/>
              <a:gd name="connsiteY4456" fmla="*/ 13856 h 2380521"/>
              <a:gd name="connsiteX4457" fmla="*/ 1582299 w 8023328"/>
              <a:gd name="connsiteY4457" fmla="*/ 26254 h 2380521"/>
              <a:gd name="connsiteX4458" fmla="*/ 1568444 w 8023328"/>
              <a:gd name="connsiteY4458" fmla="*/ 13856 h 2380521"/>
              <a:gd name="connsiteX4459" fmla="*/ 1582299 w 8023328"/>
              <a:gd name="connsiteY4459" fmla="*/ 0 h 23805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</a:cxnLst>
            <a:rect l="l" t="t" r="r" b="b"/>
            <a:pathLst>
              <a:path w="8023328" h="2380521">
                <a:moveTo>
                  <a:pt x="8010930" y="2354267"/>
                </a:moveTo>
                <a:cubicBezTo>
                  <a:pt x="8018223" y="2354267"/>
                  <a:pt x="8023328" y="2360101"/>
                  <a:pt x="8023328" y="2366665"/>
                </a:cubicBezTo>
                <a:cubicBezTo>
                  <a:pt x="8023328" y="2373958"/>
                  <a:pt x="8018223" y="2380521"/>
                  <a:pt x="8010930" y="2380521"/>
                </a:cubicBezTo>
                <a:cubicBezTo>
                  <a:pt x="8002908" y="2380521"/>
                  <a:pt x="7997074" y="2373958"/>
                  <a:pt x="7997074" y="2366665"/>
                </a:cubicBezTo>
                <a:cubicBezTo>
                  <a:pt x="7997074" y="2360101"/>
                  <a:pt x="8002908" y="2354267"/>
                  <a:pt x="8010930" y="2354267"/>
                </a:cubicBezTo>
                <a:close/>
                <a:moveTo>
                  <a:pt x="7940099" y="2354267"/>
                </a:moveTo>
                <a:cubicBezTo>
                  <a:pt x="7945933" y="2354267"/>
                  <a:pt x="7952497" y="2360101"/>
                  <a:pt x="7952497" y="2366665"/>
                </a:cubicBezTo>
                <a:cubicBezTo>
                  <a:pt x="7952497" y="2373958"/>
                  <a:pt x="7945933" y="2380521"/>
                  <a:pt x="7940099" y="2380521"/>
                </a:cubicBezTo>
                <a:cubicBezTo>
                  <a:pt x="7932077" y="2380521"/>
                  <a:pt x="7926243" y="2373958"/>
                  <a:pt x="7926243" y="2366665"/>
                </a:cubicBezTo>
                <a:cubicBezTo>
                  <a:pt x="7926243" y="2360101"/>
                  <a:pt x="7932077" y="2354267"/>
                  <a:pt x="7940099" y="2354267"/>
                </a:cubicBezTo>
                <a:close/>
                <a:moveTo>
                  <a:pt x="7869269" y="2354267"/>
                </a:moveTo>
                <a:cubicBezTo>
                  <a:pt x="7875833" y="2354267"/>
                  <a:pt x="7881667" y="2360101"/>
                  <a:pt x="7881667" y="2366665"/>
                </a:cubicBezTo>
                <a:cubicBezTo>
                  <a:pt x="7881667" y="2373958"/>
                  <a:pt x="7875833" y="2380521"/>
                  <a:pt x="7869269" y="2380521"/>
                </a:cubicBezTo>
                <a:cubicBezTo>
                  <a:pt x="7861976" y="2380521"/>
                  <a:pt x="7855413" y="2373958"/>
                  <a:pt x="7855413" y="2366665"/>
                </a:cubicBezTo>
                <a:cubicBezTo>
                  <a:pt x="7855413" y="2360101"/>
                  <a:pt x="7861976" y="2354267"/>
                  <a:pt x="7869269" y="2354267"/>
                </a:cubicBezTo>
                <a:close/>
                <a:moveTo>
                  <a:pt x="7796980" y="2354267"/>
                </a:moveTo>
                <a:cubicBezTo>
                  <a:pt x="7805002" y="2354267"/>
                  <a:pt x="7810836" y="2360101"/>
                  <a:pt x="7810836" y="2366665"/>
                </a:cubicBezTo>
                <a:cubicBezTo>
                  <a:pt x="7810836" y="2373958"/>
                  <a:pt x="7805002" y="2380521"/>
                  <a:pt x="7796980" y="2380521"/>
                </a:cubicBezTo>
                <a:cubicBezTo>
                  <a:pt x="7791145" y="2380521"/>
                  <a:pt x="7784582" y="2373958"/>
                  <a:pt x="7784582" y="2366665"/>
                </a:cubicBezTo>
                <a:cubicBezTo>
                  <a:pt x="7784582" y="2360101"/>
                  <a:pt x="7791145" y="2354267"/>
                  <a:pt x="7796980" y="2354267"/>
                </a:cubicBezTo>
                <a:close/>
                <a:moveTo>
                  <a:pt x="8010930" y="2283438"/>
                </a:moveTo>
                <a:cubicBezTo>
                  <a:pt x="8018223" y="2283438"/>
                  <a:pt x="8023328" y="2288543"/>
                  <a:pt x="8023328" y="2295835"/>
                </a:cubicBezTo>
                <a:cubicBezTo>
                  <a:pt x="8023328" y="2303857"/>
                  <a:pt x="8018223" y="2309691"/>
                  <a:pt x="8010930" y="2309691"/>
                </a:cubicBezTo>
                <a:cubicBezTo>
                  <a:pt x="8002908" y="2309691"/>
                  <a:pt x="7997074" y="2303857"/>
                  <a:pt x="7997074" y="2295835"/>
                </a:cubicBezTo>
                <a:cubicBezTo>
                  <a:pt x="7997074" y="2288543"/>
                  <a:pt x="8002908" y="2283438"/>
                  <a:pt x="8010930" y="2283438"/>
                </a:cubicBezTo>
                <a:close/>
                <a:moveTo>
                  <a:pt x="7940099" y="2283438"/>
                </a:moveTo>
                <a:cubicBezTo>
                  <a:pt x="7945933" y="2283438"/>
                  <a:pt x="7952497" y="2288543"/>
                  <a:pt x="7952497" y="2295835"/>
                </a:cubicBezTo>
                <a:cubicBezTo>
                  <a:pt x="7952497" y="2303857"/>
                  <a:pt x="7945933" y="2309691"/>
                  <a:pt x="7940099" y="2309691"/>
                </a:cubicBezTo>
                <a:cubicBezTo>
                  <a:pt x="7932077" y="2309691"/>
                  <a:pt x="7926243" y="2303857"/>
                  <a:pt x="7926243" y="2295835"/>
                </a:cubicBezTo>
                <a:cubicBezTo>
                  <a:pt x="7926243" y="2288543"/>
                  <a:pt x="7932077" y="2283438"/>
                  <a:pt x="7940099" y="2283438"/>
                </a:cubicBezTo>
                <a:close/>
                <a:moveTo>
                  <a:pt x="7869269" y="2283438"/>
                </a:moveTo>
                <a:cubicBezTo>
                  <a:pt x="7875833" y="2283438"/>
                  <a:pt x="7881667" y="2288543"/>
                  <a:pt x="7881667" y="2295835"/>
                </a:cubicBezTo>
                <a:cubicBezTo>
                  <a:pt x="7881667" y="2303857"/>
                  <a:pt x="7875833" y="2309691"/>
                  <a:pt x="7869269" y="2309691"/>
                </a:cubicBezTo>
                <a:cubicBezTo>
                  <a:pt x="7861976" y="2309691"/>
                  <a:pt x="7855413" y="2303857"/>
                  <a:pt x="7855413" y="2295835"/>
                </a:cubicBezTo>
                <a:cubicBezTo>
                  <a:pt x="7855413" y="2288543"/>
                  <a:pt x="7861976" y="2283438"/>
                  <a:pt x="7869269" y="2283438"/>
                </a:cubicBezTo>
                <a:close/>
                <a:moveTo>
                  <a:pt x="7796980" y="2283438"/>
                </a:moveTo>
                <a:cubicBezTo>
                  <a:pt x="7805002" y="2283438"/>
                  <a:pt x="7810836" y="2288543"/>
                  <a:pt x="7810836" y="2295835"/>
                </a:cubicBezTo>
                <a:cubicBezTo>
                  <a:pt x="7810836" y="2303857"/>
                  <a:pt x="7805002" y="2309691"/>
                  <a:pt x="7796980" y="2309691"/>
                </a:cubicBezTo>
                <a:cubicBezTo>
                  <a:pt x="7791145" y="2309691"/>
                  <a:pt x="7784582" y="2303857"/>
                  <a:pt x="7784582" y="2295835"/>
                </a:cubicBezTo>
                <a:cubicBezTo>
                  <a:pt x="7784582" y="2288543"/>
                  <a:pt x="7791145" y="2283438"/>
                  <a:pt x="7796980" y="2283438"/>
                </a:cubicBezTo>
                <a:close/>
                <a:moveTo>
                  <a:pt x="7726151" y="2283438"/>
                </a:moveTo>
                <a:cubicBezTo>
                  <a:pt x="7734173" y="2283438"/>
                  <a:pt x="7740007" y="2288543"/>
                  <a:pt x="7740007" y="2295835"/>
                </a:cubicBezTo>
                <a:cubicBezTo>
                  <a:pt x="7740007" y="2303857"/>
                  <a:pt x="7734173" y="2309691"/>
                  <a:pt x="7726151" y="2309691"/>
                </a:cubicBezTo>
                <a:cubicBezTo>
                  <a:pt x="7718858" y="2309691"/>
                  <a:pt x="7713753" y="2303857"/>
                  <a:pt x="7713753" y="2295835"/>
                </a:cubicBezTo>
                <a:cubicBezTo>
                  <a:pt x="7713753" y="2288543"/>
                  <a:pt x="7718858" y="2283438"/>
                  <a:pt x="7726151" y="2283438"/>
                </a:cubicBezTo>
                <a:close/>
                <a:moveTo>
                  <a:pt x="7940099" y="2209234"/>
                </a:moveTo>
                <a:cubicBezTo>
                  <a:pt x="7945933" y="2209234"/>
                  <a:pt x="7952497" y="2216239"/>
                  <a:pt x="7952497" y="2224022"/>
                </a:cubicBezTo>
                <a:cubicBezTo>
                  <a:pt x="7952497" y="2232584"/>
                  <a:pt x="7945933" y="2238810"/>
                  <a:pt x="7940099" y="2238810"/>
                </a:cubicBezTo>
                <a:cubicBezTo>
                  <a:pt x="7932077" y="2238810"/>
                  <a:pt x="7926243" y="2232584"/>
                  <a:pt x="7926243" y="2224022"/>
                </a:cubicBezTo>
                <a:cubicBezTo>
                  <a:pt x="7926243" y="2216239"/>
                  <a:pt x="7932077" y="2209234"/>
                  <a:pt x="7940099" y="2209234"/>
                </a:cubicBezTo>
                <a:close/>
                <a:moveTo>
                  <a:pt x="7867811" y="2209234"/>
                </a:moveTo>
                <a:cubicBezTo>
                  <a:pt x="7875833" y="2209234"/>
                  <a:pt x="7881667" y="2216239"/>
                  <a:pt x="7881667" y="2224022"/>
                </a:cubicBezTo>
                <a:cubicBezTo>
                  <a:pt x="7881667" y="2232584"/>
                  <a:pt x="7875833" y="2238810"/>
                  <a:pt x="7867811" y="2238810"/>
                </a:cubicBezTo>
                <a:cubicBezTo>
                  <a:pt x="7861976" y="2238810"/>
                  <a:pt x="7855413" y="2232584"/>
                  <a:pt x="7855413" y="2224022"/>
                </a:cubicBezTo>
                <a:cubicBezTo>
                  <a:pt x="7855413" y="2216239"/>
                  <a:pt x="7861976" y="2209234"/>
                  <a:pt x="7867811" y="2209234"/>
                </a:cubicBezTo>
                <a:close/>
                <a:moveTo>
                  <a:pt x="7796980" y="2209234"/>
                </a:moveTo>
                <a:cubicBezTo>
                  <a:pt x="7805002" y="2209234"/>
                  <a:pt x="7810836" y="2216239"/>
                  <a:pt x="7810836" y="2224022"/>
                </a:cubicBezTo>
                <a:cubicBezTo>
                  <a:pt x="7810836" y="2232584"/>
                  <a:pt x="7805002" y="2238810"/>
                  <a:pt x="7796980" y="2238810"/>
                </a:cubicBezTo>
                <a:cubicBezTo>
                  <a:pt x="7791145" y="2238810"/>
                  <a:pt x="7784582" y="2232584"/>
                  <a:pt x="7784582" y="2224022"/>
                </a:cubicBezTo>
                <a:cubicBezTo>
                  <a:pt x="7784582" y="2216239"/>
                  <a:pt x="7791145" y="2209234"/>
                  <a:pt x="7796980" y="2209234"/>
                </a:cubicBezTo>
                <a:close/>
                <a:moveTo>
                  <a:pt x="7726151" y="2209234"/>
                </a:moveTo>
                <a:cubicBezTo>
                  <a:pt x="7734173" y="2209234"/>
                  <a:pt x="7740007" y="2216239"/>
                  <a:pt x="7740007" y="2224022"/>
                </a:cubicBezTo>
                <a:cubicBezTo>
                  <a:pt x="7740007" y="2232584"/>
                  <a:pt x="7734173" y="2238810"/>
                  <a:pt x="7726151" y="2238810"/>
                </a:cubicBezTo>
                <a:cubicBezTo>
                  <a:pt x="7718858" y="2238810"/>
                  <a:pt x="7713753" y="2232584"/>
                  <a:pt x="7713753" y="2224022"/>
                </a:cubicBezTo>
                <a:cubicBezTo>
                  <a:pt x="7713753" y="2216239"/>
                  <a:pt x="7718858" y="2209234"/>
                  <a:pt x="7726151" y="2209234"/>
                </a:cubicBezTo>
                <a:close/>
                <a:moveTo>
                  <a:pt x="7940099" y="2138403"/>
                </a:moveTo>
                <a:cubicBezTo>
                  <a:pt x="7945933" y="2138403"/>
                  <a:pt x="7952497" y="2145408"/>
                  <a:pt x="7952497" y="2153192"/>
                </a:cubicBezTo>
                <a:cubicBezTo>
                  <a:pt x="7952497" y="2161754"/>
                  <a:pt x="7945933" y="2167981"/>
                  <a:pt x="7940099" y="2167981"/>
                </a:cubicBezTo>
                <a:cubicBezTo>
                  <a:pt x="7932077" y="2167981"/>
                  <a:pt x="7926243" y="2161754"/>
                  <a:pt x="7926243" y="2153192"/>
                </a:cubicBezTo>
                <a:cubicBezTo>
                  <a:pt x="7926243" y="2145408"/>
                  <a:pt x="7932077" y="2138403"/>
                  <a:pt x="7940099" y="2138403"/>
                </a:cubicBezTo>
                <a:close/>
                <a:moveTo>
                  <a:pt x="7867811" y="2138403"/>
                </a:moveTo>
                <a:cubicBezTo>
                  <a:pt x="7875833" y="2138403"/>
                  <a:pt x="7881667" y="2145408"/>
                  <a:pt x="7881667" y="2153192"/>
                </a:cubicBezTo>
                <a:cubicBezTo>
                  <a:pt x="7881667" y="2161754"/>
                  <a:pt x="7875833" y="2167981"/>
                  <a:pt x="7867811" y="2167981"/>
                </a:cubicBezTo>
                <a:cubicBezTo>
                  <a:pt x="7861976" y="2167981"/>
                  <a:pt x="7855413" y="2161754"/>
                  <a:pt x="7855413" y="2153192"/>
                </a:cubicBezTo>
                <a:cubicBezTo>
                  <a:pt x="7855413" y="2145408"/>
                  <a:pt x="7861976" y="2138403"/>
                  <a:pt x="7867811" y="2138403"/>
                </a:cubicBezTo>
                <a:close/>
                <a:moveTo>
                  <a:pt x="7796980" y="2138403"/>
                </a:moveTo>
                <a:cubicBezTo>
                  <a:pt x="7805002" y="2138403"/>
                  <a:pt x="7810836" y="2145408"/>
                  <a:pt x="7810836" y="2153192"/>
                </a:cubicBezTo>
                <a:cubicBezTo>
                  <a:pt x="7810836" y="2161754"/>
                  <a:pt x="7805002" y="2167981"/>
                  <a:pt x="7796980" y="2167981"/>
                </a:cubicBezTo>
                <a:cubicBezTo>
                  <a:pt x="7791145" y="2167981"/>
                  <a:pt x="7784582" y="2161754"/>
                  <a:pt x="7784582" y="2153192"/>
                </a:cubicBezTo>
                <a:cubicBezTo>
                  <a:pt x="7784582" y="2145408"/>
                  <a:pt x="7791145" y="2138403"/>
                  <a:pt x="7796980" y="2138403"/>
                </a:cubicBezTo>
                <a:close/>
                <a:moveTo>
                  <a:pt x="7726151" y="2138403"/>
                </a:moveTo>
                <a:cubicBezTo>
                  <a:pt x="7734173" y="2138403"/>
                  <a:pt x="7740007" y="2145408"/>
                  <a:pt x="7740007" y="2153192"/>
                </a:cubicBezTo>
                <a:cubicBezTo>
                  <a:pt x="7740007" y="2161754"/>
                  <a:pt x="7734173" y="2167981"/>
                  <a:pt x="7726151" y="2167981"/>
                </a:cubicBezTo>
                <a:cubicBezTo>
                  <a:pt x="7718858" y="2167981"/>
                  <a:pt x="7713753" y="2161754"/>
                  <a:pt x="7713753" y="2153192"/>
                </a:cubicBezTo>
                <a:cubicBezTo>
                  <a:pt x="7713753" y="2145408"/>
                  <a:pt x="7718858" y="2138403"/>
                  <a:pt x="7726151" y="2138403"/>
                </a:cubicBezTo>
                <a:close/>
                <a:moveTo>
                  <a:pt x="7654337" y="2138403"/>
                </a:moveTo>
                <a:cubicBezTo>
                  <a:pt x="7662899" y="2138403"/>
                  <a:pt x="7669126" y="2145408"/>
                  <a:pt x="7669126" y="2153192"/>
                </a:cubicBezTo>
                <a:cubicBezTo>
                  <a:pt x="7669126" y="2161754"/>
                  <a:pt x="7662899" y="2167981"/>
                  <a:pt x="7654337" y="2167981"/>
                </a:cubicBezTo>
                <a:cubicBezTo>
                  <a:pt x="7645776" y="2167981"/>
                  <a:pt x="7639549" y="2161754"/>
                  <a:pt x="7639549" y="2153192"/>
                </a:cubicBezTo>
                <a:cubicBezTo>
                  <a:pt x="7639549" y="2145408"/>
                  <a:pt x="7645776" y="2138403"/>
                  <a:pt x="7654337" y="2138403"/>
                </a:cubicBezTo>
                <a:close/>
                <a:moveTo>
                  <a:pt x="7867811" y="2067574"/>
                </a:moveTo>
                <a:cubicBezTo>
                  <a:pt x="7875833" y="2067574"/>
                  <a:pt x="7881667" y="2073800"/>
                  <a:pt x="7881667" y="2082362"/>
                </a:cubicBezTo>
                <a:cubicBezTo>
                  <a:pt x="7881667" y="2090924"/>
                  <a:pt x="7875833" y="2097150"/>
                  <a:pt x="7867811" y="2097150"/>
                </a:cubicBezTo>
                <a:cubicBezTo>
                  <a:pt x="7861976" y="2097150"/>
                  <a:pt x="7855413" y="2090924"/>
                  <a:pt x="7855413" y="2082362"/>
                </a:cubicBezTo>
                <a:cubicBezTo>
                  <a:pt x="7855413" y="2073800"/>
                  <a:pt x="7861976" y="2067574"/>
                  <a:pt x="7867811" y="2067574"/>
                </a:cubicBezTo>
                <a:close/>
                <a:moveTo>
                  <a:pt x="7796980" y="2067574"/>
                </a:moveTo>
                <a:cubicBezTo>
                  <a:pt x="7805002" y="2067574"/>
                  <a:pt x="7810836" y="2073800"/>
                  <a:pt x="7810836" y="2082362"/>
                </a:cubicBezTo>
                <a:cubicBezTo>
                  <a:pt x="7810836" y="2090924"/>
                  <a:pt x="7805002" y="2097150"/>
                  <a:pt x="7796980" y="2097150"/>
                </a:cubicBezTo>
                <a:cubicBezTo>
                  <a:pt x="7791145" y="2097150"/>
                  <a:pt x="7784582" y="2090924"/>
                  <a:pt x="7784582" y="2082362"/>
                </a:cubicBezTo>
                <a:cubicBezTo>
                  <a:pt x="7784582" y="2073800"/>
                  <a:pt x="7791145" y="2067574"/>
                  <a:pt x="7796980" y="2067574"/>
                </a:cubicBezTo>
                <a:close/>
                <a:moveTo>
                  <a:pt x="7726151" y="2067574"/>
                </a:moveTo>
                <a:cubicBezTo>
                  <a:pt x="7734173" y="2067574"/>
                  <a:pt x="7740007" y="2073800"/>
                  <a:pt x="7740007" y="2082362"/>
                </a:cubicBezTo>
                <a:cubicBezTo>
                  <a:pt x="7740007" y="2090924"/>
                  <a:pt x="7734173" y="2097150"/>
                  <a:pt x="7726151" y="2097150"/>
                </a:cubicBezTo>
                <a:cubicBezTo>
                  <a:pt x="7718858" y="2097150"/>
                  <a:pt x="7713753" y="2090924"/>
                  <a:pt x="7713753" y="2082362"/>
                </a:cubicBezTo>
                <a:cubicBezTo>
                  <a:pt x="7713753" y="2073800"/>
                  <a:pt x="7718858" y="2067574"/>
                  <a:pt x="7726151" y="2067574"/>
                </a:cubicBezTo>
                <a:close/>
                <a:moveTo>
                  <a:pt x="7654337" y="2067574"/>
                </a:moveTo>
                <a:cubicBezTo>
                  <a:pt x="7662899" y="2067574"/>
                  <a:pt x="7669126" y="2073800"/>
                  <a:pt x="7669126" y="2082362"/>
                </a:cubicBezTo>
                <a:cubicBezTo>
                  <a:pt x="7669126" y="2090924"/>
                  <a:pt x="7662899" y="2097150"/>
                  <a:pt x="7654337" y="2097150"/>
                </a:cubicBezTo>
                <a:cubicBezTo>
                  <a:pt x="7645776" y="2097150"/>
                  <a:pt x="7639549" y="2090924"/>
                  <a:pt x="7639549" y="2082362"/>
                </a:cubicBezTo>
                <a:cubicBezTo>
                  <a:pt x="7639549" y="2073800"/>
                  <a:pt x="7645776" y="2067574"/>
                  <a:pt x="7654337" y="2067574"/>
                </a:cubicBezTo>
                <a:close/>
                <a:moveTo>
                  <a:pt x="7583507" y="2067574"/>
                </a:moveTo>
                <a:cubicBezTo>
                  <a:pt x="7591291" y="2067574"/>
                  <a:pt x="7598297" y="2073800"/>
                  <a:pt x="7598297" y="2082362"/>
                </a:cubicBezTo>
                <a:cubicBezTo>
                  <a:pt x="7598297" y="2090924"/>
                  <a:pt x="7591291" y="2097150"/>
                  <a:pt x="7583507" y="2097150"/>
                </a:cubicBezTo>
                <a:cubicBezTo>
                  <a:pt x="7574945" y="2097150"/>
                  <a:pt x="7568718" y="2090924"/>
                  <a:pt x="7568718" y="2082362"/>
                </a:cubicBezTo>
                <a:cubicBezTo>
                  <a:pt x="7568718" y="2073800"/>
                  <a:pt x="7574945" y="2067574"/>
                  <a:pt x="7583507" y="2067574"/>
                </a:cubicBezTo>
                <a:close/>
                <a:moveTo>
                  <a:pt x="7867811" y="1996742"/>
                </a:moveTo>
                <a:cubicBezTo>
                  <a:pt x="7875833" y="1996742"/>
                  <a:pt x="7881667" y="2002576"/>
                  <a:pt x="7881667" y="2010598"/>
                </a:cubicBezTo>
                <a:cubicBezTo>
                  <a:pt x="7881667" y="2017891"/>
                  <a:pt x="7875833" y="2022995"/>
                  <a:pt x="7867811" y="2022995"/>
                </a:cubicBezTo>
                <a:cubicBezTo>
                  <a:pt x="7861976" y="2022995"/>
                  <a:pt x="7855413" y="2017891"/>
                  <a:pt x="7855413" y="2010598"/>
                </a:cubicBezTo>
                <a:cubicBezTo>
                  <a:pt x="7855413" y="2002576"/>
                  <a:pt x="7861976" y="1996742"/>
                  <a:pt x="7867811" y="1996742"/>
                </a:cubicBezTo>
                <a:close/>
                <a:moveTo>
                  <a:pt x="7796980" y="1996742"/>
                </a:moveTo>
                <a:cubicBezTo>
                  <a:pt x="7805002" y="1996742"/>
                  <a:pt x="7810836" y="2002576"/>
                  <a:pt x="7810836" y="2010598"/>
                </a:cubicBezTo>
                <a:cubicBezTo>
                  <a:pt x="7810836" y="2017891"/>
                  <a:pt x="7805002" y="2022995"/>
                  <a:pt x="7796980" y="2022995"/>
                </a:cubicBezTo>
                <a:cubicBezTo>
                  <a:pt x="7791145" y="2022995"/>
                  <a:pt x="7784582" y="2017891"/>
                  <a:pt x="7784582" y="2010598"/>
                </a:cubicBezTo>
                <a:cubicBezTo>
                  <a:pt x="7784582" y="2002576"/>
                  <a:pt x="7791145" y="1996742"/>
                  <a:pt x="7796980" y="1996742"/>
                </a:cubicBezTo>
                <a:close/>
                <a:moveTo>
                  <a:pt x="7726151" y="1996742"/>
                </a:moveTo>
                <a:cubicBezTo>
                  <a:pt x="7734173" y="1996742"/>
                  <a:pt x="7740007" y="2002576"/>
                  <a:pt x="7740007" y="2010598"/>
                </a:cubicBezTo>
                <a:cubicBezTo>
                  <a:pt x="7740007" y="2017891"/>
                  <a:pt x="7734173" y="2022995"/>
                  <a:pt x="7726151" y="2022995"/>
                </a:cubicBezTo>
                <a:cubicBezTo>
                  <a:pt x="7718858" y="2022995"/>
                  <a:pt x="7713753" y="2017891"/>
                  <a:pt x="7713753" y="2010598"/>
                </a:cubicBezTo>
                <a:cubicBezTo>
                  <a:pt x="7713753" y="2002576"/>
                  <a:pt x="7718858" y="1996742"/>
                  <a:pt x="7726151" y="1996742"/>
                </a:cubicBezTo>
                <a:close/>
                <a:moveTo>
                  <a:pt x="7654337" y="1996742"/>
                </a:moveTo>
                <a:cubicBezTo>
                  <a:pt x="7662899" y="1996742"/>
                  <a:pt x="7669126" y="2002576"/>
                  <a:pt x="7669126" y="2010598"/>
                </a:cubicBezTo>
                <a:cubicBezTo>
                  <a:pt x="7669126" y="2017891"/>
                  <a:pt x="7662899" y="2022995"/>
                  <a:pt x="7654337" y="2022995"/>
                </a:cubicBezTo>
                <a:cubicBezTo>
                  <a:pt x="7645776" y="2022995"/>
                  <a:pt x="7639549" y="2017891"/>
                  <a:pt x="7639549" y="2010598"/>
                </a:cubicBezTo>
                <a:cubicBezTo>
                  <a:pt x="7639549" y="2002576"/>
                  <a:pt x="7645776" y="1996742"/>
                  <a:pt x="7654337" y="1996742"/>
                </a:cubicBezTo>
                <a:close/>
                <a:moveTo>
                  <a:pt x="7583507" y="1996742"/>
                </a:moveTo>
                <a:cubicBezTo>
                  <a:pt x="7591291" y="1996742"/>
                  <a:pt x="7598297" y="2002576"/>
                  <a:pt x="7598297" y="2010598"/>
                </a:cubicBezTo>
                <a:cubicBezTo>
                  <a:pt x="7598297" y="2017891"/>
                  <a:pt x="7591291" y="2022995"/>
                  <a:pt x="7583507" y="2022995"/>
                </a:cubicBezTo>
                <a:cubicBezTo>
                  <a:pt x="7574945" y="2022995"/>
                  <a:pt x="7568718" y="2017891"/>
                  <a:pt x="7568718" y="2010598"/>
                </a:cubicBezTo>
                <a:cubicBezTo>
                  <a:pt x="7568718" y="2002576"/>
                  <a:pt x="7574945" y="1996742"/>
                  <a:pt x="7583507" y="1996742"/>
                </a:cubicBezTo>
                <a:close/>
                <a:moveTo>
                  <a:pt x="7512677" y="1996742"/>
                </a:moveTo>
                <a:cubicBezTo>
                  <a:pt x="7520461" y="1996742"/>
                  <a:pt x="7527466" y="2002576"/>
                  <a:pt x="7527466" y="2010598"/>
                </a:cubicBezTo>
                <a:cubicBezTo>
                  <a:pt x="7527466" y="2017891"/>
                  <a:pt x="7520461" y="2022995"/>
                  <a:pt x="7512677" y="2022995"/>
                </a:cubicBezTo>
                <a:cubicBezTo>
                  <a:pt x="7504115" y="2022995"/>
                  <a:pt x="7497889" y="2017891"/>
                  <a:pt x="7497889" y="2010598"/>
                </a:cubicBezTo>
                <a:cubicBezTo>
                  <a:pt x="7497889" y="2002576"/>
                  <a:pt x="7504115" y="1996742"/>
                  <a:pt x="7512677" y="1996742"/>
                </a:cubicBezTo>
                <a:close/>
                <a:moveTo>
                  <a:pt x="7796980" y="1925913"/>
                </a:moveTo>
                <a:cubicBezTo>
                  <a:pt x="7805002" y="1925913"/>
                  <a:pt x="7810836" y="1931747"/>
                  <a:pt x="7810836" y="1939769"/>
                </a:cubicBezTo>
                <a:cubicBezTo>
                  <a:pt x="7810836" y="1945603"/>
                  <a:pt x="7805002" y="1952166"/>
                  <a:pt x="7796980" y="1952166"/>
                </a:cubicBezTo>
                <a:cubicBezTo>
                  <a:pt x="7791145" y="1952166"/>
                  <a:pt x="7784582" y="1945603"/>
                  <a:pt x="7784582" y="1939769"/>
                </a:cubicBezTo>
                <a:cubicBezTo>
                  <a:pt x="7784582" y="1931747"/>
                  <a:pt x="7791145" y="1925913"/>
                  <a:pt x="7796980" y="1925913"/>
                </a:cubicBezTo>
                <a:close/>
                <a:moveTo>
                  <a:pt x="7726151" y="1925913"/>
                </a:moveTo>
                <a:cubicBezTo>
                  <a:pt x="7734173" y="1925913"/>
                  <a:pt x="7740007" y="1931747"/>
                  <a:pt x="7740007" y="1939769"/>
                </a:cubicBezTo>
                <a:cubicBezTo>
                  <a:pt x="7740007" y="1945603"/>
                  <a:pt x="7734173" y="1952166"/>
                  <a:pt x="7726151" y="1952166"/>
                </a:cubicBezTo>
                <a:cubicBezTo>
                  <a:pt x="7718858" y="1952166"/>
                  <a:pt x="7713753" y="1945603"/>
                  <a:pt x="7713753" y="1939769"/>
                </a:cubicBezTo>
                <a:cubicBezTo>
                  <a:pt x="7713753" y="1931747"/>
                  <a:pt x="7718858" y="1925913"/>
                  <a:pt x="7726151" y="1925913"/>
                </a:cubicBezTo>
                <a:close/>
                <a:moveTo>
                  <a:pt x="7654337" y="1925913"/>
                </a:moveTo>
                <a:cubicBezTo>
                  <a:pt x="7662899" y="1925913"/>
                  <a:pt x="7669126" y="1931747"/>
                  <a:pt x="7669126" y="1939769"/>
                </a:cubicBezTo>
                <a:cubicBezTo>
                  <a:pt x="7669126" y="1945603"/>
                  <a:pt x="7662899" y="1952166"/>
                  <a:pt x="7654337" y="1952166"/>
                </a:cubicBezTo>
                <a:cubicBezTo>
                  <a:pt x="7645776" y="1952166"/>
                  <a:pt x="7639549" y="1945603"/>
                  <a:pt x="7639549" y="1939769"/>
                </a:cubicBezTo>
                <a:cubicBezTo>
                  <a:pt x="7639549" y="1931747"/>
                  <a:pt x="7645776" y="1925913"/>
                  <a:pt x="7654337" y="1925913"/>
                </a:cubicBezTo>
                <a:close/>
                <a:moveTo>
                  <a:pt x="7583507" y="1925913"/>
                </a:moveTo>
                <a:cubicBezTo>
                  <a:pt x="7591291" y="1925913"/>
                  <a:pt x="7598297" y="1931747"/>
                  <a:pt x="7598297" y="1939769"/>
                </a:cubicBezTo>
                <a:cubicBezTo>
                  <a:pt x="7598297" y="1945603"/>
                  <a:pt x="7591291" y="1952166"/>
                  <a:pt x="7583507" y="1952166"/>
                </a:cubicBezTo>
                <a:cubicBezTo>
                  <a:pt x="7574945" y="1952166"/>
                  <a:pt x="7568718" y="1945603"/>
                  <a:pt x="7568718" y="1939769"/>
                </a:cubicBezTo>
                <a:cubicBezTo>
                  <a:pt x="7568718" y="1931747"/>
                  <a:pt x="7574945" y="1925913"/>
                  <a:pt x="7583507" y="1925913"/>
                </a:cubicBezTo>
                <a:close/>
                <a:moveTo>
                  <a:pt x="7512677" y="1925913"/>
                </a:moveTo>
                <a:cubicBezTo>
                  <a:pt x="7520461" y="1925913"/>
                  <a:pt x="7527466" y="1931747"/>
                  <a:pt x="7527466" y="1939769"/>
                </a:cubicBezTo>
                <a:cubicBezTo>
                  <a:pt x="7527466" y="1945603"/>
                  <a:pt x="7520461" y="1952166"/>
                  <a:pt x="7512677" y="1952166"/>
                </a:cubicBezTo>
                <a:cubicBezTo>
                  <a:pt x="7504115" y="1952166"/>
                  <a:pt x="7497889" y="1945603"/>
                  <a:pt x="7497889" y="1939769"/>
                </a:cubicBezTo>
                <a:cubicBezTo>
                  <a:pt x="7497889" y="1931747"/>
                  <a:pt x="7504115" y="1925913"/>
                  <a:pt x="7512677" y="1925913"/>
                </a:cubicBezTo>
                <a:close/>
                <a:moveTo>
                  <a:pt x="7440913" y="1925913"/>
                </a:moveTo>
                <a:cubicBezTo>
                  <a:pt x="7448206" y="1925913"/>
                  <a:pt x="7453310" y="1931747"/>
                  <a:pt x="7453310" y="1939769"/>
                </a:cubicBezTo>
                <a:cubicBezTo>
                  <a:pt x="7453310" y="1945603"/>
                  <a:pt x="7448206" y="1952166"/>
                  <a:pt x="7440913" y="1952166"/>
                </a:cubicBezTo>
                <a:cubicBezTo>
                  <a:pt x="7432891" y="1952166"/>
                  <a:pt x="7427057" y="1945603"/>
                  <a:pt x="7427057" y="1939769"/>
                </a:cubicBezTo>
                <a:cubicBezTo>
                  <a:pt x="7427057" y="1931747"/>
                  <a:pt x="7432891" y="1925913"/>
                  <a:pt x="7440913" y="1925913"/>
                </a:cubicBezTo>
                <a:close/>
                <a:moveTo>
                  <a:pt x="7726151" y="1855081"/>
                </a:moveTo>
                <a:cubicBezTo>
                  <a:pt x="7734173" y="1855081"/>
                  <a:pt x="7740007" y="1860915"/>
                  <a:pt x="7740007" y="1868937"/>
                </a:cubicBezTo>
                <a:cubicBezTo>
                  <a:pt x="7740007" y="1874771"/>
                  <a:pt x="7734173" y="1881334"/>
                  <a:pt x="7726151" y="1881334"/>
                </a:cubicBezTo>
                <a:cubicBezTo>
                  <a:pt x="7718858" y="1881334"/>
                  <a:pt x="7713753" y="1874771"/>
                  <a:pt x="7713753" y="1868937"/>
                </a:cubicBezTo>
                <a:cubicBezTo>
                  <a:pt x="7713753" y="1860915"/>
                  <a:pt x="7718858" y="1855081"/>
                  <a:pt x="7726151" y="1855081"/>
                </a:cubicBezTo>
                <a:close/>
                <a:moveTo>
                  <a:pt x="7654337" y="1855081"/>
                </a:moveTo>
                <a:cubicBezTo>
                  <a:pt x="7662899" y="1855081"/>
                  <a:pt x="7669126" y="1860915"/>
                  <a:pt x="7669126" y="1868937"/>
                </a:cubicBezTo>
                <a:cubicBezTo>
                  <a:pt x="7669126" y="1874771"/>
                  <a:pt x="7662899" y="1881334"/>
                  <a:pt x="7654337" y="1881334"/>
                </a:cubicBezTo>
                <a:cubicBezTo>
                  <a:pt x="7645776" y="1881334"/>
                  <a:pt x="7639549" y="1874771"/>
                  <a:pt x="7639549" y="1868937"/>
                </a:cubicBezTo>
                <a:cubicBezTo>
                  <a:pt x="7639549" y="1860915"/>
                  <a:pt x="7645776" y="1855081"/>
                  <a:pt x="7654337" y="1855081"/>
                </a:cubicBezTo>
                <a:close/>
                <a:moveTo>
                  <a:pt x="7583507" y="1855081"/>
                </a:moveTo>
                <a:cubicBezTo>
                  <a:pt x="7591291" y="1855081"/>
                  <a:pt x="7598297" y="1860915"/>
                  <a:pt x="7598297" y="1868937"/>
                </a:cubicBezTo>
                <a:cubicBezTo>
                  <a:pt x="7598297" y="1874771"/>
                  <a:pt x="7591291" y="1881334"/>
                  <a:pt x="7583507" y="1881334"/>
                </a:cubicBezTo>
                <a:cubicBezTo>
                  <a:pt x="7574945" y="1881334"/>
                  <a:pt x="7568718" y="1874771"/>
                  <a:pt x="7568718" y="1868937"/>
                </a:cubicBezTo>
                <a:cubicBezTo>
                  <a:pt x="7568718" y="1860915"/>
                  <a:pt x="7574945" y="1855081"/>
                  <a:pt x="7583507" y="1855081"/>
                </a:cubicBezTo>
                <a:close/>
                <a:moveTo>
                  <a:pt x="7512677" y="1855081"/>
                </a:moveTo>
                <a:cubicBezTo>
                  <a:pt x="7520461" y="1855081"/>
                  <a:pt x="7527466" y="1860915"/>
                  <a:pt x="7527466" y="1868937"/>
                </a:cubicBezTo>
                <a:cubicBezTo>
                  <a:pt x="7527466" y="1874771"/>
                  <a:pt x="7520461" y="1881334"/>
                  <a:pt x="7512677" y="1881334"/>
                </a:cubicBezTo>
                <a:cubicBezTo>
                  <a:pt x="7504115" y="1881334"/>
                  <a:pt x="7497889" y="1874771"/>
                  <a:pt x="7497889" y="1868937"/>
                </a:cubicBezTo>
                <a:cubicBezTo>
                  <a:pt x="7497889" y="1860915"/>
                  <a:pt x="7504115" y="1855081"/>
                  <a:pt x="7512677" y="1855081"/>
                </a:cubicBezTo>
                <a:close/>
                <a:moveTo>
                  <a:pt x="7440913" y="1855081"/>
                </a:moveTo>
                <a:cubicBezTo>
                  <a:pt x="7446747" y="1855081"/>
                  <a:pt x="7453310" y="1860915"/>
                  <a:pt x="7453310" y="1868937"/>
                </a:cubicBezTo>
                <a:cubicBezTo>
                  <a:pt x="7453310" y="1874771"/>
                  <a:pt x="7446747" y="1881334"/>
                  <a:pt x="7440913" y="1881334"/>
                </a:cubicBezTo>
                <a:cubicBezTo>
                  <a:pt x="7432891" y="1881334"/>
                  <a:pt x="7427057" y="1874771"/>
                  <a:pt x="7427057" y="1868937"/>
                </a:cubicBezTo>
                <a:cubicBezTo>
                  <a:pt x="7427057" y="1860915"/>
                  <a:pt x="7432891" y="1855081"/>
                  <a:pt x="7440913" y="1855081"/>
                </a:cubicBezTo>
                <a:close/>
                <a:moveTo>
                  <a:pt x="7654337" y="1780878"/>
                </a:moveTo>
                <a:cubicBezTo>
                  <a:pt x="7662899" y="1780878"/>
                  <a:pt x="7669126" y="1787441"/>
                  <a:pt x="7669126" y="1793275"/>
                </a:cubicBezTo>
                <a:cubicBezTo>
                  <a:pt x="7669126" y="1801297"/>
                  <a:pt x="7662899" y="1807131"/>
                  <a:pt x="7654337" y="1807131"/>
                </a:cubicBezTo>
                <a:cubicBezTo>
                  <a:pt x="7645776" y="1807131"/>
                  <a:pt x="7639549" y="1801297"/>
                  <a:pt x="7639549" y="1793275"/>
                </a:cubicBezTo>
                <a:cubicBezTo>
                  <a:pt x="7639549" y="1787441"/>
                  <a:pt x="7645776" y="1780878"/>
                  <a:pt x="7654337" y="1780878"/>
                </a:cubicBezTo>
                <a:close/>
                <a:moveTo>
                  <a:pt x="7583507" y="1780878"/>
                </a:moveTo>
                <a:cubicBezTo>
                  <a:pt x="7591291" y="1780878"/>
                  <a:pt x="7598297" y="1787441"/>
                  <a:pt x="7598297" y="1793275"/>
                </a:cubicBezTo>
                <a:cubicBezTo>
                  <a:pt x="7598297" y="1801297"/>
                  <a:pt x="7591291" y="1807131"/>
                  <a:pt x="7583507" y="1807131"/>
                </a:cubicBezTo>
                <a:cubicBezTo>
                  <a:pt x="7574945" y="1807131"/>
                  <a:pt x="7568718" y="1801297"/>
                  <a:pt x="7568718" y="1793275"/>
                </a:cubicBezTo>
                <a:cubicBezTo>
                  <a:pt x="7568718" y="1787441"/>
                  <a:pt x="7574945" y="1780878"/>
                  <a:pt x="7583507" y="1780878"/>
                </a:cubicBezTo>
                <a:close/>
                <a:moveTo>
                  <a:pt x="7511745" y="1780878"/>
                </a:moveTo>
                <a:cubicBezTo>
                  <a:pt x="7519038" y="1780878"/>
                  <a:pt x="7524143" y="1787441"/>
                  <a:pt x="7524143" y="1793275"/>
                </a:cubicBezTo>
                <a:cubicBezTo>
                  <a:pt x="7524143" y="1801297"/>
                  <a:pt x="7519038" y="1807131"/>
                  <a:pt x="7511745" y="1807131"/>
                </a:cubicBezTo>
                <a:cubicBezTo>
                  <a:pt x="7503723" y="1807131"/>
                  <a:pt x="7497889" y="1801297"/>
                  <a:pt x="7497889" y="1793275"/>
                </a:cubicBezTo>
                <a:cubicBezTo>
                  <a:pt x="7497889" y="1787441"/>
                  <a:pt x="7503723" y="1780878"/>
                  <a:pt x="7511745" y="1780878"/>
                </a:cubicBezTo>
                <a:close/>
                <a:moveTo>
                  <a:pt x="7440913" y="1780878"/>
                </a:moveTo>
                <a:cubicBezTo>
                  <a:pt x="7446747" y="1780878"/>
                  <a:pt x="7453310" y="1787441"/>
                  <a:pt x="7453310" y="1793275"/>
                </a:cubicBezTo>
                <a:cubicBezTo>
                  <a:pt x="7453310" y="1801297"/>
                  <a:pt x="7446747" y="1807131"/>
                  <a:pt x="7440913" y="1807131"/>
                </a:cubicBezTo>
                <a:cubicBezTo>
                  <a:pt x="7432891" y="1807131"/>
                  <a:pt x="7427057" y="1801297"/>
                  <a:pt x="7427057" y="1793275"/>
                </a:cubicBezTo>
                <a:cubicBezTo>
                  <a:pt x="7427057" y="1787441"/>
                  <a:pt x="7432891" y="1780878"/>
                  <a:pt x="7440913" y="1780878"/>
                </a:cubicBezTo>
                <a:close/>
                <a:moveTo>
                  <a:pt x="7370084" y="1780878"/>
                </a:moveTo>
                <a:cubicBezTo>
                  <a:pt x="7376647" y="1780878"/>
                  <a:pt x="7382481" y="1787441"/>
                  <a:pt x="7382481" y="1793275"/>
                </a:cubicBezTo>
                <a:cubicBezTo>
                  <a:pt x="7382481" y="1801297"/>
                  <a:pt x="7376647" y="1807131"/>
                  <a:pt x="7370084" y="1807131"/>
                </a:cubicBezTo>
                <a:cubicBezTo>
                  <a:pt x="7362791" y="1807131"/>
                  <a:pt x="7356228" y="1801297"/>
                  <a:pt x="7356228" y="1793275"/>
                </a:cubicBezTo>
                <a:cubicBezTo>
                  <a:pt x="7356228" y="1787441"/>
                  <a:pt x="7362791" y="1780878"/>
                  <a:pt x="7370084" y="1780878"/>
                </a:cubicBezTo>
                <a:close/>
                <a:moveTo>
                  <a:pt x="7294422" y="1780878"/>
                </a:moveTo>
                <a:cubicBezTo>
                  <a:pt x="7302444" y="1780878"/>
                  <a:pt x="7308278" y="1787441"/>
                  <a:pt x="7308278" y="1793275"/>
                </a:cubicBezTo>
                <a:cubicBezTo>
                  <a:pt x="7308278" y="1801297"/>
                  <a:pt x="7302444" y="1807131"/>
                  <a:pt x="7294422" y="1807131"/>
                </a:cubicBezTo>
                <a:cubicBezTo>
                  <a:pt x="7288588" y="1807131"/>
                  <a:pt x="7282025" y="1801297"/>
                  <a:pt x="7282025" y="1793275"/>
                </a:cubicBezTo>
                <a:cubicBezTo>
                  <a:pt x="7282025" y="1787441"/>
                  <a:pt x="7288588" y="1780878"/>
                  <a:pt x="7294422" y="1780878"/>
                </a:cubicBezTo>
                <a:close/>
                <a:moveTo>
                  <a:pt x="7654337" y="1710049"/>
                </a:moveTo>
                <a:cubicBezTo>
                  <a:pt x="7662899" y="1710049"/>
                  <a:pt x="7669126" y="1716612"/>
                  <a:pt x="7669126" y="1722446"/>
                </a:cubicBezTo>
                <a:cubicBezTo>
                  <a:pt x="7669126" y="1730468"/>
                  <a:pt x="7662899" y="1736302"/>
                  <a:pt x="7654337" y="1736302"/>
                </a:cubicBezTo>
                <a:cubicBezTo>
                  <a:pt x="7645776" y="1736302"/>
                  <a:pt x="7639549" y="1730468"/>
                  <a:pt x="7639549" y="1722446"/>
                </a:cubicBezTo>
                <a:cubicBezTo>
                  <a:pt x="7639549" y="1716612"/>
                  <a:pt x="7645776" y="1710049"/>
                  <a:pt x="7654337" y="1710049"/>
                </a:cubicBezTo>
                <a:close/>
                <a:moveTo>
                  <a:pt x="7583507" y="1710049"/>
                </a:moveTo>
                <a:cubicBezTo>
                  <a:pt x="7591291" y="1710049"/>
                  <a:pt x="7598297" y="1716612"/>
                  <a:pt x="7598297" y="1722446"/>
                </a:cubicBezTo>
                <a:cubicBezTo>
                  <a:pt x="7598297" y="1730468"/>
                  <a:pt x="7591291" y="1736302"/>
                  <a:pt x="7583507" y="1736302"/>
                </a:cubicBezTo>
                <a:cubicBezTo>
                  <a:pt x="7574945" y="1736302"/>
                  <a:pt x="7568718" y="1730468"/>
                  <a:pt x="7568718" y="1722446"/>
                </a:cubicBezTo>
                <a:cubicBezTo>
                  <a:pt x="7568718" y="1716612"/>
                  <a:pt x="7574945" y="1710049"/>
                  <a:pt x="7583507" y="1710049"/>
                </a:cubicBezTo>
                <a:close/>
                <a:moveTo>
                  <a:pt x="7511745" y="1710049"/>
                </a:moveTo>
                <a:cubicBezTo>
                  <a:pt x="7519038" y="1710049"/>
                  <a:pt x="7524143" y="1716612"/>
                  <a:pt x="7524143" y="1722446"/>
                </a:cubicBezTo>
                <a:cubicBezTo>
                  <a:pt x="7524143" y="1730468"/>
                  <a:pt x="7519038" y="1736302"/>
                  <a:pt x="7511745" y="1736302"/>
                </a:cubicBezTo>
                <a:cubicBezTo>
                  <a:pt x="7503723" y="1736302"/>
                  <a:pt x="7497889" y="1730468"/>
                  <a:pt x="7497889" y="1722446"/>
                </a:cubicBezTo>
                <a:cubicBezTo>
                  <a:pt x="7497889" y="1716612"/>
                  <a:pt x="7503723" y="1710049"/>
                  <a:pt x="7511745" y="1710049"/>
                </a:cubicBezTo>
                <a:close/>
                <a:moveTo>
                  <a:pt x="7440913" y="1710049"/>
                </a:moveTo>
                <a:cubicBezTo>
                  <a:pt x="7446747" y="1710049"/>
                  <a:pt x="7453310" y="1716612"/>
                  <a:pt x="7453310" y="1722446"/>
                </a:cubicBezTo>
                <a:cubicBezTo>
                  <a:pt x="7453310" y="1730468"/>
                  <a:pt x="7446747" y="1736302"/>
                  <a:pt x="7440913" y="1736302"/>
                </a:cubicBezTo>
                <a:cubicBezTo>
                  <a:pt x="7432891" y="1736302"/>
                  <a:pt x="7427057" y="1730468"/>
                  <a:pt x="7427057" y="1722446"/>
                </a:cubicBezTo>
                <a:cubicBezTo>
                  <a:pt x="7427057" y="1716612"/>
                  <a:pt x="7432891" y="1710049"/>
                  <a:pt x="7440913" y="1710049"/>
                </a:cubicBezTo>
                <a:close/>
                <a:moveTo>
                  <a:pt x="7370084" y="1710049"/>
                </a:moveTo>
                <a:cubicBezTo>
                  <a:pt x="7376647" y="1710049"/>
                  <a:pt x="7382481" y="1716612"/>
                  <a:pt x="7382481" y="1722446"/>
                </a:cubicBezTo>
                <a:cubicBezTo>
                  <a:pt x="7382481" y="1730468"/>
                  <a:pt x="7376647" y="1736302"/>
                  <a:pt x="7370084" y="1736302"/>
                </a:cubicBezTo>
                <a:cubicBezTo>
                  <a:pt x="7362791" y="1736302"/>
                  <a:pt x="7356228" y="1730468"/>
                  <a:pt x="7356228" y="1722446"/>
                </a:cubicBezTo>
                <a:cubicBezTo>
                  <a:pt x="7356228" y="1716612"/>
                  <a:pt x="7362791" y="1710049"/>
                  <a:pt x="7370084" y="1710049"/>
                </a:cubicBezTo>
                <a:close/>
                <a:moveTo>
                  <a:pt x="7294422" y="1710049"/>
                </a:moveTo>
                <a:cubicBezTo>
                  <a:pt x="7302444" y="1710049"/>
                  <a:pt x="7308278" y="1716612"/>
                  <a:pt x="7308278" y="1722446"/>
                </a:cubicBezTo>
                <a:cubicBezTo>
                  <a:pt x="7308278" y="1730468"/>
                  <a:pt x="7302444" y="1736302"/>
                  <a:pt x="7294422" y="1736302"/>
                </a:cubicBezTo>
                <a:cubicBezTo>
                  <a:pt x="7288588" y="1736302"/>
                  <a:pt x="7282025" y="1730468"/>
                  <a:pt x="7282025" y="1722446"/>
                </a:cubicBezTo>
                <a:cubicBezTo>
                  <a:pt x="7282025" y="1716612"/>
                  <a:pt x="7288588" y="1710049"/>
                  <a:pt x="7294422" y="1710049"/>
                </a:cubicBezTo>
                <a:close/>
                <a:moveTo>
                  <a:pt x="7223591" y="1710049"/>
                </a:moveTo>
                <a:cubicBezTo>
                  <a:pt x="7231613" y="1710049"/>
                  <a:pt x="7237447" y="1716612"/>
                  <a:pt x="7237447" y="1722446"/>
                </a:cubicBezTo>
                <a:cubicBezTo>
                  <a:pt x="7237447" y="1730468"/>
                  <a:pt x="7231613" y="1736302"/>
                  <a:pt x="7223591" y="1736302"/>
                </a:cubicBezTo>
                <a:cubicBezTo>
                  <a:pt x="7217757" y="1736302"/>
                  <a:pt x="7211194" y="1730468"/>
                  <a:pt x="7211194" y="1722446"/>
                </a:cubicBezTo>
                <a:cubicBezTo>
                  <a:pt x="7211194" y="1716612"/>
                  <a:pt x="7217757" y="1710049"/>
                  <a:pt x="7223591" y="1710049"/>
                </a:cubicBezTo>
                <a:close/>
                <a:moveTo>
                  <a:pt x="7583507" y="1639217"/>
                </a:moveTo>
                <a:cubicBezTo>
                  <a:pt x="7591291" y="1639217"/>
                  <a:pt x="7598297" y="1643592"/>
                  <a:pt x="7598297" y="1651614"/>
                </a:cubicBezTo>
                <a:cubicBezTo>
                  <a:pt x="7598297" y="1659636"/>
                  <a:pt x="7591291" y="1665470"/>
                  <a:pt x="7583507" y="1665470"/>
                </a:cubicBezTo>
                <a:cubicBezTo>
                  <a:pt x="7574945" y="1665470"/>
                  <a:pt x="7568718" y="1659636"/>
                  <a:pt x="7568718" y="1651614"/>
                </a:cubicBezTo>
                <a:cubicBezTo>
                  <a:pt x="7568718" y="1643592"/>
                  <a:pt x="7574945" y="1639217"/>
                  <a:pt x="7583507" y="1639217"/>
                </a:cubicBezTo>
                <a:close/>
                <a:moveTo>
                  <a:pt x="7511745" y="1639217"/>
                </a:moveTo>
                <a:cubicBezTo>
                  <a:pt x="7519038" y="1639217"/>
                  <a:pt x="7524143" y="1643592"/>
                  <a:pt x="7524143" y="1651614"/>
                </a:cubicBezTo>
                <a:cubicBezTo>
                  <a:pt x="7524143" y="1659636"/>
                  <a:pt x="7519038" y="1665470"/>
                  <a:pt x="7511745" y="1665470"/>
                </a:cubicBezTo>
                <a:cubicBezTo>
                  <a:pt x="7503723" y="1665470"/>
                  <a:pt x="7497889" y="1659636"/>
                  <a:pt x="7497889" y="1651614"/>
                </a:cubicBezTo>
                <a:cubicBezTo>
                  <a:pt x="7497889" y="1643592"/>
                  <a:pt x="7503723" y="1639217"/>
                  <a:pt x="7511745" y="1639217"/>
                </a:cubicBezTo>
                <a:close/>
                <a:moveTo>
                  <a:pt x="7440913" y="1639217"/>
                </a:moveTo>
                <a:cubicBezTo>
                  <a:pt x="7446747" y="1639217"/>
                  <a:pt x="7453310" y="1643592"/>
                  <a:pt x="7453310" y="1651614"/>
                </a:cubicBezTo>
                <a:cubicBezTo>
                  <a:pt x="7453310" y="1659636"/>
                  <a:pt x="7446747" y="1665470"/>
                  <a:pt x="7440913" y="1665470"/>
                </a:cubicBezTo>
                <a:cubicBezTo>
                  <a:pt x="7432891" y="1665470"/>
                  <a:pt x="7427057" y="1659636"/>
                  <a:pt x="7427057" y="1651614"/>
                </a:cubicBezTo>
                <a:cubicBezTo>
                  <a:pt x="7427057" y="1643592"/>
                  <a:pt x="7432891" y="1639217"/>
                  <a:pt x="7440913" y="1639217"/>
                </a:cubicBezTo>
                <a:close/>
                <a:moveTo>
                  <a:pt x="7370084" y="1639217"/>
                </a:moveTo>
                <a:cubicBezTo>
                  <a:pt x="7376647" y="1639217"/>
                  <a:pt x="7382481" y="1643592"/>
                  <a:pt x="7382481" y="1651614"/>
                </a:cubicBezTo>
                <a:cubicBezTo>
                  <a:pt x="7382481" y="1659636"/>
                  <a:pt x="7376647" y="1665470"/>
                  <a:pt x="7370084" y="1665470"/>
                </a:cubicBezTo>
                <a:cubicBezTo>
                  <a:pt x="7362791" y="1665470"/>
                  <a:pt x="7356228" y="1659636"/>
                  <a:pt x="7356228" y="1651614"/>
                </a:cubicBezTo>
                <a:cubicBezTo>
                  <a:pt x="7356228" y="1643592"/>
                  <a:pt x="7362791" y="1639217"/>
                  <a:pt x="7370084" y="1639217"/>
                </a:cubicBezTo>
                <a:close/>
                <a:moveTo>
                  <a:pt x="7294422" y="1639217"/>
                </a:moveTo>
                <a:cubicBezTo>
                  <a:pt x="7302444" y="1639217"/>
                  <a:pt x="7308278" y="1643592"/>
                  <a:pt x="7308278" y="1651614"/>
                </a:cubicBezTo>
                <a:cubicBezTo>
                  <a:pt x="7308278" y="1659636"/>
                  <a:pt x="7302444" y="1665470"/>
                  <a:pt x="7294422" y="1665470"/>
                </a:cubicBezTo>
                <a:cubicBezTo>
                  <a:pt x="7288588" y="1665470"/>
                  <a:pt x="7282025" y="1659636"/>
                  <a:pt x="7282025" y="1651614"/>
                </a:cubicBezTo>
                <a:cubicBezTo>
                  <a:pt x="7282025" y="1643592"/>
                  <a:pt x="7288588" y="1639217"/>
                  <a:pt x="7294422" y="1639217"/>
                </a:cubicBezTo>
                <a:close/>
                <a:moveTo>
                  <a:pt x="7223591" y="1639217"/>
                </a:moveTo>
                <a:cubicBezTo>
                  <a:pt x="7231613" y="1639217"/>
                  <a:pt x="7237447" y="1643592"/>
                  <a:pt x="7237447" y="1651614"/>
                </a:cubicBezTo>
                <a:cubicBezTo>
                  <a:pt x="7237447" y="1659636"/>
                  <a:pt x="7231613" y="1665470"/>
                  <a:pt x="7223591" y="1665470"/>
                </a:cubicBezTo>
                <a:cubicBezTo>
                  <a:pt x="7217757" y="1665470"/>
                  <a:pt x="7211194" y="1659636"/>
                  <a:pt x="7211194" y="1651614"/>
                </a:cubicBezTo>
                <a:cubicBezTo>
                  <a:pt x="7211194" y="1643592"/>
                  <a:pt x="7217757" y="1639217"/>
                  <a:pt x="7223591" y="1639217"/>
                </a:cubicBezTo>
                <a:close/>
                <a:moveTo>
                  <a:pt x="7152761" y="1639217"/>
                </a:moveTo>
                <a:cubicBezTo>
                  <a:pt x="7160783" y="1639217"/>
                  <a:pt x="7166617" y="1643592"/>
                  <a:pt x="7166617" y="1651614"/>
                </a:cubicBezTo>
                <a:cubicBezTo>
                  <a:pt x="7166617" y="1659636"/>
                  <a:pt x="7160783" y="1665470"/>
                  <a:pt x="7152761" y="1665470"/>
                </a:cubicBezTo>
                <a:cubicBezTo>
                  <a:pt x="7144739" y="1665470"/>
                  <a:pt x="7140364" y="1659636"/>
                  <a:pt x="7140364" y="1651614"/>
                </a:cubicBezTo>
                <a:cubicBezTo>
                  <a:pt x="7140364" y="1643592"/>
                  <a:pt x="7144739" y="1639217"/>
                  <a:pt x="7152761" y="1639217"/>
                </a:cubicBezTo>
                <a:close/>
                <a:moveTo>
                  <a:pt x="7511745" y="1568388"/>
                </a:moveTo>
                <a:cubicBezTo>
                  <a:pt x="7519038" y="1568388"/>
                  <a:pt x="7524143" y="1574614"/>
                  <a:pt x="7524143" y="1583176"/>
                </a:cubicBezTo>
                <a:cubicBezTo>
                  <a:pt x="7524143" y="1591738"/>
                  <a:pt x="7519038" y="1597964"/>
                  <a:pt x="7511745" y="1597964"/>
                </a:cubicBezTo>
                <a:cubicBezTo>
                  <a:pt x="7503723" y="1597964"/>
                  <a:pt x="7497889" y="1591738"/>
                  <a:pt x="7497889" y="1583176"/>
                </a:cubicBezTo>
                <a:cubicBezTo>
                  <a:pt x="7497889" y="1574614"/>
                  <a:pt x="7503723" y="1568388"/>
                  <a:pt x="7511745" y="1568388"/>
                </a:cubicBezTo>
                <a:close/>
                <a:moveTo>
                  <a:pt x="7440913" y="1568388"/>
                </a:moveTo>
                <a:cubicBezTo>
                  <a:pt x="7446747" y="1568388"/>
                  <a:pt x="7453310" y="1574614"/>
                  <a:pt x="7453310" y="1583176"/>
                </a:cubicBezTo>
                <a:cubicBezTo>
                  <a:pt x="7453310" y="1591738"/>
                  <a:pt x="7446747" y="1597964"/>
                  <a:pt x="7440913" y="1597964"/>
                </a:cubicBezTo>
                <a:cubicBezTo>
                  <a:pt x="7432891" y="1597964"/>
                  <a:pt x="7427057" y="1591738"/>
                  <a:pt x="7427057" y="1583176"/>
                </a:cubicBezTo>
                <a:cubicBezTo>
                  <a:pt x="7427057" y="1574614"/>
                  <a:pt x="7432891" y="1568388"/>
                  <a:pt x="7440913" y="1568388"/>
                </a:cubicBezTo>
                <a:close/>
                <a:moveTo>
                  <a:pt x="7370084" y="1568388"/>
                </a:moveTo>
                <a:cubicBezTo>
                  <a:pt x="7376647" y="1568388"/>
                  <a:pt x="7382481" y="1574614"/>
                  <a:pt x="7382481" y="1583176"/>
                </a:cubicBezTo>
                <a:cubicBezTo>
                  <a:pt x="7382481" y="1591738"/>
                  <a:pt x="7376647" y="1597964"/>
                  <a:pt x="7370084" y="1597964"/>
                </a:cubicBezTo>
                <a:cubicBezTo>
                  <a:pt x="7362791" y="1597964"/>
                  <a:pt x="7356228" y="1591738"/>
                  <a:pt x="7356228" y="1583176"/>
                </a:cubicBezTo>
                <a:cubicBezTo>
                  <a:pt x="7356228" y="1574614"/>
                  <a:pt x="7362791" y="1568388"/>
                  <a:pt x="7370084" y="1568388"/>
                </a:cubicBezTo>
                <a:close/>
                <a:moveTo>
                  <a:pt x="7294422" y="1568388"/>
                </a:moveTo>
                <a:cubicBezTo>
                  <a:pt x="7302444" y="1568388"/>
                  <a:pt x="7308278" y="1574614"/>
                  <a:pt x="7308278" y="1583176"/>
                </a:cubicBezTo>
                <a:cubicBezTo>
                  <a:pt x="7308278" y="1591738"/>
                  <a:pt x="7302444" y="1597964"/>
                  <a:pt x="7294422" y="1597964"/>
                </a:cubicBezTo>
                <a:cubicBezTo>
                  <a:pt x="7288588" y="1597964"/>
                  <a:pt x="7282025" y="1591738"/>
                  <a:pt x="7282025" y="1583176"/>
                </a:cubicBezTo>
                <a:cubicBezTo>
                  <a:pt x="7282025" y="1574614"/>
                  <a:pt x="7288588" y="1568388"/>
                  <a:pt x="7294422" y="1568388"/>
                </a:cubicBezTo>
                <a:close/>
                <a:moveTo>
                  <a:pt x="7223591" y="1568388"/>
                </a:moveTo>
                <a:cubicBezTo>
                  <a:pt x="7231613" y="1568388"/>
                  <a:pt x="7237447" y="1574614"/>
                  <a:pt x="7237447" y="1583176"/>
                </a:cubicBezTo>
                <a:cubicBezTo>
                  <a:pt x="7237447" y="1591738"/>
                  <a:pt x="7231613" y="1597964"/>
                  <a:pt x="7223591" y="1597964"/>
                </a:cubicBezTo>
                <a:cubicBezTo>
                  <a:pt x="7217757" y="1597964"/>
                  <a:pt x="7211194" y="1591738"/>
                  <a:pt x="7211194" y="1583176"/>
                </a:cubicBezTo>
                <a:cubicBezTo>
                  <a:pt x="7211194" y="1574614"/>
                  <a:pt x="7217757" y="1568388"/>
                  <a:pt x="7223591" y="1568388"/>
                </a:cubicBezTo>
                <a:close/>
                <a:moveTo>
                  <a:pt x="7152761" y="1568388"/>
                </a:moveTo>
                <a:cubicBezTo>
                  <a:pt x="7160783" y="1568388"/>
                  <a:pt x="7166617" y="1572763"/>
                  <a:pt x="7166617" y="1580785"/>
                </a:cubicBezTo>
                <a:cubicBezTo>
                  <a:pt x="7166617" y="1588807"/>
                  <a:pt x="7160783" y="1594641"/>
                  <a:pt x="7152761" y="1594641"/>
                </a:cubicBezTo>
                <a:cubicBezTo>
                  <a:pt x="7144739" y="1594641"/>
                  <a:pt x="7140364" y="1588807"/>
                  <a:pt x="7140364" y="1580785"/>
                </a:cubicBezTo>
                <a:cubicBezTo>
                  <a:pt x="7140364" y="1572763"/>
                  <a:pt x="7144739" y="1568388"/>
                  <a:pt x="7152761" y="1568388"/>
                </a:cubicBezTo>
                <a:close/>
                <a:moveTo>
                  <a:pt x="7084322" y="1568388"/>
                </a:moveTo>
                <a:cubicBezTo>
                  <a:pt x="7092106" y="1568388"/>
                  <a:pt x="7099111" y="1572763"/>
                  <a:pt x="7099111" y="1580785"/>
                </a:cubicBezTo>
                <a:cubicBezTo>
                  <a:pt x="7099111" y="1588807"/>
                  <a:pt x="7092106" y="1594641"/>
                  <a:pt x="7084322" y="1594641"/>
                </a:cubicBezTo>
                <a:cubicBezTo>
                  <a:pt x="7075760" y="1594641"/>
                  <a:pt x="7069533" y="1588807"/>
                  <a:pt x="7069533" y="1580785"/>
                </a:cubicBezTo>
                <a:cubicBezTo>
                  <a:pt x="7069533" y="1572763"/>
                  <a:pt x="7075760" y="1568388"/>
                  <a:pt x="7084322" y="1568388"/>
                </a:cubicBezTo>
                <a:close/>
                <a:moveTo>
                  <a:pt x="7440913" y="1494185"/>
                </a:moveTo>
                <a:cubicBezTo>
                  <a:pt x="7446747" y="1494185"/>
                  <a:pt x="7453310" y="1500411"/>
                  <a:pt x="7453310" y="1508973"/>
                </a:cubicBezTo>
                <a:cubicBezTo>
                  <a:pt x="7453310" y="1516756"/>
                  <a:pt x="7446747" y="1523761"/>
                  <a:pt x="7440913" y="1523761"/>
                </a:cubicBezTo>
                <a:cubicBezTo>
                  <a:pt x="7432891" y="1523761"/>
                  <a:pt x="7427057" y="1516756"/>
                  <a:pt x="7427057" y="1508973"/>
                </a:cubicBezTo>
                <a:cubicBezTo>
                  <a:pt x="7427057" y="1500411"/>
                  <a:pt x="7432891" y="1494185"/>
                  <a:pt x="7440913" y="1494185"/>
                </a:cubicBezTo>
                <a:close/>
                <a:moveTo>
                  <a:pt x="7370084" y="1494185"/>
                </a:moveTo>
                <a:cubicBezTo>
                  <a:pt x="7376647" y="1494185"/>
                  <a:pt x="7382481" y="1500411"/>
                  <a:pt x="7382481" y="1508973"/>
                </a:cubicBezTo>
                <a:cubicBezTo>
                  <a:pt x="7382481" y="1516756"/>
                  <a:pt x="7376647" y="1523761"/>
                  <a:pt x="7370084" y="1523761"/>
                </a:cubicBezTo>
                <a:cubicBezTo>
                  <a:pt x="7362791" y="1523761"/>
                  <a:pt x="7356228" y="1516756"/>
                  <a:pt x="7356228" y="1508973"/>
                </a:cubicBezTo>
                <a:cubicBezTo>
                  <a:pt x="7356228" y="1500411"/>
                  <a:pt x="7362791" y="1494185"/>
                  <a:pt x="7370084" y="1494185"/>
                </a:cubicBezTo>
                <a:close/>
                <a:moveTo>
                  <a:pt x="7294422" y="1494185"/>
                </a:moveTo>
                <a:cubicBezTo>
                  <a:pt x="7302444" y="1494185"/>
                  <a:pt x="7308278" y="1500411"/>
                  <a:pt x="7308278" y="1508973"/>
                </a:cubicBezTo>
                <a:cubicBezTo>
                  <a:pt x="7308278" y="1516756"/>
                  <a:pt x="7302444" y="1523761"/>
                  <a:pt x="7294422" y="1523761"/>
                </a:cubicBezTo>
                <a:cubicBezTo>
                  <a:pt x="7288588" y="1523761"/>
                  <a:pt x="7282025" y="1516756"/>
                  <a:pt x="7282025" y="1508973"/>
                </a:cubicBezTo>
                <a:cubicBezTo>
                  <a:pt x="7282025" y="1500411"/>
                  <a:pt x="7288588" y="1494185"/>
                  <a:pt x="7294422" y="1494185"/>
                </a:cubicBezTo>
                <a:close/>
                <a:moveTo>
                  <a:pt x="7223591" y="1494185"/>
                </a:moveTo>
                <a:cubicBezTo>
                  <a:pt x="7231613" y="1494185"/>
                  <a:pt x="7237447" y="1500411"/>
                  <a:pt x="7237447" y="1508973"/>
                </a:cubicBezTo>
                <a:cubicBezTo>
                  <a:pt x="7237447" y="1516756"/>
                  <a:pt x="7231613" y="1523761"/>
                  <a:pt x="7223591" y="1523761"/>
                </a:cubicBezTo>
                <a:cubicBezTo>
                  <a:pt x="7217757" y="1523761"/>
                  <a:pt x="7211194" y="1516756"/>
                  <a:pt x="7211194" y="1508973"/>
                </a:cubicBezTo>
                <a:cubicBezTo>
                  <a:pt x="7211194" y="1500411"/>
                  <a:pt x="7217757" y="1494185"/>
                  <a:pt x="7223591" y="1494185"/>
                </a:cubicBezTo>
                <a:close/>
                <a:moveTo>
                  <a:pt x="7152761" y="1494185"/>
                </a:moveTo>
                <a:cubicBezTo>
                  <a:pt x="7160783" y="1494185"/>
                  <a:pt x="7166617" y="1500411"/>
                  <a:pt x="7166617" y="1508973"/>
                </a:cubicBezTo>
                <a:cubicBezTo>
                  <a:pt x="7166617" y="1516756"/>
                  <a:pt x="7160783" y="1523761"/>
                  <a:pt x="7152761" y="1523761"/>
                </a:cubicBezTo>
                <a:cubicBezTo>
                  <a:pt x="7144739" y="1523761"/>
                  <a:pt x="7140364" y="1516756"/>
                  <a:pt x="7140364" y="1508973"/>
                </a:cubicBezTo>
                <a:cubicBezTo>
                  <a:pt x="7140364" y="1500411"/>
                  <a:pt x="7144739" y="1494185"/>
                  <a:pt x="7152761" y="1494185"/>
                </a:cubicBezTo>
                <a:close/>
                <a:moveTo>
                  <a:pt x="7084322" y="1494185"/>
                </a:moveTo>
                <a:cubicBezTo>
                  <a:pt x="7092106" y="1494185"/>
                  <a:pt x="7099111" y="1500411"/>
                  <a:pt x="7099111" y="1508973"/>
                </a:cubicBezTo>
                <a:cubicBezTo>
                  <a:pt x="7099111" y="1516756"/>
                  <a:pt x="7092106" y="1523761"/>
                  <a:pt x="7084322" y="1523761"/>
                </a:cubicBezTo>
                <a:cubicBezTo>
                  <a:pt x="7075760" y="1523761"/>
                  <a:pt x="7069533" y="1516756"/>
                  <a:pt x="7069533" y="1508973"/>
                </a:cubicBezTo>
                <a:cubicBezTo>
                  <a:pt x="7069533" y="1500411"/>
                  <a:pt x="7075760" y="1494185"/>
                  <a:pt x="7084322" y="1494185"/>
                </a:cubicBezTo>
                <a:close/>
                <a:moveTo>
                  <a:pt x="7013492" y="1494185"/>
                </a:moveTo>
                <a:cubicBezTo>
                  <a:pt x="7021275" y="1494185"/>
                  <a:pt x="7028280" y="1500411"/>
                  <a:pt x="7028280" y="1508973"/>
                </a:cubicBezTo>
                <a:cubicBezTo>
                  <a:pt x="7028280" y="1516756"/>
                  <a:pt x="7021275" y="1523761"/>
                  <a:pt x="7013492" y="1523761"/>
                </a:cubicBezTo>
                <a:cubicBezTo>
                  <a:pt x="7004930" y="1523761"/>
                  <a:pt x="6998704" y="1516756"/>
                  <a:pt x="6998704" y="1508973"/>
                </a:cubicBezTo>
                <a:cubicBezTo>
                  <a:pt x="6998704" y="1500411"/>
                  <a:pt x="7004930" y="1494185"/>
                  <a:pt x="7013492" y="1494185"/>
                </a:cubicBezTo>
                <a:close/>
                <a:moveTo>
                  <a:pt x="6939085" y="1494185"/>
                </a:moveTo>
                <a:cubicBezTo>
                  <a:pt x="6946378" y="1494185"/>
                  <a:pt x="6950753" y="1500411"/>
                  <a:pt x="6950753" y="1508973"/>
                </a:cubicBezTo>
                <a:cubicBezTo>
                  <a:pt x="6950753" y="1516756"/>
                  <a:pt x="6946378" y="1523761"/>
                  <a:pt x="6939085" y="1523761"/>
                </a:cubicBezTo>
                <a:cubicBezTo>
                  <a:pt x="6931063" y="1523761"/>
                  <a:pt x="6924500" y="1516756"/>
                  <a:pt x="6924500" y="1508973"/>
                </a:cubicBezTo>
                <a:cubicBezTo>
                  <a:pt x="6924500" y="1500411"/>
                  <a:pt x="6931063" y="1494185"/>
                  <a:pt x="6939085" y="1494185"/>
                </a:cubicBezTo>
                <a:close/>
                <a:moveTo>
                  <a:pt x="83229" y="1426727"/>
                </a:moveTo>
                <a:cubicBezTo>
                  <a:pt x="90521" y="1426727"/>
                  <a:pt x="97085" y="1431102"/>
                  <a:pt x="97085" y="1439124"/>
                </a:cubicBezTo>
                <a:cubicBezTo>
                  <a:pt x="97085" y="1446417"/>
                  <a:pt x="90521" y="1452980"/>
                  <a:pt x="83229" y="1452980"/>
                </a:cubicBezTo>
                <a:cubicBezTo>
                  <a:pt x="76665" y="1452980"/>
                  <a:pt x="70831" y="1446417"/>
                  <a:pt x="70831" y="1439124"/>
                </a:cubicBezTo>
                <a:cubicBezTo>
                  <a:pt x="70831" y="1432561"/>
                  <a:pt x="76665" y="1426727"/>
                  <a:pt x="83229" y="1426727"/>
                </a:cubicBezTo>
                <a:close/>
                <a:moveTo>
                  <a:pt x="11993" y="1426727"/>
                </a:moveTo>
                <a:cubicBezTo>
                  <a:pt x="20237" y="1426727"/>
                  <a:pt x="26234" y="1432561"/>
                  <a:pt x="26234" y="1439124"/>
                </a:cubicBezTo>
                <a:cubicBezTo>
                  <a:pt x="26234" y="1446417"/>
                  <a:pt x="20237" y="1452980"/>
                  <a:pt x="11993" y="1452980"/>
                </a:cubicBezTo>
                <a:cubicBezTo>
                  <a:pt x="5996" y="1452980"/>
                  <a:pt x="0" y="1446417"/>
                  <a:pt x="0" y="1439124"/>
                </a:cubicBezTo>
                <a:cubicBezTo>
                  <a:pt x="0" y="1432561"/>
                  <a:pt x="5996" y="1426727"/>
                  <a:pt x="11993" y="1426727"/>
                </a:cubicBezTo>
                <a:close/>
                <a:moveTo>
                  <a:pt x="7370084" y="1423353"/>
                </a:moveTo>
                <a:cubicBezTo>
                  <a:pt x="7376647" y="1423353"/>
                  <a:pt x="7382481" y="1429580"/>
                  <a:pt x="7382481" y="1438142"/>
                </a:cubicBezTo>
                <a:cubicBezTo>
                  <a:pt x="7382481" y="1445926"/>
                  <a:pt x="7376647" y="1452931"/>
                  <a:pt x="7370084" y="1452931"/>
                </a:cubicBezTo>
                <a:cubicBezTo>
                  <a:pt x="7362791" y="1452931"/>
                  <a:pt x="7356228" y="1445926"/>
                  <a:pt x="7356228" y="1438142"/>
                </a:cubicBezTo>
                <a:cubicBezTo>
                  <a:pt x="7356228" y="1429580"/>
                  <a:pt x="7362791" y="1423353"/>
                  <a:pt x="7370084" y="1423353"/>
                </a:cubicBezTo>
                <a:close/>
                <a:moveTo>
                  <a:pt x="7294422" y="1423353"/>
                </a:moveTo>
                <a:cubicBezTo>
                  <a:pt x="7302444" y="1423353"/>
                  <a:pt x="7308278" y="1429580"/>
                  <a:pt x="7308278" y="1438142"/>
                </a:cubicBezTo>
                <a:cubicBezTo>
                  <a:pt x="7308278" y="1445926"/>
                  <a:pt x="7302444" y="1452931"/>
                  <a:pt x="7294422" y="1452931"/>
                </a:cubicBezTo>
                <a:cubicBezTo>
                  <a:pt x="7288588" y="1452931"/>
                  <a:pt x="7282025" y="1445926"/>
                  <a:pt x="7282025" y="1438142"/>
                </a:cubicBezTo>
                <a:cubicBezTo>
                  <a:pt x="7282025" y="1429580"/>
                  <a:pt x="7288588" y="1423353"/>
                  <a:pt x="7294422" y="1423353"/>
                </a:cubicBezTo>
                <a:close/>
                <a:moveTo>
                  <a:pt x="7223591" y="1423353"/>
                </a:moveTo>
                <a:cubicBezTo>
                  <a:pt x="7231613" y="1423353"/>
                  <a:pt x="7237447" y="1429580"/>
                  <a:pt x="7237447" y="1438142"/>
                </a:cubicBezTo>
                <a:cubicBezTo>
                  <a:pt x="7237447" y="1445926"/>
                  <a:pt x="7231613" y="1452931"/>
                  <a:pt x="7223591" y="1452931"/>
                </a:cubicBezTo>
                <a:cubicBezTo>
                  <a:pt x="7217757" y="1452931"/>
                  <a:pt x="7211194" y="1445926"/>
                  <a:pt x="7211194" y="1438142"/>
                </a:cubicBezTo>
                <a:cubicBezTo>
                  <a:pt x="7211194" y="1429580"/>
                  <a:pt x="7215569" y="1423353"/>
                  <a:pt x="7223591" y="1423353"/>
                </a:cubicBezTo>
                <a:close/>
                <a:moveTo>
                  <a:pt x="7155152" y="1423353"/>
                </a:moveTo>
                <a:cubicBezTo>
                  <a:pt x="7163714" y="1423353"/>
                  <a:pt x="7169940" y="1429580"/>
                  <a:pt x="7169940" y="1438142"/>
                </a:cubicBezTo>
                <a:cubicBezTo>
                  <a:pt x="7169940" y="1445926"/>
                  <a:pt x="7163714" y="1452931"/>
                  <a:pt x="7155152" y="1452931"/>
                </a:cubicBezTo>
                <a:cubicBezTo>
                  <a:pt x="7146590" y="1452931"/>
                  <a:pt x="7141920" y="1445926"/>
                  <a:pt x="7141920" y="1438142"/>
                </a:cubicBezTo>
                <a:cubicBezTo>
                  <a:pt x="7140364" y="1429580"/>
                  <a:pt x="7146590" y="1423353"/>
                  <a:pt x="7155152" y="1423353"/>
                </a:cubicBezTo>
                <a:close/>
                <a:moveTo>
                  <a:pt x="7084322" y="1423353"/>
                </a:moveTo>
                <a:cubicBezTo>
                  <a:pt x="7092106" y="1423353"/>
                  <a:pt x="7099111" y="1429580"/>
                  <a:pt x="7099111" y="1438142"/>
                </a:cubicBezTo>
                <a:cubicBezTo>
                  <a:pt x="7099111" y="1445926"/>
                  <a:pt x="7092106" y="1452931"/>
                  <a:pt x="7084322" y="1452931"/>
                </a:cubicBezTo>
                <a:cubicBezTo>
                  <a:pt x="7075760" y="1452931"/>
                  <a:pt x="7069533" y="1445926"/>
                  <a:pt x="7069533" y="1438142"/>
                </a:cubicBezTo>
                <a:cubicBezTo>
                  <a:pt x="7069533" y="1429580"/>
                  <a:pt x="7075760" y="1423353"/>
                  <a:pt x="7084322" y="1423353"/>
                </a:cubicBezTo>
                <a:close/>
                <a:moveTo>
                  <a:pt x="7013492" y="1423353"/>
                </a:moveTo>
                <a:cubicBezTo>
                  <a:pt x="7021275" y="1423353"/>
                  <a:pt x="7028280" y="1429580"/>
                  <a:pt x="7028280" y="1438142"/>
                </a:cubicBezTo>
                <a:cubicBezTo>
                  <a:pt x="7028280" y="1445926"/>
                  <a:pt x="7021275" y="1452931"/>
                  <a:pt x="7013492" y="1452931"/>
                </a:cubicBezTo>
                <a:cubicBezTo>
                  <a:pt x="7004930" y="1452931"/>
                  <a:pt x="6998704" y="1445926"/>
                  <a:pt x="6998704" y="1438142"/>
                </a:cubicBezTo>
                <a:cubicBezTo>
                  <a:pt x="6998704" y="1429580"/>
                  <a:pt x="7004930" y="1423353"/>
                  <a:pt x="7013492" y="1423353"/>
                </a:cubicBezTo>
                <a:close/>
                <a:moveTo>
                  <a:pt x="6939085" y="1423353"/>
                </a:moveTo>
                <a:cubicBezTo>
                  <a:pt x="6946378" y="1423353"/>
                  <a:pt x="6950753" y="1429580"/>
                  <a:pt x="6950753" y="1438142"/>
                </a:cubicBezTo>
                <a:cubicBezTo>
                  <a:pt x="6950753" y="1445926"/>
                  <a:pt x="6946378" y="1452931"/>
                  <a:pt x="6939085" y="1452931"/>
                </a:cubicBezTo>
                <a:cubicBezTo>
                  <a:pt x="6931063" y="1452931"/>
                  <a:pt x="6924500" y="1445926"/>
                  <a:pt x="6924500" y="1438142"/>
                </a:cubicBezTo>
                <a:cubicBezTo>
                  <a:pt x="6924500" y="1429580"/>
                  <a:pt x="6931063" y="1423353"/>
                  <a:pt x="6939085" y="1423353"/>
                </a:cubicBezTo>
                <a:close/>
                <a:moveTo>
                  <a:pt x="6867525" y="1423353"/>
                </a:moveTo>
                <a:cubicBezTo>
                  <a:pt x="6874088" y="1423353"/>
                  <a:pt x="6879922" y="1429580"/>
                  <a:pt x="6879922" y="1438142"/>
                </a:cubicBezTo>
                <a:cubicBezTo>
                  <a:pt x="6879922" y="1445926"/>
                  <a:pt x="6874088" y="1452931"/>
                  <a:pt x="6867525" y="1452931"/>
                </a:cubicBezTo>
                <a:cubicBezTo>
                  <a:pt x="6860232" y="1452931"/>
                  <a:pt x="6853669" y="1445926"/>
                  <a:pt x="6853669" y="1438142"/>
                </a:cubicBezTo>
                <a:cubicBezTo>
                  <a:pt x="6853669" y="1429580"/>
                  <a:pt x="6860232" y="1423353"/>
                  <a:pt x="6867525" y="1423353"/>
                </a:cubicBezTo>
                <a:close/>
                <a:moveTo>
                  <a:pt x="6796696" y="1423353"/>
                </a:moveTo>
                <a:cubicBezTo>
                  <a:pt x="6803259" y="1423353"/>
                  <a:pt x="6809093" y="1429580"/>
                  <a:pt x="6809093" y="1438142"/>
                </a:cubicBezTo>
                <a:cubicBezTo>
                  <a:pt x="6809093" y="1445926"/>
                  <a:pt x="6803259" y="1452931"/>
                  <a:pt x="6796696" y="1452931"/>
                </a:cubicBezTo>
                <a:cubicBezTo>
                  <a:pt x="6789403" y="1452931"/>
                  <a:pt x="6782840" y="1445926"/>
                  <a:pt x="6782840" y="1438142"/>
                </a:cubicBezTo>
                <a:cubicBezTo>
                  <a:pt x="6782840" y="1429580"/>
                  <a:pt x="6789403" y="1423353"/>
                  <a:pt x="6796696" y="1423353"/>
                </a:cubicBezTo>
                <a:close/>
                <a:moveTo>
                  <a:pt x="155518" y="1355896"/>
                </a:moveTo>
                <a:cubicBezTo>
                  <a:pt x="161352" y="1355896"/>
                  <a:pt x="167916" y="1360271"/>
                  <a:pt x="167916" y="1368293"/>
                </a:cubicBezTo>
                <a:cubicBezTo>
                  <a:pt x="167916" y="1375586"/>
                  <a:pt x="161352" y="1382149"/>
                  <a:pt x="155518" y="1382149"/>
                </a:cubicBezTo>
                <a:cubicBezTo>
                  <a:pt x="147496" y="1382149"/>
                  <a:pt x="141662" y="1375586"/>
                  <a:pt x="141662" y="1368293"/>
                </a:cubicBezTo>
                <a:cubicBezTo>
                  <a:pt x="141662" y="1360271"/>
                  <a:pt x="147496" y="1355896"/>
                  <a:pt x="155518" y="1355896"/>
                </a:cubicBezTo>
                <a:close/>
                <a:moveTo>
                  <a:pt x="83230" y="1355896"/>
                </a:moveTo>
                <a:cubicBezTo>
                  <a:pt x="90523" y="1355896"/>
                  <a:pt x="97086" y="1360271"/>
                  <a:pt x="97086" y="1368293"/>
                </a:cubicBezTo>
                <a:cubicBezTo>
                  <a:pt x="97086" y="1375586"/>
                  <a:pt x="90523" y="1382149"/>
                  <a:pt x="83230" y="1382149"/>
                </a:cubicBezTo>
                <a:cubicBezTo>
                  <a:pt x="76667" y="1382149"/>
                  <a:pt x="70832" y="1375586"/>
                  <a:pt x="70832" y="1368293"/>
                </a:cubicBezTo>
                <a:cubicBezTo>
                  <a:pt x="70832" y="1360271"/>
                  <a:pt x="76667" y="1355896"/>
                  <a:pt x="83230" y="1355896"/>
                </a:cubicBezTo>
                <a:close/>
                <a:moveTo>
                  <a:pt x="11994" y="1355896"/>
                </a:moveTo>
                <a:cubicBezTo>
                  <a:pt x="20239" y="1355896"/>
                  <a:pt x="26235" y="1360271"/>
                  <a:pt x="26235" y="1368293"/>
                </a:cubicBezTo>
                <a:cubicBezTo>
                  <a:pt x="26235" y="1375586"/>
                  <a:pt x="20239" y="1382149"/>
                  <a:pt x="11994" y="1382149"/>
                </a:cubicBezTo>
                <a:cubicBezTo>
                  <a:pt x="5998" y="1382149"/>
                  <a:pt x="2" y="1375586"/>
                  <a:pt x="2" y="1368293"/>
                </a:cubicBezTo>
                <a:cubicBezTo>
                  <a:pt x="2" y="1360271"/>
                  <a:pt x="5998" y="1355896"/>
                  <a:pt x="11994" y="1355896"/>
                </a:cubicBezTo>
                <a:close/>
                <a:moveTo>
                  <a:pt x="7294422" y="1352524"/>
                </a:moveTo>
                <a:cubicBezTo>
                  <a:pt x="7302444" y="1352524"/>
                  <a:pt x="7308278" y="1359087"/>
                  <a:pt x="7308278" y="1367109"/>
                </a:cubicBezTo>
                <a:cubicBezTo>
                  <a:pt x="7308278" y="1374402"/>
                  <a:pt x="7302444" y="1378777"/>
                  <a:pt x="7294422" y="1378777"/>
                </a:cubicBezTo>
                <a:cubicBezTo>
                  <a:pt x="7288588" y="1378777"/>
                  <a:pt x="7282025" y="1374402"/>
                  <a:pt x="7282025" y="1367109"/>
                </a:cubicBezTo>
                <a:cubicBezTo>
                  <a:pt x="7282025" y="1359087"/>
                  <a:pt x="7288588" y="1352524"/>
                  <a:pt x="7294422" y="1352524"/>
                </a:cubicBezTo>
                <a:close/>
                <a:moveTo>
                  <a:pt x="7223591" y="1352524"/>
                </a:moveTo>
                <a:cubicBezTo>
                  <a:pt x="7231613" y="1352524"/>
                  <a:pt x="7237447" y="1359087"/>
                  <a:pt x="7237447" y="1367109"/>
                </a:cubicBezTo>
                <a:cubicBezTo>
                  <a:pt x="7237447" y="1374402"/>
                  <a:pt x="7231613" y="1378777"/>
                  <a:pt x="7223591" y="1378777"/>
                </a:cubicBezTo>
                <a:cubicBezTo>
                  <a:pt x="7215569" y="1378777"/>
                  <a:pt x="7211194" y="1374402"/>
                  <a:pt x="7211194" y="1367109"/>
                </a:cubicBezTo>
                <a:cubicBezTo>
                  <a:pt x="7211194" y="1359087"/>
                  <a:pt x="7215569" y="1352524"/>
                  <a:pt x="7223591" y="1352524"/>
                </a:cubicBezTo>
                <a:close/>
                <a:moveTo>
                  <a:pt x="7155152" y="1352524"/>
                </a:moveTo>
                <a:cubicBezTo>
                  <a:pt x="7163714" y="1352524"/>
                  <a:pt x="7169940" y="1359087"/>
                  <a:pt x="7169940" y="1367109"/>
                </a:cubicBezTo>
                <a:cubicBezTo>
                  <a:pt x="7169940" y="1374402"/>
                  <a:pt x="7163714" y="1378777"/>
                  <a:pt x="7155152" y="1378777"/>
                </a:cubicBezTo>
                <a:cubicBezTo>
                  <a:pt x="7146590" y="1378777"/>
                  <a:pt x="7140364" y="1374402"/>
                  <a:pt x="7140364" y="1367109"/>
                </a:cubicBezTo>
                <a:cubicBezTo>
                  <a:pt x="7140364" y="1359087"/>
                  <a:pt x="7146590" y="1352524"/>
                  <a:pt x="7155152" y="1352524"/>
                </a:cubicBezTo>
                <a:close/>
                <a:moveTo>
                  <a:pt x="7084322" y="1352524"/>
                </a:moveTo>
                <a:cubicBezTo>
                  <a:pt x="7092106" y="1352524"/>
                  <a:pt x="7099111" y="1359087"/>
                  <a:pt x="7099111" y="1367109"/>
                </a:cubicBezTo>
                <a:cubicBezTo>
                  <a:pt x="7099111" y="1374402"/>
                  <a:pt x="7092106" y="1378777"/>
                  <a:pt x="7084322" y="1378777"/>
                </a:cubicBezTo>
                <a:cubicBezTo>
                  <a:pt x="7075760" y="1378777"/>
                  <a:pt x="7069533" y="1374402"/>
                  <a:pt x="7069533" y="1367109"/>
                </a:cubicBezTo>
                <a:cubicBezTo>
                  <a:pt x="7069533" y="1359087"/>
                  <a:pt x="7075760" y="1352524"/>
                  <a:pt x="7084322" y="1352524"/>
                </a:cubicBezTo>
                <a:close/>
                <a:moveTo>
                  <a:pt x="7013492" y="1352524"/>
                </a:moveTo>
                <a:cubicBezTo>
                  <a:pt x="7021275" y="1352524"/>
                  <a:pt x="7028280" y="1359087"/>
                  <a:pt x="7028280" y="1367109"/>
                </a:cubicBezTo>
                <a:cubicBezTo>
                  <a:pt x="7028280" y="1374402"/>
                  <a:pt x="7021275" y="1378777"/>
                  <a:pt x="7013492" y="1378777"/>
                </a:cubicBezTo>
                <a:cubicBezTo>
                  <a:pt x="7004930" y="1378777"/>
                  <a:pt x="6998704" y="1374402"/>
                  <a:pt x="6998704" y="1367109"/>
                </a:cubicBezTo>
                <a:cubicBezTo>
                  <a:pt x="6998704" y="1359087"/>
                  <a:pt x="7004930" y="1352524"/>
                  <a:pt x="7013492" y="1352524"/>
                </a:cubicBezTo>
                <a:close/>
                <a:moveTo>
                  <a:pt x="6939085" y="1352524"/>
                </a:moveTo>
                <a:cubicBezTo>
                  <a:pt x="6946378" y="1352524"/>
                  <a:pt x="6950753" y="1359354"/>
                  <a:pt x="6950753" y="1367701"/>
                </a:cubicBezTo>
                <a:cubicBezTo>
                  <a:pt x="6950753" y="1375290"/>
                  <a:pt x="6946378" y="1382120"/>
                  <a:pt x="6939085" y="1382120"/>
                </a:cubicBezTo>
                <a:cubicBezTo>
                  <a:pt x="6931063" y="1382120"/>
                  <a:pt x="6924500" y="1375290"/>
                  <a:pt x="6924500" y="1367701"/>
                </a:cubicBezTo>
                <a:cubicBezTo>
                  <a:pt x="6924500" y="1359354"/>
                  <a:pt x="6931063" y="1352524"/>
                  <a:pt x="6939085" y="1352524"/>
                </a:cubicBezTo>
                <a:close/>
                <a:moveTo>
                  <a:pt x="6867525" y="1352524"/>
                </a:moveTo>
                <a:cubicBezTo>
                  <a:pt x="6874088" y="1352524"/>
                  <a:pt x="6879922" y="1359354"/>
                  <a:pt x="6879922" y="1367701"/>
                </a:cubicBezTo>
                <a:cubicBezTo>
                  <a:pt x="6879922" y="1375290"/>
                  <a:pt x="6874088" y="1382120"/>
                  <a:pt x="6867525" y="1382120"/>
                </a:cubicBezTo>
                <a:cubicBezTo>
                  <a:pt x="6860232" y="1382120"/>
                  <a:pt x="6853669" y="1375290"/>
                  <a:pt x="6853669" y="1367701"/>
                </a:cubicBezTo>
                <a:cubicBezTo>
                  <a:pt x="6853669" y="1359354"/>
                  <a:pt x="6860232" y="1352524"/>
                  <a:pt x="6867525" y="1352524"/>
                </a:cubicBezTo>
                <a:close/>
                <a:moveTo>
                  <a:pt x="6796696" y="1352524"/>
                </a:moveTo>
                <a:cubicBezTo>
                  <a:pt x="6803259" y="1352524"/>
                  <a:pt x="6809093" y="1359354"/>
                  <a:pt x="6809093" y="1367701"/>
                </a:cubicBezTo>
                <a:cubicBezTo>
                  <a:pt x="6809093" y="1375290"/>
                  <a:pt x="6803259" y="1382120"/>
                  <a:pt x="6796696" y="1382120"/>
                </a:cubicBezTo>
                <a:cubicBezTo>
                  <a:pt x="6789403" y="1382120"/>
                  <a:pt x="6782840" y="1375290"/>
                  <a:pt x="6782840" y="1367701"/>
                </a:cubicBezTo>
                <a:cubicBezTo>
                  <a:pt x="6782840" y="1359354"/>
                  <a:pt x="6789403" y="1352524"/>
                  <a:pt x="6796696" y="1352524"/>
                </a:cubicBezTo>
                <a:close/>
                <a:moveTo>
                  <a:pt x="6724405" y="1352524"/>
                </a:moveTo>
                <a:cubicBezTo>
                  <a:pt x="6732427" y="1352524"/>
                  <a:pt x="6738261" y="1359354"/>
                  <a:pt x="6738261" y="1367701"/>
                </a:cubicBezTo>
                <a:cubicBezTo>
                  <a:pt x="6738261" y="1375290"/>
                  <a:pt x="6732427" y="1382120"/>
                  <a:pt x="6724405" y="1382120"/>
                </a:cubicBezTo>
                <a:cubicBezTo>
                  <a:pt x="6718571" y="1382120"/>
                  <a:pt x="6712008" y="1375290"/>
                  <a:pt x="6712008" y="1367701"/>
                </a:cubicBezTo>
                <a:cubicBezTo>
                  <a:pt x="6712008" y="1359354"/>
                  <a:pt x="6718571" y="1352524"/>
                  <a:pt x="6724405" y="1352524"/>
                </a:cubicBezTo>
                <a:close/>
                <a:moveTo>
                  <a:pt x="6653576" y="1352524"/>
                </a:moveTo>
                <a:cubicBezTo>
                  <a:pt x="6660869" y="1352524"/>
                  <a:pt x="6667432" y="1359354"/>
                  <a:pt x="6667432" y="1367701"/>
                </a:cubicBezTo>
                <a:cubicBezTo>
                  <a:pt x="6667432" y="1375290"/>
                  <a:pt x="6660869" y="1382120"/>
                  <a:pt x="6653576" y="1382120"/>
                </a:cubicBezTo>
                <a:cubicBezTo>
                  <a:pt x="6647013" y="1382120"/>
                  <a:pt x="6641179" y="1375290"/>
                  <a:pt x="6641179" y="1367701"/>
                </a:cubicBezTo>
                <a:cubicBezTo>
                  <a:pt x="6641179" y="1359354"/>
                  <a:pt x="6647013" y="1352524"/>
                  <a:pt x="6653576" y="1352524"/>
                </a:cubicBezTo>
                <a:close/>
                <a:moveTo>
                  <a:pt x="7223591" y="1281693"/>
                </a:moveTo>
                <a:cubicBezTo>
                  <a:pt x="7231613" y="1281693"/>
                  <a:pt x="7237447" y="1288256"/>
                  <a:pt x="7237447" y="1295549"/>
                </a:cubicBezTo>
                <a:cubicBezTo>
                  <a:pt x="7237447" y="1302112"/>
                  <a:pt x="7231613" y="1307946"/>
                  <a:pt x="7223591" y="1307946"/>
                </a:cubicBezTo>
                <a:cubicBezTo>
                  <a:pt x="7215569" y="1307946"/>
                  <a:pt x="7211194" y="1302112"/>
                  <a:pt x="7211194" y="1295549"/>
                </a:cubicBezTo>
                <a:cubicBezTo>
                  <a:pt x="7211194" y="1288256"/>
                  <a:pt x="7215569" y="1281693"/>
                  <a:pt x="7223591" y="1281693"/>
                </a:cubicBezTo>
                <a:close/>
                <a:moveTo>
                  <a:pt x="7155152" y="1281693"/>
                </a:moveTo>
                <a:cubicBezTo>
                  <a:pt x="7163714" y="1281693"/>
                  <a:pt x="7169940" y="1288256"/>
                  <a:pt x="7169940" y="1295549"/>
                </a:cubicBezTo>
                <a:cubicBezTo>
                  <a:pt x="7169940" y="1302112"/>
                  <a:pt x="7163714" y="1307946"/>
                  <a:pt x="7155152" y="1307946"/>
                </a:cubicBezTo>
                <a:cubicBezTo>
                  <a:pt x="7146590" y="1307946"/>
                  <a:pt x="7140364" y="1302112"/>
                  <a:pt x="7140364" y="1295549"/>
                </a:cubicBezTo>
                <a:cubicBezTo>
                  <a:pt x="7140364" y="1288256"/>
                  <a:pt x="7146590" y="1281693"/>
                  <a:pt x="7155152" y="1281693"/>
                </a:cubicBezTo>
                <a:close/>
                <a:moveTo>
                  <a:pt x="7084322" y="1281693"/>
                </a:moveTo>
                <a:cubicBezTo>
                  <a:pt x="7092106" y="1281693"/>
                  <a:pt x="7099111" y="1288256"/>
                  <a:pt x="7099111" y="1295549"/>
                </a:cubicBezTo>
                <a:cubicBezTo>
                  <a:pt x="7099111" y="1302112"/>
                  <a:pt x="7092106" y="1307946"/>
                  <a:pt x="7084322" y="1307946"/>
                </a:cubicBezTo>
                <a:cubicBezTo>
                  <a:pt x="7075760" y="1307946"/>
                  <a:pt x="7069533" y="1303571"/>
                  <a:pt x="7069533" y="1295549"/>
                </a:cubicBezTo>
                <a:cubicBezTo>
                  <a:pt x="7069533" y="1288256"/>
                  <a:pt x="7075760" y="1281693"/>
                  <a:pt x="7084322" y="1281693"/>
                </a:cubicBezTo>
                <a:close/>
                <a:moveTo>
                  <a:pt x="7013492" y="1281693"/>
                </a:moveTo>
                <a:cubicBezTo>
                  <a:pt x="7021275" y="1281693"/>
                  <a:pt x="7028280" y="1288256"/>
                  <a:pt x="7028280" y="1295549"/>
                </a:cubicBezTo>
                <a:cubicBezTo>
                  <a:pt x="7028280" y="1303571"/>
                  <a:pt x="7021275" y="1307946"/>
                  <a:pt x="7013492" y="1307946"/>
                </a:cubicBezTo>
                <a:cubicBezTo>
                  <a:pt x="7004930" y="1307946"/>
                  <a:pt x="6998704" y="1303571"/>
                  <a:pt x="6998704" y="1295549"/>
                </a:cubicBezTo>
                <a:cubicBezTo>
                  <a:pt x="6998704" y="1288256"/>
                  <a:pt x="7004930" y="1281693"/>
                  <a:pt x="7013492" y="1281693"/>
                </a:cubicBezTo>
                <a:close/>
                <a:moveTo>
                  <a:pt x="6939085" y="1281693"/>
                </a:moveTo>
                <a:cubicBezTo>
                  <a:pt x="6946378" y="1281693"/>
                  <a:pt x="6950753" y="1288256"/>
                  <a:pt x="6950753" y="1295549"/>
                </a:cubicBezTo>
                <a:cubicBezTo>
                  <a:pt x="6950753" y="1303571"/>
                  <a:pt x="6946378" y="1307946"/>
                  <a:pt x="6939085" y="1307946"/>
                </a:cubicBezTo>
                <a:cubicBezTo>
                  <a:pt x="6931063" y="1307946"/>
                  <a:pt x="6924500" y="1303571"/>
                  <a:pt x="6924500" y="1295549"/>
                </a:cubicBezTo>
                <a:cubicBezTo>
                  <a:pt x="6924500" y="1288256"/>
                  <a:pt x="6931063" y="1281693"/>
                  <a:pt x="6939085" y="1281693"/>
                </a:cubicBezTo>
                <a:close/>
                <a:moveTo>
                  <a:pt x="6867525" y="1281693"/>
                </a:moveTo>
                <a:cubicBezTo>
                  <a:pt x="6874088" y="1281693"/>
                  <a:pt x="6879922" y="1288256"/>
                  <a:pt x="6879922" y="1295549"/>
                </a:cubicBezTo>
                <a:cubicBezTo>
                  <a:pt x="6879922" y="1303571"/>
                  <a:pt x="6874088" y="1307946"/>
                  <a:pt x="6867525" y="1307946"/>
                </a:cubicBezTo>
                <a:cubicBezTo>
                  <a:pt x="6860232" y="1307946"/>
                  <a:pt x="6853669" y="1303571"/>
                  <a:pt x="6853669" y="1295549"/>
                </a:cubicBezTo>
                <a:cubicBezTo>
                  <a:pt x="6853669" y="1288256"/>
                  <a:pt x="6860232" y="1281693"/>
                  <a:pt x="6867525" y="1281693"/>
                </a:cubicBezTo>
                <a:close/>
                <a:moveTo>
                  <a:pt x="6796696" y="1281693"/>
                </a:moveTo>
                <a:cubicBezTo>
                  <a:pt x="6803259" y="1281693"/>
                  <a:pt x="6809093" y="1288256"/>
                  <a:pt x="6809093" y="1295549"/>
                </a:cubicBezTo>
                <a:cubicBezTo>
                  <a:pt x="6809093" y="1303571"/>
                  <a:pt x="6803259" y="1307946"/>
                  <a:pt x="6796696" y="1307946"/>
                </a:cubicBezTo>
                <a:cubicBezTo>
                  <a:pt x="6789403" y="1307946"/>
                  <a:pt x="6782840" y="1303571"/>
                  <a:pt x="6782840" y="1295549"/>
                </a:cubicBezTo>
                <a:cubicBezTo>
                  <a:pt x="6782840" y="1288256"/>
                  <a:pt x="6789403" y="1281693"/>
                  <a:pt x="6796696" y="1281693"/>
                </a:cubicBezTo>
                <a:close/>
                <a:moveTo>
                  <a:pt x="6724405" y="1281693"/>
                </a:moveTo>
                <a:cubicBezTo>
                  <a:pt x="6732427" y="1281693"/>
                  <a:pt x="6738261" y="1288256"/>
                  <a:pt x="6738261" y="1295549"/>
                </a:cubicBezTo>
                <a:cubicBezTo>
                  <a:pt x="6738261" y="1303571"/>
                  <a:pt x="6732427" y="1307946"/>
                  <a:pt x="6724405" y="1307946"/>
                </a:cubicBezTo>
                <a:cubicBezTo>
                  <a:pt x="6718571" y="1307946"/>
                  <a:pt x="6712008" y="1303571"/>
                  <a:pt x="6712008" y="1295549"/>
                </a:cubicBezTo>
                <a:cubicBezTo>
                  <a:pt x="6712008" y="1288256"/>
                  <a:pt x="6718571" y="1281693"/>
                  <a:pt x="6724405" y="1281693"/>
                </a:cubicBezTo>
                <a:close/>
                <a:moveTo>
                  <a:pt x="6653576" y="1281693"/>
                </a:moveTo>
                <a:cubicBezTo>
                  <a:pt x="6660869" y="1281693"/>
                  <a:pt x="6667432" y="1288256"/>
                  <a:pt x="6667432" y="1295549"/>
                </a:cubicBezTo>
                <a:cubicBezTo>
                  <a:pt x="6667432" y="1303571"/>
                  <a:pt x="6660869" y="1307946"/>
                  <a:pt x="6653576" y="1307946"/>
                </a:cubicBezTo>
                <a:cubicBezTo>
                  <a:pt x="6647013" y="1307946"/>
                  <a:pt x="6641179" y="1303571"/>
                  <a:pt x="6641179" y="1295549"/>
                </a:cubicBezTo>
                <a:cubicBezTo>
                  <a:pt x="6641179" y="1288256"/>
                  <a:pt x="6647013" y="1281693"/>
                  <a:pt x="6653576" y="1281693"/>
                </a:cubicBezTo>
                <a:close/>
                <a:moveTo>
                  <a:pt x="6582745" y="1281693"/>
                </a:moveTo>
                <a:cubicBezTo>
                  <a:pt x="6590038" y="1281693"/>
                  <a:pt x="6596601" y="1288256"/>
                  <a:pt x="6596601" y="1295549"/>
                </a:cubicBezTo>
                <a:cubicBezTo>
                  <a:pt x="6596601" y="1303571"/>
                  <a:pt x="6590038" y="1307946"/>
                  <a:pt x="6582745" y="1307946"/>
                </a:cubicBezTo>
                <a:cubicBezTo>
                  <a:pt x="6574723" y="1307946"/>
                  <a:pt x="6570348" y="1303571"/>
                  <a:pt x="6570348" y="1295549"/>
                </a:cubicBezTo>
                <a:cubicBezTo>
                  <a:pt x="6570348" y="1288256"/>
                  <a:pt x="6574723" y="1281693"/>
                  <a:pt x="6582745" y="1281693"/>
                </a:cubicBezTo>
                <a:close/>
                <a:moveTo>
                  <a:pt x="6510933" y="1281693"/>
                </a:moveTo>
                <a:cubicBezTo>
                  <a:pt x="6518717" y="1281693"/>
                  <a:pt x="6525722" y="1288256"/>
                  <a:pt x="6525722" y="1295549"/>
                </a:cubicBezTo>
                <a:cubicBezTo>
                  <a:pt x="6525722" y="1303571"/>
                  <a:pt x="6518717" y="1307946"/>
                  <a:pt x="6510933" y="1307946"/>
                </a:cubicBezTo>
                <a:cubicBezTo>
                  <a:pt x="6502371" y="1307946"/>
                  <a:pt x="6496144" y="1303571"/>
                  <a:pt x="6496144" y="1295549"/>
                </a:cubicBezTo>
                <a:cubicBezTo>
                  <a:pt x="6496144" y="1288256"/>
                  <a:pt x="6502371" y="1281693"/>
                  <a:pt x="6510933" y="1281693"/>
                </a:cubicBezTo>
                <a:close/>
                <a:moveTo>
                  <a:pt x="6440492" y="1281693"/>
                </a:moveTo>
                <a:cubicBezTo>
                  <a:pt x="6448081" y="1281693"/>
                  <a:pt x="6454911" y="1288256"/>
                  <a:pt x="6454911" y="1295549"/>
                </a:cubicBezTo>
                <a:cubicBezTo>
                  <a:pt x="6454911" y="1303571"/>
                  <a:pt x="6448081" y="1307946"/>
                  <a:pt x="6440492" y="1307946"/>
                </a:cubicBezTo>
                <a:cubicBezTo>
                  <a:pt x="6432145" y="1307946"/>
                  <a:pt x="6425315" y="1303571"/>
                  <a:pt x="6425315" y="1295549"/>
                </a:cubicBezTo>
                <a:cubicBezTo>
                  <a:pt x="6425315" y="1288256"/>
                  <a:pt x="6432145" y="1281693"/>
                  <a:pt x="6440492" y="1281693"/>
                </a:cubicBezTo>
                <a:close/>
                <a:moveTo>
                  <a:pt x="6369273" y="1281693"/>
                </a:moveTo>
                <a:cubicBezTo>
                  <a:pt x="6377835" y="1281693"/>
                  <a:pt x="6384062" y="1288698"/>
                  <a:pt x="6384062" y="1296482"/>
                </a:cubicBezTo>
                <a:cubicBezTo>
                  <a:pt x="6384062" y="1305044"/>
                  <a:pt x="6377835" y="1311271"/>
                  <a:pt x="6369273" y="1311271"/>
                </a:cubicBezTo>
                <a:cubicBezTo>
                  <a:pt x="6361489" y="1311271"/>
                  <a:pt x="6354484" y="1305044"/>
                  <a:pt x="6354484" y="1296482"/>
                </a:cubicBezTo>
                <a:cubicBezTo>
                  <a:pt x="6354484" y="1288698"/>
                  <a:pt x="6361489" y="1281693"/>
                  <a:pt x="6369273" y="1281693"/>
                </a:cubicBezTo>
                <a:close/>
                <a:moveTo>
                  <a:pt x="5799257" y="1281693"/>
                </a:moveTo>
                <a:cubicBezTo>
                  <a:pt x="5807819" y="1281693"/>
                  <a:pt x="5814045" y="1288698"/>
                  <a:pt x="5814045" y="1296482"/>
                </a:cubicBezTo>
                <a:cubicBezTo>
                  <a:pt x="5814045" y="1305044"/>
                  <a:pt x="5807819" y="1311271"/>
                  <a:pt x="5799257" y="1311271"/>
                </a:cubicBezTo>
                <a:cubicBezTo>
                  <a:pt x="5791474" y="1311271"/>
                  <a:pt x="5784469" y="1305044"/>
                  <a:pt x="5784469" y="1296482"/>
                </a:cubicBezTo>
                <a:cubicBezTo>
                  <a:pt x="5784469" y="1288698"/>
                  <a:pt x="5791474" y="1281693"/>
                  <a:pt x="5799257" y="1281693"/>
                </a:cubicBezTo>
                <a:close/>
                <a:moveTo>
                  <a:pt x="5724122" y="1281693"/>
                </a:moveTo>
                <a:cubicBezTo>
                  <a:pt x="5732144" y="1281693"/>
                  <a:pt x="5736519" y="1288698"/>
                  <a:pt x="5736519" y="1296482"/>
                </a:cubicBezTo>
                <a:cubicBezTo>
                  <a:pt x="5736519" y="1305044"/>
                  <a:pt x="5732144" y="1311271"/>
                  <a:pt x="5724122" y="1311271"/>
                </a:cubicBezTo>
                <a:cubicBezTo>
                  <a:pt x="5716100" y="1311271"/>
                  <a:pt x="5710266" y="1305044"/>
                  <a:pt x="5710266" y="1296482"/>
                </a:cubicBezTo>
                <a:cubicBezTo>
                  <a:pt x="5710266" y="1288698"/>
                  <a:pt x="5716100" y="1281693"/>
                  <a:pt x="5724122" y="1281693"/>
                </a:cubicBezTo>
                <a:close/>
                <a:moveTo>
                  <a:pt x="5653291" y="1281693"/>
                </a:moveTo>
                <a:cubicBezTo>
                  <a:pt x="5659125" y="1281693"/>
                  <a:pt x="5665688" y="1288698"/>
                  <a:pt x="5665688" y="1296482"/>
                </a:cubicBezTo>
                <a:cubicBezTo>
                  <a:pt x="5665688" y="1305044"/>
                  <a:pt x="5659125" y="1311271"/>
                  <a:pt x="5653291" y="1311271"/>
                </a:cubicBezTo>
                <a:cubicBezTo>
                  <a:pt x="5645269" y="1311271"/>
                  <a:pt x="5639435" y="1305044"/>
                  <a:pt x="5639435" y="1296482"/>
                </a:cubicBezTo>
                <a:cubicBezTo>
                  <a:pt x="5639435" y="1288698"/>
                  <a:pt x="5645269" y="1281693"/>
                  <a:pt x="5653291" y="1281693"/>
                </a:cubicBezTo>
                <a:close/>
                <a:moveTo>
                  <a:pt x="5582461" y="1281693"/>
                </a:moveTo>
                <a:cubicBezTo>
                  <a:pt x="5588295" y="1281693"/>
                  <a:pt x="5594858" y="1288698"/>
                  <a:pt x="5594858" y="1296482"/>
                </a:cubicBezTo>
                <a:cubicBezTo>
                  <a:pt x="5594858" y="1305044"/>
                  <a:pt x="5588295" y="1311271"/>
                  <a:pt x="5582461" y="1311271"/>
                </a:cubicBezTo>
                <a:cubicBezTo>
                  <a:pt x="5574439" y="1311271"/>
                  <a:pt x="5568605" y="1305044"/>
                  <a:pt x="5568605" y="1296482"/>
                </a:cubicBezTo>
                <a:cubicBezTo>
                  <a:pt x="5568605" y="1288698"/>
                  <a:pt x="5574439" y="1281693"/>
                  <a:pt x="5582461" y="1281693"/>
                </a:cubicBezTo>
                <a:close/>
                <a:moveTo>
                  <a:pt x="5510171" y="1281693"/>
                </a:moveTo>
                <a:cubicBezTo>
                  <a:pt x="5517464" y="1281693"/>
                  <a:pt x="5524027" y="1288698"/>
                  <a:pt x="5524027" y="1296482"/>
                </a:cubicBezTo>
                <a:cubicBezTo>
                  <a:pt x="5524027" y="1305044"/>
                  <a:pt x="5517464" y="1311271"/>
                  <a:pt x="5510171" y="1311271"/>
                </a:cubicBezTo>
                <a:cubicBezTo>
                  <a:pt x="5503608" y="1311271"/>
                  <a:pt x="5497774" y="1305044"/>
                  <a:pt x="5497774" y="1296482"/>
                </a:cubicBezTo>
                <a:cubicBezTo>
                  <a:pt x="5497774" y="1288698"/>
                  <a:pt x="5503608" y="1281693"/>
                  <a:pt x="5510171" y="1281693"/>
                </a:cubicBezTo>
                <a:close/>
                <a:moveTo>
                  <a:pt x="5438937" y="1281693"/>
                </a:moveTo>
                <a:cubicBezTo>
                  <a:pt x="5447182" y="1281693"/>
                  <a:pt x="5453178" y="1288698"/>
                  <a:pt x="5453178" y="1296482"/>
                </a:cubicBezTo>
                <a:cubicBezTo>
                  <a:pt x="5453178" y="1305044"/>
                  <a:pt x="5447182" y="1311271"/>
                  <a:pt x="5438937" y="1311271"/>
                </a:cubicBezTo>
                <a:cubicBezTo>
                  <a:pt x="5432941" y="1311271"/>
                  <a:pt x="5426945" y="1305044"/>
                  <a:pt x="5426945" y="1296482"/>
                </a:cubicBezTo>
                <a:cubicBezTo>
                  <a:pt x="5426945" y="1288698"/>
                  <a:pt x="5432941" y="1281693"/>
                  <a:pt x="5438937" y="1281693"/>
                </a:cubicBezTo>
                <a:close/>
                <a:moveTo>
                  <a:pt x="5368510" y="1281693"/>
                </a:moveTo>
                <a:cubicBezTo>
                  <a:pt x="5376532" y="1281693"/>
                  <a:pt x="5382366" y="1288698"/>
                  <a:pt x="5382366" y="1296482"/>
                </a:cubicBezTo>
                <a:cubicBezTo>
                  <a:pt x="5382366" y="1305044"/>
                  <a:pt x="5376532" y="1311271"/>
                  <a:pt x="5368510" y="1311271"/>
                </a:cubicBezTo>
                <a:cubicBezTo>
                  <a:pt x="5361218" y="1311271"/>
                  <a:pt x="5356113" y="1305044"/>
                  <a:pt x="5356113" y="1296482"/>
                </a:cubicBezTo>
                <a:cubicBezTo>
                  <a:pt x="5356113" y="1288698"/>
                  <a:pt x="5361218" y="1281693"/>
                  <a:pt x="5368510" y="1281693"/>
                </a:cubicBezTo>
                <a:close/>
                <a:moveTo>
                  <a:pt x="5296699" y="1281693"/>
                </a:moveTo>
                <a:cubicBezTo>
                  <a:pt x="5305261" y="1281693"/>
                  <a:pt x="5311488" y="1288698"/>
                  <a:pt x="5311488" y="1296482"/>
                </a:cubicBezTo>
                <a:cubicBezTo>
                  <a:pt x="5311488" y="1305044"/>
                  <a:pt x="5305261" y="1311271"/>
                  <a:pt x="5296699" y="1311271"/>
                </a:cubicBezTo>
                <a:cubicBezTo>
                  <a:pt x="5288915" y="1311271"/>
                  <a:pt x="5281910" y="1305044"/>
                  <a:pt x="5281910" y="1296482"/>
                </a:cubicBezTo>
                <a:cubicBezTo>
                  <a:pt x="5281910" y="1288698"/>
                  <a:pt x="5288915" y="1281693"/>
                  <a:pt x="5296699" y="1281693"/>
                </a:cubicBezTo>
                <a:close/>
                <a:moveTo>
                  <a:pt x="5225869" y="1281693"/>
                </a:moveTo>
                <a:cubicBezTo>
                  <a:pt x="5234431" y="1281693"/>
                  <a:pt x="5240657" y="1288698"/>
                  <a:pt x="5240657" y="1296482"/>
                </a:cubicBezTo>
                <a:cubicBezTo>
                  <a:pt x="5240657" y="1305044"/>
                  <a:pt x="5234431" y="1311271"/>
                  <a:pt x="5225869" y="1311271"/>
                </a:cubicBezTo>
                <a:cubicBezTo>
                  <a:pt x="5217307" y="1311271"/>
                  <a:pt x="5211081" y="1305044"/>
                  <a:pt x="5211081" y="1296482"/>
                </a:cubicBezTo>
                <a:cubicBezTo>
                  <a:pt x="5211081" y="1288698"/>
                  <a:pt x="5217307" y="1281693"/>
                  <a:pt x="5225869" y="1281693"/>
                </a:cubicBezTo>
                <a:close/>
                <a:moveTo>
                  <a:pt x="5154105" y="1281693"/>
                </a:moveTo>
                <a:cubicBezTo>
                  <a:pt x="5162127" y="1281693"/>
                  <a:pt x="5166502" y="1288698"/>
                  <a:pt x="5166502" y="1296482"/>
                </a:cubicBezTo>
                <a:cubicBezTo>
                  <a:pt x="5166502" y="1305044"/>
                  <a:pt x="5162127" y="1311271"/>
                  <a:pt x="5154105" y="1311271"/>
                </a:cubicBezTo>
                <a:cubicBezTo>
                  <a:pt x="5146083" y="1311271"/>
                  <a:pt x="5140249" y="1305044"/>
                  <a:pt x="5140249" y="1296482"/>
                </a:cubicBezTo>
                <a:cubicBezTo>
                  <a:pt x="5140249" y="1288698"/>
                  <a:pt x="5146083" y="1281693"/>
                  <a:pt x="5154105" y="1281693"/>
                </a:cubicBezTo>
                <a:close/>
                <a:moveTo>
                  <a:pt x="5083276" y="1281693"/>
                </a:moveTo>
                <a:cubicBezTo>
                  <a:pt x="5089110" y="1281693"/>
                  <a:pt x="5095673" y="1288698"/>
                  <a:pt x="5095673" y="1296482"/>
                </a:cubicBezTo>
                <a:cubicBezTo>
                  <a:pt x="5095673" y="1305044"/>
                  <a:pt x="5089110" y="1311271"/>
                  <a:pt x="5083276" y="1311271"/>
                </a:cubicBezTo>
                <a:cubicBezTo>
                  <a:pt x="5075254" y="1311271"/>
                  <a:pt x="5069420" y="1305044"/>
                  <a:pt x="5069420" y="1296482"/>
                </a:cubicBezTo>
                <a:cubicBezTo>
                  <a:pt x="5069420" y="1288698"/>
                  <a:pt x="5075254" y="1281693"/>
                  <a:pt x="5083276" y="1281693"/>
                </a:cubicBezTo>
                <a:close/>
                <a:moveTo>
                  <a:pt x="5012445" y="1281693"/>
                </a:moveTo>
                <a:cubicBezTo>
                  <a:pt x="5018279" y="1281693"/>
                  <a:pt x="5024842" y="1288698"/>
                  <a:pt x="5024842" y="1296482"/>
                </a:cubicBezTo>
                <a:cubicBezTo>
                  <a:pt x="5024842" y="1305044"/>
                  <a:pt x="5018279" y="1311271"/>
                  <a:pt x="5012445" y="1311271"/>
                </a:cubicBezTo>
                <a:cubicBezTo>
                  <a:pt x="5004423" y="1311271"/>
                  <a:pt x="4998589" y="1305044"/>
                  <a:pt x="4998589" y="1296482"/>
                </a:cubicBezTo>
                <a:cubicBezTo>
                  <a:pt x="4998589" y="1288698"/>
                  <a:pt x="5004423" y="1281693"/>
                  <a:pt x="5012445" y="1281693"/>
                </a:cubicBezTo>
                <a:close/>
                <a:moveTo>
                  <a:pt x="4940157" y="1281693"/>
                </a:moveTo>
                <a:cubicBezTo>
                  <a:pt x="4948179" y="1281693"/>
                  <a:pt x="4954013" y="1288698"/>
                  <a:pt x="4954013" y="1296482"/>
                </a:cubicBezTo>
                <a:cubicBezTo>
                  <a:pt x="4954013" y="1305044"/>
                  <a:pt x="4948179" y="1311271"/>
                  <a:pt x="4940157" y="1311271"/>
                </a:cubicBezTo>
                <a:cubicBezTo>
                  <a:pt x="4934323" y="1311271"/>
                  <a:pt x="4927760" y="1305044"/>
                  <a:pt x="4927760" y="1296482"/>
                </a:cubicBezTo>
                <a:cubicBezTo>
                  <a:pt x="4927760" y="1288698"/>
                  <a:pt x="4934323" y="1281693"/>
                  <a:pt x="4940157" y="1281693"/>
                </a:cubicBezTo>
                <a:close/>
                <a:moveTo>
                  <a:pt x="4865953" y="1281693"/>
                </a:moveTo>
                <a:cubicBezTo>
                  <a:pt x="4873975" y="1281693"/>
                  <a:pt x="4879809" y="1288698"/>
                  <a:pt x="4879809" y="1296482"/>
                </a:cubicBezTo>
                <a:cubicBezTo>
                  <a:pt x="4879809" y="1305044"/>
                  <a:pt x="4873975" y="1311271"/>
                  <a:pt x="4865953" y="1311271"/>
                </a:cubicBezTo>
                <a:cubicBezTo>
                  <a:pt x="4860119" y="1311271"/>
                  <a:pt x="4853556" y="1305044"/>
                  <a:pt x="4853556" y="1296482"/>
                </a:cubicBezTo>
                <a:cubicBezTo>
                  <a:pt x="4853556" y="1288698"/>
                  <a:pt x="4860119" y="1281693"/>
                  <a:pt x="4865953" y="1281693"/>
                </a:cubicBezTo>
                <a:close/>
                <a:moveTo>
                  <a:pt x="4795122" y="1281693"/>
                </a:moveTo>
                <a:cubicBezTo>
                  <a:pt x="4803144" y="1281693"/>
                  <a:pt x="4808978" y="1288698"/>
                  <a:pt x="4808978" y="1296482"/>
                </a:cubicBezTo>
                <a:cubicBezTo>
                  <a:pt x="4808978" y="1305044"/>
                  <a:pt x="4803144" y="1311271"/>
                  <a:pt x="4795122" y="1311271"/>
                </a:cubicBezTo>
                <a:cubicBezTo>
                  <a:pt x="4787830" y="1311271"/>
                  <a:pt x="4782725" y="1305044"/>
                  <a:pt x="4782725" y="1296482"/>
                </a:cubicBezTo>
                <a:cubicBezTo>
                  <a:pt x="4782725" y="1288698"/>
                  <a:pt x="4787830" y="1281693"/>
                  <a:pt x="4795122" y="1281693"/>
                </a:cubicBezTo>
                <a:close/>
                <a:moveTo>
                  <a:pt x="4726684" y="1281693"/>
                </a:moveTo>
                <a:cubicBezTo>
                  <a:pt x="4735246" y="1281693"/>
                  <a:pt x="4741472" y="1288698"/>
                  <a:pt x="4741472" y="1296482"/>
                </a:cubicBezTo>
                <a:cubicBezTo>
                  <a:pt x="4741472" y="1305044"/>
                  <a:pt x="4735246" y="1311271"/>
                  <a:pt x="4726684" y="1311271"/>
                </a:cubicBezTo>
                <a:cubicBezTo>
                  <a:pt x="4718122" y="1311271"/>
                  <a:pt x="4711896" y="1305044"/>
                  <a:pt x="4711896" y="1296482"/>
                </a:cubicBezTo>
                <a:cubicBezTo>
                  <a:pt x="4711896" y="1288698"/>
                  <a:pt x="4718122" y="1281693"/>
                  <a:pt x="4726684" y="1281693"/>
                </a:cubicBezTo>
                <a:close/>
                <a:moveTo>
                  <a:pt x="4655853" y="1281693"/>
                </a:moveTo>
                <a:cubicBezTo>
                  <a:pt x="4663637" y="1281693"/>
                  <a:pt x="4670642" y="1286798"/>
                  <a:pt x="4670642" y="1294090"/>
                </a:cubicBezTo>
                <a:cubicBezTo>
                  <a:pt x="4670642" y="1302112"/>
                  <a:pt x="4663637" y="1307946"/>
                  <a:pt x="4655853" y="1307946"/>
                </a:cubicBezTo>
                <a:cubicBezTo>
                  <a:pt x="4647291" y="1307946"/>
                  <a:pt x="4641064" y="1302112"/>
                  <a:pt x="4641064" y="1294090"/>
                </a:cubicBezTo>
                <a:cubicBezTo>
                  <a:pt x="4641064" y="1286798"/>
                  <a:pt x="4647291" y="1281693"/>
                  <a:pt x="4655853" y="1281693"/>
                </a:cubicBezTo>
                <a:close/>
                <a:moveTo>
                  <a:pt x="4585023" y="1281693"/>
                </a:moveTo>
                <a:cubicBezTo>
                  <a:pt x="4592806" y="1281693"/>
                  <a:pt x="4599811" y="1286798"/>
                  <a:pt x="4599811" y="1294090"/>
                </a:cubicBezTo>
                <a:cubicBezTo>
                  <a:pt x="4599811" y="1302112"/>
                  <a:pt x="4592806" y="1307946"/>
                  <a:pt x="4585023" y="1307946"/>
                </a:cubicBezTo>
                <a:cubicBezTo>
                  <a:pt x="4576461" y="1307946"/>
                  <a:pt x="4570235" y="1302112"/>
                  <a:pt x="4570235" y="1294090"/>
                </a:cubicBezTo>
                <a:cubicBezTo>
                  <a:pt x="4570235" y="1286798"/>
                  <a:pt x="4576461" y="1281693"/>
                  <a:pt x="4585023" y="1281693"/>
                </a:cubicBezTo>
                <a:close/>
                <a:moveTo>
                  <a:pt x="226355" y="1281693"/>
                </a:moveTo>
                <a:cubicBezTo>
                  <a:pt x="232189" y="1281693"/>
                  <a:pt x="238753" y="1288523"/>
                  <a:pt x="238753" y="1296871"/>
                </a:cubicBezTo>
                <a:cubicBezTo>
                  <a:pt x="238753" y="1304461"/>
                  <a:pt x="232189" y="1311291"/>
                  <a:pt x="226355" y="1311291"/>
                </a:cubicBezTo>
                <a:cubicBezTo>
                  <a:pt x="218333" y="1311291"/>
                  <a:pt x="212499" y="1304461"/>
                  <a:pt x="212499" y="1296871"/>
                </a:cubicBezTo>
                <a:cubicBezTo>
                  <a:pt x="212499" y="1288523"/>
                  <a:pt x="218333" y="1281693"/>
                  <a:pt x="226355" y="1281693"/>
                </a:cubicBezTo>
                <a:close/>
                <a:moveTo>
                  <a:pt x="155522" y="1281693"/>
                </a:moveTo>
                <a:cubicBezTo>
                  <a:pt x="161356" y="1281693"/>
                  <a:pt x="167919" y="1288523"/>
                  <a:pt x="167919" y="1296871"/>
                </a:cubicBezTo>
                <a:cubicBezTo>
                  <a:pt x="167919" y="1304461"/>
                  <a:pt x="161356" y="1311291"/>
                  <a:pt x="155522" y="1311291"/>
                </a:cubicBezTo>
                <a:cubicBezTo>
                  <a:pt x="147500" y="1311291"/>
                  <a:pt x="141666" y="1304461"/>
                  <a:pt x="141666" y="1296871"/>
                </a:cubicBezTo>
                <a:cubicBezTo>
                  <a:pt x="141666" y="1288523"/>
                  <a:pt x="147500" y="1281693"/>
                  <a:pt x="155522" y="1281693"/>
                </a:cubicBezTo>
                <a:close/>
                <a:moveTo>
                  <a:pt x="83234" y="1281693"/>
                </a:moveTo>
                <a:cubicBezTo>
                  <a:pt x="90526" y="1281693"/>
                  <a:pt x="97090" y="1288523"/>
                  <a:pt x="97090" y="1296871"/>
                </a:cubicBezTo>
                <a:cubicBezTo>
                  <a:pt x="97090" y="1304461"/>
                  <a:pt x="90526" y="1311291"/>
                  <a:pt x="83234" y="1311291"/>
                </a:cubicBezTo>
                <a:cubicBezTo>
                  <a:pt x="76670" y="1311291"/>
                  <a:pt x="70836" y="1304461"/>
                  <a:pt x="70836" y="1296871"/>
                </a:cubicBezTo>
                <a:cubicBezTo>
                  <a:pt x="70836" y="1288523"/>
                  <a:pt x="76670" y="1281693"/>
                  <a:pt x="83234" y="1281693"/>
                </a:cubicBezTo>
                <a:close/>
                <a:moveTo>
                  <a:pt x="11998" y="1281693"/>
                </a:moveTo>
                <a:cubicBezTo>
                  <a:pt x="20243" y="1281693"/>
                  <a:pt x="26239" y="1288523"/>
                  <a:pt x="26239" y="1296871"/>
                </a:cubicBezTo>
                <a:cubicBezTo>
                  <a:pt x="26239" y="1304461"/>
                  <a:pt x="20243" y="1311291"/>
                  <a:pt x="11998" y="1311291"/>
                </a:cubicBezTo>
                <a:cubicBezTo>
                  <a:pt x="6002" y="1311291"/>
                  <a:pt x="5" y="1304461"/>
                  <a:pt x="5" y="1296871"/>
                </a:cubicBezTo>
                <a:cubicBezTo>
                  <a:pt x="5" y="1288523"/>
                  <a:pt x="4503" y="1281693"/>
                  <a:pt x="11998" y="1281693"/>
                </a:cubicBezTo>
                <a:close/>
                <a:moveTo>
                  <a:pt x="7084322" y="1210863"/>
                </a:moveTo>
                <a:cubicBezTo>
                  <a:pt x="7092106" y="1210863"/>
                  <a:pt x="7099111" y="1217426"/>
                  <a:pt x="7099111" y="1224719"/>
                </a:cubicBezTo>
                <a:cubicBezTo>
                  <a:pt x="7099111" y="1231282"/>
                  <a:pt x="7092106" y="1237116"/>
                  <a:pt x="7084322" y="1237116"/>
                </a:cubicBezTo>
                <a:cubicBezTo>
                  <a:pt x="7075760" y="1237116"/>
                  <a:pt x="7069533" y="1231282"/>
                  <a:pt x="7069533" y="1224719"/>
                </a:cubicBezTo>
                <a:cubicBezTo>
                  <a:pt x="7069533" y="1217426"/>
                  <a:pt x="7075760" y="1210863"/>
                  <a:pt x="7084322" y="1210863"/>
                </a:cubicBezTo>
                <a:close/>
                <a:moveTo>
                  <a:pt x="7013492" y="1210863"/>
                </a:moveTo>
                <a:cubicBezTo>
                  <a:pt x="7021275" y="1210863"/>
                  <a:pt x="7028280" y="1217426"/>
                  <a:pt x="7028280" y="1224719"/>
                </a:cubicBezTo>
                <a:cubicBezTo>
                  <a:pt x="7028280" y="1231282"/>
                  <a:pt x="7021275" y="1237116"/>
                  <a:pt x="7013492" y="1237116"/>
                </a:cubicBezTo>
                <a:cubicBezTo>
                  <a:pt x="7004930" y="1237116"/>
                  <a:pt x="6998704" y="1231282"/>
                  <a:pt x="6998704" y="1224719"/>
                </a:cubicBezTo>
                <a:cubicBezTo>
                  <a:pt x="6998704" y="1217426"/>
                  <a:pt x="7004930" y="1210863"/>
                  <a:pt x="7013492" y="1210863"/>
                </a:cubicBezTo>
                <a:close/>
                <a:moveTo>
                  <a:pt x="6939085" y="1210863"/>
                </a:moveTo>
                <a:cubicBezTo>
                  <a:pt x="6946378" y="1210863"/>
                  <a:pt x="6950753" y="1217426"/>
                  <a:pt x="6950753" y="1224719"/>
                </a:cubicBezTo>
                <a:cubicBezTo>
                  <a:pt x="6950753" y="1231282"/>
                  <a:pt x="6946378" y="1237116"/>
                  <a:pt x="6939085" y="1237116"/>
                </a:cubicBezTo>
                <a:cubicBezTo>
                  <a:pt x="6931063" y="1237116"/>
                  <a:pt x="6924500" y="1231282"/>
                  <a:pt x="6924500" y="1224719"/>
                </a:cubicBezTo>
                <a:cubicBezTo>
                  <a:pt x="6924500" y="1217426"/>
                  <a:pt x="6931063" y="1210863"/>
                  <a:pt x="6939085" y="1210863"/>
                </a:cubicBezTo>
                <a:close/>
                <a:moveTo>
                  <a:pt x="6867525" y="1210863"/>
                </a:moveTo>
                <a:cubicBezTo>
                  <a:pt x="6874088" y="1210863"/>
                  <a:pt x="6879922" y="1217426"/>
                  <a:pt x="6879922" y="1224719"/>
                </a:cubicBezTo>
                <a:cubicBezTo>
                  <a:pt x="6879922" y="1231282"/>
                  <a:pt x="6874088" y="1237116"/>
                  <a:pt x="6867525" y="1237116"/>
                </a:cubicBezTo>
                <a:cubicBezTo>
                  <a:pt x="6860232" y="1237116"/>
                  <a:pt x="6853669" y="1231282"/>
                  <a:pt x="6853669" y="1224719"/>
                </a:cubicBezTo>
                <a:cubicBezTo>
                  <a:pt x="6853669" y="1217426"/>
                  <a:pt x="6860232" y="1210863"/>
                  <a:pt x="6867525" y="1210863"/>
                </a:cubicBezTo>
                <a:close/>
                <a:moveTo>
                  <a:pt x="6796696" y="1210863"/>
                </a:moveTo>
                <a:cubicBezTo>
                  <a:pt x="6803259" y="1210863"/>
                  <a:pt x="6809093" y="1217426"/>
                  <a:pt x="6809093" y="1224719"/>
                </a:cubicBezTo>
                <a:cubicBezTo>
                  <a:pt x="6809093" y="1231282"/>
                  <a:pt x="6803259" y="1237116"/>
                  <a:pt x="6796696" y="1237116"/>
                </a:cubicBezTo>
                <a:cubicBezTo>
                  <a:pt x="6789403" y="1237116"/>
                  <a:pt x="6782840" y="1231282"/>
                  <a:pt x="6782840" y="1224719"/>
                </a:cubicBezTo>
                <a:cubicBezTo>
                  <a:pt x="6782840" y="1217426"/>
                  <a:pt x="6789403" y="1210863"/>
                  <a:pt x="6796696" y="1210863"/>
                </a:cubicBezTo>
                <a:close/>
                <a:moveTo>
                  <a:pt x="6724405" y="1210863"/>
                </a:moveTo>
                <a:cubicBezTo>
                  <a:pt x="6732427" y="1210863"/>
                  <a:pt x="6738261" y="1217426"/>
                  <a:pt x="6738261" y="1224719"/>
                </a:cubicBezTo>
                <a:cubicBezTo>
                  <a:pt x="6738261" y="1231282"/>
                  <a:pt x="6732427" y="1237116"/>
                  <a:pt x="6724405" y="1237116"/>
                </a:cubicBezTo>
                <a:cubicBezTo>
                  <a:pt x="6718571" y="1237116"/>
                  <a:pt x="6712008" y="1231282"/>
                  <a:pt x="6712008" y="1224719"/>
                </a:cubicBezTo>
                <a:cubicBezTo>
                  <a:pt x="6712008" y="1217426"/>
                  <a:pt x="6718571" y="1210863"/>
                  <a:pt x="6724405" y="1210863"/>
                </a:cubicBezTo>
                <a:close/>
                <a:moveTo>
                  <a:pt x="6653576" y="1210863"/>
                </a:moveTo>
                <a:cubicBezTo>
                  <a:pt x="6660869" y="1210863"/>
                  <a:pt x="6667432" y="1217426"/>
                  <a:pt x="6667432" y="1224719"/>
                </a:cubicBezTo>
                <a:cubicBezTo>
                  <a:pt x="6667432" y="1231282"/>
                  <a:pt x="6660869" y="1237116"/>
                  <a:pt x="6653576" y="1237116"/>
                </a:cubicBezTo>
                <a:cubicBezTo>
                  <a:pt x="6647013" y="1237116"/>
                  <a:pt x="6641179" y="1231282"/>
                  <a:pt x="6641179" y="1224719"/>
                </a:cubicBezTo>
                <a:cubicBezTo>
                  <a:pt x="6641179" y="1217426"/>
                  <a:pt x="6647013" y="1210863"/>
                  <a:pt x="6653576" y="1210863"/>
                </a:cubicBezTo>
                <a:close/>
                <a:moveTo>
                  <a:pt x="6582745" y="1210863"/>
                </a:moveTo>
                <a:cubicBezTo>
                  <a:pt x="6590038" y="1210863"/>
                  <a:pt x="6596601" y="1217426"/>
                  <a:pt x="6596601" y="1224719"/>
                </a:cubicBezTo>
                <a:cubicBezTo>
                  <a:pt x="6596601" y="1231282"/>
                  <a:pt x="6590038" y="1237116"/>
                  <a:pt x="6582745" y="1237116"/>
                </a:cubicBezTo>
                <a:cubicBezTo>
                  <a:pt x="6574723" y="1237116"/>
                  <a:pt x="6570348" y="1231282"/>
                  <a:pt x="6570348" y="1224719"/>
                </a:cubicBezTo>
                <a:cubicBezTo>
                  <a:pt x="6570348" y="1217426"/>
                  <a:pt x="6574723" y="1210863"/>
                  <a:pt x="6582745" y="1210863"/>
                </a:cubicBezTo>
                <a:close/>
                <a:moveTo>
                  <a:pt x="6510933" y="1210863"/>
                </a:moveTo>
                <a:cubicBezTo>
                  <a:pt x="6518717" y="1210863"/>
                  <a:pt x="6525722" y="1217426"/>
                  <a:pt x="6525722" y="1224719"/>
                </a:cubicBezTo>
                <a:cubicBezTo>
                  <a:pt x="6525722" y="1231282"/>
                  <a:pt x="6518717" y="1237116"/>
                  <a:pt x="6510933" y="1237116"/>
                </a:cubicBezTo>
                <a:cubicBezTo>
                  <a:pt x="6502371" y="1237116"/>
                  <a:pt x="6496144" y="1231282"/>
                  <a:pt x="6496144" y="1224719"/>
                </a:cubicBezTo>
                <a:cubicBezTo>
                  <a:pt x="6496144" y="1217426"/>
                  <a:pt x="6502371" y="1210863"/>
                  <a:pt x="6510933" y="1210863"/>
                </a:cubicBezTo>
                <a:close/>
                <a:moveTo>
                  <a:pt x="6440492" y="1210863"/>
                </a:moveTo>
                <a:cubicBezTo>
                  <a:pt x="6448081" y="1210863"/>
                  <a:pt x="6454911" y="1217426"/>
                  <a:pt x="6454911" y="1224719"/>
                </a:cubicBezTo>
                <a:cubicBezTo>
                  <a:pt x="6454911" y="1231282"/>
                  <a:pt x="6448081" y="1237116"/>
                  <a:pt x="6440492" y="1237116"/>
                </a:cubicBezTo>
                <a:cubicBezTo>
                  <a:pt x="6432145" y="1237116"/>
                  <a:pt x="6425315" y="1232741"/>
                  <a:pt x="6425315" y="1224719"/>
                </a:cubicBezTo>
                <a:cubicBezTo>
                  <a:pt x="6425315" y="1217426"/>
                  <a:pt x="6432145" y="1210863"/>
                  <a:pt x="6440492" y="1210863"/>
                </a:cubicBezTo>
                <a:close/>
                <a:moveTo>
                  <a:pt x="6368340" y="1210863"/>
                </a:moveTo>
                <a:cubicBezTo>
                  <a:pt x="6376362" y="1210863"/>
                  <a:pt x="6380737" y="1217426"/>
                  <a:pt x="6380737" y="1224719"/>
                </a:cubicBezTo>
                <a:cubicBezTo>
                  <a:pt x="6380737" y="1232741"/>
                  <a:pt x="6376362" y="1237116"/>
                  <a:pt x="6368340" y="1237116"/>
                </a:cubicBezTo>
                <a:cubicBezTo>
                  <a:pt x="6361047" y="1237116"/>
                  <a:pt x="6354484" y="1232741"/>
                  <a:pt x="6354484" y="1224719"/>
                </a:cubicBezTo>
                <a:cubicBezTo>
                  <a:pt x="6354484" y="1217426"/>
                  <a:pt x="6361047" y="1210863"/>
                  <a:pt x="6368340" y="1210863"/>
                </a:cubicBezTo>
                <a:close/>
                <a:moveTo>
                  <a:pt x="6297511" y="1210863"/>
                </a:moveTo>
                <a:cubicBezTo>
                  <a:pt x="6304074" y="1210863"/>
                  <a:pt x="6309908" y="1217426"/>
                  <a:pt x="6309908" y="1224719"/>
                </a:cubicBezTo>
                <a:cubicBezTo>
                  <a:pt x="6309908" y="1232741"/>
                  <a:pt x="6304074" y="1237116"/>
                  <a:pt x="6297511" y="1237116"/>
                </a:cubicBezTo>
                <a:cubicBezTo>
                  <a:pt x="6290218" y="1237116"/>
                  <a:pt x="6283655" y="1232741"/>
                  <a:pt x="6283655" y="1224719"/>
                </a:cubicBezTo>
                <a:cubicBezTo>
                  <a:pt x="6283655" y="1217426"/>
                  <a:pt x="6290218" y="1210863"/>
                  <a:pt x="6297511" y="1210863"/>
                </a:cubicBezTo>
                <a:close/>
                <a:moveTo>
                  <a:pt x="6226679" y="1210863"/>
                </a:moveTo>
                <a:cubicBezTo>
                  <a:pt x="6233242" y="1210863"/>
                  <a:pt x="6239076" y="1217426"/>
                  <a:pt x="6239076" y="1224719"/>
                </a:cubicBezTo>
                <a:cubicBezTo>
                  <a:pt x="6239076" y="1232741"/>
                  <a:pt x="6233242" y="1237116"/>
                  <a:pt x="6226679" y="1237116"/>
                </a:cubicBezTo>
                <a:cubicBezTo>
                  <a:pt x="6219386" y="1237116"/>
                  <a:pt x="6212823" y="1232741"/>
                  <a:pt x="6212823" y="1224719"/>
                </a:cubicBezTo>
                <a:cubicBezTo>
                  <a:pt x="6212823" y="1217426"/>
                  <a:pt x="6219386" y="1210863"/>
                  <a:pt x="6226679" y="1210863"/>
                </a:cubicBezTo>
                <a:close/>
                <a:moveTo>
                  <a:pt x="6154391" y="1210863"/>
                </a:moveTo>
                <a:cubicBezTo>
                  <a:pt x="6161684" y="1210863"/>
                  <a:pt x="6168247" y="1217426"/>
                  <a:pt x="6168247" y="1224719"/>
                </a:cubicBezTo>
                <a:cubicBezTo>
                  <a:pt x="6168247" y="1232741"/>
                  <a:pt x="6161684" y="1237116"/>
                  <a:pt x="6154391" y="1237116"/>
                </a:cubicBezTo>
                <a:cubicBezTo>
                  <a:pt x="6147828" y="1237116"/>
                  <a:pt x="6141994" y="1232741"/>
                  <a:pt x="6141994" y="1224719"/>
                </a:cubicBezTo>
                <a:cubicBezTo>
                  <a:pt x="6141994" y="1217426"/>
                  <a:pt x="6147828" y="1210863"/>
                  <a:pt x="6154391" y="1210863"/>
                </a:cubicBezTo>
                <a:close/>
                <a:moveTo>
                  <a:pt x="6083559" y="1210863"/>
                </a:moveTo>
                <a:cubicBezTo>
                  <a:pt x="6090852" y="1210863"/>
                  <a:pt x="6097415" y="1217426"/>
                  <a:pt x="6097415" y="1224719"/>
                </a:cubicBezTo>
                <a:cubicBezTo>
                  <a:pt x="6097415" y="1232741"/>
                  <a:pt x="6090852" y="1237116"/>
                  <a:pt x="6083559" y="1237116"/>
                </a:cubicBezTo>
                <a:cubicBezTo>
                  <a:pt x="6076996" y="1237116"/>
                  <a:pt x="6071162" y="1232741"/>
                  <a:pt x="6071162" y="1224719"/>
                </a:cubicBezTo>
                <a:cubicBezTo>
                  <a:pt x="6071162" y="1217426"/>
                  <a:pt x="6076996" y="1210863"/>
                  <a:pt x="6083559" y="1210863"/>
                </a:cubicBezTo>
                <a:close/>
                <a:moveTo>
                  <a:pt x="6009356" y="1210863"/>
                </a:moveTo>
                <a:cubicBezTo>
                  <a:pt x="6016649" y="1210863"/>
                  <a:pt x="6023212" y="1217426"/>
                  <a:pt x="6023212" y="1224719"/>
                </a:cubicBezTo>
                <a:cubicBezTo>
                  <a:pt x="6023212" y="1232741"/>
                  <a:pt x="6016649" y="1237116"/>
                  <a:pt x="6009356" y="1237116"/>
                </a:cubicBezTo>
                <a:cubicBezTo>
                  <a:pt x="6001334" y="1237116"/>
                  <a:pt x="5996959" y="1232741"/>
                  <a:pt x="5996959" y="1224719"/>
                </a:cubicBezTo>
                <a:cubicBezTo>
                  <a:pt x="5996959" y="1217426"/>
                  <a:pt x="6001334" y="1210863"/>
                  <a:pt x="6009356" y="1210863"/>
                </a:cubicBezTo>
                <a:close/>
                <a:moveTo>
                  <a:pt x="5940548" y="1210863"/>
                </a:moveTo>
                <a:cubicBezTo>
                  <a:pt x="5948896" y="1210863"/>
                  <a:pt x="5955726" y="1217426"/>
                  <a:pt x="5955726" y="1224719"/>
                </a:cubicBezTo>
                <a:cubicBezTo>
                  <a:pt x="5955726" y="1232741"/>
                  <a:pt x="5948896" y="1237116"/>
                  <a:pt x="5940548" y="1237116"/>
                </a:cubicBezTo>
                <a:cubicBezTo>
                  <a:pt x="5932960" y="1237116"/>
                  <a:pt x="5926130" y="1232741"/>
                  <a:pt x="5926130" y="1224719"/>
                </a:cubicBezTo>
                <a:cubicBezTo>
                  <a:pt x="5926130" y="1217426"/>
                  <a:pt x="5932960" y="1210863"/>
                  <a:pt x="5940548" y="1210863"/>
                </a:cubicBezTo>
                <a:close/>
                <a:moveTo>
                  <a:pt x="5870088" y="1210863"/>
                </a:moveTo>
                <a:cubicBezTo>
                  <a:pt x="5878650" y="1210863"/>
                  <a:pt x="5884877" y="1217426"/>
                  <a:pt x="5884877" y="1224719"/>
                </a:cubicBezTo>
                <a:cubicBezTo>
                  <a:pt x="5884877" y="1232741"/>
                  <a:pt x="5878650" y="1237116"/>
                  <a:pt x="5870088" y="1237116"/>
                </a:cubicBezTo>
                <a:cubicBezTo>
                  <a:pt x="5862304" y="1237116"/>
                  <a:pt x="5855299" y="1232741"/>
                  <a:pt x="5855299" y="1224719"/>
                </a:cubicBezTo>
                <a:cubicBezTo>
                  <a:pt x="5855299" y="1217426"/>
                  <a:pt x="5862304" y="1210863"/>
                  <a:pt x="5870088" y="1210863"/>
                </a:cubicBezTo>
                <a:close/>
                <a:moveTo>
                  <a:pt x="5799257" y="1210863"/>
                </a:moveTo>
                <a:cubicBezTo>
                  <a:pt x="5807819" y="1210863"/>
                  <a:pt x="5814045" y="1217426"/>
                  <a:pt x="5814045" y="1224719"/>
                </a:cubicBezTo>
                <a:cubicBezTo>
                  <a:pt x="5814045" y="1232741"/>
                  <a:pt x="5807819" y="1237116"/>
                  <a:pt x="5799257" y="1237116"/>
                </a:cubicBezTo>
                <a:cubicBezTo>
                  <a:pt x="5791474" y="1237116"/>
                  <a:pt x="5784469" y="1232741"/>
                  <a:pt x="5784469" y="1224719"/>
                </a:cubicBezTo>
                <a:cubicBezTo>
                  <a:pt x="5784469" y="1217426"/>
                  <a:pt x="5791474" y="1210863"/>
                  <a:pt x="5799257" y="1210863"/>
                </a:cubicBezTo>
                <a:close/>
                <a:moveTo>
                  <a:pt x="5724122" y="1210863"/>
                </a:moveTo>
                <a:cubicBezTo>
                  <a:pt x="5732144" y="1210863"/>
                  <a:pt x="5736519" y="1217868"/>
                  <a:pt x="5736519" y="1225651"/>
                </a:cubicBezTo>
                <a:cubicBezTo>
                  <a:pt x="5736519" y="1234213"/>
                  <a:pt x="5732144" y="1240439"/>
                  <a:pt x="5724122" y="1240439"/>
                </a:cubicBezTo>
                <a:cubicBezTo>
                  <a:pt x="5716100" y="1240439"/>
                  <a:pt x="5710266" y="1234213"/>
                  <a:pt x="5710266" y="1225651"/>
                </a:cubicBezTo>
                <a:cubicBezTo>
                  <a:pt x="5710266" y="1217868"/>
                  <a:pt x="5716100" y="1210863"/>
                  <a:pt x="5724122" y="1210863"/>
                </a:cubicBezTo>
                <a:close/>
                <a:moveTo>
                  <a:pt x="5653291" y="1210863"/>
                </a:moveTo>
                <a:cubicBezTo>
                  <a:pt x="5659125" y="1210863"/>
                  <a:pt x="5665688" y="1217868"/>
                  <a:pt x="5665688" y="1225651"/>
                </a:cubicBezTo>
                <a:cubicBezTo>
                  <a:pt x="5665688" y="1234213"/>
                  <a:pt x="5659125" y="1240439"/>
                  <a:pt x="5653291" y="1240439"/>
                </a:cubicBezTo>
                <a:cubicBezTo>
                  <a:pt x="5645269" y="1240439"/>
                  <a:pt x="5639435" y="1234213"/>
                  <a:pt x="5639435" y="1225651"/>
                </a:cubicBezTo>
                <a:cubicBezTo>
                  <a:pt x="5639435" y="1217868"/>
                  <a:pt x="5645269" y="1210863"/>
                  <a:pt x="5653291" y="1210863"/>
                </a:cubicBezTo>
                <a:close/>
                <a:moveTo>
                  <a:pt x="5582461" y="1210863"/>
                </a:moveTo>
                <a:cubicBezTo>
                  <a:pt x="5588295" y="1210863"/>
                  <a:pt x="5594858" y="1217868"/>
                  <a:pt x="5594858" y="1225651"/>
                </a:cubicBezTo>
                <a:cubicBezTo>
                  <a:pt x="5594858" y="1234213"/>
                  <a:pt x="5588295" y="1240439"/>
                  <a:pt x="5582461" y="1240439"/>
                </a:cubicBezTo>
                <a:cubicBezTo>
                  <a:pt x="5574439" y="1240439"/>
                  <a:pt x="5568605" y="1234213"/>
                  <a:pt x="5568605" y="1225651"/>
                </a:cubicBezTo>
                <a:cubicBezTo>
                  <a:pt x="5568605" y="1217868"/>
                  <a:pt x="5574439" y="1210863"/>
                  <a:pt x="5582461" y="1210863"/>
                </a:cubicBezTo>
                <a:close/>
                <a:moveTo>
                  <a:pt x="5510171" y="1210863"/>
                </a:moveTo>
                <a:cubicBezTo>
                  <a:pt x="5517464" y="1210863"/>
                  <a:pt x="5524027" y="1217868"/>
                  <a:pt x="5524027" y="1225651"/>
                </a:cubicBezTo>
                <a:cubicBezTo>
                  <a:pt x="5524027" y="1234213"/>
                  <a:pt x="5517464" y="1240439"/>
                  <a:pt x="5510171" y="1240439"/>
                </a:cubicBezTo>
                <a:cubicBezTo>
                  <a:pt x="5503608" y="1240439"/>
                  <a:pt x="5497774" y="1234213"/>
                  <a:pt x="5497774" y="1225651"/>
                </a:cubicBezTo>
                <a:cubicBezTo>
                  <a:pt x="5497774" y="1217868"/>
                  <a:pt x="5503608" y="1210863"/>
                  <a:pt x="5510171" y="1210863"/>
                </a:cubicBezTo>
                <a:close/>
                <a:moveTo>
                  <a:pt x="5438937" y="1210863"/>
                </a:moveTo>
                <a:cubicBezTo>
                  <a:pt x="5447182" y="1210863"/>
                  <a:pt x="5453178" y="1217868"/>
                  <a:pt x="5453178" y="1225651"/>
                </a:cubicBezTo>
                <a:cubicBezTo>
                  <a:pt x="5453178" y="1234213"/>
                  <a:pt x="5447182" y="1240439"/>
                  <a:pt x="5438937" y="1240439"/>
                </a:cubicBezTo>
                <a:cubicBezTo>
                  <a:pt x="5431442" y="1240439"/>
                  <a:pt x="5426945" y="1234213"/>
                  <a:pt x="5426945" y="1225651"/>
                </a:cubicBezTo>
                <a:cubicBezTo>
                  <a:pt x="5426945" y="1217868"/>
                  <a:pt x="5431442" y="1210863"/>
                  <a:pt x="5438937" y="1210863"/>
                </a:cubicBezTo>
                <a:close/>
                <a:moveTo>
                  <a:pt x="5367530" y="1210863"/>
                </a:moveTo>
                <a:cubicBezTo>
                  <a:pt x="5376092" y="1210863"/>
                  <a:pt x="5382318" y="1217868"/>
                  <a:pt x="5382318" y="1225651"/>
                </a:cubicBezTo>
                <a:cubicBezTo>
                  <a:pt x="5382318" y="1234213"/>
                  <a:pt x="5376092" y="1240439"/>
                  <a:pt x="5367530" y="1240439"/>
                </a:cubicBezTo>
                <a:cubicBezTo>
                  <a:pt x="5359747" y="1240439"/>
                  <a:pt x="5352742" y="1234213"/>
                  <a:pt x="5352742" y="1225651"/>
                </a:cubicBezTo>
                <a:cubicBezTo>
                  <a:pt x="5352742" y="1217868"/>
                  <a:pt x="5359747" y="1210863"/>
                  <a:pt x="5367530" y="1210863"/>
                </a:cubicBezTo>
                <a:close/>
                <a:moveTo>
                  <a:pt x="5296699" y="1210863"/>
                </a:moveTo>
                <a:cubicBezTo>
                  <a:pt x="5305261" y="1210863"/>
                  <a:pt x="5311488" y="1217868"/>
                  <a:pt x="5311488" y="1225651"/>
                </a:cubicBezTo>
                <a:cubicBezTo>
                  <a:pt x="5311488" y="1234213"/>
                  <a:pt x="5305261" y="1240439"/>
                  <a:pt x="5296699" y="1240439"/>
                </a:cubicBezTo>
                <a:cubicBezTo>
                  <a:pt x="5288915" y="1240439"/>
                  <a:pt x="5281910" y="1234213"/>
                  <a:pt x="5281910" y="1225651"/>
                </a:cubicBezTo>
                <a:cubicBezTo>
                  <a:pt x="5281910" y="1217868"/>
                  <a:pt x="5288915" y="1210863"/>
                  <a:pt x="5296699" y="1210863"/>
                </a:cubicBezTo>
                <a:close/>
                <a:moveTo>
                  <a:pt x="5225869" y="1210863"/>
                </a:moveTo>
                <a:cubicBezTo>
                  <a:pt x="5234431" y="1210863"/>
                  <a:pt x="5240657" y="1217868"/>
                  <a:pt x="5240657" y="1225651"/>
                </a:cubicBezTo>
                <a:cubicBezTo>
                  <a:pt x="5240657" y="1234213"/>
                  <a:pt x="5234431" y="1240439"/>
                  <a:pt x="5225869" y="1240439"/>
                </a:cubicBezTo>
                <a:cubicBezTo>
                  <a:pt x="5217307" y="1240439"/>
                  <a:pt x="5211081" y="1234213"/>
                  <a:pt x="5211081" y="1225651"/>
                </a:cubicBezTo>
                <a:cubicBezTo>
                  <a:pt x="5211081" y="1217868"/>
                  <a:pt x="5217307" y="1210863"/>
                  <a:pt x="5225869" y="1210863"/>
                </a:cubicBezTo>
                <a:close/>
                <a:moveTo>
                  <a:pt x="5154105" y="1210863"/>
                </a:moveTo>
                <a:cubicBezTo>
                  <a:pt x="5162127" y="1210863"/>
                  <a:pt x="5166502" y="1217868"/>
                  <a:pt x="5166502" y="1225651"/>
                </a:cubicBezTo>
                <a:cubicBezTo>
                  <a:pt x="5166502" y="1234213"/>
                  <a:pt x="5162127" y="1240439"/>
                  <a:pt x="5154105" y="1240439"/>
                </a:cubicBezTo>
                <a:cubicBezTo>
                  <a:pt x="5146083" y="1240439"/>
                  <a:pt x="5140249" y="1234213"/>
                  <a:pt x="5140249" y="1225651"/>
                </a:cubicBezTo>
                <a:cubicBezTo>
                  <a:pt x="5140249" y="1217868"/>
                  <a:pt x="5146083" y="1210863"/>
                  <a:pt x="5154105" y="1210863"/>
                </a:cubicBezTo>
                <a:close/>
                <a:moveTo>
                  <a:pt x="5083276" y="1210863"/>
                </a:moveTo>
                <a:cubicBezTo>
                  <a:pt x="5089110" y="1210863"/>
                  <a:pt x="5095673" y="1217868"/>
                  <a:pt x="5095673" y="1225651"/>
                </a:cubicBezTo>
                <a:cubicBezTo>
                  <a:pt x="5095673" y="1234213"/>
                  <a:pt x="5089110" y="1240439"/>
                  <a:pt x="5083276" y="1240439"/>
                </a:cubicBezTo>
                <a:cubicBezTo>
                  <a:pt x="5075254" y="1240439"/>
                  <a:pt x="5069420" y="1234213"/>
                  <a:pt x="5069420" y="1225651"/>
                </a:cubicBezTo>
                <a:cubicBezTo>
                  <a:pt x="5069420" y="1217868"/>
                  <a:pt x="5075254" y="1210863"/>
                  <a:pt x="5083276" y="1210863"/>
                </a:cubicBezTo>
                <a:close/>
                <a:moveTo>
                  <a:pt x="5012445" y="1210863"/>
                </a:moveTo>
                <a:cubicBezTo>
                  <a:pt x="5018279" y="1210863"/>
                  <a:pt x="5024842" y="1217868"/>
                  <a:pt x="5024842" y="1225651"/>
                </a:cubicBezTo>
                <a:cubicBezTo>
                  <a:pt x="5024842" y="1234213"/>
                  <a:pt x="5018279" y="1240439"/>
                  <a:pt x="5012445" y="1240439"/>
                </a:cubicBezTo>
                <a:cubicBezTo>
                  <a:pt x="5004423" y="1240439"/>
                  <a:pt x="4998589" y="1234213"/>
                  <a:pt x="4998589" y="1225651"/>
                </a:cubicBezTo>
                <a:cubicBezTo>
                  <a:pt x="4998589" y="1217868"/>
                  <a:pt x="5004423" y="1210863"/>
                  <a:pt x="5012445" y="1210863"/>
                </a:cubicBezTo>
                <a:close/>
                <a:moveTo>
                  <a:pt x="4940157" y="1210863"/>
                </a:moveTo>
                <a:cubicBezTo>
                  <a:pt x="4948179" y="1210863"/>
                  <a:pt x="4954013" y="1217868"/>
                  <a:pt x="4954013" y="1225651"/>
                </a:cubicBezTo>
                <a:cubicBezTo>
                  <a:pt x="4954013" y="1234213"/>
                  <a:pt x="4948179" y="1240439"/>
                  <a:pt x="4940157" y="1240439"/>
                </a:cubicBezTo>
                <a:cubicBezTo>
                  <a:pt x="4934323" y="1240439"/>
                  <a:pt x="4927760" y="1234213"/>
                  <a:pt x="4927760" y="1225651"/>
                </a:cubicBezTo>
                <a:cubicBezTo>
                  <a:pt x="4927760" y="1217868"/>
                  <a:pt x="4934323" y="1210863"/>
                  <a:pt x="4940157" y="1210863"/>
                </a:cubicBezTo>
                <a:close/>
                <a:moveTo>
                  <a:pt x="4865953" y="1210863"/>
                </a:moveTo>
                <a:cubicBezTo>
                  <a:pt x="4873975" y="1210863"/>
                  <a:pt x="4879809" y="1217868"/>
                  <a:pt x="4879809" y="1225651"/>
                </a:cubicBezTo>
                <a:cubicBezTo>
                  <a:pt x="4879809" y="1234213"/>
                  <a:pt x="4873975" y="1240439"/>
                  <a:pt x="4865953" y="1240439"/>
                </a:cubicBezTo>
                <a:cubicBezTo>
                  <a:pt x="4860119" y="1240439"/>
                  <a:pt x="4853556" y="1234213"/>
                  <a:pt x="4853556" y="1225651"/>
                </a:cubicBezTo>
                <a:cubicBezTo>
                  <a:pt x="4853556" y="1217868"/>
                  <a:pt x="4860119" y="1210863"/>
                  <a:pt x="4865953" y="1210863"/>
                </a:cubicBezTo>
                <a:close/>
                <a:moveTo>
                  <a:pt x="4795122" y="1210863"/>
                </a:moveTo>
                <a:cubicBezTo>
                  <a:pt x="4803144" y="1210863"/>
                  <a:pt x="4808978" y="1217868"/>
                  <a:pt x="4808978" y="1225651"/>
                </a:cubicBezTo>
                <a:cubicBezTo>
                  <a:pt x="4808978" y="1234213"/>
                  <a:pt x="4803144" y="1240439"/>
                  <a:pt x="4795122" y="1240439"/>
                </a:cubicBezTo>
                <a:cubicBezTo>
                  <a:pt x="4787830" y="1240439"/>
                  <a:pt x="4782725" y="1234213"/>
                  <a:pt x="4782725" y="1225651"/>
                </a:cubicBezTo>
                <a:cubicBezTo>
                  <a:pt x="4782725" y="1217868"/>
                  <a:pt x="4787830" y="1210863"/>
                  <a:pt x="4795122" y="1210863"/>
                </a:cubicBezTo>
                <a:close/>
                <a:moveTo>
                  <a:pt x="4726684" y="1210863"/>
                </a:moveTo>
                <a:cubicBezTo>
                  <a:pt x="4735246" y="1210863"/>
                  <a:pt x="4741472" y="1217868"/>
                  <a:pt x="4741472" y="1225651"/>
                </a:cubicBezTo>
                <a:cubicBezTo>
                  <a:pt x="4741472" y="1234213"/>
                  <a:pt x="4735246" y="1240439"/>
                  <a:pt x="4726684" y="1240439"/>
                </a:cubicBezTo>
                <a:cubicBezTo>
                  <a:pt x="4718122" y="1240439"/>
                  <a:pt x="4711896" y="1234213"/>
                  <a:pt x="4711896" y="1225651"/>
                </a:cubicBezTo>
                <a:cubicBezTo>
                  <a:pt x="4711896" y="1217868"/>
                  <a:pt x="4718122" y="1210863"/>
                  <a:pt x="4726684" y="1210863"/>
                </a:cubicBezTo>
                <a:close/>
                <a:moveTo>
                  <a:pt x="4655853" y="1210863"/>
                </a:moveTo>
                <a:cubicBezTo>
                  <a:pt x="4663637" y="1210863"/>
                  <a:pt x="4670642" y="1217868"/>
                  <a:pt x="4670642" y="1225651"/>
                </a:cubicBezTo>
                <a:cubicBezTo>
                  <a:pt x="4670642" y="1234213"/>
                  <a:pt x="4663637" y="1240439"/>
                  <a:pt x="4655853" y="1240439"/>
                </a:cubicBezTo>
                <a:cubicBezTo>
                  <a:pt x="4647291" y="1240439"/>
                  <a:pt x="4641064" y="1234213"/>
                  <a:pt x="4641064" y="1225651"/>
                </a:cubicBezTo>
                <a:cubicBezTo>
                  <a:pt x="4641064" y="1217868"/>
                  <a:pt x="4647291" y="1210863"/>
                  <a:pt x="4655853" y="1210863"/>
                </a:cubicBezTo>
                <a:close/>
                <a:moveTo>
                  <a:pt x="4585023" y="1210863"/>
                </a:moveTo>
                <a:cubicBezTo>
                  <a:pt x="4592806" y="1210863"/>
                  <a:pt x="4599811" y="1217868"/>
                  <a:pt x="4599811" y="1225651"/>
                </a:cubicBezTo>
                <a:cubicBezTo>
                  <a:pt x="4599811" y="1234213"/>
                  <a:pt x="4592806" y="1240439"/>
                  <a:pt x="4585023" y="1240439"/>
                </a:cubicBezTo>
                <a:cubicBezTo>
                  <a:pt x="4576461" y="1240439"/>
                  <a:pt x="4570235" y="1234213"/>
                  <a:pt x="4570235" y="1225651"/>
                </a:cubicBezTo>
                <a:cubicBezTo>
                  <a:pt x="4570235" y="1217868"/>
                  <a:pt x="4576461" y="1210863"/>
                  <a:pt x="4585023" y="1210863"/>
                </a:cubicBezTo>
                <a:close/>
                <a:moveTo>
                  <a:pt x="4513260" y="1210863"/>
                </a:moveTo>
                <a:cubicBezTo>
                  <a:pt x="4520553" y="1210863"/>
                  <a:pt x="4525657" y="1217868"/>
                  <a:pt x="4525657" y="1225651"/>
                </a:cubicBezTo>
                <a:cubicBezTo>
                  <a:pt x="4525657" y="1234213"/>
                  <a:pt x="4520553" y="1240439"/>
                  <a:pt x="4513260" y="1240439"/>
                </a:cubicBezTo>
                <a:cubicBezTo>
                  <a:pt x="4505238" y="1240439"/>
                  <a:pt x="4499404" y="1234213"/>
                  <a:pt x="4499404" y="1225651"/>
                </a:cubicBezTo>
                <a:cubicBezTo>
                  <a:pt x="4499404" y="1217868"/>
                  <a:pt x="4505238" y="1210863"/>
                  <a:pt x="4513260" y="1210863"/>
                </a:cubicBezTo>
                <a:close/>
                <a:moveTo>
                  <a:pt x="4439056" y="1210863"/>
                </a:moveTo>
                <a:cubicBezTo>
                  <a:pt x="4445619" y="1210863"/>
                  <a:pt x="4451453" y="1217868"/>
                  <a:pt x="4451453" y="1225651"/>
                </a:cubicBezTo>
                <a:cubicBezTo>
                  <a:pt x="4451453" y="1234213"/>
                  <a:pt x="4445619" y="1240439"/>
                  <a:pt x="4439056" y="1240439"/>
                </a:cubicBezTo>
                <a:cubicBezTo>
                  <a:pt x="4431763" y="1240439"/>
                  <a:pt x="4425200" y="1234213"/>
                  <a:pt x="4425200" y="1225651"/>
                </a:cubicBezTo>
                <a:cubicBezTo>
                  <a:pt x="4425200" y="1217868"/>
                  <a:pt x="4431763" y="1210863"/>
                  <a:pt x="4439056" y="1210863"/>
                </a:cubicBezTo>
                <a:close/>
                <a:moveTo>
                  <a:pt x="4366768" y="1210863"/>
                </a:moveTo>
                <a:cubicBezTo>
                  <a:pt x="4374790" y="1210863"/>
                  <a:pt x="4380624" y="1217868"/>
                  <a:pt x="4380624" y="1225651"/>
                </a:cubicBezTo>
                <a:cubicBezTo>
                  <a:pt x="4380624" y="1234213"/>
                  <a:pt x="4374790" y="1240439"/>
                  <a:pt x="4366768" y="1240439"/>
                </a:cubicBezTo>
                <a:cubicBezTo>
                  <a:pt x="4360934" y="1240439"/>
                  <a:pt x="4354371" y="1234213"/>
                  <a:pt x="4354371" y="1225651"/>
                </a:cubicBezTo>
                <a:cubicBezTo>
                  <a:pt x="4354371" y="1217868"/>
                  <a:pt x="4360934" y="1210863"/>
                  <a:pt x="4366768" y="1210863"/>
                </a:cubicBezTo>
                <a:close/>
                <a:moveTo>
                  <a:pt x="4295937" y="1210863"/>
                </a:moveTo>
                <a:cubicBezTo>
                  <a:pt x="4303959" y="1210863"/>
                  <a:pt x="4309793" y="1217868"/>
                  <a:pt x="4309793" y="1225651"/>
                </a:cubicBezTo>
                <a:cubicBezTo>
                  <a:pt x="4309793" y="1234213"/>
                  <a:pt x="4303959" y="1240439"/>
                  <a:pt x="4295937" y="1240439"/>
                </a:cubicBezTo>
                <a:cubicBezTo>
                  <a:pt x="4290103" y="1240439"/>
                  <a:pt x="4283540" y="1234213"/>
                  <a:pt x="4283540" y="1225651"/>
                </a:cubicBezTo>
                <a:cubicBezTo>
                  <a:pt x="4283540" y="1217868"/>
                  <a:pt x="4290103" y="1210863"/>
                  <a:pt x="4295937" y="1210863"/>
                </a:cubicBezTo>
                <a:close/>
                <a:moveTo>
                  <a:pt x="368953" y="1210863"/>
                </a:moveTo>
                <a:cubicBezTo>
                  <a:pt x="377515" y="1210863"/>
                  <a:pt x="383742" y="1217868"/>
                  <a:pt x="383742" y="1225651"/>
                </a:cubicBezTo>
                <a:cubicBezTo>
                  <a:pt x="383742" y="1234213"/>
                  <a:pt x="377515" y="1240439"/>
                  <a:pt x="368953" y="1240439"/>
                </a:cubicBezTo>
                <a:cubicBezTo>
                  <a:pt x="361170" y="1240439"/>
                  <a:pt x="354165" y="1234213"/>
                  <a:pt x="354165" y="1225651"/>
                </a:cubicBezTo>
                <a:cubicBezTo>
                  <a:pt x="354165" y="1217868"/>
                  <a:pt x="361170" y="1210863"/>
                  <a:pt x="368953" y="1210863"/>
                </a:cubicBezTo>
                <a:close/>
                <a:moveTo>
                  <a:pt x="297189" y="1210863"/>
                </a:moveTo>
                <a:cubicBezTo>
                  <a:pt x="305211" y="1210863"/>
                  <a:pt x="309586" y="1217868"/>
                  <a:pt x="309586" y="1225651"/>
                </a:cubicBezTo>
                <a:cubicBezTo>
                  <a:pt x="309586" y="1234213"/>
                  <a:pt x="305211" y="1240439"/>
                  <a:pt x="297189" y="1240439"/>
                </a:cubicBezTo>
                <a:cubicBezTo>
                  <a:pt x="289897" y="1240439"/>
                  <a:pt x="283334" y="1234213"/>
                  <a:pt x="283334" y="1225651"/>
                </a:cubicBezTo>
                <a:cubicBezTo>
                  <a:pt x="283334" y="1217868"/>
                  <a:pt x="289897" y="1210863"/>
                  <a:pt x="297189" y="1210863"/>
                </a:cubicBezTo>
                <a:close/>
                <a:moveTo>
                  <a:pt x="226361" y="1210863"/>
                </a:moveTo>
                <a:cubicBezTo>
                  <a:pt x="232195" y="1210863"/>
                  <a:pt x="238759" y="1217868"/>
                  <a:pt x="238759" y="1225651"/>
                </a:cubicBezTo>
                <a:cubicBezTo>
                  <a:pt x="238759" y="1234213"/>
                  <a:pt x="232195" y="1240439"/>
                  <a:pt x="226361" y="1240439"/>
                </a:cubicBezTo>
                <a:cubicBezTo>
                  <a:pt x="218338" y="1240439"/>
                  <a:pt x="212504" y="1234213"/>
                  <a:pt x="212504" y="1225651"/>
                </a:cubicBezTo>
                <a:cubicBezTo>
                  <a:pt x="212504" y="1217868"/>
                  <a:pt x="218338" y="1210863"/>
                  <a:pt x="226361" y="1210863"/>
                </a:cubicBezTo>
                <a:close/>
                <a:moveTo>
                  <a:pt x="155527" y="1210863"/>
                </a:moveTo>
                <a:cubicBezTo>
                  <a:pt x="161361" y="1210863"/>
                  <a:pt x="167924" y="1217868"/>
                  <a:pt x="167924" y="1225651"/>
                </a:cubicBezTo>
                <a:cubicBezTo>
                  <a:pt x="167924" y="1234213"/>
                  <a:pt x="161361" y="1240439"/>
                  <a:pt x="155527" y="1240439"/>
                </a:cubicBezTo>
                <a:cubicBezTo>
                  <a:pt x="147505" y="1240439"/>
                  <a:pt x="141671" y="1234213"/>
                  <a:pt x="141671" y="1225651"/>
                </a:cubicBezTo>
                <a:cubicBezTo>
                  <a:pt x="141671" y="1217868"/>
                  <a:pt x="147505" y="1210863"/>
                  <a:pt x="155527" y="1210863"/>
                </a:cubicBezTo>
                <a:close/>
                <a:moveTo>
                  <a:pt x="83239" y="1210863"/>
                </a:moveTo>
                <a:cubicBezTo>
                  <a:pt x="90531" y="1210863"/>
                  <a:pt x="97095" y="1217868"/>
                  <a:pt x="97095" y="1225651"/>
                </a:cubicBezTo>
                <a:cubicBezTo>
                  <a:pt x="97095" y="1234213"/>
                  <a:pt x="90531" y="1240439"/>
                  <a:pt x="83239" y="1240439"/>
                </a:cubicBezTo>
                <a:cubicBezTo>
                  <a:pt x="76675" y="1240439"/>
                  <a:pt x="70841" y="1234213"/>
                  <a:pt x="70841" y="1225651"/>
                </a:cubicBezTo>
                <a:cubicBezTo>
                  <a:pt x="70841" y="1217868"/>
                  <a:pt x="76675" y="1210863"/>
                  <a:pt x="83239" y="1210863"/>
                </a:cubicBezTo>
                <a:close/>
                <a:moveTo>
                  <a:pt x="12003" y="1210863"/>
                </a:moveTo>
                <a:cubicBezTo>
                  <a:pt x="20248" y="1210863"/>
                  <a:pt x="26244" y="1217868"/>
                  <a:pt x="26244" y="1225651"/>
                </a:cubicBezTo>
                <a:cubicBezTo>
                  <a:pt x="26244" y="1234213"/>
                  <a:pt x="20248" y="1240439"/>
                  <a:pt x="12003" y="1240439"/>
                </a:cubicBezTo>
                <a:cubicBezTo>
                  <a:pt x="4508" y="1240439"/>
                  <a:pt x="10" y="1234213"/>
                  <a:pt x="10" y="1225651"/>
                </a:cubicBezTo>
                <a:cubicBezTo>
                  <a:pt x="10" y="1217868"/>
                  <a:pt x="4508" y="1210863"/>
                  <a:pt x="12003" y="1210863"/>
                </a:cubicBezTo>
                <a:close/>
                <a:moveTo>
                  <a:pt x="7013492" y="1140032"/>
                </a:moveTo>
                <a:cubicBezTo>
                  <a:pt x="7021275" y="1140032"/>
                  <a:pt x="7028280" y="1146595"/>
                  <a:pt x="7028280" y="1152429"/>
                </a:cubicBezTo>
                <a:cubicBezTo>
                  <a:pt x="7028280" y="1160451"/>
                  <a:pt x="7021275" y="1166286"/>
                  <a:pt x="7013492" y="1166286"/>
                </a:cubicBezTo>
                <a:cubicBezTo>
                  <a:pt x="7004930" y="1166286"/>
                  <a:pt x="6998704" y="1160451"/>
                  <a:pt x="6998704" y="1152429"/>
                </a:cubicBezTo>
                <a:cubicBezTo>
                  <a:pt x="6998704" y="1146595"/>
                  <a:pt x="7004930" y="1140032"/>
                  <a:pt x="7013492" y="1140032"/>
                </a:cubicBezTo>
                <a:close/>
                <a:moveTo>
                  <a:pt x="6939085" y="1140032"/>
                </a:moveTo>
                <a:cubicBezTo>
                  <a:pt x="6946378" y="1140032"/>
                  <a:pt x="6950753" y="1146595"/>
                  <a:pt x="6950753" y="1152429"/>
                </a:cubicBezTo>
                <a:cubicBezTo>
                  <a:pt x="6950753" y="1160451"/>
                  <a:pt x="6946378" y="1166286"/>
                  <a:pt x="6939085" y="1166286"/>
                </a:cubicBezTo>
                <a:cubicBezTo>
                  <a:pt x="6931063" y="1166286"/>
                  <a:pt x="6924500" y="1160451"/>
                  <a:pt x="6924500" y="1152429"/>
                </a:cubicBezTo>
                <a:cubicBezTo>
                  <a:pt x="6924500" y="1146595"/>
                  <a:pt x="6931063" y="1140032"/>
                  <a:pt x="6939085" y="1140032"/>
                </a:cubicBezTo>
                <a:close/>
                <a:moveTo>
                  <a:pt x="6867525" y="1140032"/>
                </a:moveTo>
                <a:cubicBezTo>
                  <a:pt x="6874088" y="1140032"/>
                  <a:pt x="6879922" y="1146595"/>
                  <a:pt x="6879922" y="1153888"/>
                </a:cubicBezTo>
                <a:cubicBezTo>
                  <a:pt x="6879922" y="1160451"/>
                  <a:pt x="6874088" y="1166286"/>
                  <a:pt x="6867525" y="1166286"/>
                </a:cubicBezTo>
                <a:cubicBezTo>
                  <a:pt x="6860232" y="1166286"/>
                  <a:pt x="6853669" y="1160451"/>
                  <a:pt x="6853669" y="1153888"/>
                </a:cubicBezTo>
                <a:cubicBezTo>
                  <a:pt x="6853669" y="1146595"/>
                  <a:pt x="6860232" y="1140032"/>
                  <a:pt x="6867525" y="1140032"/>
                </a:cubicBezTo>
                <a:close/>
                <a:moveTo>
                  <a:pt x="6796696" y="1140032"/>
                </a:moveTo>
                <a:cubicBezTo>
                  <a:pt x="6803259" y="1140032"/>
                  <a:pt x="6809093" y="1146595"/>
                  <a:pt x="6809093" y="1153888"/>
                </a:cubicBezTo>
                <a:cubicBezTo>
                  <a:pt x="6809093" y="1160451"/>
                  <a:pt x="6803259" y="1166286"/>
                  <a:pt x="6796696" y="1166286"/>
                </a:cubicBezTo>
                <a:cubicBezTo>
                  <a:pt x="6789403" y="1166286"/>
                  <a:pt x="6782840" y="1160451"/>
                  <a:pt x="6782840" y="1153888"/>
                </a:cubicBezTo>
                <a:cubicBezTo>
                  <a:pt x="6782840" y="1146595"/>
                  <a:pt x="6789403" y="1140032"/>
                  <a:pt x="6796696" y="1140032"/>
                </a:cubicBezTo>
                <a:close/>
                <a:moveTo>
                  <a:pt x="6724405" y="1140032"/>
                </a:moveTo>
                <a:cubicBezTo>
                  <a:pt x="6732427" y="1140032"/>
                  <a:pt x="6738261" y="1146595"/>
                  <a:pt x="6738261" y="1153888"/>
                </a:cubicBezTo>
                <a:cubicBezTo>
                  <a:pt x="6738261" y="1160451"/>
                  <a:pt x="6732427" y="1166286"/>
                  <a:pt x="6724405" y="1166286"/>
                </a:cubicBezTo>
                <a:cubicBezTo>
                  <a:pt x="6718571" y="1166286"/>
                  <a:pt x="6712008" y="1160451"/>
                  <a:pt x="6712008" y="1153888"/>
                </a:cubicBezTo>
                <a:cubicBezTo>
                  <a:pt x="6712008" y="1146595"/>
                  <a:pt x="6718571" y="1140032"/>
                  <a:pt x="6724405" y="1140032"/>
                </a:cubicBezTo>
                <a:close/>
                <a:moveTo>
                  <a:pt x="6653576" y="1140032"/>
                </a:moveTo>
                <a:cubicBezTo>
                  <a:pt x="6660869" y="1140032"/>
                  <a:pt x="6667432" y="1146595"/>
                  <a:pt x="6667432" y="1153888"/>
                </a:cubicBezTo>
                <a:cubicBezTo>
                  <a:pt x="6667432" y="1160451"/>
                  <a:pt x="6660869" y="1166286"/>
                  <a:pt x="6653576" y="1166286"/>
                </a:cubicBezTo>
                <a:cubicBezTo>
                  <a:pt x="6645554" y="1166286"/>
                  <a:pt x="6641179" y="1160451"/>
                  <a:pt x="6641179" y="1153888"/>
                </a:cubicBezTo>
                <a:cubicBezTo>
                  <a:pt x="6641179" y="1146595"/>
                  <a:pt x="6645554" y="1140032"/>
                  <a:pt x="6653576" y="1140032"/>
                </a:cubicBezTo>
                <a:close/>
                <a:moveTo>
                  <a:pt x="6581764" y="1140032"/>
                </a:moveTo>
                <a:cubicBezTo>
                  <a:pt x="6589547" y="1140032"/>
                  <a:pt x="6596552" y="1146595"/>
                  <a:pt x="6596552" y="1153888"/>
                </a:cubicBezTo>
                <a:cubicBezTo>
                  <a:pt x="6596552" y="1160451"/>
                  <a:pt x="6589547" y="1166286"/>
                  <a:pt x="6581764" y="1166286"/>
                </a:cubicBezTo>
                <a:cubicBezTo>
                  <a:pt x="6573202" y="1166286"/>
                  <a:pt x="6566976" y="1160451"/>
                  <a:pt x="6566976" y="1153888"/>
                </a:cubicBezTo>
                <a:cubicBezTo>
                  <a:pt x="6566976" y="1146595"/>
                  <a:pt x="6573202" y="1140032"/>
                  <a:pt x="6581764" y="1140032"/>
                </a:cubicBezTo>
                <a:close/>
                <a:moveTo>
                  <a:pt x="6510933" y="1140032"/>
                </a:moveTo>
                <a:cubicBezTo>
                  <a:pt x="6518717" y="1140032"/>
                  <a:pt x="6525722" y="1146595"/>
                  <a:pt x="6525722" y="1153888"/>
                </a:cubicBezTo>
                <a:cubicBezTo>
                  <a:pt x="6525722" y="1160451"/>
                  <a:pt x="6518717" y="1166286"/>
                  <a:pt x="6510933" y="1166286"/>
                </a:cubicBezTo>
                <a:cubicBezTo>
                  <a:pt x="6502371" y="1166286"/>
                  <a:pt x="6496144" y="1160451"/>
                  <a:pt x="6496144" y="1153888"/>
                </a:cubicBezTo>
                <a:cubicBezTo>
                  <a:pt x="6496144" y="1146595"/>
                  <a:pt x="6502371" y="1140032"/>
                  <a:pt x="6510933" y="1140032"/>
                </a:cubicBezTo>
                <a:close/>
                <a:moveTo>
                  <a:pt x="6440492" y="1140032"/>
                </a:moveTo>
                <a:cubicBezTo>
                  <a:pt x="6448081" y="1140032"/>
                  <a:pt x="6454911" y="1146595"/>
                  <a:pt x="6454911" y="1153888"/>
                </a:cubicBezTo>
                <a:cubicBezTo>
                  <a:pt x="6454911" y="1160451"/>
                  <a:pt x="6448081" y="1166286"/>
                  <a:pt x="6440492" y="1166286"/>
                </a:cubicBezTo>
                <a:cubicBezTo>
                  <a:pt x="6432145" y="1166286"/>
                  <a:pt x="6425315" y="1160451"/>
                  <a:pt x="6425315" y="1153888"/>
                </a:cubicBezTo>
                <a:cubicBezTo>
                  <a:pt x="6425315" y="1146595"/>
                  <a:pt x="6432145" y="1140032"/>
                  <a:pt x="6440492" y="1140032"/>
                </a:cubicBezTo>
                <a:close/>
                <a:moveTo>
                  <a:pt x="6368340" y="1140032"/>
                </a:moveTo>
                <a:cubicBezTo>
                  <a:pt x="6376362" y="1140032"/>
                  <a:pt x="6380737" y="1146595"/>
                  <a:pt x="6380737" y="1153888"/>
                </a:cubicBezTo>
                <a:cubicBezTo>
                  <a:pt x="6380737" y="1160451"/>
                  <a:pt x="6376362" y="1166286"/>
                  <a:pt x="6368340" y="1166286"/>
                </a:cubicBezTo>
                <a:cubicBezTo>
                  <a:pt x="6361047" y="1166286"/>
                  <a:pt x="6354484" y="1160451"/>
                  <a:pt x="6354484" y="1153888"/>
                </a:cubicBezTo>
                <a:cubicBezTo>
                  <a:pt x="6354484" y="1146595"/>
                  <a:pt x="6361047" y="1140032"/>
                  <a:pt x="6368340" y="1140032"/>
                </a:cubicBezTo>
                <a:close/>
                <a:moveTo>
                  <a:pt x="6297511" y="1140032"/>
                </a:moveTo>
                <a:cubicBezTo>
                  <a:pt x="6304074" y="1140032"/>
                  <a:pt x="6309908" y="1146595"/>
                  <a:pt x="6309908" y="1153888"/>
                </a:cubicBezTo>
                <a:cubicBezTo>
                  <a:pt x="6309908" y="1160451"/>
                  <a:pt x="6304074" y="1166286"/>
                  <a:pt x="6297511" y="1166286"/>
                </a:cubicBezTo>
                <a:cubicBezTo>
                  <a:pt x="6290218" y="1166286"/>
                  <a:pt x="6283655" y="1160451"/>
                  <a:pt x="6283655" y="1153888"/>
                </a:cubicBezTo>
                <a:cubicBezTo>
                  <a:pt x="6283655" y="1146595"/>
                  <a:pt x="6290218" y="1140032"/>
                  <a:pt x="6297511" y="1140032"/>
                </a:cubicBezTo>
                <a:close/>
                <a:moveTo>
                  <a:pt x="6226679" y="1140032"/>
                </a:moveTo>
                <a:cubicBezTo>
                  <a:pt x="6233242" y="1140032"/>
                  <a:pt x="6239076" y="1146595"/>
                  <a:pt x="6239076" y="1153888"/>
                </a:cubicBezTo>
                <a:cubicBezTo>
                  <a:pt x="6239076" y="1160451"/>
                  <a:pt x="6233242" y="1166286"/>
                  <a:pt x="6226679" y="1166286"/>
                </a:cubicBezTo>
                <a:cubicBezTo>
                  <a:pt x="6219386" y="1166286"/>
                  <a:pt x="6212823" y="1160451"/>
                  <a:pt x="6212823" y="1153888"/>
                </a:cubicBezTo>
                <a:cubicBezTo>
                  <a:pt x="6212823" y="1146595"/>
                  <a:pt x="6219386" y="1140032"/>
                  <a:pt x="6226679" y="1140032"/>
                </a:cubicBezTo>
                <a:close/>
                <a:moveTo>
                  <a:pt x="6154391" y="1140032"/>
                </a:moveTo>
                <a:cubicBezTo>
                  <a:pt x="6161684" y="1140032"/>
                  <a:pt x="6168247" y="1146595"/>
                  <a:pt x="6168247" y="1153888"/>
                </a:cubicBezTo>
                <a:cubicBezTo>
                  <a:pt x="6168247" y="1160451"/>
                  <a:pt x="6161684" y="1166286"/>
                  <a:pt x="6154391" y="1166286"/>
                </a:cubicBezTo>
                <a:cubicBezTo>
                  <a:pt x="6147828" y="1166286"/>
                  <a:pt x="6141994" y="1160451"/>
                  <a:pt x="6141994" y="1153888"/>
                </a:cubicBezTo>
                <a:cubicBezTo>
                  <a:pt x="6141994" y="1146595"/>
                  <a:pt x="6147828" y="1140032"/>
                  <a:pt x="6154391" y="1140032"/>
                </a:cubicBezTo>
                <a:close/>
                <a:moveTo>
                  <a:pt x="6083559" y="1140032"/>
                </a:moveTo>
                <a:cubicBezTo>
                  <a:pt x="6090852" y="1140032"/>
                  <a:pt x="6097415" y="1146595"/>
                  <a:pt x="6097415" y="1153888"/>
                </a:cubicBezTo>
                <a:cubicBezTo>
                  <a:pt x="6097415" y="1160451"/>
                  <a:pt x="6090852" y="1166286"/>
                  <a:pt x="6083559" y="1166286"/>
                </a:cubicBezTo>
                <a:cubicBezTo>
                  <a:pt x="6076996" y="1166286"/>
                  <a:pt x="6071162" y="1160451"/>
                  <a:pt x="6071162" y="1153888"/>
                </a:cubicBezTo>
                <a:cubicBezTo>
                  <a:pt x="6071162" y="1146595"/>
                  <a:pt x="6076996" y="1140032"/>
                  <a:pt x="6083559" y="1140032"/>
                </a:cubicBezTo>
                <a:close/>
                <a:moveTo>
                  <a:pt x="6009356" y="1140032"/>
                </a:moveTo>
                <a:cubicBezTo>
                  <a:pt x="6016649" y="1140032"/>
                  <a:pt x="6023212" y="1146595"/>
                  <a:pt x="6023212" y="1153888"/>
                </a:cubicBezTo>
                <a:cubicBezTo>
                  <a:pt x="6023212" y="1160451"/>
                  <a:pt x="6016649" y="1166286"/>
                  <a:pt x="6009356" y="1166286"/>
                </a:cubicBezTo>
                <a:cubicBezTo>
                  <a:pt x="6001334" y="1166286"/>
                  <a:pt x="5996959" y="1160451"/>
                  <a:pt x="5996959" y="1153888"/>
                </a:cubicBezTo>
                <a:cubicBezTo>
                  <a:pt x="5996959" y="1146595"/>
                  <a:pt x="6001334" y="1140032"/>
                  <a:pt x="6009356" y="1140032"/>
                </a:cubicBezTo>
                <a:close/>
                <a:moveTo>
                  <a:pt x="5940548" y="1140032"/>
                </a:moveTo>
                <a:cubicBezTo>
                  <a:pt x="5948896" y="1140032"/>
                  <a:pt x="5955726" y="1146595"/>
                  <a:pt x="5955726" y="1153888"/>
                </a:cubicBezTo>
                <a:cubicBezTo>
                  <a:pt x="5955726" y="1160451"/>
                  <a:pt x="5948896" y="1166286"/>
                  <a:pt x="5940548" y="1166286"/>
                </a:cubicBezTo>
                <a:cubicBezTo>
                  <a:pt x="5932960" y="1166286"/>
                  <a:pt x="5926130" y="1160451"/>
                  <a:pt x="5926130" y="1153888"/>
                </a:cubicBezTo>
                <a:cubicBezTo>
                  <a:pt x="5926130" y="1146595"/>
                  <a:pt x="5932960" y="1140032"/>
                  <a:pt x="5940548" y="1140032"/>
                </a:cubicBezTo>
                <a:close/>
                <a:moveTo>
                  <a:pt x="5870088" y="1140032"/>
                </a:moveTo>
                <a:cubicBezTo>
                  <a:pt x="5878650" y="1140032"/>
                  <a:pt x="5884877" y="1146595"/>
                  <a:pt x="5884877" y="1153888"/>
                </a:cubicBezTo>
                <a:cubicBezTo>
                  <a:pt x="5884877" y="1160451"/>
                  <a:pt x="5878650" y="1166286"/>
                  <a:pt x="5870088" y="1166286"/>
                </a:cubicBezTo>
                <a:cubicBezTo>
                  <a:pt x="5862304" y="1166286"/>
                  <a:pt x="5855299" y="1161910"/>
                  <a:pt x="5855299" y="1153888"/>
                </a:cubicBezTo>
                <a:cubicBezTo>
                  <a:pt x="5855299" y="1146595"/>
                  <a:pt x="5862304" y="1140032"/>
                  <a:pt x="5870088" y="1140032"/>
                </a:cubicBezTo>
                <a:close/>
                <a:moveTo>
                  <a:pt x="5799257" y="1140032"/>
                </a:moveTo>
                <a:cubicBezTo>
                  <a:pt x="5807819" y="1140032"/>
                  <a:pt x="5814045" y="1146595"/>
                  <a:pt x="5814045" y="1153888"/>
                </a:cubicBezTo>
                <a:cubicBezTo>
                  <a:pt x="5814045" y="1161910"/>
                  <a:pt x="5807819" y="1166286"/>
                  <a:pt x="5799257" y="1166286"/>
                </a:cubicBezTo>
                <a:cubicBezTo>
                  <a:pt x="5791474" y="1166286"/>
                  <a:pt x="5784469" y="1161910"/>
                  <a:pt x="5784469" y="1153888"/>
                </a:cubicBezTo>
                <a:cubicBezTo>
                  <a:pt x="5784469" y="1146595"/>
                  <a:pt x="5791474" y="1140032"/>
                  <a:pt x="5799257" y="1140032"/>
                </a:cubicBezTo>
                <a:close/>
                <a:moveTo>
                  <a:pt x="5724122" y="1140032"/>
                </a:moveTo>
                <a:cubicBezTo>
                  <a:pt x="5732144" y="1140032"/>
                  <a:pt x="5736519" y="1146595"/>
                  <a:pt x="5736519" y="1153888"/>
                </a:cubicBezTo>
                <a:cubicBezTo>
                  <a:pt x="5736519" y="1161910"/>
                  <a:pt x="5732144" y="1166286"/>
                  <a:pt x="5724122" y="1166286"/>
                </a:cubicBezTo>
                <a:cubicBezTo>
                  <a:pt x="5716100" y="1166286"/>
                  <a:pt x="5710266" y="1161910"/>
                  <a:pt x="5710266" y="1153888"/>
                </a:cubicBezTo>
                <a:cubicBezTo>
                  <a:pt x="5710266" y="1146595"/>
                  <a:pt x="5716100" y="1140032"/>
                  <a:pt x="5724122" y="1140032"/>
                </a:cubicBezTo>
                <a:close/>
                <a:moveTo>
                  <a:pt x="5653291" y="1140032"/>
                </a:moveTo>
                <a:cubicBezTo>
                  <a:pt x="5659125" y="1140032"/>
                  <a:pt x="5665688" y="1146595"/>
                  <a:pt x="5665688" y="1153888"/>
                </a:cubicBezTo>
                <a:cubicBezTo>
                  <a:pt x="5665688" y="1161910"/>
                  <a:pt x="5659125" y="1166286"/>
                  <a:pt x="5653291" y="1166286"/>
                </a:cubicBezTo>
                <a:cubicBezTo>
                  <a:pt x="5645269" y="1166286"/>
                  <a:pt x="5639435" y="1161910"/>
                  <a:pt x="5639435" y="1153888"/>
                </a:cubicBezTo>
                <a:cubicBezTo>
                  <a:pt x="5639435" y="1146595"/>
                  <a:pt x="5645269" y="1140032"/>
                  <a:pt x="5653291" y="1140032"/>
                </a:cubicBezTo>
                <a:close/>
                <a:moveTo>
                  <a:pt x="5581002" y="1140032"/>
                </a:moveTo>
                <a:cubicBezTo>
                  <a:pt x="5588295" y="1140032"/>
                  <a:pt x="5594858" y="1146595"/>
                  <a:pt x="5594858" y="1153888"/>
                </a:cubicBezTo>
                <a:cubicBezTo>
                  <a:pt x="5594858" y="1161910"/>
                  <a:pt x="5588295" y="1166286"/>
                  <a:pt x="5581002" y="1166286"/>
                </a:cubicBezTo>
                <a:cubicBezTo>
                  <a:pt x="5574439" y="1166286"/>
                  <a:pt x="5568605" y="1161910"/>
                  <a:pt x="5568605" y="1153888"/>
                </a:cubicBezTo>
                <a:cubicBezTo>
                  <a:pt x="5568605" y="1146595"/>
                  <a:pt x="5574439" y="1140032"/>
                  <a:pt x="5581002" y="1140032"/>
                </a:cubicBezTo>
                <a:close/>
                <a:moveTo>
                  <a:pt x="5510171" y="1140032"/>
                </a:moveTo>
                <a:cubicBezTo>
                  <a:pt x="5517464" y="1140032"/>
                  <a:pt x="5524027" y="1146595"/>
                  <a:pt x="5524027" y="1153888"/>
                </a:cubicBezTo>
                <a:cubicBezTo>
                  <a:pt x="5524027" y="1161910"/>
                  <a:pt x="5517464" y="1166286"/>
                  <a:pt x="5510171" y="1166286"/>
                </a:cubicBezTo>
                <a:cubicBezTo>
                  <a:pt x="5503608" y="1166286"/>
                  <a:pt x="5497774" y="1161910"/>
                  <a:pt x="5497774" y="1153888"/>
                </a:cubicBezTo>
                <a:cubicBezTo>
                  <a:pt x="5497774" y="1146595"/>
                  <a:pt x="5503608" y="1140032"/>
                  <a:pt x="5510171" y="1140032"/>
                </a:cubicBezTo>
                <a:close/>
                <a:moveTo>
                  <a:pt x="5438937" y="1140032"/>
                </a:moveTo>
                <a:cubicBezTo>
                  <a:pt x="5447182" y="1140032"/>
                  <a:pt x="5453178" y="1146595"/>
                  <a:pt x="5453178" y="1153888"/>
                </a:cubicBezTo>
                <a:cubicBezTo>
                  <a:pt x="5453178" y="1161910"/>
                  <a:pt x="5447182" y="1166286"/>
                  <a:pt x="5438937" y="1166286"/>
                </a:cubicBezTo>
                <a:cubicBezTo>
                  <a:pt x="5431442" y="1166286"/>
                  <a:pt x="5426945" y="1161910"/>
                  <a:pt x="5426945" y="1153888"/>
                </a:cubicBezTo>
                <a:cubicBezTo>
                  <a:pt x="5426945" y="1146595"/>
                  <a:pt x="5431442" y="1140032"/>
                  <a:pt x="5438937" y="1140032"/>
                </a:cubicBezTo>
                <a:close/>
                <a:moveTo>
                  <a:pt x="5367530" y="1140032"/>
                </a:moveTo>
                <a:cubicBezTo>
                  <a:pt x="5376092" y="1140032"/>
                  <a:pt x="5382318" y="1146595"/>
                  <a:pt x="5382318" y="1153888"/>
                </a:cubicBezTo>
                <a:cubicBezTo>
                  <a:pt x="5382318" y="1161910"/>
                  <a:pt x="5376092" y="1166286"/>
                  <a:pt x="5367530" y="1166286"/>
                </a:cubicBezTo>
                <a:cubicBezTo>
                  <a:pt x="5359747" y="1166286"/>
                  <a:pt x="5352742" y="1161910"/>
                  <a:pt x="5352742" y="1153888"/>
                </a:cubicBezTo>
                <a:cubicBezTo>
                  <a:pt x="5352742" y="1146595"/>
                  <a:pt x="5359747" y="1140032"/>
                  <a:pt x="5367530" y="1140032"/>
                </a:cubicBezTo>
                <a:close/>
                <a:moveTo>
                  <a:pt x="5296699" y="1140032"/>
                </a:moveTo>
                <a:cubicBezTo>
                  <a:pt x="5305261" y="1140032"/>
                  <a:pt x="5311488" y="1146595"/>
                  <a:pt x="5311488" y="1153888"/>
                </a:cubicBezTo>
                <a:cubicBezTo>
                  <a:pt x="5311488" y="1161910"/>
                  <a:pt x="5305261" y="1166286"/>
                  <a:pt x="5296699" y="1166286"/>
                </a:cubicBezTo>
                <a:cubicBezTo>
                  <a:pt x="5288915" y="1166286"/>
                  <a:pt x="5281910" y="1161910"/>
                  <a:pt x="5281910" y="1153888"/>
                </a:cubicBezTo>
                <a:cubicBezTo>
                  <a:pt x="5281910" y="1146595"/>
                  <a:pt x="5288915" y="1140032"/>
                  <a:pt x="5296699" y="1140032"/>
                </a:cubicBezTo>
                <a:close/>
                <a:moveTo>
                  <a:pt x="5225869" y="1140032"/>
                </a:moveTo>
                <a:cubicBezTo>
                  <a:pt x="5234431" y="1140032"/>
                  <a:pt x="5240657" y="1146595"/>
                  <a:pt x="5240657" y="1153888"/>
                </a:cubicBezTo>
                <a:cubicBezTo>
                  <a:pt x="5240657" y="1161910"/>
                  <a:pt x="5234431" y="1166286"/>
                  <a:pt x="5225869" y="1166286"/>
                </a:cubicBezTo>
                <a:cubicBezTo>
                  <a:pt x="5217307" y="1166286"/>
                  <a:pt x="5211081" y="1161910"/>
                  <a:pt x="5211081" y="1153888"/>
                </a:cubicBezTo>
                <a:cubicBezTo>
                  <a:pt x="5211081" y="1146595"/>
                  <a:pt x="5217307" y="1140032"/>
                  <a:pt x="5225869" y="1140032"/>
                </a:cubicBezTo>
                <a:close/>
                <a:moveTo>
                  <a:pt x="5154105" y="1140032"/>
                </a:moveTo>
                <a:cubicBezTo>
                  <a:pt x="5162127" y="1140032"/>
                  <a:pt x="5166502" y="1147037"/>
                  <a:pt x="5166502" y="1154821"/>
                </a:cubicBezTo>
                <a:cubicBezTo>
                  <a:pt x="5166502" y="1163383"/>
                  <a:pt x="5162127" y="1169610"/>
                  <a:pt x="5154105" y="1169610"/>
                </a:cubicBezTo>
                <a:cubicBezTo>
                  <a:pt x="5146083" y="1169610"/>
                  <a:pt x="5140249" y="1163383"/>
                  <a:pt x="5140249" y="1154821"/>
                </a:cubicBezTo>
                <a:cubicBezTo>
                  <a:pt x="5140249" y="1147037"/>
                  <a:pt x="5146083" y="1140032"/>
                  <a:pt x="5154105" y="1140032"/>
                </a:cubicBezTo>
                <a:close/>
                <a:moveTo>
                  <a:pt x="5083276" y="1140032"/>
                </a:moveTo>
                <a:cubicBezTo>
                  <a:pt x="5089110" y="1140032"/>
                  <a:pt x="5095673" y="1147037"/>
                  <a:pt x="5095673" y="1154821"/>
                </a:cubicBezTo>
                <a:cubicBezTo>
                  <a:pt x="5095673" y="1163383"/>
                  <a:pt x="5089110" y="1169610"/>
                  <a:pt x="5083276" y="1169610"/>
                </a:cubicBezTo>
                <a:cubicBezTo>
                  <a:pt x="5075254" y="1169610"/>
                  <a:pt x="5069420" y="1163383"/>
                  <a:pt x="5069420" y="1154821"/>
                </a:cubicBezTo>
                <a:cubicBezTo>
                  <a:pt x="5069420" y="1147037"/>
                  <a:pt x="5075254" y="1140032"/>
                  <a:pt x="5083276" y="1140032"/>
                </a:cubicBezTo>
                <a:close/>
                <a:moveTo>
                  <a:pt x="5012445" y="1140032"/>
                </a:moveTo>
                <a:cubicBezTo>
                  <a:pt x="5018279" y="1140032"/>
                  <a:pt x="5024842" y="1147037"/>
                  <a:pt x="5024842" y="1154821"/>
                </a:cubicBezTo>
                <a:cubicBezTo>
                  <a:pt x="5024842" y="1163383"/>
                  <a:pt x="5018279" y="1169610"/>
                  <a:pt x="5012445" y="1169610"/>
                </a:cubicBezTo>
                <a:cubicBezTo>
                  <a:pt x="5004423" y="1169610"/>
                  <a:pt x="4998589" y="1163383"/>
                  <a:pt x="4998589" y="1154821"/>
                </a:cubicBezTo>
                <a:cubicBezTo>
                  <a:pt x="4998589" y="1147037"/>
                  <a:pt x="5004423" y="1140032"/>
                  <a:pt x="5012445" y="1140032"/>
                </a:cubicBezTo>
                <a:close/>
                <a:moveTo>
                  <a:pt x="4940157" y="1140032"/>
                </a:moveTo>
                <a:cubicBezTo>
                  <a:pt x="4948179" y="1140032"/>
                  <a:pt x="4954013" y="1147037"/>
                  <a:pt x="4954013" y="1154821"/>
                </a:cubicBezTo>
                <a:cubicBezTo>
                  <a:pt x="4954013" y="1163383"/>
                  <a:pt x="4948179" y="1169610"/>
                  <a:pt x="4940157" y="1169610"/>
                </a:cubicBezTo>
                <a:cubicBezTo>
                  <a:pt x="4934323" y="1169610"/>
                  <a:pt x="4927760" y="1163383"/>
                  <a:pt x="4927760" y="1154821"/>
                </a:cubicBezTo>
                <a:cubicBezTo>
                  <a:pt x="4927760" y="1147037"/>
                  <a:pt x="4934323" y="1140032"/>
                  <a:pt x="4940157" y="1140032"/>
                </a:cubicBezTo>
                <a:close/>
                <a:moveTo>
                  <a:pt x="4865953" y="1140032"/>
                </a:moveTo>
                <a:cubicBezTo>
                  <a:pt x="4873975" y="1140032"/>
                  <a:pt x="4879809" y="1147037"/>
                  <a:pt x="4879809" y="1154821"/>
                </a:cubicBezTo>
                <a:cubicBezTo>
                  <a:pt x="4879809" y="1163383"/>
                  <a:pt x="4873975" y="1169610"/>
                  <a:pt x="4865953" y="1169610"/>
                </a:cubicBezTo>
                <a:cubicBezTo>
                  <a:pt x="4860119" y="1169610"/>
                  <a:pt x="4853556" y="1163383"/>
                  <a:pt x="4853556" y="1154821"/>
                </a:cubicBezTo>
                <a:cubicBezTo>
                  <a:pt x="4853556" y="1147037"/>
                  <a:pt x="4860119" y="1140032"/>
                  <a:pt x="4865953" y="1140032"/>
                </a:cubicBezTo>
                <a:close/>
                <a:moveTo>
                  <a:pt x="4795122" y="1140032"/>
                </a:moveTo>
                <a:cubicBezTo>
                  <a:pt x="4803144" y="1140032"/>
                  <a:pt x="4808978" y="1147037"/>
                  <a:pt x="4808978" y="1154821"/>
                </a:cubicBezTo>
                <a:cubicBezTo>
                  <a:pt x="4808978" y="1163383"/>
                  <a:pt x="4803144" y="1169610"/>
                  <a:pt x="4795122" y="1169610"/>
                </a:cubicBezTo>
                <a:cubicBezTo>
                  <a:pt x="4787830" y="1169610"/>
                  <a:pt x="4782725" y="1163383"/>
                  <a:pt x="4782725" y="1154821"/>
                </a:cubicBezTo>
                <a:cubicBezTo>
                  <a:pt x="4782725" y="1147037"/>
                  <a:pt x="4787830" y="1140032"/>
                  <a:pt x="4795122" y="1140032"/>
                </a:cubicBezTo>
                <a:close/>
                <a:moveTo>
                  <a:pt x="4726684" y="1140032"/>
                </a:moveTo>
                <a:cubicBezTo>
                  <a:pt x="4735246" y="1140032"/>
                  <a:pt x="4741472" y="1147037"/>
                  <a:pt x="4741472" y="1154821"/>
                </a:cubicBezTo>
                <a:cubicBezTo>
                  <a:pt x="4741472" y="1163383"/>
                  <a:pt x="4735246" y="1169610"/>
                  <a:pt x="4726684" y="1169610"/>
                </a:cubicBezTo>
                <a:cubicBezTo>
                  <a:pt x="4718122" y="1169610"/>
                  <a:pt x="4711896" y="1163383"/>
                  <a:pt x="4711896" y="1154821"/>
                </a:cubicBezTo>
                <a:cubicBezTo>
                  <a:pt x="4711896" y="1147037"/>
                  <a:pt x="4718122" y="1140032"/>
                  <a:pt x="4726684" y="1140032"/>
                </a:cubicBezTo>
                <a:close/>
                <a:moveTo>
                  <a:pt x="4655853" y="1140032"/>
                </a:moveTo>
                <a:cubicBezTo>
                  <a:pt x="4663637" y="1140032"/>
                  <a:pt x="4670642" y="1147037"/>
                  <a:pt x="4670642" y="1154821"/>
                </a:cubicBezTo>
                <a:cubicBezTo>
                  <a:pt x="4670642" y="1163383"/>
                  <a:pt x="4663637" y="1169610"/>
                  <a:pt x="4655853" y="1169610"/>
                </a:cubicBezTo>
                <a:cubicBezTo>
                  <a:pt x="4647291" y="1169610"/>
                  <a:pt x="4641064" y="1163383"/>
                  <a:pt x="4641064" y="1154821"/>
                </a:cubicBezTo>
                <a:cubicBezTo>
                  <a:pt x="4641064" y="1147037"/>
                  <a:pt x="4647291" y="1140032"/>
                  <a:pt x="4655853" y="1140032"/>
                </a:cubicBezTo>
                <a:close/>
                <a:moveTo>
                  <a:pt x="4585023" y="1140032"/>
                </a:moveTo>
                <a:cubicBezTo>
                  <a:pt x="4592806" y="1140032"/>
                  <a:pt x="4599811" y="1147037"/>
                  <a:pt x="4599811" y="1154821"/>
                </a:cubicBezTo>
                <a:cubicBezTo>
                  <a:pt x="4599811" y="1163383"/>
                  <a:pt x="4592806" y="1169610"/>
                  <a:pt x="4585023" y="1169610"/>
                </a:cubicBezTo>
                <a:cubicBezTo>
                  <a:pt x="4576461" y="1169610"/>
                  <a:pt x="4570235" y="1163383"/>
                  <a:pt x="4570235" y="1154821"/>
                </a:cubicBezTo>
                <a:cubicBezTo>
                  <a:pt x="4570235" y="1147037"/>
                  <a:pt x="4576461" y="1140032"/>
                  <a:pt x="4585023" y="1140032"/>
                </a:cubicBezTo>
                <a:close/>
                <a:moveTo>
                  <a:pt x="4513260" y="1140032"/>
                </a:moveTo>
                <a:cubicBezTo>
                  <a:pt x="4520553" y="1140032"/>
                  <a:pt x="4525657" y="1147037"/>
                  <a:pt x="4525657" y="1154821"/>
                </a:cubicBezTo>
                <a:cubicBezTo>
                  <a:pt x="4525657" y="1163383"/>
                  <a:pt x="4520553" y="1169610"/>
                  <a:pt x="4513260" y="1169610"/>
                </a:cubicBezTo>
                <a:cubicBezTo>
                  <a:pt x="4505238" y="1169610"/>
                  <a:pt x="4499404" y="1163383"/>
                  <a:pt x="4499404" y="1154821"/>
                </a:cubicBezTo>
                <a:cubicBezTo>
                  <a:pt x="4499404" y="1147037"/>
                  <a:pt x="4505238" y="1140032"/>
                  <a:pt x="4513260" y="1140032"/>
                </a:cubicBezTo>
                <a:close/>
                <a:moveTo>
                  <a:pt x="4439056" y="1140032"/>
                </a:moveTo>
                <a:cubicBezTo>
                  <a:pt x="4445619" y="1140032"/>
                  <a:pt x="4451453" y="1147037"/>
                  <a:pt x="4451453" y="1154821"/>
                </a:cubicBezTo>
                <a:cubicBezTo>
                  <a:pt x="4451453" y="1163383"/>
                  <a:pt x="4445619" y="1169610"/>
                  <a:pt x="4439056" y="1169610"/>
                </a:cubicBezTo>
                <a:cubicBezTo>
                  <a:pt x="4431763" y="1169610"/>
                  <a:pt x="4425200" y="1163383"/>
                  <a:pt x="4425200" y="1154821"/>
                </a:cubicBezTo>
                <a:cubicBezTo>
                  <a:pt x="4425200" y="1147037"/>
                  <a:pt x="4431763" y="1140032"/>
                  <a:pt x="4439056" y="1140032"/>
                </a:cubicBezTo>
                <a:close/>
                <a:moveTo>
                  <a:pt x="4366768" y="1140032"/>
                </a:moveTo>
                <a:cubicBezTo>
                  <a:pt x="4374790" y="1140032"/>
                  <a:pt x="4380624" y="1147037"/>
                  <a:pt x="4380624" y="1154821"/>
                </a:cubicBezTo>
                <a:cubicBezTo>
                  <a:pt x="4380624" y="1163383"/>
                  <a:pt x="4374790" y="1169610"/>
                  <a:pt x="4366768" y="1169610"/>
                </a:cubicBezTo>
                <a:cubicBezTo>
                  <a:pt x="4360934" y="1169610"/>
                  <a:pt x="4354371" y="1163383"/>
                  <a:pt x="4354371" y="1154821"/>
                </a:cubicBezTo>
                <a:cubicBezTo>
                  <a:pt x="4354371" y="1147037"/>
                  <a:pt x="4360934" y="1140032"/>
                  <a:pt x="4366768" y="1140032"/>
                </a:cubicBezTo>
                <a:close/>
                <a:moveTo>
                  <a:pt x="4295937" y="1140032"/>
                </a:moveTo>
                <a:cubicBezTo>
                  <a:pt x="4303959" y="1140032"/>
                  <a:pt x="4309793" y="1147037"/>
                  <a:pt x="4309793" y="1154821"/>
                </a:cubicBezTo>
                <a:cubicBezTo>
                  <a:pt x="4309793" y="1163383"/>
                  <a:pt x="4303959" y="1169610"/>
                  <a:pt x="4295937" y="1169610"/>
                </a:cubicBezTo>
                <a:cubicBezTo>
                  <a:pt x="4290103" y="1169610"/>
                  <a:pt x="4283540" y="1163383"/>
                  <a:pt x="4283540" y="1154821"/>
                </a:cubicBezTo>
                <a:cubicBezTo>
                  <a:pt x="4283540" y="1147037"/>
                  <a:pt x="4290103" y="1140032"/>
                  <a:pt x="4295937" y="1140032"/>
                </a:cubicBezTo>
                <a:close/>
                <a:moveTo>
                  <a:pt x="4225107" y="1140032"/>
                </a:moveTo>
                <a:cubicBezTo>
                  <a:pt x="4233129" y="1140032"/>
                  <a:pt x="4238963" y="1147037"/>
                  <a:pt x="4238963" y="1154821"/>
                </a:cubicBezTo>
                <a:cubicBezTo>
                  <a:pt x="4238963" y="1163383"/>
                  <a:pt x="4233129" y="1169610"/>
                  <a:pt x="4225107" y="1169610"/>
                </a:cubicBezTo>
                <a:cubicBezTo>
                  <a:pt x="4217085" y="1169610"/>
                  <a:pt x="4212710" y="1163383"/>
                  <a:pt x="4212710" y="1154821"/>
                </a:cubicBezTo>
                <a:cubicBezTo>
                  <a:pt x="4212710" y="1147037"/>
                  <a:pt x="4217085" y="1140032"/>
                  <a:pt x="4225107" y="1140032"/>
                </a:cubicBezTo>
                <a:close/>
                <a:moveTo>
                  <a:pt x="4153295" y="1140032"/>
                </a:moveTo>
                <a:cubicBezTo>
                  <a:pt x="4161078" y="1140032"/>
                  <a:pt x="4168083" y="1147037"/>
                  <a:pt x="4168083" y="1154821"/>
                </a:cubicBezTo>
                <a:cubicBezTo>
                  <a:pt x="4168083" y="1163383"/>
                  <a:pt x="4161078" y="1169610"/>
                  <a:pt x="4153295" y="1169610"/>
                </a:cubicBezTo>
                <a:cubicBezTo>
                  <a:pt x="4144733" y="1169610"/>
                  <a:pt x="4138507" y="1163383"/>
                  <a:pt x="4138507" y="1154821"/>
                </a:cubicBezTo>
                <a:cubicBezTo>
                  <a:pt x="4138507" y="1147037"/>
                  <a:pt x="4144733" y="1140032"/>
                  <a:pt x="4153295" y="1140032"/>
                </a:cubicBezTo>
                <a:close/>
                <a:moveTo>
                  <a:pt x="4082465" y="1140032"/>
                </a:moveTo>
                <a:cubicBezTo>
                  <a:pt x="4090249" y="1140032"/>
                  <a:pt x="4097254" y="1147037"/>
                  <a:pt x="4097254" y="1154821"/>
                </a:cubicBezTo>
                <a:cubicBezTo>
                  <a:pt x="4097254" y="1163383"/>
                  <a:pt x="4090249" y="1169610"/>
                  <a:pt x="4082465" y="1169610"/>
                </a:cubicBezTo>
                <a:cubicBezTo>
                  <a:pt x="4073903" y="1169610"/>
                  <a:pt x="4067676" y="1163383"/>
                  <a:pt x="4067676" y="1154821"/>
                </a:cubicBezTo>
                <a:cubicBezTo>
                  <a:pt x="4067676" y="1147037"/>
                  <a:pt x="4073903" y="1140032"/>
                  <a:pt x="4082465" y="1140032"/>
                </a:cubicBezTo>
                <a:close/>
                <a:moveTo>
                  <a:pt x="439789" y="1140032"/>
                </a:moveTo>
                <a:cubicBezTo>
                  <a:pt x="448351" y="1140032"/>
                  <a:pt x="454579" y="1146595"/>
                  <a:pt x="454579" y="1153888"/>
                </a:cubicBezTo>
                <a:cubicBezTo>
                  <a:pt x="454579" y="1161910"/>
                  <a:pt x="448351" y="1166286"/>
                  <a:pt x="439789" y="1166286"/>
                </a:cubicBezTo>
                <a:cubicBezTo>
                  <a:pt x="432006" y="1166286"/>
                  <a:pt x="425001" y="1161910"/>
                  <a:pt x="425001" y="1153888"/>
                </a:cubicBezTo>
                <a:cubicBezTo>
                  <a:pt x="425001" y="1146595"/>
                  <a:pt x="432006" y="1140032"/>
                  <a:pt x="439789" y="1140032"/>
                </a:cubicBezTo>
                <a:close/>
                <a:moveTo>
                  <a:pt x="368960" y="1140032"/>
                </a:moveTo>
                <a:cubicBezTo>
                  <a:pt x="377521" y="1140032"/>
                  <a:pt x="383747" y="1146595"/>
                  <a:pt x="383747" y="1153888"/>
                </a:cubicBezTo>
                <a:cubicBezTo>
                  <a:pt x="383747" y="1161910"/>
                  <a:pt x="377521" y="1166286"/>
                  <a:pt x="368960" y="1166286"/>
                </a:cubicBezTo>
                <a:cubicBezTo>
                  <a:pt x="361176" y="1166286"/>
                  <a:pt x="354172" y="1161910"/>
                  <a:pt x="354172" y="1153888"/>
                </a:cubicBezTo>
                <a:cubicBezTo>
                  <a:pt x="354172" y="1146595"/>
                  <a:pt x="361176" y="1140032"/>
                  <a:pt x="368960" y="1140032"/>
                </a:cubicBezTo>
                <a:close/>
                <a:moveTo>
                  <a:pt x="297194" y="1140032"/>
                </a:moveTo>
                <a:cubicBezTo>
                  <a:pt x="305217" y="1140032"/>
                  <a:pt x="309592" y="1146595"/>
                  <a:pt x="309592" y="1153888"/>
                </a:cubicBezTo>
                <a:cubicBezTo>
                  <a:pt x="309592" y="1161910"/>
                  <a:pt x="305217" y="1166286"/>
                  <a:pt x="297194" y="1166286"/>
                </a:cubicBezTo>
                <a:cubicBezTo>
                  <a:pt x="289902" y="1166286"/>
                  <a:pt x="283339" y="1161910"/>
                  <a:pt x="283339" y="1153888"/>
                </a:cubicBezTo>
                <a:cubicBezTo>
                  <a:pt x="283339" y="1146595"/>
                  <a:pt x="289902" y="1140032"/>
                  <a:pt x="297194" y="1140032"/>
                </a:cubicBezTo>
                <a:close/>
                <a:moveTo>
                  <a:pt x="226366" y="1140032"/>
                </a:moveTo>
                <a:cubicBezTo>
                  <a:pt x="232201" y="1140032"/>
                  <a:pt x="238764" y="1146595"/>
                  <a:pt x="238764" y="1153888"/>
                </a:cubicBezTo>
                <a:cubicBezTo>
                  <a:pt x="238764" y="1161910"/>
                  <a:pt x="232201" y="1166286"/>
                  <a:pt x="226366" y="1166286"/>
                </a:cubicBezTo>
                <a:cubicBezTo>
                  <a:pt x="218344" y="1166286"/>
                  <a:pt x="212510" y="1161910"/>
                  <a:pt x="212510" y="1153888"/>
                </a:cubicBezTo>
                <a:cubicBezTo>
                  <a:pt x="212510" y="1146595"/>
                  <a:pt x="218344" y="1140032"/>
                  <a:pt x="226366" y="1140032"/>
                </a:cubicBezTo>
                <a:close/>
                <a:moveTo>
                  <a:pt x="155532" y="1140032"/>
                </a:moveTo>
                <a:cubicBezTo>
                  <a:pt x="161366" y="1140032"/>
                  <a:pt x="167930" y="1146595"/>
                  <a:pt x="167930" y="1153888"/>
                </a:cubicBezTo>
                <a:cubicBezTo>
                  <a:pt x="167930" y="1161910"/>
                  <a:pt x="161366" y="1166286"/>
                  <a:pt x="155532" y="1166286"/>
                </a:cubicBezTo>
                <a:cubicBezTo>
                  <a:pt x="147510" y="1166286"/>
                  <a:pt x="141676" y="1161910"/>
                  <a:pt x="141676" y="1153888"/>
                </a:cubicBezTo>
                <a:cubicBezTo>
                  <a:pt x="141676" y="1146595"/>
                  <a:pt x="147510" y="1140032"/>
                  <a:pt x="155532" y="1140032"/>
                </a:cubicBezTo>
                <a:close/>
                <a:moveTo>
                  <a:pt x="83244" y="1140032"/>
                </a:moveTo>
                <a:cubicBezTo>
                  <a:pt x="90536" y="1140032"/>
                  <a:pt x="97100" y="1146595"/>
                  <a:pt x="97100" y="1153888"/>
                </a:cubicBezTo>
                <a:cubicBezTo>
                  <a:pt x="97100" y="1161910"/>
                  <a:pt x="90536" y="1166286"/>
                  <a:pt x="83244" y="1166286"/>
                </a:cubicBezTo>
                <a:cubicBezTo>
                  <a:pt x="76680" y="1166286"/>
                  <a:pt x="70846" y="1161910"/>
                  <a:pt x="70846" y="1153888"/>
                </a:cubicBezTo>
                <a:cubicBezTo>
                  <a:pt x="70846" y="1146595"/>
                  <a:pt x="76680" y="1140032"/>
                  <a:pt x="83244" y="1140032"/>
                </a:cubicBezTo>
                <a:close/>
                <a:moveTo>
                  <a:pt x="12008" y="1140032"/>
                </a:moveTo>
                <a:cubicBezTo>
                  <a:pt x="20253" y="1140032"/>
                  <a:pt x="26249" y="1146595"/>
                  <a:pt x="26249" y="1153888"/>
                </a:cubicBezTo>
                <a:cubicBezTo>
                  <a:pt x="26249" y="1161910"/>
                  <a:pt x="20253" y="1166286"/>
                  <a:pt x="12008" y="1166286"/>
                </a:cubicBezTo>
                <a:cubicBezTo>
                  <a:pt x="4513" y="1166286"/>
                  <a:pt x="16" y="1161910"/>
                  <a:pt x="16" y="1153888"/>
                </a:cubicBezTo>
                <a:cubicBezTo>
                  <a:pt x="16" y="1146595"/>
                  <a:pt x="4513" y="1140032"/>
                  <a:pt x="12008" y="1140032"/>
                </a:cubicBezTo>
                <a:close/>
                <a:moveTo>
                  <a:pt x="6867525" y="1069203"/>
                </a:moveTo>
                <a:cubicBezTo>
                  <a:pt x="6874088" y="1069203"/>
                  <a:pt x="6879922" y="1075037"/>
                  <a:pt x="6879922" y="1081600"/>
                </a:cubicBezTo>
                <a:cubicBezTo>
                  <a:pt x="6879922" y="1088893"/>
                  <a:pt x="6874088" y="1095457"/>
                  <a:pt x="6867525" y="1095457"/>
                </a:cubicBezTo>
                <a:cubicBezTo>
                  <a:pt x="6860232" y="1095457"/>
                  <a:pt x="6853669" y="1088893"/>
                  <a:pt x="6853669" y="1081600"/>
                </a:cubicBezTo>
                <a:cubicBezTo>
                  <a:pt x="6853669" y="1075037"/>
                  <a:pt x="6860232" y="1069203"/>
                  <a:pt x="6867525" y="1069203"/>
                </a:cubicBezTo>
                <a:close/>
                <a:moveTo>
                  <a:pt x="6795237" y="1069203"/>
                </a:moveTo>
                <a:cubicBezTo>
                  <a:pt x="6803259" y="1069203"/>
                  <a:pt x="6809093" y="1075037"/>
                  <a:pt x="6809093" y="1081600"/>
                </a:cubicBezTo>
                <a:cubicBezTo>
                  <a:pt x="6809093" y="1088893"/>
                  <a:pt x="6803259" y="1095457"/>
                  <a:pt x="6796696" y="1095457"/>
                </a:cubicBezTo>
                <a:cubicBezTo>
                  <a:pt x="6789403" y="1095457"/>
                  <a:pt x="6782840" y="1088893"/>
                  <a:pt x="6782840" y="1081600"/>
                </a:cubicBezTo>
                <a:cubicBezTo>
                  <a:pt x="6782840" y="1075037"/>
                  <a:pt x="6789403" y="1069203"/>
                  <a:pt x="6795237" y="1069203"/>
                </a:cubicBezTo>
                <a:close/>
                <a:moveTo>
                  <a:pt x="6724405" y="1069203"/>
                </a:moveTo>
                <a:cubicBezTo>
                  <a:pt x="6732427" y="1069203"/>
                  <a:pt x="6738261" y="1075037"/>
                  <a:pt x="6738261" y="1081600"/>
                </a:cubicBezTo>
                <a:cubicBezTo>
                  <a:pt x="6738261" y="1088893"/>
                  <a:pt x="6732427" y="1095457"/>
                  <a:pt x="6724405" y="1095457"/>
                </a:cubicBezTo>
                <a:cubicBezTo>
                  <a:pt x="6718571" y="1095457"/>
                  <a:pt x="6712008" y="1088893"/>
                  <a:pt x="6712008" y="1081600"/>
                </a:cubicBezTo>
                <a:cubicBezTo>
                  <a:pt x="6712008" y="1075037"/>
                  <a:pt x="6718571" y="1069203"/>
                  <a:pt x="6724405" y="1069203"/>
                </a:cubicBezTo>
                <a:close/>
                <a:moveTo>
                  <a:pt x="6653576" y="1069203"/>
                </a:moveTo>
                <a:cubicBezTo>
                  <a:pt x="6660869" y="1069203"/>
                  <a:pt x="6667432" y="1075037"/>
                  <a:pt x="6667432" y="1081600"/>
                </a:cubicBezTo>
                <a:cubicBezTo>
                  <a:pt x="6667432" y="1088893"/>
                  <a:pt x="6660869" y="1095457"/>
                  <a:pt x="6653576" y="1095457"/>
                </a:cubicBezTo>
                <a:cubicBezTo>
                  <a:pt x="6645554" y="1095457"/>
                  <a:pt x="6641179" y="1088893"/>
                  <a:pt x="6641179" y="1081600"/>
                </a:cubicBezTo>
                <a:cubicBezTo>
                  <a:pt x="6641179" y="1075037"/>
                  <a:pt x="6645554" y="1069203"/>
                  <a:pt x="6653576" y="1069203"/>
                </a:cubicBezTo>
                <a:close/>
                <a:moveTo>
                  <a:pt x="6581764" y="1069203"/>
                </a:moveTo>
                <a:cubicBezTo>
                  <a:pt x="6589547" y="1069203"/>
                  <a:pt x="6596552" y="1075037"/>
                  <a:pt x="6596552" y="1081600"/>
                </a:cubicBezTo>
                <a:cubicBezTo>
                  <a:pt x="6596552" y="1088893"/>
                  <a:pt x="6589547" y="1095457"/>
                  <a:pt x="6581764" y="1095457"/>
                </a:cubicBezTo>
                <a:cubicBezTo>
                  <a:pt x="6573202" y="1095457"/>
                  <a:pt x="6566976" y="1088893"/>
                  <a:pt x="6566976" y="1081600"/>
                </a:cubicBezTo>
                <a:cubicBezTo>
                  <a:pt x="6566976" y="1075037"/>
                  <a:pt x="6573202" y="1069203"/>
                  <a:pt x="6581764" y="1069203"/>
                </a:cubicBezTo>
                <a:close/>
                <a:moveTo>
                  <a:pt x="6510933" y="1069203"/>
                </a:moveTo>
                <a:cubicBezTo>
                  <a:pt x="6518717" y="1069203"/>
                  <a:pt x="6525722" y="1075037"/>
                  <a:pt x="6525722" y="1081600"/>
                </a:cubicBezTo>
                <a:cubicBezTo>
                  <a:pt x="6525722" y="1088893"/>
                  <a:pt x="6518717" y="1095457"/>
                  <a:pt x="6510933" y="1095457"/>
                </a:cubicBezTo>
                <a:cubicBezTo>
                  <a:pt x="6502371" y="1095457"/>
                  <a:pt x="6496144" y="1088893"/>
                  <a:pt x="6496144" y="1081600"/>
                </a:cubicBezTo>
                <a:cubicBezTo>
                  <a:pt x="6496144" y="1075037"/>
                  <a:pt x="6502371" y="1069203"/>
                  <a:pt x="6510933" y="1069203"/>
                </a:cubicBezTo>
                <a:close/>
                <a:moveTo>
                  <a:pt x="6440492" y="1069203"/>
                </a:moveTo>
                <a:cubicBezTo>
                  <a:pt x="6448081" y="1069203"/>
                  <a:pt x="6454911" y="1075037"/>
                  <a:pt x="6454911" y="1081600"/>
                </a:cubicBezTo>
                <a:cubicBezTo>
                  <a:pt x="6454911" y="1088893"/>
                  <a:pt x="6448081" y="1095457"/>
                  <a:pt x="6440492" y="1095457"/>
                </a:cubicBezTo>
                <a:cubicBezTo>
                  <a:pt x="6432145" y="1095457"/>
                  <a:pt x="6425315" y="1088893"/>
                  <a:pt x="6425315" y="1081600"/>
                </a:cubicBezTo>
                <a:cubicBezTo>
                  <a:pt x="6425315" y="1075037"/>
                  <a:pt x="6432145" y="1069203"/>
                  <a:pt x="6440492" y="1069203"/>
                </a:cubicBezTo>
                <a:close/>
                <a:moveTo>
                  <a:pt x="6368340" y="1069203"/>
                </a:moveTo>
                <a:cubicBezTo>
                  <a:pt x="6376362" y="1069203"/>
                  <a:pt x="6380737" y="1075037"/>
                  <a:pt x="6380737" y="1081600"/>
                </a:cubicBezTo>
                <a:cubicBezTo>
                  <a:pt x="6380737" y="1088893"/>
                  <a:pt x="6376362" y="1095457"/>
                  <a:pt x="6368340" y="1095457"/>
                </a:cubicBezTo>
                <a:cubicBezTo>
                  <a:pt x="6361047" y="1095457"/>
                  <a:pt x="6354484" y="1088893"/>
                  <a:pt x="6354484" y="1081600"/>
                </a:cubicBezTo>
                <a:cubicBezTo>
                  <a:pt x="6354484" y="1075037"/>
                  <a:pt x="6361047" y="1069203"/>
                  <a:pt x="6368340" y="1069203"/>
                </a:cubicBezTo>
                <a:close/>
                <a:moveTo>
                  <a:pt x="6297511" y="1069203"/>
                </a:moveTo>
                <a:cubicBezTo>
                  <a:pt x="6304074" y="1069203"/>
                  <a:pt x="6309908" y="1075037"/>
                  <a:pt x="6309908" y="1081600"/>
                </a:cubicBezTo>
                <a:cubicBezTo>
                  <a:pt x="6309908" y="1088893"/>
                  <a:pt x="6304074" y="1095457"/>
                  <a:pt x="6297511" y="1095457"/>
                </a:cubicBezTo>
                <a:cubicBezTo>
                  <a:pt x="6290218" y="1095457"/>
                  <a:pt x="6283655" y="1088893"/>
                  <a:pt x="6283655" y="1081600"/>
                </a:cubicBezTo>
                <a:cubicBezTo>
                  <a:pt x="6283655" y="1075037"/>
                  <a:pt x="6290218" y="1069203"/>
                  <a:pt x="6297511" y="1069203"/>
                </a:cubicBezTo>
                <a:close/>
                <a:moveTo>
                  <a:pt x="6226679" y="1069203"/>
                </a:moveTo>
                <a:cubicBezTo>
                  <a:pt x="6233242" y="1069203"/>
                  <a:pt x="6239076" y="1075037"/>
                  <a:pt x="6239076" y="1081600"/>
                </a:cubicBezTo>
                <a:cubicBezTo>
                  <a:pt x="6239076" y="1088893"/>
                  <a:pt x="6233242" y="1095457"/>
                  <a:pt x="6226679" y="1095457"/>
                </a:cubicBezTo>
                <a:cubicBezTo>
                  <a:pt x="6219386" y="1095457"/>
                  <a:pt x="6212823" y="1088893"/>
                  <a:pt x="6212823" y="1083059"/>
                </a:cubicBezTo>
                <a:cubicBezTo>
                  <a:pt x="6212823" y="1075037"/>
                  <a:pt x="6219386" y="1069203"/>
                  <a:pt x="6226679" y="1069203"/>
                </a:cubicBezTo>
                <a:close/>
                <a:moveTo>
                  <a:pt x="6154391" y="1069203"/>
                </a:moveTo>
                <a:cubicBezTo>
                  <a:pt x="6161684" y="1069203"/>
                  <a:pt x="6168247" y="1075037"/>
                  <a:pt x="6168247" y="1083059"/>
                </a:cubicBezTo>
                <a:cubicBezTo>
                  <a:pt x="6168247" y="1088893"/>
                  <a:pt x="6161684" y="1095457"/>
                  <a:pt x="6154391" y="1095457"/>
                </a:cubicBezTo>
                <a:cubicBezTo>
                  <a:pt x="6147828" y="1095457"/>
                  <a:pt x="6141994" y="1088893"/>
                  <a:pt x="6141994" y="1083059"/>
                </a:cubicBezTo>
                <a:cubicBezTo>
                  <a:pt x="6141994" y="1075037"/>
                  <a:pt x="6147828" y="1069203"/>
                  <a:pt x="6154391" y="1069203"/>
                </a:cubicBezTo>
                <a:close/>
                <a:moveTo>
                  <a:pt x="6083559" y="1069203"/>
                </a:moveTo>
                <a:cubicBezTo>
                  <a:pt x="6090852" y="1069203"/>
                  <a:pt x="6097415" y="1075037"/>
                  <a:pt x="6097415" y="1083059"/>
                </a:cubicBezTo>
                <a:cubicBezTo>
                  <a:pt x="6097415" y="1088893"/>
                  <a:pt x="6090852" y="1095457"/>
                  <a:pt x="6083559" y="1095457"/>
                </a:cubicBezTo>
                <a:cubicBezTo>
                  <a:pt x="6076996" y="1095457"/>
                  <a:pt x="6071162" y="1088893"/>
                  <a:pt x="6071162" y="1083059"/>
                </a:cubicBezTo>
                <a:cubicBezTo>
                  <a:pt x="6071162" y="1075037"/>
                  <a:pt x="6076996" y="1069203"/>
                  <a:pt x="6083559" y="1069203"/>
                </a:cubicBezTo>
                <a:close/>
                <a:moveTo>
                  <a:pt x="6009356" y="1069203"/>
                </a:moveTo>
                <a:cubicBezTo>
                  <a:pt x="6016649" y="1069203"/>
                  <a:pt x="6023212" y="1075037"/>
                  <a:pt x="6023212" y="1083059"/>
                </a:cubicBezTo>
                <a:cubicBezTo>
                  <a:pt x="6023212" y="1088893"/>
                  <a:pt x="6016649" y="1095457"/>
                  <a:pt x="6009356" y="1095457"/>
                </a:cubicBezTo>
                <a:cubicBezTo>
                  <a:pt x="6001334" y="1095457"/>
                  <a:pt x="5996959" y="1088893"/>
                  <a:pt x="5996959" y="1083059"/>
                </a:cubicBezTo>
                <a:cubicBezTo>
                  <a:pt x="5996959" y="1075037"/>
                  <a:pt x="6001334" y="1069203"/>
                  <a:pt x="6009356" y="1069203"/>
                </a:cubicBezTo>
                <a:close/>
                <a:moveTo>
                  <a:pt x="5940548" y="1069203"/>
                </a:moveTo>
                <a:cubicBezTo>
                  <a:pt x="5948896" y="1069203"/>
                  <a:pt x="5955726" y="1075037"/>
                  <a:pt x="5955726" y="1083059"/>
                </a:cubicBezTo>
                <a:cubicBezTo>
                  <a:pt x="5955726" y="1088893"/>
                  <a:pt x="5948896" y="1095457"/>
                  <a:pt x="5940548" y="1095457"/>
                </a:cubicBezTo>
                <a:cubicBezTo>
                  <a:pt x="5932960" y="1095457"/>
                  <a:pt x="5926130" y="1088893"/>
                  <a:pt x="5926130" y="1083059"/>
                </a:cubicBezTo>
                <a:cubicBezTo>
                  <a:pt x="5926130" y="1075037"/>
                  <a:pt x="5932960" y="1069203"/>
                  <a:pt x="5940548" y="1069203"/>
                </a:cubicBezTo>
                <a:close/>
                <a:moveTo>
                  <a:pt x="5870088" y="1069203"/>
                </a:moveTo>
                <a:cubicBezTo>
                  <a:pt x="5878650" y="1069203"/>
                  <a:pt x="5884877" y="1075037"/>
                  <a:pt x="5884877" y="1083059"/>
                </a:cubicBezTo>
                <a:cubicBezTo>
                  <a:pt x="5884877" y="1088893"/>
                  <a:pt x="5878650" y="1095457"/>
                  <a:pt x="5870088" y="1095457"/>
                </a:cubicBezTo>
                <a:cubicBezTo>
                  <a:pt x="5862304" y="1095457"/>
                  <a:pt x="5855299" y="1088893"/>
                  <a:pt x="5855299" y="1083059"/>
                </a:cubicBezTo>
                <a:cubicBezTo>
                  <a:pt x="5855299" y="1075037"/>
                  <a:pt x="5862304" y="1069203"/>
                  <a:pt x="5870088" y="1069203"/>
                </a:cubicBezTo>
                <a:close/>
                <a:moveTo>
                  <a:pt x="5799257" y="1069203"/>
                </a:moveTo>
                <a:cubicBezTo>
                  <a:pt x="5807819" y="1069203"/>
                  <a:pt x="5814045" y="1075037"/>
                  <a:pt x="5814045" y="1083059"/>
                </a:cubicBezTo>
                <a:cubicBezTo>
                  <a:pt x="5814045" y="1088893"/>
                  <a:pt x="5807819" y="1095457"/>
                  <a:pt x="5799257" y="1095457"/>
                </a:cubicBezTo>
                <a:cubicBezTo>
                  <a:pt x="5791474" y="1095457"/>
                  <a:pt x="5784469" y="1088893"/>
                  <a:pt x="5784469" y="1083059"/>
                </a:cubicBezTo>
                <a:cubicBezTo>
                  <a:pt x="5784469" y="1075037"/>
                  <a:pt x="5791474" y="1069203"/>
                  <a:pt x="5799257" y="1069203"/>
                </a:cubicBezTo>
                <a:close/>
                <a:moveTo>
                  <a:pt x="5724122" y="1069203"/>
                </a:moveTo>
                <a:cubicBezTo>
                  <a:pt x="5732144" y="1069203"/>
                  <a:pt x="5736519" y="1075037"/>
                  <a:pt x="5736519" y="1083059"/>
                </a:cubicBezTo>
                <a:cubicBezTo>
                  <a:pt x="5736519" y="1088893"/>
                  <a:pt x="5732144" y="1095457"/>
                  <a:pt x="5724122" y="1095457"/>
                </a:cubicBezTo>
                <a:cubicBezTo>
                  <a:pt x="5716100" y="1095457"/>
                  <a:pt x="5710266" y="1088893"/>
                  <a:pt x="5710266" y="1083059"/>
                </a:cubicBezTo>
                <a:cubicBezTo>
                  <a:pt x="5710266" y="1075037"/>
                  <a:pt x="5716100" y="1069203"/>
                  <a:pt x="5724122" y="1069203"/>
                </a:cubicBezTo>
                <a:close/>
                <a:moveTo>
                  <a:pt x="5653291" y="1069203"/>
                </a:moveTo>
                <a:cubicBezTo>
                  <a:pt x="5659125" y="1069203"/>
                  <a:pt x="5665688" y="1075037"/>
                  <a:pt x="5665688" y="1083059"/>
                </a:cubicBezTo>
                <a:cubicBezTo>
                  <a:pt x="5665688" y="1088893"/>
                  <a:pt x="5659125" y="1095457"/>
                  <a:pt x="5653291" y="1095457"/>
                </a:cubicBezTo>
                <a:cubicBezTo>
                  <a:pt x="5645269" y="1095457"/>
                  <a:pt x="5639435" y="1088893"/>
                  <a:pt x="5639435" y="1083059"/>
                </a:cubicBezTo>
                <a:cubicBezTo>
                  <a:pt x="5639435" y="1075037"/>
                  <a:pt x="5645269" y="1069203"/>
                  <a:pt x="5653291" y="1069203"/>
                </a:cubicBezTo>
                <a:close/>
                <a:moveTo>
                  <a:pt x="5581002" y="1069203"/>
                </a:moveTo>
                <a:cubicBezTo>
                  <a:pt x="5588295" y="1069203"/>
                  <a:pt x="5594858" y="1075037"/>
                  <a:pt x="5594858" y="1083059"/>
                </a:cubicBezTo>
                <a:cubicBezTo>
                  <a:pt x="5594858" y="1088893"/>
                  <a:pt x="5588295" y="1095457"/>
                  <a:pt x="5581002" y="1095457"/>
                </a:cubicBezTo>
                <a:cubicBezTo>
                  <a:pt x="5574439" y="1095457"/>
                  <a:pt x="5568605" y="1088893"/>
                  <a:pt x="5568605" y="1083059"/>
                </a:cubicBezTo>
                <a:cubicBezTo>
                  <a:pt x="5568605" y="1075037"/>
                  <a:pt x="5574439" y="1069203"/>
                  <a:pt x="5581002" y="1069203"/>
                </a:cubicBezTo>
                <a:close/>
                <a:moveTo>
                  <a:pt x="5510171" y="1069203"/>
                </a:moveTo>
                <a:cubicBezTo>
                  <a:pt x="5517464" y="1069203"/>
                  <a:pt x="5524027" y="1075037"/>
                  <a:pt x="5524027" y="1083059"/>
                </a:cubicBezTo>
                <a:cubicBezTo>
                  <a:pt x="5524027" y="1088893"/>
                  <a:pt x="5517464" y="1095457"/>
                  <a:pt x="5510171" y="1095457"/>
                </a:cubicBezTo>
                <a:cubicBezTo>
                  <a:pt x="5503608" y="1095457"/>
                  <a:pt x="5497774" y="1088893"/>
                  <a:pt x="5497774" y="1083059"/>
                </a:cubicBezTo>
                <a:cubicBezTo>
                  <a:pt x="5497774" y="1075037"/>
                  <a:pt x="5503608" y="1069203"/>
                  <a:pt x="5510171" y="1069203"/>
                </a:cubicBezTo>
                <a:close/>
                <a:moveTo>
                  <a:pt x="5438937" y="1069203"/>
                </a:moveTo>
                <a:cubicBezTo>
                  <a:pt x="5447182" y="1069203"/>
                  <a:pt x="5453178" y="1075037"/>
                  <a:pt x="5453178" y="1083059"/>
                </a:cubicBezTo>
                <a:cubicBezTo>
                  <a:pt x="5453178" y="1088893"/>
                  <a:pt x="5447182" y="1095457"/>
                  <a:pt x="5438937" y="1095457"/>
                </a:cubicBezTo>
                <a:cubicBezTo>
                  <a:pt x="5431442" y="1095457"/>
                  <a:pt x="5426945" y="1088893"/>
                  <a:pt x="5426945" y="1083059"/>
                </a:cubicBezTo>
                <a:cubicBezTo>
                  <a:pt x="5426945" y="1075037"/>
                  <a:pt x="5431442" y="1069203"/>
                  <a:pt x="5438937" y="1069203"/>
                </a:cubicBezTo>
                <a:close/>
                <a:moveTo>
                  <a:pt x="5367530" y="1069203"/>
                </a:moveTo>
                <a:cubicBezTo>
                  <a:pt x="5376092" y="1069203"/>
                  <a:pt x="5382318" y="1075037"/>
                  <a:pt x="5382318" y="1083059"/>
                </a:cubicBezTo>
                <a:cubicBezTo>
                  <a:pt x="5382318" y="1088893"/>
                  <a:pt x="5376092" y="1095457"/>
                  <a:pt x="5367530" y="1095457"/>
                </a:cubicBezTo>
                <a:cubicBezTo>
                  <a:pt x="5359747" y="1095457"/>
                  <a:pt x="5352742" y="1088893"/>
                  <a:pt x="5352742" y="1083059"/>
                </a:cubicBezTo>
                <a:cubicBezTo>
                  <a:pt x="5352742" y="1075037"/>
                  <a:pt x="5359747" y="1069203"/>
                  <a:pt x="5367530" y="1069203"/>
                </a:cubicBezTo>
                <a:close/>
                <a:moveTo>
                  <a:pt x="5296699" y="1069203"/>
                </a:moveTo>
                <a:cubicBezTo>
                  <a:pt x="5305261" y="1069203"/>
                  <a:pt x="5311488" y="1075037"/>
                  <a:pt x="5311488" y="1083059"/>
                </a:cubicBezTo>
                <a:cubicBezTo>
                  <a:pt x="5311488" y="1088893"/>
                  <a:pt x="5305261" y="1095457"/>
                  <a:pt x="5296699" y="1095457"/>
                </a:cubicBezTo>
                <a:cubicBezTo>
                  <a:pt x="5288915" y="1095457"/>
                  <a:pt x="5281910" y="1088893"/>
                  <a:pt x="5281910" y="1083059"/>
                </a:cubicBezTo>
                <a:cubicBezTo>
                  <a:pt x="5281910" y="1075037"/>
                  <a:pt x="5288915" y="1069203"/>
                  <a:pt x="5296699" y="1069203"/>
                </a:cubicBezTo>
                <a:close/>
                <a:moveTo>
                  <a:pt x="5225869" y="1069203"/>
                </a:moveTo>
                <a:cubicBezTo>
                  <a:pt x="5234431" y="1069203"/>
                  <a:pt x="5240657" y="1075037"/>
                  <a:pt x="5240657" y="1083059"/>
                </a:cubicBezTo>
                <a:cubicBezTo>
                  <a:pt x="5240657" y="1088893"/>
                  <a:pt x="5234431" y="1095457"/>
                  <a:pt x="5225869" y="1095457"/>
                </a:cubicBezTo>
                <a:cubicBezTo>
                  <a:pt x="5217307" y="1095457"/>
                  <a:pt x="5211081" y="1088893"/>
                  <a:pt x="5211081" y="1083059"/>
                </a:cubicBezTo>
                <a:cubicBezTo>
                  <a:pt x="5211081" y="1075037"/>
                  <a:pt x="5217307" y="1069203"/>
                  <a:pt x="5225869" y="1069203"/>
                </a:cubicBezTo>
                <a:close/>
                <a:moveTo>
                  <a:pt x="5154105" y="1069203"/>
                </a:moveTo>
                <a:cubicBezTo>
                  <a:pt x="5162127" y="1069203"/>
                  <a:pt x="5166502" y="1075037"/>
                  <a:pt x="5166502" y="1083059"/>
                </a:cubicBezTo>
                <a:cubicBezTo>
                  <a:pt x="5166502" y="1091081"/>
                  <a:pt x="5162127" y="1095457"/>
                  <a:pt x="5154105" y="1095457"/>
                </a:cubicBezTo>
                <a:cubicBezTo>
                  <a:pt x="5146083" y="1095457"/>
                  <a:pt x="5140249" y="1091081"/>
                  <a:pt x="5140249" y="1083059"/>
                </a:cubicBezTo>
                <a:cubicBezTo>
                  <a:pt x="5140249" y="1075037"/>
                  <a:pt x="5146083" y="1069203"/>
                  <a:pt x="5154105" y="1069203"/>
                </a:cubicBezTo>
                <a:close/>
                <a:moveTo>
                  <a:pt x="5083276" y="1069203"/>
                </a:moveTo>
                <a:cubicBezTo>
                  <a:pt x="5089110" y="1069203"/>
                  <a:pt x="5095673" y="1075037"/>
                  <a:pt x="5095673" y="1083059"/>
                </a:cubicBezTo>
                <a:cubicBezTo>
                  <a:pt x="5095673" y="1091081"/>
                  <a:pt x="5089110" y="1095457"/>
                  <a:pt x="5083276" y="1095457"/>
                </a:cubicBezTo>
                <a:cubicBezTo>
                  <a:pt x="5075254" y="1095457"/>
                  <a:pt x="5069420" y="1091081"/>
                  <a:pt x="5069420" y="1083059"/>
                </a:cubicBezTo>
                <a:cubicBezTo>
                  <a:pt x="5069420" y="1075037"/>
                  <a:pt x="5075254" y="1069203"/>
                  <a:pt x="5083276" y="1069203"/>
                </a:cubicBezTo>
                <a:close/>
                <a:moveTo>
                  <a:pt x="5012445" y="1069203"/>
                </a:moveTo>
                <a:cubicBezTo>
                  <a:pt x="5018279" y="1069203"/>
                  <a:pt x="5024842" y="1075037"/>
                  <a:pt x="5024842" y="1083059"/>
                </a:cubicBezTo>
                <a:cubicBezTo>
                  <a:pt x="5024842" y="1091081"/>
                  <a:pt x="5018279" y="1095457"/>
                  <a:pt x="5012445" y="1095457"/>
                </a:cubicBezTo>
                <a:cubicBezTo>
                  <a:pt x="5004423" y="1095457"/>
                  <a:pt x="4998589" y="1091081"/>
                  <a:pt x="4998589" y="1083059"/>
                </a:cubicBezTo>
                <a:cubicBezTo>
                  <a:pt x="4998589" y="1075037"/>
                  <a:pt x="5004423" y="1069203"/>
                  <a:pt x="5012445" y="1069203"/>
                </a:cubicBezTo>
                <a:close/>
                <a:moveTo>
                  <a:pt x="4940157" y="1069203"/>
                </a:moveTo>
                <a:cubicBezTo>
                  <a:pt x="4948179" y="1069203"/>
                  <a:pt x="4954013" y="1075037"/>
                  <a:pt x="4954013" y="1083059"/>
                </a:cubicBezTo>
                <a:cubicBezTo>
                  <a:pt x="4954013" y="1091081"/>
                  <a:pt x="4948179" y="1095457"/>
                  <a:pt x="4940157" y="1095457"/>
                </a:cubicBezTo>
                <a:cubicBezTo>
                  <a:pt x="4934323" y="1095457"/>
                  <a:pt x="4927760" y="1091081"/>
                  <a:pt x="4927760" y="1083059"/>
                </a:cubicBezTo>
                <a:cubicBezTo>
                  <a:pt x="4927760" y="1075037"/>
                  <a:pt x="4934323" y="1069203"/>
                  <a:pt x="4940157" y="1069203"/>
                </a:cubicBezTo>
                <a:close/>
                <a:moveTo>
                  <a:pt x="4865953" y="1069203"/>
                </a:moveTo>
                <a:cubicBezTo>
                  <a:pt x="4873975" y="1069203"/>
                  <a:pt x="4879809" y="1075037"/>
                  <a:pt x="4879809" y="1083059"/>
                </a:cubicBezTo>
                <a:cubicBezTo>
                  <a:pt x="4879809" y="1091081"/>
                  <a:pt x="4873975" y="1095457"/>
                  <a:pt x="4865953" y="1095457"/>
                </a:cubicBezTo>
                <a:cubicBezTo>
                  <a:pt x="4860119" y="1095457"/>
                  <a:pt x="4853556" y="1091081"/>
                  <a:pt x="4853556" y="1083059"/>
                </a:cubicBezTo>
                <a:cubicBezTo>
                  <a:pt x="4853556" y="1075037"/>
                  <a:pt x="4860119" y="1069203"/>
                  <a:pt x="4865953" y="1069203"/>
                </a:cubicBezTo>
                <a:close/>
                <a:moveTo>
                  <a:pt x="4795122" y="1069203"/>
                </a:moveTo>
                <a:cubicBezTo>
                  <a:pt x="4803144" y="1069203"/>
                  <a:pt x="4808978" y="1075037"/>
                  <a:pt x="4808978" y="1083059"/>
                </a:cubicBezTo>
                <a:cubicBezTo>
                  <a:pt x="4808978" y="1091081"/>
                  <a:pt x="4803144" y="1095457"/>
                  <a:pt x="4795122" y="1095457"/>
                </a:cubicBezTo>
                <a:cubicBezTo>
                  <a:pt x="4787830" y="1095457"/>
                  <a:pt x="4782725" y="1091081"/>
                  <a:pt x="4782725" y="1083059"/>
                </a:cubicBezTo>
                <a:cubicBezTo>
                  <a:pt x="4782725" y="1075037"/>
                  <a:pt x="4787830" y="1069203"/>
                  <a:pt x="4795122" y="1069203"/>
                </a:cubicBezTo>
                <a:close/>
                <a:moveTo>
                  <a:pt x="4726684" y="1069203"/>
                </a:moveTo>
                <a:cubicBezTo>
                  <a:pt x="4735246" y="1069203"/>
                  <a:pt x="4741472" y="1075037"/>
                  <a:pt x="4741472" y="1083059"/>
                </a:cubicBezTo>
                <a:cubicBezTo>
                  <a:pt x="4741472" y="1091081"/>
                  <a:pt x="4735246" y="1095457"/>
                  <a:pt x="4726684" y="1095457"/>
                </a:cubicBezTo>
                <a:cubicBezTo>
                  <a:pt x="4718122" y="1095457"/>
                  <a:pt x="4711896" y="1091081"/>
                  <a:pt x="4711896" y="1083059"/>
                </a:cubicBezTo>
                <a:cubicBezTo>
                  <a:pt x="4711896" y="1075037"/>
                  <a:pt x="4718122" y="1069203"/>
                  <a:pt x="4726684" y="1069203"/>
                </a:cubicBezTo>
                <a:close/>
                <a:moveTo>
                  <a:pt x="4655853" y="1069203"/>
                </a:moveTo>
                <a:cubicBezTo>
                  <a:pt x="4663637" y="1069203"/>
                  <a:pt x="4670642" y="1075037"/>
                  <a:pt x="4670642" y="1083059"/>
                </a:cubicBezTo>
                <a:cubicBezTo>
                  <a:pt x="4670642" y="1091081"/>
                  <a:pt x="4663637" y="1095457"/>
                  <a:pt x="4655853" y="1095457"/>
                </a:cubicBezTo>
                <a:cubicBezTo>
                  <a:pt x="4647291" y="1095457"/>
                  <a:pt x="4641064" y="1091081"/>
                  <a:pt x="4641064" y="1083059"/>
                </a:cubicBezTo>
                <a:cubicBezTo>
                  <a:pt x="4641064" y="1075037"/>
                  <a:pt x="4647291" y="1069203"/>
                  <a:pt x="4655853" y="1069203"/>
                </a:cubicBezTo>
                <a:close/>
                <a:moveTo>
                  <a:pt x="4585023" y="1069203"/>
                </a:moveTo>
                <a:cubicBezTo>
                  <a:pt x="4592806" y="1069203"/>
                  <a:pt x="4599811" y="1075037"/>
                  <a:pt x="4599811" y="1083059"/>
                </a:cubicBezTo>
                <a:cubicBezTo>
                  <a:pt x="4599811" y="1091081"/>
                  <a:pt x="4592806" y="1095457"/>
                  <a:pt x="4585023" y="1095457"/>
                </a:cubicBezTo>
                <a:cubicBezTo>
                  <a:pt x="4576461" y="1095457"/>
                  <a:pt x="4570235" y="1091081"/>
                  <a:pt x="4570235" y="1083059"/>
                </a:cubicBezTo>
                <a:cubicBezTo>
                  <a:pt x="4570235" y="1075037"/>
                  <a:pt x="4576461" y="1069203"/>
                  <a:pt x="4585023" y="1069203"/>
                </a:cubicBezTo>
                <a:close/>
                <a:moveTo>
                  <a:pt x="4513260" y="1069203"/>
                </a:moveTo>
                <a:cubicBezTo>
                  <a:pt x="4519094" y="1069203"/>
                  <a:pt x="4525657" y="1075430"/>
                  <a:pt x="4525657" y="1083991"/>
                </a:cubicBezTo>
                <a:cubicBezTo>
                  <a:pt x="4525657" y="1092553"/>
                  <a:pt x="4519094" y="1098780"/>
                  <a:pt x="4513260" y="1098780"/>
                </a:cubicBezTo>
                <a:cubicBezTo>
                  <a:pt x="4505238" y="1098780"/>
                  <a:pt x="4499404" y="1092553"/>
                  <a:pt x="4499404" y="1083991"/>
                </a:cubicBezTo>
                <a:cubicBezTo>
                  <a:pt x="4499404" y="1075430"/>
                  <a:pt x="4505238" y="1069203"/>
                  <a:pt x="4513260" y="1069203"/>
                </a:cubicBezTo>
                <a:close/>
                <a:moveTo>
                  <a:pt x="4439056" y="1069203"/>
                </a:moveTo>
                <a:cubicBezTo>
                  <a:pt x="4445619" y="1069203"/>
                  <a:pt x="4451453" y="1075430"/>
                  <a:pt x="4451453" y="1083991"/>
                </a:cubicBezTo>
                <a:cubicBezTo>
                  <a:pt x="4451453" y="1092553"/>
                  <a:pt x="4445619" y="1098780"/>
                  <a:pt x="4439056" y="1098780"/>
                </a:cubicBezTo>
                <a:cubicBezTo>
                  <a:pt x="4431763" y="1098780"/>
                  <a:pt x="4425200" y="1092553"/>
                  <a:pt x="4425200" y="1083991"/>
                </a:cubicBezTo>
                <a:cubicBezTo>
                  <a:pt x="4425200" y="1075430"/>
                  <a:pt x="4431763" y="1069203"/>
                  <a:pt x="4439056" y="1069203"/>
                </a:cubicBezTo>
                <a:close/>
                <a:moveTo>
                  <a:pt x="4366768" y="1069203"/>
                </a:moveTo>
                <a:cubicBezTo>
                  <a:pt x="4374790" y="1069203"/>
                  <a:pt x="4380624" y="1075430"/>
                  <a:pt x="4380624" y="1083991"/>
                </a:cubicBezTo>
                <a:cubicBezTo>
                  <a:pt x="4380624" y="1092553"/>
                  <a:pt x="4374790" y="1098780"/>
                  <a:pt x="4366768" y="1098780"/>
                </a:cubicBezTo>
                <a:cubicBezTo>
                  <a:pt x="4360934" y="1098780"/>
                  <a:pt x="4354371" y="1092553"/>
                  <a:pt x="4354371" y="1083991"/>
                </a:cubicBezTo>
                <a:cubicBezTo>
                  <a:pt x="4354371" y="1075430"/>
                  <a:pt x="4360934" y="1069203"/>
                  <a:pt x="4366768" y="1069203"/>
                </a:cubicBezTo>
                <a:close/>
                <a:moveTo>
                  <a:pt x="4295937" y="1069203"/>
                </a:moveTo>
                <a:cubicBezTo>
                  <a:pt x="4303959" y="1069203"/>
                  <a:pt x="4309793" y="1075430"/>
                  <a:pt x="4309793" y="1083991"/>
                </a:cubicBezTo>
                <a:cubicBezTo>
                  <a:pt x="4309793" y="1092553"/>
                  <a:pt x="4303959" y="1098780"/>
                  <a:pt x="4295937" y="1098780"/>
                </a:cubicBezTo>
                <a:cubicBezTo>
                  <a:pt x="4290103" y="1098780"/>
                  <a:pt x="4283540" y="1092553"/>
                  <a:pt x="4283540" y="1083991"/>
                </a:cubicBezTo>
                <a:cubicBezTo>
                  <a:pt x="4283540" y="1075430"/>
                  <a:pt x="4290103" y="1069203"/>
                  <a:pt x="4295937" y="1069203"/>
                </a:cubicBezTo>
                <a:close/>
                <a:moveTo>
                  <a:pt x="4225107" y="1069203"/>
                </a:moveTo>
                <a:cubicBezTo>
                  <a:pt x="4233129" y="1069203"/>
                  <a:pt x="4238963" y="1075430"/>
                  <a:pt x="4238963" y="1083991"/>
                </a:cubicBezTo>
                <a:cubicBezTo>
                  <a:pt x="4238963" y="1092553"/>
                  <a:pt x="4233129" y="1098780"/>
                  <a:pt x="4225107" y="1098780"/>
                </a:cubicBezTo>
                <a:cubicBezTo>
                  <a:pt x="4217085" y="1098780"/>
                  <a:pt x="4212710" y="1092553"/>
                  <a:pt x="4212710" y="1083991"/>
                </a:cubicBezTo>
                <a:cubicBezTo>
                  <a:pt x="4212710" y="1075430"/>
                  <a:pt x="4217085" y="1069203"/>
                  <a:pt x="4225107" y="1069203"/>
                </a:cubicBezTo>
                <a:close/>
                <a:moveTo>
                  <a:pt x="4153295" y="1069203"/>
                </a:moveTo>
                <a:cubicBezTo>
                  <a:pt x="4161078" y="1069203"/>
                  <a:pt x="4168083" y="1075430"/>
                  <a:pt x="4168083" y="1083991"/>
                </a:cubicBezTo>
                <a:cubicBezTo>
                  <a:pt x="4168083" y="1092553"/>
                  <a:pt x="4161078" y="1098780"/>
                  <a:pt x="4153295" y="1098780"/>
                </a:cubicBezTo>
                <a:cubicBezTo>
                  <a:pt x="4144733" y="1098780"/>
                  <a:pt x="4138507" y="1092553"/>
                  <a:pt x="4138507" y="1083991"/>
                </a:cubicBezTo>
                <a:cubicBezTo>
                  <a:pt x="4138507" y="1075430"/>
                  <a:pt x="4144733" y="1069203"/>
                  <a:pt x="4153295" y="1069203"/>
                </a:cubicBezTo>
                <a:close/>
                <a:moveTo>
                  <a:pt x="4082465" y="1069203"/>
                </a:moveTo>
                <a:cubicBezTo>
                  <a:pt x="4090249" y="1069203"/>
                  <a:pt x="4097254" y="1075430"/>
                  <a:pt x="4097254" y="1083991"/>
                </a:cubicBezTo>
                <a:cubicBezTo>
                  <a:pt x="4097254" y="1092553"/>
                  <a:pt x="4090249" y="1098780"/>
                  <a:pt x="4082465" y="1098780"/>
                </a:cubicBezTo>
                <a:cubicBezTo>
                  <a:pt x="4073903" y="1098780"/>
                  <a:pt x="4067676" y="1092553"/>
                  <a:pt x="4067676" y="1083991"/>
                </a:cubicBezTo>
                <a:cubicBezTo>
                  <a:pt x="4067676" y="1075430"/>
                  <a:pt x="4073903" y="1069203"/>
                  <a:pt x="4082465" y="1069203"/>
                </a:cubicBezTo>
                <a:close/>
                <a:moveTo>
                  <a:pt x="4011635" y="1069203"/>
                </a:moveTo>
                <a:cubicBezTo>
                  <a:pt x="4019418" y="1069203"/>
                  <a:pt x="4026423" y="1075430"/>
                  <a:pt x="4026423" y="1083991"/>
                </a:cubicBezTo>
                <a:cubicBezTo>
                  <a:pt x="4026423" y="1092553"/>
                  <a:pt x="4019418" y="1098780"/>
                  <a:pt x="4011635" y="1098780"/>
                </a:cubicBezTo>
                <a:cubicBezTo>
                  <a:pt x="4003073" y="1098780"/>
                  <a:pt x="3996847" y="1092553"/>
                  <a:pt x="3996847" y="1083991"/>
                </a:cubicBezTo>
                <a:cubicBezTo>
                  <a:pt x="3996847" y="1075430"/>
                  <a:pt x="4003073" y="1069203"/>
                  <a:pt x="4011635" y="1069203"/>
                </a:cubicBezTo>
                <a:close/>
                <a:moveTo>
                  <a:pt x="3939871" y="1069203"/>
                </a:moveTo>
                <a:cubicBezTo>
                  <a:pt x="3947893" y="1069203"/>
                  <a:pt x="3952268" y="1075430"/>
                  <a:pt x="3952268" y="1083991"/>
                </a:cubicBezTo>
                <a:cubicBezTo>
                  <a:pt x="3952268" y="1092553"/>
                  <a:pt x="3947893" y="1098780"/>
                  <a:pt x="3939871" y="1098780"/>
                </a:cubicBezTo>
                <a:cubicBezTo>
                  <a:pt x="3932578" y="1098780"/>
                  <a:pt x="3926015" y="1092553"/>
                  <a:pt x="3926015" y="1083991"/>
                </a:cubicBezTo>
                <a:cubicBezTo>
                  <a:pt x="3926015" y="1075430"/>
                  <a:pt x="3932578" y="1069203"/>
                  <a:pt x="3939871" y="1069203"/>
                </a:cubicBezTo>
                <a:close/>
                <a:moveTo>
                  <a:pt x="582439" y="1069203"/>
                </a:moveTo>
                <a:cubicBezTo>
                  <a:pt x="589732" y="1069203"/>
                  <a:pt x="596295" y="1075766"/>
                  <a:pt x="596295" y="1083059"/>
                </a:cubicBezTo>
                <a:cubicBezTo>
                  <a:pt x="596295" y="1089622"/>
                  <a:pt x="589732" y="1095457"/>
                  <a:pt x="582439" y="1095457"/>
                </a:cubicBezTo>
                <a:cubicBezTo>
                  <a:pt x="574416" y="1095457"/>
                  <a:pt x="570041" y="1089622"/>
                  <a:pt x="570041" y="1083059"/>
                </a:cubicBezTo>
                <a:cubicBezTo>
                  <a:pt x="570041" y="1075766"/>
                  <a:pt x="574416" y="1069203"/>
                  <a:pt x="582439" y="1069203"/>
                </a:cubicBezTo>
                <a:close/>
                <a:moveTo>
                  <a:pt x="513628" y="1069203"/>
                </a:moveTo>
                <a:cubicBezTo>
                  <a:pt x="521977" y="1069203"/>
                  <a:pt x="528807" y="1075766"/>
                  <a:pt x="528807" y="1083059"/>
                </a:cubicBezTo>
                <a:cubicBezTo>
                  <a:pt x="528807" y="1089622"/>
                  <a:pt x="521977" y="1095457"/>
                  <a:pt x="513628" y="1095457"/>
                </a:cubicBezTo>
                <a:cubicBezTo>
                  <a:pt x="506040" y="1095457"/>
                  <a:pt x="499209" y="1089622"/>
                  <a:pt x="499209" y="1083059"/>
                </a:cubicBezTo>
                <a:cubicBezTo>
                  <a:pt x="499209" y="1075766"/>
                  <a:pt x="506040" y="1069203"/>
                  <a:pt x="513628" y="1069203"/>
                </a:cubicBezTo>
                <a:close/>
                <a:moveTo>
                  <a:pt x="439795" y="1069203"/>
                </a:moveTo>
                <a:cubicBezTo>
                  <a:pt x="448358" y="1069203"/>
                  <a:pt x="454585" y="1075766"/>
                  <a:pt x="454585" y="1083059"/>
                </a:cubicBezTo>
                <a:cubicBezTo>
                  <a:pt x="454585" y="1089622"/>
                  <a:pt x="448358" y="1095457"/>
                  <a:pt x="439795" y="1095457"/>
                </a:cubicBezTo>
                <a:cubicBezTo>
                  <a:pt x="432012" y="1095457"/>
                  <a:pt x="425007" y="1089622"/>
                  <a:pt x="425007" y="1083059"/>
                </a:cubicBezTo>
                <a:cubicBezTo>
                  <a:pt x="425007" y="1075766"/>
                  <a:pt x="432012" y="1069203"/>
                  <a:pt x="439795" y="1069203"/>
                </a:cubicBezTo>
                <a:close/>
                <a:moveTo>
                  <a:pt x="368965" y="1069203"/>
                </a:moveTo>
                <a:cubicBezTo>
                  <a:pt x="377527" y="1069203"/>
                  <a:pt x="383754" y="1075766"/>
                  <a:pt x="383754" y="1083059"/>
                </a:cubicBezTo>
                <a:cubicBezTo>
                  <a:pt x="383754" y="1089622"/>
                  <a:pt x="377527" y="1095457"/>
                  <a:pt x="368965" y="1095457"/>
                </a:cubicBezTo>
                <a:cubicBezTo>
                  <a:pt x="361182" y="1095457"/>
                  <a:pt x="354177" y="1089622"/>
                  <a:pt x="354177" y="1083059"/>
                </a:cubicBezTo>
                <a:cubicBezTo>
                  <a:pt x="354177" y="1075766"/>
                  <a:pt x="361182" y="1069203"/>
                  <a:pt x="368965" y="1069203"/>
                </a:cubicBezTo>
                <a:close/>
                <a:moveTo>
                  <a:pt x="297201" y="1069203"/>
                </a:moveTo>
                <a:cubicBezTo>
                  <a:pt x="305223" y="1069203"/>
                  <a:pt x="309599" y="1075766"/>
                  <a:pt x="309599" y="1083059"/>
                </a:cubicBezTo>
                <a:cubicBezTo>
                  <a:pt x="309599" y="1089622"/>
                  <a:pt x="305223" y="1095457"/>
                  <a:pt x="297201" y="1095457"/>
                </a:cubicBezTo>
                <a:cubicBezTo>
                  <a:pt x="289909" y="1095457"/>
                  <a:pt x="283346" y="1089622"/>
                  <a:pt x="283346" y="1083059"/>
                </a:cubicBezTo>
                <a:cubicBezTo>
                  <a:pt x="283346" y="1075766"/>
                  <a:pt x="289909" y="1069203"/>
                  <a:pt x="297201" y="1069203"/>
                </a:cubicBezTo>
                <a:close/>
                <a:moveTo>
                  <a:pt x="226372" y="1069203"/>
                </a:moveTo>
                <a:cubicBezTo>
                  <a:pt x="232207" y="1069203"/>
                  <a:pt x="238771" y="1075766"/>
                  <a:pt x="238771" y="1083059"/>
                </a:cubicBezTo>
                <a:cubicBezTo>
                  <a:pt x="238771" y="1089622"/>
                  <a:pt x="232207" y="1095457"/>
                  <a:pt x="226372" y="1095457"/>
                </a:cubicBezTo>
                <a:cubicBezTo>
                  <a:pt x="218350" y="1095457"/>
                  <a:pt x="212516" y="1089622"/>
                  <a:pt x="212516" y="1083059"/>
                </a:cubicBezTo>
                <a:cubicBezTo>
                  <a:pt x="212516" y="1075766"/>
                  <a:pt x="218350" y="1069203"/>
                  <a:pt x="226372" y="1069203"/>
                </a:cubicBezTo>
                <a:close/>
                <a:moveTo>
                  <a:pt x="154079" y="1069203"/>
                </a:moveTo>
                <a:cubicBezTo>
                  <a:pt x="161372" y="1069203"/>
                  <a:pt x="167935" y="1075766"/>
                  <a:pt x="167935" y="1083059"/>
                </a:cubicBezTo>
                <a:cubicBezTo>
                  <a:pt x="167935" y="1089622"/>
                  <a:pt x="161372" y="1095457"/>
                  <a:pt x="154079" y="1095457"/>
                </a:cubicBezTo>
                <a:cubicBezTo>
                  <a:pt x="147516" y="1095457"/>
                  <a:pt x="141682" y="1089622"/>
                  <a:pt x="141682" y="1083059"/>
                </a:cubicBezTo>
                <a:cubicBezTo>
                  <a:pt x="141682" y="1075766"/>
                  <a:pt x="147516" y="1069203"/>
                  <a:pt x="154079" y="1069203"/>
                </a:cubicBezTo>
                <a:close/>
                <a:moveTo>
                  <a:pt x="83249" y="1069203"/>
                </a:moveTo>
                <a:cubicBezTo>
                  <a:pt x="90542" y="1069203"/>
                  <a:pt x="97105" y="1075766"/>
                  <a:pt x="97105" y="1083059"/>
                </a:cubicBezTo>
                <a:cubicBezTo>
                  <a:pt x="97105" y="1089622"/>
                  <a:pt x="90542" y="1095457"/>
                  <a:pt x="83249" y="1095457"/>
                </a:cubicBezTo>
                <a:cubicBezTo>
                  <a:pt x="76686" y="1095457"/>
                  <a:pt x="70852" y="1089622"/>
                  <a:pt x="70852" y="1083059"/>
                </a:cubicBezTo>
                <a:cubicBezTo>
                  <a:pt x="70852" y="1075766"/>
                  <a:pt x="76686" y="1069203"/>
                  <a:pt x="83249" y="1069203"/>
                </a:cubicBezTo>
                <a:close/>
                <a:moveTo>
                  <a:pt x="12014" y="1069203"/>
                </a:moveTo>
                <a:cubicBezTo>
                  <a:pt x="20258" y="1069203"/>
                  <a:pt x="26255" y="1075766"/>
                  <a:pt x="26255" y="1083059"/>
                </a:cubicBezTo>
                <a:cubicBezTo>
                  <a:pt x="26255" y="1091081"/>
                  <a:pt x="20258" y="1095457"/>
                  <a:pt x="12014" y="1095457"/>
                </a:cubicBezTo>
                <a:cubicBezTo>
                  <a:pt x="4518" y="1095457"/>
                  <a:pt x="21" y="1091081"/>
                  <a:pt x="21" y="1083059"/>
                </a:cubicBezTo>
                <a:cubicBezTo>
                  <a:pt x="21" y="1075766"/>
                  <a:pt x="4518" y="1069203"/>
                  <a:pt x="12014" y="1069203"/>
                </a:cubicBezTo>
                <a:close/>
                <a:moveTo>
                  <a:pt x="6724405" y="998371"/>
                </a:moveTo>
                <a:cubicBezTo>
                  <a:pt x="6732427" y="998371"/>
                  <a:pt x="6738261" y="1004205"/>
                  <a:pt x="6738261" y="1010768"/>
                </a:cubicBezTo>
                <a:cubicBezTo>
                  <a:pt x="6738261" y="1018061"/>
                  <a:pt x="6732427" y="1024625"/>
                  <a:pt x="6724405" y="1024625"/>
                </a:cubicBezTo>
                <a:cubicBezTo>
                  <a:pt x="6718571" y="1024625"/>
                  <a:pt x="6712008" y="1018061"/>
                  <a:pt x="6712008" y="1010768"/>
                </a:cubicBezTo>
                <a:cubicBezTo>
                  <a:pt x="6712008" y="1004205"/>
                  <a:pt x="6718571" y="998371"/>
                  <a:pt x="6724405" y="998371"/>
                </a:cubicBezTo>
                <a:close/>
                <a:moveTo>
                  <a:pt x="6653576" y="998371"/>
                </a:moveTo>
                <a:cubicBezTo>
                  <a:pt x="6660869" y="998371"/>
                  <a:pt x="6667432" y="1004205"/>
                  <a:pt x="6667432" y="1010768"/>
                </a:cubicBezTo>
                <a:cubicBezTo>
                  <a:pt x="6667432" y="1018061"/>
                  <a:pt x="6660869" y="1024625"/>
                  <a:pt x="6653576" y="1024625"/>
                </a:cubicBezTo>
                <a:cubicBezTo>
                  <a:pt x="6645554" y="1024625"/>
                  <a:pt x="6641179" y="1018061"/>
                  <a:pt x="6641179" y="1010768"/>
                </a:cubicBezTo>
                <a:cubicBezTo>
                  <a:pt x="6641179" y="1004205"/>
                  <a:pt x="6645554" y="998371"/>
                  <a:pt x="6653576" y="998371"/>
                </a:cubicBezTo>
                <a:close/>
                <a:moveTo>
                  <a:pt x="6581764" y="998371"/>
                </a:moveTo>
                <a:cubicBezTo>
                  <a:pt x="6589547" y="998371"/>
                  <a:pt x="6596552" y="1004205"/>
                  <a:pt x="6596552" y="1010768"/>
                </a:cubicBezTo>
                <a:cubicBezTo>
                  <a:pt x="6596552" y="1018061"/>
                  <a:pt x="6589547" y="1024625"/>
                  <a:pt x="6581764" y="1024625"/>
                </a:cubicBezTo>
                <a:cubicBezTo>
                  <a:pt x="6573202" y="1024625"/>
                  <a:pt x="6566976" y="1018061"/>
                  <a:pt x="6566976" y="1010768"/>
                </a:cubicBezTo>
                <a:cubicBezTo>
                  <a:pt x="6566976" y="1004205"/>
                  <a:pt x="6573202" y="998371"/>
                  <a:pt x="6581764" y="998371"/>
                </a:cubicBezTo>
                <a:close/>
                <a:moveTo>
                  <a:pt x="6510933" y="998371"/>
                </a:moveTo>
                <a:cubicBezTo>
                  <a:pt x="6518717" y="998371"/>
                  <a:pt x="6525722" y="1004205"/>
                  <a:pt x="6525722" y="1010768"/>
                </a:cubicBezTo>
                <a:cubicBezTo>
                  <a:pt x="6525722" y="1018061"/>
                  <a:pt x="6518717" y="1024625"/>
                  <a:pt x="6510933" y="1024625"/>
                </a:cubicBezTo>
                <a:cubicBezTo>
                  <a:pt x="6502371" y="1024625"/>
                  <a:pt x="6496144" y="1018061"/>
                  <a:pt x="6496144" y="1010768"/>
                </a:cubicBezTo>
                <a:cubicBezTo>
                  <a:pt x="6496144" y="1004205"/>
                  <a:pt x="6502371" y="998371"/>
                  <a:pt x="6510933" y="998371"/>
                </a:cubicBezTo>
                <a:close/>
                <a:moveTo>
                  <a:pt x="6440492" y="998371"/>
                </a:moveTo>
                <a:cubicBezTo>
                  <a:pt x="6448081" y="998371"/>
                  <a:pt x="6454911" y="1004205"/>
                  <a:pt x="6454911" y="1010768"/>
                </a:cubicBezTo>
                <a:cubicBezTo>
                  <a:pt x="6454911" y="1018061"/>
                  <a:pt x="6448081" y="1024625"/>
                  <a:pt x="6440492" y="1024625"/>
                </a:cubicBezTo>
                <a:cubicBezTo>
                  <a:pt x="6432145" y="1024625"/>
                  <a:pt x="6425315" y="1018061"/>
                  <a:pt x="6425315" y="1010768"/>
                </a:cubicBezTo>
                <a:cubicBezTo>
                  <a:pt x="6425315" y="1004205"/>
                  <a:pt x="6432145" y="998371"/>
                  <a:pt x="6440492" y="998371"/>
                </a:cubicBezTo>
                <a:close/>
                <a:moveTo>
                  <a:pt x="6368340" y="998371"/>
                </a:moveTo>
                <a:cubicBezTo>
                  <a:pt x="6376362" y="998371"/>
                  <a:pt x="6380737" y="1004205"/>
                  <a:pt x="6380737" y="1010768"/>
                </a:cubicBezTo>
                <a:cubicBezTo>
                  <a:pt x="6380737" y="1018061"/>
                  <a:pt x="6376362" y="1024625"/>
                  <a:pt x="6368340" y="1024625"/>
                </a:cubicBezTo>
                <a:cubicBezTo>
                  <a:pt x="6361047" y="1024625"/>
                  <a:pt x="6354484" y="1018061"/>
                  <a:pt x="6354484" y="1010768"/>
                </a:cubicBezTo>
                <a:cubicBezTo>
                  <a:pt x="6354484" y="1004205"/>
                  <a:pt x="6361047" y="998371"/>
                  <a:pt x="6368340" y="998371"/>
                </a:cubicBezTo>
                <a:close/>
                <a:moveTo>
                  <a:pt x="6297511" y="998371"/>
                </a:moveTo>
                <a:cubicBezTo>
                  <a:pt x="6304074" y="998371"/>
                  <a:pt x="6309908" y="1004205"/>
                  <a:pt x="6309908" y="1010768"/>
                </a:cubicBezTo>
                <a:cubicBezTo>
                  <a:pt x="6309908" y="1018061"/>
                  <a:pt x="6304074" y="1024625"/>
                  <a:pt x="6297511" y="1024625"/>
                </a:cubicBezTo>
                <a:cubicBezTo>
                  <a:pt x="6290218" y="1024625"/>
                  <a:pt x="6283655" y="1018061"/>
                  <a:pt x="6283655" y="1010768"/>
                </a:cubicBezTo>
                <a:cubicBezTo>
                  <a:pt x="6283655" y="1004205"/>
                  <a:pt x="6290218" y="998371"/>
                  <a:pt x="6297511" y="998371"/>
                </a:cubicBezTo>
                <a:close/>
                <a:moveTo>
                  <a:pt x="6226679" y="998371"/>
                </a:moveTo>
                <a:cubicBezTo>
                  <a:pt x="6233242" y="998371"/>
                  <a:pt x="6239076" y="1004205"/>
                  <a:pt x="6239076" y="1010768"/>
                </a:cubicBezTo>
                <a:cubicBezTo>
                  <a:pt x="6239076" y="1018061"/>
                  <a:pt x="6233242" y="1024625"/>
                  <a:pt x="6226679" y="1024625"/>
                </a:cubicBezTo>
                <a:cubicBezTo>
                  <a:pt x="6219386" y="1024625"/>
                  <a:pt x="6212823" y="1018061"/>
                  <a:pt x="6212823" y="1010768"/>
                </a:cubicBezTo>
                <a:cubicBezTo>
                  <a:pt x="6212823" y="1004205"/>
                  <a:pt x="6219386" y="998371"/>
                  <a:pt x="6226679" y="998371"/>
                </a:cubicBezTo>
                <a:close/>
                <a:moveTo>
                  <a:pt x="6154391" y="998371"/>
                </a:moveTo>
                <a:cubicBezTo>
                  <a:pt x="6161684" y="998371"/>
                  <a:pt x="6168247" y="1004205"/>
                  <a:pt x="6168247" y="1010768"/>
                </a:cubicBezTo>
                <a:cubicBezTo>
                  <a:pt x="6168247" y="1018061"/>
                  <a:pt x="6161684" y="1024625"/>
                  <a:pt x="6154391" y="1024625"/>
                </a:cubicBezTo>
                <a:cubicBezTo>
                  <a:pt x="6147828" y="1024625"/>
                  <a:pt x="6141994" y="1018061"/>
                  <a:pt x="6141994" y="1010768"/>
                </a:cubicBezTo>
                <a:cubicBezTo>
                  <a:pt x="6141994" y="1004205"/>
                  <a:pt x="6147828" y="998371"/>
                  <a:pt x="6154391" y="998371"/>
                </a:cubicBezTo>
                <a:close/>
                <a:moveTo>
                  <a:pt x="6083559" y="998371"/>
                </a:moveTo>
                <a:cubicBezTo>
                  <a:pt x="6090852" y="998371"/>
                  <a:pt x="6097415" y="1004205"/>
                  <a:pt x="6097415" y="1010768"/>
                </a:cubicBezTo>
                <a:cubicBezTo>
                  <a:pt x="6097415" y="1018061"/>
                  <a:pt x="6090852" y="1024625"/>
                  <a:pt x="6083559" y="1024625"/>
                </a:cubicBezTo>
                <a:cubicBezTo>
                  <a:pt x="6076996" y="1024625"/>
                  <a:pt x="6071162" y="1018061"/>
                  <a:pt x="6071162" y="1010768"/>
                </a:cubicBezTo>
                <a:cubicBezTo>
                  <a:pt x="6071162" y="1004205"/>
                  <a:pt x="6076996" y="998371"/>
                  <a:pt x="6083559" y="998371"/>
                </a:cubicBezTo>
                <a:close/>
                <a:moveTo>
                  <a:pt x="6009356" y="998371"/>
                </a:moveTo>
                <a:cubicBezTo>
                  <a:pt x="6016649" y="998371"/>
                  <a:pt x="6023212" y="1004205"/>
                  <a:pt x="6023212" y="1010768"/>
                </a:cubicBezTo>
                <a:cubicBezTo>
                  <a:pt x="6023212" y="1018061"/>
                  <a:pt x="6016649" y="1024625"/>
                  <a:pt x="6009356" y="1024625"/>
                </a:cubicBezTo>
                <a:cubicBezTo>
                  <a:pt x="6001334" y="1024625"/>
                  <a:pt x="5996959" y="1018061"/>
                  <a:pt x="5996959" y="1010768"/>
                </a:cubicBezTo>
                <a:cubicBezTo>
                  <a:pt x="5996959" y="1004205"/>
                  <a:pt x="6001334" y="998371"/>
                  <a:pt x="6009356" y="998371"/>
                </a:cubicBezTo>
                <a:close/>
                <a:moveTo>
                  <a:pt x="5940548" y="998371"/>
                </a:moveTo>
                <a:cubicBezTo>
                  <a:pt x="5948896" y="998371"/>
                  <a:pt x="5955726" y="1004205"/>
                  <a:pt x="5955726" y="1010768"/>
                </a:cubicBezTo>
                <a:cubicBezTo>
                  <a:pt x="5955726" y="1018061"/>
                  <a:pt x="5948896" y="1024625"/>
                  <a:pt x="5940548" y="1024625"/>
                </a:cubicBezTo>
                <a:cubicBezTo>
                  <a:pt x="5932960" y="1024625"/>
                  <a:pt x="5926130" y="1018061"/>
                  <a:pt x="5926130" y="1010768"/>
                </a:cubicBezTo>
                <a:cubicBezTo>
                  <a:pt x="5926130" y="1004205"/>
                  <a:pt x="5932960" y="998371"/>
                  <a:pt x="5940548" y="998371"/>
                </a:cubicBezTo>
                <a:close/>
                <a:moveTo>
                  <a:pt x="5870088" y="998371"/>
                </a:moveTo>
                <a:cubicBezTo>
                  <a:pt x="5878650" y="998371"/>
                  <a:pt x="5884877" y="1004205"/>
                  <a:pt x="5884877" y="1010768"/>
                </a:cubicBezTo>
                <a:cubicBezTo>
                  <a:pt x="5884877" y="1018061"/>
                  <a:pt x="5878650" y="1024625"/>
                  <a:pt x="5870088" y="1024625"/>
                </a:cubicBezTo>
                <a:cubicBezTo>
                  <a:pt x="5862304" y="1024625"/>
                  <a:pt x="5855299" y="1018061"/>
                  <a:pt x="5855299" y="1010768"/>
                </a:cubicBezTo>
                <a:cubicBezTo>
                  <a:pt x="5855299" y="1004205"/>
                  <a:pt x="5862304" y="998371"/>
                  <a:pt x="5870088" y="998371"/>
                </a:cubicBezTo>
                <a:close/>
                <a:moveTo>
                  <a:pt x="5799257" y="998371"/>
                </a:moveTo>
                <a:cubicBezTo>
                  <a:pt x="5807819" y="998371"/>
                  <a:pt x="5814045" y="1004205"/>
                  <a:pt x="5814045" y="1010768"/>
                </a:cubicBezTo>
                <a:cubicBezTo>
                  <a:pt x="5814045" y="1018061"/>
                  <a:pt x="5807819" y="1024625"/>
                  <a:pt x="5799257" y="1024625"/>
                </a:cubicBezTo>
                <a:cubicBezTo>
                  <a:pt x="5791474" y="1024625"/>
                  <a:pt x="5784469" y="1018061"/>
                  <a:pt x="5784469" y="1010768"/>
                </a:cubicBezTo>
                <a:cubicBezTo>
                  <a:pt x="5784469" y="1004205"/>
                  <a:pt x="5791474" y="998371"/>
                  <a:pt x="5799257" y="998371"/>
                </a:cubicBezTo>
                <a:close/>
                <a:moveTo>
                  <a:pt x="5724122" y="998371"/>
                </a:moveTo>
                <a:cubicBezTo>
                  <a:pt x="5730685" y="998371"/>
                  <a:pt x="5736519" y="1004205"/>
                  <a:pt x="5736519" y="1010768"/>
                </a:cubicBezTo>
                <a:cubicBezTo>
                  <a:pt x="5736519" y="1018061"/>
                  <a:pt x="5730685" y="1024625"/>
                  <a:pt x="5724122" y="1024625"/>
                </a:cubicBezTo>
                <a:cubicBezTo>
                  <a:pt x="5716100" y="1024625"/>
                  <a:pt x="5710266" y="1018061"/>
                  <a:pt x="5710266" y="1010768"/>
                </a:cubicBezTo>
                <a:cubicBezTo>
                  <a:pt x="5710266" y="1004205"/>
                  <a:pt x="5716100" y="998371"/>
                  <a:pt x="5724122" y="998371"/>
                </a:cubicBezTo>
                <a:close/>
                <a:moveTo>
                  <a:pt x="5653291" y="998371"/>
                </a:moveTo>
                <a:cubicBezTo>
                  <a:pt x="5659125" y="998371"/>
                  <a:pt x="5665688" y="1004205"/>
                  <a:pt x="5665688" y="1012227"/>
                </a:cubicBezTo>
                <a:cubicBezTo>
                  <a:pt x="5665688" y="1018061"/>
                  <a:pt x="5659125" y="1024625"/>
                  <a:pt x="5653291" y="1024625"/>
                </a:cubicBezTo>
                <a:cubicBezTo>
                  <a:pt x="5645269" y="1024625"/>
                  <a:pt x="5639435" y="1018061"/>
                  <a:pt x="5639435" y="1012227"/>
                </a:cubicBezTo>
                <a:cubicBezTo>
                  <a:pt x="5639435" y="1004205"/>
                  <a:pt x="5645269" y="998371"/>
                  <a:pt x="5653291" y="998371"/>
                </a:cubicBezTo>
                <a:close/>
                <a:moveTo>
                  <a:pt x="5581002" y="998371"/>
                </a:moveTo>
                <a:cubicBezTo>
                  <a:pt x="5588295" y="998371"/>
                  <a:pt x="5594858" y="1004205"/>
                  <a:pt x="5594858" y="1012227"/>
                </a:cubicBezTo>
                <a:cubicBezTo>
                  <a:pt x="5594858" y="1018061"/>
                  <a:pt x="5588295" y="1024625"/>
                  <a:pt x="5581002" y="1024625"/>
                </a:cubicBezTo>
                <a:cubicBezTo>
                  <a:pt x="5574439" y="1024625"/>
                  <a:pt x="5568605" y="1018061"/>
                  <a:pt x="5568605" y="1012227"/>
                </a:cubicBezTo>
                <a:cubicBezTo>
                  <a:pt x="5568605" y="1004205"/>
                  <a:pt x="5574439" y="998371"/>
                  <a:pt x="5581002" y="998371"/>
                </a:cubicBezTo>
                <a:close/>
                <a:moveTo>
                  <a:pt x="5510171" y="998371"/>
                </a:moveTo>
                <a:cubicBezTo>
                  <a:pt x="5517464" y="998371"/>
                  <a:pt x="5524027" y="1004205"/>
                  <a:pt x="5524027" y="1012227"/>
                </a:cubicBezTo>
                <a:cubicBezTo>
                  <a:pt x="5524027" y="1018061"/>
                  <a:pt x="5517464" y="1024625"/>
                  <a:pt x="5510171" y="1024625"/>
                </a:cubicBezTo>
                <a:cubicBezTo>
                  <a:pt x="5503608" y="1024625"/>
                  <a:pt x="5497774" y="1018061"/>
                  <a:pt x="5497774" y="1012227"/>
                </a:cubicBezTo>
                <a:cubicBezTo>
                  <a:pt x="5497774" y="1004205"/>
                  <a:pt x="5503608" y="998371"/>
                  <a:pt x="5510171" y="998371"/>
                </a:cubicBezTo>
                <a:close/>
                <a:moveTo>
                  <a:pt x="5438937" y="998371"/>
                </a:moveTo>
                <a:cubicBezTo>
                  <a:pt x="5447182" y="998371"/>
                  <a:pt x="5453178" y="1004205"/>
                  <a:pt x="5453178" y="1012227"/>
                </a:cubicBezTo>
                <a:cubicBezTo>
                  <a:pt x="5453178" y="1018061"/>
                  <a:pt x="5447182" y="1024625"/>
                  <a:pt x="5438937" y="1024625"/>
                </a:cubicBezTo>
                <a:cubicBezTo>
                  <a:pt x="5431442" y="1024625"/>
                  <a:pt x="5426945" y="1018061"/>
                  <a:pt x="5426945" y="1012227"/>
                </a:cubicBezTo>
                <a:cubicBezTo>
                  <a:pt x="5426945" y="1004205"/>
                  <a:pt x="5431442" y="998371"/>
                  <a:pt x="5438937" y="998371"/>
                </a:cubicBezTo>
                <a:close/>
                <a:moveTo>
                  <a:pt x="5367530" y="998371"/>
                </a:moveTo>
                <a:cubicBezTo>
                  <a:pt x="5376092" y="998371"/>
                  <a:pt x="5382318" y="1004205"/>
                  <a:pt x="5382318" y="1012227"/>
                </a:cubicBezTo>
                <a:cubicBezTo>
                  <a:pt x="5382318" y="1018061"/>
                  <a:pt x="5376092" y="1024625"/>
                  <a:pt x="5367530" y="1024625"/>
                </a:cubicBezTo>
                <a:cubicBezTo>
                  <a:pt x="5359747" y="1024625"/>
                  <a:pt x="5352742" y="1018061"/>
                  <a:pt x="5352742" y="1012227"/>
                </a:cubicBezTo>
                <a:cubicBezTo>
                  <a:pt x="5352742" y="1004205"/>
                  <a:pt x="5359747" y="998371"/>
                  <a:pt x="5367530" y="998371"/>
                </a:cubicBezTo>
                <a:close/>
                <a:moveTo>
                  <a:pt x="5296699" y="998371"/>
                </a:moveTo>
                <a:cubicBezTo>
                  <a:pt x="5305261" y="998371"/>
                  <a:pt x="5311488" y="1004205"/>
                  <a:pt x="5311488" y="1012227"/>
                </a:cubicBezTo>
                <a:cubicBezTo>
                  <a:pt x="5311488" y="1018061"/>
                  <a:pt x="5305261" y="1024625"/>
                  <a:pt x="5296699" y="1024625"/>
                </a:cubicBezTo>
                <a:cubicBezTo>
                  <a:pt x="5288915" y="1024625"/>
                  <a:pt x="5281910" y="1018061"/>
                  <a:pt x="5281910" y="1012227"/>
                </a:cubicBezTo>
                <a:cubicBezTo>
                  <a:pt x="5281910" y="1004205"/>
                  <a:pt x="5288915" y="998371"/>
                  <a:pt x="5296699" y="998371"/>
                </a:cubicBezTo>
                <a:close/>
                <a:moveTo>
                  <a:pt x="5225869" y="998371"/>
                </a:moveTo>
                <a:cubicBezTo>
                  <a:pt x="5234431" y="998371"/>
                  <a:pt x="5240657" y="1004205"/>
                  <a:pt x="5240657" y="1012227"/>
                </a:cubicBezTo>
                <a:cubicBezTo>
                  <a:pt x="5240657" y="1018061"/>
                  <a:pt x="5234431" y="1024625"/>
                  <a:pt x="5225869" y="1024625"/>
                </a:cubicBezTo>
                <a:cubicBezTo>
                  <a:pt x="5217307" y="1024625"/>
                  <a:pt x="5211081" y="1018061"/>
                  <a:pt x="5211081" y="1012227"/>
                </a:cubicBezTo>
                <a:cubicBezTo>
                  <a:pt x="5211081" y="1004205"/>
                  <a:pt x="5217307" y="998371"/>
                  <a:pt x="5225869" y="998371"/>
                </a:cubicBezTo>
                <a:close/>
                <a:moveTo>
                  <a:pt x="5154105" y="998371"/>
                </a:moveTo>
                <a:cubicBezTo>
                  <a:pt x="5162127" y="998371"/>
                  <a:pt x="5166502" y="1004205"/>
                  <a:pt x="5166502" y="1012227"/>
                </a:cubicBezTo>
                <a:cubicBezTo>
                  <a:pt x="5166502" y="1018061"/>
                  <a:pt x="5162127" y="1024625"/>
                  <a:pt x="5154105" y="1024625"/>
                </a:cubicBezTo>
                <a:cubicBezTo>
                  <a:pt x="5146083" y="1024625"/>
                  <a:pt x="5140249" y="1018061"/>
                  <a:pt x="5140249" y="1012227"/>
                </a:cubicBezTo>
                <a:cubicBezTo>
                  <a:pt x="5140249" y="1004205"/>
                  <a:pt x="5146083" y="998371"/>
                  <a:pt x="5154105" y="998371"/>
                </a:cubicBezTo>
                <a:close/>
                <a:moveTo>
                  <a:pt x="5083276" y="998371"/>
                </a:moveTo>
                <a:cubicBezTo>
                  <a:pt x="5089110" y="998371"/>
                  <a:pt x="5095673" y="1004205"/>
                  <a:pt x="5095673" y="1012227"/>
                </a:cubicBezTo>
                <a:cubicBezTo>
                  <a:pt x="5095673" y="1018061"/>
                  <a:pt x="5089110" y="1024625"/>
                  <a:pt x="5083276" y="1024625"/>
                </a:cubicBezTo>
                <a:cubicBezTo>
                  <a:pt x="5075254" y="1024625"/>
                  <a:pt x="5069420" y="1018061"/>
                  <a:pt x="5069420" y="1012227"/>
                </a:cubicBezTo>
                <a:cubicBezTo>
                  <a:pt x="5069420" y="1004205"/>
                  <a:pt x="5075254" y="998371"/>
                  <a:pt x="5083276" y="998371"/>
                </a:cubicBezTo>
                <a:close/>
                <a:moveTo>
                  <a:pt x="5012445" y="998371"/>
                </a:moveTo>
                <a:cubicBezTo>
                  <a:pt x="5018279" y="998371"/>
                  <a:pt x="5024842" y="1004205"/>
                  <a:pt x="5024842" y="1012227"/>
                </a:cubicBezTo>
                <a:cubicBezTo>
                  <a:pt x="5024842" y="1018061"/>
                  <a:pt x="5018279" y="1024625"/>
                  <a:pt x="5012445" y="1024625"/>
                </a:cubicBezTo>
                <a:cubicBezTo>
                  <a:pt x="5004423" y="1024625"/>
                  <a:pt x="4998589" y="1018061"/>
                  <a:pt x="4998589" y="1012227"/>
                </a:cubicBezTo>
                <a:cubicBezTo>
                  <a:pt x="4998589" y="1004205"/>
                  <a:pt x="5004423" y="998371"/>
                  <a:pt x="5012445" y="998371"/>
                </a:cubicBezTo>
                <a:close/>
                <a:moveTo>
                  <a:pt x="4940157" y="998371"/>
                </a:moveTo>
                <a:cubicBezTo>
                  <a:pt x="4948179" y="998371"/>
                  <a:pt x="4954013" y="1004205"/>
                  <a:pt x="4954013" y="1012227"/>
                </a:cubicBezTo>
                <a:cubicBezTo>
                  <a:pt x="4954013" y="1018061"/>
                  <a:pt x="4948179" y="1024625"/>
                  <a:pt x="4940157" y="1024625"/>
                </a:cubicBezTo>
                <a:cubicBezTo>
                  <a:pt x="4934323" y="1024625"/>
                  <a:pt x="4927760" y="1018061"/>
                  <a:pt x="4927760" y="1012227"/>
                </a:cubicBezTo>
                <a:cubicBezTo>
                  <a:pt x="4927760" y="1004205"/>
                  <a:pt x="4934323" y="998371"/>
                  <a:pt x="4940157" y="998371"/>
                </a:cubicBezTo>
                <a:close/>
                <a:moveTo>
                  <a:pt x="4865953" y="998371"/>
                </a:moveTo>
                <a:cubicBezTo>
                  <a:pt x="4873975" y="998371"/>
                  <a:pt x="4879809" y="1004205"/>
                  <a:pt x="4879809" y="1012227"/>
                </a:cubicBezTo>
                <a:cubicBezTo>
                  <a:pt x="4879809" y="1018061"/>
                  <a:pt x="4873975" y="1024625"/>
                  <a:pt x="4865953" y="1024625"/>
                </a:cubicBezTo>
                <a:cubicBezTo>
                  <a:pt x="4860119" y="1024625"/>
                  <a:pt x="4853556" y="1018061"/>
                  <a:pt x="4853556" y="1012227"/>
                </a:cubicBezTo>
                <a:cubicBezTo>
                  <a:pt x="4853556" y="1004205"/>
                  <a:pt x="4860119" y="998371"/>
                  <a:pt x="4865953" y="998371"/>
                </a:cubicBezTo>
                <a:close/>
                <a:moveTo>
                  <a:pt x="4797514" y="998371"/>
                </a:moveTo>
                <a:cubicBezTo>
                  <a:pt x="4806076" y="998371"/>
                  <a:pt x="4812303" y="1004205"/>
                  <a:pt x="4812303" y="1012227"/>
                </a:cubicBezTo>
                <a:cubicBezTo>
                  <a:pt x="4812303" y="1018061"/>
                  <a:pt x="4806076" y="1024625"/>
                  <a:pt x="4797514" y="1024625"/>
                </a:cubicBezTo>
                <a:cubicBezTo>
                  <a:pt x="4789730" y="1024625"/>
                  <a:pt x="4784282" y="1018061"/>
                  <a:pt x="4782725" y="1012227"/>
                </a:cubicBezTo>
                <a:cubicBezTo>
                  <a:pt x="4782725" y="1004205"/>
                  <a:pt x="4789730" y="998371"/>
                  <a:pt x="4797514" y="998371"/>
                </a:cubicBezTo>
                <a:close/>
                <a:moveTo>
                  <a:pt x="4726684" y="998371"/>
                </a:moveTo>
                <a:cubicBezTo>
                  <a:pt x="4735246" y="998371"/>
                  <a:pt x="4741472" y="1004205"/>
                  <a:pt x="4741472" y="1012227"/>
                </a:cubicBezTo>
                <a:cubicBezTo>
                  <a:pt x="4741472" y="1018061"/>
                  <a:pt x="4735246" y="1024625"/>
                  <a:pt x="4726684" y="1024625"/>
                </a:cubicBezTo>
                <a:cubicBezTo>
                  <a:pt x="4718122" y="1024625"/>
                  <a:pt x="4711896" y="1018061"/>
                  <a:pt x="4711896" y="1012227"/>
                </a:cubicBezTo>
                <a:cubicBezTo>
                  <a:pt x="4711896" y="1004205"/>
                  <a:pt x="4718122" y="998371"/>
                  <a:pt x="4726684" y="998371"/>
                </a:cubicBezTo>
                <a:close/>
                <a:moveTo>
                  <a:pt x="4655853" y="998371"/>
                </a:moveTo>
                <a:cubicBezTo>
                  <a:pt x="4663637" y="998371"/>
                  <a:pt x="4670642" y="1004205"/>
                  <a:pt x="4670642" y="1012227"/>
                </a:cubicBezTo>
                <a:cubicBezTo>
                  <a:pt x="4670642" y="1018061"/>
                  <a:pt x="4663637" y="1024625"/>
                  <a:pt x="4655853" y="1024625"/>
                </a:cubicBezTo>
                <a:cubicBezTo>
                  <a:pt x="4647291" y="1024625"/>
                  <a:pt x="4641064" y="1018061"/>
                  <a:pt x="4641064" y="1012227"/>
                </a:cubicBezTo>
                <a:cubicBezTo>
                  <a:pt x="4641064" y="1004205"/>
                  <a:pt x="4647291" y="998371"/>
                  <a:pt x="4655853" y="998371"/>
                </a:cubicBezTo>
                <a:close/>
                <a:moveTo>
                  <a:pt x="4584091" y="998371"/>
                </a:moveTo>
                <a:cubicBezTo>
                  <a:pt x="4591384" y="998371"/>
                  <a:pt x="4596488" y="1004205"/>
                  <a:pt x="4596488" y="1012227"/>
                </a:cubicBezTo>
                <a:cubicBezTo>
                  <a:pt x="4596488" y="1018061"/>
                  <a:pt x="4591384" y="1024625"/>
                  <a:pt x="4584091" y="1024625"/>
                </a:cubicBezTo>
                <a:cubicBezTo>
                  <a:pt x="4576069" y="1024625"/>
                  <a:pt x="4570235" y="1018061"/>
                  <a:pt x="4570235" y="1012227"/>
                </a:cubicBezTo>
                <a:cubicBezTo>
                  <a:pt x="4570235" y="1004205"/>
                  <a:pt x="4576069" y="998371"/>
                  <a:pt x="4584091" y="998371"/>
                </a:cubicBezTo>
                <a:close/>
                <a:moveTo>
                  <a:pt x="4513260" y="998371"/>
                </a:moveTo>
                <a:cubicBezTo>
                  <a:pt x="4519094" y="998371"/>
                  <a:pt x="4525657" y="1004205"/>
                  <a:pt x="4525657" y="1012227"/>
                </a:cubicBezTo>
                <a:cubicBezTo>
                  <a:pt x="4525657" y="1019520"/>
                  <a:pt x="4519094" y="1024625"/>
                  <a:pt x="4513260" y="1024625"/>
                </a:cubicBezTo>
                <a:cubicBezTo>
                  <a:pt x="4505238" y="1024625"/>
                  <a:pt x="4499404" y="1019520"/>
                  <a:pt x="4499404" y="1012227"/>
                </a:cubicBezTo>
                <a:cubicBezTo>
                  <a:pt x="4499404" y="1004205"/>
                  <a:pt x="4505238" y="998371"/>
                  <a:pt x="4513260" y="998371"/>
                </a:cubicBezTo>
                <a:close/>
                <a:moveTo>
                  <a:pt x="4439056" y="998371"/>
                </a:moveTo>
                <a:cubicBezTo>
                  <a:pt x="4445619" y="998371"/>
                  <a:pt x="4451453" y="1004205"/>
                  <a:pt x="4451453" y="1012227"/>
                </a:cubicBezTo>
                <a:cubicBezTo>
                  <a:pt x="4451453" y="1019520"/>
                  <a:pt x="4445619" y="1024625"/>
                  <a:pt x="4439056" y="1024625"/>
                </a:cubicBezTo>
                <a:cubicBezTo>
                  <a:pt x="4431763" y="1024625"/>
                  <a:pt x="4425200" y="1019520"/>
                  <a:pt x="4425200" y="1012227"/>
                </a:cubicBezTo>
                <a:cubicBezTo>
                  <a:pt x="4425200" y="1004205"/>
                  <a:pt x="4431763" y="998371"/>
                  <a:pt x="4439056" y="998371"/>
                </a:cubicBezTo>
                <a:close/>
                <a:moveTo>
                  <a:pt x="4366768" y="998371"/>
                </a:moveTo>
                <a:cubicBezTo>
                  <a:pt x="4374790" y="998371"/>
                  <a:pt x="4380624" y="1004205"/>
                  <a:pt x="4380624" y="1012227"/>
                </a:cubicBezTo>
                <a:cubicBezTo>
                  <a:pt x="4380624" y="1019520"/>
                  <a:pt x="4374790" y="1024625"/>
                  <a:pt x="4366768" y="1024625"/>
                </a:cubicBezTo>
                <a:cubicBezTo>
                  <a:pt x="4360934" y="1024625"/>
                  <a:pt x="4354371" y="1019520"/>
                  <a:pt x="4354371" y="1012227"/>
                </a:cubicBezTo>
                <a:cubicBezTo>
                  <a:pt x="4354371" y="1004205"/>
                  <a:pt x="4360934" y="998371"/>
                  <a:pt x="4366768" y="998371"/>
                </a:cubicBezTo>
                <a:close/>
                <a:moveTo>
                  <a:pt x="4295937" y="998371"/>
                </a:moveTo>
                <a:cubicBezTo>
                  <a:pt x="4303959" y="998371"/>
                  <a:pt x="4309793" y="1004205"/>
                  <a:pt x="4309793" y="1012227"/>
                </a:cubicBezTo>
                <a:cubicBezTo>
                  <a:pt x="4309793" y="1019520"/>
                  <a:pt x="4303959" y="1024625"/>
                  <a:pt x="4295937" y="1024625"/>
                </a:cubicBezTo>
                <a:cubicBezTo>
                  <a:pt x="4290103" y="1024625"/>
                  <a:pt x="4283540" y="1019520"/>
                  <a:pt x="4283540" y="1012227"/>
                </a:cubicBezTo>
                <a:cubicBezTo>
                  <a:pt x="4283540" y="1004205"/>
                  <a:pt x="4290103" y="998371"/>
                  <a:pt x="4295937" y="998371"/>
                </a:cubicBezTo>
                <a:close/>
                <a:moveTo>
                  <a:pt x="4225107" y="998371"/>
                </a:moveTo>
                <a:cubicBezTo>
                  <a:pt x="4233129" y="998371"/>
                  <a:pt x="4238963" y="1004205"/>
                  <a:pt x="4238963" y="1012227"/>
                </a:cubicBezTo>
                <a:cubicBezTo>
                  <a:pt x="4238963" y="1019520"/>
                  <a:pt x="4233129" y="1024625"/>
                  <a:pt x="4225107" y="1024625"/>
                </a:cubicBezTo>
                <a:cubicBezTo>
                  <a:pt x="4217085" y="1024625"/>
                  <a:pt x="4212710" y="1019520"/>
                  <a:pt x="4212710" y="1012227"/>
                </a:cubicBezTo>
                <a:cubicBezTo>
                  <a:pt x="4212710" y="1004205"/>
                  <a:pt x="4217085" y="998371"/>
                  <a:pt x="4225107" y="998371"/>
                </a:cubicBezTo>
                <a:close/>
                <a:moveTo>
                  <a:pt x="4153295" y="998371"/>
                </a:moveTo>
                <a:cubicBezTo>
                  <a:pt x="4161078" y="998371"/>
                  <a:pt x="4168083" y="1004205"/>
                  <a:pt x="4168083" y="1012227"/>
                </a:cubicBezTo>
                <a:cubicBezTo>
                  <a:pt x="4168083" y="1019520"/>
                  <a:pt x="4161078" y="1024625"/>
                  <a:pt x="4153295" y="1024625"/>
                </a:cubicBezTo>
                <a:cubicBezTo>
                  <a:pt x="4144733" y="1024625"/>
                  <a:pt x="4138507" y="1019520"/>
                  <a:pt x="4138507" y="1012227"/>
                </a:cubicBezTo>
                <a:cubicBezTo>
                  <a:pt x="4138507" y="1004205"/>
                  <a:pt x="4144733" y="998371"/>
                  <a:pt x="4153295" y="998371"/>
                </a:cubicBezTo>
                <a:close/>
                <a:moveTo>
                  <a:pt x="4082465" y="998371"/>
                </a:moveTo>
                <a:cubicBezTo>
                  <a:pt x="4090249" y="998371"/>
                  <a:pt x="4097254" y="1004205"/>
                  <a:pt x="4097254" y="1012227"/>
                </a:cubicBezTo>
                <a:cubicBezTo>
                  <a:pt x="4097254" y="1019520"/>
                  <a:pt x="4090249" y="1024625"/>
                  <a:pt x="4082465" y="1024625"/>
                </a:cubicBezTo>
                <a:cubicBezTo>
                  <a:pt x="4073903" y="1024625"/>
                  <a:pt x="4067676" y="1019520"/>
                  <a:pt x="4067676" y="1012227"/>
                </a:cubicBezTo>
                <a:cubicBezTo>
                  <a:pt x="4067676" y="1004205"/>
                  <a:pt x="4073903" y="998371"/>
                  <a:pt x="4082465" y="998371"/>
                </a:cubicBezTo>
                <a:close/>
                <a:moveTo>
                  <a:pt x="4011635" y="998371"/>
                </a:moveTo>
                <a:cubicBezTo>
                  <a:pt x="4019418" y="998371"/>
                  <a:pt x="4026423" y="1004205"/>
                  <a:pt x="4026423" y="1012227"/>
                </a:cubicBezTo>
                <a:cubicBezTo>
                  <a:pt x="4026423" y="1019520"/>
                  <a:pt x="4019418" y="1024625"/>
                  <a:pt x="4011635" y="1024625"/>
                </a:cubicBezTo>
                <a:cubicBezTo>
                  <a:pt x="4003073" y="1024625"/>
                  <a:pt x="3996847" y="1019520"/>
                  <a:pt x="3996847" y="1012227"/>
                </a:cubicBezTo>
                <a:cubicBezTo>
                  <a:pt x="3996847" y="1004205"/>
                  <a:pt x="4003073" y="998371"/>
                  <a:pt x="4011635" y="998371"/>
                </a:cubicBezTo>
                <a:close/>
                <a:moveTo>
                  <a:pt x="3939871" y="998371"/>
                </a:moveTo>
                <a:cubicBezTo>
                  <a:pt x="3947893" y="998371"/>
                  <a:pt x="3952268" y="1004205"/>
                  <a:pt x="3952268" y="1012227"/>
                </a:cubicBezTo>
                <a:cubicBezTo>
                  <a:pt x="3952268" y="1019520"/>
                  <a:pt x="3947893" y="1024625"/>
                  <a:pt x="3939871" y="1024625"/>
                </a:cubicBezTo>
                <a:cubicBezTo>
                  <a:pt x="3932578" y="1024625"/>
                  <a:pt x="3926015" y="1019520"/>
                  <a:pt x="3926015" y="1012227"/>
                </a:cubicBezTo>
                <a:cubicBezTo>
                  <a:pt x="3926015" y="1004205"/>
                  <a:pt x="3932578" y="998371"/>
                  <a:pt x="3939871" y="998371"/>
                </a:cubicBezTo>
                <a:close/>
                <a:moveTo>
                  <a:pt x="3869042" y="998371"/>
                </a:moveTo>
                <a:cubicBezTo>
                  <a:pt x="3875605" y="998371"/>
                  <a:pt x="3881439" y="1004598"/>
                  <a:pt x="3881439" y="1013160"/>
                </a:cubicBezTo>
                <a:cubicBezTo>
                  <a:pt x="3881439" y="1020944"/>
                  <a:pt x="3875605" y="1027949"/>
                  <a:pt x="3869042" y="1027949"/>
                </a:cubicBezTo>
                <a:cubicBezTo>
                  <a:pt x="3861749" y="1027949"/>
                  <a:pt x="3855186" y="1020944"/>
                  <a:pt x="3855186" y="1013160"/>
                </a:cubicBezTo>
                <a:cubicBezTo>
                  <a:pt x="3855186" y="1004598"/>
                  <a:pt x="3861749" y="998371"/>
                  <a:pt x="3869042" y="998371"/>
                </a:cubicBezTo>
                <a:close/>
                <a:moveTo>
                  <a:pt x="3798211" y="998371"/>
                </a:moveTo>
                <a:cubicBezTo>
                  <a:pt x="3804774" y="998371"/>
                  <a:pt x="3810608" y="1004598"/>
                  <a:pt x="3810608" y="1013160"/>
                </a:cubicBezTo>
                <a:cubicBezTo>
                  <a:pt x="3810608" y="1020944"/>
                  <a:pt x="3804774" y="1027949"/>
                  <a:pt x="3798211" y="1027949"/>
                </a:cubicBezTo>
                <a:cubicBezTo>
                  <a:pt x="3790918" y="1027949"/>
                  <a:pt x="3784355" y="1020944"/>
                  <a:pt x="3784355" y="1013160"/>
                </a:cubicBezTo>
                <a:cubicBezTo>
                  <a:pt x="3784355" y="1004598"/>
                  <a:pt x="3790918" y="998371"/>
                  <a:pt x="3798211" y="998371"/>
                </a:cubicBezTo>
                <a:close/>
                <a:moveTo>
                  <a:pt x="3725922" y="998371"/>
                </a:moveTo>
                <a:cubicBezTo>
                  <a:pt x="3733944" y="998371"/>
                  <a:pt x="3739778" y="1004598"/>
                  <a:pt x="3739778" y="1013160"/>
                </a:cubicBezTo>
                <a:cubicBezTo>
                  <a:pt x="3739778" y="1020944"/>
                  <a:pt x="3733944" y="1027949"/>
                  <a:pt x="3725922" y="1027949"/>
                </a:cubicBezTo>
                <a:cubicBezTo>
                  <a:pt x="3719359" y="1027949"/>
                  <a:pt x="3713525" y="1020944"/>
                  <a:pt x="3713525" y="1013160"/>
                </a:cubicBezTo>
                <a:cubicBezTo>
                  <a:pt x="3713525" y="1004598"/>
                  <a:pt x="3719359" y="998371"/>
                  <a:pt x="3725922" y="998371"/>
                </a:cubicBezTo>
                <a:close/>
                <a:moveTo>
                  <a:pt x="724105" y="998371"/>
                </a:moveTo>
                <a:cubicBezTo>
                  <a:pt x="731398" y="998371"/>
                  <a:pt x="737962" y="1004205"/>
                  <a:pt x="737962" y="1010768"/>
                </a:cubicBezTo>
                <a:cubicBezTo>
                  <a:pt x="737962" y="1018061"/>
                  <a:pt x="731398" y="1024625"/>
                  <a:pt x="724105" y="1024625"/>
                </a:cubicBezTo>
                <a:cubicBezTo>
                  <a:pt x="717541" y="1024625"/>
                  <a:pt x="711707" y="1018061"/>
                  <a:pt x="711707" y="1010768"/>
                </a:cubicBezTo>
                <a:cubicBezTo>
                  <a:pt x="711707" y="1004205"/>
                  <a:pt x="717541" y="998371"/>
                  <a:pt x="724105" y="998371"/>
                </a:cubicBezTo>
                <a:close/>
                <a:moveTo>
                  <a:pt x="653274" y="998371"/>
                </a:moveTo>
                <a:cubicBezTo>
                  <a:pt x="660567" y="998371"/>
                  <a:pt x="667129" y="1004205"/>
                  <a:pt x="667129" y="1010768"/>
                </a:cubicBezTo>
                <a:cubicBezTo>
                  <a:pt x="667129" y="1018061"/>
                  <a:pt x="660567" y="1024625"/>
                  <a:pt x="653274" y="1024625"/>
                </a:cubicBezTo>
                <a:cubicBezTo>
                  <a:pt x="646711" y="1024625"/>
                  <a:pt x="640877" y="1018061"/>
                  <a:pt x="640877" y="1010768"/>
                </a:cubicBezTo>
                <a:cubicBezTo>
                  <a:pt x="640877" y="1004205"/>
                  <a:pt x="646711" y="998371"/>
                  <a:pt x="653274" y="998371"/>
                </a:cubicBezTo>
                <a:close/>
                <a:moveTo>
                  <a:pt x="582446" y="998371"/>
                </a:moveTo>
                <a:cubicBezTo>
                  <a:pt x="589738" y="998371"/>
                  <a:pt x="596301" y="1004205"/>
                  <a:pt x="596301" y="1010768"/>
                </a:cubicBezTo>
                <a:cubicBezTo>
                  <a:pt x="596301" y="1018061"/>
                  <a:pt x="589738" y="1024625"/>
                  <a:pt x="582446" y="1024625"/>
                </a:cubicBezTo>
                <a:cubicBezTo>
                  <a:pt x="574423" y="1024625"/>
                  <a:pt x="570047" y="1018061"/>
                  <a:pt x="570047" y="1010768"/>
                </a:cubicBezTo>
                <a:cubicBezTo>
                  <a:pt x="570047" y="1004205"/>
                  <a:pt x="574423" y="998371"/>
                  <a:pt x="582446" y="998371"/>
                </a:cubicBezTo>
                <a:close/>
                <a:moveTo>
                  <a:pt x="513636" y="998371"/>
                </a:moveTo>
                <a:cubicBezTo>
                  <a:pt x="521983" y="998371"/>
                  <a:pt x="528813" y="1004205"/>
                  <a:pt x="528813" y="1010768"/>
                </a:cubicBezTo>
                <a:cubicBezTo>
                  <a:pt x="528813" y="1018061"/>
                  <a:pt x="521983" y="1024625"/>
                  <a:pt x="513636" y="1024625"/>
                </a:cubicBezTo>
                <a:cubicBezTo>
                  <a:pt x="506046" y="1024625"/>
                  <a:pt x="499216" y="1018061"/>
                  <a:pt x="499216" y="1010768"/>
                </a:cubicBezTo>
                <a:cubicBezTo>
                  <a:pt x="499216" y="1004205"/>
                  <a:pt x="506046" y="998371"/>
                  <a:pt x="513636" y="998371"/>
                </a:cubicBezTo>
                <a:close/>
                <a:moveTo>
                  <a:pt x="439802" y="998371"/>
                </a:moveTo>
                <a:cubicBezTo>
                  <a:pt x="448365" y="998371"/>
                  <a:pt x="454592" y="1004205"/>
                  <a:pt x="454592" y="1010768"/>
                </a:cubicBezTo>
                <a:cubicBezTo>
                  <a:pt x="454592" y="1018061"/>
                  <a:pt x="448365" y="1024625"/>
                  <a:pt x="439802" y="1024625"/>
                </a:cubicBezTo>
                <a:cubicBezTo>
                  <a:pt x="432019" y="1024625"/>
                  <a:pt x="425014" y="1018061"/>
                  <a:pt x="425014" y="1010768"/>
                </a:cubicBezTo>
                <a:cubicBezTo>
                  <a:pt x="425014" y="1004205"/>
                  <a:pt x="432019" y="998371"/>
                  <a:pt x="439802" y="998371"/>
                </a:cubicBezTo>
                <a:close/>
                <a:moveTo>
                  <a:pt x="368040" y="998371"/>
                </a:moveTo>
                <a:cubicBezTo>
                  <a:pt x="376061" y="998371"/>
                  <a:pt x="380438" y="1004205"/>
                  <a:pt x="380438" y="1012227"/>
                </a:cubicBezTo>
                <a:cubicBezTo>
                  <a:pt x="380438" y="1018061"/>
                  <a:pt x="376061" y="1024625"/>
                  <a:pt x="368040" y="1024625"/>
                </a:cubicBezTo>
                <a:cubicBezTo>
                  <a:pt x="360747" y="1024625"/>
                  <a:pt x="354183" y="1018061"/>
                  <a:pt x="354183" y="1012227"/>
                </a:cubicBezTo>
                <a:cubicBezTo>
                  <a:pt x="354183" y="1004205"/>
                  <a:pt x="360747" y="998371"/>
                  <a:pt x="368040" y="998371"/>
                </a:cubicBezTo>
                <a:close/>
                <a:moveTo>
                  <a:pt x="297208" y="998371"/>
                </a:moveTo>
                <a:cubicBezTo>
                  <a:pt x="303771" y="998371"/>
                  <a:pt x="309606" y="1004205"/>
                  <a:pt x="309606" y="1012227"/>
                </a:cubicBezTo>
                <a:cubicBezTo>
                  <a:pt x="309606" y="1018061"/>
                  <a:pt x="303771" y="1024625"/>
                  <a:pt x="297208" y="1024625"/>
                </a:cubicBezTo>
                <a:cubicBezTo>
                  <a:pt x="289916" y="1024625"/>
                  <a:pt x="283352" y="1018061"/>
                  <a:pt x="283352" y="1012227"/>
                </a:cubicBezTo>
                <a:cubicBezTo>
                  <a:pt x="283352" y="1004205"/>
                  <a:pt x="289916" y="998371"/>
                  <a:pt x="297208" y="998371"/>
                </a:cubicBezTo>
                <a:close/>
                <a:moveTo>
                  <a:pt x="226379" y="998371"/>
                </a:moveTo>
                <a:cubicBezTo>
                  <a:pt x="232214" y="998371"/>
                  <a:pt x="238778" y="1004205"/>
                  <a:pt x="238778" y="1012227"/>
                </a:cubicBezTo>
                <a:cubicBezTo>
                  <a:pt x="238778" y="1018061"/>
                  <a:pt x="232214" y="1024625"/>
                  <a:pt x="226379" y="1024625"/>
                </a:cubicBezTo>
                <a:cubicBezTo>
                  <a:pt x="218357" y="1024625"/>
                  <a:pt x="212523" y="1018061"/>
                  <a:pt x="212523" y="1012227"/>
                </a:cubicBezTo>
                <a:cubicBezTo>
                  <a:pt x="212523" y="1004205"/>
                  <a:pt x="218357" y="998371"/>
                  <a:pt x="226379" y="998371"/>
                </a:cubicBezTo>
                <a:close/>
                <a:moveTo>
                  <a:pt x="154085" y="998371"/>
                </a:moveTo>
                <a:cubicBezTo>
                  <a:pt x="161377" y="998371"/>
                  <a:pt x="167941" y="1004205"/>
                  <a:pt x="167941" y="1012227"/>
                </a:cubicBezTo>
                <a:cubicBezTo>
                  <a:pt x="167941" y="1018061"/>
                  <a:pt x="161377" y="1024625"/>
                  <a:pt x="154085" y="1024625"/>
                </a:cubicBezTo>
                <a:cubicBezTo>
                  <a:pt x="147521" y="1024625"/>
                  <a:pt x="141687" y="1018061"/>
                  <a:pt x="141687" y="1012227"/>
                </a:cubicBezTo>
                <a:cubicBezTo>
                  <a:pt x="141687" y="1004205"/>
                  <a:pt x="147521" y="998371"/>
                  <a:pt x="154085" y="998371"/>
                </a:cubicBezTo>
                <a:close/>
                <a:moveTo>
                  <a:pt x="83255" y="998371"/>
                </a:moveTo>
                <a:cubicBezTo>
                  <a:pt x="90548" y="998371"/>
                  <a:pt x="97111" y="1004205"/>
                  <a:pt x="97111" y="1012227"/>
                </a:cubicBezTo>
                <a:cubicBezTo>
                  <a:pt x="97111" y="1018061"/>
                  <a:pt x="90548" y="1024625"/>
                  <a:pt x="83255" y="1024625"/>
                </a:cubicBezTo>
                <a:cubicBezTo>
                  <a:pt x="76692" y="1024625"/>
                  <a:pt x="70858" y="1018061"/>
                  <a:pt x="70858" y="1012227"/>
                </a:cubicBezTo>
                <a:cubicBezTo>
                  <a:pt x="70858" y="1004205"/>
                  <a:pt x="76692" y="998371"/>
                  <a:pt x="83255" y="998371"/>
                </a:cubicBezTo>
                <a:close/>
                <a:moveTo>
                  <a:pt x="12019" y="998371"/>
                </a:moveTo>
                <a:cubicBezTo>
                  <a:pt x="20264" y="998371"/>
                  <a:pt x="26260" y="1004205"/>
                  <a:pt x="26260" y="1012227"/>
                </a:cubicBezTo>
                <a:cubicBezTo>
                  <a:pt x="26260" y="1018061"/>
                  <a:pt x="20264" y="1024625"/>
                  <a:pt x="12019" y="1024625"/>
                </a:cubicBezTo>
                <a:cubicBezTo>
                  <a:pt x="4524" y="1024625"/>
                  <a:pt x="27" y="1018061"/>
                  <a:pt x="27" y="1012227"/>
                </a:cubicBezTo>
                <a:cubicBezTo>
                  <a:pt x="27" y="1004205"/>
                  <a:pt x="4524" y="998371"/>
                  <a:pt x="12019" y="998371"/>
                </a:cubicBezTo>
                <a:close/>
                <a:moveTo>
                  <a:pt x="870603" y="927542"/>
                </a:moveTo>
                <a:cubicBezTo>
                  <a:pt x="877167" y="927542"/>
                  <a:pt x="883001" y="933376"/>
                  <a:pt x="883001" y="939939"/>
                </a:cubicBezTo>
                <a:cubicBezTo>
                  <a:pt x="883001" y="947232"/>
                  <a:pt x="877167" y="953796"/>
                  <a:pt x="870603" y="953796"/>
                </a:cubicBezTo>
                <a:cubicBezTo>
                  <a:pt x="863310" y="953796"/>
                  <a:pt x="856747" y="947232"/>
                  <a:pt x="856747" y="939939"/>
                </a:cubicBezTo>
                <a:cubicBezTo>
                  <a:pt x="856747" y="933376"/>
                  <a:pt x="863310" y="927542"/>
                  <a:pt x="870603" y="927542"/>
                </a:cubicBezTo>
                <a:close/>
                <a:moveTo>
                  <a:pt x="799773" y="927542"/>
                </a:moveTo>
                <a:cubicBezTo>
                  <a:pt x="806337" y="927542"/>
                  <a:pt x="812171" y="933376"/>
                  <a:pt x="812171" y="939939"/>
                </a:cubicBezTo>
                <a:cubicBezTo>
                  <a:pt x="812171" y="947232"/>
                  <a:pt x="806337" y="953796"/>
                  <a:pt x="799773" y="953796"/>
                </a:cubicBezTo>
                <a:cubicBezTo>
                  <a:pt x="792481" y="953796"/>
                  <a:pt x="785917" y="947232"/>
                  <a:pt x="785917" y="939939"/>
                </a:cubicBezTo>
                <a:cubicBezTo>
                  <a:pt x="785917" y="933376"/>
                  <a:pt x="792481" y="927542"/>
                  <a:pt x="799773" y="927542"/>
                </a:cubicBezTo>
                <a:close/>
                <a:moveTo>
                  <a:pt x="724112" y="927542"/>
                </a:moveTo>
                <a:cubicBezTo>
                  <a:pt x="731405" y="927542"/>
                  <a:pt x="737968" y="933376"/>
                  <a:pt x="737968" y="939939"/>
                </a:cubicBezTo>
                <a:cubicBezTo>
                  <a:pt x="737968" y="947232"/>
                  <a:pt x="731405" y="953796"/>
                  <a:pt x="724112" y="953796"/>
                </a:cubicBezTo>
                <a:cubicBezTo>
                  <a:pt x="717548" y="953796"/>
                  <a:pt x="711714" y="947232"/>
                  <a:pt x="711714" y="939939"/>
                </a:cubicBezTo>
                <a:cubicBezTo>
                  <a:pt x="711714" y="933376"/>
                  <a:pt x="717548" y="927542"/>
                  <a:pt x="724112" y="927542"/>
                </a:cubicBezTo>
                <a:close/>
                <a:moveTo>
                  <a:pt x="653281" y="927542"/>
                </a:moveTo>
                <a:cubicBezTo>
                  <a:pt x="660573" y="927542"/>
                  <a:pt x="667137" y="933376"/>
                  <a:pt x="667137" y="939939"/>
                </a:cubicBezTo>
                <a:cubicBezTo>
                  <a:pt x="667137" y="947232"/>
                  <a:pt x="660573" y="953796"/>
                  <a:pt x="653281" y="953796"/>
                </a:cubicBezTo>
                <a:cubicBezTo>
                  <a:pt x="646718" y="953796"/>
                  <a:pt x="640884" y="947232"/>
                  <a:pt x="640884" y="939939"/>
                </a:cubicBezTo>
                <a:cubicBezTo>
                  <a:pt x="640884" y="933376"/>
                  <a:pt x="645259" y="927542"/>
                  <a:pt x="653281" y="927542"/>
                </a:cubicBezTo>
                <a:close/>
                <a:moveTo>
                  <a:pt x="582453" y="927542"/>
                </a:moveTo>
                <a:cubicBezTo>
                  <a:pt x="589745" y="927542"/>
                  <a:pt x="596309" y="933376"/>
                  <a:pt x="596309" y="939939"/>
                </a:cubicBezTo>
                <a:cubicBezTo>
                  <a:pt x="596309" y="947232"/>
                  <a:pt x="589745" y="953796"/>
                  <a:pt x="582453" y="953796"/>
                </a:cubicBezTo>
                <a:cubicBezTo>
                  <a:pt x="574430" y="953796"/>
                  <a:pt x="570054" y="947232"/>
                  <a:pt x="570054" y="939939"/>
                </a:cubicBezTo>
                <a:cubicBezTo>
                  <a:pt x="570054" y="933376"/>
                  <a:pt x="574430" y="927542"/>
                  <a:pt x="582453" y="927542"/>
                </a:cubicBezTo>
                <a:close/>
                <a:moveTo>
                  <a:pt x="513642" y="927542"/>
                </a:moveTo>
                <a:cubicBezTo>
                  <a:pt x="521990" y="927542"/>
                  <a:pt x="528820" y="933376"/>
                  <a:pt x="528820" y="939939"/>
                </a:cubicBezTo>
                <a:cubicBezTo>
                  <a:pt x="528820" y="947232"/>
                  <a:pt x="521990" y="953796"/>
                  <a:pt x="513642" y="953796"/>
                </a:cubicBezTo>
                <a:cubicBezTo>
                  <a:pt x="506053" y="953796"/>
                  <a:pt x="499223" y="947232"/>
                  <a:pt x="499223" y="939939"/>
                </a:cubicBezTo>
                <a:cubicBezTo>
                  <a:pt x="499223" y="933376"/>
                  <a:pt x="506053" y="927542"/>
                  <a:pt x="513642" y="927542"/>
                </a:cubicBezTo>
                <a:close/>
                <a:moveTo>
                  <a:pt x="439809" y="927542"/>
                </a:moveTo>
                <a:cubicBezTo>
                  <a:pt x="448372" y="927542"/>
                  <a:pt x="454599" y="933376"/>
                  <a:pt x="454599" y="939939"/>
                </a:cubicBezTo>
                <a:cubicBezTo>
                  <a:pt x="454599" y="947232"/>
                  <a:pt x="448372" y="953796"/>
                  <a:pt x="439809" y="953796"/>
                </a:cubicBezTo>
                <a:cubicBezTo>
                  <a:pt x="432026" y="953796"/>
                  <a:pt x="425021" y="947232"/>
                  <a:pt x="425021" y="939939"/>
                </a:cubicBezTo>
                <a:cubicBezTo>
                  <a:pt x="425021" y="933376"/>
                  <a:pt x="432026" y="927542"/>
                  <a:pt x="439809" y="927542"/>
                </a:cubicBezTo>
                <a:close/>
                <a:moveTo>
                  <a:pt x="368046" y="927542"/>
                </a:moveTo>
                <a:cubicBezTo>
                  <a:pt x="376068" y="927542"/>
                  <a:pt x="380444" y="933376"/>
                  <a:pt x="380444" y="939939"/>
                </a:cubicBezTo>
                <a:cubicBezTo>
                  <a:pt x="380444" y="947232"/>
                  <a:pt x="376068" y="953796"/>
                  <a:pt x="368046" y="953796"/>
                </a:cubicBezTo>
                <a:cubicBezTo>
                  <a:pt x="360754" y="953796"/>
                  <a:pt x="354191" y="947232"/>
                  <a:pt x="354191" y="939939"/>
                </a:cubicBezTo>
                <a:cubicBezTo>
                  <a:pt x="354191" y="933376"/>
                  <a:pt x="360754" y="927542"/>
                  <a:pt x="368046" y="927542"/>
                </a:cubicBezTo>
                <a:close/>
                <a:moveTo>
                  <a:pt x="297214" y="927542"/>
                </a:moveTo>
                <a:cubicBezTo>
                  <a:pt x="303777" y="927542"/>
                  <a:pt x="309612" y="933376"/>
                  <a:pt x="309612" y="939939"/>
                </a:cubicBezTo>
                <a:cubicBezTo>
                  <a:pt x="309612" y="947232"/>
                  <a:pt x="303777" y="953796"/>
                  <a:pt x="297214" y="953796"/>
                </a:cubicBezTo>
                <a:cubicBezTo>
                  <a:pt x="289922" y="953796"/>
                  <a:pt x="283359" y="947232"/>
                  <a:pt x="283359" y="939939"/>
                </a:cubicBezTo>
                <a:cubicBezTo>
                  <a:pt x="283359" y="933376"/>
                  <a:pt x="289922" y="927542"/>
                  <a:pt x="297214" y="927542"/>
                </a:cubicBezTo>
                <a:close/>
                <a:moveTo>
                  <a:pt x="226386" y="927542"/>
                </a:moveTo>
                <a:cubicBezTo>
                  <a:pt x="232220" y="927542"/>
                  <a:pt x="238784" y="933376"/>
                  <a:pt x="238784" y="939939"/>
                </a:cubicBezTo>
                <a:cubicBezTo>
                  <a:pt x="238784" y="947232"/>
                  <a:pt x="232220" y="953796"/>
                  <a:pt x="226386" y="953796"/>
                </a:cubicBezTo>
                <a:cubicBezTo>
                  <a:pt x="218363" y="953796"/>
                  <a:pt x="212530" y="947232"/>
                  <a:pt x="212530" y="939939"/>
                </a:cubicBezTo>
                <a:cubicBezTo>
                  <a:pt x="212530" y="933376"/>
                  <a:pt x="218363" y="927542"/>
                  <a:pt x="226386" y="927542"/>
                </a:cubicBezTo>
                <a:close/>
                <a:moveTo>
                  <a:pt x="154091" y="927542"/>
                </a:moveTo>
                <a:cubicBezTo>
                  <a:pt x="161383" y="927542"/>
                  <a:pt x="167947" y="933376"/>
                  <a:pt x="167947" y="939939"/>
                </a:cubicBezTo>
                <a:cubicBezTo>
                  <a:pt x="167947" y="947232"/>
                  <a:pt x="161383" y="953796"/>
                  <a:pt x="154091" y="953796"/>
                </a:cubicBezTo>
                <a:cubicBezTo>
                  <a:pt x="147527" y="953796"/>
                  <a:pt x="141693" y="947232"/>
                  <a:pt x="141693" y="939939"/>
                </a:cubicBezTo>
                <a:cubicBezTo>
                  <a:pt x="141693" y="933376"/>
                  <a:pt x="147527" y="927542"/>
                  <a:pt x="154091" y="927542"/>
                </a:cubicBezTo>
                <a:close/>
                <a:moveTo>
                  <a:pt x="83261" y="927542"/>
                </a:moveTo>
                <a:cubicBezTo>
                  <a:pt x="90554" y="927542"/>
                  <a:pt x="97117" y="933376"/>
                  <a:pt x="97117" y="939939"/>
                </a:cubicBezTo>
                <a:cubicBezTo>
                  <a:pt x="97117" y="947232"/>
                  <a:pt x="90554" y="953796"/>
                  <a:pt x="83261" y="953796"/>
                </a:cubicBezTo>
                <a:cubicBezTo>
                  <a:pt x="76698" y="953796"/>
                  <a:pt x="70864" y="947232"/>
                  <a:pt x="70864" y="939939"/>
                </a:cubicBezTo>
                <a:cubicBezTo>
                  <a:pt x="70864" y="933376"/>
                  <a:pt x="76698" y="927542"/>
                  <a:pt x="83261" y="927542"/>
                </a:cubicBezTo>
                <a:close/>
                <a:moveTo>
                  <a:pt x="12025" y="927542"/>
                </a:moveTo>
                <a:cubicBezTo>
                  <a:pt x="20270" y="927542"/>
                  <a:pt x="26266" y="933376"/>
                  <a:pt x="26266" y="939939"/>
                </a:cubicBezTo>
                <a:cubicBezTo>
                  <a:pt x="26266" y="947232"/>
                  <a:pt x="20270" y="953796"/>
                  <a:pt x="12025" y="953796"/>
                </a:cubicBezTo>
                <a:cubicBezTo>
                  <a:pt x="4530" y="953796"/>
                  <a:pt x="33" y="947232"/>
                  <a:pt x="33" y="939939"/>
                </a:cubicBezTo>
                <a:cubicBezTo>
                  <a:pt x="33" y="933376"/>
                  <a:pt x="4530" y="927542"/>
                  <a:pt x="12025" y="927542"/>
                </a:cubicBezTo>
                <a:close/>
                <a:moveTo>
                  <a:pt x="6581764" y="924168"/>
                </a:moveTo>
                <a:cubicBezTo>
                  <a:pt x="6589547" y="924168"/>
                  <a:pt x="6596552" y="928543"/>
                  <a:pt x="6596552" y="936565"/>
                </a:cubicBezTo>
                <a:cubicBezTo>
                  <a:pt x="6596552" y="943858"/>
                  <a:pt x="6589547" y="950422"/>
                  <a:pt x="6581764" y="950422"/>
                </a:cubicBezTo>
                <a:cubicBezTo>
                  <a:pt x="6573202" y="950422"/>
                  <a:pt x="6566976" y="943858"/>
                  <a:pt x="6566976" y="936565"/>
                </a:cubicBezTo>
                <a:cubicBezTo>
                  <a:pt x="6566976" y="928543"/>
                  <a:pt x="6573202" y="924168"/>
                  <a:pt x="6581764" y="924168"/>
                </a:cubicBezTo>
                <a:close/>
                <a:moveTo>
                  <a:pt x="6510933" y="924168"/>
                </a:moveTo>
                <a:cubicBezTo>
                  <a:pt x="6518717" y="924168"/>
                  <a:pt x="6525722" y="928543"/>
                  <a:pt x="6525722" y="936565"/>
                </a:cubicBezTo>
                <a:cubicBezTo>
                  <a:pt x="6525722" y="943858"/>
                  <a:pt x="6518717" y="950422"/>
                  <a:pt x="6510933" y="950422"/>
                </a:cubicBezTo>
                <a:cubicBezTo>
                  <a:pt x="6502371" y="950422"/>
                  <a:pt x="6496144" y="943858"/>
                  <a:pt x="6496144" y="936565"/>
                </a:cubicBezTo>
                <a:cubicBezTo>
                  <a:pt x="6496144" y="928543"/>
                  <a:pt x="6502371" y="924168"/>
                  <a:pt x="6510933" y="924168"/>
                </a:cubicBezTo>
                <a:close/>
                <a:moveTo>
                  <a:pt x="6440492" y="924168"/>
                </a:moveTo>
                <a:cubicBezTo>
                  <a:pt x="6448081" y="924168"/>
                  <a:pt x="6454911" y="928543"/>
                  <a:pt x="6454911" y="936565"/>
                </a:cubicBezTo>
                <a:cubicBezTo>
                  <a:pt x="6454911" y="943858"/>
                  <a:pt x="6448081" y="950422"/>
                  <a:pt x="6440492" y="950422"/>
                </a:cubicBezTo>
                <a:cubicBezTo>
                  <a:pt x="6432145" y="950422"/>
                  <a:pt x="6425315" y="943858"/>
                  <a:pt x="6425315" y="936565"/>
                </a:cubicBezTo>
                <a:cubicBezTo>
                  <a:pt x="6425315" y="928543"/>
                  <a:pt x="6432145" y="924168"/>
                  <a:pt x="6440492" y="924168"/>
                </a:cubicBezTo>
                <a:close/>
                <a:moveTo>
                  <a:pt x="6368340" y="924168"/>
                </a:moveTo>
                <a:cubicBezTo>
                  <a:pt x="6376362" y="924168"/>
                  <a:pt x="6380737" y="928543"/>
                  <a:pt x="6380737" y="936565"/>
                </a:cubicBezTo>
                <a:cubicBezTo>
                  <a:pt x="6380737" y="943858"/>
                  <a:pt x="6376362" y="950422"/>
                  <a:pt x="6368340" y="950422"/>
                </a:cubicBezTo>
                <a:cubicBezTo>
                  <a:pt x="6361047" y="950422"/>
                  <a:pt x="6354484" y="943858"/>
                  <a:pt x="6354484" y="936565"/>
                </a:cubicBezTo>
                <a:cubicBezTo>
                  <a:pt x="6354484" y="928543"/>
                  <a:pt x="6361047" y="924168"/>
                  <a:pt x="6368340" y="924168"/>
                </a:cubicBezTo>
                <a:close/>
                <a:moveTo>
                  <a:pt x="6297511" y="924168"/>
                </a:moveTo>
                <a:cubicBezTo>
                  <a:pt x="6304074" y="924168"/>
                  <a:pt x="6309908" y="928543"/>
                  <a:pt x="6309908" y="936565"/>
                </a:cubicBezTo>
                <a:cubicBezTo>
                  <a:pt x="6309908" y="943858"/>
                  <a:pt x="6304074" y="950422"/>
                  <a:pt x="6297511" y="950422"/>
                </a:cubicBezTo>
                <a:cubicBezTo>
                  <a:pt x="6290218" y="950422"/>
                  <a:pt x="6283655" y="943858"/>
                  <a:pt x="6283655" y="936565"/>
                </a:cubicBezTo>
                <a:cubicBezTo>
                  <a:pt x="6283655" y="928543"/>
                  <a:pt x="6290218" y="924168"/>
                  <a:pt x="6297511" y="924168"/>
                </a:cubicBezTo>
                <a:close/>
                <a:moveTo>
                  <a:pt x="6226679" y="924168"/>
                </a:moveTo>
                <a:cubicBezTo>
                  <a:pt x="6233242" y="924168"/>
                  <a:pt x="6239076" y="928543"/>
                  <a:pt x="6239076" y="936565"/>
                </a:cubicBezTo>
                <a:cubicBezTo>
                  <a:pt x="6239076" y="943858"/>
                  <a:pt x="6233242" y="950422"/>
                  <a:pt x="6226679" y="950422"/>
                </a:cubicBezTo>
                <a:cubicBezTo>
                  <a:pt x="6219386" y="950422"/>
                  <a:pt x="6212823" y="943858"/>
                  <a:pt x="6212823" y="936565"/>
                </a:cubicBezTo>
                <a:cubicBezTo>
                  <a:pt x="6212823" y="928543"/>
                  <a:pt x="6219386" y="924168"/>
                  <a:pt x="6226679" y="924168"/>
                </a:cubicBezTo>
                <a:close/>
                <a:moveTo>
                  <a:pt x="6154391" y="924168"/>
                </a:moveTo>
                <a:cubicBezTo>
                  <a:pt x="6161684" y="924168"/>
                  <a:pt x="6168247" y="928543"/>
                  <a:pt x="6168247" y="936565"/>
                </a:cubicBezTo>
                <a:cubicBezTo>
                  <a:pt x="6168247" y="943858"/>
                  <a:pt x="6161684" y="950422"/>
                  <a:pt x="6154391" y="950422"/>
                </a:cubicBezTo>
                <a:cubicBezTo>
                  <a:pt x="6147828" y="950422"/>
                  <a:pt x="6141994" y="943858"/>
                  <a:pt x="6141994" y="936565"/>
                </a:cubicBezTo>
                <a:cubicBezTo>
                  <a:pt x="6141994" y="928543"/>
                  <a:pt x="6147828" y="924168"/>
                  <a:pt x="6154391" y="924168"/>
                </a:cubicBezTo>
                <a:close/>
                <a:moveTo>
                  <a:pt x="6083559" y="924168"/>
                </a:moveTo>
                <a:cubicBezTo>
                  <a:pt x="6090852" y="924168"/>
                  <a:pt x="6097415" y="930002"/>
                  <a:pt x="6097415" y="936565"/>
                </a:cubicBezTo>
                <a:cubicBezTo>
                  <a:pt x="6097415" y="943858"/>
                  <a:pt x="6090852" y="950422"/>
                  <a:pt x="6083559" y="950422"/>
                </a:cubicBezTo>
                <a:cubicBezTo>
                  <a:pt x="6076996" y="950422"/>
                  <a:pt x="6071162" y="943858"/>
                  <a:pt x="6071162" y="936565"/>
                </a:cubicBezTo>
                <a:cubicBezTo>
                  <a:pt x="6071162" y="930002"/>
                  <a:pt x="6076996" y="924168"/>
                  <a:pt x="6083559" y="924168"/>
                </a:cubicBezTo>
                <a:close/>
                <a:moveTo>
                  <a:pt x="6011748" y="924168"/>
                </a:moveTo>
                <a:cubicBezTo>
                  <a:pt x="6019532" y="924168"/>
                  <a:pt x="6026537" y="930002"/>
                  <a:pt x="6026537" y="936565"/>
                </a:cubicBezTo>
                <a:cubicBezTo>
                  <a:pt x="6026537" y="943858"/>
                  <a:pt x="6019532" y="950422"/>
                  <a:pt x="6011748" y="950422"/>
                </a:cubicBezTo>
                <a:cubicBezTo>
                  <a:pt x="6003186" y="950422"/>
                  <a:pt x="5998516" y="943858"/>
                  <a:pt x="5996959" y="936565"/>
                </a:cubicBezTo>
                <a:cubicBezTo>
                  <a:pt x="5996959" y="930002"/>
                  <a:pt x="6003186" y="924168"/>
                  <a:pt x="6011748" y="924168"/>
                </a:cubicBezTo>
                <a:close/>
                <a:moveTo>
                  <a:pt x="5940548" y="924168"/>
                </a:moveTo>
                <a:cubicBezTo>
                  <a:pt x="5948896" y="924168"/>
                  <a:pt x="5955726" y="930002"/>
                  <a:pt x="5955726" y="936565"/>
                </a:cubicBezTo>
                <a:cubicBezTo>
                  <a:pt x="5955726" y="943858"/>
                  <a:pt x="5948896" y="950422"/>
                  <a:pt x="5940548" y="950422"/>
                </a:cubicBezTo>
                <a:cubicBezTo>
                  <a:pt x="5932960" y="950422"/>
                  <a:pt x="5926130" y="943858"/>
                  <a:pt x="5926130" y="936565"/>
                </a:cubicBezTo>
                <a:cubicBezTo>
                  <a:pt x="5926130" y="930002"/>
                  <a:pt x="5932960" y="924168"/>
                  <a:pt x="5940548" y="924168"/>
                </a:cubicBezTo>
                <a:close/>
                <a:moveTo>
                  <a:pt x="5870088" y="924168"/>
                </a:moveTo>
                <a:cubicBezTo>
                  <a:pt x="5878650" y="924168"/>
                  <a:pt x="5884877" y="930002"/>
                  <a:pt x="5884877" y="936565"/>
                </a:cubicBezTo>
                <a:cubicBezTo>
                  <a:pt x="5884877" y="943858"/>
                  <a:pt x="5878650" y="950422"/>
                  <a:pt x="5870088" y="950422"/>
                </a:cubicBezTo>
                <a:cubicBezTo>
                  <a:pt x="5862304" y="950422"/>
                  <a:pt x="5855299" y="943858"/>
                  <a:pt x="5855299" y="936565"/>
                </a:cubicBezTo>
                <a:cubicBezTo>
                  <a:pt x="5855299" y="930002"/>
                  <a:pt x="5862304" y="924168"/>
                  <a:pt x="5870088" y="924168"/>
                </a:cubicBezTo>
                <a:close/>
                <a:moveTo>
                  <a:pt x="5798325" y="924168"/>
                </a:moveTo>
                <a:cubicBezTo>
                  <a:pt x="5806347" y="924168"/>
                  <a:pt x="5810722" y="930002"/>
                  <a:pt x="5810722" y="936565"/>
                </a:cubicBezTo>
                <a:cubicBezTo>
                  <a:pt x="5810722" y="943858"/>
                  <a:pt x="5806347" y="950422"/>
                  <a:pt x="5798325" y="950422"/>
                </a:cubicBezTo>
                <a:cubicBezTo>
                  <a:pt x="5791032" y="950422"/>
                  <a:pt x="5784469" y="943858"/>
                  <a:pt x="5784469" y="936565"/>
                </a:cubicBezTo>
                <a:cubicBezTo>
                  <a:pt x="5784469" y="930002"/>
                  <a:pt x="5791032" y="924168"/>
                  <a:pt x="5798325" y="924168"/>
                </a:cubicBezTo>
                <a:close/>
                <a:moveTo>
                  <a:pt x="5724122" y="924168"/>
                </a:moveTo>
                <a:cubicBezTo>
                  <a:pt x="5730685" y="924168"/>
                  <a:pt x="5736519" y="930002"/>
                  <a:pt x="5736519" y="936565"/>
                </a:cubicBezTo>
                <a:cubicBezTo>
                  <a:pt x="5736519" y="943858"/>
                  <a:pt x="5730685" y="950422"/>
                  <a:pt x="5724122" y="950422"/>
                </a:cubicBezTo>
                <a:cubicBezTo>
                  <a:pt x="5716100" y="950422"/>
                  <a:pt x="5710266" y="943858"/>
                  <a:pt x="5710266" y="936565"/>
                </a:cubicBezTo>
                <a:cubicBezTo>
                  <a:pt x="5710266" y="930002"/>
                  <a:pt x="5716100" y="924168"/>
                  <a:pt x="5724122" y="924168"/>
                </a:cubicBezTo>
                <a:close/>
                <a:moveTo>
                  <a:pt x="5653291" y="924168"/>
                </a:moveTo>
                <a:cubicBezTo>
                  <a:pt x="5659125" y="924168"/>
                  <a:pt x="5665688" y="930002"/>
                  <a:pt x="5665688" y="936565"/>
                </a:cubicBezTo>
                <a:cubicBezTo>
                  <a:pt x="5665688" y="943858"/>
                  <a:pt x="5659125" y="950422"/>
                  <a:pt x="5653291" y="950422"/>
                </a:cubicBezTo>
                <a:cubicBezTo>
                  <a:pt x="5645269" y="950422"/>
                  <a:pt x="5639435" y="943858"/>
                  <a:pt x="5639435" y="936565"/>
                </a:cubicBezTo>
                <a:cubicBezTo>
                  <a:pt x="5639435" y="930002"/>
                  <a:pt x="5645269" y="924168"/>
                  <a:pt x="5653291" y="924168"/>
                </a:cubicBezTo>
                <a:close/>
                <a:moveTo>
                  <a:pt x="5581002" y="924168"/>
                </a:moveTo>
                <a:cubicBezTo>
                  <a:pt x="5588295" y="924168"/>
                  <a:pt x="5594858" y="930002"/>
                  <a:pt x="5594858" y="936565"/>
                </a:cubicBezTo>
                <a:cubicBezTo>
                  <a:pt x="5594858" y="943858"/>
                  <a:pt x="5588295" y="950422"/>
                  <a:pt x="5581002" y="950422"/>
                </a:cubicBezTo>
                <a:cubicBezTo>
                  <a:pt x="5574439" y="950422"/>
                  <a:pt x="5568605" y="943858"/>
                  <a:pt x="5568605" y="936565"/>
                </a:cubicBezTo>
                <a:cubicBezTo>
                  <a:pt x="5568605" y="930002"/>
                  <a:pt x="5574439" y="924168"/>
                  <a:pt x="5581002" y="924168"/>
                </a:cubicBezTo>
                <a:close/>
                <a:moveTo>
                  <a:pt x="5510171" y="924168"/>
                </a:moveTo>
                <a:cubicBezTo>
                  <a:pt x="5517464" y="924168"/>
                  <a:pt x="5524027" y="930002"/>
                  <a:pt x="5524027" y="936565"/>
                </a:cubicBezTo>
                <a:cubicBezTo>
                  <a:pt x="5524027" y="943858"/>
                  <a:pt x="5517464" y="950422"/>
                  <a:pt x="5510171" y="950422"/>
                </a:cubicBezTo>
                <a:cubicBezTo>
                  <a:pt x="5503608" y="950422"/>
                  <a:pt x="5497774" y="943858"/>
                  <a:pt x="5497774" y="936565"/>
                </a:cubicBezTo>
                <a:cubicBezTo>
                  <a:pt x="5497774" y="930002"/>
                  <a:pt x="5503608" y="924168"/>
                  <a:pt x="5510171" y="924168"/>
                </a:cubicBezTo>
                <a:close/>
                <a:moveTo>
                  <a:pt x="5438937" y="924168"/>
                </a:moveTo>
                <a:cubicBezTo>
                  <a:pt x="5447182" y="924168"/>
                  <a:pt x="5453178" y="930002"/>
                  <a:pt x="5453178" y="936565"/>
                </a:cubicBezTo>
                <a:cubicBezTo>
                  <a:pt x="5453178" y="943858"/>
                  <a:pt x="5447182" y="950422"/>
                  <a:pt x="5438937" y="950422"/>
                </a:cubicBezTo>
                <a:cubicBezTo>
                  <a:pt x="5431442" y="950422"/>
                  <a:pt x="5426945" y="943858"/>
                  <a:pt x="5426945" y="936565"/>
                </a:cubicBezTo>
                <a:cubicBezTo>
                  <a:pt x="5426945" y="930002"/>
                  <a:pt x="5431442" y="924168"/>
                  <a:pt x="5438937" y="924168"/>
                </a:cubicBezTo>
                <a:close/>
                <a:moveTo>
                  <a:pt x="5367530" y="924168"/>
                </a:moveTo>
                <a:cubicBezTo>
                  <a:pt x="5376092" y="924168"/>
                  <a:pt x="5382318" y="930002"/>
                  <a:pt x="5382318" y="936565"/>
                </a:cubicBezTo>
                <a:cubicBezTo>
                  <a:pt x="5382318" y="943858"/>
                  <a:pt x="5376092" y="950422"/>
                  <a:pt x="5367530" y="950422"/>
                </a:cubicBezTo>
                <a:cubicBezTo>
                  <a:pt x="5359747" y="950422"/>
                  <a:pt x="5352742" y="943858"/>
                  <a:pt x="5352742" y="936565"/>
                </a:cubicBezTo>
                <a:cubicBezTo>
                  <a:pt x="5352742" y="930002"/>
                  <a:pt x="5359747" y="924168"/>
                  <a:pt x="5367530" y="924168"/>
                </a:cubicBezTo>
                <a:close/>
                <a:moveTo>
                  <a:pt x="5296699" y="924168"/>
                </a:moveTo>
                <a:cubicBezTo>
                  <a:pt x="5305261" y="924168"/>
                  <a:pt x="5311488" y="930002"/>
                  <a:pt x="5311488" y="936565"/>
                </a:cubicBezTo>
                <a:cubicBezTo>
                  <a:pt x="5311488" y="943858"/>
                  <a:pt x="5305261" y="950422"/>
                  <a:pt x="5296699" y="950422"/>
                </a:cubicBezTo>
                <a:cubicBezTo>
                  <a:pt x="5288915" y="950422"/>
                  <a:pt x="5281910" y="943858"/>
                  <a:pt x="5281910" y="936565"/>
                </a:cubicBezTo>
                <a:cubicBezTo>
                  <a:pt x="5281910" y="930002"/>
                  <a:pt x="5288915" y="924168"/>
                  <a:pt x="5296699" y="924168"/>
                </a:cubicBezTo>
                <a:close/>
                <a:moveTo>
                  <a:pt x="5225869" y="924168"/>
                </a:moveTo>
                <a:cubicBezTo>
                  <a:pt x="5234431" y="924168"/>
                  <a:pt x="5240657" y="930002"/>
                  <a:pt x="5240657" y="936565"/>
                </a:cubicBezTo>
                <a:cubicBezTo>
                  <a:pt x="5240657" y="943858"/>
                  <a:pt x="5234431" y="950422"/>
                  <a:pt x="5225869" y="950422"/>
                </a:cubicBezTo>
                <a:cubicBezTo>
                  <a:pt x="5217307" y="950422"/>
                  <a:pt x="5211081" y="943858"/>
                  <a:pt x="5211081" y="936565"/>
                </a:cubicBezTo>
                <a:cubicBezTo>
                  <a:pt x="5211081" y="930002"/>
                  <a:pt x="5217307" y="924168"/>
                  <a:pt x="5225869" y="924168"/>
                </a:cubicBezTo>
                <a:close/>
                <a:moveTo>
                  <a:pt x="5154105" y="924168"/>
                </a:moveTo>
                <a:cubicBezTo>
                  <a:pt x="5162127" y="924168"/>
                  <a:pt x="5166502" y="930002"/>
                  <a:pt x="5166502" y="936565"/>
                </a:cubicBezTo>
                <a:cubicBezTo>
                  <a:pt x="5166502" y="943858"/>
                  <a:pt x="5162127" y="950422"/>
                  <a:pt x="5154105" y="950422"/>
                </a:cubicBezTo>
                <a:cubicBezTo>
                  <a:pt x="5146083" y="950422"/>
                  <a:pt x="5140249" y="943858"/>
                  <a:pt x="5140249" y="936565"/>
                </a:cubicBezTo>
                <a:cubicBezTo>
                  <a:pt x="5140249" y="930002"/>
                  <a:pt x="5146083" y="924168"/>
                  <a:pt x="5154105" y="924168"/>
                </a:cubicBezTo>
                <a:close/>
                <a:moveTo>
                  <a:pt x="5083276" y="924168"/>
                </a:moveTo>
                <a:cubicBezTo>
                  <a:pt x="5089110" y="924168"/>
                  <a:pt x="5095673" y="930002"/>
                  <a:pt x="5095673" y="936565"/>
                </a:cubicBezTo>
                <a:cubicBezTo>
                  <a:pt x="5095673" y="943858"/>
                  <a:pt x="5089110" y="950422"/>
                  <a:pt x="5083276" y="950422"/>
                </a:cubicBezTo>
                <a:cubicBezTo>
                  <a:pt x="5075254" y="950422"/>
                  <a:pt x="5069420" y="943858"/>
                  <a:pt x="5069420" y="936565"/>
                </a:cubicBezTo>
                <a:cubicBezTo>
                  <a:pt x="5069420" y="930002"/>
                  <a:pt x="5075254" y="924168"/>
                  <a:pt x="5083276" y="924168"/>
                </a:cubicBezTo>
                <a:close/>
                <a:moveTo>
                  <a:pt x="5012445" y="924168"/>
                </a:moveTo>
                <a:cubicBezTo>
                  <a:pt x="5018279" y="924168"/>
                  <a:pt x="5024842" y="930002"/>
                  <a:pt x="5024842" y="936565"/>
                </a:cubicBezTo>
                <a:cubicBezTo>
                  <a:pt x="5024842" y="943858"/>
                  <a:pt x="5018279" y="950422"/>
                  <a:pt x="5012445" y="950422"/>
                </a:cubicBezTo>
                <a:cubicBezTo>
                  <a:pt x="5004423" y="950422"/>
                  <a:pt x="4998589" y="943858"/>
                  <a:pt x="4998589" y="938024"/>
                </a:cubicBezTo>
                <a:cubicBezTo>
                  <a:pt x="4998589" y="930002"/>
                  <a:pt x="5004423" y="924168"/>
                  <a:pt x="5012445" y="924168"/>
                </a:cubicBezTo>
                <a:close/>
                <a:moveTo>
                  <a:pt x="4940157" y="924168"/>
                </a:moveTo>
                <a:cubicBezTo>
                  <a:pt x="4948179" y="924168"/>
                  <a:pt x="4954013" y="930002"/>
                  <a:pt x="4954013" y="938024"/>
                </a:cubicBezTo>
                <a:cubicBezTo>
                  <a:pt x="4954013" y="943858"/>
                  <a:pt x="4948179" y="950422"/>
                  <a:pt x="4940157" y="950422"/>
                </a:cubicBezTo>
                <a:cubicBezTo>
                  <a:pt x="4934323" y="950422"/>
                  <a:pt x="4927760" y="943858"/>
                  <a:pt x="4927760" y="938024"/>
                </a:cubicBezTo>
                <a:cubicBezTo>
                  <a:pt x="4927760" y="930002"/>
                  <a:pt x="4934323" y="924168"/>
                  <a:pt x="4940157" y="924168"/>
                </a:cubicBezTo>
                <a:close/>
                <a:moveTo>
                  <a:pt x="4865953" y="924168"/>
                </a:moveTo>
                <a:cubicBezTo>
                  <a:pt x="4873975" y="924168"/>
                  <a:pt x="4879809" y="930002"/>
                  <a:pt x="4879809" y="938024"/>
                </a:cubicBezTo>
                <a:cubicBezTo>
                  <a:pt x="4879809" y="943858"/>
                  <a:pt x="4873975" y="950422"/>
                  <a:pt x="4865953" y="950422"/>
                </a:cubicBezTo>
                <a:cubicBezTo>
                  <a:pt x="4860119" y="950422"/>
                  <a:pt x="4853556" y="943858"/>
                  <a:pt x="4853556" y="938024"/>
                </a:cubicBezTo>
                <a:cubicBezTo>
                  <a:pt x="4853556" y="930002"/>
                  <a:pt x="4858661" y="924168"/>
                  <a:pt x="4865953" y="924168"/>
                </a:cubicBezTo>
                <a:close/>
                <a:moveTo>
                  <a:pt x="4797514" y="924168"/>
                </a:moveTo>
                <a:cubicBezTo>
                  <a:pt x="4806076" y="924168"/>
                  <a:pt x="4812303" y="930002"/>
                  <a:pt x="4812303" y="938024"/>
                </a:cubicBezTo>
                <a:cubicBezTo>
                  <a:pt x="4812303" y="943858"/>
                  <a:pt x="4806076" y="950422"/>
                  <a:pt x="4797514" y="950422"/>
                </a:cubicBezTo>
                <a:cubicBezTo>
                  <a:pt x="4789730" y="950422"/>
                  <a:pt x="4782725" y="943858"/>
                  <a:pt x="4782725" y="938024"/>
                </a:cubicBezTo>
                <a:cubicBezTo>
                  <a:pt x="4782725" y="930002"/>
                  <a:pt x="4789730" y="924168"/>
                  <a:pt x="4797514" y="924168"/>
                </a:cubicBezTo>
                <a:close/>
                <a:moveTo>
                  <a:pt x="4726684" y="924168"/>
                </a:moveTo>
                <a:cubicBezTo>
                  <a:pt x="4735246" y="924168"/>
                  <a:pt x="4741472" y="930002"/>
                  <a:pt x="4741472" y="938024"/>
                </a:cubicBezTo>
                <a:cubicBezTo>
                  <a:pt x="4741472" y="943858"/>
                  <a:pt x="4735246" y="950422"/>
                  <a:pt x="4726684" y="950422"/>
                </a:cubicBezTo>
                <a:cubicBezTo>
                  <a:pt x="4718122" y="950422"/>
                  <a:pt x="4711896" y="943858"/>
                  <a:pt x="4711896" y="938024"/>
                </a:cubicBezTo>
                <a:cubicBezTo>
                  <a:pt x="4711896" y="930002"/>
                  <a:pt x="4718122" y="924168"/>
                  <a:pt x="4726684" y="924168"/>
                </a:cubicBezTo>
                <a:close/>
                <a:moveTo>
                  <a:pt x="4655853" y="924168"/>
                </a:moveTo>
                <a:cubicBezTo>
                  <a:pt x="4663637" y="924168"/>
                  <a:pt x="4670642" y="930002"/>
                  <a:pt x="4670642" y="938024"/>
                </a:cubicBezTo>
                <a:cubicBezTo>
                  <a:pt x="4670642" y="943858"/>
                  <a:pt x="4663637" y="950422"/>
                  <a:pt x="4655853" y="950422"/>
                </a:cubicBezTo>
                <a:cubicBezTo>
                  <a:pt x="4647291" y="950422"/>
                  <a:pt x="4641064" y="943858"/>
                  <a:pt x="4641064" y="938024"/>
                </a:cubicBezTo>
                <a:cubicBezTo>
                  <a:pt x="4641064" y="930002"/>
                  <a:pt x="4647291" y="924168"/>
                  <a:pt x="4655853" y="924168"/>
                </a:cubicBezTo>
                <a:close/>
                <a:moveTo>
                  <a:pt x="4584091" y="924168"/>
                </a:moveTo>
                <a:cubicBezTo>
                  <a:pt x="4591384" y="924168"/>
                  <a:pt x="4596488" y="930002"/>
                  <a:pt x="4596488" y="938024"/>
                </a:cubicBezTo>
                <a:cubicBezTo>
                  <a:pt x="4596488" y="943858"/>
                  <a:pt x="4591384" y="950422"/>
                  <a:pt x="4584091" y="950422"/>
                </a:cubicBezTo>
                <a:cubicBezTo>
                  <a:pt x="4576069" y="950422"/>
                  <a:pt x="4570235" y="943858"/>
                  <a:pt x="4570235" y="938024"/>
                </a:cubicBezTo>
                <a:cubicBezTo>
                  <a:pt x="4570235" y="930002"/>
                  <a:pt x="4576069" y="924168"/>
                  <a:pt x="4584091" y="924168"/>
                </a:cubicBezTo>
                <a:close/>
                <a:moveTo>
                  <a:pt x="4513260" y="924168"/>
                </a:moveTo>
                <a:cubicBezTo>
                  <a:pt x="4519094" y="924168"/>
                  <a:pt x="4525657" y="930002"/>
                  <a:pt x="4525657" y="938024"/>
                </a:cubicBezTo>
                <a:cubicBezTo>
                  <a:pt x="4525657" y="943858"/>
                  <a:pt x="4519094" y="950422"/>
                  <a:pt x="4513260" y="950422"/>
                </a:cubicBezTo>
                <a:cubicBezTo>
                  <a:pt x="4505238" y="950422"/>
                  <a:pt x="4499404" y="943858"/>
                  <a:pt x="4499404" y="938024"/>
                </a:cubicBezTo>
                <a:cubicBezTo>
                  <a:pt x="4499404" y="930002"/>
                  <a:pt x="4505238" y="924168"/>
                  <a:pt x="4513260" y="924168"/>
                </a:cubicBezTo>
                <a:close/>
                <a:moveTo>
                  <a:pt x="4439056" y="924168"/>
                </a:moveTo>
                <a:cubicBezTo>
                  <a:pt x="4445619" y="924168"/>
                  <a:pt x="4451453" y="930002"/>
                  <a:pt x="4451453" y="938024"/>
                </a:cubicBezTo>
                <a:cubicBezTo>
                  <a:pt x="4451453" y="943858"/>
                  <a:pt x="4445619" y="950422"/>
                  <a:pt x="4439056" y="950422"/>
                </a:cubicBezTo>
                <a:cubicBezTo>
                  <a:pt x="4431763" y="950422"/>
                  <a:pt x="4425200" y="943858"/>
                  <a:pt x="4425200" y="938024"/>
                </a:cubicBezTo>
                <a:cubicBezTo>
                  <a:pt x="4425200" y="930002"/>
                  <a:pt x="4431763" y="924168"/>
                  <a:pt x="4439056" y="924168"/>
                </a:cubicBezTo>
                <a:close/>
                <a:moveTo>
                  <a:pt x="4366768" y="924168"/>
                </a:moveTo>
                <a:cubicBezTo>
                  <a:pt x="4374790" y="924168"/>
                  <a:pt x="4380624" y="930002"/>
                  <a:pt x="4380624" y="938024"/>
                </a:cubicBezTo>
                <a:cubicBezTo>
                  <a:pt x="4380624" y="943858"/>
                  <a:pt x="4374790" y="950422"/>
                  <a:pt x="4366768" y="950422"/>
                </a:cubicBezTo>
                <a:cubicBezTo>
                  <a:pt x="4360934" y="950422"/>
                  <a:pt x="4354371" y="943858"/>
                  <a:pt x="4354371" y="938024"/>
                </a:cubicBezTo>
                <a:cubicBezTo>
                  <a:pt x="4354371" y="930002"/>
                  <a:pt x="4360934" y="924168"/>
                  <a:pt x="4366768" y="924168"/>
                </a:cubicBezTo>
                <a:close/>
                <a:moveTo>
                  <a:pt x="4295937" y="924168"/>
                </a:moveTo>
                <a:cubicBezTo>
                  <a:pt x="4303959" y="924168"/>
                  <a:pt x="4309793" y="930002"/>
                  <a:pt x="4309793" y="938024"/>
                </a:cubicBezTo>
                <a:cubicBezTo>
                  <a:pt x="4309793" y="943858"/>
                  <a:pt x="4303959" y="950422"/>
                  <a:pt x="4295937" y="950422"/>
                </a:cubicBezTo>
                <a:cubicBezTo>
                  <a:pt x="4290103" y="950422"/>
                  <a:pt x="4283540" y="943858"/>
                  <a:pt x="4283540" y="938024"/>
                </a:cubicBezTo>
                <a:cubicBezTo>
                  <a:pt x="4283540" y="930002"/>
                  <a:pt x="4290103" y="924168"/>
                  <a:pt x="4295937" y="924168"/>
                </a:cubicBezTo>
                <a:close/>
                <a:moveTo>
                  <a:pt x="4225107" y="924168"/>
                </a:moveTo>
                <a:cubicBezTo>
                  <a:pt x="4233129" y="924168"/>
                  <a:pt x="4238963" y="930002"/>
                  <a:pt x="4238963" y="938024"/>
                </a:cubicBezTo>
                <a:cubicBezTo>
                  <a:pt x="4238963" y="943858"/>
                  <a:pt x="4233129" y="950422"/>
                  <a:pt x="4225107" y="950422"/>
                </a:cubicBezTo>
                <a:cubicBezTo>
                  <a:pt x="4217085" y="950422"/>
                  <a:pt x="4212710" y="943858"/>
                  <a:pt x="4212710" y="938024"/>
                </a:cubicBezTo>
                <a:cubicBezTo>
                  <a:pt x="4212710" y="930002"/>
                  <a:pt x="4217085" y="924168"/>
                  <a:pt x="4225107" y="924168"/>
                </a:cubicBezTo>
                <a:close/>
                <a:moveTo>
                  <a:pt x="4153295" y="924168"/>
                </a:moveTo>
                <a:cubicBezTo>
                  <a:pt x="4161078" y="924168"/>
                  <a:pt x="4168083" y="930002"/>
                  <a:pt x="4168083" y="938024"/>
                </a:cubicBezTo>
                <a:cubicBezTo>
                  <a:pt x="4168083" y="943858"/>
                  <a:pt x="4161078" y="950422"/>
                  <a:pt x="4153295" y="950422"/>
                </a:cubicBezTo>
                <a:cubicBezTo>
                  <a:pt x="4144733" y="950422"/>
                  <a:pt x="4138507" y="943858"/>
                  <a:pt x="4138507" y="938024"/>
                </a:cubicBezTo>
                <a:cubicBezTo>
                  <a:pt x="4138507" y="930002"/>
                  <a:pt x="4144733" y="924168"/>
                  <a:pt x="4153295" y="924168"/>
                </a:cubicBezTo>
                <a:close/>
                <a:moveTo>
                  <a:pt x="4082465" y="924168"/>
                </a:moveTo>
                <a:cubicBezTo>
                  <a:pt x="4090249" y="924168"/>
                  <a:pt x="4097254" y="930002"/>
                  <a:pt x="4097254" y="938024"/>
                </a:cubicBezTo>
                <a:cubicBezTo>
                  <a:pt x="4097254" y="943858"/>
                  <a:pt x="4090249" y="950422"/>
                  <a:pt x="4082465" y="950422"/>
                </a:cubicBezTo>
                <a:cubicBezTo>
                  <a:pt x="4073903" y="950422"/>
                  <a:pt x="4067676" y="943858"/>
                  <a:pt x="4067676" y="938024"/>
                </a:cubicBezTo>
                <a:cubicBezTo>
                  <a:pt x="4067676" y="930002"/>
                  <a:pt x="4073903" y="924168"/>
                  <a:pt x="4082465" y="924168"/>
                </a:cubicBezTo>
                <a:close/>
                <a:moveTo>
                  <a:pt x="4011635" y="924168"/>
                </a:moveTo>
                <a:cubicBezTo>
                  <a:pt x="4019418" y="924168"/>
                  <a:pt x="4026423" y="930002"/>
                  <a:pt x="4026423" y="938024"/>
                </a:cubicBezTo>
                <a:cubicBezTo>
                  <a:pt x="4026423" y="943858"/>
                  <a:pt x="4019418" y="950422"/>
                  <a:pt x="4011635" y="950422"/>
                </a:cubicBezTo>
                <a:cubicBezTo>
                  <a:pt x="4003073" y="950422"/>
                  <a:pt x="3996847" y="943858"/>
                  <a:pt x="3996847" y="938024"/>
                </a:cubicBezTo>
                <a:cubicBezTo>
                  <a:pt x="3996847" y="930002"/>
                  <a:pt x="4003073" y="924168"/>
                  <a:pt x="4011635" y="924168"/>
                </a:cubicBezTo>
                <a:close/>
                <a:moveTo>
                  <a:pt x="3939871" y="924168"/>
                </a:moveTo>
                <a:cubicBezTo>
                  <a:pt x="3947893" y="924168"/>
                  <a:pt x="3952268" y="930002"/>
                  <a:pt x="3952268" y="938024"/>
                </a:cubicBezTo>
                <a:cubicBezTo>
                  <a:pt x="3952268" y="945317"/>
                  <a:pt x="3947893" y="950422"/>
                  <a:pt x="3939871" y="950422"/>
                </a:cubicBezTo>
                <a:cubicBezTo>
                  <a:pt x="3932578" y="950422"/>
                  <a:pt x="3926015" y="945317"/>
                  <a:pt x="3926015" y="938024"/>
                </a:cubicBezTo>
                <a:cubicBezTo>
                  <a:pt x="3926015" y="930002"/>
                  <a:pt x="3932578" y="924168"/>
                  <a:pt x="3939871" y="924168"/>
                </a:cubicBezTo>
                <a:close/>
                <a:moveTo>
                  <a:pt x="3869042" y="924168"/>
                </a:moveTo>
                <a:cubicBezTo>
                  <a:pt x="3875605" y="924168"/>
                  <a:pt x="3881439" y="930002"/>
                  <a:pt x="3881439" y="938024"/>
                </a:cubicBezTo>
                <a:cubicBezTo>
                  <a:pt x="3881439" y="945317"/>
                  <a:pt x="3875605" y="950422"/>
                  <a:pt x="3869042" y="950422"/>
                </a:cubicBezTo>
                <a:cubicBezTo>
                  <a:pt x="3861749" y="950422"/>
                  <a:pt x="3855186" y="945317"/>
                  <a:pt x="3855186" y="938024"/>
                </a:cubicBezTo>
                <a:cubicBezTo>
                  <a:pt x="3855186" y="930002"/>
                  <a:pt x="3861749" y="924168"/>
                  <a:pt x="3869042" y="924168"/>
                </a:cubicBezTo>
                <a:close/>
                <a:moveTo>
                  <a:pt x="3798211" y="924168"/>
                </a:moveTo>
                <a:cubicBezTo>
                  <a:pt x="3804774" y="924168"/>
                  <a:pt x="3810608" y="930002"/>
                  <a:pt x="3810608" y="938024"/>
                </a:cubicBezTo>
                <a:cubicBezTo>
                  <a:pt x="3810608" y="945317"/>
                  <a:pt x="3804774" y="950422"/>
                  <a:pt x="3798211" y="950422"/>
                </a:cubicBezTo>
                <a:cubicBezTo>
                  <a:pt x="3790918" y="950422"/>
                  <a:pt x="3784355" y="945317"/>
                  <a:pt x="3784355" y="938024"/>
                </a:cubicBezTo>
                <a:cubicBezTo>
                  <a:pt x="3784355" y="930002"/>
                  <a:pt x="3790918" y="924168"/>
                  <a:pt x="3798211" y="924168"/>
                </a:cubicBezTo>
                <a:close/>
                <a:moveTo>
                  <a:pt x="3725922" y="924168"/>
                </a:moveTo>
                <a:cubicBezTo>
                  <a:pt x="3733944" y="924168"/>
                  <a:pt x="3739778" y="930002"/>
                  <a:pt x="3739778" y="938024"/>
                </a:cubicBezTo>
                <a:cubicBezTo>
                  <a:pt x="3739778" y="945317"/>
                  <a:pt x="3733944" y="950422"/>
                  <a:pt x="3725922" y="950422"/>
                </a:cubicBezTo>
                <a:cubicBezTo>
                  <a:pt x="3719359" y="950422"/>
                  <a:pt x="3713525" y="945317"/>
                  <a:pt x="3713525" y="938024"/>
                </a:cubicBezTo>
                <a:cubicBezTo>
                  <a:pt x="3713525" y="930002"/>
                  <a:pt x="3719359" y="924168"/>
                  <a:pt x="3725922" y="924168"/>
                </a:cubicBezTo>
                <a:close/>
                <a:moveTo>
                  <a:pt x="3655091" y="924168"/>
                </a:moveTo>
                <a:cubicBezTo>
                  <a:pt x="3662384" y="924168"/>
                  <a:pt x="3668947" y="930002"/>
                  <a:pt x="3668947" y="938024"/>
                </a:cubicBezTo>
                <a:cubicBezTo>
                  <a:pt x="3668947" y="945317"/>
                  <a:pt x="3662384" y="950422"/>
                  <a:pt x="3655091" y="950422"/>
                </a:cubicBezTo>
                <a:cubicBezTo>
                  <a:pt x="3647069" y="950422"/>
                  <a:pt x="3642694" y="945317"/>
                  <a:pt x="3642694" y="938024"/>
                </a:cubicBezTo>
                <a:cubicBezTo>
                  <a:pt x="3642694" y="930002"/>
                  <a:pt x="3647069" y="924168"/>
                  <a:pt x="3655091" y="924168"/>
                </a:cubicBezTo>
                <a:close/>
                <a:moveTo>
                  <a:pt x="3583280" y="924168"/>
                </a:moveTo>
                <a:cubicBezTo>
                  <a:pt x="3591064" y="924168"/>
                  <a:pt x="3598069" y="930002"/>
                  <a:pt x="3598069" y="938024"/>
                </a:cubicBezTo>
                <a:cubicBezTo>
                  <a:pt x="3598069" y="945317"/>
                  <a:pt x="3591064" y="950422"/>
                  <a:pt x="3583280" y="950422"/>
                </a:cubicBezTo>
                <a:cubicBezTo>
                  <a:pt x="3574718" y="950422"/>
                  <a:pt x="3568491" y="945317"/>
                  <a:pt x="3568491" y="938024"/>
                </a:cubicBezTo>
                <a:cubicBezTo>
                  <a:pt x="3568491" y="930002"/>
                  <a:pt x="3574718" y="924168"/>
                  <a:pt x="3583280" y="924168"/>
                </a:cubicBezTo>
                <a:close/>
                <a:moveTo>
                  <a:pt x="941441" y="856710"/>
                </a:moveTo>
                <a:cubicBezTo>
                  <a:pt x="949463" y="856710"/>
                  <a:pt x="953839" y="861085"/>
                  <a:pt x="953839" y="869107"/>
                </a:cubicBezTo>
                <a:cubicBezTo>
                  <a:pt x="953839" y="876400"/>
                  <a:pt x="949463" y="882964"/>
                  <a:pt x="941441" y="882964"/>
                </a:cubicBezTo>
                <a:cubicBezTo>
                  <a:pt x="934149" y="882964"/>
                  <a:pt x="927585" y="876400"/>
                  <a:pt x="927585" y="869107"/>
                </a:cubicBezTo>
                <a:cubicBezTo>
                  <a:pt x="927585" y="861085"/>
                  <a:pt x="934149" y="856710"/>
                  <a:pt x="941441" y="856710"/>
                </a:cubicBezTo>
                <a:close/>
                <a:moveTo>
                  <a:pt x="870610" y="856710"/>
                </a:moveTo>
                <a:cubicBezTo>
                  <a:pt x="877174" y="856710"/>
                  <a:pt x="883008" y="861085"/>
                  <a:pt x="883008" y="869107"/>
                </a:cubicBezTo>
                <a:cubicBezTo>
                  <a:pt x="883008" y="876400"/>
                  <a:pt x="877174" y="882964"/>
                  <a:pt x="870610" y="882964"/>
                </a:cubicBezTo>
                <a:cubicBezTo>
                  <a:pt x="863318" y="882964"/>
                  <a:pt x="856754" y="876400"/>
                  <a:pt x="856754" y="869107"/>
                </a:cubicBezTo>
                <a:cubicBezTo>
                  <a:pt x="856754" y="861085"/>
                  <a:pt x="863318" y="856710"/>
                  <a:pt x="870610" y="856710"/>
                </a:cubicBezTo>
                <a:close/>
                <a:moveTo>
                  <a:pt x="799780" y="856710"/>
                </a:moveTo>
                <a:cubicBezTo>
                  <a:pt x="806344" y="856710"/>
                  <a:pt x="812178" y="861085"/>
                  <a:pt x="812178" y="869107"/>
                </a:cubicBezTo>
                <a:cubicBezTo>
                  <a:pt x="812178" y="876400"/>
                  <a:pt x="806344" y="882964"/>
                  <a:pt x="799780" y="882964"/>
                </a:cubicBezTo>
                <a:cubicBezTo>
                  <a:pt x="792487" y="882964"/>
                  <a:pt x="785924" y="876400"/>
                  <a:pt x="785924" y="869107"/>
                </a:cubicBezTo>
                <a:cubicBezTo>
                  <a:pt x="785924" y="861085"/>
                  <a:pt x="792487" y="856710"/>
                  <a:pt x="799780" y="856710"/>
                </a:cubicBezTo>
                <a:close/>
                <a:moveTo>
                  <a:pt x="724119" y="856710"/>
                </a:moveTo>
                <a:cubicBezTo>
                  <a:pt x="731411" y="856710"/>
                  <a:pt x="737976" y="861085"/>
                  <a:pt x="737976" y="869107"/>
                </a:cubicBezTo>
                <a:cubicBezTo>
                  <a:pt x="737976" y="876400"/>
                  <a:pt x="731411" y="882964"/>
                  <a:pt x="724119" y="882964"/>
                </a:cubicBezTo>
                <a:cubicBezTo>
                  <a:pt x="717555" y="882964"/>
                  <a:pt x="711721" y="876400"/>
                  <a:pt x="711721" y="869107"/>
                </a:cubicBezTo>
                <a:cubicBezTo>
                  <a:pt x="711721" y="861085"/>
                  <a:pt x="717555" y="856710"/>
                  <a:pt x="724119" y="856710"/>
                </a:cubicBezTo>
                <a:close/>
                <a:moveTo>
                  <a:pt x="653288" y="856710"/>
                </a:moveTo>
                <a:cubicBezTo>
                  <a:pt x="660580" y="856710"/>
                  <a:pt x="667144" y="861085"/>
                  <a:pt x="667144" y="869107"/>
                </a:cubicBezTo>
                <a:cubicBezTo>
                  <a:pt x="667144" y="876400"/>
                  <a:pt x="660580" y="882964"/>
                  <a:pt x="653288" y="882964"/>
                </a:cubicBezTo>
                <a:cubicBezTo>
                  <a:pt x="645266" y="882964"/>
                  <a:pt x="640891" y="876400"/>
                  <a:pt x="640891" y="869107"/>
                </a:cubicBezTo>
                <a:cubicBezTo>
                  <a:pt x="640891" y="861085"/>
                  <a:pt x="645266" y="856710"/>
                  <a:pt x="653288" y="856710"/>
                </a:cubicBezTo>
                <a:close/>
                <a:moveTo>
                  <a:pt x="584851" y="856710"/>
                </a:moveTo>
                <a:cubicBezTo>
                  <a:pt x="592633" y="856710"/>
                  <a:pt x="599638" y="861085"/>
                  <a:pt x="599638" y="869107"/>
                </a:cubicBezTo>
                <a:cubicBezTo>
                  <a:pt x="599638" y="876400"/>
                  <a:pt x="592633" y="882964"/>
                  <a:pt x="584851" y="882964"/>
                </a:cubicBezTo>
                <a:cubicBezTo>
                  <a:pt x="576288" y="882964"/>
                  <a:pt x="570061" y="876400"/>
                  <a:pt x="570061" y="869107"/>
                </a:cubicBezTo>
                <a:cubicBezTo>
                  <a:pt x="570061" y="861085"/>
                  <a:pt x="576288" y="856710"/>
                  <a:pt x="584851" y="856710"/>
                </a:cubicBezTo>
                <a:close/>
                <a:moveTo>
                  <a:pt x="513649" y="856710"/>
                </a:moveTo>
                <a:cubicBezTo>
                  <a:pt x="521998" y="856710"/>
                  <a:pt x="528826" y="861085"/>
                  <a:pt x="528826" y="869107"/>
                </a:cubicBezTo>
                <a:cubicBezTo>
                  <a:pt x="528826" y="876400"/>
                  <a:pt x="521998" y="882964"/>
                  <a:pt x="513649" y="882964"/>
                </a:cubicBezTo>
                <a:cubicBezTo>
                  <a:pt x="506060" y="882964"/>
                  <a:pt x="499230" y="876400"/>
                  <a:pt x="499230" y="869107"/>
                </a:cubicBezTo>
                <a:cubicBezTo>
                  <a:pt x="499230" y="861085"/>
                  <a:pt x="506060" y="856710"/>
                  <a:pt x="513649" y="856710"/>
                </a:cubicBezTo>
                <a:close/>
                <a:moveTo>
                  <a:pt x="439816" y="856710"/>
                </a:moveTo>
                <a:cubicBezTo>
                  <a:pt x="448379" y="856710"/>
                  <a:pt x="454606" y="861085"/>
                  <a:pt x="454606" y="869107"/>
                </a:cubicBezTo>
                <a:cubicBezTo>
                  <a:pt x="454606" y="876400"/>
                  <a:pt x="448379" y="882964"/>
                  <a:pt x="439816" y="882964"/>
                </a:cubicBezTo>
                <a:cubicBezTo>
                  <a:pt x="432032" y="882964"/>
                  <a:pt x="425028" y="876400"/>
                  <a:pt x="425028" y="869107"/>
                </a:cubicBezTo>
                <a:cubicBezTo>
                  <a:pt x="425028" y="861085"/>
                  <a:pt x="432032" y="856710"/>
                  <a:pt x="439816" y="856710"/>
                </a:cubicBezTo>
                <a:close/>
                <a:moveTo>
                  <a:pt x="368053" y="856710"/>
                </a:moveTo>
                <a:cubicBezTo>
                  <a:pt x="376076" y="856710"/>
                  <a:pt x="380451" y="861085"/>
                  <a:pt x="380451" y="869107"/>
                </a:cubicBezTo>
                <a:cubicBezTo>
                  <a:pt x="380451" y="876400"/>
                  <a:pt x="376076" y="882964"/>
                  <a:pt x="368053" y="882964"/>
                </a:cubicBezTo>
                <a:cubicBezTo>
                  <a:pt x="360761" y="882964"/>
                  <a:pt x="354198" y="876400"/>
                  <a:pt x="354198" y="869107"/>
                </a:cubicBezTo>
                <a:cubicBezTo>
                  <a:pt x="354198" y="861085"/>
                  <a:pt x="360761" y="856710"/>
                  <a:pt x="368053" y="856710"/>
                </a:cubicBezTo>
                <a:close/>
                <a:moveTo>
                  <a:pt x="297222" y="856710"/>
                </a:moveTo>
                <a:cubicBezTo>
                  <a:pt x="303785" y="856710"/>
                  <a:pt x="309618" y="861085"/>
                  <a:pt x="309618" y="869107"/>
                </a:cubicBezTo>
                <a:cubicBezTo>
                  <a:pt x="309618" y="876400"/>
                  <a:pt x="303785" y="882964"/>
                  <a:pt x="297222" y="882964"/>
                </a:cubicBezTo>
                <a:cubicBezTo>
                  <a:pt x="289929" y="882964"/>
                  <a:pt x="283366" y="876400"/>
                  <a:pt x="283366" y="869107"/>
                </a:cubicBezTo>
                <a:cubicBezTo>
                  <a:pt x="283366" y="862544"/>
                  <a:pt x="289929" y="856710"/>
                  <a:pt x="297222" y="856710"/>
                </a:cubicBezTo>
                <a:close/>
                <a:moveTo>
                  <a:pt x="226393" y="856710"/>
                </a:moveTo>
                <a:cubicBezTo>
                  <a:pt x="232228" y="856710"/>
                  <a:pt x="238791" y="862544"/>
                  <a:pt x="238791" y="869107"/>
                </a:cubicBezTo>
                <a:cubicBezTo>
                  <a:pt x="238791" y="876400"/>
                  <a:pt x="232228" y="882964"/>
                  <a:pt x="226393" y="882964"/>
                </a:cubicBezTo>
                <a:cubicBezTo>
                  <a:pt x="218370" y="882964"/>
                  <a:pt x="212537" y="876400"/>
                  <a:pt x="212537" y="869107"/>
                </a:cubicBezTo>
                <a:cubicBezTo>
                  <a:pt x="212537" y="862544"/>
                  <a:pt x="218370" y="856710"/>
                  <a:pt x="226393" y="856710"/>
                </a:cubicBezTo>
                <a:close/>
                <a:moveTo>
                  <a:pt x="154097" y="856710"/>
                </a:moveTo>
                <a:cubicBezTo>
                  <a:pt x="161389" y="856710"/>
                  <a:pt x="167953" y="862544"/>
                  <a:pt x="167953" y="869107"/>
                </a:cubicBezTo>
                <a:cubicBezTo>
                  <a:pt x="167953" y="876400"/>
                  <a:pt x="161389" y="882964"/>
                  <a:pt x="154097" y="882964"/>
                </a:cubicBezTo>
                <a:cubicBezTo>
                  <a:pt x="147533" y="882964"/>
                  <a:pt x="141699" y="876400"/>
                  <a:pt x="141699" y="869107"/>
                </a:cubicBezTo>
                <a:cubicBezTo>
                  <a:pt x="141699" y="862544"/>
                  <a:pt x="147533" y="856710"/>
                  <a:pt x="154097" y="856710"/>
                </a:cubicBezTo>
                <a:close/>
                <a:moveTo>
                  <a:pt x="83267" y="856710"/>
                </a:moveTo>
                <a:cubicBezTo>
                  <a:pt x="90560" y="856710"/>
                  <a:pt x="97123" y="862544"/>
                  <a:pt x="97123" y="869107"/>
                </a:cubicBezTo>
                <a:cubicBezTo>
                  <a:pt x="97123" y="876400"/>
                  <a:pt x="90560" y="882964"/>
                  <a:pt x="83267" y="882964"/>
                </a:cubicBezTo>
                <a:cubicBezTo>
                  <a:pt x="76704" y="882964"/>
                  <a:pt x="70870" y="876400"/>
                  <a:pt x="70870" y="869107"/>
                </a:cubicBezTo>
                <a:cubicBezTo>
                  <a:pt x="70870" y="862544"/>
                  <a:pt x="76704" y="856710"/>
                  <a:pt x="83267" y="856710"/>
                </a:cubicBezTo>
                <a:close/>
                <a:moveTo>
                  <a:pt x="12032" y="856710"/>
                </a:moveTo>
                <a:cubicBezTo>
                  <a:pt x="20276" y="856710"/>
                  <a:pt x="26273" y="862544"/>
                  <a:pt x="26273" y="869107"/>
                </a:cubicBezTo>
                <a:cubicBezTo>
                  <a:pt x="26273" y="876400"/>
                  <a:pt x="20276" y="882964"/>
                  <a:pt x="12032" y="882964"/>
                </a:cubicBezTo>
                <a:cubicBezTo>
                  <a:pt x="4536" y="882964"/>
                  <a:pt x="39" y="876400"/>
                  <a:pt x="39" y="869107"/>
                </a:cubicBezTo>
                <a:cubicBezTo>
                  <a:pt x="39" y="862544"/>
                  <a:pt x="4536" y="856710"/>
                  <a:pt x="12032" y="856710"/>
                </a:cubicBezTo>
                <a:close/>
                <a:moveTo>
                  <a:pt x="6368340" y="853339"/>
                </a:moveTo>
                <a:cubicBezTo>
                  <a:pt x="6376362" y="853339"/>
                  <a:pt x="6380737" y="860169"/>
                  <a:pt x="6380737" y="867757"/>
                </a:cubicBezTo>
                <a:cubicBezTo>
                  <a:pt x="6380737" y="876105"/>
                  <a:pt x="6376362" y="882935"/>
                  <a:pt x="6368340" y="882935"/>
                </a:cubicBezTo>
                <a:cubicBezTo>
                  <a:pt x="6361047" y="882935"/>
                  <a:pt x="6354484" y="876105"/>
                  <a:pt x="6354484" y="867757"/>
                </a:cubicBezTo>
                <a:cubicBezTo>
                  <a:pt x="6354484" y="860169"/>
                  <a:pt x="6361047" y="853339"/>
                  <a:pt x="6368340" y="853339"/>
                </a:cubicBezTo>
                <a:close/>
                <a:moveTo>
                  <a:pt x="6297511" y="853339"/>
                </a:moveTo>
                <a:cubicBezTo>
                  <a:pt x="6304074" y="853339"/>
                  <a:pt x="6309908" y="860169"/>
                  <a:pt x="6309908" y="867757"/>
                </a:cubicBezTo>
                <a:cubicBezTo>
                  <a:pt x="6309908" y="876105"/>
                  <a:pt x="6304074" y="882935"/>
                  <a:pt x="6297511" y="882935"/>
                </a:cubicBezTo>
                <a:cubicBezTo>
                  <a:pt x="6290218" y="882935"/>
                  <a:pt x="6283655" y="876105"/>
                  <a:pt x="6283655" y="867757"/>
                </a:cubicBezTo>
                <a:cubicBezTo>
                  <a:pt x="6283655" y="860169"/>
                  <a:pt x="6290218" y="853339"/>
                  <a:pt x="6297511" y="853339"/>
                </a:cubicBezTo>
                <a:close/>
                <a:moveTo>
                  <a:pt x="6226679" y="853339"/>
                </a:moveTo>
                <a:cubicBezTo>
                  <a:pt x="6233242" y="853339"/>
                  <a:pt x="6239076" y="860169"/>
                  <a:pt x="6239076" y="867757"/>
                </a:cubicBezTo>
                <a:cubicBezTo>
                  <a:pt x="6239076" y="876105"/>
                  <a:pt x="6233242" y="882935"/>
                  <a:pt x="6226679" y="882935"/>
                </a:cubicBezTo>
                <a:cubicBezTo>
                  <a:pt x="6219386" y="882935"/>
                  <a:pt x="6212823" y="876105"/>
                  <a:pt x="6212823" y="867757"/>
                </a:cubicBezTo>
                <a:cubicBezTo>
                  <a:pt x="6212823" y="860169"/>
                  <a:pt x="6219386" y="855615"/>
                  <a:pt x="6226679" y="853339"/>
                </a:cubicBezTo>
                <a:close/>
                <a:moveTo>
                  <a:pt x="6154391" y="853339"/>
                </a:moveTo>
                <a:cubicBezTo>
                  <a:pt x="6161684" y="853339"/>
                  <a:pt x="6168247" y="857714"/>
                  <a:pt x="6168247" y="865007"/>
                </a:cubicBezTo>
                <a:cubicBezTo>
                  <a:pt x="6168247" y="873029"/>
                  <a:pt x="6161684" y="879593"/>
                  <a:pt x="6154391" y="879593"/>
                </a:cubicBezTo>
                <a:cubicBezTo>
                  <a:pt x="6147828" y="879593"/>
                  <a:pt x="6141994" y="873029"/>
                  <a:pt x="6141994" y="865007"/>
                </a:cubicBezTo>
                <a:cubicBezTo>
                  <a:pt x="6141994" y="857714"/>
                  <a:pt x="6147828" y="853339"/>
                  <a:pt x="6154391" y="853339"/>
                </a:cubicBezTo>
                <a:close/>
                <a:moveTo>
                  <a:pt x="6083559" y="853339"/>
                </a:moveTo>
                <a:cubicBezTo>
                  <a:pt x="6090852" y="853339"/>
                  <a:pt x="6097415" y="857714"/>
                  <a:pt x="6097415" y="865007"/>
                </a:cubicBezTo>
                <a:cubicBezTo>
                  <a:pt x="6097415" y="873029"/>
                  <a:pt x="6090852" y="879593"/>
                  <a:pt x="6083559" y="879593"/>
                </a:cubicBezTo>
                <a:cubicBezTo>
                  <a:pt x="6076996" y="879593"/>
                  <a:pt x="6071162" y="873029"/>
                  <a:pt x="6071162" y="865007"/>
                </a:cubicBezTo>
                <a:cubicBezTo>
                  <a:pt x="6071162" y="857714"/>
                  <a:pt x="6075537" y="853339"/>
                  <a:pt x="6083559" y="853339"/>
                </a:cubicBezTo>
                <a:close/>
                <a:moveTo>
                  <a:pt x="6011748" y="853339"/>
                </a:moveTo>
                <a:cubicBezTo>
                  <a:pt x="6019532" y="853339"/>
                  <a:pt x="6026537" y="857714"/>
                  <a:pt x="6026537" y="865007"/>
                </a:cubicBezTo>
                <a:cubicBezTo>
                  <a:pt x="6026537" y="873029"/>
                  <a:pt x="6019532" y="879593"/>
                  <a:pt x="6011748" y="879593"/>
                </a:cubicBezTo>
                <a:cubicBezTo>
                  <a:pt x="6003186" y="879593"/>
                  <a:pt x="5996959" y="873029"/>
                  <a:pt x="5996959" y="865007"/>
                </a:cubicBezTo>
                <a:cubicBezTo>
                  <a:pt x="5996959" y="857714"/>
                  <a:pt x="6003186" y="853339"/>
                  <a:pt x="6011748" y="853339"/>
                </a:cubicBezTo>
                <a:close/>
                <a:moveTo>
                  <a:pt x="5940548" y="853339"/>
                </a:moveTo>
                <a:cubicBezTo>
                  <a:pt x="5948896" y="853339"/>
                  <a:pt x="5955726" y="857714"/>
                  <a:pt x="5955726" y="865007"/>
                </a:cubicBezTo>
                <a:cubicBezTo>
                  <a:pt x="5955726" y="873029"/>
                  <a:pt x="5948896" y="879593"/>
                  <a:pt x="5940548" y="879593"/>
                </a:cubicBezTo>
                <a:cubicBezTo>
                  <a:pt x="5932960" y="879593"/>
                  <a:pt x="5926130" y="873029"/>
                  <a:pt x="5926130" y="865007"/>
                </a:cubicBezTo>
                <a:cubicBezTo>
                  <a:pt x="5926130" y="857714"/>
                  <a:pt x="5932960" y="853339"/>
                  <a:pt x="5940548" y="853339"/>
                </a:cubicBezTo>
                <a:close/>
                <a:moveTo>
                  <a:pt x="5870088" y="853339"/>
                </a:moveTo>
                <a:cubicBezTo>
                  <a:pt x="5878650" y="853339"/>
                  <a:pt x="5884877" y="857714"/>
                  <a:pt x="5884877" y="865007"/>
                </a:cubicBezTo>
                <a:cubicBezTo>
                  <a:pt x="5884877" y="873029"/>
                  <a:pt x="5878650" y="879593"/>
                  <a:pt x="5870088" y="879593"/>
                </a:cubicBezTo>
                <a:cubicBezTo>
                  <a:pt x="5862304" y="879593"/>
                  <a:pt x="5855299" y="873029"/>
                  <a:pt x="5855299" y="865007"/>
                </a:cubicBezTo>
                <a:cubicBezTo>
                  <a:pt x="5855299" y="857714"/>
                  <a:pt x="5862304" y="853339"/>
                  <a:pt x="5870088" y="853339"/>
                </a:cubicBezTo>
                <a:close/>
                <a:moveTo>
                  <a:pt x="5798325" y="853339"/>
                </a:moveTo>
                <a:cubicBezTo>
                  <a:pt x="5806347" y="853339"/>
                  <a:pt x="5810722" y="857714"/>
                  <a:pt x="5810722" y="865007"/>
                </a:cubicBezTo>
                <a:cubicBezTo>
                  <a:pt x="5810722" y="873029"/>
                  <a:pt x="5806347" y="879593"/>
                  <a:pt x="5798325" y="879593"/>
                </a:cubicBezTo>
                <a:cubicBezTo>
                  <a:pt x="5791032" y="879593"/>
                  <a:pt x="5784469" y="873029"/>
                  <a:pt x="5784469" y="865007"/>
                </a:cubicBezTo>
                <a:cubicBezTo>
                  <a:pt x="5784469" y="857714"/>
                  <a:pt x="5791032" y="853339"/>
                  <a:pt x="5798325" y="853339"/>
                </a:cubicBezTo>
                <a:close/>
                <a:moveTo>
                  <a:pt x="5724122" y="853339"/>
                </a:moveTo>
                <a:cubicBezTo>
                  <a:pt x="5730685" y="853339"/>
                  <a:pt x="5736519" y="857714"/>
                  <a:pt x="5736519" y="865007"/>
                </a:cubicBezTo>
                <a:cubicBezTo>
                  <a:pt x="5736519" y="873029"/>
                  <a:pt x="5730685" y="879593"/>
                  <a:pt x="5724122" y="879593"/>
                </a:cubicBezTo>
                <a:cubicBezTo>
                  <a:pt x="5716100" y="879593"/>
                  <a:pt x="5710266" y="873029"/>
                  <a:pt x="5710266" y="865007"/>
                </a:cubicBezTo>
                <a:cubicBezTo>
                  <a:pt x="5710266" y="857714"/>
                  <a:pt x="5716100" y="853339"/>
                  <a:pt x="5724122" y="853339"/>
                </a:cubicBezTo>
                <a:close/>
                <a:moveTo>
                  <a:pt x="5653291" y="853339"/>
                </a:moveTo>
                <a:cubicBezTo>
                  <a:pt x="5659125" y="853339"/>
                  <a:pt x="5665688" y="857714"/>
                  <a:pt x="5665688" y="865007"/>
                </a:cubicBezTo>
                <a:cubicBezTo>
                  <a:pt x="5665688" y="873029"/>
                  <a:pt x="5659125" y="879593"/>
                  <a:pt x="5653291" y="879593"/>
                </a:cubicBezTo>
                <a:cubicBezTo>
                  <a:pt x="5645269" y="879593"/>
                  <a:pt x="5639435" y="873029"/>
                  <a:pt x="5639435" y="865007"/>
                </a:cubicBezTo>
                <a:cubicBezTo>
                  <a:pt x="5639435" y="857714"/>
                  <a:pt x="5645269" y="853339"/>
                  <a:pt x="5653291" y="853339"/>
                </a:cubicBezTo>
                <a:close/>
                <a:moveTo>
                  <a:pt x="5581002" y="853339"/>
                </a:moveTo>
                <a:cubicBezTo>
                  <a:pt x="5588295" y="853339"/>
                  <a:pt x="5594858" y="857714"/>
                  <a:pt x="5594858" y="865007"/>
                </a:cubicBezTo>
                <a:cubicBezTo>
                  <a:pt x="5594858" y="873029"/>
                  <a:pt x="5588295" y="879593"/>
                  <a:pt x="5581002" y="879593"/>
                </a:cubicBezTo>
                <a:cubicBezTo>
                  <a:pt x="5574439" y="879593"/>
                  <a:pt x="5568605" y="873029"/>
                  <a:pt x="5568605" y="865007"/>
                </a:cubicBezTo>
                <a:cubicBezTo>
                  <a:pt x="5568605" y="859173"/>
                  <a:pt x="5574439" y="853339"/>
                  <a:pt x="5581002" y="853339"/>
                </a:cubicBezTo>
                <a:close/>
                <a:moveTo>
                  <a:pt x="5510171" y="853339"/>
                </a:moveTo>
                <a:cubicBezTo>
                  <a:pt x="5517464" y="853339"/>
                  <a:pt x="5524027" y="859173"/>
                  <a:pt x="5524027" y="865007"/>
                </a:cubicBezTo>
                <a:cubicBezTo>
                  <a:pt x="5524027" y="873029"/>
                  <a:pt x="5517464" y="879593"/>
                  <a:pt x="5510171" y="879593"/>
                </a:cubicBezTo>
                <a:cubicBezTo>
                  <a:pt x="5503608" y="879593"/>
                  <a:pt x="5497774" y="873029"/>
                  <a:pt x="5497774" y="865007"/>
                </a:cubicBezTo>
                <a:cubicBezTo>
                  <a:pt x="5497774" y="859173"/>
                  <a:pt x="5503608" y="853339"/>
                  <a:pt x="5510171" y="853339"/>
                </a:cubicBezTo>
                <a:close/>
                <a:moveTo>
                  <a:pt x="5438937" y="853339"/>
                </a:moveTo>
                <a:cubicBezTo>
                  <a:pt x="5447182" y="853339"/>
                  <a:pt x="5453178" y="859173"/>
                  <a:pt x="5453178" y="865007"/>
                </a:cubicBezTo>
                <a:cubicBezTo>
                  <a:pt x="5453178" y="873029"/>
                  <a:pt x="5447182" y="879593"/>
                  <a:pt x="5438937" y="879593"/>
                </a:cubicBezTo>
                <a:cubicBezTo>
                  <a:pt x="5431442" y="879593"/>
                  <a:pt x="5426945" y="873029"/>
                  <a:pt x="5426945" y="865007"/>
                </a:cubicBezTo>
                <a:cubicBezTo>
                  <a:pt x="5426945" y="859173"/>
                  <a:pt x="5431442" y="853339"/>
                  <a:pt x="5438937" y="853339"/>
                </a:cubicBezTo>
                <a:close/>
                <a:moveTo>
                  <a:pt x="5367530" y="853339"/>
                </a:moveTo>
                <a:cubicBezTo>
                  <a:pt x="5376092" y="853339"/>
                  <a:pt x="5382318" y="859173"/>
                  <a:pt x="5382318" y="865007"/>
                </a:cubicBezTo>
                <a:cubicBezTo>
                  <a:pt x="5382318" y="873029"/>
                  <a:pt x="5376092" y="879593"/>
                  <a:pt x="5367530" y="879593"/>
                </a:cubicBezTo>
                <a:cubicBezTo>
                  <a:pt x="5359747" y="879593"/>
                  <a:pt x="5352742" y="873029"/>
                  <a:pt x="5352742" y="865007"/>
                </a:cubicBezTo>
                <a:cubicBezTo>
                  <a:pt x="5352742" y="859173"/>
                  <a:pt x="5359747" y="853339"/>
                  <a:pt x="5367530" y="853339"/>
                </a:cubicBezTo>
                <a:close/>
                <a:moveTo>
                  <a:pt x="5296699" y="853339"/>
                </a:moveTo>
                <a:cubicBezTo>
                  <a:pt x="5305261" y="853339"/>
                  <a:pt x="5311488" y="859173"/>
                  <a:pt x="5311488" y="865007"/>
                </a:cubicBezTo>
                <a:cubicBezTo>
                  <a:pt x="5311488" y="873029"/>
                  <a:pt x="5305261" y="879593"/>
                  <a:pt x="5296699" y="879593"/>
                </a:cubicBezTo>
                <a:cubicBezTo>
                  <a:pt x="5288915" y="879593"/>
                  <a:pt x="5281910" y="873029"/>
                  <a:pt x="5281910" y="865007"/>
                </a:cubicBezTo>
                <a:cubicBezTo>
                  <a:pt x="5281910" y="859173"/>
                  <a:pt x="5288915" y="853339"/>
                  <a:pt x="5296699" y="853339"/>
                </a:cubicBezTo>
                <a:close/>
                <a:moveTo>
                  <a:pt x="5225869" y="853339"/>
                </a:moveTo>
                <a:cubicBezTo>
                  <a:pt x="5234431" y="853339"/>
                  <a:pt x="5240657" y="859173"/>
                  <a:pt x="5240657" y="865007"/>
                </a:cubicBezTo>
                <a:cubicBezTo>
                  <a:pt x="5240657" y="873029"/>
                  <a:pt x="5234431" y="879593"/>
                  <a:pt x="5225869" y="879593"/>
                </a:cubicBezTo>
                <a:cubicBezTo>
                  <a:pt x="5217307" y="879593"/>
                  <a:pt x="5211081" y="873029"/>
                  <a:pt x="5211081" y="865007"/>
                </a:cubicBezTo>
                <a:cubicBezTo>
                  <a:pt x="5211081" y="859173"/>
                  <a:pt x="5217307" y="853339"/>
                  <a:pt x="5225869" y="853339"/>
                </a:cubicBezTo>
                <a:close/>
                <a:moveTo>
                  <a:pt x="5154105" y="853339"/>
                </a:moveTo>
                <a:cubicBezTo>
                  <a:pt x="5162127" y="853339"/>
                  <a:pt x="5166502" y="859173"/>
                  <a:pt x="5166502" y="865007"/>
                </a:cubicBezTo>
                <a:cubicBezTo>
                  <a:pt x="5166502" y="873029"/>
                  <a:pt x="5162127" y="879593"/>
                  <a:pt x="5154105" y="879593"/>
                </a:cubicBezTo>
                <a:cubicBezTo>
                  <a:pt x="5146083" y="879593"/>
                  <a:pt x="5140249" y="873029"/>
                  <a:pt x="5140249" y="865007"/>
                </a:cubicBezTo>
                <a:cubicBezTo>
                  <a:pt x="5140249" y="859173"/>
                  <a:pt x="5146083" y="853339"/>
                  <a:pt x="5154105" y="853339"/>
                </a:cubicBezTo>
                <a:close/>
                <a:moveTo>
                  <a:pt x="5083276" y="853339"/>
                </a:moveTo>
                <a:cubicBezTo>
                  <a:pt x="5089110" y="853339"/>
                  <a:pt x="5095673" y="859173"/>
                  <a:pt x="5095673" y="865007"/>
                </a:cubicBezTo>
                <a:cubicBezTo>
                  <a:pt x="5095673" y="873029"/>
                  <a:pt x="5089110" y="879593"/>
                  <a:pt x="5083276" y="879593"/>
                </a:cubicBezTo>
                <a:cubicBezTo>
                  <a:pt x="5075254" y="879593"/>
                  <a:pt x="5069420" y="873029"/>
                  <a:pt x="5069420" y="865007"/>
                </a:cubicBezTo>
                <a:cubicBezTo>
                  <a:pt x="5069420" y="859173"/>
                  <a:pt x="5075254" y="853339"/>
                  <a:pt x="5083276" y="853339"/>
                </a:cubicBezTo>
                <a:close/>
                <a:moveTo>
                  <a:pt x="5012445" y="853339"/>
                </a:moveTo>
                <a:cubicBezTo>
                  <a:pt x="5018279" y="853339"/>
                  <a:pt x="5024842" y="859173"/>
                  <a:pt x="5024842" y="865007"/>
                </a:cubicBezTo>
                <a:cubicBezTo>
                  <a:pt x="5024842" y="873029"/>
                  <a:pt x="5018279" y="879593"/>
                  <a:pt x="5012445" y="879593"/>
                </a:cubicBezTo>
                <a:cubicBezTo>
                  <a:pt x="5004423" y="879593"/>
                  <a:pt x="4998589" y="873029"/>
                  <a:pt x="4998589" y="865007"/>
                </a:cubicBezTo>
                <a:cubicBezTo>
                  <a:pt x="4998589" y="859173"/>
                  <a:pt x="5004423" y="853339"/>
                  <a:pt x="5012445" y="853339"/>
                </a:cubicBezTo>
                <a:close/>
                <a:moveTo>
                  <a:pt x="4940157" y="853339"/>
                </a:moveTo>
                <a:cubicBezTo>
                  <a:pt x="4948179" y="853339"/>
                  <a:pt x="4954013" y="859173"/>
                  <a:pt x="4954013" y="865007"/>
                </a:cubicBezTo>
                <a:cubicBezTo>
                  <a:pt x="4954013" y="873029"/>
                  <a:pt x="4948179" y="879593"/>
                  <a:pt x="4940157" y="879593"/>
                </a:cubicBezTo>
                <a:cubicBezTo>
                  <a:pt x="4934323" y="879593"/>
                  <a:pt x="4927760" y="873029"/>
                  <a:pt x="4927760" y="865007"/>
                </a:cubicBezTo>
                <a:cubicBezTo>
                  <a:pt x="4927760" y="859173"/>
                  <a:pt x="4934323" y="853339"/>
                  <a:pt x="4940157" y="853339"/>
                </a:cubicBezTo>
                <a:close/>
                <a:moveTo>
                  <a:pt x="4865953" y="853339"/>
                </a:moveTo>
                <a:cubicBezTo>
                  <a:pt x="4873975" y="853339"/>
                  <a:pt x="4879809" y="859173"/>
                  <a:pt x="4879809" y="865007"/>
                </a:cubicBezTo>
                <a:cubicBezTo>
                  <a:pt x="4879809" y="873029"/>
                  <a:pt x="4873975" y="879593"/>
                  <a:pt x="4865953" y="879593"/>
                </a:cubicBezTo>
                <a:cubicBezTo>
                  <a:pt x="4858661" y="879593"/>
                  <a:pt x="4853556" y="873029"/>
                  <a:pt x="4853556" y="865007"/>
                </a:cubicBezTo>
                <a:cubicBezTo>
                  <a:pt x="4853556" y="859173"/>
                  <a:pt x="4858661" y="853339"/>
                  <a:pt x="4865953" y="853339"/>
                </a:cubicBezTo>
                <a:close/>
                <a:moveTo>
                  <a:pt x="4797514" y="853339"/>
                </a:moveTo>
                <a:cubicBezTo>
                  <a:pt x="4806076" y="853339"/>
                  <a:pt x="4812303" y="859173"/>
                  <a:pt x="4812303" y="865007"/>
                </a:cubicBezTo>
                <a:cubicBezTo>
                  <a:pt x="4812303" y="873029"/>
                  <a:pt x="4806076" y="879593"/>
                  <a:pt x="4797514" y="879593"/>
                </a:cubicBezTo>
                <a:cubicBezTo>
                  <a:pt x="4789730" y="879593"/>
                  <a:pt x="4782725" y="873029"/>
                  <a:pt x="4782725" y="865007"/>
                </a:cubicBezTo>
                <a:cubicBezTo>
                  <a:pt x="4782725" y="859173"/>
                  <a:pt x="4789730" y="853339"/>
                  <a:pt x="4797514" y="853339"/>
                </a:cubicBezTo>
                <a:close/>
                <a:moveTo>
                  <a:pt x="4726684" y="853339"/>
                </a:moveTo>
                <a:cubicBezTo>
                  <a:pt x="4735246" y="853339"/>
                  <a:pt x="4741472" y="859173"/>
                  <a:pt x="4741472" y="865007"/>
                </a:cubicBezTo>
                <a:cubicBezTo>
                  <a:pt x="4741472" y="873029"/>
                  <a:pt x="4735246" y="879593"/>
                  <a:pt x="4726684" y="879593"/>
                </a:cubicBezTo>
                <a:cubicBezTo>
                  <a:pt x="4718122" y="879593"/>
                  <a:pt x="4711896" y="873029"/>
                  <a:pt x="4711896" y="865007"/>
                </a:cubicBezTo>
                <a:cubicBezTo>
                  <a:pt x="4711896" y="859173"/>
                  <a:pt x="4718122" y="853339"/>
                  <a:pt x="4726684" y="853339"/>
                </a:cubicBezTo>
                <a:close/>
                <a:moveTo>
                  <a:pt x="4655853" y="853339"/>
                </a:moveTo>
                <a:cubicBezTo>
                  <a:pt x="4663637" y="853339"/>
                  <a:pt x="4670642" y="859173"/>
                  <a:pt x="4670642" y="865007"/>
                </a:cubicBezTo>
                <a:cubicBezTo>
                  <a:pt x="4670642" y="873029"/>
                  <a:pt x="4663637" y="879593"/>
                  <a:pt x="4655853" y="879593"/>
                </a:cubicBezTo>
                <a:cubicBezTo>
                  <a:pt x="4647291" y="879593"/>
                  <a:pt x="4641064" y="873029"/>
                  <a:pt x="4641064" y="865007"/>
                </a:cubicBezTo>
                <a:cubicBezTo>
                  <a:pt x="4641064" y="859173"/>
                  <a:pt x="4647291" y="853339"/>
                  <a:pt x="4655853" y="853339"/>
                </a:cubicBezTo>
                <a:close/>
                <a:moveTo>
                  <a:pt x="4584091" y="853339"/>
                </a:moveTo>
                <a:cubicBezTo>
                  <a:pt x="4591384" y="853339"/>
                  <a:pt x="4596488" y="859173"/>
                  <a:pt x="4596488" y="865007"/>
                </a:cubicBezTo>
                <a:cubicBezTo>
                  <a:pt x="4596488" y="873029"/>
                  <a:pt x="4591384" y="879593"/>
                  <a:pt x="4584091" y="879593"/>
                </a:cubicBezTo>
                <a:cubicBezTo>
                  <a:pt x="4576069" y="879593"/>
                  <a:pt x="4570235" y="873029"/>
                  <a:pt x="4570235" y="865007"/>
                </a:cubicBezTo>
                <a:cubicBezTo>
                  <a:pt x="4570235" y="859173"/>
                  <a:pt x="4576069" y="853339"/>
                  <a:pt x="4584091" y="853339"/>
                </a:cubicBezTo>
                <a:close/>
                <a:moveTo>
                  <a:pt x="4513260" y="853339"/>
                </a:moveTo>
                <a:cubicBezTo>
                  <a:pt x="4519094" y="853339"/>
                  <a:pt x="4525657" y="859173"/>
                  <a:pt x="4525657" y="865007"/>
                </a:cubicBezTo>
                <a:cubicBezTo>
                  <a:pt x="4525657" y="873029"/>
                  <a:pt x="4519094" y="879593"/>
                  <a:pt x="4513260" y="879593"/>
                </a:cubicBezTo>
                <a:cubicBezTo>
                  <a:pt x="4505238" y="879593"/>
                  <a:pt x="4499404" y="873029"/>
                  <a:pt x="4499404" y="865007"/>
                </a:cubicBezTo>
                <a:cubicBezTo>
                  <a:pt x="4499404" y="859173"/>
                  <a:pt x="4505238" y="853339"/>
                  <a:pt x="4513260" y="853339"/>
                </a:cubicBezTo>
                <a:close/>
                <a:moveTo>
                  <a:pt x="4439056" y="853339"/>
                </a:moveTo>
                <a:cubicBezTo>
                  <a:pt x="4445619" y="853339"/>
                  <a:pt x="4451453" y="859173"/>
                  <a:pt x="4451453" y="865007"/>
                </a:cubicBezTo>
                <a:cubicBezTo>
                  <a:pt x="4451453" y="873029"/>
                  <a:pt x="4445619" y="879593"/>
                  <a:pt x="4439056" y="879593"/>
                </a:cubicBezTo>
                <a:cubicBezTo>
                  <a:pt x="4431763" y="879593"/>
                  <a:pt x="4425200" y="873029"/>
                  <a:pt x="4425200" y="865007"/>
                </a:cubicBezTo>
                <a:cubicBezTo>
                  <a:pt x="4425200" y="859173"/>
                  <a:pt x="4431763" y="853339"/>
                  <a:pt x="4439056" y="853339"/>
                </a:cubicBezTo>
                <a:close/>
                <a:moveTo>
                  <a:pt x="4366768" y="853339"/>
                </a:moveTo>
                <a:cubicBezTo>
                  <a:pt x="4374790" y="853339"/>
                  <a:pt x="4380624" y="859173"/>
                  <a:pt x="4380624" y="865007"/>
                </a:cubicBezTo>
                <a:cubicBezTo>
                  <a:pt x="4380624" y="873029"/>
                  <a:pt x="4374790" y="879593"/>
                  <a:pt x="4366768" y="879593"/>
                </a:cubicBezTo>
                <a:cubicBezTo>
                  <a:pt x="4360934" y="879593"/>
                  <a:pt x="4354371" y="873029"/>
                  <a:pt x="4354371" y="867195"/>
                </a:cubicBezTo>
                <a:cubicBezTo>
                  <a:pt x="4354371" y="859173"/>
                  <a:pt x="4360934" y="853339"/>
                  <a:pt x="4366768" y="853339"/>
                </a:cubicBezTo>
                <a:close/>
                <a:moveTo>
                  <a:pt x="4295937" y="853339"/>
                </a:moveTo>
                <a:cubicBezTo>
                  <a:pt x="4303959" y="853339"/>
                  <a:pt x="4309793" y="859173"/>
                  <a:pt x="4309793" y="867195"/>
                </a:cubicBezTo>
                <a:cubicBezTo>
                  <a:pt x="4309793" y="873029"/>
                  <a:pt x="4303959" y="879593"/>
                  <a:pt x="4295937" y="879593"/>
                </a:cubicBezTo>
                <a:cubicBezTo>
                  <a:pt x="4290103" y="879593"/>
                  <a:pt x="4283540" y="873029"/>
                  <a:pt x="4283540" y="867195"/>
                </a:cubicBezTo>
                <a:cubicBezTo>
                  <a:pt x="4283540" y="859173"/>
                  <a:pt x="4290103" y="853339"/>
                  <a:pt x="4295937" y="853339"/>
                </a:cubicBezTo>
                <a:close/>
                <a:moveTo>
                  <a:pt x="4225107" y="853339"/>
                </a:moveTo>
                <a:cubicBezTo>
                  <a:pt x="4233129" y="853339"/>
                  <a:pt x="4238963" y="859173"/>
                  <a:pt x="4238963" y="867195"/>
                </a:cubicBezTo>
                <a:cubicBezTo>
                  <a:pt x="4238963" y="873029"/>
                  <a:pt x="4233129" y="879593"/>
                  <a:pt x="4225107" y="879593"/>
                </a:cubicBezTo>
                <a:cubicBezTo>
                  <a:pt x="4217085" y="879593"/>
                  <a:pt x="4212710" y="873029"/>
                  <a:pt x="4212710" y="867195"/>
                </a:cubicBezTo>
                <a:cubicBezTo>
                  <a:pt x="4212710" y="859173"/>
                  <a:pt x="4217085" y="853339"/>
                  <a:pt x="4225107" y="853339"/>
                </a:cubicBezTo>
                <a:close/>
                <a:moveTo>
                  <a:pt x="4153295" y="853339"/>
                </a:moveTo>
                <a:cubicBezTo>
                  <a:pt x="4161078" y="853339"/>
                  <a:pt x="4168083" y="859173"/>
                  <a:pt x="4168083" y="867195"/>
                </a:cubicBezTo>
                <a:cubicBezTo>
                  <a:pt x="4168083" y="873029"/>
                  <a:pt x="4161078" y="879593"/>
                  <a:pt x="4153295" y="879593"/>
                </a:cubicBezTo>
                <a:cubicBezTo>
                  <a:pt x="4144733" y="879593"/>
                  <a:pt x="4138507" y="873029"/>
                  <a:pt x="4138507" y="867195"/>
                </a:cubicBezTo>
                <a:cubicBezTo>
                  <a:pt x="4138507" y="859173"/>
                  <a:pt x="4144733" y="853339"/>
                  <a:pt x="4153295" y="853339"/>
                </a:cubicBezTo>
                <a:close/>
                <a:moveTo>
                  <a:pt x="4082465" y="853339"/>
                </a:moveTo>
                <a:cubicBezTo>
                  <a:pt x="4090249" y="853339"/>
                  <a:pt x="4097254" y="859173"/>
                  <a:pt x="4097254" y="867195"/>
                </a:cubicBezTo>
                <a:cubicBezTo>
                  <a:pt x="4097254" y="873029"/>
                  <a:pt x="4090249" y="879593"/>
                  <a:pt x="4082465" y="879593"/>
                </a:cubicBezTo>
                <a:cubicBezTo>
                  <a:pt x="4073903" y="879593"/>
                  <a:pt x="4067676" y="873029"/>
                  <a:pt x="4067676" y="867195"/>
                </a:cubicBezTo>
                <a:cubicBezTo>
                  <a:pt x="4067676" y="859173"/>
                  <a:pt x="4073903" y="853339"/>
                  <a:pt x="4082465" y="853339"/>
                </a:cubicBezTo>
                <a:close/>
                <a:moveTo>
                  <a:pt x="4011635" y="853339"/>
                </a:moveTo>
                <a:cubicBezTo>
                  <a:pt x="4019418" y="853339"/>
                  <a:pt x="4026423" y="859173"/>
                  <a:pt x="4026423" y="867195"/>
                </a:cubicBezTo>
                <a:cubicBezTo>
                  <a:pt x="4026423" y="873029"/>
                  <a:pt x="4019418" y="879593"/>
                  <a:pt x="4011635" y="879593"/>
                </a:cubicBezTo>
                <a:cubicBezTo>
                  <a:pt x="4003073" y="879593"/>
                  <a:pt x="3996847" y="873029"/>
                  <a:pt x="3996847" y="867195"/>
                </a:cubicBezTo>
                <a:cubicBezTo>
                  <a:pt x="3996847" y="859173"/>
                  <a:pt x="4003073" y="853339"/>
                  <a:pt x="4011635" y="853339"/>
                </a:cubicBezTo>
                <a:close/>
                <a:moveTo>
                  <a:pt x="3939871" y="853339"/>
                </a:moveTo>
                <a:cubicBezTo>
                  <a:pt x="3947893" y="853339"/>
                  <a:pt x="3952268" y="859173"/>
                  <a:pt x="3952268" y="867195"/>
                </a:cubicBezTo>
                <a:cubicBezTo>
                  <a:pt x="3952268" y="873029"/>
                  <a:pt x="3947893" y="879593"/>
                  <a:pt x="3939871" y="879593"/>
                </a:cubicBezTo>
                <a:cubicBezTo>
                  <a:pt x="3932578" y="879593"/>
                  <a:pt x="3926015" y="873029"/>
                  <a:pt x="3926015" y="867195"/>
                </a:cubicBezTo>
                <a:cubicBezTo>
                  <a:pt x="3926015" y="859173"/>
                  <a:pt x="3932578" y="853339"/>
                  <a:pt x="3939871" y="853339"/>
                </a:cubicBezTo>
                <a:close/>
                <a:moveTo>
                  <a:pt x="3869042" y="853339"/>
                </a:moveTo>
                <a:cubicBezTo>
                  <a:pt x="3875605" y="853339"/>
                  <a:pt x="3881439" y="859173"/>
                  <a:pt x="3881439" y="867195"/>
                </a:cubicBezTo>
                <a:cubicBezTo>
                  <a:pt x="3881439" y="873029"/>
                  <a:pt x="3875605" y="879593"/>
                  <a:pt x="3869042" y="879593"/>
                </a:cubicBezTo>
                <a:cubicBezTo>
                  <a:pt x="3861749" y="879593"/>
                  <a:pt x="3855186" y="873029"/>
                  <a:pt x="3855186" y="867195"/>
                </a:cubicBezTo>
                <a:cubicBezTo>
                  <a:pt x="3855186" y="859173"/>
                  <a:pt x="3861749" y="853339"/>
                  <a:pt x="3869042" y="853339"/>
                </a:cubicBezTo>
                <a:close/>
                <a:moveTo>
                  <a:pt x="3796752" y="853339"/>
                </a:moveTo>
                <a:cubicBezTo>
                  <a:pt x="3804774" y="853339"/>
                  <a:pt x="3810608" y="859173"/>
                  <a:pt x="3810608" y="867195"/>
                </a:cubicBezTo>
                <a:cubicBezTo>
                  <a:pt x="3810608" y="873029"/>
                  <a:pt x="3804774" y="879593"/>
                  <a:pt x="3796752" y="879593"/>
                </a:cubicBezTo>
                <a:cubicBezTo>
                  <a:pt x="3790918" y="879593"/>
                  <a:pt x="3784355" y="873029"/>
                  <a:pt x="3784355" y="867195"/>
                </a:cubicBezTo>
                <a:cubicBezTo>
                  <a:pt x="3784355" y="859173"/>
                  <a:pt x="3790918" y="853339"/>
                  <a:pt x="3796752" y="853339"/>
                </a:cubicBezTo>
                <a:close/>
                <a:moveTo>
                  <a:pt x="3725922" y="853339"/>
                </a:moveTo>
                <a:cubicBezTo>
                  <a:pt x="3733944" y="853339"/>
                  <a:pt x="3739778" y="859173"/>
                  <a:pt x="3739778" y="867195"/>
                </a:cubicBezTo>
                <a:cubicBezTo>
                  <a:pt x="3739778" y="873029"/>
                  <a:pt x="3733944" y="879593"/>
                  <a:pt x="3725922" y="879593"/>
                </a:cubicBezTo>
                <a:cubicBezTo>
                  <a:pt x="3719359" y="879593"/>
                  <a:pt x="3713525" y="873029"/>
                  <a:pt x="3713525" y="867195"/>
                </a:cubicBezTo>
                <a:cubicBezTo>
                  <a:pt x="3713525" y="859173"/>
                  <a:pt x="3719359" y="853339"/>
                  <a:pt x="3725922" y="853339"/>
                </a:cubicBezTo>
                <a:close/>
                <a:moveTo>
                  <a:pt x="3655091" y="853339"/>
                </a:moveTo>
                <a:cubicBezTo>
                  <a:pt x="3662384" y="853339"/>
                  <a:pt x="3668947" y="859173"/>
                  <a:pt x="3668947" y="867195"/>
                </a:cubicBezTo>
                <a:cubicBezTo>
                  <a:pt x="3668947" y="873029"/>
                  <a:pt x="3662384" y="879593"/>
                  <a:pt x="3655091" y="879593"/>
                </a:cubicBezTo>
                <a:cubicBezTo>
                  <a:pt x="3647069" y="879593"/>
                  <a:pt x="3642694" y="873029"/>
                  <a:pt x="3642694" y="867195"/>
                </a:cubicBezTo>
                <a:cubicBezTo>
                  <a:pt x="3642694" y="859173"/>
                  <a:pt x="3647069" y="853339"/>
                  <a:pt x="3655091" y="853339"/>
                </a:cubicBezTo>
                <a:close/>
                <a:moveTo>
                  <a:pt x="3583280" y="853339"/>
                </a:moveTo>
                <a:cubicBezTo>
                  <a:pt x="3591064" y="853339"/>
                  <a:pt x="3598069" y="859173"/>
                  <a:pt x="3598069" y="867195"/>
                </a:cubicBezTo>
                <a:cubicBezTo>
                  <a:pt x="3598069" y="873029"/>
                  <a:pt x="3591064" y="879593"/>
                  <a:pt x="3583280" y="879593"/>
                </a:cubicBezTo>
                <a:cubicBezTo>
                  <a:pt x="3574718" y="879593"/>
                  <a:pt x="3568491" y="873029"/>
                  <a:pt x="3568491" y="867195"/>
                </a:cubicBezTo>
                <a:cubicBezTo>
                  <a:pt x="3568491" y="859173"/>
                  <a:pt x="3574718" y="853339"/>
                  <a:pt x="3583280" y="853339"/>
                </a:cubicBezTo>
                <a:close/>
                <a:moveTo>
                  <a:pt x="3512449" y="853339"/>
                </a:moveTo>
                <a:cubicBezTo>
                  <a:pt x="3520232" y="853339"/>
                  <a:pt x="3527237" y="859173"/>
                  <a:pt x="3527237" y="867195"/>
                </a:cubicBezTo>
                <a:cubicBezTo>
                  <a:pt x="3527237" y="873029"/>
                  <a:pt x="3520232" y="879593"/>
                  <a:pt x="3512449" y="879593"/>
                </a:cubicBezTo>
                <a:cubicBezTo>
                  <a:pt x="3503887" y="879593"/>
                  <a:pt x="3497661" y="873029"/>
                  <a:pt x="3497661" y="867195"/>
                </a:cubicBezTo>
                <a:cubicBezTo>
                  <a:pt x="3497661" y="859173"/>
                  <a:pt x="3503887" y="853339"/>
                  <a:pt x="3512449" y="853339"/>
                </a:cubicBezTo>
                <a:close/>
                <a:moveTo>
                  <a:pt x="3441619" y="853339"/>
                </a:moveTo>
                <a:cubicBezTo>
                  <a:pt x="3450181" y="853339"/>
                  <a:pt x="3456408" y="859173"/>
                  <a:pt x="3456408" y="867195"/>
                </a:cubicBezTo>
                <a:cubicBezTo>
                  <a:pt x="3456408" y="873029"/>
                  <a:pt x="3450181" y="879593"/>
                  <a:pt x="3441619" y="879593"/>
                </a:cubicBezTo>
                <a:cubicBezTo>
                  <a:pt x="3433835" y="879593"/>
                  <a:pt x="3426830" y="873029"/>
                  <a:pt x="3426830" y="867195"/>
                </a:cubicBezTo>
                <a:cubicBezTo>
                  <a:pt x="3426830" y="859173"/>
                  <a:pt x="3433835" y="853339"/>
                  <a:pt x="3441619" y="853339"/>
                </a:cubicBezTo>
                <a:close/>
                <a:moveTo>
                  <a:pt x="3369857" y="853339"/>
                </a:moveTo>
                <a:cubicBezTo>
                  <a:pt x="3377879" y="853339"/>
                  <a:pt x="3382254" y="859173"/>
                  <a:pt x="3382254" y="867195"/>
                </a:cubicBezTo>
                <a:cubicBezTo>
                  <a:pt x="3382254" y="873029"/>
                  <a:pt x="3377879" y="879593"/>
                  <a:pt x="3369857" y="879593"/>
                </a:cubicBezTo>
                <a:cubicBezTo>
                  <a:pt x="3362564" y="879593"/>
                  <a:pt x="3356001" y="873029"/>
                  <a:pt x="3356001" y="867195"/>
                </a:cubicBezTo>
                <a:cubicBezTo>
                  <a:pt x="3356001" y="859173"/>
                  <a:pt x="3362564" y="853339"/>
                  <a:pt x="3369857" y="853339"/>
                </a:cubicBezTo>
                <a:close/>
                <a:moveTo>
                  <a:pt x="1013589" y="853339"/>
                </a:moveTo>
                <a:cubicBezTo>
                  <a:pt x="1021181" y="853339"/>
                  <a:pt x="1028011" y="859566"/>
                  <a:pt x="1028011" y="868127"/>
                </a:cubicBezTo>
                <a:cubicBezTo>
                  <a:pt x="1028011" y="875911"/>
                  <a:pt x="1021181" y="882916"/>
                  <a:pt x="1013589" y="882916"/>
                </a:cubicBezTo>
                <a:cubicBezTo>
                  <a:pt x="1005243" y="882916"/>
                  <a:pt x="998413" y="875911"/>
                  <a:pt x="998413" y="868127"/>
                </a:cubicBezTo>
                <a:cubicBezTo>
                  <a:pt x="998413" y="859566"/>
                  <a:pt x="1005243" y="853339"/>
                  <a:pt x="1013589" y="853339"/>
                </a:cubicBezTo>
                <a:close/>
                <a:moveTo>
                  <a:pt x="368059" y="785881"/>
                </a:moveTo>
                <a:cubicBezTo>
                  <a:pt x="376081" y="785881"/>
                  <a:pt x="380456" y="790256"/>
                  <a:pt x="380456" y="797549"/>
                </a:cubicBezTo>
                <a:cubicBezTo>
                  <a:pt x="380456" y="805571"/>
                  <a:pt x="376081" y="812135"/>
                  <a:pt x="368059" y="812135"/>
                </a:cubicBezTo>
                <a:cubicBezTo>
                  <a:pt x="360766" y="812135"/>
                  <a:pt x="354203" y="805571"/>
                  <a:pt x="354203" y="797549"/>
                </a:cubicBezTo>
                <a:cubicBezTo>
                  <a:pt x="354203" y="790256"/>
                  <a:pt x="360766" y="785881"/>
                  <a:pt x="368059" y="785881"/>
                </a:cubicBezTo>
                <a:close/>
                <a:moveTo>
                  <a:pt x="297226" y="785881"/>
                </a:moveTo>
                <a:cubicBezTo>
                  <a:pt x="303791" y="785881"/>
                  <a:pt x="309624" y="790256"/>
                  <a:pt x="309624" y="797549"/>
                </a:cubicBezTo>
                <a:cubicBezTo>
                  <a:pt x="309624" y="805571"/>
                  <a:pt x="303791" y="812135"/>
                  <a:pt x="297226" y="812135"/>
                </a:cubicBezTo>
                <a:cubicBezTo>
                  <a:pt x="289933" y="812135"/>
                  <a:pt x="283371" y="805571"/>
                  <a:pt x="283371" y="797549"/>
                </a:cubicBezTo>
                <a:cubicBezTo>
                  <a:pt x="283371" y="790256"/>
                  <a:pt x="289933" y="785881"/>
                  <a:pt x="297226" y="785881"/>
                </a:cubicBezTo>
                <a:close/>
                <a:moveTo>
                  <a:pt x="226398" y="785881"/>
                </a:moveTo>
                <a:cubicBezTo>
                  <a:pt x="232233" y="785881"/>
                  <a:pt x="238797" y="790256"/>
                  <a:pt x="238797" y="797549"/>
                </a:cubicBezTo>
                <a:cubicBezTo>
                  <a:pt x="238797" y="805571"/>
                  <a:pt x="232233" y="812135"/>
                  <a:pt x="226398" y="812135"/>
                </a:cubicBezTo>
                <a:cubicBezTo>
                  <a:pt x="218375" y="812135"/>
                  <a:pt x="212542" y="805571"/>
                  <a:pt x="212542" y="797549"/>
                </a:cubicBezTo>
                <a:cubicBezTo>
                  <a:pt x="212542" y="790256"/>
                  <a:pt x="218375" y="785881"/>
                  <a:pt x="226398" y="785881"/>
                </a:cubicBezTo>
                <a:close/>
                <a:moveTo>
                  <a:pt x="154101" y="785881"/>
                </a:moveTo>
                <a:cubicBezTo>
                  <a:pt x="161394" y="785881"/>
                  <a:pt x="167957" y="790256"/>
                  <a:pt x="167957" y="797549"/>
                </a:cubicBezTo>
                <a:cubicBezTo>
                  <a:pt x="167957" y="805571"/>
                  <a:pt x="161394" y="812135"/>
                  <a:pt x="154101" y="812135"/>
                </a:cubicBezTo>
                <a:cubicBezTo>
                  <a:pt x="147538" y="812135"/>
                  <a:pt x="141704" y="805571"/>
                  <a:pt x="141704" y="797549"/>
                </a:cubicBezTo>
                <a:cubicBezTo>
                  <a:pt x="141704" y="790256"/>
                  <a:pt x="147538" y="785881"/>
                  <a:pt x="154101" y="785881"/>
                </a:cubicBezTo>
                <a:close/>
                <a:moveTo>
                  <a:pt x="83272" y="785881"/>
                </a:moveTo>
                <a:cubicBezTo>
                  <a:pt x="90564" y="785881"/>
                  <a:pt x="97128" y="790256"/>
                  <a:pt x="97128" y="797549"/>
                </a:cubicBezTo>
                <a:cubicBezTo>
                  <a:pt x="97128" y="805571"/>
                  <a:pt x="90564" y="812135"/>
                  <a:pt x="83272" y="812135"/>
                </a:cubicBezTo>
                <a:cubicBezTo>
                  <a:pt x="76708" y="812135"/>
                  <a:pt x="70874" y="805571"/>
                  <a:pt x="70874" y="797549"/>
                </a:cubicBezTo>
                <a:cubicBezTo>
                  <a:pt x="70874" y="790256"/>
                  <a:pt x="76708" y="785881"/>
                  <a:pt x="83272" y="785881"/>
                </a:cubicBezTo>
                <a:close/>
                <a:moveTo>
                  <a:pt x="12036" y="785881"/>
                </a:moveTo>
                <a:cubicBezTo>
                  <a:pt x="20281" y="785881"/>
                  <a:pt x="26277" y="790256"/>
                  <a:pt x="26277" y="797549"/>
                </a:cubicBezTo>
                <a:cubicBezTo>
                  <a:pt x="26277" y="805571"/>
                  <a:pt x="20281" y="812135"/>
                  <a:pt x="12036" y="812135"/>
                </a:cubicBezTo>
                <a:cubicBezTo>
                  <a:pt x="4541" y="812135"/>
                  <a:pt x="44" y="805571"/>
                  <a:pt x="44" y="797549"/>
                </a:cubicBezTo>
                <a:cubicBezTo>
                  <a:pt x="44" y="790256"/>
                  <a:pt x="4541" y="785881"/>
                  <a:pt x="12036" y="785881"/>
                </a:cubicBezTo>
                <a:close/>
                <a:moveTo>
                  <a:pt x="4726684" y="782507"/>
                </a:moveTo>
                <a:cubicBezTo>
                  <a:pt x="4735246" y="782507"/>
                  <a:pt x="4741472" y="789070"/>
                  <a:pt x="4741472" y="794904"/>
                </a:cubicBezTo>
                <a:cubicBezTo>
                  <a:pt x="4741472" y="802926"/>
                  <a:pt x="4735246" y="808761"/>
                  <a:pt x="4726684" y="808761"/>
                </a:cubicBezTo>
                <a:cubicBezTo>
                  <a:pt x="4718122" y="808761"/>
                  <a:pt x="4711896" y="802926"/>
                  <a:pt x="4711896" y="794904"/>
                </a:cubicBezTo>
                <a:cubicBezTo>
                  <a:pt x="4711896" y="789070"/>
                  <a:pt x="4718122" y="782507"/>
                  <a:pt x="4726684" y="782507"/>
                </a:cubicBezTo>
                <a:close/>
                <a:moveTo>
                  <a:pt x="4655853" y="782507"/>
                </a:moveTo>
                <a:cubicBezTo>
                  <a:pt x="4663637" y="782507"/>
                  <a:pt x="4670642" y="789070"/>
                  <a:pt x="4670642" y="794904"/>
                </a:cubicBezTo>
                <a:cubicBezTo>
                  <a:pt x="4670642" y="802926"/>
                  <a:pt x="4663637" y="808761"/>
                  <a:pt x="4655853" y="808761"/>
                </a:cubicBezTo>
                <a:cubicBezTo>
                  <a:pt x="4647291" y="808761"/>
                  <a:pt x="4641064" y="802926"/>
                  <a:pt x="4641064" y="794904"/>
                </a:cubicBezTo>
                <a:cubicBezTo>
                  <a:pt x="4641064" y="789070"/>
                  <a:pt x="4647291" y="782507"/>
                  <a:pt x="4655853" y="782507"/>
                </a:cubicBezTo>
                <a:close/>
                <a:moveTo>
                  <a:pt x="4584091" y="782507"/>
                </a:moveTo>
                <a:cubicBezTo>
                  <a:pt x="4591384" y="782507"/>
                  <a:pt x="4596488" y="789070"/>
                  <a:pt x="4596488" y="794904"/>
                </a:cubicBezTo>
                <a:cubicBezTo>
                  <a:pt x="4596488" y="802926"/>
                  <a:pt x="4591384" y="808761"/>
                  <a:pt x="4584091" y="808761"/>
                </a:cubicBezTo>
                <a:cubicBezTo>
                  <a:pt x="4576069" y="808761"/>
                  <a:pt x="4570235" y="802926"/>
                  <a:pt x="4570235" y="794904"/>
                </a:cubicBezTo>
                <a:cubicBezTo>
                  <a:pt x="4570235" y="789070"/>
                  <a:pt x="4576069" y="782507"/>
                  <a:pt x="4584091" y="782507"/>
                </a:cubicBezTo>
                <a:close/>
                <a:moveTo>
                  <a:pt x="4513260" y="782507"/>
                </a:moveTo>
                <a:cubicBezTo>
                  <a:pt x="4519094" y="782507"/>
                  <a:pt x="4525657" y="789070"/>
                  <a:pt x="4525657" y="794904"/>
                </a:cubicBezTo>
                <a:cubicBezTo>
                  <a:pt x="4525657" y="802926"/>
                  <a:pt x="4519094" y="808761"/>
                  <a:pt x="4513260" y="808761"/>
                </a:cubicBezTo>
                <a:cubicBezTo>
                  <a:pt x="4505238" y="808761"/>
                  <a:pt x="4499404" y="802926"/>
                  <a:pt x="4499404" y="794904"/>
                </a:cubicBezTo>
                <a:cubicBezTo>
                  <a:pt x="4499404" y="789070"/>
                  <a:pt x="4505238" y="782507"/>
                  <a:pt x="4513260" y="782507"/>
                </a:cubicBezTo>
                <a:close/>
                <a:moveTo>
                  <a:pt x="4439056" y="782507"/>
                </a:moveTo>
                <a:cubicBezTo>
                  <a:pt x="4445619" y="782507"/>
                  <a:pt x="4451453" y="789070"/>
                  <a:pt x="4451453" y="794904"/>
                </a:cubicBezTo>
                <a:cubicBezTo>
                  <a:pt x="4451453" y="802926"/>
                  <a:pt x="4445619" y="808761"/>
                  <a:pt x="4439056" y="808761"/>
                </a:cubicBezTo>
                <a:cubicBezTo>
                  <a:pt x="4431763" y="808761"/>
                  <a:pt x="4425200" y="802926"/>
                  <a:pt x="4425200" y="794904"/>
                </a:cubicBezTo>
                <a:cubicBezTo>
                  <a:pt x="4425200" y="789070"/>
                  <a:pt x="4431763" y="782507"/>
                  <a:pt x="4439056" y="782507"/>
                </a:cubicBezTo>
                <a:close/>
                <a:moveTo>
                  <a:pt x="4366768" y="782507"/>
                </a:moveTo>
                <a:cubicBezTo>
                  <a:pt x="4374790" y="782507"/>
                  <a:pt x="4380624" y="789070"/>
                  <a:pt x="4380624" y="794904"/>
                </a:cubicBezTo>
                <a:cubicBezTo>
                  <a:pt x="4380624" y="802926"/>
                  <a:pt x="4374790" y="808761"/>
                  <a:pt x="4366768" y="808761"/>
                </a:cubicBezTo>
                <a:cubicBezTo>
                  <a:pt x="4360934" y="808761"/>
                  <a:pt x="4354371" y="802926"/>
                  <a:pt x="4354371" y="794904"/>
                </a:cubicBezTo>
                <a:cubicBezTo>
                  <a:pt x="4354371" y="789070"/>
                  <a:pt x="4360934" y="782507"/>
                  <a:pt x="4366768" y="782507"/>
                </a:cubicBezTo>
                <a:close/>
                <a:moveTo>
                  <a:pt x="4295937" y="782507"/>
                </a:moveTo>
                <a:cubicBezTo>
                  <a:pt x="4303959" y="782507"/>
                  <a:pt x="4309793" y="789070"/>
                  <a:pt x="4309793" y="794904"/>
                </a:cubicBezTo>
                <a:cubicBezTo>
                  <a:pt x="4309793" y="802926"/>
                  <a:pt x="4303959" y="808761"/>
                  <a:pt x="4295937" y="808761"/>
                </a:cubicBezTo>
                <a:cubicBezTo>
                  <a:pt x="4290103" y="808761"/>
                  <a:pt x="4283540" y="802926"/>
                  <a:pt x="4283540" y="794904"/>
                </a:cubicBezTo>
                <a:cubicBezTo>
                  <a:pt x="4283540" y="789070"/>
                  <a:pt x="4290103" y="782507"/>
                  <a:pt x="4295937" y="782507"/>
                </a:cubicBezTo>
                <a:close/>
                <a:moveTo>
                  <a:pt x="4225107" y="782507"/>
                </a:moveTo>
                <a:cubicBezTo>
                  <a:pt x="4233129" y="782507"/>
                  <a:pt x="4238963" y="789070"/>
                  <a:pt x="4238963" y="794904"/>
                </a:cubicBezTo>
                <a:cubicBezTo>
                  <a:pt x="4238963" y="802926"/>
                  <a:pt x="4233129" y="808761"/>
                  <a:pt x="4225107" y="808761"/>
                </a:cubicBezTo>
                <a:cubicBezTo>
                  <a:pt x="4217085" y="808761"/>
                  <a:pt x="4212710" y="802926"/>
                  <a:pt x="4212710" y="794904"/>
                </a:cubicBezTo>
                <a:cubicBezTo>
                  <a:pt x="4212710" y="789070"/>
                  <a:pt x="4217085" y="782507"/>
                  <a:pt x="4225107" y="782507"/>
                </a:cubicBezTo>
                <a:close/>
                <a:moveTo>
                  <a:pt x="4153295" y="782507"/>
                </a:moveTo>
                <a:cubicBezTo>
                  <a:pt x="4161078" y="782507"/>
                  <a:pt x="4168083" y="789070"/>
                  <a:pt x="4168083" y="794904"/>
                </a:cubicBezTo>
                <a:cubicBezTo>
                  <a:pt x="4168083" y="802926"/>
                  <a:pt x="4161078" y="808761"/>
                  <a:pt x="4153295" y="808761"/>
                </a:cubicBezTo>
                <a:cubicBezTo>
                  <a:pt x="4144733" y="808761"/>
                  <a:pt x="4138507" y="802926"/>
                  <a:pt x="4138507" y="794904"/>
                </a:cubicBezTo>
                <a:cubicBezTo>
                  <a:pt x="4138507" y="789070"/>
                  <a:pt x="4144733" y="782507"/>
                  <a:pt x="4153295" y="782507"/>
                </a:cubicBezTo>
                <a:close/>
                <a:moveTo>
                  <a:pt x="4082465" y="782507"/>
                </a:moveTo>
                <a:cubicBezTo>
                  <a:pt x="4090249" y="782507"/>
                  <a:pt x="4097254" y="789070"/>
                  <a:pt x="4097254" y="794904"/>
                </a:cubicBezTo>
                <a:cubicBezTo>
                  <a:pt x="4097254" y="802926"/>
                  <a:pt x="4090249" y="808761"/>
                  <a:pt x="4082465" y="808761"/>
                </a:cubicBezTo>
                <a:cubicBezTo>
                  <a:pt x="4073903" y="808761"/>
                  <a:pt x="4067676" y="802926"/>
                  <a:pt x="4067676" y="794904"/>
                </a:cubicBezTo>
                <a:cubicBezTo>
                  <a:pt x="4067676" y="789070"/>
                  <a:pt x="4073903" y="782507"/>
                  <a:pt x="4082465" y="782507"/>
                </a:cubicBezTo>
                <a:close/>
                <a:moveTo>
                  <a:pt x="4010703" y="782507"/>
                </a:moveTo>
                <a:cubicBezTo>
                  <a:pt x="4017996" y="782507"/>
                  <a:pt x="4023100" y="789070"/>
                  <a:pt x="4023100" y="794904"/>
                </a:cubicBezTo>
                <a:cubicBezTo>
                  <a:pt x="4023100" y="802926"/>
                  <a:pt x="4017996" y="808761"/>
                  <a:pt x="4010703" y="808761"/>
                </a:cubicBezTo>
                <a:cubicBezTo>
                  <a:pt x="4002681" y="808761"/>
                  <a:pt x="3996847" y="802926"/>
                  <a:pt x="3996847" y="794904"/>
                </a:cubicBezTo>
                <a:cubicBezTo>
                  <a:pt x="3996847" y="789070"/>
                  <a:pt x="4002681" y="782507"/>
                  <a:pt x="4010703" y="782507"/>
                </a:cubicBezTo>
                <a:close/>
                <a:moveTo>
                  <a:pt x="3939871" y="782507"/>
                </a:moveTo>
                <a:cubicBezTo>
                  <a:pt x="3946434" y="782507"/>
                  <a:pt x="3952268" y="789070"/>
                  <a:pt x="3952268" y="794904"/>
                </a:cubicBezTo>
                <a:cubicBezTo>
                  <a:pt x="3952268" y="802926"/>
                  <a:pt x="3946434" y="808761"/>
                  <a:pt x="3939871" y="808761"/>
                </a:cubicBezTo>
                <a:cubicBezTo>
                  <a:pt x="3932578" y="808761"/>
                  <a:pt x="3926015" y="802926"/>
                  <a:pt x="3926015" y="794904"/>
                </a:cubicBezTo>
                <a:cubicBezTo>
                  <a:pt x="3926015" y="789070"/>
                  <a:pt x="3932578" y="782507"/>
                  <a:pt x="3939871" y="782507"/>
                </a:cubicBezTo>
                <a:close/>
                <a:moveTo>
                  <a:pt x="3869042" y="782507"/>
                </a:moveTo>
                <a:cubicBezTo>
                  <a:pt x="3875605" y="782507"/>
                  <a:pt x="3881439" y="789070"/>
                  <a:pt x="3881439" y="794904"/>
                </a:cubicBezTo>
                <a:cubicBezTo>
                  <a:pt x="3881439" y="802926"/>
                  <a:pt x="3875605" y="808761"/>
                  <a:pt x="3869042" y="808761"/>
                </a:cubicBezTo>
                <a:cubicBezTo>
                  <a:pt x="3861749" y="808761"/>
                  <a:pt x="3855186" y="802926"/>
                  <a:pt x="3855186" y="794904"/>
                </a:cubicBezTo>
                <a:cubicBezTo>
                  <a:pt x="3855186" y="789070"/>
                  <a:pt x="3861749" y="782507"/>
                  <a:pt x="3869042" y="782507"/>
                </a:cubicBezTo>
                <a:close/>
                <a:moveTo>
                  <a:pt x="3796752" y="782507"/>
                </a:moveTo>
                <a:cubicBezTo>
                  <a:pt x="3804774" y="782507"/>
                  <a:pt x="3810608" y="789070"/>
                  <a:pt x="3810608" y="796363"/>
                </a:cubicBezTo>
                <a:cubicBezTo>
                  <a:pt x="3810608" y="802926"/>
                  <a:pt x="3804774" y="808761"/>
                  <a:pt x="3796752" y="808761"/>
                </a:cubicBezTo>
                <a:cubicBezTo>
                  <a:pt x="3790918" y="808761"/>
                  <a:pt x="3784355" y="802926"/>
                  <a:pt x="3784355" y="796363"/>
                </a:cubicBezTo>
                <a:cubicBezTo>
                  <a:pt x="3784355" y="789070"/>
                  <a:pt x="3790918" y="782507"/>
                  <a:pt x="3796752" y="782507"/>
                </a:cubicBezTo>
                <a:close/>
                <a:moveTo>
                  <a:pt x="3725922" y="782507"/>
                </a:moveTo>
                <a:cubicBezTo>
                  <a:pt x="3733944" y="782507"/>
                  <a:pt x="3739778" y="789070"/>
                  <a:pt x="3739778" y="796363"/>
                </a:cubicBezTo>
                <a:cubicBezTo>
                  <a:pt x="3739778" y="802926"/>
                  <a:pt x="3733944" y="808761"/>
                  <a:pt x="3725922" y="808761"/>
                </a:cubicBezTo>
                <a:cubicBezTo>
                  <a:pt x="3719359" y="808761"/>
                  <a:pt x="3713525" y="802926"/>
                  <a:pt x="3713525" y="796363"/>
                </a:cubicBezTo>
                <a:cubicBezTo>
                  <a:pt x="3713525" y="789070"/>
                  <a:pt x="3719359" y="782507"/>
                  <a:pt x="3725922" y="782507"/>
                </a:cubicBezTo>
                <a:close/>
                <a:moveTo>
                  <a:pt x="3655091" y="782507"/>
                </a:moveTo>
                <a:cubicBezTo>
                  <a:pt x="3662384" y="782507"/>
                  <a:pt x="3668947" y="789070"/>
                  <a:pt x="3668947" y="796363"/>
                </a:cubicBezTo>
                <a:cubicBezTo>
                  <a:pt x="3668947" y="802926"/>
                  <a:pt x="3662384" y="808761"/>
                  <a:pt x="3655091" y="808761"/>
                </a:cubicBezTo>
                <a:cubicBezTo>
                  <a:pt x="3647069" y="808761"/>
                  <a:pt x="3642694" y="802926"/>
                  <a:pt x="3642694" y="796363"/>
                </a:cubicBezTo>
                <a:cubicBezTo>
                  <a:pt x="3642694" y="789070"/>
                  <a:pt x="3647069" y="782507"/>
                  <a:pt x="3655091" y="782507"/>
                </a:cubicBezTo>
                <a:close/>
                <a:moveTo>
                  <a:pt x="3583280" y="782507"/>
                </a:moveTo>
                <a:cubicBezTo>
                  <a:pt x="3591064" y="782507"/>
                  <a:pt x="3598069" y="789070"/>
                  <a:pt x="3598069" y="796363"/>
                </a:cubicBezTo>
                <a:cubicBezTo>
                  <a:pt x="3598069" y="802926"/>
                  <a:pt x="3591064" y="808761"/>
                  <a:pt x="3583280" y="808761"/>
                </a:cubicBezTo>
                <a:cubicBezTo>
                  <a:pt x="3574718" y="808761"/>
                  <a:pt x="3568491" y="802926"/>
                  <a:pt x="3568491" y="796363"/>
                </a:cubicBezTo>
                <a:cubicBezTo>
                  <a:pt x="3568491" y="789070"/>
                  <a:pt x="3574718" y="782507"/>
                  <a:pt x="3583280" y="782507"/>
                </a:cubicBezTo>
                <a:close/>
                <a:moveTo>
                  <a:pt x="3512449" y="782507"/>
                </a:moveTo>
                <a:cubicBezTo>
                  <a:pt x="3520232" y="782507"/>
                  <a:pt x="3527237" y="789070"/>
                  <a:pt x="3527237" y="796363"/>
                </a:cubicBezTo>
                <a:cubicBezTo>
                  <a:pt x="3527237" y="802926"/>
                  <a:pt x="3520232" y="808761"/>
                  <a:pt x="3512449" y="808761"/>
                </a:cubicBezTo>
                <a:cubicBezTo>
                  <a:pt x="3503887" y="808761"/>
                  <a:pt x="3497661" y="802926"/>
                  <a:pt x="3497661" y="796363"/>
                </a:cubicBezTo>
                <a:cubicBezTo>
                  <a:pt x="3497661" y="789070"/>
                  <a:pt x="3503887" y="782507"/>
                  <a:pt x="3512449" y="782507"/>
                </a:cubicBezTo>
                <a:close/>
                <a:moveTo>
                  <a:pt x="3441619" y="782507"/>
                </a:moveTo>
                <a:cubicBezTo>
                  <a:pt x="3450181" y="782507"/>
                  <a:pt x="3456408" y="789070"/>
                  <a:pt x="3456408" y="796363"/>
                </a:cubicBezTo>
                <a:cubicBezTo>
                  <a:pt x="3456408" y="802926"/>
                  <a:pt x="3450181" y="808761"/>
                  <a:pt x="3441619" y="808761"/>
                </a:cubicBezTo>
                <a:cubicBezTo>
                  <a:pt x="3433835" y="808761"/>
                  <a:pt x="3426830" y="802926"/>
                  <a:pt x="3426830" y="796363"/>
                </a:cubicBezTo>
                <a:cubicBezTo>
                  <a:pt x="3426830" y="789070"/>
                  <a:pt x="3433835" y="782507"/>
                  <a:pt x="3441619" y="782507"/>
                </a:cubicBezTo>
                <a:close/>
                <a:moveTo>
                  <a:pt x="3369857" y="782507"/>
                </a:moveTo>
                <a:cubicBezTo>
                  <a:pt x="3377879" y="782507"/>
                  <a:pt x="3382254" y="789070"/>
                  <a:pt x="3382254" y="796363"/>
                </a:cubicBezTo>
                <a:cubicBezTo>
                  <a:pt x="3382254" y="802926"/>
                  <a:pt x="3377879" y="808761"/>
                  <a:pt x="3369857" y="808761"/>
                </a:cubicBezTo>
                <a:cubicBezTo>
                  <a:pt x="3362564" y="808761"/>
                  <a:pt x="3356001" y="802926"/>
                  <a:pt x="3356001" y="796363"/>
                </a:cubicBezTo>
                <a:cubicBezTo>
                  <a:pt x="3356001" y="789070"/>
                  <a:pt x="3362564" y="782507"/>
                  <a:pt x="3369857" y="782507"/>
                </a:cubicBezTo>
                <a:close/>
                <a:moveTo>
                  <a:pt x="3299083" y="782507"/>
                </a:moveTo>
                <a:cubicBezTo>
                  <a:pt x="3305645" y="782507"/>
                  <a:pt x="3311480" y="789070"/>
                  <a:pt x="3311480" y="796363"/>
                </a:cubicBezTo>
                <a:cubicBezTo>
                  <a:pt x="3311480" y="802926"/>
                  <a:pt x="3305645" y="808761"/>
                  <a:pt x="3299083" y="808761"/>
                </a:cubicBezTo>
                <a:cubicBezTo>
                  <a:pt x="3291789" y="808761"/>
                  <a:pt x="3285229" y="802926"/>
                  <a:pt x="3285229" y="796363"/>
                </a:cubicBezTo>
                <a:cubicBezTo>
                  <a:pt x="3285229" y="789070"/>
                  <a:pt x="3291789" y="782507"/>
                  <a:pt x="3299083" y="782507"/>
                </a:cubicBezTo>
                <a:close/>
                <a:moveTo>
                  <a:pt x="3228250" y="782507"/>
                </a:moveTo>
                <a:cubicBezTo>
                  <a:pt x="3234814" y="782507"/>
                  <a:pt x="3240649" y="789070"/>
                  <a:pt x="3240649" y="796363"/>
                </a:cubicBezTo>
                <a:cubicBezTo>
                  <a:pt x="3240649" y="802926"/>
                  <a:pt x="3234814" y="808761"/>
                  <a:pt x="3228250" y="808761"/>
                </a:cubicBezTo>
                <a:cubicBezTo>
                  <a:pt x="3220230" y="808761"/>
                  <a:pt x="3214395" y="802926"/>
                  <a:pt x="3214395" y="796363"/>
                </a:cubicBezTo>
                <a:cubicBezTo>
                  <a:pt x="3214395" y="789070"/>
                  <a:pt x="3220230" y="782507"/>
                  <a:pt x="3228250" y="782507"/>
                </a:cubicBezTo>
                <a:close/>
                <a:moveTo>
                  <a:pt x="3152591" y="782507"/>
                </a:moveTo>
                <a:cubicBezTo>
                  <a:pt x="3159884" y="782507"/>
                  <a:pt x="3166447" y="789070"/>
                  <a:pt x="3166447" y="796363"/>
                </a:cubicBezTo>
                <a:cubicBezTo>
                  <a:pt x="3166447" y="802926"/>
                  <a:pt x="3159884" y="808761"/>
                  <a:pt x="3152591" y="808761"/>
                </a:cubicBezTo>
                <a:cubicBezTo>
                  <a:pt x="3146027" y="808761"/>
                  <a:pt x="3140193" y="802926"/>
                  <a:pt x="3140193" y="796363"/>
                </a:cubicBezTo>
                <a:cubicBezTo>
                  <a:pt x="3140193" y="789070"/>
                  <a:pt x="3146027" y="782507"/>
                  <a:pt x="3152591" y="782507"/>
                </a:cubicBezTo>
                <a:close/>
                <a:moveTo>
                  <a:pt x="1226672" y="782507"/>
                </a:moveTo>
                <a:cubicBezTo>
                  <a:pt x="1233964" y="782507"/>
                  <a:pt x="1240529" y="789337"/>
                  <a:pt x="1240529" y="796926"/>
                </a:cubicBezTo>
                <a:cubicBezTo>
                  <a:pt x="1240529" y="805275"/>
                  <a:pt x="1233964" y="812105"/>
                  <a:pt x="1226672" y="812105"/>
                </a:cubicBezTo>
                <a:cubicBezTo>
                  <a:pt x="1218658" y="812105"/>
                  <a:pt x="1214283" y="805275"/>
                  <a:pt x="1214283" y="796926"/>
                </a:cubicBezTo>
                <a:cubicBezTo>
                  <a:pt x="1214283" y="789337"/>
                  <a:pt x="1218658" y="782507"/>
                  <a:pt x="1226672" y="782507"/>
                </a:cubicBezTo>
                <a:close/>
                <a:moveTo>
                  <a:pt x="1154869" y="782507"/>
                </a:moveTo>
                <a:cubicBezTo>
                  <a:pt x="1162652" y="782507"/>
                  <a:pt x="1169658" y="789337"/>
                  <a:pt x="1169658" y="796926"/>
                </a:cubicBezTo>
                <a:cubicBezTo>
                  <a:pt x="1169658" y="805275"/>
                  <a:pt x="1162652" y="812105"/>
                  <a:pt x="1154869" y="812105"/>
                </a:cubicBezTo>
                <a:cubicBezTo>
                  <a:pt x="1146307" y="812105"/>
                  <a:pt x="1140080" y="805275"/>
                  <a:pt x="1140080" y="796926"/>
                </a:cubicBezTo>
                <a:cubicBezTo>
                  <a:pt x="1140080" y="789337"/>
                  <a:pt x="1146307" y="782507"/>
                  <a:pt x="1154869" y="782507"/>
                </a:cubicBezTo>
                <a:close/>
                <a:moveTo>
                  <a:pt x="1084040" y="782507"/>
                </a:moveTo>
                <a:cubicBezTo>
                  <a:pt x="1091822" y="782507"/>
                  <a:pt x="1098826" y="789337"/>
                  <a:pt x="1098826" y="796926"/>
                </a:cubicBezTo>
                <a:cubicBezTo>
                  <a:pt x="1098826" y="805275"/>
                  <a:pt x="1091822" y="812105"/>
                  <a:pt x="1084040" y="812105"/>
                </a:cubicBezTo>
                <a:cubicBezTo>
                  <a:pt x="1075478" y="812105"/>
                  <a:pt x="1069250" y="805275"/>
                  <a:pt x="1069250" y="796926"/>
                </a:cubicBezTo>
                <a:cubicBezTo>
                  <a:pt x="1069250" y="789337"/>
                  <a:pt x="1075478" y="782507"/>
                  <a:pt x="1084040" y="782507"/>
                </a:cubicBezTo>
                <a:close/>
                <a:moveTo>
                  <a:pt x="1013594" y="782507"/>
                </a:moveTo>
                <a:cubicBezTo>
                  <a:pt x="1021186" y="782507"/>
                  <a:pt x="1028015" y="789337"/>
                  <a:pt x="1028015" y="796926"/>
                </a:cubicBezTo>
                <a:cubicBezTo>
                  <a:pt x="1028015" y="805275"/>
                  <a:pt x="1021186" y="812105"/>
                  <a:pt x="1013594" y="812105"/>
                </a:cubicBezTo>
                <a:cubicBezTo>
                  <a:pt x="1005249" y="812105"/>
                  <a:pt x="998417" y="805275"/>
                  <a:pt x="998417" y="796926"/>
                </a:cubicBezTo>
                <a:cubicBezTo>
                  <a:pt x="998417" y="789337"/>
                  <a:pt x="1005249" y="782507"/>
                  <a:pt x="1013594" y="782507"/>
                </a:cubicBezTo>
                <a:close/>
                <a:moveTo>
                  <a:pt x="941447" y="782507"/>
                </a:moveTo>
                <a:cubicBezTo>
                  <a:pt x="949468" y="782507"/>
                  <a:pt x="953844" y="789337"/>
                  <a:pt x="953844" y="796926"/>
                </a:cubicBezTo>
                <a:cubicBezTo>
                  <a:pt x="953844" y="805275"/>
                  <a:pt x="949468" y="812105"/>
                  <a:pt x="941447" y="812105"/>
                </a:cubicBezTo>
                <a:cubicBezTo>
                  <a:pt x="934155" y="812105"/>
                  <a:pt x="927591" y="805275"/>
                  <a:pt x="927591" y="796926"/>
                </a:cubicBezTo>
                <a:cubicBezTo>
                  <a:pt x="927591" y="789337"/>
                  <a:pt x="934155" y="782507"/>
                  <a:pt x="941447" y="782507"/>
                </a:cubicBezTo>
                <a:close/>
                <a:moveTo>
                  <a:pt x="870615" y="782507"/>
                </a:moveTo>
                <a:cubicBezTo>
                  <a:pt x="877179" y="782507"/>
                  <a:pt x="883013" y="789337"/>
                  <a:pt x="883013" y="796926"/>
                </a:cubicBezTo>
                <a:cubicBezTo>
                  <a:pt x="883013" y="805275"/>
                  <a:pt x="877179" y="812105"/>
                  <a:pt x="870615" y="812105"/>
                </a:cubicBezTo>
                <a:cubicBezTo>
                  <a:pt x="863322" y="812105"/>
                  <a:pt x="856759" y="805275"/>
                  <a:pt x="856759" y="796926"/>
                </a:cubicBezTo>
                <a:cubicBezTo>
                  <a:pt x="856759" y="789337"/>
                  <a:pt x="863322" y="782507"/>
                  <a:pt x="870615" y="782507"/>
                </a:cubicBezTo>
                <a:close/>
                <a:moveTo>
                  <a:pt x="799784" y="782507"/>
                </a:moveTo>
                <a:cubicBezTo>
                  <a:pt x="806349" y="782507"/>
                  <a:pt x="812183" y="789337"/>
                  <a:pt x="812183" y="796926"/>
                </a:cubicBezTo>
                <a:cubicBezTo>
                  <a:pt x="812183" y="805275"/>
                  <a:pt x="806349" y="812105"/>
                  <a:pt x="799784" y="812105"/>
                </a:cubicBezTo>
                <a:cubicBezTo>
                  <a:pt x="792492" y="812105"/>
                  <a:pt x="785929" y="805275"/>
                  <a:pt x="785929" y="796926"/>
                </a:cubicBezTo>
                <a:cubicBezTo>
                  <a:pt x="785929" y="789337"/>
                  <a:pt x="792492" y="782507"/>
                  <a:pt x="799784" y="782507"/>
                </a:cubicBezTo>
                <a:close/>
                <a:moveTo>
                  <a:pt x="724123" y="782507"/>
                </a:moveTo>
                <a:cubicBezTo>
                  <a:pt x="731417" y="782507"/>
                  <a:pt x="737981" y="789337"/>
                  <a:pt x="737981" y="796926"/>
                </a:cubicBezTo>
                <a:cubicBezTo>
                  <a:pt x="737981" y="805275"/>
                  <a:pt x="731417" y="812105"/>
                  <a:pt x="724123" y="812105"/>
                </a:cubicBezTo>
                <a:cubicBezTo>
                  <a:pt x="717559" y="812105"/>
                  <a:pt x="711726" y="805275"/>
                  <a:pt x="711726" y="796926"/>
                </a:cubicBezTo>
                <a:cubicBezTo>
                  <a:pt x="711726" y="789337"/>
                  <a:pt x="717559" y="782507"/>
                  <a:pt x="724123" y="782507"/>
                </a:cubicBezTo>
                <a:close/>
                <a:moveTo>
                  <a:pt x="653293" y="782507"/>
                </a:moveTo>
                <a:cubicBezTo>
                  <a:pt x="660586" y="782507"/>
                  <a:pt x="667149" y="789337"/>
                  <a:pt x="667149" y="796926"/>
                </a:cubicBezTo>
                <a:cubicBezTo>
                  <a:pt x="667149" y="805275"/>
                  <a:pt x="660586" y="812105"/>
                  <a:pt x="653293" y="812105"/>
                </a:cubicBezTo>
                <a:cubicBezTo>
                  <a:pt x="645271" y="812105"/>
                  <a:pt x="640896" y="805275"/>
                  <a:pt x="640896" y="796926"/>
                </a:cubicBezTo>
                <a:cubicBezTo>
                  <a:pt x="640896" y="789337"/>
                  <a:pt x="645271" y="782507"/>
                  <a:pt x="653293" y="782507"/>
                </a:cubicBezTo>
                <a:close/>
                <a:moveTo>
                  <a:pt x="584855" y="782507"/>
                </a:moveTo>
                <a:cubicBezTo>
                  <a:pt x="592639" y="782507"/>
                  <a:pt x="599643" y="789337"/>
                  <a:pt x="599643" y="796926"/>
                </a:cubicBezTo>
                <a:cubicBezTo>
                  <a:pt x="599643" y="805275"/>
                  <a:pt x="592639" y="812105"/>
                  <a:pt x="584855" y="812105"/>
                </a:cubicBezTo>
                <a:cubicBezTo>
                  <a:pt x="576293" y="812105"/>
                  <a:pt x="570066" y="805275"/>
                  <a:pt x="570066" y="796926"/>
                </a:cubicBezTo>
                <a:cubicBezTo>
                  <a:pt x="570066" y="789337"/>
                  <a:pt x="576293" y="782507"/>
                  <a:pt x="584855" y="782507"/>
                </a:cubicBezTo>
                <a:close/>
                <a:moveTo>
                  <a:pt x="513654" y="782507"/>
                </a:moveTo>
                <a:cubicBezTo>
                  <a:pt x="522003" y="782507"/>
                  <a:pt x="528831" y="789337"/>
                  <a:pt x="528831" y="796926"/>
                </a:cubicBezTo>
                <a:cubicBezTo>
                  <a:pt x="528831" y="805275"/>
                  <a:pt x="522003" y="812105"/>
                  <a:pt x="513654" y="812105"/>
                </a:cubicBezTo>
                <a:cubicBezTo>
                  <a:pt x="506065" y="812105"/>
                  <a:pt x="499235" y="805275"/>
                  <a:pt x="499235" y="796926"/>
                </a:cubicBezTo>
                <a:cubicBezTo>
                  <a:pt x="499235" y="789337"/>
                  <a:pt x="506065" y="782507"/>
                  <a:pt x="513654" y="782507"/>
                </a:cubicBezTo>
                <a:close/>
                <a:moveTo>
                  <a:pt x="439821" y="782507"/>
                </a:moveTo>
                <a:cubicBezTo>
                  <a:pt x="448384" y="782507"/>
                  <a:pt x="454611" y="789337"/>
                  <a:pt x="454611" y="796926"/>
                </a:cubicBezTo>
                <a:cubicBezTo>
                  <a:pt x="454611" y="805275"/>
                  <a:pt x="448384" y="812105"/>
                  <a:pt x="439821" y="812105"/>
                </a:cubicBezTo>
                <a:cubicBezTo>
                  <a:pt x="432038" y="812105"/>
                  <a:pt x="425033" y="805275"/>
                  <a:pt x="425033" y="796926"/>
                </a:cubicBezTo>
                <a:cubicBezTo>
                  <a:pt x="425033" y="789337"/>
                  <a:pt x="432038" y="782507"/>
                  <a:pt x="439821" y="782507"/>
                </a:cubicBezTo>
                <a:close/>
                <a:moveTo>
                  <a:pt x="4439056" y="711678"/>
                </a:moveTo>
                <a:cubicBezTo>
                  <a:pt x="4445619" y="711678"/>
                  <a:pt x="4451453" y="716783"/>
                  <a:pt x="4451453" y="724075"/>
                </a:cubicBezTo>
                <a:cubicBezTo>
                  <a:pt x="4451453" y="732097"/>
                  <a:pt x="4445619" y="737932"/>
                  <a:pt x="4439056" y="737932"/>
                </a:cubicBezTo>
                <a:cubicBezTo>
                  <a:pt x="4431763" y="737932"/>
                  <a:pt x="4425200" y="732097"/>
                  <a:pt x="4425200" y="724075"/>
                </a:cubicBezTo>
                <a:cubicBezTo>
                  <a:pt x="4425200" y="716783"/>
                  <a:pt x="4431763" y="711678"/>
                  <a:pt x="4439056" y="711678"/>
                </a:cubicBezTo>
                <a:close/>
                <a:moveTo>
                  <a:pt x="4366768" y="711678"/>
                </a:moveTo>
                <a:cubicBezTo>
                  <a:pt x="4374790" y="711678"/>
                  <a:pt x="4380624" y="716783"/>
                  <a:pt x="4380624" y="724075"/>
                </a:cubicBezTo>
                <a:cubicBezTo>
                  <a:pt x="4380624" y="732097"/>
                  <a:pt x="4374790" y="737932"/>
                  <a:pt x="4366768" y="737932"/>
                </a:cubicBezTo>
                <a:cubicBezTo>
                  <a:pt x="4360934" y="737932"/>
                  <a:pt x="4354371" y="732097"/>
                  <a:pt x="4354371" y="724075"/>
                </a:cubicBezTo>
                <a:cubicBezTo>
                  <a:pt x="4354371" y="716783"/>
                  <a:pt x="4360934" y="711678"/>
                  <a:pt x="4366768" y="711678"/>
                </a:cubicBezTo>
                <a:close/>
                <a:moveTo>
                  <a:pt x="4295937" y="711678"/>
                </a:moveTo>
                <a:cubicBezTo>
                  <a:pt x="4303959" y="711678"/>
                  <a:pt x="4309793" y="716783"/>
                  <a:pt x="4309793" y="724075"/>
                </a:cubicBezTo>
                <a:cubicBezTo>
                  <a:pt x="4309793" y="732097"/>
                  <a:pt x="4303959" y="737932"/>
                  <a:pt x="4295937" y="737932"/>
                </a:cubicBezTo>
                <a:cubicBezTo>
                  <a:pt x="4290103" y="737932"/>
                  <a:pt x="4283540" y="732097"/>
                  <a:pt x="4283540" y="724075"/>
                </a:cubicBezTo>
                <a:cubicBezTo>
                  <a:pt x="4283540" y="716783"/>
                  <a:pt x="4290103" y="711678"/>
                  <a:pt x="4295937" y="711678"/>
                </a:cubicBezTo>
                <a:close/>
                <a:moveTo>
                  <a:pt x="4225107" y="711678"/>
                </a:moveTo>
                <a:cubicBezTo>
                  <a:pt x="4233129" y="711678"/>
                  <a:pt x="4238963" y="718241"/>
                  <a:pt x="4238963" y="724075"/>
                </a:cubicBezTo>
                <a:cubicBezTo>
                  <a:pt x="4238963" y="732097"/>
                  <a:pt x="4233129" y="737932"/>
                  <a:pt x="4225107" y="737932"/>
                </a:cubicBezTo>
                <a:cubicBezTo>
                  <a:pt x="4217085" y="737932"/>
                  <a:pt x="4212710" y="732097"/>
                  <a:pt x="4212710" y="724075"/>
                </a:cubicBezTo>
                <a:cubicBezTo>
                  <a:pt x="4212710" y="718241"/>
                  <a:pt x="4217085" y="711678"/>
                  <a:pt x="4225107" y="711678"/>
                </a:cubicBezTo>
                <a:close/>
                <a:moveTo>
                  <a:pt x="4153295" y="711678"/>
                </a:moveTo>
                <a:cubicBezTo>
                  <a:pt x="4161078" y="711678"/>
                  <a:pt x="4168083" y="718241"/>
                  <a:pt x="4168083" y="724075"/>
                </a:cubicBezTo>
                <a:cubicBezTo>
                  <a:pt x="4168083" y="732097"/>
                  <a:pt x="4161078" y="737932"/>
                  <a:pt x="4153295" y="737932"/>
                </a:cubicBezTo>
                <a:cubicBezTo>
                  <a:pt x="4144733" y="737932"/>
                  <a:pt x="4138507" y="732097"/>
                  <a:pt x="4138507" y="724075"/>
                </a:cubicBezTo>
                <a:cubicBezTo>
                  <a:pt x="4138507" y="718241"/>
                  <a:pt x="4144733" y="711678"/>
                  <a:pt x="4153295" y="711678"/>
                </a:cubicBezTo>
                <a:close/>
                <a:moveTo>
                  <a:pt x="4082465" y="711678"/>
                </a:moveTo>
                <a:cubicBezTo>
                  <a:pt x="4090249" y="711678"/>
                  <a:pt x="4097254" y="718241"/>
                  <a:pt x="4097254" y="724075"/>
                </a:cubicBezTo>
                <a:cubicBezTo>
                  <a:pt x="4097254" y="732097"/>
                  <a:pt x="4090249" y="737932"/>
                  <a:pt x="4082465" y="737932"/>
                </a:cubicBezTo>
                <a:cubicBezTo>
                  <a:pt x="4073903" y="737932"/>
                  <a:pt x="4067676" y="732097"/>
                  <a:pt x="4067676" y="724075"/>
                </a:cubicBezTo>
                <a:cubicBezTo>
                  <a:pt x="4067676" y="718241"/>
                  <a:pt x="4073903" y="711678"/>
                  <a:pt x="4082465" y="711678"/>
                </a:cubicBezTo>
                <a:close/>
                <a:moveTo>
                  <a:pt x="4010703" y="711678"/>
                </a:moveTo>
                <a:cubicBezTo>
                  <a:pt x="4017996" y="711678"/>
                  <a:pt x="4023100" y="718241"/>
                  <a:pt x="4023100" y="724075"/>
                </a:cubicBezTo>
                <a:cubicBezTo>
                  <a:pt x="4023100" y="732097"/>
                  <a:pt x="4017996" y="737932"/>
                  <a:pt x="4010703" y="737932"/>
                </a:cubicBezTo>
                <a:cubicBezTo>
                  <a:pt x="4002681" y="737932"/>
                  <a:pt x="3996847" y="732097"/>
                  <a:pt x="3996847" y="724075"/>
                </a:cubicBezTo>
                <a:cubicBezTo>
                  <a:pt x="3996847" y="718241"/>
                  <a:pt x="4002681" y="711678"/>
                  <a:pt x="4010703" y="711678"/>
                </a:cubicBezTo>
                <a:close/>
                <a:moveTo>
                  <a:pt x="3939871" y="711678"/>
                </a:moveTo>
                <a:cubicBezTo>
                  <a:pt x="3946434" y="711678"/>
                  <a:pt x="3952268" y="718241"/>
                  <a:pt x="3952268" y="724075"/>
                </a:cubicBezTo>
                <a:cubicBezTo>
                  <a:pt x="3952268" y="732097"/>
                  <a:pt x="3946434" y="737932"/>
                  <a:pt x="3939871" y="737932"/>
                </a:cubicBezTo>
                <a:cubicBezTo>
                  <a:pt x="3932578" y="737932"/>
                  <a:pt x="3926015" y="732097"/>
                  <a:pt x="3926015" y="724075"/>
                </a:cubicBezTo>
                <a:cubicBezTo>
                  <a:pt x="3926015" y="718241"/>
                  <a:pt x="3932578" y="711678"/>
                  <a:pt x="3939871" y="711678"/>
                </a:cubicBezTo>
                <a:close/>
                <a:moveTo>
                  <a:pt x="3869042" y="711678"/>
                </a:moveTo>
                <a:cubicBezTo>
                  <a:pt x="3875605" y="711678"/>
                  <a:pt x="3881439" y="718241"/>
                  <a:pt x="3881439" y="724075"/>
                </a:cubicBezTo>
                <a:cubicBezTo>
                  <a:pt x="3881439" y="732097"/>
                  <a:pt x="3875605" y="737932"/>
                  <a:pt x="3869042" y="737932"/>
                </a:cubicBezTo>
                <a:cubicBezTo>
                  <a:pt x="3861749" y="737932"/>
                  <a:pt x="3855186" y="732097"/>
                  <a:pt x="3855186" y="724075"/>
                </a:cubicBezTo>
                <a:cubicBezTo>
                  <a:pt x="3855186" y="718241"/>
                  <a:pt x="3861749" y="711678"/>
                  <a:pt x="3869042" y="711678"/>
                </a:cubicBezTo>
                <a:close/>
                <a:moveTo>
                  <a:pt x="3796752" y="711678"/>
                </a:moveTo>
                <a:cubicBezTo>
                  <a:pt x="3804774" y="711678"/>
                  <a:pt x="3810608" y="718241"/>
                  <a:pt x="3810608" y="724075"/>
                </a:cubicBezTo>
                <a:cubicBezTo>
                  <a:pt x="3810608" y="732097"/>
                  <a:pt x="3804774" y="737932"/>
                  <a:pt x="3796752" y="737932"/>
                </a:cubicBezTo>
                <a:cubicBezTo>
                  <a:pt x="3790918" y="737932"/>
                  <a:pt x="3784355" y="732097"/>
                  <a:pt x="3784355" y="724075"/>
                </a:cubicBezTo>
                <a:cubicBezTo>
                  <a:pt x="3784355" y="718241"/>
                  <a:pt x="3790918" y="711678"/>
                  <a:pt x="3796752" y="711678"/>
                </a:cubicBezTo>
                <a:close/>
                <a:moveTo>
                  <a:pt x="3725922" y="711678"/>
                </a:moveTo>
                <a:cubicBezTo>
                  <a:pt x="3733944" y="711678"/>
                  <a:pt x="3739778" y="718241"/>
                  <a:pt x="3739778" y="724075"/>
                </a:cubicBezTo>
                <a:cubicBezTo>
                  <a:pt x="3739778" y="732097"/>
                  <a:pt x="3733944" y="737932"/>
                  <a:pt x="3725922" y="737932"/>
                </a:cubicBezTo>
                <a:cubicBezTo>
                  <a:pt x="3719359" y="737932"/>
                  <a:pt x="3713525" y="732097"/>
                  <a:pt x="3713525" y="724075"/>
                </a:cubicBezTo>
                <a:cubicBezTo>
                  <a:pt x="3713525" y="718241"/>
                  <a:pt x="3719359" y="711678"/>
                  <a:pt x="3725922" y="711678"/>
                </a:cubicBezTo>
                <a:close/>
                <a:moveTo>
                  <a:pt x="3655091" y="711678"/>
                </a:moveTo>
                <a:cubicBezTo>
                  <a:pt x="3662384" y="711678"/>
                  <a:pt x="3668947" y="718241"/>
                  <a:pt x="3668947" y="724075"/>
                </a:cubicBezTo>
                <a:cubicBezTo>
                  <a:pt x="3668947" y="732097"/>
                  <a:pt x="3662384" y="737932"/>
                  <a:pt x="3655091" y="737932"/>
                </a:cubicBezTo>
                <a:cubicBezTo>
                  <a:pt x="3647069" y="737932"/>
                  <a:pt x="3642694" y="732097"/>
                  <a:pt x="3642694" y="724075"/>
                </a:cubicBezTo>
                <a:cubicBezTo>
                  <a:pt x="3642694" y="718241"/>
                  <a:pt x="3647069" y="711678"/>
                  <a:pt x="3655091" y="711678"/>
                </a:cubicBezTo>
                <a:close/>
                <a:moveTo>
                  <a:pt x="3583280" y="711678"/>
                </a:moveTo>
                <a:cubicBezTo>
                  <a:pt x="3591064" y="711678"/>
                  <a:pt x="3598069" y="718241"/>
                  <a:pt x="3598069" y="724075"/>
                </a:cubicBezTo>
                <a:cubicBezTo>
                  <a:pt x="3598069" y="732097"/>
                  <a:pt x="3591064" y="737932"/>
                  <a:pt x="3583280" y="737932"/>
                </a:cubicBezTo>
                <a:cubicBezTo>
                  <a:pt x="3574718" y="737932"/>
                  <a:pt x="3568491" y="732097"/>
                  <a:pt x="3568491" y="724075"/>
                </a:cubicBezTo>
                <a:cubicBezTo>
                  <a:pt x="3568491" y="718241"/>
                  <a:pt x="3574718" y="711678"/>
                  <a:pt x="3583280" y="711678"/>
                </a:cubicBezTo>
                <a:close/>
                <a:moveTo>
                  <a:pt x="3512449" y="711678"/>
                </a:moveTo>
                <a:cubicBezTo>
                  <a:pt x="3520232" y="711678"/>
                  <a:pt x="3527237" y="718241"/>
                  <a:pt x="3527237" y="724075"/>
                </a:cubicBezTo>
                <a:cubicBezTo>
                  <a:pt x="3527237" y="732097"/>
                  <a:pt x="3520232" y="737932"/>
                  <a:pt x="3512449" y="737932"/>
                </a:cubicBezTo>
                <a:cubicBezTo>
                  <a:pt x="3503887" y="737932"/>
                  <a:pt x="3497661" y="732097"/>
                  <a:pt x="3497661" y="724075"/>
                </a:cubicBezTo>
                <a:cubicBezTo>
                  <a:pt x="3497661" y="718241"/>
                  <a:pt x="3503887" y="711678"/>
                  <a:pt x="3512449" y="711678"/>
                </a:cubicBezTo>
                <a:close/>
                <a:moveTo>
                  <a:pt x="3441619" y="711678"/>
                </a:moveTo>
                <a:cubicBezTo>
                  <a:pt x="3450181" y="711678"/>
                  <a:pt x="3456408" y="718241"/>
                  <a:pt x="3456408" y="724075"/>
                </a:cubicBezTo>
                <a:cubicBezTo>
                  <a:pt x="3456408" y="732097"/>
                  <a:pt x="3450181" y="737932"/>
                  <a:pt x="3441619" y="737932"/>
                </a:cubicBezTo>
                <a:cubicBezTo>
                  <a:pt x="3433835" y="737932"/>
                  <a:pt x="3426830" y="732097"/>
                  <a:pt x="3426830" y="724075"/>
                </a:cubicBezTo>
                <a:cubicBezTo>
                  <a:pt x="3426830" y="718241"/>
                  <a:pt x="3433835" y="711678"/>
                  <a:pt x="3441619" y="711678"/>
                </a:cubicBezTo>
                <a:close/>
                <a:moveTo>
                  <a:pt x="3369857" y="711678"/>
                </a:moveTo>
                <a:cubicBezTo>
                  <a:pt x="3377879" y="711678"/>
                  <a:pt x="3382254" y="718241"/>
                  <a:pt x="3382254" y="724075"/>
                </a:cubicBezTo>
                <a:cubicBezTo>
                  <a:pt x="3382254" y="732097"/>
                  <a:pt x="3377879" y="737932"/>
                  <a:pt x="3369857" y="737932"/>
                </a:cubicBezTo>
                <a:cubicBezTo>
                  <a:pt x="3362564" y="737932"/>
                  <a:pt x="3356001" y="732097"/>
                  <a:pt x="3356001" y="724075"/>
                </a:cubicBezTo>
                <a:cubicBezTo>
                  <a:pt x="3356001" y="718241"/>
                  <a:pt x="3362564" y="711678"/>
                  <a:pt x="3369857" y="711678"/>
                </a:cubicBezTo>
                <a:close/>
                <a:moveTo>
                  <a:pt x="3299086" y="711678"/>
                </a:moveTo>
                <a:cubicBezTo>
                  <a:pt x="3305651" y="711678"/>
                  <a:pt x="3311485" y="718241"/>
                  <a:pt x="3311485" y="724075"/>
                </a:cubicBezTo>
                <a:cubicBezTo>
                  <a:pt x="3311485" y="732097"/>
                  <a:pt x="3305651" y="737932"/>
                  <a:pt x="3299086" y="737932"/>
                </a:cubicBezTo>
                <a:cubicBezTo>
                  <a:pt x="3291794" y="737932"/>
                  <a:pt x="3285234" y="732097"/>
                  <a:pt x="3285234" y="724075"/>
                </a:cubicBezTo>
                <a:cubicBezTo>
                  <a:pt x="3285234" y="718241"/>
                  <a:pt x="3291794" y="711678"/>
                  <a:pt x="3299086" y="711678"/>
                </a:cubicBezTo>
                <a:close/>
                <a:moveTo>
                  <a:pt x="3228255" y="711678"/>
                </a:moveTo>
                <a:cubicBezTo>
                  <a:pt x="3234819" y="711678"/>
                  <a:pt x="3240654" y="718241"/>
                  <a:pt x="3240654" y="724075"/>
                </a:cubicBezTo>
                <a:cubicBezTo>
                  <a:pt x="3240654" y="732097"/>
                  <a:pt x="3234819" y="737932"/>
                  <a:pt x="3228255" y="737932"/>
                </a:cubicBezTo>
                <a:cubicBezTo>
                  <a:pt x="3220233" y="737932"/>
                  <a:pt x="3214398" y="732097"/>
                  <a:pt x="3214398" y="724075"/>
                </a:cubicBezTo>
                <a:cubicBezTo>
                  <a:pt x="3214398" y="718241"/>
                  <a:pt x="3220233" y="711678"/>
                  <a:pt x="3228255" y="711678"/>
                </a:cubicBezTo>
                <a:close/>
                <a:moveTo>
                  <a:pt x="3152594" y="711678"/>
                </a:moveTo>
                <a:cubicBezTo>
                  <a:pt x="3159889" y="711678"/>
                  <a:pt x="3166451" y="718241"/>
                  <a:pt x="3166451" y="724075"/>
                </a:cubicBezTo>
                <a:cubicBezTo>
                  <a:pt x="3166451" y="732097"/>
                  <a:pt x="3159889" y="737932"/>
                  <a:pt x="3152594" y="737932"/>
                </a:cubicBezTo>
                <a:cubicBezTo>
                  <a:pt x="3146031" y="737932"/>
                  <a:pt x="3140198" y="732097"/>
                  <a:pt x="3140198" y="725534"/>
                </a:cubicBezTo>
                <a:cubicBezTo>
                  <a:pt x="3140198" y="718241"/>
                  <a:pt x="3146031" y="711678"/>
                  <a:pt x="3152594" y="711678"/>
                </a:cubicBezTo>
                <a:close/>
                <a:moveTo>
                  <a:pt x="3081763" y="711678"/>
                </a:moveTo>
                <a:cubicBezTo>
                  <a:pt x="3089057" y="711678"/>
                  <a:pt x="3095617" y="718241"/>
                  <a:pt x="3095617" y="725534"/>
                </a:cubicBezTo>
                <a:cubicBezTo>
                  <a:pt x="3095617" y="732097"/>
                  <a:pt x="3089057" y="737932"/>
                  <a:pt x="3081763" y="737932"/>
                </a:cubicBezTo>
                <a:cubicBezTo>
                  <a:pt x="3073740" y="737932"/>
                  <a:pt x="3069364" y="732097"/>
                  <a:pt x="3069364" y="725534"/>
                </a:cubicBezTo>
                <a:cubicBezTo>
                  <a:pt x="3069364" y="718241"/>
                  <a:pt x="3073740" y="711678"/>
                  <a:pt x="3081763" y="711678"/>
                </a:cubicBezTo>
                <a:close/>
                <a:moveTo>
                  <a:pt x="3013707" y="711678"/>
                </a:moveTo>
                <a:cubicBezTo>
                  <a:pt x="3021299" y="711678"/>
                  <a:pt x="3028128" y="718241"/>
                  <a:pt x="3028128" y="725534"/>
                </a:cubicBezTo>
                <a:cubicBezTo>
                  <a:pt x="3028128" y="732097"/>
                  <a:pt x="3021299" y="737932"/>
                  <a:pt x="3013707" y="737932"/>
                </a:cubicBezTo>
                <a:cubicBezTo>
                  <a:pt x="3005360" y="737932"/>
                  <a:pt x="2998531" y="732097"/>
                  <a:pt x="2998531" y="725534"/>
                </a:cubicBezTo>
                <a:cubicBezTo>
                  <a:pt x="2998531" y="718241"/>
                  <a:pt x="3005360" y="711678"/>
                  <a:pt x="3013707" y="711678"/>
                </a:cubicBezTo>
                <a:close/>
                <a:moveTo>
                  <a:pt x="2942485" y="711678"/>
                </a:moveTo>
                <a:cubicBezTo>
                  <a:pt x="2951045" y="711678"/>
                  <a:pt x="2957280" y="718241"/>
                  <a:pt x="2957280" y="725534"/>
                </a:cubicBezTo>
                <a:cubicBezTo>
                  <a:pt x="2957280" y="732097"/>
                  <a:pt x="2951045" y="737932"/>
                  <a:pt x="2942485" y="737932"/>
                </a:cubicBezTo>
                <a:cubicBezTo>
                  <a:pt x="2934705" y="737932"/>
                  <a:pt x="2927700" y="732097"/>
                  <a:pt x="2927700" y="725534"/>
                </a:cubicBezTo>
                <a:cubicBezTo>
                  <a:pt x="2927700" y="718241"/>
                  <a:pt x="2934705" y="711678"/>
                  <a:pt x="2942485" y="711678"/>
                </a:cubicBezTo>
                <a:close/>
                <a:moveTo>
                  <a:pt x="1440620" y="711678"/>
                </a:moveTo>
                <a:cubicBezTo>
                  <a:pt x="1447182" y="711678"/>
                  <a:pt x="1453017" y="718683"/>
                  <a:pt x="1453017" y="726466"/>
                </a:cubicBezTo>
                <a:cubicBezTo>
                  <a:pt x="1453017" y="735028"/>
                  <a:pt x="1447182" y="741255"/>
                  <a:pt x="1440620" y="741255"/>
                </a:cubicBezTo>
                <a:cubicBezTo>
                  <a:pt x="1433328" y="741255"/>
                  <a:pt x="1426765" y="735028"/>
                  <a:pt x="1426765" y="726466"/>
                </a:cubicBezTo>
                <a:cubicBezTo>
                  <a:pt x="1426765" y="718683"/>
                  <a:pt x="1433328" y="711678"/>
                  <a:pt x="1440620" y="711678"/>
                </a:cubicBezTo>
                <a:close/>
                <a:moveTo>
                  <a:pt x="1368338" y="711678"/>
                </a:moveTo>
                <a:cubicBezTo>
                  <a:pt x="1376356" y="711678"/>
                  <a:pt x="1382190" y="718683"/>
                  <a:pt x="1382190" y="726466"/>
                </a:cubicBezTo>
                <a:cubicBezTo>
                  <a:pt x="1382190" y="735028"/>
                  <a:pt x="1376356" y="741255"/>
                  <a:pt x="1368338" y="741255"/>
                </a:cubicBezTo>
                <a:cubicBezTo>
                  <a:pt x="1362502" y="741255"/>
                  <a:pt x="1355939" y="735028"/>
                  <a:pt x="1355939" y="726466"/>
                </a:cubicBezTo>
                <a:cubicBezTo>
                  <a:pt x="1355939" y="718683"/>
                  <a:pt x="1362502" y="711678"/>
                  <a:pt x="1368338" y="711678"/>
                </a:cubicBezTo>
                <a:close/>
                <a:moveTo>
                  <a:pt x="1297509" y="711678"/>
                </a:moveTo>
                <a:cubicBezTo>
                  <a:pt x="1305532" y="711678"/>
                  <a:pt x="1311366" y="718683"/>
                  <a:pt x="1311366" y="726466"/>
                </a:cubicBezTo>
                <a:cubicBezTo>
                  <a:pt x="1311366" y="735028"/>
                  <a:pt x="1305532" y="741255"/>
                  <a:pt x="1297509" y="741255"/>
                </a:cubicBezTo>
                <a:cubicBezTo>
                  <a:pt x="1291675" y="741255"/>
                  <a:pt x="1285113" y="735028"/>
                  <a:pt x="1285113" y="726466"/>
                </a:cubicBezTo>
                <a:cubicBezTo>
                  <a:pt x="1285113" y="718683"/>
                  <a:pt x="1291675" y="711678"/>
                  <a:pt x="1297509" y="711678"/>
                </a:cubicBezTo>
                <a:close/>
                <a:moveTo>
                  <a:pt x="1226678" y="711678"/>
                </a:moveTo>
                <a:cubicBezTo>
                  <a:pt x="1233970" y="711678"/>
                  <a:pt x="1240535" y="718683"/>
                  <a:pt x="1240535" y="726466"/>
                </a:cubicBezTo>
                <a:cubicBezTo>
                  <a:pt x="1240535" y="735028"/>
                  <a:pt x="1233970" y="741255"/>
                  <a:pt x="1226678" y="741255"/>
                </a:cubicBezTo>
                <a:cubicBezTo>
                  <a:pt x="1218663" y="741255"/>
                  <a:pt x="1214288" y="735028"/>
                  <a:pt x="1214288" y="726466"/>
                </a:cubicBezTo>
                <a:cubicBezTo>
                  <a:pt x="1214288" y="718683"/>
                  <a:pt x="1218663" y="711678"/>
                  <a:pt x="1226678" y="711678"/>
                </a:cubicBezTo>
                <a:close/>
                <a:moveTo>
                  <a:pt x="1154874" y="711678"/>
                </a:moveTo>
                <a:cubicBezTo>
                  <a:pt x="1162657" y="711678"/>
                  <a:pt x="1169663" y="718683"/>
                  <a:pt x="1169663" y="726466"/>
                </a:cubicBezTo>
                <a:cubicBezTo>
                  <a:pt x="1169663" y="735028"/>
                  <a:pt x="1162657" y="741255"/>
                  <a:pt x="1154874" y="741255"/>
                </a:cubicBezTo>
                <a:cubicBezTo>
                  <a:pt x="1146312" y="741255"/>
                  <a:pt x="1140086" y="735028"/>
                  <a:pt x="1140086" y="726466"/>
                </a:cubicBezTo>
                <a:cubicBezTo>
                  <a:pt x="1140086" y="718683"/>
                  <a:pt x="1146312" y="711678"/>
                  <a:pt x="1154874" y="711678"/>
                </a:cubicBezTo>
                <a:close/>
                <a:moveTo>
                  <a:pt x="1084045" y="711678"/>
                </a:moveTo>
                <a:cubicBezTo>
                  <a:pt x="1091827" y="711678"/>
                  <a:pt x="1098833" y="718683"/>
                  <a:pt x="1098833" y="726466"/>
                </a:cubicBezTo>
                <a:cubicBezTo>
                  <a:pt x="1098833" y="735028"/>
                  <a:pt x="1091827" y="741255"/>
                  <a:pt x="1084045" y="741255"/>
                </a:cubicBezTo>
                <a:cubicBezTo>
                  <a:pt x="1075483" y="741255"/>
                  <a:pt x="1069255" y="735028"/>
                  <a:pt x="1069255" y="726466"/>
                </a:cubicBezTo>
                <a:cubicBezTo>
                  <a:pt x="1069255" y="718683"/>
                  <a:pt x="1075483" y="711678"/>
                  <a:pt x="1084045" y="711678"/>
                </a:cubicBezTo>
                <a:close/>
                <a:moveTo>
                  <a:pt x="1013599" y="711678"/>
                </a:moveTo>
                <a:cubicBezTo>
                  <a:pt x="1021190" y="711678"/>
                  <a:pt x="1028021" y="718683"/>
                  <a:pt x="1028021" y="726466"/>
                </a:cubicBezTo>
                <a:cubicBezTo>
                  <a:pt x="1028021" y="735028"/>
                  <a:pt x="1021190" y="741255"/>
                  <a:pt x="1013599" y="741255"/>
                </a:cubicBezTo>
                <a:cubicBezTo>
                  <a:pt x="1005254" y="741255"/>
                  <a:pt x="998423" y="735028"/>
                  <a:pt x="998423" y="726466"/>
                </a:cubicBezTo>
                <a:cubicBezTo>
                  <a:pt x="998423" y="718683"/>
                  <a:pt x="1005254" y="711678"/>
                  <a:pt x="1013599" y="711678"/>
                </a:cubicBezTo>
                <a:close/>
                <a:moveTo>
                  <a:pt x="941452" y="711678"/>
                </a:moveTo>
                <a:cubicBezTo>
                  <a:pt x="949474" y="711678"/>
                  <a:pt x="953848" y="718683"/>
                  <a:pt x="953848" y="726466"/>
                </a:cubicBezTo>
                <a:cubicBezTo>
                  <a:pt x="953848" y="735028"/>
                  <a:pt x="949474" y="741255"/>
                  <a:pt x="941452" y="741255"/>
                </a:cubicBezTo>
                <a:cubicBezTo>
                  <a:pt x="934159" y="741255"/>
                  <a:pt x="927596" y="735028"/>
                  <a:pt x="927596" y="726466"/>
                </a:cubicBezTo>
                <a:cubicBezTo>
                  <a:pt x="927596" y="718683"/>
                  <a:pt x="934159" y="711678"/>
                  <a:pt x="941452" y="711678"/>
                </a:cubicBezTo>
                <a:close/>
                <a:moveTo>
                  <a:pt x="870620" y="711678"/>
                </a:moveTo>
                <a:cubicBezTo>
                  <a:pt x="877183" y="711678"/>
                  <a:pt x="883018" y="718683"/>
                  <a:pt x="883018" y="726466"/>
                </a:cubicBezTo>
                <a:cubicBezTo>
                  <a:pt x="883018" y="735028"/>
                  <a:pt x="877183" y="741255"/>
                  <a:pt x="870620" y="741255"/>
                </a:cubicBezTo>
                <a:cubicBezTo>
                  <a:pt x="863327" y="741255"/>
                  <a:pt x="856764" y="735028"/>
                  <a:pt x="856764" y="726466"/>
                </a:cubicBezTo>
                <a:cubicBezTo>
                  <a:pt x="856764" y="718683"/>
                  <a:pt x="863327" y="711678"/>
                  <a:pt x="870620" y="711678"/>
                </a:cubicBezTo>
                <a:close/>
                <a:moveTo>
                  <a:pt x="798331" y="711678"/>
                </a:moveTo>
                <a:cubicBezTo>
                  <a:pt x="806354" y="711678"/>
                  <a:pt x="812189" y="718683"/>
                  <a:pt x="812189" y="726466"/>
                </a:cubicBezTo>
                <a:cubicBezTo>
                  <a:pt x="812189" y="735028"/>
                  <a:pt x="806354" y="741255"/>
                  <a:pt x="798331" y="741255"/>
                </a:cubicBezTo>
                <a:cubicBezTo>
                  <a:pt x="792497" y="741255"/>
                  <a:pt x="785934" y="735028"/>
                  <a:pt x="785934" y="726466"/>
                </a:cubicBezTo>
                <a:cubicBezTo>
                  <a:pt x="785934" y="718683"/>
                  <a:pt x="792497" y="711678"/>
                  <a:pt x="798331" y="711678"/>
                </a:cubicBezTo>
                <a:close/>
                <a:moveTo>
                  <a:pt x="724129" y="711678"/>
                </a:moveTo>
                <a:cubicBezTo>
                  <a:pt x="731422" y="711678"/>
                  <a:pt x="737986" y="718683"/>
                  <a:pt x="737986" y="726466"/>
                </a:cubicBezTo>
                <a:cubicBezTo>
                  <a:pt x="737986" y="735028"/>
                  <a:pt x="731422" y="741255"/>
                  <a:pt x="724129" y="741255"/>
                </a:cubicBezTo>
                <a:cubicBezTo>
                  <a:pt x="717565" y="741255"/>
                  <a:pt x="711732" y="735028"/>
                  <a:pt x="711732" y="726466"/>
                </a:cubicBezTo>
                <a:cubicBezTo>
                  <a:pt x="711732" y="718683"/>
                  <a:pt x="717565" y="711678"/>
                  <a:pt x="724129" y="711678"/>
                </a:cubicBezTo>
                <a:close/>
                <a:moveTo>
                  <a:pt x="653298" y="711678"/>
                </a:moveTo>
                <a:cubicBezTo>
                  <a:pt x="660590" y="711678"/>
                  <a:pt x="667154" y="718683"/>
                  <a:pt x="667154" y="726466"/>
                </a:cubicBezTo>
                <a:cubicBezTo>
                  <a:pt x="667154" y="735028"/>
                  <a:pt x="660590" y="741255"/>
                  <a:pt x="653298" y="741255"/>
                </a:cubicBezTo>
                <a:cubicBezTo>
                  <a:pt x="645277" y="741255"/>
                  <a:pt x="640901" y="735028"/>
                  <a:pt x="640901" y="726466"/>
                </a:cubicBezTo>
                <a:cubicBezTo>
                  <a:pt x="640901" y="718683"/>
                  <a:pt x="645277" y="711678"/>
                  <a:pt x="653298" y="711678"/>
                </a:cubicBezTo>
                <a:close/>
                <a:moveTo>
                  <a:pt x="584861" y="711678"/>
                </a:moveTo>
                <a:cubicBezTo>
                  <a:pt x="592644" y="711678"/>
                  <a:pt x="599648" y="718683"/>
                  <a:pt x="599648" y="726466"/>
                </a:cubicBezTo>
                <a:cubicBezTo>
                  <a:pt x="599648" y="735028"/>
                  <a:pt x="592644" y="741255"/>
                  <a:pt x="584861" y="741255"/>
                </a:cubicBezTo>
                <a:cubicBezTo>
                  <a:pt x="576299" y="741255"/>
                  <a:pt x="570071" y="735028"/>
                  <a:pt x="570071" y="726466"/>
                </a:cubicBezTo>
                <a:cubicBezTo>
                  <a:pt x="570071" y="718683"/>
                  <a:pt x="576299" y="711678"/>
                  <a:pt x="584861" y="711678"/>
                </a:cubicBezTo>
                <a:close/>
                <a:moveTo>
                  <a:pt x="513660" y="711678"/>
                </a:moveTo>
                <a:cubicBezTo>
                  <a:pt x="522008" y="711678"/>
                  <a:pt x="528837" y="718683"/>
                  <a:pt x="528837" y="726466"/>
                </a:cubicBezTo>
                <a:cubicBezTo>
                  <a:pt x="528837" y="735028"/>
                  <a:pt x="522008" y="741255"/>
                  <a:pt x="513660" y="741255"/>
                </a:cubicBezTo>
                <a:cubicBezTo>
                  <a:pt x="506071" y="741255"/>
                  <a:pt x="499241" y="735028"/>
                  <a:pt x="499241" y="726466"/>
                </a:cubicBezTo>
                <a:cubicBezTo>
                  <a:pt x="499241" y="718683"/>
                  <a:pt x="506071" y="711678"/>
                  <a:pt x="513660" y="711678"/>
                </a:cubicBezTo>
                <a:close/>
                <a:moveTo>
                  <a:pt x="439826" y="711678"/>
                </a:moveTo>
                <a:cubicBezTo>
                  <a:pt x="448389" y="711678"/>
                  <a:pt x="454616" y="718683"/>
                  <a:pt x="454616" y="726466"/>
                </a:cubicBezTo>
                <a:cubicBezTo>
                  <a:pt x="454616" y="735028"/>
                  <a:pt x="448389" y="741255"/>
                  <a:pt x="439826" y="741255"/>
                </a:cubicBezTo>
                <a:cubicBezTo>
                  <a:pt x="432043" y="741255"/>
                  <a:pt x="425038" y="735028"/>
                  <a:pt x="425038" y="726466"/>
                </a:cubicBezTo>
                <a:cubicBezTo>
                  <a:pt x="425038" y="718683"/>
                  <a:pt x="432043" y="711678"/>
                  <a:pt x="439826" y="711678"/>
                </a:cubicBezTo>
                <a:close/>
                <a:moveTo>
                  <a:pt x="368064" y="711678"/>
                </a:moveTo>
                <a:cubicBezTo>
                  <a:pt x="376085" y="711678"/>
                  <a:pt x="380462" y="718683"/>
                  <a:pt x="380462" y="726466"/>
                </a:cubicBezTo>
                <a:cubicBezTo>
                  <a:pt x="380462" y="735028"/>
                  <a:pt x="376085" y="741255"/>
                  <a:pt x="368064" y="741255"/>
                </a:cubicBezTo>
                <a:cubicBezTo>
                  <a:pt x="360772" y="741255"/>
                  <a:pt x="354207" y="735028"/>
                  <a:pt x="354207" y="726466"/>
                </a:cubicBezTo>
                <a:cubicBezTo>
                  <a:pt x="354207" y="718683"/>
                  <a:pt x="360772" y="711678"/>
                  <a:pt x="368064" y="711678"/>
                </a:cubicBezTo>
                <a:close/>
                <a:moveTo>
                  <a:pt x="297232" y="711678"/>
                </a:moveTo>
                <a:cubicBezTo>
                  <a:pt x="303795" y="711678"/>
                  <a:pt x="309630" y="718683"/>
                  <a:pt x="309630" y="726466"/>
                </a:cubicBezTo>
                <a:cubicBezTo>
                  <a:pt x="309630" y="735028"/>
                  <a:pt x="303795" y="741255"/>
                  <a:pt x="297232" y="741255"/>
                </a:cubicBezTo>
                <a:cubicBezTo>
                  <a:pt x="289939" y="741255"/>
                  <a:pt x="283376" y="735028"/>
                  <a:pt x="283376" y="726466"/>
                </a:cubicBezTo>
                <a:cubicBezTo>
                  <a:pt x="283376" y="718683"/>
                  <a:pt x="289939" y="711678"/>
                  <a:pt x="297232" y="711678"/>
                </a:cubicBezTo>
                <a:close/>
                <a:moveTo>
                  <a:pt x="226403" y="711678"/>
                </a:moveTo>
                <a:cubicBezTo>
                  <a:pt x="232238" y="711678"/>
                  <a:pt x="238801" y="718683"/>
                  <a:pt x="238801" y="726466"/>
                </a:cubicBezTo>
                <a:cubicBezTo>
                  <a:pt x="238801" y="735028"/>
                  <a:pt x="232238" y="741255"/>
                  <a:pt x="226403" y="741255"/>
                </a:cubicBezTo>
                <a:cubicBezTo>
                  <a:pt x="218381" y="741255"/>
                  <a:pt x="212548" y="735028"/>
                  <a:pt x="212548" y="726466"/>
                </a:cubicBezTo>
                <a:cubicBezTo>
                  <a:pt x="212548" y="718683"/>
                  <a:pt x="218381" y="711678"/>
                  <a:pt x="226403" y="711678"/>
                </a:cubicBezTo>
                <a:close/>
                <a:moveTo>
                  <a:pt x="154106" y="711678"/>
                </a:moveTo>
                <a:cubicBezTo>
                  <a:pt x="161398" y="711678"/>
                  <a:pt x="167962" y="718683"/>
                  <a:pt x="167962" y="726466"/>
                </a:cubicBezTo>
                <a:cubicBezTo>
                  <a:pt x="167962" y="735028"/>
                  <a:pt x="161398" y="741255"/>
                  <a:pt x="154106" y="741255"/>
                </a:cubicBezTo>
                <a:cubicBezTo>
                  <a:pt x="147542" y="741255"/>
                  <a:pt x="141708" y="735028"/>
                  <a:pt x="141708" y="726466"/>
                </a:cubicBezTo>
                <a:cubicBezTo>
                  <a:pt x="141708" y="718683"/>
                  <a:pt x="147542" y="711678"/>
                  <a:pt x="154106" y="711678"/>
                </a:cubicBezTo>
                <a:close/>
                <a:moveTo>
                  <a:pt x="4227498" y="640846"/>
                </a:moveTo>
                <a:cubicBezTo>
                  <a:pt x="4236060" y="640846"/>
                  <a:pt x="4242286" y="645221"/>
                  <a:pt x="4242286" y="653243"/>
                </a:cubicBezTo>
                <a:cubicBezTo>
                  <a:pt x="4242286" y="661265"/>
                  <a:pt x="4236060" y="667100"/>
                  <a:pt x="4227498" y="667100"/>
                </a:cubicBezTo>
                <a:cubicBezTo>
                  <a:pt x="4218936" y="667100"/>
                  <a:pt x="4212710" y="661265"/>
                  <a:pt x="4212710" y="653243"/>
                </a:cubicBezTo>
                <a:cubicBezTo>
                  <a:pt x="4212710" y="645221"/>
                  <a:pt x="4218936" y="640846"/>
                  <a:pt x="4227498" y="640846"/>
                </a:cubicBezTo>
                <a:close/>
                <a:moveTo>
                  <a:pt x="4153295" y="640846"/>
                </a:moveTo>
                <a:cubicBezTo>
                  <a:pt x="4161078" y="640846"/>
                  <a:pt x="4168083" y="645221"/>
                  <a:pt x="4168083" y="653243"/>
                </a:cubicBezTo>
                <a:cubicBezTo>
                  <a:pt x="4168083" y="661265"/>
                  <a:pt x="4161078" y="667100"/>
                  <a:pt x="4153295" y="667100"/>
                </a:cubicBezTo>
                <a:cubicBezTo>
                  <a:pt x="4144733" y="667100"/>
                  <a:pt x="4138507" y="661265"/>
                  <a:pt x="4138507" y="653243"/>
                </a:cubicBezTo>
                <a:cubicBezTo>
                  <a:pt x="4138507" y="645221"/>
                  <a:pt x="4144733" y="640846"/>
                  <a:pt x="4153295" y="640846"/>
                </a:cubicBezTo>
                <a:close/>
                <a:moveTo>
                  <a:pt x="4082465" y="640846"/>
                </a:moveTo>
                <a:cubicBezTo>
                  <a:pt x="4090249" y="640846"/>
                  <a:pt x="4097254" y="645221"/>
                  <a:pt x="4097254" y="653243"/>
                </a:cubicBezTo>
                <a:cubicBezTo>
                  <a:pt x="4097254" y="661265"/>
                  <a:pt x="4090249" y="667100"/>
                  <a:pt x="4082465" y="667100"/>
                </a:cubicBezTo>
                <a:cubicBezTo>
                  <a:pt x="4073903" y="667100"/>
                  <a:pt x="4067676" y="661265"/>
                  <a:pt x="4067676" y="653243"/>
                </a:cubicBezTo>
                <a:cubicBezTo>
                  <a:pt x="4067676" y="645221"/>
                  <a:pt x="4073903" y="640846"/>
                  <a:pt x="4082465" y="640846"/>
                </a:cubicBezTo>
                <a:close/>
                <a:moveTo>
                  <a:pt x="4010703" y="640846"/>
                </a:moveTo>
                <a:cubicBezTo>
                  <a:pt x="4017996" y="640846"/>
                  <a:pt x="4023100" y="645221"/>
                  <a:pt x="4023100" y="653243"/>
                </a:cubicBezTo>
                <a:cubicBezTo>
                  <a:pt x="4023100" y="661265"/>
                  <a:pt x="4017996" y="667100"/>
                  <a:pt x="4010703" y="667100"/>
                </a:cubicBezTo>
                <a:cubicBezTo>
                  <a:pt x="4002681" y="667100"/>
                  <a:pt x="3996847" y="661265"/>
                  <a:pt x="3996847" y="653243"/>
                </a:cubicBezTo>
                <a:cubicBezTo>
                  <a:pt x="3996847" y="645221"/>
                  <a:pt x="4002681" y="640846"/>
                  <a:pt x="4010703" y="640846"/>
                </a:cubicBezTo>
                <a:close/>
                <a:moveTo>
                  <a:pt x="3939871" y="640846"/>
                </a:moveTo>
                <a:cubicBezTo>
                  <a:pt x="3946434" y="640846"/>
                  <a:pt x="3952268" y="645221"/>
                  <a:pt x="3952268" y="653243"/>
                </a:cubicBezTo>
                <a:cubicBezTo>
                  <a:pt x="3952268" y="661265"/>
                  <a:pt x="3946434" y="667100"/>
                  <a:pt x="3939871" y="667100"/>
                </a:cubicBezTo>
                <a:cubicBezTo>
                  <a:pt x="3932578" y="667100"/>
                  <a:pt x="3926015" y="661265"/>
                  <a:pt x="3926015" y="653243"/>
                </a:cubicBezTo>
                <a:cubicBezTo>
                  <a:pt x="3926015" y="645221"/>
                  <a:pt x="3932578" y="640846"/>
                  <a:pt x="3939871" y="640846"/>
                </a:cubicBezTo>
                <a:close/>
                <a:moveTo>
                  <a:pt x="3869042" y="640846"/>
                </a:moveTo>
                <a:cubicBezTo>
                  <a:pt x="3875605" y="640846"/>
                  <a:pt x="3881439" y="645221"/>
                  <a:pt x="3881439" y="653243"/>
                </a:cubicBezTo>
                <a:cubicBezTo>
                  <a:pt x="3881439" y="661265"/>
                  <a:pt x="3875605" y="667100"/>
                  <a:pt x="3869042" y="667100"/>
                </a:cubicBezTo>
                <a:cubicBezTo>
                  <a:pt x="3861749" y="667100"/>
                  <a:pt x="3855186" y="661265"/>
                  <a:pt x="3855186" y="653243"/>
                </a:cubicBezTo>
                <a:cubicBezTo>
                  <a:pt x="3855186" y="645221"/>
                  <a:pt x="3861749" y="640846"/>
                  <a:pt x="3869042" y="640846"/>
                </a:cubicBezTo>
                <a:close/>
                <a:moveTo>
                  <a:pt x="3796752" y="640846"/>
                </a:moveTo>
                <a:cubicBezTo>
                  <a:pt x="3804774" y="640846"/>
                  <a:pt x="3810608" y="645221"/>
                  <a:pt x="3810608" y="653243"/>
                </a:cubicBezTo>
                <a:cubicBezTo>
                  <a:pt x="3810608" y="661265"/>
                  <a:pt x="3804774" y="667100"/>
                  <a:pt x="3796752" y="667100"/>
                </a:cubicBezTo>
                <a:cubicBezTo>
                  <a:pt x="3790918" y="667100"/>
                  <a:pt x="3784355" y="661265"/>
                  <a:pt x="3784355" y="653243"/>
                </a:cubicBezTo>
                <a:cubicBezTo>
                  <a:pt x="3784355" y="645221"/>
                  <a:pt x="3790918" y="640846"/>
                  <a:pt x="3796752" y="640846"/>
                </a:cubicBezTo>
                <a:close/>
                <a:moveTo>
                  <a:pt x="3725922" y="640846"/>
                </a:moveTo>
                <a:cubicBezTo>
                  <a:pt x="3733944" y="640846"/>
                  <a:pt x="3739778" y="645221"/>
                  <a:pt x="3739778" y="653243"/>
                </a:cubicBezTo>
                <a:cubicBezTo>
                  <a:pt x="3739778" y="661265"/>
                  <a:pt x="3733944" y="667100"/>
                  <a:pt x="3725922" y="667100"/>
                </a:cubicBezTo>
                <a:cubicBezTo>
                  <a:pt x="3719359" y="667100"/>
                  <a:pt x="3713525" y="661265"/>
                  <a:pt x="3713525" y="653243"/>
                </a:cubicBezTo>
                <a:cubicBezTo>
                  <a:pt x="3713525" y="645221"/>
                  <a:pt x="3719359" y="640846"/>
                  <a:pt x="3725922" y="640846"/>
                </a:cubicBezTo>
                <a:close/>
                <a:moveTo>
                  <a:pt x="3655091" y="640846"/>
                </a:moveTo>
                <a:cubicBezTo>
                  <a:pt x="3662384" y="640846"/>
                  <a:pt x="3668947" y="647409"/>
                  <a:pt x="3668947" y="653243"/>
                </a:cubicBezTo>
                <a:cubicBezTo>
                  <a:pt x="3668947" y="661265"/>
                  <a:pt x="3662384" y="667100"/>
                  <a:pt x="3655091" y="667100"/>
                </a:cubicBezTo>
                <a:cubicBezTo>
                  <a:pt x="3647069" y="667100"/>
                  <a:pt x="3642694" y="661265"/>
                  <a:pt x="3642694" y="653243"/>
                </a:cubicBezTo>
                <a:cubicBezTo>
                  <a:pt x="3642694" y="647409"/>
                  <a:pt x="3647069" y="640846"/>
                  <a:pt x="3655091" y="640846"/>
                </a:cubicBezTo>
                <a:close/>
                <a:moveTo>
                  <a:pt x="3583280" y="640846"/>
                </a:moveTo>
                <a:cubicBezTo>
                  <a:pt x="3591064" y="640846"/>
                  <a:pt x="3598069" y="647409"/>
                  <a:pt x="3598069" y="653243"/>
                </a:cubicBezTo>
                <a:cubicBezTo>
                  <a:pt x="3598069" y="661265"/>
                  <a:pt x="3591064" y="667100"/>
                  <a:pt x="3583280" y="667100"/>
                </a:cubicBezTo>
                <a:cubicBezTo>
                  <a:pt x="3574718" y="667100"/>
                  <a:pt x="3568491" y="661265"/>
                  <a:pt x="3568491" y="653243"/>
                </a:cubicBezTo>
                <a:cubicBezTo>
                  <a:pt x="3568491" y="647409"/>
                  <a:pt x="3574718" y="640846"/>
                  <a:pt x="3583280" y="640846"/>
                </a:cubicBezTo>
                <a:close/>
                <a:moveTo>
                  <a:pt x="3512449" y="640846"/>
                </a:moveTo>
                <a:cubicBezTo>
                  <a:pt x="3520232" y="640846"/>
                  <a:pt x="3527237" y="647409"/>
                  <a:pt x="3527237" y="653243"/>
                </a:cubicBezTo>
                <a:cubicBezTo>
                  <a:pt x="3527237" y="661265"/>
                  <a:pt x="3520232" y="667100"/>
                  <a:pt x="3512449" y="667100"/>
                </a:cubicBezTo>
                <a:cubicBezTo>
                  <a:pt x="3503887" y="667100"/>
                  <a:pt x="3497661" y="661265"/>
                  <a:pt x="3497661" y="653243"/>
                </a:cubicBezTo>
                <a:cubicBezTo>
                  <a:pt x="3497661" y="647409"/>
                  <a:pt x="3503887" y="640846"/>
                  <a:pt x="3512449" y="640846"/>
                </a:cubicBezTo>
                <a:close/>
                <a:moveTo>
                  <a:pt x="3441619" y="640846"/>
                </a:moveTo>
                <a:cubicBezTo>
                  <a:pt x="3450181" y="640846"/>
                  <a:pt x="3456408" y="647409"/>
                  <a:pt x="3456408" y="653243"/>
                </a:cubicBezTo>
                <a:cubicBezTo>
                  <a:pt x="3456408" y="661265"/>
                  <a:pt x="3450181" y="667100"/>
                  <a:pt x="3441619" y="667100"/>
                </a:cubicBezTo>
                <a:cubicBezTo>
                  <a:pt x="3433835" y="667100"/>
                  <a:pt x="3426830" y="661265"/>
                  <a:pt x="3426830" y="653243"/>
                </a:cubicBezTo>
                <a:cubicBezTo>
                  <a:pt x="3426830" y="647409"/>
                  <a:pt x="3433835" y="640846"/>
                  <a:pt x="3441619" y="640846"/>
                </a:cubicBezTo>
                <a:close/>
                <a:moveTo>
                  <a:pt x="3369857" y="640846"/>
                </a:moveTo>
                <a:cubicBezTo>
                  <a:pt x="3377879" y="640846"/>
                  <a:pt x="3382254" y="647409"/>
                  <a:pt x="3382254" y="653243"/>
                </a:cubicBezTo>
                <a:cubicBezTo>
                  <a:pt x="3382254" y="661265"/>
                  <a:pt x="3377879" y="667100"/>
                  <a:pt x="3369857" y="667100"/>
                </a:cubicBezTo>
                <a:cubicBezTo>
                  <a:pt x="3362564" y="667100"/>
                  <a:pt x="3356001" y="661265"/>
                  <a:pt x="3356001" y="653243"/>
                </a:cubicBezTo>
                <a:cubicBezTo>
                  <a:pt x="3356001" y="647409"/>
                  <a:pt x="3362564" y="640846"/>
                  <a:pt x="3369857" y="640846"/>
                </a:cubicBezTo>
                <a:close/>
                <a:moveTo>
                  <a:pt x="3299091" y="640846"/>
                </a:moveTo>
                <a:cubicBezTo>
                  <a:pt x="3305653" y="640846"/>
                  <a:pt x="3311488" y="647409"/>
                  <a:pt x="3311488" y="653243"/>
                </a:cubicBezTo>
                <a:cubicBezTo>
                  <a:pt x="3311488" y="661265"/>
                  <a:pt x="3305653" y="667100"/>
                  <a:pt x="3299091" y="667100"/>
                </a:cubicBezTo>
                <a:cubicBezTo>
                  <a:pt x="3291796" y="667100"/>
                  <a:pt x="3285237" y="661265"/>
                  <a:pt x="3285237" y="653243"/>
                </a:cubicBezTo>
                <a:cubicBezTo>
                  <a:pt x="3285237" y="647409"/>
                  <a:pt x="3291796" y="640846"/>
                  <a:pt x="3299091" y="640846"/>
                </a:cubicBezTo>
                <a:close/>
                <a:moveTo>
                  <a:pt x="3228258" y="640846"/>
                </a:moveTo>
                <a:cubicBezTo>
                  <a:pt x="3234823" y="640846"/>
                  <a:pt x="3240658" y="647409"/>
                  <a:pt x="3240658" y="653243"/>
                </a:cubicBezTo>
                <a:cubicBezTo>
                  <a:pt x="3240658" y="661265"/>
                  <a:pt x="3234823" y="667100"/>
                  <a:pt x="3228258" y="667100"/>
                </a:cubicBezTo>
                <a:cubicBezTo>
                  <a:pt x="3220236" y="667100"/>
                  <a:pt x="3214403" y="661265"/>
                  <a:pt x="3214403" y="653243"/>
                </a:cubicBezTo>
                <a:cubicBezTo>
                  <a:pt x="3214403" y="647409"/>
                  <a:pt x="3220236" y="640846"/>
                  <a:pt x="3228258" y="640846"/>
                </a:cubicBezTo>
                <a:close/>
                <a:moveTo>
                  <a:pt x="3152597" y="640846"/>
                </a:moveTo>
                <a:cubicBezTo>
                  <a:pt x="3159891" y="640846"/>
                  <a:pt x="3166454" y="647409"/>
                  <a:pt x="3166454" y="653243"/>
                </a:cubicBezTo>
                <a:cubicBezTo>
                  <a:pt x="3166454" y="661265"/>
                  <a:pt x="3159891" y="667100"/>
                  <a:pt x="3152597" y="667100"/>
                </a:cubicBezTo>
                <a:cubicBezTo>
                  <a:pt x="3146035" y="667100"/>
                  <a:pt x="3140200" y="661265"/>
                  <a:pt x="3140200" y="653243"/>
                </a:cubicBezTo>
                <a:cubicBezTo>
                  <a:pt x="3140200" y="647409"/>
                  <a:pt x="3146035" y="640846"/>
                  <a:pt x="3152597" y="640846"/>
                </a:cubicBezTo>
                <a:close/>
                <a:moveTo>
                  <a:pt x="3081767" y="640846"/>
                </a:moveTo>
                <a:cubicBezTo>
                  <a:pt x="3089058" y="640846"/>
                  <a:pt x="3095620" y="647409"/>
                  <a:pt x="3095620" y="653243"/>
                </a:cubicBezTo>
                <a:cubicBezTo>
                  <a:pt x="3095620" y="661265"/>
                  <a:pt x="3089058" y="667100"/>
                  <a:pt x="3081767" y="667100"/>
                </a:cubicBezTo>
                <a:cubicBezTo>
                  <a:pt x="3073743" y="667100"/>
                  <a:pt x="3069366" y="661265"/>
                  <a:pt x="3069366" y="653243"/>
                </a:cubicBezTo>
                <a:cubicBezTo>
                  <a:pt x="3069366" y="647409"/>
                  <a:pt x="3073743" y="640846"/>
                  <a:pt x="3081767" y="640846"/>
                </a:cubicBezTo>
                <a:close/>
                <a:moveTo>
                  <a:pt x="3013710" y="640846"/>
                </a:moveTo>
                <a:cubicBezTo>
                  <a:pt x="3021299" y="640846"/>
                  <a:pt x="3028129" y="647409"/>
                  <a:pt x="3028129" y="653243"/>
                </a:cubicBezTo>
                <a:cubicBezTo>
                  <a:pt x="3028129" y="661265"/>
                  <a:pt x="3021299" y="667100"/>
                  <a:pt x="3013710" y="667100"/>
                </a:cubicBezTo>
                <a:cubicBezTo>
                  <a:pt x="3005363" y="667100"/>
                  <a:pt x="2998534" y="661265"/>
                  <a:pt x="2998534" y="653243"/>
                </a:cubicBezTo>
                <a:cubicBezTo>
                  <a:pt x="2998534" y="647409"/>
                  <a:pt x="3005363" y="640846"/>
                  <a:pt x="3013710" y="640846"/>
                </a:cubicBezTo>
                <a:close/>
                <a:moveTo>
                  <a:pt x="2942488" y="640846"/>
                </a:moveTo>
                <a:cubicBezTo>
                  <a:pt x="2951049" y="640846"/>
                  <a:pt x="2957280" y="647409"/>
                  <a:pt x="2957280" y="653243"/>
                </a:cubicBezTo>
                <a:cubicBezTo>
                  <a:pt x="2957280" y="661265"/>
                  <a:pt x="2951049" y="667100"/>
                  <a:pt x="2942488" y="667100"/>
                </a:cubicBezTo>
                <a:cubicBezTo>
                  <a:pt x="2934708" y="667100"/>
                  <a:pt x="2927703" y="661265"/>
                  <a:pt x="2927703" y="653243"/>
                </a:cubicBezTo>
                <a:cubicBezTo>
                  <a:pt x="2927703" y="647409"/>
                  <a:pt x="2934708" y="640846"/>
                  <a:pt x="2942488" y="640846"/>
                </a:cubicBezTo>
                <a:close/>
                <a:moveTo>
                  <a:pt x="2868288" y="640846"/>
                </a:moveTo>
                <a:cubicBezTo>
                  <a:pt x="2876853" y="640846"/>
                  <a:pt x="2883082" y="647409"/>
                  <a:pt x="2883082" y="653243"/>
                </a:cubicBezTo>
                <a:cubicBezTo>
                  <a:pt x="2883082" y="661265"/>
                  <a:pt x="2876853" y="667100"/>
                  <a:pt x="2868288" y="667100"/>
                </a:cubicBezTo>
                <a:cubicBezTo>
                  <a:pt x="2860506" y="667100"/>
                  <a:pt x="2853498" y="661265"/>
                  <a:pt x="2853498" y="653243"/>
                </a:cubicBezTo>
                <a:cubicBezTo>
                  <a:pt x="2853498" y="647409"/>
                  <a:pt x="2860506" y="640846"/>
                  <a:pt x="2868288" y="640846"/>
                </a:cubicBezTo>
                <a:close/>
                <a:moveTo>
                  <a:pt x="2796532" y="640846"/>
                </a:moveTo>
                <a:cubicBezTo>
                  <a:pt x="2804550" y="640846"/>
                  <a:pt x="2808926" y="647409"/>
                  <a:pt x="2808926" y="653243"/>
                </a:cubicBezTo>
                <a:cubicBezTo>
                  <a:pt x="2808926" y="661265"/>
                  <a:pt x="2804550" y="667100"/>
                  <a:pt x="2796532" y="667100"/>
                </a:cubicBezTo>
                <a:cubicBezTo>
                  <a:pt x="2789237" y="667100"/>
                  <a:pt x="2782673" y="661265"/>
                  <a:pt x="2782673" y="653243"/>
                </a:cubicBezTo>
                <a:cubicBezTo>
                  <a:pt x="2782673" y="647409"/>
                  <a:pt x="2789237" y="640846"/>
                  <a:pt x="2796532" y="640846"/>
                </a:cubicBezTo>
                <a:close/>
                <a:moveTo>
                  <a:pt x="2725692" y="640846"/>
                </a:moveTo>
                <a:cubicBezTo>
                  <a:pt x="2731527" y="640846"/>
                  <a:pt x="2738097" y="647409"/>
                  <a:pt x="2738097" y="653243"/>
                </a:cubicBezTo>
                <a:cubicBezTo>
                  <a:pt x="2738097" y="661265"/>
                  <a:pt x="2731527" y="667100"/>
                  <a:pt x="2725692" y="667100"/>
                </a:cubicBezTo>
                <a:cubicBezTo>
                  <a:pt x="2717681" y="667100"/>
                  <a:pt x="2711843" y="661265"/>
                  <a:pt x="2711843" y="653243"/>
                </a:cubicBezTo>
                <a:cubicBezTo>
                  <a:pt x="2711843" y="647409"/>
                  <a:pt x="2717681" y="640846"/>
                  <a:pt x="2725692" y="640846"/>
                </a:cubicBezTo>
                <a:close/>
                <a:moveTo>
                  <a:pt x="2654867" y="640846"/>
                </a:moveTo>
                <a:cubicBezTo>
                  <a:pt x="2660705" y="640846"/>
                  <a:pt x="2667266" y="647409"/>
                  <a:pt x="2667266" y="653243"/>
                </a:cubicBezTo>
                <a:cubicBezTo>
                  <a:pt x="2667266" y="661265"/>
                  <a:pt x="2660705" y="667100"/>
                  <a:pt x="2654867" y="667100"/>
                </a:cubicBezTo>
                <a:cubicBezTo>
                  <a:pt x="2646847" y="667100"/>
                  <a:pt x="2641013" y="661265"/>
                  <a:pt x="2641013" y="653243"/>
                </a:cubicBezTo>
                <a:cubicBezTo>
                  <a:pt x="2641013" y="647409"/>
                  <a:pt x="2646847" y="640846"/>
                  <a:pt x="2654867" y="640846"/>
                </a:cubicBezTo>
                <a:close/>
                <a:moveTo>
                  <a:pt x="2582577" y="640846"/>
                </a:moveTo>
                <a:cubicBezTo>
                  <a:pt x="2589870" y="640846"/>
                  <a:pt x="2596432" y="647409"/>
                  <a:pt x="2596432" y="654702"/>
                </a:cubicBezTo>
                <a:cubicBezTo>
                  <a:pt x="2596432" y="661265"/>
                  <a:pt x="2589870" y="667100"/>
                  <a:pt x="2582577" y="667100"/>
                </a:cubicBezTo>
                <a:cubicBezTo>
                  <a:pt x="2576016" y="667100"/>
                  <a:pt x="2570181" y="661265"/>
                  <a:pt x="2570181" y="654702"/>
                </a:cubicBezTo>
                <a:cubicBezTo>
                  <a:pt x="2570181" y="647409"/>
                  <a:pt x="2576016" y="640846"/>
                  <a:pt x="2582577" y="640846"/>
                </a:cubicBezTo>
                <a:close/>
                <a:moveTo>
                  <a:pt x="1728254" y="640846"/>
                </a:moveTo>
                <a:cubicBezTo>
                  <a:pt x="1736820" y="640846"/>
                  <a:pt x="1743044" y="647409"/>
                  <a:pt x="1743044" y="654702"/>
                </a:cubicBezTo>
                <a:cubicBezTo>
                  <a:pt x="1743044" y="661265"/>
                  <a:pt x="1736820" y="667100"/>
                  <a:pt x="1728254" y="667100"/>
                </a:cubicBezTo>
                <a:cubicBezTo>
                  <a:pt x="1719691" y="667100"/>
                  <a:pt x="1713464" y="661265"/>
                  <a:pt x="1713464" y="654702"/>
                </a:cubicBezTo>
                <a:cubicBezTo>
                  <a:pt x="1713464" y="647409"/>
                  <a:pt x="1719691" y="640846"/>
                  <a:pt x="1728254" y="640846"/>
                </a:cubicBezTo>
                <a:close/>
                <a:moveTo>
                  <a:pt x="1657423" y="640846"/>
                </a:moveTo>
                <a:cubicBezTo>
                  <a:pt x="1665208" y="640846"/>
                  <a:pt x="1672215" y="647409"/>
                  <a:pt x="1672215" y="654702"/>
                </a:cubicBezTo>
                <a:cubicBezTo>
                  <a:pt x="1672215" y="661265"/>
                  <a:pt x="1665208" y="667100"/>
                  <a:pt x="1657423" y="667100"/>
                </a:cubicBezTo>
                <a:cubicBezTo>
                  <a:pt x="1648867" y="667100"/>
                  <a:pt x="1642644" y="661265"/>
                  <a:pt x="1642644" y="654702"/>
                </a:cubicBezTo>
                <a:cubicBezTo>
                  <a:pt x="1642644" y="647409"/>
                  <a:pt x="1648867" y="640846"/>
                  <a:pt x="1657423" y="640846"/>
                </a:cubicBezTo>
                <a:close/>
                <a:moveTo>
                  <a:pt x="1582290" y="640846"/>
                </a:moveTo>
                <a:cubicBezTo>
                  <a:pt x="1589584" y="640846"/>
                  <a:pt x="1594694" y="647409"/>
                  <a:pt x="1594694" y="654702"/>
                </a:cubicBezTo>
                <a:cubicBezTo>
                  <a:pt x="1594694" y="661265"/>
                  <a:pt x="1589584" y="667100"/>
                  <a:pt x="1582290" y="667100"/>
                </a:cubicBezTo>
                <a:cubicBezTo>
                  <a:pt x="1574268" y="667100"/>
                  <a:pt x="1568435" y="661265"/>
                  <a:pt x="1568435" y="654702"/>
                </a:cubicBezTo>
                <a:cubicBezTo>
                  <a:pt x="1568435" y="647409"/>
                  <a:pt x="1574268" y="640846"/>
                  <a:pt x="1582290" y="640846"/>
                </a:cubicBezTo>
                <a:close/>
                <a:moveTo>
                  <a:pt x="1512190" y="640846"/>
                </a:moveTo>
                <a:cubicBezTo>
                  <a:pt x="1518025" y="640846"/>
                  <a:pt x="1523859" y="647409"/>
                  <a:pt x="1523859" y="654702"/>
                </a:cubicBezTo>
                <a:cubicBezTo>
                  <a:pt x="1523859" y="661265"/>
                  <a:pt x="1518025" y="667100"/>
                  <a:pt x="1512190" y="667100"/>
                </a:cubicBezTo>
                <a:cubicBezTo>
                  <a:pt x="1504169" y="667100"/>
                  <a:pt x="1497604" y="662724"/>
                  <a:pt x="1497604" y="654702"/>
                </a:cubicBezTo>
                <a:cubicBezTo>
                  <a:pt x="1497604" y="647409"/>
                  <a:pt x="1504169" y="640846"/>
                  <a:pt x="1512190" y="640846"/>
                </a:cubicBezTo>
                <a:close/>
                <a:moveTo>
                  <a:pt x="1440623" y="640846"/>
                </a:moveTo>
                <a:cubicBezTo>
                  <a:pt x="1447182" y="640846"/>
                  <a:pt x="1453017" y="647409"/>
                  <a:pt x="1453017" y="654702"/>
                </a:cubicBezTo>
                <a:cubicBezTo>
                  <a:pt x="1453017" y="662724"/>
                  <a:pt x="1447182" y="667100"/>
                  <a:pt x="1440623" y="667100"/>
                </a:cubicBezTo>
                <a:cubicBezTo>
                  <a:pt x="1433331" y="667100"/>
                  <a:pt x="1426767" y="662724"/>
                  <a:pt x="1426767" y="654702"/>
                </a:cubicBezTo>
                <a:cubicBezTo>
                  <a:pt x="1426767" y="647409"/>
                  <a:pt x="1433331" y="640846"/>
                  <a:pt x="1440623" y="640846"/>
                </a:cubicBezTo>
                <a:close/>
                <a:moveTo>
                  <a:pt x="1368339" y="640846"/>
                </a:moveTo>
                <a:cubicBezTo>
                  <a:pt x="1376363" y="640846"/>
                  <a:pt x="1382194" y="647409"/>
                  <a:pt x="1382194" y="654702"/>
                </a:cubicBezTo>
                <a:cubicBezTo>
                  <a:pt x="1382194" y="662724"/>
                  <a:pt x="1376363" y="667100"/>
                  <a:pt x="1368339" y="667100"/>
                </a:cubicBezTo>
                <a:cubicBezTo>
                  <a:pt x="1362505" y="667100"/>
                  <a:pt x="1355943" y="662724"/>
                  <a:pt x="1355943" y="654702"/>
                </a:cubicBezTo>
                <a:cubicBezTo>
                  <a:pt x="1355943" y="647409"/>
                  <a:pt x="1362505" y="640846"/>
                  <a:pt x="1368339" y="640846"/>
                </a:cubicBezTo>
                <a:close/>
                <a:moveTo>
                  <a:pt x="1297512" y="640846"/>
                </a:moveTo>
                <a:cubicBezTo>
                  <a:pt x="1305535" y="640846"/>
                  <a:pt x="1311369" y="647409"/>
                  <a:pt x="1311369" y="654702"/>
                </a:cubicBezTo>
                <a:cubicBezTo>
                  <a:pt x="1311369" y="662724"/>
                  <a:pt x="1305535" y="667100"/>
                  <a:pt x="1297512" y="667100"/>
                </a:cubicBezTo>
                <a:cubicBezTo>
                  <a:pt x="1291678" y="667100"/>
                  <a:pt x="1285116" y="662724"/>
                  <a:pt x="1285116" y="654702"/>
                </a:cubicBezTo>
                <a:cubicBezTo>
                  <a:pt x="1285116" y="647409"/>
                  <a:pt x="1291678" y="640846"/>
                  <a:pt x="1297512" y="640846"/>
                </a:cubicBezTo>
                <a:close/>
                <a:moveTo>
                  <a:pt x="1226680" y="640846"/>
                </a:moveTo>
                <a:cubicBezTo>
                  <a:pt x="1233973" y="640846"/>
                  <a:pt x="1240537" y="647409"/>
                  <a:pt x="1240537" y="654702"/>
                </a:cubicBezTo>
                <a:cubicBezTo>
                  <a:pt x="1240537" y="662724"/>
                  <a:pt x="1233973" y="667100"/>
                  <a:pt x="1226680" y="667100"/>
                </a:cubicBezTo>
                <a:cubicBezTo>
                  <a:pt x="1218667" y="667100"/>
                  <a:pt x="1214291" y="662724"/>
                  <a:pt x="1214291" y="654702"/>
                </a:cubicBezTo>
                <a:cubicBezTo>
                  <a:pt x="1214291" y="647409"/>
                  <a:pt x="1218667" y="640846"/>
                  <a:pt x="1226680" y="640846"/>
                </a:cubicBezTo>
                <a:close/>
                <a:moveTo>
                  <a:pt x="1154878" y="640846"/>
                </a:moveTo>
                <a:cubicBezTo>
                  <a:pt x="1162660" y="640846"/>
                  <a:pt x="1169666" y="647409"/>
                  <a:pt x="1169666" y="654702"/>
                </a:cubicBezTo>
                <a:cubicBezTo>
                  <a:pt x="1169666" y="662724"/>
                  <a:pt x="1162660" y="667100"/>
                  <a:pt x="1154878" y="667100"/>
                </a:cubicBezTo>
                <a:cubicBezTo>
                  <a:pt x="1146318" y="667100"/>
                  <a:pt x="1140088" y="662724"/>
                  <a:pt x="1140088" y="654702"/>
                </a:cubicBezTo>
                <a:cubicBezTo>
                  <a:pt x="1140088" y="647409"/>
                  <a:pt x="1146318" y="640846"/>
                  <a:pt x="1154878" y="640846"/>
                </a:cubicBezTo>
                <a:close/>
                <a:moveTo>
                  <a:pt x="1084051" y="640846"/>
                </a:moveTo>
                <a:cubicBezTo>
                  <a:pt x="1091834" y="640846"/>
                  <a:pt x="1098838" y="647409"/>
                  <a:pt x="1098838" y="654702"/>
                </a:cubicBezTo>
                <a:cubicBezTo>
                  <a:pt x="1098838" y="662724"/>
                  <a:pt x="1091834" y="667100"/>
                  <a:pt x="1084051" y="667100"/>
                </a:cubicBezTo>
                <a:cubicBezTo>
                  <a:pt x="1075486" y="667100"/>
                  <a:pt x="1069261" y="662724"/>
                  <a:pt x="1069261" y="654702"/>
                </a:cubicBezTo>
                <a:cubicBezTo>
                  <a:pt x="1069261" y="647409"/>
                  <a:pt x="1075486" y="640846"/>
                  <a:pt x="1084051" y="640846"/>
                </a:cubicBezTo>
                <a:close/>
                <a:moveTo>
                  <a:pt x="1013010" y="640846"/>
                </a:moveTo>
                <a:cubicBezTo>
                  <a:pt x="1020306" y="640846"/>
                  <a:pt x="1024682" y="647409"/>
                  <a:pt x="1024682" y="654702"/>
                </a:cubicBezTo>
                <a:cubicBezTo>
                  <a:pt x="1024682" y="662724"/>
                  <a:pt x="1020306" y="667100"/>
                  <a:pt x="1013010" y="667100"/>
                </a:cubicBezTo>
                <a:cubicBezTo>
                  <a:pt x="1004989" y="667100"/>
                  <a:pt x="998429" y="662724"/>
                  <a:pt x="998429" y="654702"/>
                </a:cubicBezTo>
                <a:cubicBezTo>
                  <a:pt x="998429" y="647409"/>
                  <a:pt x="1004989" y="640846"/>
                  <a:pt x="1013010" y="640846"/>
                </a:cubicBezTo>
                <a:close/>
                <a:moveTo>
                  <a:pt x="941457" y="640846"/>
                </a:moveTo>
                <a:cubicBezTo>
                  <a:pt x="948018" y="640846"/>
                  <a:pt x="953852" y="647409"/>
                  <a:pt x="953852" y="654702"/>
                </a:cubicBezTo>
                <a:cubicBezTo>
                  <a:pt x="953852" y="662724"/>
                  <a:pt x="948018" y="667100"/>
                  <a:pt x="941457" y="667100"/>
                </a:cubicBezTo>
                <a:cubicBezTo>
                  <a:pt x="934166" y="667100"/>
                  <a:pt x="927599" y="662724"/>
                  <a:pt x="927599" y="654702"/>
                </a:cubicBezTo>
                <a:cubicBezTo>
                  <a:pt x="927599" y="647409"/>
                  <a:pt x="934166" y="640846"/>
                  <a:pt x="941457" y="640846"/>
                </a:cubicBezTo>
                <a:close/>
                <a:moveTo>
                  <a:pt x="870622" y="640846"/>
                </a:moveTo>
                <a:cubicBezTo>
                  <a:pt x="877190" y="640846"/>
                  <a:pt x="883024" y="647409"/>
                  <a:pt x="883024" y="654702"/>
                </a:cubicBezTo>
                <a:cubicBezTo>
                  <a:pt x="883024" y="662724"/>
                  <a:pt x="877190" y="667100"/>
                  <a:pt x="870622" y="667100"/>
                </a:cubicBezTo>
                <a:cubicBezTo>
                  <a:pt x="863332" y="667100"/>
                  <a:pt x="856770" y="662724"/>
                  <a:pt x="856770" y="654702"/>
                </a:cubicBezTo>
                <a:cubicBezTo>
                  <a:pt x="856770" y="647409"/>
                  <a:pt x="863332" y="640846"/>
                  <a:pt x="870622" y="640846"/>
                </a:cubicBezTo>
                <a:close/>
                <a:moveTo>
                  <a:pt x="798337" y="640846"/>
                </a:moveTo>
                <a:cubicBezTo>
                  <a:pt x="806358" y="640846"/>
                  <a:pt x="812191" y="647851"/>
                  <a:pt x="812191" y="655635"/>
                </a:cubicBezTo>
                <a:cubicBezTo>
                  <a:pt x="812191" y="664197"/>
                  <a:pt x="806358" y="670424"/>
                  <a:pt x="798337" y="670424"/>
                </a:cubicBezTo>
                <a:cubicBezTo>
                  <a:pt x="792503" y="670424"/>
                  <a:pt x="785937" y="664197"/>
                  <a:pt x="785937" y="655635"/>
                </a:cubicBezTo>
                <a:cubicBezTo>
                  <a:pt x="785937" y="647851"/>
                  <a:pt x="792503" y="640846"/>
                  <a:pt x="798337" y="640846"/>
                </a:cubicBezTo>
                <a:close/>
                <a:moveTo>
                  <a:pt x="724134" y="640846"/>
                </a:moveTo>
                <a:cubicBezTo>
                  <a:pt x="731428" y="640846"/>
                  <a:pt x="737989" y="647851"/>
                  <a:pt x="737989" y="655635"/>
                </a:cubicBezTo>
                <a:cubicBezTo>
                  <a:pt x="737989" y="664197"/>
                  <a:pt x="731428" y="670424"/>
                  <a:pt x="724134" y="670424"/>
                </a:cubicBezTo>
                <a:cubicBezTo>
                  <a:pt x="717567" y="670424"/>
                  <a:pt x="711735" y="664197"/>
                  <a:pt x="711735" y="655635"/>
                </a:cubicBezTo>
                <a:cubicBezTo>
                  <a:pt x="711735" y="647851"/>
                  <a:pt x="717567" y="640846"/>
                  <a:pt x="724134" y="640846"/>
                </a:cubicBezTo>
                <a:close/>
                <a:moveTo>
                  <a:pt x="653301" y="640846"/>
                </a:moveTo>
                <a:cubicBezTo>
                  <a:pt x="660594" y="640846"/>
                  <a:pt x="667160" y="647851"/>
                  <a:pt x="667160" y="655635"/>
                </a:cubicBezTo>
                <a:cubicBezTo>
                  <a:pt x="667160" y="664197"/>
                  <a:pt x="660594" y="670424"/>
                  <a:pt x="653301" y="670424"/>
                </a:cubicBezTo>
                <a:cubicBezTo>
                  <a:pt x="645283" y="670424"/>
                  <a:pt x="640907" y="664197"/>
                  <a:pt x="640907" y="655635"/>
                </a:cubicBezTo>
                <a:cubicBezTo>
                  <a:pt x="640907" y="647851"/>
                  <a:pt x="645283" y="640846"/>
                  <a:pt x="653301" y="640846"/>
                </a:cubicBezTo>
                <a:close/>
                <a:moveTo>
                  <a:pt x="584864" y="640846"/>
                </a:moveTo>
                <a:cubicBezTo>
                  <a:pt x="592646" y="640846"/>
                  <a:pt x="599651" y="647851"/>
                  <a:pt x="599651" y="655635"/>
                </a:cubicBezTo>
                <a:cubicBezTo>
                  <a:pt x="599651" y="664197"/>
                  <a:pt x="592646" y="670424"/>
                  <a:pt x="584864" y="670424"/>
                </a:cubicBezTo>
                <a:cubicBezTo>
                  <a:pt x="576304" y="670424"/>
                  <a:pt x="570075" y="664197"/>
                  <a:pt x="570075" y="655635"/>
                </a:cubicBezTo>
                <a:cubicBezTo>
                  <a:pt x="570075" y="647851"/>
                  <a:pt x="576304" y="640846"/>
                  <a:pt x="584864" y="640846"/>
                </a:cubicBezTo>
                <a:close/>
                <a:moveTo>
                  <a:pt x="513663" y="640846"/>
                </a:moveTo>
                <a:cubicBezTo>
                  <a:pt x="522010" y="640846"/>
                  <a:pt x="528843" y="647851"/>
                  <a:pt x="528843" y="655635"/>
                </a:cubicBezTo>
                <a:cubicBezTo>
                  <a:pt x="528843" y="664197"/>
                  <a:pt x="522010" y="670424"/>
                  <a:pt x="513663" y="670424"/>
                </a:cubicBezTo>
                <a:cubicBezTo>
                  <a:pt x="506076" y="670424"/>
                  <a:pt x="499246" y="664197"/>
                  <a:pt x="499246" y="655635"/>
                </a:cubicBezTo>
                <a:cubicBezTo>
                  <a:pt x="499246" y="647851"/>
                  <a:pt x="506076" y="640846"/>
                  <a:pt x="513663" y="640846"/>
                </a:cubicBezTo>
                <a:close/>
                <a:moveTo>
                  <a:pt x="439832" y="640846"/>
                </a:moveTo>
                <a:cubicBezTo>
                  <a:pt x="448391" y="640846"/>
                  <a:pt x="454622" y="647851"/>
                  <a:pt x="454622" y="655635"/>
                </a:cubicBezTo>
                <a:cubicBezTo>
                  <a:pt x="454622" y="664197"/>
                  <a:pt x="448391" y="670424"/>
                  <a:pt x="439832" y="670424"/>
                </a:cubicBezTo>
                <a:cubicBezTo>
                  <a:pt x="432049" y="670424"/>
                  <a:pt x="425044" y="664197"/>
                  <a:pt x="425044" y="655635"/>
                </a:cubicBezTo>
                <a:cubicBezTo>
                  <a:pt x="425044" y="647851"/>
                  <a:pt x="432049" y="640846"/>
                  <a:pt x="439832" y="640846"/>
                </a:cubicBezTo>
                <a:close/>
                <a:moveTo>
                  <a:pt x="368070" y="640846"/>
                </a:moveTo>
                <a:cubicBezTo>
                  <a:pt x="376088" y="640846"/>
                  <a:pt x="380465" y="647851"/>
                  <a:pt x="380465" y="655635"/>
                </a:cubicBezTo>
                <a:cubicBezTo>
                  <a:pt x="380465" y="664197"/>
                  <a:pt x="376088" y="670424"/>
                  <a:pt x="368070" y="670424"/>
                </a:cubicBezTo>
                <a:cubicBezTo>
                  <a:pt x="360777" y="670424"/>
                  <a:pt x="354211" y="664197"/>
                  <a:pt x="354211" y="655635"/>
                </a:cubicBezTo>
                <a:cubicBezTo>
                  <a:pt x="354211" y="647851"/>
                  <a:pt x="360777" y="640846"/>
                  <a:pt x="368070" y="640846"/>
                </a:cubicBezTo>
                <a:close/>
                <a:moveTo>
                  <a:pt x="297235" y="640846"/>
                </a:moveTo>
                <a:cubicBezTo>
                  <a:pt x="303798" y="640846"/>
                  <a:pt x="309631" y="647851"/>
                  <a:pt x="309631" y="655635"/>
                </a:cubicBezTo>
                <a:cubicBezTo>
                  <a:pt x="309631" y="664197"/>
                  <a:pt x="303798" y="670424"/>
                  <a:pt x="297235" y="670424"/>
                </a:cubicBezTo>
                <a:cubicBezTo>
                  <a:pt x="289944" y="670424"/>
                  <a:pt x="283379" y="664197"/>
                  <a:pt x="283379" y="655635"/>
                </a:cubicBezTo>
                <a:cubicBezTo>
                  <a:pt x="283379" y="647851"/>
                  <a:pt x="289944" y="640846"/>
                  <a:pt x="297235" y="640846"/>
                </a:cubicBezTo>
                <a:close/>
                <a:moveTo>
                  <a:pt x="4082465" y="570017"/>
                </a:moveTo>
                <a:cubicBezTo>
                  <a:pt x="4090249" y="570017"/>
                  <a:pt x="4097254" y="576244"/>
                  <a:pt x="4097254" y="584805"/>
                </a:cubicBezTo>
                <a:cubicBezTo>
                  <a:pt x="4097254" y="593367"/>
                  <a:pt x="4090249" y="599594"/>
                  <a:pt x="4082465" y="599594"/>
                </a:cubicBezTo>
                <a:cubicBezTo>
                  <a:pt x="4073903" y="599594"/>
                  <a:pt x="4067676" y="593367"/>
                  <a:pt x="4067676" y="584805"/>
                </a:cubicBezTo>
                <a:cubicBezTo>
                  <a:pt x="4067676" y="576244"/>
                  <a:pt x="4073903" y="570017"/>
                  <a:pt x="4082465" y="570017"/>
                </a:cubicBezTo>
                <a:close/>
                <a:moveTo>
                  <a:pt x="4010703" y="570017"/>
                </a:moveTo>
                <a:cubicBezTo>
                  <a:pt x="4017996" y="570017"/>
                  <a:pt x="4023100" y="576244"/>
                  <a:pt x="4023100" y="584805"/>
                </a:cubicBezTo>
                <a:cubicBezTo>
                  <a:pt x="4023100" y="593367"/>
                  <a:pt x="4017996" y="599594"/>
                  <a:pt x="4010703" y="599594"/>
                </a:cubicBezTo>
                <a:cubicBezTo>
                  <a:pt x="4002681" y="599594"/>
                  <a:pt x="3996847" y="593367"/>
                  <a:pt x="3996847" y="584805"/>
                </a:cubicBezTo>
                <a:cubicBezTo>
                  <a:pt x="3996847" y="576244"/>
                  <a:pt x="4002681" y="570017"/>
                  <a:pt x="4010703" y="570017"/>
                </a:cubicBezTo>
                <a:close/>
                <a:moveTo>
                  <a:pt x="3939871" y="570017"/>
                </a:moveTo>
                <a:cubicBezTo>
                  <a:pt x="3946434" y="570017"/>
                  <a:pt x="3952268" y="576244"/>
                  <a:pt x="3952268" y="584805"/>
                </a:cubicBezTo>
                <a:cubicBezTo>
                  <a:pt x="3952268" y="593367"/>
                  <a:pt x="3946434" y="599594"/>
                  <a:pt x="3939871" y="599594"/>
                </a:cubicBezTo>
                <a:cubicBezTo>
                  <a:pt x="3932578" y="599594"/>
                  <a:pt x="3926015" y="593367"/>
                  <a:pt x="3926015" y="584805"/>
                </a:cubicBezTo>
                <a:cubicBezTo>
                  <a:pt x="3926015" y="576244"/>
                  <a:pt x="3932578" y="570017"/>
                  <a:pt x="3939871" y="570017"/>
                </a:cubicBezTo>
                <a:close/>
                <a:moveTo>
                  <a:pt x="3869042" y="570017"/>
                </a:moveTo>
                <a:cubicBezTo>
                  <a:pt x="3875605" y="570017"/>
                  <a:pt x="3881439" y="576244"/>
                  <a:pt x="3881439" y="584805"/>
                </a:cubicBezTo>
                <a:cubicBezTo>
                  <a:pt x="3881439" y="593367"/>
                  <a:pt x="3875605" y="599594"/>
                  <a:pt x="3869042" y="599594"/>
                </a:cubicBezTo>
                <a:cubicBezTo>
                  <a:pt x="3861749" y="599594"/>
                  <a:pt x="3855186" y="593367"/>
                  <a:pt x="3855186" y="584805"/>
                </a:cubicBezTo>
                <a:cubicBezTo>
                  <a:pt x="3855186" y="576244"/>
                  <a:pt x="3861749" y="570017"/>
                  <a:pt x="3869042" y="570017"/>
                </a:cubicBezTo>
                <a:close/>
                <a:moveTo>
                  <a:pt x="3796752" y="570017"/>
                </a:moveTo>
                <a:cubicBezTo>
                  <a:pt x="3804774" y="570017"/>
                  <a:pt x="3810608" y="576244"/>
                  <a:pt x="3810608" y="584805"/>
                </a:cubicBezTo>
                <a:cubicBezTo>
                  <a:pt x="3810608" y="593367"/>
                  <a:pt x="3804774" y="599594"/>
                  <a:pt x="3796752" y="599594"/>
                </a:cubicBezTo>
                <a:cubicBezTo>
                  <a:pt x="3790918" y="599594"/>
                  <a:pt x="3784355" y="593367"/>
                  <a:pt x="3784355" y="584805"/>
                </a:cubicBezTo>
                <a:cubicBezTo>
                  <a:pt x="3784355" y="576244"/>
                  <a:pt x="3790918" y="570017"/>
                  <a:pt x="3796752" y="570017"/>
                </a:cubicBezTo>
                <a:close/>
                <a:moveTo>
                  <a:pt x="3725922" y="570017"/>
                </a:moveTo>
                <a:cubicBezTo>
                  <a:pt x="3733944" y="570017"/>
                  <a:pt x="3739778" y="576244"/>
                  <a:pt x="3739778" y="584805"/>
                </a:cubicBezTo>
                <a:cubicBezTo>
                  <a:pt x="3739778" y="593367"/>
                  <a:pt x="3733944" y="599594"/>
                  <a:pt x="3725922" y="599594"/>
                </a:cubicBezTo>
                <a:cubicBezTo>
                  <a:pt x="3719359" y="599594"/>
                  <a:pt x="3713525" y="593367"/>
                  <a:pt x="3713525" y="584805"/>
                </a:cubicBezTo>
                <a:cubicBezTo>
                  <a:pt x="3713525" y="576244"/>
                  <a:pt x="3719359" y="570017"/>
                  <a:pt x="3725922" y="570017"/>
                </a:cubicBezTo>
                <a:close/>
                <a:moveTo>
                  <a:pt x="3655091" y="570017"/>
                </a:moveTo>
                <a:cubicBezTo>
                  <a:pt x="3662384" y="570017"/>
                  <a:pt x="3668947" y="574392"/>
                  <a:pt x="3668947" y="582414"/>
                </a:cubicBezTo>
                <a:cubicBezTo>
                  <a:pt x="3668947" y="590436"/>
                  <a:pt x="3662384" y="596271"/>
                  <a:pt x="3655091" y="596271"/>
                </a:cubicBezTo>
                <a:cubicBezTo>
                  <a:pt x="3647069" y="596271"/>
                  <a:pt x="3642694" y="590436"/>
                  <a:pt x="3642694" y="582414"/>
                </a:cubicBezTo>
                <a:cubicBezTo>
                  <a:pt x="3642694" y="574392"/>
                  <a:pt x="3647069" y="570017"/>
                  <a:pt x="3655091" y="570017"/>
                </a:cubicBezTo>
                <a:close/>
                <a:moveTo>
                  <a:pt x="3583280" y="570017"/>
                </a:moveTo>
                <a:cubicBezTo>
                  <a:pt x="3591064" y="570017"/>
                  <a:pt x="3598069" y="574392"/>
                  <a:pt x="3598069" y="582414"/>
                </a:cubicBezTo>
                <a:cubicBezTo>
                  <a:pt x="3598069" y="590436"/>
                  <a:pt x="3591064" y="596271"/>
                  <a:pt x="3583280" y="596271"/>
                </a:cubicBezTo>
                <a:cubicBezTo>
                  <a:pt x="3574718" y="596271"/>
                  <a:pt x="3568491" y="590436"/>
                  <a:pt x="3568491" y="582414"/>
                </a:cubicBezTo>
                <a:cubicBezTo>
                  <a:pt x="3568491" y="574392"/>
                  <a:pt x="3574718" y="570017"/>
                  <a:pt x="3583280" y="570017"/>
                </a:cubicBezTo>
                <a:close/>
                <a:moveTo>
                  <a:pt x="3512449" y="570017"/>
                </a:moveTo>
                <a:cubicBezTo>
                  <a:pt x="3520232" y="570017"/>
                  <a:pt x="3527237" y="574392"/>
                  <a:pt x="3527237" y="582414"/>
                </a:cubicBezTo>
                <a:cubicBezTo>
                  <a:pt x="3527237" y="590436"/>
                  <a:pt x="3520232" y="596271"/>
                  <a:pt x="3512449" y="596271"/>
                </a:cubicBezTo>
                <a:cubicBezTo>
                  <a:pt x="3503887" y="596271"/>
                  <a:pt x="3497661" y="590436"/>
                  <a:pt x="3497661" y="582414"/>
                </a:cubicBezTo>
                <a:cubicBezTo>
                  <a:pt x="3497661" y="574392"/>
                  <a:pt x="3503887" y="570017"/>
                  <a:pt x="3512449" y="570017"/>
                </a:cubicBezTo>
                <a:close/>
                <a:moveTo>
                  <a:pt x="3441619" y="570017"/>
                </a:moveTo>
                <a:cubicBezTo>
                  <a:pt x="3450181" y="570017"/>
                  <a:pt x="3456408" y="574392"/>
                  <a:pt x="3456408" y="582414"/>
                </a:cubicBezTo>
                <a:cubicBezTo>
                  <a:pt x="3456408" y="590436"/>
                  <a:pt x="3450181" y="596271"/>
                  <a:pt x="3441619" y="596271"/>
                </a:cubicBezTo>
                <a:cubicBezTo>
                  <a:pt x="3433835" y="596271"/>
                  <a:pt x="3426830" y="590436"/>
                  <a:pt x="3426830" y="582414"/>
                </a:cubicBezTo>
                <a:cubicBezTo>
                  <a:pt x="3426830" y="574392"/>
                  <a:pt x="3433835" y="570017"/>
                  <a:pt x="3441619" y="570017"/>
                </a:cubicBezTo>
                <a:close/>
                <a:moveTo>
                  <a:pt x="3369857" y="570017"/>
                </a:moveTo>
                <a:cubicBezTo>
                  <a:pt x="3377879" y="570017"/>
                  <a:pt x="3382254" y="574392"/>
                  <a:pt x="3382254" y="582414"/>
                </a:cubicBezTo>
                <a:cubicBezTo>
                  <a:pt x="3382254" y="590436"/>
                  <a:pt x="3377879" y="596271"/>
                  <a:pt x="3369857" y="596271"/>
                </a:cubicBezTo>
                <a:cubicBezTo>
                  <a:pt x="3362564" y="596271"/>
                  <a:pt x="3356001" y="590436"/>
                  <a:pt x="3356001" y="582414"/>
                </a:cubicBezTo>
                <a:cubicBezTo>
                  <a:pt x="3356001" y="574392"/>
                  <a:pt x="3362564" y="570017"/>
                  <a:pt x="3369857" y="570017"/>
                </a:cubicBezTo>
                <a:close/>
                <a:moveTo>
                  <a:pt x="3299091" y="570017"/>
                </a:moveTo>
                <a:cubicBezTo>
                  <a:pt x="3305656" y="570017"/>
                  <a:pt x="3311491" y="574392"/>
                  <a:pt x="3311491" y="582414"/>
                </a:cubicBezTo>
                <a:cubicBezTo>
                  <a:pt x="3311491" y="590436"/>
                  <a:pt x="3305656" y="596271"/>
                  <a:pt x="3299091" y="596271"/>
                </a:cubicBezTo>
                <a:cubicBezTo>
                  <a:pt x="3291802" y="596271"/>
                  <a:pt x="3285240" y="590436"/>
                  <a:pt x="3285240" y="582414"/>
                </a:cubicBezTo>
                <a:cubicBezTo>
                  <a:pt x="3285240" y="574392"/>
                  <a:pt x="3291802" y="570017"/>
                  <a:pt x="3299091" y="570017"/>
                </a:cubicBezTo>
                <a:close/>
                <a:moveTo>
                  <a:pt x="3226803" y="570017"/>
                </a:moveTo>
                <a:cubicBezTo>
                  <a:pt x="3234823" y="570017"/>
                  <a:pt x="3240660" y="574392"/>
                  <a:pt x="3240660" y="582414"/>
                </a:cubicBezTo>
                <a:cubicBezTo>
                  <a:pt x="3240660" y="590436"/>
                  <a:pt x="3234823" y="596271"/>
                  <a:pt x="3226803" y="596271"/>
                </a:cubicBezTo>
                <a:cubicBezTo>
                  <a:pt x="3220242" y="596271"/>
                  <a:pt x="3214406" y="590436"/>
                  <a:pt x="3214406" y="582414"/>
                </a:cubicBezTo>
                <a:cubicBezTo>
                  <a:pt x="3214406" y="574392"/>
                  <a:pt x="3220242" y="570017"/>
                  <a:pt x="3226803" y="570017"/>
                </a:cubicBezTo>
                <a:close/>
                <a:moveTo>
                  <a:pt x="3152600" y="570017"/>
                </a:moveTo>
                <a:cubicBezTo>
                  <a:pt x="3159892" y="570017"/>
                  <a:pt x="3166454" y="574392"/>
                  <a:pt x="3166454" y="582414"/>
                </a:cubicBezTo>
                <a:cubicBezTo>
                  <a:pt x="3166454" y="590436"/>
                  <a:pt x="3159892" y="596271"/>
                  <a:pt x="3152600" y="596271"/>
                </a:cubicBezTo>
                <a:cubicBezTo>
                  <a:pt x="3146037" y="596271"/>
                  <a:pt x="3140203" y="590436"/>
                  <a:pt x="3140203" y="582414"/>
                </a:cubicBezTo>
                <a:cubicBezTo>
                  <a:pt x="3140203" y="574392"/>
                  <a:pt x="3146037" y="570017"/>
                  <a:pt x="3152600" y="570017"/>
                </a:cubicBezTo>
                <a:close/>
                <a:moveTo>
                  <a:pt x="3081770" y="570017"/>
                </a:moveTo>
                <a:cubicBezTo>
                  <a:pt x="3089064" y="570017"/>
                  <a:pt x="3095622" y="575851"/>
                  <a:pt x="3095622" y="582414"/>
                </a:cubicBezTo>
                <a:cubicBezTo>
                  <a:pt x="3095622" y="590436"/>
                  <a:pt x="3089064" y="596271"/>
                  <a:pt x="3081770" y="596271"/>
                </a:cubicBezTo>
                <a:cubicBezTo>
                  <a:pt x="3073746" y="596271"/>
                  <a:pt x="3069369" y="590436"/>
                  <a:pt x="3069369" y="582414"/>
                </a:cubicBezTo>
                <a:cubicBezTo>
                  <a:pt x="3069369" y="575851"/>
                  <a:pt x="3073746" y="570017"/>
                  <a:pt x="3081770" y="570017"/>
                </a:cubicBezTo>
                <a:close/>
                <a:moveTo>
                  <a:pt x="3013712" y="570017"/>
                </a:moveTo>
                <a:cubicBezTo>
                  <a:pt x="3021305" y="570017"/>
                  <a:pt x="3028132" y="575851"/>
                  <a:pt x="3028132" y="582414"/>
                </a:cubicBezTo>
                <a:cubicBezTo>
                  <a:pt x="3028132" y="590436"/>
                  <a:pt x="3021305" y="596271"/>
                  <a:pt x="3013712" y="596271"/>
                </a:cubicBezTo>
                <a:cubicBezTo>
                  <a:pt x="3005366" y="596271"/>
                  <a:pt x="2998537" y="590436"/>
                  <a:pt x="2998537" y="582414"/>
                </a:cubicBezTo>
                <a:cubicBezTo>
                  <a:pt x="2998537" y="575851"/>
                  <a:pt x="3005366" y="570017"/>
                  <a:pt x="3013712" y="570017"/>
                </a:cubicBezTo>
                <a:close/>
                <a:moveTo>
                  <a:pt x="2942491" y="570017"/>
                </a:moveTo>
                <a:cubicBezTo>
                  <a:pt x="2951049" y="570017"/>
                  <a:pt x="2957285" y="575851"/>
                  <a:pt x="2957285" y="582414"/>
                </a:cubicBezTo>
                <a:cubicBezTo>
                  <a:pt x="2957285" y="590436"/>
                  <a:pt x="2951049" y="596271"/>
                  <a:pt x="2942491" y="596271"/>
                </a:cubicBezTo>
                <a:cubicBezTo>
                  <a:pt x="2934710" y="596271"/>
                  <a:pt x="2927705" y="590436"/>
                  <a:pt x="2927705" y="582414"/>
                </a:cubicBezTo>
                <a:cubicBezTo>
                  <a:pt x="2927705" y="575851"/>
                  <a:pt x="2934710" y="570017"/>
                  <a:pt x="2942491" y="570017"/>
                </a:cubicBezTo>
                <a:close/>
                <a:moveTo>
                  <a:pt x="2868288" y="570017"/>
                </a:moveTo>
                <a:cubicBezTo>
                  <a:pt x="2876856" y="570017"/>
                  <a:pt x="2883082" y="575851"/>
                  <a:pt x="2883082" y="582414"/>
                </a:cubicBezTo>
                <a:cubicBezTo>
                  <a:pt x="2883082" y="590436"/>
                  <a:pt x="2876856" y="596271"/>
                  <a:pt x="2868288" y="596271"/>
                </a:cubicBezTo>
                <a:cubicBezTo>
                  <a:pt x="2860506" y="596271"/>
                  <a:pt x="2853502" y="590436"/>
                  <a:pt x="2853502" y="582414"/>
                </a:cubicBezTo>
                <a:cubicBezTo>
                  <a:pt x="2853502" y="575851"/>
                  <a:pt x="2860506" y="570017"/>
                  <a:pt x="2868288" y="570017"/>
                </a:cubicBezTo>
                <a:close/>
                <a:moveTo>
                  <a:pt x="2796532" y="570017"/>
                </a:moveTo>
                <a:cubicBezTo>
                  <a:pt x="2804552" y="570017"/>
                  <a:pt x="2808931" y="575851"/>
                  <a:pt x="2808931" y="582414"/>
                </a:cubicBezTo>
                <a:cubicBezTo>
                  <a:pt x="2808931" y="590436"/>
                  <a:pt x="2804552" y="596271"/>
                  <a:pt x="2796532" y="596271"/>
                </a:cubicBezTo>
                <a:cubicBezTo>
                  <a:pt x="2789240" y="596271"/>
                  <a:pt x="2782675" y="590436"/>
                  <a:pt x="2782675" y="582414"/>
                </a:cubicBezTo>
                <a:cubicBezTo>
                  <a:pt x="2782675" y="575851"/>
                  <a:pt x="2789240" y="570017"/>
                  <a:pt x="2796532" y="570017"/>
                </a:cubicBezTo>
                <a:close/>
                <a:moveTo>
                  <a:pt x="2725695" y="570017"/>
                </a:moveTo>
                <a:cubicBezTo>
                  <a:pt x="2731529" y="570017"/>
                  <a:pt x="2738097" y="575851"/>
                  <a:pt x="2738097" y="582414"/>
                </a:cubicBezTo>
                <a:cubicBezTo>
                  <a:pt x="2738097" y="590436"/>
                  <a:pt x="2731529" y="596271"/>
                  <a:pt x="2725695" y="596271"/>
                </a:cubicBezTo>
                <a:cubicBezTo>
                  <a:pt x="2717681" y="596271"/>
                  <a:pt x="2711843" y="590436"/>
                  <a:pt x="2711843" y="582414"/>
                </a:cubicBezTo>
                <a:cubicBezTo>
                  <a:pt x="2711843" y="575851"/>
                  <a:pt x="2717681" y="570017"/>
                  <a:pt x="2725695" y="570017"/>
                </a:cubicBezTo>
                <a:close/>
                <a:moveTo>
                  <a:pt x="2654867" y="570017"/>
                </a:moveTo>
                <a:cubicBezTo>
                  <a:pt x="2660705" y="570017"/>
                  <a:pt x="2667266" y="575851"/>
                  <a:pt x="2667266" y="582414"/>
                </a:cubicBezTo>
                <a:cubicBezTo>
                  <a:pt x="2667266" y="590436"/>
                  <a:pt x="2660705" y="596271"/>
                  <a:pt x="2654867" y="596271"/>
                </a:cubicBezTo>
                <a:cubicBezTo>
                  <a:pt x="2646847" y="596271"/>
                  <a:pt x="2641013" y="590436"/>
                  <a:pt x="2641013" y="582414"/>
                </a:cubicBezTo>
                <a:cubicBezTo>
                  <a:pt x="2641013" y="575851"/>
                  <a:pt x="2646847" y="570017"/>
                  <a:pt x="2654867" y="570017"/>
                </a:cubicBezTo>
                <a:close/>
                <a:moveTo>
                  <a:pt x="2582580" y="570017"/>
                </a:moveTo>
                <a:cubicBezTo>
                  <a:pt x="2589873" y="570017"/>
                  <a:pt x="2596435" y="575851"/>
                  <a:pt x="2596435" y="582414"/>
                </a:cubicBezTo>
                <a:cubicBezTo>
                  <a:pt x="2596435" y="590436"/>
                  <a:pt x="2589873" y="596271"/>
                  <a:pt x="2582580" y="596271"/>
                </a:cubicBezTo>
                <a:cubicBezTo>
                  <a:pt x="2576018" y="596271"/>
                  <a:pt x="2570184" y="590436"/>
                  <a:pt x="2570184" y="582414"/>
                </a:cubicBezTo>
                <a:cubicBezTo>
                  <a:pt x="2570184" y="575851"/>
                  <a:pt x="2576018" y="570017"/>
                  <a:pt x="2582580" y="570017"/>
                </a:cubicBezTo>
                <a:close/>
                <a:moveTo>
                  <a:pt x="2511026" y="570017"/>
                </a:moveTo>
                <a:cubicBezTo>
                  <a:pt x="2519047" y="570017"/>
                  <a:pt x="2525610" y="575851"/>
                  <a:pt x="2525610" y="582414"/>
                </a:cubicBezTo>
                <a:cubicBezTo>
                  <a:pt x="2525610" y="590436"/>
                  <a:pt x="2519047" y="596271"/>
                  <a:pt x="2511026" y="596271"/>
                </a:cubicBezTo>
                <a:cubicBezTo>
                  <a:pt x="2505193" y="596271"/>
                  <a:pt x="2499358" y="590436"/>
                  <a:pt x="2499358" y="582414"/>
                </a:cubicBezTo>
                <a:cubicBezTo>
                  <a:pt x="2499358" y="575851"/>
                  <a:pt x="2505193" y="570017"/>
                  <a:pt x="2511026" y="570017"/>
                </a:cubicBezTo>
                <a:close/>
                <a:moveTo>
                  <a:pt x="2440921" y="570017"/>
                </a:moveTo>
                <a:cubicBezTo>
                  <a:pt x="2448943" y="570017"/>
                  <a:pt x="2454778" y="575851"/>
                  <a:pt x="2454778" y="582414"/>
                </a:cubicBezTo>
                <a:cubicBezTo>
                  <a:pt x="2454778" y="590436"/>
                  <a:pt x="2448943" y="596271"/>
                  <a:pt x="2440921" y="596271"/>
                </a:cubicBezTo>
                <a:cubicBezTo>
                  <a:pt x="2433632" y="596271"/>
                  <a:pt x="2428525" y="590436"/>
                  <a:pt x="2428525" y="582414"/>
                </a:cubicBezTo>
                <a:cubicBezTo>
                  <a:pt x="2428525" y="575851"/>
                  <a:pt x="2433632" y="570017"/>
                  <a:pt x="2440921" y="570017"/>
                </a:cubicBezTo>
                <a:close/>
                <a:moveTo>
                  <a:pt x="2369108" y="570017"/>
                </a:moveTo>
                <a:cubicBezTo>
                  <a:pt x="2377669" y="570017"/>
                  <a:pt x="2383896" y="575851"/>
                  <a:pt x="2383896" y="582414"/>
                </a:cubicBezTo>
                <a:cubicBezTo>
                  <a:pt x="2383896" y="590436"/>
                  <a:pt x="2377669" y="596271"/>
                  <a:pt x="2369108" y="596271"/>
                </a:cubicBezTo>
                <a:cubicBezTo>
                  <a:pt x="2361324" y="596271"/>
                  <a:pt x="2354319" y="590436"/>
                  <a:pt x="2354319" y="582414"/>
                </a:cubicBezTo>
                <a:cubicBezTo>
                  <a:pt x="2354319" y="575851"/>
                  <a:pt x="2361324" y="570017"/>
                  <a:pt x="2369108" y="570017"/>
                </a:cubicBezTo>
                <a:close/>
                <a:moveTo>
                  <a:pt x="2298275" y="570017"/>
                </a:moveTo>
                <a:cubicBezTo>
                  <a:pt x="2306839" y="570017"/>
                  <a:pt x="2313064" y="575851"/>
                  <a:pt x="2313064" y="582414"/>
                </a:cubicBezTo>
                <a:cubicBezTo>
                  <a:pt x="2313064" y="590436"/>
                  <a:pt x="2306839" y="596271"/>
                  <a:pt x="2298275" y="596271"/>
                </a:cubicBezTo>
                <a:cubicBezTo>
                  <a:pt x="2290494" y="596271"/>
                  <a:pt x="2283487" y="590436"/>
                  <a:pt x="2283487" y="582414"/>
                </a:cubicBezTo>
                <a:cubicBezTo>
                  <a:pt x="2283487" y="575851"/>
                  <a:pt x="2290494" y="570017"/>
                  <a:pt x="2298275" y="570017"/>
                </a:cubicBezTo>
                <a:close/>
                <a:moveTo>
                  <a:pt x="2226512" y="570017"/>
                </a:moveTo>
                <a:cubicBezTo>
                  <a:pt x="2234534" y="570017"/>
                  <a:pt x="2238911" y="575851"/>
                  <a:pt x="2238911" y="582414"/>
                </a:cubicBezTo>
                <a:cubicBezTo>
                  <a:pt x="2238911" y="590436"/>
                  <a:pt x="2234534" y="596271"/>
                  <a:pt x="2226512" y="596271"/>
                </a:cubicBezTo>
                <a:cubicBezTo>
                  <a:pt x="2218490" y="596271"/>
                  <a:pt x="2212655" y="590436"/>
                  <a:pt x="2212655" y="582414"/>
                </a:cubicBezTo>
                <a:cubicBezTo>
                  <a:pt x="2212655" y="575851"/>
                  <a:pt x="2218490" y="570017"/>
                  <a:pt x="2226512" y="570017"/>
                </a:cubicBezTo>
                <a:close/>
                <a:moveTo>
                  <a:pt x="2155680" y="570017"/>
                </a:moveTo>
                <a:cubicBezTo>
                  <a:pt x="2161514" y="570017"/>
                  <a:pt x="2168079" y="575851"/>
                  <a:pt x="2168079" y="582414"/>
                </a:cubicBezTo>
                <a:cubicBezTo>
                  <a:pt x="2168079" y="590436"/>
                  <a:pt x="2161514" y="596271"/>
                  <a:pt x="2155680" y="596271"/>
                </a:cubicBezTo>
                <a:cubicBezTo>
                  <a:pt x="2147658" y="596271"/>
                  <a:pt x="2141823" y="590436"/>
                  <a:pt x="2141823" y="582414"/>
                </a:cubicBezTo>
                <a:cubicBezTo>
                  <a:pt x="2141823" y="575851"/>
                  <a:pt x="2147658" y="570017"/>
                  <a:pt x="2155680" y="570017"/>
                </a:cubicBezTo>
                <a:close/>
                <a:moveTo>
                  <a:pt x="2084846" y="570017"/>
                </a:moveTo>
                <a:cubicBezTo>
                  <a:pt x="2090680" y="570017"/>
                  <a:pt x="2097246" y="575851"/>
                  <a:pt x="2097246" y="582414"/>
                </a:cubicBezTo>
                <a:cubicBezTo>
                  <a:pt x="2097246" y="590436"/>
                  <a:pt x="2090680" y="596271"/>
                  <a:pt x="2084846" y="596271"/>
                </a:cubicBezTo>
                <a:cubicBezTo>
                  <a:pt x="2076824" y="596271"/>
                  <a:pt x="2070989" y="590436"/>
                  <a:pt x="2070989" y="582414"/>
                </a:cubicBezTo>
                <a:cubicBezTo>
                  <a:pt x="2070989" y="575851"/>
                  <a:pt x="2076824" y="570017"/>
                  <a:pt x="2084846" y="570017"/>
                </a:cubicBezTo>
                <a:close/>
                <a:moveTo>
                  <a:pt x="2011831" y="570017"/>
                </a:moveTo>
                <a:cubicBezTo>
                  <a:pt x="2019854" y="570017"/>
                  <a:pt x="2026416" y="575851"/>
                  <a:pt x="2026416" y="582414"/>
                </a:cubicBezTo>
                <a:cubicBezTo>
                  <a:pt x="2026416" y="590436"/>
                  <a:pt x="2019854" y="596271"/>
                  <a:pt x="2011831" y="596271"/>
                </a:cubicBezTo>
                <a:cubicBezTo>
                  <a:pt x="2005997" y="596271"/>
                  <a:pt x="2000163" y="590436"/>
                  <a:pt x="2000163" y="582414"/>
                </a:cubicBezTo>
                <a:cubicBezTo>
                  <a:pt x="2000163" y="575851"/>
                  <a:pt x="2005997" y="570017"/>
                  <a:pt x="2011831" y="570017"/>
                </a:cubicBezTo>
                <a:close/>
                <a:moveTo>
                  <a:pt x="1938359" y="570017"/>
                </a:moveTo>
                <a:cubicBezTo>
                  <a:pt x="1946379" y="570017"/>
                  <a:pt x="1952216" y="575851"/>
                  <a:pt x="1952216" y="583873"/>
                </a:cubicBezTo>
                <a:cubicBezTo>
                  <a:pt x="1952216" y="590436"/>
                  <a:pt x="1946379" y="596271"/>
                  <a:pt x="1938359" y="596271"/>
                </a:cubicBezTo>
                <a:cubicBezTo>
                  <a:pt x="1932525" y="596271"/>
                  <a:pt x="1925962" y="590436"/>
                  <a:pt x="1925962" y="583873"/>
                </a:cubicBezTo>
                <a:cubicBezTo>
                  <a:pt x="1925962" y="575851"/>
                  <a:pt x="1932525" y="570017"/>
                  <a:pt x="1938359" y="570017"/>
                </a:cubicBezTo>
                <a:close/>
                <a:moveTo>
                  <a:pt x="1867522" y="570017"/>
                </a:moveTo>
                <a:cubicBezTo>
                  <a:pt x="1875545" y="570017"/>
                  <a:pt x="1881382" y="575851"/>
                  <a:pt x="1881382" y="583873"/>
                </a:cubicBezTo>
                <a:cubicBezTo>
                  <a:pt x="1881382" y="590436"/>
                  <a:pt x="1875545" y="596271"/>
                  <a:pt x="1867522" y="596271"/>
                </a:cubicBezTo>
                <a:cubicBezTo>
                  <a:pt x="1860229" y="596271"/>
                  <a:pt x="1855124" y="590436"/>
                  <a:pt x="1855124" y="583873"/>
                </a:cubicBezTo>
                <a:cubicBezTo>
                  <a:pt x="1855124" y="575851"/>
                  <a:pt x="1860229" y="570017"/>
                  <a:pt x="1867522" y="570017"/>
                </a:cubicBezTo>
                <a:close/>
                <a:moveTo>
                  <a:pt x="1799082" y="570017"/>
                </a:moveTo>
                <a:cubicBezTo>
                  <a:pt x="1807643" y="570017"/>
                  <a:pt x="1813871" y="575851"/>
                  <a:pt x="1813871" y="583873"/>
                </a:cubicBezTo>
                <a:cubicBezTo>
                  <a:pt x="1813871" y="590436"/>
                  <a:pt x="1807643" y="596271"/>
                  <a:pt x="1799082" y="596271"/>
                </a:cubicBezTo>
                <a:cubicBezTo>
                  <a:pt x="1790521" y="596271"/>
                  <a:pt x="1784295" y="590436"/>
                  <a:pt x="1784295" y="583873"/>
                </a:cubicBezTo>
                <a:cubicBezTo>
                  <a:pt x="1784295" y="575851"/>
                  <a:pt x="1790521" y="570017"/>
                  <a:pt x="1799082" y="570017"/>
                </a:cubicBezTo>
                <a:close/>
                <a:moveTo>
                  <a:pt x="1728257" y="570017"/>
                </a:moveTo>
                <a:cubicBezTo>
                  <a:pt x="1736820" y="570017"/>
                  <a:pt x="1743046" y="575851"/>
                  <a:pt x="1743046" y="583873"/>
                </a:cubicBezTo>
                <a:cubicBezTo>
                  <a:pt x="1743046" y="590436"/>
                  <a:pt x="1736820" y="596271"/>
                  <a:pt x="1728257" y="596271"/>
                </a:cubicBezTo>
                <a:cubicBezTo>
                  <a:pt x="1719694" y="596271"/>
                  <a:pt x="1713467" y="590436"/>
                  <a:pt x="1713467" y="583873"/>
                </a:cubicBezTo>
                <a:cubicBezTo>
                  <a:pt x="1713467" y="575851"/>
                  <a:pt x="1719694" y="570017"/>
                  <a:pt x="1728257" y="570017"/>
                </a:cubicBezTo>
                <a:close/>
                <a:moveTo>
                  <a:pt x="1657426" y="570017"/>
                </a:moveTo>
                <a:cubicBezTo>
                  <a:pt x="1665210" y="570017"/>
                  <a:pt x="1672218" y="575851"/>
                  <a:pt x="1672218" y="583873"/>
                </a:cubicBezTo>
                <a:cubicBezTo>
                  <a:pt x="1672218" y="590436"/>
                  <a:pt x="1665210" y="596271"/>
                  <a:pt x="1657426" y="596271"/>
                </a:cubicBezTo>
                <a:cubicBezTo>
                  <a:pt x="1648867" y="596271"/>
                  <a:pt x="1642647" y="590436"/>
                  <a:pt x="1642647" y="583873"/>
                </a:cubicBezTo>
                <a:cubicBezTo>
                  <a:pt x="1642647" y="575851"/>
                  <a:pt x="1648867" y="570017"/>
                  <a:pt x="1657426" y="570017"/>
                </a:cubicBezTo>
                <a:close/>
                <a:moveTo>
                  <a:pt x="1582294" y="570017"/>
                </a:moveTo>
                <a:cubicBezTo>
                  <a:pt x="1589587" y="570017"/>
                  <a:pt x="1594694" y="575851"/>
                  <a:pt x="1594694" y="583873"/>
                </a:cubicBezTo>
                <a:cubicBezTo>
                  <a:pt x="1594694" y="590436"/>
                  <a:pt x="1589587" y="596271"/>
                  <a:pt x="1582294" y="596271"/>
                </a:cubicBezTo>
                <a:cubicBezTo>
                  <a:pt x="1574271" y="596271"/>
                  <a:pt x="1568438" y="590436"/>
                  <a:pt x="1568438" y="583873"/>
                </a:cubicBezTo>
                <a:cubicBezTo>
                  <a:pt x="1568438" y="575851"/>
                  <a:pt x="1574271" y="570017"/>
                  <a:pt x="1582294" y="570017"/>
                </a:cubicBezTo>
                <a:close/>
                <a:moveTo>
                  <a:pt x="1512190" y="570017"/>
                </a:moveTo>
                <a:cubicBezTo>
                  <a:pt x="1518025" y="570017"/>
                  <a:pt x="1523859" y="575851"/>
                  <a:pt x="1523859" y="583873"/>
                </a:cubicBezTo>
                <a:cubicBezTo>
                  <a:pt x="1523859" y="590436"/>
                  <a:pt x="1518025" y="596271"/>
                  <a:pt x="1512190" y="596271"/>
                </a:cubicBezTo>
                <a:cubicBezTo>
                  <a:pt x="1504169" y="596271"/>
                  <a:pt x="1497607" y="590436"/>
                  <a:pt x="1497607" y="583873"/>
                </a:cubicBezTo>
                <a:cubicBezTo>
                  <a:pt x="1497607" y="575851"/>
                  <a:pt x="1504169" y="570017"/>
                  <a:pt x="1512190" y="570017"/>
                </a:cubicBezTo>
                <a:close/>
                <a:moveTo>
                  <a:pt x="1440623" y="570017"/>
                </a:moveTo>
                <a:cubicBezTo>
                  <a:pt x="1447188" y="570017"/>
                  <a:pt x="1453020" y="575851"/>
                  <a:pt x="1453020" y="583873"/>
                </a:cubicBezTo>
                <a:cubicBezTo>
                  <a:pt x="1453020" y="590436"/>
                  <a:pt x="1447188" y="596271"/>
                  <a:pt x="1440623" y="596271"/>
                </a:cubicBezTo>
                <a:cubicBezTo>
                  <a:pt x="1433333" y="596271"/>
                  <a:pt x="1426771" y="590436"/>
                  <a:pt x="1426771" y="583873"/>
                </a:cubicBezTo>
                <a:cubicBezTo>
                  <a:pt x="1426771" y="575851"/>
                  <a:pt x="1433333" y="570017"/>
                  <a:pt x="1440623" y="570017"/>
                </a:cubicBezTo>
                <a:close/>
                <a:moveTo>
                  <a:pt x="1368341" y="570017"/>
                </a:moveTo>
                <a:cubicBezTo>
                  <a:pt x="1376363" y="570017"/>
                  <a:pt x="1382194" y="575851"/>
                  <a:pt x="1382194" y="583873"/>
                </a:cubicBezTo>
                <a:cubicBezTo>
                  <a:pt x="1382194" y="590436"/>
                  <a:pt x="1376363" y="596271"/>
                  <a:pt x="1368341" y="596271"/>
                </a:cubicBezTo>
                <a:cubicBezTo>
                  <a:pt x="1362508" y="596271"/>
                  <a:pt x="1355945" y="590436"/>
                  <a:pt x="1355945" y="583873"/>
                </a:cubicBezTo>
                <a:cubicBezTo>
                  <a:pt x="1355945" y="575851"/>
                  <a:pt x="1362508" y="570017"/>
                  <a:pt x="1368341" y="570017"/>
                </a:cubicBezTo>
                <a:close/>
                <a:moveTo>
                  <a:pt x="1297515" y="570017"/>
                </a:moveTo>
                <a:cubicBezTo>
                  <a:pt x="1305535" y="570017"/>
                  <a:pt x="1311369" y="575851"/>
                  <a:pt x="1311369" y="583873"/>
                </a:cubicBezTo>
                <a:cubicBezTo>
                  <a:pt x="1311369" y="590436"/>
                  <a:pt x="1305535" y="596271"/>
                  <a:pt x="1297515" y="596271"/>
                </a:cubicBezTo>
                <a:cubicBezTo>
                  <a:pt x="1291680" y="596271"/>
                  <a:pt x="1285116" y="590436"/>
                  <a:pt x="1285116" y="583873"/>
                </a:cubicBezTo>
                <a:cubicBezTo>
                  <a:pt x="1285116" y="575851"/>
                  <a:pt x="1289492" y="570017"/>
                  <a:pt x="1297515" y="570017"/>
                </a:cubicBezTo>
                <a:close/>
                <a:moveTo>
                  <a:pt x="1226680" y="570017"/>
                </a:moveTo>
                <a:cubicBezTo>
                  <a:pt x="1233973" y="570017"/>
                  <a:pt x="1240537" y="575851"/>
                  <a:pt x="1240537" y="583873"/>
                </a:cubicBezTo>
                <a:cubicBezTo>
                  <a:pt x="1240537" y="590436"/>
                  <a:pt x="1233973" y="596271"/>
                  <a:pt x="1226680" y="596271"/>
                </a:cubicBezTo>
                <a:cubicBezTo>
                  <a:pt x="1218671" y="596271"/>
                  <a:pt x="1214296" y="590436"/>
                  <a:pt x="1214296" y="583873"/>
                </a:cubicBezTo>
                <a:cubicBezTo>
                  <a:pt x="1214296" y="575851"/>
                  <a:pt x="1218671" y="570017"/>
                  <a:pt x="1226680" y="570017"/>
                </a:cubicBezTo>
                <a:close/>
                <a:moveTo>
                  <a:pt x="1154879" y="570017"/>
                </a:moveTo>
                <a:cubicBezTo>
                  <a:pt x="1162662" y="570017"/>
                  <a:pt x="1169669" y="575851"/>
                  <a:pt x="1169669" y="583873"/>
                </a:cubicBezTo>
                <a:cubicBezTo>
                  <a:pt x="1169669" y="590436"/>
                  <a:pt x="1162662" y="596271"/>
                  <a:pt x="1154879" y="596271"/>
                </a:cubicBezTo>
                <a:cubicBezTo>
                  <a:pt x="1146319" y="596271"/>
                  <a:pt x="1140090" y="590436"/>
                  <a:pt x="1140090" y="583873"/>
                </a:cubicBezTo>
                <a:cubicBezTo>
                  <a:pt x="1140090" y="575851"/>
                  <a:pt x="1146319" y="570017"/>
                  <a:pt x="1154879" y="570017"/>
                </a:cubicBezTo>
                <a:close/>
                <a:moveTo>
                  <a:pt x="1084053" y="570017"/>
                </a:moveTo>
                <a:cubicBezTo>
                  <a:pt x="1091836" y="570017"/>
                  <a:pt x="1098840" y="575851"/>
                  <a:pt x="1098840" y="583873"/>
                </a:cubicBezTo>
                <a:cubicBezTo>
                  <a:pt x="1098840" y="590436"/>
                  <a:pt x="1091836" y="596271"/>
                  <a:pt x="1084053" y="596271"/>
                </a:cubicBezTo>
                <a:cubicBezTo>
                  <a:pt x="1075487" y="596271"/>
                  <a:pt x="1069263" y="590436"/>
                  <a:pt x="1069263" y="583873"/>
                </a:cubicBezTo>
                <a:cubicBezTo>
                  <a:pt x="1069263" y="575851"/>
                  <a:pt x="1075487" y="570017"/>
                  <a:pt x="1084053" y="570017"/>
                </a:cubicBezTo>
                <a:close/>
                <a:moveTo>
                  <a:pt x="1013010" y="570017"/>
                </a:moveTo>
                <a:cubicBezTo>
                  <a:pt x="1020306" y="570017"/>
                  <a:pt x="1024682" y="575851"/>
                  <a:pt x="1024682" y="583873"/>
                </a:cubicBezTo>
                <a:cubicBezTo>
                  <a:pt x="1024682" y="590436"/>
                  <a:pt x="1020306" y="596271"/>
                  <a:pt x="1013010" y="596271"/>
                </a:cubicBezTo>
                <a:cubicBezTo>
                  <a:pt x="1004991" y="596271"/>
                  <a:pt x="998433" y="590436"/>
                  <a:pt x="998433" y="583873"/>
                </a:cubicBezTo>
                <a:cubicBezTo>
                  <a:pt x="998433" y="575851"/>
                  <a:pt x="1004991" y="570017"/>
                  <a:pt x="1013010" y="570017"/>
                </a:cubicBezTo>
                <a:close/>
                <a:moveTo>
                  <a:pt x="941458" y="570017"/>
                </a:moveTo>
                <a:cubicBezTo>
                  <a:pt x="948019" y="570017"/>
                  <a:pt x="953857" y="575851"/>
                  <a:pt x="953857" y="583873"/>
                </a:cubicBezTo>
                <a:cubicBezTo>
                  <a:pt x="953857" y="590436"/>
                  <a:pt x="948019" y="596271"/>
                  <a:pt x="941458" y="596271"/>
                </a:cubicBezTo>
                <a:cubicBezTo>
                  <a:pt x="934166" y="596271"/>
                  <a:pt x="927601" y="590436"/>
                  <a:pt x="927601" y="583873"/>
                </a:cubicBezTo>
                <a:cubicBezTo>
                  <a:pt x="927601" y="575851"/>
                  <a:pt x="934166" y="570017"/>
                  <a:pt x="941458" y="570017"/>
                </a:cubicBezTo>
                <a:close/>
                <a:moveTo>
                  <a:pt x="870626" y="570017"/>
                </a:moveTo>
                <a:cubicBezTo>
                  <a:pt x="877192" y="570017"/>
                  <a:pt x="883027" y="575851"/>
                  <a:pt x="883027" y="583873"/>
                </a:cubicBezTo>
                <a:cubicBezTo>
                  <a:pt x="883027" y="590436"/>
                  <a:pt x="877192" y="596271"/>
                  <a:pt x="870626" y="596271"/>
                </a:cubicBezTo>
                <a:cubicBezTo>
                  <a:pt x="863333" y="596271"/>
                  <a:pt x="856772" y="591895"/>
                  <a:pt x="856772" y="583873"/>
                </a:cubicBezTo>
                <a:cubicBezTo>
                  <a:pt x="856772" y="575851"/>
                  <a:pt x="863333" y="570017"/>
                  <a:pt x="870626" y="570017"/>
                </a:cubicBezTo>
                <a:close/>
                <a:moveTo>
                  <a:pt x="798340" y="570017"/>
                </a:moveTo>
                <a:cubicBezTo>
                  <a:pt x="806360" y="570017"/>
                  <a:pt x="812193" y="575851"/>
                  <a:pt x="812193" y="583873"/>
                </a:cubicBezTo>
                <a:cubicBezTo>
                  <a:pt x="812193" y="591895"/>
                  <a:pt x="806360" y="596271"/>
                  <a:pt x="798340" y="596271"/>
                </a:cubicBezTo>
                <a:cubicBezTo>
                  <a:pt x="792504" y="596271"/>
                  <a:pt x="785941" y="591895"/>
                  <a:pt x="785941" y="583873"/>
                </a:cubicBezTo>
                <a:cubicBezTo>
                  <a:pt x="785941" y="575851"/>
                  <a:pt x="792504" y="570017"/>
                  <a:pt x="798340" y="570017"/>
                </a:cubicBezTo>
                <a:close/>
                <a:moveTo>
                  <a:pt x="724135" y="570017"/>
                </a:moveTo>
                <a:cubicBezTo>
                  <a:pt x="731429" y="570017"/>
                  <a:pt x="737991" y="575851"/>
                  <a:pt x="737991" y="583873"/>
                </a:cubicBezTo>
                <a:cubicBezTo>
                  <a:pt x="737991" y="591895"/>
                  <a:pt x="731429" y="596271"/>
                  <a:pt x="724135" y="596271"/>
                </a:cubicBezTo>
                <a:cubicBezTo>
                  <a:pt x="717571" y="596271"/>
                  <a:pt x="711737" y="591895"/>
                  <a:pt x="711737" y="583873"/>
                </a:cubicBezTo>
                <a:cubicBezTo>
                  <a:pt x="711737" y="575851"/>
                  <a:pt x="717571" y="570017"/>
                  <a:pt x="724135" y="570017"/>
                </a:cubicBezTo>
                <a:close/>
                <a:moveTo>
                  <a:pt x="653306" y="570017"/>
                </a:moveTo>
                <a:cubicBezTo>
                  <a:pt x="660598" y="570017"/>
                  <a:pt x="667161" y="575851"/>
                  <a:pt x="667161" y="583873"/>
                </a:cubicBezTo>
                <a:cubicBezTo>
                  <a:pt x="667161" y="591895"/>
                  <a:pt x="660598" y="596271"/>
                  <a:pt x="653306" y="596271"/>
                </a:cubicBezTo>
                <a:cubicBezTo>
                  <a:pt x="645286" y="596271"/>
                  <a:pt x="640910" y="591895"/>
                  <a:pt x="640910" y="583873"/>
                </a:cubicBezTo>
                <a:cubicBezTo>
                  <a:pt x="640910" y="575851"/>
                  <a:pt x="645286" y="570017"/>
                  <a:pt x="653306" y="570017"/>
                </a:cubicBezTo>
                <a:close/>
                <a:moveTo>
                  <a:pt x="584865" y="570017"/>
                </a:moveTo>
                <a:cubicBezTo>
                  <a:pt x="592648" y="570017"/>
                  <a:pt x="599654" y="575851"/>
                  <a:pt x="599654" y="583873"/>
                </a:cubicBezTo>
                <a:cubicBezTo>
                  <a:pt x="599654" y="591895"/>
                  <a:pt x="592648" y="596271"/>
                  <a:pt x="584865" y="596271"/>
                </a:cubicBezTo>
                <a:cubicBezTo>
                  <a:pt x="576307" y="596271"/>
                  <a:pt x="570076" y="591895"/>
                  <a:pt x="570076" y="583873"/>
                </a:cubicBezTo>
                <a:cubicBezTo>
                  <a:pt x="570076" y="575851"/>
                  <a:pt x="576307" y="570017"/>
                  <a:pt x="584865" y="570017"/>
                </a:cubicBezTo>
                <a:close/>
                <a:moveTo>
                  <a:pt x="513668" y="570017"/>
                </a:moveTo>
                <a:cubicBezTo>
                  <a:pt x="522015" y="570017"/>
                  <a:pt x="528846" y="575851"/>
                  <a:pt x="528846" y="583873"/>
                </a:cubicBezTo>
                <a:cubicBezTo>
                  <a:pt x="528846" y="591895"/>
                  <a:pt x="522015" y="596271"/>
                  <a:pt x="513668" y="596271"/>
                </a:cubicBezTo>
                <a:cubicBezTo>
                  <a:pt x="506076" y="596271"/>
                  <a:pt x="499248" y="591895"/>
                  <a:pt x="499248" y="583873"/>
                </a:cubicBezTo>
                <a:cubicBezTo>
                  <a:pt x="499248" y="575851"/>
                  <a:pt x="506076" y="570017"/>
                  <a:pt x="513668" y="570017"/>
                </a:cubicBezTo>
                <a:close/>
                <a:moveTo>
                  <a:pt x="439833" y="570017"/>
                </a:moveTo>
                <a:cubicBezTo>
                  <a:pt x="448394" y="570017"/>
                  <a:pt x="454623" y="575851"/>
                  <a:pt x="454623" y="583873"/>
                </a:cubicBezTo>
                <a:cubicBezTo>
                  <a:pt x="454623" y="591895"/>
                  <a:pt x="448394" y="596271"/>
                  <a:pt x="439833" y="596271"/>
                </a:cubicBezTo>
                <a:cubicBezTo>
                  <a:pt x="432049" y="596271"/>
                  <a:pt x="425044" y="591895"/>
                  <a:pt x="425044" y="583873"/>
                </a:cubicBezTo>
                <a:cubicBezTo>
                  <a:pt x="425044" y="575851"/>
                  <a:pt x="432049" y="570017"/>
                  <a:pt x="439833" y="570017"/>
                </a:cubicBezTo>
                <a:close/>
                <a:moveTo>
                  <a:pt x="368072" y="570017"/>
                </a:moveTo>
                <a:cubicBezTo>
                  <a:pt x="376089" y="570017"/>
                  <a:pt x="380467" y="575851"/>
                  <a:pt x="380467" y="583873"/>
                </a:cubicBezTo>
                <a:cubicBezTo>
                  <a:pt x="380467" y="591895"/>
                  <a:pt x="376089" y="596271"/>
                  <a:pt x="368072" y="596271"/>
                </a:cubicBezTo>
                <a:cubicBezTo>
                  <a:pt x="360778" y="596271"/>
                  <a:pt x="354211" y="591895"/>
                  <a:pt x="354211" y="583873"/>
                </a:cubicBezTo>
                <a:cubicBezTo>
                  <a:pt x="354211" y="575851"/>
                  <a:pt x="360778" y="570017"/>
                  <a:pt x="368072" y="570017"/>
                </a:cubicBezTo>
                <a:close/>
                <a:moveTo>
                  <a:pt x="3081772" y="499186"/>
                </a:moveTo>
                <a:cubicBezTo>
                  <a:pt x="3089064" y="499186"/>
                  <a:pt x="3095622" y="503561"/>
                  <a:pt x="3095622" y="511583"/>
                </a:cubicBezTo>
                <a:cubicBezTo>
                  <a:pt x="3095622" y="518876"/>
                  <a:pt x="3089064" y="525440"/>
                  <a:pt x="3081772" y="525440"/>
                </a:cubicBezTo>
                <a:cubicBezTo>
                  <a:pt x="3073748" y="525440"/>
                  <a:pt x="3069372" y="518876"/>
                  <a:pt x="3069372" y="511583"/>
                </a:cubicBezTo>
                <a:cubicBezTo>
                  <a:pt x="3069372" y="503561"/>
                  <a:pt x="3073748" y="499186"/>
                  <a:pt x="3081772" y="499186"/>
                </a:cubicBezTo>
                <a:close/>
                <a:moveTo>
                  <a:pt x="3013712" y="499186"/>
                </a:moveTo>
                <a:cubicBezTo>
                  <a:pt x="3021305" y="499186"/>
                  <a:pt x="3028135" y="503561"/>
                  <a:pt x="3028135" y="511583"/>
                </a:cubicBezTo>
                <a:cubicBezTo>
                  <a:pt x="3028135" y="518876"/>
                  <a:pt x="3021305" y="525440"/>
                  <a:pt x="3013712" y="525440"/>
                </a:cubicBezTo>
                <a:cubicBezTo>
                  <a:pt x="3005368" y="525440"/>
                  <a:pt x="2998539" y="518876"/>
                  <a:pt x="2998539" y="511583"/>
                </a:cubicBezTo>
                <a:cubicBezTo>
                  <a:pt x="2998539" y="503561"/>
                  <a:pt x="3005368" y="499186"/>
                  <a:pt x="3013712" y="499186"/>
                </a:cubicBezTo>
                <a:close/>
                <a:moveTo>
                  <a:pt x="2942491" y="499186"/>
                </a:moveTo>
                <a:cubicBezTo>
                  <a:pt x="2951052" y="499186"/>
                  <a:pt x="2957285" y="503561"/>
                  <a:pt x="2957285" y="511583"/>
                </a:cubicBezTo>
                <a:cubicBezTo>
                  <a:pt x="2957285" y="518876"/>
                  <a:pt x="2951052" y="525440"/>
                  <a:pt x="2942491" y="525440"/>
                </a:cubicBezTo>
                <a:cubicBezTo>
                  <a:pt x="2934710" y="525440"/>
                  <a:pt x="2927705" y="518876"/>
                  <a:pt x="2927705" y="511583"/>
                </a:cubicBezTo>
                <a:cubicBezTo>
                  <a:pt x="2927705" y="503561"/>
                  <a:pt x="2934710" y="499186"/>
                  <a:pt x="2942491" y="499186"/>
                </a:cubicBezTo>
                <a:close/>
                <a:moveTo>
                  <a:pt x="2868291" y="499186"/>
                </a:moveTo>
                <a:cubicBezTo>
                  <a:pt x="2876856" y="499186"/>
                  <a:pt x="2883082" y="503561"/>
                  <a:pt x="2883082" y="511583"/>
                </a:cubicBezTo>
                <a:cubicBezTo>
                  <a:pt x="2883082" y="518876"/>
                  <a:pt x="2876856" y="525440"/>
                  <a:pt x="2868291" y="525440"/>
                </a:cubicBezTo>
                <a:cubicBezTo>
                  <a:pt x="2860509" y="525440"/>
                  <a:pt x="2853502" y="518876"/>
                  <a:pt x="2853502" y="511583"/>
                </a:cubicBezTo>
                <a:cubicBezTo>
                  <a:pt x="2853502" y="503561"/>
                  <a:pt x="2860509" y="499186"/>
                  <a:pt x="2868291" y="499186"/>
                </a:cubicBezTo>
                <a:close/>
                <a:moveTo>
                  <a:pt x="2796533" y="499186"/>
                </a:moveTo>
                <a:cubicBezTo>
                  <a:pt x="2804555" y="499186"/>
                  <a:pt x="2808931" y="503561"/>
                  <a:pt x="2808931" y="511583"/>
                </a:cubicBezTo>
                <a:cubicBezTo>
                  <a:pt x="2808931" y="518876"/>
                  <a:pt x="2804555" y="525440"/>
                  <a:pt x="2796533" y="525440"/>
                </a:cubicBezTo>
                <a:cubicBezTo>
                  <a:pt x="2789240" y="525440"/>
                  <a:pt x="2782678" y="518876"/>
                  <a:pt x="2782678" y="511583"/>
                </a:cubicBezTo>
                <a:cubicBezTo>
                  <a:pt x="2782678" y="503561"/>
                  <a:pt x="2789240" y="499186"/>
                  <a:pt x="2796533" y="499186"/>
                </a:cubicBezTo>
                <a:close/>
                <a:moveTo>
                  <a:pt x="2725695" y="499186"/>
                </a:moveTo>
                <a:cubicBezTo>
                  <a:pt x="2731532" y="499186"/>
                  <a:pt x="2738097" y="503561"/>
                  <a:pt x="2738097" y="511583"/>
                </a:cubicBezTo>
                <a:cubicBezTo>
                  <a:pt x="2738097" y="518876"/>
                  <a:pt x="2731532" y="525440"/>
                  <a:pt x="2725695" y="525440"/>
                </a:cubicBezTo>
                <a:cubicBezTo>
                  <a:pt x="2717681" y="525440"/>
                  <a:pt x="2711846" y="518876"/>
                  <a:pt x="2711846" y="511583"/>
                </a:cubicBezTo>
                <a:cubicBezTo>
                  <a:pt x="2711846" y="503561"/>
                  <a:pt x="2717681" y="499186"/>
                  <a:pt x="2725695" y="499186"/>
                </a:cubicBezTo>
                <a:close/>
                <a:moveTo>
                  <a:pt x="2654870" y="499186"/>
                </a:moveTo>
                <a:cubicBezTo>
                  <a:pt x="2660705" y="499186"/>
                  <a:pt x="2667266" y="503561"/>
                  <a:pt x="2667266" y="511583"/>
                </a:cubicBezTo>
                <a:cubicBezTo>
                  <a:pt x="2667266" y="518876"/>
                  <a:pt x="2660705" y="525440"/>
                  <a:pt x="2654870" y="525440"/>
                </a:cubicBezTo>
                <a:cubicBezTo>
                  <a:pt x="2646847" y="525440"/>
                  <a:pt x="2641013" y="518876"/>
                  <a:pt x="2641013" y="511583"/>
                </a:cubicBezTo>
                <a:cubicBezTo>
                  <a:pt x="2641013" y="503561"/>
                  <a:pt x="2646847" y="499186"/>
                  <a:pt x="2654870" y="499186"/>
                </a:cubicBezTo>
                <a:close/>
                <a:moveTo>
                  <a:pt x="2582580" y="499186"/>
                </a:moveTo>
                <a:cubicBezTo>
                  <a:pt x="2589873" y="499186"/>
                  <a:pt x="2596435" y="503561"/>
                  <a:pt x="2596435" y="511583"/>
                </a:cubicBezTo>
                <a:cubicBezTo>
                  <a:pt x="2596435" y="518876"/>
                  <a:pt x="2589873" y="525440"/>
                  <a:pt x="2582580" y="525440"/>
                </a:cubicBezTo>
                <a:cubicBezTo>
                  <a:pt x="2576018" y="525440"/>
                  <a:pt x="2570184" y="518876"/>
                  <a:pt x="2570184" y="511583"/>
                </a:cubicBezTo>
                <a:cubicBezTo>
                  <a:pt x="2570184" y="503561"/>
                  <a:pt x="2576018" y="499186"/>
                  <a:pt x="2582580" y="499186"/>
                </a:cubicBezTo>
                <a:close/>
                <a:moveTo>
                  <a:pt x="2511026" y="499186"/>
                </a:moveTo>
                <a:cubicBezTo>
                  <a:pt x="2519047" y="499186"/>
                  <a:pt x="2525610" y="503561"/>
                  <a:pt x="2525610" y="511583"/>
                </a:cubicBezTo>
                <a:cubicBezTo>
                  <a:pt x="2525610" y="518876"/>
                  <a:pt x="2519047" y="525440"/>
                  <a:pt x="2511026" y="525440"/>
                </a:cubicBezTo>
                <a:cubicBezTo>
                  <a:pt x="2505194" y="525440"/>
                  <a:pt x="2499361" y="518876"/>
                  <a:pt x="2499361" y="511583"/>
                </a:cubicBezTo>
                <a:cubicBezTo>
                  <a:pt x="2499361" y="503561"/>
                  <a:pt x="2503735" y="499186"/>
                  <a:pt x="2511026" y="499186"/>
                </a:cubicBezTo>
                <a:close/>
                <a:moveTo>
                  <a:pt x="2440924" y="499186"/>
                </a:moveTo>
                <a:cubicBezTo>
                  <a:pt x="2448944" y="499186"/>
                  <a:pt x="2454781" y="505020"/>
                  <a:pt x="2454781" y="511583"/>
                </a:cubicBezTo>
                <a:cubicBezTo>
                  <a:pt x="2454781" y="518876"/>
                  <a:pt x="2448944" y="525440"/>
                  <a:pt x="2440924" y="525440"/>
                </a:cubicBezTo>
                <a:cubicBezTo>
                  <a:pt x="2433632" y="525440"/>
                  <a:pt x="2428527" y="518876"/>
                  <a:pt x="2428527" y="511583"/>
                </a:cubicBezTo>
                <a:cubicBezTo>
                  <a:pt x="2428527" y="505020"/>
                  <a:pt x="2433632" y="499186"/>
                  <a:pt x="2440924" y="499186"/>
                </a:cubicBezTo>
                <a:close/>
                <a:moveTo>
                  <a:pt x="2369108" y="499186"/>
                </a:moveTo>
                <a:cubicBezTo>
                  <a:pt x="2377672" y="499186"/>
                  <a:pt x="2383898" y="505020"/>
                  <a:pt x="2383898" y="511583"/>
                </a:cubicBezTo>
                <a:cubicBezTo>
                  <a:pt x="2383898" y="518876"/>
                  <a:pt x="2377672" y="525440"/>
                  <a:pt x="2369108" y="525440"/>
                </a:cubicBezTo>
                <a:cubicBezTo>
                  <a:pt x="2361327" y="525440"/>
                  <a:pt x="2354319" y="518876"/>
                  <a:pt x="2354319" y="511583"/>
                </a:cubicBezTo>
                <a:cubicBezTo>
                  <a:pt x="2354319" y="505020"/>
                  <a:pt x="2361327" y="499186"/>
                  <a:pt x="2369108" y="499186"/>
                </a:cubicBezTo>
                <a:close/>
                <a:moveTo>
                  <a:pt x="2298278" y="499186"/>
                </a:moveTo>
                <a:cubicBezTo>
                  <a:pt x="2306839" y="499186"/>
                  <a:pt x="2313066" y="505020"/>
                  <a:pt x="2313066" y="511583"/>
                </a:cubicBezTo>
                <a:cubicBezTo>
                  <a:pt x="2313066" y="518876"/>
                  <a:pt x="2306839" y="525440"/>
                  <a:pt x="2298278" y="525440"/>
                </a:cubicBezTo>
                <a:cubicBezTo>
                  <a:pt x="2290494" y="525440"/>
                  <a:pt x="2283488" y="518876"/>
                  <a:pt x="2283488" y="511583"/>
                </a:cubicBezTo>
                <a:cubicBezTo>
                  <a:pt x="2283488" y="505020"/>
                  <a:pt x="2290494" y="499186"/>
                  <a:pt x="2298278" y="499186"/>
                </a:cubicBezTo>
                <a:close/>
                <a:moveTo>
                  <a:pt x="2226514" y="499186"/>
                </a:moveTo>
                <a:cubicBezTo>
                  <a:pt x="2234534" y="499186"/>
                  <a:pt x="2238914" y="505020"/>
                  <a:pt x="2238914" y="511583"/>
                </a:cubicBezTo>
                <a:cubicBezTo>
                  <a:pt x="2238914" y="518876"/>
                  <a:pt x="2234534" y="525440"/>
                  <a:pt x="2226514" y="525440"/>
                </a:cubicBezTo>
                <a:cubicBezTo>
                  <a:pt x="2218492" y="525440"/>
                  <a:pt x="2212655" y="518876"/>
                  <a:pt x="2212655" y="511583"/>
                </a:cubicBezTo>
                <a:cubicBezTo>
                  <a:pt x="2212655" y="505020"/>
                  <a:pt x="2218492" y="499186"/>
                  <a:pt x="2226514" y="499186"/>
                </a:cubicBezTo>
                <a:close/>
                <a:moveTo>
                  <a:pt x="2155680" y="499186"/>
                </a:moveTo>
                <a:cubicBezTo>
                  <a:pt x="2161514" y="499186"/>
                  <a:pt x="2168079" y="505020"/>
                  <a:pt x="2168079" y="511583"/>
                </a:cubicBezTo>
                <a:cubicBezTo>
                  <a:pt x="2168079" y="518876"/>
                  <a:pt x="2161514" y="525440"/>
                  <a:pt x="2155680" y="525440"/>
                </a:cubicBezTo>
                <a:cubicBezTo>
                  <a:pt x="2147658" y="525440"/>
                  <a:pt x="2141823" y="518876"/>
                  <a:pt x="2141823" y="511583"/>
                </a:cubicBezTo>
                <a:cubicBezTo>
                  <a:pt x="2141823" y="505020"/>
                  <a:pt x="2147658" y="499186"/>
                  <a:pt x="2155680" y="499186"/>
                </a:cubicBezTo>
                <a:close/>
                <a:moveTo>
                  <a:pt x="2084846" y="499186"/>
                </a:moveTo>
                <a:cubicBezTo>
                  <a:pt x="2090680" y="499186"/>
                  <a:pt x="2097246" y="505020"/>
                  <a:pt x="2097246" y="511583"/>
                </a:cubicBezTo>
                <a:cubicBezTo>
                  <a:pt x="2097246" y="518876"/>
                  <a:pt x="2090680" y="525440"/>
                  <a:pt x="2084846" y="525440"/>
                </a:cubicBezTo>
                <a:cubicBezTo>
                  <a:pt x="2076824" y="525440"/>
                  <a:pt x="2070991" y="518876"/>
                  <a:pt x="2070991" y="511583"/>
                </a:cubicBezTo>
                <a:cubicBezTo>
                  <a:pt x="2070991" y="505020"/>
                  <a:pt x="2076824" y="499186"/>
                  <a:pt x="2084846" y="499186"/>
                </a:cubicBezTo>
                <a:close/>
                <a:moveTo>
                  <a:pt x="2011831" y="499186"/>
                </a:moveTo>
                <a:cubicBezTo>
                  <a:pt x="2019855" y="499186"/>
                  <a:pt x="2026416" y="505020"/>
                  <a:pt x="2026416" y="511583"/>
                </a:cubicBezTo>
                <a:cubicBezTo>
                  <a:pt x="2026416" y="518876"/>
                  <a:pt x="2019855" y="525440"/>
                  <a:pt x="2011831" y="525440"/>
                </a:cubicBezTo>
                <a:cubicBezTo>
                  <a:pt x="2005998" y="525440"/>
                  <a:pt x="2000165" y="518876"/>
                  <a:pt x="2000165" y="511583"/>
                </a:cubicBezTo>
                <a:cubicBezTo>
                  <a:pt x="2000165" y="505020"/>
                  <a:pt x="2005998" y="499186"/>
                  <a:pt x="2011831" y="499186"/>
                </a:cubicBezTo>
                <a:close/>
                <a:moveTo>
                  <a:pt x="1938362" y="499186"/>
                </a:moveTo>
                <a:cubicBezTo>
                  <a:pt x="1946382" y="499186"/>
                  <a:pt x="1952216" y="505020"/>
                  <a:pt x="1952216" y="511583"/>
                </a:cubicBezTo>
                <a:cubicBezTo>
                  <a:pt x="1952216" y="518876"/>
                  <a:pt x="1946382" y="525440"/>
                  <a:pt x="1938362" y="525440"/>
                </a:cubicBezTo>
                <a:cubicBezTo>
                  <a:pt x="1932525" y="525440"/>
                  <a:pt x="1925965" y="518876"/>
                  <a:pt x="1925965" y="511583"/>
                </a:cubicBezTo>
                <a:cubicBezTo>
                  <a:pt x="1925965" y="505020"/>
                  <a:pt x="1932525" y="499186"/>
                  <a:pt x="1938362" y="499186"/>
                </a:cubicBezTo>
                <a:close/>
                <a:moveTo>
                  <a:pt x="1867525" y="499186"/>
                </a:moveTo>
                <a:cubicBezTo>
                  <a:pt x="1875547" y="499186"/>
                  <a:pt x="1881384" y="505020"/>
                  <a:pt x="1881384" y="511583"/>
                </a:cubicBezTo>
                <a:cubicBezTo>
                  <a:pt x="1881384" y="518876"/>
                  <a:pt x="1875547" y="525440"/>
                  <a:pt x="1867525" y="525440"/>
                </a:cubicBezTo>
                <a:cubicBezTo>
                  <a:pt x="1860232" y="525440"/>
                  <a:pt x="1855126" y="518876"/>
                  <a:pt x="1855126" y="511583"/>
                </a:cubicBezTo>
                <a:cubicBezTo>
                  <a:pt x="1855126" y="505020"/>
                  <a:pt x="1860232" y="499186"/>
                  <a:pt x="1867525" y="499186"/>
                </a:cubicBezTo>
                <a:close/>
                <a:moveTo>
                  <a:pt x="1799085" y="499186"/>
                </a:moveTo>
                <a:cubicBezTo>
                  <a:pt x="1807644" y="499186"/>
                  <a:pt x="1813871" y="505020"/>
                  <a:pt x="1813871" y="511583"/>
                </a:cubicBezTo>
                <a:cubicBezTo>
                  <a:pt x="1813871" y="518876"/>
                  <a:pt x="1807644" y="525440"/>
                  <a:pt x="1799085" y="525440"/>
                </a:cubicBezTo>
                <a:cubicBezTo>
                  <a:pt x="1790521" y="525440"/>
                  <a:pt x="1784295" y="518876"/>
                  <a:pt x="1784295" y="511583"/>
                </a:cubicBezTo>
                <a:cubicBezTo>
                  <a:pt x="1784295" y="505020"/>
                  <a:pt x="1790521" y="499186"/>
                  <a:pt x="1799085" y="499186"/>
                </a:cubicBezTo>
                <a:close/>
                <a:moveTo>
                  <a:pt x="1728257" y="499186"/>
                </a:moveTo>
                <a:cubicBezTo>
                  <a:pt x="1736822" y="499186"/>
                  <a:pt x="1743046" y="505020"/>
                  <a:pt x="1743046" y="511583"/>
                </a:cubicBezTo>
                <a:cubicBezTo>
                  <a:pt x="1743046" y="518876"/>
                  <a:pt x="1736822" y="525440"/>
                  <a:pt x="1728257" y="525440"/>
                </a:cubicBezTo>
                <a:cubicBezTo>
                  <a:pt x="1719694" y="525440"/>
                  <a:pt x="1713469" y="518876"/>
                  <a:pt x="1713469" y="511583"/>
                </a:cubicBezTo>
                <a:cubicBezTo>
                  <a:pt x="1713469" y="505020"/>
                  <a:pt x="1719694" y="499186"/>
                  <a:pt x="1728257" y="499186"/>
                </a:cubicBezTo>
                <a:close/>
                <a:moveTo>
                  <a:pt x="1657426" y="499186"/>
                </a:moveTo>
                <a:cubicBezTo>
                  <a:pt x="1665210" y="499186"/>
                  <a:pt x="1672218" y="505020"/>
                  <a:pt x="1672218" y="511583"/>
                </a:cubicBezTo>
                <a:cubicBezTo>
                  <a:pt x="1672218" y="518876"/>
                  <a:pt x="1665210" y="525440"/>
                  <a:pt x="1657426" y="525440"/>
                </a:cubicBezTo>
                <a:cubicBezTo>
                  <a:pt x="1648867" y="525440"/>
                  <a:pt x="1642647" y="518876"/>
                  <a:pt x="1642647" y="511583"/>
                </a:cubicBezTo>
                <a:cubicBezTo>
                  <a:pt x="1642647" y="505020"/>
                  <a:pt x="1648867" y="499186"/>
                  <a:pt x="1657426" y="499186"/>
                </a:cubicBezTo>
                <a:close/>
                <a:moveTo>
                  <a:pt x="1582294" y="499186"/>
                </a:moveTo>
                <a:cubicBezTo>
                  <a:pt x="1589590" y="499186"/>
                  <a:pt x="1594694" y="505020"/>
                  <a:pt x="1594694" y="511583"/>
                </a:cubicBezTo>
                <a:cubicBezTo>
                  <a:pt x="1594694" y="518876"/>
                  <a:pt x="1589590" y="525440"/>
                  <a:pt x="1582294" y="525440"/>
                </a:cubicBezTo>
                <a:cubicBezTo>
                  <a:pt x="1574271" y="525440"/>
                  <a:pt x="1568438" y="518876"/>
                  <a:pt x="1568438" y="511583"/>
                </a:cubicBezTo>
                <a:cubicBezTo>
                  <a:pt x="1568438" y="505020"/>
                  <a:pt x="1574271" y="499186"/>
                  <a:pt x="1582294" y="499186"/>
                </a:cubicBezTo>
                <a:close/>
                <a:moveTo>
                  <a:pt x="1512192" y="499186"/>
                </a:moveTo>
                <a:cubicBezTo>
                  <a:pt x="1518025" y="499186"/>
                  <a:pt x="1523862" y="505020"/>
                  <a:pt x="1523862" y="511583"/>
                </a:cubicBezTo>
                <a:cubicBezTo>
                  <a:pt x="1523862" y="518876"/>
                  <a:pt x="1518025" y="525440"/>
                  <a:pt x="1512192" y="525440"/>
                </a:cubicBezTo>
                <a:cubicBezTo>
                  <a:pt x="1504169" y="525440"/>
                  <a:pt x="1497607" y="518876"/>
                  <a:pt x="1497607" y="511583"/>
                </a:cubicBezTo>
                <a:cubicBezTo>
                  <a:pt x="1497607" y="505020"/>
                  <a:pt x="1504169" y="499186"/>
                  <a:pt x="1512192" y="499186"/>
                </a:cubicBezTo>
                <a:close/>
                <a:moveTo>
                  <a:pt x="1440623" y="499186"/>
                </a:moveTo>
                <a:cubicBezTo>
                  <a:pt x="1447188" y="499186"/>
                  <a:pt x="1453023" y="505020"/>
                  <a:pt x="1453023" y="511583"/>
                </a:cubicBezTo>
                <a:cubicBezTo>
                  <a:pt x="1453023" y="518876"/>
                  <a:pt x="1447188" y="525440"/>
                  <a:pt x="1440623" y="525440"/>
                </a:cubicBezTo>
                <a:cubicBezTo>
                  <a:pt x="1433333" y="525440"/>
                  <a:pt x="1426771" y="518876"/>
                  <a:pt x="1426771" y="511583"/>
                </a:cubicBezTo>
                <a:cubicBezTo>
                  <a:pt x="1426771" y="505020"/>
                  <a:pt x="1433333" y="499186"/>
                  <a:pt x="1440623" y="499186"/>
                </a:cubicBezTo>
                <a:close/>
                <a:moveTo>
                  <a:pt x="1368341" y="499186"/>
                </a:moveTo>
                <a:cubicBezTo>
                  <a:pt x="1376363" y="499186"/>
                  <a:pt x="1382196" y="505020"/>
                  <a:pt x="1382196" y="511583"/>
                </a:cubicBezTo>
                <a:cubicBezTo>
                  <a:pt x="1382196" y="518876"/>
                  <a:pt x="1376363" y="525440"/>
                  <a:pt x="1368341" y="525440"/>
                </a:cubicBezTo>
                <a:cubicBezTo>
                  <a:pt x="1362508" y="525440"/>
                  <a:pt x="1355948" y="518876"/>
                  <a:pt x="1355948" y="511583"/>
                </a:cubicBezTo>
                <a:cubicBezTo>
                  <a:pt x="1355948" y="505020"/>
                  <a:pt x="1362508" y="499186"/>
                  <a:pt x="1368341" y="499186"/>
                </a:cubicBezTo>
                <a:close/>
                <a:moveTo>
                  <a:pt x="1297515" y="499186"/>
                </a:moveTo>
                <a:cubicBezTo>
                  <a:pt x="1305538" y="499186"/>
                  <a:pt x="1311369" y="505020"/>
                  <a:pt x="1311369" y="513042"/>
                </a:cubicBezTo>
                <a:cubicBezTo>
                  <a:pt x="1311369" y="518876"/>
                  <a:pt x="1305538" y="525440"/>
                  <a:pt x="1297515" y="525440"/>
                </a:cubicBezTo>
                <a:cubicBezTo>
                  <a:pt x="1289492" y="525440"/>
                  <a:pt x="1285118" y="518876"/>
                  <a:pt x="1285118" y="513042"/>
                </a:cubicBezTo>
                <a:cubicBezTo>
                  <a:pt x="1285118" y="505020"/>
                  <a:pt x="1289492" y="499186"/>
                  <a:pt x="1297515" y="499186"/>
                </a:cubicBezTo>
                <a:close/>
                <a:moveTo>
                  <a:pt x="1225700" y="499186"/>
                </a:moveTo>
                <a:cubicBezTo>
                  <a:pt x="1233484" y="499186"/>
                  <a:pt x="1240491" y="505020"/>
                  <a:pt x="1240491" y="513042"/>
                </a:cubicBezTo>
                <a:cubicBezTo>
                  <a:pt x="1240491" y="518876"/>
                  <a:pt x="1233484" y="525440"/>
                  <a:pt x="1225700" y="525440"/>
                </a:cubicBezTo>
                <a:cubicBezTo>
                  <a:pt x="1217156" y="525440"/>
                  <a:pt x="1210925" y="518876"/>
                  <a:pt x="1210925" y="513042"/>
                </a:cubicBezTo>
                <a:cubicBezTo>
                  <a:pt x="1210925" y="505020"/>
                  <a:pt x="1217156" y="499186"/>
                  <a:pt x="1225700" y="499186"/>
                </a:cubicBezTo>
                <a:close/>
                <a:moveTo>
                  <a:pt x="1154881" y="499186"/>
                </a:moveTo>
                <a:cubicBezTo>
                  <a:pt x="1162665" y="499186"/>
                  <a:pt x="1169669" y="505020"/>
                  <a:pt x="1169669" y="513042"/>
                </a:cubicBezTo>
                <a:cubicBezTo>
                  <a:pt x="1169669" y="518876"/>
                  <a:pt x="1162665" y="525440"/>
                  <a:pt x="1154881" y="525440"/>
                </a:cubicBezTo>
                <a:cubicBezTo>
                  <a:pt x="1146323" y="525440"/>
                  <a:pt x="1140095" y="518876"/>
                  <a:pt x="1140095" y="513042"/>
                </a:cubicBezTo>
                <a:cubicBezTo>
                  <a:pt x="1140095" y="505020"/>
                  <a:pt x="1146323" y="499186"/>
                  <a:pt x="1154881" y="499186"/>
                </a:cubicBezTo>
                <a:close/>
                <a:moveTo>
                  <a:pt x="1084053" y="499186"/>
                </a:moveTo>
                <a:cubicBezTo>
                  <a:pt x="1091836" y="499186"/>
                  <a:pt x="1098842" y="505020"/>
                  <a:pt x="1098842" y="513042"/>
                </a:cubicBezTo>
                <a:cubicBezTo>
                  <a:pt x="1098842" y="518876"/>
                  <a:pt x="1091836" y="525440"/>
                  <a:pt x="1084053" y="525440"/>
                </a:cubicBezTo>
                <a:cubicBezTo>
                  <a:pt x="1075492" y="525440"/>
                  <a:pt x="1069267" y="518876"/>
                  <a:pt x="1069267" y="513042"/>
                </a:cubicBezTo>
                <a:cubicBezTo>
                  <a:pt x="1069267" y="505020"/>
                  <a:pt x="1075492" y="499186"/>
                  <a:pt x="1084053" y="499186"/>
                </a:cubicBezTo>
                <a:close/>
                <a:moveTo>
                  <a:pt x="1013012" y="499186"/>
                </a:moveTo>
                <a:cubicBezTo>
                  <a:pt x="1020310" y="499186"/>
                  <a:pt x="1024685" y="505020"/>
                  <a:pt x="1024685" y="513042"/>
                </a:cubicBezTo>
                <a:cubicBezTo>
                  <a:pt x="1024685" y="518876"/>
                  <a:pt x="1020310" y="525440"/>
                  <a:pt x="1013012" y="525440"/>
                </a:cubicBezTo>
                <a:cubicBezTo>
                  <a:pt x="1004998" y="525440"/>
                  <a:pt x="998433" y="518876"/>
                  <a:pt x="998433" y="513042"/>
                </a:cubicBezTo>
                <a:cubicBezTo>
                  <a:pt x="998433" y="505020"/>
                  <a:pt x="1004998" y="499186"/>
                  <a:pt x="1013012" y="499186"/>
                </a:cubicBezTo>
                <a:close/>
                <a:moveTo>
                  <a:pt x="941461" y="499186"/>
                </a:moveTo>
                <a:cubicBezTo>
                  <a:pt x="948026" y="499186"/>
                  <a:pt x="953861" y="505020"/>
                  <a:pt x="953861" y="513042"/>
                </a:cubicBezTo>
                <a:cubicBezTo>
                  <a:pt x="953861" y="518876"/>
                  <a:pt x="948026" y="525440"/>
                  <a:pt x="941461" y="525440"/>
                </a:cubicBezTo>
                <a:cubicBezTo>
                  <a:pt x="934167" y="525440"/>
                  <a:pt x="927607" y="518876"/>
                  <a:pt x="927607" y="513042"/>
                </a:cubicBezTo>
                <a:cubicBezTo>
                  <a:pt x="927607" y="505020"/>
                  <a:pt x="934167" y="499186"/>
                  <a:pt x="941461" y="499186"/>
                </a:cubicBezTo>
                <a:close/>
                <a:moveTo>
                  <a:pt x="870626" y="499186"/>
                </a:moveTo>
                <a:cubicBezTo>
                  <a:pt x="877192" y="499186"/>
                  <a:pt x="883027" y="505020"/>
                  <a:pt x="883027" y="513042"/>
                </a:cubicBezTo>
                <a:cubicBezTo>
                  <a:pt x="883027" y="518876"/>
                  <a:pt x="877192" y="525440"/>
                  <a:pt x="870626" y="525440"/>
                </a:cubicBezTo>
                <a:cubicBezTo>
                  <a:pt x="863340" y="525440"/>
                  <a:pt x="856774" y="518876"/>
                  <a:pt x="856774" y="513042"/>
                </a:cubicBezTo>
                <a:cubicBezTo>
                  <a:pt x="856774" y="505020"/>
                  <a:pt x="863340" y="499186"/>
                  <a:pt x="870626" y="499186"/>
                </a:cubicBezTo>
                <a:close/>
                <a:moveTo>
                  <a:pt x="798340" y="499186"/>
                </a:moveTo>
                <a:cubicBezTo>
                  <a:pt x="806362" y="499186"/>
                  <a:pt x="812196" y="505020"/>
                  <a:pt x="812196" y="513042"/>
                </a:cubicBezTo>
                <a:cubicBezTo>
                  <a:pt x="812196" y="518876"/>
                  <a:pt x="806362" y="525440"/>
                  <a:pt x="798340" y="525440"/>
                </a:cubicBezTo>
                <a:cubicBezTo>
                  <a:pt x="792508" y="525440"/>
                  <a:pt x="785941" y="518876"/>
                  <a:pt x="785941" y="513042"/>
                </a:cubicBezTo>
                <a:cubicBezTo>
                  <a:pt x="785941" y="505020"/>
                  <a:pt x="792508" y="499186"/>
                  <a:pt x="798340" y="499186"/>
                </a:cubicBezTo>
                <a:close/>
                <a:moveTo>
                  <a:pt x="724135" y="499186"/>
                </a:moveTo>
                <a:cubicBezTo>
                  <a:pt x="731429" y="499186"/>
                  <a:pt x="737991" y="505020"/>
                  <a:pt x="737991" y="513042"/>
                </a:cubicBezTo>
                <a:cubicBezTo>
                  <a:pt x="737991" y="518876"/>
                  <a:pt x="731429" y="525440"/>
                  <a:pt x="724135" y="525440"/>
                </a:cubicBezTo>
                <a:cubicBezTo>
                  <a:pt x="717574" y="525440"/>
                  <a:pt x="711744" y="518876"/>
                  <a:pt x="711744" y="513042"/>
                </a:cubicBezTo>
                <a:cubicBezTo>
                  <a:pt x="711744" y="505020"/>
                  <a:pt x="717574" y="499186"/>
                  <a:pt x="724135" y="499186"/>
                </a:cubicBezTo>
                <a:close/>
                <a:moveTo>
                  <a:pt x="653306" y="499186"/>
                </a:moveTo>
                <a:cubicBezTo>
                  <a:pt x="660598" y="499186"/>
                  <a:pt x="667164" y="505020"/>
                  <a:pt x="667164" y="513042"/>
                </a:cubicBezTo>
                <a:cubicBezTo>
                  <a:pt x="667164" y="518876"/>
                  <a:pt x="660598" y="525440"/>
                  <a:pt x="653306" y="525440"/>
                </a:cubicBezTo>
                <a:cubicBezTo>
                  <a:pt x="645287" y="525440"/>
                  <a:pt x="640910" y="518876"/>
                  <a:pt x="640910" y="513042"/>
                </a:cubicBezTo>
                <a:cubicBezTo>
                  <a:pt x="640910" y="505020"/>
                  <a:pt x="645287" y="499186"/>
                  <a:pt x="653306" y="499186"/>
                </a:cubicBezTo>
                <a:close/>
                <a:moveTo>
                  <a:pt x="584869" y="499186"/>
                </a:moveTo>
                <a:cubicBezTo>
                  <a:pt x="592652" y="499186"/>
                  <a:pt x="599654" y="505020"/>
                  <a:pt x="599654" y="513042"/>
                </a:cubicBezTo>
                <a:cubicBezTo>
                  <a:pt x="599654" y="518876"/>
                  <a:pt x="592652" y="525440"/>
                  <a:pt x="584869" y="525440"/>
                </a:cubicBezTo>
                <a:cubicBezTo>
                  <a:pt x="576309" y="525440"/>
                  <a:pt x="570076" y="518876"/>
                  <a:pt x="570076" y="513042"/>
                </a:cubicBezTo>
                <a:cubicBezTo>
                  <a:pt x="570076" y="505020"/>
                  <a:pt x="576309" y="499186"/>
                  <a:pt x="584869" y="499186"/>
                </a:cubicBezTo>
                <a:close/>
                <a:moveTo>
                  <a:pt x="513670" y="499186"/>
                </a:moveTo>
                <a:cubicBezTo>
                  <a:pt x="522020" y="499186"/>
                  <a:pt x="528846" y="505020"/>
                  <a:pt x="528846" y="513042"/>
                </a:cubicBezTo>
                <a:cubicBezTo>
                  <a:pt x="528846" y="518876"/>
                  <a:pt x="522020" y="525440"/>
                  <a:pt x="513670" y="525440"/>
                </a:cubicBezTo>
                <a:cubicBezTo>
                  <a:pt x="506076" y="525440"/>
                  <a:pt x="499248" y="518876"/>
                  <a:pt x="499248" y="513042"/>
                </a:cubicBezTo>
                <a:cubicBezTo>
                  <a:pt x="499248" y="505020"/>
                  <a:pt x="506076" y="499186"/>
                  <a:pt x="513670" y="499186"/>
                </a:cubicBezTo>
                <a:close/>
                <a:moveTo>
                  <a:pt x="3939871" y="495814"/>
                </a:moveTo>
                <a:cubicBezTo>
                  <a:pt x="3946434" y="495814"/>
                  <a:pt x="3952268" y="502041"/>
                  <a:pt x="3952268" y="510602"/>
                </a:cubicBezTo>
                <a:cubicBezTo>
                  <a:pt x="3952268" y="518386"/>
                  <a:pt x="3946434" y="525391"/>
                  <a:pt x="3939871" y="525391"/>
                </a:cubicBezTo>
                <a:cubicBezTo>
                  <a:pt x="3932578" y="525391"/>
                  <a:pt x="3926015" y="518386"/>
                  <a:pt x="3926015" y="510602"/>
                </a:cubicBezTo>
                <a:cubicBezTo>
                  <a:pt x="3926015" y="502041"/>
                  <a:pt x="3932578" y="495814"/>
                  <a:pt x="3939871" y="495814"/>
                </a:cubicBezTo>
                <a:close/>
                <a:moveTo>
                  <a:pt x="3869042" y="495814"/>
                </a:moveTo>
                <a:cubicBezTo>
                  <a:pt x="3875605" y="495814"/>
                  <a:pt x="3881439" y="502041"/>
                  <a:pt x="3881439" y="510602"/>
                </a:cubicBezTo>
                <a:cubicBezTo>
                  <a:pt x="3881439" y="518386"/>
                  <a:pt x="3875605" y="525391"/>
                  <a:pt x="3869042" y="525391"/>
                </a:cubicBezTo>
                <a:cubicBezTo>
                  <a:pt x="3861749" y="525391"/>
                  <a:pt x="3855186" y="518386"/>
                  <a:pt x="3855186" y="510602"/>
                </a:cubicBezTo>
                <a:cubicBezTo>
                  <a:pt x="3855186" y="502041"/>
                  <a:pt x="3861749" y="495814"/>
                  <a:pt x="3869042" y="495814"/>
                </a:cubicBezTo>
                <a:close/>
                <a:moveTo>
                  <a:pt x="3796752" y="495814"/>
                </a:moveTo>
                <a:cubicBezTo>
                  <a:pt x="3804774" y="495814"/>
                  <a:pt x="3810608" y="502041"/>
                  <a:pt x="3810608" y="510602"/>
                </a:cubicBezTo>
                <a:cubicBezTo>
                  <a:pt x="3810608" y="518386"/>
                  <a:pt x="3804774" y="525391"/>
                  <a:pt x="3796752" y="525391"/>
                </a:cubicBezTo>
                <a:cubicBezTo>
                  <a:pt x="3790918" y="525391"/>
                  <a:pt x="3784355" y="518386"/>
                  <a:pt x="3784355" y="510602"/>
                </a:cubicBezTo>
                <a:cubicBezTo>
                  <a:pt x="3784355" y="502041"/>
                  <a:pt x="3790918" y="495814"/>
                  <a:pt x="3796752" y="495814"/>
                </a:cubicBezTo>
                <a:close/>
                <a:moveTo>
                  <a:pt x="3725922" y="495814"/>
                </a:moveTo>
                <a:cubicBezTo>
                  <a:pt x="3733944" y="495814"/>
                  <a:pt x="3739778" y="502041"/>
                  <a:pt x="3739778" y="510602"/>
                </a:cubicBezTo>
                <a:cubicBezTo>
                  <a:pt x="3739778" y="518386"/>
                  <a:pt x="3733944" y="525391"/>
                  <a:pt x="3725922" y="525391"/>
                </a:cubicBezTo>
                <a:cubicBezTo>
                  <a:pt x="3719359" y="525391"/>
                  <a:pt x="3713525" y="518386"/>
                  <a:pt x="3713525" y="510602"/>
                </a:cubicBezTo>
                <a:cubicBezTo>
                  <a:pt x="3713525" y="502041"/>
                  <a:pt x="3719359" y="495814"/>
                  <a:pt x="3725922" y="495814"/>
                </a:cubicBezTo>
                <a:close/>
                <a:moveTo>
                  <a:pt x="3655091" y="495814"/>
                </a:moveTo>
                <a:cubicBezTo>
                  <a:pt x="3662384" y="495814"/>
                  <a:pt x="3668947" y="502041"/>
                  <a:pt x="3668947" y="510602"/>
                </a:cubicBezTo>
                <a:cubicBezTo>
                  <a:pt x="3668947" y="518386"/>
                  <a:pt x="3662384" y="525391"/>
                  <a:pt x="3655091" y="525391"/>
                </a:cubicBezTo>
                <a:cubicBezTo>
                  <a:pt x="3647069" y="525391"/>
                  <a:pt x="3642694" y="518386"/>
                  <a:pt x="3642694" y="510602"/>
                </a:cubicBezTo>
                <a:cubicBezTo>
                  <a:pt x="3642694" y="502041"/>
                  <a:pt x="3647069" y="495814"/>
                  <a:pt x="3655091" y="495814"/>
                </a:cubicBezTo>
                <a:close/>
                <a:moveTo>
                  <a:pt x="3583280" y="495814"/>
                </a:moveTo>
                <a:cubicBezTo>
                  <a:pt x="3591064" y="495814"/>
                  <a:pt x="3598069" y="502041"/>
                  <a:pt x="3598069" y="510602"/>
                </a:cubicBezTo>
                <a:cubicBezTo>
                  <a:pt x="3598069" y="518386"/>
                  <a:pt x="3591064" y="525391"/>
                  <a:pt x="3583280" y="525391"/>
                </a:cubicBezTo>
                <a:cubicBezTo>
                  <a:pt x="3574718" y="525391"/>
                  <a:pt x="3568491" y="518386"/>
                  <a:pt x="3568491" y="510602"/>
                </a:cubicBezTo>
                <a:cubicBezTo>
                  <a:pt x="3568491" y="502041"/>
                  <a:pt x="3574718" y="495814"/>
                  <a:pt x="3583280" y="495814"/>
                </a:cubicBezTo>
                <a:close/>
                <a:moveTo>
                  <a:pt x="3512449" y="495814"/>
                </a:moveTo>
                <a:cubicBezTo>
                  <a:pt x="3520232" y="495814"/>
                  <a:pt x="3527237" y="502041"/>
                  <a:pt x="3527237" y="510602"/>
                </a:cubicBezTo>
                <a:cubicBezTo>
                  <a:pt x="3527237" y="518386"/>
                  <a:pt x="3520232" y="525391"/>
                  <a:pt x="3512449" y="525391"/>
                </a:cubicBezTo>
                <a:cubicBezTo>
                  <a:pt x="3503887" y="525391"/>
                  <a:pt x="3497661" y="518386"/>
                  <a:pt x="3497661" y="510602"/>
                </a:cubicBezTo>
                <a:cubicBezTo>
                  <a:pt x="3497661" y="502041"/>
                  <a:pt x="3503887" y="495814"/>
                  <a:pt x="3512449" y="495814"/>
                </a:cubicBezTo>
                <a:close/>
                <a:moveTo>
                  <a:pt x="3440686" y="495814"/>
                </a:moveTo>
                <a:cubicBezTo>
                  <a:pt x="3448708" y="495814"/>
                  <a:pt x="3453083" y="502041"/>
                  <a:pt x="3453083" y="510602"/>
                </a:cubicBezTo>
                <a:cubicBezTo>
                  <a:pt x="3453083" y="518386"/>
                  <a:pt x="3448708" y="525391"/>
                  <a:pt x="3440686" y="525391"/>
                </a:cubicBezTo>
                <a:cubicBezTo>
                  <a:pt x="3433393" y="525391"/>
                  <a:pt x="3426830" y="518386"/>
                  <a:pt x="3426830" y="510602"/>
                </a:cubicBezTo>
                <a:cubicBezTo>
                  <a:pt x="3426830" y="502041"/>
                  <a:pt x="3433393" y="495814"/>
                  <a:pt x="3440686" y="495814"/>
                </a:cubicBezTo>
                <a:close/>
                <a:moveTo>
                  <a:pt x="3369857" y="495814"/>
                </a:moveTo>
                <a:cubicBezTo>
                  <a:pt x="3376420" y="495814"/>
                  <a:pt x="3382254" y="502041"/>
                  <a:pt x="3382254" y="510602"/>
                </a:cubicBezTo>
                <a:cubicBezTo>
                  <a:pt x="3382254" y="518386"/>
                  <a:pt x="3376420" y="525391"/>
                  <a:pt x="3369857" y="525391"/>
                </a:cubicBezTo>
                <a:cubicBezTo>
                  <a:pt x="3362564" y="525391"/>
                  <a:pt x="3356001" y="518386"/>
                  <a:pt x="3356001" y="510602"/>
                </a:cubicBezTo>
                <a:cubicBezTo>
                  <a:pt x="3356001" y="502041"/>
                  <a:pt x="3362564" y="495814"/>
                  <a:pt x="3369857" y="495814"/>
                </a:cubicBezTo>
                <a:close/>
                <a:moveTo>
                  <a:pt x="3299094" y="495814"/>
                </a:moveTo>
                <a:cubicBezTo>
                  <a:pt x="3305656" y="495814"/>
                  <a:pt x="3311491" y="502041"/>
                  <a:pt x="3311491" y="510602"/>
                </a:cubicBezTo>
                <a:cubicBezTo>
                  <a:pt x="3311491" y="518386"/>
                  <a:pt x="3305656" y="525391"/>
                  <a:pt x="3299094" y="525391"/>
                </a:cubicBezTo>
                <a:cubicBezTo>
                  <a:pt x="3291802" y="525391"/>
                  <a:pt x="3285240" y="518386"/>
                  <a:pt x="3285240" y="510602"/>
                </a:cubicBezTo>
                <a:cubicBezTo>
                  <a:pt x="3285240" y="502041"/>
                  <a:pt x="3291802" y="495814"/>
                  <a:pt x="3299094" y="495814"/>
                </a:cubicBezTo>
                <a:close/>
                <a:moveTo>
                  <a:pt x="3226805" y="495814"/>
                </a:moveTo>
                <a:cubicBezTo>
                  <a:pt x="3234825" y="495814"/>
                  <a:pt x="3240660" y="502041"/>
                  <a:pt x="3240660" y="510602"/>
                </a:cubicBezTo>
                <a:cubicBezTo>
                  <a:pt x="3240660" y="518386"/>
                  <a:pt x="3234825" y="525391"/>
                  <a:pt x="3226805" y="525391"/>
                </a:cubicBezTo>
                <a:cubicBezTo>
                  <a:pt x="3220242" y="525391"/>
                  <a:pt x="3214406" y="518386"/>
                  <a:pt x="3214406" y="510602"/>
                </a:cubicBezTo>
                <a:cubicBezTo>
                  <a:pt x="3214406" y="502041"/>
                  <a:pt x="3220242" y="495814"/>
                  <a:pt x="3226805" y="495814"/>
                </a:cubicBezTo>
                <a:close/>
                <a:moveTo>
                  <a:pt x="3152602" y="495814"/>
                </a:moveTo>
                <a:cubicBezTo>
                  <a:pt x="3159895" y="495814"/>
                  <a:pt x="3166454" y="502041"/>
                  <a:pt x="3166454" y="510602"/>
                </a:cubicBezTo>
                <a:cubicBezTo>
                  <a:pt x="3166454" y="518386"/>
                  <a:pt x="3159895" y="525391"/>
                  <a:pt x="3152602" y="525391"/>
                </a:cubicBezTo>
                <a:cubicBezTo>
                  <a:pt x="3146038" y="525391"/>
                  <a:pt x="3140203" y="518386"/>
                  <a:pt x="3140203" y="510602"/>
                </a:cubicBezTo>
                <a:cubicBezTo>
                  <a:pt x="3140203" y="502041"/>
                  <a:pt x="3146038" y="495814"/>
                  <a:pt x="3152602" y="495814"/>
                </a:cubicBezTo>
                <a:close/>
                <a:moveTo>
                  <a:pt x="2439944" y="428356"/>
                </a:moveTo>
                <a:cubicBezTo>
                  <a:pt x="2448502" y="428356"/>
                  <a:pt x="2454729" y="432731"/>
                  <a:pt x="2454729" y="440753"/>
                </a:cubicBezTo>
                <a:cubicBezTo>
                  <a:pt x="2454729" y="448046"/>
                  <a:pt x="2448502" y="454610"/>
                  <a:pt x="2439944" y="454610"/>
                </a:cubicBezTo>
                <a:cubicBezTo>
                  <a:pt x="2432159" y="454610"/>
                  <a:pt x="2425156" y="448046"/>
                  <a:pt x="2425156" y="440753"/>
                </a:cubicBezTo>
                <a:cubicBezTo>
                  <a:pt x="2425156" y="432731"/>
                  <a:pt x="2432159" y="428356"/>
                  <a:pt x="2439944" y="428356"/>
                </a:cubicBezTo>
                <a:close/>
                <a:moveTo>
                  <a:pt x="2369110" y="428356"/>
                </a:moveTo>
                <a:cubicBezTo>
                  <a:pt x="2377672" y="428356"/>
                  <a:pt x="2383898" y="432731"/>
                  <a:pt x="2383898" y="440753"/>
                </a:cubicBezTo>
                <a:cubicBezTo>
                  <a:pt x="2383898" y="448046"/>
                  <a:pt x="2377672" y="454610"/>
                  <a:pt x="2369110" y="454610"/>
                </a:cubicBezTo>
                <a:cubicBezTo>
                  <a:pt x="2361327" y="454610"/>
                  <a:pt x="2354319" y="448046"/>
                  <a:pt x="2354319" y="440753"/>
                </a:cubicBezTo>
                <a:cubicBezTo>
                  <a:pt x="2354319" y="432731"/>
                  <a:pt x="2361327" y="428356"/>
                  <a:pt x="2369110" y="428356"/>
                </a:cubicBezTo>
                <a:close/>
                <a:moveTo>
                  <a:pt x="2298278" y="428356"/>
                </a:moveTo>
                <a:cubicBezTo>
                  <a:pt x="2306842" y="428356"/>
                  <a:pt x="2313066" y="432731"/>
                  <a:pt x="2313066" y="440753"/>
                </a:cubicBezTo>
                <a:cubicBezTo>
                  <a:pt x="2313066" y="448046"/>
                  <a:pt x="2306842" y="454610"/>
                  <a:pt x="2298278" y="454610"/>
                </a:cubicBezTo>
                <a:cubicBezTo>
                  <a:pt x="2290494" y="454610"/>
                  <a:pt x="2283490" y="448046"/>
                  <a:pt x="2283490" y="440753"/>
                </a:cubicBezTo>
                <a:cubicBezTo>
                  <a:pt x="2283490" y="432731"/>
                  <a:pt x="2290494" y="428356"/>
                  <a:pt x="2298278" y="428356"/>
                </a:cubicBezTo>
                <a:close/>
                <a:moveTo>
                  <a:pt x="2226514" y="428356"/>
                </a:moveTo>
                <a:cubicBezTo>
                  <a:pt x="2234537" y="428356"/>
                  <a:pt x="2238914" y="432731"/>
                  <a:pt x="2238914" y="440753"/>
                </a:cubicBezTo>
                <a:cubicBezTo>
                  <a:pt x="2238914" y="448046"/>
                  <a:pt x="2234537" y="454610"/>
                  <a:pt x="2226514" y="454610"/>
                </a:cubicBezTo>
                <a:cubicBezTo>
                  <a:pt x="2218492" y="454610"/>
                  <a:pt x="2212656" y="448046"/>
                  <a:pt x="2212656" y="440753"/>
                </a:cubicBezTo>
                <a:cubicBezTo>
                  <a:pt x="2212656" y="432731"/>
                  <a:pt x="2218492" y="428356"/>
                  <a:pt x="2226514" y="428356"/>
                </a:cubicBezTo>
                <a:close/>
                <a:moveTo>
                  <a:pt x="2155682" y="428356"/>
                </a:moveTo>
                <a:cubicBezTo>
                  <a:pt x="2161517" y="428356"/>
                  <a:pt x="2168079" y="432731"/>
                  <a:pt x="2168079" y="440753"/>
                </a:cubicBezTo>
                <a:cubicBezTo>
                  <a:pt x="2168079" y="448046"/>
                  <a:pt x="2161517" y="454610"/>
                  <a:pt x="2155682" y="454610"/>
                </a:cubicBezTo>
                <a:cubicBezTo>
                  <a:pt x="2147658" y="454610"/>
                  <a:pt x="2141825" y="448046"/>
                  <a:pt x="2141825" y="440753"/>
                </a:cubicBezTo>
                <a:cubicBezTo>
                  <a:pt x="2141825" y="432731"/>
                  <a:pt x="2147658" y="428356"/>
                  <a:pt x="2155682" y="428356"/>
                </a:cubicBezTo>
                <a:close/>
                <a:moveTo>
                  <a:pt x="2084846" y="428356"/>
                </a:moveTo>
                <a:cubicBezTo>
                  <a:pt x="2090682" y="428356"/>
                  <a:pt x="2097246" y="432731"/>
                  <a:pt x="2097246" y="440753"/>
                </a:cubicBezTo>
                <a:cubicBezTo>
                  <a:pt x="2097246" y="448046"/>
                  <a:pt x="2090682" y="454610"/>
                  <a:pt x="2084846" y="454610"/>
                </a:cubicBezTo>
                <a:cubicBezTo>
                  <a:pt x="2076827" y="454610"/>
                  <a:pt x="2070991" y="448046"/>
                  <a:pt x="2070991" y="440753"/>
                </a:cubicBezTo>
                <a:cubicBezTo>
                  <a:pt x="2070991" y="432731"/>
                  <a:pt x="2076827" y="428356"/>
                  <a:pt x="2084846" y="428356"/>
                </a:cubicBezTo>
                <a:close/>
                <a:moveTo>
                  <a:pt x="2011832" y="428356"/>
                </a:moveTo>
                <a:cubicBezTo>
                  <a:pt x="2019855" y="428356"/>
                  <a:pt x="2026418" y="432731"/>
                  <a:pt x="2026418" y="440753"/>
                </a:cubicBezTo>
                <a:cubicBezTo>
                  <a:pt x="2026418" y="448046"/>
                  <a:pt x="2019855" y="454610"/>
                  <a:pt x="2011832" y="454610"/>
                </a:cubicBezTo>
                <a:cubicBezTo>
                  <a:pt x="2005999" y="454610"/>
                  <a:pt x="2000165" y="448046"/>
                  <a:pt x="2000165" y="440753"/>
                </a:cubicBezTo>
                <a:cubicBezTo>
                  <a:pt x="2000165" y="432731"/>
                  <a:pt x="2005999" y="428356"/>
                  <a:pt x="2011832" y="428356"/>
                </a:cubicBezTo>
                <a:close/>
                <a:moveTo>
                  <a:pt x="1938362" y="428356"/>
                </a:moveTo>
                <a:cubicBezTo>
                  <a:pt x="1946382" y="428356"/>
                  <a:pt x="1952216" y="432731"/>
                  <a:pt x="1952216" y="440753"/>
                </a:cubicBezTo>
                <a:cubicBezTo>
                  <a:pt x="1952216" y="448046"/>
                  <a:pt x="1946382" y="454610"/>
                  <a:pt x="1938362" y="454610"/>
                </a:cubicBezTo>
                <a:cubicBezTo>
                  <a:pt x="1932525" y="454610"/>
                  <a:pt x="1925965" y="448046"/>
                  <a:pt x="1925965" y="440753"/>
                </a:cubicBezTo>
                <a:cubicBezTo>
                  <a:pt x="1925965" y="432731"/>
                  <a:pt x="1932525" y="428356"/>
                  <a:pt x="1938362" y="428356"/>
                </a:cubicBezTo>
                <a:close/>
                <a:moveTo>
                  <a:pt x="1867525" y="428356"/>
                </a:moveTo>
                <a:cubicBezTo>
                  <a:pt x="1875547" y="428356"/>
                  <a:pt x="1881384" y="432731"/>
                  <a:pt x="1881384" y="440753"/>
                </a:cubicBezTo>
                <a:cubicBezTo>
                  <a:pt x="1881384" y="448046"/>
                  <a:pt x="1875547" y="454610"/>
                  <a:pt x="1867525" y="454610"/>
                </a:cubicBezTo>
                <a:cubicBezTo>
                  <a:pt x="1860232" y="454610"/>
                  <a:pt x="1855126" y="448046"/>
                  <a:pt x="1855126" y="440753"/>
                </a:cubicBezTo>
                <a:cubicBezTo>
                  <a:pt x="1855126" y="432731"/>
                  <a:pt x="1860232" y="428356"/>
                  <a:pt x="1867525" y="428356"/>
                </a:cubicBezTo>
                <a:close/>
                <a:moveTo>
                  <a:pt x="1799085" y="428356"/>
                </a:moveTo>
                <a:cubicBezTo>
                  <a:pt x="1807644" y="428356"/>
                  <a:pt x="1813873" y="434190"/>
                  <a:pt x="1813873" y="440753"/>
                </a:cubicBezTo>
                <a:cubicBezTo>
                  <a:pt x="1813873" y="448046"/>
                  <a:pt x="1807644" y="454610"/>
                  <a:pt x="1799085" y="454610"/>
                </a:cubicBezTo>
                <a:cubicBezTo>
                  <a:pt x="1790521" y="454610"/>
                  <a:pt x="1784298" y="448046"/>
                  <a:pt x="1784298" y="440753"/>
                </a:cubicBezTo>
                <a:cubicBezTo>
                  <a:pt x="1784298" y="434190"/>
                  <a:pt x="1790521" y="428356"/>
                  <a:pt x="1799085" y="428356"/>
                </a:cubicBezTo>
                <a:close/>
                <a:moveTo>
                  <a:pt x="1728260" y="428356"/>
                </a:moveTo>
                <a:cubicBezTo>
                  <a:pt x="1736822" y="428356"/>
                  <a:pt x="1743046" y="434190"/>
                  <a:pt x="1743046" y="440753"/>
                </a:cubicBezTo>
                <a:cubicBezTo>
                  <a:pt x="1743046" y="448046"/>
                  <a:pt x="1736822" y="454610"/>
                  <a:pt x="1728260" y="454610"/>
                </a:cubicBezTo>
                <a:cubicBezTo>
                  <a:pt x="1719694" y="454610"/>
                  <a:pt x="1713469" y="448046"/>
                  <a:pt x="1713469" y="440753"/>
                </a:cubicBezTo>
                <a:cubicBezTo>
                  <a:pt x="1713469" y="434190"/>
                  <a:pt x="1719694" y="428356"/>
                  <a:pt x="1728260" y="428356"/>
                </a:cubicBezTo>
                <a:close/>
                <a:moveTo>
                  <a:pt x="1657426" y="428356"/>
                </a:moveTo>
                <a:cubicBezTo>
                  <a:pt x="1665212" y="428356"/>
                  <a:pt x="1672218" y="434190"/>
                  <a:pt x="1672218" y="440753"/>
                </a:cubicBezTo>
                <a:cubicBezTo>
                  <a:pt x="1672218" y="448046"/>
                  <a:pt x="1665212" y="454610"/>
                  <a:pt x="1657426" y="454610"/>
                </a:cubicBezTo>
                <a:cubicBezTo>
                  <a:pt x="1648870" y="454610"/>
                  <a:pt x="1642647" y="448046"/>
                  <a:pt x="1642647" y="440753"/>
                </a:cubicBezTo>
                <a:cubicBezTo>
                  <a:pt x="1642647" y="434190"/>
                  <a:pt x="1648870" y="428356"/>
                  <a:pt x="1657426" y="428356"/>
                </a:cubicBezTo>
                <a:close/>
                <a:moveTo>
                  <a:pt x="1582294" y="428356"/>
                </a:moveTo>
                <a:cubicBezTo>
                  <a:pt x="1589590" y="428356"/>
                  <a:pt x="1594697" y="434190"/>
                  <a:pt x="1594697" y="440753"/>
                </a:cubicBezTo>
                <a:cubicBezTo>
                  <a:pt x="1594697" y="448046"/>
                  <a:pt x="1589590" y="454610"/>
                  <a:pt x="1582294" y="454610"/>
                </a:cubicBezTo>
                <a:cubicBezTo>
                  <a:pt x="1574274" y="454610"/>
                  <a:pt x="1568438" y="448046"/>
                  <a:pt x="1568438" y="440753"/>
                </a:cubicBezTo>
                <a:cubicBezTo>
                  <a:pt x="1568438" y="434190"/>
                  <a:pt x="1574274" y="428356"/>
                  <a:pt x="1582294" y="428356"/>
                </a:cubicBezTo>
                <a:close/>
                <a:moveTo>
                  <a:pt x="1512195" y="428356"/>
                </a:moveTo>
                <a:cubicBezTo>
                  <a:pt x="1518027" y="428356"/>
                  <a:pt x="1523862" y="434190"/>
                  <a:pt x="1523862" y="440753"/>
                </a:cubicBezTo>
                <a:cubicBezTo>
                  <a:pt x="1523862" y="448046"/>
                  <a:pt x="1518027" y="454610"/>
                  <a:pt x="1512195" y="454610"/>
                </a:cubicBezTo>
                <a:cubicBezTo>
                  <a:pt x="1504171" y="454610"/>
                  <a:pt x="1497610" y="448046"/>
                  <a:pt x="1497610" y="440753"/>
                </a:cubicBezTo>
                <a:cubicBezTo>
                  <a:pt x="1497610" y="434190"/>
                  <a:pt x="1504171" y="428356"/>
                  <a:pt x="1512195" y="428356"/>
                </a:cubicBezTo>
                <a:close/>
                <a:moveTo>
                  <a:pt x="1439171" y="428356"/>
                </a:moveTo>
                <a:cubicBezTo>
                  <a:pt x="1447188" y="428356"/>
                  <a:pt x="1453023" y="434190"/>
                  <a:pt x="1453023" y="440753"/>
                </a:cubicBezTo>
                <a:cubicBezTo>
                  <a:pt x="1453023" y="448046"/>
                  <a:pt x="1447188" y="454610"/>
                  <a:pt x="1439171" y="454610"/>
                </a:cubicBezTo>
                <a:cubicBezTo>
                  <a:pt x="1433336" y="454610"/>
                  <a:pt x="1426771" y="448046"/>
                  <a:pt x="1426771" y="440753"/>
                </a:cubicBezTo>
                <a:cubicBezTo>
                  <a:pt x="1426771" y="434190"/>
                  <a:pt x="1433336" y="428356"/>
                  <a:pt x="1439171" y="428356"/>
                </a:cubicBezTo>
                <a:close/>
                <a:moveTo>
                  <a:pt x="1368344" y="428356"/>
                </a:moveTo>
                <a:cubicBezTo>
                  <a:pt x="1376365" y="428356"/>
                  <a:pt x="1382196" y="434190"/>
                  <a:pt x="1382196" y="440753"/>
                </a:cubicBezTo>
                <a:cubicBezTo>
                  <a:pt x="1382196" y="448046"/>
                  <a:pt x="1376365" y="454610"/>
                  <a:pt x="1368344" y="454610"/>
                </a:cubicBezTo>
                <a:cubicBezTo>
                  <a:pt x="1362508" y="454610"/>
                  <a:pt x="1355948" y="448046"/>
                  <a:pt x="1355948" y="440753"/>
                </a:cubicBezTo>
                <a:cubicBezTo>
                  <a:pt x="1355948" y="434190"/>
                  <a:pt x="1362508" y="428356"/>
                  <a:pt x="1368344" y="428356"/>
                </a:cubicBezTo>
                <a:close/>
                <a:moveTo>
                  <a:pt x="1297515" y="428356"/>
                </a:moveTo>
                <a:cubicBezTo>
                  <a:pt x="1305538" y="428356"/>
                  <a:pt x="1311372" y="434190"/>
                  <a:pt x="1311372" y="440753"/>
                </a:cubicBezTo>
                <a:cubicBezTo>
                  <a:pt x="1311372" y="448046"/>
                  <a:pt x="1305538" y="454610"/>
                  <a:pt x="1297515" y="454610"/>
                </a:cubicBezTo>
                <a:cubicBezTo>
                  <a:pt x="1289495" y="454610"/>
                  <a:pt x="1285118" y="448046"/>
                  <a:pt x="1285118" y="440753"/>
                </a:cubicBezTo>
                <a:cubicBezTo>
                  <a:pt x="1285118" y="434190"/>
                  <a:pt x="1289495" y="428356"/>
                  <a:pt x="1297515" y="428356"/>
                </a:cubicBezTo>
                <a:close/>
                <a:moveTo>
                  <a:pt x="1225703" y="428356"/>
                </a:moveTo>
                <a:cubicBezTo>
                  <a:pt x="1233487" y="428356"/>
                  <a:pt x="1240491" y="434190"/>
                  <a:pt x="1240491" y="440753"/>
                </a:cubicBezTo>
                <a:cubicBezTo>
                  <a:pt x="1240491" y="448046"/>
                  <a:pt x="1233487" y="454610"/>
                  <a:pt x="1225703" y="454610"/>
                </a:cubicBezTo>
                <a:cubicBezTo>
                  <a:pt x="1217156" y="454610"/>
                  <a:pt x="1210925" y="448046"/>
                  <a:pt x="1210925" y="440753"/>
                </a:cubicBezTo>
                <a:cubicBezTo>
                  <a:pt x="1210925" y="434190"/>
                  <a:pt x="1217156" y="428356"/>
                  <a:pt x="1225703" y="428356"/>
                </a:cubicBezTo>
                <a:close/>
                <a:moveTo>
                  <a:pt x="1154886" y="428356"/>
                </a:moveTo>
                <a:cubicBezTo>
                  <a:pt x="1162673" y="428356"/>
                  <a:pt x="1169676" y="434190"/>
                  <a:pt x="1169676" y="440753"/>
                </a:cubicBezTo>
                <a:cubicBezTo>
                  <a:pt x="1169676" y="448046"/>
                  <a:pt x="1162673" y="454610"/>
                  <a:pt x="1154886" y="454610"/>
                </a:cubicBezTo>
                <a:cubicBezTo>
                  <a:pt x="1146323" y="454610"/>
                  <a:pt x="1140096" y="448046"/>
                  <a:pt x="1140096" y="440753"/>
                </a:cubicBezTo>
                <a:cubicBezTo>
                  <a:pt x="1140096" y="434190"/>
                  <a:pt x="1146323" y="428356"/>
                  <a:pt x="1154886" y="428356"/>
                </a:cubicBezTo>
                <a:close/>
                <a:moveTo>
                  <a:pt x="1084056" y="428356"/>
                </a:moveTo>
                <a:cubicBezTo>
                  <a:pt x="1091840" y="428356"/>
                  <a:pt x="1098844" y="434190"/>
                  <a:pt x="1098844" y="440753"/>
                </a:cubicBezTo>
                <a:cubicBezTo>
                  <a:pt x="1098844" y="448046"/>
                  <a:pt x="1091840" y="454610"/>
                  <a:pt x="1084056" y="454610"/>
                </a:cubicBezTo>
                <a:cubicBezTo>
                  <a:pt x="1075492" y="454610"/>
                  <a:pt x="1069267" y="448046"/>
                  <a:pt x="1069267" y="440753"/>
                </a:cubicBezTo>
                <a:cubicBezTo>
                  <a:pt x="1069267" y="434190"/>
                  <a:pt x="1075492" y="428356"/>
                  <a:pt x="1084056" y="428356"/>
                </a:cubicBezTo>
                <a:close/>
                <a:moveTo>
                  <a:pt x="1013015" y="428356"/>
                </a:moveTo>
                <a:cubicBezTo>
                  <a:pt x="1020312" y="428356"/>
                  <a:pt x="1024685" y="434190"/>
                  <a:pt x="1024685" y="440753"/>
                </a:cubicBezTo>
                <a:cubicBezTo>
                  <a:pt x="1024685" y="448046"/>
                  <a:pt x="1020312" y="454610"/>
                  <a:pt x="1013015" y="454610"/>
                </a:cubicBezTo>
                <a:cubicBezTo>
                  <a:pt x="1004998" y="454610"/>
                  <a:pt x="998434" y="448046"/>
                  <a:pt x="998434" y="440753"/>
                </a:cubicBezTo>
                <a:cubicBezTo>
                  <a:pt x="998434" y="434190"/>
                  <a:pt x="1004998" y="428356"/>
                  <a:pt x="1013015" y="428356"/>
                </a:cubicBezTo>
                <a:close/>
                <a:moveTo>
                  <a:pt x="941465" y="428356"/>
                </a:moveTo>
                <a:cubicBezTo>
                  <a:pt x="948030" y="428356"/>
                  <a:pt x="953864" y="434190"/>
                  <a:pt x="953864" y="440753"/>
                </a:cubicBezTo>
                <a:cubicBezTo>
                  <a:pt x="953864" y="448046"/>
                  <a:pt x="948030" y="454610"/>
                  <a:pt x="941465" y="454610"/>
                </a:cubicBezTo>
                <a:cubicBezTo>
                  <a:pt x="934168" y="454610"/>
                  <a:pt x="927611" y="448046"/>
                  <a:pt x="927611" y="440753"/>
                </a:cubicBezTo>
                <a:cubicBezTo>
                  <a:pt x="927611" y="434190"/>
                  <a:pt x="934168" y="428356"/>
                  <a:pt x="941465" y="428356"/>
                </a:cubicBezTo>
                <a:close/>
                <a:moveTo>
                  <a:pt x="870633" y="428356"/>
                </a:moveTo>
                <a:cubicBezTo>
                  <a:pt x="877194" y="428356"/>
                  <a:pt x="883030" y="434190"/>
                  <a:pt x="883030" y="440753"/>
                </a:cubicBezTo>
                <a:cubicBezTo>
                  <a:pt x="883030" y="448046"/>
                  <a:pt x="877194" y="454610"/>
                  <a:pt x="870633" y="454610"/>
                </a:cubicBezTo>
                <a:cubicBezTo>
                  <a:pt x="863341" y="454610"/>
                  <a:pt x="856774" y="448046"/>
                  <a:pt x="856774" y="440753"/>
                </a:cubicBezTo>
                <a:cubicBezTo>
                  <a:pt x="856774" y="434190"/>
                  <a:pt x="863341" y="428356"/>
                  <a:pt x="870633" y="428356"/>
                </a:cubicBezTo>
                <a:close/>
                <a:moveTo>
                  <a:pt x="798344" y="428356"/>
                </a:moveTo>
                <a:cubicBezTo>
                  <a:pt x="806370" y="428356"/>
                  <a:pt x="812196" y="434190"/>
                  <a:pt x="812196" y="440753"/>
                </a:cubicBezTo>
                <a:cubicBezTo>
                  <a:pt x="812196" y="448046"/>
                  <a:pt x="806370" y="454610"/>
                  <a:pt x="798344" y="454610"/>
                </a:cubicBezTo>
                <a:cubicBezTo>
                  <a:pt x="792510" y="454610"/>
                  <a:pt x="785947" y="448046"/>
                  <a:pt x="785947" y="440753"/>
                </a:cubicBezTo>
                <a:cubicBezTo>
                  <a:pt x="785947" y="434190"/>
                  <a:pt x="792510" y="428356"/>
                  <a:pt x="798344" y="428356"/>
                </a:cubicBezTo>
                <a:close/>
                <a:moveTo>
                  <a:pt x="724138" y="428356"/>
                </a:moveTo>
                <a:cubicBezTo>
                  <a:pt x="731434" y="428356"/>
                  <a:pt x="738002" y="434190"/>
                  <a:pt x="738002" y="442212"/>
                </a:cubicBezTo>
                <a:cubicBezTo>
                  <a:pt x="738002" y="448046"/>
                  <a:pt x="731434" y="454610"/>
                  <a:pt x="724138" y="454610"/>
                </a:cubicBezTo>
                <a:cubicBezTo>
                  <a:pt x="717578" y="454610"/>
                  <a:pt x="711747" y="448046"/>
                  <a:pt x="711747" y="442212"/>
                </a:cubicBezTo>
                <a:cubicBezTo>
                  <a:pt x="711747" y="434190"/>
                  <a:pt x="717578" y="428356"/>
                  <a:pt x="724138" y="428356"/>
                </a:cubicBezTo>
                <a:close/>
                <a:moveTo>
                  <a:pt x="653312" y="428356"/>
                </a:moveTo>
                <a:cubicBezTo>
                  <a:pt x="660604" y="428356"/>
                  <a:pt x="667165" y="434190"/>
                  <a:pt x="667165" y="442212"/>
                </a:cubicBezTo>
                <a:cubicBezTo>
                  <a:pt x="667165" y="448046"/>
                  <a:pt x="660604" y="454610"/>
                  <a:pt x="653312" y="454610"/>
                </a:cubicBezTo>
                <a:cubicBezTo>
                  <a:pt x="645288" y="454610"/>
                  <a:pt x="640912" y="448046"/>
                  <a:pt x="640912" y="442212"/>
                </a:cubicBezTo>
                <a:cubicBezTo>
                  <a:pt x="640912" y="434190"/>
                  <a:pt x="645288" y="428356"/>
                  <a:pt x="653312" y="428356"/>
                </a:cubicBezTo>
                <a:close/>
                <a:moveTo>
                  <a:pt x="3796752" y="424982"/>
                </a:moveTo>
                <a:cubicBezTo>
                  <a:pt x="3804774" y="424982"/>
                  <a:pt x="3810608" y="431209"/>
                  <a:pt x="3810608" y="439771"/>
                </a:cubicBezTo>
                <a:cubicBezTo>
                  <a:pt x="3810608" y="447555"/>
                  <a:pt x="3804774" y="454560"/>
                  <a:pt x="3796752" y="454560"/>
                </a:cubicBezTo>
                <a:cubicBezTo>
                  <a:pt x="3790918" y="454560"/>
                  <a:pt x="3784355" y="447555"/>
                  <a:pt x="3784355" y="439771"/>
                </a:cubicBezTo>
                <a:cubicBezTo>
                  <a:pt x="3784355" y="431209"/>
                  <a:pt x="3790918" y="424982"/>
                  <a:pt x="3796752" y="424982"/>
                </a:cubicBezTo>
                <a:close/>
                <a:moveTo>
                  <a:pt x="3725922" y="424982"/>
                </a:moveTo>
                <a:cubicBezTo>
                  <a:pt x="3733944" y="424982"/>
                  <a:pt x="3739778" y="431209"/>
                  <a:pt x="3739778" y="439771"/>
                </a:cubicBezTo>
                <a:cubicBezTo>
                  <a:pt x="3739778" y="447555"/>
                  <a:pt x="3733944" y="454560"/>
                  <a:pt x="3725922" y="454560"/>
                </a:cubicBezTo>
                <a:cubicBezTo>
                  <a:pt x="3719359" y="454560"/>
                  <a:pt x="3713525" y="447555"/>
                  <a:pt x="3713525" y="439771"/>
                </a:cubicBezTo>
                <a:cubicBezTo>
                  <a:pt x="3713525" y="431209"/>
                  <a:pt x="3717900" y="424982"/>
                  <a:pt x="3725922" y="424982"/>
                </a:cubicBezTo>
                <a:close/>
                <a:moveTo>
                  <a:pt x="3655091" y="424982"/>
                </a:moveTo>
                <a:cubicBezTo>
                  <a:pt x="3662384" y="424982"/>
                  <a:pt x="3668947" y="431209"/>
                  <a:pt x="3668947" y="439771"/>
                </a:cubicBezTo>
                <a:cubicBezTo>
                  <a:pt x="3668947" y="447555"/>
                  <a:pt x="3662384" y="454560"/>
                  <a:pt x="3655091" y="454560"/>
                </a:cubicBezTo>
                <a:cubicBezTo>
                  <a:pt x="3647069" y="454560"/>
                  <a:pt x="3642694" y="447555"/>
                  <a:pt x="3642694" y="439771"/>
                </a:cubicBezTo>
                <a:cubicBezTo>
                  <a:pt x="3642694" y="431209"/>
                  <a:pt x="3647069" y="424982"/>
                  <a:pt x="3655091" y="424982"/>
                </a:cubicBezTo>
                <a:close/>
                <a:moveTo>
                  <a:pt x="3583280" y="424982"/>
                </a:moveTo>
                <a:cubicBezTo>
                  <a:pt x="3591064" y="424982"/>
                  <a:pt x="3598069" y="431209"/>
                  <a:pt x="3598069" y="439771"/>
                </a:cubicBezTo>
                <a:cubicBezTo>
                  <a:pt x="3598069" y="447555"/>
                  <a:pt x="3591064" y="454560"/>
                  <a:pt x="3583280" y="454560"/>
                </a:cubicBezTo>
                <a:cubicBezTo>
                  <a:pt x="3574718" y="454560"/>
                  <a:pt x="3568491" y="447555"/>
                  <a:pt x="3568491" y="439771"/>
                </a:cubicBezTo>
                <a:cubicBezTo>
                  <a:pt x="3568491" y="431209"/>
                  <a:pt x="3574718" y="424982"/>
                  <a:pt x="3583280" y="424982"/>
                </a:cubicBezTo>
                <a:close/>
                <a:moveTo>
                  <a:pt x="3512449" y="424982"/>
                </a:moveTo>
                <a:cubicBezTo>
                  <a:pt x="3520232" y="424982"/>
                  <a:pt x="3527237" y="431209"/>
                  <a:pt x="3527237" y="439771"/>
                </a:cubicBezTo>
                <a:cubicBezTo>
                  <a:pt x="3527237" y="447555"/>
                  <a:pt x="3520232" y="454560"/>
                  <a:pt x="3512449" y="454560"/>
                </a:cubicBezTo>
                <a:cubicBezTo>
                  <a:pt x="3503887" y="454560"/>
                  <a:pt x="3497661" y="447555"/>
                  <a:pt x="3497661" y="439771"/>
                </a:cubicBezTo>
                <a:cubicBezTo>
                  <a:pt x="3497661" y="431209"/>
                  <a:pt x="3503887" y="424982"/>
                  <a:pt x="3512449" y="424982"/>
                </a:cubicBezTo>
                <a:close/>
                <a:moveTo>
                  <a:pt x="3440686" y="424982"/>
                </a:moveTo>
                <a:cubicBezTo>
                  <a:pt x="3448708" y="424982"/>
                  <a:pt x="3453083" y="431209"/>
                  <a:pt x="3453083" y="439771"/>
                </a:cubicBezTo>
                <a:cubicBezTo>
                  <a:pt x="3453083" y="447555"/>
                  <a:pt x="3448708" y="454560"/>
                  <a:pt x="3440686" y="454560"/>
                </a:cubicBezTo>
                <a:cubicBezTo>
                  <a:pt x="3433393" y="454560"/>
                  <a:pt x="3426830" y="447555"/>
                  <a:pt x="3426830" y="439771"/>
                </a:cubicBezTo>
                <a:cubicBezTo>
                  <a:pt x="3426830" y="431209"/>
                  <a:pt x="3433393" y="424982"/>
                  <a:pt x="3440686" y="424982"/>
                </a:cubicBezTo>
                <a:close/>
                <a:moveTo>
                  <a:pt x="3369857" y="424982"/>
                </a:moveTo>
                <a:cubicBezTo>
                  <a:pt x="3376420" y="424982"/>
                  <a:pt x="3382254" y="431209"/>
                  <a:pt x="3382254" y="439771"/>
                </a:cubicBezTo>
                <a:cubicBezTo>
                  <a:pt x="3382254" y="447555"/>
                  <a:pt x="3376420" y="454560"/>
                  <a:pt x="3369857" y="454560"/>
                </a:cubicBezTo>
                <a:cubicBezTo>
                  <a:pt x="3362564" y="454560"/>
                  <a:pt x="3356001" y="447555"/>
                  <a:pt x="3356001" y="439771"/>
                </a:cubicBezTo>
                <a:cubicBezTo>
                  <a:pt x="3356001" y="431209"/>
                  <a:pt x="3362564" y="424982"/>
                  <a:pt x="3369857" y="424982"/>
                </a:cubicBezTo>
                <a:close/>
                <a:moveTo>
                  <a:pt x="3299097" y="424982"/>
                </a:moveTo>
                <a:cubicBezTo>
                  <a:pt x="3305656" y="424982"/>
                  <a:pt x="3311491" y="431209"/>
                  <a:pt x="3311491" y="439771"/>
                </a:cubicBezTo>
                <a:cubicBezTo>
                  <a:pt x="3311491" y="447555"/>
                  <a:pt x="3305656" y="454560"/>
                  <a:pt x="3299097" y="454560"/>
                </a:cubicBezTo>
                <a:cubicBezTo>
                  <a:pt x="3291802" y="454560"/>
                  <a:pt x="3285240" y="447555"/>
                  <a:pt x="3285240" y="439771"/>
                </a:cubicBezTo>
                <a:cubicBezTo>
                  <a:pt x="3285240" y="431209"/>
                  <a:pt x="3291802" y="424982"/>
                  <a:pt x="3299097" y="424982"/>
                </a:cubicBezTo>
                <a:close/>
                <a:moveTo>
                  <a:pt x="3226805" y="424982"/>
                </a:moveTo>
                <a:cubicBezTo>
                  <a:pt x="3234825" y="424982"/>
                  <a:pt x="3240664" y="431209"/>
                  <a:pt x="3240664" y="439771"/>
                </a:cubicBezTo>
                <a:cubicBezTo>
                  <a:pt x="3240664" y="447555"/>
                  <a:pt x="3234825" y="454560"/>
                  <a:pt x="3226805" y="454560"/>
                </a:cubicBezTo>
                <a:cubicBezTo>
                  <a:pt x="3220242" y="454560"/>
                  <a:pt x="3214406" y="447555"/>
                  <a:pt x="3214406" y="439771"/>
                </a:cubicBezTo>
                <a:cubicBezTo>
                  <a:pt x="3214406" y="431209"/>
                  <a:pt x="3220242" y="424982"/>
                  <a:pt x="3226805" y="424982"/>
                </a:cubicBezTo>
                <a:close/>
                <a:moveTo>
                  <a:pt x="3152602" y="424982"/>
                </a:moveTo>
                <a:cubicBezTo>
                  <a:pt x="3159895" y="424982"/>
                  <a:pt x="3166460" y="431209"/>
                  <a:pt x="3166460" y="439771"/>
                </a:cubicBezTo>
                <a:cubicBezTo>
                  <a:pt x="3166460" y="447555"/>
                  <a:pt x="3159895" y="454560"/>
                  <a:pt x="3152602" y="454560"/>
                </a:cubicBezTo>
                <a:cubicBezTo>
                  <a:pt x="3146038" y="454560"/>
                  <a:pt x="3140203" y="447555"/>
                  <a:pt x="3140203" y="439771"/>
                </a:cubicBezTo>
                <a:cubicBezTo>
                  <a:pt x="3140203" y="431209"/>
                  <a:pt x="3146038" y="424982"/>
                  <a:pt x="3152602" y="424982"/>
                </a:cubicBezTo>
                <a:close/>
                <a:moveTo>
                  <a:pt x="3081772" y="424982"/>
                </a:moveTo>
                <a:cubicBezTo>
                  <a:pt x="3089064" y="424982"/>
                  <a:pt x="3095624" y="431209"/>
                  <a:pt x="3095624" y="439771"/>
                </a:cubicBezTo>
                <a:cubicBezTo>
                  <a:pt x="3095624" y="447555"/>
                  <a:pt x="3089064" y="454560"/>
                  <a:pt x="3081772" y="454560"/>
                </a:cubicBezTo>
                <a:cubicBezTo>
                  <a:pt x="3073748" y="454560"/>
                  <a:pt x="3069372" y="447555"/>
                  <a:pt x="3069372" y="439771"/>
                </a:cubicBezTo>
                <a:cubicBezTo>
                  <a:pt x="3069372" y="431209"/>
                  <a:pt x="3073748" y="424982"/>
                  <a:pt x="3081772" y="424982"/>
                </a:cubicBezTo>
                <a:close/>
                <a:moveTo>
                  <a:pt x="3013715" y="424982"/>
                </a:moveTo>
                <a:cubicBezTo>
                  <a:pt x="3021305" y="424982"/>
                  <a:pt x="3028135" y="431209"/>
                  <a:pt x="3028135" y="439771"/>
                </a:cubicBezTo>
                <a:cubicBezTo>
                  <a:pt x="3028135" y="447555"/>
                  <a:pt x="3021305" y="454560"/>
                  <a:pt x="3013715" y="454560"/>
                </a:cubicBezTo>
                <a:cubicBezTo>
                  <a:pt x="3005368" y="454560"/>
                  <a:pt x="2998539" y="447555"/>
                  <a:pt x="2998539" y="439771"/>
                </a:cubicBezTo>
                <a:cubicBezTo>
                  <a:pt x="2998539" y="431209"/>
                  <a:pt x="3005368" y="424982"/>
                  <a:pt x="3013715" y="424982"/>
                </a:cubicBezTo>
                <a:close/>
                <a:moveTo>
                  <a:pt x="2942491" y="424982"/>
                </a:moveTo>
                <a:cubicBezTo>
                  <a:pt x="2951052" y="424982"/>
                  <a:pt x="2957286" y="431209"/>
                  <a:pt x="2957286" y="439771"/>
                </a:cubicBezTo>
                <a:cubicBezTo>
                  <a:pt x="2957286" y="447555"/>
                  <a:pt x="2951052" y="454560"/>
                  <a:pt x="2942491" y="454560"/>
                </a:cubicBezTo>
                <a:cubicBezTo>
                  <a:pt x="2934710" y="454560"/>
                  <a:pt x="2927708" y="447555"/>
                  <a:pt x="2927708" y="439771"/>
                </a:cubicBezTo>
                <a:cubicBezTo>
                  <a:pt x="2927708" y="431209"/>
                  <a:pt x="2934710" y="424982"/>
                  <a:pt x="2942491" y="424982"/>
                </a:cubicBezTo>
                <a:close/>
                <a:moveTo>
                  <a:pt x="2868291" y="424982"/>
                </a:moveTo>
                <a:cubicBezTo>
                  <a:pt x="2876858" y="424982"/>
                  <a:pt x="2883085" y="431209"/>
                  <a:pt x="2883085" y="439771"/>
                </a:cubicBezTo>
                <a:cubicBezTo>
                  <a:pt x="2883085" y="447555"/>
                  <a:pt x="2876858" y="454560"/>
                  <a:pt x="2868291" y="454560"/>
                </a:cubicBezTo>
                <a:cubicBezTo>
                  <a:pt x="2860509" y="454560"/>
                  <a:pt x="2853504" y="447555"/>
                  <a:pt x="2853504" y="439771"/>
                </a:cubicBezTo>
                <a:cubicBezTo>
                  <a:pt x="2853504" y="431209"/>
                  <a:pt x="2860509" y="424982"/>
                  <a:pt x="2868291" y="424982"/>
                </a:cubicBezTo>
                <a:close/>
                <a:moveTo>
                  <a:pt x="2796533" y="424982"/>
                </a:moveTo>
                <a:cubicBezTo>
                  <a:pt x="2804555" y="424982"/>
                  <a:pt x="2808932" y="431209"/>
                  <a:pt x="2808932" y="439771"/>
                </a:cubicBezTo>
                <a:cubicBezTo>
                  <a:pt x="2808932" y="447555"/>
                  <a:pt x="2804555" y="454560"/>
                  <a:pt x="2796533" y="454560"/>
                </a:cubicBezTo>
                <a:cubicBezTo>
                  <a:pt x="2789240" y="454560"/>
                  <a:pt x="2782678" y="447555"/>
                  <a:pt x="2782678" y="439771"/>
                </a:cubicBezTo>
                <a:cubicBezTo>
                  <a:pt x="2782678" y="431209"/>
                  <a:pt x="2789240" y="424982"/>
                  <a:pt x="2796533" y="424982"/>
                </a:cubicBezTo>
                <a:close/>
                <a:moveTo>
                  <a:pt x="2725695" y="424982"/>
                </a:moveTo>
                <a:cubicBezTo>
                  <a:pt x="2731532" y="424982"/>
                  <a:pt x="2738097" y="431209"/>
                  <a:pt x="2738097" y="439771"/>
                </a:cubicBezTo>
                <a:cubicBezTo>
                  <a:pt x="2738097" y="447555"/>
                  <a:pt x="2731532" y="454560"/>
                  <a:pt x="2725695" y="454560"/>
                </a:cubicBezTo>
                <a:cubicBezTo>
                  <a:pt x="2717681" y="454560"/>
                  <a:pt x="2711846" y="447555"/>
                  <a:pt x="2711846" y="439771"/>
                </a:cubicBezTo>
                <a:cubicBezTo>
                  <a:pt x="2711846" y="431209"/>
                  <a:pt x="2717681" y="424982"/>
                  <a:pt x="2725695" y="424982"/>
                </a:cubicBezTo>
                <a:close/>
                <a:moveTo>
                  <a:pt x="2654870" y="424982"/>
                </a:moveTo>
                <a:cubicBezTo>
                  <a:pt x="2660705" y="424982"/>
                  <a:pt x="2667270" y="431209"/>
                  <a:pt x="2667270" y="439771"/>
                </a:cubicBezTo>
                <a:cubicBezTo>
                  <a:pt x="2667270" y="447555"/>
                  <a:pt x="2660705" y="454560"/>
                  <a:pt x="2654870" y="454560"/>
                </a:cubicBezTo>
                <a:cubicBezTo>
                  <a:pt x="2646850" y="454560"/>
                  <a:pt x="2641018" y="447555"/>
                  <a:pt x="2641018" y="439771"/>
                </a:cubicBezTo>
                <a:cubicBezTo>
                  <a:pt x="2641018" y="431209"/>
                  <a:pt x="2646850" y="424982"/>
                  <a:pt x="2654870" y="424982"/>
                </a:cubicBezTo>
                <a:close/>
                <a:moveTo>
                  <a:pt x="2582580" y="424982"/>
                </a:moveTo>
                <a:cubicBezTo>
                  <a:pt x="2589875" y="424982"/>
                  <a:pt x="2596437" y="431209"/>
                  <a:pt x="2596437" y="439771"/>
                </a:cubicBezTo>
                <a:cubicBezTo>
                  <a:pt x="2596437" y="447555"/>
                  <a:pt x="2589875" y="454560"/>
                  <a:pt x="2582580" y="454560"/>
                </a:cubicBezTo>
                <a:cubicBezTo>
                  <a:pt x="2576019" y="454560"/>
                  <a:pt x="2570184" y="447555"/>
                  <a:pt x="2570184" y="439771"/>
                </a:cubicBezTo>
                <a:cubicBezTo>
                  <a:pt x="2570184" y="431209"/>
                  <a:pt x="2576019" y="424982"/>
                  <a:pt x="2582580" y="424982"/>
                </a:cubicBezTo>
                <a:close/>
                <a:moveTo>
                  <a:pt x="2511026" y="424982"/>
                </a:moveTo>
                <a:cubicBezTo>
                  <a:pt x="2519047" y="424982"/>
                  <a:pt x="2525610" y="431209"/>
                  <a:pt x="2525610" y="439771"/>
                </a:cubicBezTo>
                <a:cubicBezTo>
                  <a:pt x="2525610" y="447555"/>
                  <a:pt x="2519047" y="454560"/>
                  <a:pt x="2511026" y="454560"/>
                </a:cubicBezTo>
                <a:cubicBezTo>
                  <a:pt x="2503735" y="454560"/>
                  <a:pt x="2499361" y="447555"/>
                  <a:pt x="2499361" y="439771"/>
                </a:cubicBezTo>
                <a:cubicBezTo>
                  <a:pt x="2499361" y="431209"/>
                  <a:pt x="2503735" y="424982"/>
                  <a:pt x="2511026" y="424982"/>
                </a:cubicBezTo>
                <a:close/>
                <a:moveTo>
                  <a:pt x="1799085" y="357525"/>
                </a:moveTo>
                <a:cubicBezTo>
                  <a:pt x="1807647" y="357525"/>
                  <a:pt x="1813873" y="361900"/>
                  <a:pt x="1813873" y="369922"/>
                </a:cubicBezTo>
                <a:cubicBezTo>
                  <a:pt x="1813873" y="377215"/>
                  <a:pt x="1807647" y="383779"/>
                  <a:pt x="1799085" y="383779"/>
                </a:cubicBezTo>
                <a:cubicBezTo>
                  <a:pt x="1790525" y="383779"/>
                  <a:pt x="1784300" y="377215"/>
                  <a:pt x="1784300" y="369922"/>
                </a:cubicBezTo>
                <a:cubicBezTo>
                  <a:pt x="1784300" y="361900"/>
                  <a:pt x="1790525" y="357525"/>
                  <a:pt x="1799085" y="357525"/>
                </a:cubicBezTo>
                <a:close/>
                <a:moveTo>
                  <a:pt x="1728262" y="357525"/>
                </a:moveTo>
                <a:cubicBezTo>
                  <a:pt x="1736825" y="357525"/>
                  <a:pt x="1743049" y="361900"/>
                  <a:pt x="1743049" y="369922"/>
                </a:cubicBezTo>
                <a:cubicBezTo>
                  <a:pt x="1743049" y="377215"/>
                  <a:pt x="1736825" y="383779"/>
                  <a:pt x="1728262" y="383779"/>
                </a:cubicBezTo>
                <a:cubicBezTo>
                  <a:pt x="1719697" y="383779"/>
                  <a:pt x="1713470" y="377215"/>
                  <a:pt x="1713470" y="369922"/>
                </a:cubicBezTo>
                <a:cubicBezTo>
                  <a:pt x="1713470" y="361900"/>
                  <a:pt x="1719697" y="357525"/>
                  <a:pt x="1728262" y="357525"/>
                </a:cubicBezTo>
                <a:close/>
                <a:moveTo>
                  <a:pt x="1657429" y="357525"/>
                </a:moveTo>
                <a:cubicBezTo>
                  <a:pt x="1665215" y="357525"/>
                  <a:pt x="1672220" y="361900"/>
                  <a:pt x="1672220" y="369922"/>
                </a:cubicBezTo>
                <a:cubicBezTo>
                  <a:pt x="1672220" y="377215"/>
                  <a:pt x="1665215" y="383779"/>
                  <a:pt x="1657429" y="383779"/>
                </a:cubicBezTo>
                <a:cubicBezTo>
                  <a:pt x="1648870" y="383779"/>
                  <a:pt x="1642650" y="377215"/>
                  <a:pt x="1642650" y="369922"/>
                </a:cubicBezTo>
                <a:cubicBezTo>
                  <a:pt x="1642650" y="361900"/>
                  <a:pt x="1648870" y="357525"/>
                  <a:pt x="1657429" y="357525"/>
                </a:cubicBezTo>
                <a:close/>
                <a:moveTo>
                  <a:pt x="1582296" y="357525"/>
                </a:moveTo>
                <a:cubicBezTo>
                  <a:pt x="1589593" y="357525"/>
                  <a:pt x="1594704" y="361900"/>
                  <a:pt x="1594704" y="369922"/>
                </a:cubicBezTo>
                <a:cubicBezTo>
                  <a:pt x="1594704" y="377215"/>
                  <a:pt x="1589593" y="383779"/>
                  <a:pt x="1582296" y="383779"/>
                </a:cubicBezTo>
                <a:cubicBezTo>
                  <a:pt x="1574274" y="383779"/>
                  <a:pt x="1568441" y="377215"/>
                  <a:pt x="1568441" y="369922"/>
                </a:cubicBezTo>
                <a:cubicBezTo>
                  <a:pt x="1568441" y="361900"/>
                  <a:pt x="1574274" y="357525"/>
                  <a:pt x="1582296" y="357525"/>
                </a:cubicBezTo>
                <a:close/>
                <a:moveTo>
                  <a:pt x="1512195" y="357525"/>
                </a:moveTo>
                <a:cubicBezTo>
                  <a:pt x="1518030" y="357525"/>
                  <a:pt x="1523863" y="361900"/>
                  <a:pt x="1523863" y="369922"/>
                </a:cubicBezTo>
                <a:cubicBezTo>
                  <a:pt x="1523863" y="377215"/>
                  <a:pt x="1518030" y="383779"/>
                  <a:pt x="1512195" y="383779"/>
                </a:cubicBezTo>
                <a:cubicBezTo>
                  <a:pt x="1504171" y="383779"/>
                  <a:pt x="1497612" y="377215"/>
                  <a:pt x="1497612" y="369922"/>
                </a:cubicBezTo>
                <a:cubicBezTo>
                  <a:pt x="1497612" y="361900"/>
                  <a:pt x="1504171" y="357525"/>
                  <a:pt x="1512195" y="357525"/>
                </a:cubicBezTo>
                <a:close/>
                <a:moveTo>
                  <a:pt x="1439171" y="357525"/>
                </a:moveTo>
                <a:cubicBezTo>
                  <a:pt x="1447188" y="357525"/>
                  <a:pt x="1453023" y="361900"/>
                  <a:pt x="1453023" y="369922"/>
                </a:cubicBezTo>
                <a:cubicBezTo>
                  <a:pt x="1453023" y="377215"/>
                  <a:pt x="1447188" y="383779"/>
                  <a:pt x="1439171" y="383779"/>
                </a:cubicBezTo>
                <a:cubicBezTo>
                  <a:pt x="1433336" y="383779"/>
                  <a:pt x="1426774" y="377215"/>
                  <a:pt x="1426774" y="369922"/>
                </a:cubicBezTo>
                <a:cubicBezTo>
                  <a:pt x="1426774" y="361900"/>
                  <a:pt x="1433336" y="357525"/>
                  <a:pt x="1439171" y="357525"/>
                </a:cubicBezTo>
                <a:close/>
                <a:moveTo>
                  <a:pt x="1368347" y="357525"/>
                </a:moveTo>
                <a:cubicBezTo>
                  <a:pt x="1376368" y="357525"/>
                  <a:pt x="1382199" y="361900"/>
                  <a:pt x="1382199" y="369922"/>
                </a:cubicBezTo>
                <a:cubicBezTo>
                  <a:pt x="1382199" y="377215"/>
                  <a:pt x="1376368" y="383779"/>
                  <a:pt x="1368347" y="383779"/>
                </a:cubicBezTo>
                <a:cubicBezTo>
                  <a:pt x="1362508" y="383779"/>
                  <a:pt x="1355949" y="377215"/>
                  <a:pt x="1355949" y="369922"/>
                </a:cubicBezTo>
                <a:cubicBezTo>
                  <a:pt x="1355949" y="361900"/>
                  <a:pt x="1362508" y="357525"/>
                  <a:pt x="1368347" y="357525"/>
                </a:cubicBezTo>
                <a:close/>
                <a:moveTo>
                  <a:pt x="1297518" y="357525"/>
                </a:moveTo>
                <a:cubicBezTo>
                  <a:pt x="1305540" y="357525"/>
                  <a:pt x="1311374" y="361900"/>
                  <a:pt x="1311374" y="369922"/>
                </a:cubicBezTo>
                <a:cubicBezTo>
                  <a:pt x="1311374" y="377215"/>
                  <a:pt x="1305540" y="383779"/>
                  <a:pt x="1297518" y="383779"/>
                </a:cubicBezTo>
                <a:cubicBezTo>
                  <a:pt x="1289495" y="383779"/>
                  <a:pt x="1285121" y="377215"/>
                  <a:pt x="1285121" y="369922"/>
                </a:cubicBezTo>
                <a:cubicBezTo>
                  <a:pt x="1285121" y="361900"/>
                  <a:pt x="1289495" y="357525"/>
                  <a:pt x="1297518" y="357525"/>
                </a:cubicBezTo>
                <a:close/>
                <a:moveTo>
                  <a:pt x="1225703" y="357525"/>
                </a:moveTo>
                <a:cubicBezTo>
                  <a:pt x="1233487" y="357525"/>
                  <a:pt x="1240493" y="363359"/>
                  <a:pt x="1240493" y="369922"/>
                </a:cubicBezTo>
                <a:cubicBezTo>
                  <a:pt x="1240493" y="377215"/>
                  <a:pt x="1233487" y="383779"/>
                  <a:pt x="1225703" y="383779"/>
                </a:cubicBezTo>
                <a:cubicBezTo>
                  <a:pt x="1217156" y="383779"/>
                  <a:pt x="1210926" y="377215"/>
                  <a:pt x="1210926" y="369922"/>
                </a:cubicBezTo>
                <a:cubicBezTo>
                  <a:pt x="1210926" y="363359"/>
                  <a:pt x="1217156" y="357525"/>
                  <a:pt x="1225703" y="357525"/>
                </a:cubicBezTo>
                <a:close/>
                <a:moveTo>
                  <a:pt x="1154890" y="357525"/>
                </a:moveTo>
                <a:cubicBezTo>
                  <a:pt x="1162673" y="357525"/>
                  <a:pt x="1169676" y="363359"/>
                  <a:pt x="1169676" y="369922"/>
                </a:cubicBezTo>
                <a:cubicBezTo>
                  <a:pt x="1169676" y="377215"/>
                  <a:pt x="1162673" y="383779"/>
                  <a:pt x="1154890" y="383779"/>
                </a:cubicBezTo>
                <a:cubicBezTo>
                  <a:pt x="1146325" y="383779"/>
                  <a:pt x="1140096" y="377215"/>
                  <a:pt x="1140096" y="369922"/>
                </a:cubicBezTo>
                <a:cubicBezTo>
                  <a:pt x="1140096" y="363359"/>
                  <a:pt x="1146325" y="357525"/>
                  <a:pt x="1154890" y="357525"/>
                </a:cubicBezTo>
                <a:close/>
                <a:moveTo>
                  <a:pt x="1084059" y="357525"/>
                </a:moveTo>
                <a:cubicBezTo>
                  <a:pt x="1091842" y="357525"/>
                  <a:pt x="1098844" y="363359"/>
                  <a:pt x="1098844" y="369922"/>
                </a:cubicBezTo>
                <a:cubicBezTo>
                  <a:pt x="1098844" y="377215"/>
                  <a:pt x="1091842" y="383779"/>
                  <a:pt x="1084059" y="383779"/>
                </a:cubicBezTo>
                <a:cubicBezTo>
                  <a:pt x="1075492" y="383779"/>
                  <a:pt x="1069268" y="377215"/>
                  <a:pt x="1069268" y="369922"/>
                </a:cubicBezTo>
                <a:cubicBezTo>
                  <a:pt x="1069268" y="363359"/>
                  <a:pt x="1075492" y="357525"/>
                  <a:pt x="1084059" y="357525"/>
                </a:cubicBezTo>
                <a:close/>
                <a:moveTo>
                  <a:pt x="1013015" y="357525"/>
                </a:moveTo>
                <a:cubicBezTo>
                  <a:pt x="1020312" y="357525"/>
                  <a:pt x="1024685" y="363359"/>
                  <a:pt x="1024685" y="369922"/>
                </a:cubicBezTo>
                <a:cubicBezTo>
                  <a:pt x="1024685" y="377215"/>
                  <a:pt x="1020312" y="383779"/>
                  <a:pt x="1013015" y="383779"/>
                </a:cubicBezTo>
                <a:cubicBezTo>
                  <a:pt x="1005003" y="383779"/>
                  <a:pt x="998434" y="377215"/>
                  <a:pt x="998434" y="369922"/>
                </a:cubicBezTo>
                <a:cubicBezTo>
                  <a:pt x="998434" y="363359"/>
                  <a:pt x="1005003" y="357525"/>
                  <a:pt x="1013015" y="357525"/>
                </a:cubicBezTo>
                <a:close/>
                <a:moveTo>
                  <a:pt x="941465" y="357525"/>
                </a:moveTo>
                <a:cubicBezTo>
                  <a:pt x="948030" y="357525"/>
                  <a:pt x="953864" y="363359"/>
                  <a:pt x="953864" y="369922"/>
                </a:cubicBezTo>
                <a:cubicBezTo>
                  <a:pt x="953864" y="377215"/>
                  <a:pt x="948030" y="383779"/>
                  <a:pt x="941465" y="383779"/>
                </a:cubicBezTo>
                <a:cubicBezTo>
                  <a:pt x="934173" y="383779"/>
                  <a:pt x="927611" y="377215"/>
                  <a:pt x="927611" y="369922"/>
                </a:cubicBezTo>
                <a:cubicBezTo>
                  <a:pt x="927611" y="363359"/>
                  <a:pt x="934173" y="357525"/>
                  <a:pt x="941465" y="357525"/>
                </a:cubicBezTo>
                <a:close/>
                <a:moveTo>
                  <a:pt x="870633" y="357525"/>
                </a:moveTo>
                <a:cubicBezTo>
                  <a:pt x="877194" y="357525"/>
                  <a:pt x="883034" y="363359"/>
                  <a:pt x="883034" y="369922"/>
                </a:cubicBezTo>
                <a:cubicBezTo>
                  <a:pt x="883034" y="377215"/>
                  <a:pt x="877194" y="383779"/>
                  <a:pt x="870633" y="383779"/>
                </a:cubicBezTo>
                <a:cubicBezTo>
                  <a:pt x="863344" y="383779"/>
                  <a:pt x="856777" y="377215"/>
                  <a:pt x="856777" y="369922"/>
                </a:cubicBezTo>
                <a:cubicBezTo>
                  <a:pt x="856777" y="363359"/>
                  <a:pt x="863344" y="357525"/>
                  <a:pt x="870633" y="357525"/>
                </a:cubicBezTo>
                <a:close/>
                <a:moveTo>
                  <a:pt x="798346" y="357525"/>
                </a:moveTo>
                <a:cubicBezTo>
                  <a:pt x="806370" y="357525"/>
                  <a:pt x="812203" y="363359"/>
                  <a:pt x="812203" y="369922"/>
                </a:cubicBezTo>
                <a:cubicBezTo>
                  <a:pt x="812203" y="377215"/>
                  <a:pt x="806370" y="383779"/>
                  <a:pt x="798346" y="383779"/>
                </a:cubicBezTo>
                <a:cubicBezTo>
                  <a:pt x="792510" y="383779"/>
                  <a:pt x="785947" y="377215"/>
                  <a:pt x="785947" y="369922"/>
                </a:cubicBezTo>
                <a:cubicBezTo>
                  <a:pt x="785947" y="363359"/>
                  <a:pt x="792510" y="357525"/>
                  <a:pt x="798346" y="357525"/>
                </a:cubicBezTo>
                <a:close/>
                <a:moveTo>
                  <a:pt x="3654110" y="354153"/>
                </a:moveTo>
                <a:cubicBezTo>
                  <a:pt x="3661893" y="354153"/>
                  <a:pt x="3668898" y="360716"/>
                  <a:pt x="3668898" y="368738"/>
                </a:cubicBezTo>
                <a:cubicBezTo>
                  <a:pt x="3668898" y="376031"/>
                  <a:pt x="3661893" y="380407"/>
                  <a:pt x="3654110" y="380407"/>
                </a:cubicBezTo>
                <a:cubicBezTo>
                  <a:pt x="3645548" y="380407"/>
                  <a:pt x="3639322" y="376031"/>
                  <a:pt x="3639322" y="368738"/>
                </a:cubicBezTo>
                <a:cubicBezTo>
                  <a:pt x="3639322" y="360716"/>
                  <a:pt x="3645548" y="354153"/>
                  <a:pt x="3654110" y="354153"/>
                </a:cubicBezTo>
                <a:close/>
                <a:moveTo>
                  <a:pt x="3583280" y="354153"/>
                </a:moveTo>
                <a:cubicBezTo>
                  <a:pt x="3591064" y="354153"/>
                  <a:pt x="3598069" y="360716"/>
                  <a:pt x="3598069" y="368738"/>
                </a:cubicBezTo>
                <a:cubicBezTo>
                  <a:pt x="3598069" y="376031"/>
                  <a:pt x="3591064" y="380407"/>
                  <a:pt x="3583280" y="380407"/>
                </a:cubicBezTo>
                <a:cubicBezTo>
                  <a:pt x="3574718" y="380407"/>
                  <a:pt x="3568491" y="376031"/>
                  <a:pt x="3568491" y="368738"/>
                </a:cubicBezTo>
                <a:cubicBezTo>
                  <a:pt x="3568491" y="360716"/>
                  <a:pt x="3574718" y="354153"/>
                  <a:pt x="3583280" y="354153"/>
                </a:cubicBezTo>
                <a:close/>
                <a:moveTo>
                  <a:pt x="3512449" y="354153"/>
                </a:moveTo>
                <a:cubicBezTo>
                  <a:pt x="3520232" y="354153"/>
                  <a:pt x="3527237" y="360983"/>
                  <a:pt x="3527237" y="369330"/>
                </a:cubicBezTo>
                <a:cubicBezTo>
                  <a:pt x="3527237" y="376919"/>
                  <a:pt x="3520232" y="383749"/>
                  <a:pt x="3512449" y="383749"/>
                </a:cubicBezTo>
                <a:cubicBezTo>
                  <a:pt x="3503887" y="383749"/>
                  <a:pt x="3497661" y="376919"/>
                  <a:pt x="3497661" y="369330"/>
                </a:cubicBezTo>
                <a:cubicBezTo>
                  <a:pt x="3497661" y="360983"/>
                  <a:pt x="3503887" y="354153"/>
                  <a:pt x="3512449" y="354153"/>
                </a:cubicBezTo>
                <a:close/>
                <a:moveTo>
                  <a:pt x="3440686" y="354153"/>
                </a:moveTo>
                <a:cubicBezTo>
                  <a:pt x="3448708" y="354153"/>
                  <a:pt x="3453083" y="360983"/>
                  <a:pt x="3453083" y="369330"/>
                </a:cubicBezTo>
                <a:cubicBezTo>
                  <a:pt x="3453083" y="376919"/>
                  <a:pt x="3448708" y="383749"/>
                  <a:pt x="3440686" y="383749"/>
                </a:cubicBezTo>
                <a:cubicBezTo>
                  <a:pt x="3433393" y="383749"/>
                  <a:pt x="3426830" y="376919"/>
                  <a:pt x="3426830" y="369330"/>
                </a:cubicBezTo>
                <a:cubicBezTo>
                  <a:pt x="3426830" y="360983"/>
                  <a:pt x="3433393" y="354153"/>
                  <a:pt x="3440686" y="354153"/>
                </a:cubicBezTo>
                <a:close/>
                <a:moveTo>
                  <a:pt x="3369857" y="354153"/>
                </a:moveTo>
                <a:cubicBezTo>
                  <a:pt x="3376420" y="354153"/>
                  <a:pt x="3382254" y="360983"/>
                  <a:pt x="3382254" y="369330"/>
                </a:cubicBezTo>
                <a:cubicBezTo>
                  <a:pt x="3382254" y="376919"/>
                  <a:pt x="3376420" y="383749"/>
                  <a:pt x="3369857" y="383749"/>
                </a:cubicBezTo>
                <a:cubicBezTo>
                  <a:pt x="3362564" y="383749"/>
                  <a:pt x="3356001" y="376919"/>
                  <a:pt x="3356001" y="369330"/>
                </a:cubicBezTo>
                <a:cubicBezTo>
                  <a:pt x="3356001" y="360983"/>
                  <a:pt x="3362564" y="354153"/>
                  <a:pt x="3369857" y="354153"/>
                </a:cubicBezTo>
                <a:close/>
                <a:moveTo>
                  <a:pt x="3299097" y="354153"/>
                </a:moveTo>
                <a:cubicBezTo>
                  <a:pt x="3305662" y="354153"/>
                  <a:pt x="3311496" y="360983"/>
                  <a:pt x="3311496" y="369330"/>
                </a:cubicBezTo>
                <a:cubicBezTo>
                  <a:pt x="3311496" y="376919"/>
                  <a:pt x="3305662" y="383749"/>
                  <a:pt x="3299097" y="383749"/>
                </a:cubicBezTo>
                <a:cubicBezTo>
                  <a:pt x="3291804" y="383749"/>
                  <a:pt x="3285242" y="376919"/>
                  <a:pt x="3285242" y="369330"/>
                </a:cubicBezTo>
                <a:cubicBezTo>
                  <a:pt x="3285242" y="360983"/>
                  <a:pt x="3291804" y="354153"/>
                  <a:pt x="3299097" y="354153"/>
                </a:cubicBezTo>
                <a:close/>
                <a:moveTo>
                  <a:pt x="3226808" y="354153"/>
                </a:moveTo>
                <a:cubicBezTo>
                  <a:pt x="3234828" y="354153"/>
                  <a:pt x="3240664" y="360983"/>
                  <a:pt x="3240664" y="369330"/>
                </a:cubicBezTo>
                <a:cubicBezTo>
                  <a:pt x="3240664" y="376919"/>
                  <a:pt x="3234828" y="383749"/>
                  <a:pt x="3226808" y="383749"/>
                </a:cubicBezTo>
                <a:cubicBezTo>
                  <a:pt x="3220245" y="383749"/>
                  <a:pt x="3214410" y="376919"/>
                  <a:pt x="3214410" y="369330"/>
                </a:cubicBezTo>
                <a:cubicBezTo>
                  <a:pt x="3214410" y="360983"/>
                  <a:pt x="3220245" y="354153"/>
                  <a:pt x="3226808" y="354153"/>
                </a:cubicBezTo>
                <a:close/>
                <a:moveTo>
                  <a:pt x="3152605" y="354153"/>
                </a:moveTo>
                <a:cubicBezTo>
                  <a:pt x="3159898" y="354153"/>
                  <a:pt x="3166462" y="360983"/>
                  <a:pt x="3166462" y="369330"/>
                </a:cubicBezTo>
                <a:cubicBezTo>
                  <a:pt x="3166462" y="376919"/>
                  <a:pt x="3159898" y="383749"/>
                  <a:pt x="3152605" y="383749"/>
                </a:cubicBezTo>
                <a:cubicBezTo>
                  <a:pt x="3146040" y="383749"/>
                  <a:pt x="3140206" y="376919"/>
                  <a:pt x="3140206" y="369330"/>
                </a:cubicBezTo>
                <a:cubicBezTo>
                  <a:pt x="3140206" y="360983"/>
                  <a:pt x="3146040" y="354153"/>
                  <a:pt x="3152605" y="354153"/>
                </a:cubicBezTo>
                <a:close/>
                <a:moveTo>
                  <a:pt x="3081774" y="354153"/>
                </a:moveTo>
                <a:cubicBezTo>
                  <a:pt x="3089066" y="354153"/>
                  <a:pt x="3095627" y="360983"/>
                  <a:pt x="3095627" y="369330"/>
                </a:cubicBezTo>
                <a:cubicBezTo>
                  <a:pt x="3095627" y="376919"/>
                  <a:pt x="3089066" y="383749"/>
                  <a:pt x="3081774" y="383749"/>
                </a:cubicBezTo>
                <a:cubicBezTo>
                  <a:pt x="3073750" y="383749"/>
                  <a:pt x="3069375" y="376919"/>
                  <a:pt x="3069375" y="369330"/>
                </a:cubicBezTo>
                <a:cubicBezTo>
                  <a:pt x="3069375" y="360983"/>
                  <a:pt x="3073750" y="354153"/>
                  <a:pt x="3081774" y="354153"/>
                </a:cubicBezTo>
                <a:close/>
                <a:moveTo>
                  <a:pt x="3013715" y="354153"/>
                </a:moveTo>
                <a:cubicBezTo>
                  <a:pt x="3021307" y="354153"/>
                  <a:pt x="3028135" y="360983"/>
                  <a:pt x="3028135" y="369330"/>
                </a:cubicBezTo>
                <a:cubicBezTo>
                  <a:pt x="3028135" y="376919"/>
                  <a:pt x="3021307" y="383749"/>
                  <a:pt x="3013715" y="383749"/>
                </a:cubicBezTo>
                <a:cubicBezTo>
                  <a:pt x="3005368" y="383749"/>
                  <a:pt x="2998539" y="376919"/>
                  <a:pt x="2998539" y="369330"/>
                </a:cubicBezTo>
                <a:cubicBezTo>
                  <a:pt x="2998539" y="360983"/>
                  <a:pt x="3005368" y="354153"/>
                  <a:pt x="3013715" y="354153"/>
                </a:cubicBezTo>
                <a:close/>
                <a:moveTo>
                  <a:pt x="2942494" y="354153"/>
                </a:moveTo>
                <a:cubicBezTo>
                  <a:pt x="2951055" y="354153"/>
                  <a:pt x="2957288" y="360983"/>
                  <a:pt x="2957288" y="369330"/>
                </a:cubicBezTo>
                <a:cubicBezTo>
                  <a:pt x="2957288" y="376919"/>
                  <a:pt x="2951055" y="383749"/>
                  <a:pt x="2942494" y="383749"/>
                </a:cubicBezTo>
                <a:cubicBezTo>
                  <a:pt x="2934713" y="383749"/>
                  <a:pt x="2927708" y="376919"/>
                  <a:pt x="2927708" y="369330"/>
                </a:cubicBezTo>
                <a:cubicBezTo>
                  <a:pt x="2927708" y="360983"/>
                  <a:pt x="2934713" y="354153"/>
                  <a:pt x="2942494" y="354153"/>
                </a:cubicBezTo>
                <a:close/>
                <a:moveTo>
                  <a:pt x="2868293" y="354153"/>
                </a:moveTo>
                <a:cubicBezTo>
                  <a:pt x="2876858" y="354153"/>
                  <a:pt x="2883085" y="360983"/>
                  <a:pt x="2883085" y="369330"/>
                </a:cubicBezTo>
                <a:cubicBezTo>
                  <a:pt x="2883085" y="376919"/>
                  <a:pt x="2876858" y="383749"/>
                  <a:pt x="2868293" y="383749"/>
                </a:cubicBezTo>
                <a:cubicBezTo>
                  <a:pt x="2860512" y="383749"/>
                  <a:pt x="2853504" y="376919"/>
                  <a:pt x="2853504" y="369330"/>
                </a:cubicBezTo>
                <a:cubicBezTo>
                  <a:pt x="2853504" y="360983"/>
                  <a:pt x="2860512" y="354153"/>
                  <a:pt x="2868293" y="354153"/>
                </a:cubicBezTo>
                <a:close/>
                <a:moveTo>
                  <a:pt x="2796535" y="354153"/>
                </a:moveTo>
                <a:cubicBezTo>
                  <a:pt x="2804558" y="354153"/>
                  <a:pt x="2808932" y="360983"/>
                  <a:pt x="2808932" y="369330"/>
                </a:cubicBezTo>
                <a:cubicBezTo>
                  <a:pt x="2808932" y="376919"/>
                  <a:pt x="2804558" y="383749"/>
                  <a:pt x="2796535" y="383749"/>
                </a:cubicBezTo>
                <a:cubicBezTo>
                  <a:pt x="2789243" y="383749"/>
                  <a:pt x="2782678" y="376919"/>
                  <a:pt x="2782678" y="369330"/>
                </a:cubicBezTo>
                <a:cubicBezTo>
                  <a:pt x="2782678" y="360983"/>
                  <a:pt x="2789243" y="354153"/>
                  <a:pt x="2796535" y="354153"/>
                </a:cubicBezTo>
                <a:close/>
                <a:moveTo>
                  <a:pt x="2725695" y="354153"/>
                </a:moveTo>
                <a:cubicBezTo>
                  <a:pt x="2731532" y="354153"/>
                  <a:pt x="2738100" y="360983"/>
                  <a:pt x="2738100" y="369330"/>
                </a:cubicBezTo>
                <a:cubicBezTo>
                  <a:pt x="2738100" y="376919"/>
                  <a:pt x="2731532" y="383749"/>
                  <a:pt x="2725695" y="383749"/>
                </a:cubicBezTo>
                <a:cubicBezTo>
                  <a:pt x="2717681" y="383749"/>
                  <a:pt x="2711846" y="376919"/>
                  <a:pt x="2711846" y="369330"/>
                </a:cubicBezTo>
                <a:cubicBezTo>
                  <a:pt x="2711846" y="360983"/>
                  <a:pt x="2717681" y="354153"/>
                  <a:pt x="2725695" y="354153"/>
                </a:cubicBezTo>
                <a:close/>
                <a:moveTo>
                  <a:pt x="2653415" y="354153"/>
                </a:moveTo>
                <a:cubicBezTo>
                  <a:pt x="2660705" y="354153"/>
                  <a:pt x="2667270" y="360983"/>
                  <a:pt x="2667270" y="369330"/>
                </a:cubicBezTo>
                <a:cubicBezTo>
                  <a:pt x="2667270" y="376919"/>
                  <a:pt x="2660705" y="383749"/>
                  <a:pt x="2653415" y="383749"/>
                </a:cubicBezTo>
                <a:cubicBezTo>
                  <a:pt x="2646857" y="383749"/>
                  <a:pt x="2641021" y="376919"/>
                  <a:pt x="2641021" y="369330"/>
                </a:cubicBezTo>
                <a:cubicBezTo>
                  <a:pt x="2641021" y="360983"/>
                  <a:pt x="2646857" y="354153"/>
                  <a:pt x="2653415" y="354153"/>
                </a:cubicBezTo>
                <a:close/>
                <a:moveTo>
                  <a:pt x="2582583" y="354153"/>
                </a:moveTo>
                <a:cubicBezTo>
                  <a:pt x="2589875" y="354153"/>
                  <a:pt x="2596439" y="360983"/>
                  <a:pt x="2596439" y="369330"/>
                </a:cubicBezTo>
                <a:cubicBezTo>
                  <a:pt x="2596439" y="376919"/>
                  <a:pt x="2589875" y="383749"/>
                  <a:pt x="2582583" y="383749"/>
                </a:cubicBezTo>
                <a:cubicBezTo>
                  <a:pt x="2576019" y="383749"/>
                  <a:pt x="2570184" y="376919"/>
                  <a:pt x="2570184" y="369330"/>
                </a:cubicBezTo>
                <a:cubicBezTo>
                  <a:pt x="2570184" y="360983"/>
                  <a:pt x="2576019" y="354153"/>
                  <a:pt x="2582583" y="354153"/>
                </a:cubicBezTo>
                <a:close/>
                <a:moveTo>
                  <a:pt x="2511029" y="354153"/>
                </a:moveTo>
                <a:cubicBezTo>
                  <a:pt x="2519050" y="354153"/>
                  <a:pt x="2525613" y="360983"/>
                  <a:pt x="2525613" y="369330"/>
                </a:cubicBezTo>
                <a:cubicBezTo>
                  <a:pt x="2525613" y="376919"/>
                  <a:pt x="2519050" y="383749"/>
                  <a:pt x="2511029" y="383749"/>
                </a:cubicBezTo>
                <a:cubicBezTo>
                  <a:pt x="2503737" y="383749"/>
                  <a:pt x="2499361" y="376919"/>
                  <a:pt x="2499361" y="369330"/>
                </a:cubicBezTo>
                <a:cubicBezTo>
                  <a:pt x="2499361" y="360983"/>
                  <a:pt x="2503737" y="354153"/>
                  <a:pt x="2511029" y="354153"/>
                </a:cubicBezTo>
                <a:close/>
                <a:moveTo>
                  <a:pt x="2439946" y="354153"/>
                </a:moveTo>
                <a:cubicBezTo>
                  <a:pt x="2448505" y="354153"/>
                  <a:pt x="2454732" y="360983"/>
                  <a:pt x="2454732" y="369330"/>
                </a:cubicBezTo>
                <a:cubicBezTo>
                  <a:pt x="2454732" y="376919"/>
                  <a:pt x="2448505" y="383749"/>
                  <a:pt x="2439946" y="383749"/>
                </a:cubicBezTo>
                <a:cubicBezTo>
                  <a:pt x="2432160" y="383749"/>
                  <a:pt x="2425156" y="376919"/>
                  <a:pt x="2425156" y="369330"/>
                </a:cubicBezTo>
                <a:cubicBezTo>
                  <a:pt x="2425156" y="360983"/>
                  <a:pt x="2432160" y="354153"/>
                  <a:pt x="2439946" y="354153"/>
                </a:cubicBezTo>
                <a:close/>
                <a:moveTo>
                  <a:pt x="2369110" y="354153"/>
                </a:moveTo>
                <a:cubicBezTo>
                  <a:pt x="2377672" y="354153"/>
                  <a:pt x="2383899" y="360983"/>
                  <a:pt x="2383899" y="369330"/>
                </a:cubicBezTo>
                <a:cubicBezTo>
                  <a:pt x="2383899" y="376919"/>
                  <a:pt x="2377672" y="383749"/>
                  <a:pt x="2369110" y="383749"/>
                </a:cubicBezTo>
                <a:cubicBezTo>
                  <a:pt x="2361327" y="383749"/>
                  <a:pt x="2354319" y="376919"/>
                  <a:pt x="2354319" y="369330"/>
                </a:cubicBezTo>
                <a:cubicBezTo>
                  <a:pt x="2354319" y="360983"/>
                  <a:pt x="2361327" y="354153"/>
                  <a:pt x="2369110" y="354153"/>
                </a:cubicBezTo>
                <a:close/>
                <a:moveTo>
                  <a:pt x="2298280" y="354153"/>
                </a:moveTo>
                <a:cubicBezTo>
                  <a:pt x="2306842" y="354153"/>
                  <a:pt x="2313068" y="360983"/>
                  <a:pt x="2313068" y="369330"/>
                </a:cubicBezTo>
                <a:cubicBezTo>
                  <a:pt x="2313068" y="376919"/>
                  <a:pt x="2306842" y="383749"/>
                  <a:pt x="2298280" y="383749"/>
                </a:cubicBezTo>
                <a:cubicBezTo>
                  <a:pt x="2290497" y="383749"/>
                  <a:pt x="2283490" y="376919"/>
                  <a:pt x="2283490" y="369330"/>
                </a:cubicBezTo>
                <a:cubicBezTo>
                  <a:pt x="2283490" y="360983"/>
                  <a:pt x="2290497" y="354153"/>
                  <a:pt x="2298280" y="354153"/>
                </a:cubicBezTo>
                <a:close/>
                <a:moveTo>
                  <a:pt x="2226517" y="354153"/>
                </a:moveTo>
                <a:cubicBezTo>
                  <a:pt x="2234538" y="354153"/>
                  <a:pt x="2238914" y="360983"/>
                  <a:pt x="2238914" y="369330"/>
                </a:cubicBezTo>
                <a:cubicBezTo>
                  <a:pt x="2238914" y="376919"/>
                  <a:pt x="2234538" y="383749"/>
                  <a:pt x="2226517" y="383749"/>
                </a:cubicBezTo>
                <a:cubicBezTo>
                  <a:pt x="2218495" y="383749"/>
                  <a:pt x="2212658" y="376919"/>
                  <a:pt x="2212658" y="369330"/>
                </a:cubicBezTo>
                <a:cubicBezTo>
                  <a:pt x="2212658" y="360983"/>
                  <a:pt x="2218495" y="354153"/>
                  <a:pt x="2226517" y="354153"/>
                </a:cubicBezTo>
                <a:close/>
                <a:moveTo>
                  <a:pt x="2155683" y="354153"/>
                </a:moveTo>
                <a:cubicBezTo>
                  <a:pt x="2161519" y="354153"/>
                  <a:pt x="2168081" y="360983"/>
                  <a:pt x="2168081" y="369330"/>
                </a:cubicBezTo>
                <a:cubicBezTo>
                  <a:pt x="2168081" y="376919"/>
                  <a:pt x="2161519" y="383749"/>
                  <a:pt x="2155683" y="383749"/>
                </a:cubicBezTo>
                <a:cubicBezTo>
                  <a:pt x="2147663" y="383749"/>
                  <a:pt x="2141827" y="376919"/>
                  <a:pt x="2141827" y="369330"/>
                </a:cubicBezTo>
                <a:cubicBezTo>
                  <a:pt x="2141827" y="360983"/>
                  <a:pt x="2147663" y="354153"/>
                  <a:pt x="2155683" y="354153"/>
                </a:cubicBezTo>
                <a:close/>
                <a:moveTo>
                  <a:pt x="2084849" y="354153"/>
                </a:moveTo>
                <a:cubicBezTo>
                  <a:pt x="2090683" y="354153"/>
                  <a:pt x="2097248" y="360983"/>
                  <a:pt x="2097248" y="369330"/>
                </a:cubicBezTo>
                <a:cubicBezTo>
                  <a:pt x="2097248" y="376919"/>
                  <a:pt x="2090683" y="383749"/>
                  <a:pt x="2084849" y="383749"/>
                </a:cubicBezTo>
                <a:cubicBezTo>
                  <a:pt x="2076828" y="383749"/>
                  <a:pt x="2070994" y="376919"/>
                  <a:pt x="2070994" y="369330"/>
                </a:cubicBezTo>
                <a:cubicBezTo>
                  <a:pt x="2070994" y="360983"/>
                  <a:pt x="2076828" y="354153"/>
                  <a:pt x="2084849" y="354153"/>
                </a:cubicBezTo>
                <a:close/>
                <a:moveTo>
                  <a:pt x="2011835" y="354153"/>
                </a:moveTo>
                <a:cubicBezTo>
                  <a:pt x="2019855" y="354153"/>
                  <a:pt x="2026421" y="360983"/>
                  <a:pt x="2026421" y="369330"/>
                </a:cubicBezTo>
                <a:cubicBezTo>
                  <a:pt x="2026421" y="376919"/>
                  <a:pt x="2019855" y="383749"/>
                  <a:pt x="2011835" y="383749"/>
                </a:cubicBezTo>
                <a:cubicBezTo>
                  <a:pt x="2006000" y="383749"/>
                  <a:pt x="2000166" y="376919"/>
                  <a:pt x="2000166" y="369330"/>
                </a:cubicBezTo>
                <a:cubicBezTo>
                  <a:pt x="2000166" y="360983"/>
                  <a:pt x="2006000" y="354153"/>
                  <a:pt x="2011835" y="354153"/>
                </a:cubicBezTo>
                <a:close/>
                <a:moveTo>
                  <a:pt x="1938362" y="354153"/>
                </a:moveTo>
                <a:cubicBezTo>
                  <a:pt x="1946385" y="354153"/>
                  <a:pt x="1952222" y="360983"/>
                  <a:pt x="1952222" y="369330"/>
                </a:cubicBezTo>
                <a:cubicBezTo>
                  <a:pt x="1952222" y="376919"/>
                  <a:pt x="1946385" y="383749"/>
                  <a:pt x="1938362" y="383749"/>
                </a:cubicBezTo>
                <a:cubicBezTo>
                  <a:pt x="1932528" y="383749"/>
                  <a:pt x="1925968" y="376919"/>
                  <a:pt x="1925968" y="369330"/>
                </a:cubicBezTo>
                <a:cubicBezTo>
                  <a:pt x="1925968" y="360983"/>
                  <a:pt x="1932528" y="354153"/>
                  <a:pt x="1938362" y="354153"/>
                </a:cubicBezTo>
                <a:close/>
                <a:moveTo>
                  <a:pt x="1867527" y="354153"/>
                </a:moveTo>
                <a:cubicBezTo>
                  <a:pt x="1875550" y="354153"/>
                  <a:pt x="1881384" y="360983"/>
                  <a:pt x="1881384" y="369330"/>
                </a:cubicBezTo>
                <a:cubicBezTo>
                  <a:pt x="1881384" y="376919"/>
                  <a:pt x="1875550" y="383749"/>
                  <a:pt x="1867527" y="383749"/>
                </a:cubicBezTo>
                <a:cubicBezTo>
                  <a:pt x="1860235" y="383749"/>
                  <a:pt x="1855129" y="376919"/>
                  <a:pt x="1855129" y="369330"/>
                </a:cubicBezTo>
                <a:cubicBezTo>
                  <a:pt x="1855129" y="360983"/>
                  <a:pt x="1860235" y="354153"/>
                  <a:pt x="1867527" y="354153"/>
                </a:cubicBezTo>
                <a:close/>
                <a:moveTo>
                  <a:pt x="1225708" y="284879"/>
                </a:moveTo>
                <a:cubicBezTo>
                  <a:pt x="1233489" y="283322"/>
                  <a:pt x="1240493" y="290327"/>
                  <a:pt x="1240493" y="298111"/>
                </a:cubicBezTo>
                <a:cubicBezTo>
                  <a:pt x="1240493" y="306673"/>
                  <a:pt x="1233489" y="312900"/>
                  <a:pt x="1225708" y="312900"/>
                </a:cubicBezTo>
                <a:cubicBezTo>
                  <a:pt x="1217159" y="312900"/>
                  <a:pt x="1210931" y="306673"/>
                  <a:pt x="1210931" y="298111"/>
                </a:cubicBezTo>
                <a:cubicBezTo>
                  <a:pt x="1210931" y="290327"/>
                  <a:pt x="1217159" y="284879"/>
                  <a:pt x="1225708" y="284879"/>
                </a:cubicBezTo>
                <a:close/>
                <a:moveTo>
                  <a:pt x="3440686" y="283322"/>
                </a:moveTo>
                <a:cubicBezTo>
                  <a:pt x="3448708" y="283322"/>
                  <a:pt x="3453083" y="289885"/>
                  <a:pt x="3453083" y="297178"/>
                </a:cubicBezTo>
                <a:cubicBezTo>
                  <a:pt x="3453083" y="305200"/>
                  <a:pt x="3448708" y="309576"/>
                  <a:pt x="3440686" y="309576"/>
                </a:cubicBezTo>
                <a:cubicBezTo>
                  <a:pt x="3433393" y="309576"/>
                  <a:pt x="3426830" y="305200"/>
                  <a:pt x="3426830" y="297178"/>
                </a:cubicBezTo>
                <a:cubicBezTo>
                  <a:pt x="3426830" y="289885"/>
                  <a:pt x="3433393" y="283322"/>
                  <a:pt x="3440686" y="283322"/>
                </a:cubicBezTo>
                <a:close/>
                <a:moveTo>
                  <a:pt x="3369857" y="283322"/>
                </a:moveTo>
                <a:cubicBezTo>
                  <a:pt x="3376420" y="283322"/>
                  <a:pt x="3382254" y="289885"/>
                  <a:pt x="3382254" y="297178"/>
                </a:cubicBezTo>
                <a:cubicBezTo>
                  <a:pt x="3382254" y="305200"/>
                  <a:pt x="3376420" y="309576"/>
                  <a:pt x="3369857" y="309576"/>
                </a:cubicBezTo>
                <a:cubicBezTo>
                  <a:pt x="3362564" y="309576"/>
                  <a:pt x="3356001" y="305200"/>
                  <a:pt x="3356001" y="297178"/>
                </a:cubicBezTo>
                <a:cubicBezTo>
                  <a:pt x="3356001" y="289885"/>
                  <a:pt x="3362564" y="283322"/>
                  <a:pt x="3369857" y="283322"/>
                </a:cubicBezTo>
                <a:close/>
                <a:moveTo>
                  <a:pt x="3299100" y="283322"/>
                </a:moveTo>
                <a:cubicBezTo>
                  <a:pt x="3305662" y="283322"/>
                  <a:pt x="3311496" y="289885"/>
                  <a:pt x="3311496" y="297178"/>
                </a:cubicBezTo>
                <a:cubicBezTo>
                  <a:pt x="3311496" y="305200"/>
                  <a:pt x="3305662" y="309576"/>
                  <a:pt x="3299100" y="309576"/>
                </a:cubicBezTo>
                <a:cubicBezTo>
                  <a:pt x="3291804" y="309576"/>
                  <a:pt x="3285242" y="305200"/>
                  <a:pt x="3285242" y="297178"/>
                </a:cubicBezTo>
                <a:cubicBezTo>
                  <a:pt x="3285242" y="289885"/>
                  <a:pt x="3291804" y="283322"/>
                  <a:pt x="3299100" y="283322"/>
                </a:cubicBezTo>
                <a:close/>
                <a:moveTo>
                  <a:pt x="3226808" y="283322"/>
                </a:moveTo>
                <a:cubicBezTo>
                  <a:pt x="3234828" y="283322"/>
                  <a:pt x="3240664" y="289885"/>
                  <a:pt x="3240664" y="297178"/>
                </a:cubicBezTo>
                <a:cubicBezTo>
                  <a:pt x="3240664" y="305200"/>
                  <a:pt x="3234828" y="309576"/>
                  <a:pt x="3226808" y="309576"/>
                </a:cubicBezTo>
                <a:cubicBezTo>
                  <a:pt x="3220245" y="309576"/>
                  <a:pt x="3214410" y="305200"/>
                  <a:pt x="3214410" y="297178"/>
                </a:cubicBezTo>
                <a:cubicBezTo>
                  <a:pt x="3214410" y="289885"/>
                  <a:pt x="3220245" y="283322"/>
                  <a:pt x="3226808" y="283322"/>
                </a:cubicBezTo>
                <a:close/>
                <a:moveTo>
                  <a:pt x="3152605" y="283322"/>
                </a:moveTo>
                <a:cubicBezTo>
                  <a:pt x="3159898" y="283322"/>
                  <a:pt x="3166462" y="289885"/>
                  <a:pt x="3166462" y="297178"/>
                </a:cubicBezTo>
                <a:cubicBezTo>
                  <a:pt x="3166462" y="305200"/>
                  <a:pt x="3159898" y="309576"/>
                  <a:pt x="3152605" y="309576"/>
                </a:cubicBezTo>
                <a:cubicBezTo>
                  <a:pt x="3146041" y="309576"/>
                  <a:pt x="3140209" y="305200"/>
                  <a:pt x="3140209" y="297178"/>
                </a:cubicBezTo>
                <a:cubicBezTo>
                  <a:pt x="3140209" y="289885"/>
                  <a:pt x="3146041" y="283322"/>
                  <a:pt x="3152605" y="283322"/>
                </a:cubicBezTo>
                <a:close/>
                <a:moveTo>
                  <a:pt x="3081774" y="283322"/>
                </a:moveTo>
                <a:cubicBezTo>
                  <a:pt x="3089066" y="283322"/>
                  <a:pt x="3095628" y="289885"/>
                  <a:pt x="3095628" y="297178"/>
                </a:cubicBezTo>
                <a:cubicBezTo>
                  <a:pt x="3095628" y="305200"/>
                  <a:pt x="3089066" y="309576"/>
                  <a:pt x="3081774" y="309576"/>
                </a:cubicBezTo>
                <a:cubicBezTo>
                  <a:pt x="3073750" y="309576"/>
                  <a:pt x="3069375" y="305200"/>
                  <a:pt x="3069375" y="297178"/>
                </a:cubicBezTo>
                <a:cubicBezTo>
                  <a:pt x="3069375" y="289885"/>
                  <a:pt x="3073750" y="283322"/>
                  <a:pt x="3081774" y="283322"/>
                </a:cubicBezTo>
                <a:close/>
                <a:moveTo>
                  <a:pt x="3013717" y="283322"/>
                </a:moveTo>
                <a:cubicBezTo>
                  <a:pt x="3021307" y="283322"/>
                  <a:pt x="3028135" y="289885"/>
                  <a:pt x="3028135" y="297178"/>
                </a:cubicBezTo>
                <a:cubicBezTo>
                  <a:pt x="3028135" y="305200"/>
                  <a:pt x="3021307" y="309576"/>
                  <a:pt x="3013717" y="309576"/>
                </a:cubicBezTo>
                <a:cubicBezTo>
                  <a:pt x="3005371" y="309576"/>
                  <a:pt x="2998539" y="305200"/>
                  <a:pt x="2998539" y="297178"/>
                </a:cubicBezTo>
                <a:cubicBezTo>
                  <a:pt x="2998539" y="289885"/>
                  <a:pt x="3005371" y="283322"/>
                  <a:pt x="3013717" y="283322"/>
                </a:cubicBezTo>
                <a:close/>
                <a:moveTo>
                  <a:pt x="2942494" y="283322"/>
                </a:moveTo>
                <a:cubicBezTo>
                  <a:pt x="2951055" y="283322"/>
                  <a:pt x="2957288" y="290327"/>
                  <a:pt x="2957288" y="298111"/>
                </a:cubicBezTo>
                <a:cubicBezTo>
                  <a:pt x="2957288" y="306673"/>
                  <a:pt x="2951055" y="312900"/>
                  <a:pt x="2942494" y="312900"/>
                </a:cubicBezTo>
                <a:cubicBezTo>
                  <a:pt x="2934713" y="312900"/>
                  <a:pt x="2927711" y="306673"/>
                  <a:pt x="2927711" y="298111"/>
                </a:cubicBezTo>
                <a:cubicBezTo>
                  <a:pt x="2927711" y="290327"/>
                  <a:pt x="2934713" y="283322"/>
                  <a:pt x="2942494" y="283322"/>
                </a:cubicBezTo>
                <a:close/>
                <a:moveTo>
                  <a:pt x="2868293" y="283322"/>
                </a:moveTo>
                <a:cubicBezTo>
                  <a:pt x="2876858" y="283322"/>
                  <a:pt x="2883087" y="290327"/>
                  <a:pt x="2883087" y="298111"/>
                </a:cubicBezTo>
                <a:cubicBezTo>
                  <a:pt x="2883087" y="306673"/>
                  <a:pt x="2876858" y="312900"/>
                  <a:pt x="2868293" y="312900"/>
                </a:cubicBezTo>
                <a:cubicBezTo>
                  <a:pt x="2860512" y="312900"/>
                  <a:pt x="2853507" y="306673"/>
                  <a:pt x="2853507" y="298111"/>
                </a:cubicBezTo>
                <a:cubicBezTo>
                  <a:pt x="2853507" y="290327"/>
                  <a:pt x="2860512" y="283322"/>
                  <a:pt x="2868293" y="283322"/>
                </a:cubicBezTo>
                <a:close/>
                <a:moveTo>
                  <a:pt x="2796535" y="283322"/>
                </a:moveTo>
                <a:cubicBezTo>
                  <a:pt x="2804558" y="283322"/>
                  <a:pt x="2808934" y="290327"/>
                  <a:pt x="2808934" y="298111"/>
                </a:cubicBezTo>
                <a:cubicBezTo>
                  <a:pt x="2808934" y="306673"/>
                  <a:pt x="2804558" y="312900"/>
                  <a:pt x="2796535" y="312900"/>
                </a:cubicBezTo>
                <a:cubicBezTo>
                  <a:pt x="2789243" y="312900"/>
                  <a:pt x="2782678" y="306673"/>
                  <a:pt x="2782678" y="298111"/>
                </a:cubicBezTo>
                <a:cubicBezTo>
                  <a:pt x="2782678" y="290327"/>
                  <a:pt x="2789243" y="283322"/>
                  <a:pt x="2796535" y="283322"/>
                </a:cubicBezTo>
                <a:close/>
                <a:moveTo>
                  <a:pt x="2725698" y="283322"/>
                </a:moveTo>
                <a:cubicBezTo>
                  <a:pt x="2731532" y="283322"/>
                  <a:pt x="2738100" y="290327"/>
                  <a:pt x="2738100" y="298111"/>
                </a:cubicBezTo>
                <a:cubicBezTo>
                  <a:pt x="2738100" y="306673"/>
                  <a:pt x="2731532" y="312900"/>
                  <a:pt x="2725698" y="312900"/>
                </a:cubicBezTo>
                <a:cubicBezTo>
                  <a:pt x="2717681" y="312900"/>
                  <a:pt x="2711846" y="306673"/>
                  <a:pt x="2711846" y="298111"/>
                </a:cubicBezTo>
                <a:cubicBezTo>
                  <a:pt x="2711846" y="290327"/>
                  <a:pt x="2717681" y="283322"/>
                  <a:pt x="2725698" y="283322"/>
                </a:cubicBezTo>
                <a:close/>
                <a:moveTo>
                  <a:pt x="2653415" y="283322"/>
                </a:moveTo>
                <a:cubicBezTo>
                  <a:pt x="2660705" y="283322"/>
                  <a:pt x="2667270" y="290327"/>
                  <a:pt x="2667270" y="298111"/>
                </a:cubicBezTo>
                <a:cubicBezTo>
                  <a:pt x="2667270" y="306673"/>
                  <a:pt x="2660705" y="312900"/>
                  <a:pt x="2653415" y="312900"/>
                </a:cubicBezTo>
                <a:cubicBezTo>
                  <a:pt x="2646857" y="312900"/>
                  <a:pt x="2641021" y="306673"/>
                  <a:pt x="2641021" y="298111"/>
                </a:cubicBezTo>
                <a:cubicBezTo>
                  <a:pt x="2641021" y="290327"/>
                  <a:pt x="2646857" y="283322"/>
                  <a:pt x="2653415" y="283322"/>
                </a:cubicBezTo>
                <a:close/>
                <a:moveTo>
                  <a:pt x="2582583" y="283322"/>
                </a:moveTo>
                <a:cubicBezTo>
                  <a:pt x="2589875" y="283322"/>
                  <a:pt x="2596439" y="290327"/>
                  <a:pt x="2596439" y="298111"/>
                </a:cubicBezTo>
                <a:cubicBezTo>
                  <a:pt x="2596439" y="306673"/>
                  <a:pt x="2589875" y="312900"/>
                  <a:pt x="2582583" y="312900"/>
                </a:cubicBezTo>
                <a:cubicBezTo>
                  <a:pt x="2576019" y="312900"/>
                  <a:pt x="2570189" y="306673"/>
                  <a:pt x="2570189" y="298111"/>
                </a:cubicBezTo>
                <a:cubicBezTo>
                  <a:pt x="2570189" y="290327"/>
                  <a:pt x="2576019" y="283322"/>
                  <a:pt x="2582583" y="283322"/>
                </a:cubicBezTo>
                <a:close/>
                <a:moveTo>
                  <a:pt x="2511029" y="283322"/>
                </a:moveTo>
                <a:cubicBezTo>
                  <a:pt x="2519050" y="283322"/>
                  <a:pt x="2525613" y="290327"/>
                  <a:pt x="2525613" y="298111"/>
                </a:cubicBezTo>
                <a:cubicBezTo>
                  <a:pt x="2525613" y="306673"/>
                  <a:pt x="2519050" y="312900"/>
                  <a:pt x="2511029" y="312900"/>
                </a:cubicBezTo>
                <a:cubicBezTo>
                  <a:pt x="2503740" y="312900"/>
                  <a:pt x="2499361" y="306673"/>
                  <a:pt x="2499361" y="298111"/>
                </a:cubicBezTo>
                <a:cubicBezTo>
                  <a:pt x="2499361" y="290327"/>
                  <a:pt x="2503740" y="283322"/>
                  <a:pt x="2511029" y="283322"/>
                </a:cubicBezTo>
                <a:close/>
                <a:moveTo>
                  <a:pt x="2439946" y="283322"/>
                </a:moveTo>
                <a:cubicBezTo>
                  <a:pt x="2448505" y="283322"/>
                  <a:pt x="2454732" y="290327"/>
                  <a:pt x="2454732" y="298111"/>
                </a:cubicBezTo>
                <a:cubicBezTo>
                  <a:pt x="2454732" y="306673"/>
                  <a:pt x="2448505" y="312900"/>
                  <a:pt x="2439946" y="312900"/>
                </a:cubicBezTo>
                <a:cubicBezTo>
                  <a:pt x="2432160" y="312900"/>
                  <a:pt x="2425156" y="306673"/>
                  <a:pt x="2425156" y="298111"/>
                </a:cubicBezTo>
                <a:cubicBezTo>
                  <a:pt x="2425156" y="290327"/>
                  <a:pt x="2432160" y="283322"/>
                  <a:pt x="2439946" y="283322"/>
                </a:cubicBezTo>
                <a:close/>
                <a:moveTo>
                  <a:pt x="2369110" y="283322"/>
                </a:moveTo>
                <a:cubicBezTo>
                  <a:pt x="2377672" y="283322"/>
                  <a:pt x="2383899" y="290327"/>
                  <a:pt x="2383899" y="298111"/>
                </a:cubicBezTo>
                <a:cubicBezTo>
                  <a:pt x="2383899" y="306673"/>
                  <a:pt x="2377672" y="312900"/>
                  <a:pt x="2369110" y="312900"/>
                </a:cubicBezTo>
                <a:cubicBezTo>
                  <a:pt x="2361327" y="312900"/>
                  <a:pt x="2354319" y="306673"/>
                  <a:pt x="2354319" y="298111"/>
                </a:cubicBezTo>
                <a:cubicBezTo>
                  <a:pt x="2354319" y="290327"/>
                  <a:pt x="2361327" y="283322"/>
                  <a:pt x="2369110" y="283322"/>
                </a:cubicBezTo>
                <a:close/>
                <a:moveTo>
                  <a:pt x="2298280" y="283322"/>
                </a:moveTo>
                <a:cubicBezTo>
                  <a:pt x="2306842" y="283322"/>
                  <a:pt x="2313068" y="290327"/>
                  <a:pt x="2313068" y="298111"/>
                </a:cubicBezTo>
                <a:cubicBezTo>
                  <a:pt x="2313068" y="306673"/>
                  <a:pt x="2306842" y="312900"/>
                  <a:pt x="2298280" y="312900"/>
                </a:cubicBezTo>
                <a:cubicBezTo>
                  <a:pt x="2290497" y="312900"/>
                  <a:pt x="2283490" y="306673"/>
                  <a:pt x="2283490" y="298111"/>
                </a:cubicBezTo>
                <a:cubicBezTo>
                  <a:pt x="2283490" y="290327"/>
                  <a:pt x="2290497" y="283322"/>
                  <a:pt x="2298280" y="283322"/>
                </a:cubicBezTo>
                <a:close/>
                <a:moveTo>
                  <a:pt x="2226517" y="283322"/>
                </a:moveTo>
                <a:cubicBezTo>
                  <a:pt x="2234538" y="283322"/>
                  <a:pt x="2238914" y="290327"/>
                  <a:pt x="2238914" y="298111"/>
                </a:cubicBezTo>
                <a:cubicBezTo>
                  <a:pt x="2238914" y="306673"/>
                  <a:pt x="2234538" y="312900"/>
                  <a:pt x="2226517" y="312900"/>
                </a:cubicBezTo>
                <a:cubicBezTo>
                  <a:pt x="2218495" y="312900"/>
                  <a:pt x="2212658" y="306673"/>
                  <a:pt x="2212658" y="298111"/>
                </a:cubicBezTo>
                <a:cubicBezTo>
                  <a:pt x="2212658" y="290327"/>
                  <a:pt x="2218495" y="283322"/>
                  <a:pt x="2226517" y="283322"/>
                </a:cubicBezTo>
                <a:close/>
                <a:moveTo>
                  <a:pt x="2155683" y="283322"/>
                </a:moveTo>
                <a:cubicBezTo>
                  <a:pt x="2161519" y="283322"/>
                  <a:pt x="2168081" y="290327"/>
                  <a:pt x="2168081" y="298111"/>
                </a:cubicBezTo>
                <a:cubicBezTo>
                  <a:pt x="2168081" y="306673"/>
                  <a:pt x="2161519" y="312900"/>
                  <a:pt x="2155683" y="312900"/>
                </a:cubicBezTo>
                <a:cubicBezTo>
                  <a:pt x="2147663" y="312900"/>
                  <a:pt x="2141827" y="306673"/>
                  <a:pt x="2141827" y="298111"/>
                </a:cubicBezTo>
                <a:cubicBezTo>
                  <a:pt x="2141827" y="290327"/>
                  <a:pt x="2147663" y="283322"/>
                  <a:pt x="2155683" y="283322"/>
                </a:cubicBezTo>
                <a:close/>
                <a:moveTo>
                  <a:pt x="2084849" y="283322"/>
                </a:moveTo>
                <a:cubicBezTo>
                  <a:pt x="2090685" y="283322"/>
                  <a:pt x="2097248" y="290327"/>
                  <a:pt x="2097248" y="298111"/>
                </a:cubicBezTo>
                <a:cubicBezTo>
                  <a:pt x="2097248" y="306673"/>
                  <a:pt x="2090685" y="312900"/>
                  <a:pt x="2084849" y="312900"/>
                </a:cubicBezTo>
                <a:cubicBezTo>
                  <a:pt x="2076828" y="312900"/>
                  <a:pt x="2070994" y="306673"/>
                  <a:pt x="2070994" y="298111"/>
                </a:cubicBezTo>
                <a:cubicBezTo>
                  <a:pt x="2070994" y="290327"/>
                  <a:pt x="2076828" y="283322"/>
                  <a:pt x="2084849" y="283322"/>
                </a:cubicBezTo>
                <a:close/>
                <a:moveTo>
                  <a:pt x="2011835" y="283322"/>
                </a:moveTo>
                <a:cubicBezTo>
                  <a:pt x="2019855" y="283322"/>
                  <a:pt x="2026421" y="290327"/>
                  <a:pt x="2026421" y="298111"/>
                </a:cubicBezTo>
                <a:cubicBezTo>
                  <a:pt x="2026421" y="306673"/>
                  <a:pt x="2019855" y="312900"/>
                  <a:pt x="2011835" y="312900"/>
                </a:cubicBezTo>
                <a:cubicBezTo>
                  <a:pt x="2006002" y="312900"/>
                  <a:pt x="2000168" y="306673"/>
                  <a:pt x="2000168" y="298111"/>
                </a:cubicBezTo>
                <a:cubicBezTo>
                  <a:pt x="2000168" y="290327"/>
                  <a:pt x="2006002" y="283322"/>
                  <a:pt x="2011835" y="283322"/>
                </a:cubicBezTo>
                <a:close/>
                <a:moveTo>
                  <a:pt x="1938362" y="283322"/>
                </a:moveTo>
                <a:cubicBezTo>
                  <a:pt x="1946385" y="283322"/>
                  <a:pt x="1952222" y="290327"/>
                  <a:pt x="1952222" y="298111"/>
                </a:cubicBezTo>
                <a:cubicBezTo>
                  <a:pt x="1952222" y="306673"/>
                  <a:pt x="1946385" y="312900"/>
                  <a:pt x="1938362" y="312900"/>
                </a:cubicBezTo>
                <a:cubicBezTo>
                  <a:pt x="1932531" y="312900"/>
                  <a:pt x="1925968" y="306673"/>
                  <a:pt x="1925968" y="298111"/>
                </a:cubicBezTo>
                <a:cubicBezTo>
                  <a:pt x="1925968" y="290327"/>
                  <a:pt x="1932531" y="283322"/>
                  <a:pt x="1938362" y="283322"/>
                </a:cubicBezTo>
                <a:close/>
                <a:moveTo>
                  <a:pt x="1867527" y="283322"/>
                </a:moveTo>
                <a:cubicBezTo>
                  <a:pt x="1875550" y="283322"/>
                  <a:pt x="1881384" y="290327"/>
                  <a:pt x="1881384" y="298111"/>
                </a:cubicBezTo>
                <a:cubicBezTo>
                  <a:pt x="1881384" y="306673"/>
                  <a:pt x="1875550" y="312900"/>
                  <a:pt x="1867527" y="312900"/>
                </a:cubicBezTo>
                <a:cubicBezTo>
                  <a:pt x="1860235" y="312900"/>
                  <a:pt x="1855129" y="306673"/>
                  <a:pt x="1855129" y="298111"/>
                </a:cubicBezTo>
                <a:cubicBezTo>
                  <a:pt x="1855129" y="290327"/>
                  <a:pt x="1860235" y="283322"/>
                  <a:pt x="1867527" y="283322"/>
                </a:cubicBezTo>
                <a:close/>
                <a:moveTo>
                  <a:pt x="1799085" y="283322"/>
                </a:moveTo>
                <a:cubicBezTo>
                  <a:pt x="1807647" y="283322"/>
                  <a:pt x="1813876" y="290327"/>
                  <a:pt x="1813876" y="298111"/>
                </a:cubicBezTo>
                <a:cubicBezTo>
                  <a:pt x="1813876" y="306673"/>
                  <a:pt x="1807647" y="312900"/>
                  <a:pt x="1799085" y="312900"/>
                </a:cubicBezTo>
                <a:cubicBezTo>
                  <a:pt x="1790525" y="312900"/>
                  <a:pt x="1784300" y="306673"/>
                  <a:pt x="1784300" y="298111"/>
                </a:cubicBezTo>
                <a:cubicBezTo>
                  <a:pt x="1784300" y="290327"/>
                  <a:pt x="1790525" y="283322"/>
                  <a:pt x="1799085" y="283322"/>
                </a:cubicBezTo>
                <a:close/>
                <a:moveTo>
                  <a:pt x="1728262" y="283322"/>
                </a:moveTo>
                <a:cubicBezTo>
                  <a:pt x="1736825" y="283322"/>
                  <a:pt x="1743052" y="290327"/>
                  <a:pt x="1743052" y="298111"/>
                </a:cubicBezTo>
                <a:cubicBezTo>
                  <a:pt x="1743052" y="306673"/>
                  <a:pt x="1736825" y="312900"/>
                  <a:pt x="1728262" y="312900"/>
                </a:cubicBezTo>
                <a:cubicBezTo>
                  <a:pt x="1719697" y="312900"/>
                  <a:pt x="1713472" y="306673"/>
                  <a:pt x="1713472" y="298111"/>
                </a:cubicBezTo>
                <a:cubicBezTo>
                  <a:pt x="1713472" y="290327"/>
                  <a:pt x="1719697" y="283322"/>
                  <a:pt x="1728262" y="283322"/>
                </a:cubicBezTo>
                <a:close/>
                <a:moveTo>
                  <a:pt x="1656498" y="283322"/>
                </a:moveTo>
                <a:cubicBezTo>
                  <a:pt x="1663792" y="283322"/>
                  <a:pt x="1668897" y="290327"/>
                  <a:pt x="1668897" y="298111"/>
                </a:cubicBezTo>
                <a:cubicBezTo>
                  <a:pt x="1668897" y="306673"/>
                  <a:pt x="1663792" y="312900"/>
                  <a:pt x="1656498" y="312900"/>
                </a:cubicBezTo>
                <a:cubicBezTo>
                  <a:pt x="1648481" y="312900"/>
                  <a:pt x="1642650" y="306673"/>
                  <a:pt x="1642650" y="298111"/>
                </a:cubicBezTo>
                <a:cubicBezTo>
                  <a:pt x="1642650" y="290327"/>
                  <a:pt x="1648481" y="283322"/>
                  <a:pt x="1656498" y="283322"/>
                </a:cubicBezTo>
                <a:close/>
                <a:moveTo>
                  <a:pt x="1582299" y="283322"/>
                </a:moveTo>
                <a:cubicBezTo>
                  <a:pt x="1588131" y="283322"/>
                  <a:pt x="1594704" y="290327"/>
                  <a:pt x="1594704" y="298111"/>
                </a:cubicBezTo>
                <a:cubicBezTo>
                  <a:pt x="1594704" y="306673"/>
                  <a:pt x="1588131" y="312900"/>
                  <a:pt x="1582299" y="312900"/>
                </a:cubicBezTo>
                <a:cubicBezTo>
                  <a:pt x="1574277" y="312900"/>
                  <a:pt x="1568441" y="306673"/>
                  <a:pt x="1568441" y="298111"/>
                </a:cubicBezTo>
                <a:cubicBezTo>
                  <a:pt x="1568441" y="290327"/>
                  <a:pt x="1574277" y="283322"/>
                  <a:pt x="1582299" y="283322"/>
                </a:cubicBezTo>
                <a:close/>
                <a:moveTo>
                  <a:pt x="1512198" y="283322"/>
                </a:moveTo>
                <a:cubicBezTo>
                  <a:pt x="1518032" y="283322"/>
                  <a:pt x="1523865" y="290327"/>
                  <a:pt x="1523865" y="298111"/>
                </a:cubicBezTo>
                <a:cubicBezTo>
                  <a:pt x="1523865" y="306673"/>
                  <a:pt x="1518032" y="312900"/>
                  <a:pt x="1512198" y="312900"/>
                </a:cubicBezTo>
                <a:cubicBezTo>
                  <a:pt x="1504174" y="312900"/>
                  <a:pt x="1497612" y="306673"/>
                  <a:pt x="1497612" y="298111"/>
                </a:cubicBezTo>
                <a:cubicBezTo>
                  <a:pt x="1497612" y="290327"/>
                  <a:pt x="1504174" y="283322"/>
                  <a:pt x="1512198" y="283322"/>
                </a:cubicBezTo>
                <a:close/>
                <a:moveTo>
                  <a:pt x="1439173" y="283322"/>
                </a:moveTo>
                <a:cubicBezTo>
                  <a:pt x="1447191" y="283322"/>
                  <a:pt x="1453026" y="290327"/>
                  <a:pt x="1453026" y="298111"/>
                </a:cubicBezTo>
                <a:cubicBezTo>
                  <a:pt x="1453026" y="306673"/>
                  <a:pt x="1447191" y="312900"/>
                  <a:pt x="1439173" y="312900"/>
                </a:cubicBezTo>
                <a:cubicBezTo>
                  <a:pt x="1433336" y="312900"/>
                  <a:pt x="1426777" y="306673"/>
                  <a:pt x="1426777" y="298111"/>
                </a:cubicBezTo>
                <a:cubicBezTo>
                  <a:pt x="1426777" y="290327"/>
                  <a:pt x="1433336" y="283322"/>
                  <a:pt x="1439173" y="283322"/>
                </a:cubicBezTo>
                <a:close/>
                <a:moveTo>
                  <a:pt x="1368347" y="283322"/>
                </a:moveTo>
                <a:cubicBezTo>
                  <a:pt x="1376368" y="283322"/>
                  <a:pt x="1382200" y="290327"/>
                  <a:pt x="1382200" y="298111"/>
                </a:cubicBezTo>
                <a:cubicBezTo>
                  <a:pt x="1382200" y="306673"/>
                  <a:pt x="1376368" y="312900"/>
                  <a:pt x="1368347" y="312900"/>
                </a:cubicBezTo>
                <a:cubicBezTo>
                  <a:pt x="1362513" y="312900"/>
                  <a:pt x="1355949" y="306673"/>
                  <a:pt x="1355949" y="298111"/>
                </a:cubicBezTo>
                <a:cubicBezTo>
                  <a:pt x="1355949" y="290327"/>
                  <a:pt x="1362513" y="283322"/>
                  <a:pt x="1368347" y="283322"/>
                </a:cubicBezTo>
                <a:close/>
                <a:moveTo>
                  <a:pt x="1297518" y="283322"/>
                </a:moveTo>
                <a:cubicBezTo>
                  <a:pt x="1305540" y="283322"/>
                  <a:pt x="1311374" y="290327"/>
                  <a:pt x="1311374" y="298111"/>
                </a:cubicBezTo>
                <a:cubicBezTo>
                  <a:pt x="1311374" y="306673"/>
                  <a:pt x="1305540" y="312900"/>
                  <a:pt x="1297518" y="312900"/>
                </a:cubicBezTo>
                <a:cubicBezTo>
                  <a:pt x="1289498" y="312900"/>
                  <a:pt x="1285121" y="306673"/>
                  <a:pt x="1285121" y="298111"/>
                </a:cubicBezTo>
                <a:cubicBezTo>
                  <a:pt x="1285121" y="290327"/>
                  <a:pt x="1289498" y="283322"/>
                  <a:pt x="1297518" y="283322"/>
                </a:cubicBezTo>
                <a:close/>
                <a:moveTo>
                  <a:pt x="1154890" y="283322"/>
                </a:moveTo>
                <a:cubicBezTo>
                  <a:pt x="1162674" y="283322"/>
                  <a:pt x="1169683" y="288427"/>
                  <a:pt x="1169683" y="295719"/>
                </a:cubicBezTo>
                <a:cubicBezTo>
                  <a:pt x="1169683" y="303741"/>
                  <a:pt x="1162674" y="309576"/>
                  <a:pt x="1154890" y="309576"/>
                </a:cubicBezTo>
                <a:cubicBezTo>
                  <a:pt x="1146329" y="309576"/>
                  <a:pt x="1140101" y="303741"/>
                  <a:pt x="1140101" y="295719"/>
                </a:cubicBezTo>
                <a:cubicBezTo>
                  <a:pt x="1140101" y="288427"/>
                  <a:pt x="1146329" y="283322"/>
                  <a:pt x="1154890" y="283322"/>
                </a:cubicBezTo>
                <a:close/>
                <a:moveTo>
                  <a:pt x="1084059" y="283322"/>
                </a:moveTo>
                <a:cubicBezTo>
                  <a:pt x="1091842" y="283322"/>
                  <a:pt x="1098847" y="288427"/>
                  <a:pt x="1098847" y="295719"/>
                </a:cubicBezTo>
                <a:cubicBezTo>
                  <a:pt x="1098847" y="303741"/>
                  <a:pt x="1091842" y="309576"/>
                  <a:pt x="1084059" y="309576"/>
                </a:cubicBezTo>
                <a:cubicBezTo>
                  <a:pt x="1075503" y="309576"/>
                  <a:pt x="1069272" y="303741"/>
                  <a:pt x="1069272" y="295719"/>
                </a:cubicBezTo>
                <a:cubicBezTo>
                  <a:pt x="1069272" y="288427"/>
                  <a:pt x="1075503" y="283322"/>
                  <a:pt x="1084059" y="283322"/>
                </a:cubicBezTo>
                <a:close/>
                <a:moveTo>
                  <a:pt x="1013024" y="283322"/>
                </a:moveTo>
                <a:cubicBezTo>
                  <a:pt x="1020314" y="283322"/>
                  <a:pt x="1024691" y="288427"/>
                  <a:pt x="1024691" y="295719"/>
                </a:cubicBezTo>
                <a:cubicBezTo>
                  <a:pt x="1024691" y="303741"/>
                  <a:pt x="1020314" y="309576"/>
                  <a:pt x="1013024" y="309576"/>
                </a:cubicBezTo>
                <a:cubicBezTo>
                  <a:pt x="1005003" y="309576"/>
                  <a:pt x="998442" y="303741"/>
                  <a:pt x="998442" y="295719"/>
                </a:cubicBezTo>
                <a:cubicBezTo>
                  <a:pt x="998442" y="288427"/>
                  <a:pt x="1005003" y="283322"/>
                  <a:pt x="1013024" y="283322"/>
                </a:cubicBezTo>
                <a:close/>
                <a:moveTo>
                  <a:pt x="941467" y="283322"/>
                </a:moveTo>
                <a:cubicBezTo>
                  <a:pt x="948032" y="283322"/>
                  <a:pt x="953869" y="288427"/>
                  <a:pt x="953869" y="295719"/>
                </a:cubicBezTo>
                <a:cubicBezTo>
                  <a:pt x="953869" y="303741"/>
                  <a:pt x="948032" y="309576"/>
                  <a:pt x="941467" y="309576"/>
                </a:cubicBezTo>
                <a:cubicBezTo>
                  <a:pt x="934173" y="309576"/>
                  <a:pt x="927612" y="303741"/>
                  <a:pt x="927612" y="295719"/>
                </a:cubicBezTo>
                <a:cubicBezTo>
                  <a:pt x="927612" y="288427"/>
                  <a:pt x="934173" y="283322"/>
                  <a:pt x="941467" y="283322"/>
                </a:cubicBezTo>
                <a:close/>
                <a:moveTo>
                  <a:pt x="3299102" y="212492"/>
                </a:moveTo>
                <a:cubicBezTo>
                  <a:pt x="3305664" y="212492"/>
                  <a:pt x="3311499" y="219055"/>
                  <a:pt x="3311499" y="226348"/>
                </a:cubicBezTo>
                <a:cubicBezTo>
                  <a:pt x="3311499" y="232911"/>
                  <a:pt x="3305664" y="238746"/>
                  <a:pt x="3299102" y="238746"/>
                </a:cubicBezTo>
                <a:cubicBezTo>
                  <a:pt x="3291807" y="238746"/>
                  <a:pt x="3285245" y="232911"/>
                  <a:pt x="3285245" y="226348"/>
                </a:cubicBezTo>
                <a:cubicBezTo>
                  <a:pt x="3285245" y="219055"/>
                  <a:pt x="3291807" y="212492"/>
                  <a:pt x="3299102" y="212492"/>
                </a:cubicBezTo>
                <a:close/>
                <a:moveTo>
                  <a:pt x="3226811" y="212492"/>
                </a:moveTo>
                <a:cubicBezTo>
                  <a:pt x="3234831" y="212492"/>
                  <a:pt x="3240667" y="219055"/>
                  <a:pt x="3240667" y="226348"/>
                </a:cubicBezTo>
                <a:cubicBezTo>
                  <a:pt x="3240667" y="232911"/>
                  <a:pt x="3234831" y="238746"/>
                  <a:pt x="3226811" y="238746"/>
                </a:cubicBezTo>
                <a:cubicBezTo>
                  <a:pt x="3220250" y="238746"/>
                  <a:pt x="3214412" y="232911"/>
                  <a:pt x="3214412" y="226348"/>
                </a:cubicBezTo>
                <a:cubicBezTo>
                  <a:pt x="3214412" y="219055"/>
                  <a:pt x="3220250" y="212492"/>
                  <a:pt x="3226811" y="212492"/>
                </a:cubicBezTo>
                <a:close/>
                <a:moveTo>
                  <a:pt x="3152608" y="212492"/>
                </a:moveTo>
                <a:cubicBezTo>
                  <a:pt x="3159900" y="212492"/>
                  <a:pt x="3166462" y="219055"/>
                  <a:pt x="3166462" y="226348"/>
                </a:cubicBezTo>
                <a:cubicBezTo>
                  <a:pt x="3166462" y="232911"/>
                  <a:pt x="3159900" y="238746"/>
                  <a:pt x="3152608" y="238746"/>
                </a:cubicBezTo>
                <a:cubicBezTo>
                  <a:pt x="3146043" y="238746"/>
                  <a:pt x="3140211" y="232911"/>
                  <a:pt x="3140211" y="226348"/>
                </a:cubicBezTo>
                <a:cubicBezTo>
                  <a:pt x="3140211" y="219055"/>
                  <a:pt x="3146043" y="212492"/>
                  <a:pt x="3152608" y="212492"/>
                </a:cubicBezTo>
                <a:close/>
                <a:moveTo>
                  <a:pt x="3081775" y="212492"/>
                </a:moveTo>
                <a:cubicBezTo>
                  <a:pt x="3089069" y="212492"/>
                  <a:pt x="3095628" y="219055"/>
                  <a:pt x="3095628" y="226348"/>
                </a:cubicBezTo>
                <a:cubicBezTo>
                  <a:pt x="3095628" y="232911"/>
                  <a:pt x="3089069" y="238746"/>
                  <a:pt x="3081775" y="238746"/>
                </a:cubicBezTo>
                <a:cubicBezTo>
                  <a:pt x="3073753" y="238746"/>
                  <a:pt x="3069375" y="232911"/>
                  <a:pt x="3069375" y="226348"/>
                </a:cubicBezTo>
                <a:cubicBezTo>
                  <a:pt x="3069375" y="219055"/>
                  <a:pt x="3073753" y="212492"/>
                  <a:pt x="3081775" y="212492"/>
                </a:cubicBezTo>
                <a:close/>
                <a:moveTo>
                  <a:pt x="3013720" y="212492"/>
                </a:moveTo>
                <a:cubicBezTo>
                  <a:pt x="3021310" y="212492"/>
                  <a:pt x="3028140" y="219055"/>
                  <a:pt x="3028140" y="226348"/>
                </a:cubicBezTo>
                <a:cubicBezTo>
                  <a:pt x="3028140" y="232911"/>
                  <a:pt x="3021310" y="238746"/>
                  <a:pt x="3013720" y="238746"/>
                </a:cubicBezTo>
                <a:cubicBezTo>
                  <a:pt x="3005373" y="238746"/>
                  <a:pt x="2998542" y="234370"/>
                  <a:pt x="2998542" y="226348"/>
                </a:cubicBezTo>
                <a:cubicBezTo>
                  <a:pt x="2998542" y="219055"/>
                  <a:pt x="3005373" y="212492"/>
                  <a:pt x="3013720" y="212492"/>
                </a:cubicBezTo>
                <a:close/>
                <a:moveTo>
                  <a:pt x="2942497" y="212492"/>
                </a:moveTo>
                <a:cubicBezTo>
                  <a:pt x="2951061" y="212492"/>
                  <a:pt x="2957293" y="219055"/>
                  <a:pt x="2957293" y="226348"/>
                </a:cubicBezTo>
                <a:cubicBezTo>
                  <a:pt x="2957293" y="234370"/>
                  <a:pt x="2951061" y="238746"/>
                  <a:pt x="2942497" y="238746"/>
                </a:cubicBezTo>
                <a:cubicBezTo>
                  <a:pt x="2934719" y="238746"/>
                  <a:pt x="2927716" y="234370"/>
                  <a:pt x="2927716" y="226348"/>
                </a:cubicBezTo>
                <a:cubicBezTo>
                  <a:pt x="2927716" y="219055"/>
                  <a:pt x="2934719" y="212492"/>
                  <a:pt x="2942497" y="212492"/>
                </a:cubicBezTo>
                <a:close/>
                <a:moveTo>
                  <a:pt x="2867363" y="212492"/>
                </a:moveTo>
                <a:cubicBezTo>
                  <a:pt x="2875389" y="212492"/>
                  <a:pt x="2879765" y="219055"/>
                  <a:pt x="2879765" y="226348"/>
                </a:cubicBezTo>
                <a:cubicBezTo>
                  <a:pt x="2879765" y="234370"/>
                  <a:pt x="2875389" y="238746"/>
                  <a:pt x="2867363" y="238746"/>
                </a:cubicBezTo>
                <a:cubicBezTo>
                  <a:pt x="2860073" y="238746"/>
                  <a:pt x="2853510" y="234370"/>
                  <a:pt x="2853510" y="226348"/>
                </a:cubicBezTo>
                <a:cubicBezTo>
                  <a:pt x="2853510" y="219055"/>
                  <a:pt x="2860073" y="212492"/>
                  <a:pt x="2867363" y="212492"/>
                </a:cubicBezTo>
                <a:close/>
                <a:moveTo>
                  <a:pt x="2796538" y="212492"/>
                </a:moveTo>
                <a:cubicBezTo>
                  <a:pt x="2803103" y="212492"/>
                  <a:pt x="2808934" y="219055"/>
                  <a:pt x="2808934" y="226348"/>
                </a:cubicBezTo>
                <a:cubicBezTo>
                  <a:pt x="2808934" y="234370"/>
                  <a:pt x="2803103" y="238746"/>
                  <a:pt x="2796538" y="238746"/>
                </a:cubicBezTo>
                <a:cubicBezTo>
                  <a:pt x="2789246" y="238746"/>
                  <a:pt x="2782680" y="234370"/>
                  <a:pt x="2782680" y="226348"/>
                </a:cubicBezTo>
                <a:cubicBezTo>
                  <a:pt x="2782680" y="219055"/>
                  <a:pt x="2789246" y="212492"/>
                  <a:pt x="2796538" y="212492"/>
                </a:cubicBezTo>
                <a:close/>
                <a:moveTo>
                  <a:pt x="2725698" y="212492"/>
                </a:moveTo>
                <a:cubicBezTo>
                  <a:pt x="2731538" y="212492"/>
                  <a:pt x="2738102" y="219055"/>
                  <a:pt x="2738102" y="226348"/>
                </a:cubicBezTo>
                <a:cubicBezTo>
                  <a:pt x="2738102" y="234370"/>
                  <a:pt x="2731538" y="238746"/>
                  <a:pt x="2725698" y="238746"/>
                </a:cubicBezTo>
                <a:cubicBezTo>
                  <a:pt x="2717686" y="238746"/>
                  <a:pt x="2711852" y="234370"/>
                  <a:pt x="2711852" y="226348"/>
                </a:cubicBezTo>
                <a:cubicBezTo>
                  <a:pt x="2711852" y="219055"/>
                  <a:pt x="2717686" y="212492"/>
                  <a:pt x="2725698" y="212492"/>
                </a:cubicBezTo>
                <a:close/>
                <a:moveTo>
                  <a:pt x="2653420" y="212492"/>
                </a:moveTo>
                <a:cubicBezTo>
                  <a:pt x="2660711" y="212492"/>
                  <a:pt x="2667273" y="219055"/>
                  <a:pt x="2667273" y="226348"/>
                </a:cubicBezTo>
                <a:cubicBezTo>
                  <a:pt x="2667273" y="234370"/>
                  <a:pt x="2660711" y="238746"/>
                  <a:pt x="2653420" y="238746"/>
                </a:cubicBezTo>
                <a:cubicBezTo>
                  <a:pt x="2646857" y="238746"/>
                  <a:pt x="2641021" y="234370"/>
                  <a:pt x="2641021" y="226348"/>
                </a:cubicBezTo>
                <a:cubicBezTo>
                  <a:pt x="2641021" y="219055"/>
                  <a:pt x="2646857" y="212492"/>
                  <a:pt x="2653420" y="212492"/>
                </a:cubicBezTo>
                <a:close/>
                <a:moveTo>
                  <a:pt x="2582586" y="212492"/>
                </a:moveTo>
                <a:cubicBezTo>
                  <a:pt x="2589878" y="212492"/>
                  <a:pt x="2596439" y="219055"/>
                  <a:pt x="2596439" y="226348"/>
                </a:cubicBezTo>
                <a:cubicBezTo>
                  <a:pt x="2596439" y="234370"/>
                  <a:pt x="2589878" y="238746"/>
                  <a:pt x="2582586" y="238746"/>
                </a:cubicBezTo>
                <a:cubicBezTo>
                  <a:pt x="2576024" y="238746"/>
                  <a:pt x="2570189" y="234370"/>
                  <a:pt x="2570189" y="226348"/>
                </a:cubicBezTo>
                <a:cubicBezTo>
                  <a:pt x="2570189" y="219055"/>
                  <a:pt x="2576024" y="212492"/>
                  <a:pt x="2582586" y="212492"/>
                </a:cubicBezTo>
                <a:close/>
                <a:moveTo>
                  <a:pt x="2511029" y="212492"/>
                </a:moveTo>
                <a:cubicBezTo>
                  <a:pt x="2519052" y="212492"/>
                  <a:pt x="2525616" y="219055"/>
                  <a:pt x="2525616" y="226348"/>
                </a:cubicBezTo>
                <a:cubicBezTo>
                  <a:pt x="2525616" y="234370"/>
                  <a:pt x="2519052" y="238746"/>
                  <a:pt x="2511029" y="238746"/>
                </a:cubicBezTo>
                <a:cubicBezTo>
                  <a:pt x="2503740" y="238746"/>
                  <a:pt x="2499364" y="234370"/>
                  <a:pt x="2499364" y="226348"/>
                </a:cubicBezTo>
                <a:cubicBezTo>
                  <a:pt x="2499364" y="219055"/>
                  <a:pt x="2503740" y="212492"/>
                  <a:pt x="2511029" y="212492"/>
                </a:cubicBezTo>
                <a:close/>
                <a:moveTo>
                  <a:pt x="2439946" y="212492"/>
                </a:moveTo>
                <a:cubicBezTo>
                  <a:pt x="2448505" y="212492"/>
                  <a:pt x="2454732" y="219055"/>
                  <a:pt x="2454732" y="226348"/>
                </a:cubicBezTo>
                <a:cubicBezTo>
                  <a:pt x="2454732" y="234370"/>
                  <a:pt x="2448505" y="238746"/>
                  <a:pt x="2439946" y="238746"/>
                </a:cubicBezTo>
                <a:cubicBezTo>
                  <a:pt x="2432163" y="238746"/>
                  <a:pt x="2425156" y="234370"/>
                  <a:pt x="2425156" y="226348"/>
                </a:cubicBezTo>
                <a:cubicBezTo>
                  <a:pt x="2425156" y="219055"/>
                  <a:pt x="2432163" y="212492"/>
                  <a:pt x="2439946" y="212492"/>
                </a:cubicBezTo>
                <a:close/>
                <a:moveTo>
                  <a:pt x="2369110" y="212492"/>
                </a:moveTo>
                <a:cubicBezTo>
                  <a:pt x="2377672" y="212492"/>
                  <a:pt x="2383900" y="219055"/>
                  <a:pt x="2383900" y="226348"/>
                </a:cubicBezTo>
                <a:cubicBezTo>
                  <a:pt x="2383900" y="234370"/>
                  <a:pt x="2377672" y="238746"/>
                  <a:pt x="2369110" y="238746"/>
                </a:cubicBezTo>
                <a:cubicBezTo>
                  <a:pt x="2361329" y="238746"/>
                  <a:pt x="2354323" y="234370"/>
                  <a:pt x="2354323" y="226348"/>
                </a:cubicBezTo>
                <a:cubicBezTo>
                  <a:pt x="2354323" y="219055"/>
                  <a:pt x="2361329" y="212492"/>
                  <a:pt x="2369110" y="212492"/>
                </a:cubicBezTo>
                <a:close/>
                <a:moveTo>
                  <a:pt x="2298283" y="212492"/>
                </a:moveTo>
                <a:cubicBezTo>
                  <a:pt x="2306842" y="212492"/>
                  <a:pt x="2313070" y="219497"/>
                  <a:pt x="2313070" y="227280"/>
                </a:cubicBezTo>
                <a:cubicBezTo>
                  <a:pt x="2313070" y="235842"/>
                  <a:pt x="2306842" y="242069"/>
                  <a:pt x="2298283" y="242069"/>
                </a:cubicBezTo>
                <a:cubicBezTo>
                  <a:pt x="2290497" y="242069"/>
                  <a:pt x="2283493" y="235842"/>
                  <a:pt x="2283493" y="227280"/>
                </a:cubicBezTo>
                <a:cubicBezTo>
                  <a:pt x="2283493" y="219497"/>
                  <a:pt x="2290497" y="212492"/>
                  <a:pt x="2298283" y="212492"/>
                </a:cubicBezTo>
                <a:close/>
                <a:moveTo>
                  <a:pt x="2226517" y="212492"/>
                </a:moveTo>
                <a:cubicBezTo>
                  <a:pt x="2234540" y="212492"/>
                  <a:pt x="2238916" y="219497"/>
                  <a:pt x="2238916" y="227280"/>
                </a:cubicBezTo>
                <a:cubicBezTo>
                  <a:pt x="2238916" y="235842"/>
                  <a:pt x="2234540" y="242069"/>
                  <a:pt x="2226517" y="242069"/>
                </a:cubicBezTo>
                <a:cubicBezTo>
                  <a:pt x="2218495" y="242069"/>
                  <a:pt x="2212659" y="235842"/>
                  <a:pt x="2212659" y="227280"/>
                </a:cubicBezTo>
                <a:cubicBezTo>
                  <a:pt x="2212659" y="219497"/>
                  <a:pt x="2218495" y="212492"/>
                  <a:pt x="2226517" y="212492"/>
                </a:cubicBezTo>
                <a:close/>
                <a:moveTo>
                  <a:pt x="2155683" y="212492"/>
                </a:moveTo>
                <a:cubicBezTo>
                  <a:pt x="2161519" y="212492"/>
                  <a:pt x="2168081" y="219497"/>
                  <a:pt x="2168081" y="227280"/>
                </a:cubicBezTo>
                <a:cubicBezTo>
                  <a:pt x="2168081" y="235842"/>
                  <a:pt x="2161519" y="242069"/>
                  <a:pt x="2155683" y="242069"/>
                </a:cubicBezTo>
                <a:cubicBezTo>
                  <a:pt x="2147663" y="242069"/>
                  <a:pt x="2141827" y="235842"/>
                  <a:pt x="2141827" y="227280"/>
                </a:cubicBezTo>
                <a:cubicBezTo>
                  <a:pt x="2141827" y="219497"/>
                  <a:pt x="2147663" y="212492"/>
                  <a:pt x="2155683" y="212492"/>
                </a:cubicBezTo>
                <a:close/>
                <a:moveTo>
                  <a:pt x="2084851" y="212492"/>
                </a:moveTo>
                <a:cubicBezTo>
                  <a:pt x="2090686" y="212492"/>
                  <a:pt x="2097249" y="219497"/>
                  <a:pt x="2097249" y="227280"/>
                </a:cubicBezTo>
                <a:cubicBezTo>
                  <a:pt x="2097249" y="235842"/>
                  <a:pt x="2090686" y="242069"/>
                  <a:pt x="2084851" y="242069"/>
                </a:cubicBezTo>
                <a:cubicBezTo>
                  <a:pt x="2076829" y="242069"/>
                  <a:pt x="2070995" y="235842"/>
                  <a:pt x="2070995" y="227280"/>
                </a:cubicBezTo>
                <a:cubicBezTo>
                  <a:pt x="2070995" y="219497"/>
                  <a:pt x="2076829" y="212492"/>
                  <a:pt x="2084851" y="212492"/>
                </a:cubicBezTo>
                <a:close/>
                <a:moveTo>
                  <a:pt x="2011835" y="212492"/>
                </a:moveTo>
                <a:cubicBezTo>
                  <a:pt x="2019855" y="212492"/>
                  <a:pt x="2026421" y="219497"/>
                  <a:pt x="2026421" y="227280"/>
                </a:cubicBezTo>
                <a:cubicBezTo>
                  <a:pt x="2026421" y="235842"/>
                  <a:pt x="2019855" y="242069"/>
                  <a:pt x="2011835" y="242069"/>
                </a:cubicBezTo>
                <a:cubicBezTo>
                  <a:pt x="2006003" y="242069"/>
                  <a:pt x="2000168" y="235842"/>
                  <a:pt x="2000168" y="227280"/>
                </a:cubicBezTo>
                <a:cubicBezTo>
                  <a:pt x="2000168" y="219497"/>
                  <a:pt x="2006003" y="212492"/>
                  <a:pt x="2011835" y="212492"/>
                </a:cubicBezTo>
                <a:close/>
                <a:moveTo>
                  <a:pt x="1938362" y="212492"/>
                </a:moveTo>
                <a:cubicBezTo>
                  <a:pt x="1946388" y="212492"/>
                  <a:pt x="1952222" y="219497"/>
                  <a:pt x="1952222" y="227280"/>
                </a:cubicBezTo>
                <a:cubicBezTo>
                  <a:pt x="1952222" y="235842"/>
                  <a:pt x="1946388" y="242069"/>
                  <a:pt x="1938362" y="242069"/>
                </a:cubicBezTo>
                <a:cubicBezTo>
                  <a:pt x="1932531" y="242069"/>
                  <a:pt x="1925971" y="235842"/>
                  <a:pt x="1925971" y="227280"/>
                </a:cubicBezTo>
                <a:cubicBezTo>
                  <a:pt x="1925971" y="219497"/>
                  <a:pt x="1931072" y="212492"/>
                  <a:pt x="1938362" y="212492"/>
                </a:cubicBezTo>
                <a:close/>
                <a:moveTo>
                  <a:pt x="1867530" y="212492"/>
                </a:moveTo>
                <a:cubicBezTo>
                  <a:pt x="1875550" y="212492"/>
                  <a:pt x="1881387" y="219497"/>
                  <a:pt x="1881387" y="227280"/>
                </a:cubicBezTo>
                <a:cubicBezTo>
                  <a:pt x="1881387" y="235842"/>
                  <a:pt x="1875550" y="242069"/>
                  <a:pt x="1867530" y="242069"/>
                </a:cubicBezTo>
                <a:cubicBezTo>
                  <a:pt x="1860238" y="242069"/>
                  <a:pt x="1855129" y="235842"/>
                  <a:pt x="1855129" y="227280"/>
                </a:cubicBezTo>
                <a:cubicBezTo>
                  <a:pt x="1855129" y="219497"/>
                  <a:pt x="1860238" y="212492"/>
                  <a:pt x="1867530" y="212492"/>
                </a:cubicBezTo>
                <a:close/>
                <a:moveTo>
                  <a:pt x="1799087" y="212492"/>
                </a:moveTo>
                <a:cubicBezTo>
                  <a:pt x="1807649" y="212492"/>
                  <a:pt x="1813879" y="219497"/>
                  <a:pt x="1813879" y="227280"/>
                </a:cubicBezTo>
                <a:cubicBezTo>
                  <a:pt x="1813879" y="235842"/>
                  <a:pt x="1807649" y="242069"/>
                  <a:pt x="1799087" y="242069"/>
                </a:cubicBezTo>
                <a:cubicBezTo>
                  <a:pt x="1790527" y="242069"/>
                  <a:pt x="1784303" y="235842"/>
                  <a:pt x="1784303" y="227280"/>
                </a:cubicBezTo>
                <a:cubicBezTo>
                  <a:pt x="1784303" y="219497"/>
                  <a:pt x="1790527" y="212492"/>
                  <a:pt x="1799087" y="212492"/>
                </a:cubicBezTo>
                <a:close/>
                <a:moveTo>
                  <a:pt x="1728262" y="212492"/>
                </a:moveTo>
                <a:cubicBezTo>
                  <a:pt x="1736828" y="212492"/>
                  <a:pt x="1743052" y="219497"/>
                  <a:pt x="1743052" y="227280"/>
                </a:cubicBezTo>
                <a:cubicBezTo>
                  <a:pt x="1743052" y="235842"/>
                  <a:pt x="1736828" y="242069"/>
                  <a:pt x="1728262" y="242069"/>
                </a:cubicBezTo>
                <a:cubicBezTo>
                  <a:pt x="1719700" y="242069"/>
                  <a:pt x="1713472" y="235842"/>
                  <a:pt x="1713472" y="227280"/>
                </a:cubicBezTo>
                <a:cubicBezTo>
                  <a:pt x="1713472" y="219497"/>
                  <a:pt x="1719700" y="212492"/>
                  <a:pt x="1728262" y="212492"/>
                </a:cubicBezTo>
                <a:close/>
                <a:moveTo>
                  <a:pt x="1656498" y="212492"/>
                </a:moveTo>
                <a:cubicBezTo>
                  <a:pt x="1663792" y="212492"/>
                  <a:pt x="1668900" y="219497"/>
                  <a:pt x="1668900" y="227280"/>
                </a:cubicBezTo>
                <a:cubicBezTo>
                  <a:pt x="1668900" y="235842"/>
                  <a:pt x="1663792" y="242069"/>
                  <a:pt x="1656498" y="242069"/>
                </a:cubicBezTo>
                <a:cubicBezTo>
                  <a:pt x="1648481" y="242069"/>
                  <a:pt x="1642655" y="235842"/>
                  <a:pt x="1642655" y="227280"/>
                </a:cubicBezTo>
                <a:cubicBezTo>
                  <a:pt x="1642655" y="219497"/>
                  <a:pt x="1648481" y="212492"/>
                  <a:pt x="1656498" y="212492"/>
                </a:cubicBezTo>
                <a:close/>
                <a:moveTo>
                  <a:pt x="1582299" y="212492"/>
                </a:moveTo>
                <a:cubicBezTo>
                  <a:pt x="1588134" y="212492"/>
                  <a:pt x="1594704" y="219497"/>
                  <a:pt x="1594704" y="227280"/>
                </a:cubicBezTo>
                <a:cubicBezTo>
                  <a:pt x="1594704" y="235842"/>
                  <a:pt x="1588134" y="242069"/>
                  <a:pt x="1582299" y="242069"/>
                </a:cubicBezTo>
                <a:cubicBezTo>
                  <a:pt x="1574277" y="242069"/>
                  <a:pt x="1568441" y="235842"/>
                  <a:pt x="1568441" y="227280"/>
                </a:cubicBezTo>
                <a:cubicBezTo>
                  <a:pt x="1568441" y="219497"/>
                  <a:pt x="1574277" y="212492"/>
                  <a:pt x="1582299" y="212492"/>
                </a:cubicBezTo>
                <a:close/>
                <a:moveTo>
                  <a:pt x="1512198" y="212492"/>
                </a:moveTo>
                <a:cubicBezTo>
                  <a:pt x="1518035" y="212492"/>
                  <a:pt x="1523867" y="219497"/>
                  <a:pt x="1523867" y="227280"/>
                </a:cubicBezTo>
                <a:cubicBezTo>
                  <a:pt x="1523867" y="235842"/>
                  <a:pt x="1518035" y="242069"/>
                  <a:pt x="1512198" y="242069"/>
                </a:cubicBezTo>
                <a:cubicBezTo>
                  <a:pt x="1504174" y="242069"/>
                  <a:pt x="1497612" y="235842"/>
                  <a:pt x="1497612" y="227280"/>
                </a:cubicBezTo>
                <a:cubicBezTo>
                  <a:pt x="1497612" y="219497"/>
                  <a:pt x="1504174" y="212492"/>
                  <a:pt x="1512198" y="212492"/>
                </a:cubicBezTo>
                <a:close/>
                <a:moveTo>
                  <a:pt x="1439173" y="212492"/>
                </a:moveTo>
                <a:cubicBezTo>
                  <a:pt x="1447191" y="212492"/>
                  <a:pt x="1453026" y="219497"/>
                  <a:pt x="1453026" y="227280"/>
                </a:cubicBezTo>
                <a:cubicBezTo>
                  <a:pt x="1453026" y="235842"/>
                  <a:pt x="1447191" y="242069"/>
                  <a:pt x="1439173" y="242069"/>
                </a:cubicBezTo>
                <a:cubicBezTo>
                  <a:pt x="1433339" y="242069"/>
                  <a:pt x="1426777" y="235842"/>
                  <a:pt x="1426777" y="227280"/>
                </a:cubicBezTo>
                <a:cubicBezTo>
                  <a:pt x="1426777" y="219497"/>
                  <a:pt x="1433339" y="212492"/>
                  <a:pt x="1439173" y="212492"/>
                </a:cubicBezTo>
                <a:close/>
                <a:moveTo>
                  <a:pt x="1368349" y="212492"/>
                </a:moveTo>
                <a:cubicBezTo>
                  <a:pt x="1376368" y="212492"/>
                  <a:pt x="1382203" y="219497"/>
                  <a:pt x="1382203" y="227280"/>
                </a:cubicBezTo>
                <a:cubicBezTo>
                  <a:pt x="1382203" y="235842"/>
                  <a:pt x="1376368" y="242069"/>
                  <a:pt x="1368349" y="242069"/>
                </a:cubicBezTo>
                <a:cubicBezTo>
                  <a:pt x="1362513" y="242069"/>
                  <a:pt x="1355950" y="235842"/>
                  <a:pt x="1355950" y="227280"/>
                </a:cubicBezTo>
                <a:cubicBezTo>
                  <a:pt x="1355950" y="219497"/>
                  <a:pt x="1362513" y="212492"/>
                  <a:pt x="1368349" y="212492"/>
                </a:cubicBezTo>
                <a:close/>
                <a:moveTo>
                  <a:pt x="1297520" y="212492"/>
                </a:moveTo>
                <a:cubicBezTo>
                  <a:pt x="1305540" y="212492"/>
                  <a:pt x="1311374" y="219497"/>
                  <a:pt x="1311374" y="227280"/>
                </a:cubicBezTo>
                <a:cubicBezTo>
                  <a:pt x="1311374" y="235842"/>
                  <a:pt x="1305540" y="242069"/>
                  <a:pt x="1297520" y="242069"/>
                </a:cubicBezTo>
                <a:cubicBezTo>
                  <a:pt x="1289498" y="242069"/>
                  <a:pt x="1285121" y="235842"/>
                  <a:pt x="1285121" y="227280"/>
                </a:cubicBezTo>
                <a:cubicBezTo>
                  <a:pt x="1285121" y="219497"/>
                  <a:pt x="1289498" y="212492"/>
                  <a:pt x="1297520" y="212492"/>
                </a:cubicBezTo>
                <a:close/>
                <a:moveTo>
                  <a:pt x="1225708" y="212492"/>
                </a:moveTo>
                <a:cubicBezTo>
                  <a:pt x="1233489" y="212492"/>
                  <a:pt x="1240496" y="219497"/>
                  <a:pt x="1240496" y="227280"/>
                </a:cubicBezTo>
                <a:cubicBezTo>
                  <a:pt x="1240496" y="235842"/>
                  <a:pt x="1233489" y="242069"/>
                  <a:pt x="1225708" y="242069"/>
                </a:cubicBezTo>
                <a:cubicBezTo>
                  <a:pt x="1217159" y="242069"/>
                  <a:pt x="1210934" y="235842"/>
                  <a:pt x="1210934" y="227280"/>
                </a:cubicBezTo>
                <a:cubicBezTo>
                  <a:pt x="1210934" y="219497"/>
                  <a:pt x="1217159" y="212492"/>
                  <a:pt x="1225708" y="212492"/>
                </a:cubicBezTo>
                <a:close/>
                <a:moveTo>
                  <a:pt x="1154891" y="212492"/>
                </a:moveTo>
                <a:cubicBezTo>
                  <a:pt x="1162674" y="212492"/>
                  <a:pt x="1169683" y="219497"/>
                  <a:pt x="1169683" y="227280"/>
                </a:cubicBezTo>
                <a:cubicBezTo>
                  <a:pt x="1169683" y="235842"/>
                  <a:pt x="1162674" y="242069"/>
                  <a:pt x="1154891" y="242069"/>
                </a:cubicBezTo>
                <a:cubicBezTo>
                  <a:pt x="1146329" y="242069"/>
                  <a:pt x="1140105" y="235842"/>
                  <a:pt x="1140105" y="227280"/>
                </a:cubicBezTo>
                <a:cubicBezTo>
                  <a:pt x="1140105" y="219497"/>
                  <a:pt x="1146329" y="212492"/>
                  <a:pt x="1154891" y="212492"/>
                </a:cubicBezTo>
                <a:close/>
                <a:moveTo>
                  <a:pt x="1084063" y="212492"/>
                </a:moveTo>
                <a:cubicBezTo>
                  <a:pt x="1091842" y="212492"/>
                  <a:pt x="1098847" y="219497"/>
                  <a:pt x="1098847" y="227280"/>
                </a:cubicBezTo>
                <a:cubicBezTo>
                  <a:pt x="1098847" y="235842"/>
                  <a:pt x="1091842" y="242069"/>
                  <a:pt x="1084063" y="242069"/>
                </a:cubicBezTo>
                <a:cubicBezTo>
                  <a:pt x="1075503" y="242069"/>
                  <a:pt x="1069276" y="235842"/>
                  <a:pt x="1069276" y="227280"/>
                </a:cubicBezTo>
                <a:cubicBezTo>
                  <a:pt x="1069276" y="219497"/>
                  <a:pt x="1075503" y="212492"/>
                  <a:pt x="1084063" y="212492"/>
                </a:cubicBezTo>
                <a:close/>
                <a:moveTo>
                  <a:pt x="3013723" y="141661"/>
                </a:moveTo>
                <a:cubicBezTo>
                  <a:pt x="3021310" y="141661"/>
                  <a:pt x="3028140" y="148224"/>
                  <a:pt x="3028140" y="155517"/>
                </a:cubicBezTo>
                <a:cubicBezTo>
                  <a:pt x="3028140" y="162080"/>
                  <a:pt x="3021310" y="167915"/>
                  <a:pt x="3013723" y="167915"/>
                </a:cubicBezTo>
                <a:cubicBezTo>
                  <a:pt x="3005376" y="167915"/>
                  <a:pt x="2998545" y="162080"/>
                  <a:pt x="2998545" y="155517"/>
                </a:cubicBezTo>
                <a:cubicBezTo>
                  <a:pt x="2998545" y="148224"/>
                  <a:pt x="3005376" y="141661"/>
                  <a:pt x="3013723" y="141661"/>
                </a:cubicBezTo>
                <a:close/>
                <a:moveTo>
                  <a:pt x="2942497" y="141661"/>
                </a:moveTo>
                <a:cubicBezTo>
                  <a:pt x="2951061" y="141661"/>
                  <a:pt x="2957293" y="148224"/>
                  <a:pt x="2957293" y="155517"/>
                </a:cubicBezTo>
                <a:cubicBezTo>
                  <a:pt x="2957293" y="162080"/>
                  <a:pt x="2951061" y="167915"/>
                  <a:pt x="2942497" y="167915"/>
                </a:cubicBezTo>
                <a:cubicBezTo>
                  <a:pt x="2934719" y="167915"/>
                  <a:pt x="2927716" y="162080"/>
                  <a:pt x="2927716" y="155517"/>
                </a:cubicBezTo>
                <a:cubicBezTo>
                  <a:pt x="2927716" y="148224"/>
                  <a:pt x="2934719" y="141661"/>
                  <a:pt x="2942497" y="141661"/>
                </a:cubicBezTo>
                <a:close/>
                <a:moveTo>
                  <a:pt x="2867363" y="141661"/>
                </a:moveTo>
                <a:cubicBezTo>
                  <a:pt x="2875389" y="141661"/>
                  <a:pt x="2879765" y="148224"/>
                  <a:pt x="2879765" y="155517"/>
                </a:cubicBezTo>
                <a:cubicBezTo>
                  <a:pt x="2879765" y="162080"/>
                  <a:pt x="2875389" y="167915"/>
                  <a:pt x="2867363" y="167915"/>
                </a:cubicBezTo>
                <a:cubicBezTo>
                  <a:pt x="2860073" y="167915"/>
                  <a:pt x="2853510" y="162080"/>
                  <a:pt x="2853510" y="155517"/>
                </a:cubicBezTo>
                <a:cubicBezTo>
                  <a:pt x="2853510" y="148224"/>
                  <a:pt x="2860073" y="141661"/>
                  <a:pt x="2867363" y="141661"/>
                </a:cubicBezTo>
                <a:close/>
                <a:moveTo>
                  <a:pt x="2796538" y="141661"/>
                </a:moveTo>
                <a:cubicBezTo>
                  <a:pt x="2803103" y="141661"/>
                  <a:pt x="2808940" y="148224"/>
                  <a:pt x="2808940" y="155517"/>
                </a:cubicBezTo>
                <a:cubicBezTo>
                  <a:pt x="2808940" y="162080"/>
                  <a:pt x="2803103" y="167915"/>
                  <a:pt x="2796538" y="167915"/>
                </a:cubicBezTo>
                <a:cubicBezTo>
                  <a:pt x="2789246" y="167915"/>
                  <a:pt x="2782683" y="162080"/>
                  <a:pt x="2782683" y="155517"/>
                </a:cubicBezTo>
                <a:cubicBezTo>
                  <a:pt x="2782683" y="148224"/>
                  <a:pt x="2789246" y="141661"/>
                  <a:pt x="2796538" y="141661"/>
                </a:cubicBezTo>
                <a:close/>
                <a:moveTo>
                  <a:pt x="2725703" y="141661"/>
                </a:moveTo>
                <a:cubicBezTo>
                  <a:pt x="2731538" y="141661"/>
                  <a:pt x="2738105" y="148224"/>
                  <a:pt x="2738105" y="155517"/>
                </a:cubicBezTo>
                <a:cubicBezTo>
                  <a:pt x="2738105" y="162080"/>
                  <a:pt x="2731538" y="167915"/>
                  <a:pt x="2725703" y="167915"/>
                </a:cubicBezTo>
                <a:cubicBezTo>
                  <a:pt x="2717686" y="167915"/>
                  <a:pt x="2711852" y="162080"/>
                  <a:pt x="2711852" y="155517"/>
                </a:cubicBezTo>
                <a:cubicBezTo>
                  <a:pt x="2711852" y="148224"/>
                  <a:pt x="2717686" y="141661"/>
                  <a:pt x="2725703" y="141661"/>
                </a:cubicBezTo>
                <a:close/>
                <a:moveTo>
                  <a:pt x="2653420" y="141661"/>
                </a:moveTo>
                <a:cubicBezTo>
                  <a:pt x="2660711" y="141661"/>
                  <a:pt x="2667273" y="148224"/>
                  <a:pt x="2667273" y="155517"/>
                </a:cubicBezTo>
                <a:cubicBezTo>
                  <a:pt x="2667273" y="162080"/>
                  <a:pt x="2660711" y="167915"/>
                  <a:pt x="2653420" y="167915"/>
                </a:cubicBezTo>
                <a:cubicBezTo>
                  <a:pt x="2646857" y="167915"/>
                  <a:pt x="2641021" y="162080"/>
                  <a:pt x="2641021" y="155517"/>
                </a:cubicBezTo>
                <a:cubicBezTo>
                  <a:pt x="2641021" y="148224"/>
                  <a:pt x="2646857" y="141661"/>
                  <a:pt x="2653420" y="141661"/>
                </a:cubicBezTo>
                <a:close/>
                <a:moveTo>
                  <a:pt x="2582586" y="141661"/>
                </a:moveTo>
                <a:cubicBezTo>
                  <a:pt x="2589878" y="141661"/>
                  <a:pt x="2596442" y="148224"/>
                  <a:pt x="2596442" y="155517"/>
                </a:cubicBezTo>
                <a:cubicBezTo>
                  <a:pt x="2596442" y="162080"/>
                  <a:pt x="2589878" y="167915"/>
                  <a:pt x="2582586" y="167915"/>
                </a:cubicBezTo>
                <a:cubicBezTo>
                  <a:pt x="2576024" y="167915"/>
                  <a:pt x="2570189" y="162080"/>
                  <a:pt x="2570189" y="155517"/>
                </a:cubicBezTo>
                <a:cubicBezTo>
                  <a:pt x="2570189" y="148224"/>
                  <a:pt x="2576024" y="141661"/>
                  <a:pt x="2582586" y="141661"/>
                </a:cubicBezTo>
                <a:close/>
                <a:moveTo>
                  <a:pt x="2511034" y="141661"/>
                </a:moveTo>
                <a:cubicBezTo>
                  <a:pt x="2519052" y="141661"/>
                  <a:pt x="2525616" y="148224"/>
                  <a:pt x="2525616" y="155517"/>
                </a:cubicBezTo>
                <a:cubicBezTo>
                  <a:pt x="2525616" y="162080"/>
                  <a:pt x="2519052" y="167915"/>
                  <a:pt x="2511034" y="167915"/>
                </a:cubicBezTo>
                <a:cubicBezTo>
                  <a:pt x="2503743" y="167915"/>
                  <a:pt x="2499364" y="162080"/>
                  <a:pt x="2499364" y="155517"/>
                </a:cubicBezTo>
                <a:cubicBezTo>
                  <a:pt x="2499364" y="148224"/>
                  <a:pt x="2503743" y="141661"/>
                  <a:pt x="2511034" y="141661"/>
                </a:cubicBezTo>
                <a:close/>
                <a:moveTo>
                  <a:pt x="2439946" y="141661"/>
                </a:moveTo>
                <a:cubicBezTo>
                  <a:pt x="2448505" y="141661"/>
                  <a:pt x="2454734" y="148224"/>
                  <a:pt x="2454734" y="155517"/>
                </a:cubicBezTo>
                <a:cubicBezTo>
                  <a:pt x="2454734" y="162080"/>
                  <a:pt x="2448505" y="167915"/>
                  <a:pt x="2439946" y="167915"/>
                </a:cubicBezTo>
                <a:cubicBezTo>
                  <a:pt x="2432165" y="167915"/>
                  <a:pt x="2425159" y="162080"/>
                  <a:pt x="2425159" y="155517"/>
                </a:cubicBezTo>
                <a:cubicBezTo>
                  <a:pt x="2425159" y="148224"/>
                  <a:pt x="2432165" y="141661"/>
                  <a:pt x="2439946" y="141661"/>
                </a:cubicBezTo>
                <a:close/>
                <a:moveTo>
                  <a:pt x="2369114" y="141661"/>
                </a:moveTo>
                <a:cubicBezTo>
                  <a:pt x="2377674" y="141661"/>
                  <a:pt x="2383900" y="148224"/>
                  <a:pt x="2383900" y="155517"/>
                </a:cubicBezTo>
                <a:cubicBezTo>
                  <a:pt x="2383900" y="162080"/>
                  <a:pt x="2377674" y="167915"/>
                  <a:pt x="2369114" y="167915"/>
                </a:cubicBezTo>
                <a:cubicBezTo>
                  <a:pt x="2361331" y="167915"/>
                  <a:pt x="2354323" y="163539"/>
                  <a:pt x="2354323" y="155517"/>
                </a:cubicBezTo>
                <a:cubicBezTo>
                  <a:pt x="2354323" y="148224"/>
                  <a:pt x="2361331" y="141661"/>
                  <a:pt x="2369114" y="141661"/>
                </a:cubicBezTo>
                <a:close/>
                <a:moveTo>
                  <a:pt x="2298283" y="141661"/>
                </a:moveTo>
                <a:cubicBezTo>
                  <a:pt x="2306842" y="141661"/>
                  <a:pt x="2313070" y="148224"/>
                  <a:pt x="2313070" y="155517"/>
                </a:cubicBezTo>
                <a:cubicBezTo>
                  <a:pt x="2313070" y="163539"/>
                  <a:pt x="2306842" y="167915"/>
                  <a:pt x="2298283" y="167915"/>
                </a:cubicBezTo>
                <a:cubicBezTo>
                  <a:pt x="2290497" y="167915"/>
                  <a:pt x="2283493" y="163539"/>
                  <a:pt x="2283493" y="155517"/>
                </a:cubicBezTo>
                <a:cubicBezTo>
                  <a:pt x="2283493" y="148224"/>
                  <a:pt x="2290497" y="141661"/>
                  <a:pt x="2298283" y="141661"/>
                </a:cubicBezTo>
                <a:close/>
                <a:moveTo>
                  <a:pt x="2226517" y="141661"/>
                </a:moveTo>
                <a:cubicBezTo>
                  <a:pt x="2234542" y="141661"/>
                  <a:pt x="2238916" y="148224"/>
                  <a:pt x="2238916" y="155517"/>
                </a:cubicBezTo>
                <a:cubicBezTo>
                  <a:pt x="2238916" y="163539"/>
                  <a:pt x="2234542" y="167915"/>
                  <a:pt x="2226517" y="167915"/>
                </a:cubicBezTo>
                <a:cubicBezTo>
                  <a:pt x="2218495" y="167915"/>
                  <a:pt x="2212659" y="163539"/>
                  <a:pt x="2212659" y="155517"/>
                </a:cubicBezTo>
                <a:cubicBezTo>
                  <a:pt x="2212659" y="148224"/>
                  <a:pt x="2218495" y="141661"/>
                  <a:pt x="2226517" y="141661"/>
                </a:cubicBezTo>
                <a:close/>
                <a:moveTo>
                  <a:pt x="2155683" y="141661"/>
                </a:moveTo>
                <a:cubicBezTo>
                  <a:pt x="2161520" y="141661"/>
                  <a:pt x="2168084" y="148224"/>
                  <a:pt x="2168084" y="155517"/>
                </a:cubicBezTo>
                <a:cubicBezTo>
                  <a:pt x="2168084" y="163539"/>
                  <a:pt x="2161520" y="167915"/>
                  <a:pt x="2155683" y="167915"/>
                </a:cubicBezTo>
                <a:cubicBezTo>
                  <a:pt x="2147663" y="167915"/>
                  <a:pt x="2141827" y="163539"/>
                  <a:pt x="2141827" y="155517"/>
                </a:cubicBezTo>
                <a:cubicBezTo>
                  <a:pt x="2141827" y="148224"/>
                  <a:pt x="2147663" y="141661"/>
                  <a:pt x="2155683" y="141661"/>
                </a:cubicBezTo>
                <a:close/>
                <a:moveTo>
                  <a:pt x="2084851" y="141661"/>
                </a:moveTo>
                <a:cubicBezTo>
                  <a:pt x="2090686" y="141661"/>
                  <a:pt x="2097249" y="148224"/>
                  <a:pt x="2097249" y="155517"/>
                </a:cubicBezTo>
                <a:cubicBezTo>
                  <a:pt x="2097249" y="163539"/>
                  <a:pt x="2090686" y="167915"/>
                  <a:pt x="2084851" y="167915"/>
                </a:cubicBezTo>
                <a:cubicBezTo>
                  <a:pt x="2076829" y="167915"/>
                  <a:pt x="2070995" y="163539"/>
                  <a:pt x="2070995" y="155517"/>
                </a:cubicBezTo>
                <a:cubicBezTo>
                  <a:pt x="2070995" y="148224"/>
                  <a:pt x="2076829" y="141661"/>
                  <a:pt x="2084851" y="141661"/>
                </a:cubicBezTo>
                <a:close/>
                <a:moveTo>
                  <a:pt x="2011835" y="141661"/>
                </a:moveTo>
                <a:cubicBezTo>
                  <a:pt x="2019855" y="141661"/>
                  <a:pt x="2026421" y="148224"/>
                  <a:pt x="2026421" y="155517"/>
                </a:cubicBezTo>
                <a:cubicBezTo>
                  <a:pt x="2026421" y="163539"/>
                  <a:pt x="2019855" y="167915"/>
                  <a:pt x="2011835" y="167915"/>
                </a:cubicBezTo>
                <a:cubicBezTo>
                  <a:pt x="2006003" y="167915"/>
                  <a:pt x="2000168" y="163539"/>
                  <a:pt x="2000168" y="155517"/>
                </a:cubicBezTo>
                <a:cubicBezTo>
                  <a:pt x="2000168" y="148224"/>
                  <a:pt x="2006003" y="141661"/>
                  <a:pt x="2011835" y="141661"/>
                </a:cubicBezTo>
                <a:close/>
                <a:moveTo>
                  <a:pt x="1938365" y="141661"/>
                </a:moveTo>
                <a:cubicBezTo>
                  <a:pt x="1946388" y="141661"/>
                  <a:pt x="1952222" y="148224"/>
                  <a:pt x="1952222" y="155517"/>
                </a:cubicBezTo>
                <a:cubicBezTo>
                  <a:pt x="1952222" y="163539"/>
                  <a:pt x="1946388" y="167915"/>
                  <a:pt x="1938365" y="167915"/>
                </a:cubicBezTo>
                <a:cubicBezTo>
                  <a:pt x="1931072" y="167915"/>
                  <a:pt x="1925971" y="163539"/>
                  <a:pt x="1925971" y="155517"/>
                </a:cubicBezTo>
                <a:cubicBezTo>
                  <a:pt x="1925971" y="148224"/>
                  <a:pt x="1931072" y="141661"/>
                  <a:pt x="1938365" y="141661"/>
                </a:cubicBezTo>
                <a:close/>
                <a:moveTo>
                  <a:pt x="1869922" y="141661"/>
                </a:moveTo>
                <a:cubicBezTo>
                  <a:pt x="1878483" y="141661"/>
                  <a:pt x="1884712" y="148224"/>
                  <a:pt x="1884712" y="155517"/>
                </a:cubicBezTo>
                <a:cubicBezTo>
                  <a:pt x="1884712" y="163539"/>
                  <a:pt x="1878483" y="167915"/>
                  <a:pt x="1869922" y="167915"/>
                </a:cubicBezTo>
                <a:cubicBezTo>
                  <a:pt x="1862138" y="167915"/>
                  <a:pt x="1855131" y="163539"/>
                  <a:pt x="1855131" y="155517"/>
                </a:cubicBezTo>
                <a:cubicBezTo>
                  <a:pt x="1855131" y="148224"/>
                  <a:pt x="1862138" y="141661"/>
                  <a:pt x="1869922" y="141661"/>
                </a:cubicBezTo>
                <a:close/>
                <a:moveTo>
                  <a:pt x="1799087" y="141661"/>
                </a:moveTo>
                <a:cubicBezTo>
                  <a:pt x="1807649" y="141661"/>
                  <a:pt x="1813879" y="148224"/>
                  <a:pt x="1813879" y="155517"/>
                </a:cubicBezTo>
                <a:cubicBezTo>
                  <a:pt x="1813879" y="163539"/>
                  <a:pt x="1807649" y="167915"/>
                  <a:pt x="1799087" y="167915"/>
                </a:cubicBezTo>
                <a:cubicBezTo>
                  <a:pt x="1790527" y="167915"/>
                  <a:pt x="1784303" y="163539"/>
                  <a:pt x="1784303" y="155517"/>
                </a:cubicBezTo>
                <a:cubicBezTo>
                  <a:pt x="1784303" y="148224"/>
                  <a:pt x="1790527" y="141661"/>
                  <a:pt x="1799087" y="141661"/>
                </a:cubicBezTo>
                <a:close/>
                <a:moveTo>
                  <a:pt x="1728262" y="141661"/>
                </a:moveTo>
                <a:cubicBezTo>
                  <a:pt x="1736828" y="141661"/>
                  <a:pt x="1743052" y="148224"/>
                  <a:pt x="1743052" y="155517"/>
                </a:cubicBezTo>
                <a:cubicBezTo>
                  <a:pt x="1743052" y="163539"/>
                  <a:pt x="1736828" y="167915"/>
                  <a:pt x="1728262" y="167915"/>
                </a:cubicBezTo>
                <a:cubicBezTo>
                  <a:pt x="1719700" y="167915"/>
                  <a:pt x="1713474" y="163539"/>
                  <a:pt x="1713474" y="155517"/>
                </a:cubicBezTo>
                <a:cubicBezTo>
                  <a:pt x="1713474" y="148224"/>
                  <a:pt x="1719700" y="141661"/>
                  <a:pt x="1728262" y="141661"/>
                </a:cubicBezTo>
                <a:close/>
                <a:moveTo>
                  <a:pt x="1656501" y="141661"/>
                </a:moveTo>
                <a:cubicBezTo>
                  <a:pt x="1663792" y="141661"/>
                  <a:pt x="1668900" y="148666"/>
                  <a:pt x="1668900" y="156450"/>
                </a:cubicBezTo>
                <a:cubicBezTo>
                  <a:pt x="1668900" y="165012"/>
                  <a:pt x="1663792" y="171239"/>
                  <a:pt x="1656501" y="171239"/>
                </a:cubicBezTo>
                <a:cubicBezTo>
                  <a:pt x="1648481" y="171239"/>
                  <a:pt x="1642655" y="165012"/>
                  <a:pt x="1642655" y="156450"/>
                </a:cubicBezTo>
                <a:cubicBezTo>
                  <a:pt x="1642655" y="148666"/>
                  <a:pt x="1648481" y="141661"/>
                  <a:pt x="1656501" y="141661"/>
                </a:cubicBezTo>
                <a:close/>
                <a:moveTo>
                  <a:pt x="1582299" y="141661"/>
                </a:moveTo>
                <a:cubicBezTo>
                  <a:pt x="1588134" y="141661"/>
                  <a:pt x="1594704" y="148666"/>
                  <a:pt x="1594704" y="156450"/>
                </a:cubicBezTo>
                <a:cubicBezTo>
                  <a:pt x="1594704" y="165012"/>
                  <a:pt x="1588134" y="171239"/>
                  <a:pt x="1582299" y="171239"/>
                </a:cubicBezTo>
                <a:cubicBezTo>
                  <a:pt x="1574277" y="171239"/>
                  <a:pt x="1568444" y="165012"/>
                  <a:pt x="1568444" y="156450"/>
                </a:cubicBezTo>
                <a:cubicBezTo>
                  <a:pt x="1568444" y="148666"/>
                  <a:pt x="1574277" y="141661"/>
                  <a:pt x="1582299" y="141661"/>
                </a:cubicBezTo>
                <a:close/>
                <a:moveTo>
                  <a:pt x="1512199" y="141661"/>
                </a:moveTo>
                <a:cubicBezTo>
                  <a:pt x="1518035" y="141661"/>
                  <a:pt x="1523867" y="148666"/>
                  <a:pt x="1523867" y="156450"/>
                </a:cubicBezTo>
                <a:cubicBezTo>
                  <a:pt x="1523867" y="165012"/>
                  <a:pt x="1518035" y="171239"/>
                  <a:pt x="1512199" y="171239"/>
                </a:cubicBezTo>
                <a:cubicBezTo>
                  <a:pt x="1504174" y="171239"/>
                  <a:pt x="1497612" y="165012"/>
                  <a:pt x="1497612" y="156450"/>
                </a:cubicBezTo>
                <a:cubicBezTo>
                  <a:pt x="1497612" y="148666"/>
                  <a:pt x="1504174" y="141661"/>
                  <a:pt x="1512199" y="141661"/>
                </a:cubicBezTo>
                <a:close/>
                <a:moveTo>
                  <a:pt x="1439173" y="141661"/>
                </a:moveTo>
                <a:cubicBezTo>
                  <a:pt x="1447191" y="141661"/>
                  <a:pt x="1453026" y="148666"/>
                  <a:pt x="1453026" y="156450"/>
                </a:cubicBezTo>
                <a:cubicBezTo>
                  <a:pt x="1453026" y="165012"/>
                  <a:pt x="1447191" y="171239"/>
                  <a:pt x="1439173" y="171239"/>
                </a:cubicBezTo>
                <a:cubicBezTo>
                  <a:pt x="1433339" y="171239"/>
                  <a:pt x="1426777" y="165012"/>
                  <a:pt x="1426777" y="156450"/>
                </a:cubicBezTo>
                <a:cubicBezTo>
                  <a:pt x="1426777" y="148666"/>
                  <a:pt x="1433339" y="141661"/>
                  <a:pt x="1439173" y="141661"/>
                </a:cubicBezTo>
                <a:close/>
                <a:moveTo>
                  <a:pt x="1368349" y="141661"/>
                </a:moveTo>
                <a:cubicBezTo>
                  <a:pt x="1376368" y="141661"/>
                  <a:pt x="1382203" y="148666"/>
                  <a:pt x="1382203" y="156450"/>
                </a:cubicBezTo>
                <a:cubicBezTo>
                  <a:pt x="1382203" y="165012"/>
                  <a:pt x="1376368" y="171239"/>
                  <a:pt x="1368349" y="171239"/>
                </a:cubicBezTo>
                <a:cubicBezTo>
                  <a:pt x="1362516" y="171239"/>
                  <a:pt x="1355953" y="165012"/>
                  <a:pt x="1355953" y="156450"/>
                </a:cubicBezTo>
                <a:cubicBezTo>
                  <a:pt x="1355953" y="148666"/>
                  <a:pt x="1362516" y="141661"/>
                  <a:pt x="1368349" y="141661"/>
                </a:cubicBezTo>
                <a:close/>
                <a:moveTo>
                  <a:pt x="1297520" y="141661"/>
                </a:moveTo>
                <a:cubicBezTo>
                  <a:pt x="1305540" y="141661"/>
                  <a:pt x="1311374" y="148666"/>
                  <a:pt x="1311374" y="156450"/>
                </a:cubicBezTo>
                <a:cubicBezTo>
                  <a:pt x="1311374" y="165012"/>
                  <a:pt x="1305540" y="171239"/>
                  <a:pt x="1297520" y="171239"/>
                </a:cubicBezTo>
                <a:cubicBezTo>
                  <a:pt x="1289498" y="171239"/>
                  <a:pt x="1285121" y="165012"/>
                  <a:pt x="1285121" y="156450"/>
                </a:cubicBezTo>
                <a:cubicBezTo>
                  <a:pt x="1285121" y="148666"/>
                  <a:pt x="1289498" y="141661"/>
                  <a:pt x="1297520" y="141661"/>
                </a:cubicBezTo>
                <a:close/>
                <a:moveTo>
                  <a:pt x="2796538" y="70831"/>
                </a:moveTo>
                <a:cubicBezTo>
                  <a:pt x="2803103" y="70831"/>
                  <a:pt x="2808940" y="76665"/>
                  <a:pt x="2808940" y="84687"/>
                </a:cubicBezTo>
                <a:cubicBezTo>
                  <a:pt x="2808940" y="90521"/>
                  <a:pt x="2803103" y="97085"/>
                  <a:pt x="2796538" y="97085"/>
                </a:cubicBezTo>
                <a:cubicBezTo>
                  <a:pt x="2789246" y="97085"/>
                  <a:pt x="2782683" y="90521"/>
                  <a:pt x="2782683" y="84687"/>
                </a:cubicBezTo>
                <a:cubicBezTo>
                  <a:pt x="2782683" y="76665"/>
                  <a:pt x="2789246" y="70831"/>
                  <a:pt x="2796538" y="70831"/>
                </a:cubicBezTo>
                <a:close/>
                <a:moveTo>
                  <a:pt x="2725703" y="70831"/>
                </a:moveTo>
                <a:cubicBezTo>
                  <a:pt x="2731538" y="70831"/>
                  <a:pt x="2738105" y="76665"/>
                  <a:pt x="2738105" y="84687"/>
                </a:cubicBezTo>
                <a:cubicBezTo>
                  <a:pt x="2738105" y="90521"/>
                  <a:pt x="2731538" y="97085"/>
                  <a:pt x="2725703" y="97085"/>
                </a:cubicBezTo>
                <a:cubicBezTo>
                  <a:pt x="2717686" y="97085"/>
                  <a:pt x="2711852" y="90521"/>
                  <a:pt x="2711852" y="84687"/>
                </a:cubicBezTo>
                <a:cubicBezTo>
                  <a:pt x="2711852" y="76665"/>
                  <a:pt x="2717686" y="70831"/>
                  <a:pt x="2725703" y="70831"/>
                </a:cubicBezTo>
                <a:close/>
                <a:moveTo>
                  <a:pt x="2653420" y="70831"/>
                </a:moveTo>
                <a:cubicBezTo>
                  <a:pt x="2660711" y="70831"/>
                  <a:pt x="2667273" y="76665"/>
                  <a:pt x="2667273" y="84687"/>
                </a:cubicBezTo>
                <a:cubicBezTo>
                  <a:pt x="2667273" y="90521"/>
                  <a:pt x="2660711" y="97085"/>
                  <a:pt x="2653420" y="97085"/>
                </a:cubicBezTo>
                <a:cubicBezTo>
                  <a:pt x="2646857" y="97085"/>
                  <a:pt x="2641021" y="90521"/>
                  <a:pt x="2641021" y="84687"/>
                </a:cubicBezTo>
                <a:cubicBezTo>
                  <a:pt x="2641021" y="76665"/>
                  <a:pt x="2646857" y="70831"/>
                  <a:pt x="2653420" y="70831"/>
                </a:cubicBezTo>
                <a:close/>
                <a:moveTo>
                  <a:pt x="2582586" y="70831"/>
                </a:moveTo>
                <a:cubicBezTo>
                  <a:pt x="2589878" y="70831"/>
                  <a:pt x="2596442" y="76665"/>
                  <a:pt x="2596442" y="84687"/>
                </a:cubicBezTo>
                <a:cubicBezTo>
                  <a:pt x="2596442" y="90521"/>
                  <a:pt x="2589878" y="97085"/>
                  <a:pt x="2582586" y="97085"/>
                </a:cubicBezTo>
                <a:cubicBezTo>
                  <a:pt x="2576024" y="97085"/>
                  <a:pt x="2570189" y="90521"/>
                  <a:pt x="2570189" y="84687"/>
                </a:cubicBezTo>
                <a:cubicBezTo>
                  <a:pt x="2570189" y="76665"/>
                  <a:pt x="2576024" y="70831"/>
                  <a:pt x="2582586" y="70831"/>
                </a:cubicBezTo>
                <a:close/>
                <a:moveTo>
                  <a:pt x="2511034" y="70831"/>
                </a:moveTo>
                <a:cubicBezTo>
                  <a:pt x="2519052" y="70831"/>
                  <a:pt x="2525616" y="76665"/>
                  <a:pt x="2525616" y="84687"/>
                </a:cubicBezTo>
                <a:cubicBezTo>
                  <a:pt x="2525616" y="90521"/>
                  <a:pt x="2519052" y="97085"/>
                  <a:pt x="2511034" y="97085"/>
                </a:cubicBezTo>
                <a:cubicBezTo>
                  <a:pt x="2503743" y="97085"/>
                  <a:pt x="2499364" y="90521"/>
                  <a:pt x="2499364" y="84687"/>
                </a:cubicBezTo>
                <a:cubicBezTo>
                  <a:pt x="2499364" y="76665"/>
                  <a:pt x="2503743" y="70831"/>
                  <a:pt x="2511034" y="70831"/>
                </a:cubicBezTo>
                <a:close/>
                <a:moveTo>
                  <a:pt x="2439946" y="70831"/>
                </a:moveTo>
                <a:cubicBezTo>
                  <a:pt x="2448505" y="70831"/>
                  <a:pt x="2454737" y="76665"/>
                  <a:pt x="2454737" y="84687"/>
                </a:cubicBezTo>
                <a:cubicBezTo>
                  <a:pt x="2454737" y="90521"/>
                  <a:pt x="2448505" y="97085"/>
                  <a:pt x="2439946" y="97085"/>
                </a:cubicBezTo>
                <a:cubicBezTo>
                  <a:pt x="2432165" y="97085"/>
                  <a:pt x="2425159" y="90521"/>
                  <a:pt x="2425159" y="84687"/>
                </a:cubicBezTo>
                <a:cubicBezTo>
                  <a:pt x="2425159" y="76665"/>
                  <a:pt x="2432165" y="70831"/>
                  <a:pt x="2439946" y="70831"/>
                </a:cubicBezTo>
                <a:close/>
                <a:moveTo>
                  <a:pt x="2369114" y="70831"/>
                </a:moveTo>
                <a:cubicBezTo>
                  <a:pt x="2377674" y="70831"/>
                  <a:pt x="2383900" y="76665"/>
                  <a:pt x="2383900" y="84687"/>
                </a:cubicBezTo>
                <a:cubicBezTo>
                  <a:pt x="2383900" y="90521"/>
                  <a:pt x="2377674" y="97085"/>
                  <a:pt x="2369114" y="97085"/>
                </a:cubicBezTo>
                <a:cubicBezTo>
                  <a:pt x="2361331" y="97085"/>
                  <a:pt x="2354323" y="90521"/>
                  <a:pt x="2354323" y="84687"/>
                </a:cubicBezTo>
                <a:cubicBezTo>
                  <a:pt x="2354323" y="76665"/>
                  <a:pt x="2361331" y="70831"/>
                  <a:pt x="2369114" y="70831"/>
                </a:cubicBezTo>
                <a:close/>
                <a:moveTo>
                  <a:pt x="2298283" y="70831"/>
                </a:moveTo>
                <a:cubicBezTo>
                  <a:pt x="2306842" y="70831"/>
                  <a:pt x="2313070" y="76665"/>
                  <a:pt x="2313070" y="84687"/>
                </a:cubicBezTo>
                <a:cubicBezTo>
                  <a:pt x="2313070" y="90521"/>
                  <a:pt x="2306842" y="97085"/>
                  <a:pt x="2298283" y="97085"/>
                </a:cubicBezTo>
                <a:cubicBezTo>
                  <a:pt x="2290497" y="97085"/>
                  <a:pt x="2283493" y="90521"/>
                  <a:pt x="2283493" y="84687"/>
                </a:cubicBezTo>
                <a:cubicBezTo>
                  <a:pt x="2283493" y="76665"/>
                  <a:pt x="2290497" y="70831"/>
                  <a:pt x="2298283" y="70831"/>
                </a:cubicBezTo>
                <a:close/>
                <a:moveTo>
                  <a:pt x="2226517" y="70831"/>
                </a:moveTo>
                <a:cubicBezTo>
                  <a:pt x="2234542" y="70831"/>
                  <a:pt x="2238916" y="76665"/>
                  <a:pt x="2238916" y="84687"/>
                </a:cubicBezTo>
                <a:cubicBezTo>
                  <a:pt x="2238916" y="90521"/>
                  <a:pt x="2234542" y="97085"/>
                  <a:pt x="2226517" y="97085"/>
                </a:cubicBezTo>
                <a:cubicBezTo>
                  <a:pt x="2218495" y="97085"/>
                  <a:pt x="2212659" y="90521"/>
                  <a:pt x="2212659" y="84687"/>
                </a:cubicBezTo>
                <a:cubicBezTo>
                  <a:pt x="2212659" y="76665"/>
                  <a:pt x="2218495" y="70831"/>
                  <a:pt x="2226517" y="70831"/>
                </a:cubicBezTo>
                <a:close/>
                <a:moveTo>
                  <a:pt x="2155683" y="70831"/>
                </a:moveTo>
                <a:cubicBezTo>
                  <a:pt x="2161520" y="70831"/>
                  <a:pt x="2168084" y="76665"/>
                  <a:pt x="2168084" y="84687"/>
                </a:cubicBezTo>
                <a:cubicBezTo>
                  <a:pt x="2168084" y="90521"/>
                  <a:pt x="2161520" y="97085"/>
                  <a:pt x="2155683" y="97085"/>
                </a:cubicBezTo>
                <a:cubicBezTo>
                  <a:pt x="2147663" y="97085"/>
                  <a:pt x="2141827" y="90521"/>
                  <a:pt x="2141827" y="84687"/>
                </a:cubicBezTo>
                <a:cubicBezTo>
                  <a:pt x="2141827" y="76665"/>
                  <a:pt x="2147663" y="70831"/>
                  <a:pt x="2155683" y="70831"/>
                </a:cubicBezTo>
                <a:close/>
                <a:moveTo>
                  <a:pt x="2083393" y="70831"/>
                </a:moveTo>
                <a:cubicBezTo>
                  <a:pt x="2090686" y="70831"/>
                  <a:pt x="2097249" y="76665"/>
                  <a:pt x="2097249" y="84687"/>
                </a:cubicBezTo>
                <a:cubicBezTo>
                  <a:pt x="2097249" y="90521"/>
                  <a:pt x="2090686" y="97085"/>
                  <a:pt x="2083393" y="97085"/>
                </a:cubicBezTo>
                <a:cubicBezTo>
                  <a:pt x="2076829" y="97085"/>
                  <a:pt x="2070995" y="90521"/>
                  <a:pt x="2070995" y="84687"/>
                </a:cubicBezTo>
                <a:cubicBezTo>
                  <a:pt x="2070995" y="76665"/>
                  <a:pt x="2076829" y="70831"/>
                  <a:pt x="2083393" y="70831"/>
                </a:cubicBezTo>
                <a:close/>
                <a:moveTo>
                  <a:pt x="2011835" y="70831"/>
                </a:moveTo>
                <a:cubicBezTo>
                  <a:pt x="2019855" y="70831"/>
                  <a:pt x="2026421" y="76665"/>
                  <a:pt x="2026421" y="84687"/>
                </a:cubicBezTo>
                <a:cubicBezTo>
                  <a:pt x="2026421" y="90521"/>
                  <a:pt x="2019855" y="97085"/>
                  <a:pt x="2011835" y="97085"/>
                </a:cubicBezTo>
                <a:cubicBezTo>
                  <a:pt x="2006003" y="97085"/>
                  <a:pt x="2000168" y="90521"/>
                  <a:pt x="2000168" y="84687"/>
                </a:cubicBezTo>
                <a:cubicBezTo>
                  <a:pt x="2000168" y="76665"/>
                  <a:pt x="2006003" y="70831"/>
                  <a:pt x="2011835" y="70831"/>
                </a:cubicBezTo>
                <a:close/>
                <a:moveTo>
                  <a:pt x="1938365" y="70831"/>
                </a:moveTo>
                <a:cubicBezTo>
                  <a:pt x="1946388" y="70831"/>
                  <a:pt x="1952222" y="76665"/>
                  <a:pt x="1952222" y="84687"/>
                </a:cubicBezTo>
                <a:cubicBezTo>
                  <a:pt x="1952222" y="90521"/>
                  <a:pt x="1946388" y="97085"/>
                  <a:pt x="1938365" y="97085"/>
                </a:cubicBezTo>
                <a:cubicBezTo>
                  <a:pt x="1931072" y="97085"/>
                  <a:pt x="1925971" y="90521"/>
                  <a:pt x="1925971" y="84687"/>
                </a:cubicBezTo>
                <a:cubicBezTo>
                  <a:pt x="1925971" y="76665"/>
                  <a:pt x="1931072" y="70831"/>
                  <a:pt x="1938365" y="70831"/>
                </a:cubicBezTo>
                <a:close/>
                <a:moveTo>
                  <a:pt x="1869922" y="70831"/>
                </a:moveTo>
                <a:cubicBezTo>
                  <a:pt x="1878483" y="70831"/>
                  <a:pt x="1884712" y="76665"/>
                  <a:pt x="1884712" y="84687"/>
                </a:cubicBezTo>
                <a:cubicBezTo>
                  <a:pt x="1884712" y="90521"/>
                  <a:pt x="1878483" y="97085"/>
                  <a:pt x="1869922" y="97085"/>
                </a:cubicBezTo>
                <a:cubicBezTo>
                  <a:pt x="1862138" y="97085"/>
                  <a:pt x="1855131" y="90521"/>
                  <a:pt x="1855131" y="84687"/>
                </a:cubicBezTo>
                <a:cubicBezTo>
                  <a:pt x="1855131" y="76665"/>
                  <a:pt x="1862138" y="70831"/>
                  <a:pt x="1869922" y="70831"/>
                </a:cubicBezTo>
                <a:close/>
                <a:moveTo>
                  <a:pt x="1799087" y="70831"/>
                </a:moveTo>
                <a:cubicBezTo>
                  <a:pt x="1807649" y="70831"/>
                  <a:pt x="1813879" y="76665"/>
                  <a:pt x="1813879" y="84687"/>
                </a:cubicBezTo>
                <a:cubicBezTo>
                  <a:pt x="1813879" y="90521"/>
                  <a:pt x="1807649" y="97085"/>
                  <a:pt x="1799087" y="97085"/>
                </a:cubicBezTo>
                <a:cubicBezTo>
                  <a:pt x="1790527" y="97085"/>
                  <a:pt x="1784303" y="92709"/>
                  <a:pt x="1784303" y="84687"/>
                </a:cubicBezTo>
                <a:cubicBezTo>
                  <a:pt x="1784303" y="76665"/>
                  <a:pt x="1790527" y="70831"/>
                  <a:pt x="1799087" y="70831"/>
                </a:cubicBezTo>
                <a:close/>
                <a:moveTo>
                  <a:pt x="1728262" y="70831"/>
                </a:moveTo>
                <a:cubicBezTo>
                  <a:pt x="1736828" y="70831"/>
                  <a:pt x="1743052" y="76665"/>
                  <a:pt x="1743052" y="84687"/>
                </a:cubicBezTo>
                <a:cubicBezTo>
                  <a:pt x="1743052" y="92709"/>
                  <a:pt x="1736828" y="97085"/>
                  <a:pt x="1728262" y="97085"/>
                </a:cubicBezTo>
                <a:cubicBezTo>
                  <a:pt x="1719700" y="97085"/>
                  <a:pt x="1713474" y="92709"/>
                  <a:pt x="1713474" y="84687"/>
                </a:cubicBezTo>
                <a:cubicBezTo>
                  <a:pt x="1713474" y="76665"/>
                  <a:pt x="1719700" y="70831"/>
                  <a:pt x="1728262" y="70831"/>
                </a:cubicBezTo>
                <a:close/>
                <a:moveTo>
                  <a:pt x="1656501" y="70831"/>
                </a:moveTo>
                <a:cubicBezTo>
                  <a:pt x="1663792" y="70831"/>
                  <a:pt x="1668900" y="76665"/>
                  <a:pt x="1668900" y="84687"/>
                </a:cubicBezTo>
                <a:cubicBezTo>
                  <a:pt x="1668900" y="92709"/>
                  <a:pt x="1663792" y="97085"/>
                  <a:pt x="1656501" y="97085"/>
                </a:cubicBezTo>
                <a:cubicBezTo>
                  <a:pt x="1648481" y="97085"/>
                  <a:pt x="1642655" y="92709"/>
                  <a:pt x="1642655" y="84687"/>
                </a:cubicBezTo>
                <a:cubicBezTo>
                  <a:pt x="1642655" y="76665"/>
                  <a:pt x="1648481" y="70831"/>
                  <a:pt x="1656501" y="70831"/>
                </a:cubicBezTo>
                <a:close/>
                <a:moveTo>
                  <a:pt x="1582299" y="70831"/>
                </a:moveTo>
                <a:cubicBezTo>
                  <a:pt x="1588134" y="70831"/>
                  <a:pt x="1594704" y="76665"/>
                  <a:pt x="1594704" y="84687"/>
                </a:cubicBezTo>
                <a:cubicBezTo>
                  <a:pt x="1594704" y="92709"/>
                  <a:pt x="1588134" y="97085"/>
                  <a:pt x="1582299" y="97085"/>
                </a:cubicBezTo>
                <a:cubicBezTo>
                  <a:pt x="1574277" y="97085"/>
                  <a:pt x="1568444" y="92709"/>
                  <a:pt x="1568444" y="84687"/>
                </a:cubicBezTo>
                <a:cubicBezTo>
                  <a:pt x="1568444" y="76665"/>
                  <a:pt x="1574277" y="70831"/>
                  <a:pt x="1582299" y="70831"/>
                </a:cubicBezTo>
                <a:close/>
                <a:moveTo>
                  <a:pt x="2796538" y="0"/>
                </a:moveTo>
                <a:cubicBezTo>
                  <a:pt x="2803103" y="0"/>
                  <a:pt x="2808940" y="5834"/>
                  <a:pt x="2808940" y="12397"/>
                </a:cubicBezTo>
                <a:cubicBezTo>
                  <a:pt x="2808940" y="19690"/>
                  <a:pt x="2803103" y="26254"/>
                  <a:pt x="2796538" y="26254"/>
                </a:cubicBezTo>
                <a:cubicBezTo>
                  <a:pt x="2789246" y="26254"/>
                  <a:pt x="2782683" y="19690"/>
                  <a:pt x="2782683" y="12397"/>
                </a:cubicBezTo>
                <a:cubicBezTo>
                  <a:pt x="2782683" y="5834"/>
                  <a:pt x="2789246" y="0"/>
                  <a:pt x="2796538" y="0"/>
                </a:cubicBezTo>
                <a:close/>
                <a:moveTo>
                  <a:pt x="2725703" y="0"/>
                </a:moveTo>
                <a:cubicBezTo>
                  <a:pt x="2731538" y="0"/>
                  <a:pt x="2738105" y="5834"/>
                  <a:pt x="2738105" y="12397"/>
                </a:cubicBezTo>
                <a:cubicBezTo>
                  <a:pt x="2738105" y="19690"/>
                  <a:pt x="2731538" y="26254"/>
                  <a:pt x="2725703" y="26254"/>
                </a:cubicBezTo>
                <a:cubicBezTo>
                  <a:pt x="2717686" y="26254"/>
                  <a:pt x="2711852" y="19690"/>
                  <a:pt x="2711852" y="12397"/>
                </a:cubicBezTo>
                <a:cubicBezTo>
                  <a:pt x="2711852" y="5834"/>
                  <a:pt x="2717686" y="0"/>
                  <a:pt x="2725703" y="0"/>
                </a:cubicBezTo>
                <a:close/>
                <a:moveTo>
                  <a:pt x="2653420" y="0"/>
                </a:moveTo>
                <a:cubicBezTo>
                  <a:pt x="2660711" y="0"/>
                  <a:pt x="2667273" y="5834"/>
                  <a:pt x="2667273" y="12397"/>
                </a:cubicBezTo>
                <a:cubicBezTo>
                  <a:pt x="2667273" y="19690"/>
                  <a:pt x="2660711" y="26254"/>
                  <a:pt x="2653420" y="26254"/>
                </a:cubicBezTo>
                <a:cubicBezTo>
                  <a:pt x="2646857" y="26254"/>
                  <a:pt x="2641021" y="19690"/>
                  <a:pt x="2641021" y="12397"/>
                </a:cubicBezTo>
                <a:cubicBezTo>
                  <a:pt x="2641021" y="5834"/>
                  <a:pt x="2646857" y="0"/>
                  <a:pt x="2653420" y="0"/>
                </a:cubicBezTo>
                <a:close/>
                <a:moveTo>
                  <a:pt x="2582586" y="0"/>
                </a:moveTo>
                <a:cubicBezTo>
                  <a:pt x="2589878" y="0"/>
                  <a:pt x="2596442" y="5834"/>
                  <a:pt x="2596442" y="12397"/>
                </a:cubicBezTo>
                <a:cubicBezTo>
                  <a:pt x="2596442" y="19690"/>
                  <a:pt x="2589878" y="26254"/>
                  <a:pt x="2582586" y="26254"/>
                </a:cubicBezTo>
                <a:cubicBezTo>
                  <a:pt x="2576024" y="26254"/>
                  <a:pt x="2570189" y="19690"/>
                  <a:pt x="2570189" y="12397"/>
                </a:cubicBezTo>
                <a:cubicBezTo>
                  <a:pt x="2570189" y="5834"/>
                  <a:pt x="2576024" y="0"/>
                  <a:pt x="2582586" y="0"/>
                </a:cubicBezTo>
                <a:close/>
                <a:moveTo>
                  <a:pt x="2511034" y="0"/>
                </a:moveTo>
                <a:cubicBezTo>
                  <a:pt x="2519052" y="0"/>
                  <a:pt x="2525616" y="5834"/>
                  <a:pt x="2525616" y="12397"/>
                </a:cubicBezTo>
                <a:cubicBezTo>
                  <a:pt x="2525616" y="19690"/>
                  <a:pt x="2519052" y="26254"/>
                  <a:pt x="2511034" y="26254"/>
                </a:cubicBezTo>
                <a:cubicBezTo>
                  <a:pt x="2503743" y="26254"/>
                  <a:pt x="2499364" y="19690"/>
                  <a:pt x="2499364" y="12397"/>
                </a:cubicBezTo>
                <a:cubicBezTo>
                  <a:pt x="2499364" y="5834"/>
                  <a:pt x="2503743" y="0"/>
                  <a:pt x="2511034" y="0"/>
                </a:cubicBezTo>
                <a:close/>
                <a:moveTo>
                  <a:pt x="2439946" y="0"/>
                </a:moveTo>
                <a:cubicBezTo>
                  <a:pt x="2448505" y="0"/>
                  <a:pt x="2454737" y="5834"/>
                  <a:pt x="2454737" y="12397"/>
                </a:cubicBezTo>
                <a:cubicBezTo>
                  <a:pt x="2454737" y="19690"/>
                  <a:pt x="2448505" y="26254"/>
                  <a:pt x="2439946" y="26254"/>
                </a:cubicBezTo>
                <a:cubicBezTo>
                  <a:pt x="2432165" y="26254"/>
                  <a:pt x="2425159" y="19690"/>
                  <a:pt x="2425159" y="12397"/>
                </a:cubicBezTo>
                <a:cubicBezTo>
                  <a:pt x="2425159" y="5834"/>
                  <a:pt x="2432165" y="0"/>
                  <a:pt x="2439946" y="0"/>
                </a:cubicBezTo>
                <a:close/>
                <a:moveTo>
                  <a:pt x="2369114" y="0"/>
                </a:moveTo>
                <a:cubicBezTo>
                  <a:pt x="2377674" y="0"/>
                  <a:pt x="2383900" y="5834"/>
                  <a:pt x="2383900" y="12397"/>
                </a:cubicBezTo>
                <a:cubicBezTo>
                  <a:pt x="2383900" y="19690"/>
                  <a:pt x="2377674" y="26254"/>
                  <a:pt x="2369114" y="26254"/>
                </a:cubicBezTo>
                <a:cubicBezTo>
                  <a:pt x="2361331" y="26254"/>
                  <a:pt x="2354323" y="19690"/>
                  <a:pt x="2354323" y="12397"/>
                </a:cubicBezTo>
                <a:cubicBezTo>
                  <a:pt x="2354323" y="5834"/>
                  <a:pt x="2361331" y="0"/>
                  <a:pt x="2369114" y="0"/>
                </a:cubicBezTo>
                <a:close/>
                <a:moveTo>
                  <a:pt x="2298283" y="0"/>
                </a:moveTo>
                <a:cubicBezTo>
                  <a:pt x="2306842" y="0"/>
                  <a:pt x="2313070" y="5834"/>
                  <a:pt x="2313070" y="12397"/>
                </a:cubicBezTo>
                <a:cubicBezTo>
                  <a:pt x="2313070" y="19690"/>
                  <a:pt x="2306842" y="26254"/>
                  <a:pt x="2298283" y="26254"/>
                </a:cubicBezTo>
                <a:cubicBezTo>
                  <a:pt x="2290497" y="26254"/>
                  <a:pt x="2283493" y="19690"/>
                  <a:pt x="2283493" y="12397"/>
                </a:cubicBezTo>
                <a:cubicBezTo>
                  <a:pt x="2283493" y="5834"/>
                  <a:pt x="2290497" y="0"/>
                  <a:pt x="2298283" y="0"/>
                </a:cubicBezTo>
                <a:close/>
                <a:moveTo>
                  <a:pt x="2226517" y="0"/>
                </a:moveTo>
                <a:cubicBezTo>
                  <a:pt x="2234542" y="0"/>
                  <a:pt x="2238916" y="5834"/>
                  <a:pt x="2238916" y="13856"/>
                </a:cubicBezTo>
                <a:cubicBezTo>
                  <a:pt x="2238916" y="19690"/>
                  <a:pt x="2234542" y="26254"/>
                  <a:pt x="2226517" y="26254"/>
                </a:cubicBezTo>
                <a:cubicBezTo>
                  <a:pt x="2218495" y="26254"/>
                  <a:pt x="2212659" y="19690"/>
                  <a:pt x="2212659" y="13856"/>
                </a:cubicBezTo>
                <a:cubicBezTo>
                  <a:pt x="2212659" y="5834"/>
                  <a:pt x="2218495" y="0"/>
                  <a:pt x="2226517" y="0"/>
                </a:cubicBezTo>
                <a:close/>
                <a:moveTo>
                  <a:pt x="2155683" y="0"/>
                </a:moveTo>
                <a:cubicBezTo>
                  <a:pt x="2161520" y="0"/>
                  <a:pt x="2168084" y="5834"/>
                  <a:pt x="2168084" y="13856"/>
                </a:cubicBezTo>
                <a:cubicBezTo>
                  <a:pt x="2168084" y="19690"/>
                  <a:pt x="2161520" y="26254"/>
                  <a:pt x="2155683" y="26254"/>
                </a:cubicBezTo>
                <a:cubicBezTo>
                  <a:pt x="2147663" y="26254"/>
                  <a:pt x="2141827" y="19690"/>
                  <a:pt x="2141827" y="13856"/>
                </a:cubicBezTo>
                <a:cubicBezTo>
                  <a:pt x="2141827" y="5834"/>
                  <a:pt x="2147663" y="0"/>
                  <a:pt x="2155683" y="0"/>
                </a:cubicBezTo>
                <a:close/>
                <a:moveTo>
                  <a:pt x="2083393" y="0"/>
                </a:moveTo>
                <a:cubicBezTo>
                  <a:pt x="2090686" y="0"/>
                  <a:pt x="2097249" y="5834"/>
                  <a:pt x="2097249" y="13856"/>
                </a:cubicBezTo>
                <a:cubicBezTo>
                  <a:pt x="2097249" y="19690"/>
                  <a:pt x="2090686" y="26254"/>
                  <a:pt x="2083393" y="26254"/>
                </a:cubicBezTo>
                <a:cubicBezTo>
                  <a:pt x="2076829" y="26254"/>
                  <a:pt x="2070995" y="19690"/>
                  <a:pt x="2070995" y="13856"/>
                </a:cubicBezTo>
                <a:cubicBezTo>
                  <a:pt x="2070995" y="5834"/>
                  <a:pt x="2076829" y="0"/>
                  <a:pt x="2083393" y="0"/>
                </a:cubicBezTo>
                <a:close/>
                <a:moveTo>
                  <a:pt x="2011835" y="0"/>
                </a:moveTo>
                <a:cubicBezTo>
                  <a:pt x="2019855" y="0"/>
                  <a:pt x="2026421" y="5834"/>
                  <a:pt x="2026421" y="13856"/>
                </a:cubicBezTo>
                <a:cubicBezTo>
                  <a:pt x="2026421" y="19690"/>
                  <a:pt x="2019855" y="26254"/>
                  <a:pt x="2011835" y="26254"/>
                </a:cubicBezTo>
                <a:cubicBezTo>
                  <a:pt x="2006003" y="26254"/>
                  <a:pt x="2000168" y="19690"/>
                  <a:pt x="2000168" y="13856"/>
                </a:cubicBezTo>
                <a:cubicBezTo>
                  <a:pt x="2000168" y="5834"/>
                  <a:pt x="2006003" y="0"/>
                  <a:pt x="2011835" y="0"/>
                </a:cubicBezTo>
                <a:close/>
                <a:moveTo>
                  <a:pt x="1938365" y="0"/>
                </a:moveTo>
                <a:cubicBezTo>
                  <a:pt x="1946388" y="0"/>
                  <a:pt x="1952222" y="5834"/>
                  <a:pt x="1952222" y="13856"/>
                </a:cubicBezTo>
                <a:cubicBezTo>
                  <a:pt x="1952222" y="19690"/>
                  <a:pt x="1946388" y="26254"/>
                  <a:pt x="1938365" y="26254"/>
                </a:cubicBezTo>
                <a:cubicBezTo>
                  <a:pt x="1931072" y="26254"/>
                  <a:pt x="1925971" y="19690"/>
                  <a:pt x="1925971" y="13856"/>
                </a:cubicBezTo>
                <a:cubicBezTo>
                  <a:pt x="1925971" y="5834"/>
                  <a:pt x="1931072" y="0"/>
                  <a:pt x="1938365" y="0"/>
                </a:cubicBezTo>
                <a:close/>
                <a:moveTo>
                  <a:pt x="1869922" y="0"/>
                </a:moveTo>
                <a:cubicBezTo>
                  <a:pt x="1878483" y="0"/>
                  <a:pt x="1884712" y="5834"/>
                  <a:pt x="1884712" y="13856"/>
                </a:cubicBezTo>
                <a:cubicBezTo>
                  <a:pt x="1884712" y="19690"/>
                  <a:pt x="1878483" y="26254"/>
                  <a:pt x="1869922" y="26254"/>
                </a:cubicBezTo>
                <a:cubicBezTo>
                  <a:pt x="1862138" y="26254"/>
                  <a:pt x="1855131" y="19690"/>
                  <a:pt x="1855131" y="13856"/>
                </a:cubicBezTo>
                <a:cubicBezTo>
                  <a:pt x="1855131" y="5834"/>
                  <a:pt x="1862138" y="0"/>
                  <a:pt x="1869922" y="0"/>
                </a:cubicBezTo>
                <a:close/>
                <a:moveTo>
                  <a:pt x="1799087" y="0"/>
                </a:moveTo>
                <a:cubicBezTo>
                  <a:pt x="1807649" y="0"/>
                  <a:pt x="1813879" y="5834"/>
                  <a:pt x="1813879" y="13856"/>
                </a:cubicBezTo>
                <a:cubicBezTo>
                  <a:pt x="1813879" y="19690"/>
                  <a:pt x="1807649" y="26254"/>
                  <a:pt x="1799087" y="26254"/>
                </a:cubicBezTo>
                <a:cubicBezTo>
                  <a:pt x="1790527" y="26254"/>
                  <a:pt x="1784303" y="19690"/>
                  <a:pt x="1784303" y="13856"/>
                </a:cubicBezTo>
                <a:cubicBezTo>
                  <a:pt x="1784303" y="5834"/>
                  <a:pt x="1790527" y="0"/>
                  <a:pt x="1799087" y="0"/>
                </a:cubicBezTo>
                <a:close/>
                <a:moveTo>
                  <a:pt x="1728262" y="0"/>
                </a:moveTo>
                <a:cubicBezTo>
                  <a:pt x="1736828" y="0"/>
                  <a:pt x="1743052" y="5834"/>
                  <a:pt x="1743052" y="13856"/>
                </a:cubicBezTo>
                <a:cubicBezTo>
                  <a:pt x="1743052" y="19690"/>
                  <a:pt x="1736828" y="26254"/>
                  <a:pt x="1728262" y="26254"/>
                </a:cubicBezTo>
                <a:cubicBezTo>
                  <a:pt x="1719700" y="26254"/>
                  <a:pt x="1713474" y="19690"/>
                  <a:pt x="1713474" y="13856"/>
                </a:cubicBezTo>
                <a:cubicBezTo>
                  <a:pt x="1713474" y="5834"/>
                  <a:pt x="1719700" y="0"/>
                  <a:pt x="1728262" y="0"/>
                </a:cubicBezTo>
                <a:close/>
                <a:moveTo>
                  <a:pt x="1656501" y="0"/>
                </a:moveTo>
                <a:cubicBezTo>
                  <a:pt x="1663792" y="0"/>
                  <a:pt x="1668900" y="5834"/>
                  <a:pt x="1668900" y="13856"/>
                </a:cubicBezTo>
                <a:cubicBezTo>
                  <a:pt x="1668900" y="19690"/>
                  <a:pt x="1663792" y="26254"/>
                  <a:pt x="1656501" y="26254"/>
                </a:cubicBezTo>
                <a:cubicBezTo>
                  <a:pt x="1648481" y="26254"/>
                  <a:pt x="1642655" y="19690"/>
                  <a:pt x="1642655" y="13856"/>
                </a:cubicBezTo>
                <a:cubicBezTo>
                  <a:pt x="1642655" y="5834"/>
                  <a:pt x="1648481" y="0"/>
                  <a:pt x="1656501" y="0"/>
                </a:cubicBezTo>
                <a:close/>
                <a:moveTo>
                  <a:pt x="1582299" y="0"/>
                </a:moveTo>
                <a:cubicBezTo>
                  <a:pt x="1588134" y="0"/>
                  <a:pt x="1594704" y="5834"/>
                  <a:pt x="1594704" y="13856"/>
                </a:cubicBezTo>
                <a:cubicBezTo>
                  <a:pt x="1594704" y="19690"/>
                  <a:pt x="1588134" y="26254"/>
                  <a:pt x="1582299" y="26254"/>
                </a:cubicBezTo>
                <a:cubicBezTo>
                  <a:pt x="1574277" y="26254"/>
                  <a:pt x="1568444" y="19690"/>
                  <a:pt x="1568444" y="13856"/>
                </a:cubicBezTo>
                <a:cubicBezTo>
                  <a:pt x="1568444" y="5834"/>
                  <a:pt x="1574277" y="0"/>
                  <a:pt x="1582299" y="0"/>
                </a:cubicBezTo>
                <a:close/>
              </a:path>
            </a:pathLst>
          </a:custGeom>
          <a:solidFill>
            <a:srgbClr val="252A57"/>
          </a:solidFill>
          <a:ln>
            <a:noFill/>
          </a:ln>
          <a:effectLst/>
        </p:spPr>
        <p:txBody>
          <a:bodyPr wrap="square" anchor="ctr">
            <a:noAutofit/>
          </a:bodyPr>
          <a:lstStyle/>
          <a:p>
            <a:endParaRPr lang="en-US" sz="3266" dirty="0">
              <a:latin typeface="Nunito Sans ExtraLight" pitchFamily="2" charset="77"/>
            </a:endParaRPr>
          </a:p>
        </p:txBody>
      </p:sp>
      <p:sp>
        <p:nvSpPr>
          <p:cNvPr id="60" name="Freeform 1">
            <a:extLst>
              <a:ext uri="{FF2B5EF4-FFF2-40B4-BE49-F238E27FC236}">
                <a16:creationId xmlns:a16="http://schemas.microsoft.com/office/drawing/2014/main" id="{7048238E-E8FC-EB48-A39C-14F703255265}"/>
              </a:ext>
            </a:extLst>
          </p:cNvPr>
          <p:cNvSpPr>
            <a:spLocks noChangeArrowheads="1"/>
          </p:cNvSpPr>
          <p:nvPr/>
        </p:nvSpPr>
        <p:spPr bwMode="auto">
          <a:xfrm rot="10800000">
            <a:off x="10786020" y="1491739"/>
            <a:ext cx="2209933" cy="5473002"/>
          </a:xfrm>
          <a:custGeom>
            <a:avLst/>
            <a:gdLst>
              <a:gd name="T0" fmla="*/ 0 w 4138"/>
              <a:gd name="T1" fmla="*/ 10223 h 10245"/>
              <a:gd name="T2" fmla="*/ 0 w 4138"/>
              <a:gd name="T3" fmla="*/ 10223 h 10245"/>
              <a:gd name="T4" fmla="*/ 1549 w 4138"/>
              <a:gd name="T5" fmla="*/ 8731 h 10245"/>
              <a:gd name="T6" fmla="*/ 1549 w 4138"/>
              <a:gd name="T7" fmla="*/ 8731 h 10245"/>
              <a:gd name="T8" fmla="*/ 2011 w 4138"/>
              <a:gd name="T9" fmla="*/ 6622 h 10245"/>
              <a:gd name="T10" fmla="*/ 2011 w 4138"/>
              <a:gd name="T11" fmla="*/ 6622 h 10245"/>
              <a:gd name="T12" fmla="*/ 2941 w 4138"/>
              <a:gd name="T13" fmla="*/ 3654 h 10245"/>
              <a:gd name="T14" fmla="*/ 2941 w 4138"/>
              <a:gd name="T15" fmla="*/ 3654 h 10245"/>
              <a:gd name="T16" fmla="*/ 2247 w 4138"/>
              <a:gd name="T17" fmla="*/ 159 h 10245"/>
              <a:gd name="T18" fmla="*/ 2247 w 4138"/>
              <a:gd name="T19" fmla="*/ 159 h 10245"/>
              <a:gd name="T20" fmla="*/ 2107 w 4138"/>
              <a:gd name="T21" fmla="*/ 2 h 10245"/>
              <a:gd name="T22" fmla="*/ 2133 w 4138"/>
              <a:gd name="T23" fmla="*/ 0 h 10245"/>
              <a:gd name="T24" fmla="*/ 2120 w 4138"/>
              <a:gd name="T25" fmla="*/ 0 h 10245"/>
              <a:gd name="T26" fmla="*/ 2133 w 4138"/>
              <a:gd name="T27" fmla="*/ 0 h 10245"/>
              <a:gd name="T28" fmla="*/ 2133 w 4138"/>
              <a:gd name="T29" fmla="*/ 0 h 10245"/>
              <a:gd name="T30" fmla="*/ 2266 w 4138"/>
              <a:gd name="T31" fmla="*/ 140 h 10245"/>
              <a:gd name="T32" fmla="*/ 2266 w 4138"/>
              <a:gd name="T33" fmla="*/ 140 h 10245"/>
              <a:gd name="T34" fmla="*/ 2962 w 4138"/>
              <a:gd name="T35" fmla="*/ 3669 h 10245"/>
              <a:gd name="T36" fmla="*/ 2962 w 4138"/>
              <a:gd name="T37" fmla="*/ 3669 h 10245"/>
              <a:gd name="T38" fmla="*/ 2036 w 4138"/>
              <a:gd name="T39" fmla="*/ 6625 h 10245"/>
              <a:gd name="T40" fmla="*/ 2036 w 4138"/>
              <a:gd name="T41" fmla="*/ 6625 h 10245"/>
              <a:gd name="T42" fmla="*/ 1573 w 4138"/>
              <a:gd name="T43" fmla="*/ 8743 h 10245"/>
              <a:gd name="T44" fmla="*/ 1573 w 4138"/>
              <a:gd name="T45" fmla="*/ 8743 h 10245"/>
              <a:gd name="T46" fmla="*/ 13 w 4138"/>
              <a:gd name="T47" fmla="*/ 10244 h 10245"/>
              <a:gd name="T48" fmla="*/ 0 w 4138"/>
              <a:gd name="T49" fmla="*/ 10223 h 102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4138" h="10245">
                <a:moveTo>
                  <a:pt x="0" y="10223"/>
                </a:moveTo>
                <a:lnTo>
                  <a:pt x="0" y="10223"/>
                </a:lnTo>
                <a:cubicBezTo>
                  <a:pt x="13" y="10217"/>
                  <a:pt x="1109" y="9592"/>
                  <a:pt x="1549" y="8731"/>
                </a:cubicBezTo>
                <a:lnTo>
                  <a:pt x="1549" y="8731"/>
                </a:lnTo>
                <a:cubicBezTo>
                  <a:pt x="1966" y="7914"/>
                  <a:pt x="1988" y="7287"/>
                  <a:pt x="2011" y="6622"/>
                </a:cubicBezTo>
                <a:lnTo>
                  <a:pt x="2011" y="6622"/>
                </a:lnTo>
                <a:cubicBezTo>
                  <a:pt x="2038" y="5791"/>
                  <a:pt x="2067" y="4928"/>
                  <a:pt x="2941" y="3654"/>
                </a:cubicBezTo>
                <a:lnTo>
                  <a:pt x="2941" y="3654"/>
                </a:lnTo>
                <a:cubicBezTo>
                  <a:pt x="4103" y="1962"/>
                  <a:pt x="2706" y="606"/>
                  <a:pt x="2247" y="159"/>
                </a:cubicBezTo>
                <a:lnTo>
                  <a:pt x="2247" y="159"/>
                </a:lnTo>
                <a:cubicBezTo>
                  <a:pt x="2145" y="60"/>
                  <a:pt x="2109" y="24"/>
                  <a:pt x="2107" y="2"/>
                </a:cubicBezTo>
                <a:lnTo>
                  <a:pt x="2133" y="0"/>
                </a:lnTo>
                <a:lnTo>
                  <a:pt x="2120" y="0"/>
                </a:lnTo>
                <a:lnTo>
                  <a:pt x="2133" y="0"/>
                </a:lnTo>
                <a:lnTo>
                  <a:pt x="2133" y="0"/>
                </a:lnTo>
                <a:cubicBezTo>
                  <a:pt x="2135" y="15"/>
                  <a:pt x="2198" y="77"/>
                  <a:pt x="2266" y="140"/>
                </a:cubicBezTo>
                <a:lnTo>
                  <a:pt x="2266" y="140"/>
                </a:lnTo>
                <a:cubicBezTo>
                  <a:pt x="2730" y="591"/>
                  <a:pt x="4137" y="1958"/>
                  <a:pt x="2962" y="3669"/>
                </a:cubicBezTo>
                <a:lnTo>
                  <a:pt x="2962" y="3669"/>
                </a:lnTo>
                <a:cubicBezTo>
                  <a:pt x="2092" y="4936"/>
                  <a:pt x="2063" y="5795"/>
                  <a:pt x="2036" y="6625"/>
                </a:cubicBezTo>
                <a:lnTo>
                  <a:pt x="2036" y="6625"/>
                </a:lnTo>
                <a:cubicBezTo>
                  <a:pt x="2013" y="7291"/>
                  <a:pt x="1992" y="7920"/>
                  <a:pt x="1573" y="8743"/>
                </a:cubicBezTo>
                <a:lnTo>
                  <a:pt x="1573" y="8743"/>
                </a:lnTo>
                <a:cubicBezTo>
                  <a:pt x="1128" y="9611"/>
                  <a:pt x="26" y="10238"/>
                  <a:pt x="13" y="10244"/>
                </a:cubicBezTo>
                <a:lnTo>
                  <a:pt x="0" y="10223"/>
                </a:lnTo>
              </a:path>
            </a:pathLst>
          </a:custGeom>
          <a:gradFill>
            <a:gsLst>
              <a:gs pos="0">
                <a:schemeClr val="accent1"/>
              </a:gs>
              <a:gs pos="50000">
                <a:schemeClr val="accent2"/>
              </a:gs>
              <a:gs pos="99000">
                <a:schemeClr val="accent3"/>
              </a:gs>
            </a:gsLst>
            <a:lin ang="5400000" scaled="0"/>
          </a:gradFill>
          <a:ln>
            <a:noFill/>
          </a:ln>
          <a:effectLst/>
        </p:spPr>
        <p:txBody>
          <a:bodyPr wrap="none" anchor="ctr"/>
          <a:lstStyle/>
          <a:p>
            <a:endParaRPr lang="en-US" sz="3266" dirty="0">
              <a:latin typeface="Nunito Sans ExtraLight" pitchFamily="2" charset="77"/>
            </a:endParaRPr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100356C5-1FCD-E745-98CE-AC497679230A}"/>
              </a:ext>
            </a:extLst>
          </p:cNvPr>
          <p:cNvSpPr/>
          <p:nvPr/>
        </p:nvSpPr>
        <p:spPr>
          <a:xfrm>
            <a:off x="1261977" y="1431349"/>
            <a:ext cx="10168023" cy="729048"/>
          </a:xfrm>
          <a:prstGeom prst="rect">
            <a:avLst/>
          </a:prstGeom>
          <a:solidFill>
            <a:schemeClr val="bg1">
              <a:lumMod val="95000"/>
            </a:schemeClr>
          </a:solidFill>
          <a:ln w="3810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lnSpc>
                <a:spcPts val="1400"/>
              </a:lnSpc>
            </a:pPr>
            <a:endParaRPr lang="en-US" sz="900" dirty="0">
              <a:latin typeface="Nunito Sans ExtraLight" pitchFamily="2" charset="77"/>
            </a:endParaRPr>
          </a:p>
        </p:txBody>
      </p:sp>
      <p:sp>
        <p:nvSpPr>
          <p:cNvPr id="7" name="Oval 6">
            <a:extLst>
              <a:ext uri="{FF2B5EF4-FFF2-40B4-BE49-F238E27FC236}">
                <a16:creationId xmlns:a16="http://schemas.microsoft.com/office/drawing/2014/main" id="{A268E750-FBD3-A64C-AFDB-4ED75E6796FA}"/>
              </a:ext>
            </a:extLst>
          </p:cNvPr>
          <p:cNvSpPr/>
          <p:nvPr/>
        </p:nvSpPr>
        <p:spPr>
          <a:xfrm>
            <a:off x="762000" y="1295425"/>
            <a:ext cx="1000897" cy="1000897"/>
          </a:xfrm>
          <a:prstGeom prst="ellipse">
            <a:avLst/>
          </a:prstGeom>
          <a:gradFill>
            <a:gsLst>
              <a:gs pos="0">
                <a:schemeClr val="accent5"/>
              </a:gs>
              <a:gs pos="50000">
                <a:schemeClr val="accent2"/>
              </a:gs>
              <a:gs pos="99000">
                <a:srgbClr val="7030A0"/>
              </a:gs>
            </a:gsLst>
            <a:lin ang="2700000" scaled="0"/>
          </a:gradFill>
          <a:ln w="5080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45720" tIns="22860" rIns="45720" bIns="2286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ts val="1400"/>
              </a:lnSpc>
            </a:pPr>
            <a:endParaRPr lang="en-US" sz="900" dirty="0">
              <a:latin typeface="Nunito Sans ExtraLight" pitchFamily="2" charset="77"/>
            </a:endParaRPr>
          </a:p>
        </p:txBody>
      </p:sp>
      <p:sp>
        <p:nvSpPr>
          <p:cNvPr id="8" name="Rectangle 7">
            <a:extLst>
              <a:ext uri="{FF2B5EF4-FFF2-40B4-BE49-F238E27FC236}">
                <a16:creationId xmlns:a16="http://schemas.microsoft.com/office/drawing/2014/main" id="{E3659A2A-3B43-A249-9EAF-E2102738238D}"/>
              </a:ext>
            </a:extLst>
          </p:cNvPr>
          <p:cNvSpPr/>
          <p:nvPr/>
        </p:nvSpPr>
        <p:spPr>
          <a:xfrm>
            <a:off x="1261977" y="2476519"/>
            <a:ext cx="10168023" cy="729048"/>
          </a:xfrm>
          <a:prstGeom prst="rect">
            <a:avLst/>
          </a:prstGeom>
          <a:solidFill>
            <a:schemeClr val="bg1">
              <a:lumMod val="95000"/>
            </a:schemeClr>
          </a:solidFill>
          <a:ln w="3810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lnSpc>
                <a:spcPts val="1400"/>
              </a:lnSpc>
            </a:pPr>
            <a:endParaRPr lang="en-US" sz="900" dirty="0">
              <a:latin typeface="Nunito Sans ExtraLight" pitchFamily="2" charset="77"/>
            </a:endParaRPr>
          </a:p>
        </p:txBody>
      </p:sp>
      <p:sp>
        <p:nvSpPr>
          <p:cNvPr id="9" name="Oval 8">
            <a:extLst>
              <a:ext uri="{FF2B5EF4-FFF2-40B4-BE49-F238E27FC236}">
                <a16:creationId xmlns:a16="http://schemas.microsoft.com/office/drawing/2014/main" id="{6A15633F-930D-EE42-9A81-B58D7428BBAA}"/>
              </a:ext>
            </a:extLst>
          </p:cNvPr>
          <p:cNvSpPr/>
          <p:nvPr/>
        </p:nvSpPr>
        <p:spPr>
          <a:xfrm>
            <a:off x="762000" y="2340594"/>
            <a:ext cx="1000897" cy="1000897"/>
          </a:xfrm>
          <a:prstGeom prst="ellipse">
            <a:avLst/>
          </a:prstGeom>
          <a:gradFill>
            <a:gsLst>
              <a:gs pos="0">
                <a:schemeClr val="accent5"/>
              </a:gs>
              <a:gs pos="50000">
                <a:schemeClr val="accent2"/>
              </a:gs>
              <a:gs pos="99000">
                <a:srgbClr val="7030A0"/>
              </a:gs>
            </a:gsLst>
            <a:lin ang="2700000" scaled="0"/>
          </a:gradFill>
          <a:ln w="5080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45720" tIns="22860" rIns="45720" bIns="2286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ts val="1400"/>
              </a:lnSpc>
            </a:pPr>
            <a:endParaRPr lang="en-US" sz="900" dirty="0">
              <a:latin typeface="Nunito Sans ExtraLight" pitchFamily="2" charset="77"/>
            </a:endParaRP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F6CD6EF6-CD65-8B42-8AD9-E187ADDE34FF}"/>
              </a:ext>
            </a:extLst>
          </p:cNvPr>
          <p:cNvSpPr/>
          <p:nvPr/>
        </p:nvSpPr>
        <p:spPr>
          <a:xfrm>
            <a:off x="1261977" y="3521688"/>
            <a:ext cx="10168023" cy="729048"/>
          </a:xfrm>
          <a:prstGeom prst="rect">
            <a:avLst/>
          </a:prstGeom>
          <a:solidFill>
            <a:schemeClr val="bg1">
              <a:lumMod val="95000"/>
            </a:schemeClr>
          </a:solidFill>
          <a:ln w="3810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lnSpc>
                <a:spcPts val="1400"/>
              </a:lnSpc>
            </a:pPr>
            <a:endParaRPr lang="en-US" sz="900" dirty="0">
              <a:latin typeface="Nunito Sans ExtraLight" pitchFamily="2" charset="77"/>
            </a:endParaRPr>
          </a:p>
        </p:txBody>
      </p:sp>
      <p:sp>
        <p:nvSpPr>
          <p:cNvPr id="11" name="Oval 10">
            <a:extLst>
              <a:ext uri="{FF2B5EF4-FFF2-40B4-BE49-F238E27FC236}">
                <a16:creationId xmlns:a16="http://schemas.microsoft.com/office/drawing/2014/main" id="{C27A57B6-94A4-9E48-AB04-B47290BD24A2}"/>
              </a:ext>
            </a:extLst>
          </p:cNvPr>
          <p:cNvSpPr/>
          <p:nvPr/>
        </p:nvSpPr>
        <p:spPr>
          <a:xfrm>
            <a:off x="762000" y="3385764"/>
            <a:ext cx="1000897" cy="1000897"/>
          </a:xfrm>
          <a:prstGeom prst="ellipse">
            <a:avLst/>
          </a:prstGeom>
          <a:gradFill>
            <a:gsLst>
              <a:gs pos="0">
                <a:schemeClr val="accent5"/>
              </a:gs>
              <a:gs pos="50000">
                <a:schemeClr val="accent2"/>
              </a:gs>
              <a:gs pos="99000">
                <a:srgbClr val="7030A0"/>
              </a:gs>
            </a:gsLst>
            <a:lin ang="2700000" scaled="0"/>
          </a:gradFill>
          <a:ln w="5080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45720" tIns="22860" rIns="45720" bIns="2286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ts val="1400"/>
              </a:lnSpc>
            </a:pPr>
            <a:endParaRPr lang="en-US" sz="900" dirty="0">
              <a:latin typeface="Nunito Sans ExtraLight" pitchFamily="2" charset="77"/>
            </a:endParaRPr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ADA1C967-D2FE-A748-A7FD-67FC902DA95F}"/>
              </a:ext>
            </a:extLst>
          </p:cNvPr>
          <p:cNvSpPr/>
          <p:nvPr/>
        </p:nvSpPr>
        <p:spPr>
          <a:xfrm>
            <a:off x="1261977" y="4566858"/>
            <a:ext cx="10168023" cy="729048"/>
          </a:xfrm>
          <a:prstGeom prst="rect">
            <a:avLst/>
          </a:prstGeom>
          <a:solidFill>
            <a:schemeClr val="bg1">
              <a:lumMod val="95000"/>
            </a:schemeClr>
          </a:solidFill>
          <a:ln w="3810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lnSpc>
                <a:spcPts val="1400"/>
              </a:lnSpc>
            </a:pPr>
            <a:endParaRPr lang="en-US" sz="900" dirty="0">
              <a:latin typeface="Nunito Sans ExtraLight" pitchFamily="2" charset="77"/>
            </a:endParaRPr>
          </a:p>
        </p:txBody>
      </p:sp>
      <p:sp>
        <p:nvSpPr>
          <p:cNvPr id="13" name="Oval 12">
            <a:extLst>
              <a:ext uri="{FF2B5EF4-FFF2-40B4-BE49-F238E27FC236}">
                <a16:creationId xmlns:a16="http://schemas.microsoft.com/office/drawing/2014/main" id="{AEAFDD4B-86D3-6A41-BB1E-0FF83AA5E9CB}"/>
              </a:ext>
            </a:extLst>
          </p:cNvPr>
          <p:cNvSpPr/>
          <p:nvPr/>
        </p:nvSpPr>
        <p:spPr>
          <a:xfrm>
            <a:off x="762000" y="4430933"/>
            <a:ext cx="1000897" cy="1000897"/>
          </a:xfrm>
          <a:prstGeom prst="ellipse">
            <a:avLst/>
          </a:prstGeom>
          <a:gradFill>
            <a:gsLst>
              <a:gs pos="0">
                <a:schemeClr val="accent5"/>
              </a:gs>
              <a:gs pos="50000">
                <a:schemeClr val="accent2"/>
              </a:gs>
              <a:gs pos="99000">
                <a:srgbClr val="7030A0"/>
              </a:gs>
            </a:gsLst>
            <a:lin ang="2700000" scaled="0"/>
          </a:gradFill>
          <a:ln w="5080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45720" tIns="22860" rIns="45720" bIns="2286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ts val="1400"/>
              </a:lnSpc>
            </a:pPr>
            <a:endParaRPr lang="en-US" sz="900" dirty="0">
              <a:latin typeface="Nunito Sans ExtraLight" pitchFamily="2" charset="77"/>
            </a:endParaRPr>
          </a:p>
        </p:txBody>
      </p:sp>
      <p:sp>
        <p:nvSpPr>
          <p:cNvPr id="14" name="Rectangle 13">
            <a:extLst>
              <a:ext uri="{FF2B5EF4-FFF2-40B4-BE49-F238E27FC236}">
                <a16:creationId xmlns:a16="http://schemas.microsoft.com/office/drawing/2014/main" id="{1DDEB1F9-76E7-D04F-A96F-41944CAE6472}"/>
              </a:ext>
            </a:extLst>
          </p:cNvPr>
          <p:cNvSpPr/>
          <p:nvPr/>
        </p:nvSpPr>
        <p:spPr>
          <a:xfrm>
            <a:off x="1261977" y="5612028"/>
            <a:ext cx="10168023" cy="729048"/>
          </a:xfrm>
          <a:prstGeom prst="rect">
            <a:avLst/>
          </a:prstGeom>
          <a:solidFill>
            <a:schemeClr val="bg1">
              <a:lumMod val="95000"/>
            </a:schemeClr>
          </a:solidFill>
          <a:ln w="3810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lnSpc>
                <a:spcPts val="1400"/>
              </a:lnSpc>
            </a:pPr>
            <a:endParaRPr lang="en-US" sz="900" dirty="0">
              <a:latin typeface="Nunito Sans ExtraLight" pitchFamily="2" charset="77"/>
            </a:endParaRPr>
          </a:p>
        </p:txBody>
      </p:sp>
      <p:sp>
        <p:nvSpPr>
          <p:cNvPr id="15" name="Oval 14">
            <a:extLst>
              <a:ext uri="{FF2B5EF4-FFF2-40B4-BE49-F238E27FC236}">
                <a16:creationId xmlns:a16="http://schemas.microsoft.com/office/drawing/2014/main" id="{64686A16-5909-8B41-A66B-7CFB7C254152}"/>
              </a:ext>
            </a:extLst>
          </p:cNvPr>
          <p:cNvSpPr/>
          <p:nvPr/>
        </p:nvSpPr>
        <p:spPr>
          <a:xfrm>
            <a:off x="762000" y="5476103"/>
            <a:ext cx="1000897" cy="1000897"/>
          </a:xfrm>
          <a:prstGeom prst="ellipse">
            <a:avLst/>
          </a:prstGeom>
          <a:gradFill>
            <a:gsLst>
              <a:gs pos="0">
                <a:schemeClr val="accent5"/>
              </a:gs>
              <a:gs pos="50000">
                <a:schemeClr val="accent2"/>
              </a:gs>
              <a:gs pos="99000">
                <a:srgbClr val="7030A0"/>
              </a:gs>
            </a:gsLst>
            <a:lin ang="2700000" scaled="0"/>
          </a:gradFill>
          <a:ln w="5080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45720" tIns="22860" rIns="45720" bIns="2286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>
              <a:lnSpc>
                <a:spcPts val="1400"/>
              </a:lnSpc>
            </a:pPr>
            <a:endParaRPr lang="en-US" sz="900" dirty="0">
              <a:latin typeface="Nunito Sans ExtraLight" pitchFamily="2" charset="77"/>
            </a:endParaRPr>
          </a:p>
        </p:txBody>
      </p:sp>
      <p:cxnSp>
        <p:nvCxnSpPr>
          <p:cNvPr id="16" name="Straight Connector 15">
            <a:extLst>
              <a:ext uri="{FF2B5EF4-FFF2-40B4-BE49-F238E27FC236}">
                <a16:creationId xmlns:a16="http://schemas.microsoft.com/office/drawing/2014/main" id="{49B12C16-9134-9344-9056-8DA99710F115}"/>
              </a:ext>
            </a:extLst>
          </p:cNvPr>
          <p:cNvCxnSpPr/>
          <p:nvPr/>
        </p:nvCxnSpPr>
        <p:spPr>
          <a:xfrm>
            <a:off x="3696318" y="1300035"/>
            <a:ext cx="0" cy="5166360"/>
          </a:xfrm>
          <a:prstGeom prst="line">
            <a:avLst/>
          </a:prstGeom>
          <a:ln w="38100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Straight Connector 16">
            <a:extLst>
              <a:ext uri="{FF2B5EF4-FFF2-40B4-BE49-F238E27FC236}">
                <a16:creationId xmlns:a16="http://schemas.microsoft.com/office/drawing/2014/main" id="{B81AC22A-DD0A-0C4B-88D2-A47C02E5FB8F}"/>
              </a:ext>
            </a:extLst>
          </p:cNvPr>
          <p:cNvCxnSpPr/>
          <p:nvPr/>
        </p:nvCxnSpPr>
        <p:spPr>
          <a:xfrm>
            <a:off x="5629738" y="1300035"/>
            <a:ext cx="0" cy="5166360"/>
          </a:xfrm>
          <a:prstGeom prst="line">
            <a:avLst/>
          </a:prstGeom>
          <a:ln w="38100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" name="Straight Connector 17">
            <a:extLst>
              <a:ext uri="{FF2B5EF4-FFF2-40B4-BE49-F238E27FC236}">
                <a16:creationId xmlns:a16="http://schemas.microsoft.com/office/drawing/2014/main" id="{3232C73F-8B0D-5B49-9666-1580F2CDA542}"/>
              </a:ext>
            </a:extLst>
          </p:cNvPr>
          <p:cNvCxnSpPr/>
          <p:nvPr/>
        </p:nvCxnSpPr>
        <p:spPr>
          <a:xfrm>
            <a:off x="7563159" y="1300035"/>
            <a:ext cx="0" cy="5166360"/>
          </a:xfrm>
          <a:prstGeom prst="line">
            <a:avLst/>
          </a:prstGeom>
          <a:ln w="38100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" name="Straight Connector 18">
            <a:extLst>
              <a:ext uri="{FF2B5EF4-FFF2-40B4-BE49-F238E27FC236}">
                <a16:creationId xmlns:a16="http://schemas.microsoft.com/office/drawing/2014/main" id="{D2BD4625-8195-8942-A45F-C01DBDD52A72}"/>
              </a:ext>
            </a:extLst>
          </p:cNvPr>
          <p:cNvCxnSpPr/>
          <p:nvPr/>
        </p:nvCxnSpPr>
        <p:spPr>
          <a:xfrm>
            <a:off x="9496579" y="1300035"/>
            <a:ext cx="0" cy="5166360"/>
          </a:xfrm>
          <a:prstGeom prst="line">
            <a:avLst/>
          </a:prstGeom>
          <a:ln w="38100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" name="TextBox 19">
            <a:extLst>
              <a:ext uri="{FF2B5EF4-FFF2-40B4-BE49-F238E27FC236}">
                <a16:creationId xmlns:a16="http://schemas.microsoft.com/office/drawing/2014/main" id="{72D1FEEE-FDD6-2843-A936-BC0718379240}"/>
              </a:ext>
            </a:extLst>
          </p:cNvPr>
          <p:cNvSpPr txBox="1"/>
          <p:nvPr/>
        </p:nvSpPr>
        <p:spPr>
          <a:xfrm>
            <a:off x="1927148" y="1626596"/>
            <a:ext cx="1604927" cy="338554"/>
          </a:xfrm>
          <a:prstGeom prst="rect">
            <a:avLst/>
          </a:prstGeom>
          <a:noFill/>
        </p:spPr>
        <p:txBody>
          <a:bodyPr wrap="none" rtlCol="0" anchor="ctr" anchorCtr="0">
            <a:spAutoFit/>
          </a:bodyPr>
          <a:lstStyle/>
          <a:p>
            <a:pPr algn="ctr"/>
            <a:r>
              <a:rPr lang="ru-RU" sz="1600" spc="75" dirty="0">
                <a:solidFill>
                  <a:schemeClr val="tx2"/>
                </a:solidFill>
                <a:latin typeface="Commissioner ExtraBold" pitchFamily="2" charset="0"/>
                <a:ea typeface="League Spartan" charset="0"/>
                <a:cs typeface="Poppins" pitchFamily="2" charset="77"/>
              </a:rPr>
              <a:t>ЗАГОЛОВОК</a:t>
            </a:r>
            <a:endParaRPr lang="en-US" sz="1600" spc="75" dirty="0">
              <a:solidFill>
                <a:schemeClr val="tx2"/>
              </a:solidFill>
              <a:latin typeface="Commissioner ExtraBold" pitchFamily="2" charset="0"/>
              <a:ea typeface="League Spartan" charset="0"/>
              <a:cs typeface="Poppins" pitchFamily="2" charset="77"/>
            </a:endParaRP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609EE12A-F209-D243-8626-58405552154D}"/>
              </a:ext>
            </a:extLst>
          </p:cNvPr>
          <p:cNvSpPr txBox="1"/>
          <p:nvPr/>
        </p:nvSpPr>
        <p:spPr>
          <a:xfrm>
            <a:off x="1927146" y="2671766"/>
            <a:ext cx="1604927" cy="338554"/>
          </a:xfrm>
          <a:prstGeom prst="rect">
            <a:avLst/>
          </a:prstGeom>
          <a:noFill/>
        </p:spPr>
        <p:txBody>
          <a:bodyPr wrap="none" rtlCol="0" anchor="ctr" anchorCtr="0">
            <a:spAutoFit/>
          </a:bodyPr>
          <a:lstStyle/>
          <a:p>
            <a:pPr algn="ctr"/>
            <a:r>
              <a:rPr lang="ru-RU" sz="1600" spc="75" dirty="0">
                <a:solidFill>
                  <a:schemeClr val="tx2"/>
                </a:solidFill>
                <a:latin typeface="Commissioner ExtraBold" pitchFamily="2" charset="0"/>
                <a:ea typeface="League Spartan" charset="0"/>
                <a:cs typeface="Poppins" pitchFamily="2" charset="77"/>
              </a:rPr>
              <a:t>ЗАГОЛОВОК</a:t>
            </a:r>
            <a:endParaRPr lang="en-US" sz="1600" spc="75" dirty="0">
              <a:solidFill>
                <a:schemeClr val="tx2"/>
              </a:solidFill>
              <a:latin typeface="Commissioner ExtraBold" pitchFamily="2" charset="0"/>
              <a:ea typeface="League Spartan" charset="0"/>
              <a:cs typeface="Poppins" pitchFamily="2" charset="77"/>
            </a:endParaRP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2EEA69A3-87F8-504B-B0CC-8223F254E36A}"/>
              </a:ext>
            </a:extLst>
          </p:cNvPr>
          <p:cNvSpPr txBox="1"/>
          <p:nvPr/>
        </p:nvSpPr>
        <p:spPr>
          <a:xfrm>
            <a:off x="1927146" y="3713938"/>
            <a:ext cx="1604927" cy="338554"/>
          </a:xfrm>
          <a:prstGeom prst="rect">
            <a:avLst/>
          </a:prstGeom>
          <a:noFill/>
        </p:spPr>
        <p:txBody>
          <a:bodyPr wrap="none" rtlCol="0" anchor="ctr" anchorCtr="0">
            <a:spAutoFit/>
          </a:bodyPr>
          <a:lstStyle/>
          <a:p>
            <a:pPr algn="ctr"/>
            <a:r>
              <a:rPr lang="ru-RU" sz="1600" spc="75" dirty="0">
                <a:solidFill>
                  <a:schemeClr val="tx2"/>
                </a:solidFill>
                <a:latin typeface="Commissioner ExtraBold" pitchFamily="2" charset="0"/>
                <a:ea typeface="League Spartan" charset="0"/>
                <a:cs typeface="Poppins" pitchFamily="2" charset="77"/>
              </a:rPr>
              <a:t>ЗАГОЛОВОК</a:t>
            </a:r>
            <a:endParaRPr lang="en-US" sz="1600" spc="75" dirty="0">
              <a:solidFill>
                <a:schemeClr val="tx2"/>
              </a:solidFill>
              <a:latin typeface="Commissioner ExtraBold" pitchFamily="2" charset="0"/>
              <a:ea typeface="League Spartan" charset="0"/>
              <a:cs typeface="Poppins" pitchFamily="2" charset="77"/>
            </a:endParaRP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C5EE0E74-4B1A-6B41-9C93-4A206846F0C9}"/>
              </a:ext>
            </a:extLst>
          </p:cNvPr>
          <p:cNvSpPr txBox="1"/>
          <p:nvPr/>
        </p:nvSpPr>
        <p:spPr>
          <a:xfrm>
            <a:off x="1927146" y="4762105"/>
            <a:ext cx="1604927" cy="338554"/>
          </a:xfrm>
          <a:prstGeom prst="rect">
            <a:avLst/>
          </a:prstGeom>
          <a:noFill/>
        </p:spPr>
        <p:txBody>
          <a:bodyPr wrap="none" rtlCol="0" anchor="ctr" anchorCtr="0">
            <a:spAutoFit/>
          </a:bodyPr>
          <a:lstStyle/>
          <a:p>
            <a:pPr algn="ctr"/>
            <a:r>
              <a:rPr lang="ru-RU" sz="1600" spc="75" dirty="0">
                <a:solidFill>
                  <a:schemeClr val="tx2"/>
                </a:solidFill>
                <a:latin typeface="Commissioner ExtraBold" pitchFamily="2" charset="0"/>
                <a:ea typeface="League Spartan" charset="0"/>
                <a:cs typeface="Poppins" pitchFamily="2" charset="77"/>
              </a:rPr>
              <a:t>ЗАГОЛОВОК</a:t>
            </a:r>
            <a:endParaRPr lang="en-US" sz="1600" spc="75" dirty="0">
              <a:solidFill>
                <a:schemeClr val="tx2"/>
              </a:solidFill>
              <a:latin typeface="Commissioner ExtraBold" pitchFamily="2" charset="0"/>
              <a:ea typeface="League Spartan" charset="0"/>
              <a:cs typeface="Poppins" pitchFamily="2" charset="77"/>
            </a:endParaRP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A101A398-1EEC-BB4B-BC79-3762D032C618}"/>
              </a:ext>
            </a:extLst>
          </p:cNvPr>
          <p:cNvSpPr txBox="1"/>
          <p:nvPr/>
        </p:nvSpPr>
        <p:spPr>
          <a:xfrm>
            <a:off x="1927146" y="5807275"/>
            <a:ext cx="1604927" cy="338554"/>
          </a:xfrm>
          <a:prstGeom prst="rect">
            <a:avLst/>
          </a:prstGeom>
          <a:noFill/>
        </p:spPr>
        <p:txBody>
          <a:bodyPr wrap="none" rtlCol="0" anchor="ctr" anchorCtr="0">
            <a:spAutoFit/>
          </a:bodyPr>
          <a:lstStyle/>
          <a:p>
            <a:pPr algn="ctr"/>
            <a:r>
              <a:rPr lang="ru-RU" sz="1600" spc="75" dirty="0">
                <a:solidFill>
                  <a:schemeClr val="tx2"/>
                </a:solidFill>
                <a:latin typeface="Commissioner ExtraBold" pitchFamily="2" charset="0"/>
                <a:ea typeface="League Spartan" charset="0"/>
                <a:cs typeface="Poppins" pitchFamily="2" charset="77"/>
              </a:rPr>
              <a:t>ЗАГОЛОВОК</a:t>
            </a:r>
            <a:endParaRPr lang="en-US" sz="1600" spc="75" dirty="0">
              <a:solidFill>
                <a:schemeClr val="tx2"/>
              </a:solidFill>
              <a:latin typeface="Commissioner ExtraBold" pitchFamily="2" charset="0"/>
              <a:ea typeface="League Spartan" charset="0"/>
              <a:cs typeface="Poppins" pitchFamily="2" charset="77"/>
            </a:endParaRPr>
          </a:p>
        </p:txBody>
      </p:sp>
      <p:sp>
        <p:nvSpPr>
          <p:cNvPr id="25" name="Subtitle 2">
            <a:extLst>
              <a:ext uri="{FF2B5EF4-FFF2-40B4-BE49-F238E27FC236}">
                <a16:creationId xmlns:a16="http://schemas.microsoft.com/office/drawing/2014/main" id="{F327B2C7-C162-AA46-BC14-D7A70E2FD726}"/>
              </a:ext>
            </a:extLst>
          </p:cNvPr>
          <p:cNvSpPr txBox="1">
            <a:spLocks/>
          </p:cNvSpPr>
          <p:nvPr/>
        </p:nvSpPr>
        <p:spPr>
          <a:xfrm>
            <a:off x="3814006" y="1495792"/>
            <a:ext cx="1698044" cy="600164"/>
          </a:xfrm>
          <a:prstGeom prst="rect">
            <a:avLst/>
          </a:prstGeom>
        </p:spPr>
        <p:txBody>
          <a:bodyPr vert="horz" wrap="square" lIns="45720" tIns="22860" rIns="45720" bIns="22860" rtlCol="0" anchor="ctr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ct val="100000"/>
              </a:lnSpc>
            </a:pPr>
            <a:r>
              <a:rPr lang="ru-RU" sz="1200" dirty="0">
                <a:solidFill>
                  <a:schemeClr val="tx1"/>
                </a:solidFill>
                <a:latin typeface="Fira Sans Light" panose="020B0403050000020004" pitchFamily="34" charset="0"/>
                <a:ea typeface="Fira Sans Light" panose="020B0403050000020004" pitchFamily="34" charset="0"/>
                <a:cs typeface="Mukta ExtraLight" panose="020B0000000000000000" pitchFamily="34" charset="77"/>
              </a:rPr>
              <a:t>Крупнейший образовательный, научный</a:t>
            </a:r>
            <a:endParaRPr lang="en-US" sz="1200" dirty="0">
              <a:solidFill>
                <a:schemeClr val="tx1"/>
              </a:solidFill>
              <a:latin typeface="Fira Sans Light" panose="020B0403050000020004" pitchFamily="34" charset="0"/>
              <a:ea typeface="Fira Sans Light" panose="020B0403050000020004" pitchFamily="34" charset="0"/>
              <a:cs typeface="Mukta ExtraLight" panose="020B0000000000000000" pitchFamily="34" charset="77"/>
            </a:endParaRPr>
          </a:p>
        </p:txBody>
      </p:sp>
      <p:sp>
        <p:nvSpPr>
          <p:cNvPr id="26" name="Subtitle 2">
            <a:extLst>
              <a:ext uri="{FF2B5EF4-FFF2-40B4-BE49-F238E27FC236}">
                <a16:creationId xmlns:a16="http://schemas.microsoft.com/office/drawing/2014/main" id="{B6BD672A-D53F-2848-99D1-ABBEB6EFCF93}"/>
              </a:ext>
            </a:extLst>
          </p:cNvPr>
          <p:cNvSpPr txBox="1">
            <a:spLocks/>
          </p:cNvSpPr>
          <p:nvPr/>
        </p:nvSpPr>
        <p:spPr>
          <a:xfrm>
            <a:off x="5747427" y="1495792"/>
            <a:ext cx="1698044" cy="600164"/>
          </a:xfrm>
          <a:prstGeom prst="rect">
            <a:avLst/>
          </a:prstGeom>
        </p:spPr>
        <p:txBody>
          <a:bodyPr vert="horz" wrap="square" lIns="45720" tIns="22860" rIns="45720" bIns="22860" rtlCol="0" anchor="ctr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ct val="100000"/>
              </a:lnSpc>
            </a:pPr>
            <a:r>
              <a:rPr lang="ru-RU" sz="1200" dirty="0">
                <a:solidFill>
                  <a:schemeClr val="tx1"/>
                </a:solidFill>
                <a:latin typeface="Fira Sans Light" panose="020B0403050000020004" pitchFamily="34" charset="0"/>
                <a:ea typeface="Fira Sans Light" panose="020B0403050000020004" pitchFamily="34" charset="0"/>
                <a:cs typeface="Mukta ExtraLight" panose="020B0000000000000000" pitchFamily="34" charset="77"/>
              </a:rPr>
              <a:t>Крупнейший образовательный, научный</a:t>
            </a:r>
            <a:endParaRPr lang="en-US" sz="1200" dirty="0">
              <a:solidFill>
                <a:schemeClr val="tx1"/>
              </a:solidFill>
              <a:latin typeface="Fira Sans Light" panose="020B0403050000020004" pitchFamily="34" charset="0"/>
              <a:ea typeface="Fira Sans Light" panose="020B0403050000020004" pitchFamily="34" charset="0"/>
              <a:cs typeface="Mukta ExtraLight" panose="020B0000000000000000" pitchFamily="34" charset="77"/>
            </a:endParaRPr>
          </a:p>
        </p:txBody>
      </p:sp>
      <p:sp>
        <p:nvSpPr>
          <p:cNvPr id="29" name="Subtitle 2">
            <a:extLst>
              <a:ext uri="{FF2B5EF4-FFF2-40B4-BE49-F238E27FC236}">
                <a16:creationId xmlns:a16="http://schemas.microsoft.com/office/drawing/2014/main" id="{5F60E4AD-7FFB-6F4A-9B5B-2B28CF8A0F8C}"/>
              </a:ext>
            </a:extLst>
          </p:cNvPr>
          <p:cNvSpPr txBox="1">
            <a:spLocks/>
          </p:cNvSpPr>
          <p:nvPr/>
        </p:nvSpPr>
        <p:spPr>
          <a:xfrm>
            <a:off x="7680847" y="1495792"/>
            <a:ext cx="1698044" cy="600164"/>
          </a:xfrm>
          <a:prstGeom prst="rect">
            <a:avLst/>
          </a:prstGeom>
        </p:spPr>
        <p:txBody>
          <a:bodyPr vert="horz" wrap="square" lIns="45720" tIns="22860" rIns="45720" bIns="22860" rtlCol="0" anchor="ctr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ct val="100000"/>
              </a:lnSpc>
            </a:pPr>
            <a:r>
              <a:rPr lang="ru-RU" sz="1200" dirty="0">
                <a:solidFill>
                  <a:schemeClr val="tx1"/>
                </a:solidFill>
                <a:latin typeface="Fira Sans Light" panose="020B0403050000020004" pitchFamily="34" charset="0"/>
                <a:ea typeface="Fira Sans Light" panose="020B0403050000020004" pitchFamily="34" charset="0"/>
                <a:cs typeface="Mukta ExtraLight" panose="020B0000000000000000" pitchFamily="34" charset="77"/>
              </a:rPr>
              <a:t>Крупнейший образовательный, научный</a:t>
            </a:r>
            <a:endParaRPr lang="en-US" sz="1200" dirty="0">
              <a:solidFill>
                <a:schemeClr val="tx1"/>
              </a:solidFill>
              <a:latin typeface="Fira Sans Light" panose="020B0403050000020004" pitchFamily="34" charset="0"/>
              <a:ea typeface="Fira Sans Light" panose="020B0403050000020004" pitchFamily="34" charset="0"/>
              <a:cs typeface="Mukta ExtraLight" panose="020B0000000000000000" pitchFamily="34" charset="77"/>
            </a:endParaRPr>
          </a:p>
        </p:txBody>
      </p:sp>
      <p:sp>
        <p:nvSpPr>
          <p:cNvPr id="30" name="Subtitle 2">
            <a:extLst>
              <a:ext uri="{FF2B5EF4-FFF2-40B4-BE49-F238E27FC236}">
                <a16:creationId xmlns:a16="http://schemas.microsoft.com/office/drawing/2014/main" id="{C5C184C6-CBDB-7442-812F-CA6E6A31609A}"/>
              </a:ext>
            </a:extLst>
          </p:cNvPr>
          <p:cNvSpPr txBox="1">
            <a:spLocks/>
          </p:cNvSpPr>
          <p:nvPr/>
        </p:nvSpPr>
        <p:spPr>
          <a:xfrm>
            <a:off x="9614268" y="1495792"/>
            <a:ext cx="1698044" cy="600164"/>
          </a:xfrm>
          <a:prstGeom prst="rect">
            <a:avLst/>
          </a:prstGeom>
        </p:spPr>
        <p:txBody>
          <a:bodyPr vert="horz" wrap="square" lIns="45720" tIns="22860" rIns="45720" bIns="22860" rtlCol="0" anchor="ctr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ct val="100000"/>
              </a:lnSpc>
            </a:pPr>
            <a:r>
              <a:rPr lang="ru-RU" sz="1200" dirty="0">
                <a:solidFill>
                  <a:schemeClr val="tx1"/>
                </a:solidFill>
                <a:latin typeface="Fira Sans Light" panose="020B0403050000020004" pitchFamily="34" charset="0"/>
                <a:ea typeface="Fira Sans Light" panose="020B0403050000020004" pitchFamily="34" charset="0"/>
                <a:cs typeface="Mukta ExtraLight" panose="020B0000000000000000" pitchFamily="34" charset="77"/>
              </a:rPr>
              <a:t>Крупнейший образовательный, научный</a:t>
            </a:r>
            <a:endParaRPr lang="en-US" sz="1200" dirty="0">
              <a:solidFill>
                <a:schemeClr val="tx1"/>
              </a:solidFill>
              <a:latin typeface="Fira Sans Light" panose="020B0403050000020004" pitchFamily="34" charset="0"/>
              <a:ea typeface="Fira Sans Light" panose="020B0403050000020004" pitchFamily="34" charset="0"/>
              <a:cs typeface="Mukta ExtraLight" panose="020B0000000000000000" pitchFamily="34" charset="77"/>
            </a:endParaRPr>
          </a:p>
        </p:txBody>
      </p:sp>
      <p:sp>
        <p:nvSpPr>
          <p:cNvPr id="31" name="Subtitle 2">
            <a:extLst>
              <a:ext uri="{FF2B5EF4-FFF2-40B4-BE49-F238E27FC236}">
                <a16:creationId xmlns:a16="http://schemas.microsoft.com/office/drawing/2014/main" id="{7B518406-F081-9E42-B5B9-8972825627F9}"/>
              </a:ext>
            </a:extLst>
          </p:cNvPr>
          <p:cNvSpPr txBox="1">
            <a:spLocks/>
          </p:cNvSpPr>
          <p:nvPr/>
        </p:nvSpPr>
        <p:spPr>
          <a:xfrm>
            <a:off x="3814006" y="2540960"/>
            <a:ext cx="1698044" cy="600164"/>
          </a:xfrm>
          <a:prstGeom prst="rect">
            <a:avLst/>
          </a:prstGeom>
        </p:spPr>
        <p:txBody>
          <a:bodyPr vert="horz" wrap="square" lIns="45720" tIns="22860" rIns="45720" bIns="22860" rtlCol="0" anchor="ctr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ct val="100000"/>
              </a:lnSpc>
            </a:pPr>
            <a:r>
              <a:rPr lang="ru-RU" sz="1200" dirty="0">
                <a:solidFill>
                  <a:schemeClr val="tx1"/>
                </a:solidFill>
                <a:latin typeface="Fira Sans Light" panose="020B0403050000020004" pitchFamily="34" charset="0"/>
                <a:ea typeface="Fira Sans Light" panose="020B0403050000020004" pitchFamily="34" charset="0"/>
                <a:cs typeface="Mukta ExtraLight" panose="020B0000000000000000" pitchFamily="34" charset="77"/>
              </a:rPr>
              <a:t>Крупнейший образовательный, научный</a:t>
            </a:r>
            <a:endParaRPr lang="en-US" sz="1200" dirty="0">
              <a:solidFill>
                <a:schemeClr val="tx1"/>
              </a:solidFill>
              <a:latin typeface="Fira Sans Light" panose="020B0403050000020004" pitchFamily="34" charset="0"/>
              <a:ea typeface="Fira Sans Light" panose="020B0403050000020004" pitchFamily="34" charset="0"/>
              <a:cs typeface="Mukta ExtraLight" panose="020B0000000000000000" pitchFamily="34" charset="77"/>
            </a:endParaRPr>
          </a:p>
        </p:txBody>
      </p:sp>
      <p:sp>
        <p:nvSpPr>
          <p:cNvPr id="32" name="Subtitle 2">
            <a:extLst>
              <a:ext uri="{FF2B5EF4-FFF2-40B4-BE49-F238E27FC236}">
                <a16:creationId xmlns:a16="http://schemas.microsoft.com/office/drawing/2014/main" id="{071711D3-9F26-7F4E-BACB-FE83C2701DD3}"/>
              </a:ext>
            </a:extLst>
          </p:cNvPr>
          <p:cNvSpPr txBox="1">
            <a:spLocks/>
          </p:cNvSpPr>
          <p:nvPr/>
        </p:nvSpPr>
        <p:spPr>
          <a:xfrm>
            <a:off x="5747427" y="2540960"/>
            <a:ext cx="1698044" cy="600164"/>
          </a:xfrm>
          <a:prstGeom prst="rect">
            <a:avLst/>
          </a:prstGeom>
        </p:spPr>
        <p:txBody>
          <a:bodyPr vert="horz" wrap="square" lIns="45720" tIns="22860" rIns="45720" bIns="22860" rtlCol="0" anchor="ctr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ct val="100000"/>
              </a:lnSpc>
            </a:pPr>
            <a:r>
              <a:rPr lang="ru-RU" sz="1200" dirty="0">
                <a:solidFill>
                  <a:schemeClr val="tx1"/>
                </a:solidFill>
                <a:latin typeface="Fira Sans Light" panose="020B0403050000020004" pitchFamily="34" charset="0"/>
                <a:ea typeface="Fira Sans Light" panose="020B0403050000020004" pitchFamily="34" charset="0"/>
                <a:cs typeface="Mukta ExtraLight" panose="020B0000000000000000" pitchFamily="34" charset="77"/>
              </a:rPr>
              <a:t>Крупнейший образовательный, научный</a:t>
            </a:r>
            <a:endParaRPr lang="en-US" sz="1200" dirty="0">
              <a:solidFill>
                <a:schemeClr val="tx1"/>
              </a:solidFill>
              <a:latin typeface="Fira Sans Light" panose="020B0403050000020004" pitchFamily="34" charset="0"/>
              <a:ea typeface="Fira Sans Light" panose="020B0403050000020004" pitchFamily="34" charset="0"/>
              <a:cs typeface="Mukta ExtraLight" panose="020B0000000000000000" pitchFamily="34" charset="77"/>
            </a:endParaRPr>
          </a:p>
        </p:txBody>
      </p:sp>
      <p:sp>
        <p:nvSpPr>
          <p:cNvPr id="33" name="Subtitle 2">
            <a:extLst>
              <a:ext uri="{FF2B5EF4-FFF2-40B4-BE49-F238E27FC236}">
                <a16:creationId xmlns:a16="http://schemas.microsoft.com/office/drawing/2014/main" id="{4D60FDF9-EB94-7345-B7D8-C91D8AE38F1C}"/>
              </a:ext>
            </a:extLst>
          </p:cNvPr>
          <p:cNvSpPr txBox="1">
            <a:spLocks/>
          </p:cNvSpPr>
          <p:nvPr/>
        </p:nvSpPr>
        <p:spPr>
          <a:xfrm>
            <a:off x="7680847" y="2540960"/>
            <a:ext cx="1698044" cy="600164"/>
          </a:xfrm>
          <a:prstGeom prst="rect">
            <a:avLst/>
          </a:prstGeom>
        </p:spPr>
        <p:txBody>
          <a:bodyPr vert="horz" wrap="square" lIns="45720" tIns="22860" rIns="45720" bIns="22860" rtlCol="0" anchor="ctr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ct val="100000"/>
              </a:lnSpc>
            </a:pPr>
            <a:r>
              <a:rPr lang="ru-RU" sz="1200" dirty="0">
                <a:solidFill>
                  <a:schemeClr val="tx1"/>
                </a:solidFill>
                <a:latin typeface="Fira Sans Light" panose="020B0403050000020004" pitchFamily="34" charset="0"/>
                <a:ea typeface="Fira Sans Light" panose="020B0403050000020004" pitchFamily="34" charset="0"/>
                <a:cs typeface="Mukta ExtraLight" panose="020B0000000000000000" pitchFamily="34" charset="77"/>
              </a:rPr>
              <a:t>Крупнейший образовательный, научный</a:t>
            </a:r>
            <a:endParaRPr lang="en-US" sz="1200" dirty="0">
              <a:solidFill>
                <a:schemeClr val="tx1"/>
              </a:solidFill>
              <a:latin typeface="Fira Sans Light" panose="020B0403050000020004" pitchFamily="34" charset="0"/>
              <a:ea typeface="Fira Sans Light" panose="020B0403050000020004" pitchFamily="34" charset="0"/>
              <a:cs typeface="Mukta ExtraLight" panose="020B0000000000000000" pitchFamily="34" charset="77"/>
            </a:endParaRPr>
          </a:p>
        </p:txBody>
      </p:sp>
      <p:sp>
        <p:nvSpPr>
          <p:cNvPr id="34" name="Subtitle 2">
            <a:extLst>
              <a:ext uri="{FF2B5EF4-FFF2-40B4-BE49-F238E27FC236}">
                <a16:creationId xmlns:a16="http://schemas.microsoft.com/office/drawing/2014/main" id="{552B43F1-50ED-6549-B540-D402B58222A5}"/>
              </a:ext>
            </a:extLst>
          </p:cNvPr>
          <p:cNvSpPr txBox="1">
            <a:spLocks/>
          </p:cNvSpPr>
          <p:nvPr/>
        </p:nvSpPr>
        <p:spPr>
          <a:xfrm>
            <a:off x="9614268" y="2540960"/>
            <a:ext cx="1698044" cy="600164"/>
          </a:xfrm>
          <a:prstGeom prst="rect">
            <a:avLst/>
          </a:prstGeom>
        </p:spPr>
        <p:txBody>
          <a:bodyPr vert="horz" wrap="square" lIns="45720" tIns="22860" rIns="45720" bIns="22860" rtlCol="0" anchor="ctr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ct val="100000"/>
              </a:lnSpc>
            </a:pPr>
            <a:r>
              <a:rPr lang="ru-RU" sz="1200" dirty="0">
                <a:solidFill>
                  <a:schemeClr val="tx1"/>
                </a:solidFill>
                <a:latin typeface="Fira Sans Light" panose="020B0403050000020004" pitchFamily="34" charset="0"/>
                <a:ea typeface="Fira Sans Light" panose="020B0403050000020004" pitchFamily="34" charset="0"/>
                <a:cs typeface="Mukta ExtraLight" panose="020B0000000000000000" pitchFamily="34" charset="77"/>
              </a:rPr>
              <a:t>Крупнейший образовательный, научный</a:t>
            </a:r>
            <a:endParaRPr lang="en-US" sz="1200" dirty="0">
              <a:solidFill>
                <a:schemeClr val="tx1"/>
              </a:solidFill>
              <a:latin typeface="Fira Sans Light" panose="020B0403050000020004" pitchFamily="34" charset="0"/>
              <a:ea typeface="Fira Sans Light" panose="020B0403050000020004" pitchFamily="34" charset="0"/>
              <a:cs typeface="Mukta ExtraLight" panose="020B0000000000000000" pitchFamily="34" charset="77"/>
            </a:endParaRPr>
          </a:p>
        </p:txBody>
      </p:sp>
      <p:sp>
        <p:nvSpPr>
          <p:cNvPr id="35" name="Subtitle 2">
            <a:extLst>
              <a:ext uri="{FF2B5EF4-FFF2-40B4-BE49-F238E27FC236}">
                <a16:creationId xmlns:a16="http://schemas.microsoft.com/office/drawing/2014/main" id="{388BA9D1-970E-1F4E-BB7B-C13D48871017}"/>
              </a:ext>
            </a:extLst>
          </p:cNvPr>
          <p:cNvSpPr txBox="1">
            <a:spLocks/>
          </p:cNvSpPr>
          <p:nvPr/>
        </p:nvSpPr>
        <p:spPr>
          <a:xfrm>
            <a:off x="3814006" y="3586131"/>
            <a:ext cx="1698044" cy="600164"/>
          </a:xfrm>
          <a:prstGeom prst="rect">
            <a:avLst/>
          </a:prstGeom>
        </p:spPr>
        <p:txBody>
          <a:bodyPr vert="horz" wrap="square" lIns="45720" tIns="22860" rIns="45720" bIns="22860" rtlCol="0" anchor="ctr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ct val="100000"/>
              </a:lnSpc>
            </a:pPr>
            <a:r>
              <a:rPr lang="ru-RU" sz="1200" dirty="0">
                <a:solidFill>
                  <a:schemeClr val="tx1"/>
                </a:solidFill>
                <a:latin typeface="Fira Sans Light" panose="020B0403050000020004" pitchFamily="34" charset="0"/>
                <a:ea typeface="Fira Sans Light" panose="020B0403050000020004" pitchFamily="34" charset="0"/>
                <a:cs typeface="Mukta ExtraLight" panose="020B0000000000000000" pitchFamily="34" charset="77"/>
              </a:rPr>
              <a:t>Крупнейший образовательный, научный</a:t>
            </a:r>
            <a:endParaRPr lang="en-US" sz="1200" dirty="0">
              <a:solidFill>
                <a:schemeClr val="tx1"/>
              </a:solidFill>
              <a:latin typeface="Fira Sans Light" panose="020B0403050000020004" pitchFamily="34" charset="0"/>
              <a:ea typeface="Fira Sans Light" panose="020B0403050000020004" pitchFamily="34" charset="0"/>
              <a:cs typeface="Mukta ExtraLight" panose="020B0000000000000000" pitchFamily="34" charset="77"/>
            </a:endParaRPr>
          </a:p>
        </p:txBody>
      </p:sp>
      <p:sp>
        <p:nvSpPr>
          <p:cNvPr id="36" name="Subtitle 2">
            <a:extLst>
              <a:ext uri="{FF2B5EF4-FFF2-40B4-BE49-F238E27FC236}">
                <a16:creationId xmlns:a16="http://schemas.microsoft.com/office/drawing/2014/main" id="{D12D74A4-8702-8747-8DE0-EFEB56233F67}"/>
              </a:ext>
            </a:extLst>
          </p:cNvPr>
          <p:cNvSpPr txBox="1">
            <a:spLocks/>
          </p:cNvSpPr>
          <p:nvPr/>
        </p:nvSpPr>
        <p:spPr>
          <a:xfrm>
            <a:off x="5747427" y="3586131"/>
            <a:ext cx="1698044" cy="600164"/>
          </a:xfrm>
          <a:prstGeom prst="rect">
            <a:avLst/>
          </a:prstGeom>
        </p:spPr>
        <p:txBody>
          <a:bodyPr vert="horz" wrap="square" lIns="45720" tIns="22860" rIns="45720" bIns="22860" rtlCol="0" anchor="ctr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ct val="100000"/>
              </a:lnSpc>
            </a:pPr>
            <a:r>
              <a:rPr lang="ru-RU" sz="1200" dirty="0">
                <a:solidFill>
                  <a:schemeClr val="tx1"/>
                </a:solidFill>
                <a:latin typeface="Fira Sans Light" panose="020B0403050000020004" pitchFamily="34" charset="0"/>
                <a:ea typeface="Fira Sans Light" panose="020B0403050000020004" pitchFamily="34" charset="0"/>
                <a:cs typeface="Mukta ExtraLight" panose="020B0000000000000000" pitchFamily="34" charset="77"/>
              </a:rPr>
              <a:t>Крупнейший образовательный, научный</a:t>
            </a:r>
            <a:endParaRPr lang="en-US" sz="1200" dirty="0">
              <a:solidFill>
                <a:schemeClr val="tx1"/>
              </a:solidFill>
              <a:latin typeface="Fira Sans Light" panose="020B0403050000020004" pitchFamily="34" charset="0"/>
              <a:ea typeface="Fira Sans Light" panose="020B0403050000020004" pitchFamily="34" charset="0"/>
              <a:cs typeface="Mukta ExtraLight" panose="020B0000000000000000" pitchFamily="34" charset="77"/>
            </a:endParaRPr>
          </a:p>
        </p:txBody>
      </p:sp>
      <p:sp>
        <p:nvSpPr>
          <p:cNvPr id="37" name="Subtitle 2">
            <a:extLst>
              <a:ext uri="{FF2B5EF4-FFF2-40B4-BE49-F238E27FC236}">
                <a16:creationId xmlns:a16="http://schemas.microsoft.com/office/drawing/2014/main" id="{75D26999-8601-C04B-9816-89EB44471255}"/>
              </a:ext>
            </a:extLst>
          </p:cNvPr>
          <p:cNvSpPr txBox="1">
            <a:spLocks/>
          </p:cNvSpPr>
          <p:nvPr/>
        </p:nvSpPr>
        <p:spPr>
          <a:xfrm>
            <a:off x="7680847" y="3586131"/>
            <a:ext cx="1698044" cy="600164"/>
          </a:xfrm>
          <a:prstGeom prst="rect">
            <a:avLst/>
          </a:prstGeom>
        </p:spPr>
        <p:txBody>
          <a:bodyPr vert="horz" wrap="square" lIns="45720" tIns="22860" rIns="45720" bIns="22860" rtlCol="0" anchor="ctr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ct val="100000"/>
              </a:lnSpc>
            </a:pPr>
            <a:r>
              <a:rPr lang="ru-RU" sz="1200" dirty="0">
                <a:solidFill>
                  <a:schemeClr val="tx1"/>
                </a:solidFill>
                <a:latin typeface="Fira Sans Light" panose="020B0403050000020004" pitchFamily="34" charset="0"/>
                <a:ea typeface="Fira Sans Light" panose="020B0403050000020004" pitchFamily="34" charset="0"/>
                <a:cs typeface="Mukta ExtraLight" panose="020B0000000000000000" pitchFamily="34" charset="77"/>
              </a:rPr>
              <a:t>Крупнейший образовательный, научный</a:t>
            </a:r>
            <a:endParaRPr lang="en-US" sz="1200" dirty="0">
              <a:solidFill>
                <a:schemeClr val="tx1"/>
              </a:solidFill>
              <a:latin typeface="Fira Sans Light" panose="020B0403050000020004" pitchFamily="34" charset="0"/>
              <a:ea typeface="Fira Sans Light" panose="020B0403050000020004" pitchFamily="34" charset="0"/>
              <a:cs typeface="Mukta ExtraLight" panose="020B0000000000000000" pitchFamily="34" charset="77"/>
            </a:endParaRPr>
          </a:p>
        </p:txBody>
      </p:sp>
      <p:sp>
        <p:nvSpPr>
          <p:cNvPr id="38" name="Subtitle 2">
            <a:extLst>
              <a:ext uri="{FF2B5EF4-FFF2-40B4-BE49-F238E27FC236}">
                <a16:creationId xmlns:a16="http://schemas.microsoft.com/office/drawing/2014/main" id="{146E03E5-23F9-2548-8F62-27F6D37A60AA}"/>
              </a:ext>
            </a:extLst>
          </p:cNvPr>
          <p:cNvSpPr txBox="1">
            <a:spLocks/>
          </p:cNvSpPr>
          <p:nvPr/>
        </p:nvSpPr>
        <p:spPr>
          <a:xfrm>
            <a:off x="9614268" y="3586131"/>
            <a:ext cx="1698044" cy="600164"/>
          </a:xfrm>
          <a:prstGeom prst="rect">
            <a:avLst/>
          </a:prstGeom>
        </p:spPr>
        <p:txBody>
          <a:bodyPr vert="horz" wrap="square" lIns="45720" tIns="22860" rIns="45720" bIns="22860" rtlCol="0" anchor="ctr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ct val="100000"/>
              </a:lnSpc>
            </a:pPr>
            <a:r>
              <a:rPr lang="ru-RU" sz="1200" dirty="0">
                <a:solidFill>
                  <a:schemeClr val="tx1"/>
                </a:solidFill>
                <a:latin typeface="Fira Sans Light" panose="020B0403050000020004" pitchFamily="34" charset="0"/>
                <a:ea typeface="Fira Sans Light" panose="020B0403050000020004" pitchFamily="34" charset="0"/>
                <a:cs typeface="Mukta ExtraLight" panose="020B0000000000000000" pitchFamily="34" charset="77"/>
              </a:rPr>
              <a:t>Крупнейший образовательный, научный</a:t>
            </a:r>
            <a:endParaRPr lang="en-US" sz="1200" dirty="0">
              <a:solidFill>
                <a:schemeClr val="tx1"/>
              </a:solidFill>
              <a:latin typeface="Fira Sans Light" panose="020B0403050000020004" pitchFamily="34" charset="0"/>
              <a:ea typeface="Fira Sans Light" panose="020B0403050000020004" pitchFamily="34" charset="0"/>
              <a:cs typeface="Mukta ExtraLight" panose="020B0000000000000000" pitchFamily="34" charset="77"/>
            </a:endParaRPr>
          </a:p>
        </p:txBody>
      </p:sp>
      <p:sp>
        <p:nvSpPr>
          <p:cNvPr id="39" name="Subtitle 2">
            <a:extLst>
              <a:ext uri="{FF2B5EF4-FFF2-40B4-BE49-F238E27FC236}">
                <a16:creationId xmlns:a16="http://schemas.microsoft.com/office/drawing/2014/main" id="{D880E63C-5309-1240-8E82-30B949E76E2E}"/>
              </a:ext>
            </a:extLst>
          </p:cNvPr>
          <p:cNvSpPr txBox="1">
            <a:spLocks/>
          </p:cNvSpPr>
          <p:nvPr/>
        </p:nvSpPr>
        <p:spPr>
          <a:xfrm>
            <a:off x="3814006" y="4631299"/>
            <a:ext cx="1698044" cy="600164"/>
          </a:xfrm>
          <a:prstGeom prst="rect">
            <a:avLst/>
          </a:prstGeom>
        </p:spPr>
        <p:txBody>
          <a:bodyPr vert="horz" wrap="square" lIns="45720" tIns="22860" rIns="45720" bIns="22860" rtlCol="0" anchor="ctr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ct val="100000"/>
              </a:lnSpc>
            </a:pPr>
            <a:r>
              <a:rPr lang="ru-RU" sz="1200" dirty="0">
                <a:solidFill>
                  <a:schemeClr val="tx1"/>
                </a:solidFill>
                <a:latin typeface="Fira Sans Light" panose="020B0403050000020004" pitchFamily="34" charset="0"/>
                <a:ea typeface="Fira Sans Light" panose="020B0403050000020004" pitchFamily="34" charset="0"/>
                <a:cs typeface="Mukta ExtraLight" panose="020B0000000000000000" pitchFamily="34" charset="77"/>
              </a:rPr>
              <a:t>Крупнейший образовательный, научный</a:t>
            </a:r>
            <a:endParaRPr lang="en-US" sz="1200" dirty="0">
              <a:solidFill>
                <a:schemeClr val="tx1"/>
              </a:solidFill>
              <a:latin typeface="Fira Sans Light" panose="020B0403050000020004" pitchFamily="34" charset="0"/>
              <a:ea typeface="Fira Sans Light" panose="020B0403050000020004" pitchFamily="34" charset="0"/>
              <a:cs typeface="Mukta ExtraLight" panose="020B0000000000000000" pitchFamily="34" charset="77"/>
            </a:endParaRPr>
          </a:p>
        </p:txBody>
      </p:sp>
      <p:sp>
        <p:nvSpPr>
          <p:cNvPr id="40" name="Subtitle 2">
            <a:extLst>
              <a:ext uri="{FF2B5EF4-FFF2-40B4-BE49-F238E27FC236}">
                <a16:creationId xmlns:a16="http://schemas.microsoft.com/office/drawing/2014/main" id="{44C01E87-094C-044F-B2A4-BEAC7A8E4DD8}"/>
              </a:ext>
            </a:extLst>
          </p:cNvPr>
          <p:cNvSpPr txBox="1">
            <a:spLocks/>
          </p:cNvSpPr>
          <p:nvPr/>
        </p:nvSpPr>
        <p:spPr>
          <a:xfrm>
            <a:off x="5747427" y="4631299"/>
            <a:ext cx="1698044" cy="600164"/>
          </a:xfrm>
          <a:prstGeom prst="rect">
            <a:avLst/>
          </a:prstGeom>
        </p:spPr>
        <p:txBody>
          <a:bodyPr vert="horz" wrap="square" lIns="45720" tIns="22860" rIns="45720" bIns="22860" rtlCol="0" anchor="ctr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ct val="100000"/>
              </a:lnSpc>
            </a:pPr>
            <a:r>
              <a:rPr lang="ru-RU" sz="1200" dirty="0">
                <a:solidFill>
                  <a:schemeClr val="tx1"/>
                </a:solidFill>
                <a:latin typeface="Fira Sans Light" panose="020B0403050000020004" pitchFamily="34" charset="0"/>
                <a:ea typeface="Fira Sans Light" panose="020B0403050000020004" pitchFamily="34" charset="0"/>
                <a:cs typeface="Mukta ExtraLight" panose="020B0000000000000000" pitchFamily="34" charset="77"/>
              </a:rPr>
              <a:t>Крупнейший образовательный, научный</a:t>
            </a:r>
            <a:endParaRPr lang="en-US" sz="1200" dirty="0">
              <a:solidFill>
                <a:schemeClr val="tx1"/>
              </a:solidFill>
              <a:latin typeface="Fira Sans Light" panose="020B0403050000020004" pitchFamily="34" charset="0"/>
              <a:ea typeface="Fira Sans Light" panose="020B0403050000020004" pitchFamily="34" charset="0"/>
              <a:cs typeface="Mukta ExtraLight" panose="020B0000000000000000" pitchFamily="34" charset="77"/>
            </a:endParaRPr>
          </a:p>
        </p:txBody>
      </p:sp>
      <p:sp>
        <p:nvSpPr>
          <p:cNvPr id="41" name="Subtitle 2">
            <a:extLst>
              <a:ext uri="{FF2B5EF4-FFF2-40B4-BE49-F238E27FC236}">
                <a16:creationId xmlns:a16="http://schemas.microsoft.com/office/drawing/2014/main" id="{8DE907EE-653F-744A-B6A9-D4B0C9891957}"/>
              </a:ext>
            </a:extLst>
          </p:cNvPr>
          <p:cNvSpPr txBox="1">
            <a:spLocks/>
          </p:cNvSpPr>
          <p:nvPr/>
        </p:nvSpPr>
        <p:spPr>
          <a:xfrm>
            <a:off x="7680847" y="4631299"/>
            <a:ext cx="1698044" cy="600164"/>
          </a:xfrm>
          <a:prstGeom prst="rect">
            <a:avLst/>
          </a:prstGeom>
        </p:spPr>
        <p:txBody>
          <a:bodyPr vert="horz" wrap="square" lIns="45720" tIns="22860" rIns="45720" bIns="22860" rtlCol="0" anchor="ctr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ct val="100000"/>
              </a:lnSpc>
            </a:pPr>
            <a:r>
              <a:rPr lang="ru-RU" sz="1200" dirty="0">
                <a:solidFill>
                  <a:schemeClr val="tx1"/>
                </a:solidFill>
                <a:latin typeface="Fira Sans Light" panose="020B0403050000020004" pitchFamily="34" charset="0"/>
                <a:ea typeface="Fira Sans Light" panose="020B0403050000020004" pitchFamily="34" charset="0"/>
                <a:cs typeface="Mukta ExtraLight" panose="020B0000000000000000" pitchFamily="34" charset="77"/>
              </a:rPr>
              <a:t>Крупнейший образовательный, научный</a:t>
            </a:r>
            <a:endParaRPr lang="en-US" sz="1200" dirty="0">
              <a:solidFill>
                <a:schemeClr val="tx1"/>
              </a:solidFill>
              <a:latin typeface="Fira Sans Light" panose="020B0403050000020004" pitchFamily="34" charset="0"/>
              <a:ea typeface="Fira Sans Light" panose="020B0403050000020004" pitchFamily="34" charset="0"/>
              <a:cs typeface="Mukta ExtraLight" panose="020B0000000000000000" pitchFamily="34" charset="77"/>
            </a:endParaRPr>
          </a:p>
        </p:txBody>
      </p:sp>
      <p:sp>
        <p:nvSpPr>
          <p:cNvPr id="42" name="Subtitle 2">
            <a:extLst>
              <a:ext uri="{FF2B5EF4-FFF2-40B4-BE49-F238E27FC236}">
                <a16:creationId xmlns:a16="http://schemas.microsoft.com/office/drawing/2014/main" id="{2C94F1DE-AC39-3443-AAB1-8D9A35A40312}"/>
              </a:ext>
            </a:extLst>
          </p:cNvPr>
          <p:cNvSpPr txBox="1">
            <a:spLocks/>
          </p:cNvSpPr>
          <p:nvPr/>
        </p:nvSpPr>
        <p:spPr>
          <a:xfrm>
            <a:off x="9614268" y="4631299"/>
            <a:ext cx="1698044" cy="600164"/>
          </a:xfrm>
          <a:prstGeom prst="rect">
            <a:avLst/>
          </a:prstGeom>
        </p:spPr>
        <p:txBody>
          <a:bodyPr vert="horz" wrap="square" lIns="45720" tIns="22860" rIns="45720" bIns="22860" rtlCol="0" anchor="ctr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ct val="100000"/>
              </a:lnSpc>
            </a:pPr>
            <a:r>
              <a:rPr lang="ru-RU" sz="1200" dirty="0">
                <a:solidFill>
                  <a:schemeClr val="tx1"/>
                </a:solidFill>
                <a:latin typeface="Fira Sans Light" panose="020B0403050000020004" pitchFamily="34" charset="0"/>
                <a:ea typeface="Fira Sans Light" panose="020B0403050000020004" pitchFamily="34" charset="0"/>
                <a:cs typeface="Mukta ExtraLight" panose="020B0000000000000000" pitchFamily="34" charset="77"/>
              </a:rPr>
              <a:t>Крупнейший образовательный, научный</a:t>
            </a:r>
            <a:endParaRPr lang="en-US" sz="1200" dirty="0">
              <a:solidFill>
                <a:schemeClr val="tx1"/>
              </a:solidFill>
              <a:latin typeface="Fira Sans Light" panose="020B0403050000020004" pitchFamily="34" charset="0"/>
              <a:ea typeface="Fira Sans Light" panose="020B0403050000020004" pitchFamily="34" charset="0"/>
              <a:cs typeface="Mukta ExtraLight" panose="020B0000000000000000" pitchFamily="34" charset="77"/>
            </a:endParaRPr>
          </a:p>
        </p:txBody>
      </p:sp>
      <p:sp>
        <p:nvSpPr>
          <p:cNvPr id="43" name="Subtitle 2">
            <a:extLst>
              <a:ext uri="{FF2B5EF4-FFF2-40B4-BE49-F238E27FC236}">
                <a16:creationId xmlns:a16="http://schemas.microsoft.com/office/drawing/2014/main" id="{A716D7A8-CCCC-FE48-94E7-1919343863D4}"/>
              </a:ext>
            </a:extLst>
          </p:cNvPr>
          <p:cNvSpPr txBox="1">
            <a:spLocks/>
          </p:cNvSpPr>
          <p:nvPr/>
        </p:nvSpPr>
        <p:spPr>
          <a:xfrm>
            <a:off x="3814006" y="5676469"/>
            <a:ext cx="1698044" cy="600164"/>
          </a:xfrm>
          <a:prstGeom prst="rect">
            <a:avLst/>
          </a:prstGeom>
        </p:spPr>
        <p:txBody>
          <a:bodyPr vert="horz" wrap="square" lIns="45720" tIns="22860" rIns="45720" bIns="22860" rtlCol="0" anchor="ctr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ct val="100000"/>
              </a:lnSpc>
            </a:pPr>
            <a:r>
              <a:rPr lang="ru-RU" sz="1200" dirty="0">
                <a:solidFill>
                  <a:schemeClr val="tx1"/>
                </a:solidFill>
                <a:latin typeface="Fira Sans Light" panose="020B0403050000020004" pitchFamily="34" charset="0"/>
                <a:ea typeface="Fira Sans Light" panose="020B0403050000020004" pitchFamily="34" charset="0"/>
                <a:cs typeface="Mukta ExtraLight" panose="020B0000000000000000" pitchFamily="34" charset="77"/>
              </a:rPr>
              <a:t>Крупнейший образовательный, научный</a:t>
            </a:r>
            <a:endParaRPr lang="en-US" sz="1200" dirty="0">
              <a:solidFill>
                <a:schemeClr val="tx1"/>
              </a:solidFill>
              <a:latin typeface="Fira Sans Light" panose="020B0403050000020004" pitchFamily="34" charset="0"/>
              <a:ea typeface="Fira Sans Light" panose="020B0403050000020004" pitchFamily="34" charset="0"/>
              <a:cs typeface="Mukta ExtraLight" panose="020B0000000000000000" pitchFamily="34" charset="77"/>
            </a:endParaRPr>
          </a:p>
        </p:txBody>
      </p:sp>
      <p:sp>
        <p:nvSpPr>
          <p:cNvPr id="44" name="Subtitle 2">
            <a:extLst>
              <a:ext uri="{FF2B5EF4-FFF2-40B4-BE49-F238E27FC236}">
                <a16:creationId xmlns:a16="http://schemas.microsoft.com/office/drawing/2014/main" id="{C5A65ED7-8508-734E-8D3F-5B08545730A1}"/>
              </a:ext>
            </a:extLst>
          </p:cNvPr>
          <p:cNvSpPr txBox="1">
            <a:spLocks/>
          </p:cNvSpPr>
          <p:nvPr/>
        </p:nvSpPr>
        <p:spPr>
          <a:xfrm>
            <a:off x="5747427" y="5676469"/>
            <a:ext cx="1698044" cy="600164"/>
          </a:xfrm>
          <a:prstGeom prst="rect">
            <a:avLst/>
          </a:prstGeom>
        </p:spPr>
        <p:txBody>
          <a:bodyPr vert="horz" wrap="square" lIns="45720" tIns="22860" rIns="45720" bIns="22860" rtlCol="0" anchor="ctr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ct val="100000"/>
              </a:lnSpc>
            </a:pPr>
            <a:r>
              <a:rPr lang="ru-RU" sz="1200" dirty="0">
                <a:solidFill>
                  <a:schemeClr val="tx1"/>
                </a:solidFill>
                <a:latin typeface="Fira Sans Light" panose="020B0403050000020004" pitchFamily="34" charset="0"/>
                <a:ea typeface="Fira Sans Light" panose="020B0403050000020004" pitchFamily="34" charset="0"/>
                <a:cs typeface="Mukta ExtraLight" panose="020B0000000000000000" pitchFamily="34" charset="77"/>
              </a:rPr>
              <a:t>Крупнейший образовательный, научный</a:t>
            </a:r>
            <a:endParaRPr lang="en-US" sz="1200" dirty="0">
              <a:solidFill>
                <a:schemeClr val="tx1"/>
              </a:solidFill>
              <a:latin typeface="Fira Sans Light" panose="020B0403050000020004" pitchFamily="34" charset="0"/>
              <a:ea typeface="Fira Sans Light" panose="020B0403050000020004" pitchFamily="34" charset="0"/>
              <a:cs typeface="Mukta ExtraLight" panose="020B0000000000000000" pitchFamily="34" charset="77"/>
            </a:endParaRPr>
          </a:p>
        </p:txBody>
      </p:sp>
      <p:sp>
        <p:nvSpPr>
          <p:cNvPr id="45" name="Subtitle 2">
            <a:extLst>
              <a:ext uri="{FF2B5EF4-FFF2-40B4-BE49-F238E27FC236}">
                <a16:creationId xmlns:a16="http://schemas.microsoft.com/office/drawing/2014/main" id="{6E802272-315C-1F41-95A3-5802A008E10B}"/>
              </a:ext>
            </a:extLst>
          </p:cNvPr>
          <p:cNvSpPr txBox="1">
            <a:spLocks/>
          </p:cNvSpPr>
          <p:nvPr/>
        </p:nvSpPr>
        <p:spPr>
          <a:xfrm>
            <a:off x="7680847" y="5676469"/>
            <a:ext cx="1698044" cy="600164"/>
          </a:xfrm>
          <a:prstGeom prst="rect">
            <a:avLst/>
          </a:prstGeom>
        </p:spPr>
        <p:txBody>
          <a:bodyPr vert="horz" wrap="square" lIns="45720" tIns="22860" rIns="45720" bIns="22860" rtlCol="0" anchor="ctr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ct val="100000"/>
              </a:lnSpc>
            </a:pPr>
            <a:r>
              <a:rPr lang="ru-RU" sz="1200" dirty="0">
                <a:solidFill>
                  <a:schemeClr val="tx1"/>
                </a:solidFill>
                <a:latin typeface="Fira Sans Light" panose="020B0403050000020004" pitchFamily="34" charset="0"/>
                <a:ea typeface="Fira Sans Light" panose="020B0403050000020004" pitchFamily="34" charset="0"/>
                <a:cs typeface="Mukta ExtraLight" panose="020B0000000000000000" pitchFamily="34" charset="77"/>
              </a:rPr>
              <a:t>Крупнейший образовательный, научный</a:t>
            </a:r>
            <a:endParaRPr lang="en-US" sz="1200" dirty="0">
              <a:solidFill>
                <a:schemeClr val="tx1"/>
              </a:solidFill>
              <a:latin typeface="Fira Sans Light" panose="020B0403050000020004" pitchFamily="34" charset="0"/>
              <a:ea typeface="Fira Sans Light" panose="020B0403050000020004" pitchFamily="34" charset="0"/>
              <a:cs typeface="Mukta ExtraLight" panose="020B0000000000000000" pitchFamily="34" charset="77"/>
            </a:endParaRPr>
          </a:p>
        </p:txBody>
      </p:sp>
      <p:sp>
        <p:nvSpPr>
          <p:cNvPr id="46" name="Subtitle 2">
            <a:extLst>
              <a:ext uri="{FF2B5EF4-FFF2-40B4-BE49-F238E27FC236}">
                <a16:creationId xmlns:a16="http://schemas.microsoft.com/office/drawing/2014/main" id="{4AD622C1-1FE7-234F-8DBD-2450276BB6AD}"/>
              </a:ext>
            </a:extLst>
          </p:cNvPr>
          <p:cNvSpPr txBox="1">
            <a:spLocks/>
          </p:cNvSpPr>
          <p:nvPr/>
        </p:nvSpPr>
        <p:spPr>
          <a:xfrm>
            <a:off x="9614268" y="5676469"/>
            <a:ext cx="1698044" cy="600164"/>
          </a:xfrm>
          <a:prstGeom prst="rect">
            <a:avLst/>
          </a:prstGeom>
        </p:spPr>
        <p:txBody>
          <a:bodyPr vert="horz" wrap="square" lIns="45720" tIns="22860" rIns="45720" bIns="22860" rtlCol="0" anchor="ctr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ct val="100000"/>
              </a:lnSpc>
            </a:pPr>
            <a:r>
              <a:rPr lang="ru-RU" sz="1200" dirty="0">
                <a:solidFill>
                  <a:schemeClr val="tx1"/>
                </a:solidFill>
                <a:latin typeface="Fira Sans Light" panose="020B0403050000020004" pitchFamily="34" charset="0"/>
                <a:ea typeface="Fira Sans Light" panose="020B0403050000020004" pitchFamily="34" charset="0"/>
                <a:cs typeface="Mukta ExtraLight" panose="020B0000000000000000" pitchFamily="34" charset="77"/>
              </a:rPr>
              <a:t>Крупнейший образовательный, научный</a:t>
            </a:r>
            <a:endParaRPr lang="en-US" sz="1200" dirty="0">
              <a:solidFill>
                <a:schemeClr val="tx1"/>
              </a:solidFill>
              <a:latin typeface="Fira Sans Light" panose="020B0403050000020004" pitchFamily="34" charset="0"/>
              <a:ea typeface="Fira Sans Light" panose="020B0403050000020004" pitchFamily="34" charset="0"/>
              <a:cs typeface="Mukta ExtraLight" panose="020B0000000000000000" pitchFamily="34" charset="77"/>
            </a:endParaRPr>
          </a:p>
        </p:txBody>
      </p:sp>
      <p:sp>
        <p:nvSpPr>
          <p:cNvPr id="47" name="Shape 2616">
            <a:extLst>
              <a:ext uri="{FF2B5EF4-FFF2-40B4-BE49-F238E27FC236}">
                <a16:creationId xmlns:a16="http://schemas.microsoft.com/office/drawing/2014/main" id="{C498789F-97BA-A142-83E2-7749235CF557}"/>
              </a:ext>
            </a:extLst>
          </p:cNvPr>
          <p:cNvSpPr>
            <a:spLocks noChangeAspect="1"/>
          </p:cNvSpPr>
          <p:nvPr/>
        </p:nvSpPr>
        <p:spPr>
          <a:xfrm>
            <a:off x="1059327" y="3701510"/>
            <a:ext cx="406244" cy="369404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016" y="20520"/>
                </a:moveTo>
                <a:cubicBezTo>
                  <a:pt x="1258" y="18675"/>
                  <a:pt x="2752" y="17923"/>
                  <a:pt x="4191" y="17361"/>
                </a:cubicBezTo>
                <a:cubicBezTo>
                  <a:pt x="5156" y="17087"/>
                  <a:pt x="6884" y="15971"/>
                  <a:pt x="6884" y="13567"/>
                </a:cubicBezTo>
                <a:cubicBezTo>
                  <a:pt x="6884" y="11510"/>
                  <a:pt x="6113" y="10507"/>
                  <a:pt x="5698" y="9969"/>
                </a:cubicBezTo>
                <a:cubicBezTo>
                  <a:pt x="5646" y="9902"/>
                  <a:pt x="5599" y="9842"/>
                  <a:pt x="5562" y="9786"/>
                </a:cubicBezTo>
                <a:cubicBezTo>
                  <a:pt x="5550" y="9769"/>
                  <a:pt x="5538" y="9752"/>
                  <a:pt x="5526" y="9735"/>
                </a:cubicBezTo>
                <a:cubicBezTo>
                  <a:pt x="5491" y="9662"/>
                  <a:pt x="5297" y="9177"/>
                  <a:pt x="5553" y="8011"/>
                </a:cubicBezTo>
                <a:cubicBezTo>
                  <a:pt x="5604" y="7777"/>
                  <a:pt x="5583" y="7531"/>
                  <a:pt x="5493" y="7312"/>
                </a:cubicBezTo>
                <a:cubicBezTo>
                  <a:pt x="5249" y="6721"/>
                  <a:pt x="4603" y="5151"/>
                  <a:pt x="5035" y="3988"/>
                </a:cubicBezTo>
                <a:cubicBezTo>
                  <a:pt x="5619" y="2411"/>
                  <a:pt x="6140" y="2099"/>
                  <a:pt x="7085" y="1642"/>
                </a:cubicBezTo>
                <a:cubicBezTo>
                  <a:pt x="7132" y="1619"/>
                  <a:pt x="7177" y="1592"/>
                  <a:pt x="7220" y="1562"/>
                </a:cubicBezTo>
                <a:cubicBezTo>
                  <a:pt x="7458" y="1393"/>
                  <a:pt x="8233" y="1080"/>
                  <a:pt x="9029" y="1080"/>
                </a:cubicBezTo>
                <a:cubicBezTo>
                  <a:pt x="9467" y="1080"/>
                  <a:pt x="9840" y="1172"/>
                  <a:pt x="10137" y="1353"/>
                </a:cubicBezTo>
                <a:cubicBezTo>
                  <a:pt x="10491" y="1569"/>
                  <a:pt x="10825" y="1968"/>
                  <a:pt x="11308" y="3213"/>
                </a:cubicBezTo>
                <a:cubicBezTo>
                  <a:pt x="11991" y="4974"/>
                  <a:pt x="11820" y="6477"/>
                  <a:pt x="11347" y="7186"/>
                </a:cubicBezTo>
                <a:cubicBezTo>
                  <a:pt x="11175" y="7442"/>
                  <a:pt x="11116" y="7769"/>
                  <a:pt x="11184" y="8078"/>
                </a:cubicBezTo>
                <a:cubicBezTo>
                  <a:pt x="11422" y="9164"/>
                  <a:pt x="11247" y="9602"/>
                  <a:pt x="11210" y="9679"/>
                </a:cubicBezTo>
                <a:cubicBezTo>
                  <a:pt x="11181" y="9712"/>
                  <a:pt x="11153" y="9748"/>
                  <a:pt x="11129" y="9786"/>
                </a:cubicBezTo>
                <a:cubicBezTo>
                  <a:pt x="11091" y="9842"/>
                  <a:pt x="11044" y="9902"/>
                  <a:pt x="10992" y="9969"/>
                </a:cubicBezTo>
                <a:cubicBezTo>
                  <a:pt x="10578" y="10507"/>
                  <a:pt x="9806" y="11510"/>
                  <a:pt x="9806" y="13567"/>
                </a:cubicBezTo>
                <a:cubicBezTo>
                  <a:pt x="9806" y="15972"/>
                  <a:pt x="11535" y="17087"/>
                  <a:pt x="12500" y="17361"/>
                </a:cubicBezTo>
                <a:cubicBezTo>
                  <a:pt x="13925" y="17916"/>
                  <a:pt x="15432" y="18665"/>
                  <a:pt x="15675" y="20520"/>
                </a:cubicBezTo>
                <a:cubicBezTo>
                  <a:pt x="15675" y="20520"/>
                  <a:pt x="1016" y="20520"/>
                  <a:pt x="1016" y="20520"/>
                </a:cubicBezTo>
                <a:close/>
                <a:moveTo>
                  <a:pt x="12782" y="16326"/>
                </a:moveTo>
                <a:cubicBezTo>
                  <a:pt x="12782" y="16326"/>
                  <a:pt x="10788" y="15813"/>
                  <a:pt x="10788" y="13567"/>
                </a:cubicBezTo>
                <a:cubicBezTo>
                  <a:pt x="10788" y="11595"/>
                  <a:pt x="11607" y="10900"/>
                  <a:pt x="11923" y="10420"/>
                </a:cubicBezTo>
                <a:cubicBezTo>
                  <a:pt x="11923" y="10420"/>
                  <a:pt x="12573" y="9806"/>
                  <a:pt x="12138" y="7825"/>
                </a:cubicBezTo>
                <a:cubicBezTo>
                  <a:pt x="12863" y="6740"/>
                  <a:pt x="12999" y="4821"/>
                  <a:pt x="12211" y="2789"/>
                </a:cubicBezTo>
                <a:cubicBezTo>
                  <a:pt x="11716" y="1514"/>
                  <a:pt x="11279" y="815"/>
                  <a:pt x="10613" y="409"/>
                </a:cubicBezTo>
                <a:cubicBezTo>
                  <a:pt x="10124" y="111"/>
                  <a:pt x="9569" y="0"/>
                  <a:pt x="9029" y="0"/>
                </a:cubicBezTo>
                <a:cubicBezTo>
                  <a:pt x="8023" y="0"/>
                  <a:pt x="7070" y="384"/>
                  <a:pt x="6690" y="653"/>
                </a:cubicBezTo>
                <a:cubicBezTo>
                  <a:pt x="5576" y="1192"/>
                  <a:pt x="4828" y="1688"/>
                  <a:pt x="4126" y="3579"/>
                </a:cubicBezTo>
                <a:cubicBezTo>
                  <a:pt x="3556" y="5114"/>
                  <a:pt x="4241" y="6891"/>
                  <a:pt x="4598" y="7757"/>
                </a:cubicBezTo>
                <a:cubicBezTo>
                  <a:pt x="4163" y="9739"/>
                  <a:pt x="4767" y="10420"/>
                  <a:pt x="4767" y="10420"/>
                </a:cubicBezTo>
                <a:cubicBezTo>
                  <a:pt x="5083" y="10900"/>
                  <a:pt x="5903" y="11595"/>
                  <a:pt x="5903" y="13567"/>
                </a:cubicBezTo>
                <a:cubicBezTo>
                  <a:pt x="5903" y="15813"/>
                  <a:pt x="3909" y="16326"/>
                  <a:pt x="3909" y="16326"/>
                </a:cubicBezTo>
                <a:cubicBezTo>
                  <a:pt x="2642" y="16817"/>
                  <a:pt x="0" y="17821"/>
                  <a:pt x="0" y="21060"/>
                </a:cubicBezTo>
                <a:cubicBezTo>
                  <a:pt x="0" y="21060"/>
                  <a:pt x="0" y="21600"/>
                  <a:pt x="491" y="21600"/>
                </a:cubicBezTo>
                <a:lnTo>
                  <a:pt x="16200" y="21600"/>
                </a:lnTo>
                <a:cubicBezTo>
                  <a:pt x="16691" y="21600"/>
                  <a:pt x="16691" y="21060"/>
                  <a:pt x="16691" y="21060"/>
                </a:cubicBezTo>
                <a:cubicBezTo>
                  <a:pt x="16691" y="17821"/>
                  <a:pt x="14048" y="16817"/>
                  <a:pt x="12782" y="16326"/>
                </a:cubicBezTo>
                <a:moveTo>
                  <a:pt x="18035" y="15774"/>
                </a:moveTo>
                <a:cubicBezTo>
                  <a:pt x="18035" y="15774"/>
                  <a:pt x="16217" y="15312"/>
                  <a:pt x="16217" y="13291"/>
                </a:cubicBezTo>
                <a:cubicBezTo>
                  <a:pt x="16217" y="11515"/>
                  <a:pt x="17087" y="10890"/>
                  <a:pt x="17376" y="10458"/>
                </a:cubicBezTo>
                <a:cubicBezTo>
                  <a:pt x="17376" y="10458"/>
                  <a:pt x="17968" y="9906"/>
                  <a:pt x="17572" y="8122"/>
                </a:cubicBezTo>
                <a:cubicBezTo>
                  <a:pt x="18232" y="7146"/>
                  <a:pt x="18387" y="5419"/>
                  <a:pt x="17669" y="3590"/>
                </a:cubicBezTo>
                <a:cubicBezTo>
                  <a:pt x="17218" y="2442"/>
                  <a:pt x="16666" y="1814"/>
                  <a:pt x="16059" y="1449"/>
                </a:cubicBezTo>
                <a:cubicBezTo>
                  <a:pt x="15612" y="1180"/>
                  <a:pt x="15107" y="1081"/>
                  <a:pt x="14614" y="1081"/>
                </a:cubicBezTo>
                <a:cubicBezTo>
                  <a:pt x="13880" y="1081"/>
                  <a:pt x="13182" y="1301"/>
                  <a:pt x="12753" y="1514"/>
                </a:cubicBezTo>
                <a:cubicBezTo>
                  <a:pt x="12878" y="1781"/>
                  <a:pt x="12997" y="2064"/>
                  <a:pt x="13115" y="2366"/>
                </a:cubicBezTo>
                <a:cubicBezTo>
                  <a:pt x="13131" y="2409"/>
                  <a:pt x="13143" y="2453"/>
                  <a:pt x="13159" y="2496"/>
                </a:cubicBezTo>
                <a:cubicBezTo>
                  <a:pt x="13436" y="2360"/>
                  <a:pt x="13994" y="2160"/>
                  <a:pt x="14614" y="2160"/>
                </a:cubicBezTo>
                <a:cubicBezTo>
                  <a:pt x="15001" y="2160"/>
                  <a:pt x="15328" y="2239"/>
                  <a:pt x="15588" y="2396"/>
                </a:cubicBezTo>
                <a:cubicBezTo>
                  <a:pt x="15893" y="2579"/>
                  <a:pt x="16347" y="2947"/>
                  <a:pt x="16767" y="4019"/>
                </a:cubicBezTo>
                <a:cubicBezTo>
                  <a:pt x="17366" y="5541"/>
                  <a:pt x="17207" y="6853"/>
                  <a:pt x="16784" y="7478"/>
                </a:cubicBezTo>
                <a:cubicBezTo>
                  <a:pt x="16610" y="7736"/>
                  <a:pt x="16549" y="8067"/>
                  <a:pt x="16618" y="8379"/>
                </a:cubicBezTo>
                <a:cubicBezTo>
                  <a:pt x="16817" y="9273"/>
                  <a:pt x="16689" y="9648"/>
                  <a:pt x="16656" y="9723"/>
                </a:cubicBezTo>
                <a:cubicBezTo>
                  <a:pt x="16631" y="9754"/>
                  <a:pt x="16607" y="9786"/>
                  <a:pt x="16584" y="9820"/>
                </a:cubicBezTo>
                <a:cubicBezTo>
                  <a:pt x="16565" y="9848"/>
                  <a:pt x="16497" y="9929"/>
                  <a:pt x="16447" y="9988"/>
                </a:cubicBezTo>
                <a:cubicBezTo>
                  <a:pt x="16023" y="10488"/>
                  <a:pt x="15236" y="11419"/>
                  <a:pt x="15236" y="13291"/>
                </a:cubicBezTo>
                <a:cubicBezTo>
                  <a:pt x="15236" y="15520"/>
                  <a:pt x="16851" y="16555"/>
                  <a:pt x="17757" y="16810"/>
                </a:cubicBezTo>
                <a:cubicBezTo>
                  <a:pt x="19050" y="17307"/>
                  <a:pt x="20311" y="17926"/>
                  <a:pt x="20570" y="19440"/>
                </a:cubicBezTo>
                <a:lnTo>
                  <a:pt x="17464" y="19440"/>
                </a:lnTo>
                <a:cubicBezTo>
                  <a:pt x="17553" y="19773"/>
                  <a:pt x="17615" y="20132"/>
                  <a:pt x="17645" y="20520"/>
                </a:cubicBezTo>
                <a:lnTo>
                  <a:pt x="21152" y="20520"/>
                </a:lnTo>
                <a:cubicBezTo>
                  <a:pt x="21600" y="20520"/>
                  <a:pt x="21600" y="20034"/>
                  <a:pt x="21600" y="20034"/>
                </a:cubicBezTo>
                <a:cubicBezTo>
                  <a:pt x="21600" y="17119"/>
                  <a:pt x="19191" y="16215"/>
                  <a:pt x="18035" y="15774"/>
                </a:cubicBezTo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19045" tIns="19045" rIns="19045" bIns="19045" anchor="ctr"/>
          <a:lstStyle/>
          <a:p>
            <a:pPr defTabSz="228532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1500" dirty="0">
              <a:latin typeface="Nunito Sans ExtraLight" pitchFamily="2" charset="77"/>
              <a:ea typeface="Open Sans Semibold" charset="0"/>
              <a:cs typeface="Open Sans Semibold" charset="0"/>
            </a:endParaRPr>
          </a:p>
        </p:txBody>
      </p:sp>
      <p:sp>
        <p:nvSpPr>
          <p:cNvPr id="48" name="Shape 2632">
            <a:extLst>
              <a:ext uri="{FF2B5EF4-FFF2-40B4-BE49-F238E27FC236}">
                <a16:creationId xmlns:a16="http://schemas.microsoft.com/office/drawing/2014/main" id="{ECA38A19-05E4-6041-AA9E-42D482687D36}"/>
              </a:ext>
            </a:extLst>
          </p:cNvPr>
          <p:cNvSpPr>
            <a:spLocks noChangeAspect="1"/>
          </p:cNvSpPr>
          <p:nvPr/>
        </p:nvSpPr>
        <p:spPr>
          <a:xfrm>
            <a:off x="1096258" y="2637921"/>
            <a:ext cx="332381" cy="406244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0800" y="17673"/>
                </a:moveTo>
                <a:cubicBezTo>
                  <a:pt x="4588" y="17673"/>
                  <a:pt x="1200" y="16051"/>
                  <a:pt x="1200" y="15218"/>
                </a:cubicBezTo>
                <a:cubicBezTo>
                  <a:pt x="1200" y="14690"/>
                  <a:pt x="1355" y="14275"/>
                  <a:pt x="1611" y="13896"/>
                </a:cubicBezTo>
                <a:cubicBezTo>
                  <a:pt x="3255" y="14967"/>
                  <a:pt x="6746" y="15709"/>
                  <a:pt x="10800" y="15709"/>
                </a:cubicBezTo>
                <a:cubicBezTo>
                  <a:pt x="14856" y="15709"/>
                  <a:pt x="18345" y="14966"/>
                  <a:pt x="19987" y="13894"/>
                </a:cubicBezTo>
                <a:cubicBezTo>
                  <a:pt x="20244" y="14273"/>
                  <a:pt x="20400" y="14689"/>
                  <a:pt x="20400" y="15218"/>
                </a:cubicBezTo>
                <a:cubicBezTo>
                  <a:pt x="20400" y="16051"/>
                  <a:pt x="17011" y="17673"/>
                  <a:pt x="10800" y="17673"/>
                </a:cubicBezTo>
                <a:moveTo>
                  <a:pt x="10800" y="20618"/>
                </a:moveTo>
                <a:cubicBezTo>
                  <a:pt x="9475" y="20618"/>
                  <a:pt x="8400" y="19739"/>
                  <a:pt x="8400" y="18655"/>
                </a:cubicBezTo>
                <a:cubicBezTo>
                  <a:pt x="8400" y="18625"/>
                  <a:pt x="8408" y="18597"/>
                  <a:pt x="8409" y="18567"/>
                </a:cubicBezTo>
                <a:cubicBezTo>
                  <a:pt x="9179" y="18623"/>
                  <a:pt x="9977" y="18655"/>
                  <a:pt x="10800" y="18655"/>
                </a:cubicBezTo>
                <a:cubicBezTo>
                  <a:pt x="11623" y="18655"/>
                  <a:pt x="12421" y="18623"/>
                  <a:pt x="13191" y="18567"/>
                </a:cubicBezTo>
                <a:cubicBezTo>
                  <a:pt x="13192" y="18597"/>
                  <a:pt x="13200" y="18625"/>
                  <a:pt x="13200" y="18655"/>
                </a:cubicBezTo>
                <a:cubicBezTo>
                  <a:pt x="13200" y="19739"/>
                  <a:pt x="12125" y="20618"/>
                  <a:pt x="10800" y="20618"/>
                </a:cubicBezTo>
                <a:moveTo>
                  <a:pt x="2948" y="12551"/>
                </a:moveTo>
                <a:cubicBezTo>
                  <a:pt x="4308" y="11388"/>
                  <a:pt x="6000" y="9939"/>
                  <a:pt x="6000" y="6873"/>
                </a:cubicBezTo>
                <a:cubicBezTo>
                  <a:pt x="6000" y="5232"/>
                  <a:pt x="7238" y="3825"/>
                  <a:pt x="8988" y="3239"/>
                </a:cubicBezTo>
                <a:cubicBezTo>
                  <a:pt x="9428" y="3657"/>
                  <a:pt x="10072" y="3927"/>
                  <a:pt x="10800" y="3927"/>
                </a:cubicBezTo>
                <a:cubicBezTo>
                  <a:pt x="11528" y="3927"/>
                  <a:pt x="12172" y="3657"/>
                  <a:pt x="12611" y="3239"/>
                </a:cubicBezTo>
                <a:cubicBezTo>
                  <a:pt x="14362" y="3825"/>
                  <a:pt x="15600" y="5232"/>
                  <a:pt x="15600" y="6873"/>
                </a:cubicBezTo>
                <a:cubicBezTo>
                  <a:pt x="15600" y="9939"/>
                  <a:pt x="17292" y="11388"/>
                  <a:pt x="18652" y="12551"/>
                </a:cubicBezTo>
                <a:cubicBezTo>
                  <a:pt x="18911" y="12773"/>
                  <a:pt x="19152" y="12979"/>
                  <a:pt x="19366" y="13183"/>
                </a:cubicBezTo>
                <a:cubicBezTo>
                  <a:pt x="18217" y="14077"/>
                  <a:pt x="14825" y="14727"/>
                  <a:pt x="10800" y="14727"/>
                </a:cubicBezTo>
                <a:cubicBezTo>
                  <a:pt x="6779" y="14727"/>
                  <a:pt x="3383" y="14079"/>
                  <a:pt x="2230" y="13186"/>
                </a:cubicBezTo>
                <a:cubicBezTo>
                  <a:pt x="2446" y="12981"/>
                  <a:pt x="2687" y="12774"/>
                  <a:pt x="2948" y="12551"/>
                </a:cubicBezTo>
                <a:moveTo>
                  <a:pt x="10800" y="982"/>
                </a:moveTo>
                <a:cubicBezTo>
                  <a:pt x="11462" y="982"/>
                  <a:pt x="12000" y="1422"/>
                  <a:pt x="12000" y="1964"/>
                </a:cubicBezTo>
                <a:cubicBezTo>
                  <a:pt x="12000" y="2506"/>
                  <a:pt x="11462" y="2945"/>
                  <a:pt x="10800" y="2945"/>
                </a:cubicBezTo>
                <a:cubicBezTo>
                  <a:pt x="10138" y="2945"/>
                  <a:pt x="9600" y="2506"/>
                  <a:pt x="9600" y="1964"/>
                </a:cubicBezTo>
                <a:cubicBezTo>
                  <a:pt x="9600" y="1422"/>
                  <a:pt x="10138" y="982"/>
                  <a:pt x="10800" y="982"/>
                </a:cubicBezTo>
                <a:moveTo>
                  <a:pt x="21600" y="15218"/>
                </a:moveTo>
                <a:cubicBezTo>
                  <a:pt x="21600" y="11782"/>
                  <a:pt x="16800" y="11782"/>
                  <a:pt x="16800" y="6873"/>
                </a:cubicBezTo>
                <a:cubicBezTo>
                  <a:pt x="16800" y="4845"/>
                  <a:pt x="15296" y="3105"/>
                  <a:pt x="13152" y="2356"/>
                </a:cubicBezTo>
                <a:cubicBezTo>
                  <a:pt x="13183" y="2229"/>
                  <a:pt x="13200" y="2098"/>
                  <a:pt x="13200" y="1964"/>
                </a:cubicBezTo>
                <a:cubicBezTo>
                  <a:pt x="13200" y="879"/>
                  <a:pt x="12125" y="0"/>
                  <a:pt x="10800" y="0"/>
                </a:cubicBezTo>
                <a:cubicBezTo>
                  <a:pt x="9475" y="0"/>
                  <a:pt x="8400" y="879"/>
                  <a:pt x="8400" y="1964"/>
                </a:cubicBezTo>
                <a:cubicBezTo>
                  <a:pt x="8400" y="2098"/>
                  <a:pt x="8417" y="2229"/>
                  <a:pt x="8448" y="2356"/>
                </a:cubicBezTo>
                <a:cubicBezTo>
                  <a:pt x="6304" y="3105"/>
                  <a:pt x="4800" y="4845"/>
                  <a:pt x="4800" y="6873"/>
                </a:cubicBezTo>
                <a:cubicBezTo>
                  <a:pt x="4800" y="11782"/>
                  <a:pt x="0" y="11782"/>
                  <a:pt x="0" y="15218"/>
                </a:cubicBezTo>
                <a:cubicBezTo>
                  <a:pt x="0" y="16716"/>
                  <a:pt x="3016" y="17986"/>
                  <a:pt x="7217" y="18457"/>
                </a:cubicBezTo>
                <a:cubicBezTo>
                  <a:pt x="7211" y="18523"/>
                  <a:pt x="7200" y="18587"/>
                  <a:pt x="7200" y="18655"/>
                </a:cubicBezTo>
                <a:cubicBezTo>
                  <a:pt x="7200" y="20282"/>
                  <a:pt x="8812" y="21600"/>
                  <a:pt x="10800" y="21600"/>
                </a:cubicBezTo>
                <a:cubicBezTo>
                  <a:pt x="12788" y="21600"/>
                  <a:pt x="14400" y="20282"/>
                  <a:pt x="14400" y="18655"/>
                </a:cubicBezTo>
                <a:cubicBezTo>
                  <a:pt x="14400" y="18587"/>
                  <a:pt x="14389" y="18523"/>
                  <a:pt x="14383" y="18457"/>
                </a:cubicBezTo>
                <a:cubicBezTo>
                  <a:pt x="18584" y="17986"/>
                  <a:pt x="21600" y="16716"/>
                  <a:pt x="21600" y="15218"/>
                </a:cubicBezTo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19045" tIns="19045" rIns="19045" bIns="19045" anchor="ctr"/>
          <a:lstStyle/>
          <a:p>
            <a:pPr defTabSz="228532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1500" dirty="0">
              <a:latin typeface="Nunito Sans ExtraLight" pitchFamily="2" charset="77"/>
              <a:ea typeface="Open Sans Semibold" charset="0"/>
              <a:cs typeface="Open Sans Semibold" charset="0"/>
            </a:endParaRPr>
          </a:p>
        </p:txBody>
      </p:sp>
      <p:sp>
        <p:nvSpPr>
          <p:cNvPr id="49" name="Shape 2643">
            <a:extLst>
              <a:ext uri="{FF2B5EF4-FFF2-40B4-BE49-F238E27FC236}">
                <a16:creationId xmlns:a16="http://schemas.microsoft.com/office/drawing/2014/main" id="{59EB79D9-3630-804C-94B9-A8B63F009AE0}"/>
              </a:ext>
            </a:extLst>
          </p:cNvPr>
          <p:cNvSpPr>
            <a:spLocks noChangeAspect="1"/>
          </p:cNvSpPr>
          <p:nvPr/>
        </p:nvSpPr>
        <p:spPr>
          <a:xfrm>
            <a:off x="1151655" y="4728260"/>
            <a:ext cx="221588" cy="406244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1700" y="1473"/>
                </a:moveTo>
                <a:lnTo>
                  <a:pt x="9900" y="1473"/>
                </a:lnTo>
                <a:cubicBezTo>
                  <a:pt x="9403" y="1473"/>
                  <a:pt x="9000" y="1692"/>
                  <a:pt x="9000" y="1964"/>
                </a:cubicBezTo>
                <a:cubicBezTo>
                  <a:pt x="9000" y="2235"/>
                  <a:pt x="9403" y="2455"/>
                  <a:pt x="9900" y="2455"/>
                </a:cubicBezTo>
                <a:lnTo>
                  <a:pt x="11700" y="2455"/>
                </a:lnTo>
                <a:cubicBezTo>
                  <a:pt x="12197" y="2455"/>
                  <a:pt x="12600" y="2235"/>
                  <a:pt x="12600" y="1964"/>
                </a:cubicBezTo>
                <a:cubicBezTo>
                  <a:pt x="12600" y="1692"/>
                  <a:pt x="12197" y="1473"/>
                  <a:pt x="11700" y="1473"/>
                </a:cubicBezTo>
                <a:moveTo>
                  <a:pt x="19800" y="2945"/>
                </a:moveTo>
                <a:lnTo>
                  <a:pt x="1800" y="2945"/>
                </a:lnTo>
                <a:lnTo>
                  <a:pt x="1800" y="1964"/>
                </a:lnTo>
                <a:cubicBezTo>
                  <a:pt x="1800" y="1422"/>
                  <a:pt x="2605" y="982"/>
                  <a:pt x="3600" y="982"/>
                </a:cubicBezTo>
                <a:lnTo>
                  <a:pt x="18000" y="982"/>
                </a:lnTo>
                <a:cubicBezTo>
                  <a:pt x="18993" y="982"/>
                  <a:pt x="19800" y="1422"/>
                  <a:pt x="19800" y="1964"/>
                </a:cubicBezTo>
                <a:cubicBezTo>
                  <a:pt x="19800" y="1964"/>
                  <a:pt x="19800" y="2945"/>
                  <a:pt x="19800" y="2945"/>
                </a:cubicBezTo>
                <a:close/>
                <a:moveTo>
                  <a:pt x="19800" y="17673"/>
                </a:moveTo>
                <a:lnTo>
                  <a:pt x="1800" y="17673"/>
                </a:lnTo>
                <a:lnTo>
                  <a:pt x="1800" y="3927"/>
                </a:lnTo>
                <a:lnTo>
                  <a:pt x="19800" y="3927"/>
                </a:lnTo>
                <a:cubicBezTo>
                  <a:pt x="19800" y="3927"/>
                  <a:pt x="19800" y="17673"/>
                  <a:pt x="19800" y="17673"/>
                </a:cubicBezTo>
                <a:close/>
                <a:moveTo>
                  <a:pt x="19800" y="19636"/>
                </a:moveTo>
                <a:cubicBezTo>
                  <a:pt x="19800" y="20179"/>
                  <a:pt x="18993" y="20618"/>
                  <a:pt x="18000" y="20618"/>
                </a:cubicBezTo>
                <a:lnTo>
                  <a:pt x="3600" y="20618"/>
                </a:lnTo>
                <a:cubicBezTo>
                  <a:pt x="2605" y="20618"/>
                  <a:pt x="1800" y="20179"/>
                  <a:pt x="1800" y="19636"/>
                </a:cubicBezTo>
                <a:lnTo>
                  <a:pt x="1800" y="18655"/>
                </a:lnTo>
                <a:lnTo>
                  <a:pt x="19800" y="18655"/>
                </a:lnTo>
                <a:cubicBezTo>
                  <a:pt x="19800" y="18655"/>
                  <a:pt x="19800" y="19636"/>
                  <a:pt x="19800" y="19636"/>
                </a:cubicBezTo>
                <a:close/>
                <a:moveTo>
                  <a:pt x="18000" y="0"/>
                </a:moveTo>
                <a:lnTo>
                  <a:pt x="3600" y="0"/>
                </a:lnTo>
                <a:cubicBezTo>
                  <a:pt x="1612" y="0"/>
                  <a:pt x="0" y="879"/>
                  <a:pt x="0" y="1964"/>
                </a:cubicBezTo>
                <a:lnTo>
                  <a:pt x="0" y="19636"/>
                </a:lnTo>
                <a:cubicBezTo>
                  <a:pt x="0" y="20721"/>
                  <a:pt x="1612" y="21600"/>
                  <a:pt x="3600" y="21600"/>
                </a:cubicBezTo>
                <a:lnTo>
                  <a:pt x="18000" y="21600"/>
                </a:lnTo>
                <a:cubicBezTo>
                  <a:pt x="19988" y="21600"/>
                  <a:pt x="21600" y="20721"/>
                  <a:pt x="21600" y="19636"/>
                </a:cubicBezTo>
                <a:lnTo>
                  <a:pt x="21600" y="1964"/>
                </a:lnTo>
                <a:cubicBezTo>
                  <a:pt x="21600" y="879"/>
                  <a:pt x="19988" y="0"/>
                  <a:pt x="18000" y="0"/>
                </a:cubicBezTo>
                <a:moveTo>
                  <a:pt x="10800" y="20127"/>
                </a:moveTo>
                <a:cubicBezTo>
                  <a:pt x="11297" y="20127"/>
                  <a:pt x="11700" y="19908"/>
                  <a:pt x="11700" y="19636"/>
                </a:cubicBezTo>
                <a:cubicBezTo>
                  <a:pt x="11700" y="19366"/>
                  <a:pt x="11297" y="19145"/>
                  <a:pt x="10800" y="19145"/>
                </a:cubicBezTo>
                <a:cubicBezTo>
                  <a:pt x="10303" y="19145"/>
                  <a:pt x="9900" y="19366"/>
                  <a:pt x="9900" y="19636"/>
                </a:cubicBezTo>
                <a:cubicBezTo>
                  <a:pt x="9900" y="19908"/>
                  <a:pt x="10303" y="20127"/>
                  <a:pt x="10800" y="20127"/>
                </a:cubicBezTo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19045" tIns="19045" rIns="19045" bIns="19045" anchor="ctr"/>
          <a:lstStyle/>
          <a:p>
            <a:pPr defTabSz="228532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1500" dirty="0">
              <a:latin typeface="Nunito Sans ExtraLight" pitchFamily="2" charset="77"/>
              <a:ea typeface="Open Sans Semibold" charset="0"/>
              <a:cs typeface="Open Sans Semibold" charset="0"/>
            </a:endParaRPr>
          </a:p>
        </p:txBody>
      </p:sp>
      <p:sp>
        <p:nvSpPr>
          <p:cNvPr id="50" name="Shape 2798">
            <a:extLst>
              <a:ext uri="{FF2B5EF4-FFF2-40B4-BE49-F238E27FC236}">
                <a16:creationId xmlns:a16="http://schemas.microsoft.com/office/drawing/2014/main" id="{A213A2E4-9B2E-7D46-8FED-E81C0CF542BA}"/>
              </a:ext>
            </a:extLst>
          </p:cNvPr>
          <p:cNvSpPr>
            <a:spLocks noChangeAspect="1"/>
          </p:cNvSpPr>
          <p:nvPr/>
        </p:nvSpPr>
        <p:spPr>
          <a:xfrm>
            <a:off x="1059327" y="1685079"/>
            <a:ext cx="406244" cy="221588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1502" y="11838"/>
                </a:moveTo>
                <a:cubicBezTo>
                  <a:pt x="11425" y="11731"/>
                  <a:pt x="11338" y="11646"/>
                  <a:pt x="11242" y="11581"/>
                </a:cubicBezTo>
                <a:cubicBezTo>
                  <a:pt x="11144" y="11515"/>
                  <a:pt x="11102" y="11458"/>
                  <a:pt x="11001" y="11410"/>
                </a:cubicBezTo>
                <a:lnTo>
                  <a:pt x="11001" y="14261"/>
                </a:lnTo>
                <a:cubicBezTo>
                  <a:pt x="11238" y="14227"/>
                  <a:pt x="11377" y="14100"/>
                  <a:pt x="11528" y="13875"/>
                </a:cubicBezTo>
                <a:cubicBezTo>
                  <a:pt x="11680" y="13651"/>
                  <a:pt x="11756" y="13293"/>
                  <a:pt x="11756" y="12804"/>
                </a:cubicBezTo>
                <a:cubicBezTo>
                  <a:pt x="11756" y="12576"/>
                  <a:pt x="11733" y="12384"/>
                  <a:pt x="11686" y="12229"/>
                </a:cubicBezTo>
                <a:cubicBezTo>
                  <a:pt x="11640" y="12074"/>
                  <a:pt x="11579" y="11944"/>
                  <a:pt x="11502" y="11838"/>
                </a:cubicBezTo>
                <a:moveTo>
                  <a:pt x="17182" y="16200"/>
                </a:moveTo>
                <a:lnTo>
                  <a:pt x="16200" y="16200"/>
                </a:lnTo>
                <a:cubicBezTo>
                  <a:pt x="15929" y="16200"/>
                  <a:pt x="15709" y="16602"/>
                  <a:pt x="15709" y="17100"/>
                </a:cubicBezTo>
                <a:cubicBezTo>
                  <a:pt x="15709" y="17597"/>
                  <a:pt x="15929" y="18000"/>
                  <a:pt x="16200" y="18000"/>
                </a:cubicBezTo>
                <a:lnTo>
                  <a:pt x="17182" y="18000"/>
                </a:lnTo>
                <a:cubicBezTo>
                  <a:pt x="17453" y="18000"/>
                  <a:pt x="17673" y="17597"/>
                  <a:pt x="17673" y="17100"/>
                </a:cubicBezTo>
                <a:cubicBezTo>
                  <a:pt x="17673" y="16602"/>
                  <a:pt x="17453" y="16200"/>
                  <a:pt x="17182" y="16200"/>
                </a:cubicBezTo>
                <a:moveTo>
                  <a:pt x="9917" y="8509"/>
                </a:moveTo>
                <a:cubicBezTo>
                  <a:pt x="9917" y="8706"/>
                  <a:pt x="9938" y="8872"/>
                  <a:pt x="9982" y="9011"/>
                </a:cubicBezTo>
                <a:cubicBezTo>
                  <a:pt x="10026" y="9150"/>
                  <a:pt x="10082" y="9268"/>
                  <a:pt x="10150" y="9366"/>
                </a:cubicBezTo>
                <a:cubicBezTo>
                  <a:pt x="10219" y="9464"/>
                  <a:pt x="10298" y="9544"/>
                  <a:pt x="10388" y="9605"/>
                </a:cubicBezTo>
                <a:cubicBezTo>
                  <a:pt x="10478" y="9665"/>
                  <a:pt x="10513" y="9717"/>
                  <a:pt x="10605" y="9757"/>
                </a:cubicBezTo>
                <a:lnTo>
                  <a:pt x="10605" y="7311"/>
                </a:lnTo>
                <a:cubicBezTo>
                  <a:pt x="10368" y="7311"/>
                  <a:pt x="10241" y="7402"/>
                  <a:pt x="10111" y="7585"/>
                </a:cubicBezTo>
                <a:cubicBezTo>
                  <a:pt x="9981" y="7769"/>
                  <a:pt x="9917" y="8077"/>
                  <a:pt x="9917" y="8509"/>
                </a:cubicBezTo>
                <a:moveTo>
                  <a:pt x="20127" y="3600"/>
                </a:moveTo>
                <a:cubicBezTo>
                  <a:pt x="19856" y="3600"/>
                  <a:pt x="19636" y="3197"/>
                  <a:pt x="19636" y="2700"/>
                </a:cubicBezTo>
                <a:cubicBezTo>
                  <a:pt x="19636" y="2203"/>
                  <a:pt x="19856" y="1800"/>
                  <a:pt x="20127" y="1800"/>
                </a:cubicBezTo>
                <a:cubicBezTo>
                  <a:pt x="20399" y="1800"/>
                  <a:pt x="20618" y="2203"/>
                  <a:pt x="20618" y="2700"/>
                </a:cubicBezTo>
                <a:cubicBezTo>
                  <a:pt x="20618" y="3197"/>
                  <a:pt x="20399" y="3600"/>
                  <a:pt x="20127" y="3600"/>
                </a:cubicBezTo>
                <a:moveTo>
                  <a:pt x="20618" y="16365"/>
                </a:moveTo>
                <a:cubicBezTo>
                  <a:pt x="20464" y="16265"/>
                  <a:pt x="20300" y="16200"/>
                  <a:pt x="20127" y="16200"/>
                </a:cubicBezTo>
                <a:cubicBezTo>
                  <a:pt x="19314" y="16200"/>
                  <a:pt x="18655" y="17408"/>
                  <a:pt x="18655" y="18900"/>
                </a:cubicBezTo>
                <a:cubicBezTo>
                  <a:pt x="18655" y="19217"/>
                  <a:pt x="18690" y="19517"/>
                  <a:pt x="18745" y="19800"/>
                </a:cubicBezTo>
                <a:lnTo>
                  <a:pt x="2855" y="19800"/>
                </a:lnTo>
                <a:cubicBezTo>
                  <a:pt x="2910" y="19517"/>
                  <a:pt x="2945" y="19217"/>
                  <a:pt x="2945" y="18900"/>
                </a:cubicBezTo>
                <a:cubicBezTo>
                  <a:pt x="2945" y="17408"/>
                  <a:pt x="2286" y="16200"/>
                  <a:pt x="1473" y="16200"/>
                </a:cubicBezTo>
                <a:cubicBezTo>
                  <a:pt x="1300" y="16200"/>
                  <a:pt x="1136" y="16265"/>
                  <a:pt x="982" y="16365"/>
                </a:cubicBezTo>
                <a:lnTo>
                  <a:pt x="982" y="5234"/>
                </a:lnTo>
                <a:cubicBezTo>
                  <a:pt x="1136" y="5335"/>
                  <a:pt x="1300" y="5400"/>
                  <a:pt x="1473" y="5400"/>
                </a:cubicBezTo>
                <a:cubicBezTo>
                  <a:pt x="2286" y="5400"/>
                  <a:pt x="2945" y="4191"/>
                  <a:pt x="2945" y="2700"/>
                </a:cubicBezTo>
                <a:cubicBezTo>
                  <a:pt x="2945" y="2382"/>
                  <a:pt x="2910" y="2083"/>
                  <a:pt x="2855" y="1800"/>
                </a:cubicBezTo>
                <a:lnTo>
                  <a:pt x="18745" y="1800"/>
                </a:lnTo>
                <a:cubicBezTo>
                  <a:pt x="18690" y="2083"/>
                  <a:pt x="18655" y="2382"/>
                  <a:pt x="18655" y="2700"/>
                </a:cubicBezTo>
                <a:cubicBezTo>
                  <a:pt x="18655" y="4191"/>
                  <a:pt x="19314" y="5400"/>
                  <a:pt x="20127" y="5400"/>
                </a:cubicBezTo>
                <a:cubicBezTo>
                  <a:pt x="20300" y="5400"/>
                  <a:pt x="20464" y="5335"/>
                  <a:pt x="20618" y="5234"/>
                </a:cubicBezTo>
                <a:cubicBezTo>
                  <a:pt x="20618" y="5234"/>
                  <a:pt x="20618" y="16365"/>
                  <a:pt x="20618" y="16365"/>
                </a:cubicBezTo>
                <a:close/>
                <a:moveTo>
                  <a:pt x="20127" y="19800"/>
                </a:moveTo>
                <a:cubicBezTo>
                  <a:pt x="19856" y="19800"/>
                  <a:pt x="19636" y="19397"/>
                  <a:pt x="19636" y="18900"/>
                </a:cubicBezTo>
                <a:cubicBezTo>
                  <a:pt x="19636" y="18403"/>
                  <a:pt x="19856" y="18000"/>
                  <a:pt x="20127" y="18000"/>
                </a:cubicBezTo>
                <a:cubicBezTo>
                  <a:pt x="20399" y="18000"/>
                  <a:pt x="20618" y="18403"/>
                  <a:pt x="20618" y="18900"/>
                </a:cubicBezTo>
                <a:cubicBezTo>
                  <a:pt x="20618" y="19397"/>
                  <a:pt x="20399" y="19800"/>
                  <a:pt x="20127" y="19800"/>
                </a:cubicBezTo>
                <a:moveTo>
                  <a:pt x="1473" y="19800"/>
                </a:moveTo>
                <a:cubicBezTo>
                  <a:pt x="1201" y="19800"/>
                  <a:pt x="982" y="19397"/>
                  <a:pt x="982" y="18900"/>
                </a:cubicBezTo>
                <a:cubicBezTo>
                  <a:pt x="982" y="18403"/>
                  <a:pt x="1201" y="18000"/>
                  <a:pt x="1473" y="18000"/>
                </a:cubicBezTo>
                <a:cubicBezTo>
                  <a:pt x="1744" y="18000"/>
                  <a:pt x="1964" y="18403"/>
                  <a:pt x="1964" y="18900"/>
                </a:cubicBezTo>
                <a:cubicBezTo>
                  <a:pt x="1964" y="19397"/>
                  <a:pt x="1744" y="19800"/>
                  <a:pt x="1473" y="19800"/>
                </a:cubicBezTo>
                <a:moveTo>
                  <a:pt x="1473" y="1800"/>
                </a:moveTo>
                <a:cubicBezTo>
                  <a:pt x="1744" y="1800"/>
                  <a:pt x="1964" y="2203"/>
                  <a:pt x="1964" y="2700"/>
                </a:cubicBezTo>
                <a:cubicBezTo>
                  <a:pt x="1964" y="3197"/>
                  <a:pt x="1744" y="3600"/>
                  <a:pt x="1473" y="3600"/>
                </a:cubicBezTo>
                <a:cubicBezTo>
                  <a:pt x="1201" y="3600"/>
                  <a:pt x="982" y="3197"/>
                  <a:pt x="982" y="2700"/>
                </a:cubicBezTo>
                <a:cubicBezTo>
                  <a:pt x="982" y="2203"/>
                  <a:pt x="1201" y="1800"/>
                  <a:pt x="1473" y="1800"/>
                </a:cubicBezTo>
                <a:moveTo>
                  <a:pt x="20618" y="0"/>
                </a:moveTo>
                <a:lnTo>
                  <a:pt x="982" y="0"/>
                </a:lnTo>
                <a:cubicBezTo>
                  <a:pt x="440" y="0"/>
                  <a:pt x="0" y="806"/>
                  <a:pt x="0" y="1800"/>
                </a:cubicBezTo>
                <a:lnTo>
                  <a:pt x="0" y="19800"/>
                </a:lnTo>
                <a:cubicBezTo>
                  <a:pt x="0" y="20794"/>
                  <a:pt x="440" y="21600"/>
                  <a:pt x="982" y="21600"/>
                </a:cubicBezTo>
                <a:lnTo>
                  <a:pt x="20618" y="21600"/>
                </a:lnTo>
                <a:cubicBezTo>
                  <a:pt x="21160" y="21600"/>
                  <a:pt x="21600" y="20794"/>
                  <a:pt x="21600" y="19800"/>
                </a:cubicBezTo>
                <a:lnTo>
                  <a:pt x="21600" y="1800"/>
                </a:lnTo>
                <a:cubicBezTo>
                  <a:pt x="21600" y="806"/>
                  <a:pt x="21160" y="0"/>
                  <a:pt x="20618" y="0"/>
                </a:cubicBezTo>
                <a:moveTo>
                  <a:pt x="12385" y="13801"/>
                </a:moveTo>
                <a:cubicBezTo>
                  <a:pt x="12304" y="14141"/>
                  <a:pt x="12193" y="14422"/>
                  <a:pt x="12052" y="14646"/>
                </a:cubicBezTo>
                <a:cubicBezTo>
                  <a:pt x="11912" y="14871"/>
                  <a:pt x="11747" y="15042"/>
                  <a:pt x="11558" y="15160"/>
                </a:cubicBezTo>
                <a:cubicBezTo>
                  <a:pt x="11369" y="15278"/>
                  <a:pt x="11221" y="15345"/>
                  <a:pt x="11001" y="15362"/>
                </a:cubicBezTo>
                <a:lnTo>
                  <a:pt x="11001" y="16198"/>
                </a:lnTo>
                <a:lnTo>
                  <a:pt x="10605" y="16198"/>
                </a:lnTo>
                <a:lnTo>
                  <a:pt x="10605" y="15362"/>
                </a:lnTo>
                <a:cubicBezTo>
                  <a:pt x="10368" y="15353"/>
                  <a:pt x="10206" y="15284"/>
                  <a:pt x="10009" y="15154"/>
                </a:cubicBezTo>
                <a:cubicBezTo>
                  <a:pt x="9811" y="15023"/>
                  <a:pt x="9642" y="14837"/>
                  <a:pt x="9501" y="14596"/>
                </a:cubicBezTo>
                <a:cubicBezTo>
                  <a:pt x="9361" y="14356"/>
                  <a:pt x="9252" y="14061"/>
                  <a:pt x="9175" y="13710"/>
                </a:cubicBezTo>
                <a:cubicBezTo>
                  <a:pt x="9098" y="13359"/>
                  <a:pt x="9062" y="12956"/>
                  <a:pt x="9066" y="12498"/>
                </a:cubicBezTo>
                <a:lnTo>
                  <a:pt x="9818" y="12498"/>
                </a:lnTo>
                <a:cubicBezTo>
                  <a:pt x="9813" y="13036"/>
                  <a:pt x="9877" y="13461"/>
                  <a:pt x="10009" y="13770"/>
                </a:cubicBezTo>
                <a:cubicBezTo>
                  <a:pt x="10140" y="14081"/>
                  <a:pt x="10302" y="14244"/>
                  <a:pt x="10605" y="14261"/>
                </a:cubicBezTo>
                <a:lnTo>
                  <a:pt x="10605" y="11299"/>
                </a:lnTo>
                <a:cubicBezTo>
                  <a:pt x="10425" y="11209"/>
                  <a:pt x="10302" y="11101"/>
                  <a:pt x="10124" y="10974"/>
                </a:cubicBezTo>
                <a:cubicBezTo>
                  <a:pt x="9946" y="10849"/>
                  <a:pt x="9786" y="10686"/>
                  <a:pt x="9643" y="10485"/>
                </a:cubicBezTo>
                <a:cubicBezTo>
                  <a:pt x="9500" y="10285"/>
                  <a:pt x="9385" y="10035"/>
                  <a:pt x="9297" y="9733"/>
                </a:cubicBezTo>
                <a:cubicBezTo>
                  <a:pt x="9209" y="9431"/>
                  <a:pt x="9165" y="9056"/>
                  <a:pt x="9165" y="8607"/>
                </a:cubicBezTo>
                <a:cubicBezTo>
                  <a:pt x="9165" y="8216"/>
                  <a:pt x="9206" y="7871"/>
                  <a:pt x="9287" y="7574"/>
                </a:cubicBezTo>
                <a:cubicBezTo>
                  <a:pt x="9369" y="7276"/>
                  <a:pt x="9478" y="7026"/>
                  <a:pt x="9617" y="6827"/>
                </a:cubicBezTo>
                <a:cubicBezTo>
                  <a:pt x="9755" y="6627"/>
                  <a:pt x="9914" y="6474"/>
                  <a:pt x="10094" y="6368"/>
                </a:cubicBezTo>
                <a:cubicBezTo>
                  <a:pt x="10275" y="6262"/>
                  <a:pt x="10408" y="6209"/>
                  <a:pt x="10605" y="6209"/>
                </a:cubicBezTo>
                <a:lnTo>
                  <a:pt x="10605" y="5406"/>
                </a:lnTo>
                <a:lnTo>
                  <a:pt x="11001" y="5406"/>
                </a:lnTo>
                <a:lnTo>
                  <a:pt x="11001" y="6209"/>
                </a:lnTo>
                <a:cubicBezTo>
                  <a:pt x="11199" y="6209"/>
                  <a:pt x="11329" y="6257"/>
                  <a:pt x="11505" y="6356"/>
                </a:cubicBezTo>
                <a:cubicBezTo>
                  <a:pt x="11681" y="6454"/>
                  <a:pt x="11834" y="6601"/>
                  <a:pt x="11963" y="6796"/>
                </a:cubicBezTo>
                <a:cubicBezTo>
                  <a:pt x="12093" y="6992"/>
                  <a:pt x="12196" y="7241"/>
                  <a:pt x="12273" y="7543"/>
                </a:cubicBezTo>
                <a:cubicBezTo>
                  <a:pt x="12350" y="7845"/>
                  <a:pt x="12389" y="8195"/>
                  <a:pt x="12389" y="8594"/>
                </a:cubicBezTo>
                <a:lnTo>
                  <a:pt x="11637" y="8594"/>
                </a:lnTo>
                <a:cubicBezTo>
                  <a:pt x="11628" y="8179"/>
                  <a:pt x="11570" y="7860"/>
                  <a:pt x="11463" y="7641"/>
                </a:cubicBezTo>
                <a:cubicBezTo>
                  <a:pt x="11355" y="7420"/>
                  <a:pt x="11238" y="7311"/>
                  <a:pt x="11001" y="7311"/>
                </a:cubicBezTo>
                <a:lnTo>
                  <a:pt x="11001" y="9892"/>
                </a:lnTo>
                <a:cubicBezTo>
                  <a:pt x="11199" y="9990"/>
                  <a:pt x="11336" y="10104"/>
                  <a:pt x="11525" y="10235"/>
                </a:cubicBezTo>
                <a:cubicBezTo>
                  <a:pt x="11714" y="10365"/>
                  <a:pt x="11881" y="10532"/>
                  <a:pt x="12026" y="10736"/>
                </a:cubicBezTo>
                <a:cubicBezTo>
                  <a:pt x="12171" y="10940"/>
                  <a:pt x="12287" y="11193"/>
                  <a:pt x="12375" y="11495"/>
                </a:cubicBezTo>
                <a:cubicBezTo>
                  <a:pt x="12463" y="11797"/>
                  <a:pt x="12507" y="12168"/>
                  <a:pt x="12507" y="12608"/>
                </a:cubicBezTo>
                <a:cubicBezTo>
                  <a:pt x="12507" y="13065"/>
                  <a:pt x="12466" y="13463"/>
                  <a:pt x="12385" y="13801"/>
                </a:cubicBezTo>
                <a:moveTo>
                  <a:pt x="10800" y="3600"/>
                </a:moveTo>
                <a:cubicBezTo>
                  <a:pt x="8631" y="3600"/>
                  <a:pt x="6873" y="6824"/>
                  <a:pt x="6873" y="10800"/>
                </a:cubicBezTo>
                <a:cubicBezTo>
                  <a:pt x="6873" y="14776"/>
                  <a:pt x="8631" y="18000"/>
                  <a:pt x="10800" y="18000"/>
                </a:cubicBezTo>
                <a:cubicBezTo>
                  <a:pt x="12969" y="18000"/>
                  <a:pt x="14727" y="14776"/>
                  <a:pt x="14727" y="10800"/>
                </a:cubicBezTo>
                <a:cubicBezTo>
                  <a:pt x="14727" y="6824"/>
                  <a:pt x="12969" y="3600"/>
                  <a:pt x="10800" y="3600"/>
                </a:cubicBezTo>
                <a:moveTo>
                  <a:pt x="5400" y="3600"/>
                </a:moveTo>
                <a:lnTo>
                  <a:pt x="4418" y="3600"/>
                </a:lnTo>
                <a:cubicBezTo>
                  <a:pt x="4147" y="3600"/>
                  <a:pt x="3927" y="4002"/>
                  <a:pt x="3927" y="4500"/>
                </a:cubicBezTo>
                <a:cubicBezTo>
                  <a:pt x="3927" y="4997"/>
                  <a:pt x="4147" y="5400"/>
                  <a:pt x="4418" y="5400"/>
                </a:cubicBezTo>
                <a:lnTo>
                  <a:pt x="5400" y="5400"/>
                </a:lnTo>
                <a:cubicBezTo>
                  <a:pt x="5671" y="5400"/>
                  <a:pt x="5891" y="4997"/>
                  <a:pt x="5891" y="4500"/>
                </a:cubicBezTo>
                <a:cubicBezTo>
                  <a:pt x="5891" y="4002"/>
                  <a:pt x="5671" y="3600"/>
                  <a:pt x="5400" y="3600"/>
                </a:cubicBezTo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19045" tIns="19045" rIns="19045" bIns="19045" anchor="ctr"/>
          <a:lstStyle/>
          <a:p>
            <a:pPr defTabSz="228532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1500" dirty="0">
              <a:latin typeface="Nunito Sans ExtraLight" pitchFamily="2" charset="77"/>
              <a:ea typeface="Open Sans Semibold" charset="0"/>
              <a:cs typeface="Open Sans Semibold" charset="0"/>
            </a:endParaRPr>
          </a:p>
        </p:txBody>
      </p:sp>
      <p:sp>
        <p:nvSpPr>
          <p:cNvPr id="51" name="Shape 2849">
            <a:extLst>
              <a:ext uri="{FF2B5EF4-FFF2-40B4-BE49-F238E27FC236}">
                <a16:creationId xmlns:a16="http://schemas.microsoft.com/office/drawing/2014/main" id="{CD45D204-AA2C-6F46-A23B-910F638CAB83}"/>
              </a:ext>
            </a:extLst>
          </p:cNvPr>
          <p:cNvSpPr>
            <a:spLocks noChangeAspect="1"/>
          </p:cNvSpPr>
          <p:nvPr/>
        </p:nvSpPr>
        <p:spPr>
          <a:xfrm>
            <a:off x="1059326" y="5800961"/>
            <a:ext cx="406245" cy="351181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582" extrusionOk="0">
                <a:moveTo>
                  <a:pt x="13421" y="20466"/>
                </a:moveTo>
                <a:lnTo>
                  <a:pt x="12630" y="20221"/>
                </a:lnTo>
                <a:cubicBezTo>
                  <a:pt x="13305" y="19604"/>
                  <a:pt x="13745" y="18664"/>
                  <a:pt x="13745" y="17589"/>
                </a:cubicBezTo>
                <a:cubicBezTo>
                  <a:pt x="13745" y="16189"/>
                  <a:pt x="13013" y="14988"/>
                  <a:pt x="11967" y="14465"/>
                </a:cubicBezTo>
                <a:lnTo>
                  <a:pt x="11702" y="15585"/>
                </a:lnTo>
                <a:cubicBezTo>
                  <a:pt x="12330" y="15964"/>
                  <a:pt x="12764" y="16715"/>
                  <a:pt x="12764" y="17589"/>
                </a:cubicBezTo>
                <a:cubicBezTo>
                  <a:pt x="12764" y="18299"/>
                  <a:pt x="12477" y="18923"/>
                  <a:pt x="12035" y="19336"/>
                </a:cubicBezTo>
                <a:lnTo>
                  <a:pt x="12296" y="18213"/>
                </a:lnTo>
                <a:cubicBezTo>
                  <a:pt x="12327" y="18073"/>
                  <a:pt x="12314" y="17918"/>
                  <a:pt x="12246" y="17782"/>
                </a:cubicBezTo>
                <a:cubicBezTo>
                  <a:pt x="12111" y="17511"/>
                  <a:pt x="11811" y="17418"/>
                  <a:pt x="11576" y="17574"/>
                </a:cubicBezTo>
                <a:cubicBezTo>
                  <a:pt x="11459" y="17653"/>
                  <a:pt x="11380" y="17779"/>
                  <a:pt x="11347" y="17920"/>
                </a:cubicBezTo>
                <a:lnTo>
                  <a:pt x="10808" y="20244"/>
                </a:lnTo>
                <a:cubicBezTo>
                  <a:pt x="10776" y="20384"/>
                  <a:pt x="10789" y="20539"/>
                  <a:pt x="10857" y="20675"/>
                </a:cubicBezTo>
                <a:cubicBezTo>
                  <a:pt x="10920" y="20802"/>
                  <a:pt x="11021" y="20885"/>
                  <a:pt x="11133" y="20927"/>
                </a:cubicBezTo>
                <a:lnTo>
                  <a:pt x="11126" y="20956"/>
                </a:lnTo>
                <a:cubicBezTo>
                  <a:pt x="11142" y="20954"/>
                  <a:pt x="11158" y="20948"/>
                  <a:pt x="11173" y="20945"/>
                </a:cubicBezTo>
                <a:lnTo>
                  <a:pt x="13166" y="21562"/>
                </a:lnTo>
                <a:cubicBezTo>
                  <a:pt x="13288" y="21600"/>
                  <a:pt x="13422" y="21584"/>
                  <a:pt x="13539" y="21506"/>
                </a:cubicBezTo>
                <a:cubicBezTo>
                  <a:pt x="13774" y="21350"/>
                  <a:pt x="13855" y="21002"/>
                  <a:pt x="13719" y="20730"/>
                </a:cubicBezTo>
                <a:cubicBezTo>
                  <a:pt x="13651" y="20595"/>
                  <a:pt x="13542" y="20503"/>
                  <a:pt x="13421" y="20466"/>
                </a:cubicBezTo>
                <a:moveTo>
                  <a:pt x="18634" y="7273"/>
                </a:moveTo>
                <a:cubicBezTo>
                  <a:pt x="18643" y="7119"/>
                  <a:pt x="18655" y="6966"/>
                  <a:pt x="18655" y="6809"/>
                </a:cubicBezTo>
                <a:cubicBezTo>
                  <a:pt x="18655" y="3049"/>
                  <a:pt x="16017" y="0"/>
                  <a:pt x="12764" y="0"/>
                </a:cubicBezTo>
                <a:cubicBezTo>
                  <a:pt x="10499" y="0"/>
                  <a:pt x="8536" y="1479"/>
                  <a:pt x="7550" y="3645"/>
                </a:cubicBezTo>
                <a:cubicBezTo>
                  <a:pt x="7185" y="3492"/>
                  <a:pt x="6793" y="3404"/>
                  <a:pt x="6382" y="3404"/>
                </a:cubicBezTo>
                <a:cubicBezTo>
                  <a:pt x="4484" y="3404"/>
                  <a:pt x="2945" y="5183"/>
                  <a:pt x="2945" y="7376"/>
                </a:cubicBezTo>
                <a:cubicBezTo>
                  <a:pt x="2945" y="7662"/>
                  <a:pt x="2973" y="7940"/>
                  <a:pt x="3022" y="8208"/>
                </a:cubicBezTo>
                <a:cubicBezTo>
                  <a:pt x="1267" y="8884"/>
                  <a:pt x="0" y="10794"/>
                  <a:pt x="0" y="13050"/>
                </a:cubicBezTo>
                <a:cubicBezTo>
                  <a:pt x="0" y="15871"/>
                  <a:pt x="1978" y="18157"/>
                  <a:pt x="4418" y="18157"/>
                </a:cubicBezTo>
                <a:lnTo>
                  <a:pt x="6382" y="18157"/>
                </a:lnTo>
                <a:cubicBezTo>
                  <a:pt x="6653" y="18157"/>
                  <a:pt x="6873" y="17903"/>
                  <a:pt x="6873" y="17589"/>
                </a:cubicBezTo>
                <a:cubicBezTo>
                  <a:pt x="6873" y="17276"/>
                  <a:pt x="6653" y="17022"/>
                  <a:pt x="6382" y="17022"/>
                </a:cubicBezTo>
                <a:lnTo>
                  <a:pt x="4418" y="17022"/>
                </a:lnTo>
                <a:cubicBezTo>
                  <a:pt x="2524" y="17022"/>
                  <a:pt x="982" y="15240"/>
                  <a:pt x="982" y="13050"/>
                </a:cubicBezTo>
                <a:cubicBezTo>
                  <a:pt x="982" y="11339"/>
                  <a:pt x="1926" y="9826"/>
                  <a:pt x="3333" y="9284"/>
                </a:cubicBezTo>
                <a:lnTo>
                  <a:pt x="4165" y="8964"/>
                </a:lnTo>
                <a:lnTo>
                  <a:pt x="3982" y="7971"/>
                </a:lnTo>
                <a:cubicBezTo>
                  <a:pt x="3946" y="7773"/>
                  <a:pt x="3927" y="7572"/>
                  <a:pt x="3927" y="7376"/>
                </a:cubicBezTo>
                <a:cubicBezTo>
                  <a:pt x="3927" y="5812"/>
                  <a:pt x="5028" y="4539"/>
                  <a:pt x="6382" y="4539"/>
                </a:cubicBezTo>
                <a:cubicBezTo>
                  <a:pt x="6661" y="4539"/>
                  <a:pt x="6942" y="4597"/>
                  <a:pt x="7215" y="4712"/>
                </a:cubicBezTo>
                <a:lnTo>
                  <a:pt x="8019" y="5049"/>
                </a:lnTo>
                <a:lnTo>
                  <a:pt x="8418" y="4173"/>
                </a:lnTo>
                <a:cubicBezTo>
                  <a:pt x="9272" y="2299"/>
                  <a:pt x="10937" y="1135"/>
                  <a:pt x="12764" y="1135"/>
                </a:cubicBezTo>
                <a:cubicBezTo>
                  <a:pt x="15470" y="1135"/>
                  <a:pt x="17673" y="3680"/>
                  <a:pt x="17673" y="6809"/>
                </a:cubicBezTo>
                <a:cubicBezTo>
                  <a:pt x="17673" y="6908"/>
                  <a:pt x="17666" y="7005"/>
                  <a:pt x="17660" y="7102"/>
                </a:cubicBezTo>
                <a:lnTo>
                  <a:pt x="17655" y="7199"/>
                </a:lnTo>
                <a:lnTo>
                  <a:pt x="17610" y="7998"/>
                </a:lnTo>
                <a:lnTo>
                  <a:pt x="18245" y="8315"/>
                </a:lnTo>
                <a:cubicBezTo>
                  <a:pt x="19687" y="9034"/>
                  <a:pt x="20618" y="10670"/>
                  <a:pt x="20618" y="12483"/>
                </a:cubicBezTo>
                <a:cubicBezTo>
                  <a:pt x="20618" y="14986"/>
                  <a:pt x="18856" y="17022"/>
                  <a:pt x="16691" y="17022"/>
                </a:cubicBezTo>
                <a:lnTo>
                  <a:pt x="15218" y="17022"/>
                </a:lnTo>
                <a:cubicBezTo>
                  <a:pt x="14947" y="17022"/>
                  <a:pt x="14727" y="17276"/>
                  <a:pt x="14727" y="17589"/>
                </a:cubicBezTo>
                <a:cubicBezTo>
                  <a:pt x="14727" y="17903"/>
                  <a:pt x="14947" y="18157"/>
                  <a:pt x="15218" y="18157"/>
                </a:cubicBezTo>
                <a:lnTo>
                  <a:pt x="16691" y="18157"/>
                </a:lnTo>
                <a:cubicBezTo>
                  <a:pt x="19402" y="18157"/>
                  <a:pt x="21600" y="15617"/>
                  <a:pt x="21600" y="12483"/>
                </a:cubicBezTo>
                <a:cubicBezTo>
                  <a:pt x="21600" y="10147"/>
                  <a:pt x="20378" y="8143"/>
                  <a:pt x="18634" y="7273"/>
                </a:cubicBezTo>
                <a:moveTo>
                  <a:pt x="10773" y="14522"/>
                </a:moveTo>
                <a:cubicBezTo>
                  <a:pt x="10711" y="14398"/>
                  <a:pt x="10613" y="14316"/>
                  <a:pt x="10504" y="14274"/>
                </a:cubicBezTo>
                <a:lnTo>
                  <a:pt x="10517" y="14218"/>
                </a:lnTo>
                <a:cubicBezTo>
                  <a:pt x="10484" y="14221"/>
                  <a:pt x="10451" y="14231"/>
                  <a:pt x="10418" y="14240"/>
                </a:cubicBezTo>
                <a:lnTo>
                  <a:pt x="8463" y="13634"/>
                </a:lnTo>
                <a:lnTo>
                  <a:pt x="8463" y="13635"/>
                </a:lnTo>
                <a:cubicBezTo>
                  <a:pt x="8343" y="13598"/>
                  <a:pt x="8209" y="13613"/>
                  <a:pt x="8091" y="13692"/>
                </a:cubicBezTo>
                <a:cubicBezTo>
                  <a:pt x="7856" y="13848"/>
                  <a:pt x="7776" y="14195"/>
                  <a:pt x="7911" y="14466"/>
                </a:cubicBezTo>
                <a:cubicBezTo>
                  <a:pt x="7979" y="14602"/>
                  <a:pt x="8088" y="14693"/>
                  <a:pt x="8210" y="14731"/>
                </a:cubicBezTo>
                <a:lnTo>
                  <a:pt x="8965" y="14964"/>
                </a:lnTo>
                <a:cubicBezTo>
                  <a:pt x="8292" y="15580"/>
                  <a:pt x="7855" y="16518"/>
                  <a:pt x="7855" y="17589"/>
                </a:cubicBezTo>
                <a:cubicBezTo>
                  <a:pt x="7855" y="19007"/>
                  <a:pt x="8604" y="20220"/>
                  <a:pt x="9671" y="20732"/>
                </a:cubicBezTo>
                <a:lnTo>
                  <a:pt x="9934" y="19617"/>
                </a:lnTo>
                <a:cubicBezTo>
                  <a:pt x="9286" y="19246"/>
                  <a:pt x="8836" y="18482"/>
                  <a:pt x="8836" y="17589"/>
                </a:cubicBezTo>
                <a:cubicBezTo>
                  <a:pt x="8836" y="16857"/>
                  <a:pt x="9142" y="16215"/>
                  <a:pt x="9609" y="15802"/>
                </a:cubicBezTo>
                <a:lnTo>
                  <a:pt x="9335" y="16984"/>
                </a:lnTo>
                <a:cubicBezTo>
                  <a:pt x="9303" y="17124"/>
                  <a:pt x="9317" y="17279"/>
                  <a:pt x="9384" y="17415"/>
                </a:cubicBezTo>
                <a:cubicBezTo>
                  <a:pt x="9520" y="17686"/>
                  <a:pt x="9820" y="17779"/>
                  <a:pt x="10055" y="17623"/>
                </a:cubicBezTo>
                <a:cubicBezTo>
                  <a:pt x="10172" y="17544"/>
                  <a:pt x="10251" y="17418"/>
                  <a:pt x="10283" y="17278"/>
                </a:cubicBezTo>
                <a:lnTo>
                  <a:pt x="10823" y="14952"/>
                </a:lnTo>
                <a:cubicBezTo>
                  <a:pt x="10855" y="14812"/>
                  <a:pt x="10841" y="14658"/>
                  <a:pt x="10773" y="14522"/>
                </a:cubicBezTo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19045" tIns="19045" rIns="19045" bIns="19045" anchor="ctr"/>
          <a:lstStyle/>
          <a:p>
            <a:pPr defTabSz="228532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1500" dirty="0">
              <a:latin typeface="Nunito Sans ExtraLight" pitchFamily="2" charset="77"/>
              <a:ea typeface="Open Sans Semibold" charset="0"/>
              <a:cs typeface="Open Sans Semibold" charset="0"/>
            </a:endParaRPr>
          </a:p>
        </p:txBody>
      </p:sp>
      <p:sp>
        <p:nvSpPr>
          <p:cNvPr id="4" name="Rectangle 51">
            <a:extLst>
              <a:ext uri="{FF2B5EF4-FFF2-40B4-BE49-F238E27FC236}">
                <a16:creationId xmlns:a16="http://schemas.microsoft.com/office/drawing/2014/main" id="{AD72BB65-6D25-726F-A840-297B98883867}"/>
              </a:ext>
            </a:extLst>
          </p:cNvPr>
          <p:cNvSpPr/>
          <p:nvPr/>
        </p:nvSpPr>
        <p:spPr>
          <a:xfrm rot="5400000">
            <a:off x="5560131" y="-5733956"/>
            <a:ext cx="1071740" cy="12271745"/>
          </a:xfrm>
          <a:prstGeom prst="rect">
            <a:avLst/>
          </a:prstGeom>
          <a:gradFill>
            <a:gsLst>
              <a:gs pos="0">
                <a:schemeClr val="accent5"/>
              </a:gs>
              <a:gs pos="50000">
                <a:schemeClr val="accent2"/>
              </a:gs>
              <a:gs pos="99000">
                <a:srgbClr val="7030A0"/>
              </a:gs>
            </a:gsLst>
            <a:lin ang="27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 dirty="0">
              <a:latin typeface="Nunito Sans ExtraLight" pitchFamily="2" charset="77"/>
            </a:endParaRPr>
          </a:p>
        </p:txBody>
      </p:sp>
      <p:grpSp>
        <p:nvGrpSpPr>
          <p:cNvPr id="5" name="Группа 4">
            <a:extLst>
              <a:ext uri="{FF2B5EF4-FFF2-40B4-BE49-F238E27FC236}">
                <a16:creationId xmlns:a16="http://schemas.microsoft.com/office/drawing/2014/main" id="{93B2C60F-3FE3-8A1D-3D54-F4C5B642AD06}"/>
              </a:ext>
            </a:extLst>
          </p:cNvPr>
          <p:cNvGrpSpPr/>
          <p:nvPr/>
        </p:nvGrpSpPr>
        <p:grpSpPr>
          <a:xfrm>
            <a:off x="-39872" y="-510096"/>
            <a:ext cx="12299211" cy="2044088"/>
            <a:chOff x="-39872" y="-510096"/>
            <a:chExt cx="12299211" cy="2044088"/>
          </a:xfrm>
        </p:grpSpPr>
        <p:sp>
          <p:nvSpPr>
            <p:cNvPr id="27" name="Rectangle 51">
              <a:extLst>
                <a:ext uri="{FF2B5EF4-FFF2-40B4-BE49-F238E27FC236}">
                  <a16:creationId xmlns:a16="http://schemas.microsoft.com/office/drawing/2014/main" id="{5EB835CD-78D3-9581-A279-355DAF670EBE}"/>
                </a:ext>
              </a:extLst>
            </p:cNvPr>
            <p:cNvSpPr/>
            <p:nvPr/>
          </p:nvSpPr>
          <p:spPr>
            <a:xfrm rot="5400000">
              <a:off x="5560131" y="-5733956"/>
              <a:ext cx="1071740" cy="12271745"/>
            </a:xfrm>
            <a:prstGeom prst="rect">
              <a:avLst/>
            </a:prstGeom>
            <a:gradFill>
              <a:gsLst>
                <a:gs pos="0">
                  <a:schemeClr val="accent5"/>
                </a:gs>
                <a:gs pos="50000">
                  <a:schemeClr val="accent2"/>
                </a:gs>
                <a:gs pos="99000">
                  <a:srgbClr val="7030A0"/>
                </a:gs>
              </a:gsLst>
              <a:lin ang="270000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900" dirty="0">
                <a:latin typeface="Nunito Sans ExtraLight" pitchFamily="2" charset="77"/>
              </a:endParaRPr>
            </a:p>
          </p:txBody>
        </p:sp>
        <p:grpSp>
          <p:nvGrpSpPr>
            <p:cNvPr id="28" name="Группа 27">
              <a:extLst>
                <a:ext uri="{FF2B5EF4-FFF2-40B4-BE49-F238E27FC236}">
                  <a16:creationId xmlns:a16="http://schemas.microsoft.com/office/drawing/2014/main" id="{E349DB51-57C1-1929-70FD-899D6EDAB668}"/>
                </a:ext>
              </a:extLst>
            </p:cNvPr>
            <p:cNvGrpSpPr/>
            <p:nvPr/>
          </p:nvGrpSpPr>
          <p:grpSpPr>
            <a:xfrm>
              <a:off x="521908" y="-510096"/>
              <a:ext cx="11737431" cy="2044088"/>
              <a:chOff x="521908" y="-510096"/>
              <a:chExt cx="11737431" cy="2044088"/>
            </a:xfrm>
          </p:grpSpPr>
          <p:pic>
            <p:nvPicPr>
              <p:cNvPr id="61" name="Рисунок 60">
                <a:extLst>
                  <a:ext uri="{FF2B5EF4-FFF2-40B4-BE49-F238E27FC236}">
                    <a16:creationId xmlns:a16="http://schemas.microsoft.com/office/drawing/2014/main" id="{BEBBA3D8-1661-ECB7-E85C-E8AA48AED47C}"/>
                  </a:ext>
                </a:extLst>
              </p:cNvPr>
              <p:cNvPicPr>
                <a:picLocks noChangeAspect="1"/>
              </p:cNvPicPr>
              <p:nvPr/>
            </p:nvPicPr>
            <p:blipFill rotWithShape="1">
              <a:blip r:embed="rId3">
                <a:extLst>
                  <a:ext uri="{96DAC541-7B7A-43D3-8B79-37D633B846F1}">
                    <asvg:svgBlip xmlns:asvg="http://schemas.microsoft.com/office/drawing/2016/SVG/main" r:embed="rId4"/>
                  </a:ext>
                </a:extLst>
              </a:blip>
              <a:srcRect l="25621"/>
              <a:stretch/>
            </p:blipFill>
            <p:spPr>
              <a:xfrm>
                <a:off x="9655629" y="-510096"/>
                <a:ext cx="2603710" cy="1969066"/>
              </a:xfrm>
              <a:prstGeom prst="rect">
                <a:avLst/>
              </a:prstGeom>
            </p:spPr>
          </p:pic>
          <p:grpSp>
            <p:nvGrpSpPr>
              <p:cNvPr id="62" name="Группа 61">
                <a:extLst>
                  <a:ext uri="{FF2B5EF4-FFF2-40B4-BE49-F238E27FC236}">
                    <a16:creationId xmlns:a16="http://schemas.microsoft.com/office/drawing/2014/main" id="{6FFC601C-8A93-ABD4-90F4-58D56B40F417}"/>
                  </a:ext>
                </a:extLst>
              </p:cNvPr>
              <p:cNvGrpSpPr/>
              <p:nvPr/>
            </p:nvGrpSpPr>
            <p:grpSpPr>
              <a:xfrm>
                <a:off x="521908" y="-19037"/>
                <a:ext cx="9658873" cy="1553029"/>
                <a:chOff x="521908" y="-19037"/>
                <a:chExt cx="9658873" cy="1553029"/>
              </a:xfrm>
            </p:grpSpPr>
            <p:sp>
              <p:nvSpPr>
                <p:cNvPr id="63" name="Номер слайда 2">
                  <a:extLst>
                    <a:ext uri="{FF2B5EF4-FFF2-40B4-BE49-F238E27FC236}">
                      <a16:creationId xmlns:a16="http://schemas.microsoft.com/office/drawing/2014/main" id="{8ACDE936-FA23-7CE0-F4E2-09DDF1480FC5}"/>
                    </a:ext>
                  </a:extLst>
                </p:cNvPr>
                <p:cNvSpPr txBox="1">
                  <a:spLocks/>
                </p:cNvSpPr>
                <p:nvPr/>
              </p:nvSpPr>
              <p:spPr>
                <a:xfrm>
                  <a:off x="521908" y="-19037"/>
                  <a:ext cx="3478911" cy="276999"/>
                </a:xfrm>
                <a:prstGeom prst="rect">
                  <a:avLst/>
                </a:prstGeom>
              </p:spPr>
              <p:txBody>
                <a:bodyPr/>
                <a:lstStyle>
                  <a:defPPr>
                    <a:defRPr lang="ru-RU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fld id="{B6F15528-21DE-4FAA-801E-634DDDAF4B2B}" type="slidenum">
                    <a:rPr lang="ru-RU" sz="5400" b="1" smtClean="0">
                      <a:solidFill>
                        <a:schemeClr val="bg1">
                          <a:lumMod val="65000"/>
                        </a:schemeClr>
                      </a:solidFill>
                      <a:latin typeface="Commissioner ExtraBold" pitchFamily="2" charset="0"/>
                      <a:cs typeface="Arial" panose="020B0604020202020204" pitchFamily="34" charset="0"/>
                    </a:rPr>
                    <a:pPr/>
                    <a:t>30</a:t>
                  </a:fld>
                  <a:endParaRPr lang="ru-RU" sz="5400" b="1" dirty="0">
                    <a:solidFill>
                      <a:schemeClr val="bg1">
                        <a:lumMod val="65000"/>
                      </a:schemeClr>
                    </a:solidFill>
                    <a:latin typeface="Commissioner ExtraBold" pitchFamily="2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64" name="Заголовок 1">
                  <a:extLst>
                    <a:ext uri="{FF2B5EF4-FFF2-40B4-BE49-F238E27FC236}">
                      <a16:creationId xmlns:a16="http://schemas.microsoft.com/office/drawing/2014/main" id="{311DD84E-6472-6A16-365B-3F6DC5CA644E}"/>
                    </a:ext>
                  </a:extLst>
                </p:cNvPr>
                <p:cNvSpPr txBox="1">
                  <a:spLocks/>
                </p:cNvSpPr>
                <p:nvPr/>
              </p:nvSpPr>
              <p:spPr>
                <a:xfrm>
                  <a:off x="521908" y="446428"/>
                  <a:ext cx="9658873" cy="1087564"/>
                </a:xfrm>
                <a:prstGeom prst="rect">
                  <a:avLst/>
                </a:prstGeom>
                <a:effectLst>
                  <a:outerShdw sx="1000" sy="1000" algn="ctr" rotWithShape="0">
                    <a:schemeClr val="bg1"/>
                  </a:outerShdw>
                </a:effectLst>
              </p:spPr>
              <p:txBody>
                <a:bodyPr vert="horz" lIns="91440" tIns="45720" rIns="91440" bIns="45720" rtlCol="0" anchor="t">
                  <a:noAutofit/>
                </a:bodyPr>
                <a:lstStyle>
                  <a:lvl1pPr algn="l" defTabSz="914400" rtl="0" eaLnBrk="1" latinLnBrk="0" hangingPunct="1">
                    <a:lnSpc>
                      <a:spcPct val="90000"/>
                    </a:lnSpc>
                    <a:spcBef>
                      <a:spcPct val="0"/>
                    </a:spcBef>
                    <a:buNone/>
                    <a:defRPr sz="4400" kern="1200">
                      <a:solidFill>
                        <a:schemeClr val="tx1"/>
                      </a:solidFill>
                      <a:latin typeface="+mj-lt"/>
                      <a:ea typeface="+mj-ea"/>
                      <a:cs typeface="+mj-cs"/>
                    </a:defRPr>
                  </a:lvl1pPr>
                </a:lstStyle>
                <a:p>
                  <a:r>
                    <a:rPr lang="ru-RU" sz="2000" dirty="0">
                      <a:solidFill>
                        <a:schemeClr val="bg1"/>
                      </a:solidFill>
                      <a:latin typeface="Commissioner ExtraBold" pitchFamily="2" charset="0"/>
                    </a:rPr>
                    <a:t>ЗАГОЛОВОК ВЕКА</a:t>
                  </a:r>
                </a:p>
              </p:txBody>
            </p:sp>
          </p:grpSp>
        </p:grpSp>
      </p:grpSp>
    </p:spTree>
    <p:extLst>
      <p:ext uri="{BB962C8B-B14F-4D97-AF65-F5344CB8AC3E}">
        <p14:creationId xmlns:p14="http://schemas.microsoft.com/office/powerpoint/2010/main" val="660998725"/>
      </p:ext>
    </p:extLst>
  </p:cSld>
  <p:clrMapOvr>
    <a:masterClrMapping/>
  </p:clrMapOvr>
  <p:transition spd="med"/>
  <p:timing>
    <p:tnLst>
      <p:par>
        <p:cTn id="1" dur="indefinite" restart="never" nodeType="tmRoot">
          <p:childTnLst>
            <p:seq concurrent="1" nextAc="seek">
              <p:cTn id="2" dur="0" nodeType="mainSeq"/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" name="Freeform 1">
            <a:extLst>
              <a:ext uri="{FF2B5EF4-FFF2-40B4-BE49-F238E27FC236}">
                <a16:creationId xmlns:a16="http://schemas.microsoft.com/office/drawing/2014/main" id="{99D71A07-EA79-2E4F-9D2E-805E64EF5443}"/>
              </a:ext>
            </a:extLst>
          </p:cNvPr>
          <p:cNvSpPr>
            <a:spLocks noChangeArrowheads="1"/>
          </p:cNvSpPr>
          <p:nvPr/>
        </p:nvSpPr>
        <p:spPr bwMode="auto">
          <a:xfrm rot="1754459">
            <a:off x="-1224509" y="-476369"/>
            <a:ext cx="2209933" cy="5473002"/>
          </a:xfrm>
          <a:custGeom>
            <a:avLst/>
            <a:gdLst>
              <a:gd name="T0" fmla="*/ 0 w 4138"/>
              <a:gd name="T1" fmla="*/ 10223 h 10245"/>
              <a:gd name="T2" fmla="*/ 0 w 4138"/>
              <a:gd name="T3" fmla="*/ 10223 h 10245"/>
              <a:gd name="T4" fmla="*/ 1549 w 4138"/>
              <a:gd name="T5" fmla="*/ 8731 h 10245"/>
              <a:gd name="T6" fmla="*/ 1549 w 4138"/>
              <a:gd name="T7" fmla="*/ 8731 h 10245"/>
              <a:gd name="T8" fmla="*/ 2011 w 4138"/>
              <a:gd name="T9" fmla="*/ 6622 h 10245"/>
              <a:gd name="T10" fmla="*/ 2011 w 4138"/>
              <a:gd name="T11" fmla="*/ 6622 h 10245"/>
              <a:gd name="T12" fmla="*/ 2941 w 4138"/>
              <a:gd name="T13" fmla="*/ 3654 h 10245"/>
              <a:gd name="T14" fmla="*/ 2941 w 4138"/>
              <a:gd name="T15" fmla="*/ 3654 h 10245"/>
              <a:gd name="T16" fmla="*/ 2247 w 4138"/>
              <a:gd name="T17" fmla="*/ 159 h 10245"/>
              <a:gd name="T18" fmla="*/ 2247 w 4138"/>
              <a:gd name="T19" fmla="*/ 159 h 10245"/>
              <a:gd name="T20" fmla="*/ 2107 w 4138"/>
              <a:gd name="T21" fmla="*/ 2 h 10245"/>
              <a:gd name="T22" fmla="*/ 2133 w 4138"/>
              <a:gd name="T23" fmla="*/ 0 h 10245"/>
              <a:gd name="T24" fmla="*/ 2120 w 4138"/>
              <a:gd name="T25" fmla="*/ 0 h 10245"/>
              <a:gd name="T26" fmla="*/ 2133 w 4138"/>
              <a:gd name="T27" fmla="*/ 0 h 10245"/>
              <a:gd name="T28" fmla="*/ 2133 w 4138"/>
              <a:gd name="T29" fmla="*/ 0 h 10245"/>
              <a:gd name="T30" fmla="*/ 2266 w 4138"/>
              <a:gd name="T31" fmla="*/ 140 h 10245"/>
              <a:gd name="T32" fmla="*/ 2266 w 4138"/>
              <a:gd name="T33" fmla="*/ 140 h 10245"/>
              <a:gd name="T34" fmla="*/ 2962 w 4138"/>
              <a:gd name="T35" fmla="*/ 3669 h 10245"/>
              <a:gd name="T36" fmla="*/ 2962 w 4138"/>
              <a:gd name="T37" fmla="*/ 3669 h 10245"/>
              <a:gd name="T38" fmla="*/ 2036 w 4138"/>
              <a:gd name="T39" fmla="*/ 6625 h 10245"/>
              <a:gd name="T40" fmla="*/ 2036 w 4138"/>
              <a:gd name="T41" fmla="*/ 6625 h 10245"/>
              <a:gd name="T42" fmla="*/ 1573 w 4138"/>
              <a:gd name="T43" fmla="*/ 8743 h 10245"/>
              <a:gd name="T44" fmla="*/ 1573 w 4138"/>
              <a:gd name="T45" fmla="*/ 8743 h 10245"/>
              <a:gd name="T46" fmla="*/ 13 w 4138"/>
              <a:gd name="T47" fmla="*/ 10244 h 10245"/>
              <a:gd name="T48" fmla="*/ 0 w 4138"/>
              <a:gd name="T49" fmla="*/ 10223 h 102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4138" h="10245">
                <a:moveTo>
                  <a:pt x="0" y="10223"/>
                </a:moveTo>
                <a:lnTo>
                  <a:pt x="0" y="10223"/>
                </a:lnTo>
                <a:cubicBezTo>
                  <a:pt x="13" y="10217"/>
                  <a:pt x="1109" y="9592"/>
                  <a:pt x="1549" y="8731"/>
                </a:cubicBezTo>
                <a:lnTo>
                  <a:pt x="1549" y="8731"/>
                </a:lnTo>
                <a:cubicBezTo>
                  <a:pt x="1966" y="7914"/>
                  <a:pt x="1988" y="7287"/>
                  <a:pt x="2011" y="6622"/>
                </a:cubicBezTo>
                <a:lnTo>
                  <a:pt x="2011" y="6622"/>
                </a:lnTo>
                <a:cubicBezTo>
                  <a:pt x="2038" y="5791"/>
                  <a:pt x="2067" y="4928"/>
                  <a:pt x="2941" y="3654"/>
                </a:cubicBezTo>
                <a:lnTo>
                  <a:pt x="2941" y="3654"/>
                </a:lnTo>
                <a:cubicBezTo>
                  <a:pt x="4103" y="1962"/>
                  <a:pt x="2706" y="606"/>
                  <a:pt x="2247" y="159"/>
                </a:cubicBezTo>
                <a:lnTo>
                  <a:pt x="2247" y="159"/>
                </a:lnTo>
                <a:cubicBezTo>
                  <a:pt x="2145" y="60"/>
                  <a:pt x="2109" y="24"/>
                  <a:pt x="2107" y="2"/>
                </a:cubicBezTo>
                <a:lnTo>
                  <a:pt x="2133" y="0"/>
                </a:lnTo>
                <a:lnTo>
                  <a:pt x="2120" y="0"/>
                </a:lnTo>
                <a:lnTo>
                  <a:pt x="2133" y="0"/>
                </a:lnTo>
                <a:lnTo>
                  <a:pt x="2133" y="0"/>
                </a:lnTo>
                <a:cubicBezTo>
                  <a:pt x="2135" y="15"/>
                  <a:pt x="2198" y="77"/>
                  <a:pt x="2266" y="140"/>
                </a:cubicBezTo>
                <a:lnTo>
                  <a:pt x="2266" y="140"/>
                </a:lnTo>
                <a:cubicBezTo>
                  <a:pt x="2730" y="591"/>
                  <a:pt x="4137" y="1958"/>
                  <a:pt x="2962" y="3669"/>
                </a:cubicBezTo>
                <a:lnTo>
                  <a:pt x="2962" y="3669"/>
                </a:lnTo>
                <a:cubicBezTo>
                  <a:pt x="2092" y="4936"/>
                  <a:pt x="2063" y="5795"/>
                  <a:pt x="2036" y="6625"/>
                </a:cubicBezTo>
                <a:lnTo>
                  <a:pt x="2036" y="6625"/>
                </a:lnTo>
                <a:cubicBezTo>
                  <a:pt x="2013" y="7291"/>
                  <a:pt x="1992" y="7920"/>
                  <a:pt x="1573" y="8743"/>
                </a:cubicBezTo>
                <a:lnTo>
                  <a:pt x="1573" y="8743"/>
                </a:lnTo>
                <a:cubicBezTo>
                  <a:pt x="1128" y="9611"/>
                  <a:pt x="26" y="10238"/>
                  <a:pt x="13" y="10244"/>
                </a:cubicBezTo>
                <a:lnTo>
                  <a:pt x="0" y="10223"/>
                </a:lnTo>
              </a:path>
            </a:pathLst>
          </a:custGeom>
          <a:gradFill>
            <a:gsLst>
              <a:gs pos="0">
                <a:schemeClr val="accent1"/>
              </a:gs>
              <a:gs pos="50000">
                <a:schemeClr val="accent2"/>
              </a:gs>
              <a:gs pos="99000">
                <a:schemeClr val="accent3"/>
              </a:gs>
            </a:gsLst>
            <a:lin ang="5400000" scaled="0"/>
          </a:gradFill>
          <a:ln>
            <a:noFill/>
          </a:ln>
          <a:effectLst/>
        </p:spPr>
        <p:txBody>
          <a:bodyPr wrap="none" anchor="ctr"/>
          <a:lstStyle/>
          <a:p>
            <a:endParaRPr lang="en-US" sz="3266" dirty="0">
              <a:latin typeface="Nunito Sans ExtraLight" pitchFamily="2" charset="77"/>
            </a:endParaRPr>
          </a:p>
        </p:txBody>
      </p:sp>
      <p:sp>
        <p:nvSpPr>
          <p:cNvPr id="27" name="Freeform 60">
            <a:extLst>
              <a:ext uri="{FF2B5EF4-FFF2-40B4-BE49-F238E27FC236}">
                <a16:creationId xmlns:a16="http://schemas.microsoft.com/office/drawing/2014/main" id="{A10134E9-B6F0-E94F-8C79-3F85D250DDF2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-2830118" y="1888657"/>
            <a:ext cx="6175803" cy="1832361"/>
          </a:xfrm>
          <a:custGeom>
            <a:avLst/>
            <a:gdLst>
              <a:gd name="connsiteX0" fmla="*/ 8010930 w 8023328"/>
              <a:gd name="connsiteY0" fmla="*/ 2354267 h 2380521"/>
              <a:gd name="connsiteX1" fmla="*/ 8023328 w 8023328"/>
              <a:gd name="connsiteY1" fmla="*/ 2366665 h 2380521"/>
              <a:gd name="connsiteX2" fmla="*/ 8010930 w 8023328"/>
              <a:gd name="connsiteY2" fmla="*/ 2380521 h 2380521"/>
              <a:gd name="connsiteX3" fmla="*/ 7997074 w 8023328"/>
              <a:gd name="connsiteY3" fmla="*/ 2366665 h 2380521"/>
              <a:gd name="connsiteX4" fmla="*/ 8010930 w 8023328"/>
              <a:gd name="connsiteY4" fmla="*/ 2354267 h 2380521"/>
              <a:gd name="connsiteX5" fmla="*/ 7940099 w 8023328"/>
              <a:gd name="connsiteY5" fmla="*/ 2354267 h 2380521"/>
              <a:gd name="connsiteX6" fmla="*/ 7952497 w 8023328"/>
              <a:gd name="connsiteY6" fmla="*/ 2366665 h 2380521"/>
              <a:gd name="connsiteX7" fmla="*/ 7940099 w 8023328"/>
              <a:gd name="connsiteY7" fmla="*/ 2380521 h 2380521"/>
              <a:gd name="connsiteX8" fmla="*/ 7926243 w 8023328"/>
              <a:gd name="connsiteY8" fmla="*/ 2366665 h 2380521"/>
              <a:gd name="connsiteX9" fmla="*/ 7940099 w 8023328"/>
              <a:gd name="connsiteY9" fmla="*/ 2354267 h 2380521"/>
              <a:gd name="connsiteX10" fmla="*/ 7869269 w 8023328"/>
              <a:gd name="connsiteY10" fmla="*/ 2354267 h 2380521"/>
              <a:gd name="connsiteX11" fmla="*/ 7881667 w 8023328"/>
              <a:gd name="connsiteY11" fmla="*/ 2366665 h 2380521"/>
              <a:gd name="connsiteX12" fmla="*/ 7869269 w 8023328"/>
              <a:gd name="connsiteY12" fmla="*/ 2380521 h 2380521"/>
              <a:gd name="connsiteX13" fmla="*/ 7855413 w 8023328"/>
              <a:gd name="connsiteY13" fmla="*/ 2366665 h 2380521"/>
              <a:gd name="connsiteX14" fmla="*/ 7869269 w 8023328"/>
              <a:gd name="connsiteY14" fmla="*/ 2354267 h 2380521"/>
              <a:gd name="connsiteX15" fmla="*/ 7796980 w 8023328"/>
              <a:gd name="connsiteY15" fmla="*/ 2354267 h 2380521"/>
              <a:gd name="connsiteX16" fmla="*/ 7810836 w 8023328"/>
              <a:gd name="connsiteY16" fmla="*/ 2366665 h 2380521"/>
              <a:gd name="connsiteX17" fmla="*/ 7796980 w 8023328"/>
              <a:gd name="connsiteY17" fmla="*/ 2380521 h 2380521"/>
              <a:gd name="connsiteX18" fmla="*/ 7784582 w 8023328"/>
              <a:gd name="connsiteY18" fmla="*/ 2366665 h 2380521"/>
              <a:gd name="connsiteX19" fmla="*/ 7796980 w 8023328"/>
              <a:gd name="connsiteY19" fmla="*/ 2354267 h 2380521"/>
              <a:gd name="connsiteX20" fmla="*/ 8010930 w 8023328"/>
              <a:gd name="connsiteY20" fmla="*/ 2283438 h 2380521"/>
              <a:gd name="connsiteX21" fmla="*/ 8023328 w 8023328"/>
              <a:gd name="connsiteY21" fmla="*/ 2295835 h 2380521"/>
              <a:gd name="connsiteX22" fmla="*/ 8010930 w 8023328"/>
              <a:gd name="connsiteY22" fmla="*/ 2309691 h 2380521"/>
              <a:gd name="connsiteX23" fmla="*/ 7997074 w 8023328"/>
              <a:gd name="connsiteY23" fmla="*/ 2295835 h 2380521"/>
              <a:gd name="connsiteX24" fmla="*/ 8010930 w 8023328"/>
              <a:gd name="connsiteY24" fmla="*/ 2283438 h 2380521"/>
              <a:gd name="connsiteX25" fmla="*/ 7940099 w 8023328"/>
              <a:gd name="connsiteY25" fmla="*/ 2283438 h 2380521"/>
              <a:gd name="connsiteX26" fmla="*/ 7952497 w 8023328"/>
              <a:gd name="connsiteY26" fmla="*/ 2295835 h 2380521"/>
              <a:gd name="connsiteX27" fmla="*/ 7940099 w 8023328"/>
              <a:gd name="connsiteY27" fmla="*/ 2309691 h 2380521"/>
              <a:gd name="connsiteX28" fmla="*/ 7926243 w 8023328"/>
              <a:gd name="connsiteY28" fmla="*/ 2295835 h 2380521"/>
              <a:gd name="connsiteX29" fmla="*/ 7940099 w 8023328"/>
              <a:gd name="connsiteY29" fmla="*/ 2283438 h 2380521"/>
              <a:gd name="connsiteX30" fmla="*/ 7869269 w 8023328"/>
              <a:gd name="connsiteY30" fmla="*/ 2283438 h 2380521"/>
              <a:gd name="connsiteX31" fmla="*/ 7881667 w 8023328"/>
              <a:gd name="connsiteY31" fmla="*/ 2295835 h 2380521"/>
              <a:gd name="connsiteX32" fmla="*/ 7869269 w 8023328"/>
              <a:gd name="connsiteY32" fmla="*/ 2309691 h 2380521"/>
              <a:gd name="connsiteX33" fmla="*/ 7855413 w 8023328"/>
              <a:gd name="connsiteY33" fmla="*/ 2295835 h 2380521"/>
              <a:gd name="connsiteX34" fmla="*/ 7869269 w 8023328"/>
              <a:gd name="connsiteY34" fmla="*/ 2283438 h 2380521"/>
              <a:gd name="connsiteX35" fmla="*/ 7796980 w 8023328"/>
              <a:gd name="connsiteY35" fmla="*/ 2283438 h 2380521"/>
              <a:gd name="connsiteX36" fmla="*/ 7810836 w 8023328"/>
              <a:gd name="connsiteY36" fmla="*/ 2295835 h 2380521"/>
              <a:gd name="connsiteX37" fmla="*/ 7796980 w 8023328"/>
              <a:gd name="connsiteY37" fmla="*/ 2309691 h 2380521"/>
              <a:gd name="connsiteX38" fmla="*/ 7784582 w 8023328"/>
              <a:gd name="connsiteY38" fmla="*/ 2295835 h 2380521"/>
              <a:gd name="connsiteX39" fmla="*/ 7796980 w 8023328"/>
              <a:gd name="connsiteY39" fmla="*/ 2283438 h 2380521"/>
              <a:gd name="connsiteX40" fmla="*/ 7726151 w 8023328"/>
              <a:gd name="connsiteY40" fmla="*/ 2283438 h 2380521"/>
              <a:gd name="connsiteX41" fmla="*/ 7740007 w 8023328"/>
              <a:gd name="connsiteY41" fmla="*/ 2295835 h 2380521"/>
              <a:gd name="connsiteX42" fmla="*/ 7726151 w 8023328"/>
              <a:gd name="connsiteY42" fmla="*/ 2309691 h 2380521"/>
              <a:gd name="connsiteX43" fmla="*/ 7713753 w 8023328"/>
              <a:gd name="connsiteY43" fmla="*/ 2295835 h 2380521"/>
              <a:gd name="connsiteX44" fmla="*/ 7726151 w 8023328"/>
              <a:gd name="connsiteY44" fmla="*/ 2283438 h 2380521"/>
              <a:gd name="connsiteX45" fmla="*/ 7940099 w 8023328"/>
              <a:gd name="connsiteY45" fmla="*/ 2209234 h 2380521"/>
              <a:gd name="connsiteX46" fmla="*/ 7952497 w 8023328"/>
              <a:gd name="connsiteY46" fmla="*/ 2224022 h 2380521"/>
              <a:gd name="connsiteX47" fmla="*/ 7940099 w 8023328"/>
              <a:gd name="connsiteY47" fmla="*/ 2238810 h 2380521"/>
              <a:gd name="connsiteX48" fmla="*/ 7926243 w 8023328"/>
              <a:gd name="connsiteY48" fmla="*/ 2224022 h 2380521"/>
              <a:gd name="connsiteX49" fmla="*/ 7940099 w 8023328"/>
              <a:gd name="connsiteY49" fmla="*/ 2209234 h 2380521"/>
              <a:gd name="connsiteX50" fmla="*/ 7867811 w 8023328"/>
              <a:gd name="connsiteY50" fmla="*/ 2209234 h 2380521"/>
              <a:gd name="connsiteX51" fmla="*/ 7881667 w 8023328"/>
              <a:gd name="connsiteY51" fmla="*/ 2224022 h 2380521"/>
              <a:gd name="connsiteX52" fmla="*/ 7867811 w 8023328"/>
              <a:gd name="connsiteY52" fmla="*/ 2238810 h 2380521"/>
              <a:gd name="connsiteX53" fmla="*/ 7855413 w 8023328"/>
              <a:gd name="connsiteY53" fmla="*/ 2224022 h 2380521"/>
              <a:gd name="connsiteX54" fmla="*/ 7867811 w 8023328"/>
              <a:gd name="connsiteY54" fmla="*/ 2209234 h 2380521"/>
              <a:gd name="connsiteX55" fmla="*/ 7796980 w 8023328"/>
              <a:gd name="connsiteY55" fmla="*/ 2209234 h 2380521"/>
              <a:gd name="connsiteX56" fmla="*/ 7810836 w 8023328"/>
              <a:gd name="connsiteY56" fmla="*/ 2224022 h 2380521"/>
              <a:gd name="connsiteX57" fmla="*/ 7796980 w 8023328"/>
              <a:gd name="connsiteY57" fmla="*/ 2238810 h 2380521"/>
              <a:gd name="connsiteX58" fmla="*/ 7784582 w 8023328"/>
              <a:gd name="connsiteY58" fmla="*/ 2224022 h 2380521"/>
              <a:gd name="connsiteX59" fmla="*/ 7796980 w 8023328"/>
              <a:gd name="connsiteY59" fmla="*/ 2209234 h 2380521"/>
              <a:gd name="connsiteX60" fmla="*/ 7726151 w 8023328"/>
              <a:gd name="connsiteY60" fmla="*/ 2209234 h 2380521"/>
              <a:gd name="connsiteX61" fmla="*/ 7740007 w 8023328"/>
              <a:gd name="connsiteY61" fmla="*/ 2224022 h 2380521"/>
              <a:gd name="connsiteX62" fmla="*/ 7726151 w 8023328"/>
              <a:gd name="connsiteY62" fmla="*/ 2238810 h 2380521"/>
              <a:gd name="connsiteX63" fmla="*/ 7713753 w 8023328"/>
              <a:gd name="connsiteY63" fmla="*/ 2224022 h 2380521"/>
              <a:gd name="connsiteX64" fmla="*/ 7726151 w 8023328"/>
              <a:gd name="connsiteY64" fmla="*/ 2209234 h 2380521"/>
              <a:gd name="connsiteX65" fmla="*/ 7940099 w 8023328"/>
              <a:gd name="connsiteY65" fmla="*/ 2138403 h 2380521"/>
              <a:gd name="connsiteX66" fmla="*/ 7952497 w 8023328"/>
              <a:gd name="connsiteY66" fmla="*/ 2153192 h 2380521"/>
              <a:gd name="connsiteX67" fmla="*/ 7940099 w 8023328"/>
              <a:gd name="connsiteY67" fmla="*/ 2167981 h 2380521"/>
              <a:gd name="connsiteX68" fmla="*/ 7926243 w 8023328"/>
              <a:gd name="connsiteY68" fmla="*/ 2153192 h 2380521"/>
              <a:gd name="connsiteX69" fmla="*/ 7940099 w 8023328"/>
              <a:gd name="connsiteY69" fmla="*/ 2138403 h 2380521"/>
              <a:gd name="connsiteX70" fmla="*/ 7867811 w 8023328"/>
              <a:gd name="connsiteY70" fmla="*/ 2138403 h 2380521"/>
              <a:gd name="connsiteX71" fmla="*/ 7881667 w 8023328"/>
              <a:gd name="connsiteY71" fmla="*/ 2153192 h 2380521"/>
              <a:gd name="connsiteX72" fmla="*/ 7867811 w 8023328"/>
              <a:gd name="connsiteY72" fmla="*/ 2167981 h 2380521"/>
              <a:gd name="connsiteX73" fmla="*/ 7855413 w 8023328"/>
              <a:gd name="connsiteY73" fmla="*/ 2153192 h 2380521"/>
              <a:gd name="connsiteX74" fmla="*/ 7867811 w 8023328"/>
              <a:gd name="connsiteY74" fmla="*/ 2138403 h 2380521"/>
              <a:gd name="connsiteX75" fmla="*/ 7796980 w 8023328"/>
              <a:gd name="connsiteY75" fmla="*/ 2138403 h 2380521"/>
              <a:gd name="connsiteX76" fmla="*/ 7810836 w 8023328"/>
              <a:gd name="connsiteY76" fmla="*/ 2153192 h 2380521"/>
              <a:gd name="connsiteX77" fmla="*/ 7796980 w 8023328"/>
              <a:gd name="connsiteY77" fmla="*/ 2167981 h 2380521"/>
              <a:gd name="connsiteX78" fmla="*/ 7784582 w 8023328"/>
              <a:gd name="connsiteY78" fmla="*/ 2153192 h 2380521"/>
              <a:gd name="connsiteX79" fmla="*/ 7796980 w 8023328"/>
              <a:gd name="connsiteY79" fmla="*/ 2138403 h 2380521"/>
              <a:gd name="connsiteX80" fmla="*/ 7726151 w 8023328"/>
              <a:gd name="connsiteY80" fmla="*/ 2138403 h 2380521"/>
              <a:gd name="connsiteX81" fmla="*/ 7740007 w 8023328"/>
              <a:gd name="connsiteY81" fmla="*/ 2153192 h 2380521"/>
              <a:gd name="connsiteX82" fmla="*/ 7726151 w 8023328"/>
              <a:gd name="connsiteY82" fmla="*/ 2167981 h 2380521"/>
              <a:gd name="connsiteX83" fmla="*/ 7713753 w 8023328"/>
              <a:gd name="connsiteY83" fmla="*/ 2153192 h 2380521"/>
              <a:gd name="connsiteX84" fmla="*/ 7726151 w 8023328"/>
              <a:gd name="connsiteY84" fmla="*/ 2138403 h 2380521"/>
              <a:gd name="connsiteX85" fmla="*/ 7654337 w 8023328"/>
              <a:gd name="connsiteY85" fmla="*/ 2138403 h 2380521"/>
              <a:gd name="connsiteX86" fmla="*/ 7669126 w 8023328"/>
              <a:gd name="connsiteY86" fmla="*/ 2153192 h 2380521"/>
              <a:gd name="connsiteX87" fmla="*/ 7654337 w 8023328"/>
              <a:gd name="connsiteY87" fmla="*/ 2167981 h 2380521"/>
              <a:gd name="connsiteX88" fmla="*/ 7639549 w 8023328"/>
              <a:gd name="connsiteY88" fmla="*/ 2153192 h 2380521"/>
              <a:gd name="connsiteX89" fmla="*/ 7654337 w 8023328"/>
              <a:gd name="connsiteY89" fmla="*/ 2138403 h 2380521"/>
              <a:gd name="connsiteX90" fmla="*/ 7867811 w 8023328"/>
              <a:gd name="connsiteY90" fmla="*/ 2067574 h 2380521"/>
              <a:gd name="connsiteX91" fmla="*/ 7881667 w 8023328"/>
              <a:gd name="connsiteY91" fmla="*/ 2082362 h 2380521"/>
              <a:gd name="connsiteX92" fmla="*/ 7867811 w 8023328"/>
              <a:gd name="connsiteY92" fmla="*/ 2097150 h 2380521"/>
              <a:gd name="connsiteX93" fmla="*/ 7855413 w 8023328"/>
              <a:gd name="connsiteY93" fmla="*/ 2082362 h 2380521"/>
              <a:gd name="connsiteX94" fmla="*/ 7867811 w 8023328"/>
              <a:gd name="connsiteY94" fmla="*/ 2067574 h 2380521"/>
              <a:gd name="connsiteX95" fmla="*/ 7796980 w 8023328"/>
              <a:gd name="connsiteY95" fmla="*/ 2067574 h 2380521"/>
              <a:gd name="connsiteX96" fmla="*/ 7810836 w 8023328"/>
              <a:gd name="connsiteY96" fmla="*/ 2082362 h 2380521"/>
              <a:gd name="connsiteX97" fmla="*/ 7796980 w 8023328"/>
              <a:gd name="connsiteY97" fmla="*/ 2097150 h 2380521"/>
              <a:gd name="connsiteX98" fmla="*/ 7784582 w 8023328"/>
              <a:gd name="connsiteY98" fmla="*/ 2082362 h 2380521"/>
              <a:gd name="connsiteX99" fmla="*/ 7796980 w 8023328"/>
              <a:gd name="connsiteY99" fmla="*/ 2067574 h 2380521"/>
              <a:gd name="connsiteX100" fmla="*/ 7726151 w 8023328"/>
              <a:gd name="connsiteY100" fmla="*/ 2067574 h 2380521"/>
              <a:gd name="connsiteX101" fmla="*/ 7740007 w 8023328"/>
              <a:gd name="connsiteY101" fmla="*/ 2082362 h 2380521"/>
              <a:gd name="connsiteX102" fmla="*/ 7726151 w 8023328"/>
              <a:gd name="connsiteY102" fmla="*/ 2097150 h 2380521"/>
              <a:gd name="connsiteX103" fmla="*/ 7713753 w 8023328"/>
              <a:gd name="connsiteY103" fmla="*/ 2082362 h 2380521"/>
              <a:gd name="connsiteX104" fmla="*/ 7726151 w 8023328"/>
              <a:gd name="connsiteY104" fmla="*/ 2067574 h 2380521"/>
              <a:gd name="connsiteX105" fmla="*/ 7654337 w 8023328"/>
              <a:gd name="connsiteY105" fmla="*/ 2067574 h 2380521"/>
              <a:gd name="connsiteX106" fmla="*/ 7669126 w 8023328"/>
              <a:gd name="connsiteY106" fmla="*/ 2082362 h 2380521"/>
              <a:gd name="connsiteX107" fmla="*/ 7654337 w 8023328"/>
              <a:gd name="connsiteY107" fmla="*/ 2097150 h 2380521"/>
              <a:gd name="connsiteX108" fmla="*/ 7639549 w 8023328"/>
              <a:gd name="connsiteY108" fmla="*/ 2082362 h 2380521"/>
              <a:gd name="connsiteX109" fmla="*/ 7654337 w 8023328"/>
              <a:gd name="connsiteY109" fmla="*/ 2067574 h 2380521"/>
              <a:gd name="connsiteX110" fmla="*/ 7583507 w 8023328"/>
              <a:gd name="connsiteY110" fmla="*/ 2067574 h 2380521"/>
              <a:gd name="connsiteX111" fmla="*/ 7598297 w 8023328"/>
              <a:gd name="connsiteY111" fmla="*/ 2082362 h 2380521"/>
              <a:gd name="connsiteX112" fmla="*/ 7583507 w 8023328"/>
              <a:gd name="connsiteY112" fmla="*/ 2097150 h 2380521"/>
              <a:gd name="connsiteX113" fmla="*/ 7568718 w 8023328"/>
              <a:gd name="connsiteY113" fmla="*/ 2082362 h 2380521"/>
              <a:gd name="connsiteX114" fmla="*/ 7583507 w 8023328"/>
              <a:gd name="connsiteY114" fmla="*/ 2067574 h 2380521"/>
              <a:gd name="connsiteX115" fmla="*/ 7867811 w 8023328"/>
              <a:gd name="connsiteY115" fmla="*/ 1996742 h 2380521"/>
              <a:gd name="connsiteX116" fmla="*/ 7881667 w 8023328"/>
              <a:gd name="connsiteY116" fmla="*/ 2010598 h 2380521"/>
              <a:gd name="connsiteX117" fmla="*/ 7867811 w 8023328"/>
              <a:gd name="connsiteY117" fmla="*/ 2022995 h 2380521"/>
              <a:gd name="connsiteX118" fmla="*/ 7855413 w 8023328"/>
              <a:gd name="connsiteY118" fmla="*/ 2010598 h 2380521"/>
              <a:gd name="connsiteX119" fmla="*/ 7867811 w 8023328"/>
              <a:gd name="connsiteY119" fmla="*/ 1996742 h 2380521"/>
              <a:gd name="connsiteX120" fmla="*/ 7796980 w 8023328"/>
              <a:gd name="connsiteY120" fmla="*/ 1996742 h 2380521"/>
              <a:gd name="connsiteX121" fmla="*/ 7810836 w 8023328"/>
              <a:gd name="connsiteY121" fmla="*/ 2010598 h 2380521"/>
              <a:gd name="connsiteX122" fmla="*/ 7796980 w 8023328"/>
              <a:gd name="connsiteY122" fmla="*/ 2022995 h 2380521"/>
              <a:gd name="connsiteX123" fmla="*/ 7784582 w 8023328"/>
              <a:gd name="connsiteY123" fmla="*/ 2010598 h 2380521"/>
              <a:gd name="connsiteX124" fmla="*/ 7796980 w 8023328"/>
              <a:gd name="connsiteY124" fmla="*/ 1996742 h 2380521"/>
              <a:gd name="connsiteX125" fmla="*/ 7726151 w 8023328"/>
              <a:gd name="connsiteY125" fmla="*/ 1996742 h 2380521"/>
              <a:gd name="connsiteX126" fmla="*/ 7740007 w 8023328"/>
              <a:gd name="connsiteY126" fmla="*/ 2010598 h 2380521"/>
              <a:gd name="connsiteX127" fmla="*/ 7726151 w 8023328"/>
              <a:gd name="connsiteY127" fmla="*/ 2022995 h 2380521"/>
              <a:gd name="connsiteX128" fmla="*/ 7713753 w 8023328"/>
              <a:gd name="connsiteY128" fmla="*/ 2010598 h 2380521"/>
              <a:gd name="connsiteX129" fmla="*/ 7726151 w 8023328"/>
              <a:gd name="connsiteY129" fmla="*/ 1996742 h 2380521"/>
              <a:gd name="connsiteX130" fmla="*/ 7654337 w 8023328"/>
              <a:gd name="connsiteY130" fmla="*/ 1996742 h 2380521"/>
              <a:gd name="connsiteX131" fmla="*/ 7669126 w 8023328"/>
              <a:gd name="connsiteY131" fmla="*/ 2010598 h 2380521"/>
              <a:gd name="connsiteX132" fmla="*/ 7654337 w 8023328"/>
              <a:gd name="connsiteY132" fmla="*/ 2022995 h 2380521"/>
              <a:gd name="connsiteX133" fmla="*/ 7639549 w 8023328"/>
              <a:gd name="connsiteY133" fmla="*/ 2010598 h 2380521"/>
              <a:gd name="connsiteX134" fmla="*/ 7654337 w 8023328"/>
              <a:gd name="connsiteY134" fmla="*/ 1996742 h 2380521"/>
              <a:gd name="connsiteX135" fmla="*/ 7583507 w 8023328"/>
              <a:gd name="connsiteY135" fmla="*/ 1996742 h 2380521"/>
              <a:gd name="connsiteX136" fmla="*/ 7598297 w 8023328"/>
              <a:gd name="connsiteY136" fmla="*/ 2010598 h 2380521"/>
              <a:gd name="connsiteX137" fmla="*/ 7583507 w 8023328"/>
              <a:gd name="connsiteY137" fmla="*/ 2022995 h 2380521"/>
              <a:gd name="connsiteX138" fmla="*/ 7568718 w 8023328"/>
              <a:gd name="connsiteY138" fmla="*/ 2010598 h 2380521"/>
              <a:gd name="connsiteX139" fmla="*/ 7583507 w 8023328"/>
              <a:gd name="connsiteY139" fmla="*/ 1996742 h 2380521"/>
              <a:gd name="connsiteX140" fmla="*/ 7512677 w 8023328"/>
              <a:gd name="connsiteY140" fmla="*/ 1996742 h 2380521"/>
              <a:gd name="connsiteX141" fmla="*/ 7527466 w 8023328"/>
              <a:gd name="connsiteY141" fmla="*/ 2010598 h 2380521"/>
              <a:gd name="connsiteX142" fmla="*/ 7512677 w 8023328"/>
              <a:gd name="connsiteY142" fmla="*/ 2022995 h 2380521"/>
              <a:gd name="connsiteX143" fmla="*/ 7497889 w 8023328"/>
              <a:gd name="connsiteY143" fmla="*/ 2010598 h 2380521"/>
              <a:gd name="connsiteX144" fmla="*/ 7512677 w 8023328"/>
              <a:gd name="connsiteY144" fmla="*/ 1996742 h 2380521"/>
              <a:gd name="connsiteX145" fmla="*/ 7796980 w 8023328"/>
              <a:gd name="connsiteY145" fmla="*/ 1925913 h 2380521"/>
              <a:gd name="connsiteX146" fmla="*/ 7810836 w 8023328"/>
              <a:gd name="connsiteY146" fmla="*/ 1939769 h 2380521"/>
              <a:gd name="connsiteX147" fmla="*/ 7796980 w 8023328"/>
              <a:gd name="connsiteY147" fmla="*/ 1952166 h 2380521"/>
              <a:gd name="connsiteX148" fmla="*/ 7784582 w 8023328"/>
              <a:gd name="connsiteY148" fmla="*/ 1939769 h 2380521"/>
              <a:gd name="connsiteX149" fmla="*/ 7796980 w 8023328"/>
              <a:gd name="connsiteY149" fmla="*/ 1925913 h 2380521"/>
              <a:gd name="connsiteX150" fmla="*/ 7726151 w 8023328"/>
              <a:gd name="connsiteY150" fmla="*/ 1925913 h 2380521"/>
              <a:gd name="connsiteX151" fmla="*/ 7740007 w 8023328"/>
              <a:gd name="connsiteY151" fmla="*/ 1939769 h 2380521"/>
              <a:gd name="connsiteX152" fmla="*/ 7726151 w 8023328"/>
              <a:gd name="connsiteY152" fmla="*/ 1952166 h 2380521"/>
              <a:gd name="connsiteX153" fmla="*/ 7713753 w 8023328"/>
              <a:gd name="connsiteY153" fmla="*/ 1939769 h 2380521"/>
              <a:gd name="connsiteX154" fmla="*/ 7726151 w 8023328"/>
              <a:gd name="connsiteY154" fmla="*/ 1925913 h 2380521"/>
              <a:gd name="connsiteX155" fmla="*/ 7654337 w 8023328"/>
              <a:gd name="connsiteY155" fmla="*/ 1925913 h 2380521"/>
              <a:gd name="connsiteX156" fmla="*/ 7669126 w 8023328"/>
              <a:gd name="connsiteY156" fmla="*/ 1939769 h 2380521"/>
              <a:gd name="connsiteX157" fmla="*/ 7654337 w 8023328"/>
              <a:gd name="connsiteY157" fmla="*/ 1952166 h 2380521"/>
              <a:gd name="connsiteX158" fmla="*/ 7639549 w 8023328"/>
              <a:gd name="connsiteY158" fmla="*/ 1939769 h 2380521"/>
              <a:gd name="connsiteX159" fmla="*/ 7654337 w 8023328"/>
              <a:gd name="connsiteY159" fmla="*/ 1925913 h 2380521"/>
              <a:gd name="connsiteX160" fmla="*/ 7583507 w 8023328"/>
              <a:gd name="connsiteY160" fmla="*/ 1925913 h 2380521"/>
              <a:gd name="connsiteX161" fmla="*/ 7598297 w 8023328"/>
              <a:gd name="connsiteY161" fmla="*/ 1939769 h 2380521"/>
              <a:gd name="connsiteX162" fmla="*/ 7583507 w 8023328"/>
              <a:gd name="connsiteY162" fmla="*/ 1952166 h 2380521"/>
              <a:gd name="connsiteX163" fmla="*/ 7568718 w 8023328"/>
              <a:gd name="connsiteY163" fmla="*/ 1939769 h 2380521"/>
              <a:gd name="connsiteX164" fmla="*/ 7583507 w 8023328"/>
              <a:gd name="connsiteY164" fmla="*/ 1925913 h 2380521"/>
              <a:gd name="connsiteX165" fmla="*/ 7512677 w 8023328"/>
              <a:gd name="connsiteY165" fmla="*/ 1925913 h 2380521"/>
              <a:gd name="connsiteX166" fmla="*/ 7527466 w 8023328"/>
              <a:gd name="connsiteY166" fmla="*/ 1939769 h 2380521"/>
              <a:gd name="connsiteX167" fmla="*/ 7512677 w 8023328"/>
              <a:gd name="connsiteY167" fmla="*/ 1952166 h 2380521"/>
              <a:gd name="connsiteX168" fmla="*/ 7497889 w 8023328"/>
              <a:gd name="connsiteY168" fmla="*/ 1939769 h 2380521"/>
              <a:gd name="connsiteX169" fmla="*/ 7512677 w 8023328"/>
              <a:gd name="connsiteY169" fmla="*/ 1925913 h 2380521"/>
              <a:gd name="connsiteX170" fmla="*/ 7440913 w 8023328"/>
              <a:gd name="connsiteY170" fmla="*/ 1925913 h 2380521"/>
              <a:gd name="connsiteX171" fmla="*/ 7453310 w 8023328"/>
              <a:gd name="connsiteY171" fmla="*/ 1939769 h 2380521"/>
              <a:gd name="connsiteX172" fmla="*/ 7440913 w 8023328"/>
              <a:gd name="connsiteY172" fmla="*/ 1952166 h 2380521"/>
              <a:gd name="connsiteX173" fmla="*/ 7427057 w 8023328"/>
              <a:gd name="connsiteY173" fmla="*/ 1939769 h 2380521"/>
              <a:gd name="connsiteX174" fmla="*/ 7440913 w 8023328"/>
              <a:gd name="connsiteY174" fmla="*/ 1925913 h 2380521"/>
              <a:gd name="connsiteX175" fmla="*/ 7726151 w 8023328"/>
              <a:gd name="connsiteY175" fmla="*/ 1855081 h 2380521"/>
              <a:gd name="connsiteX176" fmla="*/ 7740007 w 8023328"/>
              <a:gd name="connsiteY176" fmla="*/ 1868937 h 2380521"/>
              <a:gd name="connsiteX177" fmla="*/ 7726151 w 8023328"/>
              <a:gd name="connsiteY177" fmla="*/ 1881334 h 2380521"/>
              <a:gd name="connsiteX178" fmla="*/ 7713753 w 8023328"/>
              <a:gd name="connsiteY178" fmla="*/ 1868937 h 2380521"/>
              <a:gd name="connsiteX179" fmla="*/ 7726151 w 8023328"/>
              <a:gd name="connsiteY179" fmla="*/ 1855081 h 2380521"/>
              <a:gd name="connsiteX180" fmla="*/ 7654337 w 8023328"/>
              <a:gd name="connsiteY180" fmla="*/ 1855081 h 2380521"/>
              <a:gd name="connsiteX181" fmla="*/ 7669126 w 8023328"/>
              <a:gd name="connsiteY181" fmla="*/ 1868937 h 2380521"/>
              <a:gd name="connsiteX182" fmla="*/ 7654337 w 8023328"/>
              <a:gd name="connsiteY182" fmla="*/ 1881334 h 2380521"/>
              <a:gd name="connsiteX183" fmla="*/ 7639549 w 8023328"/>
              <a:gd name="connsiteY183" fmla="*/ 1868937 h 2380521"/>
              <a:gd name="connsiteX184" fmla="*/ 7654337 w 8023328"/>
              <a:gd name="connsiteY184" fmla="*/ 1855081 h 2380521"/>
              <a:gd name="connsiteX185" fmla="*/ 7583507 w 8023328"/>
              <a:gd name="connsiteY185" fmla="*/ 1855081 h 2380521"/>
              <a:gd name="connsiteX186" fmla="*/ 7598297 w 8023328"/>
              <a:gd name="connsiteY186" fmla="*/ 1868937 h 2380521"/>
              <a:gd name="connsiteX187" fmla="*/ 7583507 w 8023328"/>
              <a:gd name="connsiteY187" fmla="*/ 1881334 h 2380521"/>
              <a:gd name="connsiteX188" fmla="*/ 7568718 w 8023328"/>
              <a:gd name="connsiteY188" fmla="*/ 1868937 h 2380521"/>
              <a:gd name="connsiteX189" fmla="*/ 7583507 w 8023328"/>
              <a:gd name="connsiteY189" fmla="*/ 1855081 h 2380521"/>
              <a:gd name="connsiteX190" fmla="*/ 7512677 w 8023328"/>
              <a:gd name="connsiteY190" fmla="*/ 1855081 h 2380521"/>
              <a:gd name="connsiteX191" fmla="*/ 7527466 w 8023328"/>
              <a:gd name="connsiteY191" fmla="*/ 1868937 h 2380521"/>
              <a:gd name="connsiteX192" fmla="*/ 7512677 w 8023328"/>
              <a:gd name="connsiteY192" fmla="*/ 1881334 h 2380521"/>
              <a:gd name="connsiteX193" fmla="*/ 7497889 w 8023328"/>
              <a:gd name="connsiteY193" fmla="*/ 1868937 h 2380521"/>
              <a:gd name="connsiteX194" fmla="*/ 7512677 w 8023328"/>
              <a:gd name="connsiteY194" fmla="*/ 1855081 h 2380521"/>
              <a:gd name="connsiteX195" fmla="*/ 7440913 w 8023328"/>
              <a:gd name="connsiteY195" fmla="*/ 1855081 h 2380521"/>
              <a:gd name="connsiteX196" fmla="*/ 7453310 w 8023328"/>
              <a:gd name="connsiteY196" fmla="*/ 1868937 h 2380521"/>
              <a:gd name="connsiteX197" fmla="*/ 7440913 w 8023328"/>
              <a:gd name="connsiteY197" fmla="*/ 1881334 h 2380521"/>
              <a:gd name="connsiteX198" fmla="*/ 7427057 w 8023328"/>
              <a:gd name="connsiteY198" fmla="*/ 1868937 h 2380521"/>
              <a:gd name="connsiteX199" fmla="*/ 7440913 w 8023328"/>
              <a:gd name="connsiteY199" fmla="*/ 1855081 h 2380521"/>
              <a:gd name="connsiteX200" fmla="*/ 7654337 w 8023328"/>
              <a:gd name="connsiteY200" fmla="*/ 1780878 h 2380521"/>
              <a:gd name="connsiteX201" fmla="*/ 7669126 w 8023328"/>
              <a:gd name="connsiteY201" fmla="*/ 1793275 h 2380521"/>
              <a:gd name="connsiteX202" fmla="*/ 7654337 w 8023328"/>
              <a:gd name="connsiteY202" fmla="*/ 1807131 h 2380521"/>
              <a:gd name="connsiteX203" fmla="*/ 7639549 w 8023328"/>
              <a:gd name="connsiteY203" fmla="*/ 1793275 h 2380521"/>
              <a:gd name="connsiteX204" fmla="*/ 7654337 w 8023328"/>
              <a:gd name="connsiteY204" fmla="*/ 1780878 h 2380521"/>
              <a:gd name="connsiteX205" fmla="*/ 7583507 w 8023328"/>
              <a:gd name="connsiteY205" fmla="*/ 1780878 h 2380521"/>
              <a:gd name="connsiteX206" fmla="*/ 7598297 w 8023328"/>
              <a:gd name="connsiteY206" fmla="*/ 1793275 h 2380521"/>
              <a:gd name="connsiteX207" fmla="*/ 7583507 w 8023328"/>
              <a:gd name="connsiteY207" fmla="*/ 1807131 h 2380521"/>
              <a:gd name="connsiteX208" fmla="*/ 7568718 w 8023328"/>
              <a:gd name="connsiteY208" fmla="*/ 1793275 h 2380521"/>
              <a:gd name="connsiteX209" fmla="*/ 7583507 w 8023328"/>
              <a:gd name="connsiteY209" fmla="*/ 1780878 h 2380521"/>
              <a:gd name="connsiteX210" fmla="*/ 7511745 w 8023328"/>
              <a:gd name="connsiteY210" fmla="*/ 1780878 h 2380521"/>
              <a:gd name="connsiteX211" fmla="*/ 7524143 w 8023328"/>
              <a:gd name="connsiteY211" fmla="*/ 1793275 h 2380521"/>
              <a:gd name="connsiteX212" fmla="*/ 7511745 w 8023328"/>
              <a:gd name="connsiteY212" fmla="*/ 1807131 h 2380521"/>
              <a:gd name="connsiteX213" fmla="*/ 7497889 w 8023328"/>
              <a:gd name="connsiteY213" fmla="*/ 1793275 h 2380521"/>
              <a:gd name="connsiteX214" fmla="*/ 7511745 w 8023328"/>
              <a:gd name="connsiteY214" fmla="*/ 1780878 h 2380521"/>
              <a:gd name="connsiteX215" fmla="*/ 7440913 w 8023328"/>
              <a:gd name="connsiteY215" fmla="*/ 1780878 h 2380521"/>
              <a:gd name="connsiteX216" fmla="*/ 7453310 w 8023328"/>
              <a:gd name="connsiteY216" fmla="*/ 1793275 h 2380521"/>
              <a:gd name="connsiteX217" fmla="*/ 7440913 w 8023328"/>
              <a:gd name="connsiteY217" fmla="*/ 1807131 h 2380521"/>
              <a:gd name="connsiteX218" fmla="*/ 7427057 w 8023328"/>
              <a:gd name="connsiteY218" fmla="*/ 1793275 h 2380521"/>
              <a:gd name="connsiteX219" fmla="*/ 7440913 w 8023328"/>
              <a:gd name="connsiteY219" fmla="*/ 1780878 h 2380521"/>
              <a:gd name="connsiteX220" fmla="*/ 7370084 w 8023328"/>
              <a:gd name="connsiteY220" fmla="*/ 1780878 h 2380521"/>
              <a:gd name="connsiteX221" fmla="*/ 7382481 w 8023328"/>
              <a:gd name="connsiteY221" fmla="*/ 1793275 h 2380521"/>
              <a:gd name="connsiteX222" fmla="*/ 7370084 w 8023328"/>
              <a:gd name="connsiteY222" fmla="*/ 1807131 h 2380521"/>
              <a:gd name="connsiteX223" fmla="*/ 7356228 w 8023328"/>
              <a:gd name="connsiteY223" fmla="*/ 1793275 h 2380521"/>
              <a:gd name="connsiteX224" fmla="*/ 7370084 w 8023328"/>
              <a:gd name="connsiteY224" fmla="*/ 1780878 h 2380521"/>
              <a:gd name="connsiteX225" fmla="*/ 7294422 w 8023328"/>
              <a:gd name="connsiteY225" fmla="*/ 1780878 h 2380521"/>
              <a:gd name="connsiteX226" fmla="*/ 7308278 w 8023328"/>
              <a:gd name="connsiteY226" fmla="*/ 1793275 h 2380521"/>
              <a:gd name="connsiteX227" fmla="*/ 7294422 w 8023328"/>
              <a:gd name="connsiteY227" fmla="*/ 1807131 h 2380521"/>
              <a:gd name="connsiteX228" fmla="*/ 7282025 w 8023328"/>
              <a:gd name="connsiteY228" fmla="*/ 1793275 h 2380521"/>
              <a:gd name="connsiteX229" fmla="*/ 7294422 w 8023328"/>
              <a:gd name="connsiteY229" fmla="*/ 1780878 h 2380521"/>
              <a:gd name="connsiteX230" fmla="*/ 7654337 w 8023328"/>
              <a:gd name="connsiteY230" fmla="*/ 1710049 h 2380521"/>
              <a:gd name="connsiteX231" fmla="*/ 7669126 w 8023328"/>
              <a:gd name="connsiteY231" fmla="*/ 1722446 h 2380521"/>
              <a:gd name="connsiteX232" fmla="*/ 7654337 w 8023328"/>
              <a:gd name="connsiteY232" fmla="*/ 1736302 h 2380521"/>
              <a:gd name="connsiteX233" fmla="*/ 7639549 w 8023328"/>
              <a:gd name="connsiteY233" fmla="*/ 1722446 h 2380521"/>
              <a:gd name="connsiteX234" fmla="*/ 7654337 w 8023328"/>
              <a:gd name="connsiteY234" fmla="*/ 1710049 h 2380521"/>
              <a:gd name="connsiteX235" fmla="*/ 7583507 w 8023328"/>
              <a:gd name="connsiteY235" fmla="*/ 1710049 h 2380521"/>
              <a:gd name="connsiteX236" fmla="*/ 7598297 w 8023328"/>
              <a:gd name="connsiteY236" fmla="*/ 1722446 h 2380521"/>
              <a:gd name="connsiteX237" fmla="*/ 7583507 w 8023328"/>
              <a:gd name="connsiteY237" fmla="*/ 1736302 h 2380521"/>
              <a:gd name="connsiteX238" fmla="*/ 7568718 w 8023328"/>
              <a:gd name="connsiteY238" fmla="*/ 1722446 h 2380521"/>
              <a:gd name="connsiteX239" fmla="*/ 7583507 w 8023328"/>
              <a:gd name="connsiteY239" fmla="*/ 1710049 h 2380521"/>
              <a:gd name="connsiteX240" fmla="*/ 7511745 w 8023328"/>
              <a:gd name="connsiteY240" fmla="*/ 1710049 h 2380521"/>
              <a:gd name="connsiteX241" fmla="*/ 7524143 w 8023328"/>
              <a:gd name="connsiteY241" fmla="*/ 1722446 h 2380521"/>
              <a:gd name="connsiteX242" fmla="*/ 7511745 w 8023328"/>
              <a:gd name="connsiteY242" fmla="*/ 1736302 h 2380521"/>
              <a:gd name="connsiteX243" fmla="*/ 7497889 w 8023328"/>
              <a:gd name="connsiteY243" fmla="*/ 1722446 h 2380521"/>
              <a:gd name="connsiteX244" fmla="*/ 7511745 w 8023328"/>
              <a:gd name="connsiteY244" fmla="*/ 1710049 h 2380521"/>
              <a:gd name="connsiteX245" fmla="*/ 7440913 w 8023328"/>
              <a:gd name="connsiteY245" fmla="*/ 1710049 h 2380521"/>
              <a:gd name="connsiteX246" fmla="*/ 7453310 w 8023328"/>
              <a:gd name="connsiteY246" fmla="*/ 1722446 h 2380521"/>
              <a:gd name="connsiteX247" fmla="*/ 7440913 w 8023328"/>
              <a:gd name="connsiteY247" fmla="*/ 1736302 h 2380521"/>
              <a:gd name="connsiteX248" fmla="*/ 7427057 w 8023328"/>
              <a:gd name="connsiteY248" fmla="*/ 1722446 h 2380521"/>
              <a:gd name="connsiteX249" fmla="*/ 7440913 w 8023328"/>
              <a:gd name="connsiteY249" fmla="*/ 1710049 h 2380521"/>
              <a:gd name="connsiteX250" fmla="*/ 7370084 w 8023328"/>
              <a:gd name="connsiteY250" fmla="*/ 1710049 h 2380521"/>
              <a:gd name="connsiteX251" fmla="*/ 7382481 w 8023328"/>
              <a:gd name="connsiteY251" fmla="*/ 1722446 h 2380521"/>
              <a:gd name="connsiteX252" fmla="*/ 7370084 w 8023328"/>
              <a:gd name="connsiteY252" fmla="*/ 1736302 h 2380521"/>
              <a:gd name="connsiteX253" fmla="*/ 7356228 w 8023328"/>
              <a:gd name="connsiteY253" fmla="*/ 1722446 h 2380521"/>
              <a:gd name="connsiteX254" fmla="*/ 7370084 w 8023328"/>
              <a:gd name="connsiteY254" fmla="*/ 1710049 h 2380521"/>
              <a:gd name="connsiteX255" fmla="*/ 7294422 w 8023328"/>
              <a:gd name="connsiteY255" fmla="*/ 1710049 h 2380521"/>
              <a:gd name="connsiteX256" fmla="*/ 7308278 w 8023328"/>
              <a:gd name="connsiteY256" fmla="*/ 1722446 h 2380521"/>
              <a:gd name="connsiteX257" fmla="*/ 7294422 w 8023328"/>
              <a:gd name="connsiteY257" fmla="*/ 1736302 h 2380521"/>
              <a:gd name="connsiteX258" fmla="*/ 7282025 w 8023328"/>
              <a:gd name="connsiteY258" fmla="*/ 1722446 h 2380521"/>
              <a:gd name="connsiteX259" fmla="*/ 7294422 w 8023328"/>
              <a:gd name="connsiteY259" fmla="*/ 1710049 h 2380521"/>
              <a:gd name="connsiteX260" fmla="*/ 7223591 w 8023328"/>
              <a:gd name="connsiteY260" fmla="*/ 1710049 h 2380521"/>
              <a:gd name="connsiteX261" fmla="*/ 7237447 w 8023328"/>
              <a:gd name="connsiteY261" fmla="*/ 1722446 h 2380521"/>
              <a:gd name="connsiteX262" fmla="*/ 7223591 w 8023328"/>
              <a:gd name="connsiteY262" fmla="*/ 1736302 h 2380521"/>
              <a:gd name="connsiteX263" fmla="*/ 7211194 w 8023328"/>
              <a:gd name="connsiteY263" fmla="*/ 1722446 h 2380521"/>
              <a:gd name="connsiteX264" fmla="*/ 7223591 w 8023328"/>
              <a:gd name="connsiteY264" fmla="*/ 1710049 h 2380521"/>
              <a:gd name="connsiteX265" fmla="*/ 7583507 w 8023328"/>
              <a:gd name="connsiteY265" fmla="*/ 1639217 h 2380521"/>
              <a:gd name="connsiteX266" fmla="*/ 7598297 w 8023328"/>
              <a:gd name="connsiteY266" fmla="*/ 1651614 h 2380521"/>
              <a:gd name="connsiteX267" fmla="*/ 7583507 w 8023328"/>
              <a:gd name="connsiteY267" fmla="*/ 1665470 h 2380521"/>
              <a:gd name="connsiteX268" fmla="*/ 7568718 w 8023328"/>
              <a:gd name="connsiteY268" fmla="*/ 1651614 h 2380521"/>
              <a:gd name="connsiteX269" fmla="*/ 7583507 w 8023328"/>
              <a:gd name="connsiteY269" fmla="*/ 1639217 h 2380521"/>
              <a:gd name="connsiteX270" fmla="*/ 7511745 w 8023328"/>
              <a:gd name="connsiteY270" fmla="*/ 1639217 h 2380521"/>
              <a:gd name="connsiteX271" fmla="*/ 7524143 w 8023328"/>
              <a:gd name="connsiteY271" fmla="*/ 1651614 h 2380521"/>
              <a:gd name="connsiteX272" fmla="*/ 7511745 w 8023328"/>
              <a:gd name="connsiteY272" fmla="*/ 1665470 h 2380521"/>
              <a:gd name="connsiteX273" fmla="*/ 7497889 w 8023328"/>
              <a:gd name="connsiteY273" fmla="*/ 1651614 h 2380521"/>
              <a:gd name="connsiteX274" fmla="*/ 7511745 w 8023328"/>
              <a:gd name="connsiteY274" fmla="*/ 1639217 h 2380521"/>
              <a:gd name="connsiteX275" fmla="*/ 7440913 w 8023328"/>
              <a:gd name="connsiteY275" fmla="*/ 1639217 h 2380521"/>
              <a:gd name="connsiteX276" fmla="*/ 7453310 w 8023328"/>
              <a:gd name="connsiteY276" fmla="*/ 1651614 h 2380521"/>
              <a:gd name="connsiteX277" fmla="*/ 7440913 w 8023328"/>
              <a:gd name="connsiteY277" fmla="*/ 1665470 h 2380521"/>
              <a:gd name="connsiteX278" fmla="*/ 7427057 w 8023328"/>
              <a:gd name="connsiteY278" fmla="*/ 1651614 h 2380521"/>
              <a:gd name="connsiteX279" fmla="*/ 7440913 w 8023328"/>
              <a:gd name="connsiteY279" fmla="*/ 1639217 h 2380521"/>
              <a:gd name="connsiteX280" fmla="*/ 7370084 w 8023328"/>
              <a:gd name="connsiteY280" fmla="*/ 1639217 h 2380521"/>
              <a:gd name="connsiteX281" fmla="*/ 7382481 w 8023328"/>
              <a:gd name="connsiteY281" fmla="*/ 1651614 h 2380521"/>
              <a:gd name="connsiteX282" fmla="*/ 7370084 w 8023328"/>
              <a:gd name="connsiteY282" fmla="*/ 1665470 h 2380521"/>
              <a:gd name="connsiteX283" fmla="*/ 7356228 w 8023328"/>
              <a:gd name="connsiteY283" fmla="*/ 1651614 h 2380521"/>
              <a:gd name="connsiteX284" fmla="*/ 7370084 w 8023328"/>
              <a:gd name="connsiteY284" fmla="*/ 1639217 h 2380521"/>
              <a:gd name="connsiteX285" fmla="*/ 7294422 w 8023328"/>
              <a:gd name="connsiteY285" fmla="*/ 1639217 h 2380521"/>
              <a:gd name="connsiteX286" fmla="*/ 7308278 w 8023328"/>
              <a:gd name="connsiteY286" fmla="*/ 1651614 h 2380521"/>
              <a:gd name="connsiteX287" fmla="*/ 7294422 w 8023328"/>
              <a:gd name="connsiteY287" fmla="*/ 1665470 h 2380521"/>
              <a:gd name="connsiteX288" fmla="*/ 7282025 w 8023328"/>
              <a:gd name="connsiteY288" fmla="*/ 1651614 h 2380521"/>
              <a:gd name="connsiteX289" fmla="*/ 7294422 w 8023328"/>
              <a:gd name="connsiteY289" fmla="*/ 1639217 h 2380521"/>
              <a:gd name="connsiteX290" fmla="*/ 7223591 w 8023328"/>
              <a:gd name="connsiteY290" fmla="*/ 1639217 h 2380521"/>
              <a:gd name="connsiteX291" fmla="*/ 7237447 w 8023328"/>
              <a:gd name="connsiteY291" fmla="*/ 1651614 h 2380521"/>
              <a:gd name="connsiteX292" fmla="*/ 7223591 w 8023328"/>
              <a:gd name="connsiteY292" fmla="*/ 1665470 h 2380521"/>
              <a:gd name="connsiteX293" fmla="*/ 7211194 w 8023328"/>
              <a:gd name="connsiteY293" fmla="*/ 1651614 h 2380521"/>
              <a:gd name="connsiteX294" fmla="*/ 7223591 w 8023328"/>
              <a:gd name="connsiteY294" fmla="*/ 1639217 h 2380521"/>
              <a:gd name="connsiteX295" fmla="*/ 7152761 w 8023328"/>
              <a:gd name="connsiteY295" fmla="*/ 1639217 h 2380521"/>
              <a:gd name="connsiteX296" fmla="*/ 7166617 w 8023328"/>
              <a:gd name="connsiteY296" fmla="*/ 1651614 h 2380521"/>
              <a:gd name="connsiteX297" fmla="*/ 7152761 w 8023328"/>
              <a:gd name="connsiteY297" fmla="*/ 1665470 h 2380521"/>
              <a:gd name="connsiteX298" fmla="*/ 7140364 w 8023328"/>
              <a:gd name="connsiteY298" fmla="*/ 1651614 h 2380521"/>
              <a:gd name="connsiteX299" fmla="*/ 7152761 w 8023328"/>
              <a:gd name="connsiteY299" fmla="*/ 1639217 h 2380521"/>
              <a:gd name="connsiteX300" fmla="*/ 7511745 w 8023328"/>
              <a:gd name="connsiteY300" fmla="*/ 1568388 h 2380521"/>
              <a:gd name="connsiteX301" fmla="*/ 7524143 w 8023328"/>
              <a:gd name="connsiteY301" fmla="*/ 1583176 h 2380521"/>
              <a:gd name="connsiteX302" fmla="*/ 7511745 w 8023328"/>
              <a:gd name="connsiteY302" fmla="*/ 1597964 h 2380521"/>
              <a:gd name="connsiteX303" fmla="*/ 7497889 w 8023328"/>
              <a:gd name="connsiteY303" fmla="*/ 1583176 h 2380521"/>
              <a:gd name="connsiteX304" fmla="*/ 7511745 w 8023328"/>
              <a:gd name="connsiteY304" fmla="*/ 1568388 h 2380521"/>
              <a:gd name="connsiteX305" fmla="*/ 7440913 w 8023328"/>
              <a:gd name="connsiteY305" fmla="*/ 1568388 h 2380521"/>
              <a:gd name="connsiteX306" fmla="*/ 7453310 w 8023328"/>
              <a:gd name="connsiteY306" fmla="*/ 1583176 h 2380521"/>
              <a:gd name="connsiteX307" fmla="*/ 7440913 w 8023328"/>
              <a:gd name="connsiteY307" fmla="*/ 1597964 h 2380521"/>
              <a:gd name="connsiteX308" fmla="*/ 7427057 w 8023328"/>
              <a:gd name="connsiteY308" fmla="*/ 1583176 h 2380521"/>
              <a:gd name="connsiteX309" fmla="*/ 7440913 w 8023328"/>
              <a:gd name="connsiteY309" fmla="*/ 1568388 h 2380521"/>
              <a:gd name="connsiteX310" fmla="*/ 7370084 w 8023328"/>
              <a:gd name="connsiteY310" fmla="*/ 1568388 h 2380521"/>
              <a:gd name="connsiteX311" fmla="*/ 7382481 w 8023328"/>
              <a:gd name="connsiteY311" fmla="*/ 1583176 h 2380521"/>
              <a:gd name="connsiteX312" fmla="*/ 7370084 w 8023328"/>
              <a:gd name="connsiteY312" fmla="*/ 1597964 h 2380521"/>
              <a:gd name="connsiteX313" fmla="*/ 7356228 w 8023328"/>
              <a:gd name="connsiteY313" fmla="*/ 1583176 h 2380521"/>
              <a:gd name="connsiteX314" fmla="*/ 7370084 w 8023328"/>
              <a:gd name="connsiteY314" fmla="*/ 1568388 h 2380521"/>
              <a:gd name="connsiteX315" fmla="*/ 7294422 w 8023328"/>
              <a:gd name="connsiteY315" fmla="*/ 1568388 h 2380521"/>
              <a:gd name="connsiteX316" fmla="*/ 7308278 w 8023328"/>
              <a:gd name="connsiteY316" fmla="*/ 1583176 h 2380521"/>
              <a:gd name="connsiteX317" fmla="*/ 7294422 w 8023328"/>
              <a:gd name="connsiteY317" fmla="*/ 1597964 h 2380521"/>
              <a:gd name="connsiteX318" fmla="*/ 7282025 w 8023328"/>
              <a:gd name="connsiteY318" fmla="*/ 1583176 h 2380521"/>
              <a:gd name="connsiteX319" fmla="*/ 7294422 w 8023328"/>
              <a:gd name="connsiteY319" fmla="*/ 1568388 h 2380521"/>
              <a:gd name="connsiteX320" fmla="*/ 7223591 w 8023328"/>
              <a:gd name="connsiteY320" fmla="*/ 1568388 h 2380521"/>
              <a:gd name="connsiteX321" fmla="*/ 7237447 w 8023328"/>
              <a:gd name="connsiteY321" fmla="*/ 1583176 h 2380521"/>
              <a:gd name="connsiteX322" fmla="*/ 7223591 w 8023328"/>
              <a:gd name="connsiteY322" fmla="*/ 1597964 h 2380521"/>
              <a:gd name="connsiteX323" fmla="*/ 7211194 w 8023328"/>
              <a:gd name="connsiteY323" fmla="*/ 1583176 h 2380521"/>
              <a:gd name="connsiteX324" fmla="*/ 7223591 w 8023328"/>
              <a:gd name="connsiteY324" fmla="*/ 1568388 h 2380521"/>
              <a:gd name="connsiteX325" fmla="*/ 7152761 w 8023328"/>
              <a:gd name="connsiteY325" fmla="*/ 1568388 h 2380521"/>
              <a:gd name="connsiteX326" fmla="*/ 7166617 w 8023328"/>
              <a:gd name="connsiteY326" fmla="*/ 1580785 h 2380521"/>
              <a:gd name="connsiteX327" fmla="*/ 7152761 w 8023328"/>
              <a:gd name="connsiteY327" fmla="*/ 1594641 h 2380521"/>
              <a:gd name="connsiteX328" fmla="*/ 7140364 w 8023328"/>
              <a:gd name="connsiteY328" fmla="*/ 1580785 h 2380521"/>
              <a:gd name="connsiteX329" fmla="*/ 7152761 w 8023328"/>
              <a:gd name="connsiteY329" fmla="*/ 1568388 h 2380521"/>
              <a:gd name="connsiteX330" fmla="*/ 7084322 w 8023328"/>
              <a:gd name="connsiteY330" fmla="*/ 1568388 h 2380521"/>
              <a:gd name="connsiteX331" fmla="*/ 7099111 w 8023328"/>
              <a:gd name="connsiteY331" fmla="*/ 1580785 h 2380521"/>
              <a:gd name="connsiteX332" fmla="*/ 7084322 w 8023328"/>
              <a:gd name="connsiteY332" fmla="*/ 1594641 h 2380521"/>
              <a:gd name="connsiteX333" fmla="*/ 7069533 w 8023328"/>
              <a:gd name="connsiteY333" fmla="*/ 1580785 h 2380521"/>
              <a:gd name="connsiteX334" fmla="*/ 7084322 w 8023328"/>
              <a:gd name="connsiteY334" fmla="*/ 1568388 h 2380521"/>
              <a:gd name="connsiteX335" fmla="*/ 7440913 w 8023328"/>
              <a:gd name="connsiteY335" fmla="*/ 1494185 h 2380521"/>
              <a:gd name="connsiteX336" fmla="*/ 7453310 w 8023328"/>
              <a:gd name="connsiteY336" fmla="*/ 1508973 h 2380521"/>
              <a:gd name="connsiteX337" fmla="*/ 7440913 w 8023328"/>
              <a:gd name="connsiteY337" fmla="*/ 1523761 h 2380521"/>
              <a:gd name="connsiteX338" fmla="*/ 7427057 w 8023328"/>
              <a:gd name="connsiteY338" fmla="*/ 1508973 h 2380521"/>
              <a:gd name="connsiteX339" fmla="*/ 7440913 w 8023328"/>
              <a:gd name="connsiteY339" fmla="*/ 1494185 h 2380521"/>
              <a:gd name="connsiteX340" fmla="*/ 7370084 w 8023328"/>
              <a:gd name="connsiteY340" fmla="*/ 1494185 h 2380521"/>
              <a:gd name="connsiteX341" fmla="*/ 7382481 w 8023328"/>
              <a:gd name="connsiteY341" fmla="*/ 1508973 h 2380521"/>
              <a:gd name="connsiteX342" fmla="*/ 7370084 w 8023328"/>
              <a:gd name="connsiteY342" fmla="*/ 1523761 h 2380521"/>
              <a:gd name="connsiteX343" fmla="*/ 7356228 w 8023328"/>
              <a:gd name="connsiteY343" fmla="*/ 1508973 h 2380521"/>
              <a:gd name="connsiteX344" fmla="*/ 7370084 w 8023328"/>
              <a:gd name="connsiteY344" fmla="*/ 1494185 h 2380521"/>
              <a:gd name="connsiteX345" fmla="*/ 7294422 w 8023328"/>
              <a:gd name="connsiteY345" fmla="*/ 1494185 h 2380521"/>
              <a:gd name="connsiteX346" fmla="*/ 7308278 w 8023328"/>
              <a:gd name="connsiteY346" fmla="*/ 1508973 h 2380521"/>
              <a:gd name="connsiteX347" fmla="*/ 7294422 w 8023328"/>
              <a:gd name="connsiteY347" fmla="*/ 1523761 h 2380521"/>
              <a:gd name="connsiteX348" fmla="*/ 7282025 w 8023328"/>
              <a:gd name="connsiteY348" fmla="*/ 1508973 h 2380521"/>
              <a:gd name="connsiteX349" fmla="*/ 7294422 w 8023328"/>
              <a:gd name="connsiteY349" fmla="*/ 1494185 h 2380521"/>
              <a:gd name="connsiteX350" fmla="*/ 7223591 w 8023328"/>
              <a:gd name="connsiteY350" fmla="*/ 1494185 h 2380521"/>
              <a:gd name="connsiteX351" fmla="*/ 7237447 w 8023328"/>
              <a:gd name="connsiteY351" fmla="*/ 1508973 h 2380521"/>
              <a:gd name="connsiteX352" fmla="*/ 7223591 w 8023328"/>
              <a:gd name="connsiteY352" fmla="*/ 1523761 h 2380521"/>
              <a:gd name="connsiteX353" fmla="*/ 7211194 w 8023328"/>
              <a:gd name="connsiteY353" fmla="*/ 1508973 h 2380521"/>
              <a:gd name="connsiteX354" fmla="*/ 7223591 w 8023328"/>
              <a:gd name="connsiteY354" fmla="*/ 1494185 h 2380521"/>
              <a:gd name="connsiteX355" fmla="*/ 7152761 w 8023328"/>
              <a:gd name="connsiteY355" fmla="*/ 1494185 h 2380521"/>
              <a:gd name="connsiteX356" fmla="*/ 7166617 w 8023328"/>
              <a:gd name="connsiteY356" fmla="*/ 1508973 h 2380521"/>
              <a:gd name="connsiteX357" fmla="*/ 7152761 w 8023328"/>
              <a:gd name="connsiteY357" fmla="*/ 1523761 h 2380521"/>
              <a:gd name="connsiteX358" fmla="*/ 7140364 w 8023328"/>
              <a:gd name="connsiteY358" fmla="*/ 1508973 h 2380521"/>
              <a:gd name="connsiteX359" fmla="*/ 7152761 w 8023328"/>
              <a:gd name="connsiteY359" fmla="*/ 1494185 h 2380521"/>
              <a:gd name="connsiteX360" fmla="*/ 7084322 w 8023328"/>
              <a:gd name="connsiteY360" fmla="*/ 1494185 h 2380521"/>
              <a:gd name="connsiteX361" fmla="*/ 7099111 w 8023328"/>
              <a:gd name="connsiteY361" fmla="*/ 1508973 h 2380521"/>
              <a:gd name="connsiteX362" fmla="*/ 7084322 w 8023328"/>
              <a:gd name="connsiteY362" fmla="*/ 1523761 h 2380521"/>
              <a:gd name="connsiteX363" fmla="*/ 7069533 w 8023328"/>
              <a:gd name="connsiteY363" fmla="*/ 1508973 h 2380521"/>
              <a:gd name="connsiteX364" fmla="*/ 7084322 w 8023328"/>
              <a:gd name="connsiteY364" fmla="*/ 1494185 h 2380521"/>
              <a:gd name="connsiteX365" fmla="*/ 7013492 w 8023328"/>
              <a:gd name="connsiteY365" fmla="*/ 1494185 h 2380521"/>
              <a:gd name="connsiteX366" fmla="*/ 7028280 w 8023328"/>
              <a:gd name="connsiteY366" fmla="*/ 1508973 h 2380521"/>
              <a:gd name="connsiteX367" fmla="*/ 7013492 w 8023328"/>
              <a:gd name="connsiteY367" fmla="*/ 1523761 h 2380521"/>
              <a:gd name="connsiteX368" fmla="*/ 6998704 w 8023328"/>
              <a:gd name="connsiteY368" fmla="*/ 1508973 h 2380521"/>
              <a:gd name="connsiteX369" fmla="*/ 7013492 w 8023328"/>
              <a:gd name="connsiteY369" fmla="*/ 1494185 h 2380521"/>
              <a:gd name="connsiteX370" fmla="*/ 6939085 w 8023328"/>
              <a:gd name="connsiteY370" fmla="*/ 1494185 h 2380521"/>
              <a:gd name="connsiteX371" fmla="*/ 6950753 w 8023328"/>
              <a:gd name="connsiteY371" fmla="*/ 1508973 h 2380521"/>
              <a:gd name="connsiteX372" fmla="*/ 6939085 w 8023328"/>
              <a:gd name="connsiteY372" fmla="*/ 1523761 h 2380521"/>
              <a:gd name="connsiteX373" fmla="*/ 6924500 w 8023328"/>
              <a:gd name="connsiteY373" fmla="*/ 1508973 h 2380521"/>
              <a:gd name="connsiteX374" fmla="*/ 6939085 w 8023328"/>
              <a:gd name="connsiteY374" fmla="*/ 1494185 h 2380521"/>
              <a:gd name="connsiteX375" fmla="*/ 83229 w 8023328"/>
              <a:gd name="connsiteY375" fmla="*/ 1426727 h 2380521"/>
              <a:gd name="connsiteX376" fmla="*/ 97085 w 8023328"/>
              <a:gd name="connsiteY376" fmla="*/ 1439124 h 2380521"/>
              <a:gd name="connsiteX377" fmla="*/ 83229 w 8023328"/>
              <a:gd name="connsiteY377" fmla="*/ 1452980 h 2380521"/>
              <a:gd name="connsiteX378" fmla="*/ 70831 w 8023328"/>
              <a:gd name="connsiteY378" fmla="*/ 1439124 h 2380521"/>
              <a:gd name="connsiteX379" fmla="*/ 83229 w 8023328"/>
              <a:gd name="connsiteY379" fmla="*/ 1426727 h 2380521"/>
              <a:gd name="connsiteX380" fmla="*/ 11993 w 8023328"/>
              <a:gd name="connsiteY380" fmla="*/ 1426727 h 2380521"/>
              <a:gd name="connsiteX381" fmla="*/ 26234 w 8023328"/>
              <a:gd name="connsiteY381" fmla="*/ 1439124 h 2380521"/>
              <a:gd name="connsiteX382" fmla="*/ 11993 w 8023328"/>
              <a:gd name="connsiteY382" fmla="*/ 1452980 h 2380521"/>
              <a:gd name="connsiteX383" fmla="*/ 0 w 8023328"/>
              <a:gd name="connsiteY383" fmla="*/ 1439124 h 2380521"/>
              <a:gd name="connsiteX384" fmla="*/ 11993 w 8023328"/>
              <a:gd name="connsiteY384" fmla="*/ 1426727 h 2380521"/>
              <a:gd name="connsiteX385" fmla="*/ 7370084 w 8023328"/>
              <a:gd name="connsiteY385" fmla="*/ 1423353 h 2380521"/>
              <a:gd name="connsiteX386" fmla="*/ 7382481 w 8023328"/>
              <a:gd name="connsiteY386" fmla="*/ 1438142 h 2380521"/>
              <a:gd name="connsiteX387" fmla="*/ 7370084 w 8023328"/>
              <a:gd name="connsiteY387" fmla="*/ 1452931 h 2380521"/>
              <a:gd name="connsiteX388" fmla="*/ 7356228 w 8023328"/>
              <a:gd name="connsiteY388" fmla="*/ 1438142 h 2380521"/>
              <a:gd name="connsiteX389" fmla="*/ 7370084 w 8023328"/>
              <a:gd name="connsiteY389" fmla="*/ 1423353 h 2380521"/>
              <a:gd name="connsiteX390" fmla="*/ 7294422 w 8023328"/>
              <a:gd name="connsiteY390" fmla="*/ 1423353 h 2380521"/>
              <a:gd name="connsiteX391" fmla="*/ 7308278 w 8023328"/>
              <a:gd name="connsiteY391" fmla="*/ 1438142 h 2380521"/>
              <a:gd name="connsiteX392" fmla="*/ 7294422 w 8023328"/>
              <a:gd name="connsiteY392" fmla="*/ 1452931 h 2380521"/>
              <a:gd name="connsiteX393" fmla="*/ 7282025 w 8023328"/>
              <a:gd name="connsiteY393" fmla="*/ 1438142 h 2380521"/>
              <a:gd name="connsiteX394" fmla="*/ 7294422 w 8023328"/>
              <a:gd name="connsiteY394" fmla="*/ 1423353 h 2380521"/>
              <a:gd name="connsiteX395" fmla="*/ 7223591 w 8023328"/>
              <a:gd name="connsiteY395" fmla="*/ 1423353 h 2380521"/>
              <a:gd name="connsiteX396" fmla="*/ 7237447 w 8023328"/>
              <a:gd name="connsiteY396" fmla="*/ 1438142 h 2380521"/>
              <a:gd name="connsiteX397" fmla="*/ 7223591 w 8023328"/>
              <a:gd name="connsiteY397" fmla="*/ 1452931 h 2380521"/>
              <a:gd name="connsiteX398" fmla="*/ 7211194 w 8023328"/>
              <a:gd name="connsiteY398" fmla="*/ 1438142 h 2380521"/>
              <a:gd name="connsiteX399" fmla="*/ 7223591 w 8023328"/>
              <a:gd name="connsiteY399" fmla="*/ 1423353 h 2380521"/>
              <a:gd name="connsiteX400" fmla="*/ 7155152 w 8023328"/>
              <a:gd name="connsiteY400" fmla="*/ 1423353 h 2380521"/>
              <a:gd name="connsiteX401" fmla="*/ 7169940 w 8023328"/>
              <a:gd name="connsiteY401" fmla="*/ 1438142 h 2380521"/>
              <a:gd name="connsiteX402" fmla="*/ 7155152 w 8023328"/>
              <a:gd name="connsiteY402" fmla="*/ 1452931 h 2380521"/>
              <a:gd name="connsiteX403" fmla="*/ 7141920 w 8023328"/>
              <a:gd name="connsiteY403" fmla="*/ 1438142 h 2380521"/>
              <a:gd name="connsiteX404" fmla="*/ 7155152 w 8023328"/>
              <a:gd name="connsiteY404" fmla="*/ 1423353 h 2380521"/>
              <a:gd name="connsiteX405" fmla="*/ 7084322 w 8023328"/>
              <a:gd name="connsiteY405" fmla="*/ 1423353 h 2380521"/>
              <a:gd name="connsiteX406" fmla="*/ 7099111 w 8023328"/>
              <a:gd name="connsiteY406" fmla="*/ 1438142 h 2380521"/>
              <a:gd name="connsiteX407" fmla="*/ 7084322 w 8023328"/>
              <a:gd name="connsiteY407" fmla="*/ 1452931 h 2380521"/>
              <a:gd name="connsiteX408" fmla="*/ 7069533 w 8023328"/>
              <a:gd name="connsiteY408" fmla="*/ 1438142 h 2380521"/>
              <a:gd name="connsiteX409" fmla="*/ 7084322 w 8023328"/>
              <a:gd name="connsiteY409" fmla="*/ 1423353 h 2380521"/>
              <a:gd name="connsiteX410" fmla="*/ 7013492 w 8023328"/>
              <a:gd name="connsiteY410" fmla="*/ 1423353 h 2380521"/>
              <a:gd name="connsiteX411" fmla="*/ 7028280 w 8023328"/>
              <a:gd name="connsiteY411" fmla="*/ 1438142 h 2380521"/>
              <a:gd name="connsiteX412" fmla="*/ 7013492 w 8023328"/>
              <a:gd name="connsiteY412" fmla="*/ 1452931 h 2380521"/>
              <a:gd name="connsiteX413" fmla="*/ 6998704 w 8023328"/>
              <a:gd name="connsiteY413" fmla="*/ 1438142 h 2380521"/>
              <a:gd name="connsiteX414" fmla="*/ 7013492 w 8023328"/>
              <a:gd name="connsiteY414" fmla="*/ 1423353 h 2380521"/>
              <a:gd name="connsiteX415" fmla="*/ 6939085 w 8023328"/>
              <a:gd name="connsiteY415" fmla="*/ 1423353 h 2380521"/>
              <a:gd name="connsiteX416" fmla="*/ 6950753 w 8023328"/>
              <a:gd name="connsiteY416" fmla="*/ 1438142 h 2380521"/>
              <a:gd name="connsiteX417" fmla="*/ 6939085 w 8023328"/>
              <a:gd name="connsiteY417" fmla="*/ 1452931 h 2380521"/>
              <a:gd name="connsiteX418" fmla="*/ 6924500 w 8023328"/>
              <a:gd name="connsiteY418" fmla="*/ 1438142 h 2380521"/>
              <a:gd name="connsiteX419" fmla="*/ 6939085 w 8023328"/>
              <a:gd name="connsiteY419" fmla="*/ 1423353 h 2380521"/>
              <a:gd name="connsiteX420" fmla="*/ 6867525 w 8023328"/>
              <a:gd name="connsiteY420" fmla="*/ 1423353 h 2380521"/>
              <a:gd name="connsiteX421" fmla="*/ 6879922 w 8023328"/>
              <a:gd name="connsiteY421" fmla="*/ 1438142 h 2380521"/>
              <a:gd name="connsiteX422" fmla="*/ 6867525 w 8023328"/>
              <a:gd name="connsiteY422" fmla="*/ 1452931 h 2380521"/>
              <a:gd name="connsiteX423" fmla="*/ 6853669 w 8023328"/>
              <a:gd name="connsiteY423" fmla="*/ 1438142 h 2380521"/>
              <a:gd name="connsiteX424" fmla="*/ 6867525 w 8023328"/>
              <a:gd name="connsiteY424" fmla="*/ 1423353 h 2380521"/>
              <a:gd name="connsiteX425" fmla="*/ 6796696 w 8023328"/>
              <a:gd name="connsiteY425" fmla="*/ 1423353 h 2380521"/>
              <a:gd name="connsiteX426" fmla="*/ 6809093 w 8023328"/>
              <a:gd name="connsiteY426" fmla="*/ 1438142 h 2380521"/>
              <a:gd name="connsiteX427" fmla="*/ 6796696 w 8023328"/>
              <a:gd name="connsiteY427" fmla="*/ 1452931 h 2380521"/>
              <a:gd name="connsiteX428" fmla="*/ 6782840 w 8023328"/>
              <a:gd name="connsiteY428" fmla="*/ 1438142 h 2380521"/>
              <a:gd name="connsiteX429" fmla="*/ 6796696 w 8023328"/>
              <a:gd name="connsiteY429" fmla="*/ 1423353 h 2380521"/>
              <a:gd name="connsiteX430" fmla="*/ 155518 w 8023328"/>
              <a:gd name="connsiteY430" fmla="*/ 1355896 h 2380521"/>
              <a:gd name="connsiteX431" fmla="*/ 167916 w 8023328"/>
              <a:gd name="connsiteY431" fmla="*/ 1368293 h 2380521"/>
              <a:gd name="connsiteX432" fmla="*/ 155518 w 8023328"/>
              <a:gd name="connsiteY432" fmla="*/ 1382149 h 2380521"/>
              <a:gd name="connsiteX433" fmla="*/ 141662 w 8023328"/>
              <a:gd name="connsiteY433" fmla="*/ 1368293 h 2380521"/>
              <a:gd name="connsiteX434" fmla="*/ 155518 w 8023328"/>
              <a:gd name="connsiteY434" fmla="*/ 1355896 h 2380521"/>
              <a:gd name="connsiteX435" fmla="*/ 83230 w 8023328"/>
              <a:gd name="connsiteY435" fmla="*/ 1355896 h 2380521"/>
              <a:gd name="connsiteX436" fmla="*/ 97086 w 8023328"/>
              <a:gd name="connsiteY436" fmla="*/ 1368293 h 2380521"/>
              <a:gd name="connsiteX437" fmla="*/ 83230 w 8023328"/>
              <a:gd name="connsiteY437" fmla="*/ 1382149 h 2380521"/>
              <a:gd name="connsiteX438" fmla="*/ 70832 w 8023328"/>
              <a:gd name="connsiteY438" fmla="*/ 1368293 h 2380521"/>
              <a:gd name="connsiteX439" fmla="*/ 83230 w 8023328"/>
              <a:gd name="connsiteY439" fmla="*/ 1355896 h 2380521"/>
              <a:gd name="connsiteX440" fmla="*/ 11994 w 8023328"/>
              <a:gd name="connsiteY440" fmla="*/ 1355896 h 2380521"/>
              <a:gd name="connsiteX441" fmla="*/ 26235 w 8023328"/>
              <a:gd name="connsiteY441" fmla="*/ 1368293 h 2380521"/>
              <a:gd name="connsiteX442" fmla="*/ 11994 w 8023328"/>
              <a:gd name="connsiteY442" fmla="*/ 1382149 h 2380521"/>
              <a:gd name="connsiteX443" fmla="*/ 2 w 8023328"/>
              <a:gd name="connsiteY443" fmla="*/ 1368293 h 2380521"/>
              <a:gd name="connsiteX444" fmla="*/ 11994 w 8023328"/>
              <a:gd name="connsiteY444" fmla="*/ 1355896 h 2380521"/>
              <a:gd name="connsiteX445" fmla="*/ 7294422 w 8023328"/>
              <a:gd name="connsiteY445" fmla="*/ 1352524 h 2380521"/>
              <a:gd name="connsiteX446" fmla="*/ 7308278 w 8023328"/>
              <a:gd name="connsiteY446" fmla="*/ 1367109 h 2380521"/>
              <a:gd name="connsiteX447" fmla="*/ 7294422 w 8023328"/>
              <a:gd name="connsiteY447" fmla="*/ 1378777 h 2380521"/>
              <a:gd name="connsiteX448" fmla="*/ 7282025 w 8023328"/>
              <a:gd name="connsiteY448" fmla="*/ 1367109 h 2380521"/>
              <a:gd name="connsiteX449" fmla="*/ 7294422 w 8023328"/>
              <a:gd name="connsiteY449" fmla="*/ 1352524 h 2380521"/>
              <a:gd name="connsiteX450" fmla="*/ 7223591 w 8023328"/>
              <a:gd name="connsiteY450" fmla="*/ 1352524 h 2380521"/>
              <a:gd name="connsiteX451" fmla="*/ 7237447 w 8023328"/>
              <a:gd name="connsiteY451" fmla="*/ 1367109 h 2380521"/>
              <a:gd name="connsiteX452" fmla="*/ 7223591 w 8023328"/>
              <a:gd name="connsiteY452" fmla="*/ 1378777 h 2380521"/>
              <a:gd name="connsiteX453" fmla="*/ 7211194 w 8023328"/>
              <a:gd name="connsiteY453" fmla="*/ 1367109 h 2380521"/>
              <a:gd name="connsiteX454" fmla="*/ 7223591 w 8023328"/>
              <a:gd name="connsiteY454" fmla="*/ 1352524 h 2380521"/>
              <a:gd name="connsiteX455" fmla="*/ 7155152 w 8023328"/>
              <a:gd name="connsiteY455" fmla="*/ 1352524 h 2380521"/>
              <a:gd name="connsiteX456" fmla="*/ 7169940 w 8023328"/>
              <a:gd name="connsiteY456" fmla="*/ 1367109 h 2380521"/>
              <a:gd name="connsiteX457" fmla="*/ 7155152 w 8023328"/>
              <a:gd name="connsiteY457" fmla="*/ 1378777 h 2380521"/>
              <a:gd name="connsiteX458" fmla="*/ 7140364 w 8023328"/>
              <a:gd name="connsiteY458" fmla="*/ 1367109 h 2380521"/>
              <a:gd name="connsiteX459" fmla="*/ 7155152 w 8023328"/>
              <a:gd name="connsiteY459" fmla="*/ 1352524 h 2380521"/>
              <a:gd name="connsiteX460" fmla="*/ 7084322 w 8023328"/>
              <a:gd name="connsiteY460" fmla="*/ 1352524 h 2380521"/>
              <a:gd name="connsiteX461" fmla="*/ 7099111 w 8023328"/>
              <a:gd name="connsiteY461" fmla="*/ 1367109 h 2380521"/>
              <a:gd name="connsiteX462" fmla="*/ 7084322 w 8023328"/>
              <a:gd name="connsiteY462" fmla="*/ 1378777 h 2380521"/>
              <a:gd name="connsiteX463" fmla="*/ 7069533 w 8023328"/>
              <a:gd name="connsiteY463" fmla="*/ 1367109 h 2380521"/>
              <a:gd name="connsiteX464" fmla="*/ 7084322 w 8023328"/>
              <a:gd name="connsiteY464" fmla="*/ 1352524 h 2380521"/>
              <a:gd name="connsiteX465" fmla="*/ 7013492 w 8023328"/>
              <a:gd name="connsiteY465" fmla="*/ 1352524 h 2380521"/>
              <a:gd name="connsiteX466" fmla="*/ 7028280 w 8023328"/>
              <a:gd name="connsiteY466" fmla="*/ 1367109 h 2380521"/>
              <a:gd name="connsiteX467" fmla="*/ 7013492 w 8023328"/>
              <a:gd name="connsiteY467" fmla="*/ 1378777 h 2380521"/>
              <a:gd name="connsiteX468" fmla="*/ 6998704 w 8023328"/>
              <a:gd name="connsiteY468" fmla="*/ 1367109 h 2380521"/>
              <a:gd name="connsiteX469" fmla="*/ 7013492 w 8023328"/>
              <a:gd name="connsiteY469" fmla="*/ 1352524 h 2380521"/>
              <a:gd name="connsiteX470" fmla="*/ 6939085 w 8023328"/>
              <a:gd name="connsiteY470" fmla="*/ 1352524 h 2380521"/>
              <a:gd name="connsiteX471" fmla="*/ 6950753 w 8023328"/>
              <a:gd name="connsiteY471" fmla="*/ 1367701 h 2380521"/>
              <a:gd name="connsiteX472" fmla="*/ 6939085 w 8023328"/>
              <a:gd name="connsiteY472" fmla="*/ 1382120 h 2380521"/>
              <a:gd name="connsiteX473" fmla="*/ 6924500 w 8023328"/>
              <a:gd name="connsiteY473" fmla="*/ 1367701 h 2380521"/>
              <a:gd name="connsiteX474" fmla="*/ 6939085 w 8023328"/>
              <a:gd name="connsiteY474" fmla="*/ 1352524 h 2380521"/>
              <a:gd name="connsiteX475" fmla="*/ 6867525 w 8023328"/>
              <a:gd name="connsiteY475" fmla="*/ 1352524 h 2380521"/>
              <a:gd name="connsiteX476" fmla="*/ 6879922 w 8023328"/>
              <a:gd name="connsiteY476" fmla="*/ 1367701 h 2380521"/>
              <a:gd name="connsiteX477" fmla="*/ 6867525 w 8023328"/>
              <a:gd name="connsiteY477" fmla="*/ 1382120 h 2380521"/>
              <a:gd name="connsiteX478" fmla="*/ 6853669 w 8023328"/>
              <a:gd name="connsiteY478" fmla="*/ 1367701 h 2380521"/>
              <a:gd name="connsiteX479" fmla="*/ 6867525 w 8023328"/>
              <a:gd name="connsiteY479" fmla="*/ 1352524 h 2380521"/>
              <a:gd name="connsiteX480" fmla="*/ 6796696 w 8023328"/>
              <a:gd name="connsiteY480" fmla="*/ 1352524 h 2380521"/>
              <a:gd name="connsiteX481" fmla="*/ 6809093 w 8023328"/>
              <a:gd name="connsiteY481" fmla="*/ 1367701 h 2380521"/>
              <a:gd name="connsiteX482" fmla="*/ 6796696 w 8023328"/>
              <a:gd name="connsiteY482" fmla="*/ 1382120 h 2380521"/>
              <a:gd name="connsiteX483" fmla="*/ 6782840 w 8023328"/>
              <a:gd name="connsiteY483" fmla="*/ 1367701 h 2380521"/>
              <a:gd name="connsiteX484" fmla="*/ 6796696 w 8023328"/>
              <a:gd name="connsiteY484" fmla="*/ 1352524 h 2380521"/>
              <a:gd name="connsiteX485" fmla="*/ 6724405 w 8023328"/>
              <a:gd name="connsiteY485" fmla="*/ 1352524 h 2380521"/>
              <a:gd name="connsiteX486" fmla="*/ 6738261 w 8023328"/>
              <a:gd name="connsiteY486" fmla="*/ 1367701 h 2380521"/>
              <a:gd name="connsiteX487" fmla="*/ 6724405 w 8023328"/>
              <a:gd name="connsiteY487" fmla="*/ 1382120 h 2380521"/>
              <a:gd name="connsiteX488" fmla="*/ 6712008 w 8023328"/>
              <a:gd name="connsiteY488" fmla="*/ 1367701 h 2380521"/>
              <a:gd name="connsiteX489" fmla="*/ 6724405 w 8023328"/>
              <a:gd name="connsiteY489" fmla="*/ 1352524 h 2380521"/>
              <a:gd name="connsiteX490" fmla="*/ 6653576 w 8023328"/>
              <a:gd name="connsiteY490" fmla="*/ 1352524 h 2380521"/>
              <a:gd name="connsiteX491" fmla="*/ 6667432 w 8023328"/>
              <a:gd name="connsiteY491" fmla="*/ 1367701 h 2380521"/>
              <a:gd name="connsiteX492" fmla="*/ 6653576 w 8023328"/>
              <a:gd name="connsiteY492" fmla="*/ 1382120 h 2380521"/>
              <a:gd name="connsiteX493" fmla="*/ 6641179 w 8023328"/>
              <a:gd name="connsiteY493" fmla="*/ 1367701 h 2380521"/>
              <a:gd name="connsiteX494" fmla="*/ 6653576 w 8023328"/>
              <a:gd name="connsiteY494" fmla="*/ 1352524 h 2380521"/>
              <a:gd name="connsiteX495" fmla="*/ 7223591 w 8023328"/>
              <a:gd name="connsiteY495" fmla="*/ 1281693 h 2380521"/>
              <a:gd name="connsiteX496" fmla="*/ 7237447 w 8023328"/>
              <a:gd name="connsiteY496" fmla="*/ 1295549 h 2380521"/>
              <a:gd name="connsiteX497" fmla="*/ 7223591 w 8023328"/>
              <a:gd name="connsiteY497" fmla="*/ 1307946 h 2380521"/>
              <a:gd name="connsiteX498" fmla="*/ 7211194 w 8023328"/>
              <a:gd name="connsiteY498" fmla="*/ 1295549 h 2380521"/>
              <a:gd name="connsiteX499" fmla="*/ 7223591 w 8023328"/>
              <a:gd name="connsiteY499" fmla="*/ 1281693 h 2380521"/>
              <a:gd name="connsiteX500" fmla="*/ 7155152 w 8023328"/>
              <a:gd name="connsiteY500" fmla="*/ 1281693 h 2380521"/>
              <a:gd name="connsiteX501" fmla="*/ 7169940 w 8023328"/>
              <a:gd name="connsiteY501" fmla="*/ 1295549 h 2380521"/>
              <a:gd name="connsiteX502" fmla="*/ 7155152 w 8023328"/>
              <a:gd name="connsiteY502" fmla="*/ 1307946 h 2380521"/>
              <a:gd name="connsiteX503" fmla="*/ 7140364 w 8023328"/>
              <a:gd name="connsiteY503" fmla="*/ 1295549 h 2380521"/>
              <a:gd name="connsiteX504" fmla="*/ 7155152 w 8023328"/>
              <a:gd name="connsiteY504" fmla="*/ 1281693 h 2380521"/>
              <a:gd name="connsiteX505" fmla="*/ 7084322 w 8023328"/>
              <a:gd name="connsiteY505" fmla="*/ 1281693 h 2380521"/>
              <a:gd name="connsiteX506" fmla="*/ 7099111 w 8023328"/>
              <a:gd name="connsiteY506" fmla="*/ 1295549 h 2380521"/>
              <a:gd name="connsiteX507" fmla="*/ 7084322 w 8023328"/>
              <a:gd name="connsiteY507" fmla="*/ 1307946 h 2380521"/>
              <a:gd name="connsiteX508" fmla="*/ 7069533 w 8023328"/>
              <a:gd name="connsiteY508" fmla="*/ 1295549 h 2380521"/>
              <a:gd name="connsiteX509" fmla="*/ 7084322 w 8023328"/>
              <a:gd name="connsiteY509" fmla="*/ 1281693 h 2380521"/>
              <a:gd name="connsiteX510" fmla="*/ 7013492 w 8023328"/>
              <a:gd name="connsiteY510" fmla="*/ 1281693 h 2380521"/>
              <a:gd name="connsiteX511" fmla="*/ 7028280 w 8023328"/>
              <a:gd name="connsiteY511" fmla="*/ 1295549 h 2380521"/>
              <a:gd name="connsiteX512" fmla="*/ 7013492 w 8023328"/>
              <a:gd name="connsiteY512" fmla="*/ 1307946 h 2380521"/>
              <a:gd name="connsiteX513" fmla="*/ 6998704 w 8023328"/>
              <a:gd name="connsiteY513" fmla="*/ 1295549 h 2380521"/>
              <a:gd name="connsiteX514" fmla="*/ 7013492 w 8023328"/>
              <a:gd name="connsiteY514" fmla="*/ 1281693 h 2380521"/>
              <a:gd name="connsiteX515" fmla="*/ 6939085 w 8023328"/>
              <a:gd name="connsiteY515" fmla="*/ 1281693 h 2380521"/>
              <a:gd name="connsiteX516" fmla="*/ 6950753 w 8023328"/>
              <a:gd name="connsiteY516" fmla="*/ 1295549 h 2380521"/>
              <a:gd name="connsiteX517" fmla="*/ 6939085 w 8023328"/>
              <a:gd name="connsiteY517" fmla="*/ 1307946 h 2380521"/>
              <a:gd name="connsiteX518" fmla="*/ 6924500 w 8023328"/>
              <a:gd name="connsiteY518" fmla="*/ 1295549 h 2380521"/>
              <a:gd name="connsiteX519" fmla="*/ 6939085 w 8023328"/>
              <a:gd name="connsiteY519" fmla="*/ 1281693 h 2380521"/>
              <a:gd name="connsiteX520" fmla="*/ 6867525 w 8023328"/>
              <a:gd name="connsiteY520" fmla="*/ 1281693 h 2380521"/>
              <a:gd name="connsiteX521" fmla="*/ 6879922 w 8023328"/>
              <a:gd name="connsiteY521" fmla="*/ 1295549 h 2380521"/>
              <a:gd name="connsiteX522" fmla="*/ 6867525 w 8023328"/>
              <a:gd name="connsiteY522" fmla="*/ 1307946 h 2380521"/>
              <a:gd name="connsiteX523" fmla="*/ 6853669 w 8023328"/>
              <a:gd name="connsiteY523" fmla="*/ 1295549 h 2380521"/>
              <a:gd name="connsiteX524" fmla="*/ 6867525 w 8023328"/>
              <a:gd name="connsiteY524" fmla="*/ 1281693 h 2380521"/>
              <a:gd name="connsiteX525" fmla="*/ 6796696 w 8023328"/>
              <a:gd name="connsiteY525" fmla="*/ 1281693 h 2380521"/>
              <a:gd name="connsiteX526" fmla="*/ 6809093 w 8023328"/>
              <a:gd name="connsiteY526" fmla="*/ 1295549 h 2380521"/>
              <a:gd name="connsiteX527" fmla="*/ 6796696 w 8023328"/>
              <a:gd name="connsiteY527" fmla="*/ 1307946 h 2380521"/>
              <a:gd name="connsiteX528" fmla="*/ 6782840 w 8023328"/>
              <a:gd name="connsiteY528" fmla="*/ 1295549 h 2380521"/>
              <a:gd name="connsiteX529" fmla="*/ 6796696 w 8023328"/>
              <a:gd name="connsiteY529" fmla="*/ 1281693 h 2380521"/>
              <a:gd name="connsiteX530" fmla="*/ 6724405 w 8023328"/>
              <a:gd name="connsiteY530" fmla="*/ 1281693 h 2380521"/>
              <a:gd name="connsiteX531" fmla="*/ 6738261 w 8023328"/>
              <a:gd name="connsiteY531" fmla="*/ 1295549 h 2380521"/>
              <a:gd name="connsiteX532" fmla="*/ 6724405 w 8023328"/>
              <a:gd name="connsiteY532" fmla="*/ 1307946 h 2380521"/>
              <a:gd name="connsiteX533" fmla="*/ 6712008 w 8023328"/>
              <a:gd name="connsiteY533" fmla="*/ 1295549 h 2380521"/>
              <a:gd name="connsiteX534" fmla="*/ 6724405 w 8023328"/>
              <a:gd name="connsiteY534" fmla="*/ 1281693 h 2380521"/>
              <a:gd name="connsiteX535" fmla="*/ 6653576 w 8023328"/>
              <a:gd name="connsiteY535" fmla="*/ 1281693 h 2380521"/>
              <a:gd name="connsiteX536" fmla="*/ 6667432 w 8023328"/>
              <a:gd name="connsiteY536" fmla="*/ 1295549 h 2380521"/>
              <a:gd name="connsiteX537" fmla="*/ 6653576 w 8023328"/>
              <a:gd name="connsiteY537" fmla="*/ 1307946 h 2380521"/>
              <a:gd name="connsiteX538" fmla="*/ 6641179 w 8023328"/>
              <a:gd name="connsiteY538" fmla="*/ 1295549 h 2380521"/>
              <a:gd name="connsiteX539" fmla="*/ 6653576 w 8023328"/>
              <a:gd name="connsiteY539" fmla="*/ 1281693 h 2380521"/>
              <a:gd name="connsiteX540" fmla="*/ 6582745 w 8023328"/>
              <a:gd name="connsiteY540" fmla="*/ 1281693 h 2380521"/>
              <a:gd name="connsiteX541" fmla="*/ 6596601 w 8023328"/>
              <a:gd name="connsiteY541" fmla="*/ 1295549 h 2380521"/>
              <a:gd name="connsiteX542" fmla="*/ 6582745 w 8023328"/>
              <a:gd name="connsiteY542" fmla="*/ 1307946 h 2380521"/>
              <a:gd name="connsiteX543" fmla="*/ 6570348 w 8023328"/>
              <a:gd name="connsiteY543" fmla="*/ 1295549 h 2380521"/>
              <a:gd name="connsiteX544" fmla="*/ 6582745 w 8023328"/>
              <a:gd name="connsiteY544" fmla="*/ 1281693 h 2380521"/>
              <a:gd name="connsiteX545" fmla="*/ 6510933 w 8023328"/>
              <a:gd name="connsiteY545" fmla="*/ 1281693 h 2380521"/>
              <a:gd name="connsiteX546" fmla="*/ 6525722 w 8023328"/>
              <a:gd name="connsiteY546" fmla="*/ 1295549 h 2380521"/>
              <a:gd name="connsiteX547" fmla="*/ 6510933 w 8023328"/>
              <a:gd name="connsiteY547" fmla="*/ 1307946 h 2380521"/>
              <a:gd name="connsiteX548" fmla="*/ 6496144 w 8023328"/>
              <a:gd name="connsiteY548" fmla="*/ 1295549 h 2380521"/>
              <a:gd name="connsiteX549" fmla="*/ 6510933 w 8023328"/>
              <a:gd name="connsiteY549" fmla="*/ 1281693 h 2380521"/>
              <a:gd name="connsiteX550" fmla="*/ 6440492 w 8023328"/>
              <a:gd name="connsiteY550" fmla="*/ 1281693 h 2380521"/>
              <a:gd name="connsiteX551" fmla="*/ 6454911 w 8023328"/>
              <a:gd name="connsiteY551" fmla="*/ 1295549 h 2380521"/>
              <a:gd name="connsiteX552" fmla="*/ 6440492 w 8023328"/>
              <a:gd name="connsiteY552" fmla="*/ 1307946 h 2380521"/>
              <a:gd name="connsiteX553" fmla="*/ 6425315 w 8023328"/>
              <a:gd name="connsiteY553" fmla="*/ 1295549 h 2380521"/>
              <a:gd name="connsiteX554" fmla="*/ 6440492 w 8023328"/>
              <a:gd name="connsiteY554" fmla="*/ 1281693 h 2380521"/>
              <a:gd name="connsiteX555" fmla="*/ 6369273 w 8023328"/>
              <a:gd name="connsiteY555" fmla="*/ 1281693 h 2380521"/>
              <a:gd name="connsiteX556" fmla="*/ 6384062 w 8023328"/>
              <a:gd name="connsiteY556" fmla="*/ 1296482 h 2380521"/>
              <a:gd name="connsiteX557" fmla="*/ 6369273 w 8023328"/>
              <a:gd name="connsiteY557" fmla="*/ 1311271 h 2380521"/>
              <a:gd name="connsiteX558" fmla="*/ 6354484 w 8023328"/>
              <a:gd name="connsiteY558" fmla="*/ 1296482 h 2380521"/>
              <a:gd name="connsiteX559" fmla="*/ 6369273 w 8023328"/>
              <a:gd name="connsiteY559" fmla="*/ 1281693 h 2380521"/>
              <a:gd name="connsiteX560" fmla="*/ 5799257 w 8023328"/>
              <a:gd name="connsiteY560" fmla="*/ 1281693 h 2380521"/>
              <a:gd name="connsiteX561" fmla="*/ 5814045 w 8023328"/>
              <a:gd name="connsiteY561" fmla="*/ 1296482 h 2380521"/>
              <a:gd name="connsiteX562" fmla="*/ 5799257 w 8023328"/>
              <a:gd name="connsiteY562" fmla="*/ 1311271 h 2380521"/>
              <a:gd name="connsiteX563" fmla="*/ 5784469 w 8023328"/>
              <a:gd name="connsiteY563" fmla="*/ 1296482 h 2380521"/>
              <a:gd name="connsiteX564" fmla="*/ 5799257 w 8023328"/>
              <a:gd name="connsiteY564" fmla="*/ 1281693 h 2380521"/>
              <a:gd name="connsiteX565" fmla="*/ 5724122 w 8023328"/>
              <a:gd name="connsiteY565" fmla="*/ 1281693 h 2380521"/>
              <a:gd name="connsiteX566" fmla="*/ 5736519 w 8023328"/>
              <a:gd name="connsiteY566" fmla="*/ 1296482 h 2380521"/>
              <a:gd name="connsiteX567" fmla="*/ 5724122 w 8023328"/>
              <a:gd name="connsiteY567" fmla="*/ 1311271 h 2380521"/>
              <a:gd name="connsiteX568" fmla="*/ 5710266 w 8023328"/>
              <a:gd name="connsiteY568" fmla="*/ 1296482 h 2380521"/>
              <a:gd name="connsiteX569" fmla="*/ 5724122 w 8023328"/>
              <a:gd name="connsiteY569" fmla="*/ 1281693 h 2380521"/>
              <a:gd name="connsiteX570" fmla="*/ 5653291 w 8023328"/>
              <a:gd name="connsiteY570" fmla="*/ 1281693 h 2380521"/>
              <a:gd name="connsiteX571" fmla="*/ 5665688 w 8023328"/>
              <a:gd name="connsiteY571" fmla="*/ 1296482 h 2380521"/>
              <a:gd name="connsiteX572" fmla="*/ 5653291 w 8023328"/>
              <a:gd name="connsiteY572" fmla="*/ 1311271 h 2380521"/>
              <a:gd name="connsiteX573" fmla="*/ 5639435 w 8023328"/>
              <a:gd name="connsiteY573" fmla="*/ 1296482 h 2380521"/>
              <a:gd name="connsiteX574" fmla="*/ 5653291 w 8023328"/>
              <a:gd name="connsiteY574" fmla="*/ 1281693 h 2380521"/>
              <a:gd name="connsiteX575" fmla="*/ 5582461 w 8023328"/>
              <a:gd name="connsiteY575" fmla="*/ 1281693 h 2380521"/>
              <a:gd name="connsiteX576" fmla="*/ 5594858 w 8023328"/>
              <a:gd name="connsiteY576" fmla="*/ 1296482 h 2380521"/>
              <a:gd name="connsiteX577" fmla="*/ 5582461 w 8023328"/>
              <a:gd name="connsiteY577" fmla="*/ 1311271 h 2380521"/>
              <a:gd name="connsiteX578" fmla="*/ 5568605 w 8023328"/>
              <a:gd name="connsiteY578" fmla="*/ 1296482 h 2380521"/>
              <a:gd name="connsiteX579" fmla="*/ 5582461 w 8023328"/>
              <a:gd name="connsiteY579" fmla="*/ 1281693 h 2380521"/>
              <a:gd name="connsiteX580" fmla="*/ 5510171 w 8023328"/>
              <a:gd name="connsiteY580" fmla="*/ 1281693 h 2380521"/>
              <a:gd name="connsiteX581" fmla="*/ 5524027 w 8023328"/>
              <a:gd name="connsiteY581" fmla="*/ 1296482 h 2380521"/>
              <a:gd name="connsiteX582" fmla="*/ 5510171 w 8023328"/>
              <a:gd name="connsiteY582" fmla="*/ 1311271 h 2380521"/>
              <a:gd name="connsiteX583" fmla="*/ 5497774 w 8023328"/>
              <a:gd name="connsiteY583" fmla="*/ 1296482 h 2380521"/>
              <a:gd name="connsiteX584" fmla="*/ 5510171 w 8023328"/>
              <a:gd name="connsiteY584" fmla="*/ 1281693 h 2380521"/>
              <a:gd name="connsiteX585" fmla="*/ 5438937 w 8023328"/>
              <a:gd name="connsiteY585" fmla="*/ 1281693 h 2380521"/>
              <a:gd name="connsiteX586" fmla="*/ 5453178 w 8023328"/>
              <a:gd name="connsiteY586" fmla="*/ 1296482 h 2380521"/>
              <a:gd name="connsiteX587" fmla="*/ 5438937 w 8023328"/>
              <a:gd name="connsiteY587" fmla="*/ 1311271 h 2380521"/>
              <a:gd name="connsiteX588" fmla="*/ 5426945 w 8023328"/>
              <a:gd name="connsiteY588" fmla="*/ 1296482 h 2380521"/>
              <a:gd name="connsiteX589" fmla="*/ 5438937 w 8023328"/>
              <a:gd name="connsiteY589" fmla="*/ 1281693 h 2380521"/>
              <a:gd name="connsiteX590" fmla="*/ 5368510 w 8023328"/>
              <a:gd name="connsiteY590" fmla="*/ 1281693 h 2380521"/>
              <a:gd name="connsiteX591" fmla="*/ 5382366 w 8023328"/>
              <a:gd name="connsiteY591" fmla="*/ 1296482 h 2380521"/>
              <a:gd name="connsiteX592" fmla="*/ 5368510 w 8023328"/>
              <a:gd name="connsiteY592" fmla="*/ 1311271 h 2380521"/>
              <a:gd name="connsiteX593" fmla="*/ 5356113 w 8023328"/>
              <a:gd name="connsiteY593" fmla="*/ 1296482 h 2380521"/>
              <a:gd name="connsiteX594" fmla="*/ 5368510 w 8023328"/>
              <a:gd name="connsiteY594" fmla="*/ 1281693 h 2380521"/>
              <a:gd name="connsiteX595" fmla="*/ 5296699 w 8023328"/>
              <a:gd name="connsiteY595" fmla="*/ 1281693 h 2380521"/>
              <a:gd name="connsiteX596" fmla="*/ 5311488 w 8023328"/>
              <a:gd name="connsiteY596" fmla="*/ 1296482 h 2380521"/>
              <a:gd name="connsiteX597" fmla="*/ 5296699 w 8023328"/>
              <a:gd name="connsiteY597" fmla="*/ 1311271 h 2380521"/>
              <a:gd name="connsiteX598" fmla="*/ 5281910 w 8023328"/>
              <a:gd name="connsiteY598" fmla="*/ 1296482 h 2380521"/>
              <a:gd name="connsiteX599" fmla="*/ 5296699 w 8023328"/>
              <a:gd name="connsiteY599" fmla="*/ 1281693 h 2380521"/>
              <a:gd name="connsiteX600" fmla="*/ 5225869 w 8023328"/>
              <a:gd name="connsiteY600" fmla="*/ 1281693 h 2380521"/>
              <a:gd name="connsiteX601" fmla="*/ 5240657 w 8023328"/>
              <a:gd name="connsiteY601" fmla="*/ 1296482 h 2380521"/>
              <a:gd name="connsiteX602" fmla="*/ 5225869 w 8023328"/>
              <a:gd name="connsiteY602" fmla="*/ 1311271 h 2380521"/>
              <a:gd name="connsiteX603" fmla="*/ 5211081 w 8023328"/>
              <a:gd name="connsiteY603" fmla="*/ 1296482 h 2380521"/>
              <a:gd name="connsiteX604" fmla="*/ 5225869 w 8023328"/>
              <a:gd name="connsiteY604" fmla="*/ 1281693 h 2380521"/>
              <a:gd name="connsiteX605" fmla="*/ 5154105 w 8023328"/>
              <a:gd name="connsiteY605" fmla="*/ 1281693 h 2380521"/>
              <a:gd name="connsiteX606" fmla="*/ 5166502 w 8023328"/>
              <a:gd name="connsiteY606" fmla="*/ 1296482 h 2380521"/>
              <a:gd name="connsiteX607" fmla="*/ 5154105 w 8023328"/>
              <a:gd name="connsiteY607" fmla="*/ 1311271 h 2380521"/>
              <a:gd name="connsiteX608" fmla="*/ 5140249 w 8023328"/>
              <a:gd name="connsiteY608" fmla="*/ 1296482 h 2380521"/>
              <a:gd name="connsiteX609" fmla="*/ 5154105 w 8023328"/>
              <a:gd name="connsiteY609" fmla="*/ 1281693 h 2380521"/>
              <a:gd name="connsiteX610" fmla="*/ 5083276 w 8023328"/>
              <a:gd name="connsiteY610" fmla="*/ 1281693 h 2380521"/>
              <a:gd name="connsiteX611" fmla="*/ 5095673 w 8023328"/>
              <a:gd name="connsiteY611" fmla="*/ 1296482 h 2380521"/>
              <a:gd name="connsiteX612" fmla="*/ 5083276 w 8023328"/>
              <a:gd name="connsiteY612" fmla="*/ 1311271 h 2380521"/>
              <a:gd name="connsiteX613" fmla="*/ 5069420 w 8023328"/>
              <a:gd name="connsiteY613" fmla="*/ 1296482 h 2380521"/>
              <a:gd name="connsiteX614" fmla="*/ 5083276 w 8023328"/>
              <a:gd name="connsiteY614" fmla="*/ 1281693 h 2380521"/>
              <a:gd name="connsiteX615" fmla="*/ 5012445 w 8023328"/>
              <a:gd name="connsiteY615" fmla="*/ 1281693 h 2380521"/>
              <a:gd name="connsiteX616" fmla="*/ 5024842 w 8023328"/>
              <a:gd name="connsiteY616" fmla="*/ 1296482 h 2380521"/>
              <a:gd name="connsiteX617" fmla="*/ 5012445 w 8023328"/>
              <a:gd name="connsiteY617" fmla="*/ 1311271 h 2380521"/>
              <a:gd name="connsiteX618" fmla="*/ 4998589 w 8023328"/>
              <a:gd name="connsiteY618" fmla="*/ 1296482 h 2380521"/>
              <a:gd name="connsiteX619" fmla="*/ 5012445 w 8023328"/>
              <a:gd name="connsiteY619" fmla="*/ 1281693 h 2380521"/>
              <a:gd name="connsiteX620" fmla="*/ 4940157 w 8023328"/>
              <a:gd name="connsiteY620" fmla="*/ 1281693 h 2380521"/>
              <a:gd name="connsiteX621" fmla="*/ 4954013 w 8023328"/>
              <a:gd name="connsiteY621" fmla="*/ 1296482 h 2380521"/>
              <a:gd name="connsiteX622" fmla="*/ 4940157 w 8023328"/>
              <a:gd name="connsiteY622" fmla="*/ 1311271 h 2380521"/>
              <a:gd name="connsiteX623" fmla="*/ 4927760 w 8023328"/>
              <a:gd name="connsiteY623" fmla="*/ 1296482 h 2380521"/>
              <a:gd name="connsiteX624" fmla="*/ 4940157 w 8023328"/>
              <a:gd name="connsiteY624" fmla="*/ 1281693 h 2380521"/>
              <a:gd name="connsiteX625" fmla="*/ 4865953 w 8023328"/>
              <a:gd name="connsiteY625" fmla="*/ 1281693 h 2380521"/>
              <a:gd name="connsiteX626" fmla="*/ 4879809 w 8023328"/>
              <a:gd name="connsiteY626" fmla="*/ 1296482 h 2380521"/>
              <a:gd name="connsiteX627" fmla="*/ 4865953 w 8023328"/>
              <a:gd name="connsiteY627" fmla="*/ 1311271 h 2380521"/>
              <a:gd name="connsiteX628" fmla="*/ 4853556 w 8023328"/>
              <a:gd name="connsiteY628" fmla="*/ 1296482 h 2380521"/>
              <a:gd name="connsiteX629" fmla="*/ 4865953 w 8023328"/>
              <a:gd name="connsiteY629" fmla="*/ 1281693 h 2380521"/>
              <a:gd name="connsiteX630" fmla="*/ 4795122 w 8023328"/>
              <a:gd name="connsiteY630" fmla="*/ 1281693 h 2380521"/>
              <a:gd name="connsiteX631" fmla="*/ 4808978 w 8023328"/>
              <a:gd name="connsiteY631" fmla="*/ 1296482 h 2380521"/>
              <a:gd name="connsiteX632" fmla="*/ 4795122 w 8023328"/>
              <a:gd name="connsiteY632" fmla="*/ 1311271 h 2380521"/>
              <a:gd name="connsiteX633" fmla="*/ 4782725 w 8023328"/>
              <a:gd name="connsiteY633" fmla="*/ 1296482 h 2380521"/>
              <a:gd name="connsiteX634" fmla="*/ 4795122 w 8023328"/>
              <a:gd name="connsiteY634" fmla="*/ 1281693 h 2380521"/>
              <a:gd name="connsiteX635" fmla="*/ 4726684 w 8023328"/>
              <a:gd name="connsiteY635" fmla="*/ 1281693 h 2380521"/>
              <a:gd name="connsiteX636" fmla="*/ 4741472 w 8023328"/>
              <a:gd name="connsiteY636" fmla="*/ 1296482 h 2380521"/>
              <a:gd name="connsiteX637" fmla="*/ 4726684 w 8023328"/>
              <a:gd name="connsiteY637" fmla="*/ 1311271 h 2380521"/>
              <a:gd name="connsiteX638" fmla="*/ 4711896 w 8023328"/>
              <a:gd name="connsiteY638" fmla="*/ 1296482 h 2380521"/>
              <a:gd name="connsiteX639" fmla="*/ 4726684 w 8023328"/>
              <a:gd name="connsiteY639" fmla="*/ 1281693 h 2380521"/>
              <a:gd name="connsiteX640" fmla="*/ 4655853 w 8023328"/>
              <a:gd name="connsiteY640" fmla="*/ 1281693 h 2380521"/>
              <a:gd name="connsiteX641" fmla="*/ 4670642 w 8023328"/>
              <a:gd name="connsiteY641" fmla="*/ 1294090 h 2380521"/>
              <a:gd name="connsiteX642" fmla="*/ 4655853 w 8023328"/>
              <a:gd name="connsiteY642" fmla="*/ 1307946 h 2380521"/>
              <a:gd name="connsiteX643" fmla="*/ 4641064 w 8023328"/>
              <a:gd name="connsiteY643" fmla="*/ 1294090 h 2380521"/>
              <a:gd name="connsiteX644" fmla="*/ 4655853 w 8023328"/>
              <a:gd name="connsiteY644" fmla="*/ 1281693 h 2380521"/>
              <a:gd name="connsiteX645" fmla="*/ 4585023 w 8023328"/>
              <a:gd name="connsiteY645" fmla="*/ 1281693 h 2380521"/>
              <a:gd name="connsiteX646" fmla="*/ 4599811 w 8023328"/>
              <a:gd name="connsiteY646" fmla="*/ 1294090 h 2380521"/>
              <a:gd name="connsiteX647" fmla="*/ 4585023 w 8023328"/>
              <a:gd name="connsiteY647" fmla="*/ 1307946 h 2380521"/>
              <a:gd name="connsiteX648" fmla="*/ 4570235 w 8023328"/>
              <a:gd name="connsiteY648" fmla="*/ 1294090 h 2380521"/>
              <a:gd name="connsiteX649" fmla="*/ 4585023 w 8023328"/>
              <a:gd name="connsiteY649" fmla="*/ 1281693 h 2380521"/>
              <a:gd name="connsiteX650" fmla="*/ 226355 w 8023328"/>
              <a:gd name="connsiteY650" fmla="*/ 1281693 h 2380521"/>
              <a:gd name="connsiteX651" fmla="*/ 238753 w 8023328"/>
              <a:gd name="connsiteY651" fmla="*/ 1296871 h 2380521"/>
              <a:gd name="connsiteX652" fmla="*/ 226355 w 8023328"/>
              <a:gd name="connsiteY652" fmla="*/ 1311291 h 2380521"/>
              <a:gd name="connsiteX653" fmla="*/ 212499 w 8023328"/>
              <a:gd name="connsiteY653" fmla="*/ 1296871 h 2380521"/>
              <a:gd name="connsiteX654" fmla="*/ 226355 w 8023328"/>
              <a:gd name="connsiteY654" fmla="*/ 1281693 h 2380521"/>
              <a:gd name="connsiteX655" fmla="*/ 155522 w 8023328"/>
              <a:gd name="connsiteY655" fmla="*/ 1281693 h 2380521"/>
              <a:gd name="connsiteX656" fmla="*/ 167919 w 8023328"/>
              <a:gd name="connsiteY656" fmla="*/ 1296871 h 2380521"/>
              <a:gd name="connsiteX657" fmla="*/ 155522 w 8023328"/>
              <a:gd name="connsiteY657" fmla="*/ 1311291 h 2380521"/>
              <a:gd name="connsiteX658" fmla="*/ 141666 w 8023328"/>
              <a:gd name="connsiteY658" fmla="*/ 1296871 h 2380521"/>
              <a:gd name="connsiteX659" fmla="*/ 155522 w 8023328"/>
              <a:gd name="connsiteY659" fmla="*/ 1281693 h 2380521"/>
              <a:gd name="connsiteX660" fmla="*/ 83234 w 8023328"/>
              <a:gd name="connsiteY660" fmla="*/ 1281693 h 2380521"/>
              <a:gd name="connsiteX661" fmla="*/ 97090 w 8023328"/>
              <a:gd name="connsiteY661" fmla="*/ 1296871 h 2380521"/>
              <a:gd name="connsiteX662" fmla="*/ 83234 w 8023328"/>
              <a:gd name="connsiteY662" fmla="*/ 1311291 h 2380521"/>
              <a:gd name="connsiteX663" fmla="*/ 70836 w 8023328"/>
              <a:gd name="connsiteY663" fmla="*/ 1296871 h 2380521"/>
              <a:gd name="connsiteX664" fmla="*/ 83234 w 8023328"/>
              <a:gd name="connsiteY664" fmla="*/ 1281693 h 2380521"/>
              <a:gd name="connsiteX665" fmla="*/ 11998 w 8023328"/>
              <a:gd name="connsiteY665" fmla="*/ 1281693 h 2380521"/>
              <a:gd name="connsiteX666" fmla="*/ 26239 w 8023328"/>
              <a:gd name="connsiteY666" fmla="*/ 1296871 h 2380521"/>
              <a:gd name="connsiteX667" fmla="*/ 11998 w 8023328"/>
              <a:gd name="connsiteY667" fmla="*/ 1311291 h 2380521"/>
              <a:gd name="connsiteX668" fmla="*/ 5 w 8023328"/>
              <a:gd name="connsiteY668" fmla="*/ 1296871 h 2380521"/>
              <a:gd name="connsiteX669" fmla="*/ 11998 w 8023328"/>
              <a:gd name="connsiteY669" fmla="*/ 1281693 h 2380521"/>
              <a:gd name="connsiteX670" fmla="*/ 7084322 w 8023328"/>
              <a:gd name="connsiteY670" fmla="*/ 1210863 h 2380521"/>
              <a:gd name="connsiteX671" fmla="*/ 7099111 w 8023328"/>
              <a:gd name="connsiteY671" fmla="*/ 1224719 h 2380521"/>
              <a:gd name="connsiteX672" fmla="*/ 7084322 w 8023328"/>
              <a:gd name="connsiteY672" fmla="*/ 1237116 h 2380521"/>
              <a:gd name="connsiteX673" fmla="*/ 7069533 w 8023328"/>
              <a:gd name="connsiteY673" fmla="*/ 1224719 h 2380521"/>
              <a:gd name="connsiteX674" fmla="*/ 7084322 w 8023328"/>
              <a:gd name="connsiteY674" fmla="*/ 1210863 h 2380521"/>
              <a:gd name="connsiteX675" fmla="*/ 7013492 w 8023328"/>
              <a:gd name="connsiteY675" fmla="*/ 1210863 h 2380521"/>
              <a:gd name="connsiteX676" fmla="*/ 7028280 w 8023328"/>
              <a:gd name="connsiteY676" fmla="*/ 1224719 h 2380521"/>
              <a:gd name="connsiteX677" fmla="*/ 7013492 w 8023328"/>
              <a:gd name="connsiteY677" fmla="*/ 1237116 h 2380521"/>
              <a:gd name="connsiteX678" fmla="*/ 6998704 w 8023328"/>
              <a:gd name="connsiteY678" fmla="*/ 1224719 h 2380521"/>
              <a:gd name="connsiteX679" fmla="*/ 7013492 w 8023328"/>
              <a:gd name="connsiteY679" fmla="*/ 1210863 h 2380521"/>
              <a:gd name="connsiteX680" fmla="*/ 6939085 w 8023328"/>
              <a:gd name="connsiteY680" fmla="*/ 1210863 h 2380521"/>
              <a:gd name="connsiteX681" fmla="*/ 6950753 w 8023328"/>
              <a:gd name="connsiteY681" fmla="*/ 1224719 h 2380521"/>
              <a:gd name="connsiteX682" fmla="*/ 6939085 w 8023328"/>
              <a:gd name="connsiteY682" fmla="*/ 1237116 h 2380521"/>
              <a:gd name="connsiteX683" fmla="*/ 6924500 w 8023328"/>
              <a:gd name="connsiteY683" fmla="*/ 1224719 h 2380521"/>
              <a:gd name="connsiteX684" fmla="*/ 6939085 w 8023328"/>
              <a:gd name="connsiteY684" fmla="*/ 1210863 h 2380521"/>
              <a:gd name="connsiteX685" fmla="*/ 6867525 w 8023328"/>
              <a:gd name="connsiteY685" fmla="*/ 1210863 h 2380521"/>
              <a:gd name="connsiteX686" fmla="*/ 6879922 w 8023328"/>
              <a:gd name="connsiteY686" fmla="*/ 1224719 h 2380521"/>
              <a:gd name="connsiteX687" fmla="*/ 6867525 w 8023328"/>
              <a:gd name="connsiteY687" fmla="*/ 1237116 h 2380521"/>
              <a:gd name="connsiteX688" fmla="*/ 6853669 w 8023328"/>
              <a:gd name="connsiteY688" fmla="*/ 1224719 h 2380521"/>
              <a:gd name="connsiteX689" fmla="*/ 6867525 w 8023328"/>
              <a:gd name="connsiteY689" fmla="*/ 1210863 h 2380521"/>
              <a:gd name="connsiteX690" fmla="*/ 6796696 w 8023328"/>
              <a:gd name="connsiteY690" fmla="*/ 1210863 h 2380521"/>
              <a:gd name="connsiteX691" fmla="*/ 6809093 w 8023328"/>
              <a:gd name="connsiteY691" fmla="*/ 1224719 h 2380521"/>
              <a:gd name="connsiteX692" fmla="*/ 6796696 w 8023328"/>
              <a:gd name="connsiteY692" fmla="*/ 1237116 h 2380521"/>
              <a:gd name="connsiteX693" fmla="*/ 6782840 w 8023328"/>
              <a:gd name="connsiteY693" fmla="*/ 1224719 h 2380521"/>
              <a:gd name="connsiteX694" fmla="*/ 6796696 w 8023328"/>
              <a:gd name="connsiteY694" fmla="*/ 1210863 h 2380521"/>
              <a:gd name="connsiteX695" fmla="*/ 6724405 w 8023328"/>
              <a:gd name="connsiteY695" fmla="*/ 1210863 h 2380521"/>
              <a:gd name="connsiteX696" fmla="*/ 6738261 w 8023328"/>
              <a:gd name="connsiteY696" fmla="*/ 1224719 h 2380521"/>
              <a:gd name="connsiteX697" fmla="*/ 6724405 w 8023328"/>
              <a:gd name="connsiteY697" fmla="*/ 1237116 h 2380521"/>
              <a:gd name="connsiteX698" fmla="*/ 6712008 w 8023328"/>
              <a:gd name="connsiteY698" fmla="*/ 1224719 h 2380521"/>
              <a:gd name="connsiteX699" fmla="*/ 6724405 w 8023328"/>
              <a:gd name="connsiteY699" fmla="*/ 1210863 h 2380521"/>
              <a:gd name="connsiteX700" fmla="*/ 6653576 w 8023328"/>
              <a:gd name="connsiteY700" fmla="*/ 1210863 h 2380521"/>
              <a:gd name="connsiteX701" fmla="*/ 6667432 w 8023328"/>
              <a:gd name="connsiteY701" fmla="*/ 1224719 h 2380521"/>
              <a:gd name="connsiteX702" fmla="*/ 6653576 w 8023328"/>
              <a:gd name="connsiteY702" fmla="*/ 1237116 h 2380521"/>
              <a:gd name="connsiteX703" fmla="*/ 6641179 w 8023328"/>
              <a:gd name="connsiteY703" fmla="*/ 1224719 h 2380521"/>
              <a:gd name="connsiteX704" fmla="*/ 6653576 w 8023328"/>
              <a:gd name="connsiteY704" fmla="*/ 1210863 h 2380521"/>
              <a:gd name="connsiteX705" fmla="*/ 6582745 w 8023328"/>
              <a:gd name="connsiteY705" fmla="*/ 1210863 h 2380521"/>
              <a:gd name="connsiteX706" fmla="*/ 6596601 w 8023328"/>
              <a:gd name="connsiteY706" fmla="*/ 1224719 h 2380521"/>
              <a:gd name="connsiteX707" fmla="*/ 6582745 w 8023328"/>
              <a:gd name="connsiteY707" fmla="*/ 1237116 h 2380521"/>
              <a:gd name="connsiteX708" fmla="*/ 6570348 w 8023328"/>
              <a:gd name="connsiteY708" fmla="*/ 1224719 h 2380521"/>
              <a:gd name="connsiteX709" fmla="*/ 6582745 w 8023328"/>
              <a:gd name="connsiteY709" fmla="*/ 1210863 h 2380521"/>
              <a:gd name="connsiteX710" fmla="*/ 6510933 w 8023328"/>
              <a:gd name="connsiteY710" fmla="*/ 1210863 h 2380521"/>
              <a:gd name="connsiteX711" fmla="*/ 6525722 w 8023328"/>
              <a:gd name="connsiteY711" fmla="*/ 1224719 h 2380521"/>
              <a:gd name="connsiteX712" fmla="*/ 6510933 w 8023328"/>
              <a:gd name="connsiteY712" fmla="*/ 1237116 h 2380521"/>
              <a:gd name="connsiteX713" fmla="*/ 6496144 w 8023328"/>
              <a:gd name="connsiteY713" fmla="*/ 1224719 h 2380521"/>
              <a:gd name="connsiteX714" fmla="*/ 6510933 w 8023328"/>
              <a:gd name="connsiteY714" fmla="*/ 1210863 h 2380521"/>
              <a:gd name="connsiteX715" fmla="*/ 6440492 w 8023328"/>
              <a:gd name="connsiteY715" fmla="*/ 1210863 h 2380521"/>
              <a:gd name="connsiteX716" fmla="*/ 6454911 w 8023328"/>
              <a:gd name="connsiteY716" fmla="*/ 1224719 h 2380521"/>
              <a:gd name="connsiteX717" fmla="*/ 6440492 w 8023328"/>
              <a:gd name="connsiteY717" fmla="*/ 1237116 h 2380521"/>
              <a:gd name="connsiteX718" fmla="*/ 6425315 w 8023328"/>
              <a:gd name="connsiteY718" fmla="*/ 1224719 h 2380521"/>
              <a:gd name="connsiteX719" fmla="*/ 6440492 w 8023328"/>
              <a:gd name="connsiteY719" fmla="*/ 1210863 h 2380521"/>
              <a:gd name="connsiteX720" fmla="*/ 6368340 w 8023328"/>
              <a:gd name="connsiteY720" fmla="*/ 1210863 h 2380521"/>
              <a:gd name="connsiteX721" fmla="*/ 6380737 w 8023328"/>
              <a:gd name="connsiteY721" fmla="*/ 1224719 h 2380521"/>
              <a:gd name="connsiteX722" fmla="*/ 6368340 w 8023328"/>
              <a:gd name="connsiteY722" fmla="*/ 1237116 h 2380521"/>
              <a:gd name="connsiteX723" fmla="*/ 6354484 w 8023328"/>
              <a:gd name="connsiteY723" fmla="*/ 1224719 h 2380521"/>
              <a:gd name="connsiteX724" fmla="*/ 6368340 w 8023328"/>
              <a:gd name="connsiteY724" fmla="*/ 1210863 h 2380521"/>
              <a:gd name="connsiteX725" fmla="*/ 6297511 w 8023328"/>
              <a:gd name="connsiteY725" fmla="*/ 1210863 h 2380521"/>
              <a:gd name="connsiteX726" fmla="*/ 6309908 w 8023328"/>
              <a:gd name="connsiteY726" fmla="*/ 1224719 h 2380521"/>
              <a:gd name="connsiteX727" fmla="*/ 6297511 w 8023328"/>
              <a:gd name="connsiteY727" fmla="*/ 1237116 h 2380521"/>
              <a:gd name="connsiteX728" fmla="*/ 6283655 w 8023328"/>
              <a:gd name="connsiteY728" fmla="*/ 1224719 h 2380521"/>
              <a:gd name="connsiteX729" fmla="*/ 6297511 w 8023328"/>
              <a:gd name="connsiteY729" fmla="*/ 1210863 h 2380521"/>
              <a:gd name="connsiteX730" fmla="*/ 6226679 w 8023328"/>
              <a:gd name="connsiteY730" fmla="*/ 1210863 h 2380521"/>
              <a:gd name="connsiteX731" fmla="*/ 6239076 w 8023328"/>
              <a:gd name="connsiteY731" fmla="*/ 1224719 h 2380521"/>
              <a:gd name="connsiteX732" fmla="*/ 6226679 w 8023328"/>
              <a:gd name="connsiteY732" fmla="*/ 1237116 h 2380521"/>
              <a:gd name="connsiteX733" fmla="*/ 6212823 w 8023328"/>
              <a:gd name="connsiteY733" fmla="*/ 1224719 h 2380521"/>
              <a:gd name="connsiteX734" fmla="*/ 6226679 w 8023328"/>
              <a:gd name="connsiteY734" fmla="*/ 1210863 h 2380521"/>
              <a:gd name="connsiteX735" fmla="*/ 6154391 w 8023328"/>
              <a:gd name="connsiteY735" fmla="*/ 1210863 h 2380521"/>
              <a:gd name="connsiteX736" fmla="*/ 6168247 w 8023328"/>
              <a:gd name="connsiteY736" fmla="*/ 1224719 h 2380521"/>
              <a:gd name="connsiteX737" fmla="*/ 6154391 w 8023328"/>
              <a:gd name="connsiteY737" fmla="*/ 1237116 h 2380521"/>
              <a:gd name="connsiteX738" fmla="*/ 6141994 w 8023328"/>
              <a:gd name="connsiteY738" fmla="*/ 1224719 h 2380521"/>
              <a:gd name="connsiteX739" fmla="*/ 6154391 w 8023328"/>
              <a:gd name="connsiteY739" fmla="*/ 1210863 h 2380521"/>
              <a:gd name="connsiteX740" fmla="*/ 6083559 w 8023328"/>
              <a:gd name="connsiteY740" fmla="*/ 1210863 h 2380521"/>
              <a:gd name="connsiteX741" fmla="*/ 6097415 w 8023328"/>
              <a:gd name="connsiteY741" fmla="*/ 1224719 h 2380521"/>
              <a:gd name="connsiteX742" fmla="*/ 6083559 w 8023328"/>
              <a:gd name="connsiteY742" fmla="*/ 1237116 h 2380521"/>
              <a:gd name="connsiteX743" fmla="*/ 6071162 w 8023328"/>
              <a:gd name="connsiteY743" fmla="*/ 1224719 h 2380521"/>
              <a:gd name="connsiteX744" fmla="*/ 6083559 w 8023328"/>
              <a:gd name="connsiteY744" fmla="*/ 1210863 h 2380521"/>
              <a:gd name="connsiteX745" fmla="*/ 6009356 w 8023328"/>
              <a:gd name="connsiteY745" fmla="*/ 1210863 h 2380521"/>
              <a:gd name="connsiteX746" fmla="*/ 6023212 w 8023328"/>
              <a:gd name="connsiteY746" fmla="*/ 1224719 h 2380521"/>
              <a:gd name="connsiteX747" fmla="*/ 6009356 w 8023328"/>
              <a:gd name="connsiteY747" fmla="*/ 1237116 h 2380521"/>
              <a:gd name="connsiteX748" fmla="*/ 5996959 w 8023328"/>
              <a:gd name="connsiteY748" fmla="*/ 1224719 h 2380521"/>
              <a:gd name="connsiteX749" fmla="*/ 6009356 w 8023328"/>
              <a:gd name="connsiteY749" fmla="*/ 1210863 h 2380521"/>
              <a:gd name="connsiteX750" fmla="*/ 5940548 w 8023328"/>
              <a:gd name="connsiteY750" fmla="*/ 1210863 h 2380521"/>
              <a:gd name="connsiteX751" fmla="*/ 5955726 w 8023328"/>
              <a:gd name="connsiteY751" fmla="*/ 1224719 h 2380521"/>
              <a:gd name="connsiteX752" fmla="*/ 5940548 w 8023328"/>
              <a:gd name="connsiteY752" fmla="*/ 1237116 h 2380521"/>
              <a:gd name="connsiteX753" fmla="*/ 5926130 w 8023328"/>
              <a:gd name="connsiteY753" fmla="*/ 1224719 h 2380521"/>
              <a:gd name="connsiteX754" fmla="*/ 5940548 w 8023328"/>
              <a:gd name="connsiteY754" fmla="*/ 1210863 h 2380521"/>
              <a:gd name="connsiteX755" fmla="*/ 5870088 w 8023328"/>
              <a:gd name="connsiteY755" fmla="*/ 1210863 h 2380521"/>
              <a:gd name="connsiteX756" fmla="*/ 5884877 w 8023328"/>
              <a:gd name="connsiteY756" fmla="*/ 1224719 h 2380521"/>
              <a:gd name="connsiteX757" fmla="*/ 5870088 w 8023328"/>
              <a:gd name="connsiteY757" fmla="*/ 1237116 h 2380521"/>
              <a:gd name="connsiteX758" fmla="*/ 5855299 w 8023328"/>
              <a:gd name="connsiteY758" fmla="*/ 1224719 h 2380521"/>
              <a:gd name="connsiteX759" fmla="*/ 5870088 w 8023328"/>
              <a:gd name="connsiteY759" fmla="*/ 1210863 h 2380521"/>
              <a:gd name="connsiteX760" fmla="*/ 5799257 w 8023328"/>
              <a:gd name="connsiteY760" fmla="*/ 1210863 h 2380521"/>
              <a:gd name="connsiteX761" fmla="*/ 5814045 w 8023328"/>
              <a:gd name="connsiteY761" fmla="*/ 1224719 h 2380521"/>
              <a:gd name="connsiteX762" fmla="*/ 5799257 w 8023328"/>
              <a:gd name="connsiteY762" fmla="*/ 1237116 h 2380521"/>
              <a:gd name="connsiteX763" fmla="*/ 5784469 w 8023328"/>
              <a:gd name="connsiteY763" fmla="*/ 1224719 h 2380521"/>
              <a:gd name="connsiteX764" fmla="*/ 5799257 w 8023328"/>
              <a:gd name="connsiteY764" fmla="*/ 1210863 h 2380521"/>
              <a:gd name="connsiteX765" fmla="*/ 5724122 w 8023328"/>
              <a:gd name="connsiteY765" fmla="*/ 1210863 h 2380521"/>
              <a:gd name="connsiteX766" fmla="*/ 5736519 w 8023328"/>
              <a:gd name="connsiteY766" fmla="*/ 1225651 h 2380521"/>
              <a:gd name="connsiteX767" fmla="*/ 5724122 w 8023328"/>
              <a:gd name="connsiteY767" fmla="*/ 1240439 h 2380521"/>
              <a:gd name="connsiteX768" fmla="*/ 5710266 w 8023328"/>
              <a:gd name="connsiteY768" fmla="*/ 1225651 h 2380521"/>
              <a:gd name="connsiteX769" fmla="*/ 5724122 w 8023328"/>
              <a:gd name="connsiteY769" fmla="*/ 1210863 h 2380521"/>
              <a:gd name="connsiteX770" fmla="*/ 5653291 w 8023328"/>
              <a:gd name="connsiteY770" fmla="*/ 1210863 h 2380521"/>
              <a:gd name="connsiteX771" fmla="*/ 5665688 w 8023328"/>
              <a:gd name="connsiteY771" fmla="*/ 1225651 h 2380521"/>
              <a:gd name="connsiteX772" fmla="*/ 5653291 w 8023328"/>
              <a:gd name="connsiteY772" fmla="*/ 1240439 h 2380521"/>
              <a:gd name="connsiteX773" fmla="*/ 5639435 w 8023328"/>
              <a:gd name="connsiteY773" fmla="*/ 1225651 h 2380521"/>
              <a:gd name="connsiteX774" fmla="*/ 5653291 w 8023328"/>
              <a:gd name="connsiteY774" fmla="*/ 1210863 h 2380521"/>
              <a:gd name="connsiteX775" fmla="*/ 5582461 w 8023328"/>
              <a:gd name="connsiteY775" fmla="*/ 1210863 h 2380521"/>
              <a:gd name="connsiteX776" fmla="*/ 5594858 w 8023328"/>
              <a:gd name="connsiteY776" fmla="*/ 1225651 h 2380521"/>
              <a:gd name="connsiteX777" fmla="*/ 5582461 w 8023328"/>
              <a:gd name="connsiteY777" fmla="*/ 1240439 h 2380521"/>
              <a:gd name="connsiteX778" fmla="*/ 5568605 w 8023328"/>
              <a:gd name="connsiteY778" fmla="*/ 1225651 h 2380521"/>
              <a:gd name="connsiteX779" fmla="*/ 5582461 w 8023328"/>
              <a:gd name="connsiteY779" fmla="*/ 1210863 h 2380521"/>
              <a:gd name="connsiteX780" fmla="*/ 5510171 w 8023328"/>
              <a:gd name="connsiteY780" fmla="*/ 1210863 h 2380521"/>
              <a:gd name="connsiteX781" fmla="*/ 5524027 w 8023328"/>
              <a:gd name="connsiteY781" fmla="*/ 1225651 h 2380521"/>
              <a:gd name="connsiteX782" fmla="*/ 5510171 w 8023328"/>
              <a:gd name="connsiteY782" fmla="*/ 1240439 h 2380521"/>
              <a:gd name="connsiteX783" fmla="*/ 5497774 w 8023328"/>
              <a:gd name="connsiteY783" fmla="*/ 1225651 h 2380521"/>
              <a:gd name="connsiteX784" fmla="*/ 5510171 w 8023328"/>
              <a:gd name="connsiteY784" fmla="*/ 1210863 h 2380521"/>
              <a:gd name="connsiteX785" fmla="*/ 5438937 w 8023328"/>
              <a:gd name="connsiteY785" fmla="*/ 1210863 h 2380521"/>
              <a:gd name="connsiteX786" fmla="*/ 5453178 w 8023328"/>
              <a:gd name="connsiteY786" fmla="*/ 1225651 h 2380521"/>
              <a:gd name="connsiteX787" fmla="*/ 5438937 w 8023328"/>
              <a:gd name="connsiteY787" fmla="*/ 1240439 h 2380521"/>
              <a:gd name="connsiteX788" fmla="*/ 5426945 w 8023328"/>
              <a:gd name="connsiteY788" fmla="*/ 1225651 h 2380521"/>
              <a:gd name="connsiteX789" fmla="*/ 5438937 w 8023328"/>
              <a:gd name="connsiteY789" fmla="*/ 1210863 h 2380521"/>
              <a:gd name="connsiteX790" fmla="*/ 5367530 w 8023328"/>
              <a:gd name="connsiteY790" fmla="*/ 1210863 h 2380521"/>
              <a:gd name="connsiteX791" fmla="*/ 5382318 w 8023328"/>
              <a:gd name="connsiteY791" fmla="*/ 1225651 h 2380521"/>
              <a:gd name="connsiteX792" fmla="*/ 5367530 w 8023328"/>
              <a:gd name="connsiteY792" fmla="*/ 1240439 h 2380521"/>
              <a:gd name="connsiteX793" fmla="*/ 5352742 w 8023328"/>
              <a:gd name="connsiteY793" fmla="*/ 1225651 h 2380521"/>
              <a:gd name="connsiteX794" fmla="*/ 5367530 w 8023328"/>
              <a:gd name="connsiteY794" fmla="*/ 1210863 h 2380521"/>
              <a:gd name="connsiteX795" fmla="*/ 5296699 w 8023328"/>
              <a:gd name="connsiteY795" fmla="*/ 1210863 h 2380521"/>
              <a:gd name="connsiteX796" fmla="*/ 5311488 w 8023328"/>
              <a:gd name="connsiteY796" fmla="*/ 1225651 h 2380521"/>
              <a:gd name="connsiteX797" fmla="*/ 5296699 w 8023328"/>
              <a:gd name="connsiteY797" fmla="*/ 1240439 h 2380521"/>
              <a:gd name="connsiteX798" fmla="*/ 5281910 w 8023328"/>
              <a:gd name="connsiteY798" fmla="*/ 1225651 h 2380521"/>
              <a:gd name="connsiteX799" fmla="*/ 5296699 w 8023328"/>
              <a:gd name="connsiteY799" fmla="*/ 1210863 h 2380521"/>
              <a:gd name="connsiteX800" fmla="*/ 5225869 w 8023328"/>
              <a:gd name="connsiteY800" fmla="*/ 1210863 h 2380521"/>
              <a:gd name="connsiteX801" fmla="*/ 5240657 w 8023328"/>
              <a:gd name="connsiteY801" fmla="*/ 1225651 h 2380521"/>
              <a:gd name="connsiteX802" fmla="*/ 5225869 w 8023328"/>
              <a:gd name="connsiteY802" fmla="*/ 1240439 h 2380521"/>
              <a:gd name="connsiteX803" fmla="*/ 5211081 w 8023328"/>
              <a:gd name="connsiteY803" fmla="*/ 1225651 h 2380521"/>
              <a:gd name="connsiteX804" fmla="*/ 5225869 w 8023328"/>
              <a:gd name="connsiteY804" fmla="*/ 1210863 h 2380521"/>
              <a:gd name="connsiteX805" fmla="*/ 5154105 w 8023328"/>
              <a:gd name="connsiteY805" fmla="*/ 1210863 h 2380521"/>
              <a:gd name="connsiteX806" fmla="*/ 5166502 w 8023328"/>
              <a:gd name="connsiteY806" fmla="*/ 1225651 h 2380521"/>
              <a:gd name="connsiteX807" fmla="*/ 5154105 w 8023328"/>
              <a:gd name="connsiteY807" fmla="*/ 1240439 h 2380521"/>
              <a:gd name="connsiteX808" fmla="*/ 5140249 w 8023328"/>
              <a:gd name="connsiteY808" fmla="*/ 1225651 h 2380521"/>
              <a:gd name="connsiteX809" fmla="*/ 5154105 w 8023328"/>
              <a:gd name="connsiteY809" fmla="*/ 1210863 h 2380521"/>
              <a:gd name="connsiteX810" fmla="*/ 5083276 w 8023328"/>
              <a:gd name="connsiteY810" fmla="*/ 1210863 h 2380521"/>
              <a:gd name="connsiteX811" fmla="*/ 5095673 w 8023328"/>
              <a:gd name="connsiteY811" fmla="*/ 1225651 h 2380521"/>
              <a:gd name="connsiteX812" fmla="*/ 5083276 w 8023328"/>
              <a:gd name="connsiteY812" fmla="*/ 1240439 h 2380521"/>
              <a:gd name="connsiteX813" fmla="*/ 5069420 w 8023328"/>
              <a:gd name="connsiteY813" fmla="*/ 1225651 h 2380521"/>
              <a:gd name="connsiteX814" fmla="*/ 5083276 w 8023328"/>
              <a:gd name="connsiteY814" fmla="*/ 1210863 h 2380521"/>
              <a:gd name="connsiteX815" fmla="*/ 5012445 w 8023328"/>
              <a:gd name="connsiteY815" fmla="*/ 1210863 h 2380521"/>
              <a:gd name="connsiteX816" fmla="*/ 5024842 w 8023328"/>
              <a:gd name="connsiteY816" fmla="*/ 1225651 h 2380521"/>
              <a:gd name="connsiteX817" fmla="*/ 5012445 w 8023328"/>
              <a:gd name="connsiteY817" fmla="*/ 1240439 h 2380521"/>
              <a:gd name="connsiteX818" fmla="*/ 4998589 w 8023328"/>
              <a:gd name="connsiteY818" fmla="*/ 1225651 h 2380521"/>
              <a:gd name="connsiteX819" fmla="*/ 5012445 w 8023328"/>
              <a:gd name="connsiteY819" fmla="*/ 1210863 h 2380521"/>
              <a:gd name="connsiteX820" fmla="*/ 4940157 w 8023328"/>
              <a:gd name="connsiteY820" fmla="*/ 1210863 h 2380521"/>
              <a:gd name="connsiteX821" fmla="*/ 4954013 w 8023328"/>
              <a:gd name="connsiteY821" fmla="*/ 1225651 h 2380521"/>
              <a:gd name="connsiteX822" fmla="*/ 4940157 w 8023328"/>
              <a:gd name="connsiteY822" fmla="*/ 1240439 h 2380521"/>
              <a:gd name="connsiteX823" fmla="*/ 4927760 w 8023328"/>
              <a:gd name="connsiteY823" fmla="*/ 1225651 h 2380521"/>
              <a:gd name="connsiteX824" fmla="*/ 4940157 w 8023328"/>
              <a:gd name="connsiteY824" fmla="*/ 1210863 h 2380521"/>
              <a:gd name="connsiteX825" fmla="*/ 4865953 w 8023328"/>
              <a:gd name="connsiteY825" fmla="*/ 1210863 h 2380521"/>
              <a:gd name="connsiteX826" fmla="*/ 4879809 w 8023328"/>
              <a:gd name="connsiteY826" fmla="*/ 1225651 h 2380521"/>
              <a:gd name="connsiteX827" fmla="*/ 4865953 w 8023328"/>
              <a:gd name="connsiteY827" fmla="*/ 1240439 h 2380521"/>
              <a:gd name="connsiteX828" fmla="*/ 4853556 w 8023328"/>
              <a:gd name="connsiteY828" fmla="*/ 1225651 h 2380521"/>
              <a:gd name="connsiteX829" fmla="*/ 4865953 w 8023328"/>
              <a:gd name="connsiteY829" fmla="*/ 1210863 h 2380521"/>
              <a:gd name="connsiteX830" fmla="*/ 4795122 w 8023328"/>
              <a:gd name="connsiteY830" fmla="*/ 1210863 h 2380521"/>
              <a:gd name="connsiteX831" fmla="*/ 4808978 w 8023328"/>
              <a:gd name="connsiteY831" fmla="*/ 1225651 h 2380521"/>
              <a:gd name="connsiteX832" fmla="*/ 4795122 w 8023328"/>
              <a:gd name="connsiteY832" fmla="*/ 1240439 h 2380521"/>
              <a:gd name="connsiteX833" fmla="*/ 4782725 w 8023328"/>
              <a:gd name="connsiteY833" fmla="*/ 1225651 h 2380521"/>
              <a:gd name="connsiteX834" fmla="*/ 4795122 w 8023328"/>
              <a:gd name="connsiteY834" fmla="*/ 1210863 h 2380521"/>
              <a:gd name="connsiteX835" fmla="*/ 4726684 w 8023328"/>
              <a:gd name="connsiteY835" fmla="*/ 1210863 h 2380521"/>
              <a:gd name="connsiteX836" fmla="*/ 4741472 w 8023328"/>
              <a:gd name="connsiteY836" fmla="*/ 1225651 h 2380521"/>
              <a:gd name="connsiteX837" fmla="*/ 4726684 w 8023328"/>
              <a:gd name="connsiteY837" fmla="*/ 1240439 h 2380521"/>
              <a:gd name="connsiteX838" fmla="*/ 4711896 w 8023328"/>
              <a:gd name="connsiteY838" fmla="*/ 1225651 h 2380521"/>
              <a:gd name="connsiteX839" fmla="*/ 4726684 w 8023328"/>
              <a:gd name="connsiteY839" fmla="*/ 1210863 h 2380521"/>
              <a:gd name="connsiteX840" fmla="*/ 4655853 w 8023328"/>
              <a:gd name="connsiteY840" fmla="*/ 1210863 h 2380521"/>
              <a:gd name="connsiteX841" fmla="*/ 4670642 w 8023328"/>
              <a:gd name="connsiteY841" fmla="*/ 1225651 h 2380521"/>
              <a:gd name="connsiteX842" fmla="*/ 4655853 w 8023328"/>
              <a:gd name="connsiteY842" fmla="*/ 1240439 h 2380521"/>
              <a:gd name="connsiteX843" fmla="*/ 4641064 w 8023328"/>
              <a:gd name="connsiteY843" fmla="*/ 1225651 h 2380521"/>
              <a:gd name="connsiteX844" fmla="*/ 4655853 w 8023328"/>
              <a:gd name="connsiteY844" fmla="*/ 1210863 h 2380521"/>
              <a:gd name="connsiteX845" fmla="*/ 4585023 w 8023328"/>
              <a:gd name="connsiteY845" fmla="*/ 1210863 h 2380521"/>
              <a:gd name="connsiteX846" fmla="*/ 4599811 w 8023328"/>
              <a:gd name="connsiteY846" fmla="*/ 1225651 h 2380521"/>
              <a:gd name="connsiteX847" fmla="*/ 4585023 w 8023328"/>
              <a:gd name="connsiteY847" fmla="*/ 1240439 h 2380521"/>
              <a:gd name="connsiteX848" fmla="*/ 4570235 w 8023328"/>
              <a:gd name="connsiteY848" fmla="*/ 1225651 h 2380521"/>
              <a:gd name="connsiteX849" fmla="*/ 4585023 w 8023328"/>
              <a:gd name="connsiteY849" fmla="*/ 1210863 h 2380521"/>
              <a:gd name="connsiteX850" fmla="*/ 4513260 w 8023328"/>
              <a:gd name="connsiteY850" fmla="*/ 1210863 h 2380521"/>
              <a:gd name="connsiteX851" fmla="*/ 4525657 w 8023328"/>
              <a:gd name="connsiteY851" fmla="*/ 1225651 h 2380521"/>
              <a:gd name="connsiteX852" fmla="*/ 4513260 w 8023328"/>
              <a:gd name="connsiteY852" fmla="*/ 1240439 h 2380521"/>
              <a:gd name="connsiteX853" fmla="*/ 4499404 w 8023328"/>
              <a:gd name="connsiteY853" fmla="*/ 1225651 h 2380521"/>
              <a:gd name="connsiteX854" fmla="*/ 4513260 w 8023328"/>
              <a:gd name="connsiteY854" fmla="*/ 1210863 h 2380521"/>
              <a:gd name="connsiteX855" fmla="*/ 4439056 w 8023328"/>
              <a:gd name="connsiteY855" fmla="*/ 1210863 h 2380521"/>
              <a:gd name="connsiteX856" fmla="*/ 4451453 w 8023328"/>
              <a:gd name="connsiteY856" fmla="*/ 1225651 h 2380521"/>
              <a:gd name="connsiteX857" fmla="*/ 4439056 w 8023328"/>
              <a:gd name="connsiteY857" fmla="*/ 1240439 h 2380521"/>
              <a:gd name="connsiteX858" fmla="*/ 4425200 w 8023328"/>
              <a:gd name="connsiteY858" fmla="*/ 1225651 h 2380521"/>
              <a:gd name="connsiteX859" fmla="*/ 4439056 w 8023328"/>
              <a:gd name="connsiteY859" fmla="*/ 1210863 h 2380521"/>
              <a:gd name="connsiteX860" fmla="*/ 4366768 w 8023328"/>
              <a:gd name="connsiteY860" fmla="*/ 1210863 h 2380521"/>
              <a:gd name="connsiteX861" fmla="*/ 4380624 w 8023328"/>
              <a:gd name="connsiteY861" fmla="*/ 1225651 h 2380521"/>
              <a:gd name="connsiteX862" fmla="*/ 4366768 w 8023328"/>
              <a:gd name="connsiteY862" fmla="*/ 1240439 h 2380521"/>
              <a:gd name="connsiteX863" fmla="*/ 4354371 w 8023328"/>
              <a:gd name="connsiteY863" fmla="*/ 1225651 h 2380521"/>
              <a:gd name="connsiteX864" fmla="*/ 4366768 w 8023328"/>
              <a:gd name="connsiteY864" fmla="*/ 1210863 h 2380521"/>
              <a:gd name="connsiteX865" fmla="*/ 4295937 w 8023328"/>
              <a:gd name="connsiteY865" fmla="*/ 1210863 h 2380521"/>
              <a:gd name="connsiteX866" fmla="*/ 4309793 w 8023328"/>
              <a:gd name="connsiteY866" fmla="*/ 1225651 h 2380521"/>
              <a:gd name="connsiteX867" fmla="*/ 4295937 w 8023328"/>
              <a:gd name="connsiteY867" fmla="*/ 1240439 h 2380521"/>
              <a:gd name="connsiteX868" fmla="*/ 4283540 w 8023328"/>
              <a:gd name="connsiteY868" fmla="*/ 1225651 h 2380521"/>
              <a:gd name="connsiteX869" fmla="*/ 4295937 w 8023328"/>
              <a:gd name="connsiteY869" fmla="*/ 1210863 h 2380521"/>
              <a:gd name="connsiteX870" fmla="*/ 368953 w 8023328"/>
              <a:gd name="connsiteY870" fmla="*/ 1210863 h 2380521"/>
              <a:gd name="connsiteX871" fmla="*/ 383742 w 8023328"/>
              <a:gd name="connsiteY871" fmla="*/ 1225651 h 2380521"/>
              <a:gd name="connsiteX872" fmla="*/ 368953 w 8023328"/>
              <a:gd name="connsiteY872" fmla="*/ 1240439 h 2380521"/>
              <a:gd name="connsiteX873" fmla="*/ 354165 w 8023328"/>
              <a:gd name="connsiteY873" fmla="*/ 1225651 h 2380521"/>
              <a:gd name="connsiteX874" fmla="*/ 368953 w 8023328"/>
              <a:gd name="connsiteY874" fmla="*/ 1210863 h 2380521"/>
              <a:gd name="connsiteX875" fmla="*/ 297189 w 8023328"/>
              <a:gd name="connsiteY875" fmla="*/ 1210863 h 2380521"/>
              <a:gd name="connsiteX876" fmla="*/ 309586 w 8023328"/>
              <a:gd name="connsiteY876" fmla="*/ 1225651 h 2380521"/>
              <a:gd name="connsiteX877" fmla="*/ 297189 w 8023328"/>
              <a:gd name="connsiteY877" fmla="*/ 1240439 h 2380521"/>
              <a:gd name="connsiteX878" fmla="*/ 283334 w 8023328"/>
              <a:gd name="connsiteY878" fmla="*/ 1225651 h 2380521"/>
              <a:gd name="connsiteX879" fmla="*/ 297189 w 8023328"/>
              <a:gd name="connsiteY879" fmla="*/ 1210863 h 2380521"/>
              <a:gd name="connsiteX880" fmla="*/ 226361 w 8023328"/>
              <a:gd name="connsiteY880" fmla="*/ 1210863 h 2380521"/>
              <a:gd name="connsiteX881" fmla="*/ 238759 w 8023328"/>
              <a:gd name="connsiteY881" fmla="*/ 1225651 h 2380521"/>
              <a:gd name="connsiteX882" fmla="*/ 226361 w 8023328"/>
              <a:gd name="connsiteY882" fmla="*/ 1240439 h 2380521"/>
              <a:gd name="connsiteX883" fmla="*/ 212504 w 8023328"/>
              <a:gd name="connsiteY883" fmla="*/ 1225651 h 2380521"/>
              <a:gd name="connsiteX884" fmla="*/ 226361 w 8023328"/>
              <a:gd name="connsiteY884" fmla="*/ 1210863 h 2380521"/>
              <a:gd name="connsiteX885" fmla="*/ 155527 w 8023328"/>
              <a:gd name="connsiteY885" fmla="*/ 1210863 h 2380521"/>
              <a:gd name="connsiteX886" fmla="*/ 167924 w 8023328"/>
              <a:gd name="connsiteY886" fmla="*/ 1225651 h 2380521"/>
              <a:gd name="connsiteX887" fmla="*/ 155527 w 8023328"/>
              <a:gd name="connsiteY887" fmla="*/ 1240439 h 2380521"/>
              <a:gd name="connsiteX888" fmla="*/ 141671 w 8023328"/>
              <a:gd name="connsiteY888" fmla="*/ 1225651 h 2380521"/>
              <a:gd name="connsiteX889" fmla="*/ 155527 w 8023328"/>
              <a:gd name="connsiteY889" fmla="*/ 1210863 h 2380521"/>
              <a:gd name="connsiteX890" fmla="*/ 83239 w 8023328"/>
              <a:gd name="connsiteY890" fmla="*/ 1210863 h 2380521"/>
              <a:gd name="connsiteX891" fmla="*/ 97095 w 8023328"/>
              <a:gd name="connsiteY891" fmla="*/ 1225651 h 2380521"/>
              <a:gd name="connsiteX892" fmla="*/ 83239 w 8023328"/>
              <a:gd name="connsiteY892" fmla="*/ 1240439 h 2380521"/>
              <a:gd name="connsiteX893" fmla="*/ 70841 w 8023328"/>
              <a:gd name="connsiteY893" fmla="*/ 1225651 h 2380521"/>
              <a:gd name="connsiteX894" fmla="*/ 83239 w 8023328"/>
              <a:gd name="connsiteY894" fmla="*/ 1210863 h 2380521"/>
              <a:gd name="connsiteX895" fmla="*/ 12003 w 8023328"/>
              <a:gd name="connsiteY895" fmla="*/ 1210863 h 2380521"/>
              <a:gd name="connsiteX896" fmla="*/ 26244 w 8023328"/>
              <a:gd name="connsiteY896" fmla="*/ 1225651 h 2380521"/>
              <a:gd name="connsiteX897" fmla="*/ 12003 w 8023328"/>
              <a:gd name="connsiteY897" fmla="*/ 1240439 h 2380521"/>
              <a:gd name="connsiteX898" fmla="*/ 10 w 8023328"/>
              <a:gd name="connsiteY898" fmla="*/ 1225651 h 2380521"/>
              <a:gd name="connsiteX899" fmla="*/ 12003 w 8023328"/>
              <a:gd name="connsiteY899" fmla="*/ 1210863 h 2380521"/>
              <a:gd name="connsiteX900" fmla="*/ 7013492 w 8023328"/>
              <a:gd name="connsiteY900" fmla="*/ 1140032 h 2380521"/>
              <a:gd name="connsiteX901" fmla="*/ 7028280 w 8023328"/>
              <a:gd name="connsiteY901" fmla="*/ 1152429 h 2380521"/>
              <a:gd name="connsiteX902" fmla="*/ 7013492 w 8023328"/>
              <a:gd name="connsiteY902" fmla="*/ 1166286 h 2380521"/>
              <a:gd name="connsiteX903" fmla="*/ 6998704 w 8023328"/>
              <a:gd name="connsiteY903" fmla="*/ 1152429 h 2380521"/>
              <a:gd name="connsiteX904" fmla="*/ 7013492 w 8023328"/>
              <a:gd name="connsiteY904" fmla="*/ 1140032 h 2380521"/>
              <a:gd name="connsiteX905" fmla="*/ 6939085 w 8023328"/>
              <a:gd name="connsiteY905" fmla="*/ 1140032 h 2380521"/>
              <a:gd name="connsiteX906" fmla="*/ 6950753 w 8023328"/>
              <a:gd name="connsiteY906" fmla="*/ 1152429 h 2380521"/>
              <a:gd name="connsiteX907" fmla="*/ 6939085 w 8023328"/>
              <a:gd name="connsiteY907" fmla="*/ 1166286 h 2380521"/>
              <a:gd name="connsiteX908" fmla="*/ 6924500 w 8023328"/>
              <a:gd name="connsiteY908" fmla="*/ 1152429 h 2380521"/>
              <a:gd name="connsiteX909" fmla="*/ 6939085 w 8023328"/>
              <a:gd name="connsiteY909" fmla="*/ 1140032 h 2380521"/>
              <a:gd name="connsiteX910" fmla="*/ 6867525 w 8023328"/>
              <a:gd name="connsiteY910" fmla="*/ 1140032 h 2380521"/>
              <a:gd name="connsiteX911" fmla="*/ 6879922 w 8023328"/>
              <a:gd name="connsiteY911" fmla="*/ 1153888 h 2380521"/>
              <a:gd name="connsiteX912" fmla="*/ 6867525 w 8023328"/>
              <a:gd name="connsiteY912" fmla="*/ 1166286 h 2380521"/>
              <a:gd name="connsiteX913" fmla="*/ 6853669 w 8023328"/>
              <a:gd name="connsiteY913" fmla="*/ 1153888 h 2380521"/>
              <a:gd name="connsiteX914" fmla="*/ 6867525 w 8023328"/>
              <a:gd name="connsiteY914" fmla="*/ 1140032 h 2380521"/>
              <a:gd name="connsiteX915" fmla="*/ 6796696 w 8023328"/>
              <a:gd name="connsiteY915" fmla="*/ 1140032 h 2380521"/>
              <a:gd name="connsiteX916" fmla="*/ 6809093 w 8023328"/>
              <a:gd name="connsiteY916" fmla="*/ 1153888 h 2380521"/>
              <a:gd name="connsiteX917" fmla="*/ 6796696 w 8023328"/>
              <a:gd name="connsiteY917" fmla="*/ 1166286 h 2380521"/>
              <a:gd name="connsiteX918" fmla="*/ 6782840 w 8023328"/>
              <a:gd name="connsiteY918" fmla="*/ 1153888 h 2380521"/>
              <a:gd name="connsiteX919" fmla="*/ 6796696 w 8023328"/>
              <a:gd name="connsiteY919" fmla="*/ 1140032 h 2380521"/>
              <a:gd name="connsiteX920" fmla="*/ 6724405 w 8023328"/>
              <a:gd name="connsiteY920" fmla="*/ 1140032 h 2380521"/>
              <a:gd name="connsiteX921" fmla="*/ 6738261 w 8023328"/>
              <a:gd name="connsiteY921" fmla="*/ 1153888 h 2380521"/>
              <a:gd name="connsiteX922" fmla="*/ 6724405 w 8023328"/>
              <a:gd name="connsiteY922" fmla="*/ 1166286 h 2380521"/>
              <a:gd name="connsiteX923" fmla="*/ 6712008 w 8023328"/>
              <a:gd name="connsiteY923" fmla="*/ 1153888 h 2380521"/>
              <a:gd name="connsiteX924" fmla="*/ 6724405 w 8023328"/>
              <a:gd name="connsiteY924" fmla="*/ 1140032 h 2380521"/>
              <a:gd name="connsiteX925" fmla="*/ 6653576 w 8023328"/>
              <a:gd name="connsiteY925" fmla="*/ 1140032 h 2380521"/>
              <a:gd name="connsiteX926" fmla="*/ 6667432 w 8023328"/>
              <a:gd name="connsiteY926" fmla="*/ 1153888 h 2380521"/>
              <a:gd name="connsiteX927" fmla="*/ 6653576 w 8023328"/>
              <a:gd name="connsiteY927" fmla="*/ 1166286 h 2380521"/>
              <a:gd name="connsiteX928" fmla="*/ 6641179 w 8023328"/>
              <a:gd name="connsiteY928" fmla="*/ 1153888 h 2380521"/>
              <a:gd name="connsiteX929" fmla="*/ 6653576 w 8023328"/>
              <a:gd name="connsiteY929" fmla="*/ 1140032 h 2380521"/>
              <a:gd name="connsiteX930" fmla="*/ 6581764 w 8023328"/>
              <a:gd name="connsiteY930" fmla="*/ 1140032 h 2380521"/>
              <a:gd name="connsiteX931" fmla="*/ 6596552 w 8023328"/>
              <a:gd name="connsiteY931" fmla="*/ 1153888 h 2380521"/>
              <a:gd name="connsiteX932" fmla="*/ 6581764 w 8023328"/>
              <a:gd name="connsiteY932" fmla="*/ 1166286 h 2380521"/>
              <a:gd name="connsiteX933" fmla="*/ 6566976 w 8023328"/>
              <a:gd name="connsiteY933" fmla="*/ 1153888 h 2380521"/>
              <a:gd name="connsiteX934" fmla="*/ 6581764 w 8023328"/>
              <a:gd name="connsiteY934" fmla="*/ 1140032 h 2380521"/>
              <a:gd name="connsiteX935" fmla="*/ 6510933 w 8023328"/>
              <a:gd name="connsiteY935" fmla="*/ 1140032 h 2380521"/>
              <a:gd name="connsiteX936" fmla="*/ 6525722 w 8023328"/>
              <a:gd name="connsiteY936" fmla="*/ 1153888 h 2380521"/>
              <a:gd name="connsiteX937" fmla="*/ 6510933 w 8023328"/>
              <a:gd name="connsiteY937" fmla="*/ 1166286 h 2380521"/>
              <a:gd name="connsiteX938" fmla="*/ 6496144 w 8023328"/>
              <a:gd name="connsiteY938" fmla="*/ 1153888 h 2380521"/>
              <a:gd name="connsiteX939" fmla="*/ 6510933 w 8023328"/>
              <a:gd name="connsiteY939" fmla="*/ 1140032 h 2380521"/>
              <a:gd name="connsiteX940" fmla="*/ 6440492 w 8023328"/>
              <a:gd name="connsiteY940" fmla="*/ 1140032 h 2380521"/>
              <a:gd name="connsiteX941" fmla="*/ 6454911 w 8023328"/>
              <a:gd name="connsiteY941" fmla="*/ 1153888 h 2380521"/>
              <a:gd name="connsiteX942" fmla="*/ 6440492 w 8023328"/>
              <a:gd name="connsiteY942" fmla="*/ 1166286 h 2380521"/>
              <a:gd name="connsiteX943" fmla="*/ 6425315 w 8023328"/>
              <a:gd name="connsiteY943" fmla="*/ 1153888 h 2380521"/>
              <a:gd name="connsiteX944" fmla="*/ 6440492 w 8023328"/>
              <a:gd name="connsiteY944" fmla="*/ 1140032 h 2380521"/>
              <a:gd name="connsiteX945" fmla="*/ 6368340 w 8023328"/>
              <a:gd name="connsiteY945" fmla="*/ 1140032 h 2380521"/>
              <a:gd name="connsiteX946" fmla="*/ 6380737 w 8023328"/>
              <a:gd name="connsiteY946" fmla="*/ 1153888 h 2380521"/>
              <a:gd name="connsiteX947" fmla="*/ 6368340 w 8023328"/>
              <a:gd name="connsiteY947" fmla="*/ 1166286 h 2380521"/>
              <a:gd name="connsiteX948" fmla="*/ 6354484 w 8023328"/>
              <a:gd name="connsiteY948" fmla="*/ 1153888 h 2380521"/>
              <a:gd name="connsiteX949" fmla="*/ 6368340 w 8023328"/>
              <a:gd name="connsiteY949" fmla="*/ 1140032 h 2380521"/>
              <a:gd name="connsiteX950" fmla="*/ 6297511 w 8023328"/>
              <a:gd name="connsiteY950" fmla="*/ 1140032 h 2380521"/>
              <a:gd name="connsiteX951" fmla="*/ 6309908 w 8023328"/>
              <a:gd name="connsiteY951" fmla="*/ 1153888 h 2380521"/>
              <a:gd name="connsiteX952" fmla="*/ 6297511 w 8023328"/>
              <a:gd name="connsiteY952" fmla="*/ 1166286 h 2380521"/>
              <a:gd name="connsiteX953" fmla="*/ 6283655 w 8023328"/>
              <a:gd name="connsiteY953" fmla="*/ 1153888 h 2380521"/>
              <a:gd name="connsiteX954" fmla="*/ 6297511 w 8023328"/>
              <a:gd name="connsiteY954" fmla="*/ 1140032 h 2380521"/>
              <a:gd name="connsiteX955" fmla="*/ 6226679 w 8023328"/>
              <a:gd name="connsiteY955" fmla="*/ 1140032 h 2380521"/>
              <a:gd name="connsiteX956" fmla="*/ 6239076 w 8023328"/>
              <a:gd name="connsiteY956" fmla="*/ 1153888 h 2380521"/>
              <a:gd name="connsiteX957" fmla="*/ 6226679 w 8023328"/>
              <a:gd name="connsiteY957" fmla="*/ 1166286 h 2380521"/>
              <a:gd name="connsiteX958" fmla="*/ 6212823 w 8023328"/>
              <a:gd name="connsiteY958" fmla="*/ 1153888 h 2380521"/>
              <a:gd name="connsiteX959" fmla="*/ 6226679 w 8023328"/>
              <a:gd name="connsiteY959" fmla="*/ 1140032 h 2380521"/>
              <a:gd name="connsiteX960" fmla="*/ 6154391 w 8023328"/>
              <a:gd name="connsiteY960" fmla="*/ 1140032 h 2380521"/>
              <a:gd name="connsiteX961" fmla="*/ 6168247 w 8023328"/>
              <a:gd name="connsiteY961" fmla="*/ 1153888 h 2380521"/>
              <a:gd name="connsiteX962" fmla="*/ 6154391 w 8023328"/>
              <a:gd name="connsiteY962" fmla="*/ 1166286 h 2380521"/>
              <a:gd name="connsiteX963" fmla="*/ 6141994 w 8023328"/>
              <a:gd name="connsiteY963" fmla="*/ 1153888 h 2380521"/>
              <a:gd name="connsiteX964" fmla="*/ 6154391 w 8023328"/>
              <a:gd name="connsiteY964" fmla="*/ 1140032 h 2380521"/>
              <a:gd name="connsiteX965" fmla="*/ 6083559 w 8023328"/>
              <a:gd name="connsiteY965" fmla="*/ 1140032 h 2380521"/>
              <a:gd name="connsiteX966" fmla="*/ 6097415 w 8023328"/>
              <a:gd name="connsiteY966" fmla="*/ 1153888 h 2380521"/>
              <a:gd name="connsiteX967" fmla="*/ 6083559 w 8023328"/>
              <a:gd name="connsiteY967" fmla="*/ 1166286 h 2380521"/>
              <a:gd name="connsiteX968" fmla="*/ 6071162 w 8023328"/>
              <a:gd name="connsiteY968" fmla="*/ 1153888 h 2380521"/>
              <a:gd name="connsiteX969" fmla="*/ 6083559 w 8023328"/>
              <a:gd name="connsiteY969" fmla="*/ 1140032 h 2380521"/>
              <a:gd name="connsiteX970" fmla="*/ 6009356 w 8023328"/>
              <a:gd name="connsiteY970" fmla="*/ 1140032 h 2380521"/>
              <a:gd name="connsiteX971" fmla="*/ 6023212 w 8023328"/>
              <a:gd name="connsiteY971" fmla="*/ 1153888 h 2380521"/>
              <a:gd name="connsiteX972" fmla="*/ 6009356 w 8023328"/>
              <a:gd name="connsiteY972" fmla="*/ 1166286 h 2380521"/>
              <a:gd name="connsiteX973" fmla="*/ 5996959 w 8023328"/>
              <a:gd name="connsiteY973" fmla="*/ 1153888 h 2380521"/>
              <a:gd name="connsiteX974" fmla="*/ 6009356 w 8023328"/>
              <a:gd name="connsiteY974" fmla="*/ 1140032 h 2380521"/>
              <a:gd name="connsiteX975" fmla="*/ 5940548 w 8023328"/>
              <a:gd name="connsiteY975" fmla="*/ 1140032 h 2380521"/>
              <a:gd name="connsiteX976" fmla="*/ 5955726 w 8023328"/>
              <a:gd name="connsiteY976" fmla="*/ 1153888 h 2380521"/>
              <a:gd name="connsiteX977" fmla="*/ 5940548 w 8023328"/>
              <a:gd name="connsiteY977" fmla="*/ 1166286 h 2380521"/>
              <a:gd name="connsiteX978" fmla="*/ 5926130 w 8023328"/>
              <a:gd name="connsiteY978" fmla="*/ 1153888 h 2380521"/>
              <a:gd name="connsiteX979" fmla="*/ 5940548 w 8023328"/>
              <a:gd name="connsiteY979" fmla="*/ 1140032 h 2380521"/>
              <a:gd name="connsiteX980" fmla="*/ 5870088 w 8023328"/>
              <a:gd name="connsiteY980" fmla="*/ 1140032 h 2380521"/>
              <a:gd name="connsiteX981" fmla="*/ 5884877 w 8023328"/>
              <a:gd name="connsiteY981" fmla="*/ 1153888 h 2380521"/>
              <a:gd name="connsiteX982" fmla="*/ 5870088 w 8023328"/>
              <a:gd name="connsiteY982" fmla="*/ 1166286 h 2380521"/>
              <a:gd name="connsiteX983" fmla="*/ 5855299 w 8023328"/>
              <a:gd name="connsiteY983" fmla="*/ 1153888 h 2380521"/>
              <a:gd name="connsiteX984" fmla="*/ 5870088 w 8023328"/>
              <a:gd name="connsiteY984" fmla="*/ 1140032 h 2380521"/>
              <a:gd name="connsiteX985" fmla="*/ 5799257 w 8023328"/>
              <a:gd name="connsiteY985" fmla="*/ 1140032 h 2380521"/>
              <a:gd name="connsiteX986" fmla="*/ 5814045 w 8023328"/>
              <a:gd name="connsiteY986" fmla="*/ 1153888 h 2380521"/>
              <a:gd name="connsiteX987" fmla="*/ 5799257 w 8023328"/>
              <a:gd name="connsiteY987" fmla="*/ 1166286 h 2380521"/>
              <a:gd name="connsiteX988" fmla="*/ 5784469 w 8023328"/>
              <a:gd name="connsiteY988" fmla="*/ 1153888 h 2380521"/>
              <a:gd name="connsiteX989" fmla="*/ 5799257 w 8023328"/>
              <a:gd name="connsiteY989" fmla="*/ 1140032 h 2380521"/>
              <a:gd name="connsiteX990" fmla="*/ 5724122 w 8023328"/>
              <a:gd name="connsiteY990" fmla="*/ 1140032 h 2380521"/>
              <a:gd name="connsiteX991" fmla="*/ 5736519 w 8023328"/>
              <a:gd name="connsiteY991" fmla="*/ 1153888 h 2380521"/>
              <a:gd name="connsiteX992" fmla="*/ 5724122 w 8023328"/>
              <a:gd name="connsiteY992" fmla="*/ 1166286 h 2380521"/>
              <a:gd name="connsiteX993" fmla="*/ 5710266 w 8023328"/>
              <a:gd name="connsiteY993" fmla="*/ 1153888 h 2380521"/>
              <a:gd name="connsiteX994" fmla="*/ 5724122 w 8023328"/>
              <a:gd name="connsiteY994" fmla="*/ 1140032 h 2380521"/>
              <a:gd name="connsiteX995" fmla="*/ 5653291 w 8023328"/>
              <a:gd name="connsiteY995" fmla="*/ 1140032 h 2380521"/>
              <a:gd name="connsiteX996" fmla="*/ 5665688 w 8023328"/>
              <a:gd name="connsiteY996" fmla="*/ 1153888 h 2380521"/>
              <a:gd name="connsiteX997" fmla="*/ 5653291 w 8023328"/>
              <a:gd name="connsiteY997" fmla="*/ 1166286 h 2380521"/>
              <a:gd name="connsiteX998" fmla="*/ 5639435 w 8023328"/>
              <a:gd name="connsiteY998" fmla="*/ 1153888 h 2380521"/>
              <a:gd name="connsiteX999" fmla="*/ 5653291 w 8023328"/>
              <a:gd name="connsiteY999" fmla="*/ 1140032 h 2380521"/>
              <a:gd name="connsiteX1000" fmla="*/ 5581002 w 8023328"/>
              <a:gd name="connsiteY1000" fmla="*/ 1140032 h 2380521"/>
              <a:gd name="connsiteX1001" fmla="*/ 5594858 w 8023328"/>
              <a:gd name="connsiteY1001" fmla="*/ 1153888 h 2380521"/>
              <a:gd name="connsiteX1002" fmla="*/ 5581002 w 8023328"/>
              <a:gd name="connsiteY1002" fmla="*/ 1166286 h 2380521"/>
              <a:gd name="connsiteX1003" fmla="*/ 5568605 w 8023328"/>
              <a:gd name="connsiteY1003" fmla="*/ 1153888 h 2380521"/>
              <a:gd name="connsiteX1004" fmla="*/ 5581002 w 8023328"/>
              <a:gd name="connsiteY1004" fmla="*/ 1140032 h 2380521"/>
              <a:gd name="connsiteX1005" fmla="*/ 5510171 w 8023328"/>
              <a:gd name="connsiteY1005" fmla="*/ 1140032 h 2380521"/>
              <a:gd name="connsiteX1006" fmla="*/ 5524027 w 8023328"/>
              <a:gd name="connsiteY1006" fmla="*/ 1153888 h 2380521"/>
              <a:gd name="connsiteX1007" fmla="*/ 5510171 w 8023328"/>
              <a:gd name="connsiteY1007" fmla="*/ 1166286 h 2380521"/>
              <a:gd name="connsiteX1008" fmla="*/ 5497774 w 8023328"/>
              <a:gd name="connsiteY1008" fmla="*/ 1153888 h 2380521"/>
              <a:gd name="connsiteX1009" fmla="*/ 5510171 w 8023328"/>
              <a:gd name="connsiteY1009" fmla="*/ 1140032 h 2380521"/>
              <a:gd name="connsiteX1010" fmla="*/ 5438937 w 8023328"/>
              <a:gd name="connsiteY1010" fmla="*/ 1140032 h 2380521"/>
              <a:gd name="connsiteX1011" fmla="*/ 5453178 w 8023328"/>
              <a:gd name="connsiteY1011" fmla="*/ 1153888 h 2380521"/>
              <a:gd name="connsiteX1012" fmla="*/ 5438937 w 8023328"/>
              <a:gd name="connsiteY1012" fmla="*/ 1166286 h 2380521"/>
              <a:gd name="connsiteX1013" fmla="*/ 5426945 w 8023328"/>
              <a:gd name="connsiteY1013" fmla="*/ 1153888 h 2380521"/>
              <a:gd name="connsiteX1014" fmla="*/ 5438937 w 8023328"/>
              <a:gd name="connsiteY1014" fmla="*/ 1140032 h 2380521"/>
              <a:gd name="connsiteX1015" fmla="*/ 5367530 w 8023328"/>
              <a:gd name="connsiteY1015" fmla="*/ 1140032 h 2380521"/>
              <a:gd name="connsiteX1016" fmla="*/ 5382318 w 8023328"/>
              <a:gd name="connsiteY1016" fmla="*/ 1153888 h 2380521"/>
              <a:gd name="connsiteX1017" fmla="*/ 5367530 w 8023328"/>
              <a:gd name="connsiteY1017" fmla="*/ 1166286 h 2380521"/>
              <a:gd name="connsiteX1018" fmla="*/ 5352742 w 8023328"/>
              <a:gd name="connsiteY1018" fmla="*/ 1153888 h 2380521"/>
              <a:gd name="connsiteX1019" fmla="*/ 5367530 w 8023328"/>
              <a:gd name="connsiteY1019" fmla="*/ 1140032 h 2380521"/>
              <a:gd name="connsiteX1020" fmla="*/ 5296699 w 8023328"/>
              <a:gd name="connsiteY1020" fmla="*/ 1140032 h 2380521"/>
              <a:gd name="connsiteX1021" fmla="*/ 5311488 w 8023328"/>
              <a:gd name="connsiteY1021" fmla="*/ 1153888 h 2380521"/>
              <a:gd name="connsiteX1022" fmla="*/ 5296699 w 8023328"/>
              <a:gd name="connsiteY1022" fmla="*/ 1166286 h 2380521"/>
              <a:gd name="connsiteX1023" fmla="*/ 5281910 w 8023328"/>
              <a:gd name="connsiteY1023" fmla="*/ 1153888 h 2380521"/>
              <a:gd name="connsiteX1024" fmla="*/ 5296699 w 8023328"/>
              <a:gd name="connsiteY1024" fmla="*/ 1140032 h 2380521"/>
              <a:gd name="connsiteX1025" fmla="*/ 5225869 w 8023328"/>
              <a:gd name="connsiteY1025" fmla="*/ 1140032 h 2380521"/>
              <a:gd name="connsiteX1026" fmla="*/ 5240657 w 8023328"/>
              <a:gd name="connsiteY1026" fmla="*/ 1153888 h 2380521"/>
              <a:gd name="connsiteX1027" fmla="*/ 5225869 w 8023328"/>
              <a:gd name="connsiteY1027" fmla="*/ 1166286 h 2380521"/>
              <a:gd name="connsiteX1028" fmla="*/ 5211081 w 8023328"/>
              <a:gd name="connsiteY1028" fmla="*/ 1153888 h 2380521"/>
              <a:gd name="connsiteX1029" fmla="*/ 5225869 w 8023328"/>
              <a:gd name="connsiteY1029" fmla="*/ 1140032 h 2380521"/>
              <a:gd name="connsiteX1030" fmla="*/ 5154105 w 8023328"/>
              <a:gd name="connsiteY1030" fmla="*/ 1140032 h 2380521"/>
              <a:gd name="connsiteX1031" fmla="*/ 5166502 w 8023328"/>
              <a:gd name="connsiteY1031" fmla="*/ 1154821 h 2380521"/>
              <a:gd name="connsiteX1032" fmla="*/ 5154105 w 8023328"/>
              <a:gd name="connsiteY1032" fmla="*/ 1169610 h 2380521"/>
              <a:gd name="connsiteX1033" fmla="*/ 5140249 w 8023328"/>
              <a:gd name="connsiteY1033" fmla="*/ 1154821 h 2380521"/>
              <a:gd name="connsiteX1034" fmla="*/ 5154105 w 8023328"/>
              <a:gd name="connsiteY1034" fmla="*/ 1140032 h 2380521"/>
              <a:gd name="connsiteX1035" fmla="*/ 5083276 w 8023328"/>
              <a:gd name="connsiteY1035" fmla="*/ 1140032 h 2380521"/>
              <a:gd name="connsiteX1036" fmla="*/ 5095673 w 8023328"/>
              <a:gd name="connsiteY1036" fmla="*/ 1154821 h 2380521"/>
              <a:gd name="connsiteX1037" fmla="*/ 5083276 w 8023328"/>
              <a:gd name="connsiteY1037" fmla="*/ 1169610 h 2380521"/>
              <a:gd name="connsiteX1038" fmla="*/ 5069420 w 8023328"/>
              <a:gd name="connsiteY1038" fmla="*/ 1154821 h 2380521"/>
              <a:gd name="connsiteX1039" fmla="*/ 5083276 w 8023328"/>
              <a:gd name="connsiteY1039" fmla="*/ 1140032 h 2380521"/>
              <a:gd name="connsiteX1040" fmla="*/ 5012445 w 8023328"/>
              <a:gd name="connsiteY1040" fmla="*/ 1140032 h 2380521"/>
              <a:gd name="connsiteX1041" fmla="*/ 5024842 w 8023328"/>
              <a:gd name="connsiteY1041" fmla="*/ 1154821 h 2380521"/>
              <a:gd name="connsiteX1042" fmla="*/ 5012445 w 8023328"/>
              <a:gd name="connsiteY1042" fmla="*/ 1169610 h 2380521"/>
              <a:gd name="connsiteX1043" fmla="*/ 4998589 w 8023328"/>
              <a:gd name="connsiteY1043" fmla="*/ 1154821 h 2380521"/>
              <a:gd name="connsiteX1044" fmla="*/ 5012445 w 8023328"/>
              <a:gd name="connsiteY1044" fmla="*/ 1140032 h 2380521"/>
              <a:gd name="connsiteX1045" fmla="*/ 4940157 w 8023328"/>
              <a:gd name="connsiteY1045" fmla="*/ 1140032 h 2380521"/>
              <a:gd name="connsiteX1046" fmla="*/ 4954013 w 8023328"/>
              <a:gd name="connsiteY1046" fmla="*/ 1154821 h 2380521"/>
              <a:gd name="connsiteX1047" fmla="*/ 4940157 w 8023328"/>
              <a:gd name="connsiteY1047" fmla="*/ 1169610 h 2380521"/>
              <a:gd name="connsiteX1048" fmla="*/ 4927760 w 8023328"/>
              <a:gd name="connsiteY1048" fmla="*/ 1154821 h 2380521"/>
              <a:gd name="connsiteX1049" fmla="*/ 4940157 w 8023328"/>
              <a:gd name="connsiteY1049" fmla="*/ 1140032 h 2380521"/>
              <a:gd name="connsiteX1050" fmla="*/ 4865953 w 8023328"/>
              <a:gd name="connsiteY1050" fmla="*/ 1140032 h 2380521"/>
              <a:gd name="connsiteX1051" fmla="*/ 4879809 w 8023328"/>
              <a:gd name="connsiteY1051" fmla="*/ 1154821 h 2380521"/>
              <a:gd name="connsiteX1052" fmla="*/ 4865953 w 8023328"/>
              <a:gd name="connsiteY1052" fmla="*/ 1169610 h 2380521"/>
              <a:gd name="connsiteX1053" fmla="*/ 4853556 w 8023328"/>
              <a:gd name="connsiteY1053" fmla="*/ 1154821 h 2380521"/>
              <a:gd name="connsiteX1054" fmla="*/ 4865953 w 8023328"/>
              <a:gd name="connsiteY1054" fmla="*/ 1140032 h 2380521"/>
              <a:gd name="connsiteX1055" fmla="*/ 4795122 w 8023328"/>
              <a:gd name="connsiteY1055" fmla="*/ 1140032 h 2380521"/>
              <a:gd name="connsiteX1056" fmla="*/ 4808978 w 8023328"/>
              <a:gd name="connsiteY1056" fmla="*/ 1154821 h 2380521"/>
              <a:gd name="connsiteX1057" fmla="*/ 4795122 w 8023328"/>
              <a:gd name="connsiteY1057" fmla="*/ 1169610 h 2380521"/>
              <a:gd name="connsiteX1058" fmla="*/ 4782725 w 8023328"/>
              <a:gd name="connsiteY1058" fmla="*/ 1154821 h 2380521"/>
              <a:gd name="connsiteX1059" fmla="*/ 4795122 w 8023328"/>
              <a:gd name="connsiteY1059" fmla="*/ 1140032 h 2380521"/>
              <a:gd name="connsiteX1060" fmla="*/ 4726684 w 8023328"/>
              <a:gd name="connsiteY1060" fmla="*/ 1140032 h 2380521"/>
              <a:gd name="connsiteX1061" fmla="*/ 4741472 w 8023328"/>
              <a:gd name="connsiteY1061" fmla="*/ 1154821 h 2380521"/>
              <a:gd name="connsiteX1062" fmla="*/ 4726684 w 8023328"/>
              <a:gd name="connsiteY1062" fmla="*/ 1169610 h 2380521"/>
              <a:gd name="connsiteX1063" fmla="*/ 4711896 w 8023328"/>
              <a:gd name="connsiteY1063" fmla="*/ 1154821 h 2380521"/>
              <a:gd name="connsiteX1064" fmla="*/ 4726684 w 8023328"/>
              <a:gd name="connsiteY1064" fmla="*/ 1140032 h 2380521"/>
              <a:gd name="connsiteX1065" fmla="*/ 4655853 w 8023328"/>
              <a:gd name="connsiteY1065" fmla="*/ 1140032 h 2380521"/>
              <a:gd name="connsiteX1066" fmla="*/ 4670642 w 8023328"/>
              <a:gd name="connsiteY1066" fmla="*/ 1154821 h 2380521"/>
              <a:gd name="connsiteX1067" fmla="*/ 4655853 w 8023328"/>
              <a:gd name="connsiteY1067" fmla="*/ 1169610 h 2380521"/>
              <a:gd name="connsiteX1068" fmla="*/ 4641064 w 8023328"/>
              <a:gd name="connsiteY1068" fmla="*/ 1154821 h 2380521"/>
              <a:gd name="connsiteX1069" fmla="*/ 4655853 w 8023328"/>
              <a:gd name="connsiteY1069" fmla="*/ 1140032 h 2380521"/>
              <a:gd name="connsiteX1070" fmla="*/ 4585023 w 8023328"/>
              <a:gd name="connsiteY1070" fmla="*/ 1140032 h 2380521"/>
              <a:gd name="connsiteX1071" fmla="*/ 4599811 w 8023328"/>
              <a:gd name="connsiteY1071" fmla="*/ 1154821 h 2380521"/>
              <a:gd name="connsiteX1072" fmla="*/ 4585023 w 8023328"/>
              <a:gd name="connsiteY1072" fmla="*/ 1169610 h 2380521"/>
              <a:gd name="connsiteX1073" fmla="*/ 4570235 w 8023328"/>
              <a:gd name="connsiteY1073" fmla="*/ 1154821 h 2380521"/>
              <a:gd name="connsiteX1074" fmla="*/ 4585023 w 8023328"/>
              <a:gd name="connsiteY1074" fmla="*/ 1140032 h 2380521"/>
              <a:gd name="connsiteX1075" fmla="*/ 4513260 w 8023328"/>
              <a:gd name="connsiteY1075" fmla="*/ 1140032 h 2380521"/>
              <a:gd name="connsiteX1076" fmla="*/ 4525657 w 8023328"/>
              <a:gd name="connsiteY1076" fmla="*/ 1154821 h 2380521"/>
              <a:gd name="connsiteX1077" fmla="*/ 4513260 w 8023328"/>
              <a:gd name="connsiteY1077" fmla="*/ 1169610 h 2380521"/>
              <a:gd name="connsiteX1078" fmla="*/ 4499404 w 8023328"/>
              <a:gd name="connsiteY1078" fmla="*/ 1154821 h 2380521"/>
              <a:gd name="connsiteX1079" fmla="*/ 4513260 w 8023328"/>
              <a:gd name="connsiteY1079" fmla="*/ 1140032 h 2380521"/>
              <a:gd name="connsiteX1080" fmla="*/ 4439056 w 8023328"/>
              <a:gd name="connsiteY1080" fmla="*/ 1140032 h 2380521"/>
              <a:gd name="connsiteX1081" fmla="*/ 4451453 w 8023328"/>
              <a:gd name="connsiteY1081" fmla="*/ 1154821 h 2380521"/>
              <a:gd name="connsiteX1082" fmla="*/ 4439056 w 8023328"/>
              <a:gd name="connsiteY1082" fmla="*/ 1169610 h 2380521"/>
              <a:gd name="connsiteX1083" fmla="*/ 4425200 w 8023328"/>
              <a:gd name="connsiteY1083" fmla="*/ 1154821 h 2380521"/>
              <a:gd name="connsiteX1084" fmla="*/ 4439056 w 8023328"/>
              <a:gd name="connsiteY1084" fmla="*/ 1140032 h 2380521"/>
              <a:gd name="connsiteX1085" fmla="*/ 4366768 w 8023328"/>
              <a:gd name="connsiteY1085" fmla="*/ 1140032 h 2380521"/>
              <a:gd name="connsiteX1086" fmla="*/ 4380624 w 8023328"/>
              <a:gd name="connsiteY1086" fmla="*/ 1154821 h 2380521"/>
              <a:gd name="connsiteX1087" fmla="*/ 4366768 w 8023328"/>
              <a:gd name="connsiteY1087" fmla="*/ 1169610 h 2380521"/>
              <a:gd name="connsiteX1088" fmla="*/ 4354371 w 8023328"/>
              <a:gd name="connsiteY1088" fmla="*/ 1154821 h 2380521"/>
              <a:gd name="connsiteX1089" fmla="*/ 4366768 w 8023328"/>
              <a:gd name="connsiteY1089" fmla="*/ 1140032 h 2380521"/>
              <a:gd name="connsiteX1090" fmla="*/ 4295937 w 8023328"/>
              <a:gd name="connsiteY1090" fmla="*/ 1140032 h 2380521"/>
              <a:gd name="connsiteX1091" fmla="*/ 4309793 w 8023328"/>
              <a:gd name="connsiteY1091" fmla="*/ 1154821 h 2380521"/>
              <a:gd name="connsiteX1092" fmla="*/ 4295937 w 8023328"/>
              <a:gd name="connsiteY1092" fmla="*/ 1169610 h 2380521"/>
              <a:gd name="connsiteX1093" fmla="*/ 4283540 w 8023328"/>
              <a:gd name="connsiteY1093" fmla="*/ 1154821 h 2380521"/>
              <a:gd name="connsiteX1094" fmla="*/ 4295937 w 8023328"/>
              <a:gd name="connsiteY1094" fmla="*/ 1140032 h 2380521"/>
              <a:gd name="connsiteX1095" fmla="*/ 4225107 w 8023328"/>
              <a:gd name="connsiteY1095" fmla="*/ 1140032 h 2380521"/>
              <a:gd name="connsiteX1096" fmla="*/ 4238963 w 8023328"/>
              <a:gd name="connsiteY1096" fmla="*/ 1154821 h 2380521"/>
              <a:gd name="connsiteX1097" fmla="*/ 4225107 w 8023328"/>
              <a:gd name="connsiteY1097" fmla="*/ 1169610 h 2380521"/>
              <a:gd name="connsiteX1098" fmla="*/ 4212710 w 8023328"/>
              <a:gd name="connsiteY1098" fmla="*/ 1154821 h 2380521"/>
              <a:gd name="connsiteX1099" fmla="*/ 4225107 w 8023328"/>
              <a:gd name="connsiteY1099" fmla="*/ 1140032 h 2380521"/>
              <a:gd name="connsiteX1100" fmla="*/ 4153295 w 8023328"/>
              <a:gd name="connsiteY1100" fmla="*/ 1140032 h 2380521"/>
              <a:gd name="connsiteX1101" fmla="*/ 4168083 w 8023328"/>
              <a:gd name="connsiteY1101" fmla="*/ 1154821 h 2380521"/>
              <a:gd name="connsiteX1102" fmla="*/ 4153295 w 8023328"/>
              <a:gd name="connsiteY1102" fmla="*/ 1169610 h 2380521"/>
              <a:gd name="connsiteX1103" fmla="*/ 4138507 w 8023328"/>
              <a:gd name="connsiteY1103" fmla="*/ 1154821 h 2380521"/>
              <a:gd name="connsiteX1104" fmla="*/ 4153295 w 8023328"/>
              <a:gd name="connsiteY1104" fmla="*/ 1140032 h 2380521"/>
              <a:gd name="connsiteX1105" fmla="*/ 4082465 w 8023328"/>
              <a:gd name="connsiteY1105" fmla="*/ 1140032 h 2380521"/>
              <a:gd name="connsiteX1106" fmla="*/ 4097254 w 8023328"/>
              <a:gd name="connsiteY1106" fmla="*/ 1154821 h 2380521"/>
              <a:gd name="connsiteX1107" fmla="*/ 4082465 w 8023328"/>
              <a:gd name="connsiteY1107" fmla="*/ 1169610 h 2380521"/>
              <a:gd name="connsiteX1108" fmla="*/ 4067676 w 8023328"/>
              <a:gd name="connsiteY1108" fmla="*/ 1154821 h 2380521"/>
              <a:gd name="connsiteX1109" fmla="*/ 4082465 w 8023328"/>
              <a:gd name="connsiteY1109" fmla="*/ 1140032 h 2380521"/>
              <a:gd name="connsiteX1110" fmla="*/ 439789 w 8023328"/>
              <a:gd name="connsiteY1110" fmla="*/ 1140032 h 2380521"/>
              <a:gd name="connsiteX1111" fmla="*/ 454579 w 8023328"/>
              <a:gd name="connsiteY1111" fmla="*/ 1153888 h 2380521"/>
              <a:gd name="connsiteX1112" fmla="*/ 439789 w 8023328"/>
              <a:gd name="connsiteY1112" fmla="*/ 1166286 h 2380521"/>
              <a:gd name="connsiteX1113" fmla="*/ 425001 w 8023328"/>
              <a:gd name="connsiteY1113" fmla="*/ 1153888 h 2380521"/>
              <a:gd name="connsiteX1114" fmla="*/ 439789 w 8023328"/>
              <a:gd name="connsiteY1114" fmla="*/ 1140032 h 2380521"/>
              <a:gd name="connsiteX1115" fmla="*/ 368960 w 8023328"/>
              <a:gd name="connsiteY1115" fmla="*/ 1140032 h 2380521"/>
              <a:gd name="connsiteX1116" fmla="*/ 383747 w 8023328"/>
              <a:gd name="connsiteY1116" fmla="*/ 1153888 h 2380521"/>
              <a:gd name="connsiteX1117" fmla="*/ 368960 w 8023328"/>
              <a:gd name="connsiteY1117" fmla="*/ 1166286 h 2380521"/>
              <a:gd name="connsiteX1118" fmla="*/ 354172 w 8023328"/>
              <a:gd name="connsiteY1118" fmla="*/ 1153888 h 2380521"/>
              <a:gd name="connsiteX1119" fmla="*/ 368960 w 8023328"/>
              <a:gd name="connsiteY1119" fmla="*/ 1140032 h 2380521"/>
              <a:gd name="connsiteX1120" fmla="*/ 297194 w 8023328"/>
              <a:gd name="connsiteY1120" fmla="*/ 1140032 h 2380521"/>
              <a:gd name="connsiteX1121" fmla="*/ 309592 w 8023328"/>
              <a:gd name="connsiteY1121" fmla="*/ 1153888 h 2380521"/>
              <a:gd name="connsiteX1122" fmla="*/ 297194 w 8023328"/>
              <a:gd name="connsiteY1122" fmla="*/ 1166286 h 2380521"/>
              <a:gd name="connsiteX1123" fmla="*/ 283339 w 8023328"/>
              <a:gd name="connsiteY1123" fmla="*/ 1153888 h 2380521"/>
              <a:gd name="connsiteX1124" fmla="*/ 297194 w 8023328"/>
              <a:gd name="connsiteY1124" fmla="*/ 1140032 h 2380521"/>
              <a:gd name="connsiteX1125" fmla="*/ 226366 w 8023328"/>
              <a:gd name="connsiteY1125" fmla="*/ 1140032 h 2380521"/>
              <a:gd name="connsiteX1126" fmla="*/ 238764 w 8023328"/>
              <a:gd name="connsiteY1126" fmla="*/ 1153888 h 2380521"/>
              <a:gd name="connsiteX1127" fmla="*/ 226366 w 8023328"/>
              <a:gd name="connsiteY1127" fmla="*/ 1166286 h 2380521"/>
              <a:gd name="connsiteX1128" fmla="*/ 212510 w 8023328"/>
              <a:gd name="connsiteY1128" fmla="*/ 1153888 h 2380521"/>
              <a:gd name="connsiteX1129" fmla="*/ 226366 w 8023328"/>
              <a:gd name="connsiteY1129" fmla="*/ 1140032 h 2380521"/>
              <a:gd name="connsiteX1130" fmla="*/ 155532 w 8023328"/>
              <a:gd name="connsiteY1130" fmla="*/ 1140032 h 2380521"/>
              <a:gd name="connsiteX1131" fmla="*/ 167930 w 8023328"/>
              <a:gd name="connsiteY1131" fmla="*/ 1153888 h 2380521"/>
              <a:gd name="connsiteX1132" fmla="*/ 155532 w 8023328"/>
              <a:gd name="connsiteY1132" fmla="*/ 1166286 h 2380521"/>
              <a:gd name="connsiteX1133" fmla="*/ 141676 w 8023328"/>
              <a:gd name="connsiteY1133" fmla="*/ 1153888 h 2380521"/>
              <a:gd name="connsiteX1134" fmla="*/ 155532 w 8023328"/>
              <a:gd name="connsiteY1134" fmla="*/ 1140032 h 2380521"/>
              <a:gd name="connsiteX1135" fmla="*/ 83244 w 8023328"/>
              <a:gd name="connsiteY1135" fmla="*/ 1140032 h 2380521"/>
              <a:gd name="connsiteX1136" fmla="*/ 97100 w 8023328"/>
              <a:gd name="connsiteY1136" fmla="*/ 1153888 h 2380521"/>
              <a:gd name="connsiteX1137" fmla="*/ 83244 w 8023328"/>
              <a:gd name="connsiteY1137" fmla="*/ 1166286 h 2380521"/>
              <a:gd name="connsiteX1138" fmla="*/ 70846 w 8023328"/>
              <a:gd name="connsiteY1138" fmla="*/ 1153888 h 2380521"/>
              <a:gd name="connsiteX1139" fmla="*/ 83244 w 8023328"/>
              <a:gd name="connsiteY1139" fmla="*/ 1140032 h 2380521"/>
              <a:gd name="connsiteX1140" fmla="*/ 12008 w 8023328"/>
              <a:gd name="connsiteY1140" fmla="*/ 1140032 h 2380521"/>
              <a:gd name="connsiteX1141" fmla="*/ 26249 w 8023328"/>
              <a:gd name="connsiteY1141" fmla="*/ 1153888 h 2380521"/>
              <a:gd name="connsiteX1142" fmla="*/ 12008 w 8023328"/>
              <a:gd name="connsiteY1142" fmla="*/ 1166286 h 2380521"/>
              <a:gd name="connsiteX1143" fmla="*/ 16 w 8023328"/>
              <a:gd name="connsiteY1143" fmla="*/ 1153888 h 2380521"/>
              <a:gd name="connsiteX1144" fmla="*/ 12008 w 8023328"/>
              <a:gd name="connsiteY1144" fmla="*/ 1140032 h 2380521"/>
              <a:gd name="connsiteX1145" fmla="*/ 6867525 w 8023328"/>
              <a:gd name="connsiteY1145" fmla="*/ 1069203 h 2380521"/>
              <a:gd name="connsiteX1146" fmla="*/ 6879922 w 8023328"/>
              <a:gd name="connsiteY1146" fmla="*/ 1081600 h 2380521"/>
              <a:gd name="connsiteX1147" fmla="*/ 6867525 w 8023328"/>
              <a:gd name="connsiteY1147" fmla="*/ 1095457 h 2380521"/>
              <a:gd name="connsiteX1148" fmla="*/ 6853669 w 8023328"/>
              <a:gd name="connsiteY1148" fmla="*/ 1081600 h 2380521"/>
              <a:gd name="connsiteX1149" fmla="*/ 6867525 w 8023328"/>
              <a:gd name="connsiteY1149" fmla="*/ 1069203 h 2380521"/>
              <a:gd name="connsiteX1150" fmla="*/ 6795237 w 8023328"/>
              <a:gd name="connsiteY1150" fmla="*/ 1069203 h 2380521"/>
              <a:gd name="connsiteX1151" fmla="*/ 6809093 w 8023328"/>
              <a:gd name="connsiteY1151" fmla="*/ 1081600 h 2380521"/>
              <a:gd name="connsiteX1152" fmla="*/ 6796696 w 8023328"/>
              <a:gd name="connsiteY1152" fmla="*/ 1095457 h 2380521"/>
              <a:gd name="connsiteX1153" fmla="*/ 6782840 w 8023328"/>
              <a:gd name="connsiteY1153" fmla="*/ 1081600 h 2380521"/>
              <a:gd name="connsiteX1154" fmla="*/ 6795237 w 8023328"/>
              <a:gd name="connsiteY1154" fmla="*/ 1069203 h 2380521"/>
              <a:gd name="connsiteX1155" fmla="*/ 6724405 w 8023328"/>
              <a:gd name="connsiteY1155" fmla="*/ 1069203 h 2380521"/>
              <a:gd name="connsiteX1156" fmla="*/ 6738261 w 8023328"/>
              <a:gd name="connsiteY1156" fmla="*/ 1081600 h 2380521"/>
              <a:gd name="connsiteX1157" fmla="*/ 6724405 w 8023328"/>
              <a:gd name="connsiteY1157" fmla="*/ 1095457 h 2380521"/>
              <a:gd name="connsiteX1158" fmla="*/ 6712008 w 8023328"/>
              <a:gd name="connsiteY1158" fmla="*/ 1081600 h 2380521"/>
              <a:gd name="connsiteX1159" fmla="*/ 6724405 w 8023328"/>
              <a:gd name="connsiteY1159" fmla="*/ 1069203 h 2380521"/>
              <a:gd name="connsiteX1160" fmla="*/ 6653576 w 8023328"/>
              <a:gd name="connsiteY1160" fmla="*/ 1069203 h 2380521"/>
              <a:gd name="connsiteX1161" fmla="*/ 6667432 w 8023328"/>
              <a:gd name="connsiteY1161" fmla="*/ 1081600 h 2380521"/>
              <a:gd name="connsiteX1162" fmla="*/ 6653576 w 8023328"/>
              <a:gd name="connsiteY1162" fmla="*/ 1095457 h 2380521"/>
              <a:gd name="connsiteX1163" fmla="*/ 6641179 w 8023328"/>
              <a:gd name="connsiteY1163" fmla="*/ 1081600 h 2380521"/>
              <a:gd name="connsiteX1164" fmla="*/ 6653576 w 8023328"/>
              <a:gd name="connsiteY1164" fmla="*/ 1069203 h 2380521"/>
              <a:gd name="connsiteX1165" fmla="*/ 6581764 w 8023328"/>
              <a:gd name="connsiteY1165" fmla="*/ 1069203 h 2380521"/>
              <a:gd name="connsiteX1166" fmla="*/ 6596552 w 8023328"/>
              <a:gd name="connsiteY1166" fmla="*/ 1081600 h 2380521"/>
              <a:gd name="connsiteX1167" fmla="*/ 6581764 w 8023328"/>
              <a:gd name="connsiteY1167" fmla="*/ 1095457 h 2380521"/>
              <a:gd name="connsiteX1168" fmla="*/ 6566976 w 8023328"/>
              <a:gd name="connsiteY1168" fmla="*/ 1081600 h 2380521"/>
              <a:gd name="connsiteX1169" fmla="*/ 6581764 w 8023328"/>
              <a:gd name="connsiteY1169" fmla="*/ 1069203 h 2380521"/>
              <a:gd name="connsiteX1170" fmla="*/ 6510933 w 8023328"/>
              <a:gd name="connsiteY1170" fmla="*/ 1069203 h 2380521"/>
              <a:gd name="connsiteX1171" fmla="*/ 6525722 w 8023328"/>
              <a:gd name="connsiteY1171" fmla="*/ 1081600 h 2380521"/>
              <a:gd name="connsiteX1172" fmla="*/ 6510933 w 8023328"/>
              <a:gd name="connsiteY1172" fmla="*/ 1095457 h 2380521"/>
              <a:gd name="connsiteX1173" fmla="*/ 6496144 w 8023328"/>
              <a:gd name="connsiteY1173" fmla="*/ 1081600 h 2380521"/>
              <a:gd name="connsiteX1174" fmla="*/ 6510933 w 8023328"/>
              <a:gd name="connsiteY1174" fmla="*/ 1069203 h 2380521"/>
              <a:gd name="connsiteX1175" fmla="*/ 6440492 w 8023328"/>
              <a:gd name="connsiteY1175" fmla="*/ 1069203 h 2380521"/>
              <a:gd name="connsiteX1176" fmla="*/ 6454911 w 8023328"/>
              <a:gd name="connsiteY1176" fmla="*/ 1081600 h 2380521"/>
              <a:gd name="connsiteX1177" fmla="*/ 6440492 w 8023328"/>
              <a:gd name="connsiteY1177" fmla="*/ 1095457 h 2380521"/>
              <a:gd name="connsiteX1178" fmla="*/ 6425315 w 8023328"/>
              <a:gd name="connsiteY1178" fmla="*/ 1081600 h 2380521"/>
              <a:gd name="connsiteX1179" fmla="*/ 6440492 w 8023328"/>
              <a:gd name="connsiteY1179" fmla="*/ 1069203 h 2380521"/>
              <a:gd name="connsiteX1180" fmla="*/ 6368340 w 8023328"/>
              <a:gd name="connsiteY1180" fmla="*/ 1069203 h 2380521"/>
              <a:gd name="connsiteX1181" fmla="*/ 6380737 w 8023328"/>
              <a:gd name="connsiteY1181" fmla="*/ 1081600 h 2380521"/>
              <a:gd name="connsiteX1182" fmla="*/ 6368340 w 8023328"/>
              <a:gd name="connsiteY1182" fmla="*/ 1095457 h 2380521"/>
              <a:gd name="connsiteX1183" fmla="*/ 6354484 w 8023328"/>
              <a:gd name="connsiteY1183" fmla="*/ 1081600 h 2380521"/>
              <a:gd name="connsiteX1184" fmla="*/ 6368340 w 8023328"/>
              <a:gd name="connsiteY1184" fmla="*/ 1069203 h 2380521"/>
              <a:gd name="connsiteX1185" fmla="*/ 6297511 w 8023328"/>
              <a:gd name="connsiteY1185" fmla="*/ 1069203 h 2380521"/>
              <a:gd name="connsiteX1186" fmla="*/ 6309908 w 8023328"/>
              <a:gd name="connsiteY1186" fmla="*/ 1081600 h 2380521"/>
              <a:gd name="connsiteX1187" fmla="*/ 6297511 w 8023328"/>
              <a:gd name="connsiteY1187" fmla="*/ 1095457 h 2380521"/>
              <a:gd name="connsiteX1188" fmla="*/ 6283655 w 8023328"/>
              <a:gd name="connsiteY1188" fmla="*/ 1081600 h 2380521"/>
              <a:gd name="connsiteX1189" fmla="*/ 6297511 w 8023328"/>
              <a:gd name="connsiteY1189" fmla="*/ 1069203 h 2380521"/>
              <a:gd name="connsiteX1190" fmla="*/ 6226679 w 8023328"/>
              <a:gd name="connsiteY1190" fmla="*/ 1069203 h 2380521"/>
              <a:gd name="connsiteX1191" fmla="*/ 6239076 w 8023328"/>
              <a:gd name="connsiteY1191" fmla="*/ 1081600 h 2380521"/>
              <a:gd name="connsiteX1192" fmla="*/ 6226679 w 8023328"/>
              <a:gd name="connsiteY1192" fmla="*/ 1095457 h 2380521"/>
              <a:gd name="connsiteX1193" fmla="*/ 6212823 w 8023328"/>
              <a:gd name="connsiteY1193" fmla="*/ 1083059 h 2380521"/>
              <a:gd name="connsiteX1194" fmla="*/ 6226679 w 8023328"/>
              <a:gd name="connsiteY1194" fmla="*/ 1069203 h 2380521"/>
              <a:gd name="connsiteX1195" fmla="*/ 6154391 w 8023328"/>
              <a:gd name="connsiteY1195" fmla="*/ 1069203 h 2380521"/>
              <a:gd name="connsiteX1196" fmla="*/ 6168247 w 8023328"/>
              <a:gd name="connsiteY1196" fmla="*/ 1083059 h 2380521"/>
              <a:gd name="connsiteX1197" fmla="*/ 6154391 w 8023328"/>
              <a:gd name="connsiteY1197" fmla="*/ 1095457 h 2380521"/>
              <a:gd name="connsiteX1198" fmla="*/ 6141994 w 8023328"/>
              <a:gd name="connsiteY1198" fmla="*/ 1083059 h 2380521"/>
              <a:gd name="connsiteX1199" fmla="*/ 6154391 w 8023328"/>
              <a:gd name="connsiteY1199" fmla="*/ 1069203 h 2380521"/>
              <a:gd name="connsiteX1200" fmla="*/ 6083559 w 8023328"/>
              <a:gd name="connsiteY1200" fmla="*/ 1069203 h 2380521"/>
              <a:gd name="connsiteX1201" fmla="*/ 6097415 w 8023328"/>
              <a:gd name="connsiteY1201" fmla="*/ 1083059 h 2380521"/>
              <a:gd name="connsiteX1202" fmla="*/ 6083559 w 8023328"/>
              <a:gd name="connsiteY1202" fmla="*/ 1095457 h 2380521"/>
              <a:gd name="connsiteX1203" fmla="*/ 6071162 w 8023328"/>
              <a:gd name="connsiteY1203" fmla="*/ 1083059 h 2380521"/>
              <a:gd name="connsiteX1204" fmla="*/ 6083559 w 8023328"/>
              <a:gd name="connsiteY1204" fmla="*/ 1069203 h 2380521"/>
              <a:gd name="connsiteX1205" fmla="*/ 6009356 w 8023328"/>
              <a:gd name="connsiteY1205" fmla="*/ 1069203 h 2380521"/>
              <a:gd name="connsiteX1206" fmla="*/ 6023212 w 8023328"/>
              <a:gd name="connsiteY1206" fmla="*/ 1083059 h 2380521"/>
              <a:gd name="connsiteX1207" fmla="*/ 6009356 w 8023328"/>
              <a:gd name="connsiteY1207" fmla="*/ 1095457 h 2380521"/>
              <a:gd name="connsiteX1208" fmla="*/ 5996959 w 8023328"/>
              <a:gd name="connsiteY1208" fmla="*/ 1083059 h 2380521"/>
              <a:gd name="connsiteX1209" fmla="*/ 6009356 w 8023328"/>
              <a:gd name="connsiteY1209" fmla="*/ 1069203 h 2380521"/>
              <a:gd name="connsiteX1210" fmla="*/ 5940548 w 8023328"/>
              <a:gd name="connsiteY1210" fmla="*/ 1069203 h 2380521"/>
              <a:gd name="connsiteX1211" fmla="*/ 5955726 w 8023328"/>
              <a:gd name="connsiteY1211" fmla="*/ 1083059 h 2380521"/>
              <a:gd name="connsiteX1212" fmla="*/ 5940548 w 8023328"/>
              <a:gd name="connsiteY1212" fmla="*/ 1095457 h 2380521"/>
              <a:gd name="connsiteX1213" fmla="*/ 5926130 w 8023328"/>
              <a:gd name="connsiteY1213" fmla="*/ 1083059 h 2380521"/>
              <a:gd name="connsiteX1214" fmla="*/ 5940548 w 8023328"/>
              <a:gd name="connsiteY1214" fmla="*/ 1069203 h 2380521"/>
              <a:gd name="connsiteX1215" fmla="*/ 5870088 w 8023328"/>
              <a:gd name="connsiteY1215" fmla="*/ 1069203 h 2380521"/>
              <a:gd name="connsiteX1216" fmla="*/ 5884877 w 8023328"/>
              <a:gd name="connsiteY1216" fmla="*/ 1083059 h 2380521"/>
              <a:gd name="connsiteX1217" fmla="*/ 5870088 w 8023328"/>
              <a:gd name="connsiteY1217" fmla="*/ 1095457 h 2380521"/>
              <a:gd name="connsiteX1218" fmla="*/ 5855299 w 8023328"/>
              <a:gd name="connsiteY1218" fmla="*/ 1083059 h 2380521"/>
              <a:gd name="connsiteX1219" fmla="*/ 5870088 w 8023328"/>
              <a:gd name="connsiteY1219" fmla="*/ 1069203 h 2380521"/>
              <a:gd name="connsiteX1220" fmla="*/ 5799257 w 8023328"/>
              <a:gd name="connsiteY1220" fmla="*/ 1069203 h 2380521"/>
              <a:gd name="connsiteX1221" fmla="*/ 5814045 w 8023328"/>
              <a:gd name="connsiteY1221" fmla="*/ 1083059 h 2380521"/>
              <a:gd name="connsiteX1222" fmla="*/ 5799257 w 8023328"/>
              <a:gd name="connsiteY1222" fmla="*/ 1095457 h 2380521"/>
              <a:gd name="connsiteX1223" fmla="*/ 5784469 w 8023328"/>
              <a:gd name="connsiteY1223" fmla="*/ 1083059 h 2380521"/>
              <a:gd name="connsiteX1224" fmla="*/ 5799257 w 8023328"/>
              <a:gd name="connsiteY1224" fmla="*/ 1069203 h 2380521"/>
              <a:gd name="connsiteX1225" fmla="*/ 5724122 w 8023328"/>
              <a:gd name="connsiteY1225" fmla="*/ 1069203 h 2380521"/>
              <a:gd name="connsiteX1226" fmla="*/ 5736519 w 8023328"/>
              <a:gd name="connsiteY1226" fmla="*/ 1083059 h 2380521"/>
              <a:gd name="connsiteX1227" fmla="*/ 5724122 w 8023328"/>
              <a:gd name="connsiteY1227" fmla="*/ 1095457 h 2380521"/>
              <a:gd name="connsiteX1228" fmla="*/ 5710266 w 8023328"/>
              <a:gd name="connsiteY1228" fmla="*/ 1083059 h 2380521"/>
              <a:gd name="connsiteX1229" fmla="*/ 5724122 w 8023328"/>
              <a:gd name="connsiteY1229" fmla="*/ 1069203 h 2380521"/>
              <a:gd name="connsiteX1230" fmla="*/ 5653291 w 8023328"/>
              <a:gd name="connsiteY1230" fmla="*/ 1069203 h 2380521"/>
              <a:gd name="connsiteX1231" fmla="*/ 5665688 w 8023328"/>
              <a:gd name="connsiteY1231" fmla="*/ 1083059 h 2380521"/>
              <a:gd name="connsiteX1232" fmla="*/ 5653291 w 8023328"/>
              <a:gd name="connsiteY1232" fmla="*/ 1095457 h 2380521"/>
              <a:gd name="connsiteX1233" fmla="*/ 5639435 w 8023328"/>
              <a:gd name="connsiteY1233" fmla="*/ 1083059 h 2380521"/>
              <a:gd name="connsiteX1234" fmla="*/ 5653291 w 8023328"/>
              <a:gd name="connsiteY1234" fmla="*/ 1069203 h 2380521"/>
              <a:gd name="connsiteX1235" fmla="*/ 5581002 w 8023328"/>
              <a:gd name="connsiteY1235" fmla="*/ 1069203 h 2380521"/>
              <a:gd name="connsiteX1236" fmla="*/ 5594858 w 8023328"/>
              <a:gd name="connsiteY1236" fmla="*/ 1083059 h 2380521"/>
              <a:gd name="connsiteX1237" fmla="*/ 5581002 w 8023328"/>
              <a:gd name="connsiteY1237" fmla="*/ 1095457 h 2380521"/>
              <a:gd name="connsiteX1238" fmla="*/ 5568605 w 8023328"/>
              <a:gd name="connsiteY1238" fmla="*/ 1083059 h 2380521"/>
              <a:gd name="connsiteX1239" fmla="*/ 5581002 w 8023328"/>
              <a:gd name="connsiteY1239" fmla="*/ 1069203 h 2380521"/>
              <a:gd name="connsiteX1240" fmla="*/ 5510171 w 8023328"/>
              <a:gd name="connsiteY1240" fmla="*/ 1069203 h 2380521"/>
              <a:gd name="connsiteX1241" fmla="*/ 5524027 w 8023328"/>
              <a:gd name="connsiteY1241" fmla="*/ 1083059 h 2380521"/>
              <a:gd name="connsiteX1242" fmla="*/ 5510171 w 8023328"/>
              <a:gd name="connsiteY1242" fmla="*/ 1095457 h 2380521"/>
              <a:gd name="connsiteX1243" fmla="*/ 5497774 w 8023328"/>
              <a:gd name="connsiteY1243" fmla="*/ 1083059 h 2380521"/>
              <a:gd name="connsiteX1244" fmla="*/ 5510171 w 8023328"/>
              <a:gd name="connsiteY1244" fmla="*/ 1069203 h 2380521"/>
              <a:gd name="connsiteX1245" fmla="*/ 5438937 w 8023328"/>
              <a:gd name="connsiteY1245" fmla="*/ 1069203 h 2380521"/>
              <a:gd name="connsiteX1246" fmla="*/ 5453178 w 8023328"/>
              <a:gd name="connsiteY1246" fmla="*/ 1083059 h 2380521"/>
              <a:gd name="connsiteX1247" fmla="*/ 5438937 w 8023328"/>
              <a:gd name="connsiteY1247" fmla="*/ 1095457 h 2380521"/>
              <a:gd name="connsiteX1248" fmla="*/ 5426945 w 8023328"/>
              <a:gd name="connsiteY1248" fmla="*/ 1083059 h 2380521"/>
              <a:gd name="connsiteX1249" fmla="*/ 5438937 w 8023328"/>
              <a:gd name="connsiteY1249" fmla="*/ 1069203 h 2380521"/>
              <a:gd name="connsiteX1250" fmla="*/ 5367530 w 8023328"/>
              <a:gd name="connsiteY1250" fmla="*/ 1069203 h 2380521"/>
              <a:gd name="connsiteX1251" fmla="*/ 5382318 w 8023328"/>
              <a:gd name="connsiteY1251" fmla="*/ 1083059 h 2380521"/>
              <a:gd name="connsiteX1252" fmla="*/ 5367530 w 8023328"/>
              <a:gd name="connsiteY1252" fmla="*/ 1095457 h 2380521"/>
              <a:gd name="connsiteX1253" fmla="*/ 5352742 w 8023328"/>
              <a:gd name="connsiteY1253" fmla="*/ 1083059 h 2380521"/>
              <a:gd name="connsiteX1254" fmla="*/ 5367530 w 8023328"/>
              <a:gd name="connsiteY1254" fmla="*/ 1069203 h 2380521"/>
              <a:gd name="connsiteX1255" fmla="*/ 5296699 w 8023328"/>
              <a:gd name="connsiteY1255" fmla="*/ 1069203 h 2380521"/>
              <a:gd name="connsiteX1256" fmla="*/ 5311488 w 8023328"/>
              <a:gd name="connsiteY1256" fmla="*/ 1083059 h 2380521"/>
              <a:gd name="connsiteX1257" fmla="*/ 5296699 w 8023328"/>
              <a:gd name="connsiteY1257" fmla="*/ 1095457 h 2380521"/>
              <a:gd name="connsiteX1258" fmla="*/ 5281910 w 8023328"/>
              <a:gd name="connsiteY1258" fmla="*/ 1083059 h 2380521"/>
              <a:gd name="connsiteX1259" fmla="*/ 5296699 w 8023328"/>
              <a:gd name="connsiteY1259" fmla="*/ 1069203 h 2380521"/>
              <a:gd name="connsiteX1260" fmla="*/ 5225869 w 8023328"/>
              <a:gd name="connsiteY1260" fmla="*/ 1069203 h 2380521"/>
              <a:gd name="connsiteX1261" fmla="*/ 5240657 w 8023328"/>
              <a:gd name="connsiteY1261" fmla="*/ 1083059 h 2380521"/>
              <a:gd name="connsiteX1262" fmla="*/ 5225869 w 8023328"/>
              <a:gd name="connsiteY1262" fmla="*/ 1095457 h 2380521"/>
              <a:gd name="connsiteX1263" fmla="*/ 5211081 w 8023328"/>
              <a:gd name="connsiteY1263" fmla="*/ 1083059 h 2380521"/>
              <a:gd name="connsiteX1264" fmla="*/ 5225869 w 8023328"/>
              <a:gd name="connsiteY1264" fmla="*/ 1069203 h 2380521"/>
              <a:gd name="connsiteX1265" fmla="*/ 5154105 w 8023328"/>
              <a:gd name="connsiteY1265" fmla="*/ 1069203 h 2380521"/>
              <a:gd name="connsiteX1266" fmla="*/ 5166502 w 8023328"/>
              <a:gd name="connsiteY1266" fmla="*/ 1083059 h 2380521"/>
              <a:gd name="connsiteX1267" fmla="*/ 5154105 w 8023328"/>
              <a:gd name="connsiteY1267" fmla="*/ 1095457 h 2380521"/>
              <a:gd name="connsiteX1268" fmla="*/ 5140249 w 8023328"/>
              <a:gd name="connsiteY1268" fmla="*/ 1083059 h 2380521"/>
              <a:gd name="connsiteX1269" fmla="*/ 5154105 w 8023328"/>
              <a:gd name="connsiteY1269" fmla="*/ 1069203 h 2380521"/>
              <a:gd name="connsiteX1270" fmla="*/ 5083276 w 8023328"/>
              <a:gd name="connsiteY1270" fmla="*/ 1069203 h 2380521"/>
              <a:gd name="connsiteX1271" fmla="*/ 5095673 w 8023328"/>
              <a:gd name="connsiteY1271" fmla="*/ 1083059 h 2380521"/>
              <a:gd name="connsiteX1272" fmla="*/ 5083276 w 8023328"/>
              <a:gd name="connsiteY1272" fmla="*/ 1095457 h 2380521"/>
              <a:gd name="connsiteX1273" fmla="*/ 5069420 w 8023328"/>
              <a:gd name="connsiteY1273" fmla="*/ 1083059 h 2380521"/>
              <a:gd name="connsiteX1274" fmla="*/ 5083276 w 8023328"/>
              <a:gd name="connsiteY1274" fmla="*/ 1069203 h 2380521"/>
              <a:gd name="connsiteX1275" fmla="*/ 5012445 w 8023328"/>
              <a:gd name="connsiteY1275" fmla="*/ 1069203 h 2380521"/>
              <a:gd name="connsiteX1276" fmla="*/ 5024842 w 8023328"/>
              <a:gd name="connsiteY1276" fmla="*/ 1083059 h 2380521"/>
              <a:gd name="connsiteX1277" fmla="*/ 5012445 w 8023328"/>
              <a:gd name="connsiteY1277" fmla="*/ 1095457 h 2380521"/>
              <a:gd name="connsiteX1278" fmla="*/ 4998589 w 8023328"/>
              <a:gd name="connsiteY1278" fmla="*/ 1083059 h 2380521"/>
              <a:gd name="connsiteX1279" fmla="*/ 5012445 w 8023328"/>
              <a:gd name="connsiteY1279" fmla="*/ 1069203 h 2380521"/>
              <a:gd name="connsiteX1280" fmla="*/ 4940157 w 8023328"/>
              <a:gd name="connsiteY1280" fmla="*/ 1069203 h 2380521"/>
              <a:gd name="connsiteX1281" fmla="*/ 4954013 w 8023328"/>
              <a:gd name="connsiteY1281" fmla="*/ 1083059 h 2380521"/>
              <a:gd name="connsiteX1282" fmla="*/ 4940157 w 8023328"/>
              <a:gd name="connsiteY1282" fmla="*/ 1095457 h 2380521"/>
              <a:gd name="connsiteX1283" fmla="*/ 4927760 w 8023328"/>
              <a:gd name="connsiteY1283" fmla="*/ 1083059 h 2380521"/>
              <a:gd name="connsiteX1284" fmla="*/ 4940157 w 8023328"/>
              <a:gd name="connsiteY1284" fmla="*/ 1069203 h 2380521"/>
              <a:gd name="connsiteX1285" fmla="*/ 4865953 w 8023328"/>
              <a:gd name="connsiteY1285" fmla="*/ 1069203 h 2380521"/>
              <a:gd name="connsiteX1286" fmla="*/ 4879809 w 8023328"/>
              <a:gd name="connsiteY1286" fmla="*/ 1083059 h 2380521"/>
              <a:gd name="connsiteX1287" fmla="*/ 4865953 w 8023328"/>
              <a:gd name="connsiteY1287" fmla="*/ 1095457 h 2380521"/>
              <a:gd name="connsiteX1288" fmla="*/ 4853556 w 8023328"/>
              <a:gd name="connsiteY1288" fmla="*/ 1083059 h 2380521"/>
              <a:gd name="connsiteX1289" fmla="*/ 4865953 w 8023328"/>
              <a:gd name="connsiteY1289" fmla="*/ 1069203 h 2380521"/>
              <a:gd name="connsiteX1290" fmla="*/ 4795122 w 8023328"/>
              <a:gd name="connsiteY1290" fmla="*/ 1069203 h 2380521"/>
              <a:gd name="connsiteX1291" fmla="*/ 4808978 w 8023328"/>
              <a:gd name="connsiteY1291" fmla="*/ 1083059 h 2380521"/>
              <a:gd name="connsiteX1292" fmla="*/ 4795122 w 8023328"/>
              <a:gd name="connsiteY1292" fmla="*/ 1095457 h 2380521"/>
              <a:gd name="connsiteX1293" fmla="*/ 4782725 w 8023328"/>
              <a:gd name="connsiteY1293" fmla="*/ 1083059 h 2380521"/>
              <a:gd name="connsiteX1294" fmla="*/ 4795122 w 8023328"/>
              <a:gd name="connsiteY1294" fmla="*/ 1069203 h 2380521"/>
              <a:gd name="connsiteX1295" fmla="*/ 4726684 w 8023328"/>
              <a:gd name="connsiteY1295" fmla="*/ 1069203 h 2380521"/>
              <a:gd name="connsiteX1296" fmla="*/ 4741472 w 8023328"/>
              <a:gd name="connsiteY1296" fmla="*/ 1083059 h 2380521"/>
              <a:gd name="connsiteX1297" fmla="*/ 4726684 w 8023328"/>
              <a:gd name="connsiteY1297" fmla="*/ 1095457 h 2380521"/>
              <a:gd name="connsiteX1298" fmla="*/ 4711896 w 8023328"/>
              <a:gd name="connsiteY1298" fmla="*/ 1083059 h 2380521"/>
              <a:gd name="connsiteX1299" fmla="*/ 4726684 w 8023328"/>
              <a:gd name="connsiteY1299" fmla="*/ 1069203 h 2380521"/>
              <a:gd name="connsiteX1300" fmla="*/ 4655853 w 8023328"/>
              <a:gd name="connsiteY1300" fmla="*/ 1069203 h 2380521"/>
              <a:gd name="connsiteX1301" fmla="*/ 4670642 w 8023328"/>
              <a:gd name="connsiteY1301" fmla="*/ 1083059 h 2380521"/>
              <a:gd name="connsiteX1302" fmla="*/ 4655853 w 8023328"/>
              <a:gd name="connsiteY1302" fmla="*/ 1095457 h 2380521"/>
              <a:gd name="connsiteX1303" fmla="*/ 4641064 w 8023328"/>
              <a:gd name="connsiteY1303" fmla="*/ 1083059 h 2380521"/>
              <a:gd name="connsiteX1304" fmla="*/ 4655853 w 8023328"/>
              <a:gd name="connsiteY1304" fmla="*/ 1069203 h 2380521"/>
              <a:gd name="connsiteX1305" fmla="*/ 4585023 w 8023328"/>
              <a:gd name="connsiteY1305" fmla="*/ 1069203 h 2380521"/>
              <a:gd name="connsiteX1306" fmla="*/ 4599811 w 8023328"/>
              <a:gd name="connsiteY1306" fmla="*/ 1083059 h 2380521"/>
              <a:gd name="connsiteX1307" fmla="*/ 4585023 w 8023328"/>
              <a:gd name="connsiteY1307" fmla="*/ 1095457 h 2380521"/>
              <a:gd name="connsiteX1308" fmla="*/ 4570235 w 8023328"/>
              <a:gd name="connsiteY1308" fmla="*/ 1083059 h 2380521"/>
              <a:gd name="connsiteX1309" fmla="*/ 4585023 w 8023328"/>
              <a:gd name="connsiteY1309" fmla="*/ 1069203 h 2380521"/>
              <a:gd name="connsiteX1310" fmla="*/ 4513260 w 8023328"/>
              <a:gd name="connsiteY1310" fmla="*/ 1069203 h 2380521"/>
              <a:gd name="connsiteX1311" fmla="*/ 4525657 w 8023328"/>
              <a:gd name="connsiteY1311" fmla="*/ 1083991 h 2380521"/>
              <a:gd name="connsiteX1312" fmla="*/ 4513260 w 8023328"/>
              <a:gd name="connsiteY1312" fmla="*/ 1098780 h 2380521"/>
              <a:gd name="connsiteX1313" fmla="*/ 4499404 w 8023328"/>
              <a:gd name="connsiteY1313" fmla="*/ 1083991 h 2380521"/>
              <a:gd name="connsiteX1314" fmla="*/ 4513260 w 8023328"/>
              <a:gd name="connsiteY1314" fmla="*/ 1069203 h 2380521"/>
              <a:gd name="connsiteX1315" fmla="*/ 4439056 w 8023328"/>
              <a:gd name="connsiteY1315" fmla="*/ 1069203 h 2380521"/>
              <a:gd name="connsiteX1316" fmla="*/ 4451453 w 8023328"/>
              <a:gd name="connsiteY1316" fmla="*/ 1083991 h 2380521"/>
              <a:gd name="connsiteX1317" fmla="*/ 4439056 w 8023328"/>
              <a:gd name="connsiteY1317" fmla="*/ 1098780 h 2380521"/>
              <a:gd name="connsiteX1318" fmla="*/ 4425200 w 8023328"/>
              <a:gd name="connsiteY1318" fmla="*/ 1083991 h 2380521"/>
              <a:gd name="connsiteX1319" fmla="*/ 4439056 w 8023328"/>
              <a:gd name="connsiteY1319" fmla="*/ 1069203 h 2380521"/>
              <a:gd name="connsiteX1320" fmla="*/ 4366768 w 8023328"/>
              <a:gd name="connsiteY1320" fmla="*/ 1069203 h 2380521"/>
              <a:gd name="connsiteX1321" fmla="*/ 4380624 w 8023328"/>
              <a:gd name="connsiteY1321" fmla="*/ 1083991 h 2380521"/>
              <a:gd name="connsiteX1322" fmla="*/ 4366768 w 8023328"/>
              <a:gd name="connsiteY1322" fmla="*/ 1098780 h 2380521"/>
              <a:gd name="connsiteX1323" fmla="*/ 4354371 w 8023328"/>
              <a:gd name="connsiteY1323" fmla="*/ 1083991 h 2380521"/>
              <a:gd name="connsiteX1324" fmla="*/ 4366768 w 8023328"/>
              <a:gd name="connsiteY1324" fmla="*/ 1069203 h 2380521"/>
              <a:gd name="connsiteX1325" fmla="*/ 4295937 w 8023328"/>
              <a:gd name="connsiteY1325" fmla="*/ 1069203 h 2380521"/>
              <a:gd name="connsiteX1326" fmla="*/ 4309793 w 8023328"/>
              <a:gd name="connsiteY1326" fmla="*/ 1083991 h 2380521"/>
              <a:gd name="connsiteX1327" fmla="*/ 4295937 w 8023328"/>
              <a:gd name="connsiteY1327" fmla="*/ 1098780 h 2380521"/>
              <a:gd name="connsiteX1328" fmla="*/ 4283540 w 8023328"/>
              <a:gd name="connsiteY1328" fmla="*/ 1083991 h 2380521"/>
              <a:gd name="connsiteX1329" fmla="*/ 4295937 w 8023328"/>
              <a:gd name="connsiteY1329" fmla="*/ 1069203 h 2380521"/>
              <a:gd name="connsiteX1330" fmla="*/ 4225107 w 8023328"/>
              <a:gd name="connsiteY1330" fmla="*/ 1069203 h 2380521"/>
              <a:gd name="connsiteX1331" fmla="*/ 4238963 w 8023328"/>
              <a:gd name="connsiteY1331" fmla="*/ 1083991 h 2380521"/>
              <a:gd name="connsiteX1332" fmla="*/ 4225107 w 8023328"/>
              <a:gd name="connsiteY1332" fmla="*/ 1098780 h 2380521"/>
              <a:gd name="connsiteX1333" fmla="*/ 4212710 w 8023328"/>
              <a:gd name="connsiteY1333" fmla="*/ 1083991 h 2380521"/>
              <a:gd name="connsiteX1334" fmla="*/ 4225107 w 8023328"/>
              <a:gd name="connsiteY1334" fmla="*/ 1069203 h 2380521"/>
              <a:gd name="connsiteX1335" fmla="*/ 4153295 w 8023328"/>
              <a:gd name="connsiteY1335" fmla="*/ 1069203 h 2380521"/>
              <a:gd name="connsiteX1336" fmla="*/ 4168083 w 8023328"/>
              <a:gd name="connsiteY1336" fmla="*/ 1083991 h 2380521"/>
              <a:gd name="connsiteX1337" fmla="*/ 4153295 w 8023328"/>
              <a:gd name="connsiteY1337" fmla="*/ 1098780 h 2380521"/>
              <a:gd name="connsiteX1338" fmla="*/ 4138507 w 8023328"/>
              <a:gd name="connsiteY1338" fmla="*/ 1083991 h 2380521"/>
              <a:gd name="connsiteX1339" fmla="*/ 4153295 w 8023328"/>
              <a:gd name="connsiteY1339" fmla="*/ 1069203 h 2380521"/>
              <a:gd name="connsiteX1340" fmla="*/ 4082465 w 8023328"/>
              <a:gd name="connsiteY1340" fmla="*/ 1069203 h 2380521"/>
              <a:gd name="connsiteX1341" fmla="*/ 4097254 w 8023328"/>
              <a:gd name="connsiteY1341" fmla="*/ 1083991 h 2380521"/>
              <a:gd name="connsiteX1342" fmla="*/ 4082465 w 8023328"/>
              <a:gd name="connsiteY1342" fmla="*/ 1098780 h 2380521"/>
              <a:gd name="connsiteX1343" fmla="*/ 4067676 w 8023328"/>
              <a:gd name="connsiteY1343" fmla="*/ 1083991 h 2380521"/>
              <a:gd name="connsiteX1344" fmla="*/ 4082465 w 8023328"/>
              <a:gd name="connsiteY1344" fmla="*/ 1069203 h 2380521"/>
              <a:gd name="connsiteX1345" fmla="*/ 4011635 w 8023328"/>
              <a:gd name="connsiteY1345" fmla="*/ 1069203 h 2380521"/>
              <a:gd name="connsiteX1346" fmla="*/ 4026423 w 8023328"/>
              <a:gd name="connsiteY1346" fmla="*/ 1083991 h 2380521"/>
              <a:gd name="connsiteX1347" fmla="*/ 4011635 w 8023328"/>
              <a:gd name="connsiteY1347" fmla="*/ 1098780 h 2380521"/>
              <a:gd name="connsiteX1348" fmla="*/ 3996847 w 8023328"/>
              <a:gd name="connsiteY1348" fmla="*/ 1083991 h 2380521"/>
              <a:gd name="connsiteX1349" fmla="*/ 4011635 w 8023328"/>
              <a:gd name="connsiteY1349" fmla="*/ 1069203 h 2380521"/>
              <a:gd name="connsiteX1350" fmla="*/ 3939871 w 8023328"/>
              <a:gd name="connsiteY1350" fmla="*/ 1069203 h 2380521"/>
              <a:gd name="connsiteX1351" fmla="*/ 3952268 w 8023328"/>
              <a:gd name="connsiteY1351" fmla="*/ 1083991 h 2380521"/>
              <a:gd name="connsiteX1352" fmla="*/ 3939871 w 8023328"/>
              <a:gd name="connsiteY1352" fmla="*/ 1098780 h 2380521"/>
              <a:gd name="connsiteX1353" fmla="*/ 3926015 w 8023328"/>
              <a:gd name="connsiteY1353" fmla="*/ 1083991 h 2380521"/>
              <a:gd name="connsiteX1354" fmla="*/ 3939871 w 8023328"/>
              <a:gd name="connsiteY1354" fmla="*/ 1069203 h 2380521"/>
              <a:gd name="connsiteX1355" fmla="*/ 582439 w 8023328"/>
              <a:gd name="connsiteY1355" fmla="*/ 1069203 h 2380521"/>
              <a:gd name="connsiteX1356" fmla="*/ 596295 w 8023328"/>
              <a:gd name="connsiteY1356" fmla="*/ 1083059 h 2380521"/>
              <a:gd name="connsiteX1357" fmla="*/ 582439 w 8023328"/>
              <a:gd name="connsiteY1357" fmla="*/ 1095457 h 2380521"/>
              <a:gd name="connsiteX1358" fmla="*/ 570041 w 8023328"/>
              <a:gd name="connsiteY1358" fmla="*/ 1083059 h 2380521"/>
              <a:gd name="connsiteX1359" fmla="*/ 582439 w 8023328"/>
              <a:gd name="connsiteY1359" fmla="*/ 1069203 h 2380521"/>
              <a:gd name="connsiteX1360" fmla="*/ 513628 w 8023328"/>
              <a:gd name="connsiteY1360" fmla="*/ 1069203 h 2380521"/>
              <a:gd name="connsiteX1361" fmla="*/ 528807 w 8023328"/>
              <a:gd name="connsiteY1361" fmla="*/ 1083059 h 2380521"/>
              <a:gd name="connsiteX1362" fmla="*/ 513628 w 8023328"/>
              <a:gd name="connsiteY1362" fmla="*/ 1095457 h 2380521"/>
              <a:gd name="connsiteX1363" fmla="*/ 499209 w 8023328"/>
              <a:gd name="connsiteY1363" fmla="*/ 1083059 h 2380521"/>
              <a:gd name="connsiteX1364" fmla="*/ 513628 w 8023328"/>
              <a:gd name="connsiteY1364" fmla="*/ 1069203 h 2380521"/>
              <a:gd name="connsiteX1365" fmla="*/ 439795 w 8023328"/>
              <a:gd name="connsiteY1365" fmla="*/ 1069203 h 2380521"/>
              <a:gd name="connsiteX1366" fmla="*/ 454585 w 8023328"/>
              <a:gd name="connsiteY1366" fmla="*/ 1083059 h 2380521"/>
              <a:gd name="connsiteX1367" fmla="*/ 439795 w 8023328"/>
              <a:gd name="connsiteY1367" fmla="*/ 1095457 h 2380521"/>
              <a:gd name="connsiteX1368" fmla="*/ 425007 w 8023328"/>
              <a:gd name="connsiteY1368" fmla="*/ 1083059 h 2380521"/>
              <a:gd name="connsiteX1369" fmla="*/ 439795 w 8023328"/>
              <a:gd name="connsiteY1369" fmla="*/ 1069203 h 2380521"/>
              <a:gd name="connsiteX1370" fmla="*/ 368965 w 8023328"/>
              <a:gd name="connsiteY1370" fmla="*/ 1069203 h 2380521"/>
              <a:gd name="connsiteX1371" fmla="*/ 383754 w 8023328"/>
              <a:gd name="connsiteY1371" fmla="*/ 1083059 h 2380521"/>
              <a:gd name="connsiteX1372" fmla="*/ 368965 w 8023328"/>
              <a:gd name="connsiteY1372" fmla="*/ 1095457 h 2380521"/>
              <a:gd name="connsiteX1373" fmla="*/ 354177 w 8023328"/>
              <a:gd name="connsiteY1373" fmla="*/ 1083059 h 2380521"/>
              <a:gd name="connsiteX1374" fmla="*/ 368965 w 8023328"/>
              <a:gd name="connsiteY1374" fmla="*/ 1069203 h 2380521"/>
              <a:gd name="connsiteX1375" fmla="*/ 297201 w 8023328"/>
              <a:gd name="connsiteY1375" fmla="*/ 1069203 h 2380521"/>
              <a:gd name="connsiteX1376" fmla="*/ 309599 w 8023328"/>
              <a:gd name="connsiteY1376" fmla="*/ 1083059 h 2380521"/>
              <a:gd name="connsiteX1377" fmla="*/ 297201 w 8023328"/>
              <a:gd name="connsiteY1377" fmla="*/ 1095457 h 2380521"/>
              <a:gd name="connsiteX1378" fmla="*/ 283346 w 8023328"/>
              <a:gd name="connsiteY1378" fmla="*/ 1083059 h 2380521"/>
              <a:gd name="connsiteX1379" fmla="*/ 297201 w 8023328"/>
              <a:gd name="connsiteY1379" fmla="*/ 1069203 h 2380521"/>
              <a:gd name="connsiteX1380" fmla="*/ 226372 w 8023328"/>
              <a:gd name="connsiteY1380" fmla="*/ 1069203 h 2380521"/>
              <a:gd name="connsiteX1381" fmla="*/ 238771 w 8023328"/>
              <a:gd name="connsiteY1381" fmla="*/ 1083059 h 2380521"/>
              <a:gd name="connsiteX1382" fmla="*/ 226372 w 8023328"/>
              <a:gd name="connsiteY1382" fmla="*/ 1095457 h 2380521"/>
              <a:gd name="connsiteX1383" fmla="*/ 212516 w 8023328"/>
              <a:gd name="connsiteY1383" fmla="*/ 1083059 h 2380521"/>
              <a:gd name="connsiteX1384" fmla="*/ 226372 w 8023328"/>
              <a:gd name="connsiteY1384" fmla="*/ 1069203 h 2380521"/>
              <a:gd name="connsiteX1385" fmla="*/ 154079 w 8023328"/>
              <a:gd name="connsiteY1385" fmla="*/ 1069203 h 2380521"/>
              <a:gd name="connsiteX1386" fmla="*/ 167935 w 8023328"/>
              <a:gd name="connsiteY1386" fmla="*/ 1083059 h 2380521"/>
              <a:gd name="connsiteX1387" fmla="*/ 154079 w 8023328"/>
              <a:gd name="connsiteY1387" fmla="*/ 1095457 h 2380521"/>
              <a:gd name="connsiteX1388" fmla="*/ 141682 w 8023328"/>
              <a:gd name="connsiteY1388" fmla="*/ 1083059 h 2380521"/>
              <a:gd name="connsiteX1389" fmla="*/ 154079 w 8023328"/>
              <a:gd name="connsiteY1389" fmla="*/ 1069203 h 2380521"/>
              <a:gd name="connsiteX1390" fmla="*/ 83249 w 8023328"/>
              <a:gd name="connsiteY1390" fmla="*/ 1069203 h 2380521"/>
              <a:gd name="connsiteX1391" fmla="*/ 97105 w 8023328"/>
              <a:gd name="connsiteY1391" fmla="*/ 1083059 h 2380521"/>
              <a:gd name="connsiteX1392" fmla="*/ 83249 w 8023328"/>
              <a:gd name="connsiteY1392" fmla="*/ 1095457 h 2380521"/>
              <a:gd name="connsiteX1393" fmla="*/ 70852 w 8023328"/>
              <a:gd name="connsiteY1393" fmla="*/ 1083059 h 2380521"/>
              <a:gd name="connsiteX1394" fmla="*/ 83249 w 8023328"/>
              <a:gd name="connsiteY1394" fmla="*/ 1069203 h 2380521"/>
              <a:gd name="connsiteX1395" fmla="*/ 12014 w 8023328"/>
              <a:gd name="connsiteY1395" fmla="*/ 1069203 h 2380521"/>
              <a:gd name="connsiteX1396" fmla="*/ 26255 w 8023328"/>
              <a:gd name="connsiteY1396" fmla="*/ 1083059 h 2380521"/>
              <a:gd name="connsiteX1397" fmla="*/ 12014 w 8023328"/>
              <a:gd name="connsiteY1397" fmla="*/ 1095457 h 2380521"/>
              <a:gd name="connsiteX1398" fmla="*/ 21 w 8023328"/>
              <a:gd name="connsiteY1398" fmla="*/ 1083059 h 2380521"/>
              <a:gd name="connsiteX1399" fmla="*/ 12014 w 8023328"/>
              <a:gd name="connsiteY1399" fmla="*/ 1069203 h 2380521"/>
              <a:gd name="connsiteX1400" fmla="*/ 6724405 w 8023328"/>
              <a:gd name="connsiteY1400" fmla="*/ 998371 h 2380521"/>
              <a:gd name="connsiteX1401" fmla="*/ 6738261 w 8023328"/>
              <a:gd name="connsiteY1401" fmla="*/ 1010768 h 2380521"/>
              <a:gd name="connsiteX1402" fmla="*/ 6724405 w 8023328"/>
              <a:gd name="connsiteY1402" fmla="*/ 1024625 h 2380521"/>
              <a:gd name="connsiteX1403" fmla="*/ 6712008 w 8023328"/>
              <a:gd name="connsiteY1403" fmla="*/ 1010768 h 2380521"/>
              <a:gd name="connsiteX1404" fmla="*/ 6724405 w 8023328"/>
              <a:gd name="connsiteY1404" fmla="*/ 998371 h 2380521"/>
              <a:gd name="connsiteX1405" fmla="*/ 6653576 w 8023328"/>
              <a:gd name="connsiteY1405" fmla="*/ 998371 h 2380521"/>
              <a:gd name="connsiteX1406" fmla="*/ 6667432 w 8023328"/>
              <a:gd name="connsiteY1406" fmla="*/ 1010768 h 2380521"/>
              <a:gd name="connsiteX1407" fmla="*/ 6653576 w 8023328"/>
              <a:gd name="connsiteY1407" fmla="*/ 1024625 h 2380521"/>
              <a:gd name="connsiteX1408" fmla="*/ 6641179 w 8023328"/>
              <a:gd name="connsiteY1408" fmla="*/ 1010768 h 2380521"/>
              <a:gd name="connsiteX1409" fmla="*/ 6653576 w 8023328"/>
              <a:gd name="connsiteY1409" fmla="*/ 998371 h 2380521"/>
              <a:gd name="connsiteX1410" fmla="*/ 6581764 w 8023328"/>
              <a:gd name="connsiteY1410" fmla="*/ 998371 h 2380521"/>
              <a:gd name="connsiteX1411" fmla="*/ 6596552 w 8023328"/>
              <a:gd name="connsiteY1411" fmla="*/ 1010768 h 2380521"/>
              <a:gd name="connsiteX1412" fmla="*/ 6581764 w 8023328"/>
              <a:gd name="connsiteY1412" fmla="*/ 1024625 h 2380521"/>
              <a:gd name="connsiteX1413" fmla="*/ 6566976 w 8023328"/>
              <a:gd name="connsiteY1413" fmla="*/ 1010768 h 2380521"/>
              <a:gd name="connsiteX1414" fmla="*/ 6581764 w 8023328"/>
              <a:gd name="connsiteY1414" fmla="*/ 998371 h 2380521"/>
              <a:gd name="connsiteX1415" fmla="*/ 6510933 w 8023328"/>
              <a:gd name="connsiteY1415" fmla="*/ 998371 h 2380521"/>
              <a:gd name="connsiteX1416" fmla="*/ 6525722 w 8023328"/>
              <a:gd name="connsiteY1416" fmla="*/ 1010768 h 2380521"/>
              <a:gd name="connsiteX1417" fmla="*/ 6510933 w 8023328"/>
              <a:gd name="connsiteY1417" fmla="*/ 1024625 h 2380521"/>
              <a:gd name="connsiteX1418" fmla="*/ 6496144 w 8023328"/>
              <a:gd name="connsiteY1418" fmla="*/ 1010768 h 2380521"/>
              <a:gd name="connsiteX1419" fmla="*/ 6510933 w 8023328"/>
              <a:gd name="connsiteY1419" fmla="*/ 998371 h 2380521"/>
              <a:gd name="connsiteX1420" fmla="*/ 6440492 w 8023328"/>
              <a:gd name="connsiteY1420" fmla="*/ 998371 h 2380521"/>
              <a:gd name="connsiteX1421" fmla="*/ 6454911 w 8023328"/>
              <a:gd name="connsiteY1421" fmla="*/ 1010768 h 2380521"/>
              <a:gd name="connsiteX1422" fmla="*/ 6440492 w 8023328"/>
              <a:gd name="connsiteY1422" fmla="*/ 1024625 h 2380521"/>
              <a:gd name="connsiteX1423" fmla="*/ 6425315 w 8023328"/>
              <a:gd name="connsiteY1423" fmla="*/ 1010768 h 2380521"/>
              <a:gd name="connsiteX1424" fmla="*/ 6440492 w 8023328"/>
              <a:gd name="connsiteY1424" fmla="*/ 998371 h 2380521"/>
              <a:gd name="connsiteX1425" fmla="*/ 6368340 w 8023328"/>
              <a:gd name="connsiteY1425" fmla="*/ 998371 h 2380521"/>
              <a:gd name="connsiteX1426" fmla="*/ 6380737 w 8023328"/>
              <a:gd name="connsiteY1426" fmla="*/ 1010768 h 2380521"/>
              <a:gd name="connsiteX1427" fmla="*/ 6368340 w 8023328"/>
              <a:gd name="connsiteY1427" fmla="*/ 1024625 h 2380521"/>
              <a:gd name="connsiteX1428" fmla="*/ 6354484 w 8023328"/>
              <a:gd name="connsiteY1428" fmla="*/ 1010768 h 2380521"/>
              <a:gd name="connsiteX1429" fmla="*/ 6368340 w 8023328"/>
              <a:gd name="connsiteY1429" fmla="*/ 998371 h 2380521"/>
              <a:gd name="connsiteX1430" fmla="*/ 6297511 w 8023328"/>
              <a:gd name="connsiteY1430" fmla="*/ 998371 h 2380521"/>
              <a:gd name="connsiteX1431" fmla="*/ 6309908 w 8023328"/>
              <a:gd name="connsiteY1431" fmla="*/ 1010768 h 2380521"/>
              <a:gd name="connsiteX1432" fmla="*/ 6297511 w 8023328"/>
              <a:gd name="connsiteY1432" fmla="*/ 1024625 h 2380521"/>
              <a:gd name="connsiteX1433" fmla="*/ 6283655 w 8023328"/>
              <a:gd name="connsiteY1433" fmla="*/ 1010768 h 2380521"/>
              <a:gd name="connsiteX1434" fmla="*/ 6297511 w 8023328"/>
              <a:gd name="connsiteY1434" fmla="*/ 998371 h 2380521"/>
              <a:gd name="connsiteX1435" fmla="*/ 6226679 w 8023328"/>
              <a:gd name="connsiteY1435" fmla="*/ 998371 h 2380521"/>
              <a:gd name="connsiteX1436" fmla="*/ 6239076 w 8023328"/>
              <a:gd name="connsiteY1436" fmla="*/ 1010768 h 2380521"/>
              <a:gd name="connsiteX1437" fmla="*/ 6226679 w 8023328"/>
              <a:gd name="connsiteY1437" fmla="*/ 1024625 h 2380521"/>
              <a:gd name="connsiteX1438" fmla="*/ 6212823 w 8023328"/>
              <a:gd name="connsiteY1438" fmla="*/ 1010768 h 2380521"/>
              <a:gd name="connsiteX1439" fmla="*/ 6226679 w 8023328"/>
              <a:gd name="connsiteY1439" fmla="*/ 998371 h 2380521"/>
              <a:gd name="connsiteX1440" fmla="*/ 6154391 w 8023328"/>
              <a:gd name="connsiteY1440" fmla="*/ 998371 h 2380521"/>
              <a:gd name="connsiteX1441" fmla="*/ 6168247 w 8023328"/>
              <a:gd name="connsiteY1441" fmla="*/ 1010768 h 2380521"/>
              <a:gd name="connsiteX1442" fmla="*/ 6154391 w 8023328"/>
              <a:gd name="connsiteY1442" fmla="*/ 1024625 h 2380521"/>
              <a:gd name="connsiteX1443" fmla="*/ 6141994 w 8023328"/>
              <a:gd name="connsiteY1443" fmla="*/ 1010768 h 2380521"/>
              <a:gd name="connsiteX1444" fmla="*/ 6154391 w 8023328"/>
              <a:gd name="connsiteY1444" fmla="*/ 998371 h 2380521"/>
              <a:gd name="connsiteX1445" fmla="*/ 6083559 w 8023328"/>
              <a:gd name="connsiteY1445" fmla="*/ 998371 h 2380521"/>
              <a:gd name="connsiteX1446" fmla="*/ 6097415 w 8023328"/>
              <a:gd name="connsiteY1446" fmla="*/ 1010768 h 2380521"/>
              <a:gd name="connsiteX1447" fmla="*/ 6083559 w 8023328"/>
              <a:gd name="connsiteY1447" fmla="*/ 1024625 h 2380521"/>
              <a:gd name="connsiteX1448" fmla="*/ 6071162 w 8023328"/>
              <a:gd name="connsiteY1448" fmla="*/ 1010768 h 2380521"/>
              <a:gd name="connsiteX1449" fmla="*/ 6083559 w 8023328"/>
              <a:gd name="connsiteY1449" fmla="*/ 998371 h 2380521"/>
              <a:gd name="connsiteX1450" fmla="*/ 6009356 w 8023328"/>
              <a:gd name="connsiteY1450" fmla="*/ 998371 h 2380521"/>
              <a:gd name="connsiteX1451" fmla="*/ 6023212 w 8023328"/>
              <a:gd name="connsiteY1451" fmla="*/ 1010768 h 2380521"/>
              <a:gd name="connsiteX1452" fmla="*/ 6009356 w 8023328"/>
              <a:gd name="connsiteY1452" fmla="*/ 1024625 h 2380521"/>
              <a:gd name="connsiteX1453" fmla="*/ 5996959 w 8023328"/>
              <a:gd name="connsiteY1453" fmla="*/ 1010768 h 2380521"/>
              <a:gd name="connsiteX1454" fmla="*/ 6009356 w 8023328"/>
              <a:gd name="connsiteY1454" fmla="*/ 998371 h 2380521"/>
              <a:gd name="connsiteX1455" fmla="*/ 5940548 w 8023328"/>
              <a:gd name="connsiteY1455" fmla="*/ 998371 h 2380521"/>
              <a:gd name="connsiteX1456" fmla="*/ 5955726 w 8023328"/>
              <a:gd name="connsiteY1456" fmla="*/ 1010768 h 2380521"/>
              <a:gd name="connsiteX1457" fmla="*/ 5940548 w 8023328"/>
              <a:gd name="connsiteY1457" fmla="*/ 1024625 h 2380521"/>
              <a:gd name="connsiteX1458" fmla="*/ 5926130 w 8023328"/>
              <a:gd name="connsiteY1458" fmla="*/ 1010768 h 2380521"/>
              <a:gd name="connsiteX1459" fmla="*/ 5940548 w 8023328"/>
              <a:gd name="connsiteY1459" fmla="*/ 998371 h 2380521"/>
              <a:gd name="connsiteX1460" fmla="*/ 5870088 w 8023328"/>
              <a:gd name="connsiteY1460" fmla="*/ 998371 h 2380521"/>
              <a:gd name="connsiteX1461" fmla="*/ 5884877 w 8023328"/>
              <a:gd name="connsiteY1461" fmla="*/ 1010768 h 2380521"/>
              <a:gd name="connsiteX1462" fmla="*/ 5870088 w 8023328"/>
              <a:gd name="connsiteY1462" fmla="*/ 1024625 h 2380521"/>
              <a:gd name="connsiteX1463" fmla="*/ 5855299 w 8023328"/>
              <a:gd name="connsiteY1463" fmla="*/ 1010768 h 2380521"/>
              <a:gd name="connsiteX1464" fmla="*/ 5870088 w 8023328"/>
              <a:gd name="connsiteY1464" fmla="*/ 998371 h 2380521"/>
              <a:gd name="connsiteX1465" fmla="*/ 5799257 w 8023328"/>
              <a:gd name="connsiteY1465" fmla="*/ 998371 h 2380521"/>
              <a:gd name="connsiteX1466" fmla="*/ 5814045 w 8023328"/>
              <a:gd name="connsiteY1466" fmla="*/ 1010768 h 2380521"/>
              <a:gd name="connsiteX1467" fmla="*/ 5799257 w 8023328"/>
              <a:gd name="connsiteY1467" fmla="*/ 1024625 h 2380521"/>
              <a:gd name="connsiteX1468" fmla="*/ 5784469 w 8023328"/>
              <a:gd name="connsiteY1468" fmla="*/ 1010768 h 2380521"/>
              <a:gd name="connsiteX1469" fmla="*/ 5799257 w 8023328"/>
              <a:gd name="connsiteY1469" fmla="*/ 998371 h 2380521"/>
              <a:gd name="connsiteX1470" fmla="*/ 5724122 w 8023328"/>
              <a:gd name="connsiteY1470" fmla="*/ 998371 h 2380521"/>
              <a:gd name="connsiteX1471" fmla="*/ 5736519 w 8023328"/>
              <a:gd name="connsiteY1471" fmla="*/ 1010768 h 2380521"/>
              <a:gd name="connsiteX1472" fmla="*/ 5724122 w 8023328"/>
              <a:gd name="connsiteY1472" fmla="*/ 1024625 h 2380521"/>
              <a:gd name="connsiteX1473" fmla="*/ 5710266 w 8023328"/>
              <a:gd name="connsiteY1473" fmla="*/ 1010768 h 2380521"/>
              <a:gd name="connsiteX1474" fmla="*/ 5724122 w 8023328"/>
              <a:gd name="connsiteY1474" fmla="*/ 998371 h 2380521"/>
              <a:gd name="connsiteX1475" fmla="*/ 5653291 w 8023328"/>
              <a:gd name="connsiteY1475" fmla="*/ 998371 h 2380521"/>
              <a:gd name="connsiteX1476" fmla="*/ 5665688 w 8023328"/>
              <a:gd name="connsiteY1476" fmla="*/ 1012227 h 2380521"/>
              <a:gd name="connsiteX1477" fmla="*/ 5653291 w 8023328"/>
              <a:gd name="connsiteY1477" fmla="*/ 1024625 h 2380521"/>
              <a:gd name="connsiteX1478" fmla="*/ 5639435 w 8023328"/>
              <a:gd name="connsiteY1478" fmla="*/ 1012227 h 2380521"/>
              <a:gd name="connsiteX1479" fmla="*/ 5653291 w 8023328"/>
              <a:gd name="connsiteY1479" fmla="*/ 998371 h 2380521"/>
              <a:gd name="connsiteX1480" fmla="*/ 5581002 w 8023328"/>
              <a:gd name="connsiteY1480" fmla="*/ 998371 h 2380521"/>
              <a:gd name="connsiteX1481" fmla="*/ 5594858 w 8023328"/>
              <a:gd name="connsiteY1481" fmla="*/ 1012227 h 2380521"/>
              <a:gd name="connsiteX1482" fmla="*/ 5581002 w 8023328"/>
              <a:gd name="connsiteY1482" fmla="*/ 1024625 h 2380521"/>
              <a:gd name="connsiteX1483" fmla="*/ 5568605 w 8023328"/>
              <a:gd name="connsiteY1483" fmla="*/ 1012227 h 2380521"/>
              <a:gd name="connsiteX1484" fmla="*/ 5581002 w 8023328"/>
              <a:gd name="connsiteY1484" fmla="*/ 998371 h 2380521"/>
              <a:gd name="connsiteX1485" fmla="*/ 5510171 w 8023328"/>
              <a:gd name="connsiteY1485" fmla="*/ 998371 h 2380521"/>
              <a:gd name="connsiteX1486" fmla="*/ 5524027 w 8023328"/>
              <a:gd name="connsiteY1486" fmla="*/ 1012227 h 2380521"/>
              <a:gd name="connsiteX1487" fmla="*/ 5510171 w 8023328"/>
              <a:gd name="connsiteY1487" fmla="*/ 1024625 h 2380521"/>
              <a:gd name="connsiteX1488" fmla="*/ 5497774 w 8023328"/>
              <a:gd name="connsiteY1488" fmla="*/ 1012227 h 2380521"/>
              <a:gd name="connsiteX1489" fmla="*/ 5510171 w 8023328"/>
              <a:gd name="connsiteY1489" fmla="*/ 998371 h 2380521"/>
              <a:gd name="connsiteX1490" fmla="*/ 5438937 w 8023328"/>
              <a:gd name="connsiteY1490" fmla="*/ 998371 h 2380521"/>
              <a:gd name="connsiteX1491" fmla="*/ 5453178 w 8023328"/>
              <a:gd name="connsiteY1491" fmla="*/ 1012227 h 2380521"/>
              <a:gd name="connsiteX1492" fmla="*/ 5438937 w 8023328"/>
              <a:gd name="connsiteY1492" fmla="*/ 1024625 h 2380521"/>
              <a:gd name="connsiteX1493" fmla="*/ 5426945 w 8023328"/>
              <a:gd name="connsiteY1493" fmla="*/ 1012227 h 2380521"/>
              <a:gd name="connsiteX1494" fmla="*/ 5438937 w 8023328"/>
              <a:gd name="connsiteY1494" fmla="*/ 998371 h 2380521"/>
              <a:gd name="connsiteX1495" fmla="*/ 5367530 w 8023328"/>
              <a:gd name="connsiteY1495" fmla="*/ 998371 h 2380521"/>
              <a:gd name="connsiteX1496" fmla="*/ 5382318 w 8023328"/>
              <a:gd name="connsiteY1496" fmla="*/ 1012227 h 2380521"/>
              <a:gd name="connsiteX1497" fmla="*/ 5367530 w 8023328"/>
              <a:gd name="connsiteY1497" fmla="*/ 1024625 h 2380521"/>
              <a:gd name="connsiteX1498" fmla="*/ 5352742 w 8023328"/>
              <a:gd name="connsiteY1498" fmla="*/ 1012227 h 2380521"/>
              <a:gd name="connsiteX1499" fmla="*/ 5367530 w 8023328"/>
              <a:gd name="connsiteY1499" fmla="*/ 998371 h 2380521"/>
              <a:gd name="connsiteX1500" fmla="*/ 5296699 w 8023328"/>
              <a:gd name="connsiteY1500" fmla="*/ 998371 h 2380521"/>
              <a:gd name="connsiteX1501" fmla="*/ 5311488 w 8023328"/>
              <a:gd name="connsiteY1501" fmla="*/ 1012227 h 2380521"/>
              <a:gd name="connsiteX1502" fmla="*/ 5296699 w 8023328"/>
              <a:gd name="connsiteY1502" fmla="*/ 1024625 h 2380521"/>
              <a:gd name="connsiteX1503" fmla="*/ 5281910 w 8023328"/>
              <a:gd name="connsiteY1503" fmla="*/ 1012227 h 2380521"/>
              <a:gd name="connsiteX1504" fmla="*/ 5296699 w 8023328"/>
              <a:gd name="connsiteY1504" fmla="*/ 998371 h 2380521"/>
              <a:gd name="connsiteX1505" fmla="*/ 5225869 w 8023328"/>
              <a:gd name="connsiteY1505" fmla="*/ 998371 h 2380521"/>
              <a:gd name="connsiteX1506" fmla="*/ 5240657 w 8023328"/>
              <a:gd name="connsiteY1506" fmla="*/ 1012227 h 2380521"/>
              <a:gd name="connsiteX1507" fmla="*/ 5225869 w 8023328"/>
              <a:gd name="connsiteY1507" fmla="*/ 1024625 h 2380521"/>
              <a:gd name="connsiteX1508" fmla="*/ 5211081 w 8023328"/>
              <a:gd name="connsiteY1508" fmla="*/ 1012227 h 2380521"/>
              <a:gd name="connsiteX1509" fmla="*/ 5225869 w 8023328"/>
              <a:gd name="connsiteY1509" fmla="*/ 998371 h 2380521"/>
              <a:gd name="connsiteX1510" fmla="*/ 5154105 w 8023328"/>
              <a:gd name="connsiteY1510" fmla="*/ 998371 h 2380521"/>
              <a:gd name="connsiteX1511" fmla="*/ 5166502 w 8023328"/>
              <a:gd name="connsiteY1511" fmla="*/ 1012227 h 2380521"/>
              <a:gd name="connsiteX1512" fmla="*/ 5154105 w 8023328"/>
              <a:gd name="connsiteY1512" fmla="*/ 1024625 h 2380521"/>
              <a:gd name="connsiteX1513" fmla="*/ 5140249 w 8023328"/>
              <a:gd name="connsiteY1513" fmla="*/ 1012227 h 2380521"/>
              <a:gd name="connsiteX1514" fmla="*/ 5154105 w 8023328"/>
              <a:gd name="connsiteY1514" fmla="*/ 998371 h 2380521"/>
              <a:gd name="connsiteX1515" fmla="*/ 5083276 w 8023328"/>
              <a:gd name="connsiteY1515" fmla="*/ 998371 h 2380521"/>
              <a:gd name="connsiteX1516" fmla="*/ 5095673 w 8023328"/>
              <a:gd name="connsiteY1516" fmla="*/ 1012227 h 2380521"/>
              <a:gd name="connsiteX1517" fmla="*/ 5083276 w 8023328"/>
              <a:gd name="connsiteY1517" fmla="*/ 1024625 h 2380521"/>
              <a:gd name="connsiteX1518" fmla="*/ 5069420 w 8023328"/>
              <a:gd name="connsiteY1518" fmla="*/ 1012227 h 2380521"/>
              <a:gd name="connsiteX1519" fmla="*/ 5083276 w 8023328"/>
              <a:gd name="connsiteY1519" fmla="*/ 998371 h 2380521"/>
              <a:gd name="connsiteX1520" fmla="*/ 5012445 w 8023328"/>
              <a:gd name="connsiteY1520" fmla="*/ 998371 h 2380521"/>
              <a:gd name="connsiteX1521" fmla="*/ 5024842 w 8023328"/>
              <a:gd name="connsiteY1521" fmla="*/ 1012227 h 2380521"/>
              <a:gd name="connsiteX1522" fmla="*/ 5012445 w 8023328"/>
              <a:gd name="connsiteY1522" fmla="*/ 1024625 h 2380521"/>
              <a:gd name="connsiteX1523" fmla="*/ 4998589 w 8023328"/>
              <a:gd name="connsiteY1523" fmla="*/ 1012227 h 2380521"/>
              <a:gd name="connsiteX1524" fmla="*/ 5012445 w 8023328"/>
              <a:gd name="connsiteY1524" fmla="*/ 998371 h 2380521"/>
              <a:gd name="connsiteX1525" fmla="*/ 4940157 w 8023328"/>
              <a:gd name="connsiteY1525" fmla="*/ 998371 h 2380521"/>
              <a:gd name="connsiteX1526" fmla="*/ 4954013 w 8023328"/>
              <a:gd name="connsiteY1526" fmla="*/ 1012227 h 2380521"/>
              <a:gd name="connsiteX1527" fmla="*/ 4940157 w 8023328"/>
              <a:gd name="connsiteY1527" fmla="*/ 1024625 h 2380521"/>
              <a:gd name="connsiteX1528" fmla="*/ 4927760 w 8023328"/>
              <a:gd name="connsiteY1528" fmla="*/ 1012227 h 2380521"/>
              <a:gd name="connsiteX1529" fmla="*/ 4940157 w 8023328"/>
              <a:gd name="connsiteY1529" fmla="*/ 998371 h 2380521"/>
              <a:gd name="connsiteX1530" fmla="*/ 4865953 w 8023328"/>
              <a:gd name="connsiteY1530" fmla="*/ 998371 h 2380521"/>
              <a:gd name="connsiteX1531" fmla="*/ 4879809 w 8023328"/>
              <a:gd name="connsiteY1531" fmla="*/ 1012227 h 2380521"/>
              <a:gd name="connsiteX1532" fmla="*/ 4865953 w 8023328"/>
              <a:gd name="connsiteY1532" fmla="*/ 1024625 h 2380521"/>
              <a:gd name="connsiteX1533" fmla="*/ 4853556 w 8023328"/>
              <a:gd name="connsiteY1533" fmla="*/ 1012227 h 2380521"/>
              <a:gd name="connsiteX1534" fmla="*/ 4865953 w 8023328"/>
              <a:gd name="connsiteY1534" fmla="*/ 998371 h 2380521"/>
              <a:gd name="connsiteX1535" fmla="*/ 4797514 w 8023328"/>
              <a:gd name="connsiteY1535" fmla="*/ 998371 h 2380521"/>
              <a:gd name="connsiteX1536" fmla="*/ 4812303 w 8023328"/>
              <a:gd name="connsiteY1536" fmla="*/ 1012227 h 2380521"/>
              <a:gd name="connsiteX1537" fmla="*/ 4797514 w 8023328"/>
              <a:gd name="connsiteY1537" fmla="*/ 1024625 h 2380521"/>
              <a:gd name="connsiteX1538" fmla="*/ 4782725 w 8023328"/>
              <a:gd name="connsiteY1538" fmla="*/ 1012227 h 2380521"/>
              <a:gd name="connsiteX1539" fmla="*/ 4797514 w 8023328"/>
              <a:gd name="connsiteY1539" fmla="*/ 998371 h 2380521"/>
              <a:gd name="connsiteX1540" fmla="*/ 4726684 w 8023328"/>
              <a:gd name="connsiteY1540" fmla="*/ 998371 h 2380521"/>
              <a:gd name="connsiteX1541" fmla="*/ 4741472 w 8023328"/>
              <a:gd name="connsiteY1541" fmla="*/ 1012227 h 2380521"/>
              <a:gd name="connsiteX1542" fmla="*/ 4726684 w 8023328"/>
              <a:gd name="connsiteY1542" fmla="*/ 1024625 h 2380521"/>
              <a:gd name="connsiteX1543" fmla="*/ 4711896 w 8023328"/>
              <a:gd name="connsiteY1543" fmla="*/ 1012227 h 2380521"/>
              <a:gd name="connsiteX1544" fmla="*/ 4726684 w 8023328"/>
              <a:gd name="connsiteY1544" fmla="*/ 998371 h 2380521"/>
              <a:gd name="connsiteX1545" fmla="*/ 4655853 w 8023328"/>
              <a:gd name="connsiteY1545" fmla="*/ 998371 h 2380521"/>
              <a:gd name="connsiteX1546" fmla="*/ 4670642 w 8023328"/>
              <a:gd name="connsiteY1546" fmla="*/ 1012227 h 2380521"/>
              <a:gd name="connsiteX1547" fmla="*/ 4655853 w 8023328"/>
              <a:gd name="connsiteY1547" fmla="*/ 1024625 h 2380521"/>
              <a:gd name="connsiteX1548" fmla="*/ 4641064 w 8023328"/>
              <a:gd name="connsiteY1548" fmla="*/ 1012227 h 2380521"/>
              <a:gd name="connsiteX1549" fmla="*/ 4655853 w 8023328"/>
              <a:gd name="connsiteY1549" fmla="*/ 998371 h 2380521"/>
              <a:gd name="connsiteX1550" fmla="*/ 4584091 w 8023328"/>
              <a:gd name="connsiteY1550" fmla="*/ 998371 h 2380521"/>
              <a:gd name="connsiteX1551" fmla="*/ 4596488 w 8023328"/>
              <a:gd name="connsiteY1551" fmla="*/ 1012227 h 2380521"/>
              <a:gd name="connsiteX1552" fmla="*/ 4584091 w 8023328"/>
              <a:gd name="connsiteY1552" fmla="*/ 1024625 h 2380521"/>
              <a:gd name="connsiteX1553" fmla="*/ 4570235 w 8023328"/>
              <a:gd name="connsiteY1553" fmla="*/ 1012227 h 2380521"/>
              <a:gd name="connsiteX1554" fmla="*/ 4584091 w 8023328"/>
              <a:gd name="connsiteY1554" fmla="*/ 998371 h 2380521"/>
              <a:gd name="connsiteX1555" fmla="*/ 4513260 w 8023328"/>
              <a:gd name="connsiteY1555" fmla="*/ 998371 h 2380521"/>
              <a:gd name="connsiteX1556" fmla="*/ 4525657 w 8023328"/>
              <a:gd name="connsiteY1556" fmla="*/ 1012227 h 2380521"/>
              <a:gd name="connsiteX1557" fmla="*/ 4513260 w 8023328"/>
              <a:gd name="connsiteY1557" fmla="*/ 1024625 h 2380521"/>
              <a:gd name="connsiteX1558" fmla="*/ 4499404 w 8023328"/>
              <a:gd name="connsiteY1558" fmla="*/ 1012227 h 2380521"/>
              <a:gd name="connsiteX1559" fmla="*/ 4513260 w 8023328"/>
              <a:gd name="connsiteY1559" fmla="*/ 998371 h 2380521"/>
              <a:gd name="connsiteX1560" fmla="*/ 4439056 w 8023328"/>
              <a:gd name="connsiteY1560" fmla="*/ 998371 h 2380521"/>
              <a:gd name="connsiteX1561" fmla="*/ 4451453 w 8023328"/>
              <a:gd name="connsiteY1561" fmla="*/ 1012227 h 2380521"/>
              <a:gd name="connsiteX1562" fmla="*/ 4439056 w 8023328"/>
              <a:gd name="connsiteY1562" fmla="*/ 1024625 h 2380521"/>
              <a:gd name="connsiteX1563" fmla="*/ 4425200 w 8023328"/>
              <a:gd name="connsiteY1563" fmla="*/ 1012227 h 2380521"/>
              <a:gd name="connsiteX1564" fmla="*/ 4439056 w 8023328"/>
              <a:gd name="connsiteY1564" fmla="*/ 998371 h 2380521"/>
              <a:gd name="connsiteX1565" fmla="*/ 4366768 w 8023328"/>
              <a:gd name="connsiteY1565" fmla="*/ 998371 h 2380521"/>
              <a:gd name="connsiteX1566" fmla="*/ 4380624 w 8023328"/>
              <a:gd name="connsiteY1566" fmla="*/ 1012227 h 2380521"/>
              <a:gd name="connsiteX1567" fmla="*/ 4366768 w 8023328"/>
              <a:gd name="connsiteY1567" fmla="*/ 1024625 h 2380521"/>
              <a:gd name="connsiteX1568" fmla="*/ 4354371 w 8023328"/>
              <a:gd name="connsiteY1568" fmla="*/ 1012227 h 2380521"/>
              <a:gd name="connsiteX1569" fmla="*/ 4366768 w 8023328"/>
              <a:gd name="connsiteY1569" fmla="*/ 998371 h 2380521"/>
              <a:gd name="connsiteX1570" fmla="*/ 4295937 w 8023328"/>
              <a:gd name="connsiteY1570" fmla="*/ 998371 h 2380521"/>
              <a:gd name="connsiteX1571" fmla="*/ 4309793 w 8023328"/>
              <a:gd name="connsiteY1571" fmla="*/ 1012227 h 2380521"/>
              <a:gd name="connsiteX1572" fmla="*/ 4295937 w 8023328"/>
              <a:gd name="connsiteY1572" fmla="*/ 1024625 h 2380521"/>
              <a:gd name="connsiteX1573" fmla="*/ 4283540 w 8023328"/>
              <a:gd name="connsiteY1573" fmla="*/ 1012227 h 2380521"/>
              <a:gd name="connsiteX1574" fmla="*/ 4295937 w 8023328"/>
              <a:gd name="connsiteY1574" fmla="*/ 998371 h 2380521"/>
              <a:gd name="connsiteX1575" fmla="*/ 4225107 w 8023328"/>
              <a:gd name="connsiteY1575" fmla="*/ 998371 h 2380521"/>
              <a:gd name="connsiteX1576" fmla="*/ 4238963 w 8023328"/>
              <a:gd name="connsiteY1576" fmla="*/ 1012227 h 2380521"/>
              <a:gd name="connsiteX1577" fmla="*/ 4225107 w 8023328"/>
              <a:gd name="connsiteY1577" fmla="*/ 1024625 h 2380521"/>
              <a:gd name="connsiteX1578" fmla="*/ 4212710 w 8023328"/>
              <a:gd name="connsiteY1578" fmla="*/ 1012227 h 2380521"/>
              <a:gd name="connsiteX1579" fmla="*/ 4225107 w 8023328"/>
              <a:gd name="connsiteY1579" fmla="*/ 998371 h 2380521"/>
              <a:gd name="connsiteX1580" fmla="*/ 4153295 w 8023328"/>
              <a:gd name="connsiteY1580" fmla="*/ 998371 h 2380521"/>
              <a:gd name="connsiteX1581" fmla="*/ 4168083 w 8023328"/>
              <a:gd name="connsiteY1581" fmla="*/ 1012227 h 2380521"/>
              <a:gd name="connsiteX1582" fmla="*/ 4153295 w 8023328"/>
              <a:gd name="connsiteY1582" fmla="*/ 1024625 h 2380521"/>
              <a:gd name="connsiteX1583" fmla="*/ 4138507 w 8023328"/>
              <a:gd name="connsiteY1583" fmla="*/ 1012227 h 2380521"/>
              <a:gd name="connsiteX1584" fmla="*/ 4153295 w 8023328"/>
              <a:gd name="connsiteY1584" fmla="*/ 998371 h 2380521"/>
              <a:gd name="connsiteX1585" fmla="*/ 4082465 w 8023328"/>
              <a:gd name="connsiteY1585" fmla="*/ 998371 h 2380521"/>
              <a:gd name="connsiteX1586" fmla="*/ 4097254 w 8023328"/>
              <a:gd name="connsiteY1586" fmla="*/ 1012227 h 2380521"/>
              <a:gd name="connsiteX1587" fmla="*/ 4082465 w 8023328"/>
              <a:gd name="connsiteY1587" fmla="*/ 1024625 h 2380521"/>
              <a:gd name="connsiteX1588" fmla="*/ 4067676 w 8023328"/>
              <a:gd name="connsiteY1588" fmla="*/ 1012227 h 2380521"/>
              <a:gd name="connsiteX1589" fmla="*/ 4082465 w 8023328"/>
              <a:gd name="connsiteY1589" fmla="*/ 998371 h 2380521"/>
              <a:gd name="connsiteX1590" fmla="*/ 4011635 w 8023328"/>
              <a:gd name="connsiteY1590" fmla="*/ 998371 h 2380521"/>
              <a:gd name="connsiteX1591" fmla="*/ 4026423 w 8023328"/>
              <a:gd name="connsiteY1591" fmla="*/ 1012227 h 2380521"/>
              <a:gd name="connsiteX1592" fmla="*/ 4011635 w 8023328"/>
              <a:gd name="connsiteY1592" fmla="*/ 1024625 h 2380521"/>
              <a:gd name="connsiteX1593" fmla="*/ 3996847 w 8023328"/>
              <a:gd name="connsiteY1593" fmla="*/ 1012227 h 2380521"/>
              <a:gd name="connsiteX1594" fmla="*/ 4011635 w 8023328"/>
              <a:gd name="connsiteY1594" fmla="*/ 998371 h 2380521"/>
              <a:gd name="connsiteX1595" fmla="*/ 3939871 w 8023328"/>
              <a:gd name="connsiteY1595" fmla="*/ 998371 h 2380521"/>
              <a:gd name="connsiteX1596" fmla="*/ 3952268 w 8023328"/>
              <a:gd name="connsiteY1596" fmla="*/ 1012227 h 2380521"/>
              <a:gd name="connsiteX1597" fmla="*/ 3939871 w 8023328"/>
              <a:gd name="connsiteY1597" fmla="*/ 1024625 h 2380521"/>
              <a:gd name="connsiteX1598" fmla="*/ 3926015 w 8023328"/>
              <a:gd name="connsiteY1598" fmla="*/ 1012227 h 2380521"/>
              <a:gd name="connsiteX1599" fmla="*/ 3939871 w 8023328"/>
              <a:gd name="connsiteY1599" fmla="*/ 998371 h 2380521"/>
              <a:gd name="connsiteX1600" fmla="*/ 3869042 w 8023328"/>
              <a:gd name="connsiteY1600" fmla="*/ 998371 h 2380521"/>
              <a:gd name="connsiteX1601" fmla="*/ 3881439 w 8023328"/>
              <a:gd name="connsiteY1601" fmla="*/ 1013160 h 2380521"/>
              <a:gd name="connsiteX1602" fmla="*/ 3869042 w 8023328"/>
              <a:gd name="connsiteY1602" fmla="*/ 1027949 h 2380521"/>
              <a:gd name="connsiteX1603" fmla="*/ 3855186 w 8023328"/>
              <a:gd name="connsiteY1603" fmla="*/ 1013160 h 2380521"/>
              <a:gd name="connsiteX1604" fmla="*/ 3869042 w 8023328"/>
              <a:gd name="connsiteY1604" fmla="*/ 998371 h 2380521"/>
              <a:gd name="connsiteX1605" fmla="*/ 3798211 w 8023328"/>
              <a:gd name="connsiteY1605" fmla="*/ 998371 h 2380521"/>
              <a:gd name="connsiteX1606" fmla="*/ 3810608 w 8023328"/>
              <a:gd name="connsiteY1606" fmla="*/ 1013160 h 2380521"/>
              <a:gd name="connsiteX1607" fmla="*/ 3798211 w 8023328"/>
              <a:gd name="connsiteY1607" fmla="*/ 1027949 h 2380521"/>
              <a:gd name="connsiteX1608" fmla="*/ 3784355 w 8023328"/>
              <a:gd name="connsiteY1608" fmla="*/ 1013160 h 2380521"/>
              <a:gd name="connsiteX1609" fmla="*/ 3798211 w 8023328"/>
              <a:gd name="connsiteY1609" fmla="*/ 998371 h 2380521"/>
              <a:gd name="connsiteX1610" fmla="*/ 3725922 w 8023328"/>
              <a:gd name="connsiteY1610" fmla="*/ 998371 h 2380521"/>
              <a:gd name="connsiteX1611" fmla="*/ 3739778 w 8023328"/>
              <a:gd name="connsiteY1611" fmla="*/ 1013160 h 2380521"/>
              <a:gd name="connsiteX1612" fmla="*/ 3725922 w 8023328"/>
              <a:gd name="connsiteY1612" fmla="*/ 1027949 h 2380521"/>
              <a:gd name="connsiteX1613" fmla="*/ 3713525 w 8023328"/>
              <a:gd name="connsiteY1613" fmla="*/ 1013160 h 2380521"/>
              <a:gd name="connsiteX1614" fmla="*/ 3725922 w 8023328"/>
              <a:gd name="connsiteY1614" fmla="*/ 998371 h 2380521"/>
              <a:gd name="connsiteX1615" fmla="*/ 724105 w 8023328"/>
              <a:gd name="connsiteY1615" fmla="*/ 998371 h 2380521"/>
              <a:gd name="connsiteX1616" fmla="*/ 737962 w 8023328"/>
              <a:gd name="connsiteY1616" fmla="*/ 1010768 h 2380521"/>
              <a:gd name="connsiteX1617" fmla="*/ 724105 w 8023328"/>
              <a:gd name="connsiteY1617" fmla="*/ 1024625 h 2380521"/>
              <a:gd name="connsiteX1618" fmla="*/ 711707 w 8023328"/>
              <a:gd name="connsiteY1618" fmla="*/ 1010768 h 2380521"/>
              <a:gd name="connsiteX1619" fmla="*/ 724105 w 8023328"/>
              <a:gd name="connsiteY1619" fmla="*/ 998371 h 2380521"/>
              <a:gd name="connsiteX1620" fmla="*/ 653274 w 8023328"/>
              <a:gd name="connsiteY1620" fmla="*/ 998371 h 2380521"/>
              <a:gd name="connsiteX1621" fmla="*/ 667129 w 8023328"/>
              <a:gd name="connsiteY1621" fmla="*/ 1010768 h 2380521"/>
              <a:gd name="connsiteX1622" fmla="*/ 653274 w 8023328"/>
              <a:gd name="connsiteY1622" fmla="*/ 1024625 h 2380521"/>
              <a:gd name="connsiteX1623" fmla="*/ 640877 w 8023328"/>
              <a:gd name="connsiteY1623" fmla="*/ 1010768 h 2380521"/>
              <a:gd name="connsiteX1624" fmla="*/ 653274 w 8023328"/>
              <a:gd name="connsiteY1624" fmla="*/ 998371 h 2380521"/>
              <a:gd name="connsiteX1625" fmla="*/ 582446 w 8023328"/>
              <a:gd name="connsiteY1625" fmla="*/ 998371 h 2380521"/>
              <a:gd name="connsiteX1626" fmla="*/ 596301 w 8023328"/>
              <a:gd name="connsiteY1626" fmla="*/ 1010768 h 2380521"/>
              <a:gd name="connsiteX1627" fmla="*/ 582446 w 8023328"/>
              <a:gd name="connsiteY1627" fmla="*/ 1024625 h 2380521"/>
              <a:gd name="connsiteX1628" fmla="*/ 570047 w 8023328"/>
              <a:gd name="connsiteY1628" fmla="*/ 1010768 h 2380521"/>
              <a:gd name="connsiteX1629" fmla="*/ 582446 w 8023328"/>
              <a:gd name="connsiteY1629" fmla="*/ 998371 h 2380521"/>
              <a:gd name="connsiteX1630" fmla="*/ 513636 w 8023328"/>
              <a:gd name="connsiteY1630" fmla="*/ 998371 h 2380521"/>
              <a:gd name="connsiteX1631" fmla="*/ 528813 w 8023328"/>
              <a:gd name="connsiteY1631" fmla="*/ 1010768 h 2380521"/>
              <a:gd name="connsiteX1632" fmla="*/ 513636 w 8023328"/>
              <a:gd name="connsiteY1632" fmla="*/ 1024625 h 2380521"/>
              <a:gd name="connsiteX1633" fmla="*/ 499216 w 8023328"/>
              <a:gd name="connsiteY1633" fmla="*/ 1010768 h 2380521"/>
              <a:gd name="connsiteX1634" fmla="*/ 513636 w 8023328"/>
              <a:gd name="connsiteY1634" fmla="*/ 998371 h 2380521"/>
              <a:gd name="connsiteX1635" fmla="*/ 439802 w 8023328"/>
              <a:gd name="connsiteY1635" fmla="*/ 998371 h 2380521"/>
              <a:gd name="connsiteX1636" fmla="*/ 454592 w 8023328"/>
              <a:gd name="connsiteY1636" fmla="*/ 1010768 h 2380521"/>
              <a:gd name="connsiteX1637" fmla="*/ 439802 w 8023328"/>
              <a:gd name="connsiteY1637" fmla="*/ 1024625 h 2380521"/>
              <a:gd name="connsiteX1638" fmla="*/ 425014 w 8023328"/>
              <a:gd name="connsiteY1638" fmla="*/ 1010768 h 2380521"/>
              <a:gd name="connsiteX1639" fmla="*/ 439802 w 8023328"/>
              <a:gd name="connsiteY1639" fmla="*/ 998371 h 2380521"/>
              <a:gd name="connsiteX1640" fmla="*/ 368040 w 8023328"/>
              <a:gd name="connsiteY1640" fmla="*/ 998371 h 2380521"/>
              <a:gd name="connsiteX1641" fmla="*/ 380438 w 8023328"/>
              <a:gd name="connsiteY1641" fmla="*/ 1012227 h 2380521"/>
              <a:gd name="connsiteX1642" fmla="*/ 368040 w 8023328"/>
              <a:gd name="connsiteY1642" fmla="*/ 1024625 h 2380521"/>
              <a:gd name="connsiteX1643" fmla="*/ 354183 w 8023328"/>
              <a:gd name="connsiteY1643" fmla="*/ 1012227 h 2380521"/>
              <a:gd name="connsiteX1644" fmla="*/ 368040 w 8023328"/>
              <a:gd name="connsiteY1644" fmla="*/ 998371 h 2380521"/>
              <a:gd name="connsiteX1645" fmla="*/ 297208 w 8023328"/>
              <a:gd name="connsiteY1645" fmla="*/ 998371 h 2380521"/>
              <a:gd name="connsiteX1646" fmla="*/ 309606 w 8023328"/>
              <a:gd name="connsiteY1646" fmla="*/ 1012227 h 2380521"/>
              <a:gd name="connsiteX1647" fmla="*/ 297208 w 8023328"/>
              <a:gd name="connsiteY1647" fmla="*/ 1024625 h 2380521"/>
              <a:gd name="connsiteX1648" fmla="*/ 283352 w 8023328"/>
              <a:gd name="connsiteY1648" fmla="*/ 1012227 h 2380521"/>
              <a:gd name="connsiteX1649" fmla="*/ 297208 w 8023328"/>
              <a:gd name="connsiteY1649" fmla="*/ 998371 h 2380521"/>
              <a:gd name="connsiteX1650" fmla="*/ 226379 w 8023328"/>
              <a:gd name="connsiteY1650" fmla="*/ 998371 h 2380521"/>
              <a:gd name="connsiteX1651" fmla="*/ 238778 w 8023328"/>
              <a:gd name="connsiteY1651" fmla="*/ 1012227 h 2380521"/>
              <a:gd name="connsiteX1652" fmla="*/ 226379 w 8023328"/>
              <a:gd name="connsiteY1652" fmla="*/ 1024625 h 2380521"/>
              <a:gd name="connsiteX1653" fmla="*/ 212523 w 8023328"/>
              <a:gd name="connsiteY1653" fmla="*/ 1012227 h 2380521"/>
              <a:gd name="connsiteX1654" fmla="*/ 226379 w 8023328"/>
              <a:gd name="connsiteY1654" fmla="*/ 998371 h 2380521"/>
              <a:gd name="connsiteX1655" fmla="*/ 154085 w 8023328"/>
              <a:gd name="connsiteY1655" fmla="*/ 998371 h 2380521"/>
              <a:gd name="connsiteX1656" fmla="*/ 167941 w 8023328"/>
              <a:gd name="connsiteY1656" fmla="*/ 1012227 h 2380521"/>
              <a:gd name="connsiteX1657" fmla="*/ 154085 w 8023328"/>
              <a:gd name="connsiteY1657" fmla="*/ 1024625 h 2380521"/>
              <a:gd name="connsiteX1658" fmla="*/ 141687 w 8023328"/>
              <a:gd name="connsiteY1658" fmla="*/ 1012227 h 2380521"/>
              <a:gd name="connsiteX1659" fmla="*/ 154085 w 8023328"/>
              <a:gd name="connsiteY1659" fmla="*/ 998371 h 2380521"/>
              <a:gd name="connsiteX1660" fmla="*/ 83255 w 8023328"/>
              <a:gd name="connsiteY1660" fmla="*/ 998371 h 2380521"/>
              <a:gd name="connsiteX1661" fmla="*/ 97111 w 8023328"/>
              <a:gd name="connsiteY1661" fmla="*/ 1012227 h 2380521"/>
              <a:gd name="connsiteX1662" fmla="*/ 83255 w 8023328"/>
              <a:gd name="connsiteY1662" fmla="*/ 1024625 h 2380521"/>
              <a:gd name="connsiteX1663" fmla="*/ 70858 w 8023328"/>
              <a:gd name="connsiteY1663" fmla="*/ 1012227 h 2380521"/>
              <a:gd name="connsiteX1664" fmla="*/ 83255 w 8023328"/>
              <a:gd name="connsiteY1664" fmla="*/ 998371 h 2380521"/>
              <a:gd name="connsiteX1665" fmla="*/ 12019 w 8023328"/>
              <a:gd name="connsiteY1665" fmla="*/ 998371 h 2380521"/>
              <a:gd name="connsiteX1666" fmla="*/ 26260 w 8023328"/>
              <a:gd name="connsiteY1666" fmla="*/ 1012227 h 2380521"/>
              <a:gd name="connsiteX1667" fmla="*/ 12019 w 8023328"/>
              <a:gd name="connsiteY1667" fmla="*/ 1024625 h 2380521"/>
              <a:gd name="connsiteX1668" fmla="*/ 27 w 8023328"/>
              <a:gd name="connsiteY1668" fmla="*/ 1012227 h 2380521"/>
              <a:gd name="connsiteX1669" fmla="*/ 12019 w 8023328"/>
              <a:gd name="connsiteY1669" fmla="*/ 998371 h 2380521"/>
              <a:gd name="connsiteX1670" fmla="*/ 870603 w 8023328"/>
              <a:gd name="connsiteY1670" fmla="*/ 927542 h 2380521"/>
              <a:gd name="connsiteX1671" fmla="*/ 883001 w 8023328"/>
              <a:gd name="connsiteY1671" fmla="*/ 939939 h 2380521"/>
              <a:gd name="connsiteX1672" fmla="*/ 870603 w 8023328"/>
              <a:gd name="connsiteY1672" fmla="*/ 953796 h 2380521"/>
              <a:gd name="connsiteX1673" fmla="*/ 856747 w 8023328"/>
              <a:gd name="connsiteY1673" fmla="*/ 939939 h 2380521"/>
              <a:gd name="connsiteX1674" fmla="*/ 870603 w 8023328"/>
              <a:gd name="connsiteY1674" fmla="*/ 927542 h 2380521"/>
              <a:gd name="connsiteX1675" fmla="*/ 799773 w 8023328"/>
              <a:gd name="connsiteY1675" fmla="*/ 927542 h 2380521"/>
              <a:gd name="connsiteX1676" fmla="*/ 812171 w 8023328"/>
              <a:gd name="connsiteY1676" fmla="*/ 939939 h 2380521"/>
              <a:gd name="connsiteX1677" fmla="*/ 799773 w 8023328"/>
              <a:gd name="connsiteY1677" fmla="*/ 953796 h 2380521"/>
              <a:gd name="connsiteX1678" fmla="*/ 785917 w 8023328"/>
              <a:gd name="connsiteY1678" fmla="*/ 939939 h 2380521"/>
              <a:gd name="connsiteX1679" fmla="*/ 799773 w 8023328"/>
              <a:gd name="connsiteY1679" fmla="*/ 927542 h 2380521"/>
              <a:gd name="connsiteX1680" fmla="*/ 724112 w 8023328"/>
              <a:gd name="connsiteY1680" fmla="*/ 927542 h 2380521"/>
              <a:gd name="connsiteX1681" fmla="*/ 737968 w 8023328"/>
              <a:gd name="connsiteY1681" fmla="*/ 939939 h 2380521"/>
              <a:gd name="connsiteX1682" fmla="*/ 724112 w 8023328"/>
              <a:gd name="connsiteY1682" fmla="*/ 953796 h 2380521"/>
              <a:gd name="connsiteX1683" fmla="*/ 711714 w 8023328"/>
              <a:gd name="connsiteY1683" fmla="*/ 939939 h 2380521"/>
              <a:gd name="connsiteX1684" fmla="*/ 724112 w 8023328"/>
              <a:gd name="connsiteY1684" fmla="*/ 927542 h 2380521"/>
              <a:gd name="connsiteX1685" fmla="*/ 653281 w 8023328"/>
              <a:gd name="connsiteY1685" fmla="*/ 927542 h 2380521"/>
              <a:gd name="connsiteX1686" fmla="*/ 667137 w 8023328"/>
              <a:gd name="connsiteY1686" fmla="*/ 939939 h 2380521"/>
              <a:gd name="connsiteX1687" fmla="*/ 653281 w 8023328"/>
              <a:gd name="connsiteY1687" fmla="*/ 953796 h 2380521"/>
              <a:gd name="connsiteX1688" fmla="*/ 640884 w 8023328"/>
              <a:gd name="connsiteY1688" fmla="*/ 939939 h 2380521"/>
              <a:gd name="connsiteX1689" fmla="*/ 653281 w 8023328"/>
              <a:gd name="connsiteY1689" fmla="*/ 927542 h 2380521"/>
              <a:gd name="connsiteX1690" fmla="*/ 582453 w 8023328"/>
              <a:gd name="connsiteY1690" fmla="*/ 927542 h 2380521"/>
              <a:gd name="connsiteX1691" fmla="*/ 596309 w 8023328"/>
              <a:gd name="connsiteY1691" fmla="*/ 939939 h 2380521"/>
              <a:gd name="connsiteX1692" fmla="*/ 582453 w 8023328"/>
              <a:gd name="connsiteY1692" fmla="*/ 953796 h 2380521"/>
              <a:gd name="connsiteX1693" fmla="*/ 570054 w 8023328"/>
              <a:gd name="connsiteY1693" fmla="*/ 939939 h 2380521"/>
              <a:gd name="connsiteX1694" fmla="*/ 582453 w 8023328"/>
              <a:gd name="connsiteY1694" fmla="*/ 927542 h 2380521"/>
              <a:gd name="connsiteX1695" fmla="*/ 513642 w 8023328"/>
              <a:gd name="connsiteY1695" fmla="*/ 927542 h 2380521"/>
              <a:gd name="connsiteX1696" fmla="*/ 528820 w 8023328"/>
              <a:gd name="connsiteY1696" fmla="*/ 939939 h 2380521"/>
              <a:gd name="connsiteX1697" fmla="*/ 513642 w 8023328"/>
              <a:gd name="connsiteY1697" fmla="*/ 953796 h 2380521"/>
              <a:gd name="connsiteX1698" fmla="*/ 499223 w 8023328"/>
              <a:gd name="connsiteY1698" fmla="*/ 939939 h 2380521"/>
              <a:gd name="connsiteX1699" fmla="*/ 513642 w 8023328"/>
              <a:gd name="connsiteY1699" fmla="*/ 927542 h 2380521"/>
              <a:gd name="connsiteX1700" fmla="*/ 439809 w 8023328"/>
              <a:gd name="connsiteY1700" fmla="*/ 927542 h 2380521"/>
              <a:gd name="connsiteX1701" fmla="*/ 454599 w 8023328"/>
              <a:gd name="connsiteY1701" fmla="*/ 939939 h 2380521"/>
              <a:gd name="connsiteX1702" fmla="*/ 439809 w 8023328"/>
              <a:gd name="connsiteY1702" fmla="*/ 953796 h 2380521"/>
              <a:gd name="connsiteX1703" fmla="*/ 425021 w 8023328"/>
              <a:gd name="connsiteY1703" fmla="*/ 939939 h 2380521"/>
              <a:gd name="connsiteX1704" fmla="*/ 439809 w 8023328"/>
              <a:gd name="connsiteY1704" fmla="*/ 927542 h 2380521"/>
              <a:gd name="connsiteX1705" fmla="*/ 368046 w 8023328"/>
              <a:gd name="connsiteY1705" fmla="*/ 927542 h 2380521"/>
              <a:gd name="connsiteX1706" fmla="*/ 380444 w 8023328"/>
              <a:gd name="connsiteY1706" fmla="*/ 939939 h 2380521"/>
              <a:gd name="connsiteX1707" fmla="*/ 368046 w 8023328"/>
              <a:gd name="connsiteY1707" fmla="*/ 953796 h 2380521"/>
              <a:gd name="connsiteX1708" fmla="*/ 354191 w 8023328"/>
              <a:gd name="connsiteY1708" fmla="*/ 939939 h 2380521"/>
              <a:gd name="connsiteX1709" fmla="*/ 368046 w 8023328"/>
              <a:gd name="connsiteY1709" fmla="*/ 927542 h 2380521"/>
              <a:gd name="connsiteX1710" fmla="*/ 297214 w 8023328"/>
              <a:gd name="connsiteY1710" fmla="*/ 927542 h 2380521"/>
              <a:gd name="connsiteX1711" fmla="*/ 309612 w 8023328"/>
              <a:gd name="connsiteY1711" fmla="*/ 939939 h 2380521"/>
              <a:gd name="connsiteX1712" fmla="*/ 297214 w 8023328"/>
              <a:gd name="connsiteY1712" fmla="*/ 953796 h 2380521"/>
              <a:gd name="connsiteX1713" fmla="*/ 283359 w 8023328"/>
              <a:gd name="connsiteY1713" fmla="*/ 939939 h 2380521"/>
              <a:gd name="connsiteX1714" fmla="*/ 297214 w 8023328"/>
              <a:gd name="connsiteY1714" fmla="*/ 927542 h 2380521"/>
              <a:gd name="connsiteX1715" fmla="*/ 226386 w 8023328"/>
              <a:gd name="connsiteY1715" fmla="*/ 927542 h 2380521"/>
              <a:gd name="connsiteX1716" fmla="*/ 238784 w 8023328"/>
              <a:gd name="connsiteY1716" fmla="*/ 939939 h 2380521"/>
              <a:gd name="connsiteX1717" fmla="*/ 226386 w 8023328"/>
              <a:gd name="connsiteY1717" fmla="*/ 953796 h 2380521"/>
              <a:gd name="connsiteX1718" fmla="*/ 212530 w 8023328"/>
              <a:gd name="connsiteY1718" fmla="*/ 939939 h 2380521"/>
              <a:gd name="connsiteX1719" fmla="*/ 226386 w 8023328"/>
              <a:gd name="connsiteY1719" fmla="*/ 927542 h 2380521"/>
              <a:gd name="connsiteX1720" fmla="*/ 154091 w 8023328"/>
              <a:gd name="connsiteY1720" fmla="*/ 927542 h 2380521"/>
              <a:gd name="connsiteX1721" fmla="*/ 167947 w 8023328"/>
              <a:gd name="connsiteY1721" fmla="*/ 939939 h 2380521"/>
              <a:gd name="connsiteX1722" fmla="*/ 154091 w 8023328"/>
              <a:gd name="connsiteY1722" fmla="*/ 953796 h 2380521"/>
              <a:gd name="connsiteX1723" fmla="*/ 141693 w 8023328"/>
              <a:gd name="connsiteY1723" fmla="*/ 939939 h 2380521"/>
              <a:gd name="connsiteX1724" fmla="*/ 154091 w 8023328"/>
              <a:gd name="connsiteY1724" fmla="*/ 927542 h 2380521"/>
              <a:gd name="connsiteX1725" fmla="*/ 83261 w 8023328"/>
              <a:gd name="connsiteY1725" fmla="*/ 927542 h 2380521"/>
              <a:gd name="connsiteX1726" fmla="*/ 97117 w 8023328"/>
              <a:gd name="connsiteY1726" fmla="*/ 939939 h 2380521"/>
              <a:gd name="connsiteX1727" fmla="*/ 83261 w 8023328"/>
              <a:gd name="connsiteY1727" fmla="*/ 953796 h 2380521"/>
              <a:gd name="connsiteX1728" fmla="*/ 70864 w 8023328"/>
              <a:gd name="connsiteY1728" fmla="*/ 939939 h 2380521"/>
              <a:gd name="connsiteX1729" fmla="*/ 83261 w 8023328"/>
              <a:gd name="connsiteY1729" fmla="*/ 927542 h 2380521"/>
              <a:gd name="connsiteX1730" fmla="*/ 12025 w 8023328"/>
              <a:gd name="connsiteY1730" fmla="*/ 927542 h 2380521"/>
              <a:gd name="connsiteX1731" fmla="*/ 26266 w 8023328"/>
              <a:gd name="connsiteY1731" fmla="*/ 939939 h 2380521"/>
              <a:gd name="connsiteX1732" fmla="*/ 12025 w 8023328"/>
              <a:gd name="connsiteY1732" fmla="*/ 953796 h 2380521"/>
              <a:gd name="connsiteX1733" fmla="*/ 33 w 8023328"/>
              <a:gd name="connsiteY1733" fmla="*/ 939939 h 2380521"/>
              <a:gd name="connsiteX1734" fmla="*/ 12025 w 8023328"/>
              <a:gd name="connsiteY1734" fmla="*/ 927542 h 2380521"/>
              <a:gd name="connsiteX1735" fmla="*/ 6581764 w 8023328"/>
              <a:gd name="connsiteY1735" fmla="*/ 924168 h 2380521"/>
              <a:gd name="connsiteX1736" fmla="*/ 6596552 w 8023328"/>
              <a:gd name="connsiteY1736" fmla="*/ 936565 h 2380521"/>
              <a:gd name="connsiteX1737" fmla="*/ 6581764 w 8023328"/>
              <a:gd name="connsiteY1737" fmla="*/ 950422 h 2380521"/>
              <a:gd name="connsiteX1738" fmla="*/ 6566976 w 8023328"/>
              <a:gd name="connsiteY1738" fmla="*/ 936565 h 2380521"/>
              <a:gd name="connsiteX1739" fmla="*/ 6581764 w 8023328"/>
              <a:gd name="connsiteY1739" fmla="*/ 924168 h 2380521"/>
              <a:gd name="connsiteX1740" fmla="*/ 6510933 w 8023328"/>
              <a:gd name="connsiteY1740" fmla="*/ 924168 h 2380521"/>
              <a:gd name="connsiteX1741" fmla="*/ 6525722 w 8023328"/>
              <a:gd name="connsiteY1741" fmla="*/ 936565 h 2380521"/>
              <a:gd name="connsiteX1742" fmla="*/ 6510933 w 8023328"/>
              <a:gd name="connsiteY1742" fmla="*/ 950422 h 2380521"/>
              <a:gd name="connsiteX1743" fmla="*/ 6496144 w 8023328"/>
              <a:gd name="connsiteY1743" fmla="*/ 936565 h 2380521"/>
              <a:gd name="connsiteX1744" fmla="*/ 6510933 w 8023328"/>
              <a:gd name="connsiteY1744" fmla="*/ 924168 h 2380521"/>
              <a:gd name="connsiteX1745" fmla="*/ 6440492 w 8023328"/>
              <a:gd name="connsiteY1745" fmla="*/ 924168 h 2380521"/>
              <a:gd name="connsiteX1746" fmla="*/ 6454911 w 8023328"/>
              <a:gd name="connsiteY1746" fmla="*/ 936565 h 2380521"/>
              <a:gd name="connsiteX1747" fmla="*/ 6440492 w 8023328"/>
              <a:gd name="connsiteY1747" fmla="*/ 950422 h 2380521"/>
              <a:gd name="connsiteX1748" fmla="*/ 6425315 w 8023328"/>
              <a:gd name="connsiteY1748" fmla="*/ 936565 h 2380521"/>
              <a:gd name="connsiteX1749" fmla="*/ 6440492 w 8023328"/>
              <a:gd name="connsiteY1749" fmla="*/ 924168 h 2380521"/>
              <a:gd name="connsiteX1750" fmla="*/ 6368340 w 8023328"/>
              <a:gd name="connsiteY1750" fmla="*/ 924168 h 2380521"/>
              <a:gd name="connsiteX1751" fmla="*/ 6380737 w 8023328"/>
              <a:gd name="connsiteY1751" fmla="*/ 936565 h 2380521"/>
              <a:gd name="connsiteX1752" fmla="*/ 6368340 w 8023328"/>
              <a:gd name="connsiteY1752" fmla="*/ 950422 h 2380521"/>
              <a:gd name="connsiteX1753" fmla="*/ 6354484 w 8023328"/>
              <a:gd name="connsiteY1753" fmla="*/ 936565 h 2380521"/>
              <a:gd name="connsiteX1754" fmla="*/ 6368340 w 8023328"/>
              <a:gd name="connsiteY1754" fmla="*/ 924168 h 2380521"/>
              <a:gd name="connsiteX1755" fmla="*/ 6297511 w 8023328"/>
              <a:gd name="connsiteY1755" fmla="*/ 924168 h 2380521"/>
              <a:gd name="connsiteX1756" fmla="*/ 6309908 w 8023328"/>
              <a:gd name="connsiteY1756" fmla="*/ 936565 h 2380521"/>
              <a:gd name="connsiteX1757" fmla="*/ 6297511 w 8023328"/>
              <a:gd name="connsiteY1757" fmla="*/ 950422 h 2380521"/>
              <a:gd name="connsiteX1758" fmla="*/ 6283655 w 8023328"/>
              <a:gd name="connsiteY1758" fmla="*/ 936565 h 2380521"/>
              <a:gd name="connsiteX1759" fmla="*/ 6297511 w 8023328"/>
              <a:gd name="connsiteY1759" fmla="*/ 924168 h 2380521"/>
              <a:gd name="connsiteX1760" fmla="*/ 6226679 w 8023328"/>
              <a:gd name="connsiteY1760" fmla="*/ 924168 h 2380521"/>
              <a:gd name="connsiteX1761" fmla="*/ 6239076 w 8023328"/>
              <a:gd name="connsiteY1761" fmla="*/ 936565 h 2380521"/>
              <a:gd name="connsiteX1762" fmla="*/ 6226679 w 8023328"/>
              <a:gd name="connsiteY1762" fmla="*/ 950422 h 2380521"/>
              <a:gd name="connsiteX1763" fmla="*/ 6212823 w 8023328"/>
              <a:gd name="connsiteY1763" fmla="*/ 936565 h 2380521"/>
              <a:gd name="connsiteX1764" fmla="*/ 6226679 w 8023328"/>
              <a:gd name="connsiteY1764" fmla="*/ 924168 h 2380521"/>
              <a:gd name="connsiteX1765" fmla="*/ 6154391 w 8023328"/>
              <a:gd name="connsiteY1765" fmla="*/ 924168 h 2380521"/>
              <a:gd name="connsiteX1766" fmla="*/ 6168247 w 8023328"/>
              <a:gd name="connsiteY1766" fmla="*/ 936565 h 2380521"/>
              <a:gd name="connsiteX1767" fmla="*/ 6154391 w 8023328"/>
              <a:gd name="connsiteY1767" fmla="*/ 950422 h 2380521"/>
              <a:gd name="connsiteX1768" fmla="*/ 6141994 w 8023328"/>
              <a:gd name="connsiteY1768" fmla="*/ 936565 h 2380521"/>
              <a:gd name="connsiteX1769" fmla="*/ 6154391 w 8023328"/>
              <a:gd name="connsiteY1769" fmla="*/ 924168 h 2380521"/>
              <a:gd name="connsiteX1770" fmla="*/ 6083559 w 8023328"/>
              <a:gd name="connsiteY1770" fmla="*/ 924168 h 2380521"/>
              <a:gd name="connsiteX1771" fmla="*/ 6097415 w 8023328"/>
              <a:gd name="connsiteY1771" fmla="*/ 936565 h 2380521"/>
              <a:gd name="connsiteX1772" fmla="*/ 6083559 w 8023328"/>
              <a:gd name="connsiteY1772" fmla="*/ 950422 h 2380521"/>
              <a:gd name="connsiteX1773" fmla="*/ 6071162 w 8023328"/>
              <a:gd name="connsiteY1773" fmla="*/ 936565 h 2380521"/>
              <a:gd name="connsiteX1774" fmla="*/ 6083559 w 8023328"/>
              <a:gd name="connsiteY1774" fmla="*/ 924168 h 2380521"/>
              <a:gd name="connsiteX1775" fmla="*/ 6011748 w 8023328"/>
              <a:gd name="connsiteY1775" fmla="*/ 924168 h 2380521"/>
              <a:gd name="connsiteX1776" fmla="*/ 6026537 w 8023328"/>
              <a:gd name="connsiteY1776" fmla="*/ 936565 h 2380521"/>
              <a:gd name="connsiteX1777" fmla="*/ 6011748 w 8023328"/>
              <a:gd name="connsiteY1777" fmla="*/ 950422 h 2380521"/>
              <a:gd name="connsiteX1778" fmla="*/ 5996959 w 8023328"/>
              <a:gd name="connsiteY1778" fmla="*/ 936565 h 2380521"/>
              <a:gd name="connsiteX1779" fmla="*/ 6011748 w 8023328"/>
              <a:gd name="connsiteY1779" fmla="*/ 924168 h 2380521"/>
              <a:gd name="connsiteX1780" fmla="*/ 5940548 w 8023328"/>
              <a:gd name="connsiteY1780" fmla="*/ 924168 h 2380521"/>
              <a:gd name="connsiteX1781" fmla="*/ 5955726 w 8023328"/>
              <a:gd name="connsiteY1781" fmla="*/ 936565 h 2380521"/>
              <a:gd name="connsiteX1782" fmla="*/ 5940548 w 8023328"/>
              <a:gd name="connsiteY1782" fmla="*/ 950422 h 2380521"/>
              <a:gd name="connsiteX1783" fmla="*/ 5926130 w 8023328"/>
              <a:gd name="connsiteY1783" fmla="*/ 936565 h 2380521"/>
              <a:gd name="connsiteX1784" fmla="*/ 5940548 w 8023328"/>
              <a:gd name="connsiteY1784" fmla="*/ 924168 h 2380521"/>
              <a:gd name="connsiteX1785" fmla="*/ 5870088 w 8023328"/>
              <a:gd name="connsiteY1785" fmla="*/ 924168 h 2380521"/>
              <a:gd name="connsiteX1786" fmla="*/ 5884877 w 8023328"/>
              <a:gd name="connsiteY1786" fmla="*/ 936565 h 2380521"/>
              <a:gd name="connsiteX1787" fmla="*/ 5870088 w 8023328"/>
              <a:gd name="connsiteY1787" fmla="*/ 950422 h 2380521"/>
              <a:gd name="connsiteX1788" fmla="*/ 5855299 w 8023328"/>
              <a:gd name="connsiteY1788" fmla="*/ 936565 h 2380521"/>
              <a:gd name="connsiteX1789" fmla="*/ 5870088 w 8023328"/>
              <a:gd name="connsiteY1789" fmla="*/ 924168 h 2380521"/>
              <a:gd name="connsiteX1790" fmla="*/ 5798325 w 8023328"/>
              <a:gd name="connsiteY1790" fmla="*/ 924168 h 2380521"/>
              <a:gd name="connsiteX1791" fmla="*/ 5810722 w 8023328"/>
              <a:gd name="connsiteY1791" fmla="*/ 936565 h 2380521"/>
              <a:gd name="connsiteX1792" fmla="*/ 5798325 w 8023328"/>
              <a:gd name="connsiteY1792" fmla="*/ 950422 h 2380521"/>
              <a:gd name="connsiteX1793" fmla="*/ 5784469 w 8023328"/>
              <a:gd name="connsiteY1793" fmla="*/ 936565 h 2380521"/>
              <a:gd name="connsiteX1794" fmla="*/ 5798325 w 8023328"/>
              <a:gd name="connsiteY1794" fmla="*/ 924168 h 2380521"/>
              <a:gd name="connsiteX1795" fmla="*/ 5724122 w 8023328"/>
              <a:gd name="connsiteY1795" fmla="*/ 924168 h 2380521"/>
              <a:gd name="connsiteX1796" fmla="*/ 5736519 w 8023328"/>
              <a:gd name="connsiteY1796" fmla="*/ 936565 h 2380521"/>
              <a:gd name="connsiteX1797" fmla="*/ 5724122 w 8023328"/>
              <a:gd name="connsiteY1797" fmla="*/ 950422 h 2380521"/>
              <a:gd name="connsiteX1798" fmla="*/ 5710266 w 8023328"/>
              <a:gd name="connsiteY1798" fmla="*/ 936565 h 2380521"/>
              <a:gd name="connsiteX1799" fmla="*/ 5724122 w 8023328"/>
              <a:gd name="connsiteY1799" fmla="*/ 924168 h 2380521"/>
              <a:gd name="connsiteX1800" fmla="*/ 5653291 w 8023328"/>
              <a:gd name="connsiteY1800" fmla="*/ 924168 h 2380521"/>
              <a:gd name="connsiteX1801" fmla="*/ 5665688 w 8023328"/>
              <a:gd name="connsiteY1801" fmla="*/ 936565 h 2380521"/>
              <a:gd name="connsiteX1802" fmla="*/ 5653291 w 8023328"/>
              <a:gd name="connsiteY1802" fmla="*/ 950422 h 2380521"/>
              <a:gd name="connsiteX1803" fmla="*/ 5639435 w 8023328"/>
              <a:gd name="connsiteY1803" fmla="*/ 936565 h 2380521"/>
              <a:gd name="connsiteX1804" fmla="*/ 5653291 w 8023328"/>
              <a:gd name="connsiteY1804" fmla="*/ 924168 h 2380521"/>
              <a:gd name="connsiteX1805" fmla="*/ 5581002 w 8023328"/>
              <a:gd name="connsiteY1805" fmla="*/ 924168 h 2380521"/>
              <a:gd name="connsiteX1806" fmla="*/ 5594858 w 8023328"/>
              <a:gd name="connsiteY1806" fmla="*/ 936565 h 2380521"/>
              <a:gd name="connsiteX1807" fmla="*/ 5581002 w 8023328"/>
              <a:gd name="connsiteY1807" fmla="*/ 950422 h 2380521"/>
              <a:gd name="connsiteX1808" fmla="*/ 5568605 w 8023328"/>
              <a:gd name="connsiteY1808" fmla="*/ 936565 h 2380521"/>
              <a:gd name="connsiteX1809" fmla="*/ 5581002 w 8023328"/>
              <a:gd name="connsiteY1809" fmla="*/ 924168 h 2380521"/>
              <a:gd name="connsiteX1810" fmla="*/ 5510171 w 8023328"/>
              <a:gd name="connsiteY1810" fmla="*/ 924168 h 2380521"/>
              <a:gd name="connsiteX1811" fmla="*/ 5524027 w 8023328"/>
              <a:gd name="connsiteY1811" fmla="*/ 936565 h 2380521"/>
              <a:gd name="connsiteX1812" fmla="*/ 5510171 w 8023328"/>
              <a:gd name="connsiteY1812" fmla="*/ 950422 h 2380521"/>
              <a:gd name="connsiteX1813" fmla="*/ 5497774 w 8023328"/>
              <a:gd name="connsiteY1813" fmla="*/ 936565 h 2380521"/>
              <a:gd name="connsiteX1814" fmla="*/ 5510171 w 8023328"/>
              <a:gd name="connsiteY1814" fmla="*/ 924168 h 2380521"/>
              <a:gd name="connsiteX1815" fmla="*/ 5438937 w 8023328"/>
              <a:gd name="connsiteY1815" fmla="*/ 924168 h 2380521"/>
              <a:gd name="connsiteX1816" fmla="*/ 5453178 w 8023328"/>
              <a:gd name="connsiteY1816" fmla="*/ 936565 h 2380521"/>
              <a:gd name="connsiteX1817" fmla="*/ 5438937 w 8023328"/>
              <a:gd name="connsiteY1817" fmla="*/ 950422 h 2380521"/>
              <a:gd name="connsiteX1818" fmla="*/ 5426945 w 8023328"/>
              <a:gd name="connsiteY1818" fmla="*/ 936565 h 2380521"/>
              <a:gd name="connsiteX1819" fmla="*/ 5438937 w 8023328"/>
              <a:gd name="connsiteY1819" fmla="*/ 924168 h 2380521"/>
              <a:gd name="connsiteX1820" fmla="*/ 5367530 w 8023328"/>
              <a:gd name="connsiteY1820" fmla="*/ 924168 h 2380521"/>
              <a:gd name="connsiteX1821" fmla="*/ 5382318 w 8023328"/>
              <a:gd name="connsiteY1821" fmla="*/ 936565 h 2380521"/>
              <a:gd name="connsiteX1822" fmla="*/ 5367530 w 8023328"/>
              <a:gd name="connsiteY1822" fmla="*/ 950422 h 2380521"/>
              <a:gd name="connsiteX1823" fmla="*/ 5352742 w 8023328"/>
              <a:gd name="connsiteY1823" fmla="*/ 936565 h 2380521"/>
              <a:gd name="connsiteX1824" fmla="*/ 5367530 w 8023328"/>
              <a:gd name="connsiteY1824" fmla="*/ 924168 h 2380521"/>
              <a:gd name="connsiteX1825" fmla="*/ 5296699 w 8023328"/>
              <a:gd name="connsiteY1825" fmla="*/ 924168 h 2380521"/>
              <a:gd name="connsiteX1826" fmla="*/ 5311488 w 8023328"/>
              <a:gd name="connsiteY1826" fmla="*/ 936565 h 2380521"/>
              <a:gd name="connsiteX1827" fmla="*/ 5296699 w 8023328"/>
              <a:gd name="connsiteY1827" fmla="*/ 950422 h 2380521"/>
              <a:gd name="connsiteX1828" fmla="*/ 5281910 w 8023328"/>
              <a:gd name="connsiteY1828" fmla="*/ 936565 h 2380521"/>
              <a:gd name="connsiteX1829" fmla="*/ 5296699 w 8023328"/>
              <a:gd name="connsiteY1829" fmla="*/ 924168 h 2380521"/>
              <a:gd name="connsiteX1830" fmla="*/ 5225869 w 8023328"/>
              <a:gd name="connsiteY1830" fmla="*/ 924168 h 2380521"/>
              <a:gd name="connsiteX1831" fmla="*/ 5240657 w 8023328"/>
              <a:gd name="connsiteY1831" fmla="*/ 936565 h 2380521"/>
              <a:gd name="connsiteX1832" fmla="*/ 5225869 w 8023328"/>
              <a:gd name="connsiteY1832" fmla="*/ 950422 h 2380521"/>
              <a:gd name="connsiteX1833" fmla="*/ 5211081 w 8023328"/>
              <a:gd name="connsiteY1833" fmla="*/ 936565 h 2380521"/>
              <a:gd name="connsiteX1834" fmla="*/ 5225869 w 8023328"/>
              <a:gd name="connsiteY1834" fmla="*/ 924168 h 2380521"/>
              <a:gd name="connsiteX1835" fmla="*/ 5154105 w 8023328"/>
              <a:gd name="connsiteY1835" fmla="*/ 924168 h 2380521"/>
              <a:gd name="connsiteX1836" fmla="*/ 5166502 w 8023328"/>
              <a:gd name="connsiteY1836" fmla="*/ 936565 h 2380521"/>
              <a:gd name="connsiteX1837" fmla="*/ 5154105 w 8023328"/>
              <a:gd name="connsiteY1837" fmla="*/ 950422 h 2380521"/>
              <a:gd name="connsiteX1838" fmla="*/ 5140249 w 8023328"/>
              <a:gd name="connsiteY1838" fmla="*/ 936565 h 2380521"/>
              <a:gd name="connsiteX1839" fmla="*/ 5154105 w 8023328"/>
              <a:gd name="connsiteY1839" fmla="*/ 924168 h 2380521"/>
              <a:gd name="connsiteX1840" fmla="*/ 5083276 w 8023328"/>
              <a:gd name="connsiteY1840" fmla="*/ 924168 h 2380521"/>
              <a:gd name="connsiteX1841" fmla="*/ 5095673 w 8023328"/>
              <a:gd name="connsiteY1841" fmla="*/ 936565 h 2380521"/>
              <a:gd name="connsiteX1842" fmla="*/ 5083276 w 8023328"/>
              <a:gd name="connsiteY1842" fmla="*/ 950422 h 2380521"/>
              <a:gd name="connsiteX1843" fmla="*/ 5069420 w 8023328"/>
              <a:gd name="connsiteY1843" fmla="*/ 936565 h 2380521"/>
              <a:gd name="connsiteX1844" fmla="*/ 5083276 w 8023328"/>
              <a:gd name="connsiteY1844" fmla="*/ 924168 h 2380521"/>
              <a:gd name="connsiteX1845" fmla="*/ 5012445 w 8023328"/>
              <a:gd name="connsiteY1845" fmla="*/ 924168 h 2380521"/>
              <a:gd name="connsiteX1846" fmla="*/ 5024842 w 8023328"/>
              <a:gd name="connsiteY1846" fmla="*/ 936565 h 2380521"/>
              <a:gd name="connsiteX1847" fmla="*/ 5012445 w 8023328"/>
              <a:gd name="connsiteY1847" fmla="*/ 950422 h 2380521"/>
              <a:gd name="connsiteX1848" fmla="*/ 4998589 w 8023328"/>
              <a:gd name="connsiteY1848" fmla="*/ 938024 h 2380521"/>
              <a:gd name="connsiteX1849" fmla="*/ 5012445 w 8023328"/>
              <a:gd name="connsiteY1849" fmla="*/ 924168 h 2380521"/>
              <a:gd name="connsiteX1850" fmla="*/ 4940157 w 8023328"/>
              <a:gd name="connsiteY1850" fmla="*/ 924168 h 2380521"/>
              <a:gd name="connsiteX1851" fmla="*/ 4954013 w 8023328"/>
              <a:gd name="connsiteY1851" fmla="*/ 938024 h 2380521"/>
              <a:gd name="connsiteX1852" fmla="*/ 4940157 w 8023328"/>
              <a:gd name="connsiteY1852" fmla="*/ 950422 h 2380521"/>
              <a:gd name="connsiteX1853" fmla="*/ 4927760 w 8023328"/>
              <a:gd name="connsiteY1853" fmla="*/ 938024 h 2380521"/>
              <a:gd name="connsiteX1854" fmla="*/ 4940157 w 8023328"/>
              <a:gd name="connsiteY1854" fmla="*/ 924168 h 2380521"/>
              <a:gd name="connsiteX1855" fmla="*/ 4865953 w 8023328"/>
              <a:gd name="connsiteY1855" fmla="*/ 924168 h 2380521"/>
              <a:gd name="connsiteX1856" fmla="*/ 4879809 w 8023328"/>
              <a:gd name="connsiteY1856" fmla="*/ 938024 h 2380521"/>
              <a:gd name="connsiteX1857" fmla="*/ 4865953 w 8023328"/>
              <a:gd name="connsiteY1857" fmla="*/ 950422 h 2380521"/>
              <a:gd name="connsiteX1858" fmla="*/ 4853556 w 8023328"/>
              <a:gd name="connsiteY1858" fmla="*/ 938024 h 2380521"/>
              <a:gd name="connsiteX1859" fmla="*/ 4865953 w 8023328"/>
              <a:gd name="connsiteY1859" fmla="*/ 924168 h 2380521"/>
              <a:gd name="connsiteX1860" fmla="*/ 4797514 w 8023328"/>
              <a:gd name="connsiteY1860" fmla="*/ 924168 h 2380521"/>
              <a:gd name="connsiteX1861" fmla="*/ 4812303 w 8023328"/>
              <a:gd name="connsiteY1861" fmla="*/ 938024 h 2380521"/>
              <a:gd name="connsiteX1862" fmla="*/ 4797514 w 8023328"/>
              <a:gd name="connsiteY1862" fmla="*/ 950422 h 2380521"/>
              <a:gd name="connsiteX1863" fmla="*/ 4782725 w 8023328"/>
              <a:gd name="connsiteY1863" fmla="*/ 938024 h 2380521"/>
              <a:gd name="connsiteX1864" fmla="*/ 4797514 w 8023328"/>
              <a:gd name="connsiteY1864" fmla="*/ 924168 h 2380521"/>
              <a:gd name="connsiteX1865" fmla="*/ 4726684 w 8023328"/>
              <a:gd name="connsiteY1865" fmla="*/ 924168 h 2380521"/>
              <a:gd name="connsiteX1866" fmla="*/ 4741472 w 8023328"/>
              <a:gd name="connsiteY1866" fmla="*/ 938024 h 2380521"/>
              <a:gd name="connsiteX1867" fmla="*/ 4726684 w 8023328"/>
              <a:gd name="connsiteY1867" fmla="*/ 950422 h 2380521"/>
              <a:gd name="connsiteX1868" fmla="*/ 4711896 w 8023328"/>
              <a:gd name="connsiteY1868" fmla="*/ 938024 h 2380521"/>
              <a:gd name="connsiteX1869" fmla="*/ 4726684 w 8023328"/>
              <a:gd name="connsiteY1869" fmla="*/ 924168 h 2380521"/>
              <a:gd name="connsiteX1870" fmla="*/ 4655853 w 8023328"/>
              <a:gd name="connsiteY1870" fmla="*/ 924168 h 2380521"/>
              <a:gd name="connsiteX1871" fmla="*/ 4670642 w 8023328"/>
              <a:gd name="connsiteY1871" fmla="*/ 938024 h 2380521"/>
              <a:gd name="connsiteX1872" fmla="*/ 4655853 w 8023328"/>
              <a:gd name="connsiteY1872" fmla="*/ 950422 h 2380521"/>
              <a:gd name="connsiteX1873" fmla="*/ 4641064 w 8023328"/>
              <a:gd name="connsiteY1873" fmla="*/ 938024 h 2380521"/>
              <a:gd name="connsiteX1874" fmla="*/ 4655853 w 8023328"/>
              <a:gd name="connsiteY1874" fmla="*/ 924168 h 2380521"/>
              <a:gd name="connsiteX1875" fmla="*/ 4584091 w 8023328"/>
              <a:gd name="connsiteY1875" fmla="*/ 924168 h 2380521"/>
              <a:gd name="connsiteX1876" fmla="*/ 4596488 w 8023328"/>
              <a:gd name="connsiteY1876" fmla="*/ 938024 h 2380521"/>
              <a:gd name="connsiteX1877" fmla="*/ 4584091 w 8023328"/>
              <a:gd name="connsiteY1877" fmla="*/ 950422 h 2380521"/>
              <a:gd name="connsiteX1878" fmla="*/ 4570235 w 8023328"/>
              <a:gd name="connsiteY1878" fmla="*/ 938024 h 2380521"/>
              <a:gd name="connsiteX1879" fmla="*/ 4584091 w 8023328"/>
              <a:gd name="connsiteY1879" fmla="*/ 924168 h 2380521"/>
              <a:gd name="connsiteX1880" fmla="*/ 4513260 w 8023328"/>
              <a:gd name="connsiteY1880" fmla="*/ 924168 h 2380521"/>
              <a:gd name="connsiteX1881" fmla="*/ 4525657 w 8023328"/>
              <a:gd name="connsiteY1881" fmla="*/ 938024 h 2380521"/>
              <a:gd name="connsiteX1882" fmla="*/ 4513260 w 8023328"/>
              <a:gd name="connsiteY1882" fmla="*/ 950422 h 2380521"/>
              <a:gd name="connsiteX1883" fmla="*/ 4499404 w 8023328"/>
              <a:gd name="connsiteY1883" fmla="*/ 938024 h 2380521"/>
              <a:gd name="connsiteX1884" fmla="*/ 4513260 w 8023328"/>
              <a:gd name="connsiteY1884" fmla="*/ 924168 h 2380521"/>
              <a:gd name="connsiteX1885" fmla="*/ 4439056 w 8023328"/>
              <a:gd name="connsiteY1885" fmla="*/ 924168 h 2380521"/>
              <a:gd name="connsiteX1886" fmla="*/ 4451453 w 8023328"/>
              <a:gd name="connsiteY1886" fmla="*/ 938024 h 2380521"/>
              <a:gd name="connsiteX1887" fmla="*/ 4439056 w 8023328"/>
              <a:gd name="connsiteY1887" fmla="*/ 950422 h 2380521"/>
              <a:gd name="connsiteX1888" fmla="*/ 4425200 w 8023328"/>
              <a:gd name="connsiteY1888" fmla="*/ 938024 h 2380521"/>
              <a:gd name="connsiteX1889" fmla="*/ 4439056 w 8023328"/>
              <a:gd name="connsiteY1889" fmla="*/ 924168 h 2380521"/>
              <a:gd name="connsiteX1890" fmla="*/ 4366768 w 8023328"/>
              <a:gd name="connsiteY1890" fmla="*/ 924168 h 2380521"/>
              <a:gd name="connsiteX1891" fmla="*/ 4380624 w 8023328"/>
              <a:gd name="connsiteY1891" fmla="*/ 938024 h 2380521"/>
              <a:gd name="connsiteX1892" fmla="*/ 4366768 w 8023328"/>
              <a:gd name="connsiteY1892" fmla="*/ 950422 h 2380521"/>
              <a:gd name="connsiteX1893" fmla="*/ 4354371 w 8023328"/>
              <a:gd name="connsiteY1893" fmla="*/ 938024 h 2380521"/>
              <a:gd name="connsiteX1894" fmla="*/ 4366768 w 8023328"/>
              <a:gd name="connsiteY1894" fmla="*/ 924168 h 2380521"/>
              <a:gd name="connsiteX1895" fmla="*/ 4295937 w 8023328"/>
              <a:gd name="connsiteY1895" fmla="*/ 924168 h 2380521"/>
              <a:gd name="connsiteX1896" fmla="*/ 4309793 w 8023328"/>
              <a:gd name="connsiteY1896" fmla="*/ 938024 h 2380521"/>
              <a:gd name="connsiteX1897" fmla="*/ 4295937 w 8023328"/>
              <a:gd name="connsiteY1897" fmla="*/ 950422 h 2380521"/>
              <a:gd name="connsiteX1898" fmla="*/ 4283540 w 8023328"/>
              <a:gd name="connsiteY1898" fmla="*/ 938024 h 2380521"/>
              <a:gd name="connsiteX1899" fmla="*/ 4295937 w 8023328"/>
              <a:gd name="connsiteY1899" fmla="*/ 924168 h 2380521"/>
              <a:gd name="connsiteX1900" fmla="*/ 4225107 w 8023328"/>
              <a:gd name="connsiteY1900" fmla="*/ 924168 h 2380521"/>
              <a:gd name="connsiteX1901" fmla="*/ 4238963 w 8023328"/>
              <a:gd name="connsiteY1901" fmla="*/ 938024 h 2380521"/>
              <a:gd name="connsiteX1902" fmla="*/ 4225107 w 8023328"/>
              <a:gd name="connsiteY1902" fmla="*/ 950422 h 2380521"/>
              <a:gd name="connsiteX1903" fmla="*/ 4212710 w 8023328"/>
              <a:gd name="connsiteY1903" fmla="*/ 938024 h 2380521"/>
              <a:gd name="connsiteX1904" fmla="*/ 4225107 w 8023328"/>
              <a:gd name="connsiteY1904" fmla="*/ 924168 h 2380521"/>
              <a:gd name="connsiteX1905" fmla="*/ 4153295 w 8023328"/>
              <a:gd name="connsiteY1905" fmla="*/ 924168 h 2380521"/>
              <a:gd name="connsiteX1906" fmla="*/ 4168083 w 8023328"/>
              <a:gd name="connsiteY1906" fmla="*/ 938024 h 2380521"/>
              <a:gd name="connsiteX1907" fmla="*/ 4153295 w 8023328"/>
              <a:gd name="connsiteY1907" fmla="*/ 950422 h 2380521"/>
              <a:gd name="connsiteX1908" fmla="*/ 4138507 w 8023328"/>
              <a:gd name="connsiteY1908" fmla="*/ 938024 h 2380521"/>
              <a:gd name="connsiteX1909" fmla="*/ 4153295 w 8023328"/>
              <a:gd name="connsiteY1909" fmla="*/ 924168 h 2380521"/>
              <a:gd name="connsiteX1910" fmla="*/ 4082465 w 8023328"/>
              <a:gd name="connsiteY1910" fmla="*/ 924168 h 2380521"/>
              <a:gd name="connsiteX1911" fmla="*/ 4097254 w 8023328"/>
              <a:gd name="connsiteY1911" fmla="*/ 938024 h 2380521"/>
              <a:gd name="connsiteX1912" fmla="*/ 4082465 w 8023328"/>
              <a:gd name="connsiteY1912" fmla="*/ 950422 h 2380521"/>
              <a:gd name="connsiteX1913" fmla="*/ 4067676 w 8023328"/>
              <a:gd name="connsiteY1913" fmla="*/ 938024 h 2380521"/>
              <a:gd name="connsiteX1914" fmla="*/ 4082465 w 8023328"/>
              <a:gd name="connsiteY1914" fmla="*/ 924168 h 2380521"/>
              <a:gd name="connsiteX1915" fmla="*/ 4011635 w 8023328"/>
              <a:gd name="connsiteY1915" fmla="*/ 924168 h 2380521"/>
              <a:gd name="connsiteX1916" fmla="*/ 4026423 w 8023328"/>
              <a:gd name="connsiteY1916" fmla="*/ 938024 h 2380521"/>
              <a:gd name="connsiteX1917" fmla="*/ 4011635 w 8023328"/>
              <a:gd name="connsiteY1917" fmla="*/ 950422 h 2380521"/>
              <a:gd name="connsiteX1918" fmla="*/ 3996847 w 8023328"/>
              <a:gd name="connsiteY1918" fmla="*/ 938024 h 2380521"/>
              <a:gd name="connsiteX1919" fmla="*/ 4011635 w 8023328"/>
              <a:gd name="connsiteY1919" fmla="*/ 924168 h 2380521"/>
              <a:gd name="connsiteX1920" fmla="*/ 3939871 w 8023328"/>
              <a:gd name="connsiteY1920" fmla="*/ 924168 h 2380521"/>
              <a:gd name="connsiteX1921" fmla="*/ 3952268 w 8023328"/>
              <a:gd name="connsiteY1921" fmla="*/ 938024 h 2380521"/>
              <a:gd name="connsiteX1922" fmla="*/ 3939871 w 8023328"/>
              <a:gd name="connsiteY1922" fmla="*/ 950422 h 2380521"/>
              <a:gd name="connsiteX1923" fmla="*/ 3926015 w 8023328"/>
              <a:gd name="connsiteY1923" fmla="*/ 938024 h 2380521"/>
              <a:gd name="connsiteX1924" fmla="*/ 3939871 w 8023328"/>
              <a:gd name="connsiteY1924" fmla="*/ 924168 h 2380521"/>
              <a:gd name="connsiteX1925" fmla="*/ 3869042 w 8023328"/>
              <a:gd name="connsiteY1925" fmla="*/ 924168 h 2380521"/>
              <a:gd name="connsiteX1926" fmla="*/ 3881439 w 8023328"/>
              <a:gd name="connsiteY1926" fmla="*/ 938024 h 2380521"/>
              <a:gd name="connsiteX1927" fmla="*/ 3869042 w 8023328"/>
              <a:gd name="connsiteY1927" fmla="*/ 950422 h 2380521"/>
              <a:gd name="connsiteX1928" fmla="*/ 3855186 w 8023328"/>
              <a:gd name="connsiteY1928" fmla="*/ 938024 h 2380521"/>
              <a:gd name="connsiteX1929" fmla="*/ 3869042 w 8023328"/>
              <a:gd name="connsiteY1929" fmla="*/ 924168 h 2380521"/>
              <a:gd name="connsiteX1930" fmla="*/ 3798211 w 8023328"/>
              <a:gd name="connsiteY1930" fmla="*/ 924168 h 2380521"/>
              <a:gd name="connsiteX1931" fmla="*/ 3810608 w 8023328"/>
              <a:gd name="connsiteY1931" fmla="*/ 938024 h 2380521"/>
              <a:gd name="connsiteX1932" fmla="*/ 3798211 w 8023328"/>
              <a:gd name="connsiteY1932" fmla="*/ 950422 h 2380521"/>
              <a:gd name="connsiteX1933" fmla="*/ 3784355 w 8023328"/>
              <a:gd name="connsiteY1933" fmla="*/ 938024 h 2380521"/>
              <a:gd name="connsiteX1934" fmla="*/ 3798211 w 8023328"/>
              <a:gd name="connsiteY1934" fmla="*/ 924168 h 2380521"/>
              <a:gd name="connsiteX1935" fmla="*/ 3725922 w 8023328"/>
              <a:gd name="connsiteY1935" fmla="*/ 924168 h 2380521"/>
              <a:gd name="connsiteX1936" fmla="*/ 3739778 w 8023328"/>
              <a:gd name="connsiteY1936" fmla="*/ 938024 h 2380521"/>
              <a:gd name="connsiteX1937" fmla="*/ 3725922 w 8023328"/>
              <a:gd name="connsiteY1937" fmla="*/ 950422 h 2380521"/>
              <a:gd name="connsiteX1938" fmla="*/ 3713525 w 8023328"/>
              <a:gd name="connsiteY1938" fmla="*/ 938024 h 2380521"/>
              <a:gd name="connsiteX1939" fmla="*/ 3725922 w 8023328"/>
              <a:gd name="connsiteY1939" fmla="*/ 924168 h 2380521"/>
              <a:gd name="connsiteX1940" fmla="*/ 3655091 w 8023328"/>
              <a:gd name="connsiteY1940" fmla="*/ 924168 h 2380521"/>
              <a:gd name="connsiteX1941" fmla="*/ 3668947 w 8023328"/>
              <a:gd name="connsiteY1941" fmla="*/ 938024 h 2380521"/>
              <a:gd name="connsiteX1942" fmla="*/ 3655091 w 8023328"/>
              <a:gd name="connsiteY1942" fmla="*/ 950422 h 2380521"/>
              <a:gd name="connsiteX1943" fmla="*/ 3642694 w 8023328"/>
              <a:gd name="connsiteY1943" fmla="*/ 938024 h 2380521"/>
              <a:gd name="connsiteX1944" fmla="*/ 3655091 w 8023328"/>
              <a:gd name="connsiteY1944" fmla="*/ 924168 h 2380521"/>
              <a:gd name="connsiteX1945" fmla="*/ 3583280 w 8023328"/>
              <a:gd name="connsiteY1945" fmla="*/ 924168 h 2380521"/>
              <a:gd name="connsiteX1946" fmla="*/ 3598069 w 8023328"/>
              <a:gd name="connsiteY1946" fmla="*/ 938024 h 2380521"/>
              <a:gd name="connsiteX1947" fmla="*/ 3583280 w 8023328"/>
              <a:gd name="connsiteY1947" fmla="*/ 950422 h 2380521"/>
              <a:gd name="connsiteX1948" fmla="*/ 3568491 w 8023328"/>
              <a:gd name="connsiteY1948" fmla="*/ 938024 h 2380521"/>
              <a:gd name="connsiteX1949" fmla="*/ 3583280 w 8023328"/>
              <a:gd name="connsiteY1949" fmla="*/ 924168 h 2380521"/>
              <a:gd name="connsiteX1950" fmla="*/ 941441 w 8023328"/>
              <a:gd name="connsiteY1950" fmla="*/ 856710 h 2380521"/>
              <a:gd name="connsiteX1951" fmla="*/ 953839 w 8023328"/>
              <a:gd name="connsiteY1951" fmla="*/ 869107 h 2380521"/>
              <a:gd name="connsiteX1952" fmla="*/ 941441 w 8023328"/>
              <a:gd name="connsiteY1952" fmla="*/ 882964 h 2380521"/>
              <a:gd name="connsiteX1953" fmla="*/ 927585 w 8023328"/>
              <a:gd name="connsiteY1953" fmla="*/ 869107 h 2380521"/>
              <a:gd name="connsiteX1954" fmla="*/ 941441 w 8023328"/>
              <a:gd name="connsiteY1954" fmla="*/ 856710 h 2380521"/>
              <a:gd name="connsiteX1955" fmla="*/ 870610 w 8023328"/>
              <a:gd name="connsiteY1955" fmla="*/ 856710 h 2380521"/>
              <a:gd name="connsiteX1956" fmla="*/ 883008 w 8023328"/>
              <a:gd name="connsiteY1956" fmla="*/ 869107 h 2380521"/>
              <a:gd name="connsiteX1957" fmla="*/ 870610 w 8023328"/>
              <a:gd name="connsiteY1957" fmla="*/ 882964 h 2380521"/>
              <a:gd name="connsiteX1958" fmla="*/ 856754 w 8023328"/>
              <a:gd name="connsiteY1958" fmla="*/ 869107 h 2380521"/>
              <a:gd name="connsiteX1959" fmla="*/ 870610 w 8023328"/>
              <a:gd name="connsiteY1959" fmla="*/ 856710 h 2380521"/>
              <a:gd name="connsiteX1960" fmla="*/ 799780 w 8023328"/>
              <a:gd name="connsiteY1960" fmla="*/ 856710 h 2380521"/>
              <a:gd name="connsiteX1961" fmla="*/ 812178 w 8023328"/>
              <a:gd name="connsiteY1961" fmla="*/ 869107 h 2380521"/>
              <a:gd name="connsiteX1962" fmla="*/ 799780 w 8023328"/>
              <a:gd name="connsiteY1962" fmla="*/ 882964 h 2380521"/>
              <a:gd name="connsiteX1963" fmla="*/ 785924 w 8023328"/>
              <a:gd name="connsiteY1963" fmla="*/ 869107 h 2380521"/>
              <a:gd name="connsiteX1964" fmla="*/ 799780 w 8023328"/>
              <a:gd name="connsiteY1964" fmla="*/ 856710 h 2380521"/>
              <a:gd name="connsiteX1965" fmla="*/ 724119 w 8023328"/>
              <a:gd name="connsiteY1965" fmla="*/ 856710 h 2380521"/>
              <a:gd name="connsiteX1966" fmla="*/ 737976 w 8023328"/>
              <a:gd name="connsiteY1966" fmla="*/ 869107 h 2380521"/>
              <a:gd name="connsiteX1967" fmla="*/ 724119 w 8023328"/>
              <a:gd name="connsiteY1967" fmla="*/ 882964 h 2380521"/>
              <a:gd name="connsiteX1968" fmla="*/ 711721 w 8023328"/>
              <a:gd name="connsiteY1968" fmla="*/ 869107 h 2380521"/>
              <a:gd name="connsiteX1969" fmla="*/ 724119 w 8023328"/>
              <a:gd name="connsiteY1969" fmla="*/ 856710 h 2380521"/>
              <a:gd name="connsiteX1970" fmla="*/ 653288 w 8023328"/>
              <a:gd name="connsiteY1970" fmla="*/ 856710 h 2380521"/>
              <a:gd name="connsiteX1971" fmla="*/ 667144 w 8023328"/>
              <a:gd name="connsiteY1971" fmla="*/ 869107 h 2380521"/>
              <a:gd name="connsiteX1972" fmla="*/ 653288 w 8023328"/>
              <a:gd name="connsiteY1972" fmla="*/ 882964 h 2380521"/>
              <a:gd name="connsiteX1973" fmla="*/ 640891 w 8023328"/>
              <a:gd name="connsiteY1973" fmla="*/ 869107 h 2380521"/>
              <a:gd name="connsiteX1974" fmla="*/ 653288 w 8023328"/>
              <a:gd name="connsiteY1974" fmla="*/ 856710 h 2380521"/>
              <a:gd name="connsiteX1975" fmla="*/ 584851 w 8023328"/>
              <a:gd name="connsiteY1975" fmla="*/ 856710 h 2380521"/>
              <a:gd name="connsiteX1976" fmla="*/ 599638 w 8023328"/>
              <a:gd name="connsiteY1976" fmla="*/ 869107 h 2380521"/>
              <a:gd name="connsiteX1977" fmla="*/ 584851 w 8023328"/>
              <a:gd name="connsiteY1977" fmla="*/ 882964 h 2380521"/>
              <a:gd name="connsiteX1978" fmla="*/ 570061 w 8023328"/>
              <a:gd name="connsiteY1978" fmla="*/ 869107 h 2380521"/>
              <a:gd name="connsiteX1979" fmla="*/ 584851 w 8023328"/>
              <a:gd name="connsiteY1979" fmla="*/ 856710 h 2380521"/>
              <a:gd name="connsiteX1980" fmla="*/ 513649 w 8023328"/>
              <a:gd name="connsiteY1980" fmla="*/ 856710 h 2380521"/>
              <a:gd name="connsiteX1981" fmla="*/ 528826 w 8023328"/>
              <a:gd name="connsiteY1981" fmla="*/ 869107 h 2380521"/>
              <a:gd name="connsiteX1982" fmla="*/ 513649 w 8023328"/>
              <a:gd name="connsiteY1982" fmla="*/ 882964 h 2380521"/>
              <a:gd name="connsiteX1983" fmla="*/ 499230 w 8023328"/>
              <a:gd name="connsiteY1983" fmla="*/ 869107 h 2380521"/>
              <a:gd name="connsiteX1984" fmla="*/ 513649 w 8023328"/>
              <a:gd name="connsiteY1984" fmla="*/ 856710 h 2380521"/>
              <a:gd name="connsiteX1985" fmla="*/ 439816 w 8023328"/>
              <a:gd name="connsiteY1985" fmla="*/ 856710 h 2380521"/>
              <a:gd name="connsiteX1986" fmla="*/ 454606 w 8023328"/>
              <a:gd name="connsiteY1986" fmla="*/ 869107 h 2380521"/>
              <a:gd name="connsiteX1987" fmla="*/ 439816 w 8023328"/>
              <a:gd name="connsiteY1987" fmla="*/ 882964 h 2380521"/>
              <a:gd name="connsiteX1988" fmla="*/ 425028 w 8023328"/>
              <a:gd name="connsiteY1988" fmla="*/ 869107 h 2380521"/>
              <a:gd name="connsiteX1989" fmla="*/ 439816 w 8023328"/>
              <a:gd name="connsiteY1989" fmla="*/ 856710 h 2380521"/>
              <a:gd name="connsiteX1990" fmla="*/ 368053 w 8023328"/>
              <a:gd name="connsiteY1990" fmla="*/ 856710 h 2380521"/>
              <a:gd name="connsiteX1991" fmla="*/ 380451 w 8023328"/>
              <a:gd name="connsiteY1991" fmla="*/ 869107 h 2380521"/>
              <a:gd name="connsiteX1992" fmla="*/ 368053 w 8023328"/>
              <a:gd name="connsiteY1992" fmla="*/ 882964 h 2380521"/>
              <a:gd name="connsiteX1993" fmla="*/ 354198 w 8023328"/>
              <a:gd name="connsiteY1993" fmla="*/ 869107 h 2380521"/>
              <a:gd name="connsiteX1994" fmla="*/ 368053 w 8023328"/>
              <a:gd name="connsiteY1994" fmla="*/ 856710 h 2380521"/>
              <a:gd name="connsiteX1995" fmla="*/ 297222 w 8023328"/>
              <a:gd name="connsiteY1995" fmla="*/ 856710 h 2380521"/>
              <a:gd name="connsiteX1996" fmla="*/ 309618 w 8023328"/>
              <a:gd name="connsiteY1996" fmla="*/ 869107 h 2380521"/>
              <a:gd name="connsiteX1997" fmla="*/ 297222 w 8023328"/>
              <a:gd name="connsiteY1997" fmla="*/ 882964 h 2380521"/>
              <a:gd name="connsiteX1998" fmla="*/ 283366 w 8023328"/>
              <a:gd name="connsiteY1998" fmla="*/ 869107 h 2380521"/>
              <a:gd name="connsiteX1999" fmla="*/ 297222 w 8023328"/>
              <a:gd name="connsiteY1999" fmla="*/ 856710 h 2380521"/>
              <a:gd name="connsiteX2000" fmla="*/ 226393 w 8023328"/>
              <a:gd name="connsiteY2000" fmla="*/ 856710 h 2380521"/>
              <a:gd name="connsiteX2001" fmla="*/ 238791 w 8023328"/>
              <a:gd name="connsiteY2001" fmla="*/ 869107 h 2380521"/>
              <a:gd name="connsiteX2002" fmla="*/ 226393 w 8023328"/>
              <a:gd name="connsiteY2002" fmla="*/ 882964 h 2380521"/>
              <a:gd name="connsiteX2003" fmla="*/ 212537 w 8023328"/>
              <a:gd name="connsiteY2003" fmla="*/ 869107 h 2380521"/>
              <a:gd name="connsiteX2004" fmla="*/ 226393 w 8023328"/>
              <a:gd name="connsiteY2004" fmla="*/ 856710 h 2380521"/>
              <a:gd name="connsiteX2005" fmla="*/ 154097 w 8023328"/>
              <a:gd name="connsiteY2005" fmla="*/ 856710 h 2380521"/>
              <a:gd name="connsiteX2006" fmla="*/ 167953 w 8023328"/>
              <a:gd name="connsiteY2006" fmla="*/ 869107 h 2380521"/>
              <a:gd name="connsiteX2007" fmla="*/ 154097 w 8023328"/>
              <a:gd name="connsiteY2007" fmla="*/ 882964 h 2380521"/>
              <a:gd name="connsiteX2008" fmla="*/ 141699 w 8023328"/>
              <a:gd name="connsiteY2008" fmla="*/ 869107 h 2380521"/>
              <a:gd name="connsiteX2009" fmla="*/ 154097 w 8023328"/>
              <a:gd name="connsiteY2009" fmla="*/ 856710 h 2380521"/>
              <a:gd name="connsiteX2010" fmla="*/ 83267 w 8023328"/>
              <a:gd name="connsiteY2010" fmla="*/ 856710 h 2380521"/>
              <a:gd name="connsiteX2011" fmla="*/ 97123 w 8023328"/>
              <a:gd name="connsiteY2011" fmla="*/ 869107 h 2380521"/>
              <a:gd name="connsiteX2012" fmla="*/ 83267 w 8023328"/>
              <a:gd name="connsiteY2012" fmla="*/ 882964 h 2380521"/>
              <a:gd name="connsiteX2013" fmla="*/ 70870 w 8023328"/>
              <a:gd name="connsiteY2013" fmla="*/ 869107 h 2380521"/>
              <a:gd name="connsiteX2014" fmla="*/ 83267 w 8023328"/>
              <a:gd name="connsiteY2014" fmla="*/ 856710 h 2380521"/>
              <a:gd name="connsiteX2015" fmla="*/ 12032 w 8023328"/>
              <a:gd name="connsiteY2015" fmla="*/ 856710 h 2380521"/>
              <a:gd name="connsiteX2016" fmla="*/ 26273 w 8023328"/>
              <a:gd name="connsiteY2016" fmla="*/ 869107 h 2380521"/>
              <a:gd name="connsiteX2017" fmla="*/ 12032 w 8023328"/>
              <a:gd name="connsiteY2017" fmla="*/ 882964 h 2380521"/>
              <a:gd name="connsiteX2018" fmla="*/ 39 w 8023328"/>
              <a:gd name="connsiteY2018" fmla="*/ 869107 h 2380521"/>
              <a:gd name="connsiteX2019" fmla="*/ 12032 w 8023328"/>
              <a:gd name="connsiteY2019" fmla="*/ 856710 h 2380521"/>
              <a:gd name="connsiteX2020" fmla="*/ 6368340 w 8023328"/>
              <a:gd name="connsiteY2020" fmla="*/ 853339 h 2380521"/>
              <a:gd name="connsiteX2021" fmla="*/ 6380737 w 8023328"/>
              <a:gd name="connsiteY2021" fmla="*/ 867757 h 2380521"/>
              <a:gd name="connsiteX2022" fmla="*/ 6368340 w 8023328"/>
              <a:gd name="connsiteY2022" fmla="*/ 882935 h 2380521"/>
              <a:gd name="connsiteX2023" fmla="*/ 6354484 w 8023328"/>
              <a:gd name="connsiteY2023" fmla="*/ 867757 h 2380521"/>
              <a:gd name="connsiteX2024" fmla="*/ 6368340 w 8023328"/>
              <a:gd name="connsiteY2024" fmla="*/ 853339 h 2380521"/>
              <a:gd name="connsiteX2025" fmla="*/ 6297511 w 8023328"/>
              <a:gd name="connsiteY2025" fmla="*/ 853339 h 2380521"/>
              <a:gd name="connsiteX2026" fmla="*/ 6309908 w 8023328"/>
              <a:gd name="connsiteY2026" fmla="*/ 867757 h 2380521"/>
              <a:gd name="connsiteX2027" fmla="*/ 6297511 w 8023328"/>
              <a:gd name="connsiteY2027" fmla="*/ 882935 h 2380521"/>
              <a:gd name="connsiteX2028" fmla="*/ 6283655 w 8023328"/>
              <a:gd name="connsiteY2028" fmla="*/ 867757 h 2380521"/>
              <a:gd name="connsiteX2029" fmla="*/ 6297511 w 8023328"/>
              <a:gd name="connsiteY2029" fmla="*/ 853339 h 2380521"/>
              <a:gd name="connsiteX2030" fmla="*/ 6226679 w 8023328"/>
              <a:gd name="connsiteY2030" fmla="*/ 853339 h 2380521"/>
              <a:gd name="connsiteX2031" fmla="*/ 6239076 w 8023328"/>
              <a:gd name="connsiteY2031" fmla="*/ 867757 h 2380521"/>
              <a:gd name="connsiteX2032" fmla="*/ 6226679 w 8023328"/>
              <a:gd name="connsiteY2032" fmla="*/ 882935 h 2380521"/>
              <a:gd name="connsiteX2033" fmla="*/ 6212823 w 8023328"/>
              <a:gd name="connsiteY2033" fmla="*/ 867757 h 2380521"/>
              <a:gd name="connsiteX2034" fmla="*/ 6226679 w 8023328"/>
              <a:gd name="connsiteY2034" fmla="*/ 853339 h 2380521"/>
              <a:gd name="connsiteX2035" fmla="*/ 6154391 w 8023328"/>
              <a:gd name="connsiteY2035" fmla="*/ 853339 h 2380521"/>
              <a:gd name="connsiteX2036" fmla="*/ 6168247 w 8023328"/>
              <a:gd name="connsiteY2036" fmla="*/ 865007 h 2380521"/>
              <a:gd name="connsiteX2037" fmla="*/ 6154391 w 8023328"/>
              <a:gd name="connsiteY2037" fmla="*/ 879593 h 2380521"/>
              <a:gd name="connsiteX2038" fmla="*/ 6141994 w 8023328"/>
              <a:gd name="connsiteY2038" fmla="*/ 865007 h 2380521"/>
              <a:gd name="connsiteX2039" fmla="*/ 6154391 w 8023328"/>
              <a:gd name="connsiteY2039" fmla="*/ 853339 h 2380521"/>
              <a:gd name="connsiteX2040" fmla="*/ 6083559 w 8023328"/>
              <a:gd name="connsiteY2040" fmla="*/ 853339 h 2380521"/>
              <a:gd name="connsiteX2041" fmla="*/ 6097415 w 8023328"/>
              <a:gd name="connsiteY2041" fmla="*/ 865007 h 2380521"/>
              <a:gd name="connsiteX2042" fmla="*/ 6083559 w 8023328"/>
              <a:gd name="connsiteY2042" fmla="*/ 879593 h 2380521"/>
              <a:gd name="connsiteX2043" fmla="*/ 6071162 w 8023328"/>
              <a:gd name="connsiteY2043" fmla="*/ 865007 h 2380521"/>
              <a:gd name="connsiteX2044" fmla="*/ 6083559 w 8023328"/>
              <a:gd name="connsiteY2044" fmla="*/ 853339 h 2380521"/>
              <a:gd name="connsiteX2045" fmla="*/ 6011748 w 8023328"/>
              <a:gd name="connsiteY2045" fmla="*/ 853339 h 2380521"/>
              <a:gd name="connsiteX2046" fmla="*/ 6026537 w 8023328"/>
              <a:gd name="connsiteY2046" fmla="*/ 865007 h 2380521"/>
              <a:gd name="connsiteX2047" fmla="*/ 6011748 w 8023328"/>
              <a:gd name="connsiteY2047" fmla="*/ 879593 h 2380521"/>
              <a:gd name="connsiteX2048" fmla="*/ 5996959 w 8023328"/>
              <a:gd name="connsiteY2048" fmla="*/ 865007 h 2380521"/>
              <a:gd name="connsiteX2049" fmla="*/ 6011748 w 8023328"/>
              <a:gd name="connsiteY2049" fmla="*/ 853339 h 2380521"/>
              <a:gd name="connsiteX2050" fmla="*/ 5940548 w 8023328"/>
              <a:gd name="connsiteY2050" fmla="*/ 853339 h 2380521"/>
              <a:gd name="connsiteX2051" fmla="*/ 5955726 w 8023328"/>
              <a:gd name="connsiteY2051" fmla="*/ 865007 h 2380521"/>
              <a:gd name="connsiteX2052" fmla="*/ 5940548 w 8023328"/>
              <a:gd name="connsiteY2052" fmla="*/ 879593 h 2380521"/>
              <a:gd name="connsiteX2053" fmla="*/ 5926130 w 8023328"/>
              <a:gd name="connsiteY2053" fmla="*/ 865007 h 2380521"/>
              <a:gd name="connsiteX2054" fmla="*/ 5940548 w 8023328"/>
              <a:gd name="connsiteY2054" fmla="*/ 853339 h 2380521"/>
              <a:gd name="connsiteX2055" fmla="*/ 5870088 w 8023328"/>
              <a:gd name="connsiteY2055" fmla="*/ 853339 h 2380521"/>
              <a:gd name="connsiteX2056" fmla="*/ 5884877 w 8023328"/>
              <a:gd name="connsiteY2056" fmla="*/ 865007 h 2380521"/>
              <a:gd name="connsiteX2057" fmla="*/ 5870088 w 8023328"/>
              <a:gd name="connsiteY2057" fmla="*/ 879593 h 2380521"/>
              <a:gd name="connsiteX2058" fmla="*/ 5855299 w 8023328"/>
              <a:gd name="connsiteY2058" fmla="*/ 865007 h 2380521"/>
              <a:gd name="connsiteX2059" fmla="*/ 5870088 w 8023328"/>
              <a:gd name="connsiteY2059" fmla="*/ 853339 h 2380521"/>
              <a:gd name="connsiteX2060" fmla="*/ 5798325 w 8023328"/>
              <a:gd name="connsiteY2060" fmla="*/ 853339 h 2380521"/>
              <a:gd name="connsiteX2061" fmla="*/ 5810722 w 8023328"/>
              <a:gd name="connsiteY2061" fmla="*/ 865007 h 2380521"/>
              <a:gd name="connsiteX2062" fmla="*/ 5798325 w 8023328"/>
              <a:gd name="connsiteY2062" fmla="*/ 879593 h 2380521"/>
              <a:gd name="connsiteX2063" fmla="*/ 5784469 w 8023328"/>
              <a:gd name="connsiteY2063" fmla="*/ 865007 h 2380521"/>
              <a:gd name="connsiteX2064" fmla="*/ 5798325 w 8023328"/>
              <a:gd name="connsiteY2064" fmla="*/ 853339 h 2380521"/>
              <a:gd name="connsiteX2065" fmla="*/ 5724122 w 8023328"/>
              <a:gd name="connsiteY2065" fmla="*/ 853339 h 2380521"/>
              <a:gd name="connsiteX2066" fmla="*/ 5736519 w 8023328"/>
              <a:gd name="connsiteY2066" fmla="*/ 865007 h 2380521"/>
              <a:gd name="connsiteX2067" fmla="*/ 5724122 w 8023328"/>
              <a:gd name="connsiteY2067" fmla="*/ 879593 h 2380521"/>
              <a:gd name="connsiteX2068" fmla="*/ 5710266 w 8023328"/>
              <a:gd name="connsiteY2068" fmla="*/ 865007 h 2380521"/>
              <a:gd name="connsiteX2069" fmla="*/ 5724122 w 8023328"/>
              <a:gd name="connsiteY2069" fmla="*/ 853339 h 2380521"/>
              <a:gd name="connsiteX2070" fmla="*/ 5653291 w 8023328"/>
              <a:gd name="connsiteY2070" fmla="*/ 853339 h 2380521"/>
              <a:gd name="connsiteX2071" fmla="*/ 5665688 w 8023328"/>
              <a:gd name="connsiteY2071" fmla="*/ 865007 h 2380521"/>
              <a:gd name="connsiteX2072" fmla="*/ 5653291 w 8023328"/>
              <a:gd name="connsiteY2072" fmla="*/ 879593 h 2380521"/>
              <a:gd name="connsiteX2073" fmla="*/ 5639435 w 8023328"/>
              <a:gd name="connsiteY2073" fmla="*/ 865007 h 2380521"/>
              <a:gd name="connsiteX2074" fmla="*/ 5653291 w 8023328"/>
              <a:gd name="connsiteY2074" fmla="*/ 853339 h 2380521"/>
              <a:gd name="connsiteX2075" fmla="*/ 5581002 w 8023328"/>
              <a:gd name="connsiteY2075" fmla="*/ 853339 h 2380521"/>
              <a:gd name="connsiteX2076" fmla="*/ 5594858 w 8023328"/>
              <a:gd name="connsiteY2076" fmla="*/ 865007 h 2380521"/>
              <a:gd name="connsiteX2077" fmla="*/ 5581002 w 8023328"/>
              <a:gd name="connsiteY2077" fmla="*/ 879593 h 2380521"/>
              <a:gd name="connsiteX2078" fmla="*/ 5568605 w 8023328"/>
              <a:gd name="connsiteY2078" fmla="*/ 865007 h 2380521"/>
              <a:gd name="connsiteX2079" fmla="*/ 5581002 w 8023328"/>
              <a:gd name="connsiteY2079" fmla="*/ 853339 h 2380521"/>
              <a:gd name="connsiteX2080" fmla="*/ 5510171 w 8023328"/>
              <a:gd name="connsiteY2080" fmla="*/ 853339 h 2380521"/>
              <a:gd name="connsiteX2081" fmla="*/ 5524027 w 8023328"/>
              <a:gd name="connsiteY2081" fmla="*/ 865007 h 2380521"/>
              <a:gd name="connsiteX2082" fmla="*/ 5510171 w 8023328"/>
              <a:gd name="connsiteY2082" fmla="*/ 879593 h 2380521"/>
              <a:gd name="connsiteX2083" fmla="*/ 5497774 w 8023328"/>
              <a:gd name="connsiteY2083" fmla="*/ 865007 h 2380521"/>
              <a:gd name="connsiteX2084" fmla="*/ 5510171 w 8023328"/>
              <a:gd name="connsiteY2084" fmla="*/ 853339 h 2380521"/>
              <a:gd name="connsiteX2085" fmla="*/ 5438937 w 8023328"/>
              <a:gd name="connsiteY2085" fmla="*/ 853339 h 2380521"/>
              <a:gd name="connsiteX2086" fmla="*/ 5453178 w 8023328"/>
              <a:gd name="connsiteY2086" fmla="*/ 865007 h 2380521"/>
              <a:gd name="connsiteX2087" fmla="*/ 5438937 w 8023328"/>
              <a:gd name="connsiteY2087" fmla="*/ 879593 h 2380521"/>
              <a:gd name="connsiteX2088" fmla="*/ 5426945 w 8023328"/>
              <a:gd name="connsiteY2088" fmla="*/ 865007 h 2380521"/>
              <a:gd name="connsiteX2089" fmla="*/ 5438937 w 8023328"/>
              <a:gd name="connsiteY2089" fmla="*/ 853339 h 2380521"/>
              <a:gd name="connsiteX2090" fmla="*/ 5367530 w 8023328"/>
              <a:gd name="connsiteY2090" fmla="*/ 853339 h 2380521"/>
              <a:gd name="connsiteX2091" fmla="*/ 5382318 w 8023328"/>
              <a:gd name="connsiteY2091" fmla="*/ 865007 h 2380521"/>
              <a:gd name="connsiteX2092" fmla="*/ 5367530 w 8023328"/>
              <a:gd name="connsiteY2092" fmla="*/ 879593 h 2380521"/>
              <a:gd name="connsiteX2093" fmla="*/ 5352742 w 8023328"/>
              <a:gd name="connsiteY2093" fmla="*/ 865007 h 2380521"/>
              <a:gd name="connsiteX2094" fmla="*/ 5367530 w 8023328"/>
              <a:gd name="connsiteY2094" fmla="*/ 853339 h 2380521"/>
              <a:gd name="connsiteX2095" fmla="*/ 5296699 w 8023328"/>
              <a:gd name="connsiteY2095" fmla="*/ 853339 h 2380521"/>
              <a:gd name="connsiteX2096" fmla="*/ 5311488 w 8023328"/>
              <a:gd name="connsiteY2096" fmla="*/ 865007 h 2380521"/>
              <a:gd name="connsiteX2097" fmla="*/ 5296699 w 8023328"/>
              <a:gd name="connsiteY2097" fmla="*/ 879593 h 2380521"/>
              <a:gd name="connsiteX2098" fmla="*/ 5281910 w 8023328"/>
              <a:gd name="connsiteY2098" fmla="*/ 865007 h 2380521"/>
              <a:gd name="connsiteX2099" fmla="*/ 5296699 w 8023328"/>
              <a:gd name="connsiteY2099" fmla="*/ 853339 h 2380521"/>
              <a:gd name="connsiteX2100" fmla="*/ 5225869 w 8023328"/>
              <a:gd name="connsiteY2100" fmla="*/ 853339 h 2380521"/>
              <a:gd name="connsiteX2101" fmla="*/ 5240657 w 8023328"/>
              <a:gd name="connsiteY2101" fmla="*/ 865007 h 2380521"/>
              <a:gd name="connsiteX2102" fmla="*/ 5225869 w 8023328"/>
              <a:gd name="connsiteY2102" fmla="*/ 879593 h 2380521"/>
              <a:gd name="connsiteX2103" fmla="*/ 5211081 w 8023328"/>
              <a:gd name="connsiteY2103" fmla="*/ 865007 h 2380521"/>
              <a:gd name="connsiteX2104" fmla="*/ 5225869 w 8023328"/>
              <a:gd name="connsiteY2104" fmla="*/ 853339 h 2380521"/>
              <a:gd name="connsiteX2105" fmla="*/ 5154105 w 8023328"/>
              <a:gd name="connsiteY2105" fmla="*/ 853339 h 2380521"/>
              <a:gd name="connsiteX2106" fmla="*/ 5166502 w 8023328"/>
              <a:gd name="connsiteY2106" fmla="*/ 865007 h 2380521"/>
              <a:gd name="connsiteX2107" fmla="*/ 5154105 w 8023328"/>
              <a:gd name="connsiteY2107" fmla="*/ 879593 h 2380521"/>
              <a:gd name="connsiteX2108" fmla="*/ 5140249 w 8023328"/>
              <a:gd name="connsiteY2108" fmla="*/ 865007 h 2380521"/>
              <a:gd name="connsiteX2109" fmla="*/ 5154105 w 8023328"/>
              <a:gd name="connsiteY2109" fmla="*/ 853339 h 2380521"/>
              <a:gd name="connsiteX2110" fmla="*/ 5083276 w 8023328"/>
              <a:gd name="connsiteY2110" fmla="*/ 853339 h 2380521"/>
              <a:gd name="connsiteX2111" fmla="*/ 5095673 w 8023328"/>
              <a:gd name="connsiteY2111" fmla="*/ 865007 h 2380521"/>
              <a:gd name="connsiteX2112" fmla="*/ 5083276 w 8023328"/>
              <a:gd name="connsiteY2112" fmla="*/ 879593 h 2380521"/>
              <a:gd name="connsiteX2113" fmla="*/ 5069420 w 8023328"/>
              <a:gd name="connsiteY2113" fmla="*/ 865007 h 2380521"/>
              <a:gd name="connsiteX2114" fmla="*/ 5083276 w 8023328"/>
              <a:gd name="connsiteY2114" fmla="*/ 853339 h 2380521"/>
              <a:gd name="connsiteX2115" fmla="*/ 5012445 w 8023328"/>
              <a:gd name="connsiteY2115" fmla="*/ 853339 h 2380521"/>
              <a:gd name="connsiteX2116" fmla="*/ 5024842 w 8023328"/>
              <a:gd name="connsiteY2116" fmla="*/ 865007 h 2380521"/>
              <a:gd name="connsiteX2117" fmla="*/ 5012445 w 8023328"/>
              <a:gd name="connsiteY2117" fmla="*/ 879593 h 2380521"/>
              <a:gd name="connsiteX2118" fmla="*/ 4998589 w 8023328"/>
              <a:gd name="connsiteY2118" fmla="*/ 865007 h 2380521"/>
              <a:gd name="connsiteX2119" fmla="*/ 5012445 w 8023328"/>
              <a:gd name="connsiteY2119" fmla="*/ 853339 h 2380521"/>
              <a:gd name="connsiteX2120" fmla="*/ 4940157 w 8023328"/>
              <a:gd name="connsiteY2120" fmla="*/ 853339 h 2380521"/>
              <a:gd name="connsiteX2121" fmla="*/ 4954013 w 8023328"/>
              <a:gd name="connsiteY2121" fmla="*/ 865007 h 2380521"/>
              <a:gd name="connsiteX2122" fmla="*/ 4940157 w 8023328"/>
              <a:gd name="connsiteY2122" fmla="*/ 879593 h 2380521"/>
              <a:gd name="connsiteX2123" fmla="*/ 4927760 w 8023328"/>
              <a:gd name="connsiteY2123" fmla="*/ 865007 h 2380521"/>
              <a:gd name="connsiteX2124" fmla="*/ 4940157 w 8023328"/>
              <a:gd name="connsiteY2124" fmla="*/ 853339 h 2380521"/>
              <a:gd name="connsiteX2125" fmla="*/ 4865953 w 8023328"/>
              <a:gd name="connsiteY2125" fmla="*/ 853339 h 2380521"/>
              <a:gd name="connsiteX2126" fmla="*/ 4879809 w 8023328"/>
              <a:gd name="connsiteY2126" fmla="*/ 865007 h 2380521"/>
              <a:gd name="connsiteX2127" fmla="*/ 4865953 w 8023328"/>
              <a:gd name="connsiteY2127" fmla="*/ 879593 h 2380521"/>
              <a:gd name="connsiteX2128" fmla="*/ 4853556 w 8023328"/>
              <a:gd name="connsiteY2128" fmla="*/ 865007 h 2380521"/>
              <a:gd name="connsiteX2129" fmla="*/ 4865953 w 8023328"/>
              <a:gd name="connsiteY2129" fmla="*/ 853339 h 2380521"/>
              <a:gd name="connsiteX2130" fmla="*/ 4797514 w 8023328"/>
              <a:gd name="connsiteY2130" fmla="*/ 853339 h 2380521"/>
              <a:gd name="connsiteX2131" fmla="*/ 4812303 w 8023328"/>
              <a:gd name="connsiteY2131" fmla="*/ 865007 h 2380521"/>
              <a:gd name="connsiteX2132" fmla="*/ 4797514 w 8023328"/>
              <a:gd name="connsiteY2132" fmla="*/ 879593 h 2380521"/>
              <a:gd name="connsiteX2133" fmla="*/ 4782725 w 8023328"/>
              <a:gd name="connsiteY2133" fmla="*/ 865007 h 2380521"/>
              <a:gd name="connsiteX2134" fmla="*/ 4797514 w 8023328"/>
              <a:gd name="connsiteY2134" fmla="*/ 853339 h 2380521"/>
              <a:gd name="connsiteX2135" fmla="*/ 4726684 w 8023328"/>
              <a:gd name="connsiteY2135" fmla="*/ 853339 h 2380521"/>
              <a:gd name="connsiteX2136" fmla="*/ 4741472 w 8023328"/>
              <a:gd name="connsiteY2136" fmla="*/ 865007 h 2380521"/>
              <a:gd name="connsiteX2137" fmla="*/ 4726684 w 8023328"/>
              <a:gd name="connsiteY2137" fmla="*/ 879593 h 2380521"/>
              <a:gd name="connsiteX2138" fmla="*/ 4711896 w 8023328"/>
              <a:gd name="connsiteY2138" fmla="*/ 865007 h 2380521"/>
              <a:gd name="connsiteX2139" fmla="*/ 4726684 w 8023328"/>
              <a:gd name="connsiteY2139" fmla="*/ 853339 h 2380521"/>
              <a:gd name="connsiteX2140" fmla="*/ 4655853 w 8023328"/>
              <a:gd name="connsiteY2140" fmla="*/ 853339 h 2380521"/>
              <a:gd name="connsiteX2141" fmla="*/ 4670642 w 8023328"/>
              <a:gd name="connsiteY2141" fmla="*/ 865007 h 2380521"/>
              <a:gd name="connsiteX2142" fmla="*/ 4655853 w 8023328"/>
              <a:gd name="connsiteY2142" fmla="*/ 879593 h 2380521"/>
              <a:gd name="connsiteX2143" fmla="*/ 4641064 w 8023328"/>
              <a:gd name="connsiteY2143" fmla="*/ 865007 h 2380521"/>
              <a:gd name="connsiteX2144" fmla="*/ 4655853 w 8023328"/>
              <a:gd name="connsiteY2144" fmla="*/ 853339 h 2380521"/>
              <a:gd name="connsiteX2145" fmla="*/ 4584091 w 8023328"/>
              <a:gd name="connsiteY2145" fmla="*/ 853339 h 2380521"/>
              <a:gd name="connsiteX2146" fmla="*/ 4596488 w 8023328"/>
              <a:gd name="connsiteY2146" fmla="*/ 865007 h 2380521"/>
              <a:gd name="connsiteX2147" fmla="*/ 4584091 w 8023328"/>
              <a:gd name="connsiteY2147" fmla="*/ 879593 h 2380521"/>
              <a:gd name="connsiteX2148" fmla="*/ 4570235 w 8023328"/>
              <a:gd name="connsiteY2148" fmla="*/ 865007 h 2380521"/>
              <a:gd name="connsiteX2149" fmla="*/ 4584091 w 8023328"/>
              <a:gd name="connsiteY2149" fmla="*/ 853339 h 2380521"/>
              <a:gd name="connsiteX2150" fmla="*/ 4513260 w 8023328"/>
              <a:gd name="connsiteY2150" fmla="*/ 853339 h 2380521"/>
              <a:gd name="connsiteX2151" fmla="*/ 4525657 w 8023328"/>
              <a:gd name="connsiteY2151" fmla="*/ 865007 h 2380521"/>
              <a:gd name="connsiteX2152" fmla="*/ 4513260 w 8023328"/>
              <a:gd name="connsiteY2152" fmla="*/ 879593 h 2380521"/>
              <a:gd name="connsiteX2153" fmla="*/ 4499404 w 8023328"/>
              <a:gd name="connsiteY2153" fmla="*/ 865007 h 2380521"/>
              <a:gd name="connsiteX2154" fmla="*/ 4513260 w 8023328"/>
              <a:gd name="connsiteY2154" fmla="*/ 853339 h 2380521"/>
              <a:gd name="connsiteX2155" fmla="*/ 4439056 w 8023328"/>
              <a:gd name="connsiteY2155" fmla="*/ 853339 h 2380521"/>
              <a:gd name="connsiteX2156" fmla="*/ 4451453 w 8023328"/>
              <a:gd name="connsiteY2156" fmla="*/ 865007 h 2380521"/>
              <a:gd name="connsiteX2157" fmla="*/ 4439056 w 8023328"/>
              <a:gd name="connsiteY2157" fmla="*/ 879593 h 2380521"/>
              <a:gd name="connsiteX2158" fmla="*/ 4425200 w 8023328"/>
              <a:gd name="connsiteY2158" fmla="*/ 865007 h 2380521"/>
              <a:gd name="connsiteX2159" fmla="*/ 4439056 w 8023328"/>
              <a:gd name="connsiteY2159" fmla="*/ 853339 h 2380521"/>
              <a:gd name="connsiteX2160" fmla="*/ 4366768 w 8023328"/>
              <a:gd name="connsiteY2160" fmla="*/ 853339 h 2380521"/>
              <a:gd name="connsiteX2161" fmla="*/ 4380624 w 8023328"/>
              <a:gd name="connsiteY2161" fmla="*/ 865007 h 2380521"/>
              <a:gd name="connsiteX2162" fmla="*/ 4366768 w 8023328"/>
              <a:gd name="connsiteY2162" fmla="*/ 879593 h 2380521"/>
              <a:gd name="connsiteX2163" fmla="*/ 4354371 w 8023328"/>
              <a:gd name="connsiteY2163" fmla="*/ 867195 h 2380521"/>
              <a:gd name="connsiteX2164" fmla="*/ 4366768 w 8023328"/>
              <a:gd name="connsiteY2164" fmla="*/ 853339 h 2380521"/>
              <a:gd name="connsiteX2165" fmla="*/ 4295937 w 8023328"/>
              <a:gd name="connsiteY2165" fmla="*/ 853339 h 2380521"/>
              <a:gd name="connsiteX2166" fmla="*/ 4309793 w 8023328"/>
              <a:gd name="connsiteY2166" fmla="*/ 867195 h 2380521"/>
              <a:gd name="connsiteX2167" fmla="*/ 4295937 w 8023328"/>
              <a:gd name="connsiteY2167" fmla="*/ 879593 h 2380521"/>
              <a:gd name="connsiteX2168" fmla="*/ 4283540 w 8023328"/>
              <a:gd name="connsiteY2168" fmla="*/ 867195 h 2380521"/>
              <a:gd name="connsiteX2169" fmla="*/ 4295937 w 8023328"/>
              <a:gd name="connsiteY2169" fmla="*/ 853339 h 2380521"/>
              <a:gd name="connsiteX2170" fmla="*/ 4225107 w 8023328"/>
              <a:gd name="connsiteY2170" fmla="*/ 853339 h 2380521"/>
              <a:gd name="connsiteX2171" fmla="*/ 4238963 w 8023328"/>
              <a:gd name="connsiteY2171" fmla="*/ 867195 h 2380521"/>
              <a:gd name="connsiteX2172" fmla="*/ 4225107 w 8023328"/>
              <a:gd name="connsiteY2172" fmla="*/ 879593 h 2380521"/>
              <a:gd name="connsiteX2173" fmla="*/ 4212710 w 8023328"/>
              <a:gd name="connsiteY2173" fmla="*/ 867195 h 2380521"/>
              <a:gd name="connsiteX2174" fmla="*/ 4225107 w 8023328"/>
              <a:gd name="connsiteY2174" fmla="*/ 853339 h 2380521"/>
              <a:gd name="connsiteX2175" fmla="*/ 4153295 w 8023328"/>
              <a:gd name="connsiteY2175" fmla="*/ 853339 h 2380521"/>
              <a:gd name="connsiteX2176" fmla="*/ 4168083 w 8023328"/>
              <a:gd name="connsiteY2176" fmla="*/ 867195 h 2380521"/>
              <a:gd name="connsiteX2177" fmla="*/ 4153295 w 8023328"/>
              <a:gd name="connsiteY2177" fmla="*/ 879593 h 2380521"/>
              <a:gd name="connsiteX2178" fmla="*/ 4138507 w 8023328"/>
              <a:gd name="connsiteY2178" fmla="*/ 867195 h 2380521"/>
              <a:gd name="connsiteX2179" fmla="*/ 4153295 w 8023328"/>
              <a:gd name="connsiteY2179" fmla="*/ 853339 h 2380521"/>
              <a:gd name="connsiteX2180" fmla="*/ 4082465 w 8023328"/>
              <a:gd name="connsiteY2180" fmla="*/ 853339 h 2380521"/>
              <a:gd name="connsiteX2181" fmla="*/ 4097254 w 8023328"/>
              <a:gd name="connsiteY2181" fmla="*/ 867195 h 2380521"/>
              <a:gd name="connsiteX2182" fmla="*/ 4082465 w 8023328"/>
              <a:gd name="connsiteY2182" fmla="*/ 879593 h 2380521"/>
              <a:gd name="connsiteX2183" fmla="*/ 4067676 w 8023328"/>
              <a:gd name="connsiteY2183" fmla="*/ 867195 h 2380521"/>
              <a:gd name="connsiteX2184" fmla="*/ 4082465 w 8023328"/>
              <a:gd name="connsiteY2184" fmla="*/ 853339 h 2380521"/>
              <a:gd name="connsiteX2185" fmla="*/ 4011635 w 8023328"/>
              <a:gd name="connsiteY2185" fmla="*/ 853339 h 2380521"/>
              <a:gd name="connsiteX2186" fmla="*/ 4026423 w 8023328"/>
              <a:gd name="connsiteY2186" fmla="*/ 867195 h 2380521"/>
              <a:gd name="connsiteX2187" fmla="*/ 4011635 w 8023328"/>
              <a:gd name="connsiteY2187" fmla="*/ 879593 h 2380521"/>
              <a:gd name="connsiteX2188" fmla="*/ 3996847 w 8023328"/>
              <a:gd name="connsiteY2188" fmla="*/ 867195 h 2380521"/>
              <a:gd name="connsiteX2189" fmla="*/ 4011635 w 8023328"/>
              <a:gd name="connsiteY2189" fmla="*/ 853339 h 2380521"/>
              <a:gd name="connsiteX2190" fmla="*/ 3939871 w 8023328"/>
              <a:gd name="connsiteY2190" fmla="*/ 853339 h 2380521"/>
              <a:gd name="connsiteX2191" fmla="*/ 3952268 w 8023328"/>
              <a:gd name="connsiteY2191" fmla="*/ 867195 h 2380521"/>
              <a:gd name="connsiteX2192" fmla="*/ 3939871 w 8023328"/>
              <a:gd name="connsiteY2192" fmla="*/ 879593 h 2380521"/>
              <a:gd name="connsiteX2193" fmla="*/ 3926015 w 8023328"/>
              <a:gd name="connsiteY2193" fmla="*/ 867195 h 2380521"/>
              <a:gd name="connsiteX2194" fmla="*/ 3939871 w 8023328"/>
              <a:gd name="connsiteY2194" fmla="*/ 853339 h 2380521"/>
              <a:gd name="connsiteX2195" fmla="*/ 3869042 w 8023328"/>
              <a:gd name="connsiteY2195" fmla="*/ 853339 h 2380521"/>
              <a:gd name="connsiteX2196" fmla="*/ 3881439 w 8023328"/>
              <a:gd name="connsiteY2196" fmla="*/ 867195 h 2380521"/>
              <a:gd name="connsiteX2197" fmla="*/ 3869042 w 8023328"/>
              <a:gd name="connsiteY2197" fmla="*/ 879593 h 2380521"/>
              <a:gd name="connsiteX2198" fmla="*/ 3855186 w 8023328"/>
              <a:gd name="connsiteY2198" fmla="*/ 867195 h 2380521"/>
              <a:gd name="connsiteX2199" fmla="*/ 3869042 w 8023328"/>
              <a:gd name="connsiteY2199" fmla="*/ 853339 h 2380521"/>
              <a:gd name="connsiteX2200" fmla="*/ 3796752 w 8023328"/>
              <a:gd name="connsiteY2200" fmla="*/ 853339 h 2380521"/>
              <a:gd name="connsiteX2201" fmla="*/ 3810608 w 8023328"/>
              <a:gd name="connsiteY2201" fmla="*/ 867195 h 2380521"/>
              <a:gd name="connsiteX2202" fmla="*/ 3796752 w 8023328"/>
              <a:gd name="connsiteY2202" fmla="*/ 879593 h 2380521"/>
              <a:gd name="connsiteX2203" fmla="*/ 3784355 w 8023328"/>
              <a:gd name="connsiteY2203" fmla="*/ 867195 h 2380521"/>
              <a:gd name="connsiteX2204" fmla="*/ 3796752 w 8023328"/>
              <a:gd name="connsiteY2204" fmla="*/ 853339 h 2380521"/>
              <a:gd name="connsiteX2205" fmla="*/ 3725922 w 8023328"/>
              <a:gd name="connsiteY2205" fmla="*/ 853339 h 2380521"/>
              <a:gd name="connsiteX2206" fmla="*/ 3739778 w 8023328"/>
              <a:gd name="connsiteY2206" fmla="*/ 867195 h 2380521"/>
              <a:gd name="connsiteX2207" fmla="*/ 3725922 w 8023328"/>
              <a:gd name="connsiteY2207" fmla="*/ 879593 h 2380521"/>
              <a:gd name="connsiteX2208" fmla="*/ 3713525 w 8023328"/>
              <a:gd name="connsiteY2208" fmla="*/ 867195 h 2380521"/>
              <a:gd name="connsiteX2209" fmla="*/ 3725922 w 8023328"/>
              <a:gd name="connsiteY2209" fmla="*/ 853339 h 2380521"/>
              <a:gd name="connsiteX2210" fmla="*/ 3655091 w 8023328"/>
              <a:gd name="connsiteY2210" fmla="*/ 853339 h 2380521"/>
              <a:gd name="connsiteX2211" fmla="*/ 3668947 w 8023328"/>
              <a:gd name="connsiteY2211" fmla="*/ 867195 h 2380521"/>
              <a:gd name="connsiteX2212" fmla="*/ 3655091 w 8023328"/>
              <a:gd name="connsiteY2212" fmla="*/ 879593 h 2380521"/>
              <a:gd name="connsiteX2213" fmla="*/ 3642694 w 8023328"/>
              <a:gd name="connsiteY2213" fmla="*/ 867195 h 2380521"/>
              <a:gd name="connsiteX2214" fmla="*/ 3655091 w 8023328"/>
              <a:gd name="connsiteY2214" fmla="*/ 853339 h 2380521"/>
              <a:gd name="connsiteX2215" fmla="*/ 3583280 w 8023328"/>
              <a:gd name="connsiteY2215" fmla="*/ 853339 h 2380521"/>
              <a:gd name="connsiteX2216" fmla="*/ 3598069 w 8023328"/>
              <a:gd name="connsiteY2216" fmla="*/ 867195 h 2380521"/>
              <a:gd name="connsiteX2217" fmla="*/ 3583280 w 8023328"/>
              <a:gd name="connsiteY2217" fmla="*/ 879593 h 2380521"/>
              <a:gd name="connsiteX2218" fmla="*/ 3568491 w 8023328"/>
              <a:gd name="connsiteY2218" fmla="*/ 867195 h 2380521"/>
              <a:gd name="connsiteX2219" fmla="*/ 3583280 w 8023328"/>
              <a:gd name="connsiteY2219" fmla="*/ 853339 h 2380521"/>
              <a:gd name="connsiteX2220" fmla="*/ 3512449 w 8023328"/>
              <a:gd name="connsiteY2220" fmla="*/ 853339 h 2380521"/>
              <a:gd name="connsiteX2221" fmla="*/ 3527237 w 8023328"/>
              <a:gd name="connsiteY2221" fmla="*/ 867195 h 2380521"/>
              <a:gd name="connsiteX2222" fmla="*/ 3512449 w 8023328"/>
              <a:gd name="connsiteY2222" fmla="*/ 879593 h 2380521"/>
              <a:gd name="connsiteX2223" fmla="*/ 3497661 w 8023328"/>
              <a:gd name="connsiteY2223" fmla="*/ 867195 h 2380521"/>
              <a:gd name="connsiteX2224" fmla="*/ 3512449 w 8023328"/>
              <a:gd name="connsiteY2224" fmla="*/ 853339 h 2380521"/>
              <a:gd name="connsiteX2225" fmla="*/ 3441619 w 8023328"/>
              <a:gd name="connsiteY2225" fmla="*/ 853339 h 2380521"/>
              <a:gd name="connsiteX2226" fmla="*/ 3456408 w 8023328"/>
              <a:gd name="connsiteY2226" fmla="*/ 867195 h 2380521"/>
              <a:gd name="connsiteX2227" fmla="*/ 3441619 w 8023328"/>
              <a:gd name="connsiteY2227" fmla="*/ 879593 h 2380521"/>
              <a:gd name="connsiteX2228" fmla="*/ 3426830 w 8023328"/>
              <a:gd name="connsiteY2228" fmla="*/ 867195 h 2380521"/>
              <a:gd name="connsiteX2229" fmla="*/ 3441619 w 8023328"/>
              <a:gd name="connsiteY2229" fmla="*/ 853339 h 2380521"/>
              <a:gd name="connsiteX2230" fmla="*/ 3369857 w 8023328"/>
              <a:gd name="connsiteY2230" fmla="*/ 853339 h 2380521"/>
              <a:gd name="connsiteX2231" fmla="*/ 3382254 w 8023328"/>
              <a:gd name="connsiteY2231" fmla="*/ 867195 h 2380521"/>
              <a:gd name="connsiteX2232" fmla="*/ 3369857 w 8023328"/>
              <a:gd name="connsiteY2232" fmla="*/ 879593 h 2380521"/>
              <a:gd name="connsiteX2233" fmla="*/ 3356001 w 8023328"/>
              <a:gd name="connsiteY2233" fmla="*/ 867195 h 2380521"/>
              <a:gd name="connsiteX2234" fmla="*/ 3369857 w 8023328"/>
              <a:gd name="connsiteY2234" fmla="*/ 853339 h 2380521"/>
              <a:gd name="connsiteX2235" fmla="*/ 1013589 w 8023328"/>
              <a:gd name="connsiteY2235" fmla="*/ 853339 h 2380521"/>
              <a:gd name="connsiteX2236" fmla="*/ 1028011 w 8023328"/>
              <a:gd name="connsiteY2236" fmla="*/ 868127 h 2380521"/>
              <a:gd name="connsiteX2237" fmla="*/ 1013589 w 8023328"/>
              <a:gd name="connsiteY2237" fmla="*/ 882916 h 2380521"/>
              <a:gd name="connsiteX2238" fmla="*/ 998413 w 8023328"/>
              <a:gd name="connsiteY2238" fmla="*/ 868127 h 2380521"/>
              <a:gd name="connsiteX2239" fmla="*/ 1013589 w 8023328"/>
              <a:gd name="connsiteY2239" fmla="*/ 853339 h 2380521"/>
              <a:gd name="connsiteX2240" fmla="*/ 368059 w 8023328"/>
              <a:gd name="connsiteY2240" fmla="*/ 785881 h 2380521"/>
              <a:gd name="connsiteX2241" fmla="*/ 380456 w 8023328"/>
              <a:gd name="connsiteY2241" fmla="*/ 797549 h 2380521"/>
              <a:gd name="connsiteX2242" fmla="*/ 368059 w 8023328"/>
              <a:gd name="connsiteY2242" fmla="*/ 812135 h 2380521"/>
              <a:gd name="connsiteX2243" fmla="*/ 354203 w 8023328"/>
              <a:gd name="connsiteY2243" fmla="*/ 797549 h 2380521"/>
              <a:gd name="connsiteX2244" fmla="*/ 368059 w 8023328"/>
              <a:gd name="connsiteY2244" fmla="*/ 785881 h 2380521"/>
              <a:gd name="connsiteX2245" fmla="*/ 297226 w 8023328"/>
              <a:gd name="connsiteY2245" fmla="*/ 785881 h 2380521"/>
              <a:gd name="connsiteX2246" fmla="*/ 309624 w 8023328"/>
              <a:gd name="connsiteY2246" fmla="*/ 797549 h 2380521"/>
              <a:gd name="connsiteX2247" fmla="*/ 297226 w 8023328"/>
              <a:gd name="connsiteY2247" fmla="*/ 812135 h 2380521"/>
              <a:gd name="connsiteX2248" fmla="*/ 283371 w 8023328"/>
              <a:gd name="connsiteY2248" fmla="*/ 797549 h 2380521"/>
              <a:gd name="connsiteX2249" fmla="*/ 297226 w 8023328"/>
              <a:gd name="connsiteY2249" fmla="*/ 785881 h 2380521"/>
              <a:gd name="connsiteX2250" fmla="*/ 226398 w 8023328"/>
              <a:gd name="connsiteY2250" fmla="*/ 785881 h 2380521"/>
              <a:gd name="connsiteX2251" fmla="*/ 238797 w 8023328"/>
              <a:gd name="connsiteY2251" fmla="*/ 797549 h 2380521"/>
              <a:gd name="connsiteX2252" fmla="*/ 226398 w 8023328"/>
              <a:gd name="connsiteY2252" fmla="*/ 812135 h 2380521"/>
              <a:gd name="connsiteX2253" fmla="*/ 212542 w 8023328"/>
              <a:gd name="connsiteY2253" fmla="*/ 797549 h 2380521"/>
              <a:gd name="connsiteX2254" fmla="*/ 226398 w 8023328"/>
              <a:gd name="connsiteY2254" fmla="*/ 785881 h 2380521"/>
              <a:gd name="connsiteX2255" fmla="*/ 154101 w 8023328"/>
              <a:gd name="connsiteY2255" fmla="*/ 785881 h 2380521"/>
              <a:gd name="connsiteX2256" fmla="*/ 167957 w 8023328"/>
              <a:gd name="connsiteY2256" fmla="*/ 797549 h 2380521"/>
              <a:gd name="connsiteX2257" fmla="*/ 154101 w 8023328"/>
              <a:gd name="connsiteY2257" fmla="*/ 812135 h 2380521"/>
              <a:gd name="connsiteX2258" fmla="*/ 141704 w 8023328"/>
              <a:gd name="connsiteY2258" fmla="*/ 797549 h 2380521"/>
              <a:gd name="connsiteX2259" fmla="*/ 154101 w 8023328"/>
              <a:gd name="connsiteY2259" fmla="*/ 785881 h 2380521"/>
              <a:gd name="connsiteX2260" fmla="*/ 83272 w 8023328"/>
              <a:gd name="connsiteY2260" fmla="*/ 785881 h 2380521"/>
              <a:gd name="connsiteX2261" fmla="*/ 97128 w 8023328"/>
              <a:gd name="connsiteY2261" fmla="*/ 797549 h 2380521"/>
              <a:gd name="connsiteX2262" fmla="*/ 83272 w 8023328"/>
              <a:gd name="connsiteY2262" fmla="*/ 812135 h 2380521"/>
              <a:gd name="connsiteX2263" fmla="*/ 70874 w 8023328"/>
              <a:gd name="connsiteY2263" fmla="*/ 797549 h 2380521"/>
              <a:gd name="connsiteX2264" fmla="*/ 83272 w 8023328"/>
              <a:gd name="connsiteY2264" fmla="*/ 785881 h 2380521"/>
              <a:gd name="connsiteX2265" fmla="*/ 12036 w 8023328"/>
              <a:gd name="connsiteY2265" fmla="*/ 785881 h 2380521"/>
              <a:gd name="connsiteX2266" fmla="*/ 26277 w 8023328"/>
              <a:gd name="connsiteY2266" fmla="*/ 797549 h 2380521"/>
              <a:gd name="connsiteX2267" fmla="*/ 12036 w 8023328"/>
              <a:gd name="connsiteY2267" fmla="*/ 812135 h 2380521"/>
              <a:gd name="connsiteX2268" fmla="*/ 44 w 8023328"/>
              <a:gd name="connsiteY2268" fmla="*/ 797549 h 2380521"/>
              <a:gd name="connsiteX2269" fmla="*/ 12036 w 8023328"/>
              <a:gd name="connsiteY2269" fmla="*/ 785881 h 2380521"/>
              <a:gd name="connsiteX2270" fmla="*/ 4726684 w 8023328"/>
              <a:gd name="connsiteY2270" fmla="*/ 782507 h 2380521"/>
              <a:gd name="connsiteX2271" fmla="*/ 4741472 w 8023328"/>
              <a:gd name="connsiteY2271" fmla="*/ 794904 h 2380521"/>
              <a:gd name="connsiteX2272" fmla="*/ 4726684 w 8023328"/>
              <a:gd name="connsiteY2272" fmla="*/ 808761 h 2380521"/>
              <a:gd name="connsiteX2273" fmla="*/ 4711896 w 8023328"/>
              <a:gd name="connsiteY2273" fmla="*/ 794904 h 2380521"/>
              <a:gd name="connsiteX2274" fmla="*/ 4726684 w 8023328"/>
              <a:gd name="connsiteY2274" fmla="*/ 782507 h 2380521"/>
              <a:gd name="connsiteX2275" fmla="*/ 4655853 w 8023328"/>
              <a:gd name="connsiteY2275" fmla="*/ 782507 h 2380521"/>
              <a:gd name="connsiteX2276" fmla="*/ 4670642 w 8023328"/>
              <a:gd name="connsiteY2276" fmla="*/ 794904 h 2380521"/>
              <a:gd name="connsiteX2277" fmla="*/ 4655853 w 8023328"/>
              <a:gd name="connsiteY2277" fmla="*/ 808761 h 2380521"/>
              <a:gd name="connsiteX2278" fmla="*/ 4641064 w 8023328"/>
              <a:gd name="connsiteY2278" fmla="*/ 794904 h 2380521"/>
              <a:gd name="connsiteX2279" fmla="*/ 4655853 w 8023328"/>
              <a:gd name="connsiteY2279" fmla="*/ 782507 h 2380521"/>
              <a:gd name="connsiteX2280" fmla="*/ 4584091 w 8023328"/>
              <a:gd name="connsiteY2280" fmla="*/ 782507 h 2380521"/>
              <a:gd name="connsiteX2281" fmla="*/ 4596488 w 8023328"/>
              <a:gd name="connsiteY2281" fmla="*/ 794904 h 2380521"/>
              <a:gd name="connsiteX2282" fmla="*/ 4584091 w 8023328"/>
              <a:gd name="connsiteY2282" fmla="*/ 808761 h 2380521"/>
              <a:gd name="connsiteX2283" fmla="*/ 4570235 w 8023328"/>
              <a:gd name="connsiteY2283" fmla="*/ 794904 h 2380521"/>
              <a:gd name="connsiteX2284" fmla="*/ 4584091 w 8023328"/>
              <a:gd name="connsiteY2284" fmla="*/ 782507 h 2380521"/>
              <a:gd name="connsiteX2285" fmla="*/ 4513260 w 8023328"/>
              <a:gd name="connsiteY2285" fmla="*/ 782507 h 2380521"/>
              <a:gd name="connsiteX2286" fmla="*/ 4525657 w 8023328"/>
              <a:gd name="connsiteY2286" fmla="*/ 794904 h 2380521"/>
              <a:gd name="connsiteX2287" fmla="*/ 4513260 w 8023328"/>
              <a:gd name="connsiteY2287" fmla="*/ 808761 h 2380521"/>
              <a:gd name="connsiteX2288" fmla="*/ 4499404 w 8023328"/>
              <a:gd name="connsiteY2288" fmla="*/ 794904 h 2380521"/>
              <a:gd name="connsiteX2289" fmla="*/ 4513260 w 8023328"/>
              <a:gd name="connsiteY2289" fmla="*/ 782507 h 2380521"/>
              <a:gd name="connsiteX2290" fmla="*/ 4439056 w 8023328"/>
              <a:gd name="connsiteY2290" fmla="*/ 782507 h 2380521"/>
              <a:gd name="connsiteX2291" fmla="*/ 4451453 w 8023328"/>
              <a:gd name="connsiteY2291" fmla="*/ 794904 h 2380521"/>
              <a:gd name="connsiteX2292" fmla="*/ 4439056 w 8023328"/>
              <a:gd name="connsiteY2292" fmla="*/ 808761 h 2380521"/>
              <a:gd name="connsiteX2293" fmla="*/ 4425200 w 8023328"/>
              <a:gd name="connsiteY2293" fmla="*/ 794904 h 2380521"/>
              <a:gd name="connsiteX2294" fmla="*/ 4439056 w 8023328"/>
              <a:gd name="connsiteY2294" fmla="*/ 782507 h 2380521"/>
              <a:gd name="connsiteX2295" fmla="*/ 4366768 w 8023328"/>
              <a:gd name="connsiteY2295" fmla="*/ 782507 h 2380521"/>
              <a:gd name="connsiteX2296" fmla="*/ 4380624 w 8023328"/>
              <a:gd name="connsiteY2296" fmla="*/ 794904 h 2380521"/>
              <a:gd name="connsiteX2297" fmla="*/ 4366768 w 8023328"/>
              <a:gd name="connsiteY2297" fmla="*/ 808761 h 2380521"/>
              <a:gd name="connsiteX2298" fmla="*/ 4354371 w 8023328"/>
              <a:gd name="connsiteY2298" fmla="*/ 794904 h 2380521"/>
              <a:gd name="connsiteX2299" fmla="*/ 4366768 w 8023328"/>
              <a:gd name="connsiteY2299" fmla="*/ 782507 h 2380521"/>
              <a:gd name="connsiteX2300" fmla="*/ 4295937 w 8023328"/>
              <a:gd name="connsiteY2300" fmla="*/ 782507 h 2380521"/>
              <a:gd name="connsiteX2301" fmla="*/ 4309793 w 8023328"/>
              <a:gd name="connsiteY2301" fmla="*/ 794904 h 2380521"/>
              <a:gd name="connsiteX2302" fmla="*/ 4295937 w 8023328"/>
              <a:gd name="connsiteY2302" fmla="*/ 808761 h 2380521"/>
              <a:gd name="connsiteX2303" fmla="*/ 4283540 w 8023328"/>
              <a:gd name="connsiteY2303" fmla="*/ 794904 h 2380521"/>
              <a:gd name="connsiteX2304" fmla="*/ 4295937 w 8023328"/>
              <a:gd name="connsiteY2304" fmla="*/ 782507 h 2380521"/>
              <a:gd name="connsiteX2305" fmla="*/ 4225107 w 8023328"/>
              <a:gd name="connsiteY2305" fmla="*/ 782507 h 2380521"/>
              <a:gd name="connsiteX2306" fmla="*/ 4238963 w 8023328"/>
              <a:gd name="connsiteY2306" fmla="*/ 794904 h 2380521"/>
              <a:gd name="connsiteX2307" fmla="*/ 4225107 w 8023328"/>
              <a:gd name="connsiteY2307" fmla="*/ 808761 h 2380521"/>
              <a:gd name="connsiteX2308" fmla="*/ 4212710 w 8023328"/>
              <a:gd name="connsiteY2308" fmla="*/ 794904 h 2380521"/>
              <a:gd name="connsiteX2309" fmla="*/ 4225107 w 8023328"/>
              <a:gd name="connsiteY2309" fmla="*/ 782507 h 2380521"/>
              <a:gd name="connsiteX2310" fmla="*/ 4153295 w 8023328"/>
              <a:gd name="connsiteY2310" fmla="*/ 782507 h 2380521"/>
              <a:gd name="connsiteX2311" fmla="*/ 4168083 w 8023328"/>
              <a:gd name="connsiteY2311" fmla="*/ 794904 h 2380521"/>
              <a:gd name="connsiteX2312" fmla="*/ 4153295 w 8023328"/>
              <a:gd name="connsiteY2312" fmla="*/ 808761 h 2380521"/>
              <a:gd name="connsiteX2313" fmla="*/ 4138507 w 8023328"/>
              <a:gd name="connsiteY2313" fmla="*/ 794904 h 2380521"/>
              <a:gd name="connsiteX2314" fmla="*/ 4153295 w 8023328"/>
              <a:gd name="connsiteY2314" fmla="*/ 782507 h 2380521"/>
              <a:gd name="connsiteX2315" fmla="*/ 4082465 w 8023328"/>
              <a:gd name="connsiteY2315" fmla="*/ 782507 h 2380521"/>
              <a:gd name="connsiteX2316" fmla="*/ 4097254 w 8023328"/>
              <a:gd name="connsiteY2316" fmla="*/ 794904 h 2380521"/>
              <a:gd name="connsiteX2317" fmla="*/ 4082465 w 8023328"/>
              <a:gd name="connsiteY2317" fmla="*/ 808761 h 2380521"/>
              <a:gd name="connsiteX2318" fmla="*/ 4067676 w 8023328"/>
              <a:gd name="connsiteY2318" fmla="*/ 794904 h 2380521"/>
              <a:gd name="connsiteX2319" fmla="*/ 4082465 w 8023328"/>
              <a:gd name="connsiteY2319" fmla="*/ 782507 h 2380521"/>
              <a:gd name="connsiteX2320" fmla="*/ 4010703 w 8023328"/>
              <a:gd name="connsiteY2320" fmla="*/ 782507 h 2380521"/>
              <a:gd name="connsiteX2321" fmla="*/ 4023100 w 8023328"/>
              <a:gd name="connsiteY2321" fmla="*/ 794904 h 2380521"/>
              <a:gd name="connsiteX2322" fmla="*/ 4010703 w 8023328"/>
              <a:gd name="connsiteY2322" fmla="*/ 808761 h 2380521"/>
              <a:gd name="connsiteX2323" fmla="*/ 3996847 w 8023328"/>
              <a:gd name="connsiteY2323" fmla="*/ 794904 h 2380521"/>
              <a:gd name="connsiteX2324" fmla="*/ 4010703 w 8023328"/>
              <a:gd name="connsiteY2324" fmla="*/ 782507 h 2380521"/>
              <a:gd name="connsiteX2325" fmla="*/ 3939871 w 8023328"/>
              <a:gd name="connsiteY2325" fmla="*/ 782507 h 2380521"/>
              <a:gd name="connsiteX2326" fmla="*/ 3952268 w 8023328"/>
              <a:gd name="connsiteY2326" fmla="*/ 794904 h 2380521"/>
              <a:gd name="connsiteX2327" fmla="*/ 3939871 w 8023328"/>
              <a:gd name="connsiteY2327" fmla="*/ 808761 h 2380521"/>
              <a:gd name="connsiteX2328" fmla="*/ 3926015 w 8023328"/>
              <a:gd name="connsiteY2328" fmla="*/ 794904 h 2380521"/>
              <a:gd name="connsiteX2329" fmla="*/ 3939871 w 8023328"/>
              <a:gd name="connsiteY2329" fmla="*/ 782507 h 2380521"/>
              <a:gd name="connsiteX2330" fmla="*/ 3869042 w 8023328"/>
              <a:gd name="connsiteY2330" fmla="*/ 782507 h 2380521"/>
              <a:gd name="connsiteX2331" fmla="*/ 3881439 w 8023328"/>
              <a:gd name="connsiteY2331" fmla="*/ 794904 h 2380521"/>
              <a:gd name="connsiteX2332" fmla="*/ 3869042 w 8023328"/>
              <a:gd name="connsiteY2332" fmla="*/ 808761 h 2380521"/>
              <a:gd name="connsiteX2333" fmla="*/ 3855186 w 8023328"/>
              <a:gd name="connsiteY2333" fmla="*/ 794904 h 2380521"/>
              <a:gd name="connsiteX2334" fmla="*/ 3869042 w 8023328"/>
              <a:gd name="connsiteY2334" fmla="*/ 782507 h 2380521"/>
              <a:gd name="connsiteX2335" fmla="*/ 3796752 w 8023328"/>
              <a:gd name="connsiteY2335" fmla="*/ 782507 h 2380521"/>
              <a:gd name="connsiteX2336" fmla="*/ 3810608 w 8023328"/>
              <a:gd name="connsiteY2336" fmla="*/ 796363 h 2380521"/>
              <a:gd name="connsiteX2337" fmla="*/ 3796752 w 8023328"/>
              <a:gd name="connsiteY2337" fmla="*/ 808761 h 2380521"/>
              <a:gd name="connsiteX2338" fmla="*/ 3784355 w 8023328"/>
              <a:gd name="connsiteY2338" fmla="*/ 796363 h 2380521"/>
              <a:gd name="connsiteX2339" fmla="*/ 3796752 w 8023328"/>
              <a:gd name="connsiteY2339" fmla="*/ 782507 h 2380521"/>
              <a:gd name="connsiteX2340" fmla="*/ 3725922 w 8023328"/>
              <a:gd name="connsiteY2340" fmla="*/ 782507 h 2380521"/>
              <a:gd name="connsiteX2341" fmla="*/ 3739778 w 8023328"/>
              <a:gd name="connsiteY2341" fmla="*/ 796363 h 2380521"/>
              <a:gd name="connsiteX2342" fmla="*/ 3725922 w 8023328"/>
              <a:gd name="connsiteY2342" fmla="*/ 808761 h 2380521"/>
              <a:gd name="connsiteX2343" fmla="*/ 3713525 w 8023328"/>
              <a:gd name="connsiteY2343" fmla="*/ 796363 h 2380521"/>
              <a:gd name="connsiteX2344" fmla="*/ 3725922 w 8023328"/>
              <a:gd name="connsiteY2344" fmla="*/ 782507 h 2380521"/>
              <a:gd name="connsiteX2345" fmla="*/ 3655091 w 8023328"/>
              <a:gd name="connsiteY2345" fmla="*/ 782507 h 2380521"/>
              <a:gd name="connsiteX2346" fmla="*/ 3668947 w 8023328"/>
              <a:gd name="connsiteY2346" fmla="*/ 796363 h 2380521"/>
              <a:gd name="connsiteX2347" fmla="*/ 3655091 w 8023328"/>
              <a:gd name="connsiteY2347" fmla="*/ 808761 h 2380521"/>
              <a:gd name="connsiteX2348" fmla="*/ 3642694 w 8023328"/>
              <a:gd name="connsiteY2348" fmla="*/ 796363 h 2380521"/>
              <a:gd name="connsiteX2349" fmla="*/ 3655091 w 8023328"/>
              <a:gd name="connsiteY2349" fmla="*/ 782507 h 2380521"/>
              <a:gd name="connsiteX2350" fmla="*/ 3583280 w 8023328"/>
              <a:gd name="connsiteY2350" fmla="*/ 782507 h 2380521"/>
              <a:gd name="connsiteX2351" fmla="*/ 3598069 w 8023328"/>
              <a:gd name="connsiteY2351" fmla="*/ 796363 h 2380521"/>
              <a:gd name="connsiteX2352" fmla="*/ 3583280 w 8023328"/>
              <a:gd name="connsiteY2352" fmla="*/ 808761 h 2380521"/>
              <a:gd name="connsiteX2353" fmla="*/ 3568491 w 8023328"/>
              <a:gd name="connsiteY2353" fmla="*/ 796363 h 2380521"/>
              <a:gd name="connsiteX2354" fmla="*/ 3583280 w 8023328"/>
              <a:gd name="connsiteY2354" fmla="*/ 782507 h 2380521"/>
              <a:gd name="connsiteX2355" fmla="*/ 3512449 w 8023328"/>
              <a:gd name="connsiteY2355" fmla="*/ 782507 h 2380521"/>
              <a:gd name="connsiteX2356" fmla="*/ 3527237 w 8023328"/>
              <a:gd name="connsiteY2356" fmla="*/ 796363 h 2380521"/>
              <a:gd name="connsiteX2357" fmla="*/ 3512449 w 8023328"/>
              <a:gd name="connsiteY2357" fmla="*/ 808761 h 2380521"/>
              <a:gd name="connsiteX2358" fmla="*/ 3497661 w 8023328"/>
              <a:gd name="connsiteY2358" fmla="*/ 796363 h 2380521"/>
              <a:gd name="connsiteX2359" fmla="*/ 3512449 w 8023328"/>
              <a:gd name="connsiteY2359" fmla="*/ 782507 h 2380521"/>
              <a:gd name="connsiteX2360" fmla="*/ 3441619 w 8023328"/>
              <a:gd name="connsiteY2360" fmla="*/ 782507 h 2380521"/>
              <a:gd name="connsiteX2361" fmla="*/ 3456408 w 8023328"/>
              <a:gd name="connsiteY2361" fmla="*/ 796363 h 2380521"/>
              <a:gd name="connsiteX2362" fmla="*/ 3441619 w 8023328"/>
              <a:gd name="connsiteY2362" fmla="*/ 808761 h 2380521"/>
              <a:gd name="connsiteX2363" fmla="*/ 3426830 w 8023328"/>
              <a:gd name="connsiteY2363" fmla="*/ 796363 h 2380521"/>
              <a:gd name="connsiteX2364" fmla="*/ 3441619 w 8023328"/>
              <a:gd name="connsiteY2364" fmla="*/ 782507 h 2380521"/>
              <a:gd name="connsiteX2365" fmla="*/ 3369857 w 8023328"/>
              <a:gd name="connsiteY2365" fmla="*/ 782507 h 2380521"/>
              <a:gd name="connsiteX2366" fmla="*/ 3382254 w 8023328"/>
              <a:gd name="connsiteY2366" fmla="*/ 796363 h 2380521"/>
              <a:gd name="connsiteX2367" fmla="*/ 3369857 w 8023328"/>
              <a:gd name="connsiteY2367" fmla="*/ 808761 h 2380521"/>
              <a:gd name="connsiteX2368" fmla="*/ 3356001 w 8023328"/>
              <a:gd name="connsiteY2368" fmla="*/ 796363 h 2380521"/>
              <a:gd name="connsiteX2369" fmla="*/ 3369857 w 8023328"/>
              <a:gd name="connsiteY2369" fmla="*/ 782507 h 2380521"/>
              <a:gd name="connsiteX2370" fmla="*/ 3299083 w 8023328"/>
              <a:gd name="connsiteY2370" fmla="*/ 782507 h 2380521"/>
              <a:gd name="connsiteX2371" fmla="*/ 3311480 w 8023328"/>
              <a:gd name="connsiteY2371" fmla="*/ 796363 h 2380521"/>
              <a:gd name="connsiteX2372" fmla="*/ 3299083 w 8023328"/>
              <a:gd name="connsiteY2372" fmla="*/ 808761 h 2380521"/>
              <a:gd name="connsiteX2373" fmla="*/ 3285229 w 8023328"/>
              <a:gd name="connsiteY2373" fmla="*/ 796363 h 2380521"/>
              <a:gd name="connsiteX2374" fmla="*/ 3299083 w 8023328"/>
              <a:gd name="connsiteY2374" fmla="*/ 782507 h 2380521"/>
              <a:gd name="connsiteX2375" fmla="*/ 3228250 w 8023328"/>
              <a:gd name="connsiteY2375" fmla="*/ 782507 h 2380521"/>
              <a:gd name="connsiteX2376" fmla="*/ 3240649 w 8023328"/>
              <a:gd name="connsiteY2376" fmla="*/ 796363 h 2380521"/>
              <a:gd name="connsiteX2377" fmla="*/ 3228250 w 8023328"/>
              <a:gd name="connsiteY2377" fmla="*/ 808761 h 2380521"/>
              <a:gd name="connsiteX2378" fmla="*/ 3214395 w 8023328"/>
              <a:gd name="connsiteY2378" fmla="*/ 796363 h 2380521"/>
              <a:gd name="connsiteX2379" fmla="*/ 3228250 w 8023328"/>
              <a:gd name="connsiteY2379" fmla="*/ 782507 h 2380521"/>
              <a:gd name="connsiteX2380" fmla="*/ 3152591 w 8023328"/>
              <a:gd name="connsiteY2380" fmla="*/ 782507 h 2380521"/>
              <a:gd name="connsiteX2381" fmla="*/ 3166447 w 8023328"/>
              <a:gd name="connsiteY2381" fmla="*/ 796363 h 2380521"/>
              <a:gd name="connsiteX2382" fmla="*/ 3152591 w 8023328"/>
              <a:gd name="connsiteY2382" fmla="*/ 808761 h 2380521"/>
              <a:gd name="connsiteX2383" fmla="*/ 3140193 w 8023328"/>
              <a:gd name="connsiteY2383" fmla="*/ 796363 h 2380521"/>
              <a:gd name="connsiteX2384" fmla="*/ 3152591 w 8023328"/>
              <a:gd name="connsiteY2384" fmla="*/ 782507 h 2380521"/>
              <a:gd name="connsiteX2385" fmla="*/ 1226672 w 8023328"/>
              <a:gd name="connsiteY2385" fmla="*/ 782507 h 2380521"/>
              <a:gd name="connsiteX2386" fmla="*/ 1240529 w 8023328"/>
              <a:gd name="connsiteY2386" fmla="*/ 796926 h 2380521"/>
              <a:gd name="connsiteX2387" fmla="*/ 1226672 w 8023328"/>
              <a:gd name="connsiteY2387" fmla="*/ 812105 h 2380521"/>
              <a:gd name="connsiteX2388" fmla="*/ 1214283 w 8023328"/>
              <a:gd name="connsiteY2388" fmla="*/ 796926 h 2380521"/>
              <a:gd name="connsiteX2389" fmla="*/ 1226672 w 8023328"/>
              <a:gd name="connsiteY2389" fmla="*/ 782507 h 2380521"/>
              <a:gd name="connsiteX2390" fmla="*/ 1154869 w 8023328"/>
              <a:gd name="connsiteY2390" fmla="*/ 782507 h 2380521"/>
              <a:gd name="connsiteX2391" fmla="*/ 1169658 w 8023328"/>
              <a:gd name="connsiteY2391" fmla="*/ 796926 h 2380521"/>
              <a:gd name="connsiteX2392" fmla="*/ 1154869 w 8023328"/>
              <a:gd name="connsiteY2392" fmla="*/ 812105 h 2380521"/>
              <a:gd name="connsiteX2393" fmla="*/ 1140080 w 8023328"/>
              <a:gd name="connsiteY2393" fmla="*/ 796926 h 2380521"/>
              <a:gd name="connsiteX2394" fmla="*/ 1154869 w 8023328"/>
              <a:gd name="connsiteY2394" fmla="*/ 782507 h 2380521"/>
              <a:gd name="connsiteX2395" fmla="*/ 1084040 w 8023328"/>
              <a:gd name="connsiteY2395" fmla="*/ 782507 h 2380521"/>
              <a:gd name="connsiteX2396" fmla="*/ 1098826 w 8023328"/>
              <a:gd name="connsiteY2396" fmla="*/ 796926 h 2380521"/>
              <a:gd name="connsiteX2397" fmla="*/ 1084040 w 8023328"/>
              <a:gd name="connsiteY2397" fmla="*/ 812105 h 2380521"/>
              <a:gd name="connsiteX2398" fmla="*/ 1069250 w 8023328"/>
              <a:gd name="connsiteY2398" fmla="*/ 796926 h 2380521"/>
              <a:gd name="connsiteX2399" fmla="*/ 1084040 w 8023328"/>
              <a:gd name="connsiteY2399" fmla="*/ 782507 h 2380521"/>
              <a:gd name="connsiteX2400" fmla="*/ 1013594 w 8023328"/>
              <a:gd name="connsiteY2400" fmla="*/ 782507 h 2380521"/>
              <a:gd name="connsiteX2401" fmla="*/ 1028015 w 8023328"/>
              <a:gd name="connsiteY2401" fmla="*/ 796926 h 2380521"/>
              <a:gd name="connsiteX2402" fmla="*/ 1013594 w 8023328"/>
              <a:gd name="connsiteY2402" fmla="*/ 812105 h 2380521"/>
              <a:gd name="connsiteX2403" fmla="*/ 998417 w 8023328"/>
              <a:gd name="connsiteY2403" fmla="*/ 796926 h 2380521"/>
              <a:gd name="connsiteX2404" fmla="*/ 1013594 w 8023328"/>
              <a:gd name="connsiteY2404" fmla="*/ 782507 h 2380521"/>
              <a:gd name="connsiteX2405" fmla="*/ 941447 w 8023328"/>
              <a:gd name="connsiteY2405" fmla="*/ 782507 h 2380521"/>
              <a:gd name="connsiteX2406" fmla="*/ 953844 w 8023328"/>
              <a:gd name="connsiteY2406" fmla="*/ 796926 h 2380521"/>
              <a:gd name="connsiteX2407" fmla="*/ 941447 w 8023328"/>
              <a:gd name="connsiteY2407" fmla="*/ 812105 h 2380521"/>
              <a:gd name="connsiteX2408" fmla="*/ 927591 w 8023328"/>
              <a:gd name="connsiteY2408" fmla="*/ 796926 h 2380521"/>
              <a:gd name="connsiteX2409" fmla="*/ 941447 w 8023328"/>
              <a:gd name="connsiteY2409" fmla="*/ 782507 h 2380521"/>
              <a:gd name="connsiteX2410" fmla="*/ 870615 w 8023328"/>
              <a:gd name="connsiteY2410" fmla="*/ 782507 h 2380521"/>
              <a:gd name="connsiteX2411" fmla="*/ 883013 w 8023328"/>
              <a:gd name="connsiteY2411" fmla="*/ 796926 h 2380521"/>
              <a:gd name="connsiteX2412" fmla="*/ 870615 w 8023328"/>
              <a:gd name="connsiteY2412" fmla="*/ 812105 h 2380521"/>
              <a:gd name="connsiteX2413" fmla="*/ 856759 w 8023328"/>
              <a:gd name="connsiteY2413" fmla="*/ 796926 h 2380521"/>
              <a:gd name="connsiteX2414" fmla="*/ 870615 w 8023328"/>
              <a:gd name="connsiteY2414" fmla="*/ 782507 h 2380521"/>
              <a:gd name="connsiteX2415" fmla="*/ 799784 w 8023328"/>
              <a:gd name="connsiteY2415" fmla="*/ 782507 h 2380521"/>
              <a:gd name="connsiteX2416" fmla="*/ 812183 w 8023328"/>
              <a:gd name="connsiteY2416" fmla="*/ 796926 h 2380521"/>
              <a:gd name="connsiteX2417" fmla="*/ 799784 w 8023328"/>
              <a:gd name="connsiteY2417" fmla="*/ 812105 h 2380521"/>
              <a:gd name="connsiteX2418" fmla="*/ 785929 w 8023328"/>
              <a:gd name="connsiteY2418" fmla="*/ 796926 h 2380521"/>
              <a:gd name="connsiteX2419" fmla="*/ 799784 w 8023328"/>
              <a:gd name="connsiteY2419" fmla="*/ 782507 h 2380521"/>
              <a:gd name="connsiteX2420" fmla="*/ 724123 w 8023328"/>
              <a:gd name="connsiteY2420" fmla="*/ 782507 h 2380521"/>
              <a:gd name="connsiteX2421" fmla="*/ 737981 w 8023328"/>
              <a:gd name="connsiteY2421" fmla="*/ 796926 h 2380521"/>
              <a:gd name="connsiteX2422" fmla="*/ 724123 w 8023328"/>
              <a:gd name="connsiteY2422" fmla="*/ 812105 h 2380521"/>
              <a:gd name="connsiteX2423" fmla="*/ 711726 w 8023328"/>
              <a:gd name="connsiteY2423" fmla="*/ 796926 h 2380521"/>
              <a:gd name="connsiteX2424" fmla="*/ 724123 w 8023328"/>
              <a:gd name="connsiteY2424" fmla="*/ 782507 h 2380521"/>
              <a:gd name="connsiteX2425" fmla="*/ 653293 w 8023328"/>
              <a:gd name="connsiteY2425" fmla="*/ 782507 h 2380521"/>
              <a:gd name="connsiteX2426" fmla="*/ 667149 w 8023328"/>
              <a:gd name="connsiteY2426" fmla="*/ 796926 h 2380521"/>
              <a:gd name="connsiteX2427" fmla="*/ 653293 w 8023328"/>
              <a:gd name="connsiteY2427" fmla="*/ 812105 h 2380521"/>
              <a:gd name="connsiteX2428" fmla="*/ 640896 w 8023328"/>
              <a:gd name="connsiteY2428" fmla="*/ 796926 h 2380521"/>
              <a:gd name="connsiteX2429" fmla="*/ 653293 w 8023328"/>
              <a:gd name="connsiteY2429" fmla="*/ 782507 h 2380521"/>
              <a:gd name="connsiteX2430" fmla="*/ 584855 w 8023328"/>
              <a:gd name="connsiteY2430" fmla="*/ 782507 h 2380521"/>
              <a:gd name="connsiteX2431" fmla="*/ 599643 w 8023328"/>
              <a:gd name="connsiteY2431" fmla="*/ 796926 h 2380521"/>
              <a:gd name="connsiteX2432" fmla="*/ 584855 w 8023328"/>
              <a:gd name="connsiteY2432" fmla="*/ 812105 h 2380521"/>
              <a:gd name="connsiteX2433" fmla="*/ 570066 w 8023328"/>
              <a:gd name="connsiteY2433" fmla="*/ 796926 h 2380521"/>
              <a:gd name="connsiteX2434" fmla="*/ 584855 w 8023328"/>
              <a:gd name="connsiteY2434" fmla="*/ 782507 h 2380521"/>
              <a:gd name="connsiteX2435" fmla="*/ 513654 w 8023328"/>
              <a:gd name="connsiteY2435" fmla="*/ 782507 h 2380521"/>
              <a:gd name="connsiteX2436" fmla="*/ 528831 w 8023328"/>
              <a:gd name="connsiteY2436" fmla="*/ 796926 h 2380521"/>
              <a:gd name="connsiteX2437" fmla="*/ 513654 w 8023328"/>
              <a:gd name="connsiteY2437" fmla="*/ 812105 h 2380521"/>
              <a:gd name="connsiteX2438" fmla="*/ 499235 w 8023328"/>
              <a:gd name="connsiteY2438" fmla="*/ 796926 h 2380521"/>
              <a:gd name="connsiteX2439" fmla="*/ 513654 w 8023328"/>
              <a:gd name="connsiteY2439" fmla="*/ 782507 h 2380521"/>
              <a:gd name="connsiteX2440" fmla="*/ 439821 w 8023328"/>
              <a:gd name="connsiteY2440" fmla="*/ 782507 h 2380521"/>
              <a:gd name="connsiteX2441" fmla="*/ 454611 w 8023328"/>
              <a:gd name="connsiteY2441" fmla="*/ 796926 h 2380521"/>
              <a:gd name="connsiteX2442" fmla="*/ 439821 w 8023328"/>
              <a:gd name="connsiteY2442" fmla="*/ 812105 h 2380521"/>
              <a:gd name="connsiteX2443" fmla="*/ 425033 w 8023328"/>
              <a:gd name="connsiteY2443" fmla="*/ 796926 h 2380521"/>
              <a:gd name="connsiteX2444" fmla="*/ 439821 w 8023328"/>
              <a:gd name="connsiteY2444" fmla="*/ 782507 h 2380521"/>
              <a:gd name="connsiteX2445" fmla="*/ 4439056 w 8023328"/>
              <a:gd name="connsiteY2445" fmla="*/ 711678 h 2380521"/>
              <a:gd name="connsiteX2446" fmla="*/ 4451453 w 8023328"/>
              <a:gd name="connsiteY2446" fmla="*/ 724075 h 2380521"/>
              <a:gd name="connsiteX2447" fmla="*/ 4439056 w 8023328"/>
              <a:gd name="connsiteY2447" fmla="*/ 737932 h 2380521"/>
              <a:gd name="connsiteX2448" fmla="*/ 4425200 w 8023328"/>
              <a:gd name="connsiteY2448" fmla="*/ 724075 h 2380521"/>
              <a:gd name="connsiteX2449" fmla="*/ 4439056 w 8023328"/>
              <a:gd name="connsiteY2449" fmla="*/ 711678 h 2380521"/>
              <a:gd name="connsiteX2450" fmla="*/ 4366768 w 8023328"/>
              <a:gd name="connsiteY2450" fmla="*/ 711678 h 2380521"/>
              <a:gd name="connsiteX2451" fmla="*/ 4380624 w 8023328"/>
              <a:gd name="connsiteY2451" fmla="*/ 724075 h 2380521"/>
              <a:gd name="connsiteX2452" fmla="*/ 4366768 w 8023328"/>
              <a:gd name="connsiteY2452" fmla="*/ 737932 h 2380521"/>
              <a:gd name="connsiteX2453" fmla="*/ 4354371 w 8023328"/>
              <a:gd name="connsiteY2453" fmla="*/ 724075 h 2380521"/>
              <a:gd name="connsiteX2454" fmla="*/ 4366768 w 8023328"/>
              <a:gd name="connsiteY2454" fmla="*/ 711678 h 2380521"/>
              <a:gd name="connsiteX2455" fmla="*/ 4295937 w 8023328"/>
              <a:gd name="connsiteY2455" fmla="*/ 711678 h 2380521"/>
              <a:gd name="connsiteX2456" fmla="*/ 4309793 w 8023328"/>
              <a:gd name="connsiteY2456" fmla="*/ 724075 h 2380521"/>
              <a:gd name="connsiteX2457" fmla="*/ 4295937 w 8023328"/>
              <a:gd name="connsiteY2457" fmla="*/ 737932 h 2380521"/>
              <a:gd name="connsiteX2458" fmla="*/ 4283540 w 8023328"/>
              <a:gd name="connsiteY2458" fmla="*/ 724075 h 2380521"/>
              <a:gd name="connsiteX2459" fmla="*/ 4295937 w 8023328"/>
              <a:gd name="connsiteY2459" fmla="*/ 711678 h 2380521"/>
              <a:gd name="connsiteX2460" fmla="*/ 4225107 w 8023328"/>
              <a:gd name="connsiteY2460" fmla="*/ 711678 h 2380521"/>
              <a:gd name="connsiteX2461" fmla="*/ 4238963 w 8023328"/>
              <a:gd name="connsiteY2461" fmla="*/ 724075 h 2380521"/>
              <a:gd name="connsiteX2462" fmla="*/ 4225107 w 8023328"/>
              <a:gd name="connsiteY2462" fmla="*/ 737932 h 2380521"/>
              <a:gd name="connsiteX2463" fmla="*/ 4212710 w 8023328"/>
              <a:gd name="connsiteY2463" fmla="*/ 724075 h 2380521"/>
              <a:gd name="connsiteX2464" fmla="*/ 4225107 w 8023328"/>
              <a:gd name="connsiteY2464" fmla="*/ 711678 h 2380521"/>
              <a:gd name="connsiteX2465" fmla="*/ 4153295 w 8023328"/>
              <a:gd name="connsiteY2465" fmla="*/ 711678 h 2380521"/>
              <a:gd name="connsiteX2466" fmla="*/ 4168083 w 8023328"/>
              <a:gd name="connsiteY2466" fmla="*/ 724075 h 2380521"/>
              <a:gd name="connsiteX2467" fmla="*/ 4153295 w 8023328"/>
              <a:gd name="connsiteY2467" fmla="*/ 737932 h 2380521"/>
              <a:gd name="connsiteX2468" fmla="*/ 4138507 w 8023328"/>
              <a:gd name="connsiteY2468" fmla="*/ 724075 h 2380521"/>
              <a:gd name="connsiteX2469" fmla="*/ 4153295 w 8023328"/>
              <a:gd name="connsiteY2469" fmla="*/ 711678 h 2380521"/>
              <a:gd name="connsiteX2470" fmla="*/ 4082465 w 8023328"/>
              <a:gd name="connsiteY2470" fmla="*/ 711678 h 2380521"/>
              <a:gd name="connsiteX2471" fmla="*/ 4097254 w 8023328"/>
              <a:gd name="connsiteY2471" fmla="*/ 724075 h 2380521"/>
              <a:gd name="connsiteX2472" fmla="*/ 4082465 w 8023328"/>
              <a:gd name="connsiteY2472" fmla="*/ 737932 h 2380521"/>
              <a:gd name="connsiteX2473" fmla="*/ 4067676 w 8023328"/>
              <a:gd name="connsiteY2473" fmla="*/ 724075 h 2380521"/>
              <a:gd name="connsiteX2474" fmla="*/ 4082465 w 8023328"/>
              <a:gd name="connsiteY2474" fmla="*/ 711678 h 2380521"/>
              <a:gd name="connsiteX2475" fmla="*/ 4010703 w 8023328"/>
              <a:gd name="connsiteY2475" fmla="*/ 711678 h 2380521"/>
              <a:gd name="connsiteX2476" fmla="*/ 4023100 w 8023328"/>
              <a:gd name="connsiteY2476" fmla="*/ 724075 h 2380521"/>
              <a:gd name="connsiteX2477" fmla="*/ 4010703 w 8023328"/>
              <a:gd name="connsiteY2477" fmla="*/ 737932 h 2380521"/>
              <a:gd name="connsiteX2478" fmla="*/ 3996847 w 8023328"/>
              <a:gd name="connsiteY2478" fmla="*/ 724075 h 2380521"/>
              <a:gd name="connsiteX2479" fmla="*/ 4010703 w 8023328"/>
              <a:gd name="connsiteY2479" fmla="*/ 711678 h 2380521"/>
              <a:gd name="connsiteX2480" fmla="*/ 3939871 w 8023328"/>
              <a:gd name="connsiteY2480" fmla="*/ 711678 h 2380521"/>
              <a:gd name="connsiteX2481" fmla="*/ 3952268 w 8023328"/>
              <a:gd name="connsiteY2481" fmla="*/ 724075 h 2380521"/>
              <a:gd name="connsiteX2482" fmla="*/ 3939871 w 8023328"/>
              <a:gd name="connsiteY2482" fmla="*/ 737932 h 2380521"/>
              <a:gd name="connsiteX2483" fmla="*/ 3926015 w 8023328"/>
              <a:gd name="connsiteY2483" fmla="*/ 724075 h 2380521"/>
              <a:gd name="connsiteX2484" fmla="*/ 3939871 w 8023328"/>
              <a:gd name="connsiteY2484" fmla="*/ 711678 h 2380521"/>
              <a:gd name="connsiteX2485" fmla="*/ 3869042 w 8023328"/>
              <a:gd name="connsiteY2485" fmla="*/ 711678 h 2380521"/>
              <a:gd name="connsiteX2486" fmla="*/ 3881439 w 8023328"/>
              <a:gd name="connsiteY2486" fmla="*/ 724075 h 2380521"/>
              <a:gd name="connsiteX2487" fmla="*/ 3869042 w 8023328"/>
              <a:gd name="connsiteY2487" fmla="*/ 737932 h 2380521"/>
              <a:gd name="connsiteX2488" fmla="*/ 3855186 w 8023328"/>
              <a:gd name="connsiteY2488" fmla="*/ 724075 h 2380521"/>
              <a:gd name="connsiteX2489" fmla="*/ 3869042 w 8023328"/>
              <a:gd name="connsiteY2489" fmla="*/ 711678 h 2380521"/>
              <a:gd name="connsiteX2490" fmla="*/ 3796752 w 8023328"/>
              <a:gd name="connsiteY2490" fmla="*/ 711678 h 2380521"/>
              <a:gd name="connsiteX2491" fmla="*/ 3810608 w 8023328"/>
              <a:gd name="connsiteY2491" fmla="*/ 724075 h 2380521"/>
              <a:gd name="connsiteX2492" fmla="*/ 3796752 w 8023328"/>
              <a:gd name="connsiteY2492" fmla="*/ 737932 h 2380521"/>
              <a:gd name="connsiteX2493" fmla="*/ 3784355 w 8023328"/>
              <a:gd name="connsiteY2493" fmla="*/ 724075 h 2380521"/>
              <a:gd name="connsiteX2494" fmla="*/ 3796752 w 8023328"/>
              <a:gd name="connsiteY2494" fmla="*/ 711678 h 2380521"/>
              <a:gd name="connsiteX2495" fmla="*/ 3725922 w 8023328"/>
              <a:gd name="connsiteY2495" fmla="*/ 711678 h 2380521"/>
              <a:gd name="connsiteX2496" fmla="*/ 3739778 w 8023328"/>
              <a:gd name="connsiteY2496" fmla="*/ 724075 h 2380521"/>
              <a:gd name="connsiteX2497" fmla="*/ 3725922 w 8023328"/>
              <a:gd name="connsiteY2497" fmla="*/ 737932 h 2380521"/>
              <a:gd name="connsiteX2498" fmla="*/ 3713525 w 8023328"/>
              <a:gd name="connsiteY2498" fmla="*/ 724075 h 2380521"/>
              <a:gd name="connsiteX2499" fmla="*/ 3725922 w 8023328"/>
              <a:gd name="connsiteY2499" fmla="*/ 711678 h 2380521"/>
              <a:gd name="connsiteX2500" fmla="*/ 3655091 w 8023328"/>
              <a:gd name="connsiteY2500" fmla="*/ 711678 h 2380521"/>
              <a:gd name="connsiteX2501" fmla="*/ 3668947 w 8023328"/>
              <a:gd name="connsiteY2501" fmla="*/ 724075 h 2380521"/>
              <a:gd name="connsiteX2502" fmla="*/ 3655091 w 8023328"/>
              <a:gd name="connsiteY2502" fmla="*/ 737932 h 2380521"/>
              <a:gd name="connsiteX2503" fmla="*/ 3642694 w 8023328"/>
              <a:gd name="connsiteY2503" fmla="*/ 724075 h 2380521"/>
              <a:gd name="connsiteX2504" fmla="*/ 3655091 w 8023328"/>
              <a:gd name="connsiteY2504" fmla="*/ 711678 h 2380521"/>
              <a:gd name="connsiteX2505" fmla="*/ 3583280 w 8023328"/>
              <a:gd name="connsiteY2505" fmla="*/ 711678 h 2380521"/>
              <a:gd name="connsiteX2506" fmla="*/ 3598069 w 8023328"/>
              <a:gd name="connsiteY2506" fmla="*/ 724075 h 2380521"/>
              <a:gd name="connsiteX2507" fmla="*/ 3583280 w 8023328"/>
              <a:gd name="connsiteY2507" fmla="*/ 737932 h 2380521"/>
              <a:gd name="connsiteX2508" fmla="*/ 3568491 w 8023328"/>
              <a:gd name="connsiteY2508" fmla="*/ 724075 h 2380521"/>
              <a:gd name="connsiteX2509" fmla="*/ 3583280 w 8023328"/>
              <a:gd name="connsiteY2509" fmla="*/ 711678 h 2380521"/>
              <a:gd name="connsiteX2510" fmla="*/ 3512449 w 8023328"/>
              <a:gd name="connsiteY2510" fmla="*/ 711678 h 2380521"/>
              <a:gd name="connsiteX2511" fmla="*/ 3527237 w 8023328"/>
              <a:gd name="connsiteY2511" fmla="*/ 724075 h 2380521"/>
              <a:gd name="connsiteX2512" fmla="*/ 3512449 w 8023328"/>
              <a:gd name="connsiteY2512" fmla="*/ 737932 h 2380521"/>
              <a:gd name="connsiteX2513" fmla="*/ 3497661 w 8023328"/>
              <a:gd name="connsiteY2513" fmla="*/ 724075 h 2380521"/>
              <a:gd name="connsiteX2514" fmla="*/ 3512449 w 8023328"/>
              <a:gd name="connsiteY2514" fmla="*/ 711678 h 2380521"/>
              <a:gd name="connsiteX2515" fmla="*/ 3441619 w 8023328"/>
              <a:gd name="connsiteY2515" fmla="*/ 711678 h 2380521"/>
              <a:gd name="connsiteX2516" fmla="*/ 3456408 w 8023328"/>
              <a:gd name="connsiteY2516" fmla="*/ 724075 h 2380521"/>
              <a:gd name="connsiteX2517" fmla="*/ 3441619 w 8023328"/>
              <a:gd name="connsiteY2517" fmla="*/ 737932 h 2380521"/>
              <a:gd name="connsiteX2518" fmla="*/ 3426830 w 8023328"/>
              <a:gd name="connsiteY2518" fmla="*/ 724075 h 2380521"/>
              <a:gd name="connsiteX2519" fmla="*/ 3441619 w 8023328"/>
              <a:gd name="connsiteY2519" fmla="*/ 711678 h 2380521"/>
              <a:gd name="connsiteX2520" fmla="*/ 3369857 w 8023328"/>
              <a:gd name="connsiteY2520" fmla="*/ 711678 h 2380521"/>
              <a:gd name="connsiteX2521" fmla="*/ 3382254 w 8023328"/>
              <a:gd name="connsiteY2521" fmla="*/ 724075 h 2380521"/>
              <a:gd name="connsiteX2522" fmla="*/ 3369857 w 8023328"/>
              <a:gd name="connsiteY2522" fmla="*/ 737932 h 2380521"/>
              <a:gd name="connsiteX2523" fmla="*/ 3356001 w 8023328"/>
              <a:gd name="connsiteY2523" fmla="*/ 724075 h 2380521"/>
              <a:gd name="connsiteX2524" fmla="*/ 3369857 w 8023328"/>
              <a:gd name="connsiteY2524" fmla="*/ 711678 h 2380521"/>
              <a:gd name="connsiteX2525" fmla="*/ 3299086 w 8023328"/>
              <a:gd name="connsiteY2525" fmla="*/ 711678 h 2380521"/>
              <a:gd name="connsiteX2526" fmla="*/ 3311485 w 8023328"/>
              <a:gd name="connsiteY2526" fmla="*/ 724075 h 2380521"/>
              <a:gd name="connsiteX2527" fmla="*/ 3299086 w 8023328"/>
              <a:gd name="connsiteY2527" fmla="*/ 737932 h 2380521"/>
              <a:gd name="connsiteX2528" fmla="*/ 3285234 w 8023328"/>
              <a:gd name="connsiteY2528" fmla="*/ 724075 h 2380521"/>
              <a:gd name="connsiteX2529" fmla="*/ 3299086 w 8023328"/>
              <a:gd name="connsiteY2529" fmla="*/ 711678 h 2380521"/>
              <a:gd name="connsiteX2530" fmla="*/ 3228255 w 8023328"/>
              <a:gd name="connsiteY2530" fmla="*/ 711678 h 2380521"/>
              <a:gd name="connsiteX2531" fmla="*/ 3240654 w 8023328"/>
              <a:gd name="connsiteY2531" fmla="*/ 724075 h 2380521"/>
              <a:gd name="connsiteX2532" fmla="*/ 3228255 w 8023328"/>
              <a:gd name="connsiteY2532" fmla="*/ 737932 h 2380521"/>
              <a:gd name="connsiteX2533" fmla="*/ 3214398 w 8023328"/>
              <a:gd name="connsiteY2533" fmla="*/ 724075 h 2380521"/>
              <a:gd name="connsiteX2534" fmla="*/ 3228255 w 8023328"/>
              <a:gd name="connsiteY2534" fmla="*/ 711678 h 2380521"/>
              <a:gd name="connsiteX2535" fmla="*/ 3152594 w 8023328"/>
              <a:gd name="connsiteY2535" fmla="*/ 711678 h 2380521"/>
              <a:gd name="connsiteX2536" fmla="*/ 3166451 w 8023328"/>
              <a:gd name="connsiteY2536" fmla="*/ 724075 h 2380521"/>
              <a:gd name="connsiteX2537" fmla="*/ 3152594 w 8023328"/>
              <a:gd name="connsiteY2537" fmla="*/ 737932 h 2380521"/>
              <a:gd name="connsiteX2538" fmla="*/ 3140198 w 8023328"/>
              <a:gd name="connsiteY2538" fmla="*/ 725534 h 2380521"/>
              <a:gd name="connsiteX2539" fmla="*/ 3152594 w 8023328"/>
              <a:gd name="connsiteY2539" fmla="*/ 711678 h 2380521"/>
              <a:gd name="connsiteX2540" fmla="*/ 3081763 w 8023328"/>
              <a:gd name="connsiteY2540" fmla="*/ 711678 h 2380521"/>
              <a:gd name="connsiteX2541" fmla="*/ 3095617 w 8023328"/>
              <a:gd name="connsiteY2541" fmla="*/ 725534 h 2380521"/>
              <a:gd name="connsiteX2542" fmla="*/ 3081763 w 8023328"/>
              <a:gd name="connsiteY2542" fmla="*/ 737932 h 2380521"/>
              <a:gd name="connsiteX2543" fmla="*/ 3069364 w 8023328"/>
              <a:gd name="connsiteY2543" fmla="*/ 725534 h 2380521"/>
              <a:gd name="connsiteX2544" fmla="*/ 3081763 w 8023328"/>
              <a:gd name="connsiteY2544" fmla="*/ 711678 h 2380521"/>
              <a:gd name="connsiteX2545" fmla="*/ 3013707 w 8023328"/>
              <a:gd name="connsiteY2545" fmla="*/ 711678 h 2380521"/>
              <a:gd name="connsiteX2546" fmla="*/ 3028128 w 8023328"/>
              <a:gd name="connsiteY2546" fmla="*/ 725534 h 2380521"/>
              <a:gd name="connsiteX2547" fmla="*/ 3013707 w 8023328"/>
              <a:gd name="connsiteY2547" fmla="*/ 737932 h 2380521"/>
              <a:gd name="connsiteX2548" fmla="*/ 2998531 w 8023328"/>
              <a:gd name="connsiteY2548" fmla="*/ 725534 h 2380521"/>
              <a:gd name="connsiteX2549" fmla="*/ 3013707 w 8023328"/>
              <a:gd name="connsiteY2549" fmla="*/ 711678 h 2380521"/>
              <a:gd name="connsiteX2550" fmla="*/ 2942485 w 8023328"/>
              <a:gd name="connsiteY2550" fmla="*/ 711678 h 2380521"/>
              <a:gd name="connsiteX2551" fmla="*/ 2957280 w 8023328"/>
              <a:gd name="connsiteY2551" fmla="*/ 725534 h 2380521"/>
              <a:gd name="connsiteX2552" fmla="*/ 2942485 w 8023328"/>
              <a:gd name="connsiteY2552" fmla="*/ 737932 h 2380521"/>
              <a:gd name="connsiteX2553" fmla="*/ 2927700 w 8023328"/>
              <a:gd name="connsiteY2553" fmla="*/ 725534 h 2380521"/>
              <a:gd name="connsiteX2554" fmla="*/ 2942485 w 8023328"/>
              <a:gd name="connsiteY2554" fmla="*/ 711678 h 2380521"/>
              <a:gd name="connsiteX2555" fmla="*/ 1440620 w 8023328"/>
              <a:gd name="connsiteY2555" fmla="*/ 711678 h 2380521"/>
              <a:gd name="connsiteX2556" fmla="*/ 1453017 w 8023328"/>
              <a:gd name="connsiteY2556" fmla="*/ 726466 h 2380521"/>
              <a:gd name="connsiteX2557" fmla="*/ 1440620 w 8023328"/>
              <a:gd name="connsiteY2557" fmla="*/ 741255 h 2380521"/>
              <a:gd name="connsiteX2558" fmla="*/ 1426765 w 8023328"/>
              <a:gd name="connsiteY2558" fmla="*/ 726466 h 2380521"/>
              <a:gd name="connsiteX2559" fmla="*/ 1440620 w 8023328"/>
              <a:gd name="connsiteY2559" fmla="*/ 711678 h 2380521"/>
              <a:gd name="connsiteX2560" fmla="*/ 1368338 w 8023328"/>
              <a:gd name="connsiteY2560" fmla="*/ 711678 h 2380521"/>
              <a:gd name="connsiteX2561" fmla="*/ 1382190 w 8023328"/>
              <a:gd name="connsiteY2561" fmla="*/ 726466 h 2380521"/>
              <a:gd name="connsiteX2562" fmla="*/ 1368338 w 8023328"/>
              <a:gd name="connsiteY2562" fmla="*/ 741255 h 2380521"/>
              <a:gd name="connsiteX2563" fmla="*/ 1355939 w 8023328"/>
              <a:gd name="connsiteY2563" fmla="*/ 726466 h 2380521"/>
              <a:gd name="connsiteX2564" fmla="*/ 1368338 w 8023328"/>
              <a:gd name="connsiteY2564" fmla="*/ 711678 h 2380521"/>
              <a:gd name="connsiteX2565" fmla="*/ 1297509 w 8023328"/>
              <a:gd name="connsiteY2565" fmla="*/ 711678 h 2380521"/>
              <a:gd name="connsiteX2566" fmla="*/ 1311366 w 8023328"/>
              <a:gd name="connsiteY2566" fmla="*/ 726466 h 2380521"/>
              <a:gd name="connsiteX2567" fmla="*/ 1297509 w 8023328"/>
              <a:gd name="connsiteY2567" fmla="*/ 741255 h 2380521"/>
              <a:gd name="connsiteX2568" fmla="*/ 1285113 w 8023328"/>
              <a:gd name="connsiteY2568" fmla="*/ 726466 h 2380521"/>
              <a:gd name="connsiteX2569" fmla="*/ 1297509 w 8023328"/>
              <a:gd name="connsiteY2569" fmla="*/ 711678 h 2380521"/>
              <a:gd name="connsiteX2570" fmla="*/ 1226678 w 8023328"/>
              <a:gd name="connsiteY2570" fmla="*/ 711678 h 2380521"/>
              <a:gd name="connsiteX2571" fmla="*/ 1240535 w 8023328"/>
              <a:gd name="connsiteY2571" fmla="*/ 726466 h 2380521"/>
              <a:gd name="connsiteX2572" fmla="*/ 1226678 w 8023328"/>
              <a:gd name="connsiteY2572" fmla="*/ 741255 h 2380521"/>
              <a:gd name="connsiteX2573" fmla="*/ 1214288 w 8023328"/>
              <a:gd name="connsiteY2573" fmla="*/ 726466 h 2380521"/>
              <a:gd name="connsiteX2574" fmla="*/ 1226678 w 8023328"/>
              <a:gd name="connsiteY2574" fmla="*/ 711678 h 2380521"/>
              <a:gd name="connsiteX2575" fmla="*/ 1154874 w 8023328"/>
              <a:gd name="connsiteY2575" fmla="*/ 711678 h 2380521"/>
              <a:gd name="connsiteX2576" fmla="*/ 1169663 w 8023328"/>
              <a:gd name="connsiteY2576" fmla="*/ 726466 h 2380521"/>
              <a:gd name="connsiteX2577" fmla="*/ 1154874 w 8023328"/>
              <a:gd name="connsiteY2577" fmla="*/ 741255 h 2380521"/>
              <a:gd name="connsiteX2578" fmla="*/ 1140086 w 8023328"/>
              <a:gd name="connsiteY2578" fmla="*/ 726466 h 2380521"/>
              <a:gd name="connsiteX2579" fmla="*/ 1154874 w 8023328"/>
              <a:gd name="connsiteY2579" fmla="*/ 711678 h 2380521"/>
              <a:gd name="connsiteX2580" fmla="*/ 1084045 w 8023328"/>
              <a:gd name="connsiteY2580" fmla="*/ 711678 h 2380521"/>
              <a:gd name="connsiteX2581" fmla="*/ 1098833 w 8023328"/>
              <a:gd name="connsiteY2581" fmla="*/ 726466 h 2380521"/>
              <a:gd name="connsiteX2582" fmla="*/ 1084045 w 8023328"/>
              <a:gd name="connsiteY2582" fmla="*/ 741255 h 2380521"/>
              <a:gd name="connsiteX2583" fmla="*/ 1069255 w 8023328"/>
              <a:gd name="connsiteY2583" fmla="*/ 726466 h 2380521"/>
              <a:gd name="connsiteX2584" fmla="*/ 1084045 w 8023328"/>
              <a:gd name="connsiteY2584" fmla="*/ 711678 h 2380521"/>
              <a:gd name="connsiteX2585" fmla="*/ 1013599 w 8023328"/>
              <a:gd name="connsiteY2585" fmla="*/ 711678 h 2380521"/>
              <a:gd name="connsiteX2586" fmla="*/ 1028021 w 8023328"/>
              <a:gd name="connsiteY2586" fmla="*/ 726466 h 2380521"/>
              <a:gd name="connsiteX2587" fmla="*/ 1013599 w 8023328"/>
              <a:gd name="connsiteY2587" fmla="*/ 741255 h 2380521"/>
              <a:gd name="connsiteX2588" fmla="*/ 998423 w 8023328"/>
              <a:gd name="connsiteY2588" fmla="*/ 726466 h 2380521"/>
              <a:gd name="connsiteX2589" fmla="*/ 1013599 w 8023328"/>
              <a:gd name="connsiteY2589" fmla="*/ 711678 h 2380521"/>
              <a:gd name="connsiteX2590" fmla="*/ 941452 w 8023328"/>
              <a:gd name="connsiteY2590" fmla="*/ 711678 h 2380521"/>
              <a:gd name="connsiteX2591" fmla="*/ 953848 w 8023328"/>
              <a:gd name="connsiteY2591" fmla="*/ 726466 h 2380521"/>
              <a:gd name="connsiteX2592" fmla="*/ 941452 w 8023328"/>
              <a:gd name="connsiteY2592" fmla="*/ 741255 h 2380521"/>
              <a:gd name="connsiteX2593" fmla="*/ 927596 w 8023328"/>
              <a:gd name="connsiteY2593" fmla="*/ 726466 h 2380521"/>
              <a:gd name="connsiteX2594" fmla="*/ 941452 w 8023328"/>
              <a:gd name="connsiteY2594" fmla="*/ 711678 h 2380521"/>
              <a:gd name="connsiteX2595" fmla="*/ 870620 w 8023328"/>
              <a:gd name="connsiteY2595" fmla="*/ 711678 h 2380521"/>
              <a:gd name="connsiteX2596" fmla="*/ 883018 w 8023328"/>
              <a:gd name="connsiteY2596" fmla="*/ 726466 h 2380521"/>
              <a:gd name="connsiteX2597" fmla="*/ 870620 w 8023328"/>
              <a:gd name="connsiteY2597" fmla="*/ 741255 h 2380521"/>
              <a:gd name="connsiteX2598" fmla="*/ 856764 w 8023328"/>
              <a:gd name="connsiteY2598" fmla="*/ 726466 h 2380521"/>
              <a:gd name="connsiteX2599" fmla="*/ 870620 w 8023328"/>
              <a:gd name="connsiteY2599" fmla="*/ 711678 h 2380521"/>
              <a:gd name="connsiteX2600" fmla="*/ 798331 w 8023328"/>
              <a:gd name="connsiteY2600" fmla="*/ 711678 h 2380521"/>
              <a:gd name="connsiteX2601" fmla="*/ 812189 w 8023328"/>
              <a:gd name="connsiteY2601" fmla="*/ 726466 h 2380521"/>
              <a:gd name="connsiteX2602" fmla="*/ 798331 w 8023328"/>
              <a:gd name="connsiteY2602" fmla="*/ 741255 h 2380521"/>
              <a:gd name="connsiteX2603" fmla="*/ 785934 w 8023328"/>
              <a:gd name="connsiteY2603" fmla="*/ 726466 h 2380521"/>
              <a:gd name="connsiteX2604" fmla="*/ 798331 w 8023328"/>
              <a:gd name="connsiteY2604" fmla="*/ 711678 h 2380521"/>
              <a:gd name="connsiteX2605" fmla="*/ 724129 w 8023328"/>
              <a:gd name="connsiteY2605" fmla="*/ 711678 h 2380521"/>
              <a:gd name="connsiteX2606" fmla="*/ 737986 w 8023328"/>
              <a:gd name="connsiteY2606" fmla="*/ 726466 h 2380521"/>
              <a:gd name="connsiteX2607" fmla="*/ 724129 w 8023328"/>
              <a:gd name="connsiteY2607" fmla="*/ 741255 h 2380521"/>
              <a:gd name="connsiteX2608" fmla="*/ 711732 w 8023328"/>
              <a:gd name="connsiteY2608" fmla="*/ 726466 h 2380521"/>
              <a:gd name="connsiteX2609" fmla="*/ 724129 w 8023328"/>
              <a:gd name="connsiteY2609" fmla="*/ 711678 h 2380521"/>
              <a:gd name="connsiteX2610" fmla="*/ 653298 w 8023328"/>
              <a:gd name="connsiteY2610" fmla="*/ 711678 h 2380521"/>
              <a:gd name="connsiteX2611" fmla="*/ 667154 w 8023328"/>
              <a:gd name="connsiteY2611" fmla="*/ 726466 h 2380521"/>
              <a:gd name="connsiteX2612" fmla="*/ 653298 w 8023328"/>
              <a:gd name="connsiteY2612" fmla="*/ 741255 h 2380521"/>
              <a:gd name="connsiteX2613" fmla="*/ 640901 w 8023328"/>
              <a:gd name="connsiteY2613" fmla="*/ 726466 h 2380521"/>
              <a:gd name="connsiteX2614" fmla="*/ 653298 w 8023328"/>
              <a:gd name="connsiteY2614" fmla="*/ 711678 h 2380521"/>
              <a:gd name="connsiteX2615" fmla="*/ 584861 w 8023328"/>
              <a:gd name="connsiteY2615" fmla="*/ 711678 h 2380521"/>
              <a:gd name="connsiteX2616" fmla="*/ 599648 w 8023328"/>
              <a:gd name="connsiteY2616" fmla="*/ 726466 h 2380521"/>
              <a:gd name="connsiteX2617" fmla="*/ 584861 w 8023328"/>
              <a:gd name="connsiteY2617" fmla="*/ 741255 h 2380521"/>
              <a:gd name="connsiteX2618" fmla="*/ 570071 w 8023328"/>
              <a:gd name="connsiteY2618" fmla="*/ 726466 h 2380521"/>
              <a:gd name="connsiteX2619" fmla="*/ 584861 w 8023328"/>
              <a:gd name="connsiteY2619" fmla="*/ 711678 h 2380521"/>
              <a:gd name="connsiteX2620" fmla="*/ 513660 w 8023328"/>
              <a:gd name="connsiteY2620" fmla="*/ 711678 h 2380521"/>
              <a:gd name="connsiteX2621" fmla="*/ 528837 w 8023328"/>
              <a:gd name="connsiteY2621" fmla="*/ 726466 h 2380521"/>
              <a:gd name="connsiteX2622" fmla="*/ 513660 w 8023328"/>
              <a:gd name="connsiteY2622" fmla="*/ 741255 h 2380521"/>
              <a:gd name="connsiteX2623" fmla="*/ 499241 w 8023328"/>
              <a:gd name="connsiteY2623" fmla="*/ 726466 h 2380521"/>
              <a:gd name="connsiteX2624" fmla="*/ 513660 w 8023328"/>
              <a:gd name="connsiteY2624" fmla="*/ 711678 h 2380521"/>
              <a:gd name="connsiteX2625" fmla="*/ 439826 w 8023328"/>
              <a:gd name="connsiteY2625" fmla="*/ 711678 h 2380521"/>
              <a:gd name="connsiteX2626" fmla="*/ 454616 w 8023328"/>
              <a:gd name="connsiteY2626" fmla="*/ 726466 h 2380521"/>
              <a:gd name="connsiteX2627" fmla="*/ 439826 w 8023328"/>
              <a:gd name="connsiteY2627" fmla="*/ 741255 h 2380521"/>
              <a:gd name="connsiteX2628" fmla="*/ 425038 w 8023328"/>
              <a:gd name="connsiteY2628" fmla="*/ 726466 h 2380521"/>
              <a:gd name="connsiteX2629" fmla="*/ 439826 w 8023328"/>
              <a:gd name="connsiteY2629" fmla="*/ 711678 h 2380521"/>
              <a:gd name="connsiteX2630" fmla="*/ 368064 w 8023328"/>
              <a:gd name="connsiteY2630" fmla="*/ 711678 h 2380521"/>
              <a:gd name="connsiteX2631" fmla="*/ 380462 w 8023328"/>
              <a:gd name="connsiteY2631" fmla="*/ 726466 h 2380521"/>
              <a:gd name="connsiteX2632" fmla="*/ 368064 w 8023328"/>
              <a:gd name="connsiteY2632" fmla="*/ 741255 h 2380521"/>
              <a:gd name="connsiteX2633" fmla="*/ 354207 w 8023328"/>
              <a:gd name="connsiteY2633" fmla="*/ 726466 h 2380521"/>
              <a:gd name="connsiteX2634" fmla="*/ 368064 w 8023328"/>
              <a:gd name="connsiteY2634" fmla="*/ 711678 h 2380521"/>
              <a:gd name="connsiteX2635" fmla="*/ 297232 w 8023328"/>
              <a:gd name="connsiteY2635" fmla="*/ 711678 h 2380521"/>
              <a:gd name="connsiteX2636" fmla="*/ 309630 w 8023328"/>
              <a:gd name="connsiteY2636" fmla="*/ 726466 h 2380521"/>
              <a:gd name="connsiteX2637" fmla="*/ 297232 w 8023328"/>
              <a:gd name="connsiteY2637" fmla="*/ 741255 h 2380521"/>
              <a:gd name="connsiteX2638" fmla="*/ 283376 w 8023328"/>
              <a:gd name="connsiteY2638" fmla="*/ 726466 h 2380521"/>
              <a:gd name="connsiteX2639" fmla="*/ 297232 w 8023328"/>
              <a:gd name="connsiteY2639" fmla="*/ 711678 h 2380521"/>
              <a:gd name="connsiteX2640" fmla="*/ 226403 w 8023328"/>
              <a:gd name="connsiteY2640" fmla="*/ 711678 h 2380521"/>
              <a:gd name="connsiteX2641" fmla="*/ 238801 w 8023328"/>
              <a:gd name="connsiteY2641" fmla="*/ 726466 h 2380521"/>
              <a:gd name="connsiteX2642" fmla="*/ 226403 w 8023328"/>
              <a:gd name="connsiteY2642" fmla="*/ 741255 h 2380521"/>
              <a:gd name="connsiteX2643" fmla="*/ 212548 w 8023328"/>
              <a:gd name="connsiteY2643" fmla="*/ 726466 h 2380521"/>
              <a:gd name="connsiteX2644" fmla="*/ 226403 w 8023328"/>
              <a:gd name="connsiteY2644" fmla="*/ 711678 h 2380521"/>
              <a:gd name="connsiteX2645" fmla="*/ 154106 w 8023328"/>
              <a:gd name="connsiteY2645" fmla="*/ 711678 h 2380521"/>
              <a:gd name="connsiteX2646" fmla="*/ 167962 w 8023328"/>
              <a:gd name="connsiteY2646" fmla="*/ 726466 h 2380521"/>
              <a:gd name="connsiteX2647" fmla="*/ 154106 w 8023328"/>
              <a:gd name="connsiteY2647" fmla="*/ 741255 h 2380521"/>
              <a:gd name="connsiteX2648" fmla="*/ 141708 w 8023328"/>
              <a:gd name="connsiteY2648" fmla="*/ 726466 h 2380521"/>
              <a:gd name="connsiteX2649" fmla="*/ 154106 w 8023328"/>
              <a:gd name="connsiteY2649" fmla="*/ 711678 h 2380521"/>
              <a:gd name="connsiteX2650" fmla="*/ 4227498 w 8023328"/>
              <a:gd name="connsiteY2650" fmla="*/ 640846 h 2380521"/>
              <a:gd name="connsiteX2651" fmla="*/ 4242286 w 8023328"/>
              <a:gd name="connsiteY2651" fmla="*/ 653243 h 2380521"/>
              <a:gd name="connsiteX2652" fmla="*/ 4227498 w 8023328"/>
              <a:gd name="connsiteY2652" fmla="*/ 667100 h 2380521"/>
              <a:gd name="connsiteX2653" fmla="*/ 4212710 w 8023328"/>
              <a:gd name="connsiteY2653" fmla="*/ 653243 h 2380521"/>
              <a:gd name="connsiteX2654" fmla="*/ 4227498 w 8023328"/>
              <a:gd name="connsiteY2654" fmla="*/ 640846 h 2380521"/>
              <a:gd name="connsiteX2655" fmla="*/ 4153295 w 8023328"/>
              <a:gd name="connsiteY2655" fmla="*/ 640846 h 2380521"/>
              <a:gd name="connsiteX2656" fmla="*/ 4168083 w 8023328"/>
              <a:gd name="connsiteY2656" fmla="*/ 653243 h 2380521"/>
              <a:gd name="connsiteX2657" fmla="*/ 4153295 w 8023328"/>
              <a:gd name="connsiteY2657" fmla="*/ 667100 h 2380521"/>
              <a:gd name="connsiteX2658" fmla="*/ 4138507 w 8023328"/>
              <a:gd name="connsiteY2658" fmla="*/ 653243 h 2380521"/>
              <a:gd name="connsiteX2659" fmla="*/ 4153295 w 8023328"/>
              <a:gd name="connsiteY2659" fmla="*/ 640846 h 2380521"/>
              <a:gd name="connsiteX2660" fmla="*/ 4082465 w 8023328"/>
              <a:gd name="connsiteY2660" fmla="*/ 640846 h 2380521"/>
              <a:gd name="connsiteX2661" fmla="*/ 4097254 w 8023328"/>
              <a:gd name="connsiteY2661" fmla="*/ 653243 h 2380521"/>
              <a:gd name="connsiteX2662" fmla="*/ 4082465 w 8023328"/>
              <a:gd name="connsiteY2662" fmla="*/ 667100 h 2380521"/>
              <a:gd name="connsiteX2663" fmla="*/ 4067676 w 8023328"/>
              <a:gd name="connsiteY2663" fmla="*/ 653243 h 2380521"/>
              <a:gd name="connsiteX2664" fmla="*/ 4082465 w 8023328"/>
              <a:gd name="connsiteY2664" fmla="*/ 640846 h 2380521"/>
              <a:gd name="connsiteX2665" fmla="*/ 4010703 w 8023328"/>
              <a:gd name="connsiteY2665" fmla="*/ 640846 h 2380521"/>
              <a:gd name="connsiteX2666" fmla="*/ 4023100 w 8023328"/>
              <a:gd name="connsiteY2666" fmla="*/ 653243 h 2380521"/>
              <a:gd name="connsiteX2667" fmla="*/ 4010703 w 8023328"/>
              <a:gd name="connsiteY2667" fmla="*/ 667100 h 2380521"/>
              <a:gd name="connsiteX2668" fmla="*/ 3996847 w 8023328"/>
              <a:gd name="connsiteY2668" fmla="*/ 653243 h 2380521"/>
              <a:gd name="connsiteX2669" fmla="*/ 4010703 w 8023328"/>
              <a:gd name="connsiteY2669" fmla="*/ 640846 h 2380521"/>
              <a:gd name="connsiteX2670" fmla="*/ 3939871 w 8023328"/>
              <a:gd name="connsiteY2670" fmla="*/ 640846 h 2380521"/>
              <a:gd name="connsiteX2671" fmla="*/ 3952268 w 8023328"/>
              <a:gd name="connsiteY2671" fmla="*/ 653243 h 2380521"/>
              <a:gd name="connsiteX2672" fmla="*/ 3939871 w 8023328"/>
              <a:gd name="connsiteY2672" fmla="*/ 667100 h 2380521"/>
              <a:gd name="connsiteX2673" fmla="*/ 3926015 w 8023328"/>
              <a:gd name="connsiteY2673" fmla="*/ 653243 h 2380521"/>
              <a:gd name="connsiteX2674" fmla="*/ 3939871 w 8023328"/>
              <a:gd name="connsiteY2674" fmla="*/ 640846 h 2380521"/>
              <a:gd name="connsiteX2675" fmla="*/ 3869042 w 8023328"/>
              <a:gd name="connsiteY2675" fmla="*/ 640846 h 2380521"/>
              <a:gd name="connsiteX2676" fmla="*/ 3881439 w 8023328"/>
              <a:gd name="connsiteY2676" fmla="*/ 653243 h 2380521"/>
              <a:gd name="connsiteX2677" fmla="*/ 3869042 w 8023328"/>
              <a:gd name="connsiteY2677" fmla="*/ 667100 h 2380521"/>
              <a:gd name="connsiteX2678" fmla="*/ 3855186 w 8023328"/>
              <a:gd name="connsiteY2678" fmla="*/ 653243 h 2380521"/>
              <a:gd name="connsiteX2679" fmla="*/ 3869042 w 8023328"/>
              <a:gd name="connsiteY2679" fmla="*/ 640846 h 2380521"/>
              <a:gd name="connsiteX2680" fmla="*/ 3796752 w 8023328"/>
              <a:gd name="connsiteY2680" fmla="*/ 640846 h 2380521"/>
              <a:gd name="connsiteX2681" fmla="*/ 3810608 w 8023328"/>
              <a:gd name="connsiteY2681" fmla="*/ 653243 h 2380521"/>
              <a:gd name="connsiteX2682" fmla="*/ 3796752 w 8023328"/>
              <a:gd name="connsiteY2682" fmla="*/ 667100 h 2380521"/>
              <a:gd name="connsiteX2683" fmla="*/ 3784355 w 8023328"/>
              <a:gd name="connsiteY2683" fmla="*/ 653243 h 2380521"/>
              <a:gd name="connsiteX2684" fmla="*/ 3796752 w 8023328"/>
              <a:gd name="connsiteY2684" fmla="*/ 640846 h 2380521"/>
              <a:gd name="connsiteX2685" fmla="*/ 3725922 w 8023328"/>
              <a:gd name="connsiteY2685" fmla="*/ 640846 h 2380521"/>
              <a:gd name="connsiteX2686" fmla="*/ 3739778 w 8023328"/>
              <a:gd name="connsiteY2686" fmla="*/ 653243 h 2380521"/>
              <a:gd name="connsiteX2687" fmla="*/ 3725922 w 8023328"/>
              <a:gd name="connsiteY2687" fmla="*/ 667100 h 2380521"/>
              <a:gd name="connsiteX2688" fmla="*/ 3713525 w 8023328"/>
              <a:gd name="connsiteY2688" fmla="*/ 653243 h 2380521"/>
              <a:gd name="connsiteX2689" fmla="*/ 3725922 w 8023328"/>
              <a:gd name="connsiteY2689" fmla="*/ 640846 h 2380521"/>
              <a:gd name="connsiteX2690" fmla="*/ 3655091 w 8023328"/>
              <a:gd name="connsiteY2690" fmla="*/ 640846 h 2380521"/>
              <a:gd name="connsiteX2691" fmla="*/ 3668947 w 8023328"/>
              <a:gd name="connsiteY2691" fmla="*/ 653243 h 2380521"/>
              <a:gd name="connsiteX2692" fmla="*/ 3655091 w 8023328"/>
              <a:gd name="connsiteY2692" fmla="*/ 667100 h 2380521"/>
              <a:gd name="connsiteX2693" fmla="*/ 3642694 w 8023328"/>
              <a:gd name="connsiteY2693" fmla="*/ 653243 h 2380521"/>
              <a:gd name="connsiteX2694" fmla="*/ 3655091 w 8023328"/>
              <a:gd name="connsiteY2694" fmla="*/ 640846 h 2380521"/>
              <a:gd name="connsiteX2695" fmla="*/ 3583280 w 8023328"/>
              <a:gd name="connsiteY2695" fmla="*/ 640846 h 2380521"/>
              <a:gd name="connsiteX2696" fmla="*/ 3598069 w 8023328"/>
              <a:gd name="connsiteY2696" fmla="*/ 653243 h 2380521"/>
              <a:gd name="connsiteX2697" fmla="*/ 3583280 w 8023328"/>
              <a:gd name="connsiteY2697" fmla="*/ 667100 h 2380521"/>
              <a:gd name="connsiteX2698" fmla="*/ 3568491 w 8023328"/>
              <a:gd name="connsiteY2698" fmla="*/ 653243 h 2380521"/>
              <a:gd name="connsiteX2699" fmla="*/ 3583280 w 8023328"/>
              <a:gd name="connsiteY2699" fmla="*/ 640846 h 2380521"/>
              <a:gd name="connsiteX2700" fmla="*/ 3512449 w 8023328"/>
              <a:gd name="connsiteY2700" fmla="*/ 640846 h 2380521"/>
              <a:gd name="connsiteX2701" fmla="*/ 3527237 w 8023328"/>
              <a:gd name="connsiteY2701" fmla="*/ 653243 h 2380521"/>
              <a:gd name="connsiteX2702" fmla="*/ 3512449 w 8023328"/>
              <a:gd name="connsiteY2702" fmla="*/ 667100 h 2380521"/>
              <a:gd name="connsiteX2703" fmla="*/ 3497661 w 8023328"/>
              <a:gd name="connsiteY2703" fmla="*/ 653243 h 2380521"/>
              <a:gd name="connsiteX2704" fmla="*/ 3512449 w 8023328"/>
              <a:gd name="connsiteY2704" fmla="*/ 640846 h 2380521"/>
              <a:gd name="connsiteX2705" fmla="*/ 3441619 w 8023328"/>
              <a:gd name="connsiteY2705" fmla="*/ 640846 h 2380521"/>
              <a:gd name="connsiteX2706" fmla="*/ 3456408 w 8023328"/>
              <a:gd name="connsiteY2706" fmla="*/ 653243 h 2380521"/>
              <a:gd name="connsiteX2707" fmla="*/ 3441619 w 8023328"/>
              <a:gd name="connsiteY2707" fmla="*/ 667100 h 2380521"/>
              <a:gd name="connsiteX2708" fmla="*/ 3426830 w 8023328"/>
              <a:gd name="connsiteY2708" fmla="*/ 653243 h 2380521"/>
              <a:gd name="connsiteX2709" fmla="*/ 3441619 w 8023328"/>
              <a:gd name="connsiteY2709" fmla="*/ 640846 h 2380521"/>
              <a:gd name="connsiteX2710" fmla="*/ 3369857 w 8023328"/>
              <a:gd name="connsiteY2710" fmla="*/ 640846 h 2380521"/>
              <a:gd name="connsiteX2711" fmla="*/ 3382254 w 8023328"/>
              <a:gd name="connsiteY2711" fmla="*/ 653243 h 2380521"/>
              <a:gd name="connsiteX2712" fmla="*/ 3369857 w 8023328"/>
              <a:gd name="connsiteY2712" fmla="*/ 667100 h 2380521"/>
              <a:gd name="connsiteX2713" fmla="*/ 3356001 w 8023328"/>
              <a:gd name="connsiteY2713" fmla="*/ 653243 h 2380521"/>
              <a:gd name="connsiteX2714" fmla="*/ 3369857 w 8023328"/>
              <a:gd name="connsiteY2714" fmla="*/ 640846 h 2380521"/>
              <a:gd name="connsiteX2715" fmla="*/ 3299091 w 8023328"/>
              <a:gd name="connsiteY2715" fmla="*/ 640846 h 2380521"/>
              <a:gd name="connsiteX2716" fmla="*/ 3311488 w 8023328"/>
              <a:gd name="connsiteY2716" fmla="*/ 653243 h 2380521"/>
              <a:gd name="connsiteX2717" fmla="*/ 3299091 w 8023328"/>
              <a:gd name="connsiteY2717" fmla="*/ 667100 h 2380521"/>
              <a:gd name="connsiteX2718" fmla="*/ 3285237 w 8023328"/>
              <a:gd name="connsiteY2718" fmla="*/ 653243 h 2380521"/>
              <a:gd name="connsiteX2719" fmla="*/ 3299091 w 8023328"/>
              <a:gd name="connsiteY2719" fmla="*/ 640846 h 2380521"/>
              <a:gd name="connsiteX2720" fmla="*/ 3228258 w 8023328"/>
              <a:gd name="connsiteY2720" fmla="*/ 640846 h 2380521"/>
              <a:gd name="connsiteX2721" fmla="*/ 3240658 w 8023328"/>
              <a:gd name="connsiteY2721" fmla="*/ 653243 h 2380521"/>
              <a:gd name="connsiteX2722" fmla="*/ 3228258 w 8023328"/>
              <a:gd name="connsiteY2722" fmla="*/ 667100 h 2380521"/>
              <a:gd name="connsiteX2723" fmla="*/ 3214403 w 8023328"/>
              <a:gd name="connsiteY2723" fmla="*/ 653243 h 2380521"/>
              <a:gd name="connsiteX2724" fmla="*/ 3228258 w 8023328"/>
              <a:gd name="connsiteY2724" fmla="*/ 640846 h 2380521"/>
              <a:gd name="connsiteX2725" fmla="*/ 3152597 w 8023328"/>
              <a:gd name="connsiteY2725" fmla="*/ 640846 h 2380521"/>
              <a:gd name="connsiteX2726" fmla="*/ 3166454 w 8023328"/>
              <a:gd name="connsiteY2726" fmla="*/ 653243 h 2380521"/>
              <a:gd name="connsiteX2727" fmla="*/ 3152597 w 8023328"/>
              <a:gd name="connsiteY2727" fmla="*/ 667100 h 2380521"/>
              <a:gd name="connsiteX2728" fmla="*/ 3140200 w 8023328"/>
              <a:gd name="connsiteY2728" fmla="*/ 653243 h 2380521"/>
              <a:gd name="connsiteX2729" fmla="*/ 3152597 w 8023328"/>
              <a:gd name="connsiteY2729" fmla="*/ 640846 h 2380521"/>
              <a:gd name="connsiteX2730" fmla="*/ 3081767 w 8023328"/>
              <a:gd name="connsiteY2730" fmla="*/ 640846 h 2380521"/>
              <a:gd name="connsiteX2731" fmla="*/ 3095620 w 8023328"/>
              <a:gd name="connsiteY2731" fmla="*/ 653243 h 2380521"/>
              <a:gd name="connsiteX2732" fmla="*/ 3081767 w 8023328"/>
              <a:gd name="connsiteY2732" fmla="*/ 667100 h 2380521"/>
              <a:gd name="connsiteX2733" fmla="*/ 3069366 w 8023328"/>
              <a:gd name="connsiteY2733" fmla="*/ 653243 h 2380521"/>
              <a:gd name="connsiteX2734" fmla="*/ 3081767 w 8023328"/>
              <a:gd name="connsiteY2734" fmla="*/ 640846 h 2380521"/>
              <a:gd name="connsiteX2735" fmla="*/ 3013710 w 8023328"/>
              <a:gd name="connsiteY2735" fmla="*/ 640846 h 2380521"/>
              <a:gd name="connsiteX2736" fmla="*/ 3028129 w 8023328"/>
              <a:gd name="connsiteY2736" fmla="*/ 653243 h 2380521"/>
              <a:gd name="connsiteX2737" fmla="*/ 3013710 w 8023328"/>
              <a:gd name="connsiteY2737" fmla="*/ 667100 h 2380521"/>
              <a:gd name="connsiteX2738" fmla="*/ 2998534 w 8023328"/>
              <a:gd name="connsiteY2738" fmla="*/ 653243 h 2380521"/>
              <a:gd name="connsiteX2739" fmla="*/ 3013710 w 8023328"/>
              <a:gd name="connsiteY2739" fmla="*/ 640846 h 2380521"/>
              <a:gd name="connsiteX2740" fmla="*/ 2942488 w 8023328"/>
              <a:gd name="connsiteY2740" fmla="*/ 640846 h 2380521"/>
              <a:gd name="connsiteX2741" fmla="*/ 2957280 w 8023328"/>
              <a:gd name="connsiteY2741" fmla="*/ 653243 h 2380521"/>
              <a:gd name="connsiteX2742" fmla="*/ 2942488 w 8023328"/>
              <a:gd name="connsiteY2742" fmla="*/ 667100 h 2380521"/>
              <a:gd name="connsiteX2743" fmla="*/ 2927703 w 8023328"/>
              <a:gd name="connsiteY2743" fmla="*/ 653243 h 2380521"/>
              <a:gd name="connsiteX2744" fmla="*/ 2942488 w 8023328"/>
              <a:gd name="connsiteY2744" fmla="*/ 640846 h 2380521"/>
              <a:gd name="connsiteX2745" fmla="*/ 2868288 w 8023328"/>
              <a:gd name="connsiteY2745" fmla="*/ 640846 h 2380521"/>
              <a:gd name="connsiteX2746" fmla="*/ 2883082 w 8023328"/>
              <a:gd name="connsiteY2746" fmla="*/ 653243 h 2380521"/>
              <a:gd name="connsiteX2747" fmla="*/ 2868288 w 8023328"/>
              <a:gd name="connsiteY2747" fmla="*/ 667100 h 2380521"/>
              <a:gd name="connsiteX2748" fmla="*/ 2853498 w 8023328"/>
              <a:gd name="connsiteY2748" fmla="*/ 653243 h 2380521"/>
              <a:gd name="connsiteX2749" fmla="*/ 2868288 w 8023328"/>
              <a:gd name="connsiteY2749" fmla="*/ 640846 h 2380521"/>
              <a:gd name="connsiteX2750" fmla="*/ 2796532 w 8023328"/>
              <a:gd name="connsiteY2750" fmla="*/ 640846 h 2380521"/>
              <a:gd name="connsiteX2751" fmla="*/ 2808926 w 8023328"/>
              <a:gd name="connsiteY2751" fmla="*/ 653243 h 2380521"/>
              <a:gd name="connsiteX2752" fmla="*/ 2796532 w 8023328"/>
              <a:gd name="connsiteY2752" fmla="*/ 667100 h 2380521"/>
              <a:gd name="connsiteX2753" fmla="*/ 2782673 w 8023328"/>
              <a:gd name="connsiteY2753" fmla="*/ 653243 h 2380521"/>
              <a:gd name="connsiteX2754" fmla="*/ 2796532 w 8023328"/>
              <a:gd name="connsiteY2754" fmla="*/ 640846 h 2380521"/>
              <a:gd name="connsiteX2755" fmla="*/ 2725692 w 8023328"/>
              <a:gd name="connsiteY2755" fmla="*/ 640846 h 2380521"/>
              <a:gd name="connsiteX2756" fmla="*/ 2738097 w 8023328"/>
              <a:gd name="connsiteY2756" fmla="*/ 653243 h 2380521"/>
              <a:gd name="connsiteX2757" fmla="*/ 2725692 w 8023328"/>
              <a:gd name="connsiteY2757" fmla="*/ 667100 h 2380521"/>
              <a:gd name="connsiteX2758" fmla="*/ 2711843 w 8023328"/>
              <a:gd name="connsiteY2758" fmla="*/ 653243 h 2380521"/>
              <a:gd name="connsiteX2759" fmla="*/ 2725692 w 8023328"/>
              <a:gd name="connsiteY2759" fmla="*/ 640846 h 2380521"/>
              <a:gd name="connsiteX2760" fmla="*/ 2654867 w 8023328"/>
              <a:gd name="connsiteY2760" fmla="*/ 640846 h 2380521"/>
              <a:gd name="connsiteX2761" fmla="*/ 2667266 w 8023328"/>
              <a:gd name="connsiteY2761" fmla="*/ 653243 h 2380521"/>
              <a:gd name="connsiteX2762" fmla="*/ 2654867 w 8023328"/>
              <a:gd name="connsiteY2762" fmla="*/ 667100 h 2380521"/>
              <a:gd name="connsiteX2763" fmla="*/ 2641013 w 8023328"/>
              <a:gd name="connsiteY2763" fmla="*/ 653243 h 2380521"/>
              <a:gd name="connsiteX2764" fmla="*/ 2654867 w 8023328"/>
              <a:gd name="connsiteY2764" fmla="*/ 640846 h 2380521"/>
              <a:gd name="connsiteX2765" fmla="*/ 2582577 w 8023328"/>
              <a:gd name="connsiteY2765" fmla="*/ 640846 h 2380521"/>
              <a:gd name="connsiteX2766" fmla="*/ 2596432 w 8023328"/>
              <a:gd name="connsiteY2766" fmla="*/ 654702 h 2380521"/>
              <a:gd name="connsiteX2767" fmla="*/ 2582577 w 8023328"/>
              <a:gd name="connsiteY2767" fmla="*/ 667100 h 2380521"/>
              <a:gd name="connsiteX2768" fmla="*/ 2570181 w 8023328"/>
              <a:gd name="connsiteY2768" fmla="*/ 654702 h 2380521"/>
              <a:gd name="connsiteX2769" fmla="*/ 2582577 w 8023328"/>
              <a:gd name="connsiteY2769" fmla="*/ 640846 h 2380521"/>
              <a:gd name="connsiteX2770" fmla="*/ 1728254 w 8023328"/>
              <a:gd name="connsiteY2770" fmla="*/ 640846 h 2380521"/>
              <a:gd name="connsiteX2771" fmla="*/ 1743044 w 8023328"/>
              <a:gd name="connsiteY2771" fmla="*/ 654702 h 2380521"/>
              <a:gd name="connsiteX2772" fmla="*/ 1728254 w 8023328"/>
              <a:gd name="connsiteY2772" fmla="*/ 667100 h 2380521"/>
              <a:gd name="connsiteX2773" fmla="*/ 1713464 w 8023328"/>
              <a:gd name="connsiteY2773" fmla="*/ 654702 h 2380521"/>
              <a:gd name="connsiteX2774" fmla="*/ 1728254 w 8023328"/>
              <a:gd name="connsiteY2774" fmla="*/ 640846 h 2380521"/>
              <a:gd name="connsiteX2775" fmla="*/ 1657423 w 8023328"/>
              <a:gd name="connsiteY2775" fmla="*/ 640846 h 2380521"/>
              <a:gd name="connsiteX2776" fmla="*/ 1672215 w 8023328"/>
              <a:gd name="connsiteY2776" fmla="*/ 654702 h 2380521"/>
              <a:gd name="connsiteX2777" fmla="*/ 1657423 w 8023328"/>
              <a:gd name="connsiteY2777" fmla="*/ 667100 h 2380521"/>
              <a:gd name="connsiteX2778" fmla="*/ 1642644 w 8023328"/>
              <a:gd name="connsiteY2778" fmla="*/ 654702 h 2380521"/>
              <a:gd name="connsiteX2779" fmla="*/ 1657423 w 8023328"/>
              <a:gd name="connsiteY2779" fmla="*/ 640846 h 2380521"/>
              <a:gd name="connsiteX2780" fmla="*/ 1582290 w 8023328"/>
              <a:gd name="connsiteY2780" fmla="*/ 640846 h 2380521"/>
              <a:gd name="connsiteX2781" fmla="*/ 1594694 w 8023328"/>
              <a:gd name="connsiteY2781" fmla="*/ 654702 h 2380521"/>
              <a:gd name="connsiteX2782" fmla="*/ 1582290 w 8023328"/>
              <a:gd name="connsiteY2782" fmla="*/ 667100 h 2380521"/>
              <a:gd name="connsiteX2783" fmla="*/ 1568435 w 8023328"/>
              <a:gd name="connsiteY2783" fmla="*/ 654702 h 2380521"/>
              <a:gd name="connsiteX2784" fmla="*/ 1582290 w 8023328"/>
              <a:gd name="connsiteY2784" fmla="*/ 640846 h 2380521"/>
              <a:gd name="connsiteX2785" fmla="*/ 1512190 w 8023328"/>
              <a:gd name="connsiteY2785" fmla="*/ 640846 h 2380521"/>
              <a:gd name="connsiteX2786" fmla="*/ 1523859 w 8023328"/>
              <a:gd name="connsiteY2786" fmla="*/ 654702 h 2380521"/>
              <a:gd name="connsiteX2787" fmla="*/ 1512190 w 8023328"/>
              <a:gd name="connsiteY2787" fmla="*/ 667100 h 2380521"/>
              <a:gd name="connsiteX2788" fmla="*/ 1497604 w 8023328"/>
              <a:gd name="connsiteY2788" fmla="*/ 654702 h 2380521"/>
              <a:gd name="connsiteX2789" fmla="*/ 1512190 w 8023328"/>
              <a:gd name="connsiteY2789" fmla="*/ 640846 h 2380521"/>
              <a:gd name="connsiteX2790" fmla="*/ 1440623 w 8023328"/>
              <a:gd name="connsiteY2790" fmla="*/ 640846 h 2380521"/>
              <a:gd name="connsiteX2791" fmla="*/ 1453017 w 8023328"/>
              <a:gd name="connsiteY2791" fmla="*/ 654702 h 2380521"/>
              <a:gd name="connsiteX2792" fmla="*/ 1440623 w 8023328"/>
              <a:gd name="connsiteY2792" fmla="*/ 667100 h 2380521"/>
              <a:gd name="connsiteX2793" fmla="*/ 1426767 w 8023328"/>
              <a:gd name="connsiteY2793" fmla="*/ 654702 h 2380521"/>
              <a:gd name="connsiteX2794" fmla="*/ 1440623 w 8023328"/>
              <a:gd name="connsiteY2794" fmla="*/ 640846 h 2380521"/>
              <a:gd name="connsiteX2795" fmla="*/ 1368339 w 8023328"/>
              <a:gd name="connsiteY2795" fmla="*/ 640846 h 2380521"/>
              <a:gd name="connsiteX2796" fmla="*/ 1382194 w 8023328"/>
              <a:gd name="connsiteY2796" fmla="*/ 654702 h 2380521"/>
              <a:gd name="connsiteX2797" fmla="*/ 1368339 w 8023328"/>
              <a:gd name="connsiteY2797" fmla="*/ 667100 h 2380521"/>
              <a:gd name="connsiteX2798" fmla="*/ 1355943 w 8023328"/>
              <a:gd name="connsiteY2798" fmla="*/ 654702 h 2380521"/>
              <a:gd name="connsiteX2799" fmla="*/ 1368339 w 8023328"/>
              <a:gd name="connsiteY2799" fmla="*/ 640846 h 2380521"/>
              <a:gd name="connsiteX2800" fmla="*/ 1297512 w 8023328"/>
              <a:gd name="connsiteY2800" fmla="*/ 640846 h 2380521"/>
              <a:gd name="connsiteX2801" fmla="*/ 1311369 w 8023328"/>
              <a:gd name="connsiteY2801" fmla="*/ 654702 h 2380521"/>
              <a:gd name="connsiteX2802" fmla="*/ 1297512 w 8023328"/>
              <a:gd name="connsiteY2802" fmla="*/ 667100 h 2380521"/>
              <a:gd name="connsiteX2803" fmla="*/ 1285116 w 8023328"/>
              <a:gd name="connsiteY2803" fmla="*/ 654702 h 2380521"/>
              <a:gd name="connsiteX2804" fmla="*/ 1297512 w 8023328"/>
              <a:gd name="connsiteY2804" fmla="*/ 640846 h 2380521"/>
              <a:gd name="connsiteX2805" fmla="*/ 1226680 w 8023328"/>
              <a:gd name="connsiteY2805" fmla="*/ 640846 h 2380521"/>
              <a:gd name="connsiteX2806" fmla="*/ 1240537 w 8023328"/>
              <a:gd name="connsiteY2806" fmla="*/ 654702 h 2380521"/>
              <a:gd name="connsiteX2807" fmla="*/ 1226680 w 8023328"/>
              <a:gd name="connsiteY2807" fmla="*/ 667100 h 2380521"/>
              <a:gd name="connsiteX2808" fmla="*/ 1214291 w 8023328"/>
              <a:gd name="connsiteY2808" fmla="*/ 654702 h 2380521"/>
              <a:gd name="connsiteX2809" fmla="*/ 1226680 w 8023328"/>
              <a:gd name="connsiteY2809" fmla="*/ 640846 h 2380521"/>
              <a:gd name="connsiteX2810" fmla="*/ 1154878 w 8023328"/>
              <a:gd name="connsiteY2810" fmla="*/ 640846 h 2380521"/>
              <a:gd name="connsiteX2811" fmla="*/ 1169666 w 8023328"/>
              <a:gd name="connsiteY2811" fmla="*/ 654702 h 2380521"/>
              <a:gd name="connsiteX2812" fmla="*/ 1154878 w 8023328"/>
              <a:gd name="connsiteY2812" fmla="*/ 667100 h 2380521"/>
              <a:gd name="connsiteX2813" fmla="*/ 1140088 w 8023328"/>
              <a:gd name="connsiteY2813" fmla="*/ 654702 h 2380521"/>
              <a:gd name="connsiteX2814" fmla="*/ 1154878 w 8023328"/>
              <a:gd name="connsiteY2814" fmla="*/ 640846 h 2380521"/>
              <a:gd name="connsiteX2815" fmla="*/ 1084051 w 8023328"/>
              <a:gd name="connsiteY2815" fmla="*/ 640846 h 2380521"/>
              <a:gd name="connsiteX2816" fmla="*/ 1098838 w 8023328"/>
              <a:gd name="connsiteY2816" fmla="*/ 654702 h 2380521"/>
              <a:gd name="connsiteX2817" fmla="*/ 1084051 w 8023328"/>
              <a:gd name="connsiteY2817" fmla="*/ 667100 h 2380521"/>
              <a:gd name="connsiteX2818" fmla="*/ 1069261 w 8023328"/>
              <a:gd name="connsiteY2818" fmla="*/ 654702 h 2380521"/>
              <a:gd name="connsiteX2819" fmla="*/ 1084051 w 8023328"/>
              <a:gd name="connsiteY2819" fmla="*/ 640846 h 2380521"/>
              <a:gd name="connsiteX2820" fmla="*/ 1013010 w 8023328"/>
              <a:gd name="connsiteY2820" fmla="*/ 640846 h 2380521"/>
              <a:gd name="connsiteX2821" fmla="*/ 1024682 w 8023328"/>
              <a:gd name="connsiteY2821" fmla="*/ 654702 h 2380521"/>
              <a:gd name="connsiteX2822" fmla="*/ 1013010 w 8023328"/>
              <a:gd name="connsiteY2822" fmla="*/ 667100 h 2380521"/>
              <a:gd name="connsiteX2823" fmla="*/ 998429 w 8023328"/>
              <a:gd name="connsiteY2823" fmla="*/ 654702 h 2380521"/>
              <a:gd name="connsiteX2824" fmla="*/ 1013010 w 8023328"/>
              <a:gd name="connsiteY2824" fmla="*/ 640846 h 2380521"/>
              <a:gd name="connsiteX2825" fmla="*/ 941457 w 8023328"/>
              <a:gd name="connsiteY2825" fmla="*/ 640846 h 2380521"/>
              <a:gd name="connsiteX2826" fmla="*/ 953852 w 8023328"/>
              <a:gd name="connsiteY2826" fmla="*/ 654702 h 2380521"/>
              <a:gd name="connsiteX2827" fmla="*/ 941457 w 8023328"/>
              <a:gd name="connsiteY2827" fmla="*/ 667100 h 2380521"/>
              <a:gd name="connsiteX2828" fmla="*/ 927599 w 8023328"/>
              <a:gd name="connsiteY2828" fmla="*/ 654702 h 2380521"/>
              <a:gd name="connsiteX2829" fmla="*/ 941457 w 8023328"/>
              <a:gd name="connsiteY2829" fmla="*/ 640846 h 2380521"/>
              <a:gd name="connsiteX2830" fmla="*/ 870622 w 8023328"/>
              <a:gd name="connsiteY2830" fmla="*/ 640846 h 2380521"/>
              <a:gd name="connsiteX2831" fmla="*/ 883024 w 8023328"/>
              <a:gd name="connsiteY2831" fmla="*/ 654702 h 2380521"/>
              <a:gd name="connsiteX2832" fmla="*/ 870622 w 8023328"/>
              <a:gd name="connsiteY2832" fmla="*/ 667100 h 2380521"/>
              <a:gd name="connsiteX2833" fmla="*/ 856770 w 8023328"/>
              <a:gd name="connsiteY2833" fmla="*/ 654702 h 2380521"/>
              <a:gd name="connsiteX2834" fmla="*/ 870622 w 8023328"/>
              <a:gd name="connsiteY2834" fmla="*/ 640846 h 2380521"/>
              <a:gd name="connsiteX2835" fmla="*/ 798337 w 8023328"/>
              <a:gd name="connsiteY2835" fmla="*/ 640846 h 2380521"/>
              <a:gd name="connsiteX2836" fmla="*/ 812191 w 8023328"/>
              <a:gd name="connsiteY2836" fmla="*/ 655635 h 2380521"/>
              <a:gd name="connsiteX2837" fmla="*/ 798337 w 8023328"/>
              <a:gd name="connsiteY2837" fmla="*/ 670424 h 2380521"/>
              <a:gd name="connsiteX2838" fmla="*/ 785937 w 8023328"/>
              <a:gd name="connsiteY2838" fmla="*/ 655635 h 2380521"/>
              <a:gd name="connsiteX2839" fmla="*/ 798337 w 8023328"/>
              <a:gd name="connsiteY2839" fmla="*/ 640846 h 2380521"/>
              <a:gd name="connsiteX2840" fmla="*/ 724134 w 8023328"/>
              <a:gd name="connsiteY2840" fmla="*/ 640846 h 2380521"/>
              <a:gd name="connsiteX2841" fmla="*/ 737989 w 8023328"/>
              <a:gd name="connsiteY2841" fmla="*/ 655635 h 2380521"/>
              <a:gd name="connsiteX2842" fmla="*/ 724134 w 8023328"/>
              <a:gd name="connsiteY2842" fmla="*/ 670424 h 2380521"/>
              <a:gd name="connsiteX2843" fmla="*/ 711735 w 8023328"/>
              <a:gd name="connsiteY2843" fmla="*/ 655635 h 2380521"/>
              <a:gd name="connsiteX2844" fmla="*/ 724134 w 8023328"/>
              <a:gd name="connsiteY2844" fmla="*/ 640846 h 2380521"/>
              <a:gd name="connsiteX2845" fmla="*/ 653301 w 8023328"/>
              <a:gd name="connsiteY2845" fmla="*/ 640846 h 2380521"/>
              <a:gd name="connsiteX2846" fmla="*/ 667160 w 8023328"/>
              <a:gd name="connsiteY2846" fmla="*/ 655635 h 2380521"/>
              <a:gd name="connsiteX2847" fmla="*/ 653301 w 8023328"/>
              <a:gd name="connsiteY2847" fmla="*/ 670424 h 2380521"/>
              <a:gd name="connsiteX2848" fmla="*/ 640907 w 8023328"/>
              <a:gd name="connsiteY2848" fmla="*/ 655635 h 2380521"/>
              <a:gd name="connsiteX2849" fmla="*/ 653301 w 8023328"/>
              <a:gd name="connsiteY2849" fmla="*/ 640846 h 2380521"/>
              <a:gd name="connsiteX2850" fmla="*/ 584864 w 8023328"/>
              <a:gd name="connsiteY2850" fmla="*/ 640846 h 2380521"/>
              <a:gd name="connsiteX2851" fmla="*/ 599651 w 8023328"/>
              <a:gd name="connsiteY2851" fmla="*/ 655635 h 2380521"/>
              <a:gd name="connsiteX2852" fmla="*/ 584864 w 8023328"/>
              <a:gd name="connsiteY2852" fmla="*/ 670424 h 2380521"/>
              <a:gd name="connsiteX2853" fmla="*/ 570075 w 8023328"/>
              <a:gd name="connsiteY2853" fmla="*/ 655635 h 2380521"/>
              <a:gd name="connsiteX2854" fmla="*/ 584864 w 8023328"/>
              <a:gd name="connsiteY2854" fmla="*/ 640846 h 2380521"/>
              <a:gd name="connsiteX2855" fmla="*/ 513663 w 8023328"/>
              <a:gd name="connsiteY2855" fmla="*/ 640846 h 2380521"/>
              <a:gd name="connsiteX2856" fmla="*/ 528843 w 8023328"/>
              <a:gd name="connsiteY2856" fmla="*/ 655635 h 2380521"/>
              <a:gd name="connsiteX2857" fmla="*/ 513663 w 8023328"/>
              <a:gd name="connsiteY2857" fmla="*/ 670424 h 2380521"/>
              <a:gd name="connsiteX2858" fmla="*/ 499246 w 8023328"/>
              <a:gd name="connsiteY2858" fmla="*/ 655635 h 2380521"/>
              <a:gd name="connsiteX2859" fmla="*/ 513663 w 8023328"/>
              <a:gd name="connsiteY2859" fmla="*/ 640846 h 2380521"/>
              <a:gd name="connsiteX2860" fmla="*/ 439832 w 8023328"/>
              <a:gd name="connsiteY2860" fmla="*/ 640846 h 2380521"/>
              <a:gd name="connsiteX2861" fmla="*/ 454622 w 8023328"/>
              <a:gd name="connsiteY2861" fmla="*/ 655635 h 2380521"/>
              <a:gd name="connsiteX2862" fmla="*/ 439832 w 8023328"/>
              <a:gd name="connsiteY2862" fmla="*/ 670424 h 2380521"/>
              <a:gd name="connsiteX2863" fmla="*/ 425044 w 8023328"/>
              <a:gd name="connsiteY2863" fmla="*/ 655635 h 2380521"/>
              <a:gd name="connsiteX2864" fmla="*/ 439832 w 8023328"/>
              <a:gd name="connsiteY2864" fmla="*/ 640846 h 2380521"/>
              <a:gd name="connsiteX2865" fmla="*/ 368070 w 8023328"/>
              <a:gd name="connsiteY2865" fmla="*/ 640846 h 2380521"/>
              <a:gd name="connsiteX2866" fmla="*/ 380465 w 8023328"/>
              <a:gd name="connsiteY2866" fmla="*/ 655635 h 2380521"/>
              <a:gd name="connsiteX2867" fmla="*/ 368070 w 8023328"/>
              <a:gd name="connsiteY2867" fmla="*/ 670424 h 2380521"/>
              <a:gd name="connsiteX2868" fmla="*/ 354211 w 8023328"/>
              <a:gd name="connsiteY2868" fmla="*/ 655635 h 2380521"/>
              <a:gd name="connsiteX2869" fmla="*/ 368070 w 8023328"/>
              <a:gd name="connsiteY2869" fmla="*/ 640846 h 2380521"/>
              <a:gd name="connsiteX2870" fmla="*/ 297235 w 8023328"/>
              <a:gd name="connsiteY2870" fmla="*/ 640846 h 2380521"/>
              <a:gd name="connsiteX2871" fmla="*/ 309631 w 8023328"/>
              <a:gd name="connsiteY2871" fmla="*/ 655635 h 2380521"/>
              <a:gd name="connsiteX2872" fmla="*/ 297235 w 8023328"/>
              <a:gd name="connsiteY2872" fmla="*/ 670424 h 2380521"/>
              <a:gd name="connsiteX2873" fmla="*/ 283379 w 8023328"/>
              <a:gd name="connsiteY2873" fmla="*/ 655635 h 2380521"/>
              <a:gd name="connsiteX2874" fmla="*/ 297235 w 8023328"/>
              <a:gd name="connsiteY2874" fmla="*/ 640846 h 2380521"/>
              <a:gd name="connsiteX2875" fmla="*/ 4082465 w 8023328"/>
              <a:gd name="connsiteY2875" fmla="*/ 570017 h 2380521"/>
              <a:gd name="connsiteX2876" fmla="*/ 4097254 w 8023328"/>
              <a:gd name="connsiteY2876" fmla="*/ 584805 h 2380521"/>
              <a:gd name="connsiteX2877" fmla="*/ 4082465 w 8023328"/>
              <a:gd name="connsiteY2877" fmla="*/ 599594 h 2380521"/>
              <a:gd name="connsiteX2878" fmla="*/ 4067676 w 8023328"/>
              <a:gd name="connsiteY2878" fmla="*/ 584805 h 2380521"/>
              <a:gd name="connsiteX2879" fmla="*/ 4082465 w 8023328"/>
              <a:gd name="connsiteY2879" fmla="*/ 570017 h 2380521"/>
              <a:gd name="connsiteX2880" fmla="*/ 4010703 w 8023328"/>
              <a:gd name="connsiteY2880" fmla="*/ 570017 h 2380521"/>
              <a:gd name="connsiteX2881" fmla="*/ 4023100 w 8023328"/>
              <a:gd name="connsiteY2881" fmla="*/ 584805 h 2380521"/>
              <a:gd name="connsiteX2882" fmla="*/ 4010703 w 8023328"/>
              <a:gd name="connsiteY2882" fmla="*/ 599594 h 2380521"/>
              <a:gd name="connsiteX2883" fmla="*/ 3996847 w 8023328"/>
              <a:gd name="connsiteY2883" fmla="*/ 584805 h 2380521"/>
              <a:gd name="connsiteX2884" fmla="*/ 4010703 w 8023328"/>
              <a:gd name="connsiteY2884" fmla="*/ 570017 h 2380521"/>
              <a:gd name="connsiteX2885" fmla="*/ 3939871 w 8023328"/>
              <a:gd name="connsiteY2885" fmla="*/ 570017 h 2380521"/>
              <a:gd name="connsiteX2886" fmla="*/ 3952268 w 8023328"/>
              <a:gd name="connsiteY2886" fmla="*/ 584805 h 2380521"/>
              <a:gd name="connsiteX2887" fmla="*/ 3939871 w 8023328"/>
              <a:gd name="connsiteY2887" fmla="*/ 599594 h 2380521"/>
              <a:gd name="connsiteX2888" fmla="*/ 3926015 w 8023328"/>
              <a:gd name="connsiteY2888" fmla="*/ 584805 h 2380521"/>
              <a:gd name="connsiteX2889" fmla="*/ 3939871 w 8023328"/>
              <a:gd name="connsiteY2889" fmla="*/ 570017 h 2380521"/>
              <a:gd name="connsiteX2890" fmla="*/ 3869042 w 8023328"/>
              <a:gd name="connsiteY2890" fmla="*/ 570017 h 2380521"/>
              <a:gd name="connsiteX2891" fmla="*/ 3881439 w 8023328"/>
              <a:gd name="connsiteY2891" fmla="*/ 584805 h 2380521"/>
              <a:gd name="connsiteX2892" fmla="*/ 3869042 w 8023328"/>
              <a:gd name="connsiteY2892" fmla="*/ 599594 h 2380521"/>
              <a:gd name="connsiteX2893" fmla="*/ 3855186 w 8023328"/>
              <a:gd name="connsiteY2893" fmla="*/ 584805 h 2380521"/>
              <a:gd name="connsiteX2894" fmla="*/ 3869042 w 8023328"/>
              <a:gd name="connsiteY2894" fmla="*/ 570017 h 2380521"/>
              <a:gd name="connsiteX2895" fmla="*/ 3796752 w 8023328"/>
              <a:gd name="connsiteY2895" fmla="*/ 570017 h 2380521"/>
              <a:gd name="connsiteX2896" fmla="*/ 3810608 w 8023328"/>
              <a:gd name="connsiteY2896" fmla="*/ 584805 h 2380521"/>
              <a:gd name="connsiteX2897" fmla="*/ 3796752 w 8023328"/>
              <a:gd name="connsiteY2897" fmla="*/ 599594 h 2380521"/>
              <a:gd name="connsiteX2898" fmla="*/ 3784355 w 8023328"/>
              <a:gd name="connsiteY2898" fmla="*/ 584805 h 2380521"/>
              <a:gd name="connsiteX2899" fmla="*/ 3796752 w 8023328"/>
              <a:gd name="connsiteY2899" fmla="*/ 570017 h 2380521"/>
              <a:gd name="connsiteX2900" fmla="*/ 3725922 w 8023328"/>
              <a:gd name="connsiteY2900" fmla="*/ 570017 h 2380521"/>
              <a:gd name="connsiteX2901" fmla="*/ 3739778 w 8023328"/>
              <a:gd name="connsiteY2901" fmla="*/ 584805 h 2380521"/>
              <a:gd name="connsiteX2902" fmla="*/ 3725922 w 8023328"/>
              <a:gd name="connsiteY2902" fmla="*/ 599594 h 2380521"/>
              <a:gd name="connsiteX2903" fmla="*/ 3713525 w 8023328"/>
              <a:gd name="connsiteY2903" fmla="*/ 584805 h 2380521"/>
              <a:gd name="connsiteX2904" fmla="*/ 3725922 w 8023328"/>
              <a:gd name="connsiteY2904" fmla="*/ 570017 h 2380521"/>
              <a:gd name="connsiteX2905" fmla="*/ 3655091 w 8023328"/>
              <a:gd name="connsiteY2905" fmla="*/ 570017 h 2380521"/>
              <a:gd name="connsiteX2906" fmla="*/ 3668947 w 8023328"/>
              <a:gd name="connsiteY2906" fmla="*/ 582414 h 2380521"/>
              <a:gd name="connsiteX2907" fmla="*/ 3655091 w 8023328"/>
              <a:gd name="connsiteY2907" fmla="*/ 596271 h 2380521"/>
              <a:gd name="connsiteX2908" fmla="*/ 3642694 w 8023328"/>
              <a:gd name="connsiteY2908" fmla="*/ 582414 h 2380521"/>
              <a:gd name="connsiteX2909" fmla="*/ 3655091 w 8023328"/>
              <a:gd name="connsiteY2909" fmla="*/ 570017 h 2380521"/>
              <a:gd name="connsiteX2910" fmla="*/ 3583280 w 8023328"/>
              <a:gd name="connsiteY2910" fmla="*/ 570017 h 2380521"/>
              <a:gd name="connsiteX2911" fmla="*/ 3598069 w 8023328"/>
              <a:gd name="connsiteY2911" fmla="*/ 582414 h 2380521"/>
              <a:gd name="connsiteX2912" fmla="*/ 3583280 w 8023328"/>
              <a:gd name="connsiteY2912" fmla="*/ 596271 h 2380521"/>
              <a:gd name="connsiteX2913" fmla="*/ 3568491 w 8023328"/>
              <a:gd name="connsiteY2913" fmla="*/ 582414 h 2380521"/>
              <a:gd name="connsiteX2914" fmla="*/ 3583280 w 8023328"/>
              <a:gd name="connsiteY2914" fmla="*/ 570017 h 2380521"/>
              <a:gd name="connsiteX2915" fmla="*/ 3512449 w 8023328"/>
              <a:gd name="connsiteY2915" fmla="*/ 570017 h 2380521"/>
              <a:gd name="connsiteX2916" fmla="*/ 3527237 w 8023328"/>
              <a:gd name="connsiteY2916" fmla="*/ 582414 h 2380521"/>
              <a:gd name="connsiteX2917" fmla="*/ 3512449 w 8023328"/>
              <a:gd name="connsiteY2917" fmla="*/ 596271 h 2380521"/>
              <a:gd name="connsiteX2918" fmla="*/ 3497661 w 8023328"/>
              <a:gd name="connsiteY2918" fmla="*/ 582414 h 2380521"/>
              <a:gd name="connsiteX2919" fmla="*/ 3512449 w 8023328"/>
              <a:gd name="connsiteY2919" fmla="*/ 570017 h 2380521"/>
              <a:gd name="connsiteX2920" fmla="*/ 3441619 w 8023328"/>
              <a:gd name="connsiteY2920" fmla="*/ 570017 h 2380521"/>
              <a:gd name="connsiteX2921" fmla="*/ 3456408 w 8023328"/>
              <a:gd name="connsiteY2921" fmla="*/ 582414 h 2380521"/>
              <a:gd name="connsiteX2922" fmla="*/ 3441619 w 8023328"/>
              <a:gd name="connsiteY2922" fmla="*/ 596271 h 2380521"/>
              <a:gd name="connsiteX2923" fmla="*/ 3426830 w 8023328"/>
              <a:gd name="connsiteY2923" fmla="*/ 582414 h 2380521"/>
              <a:gd name="connsiteX2924" fmla="*/ 3441619 w 8023328"/>
              <a:gd name="connsiteY2924" fmla="*/ 570017 h 2380521"/>
              <a:gd name="connsiteX2925" fmla="*/ 3369857 w 8023328"/>
              <a:gd name="connsiteY2925" fmla="*/ 570017 h 2380521"/>
              <a:gd name="connsiteX2926" fmla="*/ 3382254 w 8023328"/>
              <a:gd name="connsiteY2926" fmla="*/ 582414 h 2380521"/>
              <a:gd name="connsiteX2927" fmla="*/ 3369857 w 8023328"/>
              <a:gd name="connsiteY2927" fmla="*/ 596271 h 2380521"/>
              <a:gd name="connsiteX2928" fmla="*/ 3356001 w 8023328"/>
              <a:gd name="connsiteY2928" fmla="*/ 582414 h 2380521"/>
              <a:gd name="connsiteX2929" fmla="*/ 3369857 w 8023328"/>
              <a:gd name="connsiteY2929" fmla="*/ 570017 h 2380521"/>
              <a:gd name="connsiteX2930" fmla="*/ 3299091 w 8023328"/>
              <a:gd name="connsiteY2930" fmla="*/ 570017 h 2380521"/>
              <a:gd name="connsiteX2931" fmla="*/ 3311491 w 8023328"/>
              <a:gd name="connsiteY2931" fmla="*/ 582414 h 2380521"/>
              <a:gd name="connsiteX2932" fmla="*/ 3299091 w 8023328"/>
              <a:gd name="connsiteY2932" fmla="*/ 596271 h 2380521"/>
              <a:gd name="connsiteX2933" fmla="*/ 3285240 w 8023328"/>
              <a:gd name="connsiteY2933" fmla="*/ 582414 h 2380521"/>
              <a:gd name="connsiteX2934" fmla="*/ 3299091 w 8023328"/>
              <a:gd name="connsiteY2934" fmla="*/ 570017 h 2380521"/>
              <a:gd name="connsiteX2935" fmla="*/ 3226803 w 8023328"/>
              <a:gd name="connsiteY2935" fmla="*/ 570017 h 2380521"/>
              <a:gd name="connsiteX2936" fmla="*/ 3240660 w 8023328"/>
              <a:gd name="connsiteY2936" fmla="*/ 582414 h 2380521"/>
              <a:gd name="connsiteX2937" fmla="*/ 3226803 w 8023328"/>
              <a:gd name="connsiteY2937" fmla="*/ 596271 h 2380521"/>
              <a:gd name="connsiteX2938" fmla="*/ 3214406 w 8023328"/>
              <a:gd name="connsiteY2938" fmla="*/ 582414 h 2380521"/>
              <a:gd name="connsiteX2939" fmla="*/ 3226803 w 8023328"/>
              <a:gd name="connsiteY2939" fmla="*/ 570017 h 2380521"/>
              <a:gd name="connsiteX2940" fmla="*/ 3152600 w 8023328"/>
              <a:gd name="connsiteY2940" fmla="*/ 570017 h 2380521"/>
              <a:gd name="connsiteX2941" fmla="*/ 3166454 w 8023328"/>
              <a:gd name="connsiteY2941" fmla="*/ 582414 h 2380521"/>
              <a:gd name="connsiteX2942" fmla="*/ 3152600 w 8023328"/>
              <a:gd name="connsiteY2942" fmla="*/ 596271 h 2380521"/>
              <a:gd name="connsiteX2943" fmla="*/ 3140203 w 8023328"/>
              <a:gd name="connsiteY2943" fmla="*/ 582414 h 2380521"/>
              <a:gd name="connsiteX2944" fmla="*/ 3152600 w 8023328"/>
              <a:gd name="connsiteY2944" fmla="*/ 570017 h 2380521"/>
              <a:gd name="connsiteX2945" fmla="*/ 3081770 w 8023328"/>
              <a:gd name="connsiteY2945" fmla="*/ 570017 h 2380521"/>
              <a:gd name="connsiteX2946" fmla="*/ 3095622 w 8023328"/>
              <a:gd name="connsiteY2946" fmla="*/ 582414 h 2380521"/>
              <a:gd name="connsiteX2947" fmla="*/ 3081770 w 8023328"/>
              <a:gd name="connsiteY2947" fmla="*/ 596271 h 2380521"/>
              <a:gd name="connsiteX2948" fmla="*/ 3069369 w 8023328"/>
              <a:gd name="connsiteY2948" fmla="*/ 582414 h 2380521"/>
              <a:gd name="connsiteX2949" fmla="*/ 3081770 w 8023328"/>
              <a:gd name="connsiteY2949" fmla="*/ 570017 h 2380521"/>
              <a:gd name="connsiteX2950" fmla="*/ 3013712 w 8023328"/>
              <a:gd name="connsiteY2950" fmla="*/ 570017 h 2380521"/>
              <a:gd name="connsiteX2951" fmla="*/ 3028132 w 8023328"/>
              <a:gd name="connsiteY2951" fmla="*/ 582414 h 2380521"/>
              <a:gd name="connsiteX2952" fmla="*/ 3013712 w 8023328"/>
              <a:gd name="connsiteY2952" fmla="*/ 596271 h 2380521"/>
              <a:gd name="connsiteX2953" fmla="*/ 2998537 w 8023328"/>
              <a:gd name="connsiteY2953" fmla="*/ 582414 h 2380521"/>
              <a:gd name="connsiteX2954" fmla="*/ 3013712 w 8023328"/>
              <a:gd name="connsiteY2954" fmla="*/ 570017 h 2380521"/>
              <a:gd name="connsiteX2955" fmla="*/ 2942491 w 8023328"/>
              <a:gd name="connsiteY2955" fmla="*/ 570017 h 2380521"/>
              <a:gd name="connsiteX2956" fmla="*/ 2957285 w 8023328"/>
              <a:gd name="connsiteY2956" fmla="*/ 582414 h 2380521"/>
              <a:gd name="connsiteX2957" fmla="*/ 2942491 w 8023328"/>
              <a:gd name="connsiteY2957" fmla="*/ 596271 h 2380521"/>
              <a:gd name="connsiteX2958" fmla="*/ 2927705 w 8023328"/>
              <a:gd name="connsiteY2958" fmla="*/ 582414 h 2380521"/>
              <a:gd name="connsiteX2959" fmla="*/ 2942491 w 8023328"/>
              <a:gd name="connsiteY2959" fmla="*/ 570017 h 2380521"/>
              <a:gd name="connsiteX2960" fmla="*/ 2868288 w 8023328"/>
              <a:gd name="connsiteY2960" fmla="*/ 570017 h 2380521"/>
              <a:gd name="connsiteX2961" fmla="*/ 2883082 w 8023328"/>
              <a:gd name="connsiteY2961" fmla="*/ 582414 h 2380521"/>
              <a:gd name="connsiteX2962" fmla="*/ 2868288 w 8023328"/>
              <a:gd name="connsiteY2962" fmla="*/ 596271 h 2380521"/>
              <a:gd name="connsiteX2963" fmla="*/ 2853502 w 8023328"/>
              <a:gd name="connsiteY2963" fmla="*/ 582414 h 2380521"/>
              <a:gd name="connsiteX2964" fmla="*/ 2868288 w 8023328"/>
              <a:gd name="connsiteY2964" fmla="*/ 570017 h 2380521"/>
              <a:gd name="connsiteX2965" fmla="*/ 2796532 w 8023328"/>
              <a:gd name="connsiteY2965" fmla="*/ 570017 h 2380521"/>
              <a:gd name="connsiteX2966" fmla="*/ 2808931 w 8023328"/>
              <a:gd name="connsiteY2966" fmla="*/ 582414 h 2380521"/>
              <a:gd name="connsiteX2967" fmla="*/ 2796532 w 8023328"/>
              <a:gd name="connsiteY2967" fmla="*/ 596271 h 2380521"/>
              <a:gd name="connsiteX2968" fmla="*/ 2782675 w 8023328"/>
              <a:gd name="connsiteY2968" fmla="*/ 582414 h 2380521"/>
              <a:gd name="connsiteX2969" fmla="*/ 2796532 w 8023328"/>
              <a:gd name="connsiteY2969" fmla="*/ 570017 h 2380521"/>
              <a:gd name="connsiteX2970" fmla="*/ 2725695 w 8023328"/>
              <a:gd name="connsiteY2970" fmla="*/ 570017 h 2380521"/>
              <a:gd name="connsiteX2971" fmla="*/ 2738097 w 8023328"/>
              <a:gd name="connsiteY2971" fmla="*/ 582414 h 2380521"/>
              <a:gd name="connsiteX2972" fmla="*/ 2725695 w 8023328"/>
              <a:gd name="connsiteY2972" fmla="*/ 596271 h 2380521"/>
              <a:gd name="connsiteX2973" fmla="*/ 2711843 w 8023328"/>
              <a:gd name="connsiteY2973" fmla="*/ 582414 h 2380521"/>
              <a:gd name="connsiteX2974" fmla="*/ 2725695 w 8023328"/>
              <a:gd name="connsiteY2974" fmla="*/ 570017 h 2380521"/>
              <a:gd name="connsiteX2975" fmla="*/ 2654867 w 8023328"/>
              <a:gd name="connsiteY2975" fmla="*/ 570017 h 2380521"/>
              <a:gd name="connsiteX2976" fmla="*/ 2667266 w 8023328"/>
              <a:gd name="connsiteY2976" fmla="*/ 582414 h 2380521"/>
              <a:gd name="connsiteX2977" fmla="*/ 2654867 w 8023328"/>
              <a:gd name="connsiteY2977" fmla="*/ 596271 h 2380521"/>
              <a:gd name="connsiteX2978" fmla="*/ 2641013 w 8023328"/>
              <a:gd name="connsiteY2978" fmla="*/ 582414 h 2380521"/>
              <a:gd name="connsiteX2979" fmla="*/ 2654867 w 8023328"/>
              <a:gd name="connsiteY2979" fmla="*/ 570017 h 2380521"/>
              <a:gd name="connsiteX2980" fmla="*/ 2582580 w 8023328"/>
              <a:gd name="connsiteY2980" fmla="*/ 570017 h 2380521"/>
              <a:gd name="connsiteX2981" fmla="*/ 2596435 w 8023328"/>
              <a:gd name="connsiteY2981" fmla="*/ 582414 h 2380521"/>
              <a:gd name="connsiteX2982" fmla="*/ 2582580 w 8023328"/>
              <a:gd name="connsiteY2982" fmla="*/ 596271 h 2380521"/>
              <a:gd name="connsiteX2983" fmla="*/ 2570184 w 8023328"/>
              <a:gd name="connsiteY2983" fmla="*/ 582414 h 2380521"/>
              <a:gd name="connsiteX2984" fmla="*/ 2582580 w 8023328"/>
              <a:gd name="connsiteY2984" fmla="*/ 570017 h 2380521"/>
              <a:gd name="connsiteX2985" fmla="*/ 2511026 w 8023328"/>
              <a:gd name="connsiteY2985" fmla="*/ 570017 h 2380521"/>
              <a:gd name="connsiteX2986" fmla="*/ 2525610 w 8023328"/>
              <a:gd name="connsiteY2986" fmla="*/ 582414 h 2380521"/>
              <a:gd name="connsiteX2987" fmla="*/ 2511026 w 8023328"/>
              <a:gd name="connsiteY2987" fmla="*/ 596271 h 2380521"/>
              <a:gd name="connsiteX2988" fmla="*/ 2499358 w 8023328"/>
              <a:gd name="connsiteY2988" fmla="*/ 582414 h 2380521"/>
              <a:gd name="connsiteX2989" fmla="*/ 2511026 w 8023328"/>
              <a:gd name="connsiteY2989" fmla="*/ 570017 h 2380521"/>
              <a:gd name="connsiteX2990" fmla="*/ 2440921 w 8023328"/>
              <a:gd name="connsiteY2990" fmla="*/ 570017 h 2380521"/>
              <a:gd name="connsiteX2991" fmla="*/ 2454778 w 8023328"/>
              <a:gd name="connsiteY2991" fmla="*/ 582414 h 2380521"/>
              <a:gd name="connsiteX2992" fmla="*/ 2440921 w 8023328"/>
              <a:gd name="connsiteY2992" fmla="*/ 596271 h 2380521"/>
              <a:gd name="connsiteX2993" fmla="*/ 2428525 w 8023328"/>
              <a:gd name="connsiteY2993" fmla="*/ 582414 h 2380521"/>
              <a:gd name="connsiteX2994" fmla="*/ 2440921 w 8023328"/>
              <a:gd name="connsiteY2994" fmla="*/ 570017 h 2380521"/>
              <a:gd name="connsiteX2995" fmla="*/ 2369108 w 8023328"/>
              <a:gd name="connsiteY2995" fmla="*/ 570017 h 2380521"/>
              <a:gd name="connsiteX2996" fmla="*/ 2383896 w 8023328"/>
              <a:gd name="connsiteY2996" fmla="*/ 582414 h 2380521"/>
              <a:gd name="connsiteX2997" fmla="*/ 2369108 w 8023328"/>
              <a:gd name="connsiteY2997" fmla="*/ 596271 h 2380521"/>
              <a:gd name="connsiteX2998" fmla="*/ 2354319 w 8023328"/>
              <a:gd name="connsiteY2998" fmla="*/ 582414 h 2380521"/>
              <a:gd name="connsiteX2999" fmla="*/ 2369108 w 8023328"/>
              <a:gd name="connsiteY2999" fmla="*/ 570017 h 2380521"/>
              <a:gd name="connsiteX3000" fmla="*/ 2298275 w 8023328"/>
              <a:gd name="connsiteY3000" fmla="*/ 570017 h 2380521"/>
              <a:gd name="connsiteX3001" fmla="*/ 2313064 w 8023328"/>
              <a:gd name="connsiteY3001" fmla="*/ 582414 h 2380521"/>
              <a:gd name="connsiteX3002" fmla="*/ 2298275 w 8023328"/>
              <a:gd name="connsiteY3002" fmla="*/ 596271 h 2380521"/>
              <a:gd name="connsiteX3003" fmla="*/ 2283487 w 8023328"/>
              <a:gd name="connsiteY3003" fmla="*/ 582414 h 2380521"/>
              <a:gd name="connsiteX3004" fmla="*/ 2298275 w 8023328"/>
              <a:gd name="connsiteY3004" fmla="*/ 570017 h 2380521"/>
              <a:gd name="connsiteX3005" fmla="*/ 2226512 w 8023328"/>
              <a:gd name="connsiteY3005" fmla="*/ 570017 h 2380521"/>
              <a:gd name="connsiteX3006" fmla="*/ 2238911 w 8023328"/>
              <a:gd name="connsiteY3006" fmla="*/ 582414 h 2380521"/>
              <a:gd name="connsiteX3007" fmla="*/ 2226512 w 8023328"/>
              <a:gd name="connsiteY3007" fmla="*/ 596271 h 2380521"/>
              <a:gd name="connsiteX3008" fmla="*/ 2212655 w 8023328"/>
              <a:gd name="connsiteY3008" fmla="*/ 582414 h 2380521"/>
              <a:gd name="connsiteX3009" fmla="*/ 2226512 w 8023328"/>
              <a:gd name="connsiteY3009" fmla="*/ 570017 h 2380521"/>
              <a:gd name="connsiteX3010" fmla="*/ 2155680 w 8023328"/>
              <a:gd name="connsiteY3010" fmla="*/ 570017 h 2380521"/>
              <a:gd name="connsiteX3011" fmla="*/ 2168079 w 8023328"/>
              <a:gd name="connsiteY3011" fmla="*/ 582414 h 2380521"/>
              <a:gd name="connsiteX3012" fmla="*/ 2155680 w 8023328"/>
              <a:gd name="connsiteY3012" fmla="*/ 596271 h 2380521"/>
              <a:gd name="connsiteX3013" fmla="*/ 2141823 w 8023328"/>
              <a:gd name="connsiteY3013" fmla="*/ 582414 h 2380521"/>
              <a:gd name="connsiteX3014" fmla="*/ 2155680 w 8023328"/>
              <a:gd name="connsiteY3014" fmla="*/ 570017 h 2380521"/>
              <a:gd name="connsiteX3015" fmla="*/ 2084846 w 8023328"/>
              <a:gd name="connsiteY3015" fmla="*/ 570017 h 2380521"/>
              <a:gd name="connsiteX3016" fmla="*/ 2097246 w 8023328"/>
              <a:gd name="connsiteY3016" fmla="*/ 582414 h 2380521"/>
              <a:gd name="connsiteX3017" fmla="*/ 2084846 w 8023328"/>
              <a:gd name="connsiteY3017" fmla="*/ 596271 h 2380521"/>
              <a:gd name="connsiteX3018" fmla="*/ 2070989 w 8023328"/>
              <a:gd name="connsiteY3018" fmla="*/ 582414 h 2380521"/>
              <a:gd name="connsiteX3019" fmla="*/ 2084846 w 8023328"/>
              <a:gd name="connsiteY3019" fmla="*/ 570017 h 2380521"/>
              <a:gd name="connsiteX3020" fmla="*/ 2011831 w 8023328"/>
              <a:gd name="connsiteY3020" fmla="*/ 570017 h 2380521"/>
              <a:gd name="connsiteX3021" fmla="*/ 2026416 w 8023328"/>
              <a:gd name="connsiteY3021" fmla="*/ 582414 h 2380521"/>
              <a:gd name="connsiteX3022" fmla="*/ 2011831 w 8023328"/>
              <a:gd name="connsiteY3022" fmla="*/ 596271 h 2380521"/>
              <a:gd name="connsiteX3023" fmla="*/ 2000163 w 8023328"/>
              <a:gd name="connsiteY3023" fmla="*/ 582414 h 2380521"/>
              <a:gd name="connsiteX3024" fmla="*/ 2011831 w 8023328"/>
              <a:gd name="connsiteY3024" fmla="*/ 570017 h 2380521"/>
              <a:gd name="connsiteX3025" fmla="*/ 1938359 w 8023328"/>
              <a:gd name="connsiteY3025" fmla="*/ 570017 h 2380521"/>
              <a:gd name="connsiteX3026" fmla="*/ 1952216 w 8023328"/>
              <a:gd name="connsiteY3026" fmla="*/ 583873 h 2380521"/>
              <a:gd name="connsiteX3027" fmla="*/ 1938359 w 8023328"/>
              <a:gd name="connsiteY3027" fmla="*/ 596271 h 2380521"/>
              <a:gd name="connsiteX3028" fmla="*/ 1925962 w 8023328"/>
              <a:gd name="connsiteY3028" fmla="*/ 583873 h 2380521"/>
              <a:gd name="connsiteX3029" fmla="*/ 1938359 w 8023328"/>
              <a:gd name="connsiteY3029" fmla="*/ 570017 h 2380521"/>
              <a:gd name="connsiteX3030" fmla="*/ 1867522 w 8023328"/>
              <a:gd name="connsiteY3030" fmla="*/ 570017 h 2380521"/>
              <a:gd name="connsiteX3031" fmla="*/ 1881382 w 8023328"/>
              <a:gd name="connsiteY3031" fmla="*/ 583873 h 2380521"/>
              <a:gd name="connsiteX3032" fmla="*/ 1867522 w 8023328"/>
              <a:gd name="connsiteY3032" fmla="*/ 596271 h 2380521"/>
              <a:gd name="connsiteX3033" fmla="*/ 1855124 w 8023328"/>
              <a:gd name="connsiteY3033" fmla="*/ 583873 h 2380521"/>
              <a:gd name="connsiteX3034" fmla="*/ 1867522 w 8023328"/>
              <a:gd name="connsiteY3034" fmla="*/ 570017 h 2380521"/>
              <a:gd name="connsiteX3035" fmla="*/ 1799082 w 8023328"/>
              <a:gd name="connsiteY3035" fmla="*/ 570017 h 2380521"/>
              <a:gd name="connsiteX3036" fmla="*/ 1813871 w 8023328"/>
              <a:gd name="connsiteY3036" fmla="*/ 583873 h 2380521"/>
              <a:gd name="connsiteX3037" fmla="*/ 1799082 w 8023328"/>
              <a:gd name="connsiteY3037" fmla="*/ 596271 h 2380521"/>
              <a:gd name="connsiteX3038" fmla="*/ 1784295 w 8023328"/>
              <a:gd name="connsiteY3038" fmla="*/ 583873 h 2380521"/>
              <a:gd name="connsiteX3039" fmla="*/ 1799082 w 8023328"/>
              <a:gd name="connsiteY3039" fmla="*/ 570017 h 2380521"/>
              <a:gd name="connsiteX3040" fmla="*/ 1728257 w 8023328"/>
              <a:gd name="connsiteY3040" fmla="*/ 570017 h 2380521"/>
              <a:gd name="connsiteX3041" fmla="*/ 1743046 w 8023328"/>
              <a:gd name="connsiteY3041" fmla="*/ 583873 h 2380521"/>
              <a:gd name="connsiteX3042" fmla="*/ 1728257 w 8023328"/>
              <a:gd name="connsiteY3042" fmla="*/ 596271 h 2380521"/>
              <a:gd name="connsiteX3043" fmla="*/ 1713467 w 8023328"/>
              <a:gd name="connsiteY3043" fmla="*/ 583873 h 2380521"/>
              <a:gd name="connsiteX3044" fmla="*/ 1728257 w 8023328"/>
              <a:gd name="connsiteY3044" fmla="*/ 570017 h 2380521"/>
              <a:gd name="connsiteX3045" fmla="*/ 1657426 w 8023328"/>
              <a:gd name="connsiteY3045" fmla="*/ 570017 h 2380521"/>
              <a:gd name="connsiteX3046" fmla="*/ 1672218 w 8023328"/>
              <a:gd name="connsiteY3046" fmla="*/ 583873 h 2380521"/>
              <a:gd name="connsiteX3047" fmla="*/ 1657426 w 8023328"/>
              <a:gd name="connsiteY3047" fmla="*/ 596271 h 2380521"/>
              <a:gd name="connsiteX3048" fmla="*/ 1642647 w 8023328"/>
              <a:gd name="connsiteY3048" fmla="*/ 583873 h 2380521"/>
              <a:gd name="connsiteX3049" fmla="*/ 1657426 w 8023328"/>
              <a:gd name="connsiteY3049" fmla="*/ 570017 h 2380521"/>
              <a:gd name="connsiteX3050" fmla="*/ 1582294 w 8023328"/>
              <a:gd name="connsiteY3050" fmla="*/ 570017 h 2380521"/>
              <a:gd name="connsiteX3051" fmla="*/ 1594694 w 8023328"/>
              <a:gd name="connsiteY3051" fmla="*/ 583873 h 2380521"/>
              <a:gd name="connsiteX3052" fmla="*/ 1582294 w 8023328"/>
              <a:gd name="connsiteY3052" fmla="*/ 596271 h 2380521"/>
              <a:gd name="connsiteX3053" fmla="*/ 1568438 w 8023328"/>
              <a:gd name="connsiteY3053" fmla="*/ 583873 h 2380521"/>
              <a:gd name="connsiteX3054" fmla="*/ 1582294 w 8023328"/>
              <a:gd name="connsiteY3054" fmla="*/ 570017 h 2380521"/>
              <a:gd name="connsiteX3055" fmla="*/ 1512190 w 8023328"/>
              <a:gd name="connsiteY3055" fmla="*/ 570017 h 2380521"/>
              <a:gd name="connsiteX3056" fmla="*/ 1523859 w 8023328"/>
              <a:gd name="connsiteY3056" fmla="*/ 583873 h 2380521"/>
              <a:gd name="connsiteX3057" fmla="*/ 1512190 w 8023328"/>
              <a:gd name="connsiteY3057" fmla="*/ 596271 h 2380521"/>
              <a:gd name="connsiteX3058" fmla="*/ 1497607 w 8023328"/>
              <a:gd name="connsiteY3058" fmla="*/ 583873 h 2380521"/>
              <a:gd name="connsiteX3059" fmla="*/ 1512190 w 8023328"/>
              <a:gd name="connsiteY3059" fmla="*/ 570017 h 2380521"/>
              <a:gd name="connsiteX3060" fmla="*/ 1440623 w 8023328"/>
              <a:gd name="connsiteY3060" fmla="*/ 570017 h 2380521"/>
              <a:gd name="connsiteX3061" fmla="*/ 1453020 w 8023328"/>
              <a:gd name="connsiteY3061" fmla="*/ 583873 h 2380521"/>
              <a:gd name="connsiteX3062" fmla="*/ 1440623 w 8023328"/>
              <a:gd name="connsiteY3062" fmla="*/ 596271 h 2380521"/>
              <a:gd name="connsiteX3063" fmla="*/ 1426771 w 8023328"/>
              <a:gd name="connsiteY3063" fmla="*/ 583873 h 2380521"/>
              <a:gd name="connsiteX3064" fmla="*/ 1440623 w 8023328"/>
              <a:gd name="connsiteY3064" fmla="*/ 570017 h 2380521"/>
              <a:gd name="connsiteX3065" fmla="*/ 1368341 w 8023328"/>
              <a:gd name="connsiteY3065" fmla="*/ 570017 h 2380521"/>
              <a:gd name="connsiteX3066" fmla="*/ 1382194 w 8023328"/>
              <a:gd name="connsiteY3066" fmla="*/ 583873 h 2380521"/>
              <a:gd name="connsiteX3067" fmla="*/ 1368341 w 8023328"/>
              <a:gd name="connsiteY3067" fmla="*/ 596271 h 2380521"/>
              <a:gd name="connsiteX3068" fmla="*/ 1355945 w 8023328"/>
              <a:gd name="connsiteY3068" fmla="*/ 583873 h 2380521"/>
              <a:gd name="connsiteX3069" fmla="*/ 1368341 w 8023328"/>
              <a:gd name="connsiteY3069" fmla="*/ 570017 h 2380521"/>
              <a:gd name="connsiteX3070" fmla="*/ 1297515 w 8023328"/>
              <a:gd name="connsiteY3070" fmla="*/ 570017 h 2380521"/>
              <a:gd name="connsiteX3071" fmla="*/ 1311369 w 8023328"/>
              <a:gd name="connsiteY3071" fmla="*/ 583873 h 2380521"/>
              <a:gd name="connsiteX3072" fmla="*/ 1297515 w 8023328"/>
              <a:gd name="connsiteY3072" fmla="*/ 596271 h 2380521"/>
              <a:gd name="connsiteX3073" fmla="*/ 1285116 w 8023328"/>
              <a:gd name="connsiteY3073" fmla="*/ 583873 h 2380521"/>
              <a:gd name="connsiteX3074" fmla="*/ 1297515 w 8023328"/>
              <a:gd name="connsiteY3074" fmla="*/ 570017 h 2380521"/>
              <a:gd name="connsiteX3075" fmla="*/ 1226680 w 8023328"/>
              <a:gd name="connsiteY3075" fmla="*/ 570017 h 2380521"/>
              <a:gd name="connsiteX3076" fmla="*/ 1240537 w 8023328"/>
              <a:gd name="connsiteY3076" fmla="*/ 583873 h 2380521"/>
              <a:gd name="connsiteX3077" fmla="*/ 1226680 w 8023328"/>
              <a:gd name="connsiteY3077" fmla="*/ 596271 h 2380521"/>
              <a:gd name="connsiteX3078" fmla="*/ 1214296 w 8023328"/>
              <a:gd name="connsiteY3078" fmla="*/ 583873 h 2380521"/>
              <a:gd name="connsiteX3079" fmla="*/ 1226680 w 8023328"/>
              <a:gd name="connsiteY3079" fmla="*/ 570017 h 2380521"/>
              <a:gd name="connsiteX3080" fmla="*/ 1154879 w 8023328"/>
              <a:gd name="connsiteY3080" fmla="*/ 570017 h 2380521"/>
              <a:gd name="connsiteX3081" fmla="*/ 1169669 w 8023328"/>
              <a:gd name="connsiteY3081" fmla="*/ 583873 h 2380521"/>
              <a:gd name="connsiteX3082" fmla="*/ 1154879 w 8023328"/>
              <a:gd name="connsiteY3082" fmla="*/ 596271 h 2380521"/>
              <a:gd name="connsiteX3083" fmla="*/ 1140090 w 8023328"/>
              <a:gd name="connsiteY3083" fmla="*/ 583873 h 2380521"/>
              <a:gd name="connsiteX3084" fmla="*/ 1154879 w 8023328"/>
              <a:gd name="connsiteY3084" fmla="*/ 570017 h 2380521"/>
              <a:gd name="connsiteX3085" fmla="*/ 1084053 w 8023328"/>
              <a:gd name="connsiteY3085" fmla="*/ 570017 h 2380521"/>
              <a:gd name="connsiteX3086" fmla="*/ 1098840 w 8023328"/>
              <a:gd name="connsiteY3086" fmla="*/ 583873 h 2380521"/>
              <a:gd name="connsiteX3087" fmla="*/ 1084053 w 8023328"/>
              <a:gd name="connsiteY3087" fmla="*/ 596271 h 2380521"/>
              <a:gd name="connsiteX3088" fmla="*/ 1069263 w 8023328"/>
              <a:gd name="connsiteY3088" fmla="*/ 583873 h 2380521"/>
              <a:gd name="connsiteX3089" fmla="*/ 1084053 w 8023328"/>
              <a:gd name="connsiteY3089" fmla="*/ 570017 h 2380521"/>
              <a:gd name="connsiteX3090" fmla="*/ 1013010 w 8023328"/>
              <a:gd name="connsiteY3090" fmla="*/ 570017 h 2380521"/>
              <a:gd name="connsiteX3091" fmla="*/ 1024682 w 8023328"/>
              <a:gd name="connsiteY3091" fmla="*/ 583873 h 2380521"/>
              <a:gd name="connsiteX3092" fmla="*/ 1013010 w 8023328"/>
              <a:gd name="connsiteY3092" fmla="*/ 596271 h 2380521"/>
              <a:gd name="connsiteX3093" fmla="*/ 998433 w 8023328"/>
              <a:gd name="connsiteY3093" fmla="*/ 583873 h 2380521"/>
              <a:gd name="connsiteX3094" fmla="*/ 1013010 w 8023328"/>
              <a:gd name="connsiteY3094" fmla="*/ 570017 h 2380521"/>
              <a:gd name="connsiteX3095" fmla="*/ 941458 w 8023328"/>
              <a:gd name="connsiteY3095" fmla="*/ 570017 h 2380521"/>
              <a:gd name="connsiteX3096" fmla="*/ 953857 w 8023328"/>
              <a:gd name="connsiteY3096" fmla="*/ 583873 h 2380521"/>
              <a:gd name="connsiteX3097" fmla="*/ 941458 w 8023328"/>
              <a:gd name="connsiteY3097" fmla="*/ 596271 h 2380521"/>
              <a:gd name="connsiteX3098" fmla="*/ 927601 w 8023328"/>
              <a:gd name="connsiteY3098" fmla="*/ 583873 h 2380521"/>
              <a:gd name="connsiteX3099" fmla="*/ 941458 w 8023328"/>
              <a:gd name="connsiteY3099" fmla="*/ 570017 h 2380521"/>
              <a:gd name="connsiteX3100" fmla="*/ 870626 w 8023328"/>
              <a:gd name="connsiteY3100" fmla="*/ 570017 h 2380521"/>
              <a:gd name="connsiteX3101" fmla="*/ 883027 w 8023328"/>
              <a:gd name="connsiteY3101" fmla="*/ 583873 h 2380521"/>
              <a:gd name="connsiteX3102" fmla="*/ 870626 w 8023328"/>
              <a:gd name="connsiteY3102" fmla="*/ 596271 h 2380521"/>
              <a:gd name="connsiteX3103" fmla="*/ 856772 w 8023328"/>
              <a:gd name="connsiteY3103" fmla="*/ 583873 h 2380521"/>
              <a:gd name="connsiteX3104" fmla="*/ 870626 w 8023328"/>
              <a:gd name="connsiteY3104" fmla="*/ 570017 h 2380521"/>
              <a:gd name="connsiteX3105" fmla="*/ 798340 w 8023328"/>
              <a:gd name="connsiteY3105" fmla="*/ 570017 h 2380521"/>
              <a:gd name="connsiteX3106" fmla="*/ 812193 w 8023328"/>
              <a:gd name="connsiteY3106" fmla="*/ 583873 h 2380521"/>
              <a:gd name="connsiteX3107" fmla="*/ 798340 w 8023328"/>
              <a:gd name="connsiteY3107" fmla="*/ 596271 h 2380521"/>
              <a:gd name="connsiteX3108" fmla="*/ 785941 w 8023328"/>
              <a:gd name="connsiteY3108" fmla="*/ 583873 h 2380521"/>
              <a:gd name="connsiteX3109" fmla="*/ 798340 w 8023328"/>
              <a:gd name="connsiteY3109" fmla="*/ 570017 h 2380521"/>
              <a:gd name="connsiteX3110" fmla="*/ 724135 w 8023328"/>
              <a:gd name="connsiteY3110" fmla="*/ 570017 h 2380521"/>
              <a:gd name="connsiteX3111" fmla="*/ 737991 w 8023328"/>
              <a:gd name="connsiteY3111" fmla="*/ 583873 h 2380521"/>
              <a:gd name="connsiteX3112" fmla="*/ 724135 w 8023328"/>
              <a:gd name="connsiteY3112" fmla="*/ 596271 h 2380521"/>
              <a:gd name="connsiteX3113" fmla="*/ 711737 w 8023328"/>
              <a:gd name="connsiteY3113" fmla="*/ 583873 h 2380521"/>
              <a:gd name="connsiteX3114" fmla="*/ 724135 w 8023328"/>
              <a:gd name="connsiteY3114" fmla="*/ 570017 h 2380521"/>
              <a:gd name="connsiteX3115" fmla="*/ 653306 w 8023328"/>
              <a:gd name="connsiteY3115" fmla="*/ 570017 h 2380521"/>
              <a:gd name="connsiteX3116" fmla="*/ 667161 w 8023328"/>
              <a:gd name="connsiteY3116" fmla="*/ 583873 h 2380521"/>
              <a:gd name="connsiteX3117" fmla="*/ 653306 w 8023328"/>
              <a:gd name="connsiteY3117" fmla="*/ 596271 h 2380521"/>
              <a:gd name="connsiteX3118" fmla="*/ 640910 w 8023328"/>
              <a:gd name="connsiteY3118" fmla="*/ 583873 h 2380521"/>
              <a:gd name="connsiteX3119" fmla="*/ 653306 w 8023328"/>
              <a:gd name="connsiteY3119" fmla="*/ 570017 h 2380521"/>
              <a:gd name="connsiteX3120" fmla="*/ 584865 w 8023328"/>
              <a:gd name="connsiteY3120" fmla="*/ 570017 h 2380521"/>
              <a:gd name="connsiteX3121" fmla="*/ 599654 w 8023328"/>
              <a:gd name="connsiteY3121" fmla="*/ 583873 h 2380521"/>
              <a:gd name="connsiteX3122" fmla="*/ 584865 w 8023328"/>
              <a:gd name="connsiteY3122" fmla="*/ 596271 h 2380521"/>
              <a:gd name="connsiteX3123" fmla="*/ 570076 w 8023328"/>
              <a:gd name="connsiteY3123" fmla="*/ 583873 h 2380521"/>
              <a:gd name="connsiteX3124" fmla="*/ 584865 w 8023328"/>
              <a:gd name="connsiteY3124" fmla="*/ 570017 h 2380521"/>
              <a:gd name="connsiteX3125" fmla="*/ 513668 w 8023328"/>
              <a:gd name="connsiteY3125" fmla="*/ 570017 h 2380521"/>
              <a:gd name="connsiteX3126" fmla="*/ 528846 w 8023328"/>
              <a:gd name="connsiteY3126" fmla="*/ 583873 h 2380521"/>
              <a:gd name="connsiteX3127" fmla="*/ 513668 w 8023328"/>
              <a:gd name="connsiteY3127" fmla="*/ 596271 h 2380521"/>
              <a:gd name="connsiteX3128" fmla="*/ 499248 w 8023328"/>
              <a:gd name="connsiteY3128" fmla="*/ 583873 h 2380521"/>
              <a:gd name="connsiteX3129" fmla="*/ 513668 w 8023328"/>
              <a:gd name="connsiteY3129" fmla="*/ 570017 h 2380521"/>
              <a:gd name="connsiteX3130" fmla="*/ 439833 w 8023328"/>
              <a:gd name="connsiteY3130" fmla="*/ 570017 h 2380521"/>
              <a:gd name="connsiteX3131" fmla="*/ 454623 w 8023328"/>
              <a:gd name="connsiteY3131" fmla="*/ 583873 h 2380521"/>
              <a:gd name="connsiteX3132" fmla="*/ 439833 w 8023328"/>
              <a:gd name="connsiteY3132" fmla="*/ 596271 h 2380521"/>
              <a:gd name="connsiteX3133" fmla="*/ 425044 w 8023328"/>
              <a:gd name="connsiteY3133" fmla="*/ 583873 h 2380521"/>
              <a:gd name="connsiteX3134" fmla="*/ 439833 w 8023328"/>
              <a:gd name="connsiteY3134" fmla="*/ 570017 h 2380521"/>
              <a:gd name="connsiteX3135" fmla="*/ 368072 w 8023328"/>
              <a:gd name="connsiteY3135" fmla="*/ 570017 h 2380521"/>
              <a:gd name="connsiteX3136" fmla="*/ 380467 w 8023328"/>
              <a:gd name="connsiteY3136" fmla="*/ 583873 h 2380521"/>
              <a:gd name="connsiteX3137" fmla="*/ 368072 w 8023328"/>
              <a:gd name="connsiteY3137" fmla="*/ 596271 h 2380521"/>
              <a:gd name="connsiteX3138" fmla="*/ 354211 w 8023328"/>
              <a:gd name="connsiteY3138" fmla="*/ 583873 h 2380521"/>
              <a:gd name="connsiteX3139" fmla="*/ 368072 w 8023328"/>
              <a:gd name="connsiteY3139" fmla="*/ 570017 h 2380521"/>
              <a:gd name="connsiteX3140" fmla="*/ 3081772 w 8023328"/>
              <a:gd name="connsiteY3140" fmla="*/ 499186 h 2380521"/>
              <a:gd name="connsiteX3141" fmla="*/ 3095622 w 8023328"/>
              <a:gd name="connsiteY3141" fmla="*/ 511583 h 2380521"/>
              <a:gd name="connsiteX3142" fmla="*/ 3081772 w 8023328"/>
              <a:gd name="connsiteY3142" fmla="*/ 525440 h 2380521"/>
              <a:gd name="connsiteX3143" fmla="*/ 3069372 w 8023328"/>
              <a:gd name="connsiteY3143" fmla="*/ 511583 h 2380521"/>
              <a:gd name="connsiteX3144" fmla="*/ 3081772 w 8023328"/>
              <a:gd name="connsiteY3144" fmla="*/ 499186 h 2380521"/>
              <a:gd name="connsiteX3145" fmla="*/ 3013712 w 8023328"/>
              <a:gd name="connsiteY3145" fmla="*/ 499186 h 2380521"/>
              <a:gd name="connsiteX3146" fmla="*/ 3028135 w 8023328"/>
              <a:gd name="connsiteY3146" fmla="*/ 511583 h 2380521"/>
              <a:gd name="connsiteX3147" fmla="*/ 3013712 w 8023328"/>
              <a:gd name="connsiteY3147" fmla="*/ 525440 h 2380521"/>
              <a:gd name="connsiteX3148" fmla="*/ 2998539 w 8023328"/>
              <a:gd name="connsiteY3148" fmla="*/ 511583 h 2380521"/>
              <a:gd name="connsiteX3149" fmla="*/ 3013712 w 8023328"/>
              <a:gd name="connsiteY3149" fmla="*/ 499186 h 2380521"/>
              <a:gd name="connsiteX3150" fmla="*/ 2942491 w 8023328"/>
              <a:gd name="connsiteY3150" fmla="*/ 499186 h 2380521"/>
              <a:gd name="connsiteX3151" fmla="*/ 2957285 w 8023328"/>
              <a:gd name="connsiteY3151" fmla="*/ 511583 h 2380521"/>
              <a:gd name="connsiteX3152" fmla="*/ 2942491 w 8023328"/>
              <a:gd name="connsiteY3152" fmla="*/ 525440 h 2380521"/>
              <a:gd name="connsiteX3153" fmla="*/ 2927705 w 8023328"/>
              <a:gd name="connsiteY3153" fmla="*/ 511583 h 2380521"/>
              <a:gd name="connsiteX3154" fmla="*/ 2942491 w 8023328"/>
              <a:gd name="connsiteY3154" fmla="*/ 499186 h 2380521"/>
              <a:gd name="connsiteX3155" fmla="*/ 2868291 w 8023328"/>
              <a:gd name="connsiteY3155" fmla="*/ 499186 h 2380521"/>
              <a:gd name="connsiteX3156" fmla="*/ 2883082 w 8023328"/>
              <a:gd name="connsiteY3156" fmla="*/ 511583 h 2380521"/>
              <a:gd name="connsiteX3157" fmla="*/ 2868291 w 8023328"/>
              <a:gd name="connsiteY3157" fmla="*/ 525440 h 2380521"/>
              <a:gd name="connsiteX3158" fmla="*/ 2853502 w 8023328"/>
              <a:gd name="connsiteY3158" fmla="*/ 511583 h 2380521"/>
              <a:gd name="connsiteX3159" fmla="*/ 2868291 w 8023328"/>
              <a:gd name="connsiteY3159" fmla="*/ 499186 h 2380521"/>
              <a:gd name="connsiteX3160" fmla="*/ 2796533 w 8023328"/>
              <a:gd name="connsiteY3160" fmla="*/ 499186 h 2380521"/>
              <a:gd name="connsiteX3161" fmla="*/ 2808931 w 8023328"/>
              <a:gd name="connsiteY3161" fmla="*/ 511583 h 2380521"/>
              <a:gd name="connsiteX3162" fmla="*/ 2796533 w 8023328"/>
              <a:gd name="connsiteY3162" fmla="*/ 525440 h 2380521"/>
              <a:gd name="connsiteX3163" fmla="*/ 2782678 w 8023328"/>
              <a:gd name="connsiteY3163" fmla="*/ 511583 h 2380521"/>
              <a:gd name="connsiteX3164" fmla="*/ 2796533 w 8023328"/>
              <a:gd name="connsiteY3164" fmla="*/ 499186 h 2380521"/>
              <a:gd name="connsiteX3165" fmla="*/ 2725695 w 8023328"/>
              <a:gd name="connsiteY3165" fmla="*/ 499186 h 2380521"/>
              <a:gd name="connsiteX3166" fmla="*/ 2738097 w 8023328"/>
              <a:gd name="connsiteY3166" fmla="*/ 511583 h 2380521"/>
              <a:gd name="connsiteX3167" fmla="*/ 2725695 w 8023328"/>
              <a:gd name="connsiteY3167" fmla="*/ 525440 h 2380521"/>
              <a:gd name="connsiteX3168" fmla="*/ 2711846 w 8023328"/>
              <a:gd name="connsiteY3168" fmla="*/ 511583 h 2380521"/>
              <a:gd name="connsiteX3169" fmla="*/ 2725695 w 8023328"/>
              <a:gd name="connsiteY3169" fmla="*/ 499186 h 2380521"/>
              <a:gd name="connsiteX3170" fmla="*/ 2654870 w 8023328"/>
              <a:gd name="connsiteY3170" fmla="*/ 499186 h 2380521"/>
              <a:gd name="connsiteX3171" fmla="*/ 2667266 w 8023328"/>
              <a:gd name="connsiteY3171" fmla="*/ 511583 h 2380521"/>
              <a:gd name="connsiteX3172" fmla="*/ 2654870 w 8023328"/>
              <a:gd name="connsiteY3172" fmla="*/ 525440 h 2380521"/>
              <a:gd name="connsiteX3173" fmla="*/ 2641013 w 8023328"/>
              <a:gd name="connsiteY3173" fmla="*/ 511583 h 2380521"/>
              <a:gd name="connsiteX3174" fmla="*/ 2654870 w 8023328"/>
              <a:gd name="connsiteY3174" fmla="*/ 499186 h 2380521"/>
              <a:gd name="connsiteX3175" fmla="*/ 2582580 w 8023328"/>
              <a:gd name="connsiteY3175" fmla="*/ 499186 h 2380521"/>
              <a:gd name="connsiteX3176" fmla="*/ 2596435 w 8023328"/>
              <a:gd name="connsiteY3176" fmla="*/ 511583 h 2380521"/>
              <a:gd name="connsiteX3177" fmla="*/ 2582580 w 8023328"/>
              <a:gd name="connsiteY3177" fmla="*/ 525440 h 2380521"/>
              <a:gd name="connsiteX3178" fmla="*/ 2570184 w 8023328"/>
              <a:gd name="connsiteY3178" fmla="*/ 511583 h 2380521"/>
              <a:gd name="connsiteX3179" fmla="*/ 2582580 w 8023328"/>
              <a:gd name="connsiteY3179" fmla="*/ 499186 h 2380521"/>
              <a:gd name="connsiteX3180" fmla="*/ 2511026 w 8023328"/>
              <a:gd name="connsiteY3180" fmla="*/ 499186 h 2380521"/>
              <a:gd name="connsiteX3181" fmla="*/ 2525610 w 8023328"/>
              <a:gd name="connsiteY3181" fmla="*/ 511583 h 2380521"/>
              <a:gd name="connsiteX3182" fmla="*/ 2511026 w 8023328"/>
              <a:gd name="connsiteY3182" fmla="*/ 525440 h 2380521"/>
              <a:gd name="connsiteX3183" fmla="*/ 2499361 w 8023328"/>
              <a:gd name="connsiteY3183" fmla="*/ 511583 h 2380521"/>
              <a:gd name="connsiteX3184" fmla="*/ 2511026 w 8023328"/>
              <a:gd name="connsiteY3184" fmla="*/ 499186 h 2380521"/>
              <a:gd name="connsiteX3185" fmla="*/ 2440924 w 8023328"/>
              <a:gd name="connsiteY3185" fmla="*/ 499186 h 2380521"/>
              <a:gd name="connsiteX3186" fmla="*/ 2454781 w 8023328"/>
              <a:gd name="connsiteY3186" fmla="*/ 511583 h 2380521"/>
              <a:gd name="connsiteX3187" fmla="*/ 2440924 w 8023328"/>
              <a:gd name="connsiteY3187" fmla="*/ 525440 h 2380521"/>
              <a:gd name="connsiteX3188" fmla="*/ 2428527 w 8023328"/>
              <a:gd name="connsiteY3188" fmla="*/ 511583 h 2380521"/>
              <a:gd name="connsiteX3189" fmla="*/ 2440924 w 8023328"/>
              <a:gd name="connsiteY3189" fmla="*/ 499186 h 2380521"/>
              <a:gd name="connsiteX3190" fmla="*/ 2369108 w 8023328"/>
              <a:gd name="connsiteY3190" fmla="*/ 499186 h 2380521"/>
              <a:gd name="connsiteX3191" fmla="*/ 2383898 w 8023328"/>
              <a:gd name="connsiteY3191" fmla="*/ 511583 h 2380521"/>
              <a:gd name="connsiteX3192" fmla="*/ 2369108 w 8023328"/>
              <a:gd name="connsiteY3192" fmla="*/ 525440 h 2380521"/>
              <a:gd name="connsiteX3193" fmla="*/ 2354319 w 8023328"/>
              <a:gd name="connsiteY3193" fmla="*/ 511583 h 2380521"/>
              <a:gd name="connsiteX3194" fmla="*/ 2369108 w 8023328"/>
              <a:gd name="connsiteY3194" fmla="*/ 499186 h 2380521"/>
              <a:gd name="connsiteX3195" fmla="*/ 2298278 w 8023328"/>
              <a:gd name="connsiteY3195" fmla="*/ 499186 h 2380521"/>
              <a:gd name="connsiteX3196" fmla="*/ 2313066 w 8023328"/>
              <a:gd name="connsiteY3196" fmla="*/ 511583 h 2380521"/>
              <a:gd name="connsiteX3197" fmla="*/ 2298278 w 8023328"/>
              <a:gd name="connsiteY3197" fmla="*/ 525440 h 2380521"/>
              <a:gd name="connsiteX3198" fmla="*/ 2283488 w 8023328"/>
              <a:gd name="connsiteY3198" fmla="*/ 511583 h 2380521"/>
              <a:gd name="connsiteX3199" fmla="*/ 2298278 w 8023328"/>
              <a:gd name="connsiteY3199" fmla="*/ 499186 h 2380521"/>
              <a:gd name="connsiteX3200" fmla="*/ 2226514 w 8023328"/>
              <a:gd name="connsiteY3200" fmla="*/ 499186 h 2380521"/>
              <a:gd name="connsiteX3201" fmla="*/ 2238914 w 8023328"/>
              <a:gd name="connsiteY3201" fmla="*/ 511583 h 2380521"/>
              <a:gd name="connsiteX3202" fmla="*/ 2226514 w 8023328"/>
              <a:gd name="connsiteY3202" fmla="*/ 525440 h 2380521"/>
              <a:gd name="connsiteX3203" fmla="*/ 2212655 w 8023328"/>
              <a:gd name="connsiteY3203" fmla="*/ 511583 h 2380521"/>
              <a:gd name="connsiteX3204" fmla="*/ 2226514 w 8023328"/>
              <a:gd name="connsiteY3204" fmla="*/ 499186 h 2380521"/>
              <a:gd name="connsiteX3205" fmla="*/ 2155680 w 8023328"/>
              <a:gd name="connsiteY3205" fmla="*/ 499186 h 2380521"/>
              <a:gd name="connsiteX3206" fmla="*/ 2168079 w 8023328"/>
              <a:gd name="connsiteY3206" fmla="*/ 511583 h 2380521"/>
              <a:gd name="connsiteX3207" fmla="*/ 2155680 w 8023328"/>
              <a:gd name="connsiteY3207" fmla="*/ 525440 h 2380521"/>
              <a:gd name="connsiteX3208" fmla="*/ 2141823 w 8023328"/>
              <a:gd name="connsiteY3208" fmla="*/ 511583 h 2380521"/>
              <a:gd name="connsiteX3209" fmla="*/ 2155680 w 8023328"/>
              <a:gd name="connsiteY3209" fmla="*/ 499186 h 2380521"/>
              <a:gd name="connsiteX3210" fmla="*/ 2084846 w 8023328"/>
              <a:gd name="connsiteY3210" fmla="*/ 499186 h 2380521"/>
              <a:gd name="connsiteX3211" fmla="*/ 2097246 w 8023328"/>
              <a:gd name="connsiteY3211" fmla="*/ 511583 h 2380521"/>
              <a:gd name="connsiteX3212" fmla="*/ 2084846 w 8023328"/>
              <a:gd name="connsiteY3212" fmla="*/ 525440 h 2380521"/>
              <a:gd name="connsiteX3213" fmla="*/ 2070991 w 8023328"/>
              <a:gd name="connsiteY3213" fmla="*/ 511583 h 2380521"/>
              <a:gd name="connsiteX3214" fmla="*/ 2084846 w 8023328"/>
              <a:gd name="connsiteY3214" fmla="*/ 499186 h 2380521"/>
              <a:gd name="connsiteX3215" fmla="*/ 2011831 w 8023328"/>
              <a:gd name="connsiteY3215" fmla="*/ 499186 h 2380521"/>
              <a:gd name="connsiteX3216" fmla="*/ 2026416 w 8023328"/>
              <a:gd name="connsiteY3216" fmla="*/ 511583 h 2380521"/>
              <a:gd name="connsiteX3217" fmla="*/ 2011831 w 8023328"/>
              <a:gd name="connsiteY3217" fmla="*/ 525440 h 2380521"/>
              <a:gd name="connsiteX3218" fmla="*/ 2000165 w 8023328"/>
              <a:gd name="connsiteY3218" fmla="*/ 511583 h 2380521"/>
              <a:gd name="connsiteX3219" fmla="*/ 2011831 w 8023328"/>
              <a:gd name="connsiteY3219" fmla="*/ 499186 h 2380521"/>
              <a:gd name="connsiteX3220" fmla="*/ 1938362 w 8023328"/>
              <a:gd name="connsiteY3220" fmla="*/ 499186 h 2380521"/>
              <a:gd name="connsiteX3221" fmla="*/ 1952216 w 8023328"/>
              <a:gd name="connsiteY3221" fmla="*/ 511583 h 2380521"/>
              <a:gd name="connsiteX3222" fmla="*/ 1938362 w 8023328"/>
              <a:gd name="connsiteY3222" fmla="*/ 525440 h 2380521"/>
              <a:gd name="connsiteX3223" fmla="*/ 1925965 w 8023328"/>
              <a:gd name="connsiteY3223" fmla="*/ 511583 h 2380521"/>
              <a:gd name="connsiteX3224" fmla="*/ 1938362 w 8023328"/>
              <a:gd name="connsiteY3224" fmla="*/ 499186 h 2380521"/>
              <a:gd name="connsiteX3225" fmla="*/ 1867525 w 8023328"/>
              <a:gd name="connsiteY3225" fmla="*/ 499186 h 2380521"/>
              <a:gd name="connsiteX3226" fmla="*/ 1881384 w 8023328"/>
              <a:gd name="connsiteY3226" fmla="*/ 511583 h 2380521"/>
              <a:gd name="connsiteX3227" fmla="*/ 1867525 w 8023328"/>
              <a:gd name="connsiteY3227" fmla="*/ 525440 h 2380521"/>
              <a:gd name="connsiteX3228" fmla="*/ 1855126 w 8023328"/>
              <a:gd name="connsiteY3228" fmla="*/ 511583 h 2380521"/>
              <a:gd name="connsiteX3229" fmla="*/ 1867525 w 8023328"/>
              <a:gd name="connsiteY3229" fmla="*/ 499186 h 2380521"/>
              <a:gd name="connsiteX3230" fmla="*/ 1799085 w 8023328"/>
              <a:gd name="connsiteY3230" fmla="*/ 499186 h 2380521"/>
              <a:gd name="connsiteX3231" fmla="*/ 1813871 w 8023328"/>
              <a:gd name="connsiteY3231" fmla="*/ 511583 h 2380521"/>
              <a:gd name="connsiteX3232" fmla="*/ 1799085 w 8023328"/>
              <a:gd name="connsiteY3232" fmla="*/ 525440 h 2380521"/>
              <a:gd name="connsiteX3233" fmla="*/ 1784295 w 8023328"/>
              <a:gd name="connsiteY3233" fmla="*/ 511583 h 2380521"/>
              <a:gd name="connsiteX3234" fmla="*/ 1799085 w 8023328"/>
              <a:gd name="connsiteY3234" fmla="*/ 499186 h 2380521"/>
              <a:gd name="connsiteX3235" fmla="*/ 1728257 w 8023328"/>
              <a:gd name="connsiteY3235" fmla="*/ 499186 h 2380521"/>
              <a:gd name="connsiteX3236" fmla="*/ 1743046 w 8023328"/>
              <a:gd name="connsiteY3236" fmla="*/ 511583 h 2380521"/>
              <a:gd name="connsiteX3237" fmla="*/ 1728257 w 8023328"/>
              <a:gd name="connsiteY3237" fmla="*/ 525440 h 2380521"/>
              <a:gd name="connsiteX3238" fmla="*/ 1713469 w 8023328"/>
              <a:gd name="connsiteY3238" fmla="*/ 511583 h 2380521"/>
              <a:gd name="connsiteX3239" fmla="*/ 1728257 w 8023328"/>
              <a:gd name="connsiteY3239" fmla="*/ 499186 h 2380521"/>
              <a:gd name="connsiteX3240" fmla="*/ 1657426 w 8023328"/>
              <a:gd name="connsiteY3240" fmla="*/ 499186 h 2380521"/>
              <a:gd name="connsiteX3241" fmla="*/ 1672218 w 8023328"/>
              <a:gd name="connsiteY3241" fmla="*/ 511583 h 2380521"/>
              <a:gd name="connsiteX3242" fmla="*/ 1657426 w 8023328"/>
              <a:gd name="connsiteY3242" fmla="*/ 525440 h 2380521"/>
              <a:gd name="connsiteX3243" fmla="*/ 1642647 w 8023328"/>
              <a:gd name="connsiteY3243" fmla="*/ 511583 h 2380521"/>
              <a:gd name="connsiteX3244" fmla="*/ 1657426 w 8023328"/>
              <a:gd name="connsiteY3244" fmla="*/ 499186 h 2380521"/>
              <a:gd name="connsiteX3245" fmla="*/ 1582294 w 8023328"/>
              <a:gd name="connsiteY3245" fmla="*/ 499186 h 2380521"/>
              <a:gd name="connsiteX3246" fmla="*/ 1594694 w 8023328"/>
              <a:gd name="connsiteY3246" fmla="*/ 511583 h 2380521"/>
              <a:gd name="connsiteX3247" fmla="*/ 1582294 w 8023328"/>
              <a:gd name="connsiteY3247" fmla="*/ 525440 h 2380521"/>
              <a:gd name="connsiteX3248" fmla="*/ 1568438 w 8023328"/>
              <a:gd name="connsiteY3248" fmla="*/ 511583 h 2380521"/>
              <a:gd name="connsiteX3249" fmla="*/ 1582294 w 8023328"/>
              <a:gd name="connsiteY3249" fmla="*/ 499186 h 2380521"/>
              <a:gd name="connsiteX3250" fmla="*/ 1512192 w 8023328"/>
              <a:gd name="connsiteY3250" fmla="*/ 499186 h 2380521"/>
              <a:gd name="connsiteX3251" fmla="*/ 1523862 w 8023328"/>
              <a:gd name="connsiteY3251" fmla="*/ 511583 h 2380521"/>
              <a:gd name="connsiteX3252" fmla="*/ 1512192 w 8023328"/>
              <a:gd name="connsiteY3252" fmla="*/ 525440 h 2380521"/>
              <a:gd name="connsiteX3253" fmla="*/ 1497607 w 8023328"/>
              <a:gd name="connsiteY3253" fmla="*/ 511583 h 2380521"/>
              <a:gd name="connsiteX3254" fmla="*/ 1512192 w 8023328"/>
              <a:gd name="connsiteY3254" fmla="*/ 499186 h 2380521"/>
              <a:gd name="connsiteX3255" fmla="*/ 1440623 w 8023328"/>
              <a:gd name="connsiteY3255" fmla="*/ 499186 h 2380521"/>
              <a:gd name="connsiteX3256" fmla="*/ 1453023 w 8023328"/>
              <a:gd name="connsiteY3256" fmla="*/ 511583 h 2380521"/>
              <a:gd name="connsiteX3257" fmla="*/ 1440623 w 8023328"/>
              <a:gd name="connsiteY3257" fmla="*/ 525440 h 2380521"/>
              <a:gd name="connsiteX3258" fmla="*/ 1426771 w 8023328"/>
              <a:gd name="connsiteY3258" fmla="*/ 511583 h 2380521"/>
              <a:gd name="connsiteX3259" fmla="*/ 1440623 w 8023328"/>
              <a:gd name="connsiteY3259" fmla="*/ 499186 h 2380521"/>
              <a:gd name="connsiteX3260" fmla="*/ 1368341 w 8023328"/>
              <a:gd name="connsiteY3260" fmla="*/ 499186 h 2380521"/>
              <a:gd name="connsiteX3261" fmla="*/ 1382196 w 8023328"/>
              <a:gd name="connsiteY3261" fmla="*/ 511583 h 2380521"/>
              <a:gd name="connsiteX3262" fmla="*/ 1368341 w 8023328"/>
              <a:gd name="connsiteY3262" fmla="*/ 525440 h 2380521"/>
              <a:gd name="connsiteX3263" fmla="*/ 1355948 w 8023328"/>
              <a:gd name="connsiteY3263" fmla="*/ 511583 h 2380521"/>
              <a:gd name="connsiteX3264" fmla="*/ 1368341 w 8023328"/>
              <a:gd name="connsiteY3264" fmla="*/ 499186 h 2380521"/>
              <a:gd name="connsiteX3265" fmla="*/ 1297515 w 8023328"/>
              <a:gd name="connsiteY3265" fmla="*/ 499186 h 2380521"/>
              <a:gd name="connsiteX3266" fmla="*/ 1311369 w 8023328"/>
              <a:gd name="connsiteY3266" fmla="*/ 513042 h 2380521"/>
              <a:gd name="connsiteX3267" fmla="*/ 1297515 w 8023328"/>
              <a:gd name="connsiteY3267" fmla="*/ 525440 h 2380521"/>
              <a:gd name="connsiteX3268" fmla="*/ 1285118 w 8023328"/>
              <a:gd name="connsiteY3268" fmla="*/ 513042 h 2380521"/>
              <a:gd name="connsiteX3269" fmla="*/ 1297515 w 8023328"/>
              <a:gd name="connsiteY3269" fmla="*/ 499186 h 2380521"/>
              <a:gd name="connsiteX3270" fmla="*/ 1225700 w 8023328"/>
              <a:gd name="connsiteY3270" fmla="*/ 499186 h 2380521"/>
              <a:gd name="connsiteX3271" fmla="*/ 1240491 w 8023328"/>
              <a:gd name="connsiteY3271" fmla="*/ 513042 h 2380521"/>
              <a:gd name="connsiteX3272" fmla="*/ 1225700 w 8023328"/>
              <a:gd name="connsiteY3272" fmla="*/ 525440 h 2380521"/>
              <a:gd name="connsiteX3273" fmla="*/ 1210925 w 8023328"/>
              <a:gd name="connsiteY3273" fmla="*/ 513042 h 2380521"/>
              <a:gd name="connsiteX3274" fmla="*/ 1225700 w 8023328"/>
              <a:gd name="connsiteY3274" fmla="*/ 499186 h 2380521"/>
              <a:gd name="connsiteX3275" fmla="*/ 1154881 w 8023328"/>
              <a:gd name="connsiteY3275" fmla="*/ 499186 h 2380521"/>
              <a:gd name="connsiteX3276" fmla="*/ 1169669 w 8023328"/>
              <a:gd name="connsiteY3276" fmla="*/ 513042 h 2380521"/>
              <a:gd name="connsiteX3277" fmla="*/ 1154881 w 8023328"/>
              <a:gd name="connsiteY3277" fmla="*/ 525440 h 2380521"/>
              <a:gd name="connsiteX3278" fmla="*/ 1140095 w 8023328"/>
              <a:gd name="connsiteY3278" fmla="*/ 513042 h 2380521"/>
              <a:gd name="connsiteX3279" fmla="*/ 1154881 w 8023328"/>
              <a:gd name="connsiteY3279" fmla="*/ 499186 h 2380521"/>
              <a:gd name="connsiteX3280" fmla="*/ 1084053 w 8023328"/>
              <a:gd name="connsiteY3280" fmla="*/ 499186 h 2380521"/>
              <a:gd name="connsiteX3281" fmla="*/ 1098842 w 8023328"/>
              <a:gd name="connsiteY3281" fmla="*/ 513042 h 2380521"/>
              <a:gd name="connsiteX3282" fmla="*/ 1084053 w 8023328"/>
              <a:gd name="connsiteY3282" fmla="*/ 525440 h 2380521"/>
              <a:gd name="connsiteX3283" fmla="*/ 1069267 w 8023328"/>
              <a:gd name="connsiteY3283" fmla="*/ 513042 h 2380521"/>
              <a:gd name="connsiteX3284" fmla="*/ 1084053 w 8023328"/>
              <a:gd name="connsiteY3284" fmla="*/ 499186 h 2380521"/>
              <a:gd name="connsiteX3285" fmla="*/ 1013012 w 8023328"/>
              <a:gd name="connsiteY3285" fmla="*/ 499186 h 2380521"/>
              <a:gd name="connsiteX3286" fmla="*/ 1024685 w 8023328"/>
              <a:gd name="connsiteY3286" fmla="*/ 513042 h 2380521"/>
              <a:gd name="connsiteX3287" fmla="*/ 1013012 w 8023328"/>
              <a:gd name="connsiteY3287" fmla="*/ 525440 h 2380521"/>
              <a:gd name="connsiteX3288" fmla="*/ 998433 w 8023328"/>
              <a:gd name="connsiteY3288" fmla="*/ 513042 h 2380521"/>
              <a:gd name="connsiteX3289" fmla="*/ 1013012 w 8023328"/>
              <a:gd name="connsiteY3289" fmla="*/ 499186 h 2380521"/>
              <a:gd name="connsiteX3290" fmla="*/ 941461 w 8023328"/>
              <a:gd name="connsiteY3290" fmla="*/ 499186 h 2380521"/>
              <a:gd name="connsiteX3291" fmla="*/ 953861 w 8023328"/>
              <a:gd name="connsiteY3291" fmla="*/ 513042 h 2380521"/>
              <a:gd name="connsiteX3292" fmla="*/ 941461 w 8023328"/>
              <a:gd name="connsiteY3292" fmla="*/ 525440 h 2380521"/>
              <a:gd name="connsiteX3293" fmla="*/ 927607 w 8023328"/>
              <a:gd name="connsiteY3293" fmla="*/ 513042 h 2380521"/>
              <a:gd name="connsiteX3294" fmla="*/ 941461 w 8023328"/>
              <a:gd name="connsiteY3294" fmla="*/ 499186 h 2380521"/>
              <a:gd name="connsiteX3295" fmla="*/ 870626 w 8023328"/>
              <a:gd name="connsiteY3295" fmla="*/ 499186 h 2380521"/>
              <a:gd name="connsiteX3296" fmla="*/ 883027 w 8023328"/>
              <a:gd name="connsiteY3296" fmla="*/ 513042 h 2380521"/>
              <a:gd name="connsiteX3297" fmla="*/ 870626 w 8023328"/>
              <a:gd name="connsiteY3297" fmla="*/ 525440 h 2380521"/>
              <a:gd name="connsiteX3298" fmla="*/ 856774 w 8023328"/>
              <a:gd name="connsiteY3298" fmla="*/ 513042 h 2380521"/>
              <a:gd name="connsiteX3299" fmla="*/ 870626 w 8023328"/>
              <a:gd name="connsiteY3299" fmla="*/ 499186 h 2380521"/>
              <a:gd name="connsiteX3300" fmla="*/ 798340 w 8023328"/>
              <a:gd name="connsiteY3300" fmla="*/ 499186 h 2380521"/>
              <a:gd name="connsiteX3301" fmla="*/ 812196 w 8023328"/>
              <a:gd name="connsiteY3301" fmla="*/ 513042 h 2380521"/>
              <a:gd name="connsiteX3302" fmla="*/ 798340 w 8023328"/>
              <a:gd name="connsiteY3302" fmla="*/ 525440 h 2380521"/>
              <a:gd name="connsiteX3303" fmla="*/ 785941 w 8023328"/>
              <a:gd name="connsiteY3303" fmla="*/ 513042 h 2380521"/>
              <a:gd name="connsiteX3304" fmla="*/ 798340 w 8023328"/>
              <a:gd name="connsiteY3304" fmla="*/ 499186 h 2380521"/>
              <a:gd name="connsiteX3305" fmla="*/ 724135 w 8023328"/>
              <a:gd name="connsiteY3305" fmla="*/ 499186 h 2380521"/>
              <a:gd name="connsiteX3306" fmla="*/ 737991 w 8023328"/>
              <a:gd name="connsiteY3306" fmla="*/ 513042 h 2380521"/>
              <a:gd name="connsiteX3307" fmla="*/ 724135 w 8023328"/>
              <a:gd name="connsiteY3307" fmla="*/ 525440 h 2380521"/>
              <a:gd name="connsiteX3308" fmla="*/ 711744 w 8023328"/>
              <a:gd name="connsiteY3308" fmla="*/ 513042 h 2380521"/>
              <a:gd name="connsiteX3309" fmla="*/ 724135 w 8023328"/>
              <a:gd name="connsiteY3309" fmla="*/ 499186 h 2380521"/>
              <a:gd name="connsiteX3310" fmla="*/ 653306 w 8023328"/>
              <a:gd name="connsiteY3310" fmla="*/ 499186 h 2380521"/>
              <a:gd name="connsiteX3311" fmla="*/ 667164 w 8023328"/>
              <a:gd name="connsiteY3311" fmla="*/ 513042 h 2380521"/>
              <a:gd name="connsiteX3312" fmla="*/ 653306 w 8023328"/>
              <a:gd name="connsiteY3312" fmla="*/ 525440 h 2380521"/>
              <a:gd name="connsiteX3313" fmla="*/ 640910 w 8023328"/>
              <a:gd name="connsiteY3313" fmla="*/ 513042 h 2380521"/>
              <a:gd name="connsiteX3314" fmla="*/ 653306 w 8023328"/>
              <a:gd name="connsiteY3314" fmla="*/ 499186 h 2380521"/>
              <a:gd name="connsiteX3315" fmla="*/ 584869 w 8023328"/>
              <a:gd name="connsiteY3315" fmla="*/ 499186 h 2380521"/>
              <a:gd name="connsiteX3316" fmla="*/ 599654 w 8023328"/>
              <a:gd name="connsiteY3316" fmla="*/ 513042 h 2380521"/>
              <a:gd name="connsiteX3317" fmla="*/ 584869 w 8023328"/>
              <a:gd name="connsiteY3317" fmla="*/ 525440 h 2380521"/>
              <a:gd name="connsiteX3318" fmla="*/ 570076 w 8023328"/>
              <a:gd name="connsiteY3318" fmla="*/ 513042 h 2380521"/>
              <a:gd name="connsiteX3319" fmla="*/ 584869 w 8023328"/>
              <a:gd name="connsiteY3319" fmla="*/ 499186 h 2380521"/>
              <a:gd name="connsiteX3320" fmla="*/ 513670 w 8023328"/>
              <a:gd name="connsiteY3320" fmla="*/ 499186 h 2380521"/>
              <a:gd name="connsiteX3321" fmla="*/ 528846 w 8023328"/>
              <a:gd name="connsiteY3321" fmla="*/ 513042 h 2380521"/>
              <a:gd name="connsiteX3322" fmla="*/ 513670 w 8023328"/>
              <a:gd name="connsiteY3322" fmla="*/ 525440 h 2380521"/>
              <a:gd name="connsiteX3323" fmla="*/ 499248 w 8023328"/>
              <a:gd name="connsiteY3323" fmla="*/ 513042 h 2380521"/>
              <a:gd name="connsiteX3324" fmla="*/ 513670 w 8023328"/>
              <a:gd name="connsiteY3324" fmla="*/ 499186 h 2380521"/>
              <a:gd name="connsiteX3325" fmla="*/ 3939871 w 8023328"/>
              <a:gd name="connsiteY3325" fmla="*/ 495814 h 2380521"/>
              <a:gd name="connsiteX3326" fmla="*/ 3952268 w 8023328"/>
              <a:gd name="connsiteY3326" fmla="*/ 510602 h 2380521"/>
              <a:gd name="connsiteX3327" fmla="*/ 3939871 w 8023328"/>
              <a:gd name="connsiteY3327" fmla="*/ 525391 h 2380521"/>
              <a:gd name="connsiteX3328" fmla="*/ 3926015 w 8023328"/>
              <a:gd name="connsiteY3328" fmla="*/ 510602 h 2380521"/>
              <a:gd name="connsiteX3329" fmla="*/ 3939871 w 8023328"/>
              <a:gd name="connsiteY3329" fmla="*/ 495814 h 2380521"/>
              <a:gd name="connsiteX3330" fmla="*/ 3869042 w 8023328"/>
              <a:gd name="connsiteY3330" fmla="*/ 495814 h 2380521"/>
              <a:gd name="connsiteX3331" fmla="*/ 3881439 w 8023328"/>
              <a:gd name="connsiteY3331" fmla="*/ 510602 h 2380521"/>
              <a:gd name="connsiteX3332" fmla="*/ 3869042 w 8023328"/>
              <a:gd name="connsiteY3332" fmla="*/ 525391 h 2380521"/>
              <a:gd name="connsiteX3333" fmla="*/ 3855186 w 8023328"/>
              <a:gd name="connsiteY3333" fmla="*/ 510602 h 2380521"/>
              <a:gd name="connsiteX3334" fmla="*/ 3869042 w 8023328"/>
              <a:gd name="connsiteY3334" fmla="*/ 495814 h 2380521"/>
              <a:gd name="connsiteX3335" fmla="*/ 3796752 w 8023328"/>
              <a:gd name="connsiteY3335" fmla="*/ 495814 h 2380521"/>
              <a:gd name="connsiteX3336" fmla="*/ 3810608 w 8023328"/>
              <a:gd name="connsiteY3336" fmla="*/ 510602 h 2380521"/>
              <a:gd name="connsiteX3337" fmla="*/ 3796752 w 8023328"/>
              <a:gd name="connsiteY3337" fmla="*/ 525391 h 2380521"/>
              <a:gd name="connsiteX3338" fmla="*/ 3784355 w 8023328"/>
              <a:gd name="connsiteY3338" fmla="*/ 510602 h 2380521"/>
              <a:gd name="connsiteX3339" fmla="*/ 3796752 w 8023328"/>
              <a:gd name="connsiteY3339" fmla="*/ 495814 h 2380521"/>
              <a:gd name="connsiteX3340" fmla="*/ 3725922 w 8023328"/>
              <a:gd name="connsiteY3340" fmla="*/ 495814 h 2380521"/>
              <a:gd name="connsiteX3341" fmla="*/ 3739778 w 8023328"/>
              <a:gd name="connsiteY3341" fmla="*/ 510602 h 2380521"/>
              <a:gd name="connsiteX3342" fmla="*/ 3725922 w 8023328"/>
              <a:gd name="connsiteY3342" fmla="*/ 525391 h 2380521"/>
              <a:gd name="connsiteX3343" fmla="*/ 3713525 w 8023328"/>
              <a:gd name="connsiteY3343" fmla="*/ 510602 h 2380521"/>
              <a:gd name="connsiteX3344" fmla="*/ 3725922 w 8023328"/>
              <a:gd name="connsiteY3344" fmla="*/ 495814 h 2380521"/>
              <a:gd name="connsiteX3345" fmla="*/ 3655091 w 8023328"/>
              <a:gd name="connsiteY3345" fmla="*/ 495814 h 2380521"/>
              <a:gd name="connsiteX3346" fmla="*/ 3668947 w 8023328"/>
              <a:gd name="connsiteY3346" fmla="*/ 510602 h 2380521"/>
              <a:gd name="connsiteX3347" fmla="*/ 3655091 w 8023328"/>
              <a:gd name="connsiteY3347" fmla="*/ 525391 h 2380521"/>
              <a:gd name="connsiteX3348" fmla="*/ 3642694 w 8023328"/>
              <a:gd name="connsiteY3348" fmla="*/ 510602 h 2380521"/>
              <a:gd name="connsiteX3349" fmla="*/ 3655091 w 8023328"/>
              <a:gd name="connsiteY3349" fmla="*/ 495814 h 2380521"/>
              <a:gd name="connsiteX3350" fmla="*/ 3583280 w 8023328"/>
              <a:gd name="connsiteY3350" fmla="*/ 495814 h 2380521"/>
              <a:gd name="connsiteX3351" fmla="*/ 3598069 w 8023328"/>
              <a:gd name="connsiteY3351" fmla="*/ 510602 h 2380521"/>
              <a:gd name="connsiteX3352" fmla="*/ 3583280 w 8023328"/>
              <a:gd name="connsiteY3352" fmla="*/ 525391 h 2380521"/>
              <a:gd name="connsiteX3353" fmla="*/ 3568491 w 8023328"/>
              <a:gd name="connsiteY3353" fmla="*/ 510602 h 2380521"/>
              <a:gd name="connsiteX3354" fmla="*/ 3583280 w 8023328"/>
              <a:gd name="connsiteY3354" fmla="*/ 495814 h 2380521"/>
              <a:gd name="connsiteX3355" fmla="*/ 3512449 w 8023328"/>
              <a:gd name="connsiteY3355" fmla="*/ 495814 h 2380521"/>
              <a:gd name="connsiteX3356" fmla="*/ 3527237 w 8023328"/>
              <a:gd name="connsiteY3356" fmla="*/ 510602 h 2380521"/>
              <a:gd name="connsiteX3357" fmla="*/ 3512449 w 8023328"/>
              <a:gd name="connsiteY3357" fmla="*/ 525391 h 2380521"/>
              <a:gd name="connsiteX3358" fmla="*/ 3497661 w 8023328"/>
              <a:gd name="connsiteY3358" fmla="*/ 510602 h 2380521"/>
              <a:gd name="connsiteX3359" fmla="*/ 3512449 w 8023328"/>
              <a:gd name="connsiteY3359" fmla="*/ 495814 h 2380521"/>
              <a:gd name="connsiteX3360" fmla="*/ 3440686 w 8023328"/>
              <a:gd name="connsiteY3360" fmla="*/ 495814 h 2380521"/>
              <a:gd name="connsiteX3361" fmla="*/ 3453083 w 8023328"/>
              <a:gd name="connsiteY3361" fmla="*/ 510602 h 2380521"/>
              <a:gd name="connsiteX3362" fmla="*/ 3440686 w 8023328"/>
              <a:gd name="connsiteY3362" fmla="*/ 525391 h 2380521"/>
              <a:gd name="connsiteX3363" fmla="*/ 3426830 w 8023328"/>
              <a:gd name="connsiteY3363" fmla="*/ 510602 h 2380521"/>
              <a:gd name="connsiteX3364" fmla="*/ 3440686 w 8023328"/>
              <a:gd name="connsiteY3364" fmla="*/ 495814 h 2380521"/>
              <a:gd name="connsiteX3365" fmla="*/ 3369857 w 8023328"/>
              <a:gd name="connsiteY3365" fmla="*/ 495814 h 2380521"/>
              <a:gd name="connsiteX3366" fmla="*/ 3382254 w 8023328"/>
              <a:gd name="connsiteY3366" fmla="*/ 510602 h 2380521"/>
              <a:gd name="connsiteX3367" fmla="*/ 3369857 w 8023328"/>
              <a:gd name="connsiteY3367" fmla="*/ 525391 h 2380521"/>
              <a:gd name="connsiteX3368" fmla="*/ 3356001 w 8023328"/>
              <a:gd name="connsiteY3368" fmla="*/ 510602 h 2380521"/>
              <a:gd name="connsiteX3369" fmla="*/ 3369857 w 8023328"/>
              <a:gd name="connsiteY3369" fmla="*/ 495814 h 2380521"/>
              <a:gd name="connsiteX3370" fmla="*/ 3299094 w 8023328"/>
              <a:gd name="connsiteY3370" fmla="*/ 495814 h 2380521"/>
              <a:gd name="connsiteX3371" fmla="*/ 3311491 w 8023328"/>
              <a:gd name="connsiteY3371" fmla="*/ 510602 h 2380521"/>
              <a:gd name="connsiteX3372" fmla="*/ 3299094 w 8023328"/>
              <a:gd name="connsiteY3372" fmla="*/ 525391 h 2380521"/>
              <a:gd name="connsiteX3373" fmla="*/ 3285240 w 8023328"/>
              <a:gd name="connsiteY3373" fmla="*/ 510602 h 2380521"/>
              <a:gd name="connsiteX3374" fmla="*/ 3299094 w 8023328"/>
              <a:gd name="connsiteY3374" fmla="*/ 495814 h 2380521"/>
              <a:gd name="connsiteX3375" fmla="*/ 3226805 w 8023328"/>
              <a:gd name="connsiteY3375" fmla="*/ 495814 h 2380521"/>
              <a:gd name="connsiteX3376" fmla="*/ 3240660 w 8023328"/>
              <a:gd name="connsiteY3376" fmla="*/ 510602 h 2380521"/>
              <a:gd name="connsiteX3377" fmla="*/ 3226805 w 8023328"/>
              <a:gd name="connsiteY3377" fmla="*/ 525391 h 2380521"/>
              <a:gd name="connsiteX3378" fmla="*/ 3214406 w 8023328"/>
              <a:gd name="connsiteY3378" fmla="*/ 510602 h 2380521"/>
              <a:gd name="connsiteX3379" fmla="*/ 3226805 w 8023328"/>
              <a:gd name="connsiteY3379" fmla="*/ 495814 h 2380521"/>
              <a:gd name="connsiteX3380" fmla="*/ 3152602 w 8023328"/>
              <a:gd name="connsiteY3380" fmla="*/ 495814 h 2380521"/>
              <a:gd name="connsiteX3381" fmla="*/ 3166454 w 8023328"/>
              <a:gd name="connsiteY3381" fmla="*/ 510602 h 2380521"/>
              <a:gd name="connsiteX3382" fmla="*/ 3152602 w 8023328"/>
              <a:gd name="connsiteY3382" fmla="*/ 525391 h 2380521"/>
              <a:gd name="connsiteX3383" fmla="*/ 3140203 w 8023328"/>
              <a:gd name="connsiteY3383" fmla="*/ 510602 h 2380521"/>
              <a:gd name="connsiteX3384" fmla="*/ 3152602 w 8023328"/>
              <a:gd name="connsiteY3384" fmla="*/ 495814 h 2380521"/>
              <a:gd name="connsiteX3385" fmla="*/ 2439944 w 8023328"/>
              <a:gd name="connsiteY3385" fmla="*/ 428356 h 2380521"/>
              <a:gd name="connsiteX3386" fmla="*/ 2454729 w 8023328"/>
              <a:gd name="connsiteY3386" fmla="*/ 440753 h 2380521"/>
              <a:gd name="connsiteX3387" fmla="*/ 2439944 w 8023328"/>
              <a:gd name="connsiteY3387" fmla="*/ 454610 h 2380521"/>
              <a:gd name="connsiteX3388" fmla="*/ 2425156 w 8023328"/>
              <a:gd name="connsiteY3388" fmla="*/ 440753 h 2380521"/>
              <a:gd name="connsiteX3389" fmla="*/ 2439944 w 8023328"/>
              <a:gd name="connsiteY3389" fmla="*/ 428356 h 2380521"/>
              <a:gd name="connsiteX3390" fmla="*/ 2369110 w 8023328"/>
              <a:gd name="connsiteY3390" fmla="*/ 428356 h 2380521"/>
              <a:gd name="connsiteX3391" fmla="*/ 2383898 w 8023328"/>
              <a:gd name="connsiteY3391" fmla="*/ 440753 h 2380521"/>
              <a:gd name="connsiteX3392" fmla="*/ 2369110 w 8023328"/>
              <a:gd name="connsiteY3392" fmla="*/ 454610 h 2380521"/>
              <a:gd name="connsiteX3393" fmla="*/ 2354319 w 8023328"/>
              <a:gd name="connsiteY3393" fmla="*/ 440753 h 2380521"/>
              <a:gd name="connsiteX3394" fmla="*/ 2369110 w 8023328"/>
              <a:gd name="connsiteY3394" fmla="*/ 428356 h 2380521"/>
              <a:gd name="connsiteX3395" fmla="*/ 2298278 w 8023328"/>
              <a:gd name="connsiteY3395" fmla="*/ 428356 h 2380521"/>
              <a:gd name="connsiteX3396" fmla="*/ 2313066 w 8023328"/>
              <a:gd name="connsiteY3396" fmla="*/ 440753 h 2380521"/>
              <a:gd name="connsiteX3397" fmla="*/ 2298278 w 8023328"/>
              <a:gd name="connsiteY3397" fmla="*/ 454610 h 2380521"/>
              <a:gd name="connsiteX3398" fmla="*/ 2283490 w 8023328"/>
              <a:gd name="connsiteY3398" fmla="*/ 440753 h 2380521"/>
              <a:gd name="connsiteX3399" fmla="*/ 2298278 w 8023328"/>
              <a:gd name="connsiteY3399" fmla="*/ 428356 h 2380521"/>
              <a:gd name="connsiteX3400" fmla="*/ 2226514 w 8023328"/>
              <a:gd name="connsiteY3400" fmla="*/ 428356 h 2380521"/>
              <a:gd name="connsiteX3401" fmla="*/ 2238914 w 8023328"/>
              <a:gd name="connsiteY3401" fmla="*/ 440753 h 2380521"/>
              <a:gd name="connsiteX3402" fmla="*/ 2226514 w 8023328"/>
              <a:gd name="connsiteY3402" fmla="*/ 454610 h 2380521"/>
              <a:gd name="connsiteX3403" fmla="*/ 2212656 w 8023328"/>
              <a:gd name="connsiteY3403" fmla="*/ 440753 h 2380521"/>
              <a:gd name="connsiteX3404" fmla="*/ 2226514 w 8023328"/>
              <a:gd name="connsiteY3404" fmla="*/ 428356 h 2380521"/>
              <a:gd name="connsiteX3405" fmla="*/ 2155682 w 8023328"/>
              <a:gd name="connsiteY3405" fmla="*/ 428356 h 2380521"/>
              <a:gd name="connsiteX3406" fmla="*/ 2168079 w 8023328"/>
              <a:gd name="connsiteY3406" fmla="*/ 440753 h 2380521"/>
              <a:gd name="connsiteX3407" fmla="*/ 2155682 w 8023328"/>
              <a:gd name="connsiteY3407" fmla="*/ 454610 h 2380521"/>
              <a:gd name="connsiteX3408" fmla="*/ 2141825 w 8023328"/>
              <a:gd name="connsiteY3408" fmla="*/ 440753 h 2380521"/>
              <a:gd name="connsiteX3409" fmla="*/ 2155682 w 8023328"/>
              <a:gd name="connsiteY3409" fmla="*/ 428356 h 2380521"/>
              <a:gd name="connsiteX3410" fmla="*/ 2084846 w 8023328"/>
              <a:gd name="connsiteY3410" fmla="*/ 428356 h 2380521"/>
              <a:gd name="connsiteX3411" fmla="*/ 2097246 w 8023328"/>
              <a:gd name="connsiteY3411" fmla="*/ 440753 h 2380521"/>
              <a:gd name="connsiteX3412" fmla="*/ 2084846 w 8023328"/>
              <a:gd name="connsiteY3412" fmla="*/ 454610 h 2380521"/>
              <a:gd name="connsiteX3413" fmla="*/ 2070991 w 8023328"/>
              <a:gd name="connsiteY3413" fmla="*/ 440753 h 2380521"/>
              <a:gd name="connsiteX3414" fmla="*/ 2084846 w 8023328"/>
              <a:gd name="connsiteY3414" fmla="*/ 428356 h 2380521"/>
              <a:gd name="connsiteX3415" fmla="*/ 2011832 w 8023328"/>
              <a:gd name="connsiteY3415" fmla="*/ 428356 h 2380521"/>
              <a:gd name="connsiteX3416" fmla="*/ 2026418 w 8023328"/>
              <a:gd name="connsiteY3416" fmla="*/ 440753 h 2380521"/>
              <a:gd name="connsiteX3417" fmla="*/ 2011832 w 8023328"/>
              <a:gd name="connsiteY3417" fmla="*/ 454610 h 2380521"/>
              <a:gd name="connsiteX3418" fmla="*/ 2000165 w 8023328"/>
              <a:gd name="connsiteY3418" fmla="*/ 440753 h 2380521"/>
              <a:gd name="connsiteX3419" fmla="*/ 2011832 w 8023328"/>
              <a:gd name="connsiteY3419" fmla="*/ 428356 h 2380521"/>
              <a:gd name="connsiteX3420" fmla="*/ 1938362 w 8023328"/>
              <a:gd name="connsiteY3420" fmla="*/ 428356 h 2380521"/>
              <a:gd name="connsiteX3421" fmla="*/ 1952216 w 8023328"/>
              <a:gd name="connsiteY3421" fmla="*/ 440753 h 2380521"/>
              <a:gd name="connsiteX3422" fmla="*/ 1938362 w 8023328"/>
              <a:gd name="connsiteY3422" fmla="*/ 454610 h 2380521"/>
              <a:gd name="connsiteX3423" fmla="*/ 1925965 w 8023328"/>
              <a:gd name="connsiteY3423" fmla="*/ 440753 h 2380521"/>
              <a:gd name="connsiteX3424" fmla="*/ 1938362 w 8023328"/>
              <a:gd name="connsiteY3424" fmla="*/ 428356 h 2380521"/>
              <a:gd name="connsiteX3425" fmla="*/ 1867525 w 8023328"/>
              <a:gd name="connsiteY3425" fmla="*/ 428356 h 2380521"/>
              <a:gd name="connsiteX3426" fmla="*/ 1881384 w 8023328"/>
              <a:gd name="connsiteY3426" fmla="*/ 440753 h 2380521"/>
              <a:gd name="connsiteX3427" fmla="*/ 1867525 w 8023328"/>
              <a:gd name="connsiteY3427" fmla="*/ 454610 h 2380521"/>
              <a:gd name="connsiteX3428" fmla="*/ 1855126 w 8023328"/>
              <a:gd name="connsiteY3428" fmla="*/ 440753 h 2380521"/>
              <a:gd name="connsiteX3429" fmla="*/ 1867525 w 8023328"/>
              <a:gd name="connsiteY3429" fmla="*/ 428356 h 2380521"/>
              <a:gd name="connsiteX3430" fmla="*/ 1799085 w 8023328"/>
              <a:gd name="connsiteY3430" fmla="*/ 428356 h 2380521"/>
              <a:gd name="connsiteX3431" fmla="*/ 1813873 w 8023328"/>
              <a:gd name="connsiteY3431" fmla="*/ 440753 h 2380521"/>
              <a:gd name="connsiteX3432" fmla="*/ 1799085 w 8023328"/>
              <a:gd name="connsiteY3432" fmla="*/ 454610 h 2380521"/>
              <a:gd name="connsiteX3433" fmla="*/ 1784298 w 8023328"/>
              <a:gd name="connsiteY3433" fmla="*/ 440753 h 2380521"/>
              <a:gd name="connsiteX3434" fmla="*/ 1799085 w 8023328"/>
              <a:gd name="connsiteY3434" fmla="*/ 428356 h 2380521"/>
              <a:gd name="connsiteX3435" fmla="*/ 1728260 w 8023328"/>
              <a:gd name="connsiteY3435" fmla="*/ 428356 h 2380521"/>
              <a:gd name="connsiteX3436" fmla="*/ 1743046 w 8023328"/>
              <a:gd name="connsiteY3436" fmla="*/ 440753 h 2380521"/>
              <a:gd name="connsiteX3437" fmla="*/ 1728260 w 8023328"/>
              <a:gd name="connsiteY3437" fmla="*/ 454610 h 2380521"/>
              <a:gd name="connsiteX3438" fmla="*/ 1713469 w 8023328"/>
              <a:gd name="connsiteY3438" fmla="*/ 440753 h 2380521"/>
              <a:gd name="connsiteX3439" fmla="*/ 1728260 w 8023328"/>
              <a:gd name="connsiteY3439" fmla="*/ 428356 h 2380521"/>
              <a:gd name="connsiteX3440" fmla="*/ 1657426 w 8023328"/>
              <a:gd name="connsiteY3440" fmla="*/ 428356 h 2380521"/>
              <a:gd name="connsiteX3441" fmla="*/ 1672218 w 8023328"/>
              <a:gd name="connsiteY3441" fmla="*/ 440753 h 2380521"/>
              <a:gd name="connsiteX3442" fmla="*/ 1657426 w 8023328"/>
              <a:gd name="connsiteY3442" fmla="*/ 454610 h 2380521"/>
              <a:gd name="connsiteX3443" fmla="*/ 1642647 w 8023328"/>
              <a:gd name="connsiteY3443" fmla="*/ 440753 h 2380521"/>
              <a:gd name="connsiteX3444" fmla="*/ 1657426 w 8023328"/>
              <a:gd name="connsiteY3444" fmla="*/ 428356 h 2380521"/>
              <a:gd name="connsiteX3445" fmla="*/ 1582294 w 8023328"/>
              <a:gd name="connsiteY3445" fmla="*/ 428356 h 2380521"/>
              <a:gd name="connsiteX3446" fmla="*/ 1594697 w 8023328"/>
              <a:gd name="connsiteY3446" fmla="*/ 440753 h 2380521"/>
              <a:gd name="connsiteX3447" fmla="*/ 1582294 w 8023328"/>
              <a:gd name="connsiteY3447" fmla="*/ 454610 h 2380521"/>
              <a:gd name="connsiteX3448" fmla="*/ 1568438 w 8023328"/>
              <a:gd name="connsiteY3448" fmla="*/ 440753 h 2380521"/>
              <a:gd name="connsiteX3449" fmla="*/ 1582294 w 8023328"/>
              <a:gd name="connsiteY3449" fmla="*/ 428356 h 2380521"/>
              <a:gd name="connsiteX3450" fmla="*/ 1512195 w 8023328"/>
              <a:gd name="connsiteY3450" fmla="*/ 428356 h 2380521"/>
              <a:gd name="connsiteX3451" fmla="*/ 1523862 w 8023328"/>
              <a:gd name="connsiteY3451" fmla="*/ 440753 h 2380521"/>
              <a:gd name="connsiteX3452" fmla="*/ 1512195 w 8023328"/>
              <a:gd name="connsiteY3452" fmla="*/ 454610 h 2380521"/>
              <a:gd name="connsiteX3453" fmla="*/ 1497610 w 8023328"/>
              <a:gd name="connsiteY3453" fmla="*/ 440753 h 2380521"/>
              <a:gd name="connsiteX3454" fmla="*/ 1512195 w 8023328"/>
              <a:gd name="connsiteY3454" fmla="*/ 428356 h 2380521"/>
              <a:gd name="connsiteX3455" fmla="*/ 1439171 w 8023328"/>
              <a:gd name="connsiteY3455" fmla="*/ 428356 h 2380521"/>
              <a:gd name="connsiteX3456" fmla="*/ 1453023 w 8023328"/>
              <a:gd name="connsiteY3456" fmla="*/ 440753 h 2380521"/>
              <a:gd name="connsiteX3457" fmla="*/ 1439171 w 8023328"/>
              <a:gd name="connsiteY3457" fmla="*/ 454610 h 2380521"/>
              <a:gd name="connsiteX3458" fmla="*/ 1426771 w 8023328"/>
              <a:gd name="connsiteY3458" fmla="*/ 440753 h 2380521"/>
              <a:gd name="connsiteX3459" fmla="*/ 1439171 w 8023328"/>
              <a:gd name="connsiteY3459" fmla="*/ 428356 h 2380521"/>
              <a:gd name="connsiteX3460" fmla="*/ 1368344 w 8023328"/>
              <a:gd name="connsiteY3460" fmla="*/ 428356 h 2380521"/>
              <a:gd name="connsiteX3461" fmla="*/ 1382196 w 8023328"/>
              <a:gd name="connsiteY3461" fmla="*/ 440753 h 2380521"/>
              <a:gd name="connsiteX3462" fmla="*/ 1368344 w 8023328"/>
              <a:gd name="connsiteY3462" fmla="*/ 454610 h 2380521"/>
              <a:gd name="connsiteX3463" fmla="*/ 1355948 w 8023328"/>
              <a:gd name="connsiteY3463" fmla="*/ 440753 h 2380521"/>
              <a:gd name="connsiteX3464" fmla="*/ 1368344 w 8023328"/>
              <a:gd name="connsiteY3464" fmla="*/ 428356 h 2380521"/>
              <a:gd name="connsiteX3465" fmla="*/ 1297515 w 8023328"/>
              <a:gd name="connsiteY3465" fmla="*/ 428356 h 2380521"/>
              <a:gd name="connsiteX3466" fmla="*/ 1311372 w 8023328"/>
              <a:gd name="connsiteY3466" fmla="*/ 440753 h 2380521"/>
              <a:gd name="connsiteX3467" fmla="*/ 1297515 w 8023328"/>
              <a:gd name="connsiteY3467" fmla="*/ 454610 h 2380521"/>
              <a:gd name="connsiteX3468" fmla="*/ 1285118 w 8023328"/>
              <a:gd name="connsiteY3468" fmla="*/ 440753 h 2380521"/>
              <a:gd name="connsiteX3469" fmla="*/ 1297515 w 8023328"/>
              <a:gd name="connsiteY3469" fmla="*/ 428356 h 2380521"/>
              <a:gd name="connsiteX3470" fmla="*/ 1225703 w 8023328"/>
              <a:gd name="connsiteY3470" fmla="*/ 428356 h 2380521"/>
              <a:gd name="connsiteX3471" fmla="*/ 1240491 w 8023328"/>
              <a:gd name="connsiteY3471" fmla="*/ 440753 h 2380521"/>
              <a:gd name="connsiteX3472" fmla="*/ 1225703 w 8023328"/>
              <a:gd name="connsiteY3472" fmla="*/ 454610 h 2380521"/>
              <a:gd name="connsiteX3473" fmla="*/ 1210925 w 8023328"/>
              <a:gd name="connsiteY3473" fmla="*/ 440753 h 2380521"/>
              <a:gd name="connsiteX3474" fmla="*/ 1225703 w 8023328"/>
              <a:gd name="connsiteY3474" fmla="*/ 428356 h 2380521"/>
              <a:gd name="connsiteX3475" fmla="*/ 1154886 w 8023328"/>
              <a:gd name="connsiteY3475" fmla="*/ 428356 h 2380521"/>
              <a:gd name="connsiteX3476" fmla="*/ 1169676 w 8023328"/>
              <a:gd name="connsiteY3476" fmla="*/ 440753 h 2380521"/>
              <a:gd name="connsiteX3477" fmla="*/ 1154886 w 8023328"/>
              <a:gd name="connsiteY3477" fmla="*/ 454610 h 2380521"/>
              <a:gd name="connsiteX3478" fmla="*/ 1140096 w 8023328"/>
              <a:gd name="connsiteY3478" fmla="*/ 440753 h 2380521"/>
              <a:gd name="connsiteX3479" fmla="*/ 1154886 w 8023328"/>
              <a:gd name="connsiteY3479" fmla="*/ 428356 h 2380521"/>
              <a:gd name="connsiteX3480" fmla="*/ 1084056 w 8023328"/>
              <a:gd name="connsiteY3480" fmla="*/ 428356 h 2380521"/>
              <a:gd name="connsiteX3481" fmla="*/ 1098844 w 8023328"/>
              <a:gd name="connsiteY3481" fmla="*/ 440753 h 2380521"/>
              <a:gd name="connsiteX3482" fmla="*/ 1084056 w 8023328"/>
              <a:gd name="connsiteY3482" fmla="*/ 454610 h 2380521"/>
              <a:gd name="connsiteX3483" fmla="*/ 1069267 w 8023328"/>
              <a:gd name="connsiteY3483" fmla="*/ 440753 h 2380521"/>
              <a:gd name="connsiteX3484" fmla="*/ 1084056 w 8023328"/>
              <a:gd name="connsiteY3484" fmla="*/ 428356 h 2380521"/>
              <a:gd name="connsiteX3485" fmla="*/ 1013015 w 8023328"/>
              <a:gd name="connsiteY3485" fmla="*/ 428356 h 2380521"/>
              <a:gd name="connsiteX3486" fmla="*/ 1024685 w 8023328"/>
              <a:gd name="connsiteY3486" fmla="*/ 440753 h 2380521"/>
              <a:gd name="connsiteX3487" fmla="*/ 1013015 w 8023328"/>
              <a:gd name="connsiteY3487" fmla="*/ 454610 h 2380521"/>
              <a:gd name="connsiteX3488" fmla="*/ 998434 w 8023328"/>
              <a:gd name="connsiteY3488" fmla="*/ 440753 h 2380521"/>
              <a:gd name="connsiteX3489" fmla="*/ 1013015 w 8023328"/>
              <a:gd name="connsiteY3489" fmla="*/ 428356 h 2380521"/>
              <a:gd name="connsiteX3490" fmla="*/ 941465 w 8023328"/>
              <a:gd name="connsiteY3490" fmla="*/ 428356 h 2380521"/>
              <a:gd name="connsiteX3491" fmla="*/ 953864 w 8023328"/>
              <a:gd name="connsiteY3491" fmla="*/ 440753 h 2380521"/>
              <a:gd name="connsiteX3492" fmla="*/ 941465 w 8023328"/>
              <a:gd name="connsiteY3492" fmla="*/ 454610 h 2380521"/>
              <a:gd name="connsiteX3493" fmla="*/ 927611 w 8023328"/>
              <a:gd name="connsiteY3493" fmla="*/ 440753 h 2380521"/>
              <a:gd name="connsiteX3494" fmla="*/ 941465 w 8023328"/>
              <a:gd name="connsiteY3494" fmla="*/ 428356 h 2380521"/>
              <a:gd name="connsiteX3495" fmla="*/ 870633 w 8023328"/>
              <a:gd name="connsiteY3495" fmla="*/ 428356 h 2380521"/>
              <a:gd name="connsiteX3496" fmla="*/ 883030 w 8023328"/>
              <a:gd name="connsiteY3496" fmla="*/ 440753 h 2380521"/>
              <a:gd name="connsiteX3497" fmla="*/ 870633 w 8023328"/>
              <a:gd name="connsiteY3497" fmla="*/ 454610 h 2380521"/>
              <a:gd name="connsiteX3498" fmla="*/ 856774 w 8023328"/>
              <a:gd name="connsiteY3498" fmla="*/ 440753 h 2380521"/>
              <a:gd name="connsiteX3499" fmla="*/ 870633 w 8023328"/>
              <a:gd name="connsiteY3499" fmla="*/ 428356 h 2380521"/>
              <a:gd name="connsiteX3500" fmla="*/ 798344 w 8023328"/>
              <a:gd name="connsiteY3500" fmla="*/ 428356 h 2380521"/>
              <a:gd name="connsiteX3501" fmla="*/ 812196 w 8023328"/>
              <a:gd name="connsiteY3501" fmla="*/ 440753 h 2380521"/>
              <a:gd name="connsiteX3502" fmla="*/ 798344 w 8023328"/>
              <a:gd name="connsiteY3502" fmla="*/ 454610 h 2380521"/>
              <a:gd name="connsiteX3503" fmla="*/ 785947 w 8023328"/>
              <a:gd name="connsiteY3503" fmla="*/ 440753 h 2380521"/>
              <a:gd name="connsiteX3504" fmla="*/ 798344 w 8023328"/>
              <a:gd name="connsiteY3504" fmla="*/ 428356 h 2380521"/>
              <a:gd name="connsiteX3505" fmla="*/ 724138 w 8023328"/>
              <a:gd name="connsiteY3505" fmla="*/ 428356 h 2380521"/>
              <a:gd name="connsiteX3506" fmla="*/ 738002 w 8023328"/>
              <a:gd name="connsiteY3506" fmla="*/ 442212 h 2380521"/>
              <a:gd name="connsiteX3507" fmla="*/ 724138 w 8023328"/>
              <a:gd name="connsiteY3507" fmla="*/ 454610 h 2380521"/>
              <a:gd name="connsiteX3508" fmla="*/ 711747 w 8023328"/>
              <a:gd name="connsiteY3508" fmla="*/ 442212 h 2380521"/>
              <a:gd name="connsiteX3509" fmla="*/ 724138 w 8023328"/>
              <a:gd name="connsiteY3509" fmla="*/ 428356 h 2380521"/>
              <a:gd name="connsiteX3510" fmla="*/ 653312 w 8023328"/>
              <a:gd name="connsiteY3510" fmla="*/ 428356 h 2380521"/>
              <a:gd name="connsiteX3511" fmla="*/ 667165 w 8023328"/>
              <a:gd name="connsiteY3511" fmla="*/ 442212 h 2380521"/>
              <a:gd name="connsiteX3512" fmla="*/ 653312 w 8023328"/>
              <a:gd name="connsiteY3512" fmla="*/ 454610 h 2380521"/>
              <a:gd name="connsiteX3513" fmla="*/ 640912 w 8023328"/>
              <a:gd name="connsiteY3513" fmla="*/ 442212 h 2380521"/>
              <a:gd name="connsiteX3514" fmla="*/ 653312 w 8023328"/>
              <a:gd name="connsiteY3514" fmla="*/ 428356 h 2380521"/>
              <a:gd name="connsiteX3515" fmla="*/ 3796752 w 8023328"/>
              <a:gd name="connsiteY3515" fmla="*/ 424982 h 2380521"/>
              <a:gd name="connsiteX3516" fmla="*/ 3810608 w 8023328"/>
              <a:gd name="connsiteY3516" fmla="*/ 439771 h 2380521"/>
              <a:gd name="connsiteX3517" fmla="*/ 3796752 w 8023328"/>
              <a:gd name="connsiteY3517" fmla="*/ 454560 h 2380521"/>
              <a:gd name="connsiteX3518" fmla="*/ 3784355 w 8023328"/>
              <a:gd name="connsiteY3518" fmla="*/ 439771 h 2380521"/>
              <a:gd name="connsiteX3519" fmla="*/ 3796752 w 8023328"/>
              <a:gd name="connsiteY3519" fmla="*/ 424982 h 2380521"/>
              <a:gd name="connsiteX3520" fmla="*/ 3725922 w 8023328"/>
              <a:gd name="connsiteY3520" fmla="*/ 424982 h 2380521"/>
              <a:gd name="connsiteX3521" fmla="*/ 3739778 w 8023328"/>
              <a:gd name="connsiteY3521" fmla="*/ 439771 h 2380521"/>
              <a:gd name="connsiteX3522" fmla="*/ 3725922 w 8023328"/>
              <a:gd name="connsiteY3522" fmla="*/ 454560 h 2380521"/>
              <a:gd name="connsiteX3523" fmla="*/ 3713525 w 8023328"/>
              <a:gd name="connsiteY3523" fmla="*/ 439771 h 2380521"/>
              <a:gd name="connsiteX3524" fmla="*/ 3725922 w 8023328"/>
              <a:gd name="connsiteY3524" fmla="*/ 424982 h 2380521"/>
              <a:gd name="connsiteX3525" fmla="*/ 3655091 w 8023328"/>
              <a:gd name="connsiteY3525" fmla="*/ 424982 h 2380521"/>
              <a:gd name="connsiteX3526" fmla="*/ 3668947 w 8023328"/>
              <a:gd name="connsiteY3526" fmla="*/ 439771 h 2380521"/>
              <a:gd name="connsiteX3527" fmla="*/ 3655091 w 8023328"/>
              <a:gd name="connsiteY3527" fmla="*/ 454560 h 2380521"/>
              <a:gd name="connsiteX3528" fmla="*/ 3642694 w 8023328"/>
              <a:gd name="connsiteY3528" fmla="*/ 439771 h 2380521"/>
              <a:gd name="connsiteX3529" fmla="*/ 3655091 w 8023328"/>
              <a:gd name="connsiteY3529" fmla="*/ 424982 h 2380521"/>
              <a:gd name="connsiteX3530" fmla="*/ 3583280 w 8023328"/>
              <a:gd name="connsiteY3530" fmla="*/ 424982 h 2380521"/>
              <a:gd name="connsiteX3531" fmla="*/ 3598069 w 8023328"/>
              <a:gd name="connsiteY3531" fmla="*/ 439771 h 2380521"/>
              <a:gd name="connsiteX3532" fmla="*/ 3583280 w 8023328"/>
              <a:gd name="connsiteY3532" fmla="*/ 454560 h 2380521"/>
              <a:gd name="connsiteX3533" fmla="*/ 3568491 w 8023328"/>
              <a:gd name="connsiteY3533" fmla="*/ 439771 h 2380521"/>
              <a:gd name="connsiteX3534" fmla="*/ 3583280 w 8023328"/>
              <a:gd name="connsiteY3534" fmla="*/ 424982 h 2380521"/>
              <a:gd name="connsiteX3535" fmla="*/ 3512449 w 8023328"/>
              <a:gd name="connsiteY3535" fmla="*/ 424982 h 2380521"/>
              <a:gd name="connsiteX3536" fmla="*/ 3527237 w 8023328"/>
              <a:gd name="connsiteY3536" fmla="*/ 439771 h 2380521"/>
              <a:gd name="connsiteX3537" fmla="*/ 3512449 w 8023328"/>
              <a:gd name="connsiteY3537" fmla="*/ 454560 h 2380521"/>
              <a:gd name="connsiteX3538" fmla="*/ 3497661 w 8023328"/>
              <a:gd name="connsiteY3538" fmla="*/ 439771 h 2380521"/>
              <a:gd name="connsiteX3539" fmla="*/ 3512449 w 8023328"/>
              <a:gd name="connsiteY3539" fmla="*/ 424982 h 2380521"/>
              <a:gd name="connsiteX3540" fmla="*/ 3440686 w 8023328"/>
              <a:gd name="connsiteY3540" fmla="*/ 424982 h 2380521"/>
              <a:gd name="connsiteX3541" fmla="*/ 3453083 w 8023328"/>
              <a:gd name="connsiteY3541" fmla="*/ 439771 h 2380521"/>
              <a:gd name="connsiteX3542" fmla="*/ 3440686 w 8023328"/>
              <a:gd name="connsiteY3542" fmla="*/ 454560 h 2380521"/>
              <a:gd name="connsiteX3543" fmla="*/ 3426830 w 8023328"/>
              <a:gd name="connsiteY3543" fmla="*/ 439771 h 2380521"/>
              <a:gd name="connsiteX3544" fmla="*/ 3440686 w 8023328"/>
              <a:gd name="connsiteY3544" fmla="*/ 424982 h 2380521"/>
              <a:gd name="connsiteX3545" fmla="*/ 3369857 w 8023328"/>
              <a:gd name="connsiteY3545" fmla="*/ 424982 h 2380521"/>
              <a:gd name="connsiteX3546" fmla="*/ 3382254 w 8023328"/>
              <a:gd name="connsiteY3546" fmla="*/ 439771 h 2380521"/>
              <a:gd name="connsiteX3547" fmla="*/ 3369857 w 8023328"/>
              <a:gd name="connsiteY3547" fmla="*/ 454560 h 2380521"/>
              <a:gd name="connsiteX3548" fmla="*/ 3356001 w 8023328"/>
              <a:gd name="connsiteY3548" fmla="*/ 439771 h 2380521"/>
              <a:gd name="connsiteX3549" fmla="*/ 3369857 w 8023328"/>
              <a:gd name="connsiteY3549" fmla="*/ 424982 h 2380521"/>
              <a:gd name="connsiteX3550" fmla="*/ 3299097 w 8023328"/>
              <a:gd name="connsiteY3550" fmla="*/ 424982 h 2380521"/>
              <a:gd name="connsiteX3551" fmla="*/ 3311491 w 8023328"/>
              <a:gd name="connsiteY3551" fmla="*/ 439771 h 2380521"/>
              <a:gd name="connsiteX3552" fmla="*/ 3299097 w 8023328"/>
              <a:gd name="connsiteY3552" fmla="*/ 454560 h 2380521"/>
              <a:gd name="connsiteX3553" fmla="*/ 3285240 w 8023328"/>
              <a:gd name="connsiteY3553" fmla="*/ 439771 h 2380521"/>
              <a:gd name="connsiteX3554" fmla="*/ 3299097 w 8023328"/>
              <a:gd name="connsiteY3554" fmla="*/ 424982 h 2380521"/>
              <a:gd name="connsiteX3555" fmla="*/ 3226805 w 8023328"/>
              <a:gd name="connsiteY3555" fmla="*/ 424982 h 2380521"/>
              <a:gd name="connsiteX3556" fmla="*/ 3240664 w 8023328"/>
              <a:gd name="connsiteY3556" fmla="*/ 439771 h 2380521"/>
              <a:gd name="connsiteX3557" fmla="*/ 3226805 w 8023328"/>
              <a:gd name="connsiteY3557" fmla="*/ 454560 h 2380521"/>
              <a:gd name="connsiteX3558" fmla="*/ 3214406 w 8023328"/>
              <a:gd name="connsiteY3558" fmla="*/ 439771 h 2380521"/>
              <a:gd name="connsiteX3559" fmla="*/ 3226805 w 8023328"/>
              <a:gd name="connsiteY3559" fmla="*/ 424982 h 2380521"/>
              <a:gd name="connsiteX3560" fmla="*/ 3152602 w 8023328"/>
              <a:gd name="connsiteY3560" fmla="*/ 424982 h 2380521"/>
              <a:gd name="connsiteX3561" fmla="*/ 3166460 w 8023328"/>
              <a:gd name="connsiteY3561" fmla="*/ 439771 h 2380521"/>
              <a:gd name="connsiteX3562" fmla="*/ 3152602 w 8023328"/>
              <a:gd name="connsiteY3562" fmla="*/ 454560 h 2380521"/>
              <a:gd name="connsiteX3563" fmla="*/ 3140203 w 8023328"/>
              <a:gd name="connsiteY3563" fmla="*/ 439771 h 2380521"/>
              <a:gd name="connsiteX3564" fmla="*/ 3152602 w 8023328"/>
              <a:gd name="connsiteY3564" fmla="*/ 424982 h 2380521"/>
              <a:gd name="connsiteX3565" fmla="*/ 3081772 w 8023328"/>
              <a:gd name="connsiteY3565" fmla="*/ 424982 h 2380521"/>
              <a:gd name="connsiteX3566" fmla="*/ 3095624 w 8023328"/>
              <a:gd name="connsiteY3566" fmla="*/ 439771 h 2380521"/>
              <a:gd name="connsiteX3567" fmla="*/ 3081772 w 8023328"/>
              <a:gd name="connsiteY3567" fmla="*/ 454560 h 2380521"/>
              <a:gd name="connsiteX3568" fmla="*/ 3069372 w 8023328"/>
              <a:gd name="connsiteY3568" fmla="*/ 439771 h 2380521"/>
              <a:gd name="connsiteX3569" fmla="*/ 3081772 w 8023328"/>
              <a:gd name="connsiteY3569" fmla="*/ 424982 h 2380521"/>
              <a:gd name="connsiteX3570" fmla="*/ 3013715 w 8023328"/>
              <a:gd name="connsiteY3570" fmla="*/ 424982 h 2380521"/>
              <a:gd name="connsiteX3571" fmla="*/ 3028135 w 8023328"/>
              <a:gd name="connsiteY3571" fmla="*/ 439771 h 2380521"/>
              <a:gd name="connsiteX3572" fmla="*/ 3013715 w 8023328"/>
              <a:gd name="connsiteY3572" fmla="*/ 454560 h 2380521"/>
              <a:gd name="connsiteX3573" fmla="*/ 2998539 w 8023328"/>
              <a:gd name="connsiteY3573" fmla="*/ 439771 h 2380521"/>
              <a:gd name="connsiteX3574" fmla="*/ 3013715 w 8023328"/>
              <a:gd name="connsiteY3574" fmla="*/ 424982 h 2380521"/>
              <a:gd name="connsiteX3575" fmla="*/ 2942491 w 8023328"/>
              <a:gd name="connsiteY3575" fmla="*/ 424982 h 2380521"/>
              <a:gd name="connsiteX3576" fmla="*/ 2957286 w 8023328"/>
              <a:gd name="connsiteY3576" fmla="*/ 439771 h 2380521"/>
              <a:gd name="connsiteX3577" fmla="*/ 2942491 w 8023328"/>
              <a:gd name="connsiteY3577" fmla="*/ 454560 h 2380521"/>
              <a:gd name="connsiteX3578" fmla="*/ 2927708 w 8023328"/>
              <a:gd name="connsiteY3578" fmla="*/ 439771 h 2380521"/>
              <a:gd name="connsiteX3579" fmla="*/ 2942491 w 8023328"/>
              <a:gd name="connsiteY3579" fmla="*/ 424982 h 2380521"/>
              <a:gd name="connsiteX3580" fmla="*/ 2868291 w 8023328"/>
              <a:gd name="connsiteY3580" fmla="*/ 424982 h 2380521"/>
              <a:gd name="connsiteX3581" fmla="*/ 2883085 w 8023328"/>
              <a:gd name="connsiteY3581" fmla="*/ 439771 h 2380521"/>
              <a:gd name="connsiteX3582" fmla="*/ 2868291 w 8023328"/>
              <a:gd name="connsiteY3582" fmla="*/ 454560 h 2380521"/>
              <a:gd name="connsiteX3583" fmla="*/ 2853504 w 8023328"/>
              <a:gd name="connsiteY3583" fmla="*/ 439771 h 2380521"/>
              <a:gd name="connsiteX3584" fmla="*/ 2868291 w 8023328"/>
              <a:gd name="connsiteY3584" fmla="*/ 424982 h 2380521"/>
              <a:gd name="connsiteX3585" fmla="*/ 2796533 w 8023328"/>
              <a:gd name="connsiteY3585" fmla="*/ 424982 h 2380521"/>
              <a:gd name="connsiteX3586" fmla="*/ 2808932 w 8023328"/>
              <a:gd name="connsiteY3586" fmla="*/ 439771 h 2380521"/>
              <a:gd name="connsiteX3587" fmla="*/ 2796533 w 8023328"/>
              <a:gd name="connsiteY3587" fmla="*/ 454560 h 2380521"/>
              <a:gd name="connsiteX3588" fmla="*/ 2782678 w 8023328"/>
              <a:gd name="connsiteY3588" fmla="*/ 439771 h 2380521"/>
              <a:gd name="connsiteX3589" fmla="*/ 2796533 w 8023328"/>
              <a:gd name="connsiteY3589" fmla="*/ 424982 h 2380521"/>
              <a:gd name="connsiteX3590" fmla="*/ 2725695 w 8023328"/>
              <a:gd name="connsiteY3590" fmla="*/ 424982 h 2380521"/>
              <a:gd name="connsiteX3591" fmla="*/ 2738097 w 8023328"/>
              <a:gd name="connsiteY3591" fmla="*/ 439771 h 2380521"/>
              <a:gd name="connsiteX3592" fmla="*/ 2725695 w 8023328"/>
              <a:gd name="connsiteY3592" fmla="*/ 454560 h 2380521"/>
              <a:gd name="connsiteX3593" fmla="*/ 2711846 w 8023328"/>
              <a:gd name="connsiteY3593" fmla="*/ 439771 h 2380521"/>
              <a:gd name="connsiteX3594" fmla="*/ 2725695 w 8023328"/>
              <a:gd name="connsiteY3594" fmla="*/ 424982 h 2380521"/>
              <a:gd name="connsiteX3595" fmla="*/ 2654870 w 8023328"/>
              <a:gd name="connsiteY3595" fmla="*/ 424982 h 2380521"/>
              <a:gd name="connsiteX3596" fmla="*/ 2667270 w 8023328"/>
              <a:gd name="connsiteY3596" fmla="*/ 439771 h 2380521"/>
              <a:gd name="connsiteX3597" fmla="*/ 2654870 w 8023328"/>
              <a:gd name="connsiteY3597" fmla="*/ 454560 h 2380521"/>
              <a:gd name="connsiteX3598" fmla="*/ 2641018 w 8023328"/>
              <a:gd name="connsiteY3598" fmla="*/ 439771 h 2380521"/>
              <a:gd name="connsiteX3599" fmla="*/ 2654870 w 8023328"/>
              <a:gd name="connsiteY3599" fmla="*/ 424982 h 2380521"/>
              <a:gd name="connsiteX3600" fmla="*/ 2582580 w 8023328"/>
              <a:gd name="connsiteY3600" fmla="*/ 424982 h 2380521"/>
              <a:gd name="connsiteX3601" fmla="*/ 2596437 w 8023328"/>
              <a:gd name="connsiteY3601" fmla="*/ 439771 h 2380521"/>
              <a:gd name="connsiteX3602" fmla="*/ 2582580 w 8023328"/>
              <a:gd name="connsiteY3602" fmla="*/ 454560 h 2380521"/>
              <a:gd name="connsiteX3603" fmla="*/ 2570184 w 8023328"/>
              <a:gd name="connsiteY3603" fmla="*/ 439771 h 2380521"/>
              <a:gd name="connsiteX3604" fmla="*/ 2582580 w 8023328"/>
              <a:gd name="connsiteY3604" fmla="*/ 424982 h 2380521"/>
              <a:gd name="connsiteX3605" fmla="*/ 2511026 w 8023328"/>
              <a:gd name="connsiteY3605" fmla="*/ 424982 h 2380521"/>
              <a:gd name="connsiteX3606" fmla="*/ 2525610 w 8023328"/>
              <a:gd name="connsiteY3606" fmla="*/ 439771 h 2380521"/>
              <a:gd name="connsiteX3607" fmla="*/ 2511026 w 8023328"/>
              <a:gd name="connsiteY3607" fmla="*/ 454560 h 2380521"/>
              <a:gd name="connsiteX3608" fmla="*/ 2499361 w 8023328"/>
              <a:gd name="connsiteY3608" fmla="*/ 439771 h 2380521"/>
              <a:gd name="connsiteX3609" fmla="*/ 2511026 w 8023328"/>
              <a:gd name="connsiteY3609" fmla="*/ 424982 h 2380521"/>
              <a:gd name="connsiteX3610" fmla="*/ 1799085 w 8023328"/>
              <a:gd name="connsiteY3610" fmla="*/ 357525 h 2380521"/>
              <a:gd name="connsiteX3611" fmla="*/ 1813873 w 8023328"/>
              <a:gd name="connsiteY3611" fmla="*/ 369922 h 2380521"/>
              <a:gd name="connsiteX3612" fmla="*/ 1799085 w 8023328"/>
              <a:gd name="connsiteY3612" fmla="*/ 383779 h 2380521"/>
              <a:gd name="connsiteX3613" fmla="*/ 1784300 w 8023328"/>
              <a:gd name="connsiteY3613" fmla="*/ 369922 h 2380521"/>
              <a:gd name="connsiteX3614" fmla="*/ 1799085 w 8023328"/>
              <a:gd name="connsiteY3614" fmla="*/ 357525 h 2380521"/>
              <a:gd name="connsiteX3615" fmla="*/ 1728262 w 8023328"/>
              <a:gd name="connsiteY3615" fmla="*/ 357525 h 2380521"/>
              <a:gd name="connsiteX3616" fmla="*/ 1743049 w 8023328"/>
              <a:gd name="connsiteY3616" fmla="*/ 369922 h 2380521"/>
              <a:gd name="connsiteX3617" fmla="*/ 1728262 w 8023328"/>
              <a:gd name="connsiteY3617" fmla="*/ 383779 h 2380521"/>
              <a:gd name="connsiteX3618" fmla="*/ 1713470 w 8023328"/>
              <a:gd name="connsiteY3618" fmla="*/ 369922 h 2380521"/>
              <a:gd name="connsiteX3619" fmla="*/ 1728262 w 8023328"/>
              <a:gd name="connsiteY3619" fmla="*/ 357525 h 2380521"/>
              <a:gd name="connsiteX3620" fmla="*/ 1657429 w 8023328"/>
              <a:gd name="connsiteY3620" fmla="*/ 357525 h 2380521"/>
              <a:gd name="connsiteX3621" fmla="*/ 1672220 w 8023328"/>
              <a:gd name="connsiteY3621" fmla="*/ 369922 h 2380521"/>
              <a:gd name="connsiteX3622" fmla="*/ 1657429 w 8023328"/>
              <a:gd name="connsiteY3622" fmla="*/ 383779 h 2380521"/>
              <a:gd name="connsiteX3623" fmla="*/ 1642650 w 8023328"/>
              <a:gd name="connsiteY3623" fmla="*/ 369922 h 2380521"/>
              <a:gd name="connsiteX3624" fmla="*/ 1657429 w 8023328"/>
              <a:gd name="connsiteY3624" fmla="*/ 357525 h 2380521"/>
              <a:gd name="connsiteX3625" fmla="*/ 1582296 w 8023328"/>
              <a:gd name="connsiteY3625" fmla="*/ 357525 h 2380521"/>
              <a:gd name="connsiteX3626" fmla="*/ 1594704 w 8023328"/>
              <a:gd name="connsiteY3626" fmla="*/ 369922 h 2380521"/>
              <a:gd name="connsiteX3627" fmla="*/ 1582296 w 8023328"/>
              <a:gd name="connsiteY3627" fmla="*/ 383779 h 2380521"/>
              <a:gd name="connsiteX3628" fmla="*/ 1568441 w 8023328"/>
              <a:gd name="connsiteY3628" fmla="*/ 369922 h 2380521"/>
              <a:gd name="connsiteX3629" fmla="*/ 1582296 w 8023328"/>
              <a:gd name="connsiteY3629" fmla="*/ 357525 h 2380521"/>
              <a:gd name="connsiteX3630" fmla="*/ 1512195 w 8023328"/>
              <a:gd name="connsiteY3630" fmla="*/ 357525 h 2380521"/>
              <a:gd name="connsiteX3631" fmla="*/ 1523863 w 8023328"/>
              <a:gd name="connsiteY3631" fmla="*/ 369922 h 2380521"/>
              <a:gd name="connsiteX3632" fmla="*/ 1512195 w 8023328"/>
              <a:gd name="connsiteY3632" fmla="*/ 383779 h 2380521"/>
              <a:gd name="connsiteX3633" fmla="*/ 1497612 w 8023328"/>
              <a:gd name="connsiteY3633" fmla="*/ 369922 h 2380521"/>
              <a:gd name="connsiteX3634" fmla="*/ 1512195 w 8023328"/>
              <a:gd name="connsiteY3634" fmla="*/ 357525 h 2380521"/>
              <a:gd name="connsiteX3635" fmla="*/ 1439171 w 8023328"/>
              <a:gd name="connsiteY3635" fmla="*/ 357525 h 2380521"/>
              <a:gd name="connsiteX3636" fmla="*/ 1453023 w 8023328"/>
              <a:gd name="connsiteY3636" fmla="*/ 369922 h 2380521"/>
              <a:gd name="connsiteX3637" fmla="*/ 1439171 w 8023328"/>
              <a:gd name="connsiteY3637" fmla="*/ 383779 h 2380521"/>
              <a:gd name="connsiteX3638" fmla="*/ 1426774 w 8023328"/>
              <a:gd name="connsiteY3638" fmla="*/ 369922 h 2380521"/>
              <a:gd name="connsiteX3639" fmla="*/ 1439171 w 8023328"/>
              <a:gd name="connsiteY3639" fmla="*/ 357525 h 2380521"/>
              <a:gd name="connsiteX3640" fmla="*/ 1368347 w 8023328"/>
              <a:gd name="connsiteY3640" fmla="*/ 357525 h 2380521"/>
              <a:gd name="connsiteX3641" fmla="*/ 1382199 w 8023328"/>
              <a:gd name="connsiteY3641" fmla="*/ 369922 h 2380521"/>
              <a:gd name="connsiteX3642" fmla="*/ 1368347 w 8023328"/>
              <a:gd name="connsiteY3642" fmla="*/ 383779 h 2380521"/>
              <a:gd name="connsiteX3643" fmla="*/ 1355949 w 8023328"/>
              <a:gd name="connsiteY3643" fmla="*/ 369922 h 2380521"/>
              <a:gd name="connsiteX3644" fmla="*/ 1368347 w 8023328"/>
              <a:gd name="connsiteY3644" fmla="*/ 357525 h 2380521"/>
              <a:gd name="connsiteX3645" fmla="*/ 1297518 w 8023328"/>
              <a:gd name="connsiteY3645" fmla="*/ 357525 h 2380521"/>
              <a:gd name="connsiteX3646" fmla="*/ 1311374 w 8023328"/>
              <a:gd name="connsiteY3646" fmla="*/ 369922 h 2380521"/>
              <a:gd name="connsiteX3647" fmla="*/ 1297518 w 8023328"/>
              <a:gd name="connsiteY3647" fmla="*/ 383779 h 2380521"/>
              <a:gd name="connsiteX3648" fmla="*/ 1285121 w 8023328"/>
              <a:gd name="connsiteY3648" fmla="*/ 369922 h 2380521"/>
              <a:gd name="connsiteX3649" fmla="*/ 1297518 w 8023328"/>
              <a:gd name="connsiteY3649" fmla="*/ 357525 h 2380521"/>
              <a:gd name="connsiteX3650" fmla="*/ 1225703 w 8023328"/>
              <a:gd name="connsiteY3650" fmla="*/ 357525 h 2380521"/>
              <a:gd name="connsiteX3651" fmla="*/ 1240493 w 8023328"/>
              <a:gd name="connsiteY3651" fmla="*/ 369922 h 2380521"/>
              <a:gd name="connsiteX3652" fmla="*/ 1225703 w 8023328"/>
              <a:gd name="connsiteY3652" fmla="*/ 383779 h 2380521"/>
              <a:gd name="connsiteX3653" fmla="*/ 1210926 w 8023328"/>
              <a:gd name="connsiteY3653" fmla="*/ 369922 h 2380521"/>
              <a:gd name="connsiteX3654" fmla="*/ 1225703 w 8023328"/>
              <a:gd name="connsiteY3654" fmla="*/ 357525 h 2380521"/>
              <a:gd name="connsiteX3655" fmla="*/ 1154890 w 8023328"/>
              <a:gd name="connsiteY3655" fmla="*/ 357525 h 2380521"/>
              <a:gd name="connsiteX3656" fmla="*/ 1169676 w 8023328"/>
              <a:gd name="connsiteY3656" fmla="*/ 369922 h 2380521"/>
              <a:gd name="connsiteX3657" fmla="*/ 1154890 w 8023328"/>
              <a:gd name="connsiteY3657" fmla="*/ 383779 h 2380521"/>
              <a:gd name="connsiteX3658" fmla="*/ 1140096 w 8023328"/>
              <a:gd name="connsiteY3658" fmla="*/ 369922 h 2380521"/>
              <a:gd name="connsiteX3659" fmla="*/ 1154890 w 8023328"/>
              <a:gd name="connsiteY3659" fmla="*/ 357525 h 2380521"/>
              <a:gd name="connsiteX3660" fmla="*/ 1084059 w 8023328"/>
              <a:gd name="connsiteY3660" fmla="*/ 357525 h 2380521"/>
              <a:gd name="connsiteX3661" fmla="*/ 1098844 w 8023328"/>
              <a:gd name="connsiteY3661" fmla="*/ 369922 h 2380521"/>
              <a:gd name="connsiteX3662" fmla="*/ 1084059 w 8023328"/>
              <a:gd name="connsiteY3662" fmla="*/ 383779 h 2380521"/>
              <a:gd name="connsiteX3663" fmla="*/ 1069268 w 8023328"/>
              <a:gd name="connsiteY3663" fmla="*/ 369922 h 2380521"/>
              <a:gd name="connsiteX3664" fmla="*/ 1084059 w 8023328"/>
              <a:gd name="connsiteY3664" fmla="*/ 357525 h 2380521"/>
              <a:gd name="connsiteX3665" fmla="*/ 1013015 w 8023328"/>
              <a:gd name="connsiteY3665" fmla="*/ 357525 h 2380521"/>
              <a:gd name="connsiteX3666" fmla="*/ 1024685 w 8023328"/>
              <a:gd name="connsiteY3666" fmla="*/ 369922 h 2380521"/>
              <a:gd name="connsiteX3667" fmla="*/ 1013015 w 8023328"/>
              <a:gd name="connsiteY3667" fmla="*/ 383779 h 2380521"/>
              <a:gd name="connsiteX3668" fmla="*/ 998434 w 8023328"/>
              <a:gd name="connsiteY3668" fmla="*/ 369922 h 2380521"/>
              <a:gd name="connsiteX3669" fmla="*/ 1013015 w 8023328"/>
              <a:gd name="connsiteY3669" fmla="*/ 357525 h 2380521"/>
              <a:gd name="connsiteX3670" fmla="*/ 941465 w 8023328"/>
              <a:gd name="connsiteY3670" fmla="*/ 357525 h 2380521"/>
              <a:gd name="connsiteX3671" fmla="*/ 953864 w 8023328"/>
              <a:gd name="connsiteY3671" fmla="*/ 369922 h 2380521"/>
              <a:gd name="connsiteX3672" fmla="*/ 941465 w 8023328"/>
              <a:gd name="connsiteY3672" fmla="*/ 383779 h 2380521"/>
              <a:gd name="connsiteX3673" fmla="*/ 927611 w 8023328"/>
              <a:gd name="connsiteY3673" fmla="*/ 369922 h 2380521"/>
              <a:gd name="connsiteX3674" fmla="*/ 941465 w 8023328"/>
              <a:gd name="connsiteY3674" fmla="*/ 357525 h 2380521"/>
              <a:gd name="connsiteX3675" fmla="*/ 870633 w 8023328"/>
              <a:gd name="connsiteY3675" fmla="*/ 357525 h 2380521"/>
              <a:gd name="connsiteX3676" fmla="*/ 883034 w 8023328"/>
              <a:gd name="connsiteY3676" fmla="*/ 369922 h 2380521"/>
              <a:gd name="connsiteX3677" fmla="*/ 870633 w 8023328"/>
              <a:gd name="connsiteY3677" fmla="*/ 383779 h 2380521"/>
              <a:gd name="connsiteX3678" fmla="*/ 856777 w 8023328"/>
              <a:gd name="connsiteY3678" fmla="*/ 369922 h 2380521"/>
              <a:gd name="connsiteX3679" fmla="*/ 870633 w 8023328"/>
              <a:gd name="connsiteY3679" fmla="*/ 357525 h 2380521"/>
              <a:gd name="connsiteX3680" fmla="*/ 798346 w 8023328"/>
              <a:gd name="connsiteY3680" fmla="*/ 357525 h 2380521"/>
              <a:gd name="connsiteX3681" fmla="*/ 812203 w 8023328"/>
              <a:gd name="connsiteY3681" fmla="*/ 369922 h 2380521"/>
              <a:gd name="connsiteX3682" fmla="*/ 798346 w 8023328"/>
              <a:gd name="connsiteY3682" fmla="*/ 383779 h 2380521"/>
              <a:gd name="connsiteX3683" fmla="*/ 785947 w 8023328"/>
              <a:gd name="connsiteY3683" fmla="*/ 369922 h 2380521"/>
              <a:gd name="connsiteX3684" fmla="*/ 798346 w 8023328"/>
              <a:gd name="connsiteY3684" fmla="*/ 357525 h 2380521"/>
              <a:gd name="connsiteX3685" fmla="*/ 3654110 w 8023328"/>
              <a:gd name="connsiteY3685" fmla="*/ 354153 h 2380521"/>
              <a:gd name="connsiteX3686" fmla="*/ 3668898 w 8023328"/>
              <a:gd name="connsiteY3686" fmla="*/ 368738 h 2380521"/>
              <a:gd name="connsiteX3687" fmla="*/ 3654110 w 8023328"/>
              <a:gd name="connsiteY3687" fmla="*/ 380407 h 2380521"/>
              <a:gd name="connsiteX3688" fmla="*/ 3639322 w 8023328"/>
              <a:gd name="connsiteY3688" fmla="*/ 368738 h 2380521"/>
              <a:gd name="connsiteX3689" fmla="*/ 3654110 w 8023328"/>
              <a:gd name="connsiteY3689" fmla="*/ 354153 h 2380521"/>
              <a:gd name="connsiteX3690" fmla="*/ 3583280 w 8023328"/>
              <a:gd name="connsiteY3690" fmla="*/ 354153 h 2380521"/>
              <a:gd name="connsiteX3691" fmla="*/ 3598069 w 8023328"/>
              <a:gd name="connsiteY3691" fmla="*/ 368738 h 2380521"/>
              <a:gd name="connsiteX3692" fmla="*/ 3583280 w 8023328"/>
              <a:gd name="connsiteY3692" fmla="*/ 380407 h 2380521"/>
              <a:gd name="connsiteX3693" fmla="*/ 3568491 w 8023328"/>
              <a:gd name="connsiteY3693" fmla="*/ 368738 h 2380521"/>
              <a:gd name="connsiteX3694" fmla="*/ 3583280 w 8023328"/>
              <a:gd name="connsiteY3694" fmla="*/ 354153 h 2380521"/>
              <a:gd name="connsiteX3695" fmla="*/ 3512449 w 8023328"/>
              <a:gd name="connsiteY3695" fmla="*/ 354153 h 2380521"/>
              <a:gd name="connsiteX3696" fmla="*/ 3527237 w 8023328"/>
              <a:gd name="connsiteY3696" fmla="*/ 369330 h 2380521"/>
              <a:gd name="connsiteX3697" fmla="*/ 3512449 w 8023328"/>
              <a:gd name="connsiteY3697" fmla="*/ 383749 h 2380521"/>
              <a:gd name="connsiteX3698" fmla="*/ 3497661 w 8023328"/>
              <a:gd name="connsiteY3698" fmla="*/ 369330 h 2380521"/>
              <a:gd name="connsiteX3699" fmla="*/ 3512449 w 8023328"/>
              <a:gd name="connsiteY3699" fmla="*/ 354153 h 2380521"/>
              <a:gd name="connsiteX3700" fmla="*/ 3440686 w 8023328"/>
              <a:gd name="connsiteY3700" fmla="*/ 354153 h 2380521"/>
              <a:gd name="connsiteX3701" fmla="*/ 3453083 w 8023328"/>
              <a:gd name="connsiteY3701" fmla="*/ 369330 h 2380521"/>
              <a:gd name="connsiteX3702" fmla="*/ 3440686 w 8023328"/>
              <a:gd name="connsiteY3702" fmla="*/ 383749 h 2380521"/>
              <a:gd name="connsiteX3703" fmla="*/ 3426830 w 8023328"/>
              <a:gd name="connsiteY3703" fmla="*/ 369330 h 2380521"/>
              <a:gd name="connsiteX3704" fmla="*/ 3440686 w 8023328"/>
              <a:gd name="connsiteY3704" fmla="*/ 354153 h 2380521"/>
              <a:gd name="connsiteX3705" fmla="*/ 3369857 w 8023328"/>
              <a:gd name="connsiteY3705" fmla="*/ 354153 h 2380521"/>
              <a:gd name="connsiteX3706" fmla="*/ 3382254 w 8023328"/>
              <a:gd name="connsiteY3706" fmla="*/ 369330 h 2380521"/>
              <a:gd name="connsiteX3707" fmla="*/ 3369857 w 8023328"/>
              <a:gd name="connsiteY3707" fmla="*/ 383749 h 2380521"/>
              <a:gd name="connsiteX3708" fmla="*/ 3356001 w 8023328"/>
              <a:gd name="connsiteY3708" fmla="*/ 369330 h 2380521"/>
              <a:gd name="connsiteX3709" fmla="*/ 3369857 w 8023328"/>
              <a:gd name="connsiteY3709" fmla="*/ 354153 h 2380521"/>
              <a:gd name="connsiteX3710" fmla="*/ 3299097 w 8023328"/>
              <a:gd name="connsiteY3710" fmla="*/ 354153 h 2380521"/>
              <a:gd name="connsiteX3711" fmla="*/ 3311496 w 8023328"/>
              <a:gd name="connsiteY3711" fmla="*/ 369330 h 2380521"/>
              <a:gd name="connsiteX3712" fmla="*/ 3299097 w 8023328"/>
              <a:gd name="connsiteY3712" fmla="*/ 383749 h 2380521"/>
              <a:gd name="connsiteX3713" fmla="*/ 3285242 w 8023328"/>
              <a:gd name="connsiteY3713" fmla="*/ 369330 h 2380521"/>
              <a:gd name="connsiteX3714" fmla="*/ 3299097 w 8023328"/>
              <a:gd name="connsiteY3714" fmla="*/ 354153 h 2380521"/>
              <a:gd name="connsiteX3715" fmla="*/ 3226808 w 8023328"/>
              <a:gd name="connsiteY3715" fmla="*/ 354153 h 2380521"/>
              <a:gd name="connsiteX3716" fmla="*/ 3240664 w 8023328"/>
              <a:gd name="connsiteY3716" fmla="*/ 369330 h 2380521"/>
              <a:gd name="connsiteX3717" fmla="*/ 3226808 w 8023328"/>
              <a:gd name="connsiteY3717" fmla="*/ 383749 h 2380521"/>
              <a:gd name="connsiteX3718" fmla="*/ 3214410 w 8023328"/>
              <a:gd name="connsiteY3718" fmla="*/ 369330 h 2380521"/>
              <a:gd name="connsiteX3719" fmla="*/ 3226808 w 8023328"/>
              <a:gd name="connsiteY3719" fmla="*/ 354153 h 2380521"/>
              <a:gd name="connsiteX3720" fmla="*/ 3152605 w 8023328"/>
              <a:gd name="connsiteY3720" fmla="*/ 354153 h 2380521"/>
              <a:gd name="connsiteX3721" fmla="*/ 3166462 w 8023328"/>
              <a:gd name="connsiteY3721" fmla="*/ 369330 h 2380521"/>
              <a:gd name="connsiteX3722" fmla="*/ 3152605 w 8023328"/>
              <a:gd name="connsiteY3722" fmla="*/ 383749 h 2380521"/>
              <a:gd name="connsiteX3723" fmla="*/ 3140206 w 8023328"/>
              <a:gd name="connsiteY3723" fmla="*/ 369330 h 2380521"/>
              <a:gd name="connsiteX3724" fmla="*/ 3152605 w 8023328"/>
              <a:gd name="connsiteY3724" fmla="*/ 354153 h 2380521"/>
              <a:gd name="connsiteX3725" fmla="*/ 3081774 w 8023328"/>
              <a:gd name="connsiteY3725" fmla="*/ 354153 h 2380521"/>
              <a:gd name="connsiteX3726" fmla="*/ 3095627 w 8023328"/>
              <a:gd name="connsiteY3726" fmla="*/ 369330 h 2380521"/>
              <a:gd name="connsiteX3727" fmla="*/ 3081774 w 8023328"/>
              <a:gd name="connsiteY3727" fmla="*/ 383749 h 2380521"/>
              <a:gd name="connsiteX3728" fmla="*/ 3069375 w 8023328"/>
              <a:gd name="connsiteY3728" fmla="*/ 369330 h 2380521"/>
              <a:gd name="connsiteX3729" fmla="*/ 3081774 w 8023328"/>
              <a:gd name="connsiteY3729" fmla="*/ 354153 h 2380521"/>
              <a:gd name="connsiteX3730" fmla="*/ 3013715 w 8023328"/>
              <a:gd name="connsiteY3730" fmla="*/ 354153 h 2380521"/>
              <a:gd name="connsiteX3731" fmla="*/ 3028135 w 8023328"/>
              <a:gd name="connsiteY3731" fmla="*/ 369330 h 2380521"/>
              <a:gd name="connsiteX3732" fmla="*/ 3013715 w 8023328"/>
              <a:gd name="connsiteY3732" fmla="*/ 383749 h 2380521"/>
              <a:gd name="connsiteX3733" fmla="*/ 2998539 w 8023328"/>
              <a:gd name="connsiteY3733" fmla="*/ 369330 h 2380521"/>
              <a:gd name="connsiteX3734" fmla="*/ 3013715 w 8023328"/>
              <a:gd name="connsiteY3734" fmla="*/ 354153 h 2380521"/>
              <a:gd name="connsiteX3735" fmla="*/ 2942494 w 8023328"/>
              <a:gd name="connsiteY3735" fmla="*/ 354153 h 2380521"/>
              <a:gd name="connsiteX3736" fmla="*/ 2957288 w 8023328"/>
              <a:gd name="connsiteY3736" fmla="*/ 369330 h 2380521"/>
              <a:gd name="connsiteX3737" fmla="*/ 2942494 w 8023328"/>
              <a:gd name="connsiteY3737" fmla="*/ 383749 h 2380521"/>
              <a:gd name="connsiteX3738" fmla="*/ 2927708 w 8023328"/>
              <a:gd name="connsiteY3738" fmla="*/ 369330 h 2380521"/>
              <a:gd name="connsiteX3739" fmla="*/ 2942494 w 8023328"/>
              <a:gd name="connsiteY3739" fmla="*/ 354153 h 2380521"/>
              <a:gd name="connsiteX3740" fmla="*/ 2868293 w 8023328"/>
              <a:gd name="connsiteY3740" fmla="*/ 354153 h 2380521"/>
              <a:gd name="connsiteX3741" fmla="*/ 2883085 w 8023328"/>
              <a:gd name="connsiteY3741" fmla="*/ 369330 h 2380521"/>
              <a:gd name="connsiteX3742" fmla="*/ 2868293 w 8023328"/>
              <a:gd name="connsiteY3742" fmla="*/ 383749 h 2380521"/>
              <a:gd name="connsiteX3743" fmla="*/ 2853504 w 8023328"/>
              <a:gd name="connsiteY3743" fmla="*/ 369330 h 2380521"/>
              <a:gd name="connsiteX3744" fmla="*/ 2868293 w 8023328"/>
              <a:gd name="connsiteY3744" fmla="*/ 354153 h 2380521"/>
              <a:gd name="connsiteX3745" fmla="*/ 2796535 w 8023328"/>
              <a:gd name="connsiteY3745" fmla="*/ 354153 h 2380521"/>
              <a:gd name="connsiteX3746" fmla="*/ 2808932 w 8023328"/>
              <a:gd name="connsiteY3746" fmla="*/ 369330 h 2380521"/>
              <a:gd name="connsiteX3747" fmla="*/ 2796535 w 8023328"/>
              <a:gd name="connsiteY3747" fmla="*/ 383749 h 2380521"/>
              <a:gd name="connsiteX3748" fmla="*/ 2782678 w 8023328"/>
              <a:gd name="connsiteY3748" fmla="*/ 369330 h 2380521"/>
              <a:gd name="connsiteX3749" fmla="*/ 2796535 w 8023328"/>
              <a:gd name="connsiteY3749" fmla="*/ 354153 h 2380521"/>
              <a:gd name="connsiteX3750" fmla="*/ 2725695 w 8023328"/>
              <a:gd name="connsiteY3750" fmla="*/ 354153 h 2380521"/>
              <a:gd name="connsiteX3751" fmla="*/ 2738100 w 8023328"/>
              <a:gd name="connsiteY3751" fmla="*/ 369330 h 2380521"/>
              <a:gd name="connsiteX3752" fmla="*/ 2725695 w 8023328"/>
              <a:gd name="connsiteY3752" fmla="*/ 383749 h 2380521"/>
              <a:gd name="connsiteX3753" fmla="*/ 2711846 w 8023328"/>
              <a:gd name="connsiteY3753" fmla="*/ 369330 h 2380521"/>
              <a:gd name="connsiteX3754" fmla="*/ 2725695 w 8023328"/>
              <a:gd name="connsiteY3754" fmla="*/ 354153 h 2380521"/>
              <a:gd name="connsiteX3755" fmla="*/ 2653415 w 8023328"/>
              <a:gd name="connsiteY3755" fmla="*/ 354153 h 2380521"/>
              <a:gd name="connsiteX3756" fmla="*/ 2667270 w 8023328"/>
              <a:gd name="connsiteY3756" fmla="*/ 369330 h 2380521"/>
              <a:gd name="connsiteX3757" fmla="*/ 2653415 w 8023328"/>
              <a:gd name="connsiteY3757" fmla="*/ 383749 h 2380521"/>
              <a:gd name="connsiteX3758" fmla="*/ 2641021 w 8023328"/>
              <a:gd name="connsiteY3758" fmla="*/ 369330 h 2380521"/>
              <a:gd name="connsiteX3759" fmla="*/ 2653415 w 8023328"/>
              <a:gd name="connsiteY3759" fmla="*/ 354153 h 2380521"/>
              <a:gd name="connsiteX3760" fmla="*/ 2582583 w 8023328"/>
              <a:gd name="connsiteY3760" fmla="*/ 354153 h 2380521"/>
              <a:gd name="connsiteX3761" fmla="*/ 2596439 w 8023328"/>
              <a:gd name="connsiteY3761" fmla="*/ 369330 h 2380521"/>
              <a:gd name="connsiteX3762" fmla="*/ 2582583 w 8023328"/>
              <a:gd name="connsiteY3762" fmla="*/ 383749 h 2380521"/>
              <a:gd name="connsiteX3763" fmla="*/ 2570184 w 8023328"/>
              <a:gd name="connsiteY3763" fmla="*/ 369330 h 2380521"/>
              <a:gd name="connsiteX3764" fmla="*/ 2582583 w 8023328"/>
              <a:gd name="connsiteY3764" fmla="*/ 354153 h 2380521"/>
              <a:gd name="connsiteX3765" fmla="*/ 2511029 w 8023328"/>
              <a:gd name="connsiteY3765" fmla="*/ 354153 h 2380521"/>
              <a:gd name="connsiteX3766" fmla="*/ 2525613 w 8023328"/>
              <a:gd name="connsiteY3766" fmla="*/ 369330 h 2380521"/>
              <a:gd name="connsiteX3767" fmla="*/ 2511029 w 8023328"/>
              <a:gd name="connsiteY3767" fmla="*/ 383749 h 2380521"/>
              <a:gd name="connsiteX3768" fmla="*/ 2499361 w 8023328"/>
              <a:gd name="connsiteY3768" fmla="*/ 369330 h 2380521"/>
              <a:gd name="connsiteX3769" fmla="*/ 2511029 w 8023328"/>
              <a:gd name="connsiteY3769" fmla="*/ 354153 h 2380521"/>
              <a:gd name="connsiteX3770" fmla="*/ 2439946 w 8023328"/>
              <a:gd name="connsiteY3770" fmla="*/ 354153 h 2380521"/>
              <a:gd name="connsiteX3771" fmla="*/ 2454732 w 8023328"/>
              <a:gd name="connsiteY3771" fmla="*/ 369330 h 2380521"/>
              <a:gd name="connsiteX3772" fmla="*/ 2439946 w 8023328"/>
              <a:gd name="connsiteY3772" fmla="*/ 383749 h 2380521"/>
              <a:gd name="connsiteX3773" fmla="*/ 2425156 w 8023328"/>
              <a:gd name="connsiteY3773" fmla="*/ 369330 h 2380521"/>
              <a:gd name="connsiteX3774" fmla="*/ 2439946 w 8023328"/>
              <a:gd name="connsiteY3774" fmla="*/ 354153 h 2380521"/>
              <a:gd name="connsiteX3775" fmla="*/ 2369110 w 8023328"/>
              <a:gd name="connsiteY3775" fmla="*/ 354153 h 2380521"/>
              <a:gd name="connsiteX3776" fmla="*/ 2383899 w 8023328"/>
              <a:gd name="connsiteY3776" fmla="*/ 369330 h 2380521"/>
              <a:gd name="connsiteX3777" fmla="*/ 2369110 w 8023328"/>
              <a:gd name="connsiteY3777" fmla="*/ 383749 h 2380521"/>
              <a:gd name="connsiteX3778" fmla="*/ 2354319 w 8023328"/>
              <a:gd name="connsiteY3778" fmla="*/ 369330 h 2380521"/>
              <a:gd name="connsiteX3779" fmla="*/ 2369110 w 8023328"/>
              <a:gd name="connsiteY3779" fmla="*/ 354153 h 2380521"/>
              <a:gd name="connsiteX3780" fmla="*/ 2298280 w 8023328"/>
              <a:gd name="connsiteY3780" fmla="*/ 354153 h 2380521"/>
              <a:gd name="connsiteX3781" fmla="*/ 2313068 w 8023328"/>
              <a:gd name="connsiteY3781" fmla="*/ 369330 h 2380521"/>
              <a:gd name="connsiteX3782" fmla="*/ 2298280 w 8023328"/>
              <a:gd name="connsiteY3782" fmla="*/ 383749 h 2380521"/>
              <a:gd name="connsiteX3783" fmla="*/ 2283490 w 8023328"/>
              <a:gd name="connsiteY3783" fmla="*/ 369330 h 2380521"/>
              <a:gd name="connsiteX3784" fmla="*/ 2298280 w 8023328"/>
              <a:gd name="connsiteY3784" fmla="*/ 354153 h 2380521"/>
              <a:gd name="connsiteX3785" fmla="*/ 2226517 w 8023328"/>
              <a:gd name="connsiteY3785" fmla="*/ 354153 h 2380521"/>
              <a:gd name="connsiteX3786" fmla="*/ 2238914 w 8023328"/>
              <a:gd name="connsiteY3786" fmla="*/ 369330 h 2380521"/>
              <a:gd name="connsiteX3787" fmla="*/ 2226517 w 8023328"/>
              <a:gd name="connsiteY3787" fmla="*/ 383749 h 2380521"/>
              <a:gd name="connsiteX3788" fmla="*/ 2212658 w 8023328"/>
              <a:gd name="connsiteY3788" fmla="*/ 369330 h 2380521"/>
              <a:gd name="connsiteX3789" fmla="*/ 2226517 w 8023328"/>
              <a:gd name="connsiteY3789" fmla="*/ 354153 h 2380521"/>
              <a:gd name="connsiteX3790" fmla="*/ 2155683 w 8023328"/>
              <a:gd name="connsiteY3790" fmla="*/ 354153 h 2380521"/>
              <a:gd name="connsiteX3791" fmla="*/ 2168081 w 8023328"/>
              <a:gd name="connsiteY3791" fmla="*/ 369330 h 2380521"/>
              <a:gd name="connsiteX3792" fmla="*/ 2155683 w 8023328"/>
              <a:gd name="connsiteY3792" fmla="*/ 383749 h 2380521"/>
              <a:gd name="connsiteX3793" fmla="*/ 2141827 w 8023328"/>
              <a:gd name="connsiteY3793" fmla="*/ 369330 h 2380521"/>
              <a:gd name="connsiteX3794" fmla="*/ 2155683 w 8023328"/>
              <a:gd name="connsiteY3794" fmla="*/ 354153 h 2380521"/>
              <a:gd name="connsiteX3795" fmla="*/ 2084849 w 8023328"/>
              <a:gd name="connsiteY3795" fmla="*/ 354153 h 2380521"/>
              <a:gd name="connsiteX3796" fmla="*/ 2097248 w 8023328"/>
              <a:gd name="connsiteY3796" fmla="*/ 369330 h 2380521"/>
              <a:gd name="connsiteX3797" fmla="*/ 2084849 w 8023328"/>
              <a:gd name="connsiteY3797" fmla="*/ 383749 h 2380521"/>
              <a:gd name="connsiteX3798" fmla="*/ 2070994 w 8023328"/>
              <a:gd name="connsiteY3798" fmla="*/ 369330 h 2380521"/>
              <a:gd name="connsiteX3799" fmla="*/ 2084849 w 8023328"/>
              <a:gd name="connsiteY3799" fmla="*/ 354153 h 2380521"/>
              <a:gd name="connsiteX3800" fmla="*/ 2011835 w 8023328"/>
              <a:gd name="connsiteY3800" fmla="*/ 354153 h 2380521"/>
              <a:gd name="connsiteX3801" fmla="*/ 2026421 w 8023328"/>
              <a:gd name="connsiteY3801" fmla="*/ 369330 h 2380521"/>
              <a:gd name="connsiteX3802" fmla="*/ 2011835 w 8023328"/>
              <a:gd name="connsiteY3802" fmla="*/ 383749 h 2380521"/>
              <a:gd name="connsiteX3803" fmla="*/ 2000166 w 8023328"/>
              <a:gd name="connsiteY3803" fmla="*/ 369330 h 2380521"/>
              <a:gd name="connsiteX3804" fmla="*/ 2011835 w 8023328"/>
              <a:gd name="connsiteY3804" fmla="*/ 354153 h 2380521"/>
              <a:gd name="connsiteX3805" fmla="*/ 1938362 w 8023328"/>
              <a:gd name="connsiteY3805" fmla="*/ 354153 h 2380521"/>
              <a:gd name="connsiteX3806" fmla="*/ 1952222 w 8023328"/>
              <a:gd name="connsiteY3806" fmla="*/ 369330 h 2380521"/>
              <a:gd name="connsiteX3807" fmla="*/ 1938362 w 8023328"/>
              <a:gd name="connsiteY3807" fmla="*/ 383749 h 2380521"/>
              <a:gd name="connsiteX3808" fmla="*/ 1925968 w 8023328"/>
              <a:gd name="connsiteY3808" fmla="*/ 369330 h 2380521"/>
              <a:gd name="connsiteX3809" fmla="*/ 1938362 w 8023328"/>
              <a:gd name="connsiteY3809" fmla="*/ 354153 h 2380521"/>
              <a:gd name="connsiteX3810" fmla="*/ 1867527 w 8023328"/>
              <a:gd name="connsiteY3810" fmla="*/ 354153 h 2380521"/>
              <a:gd name="connsiteX3811" fmla="*/ 1881384 w 8023328"/>
              <a:gd name="connsiteY3811" fmla="*/ 369330 h 2380521"/>
              <a:gd name="connsiteX3812" fmla="*/ 1867527 w 8023328"/>
              <a:gd name="connsiteY3812" fmla="*/ 383749 h 2380521"/>
              <a:gd name="connsiteX3813" fmla="*/ 1855129 w 8023328"/>
              <a:gd name="connsiteY3813" fmla="*/ 369330 h 2380521"/>
              <a:gd name="connsiteX3814" fmla="*/ 1867527 w 8023328"/>
              <a:gd name="connsiteY3814" fmla="*/ 354153 h 2380521"/>
              <a:gd name="connsiteX3815" fmla="*/ 1225708 w 8023328"/>
              <a:gd name="connsiteY3815" fmla="*/ 284879 h 2380521"/>
              <a:gd name="connsiteX3816" fmla="*/ 1240493 w 8023328"/>
              <a:gd name="connsiteY3816" fmla="*/ 298111 h 2380521"/>
              <a:gd name="connsiteX3817" fmla="*/ 1225708 w 8023328"/>
              <a:gd name="connsiteY3817" fmla="*/ 312900 h 2380521"/>
              <a:gd name="connsiteX3818" fmla="*/ 1210931 w 8023328"/>
              <a:gd name="connsiteY3818" fmla="*/ 298111 h 2380521"/>
              <a:gd name="connsiteX3819" fmla="*/ 1225708 w 8023328"/>
              <a:gd name="connsiteY3819" fmla="*/ 284879 h 2380521"/>
              <a:gd name="connsiteX3820" fmla="*/ 3440686 w 8023328"/>
              <a:gd name="connsiteY3820" fmla="*/ 283322 h 2380521"/>
              <a:gd name="connsiteX3821" fmla="*/ 3453083 w 8023328"/>
              <a:gd name="connsiteY3821" fmla="*/ 297178 h 2380521"/>
              <a:gd name="connsiteX3822" fmla="*/ 3440686 w 8023328"/>
              <a:gd name="connsiteY3822" fmla="*/ 309576 h 2380521"/>
              <a:gd name="connsiteX3823" fmla="*/ 3426830 w 8023328"/>
              <a:gd name="connsiteY3823" fmla="*/ 297178 h 2380521"/>
              <a:gd name="connsiteX3824" fmla="*/ 3440686 w 8023328"/>
              <a:gd name="connsiteY3824" fmla="*/ 283322 h 2380521"/>
              <a:gd name="connsiteX3825" fmla="*/ 3369857 w 8023328"/>
              <a:gd name="connsiteY3825" fmla="*/ 283322 h 2380521"/>
              <a:gd name="connsiteX3826" fmla="*/ 3382254 w 8023328"/>
              <a:gd name="connsiteY3826" fmla="*/ 297178 h 2380521"/>
              <a:gd name="connsiteX3827" fmla="*/ 3369857 w 8023328"/>
              <a:gd name="connsiteY3827" fmla="*/ 309576 h 2380521"/>
              <a:gd name="connsiteX3828" fmla="*/ 3356001 w 8023328"/>
              <a:gd name="connsiteY3828" fmla="*/ 297178 h 2380521"/>
              <a:gd name="connsiteX3829" fmla="*/ 3369857 w 8023328"/>
              <a:gd name="connsiteY3829" fmla="*/ 283322 h 2380521"/>
              <a:gd name="connsiteX3830" fmla="*/ 3299100 w 8023328"/>
              <a:gd name="connsiteY3830" fmla="*/ 283322 h 2380521"/>
              <a:gd name="connsiteX3831" fmla="*/ 3311496 w 8023328"/>
              <a:gd name="connsiteY3831" fmla="*/ 297178 h 2380521"/>
              <a:gd name="connsiteX3832" fmla="*/ 3299100 w 8023328"/>
              <a:gd name="connsiteY3832" fmla="*/ 309576 h 2380521"/>
              <a:gd name="connsiteX3833" fmla="*/ 3285242 w 8023328"/>
              <a:gd name="connsiteY3833" fmla="*/ 297178 h 2380521"/>
              <a:gd name="connsiteX3834" fmla="*/ 3299100 w 8023328"/>
              <a:gd name="connsiteY3834" fmla="*/ 283322 h 2380521"/>
              <a:gd name="connsiteX3835" fmla="*/ 3226808 w 8023328"/>
              <a:gd name="connsiteY3835" fmla="*/ 283322 h 2380521"/>
              <a:gd name="connsiteX3836" fmla="*/ 3240664 w 8023328"/>
              <a:gd name="connsiteY3836" fmla="*/ 297178 h 2380521"/>
              <a:gd name="connsiteX3837" fmla="*/ 3226808 w 8023328"/>
              <a:gd name="connsiteY3837" fmla="*/ 309576 h 2380521"/>
              <a:gd name="connsiteX3838" fmla="*/ 3214410 w 8023328"/>
              <a:gd name="connsiteY3838" fmla="*/ 297178 h 2380521"/>
              <a:gd name="connsiteX3839" fmla="*/ 3226808 w 8023328"/>
              <a:gd name="connsiteY3839" fmla="*/ 283322 h 2380521"/>
              <a:gd name="connsiteX3840" fmla="*/ 3152605 w 8023328"/>
              <a:gd name="connsiteY3840" fmla="*/ 283322 h 2380521"/>
              <a:gd name="connsiteX3841" fmla="*/ 3166462 w 8023328"/>
              <a:gd name="connsiteY3841" fmla="*/ 297178 h 2380521"/>
              <a:gd name="connsiteX3842" fmla="*/ 3152605 w 8023328"/>
              <a:gd name="connsiteY3842" fmla="*/ 309576 h 2380521"/>
              <a:gd name="connsiteX3843" fmla="*/ 3140209 w 8023328"/>
              <a:gd name="connsiteY3843" fmla="*/ 297178 h 2380521"/>
              <a:gd name="connsiteX3844" fmla="*/ 3152605 w 8023328"/>
              <a:gd name="connsiteY3844" fmla="*/ 283322 h 2380521"/>
              <a:gd name="connsiteX3845" fmla="*/ 3081774 w 8023328"/>
              <a:gd name="connsiteY3845" fmla="*/ 283322 h 2380521"/>
              <a:gd name="connsiteX3846" fmla="*/ 3095628 w 8023328"/>
              <a:gd name="connsiteY3846" fmla="*/ 297178 h 2380521"/>
              <a:gd name="connsiteX3847" fmla="*/ 3081774 w 8023328"/>
              <a:gd name="connsiteY3847" fmla="*/ 309576 h 2380521"/>
              <a:gd name="connsiteX3848" fmla="*/ 3069375 w 8023328"/>
              <a:gd name="connsiteY3848" fmla="*/ 297178 h 2380521"/>
              <a:gd name="connsiteX3849" fmla="*/ 3081774 w 8023328"/>
              <a:gd name="connsiteY3849" fmla="*/ 283322 h 2380521"/>
              <a:gd name="connsiteX3850" fmla="*/ 3013717 w 8023328"/>
              <a:gd name="connsiteY3850" fmla="*/ 283322 h 2380521"/>
              <a:gd name="connsiteX3851" fmla="*/ 3028135 w 8023328"/>
              <a:gd name="connsiteY3851" fmla="*/ 297178 h 2380521"/>
              <a:gd name="connsiteX3852" fmla="*/ 3013717 w 8023328"/>
              <a:gd name="connsiteY3852" fmla="*/ 309576 h 2380521"/>
              <a:gd name="connsiteX3853" fmla="*/ 2998539 w 8023328"/>
              <a:gd name="connsiteY3853" fmla="*/ 297178 h 2380521"/>
              <a:gd name="connsiteX3854" fmla="*/ 3013717 w 8023328"/>
              <a:gd name="connsiteY3854" fmla="*/ 283322 h 2380521"/>
              <a:gd name="connsiteX3855" fmla="*/ 2942494 w 8023328"/>
              <a:gd name="connsiteY3855" fmla="*/ 283322 h 2380521"/>
              <a:gd name="connsiteX3856" fmla="*/ 2957288 w 8023328"/>
              <a:gd name="connsiteY3856" fmla="*/ 298111 h 2380521"/>
              <a:gd name="connsiteX3857" fmla="*/ 2942494 w 8023328"/>
              <a:gd name="connsiteY3857" fmla="*/ 312900 h 2380521"/>
              <a:gd name="connsiteX3858" fmla="*/ 2927711 w 8023328"/>
              <a:gd name="connsiteY3858" fmla="*/ 298111 h 2380521"/>
              <a:gd name="connsiteX3859" fmla="*/ 2942494 w 8023328"/>
              <a:gd name="connsiteY3859" fmla="*/ 283322 h 2380521"/>
              <a:gd name="connsiteX3860" fmla="*/ 2868293 w 8023328"/>
              <a:gd name="connsiteY3860" fmla="*/ 283322 h 2380521"/>
              <a:gd name="connsiteX3861" fmla="*/ 2883087 w 8023328"/>
              <a:gd name="connsiteY3861" fmla="*/ 298111 h 2380521"/>
              <a:gd name="connsiteX3862" fmla="*/ 2868293 w 8023328"/>
              <a:gd name="connsiteY3862" fmla="*/ 312900 h 2380521"/>
              <a:gd name="connsiteX3863" fmla="*/ 2853507 w 8023328"/>
              <a:gd name="connsiteY3863" fmla="*/ 298111 h 2380521"/>
              <a:gd name="connsiteX3864" fmla="*/ 2868293 w 8023328"/>
              <a:gd name="connsiteY3864" fmla="*/ 283322 h 2380521"/>
              <a:gd name="connsiteX3865" fmla="*/ 2796535 w 8023328"/>
              <a:gd name="connsiteY3865" fmla="*/ 283322 h 2380521"/>
              <a:gd name="connsiteX3866" fmla="*/ 2808934 w 8023328"/>
              <a:gd name="connsiteY3866" fmla="*/ 298111 h 2380521"/>
              <a:gd name="connsiteX3867" fmla="*/ 2796535 w 8023328"/>
              <a:gd name="connsiteY3867" fmla="*/ 312900 h 2380521"/>
              <a:gd name="connsiteX3868" fmla="*/ 2782678 w 8023328"/>
              <a:gd name="connsiteY3868" fmla="*/ 298111 h 2380521"/>
              <a:gd name="connsiteX3869" fmla="*/ 2796535 w 8023328"/>
              <a:gd name="connsiteY3869" fmla="*/ 283322 h 2380521"/>
              <a:gd name="connsiteX3870" fmla="*/ 2725698 w 8023328"/>
              <a:gd name="connsiteY3870" fmla="*/ 283322 h 2380521"/>
              <a:gd name="connsiteX3871" fmla="*/ 2738100 w 8023328"/>
              <a:gd name="connsiteY3871" fmla="*/ 298111 h 2380521"/>
              <a:gd name="connsiteX3872" fmla="*/ 2725698 w 8023328"/>
              <a:gd name="connsiteY3872" fmla="*/ 312900 h 2380521"/>
              <a:gd name="connsiteX3873" fmla="*/ 2711846 w 8023328"/>
              <a:gd name="connsiteY3873" fmla="*/ 298111 h 2380521"/>
              <a:gd name="connsiteX3874" fmla="*/ 2725698 w 8023328"/>
              <a:gd name="connsiteY3874" fmla="*/ 283322 h 2380521"/>
              <a:gd name="connsiteX3875" fmla="*/ 2653415 w 8023328"/>
              <a:gd name="connsiteY3875" fmla="*/ 283322 h 2380521"/>
              <a:gd name="connsiteX3876" fmla="*/ 2667270 w 8023328"/>
              <a:gd name="connsiteY3876" fmla="*/ 298111 h 2380521"/>
              <a:gd name="connsiteX3877" fmla="*/ 2653415 w 8023328"/>
              <a:gd name="connsiteY3877" fmla="*/ 312900 h 2380521"/>
              <a:gd name="connsiteX3878" fmla="*/ 2641021 w 8023328"/>
              <a:gd name="connsiteY3878" fmla="*/ 298111 h 2380521"/>
              <a:gd name="connsiteX3879" fmla="*/ 2653415 w 8023328"/>
              <a:gd name="connsiteY3879" fmla="*/ 283322 h 2380521"/>
              <a:gd name="connsiteX3880" fmla="*/ 2582583 w 8023328"/>
              <a:gd name="connsiteY3880" fmla="*/ 283322 h 2380521"/>
              <a:gd name="connsiteX3881" fmla="*/ 2596439 w 8023328"/>
              <a:gd name="connsiteY3881" fmla="*/ 298111 h 2380521"/>
              <a:gd name="connsiteX3882" fmla="*/ 2582583 w 8023328"/>
              <a:gd name="connsiteY3882" fmla="*/ 312900 h 2380521"/>
              <a:gd name="connsiteX3883" fmla="*/ 2570189 w 8023328"/>
              <a:gd name="connsiteY3883" fmla="*/ 298111 h 2380521"/>
              <a:gd name="connsiteX3884" fmla="*/ 2582583 w 8023328"/>
              <a:gd name="connsiteY3884" fmla="*/ 283322 h 2380521"/>
              <a:gd name="connsiteX3885" fmla="*/ 2511029 w 8023328"/>
              <a:gd name="connsiteY3885" fmla="*/ 283322 h 2380521"/>
              <a:gd name="connsiteX3886" fmla="*/ 2525613 w 8023328"/>
              <a:gd name="connsiteY3886" fmla="*/ 298111 h 2380521"/>
              <a:gd name="connsiteX3887" fmla="*/ 2511029 w 8023328"/>
              <a:gd name="connsiteY3887" fmla="*/ 312900 h 2380521"/>
              <a:gd name="connsiteX3888" fmla="*/ 2499361 w 8023328"/>
              <a:gd name="connsiteY3888" fmla="*/ 298111 h 2380521"/>
              <a:gd name="connsiteX3889" fmla="*/ 2511029 w 8023328"/>
              <a:gd name="connsiteY3889" fmla="*/ 283322 h 2380521"/>
              <a:gd name="connsiteX3890" fmla="*/ 2439946 w 8023328"/>
              <a:gd name="connsiteY3890" fmla="*/ 283322 h 2380521"/>
              <a:gd name="connsiteX3891" fmla="*/ 2454732 w 8023328"/>
              <a:gd name="connsiteY3891" fmla="*/ 298111 h 2380521"/>
              <a:gd name="connsiteX3892" fmla="*/ 2439946 w 8023328"/>
              <a:gd name="connsiteY3892" fmla="*/ 312900 h 2380521"/>
              <a:gd name="connsiteX3893" fmla="*/ 2425156 w 8023328"/>
              <a:gd name="connsiteY3893" fmla="*/ 298111 h 2380521"/>
              <a:gd name="connsiteX3894" fmla="*/ 2439946 w 8023328"/>
              <a:gd name="connsiteY3894" fmla="*/ 283322 h 2380521"/>
              <a:gd name="connsiteX3895" fmla="*/ 2369110 w 8023328"/>
              <a:gd name="connsiteY3895" fmla="*/ 283322 h 2380521"/>
              <a:gd name="connsiteX3896" fmla="*/ 2383899 w 8023328"/>
              <a:gd name="connsiteY3896" fmla="*/ 298111 h 2380521"/>
              <a:gd name="connsiteX3897" fmla="*/ 2369110 w 8023328"/>
              <a:gd name="connsiteY3897" fmla="*/ 312900 h 2380521"/>
              <a:gd name="connsiteX3898" fmla="*/ 2354319 w 8023328"/>
              <a:gd name="connsiteY3898" fmla="*/ 298111 h 2380521"/>
              <a:gd name="connsiteX3899" fmla="*/ 2369110 w 8023328"/>
              <a:gd name="connsiteY3899" fmla="*/ 283322 h 2380521"/>
              <a:gd name="connsiteX3900" fmla="*/ 2298280 w 8023328"/>
              <a:gd name="connsiteY3900" fmla="*/ 283322 h 2380521"/>
              <a:gd name="connsiteX3901" fmla="*/ 2313068 w 8023328"/>
              <a:gd name="connsiteY3901" fmla="*/ 298111 h 2380521"/>
              <a:gd name="connsiteX3902" fmla="*/ 2298280 w 8023328"/>
              <a:gd name="connsiteY3902" fmla="*/ 312900 h 2380521"/>
              <a:gd name="connsiteX3903" fmla="*/ 2283490 w 8023328"/>
              <a:gd name="connsiteY3903" fmla="*/ 298111 h 2380521"/>
              <a:gd name="connsiteX3904" fmla="*/ 2298280 w 8023328"/>
              <a:gd name="connsiteY3904" fmla="*/ 283322 h 2380521"/>
              <a:gd name="connsiteX3905" fmla="*/ 2226517 w 8023328"/>
              <a:gd name="connsiteY3905" fmla="*/ 283322 h 2380521"/>
              <a:gd name="connsiteX3906" fmla="*/ 2238914 w 8023328"/>
              <a:gd name="connsiteY3906" fmla="*/ 298111 h 2380521"/>
              <a:gd name="connsiteX3907" fmla="*/ 2226517 w 8023328"/>
              <a:gd name="connsiteY3907" fmla="*/ 312900 h 2380521"/>
              <a:gd name="connsiteX3908" fmla="*/ 2212658 w 8023328"/>
              <a:gd name="connsiteY3908" fmla="*/ 298111 h 2380521"/>
              <a:gd name="connsiteX3909" fmla="*/ 2226517 w 8023328"/>
              <a:gd name="connsiteY3909" fmla="*/ 283322 h 2380521"/>
              <a:gd name="connsiteX3910" fmla="*/ 2155683 w 8023328"/>
              <a:gd name="connsiteY3910" fmla="*/ 283322 h 2380521"/>
              <a:gd name="connsiteX3911" fmla="*/ 2168081 w 8023328"/>
              <a:gd name="connsiteY3911" fmla="*/ 298111 h 2380521"/>
              <a:gd name="connsiteX3912" fmla="*/ 2155683 w 8023328"/>
              <a:gd name="connsiteY3912" fmla="*/ 312900 h 2380521"/>
              <a:gd name="connsiteX3913" fmla="*/ 2141827 w 8023328"/>
              <a:gd name="connsiteY3913" fmla="*/ 298111 h 2380521"/>
              <a:gd name="connsiteX3914" fmla="*/ 2155683 w 8023328"/>
              <a:gd name="connsiteY3914" fmla="*/ 283322 h 2380521"/>
              <a:gd name="connsiteX3915" fmla="*/ 2084849 w 8023328"/>
              <a:gd name="connsiteY3915" fmla="*/ 283322 h 2380521"/>
              <a:gd name="connsiteX3916" fmla="*/ 2097248 w 8023328"/>
              <a:gd name="connsiteY3916" fmla="*/ 298111 h 2380521"/>
              <a:gd name="connsiteX3917" fmla="*/ 2084849 w 8023328"/>
              <a:gd name="connsiteY3917" fmla="*/ 312900 h 2380521"/>
              <a:gd name="connsiteX3918" fmla="*/ 2070994 w 8023328"/>
              <a:gd name="connsiteY3918" fmla="*/ 298111 h 2380521"/>
              <a:gd name="connsiteX3919" fmla="*/ 2084849 w 8023328"/>
              <a:gd name="connsiteY3919" fmla="*/ 283322 h 2380521"/>
              <a:gd name="connsiteX3920" fmla="*/ 2011835 w 8023328"/>
              <a:gd name="connsiteY3920" fmla="*/ 283322 h 2380521"/>
              <a:gd name="connsiteX3921" fmla="*/ 2026421 w 8023328"/>
              <a:gd name="connsiteY3921" fmla="*/ 298111 h 2380521"/>
              <a:gd name="connsiteX3922" fmla="*/ 2011835 w 8023328"/>
              <a:gd name="connsiteY3922" fmla="*/ 312900 h 2380521"/>
              <a:gd name="connsiteX3923" fmla="*/ 2000168 w 8023328"/>
              <a:gd name="connsiteY3923" fmla="*/ 298111 h 2380521"/>
              <a:gd name="connsiteX3924" fmla="*/ 2011835 w 8023328"/>
              <a:gd name="connsiteY3924" fmla="*/ 283322 h 2380521"/>
              <a:gd name="connsiteX3925" fmla="*/ 1938362 w 8023328"/>
              <a:gd name="connsiteY3925" fmla="*/ 283322 h 2380521"/>
              <a:gd name="connsiteX3926" fmla="*/ 1952222 w 8023328"/>
              <a:gd name="connsiteY3926" fmla="*/ 298111 h 2380521"/>
              <a:gd name="connsiteX3927" fmla="*/ 1938362 w 8023328"/>
              <a:gd name="connsiteY3927" fmla="*/ 312900 h 2380521"/>
              <a:gd name="connsiteX3928" fmla="*/ 1925968 w 8023328"/>
              <a:gd name="connsiteY3928" fmla="*/ 298111 h 2380521"/>
              <a:gd name="connsiteX3929" fmla="*/ 1938362 w 8023328"/>
              <a:gd name="connsiteY3929" fmla="*/ 283322 h 2380521"/>
              <a:gd name="connsiteX3930" fmla="*/ 1867527 w 8023328"/>
              <a:gd name="connsiteY3930" fmla="*/ 283322 h 2380521"/>
              <a:gd name="connsiteX3931" fmla="*/ 1881384 w 8023328"/>
              <a:gd name="connsiteY3931" fmla="*/ 298111 h 2380521"/>
              <a:gd name="connsiteX3932" fmla="*/ 1867527 w 8023328"/>
              <a:gd name="connsiteY3932" fmla="*/ 312900 h 2380521"/>
              <a:gd name="connsiteX3933" fmla="*/ 1855129 w 8023328"/>
              <a:gd name="connsiteY3933" fmla="*/ 298111 h 2380521"/>
              <a:gd name="connsiteX3934" fmla="*/ 1867527 w 8023328"/>
              <a:gd name="connsiteY3934" fmla="*/ 283322 h 2380521"/>
              <a:gd name="connsiteX3935" fmla="*/ 1799085 w 8023328"/>
              <a:gd name="connsiteY3935" fmla="*/ 283322 h 2380521"/>
              <a:gd name="connsiteX3936" fmla="*/ 1813876 w 8023328"/>
              <a:gd name="connsiteY3936" fmla="*/ 298111 h 2380521"/>
              <a:gd name="connsiteX3937" fmla="*/ 1799085 w 8023328"/>
              <a:gd name="connsiteY3937" fmla="*/ 312900 h 2380521"/>
              <a:gd name="connsiteX3938" fmla="*/ 1784300 w 8023328"/>
              <a:gd name="connsiteY3938" fmla="*/ 298111 h 2380521"/>
              <a:gd name="connsiteX3939" fmla="*/ 1799085 w 8023328"/>
              <a:gd name="connsiteY3939" fmla="*/ 283322 h 2380521"/>
              <a:gd name="connsiteX3940" fmla="*/ 1728262 w 8023328"/>
              <a:gd name="connsiteY3940" fmla="*/ 283322 h 2380521"/>
              <a:gd name="connsiteX3941" fmla="*/ 1743052 w 8023328"/>
              <a:gd name="connsiteY3941" fmla="*/ 298111 h 2380521"/>
              <a:gd name="connsiteX3942" fmla="*/ 1728262 w 8023328"/>
              <a:gd name="connsiteY3942" fmla="*/ 312900 h 2380521"/>
              <a:gd name="connsiteX3943" fmla="*/ 1713472 w 8023328"/>
              <a:gd name="connsiteY3943" fmla="*/ 298111 h 2380521"/>
              <a:gd name="connsiteX3944" fmla="*/ 1728262 w 8023328"/>
              <a:gd name="connsiteY3944" fmla="*/ 283322 h 2380521"/>
              <a:gd name="connsiteX3945" fmla="*/ 1656498 w 8023328"/>
              <a:gd name="connsiteY3945" fmla="*/ 283322 h 2380521"/>
              <a:gd name="connsiteX3946" fmla="*/ 1668897 w 8023328"/>
              <a:gd name="connsiteY3946" fmla="*/ 298111 h 2380521"/>
              <a:gd name="connsiteX3947" fmla="*/ 1656498 w 8023328"/>
              <a:gd name="connsiteY3947" fmla="*/ 312900 h 2380521"/>
              <a:gd name="connsiteX3948" fmla="*/ 1642650 w 8023328"/>
              <a:gd name="connsiteY3948" fmla="*/ 298111 h 2380521"/>
              <a:gd name="connsiteX3949" fmla="*/ 1656498 w 8023328"/>
              <a:gd name="connsiteY3949" fmla="*/ 283322 h 2380521"/>
              <a:gd name="connsiteX3950" fmla="*/ 1582299 w 8023328"/>
              <a:gd name="connsiteY3950" fmla="*/ 283322 h 2380521"/>
              <a:gd name="connsiteX3951" fmla="*/ 1594704 w 8023328"/>
              <a:gd name="connsiteY3951" fmla="*/ 298111 h 2380521"/>
              <a:gd name="connsiteX3952" fmla="*/ 1582299 w 8023328"/>
              <a:gd name="connsiteY3952" fmla="*/ 312900 h 2380521"/>
              <a:gd name="connsiteX3953" fmla="*/ 1568441 w 8023328"/>
              <a:gd name="connsiteY3953" fmla="*/ 298111 h 2380521"/>
              <a:gd name="connsiteX3954" fmla="*/ 1582299 w 8023328"/>
              <a:gd name="connsiteY3954" fmla="*/ 283322 h 2380521"/>
              <a:gd name="connsiteX3955" fmla="*/ 1512198 w 8023328"/>
              <a:gd name="connsiteY3955" fmla="*/ 283322 h 2380521"/>
              <a:gd name="connsiteX3956" fmla="*/ 1523865 w 8023328"/>
              <a:gd name="connsiteY3956" fmla="*/ 298111 h 2380521"/>
              <a:gd name="connsiteX3957" fmla="*/ 1512198 w 8023328"/>
              <a:gd name="connsiteY3957" fmla="*/ 312900 h 2380521"/>
              <a:gd name="connsiteX3958" fmla="*/ 1497612 w 8023328"/>
              <a:gd name="connsiteY3958" fmla="*/ 298111 h 2380521"/>
              <a:gd name="connsiteX3959" fmla="*/ 1512198 w 8023328"/>
              <a:gd name="connsiteY3959" fmla="*/ 283322 h 2380521"/>
              <a:gd name="connsiteX3960" fmla="*/ 1439173 w 8023328"/>
              <a:gd name="connsiteY3960" fmla="*/ 283322 h 2380521"/>
              <a:gd name="connsiteX3961" fmla="*/ 1453026 w 8023328"/>
              <a:gd name="connsiteY3961" fmla="*/ 298111 h 2380521"/>
              <a:gd name="connsiteX3962" fmla="*/ 1439173 w 8023328"/>
              <a:gd name="connsiteY3962" fmla="*/ 312900 h 2380521"/>
              <a:gd name="connsiteX3963" fmla="*/ 1426777 w 8023328"/>
              <a:gd name="connsiteY3963" fmla="*/ 298111 h 2380521"/>
              <a:gd name="connsiteX3964" fmla="*/ 1439173 w 8023328"/>
              <a:gd name="connsiteY3964" fmla="*/ 283322 h 2380521"/>
              <a:gd name="connsiteX3965" fmla="*/ 1368347 w 8023328"/>
              <a:gd name="connsiteY3965" fmla="*/ 283322 h 2380521"/>
              <a:gd name="connsiteX3966" fmla="*/ 1382200 w 8023328"/>
              <a:gd name="connsiteY3966" fmla="*/ 298111 h 2380521"/>
              <a:gd name="connsiteX3967" fmla="*/ 1368347 w 8023328"/>
              <a:gd name="connsiteY3967" fmla="*/ 312900 h 2380521"/>
              <a:gd name="connsiteX3968" fmla="*/ 1355949 w 8023328"/>
              <a:gd name="connsiteY3968" fmla="*/ 298111 h 2380521"/>
              <a:gd name="connsiteX3969" fmla="*/ 1368347 w 8023328"/>
              <a:gd name="connsiteY3969" fmla="*/ 283322 h 2380521"/>
              <a:gd name="connsiteX3970" fmla="*/ 1297518 w 8023328"/>
              <a:gd name="connsiteY3970" fmla="*/ 283322 h 2380521"/>
              <a:gd name="connsiteX3971" fmla="*/ 1311374 w 8023328"/>
              <a:gd name="connsiteY3971" fmla="*/ 298111 h 2380521"/>
              <a:gd name="connsiteX3972" fmla="*/ 1297518 w 8023328"/>
              <a:gd name="connsiteY3972" fmla="*/ 312900 h 2380521"/>
              <a:gd name="connsiteX3973" fmla="*/ 1285121 w 8023328"/>
              <a:gd name="connsiteY3973" fmla="*/ 298111 h 2380521"/>
              <a:gd name="connsiteX3974" fmla="*/ 1297518 w 8023328"/>
              <a:gd name="connsiteY3974" fmla="*/ 283322 h 2380521"/>
              <a:gd name="connsiteX3975" fmla="*/ 1154890 w 8023328"/>
              <a:gd name="connsiteY3975" fmla="*/ 283322 h 2380521"/>
              <a:gd name="connsiteX3976" fmla="*/ 1169683 w 8023328"/>
              <a:gd name="connsiteY3976" fmla="*/ 295719 h 2380521"/>
              <a:gd name="connsiteX3977" fmla="*/ 1154890 w 8023328"/>
              <a:gd name="connsiteY3977" fmla="*/ 309576 h 2380521"/>
              <a:gd name="connsiteX3978" fmla="*/ 1140101 w 8023328"/>
              <a:gd name="connsiteY3978" fmla="*/ 295719 h 2380521"/>
              <a:gd name="connsiteX3979" fmla="*/ 1154890 w 8023328"/>
              <a:gd name="connsiteY3979" fmla="*/ 283322 h 2380521"/>
              <a:gd name="connsiteX3980" fmla="*/ 1084059 w 8023328"/>
              <a:gd name="connsiteY3980" fmla="*/ 283322 h 2380521"/>
              <a:gd name="connsiteX3981" fmla="*/ 1098847 w 8023328"/>
              <a:gd name="connsiteY3981" fmla="*/ 295719 h 2380521"/>
              <a:gd name="connsiteX3982" fmla="*/ 1084059 w 8023328"/>
              <a:gd name="connsiteY3982" fmla="*/ 309576 h 2380521"/>
              <a:gd name="connsiteX3983" fmla="*/ 1069272 w 8023328"/>
              <a:gd name="connsiteY3983" fmla="*/ 295719 h 2380521"/>
              <a:gd name="connsiteX3984" fmla="*/ 1084059 w 8023328"/>
              <a:gd name="connsiteY3984" fmla="*/ 283322 h 2380521"/>
              <a:gd name="connsiteX3985" fmla="*/ 1013024 w 8023328"/>
              <a:gd name="connsiteY3985" fmla="*/ 283322 h 2380521"/>
              <a:gd name="connsiteX3986" fmla="*/ 1024691 w 8023328"/>
              <a:gd name="connsiteY3986" fmla="*/ 295719 h 2380521"/>
              <a:gd name="connsiteX3987" fmla="*/ 1013024 w 8023328"/>
              <a:gd name="connsiteY3987" fmla="*/ 309576 h 2380521"/>
              <a:gd name="connsiteX3988" fmla="*/ 998442 w 8023328"/>
              <a:gd name="connsiteY3988" fmla="*/ 295719 h 2380521"/>
              <a:gd name="connsiteX3989" fmla="*/ 1013024 w 8023328"/>
              <a:gd name="connsiteY3989" fmla="*/ 283322 h 2380521"/>
              <a:gd name="connsiteX3990" fmla="*/ 941467 w 8023328"/>
              <a:gd name="connsiteY3990" fmla="*/ 283322 h 2380521"/>
              <a:gd name="connsiteX3991" fmla="*/ 953869 w 8023328"/>
              <a:gd name="connsiteY3991" fmla="*/ 295719 h 2380521"/>
              <a:gd name="connsiteX3992" fmla="*/ 941467 w 8023328"/>
              <a:gd name="connsiteY3992" fmla="*/ 309576 h 2380521"/>
              <a:gd name="connsiteX3993" fmla="*/ 927612 w 8023328"/>
              <a:gd name="connsiteY3993" fmla="*/ 295719 h 2380521"/>
              <a:gd name="connsiteX3994" fmla="*/ 941467 w 8023328"/>
              <a:gd name="connsiteY3994" fmla="*/ 283322 h 2380521"/>
              <a:gd name="connsiteX3995" fmla="*/ 3299102 w 8023328"/>
              <a:gd name="connsiteY3995" fmla="*/ 212492 h 2380521"/>
              <a:gd name="connsiteX3996" fmla="*/ 3311499 w 8023328"/>
              <a:gd name="connsiteY3996" fmla="*/ 226348 h 2380521"/>
              <a:gd name="connsiteX3997" fmla="*/ 3299102 w 8023328"/>
              <a:gd name="connsiteY3997" fmla="*/ 238746 h 2380521"/>
              <a:gd name="connsiteX3998" fmla="*/ 3285245 w 8023328"/>
              <a:gd name="connsiteY3998" fmla="*/ 226348 h 2380521"/>
              <a:gd name="connsiteX3999" fmla="*/ 3299102 w 8023328"/>
              <a:gd name="connsiteY3999" fmla="*/ 212492 h 2380521"/>
              <a:gd name="connsiteX4000" fmla="*/ 3226811 w 8023328"/>
              <a:gd name="connsiteY4000" fmla="*/ 212492 h 2380521"/>
              <a:gd name="connsiteX4001" fmla="*/ 3240667 w 8023328"/>
              <a:gd name="connsiteY4001" fmla="*/ 226348 h 2380521"/>
              <a:gd name="connsiteX4002" fmla="*/ 3226811 w 8023328"/>
              <a:gd name="connsiteY4002" fmla="*/ 238746 h 2380521"/>
              <a:gd name="connsiteX4003" fmla="*/ 3214412 w 8023328"/>
              <a:gd name="connsiteY4003" fmla="*/ 226348 h 2380521"/>
              <a:gd name="connsiteX4004" fmla="*/ 3226811 w 8023328"/>
              <a:gd name="connsiteY4004" fmla="*/ 212492 h 2380521"/>
              <a:gd name="connsiteX4005" fmla="*/ 3152608 w 8023328"/>
              <a:gd name="connsiteY4005" fmla="*/ 212492 h 2380521"/>
              <a:gd name="connsiteX4006" fmla="*/ 3166462 w 8023328"/>
              <a:gd name="connsiteY4006" fmla="*/ 226348 h 2380521"/>
              <a:gd name="connsiteX4007" fmla="*/ 3152608 w 8023328"/>
              <a:gd name="connsiteY4007" fmla="*/ 238746 h 2380521"/>
              <a:gd name="connsiteX4008" fmla="*/ 3140211 w 8023328"/>
              <a:gd name="connsiteY4008" fmla="*/ 226348 h 2380521"/>
              <a:gd name="connsiteX4009" fmla="*/ 3152608 w 8023328"/>
              <a:gd name="connsiteY4009" fmla="*/ 212492 h 2380521"/>
              <a:gd name="connsiteX4010" fmla="*/ 3081775 w 8023328"/>
              <a:gd name="connsiteY4010" fmla="*/ 212492 h 2380521"/>
              <a:gd name="connsiteX4011" fmla="*/ 3095628 w 8023328"/>
              <a:gd name="connsiteY4011" fmla="*/ 226348 h 2380521"/>
              <a:gd name="connsiteX4012" fmla="*/ 3081775 w 8023328"/>
              <a:gd name="connsiteY4012" fmla="*/ 238746 h 2380521"/>
              <a:gd name="connsiteX4013" fmla="*/ 3069375 w 8023328"/>
              <a:gd name="connsiteY4013" fmla="*/ 226348 h 2380521"/>
              <a:gd name="connsiteX4014" fmla="*/ 3081775 w 8023328"/>
              <a:gd name="connsiteY4014" fmla="*/ 212492 h 2380521"/>
              <a:gd name="connsiteX4015" fmla="*/ 3013720 w 8023328"/>
              <a:gd name="connsiteY4015" fmla="*/ 212492 h 2380521"/>
              <a:gd name="connsiteX4016" fmla="*/ 3028140 w 8023328"/>
              <a:gd name="connsiteY4016" fmla="*/ 226348 h 2380521"/>
              <a:gd name="connsiteX4017" fmla="*/ 3013720 w 8023328"/>
              <a:gd name="connsiteY4017" fmla="*/ 238746 h 2380521"/>
              <a:gd name="connsiteX4018" fmla="*/ 2998542 w 8023328"/>
              <a:gd name="connsiteY4018" fmla="*/ 226348 h 2380521"/>
              <a:gd name="connsiteX4019" fmla="*/ 3013720 w 8023328"/>
              <a:gd name="connsiteY4019" fmla="*/ 212492 h 2380521"/>
              <a:gd name="connsiteX4020" fmla="*/ 2942497 w 8023328"/>
              <a:gd name="connsiteY4020" fmla="*/ 212492 h 2380521"/>
              <a:gd name="connsiteX4021" fmla="*/ 2957293 w 8023328"/>
              <a:gd name="connsiteY4021" fmla="*/ 226348 h 2380521"/>
              <a:gd name="connsiteX4022" fmla="*/ 2942497 w 8023328"/>
              <a:gd name="connsiteY4022" fmla="*/ 238746 h 2380521"/>
              <a:gd name="connsiteX4023" fmla="*/ 2927716 w 8023328"/>
              <a:gd name="connsiteY4023" fmla="*/ 226348 h 2380521"/>
              <a:gd name="connsiteX4024" fmla="*/ 2942497 w 8023328"/>
              <a:gd name="connsiteY4024" fmla="*/ 212492 h 2380521"/>
              <a:gd name="connsiteX4025" fmla="*/ 2867363 w 8023328"/>
              <a:gd name="connsiteY4025" fmla="*/ 212492 h 2380521"/>
              <a:gd name="connsiteX4026" fmla="*/ 2879765 w 8023328"/>
              <a:gd name="connsiteY4026" fmla="*/ 226348 h 2380521"/>
              <a:gd name="connsiteX4027" fmla="*/ 2867363 w 8023328"/>
              <a:gd name="connsiteY4027" fmla="*/ 238746 h 2380521"/>
              <a:gd name="connsiteX4028" fmla="*/ 2853510 w 8023328"/>
              <a:gd name="connsiteY4028" fmla="*/ 226348 h 2380521"/>
              <a:gd name="connsiteX4029" fmla="*/ 2867363 w 8023328"/>
              <a:gd name="connsiteY4029" fmla="*/ 212492 h 2380521"/>
              <a:gd name="connsiteX4030" fmla="*/ 2796538 w 8023328"/>
              <a:gd name="connsiteY4030" fmla="*/ 212492 h 2380521"/>
              <a:gd name="connsiteX4031" fmla="*/ 2808934 w 8023328"/>
              <a:gd name="connsiteY4031" fmla="*/ 226348 h 2380521"/>
              <a:gd name="connsiteX4032" fmla="*/ 2796538 w 8023328"/>
              <a:gd name="connsiteY4032" fmla="*/ 238746 h 2380521"/>
              <a:gd name="connsiteX4033" fmla="*/ 2782680 w 8023328"/>
              <a:gd name="connsiteY4033" fmla="*/ 226348 h 2380521"/>
              <a:gd name="connsiteX4034" fmla="*/ 2796538 w 8023328"/>
              <a:gd name="connsiteY4034" fmla="*/ 212492 h 2380521"/>
              <a:gd name="connsiteX4035" fmla="*/ 2725698 w 8023328"/>
              <a:gd name="connsiteY4035" fmla="*/ 212492 h 2380521"/>
              <a:gd name="connsiteX4036" fmla="*/ 2738102 w 8023328"/>
              <a:gd name="connsiteY4036" fmla="*/ 226348 h 2380521"/>
              <a:gd name="connsiteX4037" fmla="*/ 2725698 w 8023328"/>
              <a:gd name="connsiteY4037" fmla="*/ 238746 h 2380521"/>
              <a:gd name="connsiteX4038" fmla="*/ 2711852 w 8023328"/>
              <a:gd name="connsiteY4038" fmla="*/ 226348 h 2380521"/>
              <a:gd name="connsiteX4039" fmla="*/ 2725698 w 8023328"/>
              <a:gd name="connsiteY4039" fmla="*/ 212492 h 2380521"/>
              <a:gd name="connsiteX4040" fmla="*/ 2653420 w 8023328"/>
              <a:gd name="connsiteY4040" fmla="*/ 212492 h 2380521"/>
              <a:gd name="connsiteX4041" fmla="*/ 2667273 w 8023328"/>
              <a:gd name="connsiteY4041" fmla="*/ 226348 h 2380521"/>
              <a:gd name="connsiteX4042" fmla="*/ 2653420 w 8023328"/>
              <a:gd name="connsiteY4042" fmla="*/ 238746 h 2380521"/>
              <a:gd name="connsiteX4043" fmla="*/ 2641021 w 8023328"/>
              <a:gd name="connsiteY4043" fmla="*/ 226348 h 2380521"/>
              <a:gd name="connsiteX4044" fmla="*/ 2653420 w 8023328"/>
              <a:gd name="connsiteY4044" fmla="*/ 212492 h 2380521"/>
              <a:gd name="connsiteX4045" fmla="*/ 2582586 w 8023328"/>
              <a:gd name="connsiteY4045" fmla="*/ 212492 h 2380521"/>
              <a:gd name="connsiteX4046" fmla="*/ 2596439 w 8023328"/>
              <a:gd name="connsiteY4046" fmla="*/ 226348 h 2380521"/>
              <a:gd name="connsiteX4047" fmla="*/ 2582586 w 8023328"/>
              <a:gd name="connsiteY4047" fmla="*/ 238746 h 2380521"/>
              <a:gd name="connsiteX4048" fmla="*/ 2570189 w 8023328"/>
              <a:gd name="connsiteY4048" fmla="*/ 226348 h 2380521"/>
              <a:gd name="connsiteX4049" fmla="*/ 2582586 w 8023328"/>
              <a:gd name="connsiteY4049" fmla="*/ 212492 h 2380521"/>
              <a:gd name="connsiteX4050" fmla="*/ 2511029 w 8023328"/>
              <a:gd name="connsiteY4050" fmla="*/ 212492 h 2380521"/>
              <a:gd name="connsiteX4051" fmla="*/ 2525616 w 8023328"/>
              <a:gd name="connsiteY4051" fmla="*/ 226348 h 2380521"/>
              <a:gd name="connsiteX4052" fmla="*/ 2511029 w 8023328"/>
              <a:gd name="connsiteY4052" fmla="*/ 238746 h 2380521"/>
              <a:gd name="connsiteX4053" fmla="*/ 2499364 w 8023328"/>
              <a:gd name="connsiteY4053" fmla="*/ 226348 h 2380521"/>
              <a:gd name="connsiteX4054" fmla="*/ 2511029 w 8023328"/>
              <a:gd name="connsiteY4054" fmla="*/ 212492 h 2380521"/>
              <a:gd name="connsiteX4055" fmla="*/ 2439946 w 8023328"/>
              <a:gd name="connsiteY4055" fmla="*/ 212492 h 2380521"/>
              <a:gd name="connsiteX4056" fmla="*/ 2454732 w 8023328"/>
              <a:gd name="connsiteY4056" fmla="*/ 226348 h 2380521"/>
              <a:gd name="connsiteX4057" fmla="*/ 2439946 w 8023328"/>
              <a:gd name="connsiteY4057" fmla="*/ 238746 h 2380521"/>
              <a:gd name="connsiteX4058" fmla="*/ 2425156 w 8023328"/>
              <a:gd name="connsiteY4058" fmla="*/ 226348 h 2380521"/>
              <a:gd name="connsiteX4059" fmla="*/ 2439946 w 8023328"/>
              <a:gd name="connsiteY4059" fmla="*/ 212492 h 2380521"/>
              <a:gd name="connsiteX4060" fmla="*/ 2369110 w 8023328"/>
              <a:gd name="connsiteY4060" fmla="*/ 212492 h 2380521"/>
              <a:gd name="connsiteX4061" fmla="*/ 2383900 w 8023328"/>
              <a:gd name="connsiteY4061" fmla="*/ 226348 h 2380521"/>
              <a:gd name="connsiteX4062" fmla="*/ 2369110 w 8023328"/>
              <a:gd name="connsiteY4062" fmla="*/ 238746 h 2380521"/>
              <a:gd name="connsiteX4063" fmla="*/ 2354323 w 8023328"/>
              <a:gd name="connsiteY4063" fmla="*/ 226348 h 2380521"/>
              <a:gd name="connsiteX4064" fmla="*/ 2369110 w 8023328"/>
              <a:gd name="connsiteY4064" fmla="*/ 212492 h 2380521"/>
              <a:gd name="connsiteX4065" fmla="*/ 2298283 w 8023328"/>
              <a:gd name="connsiteY4065" fmla="*/ 212492 h 2380521"/>
              <a:gd name="connsiteX4066" fmla="*/ 2313070 w 8023328"/>
              <a:gd name="connsiteY4066" fmla="*/ 227280 h 2380521"/>
              <a:gd name="connsiteX4067" fmla="*/ 2298283 w 8023328"/>
              <a:gd name="connsiteY4067" fmla="*/ 242069 h 2380521"/>
              <a:gd name="connsiteX4068" fmla="*/ 2283493 w 8023328"/>
              <a:gd name="connsiteY4068" fmla="*/ 227280 h 2380521"/>
              <a:gd name="connsiteX4069" fmla="*/ 2298283 w 8023328"/>
              <a:gd name="connsiteY4069" fmla="*/ 212492 h 2380521"/>
              <a:gd name="connsiteX4070" fmla="*/ 2226517 w 8023328"/>
              <a:gd name="connsiteY4070" fmla="*/ 212492 h 2380521"/>
              <a:gd name="connsiteX4071" fmla="*/ 2238916 w 8023328"/>
              <a:gd name="connsiteY4071" fmla="*/ 227280 h 2380521"/>
              <a:gd name="connsiteX4072" fmla="*/ 2226517 w 8023328"/>
              <a:gd name="connsiteY4072" fmla="*/ 242069 h 2380521"/>
              <a:gd name="connsiteX4073" fmla="*/ 2212659 w 8023328"/>
              <a:gd name="connsiteY4073" fmla="*/ 227280 h 2380521"/>
              <a:gd name="connsiteX4074" fmla="*/ 2226517 w 8023328"/>
              <a:gd name="connsiteY4074" fmla="*/ 212492 h 2380521"/>
              <a:gd name="connsiteX4075" fmla="*/ 2155683 w 8023328"/>
              <a:gd name="connsiteY4075" fmla="*/ 212492 h 2380521"/>
              <a:gd name="connsiteX4076" fmla="*/ 2168081 w 8023328"/>
              <a:gd name="connsiteY4076" fmla="*/ 227280 h 2380521"/>
              <a:gd name="connsiteX4077" fmla="*/ 2155683 w 8023328"/>
              <a:gd name="connsiteY4077" fmla="*/ 242069 h 2380521"/>
              <a:gd name="connsiteX4078" fmla="*/ 2141827 w 8023328"/>
              <a:gd name="connsiteY4078" fmla="*/ 227280 h 2380521"/>
              <a:gd name="connsiteX4079" fmla="*/ 2155683 w 8023328"/>
              <a:gd name="connsiteY4079" fmla="*/ 212492 h 2380521"/>
              <a:gd name="connsiteX4080" fmla="*/ 2084851 w 8023328"/>
              <a:gd name="connsiteY4080" fmla="*/ 212492 h 2380521"/>
              <a:gd name="connsiteX4081" fmla="*/ 2097249 w 8023328"/>
              <a:gd name="connsiteY4081" fmla="*/ 227280 h 2380521"/>
              <a:gd name="connsiteX4082" fmla="*/ 2084851 w 8023328"/>
              <a:gd name="connsiteY4082" fmla="*/ 242069 h 2380521"/>
              <a:gd name="connsiteX4083" fmla="*/ 2070995 w 8023328"/>
              <a:gd name="connsiteY4083" fmla="*/ 227280 h 2380521"/>
              <a:gd name="connsiteX4084" fmla="*/ 2084851 w 8023328"/>
              <a:gd name="connsiteY4084" fmla="*/ 212492 h 2380521"/>
              <a:gd name="connsiteX4085" fmla="*/ 2011835 w 8023328"/>
              <a:gd name="connsiteY4085" fmla="*/ 212492 h 2380521"/>
              <a:gd name="connsiteX4086" fmla="*/ 2026421 w 8023328"/>
              <a:gd name="connsiteY4086" fmla="*/ 227280 h 2380521"/>
              <a:gd name="connsiteX4087" fmla="*/ 2011835 w 8023328"/>
              <a:gd name="connsiteY4087" fmla="*/ 242069 h 2380521"/>
              <a:gd name="connsiteX4088" fmla="*/ 2000168 w 8023328"/>
              <a:gd name="connsiteY4088" fmla="*/ 227280 h 2380521"/>
              <a:gd name="connsiteX4089" fmla="*/ 2011835 w 8023328"/>
              <a:gd name="connsiteY4089" fmla="*/ 212492 h 2380521"/>
              <a:gd name="connsiteX4090" fmla="*/ 1938362 w 8023328"/>
              <a:gd name="connsiteY4090" fmla="*/ 212492 h 2380521"/>
              <a:gd name="connsiteX4091" fmla="*/ 1952222 w 8023328"/>
              <a:gd name="connsiteY4091" fmla="*/ 227280 h 2380521"/>
              <a:gd name="connsiteX4092" fmla="*/ 1938362 w 8023328"/>
              <a:gd name="connsiteY4092" fmla="*/ 242069 h 2380521"/>
              <a:gd name="connsiteX4093" fmla="*/ 1925971 w 8023328"/>
              <a:gd name="connsiteY4093" fmla="*/ 227280 h 2380521"/>
              <a:gd name="connsiteX4094" fmla="*/ 1938362 w 8023328"/>
              <a:gd name="connsiteY4094" fmla="*/ 212492 h 2380521"/>
              <a:gd name="connsiteX4095" fmla="*/ 1867530 w 8023328"/>
              <a:gd name="connsiteY4095" fmla="*/ 212492 h 2380521"/>
              <a:gd name="connsiteX4096" fmla="*/ 1881387 w 8023328"/>
              <a:gd name="connsiteY4096" fmla="*/ 227280 h 2380521"/>
              <a:gd name="connsiteX4097" fmla="*/ 1867530 w 8023328"/>
              <a:gd name="connsiteY4097" fmla="*/ 242069 h 2380521"/>
              <a:gd name="connsiteX4098" fmla="*/ 1855129 w 8023328"/>
              <a:gd name="connsiteY4098" fmla="*/ 227280 h 2380521"/>
              <a:gd name="connsiteX4099" fmla="*/ 1867530 w 8023328"/>
              <a:gd name="connsiteY4099" fmla="*/ 212492 h 2380521"/>
              <a:gd name="connsiteX4100" fmla="*/ 1799087 w 8023328"/>
              <a:gd name="connsiteY4100" fmla="*/ 212492 h 2380521"/>
              <a:gd name="connsiteX4101" fmla="*/ 1813879 w 8023328"/>
              <a:gd name="connsiteY4101" fmla="*/ 227280 h 2380521"/>
              <a:gd name="connsiteX4102" fmla="*/ 1799087 w 8023328"/>
              <a:gd name="connsiteY4102" fmla="*/ 242069 h 2380521"/>
              <a:gd name="connsiteX4103" fmla="*/ 1784303 w 8023328"/>
              <a:gd name="connsiteY4103" fmla="*/ 227280 h 2380521"/>
              <a:gd name="connsiteX4104" fmla="*/ 1799087 w 8023328"/>
              <a:gd name="connsiteY4104" fmla="*/ 212492 h 2380521"/>
              <a:gd name="connsiteX4105" fmla="*/ 1728262 w 8023328"/>
              <a:gd name="connsiteY4105" fmla="*/ 212492 h 2380521"/>
              <a:gd name="connsiteX4106" fmla="*/ 1743052 w 8023328"/>
              <a:gd name="connsiteY4106" fmla="*/ 227280 h 2380521"/>
              <a:gd name="connsiteX4107" fmla="*/ 1728262 w 8023328"/>
              <a:gd name="connsiteY4107" fmla="*/ 242069 h 2380521"/>
              <a:gd name="connsiteX4108" fmla="*/ 1713472 w 8023328"/>
              <a:gd name="connsiteY4108" fmla="*/ 227280 h 2380521"/>
              <a:gd name="connsiteX4109" fmla="*/ 1728262 w 8023328"/>
              <a:gd name="connsiteY4109" fmla="*/ 212492 h 2380521"/>
              <a:gd name="connsiteX4110" fmla="*/ 1656498 w 8023328"/>
              <a:gd name="connsiteY4110" fmla="*/ 212492 h 2380521"/>
              <a:gd name="connsiteX4111" fmla="*/ 1668900 w 8023328"/>
              <a:gd name="connsiteY4111" fmla="*/ 227280 h 2380521"/>
              <a:gd name="connsiteX4112" fmla="*/ 1656498 w 8023328"/>
              <a:gd name="connsiteY4112" fmla="*/ 242069 h 2380521"/>
              <a:gd name="connsiteX4113" fmla="*/ 1642655 w 8023328"/>
              <a:gd name="connsiteY4113" fmla="*/ 227280 h 2380521"/>
              <a:gd name="connsiteX4114" fmla="*/ 1656498 w 8023328"/>
              <a:gd name="connsiteY4114" fmla="*/ 212492 h 2380521"/>
              <a:gd name="connsiteX4115" fmla="*/ 1582299 w 8023328"/>
              <a:gd name="connsiteY4115" fmla="*/ 212492 h 2380521"/>
              <a:gd name="connsiteX4116" fmla="*/ 1594704 w 8023328"/>
              <a:gd name="connsiteY4116" fmla="*/ 227280 h 2380521"/>
              <a:gd name="connsiteX4117" fmla="*/ 1582299 w 8023328"/>
              <a:gd name="connsiteY4117" fmla="*/ 242069 h 2380521"/>
              <a:gd name="connsiteX4118" fmla="*/ 1568441 w 8023328"/>
              <a:gd name="connsiteY4118" fmla="*/ 227280 h 2380521"/>
              <a:gd name="connsiteX4119" fmla="*/ 1582299 w 8023328"/>
              <a:gd name="connsiteY4119" fmla="*/ 212492 h 2380521"/>
              <a:gd name="connsiteX4120" fmla="*/ 1512198 w 8023328"/>
              <a:gd name="connsiteY4120" fmla="*/ 212492 h 2380521"/>
              <a:gd name="connsiteX4121" fmla="*/ 1523867 w 8023328"/>
              <a:gd name="connsiteY4121" fmla="*/ 227280 h 2380521"/>
              <a:gd name="connsiteX4122" fmla="*/ 1512198 w 8023328"/>
              <a:gd name="connsiteY4122" fmla="*/ 242069 h 2380521"/>
              <a:gd name="connsiteX4123" fmla="*/ 1497612 w 8023328"/>
              <a:gd name="connsiteY4123" fmla="*/ 227280 h 2380521"/>
              <a:gd name="connsiteX4124" fmla="*/ 1512198 w 8023328"/>
              <a:gd name="connsiteY4124" fmla="*/ 212492 h 2380521"/>
              <a:gd name="connsiteX4125" fmla="*/ 1439173 w 8023328"/>
              <a:gd name="connsiteY4125" fmla="*/ 212492 h 2380521"/>
              <a:gd name="connsiteX4126" fmla="*/ 1453026 w 8023328"/>
              <a:gd name="connsiteY4126" fmla="*/ 227280 h 2380521"/>
              <a:gd name="connsiteX4127" fmla="*/ 1439173 w 8023328"/>
              <a:gd name="connsiteY4127" fmla="*/ 242069 h 2380521"/>
              <a:gd name="connsiteX4128" fmla="*/ 1426777 w 8023328"/>
              <a:gd name="connsiteY4128" fmla="*/ 227280 h 2380521"/>
              <a:gd name="connsiteX4129" fmla="*/ 1439173 w 8023328"/>
              <a:gd name="connsiteY4129" fmla="*/ 212492 h 2380521"/>
              <a:gd name="connsiteX4130" fmla="*/ 1368349 w 8023328"/>
              <a:gd name="connsiteY4130" fmla="*/ 212492 h 2380521"/>
              <a:gd name="connsiteX4131" fmla="*/ 1382203 w 8023328"/>
              <a:gd name="connsiteY4131" fmla="*/ 227280 h 2380521"/>
              <a:gd name="connsiteX4132" fmla="*/ 1368349 w 8023328"/>
              <a:gd name="connsiteY4132" fmla="*/ 242069 h 2380521"/>
              <a:gd name="connsiteX4133" fmla="*/ 1355950 w 8023328"/>
              <a:gd name="connsiteY4133" fmla="*/ 227280 h 2380521"/>
              <a:gd name="connsiteX4134" fmla="*/ 1368349 w 8023328"/>
              <a:gd name="connsiteY4134" fmla="*/ 212492 h 2380521"/>
              <a:gd name="connsiteX4135" fmla="*/ 1297520 w 8023328"/>
              <a:gd name="connsiteY4135" fmla="*/ 212492 h 2380521"/>
              <a:gd name="connsiteX4136" fmla="*/ 1311374 w 8023328"/>
              <a:gd name="connsiteY4136" fmla="*/ 227280 h 2380521"/>
              <a:gd name="connsiteX4137" fmla="*/ 1297520 w 8023328"/>
              <a:gd name="connsiteY4137" fmla="*/ 242069 h 2380521"/>
              <a:gd name="connsiteX4138" fmla="*/ 1285121 w 8023328"/>
              <a:gd name="connsiteY4138" fmla="*/ 227280 h 2380521"/>
              <a:gd name="connsiteX4139" fmla="*/ 1297520 w 8023328"/>
              <a:gd name="connsiteY4139" fmla="*/ 212492 h 2380521"/>
              <a:gd name="connsiteX4140" fmla="*/ 1225708 w 8023328"/>
              <a:gd name="connsiteY4140" fmla="*/ 212492 h 2380521"/>
              <a:gd name="connsiteX4141" fmla="*/ 1240496 w 8023328"/>
              <a:gd name="connsiteY4141" fmla="*/ 227280 h 2380521"/>
              <a:gd name="connsiteX4142" fmla="*/ 1225708 w 8023328"/>
              <a:gd name="connsiteY4142" fmla="*/ 242069 h 2380521"/>
              <a:gd name="connsiteX4143" fmla="*/ 1210934 w 8023328"/>
              <a:gd name="connsiteY4143" fmla="*/ 227280 h 2380521"/>
              <a:gd name="connsiteX4144" fmla="*/ 1225708 w 8023328"/>
              <a:gd name="connsiteY4144" fmla="*/ 212492 h 2380521"/>
              <a:gd name="connsiteX4145" fmla="*/ 1154891 w 8023328"/>
              <a:gd name="connsiteY4145" fmla="*/ 212492 h 2380521"/>
              <a:gd name="connsiteX4146" fmla="*/ 1169683 w 8023328"/>
              <a:gd name="connsiteY4146" fmla="*/ 227280 h 2380521"/>
              <a:gd name="connsiteX4147" fmla="*/ 1154891 w 8023328"/>
              <a:gd name="connsiteY4147" fmla="*/ 242069 h 2380521"/>
              <a:gd name="connsiteX4148" fmla="*/ 1140105 w 8023328"/>
              <a:gd name="connsiteY4148" fmla="*/ 227280 h 2380521"/>
              <a:gd name="connsiteX4149" fmla="*/ 1154891 w 8023328"/>
              <a:gd name="connsiteY4149" fmla="*/ 212492 h 2380521"/>
              <a:gd name="connsiteX4150" fmla="*/ 1084063 w 8023328"/>
              <a:gd name="connsiteY4150" fmla="*/ 212492 h 2380521"/>
              <a:gd name="connsiteX4151" fmla="*/ 1098847 w 8023328"/>
              <a:gd name="connsiteY4151" fmla="*/ 227280 h 2380521"/>
              <a:gd name="connsiteX4152" fmla="*/ 1084063 w 8023328"/>
              <a:gd name="connsiteY4152" fmla="*/ 242069 h 2380521"/>
              <a:gd name="connsiteX4153" fmla="*/ 1069276 w 8023328"/>
              <a:gd name="connsiteY4153" fmla="*/ 227280 h 2380521"/>
              <a:gd name="connsiteX4154" fmla="*/ 1084063 w 8023328"/>
              <a:gd name="connsiteY4154" fmla="*/ 212492 h 2380521"/>
              <a:gd name="connsiteX4155" fmla="*/ 3013723 w 8023328"/>
              <a:gd name="connsiteY4155" fmla="*/ 141661 h 2380521"/>
              <a:gd name="connsiteX4156" fmla="*/ 3028140 w 8023328"/>
              <a:gd name="connsiteY4156" fmla="*/ 155517 h 2380521"/>
              <a:gd name="connsiteX4157" fmla="*/ 3013723 w 8023328"/>
              <a:gd name="connsiteY4157" fmla="*/ 167915 h 2380521"/>
              <a:gd name="connsiteX4158" fmla="*/ 2998545 w 8023328"/>
              <a:gd name="connsiteY4158" fmla="*/ 155517 h 2380521"/>
              <a:gd name="connsiteX4159" fmla="*/ 3013723 w 8023328"/>
              <a:gd name="connsiteY4159" fmla="*/ 141661 h 2380521"/>
              <a:gd name="connsiteX4160" fmla="*/ 2942497 w 8023328"/>
              <a:gd name="connsiteY4160" fmla="*/ 141661 h 2380521"/>
              <a:gd name="connsiteX4161" fmla="*/ 2957293 w 8023328"/>
              <a:gd name="connsiteY4161" fmla="*/ 155517 h 2380521"/>
              <a:gd name="connsiteX4162" fmla="*/ 2942497 w 8023328"/>
              <a:gd name="connsiteY4162" fmla="*/ 167915 h 2380521"/>
              <a:gd name="connsiteX4163" fmla="*/ 2927716 w 8023328"/>
              <a:gd name="connsiteY4163" fmla="*/ 155517 h 2380521"/>
              <a:gd name="connsiteX4164" fmla="*/ 2942497 w 8023328"/>
              <a:gd name="connsiteY4164" fmla="*/ 141661 h 2380521"/>
              <a:gd name="connsiteX4165" fmla="*/ 2867363 w 8023328"/>
              <a:gd name="connsiteY4165" fmla="*/ 141661 h 2380521"/>
              <a:gd name="connsiteX4166" fmla="*/ 2879765 w 8023328"/>
              <a:gd name="connsiteY4166" fmla="*/ 155517 h 2380521"/>
              <a:gd name="connsiteX4167" fmla="*/ 2867363 w 8023328"/>
              <a:gd name="connsiteY4167" fmla="*/ 167915 h 2380521"/>
              <a:gd name="connsiteX4168" fmla="*/ 2853510 w 8023328"/>
              <a:gd name="connsiteY4168" fmla="*/ 155517 h 2380521"/>
              <a:gd name="connsiteX4169" fmla="*/ 2867363 w 8023328"/>
              <a:gd name="connsiteY4169" fmla="*/ 141661 h 2380521"/>
              <a:gd name="connsiteX4170" fmla="*/ 2796538 w 8023328"/>
              <a:gd name="connsiteY4170" fmla="*/ 141661 h 2380521"/>
              <a:gd name="connsiteX4171" fmla="*/ 2808940 w 8023328"/>
              <a:gd name="connsiteY4171" fmla="*/ 155517 h 2380521"/>
              <a:gd name="connsiteX4172" fmla="*/ 2796538 w 8023328"/>
              <a:gd name="connsiteY4172" fmla="*/ 167915 h 2380521"/>
              <a:gd name="connsiteX4173" fmla="*/ 2782683 w 8023328"/>
              <a:gd name="connsiteY4173" fmla="*/ 155517 h 2380521"/>
              <a:gd name="connsiteX4174" fmla="*/ 2796538 w 8023328"/>
              <a:gd name="connsiteY4174" fmla="*/ 141661 h 2380521"/>
              <a:gd name="connsiteX4175" fmla="*/ 2725703 w 8023328"/>
              <a:gd name="connsiteY4175" fmla="*/ 141661 h 2380521"/>
              <a:gd name="connsiteX4176" fmla="*/ 2738105 w 8023328"/>
              <a:gd name="connsiteY4176" fmla="*/ 155517 h 2380521"/>
              <a:gd name="connsiteX4177" fmla="*/ 2725703 w 8023328"/>
              <a:gd name="connsiteY4177" fmla="*/ 167915 h 2380521"/>
              <a:gd name="connsiteX4178" fmla="*/ 2711852 w 8023328"/>
              <a:gd name="connsiteY4178" fmla="*/ 155517 h 2380521"/>
              <a:gd name="connsiteX4179" fmla="*/ 2725703 w 8023328"/>
              <a:gd name="connsiteY4179" fmla="*/ 141661 h 2380521"/>
              <a:gd name="connsiteX4180" fmla="*/ 2653420 w 8023328"/>
              <a:gd name="connsiteY4180" fmla="*/ 141661 h 2380521"/>
              <a:gd name="connsiteX4181" fmla="*/ 2667273 w 8023328"/>
              <a:gd name="connsiteY4181" fmla="*/ 155517 h 2380521"/>
              <a:gd name="connsiteX4182" fmla="*/ 2653420 w 8023328"/>
              <a:gd name="connsiteY4182" fmla="*/ 167915 h 2380521"/>
              <a:gd name="connsiteX4183" fmla="*/ 2641021 w 8023328"/>
              <a:gd name="connsiteY4183" fmla="*/ 155517 h 2380521"/>
              <a:gd name="connsiteX4184" fmla="*/ 2653420 w 8023328"/>
              <a:gd name="connsiteY4184" fmla="*/ 141661 h 2380521"/>
              <a:gd name="connsiteX4185" fmla="*/ 2582586 w 8023328"/>
              <a:gd name="connsiteY4185" fmla="*/ 141661 h 2380521"/>
              <a:gd name="connsiteX4186" fmla="*/ 2596442 w 8023328"/>
              <a:gd name="connsiteY4186" fmla="*/ 155517 h 2380521"/>
              <a:gd name="connsiteX4187" fmla="*/ 2582586 w 8023328"/>
              <a:gd name="connsiteY4187" fmla="*/ 167915 h 2380521"/>
              <a:gd name="connsiteX4188" fmla="*/ 2570189 w 8023328"/>
              <a:gd name="connsiteY4188" fmla="*/ 155517 h 2380521"/>
              <a:gd name="connsiteX4189" fmla="*/ 2582586 w 8023328"/>
              <a:gd name="connsiteY4189" fmla="*/ 141661 h 2380521"/>
              <a:gd name="connsiteX4190" fmla="*/ 2511034 w 8023328"/>
              <a:gd name="connsiteY4190" fmla="*/ 141661 h 2380521"/>
              <a:gd name="connsiteX4191" fmla="*/ 2525616 w 8023328"/>
              <a:gd name="connsiteY4191" fmla="*/ 155517 h 2380521"/>
              <a:gd name="connsiteX4192" fmla="*/ 2511034 w 8023328"/>
              <a:gd name="connsiteY4192" fmla="*/ 167915 h 2380521"/>
              <a:gd name="connsiteX4193" fmla="*/ 2499364 w 8023328"/>
              <a:gd name="connsiteY4193" fmla="*/ 155517 h 2380521"/>
              <a:gd name="connsiteX4194" fmla="*/ 2511034 w 8023328"/>
              <a:gd name="connsiteY4194" fmla="*/ 141661 h 2380521"/>
              <a:gd name="connsiteX4195" fmla="*/ 2439946 w 8023328"/>
              <a:gd name="connsiteY4195" fmla="*/ 141661 h 2380521"/>
              <a:gd name="connsiteX4196" fmla="*/ 2454734 w 8023328"/>
              <a:gd name="connsiteY4196" fmla="*/ 155517 h 2380521"/>
              <a:gd name="connsiteX4197" fmla="*/ 2439946 w 8023328"/>
              <a:gd name="connsiteY4197" fmla="*/ 167915 h 2380521"/>
              <a:gd name="connsiteX4198" fmla="*/ 2425159 w 8023328"/>
              <a:gd name="connsiteY4198" fmla="*/ 155517 h 2380521"/>
              <a:gd name="connsiteX4199" fmla="*/ 2439946 w 8023328"/>
              <a:gd name="connsiteY4199" fmla="*/ 141661 h 2380521"/>
              <a:gd name="connsiteX4200" fmla="*/ 2369114 w 8023328"/>
              <a:gd name="connsiteY4200" fmla="*/ 141661 h 2380521"/>
              <a:gd name="connsiteX4201" fmla="*/ 2383900 w 8023328"/>
              <a:gd name="connsiteY4201" fmla="*/ 155517 h 2380521"/>
              <a:gd name="connsiteX4202" fmla="*/ 2369114 w 8023328"/>
              <a:gd name="connsiteY4202" fmla="*/ 167915 h 2380521"/>
              <a:gd name="connsiteX4203" fmla="*/ 2354323 w 8023328"/>
              <a:gd name="connsiteY4203" fmla="*/ 155517 h 2380521"/>
              <a:gd name="connsiteX4204" fmla="*/ 2369114 w 8023328"/>
              <a:gd name="connsiteY4204" fmla="*/ 141661 h 2380521"/>
              <a:gd name="connsiteX4205" fmla="*/ 2298283 w 8023328"/>
              <a:gd name="connsiteY4205" fmla="*/ 141661 h 2380521"/>
              <a:gd name="connsiteX4206" fmla="*/ 2313070 w 8023328"/>
              <a:gd name="connsiteY4206" fmla="*/ 155517 h 2380521"/>
              <a:gd name="connsiteX4207" fmla="*/ 2298283 w 8023328"/>
              <a:gd name="connsiteY4207" fmla="*/ 167915 h 2380521"/>
              <a:gd name="connsiteX4208" fmla="*/ 2283493 w 8023328"/>
              <a:gd name="connsiteY4208" fmla="*/ 155517 h 2380521"/>
              <a:gd name="connsiteX4209" fmla="*/ 2298283 w 8023328"/>
              <a:gd name="connsiteY4209" fmla="*/ 141661 h 2380521"/>
              <a:gd name="connsiteX4210" fmla="*/ 2226517 w 8023328"/>
              <a:gd name="connsiteY4210" fmla="*/ 141661 h 2380521"/>
              <a:gd name="connsiteX4211" fmla="*/ 2238916 w 8023328"/>
              <a:gd name="connsiteY4211" fmla="*/ 155517 h 2380521"/>
              <a:gd name="connsiteX4212" fmla="*/ 2226517 w 8023328"/>
              <a:gd name="connsiteY4212" fmla="*/ 167915 h 2380521"/>
              <a:gd name="connsiteX4213" fmla="*/ 2212659 w 8023328"/>
              <a:gd name="connsiteY4213" fmla="*/ 155517 h 2380521"/>
              <a:gd name="connsiteX4214" fmla="*/ 2226517 w 8023328"/>
              <a:gd name="connsiteY4214" fmla="*/ 141661 h 2380521"/>
              <a:gd name="connsiteX4215" fmla="*/ 2155683 w 8023328"/>
              <a:gd name="connsiteY4215" fmla="*/ 141661 h 2380521"/>
              <a:gd name="connsiteX4216" fmla="*/ 2168084 w 8023328"/>
              <a:gd name="connsiteY4216" fmla="*/ 155517 h 2380521"/>
              <a:gd name="connsiteX4217" fmla="*/ 2155683 w 8023328"/>
              <a:gd name="connsiteY4217" fmla="*/ 167915 h 2380521"/>
              <a:gd name="connsiteX4218" fmla="*/ 2141827 w 8023328"/>
              <a:gd name="connsiteY4218" fmla="*/ 155517 h 2380521"/>
              <a:gd name="connsiteX4219" fmla="*/ 2155683 w 8023328"/>
              <a:gd name="connsiteY4219" fmla="*/ 141661 h 2380521"/>
              <a:gd name="connsiteX4220" fmla="*/ 2084851 w 8023328"/>
              <a:gd name="connsiteY4220" fmla="*/ 141661 h 2380521"/>
              <a:gd name="connsiteX4221" fmla="*/ 2097249 w 8023328"/>
              <a:gd name="connsiteY4221" fmla="*/ 155517 h 2380521"/>
              <a:gd name="connsiteX4222" fmla="*/ 2084851 w 8023328"/>
              <a:gd name="connsiteY4222" fmla="*/ 167915 h 2380521"/>
              <a:gd name="connsiteX4223" fmla="*/ 2070995 w 8023328"/>
              <a:gd name="connsiteY4223" fmla="*/ 155517 h 2380521"/>
              <a:gd name="connsiteX4224" fmla="*/ 2084851 w 8023328"/>
              <a:gd name="connsiteY4224" fmla="*/ 141661 h 2380521"/>
              <a:gd name="connsiteX4225" fmla="*/ 2011835 w 8023328"/>
              <a:gd name="connsiteY4225" fmla="*/ 141661 h 2380521"/>
              <a:gd name="connsiteX4226" fmla="*/ 2026421 w 8023328"/>
              <a:gd name="connsiteY4226" fmla="*/ 155517 h 2380521"/>
              <a:gd name="connsiteX4227" fmla="*/ 2011835 w 8023328"/>
              <a:gd name="connsiteY4227" fmla="*/ 167915 h 2380521"/>
              <a:gd name="connsiteX4228" fmla="*/ 2000168 w 8023328"/>
              <a:gd name="connsiteY4228" fmla="*/ 155517 h 2380521"/>
              <a:gd name="connsiteX4229" fmla="*/ 2011835 w 8023328"/>
              <a:gd name="connsiteY4229" fmla="*/ 141661 h 2380521"/>
              <a:gd name="connsiteX4230" fmla="*/ 1938365 w 8023328"/>
              <a:gd name="connsiteY4230" fmla="*/ 141661 h 2380521"/>
              <a:gd name="connsiteX4231" fmla="*/ 1952222 w 8023328"/>
              <a:gd name="connsiteY4231" fmla="*/ 155517 h 2380521"/>
              <a:gd name="connsiteX4232" fmla="*/ 1938365 w 8023328"/>
              <a:gd name="connsiteY4232" fmla="*/ 167915 h 2380521"/>
              <a:gd name="connsiteX4233" fmla="*/ 1925971 w 8023328"/>
              <a:gd name="connsiteY4233" fmla="*/ 155517 h 2380521"/>
              <a:gd name="connsiteX4234" fmla="*/ 1938365 w 8023328"/>
              <a:gd name="connsiteY4234" fmla="*/ 141661 h 2380521"/>
              <a:gd name="connsiteX4235" fmla="*/ 1869922 w 8023328"/>
              <a:gd name="connsiteY4235" fmla="*/ 141661 h 2380521"/>
              <a:gd name="connsiteX4236" fmla="*/ 1884712 w 8023328"/>
              <a:gd name="connsiteY4236" fmla="*/ 155517 h 2380521"/>
              <a:gd name="connsiteX4237" fmla="*/ 1869922 w 8023328"/>
              <a:gd name="connsiteY4237" fmla="*/ 167915 h 2380521"/>
              <a:gd name="connsiteX4238" fmla="*/ 1855131 w 8023328"/>
              <a:gd name="connsiteY4238" fmla="*/ 155517 h 2380521"/>
              <a:gd name="connsiteX4239" fmla="*/ 1869922 w 8023328"/>
              <a:gd name="connsiteY4239" fmla="*/ 141661 h 2380521"/>
              <a:gd name="connsiteX4240" fmla="*/ 1799087 w 8023328"/>
              <a:gd name="connsiteY4240" fmla="*/ 141661 h 2380521"/>
              <a:gd name="connsiteX4241" fmla="*/ 1813879 w 8023328"/>
              <a:gd name="connsiteY4241" fmla="*/ 155517 h 2380521"/>
              <a:gd name="connsiteX4242" fmla="*/ 1799087 w 8023328"/>
              <a:gd name="connsiteY4242" fmla="*/ 167915 h 2380521"/>
              <a:gd name="connsiteX4243" fmla="*/ 1784303 w 8023328"/>
              <a:gd name="connsiteY4243" fmla="*/ 155517 h 2380521"/>
              <a:gd name="connsiteX4244" fmla="*/ 1799087 w 8023328"/>
              <a:gd name="connsiteY4244" fmla="*/ 141661 h 2380521"/>
              <a:gd name="connsiteX4245" fmla="*/ 1728262 w 8023328"/>
              <a:gd name="connsiteY4245" fmla="*/ 141661 h 2380521"/>
              <a:gd name="connsiteX4246" fmla="*/ 1743052 w 8023328"/>
              <a:gd name="connsiteY4246" fmla="*/ 155517 h 2380521"/>
              <a:gd name="connsiteX4247" fmla="*/ 1728262 w 8023328"/>
              <a:gd name="connsiteY4247" fmla="*/ 167915 h 2380521"/>
              <a:gd name="connsiteX4248" fmla="*/ 1713474 w 8023328"/>
              <a:gd name="connsiteY4248" fmla="*/ 155517 h 2380521"/>
              <a:gd name="connsiteX4249" fmla="*/ 1728262 w 8023328"/>
              <a:gd name="connsiteY4249" fmla="*/ 141661 h 2380521"/>
              <a:gd name="connsiteX4250" fmla="*/ 1656501 w 8023328"/>
              <a:gd name="connsiteY4250" fmla="*/ 141661 h 2380521"/>
              <a:gd name="connsiteX4251" fmla="*/ 1668900 w 8023328"/>
              <a:gd name="connsiteY4251" fmla="*/ 156450 h 2380521"/>
              <a:gd name="connsiteX4252" fmla="*/ 1656501 w 8023328"/>
              <a:gd name="connsiteY4252" fmla="*/ 171239 h 2380521"/>
              <a:gd name="connsiteX4253" fmla="*/ 1642655 w 8023328"/>
              <a:gd name="connsiteY4253" fmla="*/ 156450 h 2380521"/>
              <a:gd name="connsiteX4254" fmla="*/ 1656501 w 8023328"/>
              <a:gd name="connsiteY4254" fmla="*/ 141661 h 2380521"/>
              <a:gd name="connsiteX4255" fmla="*/ 1582299 w 8023328"/>
              <a:gd name="connsiteY4255" fmla="*/ 141661 h 2380521"/>
              <a:gd name="connsiteX4256" fmla="*/ 1594704 w 8023328"/>
              <a:gd name="connsiteY4256" fmla="*/ 156450 h 2380521"/>
              <a:gd name="connsiteX4257" fmla="*/ 1582299 w 8023328"/>
              <a:gd name="connsiteY4257" fmla="*/ 171239 h 2380521"/>
              <a:gd name="connsiteX4258" fmla="*/ 1568444 w 8023328"/>
              <a:gd name="connsiteY4258" fmla="*/ 156450 h 2380521"/>
              <a:gd name="connsiteX4259" fmla="*/ 1582299 w 8023328"/>
              <a:gd name="connsiteY4259" fmla="*/ 141661 h 2380521"/>
              <a:gd name="connsiteX4260" fmla="*/ 1512199 w 8023328"/>
              <a:gd name="connsiteY4260" fmla="*/ 141661 h 2380521"/>
              <a:gd name="connsiteX4261" fmla="*/ 1523867 w 8023328"/>
              <a:gd name="connsiteY4261" fmla="*/ 156450 h 2380521"/>
              <a:gd name="connsiteX4262" fmla="*/ 1512199 w 8023328"/>
              <a:gd name="connsiteY4262" fmla="*/ 171239 h 2380521"/>
              <a:gd name="connsiteX4263" fmla="*/ 1497612 w 8023328"/>
              <a:gd name="connsiteY4263" fmla="*/ 156450 h 2380521"/>
              <a:gd name="connsiteX4264" fmla="*/ 1512199 w 8023328"/>
              <a:gd name="connsiteY4264" fmla="*/ 141661 h 2380521"/>
              <a:gd name="connsiteX4265" fmla="*/ 1439173 w 8023328"/>
              <a:gd name="connsiteY4265" fmla="*/ 141661 h 2380521"/>
              <a:gd name="connsiteX4266" fmla="*/ 1453026 w 8023328"/>
              <a:gd name="connsiteY4266" fmla="*/ 156450 h 2380521"/>
              <a:gd name="connsiteX4267" fmla="*/ 1439173 w 8023328"/>
              <a:gd name="connsiteY4267" fmla="*/ 171239 h 2380521"/>
              <a:gd name="connsiteX4268" fmla="*/ 1426777 w 8023328"/>
              <a:gd name="connsiteY4268" fmla="*/ 156450 h 2380521"/>
              <a:gd name="connsiteX4269" fmla="*/ 1439173 w 8023328"/>
              <a:gd name="connsiteY4269" fmla="*/ 141661 h 2380521"/>
              <a:gd name="connsiteX4270" fmla="*/ 1368349 w 8023328"/>
              <a:gd name="connsiteY4270" fmla="*/ 141661 h 2380521"/>
              <a:gd name="connsiteX4271" fmla="*/ 1382203 w 8023328"/>
              <a:gd name="connsiteY4271" fmla="*/ 156450 h 2380521"/>
              <a:gd name="connsiteX4272" fmla="*/ 1368349 w 8023328"/>
              <a:gd name="connsiteY4272" fmla="*/ 171239 h 2380521"/>
              <a:gd name="connsiteX4273" fmla="*/ 1355953 w 8023328"/>
              <a:gd name="connsiteY4273" fmla="*/ 156450 h 2380521"/>
              <a:gd name="connsiteX4274" fmla="*/ 1368349 w 8023328"/>
              <a:gd name="connsiteY4274" fmla="*/ 141661 h 2380521"/>
              <a:gd name="connsiteX4275" fmla="*/ 1297520 w 8023328"/>
              <a:gd name="connsiteY4275" fmla="*/ 141661 h 2380521"/>
              <a:gd name="connsiteX4276" fmla="*/ 1311374 w 8023328"/>
              <a:gd name="connsiteY4276" fmla="*/ 156450 h 2380521"/>
              <a:gd name="connsiteX4277" fmla="*/ 1297520 w 8023328"/>
              <a:gd name="connsiteY4277" fmla="*/ 171239 h 2380521"/>
              <a:gd name="connsiteX4278" fmla="*/ 1285121 w 8023328"/>
              <a:gd name="connsiteY4278" fmla="*/ 156450 h 2380521"/>
              <a:gd name="connsiteX4279" fmla="*/ 1297520 w 8023328"/>
              <a:gd name="connsiteY4279" fmla="*/ 141661 h 2380521"/>
              <a:gd name="connsiteX4280" fmla="*/ 2796538 w 8023328"/>
              <a:gd name="connsiteY4280" fmla="*/ 70831 h 2380521"/>
              <a:gd name="connsiteX4281" fmla="*/ 2808940 w 8023328"/>
              <a:gd name="connsiteY4281" fmla="*/ 84687 h 2380521"/>
              <a:gd name="connsiteX4282" fmla="*/ 2796538 w 8023328"/>
              <a:gd name="connsiteY4282" fmla="*/ 97085 h 2380521"/>
              <a:gd name="connsiteX4283" fmla="*/ 2782683 w 8023328"/>
              <a:gd name="connsiteY4283" fmla="*/ 84687 h 2380521"/>
              <a:gd name="connsiteX4284" fmla="*/ 2796538 w 8023328"/>
              <a:gd name="connsiteY4284" fmla="*/ 70831 h 2380521"/>
              <a:gd name="connsiteX4285" fmla="*/ 2725703 w 8023328"/>
              <a:gd name="connsiteY4285" fmla="*/ 70831 h 2380521"/>
              <a:gd name="connsiteX4286" fmla="*/ 2738105 w 8023328"/>
              <a:gd name="connsiteY4286" fmla="*/ 84687 h 2380521"/>
              <a:gd name="connsiteX4287" fmla="*/ 2725703 w 8023328"/>
              <a:gd name="connsiteY4287" fmla="*/ 97085 h 2380521"/>
              <a:gd name="connsiteX4288" fmla="*/ 2711852 w 8023328"/>
              <a:gd name="connsiteY4288" fmla="*/ 84687 h 2380521"/>
              <a:gd name="connsiteX4289" fmla="*/ 2725703 w 8023328"/>
              <a:gd name="connsiteY4289" fmla="*/ 70831 h 2380521"/>
              <a:gd name="connsiteX4290" fmla="*/ 2653420 w 8023328"/>
              <a:gd name="connsiteY4290" fmla="*/ 70831 h 2380521"/>
              <a:gd name="connsiteX4291" fmla="*/ 2667273 w 8023328"/>
              <a:gd name="connsiteY4291" fmla="*/ 84687 h 2380521"/>
              <a:gd name="connsiteX4292" fmla="*/ 2653420 w 8023328"/>
              <a:gd name="connsiteY4292" fmla="*/ 97085 h 2380521"/>
              <a:gd name="connsiteX4293" fmla="*/ 2641021 w 8023328"/>
              <a:gd name="connsiteY4293" fmla="*/ 84687 h 2380521"/>
              <a:gd name="connsiteX4294" fmla="*/ 2653420 w 8023328"/>
              <a:gd name="connsiteY4294" fmla="*/ 70831 h 2380521"/>
              <a:gd name="connsiteX4295" fmla="*/ 2582586 w 8023328"/>
              <a:gd name="connsiteY4295" fmla="*/ 70831 h 2380521"/>
              <a:gd name="connsiteX4296" fmla="*/ 2596442 w 8023328"/>
              <a:gd name="connsiteY4296" fmla="*/ 84687 h 2380521"/>
              <a:gd name="connsiteX4297" fmla="*/ 2582586 w 8023328"/>
              <a:gd name="connsiteY4297" fmla="*/ 97085 h 2380521"/>
              <a:gd name="connsiteX4298" fmla="*/ 2570189 w 8023328"/>
              <a:gd name="connsiteY4298" fmla="*/ 84687 h 2380521"/>
              <a:gd name="connsiteX4299" fmla="*/ 2582586 w 8023328"/>
              <a:gd name="connsiteY4299" fmla="*/ 70831 h 2380521"/>
              <a:gd name="connsiteX4300" fmla="*/ 2511034 w 8023328"/>
              <a:gd name="connsiteY4300" fmla="*/ 70831 h 2380521"/>
              <a:gd name="connsiteX4301" fmla="*/ 2525616 w 8023328"/>
              <a:gd name="connsiteY4301" fmla="*/ 84687 h 2380521"/>
              <a:gd name="connsiteX4302" fmla="*/ 2511034 w 8023328"/>
              <a:gd name="connsiteY4302" fmla="*/ 97085 h 2380521"/>
              <a:gd name="connsiteX4303" fmla="*/ 2499364 w 8023328"/>
              <a:gd name="connsiteY4303" fmla="*/ 84687 h 2380521"/>
              <a:gd name="connsiteX4304" fmla="*/ 2511034 w 8023328"/>
              <a:gd name="connsiteY4304" fmla="*/ 70831 h 2380521"/>
              <a:gd name="connsiteX4305" fmla="*/ 2439946 w 8023328"/>
              <a:gd name="connsiteY4305" fmla="*/ 70831 h 2380521"/>
              <a:gd name="connsiteX4306" fmla="*/ 2454737 w 8023328"/>
              <a:gd name="connsiteY4306" fmla="*/ 84687 h 2380521"/>
              <a:gd name="connsiteX4307" fmla="*/ 2439946 w 8023328"/>
              <a:gd name="connsiteY4307" fmla="*/ 97085 h 2380521"/>
              <a:gd name="connsiteX4308" fmla="*/ 2425159 w 8023328"/>
              <a:gd name="connsiteY4308" fmla="*/ 84687 h 2380521"/>
              <a:gd name="connsiteX4309" fmla="*/ 2439946 w 8023328"/>
              <a:gd name="connsiteY4309" fmla="*/ 70831 h 2380521"/>
              <a:gd name="connsiteX4310" fmla="*/ 2369114 w 8023328"/>
              <a:gd name="connsiteY4310" fmla="*/ 70831 h 2380521"/>
              <a:gd name="connsiteX4311" fmla="*/ 2383900 w 8023328"/>
              <a:gd name="connsiteY4311" fmla="*/ 84687 h 2380521"/>
              <a:gd name="connsiteX4312" fmla="*/ 2369114 w 8023328"/>
              <a:gd name="connsiteY4312" fmla="*/ 97085 h 2380521"/>
              <a:gd name="connsiteX4313" fmla="*/ 2354323 w 8023328"/>
              <a:gd name="connsiteY4313" fmla="*/ 84687 h 2380521"/>
              <a:gd name="connsiteX4314" fmla="*/ 2369114 w 8023328"/>
              <a:gd name="connsiteY4314" fmla="*/ 70831 h 2380521"/>
              <a:gd name="connsiteX4315" fmla="*/ 2298283 w 8023328"/>
              <a:gd name="connsiteY4315" fmla="*/ 70831 h 2380521"/>
              <a:gd name="connsiteX4316" fmla="*/ 2313070 w 8023328"/>
              <a:gd name="connsiteY4316" fmla="*/ 84687 h 2380521"/>
              <a:gd name="connsiteX4317" fmla="*/ 2298283 w 8023328"/>
              <a:gd name="connsiteY4317" fmla="*/ 97085 h 2380521"/>
              <a:gd name="connsiteX4318" fmla="*/ 2283493 w 8023328"/>
              <a:gd name="connsiteY4318" fmla="*/ 84687 h 2380521"/>
              <a:gd name="connsiteX4319" fmla="*/ 2298283 w 8023328"/>
              <a:gd name="connsiteY4319" fmla="*/ 70831 h 2380521"/>
              <a:gd name="connsiteX4320" fmla="*/ 2226517 w 8023328"/>
              <a:gd name="connsiteY4320" fmla="*/ 70831 h 2380521"/>
              <a:gd name="connsiteX4321" fmla="*/ 2238916 w 8023328"/>
              <a:gd name="connsiteY4321" fmla="*/ 84687 h 2380521"/>
              <a:gd name="connsiteX4322" fmla="*/ 2226517 w 8023328"/>
              <a:gd name="connsiteY4322" fmla="*/ 97085 h 2380521"/>
              <a:gd name="connsiteX4323" fmla="*/ 2212659 w 8023328"/>
              <a:gd name="connsiteY4323" fmla="*/ 84687 h 2380521"/>
              <a:gd name="connsiteX4324" fmla="*/ 2226517 w 8023328"/>
              <a:gd name="connsiteY4324" fmla="*/ 70831 h 2380521"/>
              <a:gd name="connsiteX4325" fmla="*/ 2155683 w 8023328"/>
              <a:gd name="connsiteY4325" fmla="*/ 70831 h 2380521"/>
              <a:gd name="connsiteX4326" fmla="*/ 2168084 w 8023328"/>
              <a:gd name="connsiteY4326" fmla="*/ 84687 h 2380521"/>
              <a:gd name="connsiteX4327" fmla="*/ 2155683 w 8023328"/>
              <a:gd name="connsiteY4327" fmla="*/ 97085 h 2380521"/>
              <a:gd name="connsiteX4328" fmla="*/ 2141827 w 8023328"/>
              <a:gd name="connsiteY4328" fmla="*/ 84687 h 2380521"/>
              <a:gd name="connsiteX4329" fmla="*/ 2155683 w 8023328"/>
              <a:gd name="connsiteY4329" fmla="*/ 70831 h 2380521"/>
              <a:gd name="connsiteX4330" fmla="*/ 2083393 w 8023328"/>
              <a:gd name="connsiteY4330" fmla="*/ 70831 h 2380521"/>
              <a:gd name="connsiteX4331" fmla="*/ 2097249 w 8023328"/>
              <a:gd name="connsiteY4331" fmla="*/ 84687 h 2380521"/>
              <a:gd name="connsiteX4332" fmla="*/ 2083393 w 8023328"/>
              <a:gd name="connsiteY4332" fmla="*/ 97085 h 2380521"/>
              <a:gd name="connsiteX4333" fmla="*/ 2070995 w 8023328"/>
              <a:gd name="connsiteY4333" fmla="*/ 84687 h 2380521"/>
              <a:gd name="connsiteX4334" fmla="*/ 2083393 w 8023328"/>
              <a:gd name="connsiteY4334" fmla="*/ 70831 h 2380521"/>
              <a:gd name="connsiteX4335" fmla="*/ 2011835 w 8023328"/>
              <a:gd name="connsiteY4335" fmla="*/ 70831 h 2380521"/>
              <a:gd name="connsiteX4336" fmla="*/ 2026421 w 8023328"/>
              <a:gd name="connsiteY4336" fmla="*/ 84687 h 2380521"/>
              <a:gd name="connsiteX4337" fmla="*/ 2011835 w 8023328"/>
              <a:gd name="connsiteY4337" fmla="*/ 97085 h 2380521"/>
              <a:gd name="connsiteX4338" fmla="*/ 2000168 w 8023328"/>
              <a:gd name="connsiteY4338" fmla="*/ 84687 h 2380521"/>
              <a:gd name="connsiteX4339" fmla="*/ 2011835 w 8023328"/>
              <a:gd name="connsiteY4339" fmla="*/ 70831 h 2380521"/>
              <a:gd name="connsiteX4340" fmla="*/ 1938365 w 8023328"/>
              <a:gd name="connsiteY4340" fmla="*/ 70831 h 2380521"/>
              <a:gd name="connsiteX4341" fmla="*/ 1952222 w 8023328"/>
              <a:gd name="connsiteY4341" fmla="*/ 84687 h 2380521"/>
              <a:gd name="connsiteX4342" fmla="*/ 1938365 w 8023328"/>
              <a:gd name="connsiteY4342" fmla="*/ 97085 h 2380521"/>
              <a:gd name="connsiteX4343" fmla="*/ 1925971 w 8023328"/>
              <a:gd name="connsiteY4343" fmla="*/ 84687 h 2380521"/>
              <a:gd name="connsiteX4344" fmla="*/ 1938365 w 8023328"/>
              <a:gd name="connsiteY4344" fmla="*/ 70831 h 2380521"/>
              <a:gd name="connsiteX4345" fmla="*/ 1869922 w 8023328"/>
              <a:gd name="connsiteY4345" fmla="*/ 70831 h 2380521"/>
              <a:gd name="connsiteX4346" fmla="*/ 1884712 w 8023328"/>
              <a:gd name="connsiteY4346" fmla="*/ 84687 h 2380521"/>
              <a:gd name="connsiteX4347" fmla="*/ 1869922 w 8023328"/>
              <a:gd name="connsiteY4347" fmla="*/ 97085 h 2380521"/>
              <a:gd name="connsiteX4348" fmla="*/ 1855131 w 8023328"/>
              <a:gd name="connsiteY4348" fmla="*/ 84687 h 2380521"/>
              <a:gd name="connsiteX4349" fmla="*/ 1869922 w 8023328"/>
              <a:gd name="connsiteY4349" fmla="*/ 70831 h 2380521"/>
              <a:gd name="connsiteX4350" fmla="*/ 1799087 w 8023328"/>
              <a:gd name="connsiteY4350" fmla="*/ 70831 h 2380521"/>
              <a:gd name="connsiteX4351" fmla="*/ 1813879 w 8023328"/>
              <a:gd name="connsiteY4351" fmla="*/ 84687 h 2380521"/>
              <a:gd name="connsiteX4352" fmla="*/ 1799087 w 8023328"/>
              <a:gd name="connsiteY4352" fmla="*/ 97085 h 2380521"/>
              <a:gd name="connsiteX4353" fmla="*/ 1784303 w 8023328"/>
              <a:gd name="connsiteY4353" fmla="*/ 84687 h 2380521"/>
              <a:gd name="connsiteX4354" fmla="*/ 1799087 w 8023328"/>
              <a:gd name="connsiteY4354" fmla="*/ 70831 h 2380521"/>
              <a:gd name="connsiteX4355" fmla="*/ 1728262 w 8023328"/>
              <a:gd name="connsiteY4355" fmla="*/ 70831 h 2380521"/>
              <a:gd name="connsiteX4356" fmla="*/ 1743052 w 8023328"/>
              <a:gd name="connsiteY4356" fmla="*/ 84687 h 2380521"/>
              <a:gd name="connsiteX4357" fmla="*/ 1728262 w 8023328"/>
              <a:gd name="connsiteY4357" fmla="*/ 97085 h 2380521"/>
              <a:gd name="connsiteX4358" fmla="*/ 1713474 w 8023328"/>
              <a:gd name="connsiteY4358" fmla="*/ 84687 h 2380521"/>
              <a:gd name="connsiteX4359" fmla="*/ 1728262 w 8023328"/>
              <a:gd name="connsiteY4359" fmla="*/ 70831 h 2380521"/>
              <a:gd name="connsiteX4360" fmla="*/ 1656501 w 8023328"/>
              <a:gd name="connsiteY4360" fmla="*/ 70831 h 2380521"/>
              <a:gd name="connsiteX4361" fmla="*/ 1668900 w 8023328"/>
              <a:gd name="connsiteY4361" fmla="*/ 84687 h 2380521"/>
              <a:gd name="connsiteX4362" fmla="*/ 1656501 w 8023328"/>
              <a:gd name="connsiteY4362" fmla="*/ 97085 h 2380521"/>
              <a:gd name="connsiteX4363" fmla="*/ 1642655 w 8023328"/>
              <a:gd name="connsiteY4363" fmla="*/ 84687 h 2380521"/>
              <a:gd name="connsiteX4364" fmla="*/ 1656501 w 8023328"/>
              <a:gd name="connsiteY4364" fmla="*/ 70831 h 2380521"/>
              <a:gd name="connsiteX4365" fmla="*/ 1582299 w 8023328"/>
              <a:gd name="connsiteY4365" fmla="*/ 70831 h 2380521"/>
              <a:gd name="connsiteX4366" fmla="*/ 1594704 w 8023328"/>
              <a:gd name="connsiteY4366" fmla="*/ 84687 h 2380521"/>
              <a:gd name="connsiteX4367" fmla="*/ 1582299 w 8023328"/>
              <a:gd name="connsiteY4367" fmla="*/ 97085 h 2380521"/>
              <a:gd name="connsiteX4368" fmla="*/ 1568444 w 8023328"/>
              <a:gd name="connsiteY4368" fmla="*/ 84687 h 2380521"/>
              <a:gd name="connsiteX4369" fmla="*/ 1582299 w 8023328"/>
              <a:gd name="connsiteY4369" fmla="*/ 70831 h 2380521"/>
              <a:gd name="connsiteX4370" fmla="*/ 2796538 w 8023328"/>
              <a:gd name="connsiteY4370" fmla="*/ 0 h 2380521"/>
              <a:gd name="connsiteX4371" fmla="*/ 2808940 w 8023328"/>
              <a:gd name="connsiteY4371" fmla="*/ 12397 h 2380521"/>
              <a:gd name="connsiteX4372" fmla="*/ 2796538 w 8023328"/>
              <a:gd name="connsiteY4372" fmla="*/ 26254 h 2380521"/>
              <a:gd name="connsiteX4373" fmla="*/ 2782683 w 8023328"/>
              <a:gd name="connsiteY4373" fmla="*/ 12397 h 2380521"/>
              <a:gd name="connsiteX4374" fmla="*/ 2796538 w 8023328"/>
              <a:gd name="connsiteY4374" fmla="*/ 0 h 2380521"/>
              <a:gd name="connsiteX4375" fmla="*/ 2725703 w 8023328"/>
              <a:gd name="connsiteY4375" fmla="*/ 0 h 2380521"/>
              <a:gd name="connsiteX4376" fmla="*/ 2738105 w 8023328"/>
              <a:gd name="connsiteY4376" fmla="*/ 12397 h 2380521"/>
              <a:gd name="connsiteX4377" fmla="*/ 2725703 w 8023328"/>
              <a:gd name="connsiteY4377" fmla="*/ 26254 h 2380521"/>
              <a:gd name="connsiteX4378" fmla="*/ 2711852 w 8023328"/>
              <a:gd name="connsiteY4378" fmla="*/ 12397 h 2380521"/>
              <a:gd name="connsiteX4379" fmla="*/ 2725703 w 8023328"/>
              <a:gd name="connsiteY4379" fmla="*/ 0 h 2380521"/>
              <a:gd name="connsiteX4380" fmla="*/ 2653420 w 8023328"/>
              <a:gd name="connsiteY4380" fmla="*/ 0 h 2380521"/>
              <a:gd name="connsiteX4381" fmla="*/ 2667273 w 8023328"/>
              <a:gd name="connsiteY4381" fmla="*/ 12397 h 2380521"/>
              <a:gd name="connsiteX4382" fmla="*/ 2653420 w 8023328"/>
              <a:gd name="connsiteY4382" fmla="*/ 26254 h 2380521"/>
              <a:gd name="connsiteX4383" fmla="*/ 2641021 w 8023328"/>
              <a:gd name="connsiteY4383" fmla="*/ 12397 h 2380521"/>
              <a:gd name="connsiteX4384" fmla="*/ 2653420 w 8023328"/>
              <a:gd name="connsiteY4384" fmla="*/ 0 h 2380521"/>
              <a:gd name="connsiteX4385" fmla="*/ 2582586 w 8023328"/>
              <a:gd name="connsiteY4385" fmla="*/ 0 h 2380521"/>
              <a:gd name="connsiteX4386" fmla="*/ 2596442 w 8023328"/>
              <a:gd name="connsiteY4386" fmla="*/ 12397 h 2380521"/>
              <a:gd name="connsiteX4387" fmla="*/ 2582586 w 8023328"/>
              <a:gd name="connsiteY4387" fmla="*/ 26254 h 2380521"/>
              <a:gd name="connsiteX4388" fmla="*/ 2570189 w 8023328"/>
              <a:gd name="connsiteY4388" fmla="*/ 12397 h 2380521"/>
              <a:gd name="connsiteX4389" fmla="*/ 2582586 w 8023328"/>
              <a:gd name="connsiteY4389" fmla="*/ 0 h 2380521"/>
              <a:gd name="connsiteX4390" fmla="*/ 2511034 w 8023328"/>
              <a:gd name="connsiteY4390" fmla="*/ 0 h 2380521"/>
              <a:gd name="connsiteX4391" fmla="*/ 2525616 w 8023328"/>
              <a:gd name="connsiteY4391" fmla="*/ 12397 h 2380521"/>
              <a:gd name="connsiteX4392" fmla="*/ 2511034 w 8023328"/>
              <a:gd name="connsiteY4392" fmla="*/ 26254 h 2380521"/>
              <a:gd name="connsiteX4393" fmla="*/ 2499364 w 8023328"/>
              <a:gd name="connsiteY4393" fmla="*/ 12397 h 2380521"/>
              <a:gd name="connsiteX4394" fmla="*/ 2511034 w 8023328"/>
              <a:gd name="connsiteY4394" fmla="*/ 0 h 2380521"/>
              <a:gd name="connsiteX4395" fmla="*/ 2439946 w 8023328"/>
              <a:gd name="connsiteY4395" fmla="*/ 0 h 2380521"/>
              <a:gd name="connsiteX4396" fmla="*/ 2454737 w 8023328"/>
              <a:gd name="connsiteY4396" fmla="*/ 12397 h 2380521"/>
              <a:gd name="connsiteX4397" fmla="*/ 2439946 w 8023328"/>
              <a:gd name="connsiteY4397" fmla="*/ 26254 h 2380521"/>
              <a:gd name="connsiteX4398" fmla="*/ 2425159 w 8023328"/>
              <a:gd name="connsiteY4398" fmla="*/ 12397 h 2380521"/>
              <a:gd name="connsiteX4399" fmla="*/ 2439946 w 8023328"/>
              <a:gd name="connsiteY4399" fmla="*/ 0 h 2380521"/>
              <a:gd name="connsiteX4400" fmla="*/ 2369114 w 8023328"/>
              <a:gd name="connsiteY4400" fmla="*/ 0 h 2380521"/>
              <a:gd name="connsiteX4401" fmla="*/ 2383900 w 8023328"/>
              <a:gd name="connsiteY4401" fmla="*/ 12397 h 2380521"/>
              <a:gd name="connsiteX4402" fmla="*/ 2369114 w 8023328"/>
              <a:gd name="connsiteY4402" fmla="*/ 26254 h 2380521"/>
              <a:gd name="connsiteX4403" fmla="*/ 2354323 w 8023328"/>
              <a:gd name="connsiteY4403" fmla="*/ 12397 h 2380521"/>
              <a:gd name="connsiteX4404" fmla="*/ 2369114 w 8023328"/>
              <a:gd name="connsiteY4404" fmla="*/ 0 h 2380521"/>
              <a:gd name="connsiteX4405" fmla="*/ 2298283 w 8023328"/>
              <a:gd name="connsiteY4405" fmla="*/ 0 h 2380521"/>
              <a:gd name="connsiteX4406" fmla="*/ 2313070 w 8023328"/>
              <a:gd name="connsiteY4406" fmla="*/ 12397 h 2380521"/>
              <a:gd name="connsiteX4407" fmla="*/ 2298283 w 8023328"/>
              <a:gd name="connsiteY4407" fmla="*/ 26254 h 2380521"/>
              <a:gd name="connsiteX4408" fmla="*/ 2283493 w 8023328"/>
              <a:gd name="connsiteY4408" fmla="*/ 12397 h 2380521"/>
              <a:gd name="connsiteX4409" fmla="*/ 2298283 w 8023328"/>
              <a:gd name="connsiteY4409" fmla="*/ 0 h 2380521"/>
              <a:gd name="connsiteX4410" fmla="*/ 2226517 w 8023328"/>
              <a:gd name="connsiteY4410" fmla="*/ 0 h 2380521"/>
              <a:gd name="connsiteX4411" fmla="*/ 2238916 w 8023328"/>
              <a:gd name="connsiteY4411" fmla="*/ 13856 h 2380521"/>
              <a:gd name="connsiteX4412" fmla="*/ 2226517 w 8023328"/>
              <a:gd name="connsiteY4412" fmla="*/ 26254 h 2380521"/>
              <a:gd name="connsiteX4413" fmla="*/ 2212659 w 8023328"/>
              <a:gd name="connsiteY4413" fmla="*/ 13856 h 2380521"/>
              <a:gd name="connsiteX4414" fmla="*/ 2226517 w 8023328"/>
              <a:gd name="connsiteY4414" fmla="*/ 0 h 2380521"/>
              <a:gd name="connsiteX4415" fmla="*/ 2155683 w 8023328"/>
              <a:gd name="connsiteY4415" fmla="*/ 0 h 2380521"/>
              <a:gd name="connsiteX4416" fmla="*/ 2168084 w 8023328"/>
              <a:gd name="connsiteY4416" fmla="*/ 13856 h 2380521"/>
              <a:gd name="connsiteX4417" fmla="*/ 2155683 w 8023328"/>
              <a:gd name="connsiteY4417" fmla="*/ 26254 h 2380521"/>
              <a:gd name="connsiteX4418" fmla="*/ 2141827 w 8023328"/>
              <a:gd name="connsiteY4418" fmla="*/ 13856 h 2380521"/>
              <a:gd name="connsiteX4419" fmla="*/ 2155683 w 8023328"/>
              <a:gd name="connsiteY4419" fmla="*/ 0 h 2380521"/>
              <a:gd name="connsiteX4420" fmla="*/ 2083393 w 8023328"/>
              <a:gd name="connsiteY4420" fmla="*/ 0 h 2380521"/>
              <a:gd name="connsiteX4421" fmla="*/ 2097249 w 8023328"/>
              <a:gd name="connsiteY4421" fmla="*/ 13856 h 2380521"/>
              <a:gd name="connsiteX4422" fmla="*/ 2083393 w 8023328"/>
              <a:gd name="connsiteY4422" fmla="*/ 26254 h 2380521"/>
              <a:gd name="connsiteX4423" fmla="*/ 2070995 w 8023328"/>
              <a:gd name="connsiteY4423" fmla="*/ 13856 h 2380521"/>
              <a:gd name="connsiteX4424" fmla="*/ 2083393 w 8023328"/>
              <a:gd name="connsiteY4424" fmla="*/ 0 h 2380521"/>
              <a:gd name="connsiteX4425" fmla="*/ 2011835 w 8023328"/>
              <a:gd name="connsiteY4425" fmla="*/ 0 h 2380521"/>
              <a:gd name="connsiteX4426" fmla="*/ 2026421 w 8023328"/>
              <a:gd name="connsiteY4426" fmla="*/ 13856 h 2380521"/>
              <a:gd name="connsiteX4427" fmla="*/ 2011835 w 8023328"/>
              <a:gd name="connsiteY4427" fmla="*/ 26254 h 2380521"/>
              <a:gd name="connsiteX4428" fmla="*/ 2000168 w 8023328"/>
              <a:gd name="connsiteY4428" fmla="*/ 13856 h 2380521"/>
              <a:gd name="connsiteX4429" fmla="*/ 2011835 w 8023328"/>
              <a:gd name="connsiteY4429" fmla="*/ 0 h 2380521"/>
              <a:gd name="connsiteX4430" fmla="*/ 1938365 w 8023328"/>
              <a:gd name="connsiteY4430" fmla="*/ 0 h 2380521"/>
              <a:gd name="connsiteX4431" fmla="*/ 1952222 w 8023328"/>
              <a:gd name="connsiteY4431" fmla="*/ 13856 h 2380521"/>
              <a:gd name="connsiteX4432" fmla="*/ 1938365 w 8023328"/>
              <a:gd name="connsiteY4432" fmla="*/ 26254 h 2380521"/>
              <a:gd name="connsiteX4433" fmla="*/ 1925971 w 8023328"/>
              <a:gd name="connsiteY4433" fmla="*/ 13856 h 2380521"/>
              <a:gd name="connsiteX4434" fmla="*/ 1938365 w 8023328"/>
              <a:gd name="connsiteY4434" fmla="*/ 0 h 2380521"/>
              <a:gd name="connsiteX4435" fmla="*/ 1869922 w 8023328"/>
              <a:gd name="connsiteY4435" fmla="*/ 0 h 2380521"/>
              <a:gd name="connsiteX4436" fmla="*/ 1884712 w 8023328"/>
              <a:gd name="connsiteY4436" fmla="*/ 13856 h 2380521"/>
              <a:gd name="connsiteX4437" fmla="*/ 1869922 w 8023328"/>
              <a:gd name="connsiteY4437" fmla="*/ 26254 h 2380521"/>
              <a:gd name="connsiteX4438" fmla="*/ 1855131 w 8023328"/>
              <a:gd name="connsiteY4438" fmla="*/ 13856 h 2380521"/>
              <a:gd name="connsiteX4439" fmla="*/ 1869922 w 8023328"/>
              <a:gd name="connsiteY4439" fmla="*/ 0 h 2380521"/>
              <a:gd name="connsiteX4440" fmla="*/ 1799087 w 8023328"/>
              <a:gd name="connsiteY4440" fmla="*/ 0 h 2380521"/>
              <a:gd name="connsiteX4441" fmla="*/ 1813879 w 8023328"/>
              <a:gd name="connsiteY4441" fmla="*/ 13856 h 2380521"/>
              <a:gd name="connsiteX4442" fmla="*/ 1799087 w 8023328"/>
              <a:gd name="connsiteY4442" fmla="*/ 26254 h 2380521"/>
              <a:gd name="connsiteX4443" fmla="*/ 1784303 w 8023328"/>
              <a:gd name="connsiteY4443" fmla="*/ 13856 h 2380521"/>
              <a:gd name="connsiteX4444" fmla="*/ 1799087 w 8023328"/>
              <a:gd name="connsiteY4444" fmla="*/ 0 h 2380521"/>
              <a:gd name="connsiteX4445" fmla="*/ 1728262 w 8023328"/>
              <a:gd name="connsiteY4445" fmla="*/ 0 h 2380521"/>
              <a:gd name="connsiteX4446" fmla="*/ 1743052 w 8023328"/>
              <a:gd name="connsiteY4446" fmla="*/ 13856 h 2380521"/>
              <a:gd name="connsiteX4447" fmla="*/ 1728262 w 8023328"/>
              <a:gd name="connsiteY4447" fmla="*/ 26254 h 2380521"/>
              <a:gd name="connsiteX4448" fmla="*/ 1713474 w 8023328"/>
              <a:gd name="connsiteY4448" fmla="*/ 13856 h 2380521"/>
              <a:gd name="connsiteX4449" fmla="*/ 1728262 w 8023328"/>
              <a:gd name="connsiteY4449" fmla="*/ 0 h 2380521"/>
              <a:gd name="connsiteX4450" fmla="*/ 1656501 w 8023328"/>
              <a:gd name="connsiteY4450" fmla="*/ 0 h 2380521"/>
              <a:gd name="connsiteX4451" fmla="*/ 1668900 w 8023328"/>
              <a:gd name="connsiteY4451" fmla="*/ 13856 h 2380521"/>
              <a:gd name="connsiteX4452" fmla="*/ 1656501 w 8023328"/>
              <a:gd name="connsiteY4452" fmla="*/ 26254 h 2380521"/>
              <a:gd name="connsiteX4453" fmla="*/ 1642655 w 8023328"/>
              <a:gd name="connsiteY4453" fmla="*/ 13856 h 2380521"/>
              <a:gd name="connsiteX4454" fmla="*/ 1656501 w 8023328"/>
              <a:gd name="connsiteY4454" fmla="*/ 0 h 2380521"/>
              <a:gd name="connsiteX4455" fmla="*/ 1582299 w 8023328"/>
              <a:gd name="connsiteY4455" fmla="*/ 0 h 2380521"/>
              <a:gd name="connsiteX4456" fmla="*/ 1594704 w 8023328"/>
              <a:gd name="connsiteY4456" fmla="*/ 13856 h 2380521"/>
              <a:gd name="connsiteX4457" fmla="*/ 1582299 w 8023328"/>
              <a:gd name="connsiteY4457" fmla="*/ 26254 h 2380521"/>
              <a:gd name="connsiteX4458" fmla="*/ 1568444 w 8023328"/>
              <a:gd name="connsiteY4458" fmla="*/ 13856 h 2380521"/>
              <a:gd name="connsiteX4459" fmla="*/ 1582299 w 8023328"/>
              <a:gd name="connsiteY4459" fmla="*/ 0 h 23805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</a:cxnLst>
            <a:rect l="l" t="t" r="r" b="b"/>
            <a:pathLst>
              <a:path w="8023328" h="2380521">
                <a:moveTo>
                  <a:pt x="8010930" y="2354267"/>
                </a:moveTo>
                <a:cubicBezTo>
                  <a:pt x="8018223" y="2354267"/>
                  <a:pt x="8023328" y="2360101"/>
                  <a:pt x="8023328" y="2366665"/>
                </a:cubicBezTo>
                <a:cubicBezTo>
                  <a:pt x="8023328" y="2373958"/>
                  <a:pt x="8018223" y="2380521"/>
                  <a:pt x="8010930" y="2380521"/>
                </a:cubicBezTo>
                <a:cubicBezTo>
                  <a:pt x="8002908" y="2380521"/>
                  <a:pt x="7997074" y="2373958"/>
                  <a:pt x="7997074" y="2366665"/>
                </a:cubicBezTo>
                <a:cubicBezTo>
                  <a:pt x="7997074" y="2360101"/>
                  <a:pt x="8002908" y="2354267"/>
                  <a:pt x="8010930" y="2354267"/>
                </a:cubicBezTo>
                <a:close/>
                <a:moveTo>
                  <a:pt x="7940099" y="2354267"/>
                </a:moveTo>
                <a:cubicBezTo>
                  <a:pt x="7945933" y="2354267"/>
                  <a:pt x="7952497" y="2360101"/>
                  <a:pt x="7952497" y="2366665"/>
                </a:cubicBezTo>
                <a:cubicBezTo>
                  <a:pt x="7952497" y="2373958"/>
                  <a:pt x="7945933" y="2380521"/>
                  <a:pt x="7940099" y="2380521"/>
                </a:cubicBezTo>
                <a:cubicBezTo>
                  <a:pt x="7932077" y="2380521"/>
                  <a:pt x="7926243" y="2373958"/>
                  <a:pt x="7926243" y="2366665"/>
                </a:cubicBezTo>
                <a:cubicBezTo>
                  <a:pt x="7926243" y="2360101"/>
                  <a:pt x="7932077" y="2354267"/>
                  <a:pt x="7940099" y="2354267"/>
                </a:cubicBezTo>
                <a:close/>
                <a:moveTo>
                  <a:pt x="7869269" y="2354267"/>
                </a:moveTo>
                <a:cubicBezTo>
                  <a:pt x="7875833" y="2354267"/>
                  <a:pt x="7881667" y="2360101"/>
                  <a:pt x="7881667" y="2366665"/>
                </a:cubicBezTo>
                <a:cubicBezTo>
                  <a:pt x="7881667" y="2373958"/>
                  <a:pt x="7875833" y="2380521"/>
                  <a:pt x="7869269" y="2380521"/>
                </a:cubicBezTo>
                <a:cubicBezTo>
                  <a:pt x="7861976" y="2380521"/>
                  <a:pt x="7855413" y="2373958"/>
                  <a:pt x="7855413" y="2366665"/>
                </a:cubicBezTo>
                <a:cubicBezTo>
                  <a:pt x="7855413" y="2360101"/>
                  <a:pt x="7861976" y="2354267"/>
                  <a:pt x="7869269" y="2354267"/>
                </a:cubicBezTo>
                <a:close/>
                <a:moveTo>
                  <a:pt x="7796980" y="2354267"/>
                </a:moveTo>
                <a:cubicBezTo>
                  <a:pt x="7805002" y="2354267"/>
                  <a:pt x="7810836" y="2360101"/>
                  <a:pt x="7810836" y="2366665"/>
                </a:cubicBezTo>
                <a:cubicBezTo>
                  <a:pt x="7810836" y="2373958"/>
                  <a:pt x="7805002" y="2380521"/>
                  <a:pt x="7796980" y="2380521"/>
                </a:cubicBezTo>
                <a:cubicBezTo>
                  <a:pt x="7791145" y="2380521"/>
                  <a:pt x="7784582" y="2373958"/>
                  <a:pt x="7784582" y="2366665"/>
                </a:cubicBezTo>
                <a:cubicBezTo>
                  <a:pt x="7784582" y="2360101"/>
                  <a:pt x="7791145" y="2354267"/>
                  <a:pt x="7796980" y="2354267"/>
                </a:cubicBezTo>
                <a:close/>
                <a:moveTo>
                  <a:pt x="8010930" y="2283438"/>
                </a:moveTo>
                <a:cubicBezTo>
                  <a:pt x="8018223" y="2283438"/>
                  <a:pt x="8023328" y="2288543"/>
                  <a:pt x="8023328" y="2295835"/>
                </a:cubicBezTo>
                <a:cubicBezTo>
                  <a:pt x="8023328" y="2303857"/>
                  <a:pt x="8018223" y="2309691"/>
                  <a:pt x="8010930" y="2309691"/>
                </a:cubicBezTo>
                <a:cubicBezTo>
                  <a:pt x="8002908" y="2309691"/>
                  <a:pt x="7997074" y="2303857"/>
                  <a:pt x="7997074" y="2295835"/>
                </a:cubicBezTo>
                <a:cubicBezTo>
                  <a:pt x="7997074" y="2288543"/>
                  <a:pt x="8002908" y="2283438"/>
                  <a:pt x="8010930" y="2283438"/>
                </a:cubicBezTo>
                <a:close/>
                <a:moveTo>
                  <a:pt x="7940099" y="2283438"/>
                </a:moveTo>
                <a:cubicBezTo>
                  <a:pt x="7945933" y="2283438"/>
                  <a:pt x="7952497" y="2288543"/>
                  <a:pt x="7952497" y="2295835"/>
                </a:cubicBezTo>
                <a:cubicBezTo>
                  <a:pt x="7952497" y="2303857"/>
                  <a:pt x="7945933" y="2309691"/>
                  <a:pt x="7940099" y="2309691"/>
                </a:cubicBezTo>
                <a:cubicBezTo>
                  <a:pt x="7932077" y="2309691"/>
                  <a:pt x="7926243" y="2303857"/>
                  <a:pt x="7926243" y="2295835"/>
                </a:cubicBezTo>
                <a:cubicBezTo>
                  <a:pt x="7926243" y="2288543"/>
                  <a:pt x="7932077" y="2283438"/>
                  <a:pt x="7940099" y="2283438"/>
                </a:cubicBezTo>
                <a:close/>
                <a:moveTo>
                  <a:pt x="7869269" y="2283438"/>
                </a:moveTo>
                <a:cubicBezTo>
                  <a:pt x="7875833" y="2283438"/>
                  <a:pt x="7881667" y="2288543"/>
                  <a:pt x="7881667" y="2295835"/>
                </a:cubicBezTo>
                <a:cubicBezTo>
                  <a:pt x="7881667" y="2303857"/>
                  <a:pt x="7875833" y="2309691"/>
                  <a:pt x="7869269" y="2309691"/>
                </a:cubicBezTo>
                <a:cubicBezTo>
                  <a:pt x="7861976" y="2309691"/>
                  <a:pt x="7855413" y="2303857"/>
                  <a:pt x="7855413" y="2295835"/>
                </a:cubicBezTo>
                <a:cubicBezTo>
                  <a:pt x="7855413" y="2288543"/>
                  <a:pt x="7861976" y="2283438"/>
                  <a:pt x="7869269" y="2283438"/>
                </a:cubicBezTo>
                <a:close/>
                <a:moveTo>
                  <a:pt x="7796980" y="2283438"/>
                </a:moveTo>
                <a:cubicBezTo>
                  <a:pt x="7805002" y="2283438"/>
                  <a:pt x="7810836" y="2288543"/>
                  <a:pt x="7810836" y="2295835"/>
                </a:cubicBezTo>
                <a:cubicBezTo>
                  <a:pt x="7810836" y="2303857"/>
                  <a:pt x="7805002" y="2309691"/>
                  <a:pt x="7796980" y="2309691"/>
                </a:cubicBezTo>
                <a:cubicBezTo>
                  <a:pt x="7791145" y="2309691"/>
                  <a:pt x="7784582" y="2303857"/>
                  <a:pt x="7784582" y="2295835"/>
                </a:cubicBezTo>
                <a:cubicBezTo>
                  <a:pt x="7784582" y="2288543"/>
                  <a:pt x="7791145" y="2283438"/>
                  <a:pt x="7796980" y="2283438"/>
                </a:cubicBezTo>
                <a:close/>
                <a:moveTo>
                  <a:pt x="7726151" y="2283438"/>
                </a:moveTo>
                <a:cubicBezTo>
                  <a:pt x="7734173" y="2283438"/>
                  <a:pt x="7740007" y="2288543"/>
                  <a:pt x="7740007" y="2295835"/>
                </a:cubicBezTo>
                <a:cubicBezTo>
                  <a:pt x="7740007" y="2303857"/>
                  <a:pt x="7734173" y="2309691"/>
                  <a:pt x="7726151" y="2309691"/>
                </a:cubicBezTo>
                <a:cubicBezTo>
                  <a:pt x="7718858" y="2309691"/>
                  <a:pt x="7713753" y="2303857"/>
                  <a:pt x="7713753" y="2295835"/>
                </a:cubicBezTo>
                <a:cubicBezTo>
                  <a:pt x="7713753" y="2288543"/>
                  <a:pt x="7718858" y="2283438"/>
                  <a:pt x="7726151" y="2283438"/>
                </a:cubicBezTo>
                <a:close/>
                <a:moveTo>
                  <a:pt x="7940099" y="2209234"/>
                </a:moveTo>
                <a:cubicBezTo>
                  <a:pt x="7945933" y="2209234"/>
                  <a:pt x="7952497" y="2216239"/>
                  <a:pt x="7952497" y="2224022"/>
                </a:cubicBezTo>
                <a:cubicBezTo>
                  <a:pt x="7952497" y="2232584"/>
                  <a:pt x="7945933" y="2238810"/>
                  <a:pt x="7940099" y="2238810"/>
                </a:cubicBezTo>
                <a:cubicBezTo>
                  <a:pt x="7932077" y="2238810"/>
                  <a:pt x="7926243" y="2232584"/>
                  <a:pt x="7926243" y="2224022"/>
                </a:cubicBezTo>
                <a:cubicBezTo>
                  <a:pt x="7926243" y="2216239"/>
                  <a:pt x="7932077" y="2209234"/>
                  <a:pt x="7940099" y="2209234"/>
                </a:cubicBezTo>
                <a:close/>
                <a:moveTo>
                  <a:pt x="7867811" y="2209234"/>
                </a:moveTo>
                <a:cubicBezTo>
                  <a:pt x="7875833" y="2209234"/>
                  <a:pt x="7881667" y="2216239"/>
                  <a:pt x="7881667" y="2224022"/>
                </a:cubicBezTo>
                <a:cubicBezTo>
                  <a:pt x="7881667" y="2232584"/>
                  <a:pt x="7875833" y="2238810"/>
                  <a:pt x="7867811" y="2238810"/>
                </a:cubicBezTo>
                <a:cubicBezTo>
                  <a:pt x="7861976" y="2238810"/>
                  <a:pt x="7855413" y="2232584"/>
                  <a:pt x="7855413" y="2224022"/>
                </a:cubicBezTo>
                <a:cubicBezTo>
                  <a:pt x="7855413" y="2216239"/>
                  <a:pt x="7861976" y="2209234"/>
                  <a:pt x="7867811" y="2209234"/>
                </a:cubicBezTo>
                <a:close/>
                <a:moveTo>
                  <a:pt x="7796980" y="2209234"/>
                </a:moveTo>
                <a:cubicBezTo>
                  <a:pt x="7805002" y="2209234"/>
                  <a:pt x="7810836" y="2216239"/>
                  <a:pt x="7810836" y="2224022"/>
                </a:cubicBezTo>
                <a:cubicBezTo>
                  <a:pt x="7810836" y="2232584"/>
                  <a:pt x="7805002" y="2238810"/>
                  <a:pt x="7796980" y="2238810"/>
                </a:cubicBezTo>
                <a:cubicBezTo>
                  <a:pt x="7791145" y="2238810"/>
                  <a:pt x="7784582" y="2232584"/>
                  <a:pt x="7784582" y="2224022"/>
                </a:cubicBezTo>
                <a:cubicBezTo>
                  <a:pt x="7784582" y="2216239"/>
                  <a:pt x="7791145" y="2209234"/>
                  <a:pt x="7796980" y="2209234"/>
                </a:cubicBezTo>
                <a:close/>
                <a:moveTo>
                  <a:pt x="7726151" y="2209234"/>
                </a:moveTo>
                <a:cubicBezTo>
                  <a:pt x="7734173" y="2209234"/>
                  <a:pt x="7740007" y="2216239"/>
                  <a:pt x="7740007" y="2224022"/>
                </a:cubicBezTo>
                <a:cubicBezTo>
                  <a:pt x="7740007" y="2232584"/>
                  <a:pt x="7734173" y="2238810"/>
                  <a:pt x="7726151" y="2238810"/>
                </a:cubicBezTo>
                <a:cubicBezTo>
                  <a:pt x="7718858" y="2238810"/>
                  <a:pt x="7713753" y="2232584"/>
                  <a:pt x="7713753" y="2224022"/>
                </a:cubicBezTo>
                <a:cubicBezTo>
                  <a:pt x="7713753" y="2216239"/>
                  <a:pt x="7718858" y="2209234"/>
                  <a:pt x="7726151" y="2209234"/>
                </a:cubicBezTo>
                <a:close/>
                <a:moveTo>
                  <a:pt x="7940099" y="2138403"/>
                </a:moveTo>
                <a:cubicBezTo>
                  <a:pt x="7945933" y="2138403"/>
                  <a:pt x="7952497" y="2145408"/>
                  <a:pt x="7952497" y="2153192"/>
                </a:cubicBezTo>
                <a:cubicBezTo>
                  <a:pt x="7952497" y="2161754"/>
                  <a:pt x="7945933" y="2167981"/>
                  <a:pt x="7940099" y="2167981"/>
                </a:cubicBezTo>
                <a:cubicBezTo>
                  <a:pt x="7932077" y="2167981"/>
                  <a:pt x="7926243" y="2161754"/>
                  <a:pt x="7926243" y="2153192"/>
                </a:cubicBezTo>
                <a:cubicBezTo>
                  <a:pt x="7926243" y="2145408"/>
                  <a:pt x="7932077" y="2138403"/>
                  <a:pt x="7940099" y="2138403"/>
                </a:cubicBezTo>
                <a:close/>
                <a:moveTo>
                  <a:pt x="7867811" y="2138403"/>
                </a:moveTo>
                <a:cubicBezTo>
                  <a:pt x="7875833" y="2138403"/>
                  <a:pt x="7881667" y="2145408"/>
                  <a:pt x="7881667" y="2153192"/>
                </a:cubicBezTo>
                <a:cubicBezTo>
                  <a:pt x="7881667" y="2161754"/>
                  <a:pt x="7875833" y="2167981"/>
                  <a:pt x="7867811" y="2167981"/>
                </a:cubicBezTo>
                <a:cubicBezTo>
                  <a:pt x="7861976" y="2167981"/>
                  <a:pt x="7855413" y="2161754"/>
                  <a:pt x="7855413" y="2153192"/>
                </a:cubicBezTo>
                <a:cubicBezTo>
                  <a:pt x="7855413" y="2145408"/>
                  <a:pt x="7861976" y="2138403"/>
                  <a:pt x="7867811" y="2138403"/>
                </a:cubicBezTo>
                <a:close/>
                <a:moveTo>
                  <a:pt x="7796980" y="2138403"/>
                </a:moveTo>
                <a:cubicBezTo>
                  <a:pt x="7805002" y="2138403"/>
                  <a:pt x="7810836" y="2145408"/>
                  <a:pt x="7810836" y="2153192"/>
                </a:cubicBezTo>
                <a:cubicBezTo>
                  <a:pt x="7810836" y="2161754"/>
                  <a:pt x="7805002" y="2167981"/>
                  <a:pt x="7796980" y="2167981"/>
                </a:cubicBezTo>
                <a:cubicBezTo>
                  <a:pt x="7791145" y="2167981"/>
                  <a:pt x="7784582" y="2161754"/>
                  <a:pt x="7784582" y="2153192"/>
                </a:cubicBezTo>
                <a:cubicBezTo>
                  <a:pt x="7784582" y="2145408"/>
                  <a:pt x="7791145" y="2138403"/>
                  <a:pt x="7796980" y="2138403"/>
                </a:cubicBezTo>
                <a:close/>
                <a:moveTo>
                  <a:pt x="7726151" y="2138403"/>
                </a:moveTo>
                <a:cubicBezTo>
                  <a:pt x="7734173" y="2138403"/>
                  <a:pt x="7740007" y="2145408"/>
                  <a:pt x="7740007" y="2153192"/>
                </a:cubicBezTo>
                <a:cubicBezTo>
                  <a:pt x="7740007" y="2161754"/>
                  <a:pt x="7734173" y="2167981"/>
                  <a:pt x="7726151" y="2167981"/>
                </a:cubicBezTo>
                <a:cubicBezTo>
                  <a:pt x="7718858" y="2167981"/>
                  <a:pt x="7713753" y="2161754"/>
                  <a:pt x="7713753" y="2153192"/>
                </a:cubicBezTo>
                <a:cubicBezTo>
                  <a:pt x="7713753" y="2145408"/>
                  <a:pt x="7718858" y="2138403"/>
                  <a:pt x="7726151" y="2138403"/>
                </a:cubicBezTo>
                <a:close/>
                <a:moveTo>
                  <a:pt x="7654337" y="2138403"/>
                </a:moveTo>
                <a:cubicBezTo>
                  <a:pt x="7662899" y="2138403"/>
                  <a:pt x="7669126" y="2145408"/>
                  <a:pt x="7669126" y="2153192"/>
                </a:cubicBezTo>
                <a:cubicBezTo>
                  <a:pt x="7669126" y="2161754"/>
                  <a:pt x="7662899" y="2167981"/>
                  <a:pt x="7654337" y="2167981"/>
                </a:cubicBezTo>
                <a:cubicBezTo>
                  <a:pt x="7645776" y="2167981"/>
                  <a:pt x="7639549" y="2161754"/>
                  <a:pt x="7639549" y="2153192"/>
                </a:cubicBezTo>
                <a:cubicBezTo>
                  <a:pt x="7639549" y="2145408"/>
                  <a:pt x="7645776" y="2138403"/>
                  <a:pt x="7654337" y="2138403"/>
                </a:cubicBezTo>
                <a:close/>
                <a:moveTo>
                  <a:pt x="7867811" y="2067574"/>
                </a:moveTo>
                <a:cubicBezTo>
                  <a:pt x="7875833" y="2067574"/>
                  <a:pt x="7881667" y="2073800"/>
                  <a:pt x="7881667" y="2082362"/>
                </a:cubicBezTo>
                <a:cubicBezTo>
                  <a:pt x="7881667" y="2090924"/>
                  <a:pt x="7875833" y="2097150"/>
                  <a:pt x="7867811" y="2097150"/>
                </a:cubicBezTo>
                <a:cubicBezTo>
                  <a:pt x="7861976" y="2097150"/>
                  <a:pt x="7855413" y="2090924"/>
                  <a:pt x="7855413" y="2082362"/>
                </a:cubicBezTo>
                <a:cubicBezTo>
                  <a:pt x="7855413" y="2073800"/>
                  <a:pt x="7861976" y="2067574"/>
                  <a:pt x="7867811" y="2067574"/>
                </a:cubicBezTo>
                <a:close/>
                <a:moveTo>
                  <a:pt x="7796980" y="2067574"/>
                </a:moveTo>
                <a:cubicBezTo>
                  <a:pt x="7805002" y="2067574"/>
                  <a:pt x="7810836" y="2073800"/>
                  <a:pt x="7810836" y="2082362"/>
                </a:cubicBezTo>
                <a:cubicBezTo>
                  <a:pt x="7810836" y="2090924"/>
                  <a:pt x="7805002" y="2097150"/>
                  <a:pt x="7796980" y="2097150"/>
                </a:cubicBezTo>
                <a:cubicBezTo>
                  <a:pt x="7791145" y="2097150"/>
                  <a:pt x="7784582" y="2090924"/>
                  <a:pt x="7784582" y="2082362"/>
                </a:cubicBezTo>
                <a:cubicBezTo>
                  <a:pt x="7784582" y="2073800"/>
                  <a:pt x="7791145" y="2067574"/>
                  <a:pt x="7796980" y="2067574"/>
                </a:cubicBezTo>
                <a:close/>
                <a:moveTo>
                  <a:pt x="7726151" y="2067574"/>
                </a:moveTo>
                <a:cubicBezTo>
                  <a:pt x="7734173" y="2067574"/>
                  <a:pt x="7740007" y="2073800"/>
                  <a:pt x="7740007" y="2082362"/>
                </a:cubicBezTo>
                <a:cubicBezTo>
                  <a:pt x="7740007" y="2090924"/>
                  <a:pt x="7734173" y="2097150"/>
                  <a:pt x="7726151" y="2097150"/>
                </a:cubicBezTo>
                <a:cubicBezTo>
                  <a:pt x="7718858" y="2097150"/>
                  <a:pt x="7713753" y="2090924"/>
                  <a:pt x="7713753" y="2082362"/>
                </a:cubicBezTo>
                <a:cubicBezTo>
                  <a:pt x="7713753" y="2073800"/>
                  <a:pt x="7718858" y="2067574"/>
                  <a:pt x="7726151" y="2067574"/>
                </a:cubicBezTo>
                <a:close/>
                <a:moveTo>
                  <a:pt x="7654337" y="2067574"/>
                </a:moveTo>
                <a:cubicBezTo>
                  <a:pt x="7662899" y="2067574"/>
                  <a:pt x="7669126" y="2073800"/>
                  <a:pt x="7669126" y="2082362"/>
                </a:cubicBezTo>
                <a:cubicBezTo>
                  <a:pt x="7669126" y="2090924"/>
                  <a:pt x="7662899" y="2097150"/>
                  <a:pt x="7654337" y="2097150"/>
                </a:cubicBezTo>
                <a:cubicBezTo>
                  <a:pt x="7645776" y="2097150"/>
                  <a:pt x="7639549" y="2090924"/>
                  <a:pt x="7639549" y="2082362"/>
                </a:cubicBezTo>
                <a:cubicBezTo>
                  <a:pt x="7639549" y="2073800"/>
                  <a:pt x="7645776" y="2067574"/>
                  <a:pt x="7654337" y="2067574"/>
                </a:cubicBezTo>
                <a:close/>
                <a:moveTo>
                  <a:pt x="7583507" y="2067574"/>
                </a:moveTo>
                <a:cubicBezTo>
                  <a:pt x="7591291" y="2067574"/>
                  <a:pt x="7598297" y="2073800"/>
                  <a:pt x="7598297" y="2082362"/>
                </a:cubicBezTo>
                <a:cubicBezTo>
                  <a:pt x="7598297" y="2090924"/>
                  <a:pt x="7591291" y="2097150"/>
                  <a:pt x="7583507" y="2097150"/>
                </a:cubicBezTo>
                <a:cubicBezTo>
                  <a:pt x="7574945" y="2097150"/>
                  <a:pt x="7568718" y="2090924"/>
                  <a:pt x="7568718" y="2082362"/>
                </a:cubicBezTo>
                <a:cubicBezTo>
                  <a:pt x="7568718" y="2073800"/>
                  <a:pt x="7574945" y="2067574"/>
                  <a:pt x="7583507" y="2067574"/>
                </a:cubicBezTo>
                <a:close/>
                <a:moveTo>
                  <a:pt x="7867811" y="1996742"/>
                </a:moveTo>
                <a:cubicBezTo>
                  <a:pt x="7875833" y="1996742"/>
                  <a:pt x="7881667" y="2002576"/>
                  <a:pt x="7881667" y="2010598"/>
                </a:cubicBezTo>
                <a:cubicBezTo>
                  <a:pt x="7881667" y="2017891"/>
                  <a:pt x="7875833" y="2022995"/>
                  <a:pt x="7867811" y="2022995"/>
                </a:cubicBezTo>
                <a:cubicBezTo>
                  <a:pt x="7861976" y="2022995"/>
                  <a:pt x="7855413" y="2017891"/>
                  <a:pt x="7855413" y="2010598"/>
                </a:cubicBezTo>
                <a:cubicBezTo>
                  <a:pt x="7855413" y="2002576"/>
                  <a:pt x="7861976" y="1996742"/>
                  <a:pt x="7867811" y="1996742"/>
                </a:cubicBezTo>
                <a:close/>
                <a:moveTo>
                  <a:pt x="7796980" y="1996742"/>
                </a:moveTo>
                <a:cubicBezTo>
                  <a:pt x="7805002" y="1996742"/>
                  <a:pt x="7810836" y="2002576"/>
                  <a:pt x="7810836" y="2010598"/>
                </a:cubicBezTo>
                <a:cubicBezTo>
                  <a:pt x="7810836" y="2017891"/>
                  <a:pt x="7805002" y="2022995"/>
                  <a:pt x="7796980" y="2022995"/>
                </a:cubicBezTo>
                <a:cubicBezTo>
                  <a:pt x="7791145" y="2022995"/>
                  <a:pt x="7784582" y="2017891"/>
                  <a:pt x="7784582" y="2010598"/>
                </a:cubicBezTo>
                <a:cubicBezTo>
                  <a:pt x="7784582" y="2002576"/>
                  <a:pt x="7791145" y="1996742"/>
                  <a:pt x="7796980" y="1996742"/>
                </a:cubicBezTo>
                <a:close/>
                <a:moveTo>
                  <a:pt x="7726151" y="1996742"/>
                </a:moveTo>
                <a:cubicBezTo>
                  <a:pt x="7734173" y="1996742"/>
                  <a:pt x="7740007" y="2002576"/>
                  <a:pt x="7740007" y="2010598"/>
                </a:cubicBezTo>
                <a:cubicBezTo>
                  <a:pt x="7740007" y="2017891"/>
                  <a:pt x="7734173" y="2022995"/>
                  <a:pt x="7726151" y="2022995"/>
                </a:cubicBezTo>
                <a:cubicBezTo>
                  <a:pt x="7718858" y="2022995"/>
                  <a:pt x="7713753" y="2017891"/>
                  <a:pt x="7713753" y="2010598"/>
                </a:cubicBezTo>
                <a:cubicBezTo>
                  <a:pt x="7713753" y="2002576"/>
                  <a:pt x="7718858" y="1996742"/>
                  <a:pt x="7726151" y="1996742"/>
                </a:cubicBezTo>
                <a:close/>
                <a:moveTo>
                  <a:pt x="7654337" y="1996742"/>
                </a:moveTo>
                <a:cubicBezTo>
                  <a:pt x="7662899" y="1996742"/>
                  <a:pt x="7669126" y="2002576"/>
                  <a:pt x="7669126" y="2010598"/>
                </a:cubicBezTo>
                <a:cubicBezTo>
                  <a:pt x="7669126" y="2017891"/>
                  <a:pt x="7662899" y="2022995"/>
                  <a:pt x="7654337" y="2022995"/>
                </a:cubicBezTo>
                <a:cubicBezTo>
                  <a:pt x="7645776" y="2022995"/>
                  <a:pt x="7639549" y="2017891"/>
                  <a:pt x="7639549" y="2010598"/>
                </a:cubicBezTo>
                <a:cubicBezTo>
                  <a:pt x="7639549" y="2002576"/>
                  <a:pt x="7645776" y="1996742"/>
                  <a:pt x="7654337" y="1996742"/>
                </a:cubicBezTo>
                <a:close/>
                <a:moveTo>
                  <a:pt x="7583507" y="1996742"/>
                </a:moveTo>
                <a:cubicBezTo>
                  <a:pt x="7591291" y="1996742"/>
                  <a:pt x="7598297" y="2002576"/>
                  <a:pt x="7598297" y="2010598"/>
                </a:cubicBezTo>
                <a:cubicBezTo>
                  <a:pt x="7598297" y="2017891"/>
                  <a:pt x="7591291" y="2022995"/>
                  <a:pt x="7583507" y="2022995"/>
                </a:cubicBezTo>
                <a:cubicBezTo>
                  <a:pt x="7574945" y="2022995"/>
                  <a:pt x="7568718" y="2017891"/>
                  <a:pt x="7568718" y="2010598"/>
                </a:cubicBezTo>
                <a:cubicBezTo>
                  <a:pt x="7568718" y="2002576"/>
                  <a:pt x="7574945" y="1996742"/>
                  <a:pt x="7583507" y="1996742"/>
                </a:cubicBezTo>
                <a:close/>
                <a:moveTo>
                  <a:pt x="7512677" y="1996742"/>
                </a:moveTo>
                <a:cubicBezTo>
                  <a:pt x="7520461" y="1996742"/>
                  <a:pt x="7527466" y="2002576"/>
                  <a:pt x="7527466" y="2010598"/>
                </a:cubicBezTo>
                <a:cubicBezTo>
                  <a:pt x="7527466" y="2017891"/>
                  <a:pt x="7520461" y="2022995"/>
                  <a:pt x="7512677" y="2022995"/>
                </a:cubicBezTo>
                <a:cubicBezTo>
                  <a:pt x="7504115" y="2022995"/>
                  <a:pt x="7497889" y="2017891"/>
                  <a:pt x="7497889" y="2010598"/>
                </a:cubicBezTo>
                <a:cubicBezTo>
                  <a:pt x="7497889" y="2002576"/>
                  <a:pt x="7504115" y="1996742"/>
                  <a:pt x="7512677" y="1996742"/>
                </a:cubicBezTo>
                <a:close/>
                <a:moveTo>
                  <a:pt x="7796980" y="1925913"/>
                </a:moveTo>
                <a:cubicBezTo>
                  <a:pt x="7805002" y="1925913"/>
                  <a:pt x="7810836" y="1931747"/>
                  <a:pt x="7810836" y="1939769"/>
                </a:cubicBezTo>
                <a:cubicBezTo>
                  <a:pt x="7810836" y="1945603"/>
                  <a:pt x="7805002" y="1952166"/>
                  <a:pt x="7796980" y="1952166"/>
                </a:cubicBezTo>
                <a:cubicBezTo>
                  <a:pt x="7791145" y="1952166"/>
                  <a:pt x="7784582" y="1945603"/>
                  <a:pt x="7784582" y="1939769"/>
                </a:cubicBezTo>
                <a:cubicBezTo>
                  <a:pt x="7784582" y="1931747"/>
                  <a:pt x="7791145" y="1925913"/>
                  <a:pt x="7796980" y="1925913"/>
                </a:cubicBezTo>
                <a:close/>
                <a:moveTo>
                  <a:pt x="7726151" y="1925913"/>
                </a:moveTo>
                <a:cubicBezTo>
                  <a:pt x="7734173" y="1925913"/>
                  <a:pt x="7740007" y="1931747"/>
                  <a:pt x="7740007" y="1939769"/>
                </a:cubicBezTo>
                <a:cubicBezTo>
                  <a:pt x="7740007" y="1945603"/>
                  <a:pt x="7734173" y="1952166"/>
                  <a:pt x="7726151" y="1952166"/>
                </a:cubicBezTo>
                <a:cubicBezTo>
                  <a:pt x="7718858" y="1952166"/>
                  <a:pt x="7713753" y="1945603"/>
                  <a:pt x="7713753" y="1939769"/>
                </a:cubicBezTo>
                <a:cubicBezTo>
                  <a:pt x="7713753" y="1931747"/>
                  <a:pt x="7718858" y="1925913"/>
                  <a:pt x="7726151" y="1925913"/>
                </a:cubicBezTo>
                <a:close/>
                <a:moveTo>
                  <a:pt x="7654337" y="1925913"/>
                </a:moveTo>
                <a:cubicBezTo>
                  <a:pt x="7662899" y="1925913"/>
                  <a:pt x="7669126" y="1931747"/>
                  <a:pt x="7669126" y="1939769"/>
                </a:cubicBezTo>
                <a:cubicBezTo>
                  <a:pt x="7669126" y="1945603"/>
                  <a:pt x="7662899" y="1952166"/>
                  <a:pt x="7654337" y="1952166"/>
                </a:cubicBezTo>
                <a:cubicBezTo>
                  <a:pt x="7645776" y="1952166"/>
                  <a:pt x="7639549" y="1945603"/>
                  <a:pt x="7639549" y="1939769"/>
                </a:cubicBezTo>
                <a:cubicBezTo>
                  <a:pt x="7639549" y="1931747"/>
                  <a:pt x="7645776" y="1925913"/>
                  <a:pt x="7654337" y="1925913"/>
                </a:cubicBezTo>
                <a:close/>
                <a:moveTo>
                  <a:pt x="7583507" y="1925913"/>
                </a:moveTo>
                <a:cubicBezTo>
                  <a:pt x="7591291" y="1925913"/>
                  <a:pt x="7598297" y="1931747"/>
                  <a:pt x="7598297" y="1939769"/>
                </a:cubicBezTo>
                <a:cubicBezTo>
                  <a:pt x="7598297" y="1945603"/>
                  <a:pt x="7591291" y="1952166"/>
                  <a:pt x="7583507" y="1952166"/>
                </a:cubicBezTo>
                <a:cubicBezTo>
                  <a:pt x="7574945" y="1952166"/>
                  <a:pt x="7568718" y="1945603"/>
                  <a:pt x="7568718" y="1939769"/>
                </a:cubicBezTo>
                <a:cubicBezTo>
                  <a:pt x="7568718" y="1931747"/>
                  <a:pt x="7574945" y="1925913"/>
                  <a:pt x="7583507" y="1925913"/>
                </a:cubicBezTo>
                <a:close/>
                <a:moveTo>
                  <a:pt x="7512677" y="1925913"/>
                </a:moveTo>
                <a:cubicBezTo>
                  <a:pt x="7520461" y="1925913"/>
                  <a:pt x="7527466" y="1931747"/>
                  <a:pt x="7527466" y="1939769"/>
                </a:cubicBezTo>
                <a:cubicBezTo>
                  <a:pt x="7527466" y="1945603"/>
                  <a:pt x="7520461" y="1952166"/>
                  <a:pt x="7512677" y="1952166"/>
                </a:cubicBezTo>
                <a:cubicBezTo>
                  <a:pt x="7504115" y="1952166"/>
                  <a:pt x="7497889" y="1945603"/>
                  <a:pt x="7497889" y="1939769"/>
                </a:cubicBezTo>
                <a:cubicBezTo>
                  <a:pt x="7497889" y="1931747"/>
                  <a:pt x="7504115" y="1925913"/>
                  <a:pt x="7512677" y="1925913"/>
                </a:cubicBezTo>
                <a:close/>
                <a:moveTo>
                  <a:pt x="7440913" y="1925913"/>
                </a:moveTo>
                <a:cubicBezTo>
                  <a:pt x="7448206" y="1925913"/>
                  <a:pt x="7453310" y="1931747"/>
                  <a:pt x="7453310" y="1939769"/>
                </a:cubicBezTo>
                <a:cubicBezTo>
                  <a:pt x="7453310" y="1945603"/>
                  <a:pt x="7448206" y="1952166"/>
                  <a:pt x="7440913" y="1952166"/>
                </a:cubicBezTo>
                <a:cubicBezTo>
                  <a:pt x="7432891" y="1952166"/>
                  <a:pt x="7427057" y="1945603"/>
                  <a:pt x="7427057" y="1939769"/>
                </a:cubicBezTo>
                <a:cubicBezTo>
                  <a:pt x="7427057" y="1931747"/>
                  <a:pt x="7432891" y="1925913"/>
                  <a:pt x="7440913" y="1925913"/>
                </a:cubicBezTo>
                <a:close/>
                <a:moveTo>
                  <a:pt x="7726151" y="1855081"/>
                </a:moveTo>
                <a:cubicBezTo>
                  <a:pt x="7734173" y="1855081"/>
                  <a:pt x="7740007" y="1860915"/>
                  <a:pt x="7740007" y="1868937"/>
                </a:cubicBezTo>
                <a:cubicBezTo>
                  <a:pt x="7740007" y="1874771"/>
                  <a:pt x="7734173" y="1881334"/>
                  <a:pt x="7726151" y="1881334"/>
                </a:cubicBezTo>
                <a:cubicBezTo>
                  <a:pt x="7718858" y="1881334"/>
                  <a:pt x="7713753" y="1874771"/>
                  <a:pt x="7713753" y="1868937"/>
                </a:cubicBezTo>
                <a:cubicBezTo>
                  <a:pt x="7713753" y="1860915"/>
                  <a:pt x="7718858" y="1855081"/>
                  <a:pt x="7726151" y="1855081"/>
                </a:cubicBezTo>
                <a:close/>
                <a:moveTo>
                  <a:pt x="7654337" y="1855081"/>
                </a:moveTo>
                <a:cubicBezTo>
                  <a:pt x="7662899" y="1855081"/>
                  <a:pt x="7669126" y="1860915"/>
                  <a:pt x="7669126" y="1868937"/>
                </a:cubicBezTo>
                <a:cubicBezTo>
                  <a:pt x="7669126" y="1874771"/>
                  <a:pt x="7662899" y="1881334"/>
                  <a:pt x="7654337" y="1881334"/>
                </a:cubicBezTo>
                <a:cubicBezTo>
                  <a:pt x="7645776" y="1881334"/>
                  <a:pt x="7639549" y="1874771"/>
                  <a:pt x="7639549" y="1868937"/>
                </a:cubicBezTo>
                <a:cubicBezTo>
                  <a:pt x="7639549" y="1860915"/>
                  <a:pt x="7645776" y="1855081"/>
                  <a:pt x="7654337" y="1855081"/>
                </a:cubicBezTo>
                <a:close/>
                <a:moveTo>
                  <a:pt x="7583507" y="1855081"/>
                </a:moveTo>
                <a:cubicBezTo>
                  <a:pt x="7591291" y="1855081"/>
                  <a:pt x="7598297" y="1860915"/>
                  <a:pt x="7598297" y="1868937"/>
                </a:cubicBezTo>
                <a:cubicBezTo>
                  <a:pt x="7598297" y="1874771"/>
                  <a:pt x="7591291" y="1881334"/>
                  <a:pt x="7583507" y="1881334"/>
                </a:cubicBezTo>
                <a:cubicBezTo>
                  <a:pt x="7574945" y="1881334"/>
                  <a:pt x="7568718" y="1874771"/>
                  <a:pt x="7568718" y="1868937"/>
                </a:cubicBezTo>
                <a:cubicBezTo>
                  <a:pt x="7568718" y="1860915"/>
                  <a:pt x="7574945" y="1855081"/>
                  <a:pt x="7583507" y="1855081"/>
                </a:cubicBezTo>
                <a:close/>
                <a:moveTo>
                  <a:pt x="7512677" y="1855081"/>
                </a:moveTo>
                <a:cubicBezTo>
                  <a:pt x="7520461" y="1855081"/>
                  <a:pt x="7527466" y="1860915"/>
                  <a:pt x="7527466" y="1868937"/>
                </a:cubicBezTo>
                <a:cubicBezTo>
                  <a:pt x="7527466" y="1874771"/>
                  <a:pt x="7520461" y="1881334"/>
                  <a:pt x="7512677" y="1881334"/>
                </a:cubicBezTo>
                <a:cubicBezTo>
                  <a:pt x="7504115" y="1881334"/>
                  <a:pt x="7497889" y="1874771"/>
                  <a:pt x="7497889" y="1868937"/>
                </a:cubicBezTo>
                <a:cubicBezTo>
                  <a:pt x="7497889" y="1860915"/>
                  <a:pt x="7504115" y="1855081"/>
                  <a:pt x="7512677" y="1855081"/>
                </a:cubicBezTo>
                <a:close/>
                <a:moveTo>
                  <a:pt x="7440913" y="1855081"/>
                </a:moveTo>
                <a:cubicBezTo>
                  <a:pt x="7446747" y="1855081"/>
                  <a:pt x="7453310" y="1860915"/>
                  <a:pt x="7453310" y="1868937"/>
                </a:cubicBezTo>
                <a:cubicBezTo>
                  <a:pt x="7453310" y="1874771"/>
                  <a:pt x="7446747" y="1881334"/>
                  <a:pt x="7440913" y="1881334"/>
                </a:cubicBezTo>
                <a:cubicBezTo>
                  <a:pt x="7432891" y="1881334"/>
                  <a:pt x="7427057" y="1874771"/>
                  <a:pt x="7427057" y="1868937"/>
                </a:cubicBezTo>
                <a:cubicBezTo>
                  <a:pt x="7427057" y="1860915"/>
                  <a:pt x="7432891" y="1855081"/>
                  <a:pt x="7440913" y="1855081"/>
                </a:cubicBezTo>
                <a:close/>
                <a:moveTo>
                  <a:pt x="7654337" y="1780878"/>
                </a:moveTo>
                <a:cubicBezTo>
                  <a:pt x="7662899" y="1780878"/>
                  <a:pt x="7669126" y="1787441"/>
                  <a:pt x="7669126" y="1793275"/>
                </a:cubicBezTo>
                <a:cubicBezTo>
                  <a:pt x="7669126" y="1801297"/>
                  <a:pt x="7662899" y="1807131"/>
                  <a:pt x="7654337" y="1807131"/>
                </a:cubicBezTo>
                <a:cubicBezTo>
                  <a:pt x="7645776" y="1807131"/>
                  <a:pt x="7639549" y="1801297"/>
                  <a:pt x="7639549" y="1793275"/>
                </a:cubicBezTo>
                <a:cubicBezTo>
                  <a:pt x="7639549" y="1787441"/>
                  <a:pt x="7645776" y="1780878"/>
                  <a:pt x="7654337" y="1780878"/>
                </a:cubicBezTo>
                <a:close/>
                <a:moveTo>
                  <a:pt x="7583507" y="1780878"/>
                </a:moveTo>
                <a:cubicBezTo>
                  <a:pt x="7591291" y="1780878"/>
                  <a:pt x="7598297" y="1787441"/>
                  <a:pt x="7598297" y="1793275"/>
                </a:cubicBezTo>
                <a:cubicBezTo>
                  <a:pt x="7598297" y="1801297"/>
                  <a:pt x="7591291" y="1807131"/>
                  <a:pt x="7583507" y="1807131"/>
                </a:cubicBezTo>
                <a:cubicBezTo>
                  <a:pt x="7574945" y="1807131"/>
                  <a:pt x="7568718" y="1801297"/>
                  <a:pt x="7568718" y="1793275"/>
                </a:cubicBezTo>
                <a:cubicBezTo>
                  <a:pt x="7568718" y="1787441"/>
                  <a:pt x="7574945" y="1780878"/>
                  <a:pt x="7583507" y="1780878"/>
                </a:cubicBezTo>
                <a:close/>
                <a:moveTo>
                  <a:pt x="7511745" y="1780878"/>
                </a:moveTo>
                <a:cubicBezTo>
                  <a:pt x="7519038" y="1780878"/>
                  <a:pt x="7524143" y="1787441"/>
                  <a:pt x="7524143" y="1793275"/>
                </a:cubicBezTo>
                <a:cubicBezTo>
                  <a:pt x="7524143" y="1801297"/>
                  <a:pt x="7519038" y="1807131"/>
                  <a:pt x="7511745" y="1807131"/>
                </a:cubicBezTo>
                <a:cubicBezTo>
                  <a:pt x="7503723" y="1807131"/>
                  <a:pt x="7497889" y="1801297"/>
                  <a:pt x="7497889" y="1793275"/>
                </a:cubicBezTo>
                <a:cubicBezTo>
                  <a:pt x="7497889" y="1787441"/>
                  <a:pt x="7503723" y="1780878"/>
                  <a:pt x="7511745" y="1780878"/>
                </a:cubicBezTo>
                <a:close/>
                <a:moveTo>
                  <a:pt x="7440913" y="1780878"/>
                </a:moveTo>
                <a:cubicBezTo>
                  <a:pt x="7446747" y="1780878"/>
                  <a:pt x="7453310" y="1787441"/>
                  <a:pt x="7453310" y="1793275"/>
                </a:cubicBezTo>
                <a:cubicBezTo>
                  <a:pt x="7453310" y="1801297"/>
                  <a:pt x="7446747" y="1807131"/>
                  <a:pt x="7440913" y="1807131"/>
                </a:cubicBezTo>
                <a:cubicBezTo>
                  <a:pt x="7432891" y="1807131"/>
                  <a:pt x="7427057" y="1801297"/>
                  <a:pt x="7427057" y="1793275"/>
                </a:cubicBezTo>
                <a:cubicBezTo>
                  <a:pt x="7427057" y="1787441"/>
                  <a:pt x="7432891" y="1780878"/>
                  <a:pt x="7440913" y="1780878"/>
                </a:cubicBezTo>
                <a:close/>
                <a:moveTo>
                  <a:pt x="7370084" y="1780878"/>
                </a:moveTo>
                <a:cubicBezTo>
                  <a:pt x="7376647" y="1780878"/>
                  <a:pt x="7382481" y="1787441"/>
                  <a:pt x="7382481" y="1793275"/>
                </a:cubicBezTo>
                <a:cubicBezTo>
                  <a:pt x="7382481" y="1801297"/>
                  <a:pt x="7376647" y="1807131"/>
                  <a:pt x="7370084" y="1807131"/>
                </a:cubicBezTo>
                <a:cubicBezTo>
                  <a:pt x="7362791" y="1807131"/>
                  <a:pt x="7356228" y="1801297"/>
                  <a:pt x="7356228" y="1793275"/>
                </a:cubicBezTo>
                <a:cubicBezTo>
                  <a:pt x="7356228" y="1787441"/>
                  <a:pt x="7362791" y="1780878"/>
                  <a:pt x="7370084" y="1780878"/>
                </a:cubicBezTo>
                <a:close/>
                <a:moveTo>
                  <a:pt x="7294422" y="1780878"/>
                </a:moveTo>
                <a:cubicBezTo>
                  <a:pt x="7302444" y="1780878"/>
                  <a:pt x="7308278" y="1787441"/>
                  <a:pt x="7308278" y="1793275"/>
                </a:cubicBezTo>
                <a:cubicBezTo>
                  <a:pt x="7308278" y="1801297"/>
                  <a:pt x="7302444" y="1807131"/>
                  <a:pt x="7294422" y="1807131"/>
                </a:cubicBezTo>
                <a:cubicBezTo>
                  <a:pt x="7288588" y="1807131"/>
                  <a:pt x="7282025" y="1801297"/>
                  <a:pt x="7282025" y="1793275"/>
                </a:cubicBezTo>
                <a:cubicBezTo>
                  <a:pt x="7282025" y="1787441"/>
                  <a:pt x="7288588" y="1780878"/>
                  <a:pt x="7294422" y="1780878"/>
                </a:cubicBezTo>
                <a:close/>
                <a:moveTo>
                  <a:pt x="7654337" y="1710049"/>
                </a:moveTo>
                <a:cubicBezTo>
                  <a:pt x="7662899" y="1710049"/>
                  <a:pt x="7669126" y="1716612"/>
                  <a:pt x="7669126" y="1722446"/>
                </a:cubicBezTo>
                <a:cubicBezTo>
                  <a:pt x="7669126" y="1730468"/>
                  <a:pt x="7662899" y="1736302"/>
                  <a:pt x="7654337" y="1736302"/>
                </a:cubicBezTo>
                <a:cubicBezTo>
                  <a:pt x="7645776" y="1736302"/>
                  <a:pt x="7639549" y="1730468"/>
                  <a:pt x="7639549" y="1722446"/>
                </a:cubicBezTo>
                <a:cubicBezTo>
                  <a:pt x="7639549" y="1716612"/>
                  <a:pt x="7645776" y="1710049"/>
                  <a:pt x="7654337" y="1710049"/>
                </a:cubicBezTo>
                <a:close/>
                <a:moveTo>
                  <a:pt x="7583507" y="1710049"/>
                </a:moveTo>
                <a:cubicBezTo>
                  <a:pt x="7591291" y="1710049"/>
                  <a:pt x="7598297" y="1716612"/>
                  <a:pt x="7598297" y="1722446"/>
                </a:cubicBezTo>
                <a:cubicBezTo>
                  <a:pt x="7598297" y="1730468"/>
                  <a:pt x="7591291" y="1736302"/>
                  <a:pt x="7583507" y="1736302"/>
                </a:cubicBezTo>
                <a:cubicBezTo>
                  <a:pt x="7574945" y="1736302"/>
                  <a:pt x="7568718" y="1730468"/>
                  <a:pt x="7568718" y="1722446"/>
                </a:cubicBezTo>
                <a:cubicBezTo>
                  <a:pt x="7568718" y="1716612"/>
                  <a:pt x="7574945" y="1710049"/>
                  <a:pt x="7583507" y="1710049"/>
                </a:cubicBezTo>
                <a:close/>
                <a:moveTo>
                  <a:pt x="7511745" y="1710049"/>
                </a:moveTo>
                <a:cubicBezTo>
                  <a:pt x="7519038" y="1710049"/>
                  <a:pt x="7524143" y="1716612"/>
                  <a:pt x="7524143" y="1722446"/>
                </a:cubicBezTo>
                <a:cubicBezTo>
                  <a:pt x="7524143" y="1730468"/>
                  <a:pt x="7519038" y="1736302"/>
                  <a:pt x="7511745" y="1736302"/>
                </a:cubicBezTo>
                <a:cubicBezTo>
                  <a:pt x="7503723" y="1736302"/>
                  <a:pt x="7497889" y="1730468"/>
                  <a:pt x="7497889" y="1722446"/>
                </a:cubicBezTo>
                <a:cubicBezTo>
                  <a:pt x="7497889" y="1716612"/>
                  <a:pt x="7503723" y="1710049"/>
                  <a:pt x="7511745" y="1710049"/>
                </a:cubicBezTo>
                <a:close/>
                <a:moveTo>
                  <a:pt x="7440913" y="1710049"/>
                </a:moveTo>
                <a:cubicBezTo>
                  <a:pt x="7446747" y="1710049"/>
                  <a:pt x="7453310" y="1716612"/>
                  <a:pt x="7453310" y="1722446"/>
                </a:cubicBezTo>
                <a:cubicBezTo>
                  <a:pt x="7453310" y="1730468"/>
                  <a:pt x="7446747" y="1736302"/>
                  <a:pt x="7440913" y="1736302"/>
                </a:cubicBezTo>
                <a:cubicBezTo>
                  <a:pt x="7432891" y="1736302"/>
                  <a:pt x="7427057" y="1730468"/>
                  <a:pt x="7427057" y="1722446"/>
                </a:cubicBezTo>
                <a:cubicBezTo>
                  <a:pt x="7427057" y="1716612"/>
                  <a:pt x="7432891" y="1710049"/>
                  <a:pt x="7440913" y="1710049"/>
                </a:cubicBezTo>
                <a:close/>
                <a:moveTo>
                  <a:pt x="7370084" y="1710049"/>
                </a:moveTo>
                <a:cubicBezTo>
                  <a:pt x="7376647" y="1710049"/>
                  <a:pt x="7382481" y="1716612"/>
                  <a:pt x="7382481" y="1722446"/>
                </a:cubicBezTo>
                <a:cubicBezTo>
                  <a:pt x="7382481" y="1730468"/>
                  <a:pt x="7376647" y="1736302"/>
                  <a:pt x="7370084" y="1736302"/>
                </a:cubicBezTo>
                <a:cubicBezTo>
                  <a:pt x="7362791" y="1736302"/>
                  <a:pt x="7356228" y="1730468"/>
                  <a:pt x="7356228" y="1722446"/>
                </a:cubicBezTo>
                <a:cubicBezTo>
                  <a:pt x="7356228" y="1716612"/>
                  <a:pt x="7362791" y="1710049"/>
                  <a:pt x="7370084" y="1710049"/>
                </a:cubicBezTo>
                <a:close/>
                <a:moveTo>
                  <a:pt x="7294422" y="1710049"/>
                </a:moveTo>
                <a:cubicBezTo>
                  <a:pt x="7302444" y="1710049"/>
                  <a:pt x="7308278" y="1716612"/>
                  <a:pt x="7308278" y="1722446"/>
                </a:cubicBezTo>
                <a:cubicBezTo>
                  <a:pt x="7308278" y="1730468"/>
                  <a:pt x="7302444" y="1736302"/>
                  <a:pt x="7294422" y="1736302"/>
                </a:cubicBezTo>
                <a:cubicBezTo>
                  <a:pt x="7288588" y="1736302"/>
                  <a:pt x="7282025" y="1730468"/>
                  <a:pt x="7282025" y="1722446"/>
                </a:cubicBezTo>
                <a:cubicBezTo>
                  <a:pt x="7282025" y="1716612"/>
                  <a:pt x="7288588" y="1710049"/>
                  <a:pt x="7294422" y="1710049"/>
                </a:cubicBezTo>
                <a:close/>
                <a:moveTo>
                  <a:pt x="7223591" y="1710049"/>
                </a:moveTo>
                <a:cubicBezTo>
                  <a:pt x="7231613" y="1710049"/>
                  <a:pt x="7237447" y="1716612"/>
                  <a:pt x="7237447" y="1722446"/>
                </a:cubicBezTo>
                <a:cubicBezTo>
                  <a:pt x="7237447" y="1730468"/>
                  <a:pt x="7231613" y="1736302"/>
                  <a:pt x="7223591" y="1736302"/>
                </a:cubicBezTo>
                <a:cubicBezTo>
                  <a:pt x="7217757" y="1736302"/>
                  <a:pt x="7211194" y="1730468"/>
                  <a:pt x="7211194" y="1722446"/>
                </a:cubicBezTo>
                <a:cubicBezTo>
                  <a:pt x="7211194" y="1716612"/>
                  <a:pt x="7217757" y="1710049"/>
                  <a:pt x="7223591" y="1710049"/>
                </a:cubicBezTo>
                <a:close/>
                <a:moveTo>
                  <a:pt x="7583507" y="1639217"/>
                </a:moveTo>
                <a:cubicBezTo>
                  <a:pt x="7591291" y="1639217"/>
                  <a:pt x="7598297" y="1643592"/>
                  <a:pt x="7598297" y="1651614"/>
                </a:cubicBezTo>
                <a:cubicBezTo>
                  <a:pt x="7598297" y="1659636"/>
                  <a:pt x="7591291" y="1665470"/>
                  <a:pt x="7583507" y="1665470"/>
                </a:cubicBezTo>
                <a:cubicBezTo>
                  <a:pt x="7574945" y="1665470"/>
                  <a:pt x="7568718" y="1659636"/>
                  <a:pt x="7568718" y="1651614"/>
                </a:cubicBezTo>
                <a:cubicBezTo>
                  <a:pt x="7568718" y="1643592"/>
                  <a:pt x="7574945" y="1639217"/>
                  <a:pt x="7583507" y="1639217"/>
                </a:cubicBezTo>
                <a:close/>
                <a:moveTo>
                  <a:pt x="7511745" y="1639217"/>
                </a:moveTo>
                <a:cubicBezTo>
                  <a:pt x="7519038" y="1639217"/>
                  <a:pt x="7524143" y="1643592"/>
                  <a:pt x="7524143" y="1651614"/>
                </a:cubicBezTo>
                <a:cubicBezTo>
                  <a:pt x="7524143" y="1659636"/>
                  <a:pt x="7519038" y="1665470"/>
                  <a:pt x="7511745" y="1665470"/>
                </a:cubicBezTo>
                <a:cubicBezTo>
                  <a:pt x="7503723" y="1665470"/>
                  <a:pt x="7497889" y="1659636"/>
                  <a:pt x="7497889" y="1651614"/>
                </a:cubicBezTo>
                <a:cubicBezTo>
                  <a:pt x="7497889" y="1643592"/>
                  <a:pt x="7503723" y="1639217"/>
                  <a:pt x="7511745" y="1639217"/>
                </a:cubicBezTo>
                <a:close/>
                <a:moveTo>
                  <a:pt x="7440913" y="1639217"/>
                </a:moveTo>
                <a:cubicBezTo>
                  <a:pt x="7446747" y="1639217"/>
                  <a:pt x="7453310" y="1643592"/>
                  <a:pt x="7453310" y="1651614"/>
                </a:cubicBezTo>
                <a:cubicBezTo>
                  <a:pt x="7453310" y="1659636"/>
                  <a:pt x="7446747" y="1665470"/>
                  <a:pt x="7440913" y="1665470"/>
                </a:cubicBezTo>
                <a:cubicBezTo>
                  <a:pt x="7432891" y="1665470"/>
                  <a:pt x="7427057" y="1659636"/>
                  <a:pt x="7427057" y="1651614"/>
                </a:cubicBezTo>
                <a:cubicBezTo>
                  <a:pt x="7427057" y="1643592"/>
                  <a:pt x="7432891" y="1639217"/>
                  <a:pt x="7440913" y="1639217"/>
                </a:cubicBezTo>
                <a:close/>
                <a:moveTo>
                  <a:pt x="7370084" y="1639217"/>
                </a:moveTo>
                <a:cubicBezTo>
                  <a:pt x="7376647" y="1639217"/>
                  <a:pt x="7382481" y="1643592"/>
                  <a:pt x="7382481" y="1651614"/>
                </a:cubicBezTo>
                <a:cubicBezTo>
                  <a:pt x="7382481" y="1659636"/>
                  <a:pt x="7376647" y="1665470"/>
                  <a:pt x="7370084" y="1665470"/>
                </a:cubicBezTo>
                <a:cubicBezTo>
                  <a:pt x="7362791" y="1665470"/>
                  <a:pt x="7356228" y="1659636"/>
                  <a:pt x="7356228" y="1651614"/>
                </a:cubicBezTo>
                <a:cubicBezTo>
                  <a:pt x="7356228" y="1643592"/>
                  <a:pt x="7362791" y="1639217"/>
                  <a:pt x="7370084" y="1639217"/>
                </a:cubicBezTo>
                <a:close/>
                <a:moveTo>
                  <a:pt x="7294422" y="1639217"/>
                </a:moveTo>
                <a:cubicBezTo>
                  <a:pt x="7302444" y="1639217"/>
                  <a:pt x="7308278" y="1643592"/>
                  <a:pt x="7308278" y="1651614"/>
                </a:cubicBezTo>
                <a:cubicBezTo>
                  <a:pt x="7308278" y="1659636"/>
                  <a:pt x="7302444" y="1665470"/>
                  <a:pt x="7294422" y="1665470"/>
                </a:cubicBezTo>
                <a:cubicBezTo>
                  <a:pt x="7288588" y="1665470"/>
                  <a:pt x="7282025" y="1659636"/>
                  <a:pt x="7282025" y="1651614"/>
                </a:cubicBezTo>
                <a:cubicBezTo>
                  <a:pt x="7282025" y="1643592"/>
                  <a:pt x="7288588" y="1639217"/>
                  <a:pt x="7294422" y="1639217"/>
                </a:cubicBezTo>
                <a:close/>
                <a:moveTo>
                  <a:pt x="7223591" y="1639217"/>
                </a:moveTo>
                <a:cubicBezTo>
                  <a:pt x="7231613" y="1639217"/>
                  <a:pt x="7237447" y="1643592"/>
                  <a:pt x="7237447" y="1651614"/>
                </a:cubicBezTo>
                <a:cubicBezTo>
                  <a:pt x="7237447" y="1659636"/>
                  <a:pt x="7231613" y="1665470"/>
                  <a:pt x="7223591" y="1665470"/>
                </a:cubicBezTo>
                <a:cubicBezTo>
                  <a:pt x="7217757" y="1665470"/>
                  <a:pt x="7211194" y="1659636"/>
                  <a:pt x="7211194" y="1651614"/>
                </a:cubicBezTo>
                <a:cubicBezTo>
                  <a:pt x="7211194" y="1643592"/>
                  <a:pt x="7217757" y="1639217"/>
                  <a:pt x="7223591" y="1639217"/>
                </a:cubicBezTo>
                <a:close/>
                <a:moveTo>
                  <a:pt x="7152761" y="1639217"/>
                </a:moveTo>
                <a:cubicBezTo>
                  <a:pt x="7160783" y="1639217"/>
                  <a:pt x="7166617" y="1643592"/>
                  <a:pt x="7166617" y="1651614"/>
                </a:cubicBezTo>
                <a:cubicBezTo>
                  <a:pt x="7166617" y="1659636"/>
                  <a:pt x="7160783" y="1665470"/>
                  <a:pt x="7152761" y="1665470"/>
                </a:cubicBezTo>
                <a:cubicBezTo>
                  <a:pt x="7144739" y="1665470"/>
                  <a:pt x="7140364" y="1659636"/>
                  <a:pt x="7140364" y="1651614"/>
                </a:cubicBezTo>
                <a:cubicBezTo>
                  <a:pt x="7140364" y="1643592"/>
                  <a:pt x="7144739" y="1639217"/>
                  <a:pt x="7152761" y="1639217"/>
                </a:cubicBezTo>
                <a:close/>
                <a:moveTo>
                  <a:pt x="7511745" y="1568388"/>
                </a:moveTo>
                <a:cubicBezTo>
                  <a:pt x="7519038" y="1568388"/>
                  <a:pt x="7524143" y="1574614"/>
                  <a:pt x="7524143" y="1583176"/>
                </a:cubicBezTo>
                <a:cubicBezTo>
                  <a:pt x="7524143" y="1591738"/>
                  <a:pt x="7519038" y="1597964"/>
                  <a:pt x="7511745" y="1597964"/>
                </a:cubicBezTo>
                <a:cubicBezTo>
                  <a:pt x="7503723" y="1597964"/>
                  <a:pt x="7497889" y="1591738"/>
                  <a:pt x="7497889" y="1583176"/>
                </a:cubicBezTo>
                <a:cubicBezTo>
                  <a:pt x="7497889" y="1574614"/>
                  <a:pt x="7503723" y="1568388"/>
                  <a:pt x="7511745" y="1568388"/>
                </a:cubicBezTo>
                <a:close/>
                <a:moveTo>
                  <a:pt x="7440913" y="1568388"/>
                </a:moveTo>
                <a:cubicBezTo>
                  <a:pt x="7446747" y="1568388"/>
                  <a:pt x="7453310" y="1574614"/>
                  <a:pt x="7453310" y="1583176"/>
                </a:cubicBezTo>
                <a:cubicBezTo>
                  <a:pt x="7453310" y="1591738"/>
                  <a:pt x="7446747" y="1597964"/>
                  <a:pt x="7440913" y="1597964"/>
                </a:cubicBezTo>
                <a:cubicBezTo>
                  <a:pt x="7432891" y="1597964"/>
                  <a:pt x="7427057" y="1591738"/>
                  <a:pt x="7427057" y="1583176"/>
                </a:cubicBezTo>
                <a:cubicBezTo>
                  <a:pt x="7427057" y="1574614"/>
                  <a:pt x="7432891" y="1568388"/>
                  <a:pt x="7440913" y="1568388"/>
                </a:cubicBezTo>
                <a:close/>
                <a:moveTo>
                  <a:pt x="7370084" y="1568388"/>
                </a:moveTo>
                <a:cubicBezTo>
                  <a:pt x="7376647" y="1568388"/>
                  <a:pt x="7382481" y="1574614"/>
                  <a:pt x="7382481" y="1583176"/>
                </a:cubicBezTo>
                <a:cubicBezTo>
                  <a:pt x="7382481" y="1591738"/>
                  <a:pt x="7376647" y="1597964"/>
                  <a:pt x="7370084" y="1597964"/>
                </a:cubicBezTo>
                <a:cubicBezTo>
                  <a:pt x="7362791" y="1597964"/>
                  <a:pt x="7356228" y="1591738"/>
                  <a:pt x="7356228" y="1583176"/>
                </a:cubicBezTo>
                <a:cubicBezTo>
                  <a:pt x="7356228" y="1574614"/>
                  <a:pt x="7362791" y="1568388"/>
                  <a:pt x="7370084" y="1568388"/>
                </a:cubicBezTo>
                <a:close/>
                <a:moveTo>
                  <a:pt x="7294422" y="1568388"/>
                </a:moveTo>
                <a:cubicBezTo>
                  <a:pt x="7302444" y="1568388"/>
                  <a:pt x="7308278" y="1574614"/>
                  <a:pt x="7308278" y="1583176"/>
                </a:cubicBezTo>
                <a:cubicBezTo>
                  <a:pt x="7308278" y="1591738"/>
                  <a:pt x="7302444" y="1597964"/>
                  <a:pt x="7294422" y="1597964"/>
                </a:cubicBezTo>
                <a:cubicBezTo>
                  <a:pt x="7288588" y="1597964"/>
                  <a:pt x="7282025" y="1591738"/>
                  <a:pt x="7282025" y="1583176"/>
                </a:cubicBezTo>
                <a:cubicBezTo>
                  <a:pt x="7282025" y="1574614"/>
                  <a:pt x="7288588" y="1568388"/>
                  <a:pt x="7294422" y="1568388"/>
                </a:cubicBezTo>
                <a:close/>
                <a:moveTo>
                  <a:pt x="7223591" y="1568388"/>
                </a:moveTo>
                <a:cubicBezTo>
                  <a:pt x="7231613" y="1568388"/>
                  <a:pt x="7237447" y="1574614"/>
                  <a:pt x="7237447" y="1583176"/>
                </a:cubicBezTo>
                <a:cubicBezTo>
                  <a:pt x="7237447" y="1591738"/>
                  <a:pt x="7231613" y="1597964"/>
                  <a:pt x="7223591" y="1597964"/>
                </a:cubicBezTo>
                <a:cubicBezTo>
                  <a:pt x="7217757" y="1597964"/>
                  <a:pt x="7211194" y="1591738"/>
                  <a:pt x="7211194" y="1583176"/>
                </a:cubicBezTo>
                <a:cubicBezTo>
                  <a:pt x="7211194" y="1574614"/>
                  <a:pt x="7217757" y="1568388"/>
                  <a:pt x="7223591" y="1568388"/>
                </a:cubicBezTo>
                <a:close/>
                <a:moveTo>
                  <a:pt x="7152761" y="1568388"/>
                </a:moveTo>
                <a:cubicBezTo>
                  <a:pt x="7160783" y="1568388"/>
                  <a:pt x="7166617" y="1572763"/>
                  <a:pt x="7166617" y="1580785"/>
                </a:cubicBezTo>
                <a:cubicBezTo>
                  <a:pt x="7166617" y="1588807"/>
                  <a:pt x="7160783" y="1594641"/>
                  <a:pt x="7152761" y="1594641"/>
                </a:cubicBezTo>
                <a:cubicBezTo>
                  <a:pt x="7144739" y="1594641"/>
                  <a:pt x="7140364" y="1588807"/>
                  <a:pt x="7140364" y="1580785"/>
                </a:cubicBezTo>
                <a:cubicBezTo>
                  <a:pt x="7140364" y="1572763"/>
                  <a:pt x="7144739" y="1568388"/>
                  <a:pt x="7152761" y="1568388"/>
                </a:cubicBezTo>
                <a:close/>
                <a:moveTo>
                  <a:pt x="7084322" y="1568388"/>
                </a:moveTo>
                <a:cubicBezTo>
                  <a:pt x="7092106" y="1568388"/>
                  <a:pt x="7099111" y="1572763"/>
                  <a:pt x="7099111" y="1580785"/>
                </a:cubicBezTo>
                <a:cubicBezTo>
                  <a:pt x="7099111" y="1588807"/>
                  <a:pt x="7092106" y="1594641"/>
                  <a:pt x="7084322" y="1594641"/>
                </a:cubicBezTo>
                <a:cubicBezTo>
                  <a:pt x="7075760" y="1594641"/>
                  <a:pt x="7069533" y="1588807"/>
                  <a:pt x="7069533" y="1580785"/>
                </a:cubicBezTo>
                <a:cubicBezTo>
                  <a:pt x="7069533" y="1572763"/>
                  <a:pt x="7075760" y="1568388"/>
                  <a:pt x="7084322" y="1568388"/>
                </a:cubicBezTo>
                <a:close/>
                <a:moveTo>
                  <a:pt x="7440913" y="1494185"/>
                </a:moveTo>
                <a:cubicBezTo>
                  <a:pt x="7446747" y="1494185"/>
                  <a:pt x="7453310" y="1500411"/>
                  <a:pt x="7453310" y="1508973"/>
                </a:cubicBezTo>
                <a:cubicBezTo>
                  <a:pt x="7453310" y="1516756"/>
                  <a:pt x="7446747" y="1523761"/>
                  <a:pt x="7440913" y="1523761"/>
                </a:cubicBezTo>
                <a:cubicBezTo>
                  <a:pt x="7432891" y="1523761"/>
                  <a:pt x="7427057" y="1516756"/>
                  <a:pt x="7427057" y="1508973"/>
                </a:cubicBezTo>
                <a:cubicBezTo>
                  <a:pt x="7427057" y="1500411"/>
                  <a:pt x="7432891" y="1494185"/>
                  <a:pt x="7440913" y="1494185"/>
                </a:cubicBezTo>
                <a:close/>
                <a:moveTo>
                  <a:pt x="7370084" y="1494185"/>
                </a:moveTo>
                <a:cubicBezTo>
                  <a:pt x="7376647" y="1494185"/>
                  <a:pt x="7382481" y="1500411"/>
                  <a:pt x="7382481" y="1508973"/>
                </a:cubicBezTo>
                <a:cubicBezTo>
                  <a:pt x="7382481" y="1516756"/>
                  <a:pt x="7376647" y="1523761"/>
                  <a:pt x="7370084" y="1523761"/>
                </a:cubicBezTo>
                <a:cubicBezTo>
                  <a:pt x="7362791" y="1523761"/>
                  <a:pt x="7356228" y="1516756"/>
                  <a:pt x="7356228" y="1508973"/>
                </a:cubicBezTo>
                <a:cubicBezTo>
                  <a:pt x="7356228" y="1500411"/>
                  <a:pt x="7362791" y="1494185"/>
                  <a:pt x="7370084" y="1494185"/>
                </a:cubicBezTo>
                <a:close/>
                <a:moveTo>
                  <a:pt x="7294422" y="1494185"/>
                </a:moveTo>
                <a:cubicBezTo>
                  <a:pt x="7302444" y="1494185"/>
                  <a:pt x="7308278" y="1500411"/>
                  <a:pt x="7308278" y="1508973"/>
                </a:cubicBezTo>
                <a:cubicBezTo>
                  <a:pt x="7308278" y="1516756"/>
                  <a:pt x="7302444" y="1523761"/>
                  <a:pt x="7294422" y="1523761"/>
                </a:cubicBezTo>
                <a:cubicBezTo>
                  <a:pt x="7288588" y="1523761"/>
                  <a:pt x="7282025" y="1516756"/>
                  <a:pt x="7282025" y="1508973"/>
                </a:cubicBezTo>
                <a:cubicBezTo>
                  <a:pt x="7282025" y="1500411"/>
                  <a:pt x="7288588" y="1494185"/>
                  <a:pt x="7294422" y="1494185"/>
                </a:cubicBezTo>
                <a:close/>
                <a:moveTo>
                  <a:pt x="7223591" y="1494185"/>
                </a:moveTo>
                <a:cubicBezTo>
                  <a:pt x="7231613" y="1494185"/>
                  <a:pt x="7237447" y="1500411"/>
                  <a:pt x="7237447" y="1508973"/>
                </a:cubicBezTo>
                <a:cubicBezTo>
                  <a:pt x="7237447" y="1516756"/>
                  <a:pt x="7231613" y="1523761"/>
                  <a:pt x="7223591" y="1523761"/>
                </a:cubicBezTo>
                <a:cubicBezTo>
                  <a:pt x="7217757" y="1523761"/>
                  <a:pt x="7211194" y="1516756"/>
                  <a:pt x="7211194" y="1508973"/>
                </a:cubicBezTo>
                <a:cubicBezTo>
                  <a:pt x="7211194" y="1500411"/>
                  <a:pt x="7217757" y="1494185"/>
                  <a:pt x="7223591" y="1494185"/>
                </a:cubicBezTo>
                <a:close/>
                <a:moveTo>
                  <a:pt x="7152761" y="1494185"/>
                </a:moveTo>
                <a:cubicBezTo>
                  <a:pt x="7160783" y="1494185"/>
                  <a:pt x="7166617" y="1500411"/>
                  <a:pt x="7166617" y="1508973"/>
                </a:cubicBezTo>
                <a:cubicBezTo>
                  <a:pt x="7166617" y="1516756"/>
                  <a:pt x="7160783" y="1523761"/>
                  <a:pt x="7152761" y="1523761"/>
                </a:cubicBezTo>
                <a:cubicBezTo>
                  <a:pt x="7144739" y="1523761"/>
                  <a:pt x="7140364" y="1516756"/>
                  <a:pt x="7140364" y="1508973"/>
                </a:cubicBezTo>
                <a:cubicBezTo>
                  <a:pt x="7140364" y="1500411"/>
                  <a:pt x="7144739" y="1494185"/>
                  <a:pt x="7152761" y="1494185"/>
                </a:cubicBezTo>
                <a:close/>
                <a:moveTo>
                  <a:pt x="7084322" y="1494185"/>
                </a:moveTo>
                <a:cubicBezTo>
                  <a:pt x="7092106" y="1494185"/>
                  <a:pt x="7099111" y="1500411"/>
                  <a:pt x="7099111" y="1508973"/>
                </a:cubicBezTo>
                <a:cubicBezTo>
                  <a:pt x="7099111" y="1516756"/>
                  <a:pt x="7092106" y="1523761"/>
                  <a:pt x="7084322" y="1523761"/>
                </a:cubicBezTo>
                <a:cubicBezTo>
                  <a:pt x="7075760" y="1523761"/>
                  <a:pt x="7069533" y="1516756"/>
                  <a:pt x="7069533" y="1508973"/>
                </a:cubicBezTo>
                <a:cubicBezTo>
                  <a:pt x="7069533" y="1500411"/>
                  <a:pt x="7075760" y="1494185"/>
                  <a:pt x="7084322" y="1494185"/>
                </a:cubicBezTo>
                <a:close/>
                <a:moveTo>
                  <a:pt x="7013492" y="1494185"/>
                </a:moveTo>
                <a:cubicBezTo>
                  <a:pt x="7021275" y="1494185"/>
                  <a:pt x="7028280" y="1500411"/>
                  <a:pt x="7028280" y="1508973"/>
                </a:cubicBezTo>
                <a:cubicBezTo>
                  <a:pt x="7028280" y="1516756"/>
                  <a:pt x="7021275" y="1523761"/>
                  <a:pt x="7013492" y="1523761"/>
                </a:cubicBezTo>
                <a:cubicBezTo>
                  <a:pt x="7004930" y="1523761"/>
                  <a:pt x="6998704" y="1516756"/>
                  <a:pt x="6998704" y="1508973"/>
                </a:cubicBezTo>
                <a:cubicBezTo>
                  <a:pt x="6998704" y="1500411"/>
                  <a:pt x="7004930" y="1494185"/>
                  <a:pt x="7013492" y="1494185"/>
                </a:cubicBezTo>
                <a:close/>
                <a:moveTo>
                  <a:pt x="6939085" y="1494185"/>
                </a:moveTo>
                <a:cubicBezTo>
                  <a:pt x="6946378" y="1494185"/>
                  <a:pt x="6950753" y="1500411"/>
                  <a:pt x="6950753" y="1508973"/>
                </a:cubicBezTo>
                <a:cubicBezTo>
                  <a:pt x="6950753" y="1516756"/>
                  <a:pt x="6946378" y="1523761"/>
                  <a:pt x="6939085" y="1523761"/>
                </a:cubicBezTo>
                <a:cubicBezTo>
                  <a:pt x="6931063" y="1523761"/>
                  <a:pt x="6924500" y="1516756"/>
                  <a:pt x="6924500" y="1508973"/>
                </a:cubicBezTo>
                <a:cubicBezTo>
                  <a:pt x="6924500" y="1500411"/>
                  <a:pt x="6931063" y="1494185"/>
                  <a:pt x="6939085" y="1494185"/>
                </a:cubicBezTo>
                <a:close/>
                <a:moveTo>
                  <a:pt x="83229" y="1426727"/>
                </a:moveTo>
                <a:cubicBezTo>
                  <a:pt x="90521" y="1426727"/>
                  <a:pt x="97085" y="1431102"/>
                  <a:pt x="97085" y="1439124"/>
                </a:cubicBezTo>
                <a:cubicBezTo>
                  <a:pt x="97085" y="1446417"/>
                  <a:pt x="90521" y="1452980"/>
                  <a:pt x="83229" y="1452980"/>
                </a:cubicBezTo>
                <a:cubicBezTo>
                  <a:pt x="76665" y="1452980"/>
                  <a:pt x="70831" y="1446417"/>
                  <a:pt x="70831" y="1439124"/>
                </a:cubicBezTo>
                <a:cubicBezTo>
                  <a:pt x="70831" y="1432561"/>
                  <a:pt x="76665" y="1426727"/>
                  <a:pt x="83229" y="1426727"/>
                </a:cubicBezTo>
                <a:close/>
                <a:moveTo>
                  <a:pt x="11993" y="1426727"/>
                </a:moveTo>
                <a:cubicBezTo>
                  <a:pt x="20237" y="1426727"/>
                  <a:pt x="26234" y="1432561"/>
                  <a:pt x="26234" y="1439124"/>
                </a:cubicBezTo>
                <a:cubicBezTo>
                  <a:pt x="26234" y="1446417"/>
                  <a:pt x="20237" y="1452980"/>
                  <a:pt x="11993" y="1452980"/>
                </a:cubicBezTo>
                <a:cubicBezTo>
                  <a:pt x="5996" y="1452980"/>
                  <a:pt x="0" y="1446417"/>
                  <a:pt x="0" y="1439124"/>
                </a:cubicBezTo>
                <a:cubicBezTo>
                  <a:pt x="0" y="1432561"/>
                  <a:pt x="5996" y="1426727"/>
                  <a:pt x="11993" y="1426727"/>
                </a:cubicBezTo>
                <a:close/>
                <a:moveTo>
                  <a:pt x="7370084" y="1423353"/>
                </a:moveTo>
                <a:cubicBezTo>
                  <a:pt x="7376647" y="1423353"/>
                  <a:pt x="7382481" y="1429580"/>
                  <a:pt x="7382481" y="1438142"/>
                </a:cubicBezTo>
                <a:cubicBezTo>
                  <a:pt x="7382481" y="1445926"/>
                  <a:pt x="7376647" y="1452931"/>
                  <a:pt x="7370084" y="1452931"/>
                </a:cubicBezTo>
                <a:cubicBezTo>
                  <a:pt x="7362791" y="1452931"/>
                  <a:pt x="7356228" y="1445926"/>
                  <a:pt x="7356228" y="1438142"/>
                </a:cubicBezTo>
                <a:cubicBezTo>
                  <a:pt x="7356228" y="1429580"/>
                  <a:pt x="7362791" y="1423353"/>
                  <a:pt x="7370084" y="1423353"/>
                </a:cubicBezTo>
                <a:close/>
                <a:moveTo>
                  <a:pt x="7294422" y="1423353"/>
                </a:moveTo>
                <a:cubicBezTo>
                  <a:pt x="7302444" y="1423353"/>
                  <a:pt x="7308278" y="1429580"/>
                  <a:pt x="7308278" y="1438142"/>
                </a:cubicBezTo>
                <a:cubicBezTo>
                  <a:pt x="7308278" y="1445926"/>
                  <a:pt x="7302444" y="1452931"/>
                  <a:pt x="7294422" y="1452931"/>
                </a:cubicBezTo>
                <a:cubicBezTo>
                  <a:pt x="7288588" y="1452931"/>
                  <a:pt x="7282025" y="1445926"/>
                  <a:pt x="7282025" y="1438142"/>
                </a:cubicBezTo>
                <a:cubicBezTo>
                  <a:pt x="7282025" y="1429580"/>
                  <a:pt x="7288588" y="1423353"/>
                  <a:pt x="7294422" y="1423353"/>
                </a:cubicBezTo>
                <a:close/>
                <a:moveTo>
                  <a:pt x="7223591" y="1423353"/>
                </a:moveTo>
                <a:cubicBezTo>
                  <a:pt x="7231613" y="1423353"/>
                  <a:pt x="7237447" y="1429580"/>
                  <a:pt x="7237447" y="1438142"/>
                </a:cubicBezTo>
                <a:cubicBezTo>
                  <a:pt x="7237447" y="1445926"/>
                  <a:pt x="7231613" y="1452931"/>
                  <a:pt x="7223591" y="1452931"/>
                </a:cubicBezTo>
                <a:cubicBezTo>
                  <a:pt x="7217757" y="1452931"/>
                  <a:pt x="7211194" y="1445926"/>
                  <a:pt x="7211194" y="1438142"/>
                </a:cubicBezTo>
                <a:cubicBezTo>
                  <a:pt x="7211194" y="1429580"/>
                  <a:pt x="7215569" y="1423353"/>
                  <a:pt x="7223591" y="1423353"/>
                </a:cubicBezTo>
                <a:close/>
                <a:moveTo>
                  <a:pt x="7155152" y="1423353"/>
                </a:moveTo>
                <a:cubicBezTo>
                  <a:pt x="7163714" y="1423353"/>
                  <a:pt x="7169940" y="1429580"/>
                  <a:pt x="7169940" y="1438142"/>
                </a:cubicBezTo>
                <a:cubicBezTo>
                  <a:pt x="7169940" y="1445926"/>
                  <a:pt x="7163714" y="1452931"/>
                  <a:pt x="7155152" y="1452931"/>
                </a:cubicBezTo>
                <a:cubicBezTo>
                  <a:pt x="7146590" y="1452931"/>
                  <a:pt x="7141920" y="1445926"/>
                  <a:pt x="7141920" y="1438142"/>
                </a:cubicBezTo>
                <a:cubicBezTo>
                  <a:pt x="7140364" y="1429580"/>
                  <a:pt x="7146590" y="1423353"/>
                  <a:pt x="7155152" y="1423353"/>
                </a:cubicBezTo>
                <a:close/>
                <a:moveTo>
                  <a:pt x="7084322" y="1423353"/>
                </a:moveTo>
                <a:cubicBezTo>
                  <a:pt x="7092106" y="1423353"/>
                  <a:pt x="7099111" y="1429580"/>
                  <a:pt x="7099111" y="1438142"/>
                </a:cubicBezTo>
                <a:cubicBezTo>
                  <a:pt x="7099111" y="1445926"/>
                  <a:pt x="7092106" y="1452931"/>
                  <a:pt x="7084322" y="1452931"/>
                </a:cubicBezTo>
                <a:cubicBezTo>
                  <a:pt x="7075760" y="1452931"/>
                  <a:pt x="7069533" y="1445926"/>
                  <a:pt x="7069533" y="1438142"/>
                </a:cubicBezTo>
                <a:cubicBezTo>
                  <a:pt x="7069533" y="1429580"/>
                  <a:pt x="7075760" y="1423353"/>
                  <a:pt x="7084322" y="1423353"/>
                </a:cubicBezTo>
                <a:close/>
                <a:moveTo>
                  <a:pt x="7013492" y="1423353"/>
                </a:moveTo>
                <a:cubicBezTo>
                  <a:pt x="7021275" y="1423353"/>
                  <a:pt x="7028280" y="1429580"/>
                  <a:pt x="7028280" y="1438142"/>
                </a:cubicBezTo>
                <a:cubicBezTo>
                  <a:pt x="7028280" y="1445926"/>
                  <a:pt x="7021275" y="1452931"/>
                  <a:pt x="7013492" y="1452931"/>
                </a:cubicBezTo>
                <a:cubicBezTo>
                  <a:pt x="7004930" y="1452931"/>
                  <a:pt x="6998704" y="1445926"/>
                  <a:pt x="6998704" y="1438142"/>
                </a:cubicBezTo>
                <a:cubicBezTo>
                  <a:pt x="6998704" y="1429580"/>
                  <a:pt x="7004930" y="1423353"/>
                  <a:pt x="7013492" y="1423353"/>
                </a:cubicBezTo>
                <a:close/>
                <a:moveTo>
                  <a:pt x="6939085" y="1423353"/>
                </a:moveTo>
                <a:cubicBezTo>
                  <a:pt x="6946378" y="1423353"/>
                  <a:pt x="6950753" y="1429580"/>
                  <a:pt x="6950753" y="1438142"/>
                </a:cubicBezTo>
                <a:cubicBezTo>
                  <a:pt x="6950753" y="1445926"/>
                  <a:pt x="6946378" y="1452931"/>
                  <a:pt x="6939085" y="1452931"/>
                </a:cubicBezTo>
                <a:cubicBezTo>
                  <a:pt x="6931063" y="1452931"/>
                  <a:pt x="6924500" y="1445926"/>
                  <a:pt x="6924500" y="1438142"/>
                </a:cubicBezTo>
                <a:cubicBezTo>
                  <a:pt x="6924500" y="1429580"/>
                  <a:pt x="6931063" y="1423353"/>
                  <a:pt x="6939085" y="1423353"/>
                </a:cubicBezTo>
                <a:close/>
                <a:moveTo>
                  <a:pt x="6867525" y="1423353"/>
                </a:moveTo>
                <a:cubicBezTo>
                  <a:pt x="6874088" y="1423353"/>
                  <a:pt x="6879922" y="1429580"/>
                  <a:pt x="6879922" y="1438142"/>
                </a:cubicBezTo>
                <a:cubicBezTo>
                  <a:pt x="6879922" y="1445926"/>
                  <a:pt x="6874088" y="1452931"/>
                  <a:pt x="6867525" y="1452931"/>
                </a:cubicBezTo>
                <a:cubicBezTo>
                  <a:pt x="6860232" y="1452931"/>
                  <a:pt x="6853669" y="1445926"/>
                  <a:pt x="6853669" y="1438142"/>
                </a:cubicBezTo>
                <a:cubicBezTo>
                  <a:pt x="6853669" y="1429580"/>
                  <a:pt x="6860232" y="1423353"/>
                  <a:pt x="6867525" y="1423353"/>
                </a:cubicBezTo>
                <a:close/>
                <a:moveTo>
                  <a:pt x="6796696" y="1423353"/>
                </a:moveTo>
                <a:cubicBezTo>
                  <a:pt x="6803259" y="1423353"/>
                  <a:pt x="6809093" y="1429580"/>
                  <a:pt x="6809093" y="1438142"/>
                </a:cubicBezTo>
                <a:cubicBezTo>
                  <a:pt x="6809093" y="1445926"/>
                  <a:pt x="6803259" y="1452931"/>
                  <a:pt x="6796696" y="1452931"/>
                </a:cubicBezTo>
                <a:cubicBezTo>
                  <a:pt x="6789403" y="1452931"/>
                  <a:pt x="6782840" y="1445926"/>
                  <a:pt x="6782840" y="1438142"/>
                </a:cubicBezTo>
                <a:cubicBezTo>
                  <a:pt x="6782840" y="1429580"/>
                  <a:pt x="6789403" y="1423353"/>
                  <a:pt x="6796696" y="1423353"/>
                </a:cubicBezTo>
                <a:close/>
                <a:moveTo>
                  <a:pt x="155518" y="1355896"/>
                </a:moveTo>
                <a:cubicBezTo>
                  <a:pt x="161352" y="1355896"/>
                  <a:pt x="167916" y="1360271"/>
                  <a:pt x="167916" y="1368293"/>
                </a:cubicBezTo>
                <a:cubicBezTo>
                  <a:pt x="167916" y="1375586"/>
                  <a:pt x="161352" y="1382149"/>
                  <a:pt x="155518" y="1382149"/>
                </a:cubicBezTo>
                <a:cubicBezTo>
                  <a:pt x="147496" y="1382149"/>
                  <a:pt x="141662" y="1375586"/>
                  <a:pt x="141662" y="1368293"/>
                </a:cubicBezTo>
                <a:cubicBezTo>
                  <a:pt x="141662" y="1360271"/>
                  <a:pt x="147496" y="1355896"/>
                  <a:pt x="155518" y="1355896"/>
                </a:cubicBezTo>
                <a:close/>
                <a:moveTo>
                  <a:pt x="83230" y="1355896"/>
                </a:moveTo>
                <a:cubicBezTo>
                  <a:pt x="90523" y="1355896"/>
                  <a:pt x="97086" y="1360271"/>
                  <a:pt x="97086" y="1368293"/>
                </a:cubicBezTo>
                <a:cubicBezTo>
                  <a:pt x="97086" y="1375586"/>
                  <a:pt x="90523" y="1382149"/>
                  <a:pt x="83230" y="1382149"/>
                </a:cubicBezTo>
                <a:cubicBezTo>
                  <a:pt x="76667" y="1382149"/>
                  <a:pt x="70832" y="1375586"/>
                  <a:pt x="70832" y="1368293"/>
                </a:cubicBezTo>
                <a:cubicBezTo>
                  <a:pt x="70832" y="1360271"/>
                  <a:pt x="76667" y="1355896"/>
                  <a:pt x="83230" y="1355896"/>
                </a:cubicBezTo>
                <a:close/>
                <a:moveTo>
                  <a:pt x="11994" y="1355896"/>
                </a:moveTo>
                <a:cubicBezTo>
                  <a:pt x="20239" y="1355896"/>
                  <a:pt x="26235" y="1360271"/>
                  <a:pt x="26235" y="1368293"/>
                </a:cubicBezTo>
                <a:cubicBezTo>
                  <a:pt x="26235" y="1375586"/>
                  <a:pt x="20239" y="1382149"/>
                  <a:pt x="11994" y="1382149"/>
                </a:cubicBezTo>
                <a:cubicBezTo>
                  <a:pt x="5998" y="1382149"/>
                  <a:pt x="2" y="1375586"/>
                  <a:pt x="2" y="1368293"/>
                </a:cubicBezTo>
                <a:cubicBezTo>
                  <a:pt x="2" y="1360271"/>
                  <a:pt x="5998" y="1355896"/>
                  <a:pt x="11994" y="1355896"/>
                </a:cubicBezTo>
                <a:close/>
                <a:moveTo>
                  <a:pt x="7294422" y="1352524"/>
                </a:moveTo>
                <a:cubicBezTo>
                  <a:pt x="7302444" y="1352524"/>
                  <a:pt x="7308278" y="1359087"/>
                  <a:pt x="7308278" y="1367109"/>
                </a:cubicBezTo>
                <a:cubicBezTo>
                  <a:pt x="7308278" y="1374402"/>
                  <a:pt x="7302444" y="1378777"/>
                  <a:pt x="7294422" y="1378777"/>
                </a:cubicBezTo>
                <a:cubicBezTo>
                  <a:pt x="7288588" y="1378777"/>
                  <a:pt x="7282025" y="1374402"/>
                  <a:pt x="7282025" y="1367109"/>
                </a:cubicBezTo>
                <a:cubicBezTo>
                  <a:pt x="7282025" y="1359087"/>
                  <a:pt x="7288588" y="1352524"/>
                  <a:pt x="7294422" y="1352524"/>
                </a:cubicBezTo>
                <a:close/>
                <a:moveTo>
                  <a:pt x="7223591" y="1352524"/>
                </a:moveTo>
                <a:cubicBezTo>
                  <a:pt x="7231613" y="1352524"/>
                  <a:pt x="7237447" y="1359087"/>
                  <a:pt x="7237447" y="1367109"/>
                </a:cubicBezTo>
                <a:cubicBezTo>
                  <a:pt x="7237447" y="1374402"/>
                  <a:pt x="7231613" y="1378777"/>
                  <a:pt x="7223591" y="1378777"/>
                </a:cubicBezTo>
                <a:cubicBezTo>
                  <a:pt x="7215569" y="1378777"/>
                  <a:pt x="7211194" y="1374402"/>
                  <a:pt x="7211194" y="1367109"/>
                </a:cubicBezTo>
                <a:cubicBezTo>
                  <a:pt x="7211194" y="1359087"/>
                  <a:pt x="7215569" y="1352524"/>
                  <a:pt x="7223591" y="1352524"/>
                </a:cubicBezTo>
                <a:close/>
                <a:moveTo>
                  <a:pt x="7155152" y="1352524"/>
                </a:moveTo>
                <a:cubicBezTo>
                  <a:pt x="7163714" y="1352524"/>
                  <a:pt x="7169940" y="1359087"/>
                  <a:pt x="7169940" y="1367109"/>
                </a:cubicBezTo>
                <a:cubicBezTo>
                  <a:pt x="7169940" y="1374402"/>
                  <a:pt x="7163714" y="1378777"/>
                  <a:pt x="7155152" y="1378777"/>
                </a:cubicBezTo>
                <a:cubicBezTo>
                  <a:pt x="7146590" y="1378777"/>
                  <a:pt x="7140364" y="1374402"/>
                  <a:pt x="7140364" y="1367109"/>
                </a:cubicBezTo>
                <a:cubicBezTo>
                  <a:pt x="7140364" y="1359087"/>
                  <a:pt x="7146590" y="1352524"/>
                  <a:pt x="7155152" y="1352524"/>
                </a:cubicBezTo>
                <a:close/>
                <a:moveTo>
                  <a:pt x="7084322" y="1352524"/>
                </a:moveTo>
                <a:cubicBezTo>
                  <a:pt x="7092106" y="1352524"/>
                  <a:pt x="7099111" y="1359087"/>
                  <a:pt x="7099111" y="1367109"/>
                </a:cubicBezTo>
                <a:cubicBezTo>
                  <a:pt x="7099111" y="1374402"/>
                  <a:pt x="7092106" y="1378777"/>
                  <a:pt x="7084322" y="1378777"/>
                </a:cubicBezTo>
                <a:cubicBezTo>
                  <a:pt x="7075760" y="1378777"/>
                  <a:pt x="7069533" y="1374402"/>
                  <a:pt x="7069533" y="1367109"/>
                </a:cubicBezTo>
                <a:cubicBezTo>
                  <a:pt x="7069533" y="1359087"/>
                  <a:pt x="7075760" y="1352524"/>
                  <a:pt x="7084322" y="1352524"/>
                </a:cubicBezTo>
                <a:close/>
                <a:moveTo>
                  <a:pt x="7013492" y="1352524"/>
                </a:moveTo>
                <a:cubicBezTo>
                  <a:pt x="7021275" y="1352524"/>
                  <a:pt x="7028280" y="1359087"/>
                  <a:pt x="7028280" y="1367109"/>
                </a:cubicBezTo>
                <a:cubicBezTo>
                  <a:pt x="7028280" y="1374402"/>
                  <a:pt x="7021275" y="1378777"/>
                  <a:pt x="7013492" y="1378777"/>
                </a:cubicBezTo>
                <a:cubicBezTo>
                  <a:pt x="7004930" y="1378777"/>
                  <a:pt x="6998704" y="1374402"/>
                  <a:pt x="6998704" y="1367109"/>
                </a:cubicBezTo>
                <a:cubicBezTo>
                  <a:pt x="6998704" y="1359087"/>
                  <a:pt x="7004930" y="1352524"/>
                  <a:pt x="7013492" y="1352524"/>
                </a:cubicBezTo>
                <a:close/>
                <a:moveTo>
                  <a:pt x="6939085" y="1352524"/>
                </a:moveTo>
                <a:cubicBezTo>
                  <a:pt x="6946378" y="1352524"/>
                  <a:pt x="6950753" y="1359354"/>
                  <a:pt x="6950753" y="1367701"/>
                </a:cubicBezTo>
                <a:cubicBezTo>
                  <a:pt x="6950753" y="1375290"/>
                  <a:pt x="6946378" y="1382120"/>
                  <a:pt x="6939085" y="1382120"/>
                </a:cubicBezTo>
                <a:cubicBezTo>
                  <a:pt x="6931063" y="1382120"/>
                  <a:pt x="6924500" y="1375290"/>
                  <a:pt x="6924500" y="1367701"/>
                </a:cubicBezTo>
                <a:cubicBezTo>
                  <a:pt x="6924500" y="1359354"/>
                  <a:pt x="6931063" y="1352524"/>
                  <a:pt x="6939085" y="1352524"/>
                </a:cubicBezTo>
                <a:close/>
                <a:moveTo>
                  <a:pt x="6867525" y="1352524"/>
                </a:moveTo>
                <a:cubicBezTo>
                  <a:pt x="6874088" y="1352524"/>
                  <a:pt x="6879922" y="1359354"/>
                  <a:pt x="6879922" y="1367701"/>
                </a:cubicBezTo>
                <a:cubicBezTo>
                  <a:pt x="6879922" y="1375290"/>
                  <a:pt x="6874088" y="1382120"/>
                  <a:pt x="6867525" y="1382120"/>
                </a:cubicBezTo>
                <a:cubicBezTo>
                  <a:pt x="6860232" y="1382120"/>
                  <a:pt x="6853669" y="1375290"/>
                  <a:pt x="6853669" y="1367701"/>
                </a:cubicBezTo>
                <a:cubicBezTo>
                  <a:pt x="6853669" y="1359354"/>
                  <a:pt x="6860232" y="1352524"/>
                  <a:pt x="6867525" y="1352524"/>
                </a:cubicBezTo>
                <a:close/>
                <a:moveTo>
                  <a:pt x="6796696" y="1352524"/>
                </a:moveTo>
                <a:cubicBezTo>
                  <a:pt x="6803259" y="1352524"/>
                  <a:pt x="6809093" y="1359354"/>
                  <a:pt x="6809093" y="1367701"/>
                </a:cubicBezTo>
                <a:cubicBezTo>
                  <a:pt x="6809093" y="1375290"/>
                  <a:pt x="6803259" y="1382120"/>
                  <a:pt x="6796696" y="1382120"/>
                </a:cubicBezTo>
                <a:cubicBezTo>
                  <a:pt x="6789403" y="1382120"/>
                  <a:pt x="6782840" y="1375290"/>
                  <a:pt x="6782840" y="1367701"/>
                </a:cubicBezTo>
                <a:cubicBezTo>
                  <a:pt x="6782840" y="1359354"/>
                  <a:pt x="6789403" y="1352524"/>
                  <a:pt x="6796696" y="1352524"/>
                </a:cubicBezTo>
                <a:close/>
                <a:moveTo>
                  <a:pt x="6724405" y="1352524"/>
                </a:moveTo>
                <a:cubicBezTo>
                  <a:pt x="6732427" y="1352524"/>
                  <a:pt x="6738261" y="1359354"/>
                  <a:pt x="6738261" y="1367701"/>
                </a:cubicBezTo>
                <a:cubicBezTo>
                  <a:pt x="6738261" y="1375290"/>
                  <a:pt x="6732427" y="1382120"/>
                  <a:pt x="6724405" y="1382120"/>
                </a:cubicBezTo>
                <a:cubicBezTo>
                  <a:pt x="6718571" y="1382120"/>
                  <a:pt x="6712008" y="1375290"/>
                  <a:pt x="6712008" y="1367701"/>
                </a:cubicBezTo>
                <a:cubicBezTo>
                  <a:pt x="6712008" y="1359354"/>
                  <a:pt x="6718571" y="1352524"/>
                  <a:pt x="6724405" y="1352524"/>
                </a:cubicBezTo>
                <a:close/>
                <a:moveTo>
                  <a:pt x="6653576" y="1352524"/>
                </a:moveTo>
                <a:cubicBezTo>
                  <a:pt x="6660869" y="1352524"/>
                  <a:pt x="6667432" y="1359354"/>
                  <a:pt x="6667432" y="1367701"/>
                </a:cubicBezTo>
                <a:cubicBezTo>
                  <a:pt x="6667432" y="1375290"/>
                  <a:pt x="6660869" y="1382120"/>
                  <a:pt x="6653576" y="1382120"/>
                </a:cubicBezTo>
                <a:cubicBezTo>
                  <a:pt x="6647013" y="1382120"/>
                  <a:pt x="6641179" y="1375290"/>
                  <a:pt x="6641179" y="1367701"/>
                </a:cubicBezTo>
                <a:cubicBezTo>
                  <a:pt x="6641179" y="1359354"/>
                  <a:pt x="6647013" y="1352524"/>
                  <a:pt x="6653576" y="1352524"/>
                </a:cubicBezTo>
                <a:close/>
                <a:moveTo>
                  <a:pt x="7223591" y="1281693"/>
                </a:moveTo>
                <a:cubicBezTo>
                  <a:pt x="7231613" y="1281693"/>
                  <a:pt x="7237447" y="1288256"/>
                  <a:pt x="7237447" y="1295549"/>
                </a:cubicBezTo>
                <a:cubicBezTo>
                  <a:pt x="7237447" y="1302112"/>
                  <a:pt x="7231613" y="1307946"/>
                  <a:pt x="7223591" y="1307946"/>
                </a:cubicBezTo>
                <a:cubicBezTo>
                  <a:pt x="7215569" y="1307946"/>
                  <a:pt x="7211194" y="1302112"/>
                  <a:pt x="7211194" y="1295549"/>
                </a:cubicBezTo>
                <a:cubicBezTo>
                  <a:pt x="7211194" y="1288256"/>
                  <a:pt x="7215569" y="1281693"/>
                  <a:pt x="7223591" y="1281693"/>
                </a:cubicBezTo>
                <a:close/>
                <a:moveTo>
                  <a:pt x="7155152" y="1281693"/>
                </a:moveTo>
                <a:cubicBezTo>
                  <a:pt x="7163714" y="1281693"/>
                  <a:pt x="7169940" y="1288256"/>
                  <a:pt x="7169940" y="1295549"/>
                </a:cubicBezTo>
                <a:cubicBezTo>
                  <a:pt x="7169940" y="1302112"/>
                  <a:pt x="7163714" y="1307946"/>
                  <a:pt x="7155152" y="1307946"/>
                </a:cubicBezTo>
                <a:cubicBezTo>
                  <a:pt x="7146590" y="1307946"/>
                  <a:pt x="7140364" y="1302112"/>
                  <a:pt x="7140364" y="1295549"/>
                </a:cubicBezTo>
                <a:cubicBezTo>
                  <a:pt x="7140364" y="1288256"/>
                  <a:pt x="7146590" y="1281693"/>
                  <a:pt x="7155152" y="1281693"/>
                </a:cubicBezTo>
                <a:close/>
                <a:moveTo>
                  <a:pt x="7084322" y="1281693"/>
                </a:moveTo>
                <a:cubicBezTo>
                  <a:pt x="7092106" y="1281693"/>
                  <a:pt x="7099111" y="1288256"/>
                  <a:pt x="7099111" y="1295549"/>
                </a:cubicBezTo>
                <a:cubicBezTo>
                  <a:pt x="7099111" y="1302112"/>
                  <a:pt x="7092106" y="1307946"/>
                  <a:pt x="7084322" y="1307946"/>
                </a:cubicBezTo>
                <a:cubicBezTo>
                  <a:pt x="7075760" y="1307946"/>
                  <a:pt x="7069533" y="1303571"/>
                  <a:pt x="7069533" y="1295549"/>
                </a:cubicBezTo>
                <a:cubicBezTo>
                  <a:pt x="7069533" y="1288256"/>
                  <a:pt x="7075760" y="1281693"/>
                  <a:pt x="7084322" y="1281693"/>
                </a:cubicBezTo>
                <a:close/>
                <a:moveTo>
                  <a:pt x="7013492" y="1281693"/>
                </a:moveTo>
                <a:cubicBezTo>
                  <a:pt x="7021275" y="1281693"/>
                  <a:pt x="7028280" y="1288256"/>
                  <a:pt x="7028280" y="1295549"/>
                </a:cubicBezTo>
                <a:cubicBezTo>
                  <a:pt x="7028280" y="1303571"/>
                  <a:pt x="7021275" y="1307946"/>
                  <a:pt x="7013492" y="1307946"/>
                </a:cubicBezTo>
                <a:cubicBezTo>
                  <a:pt x="7004930" y="1307946"/>
                  <a:pt x="6998704" y="1303571"/>
                  <a:pt x="6998704" y="1295549"/>
                </a:cubicBezTo>
                <a:cubicBezTo>
                  <a:pt x="6998704" y="1288256"/>
                  <a:pt x="7004930" y="1281693"/>
                  <a:pt x="7013492" y="1281693"/>
                </a:cubicBezTo>
                <a:close/>
                <a:moveTo>
                  <a:pt x="6939085" y="1281693"/>
                </a:moveTo>
                <a:cubicBezTo>
                  <a:pt x="6946378" y="1281693"/>
                  <a:pt x="6950753" y="1288256"/>
                  <a:pt x="6950753" y="1295549"/>
                </a:cubicBezTo>
                <a:cubicBezTo>
                  <a:pt x="6950753" y="1303571"/>
                  <a:pt x="6946378" y="1307946"/>
                  <a:pt x="6939085" y="1307946"/>
                </a:cubicBezTo>
                <a:cubicBezTo>
                  <a:pt x="6931063" y="1307946"/>
                  <a:pt x="6924500" y="1303571"/>
                  <a:pt x="6924500" y="1295549"/>
                </a:cubicBezTo>
                <a:cubicBezTo>
                  <a:pt x="6924500" y="1288256"/>
                  <a:pt x="6931063" y="1281693"/>
                  <a:pt x="6939085" y="1281693"/>
                </a:cubicBezTo>
                <a:close/>
                <a:moveTo>
                  <a:pt x="6867525" y="1281693"/>
                </a:moveTo>
                <a:cubicBezTo>
                  <a:pt x="6874088" y="1281693"/>
                  <a:pt x="6879922" y="1288256"/>
                  <a:pt x="6879922" y="1295549"/>
                </a:cubicBezTo>
                <a:cubicBezTo>
                  <a:pt x="6879922" y="1303571"/>
                  <a:pt x="6874088" y="1307946"/>
                  <a:pt x="6867525" y="1307946"/>
                </a:cubicBezTo>
                <a:cubicBezTo>
                  <a:pt x="6860232" y="1307946"/>
                  <a:pt x="6853669" y="1303571"/>
                  <a:pt x="6853669" y="1295549"/>
                </a:cubicBezTo>
                <a:cubicBezTo>
                  <a:pt x="6853669" y="1288256"/>
                  <a:pt x="6860232" y="1281693"/>
                  <a:pt x="6867525" y="1281693"/>
                </a:cubicBezTo>
                <a:close/>
                <a:moveTo>
                  <a:pt x="6796696" y="1281693"/>
                </a:moveTo>
                <a:cubicBezTo>
                  <a:pt x="6803259" y="1281693"/>
                  <a:pt x="6809093" y="1288256"/>
                  <a:pt x="6809093" y="1295549"/>
                </a:cubicBezTo>
                <a:cubicBezTo>
                  <a:pt x="6809093" y="1303571"/>
                  <a:pt x="6803259" y="1307946"/>
                  <a:pt x="6796696" y="1307946"/>
                </a:cubicBezTo>
                <a:cubicBezTo>
                  <a:pt x="6789403" y="1307946"/>
                  <a:pt x="6782840" y="1303571"/>
                  <a:pt x="6782840" y="1295549"/>
                </a:cubicBezTo>
                <a:cubicBezTo>
                  <a:pt x="6782840" y="1288256"/>
                  <a:pt x="6789403" y="1281693"/>
                  <a:pt x="6796696" y="1281693"/>
                </a:cubicBezTo>
                <a:close/>
                <a:moveTo>
                  <a:pt x="6724405" y="1281693"/>
                </a:moveTo>
                <a:cubicBezTo>
                  <a:pt x="6732427" y="1281693"/>
                  <a:pt x="6738261" y="1288256"/>
                  <a:pt x="6738261" y="1295549"/>
                </a:cubicBezTo>
                <a:cubicBezTo>
                  <a:pt x="6738261" y="1303571"/>
                  <a:pt x="6732427" y="1307946"/>
                  <a:pt x="6724405" y="1307946"/>
                </a:cubicBezTo>
                <a:cubicBezTo>
                  <a:pt x="6718571" y="1307946"/>
                  <a:pt x="6712008" y="1303571"/>
                  <a:pt x="6712008" y="1295549"/>
                </a:cubicBezTo>
                <a:cubicBezTo>
                  <a:pt x="6712008" y="1288256"/>
                  <a:pt x="6718571" y="1281693"/>
                  <a:pt x="6724405" y="1281693"/>
                </a:cubicBezTo>
                <a:close/>
                <a:moveTo>
                  <a:pt x="6653576" y="1281693"/>
                </a:moveTo>
                <a:cubicBezTo>
                  <a:pt x="6660869" y="1281693"/>
                  <a:pt x="6667432" y="1288256"/>
                  <a:pt x="6667432" y="1295549"/>
                </a:cubicBezTo>
                <a:cubicBezTo>
                  <a:pt x="6667432" y="1303571"/>
                  <a:pt x="6660869" y="1307946"/>
                  <a:pt x="6653576" y="1307946"/>
                </a:cubicBezTo>
                <a:cubicBezTo>
                  <a:pt x="6647013" y="1307946"/>
                  <a:pt x="6641179" y="1303571"/>
                  <a:pt x="6641179" y="1295549"/>
                </a:cubicBezTo>
                <a:cubicBezTo>
                  <a:pt x="6641179" y="1288256"/>
                  <a:pt x="6647013" y="1281693"/>
                  <a:pt x="6653576" y="1281693"/>
                </a:cubicBezTo>
                <a:close/>
                <a:moveTo>
                  <a:pt x="6582745" y="1281693"/>
                </a:moveTo>
                <a:cubicBezTo>
                  <a:pt x="6590038" y="1281693"/>
                  <a:pt x="6596601" y="1288256"/>
                  <a:pt x="6596601" y="1295549"/>
                </a:cubicBezTo>
                <a:cubicBezTo>
                  <a:pt x="6596601" y="1303571"/>
                  <a:pt x="6590038" y="1307946"/>
                  <a:pt x="6582745" y="1307946"/>
                </a:cubicBezTo>
                <a:cubicBezTo>
                  <a:pt x="6574723" y="1307946"/>
                  <a:pt x="6570348" y="1303571"/>
                  <a:pt x="6570348" y="1295549"/>
                </a:cubicBezTo>
                <a:cubicBezTo>
                  <a:pt x="6570348" y="1288256"/>
                  <a:pt x="6574723" y="1281693"/>
                  <a:pt x="6582745" y="1281693"/>
                </a:cubicBezTo>
                <a:close/>
                <a:moveTo>
                  <a:pt x="6510933" y="1281693"/>
                </a:moveTo>
                <a:cubicBezTo>
                  <a:pt x="6518717" y="1281693"/>
                  <a:pt x="6525722" y="1288256"/>
                  <a:pt x="6525722" y="1295549"/>
                </a:cubicBezTo>
                <a:cubicBezTo>
                  <a:pt x="6525722" y="1303571"/>
                  <a:pt x="6518717" y="1307946"/>
                  <a:pt x="6510933" y="1307946"/>
                </a:cubicBezTo>
                <a:cubicBezTo>
                  <a:pt x="6502371" y="1307946"/>
                  <a:pt x="6496144" y="1303571"/>
                  <a:pt x="6496144" y="1295549"/>
                </a:cubicBezTo>
                <a:cubicBezTo>
                  <a:pt x="6496144" y="1288256"/>
                  <a:pt x="6502371" y="1281693"/>
                  <a:pt x="6510933" y="1281693"/>
                </a:cubicBezTo>
                <a:close/>
                <a:moveTo>
                  <a:pt x="6440492" y="1281693"/>
                </a:moveTo>
                <a:cubicBezTo>
                  <a:pt x="6448081" y="1281693"/>
                  <a:pt x="6454911" y="1288256"/>
                  <a:pt x="6454911" y="1295549"/>
                </a:cubicBezTo>
                <a:cubicBezTo>
                  <a:pt x="6454911" y="1303571"/>
                  <a:pt x="6448081" y="1307946"/>
                  <a:pt x="6440492" y="1307946"/>
                </a:cubicBezTo>
                <a:cubicBezTo>
                  <a:pt x="6432145" y="1307946"/>
                  <a:pt x="6425315" y="1303571"/>
                  <a:pt x="6425315" y="1295549"/>
                </a:cubicBezTo>
                <a:cubicBezTo>
                  <a:pt x="6425315" y="1288256"/>
                  <a:pt x="6432145" y="1281693"/>
                  <a:pt x="6440492" y="1281693"/>
                </a:cubicBezTo>
                <a:close/>
                <a:moveTo>
                  <a:pt x="6369273" y="1281693"/>
                </a:moveTo>
                <a:cubicBezTo>
                  <a:pt x="6377835" y="1281693"/>
                  <a:pt x="6384062" y="1288698"/>
                  <a:pt x="6384062" y="1296482"/>
                </a:cubicBezTo>
                <a:cubicBezTo>
                  <a:pt x="6384062" y="1305044"/>
                  <a:pt x="6377835" y="1311271"/>
                  <a:pt x="6369273" y="1311271"/>
                </a:cubicBezTo>
                <a:cubicBezTo>
                  <a:pt x="6361489" y="1311271"/>
                  <a:pt x="6354484" y="1305044"/>
                  <a:pt x="6354484" y="1296482"/>
                </a:cubicBezTo>
                <a:cubicBezTo>
                  <a:pt x="6354484" y="1288698"/>
                  <a:pt x="6361489" y="1281693"/>
                  <a:pt x="6369273" y="1281693"/>
                </a:cubicBezTo>
                <a:close/>
                <a:moveTo>
                  <a:pt x="5799257" y="1281693"/>
                </a:moveTo>
                <a:cubicBezTo>
                  <a:pt x="5807819" y="1281693"/>
                  <a:pt x="5814045" y="1288698"/>
                  <a:pt x="5814045" y="1296482"/>
                </a:cubicBezTo>
                <a:cubicBezTo>
                  <a:pt x="5814045" y="1305044"/>
                  <a:pt x="5807819" y="1311271"/>
                  <a:pt x="5799257" y="1311271"/>
                </a:cubicBezTo>
                <a:cubicBezTo>
                  <a:pt x="5791474" y="1311271"/>
                  <a:pt x="5784469" y="1305044"/>
                  <a:pt x="5784469" y="1296482"/>
                </a:cubicBezTo>
                <a:cubicBezTo>
                  <a:pt x="5784469" y="1288698"/>
                  <a:pt x="5791474" y="1281693"/>
                  <a:pt x="5799257" y="1281693"/>
                </a:cubicBezTo>
                <a:close/>
                <a:moveTo>
                  <a:pt x="5724122" y="1281693"/>
                </a:moveTo>
                <a:cubicBezTo>
                  <a:pt x="5732144" y="1281693"/>
                  <a:pt x="5736519" y="1288698"/>
                  <a:pt x="5736519" y="1296482"/>
                </a:cubicBezTo>
                <a:cubicBezTo>
                  <a:pt x="5736519" y="1305044"/>
                  <a:pt x="5732144" y="1311271"/>
                  <a:pt x="5724122" y="1311271"/>
                </a:cubicBezTo>
                <a:cubicBezTo>
                  <a:pt x="5716100" y="1311271"/>
                  <a:pt x="5710266" y="1305044"/>
                  <a:pt x="5710266" y="1296482"/>
                </a:cubicBezTo>
                <a:cubicBezTo>
                  <a:pt x="5710266" y="1288698"/>
                  <a:pt x="5716100" y="1281693"/>
                  <a:pt x="5724122" y="1281693"/>
                </a:cubicBezTo>
                <a:close/>
                <a:moveTo>
                  <a:pt x="5653291" y="1281693"/>
                </a:moveTo>
                <a:cubicBezTo>
                  <a:pt x="5659125" y="1281693"/>
                  <a:pt x="5665688" y="1288698"/>
                  <a:pt x="5665688" y="1296482"/>
                </a:cubicBezTo>
                <a:cubicBezTo>
                  <a:pt x="5665688" y="1305044"/>
                  <a:pt x="5659125" y="1311271"/>
                  <a:pt x="5653291" y="1311271"/>
                </a:cubicBezTo>
                <a:cubicBezTo>
                  <a:pt x="5645269" y="1311271"/>
                  <a:pt x="5639435" y="1305044"/>
                  <a:pt x="5639435" y="1296482"/>
                </a:cubicBezTo>
                <a:cubicBezTo>
                  <a:pt x="5639435" y="1288698"/>
                  <a:pt x="5645269" y="1281693"/>
                  <a:pt x="5653291" y="1281693"/>
                </a:cubicBezTo>
                <a:close/>
                <a:moveTo>
                  <a:pt x="5582461" y="1281693"/>
                </a:moveTo>
                <a:cubicBezTo>
                  <a:pt x="5588295" y="1281693"/>
                  <a:pt x="5594858" y="1288698"/>
                  <a:pt x="5594858" y="1296482"/>
                </a:cubicBezTo>
                <a:cubicBezTo>
                  <a:pt x="5594858" y="1305044"/>
                  <a:pt x="5588295" y="1311271"/>
                  <a:pt x="5582461" y="1311271"/>
                </a:cubicBezTo>
                <a:cubicBezTo>
                  <a:pt x="5574439" y="1311271"/>
                  <a:pt x="5568605" y="1305044"/>
                  <a:pt x="5568605" y="1296482"/>
                </a:cubicBezTo>
                <a:cubicBezTo>
                  <a:pt x="5568605" y="1288698"/>
                  <a:pt x="5574439" y="1281693"/>
                  <a:pt x="5582461" y="1281693"/>
                </a:cubicBezTo>
                <a:close/>
                <a:moveTo>
                  <a:pt x="5510171" y="1281693"/>
                </a:moveTo>
                <a:cubicBezTo>
                  <a:pt x="5517464" y="1281693"/>
                  <a:pt x="5524027" y="1288698"/>
                  <a:pt x="5524027" y="1296482"/>
                </a:cubicBezTo>
                <a:cubicBezTo>
                  <a:pt x="5524027" y="1305044"/>
                  <a:pt x="5517464" y="1311271"/>
                  <a:pt x="5510171" y="1311271"/>
                </a:cubicBezTo>
                <a:cubicBezTo>
                  <a:pt x="5503608" y="1311271"/>
                  <a:pt x="5497774" y="1305044"/>
                  <a:pt x="5497774" y="1296482"/>
                </a:cubicBezTo>
                <a:cubicBezTo>
                  <a:pt x="5497774" y="1288698"/>
                  <a:pt x="5503608" y="1281693"/>
                  <a:pt x="5510171" y="1281693"/>
                </a:cubicBezTo>
                <a:close/>
                <a:moveTo>
                  <a:pt x="5438937" y="1281693"/>
                </a:moveTo>
                <a:cubicBezTo>
                  <a:pt x="5447182" y="1281693"/>
                  <a:pt x="5453178" y="1288698"/>
                  <a:pt x="5453178" y="1296482"/>
                </a:cubicBezTo>
                <a:cubicBezTo>
                  <a:pt x="5453178" y="1305044"/>
                  <a:pt x="5447182" y="1311271"/>
                  <a:pt x="5438937" y="1311271"/>
                </a:cubicBezTo>
                <a:cubicBezTo>
                  <a:pt x="5432941" y="1311271"/>
                  <a:pt x="5426945" y="1305044"/>
                  <a:pt x="5426945" y="1296482"/>
                </a:cubicBezTo>
                <a:cubicBezTo>
                  <a:pt x="5426945" y="1288698"/>
                  <a:pt x="5432941" y="1281693"/>
                  <a:pt x="5438937" y="1281693"/>
                </a:cubicBezTo>
                <a:close/>
                <a:moveTo>
                  <a:pt x="5368510" y="1281693"/>
                </a:moveTo>
                <a:cubicBezTo>
                  <a:pt x="5376532" y="1281693"/>
                  <a:pt x="5382366" y="1288698"/>
                  <a:pt x="5382366" y="1296482"/>
                </a:cubicBezTo>
                <a:cubicBezTo>
                  <a:pt x="5382366" y="1305044"/>
                  <a:pt x="5376532" y="1311271"/>
                  <a:pt x="5368510" y="1311271"/>
                </a:cubicBezTo>
                <a:cubicBezTo>
                  <a:pt x="5361218" y="1311271"/>
                  <a:pt x="5356113" y="1305044"/>
                  <a:pt x="5356113" y="1296482"/>
                </a:cubicBezTo>
                <a:cubicBezTo>
                  <a:pt x="5356113" y="1288698"/>
                  <a:pt x="5361218" y="1281693"/>
                  <a:pt x="5368510" y="1281693"/>
                </a:cubicBezTo>
                <a:close/>
                <a:moveTo>
                  <a:pt x="5296699" y="1281693"/>
                </a:moveTo>
                <a:cubicBezTo>
                  <a:pt x="5305261" y="1281693"/>
                  <a:pt x="5311488" y="1288698"/>
                  <a:pt x="5311488" y="1296482"/>
                </a:cubicBezTo>
                <a:cubicBezTo>
                  <a:pt x="5311488" y="1305044"/>
                  <a:pt x="5305261" y="1311271"/>
                  <a:pt x="5296699" y="1311271"/>
                </a:cubicBezTo>
                <a:cubicBezTo>
                  <a:pt x="5288915" y="1311271"/>
                  <a:pt x="5281910" y="1305044"/>
                  <a:pt x="5281910" y="1296482"/>
                </a:cubicBezTo>
                <a:cubicBezTo>
                  <a:pt x="5281910" y="1288698"/>
                  <a:pt x="5288915" y="1281693"/>
                  <a:pt x="5296699" y="1281693"/>
                </a:cubicBezTo>
                <a:close/>
                <a:moveTo>
                  <a:pt x="5225869" y="1281693"/>
                </a:moveTo>
                <a:cubicBezTo>
                  <a:pt x="5234431" y="1281693"/>
                  <a:pt x="5240657" y="1288698"/>
                  <a:pt x="5240657" y="1296482"/>
                </a:cubicBezTo>
                <a:cubicBezTo>
                  <a:pt x="5240657" y="1305044"/>
                  <a:pt x="5234431" y="1311271"/>
                  <a:pt x="5225869" y="1311271"/>
                </a:cubicBezTo>
                <a:cubicBezTo>
                  <a:pt x="5217307" y="1311271"/>
                  <a:pt x="5211081" y="1305044"/>
                  <a:pt x="5211081" y="1296482"/>
                </a:cubicBezTo>
                <a:cubicBezTo>
                  <a:pt x="5211081" y="1288698"/>
                  <a:pt x="5217307" y="1281693"/>
                  <a:pt x="5225869" y="1281693"/>
                </a:cubicBezTo>
                <a:close/>
                <a:moveTo>
                  <a:pt x="5154105" y="1281693"/>
                </a:moveTo>
                <a:cubicBezTo>
                  <a:pt x="5162127" y="1281693"/>
                  <a:pt x="5166502" y="1288698"/>
                  <a:pt x="5166502" y="1296482"/>
                </a:cubicBezTo>
                <a:cubicBezTo>
                  <a:pt x="5166502" y="1305044"/>
                  <a:pt x="5162127" y="1311271"/>
                  <a:pt x="5154105" y="1311271"/>
                </a:cubicBezTo>
                <a:cubicBezTo>
                  <a:pt x="5146083" y="1311271"/>
                  <a:pt x="5140249" y="1305044"/>
                  <a:pt x="5140249" y="1296482"/>
                </a:cubicBezTo>
                <a:cubicBezTo>
                  <a:pt x="5140249" y="1288698"/>
                  <a:pt x="5146083" y="1281693"/>
                  <a:pt x="5154105" y="1281693"/>
                </a:cubicBezTo>
                <a:close/>
                <a:moveTo>
                  <a:pt x="5083276" y="1281693"/>
                </a:moveTo>
                <a:cubicBezTo>
                  <a:pt x="5089110" y="1281693"/>
                  <a:pt x="5095673" y="1288698"/>
                  <a:pt x="5095673" y="1296482"/>
                </a:cubicBezTo>
                <a:cubicBezTo>
                  <a:pt x="5095673" y="1305044"/>
                  <a:pt x="5089110" y="1311271"/>
                  <a:pt x="5083276" y="1311271"/>
                </a:cubicBezTo>
                <a:cubicBezTo>
                  <a:pt x="5075254" y="1311271"/>
                  <a:pt x="5069420" y="1305044"/>
                  <a:pt x="5069420" y="1296482"/>
                </a:cubicBezTo>
                <a:cubicBezTo>
                  <a:pt x="5069420" y="1288698"/>
                  <a:pt x="5075254" y="1281693"/>
                  <a:pt x="5083276" y="1281693"/>
                </a:cubicBezTo>
                <a:close/>
                <a:moveTo>
                  <a:pt x="5012445" y="1281693"/>
                </a:moveTo>
                <a:cubicBezTo>
                  <a:pt x="5018279" y="1281693"/>
                  <a:pt x="5024842" y="1288698"/>
                  <a:pt x="5024842" y="1296482"/>
                </a:cubicBezTo>
                <a:cubicBezTo>
                  <a:pt x="5024842" y="1305044"/>
                  <a:pt x="5018279" y="1311271"/>
                  <a:pt x="5012445" y="1311271"/>
                </a:cubicBezTo>
                <a:cubicBezTo>
                  <a:pt x="5004423" y="1311271"/>
                  <a:pt x="4998589" y="1305044"/>
                  <a:pt x="4998589" y="1296482"/>
                </a:cubicBezTo>
                <a:cubicBezTo>
                  <a:pt x="4998589" y="1288698"/>
                  <a:pt x="5004423" y="1281693"/>
                  <a:pt x="5012445" y="1281693"/>
                </a:cubicBezTo>
                <a:close/>
                <a:moveTo>
                  <a:pt x="4940157" y="1281693"/>
                </a:moveTo>
                <a:cubicBezTo>
                  <a:pt x="4948179" y="1281693"/>
                  <a:pt x="4954013" y="1288698"/>
                  <a:pt x="4954013" y="1296482"/>
                </a:cubicBezTo>
                <a:cubicBezTo>
                  <a:pt x="4954013" y="1305044"/>
                  <a:pt x="4948179" y="1311271"/>
                  <a:pt x="4940157" y="1311271"/>
                </a:cubicBezTo>
                <a:cubicBezTo>
                  <a:pt x="4934323" y="1311271"/>
                  <a:pt x="4927760" y="1305044"/>
                  <a:pt x="4927760" y="1296482"/>
                </a:cubicBezTo>
                <a:cubicBezTo>
                  <a:pt x="4927760" y="1288698"/>
                  <a:pt x="4934323" y="1281693"/>
                  <a:pt x="4940157" y="1281693"/>
                </a:cubicBezTo>
                <a:close/>
                <a:moveTo>
                  <a:pt x="4865953" y="1281693"/>
                </a:moveTo>
                <a:cubicBezTo>
                  <a:pt x="4873975" y="1281693"/>
                  <a:pt x="4879809" y="1288698"/>
                  <a:pt x="4879809" y="1296482"/>
                </a:cubicBezTo>
                <a:cubicBezTo>
                  <a:pt x="4879809" y="1305044"/>
                  <a:pt x="4873975" y="1311271"/>
                  <a:pt x="4865953" y="1311271"/>
                </a:cubicBezTo>
                <a:cubicBezTo>
                  <a:pt x="4860119" y="1311271"/>
                  <a:pt x="4853556" y="1305044"/>
                  <a:pt x="4853556" y="1296482"/>
                </a:cubicBezTo>
                <a:cubicBezTo>
                  <a:pt x="4853556" y="1288698"/>
                  <a:pt x="4860119" y="1281693"/>
                  <a:pt x="4865953" y="1281693"/>
                </a:cubicBezTo>
                <a:close/>
                <a:moveTo>
                  <a:pt x="4795122" y="1281693"/>
                </a:moveTo>
                <a:cubicBezTo>
                  <a:pt x="4803144" y="1281693"/>
                  <a:pt x="4808978" y="1288698"/>
                  <a:pt x="4808978" y="1296482"/>
                </a:cubicBezTo>
                <a:cubicBezTo>
                  <a:pt x="4808978" y="1305044"/>
                  <a:pt x="4803144" y="1311271"/>
                  <a:pt x="4795122" y="1311271"/>
                </a:cubicBezTo>
                <a:cubicBezTo>
                  <a:pt x="4787830" y="1311271"/>
                  <a:pt x="4782725" y="1305044"/>
                  <a:pt x="4782725" y="1296482"/>
                </a:cubicBezTo>
                <a:cubicBezTo>
                  <a:pt x="4782725" y="1288698"/>
                  <a:pt x="4787830" y="1281693"/>
                  <a:pt x="4795122" y="1281693"/>
                </a:cubicBezTo>
                <a:close/>
                <a:moveTo>
                  <a:pt x="4726684" y="1281693"/>
                </a:moveTo>
                <a:cubicBezTo>
                  <a:pt x="4735246" y="1281693"/>
                  <a:pt x="4741472" y="1288698"/>
                  <a:pt x="4741472" y="1296482"/>
                </a:cubicBezTo>
                <a:cubicBezTo>
                  <a:pt x="4741472" y="1305044"/>
                  <a:pt x="4735246" y="1311271"/>
                  <a:pt x="4726684" y="1311271"/>
                </a:cubicBezTo>
                <a:cubicBezTo>
                  <a:pt x="4718122" y="1311271"/>
                  <a:pt x="4711896" y="1305044"/>
                  <a:pt x="4711896" y="1296482"/>
                </a:cubicBezTo>
                <a:cubicBezTo>
                  <a:pt x="4711896" y="1288698"/>
                  <a:pt x="4718122" y="1281693"/>
                  <a:pt x="4726684" y="1281693"/>
                </a:cubicBezTo>
                <a:close/>
                <a:moveTo>
                  <a:pt x="4655853" y="1281693"/>
                </a:moveTo>
                <a:cubicBezTo>
                  <a:pt x="4663637" y="1281693"/>
                  <a:pt x="4670642" y="1286798"/>
                  <a:pt x="4670642" y="1294090"/>
                </a:cubicBezTo>
                <a:cubicBezTo>
                  <a:pt x="4670642" y="1302112"/>
                  <a:pt x="4663637" y="1307946"/>
                  <a:pt x="4655853" y="1307946"/>
                </a:cubicBezTo>
                <a:cubicBezTo>
                  <a:pt x="4647291" y="1307946"/>
                  <a:pt x="4641064" y="1302112"/>
                  <a:pt x="4641064" y="1294090"/>
                </a:cubicBezTo>
                <a:cubicBezTo>
                  <a:pt x="4641064" y="1286798"/>
                  <a:pt x="4647291" y="1281693"/>
                  <a:pt x="4655853" y="1281693"/>
                </a:cubicBezTo>
                <a:close/>
                <a:moveTo>
                  <a:pt x="4585023" y="1281693"/>
                </a:moveTo>
                <a:cubicBezTo>
                  <a:pt x="4592806" y="1281693"/>
                  <a:pt x="4599811" y="1286798"/>
                  <a:pt x="4599811" y="1294090"/>
                </a:cubicBezTo>
                <a:cubicBezTo>
                  <a:pt x="4599811" y="1302112"/>
                  <a:pt x="4592806" y="1307946"/>
                  <a:pt x="4585023" y="1307946"/>
                </a:cubicBezTo>
                <a:cubicBezTo>
                  <a:pt x="4576461" y="1307946"/>
                  <a:pt x="4570235" y="1302112"/>
                  <a:pt x="4570235" y="1294090"/>
                </a:cubicBezTo>
                <a:cubicBezTo>
                  <a:pt x="4570235" y="1286798"/>
                  <a:pt x="4576461" y="1281693"/>
                  <a:pt x="4585023" y="1281693"/>
                </a:cubicBezTo>
                <a:close/>
                <a:moveTo>
                  <a:pt x="226355" y="1281693"/>
                </a:moveTo>
                <a:cubicBezTo>
                  <a:pt x="232189" y="1281693"/>
                  <a:pt x="238753" y="1288523"/>
                  <a:pt x="238753" y="1296871"/>
                </a:cubicBezTo>
                <a:cubicBezTo>
                  <a:pt x="238753" y="1304461"/>
                  <a:pt x="232189" y="1311291"/>
                  <a:pt x="226355" y="1311291"/>
                </a:cubicBezTo>
                <a:cubicBezTo>
                  <a:pt x="218333" y="1311291"/>
                  <a:pt x="212499" y="1304461"/>
                  <a:pt x="212499" y="1296871"/>
                </a:cubicBezTo>
                <a:cubicBezTo>
                  <a:pt x="212499" y="1288523"/>
                  <a:pt x="218333" y="1281693"/>
                  <a:pt x="226355" y="1281693"/>
                </a:cubicBezTo>
                <a:close/>
                <a:moveTo>
                  <a:pt x="155522" y="1281693"/>
                </a:moveTo>
                <a:cubicBezTo>
                  <a:pt x="161356" y="1281693"/>
                  <a:pt x="167919" y="1288523"/>
                  <a:pt x="167919" y="1296871"/>
                </a:cubicBezTo>
                <a:cubicBezTo>
                  <a:pt x="167919" y="1304461"/>
                  <a:pt x="161356" y="1311291"/>
                  <a:pt x="155522" y="1311291"/>
                </a:cubicBezTo>
                <a:cubicBezTo>
                  <a:pt x="147500" y="1311291"/>
                  <a:pt x="141666" y="1304461"/>
                  <a:pt x="141666" y="1296871"/>
                </a:cubicBezTo>
                <a:cubicBezTo>
                  <a:pt x="141666" y="1288523"/>
                  <a:pt x="147500" y="1281693"/>
                  <a:pt x="155522" y="1281693"/>
                </a:cubicBezTo>
                <a:close/>
                <a:moveTo>
                  <a:pt x="83234" y="1281693"/>
                </a:moveTo>
                <a:cubicBezTo>
                  <a:pt x="90526" y="1281693"/>
                  <a:pt x="97090" y="1288523"/>
                  <a:pt x="97090" y="1296871"/>
                </a:cubicBezTo>
                <a:cubicBezTo>
                  <a:pt x="97090" y="1304461"/>
                  <a:pt x="90526" y="1311291"/>
                  <a:pt x="83234" y="1311291"/>
                </a:cubicBezTo>
                <a:cubicBezTo>
                  <a:pt x="76670" y="1311291"/>
                  <a:pt x="70836" y="1304461"/>
                  <a:pt x="70836" y="1296871"/>
                </a:cubicBezTo>
                <a:cubicBezTo>
                  <a:pt x="70836" y="1288523"/>
                  <a:pt x="76670" y="1281693"/>
                  <a:pt x="83234" y="1281693"/>
                </a:cubicBezTo>
                <a:close/>
                <a:moveTo>
                  <a:pt x="11998" y="1281693"/>
                </a:moveTo>
                <a:cubicBezTo>
                  <a:pt x="20243" y="1281693"/>
                  <a:pt x="26239" y="1288523"/>
                  <a:pt x="26239" y="1296871"/>
                </a:cubicBezTo>
                <a:cubicBezTo>
                  <a:pt x="26239" y="1304461"/>
                  <a:pt x="20243" y="1311291"/>
                  <a:pt x="11998" y="1311291"/>
                </a:cubicBezTo>
                <a:cubicBezTo>
                  <a:pt x="6002" y="1311291"/>
                  <a:pt x="5" y="1304461"/>
                  <a:pt x="5" y="1296871"/>
                </a:cubicBezTo>
                <a:cubicBezTo>
                  <a:pt x="5" y="1288523"/>
                  <a:pt x="4503" y="1281693"/>
                  <a:pt x="11998" y="1281693"/>
                </a:cubicBezTo>
                <a:close/>
                <a:moveTo>
                  <a:pt x="7084322" y="1210863"/>
                </a:moveTo>
                <a:cubicBezTo>
                  <a:pt x="7092106" y="1210863"/>
                  <a:pt x="7099111" y="1217426"/>
                  <a:pt x="7099111" y="1224719"/>
                </a:cubicBezTo>
                <a:cubicBezTo>
                  <a:pt x="7099111" y="1231282"/>
                  <a:pt x="7092106" y="1237116"/>
                  <a:pt x="7084322" y="1237116"/>
                </a:cubicBezTo>
                <a:cubicBezTo>
                  <a:pt x="7075760" y="1237116"/>
                  <a:pt x="7069533" y="1231282"/>
                  <a:pt x="7069533" y="1224719"/>
                </a:cubicBezTo>
                <a:cubicBezTo>
                  <a:pt x="7069533" y="1217426"/>
                  <a:pt x="7075760" y="1210863"/>
                  <a:pt x="7084322" y="1210863"/>
                </a:cubicBezTo>
                <a:close/>
                <a:moveTo>
                  <a:pt x="7013492" y="1210863"/>
                </a:moveTo>
                <a:cubicBezTo>
                  <a:pt x="7021275" y="1210863"/>
                  <a:pt x="7028280" y="1217426"/>
                  <a:pt x="7028280" y="1224719"/>
                </a:cubicBezTo>
                <a:cubicBezTo>
                  <a:pt x="7028280" y="1231282"/>
                  <a:pt x="7021275" y="1237116"/>
                  <a:pt x="7013492" y="1237116"/>
                </a:cubicBezTo>
                <a:cubicBezTo>
                  <a:pt x="7004930" y="1237116"/>
                  <a:pt x="6998704" y="1231282"/>
                  <a:pt x="6998704" y="1224719"/>
                </a:cubicBezTo>
                <a:cubicBezTo>
                  <a:pt x="6998704" y="1217426"/>
                  <a:pt x="7004930" y="1210863"/>
                  <a:pt x="7013492" y="1210863"/>
                </a:cubicBezTo>
                <a:close/>
                <a:moveTo>
                  <a:pt x="6939085" y="1210863"/>
                </a:moveTo>
                <a:cubicBezTo>
                  <a:pt x="6946378" y="1210863"/>
                  <a:pt x="6950753" y="1217426"/>
                  <a:pt x="6950753" y="1224719"/>
                </a:cubicBezTo>
                <a:cubicBezTo>
                  <a:pt x="6950753" y="1231282"/>
                  <a:pt x="6946378" y="1237116"/>
                  <a:pt x="6939085" y="1237116"/>
                </a:cubicBezTo>
                <a:cubicBezTo>
                  <a:pt x="6931063" y="1237116"/>
                  <a:pt x="6924500" y="1231282"/>
                  <a:pt x="6924500" y="1224719"/>
                </a:cubicBezTo>
                <a:cubicBezTo>
                  <a:pt x="6924500" y="1217426"/>
                  <a:pt x="6931063" y="1210863"/>
                  <a:pt x="6939085" y="1210863"/>
                </a:cubicBezTo>
                <a:close/>
                <a:moveTo>
                  <a:pt x="6867525" y="1210863"/>
                </a:moveTo>
                <a:cubicBezTo>
                  <a:pt x="6874088" y="1210863"/>
                  <a:pt x="6879922" y="1217426"/>
                  <a:pt x="6879922" y="1224719"/>
                </a:cubicBezTo>
                <a:cubicBezTo>
                  <a:pt x="6879922" y="1231282"/>
                  <a:pt x="6874088" y="1237116"/>
                  <a:pt x="6867525" y="1237116"/>
                </a:cubicBezTo>
                <a:cubicBezTo>
                  <a:pt x="6860232" y="1237116"/>
                  <a:pt x="6853669" y="1231282"/>
                  <a:pt x="6853669" y="1224719"/>
                </a:cubicBezTo>
                <a:cubicBezTo>
                  <a:pt x="6853669" y="1217426"/>
                  <a:pt x="6860232" y="1210863"/>
                  <a:pt x="6867525" y="1210863"/>
                </a:cubicBezTo>
                <a:close/>
                <a:moveTo>
                  <a:pt x="6796696" y="1210863"/>
                </a:moveTo>
                <a:cubicBezTo>
                  <a:pt x="6803259" y="1210863"/>
                  <a:pt x="6809093" y="1217426"/>
                  <a:pt x="6809093" y="1224719"/>
                </a:cubicBezTo>
                <a:cubicBezTo>
                  <a:pt x="6809093" y="1231282"/>
                  <a:pt x="6803259" y="1237116"/>
                  <a:pt x="6796696" y="1237116"/>
                </a:cubicBezTo>
                <a:cubicBezTo>
                  <a:pt x="6789403" y="1237116"/>
                  <a:pt x="6782840" y="1231282"/>
                  <a:pt x="6782840" y="1224719"/>
                </a:cubicBezTo>
                <a:cubicBezTo>
                  <a:pt x="6782840" y="1217426"/>
                  <a:pt x="6789403" y="1210863"/>
                  <a:pt x="6796696" y="1210863"/>
                </a:cubicBezTo>
                <a:close/>
                <a:moveTo>
                  <a:pt x="6724405" y="1210863"/>
                </a:moveTo>
                <a:cubicBezTo>
                  <a:pt x="6732427" y="1210863"/>
                  <a:pt x="6738261" y="1217426"/>
                  <a:pt x="6738261" y="1224719"/>
                </a:cubicBezTo>
                <a:cubicBezTo>
                  <a:pt x="6738261" y="1231282"/>
                  <a:pt x="6732427" y="1237116"/>
                  <a:pt x="6724405" y="1237116"/>
                </a:cubicBezTo>
                <a:cubicBezTo>
                  <a:pt x="6718571" y="1237116"/>
                  <a:pt x="6712008" y="1231282"/>
                  <a:pt x="6712008" y="1224719"/>
                </a:cubicBezTo>
                <a:cubicBezTo>
                  <a:pt x="6712008" y="1217426"/>
                  <a:pt x="6718571" y="1210863"/>
                  <a:pt x="6724405" y="1210863"/>
                </a:cubicBezTo>
                <a:close/>
                <a:moveTo>
                  <a:pt x="6653576" y="1210863"/>
                </a:moveTo>
                <a:cubicBezTo>
                  <a:pt x="6660869" y="1210863"/>
                  <a:pt x="6667432" y="1217426"/>
                  <a:pt x="6667432" y="1224719"/>
                </a:cubicBezTo>
                <a:cubicBezTo>
                  <a:pt x="6667432" y="1231282"/>
                  <a:pt x="6660869" y="1237116"/>
                  <a:pt x="6653576" y="1237116"/>
                </a:cubicBezTo>
                <a:cubicBezTo>
                  <a:pt x="6647013" y="1237116"/>
                  <a:pt x="6641179" y="1231282"/>
                  <a:pt x="6641179" y="1224719"/>
                </a:cubicBezTo>
                <a:cubicBezTo>
                  <a:pt x="6641179" y="1217426"/>
                  <a:pt x="6647013" y="1210863"/>
                  <a:pt x="6653576" y="1210863"/>
                </a:cubicBezTo>
                <a:close/>
                <a:moveTo>
                  <a:pt x="6582745" y="1210863"/>
                </a:moveTo>
                <a:cubicBezTo>
                  <a:pt x="6590038" y="1210863"/>
                  <a:pt x="6596601" y="1217426"/>
                  <a:pt x="6596601" y="1224719"/>
                </a:cubicBezTo>
                <a:cubicBezTo>
                  <a:pt x="6596601" y="1231282"/>
                  <a:pt x="6590038" y="1237116"/>
                  <a:pt x="6582745" y="1237116"/>
                </a:cubicBezTo>
                <a:cubicBezTo>
                  <a:pt x="6574723" y="1237116"/>
                  <a:pt x="6570348" y="1231282"/>
                  <a:pt x="6570348" y="1224719"/>
                </a:cubicBezTo>
                <a:cubicBezTo>
                  <a:pt x="6570348" y="1217426"/>
                  <a:pt x="6574723" y="1210863"/>
                  <a:pt x="6582745" y="1210863"/>
                </a:cubicBezTo>
                <a:close/>
                <a:moveTo>
                  <a:pt x="6510933" y="1210863"/>
                </a:moveTo>
                <a:cubicBezTo>
                  <a:pt x="6518717" y="1210863"/>
                  <a:pt x="6525722" y="1217426"/>
                  <a:pt x="6525722" y="1224719"/>
                </a:cubicBezTo>
                <a:cubicBezTo>
                  <a:pt x="6525722" y="1231282"/>
                  <a:pt x="6518717" y="1237116"/>
                  <a:pt x="6510933" y="1237116"/>
                </a:cubicBezTo>
                <a:cubicBezTo>
                  <a:pt x="6502371" y="1237116"/>
                  <a:pt x="6496144" y="1231282"/>
                  <a:pt x="6496144" y="1224719"/>
                </a:cubicBezTo>
                <a:cubicBezTo>
                  <a:pt x="6496144" y="1217426"/>
                  <a:pt x="6502371" y="1210863"/>
                  <a:pt x="6510933" y="1210863"/>
                </a:cubicBezTo>
                <a:close/>
                <a:moveTo>
                  <a:pt x="6440492" y="1210863"/>
                </a:moveTo>
                <a:cubicBezTo>
                  <a:pt x="6448081" y="1210863"/>
                  <a:pt x="6454911" y="1217426"/>
                  <a:pt x="6454911" y="1224719"/>
                </a:cubicBezTo>
                <a:cubicBezTo>
                  <a:pt x="6454911" y="1231282"/>
                  <a:pt x="6448081" y="1237116"/>
                  <a:pt x="6440492" y="1237116"/>
                </a:cubicBezTo>
                <a:cubicBezTo>
                  <a:pt x="6432145" y="1237116"/>
                  <a:pt x="6425315" y="1232741"/>
                  <a:pt x="6425315" y="1224719"/>
                </a:cubicBezTo>
                <a:cubicBezTo>
                  <a:pt x="6425315" y="1217426"/>
                  <a:pt x="6432145" y="1210863"/>
                  <a:pt x="6440492" y="1210863"/>
                </a:cubicBezTo>
                <a:close/>
                <a:moveTo>
                  <a:pt x="6368340" y="1210863"/>
                </a:moveTo>
                <a:cubicBezTo>
                  <a:pt x="6376362" y="1210863"/>
                  <a:pt x="6380737" y="1217426"/>
                  <a:pt x="6380737" y="1224719"/>
                </a:cubicBezTo>
                <a:cubicBezTo>
                  <a:pt x="6380737" y="1232741"/>
                  <a:pt x="6376362" y="1237116"/>
                  <a:pt x="6368340" y="1237116"/>
                </a:cubicBezTo>
                <a:cubicBezTo>
                  <a:pt x="6361047" y="1237116"/>
                  <a:pt x="6354484" y="1232741"/>
                  <a:pt x="6354484" y="1224719"/>
                </a:cubicBezTo>
                <a:cubicBezTo>
                  <a:pt x="6354484" y="1217426"/>
                  <a:pt x="6361047" y="1210863"/>
                  <a:pt x="6368340" y="1210863"/>
                </a:cubicBezTo>
                <a:close/>
                <a:moveTo>
                  <a:pt x="6297511" y="1210863"/>
                </a:moveTo>
                <a:cubicBezTo>
                  <a:pt x="6304074" y="1210863"/>
                  <a:pt x="6309908" y="1217426"/>
                  <a:pt x="6309908" y="1224719"/>
                </a:cubicBezTo>
                <a:cubicBezTo>
                  <a:pt x="6309908" y="1232741"/>
                  <a:pt x="6304074" y="1237116"/>
                  <a:pt x="6297511" y="1237116"/>
                </a:cubicBezTo>
                <a:cubicBezTo>
                  <a:pt x="6290218" y="1237116"/>
                  <a:pt x="6283655" y="1232741"/>
                  <a:pt x="6283655" y="1224719"/>
                </a:cubicBezTo>
                <a:cubicBezTo>
                  <a:pt x="6283655" y="1217426"/>
                  <a:pt x="6290218" y="1210863"/>
                  <a:pt x="6297511" y="1210863"/>
                </a:cubicBezTo>
                <a:close/>
                <a:moveTo>
                  <a:pt x="6226679" y="1210863"/>
                </a:moveTo>
                <a:cubicBezTo>
                  <a:pt x="6233242" y="1210863"/>
                  <a:pt x="6239076" y="1217426"/>
                  <a:pt x="6239076" y="1224719"/>
                </a:cubicBezTo>
                <a:cubicBezTo>
                  <a:pt x="6239076" y="1232741"/>
                  <a:pt x="6233242" y="1237116"/>
                  <a:pt x="6226679" y="1237116"/>
                </a:cubicBezTo>
                <a:cubicBezTo>
                  <a:pt x="6219386" y="1237116"/>
                  <a:pt x="6212823" y="1232741"/>
                  <a:pt x="6212823" y="1224719"/>
                </a:cubicBezTo>
                <a:cubicBezTo>
                  <a:pt x="6212823" y="1217426"/>
                  <a:pt x="6219386" y="1210863"/>
                  <a:pt x="6226679" y="1210863"/>
                </a:cubicBezTo>
                <a:close/>
                <a:moveTo>
                  <a:pt x="6154391" y="1210863"/>
                </a:moveTo>
                <a:cubicBezTo>
                  <a:pt x="6161684" y="1210863"/>
                  <a:pt x="6168247" y="1217426"/>
                  <a:pt x="6168247" y="1224719"/>
                </a:cubicBezTo>
                <a:cubicBezTo>
                  <a:pt x="6168247" y="1232741"/>
                  <a:pt x="6161684" y="1237116"/>
                  <a:pt x="6154391" y="1237116"/>
                </a:cubicBezTo>
                <a:cubicBezTo>
                  <a:pt x="6147828" y="1237116"/>
                  <a:pt x="6141994" y="1232741"/>
                  <a:pt x="6141994" y="1224719"/>
                </a:cubicBezTo>
                <a:cubicBezTo>
                  <a:pt x="6141994" y="1217426"/>
                  <a:pt x="6147828" y="1210863"/>
                  <a:pt x="6154391" y="1210863"/>
                </a:cubicBezTo>
                <a:close/>
                <a:moveTo>
                  <a:pt x="6083559" y="1210863"/>
                </a:moveTo>
                <a:cubicBezTo>
                  <a:pt x="6090852" y="1210863"/>
                  <a:pt x="6097415" y="1217426"/>
                  <a:pt x="6097415" y="1224719"/>
                </a:cubicBezTo>
                <a:cubicBezTo>
                  <a:pt x="6097415" y="1232741"/>
                  <a:pt x="6090852" y="1237116"/>
                  <a:pt x="6083559" y="1237116"/>
                </a:cubicBezTo>
                <a:cubicBezTo>
                  <a:pt x="6076996" y="1237116"/>
                  <a:pt x="6071162" y="1232741"/>
                  <a:pt x="6071162" y="1224719"/>
                </a:cubicBezTo>
                <a:cubicBezTo>
                  <a:pt x="6071162" y="1217426"/>
                  <a:pt x="6076996" y="1210863"/>
                  <a:pt x="6083559" y="1210863"/>
                </a:cubicBezTo>
                <a:close/>
                <a:moveTo>
                  <a:pt x="6009356" y="1210863"/>
                </a:moveTo>
                <a:cubicBezTo>
                  <a:pt x="6016649" y="1210863"/>
                  <a:pt x="6023212" y="1217426"/>
                  <a:pt x="6023212" y="1224719"/>
                </a:cubicBezTo>
                <a:cubicBezTo>
                  <a:pt x="6023212" y="1232741"/>
                  <a:pt x="6016649" y="1237116"/>
                  <a:pt x="6009356" y="1237116"/>
                </a:cubicBezTo>
                <a:cubicBezTo>
                  <a:pt x="6001334" y="1237116"/>
                  <a:pt x="5996959" y="1232741"/>
                  <a:pt x="5996959" y="1224719"/>
                </a:cubicBezTo>
                <a:cubicBezTo>
                  <a:pt x="5996959" y="1217426"/>
                  <a:pt x="6001334" y="1210863"/>
                  <a:pt x="6009356" y="1210863"/>
                </a:cubicBezTo>
                <a:close/>
                <a:moveTo>
                  <a:pt x="5940548" y="1210863"/>
                </a:moveTo>
                <a:cubicBezTo>
                  <a:pt x="5948896" y="1210863"/>
                  <a:pt x="5955726" y="1217426"/>
                  <a:pt x="5955726" y="1224719"/>
                </a:cubicBezTo>
                <a:cubicBezTo>
                  <a:pt x="5955726" y="1232741"/>
                  <a:pt x="5948896" y="1237116"/>
                  <a:pt x="5940548" y="1237116"/>
                </a:cubicBezTo>
                <a:cubicBezTo>
                  <a:pt x="5932960" y="1237116"/>
                  <a:pt x="5926130" y="1232741"/>
                  <a:pt x="5926130" y="1224719"/>
                </a:cubicBezTo>
                <a:cubicBezTo>
                  <a:pt x="5926130" y="1217426"/>
                  <a:pt x="5932960" y="1210863"/>
                  <a:pt x="5940548" y="1210863"/>
                </a:cubicBezTo>
                <a:close/>
                <a:moveTo>
                  <a:pt x="5870088" y="1210863"/>
                </a:moveTo>
                <a:cubicBezTo>
                  <a:pt x="5878650" y="1210863"/>
                  <a:pt x="5884877" y="1217426"/>
                  <a:pt x="5884877" y="1224719"/>
                </a:cubicBezTo>
                <a:cubicBezTo>
                  <a:pt x="5884877" y="1232741"/>
                  <a:pt x="5878650" y="1237116"/>
                  <a:pt x="5870088" y="1237116"/>
                </a:cubicBezTo>
                <a:cubicBezTo>
                  <a:pt x="5862304" y="1237116"/>
                  <a:pt x="5855299" y="1232741"/>
                  <a:pt x="5855299" y="1224719"/>
                </a:cubicBezTo>
                <a:cubicBezTo>
                  <a:pt x="5855299" y="1217426"/>
                  <a:pt x="5862304" y="1210863"/>
                  <a:pt x="5870088" y="1210863"/>
                </a:cubicBezTo>
                <a:close/>
                <a:moveTo>
                  <a:pt x="5799257" y="1210863"/>
                </a:moveTo>
                <a:cubicBezTo>
                  <a:pt x="5807819" y="1210863"/>
                  <a:pt x="5814045" y="1217426"/>
                  <a:pt x="5814045" y="1224719"/>
                </a:cubicBezTo>
                <a:cubicBezTo>
                  <a:pt x="5814045" y="1232741"/>
                  <a:pt x="5807819" y="1237116"/>
                  <a:pt x="5799257" y="1237116"/>
                </a:cubicBezTo>
                <a:cubicBezTo>
                  <a:pt x="5791474" y="1237116"/>
                  <a:pt x="5784469" y="1232741"/>
                  <a:pt x="5784469" y="1224719"/>
                </a:cubicBezTo>
                <a:cubicBezTo>
                  <a:pt x="5784469" y="1217426"/>
                  <a:pt x="5791474" y="1210863"/>
                  <a:pt x="5799257" y="1210863"/>
                </a:cubicBezTo>
                <a:close/>
                <a:moveTo>
                  <a:pt x="5724122" y="1210863"/>
                </a:moveTo>
                <a:cubicBezTo>
                  <a:pt x="5732144" y="1210863"/>
                  <a:pt x="5736519" y="1217868"/>
                  <a:pt x="5736519" y="1225651"/>
                </a:cubicBezTo>
                <a:cubicBezTo>
                  <a:pt x="5736519" y="1234213"/>
                  <a:pt x="5732144" y="1240439"/>
                  <a:pt x="5724122" y="1240439"/>
                </a:cubicBezTo>
                <a:cubicBezTo>
                  <a:pt x="5716100" y="1240439"/>
                  <a:pt x="5710266" y="1234213"/>
                  <a:pt x="5710266" y="1225651"/>
                </a:cubicBezTo>
                <a:cubicBezTo>
                  <a:pt x="5710266" y="1217868"/>
                  <a:pt x="5716100" y="1210863"/>
                  <a:pt x="5724122" y="1210863"/>
                </a:cubicBezTo>
                <a:close/>
                <a:moveTo>
                  <a:pt x="5653291" y="1210863"/>
                </a:moveTo>
                <a:cubicBezTo>
                  <a:pt x="5659125" y="1210863"/>
                  <a:pt x="5665688" y="1217868"/>
                  <a:pt x="5665688" y="1225651"/>
                </a:cubicBezTo>
                <a:cubicBezTo>
                  <a:pt x="5665688" y="1234213"/>
                  <a:pt x="5659125" y="1240439"/>
                  <a:pt x="5653291" y="1240439"/>
                </a:cubicBezTo>
                <a:cubicBezTo>
                  <a:pt x="5645269" y="1240439"/>
                  <a:pt x="5639435" y="1234213"/>
                  <a:pt x="5639435" y="1225651"/>
                </a:cubicBezTo>
                <a:cubicBezTo>
                  <a:pt x="5639435" y="1217868"/>
                  <a:pt x="5645269" y="1210863"/>
                  <a:pt x="5653291" y="1210863"/>
                </a:cubicBezTo>
                <a:close/>
                <a:moveTo>
                  <a:pt x="5582461" y="1210863"/>
                </a:moveTo>
                <a:cubicBezTo>
                  <a:pt x="5588295" y="1210863"/>
                  <a:pt x="5594858" y="1217868"/>
                  <a:pt x="5594858" y="1225651"/>
                </a:cubicBezTo>
                <a:cubicBezTo>
                  <a:pt x="5594858" y="1234213"/>
                  <a:pt x="5588295" y="1240439"/>
                  <a:pt x="5582461" y="1240439"/>
                </a:cubicBezTo>
                <a:cubicBezTo>
                  <a:pt x="5574439" y="1240439"/>
                  <a:pt x="5568605" y="1234213"/>
                  <a:pt x="5568605" y="1225651"/>
                </a:cubicBezTo>
                <a:cubicBezTo>
                  <a:pt x="5568605" y="1217868"/>
                  <a:pt x="5574439" y="1210863"/>
                  <a:pt x="5582461" y="1210863"/>
                </a:cubicBezTo>
                <a:close/>
                <a:moveTo>
                  <a:pt x="5510171" y="1210863"/>
                </a:moveTo>
                <a:cubicBezTo>
                  <a:pt x="5517464" y="1210863"/>
                  <a:pt x="5524027" y="1217868"/>
                  <a:pt x="5524027" y="1225651"/>
                </a:cubicBezTo>
                <a:cubicBezTo>
                  <a:pt x="5524027" y="1234213"/>
                  <a:pt x="5517464" y="1240439"/>
                  <a:pt x="5510171" y="1240439"/>
                </a:cubicBezTo>
                <a:cubicBezTo>
                  <a:pt x="5503608" y="1240439"/>
                  <a:pt x="5497774" y="1234213"/>
                  <a:pt x="5497774" y="1225651"/>
                </a:cubicBezTo>
                <a:cubicBezTo>
                  <a:pt x="5497774" y="1217868"/>
                  <a:pt x="5503608" y="1210863"/>
                  <a:pt x="5510171" y="1210863"/>
                </a:cubicBezTo>
                <a:close/>
                <a:moveTo>
                  <a:pt x="5438937" y="1210863"/>
                </a:moveTo>
                <a:cubicBezTo>
                  <a:pt x="5447182" y="1210863"/>
                  <a:pt x="5453178" y="1217868"/>
                  <a:pt x="5453178" y="1225651"/>
                </a:cubicBezTo>
                <a:cubicBezTo>
                  <a:pt x="5453178" y="1234213"/>
                  <a:pt x="5447182" y="1240439"/>
                  <a:pt x="5438937" y="1240439"/>
                </a:cubicBezTo>
                <a:cubicBezTo>
                  <a:pt x="5431442" y="1240439"/>
                  <a:pt x="5426945" y="1234213"/>
                  <a:pt x="5426945" y="1225651"/>
                </a:cubicBezTo>
                <a:cubicBezTo>
                  <a:pt x="5426945" y="1217868"/>
                  <a:pt x="5431442" y="1210863"/>
                  <a:pt x="5438937" y="1210863"/>
                </a:cubicBezTo>
                <a:close/>
                <a:moveTo>
                  <a:pt x="5367530" y="1210863"/>
                </a:moveTo>
                <a:cubicBezTo>
                  <a:pt x="5376092" y="1210863"/>
                  <a:pt x="5382318" y="1217868"/>
                  <a:pt x="5382318" y="1225651"/>
                </a:cubicBezTo>
                <a:cubicBezTo>
                  <a:pt x="5382318" y="1234213"/>
                  <a:pt x="5376092" y="1240439"/>
                  <a:pt x="5367530" y="1240439"/>
                </a:cubicBezTo>
                <a:cubicBezTo>
                  <a:pt x="5359747" y="1240439"/>
                  <a:pt x="5352742" y="1234213"/>
                  <a:pt x="5352742" y="1225651"/>
                </a:cubicBezTo>
                <a:cubicBezTo>
                  <a:pt x="5352742" y="1217868"/>
                  <a:pt x="5359747" y="1210863"/>
                  <a:pt x="5367530" y="1210863"/>
                </a:cubicBezTo>
                <a:close/>
                <a:moveTo>
                  <a:pt x="5296699" y="1210863"/>
                </a:moveTo>
                <a:cubicBezTo>
                  <a:pt x="5305261" y="1210863"/>
                  <a:pt x="5311488" y="1217868"/>
                  <a:pt x="5311488" y="1225651"/>
                </a:cubicBezTo>
                <a:cubicBezTo>
                  <a:pt x="5311488" y="1234213"/>
                  <a:pt x="5305261" y="1240439"/>
                  <a:pt x="5296699" y="1240439"/>
                </a:cubicBezTo>
                <a:cubicBezTo>
                  <a:pt x="5288915" y="1240439"/>
                  <a:pt x="5281910" y="1234213"/>
                  <a:pt x="5281910" y="1225651"/>
                </a:cubicBezTo>
                <a:cubicBezTo>
                  <a:pt x="5281910" y="1217868"/>
                  <a:pt x="5288915" y="1210863"/>
                  <a:pt x="5296699" y="1210863"/>
                </a:cubicBezTo>
                <a:close/>
                <a:moveTo>
                  <a:pt x="5225869" y="1210863"/>
                </a:moveTo>
                <a:cubicBezTo>
                  <a:pt x="5234431" y="1210863"/>
                  <a:pt x="5240657" y="1217868"/>
                  <a:pt x="5240657" y="1225651"/>
                </a:cubicBezTo>
                <a:cubicBezTo>
                  <a:pt x="5240657" y="1234213"/>
                  <a:pt x="5234431" y="1240439"/>
                  <a:pt x="5225869" y="1240439"/>
                </a:cubicBezTo>
                <a:cubicBezTo>
                  <a:pt x="5217307" y="1240439"/>
                  <a:pt x="5211081" y="1234213"/>
                  <a:pt x="5211081" y="1225651"/>
                </a:cubicBezTo>
                <a:cubicBezTo>
                  <a:pt x="5211081" y="1217868"/>
                  <a:pt x="5217307" y="1210863"/>
                  <a:pt x="5225869" y="1210863"/>
                </a:cubicBezTo>
                <a:close/>
                <a:moveTo>
                  <a:pt x="5154105" y="1210863"/>
                </a:moveTo>
                <a:cubicBezTo>
                  <a:pt x="5162127" y="1210863"/>
                  <a:pt x="5166502" y="1217868"/>
                  <a:pt x="5166502" y="1225651"/>
                </a:cubicBezTo>
                <a:cubicBezTo>
                  <a:pt x="5166502" y="1234213"/>
                  <a:pt x="5162127" y="1240439"/>
                  <a:pt x="5154105" y="1240439"/>
                </a:cubicBezTo>
                <a:cubicBezTo>
                  <a:pt x="5146083" y="1240439"/>
                  <a:pt x="5140249" y="1234213"/>
                  <a:pt x="5140249" y="1225651"/>
                </a:cubicBezTo>
                <a:cubicBezTo>
                  <a:pt x="5140249" y="1217868"/>
                  <a:pt x="5146083" y="1210863"/>
                  <a:pt x="5154105" y="1210863"/>
                </a:cubicBezTo>
                <a:close/>
                <a:moveTo>
                  <a:pt x="5083276" y="1210863"/>
                </a:moveTo>
                <a:cubicBezTo>
                  <a:pt x="5089110" y="1210863"/>
                  <a:pt x="5095673" y="1217868"/>
                  <a:pt x="5095673" y="1225651"/>
                </a:cubicBezTo>
                <a:cubicBezTo>
                  <a:pt x="5095673" y="1234213"/>
                  <a:pt x="5089110" y="1240439"/>
                  <a:pt x="5083276" y="1240439"/>
                </a:cubicBezTo>
                <a:cubicBezTo>
                  <a:pt x="5075254" y="1240439"/>
                  <a:pt x="5069420" y="1234213"/>
                  <a:pt x="5069420" y="1225651"/>
                </a:cubicBezTo>
                <a:cubicBezTo>
                  <a:pt x="5069420" y="1217868"/>
                  <a:pt x="5075254" y="1210863"/>
                  <a:pt x="5083276" y="1210863"/>
                </a:cubicBezTo>
                <a:close/>
                <a:moveTo>
                  <a:pt x="5012445" y="1210863"/>
                </a:moveTo>
                <a:cubicBezTo>
                  <a:pt x="5018279" y="1210863"/>
                  <a:pt x="5024842" y="1217868"/>
                  <a:pt x="5024842" y="1225651"/>
                </a:cubicBezTo>
                <a:cubicBezTo>
                  <a:pt x="5024842" y="1234213"/>
                  <a:pt x="5018279" y="1240439"/>
                  <a:pt x="5012445" y="1240439"/>
                </a:cubicBezTo>
                <a:cubicBezTo>
                  <a:pt x="5004423" y="1240439"/>
                  <a:pt x="4998589" y="1234213"/>
                  <a:pt x="4998589" y="1225651"/>
                </a:cubicBezTo>
                <a:cubicBezTo>
                  <a:pt x="4998589" y="1217868"/>
                  <a:pt x="5004423" y="1210863"/>
                  <a:pt x="5012445" y="1210863"/>
                </a:cubicBezTo>
                <a:close/>
                <a:moveTo>
                  <a:pt x="4940157" y="1210863"/>
                </a:moveTo>
                <a:cubicBezTo>
                  <a:pt x="4948179" y="1210863"/>
                  <a:pt x="4954013" y="1217868"/>
                  <a:pt x="4954013" y="1225651"/>
                </a:cubicBezTo>
                <a:cubicBezTo>
                  <a:pt x="4954013" y="1234213"/>
                  <a:pt x="4948179" y="1240439"/>
                  <a:pt x="4940157" y="1240439"/>
                </a:cubicBezTo>
                <a:cubicBezTo>
                  <a:pt x="4934323" y="1240439"/>
                  <a:pt x="4927760" y="1234213"/>
                  <a:pt x="4927760" y="1225651"/>
                </a:cubicBezTo>
                <a:cubicBezTo>
                  <a:pt x="4927760" y="1217868"/>
                  <a:pt x="4934323" y="1210863"/>
                  <a:pt x="4940157" y="1210863"/>
                </a:cubicBezTo>
                <a:close/>
                <a:moveTo>
                  <a:pt x="4865953" y="1210863"/>
                </a:moveTo>
                <a:cubicBezTo>
                  <a:pt x="4873975" y="1210863"/>
                  <a:pt x="4879809" y="1217868"/>
                  <a:pt x="4879809" y="1225651"/>
                </a:cubicBezTo>
                <a:cubicBezTo>
                  <a:pt x="4879809" y="1234213"/>
                  <a:pt x="4873975" y="1240439"/>
                  <a:pt x="4865953" y="1240439"/>
                </a:cubicBezTo>
                <a:cubicBezTo>
                  <a:pt x="4860119" y="1240439"/>
                  <a:pt x="4853556" y="1234213"/>
                  <a:pt x="4853556" y="1225651"/>
                </a:cubicBezTo>
                <a:cubicBezTo>
                  <a:pt x="4853556" y="1217868"/>
                  <a:pt x="4860119" y="1210863"/>
                  <a:pt x="4865953" y="1210863"/>
                </a:cubicBezTo>
                <a:close/>
                <a:moveTo>
                  <a:pt x="4795122" y="1210863"/>
                </a:moveTo>
                <a:cubicBezTo>
                  <a:pt x="4803144" y="1210863"/>
                  <a:pt x="4808978" y="1217868"/>
                  <a:pt x="4808978" y="1225651"/>
                </a:cubicBezTo>
                <a:cubicBezTo>
                  <a:pt x="4808978" y="1234213"/>
                  <a:pt x="4803144" y="1240439"/>
                  <a:pt x="4795122" y="1240439"/>
                </a:cubicBezTo>
                <a:cubicBezTo>
                  <a:pt x="4787830" y="1240439"/>
                  <a:pt x="4782725" y="1234213"/>
                  <a:pt x="4782725" y="1225651"/>
                </a:cubicBezTo>
                <a:cubicBezTo>
                  <a:pt x="4782725" y="1217868"/>
                  <a:pt x="4787830" y="1210863"/>
                  <a:pt x="4795122" y="1210863"/>
                </a:cubicBezTo>
                <a:close/>
                <a:moveTo>
                  <a:pt x="4726684" y="1210863"/>
                </a:moveTo>
                <a:cubicBezTo>
                  <a:pt x="4735246" y="1210863"/>
                  <a:pt x="4741472" y="1217868"/>
                  <a:pt x="4741472" y="1225651"/>
                </a:cubicBezTo>
                <a:cubicBezTo>
                  <a:pt x="4741472" y="1234213"/>
                  <a:pt x="4735246" y="1240439"/>
                  <a:pt x="4726684" y="1240439"/>
                </a:cubicBezTo>
                <a:cubicBezTo>
                  <a:pt x="4718122" y="1240439"/>
                  <a:pt x="4711896" y="1234213"/>
                  <a:pt x="4711896" y="1225651"/>
                </a:cubicBezTo>
                <a:cubicBezTo>
                  <a:pt x="4711896" y="1217868"/>
                  <a:pt x="4718122" y="1210863"/>
                  <a:pt x="4726684" y="1210863"/>
                </a:cubicBezTo>
                <a:close/>
                <a:moveTo>
                  <a:pt x="4655853" y="1210863"/>
                </a:moveTo>
                <a:cubicBezTo>
                  <a:pt x="4663637" y="1210863"/>
                  <a:pt x="4670642" y="1217868"/>
                  <a:pt x="4670642" y="1225651"/>
                </a:cubicBezTo>
                <a:cubicBezTo>
                  <a:pt x="4670642" y="1234213"/>
                  <a:pt x="4663637" y="1240439"/>
                  <a:pt x="4655853" y="1240439"/>
                </a:cubicBezTo>
                <a:cubicBezTo>
                  <a:pt x="4647291" y="1240439"/>
                  <a:pt x="4641064" y="1234213"/>
                  <a:pt x="4641064" y="1225651"/>
                </a:cubicBezTo>
                <a:cubicBezTo>
                  <a:pt x="4641064" y="1217868"/>
                  <a:pt x="4647291" y="1210863"/>
                  <a:pt x="4655853" y="1210863"/>
                </a:cubicBezTo>
                <a:close/>
                <a:moveTo>
                  <a:pt x="4585023" y="1210863"/>
                </a:moveTo>
                <a:cubicBezTo>
                  <a:pt x="4592806" y="1210863"/>
                  <a:pt x="4599811" y="1217868"/>
                  <a:pt x="4599811" y="1225651"/>
                </a:cubicBezTo>
                <a:cubicBezTo>
                  <a:pt x="4599811" y="1234213"/>
                  <a:pt x="4592806" y="1240439"/>
                  <a:pt x="4585023" y="1240439"/>
                </a:cubicBezTo>
                <a:cubicBezTo>
                  <a:pt x="4576461" y="1240439"/>
                  <a:pt x="4570235" y="1234213"/>
                  <a:pt x="4570235" y="1225651"/>
                </a:cubicBezTo>
                <a:cubicBezTo>
                  <a:pt x="4570235" y="1217868"/>
                  <a:pt x="4576461" y="1210863"/>
                  <a:pt x="4585023" y="1210863"/>
                </a:cubicBezTo>
                <a:close/>
                <a:moveTo>
                  <a:pt x="4513260" y="1210863"/>
                </a:moveTo>
                <a:cubicBezTo>
                  <a:pt x="4520553" y="1210863"/>
                  <a:pt x="4525657" y="1217868"/>
                  <a:pt x="4525657" y="1225651"/>
                </a:cubicBezTo>
                <a:cubicBezTo>
                  <a:pt x="4525657" y="1234213"/>
                  <a:pt x="4520553" y="1240439"/>
                  <a:pt x="4513260" y="1240439"/>
                </a:cubicBezTo>
                <a:cubicBezTo>
                  <a:pt x="4505238" y="1240439"/>
                  <a:pt x="4499404" y="1234213"/>
                  <a:pt x="4499404" y="1225651"/>
                </a:cubicBezTo>
                <a:cubicBezTo>
                  <a:pt x="4499404" y="1217868"/>
                  <a:pt x="4505238" y="1210863"/>
                  <a:pt x="4513260" y="1210863"/>
                </a:cubicBezTo>
                <a:close/>
                <a:moveTo>
                  <a:pt x="4439056" y="1210863"/>
                </a:moveTo>
                <a:cubicBezTo>
                  <a:pt x="4445619" y="1210863"/>
                  <a:pt x="4451453" y="1217868"/>
                  <a:pt x="4451453" y="1225651"/>
                </a:cubicBezTo>
                <a:cubicBezTo>
                  <a:pt x="4451453" y="1234213"/>
                  <a:pt x="4445619" y="1240439"/>
                  <a:pt x="4439056" y="1240439"/>
                </a:cubicBezTo>
                <a:cubicBezTo>
                  <a:pt x="4431763" y="1240439"/>
                  <a:pt x="4425200" y="1234213"/>
                  <a:pt x="4425200" y="1225651"/>
                </a:cubicBezTo>
                <a:cubicBezTo>
                  <a:pt x="4425200" y="1217868"/>
                  <a:pt x="4431763" y="1210863"/>
                  <a:pt x="4439056" y="1210863"/>
                </a:cubicBezTo>
                <a:close/>
                <a:moveTo>
                  <a:pt x="4366768" y="1210863"/>
                </a:moveTo>
                <a:cubicBezTo>
                  <a:pt x="4374790" y="1210863"/>
                  <a:pt x="4380624" y="1217868"/>
                  <a:pt x="4380624" y="1225651"/>
                </a:cubicBezTo>
                <a:cubicBezTo>
                  <a:pt x="4380624" y="1234213"/>
                  <a:pt x="4374790" y="1240439"/>
                  <a:pt x="4366768" y="1240439"/>
                </a:cubicBezTo>
                <a:cubicBezTo>
                  <a:pt x="4360934" y="1240439"/>
                  <a:pt x="4354371" y="1234213"/>
                  <a:pt x="4354371" y="1225651"/>
                </a:cubicBezTo>
                <a:cubicBezTo>
                  <a:pt x="4354371" y="1217868"/>
                  <a:pt x="4360934" y="1210863"/>
                  <a:pt x="4366768" y="1210863"/>
                </a:cubicBezTo>
                <a:close/>
                <a:moveTo>
                  <a:pt x="4295937" y="1210863"/>
                </a:moveTo>
                <a:cubicBezTo>
                  <a:pt x="4303959" y="1210863"/>
                  <a:pt x="4309793" y="1217868"/>
                  <a:pt x="4309793" y="1225651"/>
                </a:cubicBezTo>
                <a:cubicBezTo>
                  <a:pt x="4309793" y="1234213"/>
                  <a:pt x="4303959" y="1240439"/>
                  <a:pt x="4295937" y="1240439"/>
                </a:cubicBezTo>
                <a:cubicBezTo>
                  <a:pt x="4290103" y="1240439"/>
                  <a:pt x="4283540" y="1234213"/>
                  <a:pt x="4283540" y="1225651"/>
                </a:cubicBezTo>
                <a:cubicBezTo>
                  <a:pt x="4283540" y="1217868"/>
                  <a:pt x="4290103" y="1210863"/>
                  <a:pt x="4295937" y="1210863"/>
                </a:cubicBezTo>
                <a:close/>
                <a:moveTo>
                  <a:pt x="368953" y="1210863"/>
                </a:moveTo>
                <a:cubicBezTo>
                  <a:pt x="377515" y="1210863"/>
                  <a:pt x="383742" y="1217868"/>
                  <a:pt x="383742" y="1225651"/>
                </a:cubicBezTo>
                <a:cubicBezTo>
                  <a:pt x="383742" y="1234213"/>
                  <a:pt x="377515" y="1240439"/>
                  <a:pt x="368953" y="1240439"/>
                </a:cubicBezTo>
                <a:cubicBezTo>
                  <a:pt x="361170" y="1240439"/>
                  <a:pt x="354165" y="1234213"/>
                  <a:pt x="354165" y="1225651"/>
                </a:cubicBezTo>
                <a:cubicBezTo>
                  <a:pt x="354165" y="1217868"/>
                  <a:pt x="361170" y="1210863"/>
                  <a:pt x="368953" y="1210863"/>
                </a:cubicBezTo>
                <a:close/>
                <a:moveTo>
                  <a:pt x="297189" y="1210863"/>
                </a:moveTo>
                <a:cubicBezTo>
                  <a:pt x="305211" y="1210863"/>
                  <a:pt x="309586" y="1217868"/>
                  <a:pt x="309586" y="1225651"/>
                </a:cubicBezTo>
                <a:cubicBezTo>
                  <a:pt x="309586" y="1234213"/>
                  <a:pt x="305211" y="1240439"/>
                  <a:pt x="297189" y="1240439"/>
                </a:cubicBezTo>
                <a:cubicBezTo>
                  <a:pt x="289897" y="1240439"/>
                  <a:pt x="283334" y="1234213"/>
                  <a:pt x="283334" y="1225651"/>
                </a:cubicBezTo>
                <a:cubicBezTo>
                  <a:pt x="283334" y="1217868"/>
                  <a:pt x="289897" y="1210863"/>
                  <a:pt x="297189" y="1210863"/>
                </a:cubicBezTo>
                <a:close/>
                <a:moveTo>
                  <a:pt x="226361" y="1210863"/>
                </a:moveTo>
                <a:cubicBezTo>
                  <a:pt x="232195" y="1210863"/>
                  <a:pt x="238759" y="1217868"/>
                  <a:pt x="238759" y="1225651"/>
                </a:cubicBezTo>
                <a:cubicBezTo>
                  <a:pt x="238759" y="1234213"/>
                  <a:pt x="232195" y="1240439"/>
                  <a:pt x="226361" y="1240439"/>
                </a:cubicBezTo>
                <a:cubicBezTo>
                  <a:pt x="218338" y="1240439"/>
                  <a:pt x="212504" y="1234213"/>
                  <a:pt x="212504" y="1225651"/>
                </a:cubicBezTo>
                <a:cubicBezTo>
                  <a:pt x="212504" y="1217868"/>
                  <a:pt x="218338" y="1210863"/>
                  <a:pt x="226361" y="1210863"/>
                </a:cubicBezTo>
                <a:close/>
                <a:moveTo>
                  <a:pt x="155527" y="1210863"/>
                </a:moveTo>
                <a:cubicBezTo>
                  <a:pt x="161361" y="1210863"/>
                  <a:pt x="167924" y="1217868"/>
                  <a:pt x="167924" y="1225651"/>
                </a:cubicBezTo>
                <a:cubicBezTo>
                  <a:pt x="167924" y="1234213"/>
                  <a:pt x="161361" y="1240439"/>
                  <a:pt x="155527" y="1240439"/>
                </a:cubicBezTo>
                <a:cubicBezTo>
                  <a:pt x="147505" y="1240439"/>
                  <a:pt x="141671" y="1234213"/>
                  <a:pt x="141671" y="1225651"/>
                </a:cubicBezTo>
                <a:cubicBezTo>
                  <a:pt x="141671" y="1217868"/>
                  <a:pt x="147505" y="1210863"/>
                  <a:pt x="155527" y="1210863"/>
                </a:cubicBezTo>
                <a:close/>
                <a:moveTo>
                  <a:pt x="83239" y="1210863"/>
                </a:moveTo>
                <a:cubicBezTo>
                  <a:pt x="90531" y="1210863"/>
                  <a:pt x="97095" y="1217868"/>
                  <a:pt x="97095" y="1225651"/>
                </a:cubicBezTo>
                <a:cubicBezTo>
                  <a:pt x="97095" y="1234213"/>
                  <a:pt x="90531" y="1240439"/>
                  <a:pt x="83239" y="1240439"/>
                </a:cubicBezTo>
                <a:cubicBezTo>
                  <a:pt x="76675" y="1240439"/>
                  <a:pt x="70841" y="1234213"/>
                  <a:pt x="70841" y="1225651"/>
                </a:cubicBezTo>
                <a:cubicBezTo>
                  <a:pt x="70841" y="1217868"/>
                  <a:pt x="76675" y="1210863"/>
                  <a:pt x="83239" y="1210863"/>
                </a:cubicBezTo>
                <a:close/>
                <a:moveTo>
                  <a:pt x="12003" y="1210863"/>
                </a:moveTo>
                <a:cubicBezTo>
                  <a:pt x="20248" y="1210863"/>
                  <a:pt x="26244" y="1217868"/>
                  <a:pt x="26244" y="1225651"/>
                </a:cubicBezTo>
                <a:cubicBezTo>
                  <a:pt x="26244" y="1234213"/>
                  <a:pt x="20248" y="1240439"/>
                  <a:pt x="12003" y="1240439"/>
                </a:cubicBezTo>
                <a:cubicBezTo>
                  <a:pt x="4508" y="1240439"/>
                  <a:pt x="10" y="1234213"/>
                  <a:pt x="10" y="1225651"/>
                </a:cubicBezTo>
                <a:cubicBezTo>
                  <a:pt x="10" y="1217868"/>
                  <a:pt x="4508" y="1210863"/>
                  <a:pt x="12003" y="1210863"/>
                </a:cubicBezTo>
                <a:close/>
                <a:moveTo>
                  <a:pt x="7013492" y="1140032"/>
                </a:moveTo>
                <a:cubicBezTo>
                  <a:pt x="7021275" y="1140032"/>
                  <a:pt x="7028280" y="1146595"/>
                  <a:pt x="7028280" y="1152429"/>
                </a:cubicBezTo>
                <a:cubicBezTo>
                  <a:pt x="7028280" y="1160451"/>
                  <a:pt x="7021275" y="1166286"/>
                  <a:pt x="7013492" y="1166286"/>
                </a:cubicBezTo>
                <a:cubicBezTo>
                  <a:pt x="7004930" y="1166286"/>
                  <a:pt x="6998704" y="1160451"/>
                  <a:pt x="6998704" y="1152429"/>
                </a:cubicBezTo>
                <a:cubicBezTo>
                  <a:pt x="6998704" y="1146595"/>
                  <a:pt x="7004930" y="1140032"/>
                  <a:pt x="7013492" y="1140032"/>
                </a:cubicBezTo>
                <a:close/>
                <a:moveTo>
                  <a:pt x="6939085" y="1140032"/>
                </a:moveTo>
                <a:cubicBezTo>
                  <a:pt x="6946378" y="1140032"/>
                  <a:pt x="6950753" y="1146595"/>
                  <a:pt x="6950753" y="1152429"/>
                </a:cubicBezTo>
                <a:cubicBezTo>
                  <a:pt x="6950753" y="1160451"/>
                  <a:pt x="6946378" y="1166286"/>
                  <a:pt x="6939085" y="1166286"/>
                </a:cubicBezTo>
                <a:cubicBezTo>
                  <a:pt x="6931063" y="1166286"/>
                  <a:pt x="6924500" y="1160451"/>
                  <a:pt x="6924500" y="1152429"/>
                </a:cubicBezTo>
                <a:cubicBezTo>
                  <a:pt x="6924500" y="1146595"/>
                  <a:pt x="6931063" y="1140032"/>
                  <a:pt x="6939085" y="1140032"/>
                </a:cubicBezTo>
                <a:close/>
                <a:moveTo>
                  <a:pt x="6867525" y="1140032"/>
                </a:moveTo>
                <a:cubicBezTo>
                  <a:pt x="6874088" y="1140032"/>
                  <a:pt x="6879922" y="1146595"/>
                  <a:pt x="6879922" y="1153888"/>
                </a:cubicBezTo>
                <a:cubicBezTo>
                  <a:pt x="6879922" y="1160451"/>
                  <a:pt x="6874088" y="1166286"/>
                  <a:pt x="6867525" y="1166286"/>
                </a:cubicBezTo>
                <a:cubicBezTo>
                  <a:pt x="6860232" y="1166286"/>
                  <a:pt x="6853669" y="1160451"/>
                  <a:pt x="6853669" y="1153888"/>
                </a:cubicBezTo>
                <a:cubicBezTo>
                  <a:pt x="6853669" y="1146595"/>
                  <a:pt x="6860232" y="1140032"/>
                  <a:pt x="6867525" y="1140032"/>
                </a:cubicBezTo>
                <a:close/>
                <a:moveTo>
                  <a:pt x="6796696" y="1140032"/>
                </a:moveTo>
                <a:cubicBezTo>
                  <a:pt x="6803259" y="1140032"/>
                  <a:pt x="6809093" y="1146595"/>
                  <a:pt x="6809093" y="1153888"/>
                </a:cubicBezTo>
                <a:cubicBezTo>
                  <a:pt x="6809093" y="1160451"/>
                  <a:pt x="6803259" y="1166286"/>
                  <a:pt x="6796696" y="1166286"/>
                </a:cubicBezTo>
                <a:cubicBezTo>
                  <a:pt x="6789403" y="1166286"/>
                  <a:pt x="6782840" y="1160451"/>
                  <a:pt x="6782840" y="1153888"/>
                </a:cubicBezTo>
                <a:cubicBezTo>
                  <a:pt x="6782840" y="1146595"/>
                  <a:pt x="6789403" y="1140032"/>
                  <a:pt x="6796696" y="1140032"/>
                </a:cubicBezTo>
                <a:close/>
                <a:moveTo>
                  <a:pt x="6724405" y="1140032"/>
                </a:moveTo>
                <a:cubicBezTo>
                  <a:pt x="6732427" y="1140032"/>
                  <a:pt x="6738261" y="1146595"/>
                  <a:pt x="6738261" y="1153888"/>
                </a:cubicBezTo>
                <a:cubicBezTo>
                  <a:pt x="6738261" y="1160451"/>
                  <a:pt x="6732427" y="1166286"/>
                  <a:pt x="6724405" y="1166286"/>
                </a:cubicBezTo>
                <a:cubicBezTo>
                  <a:pt x="6718571" y="1166286"/>
                  <a:pt x="6712008" y="1160451"/>
                  <a:pt x="6712008" y="1153888"/>
                </a:cubicBezTo>
                <a:cubicBezTo>
                  <a:pt x="6712008" y="1146595"/>
                  <a:pt x="6718571" y="1140032"/>
                  <a:pt x="6724405" y="1140032"/>
                </a:cubicBezTo>
                <a:close/>
                <a:moveTo>
                  <a:pt x="6653576" y="1140032"/>
                </a:moveTo>
                <a:cubicBezTo>
                  <a:pt x="6660869" y="1140032"/>
                  <a:pt x="6667432" y="1146595"/>
                  <a:pt x="6667432" y="1153888"/>
                </a:cubicBezTo>
                <a:cubicBezTo>
                  <a:pt x="6667432" y="1160451"/>
                  <a:pt x="6660869" y="1166286"/>
                  <a:pt x="6653576" y="1166286"/>
                </a:cubicBezTo>
                <a:cubicBezTo>
                  <a:pt x="6645554" y="1166286"/>
                  <a:pt x="6641179" y="1160451"/>
                  <a:pt x="6641179" y="1153888"/>
                </a:cubicBezTo>
                <a:cubicBezTo>
                  <a:pt x="6641179" y="1146595"/>
                  <a:pt x="6645554" y="1140032"/>
                  <a:pt x="6653576" y="1140032"/>
                </a:cubicBezTo>
                <a:close/>
                <a:moveTo>
                  <a:pt x="6581764" y="1140032"/>
                </a:moveTo>
                <a:cubicBezTo>
                  <a:pt x="6589547" y="1140032"/>
                  <a:pt x="6596552" y="1146595"/>
                  <a:pt x="6596552" y="1153888"/>
                </a:cubicBezTo>
                <a:cubicBezTo>
                  <a:pt x="6596552" y="1160451"/>
                  <a:pt x="6589547" y="1166286"/>
                  <a:pt x="6581764" y="1166286"/>
                </a:cubicBezTo>
                <a:cubicBezTo>
                  <a:pt x="6573202" y="1166286"/>
                  <a:pt x="6566976" y="1160451"/>
                  <a:pt x="6566976" y="1153888"/>
                </a:cubicBezTo>
                <a:cubicBezTo>
                  <a:pt x="6566976" y="1146595"/>
                  <a:pt x="6573202" y="1140032"/>
                  <a:pt x="6581764" y="1140032"/>
                </a:cubicBezTo>
                <a:close/>
                <a:moveTo>
                  <a:pt x="6510933" y="1140032"/>
                </a:moveTo>
                <a:cubicBezTo>
                  <a:pt x="6518717" y="1140032"/>
                  <a:pt x="6525722" y="1146595"/>
                  <a:pt x="6525722" y="1153888"/>
                </a:cubicBezTo>
                <a:cubicBezTo>
                  <a:pt x="6525722" y="1160451"/>
                  <a:pt x="6518717" y="1166286"/>
                  <a:pt x="6510933" y="1166286"/>
                </a:cubicBezTo>
                <a:cubicBezTo>
                  <a:pt x="6502371" y="1166286"/>
                  <a:pt x="6496144" y="1160451"/>
                  <a:pt x="6496144" y="1153888"/>
                </a:cubicBezTo>
                <a:cubicBezTo>
                  <a:pt x="6496144" y="1146595"/>
                  <a:pt x="6502371" y="1140032"/>
                  <a:pt x="6510933" y="1140032"/>
                </a:cubicBezTo>
                <a:close/>
                <a:moveTo>
                  <a:pt x="6440492" y="1140032"/>
                </a:moveTo>
                <a:cubicBezTo>
                  <a:pt x="6448081" y="1140032"/>
                  <a:pt x="6454911" y="1146595"/>
                  <a:pt x="6454911" y="1153888"/>
                </a:cubicBezTo>
                <a:cubicBezTo>
                  <a:pt x="6454911" y="1160451"/>
                  <a:pt x="6448081" y="1166286"/>
                  <a:pt x="6440492" y="1166286"/>
                </a:cubicBezTo>
                <a:cubicBezTo>
                  <a:pt x="6432145" y="1166286"/>
                  <a:pt x="6425315" y="1160451"/>
                  <a:pt x="6425315" y="1153888"/>
                </a:cubicBezTo>
                <a:cubicBezTo>
                  <a:pt x="6425315" y="1146595"/>
                  <a:pt x="6432145" y="1140032"/>
                  <a:pt x="6440492" y="1140032"/>
                </a:cubicBezTo>
                <a:close/>
                <a:moveTo>
                  <a:pt x="6368340" y="1140032"/>
                </a:moveTo>
                <a:cubicBezTo>
                  <a:pt x="6376362" y="1140032"/>
                  <a:pt x="6380737" y="1146595"/>
                  <a:pt x="6380737" y="1153888"/>
                </a:cubicBezTo>
                <a:cubicBezTo>
                  <a:pt x="6380737" y="1160451"/>
                  <a:pt x="6376362" y="1166286"/>
                  <a:pt x="6368340" y="1166286"/>
                </a:cubicBezTo>
                <a:cubicBezTo>
                  <a:pt x="6361047" y="1166286"/>
                  <a:pt x="6354484" y="1160451"/>
                  <a:pt x="6354484" y="1153888"/>
                </a:cubicBezTo>
                <a:cubicBezTo>
                  <a:pt x="6354484" y="1146595"/>
                  <a:pt x="6361047" y="1140032"/>
                  <a:pt x="6368340" y="1140032"/>
                </a:cubicBezTo>
                <a:close/>
                <a:moveTo>
                  <a:pt x="6297511" y="1140032"/>
                </a:moveTo>
                <a:cubicBezTo>
                  <a:pt x="6304074" y="1140032"/>
                  <a:pt x="6309908" y="1146595"/>
                  <a:pt x="6309908" y="1153888"/>
                </a:cubicBezTo>
                <a:cubicBezTo>
                  <a:pt x="6309908" y="1160451"/>
                  <a:pt x="6304074" y="1166286"/>
                  <a:pt x="6297511" y="1166286"/>
                </a:cubicBezTo>
                <a:cubicBezTo>
                  <a:pt x="6290218" y="1166286"/>
                  <a:pt x="6283655" y="1160451"/>
                  <a:pt x="6283655" y="1153888"/>
                </a:cubicBezTo>
                <a:cubicBezTo>
                  <a:pt x="6283655" y="1146595"/>
                  <a:pt x="6290218" y="1140032"/>
                  <a:pt x="6297511" y="1140032"/>
                </a:cubicBezTo>
                <a:close/>
                <a:moveTo>
                  <a:pt x="6226679" y="1140032"/>
                </a:moveTo>
                <a:cubicBezTo>
                  <a:pt x="6233242" y="1140032"/>
                  <a:pt x="6239076" y="1146595"/>
                  <a:pt x="6239076" y="1153888"/>
                </a:cubicBezTo>
                <a:cubicBezTo>
                  <a:pt x="6239076" y="1160451"/>
                  <a:pt x="6233242" y="1166286"/>
                  <a:pt x="6226679" y="1166286"/>
                </a:cubicBezTo>
                <a:cubicBezTo>
                  <a:pt x="6219386" y="1166286"/>
                  <a:pt x="6212823" y="1160451"/>
                  <a:pt x="6212823" y="1153888"/>
                </a:cubicBezTo>
                <a:cubicBezTo>
                  <a:pt x="6212823" y="1146595"/>
                  <a:pt x="6219386" y="1140032"/>
                  <a:pt x="6226679" y="1140032"/>
                </a:cubicBezTo>
                <a:close/>
                <a:moveTo>
                  <a:pt x="6154391" y="1140032"/>
                </a:moveTo>
                <a:cubicBezTo>
                  <a:pt x="6161684" y="1140032"/>
                  <a:pt x="6168247" y="1146595"/>
                  <a:pt x="6168247" y="1153888"/>
                </a:cubicBezTo>
                <a:cubicBezTo>
                  <a:pt x="6168247" y="1160451"/>
                  <a:pt x="6161684" y="1166286"/>
                  <a:pt x="6154391" y="1166286"/>
                </a:cubicBezTo>
                <a:cubicBezTo>
                  <a:pt x="6147828" y="1166286"/>
                  <a:pt x="6141994" y="1160451"/>
                  <a:pt x="6141994" y="1153888"/>
                </a:cubicBezTo>
                <a:cubicBezTo>
                  <a:pt x="6141994" y="1146595"/>
                  <a:pt x="6147828" y="1140032"/>
                  <a:pt x="6154391" y="1140032"/>
                </a:cubicBezTo>
                <a:close/>
                <a:moveTo>
                  <a:pt x="6083559" y="1140032"/>
                </a:moveTo>
                <a:cubicBezTo>
                  <a:pt x="6090852" y="1140032"/>
                  <a:pt x="6097415" y="1146595"/>
                  <a:pt x="6097415" y="1153888"/>
                </a:cubicBezTo>
                <a:cubicBezTo>
                  <a:pt x="6097415" y="1160451"/>
                  <a:pt x="6090852" y="1166286"/>
                  <a:pt x="6083559" y="1166286"/>
                </a:cubicBezTo>
                <a:cubicBezTo>
                  <a:pt x="6076996" y="1166286"/>
                  <a:pt x="6071162" y="1160451"/>
                  <a:pt x="6071162" y="1153888"/>
                </a:cubicBezTo>
                <a:cubicBezTo>
                  <a:pt x="6071162" y="1146595"/>
                  <a:pt x="6076996" y="1140032"/>
                  <a:pt x="6083559" y="1140032"/>
                </a:cubicBezTo>
                <a:close/>
                <a:moveTo>
                  <a:pt x="6009356" y="1140032"/>
                </a:moveTo>
                <a:cubicBezTo>
                  <a:pt x="6016649" y="1140032"/>
                  <a:pt x="6023212" y="1146595"/>
                  <a:pt x="6023212" y="1153888"/>
                </a:cubicBezTo>
                <a:cubicBezTo>
                  <a:pt x="6023212" y="1160451"/>
                  <a:pt x="6016649" y="1166286"/>
                  <a:pt x="6009356" y="1166286"/>
                </a:cubicBezTo>
                <a:cubicBezTo>
                  <a:pt x="6001334" y="1166286"/>
                  <a:pt x="5996959" y="1160451"/>
                  <a:pt x="5996959" y="1153888"/>
                </a:cubicBezTo>
                <a:cubicBezTo>
                  <a:pt x="5996959" y="1146595"/>
                  <a:pt x="6001334" y="1140032"/>
                  <a:pt x="6009356" y="1140032"/>
                </a:cubicBezTo>
                <a:close/>
                <a:moveTo>
                  <a:pt x="5940548" y="1140032"/>
                </a:moveTo>
                <a:cubicBezTo>
                  <a:pt x="5948896" y="1140032"/>
                  <a:pt x="5955726" y="1146595"/>
                  <a:pt x="5955726" y="1153888"/>
                </a:cubicBezTo>
                <a:cubicBezTo>
                  <a:pt x="5955726" y="1160451"/>
                  <a:pt x="5948896" y="1166286"/>
                  <a:pt x="5940548" y="1166286"/>
                </a:cubicBezTo>
                <a:cubicBezTo>
                  <a:pt x="5932960" y="1166286"/>
                  <a:pt x="5926130" y="1160451"/>
                  <a:pt x="5926130" y="1153888"/>
                </a:cubicBezTo>
                <a:cubicBezTo>
                  <a:pt x="5926130" y="1146595"/>
                  <a:pt x="5932960" y="1140032"/>
                  <a:pt x="5940548" y="1140032"/>
                </a:cubicBezTo>
                <a:close/>
                <a:moveTo>
                  <a:pt x="5870088" y="1140032"/>
                </a:moveTo>
                <a:cubicBezTo>
                  <a:pt x="5878650" y="1140032"/>
                  <a:pt x="5884877" y="1146595"/>
                  <a:pt x="5884877" y="1153888"/>
                </a:cubicBezTo>
                <a:cubicBezTo>
                  <a:pt x="5884877" y="1160451"/>
                  <a:pt x="5878650" y="1166286"/>
                  <a:pt x="5870088" y="1166286"/>
                </a:cubicBezTo>
                <a:cubicBezTo>
                  <a:pt x="5862304" y="1166286"/>
                  <a:pt x="5855299" y="1161910"/>
                  <a:pt x="5855299" y="1153888"/>
                </a:cubicBezTo>
                <a:cubicBezTo>
                  <a:pt x="5855299" y="1146595"/>
                  <a:pt x="5862304" y="1140032"/>
                  <a:pt x="5870088" y="1140032"/>
                </a:cubicBezTo>
                <a:close/>
                <a:moveTo>
                  <a:pt x="5799257" y="1140032"/>
                </a:moveTo>
                <a:cubicBezTo>
                  <a:pt x="5807819" y="1140032"/>
                  <a:pt x="5814045" y="1146595"/>
                  <a:pt x="5814045" y="1153888"/>
                </a:cubicBezTo>
                <a:cubicBezTo>
                  <a:pt x="5814045" y="1161910"/>
                  <a:pt x="5807819" y="1166286"/>
                  <a:pt x="5799257" y="1166286"/>
                </a:cubicBezTo>
                <a:cubicBezTo>
                  <a:pt x="5791474" y="1166286"/>
                  <a:pt x="5784469" y="1161910"/>
                  <a:pt x="5784469" y="1153888"/>
                </a:cubicBezTo>
                <a:cubicBezTo>
                  <a:pt x="5784469" y="1146595"/>
                  <a:pt x="5791474" y="1140032"/>
                  <a:pt x="5799257" y="1140032"/>
                </a:cubicBezTo>
                <a:close/>
                <a:moveTo>
                  <a:pt x="5724122" y="1140032"/>
                </a:moveTo>
                <a:cubicBezTo>
                  <a:pt x="5732144" y="1140032"/>
                  <a:pt x="5736519" y="1146595"/>
                  <a:pt x="5736519" y="1153888"/>
                </a:cubicBezTo>
                <a:cubicBezTo>
                  <a:pt x="5736519" y="1161910"/>
                  <a:pt x="5732144" y="1166286"/>
                  <a:pt x="5724122" y="1166286"/>
                </a:cubicBezTo>
                <a:cubicBezTo>
                  <a:pt x="5716100" y="1166286"/>
                  <a:pt x="5710266" y="1161910"/>
                  <a:pt x="5710266" y="1153888"/>
                </a:cubicBezTo>
                <a:cubicBezTo>
                  <a:pt x="5710266" y="1146595"/>
                  <a:pt x="5716100" y="1140032"/>
                  <a:pt x="5724122" y="1140032"/>
                </a:cubicBezTo>
                <a:close/>
                <a:moveTo>
                  <a:pt x="5653291" y="1140032"/>
                </a:moveTo>
                <a:cubicBezTo>
                  <a:pt x="5659125" y="1140032"/>
                  <a:pt x="5665688" y="1146595"/>
                  <a:pt x="5665688" y="1153888"/>
                </a:cubicBezTo>
                <a:cubicBezTo>
                  <a:pt x="5665688" y="1161910"/>
                  <a:pt x="5659125" y="1166286"/>
                  <a:pt x="5653291" y="1166286"/>
                </a:cubicBezTo>
                <a:cubicBezTo>
                  <a:pt x="5645269" y="1166286"/>
                  <a:pt x="5639435" y="1161910"/>
                  <a:pt x="5639435" y="1153888"/>
                </a:cubicBezTo>
                <a:cubicBezTo>
                  <a:pt x="5639435" y="1146595"/>
                  <a:pt x="5645269" y="1140032"/>
                  <a:pt x="5653291" y="1140032"/>
                </a:cubicBezTo>
                <a:close/>
                <a:moveTo>
                  <a:pt x="5581002" y="1140032"/>
                </a:moveTo>
                <a:cubicBezTo>
                  <a:pt x="5588295" y="1140032"/>
                  <a:pt x="5594858" y="1146595"/>
                  <a:pt x="5594858" y="1153888"/>
                </a:cubicBezTo>
                <a:cubicBezTo>
                  <a:pt x="5594858" y="1161910"/>
                  <a:pt x="5588295" y="1166286"/>
                  <a:pt x="5581002" y="1166286"/>
                </a:cubicBezTo>
                <a:cubicBezTo>
                  <a:pt x="5574439" y="1166286"/>
                  <a:pt x="5568605" y="1161910"/>
                  <a:pt x="5568605" y="1153888"/>
                </a:cubicBezTo>
                <a:cubicBezTo>
                  <a:pt x="5568605" y="1146595"/>
                  <a:pt x="5574439" y="1140032"/>
                  <a:pt x="5581002" y="1140032"/>
                </a:cubicBezTo>
                <a:close/>
                <a:moveTo>
                  <a:pt x="5510171" y="1140032"/>
                </a:moveTo>
                <a:cubicBezTo>
                  <a:pt x="5517464" y="1140032"/>
                  <a:pt x="5524027" y="1146595"/>
                  <a:pt x="5524027" y="1153888"/>
                </a:cubicBezTo>
                <a:cubicBezTo>
                  <a:pt x="5524027" y="1161910"/>
                  <a:pt x="5517464" y="1166286"/>
                  <a:pt x="5510171" y="1166286"/>
                </a:cubicBezTo>
                <a:cubicBezTo>
                  <a:pt x="5503608" y="1166286"/>
                  <a:pt x="5497774" y="1161910"/>
                  <a:pt x="5497774" y="1153888"/>
                </a:cubicBezTo>
                <a:cubicBezTo>
                  <a:pt x="5497774" y="1146595"/>
                  <a:pt x="5503608" y="1140032"/>
                  <a:pt x="5510171" y="1140032"/>
                </a:cubicBezTo>
                <a:close/>
                <a:moveTo>
                  <a:pt x="5438937" y="1140032"/>
                </a:moveTo>
                <a:cubicBezTo>
                  <a:pt x="5447182" y="1140032"/>
                  <a:pt x="5453178" y="1146595"/>
                  <a:pt x="5453178" y="1153888"/>
                </a:cubicBezTo>
                <a:cubicBezTo>
                  <a:pt x="5453178" y="1161910"/>
                  <a:pt x="5447182" y="1166286"/>
                  <a:pt x="5438937" y="1166286"/>
                </a:cubicBezTo>
                <a:cubicBezTo>
                  <a:pt x="5431442" y="1166286"/>
                  <a:pt x="5426945" y="1161910"/>
                  <a:pt x="5426945" y="1153888"/>
                </a:cubicBezTo>
                <a:cubicBezTo>
                  <a:pt x="5426945" y="1146595"/>
                  <a:pt x="5431442" y="1140032"/>
                  <a:pt x="5438937" y="1140032"/>
                </a:cubicBezTo>
                <a:close/>
                <a:moveTo>
                  <a:pt x="5367530" y="1140032"/>
                </a:moveTo>
                <a:cubicBezTo>
                  <a:pt x="5376092" y="1140032"/>
                  <a:pt x="5382318" y="1146595"/>
                  <a:pt x="5382318" y="1153888"/>
                </a:cubicBezTo>
                <a:cubicBezTo>
                  <a:pt x="5382318" y="1161910"/>
                  <a:pt x="5376092" y="1166286"/>
                  <a:pt x="5367530" y="1166286"/>
                </a:cubicBezTo>
                <a:cubicBezTo>
                  <a:pt x="5359747" y="1166286"/>
                  <a:pt x="5352742" y="1161910"/>
                  <a:pt x="5352742" y="1153888"/>
                </a:cubicBezTo>
                <a:cubicBezTo>
                  <a:pt x="5352742" y="1146595"/>
                  <a:pt x="5359747" y="1140032"/>
                  <a:pt x="5367530" y="1140032"/>
                </a:cubicBezTo>
                <a:close/>
                <a:moveTo>
                  <a:pt x="5296699" y="1140032"/>
                </a:moveTo>
                <a:cubicBezTo>
                  <a:pt x="5305261" y="1140032"/>
                  <a:pt x="5311488" y="1146595"/>
                  <a:pt x="5311488" y="1153888"/>
                </a:cubicBezTo>
                <a:cubicBezTo>
                  <a:pt x="5311488" y="1161910"/>
                  <a:pt x="5305261" y="1166286"/>
                  <a:pt x="5296699" y="1166286"/>
                </a:cubicBezTo>
                <a:cubicBezTo>
                  <a:pt x="5288915" y="1166286"/>
                  <a:pt x="5281910" y="1161910"/>
                  <a:pt x="5281910" y="1153888"/>
                </a:cubicBezTo>
                <a:cubicBezTo>
                  <a:pt x="5281910" y="1146595"/>
                  <a:pt x="5288915" y="1140032"/>
                  <a:pt x="5296699" y="1140032"/>
                </a:cubicBezTo>
                <a:close/>
                <a:moveTo>
                  <a:pt x="5225869" y="1140032"/>
                </a:moveTo>
                <a:cubicBezTo>
                  <a:pt x="5234431" y="1140032"/>
                  <a:pt x="5240657" y="1146595"/>
                  <a:pt x="5240657" y="1153888"/>
                </a:cubicBezTo>
                <a:cubicBezTo>
                  <a:pt x="5240657" y="1161910"/>
                  <a:pt x="5234431" y="1166286"/>
                  <a:pt x="5225869" y="1166286"/>
                </a:cubicBezTo>
                <a:cubicBezTo>
                  <a:pt x="5217307" y="1166286"/>
                  <a:pt x="5211081" y="1161910"/>
                  <a:pt x="5211081" y="1153888"/>
                </a:cubicBezTo>
                <a:cubicBezTo>
                  <a:pt x="5211081" y="1146595"/>
                  <a:pt x="5217307" y="1140032"/>
                  <a:pt x="5225869" y="1140032"/>
                </a:cubicBezTo>
                <a:close/>
                <a:moveTo>
                  <a:pt x="5154105" y="1140032"/>
                </a:moveTo>
                <a:cubicBezTo>
                  <a:pt x="5162127" y="1140032"/>
                  <a:pt x="5166502" y="1147037"/>
                  <a:pt x="5166502" y="1154821"/>
                </a:cubicBezTo>
                <a:cubicBezTo>
                  <a:pt x="5166502" y="1163383"/>
                  <a:pt x="5162127" y="1169610"/>
                  <a:pt x="5154105" y="1169610"/>
                </a:cubicBezTo>
                <a:cubicBezTo>
                  <a:pt x="5146083" y="1169610"/>
                  <a:pt x="5140249" y="1163383"/>
                  <a:pt x="5140249" y="1154821"/>
                </a:cubicBezTo>
                <a:cubicBezTo>
                  <a:pt x="5140249" y="1147037"/>
                  <a:pt x="5146083" y="1140032"/>
                  <a:pt x="5154105" y="1140032"/>
                </a:cubicBezTo>
                <a:close/>
                <a:moveTo>
                  <a:pt x="5083276" y="1140032"/>
                </a:moveTo>
                <a:cubicBezTo>
                  <a:pt x="5089110" y="1140032"/>
                  <a:pt x="5095673" y="1147037"/>
                  <a:pt x="5095673" y="1154821"/>
                </a:cubicBezTo>
                <a:cubicBezTo>
                  <a:pt x="5095673" y="1163383"/>
                  <a:pt x="5089110" y="1169610"/>
                  <a:pt x="5083276" y="1169610"/>
                </a:cubicBezTo>
                <a:cubicBezTo>
                  <a:pt x="5075254" y="1169610"/>
                  <a:pt x="5069420" y="1163383"/>
                  <a:pt x="5069420" y="1154821"/>
                </a:cubicBezTo>
                <a:cubicBezTo>
                  <a:pt x="5069420" y="1147037"/>
                  <a:pt x="5075254" y="1140032"/>
                  <a:pt x="5083276" y="1140032"/>
                </a:cubicBezTo>
                <a:close/>
                <a:moveTo>
                  <a:pt x="5012445" y="1140032"/>
                </a:moveTo>
                <a:cubicBezTo>
                  <a:pt x="5018279" y="1140032"/>
                  <a:pt x="5024842" y="1147037"/>
                  <a:pt x="5024842" y="1154821"/>
                </a:cubicBezTo>
                <a:cubicBezTo>
                  <a:pt x="5024842" y="1163383"/>
                  <a:pt x="5018279" y="1169610"/>
                  <a:pt x="5012445" y="1169610"/>
                </a:cubicBezTo>
                <a:cubicBezTo>
                  <a:pt x="5004423" y="1169610"/>
                  <a:pt x="4998589" y="1163383"/>
                  <a:pt x="4998589" y="1154821"/>
                </a:cubicBezTo>
                <a:cubicBezTo>
                  <a:pt x="4998589" y="1147037"/>
                  <a:pt x="5004423" y="1140032"/>
                  <a:pt x="5012445" y="1140032"/>
                </a:cubicBezTo>
                <a:close/>
                <a:moveTo>
                  <a:pt x="4940157" y="1140032"/>
                </a:moveTo>
                <a:cubicBezTo>
                  <a:pt x="4948179" y="1140032"/>
                  <a:pt x="4954013" y="1147037"/>
                  <a:pt x="4954013" y="1154821"/>
                </a:cubicBezTo>
                <a:cubicBezTo>
                  <a:pt x="4954013" y="1163383"/>
                  <a:pt x="4948179" y="1169610"/>
                  <a:pt x="4940157" y="1169610"/>
                </a:cubicBezTo>
                <a:cubicBezTo>
                  <a:pt x="4934323" y="1169610"/>
                  <a:pt x="4927760" y="1163383"/>
                  <a:pt x="4927760" y="1154821"/>
                </a:cubicBezTo>
                <a:cubicBezTo>
                  <a:pt x="4927760" y="1147037"/>
                  <a:pt x="4934323" y="1140032"/>
                  <a:pt x="4940157" y="1140032"/>
                </a:cubicBezTo>
                <a:close/>
                <a:moveTo>
                  <a:pt x="4865953" y="1140032"/>
                </a:moveTo>
                <a:cubicBezTo>
                  <a:pt x="4873975" y="1140032"/>
                  <a:pt x="4879809" y="1147037"/>
                  <a:pt x="4879809" y="1154821"/>
                </a:cubicBezTo>
                <a:cubicBezTo>
                  <a:pt x="4879809" y="1163383"/>
                  <a:pt x="4873975" y="1169610"/>
                  <a:pt x="4865953" y="1169610"/>
                </a:cubicBezTo>
                <a:cubicBezTo>
                  <a:pt x="4860119" y="1169610"/>
                  <a:pt x="4853556" y="1163383"/>
                  <a:pt x="4853556" y="1154821"/>
                </a:cubicBezTo>
                <a:cubicBezTo>
                  <a:pt x="4853556" y="1147037"/>
                  <a:pt x="4860119" y="1140032"/>
                  <a:pt x="4865953" y="1140032"/>
                </a:cubicBezTo>
                <a:close/>
                <a:moveTo>
                  <a:pt x="4795122" y="1140032"/>
                </a:moveTo>
                <a:cubicBezTo>
                  <a:pt x="4803144" y="1140032"/>
                  <a:pt x="4808978" y="1147037"/>
                  <a:pt x="4808978" y="1154821"/>
                </a:cubicBezTo>
                <a:cubicBezTo>
                  <a:pt x="4808978" y="1163383"/>
                  <a:pt x="4803144" y="1169610"/>
                  <a:pt x="4795122" y="1169610"/>
                </a:cubicBezTo>
                <a:cubicBezTo>
                  <a:pt x="4787830" y="1169610"/>
                  <a:pt x="4782725" y="1163383"/>
                  <a:pt x="4782725" y="1154821"/>
                </a:cubicBezTo>
                <a:cubicBezTo>
                  <a:pt x="4782725" y="1147037"/>
                  <a:pt x="4787830" y="1140032"/>
                  <a:pt x="4795122" y="1140032"/>
                </a:cubicBezTo>
                <a:close/>
                <a:moveTo>
                  <a:pt x="4726684" y="1140032"/>
                </a:moveTo>
                <a:cubicBezTo>
                  <a:pt x="4735246" y="1140032"/>
                  <a:pt x="4741472" y="1147037"/>
                  <a:pt x="4741472" y="1154821"/>
                </a:cubicBezTo>
                <a:cubicBezTo>
                  <a:pt x="4741472" y="1163383"/>
                  <a:pt x="4735246" y="1169610"/>
                  <a:pt x="4726684" y="1169610"/>
                </a:cubicBezTo>
                <a:cubicBezTo>
                  <a:pt x="4718122" y="1169610"/>
                  <a:pt x="4711896" y="1163383"/>
                  <a:pt x="4711896" y="1154821"/>
                </a:cubicBezTo>
                <a:cubicBezTo>
                  <a:pt x="4711896" y="1147037"/>
                  <a:pt x="4718122" y="1140032"/>
                  <a:pt x="4726684" y="1140032"/>
                </a:cubicBezTo>
                <a:close/>
                <a:moveTo>
                  <a:pt x="4655853" y="1140032"/>
                </a:moveTo>
                <a:cubicBezTo>
                  <a:pt x="4663637" y="1140032"/>
                  <a:pt x="4670642" y="1147037"/>
                  <a:pt x="4670642" y="1154821"/>
                </a:cubicBezTo>
                <a:cubicBezTo>
                  <a:pt x="4670642" y="1163383"/>
                  <a:pt x="4663637" y="1169610"/>
                  <a:pt x="4655853" y="1169610"/>
                </a:cubicBezTo>
                <a:cubicBezTo>
                  <a:pt x="4647291" y="1169610"/>
                  <a:pt x="4641064" y="1163383"/>
                  <a:pt x="4641064" y="1154821"/>
                </a:cubicBezTo>
                <a:cubicBezTo>
                  <a:pt x="4641064" y="1147037"/>
                  <a:pt x="4647291" y="1140032"/>
                  <a:pt x="4655853" y="1140032"/>
                </a:cubicBezTo>
                <a:close/>
                <a:moveTo>
                  <a:pt x="4585023" y="1140032"/>
                </a:moveTo>
                <a:cubicBezTo>
                  <a:pt x="4592806" y="1140032"/>
                  <a:pt x="4599811" y="1147037"/>
                  <a:pt x="4599811" y="1154821"/>
                </a:cubicBezTo>
                <a:cubicBezTo>
                  <a:pt x="4599811" y="1163383"/>
                  <a:pt x="4592806" y="1169610"/>
                  <a:pt x="4585023" y="1169610"/>
                </a:cubicBezTo>
                <a:cubicBezTo>
                  <a:pt x="4576461" y="1169610"/>
                  <a:pt x="4570235" y="1163383"/>
                  <a:pt x="4570235" y="1154821"/>
                </a:cubicBezTo>
                <a:cubicBezTo>
                  <a:pt x="4570235" y="1147037"/>
                  <a:pt x="4576461" y="1140032"/>
                  <a:pt x="4585023" y="1140032"/>
                </a:cubicBezTo>
                <a:close/>
                <a:moveTo>
                  <a:pt x="4513260" y="1140032"/>
                </a:moveTo>
                <a:cubicBezTo>
                  <a:pt x="4520553" y="1140032"/>
                  <a:pt x="4525657" y="1147037"/>
                  <a:pt x="4525657" y="1154821"/>
                </a:cubicBezTo>
                <a:cubicBezTo>
                  <a:pt x="4525657" y="1163383"/>
                  <a:pt x="4520553" y="1169610"/>
                  <a:pt x="4513260" y="1169610"/>
                </a:cubicBezTo>
                <a:cubicBezTo>
                  <a:pt x="4505238" y="1169610"/>
                  <a:pt x="4499404" y="1163383"/>
                  <a:pt x="4499404" y="1154821"/>
                </a:cubicBezTo>
                <a:cubicBezTo>
                  <a:pt x="4499404" y="1147037"/>
                  <a:pt x="4505238" y="1140032"/>
                  <a:pt x="4513260" y="1140032"/>
                </a:cubicBezTo>
                <a:close/>
                <a:moveTo>
                  <a:pt x="4439056" y="1140032"/>
                </a:moveTo>
                <a:cubicBezTo>
                  <a:pt x="4445619" y="1140032"/>
                  <a:pt x="4451453" y="1147037"/>
                  <a:pt x="4451453" y="1154821"/>
                </a:cubicBezTo>
                <a:cubicBezTo>
                  <a:pt x="4451453" y="1163383"/>
                  <a:pt x="4445619" y="1169610"/>
                  <a:pt x="4439056" y="1169610"/>
                </a:cubicBezTo>
                <a:cubicBezTo>
                  <a:pt x="4431763" y="1169610"/>
                  <a:pt x="4425200" y="1163383"/>
                  <a:pt x="4425200" y="1154821"/>
                </a:cubicBezTo>
                <a:cubicBezTo>
                  <a:pt x="4425200" y="1147037"/>
                  <a:pt x="4431763" y="1140032"/>
                  <a:pt x="4439056" y="1140032"/>
                </a:cubicBezTo>
                <a:close/>
                <a:moveTo>
                  <a:pt x="4366768" y="1140032"/>
                </a:moveTo>
                <a:cubicBezTo>
                  <a:pt x="4374790" y="1140032"/>
                  <a:pt x="4380624" y="1147037"/>
                  <a:pt x="4380624" y="1154821"/>
                </a:cubicBezTo>
                <a:cubicBezTo>
                  <a:pt x="4380624" y="1163383"/>
                  <a:pt x="4374790" y="1169610"/>
                  <a:pt x="4366768" y="1169610"/>
                </a:cubicBezTo>
                <a:cubicBezTo>
                  <a:pt x="4360934" y="1169610"/>
                  <a:pt x="4354371" y="1163383"/>
                  <a:pt x="4354371" y="1154821"/>
                </a:cubicBezTo>
                <a:cubicBezTo>
                  <a:pt x="4354371" y="1147037"/>
                  <a:pt x="4360934" y="1140032"/>
                  <a:pt x="4366768" y="1140032"/>
                </a:cubicBezTo>
                <a:close/>
                <a:moveTo>
                  <a:pt x="4295937" y="1140032"/>
                </a:moveTo>
                <a:cubicBezTo>
                  <a:pt x="4303959" y="1140032"/>
                  <a:pt x="4309793" y="1147037"/>
                  <a:pt x="4309793" y="1154821"/>
                </a:cubicBezTo>
                <a:cubicBezTo>
                  <a:pt x="4309793" y="1163383"/>
                  <a:pt x="4303959" y="1169610"/>
                  <a:pt x="4295937" y="1169610"/>
                </a:cubicBezTo>
                <a:cubicBezTo>
                  <a:pt x="4290103" y="1169610"/>
                  <a:pt x="4283540" y="1163383"/>
                  <a:pt x="4283540" y="1154821"/>
                </a:cubicBezTo>
                <a:cubicBezTo>
                  <a:pt x="4283540" y="1147037"/>
                  <a:pt x="4290103" y="1140032"/>
                  <a:pt x="4295937" y="1140032"/>
                </a:cubicBezTo>
                <a:close/>
                <a:moveTo>
                  <a:pt x="4225107" y="1140032"/>
                </a:moveTo>
                <a:cubicBezTo>
                  <a:pt x="4233129" y="1140032"/>
                  <a:pt x="4238963" y="1147037"/>
                  <a:pt x="4238963" y="1154821"/>
                </a:cubicBezTo>
                <a:cubicBezTo>
                  <a:pt x="4238963" y="1163383"/>
                  <a:pt x="4233129" y="1169610"/>
                  <a:pt x="4225107" y="1169610"/>
                </a:cubicBezTo>
                <a:cubicBezTo>
                  <a:pt x="4217085" y="1169610"/>
                  <a:pt x="4212710" y="1163383"/>
                  <a:pt x="4212710" y="1154821"/>
                </a:cubicBezTo>
                <a:cubicBezTo>
                  <a:pt x="4212710" y="1147037"/>
                  <a:pt x="4217085" y="1140032"/>
                  <a:pt x="4225107" y="1140032"/>
                </a:cubicBezTo>
                <a:close/>
                <a:moveTo>
                  <a:pt x="4153295" y="1140032"/>
                </a:moveTo>
                <a:cubicBezTo>
                  <a:pt x="4161078" y="1140032"/>
                  <a:pt x="4168083" y="1147037"/>
                  <a:pt x="4168083" y="1154821"/>
                </a:cubicBezTo>
                <a:cubicBezTo>
                  <a:pt x="4168083" y="1163383"/>
                  <a:pt x="4161078" y="1169610"/>
                  <a:pt x="4153295" y="1169610"/>
                </a:cubicBezTo>
                <a:cubicBezTo>
                  <a:pt x="4144733" y="1169610"/>
                  <a:pt x="4138507" y="1163383"/>
                  <a:pt x="4138507" y="1154821"/>
                </a:cubicBezTo>
                <a:cubicBezTo>
                  <a:pt x="4138507" y="1147037"/>
                  <a:pt x="4144733" y="1140032"/>
                  <a:pt x="4153295" y="1140032"/>
                </a:cubicBezTo>
                <a:close/>
                <a:moveTo>
                  <a:pt x="4082465" y="1140032"/>
                </a:moveTo>
                <a:cubicBezTo>
                  <a:pt x="4090249" y="1140032"/>
                  <a:pt x="4097254" y="1147037"/>
                  <a:pt x="4097254" y="1154821"/>
                </a:cubicBezTo>
                <a:cubicBezTo>
                  <a:pt x="4097254" y="1163383"/>
                  <a:pt x="4090249" y="1169610"/>
                  <a:pt x="4082465" y="1169610"/>
                </a:cubicBezTo>
                <a:cubicBezTo>
                  <a:pt x="4073903" y="1169610"/>
                  <a:pt x="4067676" y="1163383"/>
                  <a:pt x="4067676" y="1154821"/>
                </a:cubicBezTo>
                <a:cubicBezTo>
                  <a:pt x="4067676" y="1147037"/>
                  <a:pt x="4073903" y="1140032"/>
                  <a:pt x="4082465" y="1140032"/>
                </a:cubicBezTo>
                <a:close/>
                <a:moveTo>
                  <a:pt x="439789" y="1140032"/>
                </a:moveTo>
                <a:cubicBezTo>
                  <a:pt x="448351" y="1140032"/>
                  <a:pt x="454579" y="1146595"/>
                  <a:pt x="454579" y="1153888"/>
                </a:cubicBezTo>
                <a:cubicBezTo>
                  <a:pt x="454579" y="1161910"/>
                  <a:pt x="448351" y="1166286"/>
                  <a:pt x="439789" y="1166286"/>
                </a:cubicBezTo>
                <a:cubicBezTo>
                  <a:pt x="432006" y="1166286"/>
                  <a:pt x="425001" y="1161910"/>
                  <a:pt x="425001" y="1153888"/>
                </a:cubicBezTo>
                <a:cubicBezTo>
                  <a:pt x="425001" y="1146595"/>
                  <a:pt x="432006" y="1140032"/>
                  <a:pt x="439789" y="1140032"/>
                </a:cubicBezTo>
                <a:close/>
                <a:moveTo>
                  <a:pt x="368960" y="1140032"/>
                </a:moveTo>
                <a:cubicBezTo>
                  <a:pt x="377521" y="1140032"/>
                  <a:pt x="383747" y="1146595"/>
                  <a:pt x="383747" y="1153888"/>
                </a:cubicBezTo>
                <a:cubicBezTo>
                  <a:pt x="383747" y="1161910"/>
                  <a:pt x="377521" y="1166286"/>
                  <a:pt x="368960" y="1166286"/>
                </a:cubicBezTo>
                <a:cubicBezTo>
                  <a:pt x="361176" y="1166286"/>
                  <a:pt x="354172" y="1161910"/>
                  <a:pt x="354172" y="1153888"/>
                </a:cubicBezTo>
                <a:cubicBezTo>
                  <a:pt x="354172" y="1146595"/>
                  <a:pt x="361176" y="1140032"/>
                  <a:pt x="368960" y="1140032"/>
                </a:cubicBezTo>
                <a:close/>
                <a:moveTo>
                  <a:pt x="297194" y="1140032"/>
                </a:moveTo>
                <a:cubicBezTo>
                  <a:pt x="305217" y="1140032"/>
                  <a:pt x="309592" y="1146595"/>
                  <a:pt x="309592" y="1153888"/>
                </a:cubicBezTo>
                <a:cubicBezTo>
                  <a:pt x="309592" y="1161910"/>
                  <a:pt x="305217" y="1166286"/>
                  <a:pt x="297194" y="1166286"/>
                </a:cubicBezTo>
                <a:cubicBezTo>
                  <a:pt x="289902" y="1166286"/>
                  <a:pt x="283339" y="1161910"/>
                  <a:pt x="283339" y="1153888"/>
                </a:cubicBezTo>
                <a:cubicBezTo>
                  <a:pt x="283339" y="1146595"/>
                  <a:pt x="289902" y="1140032"/>
                  <a:pt x="297194" y="1140032"/>
                </a:cubicBezTo>
                <a:close/>
                <a:moveTo>
                  <a:pt x="226366" y="1140032"/>
                </a:moveTo>
                <a:cubicBezTo>
                  <a:pt x="232201" y="1140032"/>
                  <a:pt x="238764" y="1146595"/>
                  <a:pt x="238764" y="1153888"/>
                </a:cubicBezTo>
                <a:cubicBezTo>
                  <a:pt x="238764" y="1161910"/>
                  <a:pt x="232201" y="1166286"/>
                  <a:pt x="226366" y="1166286"/>
                </a:cubicBezTo>
                <a:cubicBezTo>
                  <a:pt x="218344" y="1166286"/>
                  <a:pt x="212510" y="1161910"/>
                  <a:pt x="212510" y="1153888"/>
                </a:cubicBezTo>
                <a:cubicBezTo>
                  <a:pt x="212510" y="1146595"/>
                  <a:pt x="218344" y="1140032"/>
                  <a:pt x="226366" y="1140032"/>
                </a:cubicBezTo>
                <a:close/>
                <a:moveTo>
                  <a:pt x="155532" y="1140032"/>
                </a:moveTo>
                <a:cubicBezTo>
                  <a:pt x="161366" y="1140032"/>
                  <a:pt x="167930" y="1146595"/>
                  <a:pt x="167930" y="1153888"/>
                </a:cubicBezTo>
                <a:cubicBezTo>
                  <a:pt x="167930" y="1161910"/>
                  <a:pt x="161366" y="1166286"/>
                  <a:pt x="155532" y="1166286"/>
                </a:cubicBezTo>
                <a:cubicBezTo>
                  <a:pt x="147510" y="1166286"/>
                  <a:pt x="141676" y="1161910"/>
                  <a:pt x="141676" y="1153888"/>
                </a:cubicBezTo>
                <a:cubicBezTo>
                  <a:pt x="141676" y="1146595"/>
                  <a:pt x="147510" y="1140032"/>
                  <a:pt x="155532" y="1140032"/>
                </a:cubicBezTo>
                <a:close/>
                <a:moveTo>
                  <a:pt x="83244" y="1140032"/>
                </a:moveTo>
                <a:cubicBezTo>
                  <a:pt x="90536" y="1140032"/>
                  <a:pt x="97100" y="1146595"/>
                  <a:pt x="97100" y="1153888"/>
                </a:cubicBezTo>
                <a:cubicBezTo>
                  <a:pt x="97100" y="1161910"/>
                  <a:pt x="90536" y="1166286"/>
                  <a:pt x="83244" y="1166286"/>
                </a:cubicBezTo>
                <a:cubicBezTo>
                  <a:pt x="76680" y="1166286"/>
                  <a:pt x="70846" y="1161910"/>
                  <a:pt x="70846" y="1153888"/>
                </a:cubicBezTo>
                <a:cubicBezTo>
                  <a:pt x="70846" y="1146595"/>
                  <a:pt x="76680" y="1140032"/>
                  <a:pt x="83244" y="1140032"/>
                </a:cubicBezTo>
                <a:close/>
                <a:moveTo>
                  <a:pt x="12008" y="1140032"/>
                </a:moveTo>
                <a:cubicBezTo>
                  <a:pt x="20253" y="1140032"/>
                  <a:pt x="26249" y="1146595"/>
                  <a:pt x="26249" y="1153888"/>
                </a:cubicBezTo>
                <a:cubicBezTo>
                  <a:pt x="26249" y="1161910"/>
                  <a:pt x="20253" y="1166286"/>
                  <a:pt x="12008" y="1166286"/>
                </a:cubicBezTo>
                <a:cubicBezTo>
                  <a:pt x="4513" y="1166286"/>
                  <a:pt x="16" y="1161910"/>
                  <a:pt x="16" y="1153888"/>
                </a:cubicBezTo>
                <a:cubicBezTo>
                  <a:pt x="16" y="1146595"/>
                  <a:pt x="4513" y="1140032"/>
                  <a:pt x="12008" y="1140032"/>
                </a:cubicBezTo>
                <a:close/>
                <a:moveTo>
                  <a:pt x="6867525" y="1069203"/>
                </a:moveTo>
                <a:cubicBezTo>
                  <a:pt x="6874088" y="1069203"/>
                  <a:pt x="6879922" y="1075037"/>
                  <a:pt x="6879922" y="1081600"/>
                </a:cubicBezTo>
                <a:cubicBezTo>
                  <a:pt x="6879922" y="1088893"/>
                  <a:pt x="6874088" y="1095457"/>
                  <a:pt x="6867525" y="1095457"/>
                </a:cubicBezTo>
                <a:cubicBezTo>
                  <a:pt x="6860232" y="1095457"/>
                  <a:pt x="6853669" y="1088893"/>
                  <a:pt x="6853669" y="1081600"/>
                </a:cubicBezTo>
                <a:cubicBezTo>
                  <a:pt x="6853669" y="1075037"/>
                  <a:pt x="6860232" y="1069203"/>
                  <a:pt x="6867525" y="1069203"/>
                </a:cubicBezTo>
                <a:close/>
                <a:moveTo>
                  <a:pt x="6795237" y="1069203"/>
                </a:moveTo>
                <a:cubicBezTo>
                  <a:pt x="6803259" y="1069203"/>
                  <a:pt x="6809093" y="1075037"/>
                  <a:pt x="6809093" y="1081600"/>
                </a:cubicBezTo>
                <a:cubicBezTo>
                  <a:pt x="6809093" y="1088893"/>
                  <a:pt x="6803259" y="1095457"/>
                  <a:pt x="6796696" y="1095457"/>
                </a:cubicBezTo>
                <a:cubicBezTo>
                  <a:pt x="6789403" y="1095457"/>
                  <a:pt x="6782840" y="1088893"/>
                  <a:pt x="6782840" y="1081600"/>
                </a:cubicBezTo>
                <a:cubicBezTo>
                  <a:pt x="6782840" y="1075037"/>
                  <a:pt x="6789403" y="1069203"/>
                  <a:pt x="6795237" y="1069203"/>
                </a:cubicBezTo>
                <a:close/>
                <a:moveTo>
                  <a:pt x="6724405" y="1069203"/>
                </a:moveTo>
                <a:cubicBezTo>
                  <a:pt x="6732427" y="1069203"/>
                  <a:pt x="6738261" y="1075037"/>
                  <a:pt x="6738261" y="1081600"/>
                </a:cubicBezTo>
                <a:cubicBezTo>
                  <a:pt x="6738261" y="1088893"/>
                  <a:pt x="6732427" y="1095457"/>
                  <a:pt x="6724405" y="1095457"/>
                </a:cubicBezTo>
                <a:cubicBezTo>
                  <a:pt x="6718571" y="1095457"/>
                  <a:pt x="6712008" y="1088893"/>
                  <a:pt x="6712008" y="1081600"/>
                </a:cubicBezTo>
                <a:cubicBezTo>
                  <a:pt x="6712008" y="1075037"/>
                  <a:pt x="6718571" y="1069203"/>
                  <a:pt x="6724405" y="1069203"/>
                </a:cubicBezTo>
                <a:close/>
                <a:moveTo>
                  <a:pt x="6653576" y="1069203"/>
                </a:moveTo>
                <a:cubicBezTo>
                  <a:pt x="6660869" y="1069203"/>
                  <a:pt x="6667432" y="1075037"/>
                  <a:pt x="6667432" y="1081600"/>
                </a:cubicBezTo>
                <a:cubicBezTo>
                  <a:pt x="6667432" y="1088893"/>
                  <a:pt x="6660869" y="1095457"/>
                  <a:pt x="6653576" y="1095457"/>
                </a:cubicBezTo>
                <a:cubicBezTo>
                  <a:pt x="6645554" y="1095457"/>
                  <a:pt x="6641179" y="1088893"/>
                  <a:pt x="6641179" y="1081600"/>
                </a:cubicBezTo>
                <a:cubicBezTo>
                  <a:pt x="6641179" y="1075037"/>
                  <a:pt x="6645554" y="1069203"/>
                  <a:pt x="6653576" y="1069203"/>
                </a:cubicBezTo>
                <a:close/>
                <a:moveTo>
                  <a:pt x="6581764" y="1069203"/>
                </a:moveTo>
                <a:cubicBezTo>
                  <a:pt x="6589547" y="1069203"/>
                  <a:pt x="6596552" y="1075037"/>
                  <a:pt x="6596552" y="1081600"/>
                </a:cubicBezTo>
                <a:cubicBezTo>
                  <a:pt x="6596552" y="1088893"/>
                  <a:pt x="6589547" y="1095457"/>
                  <a:pt x="6581764" y="1095457"/>
                </a:cubicBezTo>
                <a:cubicBezTo>
                  <a:pt x="6573202" y="1095457"/>
                  <a:pt x="6566976" y="1088893"/>
                  <a:pt x="6566976" y="1081600"/>
                </a:cubicBezTo>
                <a:cubicBezTo>
                  <a:pt x="6566976" y="1075037"/>
                  <a:pt x="6573202" y="1069203"/>
                  <a:pt x="6581764" y="1069203"/>
                </a:cubicBezTo>
                <a:close/>
                <a:moveTo>
                  <a:pt x="6510933" y="1069203"/>
                </a:moveTo>
                <a:cubicBezTo>
                  <a:pt x="6518717" y="1069203"/>
                  <a:pt x="6525722" y="1075037"/>
                  <a:pt x="6525722" y="1081600"/>
                </a:cubicBezTo>
                <a:cubicBezTo>
                  <a:pt x="6525722" y="1088893"/>
                  <a:pt x="6518717" y="1095457"/>
                  <a:pt x="6510933" y="1095457"/>
                </a:cubicBezTo>
                <a:cubicBezTo>
                  <a:pt x="6502371" y="1095457"/>
                  <a:pt x="6496144" y="1088893"/>
                  <a:pt x="6496144" y="1081600"/>
                </a:cubicBezTo>
                <a:cubicBezTo>
                  <a:pt x="6496144" y="1075037"/>
                  <a:pt x="6502371" y="1069203"/>
                  <a:pt x="6510933" y="1069203"/>
                </a:cubicBezTo>
                <a:close/>
                <a:moveTo>
                  <a:pt x="6440492" y="1069203"/>
                </a:moveTo>
                <a:cubicBezTo>
                  <a:pt x="6448081" y="1069203"/>
                  <a:pt x="6454911" y="1075037"/>
                  <a:pt x="6454911" y="1081600"/>
                </a:cubicBezTo>
                <a:cubicBezTo>
                  <a:pt x="6454911" y="1088893"/>
                  <a:pt x="6448081" y="1095457"/>
                  <a:pt x="6440492" y="1095457"/>
                </a:cubicBezTo>
                <a:cubicBezTo>
                  <a:pt x="6432145" y="1095457"/>
                  <a:pt x="6425315" y="1088893"/>
                  <a:pt x="6425315" y="1081600"/>
                </a:cubicBezTo>
                <a:cubicBezTo>
                  <a:pt x="6425315" y="1075037"/>
                  <a:pt x="6432145" y="1069203"/>
                  <a:pt x="6440492" y="1069203"/>
                </a:cubicBezTo>
                <a:close/>
                <a:moveTo>
                  <a:pt x="6368340" y="1069203"/>
                </a:moveTo>
                <a:cubicBezTo>
                  <a:pt x="6376362" y="1069203"/>
                  <a:pt x="6380737" y="1075037"/>
                  <a:pt x="6380737" y="1081600"/>
                </a:cubicBezTo>
                <a:cubicBezTo>
                  <a:pt x="6380737" y="1088893"/>
                  <a:pt x="6376362" y="1095457"/>
                  <a:pt x="6368340" y="1095457"/>
                </a:cubicBezTo>
                <a:cubicBezTo>
                  <a:pt x="6361047" y="1095457"/>
                  <a:pt x="6354484" y="1088893"/>
                  <a:pt x="6354484" y="1081600"/>
                </a:cubicBezTo>
                <a:cubicBezTo>
                  <a:pt x="6354484" y="1075037"/>
                  <a:pt x="6361047" y="1069203"/>
                  <a:pt x="6368340" y="1069203"/>
                </a:cubicBezTo>
                <a:close/>
                <a:moveTo>
                  <a:pt x="6297511" y="1069203"/>
                </a:moveTo>
                <a:cubicBezTo>
                  <a:pt x="6304074" y="1069203"/>
                  <a:pt x="6309908" y="1075037"/>
                  <a:pt x="6309908" y="1081600"/>
                </a:cubicBezTo>
                <a:cubicBezTo>
                  <a:pt x="6309908" y="1088893"/>
                  <a:pt x="6304074" y="1095457"/>
                  <a:pt x="6297511" y="1095457"/>
                </a:cubicBezTo>
                <a:cubicBezTo>
                  <a:pt x="6290218" y="1095457"/>
                  <a:pt x="6283655" y="1088893"/>
                  <a:pt x="6283655" y="1081600"/>
                </a:cubicBezTo>
                <a:cubicBezTo>
                  <a:pt x="6283655" y="1075037"/>
                  <a:pt x="6290218" y="1069203"/>
                  <a:pt x="6297511" y="1069203"/>
                </a:cubicBezTo>
                <a:close/>
                <a:moveTo>
                  <a:pt x="6226679" y="1069203"/>
                </a:moveTo>
                <a:cubicBezTo>
                  <a:pt x="6233242" y="1069203"/>
                  <a:pt x="6239076" y="1075037"/>
                  <a:pt x="6239076" y="1081600"/>
                </a:cubicBezTo>
                <a:cubicBezTo>
                  <a:pt x="6239076" y="1088893"/>
                  <a:pt x="6233242" y="1095457"/>
                  <a:pt x="6226679" y="1095457"/>
                </a:cubicBezTo>
                <a:cubicBezTo>
                  <a:pt x="6219386" y="1095457"/>
                  <a:pt x="6212823" y="1088893"/>
                  <a:pt x="6212823" y="1083059"/>
                </a:cubicBezTo>
                <a:cubicBezTo>
                  <a:pt x="6212823" y="1075037"/>
                  <a:pt x="6219386" y="1069203"/>
                  <a:pt x="6226679" y="1069203"/>
                </a:cubicBezTo>
                <a:close/>
                <a:moveTo>
                  <a:pt x="6154391" y="1069203"/>
                </a:moveTo>
                <a:cubicBezTo>
                  <a:pt x="6161684" y="1069203"/>
                  <a:pt x="6168247" y="1075037"/>
                  <a:pt x="6168247" y="1083059"/>
                </a:cubicBezTo>
                <a:cubicBezTo>
                  <a:pt x="6168247" y="1088893"/>
                  <a:pt x="6161684" y="1095457"/>
                  <a:pt x="6154391" y="1095457"/>
                </a:cubicBezTo>
                <a:cubicBezTo>
                  <a:pt x="6147828" y="1095457"/>
                  <a:pt x="6141994" y="1088893"/>
                  <a:pt x="6141994" y="1083059"/>
                </a:cubicBezTo>
                <a:cubicBezTo>
                  <a:pt x="6141994" y="1075037"/>
                  <a:pt x="6147828" y="1069203"/>
                  <a:pt x="6154391" y="1069203"/>
                </a:cubicBezTo>
                <a:close/>
                <a:moveTo>
                  <a:pt x="6083559" y="1069203"/>
                </a:moveTo>
                <a:cubicBezTo>
                  <a:pt x="6090852" y="1069203"/>
                  <a:pt x="6097415" y="1075037"/>
                  <a:pt x="6097415" y="1083059"/>
                </a:cubicBezTo>
                <a:cubicBezTo>
                  <a:pt x="6097415" y="1088893"/>
                  <a:pt x="6090852" y="1095457"/>
                  <a:pt x="6083559" y="1095457"/>
                </a:cubicBezTo>
                <a:cubicBezTo>
                  <a:pt x="6076996" y="1095457"/>
                  <a:pt x="6071162" y="1088893"/>
                  <a:pt x="6071162" y="1083059"/>
                </a:cubicBezTo>
                <a:cubicBezTo>
                  <a:pt x="6071162" y="1075037"/>
                  <a:pt x="6076996" y="1069203"/>
                  <a:pt x="6083559" y="1069203"/>
                </a:cubicBezTo>
                <a:close/>
                <a:moveTo>
                  <a:pt x="6009356" y="1069203"/>
                </a:moveTo>
                <a:cubicBezTo>
                  <a:pt x="6016649" y="1069203"/>
                  <a:pt x="6023212" y="1075037"/>
                  <a:pt x="6023212" y="1083059"/>
                </a:cubicBezTo>
                <a:cubicBezTo>
                  <a:pt x="6023212" y="1088893"/>
                  <a:pt x="6016649" y="1095457"/>
                  <a:pt x="6009356" y="1095457"/>
                </a:cubicBezTo>
                <a:cubicBezTo>
                  <a:pt x="6001334" y="1095457"/>
                  <a:pt x="5996959" y="1088893"/>
                  <a:pt x="5996959" y="1083059"/>
                </a:cubicBezTo>
                <a:cubicBezTo>
                  <a:pt x="5996959" y="1075037"/>
                  <a:pt x="6001334" y="1069203"/>
                  <a:pt x="6009356" y="1069203"/>
                </a:cubicBezTo>
                <a:close/>
                <a:moveTo>
                  <a:pt x="5940548" y="1069203"/>
                </a:moveTo>
                <a:cubicBezTo>
                  <a:pt x="5948896" y="1069203"/>
                  <a:pt x="5955726" y="1075037"/>
                  <a:pt x="5955726" y="1083059"/>
                </a:cubicBezTo>
                <a:cubicBezTo>
                  <a:pt x="5955726" y="1088893"/>
                  <a:pt x="5948896" y="1095457"/>
                  <a:pt x="5940548" y="1095457"/>
                </a:cubicBezTo>
                <a:cubicBezTo>
                  <a:pt x="5932960" y="1095457"/>
                  <a:pt x="5926130" y="1088893"/>
                  <a:pt x="5926130" y="1083059"/>
                </a:cubicBezTo>
                <a:cubicBezTo>
                  <a:pt x="5926130" y="1075037"/>
                  <a:pt x="5932960" y="1069203"/>
                  <a:pt x="5940548" y="1069203"/>
                </a:cubicBezTo>
                <a:close/>
                <a:moveTo>
                  <a:pt x="5870088" y="1069203"/>
                </a:moveTo>
                <a:cubicBezTo>
                  <a:pt x="5878650" y="1069203"/>
                  <a:pt x="5884877" y="1075037"/>
                  <a:pt x="5884877" y="1083059"/>
                </a:cubicBezTo>
                <a:cubicBezTo>
                  <a:pt x="5884877" y="1088893"/>
                  <a:pt x="5878650" y="1095457"/>
                  <a:pt x="5870088" y="1095457"/>
                </a:cubicBezTo>
                <a:cubicBezTo>
                  <a:pt x="5862304" y="1095457"/>
                  <a:pt x="5855299" y="1088893"/>
                  <a:pt x="5855299" y="1083059"/>
                </a:cubicBezTo>
                <a:cubicBezTo>
                  <a:pt x="5855299" y="1075037"/>
                  <a:pt x="5862304" y="1069203"/>
                  <a:pt x="5870088" y="1069203"/>
                </a:cubicBezTo>
                <a:close/>
                <a:moveTo>
                  <a:pt x="5799257" y="1069203"/>
                </a:moveTo>
                <a:cubicBezTo>
                  <a:pt x="5807819" y="1069203"/>
                  <a:pt x="5814045" y="1075037"/>
                  <a:pt x="5814045" y="1083059"/>
                </a:cubicBezTo>
                <a:cubicBezTo>
                  <a:pt x="5814045" y="1088893"/>
                  <a:pt x="5807819" y="1095457"/>
                  <a:pt x="5799257" y="1095457"/>
                </a:cubicBezTo>
                <a:cubicBezTo>
                  <a:pt x="5791474" y="1095457"/>
                  <a:pt x="5784469" y="1088893"/>
                  <a:pt x="5784469" y="1083059"/>
                </a:cubicBezTo>
                <a:cubicBezTo>
                  <a:pt x="5784469" y="1075037"/>
                  <a:pt x="5791474" y="1069203"/>
                  <a:pt x="5799257" y="1069203"/>
                </a:cubicBezTo>
                <a:close/>
                <a:moveTo>
                  <a:pt x="5724122" y="1069203"/>
                </a:moveTo>
                <a:cubicBezTo>
                  <a:pt x="5732144" y="1069203"/>
                  <a:pt x="5736519" y="1075037"/>
                  <a:pt x="5736519" y="1083059"/>
                </a:cubicBezTo>
                <a:cubicBezTo>
                  <a:pt x="5736519" y="1088893"/>
                  <a:pt x="5732144" y="1095457"/>
                  <a:pt x="5724122" y="1095457"/>
                </a:cubicBezTo>
                <a:cubicBezTo>
                  <a:pt x="5716100" y="1095457"/>
                  <a:pt x="5710266" y="1088893"/>
                  <a:pt x="5710266" y="1083059"/>
                </a:cubicBezTo>
                <a:cubicBezTo>
                  <a:pt x="5710266" y="1075037"/>
                  <a:pt x="5716100" y="1069203"/>
                  <a:pt x="5724122" y="1069203"/>
                </a:cubicBezTo>
                <a:close/>
                <a:moveTo>
                  <a:pt x="5653291" y="1069203"/>
                </a:moveTo>
                <a:cubicBezTo>
                  <a:pt x="5659125" y="1069203"/>
                  <a:pt x="5665688" y="1075037"/>
                  <a:pt x="5665688" y="1083059"/>
                </a:cubicBezTo>
                <a:cubicBezTo>
                  <a:pt x="5665688" y="1088893"/>
                  <a:pt x="5659125" y="1095457"/>
                  <a:pt x="5653291" y="1095457"/>
                </a:cubicBezTo>
                <a:cubicBezTo>
                  <a:pt x="5645269" y="1095457"/>
                  <a:pt x="5639435" y="1088893"/>
                  <a:pt x="5639435" y="1083059"/>
                </a:cubicBezTo>
                <a:cubicBezTo>
                  <a:pt x="5639435" y="1075037"/>
                  <a:pt x="5645269" y="1069203"/>
                  <a:pt x="5653291" y="1069203"/>
                </a:cubicBezTo>
                <a:close/>
                <a:moveTo>
                  <a:pt x="5581002" y="1069203"/>
                </a:moveTo>
                <a:cubicBezTo>
                  <a:pt x="5588295" y="1069203"/>
                  <a:pt x="5594858" y="1075037"/>
                  <a:pt x="5594858" y="1083059"/>
                </a:cubicBezTo>
                <a:cubicBezTo>
                  <a:pt x="5594858" y="1088893"/>
                  <a:pt x="5588295" y="1095457"/>
                  <a:pt x="5581002" y="1095457"/>
                </a:cubicBezTo>
                <a:cubicBezTo>
                  <a:pt x="5574439" y="1095457"/>
                  <a:pt x="5568605" y="1088893"/>
                  <a:pt x="5568605" y="1083059"/>
                </a:cubicBezTo>
                <a:cubicBezTo>
                  <a:pt x="5568605" y="1075037"/>
                  <a:pt x="5574439" y="1069203"/>
                  <a:pt x="5581002" y="1069203"/>
                </a:cubicBezTo>
                <a:close/>
                <a:moveTo>
                  <a:pt x="5510171" y="1069203"/>
                </a:moveTo>
                <a:cubicBezTo>
                  <a:pt x="5517464" y="1069203"/>
                  <a:pt x="5524027" y="1075037"/>
                  <a:pt x="5524027" y="1083059"/>
                </a:cubicBezTo>
                <a:cubicBezTo>
                  <a:pt x="5524027" y="1088893"/>
                  <a:pt x="5517464" y="1095457"/>
                  <a:pt x="5510171" y="1095457"/>
                </a:cubicBezTo>
                <a:cubicBezTo>
                  <a:pt x="5503608" y="1095457"/>
                  <a:pt x="5497774" y="1088893"/>
                  <a:pt x="5497774" y="1083059"/>
                </a:cubicBezTo>
                <a:cubicBezTo>
                  <a:pt x="5497774" y="1075037"/>
                  <a:pt x="5503608" y="1069203"/>
                  <a:pt x="5510171" y="1069203"/>
                </a:cubicBezTo>
                <a:close/>
                <a:moveTo>
                  <a:pt x="5438937" y="1069203"/>
                </a:moveTo>
                <a:cubicBezTo>
                  <a:pt x="5447182" y="1069203"/>
                  <a:pt x="5453178" y="1075037"/>
                  <a:pt x="5453178" y="1083059"/>
                </a:cubicBezTo>
                <a:cubicBezTo>
                  <a:pt x="5453178" y="1088893"/>
                  <a:pt x="5447182" y="1095457"/>
                  <a:pt x="5438937" y="1095457"/>
                </a:cubicBezTo>
                <a:cubicBezTo>
                  <a:pt x="5431442" y="1095457"/>
                  <a:pt x="5426945" y="1088893"/>
                  <a:pt x="5426945" y="1083059"/>
                </a:cubicBezTo>
                <a:cubicBezTo>
                  <a:pt x="5426945" y="1075037"/>
                  <a:pt x="5431442" y="1069203"/>
                  <a:pt x="5438937" y="1069203"/>
                </a:cubicBezTo>
                <a:close/>
                <a:moveTo>
                  <a:pt x="5367530" y="1069203"/>
                </a:moveTo>
                <a:cubicBezTo>
                  <a:pt x="5376092" y="1069203"/>
                  <a:pt x="5382318" y="1075037"/>
                  <a:pt x="5382318" y="1083059"/>
                </a:cubicBezTo>
                <a:cubicBezTo>
                  <a:pt x="5382318" y="1088893"/>
                  <a:pt x="5376092" y="1095457"/>
                  <a:pt x="5367530" y="1095457"/>
                </a:cubicBezTo>
                <a:cubicBezTo>
                  <a:pt x="5359747" y="1095457"/>
                  <a:pt x="5352742" y="1088893"/>
                  <a:pt x="5352742" y="1083059"/>
                </a:cubicBezTo>
                <a:cubicBezTo>
                  <a:pt x="5352742" y="1075037"/>
                  <a:pt x="5359747" y="1069203"/>
                  <a:pt x="5367530" y="1069203"/>
                </a:cubicBezTo>
                <a:close/>
                <a:moveTo>
                  <a:pt x="5296699" y="1069203"/>
                </a:moveTo>
                <a:cubicBezTo>
                  <a:pt x="5305261" y="1069203"/>
                  <a:pt x="5311488" y="1075037"/>
                  <a:pt x="5311488" y="1083059"/>
                </a:cubicBezTo>
                <a:cubicBezTo>
                  <a:pt x="5311488" y="1088893"/>
                  <a:pt x="5305261" y="1095457"/>
                  <a:pt x="5296699" y="1095457"/>
                </a:cubicBezTo>
                <a:cubicBezTo>
                  <a:pt x="5288915" y="1095457"/>
                  <a:pt x="5281910" y="1088893"/>
                  <a:pt x="5281910" y="1083059"/>
                </a:cubicBezTo>
                <a:cubicBezTo>
                  <a:pt x="5281910" y="1075037"/>
                  <a:pt x="5288915" y="1069203"/>
                  <a:pt x="5296699" y="1069203"/>
                </a:cubicBezTo>
                <a:close/>
                <a:moveTo>
                  <a:pt x="5225869" y="1069203"/>
                </a:moveTo>
                <a:cubicBezTo>
                  <a:pt x="5234431" y="1069203"/>
                  <a:pt x="5240657" y="1075037"/>
                  <a:pt x="5240657" y="1083059"/>
                </a:cubicBezTo>
                <a:cubicBezTo>
                  <a:pt x="5240657" y="1088893"/>
                  <a:pt x="5234431" y="1095457"/>
                  <a:pt x="5225869" y="1095457"/>
                </a:cubicBezTo>
                <a:cubicBezTo>
                  <a:pt x="5217307" y="1095457"/>
                  <a:pt x="5211081" y="1088893"/>
                  <a:pt x="5211081" y="1083059"/>
                </a:cubicBezTo>
                <a:cubicBezTo>
                  <a:pt x="5211081" y="1075037"/>
                  <a:pt x="5217307" y="1069203"/>
                  <a:pt x="5225869" y="1069203"/>
                </a:cubicBezTo>
                <a:close/>
                <a:moveTo>
                  <a:pt x="5154105" y="1069203"/>
                </a:moveTo>
                <a:cubicBezTo>
                  <a:pt x="5162127" y="1069203"/>
                  <a:pt x="5166502" y="1075037"/>
                  <a:pt x="5166502" y="1083059"/>
                </a:cubicBezTo>
                <a:cubicBezTo>
                  <a:pt x="5166502" y="1091081"/>
                  <a:pt x="5162127" y="1095457"/>
                  <a:pt x="5154105" y="1095457"/>
                </a:cubicBezTo>
                <a:cubicBezTo>
                  <a:pt x="5146083" y="1095457"/>
                  <a:pt x="5140249" y="1091081"/>
                  <a:pt x="5140249" y="1083059"/>
                </a:cubicBezTo>
                <a:cubicBezTo>
                  <a:pt x="5140249" y="1075037"/>
                  <a:pt x="5146083" y="1069203"/>
                  <a:pt x="5154105" y="1069203"/>
                </a:cubicBezTo>
                <a:close/>
                <a:moveTo>
                  <a:pt x="5083276" y="1069203"/>
                </a:moveTo>
                <a:cubicBezTo>
                  <a:pt x="5089110" y="1069203"/>
                  <a:pt x="5095673" y="1075037"/>
                  <a:pt x="5095673" y="1083059"/>
                </a:cubicBezTo>
                <a:cubicBezTo>
                  <a:pt x="5095673" y="1091081"/>
                  <a:pt x="5089110" y="1095457"/>
                  <a:pt x="5083276" y="1095457"/>
                </a:cubicBezTo>
                <a:cubicBezTo>
                  <a:pt x="5075254" y="1095457"/>
                  <a:pt x="5069420" y="1091081"/>
                  <a:pt x="5069420" y="1083059"/>
                </a:cubicBezTo>
                <a:cubicBezTo>
                  <a:pt x="5069420" y="1075037"/>
                  <a:pt x="5075254" y="1069203"/>
                  <a:pt x="5083276" y="1069203"/>
                </a:cubicBezTo>
                <a:close/>
                <a:moveTo>
                  <a:pt x="5012445" y="1069203"/>
                </a:moveTo>
                <a:cubicBezTo>
                  <a:pt x="5018279" y="1069203"/>
                  <a:pt x="5024842" y="1075037"/>
                  <a:pt x="5024842" y="1083059"/>
                </a:cubicBezTo>
                <a:cubicBezTo>
                  <a:pt x="5024842" y="1091081"/>
                  <a:pt x="5018279" y="1095457"/>
                  <a:pt x="5012445" y="1095457"/>
                </a:cubicBezTo>
                <a:cubicBezTo>
                  <a:pt x="5004423" y="1095457"/>
                  <a:pt x="4998589" y="1091081"/>
                  <a:pt x="4998589" y="1083059"/>
                </a:cubicBezTo>
                <a:cubicBezTo>
                  <a:pt x="4998589" y="1075037"/>
                  <a:pt x="5004423" y="1069203"/>
                  <a:pt x="5012445" y="1069203"/>
                </a:cubicBezTo>
                <a:close/>
                <a:moveTo>
                  <a:pt x="4940157" y="1069203"/>
                </a:moveTo>
                <a:cubicBezTo>
                  <a:pt x="4948179" y="1069203"/>
                  <a:pt x="4954013" y="1075037"/>
                  <a:pt x="4954013" y="1083059"/>
                </a:cubicBezTo>
                <a:cubicBezTo>
                  <a:pt x="4954013" y="1091081"/>
                  <a:pt x="4948179" y="1095457"/>
                  <a:pt x="4940157" y="1095457"/>
                </a:cubicBezTo>
                <a:cubicBezTo>
                  <a:pt x="4934323" y="1095457"/>
                  <a:pt x="4927760" y="1091081"/>
                  <a:pt x="4927760" y="1083059"/>
                </a:cubicBezTo>
                <a:cubicBezTo>
                  <a:pt x="4927760" y="1075037"/>
                  <a:pt x="4934323" y="1069203"/>
                  <a:pt x="4940157" y="1069203"/>
                </a:cubicBezTo>
                <a:close/>
                <a:moveTo>
                  <a:pt x="4865953" y="1069203"/>
                </a:moveTo>
                <a:cubicBezTo>
                  <a:pt x="4873975" y="1069203"/>
                  <a:pt x="4879809" y="1075037"/>
                  <a:pt x="4879809" y="1083059"/>
                </a:cubicBezTo>
                <a:cubicBezTo>
                  <a:pt x="4879809" y="1091081"/>
                  <a:pt x="4873975" y="1095457"/>
                  <a:pt x="4865953" y="1095457"/>
                </a:cubicBezTo>
                <a:cubicBezTo>
                  <a:pt x="4860119" y="1095457"/>
                  <a:pt x="4853556" y="1091081"/>
                  <a:pt x="4853556" y="1083059"/>
                </a:cubicBezTo>
                <a:cubicBezTo>
                  <a:pt x="4853556" y="1075037"/>
                  <a:pt x="4860119" y="1069203"/>
                  <a:pt x="4865953" y="1069203"/>
                </a:cubicBezTo>
                <a:close/>
                <a:moveTo>
                  <a:pt x="4795122" y="1069203"/>
                </a:moveTo>
                <a:cubicBezTo>
                  <a:pt x="4803144" y="1069203"/>
                  <a:pt x="4808978" y="1075037"/>
                  <a:pt x="4808978" y="1083059"/>
                </a:cubicBezTo>
                <a:cubicBezTo>
                  <a:pt x="4808978" y="1091081"/>
                  <a:pt x="4803144" y="1095457"/>
                  <a:pt x="4795122" y="1095457"/>
                </a:cubicBezTo>
                <a:cubicBezTo>
                  <a:pt x="4787830" y="1095457"/>
                  <a:pt x="4782725" y="1091081"/>
                  <a:pt x="4782725" y="1083059"/>
                </a:cubicBezTo>
                <a:cubicBezTo>
                  <a:pt x="4782725" y="1075037"/>
                  <a:pt x="4787830" y="1069203"/>
                  <a:pt x="4795122" y="1069203"/>
                </a:cubicBezTo>
                <a:close/>
                <a:moveTo>
                  <a:pt x="4726684" y="1069203"/>
                </a:moveTo>
                <a:cubicBezTo>
                  <a:pt x="4735246" y="1069203"/>
                  <a:pt x="4741472" y="1075037"/>
                  <a:pt x="4741472" y="1083059"/>
                </a:cubicBezTo>
                <a:cubicBezTo>
                  <a:pt x="4741472" y="1091081"/>
                  <a:pt x="4735246" y="1095457"/>
                  <a:pt x="4726684" y="1095457"/>
                </a:cubicBezTo>
                <a:cubicBezTo>
                  <a:pt x="4718122" y="1095457"/>
                  <a:pt x="4711896" y="1091081"/>
                  <a:pt x="4711896" y="1083059"/>
                </a:cubicBezTo>
                <a:cubicBezTo>
                  <a:pt x="4711896" y="1075037"/>
                  <a:pt x="4718122" y="1069203"/>
                  <a:pt x="4726684" y="1069203"/>
                </a:cubicBezTo>
                <a:close/>
                <a:moveTo>
                  <a:pt x="4655853" y="1069203"/>
                </a:moveTo>
                <a:cubicBezTo>
                  <a:pt x="4663637" y="1069203"/>
                  <a:pt x="4670642" y="1075037"/>
                  <a:pt x="4670642" y="1083059"/>
                </a:cubicBezTo>
                <a:cubicBezTo>
                  <a:pt x="4670642" y="1091081"/>
                  <a:pt x="4663637" y="1095457"/>
                  <a:pt x="4655853" y="1095457"/>
                </a:cubicBezTo>
                <a:cubicBezTo>
                  <a:pt x="4647291" y="1095457"/>
                  <a:pt x="4641064" y="1091081"/>
                  <a:pt x="4641064" y="1083059"/>
                </a:cubicBezTo>
                <a:cubicBezTo>
                  <a:pt x="4641064" y="1075037"/>
                  <a:pt x="4647291" y="1069203"/>
                  <a:pt x="4655853" y="1069203"/>
                </a:cubicBezTo>
                <a:close/>
                <a:moveTo>
                  <a:pt x="4585023" y="1069203"/>
                </a:moveTo>
                <a:cubicBezTo>
                  <a:pt x="4592806" y="1069203"/>
                  <a:pt x="4599811" y="1075037"/>
                  <a:pt x="4599811" y="1083059"/>
                </a:cubicBezTo>
                <a:cubicBezTo>
                  <a:pt x="4599811" y="1091081"/>
                  <a:pt x="4592806" y="1095457"/>
                  <a:pt x="4585023" y="1095457"/>
                </a:cubicBezTo>
                <a:cubicBezTo>
                  <a:pt x="4576461" y="1095457"/>
                  <a:pt x="4570235" y="1091081"/>
                  <a:pt x="4570235" y="1083059"/>
                </a:cubicBezTo>
                <a:cubicBezTo>
                  <a:pt x="4570235" y="1075037"/>
                  <a:pt x="4576461" y="1069203"/>
                  <a:pt x="4585023" y="1069203"/>
                </a:cubicBezTo>
                <a:close/>
                <a:moveTo>
                  <a:pt x="4513260" y="1069203"/>
                </a:moveTo>
                <a:cubicBezTo>
                  <a:pt x="4519094" y="1069203"/>
                  <a:pt x="4525657" y="1075430"/>
                  <a:pt x="4525657" y="1083991"/>
                </a:cubicBezTo>
                <a:cubicBezTo>
                  <a:pt x="4525657" y="1092553"/>
                  <a:pt x="4519094" y="1098780"/>
                  <a:pt x="4513260" y="1098780"/>
                </a:cubicBezTo>
                <a:cubicBezTo>
                  <a:pt x="4505238" y="1098780"/>
                  <a:pt x="4499404" y="1092553"/>
                  <a:pt x="4499404" y="1083991"/>
                </a:cubicBezTo>
                <a:cubicBezTo>
                  <a:pt x="4499404" y="1075430"/>
                  <a:pt x="4505238" y="1069203"/>
                  <a:pt x="4513260" y="1069203"/>
                </a:cubicBezTo>
                <a:close/>
                <a:moveTo>
                  <a:pt x="4439056" y="1069203"/>
                </a:moveTo>
                <a:cubicBezTo>
                  <a:pt x="4445619" y="1069203"/>
                  <a:pt x="4451453" y="1075430"/>
                  <a:pt x="4451453" y="1083991"/>
                </a:cubicBezTo>
                <a:cubicBezTo>
                  <a:pt x="4451453" y="1092553"/>
                  <a:pt x="4445619" y="1098780"/>
                  <a:pt x="4439056" y="1098780"/>
                </a:cubicBezTo>
                <a:cubicBezTo>
                  <a:pt x="4431763" y="1098780"/>
                  <a:pt x="4425200" y="1092553"/>
                  <a:pt x="4425200" y="1083991"/>
                </a:cubicBezTo>
                <a:cubicBezTo>
                  <a:pt x="4425200" y="1075430"/>
                  <a:pt x="4431763" y="1069203"/>
                  <a:pt x="4439056" y="1069203"/>
                </a:cubicBezTo>
                <a:close/>
                <a:moveTo>
                  <a:pt x="4366768" y="1069203"/>
                </a:moveTo>
                <a:cubicBezTo>
                  <a:pt x="4374790" y="1069203"/>
                  <a:pt x="4380624" y="1075430"/>
                  <a:pt x="4380624" y="1083991"/>
                </a:cubicBezTo>
                <a:cubicBezTo>
                  <a:pt x="4380624" y="1092553"/>
                  <a:pt x="4374790" y="1098780"/>
                  <a:pt x="4366768" y="1098780"/>
                </a:cubicBezTo>
                <a:cubicBezTo>
                  <a:pt x="4360934" y="1098780"/>
                  <a:pt x="4354371" y="1092553"/>
                  <a:pt x="4354371" y="1083991"/>
                </a:cubicBezTo>
                <a:cubicBezTo>
                  <a:pt x="4354371" y="1075430"/>
                  <a:pt x="4360934" y="1069203"/>
                  <a:pt x="4366768" y="1069203"/>
                </a:cubicBezTo>
                <a:close/>
                <a:moveTo>
                  <a:pt x="4295937" y="1069203"/>
                </a:moveTo>
                <a:cubicBezTo>
                  <a:pt x="4303959" y="1069203"/>
                  <a:pt x="4309793" y="1075430"/>
                  <a:pt x="4309793" y="1083991"/>
                </a:cubicBezTo>
                <a:cubicBezTo>
                  <a:pt x="4309793" y="1092553"/>
                  <a:pt x="4303959" y="1098780"/>
                  <a:pt x="4295937" y="1098780"/>
                </a:cubicBezTo>
                <a:cubicBezTo>
                  <a:pt x="4290103" y="1098780"/>
                  <a:pt x="4283540" y="1092553"/>
                  <a:pt x="4283540" y="1083991"/>
                </a:cubicBezTo>
                <a:cubicBezTo>
                  <a:pt x="4283540" y="1075430"/>
                  <a:pt x="4290103" y="1069203"/>
                  <a:pt x="4295937" y="1069203"/>
                </a:cubicBezTo>
                <a:close/>
                <a:moveTo>
                  <a:pt x="4225107" y="1069203"/>
                </a:moveTo>
                <a:cubicBezTo>
                  <a:pt x="4233129" y="1069203"/>
                  <a:pt x="4238963" y="1075430"/>
                  <a:pt x="4238963" y="1083991"/>
                </a:cubicBezTo>
                <a:cubicBezTo>
                  <a:pt x="4238963" y="1092553"/>
                  <a:pt x="4233129" y="1098780"/>
                  <a:pt x="4225107" y="1098780"/>
                </a:cubicBezTo>
                <a:cubicBezTo>
                  <a:pt x="4217085" y="1098780"/>
                  <a:pt x="4212710" y="1092553"/>
                  <a:pt x="4212710" y="1083991"/>
                </a:cubicBezTo>
                <a:cubicBezTo>
                  <a:pt x="4212710" y="1075430"/>
                  <a:pt x="4217085" y="1069203"/>
                  <a:pt x="4225107" y="1069203"/>
                </a:cubicBezTo>
                <a:close/>
                <a:moveTo>
                  <a:pt x="4153295" y="1069203"/>
                </a:moveTo>
                <a:cubicBezTo>
                  <a:pt x="4161078" y="1069203"/>
                  <a:pt x="4168083" y="1075430"/>
                  <a:pt x="4168083" y="1083991"/>
                </a:cubicBezTo>
                <a:cubicBezTo>
                  <a:pt x="4168083" y="1092553"/>
                  <a:pt x="4161078" y="1098780"/>
                  <a:pt x="4153295" y="1098780"/>
                </a:cubicBezTo>
                <a:cubicBezTo>
                  <a:pt x="4144733" y="1098780"/>
                  <a:pt x="4138507" y="1092553"/>
                  <a:pt x="4138507" y="1083991"/>
                </a:cubicBezTo>
                <a:cubicBezTo>
                  <a:pt x="4138507" y="1075430"/>
                  <a:pt x="4144733" y="1069203"/>
                  <a:pt x="4153295" y="1069203"/>
                </a:cubicBezTo>
                <a:close/>
                <a:moveTo>
                  <a:pt x="4082465" y="1069203"/>
                </a:moveTo>
                <a:cubicBezTo>
                  <a:pt x="4090249" y="1069203"/>
                  <a:pt x="4097254" y="1075430"/>
                  <a:pt x="4097254" y="1083991"/>
                </a:cubicBezTo>
                <a:cubicBezTo>
                  <a:pt x="4097254" y="1092553"/>
                  <a:pt x="4090249" y="1098780"/>
                  <a:pt x="4082465" y="1098780"/>
                </a:cubicBezTo>
                <a:cubicBezTo>
                  <a:pt x="4073903" y="1098780"/>
                  <a:pt x="4067676" y="1092553"/>
                  <a:pt x="4067676" y="1083991"/>
                </a:cubicBezTo>
                <a:cubicBezTo>
                  <a:pt x="4067676" y="1075430"/>
                  <a:pt x="4073903" y="1069203"/>
                  <a:pt x="4082465" y="1069203"/>
                </a:cubicBezTo>
                <a:close/>
                <a:moveTo>
                  <a:pt x="4011635" y="1069203"/>
                </a:moveTo>
                <a:cubicBezTo>
                  <a:pt x="4019418" y="1069203"/>
                  <a:pt x="4026423" y="1075430"/>
                  <a:pt x="4026423" y="1083991"/>
                </a:cubicBezTo>
                <a:cubicBezTo>
                  <a:pt x="4026423" y="1092553"/>
                  <a:pt x="4019418" y="1098780"/>
                  <a:pt x="4011635" y="1098780"/>
                </a:cubicBezTo>
                <a:cubicBezTo>
                  <a:pt x="4003073" y="1098780"/>
                  <a:pt x="3996847" y="1092553"/>
                  <a:pt x="3996847" y="1083991"/>
                </a:cubicBezTo>
                <a:cubicBezTo>
                  <a:pt x="3996847" y="1075430"/>
                  <a:pt x="4003073" y="1069203"/>
                  <a:pt x="4011635" y="1069203"/>
                </a:cubicBezTo>
                <a:close/>
                <a:moveTo>
                  <a:pt x="3939871" y="1069203"/>
                </a:moveTo>
                <a:cubicBezTo>
                  <a:pt x="3947893" y="1069203"/>
                  <a:pt x="3952268" y="1075430"/>
                  <a:pt x="3952268" y="1083991"/>
                </a:cubicBezTo>
                <a:cubicBezTo>
                  <a:pt x="3952268" y="1092553"/>
                  <a:pt x="3947893" y="1098780"/>
                  <a:pt x="3939871" y="1098780"/>
                </a:cubicBezTo>
                <a:cubicBezTo>
                  <a:pt x="3932578" y="1098780"/>
                  <a:pt x="3926015" y="1092553"/>
                  <a:pt x="3926015" y="1083991"/>
                </a:cubicBezTo>
                <a:cubicBezTo>
                  <a:pt x="3926015" y="1075430"/>
                  <a:pt x="3932578" y="1069203"/>
                  <a:pt x="3939871" y="1069203"/>
                </a:cubicBezTo>
                <a:close/>
                <a:moveTo>
                  <a:pt x="582439" y="1069203"/>
                </a:moveTo>
                <a:cubicBezTo>
                  <a:pt x="589732" y="1069203"/>
                  <a:pt x="596295" y="1075766"/>
                  <a:pt x="596295" y="1083059"/>
                </a:cubicBezTo>
                <a:cubicBezTo>
                  <a:pt x="596295" y="1089622"/>
                  <a:pt x="589732" y="1095457"/>
                  <a:pt x="582439" y="1095457"/>
                </a:cubicBezTo>
                <a:cubicBezTo>
                  <a:pt x="574416" y="1095457"/>
                  <a:pt x="570041" y="1089622"/>
                  <a:pt x="570041" y="1083059"/>
                </a:cubicBezTo>
                <a:cubicBezTo>
                  <a:pt x="570041" y="1075766"/>
                  <a:pt x="574416" y="1069203"/>
                  <a:pt x="582439" y="1069203"/>
                </a:cubicBezTo>
                <a:close/>
                <a:moveTo>
                  <a:pt x="513628" y="1069203"/>
                </a:moveTo>
                <a:cubicBezTo>
                  <a:pt x="521977" y="1069203"/>
                  <a:pt x="528807" y="1075766"/>
                  <a:pt x="528807" y="1083059"/>
                </a:cubicBezTo>
                <a:cubicBezTo>
                  <a:pt x="528807" y="1089622"/>
                  <a:pt x="521977" y="1095457"/>
                  <a:pt x="513628" y="1095457"/>
                </a:cubicBezTo>
                <a:cubicBezTo>
                  <a:pt x="506040" y="1095457"/>
                  <a:pt x="499209" y="1089622"/>
                  <a:pt x="499209" y="1083059"/>
                </a:cubicBezTo>
                <a:cubicBezTo>
                  <a:pt x="499209" y="1075766"/>
                  <a:pt x="506040" y="1069203"/>
                  <a:pt x="513628" y="1069203"/>
                </a:cubicBezTo>
                <a:close/>
                <a:moveTo>
                  <a:pt x="439795" y="1069203"/>
                </a:moveTo>
                <a:cubicBezTo>
                  <a:pt x="448358" y="1069203"/>
                  <a:pt x="454585" y="1075766"/>
                  <a:pt x="454585" y="1083059"/>
                </a:cubicBezTo>
                <a:cubicBezTo>
                  <a:pt x="454585" y="1089622"/>
                  <a:pt x="448358" y="1095457"/>
                  <a:pt x="439795" y="1095457"/>
                </a:cubicBezTo>
                <a:cubicBezTo>
                  <a:pt x="432012" y="1095457"/>
                  <a:pt x="425007" y="1089622"/>
                  <a:pt x="425007" y="1083059"/>
                </a:cubicBezTo>
                <a:cubicBezTo>
                  <a:pt x="425007" y="1075766"/>
                  <a:pt x="432012" y="1069203"/>
                  <a:pt x="439795" y="1069203"/>
                </a:cubicBezTo>
                <a:close/>
                <a:moveTo>
                  <a:pt x="368965" y="1069203"/>
                </a:moveTo>
                <a:cubicBezTo>
                  <a:pt x="377527" y="1069203"/>
                  <a:pt x="383754" y="1075766"/>
                  <a:pt x="383754" y="1083059"/>
                </a:cubicBezTo>
                <a:cubicBezTo>
                  <a:pt x="383754" y="1089622"/>
                  <a:pt x="377527" y="1095457"/>
                  <a:pt x="368965" y="1095457"/>
                </a:cubicBezTo>
                <a:cubicBezTo>
                  <a:pt x="361182" y="1095457"/>
                  <a:pt x="354177" y="1089622"/>
                  <a:pt x="354177" y="1083059"/>
                </a:cubicBezTo>
                <a:cubicBezTo>
                  <a:pt x="354177" y="1075766"/>
                  <a:pt x="361182" y="1069203"/>
                  <a:pt x="368965" y="1069203"/>
                </a:cubicBezTo>
                <a:close/>
                <a:moveTo>
                  <a:pt x="297201" y="1069203"/>
                </a:moveTo>
                <a:cubicBezTo>
                  <a:pt x="305223" y="1069203"/>
                  <a:pt x="309599" y="1075766"/>
                  <a:pt x="309599" y="1083059"/>
                </a:cubicBezTo>
                <a:cubicBezTo>
                  <a:pt x="309599" y="1089622"/>
                  <a:pt x="305223" y="1095457"/>
                  <a:pt x="297201" y="1095457"/>
                </a:cubicBezTo>
                <a:cubicBezTo>
                  <a:pt x="289909" y="1095457"/>
                  <a:pt x="283346" y="1089622"/>
                  <a:pt x="283346" y="1083059"/>
                </a:cubicBezTo>
                <a:cubicBezTo>
                  <a:pt x="283346" y="1075766"/>
                  <a:pt x="289909" y="1069203"/>
                  <a:pt x="297201" y="1069203"/>
                </a:cubicBezTo>
                <a:close/>
                <a:moveTo>
                  <a:pt x="226372" y="1069203"/>
                </a:moveTo>
                <a:cubicBezTo>
                  <a:pt x="232207" y="1069203"/>
                  <a:pt x="238771" y="1075766"/>
                  <a:pt x="238771" y="1083059"/>
                </a:cubicBezTo>
                <a:cubicBezTo>
                  <a:pt x="238771" y="1089622"/>
                  <a:pt x="232207" y="1095457"/>
                  <a:pt x="226372" y="1095457"/>
                </a:cubicBezTo>
                <a:cubicBezTo>
                  <a:pt x="218350" y="1095457"/>
                  <a:pt x="212516" y="1089622"/>
                  <a:pt x="212516" y="1083059"/>
                </a:cubicBezTo>
                <a:cubicBezTo>
                  <a:pt x="212516" y="1075766"/>
                  <a:pt x="218350" y="1069203"/>
                  <a:pt x="226372" y="1069203"/>
                </a:cubicBezTo>
                <a:close/>
                <a:moveTo>
                  <a:pt x="154079" y="1069203"/>
                </a:moveTo>
                <a:cubicBezTo>
                  <a:pt x="161372" y="1069203"/>
                  <a:pt x="167935" y="1075766"/>
                  <a:pt x="167935" y="1083059"/>
                </a:cubicBezTo>
                <a:cubicBezTo>
                  <a:pt x="167935" y="1089622"/>
                  <a:pt x="161372" y="1095457"/>
                  <a:pt x="154079" y="1095457"/>
                </a:cubicBezTo>
                <a:cubicBezTo>
                  <a:pt x="147516" y="1095457"/>
                  <a:pt x="141682" y="1089622"/>
                  <a:pt x="141682" y="1083059"/>
                </a:cubicBezTo>
                <a:cubicBezTo>
                  <a:pt x="141682" y="1075766"/>
                  <a:pt x="147516" y="1069203"/>
                  <a:pt x="154079" y="1069203"/>
                </a:cubicBezTo>
                <a:close/>
                <a:moveTo>
                  <a:pt x="83249" y="1069203"/>
                </a:moveTo>
                <a:cubicBezTo>
                  <a:pt x="90542" y="1069203"/>
                  <a:pt x="97105" y="1075766"/>
                  <a:pt x="97105" y="1083059"/>
                </a:cubicBezTo>
                <a:cubicBezTo>
                  <a:pt x="97105" y="1089622"/>
                  <a:pt x="90542" y="1095457"/>
                  <a:pt x="83249" y="1095457"/>
                </a:cubicBezTo>
                <a:cubicBezTo>
                  <a:pt x="76686" y="1095457"/>
                  <a:pt x="70852" y="1089622"/>
                  <a:pt x="70852" y="1083059"/>
                </a:cubicBezTo>
                <a:cubicBezTo>
                  <a:pt x="70852" y="1075766"/>
                  <a:pt x="76686" y="1069203"/>
                  <a:pt x="83249" y="1069203"/>
                </a:cubicBezTo>
                <a:close/>
                <a:moveTo>
                  <a:pt x="12014" y="1069203"/>
                </a:moveTo>
                <a:cubicBezTo>
                  <a:pt x="20258" y="1069203"/>
                  <a:pt x="26255" y="1075766"/>
                  <a:pt x="26255" y="1083059"/>
                </a:cubicBezTo>
                <a:cubicBezTo>
                  <a:pt x="26255" y="1091081"/>
                  <a:pt x="20258" y="1095457"/>
                  <a:pt x="12014" y="1095457"/>
                </a:cubicBezTo>
                <a:cubicBezTo>
                  <a:pt x="4518" y="1095457"/>
                  <a:pt x="21" y="1091081"/>
                  <a:pt x="21" y="1083059"/>
                </a:cubicBezTo>
                <a:cubicBezTo>
                  <a:pt x="21" y="1075766"/>
                  <a:pt x="4518" y="1069203"/>
                  <a:pt x="12014" y="1069203"/>
                </a:cubicBezTo>
                <a:close/>
                <a:moveTo>
                  <a:pt x="6724405" y="998371"/>
                </a:moveTo>
                <a:cubicBezTo>
                  <a:pt x="6732427" y="998371"/>
                  <a:pt x="6738261" y="1004205"/>
                  <a:pt x="6738261" y="1010768"/>
                </a:cubicBezTo>
                <a:cubicBezTo>
                  <a:pt x="6738261" y="1018061"/>
                  <a:pt x="6732427" y="1024625"/>
                  <a:pt x="6724405" y="1024625"/>
                </a:cubicBezTo>
                <a:cubicBezTo>
                  <a:pt x="6718571" y="1024625"/>
                  <a:pt x="6712008" y="1018061"/>
                  <a:pt x="6712008" y="1010768"/>
                </a:cubicBezTo>
                <a:cubicBezTo>
                  <a:pt x="6712008" y="1004205"/>
                  <a:pt x="6718571" y="998371"/>
                  <a:pt x="6724405" y="998371"/>
                </a:cubicBezTo>
                <a:close/>
                <a:moveTo>
                  <a:pt x="6653576" y="998371"/>
                </a:moveTo>
                <a:cubicBezTo>
                  <a:pt x="6660869" y="998371"/>
                  <a:pt x="6667432" y="1004205"/>
                  <a:pt x="6667432" y="1010768"/>
                </a:cubicBezTo>
                <a:cubicBezTo>
                  <a:pt x="6667432" y="1018061"/>
                  <a:pt x="6660869" y="1024625"/>
                  <a:pt x="6653576" y="1024625"/>
                </a:cubicBezTo>
                <a:cubicBezTo>
                  <a:pt x="6645554" y="1024625"/>
                  <a:pt x="6641179" y="1018061"/>
                  <a:pt x="6641179" y="1010768"/>
                </a:cubicBezTo>
                <a:cubicBezTo>
                  <a:pt x="6641179" y="1004205"/>
                  <a:pt x="6645554" y="998371"/>
                  <a:pt x="6653576" y="998371"/>
                </a:cubicBezTo>
                <a:close/>
                <a:moveTo>
                  <a:pt x="6581764" y="998371"/>
                </a:moveTo>
                <a:cubicBezTo>
                  <a:pt x="6589547" y="998371"/>
                  <a:pt x="6596552" y="1004205"/>
                  <a:pt x="6596552" y="1010768"/>
                </a:cubicBezTo>
                <a:cubicBezTo>
                  <a:pt x="6596552" y="1018061"/>
                  <a:pt x="6589547" y="1024625"/>
                  <a:pt x="6581764" y="1024625"/>
                </a:cubicBezTo>
                <a:cubicBezTo>
                  <a:pt x="6573202" y="1024625"/>
                  <a:pt x="6566976" y="1018061"/>
                  <a:pt x="6566976" y="1010768"/>
                </a:cubicBezTo>
                <a:cubicBezTo>
                  <a:pt x="6566976" y="1004205"/>
                  <a:pt x="6573202" y="998371"/>
                  <a:pt x="6581764" y="998371"/>
                </a:cubicBezTo>
                <a:close/>
                <a:moveTo>
                  <a:pt x="6510933" y="998371"/>
                </a:moveTo>
                <a:cubicBezTo>
                  <a:pt x="6518717" y="998371"/>
                  <a:pt x="6525722" y="1004205"/>
                  <a:pt x="6525722" y="1010768"/>
                </a:cubicBezTo>
                <a:cubicBezTo>
                  <a:pt x="6525722" y="1018061"/>
                  <a:pt x="6518717" y="1024625"/>
                  <a:pt x="6510933" y="1024625"/>
                </a:cubicBezTo>
                <a:cubicBezTo>
                  <a:pt x="6502371" y="1024625"/>
                  <a:pt x="6496144" y="1018061"/>
                  <a:pt x="6496144" y="1010768"/>
                </a:cubicBezTo>
                <a:cubicBezTo>
                  <a:pt x="6496144" y="1004205"/>
                  <a:pt x="6502371" y="998371"/>
                  <a:pt x="6510933" y="998371"/>
                </a:cubicBezTo>
                <a:close/>
                <a:moveTo>
                  <a:pt x="6440492" y="998371"/>
                </a:moveTo>
                <a:cubicBezTo>
                  <a:pt x="6448081" y="998371"/>
                  <a:pt x="6454911" y="1004205"/>
                  <a:pt x="6454911" y="1010768"/>
                </a:cubicBezTo>
                <a:cubicBezTo>
                  <a:pt x="6454911" y="1018061"/>
                  <a:pt x="6448081" y="1024625"/>
                  <a:pt x="6440492" y="1024625"/>
                </a:cubicBezTo>
                <a:cubicBezTo>
                  <a:pt x="6432145" y="1024625"/>
                  <a:pt x="6425315" y="1018061"/>
                  <a:pt x="6425315" y="1010768"/>
                </a:cubicBezTo>
                <a:cubicBezTo>
                  <a:pt x="6425315" y="1004205"/>
                  <a:pt x="6432145" y="998371"/>
                  <a:pt x="6440492" y="998371"/>
                </a:cubicBezTo>
                <a:close/>
                <a:moveTo>
                  <a:pt x="6368340" y="998371"/>
                </a:moveTo>
                <a:cubicBezTo>
                  <a:pt x="6376362" y="998371"/>
                  <a:pt x="6380737" y="1004205"/>
                  <a:pt x="6380737" y="1010768"/>
                </a:cubicBezTo>
                <a:cubicBezTo>
                  <a:pt x="6380737" y="1018061"/>
                  <a:pt x="6376362" y="1024625"/>
                  <a:pt x="6368340" y="1024625"/>
                </a:cubicBezTo>
                <a:cubicBezTo>
                  <a:pt x="6361047" y="1024625"/>
                  <a:pt x="6354484" y="1018061"/>
                  <a:pt x="6354484" y="1010768"/>
                </a:cubicBezTo>
                <a:cubicBezTo>
                  <a:pt x="6354484" y="1004205"/>
                  <a:pt x="6361047" y="998371"/>
                  <a:pt x="6368340" y="998371"/>
                </a:cubicBezTo>
                <a:close/>
                <a:moveTo>
                  <a:pt x="6297511" y="998371"/>
                </a:moveTo>
                <a:cubicBezTo>
                  <a:pt x="6304074" y="998371"/>
                  <a:pt x="6309908" y="1004205"/>
                  <a:pt x="6309908" y="1010768"/>
                </a:cubicBezTo>
                <a:cubicBezTo>
                  <a:pt x="6309908" y="1018061"/>
                  <a:pt x="6304074" y="1024625"/>
                  <a:pt x="6297511" y="1024625"/>
                </a:cubicBezTo>
                <a:cubicBezTo>
                  <a:pt x="6290218" y="1024625"/>
                  <a:pt x="6283655" y="1018061"/>
                  <a:pt x="6283655" y="1010768"/>
                </a:cubicBezTo>
                <a:cubicBezTo>
                  <a:pt x="6283655" y="1004205"/>
                  <a:pt x="6290218" y="998371"/>
                  <a:pt x="6297511" y="998371"/>
                </a:cubicBezTo>
                <a:close/>
                <a:moveTo>
                  <a:pt x="6226679" y="998371"/>
                </a:moveTo>
                <a:cubicBezTo>
                  <a:pt x="6233242" y="998371"/>
                  <a:pt x="6239076" y="1004205"/>
                  <a:pt x="6239076" y="1010768"/>
                </a:cubicBezTo>
                <a:cubicBezTo>
                  <a:pt x="6239076" y="1018061"/>
                  <a:pt x="6233242" y="1024625"/>
                  <a:pt x="6226679" y="1024625"/>
                </a:cubicBezTo>
                <a:cubicBezTo>
                  <a:pt x="6219386" y="1024625"/>
                  <a:pt x="6212823" y="1018061"/>
                  <a:pt x="6212823" y="1010768"/>
                </a:cubicBezTo>
                <a:cubicBezTo>
                  <a:pt x="6212823" y="1004205"/>
                  <a:pt x="6219386" y="998371"/>
                  <a:pt x="6226679" y="998371"/>
                </a:cubicBezTo>
                <a:close/>
                <a:moveTo>
                  <a:pt x="6154391" y="998371"/>
                </a:moveTo>
                <a:cubicBezTo>
                  <a:pt x="6161684" y="998371"/>
                  <a:pt x="6168247" y="1004205"/>
                  <a:pt x="6168247" y="1010768"/>
                </a:cubicBezTo>
                <a:cubicBezTo>
                  <a:pt x="6168247" y="1018061"/>
                  <a:pt x="6161684" y="1024625"/>
                  <a:pt x="6154391" y="1024625"/>
                </a:cubicBezTo>
                <a:cubicBezTo>
                  <a:pt x="6147828" y="1024625"/>
                  <a:pt x="6141994" y="1018061"/>
                  <a:pt x="6141994" y="1010768"/>
                </a:cubicBezTo>
                <a:cubicBezTo>
                  <a:pt x="6141994" y="1004205"/>
                  <a:pt x="6147828" y="998371"/>
                  <a:pt x="6154391" y="998371"/>
                </a:cubicBezTo>
                <a:close/>
                <a:moveTo>
                  <a:pt x="6083559" y="998371"/>
                </a:moveTo>
                <a:cubicBezTo>
                  <a:pt x="6090852" y="998371"/>
                  <a:pt x="6097415" y="1004205"/>
                  <a:pt x="6097415" y="1010768"/>
                </a:cubicBezTo>
                <a:cubicBezTo>
                  <a:pt x="6097415" y="1018061"/>
                  <a:pt x="6090852" y="1024625"/>
                  <a:pt x="6083559" y="1024625"/>
                </a:cubicBezTo>
                <a:cubicBezTo>
                  <a:pt x="6076996" y="1024625"/>
                  <a:pt x="6071162" y="1018061"/>
                  <a:pt x="6071162" y="1010768"/>
                </a:cubicBezTo>
                <a:cubicBezTo>
                  <a:pt x="6071162" y="1004205"/>
                  <a:pt x="6076996" y="998371"/>
                  <a:pt x="6083559" y="998371"/>
                </a:cubicBezTo>
                <a:close/>
                <a:moveTo>
                  <a:pt x="6009356" y="998371"/>
                </a:moveTo>
                <a:cubicBezTo>
                  <a:pt x="6016649" y="998371"/>
                  <a:pt x="6023212" y="1004205"/>
                  <a:pt x="6023212" y="1010768"/>
                </a:cubicBezTo>
                <a:cubicBezTo>
                  <a:pt x="6023212" y="1018061"/>
                  <a:pt x="6016649" y="1024625"/>
                  <a:pt x="6009356" y="1024625"/>
                </a:cubicBezTo>
                <a:cubicBezTo>
                  <a:pt x="6001334" y="1024625"/>
                  <a:pt x="5996959" y="1018061"/>
                  <a:pt x="5996959" y="1010768"/>
                </a:cubicBezTo>
                <a:cubicBezTo>
                  <a:pt x="5996959" y="1004205"/>
                  <a:pt x="6001334" y="998371"/>
                  <a:pt x="6009356" y="998371"/>
                </a:cubicBezTo>
                <a:close/>
                <a:moveTo>
                  <a:pt x="5940548" y="998371"/>
                </a:moveTo>
                <a:cubicBezTo>
                  <a:pt x="5948896" y="998371"/>
                  <a:pt x="5955726" y="1004205"/>
                  <a:pt x="5955726" y="1010768"/>
                </a:cubicBezTo>
                <a:cubicBezTo>
                  <a:pt x="5955726" y="1018061"/>
                  <a:pt x="5948896" y="1024625"/>
                  <a:pt x="5940548" y="1024625"/>
                </a:cubicBezTo>
                <a:cubicBezTo>
                  <a:pt x="5932960" y="1024625"/>
                  <a:pt x="5926130" y="1018061"/>
                  <a:pt x="5926130" y="1010768"/>
                </a:cubicBezTo>
                <a:cubicBezTo>
                  <a:pt x="5926130" y="1004205"/>
                  <a:pt x="5932960" y="998371"/>
                  <a:pt x="5940548" y="998371"/>
                </a:cubicBezTo>
                <a:close/>
                <a:moveTo>
                  <a:pt x="5870088" y="998371"/>
                </a:moveTo>
                <a:cubicBezTo>
                  <a:pt x="5878650" y="998371"/>
                  <a:pt x="5884877" y="1004205"/>
                  <a:pt x="5884877" y="1010768"/>
                </a:cubicBezTo>
                <a:cubicBezTo>
                  <a:pt x="5884877" y="1018061"/>
                  <a:pt x="5878650" y="1024625"/>
                  <a:pt x="5870088" y="1024625"/>
                </a:cubicBezTo>
                <a:cubicBezTo>
                  <a:pt x="5862304" y="1024625"/>
                  <a:pt x="5855299" y="1018061"/>
                  <a:pt x="5855299" y="1010768"/>
                </a:cubicBezTo>
                <a:cubicBezTo>
                  <a:pt x="5855299" y="1004205"/>
                  <a:pt x="5862304" y="998371"/>
                  <a:pt x="5870088" y="998371"/>
                </a:cubicBezTo>
                <a:close/>
                <a:moveTo>
                  <a:pt x="5799257" y="998371"/>
                </a:moveTo>
                <a:cubicBezTo>
                  <a:pt x="5807819" y="998371"/>
                  <a:pt x="5814045" y="1004205"/>
                  <a:pt x="5814045" y="1010768"/>
                </a:cubicBezTo>
                <a:cubicBezTo>
                  <a:pt x="5814045" y="1018061"/>
                  <a:pt x="5807819" y="1024625"/>
                  <a:pt x="5799257" y="1024625"/>
                </a:cubicBezTo>
                <a:cubicBezTo>
                  <a:pt x="5791474" y="1024625"/>
                  <a:pt x="5784469" y="1018061"/>
                  <a:pt x="5784469" y="1010768"/>
                </a:cubicBezTo>
                <a:cubicBezTo>
                  <a:pt x="5784469" y="1004205"/>
                  <a:pt x="5791474" y="998371"/>
                  <a:pt x="5799257" y="998371"/>
                </a:cubicBezTo>
                <a:close/>
                <a:moveTo>
                  <a:pt x="5724122" y="998371"/>
                </a:moveTo>
                <a:cubicBezTo>
                  <a:pt x="5730685" y="998371"/>
                  <a:pt x="5736519" y="1004205"/>
                  <a:pt x="5736519" y="1010768"/>
                </a:cubicBezTo>
                <a:cubicBezTo>
                  <a:pt x="5736519" y="1018061"/>
                  <a:pt x="5730685" y="1024625"/>
                  <a:pt x="5724122" y="1024625"/>
                </a:cubicBezTo>
                <a:cubicBezTo>
                  <a:pt x="5716100" y="1024625"/>
                  <a:pt x="5710266" y="1018061"/>
                  <a:pt x="5710266" y="1010768"/>
                </a:cubicBezTo>
                <a:cubicBezTo>
                  <a:pt x="5710266" y="1004205"/>
                  <a:pt x="5716100" y="998371"/>
                  <a:pt x="5724122" y="998371"/>
                </a:cubicBezTo>
                <a:close/>
                <a:moveTo>
                  <a:pt x="5653291" y="998371"/>
                </a:moveTo>
                <a:cubicBezTo>
                  <a:pt x="5659125" y="998371"/>
                  <a:pt x="5665688" y="1004205"/>
                  <a:pt x="5665688" y="1012227"/>
                </a:cubicBezTo>
                <a:cubicBezTo>
                  <a:pt x="5665688" y="1018061"/>
                  <a:pt x="5659125" y="1024625"/>
                  <a:pt x="5653291" y="1024625"/>
                </a:cubicBezTo>
                <a:cubicBezTo>
                  <a:pt x="5645269" y="1024625"/>
                  <a:pt x="5639435" y="1018061"/>
                  <a:pt x="5639435" y="1012227"/>
                </a:cubicBezTo>
                <a:cubicBezTo>
                  <a:pt x="5639435" y="1004205"/>
                  <a:pt x="5645269" y="998371"/>
                  <a:pt x="5653291" y="998371"/>
                </a:cubicBezTo>
                <a:close/>
                <a:moveTo>
                  <a:pt x="5581002" y="998371"/>
                </a:moveTo>
                <a:cubicBezTo>
                  <a:pt x="5588295" y="998371"/>
                  <a:pt x="5594858" y="1004205"/>
                  <a:pt x="5594858" y="1012227"/>
                </a:cubicBezTo>
                <a:cubicBezTo>
                  <a:pt x="5594858" y="1018061"/>
                  <a:pt x="5588295" y="1024625"/>
                  <a:pt x="5581002" y="1024625"/>
                </a:cubicBezTo>
                <a:cubicBezTo>
                  <a:pt x="5574439" y="1024625"/>
                  <a:pt x="5568605" y="1018061"/>
                  <a:pt x="5568605" y="1012227"/>
                </a:cubicBezTo>
                <a:cubicBezTo>
                  <a:pt x="5568605" y="1004205"/>
                  <a:pt x="5574439" y="998371"/>
                  <a:pt x="5581002" y="998371"/>
                </a:cubicBezTo>
                <a:close/>
                <a:moveTo>
                  <a:pt x="5510171" y="998371"/>
                </a:moveTo>
                <a:cubicBezTo>
                  <a:pt x="5517464" y="998371"/>
                  <a:pt x="5524027" y="1004205"/>
                  <a:pt x="5524027" y="1012227"/>
                </a:cubicBezTo>
                <a:cubicBezTo>
                  <a:pt x="5524027" y="1018061"/>
                  <a:pt x="5517464" y="1024625"/>
                  <a:pt x="5510171" y="1024625"/>
                </a:cubicBezTo>
                <a:cubicBezTo>
                  <a:pt x="5503608" y="1024625"/>
                  <a:pt x="5497774" y="1018061"/>
                  <a:pt x="5497774" y="1012227"/>
                </a:cubicBezTo>
                <a:cubicBezTo>
                  <a:pt x="5497774" y="1004205"/>
                  <a:pt x="5503608" y="998371"/>
                  <a:pt x="5510171" y="998371"/>
                </a:cubicBezTo>
                <a:close/>
                <a:moveTo>
                  <a:pt x="5438937" y="998371"/>
                </a:moveTo>
                <a:cubicBezTo>
                  <a:pt x="5447182" y="998371"/>
                  <a:pt x="5453178" y="1004205"/>
                  <a:pt x="5453178" y="1012227"/>
                </a:cubicBezTo>
                <a:cubicBezTo>
                  <a:pt x="5453178" y="1018061"/>
                  <a:pt x="5447182" y="1024625"/>
                  <a:pt x="5438937" y="1024625"/>
                </a:cubicBezTo>
                <a:cubicBezTo>
                  <a:pt x="5431442" y="1024625"/>
                  <a:pt x="5426945" y="1018061"/>
                  <a:pt x="5426945" y="1012227"/>
                </a:cubicBezTo>
                <a:cubicBezTo>
                  <a:pt x="5426945" y="1004205"/>
                  <a:pt x="5431442" y="998371"/>
                  <a:pt x="5438937" y="998371"/>
                </a:cubicBezTo>
                <a:close/>
                <a:moveTo>
                  <a:pt x="5367530" y="998371"/>
                </a:moveTo>
                <a:cubicBezTo>
                  <a:pt x="5376092" y="998371"/>
                  <a:pt x="5382318" y="1004205"/>
                  <a:pt x="5382318" y="1012227"/>
                </a:cubicBezTo>
                <a:cubicBezTo>
                  <a:pt x="5382318" y="1018061"/>
                  <a:pt x="5376092" y="1024625"/>
                  <a:pt x="5367530" y="1024625"/>
                </a:cubicBezTo>
                <a:cubicBezTo>
                  <a:pt x="5359747" y="1024625"/>
                  <a:pt x="5352742" y="1018061"/>
                  <a:pt x="5352742" y="1012227"/>
                </a:cubicBezTo>
                <a:cubicBezTo>
                  <a:pt x="5352742" y="1004205"/>
                  <a:pt x="5359747" y="998371"/>
                  <a:pt x="5367530" y="998371"/>
                </a:cubicBezTo>
                <a:close/>
                <a:moveTo>
                  <a:pt x="5296699" y="998371"/>
                </a:moveTo>
                <a:cubicBezTo>
                  <a:pt x="5305261" y="998371"/>
                  <a:pt x="5311488" y="1004205"/>
                  <a:pt x="5311488" y="1012227"/>
                </a:cubicBezTo>
                <a:cubicBezTo>
                  <a:pt x="5311488" y="1018061"/>
                  <a:pt x="5305261" y="1024625"/>
                  <a:pt x="5296699" y="1024625"/>
                </a:cubicBezTo>
                <a:cubicBezTo>
                  <a:pt x="5288915" y="1024625"/>
                  <a:pt x="5281910" y="1018061"/>
                  <a:pt x="5281910" y="1012227"/>
                </a:cubicBezTo>
                <a:cubicBezTo>
                  <a:pt x="5281910" y="1004205"/>
                  <a:pt x="5288915" y="998371"/>
                  <a:pt x="5296699" y="998371"/>
                </a:cubicBezTo>
                <a:close/>
                <a:moveTo>
                  <a:pt x="5225869" y="998371"/>
                </a:moveTo>
                <a:cubicBezTo>
                  <a:pt x="5234431" y="998371"/>
                  <a:pt x="5240657" y="1004205"/>
                  <a:pt x="5240657" y="1012227"/>
                </a:cubicBezTo>
                <a:cubicBezTo>
                  <a:pt x="5240657" y="1018061"/>
                  <a:pt x="5234431" y="1024625"/>
                  <a:pt x="5225869" y="1024625"/>
                </a:cubicBezTo>
                <a:cubicBezTo>
                  <a:pt x="5217307" y="1024625"/>
                  <a:pt x="5211081" y="1018061"/>
                  <a:pt x="5211081" y="1012227"/>
                </a:cubicBezTo>
                <a:cubicBezTo>
                  <a:pt x="5211081" y="1004205"/>
                  <a:pt x="5217307" y="998371"/>
                  <a:pt x="5225869" y="998371"/>
                </a:cubicBezTo>
                <a:close/>
                <a:moveTo>
                  <a:pt x="5154105" y="998371"/>
                </a:moveTo>
                <a:cubicBezTo>
                  <a:pt x="5162127" y="998371"/>
                  <a:pt x="5166502" y="1004205"/>
                  <a:pt x="5166502" y="1012227"/>
                </a:cubicBezTo>
                <a:cubicBezTo>
                  <a:pt x="5166502" y="1018061"/>
                  <a:pt x="5162127" y="1024625"/>
                  <a:pt x="5154105" y="1024625"/>
                </a:cubicBezTo>
                <a:cubicBezTo>
                  <a:pt x="5146083" y="1024625"/>
                  <a:pt x="5140249" y="1018061"/>
                  <a:pt x="5140249" y="1012227"/>
                </a:cubicBezTo>
                <a:cubicBezTo>
                  <a:pt x="5140249" y="1004205"/>
                  <a:pt x="5146083" y="998371"/>
                  <a:pt x="5154105" y="998371"/>
                </a:cubicBezTo>
                <a:close/>
                <a:moveTo>
                  <a:pt x="5083276" y="998371"/>
                </a:moveTo>
                <a:cubicBezTo>
                  <a:pt x="5089110" y="998371"/>
                  <a:pt x="5095673" y="1004205"/>
                  <a:pt x="5095673" y="1012227"/>
                </a:cubicBezTo>
                <a:cubicBezTo>
                  <a:pt x="5095673" y="1018061"/>
                  <a:pt x="5089110" y="1024625"/>
                  <a:pt x="5083276" y="1024625"/>
                </a:cubicBezTo>
                <a:cubicBezTo>
                  <a:pt x="5075254" y="1024625"/>
                  <a:pt x="5069420" y="1018061"/>
                  <a:pt x="5069420" y="1012227"/>
                </a:cubicBezTo>
                <a:cubicBezTo>
                  <a:pt x="5069420" y="1004205"/>
                  <a:pt x="5075254" y="998371"/>
                  <a:pt x="5083276" y="998371"/>
                </a:cubicBezTo>
                <a:close/>
                <a:moveTo>
                  <a:pt x="5012445" y="998371"/>
                </a:moveTo>
                <a:cubicBezTo>
                  <a:pt x="5018279" y="998371"/>
                  <a:pt x="5024842" y="1004205"/>
                  <a:pt x="5024842" y="1012227"/>
                </a:cubicBezTo>
                <a:cubicBezTo>
                  <a:pt x="5024842" y="1018061"/>
                  <a:pt x="5018279" y="1024625"/>
                  <a:pt x="5012445" y="1024625"/>
                </a:cubicBezTo>
                <a:cubicBezTo>
                  <a:pt x="5004423" y="1024625"/>
                  <a:pt x="4998589" y="1018061"/>
                  <a:pt x="4998589" y="1012227"/>
                </a:cubicBezTo>
                <a:cubicBezTo>
                  <a:pt x="4998589" y="1004205"/>
                  <a:pt x="5004423" y="998371"/>
                  <a:pt x="5012445" y="998371"/>
                </a:cubicBezTo>
                <a:close/>
                <a:moveTo>
                  <a:pt x="4940157" y="998371"/>
                </a:moveTo>
                <a:cubicBezTo>
                  <a:pt x="4948179" y="998371"/>
                  <a:pt x="4954013" y="1004205"/>
                  <a:pt x="4954013" y="1012227"/>
                </a:cubicBezTo>
                <a:cubicBezTo>
                  <a:pt x="4954013" y="1018061"/>
                  <a:pt x="4948179" y="1024625"/>
                  <a:pt x="4940157" y="1024625"/>
                </a:cubicBezTo>
                <a:cubicBezTo>
                  <a:pt x="4934323" y="1024625"/>
                  <a:pt x="4927760" y="1018061"/>
                  <a:pt x="4927760" y="1012227"/>
                </a:cubicBezTo>
                <a:cubicBezTo>
                  <a:pt x="4927760" y="1004205"/>
                  <a:pt x="4934323" y="998371"/>
                  <a:pt x="4940157" y="998371"/>
                </a:cubicBezTo>
                <a:close/>
                <a:moveTo>
                  <a:pt x="4865953" y="998371"/>
                </a:moveTo>
                <a:cubicBezTo>
                  <a:pt x="4873975" y="998371"/>
                  <a:pt x="4879809" y="1004205"/>
                  <a:pt x="4879809" y="1012227"/>
                </a:cubicBezTo>
                <a:cubicBezTo>
                  <a:pt x="4879809" y="1018061"/>
                  <a:pt x="4873975" y="1024625"/>
                  <a:pt x="4865953" y="1024625"/>
                </a:cubicBezTo>
                <a:cubicBezTo>
                  <a:pt x="4860119" y="1024625"/>
                  <a:pt x="4853556" y="1018061"/>
                  <a:pt x="4853556" y="1012227"/>
                </a:cubicBezTo>
                <a:cubicBezTo>
                  <a:pt x="4853556" y="1004205"/>
                  <a:pt x="4860119" y="998371"/>
                  <a:pt x="4865953" y="998371"/>
                </a:cubicBezTo>
                <a:close/>
                <a:moveTo>
                  <a:pt x="4797514" y="998371"/>
                </a:moveTo>
                <a:cubicBezTo>
                  <a:pt x="4806076" y="998371"/>
                  <a:pt x="4812303" y="1004205"/>
                  <a:pt x="4812303" y="1012227"/>
                </a:cubicBezTo>
                <a:cubicBezTo>
                  <a:pt x="4812303" y="1018061"/>
                  <a:pt x="4806076" y="1024625"/>
                  <a:pt x="4797514" y="1024625"/>
                </a:cubicBezTo>
                <a:cubicBezTo>
                  <a:pt x="4789730" y="1024625"/>
                  <a:pt x="4784282" y="1018061"/>
                  <a:pt x="4782725" y="1012227"/>
                </a:cubicBezTo>
                <a:cubicBezTo>
                  <a:pt x="4782725" y="1004205"/>
                  <a:pt x="4789730" y="998371"/>
                  <a:pt x="4797514" y="998371"/>
                </a:cubicBezTo>
                <a:close/>
                <a:moveTo>
                  <a:pt x="4726684" y="998371"/>
                </a:moveTo>
                <a:cubicBezTo>
                  <a:pt x="4735246" y="998371"/>
                  <a:pt x="4741472" y="1004205"/>
                  <a:pt x="4741472" y="1012227"/>
                </a:cubicBezTo>
                <a:cubicBezTo>
                  <a:pt x="4741472" y="1018061"/>
                  <a:pt x="4735246" y="1024625"/>
                  <a:pt x="4726684" y="1024625"/>
                </a:cubicBezTo>
                <a:cubicBezTo>
                  <a:pt x="4718122" y="1024625"/>
                  <a:pt x="4711896" y="1018061"/>
                  <a:pt x="4711896" y="1012227"/>
                </a:cubicBezTo>
                <a:cubicBezTo>
                  <a:pt x="4711896" y="1004205"/>
                  <a:pt x="4718122" y="998371"/>
                  <a:pt x="4726684" y="998371"/>
                </a:cubicBezTo>
                <a:close/>
                <a:moveTo>
                  <a:pt x="4655853" y="998371"/>
                </a:moveTo>
                <a:cubicBezTo>
                  <a:pt x="4663637" y="998371"/>
                  <a:pt x="4670642" y="1004205"/>
                  <a:pt x="4670642" y="1012227"/>
                </a:cubicBezTo>
                <a:cubicBezTo>
                  <a:pt x="4670642" y="1018061"/>
                  <a:pt x="4663637" y="1024625"/>
                  <a:pt x="4655853" y="1024625"/>
                </a:cubicBezTo>
                <a:cubicBezTo>
                  <a:pt x="4647291" y="1024625"/>
                  <a:pt x="4641064" y="1018061"/>
                  <a:pt x="4641064" y="1012227"/>
                </a:cubicBezTo>
                <a:cubicBezTo>
                  <a:pt x="4641064" y="1004205"/>
                  <a:pt x="4647291" y="998371"/>
                  <a:pt x="4655853" y="998371"/>
                </a:cubicBezTo>
                <a:close/>
                <a:moveTo>
                  <a:pt x="4584091" y="998371"/>
                </a:moveTo>
                <a:cubicBezTo>
                  <a:pt x="4591384" y="998371"/>
                  <a:pt x="4596488" y="1004205"/>
                  <a:pt x="4596488" y="1012227"/>
                </a:cubicBezTo>
                <a:cubicBezTo>
                  <a:pt x="4596488" y="1018061"/>
                  <a:pt x="4591384" y="1024625"/>
                  <a:pt x="4584091" y="1024625"/>
                </a:cubicBezTo>
                <a:cubicBezTo>
                  <a:pt x="4576069" y="1024625"/>
                  <a:pt x="4570235" y="1018061"/>
                  <a:pt x="4570235" y="1012227"/>
                </a:cubicBezTo>
                <a:cubicBezTo>
                  <a:pt x="4570235" y="1004205"/>
                  <a:pt x="4576069" y="998371"/>
                  <a:pt x="4584091" y="998371"/>
                </a:cubicBezTo>
                <a:close/>
                <a:moveTo>
                  <a:pt x="4513260" y="998371"/>
                </a:moveTo>
                <a:cubicBezTo>
                  <a:pt x="4519094" y="998371"/>
                  <a:pt x="4525657" y="1004205"/>
                  <a:pt x="4525657" y="1012227"/>
                </a:cubicBezTo>
                <a:cubicBezTo>
                  <a:pt x="4525657" y="1019520"/>
                  <a:pt x="4519094" y="1024625"/>
                  <a:pt x="4513260" y="1024625"/>
                </a:cubicBezTo>
                <a:cubicBezTo>
                  <a:pt x="4505238" y="1024625"/>
                  <a:pt x="4499404" y="1019520"/>
                  <a:pt x="4499404" y="1012227"/>
                </a:cubicBezTo>
                <a:cubicBezTo>
                  <a:pt x="4499404" y="1004205"/>
                  <a:pt x="4505238" y="998371"/>
                  <a:pt x="4513260" y="998371"/>
                </a:cubicBezTo>
                <a:close/>
                <a:moveTo>
                  <a:pt x="4439056" y="998371"/>
                </a:moveTo>
                <a:cubicBezTo>
                  <a:pt x="4445619" y="998371"/>
                  <a:pt x="4451453" y="1004205"/>
                  <a:pt x="4451453" y="1012227"/>
                </a:cubicBezTo>
                <a:cubicBezTo>
                  <a:pt x="4451453" y="1019520"/>
                  <a:pt x="4445619" y="1024625"/>
                  <a:pt x="4439056" y="1024625"/>
                </a:cubicBezTo>
                <a:cubicBezTo>
                  <a:pt x="4431763" y="1024625"/>
                  <a:pt x="4425200" y="1019520"/>
                  <a:pt x="4425200" y="1012227"/>
                </a:cubicBezTo>
                <a:cubicBezTo>
                  <a:pt x="4425200" y="1004205"/>
                  <a:pt x="4431763" y="998371"/>
                  <a:pt x="4439056" y="998371"/>
                </a:cubicBezTo>
                <a:close/>
                <a:moveTo>
                  <a:pt x="4366768" y="998371"/>
                </a:moveTo>
                <a:cubicBezTo>
                  <a:pt x="4374790" y="998371"/>
                  <a:pt x="4380624" y="1004205"/>
                  <a:pt x="4380624" y="1012227"/>
                </a:cubicBezTo>
                <a:cubicBezTo>
                  <a:pt x="4380624" y="1019520"/>
                  <a:pt x="4374790" y="1024625"/>
                  <a:pt x="4366768" y="1024625"/>
                </a:cubicBezTo>
                <a:cubicBezTo>
                  <a:pt x="4360934" y="1024625"/>
                  <a:pt x="4354371" y="1019520"/>
                  <a:pt x="4354371" y="1012227"/>
                </a:cubicBezTo>
                <a:cubicBezTo>
                  <a:pt x="4354371" y="1004205"/>
                  <a:pt x="4360934" y="998371"/>
                  <a:pt x="4366768" y="998371"/>
                </a:cubicBezTo>
                <a:close/>
                <a:moveTo>
                  <a:pt x="4295937" y="998371"/>
                </a:moveTo>
                <a:cubicBezTo>
                  <a:pt x="4303959" y="998371"/>
                  <a:pt x="4309793" y="1004205"/>
                  <a:pt x="4309793" y="1012227"/>
                </a:cubicBezTo>
                <a:cubicBezTo>
                  <a:pt x="4309793" y="1019520"/>
                  <a:pt x="4303959" y="1024625"/>
                  <a:pt x="4295937" y="1024625"/>
                </a:cubicBezTo>
                <a:cubicBezTo>
                  <a:pt x="4290103" y="1024625"/>
                  <a:pt x="4283540" y="1019520"/>
                  <a:pt x="4283540" y="1012227"/>
                </a:cubicBezTo>
                <a:cubicBezTo>
                  <a:pt x="4283540" y="1004205"/>
                  <a:pt x="4290103" y="998371"/>
                  <a:pt x="4295937" y="998371"/>
                </a:cubicBezTo>
                <a:close/>
                <a:moveTo>
                  <a:pt x="4225107" y="998371"/>
                </a:moveTo>
                <a:cubicBezTo>
                  <a:pt x="4233129" y="998371"/>
                  <a:pt x="4238963" y="1004205"/>
                  <a:pt x="4238963" y="1012227"/>
                </a:cubicBezTo>
                <a:cubicBezTo>
                  <a:pt x="4238963" y="1019520"/>
                  <a:pt x="4233129" y="1024625"/>
                  <a:pt x="4225107" y="1024625"/>
                </a:cubicBezTo>
                <a:cubicBezTo>
                  <a:pt x="4217085" y="1024625"/>
                  <a:pt x="4212710" y="1019520"/>
                  <a:pt x="4212710" y="1012227"/>
                </a:cubicBezTo>
                <a:cubicBezTo>
                  <a:pt x="4212710" y="1004205"/>
                  <a:pt x="4217085" y="998371"/>
                  <a:pt x="4225107" y="998371"/>
                </a:cubicBezTo>
                <a:close/>
                <a:moveTo>
                  <a:pt x="4153295" y="998371"/>
                </a:moveTo>
                <a:cubicBezTo>
                  <a:pt x="4161078" y="998371"/>
                  <a:pt x="4168083" y="1004205"/>
                  <a:pt x="4168083" y="1012227"/>
                </a:cubicBezTo>
                <a:cubicBezTo>
                  <a:pt x="4168083" y="1019520"/>
                  <a:pt x="4161078" y="1024625"/>
                  <a:pt x="4153295" y="1024625"/>
                </a:cubicBezTo>
                <a:cubicBezTo>
                  <a:pt x="4144733" y="1024625"/>
                  <a:pt x="4138507" y="1019520"/>
                  <a:pt x="4138507" y="1012227"/>
                </a:cubicBezTo>
                <a:cubicBezTo>
                  <a:pt x="4138507" y="1004205"/>
                  <a:pt x="4144733" y="998371"/>
                  <a:pt x="4153295" y="998371"/>
                </a:cubicBezTo>
                <a:close/>
                <a:moveTo>
                  <a:pt x="4082465" y="998371"/>
                </a:moveTo>
                <a:cubicBezTo>
                  <a:pt x="4090249" y="998371"/>
                  <a:pt x="4097254" y="1004205"/>
                  <a:pt x="4097254" y="1012227"/>
                </a:cubicBezTo>
                <a:cubicBezTo>
                  <a:pt x="4097254" y="1019520"/>
                  <a:pt x="4090249" y="1024625"/>
                  <a:pt x="4082465" y="1024625"/>
                </a:cubicBezTo>
                <a:cubicBezTo>
                  <a:pt x="4073903" y="1024625"/>
                  <a:pt x="4067676" y="1019520"/>
                  <a:pt x="4067676" y="1012227"/>
                </a:cubicBezTo>
                <a:cubicBezTo>
                  <a:pt x="4067676" y="1004205"/>
                  <a:pt x="4073903" y="998371"/>
                  <a:pt x="4082465" y="998371"/>
                </a:cubicBezTo>
                <a:close/>
                <a:moveTo>
                  <a:pt x="4011635" y="998371"/>
                </a:moveTo>
                <a:cubicBezTo>
                  <a:pt x="4019418" y="998371"/>
                  <a:pt x="4026423" y="1004205"/>
                  <a:pt x="4026423" y="1012227"/>
                </a:cubicBezTo>
                <a:cubicBezTo>
                  <a:pt x="4026423" y="1019520"/>
                  <a:pt x="4019418" y="1024625"/>
                  <a:pt x="4011635" y="1024625"/>
                </a:cubicBezTo>
                <a:cubicBezTo>
                  <a:pt x="4003073" y="1024625"/>
                  <a:pt x="3996847" y="1019520"/>
                  <a:pt x="3996847" y="1012227"/>
                </a:cubicBezTo>
                <a:cubicBezTo>
                  <a:pt x="3996847" y="1004205"/>
                  <a:pt x="4003073" y="998371"/>
                  <a:pt x="4011635" y="998371"/>
                </a:cubicBezTo>
                <a:close/>
                <a:moveTo>
                  <a:pt x="3939871" y="998371"/>
                </a:moveTo>
                <a:cubicBezTo>
                  <a:pt x="3947893" y="998371"/>
                  <a:pt x="3952268" y="1004205"/>
                  <a:pt x="3952268" y="1012227"/>
                </a:cubicBezTo>
                <a:cubicBezTo>
                  <a:pt x="3952268" y="1019520"/>
                  <a:pt x="3947893" y="1024625"/>
                  <a:pt x="3939871" y="1024625"/>
                </a:cubicBezTo>
                <a:cubicBezTo>
                  <a:pt x="3932578" y="1024625"/>
                  <a:pt x="3926015" y="1019520"/>
                  <a:pt x="3926015" y="1012227"/>
                </a:cubicBezTo>
                <a:cubicBezTo>
                  <a:pt x="3926015" y="1004205"/>
                  <a:pt x="3932578" y="998371"/>
                  <a:pt x="3939871" y="998371"/>
                </a:cubicBezTo>
                <a:close/>
                <a:moveTo>
                  <a:pt x="3869042" y="998371"/>
                </a:moveTo>
                <a:cubicBezTo>
                  <a:pt x="3875605" y="998371"/>
                  <a:pt x="3881439" y="1004598"/>
                  <a:pt x="3881439" y="1013160"/>
                </a:cubicBezTo>
                <a:cubicBezTo>
                  <a:pt x="3881439" y="1020944"/>
                  <a:pt x="3875605" y="1027949"/>
                  <a:pt x="3869042" y="1027949"/>
                </a:cubicBezTo>
                <a:cubicBezTo>
                  <a:pt x="3861749" y="1027949"/>
                  <a:pt x="3855186" y="1020944"/>
                  <a:pt x="3855186" y="1013160"/>
                </a:cubicBezTo>
                <a:cubicBezTo>
                  <a:pt x="3855186" y="1004598"/>
                  <a:pt x="3861749" y="998371"/>
                  <a:pt x="3869042" y="998371"/>
                </a:cubicBezTo>
                <a:close/>
                <a:moveTo>
                  <a:pt x="3798211" y="998371"/>
                </a:moveTo>
                <a:cubicBezTo>
                  <a:pt x="3804774" y="998371"/>
                  <a:pt x="3810608" y="1004598"/>
                  <a:pt x="3810608" y="1013160"/>
                </a:cubicBezTo>
                <a:cubicBezTo>
                  <a:pt x="3810608" y="1020944"/>
                  <a:pt x="3804774" y="1027949"/>
                  <a:pt x="3798211" y="1027949"/>
                </a:cubicBezTo>
                <a:cubicBezTo>
                  <a:pt x="3790918" y="1027949"/>
                  <a:pt x="3784355" y="1020944"/>
                  <a:pt x="3784355" y="1013160"/>
                </a:cubicBezTo>
                <a:cubicBezTo>
                  <a:pt x="3784355" y="1004598"/>
                  <a:pt x="3790918" y="998371"/>
                  <a:pt x="3798211" y="998371"/>
                </a:cubicBezTo>
                <a:close/>
                <a:moveTo>
                  <a:pt x="3725922" y="998371"/>
                </a:moveTo>
                <a:cubicBezTo>
                  <a:pt x="3733944" y="998371"/>
                  <a:pt x="3739778" y="1004598"/>
                  <a:pt x="3739778" y="1013160"/>
                </a:cubicBezTo>
                <a:cubicBezTo>
                  <a:pt x="3739778" y="1020944"/>
                  <a:pt x="3733944" y="1027949"/>
                  <a:pt x="3725922" y="1027949"/>
                </a:cubicBezTo>
                <a:cubicBezTo>
                  <a:pt x="3719359" y="1027949"/>
                  <a:pt x="3713525" y="1020944"/>
                  <a:pt x="3713525" y="1013160"/>
                </a:cubicBezTo>
                <a:cubicBezTo>
                  <a:pt x="3713525" y="1004598"/>
                  <a:pt x="3719359" y="998371"/>
                  <a:pt x="3725922" y="998371"/>
                </a:cubicBezTo>
                <a:close/>
                <a:moveTo>
                  <a:pt x="724105" y="998371"/>
                </a:moveTo>
                <a:cubicBezTo>
                  <a:pt x="731398" y="998371"/>
                  <a:pt x="737962" y="1004205"/>
                  <a:pt x="737962" y="1010768"/>
                </a:cubicBezTo>
                <a:cubicBezTo>
                  <a:pt x="737962" y="1018061"/>
                  <a:pt x="731398" y="1024625"/>
                  <a:pt x="724105" y="1024625"/>
                </a:cubicBezTo>
                <a:cubicBezTo>
                  <a:pt x="717541" y="1024625"/>
                  <a:pt x="711707" y="1018061"/>
                  <a:pt x="711707" y="1010768"/>
                </a:cubicBezTo>
                <a:cubicBezTo>
                  <a:pt x="711707" y="1004205"/>
                  <a:pt x="717541" y="998371"/>
                  <a:pt x="724105" y="998371"/>
                </a:cubicBezTo>
                <a:close/>
                <a:moveTo>
                  <a:pt x="653274" y="998371"/>
                </a:moveTo>
                <a:cubicBezTo>
                  <a:pt x="660567" y="998371"/>
                  <a:pt x="667129" y="1004205"/>
                  <a:pt x="667129" y="1010768"/>
                </a:cubicBezTo>
                <a:cubicBezTo>
                  <a:pt x="667129" y="1018061"/>
                  <a:pt x="660567" y="1024625"/>
                  <a:pt x="653274" y="1024625"/>
                </a:cubicBezTo>
                <a:cubicBezTo>
                  <a:pt x="646711" y="1024625"/>
                  <a:pt x="640877" y="1018061"/>
                  <a:pt x="640877" y="1010768"/>
                </a:cubicBezTo>
                <a:cubicBezTo>
                  <a:pt x="640877" y="1004205"/>
                  <a:pt x="646711" y="998371"/>
                  <a:pt x="653274" y="998371"/>
                </a:cubicBezTo>
                <a:close/>
                <a:moveTo>
                  <a:pt x="582446" y="998371"/>
                </a:moveTo>
                <a:cubicBezTo>
                  <a:pt x="589738" y="998371"/>
                  <a:pt x="596301" y="1004205"/>
                  <a:pt x="596301" y="1010768"/>
                </a:cubicBezTo>
                <a:cubicBezTo>
                  <a:pt x="596301" y="1018061"/>
                  <a:pt x="589738" y="1024625"/>
                  <a:pt x="582446" y="1024625"/>
                </a:cubicBezTo>
                <a:cubicBezTo>
                  <a:pt x="574423" y="1024625"/>
                  <a:pt x="570047" y="1018061"/>
                  <a:pt x="570047" y="1010768"/>
                </a:cubicBezTo>
                <a:cubicBezTo>
                  <a:pt x="570047" y="1004205"/>
                  <a:pt x="574423" y="998371"/>
                  <a:pt x="582446" y="998371"/>
                </a:cubicBezTo>
                <a:close/>
                <a:moveTo>
                  <a:pt x="513636" y="998371"/>
                </a:moveTo>
                <a:cubicBezTo>
                  <a:pt x="521983" y="998371"/>
                  <a:pt x="528813" y="1004205"/>
                  <a:pt x="528813" y="1010768"/>
                </a:cubicBezTo>
                <a:cubicBezTo>
                  <a:pt x="528813" y="1018061"/>
                  <a:pt x="521983" y="1024625"/>
                  <a:pt x="513636" y="1024625"/>
                </a:cubicBezTo>
                <a:cubicBezTo>
                  <a:pt x="506046" y="1024625"/>
                  <a:pt x="499216" y="1018061"/>
                  <a:pt x="499216" y="1010768"/>
                </a:cubicBezTo>
                <a:cubicBezTo>
                  <a:pt x="499216" y="1004205"/>
                  <a:pt x="506046" y="998371"/>
                  <a:pt x="513636" y="998371"/>
                </a:cubicBezTo>
                <a:close/>
                <a:moveTo>
                  <a:pt x="439802" y="998371"/>
                </a:moveTo>
                <a:cubicBezTo>
                  <a:pt x="448365" y="998371"/>
                  <a:pt x="454592" y="1004205"/>
                  <a:pt x="454592" y="1010768"/>
                </a:cubicBezTo>
                <a:cubicBezTo>
                  <a:pt x="454592" y="1018061"/>
                  <a:pt x="448365" y="1024625"/>
                  <a:pt x="439802" y="1024625"/>
                </a:cubicBezTo>
                <a:cubicBezTo>
                  <a:pt x="432019" y="1024625"/>
                  <a:pt x="425014" y="1018061"/>
                  <a:pt x="425014" y="1010768"/>
                </a:cubicBezTo>
                <a:cubicBezTo>
                  <a:pt x="425014" y="1004205"/>
                  <a:pt x="432019" y="998371"/>
                  <a:pt x="439802" y="998371"/>
                </a:cubicBezTo>
                <a:close/>
                <a:moveTo>
                  <a:pt x="368040" y="998371"/>
                </a:moveTo>
                <a:cubicBezTo>
                  <a:pt x="376061" y="998371"/>
                  <a:pt x="380438" y="1004205"/>
                  <a:pt x="380438" y="1012227"/>
                </a:cubicBezTo>
                <a:cubicBezTo>
                  <a:pt x="380438" y="1018061"/>
                  <a:pt x="376061" y="1024625"/>
                  <a:pt x="368040" y="1024625"/>
                </a:cubicBezTo>
                <a:cubicBezTo>
                  <a:pt x="360747" y="1024625"/>
                  <a:pt x="354183" y="1018061"/>
                  <a:pt x="354183" y="1012227"/>
                </a:cubicBezTo>
                <a:cubicBezTo>
                  <a:pt x="354183" y="1004205"/>
                  <a:pt x="360747" y="998371"/>
                  <a:pt x="368040" y="998371"/>
                </a:cubicBezTo>
                <a:close/>
                <a:moveTo>
                  <a:pt x="297208" y="998371"/>
                </a:moveTo>
                <a:cubicBezTo>
                  <a:pt x="303771" y="998371"/>
                  <a:pt x="309606" y="1004205"/>
                  <a:pt x="309606" y="1012227"/>
                </a:cubicBezTo>
                <a:cubicBezTo>
                  <a:pt x="309606" y="1018061"/>
                  <a:pt x="303771" y="1024625"/>
                  <a:pt x="297208" y="1024625"/>
                </a:cubicBezTo>
                <a:cubicBezTo>
                  <a:pt x="289916" y="1024625"/>
                  <a:pt x="283352" y="1018061"/>
                  <a:pt x="283352" y="1012227"/>
                </a:cubicBezTo>
                <a:cubicBezTo>
                  <a:pt x="283352" y="1004205"/>
                  <a:pt x="289916" y="998371"/>
                  <a:pt x="297208" y="998371"/>
                </a:cubicBezTo>
                <a:close/>
                <a:moveTo>
                  <a:pt x="226379" y="998371"/>
                </a:moveTo>
                <a:cubicBezTo>
                  <a:pt x="232214" y="998371"/>
                  <a:pt x="238778" y="1004205"/>
                  <a:pt x="238778" y="1012227"/>
                </a:cubicBezTo>
                <a:cubicBezTo>
                  <a:pt x="238778" y="1018061"/>
                  <a:pt x="232214" y="1024625"/>
                  <a:pt x="226379" y="1024625"/>
                </a:cubicBezTo>
                <a:cubicBezTo>
                  <a:pt x="218357" y="1024625"/>
                  <a:pt x="212523" y="1018061"/>
                  <a:pt x="212523" y="1012227"/>
                </a:cubicBezTo>
                <a:cubicBezTo>
                  <a:pt x="212523" y="1004205"/>
                  <a:pt x="218357" y="998371"/>
                  <a:pt x="226379" y="998371"/>
                </a:cubicBezTo>
                <a:close/>
                <a:moveTo>
                  <a:pt x="154085" y="998371"/>
                </a:moveTo>
                <a:cubicBezTo>
                  <a:pt x="161377" y="998371"/>
                  <a:pt x="167941" y="1004205"/>
                  <a:pt x="167941" y="1012227"/>
                </a:cubicBezTo>
                <a:cubicBezTo>
                  <a:pt x="167941" y="1018061"/>
                  <a:pt x="161377" y="1024625"/>
                  <a:pt x="154085" y="1024625"/>
                </a:cubicBezTo>
                <a:cubicBezTo>
                  <a:pt x="147521" y="1024625"/>
                  <a:pt x="141687" y="1018061"/>
                  <a:pt x="141687" y="1012227"/>
                </a:cubicBezTo>
                <a:cubicBezTo>
                  <a:pt x="141687" y="1004205"/>
                  <a:pt x="147521" y="998371"/>
                  <a:pt x="154085" y="998371"/>
                </a:cubicBezTo>
                <a:close/>
                <a:moveTo>
                  <a:pt x="83255" y="998371"/>
                </a:moveTo>
                <a:cubicBezTo>
                  <a:pt x="90548" y="998371"/>
                  <a:pt x="97111" y="1004205"/>
                  <a:pt x="97111" y="1012227"/>
                </a:cubicBezTo>
                <a:cubicBezTo>
                  <a:pt x="97111" y="1018061"/>
                  <a:pt x="90548" y="1024625"/>
                  <a:pt x="83255" y="1024625"/>
                </a:cubicBezTo>
                <a:cubicBezTo>
                  <a:pt x="76692" y="1024625"/>
                  <a:pt x="70858" y="1018061"/>
                  <a:pt x="70858" y="1012227"/>
                </a:cubicBezTo>
                <a:cubicBezTo>
                  <a:pt x="70858" y="1004205"/>
                  <a:pt x="76692" y="998371"/>
                  <a:pt x="83255" y="998371"/>
                </a:cubicBezTo>
                <a:close/>
                <a:moveTo>
                  <a:pt x="12019" y="998371"/>
                </a:moveTo>
                <a:cubicBezTo>
                  <a:pt x="20264" y="998371"/>
                  <a:pt x="26260" y="1004205"/>
                  <a:pt x="26260" y="1012227"/>
                </a:cubicBezTo>
                <a:cubicBezTo>
                  <a:pt x="26260" y="1018061"/>
                  <a:pt x="20264" y="1024625"/>
                  <a:pt x="12019" y="1024625"/>
                </a:cubicBezTo>
                <a:cubicBezTo>
                  <a:pt x="4524" y="1024625"/>
                  <a:pt x="27" y="1018061"/>
                  <a:pt x="27" y="1012227"/>
                </a:cubicBezTo>
                <a:cubicBezTo>
                  <a:pt x="27" y="1004205"/>
                  <a:pt x="4524" y="998371"/>
                  <a:pt x="12019" y="998371"/>
                </a:cubicBezTo>
                <a:close/>
                <a:moveTo>
                  <a:pt x="870603" y="927542"/>
                </a:moveTo>
                <a:cubicBezTo>
                  <a:pt x="877167" y="927542"/>
                  <a:pt x="883001" y="933376"/>
                  <a:pt x="883001" y="939939"/>
                </a:cubicBezTo>
                <a:cubicBezTo>
                  <a:pt x="883001" y="947232"/>
                  <a:pt x="877167" y="953796"/>
                  <a:pt x="870603" y="953796"/>
                </a:cubicBezTo>
                <a:cubicBezTo>
                  <a:pt x="863310" y="953796"/>
                  <a:pt x="856747" y="947232"/>
                  <a:pt x="856747" y="939939"/>
                </a:cubicBezTo>
                <a:cubicBezTo>
                  <a:pt x="856747" y="933376"/>
                  <a:pt x="863310" y="927542"/>
                  <a:pt x="870603" y="927542"/>
                </a:cubicBezTo>
                <a:close/>
                <a:moveTo>
                  <a:pt x="799773" y="927542"/>
                </a:moveTo>
                <a:cubicBezTo>
                  <a:pt x="806337" y="927542"/>
                  <a:pt x="812171" y="933376"/>
                  <a:pt x="812171" y="939939"/>
                </a:cubicBezTo>
                <a:cubicBezTo>
                  <a:pt x="812171" y="947232"/>
                  <a:pt x="806337" y="953796"/>
                  <a:pt x="799773" y="953796"/>
                </a:cubicBezTo>
                <a:cubicBezTo>
                  <a:pt x="792481" y="953796"/>
                  <a:pt x="785917" y="947232"/>
                  <a:pt x="785917" y="939939"/>
                </a:cubicBezTo>
                <a:cubicBezTo>
                  <a:pt x="785917" y="933376"/>
                  <a:pt x="792481" y="927542"/>
                  <a:pt x="799773" y="927542"/>
                </a:cubicBezTo>
                <a:close/>
                <a:moveTo>
                  <a:pt x="724112" y="927542"/>
                </a:moveTo>
                <a:cubicBezTo>
                  <a:pt x="731405" y="927542"/>
                  <a:pt x="737968" y="933376"/>
                  <a:pt x="737968" y="939939"/>
                </a:cubicBezTo>
                <a:cubicBezTo>
                  <a:pt x="737968" y="947232"/>
                  <a:pt x="731405" y="953796"/>
                  <a:pt x="724112" y="953796"/>
                </a:cubicBezTo>
                <a:cubicBezTo>
                  <a:pt x="717548" y="953796"/>
                  <a:pt x="711714" y="947232"/>
                  <a:pt x="711714" y="939939"/>
                </a:cubicBezTo>
                <a:cubicBezTo>
                  <a:pt x="711714" y="933376"/>
                  <a:pt x="717548" y="927542"/>
                  <a:pt x="724112" y="927542"/>
                </a:cubicBezTo>
                <a:close/>
                <a:moveTo>
                  <a:pt x="653281" y="927542"/>
                </a:moveTo>
                <a:cubicBezTo>
                  <a:pt x="660573" y="927542"/>
                  <a:pt x="667137" y="933376"/>
                  <a:pt x="667137" y="939939"/>
                </a:cubicBezTo>
                <a:cubicBezTo>
                  <a:pt x="667137" y="947232"/>
                  <a:pt x="660573" y="953796"/>
                  <a:pt x="653281" y="953796"/>
                </a:cubicBezTo>
                <a:cubicBezTo>
                  <a:pt x="646718" y="953796"/>
                  <a:pt x="640884" y="947232"/>
                  <a:pt x="640884" y="939939"/>
                </a:cubicBezTo>
                <a:cubicBezTo>
                  <a:pt x="640884" y="933376"/>
                  <a:pt x="645259" y="927542"/>
                  <a:pt x="653281" y="927542"/>
                </a:cubicBezTo>
                <a:close/>
                <a:moveTo>
                  <a:pt x="582453" y="927542"/>
                </a:moveTo>
                <a:cubicBezTo>
                  <a:pt x="589745" y="927542"/>
                  <a:pt x="596309" y="933376"/>
                  <a:pt x="596309" y="939939"/>
                </a:cubicBezTo>
                <a:cubicBezTo>
                  <a:pt x="596309" y="947232"/>
                  <a:pt x="589745" y="953796"/>
                  <a:pt x="582453" y="953796"/>
                </a:cubicBezTo>
                <a:cubicBezTo>
                  <a:pt x="574430" y="953796"/>
                  <a:pt x="570054" y="947232"/>
                  <a:pt x="570054" y="939939"/>
                </a:cubicBezTo>
                <a:cubicBezTo>
                  <a:pt x="570054" y="933376"/>
                  <a:pt x="574430" y="927542"/>
                  <a:pt x="582453" y="927542"/>
                </a:cubicBezTo>
                <a:close/>
                <a:moveTo>
                  <a:pt x="513642" y="927542"/>
                </a:moveTo>
                <a:cubicBezTo>
                  <a:pt x="521990" y="927542"/>
                  <a:pt x="528820" y="933376"/>
                  <a:pt x="528820" y="939939"/>
                </a:cubicBezTo>
                <a:cubicBezTo>
                  <a:pt x="528820" y="947232"/>
                  <a:pt x="521990" y="953796"/>
                  <a:pt x="513642" y="953796"/>
                </a:cubicBezTo>
                <a:cubicBezTo>
                  <a:pt x="506053" y="953796"/>
                  <a:pt x="499223" y="947232"/>
                  <a:pt x="499223" y="939939"/>
                </a:cubicBezTo>
                <a:cubicBezTo>
                  <a:pt x="499223" y="933376"/>
                  <a:pt x="506053" y="927542"/>
                  <a:pt x="513642" y="927542"/>
                </a:cubicBezTo>
                <a:close/>
                <a:moveTo>
                  <a:pt x="439809" y="927542"/>
                </a:moveTo>
                <a:cubicBezTo>
                  <a:pt x="448372" y="927542"/>
                  <a:pt x="454599" y="933376"/>
                  <a:pt x="454599" y="939939"/>
                </a:cubicBezTo>
                <a:cubicBezTo>
                  <a:pt x="454599" y="947232"/>
                  <a:pt x="448372" y="953796"/>
                  <a:pt x="439809" y="953796"/>
                </a:cubicBezTo>
                <a:cubicBezTo>
                  <a:pt x="432026" y="953796"/>
                  <a:pt x="425021" y="947232"/>
                  <a:pt x="425021" y="939939"/>
                </a:cubicBezTo>
                <a:cubicBezTo>
                  <a:pt x="425021" y="933376"/>
                  <a:pt x="432026" y="927542"/>
                  <a:pt x="439809" y="927542"/>
                </a:cubicBezTo>
                <a:close/>
                <a:moveTo>
                  <a:pt x="368046" y="927542"/>
                </a:moveTo>
                <a:cubicBezTo>
                  <a:pt x="376068" y="927542"/>
                  <a:pt x="380444" y="933376"/>
                  <a:pt x="380444" y="939939"/>
                </a:cubicBezTo>
                <a:cubicBezTo>
                  <a:pt x="380444" y="947232"/>
                  <a:pt x="376068" y="953796"/>
                  <a:pt x="368046" y="953796"/>
                </a:cubicBezTo>
                <a:cubicBezTo>
                  <a:pt x="360754" y="953796"/>
                  <a:pt x="354191" y="947232"/>
                  <a:pt x="354191" y="939939"/>
                </a:cubicBezTo>
                <a:cubicBezTo>
                  <a:pt x="354191" y="933376"/>
                  <a:pt x="360754" y="927542"/>
                  <a:pt x="368046" y="927542"/>
                </a:cubicBezTo>
                <a:close/>
                <a:moveTo>
                  <a:pt x="297214" y="927542"/>
                </a:moveTo>
                <a:cubicBezTo>
                  <a:pt x="303777" y="927542"/>
                  <a:pt x="309612" y="933376"/>
                  <a:pt x="309612" y="939939"/>
                </a:cubicBezTo>
                <a:cubicBezTo>
                  <a:pt x="309612" y="947232"/>
                  <a:pt x="303777" y="953796"/>
                  <a:pt x="297214" y="953796"/>
                </a:cubicBezTo>
                <a:cubicBezTo>
                  <a:pt x="289922" y="953796"/>
                  <a:pt x="283359" y="947232"/>
                  <a:pt x="283359" y="939939"/>
                </a:cubicBezTo>
                <a:cubicBezTo>
                  <a:pt x="283359" y="933376"/>
                  <a:pt x="289922" y="927542"/>
                  <a:pt x="297214" y="927542"/>
                </a:cubicBezTo>
                <a:close/>
                <a:moveTo>
                  <a:pt x="226386" y="927542"/>
                </a:moveTo>
                <a:cubicBezTo>
                  <a:pt x="232220" y="927542"/>
                  <a:pt x="238784" y="933376"/>
                  <a:pt x="238784" y="939939"/>
                </a:cubicBezTo>
                <a:cubicBezTo>
                  <a:pt x="238784" y="947232"/>
                  <a:pt x="232220" y="953796"/>
                  <a:pt x="226386" y="953796"/>
                </a:cubicBezTo>
                <a:cubicBezTo>
                  <a:pt x="218363" y="953796"/>
                  <a:pt x="212530" y="947232"/>
                  <a:pt x="212530" y="939939"/>
                </a:cubicBezTo>
                <a:cubicBezTo>
                  <a:pt x="212530" y="933376"/>
                  <a:pt x="218363" y="927542"/>
                  <a:pt x="226386" y="927542"/>
                </a:cubicBezTo>
                <a:close/>
                <a:moveTo>
                  <a:pt x="154091" y="927542"/>
                </a:moveTo>
                <a:cubicBezTo>
                  <a:pt x="161383" y="927542"/>
                  <a:pt x="167947" y="933376"/>
                  <a:pt x="167947" y="939939"/>
                </a:cubicBezTo>
                <a:cubicBezTo>
                  <a:pt x="167947" y="947232"/>
                  <a:pt x="161383" y="953796"/>
                  <a:pt x="154091" y="953796"/>
                </a:cubicBezTo>
                <a:cubicBezTo>
                  <a:pt x="147527" y="953796"/>
                  <a:pt x="141693" y="947232"/>
                  <a:pt x="141693" y="939939"/>
                </a:cubicBezTo>
                <a:cubicBezTo>
                  <a:pt x="141693" y="933376"/>
                  <a:pt x="147527" y="927542"/>
                  <a:pt x="154091" y="927542"/>
                </a:cubicBezTo>
                <a:close/>
                <a:moveTo>
                  <a:pt x="83261" y="927542"/>
                </a:moveTo>
                <a:cubicBezTo>
                  <a:pt x="90554" y="927542"/>
                  <a:pt x="97117" y="933376"/>
                  <a:pt x="97117" y="939939"/>
                </a:cubicBezTo>
                <a:cubicBezTo>
                  <a:pt x="97117" y="947232"/>
                  <a:pt x="90554" y="953796"/>
                  <a:pt x="83261" y="953796"/>
                </a:cubicBezTo>
                <a:cubicBezTo>
                  <a:pt x="76698" y="953796"/>
                  <a:pt x="70864" y="947232"/>
                  <a:pt x="70864" y="939939"/>
                </a:cubicBezTo>
                <a:cubicBezTo>
                  <a:pt x="70864" y="933376"/>
                  <a:pt x="76698" y="927542"/>
                  <a:pt x="83261" y="927542"/>
                </a:cubicBezTo>
                <a:close/>
                <a:moveTo>
                  <a:pt x="12025" y="927542"/>
                </a:moveTo>
                <a:cubicBezTo>
                  <a:pt x="20270" y="927542"/>
                  <a:pt x="26266" y="933376"/>
                  <a:pt x="26266" y="939939"/>
                </a:cubicBezTo>
                <a:cubicBezTo>
                  <a:pt x="26266" y="947232"/>
                  <a:pt x="20270" y="953796"/>
                  <a:pt x="12025" y="953796"/>
                </a:cubicBezTo>
                <a:cubicBezTo>
                  <a:pt x="4530" y="953796"/>
                  <a:pt x="33" y="947232"/>
                  <a:pt x="33" y="939939"/>
                </a:cubicBezTo>
                <a:cubicBezTo>
                  <a:pt x="33" y="933376"/>
                  <a:pt x="4530" y="927542"/>
                  <a:pt x="12025" y="927542"/>
                </a:cubicBezTo>
                <a:close/>
                <a:moveTo>
                  <a:pt x="6581764" y="924168"/>
                </a:moveTo>
                <a:cubicBezTo>
                  <a:pt x="6589547" y="924168"/>
                  <a:pt x="6596552" y="928543"/>
                  <a:pt x="6596552" y="936565"/>
                </a:cubicBezTo>
                <a:cubicBezTo>
                  <a:pt x="6596552" y="943858"/>
                  <a:pt x="6589547" y="950422"/>
                  <a:pt x="6581764" y="950422"/>
                </a:cubicBezTo>
                <a:cubicBezTo>
                  <a:pt x="6573202" y="950422"/>
                  <a:pt x="6566976" y="943858"/>
                  <a:pt x="6566976" y="936565"/>
                </a:cubicBezTo>
                <a:cubicBezTo>
                  <a:pt x="6566976" y="928543"/>
                  <a:pt x="6573202" y="924168"/>
                  <a:pt x="6581764" y="924168"/>
                </a:cubicBezTo>
                <a:close/>
                <a:moveTo>
                  <a:pt x="6510933" y="924168"/>
                </a:moveTo>
                <a:cubicBezTo>
                  <a:pt x="6518717" y="924168"/>
                  <a:pt x="6525722" y="928543"/>
                  <a:pt x="6525722" y="936565"/>
                </a:cubicBezTo>
                <a:cubicBezTo>
                  <a:pt x="6525722" y="943858"/>
                  <a:pt x="6518717" y="950422"/>
                  <a:pt x="6510933" y="950422"/>
                </a:cubicBezTo>
                <a:cubicBezTo>
                  <a:pt x="6502371" y="950422"/>
                  <a:pt x="6496144" y="943858"/>
                  <a:pt x="6496144" y="936565"/>
                </a:cubicBezTo>
                <a:cubicBezTo>
                  <a:pt x="6496144" y="928543"/>
                  <a:pt x="6502371" y="924168"/>
                  <a:pt x="6510933" y="924168"/>
                </a:cubicBezTo>
                <a:close/>
                <a:moveTo>
                  <a:pt x="6440492" y="924168"/>
                </a:moveTo>
                <a:cubicBezTo>
                  <a:pt x="6448081" y="924168"/>
                  <a:pt x="6454911" y="928543"/>
                  <a:pt x="6454911" y="936565"/>
                </a:cubicBezTo>
                <a:cubicBezTo>
                  <a:pt x="6454911" y="943858"/>
                  <a:pt x="6448081" y="950422"/>
                  <a:pt x="6440492" y="950422"/>
                </a:cubicBezTo>
                <a:cubicBezTo>
                  <a:pt x="6432145" y="950422"/>
                  <a:pt x="6425315" y="943858"/>
                  <a:pt x="6425315" y="936565"/>
                </a:cubicBezTo>
                <a:cubicBezTo>
                  <a:pt x="6425315" y="928543"/>
                  <a:pt x="6432145" y="924168"/>
                  <a:pt x="6440492" y="924168"/>
                </a:cubicBezTo>
                <a:close/>
                <a:moveTo>
                  <a:pt x="6368340" y="924168"/>
                </a:moveTo>
                <a:cubicBezTo>
                  <a:pt x="6376362" y="924168"/>
                  <a:pt x="6380737" y="928543"/>
                  <a:pt x="6380737" y="936565"/>
                </a:cubicBezTo>
                <a:cubicBezTo>
                  <a:pt x="6380737" y="943858"/>
                  <a:pt x="6376362" y="950422"/>
                  <a:pt x="6368340" y="950422"/>
                </a:cubicBezTo>
                <a:cubicBezTo>
                  <a:pt x="6361047" y="950422"/>
                  <a:pt x="6354484" y="943858"/>
                  <a:pt x="6354484" y="936565"/>
                </a:cubicBezTo>
                <a:cubicBezTo>
                  <a:pt x="6354484" y="928543"/>
                  <a:pt x="6361047" y="924168"/>
                  <a:pt x="6368340" y="924168"/>
                </a:cubicBezTo>
                <a:close/>
                <a:moveTo>
                  <a:pt x="6297511" y="924168"/>
                </a:moveTo>
                <a:cubicBezTo>
                  <a:pt x="6304074" y="924168"/>
                  <a:pt x="6309908" y="928543"/>
                  <a:pt x="6309908" y="936565"/>
                </a:cubicBezTo>
                <a:cubicBezTo>
                  <a:pt x="6309908" y="943858"/>
                  <a:pt x="6304074" y="950422"/>
                  <a:pt x="6297511" y="950422"/>
                </a:cubicBezTo>
                <a:cubicBezTo>
                  <a:pt x="6290218" y="950422"/>
                  <a:pt x="6283655" y="943858"/>
                  <a:pt x="6283655" y="936565"/>
                </a:cubicBezTo>
                <a:cubicBezTo>
                  <a:pt x="6283655" y="928543"/>
                  <a:pt x="6290218" y="924168"/>
                  <a:pt x="6297511" y="924168"/>
                </a:cubicBezTo>
                <a:close/>
                <a:moveTo>
                  <a:pt x="6226679" y="924168"/>
                </a:moveTo>
                <a:cubicBezTo>
                  <a:pt x="6233242" y="924168"/>
                  <a:pt x="6239076" y="928543"/>
                  <a:pt x="6239076" y="936565"/>
                </a:cubicBezTo>
                <a:cubicBezTo>
                  <a:pt x="6239076" y="943858"/>
                  <a:pt x="6233242" y="950422"/>
                  <a:pt x="6226679" y="950422"/>
                </a:cubicBezTo>
                <a:cubicBezTo>
                  <a:pt x="6219386" y="950422"/>
                  <a:pt x="6212823" y="943858"/>
                  <a:pt x="6212823" y="936565"/>
                </a:cubicBezTo>
                <a:cubicBezTo>
                  <a:pt x="6212823" y="928543"/>
                  <a:pt x="6219386" y="924168"/>
                  <a:pt x="6226679" y="924168"/>
                </a:cubicBezTo>
                <a:close/>
                <a:moveTo>
                  <a:pt x="6154391" y="924168"/>
                </a:moveTo>
                <a:cubicBezTo>
                  <a:pt x="6161684" y="924168"/>
                  <a:pt x="6168247" y="928543"/>
                  <a:pt x="6168247" y="936565"/>
                </a:cubicBezTo>
                <a:cubicBezTo>
                  <a:pt x="6168247" y="943858"/>
                  <a:pt x="6161684" y="950422"/>
                  <a:pt x="6154391" y="950422"/>
                </a:cubicBezTo>
                <a:cubicBezTo>
                  <a:pt x="6147828" y="950422"/>
                  <a:pt x="6141994" y="943858"/>
                  <a:pt x="6141994" y="936565"/>
                </a:cubicBezTo>
                <a:cubicBezTo>
                  <a:pt x="6141994" y="928543"/>
                  <a:pt x="6147828" y="924168"/>
                  <a:pt x="6154391" y="924168"/>
                </a:cubicBezTo>
                <a:close/>
                <a:moveTo>
                  <a:pt x="6083559" y="924168"/>
                </a:moveTo>
                <a:cubicBezTo>
                  <a:pt x="6090852" y="924168"/>
                  <a:pt x="6097415" y="930002"/>
                  <a:pt x="6097415" y="936565"/>
                </a:cubicBezTo>
                <a:cubicBezTo>
                  <a:pt x="6097415" y="943858"/>
                  <a:pt x="6090852" y="950422"/>
                  <a:pt x="6083559" y="950422"/>
                </a:cubicBezTo>
                <a:cubicBezTo>
                  <a:pt x="6076996" y="950422"/>
                  <a:pt x="6071162" y="943858"/>
                  <a:pt x="6071162" y="936565"/>
                </a:cubicBezTo>
                <a:cubicBezTo>
                  <a:pt x="6071162" y="930002"/>
                  <a:pt x="6076996" y="924168"/>
                  <a:pt x="6083559" y="924168"/>
                </a:cubicBezTo>
                <a:close/>
                <a:moveTo>
                  <a:pt x="6011748" y="924168"/>
                </a:moveTo>
                <a:cubicBezTo>
                  <a:pt x="6019532" y="924168"/>
                  <a:pt x="6026537" y="930002"/>
                  <a:pt x="6026537" y="936565"/>
                </a:cubicBezTo>
                <a:cubicBezTo>
                  <a:pt x="6026537" y="943858"/>
                  <a:pt x="6019532" y="950422"/>
                  <a:pt x="6011748" y="950422"/>
                </a:cubicBezTo>
                <a:cubicBezTo>
                  <a:pt x="6003186" y="950422"/>
                  <a:pt x="5998516" y="943858"/>
                  <a:pt x="5996959" y="936565"/>
                </a:cubicBezTo>
                <a:cubicBezTo>
                  <a:pt x="5996959" y="930002"/>
                  <a:pt x="6003186" y="924168"/>
                  <a:pt x="6011748" y="924168"/>
                </a:cubicBezTo>
                <a:close/>
                <a:moveTo>
                  <a:pt x="5940548" y="924168"/>
                </a:moveTo>
                <a:cubicBezTo>
                  <a:pt x="5948896" y="924168"/>
                  <a:pt x="5955726" y="930002"/>
                  <a:pt x="5955726" y="936565"/>
                </a:cubicBezTo>
                <a:cubicBezTo>
                  <a:pt x="5955726" y="943858"/>
                  <a:pt x="5948896" y="950422"/>
                  <a:pt x="5940548" y="950422"/>
                </a:cubicBezTo>
                <a:cubicBezTo>
                  <a:pt x="5932960" y="950422"/>
                  <a:pt x="5926130" y="943858"/>
                  <a:pt x="5926130" y="936565"/>
                </a:cubicBezTo>
                <a:cubicBezTo>
                  <a:pt x="5926130" y="930002"/>
                  <a:pt x="5932960" y="924168"/>
                  <a:pt x="5940548" y="924168"/>
                </a:cubicBezTo>
                <a:close/>
                <a:moveTo>
                  <a:pt x="5870088" y="924168"/>
                </a:moveTo>
                <a:cubicBezTo>
                  <a:pt x="5878650" y="924168"/>
                  <a:pt x="5884877" y="930002"/>
                  <a:pt x="5884877" y="936565"/>
                </a:cubicBezTo>
                <a:cubicBezTo>
                  <a:pt x="5884877" y="943858"/>
                  <a:pt x="5878650" y="950422"/>
                  <a:pt x="5870088" y="950422"/>
                </a:cubicBezTo>
                <a:cubicBezTo>
                  <a:pt x="5862304" y="950422"/>
                  <a:pt x="5855299" y="943858"/>
                  <a:pt x="5855299" y="936565"/>
                </a:cubicBezTo>
                <a:cubicBezTo>
                  <a:pt x="5855299" y="930002"/>
                  <a:pt x="5862304" y="924168"/>
                  <a:pt x="5870088" y="924168"/>
                </a:cubicBezTo>
                <a:close/>
                <a:moveTo>
                  <a:pt x="5798325" y="924168"/>
                </a:moveTo>
                <a:cubicBezTo>
                  <a:pt x="5806347" y="924168"/>
                  <a:pt x="5810722" y="930002"/>
                  <a:pt x="5810722" y="936565"/>
                </a:cubicBezTo>
                <a:cubicBezTo>
                  <a:pt x="5810722" y="943858"/>
                  <a:pt x="5806347" y="950422"/>
                  <a:pt x="5798325" y="950422"/>
                </a:cubicBezTo>
                <a:cubicBezTo>
                  <a:pt x="5791032" y="950422"/>
                  <a:pt x="5784469" y="943858"/>
                  <a:pt x="5784469" y="936565"/>
                </a:cubicBezTo>
                <a:cubicBezTo>
                  <a:pt x="5784469" y="930002"/>
                  <a:pt x="5791032" y="924168"/>
                  <a:pt x="5798325" y="924168"/>
                </a:cubicBezTo>
                <a:close/>
                <a:moveTo>
                  <a:pt x="5724122" y="924168"/>
                </a:moveTo>
                <a:cubicBezTo>
                  <a:pt x="5730685" y="924168"/>
                  <a:pt x="5736519" y="930002"/>
                  <a:pt x="5736519" y="936565"/>
                </a:cubicBezTo>
                <a:cubicBezTo>
                  <a:pt x="5736519" y="943858"/>
                  <a:pt x="5730685" y="950422"/>
                  <a:pt x="5724122" y="950422"/>
                </a:cubicBezTo>
                <a:cubicBezTo>
                  <a:pt x="5716100" y="950422"/>
                  <a:pt x="5710266" y="943858"/>
                  <a:pt x="5710266" y="936565"/>
                </a:cubicBezTo>
                <a:cubicBezTo>
                  <a:pt x="5710266" y="930002"/>
                  <a:pt x="5716100" y="924168"/>
                  <a:pt x="5724122" y="924168"/>
                </a:cubicBezTo>
                <a:close/>
                <a:moveTo>
                  <a:pt x="5653291" y="924168"/>
                </a:moveTo>
                <a:cubicBezTo>
                  <a:pt x="5659125" y="924168"/>
                  <a:pt x="5665688" y="930002"/>
                  <a:pt x="5665688" y="936565"/>
                </a:cubicBezTo>
                <a:cubicBezTo>
                  <a:pt x="5665688" y="943858"/>
                  <a:pt x="5659125" y="950422"/>
                  <a:pt x="5653291" y="950422"/>
                </a:cubicBezTo>
                <a:cubicBezTo>
                  <a:pt x="5645269" y="950422"/>
                  <a:pt x="5639435" y="943858"/>
                  <a:pt x="5639435" y="936565"/>
                </a:cubicBezTo>
                <a:cubicBezTo>
                  <a:pt x="5639435" y="930002"/>
                  <a:pt x="5645269" y="924168"/>
                  <a:pt x="5653291" y="924168"/>
                </a:cubicBezTo>
                <a:close/>
                <a:moveTo>
                  <a:pt x="5581002" y="924168"/>
                </a:moveTo>
                <a:cubicBezTo>
                  <a:pt x="5588295" y="924168"/>
                  <a:pt x="5594858" y="930002"/>
                  <a:pt x="5594858" y="936565"/>
                </a:cubicBezTo>
                <a:cubicBezTo>
                  <a:pt x="5594858" y="943858"/>
                  <a:pt x="5588295" y="950422"/>
                  <a:pt x="5581002" y="950422"/>
                </a:cubicBezTo>
                <a:cubicBezTo>
                  <a:pt x="5574439" y="950422"/>
                  <a:pt x="5568605" y="943858"/>
                  <a:pt x="5568605" y="936565"/>
                </a:cubicBezTo>
                <a:cubicBezTo>
                  <a:pt x="5568605" y="930002"/>
                  <a:pt x="5574439" y="924168"/>
                  <a:pt x="5581002" y="924168"/>
                </a:cubicBezTo>
                <a:close/>
                <a:moveTo>
                  <a:pt x="5510171" y="924168"/>
                </a:moveTo>
                <a:cubicBezTo>
                  <a:pt x="5517464" y="924168"/>
                  <a:pt x="5524027" y="930002"/>
                  <a:pt x="5524027" y="936565"/>
                </a:cubicBezTo>
                <a:cubicBezTo>
                  <a:pt x="5524027" y="943858"/>
                  <a:pt x="5517464" y="950422"/>
                  <a:pt x="5510171" y="950422"/>
                </a:cubicBezTo>
                <a:cubicBezTo>
                  <a:pt x="5503608" y="950422"/>
                  <a:pt x="5497774" y="943858"/>
                  <a:pt x="5497774" y="936565"/>
                </a:cubicBezTo>
                <a:cubicBezTo>
                  <a:pt x="5497774" y="930002"/>
                  <a:pt x="5503608" y="924168"/>
                  <a:pt x="5510171" y="924168"/>
                </a:cubicBezTo>
                <a:close/>
                <a:moveTo>
                  <a:pt x="5438937" y="924168"/>
                </a:moveTo>
                <a:cubicBezTo>
                  <a:pt x="5447182" y="924168"/>
                  <a:pt x="5453178" y="930002"/>
                  <a:pt x="5453178" y="936565"/>
                </a:cubicBezTo>
                <a:cubicBezTo>
                  <a:pt x="5453178" y="943858"/>
                  <a:pt x="5447182" y="950422"/>
                  <a:pt x="5438937" y="950422"/>
                </a:cubicBezTo>
                <a:cubicBezTo>
                  <a:pt x="5431442" y="950422"/>
                  <a:pt x="5426945" y="943858"/>
                  <a:pt x="5426945" y="936565"/>
                </a:cubicBezTo>
                <a:cubicBezTo>
                  <a:pt x="5426945" y="930002"/>
                  <a:pt x="5431442" y="924168"/>
                  <a:pt x="5438937" y="924168"/>
                </a:cubicBezTo>
                <a:close/>
                <a:moveTo>
                  <a:pt x="5367530" y="924168"/>
                </a:moveTo>
                <a:cubicBezTo>
                  <a:pt x="5376092" y="924168"/>
                  <a:pt x="5382318" y="930002"/>
                  <a:pt x="5382318" y="936565"/>
                </a:cubicBezTo>
                <a:cubicBezTo>
                  <a:pt x="5382318" y="943858"/>
                  <a:pt x="5376092" y="950422"/>
                  <a:pt x="5367530" y="950422"/>
                </a:cubicBezTo>
                <a:cubicBezTo>
                  <a:pt x="5359747" y="950422"/>
                  <a:pt x="5352742" y="943858"/>
                  <a:pt x="5352742" y="936565"/>
                </a:cubicBezTo>
                <a:cubicBezTo>
                  <a:pt x="5352742" y="930002"/>
                  <a:pt x="5359747" y="924168"/>
                  <a:pt x="5367530" y="924168"/>
                </a:cubicBezTo>
                <a:close/>
                <a:moveTo>
                  <a:pt x="5296699" y="924168"/>
                </a:moveTo>
                <a:cubicBezTo>
                  <a:pt x="5305261" y="924168"/>
                  <a:pt x="5311488" y="930002"/>
                  <a:pt x="5311488" y="936565"/>
                </a:cubicBezTo>
                <a:cubicBezTo>
                  <a:pt x="5311488" y="943858"/>
                  <a:pt x="5305261" y="950422"/>
                  <a:pt x="5296699" y="950422"/>
                </a:cubicBezTo>
                <a:cubicBezTo>
                  <a:pt x="5288915" y="950422"/>
                  <a:pt x="5281910" y="943858"/>
                  <a:pt x="5281910" y="936565"/>
                </a:cubicBezTo>
                <a:cubicBezTo>
                  <a:pt x="5281910" y="930002"/>
                  <a:pt x="5288915" y="924168"/>
                  <a:pt x="5296699" y="924168"/>
                </a:cubicBezTo>
                <a:close/>
                <a:moveTo>
                  <a:pt x="5225869" y="924168"/>
                </a:moveTo>
                <a:cubicBezTo>
                  <a:pt x="5234431" y="924168"/>
                  <a:pt x="5240657" y="930002"/>
                  <a:pt x="5240657" y="936565"/>
                </a:cubicBezTo>
                <a:cubicBezTo>
                  <a:pt x="5240657" y="943858"/>
                  <a:pt x="5234431" y="950422"/>
                  <a:pt x="5225869" y="950422"/>
                </a:cubicBezTo>
                <a:cubicBezTo>
                  <a:pt x="5217307" y="950422"/>
                  <a:pt x="5211081" y="943858"/>
                  <a:pt x="5211081" y="936565"/>
                </a:cubicBezTo>
                <a:cubicBezTo>
                  <a:pt x="5211081" y="930002"/>
                  <a:pt x="5217307" y="924168"/>
                  <a:pt x="5225869" y="924168"/>
                </a:cubicBezTo>
                <a:close/>
                <a:moveTo>
                  <a:pt x="5154105" y="924168"/>
                </a:moveTo>
                <a:cubicBezTo>
                  <a:pt x="5162127" y="924168"/>
                  <a:pt x="5166502" y="930002"/>
                  <a:pt x="5166502" y="936565"/>
                </a:cubicBezTo>
                <a:cubicBezTo>
                  <a:pt x="5166502" y="943858"/>
                  <a:pt x="5162127" y="950422"/>
                  <a:pt x="5154105" y="950422"/>
                </a:cubicBezTo>
                <a:cubicBezTo>
                  <a:pt x="5146083" y="950422"/>
                  <a:pt x="5140249" y="943858"/>
                  <a:pt x="5140249" y="936565"/>
                </a:cubicBezTo>
                <a:cubicBezTo>
                  <a:pt x="5140249" y="930002"/>
                  <a:pt x="5146083" y="924168"/>
                  <a:pt x="5154105" y="924168"/>
                </a:cubicBezTo>
                <a:close/>
                <a:moveTo>
                  <a:pt x="5083276" y="924168"/>
                </a:moveTo>
                <a:cubicBezTo>
                  <a:pt x="5089110" y="924168"/>
                  <a:pt x="5095673" y="930002"/>
                  <a:pt x="5095673" y="936565"/>
                </a:cubicBezTo>
                <a:cubicBezTo>
                  <a:pt x="5095673" y="943858"/>
                  <a:pt x="5089110" y="950422"/>
                  <a:pt x="5083276" y="950422"/>
                </a:cubicBezTo>
                <a:cubicBezTo>
                  <a:pt x="5075254" y="950422"/>
                  <a:pt x="5069420" y="943858"/>
                  <a:pt x="5069420" y="936565"/>
                </a:cubicBezTo>
                <a:cubicBezTo>
                  <a:pt x="5069420" y="930002"/>
                  <a:pt x="5075254" y="924168"/>
                  <a:pt x="5083276" y="924168"/>
                </a:cubicBezTo>
                <a:close/>
                <a:moveTo>
                  <a:pt x="5012445" y="924168"/>
                </a:moveTo>
                <a:cubicBezTo>
                  <a:pt x="5018279" y="924168"/>
                  <a:pt x="5024842" y="930002"/>
                  <a:pt x="5024842" y="936565"/>
                </a:cubicBezTo>
                <a:cubicBezTo>
                  <a:pt x="5024842" y="943858"/>
                  <a:pt x="5018279" y="950422"/>
                  <a:pt x="5012445" y="950422"/>
                </a:cubicBezTo>
                <a:cubicBezTo>
                  <a:pt x="5004423" y="950422"/>
                  <a:pt x="4998589" y="943858"/>
                  <a:pt x="4998589" y="938024"/>
                </a:cubicBezTo>
                <a:cubicBezTo>
                  <a:pt x="4998589" y="930002"/>
                  <a:pt x="5004423" y="924168"/>
                  <a:pt x="5012445" y="924168"/>
                </a:cubicBezTo>
                <a:close/>
                <a:moveTo>
                  <a:pt x="4940157" y="924168"/>
                </a:moveTo>
                <a:cubicBezTo>
                  <a:pt x="4948179" y="924168"/>
                  <a:pt x="4954013" y="930002"/>
                  <a:pt x="4954013" y="938024"/>
                </a:cubicBezTo>
                <a:cubicBezTo>
                  <a:pt x="4954013" y="943858"/>
                  <a:pt x="4948179" y="950422"/>
                  <a:pt x="4940157" y="950422"/>
                </a:cubicBezTo>
                <a:cubicBezTo>
                  <a:pt x="4934323" y="950422"/>
                  <a:pt x="4927760" y="943858"/>
                  <a:pt x="4927760" y="938024"/>
                </a:cubicBezTo>
                <a:cubicBezTo>
                  <a:pt x="4927760" y="930002"/>
                  <a:pt x="4934323" y="924168"/>
                  <a:pt x="4940157" y="924168"/>
                </a:cubicBezTo>
                <a:close/>
                <a:moveTo>
                  <a:pt x="4865953" y="924168"/>
                </a:moveTo>
                <a:cubicBezTo>
                  <a:pt x="4873975" y="924168"/>
                  <a:pt x="4879809" y="930002"/>
                  <a:pt x="4879809" y="938024"/>
                </a:cubicBezTo>
                <a:cubicBezTo>
                  <a:pt x="4879809" y="943858"/>
                  <a:pt x="4873975" y="950422"/>
                  <a:pt x="4865953" y="950422"/>
                </a:cubicBezTo>
                <a:cubicBezTo>
                  <a:pt x="4860119" y="950422"/>
                  <a:pt x="4853556" y="943858"/>
                  <a:pt x="4853556" y="938024"/>
                </a:cubicBezTo>
                <a:cubicBezTo>
                  <a:pt x="4853556" y="930002"/>
                  <a:pt x="4858661" y="924168"/>
                  <a:pt x="4865953" y="924168"/>
                </a:cubicBezTo>
                <a:close/>
                <a:moveTo>
                  <a:pt x="4797514" y="924168"/>
                </a:moveTo>
                <a:cubicBezTo>
                  <a:pt x="4806076" y="924168"/>
                  <a:pt x="4812303" y="930002"/>
                  <a:pt x="4812303" y="938024"/>
                </a:cubicBezTo>
                <a:cubicBezTo>
                  <a:pt x="4812303" y="943858"/>
                  <a:pt x="4806076" y="950422"/>
                  <a:pt x="4797514" y="950422"/>
                </a:cubicBezTo>
                <a:cubicBezTo>
                  <a:pt x="4789730" y="950422"/>
                  <a:pt x="4782725" y="943858"/>
                  <a:pt x="4782725" y="938024"/>
                </a:cubicBezTo>
                <a:cubicBezTo>
                  <a:pt x="4782725" y="930002"/>
                  <a:pt x="4789730" y="924168"/>
                  <a:pt x="4797514" y="924168"/>
                </a:cubicBezTo>
                <a:close/>
                <a:moveTo>
                  <a:pt x="4726684" y="924168"/>
                </a:moveTo>
                <a:cubicBezTo>
                  <a:pt x="4735246" y="924168"/>
                  <a:pt x="4741472" y="930002"/>
                  <a:pt x="4741472" y="938024"/>
                </a:cubicBezTo>
                <a:cubicBezTo>
                  <a:pt x="4741472" y="943858"/>
                  <a:pt x="4735246" y="950422"/>
                  <a:pt x="4726684" y="950422"/>
                </a:cubicBezTo>
                <a:cubicBezTo>
                  <a:pt x="4718122" y="950422"/>
                  <a:pt x="4711896" y="943858"/>
                  <a:pt x="4711896" y="938024"/>
                </a:cubicBezTo>
                <a:cubicBezTo>
                  <a:pt x="4711896" y="930002"/>
                  <a:pt x="4718122" y="924168"/>
                  <a:pt x="4726684" y="924168"/>
                </a:cubicBezTo>
                <a:close/>
                <a:moveTo>
                  <a:pt x="4655853" y="924168"/>
                </a:moveTo>
                <a:cubicBezTo>
                  <a:pt x="4663637" y="924168"/>
                  <a:pt x="4670642" y="930002"/>
                  <a:pt x="4670642" y="938024"/>
                </a:cubicBezTo>
                <a:cubicBezTo>
                  <a:pt x="4670642" y="943858"/>
                  <a:pt x="4663637" y="950422"/>
                  <a:pt x="4655853" y="950422"/>
                </a:cubicBezTo>
                <a:cubicBezTo>
                  <a:pt x="4647291" y="950422"/>
                  <a:pt x="4641064" y="943858"/>
                  <a:pt x="4641064" y="938024"/>
                </a:cubicBezTo>
                <a:cubicBezTo>
                  <a:pt x="4641064" y="930002"/>
                  <a:pt x="4647291" y="924168"/>
                  <a:pt x="4655853" y="924168"/>
                </a:cubicBezTo>
                <a:close/>
                <a:moveTo>
                  <a:pt x="4584091" y="924168"/>
                </a:moveTo>
                <a:cubicBezTo>
                  <a:pt x="4591384" y="924168"/>
                  <a:pt x="4596488" y="930002"/>
                  <a:pt x="4596488" y="938024"/>
                </a:cubicBezTo>
                <a:cubicBezTo>
                  <a:pt x="4596488" y="943858"/>
                  <a:pt x="4591384" y="950422"/>
                  <a:pt x="4584091" y="950422"/>
                </a:cubicBezTo>
                <a:cubicBezTo>
                  <a:pt x="4576069" y="950422"/>
                  <a:pt x="4570235" y="943858"/>
                  <a:pt x="4570235" y="938024"/>
                </a:cubicBezTo>
                <a:cubicBezTo>
                  <a:pt x="4570235" y="930002"/>
                  <a:pt x="4576069" y="924168"/>
                  <a:pt x="4584091" y="924168"/>
                </a:cubicBezTo>
                <a:close/>
                <a:moveTo>
                  <a:pt x="4513260" y="924168"/>
                </a:moveTo>
                <a:cubicBezTo>
                  <a:pt x="4519094" y="924168"/>
                  <a:pt x="4525657" y="930002"/>
                  <a:pt x="4525657" y="938024"/>
                </a:cubicBezTo>
                <a:cubicBezTo>
                  <a:pt x="4525657" y="943858"/>
                  <a:pt x="4519094" y="950422"/>
                  <a:pt x="4513260" y="950422"/>
                </a:cubicBezTo>
                <a:cubicBezTo>
                  <a:pt x="4505238" y="950422"/>
                  <a:pt x="4499404" y="943858"/>
                  <a:pt x="4499404" y="938024"/>
                </a:cubicBezTo>
                <a:cubicBezTo>
                  <a:pt x="4499404" y="930002"/>
                  <a:pt x="4505238" y="924168"/>
                  <a:pt x="4513260" y="924168"/>
                </a:cubicBezTo>
                <a:close/>
                <a:moveTo>
                  <a:pt x="4439056" y="924168"/>
                </a:moveTo>
                <a:cubicBezTo>
                  <a:pt x="4445619" y="924168"/>
                  <a:pt x="4451453" y="930002"/>
                  <a:pt x="4451453" y="938024"/>
                </a:cubicBezTo>
                <a:cubicBezTo>
                  <a:pt x="4451453" y="943858"/>
                  <a:pt x="4445619" y="950422"/>
                  <a:pt x="4439056" y="950422"/>
                </a:cubicBezTo>
                <a:cubicBezTo>
                  <a:pt x="4431763" y="950422"/>
                  <a:pt x="4425200" y="943858"/>
                  <a:pt x="4425200" y="938024"/>
                </a:cubicBezTo>
                <a:cubicBezTo>
                  <a:pt x="4425200" y="930002"/>
                  <a:pt x="4431763" y="924168"/>
                  <a:pt x="4439056" y="924168"/>
                </a:cubicBezTo>
                <a:close/>
                <a:moveTo>
                  <a:pt x="4366768" y="924168"/>
                </a:moveTo>
                <a:cubicBezTo>
                  <a:pt x="4374790" y="924168"/>
                  <a:pt x="4380624" y="930002"/>
                  <a:pt x="4380624" y="938024"/>
                </a:cubicBezTo>
                <a:cubicBezTo>
                  <a:pt x="4380624" y="943858"/>
                  <a:pt x="4374790" y="950422"/>
                  <a:pt x="4366768" y="950422"/>
                </a:cubicBezTo>
                <a:cubicBezTo>
                  <a:pt x="4360934" y="950422"/>
                  <a:pt x="4354371" y="943858"/>
                  <a:pt x="4354371" y="938024"/>
                </a:cubicBezTo>
                <a:cubicBezTo>
                  <a:pt x="4354371" y="930002"/>
                  <a:pt x="4360934" y="924168"/>
                  <a:pt x="4366768" y="924168"/>
                </a:cubicBezTo>
                <a:close/>
                <a:moveTo>
                  <a:pt x="4295937" y="924168"/>
                </a:moveTo>
                <a:cubicBezTo>
                  <a:pt x="4303959" y="924168"/>
                  <a:pt x="4309793" y="930002"/>
                  <a:pt x="4309793" y="938024"/>
                </a:cubicBezTo>
                <a:cubicBezTo>
                  <a:pt x="4309793" y="943858"/>
                  <a:pt x="4303959" y="950422"/>
                  <a:pt x="4295937" y="950422"/>
                </a:cubicBezTo>
                <a:cubicBezTo>
                  <a:pt x="4290103" y="950422"/>
                  <a:pt x="4283540" y="943858"/>
                  <a:pt x="4283540" y="938024"/>
                </a:cubicBezTo>
                <a:cubicBezTo>
                  <a:pt x="4283540" y="930002"/>
                  <a:pt x="4290103" y="924168"/>
                  <a:pt x="4295937" y="924168"/>
                </a:cubicBezTo>
                <a:close/>
                <a:moveTo>
                  <a:pt x="4225107" y="924168"/>
                </a:moveTo>
                <a:cubicBezTo>
                  <a:pt x="4233129" y="924168"/>
                  <a:pt x="4238963" y="930002"/>
                  <a:pt x="4238963" y="938024"/>
                </a:cubicBezTo>
                <a:cubicBezTo>
                  <a:pt x="4238963" y="943858"/>
                  <a:pt x="4233129" y="950422"/>
                  <a:pt x="4225107" y="950422"/>
                </a:cubicBezTo>
                <a:cubicBezTo>
                  <a:pt x="4217085" y="950422"/>
                  <a:pt x="4212710" y="943858"/>
                  <a:pt x="4212710" y="938024"/>
                </a:cubicBezTo>
                <a:cubicBezTo>
                  <a:pt x="4212710" y="930002"/>
                  <a:pt x="4217085" y="924168"/>
                  <a:pt x="4225107" y="924168"/>
                </a:cubicBezTo>
                <a:close/>
                <a:moveTo>
                  <a:pt x="4153295" y="924168"/>
                </a:moveTo>
                <a:cubicBezTo>
                  <a:pt x="4161078" y="924168"/>
                  <a:pt x="4168083" y="930002"/>
                  <a:pt x="4168083" y="938024"/>
                </a:cubicBezTo>
                <a:cubicBezTo>
                  <a:pt x="4168083" y="943858"/>
                  <a:pt x="4161078" y="950422"/>
                  <a:pt x="4153295" y="950422"/>
                </a:cubicBezTo>
                <a:cubicBezTo>
                  <a:pt x="4144733" y="950422"/>
                  <a:pt x="4138507" y="943858"/>
                  <a:pt x="4138507" y="938024"/>
                </a:cubicBezTo>
                <a:cubicBezTo>
                  <a:pt x="4138507" y="930002"/>
                  <a:pt x="4144733" y="924168"/>
                  <a:pt x="4153295" y="924168"/>
                </a:cubicBezTo>
                <a:close/>
                <a:moveTo>
                  <a:pt x="4082465" y="924168"/>
                </a:moveTo>
                <a:cubicBezTo>
                  <a:pt x="4090249" y="924168"/>
                  <a:pt x="4097254" y="930002"/>
                  <a:pt x="4097254" y="938024"/>
                </a:cubicBezTo>
                <a:cubicBezTo>
                  <a:pt x="4097254" y="943858"/>
                  <a:pt x="4090249" y="950422"/>
                  <a:pt x="4082465" y="950422"/>
                </a:cubicBezTo>
                <a:cubicBezTo>
                  <a:pt x="4073903" y="950422"/>
                  <a:pt x="4067676" y="943858"/>
                  <a:pt x="4067676" y="938024"/>
                </a:cubicBezTo>
                <a:cubicBezTo>
                  <a:pt x="4067676" y="930002"/>
                  <a:pt x="4073903" y="924168"/>
                  <a:pt x="4082465" y="924168"/>
                </a:cubicBezTo>
                <a:close/>
                <a:moveTo>
                  <a:pt x="4011635" y="924168"/>
                </a:moveTo>
                <a:cubicBezTo>
                  <a:pt x="4019418" y="924168"/>
                  <a:pt x="4026423" y="930002"/>
                  <a:pt x="4026423" y="938024"/>
                </a:cubicBezTo>
                <a:cubicBezTo>
                  <a:pt x="4026423" y="943858"/>
                  <a:pt x="4019418" y="950422"/>
                  <a:pt x="4011635" y="950422"/>
                </a:cubicBezTo>
                <a:cubicBezTo>
                  <a:pt x="4003073" y="950422"/>
                  <a:pt x="3996847" y="943858"/>
                  <a:pt x="3996847" y="938024"/>
                </a:cubicBezTo>
                <a:cubicBezTo>
                  <a:pt x="3996847" y="930002"/>
                  <a:pt x="4003073" y="924168"/>
                  <a:pt x="4011635" y="924168"/>
                </a:cubicBezTo>
                <a:close/>
                <a:moveTo>
                  <a:pt x="3939871" y="924168"/>
                </a:moveTo>
                <a:cubicBezTo>
                  <a:pt x="3947893" y="924168"/>
                  <a:pt x="3952268" y="930002"/>
                  <a:pt x="3952268" y="938024"/>
                </a:cubicBezTo>
                <a:cubicBezTo>
                  <a:pt x="3952268" y="945317"/>
                  <a:pt x="3947893" y="950422"/>
                  <a:pt x="3939871" y="950422"/>
                </a:cubicBezTo>
                <a:cubicBezTo>
                  <a:pt x="3932578" y="950422"/>
                  <a:pt x="3926015" y="945317"/>
                  <a:pt x="3926015" y="938024"/>
                </a:cubicBezTo>
                <a:cubicBezTo>
                  <a:pt x="3926015" y="930002"/>
                  <a:pt x="3932578" y="924168"/>
                  <a:pt x="3939871" y="924168"/>
                </a:cubicBezTo>
                <a:close/>
                <a:moveTo>
                  <a:pt x="3869042" y="924168"/>
                </a:moveTo>
                <a:cubicBezTo>
                  <a:pt x="3875605" y="924168"/>
                  <a:pt x="3881439" y="930002"/>
                  <a:pt x="3881439" y="938024"/>
                </a:cubicBezTo>
                <a:cubicBezTo>
                  <a:pt x="3881439" y="945317"/>
                  <a:pt x="3875605" y="950422"/>
                  <a:pt x="3869042" y="950422"/>
                </a:cubicBezTo>
                <a:cubicBezTo>
                  <a:pt x="3861749" y="950422"/>
                  <a:pt x="3855186" y="945317"/>
                  <a:pt x="3855186" y="938024"/>
                </a:cubicBezTo>
                <a:cubicBezTo>
                  <a:pt x="3855186" y="930002"/>
                  <a:pt x="3861749" y="924168"/>
                  <a:pt x="3869042" y="924168"/>
                </a:cubicBezTo>
                <a:close/>
                <a:moveTo>
                  <a:pt x="3798211" y="924168"/>
                </a:moveTo>
                <a:cubicBezTo>
                  <a:pt x="3804774" y="924168"/>
                  <a:pt x="3810608" y="930002"/>
                  <a:pt x="3810608" y="938024"/>
                </a:cubicBezTo>
                <a:cubicBezTo>
                  <a:pt x="3810608" y="945317"/>
                  <a:pt x="3804774" y="950422"/>
                  <a:pt x="3798211" y="950422"/>
                </a:cubicBezTo>
                <a:cubicBezTo>
                  <a:pt x="3790918" y="950422"/>
                  <a:pt x="3784355" y="945317"/>
                  <a:pt x="3784355" y="938024"/>
                </a:cubicBezTo>
                <a:cubicBezTo>
                  <a:pt x="3784355" y="930002"/>
                  <a:pt x="3790918" y="924168"/>
                  <a:pt x="3798211" y="924168"/>
                </a:cubicBezTo>
                <a:close/>
                <a:moveTo>
                  <a:pt x="3725922" y="924168"/>
                </a:moveTo>
                <a:cubicBezTo>
                  <a:pt x="3733944" y="924168"/>
                  <a:pt x="3739778" y="930002"/>
                  <a:pt x="3739778" y="938024"/>
                </a:cubicBezTo>
                <a:cubicBezTo>
                  <a:pt x="3739778" y="945317"/>
                  <a:pt x="3733944" y="950422"/>
                  <a:pt x="3725922" y="950422"/>
                </a:cubicBezTo>
                <a:cubicBezTo>
                  <a:pt x="3719359" y="950422"/>
                  <a:pt x="3713525" y="945317"/>
                  <a:pt x="3713525" y="938024"/>
                </a:cubicBezTo>
                <a:cubicBezTo>
                  <a:pt x="3713525" y="930002"/>
                  <a:pt x="3719359" y="924168"/>
                  <a:pt x="3725922" y="924168"/>
                </a:cubicBezTo>
                <a:close/>
                <a:moveTo>
                  <a:pt x="3655091" y="924168"/>
                </a:moveTo>
                <a:cubicBezTo>
                  <a:pt x="3662384" y="924168"/>
                  <a:pt x="3668947" y="930002"/>
                  <a:pt x="3668947" y="938024"/>
                </a:cubicBezTo>
                <a:cubicBezTo>
                  <a:pt x="3668947" y="945317"/>
                  <a:pt x="3662384" y="950422"/>
                  <a:pt x="3655091" y="950422"/>
                </a:cubicBezTo>
                <a:cubicBezTo>
                  <a:pt x="3647069" y="950422"/>
                  <a:pt x="3642694" y="945317"/>
                  <a:pt x="3642694" y="938024"/>
                </a:cubicBezTo>
                <a:cubicBezTo>
                  <a:pt x="3642694" y="930002"/>
                  <a:pt x="3647069" y="924168"/>
                  <a:pt x="3655091" y="924168"/>
                </a:cubicBezTo>
                <a:close/>
                <a:moveTo>
                  <a:pt x="3583280" y="924168"/>
                </a:moveTo>
                <a:cubicBezTo>
                  <a:pt x="3591064" y="924168"/>
                  <a:pt x="3598069" y="930002"/>
                  <a:pt x="3598069" y="938024"/>
                </a:cubicBezTo>
                <a:cubicBezTo>
                  <a:pt x="3598069" y="945317"/>
                  <a:pt x="3591064" y="950422"/>
                  <a:pt x="3583280" y="950422"/>
                </a:cubicBezTo>
                <a:cubicBezTo>
                  <a:pt x="3574718" y="950422"/>
                  <a:pt x="3568491" y="945317"/>
                  <a:pt x="3568491" y="938024"/>
                </a:cubicBezTo>
                <a:cubicBezTo>
                  <a:pt x="3568491" y="930002"/>
                  <a:pt x="3574718" y="924168"/>
                  <a:pt x="3583280" y="924168"/>
                </a:cubicBezTo>
                <a:close/>
                <a:moveTo>
                  <a:pt x="941441" y="856710"/>
                </a:moveTo>
                <a:cubicBezTo>
                  <a:pt x="949463" y="856710"/>
                  <a:pt x="953839" y="861085"/>
                  <a:pt x="953839" y="869107"/>
                </a:cubicBezTo>
                <a:cubicBezTo>
                  <a:pt x="953839" y="876400"/>
                  <a:pt x="949463" y="882964"/>
                  <a:pt x="941441" y="882964"/>
                </a:cubicBezTo>
                <a:cubicBezTo>
                  <a:pt x="934149" y="882964"/>
                  <a:pt x="927585" y="876400"/>
                  <a:pt x="927585" y="869107"/>
                </a:cubicBezTo>
                <a:cubicBezTo>
                  <a:pt x="927585" y="861085"/>
                  <a:pt x="934149" y="856710"/>
                  <a:pt x="941441" y="856710"/>
                </a:cubicBezTo>
                <a:close/>
                <a:moveTo>
                  <a:pt x="870610" y="856710"/>
                </a:moveTo>
                <a:cubicBezTo>
                  <a:pt x="877174" y="856710"/>
                  <a:pt x="883008" y="861085"/>
                  <a:pt x="883008" y="869107"/>
                </a:cubicBezTo>
                <a:cubicBezTo>
                  <a:pt x="883008" y="876400"/>
                  <a:pt x="877174" y="882964"/>
                  <a:pt x="870610" y="882964"/>
                </a:cubicBezTo>
                <a:cubicBezTo>
                  <a:pt x="863318" y="882964"/>
                  <a:pt x="856754" y="876400"/>
                  <a:pt x="856754" y="869107"/>
                </a:cubicBezTo>
                <a:cubicBezTo>
                  <a:pt x="856754" y="861085"/>
                  <a:pt x="863318" y="856710"/>
                  <a:pt x="870610" y="856710"/>
                </a:cubicBezTo>
                <a:close/>
                <a:moveTo>
                  <a:pt x="799780" y="856710"/>
                </a:moveTo>
                <a:cubicBezTo>
                  <a:pt x="806344" y="856710"/>
                  <a:pt x="812178" y="861085"/>
                  <a:pt x="812178" y="869107"/>
                </a:cubicBezTo>
                <a:cubicBezTo>
                  <a:pt x="812178" y="876400"/>
                  <a:pt x="806344" y="882964"/>
                  <a:pt x="799780" y="882964"/>
                </a:cubicBezTo>
                <a:cubicBezTo>
                  <a:pt x="792487" y="882964"/>
                  <a:pt x="785924" y="876400"/>
                  <a:pt x="785924" y="869107"/>
                </a:cubicBezTo>
                <a:cubicBezTo>
                  <a:pt x="785924" y="861085"/>
                  <a:pt x="792487" y="856710"/>
                  <a:pt x="799780" y="856710"/>
                </a:cubicBezTo>
                <a:close/>
                <a:moveTo>
                  <a:pt x="724119" y="856710"/>
                </a:moveTo>
                <a:cubicBezTo>
                  <a:pt x="731411" y="856710"/>
                  <a:pt x="737976" y="861085"/>
                  <a:pt x="737976" y="869107"/>
                </a:cubicBezTo>
                <a:cubicBezTo>
                  <a:pt x="737976" y="876400"/>
                  <a:pt x="731411" y="882964"/>
                  <a:pt x="724119" y="882964"/>
                </a:cubicBezTo>
                <a:cubicBezTo>
                  <a:pt x="717555" y="882964"/>
                  <a:pt x="711721" y="876400"/>
                  <a:pt x="711721" y="869107"/>
                </a:cubicBezTo>
                <a:cubicBezTo>
                  <a:pt x="711721" y="861085"/>
                  <a:pt x="717555" y="856710"/>
                  <a:pt x="724119" y="856710"/>
                </a:cubicBezTo>
                <a:close/>
                <a:moveTo>
                  <a:pt x="653288" y="856710"/>
                </a:moveTo>
                <a:cubicBezTo>
                  <a:pt x="660580" y="856710"/>
                  <a:pt x="667144" y="861085"/>
                  <a:pt x="667144" y="869107"/>
                </a:cubicBezTo>
                <a:cubicBezTo>
                  <a:pt x="667144" y="876400"/>
                  <a:pt x="660580" y="882964"/>
                  <a:pt x="653288" y="882964"/>
                </a:cubicBezTo>
                <a:cubicBezTo>
                  <a:pt x="645266" y="882964"/>
                  <a:pt x="640891" y="876400"/>
                  <a:pt x="640891" y="869107"/>
                </a:cubicBezTo>
                <a:cubicBezTo>
                  <a:pt x="640891" y="861085"/>
                  <a:pt x="645266" y="856710"/>
                  <a:pt x="653288" y="856710"/>
                </a:cubicBezTo>
                <a:close/>
                <a:moveTo>
                  <a:pt x="584851" y="856710"/>
                </a:moveTo>
                <a:cubicBezTo>
                  <a:pt x="592633" y="856710"/>
                  <a:pt x="599638" y="861085"/>
                  <a:pt x="599638" y="869107"/>
                </a:cubicBezTo>
                <a:cubicBezTo>
                  <a:pt x="599638" y="876400"/>
                  <a:pt x="592633" y="882964"/>
                  <a:pt x="584851" y="882964"/>
                </a:cubicBezTo>
                <a:cubicBezTo>
                  <a:pt x="576288" y="882964"/>
                  <a:pt x="570061" y="876400"/>
                  <a:pt x="570061" y="869107"/>
                </a:cubicBezTo>
                <a:cubicBezTo>
                  <a:pt x="570061" y="861085"/>
                  <a:pt x="576288" y="856710"/>
                  <a:pt x="584851" y="856710"/>
                </a:cubicBezTo>
                <a:close/>
                <a:moveTo>
                  <a:pt x="513649" y="856710"/>
                </a:moveTo>
                <a:cubicBezTo>
                  <a:pt x="521998" y="856710"/>
                  <a:pt x="528826" y="861085"/>
                  <a:pt x="528826" y="869107"/>
                </a:cubicBezTo>
                <a:cubicBezTo>
                  <a:pt x="528826" y="876400"/>
                  <a:pt x="521998" y="882964"/>
                  <a:pt x="513649" y="882964"/>
                </a:cubicBezTo>
                <a:cubicBezTo>
                  <a:pt x="506060" y="882964"/>
                  <a:pt x="499230" y="876400"/>
                  <a:pt x="499230" y="869107"/>
                </a:cubicBezTo>
                <a:cubicBezTo>
                  <a:pt x="499230" y="861085"/>
                  <a:pt x="506060" y="856710"/>
                  <a:pt x="513649" y="856710"/>
                </a:cubicBezTo>
                <a:close/>
                <a:moveTo>
                  <a:pt x="439816" y="856710"/>
                </a:moveTo>
                <a:cubicBezTo>
                  <a:pt x="448379" y="856710"/>
                  <a:pt x="454606" y="861085"/>
                  <a:pt x="454606" y="869107"/>
                </a:cubicBezTo>
                <a:cubicBezTo>
                  <a:pt x="454606" y="876400"/>
                  <a:pt x="448379" y="882964"/>
                  <a:pt x="439816" y="882964"/>
                </a:cubicBezTo>
                <a:cubicBezTo>
                  <a:pt x="432032" y="882964"/>
                  <a:pt x="425028" y="876400"/>
                  <a:pt x="425028" y="869107"/>
                </a:cubicBezTo>
                <a:cubicBezTo>
                  <a:pt x="425028" y="861085"/>
                  <a:pt x="432032" y="856710"/>
                  <a:pt x="439816" y="856710"/>
                </a:cubicBezTo>
                <a:close/>
                <a:moveTo>
                  <a:pt x="368053" y="856710"/>
                </a:moveTo>
                <a:cubicBezTo>
                  <a:pt x="376076" y="856710"/>
                  <a:pt x="380451" y="861085"/>
                  <a:pt x="380451" y="869107"/>
                </a:cubicBezTo>
                <a:cubicBezTo>
                  <a:pt x="380451" y="876400"/>
                  <a:pt x="376076" y="882964"/>
                  <a:pt x="368053" y="882964"/>
                </a:cubicBezTo>
                <a:cubicBezTo>
                  <a:pt x="360761" y="882964"/>
                  <a:pt x="354198" y="876400"/>
                  <a:pt x="354198" y="869107"/>
                </a:cubicBezTo>
                <a:cubicBezTo>
                  <a:pt x="354198" y="861085"/>
                  <a:pt x="360761" y="856710"/>
                  <a:pt x="368053" y="856710"/>
                </a:cubicBezTo>
                <a:close/>
                <a:moveTo>
                  <a:pt x="297222" y="856710"/>
                </a:moveTo>
                <a:cubicBezTo>
                  <a:pt x="303785" y="856710"/>
                  <a:pt x="309618" y="861085"/>
                  <a:pt x="309618" y="869107"/>
                </a:cubicBezTo>
                <a:cubicBezTo>
                  <a:pt x="309618" y="876400"/>
                  <a:pt x="303785" y="882964"/>
                  <a:pt x="297222" y="882964"/>
                </a:cubicBezTo>
                <a:cubicBezTo>
                  <a:pt x="289929" y="882964"/>
                  <a:pt x="283366" y="876400"/>
                  <a:pt x="283366" y="869107"/>
                </a:cubicBezTo>
                <a:cubicBezTo>
                  <a:pt x="283366" y="862544"/>
                  <a:pt x="289929" y="856710"/>
                  <a:pt x="297222" y="856710"/>
                </a:cubicBezTo>
                <a:close/>
                <a:moveTo>
                  <a:pt x="226393" y="856710"/>
                </a:moveTo>
                <a:cubicBezTo>
                  <a:pt x="232228" y="856710"/>
                  <a:pt x="238791" y="862544"/>
                  <a:pt x="238791" y="869107"/>
                </a:cubicBezTo>
                <a:cubicBezTo>
                  <a:pt x="238791" y="876400"/>
                  <a:pt x="232228" y="882964"/>
                  <a:pt x="226393" y="882964"/>
                </a:cubicBezTo>
                <a:cubicBezTo>
                  <a:pt x="218370" y="882964"/>
                  <a:pt x="212537" y="876400"/>
                  <a:pt x="212537" y="869107"/>
                </a:cubicBezTo>
                <a:cubicBezTo>
                  <a:pt x="212537" y="862544"/>
                  <a:pt x="218370" y="856710"/>
                  <a:pt x="226393" y="856710"/>
                </a:cubicBezTo>
                <a:close/>
                <a:moveTo>
                  <a:pt x="154097" y="856710"/>
                </a:moveTo>
                <a:cubicBezTo>
                  <a:pt x="161389" y="856710"/>
                  <a:pt x="167953" y="862544"/>
                  <a:pt x="167953" y="869107"/>
                </a:cubicBezTo>
                <a:cubicBezTo>
                  <a:pt x="167953" y="876400"/>
                  <a:pt x="161389" y="882964"/>
                  <a:pt x="154097" y="882964"/>
                </a:cubicBezTo>
                <a:cubicBezTo>
                  <a:pt x="147533" y="882964"/>
                  <a:pt x="141699" y="876400"/>
                  <a:pt x="141699" y="869107"/>
                </a:cubicBezTo>
                <a:cubicBezTo>
                  <a:pt x="141699" y="862544"/>
                  <a:pt x="147533" y="856710"/>
                  <a:pt x="154097" y="856710"/>
                </a:cubicBezTo>
                <a:close/>
                <a:moveTo>
                  <a:pt x="83267" y="856710"/>
                </a:moveTo>
                <a:cubicBezTo>
                  <a:pt x="90560" y="856710"/>
                  <a:pt x="97123" y="862544"/>
                  <a:pt x="97123" y="869107"/>
                </a:cubicBezTo>
                <a:cubicBezTo>
                  <a:pt x="97123" y="876400"/>
                  <a:pt x="90560" y="882964"/>
                  <a:pt x="83267" y="882964"/>
                </a:cubicBezTo>
                <a:cubicBezTo>
                  <a:pt x="76704" y="882964"/>
                  <a:pt x="70870" y="876400"/>
                  <a:pt x="70870" y="869107"/>
                </a:cubicBezTo>
                <a:cubicBezTo>
                  <a:pt x="70870" y="862544"/>
                  <a:pt x="76704" y="856710"/>
                  <a:pt x="83267" y="856710"/>
                </a:cubicBezTo>
                <a:close/>
                <a:moveTo>
                  <a:pt x="12032" y="856710"/>
                </a:moveTo>
                <a:cubicBezTo>
                  <a:pt x="20276" y="856710"/>
                  <a:pt x="26273" y="862544"/>
                  <a:pt x="26273" y="869107"/>
                </a:cubicBezTo>
                <a:cubicBezTo>
                  <a:pt x="26273" y="876400"/>
                  <a:pt x="20276" y="882964"/>
                  <a:pt x="12032" y="882964"/>
                </a:cubicBezTo>
                <a:cubicBezTo>
                  <a:pt x="4536" y="882964"/>
                  <a:pt x="39" y="876400"/>
                  <a:pt x="39" y="869107"/>
                </a:cubicBezTo>
                <a:cubicBezTo>
                  <a:pt x="39" y="862544"/>
                  <a:pt x="4536" y="856710"/>
                  <a:pt x="12032" y="856710"/>
                </a:cubicBezTo>
                <a:close/>
                <a:moveTo>
                  <a:pt x="6368340" y="853339"/>
                </a:moveTo>
                <a:cubicBezTo>
                  <a:pt x="6376362" y="853339"/>
                  <a:pt x="6380737" y="860169"/>
                  <a:pt x="6380737" y="867757"/>
                </a:cubicBezTo>
                <a:cubicBezTo>
                  <a:pt x="6380737" y="876105"/>
                  <a:pt x="6376362" y="882935"/>
                  <a:pt x="6368340" y="882935"/>
                </a:cubicBezTo>
                <a:cubicBezTo>
                  <a:pt x="6361047" y="882935"/>
                  <a:pt x="6354484" y="876105"/>
                  <a:pt x="6354484" y="867757"/>
                </a:cubicBezTo>
                <a:cubicBezTo>
                  <a:pt x="6354484" y="860169"/>
                  <a:pt x="6361047" y="853339"/>
                  <a:pt x="6368340" y="853339"/>
                </a:cubicBezTo>
                <a:close/>
                <a:moveTo>
                  <a:pt x="6297511" y="853339"/>
                </a:moveTo>
                <a:cubicBezTo>
                  <a:pt x="6304074" y="853339"/>
                  <a:pt x="6309908" y="860169"/>
                  <a:pt x="6309908" y="867757"/>
                </a:cubicBezTo>
                <a:cubicBezTo>
                  <a:pt x="6309908" y="876105"/>
                  <a:pt x="6304074" y="882935"/>
                  <a:pt x="6297511" y="882935"/>
                </a:cubicBezTo>
                <a:cubicBezTo>
                  <a:pt x="6290218" y="882935"/>
                  <a:pt x="6283655" y="876105"/>
                  <a:pt x="6283655" y="867757"/>
                </a:cubicBezTo>
                <a:cubicBezTo>
                  <a:pt x="6283655" y="860169"/>
                  <a:pt x="6290218" y="853339"/>
                  <a:pt x="6297511" y="853339"/>
                </a:cubicBezTo>
                <a:close/>
                <a:moveTo>
                  <a:pt x="6226679" y="853339"/>
                </a:moveTo>
                <a:cubicBezTo>
                  <a:pt x="6233242" y="853339"/>
                  <a:pt x="6239076" y="860169"/>
                  <a:pt x="6239076" y="867757"/>
                </a:cubicBezTo>
                <a:cubicBezTo>
                  <a:pt x="6239076" y="876105"/>
                  <a:pt x="6233242" y="882935"/>
                  <a:pt x="6226679" y="882935"/>
                </a:cubicBezTo>
                <a:cubicBezTo>
                  <a:pt x="6219386" y="882935"/>
                  <a:pt x="6212823" y="876105"/>
                  <a:pt x="6212823" y="867757"/>
                </a:cubicBezTo>
                <a:cubicBezTo>
                  <a:pt x="6212823" y="860169"/>
                  <a:pt x="6219386" y="855615"/>
                  <a:pt x="6226679" y="853339"/>
                </a:cubicBezTo>
                <a:close/>
                <a:moveTo>
                  <a:pt x="6154391" y="853339"/>
                </a:moveTo>
                <a:cubicBezTo>
                  <a:pt x="6161684" y="853339"/>
                  <a:pt x="6168247" y="857714"/>
                  <a:pt x="6168247" y="865007"/>
                </a:cubicBezTo>
                <a:cubicBezTo>
                  <a:pt x="6168247" y="873029"/>
                  <a:pt x="6161684" y="879593"/>
                  <a:pt x="6154391" y="879593"/>
                </a:cubicBezTo>
                <a:cubicBezTo>
                  <a:pt x="6147828" y="879593"/>
                  <a:pt x="6141994" y="873029"/>
                  <a:pt x="6141994" y="865007"/>
                </a:cubicBezTo>
                <a:cubicBezTo>
                  <a:pt x="6141994" y="857714"/>
                  <a:pt x="6147828" y="853339"/>
                  <a:pt x="6154391" y="853339"/>
                </a:cubicBezTo>
                <a:close/>
                <a:moveTo>
                  <a:pt x="6083559" y="853339"/>
                </a:moveTo>
                <a:cubicBezTo>
                  <a:pt x="6090852" y="853339"/>
                  <a:pt x="6097415" y="857714"/>
                  <a:pt x="6097415" y="865007"/>
                </a:cubicBezTo>
                <a:cubicBezTo>
                  <a:pt x="6097415" y="873029"/>
                  <a:pt x="6090852" y="879593"/>
                  <a:pt x="6083559" y="879593"/>
                </a:cubicBezTo>
                <a:cubicBezTo>
                  <a:pt x="6076996" y="879593"/>
                  <a:pt x="6071162" y="873029"/>
                  <a:pt x="6071162" y="865007"/>
                </a:cubicBezTo>
                <a:cubicBezTo>
                  <a:pt x="6071162" y="857714"/>
                  <a:pt x="6075537" y="853339"/>
                  <a:pt x="6083559" y="853339"/>
                </a:cubicBezTo>
                <a:close/>
                <a:moveTo>
                  <a:pt x="6011748" y="853339"/>
                </a:moveTo>
                <a:cubicBezTo>
                  <a:pt x="6019532" y="853339"/>
                  <a:pt x="6026537" y="857714"/>
                  <a:pt x="6026537" y="865007"/>
                </a:cubicBezTo>
                <a:cubicBezTo>
                  <a:pt x="6026537" y="873029"/>
                  <a:pt x="6019532" y="879593"/>
                  <a:pt x="6011748" y="879593"/>
                </a:cubicBezTo>
                <a:cubicBezTo>
                  <a:pt x="6003186" y="879593"/>
                  <a:pt x="5996959" y="873029"/>
                  <a:pt x="5996959" y="865007"/>
                </a:cubicBezTo>
                <a:cubicBezTo>
                  <a:pt x="5996959" y="857714"/>
                  <a:pt x="6003186" y="853339"/>
                  <a:pt x="6011748" y="853339"/>
                </a:cubicBezTo>
                <a:close/>
                <a:moveTo>
                  <a:pt x="5940548" y="853339"/>
                </a:moveTo>
                <a:cubicBezTo>
                  <a:pt x="5948896" y="853339"/>
                  <a:pt x="5955726" y="857714"/>
                  <a:pt x="5955726" y="865007"/>
                </a:cubicBezTo>
                <a:cubicBezTo>
                  <a:pt x="5955726" y="873029"/>
                  <a:pt x="5948896" y="879593"/>
                  <a:pt x="5940548" y="879593"/>
                </a:cubicBezTo>
                <a:cubicBezTo>
                  <a:pt x="5932960" y="879593"/>
                  <a:pt x="5926130" y="873029"/>
                  <a:pt x="5926130" y="865007"/>
                </a:cubicBezTo>
                <a:cubicBezTo>
                  <a:pt x="5926130" y="857714"/>
                  <a:pt x="5932960" y="853339"/>
                  <a:pt x="5940548" y="853339"/>
                </a:cubicBezTo>
                <a:close/>
                <a:moveTo>
                  <a:pt x="5870088" y="853339"/>
                </a:moveTo>
                <a:cubicBezTo>
                  <a:pt x="5878650" y="853339"/>
                  <a:pt x="5884877" y="857714"/>
                  <a:pt x="5884877" y="865007"/>
                </a:cubicBezTo>
                <a:cubicBezTo>
                  <a:pt x="5884877" y="873029"/>
                  <a:pt x="5878650" y="879593"/>
                  <a:pt x="5870088" y="879593"/>
                </a:cubicBezTo>
                <a:cubicBezTo>
                  <a:pt x="5862304" y="879593"/>
                  <a:pt x="5855299" y="873029"/>
                  <a:pt x="5855299" y="865007"/>
                </a:cubicBezTo>
                <a:cubicBezTo>
                  <a:pt x="5855299" y="857714"/>
                  <a:pt x="5862304" y="853339"/>
                  <a:pt x="5870088" y="853339"/>
                </a:cubicBezTo>
                <a:close/>
                <a:moveTo>
                  <a:pt x="5798325" y="853339"/>
                </a:moveTo>
                <a:cubicBezTo>
                  <a:pt x="5806347" y="853339"/>
                  <a:pt x="5810722" y="857714"/>
                  <a:pt x="5810722" y="865007"/>
                </a:cubicBezTo>
                <a:cubicBezTo>
                  <a:pt x="5810722" y="873029"/>
                  <a:pt x="5806347" y="879593"/>
                  <a:pt x="5798325" y="879593"/>
                </a:cubicBezTo>
                <a:cubicBezTo>
                  <a:pt x="5791032" y="879593"/>
                  <a:pt x="5784469" y="873029"/>
                  <a:pt x="5784469" y="865007"/>
                </a:cubicBezTo>
                <a:cubicBezTo>
                  <a:pt x="5784469" y="857714"/>
                  <a:pt x="5791032" y="853339"/>
                  <a:pt x="5798325" y="853339"/>
                </a:cubicBezTo>
                <a:close/>
                <a:moveTo>
                  <a:pt x="5724122" y="853339"/>
                </a:moveTo>
                <a:cubicBezTo>
                  <a:pt x="5730685" y="853339"/>
                  <a:pt x="5736519" y="857714"/>
                  <a:pt x="5736519" y="865007"/>
                </a:cubicBezTo>
                <a:cubicBezTo>
                  <a:pt x="5736519" y="873029"/>
                  <a:pt x="5730685" y="879593"/>
                  <a:pt x="5724122" y="879593"/>
                </a:cubicBezTo>
                <a:cubicBezTo>
                  <a:pt x="5716100" y="879593"/>
                  <a:pt x="5710266" y="873029"/>
                  <a:pt x="5710266" y="865007"/>
                </a:cubicBezTo>
                <a:cubicBezTo>
                  <a:pt x="5710266" y="857714"/>
                  <a:pt x="5716100" y="853339"/>
                  <a:pt x="5724122" y="853339"/>
                </a:cubicBezTo>
                <a:close/>
                <a:moveTo>
                  <a:pt x="5653291" y="853339"/>
                </a:moveTo>
                <a:cubicBezTo>
                  <a:pt x="5659125" y="853339"/>
                  <a:pt x="5665688" y="857714"/>
                  <a:pt x="5665688" y="865007"/>
                </a:cubicBezTo>
                <a:cubicBezTo>
                  <a:pt x="5665688" y="873029"/>
                  <a:pt x="5659125" y="879593"/>
                  <a:pt x="5653291" y="879593"/>
                </a:cubicBezTo>
                <a:cubicBezTo>
                  <a:pt x="5645269" y="879593"/>
                  <a:pt x="5639435" y="873029"/>
                  <a:pt x="5639435" y="865007"/>
                </a:cubicBezTo>
                <a:cubicBezTo>
                  <a:pt x="5639435" y="857714"/>
                  <a:pt x="5645269" y="853339"/>
                  <a:pt x="5653291" y="853339"/>
                </a:cubicBezTo>
                <a:close/>
                <a:moveTo>
                  <a:pt x="5581002" y="853339"/>
                </a:moveTo>
                <a:cubicBezTo>
                  <a:pt x="5588295" y="853339"/>
                  <a:pt x="5594858" y="857714"/>
                  <a:pt x="5594858" y="865007"/>
                </a:cubicBezTo>
                <a:cubicBezTo>
                  <a:pt x="5594858" y="873029"/>
                  <a:pt x="5588295" y="879593"/>
                  <a:pt x="5581002" y="879593"/>
                </a:cubicBezTo>
                <a:cubicBezTo>
                  <a:pt x="5574439" y="879593"/>
                  <a:pt x="5568605" y="873029"/>
                  <a:pt x="5568605" y="865007"/>
                </a:cubicBezTo>
                <a:cubicBezTo>
                  <a:pt x="5568605" y="859173"/>
                  <a:pt x="5574439" y="853339"/>
                  <a:pt x="5581002" y="853339"/>
                </a:cubicBezTo>
                <a:close/>
                <a:moveTo>
                  <a:pt x="5510171" y="853339"/>
                </a:moveTo>
                <a:cubicBezTo>
                  <a:pt x="5517464" y="853339"/>
                  <a:pt x="5524027" y="859173"/>
                  <a:pt x="5524027" y="865007"/>
                </a:cubicBezTo>
                <a:cubicBezTo>
                  <a:pt x="5524027" y="873029"/>
                  <a:pt x="5517464" y="879593"/>
                  <a:pt x="5510171" y="879593"/>
                </a:cubicBezTo>
                <a:cubicBezTo>
                  <a:pt x="5503608" y="879593"/>
                  <a:pt x="5497774" y="873029"/>
                  <a:pt x="5497774" y="865007"/>
                </a:cubicBezTo>
                <a:cubicBezTo>
                  <a:pt x="5497774" y="859173"/>
                  <a:pt x="5503608" y="853339"/>
                  <a:pt x="5510171" y="853339"/>
                </a:cubicBezTo>
                <a:close/>
                <a:moveTo>
                  <a:pt x="5438937" y="853339"/>
                </a:moveTo>
                <a:cubicBezTo>
                  <a:pt x="5447182" y="853339"/>
                  <a:pt x="5453178" y="859173"/>
                  <a:pt x="5453178" y="865007"/>
                </a:cubicBezTo>
                <a:cubicBezTo>
                  <a:pt x="5453178" y="873029"/>
                  <a:pt x="5447182" y="879593"/>
                  <a:pt x="5438937" y="879593"/>
                </a:cubicBezTo>
                <a:cubicBezTo>
                  <a:pt x="5431442" y="879593"/>
                  <a:pt x="5426945" y="873029"/>
                  <a:pt x="5426945" y="865007"/>
                </a:cubicBezTo>
                <a:cubicBezTo>
                  <a:pt x="5426945" y="859173"/>
                  <a:pt x="5431442" y="853339"/>
                  <a:pt x="5438937" y="853339"/>
                </a:cubicBezTo>
                <a:close/>
                <a:moveTo>
                  <a:pt x="5367530" y="853339"/>
                </a:moveTo>
                <a:cubicBezTo>
                  <a:pt x="5376092" y="853339"/>
                  <a:pt x="5382318" y="859173"/>
                  <a:pt x="5382318" y="865007"/>
                </a:cubicBezTo>
                <a:cubicBezTo>
                  <a:pt x="5382318" y="873029"/>
                  <a:pt x="5376092" y="879593"/>
                  <a:pt x="5367530" y="879593"/>
                </a:cubicBezTo>
                <a:cubicBezTo>
                  <a:pt x="5359747" y="879593"/>
                  <a:pt x="5352742" y="873029"/>
                  <a:pt x="5352742" y="865007"/>
                </a:cubicBezTo>
                <a:cubicBezTo>
                  <a:pt x="5352742" y="859173"/>
                  <a:pt x="5359747" y="853339"/>
                  <a:pt x="5367530" y="853339"/>
                </a:cubicBezTo>
                <a:close/>
                <a:moveTo>
                  <a:pt x="5296699" y="853339"/>
                </a:moveTo>
                <a:cubicBezTo>
                  <a:pt x="5305261" y="853339"/>
                  <a:pt x="5311488" y="859173"/>
                  <a:pt x="5311488" y="865007"/>
                </a:cubicBezTo>
                <a:cubicBezTo>
                  <a:pt x="5311488" y="873029"/>
                  <a:pt x="5305261" y="879593"/>
                  <a:pt x="5296699" y="879593"/>
                </a:cubicBezTo>
                <a:cubicBezTo>
                  <a:pt x="5288915" y="879593"/>
                  <a:pt x="5281910" y="873029"/>
                  <a:pt x="5281910" y="865007"/>
                </a:cubicBezTo>
                <a:cubicBezTo>
                  <a:pt x="5281910" y="859173"/>
                  <a:pt x="5288915" y="853339"/>
                  <a:pt x="5296699" y="853339"/>
                </a:cubicBezTo>
                <a:close/>
                <a:moveTo>
                  <a:pt x="5225869" y="853339"/>
                </a:moveTo>
                <a:cubicBezTo>
                  <a:pt x="5234431" y="853339"/>
                  <a:pt x="5240657" y="859173"/>
                  <a:pt x="5240657" y="865007"/>
                </a:cubicBezTo>
                <a:cubicBezTo>
                  <a:pt x="5240657" y="873029"/>
                  <a:pt x="5234431" y="879593"/>
                  <a:pt x="5225869" y="879593"/>
                </a:cubicBezTo>
                <a:cubicBezTo>
                  <a:pt x="5217307" y="879593"/>
                  <a:pt x="5211081" y="873029"/>
                  <a:pt x="5211081" y="865007"/>
                </a:cubicBezTo>
                <a:cubicBezTo>
                  <a:pt x="5211081" y="859173"/>
                  <a:pt x="5217307" y="853339"/>
                  <a:pt x="5225869" y="853339"/>
                </a:cubicBezTo>
                <a:close/>
                <a:moveTo>
                  <a:pt x="5154105" y="853339"/>
                </a:moveTo>
                <a:cubicBezTo>
                  <a:pt x="5162127" y="853339"/>
                  <a:pt x="5166502" y="859173"/>
                  <a:pt x="5166502" y="865007"/>
                </a:cubicBezTo>
                <a:cubicBezTo>
                  <a:pt x="5166502" y="873029"/>
                  <a:pt x="5162127" y="879593"/>
                  <a:pt x="5154105" y="879593"/>
                </a:cubicBezTo>
                <a:cubicBezTo>
                  <a:pt x="5146083" y="879593"/>
                  <a:pt x="5140249" y="873029"/>
                  <a:pt x="5140249" y="865007"/>
                </a:cubicBezTo>
                <a:cubicBezTo>
                  <a:pt x="5140249" y="859173"/>
                  <a:pt x="5146083" y="853339"/>
                  <a:pt x="5154105" y="853339"/>
                </a:cubicBezTo>
                <a:close/>
                <a:moveTo>
                  <a:pt x="5083276" y="853339"/>
                </a:moveTo>
                <a:cubicBezTo>
                  <a:pt x="5089110" y="853339"/>
                  <a:pt x="5095673" y="859173"/>
                  <a:pt x="5095673" y="865007"/>
                </a:cubicBezTo>
                <a:cubicBezTo>
                  <a:pt x="5095673" y="873029"/>
                  <a:pt x="5089110" y="879593"/>
                  <a:pt x="5083276" y="879593"/>
                </a:cubicBezTo>
                <a:cubicBezTo>
                  <a:pt x="5075254" y="879593"/>
                  <a:pt x="5069420" y="873029"/>
                  <a:pt x="5069420" y="865007"/>
                </a:cubicBezTo>
                <a:cubicBezTo>
                  <a:pt x="5069420" y="859173"/>
                  <a:pt x="5075254" y="853339"/>
                  <a:pt x="5083276" y="853339"/>
                </a:cubicBezTo>
                <a:close/>
                <a:moveTo>
                  <a:pt x="5012445" y="853339"/>
                </a:moveTo>
                <a:cubicBezTo>
                  <a:pt x="5018279" y="853339"/>
                  <a:pt x="5024842" y="859173"/>
                  <a:pt x="5024842" y="865007"/>
                </a:cubicBezTo>
                <a:cubicBezTo>
                  <a:pt x="5024842" y="873029"/>
                  <a:pt x="5018279" y="879593"/>
                  <a:pt x="5012445" y="879593"/>
                </a:cubicBezTo>
                <a:cubicBezTo>
                  <a:pt x="5004423" y="879593"/>
                  <a:pt x="4998589" y="873029"/>
                  <a:pt x="4998589" y="865007"/>
                </a:cubicBezTo>
                <a:cubicBezTo>
                  <a:pt x="4998589" y="859173"/>
                  <a:pt x="5004423" y="853339"/>
                  <a:pt x="5012445" y="853339"/>
                </a:cubicBezTo>
                <a:close/>
                <a:moveTo>
                  <a:pt x="4940157" y="853339"/>
                </a:moveTo>
                <a:cubicBezTo>
                  <a:pt x="4948179" y="853339"/>
                  <a:pt x="4954013" y="859173"/>
                  <a:pt x="4954013" y="865007"/>
                </a:cubicBezTo>
                <a:cubicBezTo>
                  <a:pt x="4954013" y="873029"/>
                  <a:pt x="4948179" y="879593"/>
                  <a:pt x="4940157" y="879593"/>
                </a:cubicBezTo>
                <a:cubicBezTo>
                  <a:pt x="4934323" y="879593"/>
                  <a:pt x="4927760" y="873029"/>
                  <a:pt x="4927760" y="865007"/>
                </a:cubicBezTo>
                <a:cubicBezTo>
                  <a:pt x="4927760" y="859173"/>
                  <a:pt x="4934323" y="853339"/>
                  <a:pt x="4940157" y="853339"/>
                </a:cubicBezTo>
                <a:close/>
                <a:moveTo>
                  <a:pt x="4865953" y="853339"/>
                </a:moveTo>
                <a:cubicBezTo>
                  <a:pt x="4873975" y="853339"/>
                  <a:pt x="4879809" y="859173"/>
                  <a:pt x="4879809" y="865007"/>
                </a:cubicBezTo>
                <a:cubicBezTo>
                  <a:pt x="4879809" y="873029"/>
                  <a:pt x="4873975" y="879593"/>
                  <a:pt x="4865953" y="879593"/>
                </a:cubicBezTo>
                <a:cubicBezTo>
                  <a:pt x="4858661" y="879593"/>
                  <a:pt x="4853556" y="873029"/>
                  <a:pt x="4853556" y="865007"/>
                </a:cubicBezTo>
                <a:cubicBezTo>
                  <a:pt x="4853556" y="859173"/>
                  <a:pt x="4858661" y="853339"/>
                  <a:pt x="4865953" y="853339"/>
                </a:cubicBezTo>
                <a:close/>
                <a:moveTo>
                  <a:pt x="4797514" y="853339"/>
                </a:moveTo>
                <a:cubicBezTo>
                  <a:pt x="4806076" y="853339"/>
                  <a:pt x="4812303" y="859173"/>
                  <a:pt x="4812303" y="865007"/>
                </a:cubicBezTo>
                <a:cubicBezTo>
                  <a:pt x="4812303" y="873029"/>
                  <a:pt x="4806076" y="879593"/>
                  <a:pt x="4797514" y="879593"/>
                </a:cubicBezTo>
                <a:cubicBezTo>
                  <a:pt x="4789730" y="879593"/>
                  <a:pt x="4782725" y="873029"/>
                  <a:pt x="4782725" y="865007"/>
                </a:cubicBezTo>
                <a:cubicBezTo>
                  <a:pt x="4782725" y="859173"/>
                  <a:pt x="4789730" y="853339"/>
                  <a:pt x="4797514" y="853339"/>
                </a:cubicBezTo>
                <a:close/>
                <a:moveTo>
                  <a:pt x="4726684" y="853339"/>
                </a:moveTo>
                <a:cubicBezTo>
                  <a:pt x="4735246" y="853339"/>
                  <a:pt x="4741472" y="859173"/>
                  <a:pt x="4741472" y="865007"/>
                </a:cubicBezTo>
                <a:cubicBezTo>
                  <a:pt x="4741472" y="873029"/>
                  <a:pt x="4735246" y="879593"/>
                  <a:pt x="4726684" y="879593"/>
                </a:cubicBezTo>
                <a:cubicBezTo>
                  <a:pt x="4718122" y="879593"/>
                  <a:pt x="4711896" y="873029"/>
                  <a:pt x="4711896" y="865007"/>
                </a:cubicBezTo>
                <a:cubicBezTo>
                  <a:pt x="4711896" y="859173"/>
                  <a:pt x="4718122" y="853339"/>
                  <a:pt x="4726684" y="853339"/>
                </a:cubicBezTo>
                <a:close/>
                <a:moveTo>
                  <a:pt x="4655853" y="853339"/>
                </a:moveTo>
                <a:cubicBezTo>
                  <a:pt x="4663637" y="853339"/>
                  <a:pt x="4670642" y="859173"/>
                  <a:pt x="4670642" y="865007"/>
                </a:cubicBezTo>
                <a:cubicBezTo>
                  <a:pt x="4670642" y="873029"/>
                  <a:pt x="4663637" y="879593"/>
                  <a:pt x="4655853" y="879593"/>
                </a:cubicBezTo>
                <a:cubicBezTo>
                  <a:pt x="4647291" y="879593"/>
                  <a:pt x="4641064" y="873029"/>
                  <a:pt x="4641064" y="865007"/>
                </a:cubicBezTo>
                <a:cubicBezTo>
                  <a:pt x="4641064" y="859173"/>
                  <a:pt x="4647291" y="853339"/>
                  <a:pt x="4655853" y="853339"/>
                </a:cubicBezTo>
                <a:close/>
                <a:moveTo>
                  <a:pt x="4584091" y="853339"/>
                </a:moveTo>
                <a:cubicBezTo>
                  <a:pt x="4591384" y="853339"/>
                  <a:pt x="4596488" y="859173"/>
                  <a:pt x="4596488" y="865007"/>
                </a:cubicBezTo>
                <a:cubicBezTo>
                  <a:pt x="4596488" y="873029"/>
                  <a:pt x="4591384" y="879593"/>
                  <a:pt x="4584091" y="879593"/>
                </a:cubicBezTo>
                <a:cubicBezTo>
                  <a:pt x="4576069" y="879593"/>
                  <a:pt x="4570235" y="873029"/>
                  <a:pt x="4570235" y="865007"/>
                </a:cubicBezTo>
                <a:cubicBezTo>
                  <a:pt x="4570235" y="859173"/>
                  <a:pt x="4576069" y="853339"/>
                  <a:pt x="4584091" y="853339"/>
                </a:cubicBezTo>
                <a:close/>
                <a:moveTo>
                  <a:pt x="4513260" y="853339"/>
                </a:moveTo>
                <a:cubicBezTo>
                  <a:pt x="4519094" y="853339"/>
                  <a:pt x="4525657" y="859173"/>
                  <a:pt x="4525657" y="865007"/>
                </a:cubicBezTo>
                <a:cubicBezTo>
                  <a:pt x="4525657" y="873029"/>
                  <a:pt x="4519094" y="879593"/>
                  <a:pt x="4513260" y="879593"/>
                </a:cubicBezTo>
                <a:cubicBezTo>
                  <a:pt x="4505238" y="879593"/>
                  <a:pt x="4499404" y="873029"/>
                  <a:pt x="4499404" y="865007"/>
                </a:cubicBezTo>
                <a:cubicBezTo>
                  <a:pt x="4499404" y="859173"/>
                  <a:pt x="4505238" y="853339"/>
                  <a:pt x="4513260" y="853339"/>
                </a:cubicBezTo>
                <a:close/>
                <a:moveTo>
                  <a:pt x="4439056" y="853339"/>
                </a:moveTo>
                <a:cubicBezTo>
                  <a:pt x="4445619" y="853339"/>
                  <a:pt x="4451453" y="859173"/>
                  <a:pt x="4451453" y="865007"/>
                </a:cubicBezTo>
                <a:cubicBezTo>
                  <a:pt x="4451453" y="873029"/>
                  <a:pt x="4445619" y="879593"/>
                  <a:pt x="4439056" y="879593"/>
                </a:cubicBezTo>
                <a:cubicBezTo>
                  <a:pt x="4431763" y="879593"/>
                  <a:pt x="4425200" y="873029"/>
                  <a:pt x="4425200" y="865007"/>
                </a:cubicBezTo>
                <a:cubicBezTo>
                  <a:pt x="4425200" y="859173"/>
                  <a:pt x="4431763" y="853339"/>
                  <a:pt x="4439056" y="853339"/>
                </a:cubicBezTo>
                <a:close/>
                <a:moveTo>
                  <a:pt x="4366768" y="853339"/>
                </a:moveTo>
                <a:cubicBezTo>
                  <a:pt x="4374790" y="853339"/>
                  <a:pt x="4380624" y="859173"/>
                  <a:pt x="4380624" y="865007"/>
                </a:cubicBezTo>
                <a:cubicBezTo>
                  <a:pt x="4380624" y="873029"/>
                  <a:pt x="4374790" y="879593"/>
                  <a:pt x="4366768" y="879593"/>
                </a:cubicBezTo>
                <a:cubicBezTo>
                  <a:pt x="4360934" y="879593"/>
                  <a:pt x="4354371" y="873029"/>
                  <a:pt x="4354371" y="867195"/>
                </a:cubicBezTo>
                <a:cubicBezTo>
                  <a:pt x="4354371" y="859173"/>
                  <a:pt x="4360934" y="853339"/>
                  <a:pt x="4366768" y="853339"/>
                </a:cubicBezTo>
                <a:close/>
                <a:moveTo>
                  <a:pt x="4295937" y="853339"/>
                </a:moveTo>
                <a:cubicBezTo>
                  <a:pt x="4303959" y="853339"/>
                  <a:pt x="4309793" y="859173"/>
                  <a:pt x="4309793" y="867195"/>
                </a:cubicBezTo>
                <a:cubicBezTo>
                  <a:pt x="4309793" y="873029"/>
                  <a:pt x="4303959" y="879593"/>
                  <a:pt x="4295937" y="879593"/>
                </a:cubicBezTo>
                <a:cubicBezTo>
                  <a:pt x="4290103" y="879593"/>
                  <a:pt x="4283540" y="873029"/>
                  <a:pt x="4283540" y="867195"/>
                </a:cubicBezTo>
                <a:cubicBezTo>
                  <a:pt x="4283540" y="859173"/>
                  <a:pt x="4290103" y="853339"/>
                  <a:pt x="4295937" y="853339"/>
                </a:cubicBezTo>
                <a:close/>
                <a:moveTo>
                  <a:pt x="4225107" y="853339"/>
                </a:moveTo>
                <a:cubicBezTo>
                  <a:pt x="4233129" y="853339"/>
                  <a:pt x="4238963" y="859173"/>
                  <a:pt x="4238963" y="867195"/>
                </a:cubicBezTo>
                <a:cubicBezTo>
                  <a:pt x="4238963" y="873029"/>
                  <a:pt x="4233129" y="879593"/>
                  <a:pt x="4225107" y="879593"/>
                </a:cubicBezTo>
                <a:cubicBezTo>
                  <a:pt x="4217085" y="879593"/>
                  <a:pt x="4212710" y="873029"/>
                  <a:pt x="4212710" y="867195"/>
                </a:cubicBezTo>
                <a:cubicBezTo>
                  <a:pt x="4212710" y="859173"/>
                  <a:pt x="4217085" y="853339"/>
                  <a:pt x="4225107" y="853339"/>
                </a:cubicBezTo>
                <a:close/>
                <a:moveTo>
                  <a:pt x="4153295" y="853339"/>
                </a:moveTo>
                <a:cubicBezTo>
                  <a:pt x="4161078" y="853339"/>
                  <a:pt x="4168083" y="859173"/>
                  <a:pt x="4168083" y="867195"/>
                </a:cubicBezTo>
                <a:cubicBezTo>
                  <a:pt x="4168083" y="873029"/>
                  <a:pt x="4161078" y="879593"/>
                  <a:pt x="4153295" y="879593"/>
                </a:cubicBezTo>
                <a:cubicBezTo>
                  <a:pt x="4144733" y="879593"/>
                  <a:pt x="4138507" y="873029"/>
                  <a:pt x="4138507" y="867195"/>
                </a:cubicBezTo>
                <a:cubicBezTo>
                  <a:pt x="4138507" y="859173"/>
                  <a:pt x="4144733" y="853339"/>
                  <a:pt x="4153295" y="853339"/>
                </a:cubicBezTo>
                <a:close/>
                <a:moveTo>
                  <a:pt x="4082465" y="853339"/>
                </a:moveTo>
                <a:cubicBezTo>
                  <a:pt x="4090249" y="853339"/>
                  <a:pt x="4097254" y="859173"/>
                  <a:pt x="4097254" y="867195"/>
                </a:cubicBezTo>
                <a:cubicBezTo>
                  <a:pt x="4097254" y="873029"/>
                  <a:pt x="4090249" y="879593"/>
                  <a:pt x="4082465" y="879593"/>
                </a:cubicBezTo>
                <a:cubicBezTo>
                  <a:pt x="4073903" y="879593"/>
                  <a:pt x="4067676" y="873029"/>
                  <a:pt x="4067676" y="867195"/>
                </a:cubicBezTo>
                <a:cubicBezTo>
                  <a:pt x="4067676" y="859173"/>
                  <a:pt x="4073903" y="853339"/>
                  <a:pt x="4082465" y="853339"/>
                </a:cubicBezTo>
                <a:close/>
                <a:moveTo>
                  <a:pt x="4011635" y="853339"/>
                </a:moveTo>
                <a:cubicBezTo>
                  <a:pt x="4019418" y="853339"/>
                  <a:pt x="4026423" y="859173"/>
                  <a:pt x="4026423" y="867195"/>
                </a:cubicBezTo>
                <a:cubicBezTo>
                  <a:pt x="4026423" y="873029"/>
                  <a:pt x="4019418" y="879593"/>
                  <a:pt x="4011635" y="879593"/>
                </a:cubicBezTo>
                <a:cubicBezTo>
                  <a:pt x="4003073" y="879593"/>
                  <a:pt x="3996847" y="873029"/>
                  <a:pt x="3996847" y="867195"/>
                </a:cubicBezTo>
                <a:cubicBezTo>
                  <a:pt x="3996847" y="859173"/>
                  <a:pt x="4003073" y="853339"/>
                  <a:pt x="4011635" y="853339"/>
                </a:cubicBezTo>
                <a:close/>
                <a:moveTo>
                  <a:pt x="3939871" y="853339"/>
                </a:moveTo>
                <a:cubicBezTo>
                  <a:pt x="3947893" y="853339"/>
                  <a:pt x="3952268" y="859173"/>
                  <a:pt x="3952268" y="867195"/>
                </a:cubicBezTo>
                <a:cubicBezTo>
                  <a:pt x="3952268" y="873029"/>
                  <a:pt x="3947893" y="879593"/>
                  <a:pt x="3939871" y="879593"/>
                </a:cubicBezTo>
                <a:cubicBezTo>
                  <a:pt x="3932578" y="879593"/>
                  <a:pt x="3926015" y="873029"/>
                  <a:pt x="3926015" y="867195"/>
                </a:cubicBezTo>
                <a:cubicBezTo>
                  <a:pt x="3926015" y="859173"/>
                  <a:pt x="3932578" y="853339"/>
                  <a:pt x="3939871" y="853339"/>
                </a:cubicBezTo>
                <a:close/>
                <a:moveTo>
                  <a:pt x="3869042" y="853339"/>
                </a:moveTo>
                <a:cubicBezTo>
                  <a:pt x="3875605" y="853339"/>
                  <a:pt x="3881439" y="859173"/>
                  <a:pt x="3881439" y="867195"/>
                </a:cubicBezTo>
                <a:cubicBezTo>
                  <a:pt x="3881439" y="873029"/>
                  <a:pt x="3875605" y="879593"/>
                  <a:pt x="3869042" y="879593"/>
                </a:cubicBezTo>
                <a:cubicBezTo>
                  <a:pt x="3861749" y="879593"/>
                  <a:pt x="3855186" y="873029"/>
                  <a:pt x="3855186" y="867195"/>
                </a:cubicBezTo>
                <a:cubicBezTo>
                  <a:pt x="3855186" y="859173"/>
                  <a:pt x="3861749" y="853339"/>
                  <a:pt x="3869042" y="853339"/>
                </a:cubicBezTo>
                <a:close/>
                <a:moveTo>
                  <a:pt x="3796752" y="853339"/>
                </a:moveTo>
                <a:cubicBezTo>
                  <a:pt x="3804774" y="853339"/>
                  <a:pt x="3810608" y="859173"/>
                  <a:pt x="3810608" y="867195"/>
                </a:cubicBezTo>
                <a:cubicBezTo>
                  <a:pt x="3810608" y="873029"/>
                  <a:pt x="3804774" y="879593"/>
                  <a:pt x="3796752" y="879593"/>
                </a:cubicBezTo>
                <a:cubicBezTo>
                  <a:pt x="3790918" y="879593"/>
                  <a:pt x="3784355" y="873029"/>
                  <a:pt x="3784355" y="867195"/>
                </a:cubicBezTo>
                <a:cubicBezTo>
                  <a:pt x="3784355" y="859173"/>
                  <a:pt x="3790918" y="853339"/>
                  <a:pt x="3796752" y="853339"/>
                </a:cubicBezTo>
                <a:close/>
                <a:moveTo>
                  <a:pt x="3725922" y="853339"/>
                </a:moveTo>
                <a:cubicBezTo>
                  <a:pt x="3733944" y="853339"/>
                  <a:pt x="3739778" y="859173"/>
                  <a:pt x="3739778" y="867195"/>
                </a:cubicBezTo>
                <a:cubicBezTo>
                  <a:pt x="3739778" y="873029"/>
                  <a:pt x="3733944" y="879593"/>
                  <a:pt x="3725922" y="879593"/>
                </a:cubicBezTo>
                <a:cubicBezTo>
                  <a:pt x="3719359" y="879593"/>
                  <a:pt x="3713525" y="873029"/>
                  <a:pt x="3713525" y="867195"/>
                </a:cubicBezTo>
                <a:cubicBezTo>
                  <a:pt x="3713525" y="859173"/>
                  <a:pt x="3719359" y="853339"/>
                  <a:pt x="3725922" y="853339"/>
                </a:cubicBezTo>
                <a:close/>
                <a:moveTo>
                  <a:pt x="3655091" y="853339"/>
                </a:moveTo>
                <a:cubicBezTo>
                  <a:pt x="3662384" y="853339"/>
                  <a:pt x="3668947" y="859173"/>
                  <a:pt x="3668947" y="867195"/>
                </a:cubicBezTo>
                <a:cubicBezTo>
                  <a:pt x="3668947" y="873029"/>
                  <a:pt x="3662384" y="879593"/>
                  <a:pt x="3655091" y="879593"/>
                </a:cubicBezTo>
                <a:cubicBezTo>
                  <a:pt x="3647069" y="879593"/>
                  <a:pt x="3642694" y="873029"/>
                  <a:pt x="3642694" y="867195"/>
                </a:cubicBezTo>
                <a:cubicBezTo>
                  <a:pt x="3642694" y="859173"/>
                  <a:pt x="3647069" y="853339"/>
                  <a:pt x="3655091" y="853339"/>
                </a:cubicBezTo>
                <a:close/>
                <a:moveTo>
                  <a:pt x="3583280" y="853339"/>
                </a:moveTo>
                <a:cubicBezTo>
                  <a:pt x="3591064" y="853339"/>
                  <a:pt x="3598069" y="859173"/>
                  <a:pt x="3598069" y="867195"/>
                </a:cubicBezTo>
                <a:cubicBezTo>
                  <a:pt x="3598069" y="873029"/>
                  <a:pt x="3591064" y="879593"/>
                  <a:pt x="3583280" y="879593"/>
                </a:cubicBezTo>
                <a:cubicBezTo>
                  <a:pt x="3574718" y="879593"/>
                  <a:pt x="3568491" y="873029"/>
                  <a:pt x="3568491" y="867195"/>
                </a:cubicBezTo>
                <a:cubicBezTo>
                  <a:pt x="3568491" y="859173"/>
                  <a:pt x="3574718" y="853339"/>
                  <a:pt x="3583280" y="853339"/>
                </a:cubicBezTo>
                <a:close/>
                <a:moveTo>
                  <a:pt x="3512449" y="853339"/>
                </a:moveTo>
                <a:cubicBezTo>
                  <a:pt x="3520232" y="853339"/>
                  <a:pt x="3527237" y="859173"/>
                  <a:pt x="3527237" y="867195"/>
                </a:cubicBezTo>
                <a:cubicBezTo>
                  <a:pt x="3527237" y="873029"/>
                  <a:pt x="3520232" y="879593"/>
                  <a:pt x="3512449" y="879593"/>
                </a:cubicBezTo>
                <a:cubicBezTo>
                  <a:pt x="3503887" y="879593"/>
                  <a:pt x="3497661" y="873029"/>
                  <a:pt x="3497661" y="867195"/>
                </a:cubicBezTo>
                <a:cubicBezTo>
                  <a:pt x="3497661" y="859173"/>
                  <a:pt x="3503887" y="853339"/>
                  <a:pt x="3512449" y="853339"/>
                </a:cubicBezTo>
                <a:close/>
                <a:moveTo>
                  <a:pt x="3441619" y="853339"/>
                </a:moveTo>
                <a:cubicBezTo>
                  <a:pt x="3450181" y="853339"/>
                  <a:pt x="3456408" y="859173"/>
                  <a:pt x="3456408" y="867195"/>
                </a:cubicBezTo>
                <a:cubicBezTo>
                  <a:pt x="3456408" y="873029"/>
                  <a:pt x="3450181" y="879593"/>
                  <a:pt x="3441619" y="879593"/>
                </a:cubicBezTo>
                <a:cubicBezTo>
                  <a:pt x="3433835" y="879593"/>
                  <a:pt x="3426830" y="873029"/>
                  <a:pt x="3426830" y="867195"/>
                </a:cubicBezTo>
                <a:cubicBezTo>
                  <a:pt x="3426830" y="859173"/>
                  <a:pt x="3433835" y="853339"/>
                  <a:pt x="3441619" y="853339"/>
                </a:cubicBezTo>
                <a:close/>
                <a:moveTo>
                  <a:pt x="3369857" y="853339"/>
                </a:moveTo>
                <a:cubicBezTo>
                  <a:pt x="3377879" y="853339"/>
                  <a:pt x="3382254" y="859173"/>
                  <a:pt x="3382254" y="867195"/>
                </a:cubicBezTo>
                <a:cubicBezTo>
                  <a:pt x="3382254" y="873029"/>
                  <a:pt x="3377879" y="879593"/>
                  <a:pt x="3369857" y="879593"/>
                </a:cubicBezTo>
                <a:cubicBezTo>
                  <a:pt x="3362564" y="879593"/>
                  <a:pt x="3356001" y="873029"/>
                  <a:pt x="3356001" y="867195"/>
                </a:cubicBezTo>
                <a:cubicBezTo>
                  <a:pt x="3356001" y="859173"/>
                  <a:pt x="3362564" y="853339"/>
                  <a:pt x="3369857" y="853339"/>
                </a:cubicBezTo>
                <a:close/>
                <a:moveTo>
                  <a:pt x="1013589" y="853339"/>
                </a:moveTo>
                <a:cubicBezTo>
                  <a:pt x="1021181" y="853339"/>
                  <a:pt x="1028011" y="859566"/>
                  <a:pt x="1028011" y="868127"/>
                </a:cubicBezTo>
                <a:cubicBezTo>
                  <a:pt x="1028011" y="875911"/>
                  <a:pt x="1021181" y="882916"/>
                  <a:pt x="1013589" y="882916"/>
                </a:cubicBezTo>
                <a:cubicBezTo>
                  <a:pt x="1005243" y="882916"/>
                  <a:pt x="998413" y="875911"/>
                  <a:pt x="998413" y="868127"/>
                </a:cubicBezTo>
                <a:cubicBezTo>
                  <a:pt x="998413" y="859566"/>
                  <a:pt x="1005243" y="853339"/>
                  <a:pt x="1013589" y="853339"/>
                </a:cubicBezTo>
                <a:close/>
                <a:moveTo>
                  <a:pt x="368059" y="785881"/>
                </a:moveTo>
                <a:cubicBezTo>
                  <a:pt x="376081" y="785881"/>
                  <a:pt x="380456" y="790256"/>
                  <a:pt x="380456" y="797549"/>
                </a:cubicBezTo>
                <a:cubicBezTo>
                  <a:pt x="380456" y="805571"/>
                  <a:pt x="376081" y="812135"/>
                  <a:pt x="368059" y="812135"/>
                </a:cubicBezTo>
                <a:cubicBezTo>
                  <a:pt x="360766" y="812135"/>
                  <a:pt x="354203" y="805571"/>
                  <a:pt x="354203" y="797549"/>
                </a:cubicBezTo>
                <a:cubicBezTo>
                  <a:pt x="354203" y="790256"/>
                  <a:pt x="360766" y="785881"/>
                  <a:pt x="368059" y="785881"/>
                </a:cubicBezTo>
                <a:close/>
                <a:moveTo>
                  <a:pt x="297226" y="785881"/>
                </a:moveTo>
                <a:cubicBezTo>
                  <a:pt x="303791" y="785881"/>
                  <a:pt x="309624" y="790256"/>
                  <a:pt x="309624" y="797549"/>
                </a:cubicBezTo>
                <a:cubicBezTo>
                  <a:pt x="309624" y="805571"/>
                  <a:pt x="303791" y="812135"/>
                  <a:pt x="297226" y="812135"/>
                </a:cubicBezTo>
                <a:cubicBezTo>
                  <a:pt x="289933" y="812135"/>
                  <a:pt x="283371" y="805571"/>
                  <a:pt x="283371" y="797549"/>
                </a:cubicBezTo>
                <a:cubicBezTo>
                  <a:pt x="283371" y="790256"/>
                  <a:pt x="289933" y="785881"/>
                  <a:pt x="297226" y="785881"/>
                </a:cubicBezTo>
                <a:close/>
                <a:moveTo>
                  <a:pt x="226398" y="785881"/>
                </a:moveTo>
                <a:cubicBezTo>
                  <a:pt x="232233" y="785881"/>
                  <a:pt x="238797" y="790256"/>
                  <a:pt x="238797" y="797549"/>
                </a:cubicBezTo>
                <a:cubicBezTo>
                  <a:pt x="238797" y="805571"/>
                  <a:pt x="232233" y="812135"/>
                  <a:pt x="226398" y="812135"/>
                </a:cubicBezTo>
                <a:cubicBezTo>
                  <a:pt x="218375" y="812135"/>
                  <a:pt x="212542" y="805571"/>
                  <a:pt x="212542" y="797549"/>
                </a:cubicBezTo>
                <a:cubicBezTo>
                  <a:pt x="212542" y="790256"/>
                  <a:pt x="218375" y="785881"/>
                  <a:pt x="226398" y="785881"/>
                </a:cubicBezTo>
                <a:close/>
                <a:moveTo>
                  <a:pt x="154101" y="785881"/>
                </a:moveTo>
                <a:cubicBezTo>
                  <a:pt x="161394" y="785881"/>
                  <a:pt x="167957" y="790256"/>
                  <a:pt x="167957" y="797549"/>
                </a:cubicBezTo>
                <a:cubicBezTo>
                  <a:pt x="167957" y="805571"/>
                  <a:pt x="161394" y="812135"/>
                  <a:pt x="154101" y="812135"/>
                </a:cubicBezTo>
                <a:cubicBezTo>
                  <a:pt x="147538" y="812135"/>
                  <a:pt x="141704" y="805571"/>
                  <a:pt x="141704" y="797549"/>
                </a:cubicBezTo>
                <a:cubicBezTo>
                  <a:pt x="141704" y="790256"/>
                  <a:pt x="147538" y="785881"/>
                  <a:pt x="154101" y="785881"/>
                </a:cubicBezTo>
                <a:close/>
                <a:moveTo>
                  <a:pt x="83272" y="785881"/>
                </a:moveTo>
                <a:cubicBezTo>
                  <a:pt x="90564" y="785881"/>
                  <a:pt x="97128" y="790256"/>
                  <a:pt x="97128" y="797549"/>
                </a:cubicBezTo>
                <a:cubicBezTo>
                  <a:pt x="97128" y="805571"/>
                  <a:pt x="90564" y="812135"/>
                  <a:pt x="83272" y="812135"/>
                </a:cubicBezTo>
                <a:cubicBezTo>
                  <a:pt x="76708" y="812135"/>
                  <a:pt x="70874" y="805571"/>
                  <a:pt x="70874" y="797549"/>
                </a:cubicBezTo>
                <a:cubicBezTo>
                  <a:pt x="70874" y="790256"/>
                  <a:pt x="76708" y="785881"/>
                  <a:pt x="83272" y="785881"/>
                </a:cubicBezTo>
                <a:close/>
                <a:moveTo>
                  <a:pt x="12036" y="785881"/>
                </a:moveTo>
                <a:cubicBezTo>
                  <a:pt x="20281" y="785881"/>
                  <a:pt x="26277" y="790256"/>
                  <a:pt x="26277" y="797549"/>
                </a:cubicBezTo>
                <a:cubicBezTo>
                  <a:pt x="26277" y="805571"/>
                  <a:pt x="20281" y="812135"/>
                  <a:pt x="12036" y="812135"/>
                </a:cubicBezTo>
                <a:cubicBezTo>
                  <a:pt x="4541" y="812135"/>
                  <a:pt x="44" y="805571"/>
                  <a:pt x="44" y="797549"/>
                </a:cubicBezTo>
                <a:cubicBezTo>
                  <a:pt x="44" y="790256"/>
                  <a:pt x="4541" y="785881"/>
                  <a:pt x="12036" y="785881"/>
                </a:cubicBezTo>
                <a:close/>
                <a:moveTo>
                  <a:pt x="4726684" y="782507"/>
                </a:moveTo>
                <a:cubicBezTo>
                  <a:pt x="4735246" y="782507"/>
                  <a:pt x="4741472" y="789070"/>
                  <a:pt x="4741472" y="794904"/>
                </a:cubicBezTo>
                <a:cubicBezTo>
                  <a:pt x="4741472" y="802926"/>
                  <a:pt x="4735246" y="808761"/>
                  <a:pt x="4726684" y="808761"/>
                </a:cubicBezTo>
                <a:cubicBezTo>
                  <a:pt x="4718122" y="808761"/>
                  <a:pt x="4711896" y="802926"/>
                  <a:pt x="4711896" y="794904"/>
                </a:cubicBezTo>
                <a:cubicBezTo>
                  <a:pt x="4711896" y="789070"/>
                  <a:pt x="4718122" y="782507"/>
                  <a:pt x="4726684" y="782507"/>
                </a:cubicBezTo>
                <a:close/>
                <a:moveTo>
                  <a:pt x="4655853" y="782507"/>
                </a:moveTo>
                <a:cubicBezTo>
                  <a:pt x="4663637" y="782507"/>
                  <a:pt x="4670642" y="789070"/>
                  <a:pt x="4670642" y="794904"/>
                </a:cubicBezTo>
                <a:cubicBezTo>
                  <a:pt x="4670642" y="802926"/>
                  <a:pt x="4663637" y="808761"/>
                  <a:pt x="4655853" y="808761"/>
                </a:cubicBezTo>
                <a:cubicBezTo>
                  <a:pt x="4647291" y="808761"/>
                  <a:pt x="4641064" y="802926"/>
                  <a:pt x="4641064" y="794904"/>
                </a:cubicBezTo>
                <a:cubicBezTo>
                  <a:pt x="4641064" y="789070"/>
                  <a:pt x="4647291" y="782507"/>
                  <a:pt x="4655853" y="782507"/>
                </a:cubicBezTo>
                <a:close/>
                <a:moveTo>
                  <a:pt x="4584091" y="782507"/>
                </a:moveTo>
                <a:cubicBezTo>
                  <a:pt x="4591384" y="782507"/>
                  <a:pt x="4596488" y="789070"/>
                  <a:pt x="4596488" y="794904"/>
                </a:cubicBezTo>
                <a:cubicBezTo>
                  <a:pt x="4596488" y="802926"/>
                  <a:pt x="4591384" y="808761"/>
                  <a:pt x="4584091" y="808761"/>
                </a:cubicBezTo>
                <a:cubicBezTo>
                  <a:pt x="4576069" y="808761"/>
                  <a:pt x="4570235" y="802926"/>
                  <a:pt x="4570235" y="794904"/>
                </a:cubicBezTo>
                <a:cubicBezTo>
                  <a:pt x="4570235" y="789070"/>
                  <a:pt x="4576069" y="782507"/>
                  <a:pt x="4584091" y="782507"/>
                </a:cubicBezTo>
                <a:close/>
                <a:moveTo>
                  <a:pt x="4513260" y="782507"/>
                </a:moveTo>
                <a:cubicBezTo>
                  <a:pt x="4519094" y="782507"/>
                  <a:pt x="4525657" y="789070"/>
                  <a:pt x="4525657" y="794904"/>
                </a:cubicBezTo>
                <a:cubicBezTo>
                  <a:pt x="4525657" y="802926"/>
                  <a:pt x="4519094" y="808761"/>
                  <a:pt x="4513260" y="808761"/>
                </a:cubicBezTo>
                <a:cubicBezTo>
                  <a:pt x="4505238" y="808761"/>
                  <a:pt x="4499404" y="802926"/>
                  <a:pt x="4499404" y="794904"/>
                </a:cubicBezTo>
                <a:cubicBezTo>
                  <a:pt x="4499404" y="789070"/>
                  <a:pt x="4505238" y="782507"/>
                  <a:pt x="4513260" y="782507"/>
                </a:cubicBezTo>
                <a:close/>
                <a:moveTo>
                  <a:pt x="4439056" y="782507"/>
                </a:moveTo>
                <a:cubicBezTo>
                  <a:pt x="4445619" y="782507"/>
                  <a:pt x="4451453" y="789070"/>
                  <a:pt x="4451453" y="794904"/>
                </a:cubicBezTo>
                <a:cubicBezTo>
                  <a:pt x="4451453" y="802926"/>
                  <a:pt x="4445619" y="808761"/>
                  <a:pt x="4439056" y="808761"/>
                </a:cubicBezTo>
                <a:cubicBezTo>
                  <a:pt x="4431763" y="808761"/>
                  <a:pt x="4425200" y="802926"/>
                  <a:pt x="4425200" y="794904"/>
                </a:cubicBezTo>
                <a:cubicBezTo>
                  <a:pt x="4425200" y="789070"/>
                  <a:pt x="4431763" y="782507"/>
                  <a:pt x="4439056" y="782507"/>
                </a:cubicBezTo>
                <a:close/>
                <a:moveTo>
                  <a:pt x="4366768" y="782507"/>
                </a:moveTo>
                <a:cubicBezTo>
                  <a:pt x="4374790" y="782507"/>
                  <a:pt x="4380624" y="789070"/>
                  <a:pt x="4380624" y="794904"/>
                </a:cubicBezTo>
                <a:cubicBezTo>
                  <a:pt x="4380624" y="802926"/>
                  <a:pt x="4374790" y="808761"/>
                  <a:pt x="4366768" y="808761"/>
                </a:cubicBezTo>
                <a:cubicBezTo>
                  <a:pt x="4360934" y="808761"/>
                  <a:pt x="4354371" y="802926"/>
                  <a:pt x="4354371" y="794904"/>
                </a:cubicBezTo>
                <a:cubicBezTo>
                  <a:pt x="4354371" y="789070"/>
                  <a:pt x="4360934" y="782507"/>
                  <a:pt x="4366768" y="782507"/>
                </a:cubicBezTo>
                <a:close/>
                <a:moveTo>
                  <a:pt x="4295937" y="782507"/>
                </a:moveTo>
                <a:cubicBezTo>
                  <a:pt x="4303959" y="782507"/>
                  <a:pt x="4309793" y="789070"/>
                  <a:pt x="4309793" y="794904"/>
                </a:cubicBezTo>
                <a:cubicBezTo>
                  <a:pt x="4309793" y="802926"/>
                  <a:pt x="4303959" y="808761"/>
                  <a:pt x="4295937" y="808761"/>
                </a:cubicBezTo>
                <a:cubicBezTo>
                  <a:pt x="4290103" y="808761"/>
                  <a:pt x="4283540" y="802926"/>
                  <a:pt x="4283540" y="794904"/>
                </a:cubicBezTo>
                <a:cubicBezTo>
                  <a:pt x="4283540" y="789070"/>
                  <a:pt x="4290103" y="782507"/>
                  <a:pt x="4295937" y="782507"/>
                </a:cubicBezTo>
                <a:close/>
                <a:moveTo>
                  <a:pt x="4225107" y="782507"/>
                </a:moveTo>
                <a:cubicBezTo>
                  <a:pt x="4233129" y="782507"/>
                  <a:pt x="4238963" y="789070"/>
                  <a:pt x="4238963" y="794904"/>
                </a:cubicBezTo>
                <a:cubicBezTo>
                  <a:pt x="4238963" y="802926"/>
                  <a:pt x="4233129" y="808761"/>
                  <a:pt x="4225107" y="808761"/>
                </a:cubicBezTo>
                <a:cubicBezTo>
                  <a:pt x="4217085" y="808761"/>
                  <a:pt x="4212710" y="802926"/>
                  <a:pt x="4212710" y="794904"/>
                </a:cubicBezTo>
                <a:cubicBezTo>
                  <a:pt x="4212710" y="789070"/>
                  <a:pt x="4217085" y="782507"/>
                  <a:pt x="4225107" y="782507"/>
                </a:cubicBezTo>
                <a:close/>
                <a:moveTo>
                  <a:pt x="4153295" y="782507"/>
                </a:moveTo>
                <a:cubicBezTo>
                  <a:pt x="4161078" y="782507"/>
                  <a:pt x="4168083" y="789070"/>
                  <a:pt x="4168083" y="794904"/>
                </a:cubicBezTo>
                <a:cubicBezTo>
                  <a:pt x="4168083" y="802926"/>
                  <a:pt x="4161078" y="808761"/>
                  <a:pt x="4153295" y="808761"/>
                </a:cubicBezTo>
                <a:cubicBezTo>
                  <a:pt x="4144733" y="808761"/>
                  <a:pt x="4138507" y="802926"/>
                  <a:pt x="4138507" y="794904"/>
                </a:cubicBezTo>
                <a:cubicBezTo>
                  <a:pt x="4138507" y="789070"/>
                  <a:pt x="4144733" y="782507"/>
                  <a:pt x="4153295" y="782507"/>
                </a:cubicBezTo>
                <a:close/>
                <a:moveTo>
                  <a:pt x="4082465" y="782507"/>
                </a:moveTo>
                <a:cubicBezTo>
                  <a:pt x="4090249" y="782507"/>
                  <a:pt x="4097254" y="789070"/>
                  <a:pt x="4097254" y="794904"/>
                </a:cubicBezTo>
                <a:cubicBezTo>
                  <a:pt x="4097254" y="802926"/>
                  <a:pt x="4090249" y="808761"/>
                  <a:pt x="4082465" y="808761"/>
                </a:cubicBezTo>
                <a:cubicBezTo>
                  <a:pt x="4073903" y="808761"/>
                  <a:pt x="4067676" y="802926"/>
                  <a:pt x="4067676" y="794904"/>
                </a:cubicBezTo>
                <a:cubicBezTo>
                  <a:pt x="4067676" y="789070"/>
                  <a:pt x="4073903" y="782507"/>
                  <a:pt x="4082465" y="782507"/>
                </a:cubicBezTo>
                <a:close/>
                <a:moveTo>
                  <a:pt x="4010703" y="782507"/>
                </a:moveTo>
                <a:cubicBezTo>
                  <a:pt x="4017996" y="782507"/>
                  <a:pt x="4023100" y="789070"/>
                  <a:pt x="4023100" y="794904"/>
                </a:cubicBezTo>
                <a:cubicBezTo>
                  <a:pt x="4023100" y="802926"/>
                  <a:pt x="4017996" y="808761"/>
                  <a:pt x="4010703" y="808761"/>
                </a:cubicBezTo>
                <a:cubicBezTo>
                  <a:pt x="4002681" y="808761"/>
                  <a:pt x="3996847" y="802926"/>
                  <a:pt x="3996847" y="794904"/>
                </a:cubicBezTo>
                <a:cubicBezTo>
                  <a:pt x="3996847" y="789070"/>
                  <a:pt x="4002681" y="782507"/>
                  <a:pt x="4010703" y="782507"/>
                </a:cubicBezTo>
                <a:close/>
                <a:moveTo>
                  <a:pt x="3939871" y="782507"/>
                </a:moveTo>
                <a:cubicBezTo>
                  <a:pt x="3946434" y="782507"/>
                  <a:pt x="3952268" y="789070"/>
                  <a:pt x="3952268" y="794904"/>
                </a:cubicBezTo>
                <a:cubicBezTo>
                  <a:pt x="3952268" y="802926"/>
                  <a:pt x="3946434" y="808761"/>
                  <a:pt x="3939871" y="808761"/>
                </a:cubicBezTo>
                <a:cubicBezTo>
                  <a:pt x="3932578" y="808761"/>
                  <a:pt x="3926015" y="802926"/>
                  <a:pt x="3926015" y="794904"/>
                </a:cubicBezTo>
                <a:cubicBezTo>
                  <a:pt x="3926015" y="789070"/>
                  <a:pt x="3932578" y="782507"/>
                  <a:pt x="3939871" y="782507"/>
                </a:cubicBezTo>
                <a:close/>
                <a:moveTo>
                  <a:pt x="3869042" y="782507"/>
                </a:moveTo>
                <a:cubicBezTo>
                  <a:pt x="3875605" y="782507"/>
                  <a:pt x="3881439" y="789070"/>
                  <a:pt x="3881439" y="794904"/>
                </a:cubicBezTo>
                <a:cubicBezTo>
                  <a:pt x="3881439" y="802926"/>
                  <a:pt x="3875605" y="808761"/>
                  <a:pt x="3869042" y="808761"/>
                </a:cubicBezTo>
                <a:cubicBezTo>
                  <a:pt x="3861749" y="808761"/>
                  <a:pt x="3855186" y="802926"/>
                  <a:pt x="3855186" y="794904"/>
                </a:cubicBezTo>
                <a:cubicBezTo>
                  <a:pt x="3855186" y="789070"/>
                  <a:pt x="3861749" y="782507"/>
                  <a:pt x="3869042" y="782507"/>
                </a:cubicBezTo>
                <a:close/>
                <a:moveTo>
                  <a:pt x="3796752" y="782507"/>
                </a:moveTo>
                <a:cubicBezTo>
                  <a:pt x="3804774" y="782507"/>
                  <a:pt x="3810608" y="789070"/>
                  <a:pt x="3810608" y="796363"/>
                </a:cubicBezTo>
                <a:cubicBezTo>
                  <a:pt x="3810608" y="802926"/>
                  <a:pt x="3804774" y="808761"/>
                  <a:pt x="3796752" y="808761"/>
                </a:cubicBezTo>
                <a:cubicBezTo>
                  <a:pt x="3790918" y="808761"/>
                  <a:pt x="3784355" y="802926"/>
                  <a:pt x="3784355" y="796363"/>
                </a:cubicBezTo>
                <a:cubicBezTo>
                  <a:pt x="3784355" y="789070"/>
                  <a:pt x="3790918" y="782507"/>
                  <a:pt x="3796752" y="782507"/>
                </a:cubicBezTo>
                <a:close/>
                <a:moveTo>
                  <a:pt x="3725922" y="782507"/>
                </a:moveTo>
                <a:cubicBezTo>
                  <a:pt x="3733944" y="782507"/>
                  <a:pt x="3739778" y="789070"/>
                  <a:pt x="3739778" y="796363"/>
                </a:cubicBezTo>
                <a:cubicBezTo>
                  <a:pt x="3739778" y="802926"/>
                  <a:pt x="3733944" y="808761"/>
                  <a:pt x="3725922" y="808761"/>
                </a:cubicBezTo>
                <a:cubicBezTo>
                  <a:pt x="3719359" y="808761"/>
                  <a:pt x="3713525" y="802926"/>
                  <a:pt x="3713525" y="796363"/>
                </a:cubicBezTo>
                <a:cubicBezTo>
                  <a:pt x="3713525" y="789070"/>
                  <a:pt x="3719359" y="782507"/>
                  <a:pt x="3725922" y="782507"/>
                </a:cubicBezTo>
                <a:close/>
                <a:moveTo>
                  <a:pt x="3655091" y="782507"/>
                </a:moveTo>
                <a:cubicBezTo>
                  <a:pt x="3662384" y="782507"/>
                  <a:pt x="3668947" y="789070"/>
                  <a:pt x="3668947" y="796363"/>
                </a:cubicBezTo>
                <a:cubicBezTo>
                  <a:pt x="3668947" y="802926"/>
                  <a:pt x="3662384" y="808761"/>
                  <a:pt x="3655091" y="808761"/>
                </a:cubicBezTo>
                <a:cubicBezTo>
                  <a:pt x="3647069" y="808761"/>
                  <a:pt x="3642694" y="802926"/>
                  <a:pt x="3642694" y="796363"/>
                </a:cubicBezTo>
                <a:cubicBezTo>
                  <a:pt x="3642694" y="789070"/>
                  <a:pt x="3647069" y="782507"/>
                  <a:pt x="3655091" y="782507"/>
                </a:cubicBezTo>
                <a:close/>
                <a:moveTo>
                  <a:pt x="3583280" y="782507"/>
                </a:moveTo>
                <a:cubicBezTo>
                  <a:pt x="3591064" y="782507"/>
                  <a:pt x="3598069" y="789070"/>
                  <a:pt x="3598069" y="796363"/>
                </a:cubicBezTo>
                <a:cubicBezTo>
                  <a:pt x="3598069" y="802926"/>
                  <a:pt x="3591064" y="808761"/>
                  <a:pt x="3583280" y="808761"/>
                </a:cubicBezTo>
                <a:cubicBezTo>
                  <a:pt x="3574718" y="808761"/>
                  <a:pt x="3568491" y="802926"/>
                  <a:pt x="3568491" y="796363"/>
                </a:cubicBezTo>
                <a:cubicBezTo>
                  <a:pt x="3568491" y="789070"/>
                  <a:pt x="3574718" y="782507"/>
                  <a:pt x="3583280" y="782507"/>
                </a:cubicBezTo>
                <a:close/>
                <a:moveTo>
                  <a:pt x="3512449" y="782507"/>
                </a:moveTo>
                <a:cubicBezTo>
                  <a:pt x="3520232" y="782507"/>
                  <a:pt x="3527237" y="789070"/>
                  <a:pt x="3527237" y="796363"/>
                </a:cubicBezTo>
                <a:cubicBezTo>
                  <a:pt x="3527237" y="802926"/>
                  <a:pt x="3520232" y="808761"/>
                  <a:pt x="3512449" y="808761"/>
                </a:cubicBezTo>
                <a:cubicBezTo>
                  <a:pt x="3503887" y="808761"/>
                  <a:pt x="3497661" y="802926"/>
                  <a:pt x="3497661" y="796363"/>
                </a:cubicBezTo>
                <a:cubicBezTo>
                  <a:pt x="3497661" y="789070"/>
                  <a:pt x="3503887" y="782507"/>
                  <a:pt x="3512449" y="782507"/>
                </a:cubicBezTo>
                <a:close/>
                <a:moveTo>
                  <a:pt x="3441619" y="782507"/>
                </a:moveTo>
                <a:cubicBezTo>
                  <a:pt x="3450181" y="782507"/>
                  <a:pt x="3456408" y="789070"/>
                  <a:pt x="3456408" y="796363"/>
                </a:cubicBezTo>
                <a:cubicBezTo>
                  <a:pt x="3456408" y="802926"/>
                  <a:pt x="3450181" y="808761"/>
                  <a:pt x="3441619" y="808761"/>
                </a:cubicBezTo>
                <a:cubicBezTo>
                  <a:pt x="3433835" y="808761"/>
                  <a:pt x="3426830" y="802926"/>
                  <a:pt x="3426830" y="796363"/>
                </a:cubicBezTo>
                <a:cubicBezTo>
                  <a:pt x="3426830" y="789070"/>
                  <a:pt x="3433835" y="782507"/>
                  <a:pt x="3441619" y="782507"/>
                </a:cubicBezTo>
                <a:close/>
                <a:moveTo>
                  <a:pt x="3369857" y="782507"/>
                </a:moveTo>
                <a:cubicBezTo>
                  <a:pt x="3377879" y="782507"/>
                  <a:pt x="3382254" y="789070"/>
                  <a:pt x="3382254" y="796363"/>
                </a:cubicBezTo>
                <a:cubicBezTo>
                  <a:pt x="3382254" y="802926"/>
                  <a:pt x="3377879" y="808761"/>
                  <a:pt x="3369857" y="808761"/>
                </a:cubicBezTo>
                <a:cubicBezTo>
                  <a:pt x="3362564" y="808761"/>
                  <a:pt x="3356001" y="802926"/>
                  <a:pt x="3356001" y="796363"/>
                </a:cubicBezTo>
                <a:cubicBezTo>
                  <a:pt x="3356001" y="789070"/>
                  <a:pt x="3362564" y="782507"/>
                  <a:pt x="3369857" y="782507"/>
                </a:cubicBezTo>
                <a:close/>
                <a:moveTo>
                  <a:pt x="3299083" y="782507"/>
                </a:moveTo>
                <a:cubicBezTo>
                  <a:pt x="3305645" y="782507"/>
                  <a:pt x="3311480" y="789070"/>
                  <a:pt x="3311480" y="796363"/>
                </a:cubicBezTo>
                <a:cubicBezTo>
                  <a:pt x="3311480" y="802926"/>
                  <a:pt x="3305645" y="808761"/>
                  <a:pt x="3299083" y="808761"/>
                </a:cubicBezTo>
                <a:cubicBezTo>
                  <a:pt x="3291789" y="808761"/>
                  <a:pt x="3285229" y="802926"/>
                  <a:pt x="3285229" y="796363"/>
                </a:cubicBezTo>
                <a:cubicBezTo>
                  <a:pt x="3285229" y="789070"/>
                  <a:pt x="3291789" y="782507"/>
                  <a:pt x="3299083" y="782507"/>
                </a:cubicBezTo>
                <a:close/>
                <a:moveTo>
                  <a:pt x="3228250" y="782507"/>
                </a:moveTo>
                <a:cubicBezTo>
                  <a:pt x="3234814" y="782507"/>
                  <a:pt x="3240649" y="789070"/>
                  <a:pt x="3240649" y="796363"/>
                </a:cubicBezTo>
                <a:cubicBezTo>
                  <a:pt x="3240649" y="802926"/>
                  <a:pt x="3234814" y="808761"/>
                  <a:pt x="3228250" y="808761"/>
                </a:cubicBezTo>
                <a:cubicBezTo>
                  <a:pt x="3220230" y="808761"/>
                  <a:pt x="3214395" y="802926"/>
                  <a:pt x="3214395" y="796363"/>
                </a:cubicBezTo>
                <a:cubicBezTo>
                  <a:pt x="3214395" y="789070"/>
                  <a:pt x="3220230" y="782507"/>
                  <a:pt x="3228250" y="782507"/>
                </a:cubicBezTo>
                <a:close/>
                <a:moveTo>
                  <a:pt x="3152591" y="782507"/>
                </a:moveTo>
                <a:cubicBezTo>
                  <a:pt x="3159884" y="782507"/>
                  <a:pt x="3166447" y="789070"/>
                  <a:pt x="3166447" y="796363"/>
                </a:cubicBezTo>
                <a:cubicBezTo>
                  <a:pt x="3166447" y="802926"/>
                  <a:pt x="3159884" y="808761"/>
                  <a:pt x="3152591" y="808761"/>
                </a:cubicBezTo>
                <a:cubicBezTo>
                  <a:pt x="3146027" y="808761"/>
                  <a:pt x="3140193" y="802926"/>
                  <a:pt x="3140193" y="796363"/>
                </a:cubicBezTo>
                <a:cubicBezTo>
                  <a:pt x="3140193" y="789070"/>
                  <a:pt x="3146027" y="782507"/>
                  <a:pt x="3152591" y="782507"/>
                </a:cubicBezTo>
                <a:close/>
                <a:moveTo>
                  <a:pt x="1226672" y="782507"/>
                </a:moveTo>
                <a:cubicBezTo>
                  <a:pt x="1233964" y="782507"/>
                  <a:pt x="1240529" y="789337"/>
                  <a:pt x="1240529" y="796926"/>
                </a:cubicBezTo>
                <a:cubicBezTo>
                  <a:pt x="1240529" y="805275"/>
                  <a:pt x="1233964" y="812105"/>
                  <a:pt x="1226672" y="812105"/>
                </a:cubicBezTo>
                <a:cubicBezTo>
                  <a:pt x="1218658" y="812105"/>
                  <a:pt x="1214283" y="805275"/>
                  <a:pt x="1214283" y="796926"/>
                </a:cubicBezTo>
                <a:cubicBezTo>
                  <a:pt x="1214283" y="789337"/>
                  <a:pt x="1218658" y="782507"/>
                  <a:pt x="1226672" y="782507"/>
                </a:cubicBezTo>
                <a:close/>
                <a:moveTo>
                  <a:pt x="1154869" y="782507"/>
                </a:moveTo>
                <a:cubicBezTo>
                  <a:pt x="1162652" y="782507"/>
                  <a:pt x="1169658" y="789337"/>
                  <a:pt x="1169658" y="796926"/>
                </a:cubicBezTo>
                <a:cubicBezTo>
                  <a:pt x="1169658" y="805275"/>
                  <a:pt x="1162652" y="812105"/>
                  <a:pt x="1154869" y="812105"/>
                </a:cubicBezTo>
                <a:cubicBezTo>
                  <a:pt x="1146307" y="812105"/>
                  <a:pt x="1140080" y="805275"/>
                  <a:pt x="1140080" y="796926"/>
                </a:cubicBezTo>
                <a:cubicBezTo>
                  <a:pt x="1140080" y="789337"/>
                  <a:pt x="1146307" y="782507"/>
                  <a:pt x="1154869" y="782507"/>
                </a:cubicBezTo>
                <a:close/>
                <a:moveTo>
                  <a:pt x="1084040" y="782507"/>
                </a:moveTo>
                <a:cubicBezTo>
                  <a:pt x="1091822" y="782507"/>
                  <a:pt x="1098826" y="789337"/>
                  <a:pt x="1098826" y="796926"/>
                </a:cubicBezTo>
                <a:cubicBezTo>
                  <a:pt x="1098826" y="805275"/>
                  <a:pt x="1091822" y="812105"/>
                  <a:pt x="1084040" y="812105"/>
                </a:cubicBezTo>
                <a:cubicBezTo>
                  <a:pt x="1075478" y="812105"/>
                  <a:pt x="1069250" y="805275"/>
                  <a:pt x="1069250" y="796926"/>
                </a:cubicBezTo>
                <a:cubicBezTo>
                  <a:pt x="1069250" y="789337"/>
                  <a:pt x="1075478" y="782507"/>
                  <a:pt x="1084040" y="782507"/>
                </a:cubicBezTo>
                <a:close/>
                <a:moveTo>
                  <a:pt x="1013594" y="782507"/>
                </a:moveTo>
                <a:cubicBezTo>
                  <a:pt x="1021186" y="782507"/>
                  <a:pt x="1028015" y="789337"/>
                  <a:pt x="1028015" y="796926"/>
                </a:cubicBezTo>
                <a:cubicBezTo>
                  <a:pt x="1028015" y="805275"/>
                  <a:pt x="1021186" y="812105"/>
                  <a:pt x="1013594" y="812105"/>
                </a:cubicBezTo>
                <a:cubicBezTo>
                  <a:pt x="1005249" y="812105"/>
                  <a:pt x="998417" y="805275"/>
                  <a:pt x="998417" y="796926"/>
                </a:cubicBezTo>
                <a:cubicBezTo>
                  <a:pt x="998417" y="789337"/>
                  <a:pt x="1005249" y="782507"/>
                  <a:pt x="1013594" y="782507"/>
                </a:cubicBezTo>
                <a:close/>
                <a:moveTo>
                  <a:pt x="941447" y="782507"/>
                </a:moveTo>
                <a:cubicBezTo>
                  <a:pt x="949468" y="782507"/>
                  <a:pt x="953844" y="789337"/>
                  <a:pt x="953844" y="796926"/>
                </a:cubicBezTo>
                <a:cubicBezTo>
                  <a:pt x="953844" y="805275"/>
                  <a:pt x="949468" y="812105"/>
                  <a:pt x="941447" y="812105"/>
                </a:cubicBezTo>
                <a:cubicBezTo>
                  <a:pt x="934155" y="812105"/>
                  <a:pt x="927591" y="805275"/>
                  <a:pt x="927591" y="796926"/>
                </a:cubicBezTo>
                <a:cubicBezTo>
                  <a:pt x="927591" y="789337"/>
                  <a:pt x="934155" y="782507"/>
                  <a:pt x="941447" y="782507"/>
                </a:cubicBezTo>
                <a:close/>
                <a:moveTo>
                  <a:pt x="870615" y="782507"/>
                </a:moveTo>
                <a:cubicBezTo>
                  <a:pt x="877179" y="782507"/>
                  <a:pt x="883013" y="789337"/>
                  <a:pt x="883013" y="796926"/>
                </a:cubicBezTo>
                <a:cubicBezTo>
                  <a:pt x="883013" y="805275"/>
                  <a:pt x="877179" y="812105"/>
                  <a:pt x="870615" y="812105"/>
                </a:cubicBezTo>
                <a:cubicBezTo>
                  <a:pt x="863322" y="812105"/>
                  <a:pt x="856759" y="805275"/>
                  <a:pt x="856759" y="796926"/>
                </a:cubicBezTo>
                <a:cubicBezTo>
                  <a:pt x="856759" y="789337"/>
                  <a:pt x="863322" y="782507"/>
                  <a:pt x="870615" y="782507"/>
                </a:cubicBezTo>
                <a:close/>
                <a:moveTo>
                  <a:pt x="799784" y="782507"/>
                </a:moveTo>
                <a:cubicBezTo>
                  <a:pt x="806349" y="782507"/>
                  <a:pt x="812183" y="789337"/>
                  <a:pt x="812183" y="796926"/>
                </a:cubicBezTo>
                <a:cubicBezTo>
                  <a:pt x="812183" y="805275"/>
                  <a:pt x="806349" y="812105"/>
                  <a:pt x="799784" y="812105"/>
                </a:cubicBezTo>
                <a:cubicBezTo>
                  <a:pt x="792492" y="812105"/>
                  <a:pt x="785929" y="805275"/>
                  <a:pt x="785929" y="796926"/>
                </a:cubicBezTo>
                <a:cubicBezTo>
                  <a:pt x="785929" y="789337"/>
                  <a:pt x="792492" y="782507"/>
                  <a:pt x="799784" y="782507"/>
                </a:cubicBezTo>
                <a:close/>
                <a:moveTo>
                  <a:pt x="724123" y="782507"/>
                </a:moveTo>
                <a:cubicBezTo>
                  <a:pt x="731417" y="782507"/>
                  <a:pt x="737981" y="789337"/>
                  <a:pt x="737981" y="796926"/>
                </a:cubicBezTo>
                <a:cubicBezTo>
                  <a:pt x="737981" y="805275"/>
                  <a:pt x="731417" y="812105"/>
                  <a:pt x="724123" y="812105"/>
                </a:cubicBezTo>
                <a:cubicBezTo>
                  <a:pt x="717559" y="812105"/>
                  <a:pt x="711726" y="805275"/>
                  <a:pt x="711726" y="796926"/>
                </a:cubicBezTo>
                <a:cubicBezTo>
                  <a:pt x="711726" y="789337"/>
                  <a:pt x="717559" y="782507"/>
                  <a:pt x="724123" y="782507"/>
                </a:cubicBezTo>
                <a:close/>
                <a:moveTo>
                  <a:pt x="653293" y="782507"/>
                </a:moveTo>
                <a:cubicBezTo>
                  <a:pt x="660586" y="782507"/>
                  <a:pt x="667149" y="789337"/>
                  <a:pt x="667149" y="796926"/>
                </a:cubicBezTo>
                <a:cubicBezTo>
                  <a:pt x="667149" y="805275"/>
                  <a:pt x="660586" y="812105"/>
                  <a:pt x="653293" y="812105"/>
                </a:cubicBezTo>
                <a:cubicBezTo>
                  <a:pt x="645271" y="812105"/>
                  <a:pt x="640896" y="805275"/>
                  <a:pt x="640896" y="796926"/>
                </a:cubicBezTo>
                <a:cubicBezTo>
                  <a:pt x="640896" y="789337"/>
                  <a:pt x="645271" y="782507"/>
                  <a:pt x="653293" y="782507"/>
                </a:cubicBezTo>
                <a:close/>
                <a:moveTo>
                  <a:pt x="584855" y="782507"/>
                </a:moveTo>
                <a:cubicBezTo>
                  <a:pt x="592639" y="782507"/>
                  <a:pt x="599643" y="789337"/>
                  <a:pt x="599643" y="796926"/>
                </a:cubicBezTo>
                <a:cubicBezTo>
                  <a:pt x="599643" y="805275"/>
                  <a:pt x="592639" y="812105"/>
                  <a:pt x="584855" y="812105"/>
                </a:cubicBezTo>
                <a:cubicBezTo>
                  <a:pt x="576293" y="812105"/>
                  <a:pt x="570066" y="805275"/>
                  <a:pt x="570066" y="796926"/>
                </a:cubicBezTo>
                <a:cubicBezTo>
                  <a:pt x="570066" y="789337"/>
                  <a:pt x="576293" y="782507"/>
                  <a:pt x="584855" y="782507"/>
                </a:cubicBezTo>
                <a:close/>
                <a:moveTo>
                  <a:pt x="513654" y="782507"/>
                </a:moveTo>
                <a:cubicBezTo>
                  <a:pt x="522003" y="782507"/>
                  <a:pt x="528831" y="789337"/>
                  <a:pt x="528831" y="796926"/>
                </a:cubicBezTo>
                <a:cubicBezTo>
                  <a:pt x="528831" y="805275"/>
                  <a:pt x="522003" y="812105"/>
                  <a:pt x="513654" y="812105"/>
                </a:cubicBezTo>
                <a:cubicBezTo>
                  <a:pt x="506065" y="812105"/>
                  <a:pt x="499235" y="805275"/>
                  <a:pt x="499235" y="796926"/>
                </a:cubicBezTo>
                <a:cubicBezTo>
                  <a:pt x="499235" y="789337"/>
                  <a:pt x="506065" y="782507"/>
                  <a:pt x="513654" y="782507"/>
                </a:cubicBezTo>
                <a:close/>
                <a:moveTo>
                  <a:pt x="439821" y="782507"/>
                </a:moveTo>
                <a:cubicBezTo>
                  <a:pt x="448384" y="782507"/>
                  <a:pt x="454611" y="789337"/>
                  <a:pt x="454611" y="796926"/>
                </a:cubicBezTo>
                <a:cubicBezTo>
                  <a:pt x="454611" y="805275"/>
                  <a:pt x="448384" y="812105"/>
                  <a:pt x="439821" y="812105"/>
                </a:cubicBezTo>
                <a:cubicBezTo>
                  <a:pt x="432038" y="812105"/>
                  <a:pt x="425033" y="805275"/>
                  <a:pt x="425033" y="796926"/>
                </a:cubicBezTo>
                <a:cubicBezTo>
                  <a:pt x="425033" y="789337"/>
                  <a:pt x="432038" y="782507"/>
                  <a:pt x="439821" y="782507"/>
                </a:cubicBezTo>
                <a:close/>
                <a:moveTo>
                  <a:pt x="4439056" y="711678"/>
                </a:moveTo>
                <a:cubicBezTo>
                  <a:pt x="4445619" y="711678"/>
                  <a:pt x="4451453" y="716783"/>
                  <a:pt x="4451453" y="724075"/>
                </a:cubicBezTo>
                <a:cubicBezTo>
                  <a:pt x="4451453" y="732097"/>
                  <a:pt x="4445619" y="737932"/>
                  <a:pt x="4439056" y="737932"/>
                </a:cubicBezTo>
                <a:cubicBezTo>
                  <a:pt x="4431763" y="737932"/>
                  <a:pt x="4425200" y="732097"/>
                  <a:pt x="4425200" y="724075"/>
                </a:cubicBezTo>
                <a:cubicBezTo>
                  <a:pt x="4425200" y="716783"/>
                  <a:pt x="4431763" y="711678"/>
                  <a:pt x="4439056" y="711678"/>
                </a:cubicBezTo>
                <a:close/>
                <a:moveTo>
                  <a:pt x="4366768" y="711678"/>
                </a:moveTo>
                <a:cubicBezTo>
                  <a:pt x="4374790" y="711678"/>
                  <a:pt x="4380624" y="716783"/>
                  <a:pt x="4380624" y="724075"/>
                </a:cubicBezTo>
                <a:cubicBezTo>
                  <a:pt x="4380624" y="732097"/>
                  <a:pt x="4374790" y="737932"/>
                  <a:pt x="4366768" y="737932"/>
                </a:cubicBezTo>
                <a:cubicBezTo>
                  <a:pt x="4360934" y="737932"/>
                  <a:pt x="4354371" y="732097"/>
                  <a:pt x="4354371" y="724075"/>
                </a:cubicBezTo>
                <a:cubicBezTo>
                  <a:pt x="4354371" y="716783"/>
                  <a:pt x="4360934" y="711678"/>
                  <a:pt x="4366768" y="711678"/>
                </a:cubicBezTo>
                <a:close/>
                <a:moveTo>
                  <a:pt x="4295937" y="711678"/>
                </a:moveTo>
                <a:cubicBezTo>
                  <a:pt x="4303959" y="711678"/>
                  <a:pt x="4309793" y="716783"/>
                  <a:pt x="4309793" y="724075"/>
                </a:cubicBezTo>
                <a:cubicBezTo>
                  <a:pt x="4309793" y="732097"/>
                  <a:pt x="4303959" y="737932"/>
                  <a:pt x="4295937" y="737932"/>
                </a:cubicBezTo>
                <a:cubicBezTo>
                  <a:pt x="4290103" y="737932"/>
                  <a:pt x="4283540" y="732097"/>
                  <a:pt x="4283540" y="724075"/>
                </a:cubicBezTo>
                <a:cubicBezTo>
                  <a:pt x="4283540" y="716783"/>
                  <a:pt x="4290103" y="711678"/>
                  <a:pt x="4295937" y="711678"/>
                </a:cubicBezTo>
                <a:close/>
                <a:moveTo>
                  <a:pt x="4225107" y="711678"/>
                </a:moveTo>
                <a:cubicBezTo>
                  <a:pt x="4233129" y="711678"/>
                  <a:pt x="4238963" y="718241"/>
                  <a:pt x="4238963" y="724075"/>
                </a:cubicBezTo>
                <a:cubicBezTo>
                  <a:pt x="4238963" y="732097"/>
                  <a:pt x="4233129" y="737932"/>
                  <a:pt x="4225107" y="737932"/>
                </a:cubicBezTo>
                <a:cubicBezTo>
                  <a:pt x="4217085" y="737932"/>
                  <a:pt x="4212710" y="732097"/>
                  <a:pt x="4212710" y="724075"/>
                </a:cubicBezTo>
                <a:cubicBezTo>
                  <a:pt x="4212710" y="718241"/>
                  <a:pt x="4217085" y="711678"/>
                  <a:pt x="4225107" y="711678"/>
                </a:cubicBezTo>
                <a:close/>
                <a:moveTo>
                  <a:pt x="4153295" y="711678"/>
                </a:moveTo>
                <a:cubicBezTo>
                  <a:pt x="4161078" y="711678"/>
                  <a:pt x="4168083" y="718241"/>
                  <a:pt x="4168083" y="724075"/>
                </a:cubicBezTo>
                <a:cubicBezTo>
                  <a:pt x="4168083" y="732097"/>
                  <a:pt x="4161078" y="737932"/>
                  <a:pt x="4153295" y="737932"/>
                </a:cubicBezTo>
                <a:cubicBezTo>
                  <a:pt x="4144733" y="737932"/>
                  <a:pt x="4138507" y="732097"/>
                  <a:pt x="4138507" y="724075"/>
                </a:cubicBezTo>
                <a:cubicBezTo>
                  <a:pt x="4138507" y="718241"/>
                  <a:pt x="4144733" y="711678"/>
                  <a:pt x="4153295" y="711678"/>
                </a:cubicBezTo>
                <a:close/>
                <a:moveTo>
                  <a:pt x="4082465" y="711678"/>
                </a:moveTo>
                <a:cubicBezTo>
                  <a:pt x="4090249" y="711678"/>
                  <a:pt x="4097254" y="718241"/>
                  <a:pt x="4097254" y="724075"/>
                </a:cubicBezTo>
                <a:cubicBezTo>
                  <a:pt x="4097254" y="732097"/>
                  <a:pt x="4090249" y="737932"/>
                  <a:pt x="4082465" y="737932"/>
                </a:cubicBezTo>
                <a:cubicBezTo>
                  <a:pt x="4073903" y="737932"/>
                  <a:pt x="4067676" y="732097"/>
                  <a:pt x="4067676" y="724075"/>
                </a:cubicBezTo>
                <a:cubicBezTo>
                  <a:pt x="4067676" y="718241"/>
                  <a:pt x="4073903" y="711678"/>
                  <a:pt x="4082465" y="711678"/>
                </a:cubicBezTo>
                <a:close/>
                <a:moveTo>
                  <a:pt x="4010703" y="711678"/>
                </a:moveTo>
                <a:cubicBezTo>
                  <a:pt x="4017996" y="711678"/>
                  <a:pt x="4023100" y="718241"/>
                  <a:pt x="4023100" y="724075"/>
                </a:cubicBezTo>
                <a:cubicBezTo>
                  <a:pt x="4023100" y="732097"/>
                  <a:pt x="4017996" y="737932"/>
                  <a:pt x="4010703" y="737932"/>
                </a:cubicBezTo>
                <a:cubicBezTo>
                  <a:pt x="4002681" y="737932"/>
                  <a:pt x="3996847" y="732097"/>
                  <a:pt x="3996847" y="724075"/>
                </a:cubicBezTo>
                <a:cubicBezTo>
                  <a:pt x="3996847" y="718241"/>
                  <a:pt x="4002681" y="711678"/>
                  <a:pt x="4010703" y="711678"/>
                </a:cubicBezTo>
                <a:close/>
                <a:moveTo>
                  <a:pt x="3939871" y="711678"/>
                </a:moveTo>
                <a:cubicBezTo>
                  <a:pt x="3946434" y="711678"/>
                  <a:pt x="3952268" y="718241"/>
                  <a:pt x="3952268" y="724075"/>
                </a:cubicBezTo>
                <a:cubicBezTo>
                  <a:pt x="3952268" y="732097"/>
                  <a:pt x="3946434" y="737932"/>
                  <a:pt x="3939871" y="737932"/>
                </a:cubicBezTo>
                <a:cubicBezTo>
                  <a:pt x="3932578" y="737932"/>
                  <a:pt x="3926015" y="732097"/>
                  <a:pt x="3926015" y="724075"/>
                </a:cubicBezTo>
                <a:cubicBezTo>
                  <a:pt x="3926015" y="718241"/>
                  <a:pt x="3932578" y="711678"/>
                  <a:pt x="3939871" y="711678"/>
                </a:cubicBezTo>
                <a:close/>
                <a:moveTo>
                  <a:pt x="3869042" y="711678"/>
                </a:moveTo>
                <a:cubicBezTo>
                  <a:pt x="3875605" y="711678"/>
                  <a:pt x="3881439" y="718241"/>
                  <a:pt x="3881439" y="724075"/>
                </a:cubicBezTo>
                <a:cubicBezTo>
                  <a:pt x="3881439" y="732097"/>
                  <a:pt x="3875605" y="737932"/>
                  <a:pt x="3869042" y="737932"/>
                </a:cubicBezTo>
                <a:cubicBezTo>
                  <a:pt x="3861749" y="737932"/>
                  <a:pt x="3855186" y="732097"/>
                  <a:pt x="3855186" y="724075"/>
                </a:cubicBezTo>
                <a:cubicBezTo>
                  <a:pt x="3855186" y="718241"/>
                  <a:pt x="3861749" y="711678"/>
                  <a:pt x="3869042" y="711678"/>
                </a:cubicBezTo>
                <a:close/>
                <a:moveTo>
                  <a:pt x="3796752" y="711678"/>
                </a:moveTo>
                <a:cubicBezTo>
                  <a:pt x="3804774" y="711678"/>
                  <a:pt x="3810608" y="718241"/>
                  <a:pt x="3810608" y="724075"/>
                </a:cubicBezTo>
                <a:cubicBezTo>
                  <a:pt x="3810608" y="732097"/>
                  <a:pt x="3804774" y="737932"/>
                  <a:pt x="3796752" y="737932"/>
                </a:cubicBezTo>
                <a:cubicBezTo>
                  <a:pt x="3790918" y="737932"/>
                  <a:pt x="3784355" y="732097"/>
                  <a:pt x="3784355" y="724075"/>
                </a:cubicBezTo>
                <a:cubicBezTo>
                  <a:pt x="3784355" y="718241"/>
                  <a:pt x="3790918" y="711678"/>
                  <a:pt x="3796752" y="711678"/>
                </a:cubicBezTo>
                <a:close/>
                <a:moveTo>
                  <a:pt x="3725922" y="711678"/>
                </a:moveTo>
                <a:cubicBezTo>
                  <a:pt x="3733944" y="711678"/>
                  <a:pt x="3739778" y="718241"/>
                  <a:pt x="3739778" y="724075"/>
                </a:cubicBezTo>
                <a:cubicBezTo>
                  <a:pt x="3739778" y="732097"/>
                  <a:pt x="3733944" y="737932"/>
                  <a:pt x="3725922" y="737932"/>
                </a:cubicBezTo>
                <a:cubicBezTo>
                  <a:pt x="3719359" y="737932"/>
                  <a:pt x="3713525" y="732097"/>
                  <a:pt x="3713525" y="724075"/>
                </a:cubicBezTo>
                <a:cubicBezTo>
                  <a:pt x="3713525" y="718241"/>
                  <a:pt x="3719359" y="711678"/>
                  <a:pt x="3725922" y="711678"/>
                </a:cubicBezTo>
                <a:close/>
                <a:moveTo>
                  <a:pt x="3655091" y="711678"/>
                </a:moveTo>
                <a:cubicBezTo>
                  <a:pt x="3662384" y="711678"/>
                  <a:pt x="3668947" y="718241"/>
                  <a:pt x="3668947" y="724075"/>
                </a:cubicBezTo>
                <a:cubicBezTo>
                  <a:pt x="3668947" y="732097"/>
                  <a:pt x="3662384" y="737932"/>
                  <a:pt x="3655091" y="737932"/>
                </a:cubicBezTo>
                <a:cubicBezTo>
                  <a:pt x="3647069" y="737932"/>
                  <a:pt x="3642694" y="732097"/>
                  <a:pt x="3642694" y="724075"/>
                </a:cubicBezTo>
                <a:cubicBezTo>
                  <a:pt x="3642694" y="718241"/>
                  <a:pt x="3647069" y="711678"/>
                  <a:pt x="3655091" y="711678"/>
                </a:cubicBezTo>
                <a:close/>
                <a:moveTo>
                  <a:pt x="3583280" y="711678"/>
                </a:moveTo>
                <a:cubicBezTo>
                  <a:pt x="3591064" y="711678"/>
                  <a:pt x="3598069" y="718241"/>
                  <a:pt x="3598069" y="724075"/>
                </a:cubicBezTo>
                <a:cubicBezTo>
                  <a:pt x="3598069" y="732097"/>
                  <a:pt x="3591064" y="737932"/>
                  <a:pt x="3583280" y="737932"/>
                </a:cubicBezTo>
                <a:cubicBezTo>
                  <a:pt x="3574718" y="737932"/>
                  <a:pt x="3568491" y="732097"/>
                  <a:pt x="3568491" y="724075"/>
                </a:cubicBezTo>
                <a:cubicBezTo>
                  <a:pt x="3568491" y="718241"/>
                  <a:pt x="3574718" y="711678"/>
                  <a:pt x="3583280" y="711678"/>
                </a:cubicBezTo>
                <a:close/>
                <a:moveTo>
                  <a:pt x="3512449" y="711678"/>
                </a:moveTo>
                <a:cubicBezTo>
                  <a:pt x="3520232" y="711678"/>
                  <a:pt x="3527237" y="718241"/>
                  <a:pt x="3527237" y="724075"/>
                </a:cubicBezTo>
                <a:cubicBezTo>
                  <a:pt x="3527237" y="732097"/>
                  <a:pt x="3520232" y="737932"/>
                  <a:pt x="3512449" y="737932"/>
                </a:cubicBezTo>
                <a:cubicBezTo>
                  <a:pt x="3503887" y="737932"/>
                  <a:pt x="3497661" y="732097"/>
                  <a:pt x="3497661" y="724075"/>
                </a:cubicBezTo>
                <a:cubicBezTo>
                  <a:pt x="3497661" y="718241"/>
                  <a:pt x="3503887" y="711678"/>
                  <a:pt x="3512449" y="711678"/>
                </a:cubicBezTo>
                <a:close/>
                <a:moveTo>
                  <a:pt x="3441619" y="711678"/>
                </a:moveTo>
                <a:cubicBezTo>
                  <a:pt x="3450181" y="711678"/>
                  <a:pt x="3456408" y="718241"/>
                  <a:pt x="3456408" y="724075"/>
                </a:cubicBezTo>
                <a:cubicBezTo>
                  <a:pt x="3456408" y="732097"/>
                  <a:pt x="3450181" y="737932"/>
                  <a:pt x="3441619" y="737932"/>
                </a:cubicBezTo>
                <a:cubicBezTo>
                  <a:pt x="3433835" y="737932"/>
                  <a:pt x="3426830" y="732097"/>
                  <a:pt x="3426830" y="724075"/>
                </a:cubicBezTo>
                <a:cubicBezTo>
                  <a:pt x="3426830" y="718241"/>
                  <a:pt x="3433835" y="711678"/>
                  <a:pt x="3441619" y="711678"/>
                </a:cubicBezTo>
                <a:close/>
                <a:moveTo>
                  <a:pt x="3369857" y="711678"/>
                </a:moveTo>
                <a:cubicBezTo>
                  <a:pt x="3377879" y="711678"/>
                  <a:pt x="3382254" y="718241"/>
                  <a:pt x="3382254" y="724075"/>
                </a:cubicBezTo>
                <a:cubicBezTo>
                  <a:pt x="3382254" y="732097"/>
                  <a:pt x="3377879" y="737932"/>
                  <a:pt x="3369857" y="737932"/>
                </a:cubicBezTo>
                <a:cubicBezTo>
                  <a:pt x="3362564" y="737932"/>
                  <a:pt x="3356001" y="732097"/>
                  <a:pt x="3356001" y="724075"/>
                </a:cubicBezTo>
                <a:cubicBezTo>
                  <a:pt x="3356001" y="718241"/>
                  <a:pt x="3362564" y="711678"/>
                  <a:pt x="3369857" y="711678"/>
                </a:cubicBezTo>
                <a:close/>
                <a:moveTo>
                  <a:pt x="3299086" y="711678"/>
                </a:moveTo>
                <a:cubicBezTo>
                  <a:pt x="3305651" y="711678"/>
                  <a:pt x="3311485" y="718241"/>
                  <a:pt x="3311485" y="724075"/>
                </a:cubicBezTo>
                <a:cubicBezTo>
                  <a:pt x="3311485" y="732097"/>
                  <a:pt x="3305651" y="737932"/>
                  <a:pt x="3299086" y="737932"/>
                </a:cubicBezTo>
                <a:cubicBezTo>
                  <a:pt x="3291794" y="737932"/>
                  <a:pt x="3285234" y="732097"/>
                  <a:pt x="3285234" y="724075"/>
                </a:cubicBezTo>
                <a:cubicBezTo>
                  <a:pt x="3285234" y="718241"/>
                  <a:pt x="3291794" y="711678"/>
                  <a:pt x="3299086" y="711678"/>
                </a:cubicBezTo>
                <a:close/>
                <a:moveTo>
                  <a:pt x="3228255" y="711678"/>
                </a:moveTo>
                <a:cubicBezTo>
                  <a:pt x="3234819" y="711678"/>
                  <a:pt x="3240654" y="718241"/>
                  <a:pt x="3240654" y="724075"/>
                </a:cubicBezTo>
                <a:cubicBezTo>
                  <a:pt x="3240654" y="732097"/>
                  <a:pt x="3234819" y="737932"/>
                  <a:pt x="3228255" y="737932"/>
                </a:cubicBezTo>
                <a:cubicBezTo>
                  <a:pt x="3220233" y="737932"/>
                  <a:pt x="3214398" y="732097"/>
                  <a:pt x="3214398" y="724075"/>
                </a:cubicBezTo>
                <a:cubicBezTo>
                  <a:pt x="3214398" y="718241"/>
                  <a:pt x="3220233" y="711678"/>
                  <a:pt x="3228255" y="711678"/>
                </a:cubicBezTo>
                <a:close/>
                <a:moveTo>
                  <a:pt x="3152594" y="711678"/>
                </a:moveTo>
                <a:cubicBezTo>
                  <a:pt x="3159889" y="711678"/>
                  <a:pt x="3166451" y="718241"/>
                  <a:pt x="3166451" y="724075"/>
                </a:cubicBezTo>
                <a:cubicBezTo>
                  <a:pt x="3166451" y="732097"/>
                  <a:pt x="3159889" y="737932"/>
                  <a:pt x="3152594" y="737932"/>
                </a:cubicBezTo>
                <a:cubicBezTo>
                  <a:pt x="3146031" y="737932"/>
                  <a:pt x="3140198" y="732097"/>
                  <a:pt x="3140198" y="725534"/>
                </a:cubicBezTo>
                <a:cubicBezTo>
                  <a:pt x="3140198" y="718241"/>
                  <a:pt x="3146031" y="711678"/>
                  <a:pt x="3152594" y="711678"/>
                </a:cubicBezTo>
                <a:close/>
                <a:moveTo>
                  <a:pt x="3081763" y="711678"/>
                </a:moveTo>
                <a:cubicBezTo>
                  <a:pt x="3089057" y="711678"/>
                  <a:pt x="3095617" y="718241"/>
                  <a:pt x="3095617" y="725534"/>
                </a:cubicBezTo>
                <a:cubicBezTo>
                  <a:pt x="3095617" y="732097"/>
                  <a:pt x="3089057" y="737932"/>
                  <a:pt x="3081763" y="737932"/>
                </a:cubicBezTo>
                <a:cubicBezTo>
                  <a:pt x="3073740" y="737932"/>
                  <a:pt x="3069364" y="732097"/>
                  <a:pt x="3069364" y="725534"/>
                </a:cubicBezTo>
                <a:cubicBezTo>
                  <a:pt x="3069364" y="718241"/>
                  <a:pt x="3073740" y="711678"/>
                  <a:pt x="3081763" y="711678"/>
                </a:cubicBezTo>
                <a:close/>
                <a:moveTo>
                  <a:pt x="3013707" y="711678"/>
                </a:moveTo>
                <a:cubicBezTo>
                  <a:pt x="3021299" y="711678"/>
                  <a:pt x="3028128" y="718241"/>
                  <a:pt x="3028128" y="725534"/>
                </a:cubicBezTo>
                <a:cubicBezTo>
                  <a:pt x="3028128" y="732097"/>
                  <a:pt x="3021299" y="737932"/>
                  <a:pt x="3013707" y="737932"/>
                </a:cubicBezTo>
                <a:cubicBezTo>
                  <a:pt x="3005360" y="737932"/>
                  <a:pt x="2998531" y="732097"/>
                  <a:pt x="2998531" y="725534"/>
                </a:cubicBezTo>
                <a:cubicBezTo>
                  <a:pt x="2998531" y="718241"/>
                  <a:pt x="3005360" y="711678"/>
                  <a:pt x="3013707" y="711678"/>
                </a:cubicBezTo>
                <a:close/>
                <a:moveTo>
                  <a:pt x="2942485" y="711678"/>
                </a:moveTo>
                <a:cubicBezTo>
                  <a:pt x="2951045" y="711678"/>
                  <a:pt x="2957280" y="718241"/>
                  <a:pt x="2957280" y="725534"/>
                </a:cubicBezTo>
                <a:cubicBezTo>
                  <a:pt x="2957280" y="732097"/>
                  <a:pt x="2951045" y="737932"/>
                  <a:pt x="2942485" y="737932"/>
                </a:cubicBezTo>
                <a:cubicBezTo>
                  <a:pt x="2934705" y="737932"/>
                  <a:pt x="2927700" y="732097"/>
                  <a:pt x="2927700" y="725534"/>
                </a:cubicBezTo>
                <a:cubicBezTo>
                  <a:pt x="2927700" y="718241"/>
                  <a:pt x="2934705" y="711678"/>
                  <a:pt x="2942485" y="711678"/>
                </a:cubicBezTo>
                <a:close/>
                <a:moveTo>
                  <a:pt x="1440620" y="711678"/>
                </a:moveTo>
                <a:cubicBezTo>
                  <a:pt x="1447182" y="711678"/>
                  <a:pt x="1453017" y="718683"/>
                  <a:pt x="1453017" y="726466"/>
                </a:cubicBezTo>
                <a:cubicBezTo>
                  <a:pt x="1453017" y="735028"/>
                  <a:pt x="1447182" y="741255"/>
                  <a:pt x="1440620" y="741255"/>
                </a:cubicBezTo>
                <a:cubicBezTo>
                  <a:pt x="1433328" y="741255"/>
                  <a:pt x="1426765" y="735028"/>
                  <a:pt x="1426765" y="726466"/>
                </a:cubicBezTo>
                <a:cubicBezTo>
                  <a:pt x="1426765" y="718683"/>
                  <a:pt x="1433328" y="711678"/>
                  <a:pt x="1440620" y="711678"/>
                </a:cubicBezTo>
                <a:close/>
                <a:moveTo>
                  <a:pt x="1368338" y="711678"/>
                </a:moveTo>
                <a:cubicBezTo>
                  <a:pt x="1376356" y="711678"/>
                  <a:pt x="1382190" y="718683"/>
                  <a:pt x="1382190" y="726466"/>
                </a:cubicBezTo>
                <a:cubicBezTo>
                  <a:pt x="1382190" y="735028"/>
                  <a:pt x="1376356" y="741255"/>
                  <a:pt x="1368338" y="741255"/>
                </a:cubicBezTo>
                <a:cubicBezTo>
                  <a:pt x="1362502" y="741255"/>
                  <a:pt x="1355939" y="735028"/>
                  <a:pt x="1355939" y="726466"/>
                </a:cubicBezTo>
                <a:cubicBezTo>
                  <a:pt x="1355939" y="718683"/>
                  <a:pt x="1362502" y="711678"/>
                  <a:pt x="1368338" y="711678"/>
                </a:cubicBezTo>
                <a:close/>
                <a:moveTo>
                  <a:pt x="1297509" y="711678"/>
                </a:moveTo>
                <a:cubicBezTo>
                  <a:pt x="1305532" y="711678"/>
                  <a:pt x="1311366" y="718683"/>
                  <a:pt x="1311366" y="726466"/>
                </a:cubicBezTo>
                <a:cubicBezTo>
                  <a:pt x="1311366" y="735028"/>
                  <a:pt x="1305532" y="741255"/>
                  <a:pt x="1297509" y="741255"/>
                </a:cubicBezTo>
                <a:cubicBezTo>
                  <a:pt x="1291675" y="741255"/>
                  <a:pt x="1285113" y="735028"/>
                  <a:pt x="1285113" y="726466"/>
                </a:cubicBezTo>
                <a:cubicBezTo>
                  <a:pt x="1285113" y="718683"/>
                  <a:pt x="1291675" y="711678"/>
                  <a:pt x="1297509" y="711678"/>
                </a:cubicBezTo>
                <a:close/>
                <a:moveTo>
                  <a:pt x="1226678" y="711678"/>
                </a:moveTo>
                <a:cubicBezTo>
                  <a:pt x="1233970" y="711678"/>
                  <a:pt x="1240535" y="718683"/>
                  <a:pt x="1240535" y="726466"/>
                </a:cubicBezTo>
                <a:cubicBezTo>
                  <a:pt x="1240535" y="735028"/>
                  <a:pt x="1233970" y="741255"/>
                  <a:pt x="1226678" y="741255"/>
                </a:cubicBezTo>
                <a:cubicBezTo>
                  <a:pt x="1218663" y="741255"/>
                  <a:pt x="1214288" y="735028"/>
                  <a:pt x="1214288" y="726466"/>
                </a:cubicBezTo>
                <a:cubicBezTo>
                  <a:pt x="1214288" y="718683"/>
                  <a:pt x="1218663" y="711678"/>
                  <a:pt x="1226678" y="711678"/>
                </a:cubicBezTo>
                <a:close/>
                <a:moveTo>
                  <a:pt x="1154874" y="711678"/>
                </a:moveTo>
                <a:cubicBezTo>
                  <a:pt x="1162657" y="711678"/>
                  <a:pt x="1169663" y="718683"/>
                  <a:pt x="1169663" y="726466"/>
                </a:cubicBezTo>
                <a:cubicBezTo>
                  <a:pt x="1169663" y="735028"/>
                  <a:pt x="1162657" y="741255"/>
                  <a:pt x="1154874" y="741255"/>
                </a:cubicBezTo>
                <a:cubicBezTo>
                  <a:pt x="1146312" y="741255"/>
                  <a:pt x="1140086" y="735028"/>
                  <a:pt x="1140086" y="726466"/>
                </a:cubicBezTo>
                <a:cubicBezTo>
                  <a:pt x="1140086" y="718683"/>
                  <a:pt x="1146312" y="711678"/>
                  <a:pt x="1154874" y="711678"/>
                </a:cubicBezTo>
                <a:close/>
                <a:moveTo>
                  <a:pt x="1084045" y="711678"/>
                </a:moveTo>
                <a:cubicBezTo>
                  <a:pt x="1091827" y="711678"/>
                  <a:pt x="1098833" y="718683"/>
                  <a:pt x="1098833" y="726466"/>
                </a:cubicBezTo>
                <a:cubicBezTo>
                  <a:pt x="1098833" y="735028"/>
                  <a:pt x="1091827" y="741255"/>
                  <a:pt x="1084045" y="741255"/>
                </a:cubicBezTo>
                <a:cubicBezTo>
                  <a:pt x="1075483" y="741255"/>
                  <a:pt x="1069255" y="735028"/>
                  <a:pt x="1069255" y="726466"/>
                </a:cubicBezTo>
                <a:cubicBezTo>
                  <a:pt x="1069255" y="718683"/>
                  <a:pt x="1075483" y="711678"/>
                  <a:pt x="1084045" y="711678"/>
                </a:cubicBezTo>
                <a:close/>
                <a:moveTo>
                  <a:pt x="1013599" y="711678"/>
                </a:moveTo>
                <a:cubicBezTo>
                  <a:pt x="1021190" y="711678"/>
                  <a:pt x="1028021" y="718683"/>
                  <a:pt x="1028021" y="726466"/>
                </a:cubicBezTo>
                <a:cubicBezTo>
                  <a:pt x="1028021" y="735028"/>
                  <a:pt x="1021190" y="741255"/>
                  <a:pt x="1013599" y="741255"/>
                </a:cubicBezTo>
                <a:cubicBezTo>
                  <a:pt x="1005254" y="741255"/>
                  <a:pt x="998423" y="735028"/>
                  <a:pt x="998423" y="726466"/>
                </a:cubicBezTo>
                <a:cubicBezTo>
                  <a:pt x="998423" y="718683"/>
                  <a:pt x="1005254" y="711678"/>
                  <a:pt x="1013599" y="711678"/>
                </a:cubicBezTo>
                <a:close/>
                <a:moveTo>
                  <a:pt x="941452" y="711678"/>
                </a:moveTo>
                <a:cubicBezTo>
                  <a:pt x="949474" y="711678"/>
                  <a:pt x="953848" y="718683"/>
                  <a:pt x="953848" y="726466"/>
                </a:cubicBezTo>
                <a:cubicBezTo>
                  <a:pt x="953848" y="735028"/>
                  <a:pt x="949474" y="741255"/>
                  <a:pt x="941452" y="741255"/>
                </a:cubicBezTo>
                <a:cubicBezTo>
                  <a:pt x="934159" y="741255"/>
                  <a:pt x="927596" y="735028"/>
                  <a:pt x="927596" y="726466"/>
                </a:cubicBezTo>
                <a:cubicBezTo>
                  <a:pt x="927596" y="718683"/>
                  <a:pt x="934159" y="711678"/>
                  <a:pt x="941452" y="711678"/>
                </a:cubicBezTo>
                <a:close/>
                <a:moveTo>
                  <a:pt x="870620" y="711678"/>
                </a:moveTo>
                <a:cubicBezTo>
                  <a:pt x="877183" y="711678"/>
                  <a:pt x="883018" y="718683"/>
                  <a:pt x="883018" y="726466"/>
                </a:cubicBezTo>
                <a:cubicBezTo>
                  <a:pt x="883018" y="735028"/>
                  <a:pt x="877183" y="741255"/>
                  <a:pt x="870620" y="741255"/>
                </a:cubicBezTo>
                <a:cubicBezTo>
                  <a:pt x="863327" y="741255"/>
                  <a:pt x="856764" y="735028"/>
                  <a:pt x="856764" y="726466"/>
                </a:cubicBezTo>
                <a:cubicBezTo>
                  <a:pt x="856764" y="718683"/>
                  <a:pt x="863327" y="711678"/>
                  <a:pt x="870620" y="711678"/>
                </a:cubicBezTo>
                <a:close/>
                <a:moveTo>
                  <a:pt x="798331" y="711678"/>
                </a:moveTo>
                <a:cubicBezTo>
                  <a:pt x="806354" y="711678"/>
                  <a:pt x="812189" y="718683"/>
                  <a:pt x="812189" y="726466"/>
                </a:cubicBezTo>
                <a:cubicBezTo>
                  <a:pt x="812189" y="735028"/>
                  <a:pt x="806354" y="741255"/>
                  <a:pt x="798331" y="741255"/>
                </a:cubicBezTo>
                <a:cubicBezTo>
                  <a:pt x="792497" y="741255"/>
                  <a:pt x="785934" y="735028"/>
                  <a:pt x="785934" y="726466"/>
                </a:cubicBezTo>
                <a:cubicBezTo>
                  <a:pt x="785934" y="718683"/>
                  <a:pt x="792497" y="711678"/>
                  <a:pt x="798331" y="711678"/>
                </a:cubicBezTo>
                <a:close/>
                <a:moveTo>
                  <a:pt x="724129" y="711678"/>
                </a:moveTo>
                <a:cubicBezTo>
                  <a:pt x="731422" y="711678"/>
                  <a:pt x="737986" y="718683"/>
                  <a:pt x="737986" y="726466"/>
                </a:cubicBezTo>
                <a:cubicBezTo>
                  <a:pt x="737986" y="735028"/>
                  <a:pt x="731422" y="741255"/>
                  <a:pt x="724129" y="741255"/>
                </a:cubicBezTo>
                <a:cubicBezTo>
                  <a:pt x="717565" y="741255"/>
                  <a:pt x="711732" y="735028"/>
                  <a:pt x="711732" y="726466"/>
                </a:cubicBezTo>
                <a:cubicBezTo>
                  <a:pt x="711732" y="718683"/>
                  <a:pt x="717565" y="711678"/>
                  <a:pt x="724129" y="711678"/>
                </a:cubicBezTo>
                <a:close/>
                <a:moveTo>
                  <a:pt x="653298" y="711678"/>
                </a:moveTo>
                <a:cubicBezTo>
                  <a:pt x="660590" y="711678"/>
                  <a:pt x="667154" y="718683"/>
                  <a:pt x="667154" y="726466"/>
                </a:cubicBezTo>
                <a:cubicBezTo>
                  <a:pt x="667154" y="735028"/>
                  <a:pt x="660590" y="741255"/>
                  <a:pt x="653298" y="741255"/>
                </a:cubicBezTo>
                <a:cubicBezTo>
                  <a:pt x="645277" y="741255"/>
                  <a:pt x="640901" y="735028"/>
                  <a:pt x="640901" y="726466"/>
                </a:cubicBezTo>
                <a:cubicBezTo>
                  <a:pt x="640901" y="718683"/>
                  <a:pt x="645277" y="711678"/>
                  <a:pt x="653298" y="711678"/>
                </a:cubicBezTo>
                <a:close/>
                <a:moveTo>
                  <a:pt x="584861" y="711678"/>
                </a:moveTo>
                <a:cubicBezTo>
                  <a:pt x="592644" y="711678"/>
                  <a:pt x="599648" y="718683"/>
                  <a:pt x="599648" y="726466"/>
                </a:cubicBezTo>
                <a:cubicBezTo>
                  <a:pt x="599648" y="735028"/>
                  <a:pt x="592644" y="741255"/>
                  <a:pt x="584861" y="741255"/>
                </a:cubicBezTo>
                <a:cubicBezTo>
                  <a:pt x="576299" y="741255"/>
                  <a:pt x="570071" y="735028"/>
                  <a:pt x="570071" y="726466"/>
                </a:cubicBezTo>
                <a:cubicBezTo>
                  <a:pt x="570071" y="718683"/>
                  <a:pt x="576299" y="711678"/>
                  <a:pt x="584861" y="711678"/>
                </a:cubicBezTo>
                <a:close/>
                <a:moveTo>
                  <a:pt x="513660" y="711678"/>
                </a:moveTo>
                <a:cubicBezTo>
                  <a:pt x="522008" y="711678"/>
                  <a:pt x="528837" y="718683"/>
                  <a:pt x="528837" y="726466"/>
                </a:cubicBezTo>
                <a:cubicBezTo>
                  <a:pt x="528837" y="735028"/>
                  <a:pt x="522008" y="741255"/>
                  <a:pt x="513660" y="741255"/>
                </a:cubicBezTo>
                <a:cubicBezTo>
                  <a:pt x="506071" y="741255"/>
                  <a:pt x="499241" y="735028"/>
                  <a:pt x="499241" y="726466"/>
                </a:cubicBezTo>
                <a:cubicBezTo>
                  <a:pt x="499241" y="718683"/>
                  <a:pt x="506071" y="711678"/>
                  <a:pt x="513660" y="711678"/>
                </a:cubicBezTo>
                <a:close/>
                <a:moveTo>
                  <a:pt x="439826" y="711678"/>
                </a:moveTo>
                <a:cubicBezTo>
                  <a:pt x="448389" y="711678"/>
                  <a:pt x="454616" y="718683"/>
                  <a:pt x="454616" y="726466"/>
                </a:cubicBezTo>
                <a:cubicBezTo>
                  <a:pt x="454616" y="735028"/>
                  <a:pt x="448389" y="741255"/>
                  <a:pt x="439826" y="741255"/>
                </a:cubicBezTo>
                <a:cubicBezTo>
                  <a:pt x="432043" y="741255"/>
                  <a:pt x="425038" y="735028"/>
                  <a:pt x="425038" y="726466"/>
                </a:cubicBezTo>
                <a:cubicBezTo>
                  <a:pt x="425038" y="718683"/>
                  <a:pt x="432043" y="711678"/>
                  <a:pt x="439826" y="711678"/>
                </a:cubicBezTo>
                <a:close/>
                <a:moveTo>
                  <a:pt x="368064" y="711678"/>
                </a:moveTo>
                <a:cubicBezTo>
                  <a:pt x="376085" y="711678"/>
                  <a:pt x="380462" y="718683"/>
                  <a:pt x="380462" y="726466"/>
                </a:cubicBezTo>
                <a:cubicBezTo>
                  <a:pt x="380462" y="735028"/>
                  <a:pt x="376085" y="741255"/>
                  <a:pt x="368064" y="741255"/>
                </a:cubicBezTo>
                <a:cubicBezTo>
                  <a:pt x="360772" y="741255"/>
                  <a:pt x="354207" y="735028"/>
                  <a:pt x="354207" y="726466"/>
                </a:cubicBezTo>
                <a:cubicBezTo>
                  <a:pt x="354207" y="718683"/>
                  <a:pt x="360772" y="711678"/>
                  <a:pt x="368064" y="711678"/>
                </a:cubicBezTo>
                <a:close/>
                <a:moveTo>
                  <a:pt x="297232" y="711678"/>
                </a:moveTo>
                <a:cubicBezTo>
                  <a:pt x="303795" y="711678"/>
                  <a:pt x="309630" y="718683"/>
                  <a:pt x="309630" y="726466"/>
                </a:cubicBezTo>
                <a:cubicBezTo>
                  <a:pt x="309630" y="735028"/>
                  <a:pt x="303795" y="741255"/>
                  <a:pt x="297232" y="741255"/>
                </a:cubicBezTo>
                <a:cubicBezTo>
                  <a:pt x="289939" y="741255"/>
                  <a:pt x="283376" y="735028"/>
                  <a:pt x="283376" y="726466"/>
                </a:cubicBezTo>
                <a:cubicBezTo>
                  <a:pt x="283376" y="718683"/>
                  <a:pt x="289939" y="711678"/>
                  <a:pt x="297232" y="711678"/>
                </a:cubicBezTo>
                <a:close/>
                <a:moveTo>
                  <a:pt x="226403" y="711678"/>
                </a:moveTo>
                <a:cubicBezTo>
                  <a:pt x="232238" y="711678"/>
                  <a:pt x="238801" y="718683"/>
                  <a:pt x="238801" y="726466"/>
                </a:cubicBezTo>
                <a:cubicBezTo>
                  <a:pt x="238801" y="735028"/>
                  <a:pt x="232238" y="741255"/>
                  <a:pt x="226403" y="741255"/>
                </a:cubicBezTo>
                <a:cubicBezTo>
                  <a:pt x="218381" y="741255"/>
                  <a:pt x="212548" y="735028"/>
                  <a:pt x="212548" y="726466"/>
                </a:cubicBezTo>
                <a:cubicBezTo>
                  <a:pt x="212548" y="718683"/>
                  <a:pt x="218381" y="711678"/>
                  <a:pt x="226403" y="711678"/>
                </a:cubicBezTo>
                <a:close/>
                <a:moveTo>
                  <a:pt x="154106" y="711678"/>
                </a:moveTo>
                <a:cubicBezTo>
                  <a:pt x="161398" y="711678"/>
                  <a:pt x="167962" y="718683"/>
                  <a:pt x="167962" y="726466"/>
                </a:cubicBezTo>
                <a:cubicBezTo>
                  <a:pt x="167962" y="735028"/>
                  <a:pt x="161398" y="741255"/>
                  <a:pt x="154106" y="741255"/>
                </a:cubicBezTo>
                <a:cubicBezTo>
                  <a:pt x="147542" y="741255"/>
                  <a:pt x="141708" y="735028"/>
                  <a:pt x="141708" y="726466"/>
                </a:cubicBezTo>
                <a:cubicBezTo>
                  <a:pt x="141708" y="718683"/>
                  <a:pt x="147542" y="711678"/>
                  <a:pt x="154106" y="711678"/>
                </a:cubicBezTo>
                <a:close/>
                <a:moveTo>
                  <a:pt x="4227498" y="640846"/>
                </a:moveTo>
                <a:cubicBezTo>
                  <a:pt x="4236060" y="640846"/>
                  <a:pt x="4242286" y="645221"/>
                  <a:pt x="4242286" y="653243"/>
                </a:cubicBezTo>
                <a:cubicBezTo>
                  <a:pt x="4242286" y="661265"/>
                  <a:pt x="4236060" y="667100"/>
                  <a:pt x="4227498" y="667100"/>
                </a:cubicBezTo>
                <a:cubicBezTo>
                  <a:pt x="4218936" y="667100"/>
                  <a:pt x="4212710" y="661265"/>
                  <a:pt x="4212710" y="653243"/>
                </a:cubicBezTo>
                <a:cubicBezTo>
                  <a:pt x="4212710" y="645221"/>
                  <a:pt x="4218936" y="640846"/>
                  <a:pt x="4227498" y="640846"/>
                </a:cubicBezTo>
                <a:close/>
                <a:moveTo>
                  <a:pt x="4153295" y="640846"/>
                </a:moveTo>
                <a:cubicBezTo>
                  <a:pt x="4161078" y="640846"/>
                  <a:pt x="4168083" y="645221"/>
                  <a:pt x="4168083" y="653243"/>
                </a:cubicBezTo>
                <a:cubicBezTo>
                  <a:pt x="4168083" y="661265"/>
                  <a:pt x="4161078" y="667100"/>
                  <a:pt x="4153295" y="667100"/>
                </a:cubicBezTo>
                <a:cubicBezTo>
                  <a:pt x="4144733" y="667100"/>
                  <a:pt x="4138507" y="661265"/>
                  <a:pt x="4138507" y="653243"/>
                </a:cubicBezTo>
                <a:cubicBezTo>
                  <a:pt x="4138507" y="645221"/>
                  <a:pt x="4144733" y="640846"/>
                  <a:pt x="4153295" y="640846"/>
                </a:cubicBezTo>
                <a:close/>
                <a:moveTo>
                  <a:pt x="4082465" y="640846"/>
                </a:moveTo>
                <a:cubicBezTo>
                  <a:pt x="4090249" y="640846"/>
                  <a:pt x="4097254" y="645221"/>
                  <a:pt x="4097254" y="653243"/>
                </a:cubicBezTo>
                <a:cubicBezTo>
                  <a:pt x="4097254" y="661265"/>
                  <a:pt x="4090249" y="667100"/>
                  <a:pt x="4082465" y="667100"/>
                </a:cubicBezTo>
                <a:cubicBezTo>
                  <a:pt x="4073903" y="667100"/>
                  <a:pt x="4067676" y="661265"/>
                  <a:pt x="4067676" y="653243"/>
                </a:cubicBezTo>
                <a:cubicBezTo>
                  <a:pt x="4067676" y="645221"/>
                  <a:pt x="4073903" y="640846"/>
                  <a:pt x="4082465" y="640846"/>
                </a:cubicBezTo>
                <a:close/>
                <a:moveTo>
                  <a:pt x="4010703" y="640846"/>
                </a:moveTo>
                <a:cubicBezTo>
                  <a:pt x="4017996" y="640846"/>
                  <a:pt x="4023100" y="645221"/>
                  <a:pt x="4023100" y="653243"/>
                </a:cubicBezTo>
                <a:cubicBezTo>
                  <a:pt x="4023100" y="661265"/>
                  <a:pt x="4017996" y="667100"/>
                  <a:pt x="4010703" y="667100"/>
                </a:cubicBezTo>
                <a:cubicBezTo>
                  <a:pt x="4002681" y="667100"/>
                  <a:pt x="3996847" y="661265"/>
                  <a:pt x="3996847" y="653243"/>
                </a:cubicBezTo>
                <a:cubicBezTo>
                  <a:pt x="3996847" y="645221"/>
                  <a:pt x="4002681" y="640846"/>
                  <a:pt x="4010703" y="640846"/>
                </a:cubicBezTo>
                <a:close/>
                <a:moveTo>
                  <a:pt x="3939871" y="640846"/>
                </a:moveTo>
                <a:cubicBezTo>
                  <a:pt x="3946434" y="640846"/>
                  <a:pt x="3952268" y="645221"/>
                  <a:pt x="3952268" y="653243"/>
                </a:cubicBezTo>
                <a:cubicBezTo>
                  <a:pt x="3952268" y="661265"/>
                  <a:pt x="3946434" y="667100"/>
                  <a:pt x="3939871" y="667100"/>
                </a:cubicBezTo>
                <a:cubicBezTo>
                  <a:pt x="3932578" y="667100"/>
                  <a:pt x="3926015" y="661265"/>
                  <a:pt x="3926015" y="653243"/>
                </a:cubicBezTo>
                <a:cubicBezTo>
                  <a:pt x="3926015" y="645221"/>
                  <a:pt x="3932578" y="640846"/>
                  <a:pt x="3939871" y="640846"/>
                </a:cubicBezTo>
                <a:close/>
                <a:moveTo>
                  <a:pt x="3869042" y="640846"/>
                </a:moveTo>
                <a:cubicBezTo>
                  <a:pt x="3875605" y="640846"/>
                  <a:pt x="3881439" y="645221"/>
                  <a:pt x="3881439" y="653243"/>
                </a:cubicBezTo>
                <a:cubicBezTo>
                  <a:pt x="3881439" y="661265"/>
                  <a:pt x="3875605" y="667100"/>
                  <a:pt x="3869042" y="667100"/>
                </a:cubicBezTo>
                <a:cubicBezTo>
                  <a:pt x="3861749" y="667100"/>
                  <a:pt x="3855186" y="661265"/>
                  <a:pt x="3855186" y="653243"/>
                </a:cubicBezTo>
                <a:cubicBezTo>
                  <a:pt x="3855186" y="645221"/>
                  <a:pt x="3861749" y="640846"/>
                  <a:pt x="3869042" y="640846"/>
                </a:cubicBezTo>
                <a:close/>
                <a:moveTo>
                  <a:pt x="3796752" y="640846"/>
                </a:moveTo>
                <a:cubicBezTo>
                  <a:pt x="3804774" y="640846"/>
                  <a:pt x="3810608" y="645221"/>
                  <a:pt x="3810608" y="653243"/>
                </a:cubicBezTo>
                <a:cubicBezTo>
                  <a:pt x="3810608" y="661265"/>
                  <a:pt x="3804774" y="667100"/>
                  <a:pt x="3796752" y="667100"/>
                </a:cubicBezTo>
                <a:cubicBezTo>
                  <a:pt x="3790918" y="667100"/>
                  <a:pt x="3784355" y="661265"/>
                  <a:pt x="3784355" y="653243"/>
                </a:cubicBezTo>
                <a:cubicBezTo>
                  <a:pt x="3784355" y="645221"/>
                  <a:pt x="3790918" y="640846"/>
                  <a:pt x="3796752" y="640846"/>
                </a:cubicBezTo>
                <a:close/>
                <a:moveTo>
                  <a:pt x="3725922" y="640846"/>
                </a:moveTo>
                <a:cubicBezTo>
                  <a:pt x="3733944" y="640846"/>
                  <a:pt x="3739778" y="645221"/>
                  <a:pt x="3739778" y="653243"/>
                </a:cubicBezTo>
                <a:cubicBezTo>
                  <a:pt x="3739778" y="661265"/>
                  <a:pt x="3733944" y="667100"/>
                  <a:pt x="3725922" y="667100"/>
                </a:cubicBezTo>
                <a:cubicBezTo>
                  <a:pt x="3719359" y="667100"/>
                  <a:pt x="3713525" y="661265"/>
                  <a:pt x="3713525" y="653243"/>
                </a:cubicBezTo>
                <a:cubicBezTo>
                  <a:pt x="3713525" y="645221"/>
                  <a:pt x="3719359" y="640846"/>
                  <a:pt x="3725922" y="640846"/>
                </a:cubicBezTo>
                <a:close/>
                <a:moveTo>
                  <a:pt x="3655091" y="640846"/>
                </a:moveTo>
                <a:cubicBezTo>
                  <a:pt x="3662384" y="640846"/>
                  <a:pt x="3668947" y="647409"/>
                  <a:pt x="3668947" y="653243"/>
                </a:cubicBezTo>
                <a:cubicBezTo>
                  <a:pt x="3668947" y="661265"/>
                  <a:pt x="3662384" y="667100"/>
                  <a:pt x="3655091" y="667100"/>
                </a:cubicBezTo>
                <a:cubicBezTo>
                  <a:pt x="3647069" y="667100"/>
                  <a:pt x="3642694" y="661265"/>
                  <a:pt x="3642694" y="653243"/>
                </a:cubicBezTo>
                <a:cubicBezTo>
                  <a:pt x="3642694" y="647409"/>
                  <a:pt x="3647069" y="640846"/>
                  <a:pt x="3655091" y="640846"/>
                </a:cubicBezTo>
                <a:close/>
                <a:moveTo>
                  <a:pt x="3583280" y="640846"/>
                </a:moveTo>
                <a:cubicBezTo>
                  <a:pt x="3591064" y="640846"/>
                  <a:pt x="3598069" y="647409"/>
                  <a:pt x="3598069" y="653243"/>
                </a:cubicBezTo>
                <a:cubicBezTo>
                  <a:pt x="3598069" y="661265"/>
                  <a:pt x="3591064" y="667100"/>
                  <a:pt x="3583280" y="667100"/>
                </a:cubicBezTo>
                <a:cubicBezTo>
                  <a:pt x="3574718" y="667100"/>
                  <a:pt x="3568491" y="661265"/>
                  <a:pt x="3568491" y="653243"/>
                </a:cubicBezTo>
                <a:cubicBezTo>
                  <a:pt x="3568491" y="647409"/>
                  <a:pt x="3574718" y="640846"/>
                  <a:pt x="3583280" y="640846"/>
                </a:cubicBezTo>
                <a:close/>
                <a:moveTo>
                  <a:pt x="3512449" y="640846"/>
                </a:moveTo>
                <a:cubicBezTo>
                  <a:pt x="3520232" y="640846"/>
                  <a:pt x="3527237" y="647409"/>
                  <a:pt x="3527237" y="653243"/>
                </a:cubicBezTo>
                <a:cubicBezTo>
                  <a:pt x="3527237" y="661265"/>
                  <a:pt x="3520232" y="667100"/>
                  <a:pt x="3512449" y="667100"/>
                </a:cubicBezTo>
                <a:cubicBezTo>
                  <a:pt x="3503887" y="667100"/>
                  <a:pt x="3497661" y="661265"/>
                  <a:pt x="3497661" y="653243"/>
                </a:cubicBezTo>
                <a:cubicBezTo>
                  <a:pt x="3497661" y="647409"/>
                  <a:pt x="3503887" y="640846"/>
                  <a:pt x="3512449" y="640846"/>
                </a:cubicBezTo>
                <a:close/>
                <a:moveTo>
                  <a:pt x="3441619" y="640846"/>
                </a:moveTo>
                <a:cubicBezTo>
                  <a:pt x="3450181" y="640846"/>
                  <a:pt x="3456408" y="647409"/>
                  <a:pt x="3456408" y="653243"/>
                </a:cubicBezTo>
                <a:cubicBezTo>
                  <a:pt x="3456408" y="661265"/>
                  <a:pt x="3450181" y="667100"/>
                  <a:pt x="3441619" y="667100"/>
                </a:cubicBezTo>
                <a:cubicBezTo>
                  <a:pt x="3433835" y="667100"/>
                  <a:pt x="3426830" y="661265"/>
                  <a:pt x="3426830" y="653243"/>
                </a:cubicBezTo>
                <a:cubicBezTo>
                  <a:pt x="3426830" y="647409"/>
                  <a:pt x="3433835" y="640846"/>
                  <a:pt x="3441619" y="640846"/>
                </a:cubicBezTo>
                <a:close/>
                <a:moveTo>
                  <a:pt x="3369857" y="640846"/>
                </a:moveTo>
                <a:cubicBezTo>
                  <a:pt x="3377879" y="640846"/>
                  <a:pt x="3382254" y="647409"/>
                  <a:pt x="3382254" y="653243"/>
                </a:cubicBezTo>
                <a:cubicBezTo>
                  <a:pt x="3382254" y="661265"/>
                  <a:pt x="3377879" y="667100"/>
                  <a:pt x="3369857" y="667100"/>
                </a:cubicBezTo>
                <a:cubicBezTo>
                  <a:pt x="3362564" y="667100"/>
                  <a:pt x="3356001" y="661265"/>
                  <a:pt x="3356001" y="653243"/>
                </a:cubicBezTo>
                <a:cubicBezTo>
                  <a:pt x="3356001" y="647409"/>
                  <a:pt x="3362564" y="640846"/>
                  <a:pt x="3369857" y="640846"/>
                </a:cubicBezTo>
                <a:close/>
                <a:moveTo>
                  <a:pt x="3299091" y="640846"/>
                </a:moveTo>
                <a:cubicBezTo>
                  <a:pt x="3305653" y="640846"/>
                  <a:pt x="3311488" y="647409"/>
                  <a:pt x="3311488" y="653243"/>
                </a:cubicBezTo>
                <a:cubicBezTo>
                  <a:pt x="3311488" y="661265"/>
                  <a:pt x="3305653" y="667100"/>
                  <a:pt x="3299091" y="667100"/>
                </a:cubicBezTo>
                <a:cubicBezTo>
                  <a:pt x="3291796" y="667100"/>
                  <a:pt x="3285237" y="661265"/>
                  <a:pt x="3285237" y="653243"/>
                </a:cubicBezTo>
                <a:cubicBezTo>
                  <a:pt x="3285237" y="647409"/>
                  <a:pt x="3291796" y="640846"/>
                  <a:pt x="3299091" y="640846"/>
                </a:cubicBezTo>
                <a:close/>
                <a:moveTo>
                  <a:pt x="3228258" y="640846"/>
                </a:moveTo>
                <a:cubicBezTo>
                  <a:pt x="3234823" y="640846"/>
                  <a:pt x="3240658" y="647409"/>
                  <a:pt x="3240658" y="653243"/>
                </a:cubicBezTo>
                <a:cubicBezTo>
                  <a:pt x="3240658" y="661265"/>
                  <a:pt x="3234823" y="667100"/>
                  <a:pt x="3228258" y="667100"/>
                </a:cubicBezTo>
                <a:cubicBezTo>
                  <a:pt x="3220236" y="667100"/>
                  <a:pt x="3214403" y="661265"/>
                  <a:pt x="3214403" y="653243"/>
                </a:cubicBezTo>
                <a:cubicBezTo>
                  <a:pt x="3214403" y="647409"/>
                  <a:pt x="3220236" y="640846"/>
                  <a:pt x="3228258" y="640846"/>
                </a:cubicBezTo>
                <a:close/>
                <a:moveTo>
                  <a:pt x="3152597" y="640846"/>
                </a:moveTo>
                <a:cubicBezTo>
                  <a:pt x="3159891" y="640846"/>
                  <a:pt x="3166454" y="647409"/>
                  <a:pt x="3166454" y="653243"/>
                </a:cubicBezTo>
                <a:cubicBezTo>
                  <a:pt x="3166454" y="661265"/>
                  <a:pt x="3159891" y="667100"/>
                  <a:pt x="3152597" y="667100"/>
                </a:cubicBezTo>
                <a:cubicBezTo>
                  <a:pt x="3146035" y="667100"/>
                  <a:pt x="3140200" y="661265"/>
                  <a:pt x="3140200" y="653243"/>
                </a:cubicBezTo>
                <a:cubicBezTo>
                  <a:pt x="3140200" y="647409"/>
                  <a:pt x="3146035" y="640846"/>
                  <a:pt x="3152597" y="640846"/>
                </a:cubicBezTo>
                <a:close/>
                <a:moveTo>
                  <a:pt x="3081767" y="640846"/>
                </a:moveTo>
                <a:cubicBezTo>
                  <a:pt x="3089058" y="640846"/>
                  <a:pt x="3095620" y="647409"/>
                  <a:pt x="3095620" y="653243"/>
                </a:cubicBezTo>
                <a:cubicBezTo>
                  <a:pt x="3095620" y="661265"/>
                  <a:pt x="3089058" y="667100"/>
                  <a:pt x="3081767" y="667100"/>
                </a:cubicBezTo>
                <a:cubicBezTo>
                  <a:pt x="3073743" y="667100"/>
                  <a:pt x="3069366" y="661265"/>
                  <a:pt x="3069366" y="653243"/>
                </a:cubicBezTo>
                <a:cubicBezTo>
                  <a:pt x="3069366" y="647409"/>
                  <a:pt x="3073743" y="640846"/>
                  <a:pt x="3081767" y="640846"/>
                </a:cubicBezTo>
                <a:close/>
                <a:moveTo>
                  <a:pt x="3013710" y="640846"/>
                </a:moveTo>
                <a:cubicBezTo>
                  <a:pt x="3021299" y="640846"/>
                  <a:pt x="3028129" y="647409"/>
                  <a:pt x="3028129" y="653243"/>
                </a:cubicBezTo>
                <a:cubicBezTo>
                  <a:pt x="3028129" y="661265"/>
                  <a:pt x="3021299" y="667100"/>
                  <a:pt x="3013710" y="667100"/>
                </a:cubicBezTo>
                <a:cubicBezTo>
                  <a:pt x="3005363" y="667100"/>
                  <a:pt x="2998534" y="661265"/>
                  <a:pt x="2998534" y="653243"/>
                </a:cubicBezTo>
                <a:cubicBezTo>
                  <a:pt x="2998534" y="647409"/>
                  <a:pt x="3005363" y="640846"/>
                  <a:pt x="3013710" y="640846"/>
                </a:cubicBezTo>
                <a:close/>
                <a:moveTo>
                  <a:pt x="2942488" y="640846"/>
                </a:moveTo>
                <a:cubicBezTo>
                  <a:pt x="2951049" y="640846"/>
                  <a:pt x="2957280" y="647409"/>
                  <a:pt x="2957280" y="653243"/>
                </a:cubicBezTo>
                <a:cubicBezTo>
                  <a:pt x="2957280" y="661265"/>
                  <a:pt x="2951049" y="667100"/>
                  <a:pt x="2942488" y="667100"/>
                </a:cubicBezTo>
                <a:cubicBezTo>
                  <a:pt x="2934708" y="667100"/>
                  <a:pt x="2927703" y="661265"/>
                  <a:pt x="2927703" y="653243"/>
                </a:cubicBezTo>
                <a:cubicBezTo>
                  <a:pt x="2927703" y="647409"/>
                  <a:pt x="2934708" y="640846"/>
                  <a:pt x="2942488" y="640846"/>
                </a:cubicBezTo>
                <a:close/>
                <a:moveTo>
                  <a:pt x="2868288" y="640846"/>
                </a:moveTo>
                <a:cubicBezTo>
                  <a:pt x="2876853" y="640846"/>
                  <a:pt x="2883082" y="647409"/>
                  <a:pt x="2883082" y="653243"/>
                </a:cubicBezTo>
                <a:cubicBezTo>
                  <a:pt x="2883082" y="661265"/>
                  <a:pt x="2876853" y="667100"/>
                  <a:pt x="2868288" y="667100"/>
                </a:cubicBezTo>
                <a:cubicBezTo>
                  <a:pt x="2860506" y="667100"/>
                  <a:pt x="2853498" y="661265"/>
                  <a:pt x="2853498" y="653243"/>
                </a:cubicBezTo>
                <a:cubicBezTo>
                  <a:pt x="2853498" y="647409"/>
                  <a:pt x="2860506" y="640846"/>
                  <a:pt x="2868288" y="640846"/>
                </a:cubicBezTo>
                <a:close/>
                <a:moveTo>
                  <a:pt x="2796532" y="640846"/>
                </a:moveTo>
                <a:cubicBezTo>
                  <a:pt x="2804550" y="640846"/>
                  <a:pt x="2808926" y="647409"/>
                  <a:pt x="2808926" y="653243"/>
                </a:cubicBezTo>
                <a:cubicBezTo>
                  <a:pt x="2808926" y="661265"/>
                  <a:pt x="2804550" y="667100"/>
                  <a:pt x="2796532" y="667100"/>
                </a:cubicBezTo>
                <a:cubicBezTo>
                  <a:pt x="2789237" y="667100"/>
                  <a:pt x="2782673" y="661265"/>
                  <a:pt x="2782673" y="653243"/>
                </a:cubicBezTo>
                <a:cubicBezTo>
                  <a:pt x="2782673" y="647409"/>
                  <a:pt x="2789237" y="640846"/>
                  <a:pt x="2796532" y="640846"/>
                </a:cubicBezTo>
                <a:close/>
                <a:moveTo>
                  <a:pt x="2725692" y="640846"/>
                </a:moveTo>
                <a:cubicBezTo>
                  <a:pt x="2731527" y="640846"/>
                  <a:pt x="2738097" y="647409"/>
                  <a:pt x="2738097" y="653243"/>
                </a:cubicBezTo>
                <a:cubicBezTo>
                  <a:pt x="2738097" y="661265"/>
                  <a:pt x="2731527" y="667100"/>
                  <a:pt x="2725692" y="667100"/>
                </a:cubicBezTo>
                <a:cubicBezTo>
                  <a:pt x="2717681" y="667100"/>
                  <a:pt x="2711843" y="661265"/>
                  <a:pt x="2711843" y="653243"/>
                </a:cubicBezTo>
                <a:cubicBezTo>
                  <a:pt x="2711843" y="647409"/>
                  <a:pt x="2717681" y="640846"/>
                  <a:pt x="2725692" y="640846"/>
                </a:cubicBezTo>
                <a:close/>
                <a:moveTo>
                  <a:pt x="2654867" y="640846"/>
                </a:moveTo>
                <a:cubicBezTo>
                  <a:pt x="2660705" y="640846"/>
                  <a:pt x="2667266" y="647409"/>
                  <a:pt x="2667266" y="653243"/>
                </a:cubicBezTo>
                <a:cubicBezTo>
                  <a:pt x="2667266" y="661265"/>
                  <a:pt x="2660705" y="667100"/>
                  <a:pt x="2654867" y="667100"/>
                </a:cubicBezTo>
                <a:cubicBezTo>
                  <a:pt x="2646847" y="667100"/>
                  <a:pt x="2641013" y="661265"/>
                  <a:pt x="2641013" y="653243"/>
                </a:cubicBezTo>
                <a:cubicBezTo>
                  <a:pt x="2641013" y="647409"/>
                  <a:pt x="2646847" y="640846"/>
                  <a:pt x="2654867" y="640846"/>
                </a:cubicBezTo>
                <a:close/>
                <a:moveTo>
                  <a:pt x="2582577" y="640846"/>
                </a:moveTo>
                <a:cubicBezTo>
                  <a:pt x="2589870" y="640846"/>
                  <a:pt x="2596432" y="647409"/>
                  <a:pt x="2596432" y="654702"/>
                </a:cubicBezTo>
                <a:cubicBezTo>
                  <a:pt x="2596432" y="661265"/>
                  <a:pt x="2589870" y="667100"/>
                  <a:pt x="2582577" y="667100"/>
                </a:cubicBezTo>
                <a:cubicBezTo>
                  <a:pt x="2576016" y="667100"/>
                  <a:pt x="2570181" y="661265"/>
                  <a:pt x="2570181" y="654702"/>
                </a:cubicBezTo>
                <a:cubicBezTo>
                  <a:pt x="2570181" y="647409"/>
                  <a:pt x="2576016" y="640846"/>
                  <a:pt x="2582577" y="640846"/>
                </a:cubicBezTo>
                <a:close/>
                <a:moveTo>
                  <a:pt x="1728254" y="640846"/>
                </a:moveTo>
                <a:cubicBezTo>
                  <a:pt x="1736820" y="640846"/>
                  <a:pt x="1743044" y="647409"/>
                  <a:pt x="1743044" y="654702"/>
                </a:cubicBezTo>
                <a:cubicBezTo>
                  <a:pt x="1743044" y="661265"/>
                  <a:pt x="1736820" y="667100"/>
                  <a:pt x="1728254" y="667100"/>
                </a:cubicBezTo>
                <a:cubicBezTo>
                  <a:pt x="1719691" y="667100"/>
                  <a:pt x="1713464" y="661265"/>
                  <a:pt x="1713464" y="654702"/>
                </a:cubicBezTo>
                <a:cubicBezTo>
                  <a:pt x="1713464" y="647409"/>
                  <a:pt x="1719691" y="640846"/>
                  <a:pt x="1728254" y="640846"/>
                </a:cubicBezTo>
                <a:close/>
                <a:moveTo>
                  <a:pt x="1657423" y="640846"/>
                </a:moveTo>
                <a:cubicBezTo>
                  <a:pt x="1665208" y="640846"/>
                  <a:pt x="1672215" y="647409"/>
                  <a:pt x="1672215" y="654702"/>
                </a:cubicBezTo>
                <a:cubicBezTo>
                  <a:pt x="1672215" y="661265"/>
                  <a:pt x="1665208" y="667100"/>
                  <a:pt x="1657423" y="667100"/>
                </a:cubicBezTo>
                <a:cubicBezTo>
                  <a:pt x="1648867" y="667100"/>
                  <a:pt x="1642644" y="661265"/>
                  <a:pt x="1642644" y="654702"/>
                </a:cubicBezTo>
                <a:cubicBezTo>
                  <a:pt x="1642644" y="647409"/>
                  <a:pt x="1648867" y="640846"/>
                  <a:pt x="1657423" y="640846"/>
                </a:cubicBezTo>
                <a:close/>
                <a:moveTo>
                  <a:pt x="1582290" y="640846"/>
                </a:moveTo>
                <a:cubicBezTo>
                  <a:pt x="1589584" y="640846"/>
                  <a:pt x="1594694" y="647409"/>
                  <a:pt x="1594694" y="654702"/>
                </a:cubicBezTo>
                <a:cubicBezTo>
                  <a:pt x="1594694" y="661265"/>
                  <a:pt x="1589584" y="667100"/>
                  <a:pt x="1582290" y="667100"/>
                </a:cubicBezTo>
                <a:cubicBezTo>
                  <a:pt x="1574268" y="667100"/>
                  <a:pt x="1568435" y="661265"/>
                  <a:pt x="1568435" y="654702"/>
                </a:cubicBezTo>
                <a:cubicBezTo>
                  <a:pt x="1568435" y="647409"/>
                  <a:pt x="1574268" y="640846"/>
                  <a:pt x="1582290" y="640846"/>
                </a:cubicBezTo>
                <a:close/>
                <a:moveTo>
                  <a:pt x="1512190" y="640846"/>
                </a:moveTo>
                <a:cubicBezTo>
                  <a:pt x="1518025" y="640846"/>
                  <a:pt x="1523859" y="647409"/>
                  <a:pt x="1523859" y="654702"/>
                </a:cubicBezTo>
                <a:cubicBezTo>
                  <a:pt x="1523859" y="661265"/>
                  <a:pt x="1518025" y="667100"/>
                  <a:pt x="1512190" y="667100"/>
                </a:cubicBezTo>
                <a:cubicBezTo>
                  <a:pt x="1504169" y="667100"/>
                  <a:pt x="1497604" y="662724"/>
                  <a:pt x="1497604" y="654702"/>
                </a:cubicBezTo>
                <a:cubicBezTo>
                  <a:pt x="1497604" y="647409"/>
                  <a:pt x="1504169" y="640846"/>
                  <a:pt x="1512190" y="640846"/>
                </a:cubicBezTo>
                <a:close/>
                <a:moveTo>
                  <a:pt x="1440623" y="640846"/>
                </a:moveTo>
                <a:cubicBezTo>
                  <a:pt x="1447182" y="640846"/>
                  <a:pt x="1453017" y="647409"/>
                  <a:pt x="1453017" y="654702"/>
                </a:cubicBezTo>
                <a:cubicBezTo>
                  <a:pt x="1453017" y="662724"/>
                  <a:pt x="1447182" y="667100"/>
                  <a:pt x="1440623" y="667100"/>
                </a:cubicBezTo>
                <a:cubicBezTo>
                  <a:pt x="1433331" y="667100"/>
                  <a:pt x="1426767" y="662724"/>
                  <a:pt x="1426767" y="654702"/>
                </a:cubicBezTo>
                <a:cubicBezTo>
                  <a:pt x="1426767" y="647409"/>
                  <a:pt x="1433331" y="640846"/>
                  <a:pt x="1440623" y="640846"/>
                </a:cubicBezTo>
                <a:close/>
                <a:moveTo>
                  <a:pt x="1368339" y="640846"/>
                </a:moveTo>
                <a:cubicBezTo>
                  <a:pt x="1376363" y="640846"/>
                  <a:pt x="1382194" y="647409"/>
                  <a:pt x="1382194" y="654702"/>
                </a:cubicBezTo>
                <a:cubicBezTo>
                  <a:pt x="1382194" y="662724"/>
                  <a:pt x="1376363" y="667100"/>
                  <a:pt x="1368339" y="667100"/>
                </a:cubicBezTo>
                <a:cubicBezTo>
                  <a:pt x="1362505" y="667100"/>
                  <a:pt x="1355943" y="662724"/>
                  <a:pt x="1355943" y="654702"/>
                </a:cubicBezTo>
                <a:cubicBezTo>
                  <a:pt x="1355943" y="647409"/>
                  <a:pt x="1362505" y="640846"/>
                  <a:pt x="1368339" y="640846"/>
                </a:cubicBezTo>
                <a:close/>
                <a:moveTo>
                  <a:pt x="1297512" y="640846"/>
                </a:moveTo>
                <a:cubicBezTo>
                  <a:pt x="1305535" y="640846"/>
                  <a:pt x="1311369" y="647409"/>
                  <a:pt x="1311369" y="654702"/>
                </a:cubicBezTo>
                <a:cubicBezTo>
                  <a:pt x="1311369" y="662724"/>
                  <a:pt x="1305535" y="667100"/>
                  <a:pt x="1297512" y="667100"/>
                </a:cubicBezTo>
                <a:cubicBezTo>
                  <a:pt x="1291678" y="667100"/>
                  <a:pt x="1285116" y="662724"/>
                  <a:pt x="1285116" y="654702"/>
                </a:cubicBezTo>
                <a:cubicBezTo>
                  <a:pt x="1285116" y="647409"/>
                  <a:pt x="1291678" y="640846"/>
                  <a:pt x="1297512" y="640846"/>
                </a:cubicBezTo>
                <a:close/>
                <a:moveTo>
                  <a:pt x="1226680" y="640846"/>
                </a:moveTo>
                <a:cubicBezTo>
                  <a:pt x="1233973" y="640846"/>
                  <a:pt x="1240537" y="647409"/>
                  <a:pt x="1240537" y="654702"/>
                </a:cubicBezTo>
                <a:cubicBezTo>
                  <a:pt x="1240537" y="662724"/>
                  <a:pt x="1233973" y="667100"/>
                  <a:pt x="1226680" y="667100"/>
                </a:cubicBezTo>
                <a:cubicBezTo>
                  <a:pt x="1218667" y="667100"/>
                  <a:pt x="1214291" y="662724"/>
                  <a:pt x="1214291" y="654702"/>
                </a:cubicBezTo>
                <a:cubicBezTo>
                  <a:pt x="1214291" y="647409"/>
                  <a:pt x="1218667" y="640846"/>
                  <a:pt x="1226680" y="640846"/>
                </a:cubicBezTo>
                <a:close/>
                <a:moveTo>
                  <a:pt x="1154878" y="640846"/>
                </a:moveTo>
                <a:cubicBezTo>
                  <a:pt x="1162660" y="640846"/>
                  <a:pt x="1169666" y="647409"/>
                  <a:pt x="1169666" y="654702"/>
                </a:cubicBezTo>
                <a:cubicBezTo>
                  <a:pt x="1169666" y="662724"/>
                  <a:pt x="1162660" y="667100"/>
                  <a:pt x="1154878" y="667100"/>
                </a:cubicBezTo>
                <a:cubicBezTo>
                  <a:pt x="1146318" y="667100"/>
                  <a:pt x="1140088" y="662724"/>
                  <a:pt x="1140088" y="654702"/>
                </a:cubicBezTo>
                <a:cubicBezTo>
                  <a:pt x="1140088" y="647409"/>
                  <a:pt x="1146318" y="640846"/>
                  <a:pt x="1154878" y="640846"/>
                </a:cubicBezTo>
                <a:close/>
                <a:moveTo>
                  <a:pt x="1084051" y="640846"/>
                </a:moveTo>
                <a:cubicBezTo>
                  <a:pt x="1091834" y="640846"/>
                  <a:pt x="1098838" y="647409"/>
                  <a:pt x="1098838" y="654702"/>
                </a:cubicBezTo>
                <a:cubicBezTo>
                  <a:pt x="1098838" y="662724"/>
                  <a:pt x="1091834" y="667100"/>
                  <a:pt x="1084051" y="667100"/>
                </a:cubicBezTo>
                <a:cubicBezTo>
                  <a:pt x="1075486" y="667100"/>
                  <a:pt x="1069261" y="662724"/>
                  <a:pt x="1069261" y="654702"/>
                </a:cubicBezTo>
                <a:cubicBezTo>
                  <a:pt x="1069261" y="647409"/>
                  <a:pt x="1075486" y="640846"/>
                  <a:pt x="1084051" y="640846"/>
                </a:cubicBezTo>
                <a:close/>
                <a:moveTo>
                  <a:pt x="1013010" y="640846"/>
                </a:moveTo>
                <a:cubicBezTo>
                  <a:pt x="1020306" y="640846"/>
                  <a:pt x="1024682" y="647409"/>
                  <a:pt x="1024682" y="654702"/>
                </a:cubicBezTo>
                <a:cubicBezTo>
                  <a:pt x="1024682" y="662724"/>
                  <a:pt x="1020306" y="667100"/>
                  <a:pt x="1013010" y="667100"/>
                </a:cubicBezTo>
                <a:cubicBezTo>
                  <a:pt x="1004989" y="667100"/>
                  <a:pt x="998429" y="662724"/>
                  <a:pt x="998429" y="654702"/>
                </a:cubicBezTo>
                <a:cubicBezTo>
                  <a:pt x="998429" y="647409"/>
                  <a:pt x="1004989" y="640846"/>
                  <a:pt x="1013010" y="640846"/>
                </a:cubicBezTo>
                <a:close/>
                <a:moveTo>
                  <a:pt x="941457" y="640846"/>
                </a:moveTo>
                <a:cubicBezTo>
                  <a:pt x="948018" y="640846"/>
                  <a:pt x="953852" y="647409"/>
                  <a:pt x="953852" y="654702"/>
                </a:cubicBezTo>
                <a:cubicBezTo>
                  <a:pt x="953852" y="662724"/>
                  <a:pt x="948018" y="667100"/>
                  <a:pt x="941457" y="667100"/>
                </a:cubicBezTo>
                <a:cubicBezTo>
                  <a:pt x="934166" y="667100"/>
                  <a:pt x="927599" y="662724"/>
                  <a:pt x="927599" y="654702"/>
                </a:cubicBezTo>
                <a:cubicBezTo>
                  <a:pt x="927599" y="647409"/>
                  <a:pt x="934166" y="640846"/>
                  <a:pt x="941457" y="640846"/>
                </a:cubicBezTo>
                <a:close/>
                <a:moveTo>
                  <a:pt x="870622" y="640846"/>
                </a:moveTo>
                <a:cubicBezTo>
                  <a:pt x="877190" y="640846"/>
                  <a:pt x="883024" y="647409"/>
                  <a:pt x="883024" y="654702"/>
                </a:cubicBezTo>
                <a:cubicBezTo>
                  <a:pt x="883024" y="662724"/>
                  <a:pt x="877190" y="667100"/>
                  <a:pt x="870622" y="667100"/>
                </a:cubicBezTo>
                <a:cubicBezTo>
                  <a:pt x="863332" y="667100"/>
                  <a:pt x="856770" y="662724"/>
                  <a:pt x="856770" y="654702"/>
                </a:cubicBezTo>
                <a:cubicBezTo>
                  <a:pt x="856770" y="647409"/>
                  <a:pt x="863332" y="640846"/>
                  <a:pt x="870622" y="640846"/>
                </a:cubicBezTo>
                <a:close/>
                <a:moveTo>
                  <a:pt x="798337" y="640846"/>
                </a:moveTo>
                <a:cubicBezTo>
                  <a:pt x="806358" y="640846"/>
                  <a:pt x="812191" y="647851"/>
                  <a:pt x="812191" y="655635"/>
                </a:cubicBezTo>
                <a:cubicBezTo>
                  <a:pt x="812191" y="664197"/>
                  <a:pt x="806358" y="670424"/>
                  <a:pt x="798337" y="670424"/>
                </a:cubicBezTo>
                <a:cubicBezTo>
                  <a:pt x="792503" y="670424"/>
                  <a:pt x="785937" y="664197"/>
                  <a:pt x="785937" y="655635"/>
                </a:cubicBezTo>
                <a:cubicBezTo>
                  <a:pt x="785937" y="647851"/>
                  <a:pt x="792503" y="640846"/>
                  <a:pt x="798337" y="640846"/>
                </a:cubicBezTo>
                <a:close/>
                <a:moveTo>
                  <a:pt x="724134" y="640846"/>
                </a:moveTo>
                <a:cubicBezTo>
                  <a:pt x="731428" y="640846"/>
                  <a:pt x="737989" y="647851"/>
                  <a:pt x="737989" y="655635"/>
                </a:cubicBezTo>
                <a:cubicBezTo>
                  <a:pt x="737989" y="664197"/>
                  <a:pt x="731428" y="670424"/>
                  <a:pt x="724134" y="670424"/>
                </a:cubicBezTo>
                <a:cubicBezTo>
                  <a:pt x="717567" y="670424"/>
                  <a:pt x="711735" y="664197"/>
                  <a:pt x="711735" y="655635"/>
                </a:cubicBezTo>
                <a:cubicBezTo>
                  <a:pt x="711735" y="647851"/>
                  <a:pt x="717567" y="640846"/>
                  <a:pt x="724134" y="640846"/>
                </a:cubicBezTo>
                <a:close/>
                <a:moveTo>
                  <a:pt x="653301" y="640846"/>
                </a:moveTo>
                <a:cubicBezTo>
                  <a:pt x="660594" y="640846"/>
                  <a:pt x="667160" y="647851"/>
                  <a:pt x="667160" y="655635"/>
                </a:cubicBezTo>
                <a:cubicBezTo>
                  <a:pt x="667160" y="664197"/>
                  <a:pt x="660594" y="670424"/>
                  <a:pt x="653301" y="670424"/>
                </a:cubicBezTo>
                <a:cubicBezTo>
                  <a:pt x="645283" y="670424"/>
                  <a:pt x="640907" y="664197"/>
                  <a:pt x="640907" y="655635"/>
                </a:cubicBezTo>
                <a:cubicBezTo>
                  <a:pt x="640907" y="647851"/>
                  <a:pt x="645283" y="640846"/>
                  <a:pt x="653301" y="640846"/>
                </a:cubicBezTo>
                <a:close/>
                <a:moveTo>
                  <a:pt x="584864" y="640846"/>
                </a:moveTo>
                <a:cubicBezTo>
                  <a:pt x="592646" y="640846"/>
                  <a:pt x="599651" y="647851"/>
                  <a:pt x="599651" y="655635"/>
                </a:cubicBezTo>
                <a:cubicBezTo>
                  <a:pt x="599651" y="664197"/>
                  <a:pt x="592646" y="670424"/>
                  <a:pt x="584864" y="670424"/>
                </a:cubicBezTo>
                <a:cubicBezTo>
                  <a:pt x="576304" y="670424"/>
                  <a:pt x="570075" y="664197"/>
                  <a:pt x="570075" y="655635"/>
                </a:cubicBezTo>
                <a:cubicBezTo>
                  <a:pt x="570075" y="647851"/>
                  <a:pt x="576304" y="640846"/>
                  <a:pt x="584864" y="640846"/>
                </a:cubicBezTo>
                <a:close/>
                <a:moveTo>
                  <a:pt x="513663" y="640846"/>
                </a:moveTo>
                <a:cubicBezTo>
                  <a:pt x="522010" y="640846"/>
                  <a:pt x="528843" y="647851"/>
                  <a:pt x="528843" y="655635"/>
                </a:cubicBezTo>
                <a:cubicBezTo>
                  <a:pt x="528843" y="664197"/>
                  <a:pt x="522010" y="670424"/>
                  <a:pt x="513663" y="670424"/>
                </a:cubicBezTo>
                <a:cubicBezTo>
                  <a:pt x="506076" y="670424"/>
                  <a:pt x="499246" y="664197"/>
                  <a:pt x="499246" y="655635"/>
                </a:cubicBezTo>
                <a:cubicBezTo>
                  <a:pt x="499246" y="647851"/>
                  <a:pt x="506076" y="640846"/>
                  <a:pt x="513663" y="640846"/>
                </a:cubicBezTo>
                <a:close/>
                <a:moveTo>
                  <a:pt x="439832" y="640846"/>
                </a:moveTo>
                <a:cubicBezTo>
                  <a:pt x="448391" y="640846"/>
                  <a:pt x="454622" y="647851"/>
                  <a:pt x="454622" y="655635"/>
                </a:cubicBezTo>
                <a:cubicBezTo>
                  <a:pt x="454622" y="664197"/>
                  <a:pt x="448391" y="670424"/>
                  <a:pt x="439832" y="670424"/>
                </a:cubicBezTo>
                <a:cubicBezTo>
                  <a:pt x="432049" y="670424"/>
                  <a:pt x="425044" y="664197"/>
                  <a:pt x="425044" y="655635"/>
                </a:cubicBezTo>
                <a:cubicBezTo>
                  <a:pt x="425044" y="647851"/>
                  <a:pt x="432049" y="640846"/>
                  <a:pt x="439832" y="640846"/>
                </a:cubicBezTo>
                <a:close/>
                <a:moveTo>
                  <a:pt x="368070" y="640846"/>
                </a:moveTo>
                <a:cubicBezTo>
                  <a:pt x="376088" y="640846"/>
                  <a:pt x="380465" y="647851"/>
                  <a:pt x="380465" y="655635"/>
                </a:cubicBezTo>
                <a:cubicBezTo>
                  <a:pt x="380465" y="664197"/>
                  <a:pt x="376088" y="670424"/>
                  <a:pt x="368070" y="670424"/>
                </a:cubicBezTo>
                <a:cubicBezTo>
                  <a:pt x="360777" y="670424"/>
                  <a:pt x="354211" y="664197"/>
                  <a:pt x="354211" y="655635"/>
                </a:cubicBezTo>
                <a:cubicBezTo>
                  <a:pt x="354211" y="647851"/>
                  <a:pt x="360777" y="640846"/>
                  <a:pt x="368070" y="640846"/>
                </a:cubicBezTo>
                <a:close/>
                <a:moveTo>
                  <a:pt x="297235" y="640846"/>
                </a:moveTo>
                <a:cubicBezTo>
                  <a:pt x="303798" y="640846"/>
                  <a:pt x="309631" y="647851"/>
                  <a:pt x="309631" y="655635"/>
                </a:cubicBezTo>
                <a:cubicBezTo>
                  <a:pt x="309631" y="664197"/>
                  <a:pt x="303798" y="670424"/>
                  <a:pt x="297235" y="670424"/>
                </a:cubicBezTo>
                <a:cubicBezTo>
                  <a:pt x="289944" y="670424"/>
                  <a:pt x="283379" y="664197"/>
                  <a:pt x="283379" y="655635"/>
                </a:cubicBezTo>
                <a:cubicBezTo>
                  <a:pt x="283379" y="647851"/>
                  <a:pt x="289944" y="640846"/>
                  <a:pt x="297235" y="640846"/>
                </a:cubicBezTo>
                <a:close/>
                <a:moveTo>
                  <a:pt x="4082465" y="570017"/>
                </a:moveTo>
                <a:cubicBezTo>
                  <a:pt x="4090249" y="570017"/>
                  <a:pt x="4097254" y="576244"/>
                  <a:pt x="4097254" y="584805"/>
                </a:cubicBezTo>
                <a:cubicBezTo>
                  <a:pt x="4097254" y="593367"/>
                  <a:pt x="4090249" y="599594"/>
                  <a:pt x="4082465" y="599594"/>
                </a:cubicBezTo>
                <a:cubicBezTo>
                  <a:pt x="4073903" y="599594"/>
                  <a:pt x="4067676" y="593367"/>
                  <a:pt x="4067676" y="584805"/>
                </a:cubicBezTo>
                <a:cubicBezTo>
                  <a:pt x="4067676" y="576244"/>
                  <a:pt x="4073903" y="570017"/>
                  <a:pt x="4082465" y="570017"/>
                </a:cubicBezTo>
                <a:close/>
                <a:moveTo>
                  <a:pt x="4010703" y="570017"/>
                </a:moveTo>
                <a:cubicBezTo>
                  <a:pt x="4017996" y="570017"/>
                  <a:pt x="4023100" y="576244"/>
                  <a:pt x="4023100" y="584805"/>
                </a:cubicBezTo>
                <a:cubicBezTo>
                  <a:pt x="4023100" y="593367"/>
                  <a:pt x="4017996" y="599594"/>
                  <a:pt x="4010703" y="599594"/>
                </a:cubicBezTo>
                <a:cubicBezTo>
                  <a:pt x="4002681" y="599594"/>
                  <a:pt x="3996847" y="593367"/>
                  <a:pt x="3996847" y="584805"/>
                </a:cubicBezTo>
                <a:cubicBezTo>
                  <a:pt x="3996847" y="576244"/>
                  <a:pt x="4002681" y="570017"/>
                  <a:pt x="4010703" y="570017"/>
                </a:cubicBezTo>
                <a:close/>
                <a:moveTo>
                  <a:pt x="3939871" y="570017"/>
                </a:moveTo>
                <a:cubicBezTo>
                  <a:pt x="3946434" y="570017"/>
                  <a:pt x="3952268" y="576244"/>
                  <a:pt x="3952268" y="584805"/>
                </a:cubicBezTo>
                <a:cubicBezTo>
                  <a:pt x="3952268" y="593367"/>
                  <a:pt x="3946434" y="599594"/>
                  <a:pt x="3939871" y="599594"/>
                </a:cubicBezTo>
                <a:cubicBezTo>
                  <a:pt x="3932578" y="599594"/>
                  <a:pt x="3926015" y="593367"/>
                  <a:pt x="3926015" y="584805"/>
                </a:cubicBezTo>
                <a:cubicBezTo>
                  <a:pt x="3926015" y="576244"/>
                  <a:pt x="3932578" y="570017"/>
                  <a:pt x="3939871" y="570017"/>
                </a:cubicBezTo>
                <a:close/>
                <a:moveTo>
                  <a:pt x="3869042" y="570017"/>
                </a:moveTo>
                <a:cubicBezTo>
                  <a:pt x="3875605" y="570017"/>
                  <a:pt x="3881439" y="576244"/>
                  <a:pt x="3881439" y="584805"/>
                </a:cubicBezTo>
                <a:cubicBezTo>
                  <a:pt x="3881439" y="593367"/>
                  <a:pt x="3875605" y="599594"/>
                  <a:pt x="3869042" y="599594"/>
                </a:cubicBezTo>
                <a:cubicBezTo>
                  <a:pt x="3861749" y="599594"/>
                  <a:pt x="3855186" y="593367"/>
                  <a:pt x="3855186" y="584805"/>
                </a:cubicBezTo>
                <a:cubicBezTo>
                  <a:pt x="3855186" y="576244"/>
                  <a:pt x="3861749" y="570017"/>
                  <a:pt x="3869042" y="570017"/>
                </a:cubicBezTo>
                <a:close/>
                <a:moveTo>
                  <a:pt x="3796752" y="570017"/>
                </a:moveTo>
                <a:cubicBezTo>
                  <a:pt x="3804774" y="570017"/>
                  <a:pt x="3810608" y="576244"/>
                  <a:pt x="3810608" y="584805"/>
                </a:cubicBezTo>
                <a:cubicBezTo>
                  <a:pt x="3810608" y="593367"/>
                  <a:pt x="3804774" y="599594"/>
                  <a:pt x="3796752" y="599594"/>
                </a:cubicBezTo>
                <a:cubicBezTo>
                  <a:pt x="3790918" y="599594"/>
                  <a:pt x="3784355" y="593367"/>
                  <a:pt x="3784355" y="584805"/>
                </a:cubicBezTo>
                <a:cubicBezTo>
                  <a:pt x="3784355" y="576244"/>
                  <a:pt x="3790918" y="570017"/>
                  <a:pt x="3796752" y="570017"/>
                </a:cubicBezTo>
                <a:close/>
                <a:moveTo>
                  <a:pt x="3725922" y="570017"/>
                </a:moveTo>
                <a:cubicBezTo>
                  <a:pt x="3733944" y="570017"/>
                  <a:pt x="3739778" y="576244"/>
                  <a:pt x="3739778" y="584805"/>
                </a:cubicBezTo>
                <a:cubicBezTo>
                  <a:pt x="3739778" y="593367"/>
                  <a:pt x="3733944" y="599594"/>
                  <a:pt x="3725922" y="599594"/>
                </a:cubicBezTo>
                <a:cubicBezTo>
                  <a:pt x="3719359" y="599594"/>
                  <a:pt x="3713525" y="593367"/>
                  <a:pt x="3713525" y="584805"/>
                </a:cubicBezTo>
                <a:cubicBezTo>
                  <a:pt x="3713525" y="576244"/>
                  <a:pt x="3719359" y="570017"/>
                  <a:pt x="3725922" y="570017"/>
                </a:cubicBezTo>
                <a:close/>
                <a:moveTo>
                  <a:pt x="3655091" y="570017"/>
                </a:moveTo>
                <a:cubicBezTo>
                  <a:pt x="3662384" y="570017"/>
                  <a:pt x="3668947" y="574392"/>
                  <a:pt x="3668947" y="582414"/>
                </a:cubicBezTo>
                <a:cubicBezTo>
                  <a:pt x="3668947" y="590436"/>
                  <a:pt x="3662384" y="596271"/>
                  <a:pt x="3655091" y="596271"/>
                </a:cubicBezTo>
                <a:cubicBezTo>
                  <a:pt x="3647069" y="596271"/>
                  <a:pt x="3642694" y="590436"/>
                  <a:pt x="3642694" y="582414"/>
                </a:cubicBezTo>
                <a:cubicBezTo>
                  <a:pt x="3642694" y="574392"/>
                  <a:pt x="3647069" y="570017"/>
                  <a:pt x="3655091" y="570017"/>
                </a:cubicBezTo>
                <a:close/>
                <a:moveTo>
                  <a:pt x="3583280" y="570017"/>
                </a:moveTo>
                <a:cubicBezTo>
                  <a:pt x="3591064" y="570017"/>
                  <a:pt x="3598069" y="574392"/>
                  <a:pt x="3598069" y="582414"/>
                </a:cubicBezTo>
                <a:cubicBezTo>
                  <a:pt x="3598069" y="590436"/>
                  <a:pt x="3591064" y="596271"/>
                  <a:pt x="3583280" y="596271"/>
                </a:cubicBezTo>
                <a:cubicBezTo>
                  <a:pt x="3574718" y="596271"/>
                  <a:pt x="3568491" y="590436"/>
                  <a:pt x="3568491" y="582414"/>
                </a:cubicBezTo>
                <a:cubicBezTo>
                  <a:pt x="3568491" y="574392"/>
                  <a:pt x="3574718" y="570017"/>
                  <a:pt x="3583280" y="570017"/>
                </a:cubicBezTo>
                <a:close/>
                <a:moveTo>
                  <a:pt x="3512449" y="570017"/>
                </a:moveTo>
                <a:cubicBezTo>
                  <a:pt x="3520232" y="570017"/>
                  <a:pt x="3527237" y="574392"/>
                  <a:pt x="3527237" y="582414"/>
                </a:cubicBezTo>
                <a:cubicBezTo>
                  <a:pt x="3527237" y="590436"/>
                  <a:pt x="3520232" y="596271"/>
                  <a:pt x="3512449" y="596271"/>
                </a:cubicBezTo>
                <a:cubicBezTo>
                  <a:pt x="3503887" y="596271"/>
                  <a:pt x="3497661" y="590436"/>
                  <a:pt x="3497661" y="582414"/>
                </a:cubicBezTo>
                <a:cubicBezTo>
                  <a:pt x="3497661" y="574392"/>
                  <a:pt x="3503887" y="570017"/>
                  <a:pt x="3512449" y="570017"/>
                </a:cubicBezTo>
                <a:close/>
                <a:moveTo>
                  <a:pt x="3441619" y="570017"/>
                </a:moveTo>
                <a:cubicBezTo>
                  <a:pt x="3450181" y="570017"/>
                  <a:pt x="3456408" y="574392"/>
                  <a:pt x="3456408" y="582414"/>
                </a:cubicBezTo>
                <a:cubicBezTo>
                  <a:pt x="3456408" y="590436"/>
                  <a:pt x="3450181" y="596271"/>
                  <a:pt x="3441619" y="596271"/>
                </a:cubicBezTo>
                <a:cubicBezTo>
                  <a:pt x="3433835" y="596271"/>
                  <a:pt x="3426830" y="590436"/>
                  <a:pt x="3426830" y="582414"/>
                </a:cubicBezTo>
                <a:cubicBezTo>
                  <a:pt x="3426830" y="574392"/>
                  <a:pt x="3433835" y="570017"/>
                  <a:pt x="3441619" y="570017"/>
                </a:cubicBezTo>
                <a:close/>
                <a:moveTo>
                  <a:pt x="3369857" y="570017"/>
                </a:moveTo>
                <a:cubicBezTo>
                  <a:pt x="3377879" y="570017"/>
                  <a:pt x="3382254" y="574392"/>
                  <a:pt x="3382254" y="582414"/>
                </a:cubicBezTo>
                <a:cubicBezTo>
                  <a:pt x="3382254" y="590436"/>
                  <a:pt x="3377879" y="596271"/>
                  <a:pt x="3369857" y="596271"/>
                </a:cubicBezTo>
                <a:cubicBezTo>
                  <a:pt x="3362564" y="596271"/>
                  <a:pt x="3356001" y="590436"/>
                  <a:pt x="3356001" y="582414"/>
                </a:cubicBezTo>
                <a:cubicBezTo>
                  <a:pt x="3356001" y="574392"/>
                  <a:pt x="3362564" y="570017"/>
                  <a:pt x="3369857" y="570017"/>
                </a:cubicBezTo>
                <a:close/>
                <a:moveTo>
                  <a:pt x="3299091" y="570017"/>
                </a:moveTo>
                <a:cubicBezTo>
                  <a:pt x="3305656" y="570017"/>
                  <a:pt x="3311491" y="574392"/>
                  <a:pt x="3311491" y="582414"/>
                </a:cubicBezTo>
                <a:cubicBezTo>
                  <a:pt x="3311491" y="590436"/>
                  <a:pt x="3305656" y="596271"/>
                  <a:pt x="3299091" y="596271"/>
                </a:cubicBezTo>
                <a:cubicBezTo>
                  <a:pt x="3291802" y="596271"/>
                  <a:pt x="3285240" y="590436"/>
                  <a:pt x="3285240" y="582414"/>
                </a:cubicBezTo>
                <a:cubicBezTo>
                  <a:pt x="3285240" y="574392"/>
                  <a:pt x="3291802" y="570017"/>
                  <a:pt x="3299091" y="570017"/>
                </a:cubicBezTo>
                <a:close/>
                <a:moveTo>
                  <a:pt x="3226803" y="570017"/>
                </a:moveTo>
                <a:cubicBezTo>
                  <a:pt x="3234823" y="570017"/>
                  <a:pt x="3240660" y="574392"/>
                  <a:pt x="3240660" y="582414"/>
                </a:cubicBezTo>
                <a:cubicBezTo>
                  <a:pt x="3240660" y="590436"/>
                  <a:pt x="3234823" y="596271"/>
                  <a:pt x="3226803" y="596271"/>
                </a:cubicBezTo>
                <a:cubicBezTo>
                  <a:pt x="3220242" y="596271"/>
                  <a:pt x="3214406" y="590436"/>
                  <a:pt x="3214406" y="582414"/>
                </a:cubicBezTo>
                <a:cubicBezTo>
                  <a:pt x="3214406" y="574392"/>
                  <a:pt x="3220242" y="570017"/>
                  <a:pt x="3226803" y="570017"/>
                </a:cubicBezTo>
                <a:close/>
                <a:moveTo>
                  <a:pt x="3152600" y="570017"/>
                </a:moveTo>
                <a:cubicBezTo>
                  <a:pt x="3159892" y="570017"/>
                  <a:pt x="3166454" y="574392"/>
                  <a:pt x="3166454" y="582414"/>
                </a:cubicBezTo>
                <a:cubicBezTo>
                  <a:pt x="3166454" y="590436"/>
                  <a:pt x="3159892" y="596271"/>
                  <a:pt x="3152600" y="596271"/>
                </a:cubicBezTo>
                <a:cubicBezTo>
                  <a:pt x="3146037" y="596271"/>
                  <a:pt x="3140203" y="590436"/>
                  <a:pt x="3140203" y="582414"/>
                </a:cubicBezTo>
                <a:cubicBezTo>
                  <a:pt x="3140203" y="574392"/>
                  <a:pt x="3146037" y="570017"/>
                  <a:pt x="3152600" y="570017"/>
                </a:cubicBezTo>
                <a:close/>
                <a:moveTo>
                  <a:pt x="3081770" y="570017"/>
                </a:moveTo>
                <a:cubicBezTo>
                  <a:pt x="3089064" y="570017"/>
                  <a:pt x="3095622" y="575851"/>
                  <a:pt x="3095622" y="582414"/>
                </a:cubicBezTo>
                <a:cubicBezTo>
                  <a:pt x="3095622" y="590436"/>
                  <a:pt x="3089064" y="596271"/>
                  <a:pt x="3081770" y="596271"/>
                </a:cubicBezTo>
                <a:cubicBezTo>
                  <a:pt x="3073746" y="596271"/>
                  <a:pt x="3069369" y="590436"/>
                  <a:pt x="3069369" y="582414"/>
                </a:cubicBezTo>
                <a:cubicBezTo>
                  <a:pt x="3069369" y="575851"/>
                  <a:pt x="3073746" y="570017"/>
                  <a:pt x="3081770" y="570017"/>
                </a:cubicBezTo>
                <a:close/>
                <a:moveTo>
                  <a:pt x="3013712" y="570017"/>
                </a:moveTo>
                <a:cubicBezTo>
                  <a:pt x="3021305" y="570017"/>
                  <a:pt x="3028132" y="575851"/>
                  <a:pt x="3028132" y="582414"/>
                </a:cubicBezTo>
                <a:cubicBezTo>
                  <a:pt x="3028132" y="590436"/>
                  <a:pt x="3021305" y="596271"/>
                  <a:pt x="3013712" y="596271"/>
                </a:cubicBezTo>
                <a:cubicBezTo>
                  <a:pt x="3005366" y="596271"/>
                  <a:pt x="2998537" y="590436"/>
                  <a:pt x="2998537" y="582414"/>
                </a:cubicBezTo>
                <a:cubicBezTo>
                  <a:pt x="2998537" y="575851"/>
                  <a:pt x="3005366" y="570017"/>
                  <a:pt x="3013712" y="570017"/>
                </a:cubicBezTo>
                <a:close/>
                <a:moveTo>
                  <a:pt x="2942491" y="570017"/>
                </a:moveTo>
                <a:cubicBezTo>
                  <a:pt x="2951049" y="570017"/>
                  <a:pt x="2957285" y="575851"/>
                  <a:pt x="2957285" y="582414"/>
                </a:cubicBezTo>
                <a:cubicBezTo>
                  <a:pt x="2957285" y="590436"/>
                  <a:pt x="2951049" y="596271"/>
                  <a:pt x="2942491" y="596271"/>
                </a:cubicBezTo>
                <a:cubicBezTo>
                  <a:pt x="2934710" y="596271"/>
                  <a:pt x="2927705" y="590436"/>
                  <a:pt x="2927705" y="582414"/>
                </a:cubicBezTo>
                <a:cubicBezTo>
                  <a:pt x="2927705" y="575851"/>
                  <a:pt x="2934710" y="570017"/>
                  <a:pt x="2942491" y="570017"/>
                </a:cubicBezTo>
                <a:close/>
                <a:moveTo>
                  <a:pt x="2868288" y="570017"/>
                </a:moveTo>
                <a:cubicBezTo>
                  <a:pt x="2876856" y="570017"/>
                  <a:pt x="2883082" y="575851"/>
                  <a:pt x="2883082" y="582414"/>
                </a:cubicBezTo>
                <a:cubicBezTo>
                  <a:pt x="2883082" y="590436"/>
                  <a:pt x="2876856" y="596271"/>
                  <a:pt x="2868288" y="596271"/>
                </a:cubicBezTo>
                <a:cubicBezTo>
                  <a:pt x="2860506" y="596271"/>
                  <a:pt x="2853502" y="590436"/>
                  <a:pt x="2853502" y="582414"/>
                </a:cubicBezTo>
                <a:cubicBezTo>
                  <a:pt x="2853502" y="575851"/>
                  <a:pt x="2860506" y="570017"/>
                  <a:pt x="2868288" y="570017"/>
                </a:cubicBezTo>
                <a:close/>
                <a:moveTo>
                  <a:pt x="2796532" y="570017"/>
                </a:moveTo>
                <a:cubicBezTo>
                  <a:pt x="2804552" y="570017"/>
                  <a:pt x="2808931" y="575851"/>
                  <a:pt x="2808931" y="582414"/>
                </a:cubicBezTo>
                <a:cubicBezTo>
                  <a:pt x="2808931" y="590436"/>
                  <a:pt x="2804552" y="596271"/>
                  <a:pt x="2796532" y="596271"/>
                </a:cubicBezTo>
                <a:cubicBezTo>
                  <a:pt x="2789240" y="596271"/>
                  <a:pt x="2782675" y="590436"/>
                  <a:pt x="2782675" y="582414"/>
                </a:cubicBezTo>
                <a:cubicBezTo>
                  <a:pt x="2782675" y="575851"/>
                  <a:pt x="2789240" y="570017"/>
                  <a:pt x="2796532" y="570017"/>
                </a:cubicBezTo>
                <a:close/>
                <a:moveTo>
                  <a:pt x="2725695" y="570017"/>
                </a:moveTo>
                <a:cubicBezTo>
                  <a:pt x="2731529" y="570017"/>
                  <a:pt x="2738097" y="575851"/>
                  <a:pt x="2738097" y="582414"/>
                </a:cubicBezTo>
                <a:cubicBezTo>
                  <a:pt x="2738097" y="590436"/>
                  <a:pt x="2731529" y="596271"/>
                  <a:pt x="2725695" y="596271"/>
                </a:cubicBezTo>
                <a:cubicBezTo>
                  <a:pt x="2717681" y="596271"/>
                  <a:pt x="2711843" y="590436"/>
                  <a:pt x="2711843" y="582414"/>
                </a:cubicBezTo>
                <a:cubicBezTo>
                  <a:pt x="2711843" y="575851"/>
                  <a:pt x="2717681" y="570017"/>
                  <a:pt x="2725695" y="570017"/>
                </a:cubicBezTo>
                <a:close/>
                <a:moveTo>
                  <a:pt x="2654867" y="570017"/>
                </a:moveTo>
                <a:cubicBezTo>
                  <a:pt x="2660705" y="570017"/>
                  <a:pt x="2667266" y="575851"/>
                  <a:pt x="2667266" y="582414"/>
                </a:cubicBezTo>
                <a:cubicBezTo>
                  <a:pt x="2667266" y="590436"/>
                  <a:pt x="2660705" y="596271"/>
                  <a:pt x="2654867" y="596271"/>
                </a:cubicBezTo>
                <a:cubicBezTo>
                  <a:pt x="2646847" y="596271"/>
                  <a:pt x="2641013" y="590436"/>
                  <a:pt x="2641013" y="582414"/>
                </a:cubicBezTo>
                <a:cubicBezTo>
                  <a:pt x="2641013" y="575851"/>
                  <a:pt x="2646847" y="570017"/>
                  <a:pt x="2654867" y="570017"/>
                </a:cubicBezTo>
                <a:close/>
                <a:moveTo>
                  <a:pt x="2582580" y="570017"/>
                </a:moveTo>
                <a:cubicBezTo>
                  <a:pt x="2589873" y="570017"/>
                  <a:pt x="2596435" y="575851"/>
                  <a:pt x="2596435" y="582414"/>
                </a:cubicBezTo>
                <a:cubicBezTo>
                  <a:pt x="2596435" y="590436"/>
                  <a:pt x="2589873" y="596271"/>
                  <a:pt x="2582580" y="596271"/>
                </a:cubicBezTo>
                <a:cubicBezTo>
                  <a:pt x="2576018" y="596271"/>
                  <a:pt x="2570184" y="590436"/>
                  <a:pt x="2570184" y="582414"/>
                </a:cubicBezTo>
                <a:cubicBezTo>
                  <a:pt x="2570184" y="575851"/>
                  <a:pt x="2576018" y="570017"/>
                  <a:pt x="2582580" y="570017"/>
                </a:cubicBezTo>
                <a:close/>
                <a:moveTo>
                  <a:pt x="2511026" y="570017"/>
                </a:moveTo>
                <a:cubicBezTo>
                  <a:pt x="2519047" y="570017"/>
                  <a:pt x="2525610" y="575851"/>
                  <a:pt x="2525610" y="582414"/>
                </a:cubicBezTo>
                <a:cubicBezTo>
                  <a:pt x="2525610" y="590436"/>
                  <a:pt x="2519047" y="596271"/>
                  <a:pt x="2511026" y="596271"/>
                </a:cubicBezTo>
                <a:cubicBezTo>
                  <a:pt x="2505193" y="596271"/>
                  <a:pt x="2499358" y="590436"/>
                  <a:pt x="2499358" y="582414"/>
                </a:cubicBezTo>
                <a:cubicBezTo>
                  <a:pt x="2499358" y="575851"/>
                  <a:pt x="2505193" y="570017"/>
                  <a:pt x="2511026" y="570017"/>
                </a:cubicBezTo>
                <a:close/>
                <a:moveTo>
                  <a:pt x="2440921" y="570017"/>
                </a:moveTo>
                <a:cubicBezTo>
                  <a:pt x="2448943" y="570017"/>
                  <a:pt x="2454778" y="575851"/>
                  <a:pt x="2454778" y="582414"/>
                </a:cubicBezTo>
                <a:cubicBezTo>
                  <a:pt x="2454778" y="590436"/>
                  <a:pt x="2448943" y="596271"/>
                  <a:pt x="2440921" y="596271"/>
                </a:cubicBezTo>
                <a:cubicBezTo>
                  <a:pt x="2433632" y="596271"/>
                  <a:pt x="2428525" y="590436"/>
                  <a:pt x="2428525" y="582414"/>
                </a:cubicBezTo>
                <a:cubicBezTo>
                  <a:pt x="2428525" y="575851"/>
                  <a:pt x="2433632" y="570017"/>
                  <a:pt x="2440921" y="570017"/>
                </a:cubicBezTo>
                <a:close/>
                <a:moveTo>
                  <a:pt x="2369108" y="570017"/>
                </a:moveTo>
                <a:cubicBezTo>
                  <a:pt x="2377669" y="570017"/>
                  <a:pt x="2383896" y="575851"/>
                  <a:pt x="2383896" y="582414"/>
                </a:cubicBezTo>
                <a:cubicBezTo>
                  <a:pt x="2383896" y="590436"/>
                  <a:pt x="2377669" y="596271"/>
                  <a:pt x="2369108" y="596271"/>
                </a:cubicBezTo>
                <a:cubicBezTo>
                  <a:pt x="2361324" y="596271"/>
                  <a:pt x="2354319" y="590436"/>
                  <a:pt x="2354319" y="582414"/>
                </a:cubicBezTo>
                <a:cubicBezTo>
                  <a:pt x="2354319" y="575851"/>
                  <a:pt x="2361324" y="570017"/>
                  <a:pt x="2369108" y="570017"/>
                </a:cubicBezTo>
                <a:close/>
                <a:moveTo>
                  <a:pt x="2298275" y="570017"/>
                </a:moveTo>
                <a:cubicBezTo>
                  <a:pt x="2306839" y="570017"/>
                  <a:pt x="2313064" y="575851"/>
                  <a:pt x="2313064" y="582414"/>
                </a:cubicBezTo>
                <a:cubicBezTo>
                  <a:pt x="2313064" y="590436"/>
                  <a:pt x="2306839" y="596271"/>
                  <a:pt x="2298275" y="596271"/>
                </a:cubicBezTo>
                <a:cubicBezTo>
                  <a:pt x="2290494" y="596271"/>
                  <a:pt x="2283487" y="590436"/>
                  <a:pt x="2283487" y="582414"/>
                </a:cubicBezTo>
                <a:cubicBezTo>
                  <a:pt x="2283487" y="575851"/>
                  <a:pt x="2290494" y="570017"/>
                  <a:pt x="2298275" y="570017"/>
                </a:cubicBezTo>
                <a:close/>
                <a:moveTo>
                  <a:pt x="2226512" y="570017"/>
                </a:moveTo>
                <a:cubicBezTo>
                  <a:pt x="2234534" y="570017"/>
                  <a:pt x="2238911" y="575851"/>
                  <a:pt x="2238911" y="582414"/>
                </a:cubicBezTo>
                <a:cubicBezTo>
                  <a:pt x="2238911" y="590436"/>
                  <a:pt x="2234534" y="596271"/>
                  <a:pt x="2226512" y="596271"/>
                </a:cubicBezTo>
                <a:cubicBezTo>
                  <a:pt x="2218490" y="596271"/>
                  <a:pt x="2212655" y="590436"/>
                  <a:pt x="2212655" y="582414"/>
                </a:cubicBezTo>
                <a:cubicBezTo>
                  <a:pt x="2212655" y="575851"/>
                  <a:pt x="2218490" y="570017"/>
                  <a:pt x="2226512" y="570017"/>
                </a:cubicBezTo>
                <a:close/>
                <a:moveTo>
                  <a:pt x="2155680" y="570017"/>
                </a:moveTo>
                <a:cubicBezTo>
                  <a:pt x="2161514" y="570017"/>
                  <a:pt x="2168079" y="575851"/>
                  <a:pt x="2168079" y="582414"/>
                </a:cubicBezTo>
                <a:cubicBezTo>
                  <a:pt x="2168079" y="590436"/>
                  <a:pt x="2161514" y="596271"/>
                  <a:pt x="2155680" y="596271"/>
                </a:cubicBezTo>
                <a:cubicBezTo>
                  <a:pt x="2147658" y="596271"/>
                  <a:pt x="2141823" y="590436"/>
                  <a:pt x="2141823" y="582414"/>
                </a:cubicBezTo>
                <a:cubicBezTo>
                  <a:pt x="2141823" y="575851"/>
                  <a:pt x="2147658" y="570017"/>
                  <a:pt x="2155680" y="570017"/>
                </a:cubicBezTo>
                <a:close/>
                <a:moveTo>
                  <a:pt x="2084846" y="570017"/>
                </a:moveTo>
                <a:cubicBezTo>
                  <a:pt x="2090680" y="570017"/>
                  <a:pt x="2097246" y="575851"/>
                  <a:pt x="2097246" y="582414"/>
                </a:cubicBezTo>
                <a:cubicBezTo>
                  <a:pt x="2097246" y="590436"/>
                  <a:pt x="2090680" y="596271"/>
                  <a:pt x="2084846" y="596271"/>
                </a:cubicBezTo>
                <a:cubicBezTo>
                  <a:pt x="2076824" y="596271"/>
                  <a:pt x="2070989" y="590436"/>
                  <a:pt x="2070989" y="582414"/>
                </a:cubicBezTo>
                <a:cubicBezTo>
                  <a:pt x="2070989" y="575851"/>
                  <a:pt x="2076824" y="570017"/>
                  <a:pt x="2084846" y="570017"/>
                </a:cubicBezTo>
                <a:close/>
                <a:moveTo>
                  <a:pt x="2011831" y="570017"/>
                </a:moveTo>
                <a:cubicBezTo>
                  <a:pt x="2019854" y="570017"/>
                  <a:pt x="2026416" y="575851"/>
                  <a:pt x="2026416" y="582414"/>
                </a:cubicBezTo>
                <a:cubicBezTo>
                  <a:pt x="2026416" y="590436"/>
                  <a:pt x="2019854" y="596271"/>
                  <a:pt x="2011831" y="596271"/>
                </a:cubicBezTo>
                <a:cubicBezTo>
                  <a:pt x="2005997" y="596271"/>
                  <a:pt x="2000163" y="590436"/>
                  <a:pt x="2000163" y="582414"/>
                </a:cubicBezTo>
                <a:cubicBezTo>
                  <a:pt x="2000163" y="575851"/>
                  <a:pt x="2005997" y="570017"/>
                  <a:pt x="2011831" y="570017"/>
                </a:cubicBezTo>
                <a:close/>
                <a:moveTo>
                  <a:pt x="1938359" y="570017"/>
                </a:moveTo>
                <a:cubicBezTo>
                  <a:pt x="1946379" y="570017"/>
                  <a:pt x="1952216" y="575851"/>
                  <a:pt x="1952216" y="583873"/>
                </a:cubicBezTo>
                <a:cubicBezTo>
                  <a:pt x="1952216" y="590436"/>
                  <a:pt x="1946379" y="596271"/>
                  <a:pt x="1938359" y="596271"/>
                </a:cubicBezTo>
                <a:cubicBezTo>
                  <a:pt x="1932525" y="596271"/>
                  <a:pt x="1925962" y="590436"/>
                  <a:pt x="1925962" y="583873"/>
                </a:cubicBezTo>
                <a:cubicBezTo>
                  <a:pt x="1925962" y="575851"/>
                  <a:pt x="1932525" y="570017"/>
                  <a:pt x="1938359" y="570017"/>
                </a:cubicBezTo>
                <a:close/>
                <a:moveTo>
                  <a:pt x="1867522" y="570017"/>
                </a:moveTo>
                <a:cubicBezTo>
                  <a:pt x="1875545" y="570017"/>
                  <a:pt x="1881382" y="575851"/>
                  <a:pt x="1881382" y="583873"/>
                </a:cubicBezTo>
                <a:cubicBezTo>
                  <a:pt x="1881382" y="590436"/>
                  <a:pt x="1875545" y="596271"/>
                  <a:pt x="1867522" y="596271"/>
                </a:cubicBezTo>
                <a:cubicBezTo>
                  <a:pt x="1860229" y="596271"/>
                  <a:pt x="1855124" y="590436"/>
                  <a:pt x="1855124" y="583873"/>
                </a:cubicBezTo>
                <a:cubicBezTo>
                  <a:pt x="1855124" y="575851"/>
                  <a:pt x="1860229" y="570017"/>
                  <a:pt x="1867522" y="570017"/>
                </a:cubicBezTo>
                <a:close/>
                <a:moveTo>
                  <a:pt x="1799082" y="570017"/>
                </a:moveTo>
                <a:cubicBezTo>
                  <a:pt x="1807643" y="570017"/>
                  <a:pt x="1813871" y="575851"/>
                  <a:pt x="1813871" y="583873"/>
                </a:cubicBezTo>
                <a:cubicBezTo>
                  <a:pt x="1813871" y="590436"/>
                  <a:pt x="1807643" y="596271"/>
                  <a:pt x="1799082" y="596271"/>
                </a:cubicBezTo>
                <a:cubicBezTo>
                  <a:pt x="1790521" y="596271"/>
                  <a:pt x="1784295" y="590436"/>
                  <a:pt x="1784295" y="583873"/>
                </a:cubicBezTo>
                <a:cubicBezTo>
                  <a:pt x="1784295" y="575851"/>
                  <a:pt x="1790521" y="570017"/>
                  <a:pt x="1799082" y="570017"/>
                </a:cubicBezTo>
                <a:close/>
                <a:moveTo>
                  <a:pt x="1728257" y="570017"/>
                </a:moveTo>
                <a:cubicBezTo>
                  <a:pt x="1736820" y="570017"/>
                  <a:pt x="1743046" y="575851"/>
                  <a:pt x="1743046" y="583873"/>
                </a:cubicBezTo>
                <a:cubicBezTo>
                  <a:pt x="1743046" y="590436"/>
                  <a:pt x="1736820" y="596271"/>
                  <a:pt x="1728257" y="596271"/>
                </a:cubicBezTo>
                <a:cubicBezTo>
                  <a:pt x="1719694" y="596271"/>
                  <a:pt x="1713467" y="590436"/>
                  <a:pt x="1713467" y="583873"/>
                </a:cubicBezTo>
                <a:cubicBezTo>
                  <a:pt x="1713467" y="575851"/>
                  <a:pt x="1719694" y="570017"/>
                  <a:pt x="1728257" y="570017"/>
                </a:cubicBezTo>
                <a:close/>
                <a:moveTo>
                  <a:pt x="1657426" y="570017"/>
                </a:moveTo>
                <a:cubicBezTo>
                  <a:pt x="1665210" y="570017"/>
                  <a:pt x="1672218" y="575851"/>
                  <a:pt x="1672218" y="583873"/>
                </a:cubicBezTo>
                <a:cubicBezTo>
                  <a:pt x="1672218" y="590436"/>
                  <a:pt x="1665210" y="596271"/>
                  <a:pt x="1657426" y="596271"/>
                </a:cubicBezTo>
                <a:cubicBezTo>
                  <a:pt x="1648867" y="596271"/>
                  <a:pt x="1642647" y="590436"/>
                  <a:pt x="1642647" y="583873"/>
                </a:cubicBezTo>
                <a:cubicBezTo>
                  <a:pt x="1642647" y="575851"/>
                  <a:pt x="1648867" y="570017"/>
                  <a:pt x="1657426" y="570017"/>
                </a:cubicBezTo>
                <a:close/>
                <a:moveTo>
                  <a:pt x="1582294" y="570017"/>
                </a:moveTo>
                <a:cubicBezTo>
                  <a:pt x="1589587" y="570017"/>
                  <a:pt x="1594694" y="575851"/>
                  <a:pt x="1594694" y="583873"/>
                </a:cubicBezTo>
                <a:cubicBezTo>
                  <a:pt x="1594694" y="590436"/>
                  <a:pt x="1589587" y="596271"/>
                  <a:pt x="1582294" y="596271"/>
                </a:cubicBezTo>
                <a:cubicBezTo>
                  <a:pt x="1574271" y="596271"/>
                  <a:pt x="1568438" y="590436"/>
                  <a:pt x="1568438" y="583873"/>
                </a:cubicBezTo>
                <a:cubicBezTo>
                  <a:pt x="1568438" y="575851"/>
                  <a:pt x="1574271" y="570017"/>
                  <a:pt x="1582294" y="570017"/>
                </a:cubicBezTo>
                <a:close/>
                <a:moveTo>
                  <a:pt x="1512190" y="570017"/>
                </a:moveTo>
                <a:cubicBezTo>
                  <a:pt x="1518025" y="570017"/>
                  <a:pt x="1523859" y="575851"/>
                  <a:pt x="1523859" y="583873"/>
                </a:cubicBezTo>
                <a:cubicBezTo>
                  <a:pt x="1523859" y="590436"/>
                  <a:pt x="1518025" y="596271"/>
                  <a:pt x="1512190" y="596271"/>
                </a:cubicBezTo>
                <a:cubicBezTo>
                  <a:pt x="1504169" y="596271"/>
                  <a:pt x="1497607" y="590436"/>
                  <a:pt x="1497607" y="583873"/>
                </a:cubicBezTo>
                <a:cubicBezTo>
                  <a:pt x="1497607" y="575851"/>
                  <a:pt x="1504169" y="570017"/>
                  <a:pt x="1512190" y="570017"/>
                </a:cubicBezTo>
                <a:close/>
                <a:moveTo>
                  <a:pt x="1440623" y="570017"/>
                </a:moveTo>
                <a:cubicBezTo>
                  <a:pt x="1447188" y="570017"/>
                  <a:pt x="1453020" y="575851"/>
                  <a:pt x="1453020" y="583873"/>
                </a:cubicBezTo>
                <a:cubicBezTo>
                  <a:pt x="1453020" y="590436"/>
                  <a:pt x="1447188" y="596271"/>
                  <a:pt x="1440623" y="596271"/>
                </a:cubicBezTo>
                <a:cubicBezTo>
                  <a:pt x="1433333" y="596271"/>
                  <a:pt x="1426771" y="590436"/>
                  <a:pt x="1426771" y="583873"/>
                </a:cubicBezTo>
                <a:cubicBezTo>
                  <a:pt x="1426771" y="575851"/>
                  <a:pt x="1433333" y="570017"/>
                  <a:pt x="1440623" y="570017"/>
                </a:cubicBezTo>
                <a:close/>
                <a:moveTo>
                  <a:pt x="1368341" y="570017"/>
                </a:moveTo>
                <a:cubicBezTo>
                  <a:pt x="1376363" y="570017"/>
                  <a:pt x="1382194" y="575851"/>
                  <a:pt x="1382194" y="583873"/>
                </a:cubicBezTo>
                <a:cubicBezTo>
                  <a:pt x="1382194" y="590436"/>
                  <a:pt x="1376363" y="596271"/>
                  <a:pt x="1368341" y="596271"/>
                </a:cubicBezTo>
                <a:cubicBezTo>
                  <a:pt x="1362508" y="596271"/>
                  <a:pt x="1355945" y="590436"/>
                  <a:pt x="1355945" y="583873"/>
                </a:cubicBezTo>
                <a:cubicBezTo>
                  <a:pt x="1355945" y="575851"/>
                  <a:pt x="1362508" y="570017"/>
                  <a:pt x="1368341" y="570017"/>
                </a:cubicBezTo>
                <a:close/>
                <a:moveTo>
                  <a:pt x="1297515" y="570017"/>
                </a:moveTo>
                <a:cubicBezTo>
                  <a:pt x="1305535" y="570017"/>
                  <a:pt x="1311369" y="575851"/>
                  <a:pt x="1311369" y="583873"/>
                </a:cubicBezTo>
                <a:cubicBezTo>
                  <a:pt x="1311369" y="590436"/>
                  <a:pt x="1305535" y="596271"/>
                  <a:pt x="1297515" y="596271"/>
                </a:cubicBezTo>
                <a:cubicBezTo>
                  <a:pt x="1291680" y="596271"/>
                  <a:pt x="1285116" y="590436"/>
                  <a:pt x="1285116" y="583873"/>
                </a:cubicBezTo>
                <a:cubicBezTo>
                  <a:pt x="1285116" y="575851"/>
                  <a:pt x="1289492" y="570017"/>
                  <a:pt x="1297515" y="570017"/>
                </a:cubicBezTo>
                <a:close/>
                <a:moveTo>
                  <a:pt x="1226680" y="570017"/>
                </a:moveTo>
                <a:cubicBezTo>
                  <a:pt x="1233973" y="570017"/>
                  <a:pt x="1240537" y="575851"/>
                  <a:pt x="1240537" y="583873"/>
                </a:cubicBezTo>
                <a:cubicBezTo>
                  <a:pt x="1240537" y="590436"/>
                  <a:pt x="1233973" y="596271"/>
                  <a:pt x="1226680" y="596271"/>
                </a:cubicBezTo>
                <a:cubicBezTo>
                  <a:pt x="1218671" y="596271"/>
                  <a:pt x="1214296" y="590436"/>
                  <a:pt x="1214296" y="583873"/>
                </a:cubicBezTo>
                <a:cubicBezTo>
                  <a:pt x="1214296" y="575851"/>
                  <a:pt x="1218671" y="570017"/>
                  <a:pt x="1226680" y="570017"/>
                </a:cubicBezTo>
                <a:close/>
                <a:moveTo>
                  <a:pt x="1154879" y="570017"/>
                </a:moveTo>
                <a:cubicBezTo>
                  <a:pt x="1162662" y="570017"/>
                  <a:pt x="1169669" y="575851"/>
                  <a:pt x="1169669" y="583873"/>
                </a:cubicBezTo>
                <a:cubicBezTo>
                  <a:pt x="1169669" y="590436"/>
                  <a:pt x="1162662" y="596271"/>
                  <a:pt x="1154879" y="596271"/>
                </a:cubicBezTo>
                <a:cubicBezTo>
                  <a:pt x="1146319" y="596271"/>
                  <a:pt x="1140090" y="590436"/>
                  <a:pt x="1140090" y="583873"/>
                </a:cubicBezTo>
                <a:cubicBezTo>
                  <a:pt x="1140090" y="575851"/>
                  <a:pt x="1146319" y="570017"/>
                  <a:pt x="1154879" y="570017"/>
                </a:cubicBezTo>
                <a:close/>
                <a:moveTo>
                  <a:pt x="1084053" y="570017"/>
                </a:moveTo>
                <a:cubicBezTo>
                  <a:pt x="1091836" y="570017"/>
                  <a:pt x="1098840" y="575851"/>
                  <a:pt x="1098840" y="583873"/>
                </a:cubicBezTo>
                <a:cubicBezTo>
                  <a:pt x="1098840" y="590436"/>
                  <a:pt x="1091836" y="596271"/>
                  <a:pt x="1084053" y="596271"/>
                </a:cubicBezTo>
                <a:cubicBezTo>
                  <a:pt x="1075487" y="596271"/>
                  <a:pt x="1069263" y="590436"/>
                  <a:pt x="1069263" y="583873"/>
                </a:cubicBezTo>
                <a:cubicBezTo>
                  <a:pt x="1069263" y="575851"/>
                  <a:pt x="1075487" y="570017"/>
                  <a:pt x="1084053" y="570017"/>
                </a:cubicBezTo>
                <a:close/>
                <a:moveTo>
                  <a:pt x="1013010" y="570017"/>
                </a:moveTo>
                <a:cubicBezTo>
                  <a:pt x="1020306" y="570017"/>
                  <a:pt x="1024682" y="575851"/>
                  <a:pt x="1024682" y="583873"/>
                </a:cubicBezTo>
                <a:cubicBezTo>
                  <a:pt x="1024682" y="590436"/>
                  <a:pt x="1020306" y="596271"/>
                  <a:pt x="1013010" y="596271"/>
                </a:cubicBezTo>
                <a:cubicBezTo>
                  <a:pt x="1004991" y="596271"/>
                  <a:pt x="998433" y="590436"/>
                  <a:pt x="998433" y="583873"/>
                </a:cubicBezTo>
                <a:cubicBezTo>
                  <a:pt x="998433" y="575851"/>
                  <a:pt x="1004991" y="570017"/>
                  <a:pt x="1013010" y="570017"/>
                </a:cubicBezTo>
                <a:close/>
                <a:moveTo>
                  <a:pt x="941458" y="570017"/>
                </a:moveTo>
                <a:cubicBezTo>
                  <a:pt x="948019" y="570017"/>
                  <a:pt x="953857" y="575851"/>
                  <a:pt x="953857" y="583873"/>
                </a:cubicBezTo>
                <a:cubicBezTo>
                  <a:pt x="953857" y="590436"/>
                  <a:pt x="948019" y="596271"/>
                  <a:pt x="941458" y="596271"/>
                </a:cubicBezTo>
                <a:cubicBezTo>
                  <a:pt x="934166" y="596271"/>
                  <a:pt x="927601" y="590436"/>
                  <a:pt x="927601" y="583873"/>
                </a:cubicBezTo>
                <a:cubicBezTo>
                  <a:pt x="927601" y="575851"/>
                  <a:pt x="934166" y="570017"/>
                  <a:pt x="941458" y="570017"/>
                </a:cubicBezTo>
                <a:close/>
                <a:moveTo>
                  <a:pt x="870626" y="570017"/>
                </a:moveTo>
                <a:cubicBezTo>
                  <a:pt x="877192" y="570017"/>
                  <a:pt x="883027" y="575851"/>
                  <a:pt x="883027" y="583873"/>
                </a:cubicBezTo>
                <a:cubicBezTo>
                  <a:pt x="883027" y="590436"/>
                  <a:pt x="877192" y="596271"/>
                  <a:pt x="870626" y="596271"/>
                </a:cubicBezTo>
                <a:cubicBezTo>
                  <a:pt x="863333" y="596271"/>
                  <a:pt x="856772" y="591895"/>
                  <a:pt x="856772" y="583873"/>
                </a:cubicBezTo>
                <a:cubicBezTo>
                  <a:pt x="856772" y="575851"/>
                  <a:pt x="863333" y="570017"/>
                  <a:pt x="870626" y="570017"/>
                </a:cubicBezTo>
                <a:close/>
                <a:moveTo>
                  <a:pt x="798340" y="570017"/>
                </a:moveTo>
                <a:cubicBezTo>
                  <a:pt x="806360" y="570017"/>
                  <a:pt x="812193" y="575851"/>
                  <a:pt x="812193" y="583873"/>
                </a:cubicBezTo>
                <a:cubicBezTo>
                  <a:pt x="812193" y="591895"/>
                  <a:pt x="806360" y="596271"/>
                  <a:pt x="798340" y="596271"/>
                </a:cubicBezTo>
                <a:cubicBezTo>
                  <a:pt x="792504" y="596271"/>
                  <a:pt x="785941" y="591895"/>
                  <a:pt x="785941" y="583873"/>
                </a:cubicBezTo>
                <a:cubicBezTo>
                  <a:pt x="785941" y="575851"/>
                  <a:pt x="792504" y="570017"/>
                  <a:pt x="798340" y="570017"/>
                </a:cubicBezTo>
                <a:close/>
                <a:moveTo>
                  <a:pt x="724135" y="570017"/>
                </a:moveTo>
                <a:cubicBezTo>
                  <a:pt x="731429" y="570017"/>
                  <a:pt x="737991" y="575851"/>
                  <a:pt x="737991" y="583873"/>
                </a:cubicBezTo>
                <a:cubicBezTo>
                  <a:pt x="737991" y="591895"/>
                  <a:pt x="731429" y="596271"/>
                  <a:pt x="724135" y="596271"/>
                </a:cubicBezTo>
                <a:cubicBezTo>
                  <a:pt x="717571" y="596271"/>
                  <a:pt x="711737" y="591895"/>
                  <a:pt x="711737" y="583873"/>
                </a:cubicBezTo>
                <a:cubicBezTo>
                  <a:pt x="711737" y="575851"/>
                  <a:pt x="717571" y="570017"/>
                  <a:pt x="724135" y="570017"/>
                </a:cubicBezTo>
                <a:close/>
                <a:moveTo>
                  <a:pt x="653306" y="570017"/>
                </a:moveTo>
                <a:cubicBezTo>
                  <a:pt x="660598" y="570017"/>
                  <a:pt x="667161" y="575851"/>
                  <a:pt x="667161" y="583873"/>
                </a:cubicBezTo>
                <a:cubicBezTo>
                  <a:pt x="667161" y="591895"/>
                  <a:pt x="660598" y="596271"/>
                  <a:pt x="653306" y="596271"/>
                </a:cubicBezTo>
                <a:cubicBezTo>
                  <a:pt x="645286" y="596271"/>
                  <a:pt x="640910" y="591895"/>
                  <a:pt x="640910" y="583873"/>
                </a:cubicBezTo>
                <a:cubicBezTo>
                  <a:pt x="640910" y="575851"/>
                  <a:pt x="645286" y="570017"/>
                  <a:pt x="653306" y="570017"/>
                </a:cubicBezTo>
                <a:close/>
                <a:moveTo>
                  <a:pt x="584865" y="570017"/>
                </a:moveTo>
                <a:cubicBezTo>
                  <a:pt x="592648" y="570017"/>
                  <a:pt x="599654" y="575851"/>
                  <a:pt x="599654" y="583873"/>
                </a:cubicBezTo>
                <a:cubicBezTo>
                  <a:pt x="599654" y="591895"/>
                  <a:pt x="592648" y="596271"/>
                  <a:pt x="584865" y="596271"/>
                </a:cubicBezTo>
                <a:cubicBezTo>
                  <a:pt x="576307" y="596271"/>
                  <a:pt x="570076" y="591895"/>
                  <a:pt x="570076" y="583873"/>
                </a:cubicBezTo>
                <a:cubicBezTo>
                  <a:pt x="570076" y="575851"/>
                  <a:pt x="576307" y="570017"/>
                  <a:pt x="584865" y="570017"/>
                </a:cubicBezTo>
                <a:close/>
                <a:moveTo>
                  <a:pt x="513668" y="570017"/>
                </a:moveTo>
                <a:cubicBezTo>
                  <a:pt x="522015" y="570017"/>
                  <a:pt x="528846" y="575851"/>
                  <a:pt x="528846" y="583873"/>
                </a:cubicBezTo>
                <a:cubicBezTo>
                  <a:pt x="528846" y="591895"/>
                  <a:pt x="522015" y="596271"/>
                  <a:pt x="513668" y="596271"/>
                </a:cubicBezTo>
                <a:cubicBezTo>
                  <a:pt x="506076" y="596271"/>
                  <a:pt x="499248" y="591895"/>
                  <a:pt x="499248" y="583873"/>
                </a:cubicBezTo>
                <a:cubicBezTo>
                  <a:pt x="499248" y="575851"/>
                  <a:pt x="506076" y="570017"/>
                  <a:pt x="513668" y="570017"/>
                </a:cubicBezTo>
                <a:close/>
                <a:moveTo>
                  <a:pt x="439833" y="570017"/>
                </a:moveTo>
                <a:cubicBezTo>
                  <a:pt x="448394" y="570017"/>
                  <a:pt x="454623" y="575851"/>
                  <a:pt x="454623" y="583873"/>
                </a:cubicBezTo>
                <a:cubicBezTo>
                  <a:pt x="454623" y="591895"/>
                  <a:pt x="448394" y="596271"/>
                  <a:pt x="439833" y="596271"/>
                </a:cubicBezTo>
                <a:cubicBezTo>
                  <a:pt x="432049" y="596271"/>
                  <a:pt x="425044" y="591895"/>
                  <a:pt x="425044" y="583873"/>
                </a:cubicBezTo>
                <a:cubicBezTo>
                  <a:pt x="425044" y="575851"/>
                  <a:pt x="432049" y="570017"/>
                  <a:pt x="439833" y="570017"/>
                </a:cubicBezTo>
                <a:close/>
                <a:moveTo>
                  <a:pt x="368072" y="570017"/>
                </a:moveTo>
                <a:cubicBezTo>
                  <a:pt x="376089" y="570017"/>
                  <a:pt x="380467" y="575851"/>
                  <a:pt x="380467" y="583873"/>
                </a:cubicBezTo>
                <a:cubicBezTo>
                  <a:pt x="380467" y="591895"/>
                  <a:pt x="376089" y="596271"/>
                  <a:pt x="368072" y="596271"/>
                </a:cubicBezTo>
                <a:cubicBezTo>
                  <a:pt x="360778" y="596271"/>
                  <a:pt x="354211" y="591895"/>
                  <a:pt x="354211" y="583873"/>
                </a:cubicBezTo>
                <a:cubicBezTo>
                  <a:pt x="354211" y="575851"/>
                  <a:pt x="360778" y="570017"/>
                  <a:pt x="368072" y="570017"/>
                </a:cubicBezTo>
                <a:close/>
                <a:moveTo>
                  <a:pt x="3081772" y="499186"/>
                </a:moveTo>
                <a:cubicBezTo>
                  <a:pt x="3089064" y="499186"/>
                  <a:pt x="3095622" y="503561"/>
                  <a:pt x="3095622" y="511583"/>
                </a:cubicBezTo>
                <a:cubicBezTo>
                  <a:pt x="3095622" y="518876"/>
                  <a:pt x="3089064" y="525440"/>
                  <a:pt x="3081772" y="525440"/>
                </a:cubicBezTo>
                <a:cubicBezTo>
                  <a:pt x="3073748" y="525440"/>
                  <a:pt x="3069372" y="518876"/>
                  <a:pt x="3069372" y="511583"/>
                </a:cubicBezTo>
                <a:cubicBezTo>
                  <a:pt x="3069372" y="503561"/>
                  <a:pt x="3073748" y="499186"/>
                  <a:pt x="3081772" y="499186"/>
                </a:cubicBezTo>
                <a:close/>
                <a:moveTo>
                  <a:pt x="3013712" y="499186"/>
                </a:moveTo>
                <a:cubicBezTo>
                  <a:pt x="3021305" y="499186"/>
                  <a:pt x="3028135" y="503561"/>
                  <a:pt x="3028135" y="511583"/>
                </a:cubicBezTo>
                <a:cubicBezTo>
                  <a:pt x="3028135" y="518876"/>
                  <a:pt x="3021305" y="525440"/>
                  <a:pt x="3013712" y="525440"/>
                </a:cubicBezTo>
                <a:cubicBezTo>
                  <a:pt x="3005368" y="525440"/>
                  <a:pt x="2998539" y="518876"/>
                  <a:pt x="2998539" y="511583"/>
                </a:cubicBezTo>
                <a:cubicBezTo>
                  <a:pt x="2998539" y="503561"/>
                  <a:pt x="3005368" y="499186"/>
                  <a:pt x="3013712" y="499186"/>
                </a:cubicBezTo>
                <a:close/>
                <a:moveTo>
                  <a:pt x="2942491" y="499186"/>
                </a:moveTo>
                <a:cubicBezTo>
                  <a:pt x="2951052" y="499186"/>
                  <a:pt x="2957285" y="503561"/>
                  <a:pt x="2957285" y="511583"/>
                </a:cubicBezTo>
                <a:cubicBezTo>
                  <a:pt x="2957285" y="518876"/>
                  <a:pt x="2951052" y="525440"/>
                  <a:pt x="2942491" y="525440"/>
                </a:cubicBezTo>
                <a:cubicBezTo>
                  <a:pt x="2934710" y="525440"/>
                  <a:pt x="2927705" y="518876"/>
                  <a:pt x="2927705" y="511583"/>
                </a:cubicBezTo>
                <a:cubicBezTo>
                  <a:pt x="2927705" y="503561"/>
                  <a:pt x="2934710" y="499186"/>
                  <a:pt x="2942491" y="499186"/>
                </a:cubicBezTo>
                <a:close/>
                <a:moveTo>
                  <a:pt x="2868291" y="499186"/>
                </a:moveTo>
                <a:cubicBezTo>
                  <a:pt x="2876856" y="499186"/>
                  <a:pt x="2883082" y="503561"/>
                  <a:pt x="2883082" y="511583"/>
                </a:cubicBezTo>
                <a:cubicBezTo>
                  <a:pt x="2883082" y="518876"/>
                  <a:pt x="2876856" y="525440"/>
                  <a:pt x="2868291" y="525440"/>
                </a:cubicBezTo>
                <a:cubicBezTo>
                  <a:pt x="2860509" y="525440"/>
                  <a:pt x="2853502" y="518876"/>
                  <a:pt x="2853502" y="511583"/>
                </a:cubicBezTo>
                <a:cubicBezTo>
                  <a:pt x="2853502" y="503561"/>
                  <a:pt x="2860509" y="499186"/>
                  <a:pt x="2868291" y="499186"/>
                </a:cubicBezTo>
                <a:close/>
                <a:moveTo>
                  <a:pt x="2796533" y="499186"/>
                </a:moveTo>
                <a:cubicBezTo>
                  <a:pt x="2804555" y="499186"/>
                  <a:pt x="2808931" y="503561"/>
                  <a:pt x="2808931" y="511583"/>
                </a:cubicBezTo>
                <a:cubicBezTo>
                  <a:pt x="2808931" y="518876"/>
                  <a:pt x="2804555" y="525440"/>
                  <a:pt x="2796533" y="525440"/>
                </a:cubicBezTo>
                <a:cubicBezTo>
                  <a:pt x="2789240" y="525440"/>
                  <a:pt x="2782678" y="518876"/>
                  <a:pt x="2782678" y="511583"/>
                </a:cubicBezTo>
                <a:cubicBezTo>
                  <a:pt x="2782678" y="503561"/>
                  <a:pt x="2789240" y="499186"/>
                  <a:pt x="2796533" y="499186"/>
                </a:cubicBezTo>
                <a:close/>
                <a:moveTo>
                  <a:pt x="2725695" y="499186"/>
                </a:moveTo>
                <a:cubicBezTo>
                  <a:pt x="2731532" y="499186"/>
                  <a:pt x="2738097" y="503561"/>
                  <a:pt x="2738097" y="511583"/>
                </a:cubicBezTo>
                <a:cubicBezTo>
                  <a:pt x="2738097" y="518876"/>
                  <a:pt x="2731532" y="525440"/>
                  <a:pt x="2725695" y="525440"/>
                </a:cubicBezTo>
                <a:cubicBezTo>
                  <a:pt x="2717681" y="525440"/>
                  <a:pt x="2711846" y="518876"/>
                  <a:pt x="2711846" y="511583"/>
                </a:cubicBezTo>
                <a:cubicBezTo>
                  <a:pt x="2711846" y="503561"/>
                  <a:pt x="2717681" y="499186"/>
                  <a:pt x="2725695" y="499186"/>
                </a:cubicBezTo>
                <a:close/>
                <a:moveTo>
                  <a:pt x="2654870" y="499186"/>
                </a:moveTo>
                <a:cubicBezTo>
                  <a:pt x="2660705" y="499186"/>
                  <a:pt x="2667266" y="503561"/>
                  <a:pt x="2667266" y="511583"/>
                </a:cubicBezTo>
                <a:cubicBezTo>
                  <a:pt x="2667266" y="518876"/>
                  <a:pt x="2660705" y="525440"/>
                  <a:pt x="2654870" y="525440"/>
                </a:cubicBezTo>
                <a:cubicBezTo>
                  <a:pt x="2646847" y="525440"/>
                  <a:pt x="2641013" y="518876"/>
                  <a:pt x="2641013" y="511583"/>
                </a:cubicBezTo>
                <a:cubicBezTo>
                  <a:pt x="2641013" y="503561"/>
                  <a:pt x="2646847" y="499186"/>
                  <a:pt x="2654870" y="499186"/>
                </a:cubicBezTo>
                <a:close/>
                <a:moveTo>
                  <a:pt x="2582580" y="499186"/>
                </a:moveTo>
                <a:cubicBezTo>
                  <a:pt x="2589873" y="499186"/>
                  <a:pt x="2596435" y="503561"/>
                  <a:pt x="2596435" y="511583"/>
                </a:cubicBezTo>
                <a:cubicBezTo>
                  <a:pt x="2596435" y="518876"/>
                  <a:pt x="2589873" y="525440"/>
                  <a:pt x="2582580" y="525440"/>
                </a:cubicBezTo>
                <a:cubicBezTo>
                  <a:pt x="2576018" y="525440"/>
                  <a:pt x="2570184" y="518876"/>
                  <a:pt x="2570184" y="511583"/>
                </a:cubicBezTo>
                <a:cubicBezTo>
                  <a:pt x="2570184" y="503561"/>
                  <a:pt x="2576018" y="499186"/>
                  <a:pt x="2582580" y="499186"/>
                </a:cubicBezTo>
                <a:close/>
                <a:moveTo>
                  <a:pt x="2511026" y="499186"/>
                </a:moveTo>
                <a:cubicBezTo>
                  <a:pt x="2519047" y="499186"/>
                  <a:pt x="2525610" y="503561"/>
                  <a:pt x="2525610" y="511583"/>
                </a:cubicBezTo>
                <a:cubicBezTo>
                  <a:pt x="2525610" y="518876"/>
                  <a:pt x="2519047" y="525440"/>
                  <a:pt x="2511026" y="525440"/>
                </a:cubicBezTo>
                <a:cubicBezTo>
                  <a:pt x="2505194" y="525440"/>
                  <a:pt x="2499361" y="518876"/>
                  <a:pt x="2499361" y="511583"/>
                </a:cubicBezTo>
                <a:cubicBezTo>
                  <a:pt x="2499361" y="503561"/>
                  <a:pt x="2503735" y="499186"/>
                  <a:pt x="2511026" y="499186"/>
                </a:cubicBezTo>
                <a:close/>
                <a:moveTo>
                  <a:pt x="2440924" y="499186"/>
                </a:moveTo>
                <a:cubicBezTo>
                  <a:pt x="2448944" y="499186"/>
                  <a:pt x="2454781" y="505020"/>
                  <a:pt x="2454781" y="511583"/>
                </a:cubicBezTo>
                <a:cubicBezTo>
                  <a:pt x="2454781" y="518876"/>
                  <a:pt x="2448944" y="525440"/>
                  <a:pt x="2440924" y="525440"/>
                </a:cubicBezTo>
                <a:cubicBezTo>
                  <a:pt x="2433632" y="525440"/>
                  <a:pt x="2428527" y="518876"/>
                  <a:pt x="2428527" y="511583"/>
                </a:cubicBezTo>
                <a:cubicBezTo>
                  <a:pt x="2428527" y="505020"/>
                  <a:pt x="2433632" y="499186"/>
                  <a:pt x="2440924" y="499186"/>
                </a:cubicBezTo>
                <a:close/>
                <a:moveTo>
                  <a:pt x="2369108" y="499186"/>
                </a:moveTo>
                <a:cubicBezTo>
                  <a:pt x="2377672" y="499186"/>
                  <a:pt x="2383898" y="505020"/>
                  <a:pt x="2383898" y="511583"/>
                </a:cubicBezTo>
                <a:cubicBezTo>
                  <a:pt x="2383898" y="518876"/>
                  <a:pt x="2377672" y="525440"/>
                  <a:pt x="2369108" y="525440"/>
                </a:cubicBezTo>
                <a:cubicBezTo>
                  <a:pt x="2361327" y="525440"/>
                  <a:pt x="2354319" y="518876"/>
                  <a:pt x="2354319" y="511583"/>
                </a:cubicBezTo>
                <a:cubicBezTo>
                  <a:pt x="2354319" y="505020"/>
                  <a:pt x="2361327" y="499186"/>
                  <a:pt x="2369108" y="499186"/>
                </a:cubicBezTo>
                <a:close/>
                <a:moveTo>
                  <a:pt x="2298278" y="499186"/>
                </a:moveTo>
                <a:cubicBezTo>
                  <a:pt x="2306839" y="499186"/>
                  <a:pt x="2313066" y="505020"/>
                  <a:pt x="2313066" y="511583"/>
                </a:cubicBezTo>
                <a:cubicBezTo>
                  <a:pt x="2313066" y="518876"/>
                  <a:pt x="2306839" y="525440"/>
                  <a:pt x="2298278" y="525440"/>
                </a:cubicBezTo>
                <a:cubicBezTo>
                  <a:pt x="2290494" y="525440"/>
                  <a:pt x="2283488" y="518876"/>
                  <a:pt x="2283488" y="511583"/>
                </a:cubicBezTo>
                <a:cubicBezTo>
                  <a:pt x="2283488" y="505020"/>
                  <a:pt x="2290494" y="499186"/>
                  <a:pt x="2298278" y="499186"/>
                </a:cubicBezTo>
                <a:close/>
                <a:moveTo>
                  <a:pt x="2226514" y="499186"/>
                </a:moveTo>
                <a:cubicBezTo>
                  <a:pt x="2234534" y="499186"/>
                  <a:pt x="2238914" y="505020"/>
                  <a:pt x="2238914" y="511583"/>
                </a:cubicBezTo>
                <a:cubicBezTo>
                  <a:pt x="2238914" y="518876"/>
                  <a:pt x="2234534" y="525440"/>
                  <a:pt x="2226514" y="525440"/>
                </a:cubicBezTo>
                <a:cubicBezTo>
                  <a:pt x="2218492" y="525440"/>
                  <a:pt x="2212655" y="518876"/>
                  <a:pt x="2212655" y="511583"/>
                </a:cubicBezTo>
                <a:cubicBezTo>
                  <a:pt x="2212655" y="505020"/>
                  <a:pt x="2218492" y="499186"/>
                  <a:pt x="2226514" y="499186"/>
                </a:cubicBezTo>
                <a:close/>
                <a:moveTo>
                  <a:pt x="2155680" y="499186"/>
                </a:moveTo>
                <a:cubicBezTo>
                  <a:pt x="2161514" y="499186"/>
                  <a:pt x="2168079" y="505020"/>
                  <a:pt x="2168079" y="511583"/>
                </a:cubicBezTo>
                <a:cubicBezTo>
                  <a:pt x="2168079" y="518876"/>
                  <a:pt x="2161514" y="525440"/>
                  <a:pt x="2155680" y="525440"/>
                </a:cubicBezTo>
                <a:cubicBezTo>
                  <a:pt x="2147658" y="525440"/>
                  <a:pt x="2141823" y="518876"/>
                  <a:pt x="2141823" y="511583"/>
                </a:cubicBezTo>
                <a:cubicBezTo>
                  <a:pt x="2141823" y="505020"/>
                  <a:pt x="2147658" y="499186"/>
                  <a:pt x="2155680" y="499186"/>
                </a:cubicBezTo>
                <a:close/>
                <a:moveTo>
                  <a:pt x="2084846" y="499186"/>
                </a:moveTo>
                <a:cubicBezTo>
                  <a:pt x="2090680" y="499186"/>
                  <a:pt x="2097246" y="505020"/>
                  <a:pt x="2097246" y="511583"/>
                </a:cubicBezTo>
                <a:cubicBezTo>
                  <a:pt x="2097246" y="518876"/>
                  <a:pt x="2090680" y="525440"/>
                  <a:pt x="2084846" y="525440"/>
                </a:cubicBezTo>
                <a:cubicBezTo>
                  <a:pt x="2076824" y="525440"/>
                  <a:pt x="2070991" y="518876"/>
                  <a:pt x="2070991" y="511583"/>
                </a:cubicBezTo>
                <a:cubicBezTo>
                  <a:pt x="2070991" y="505020"/>
                  <a:pt x="2076824" y="499186"/>
                  <a:pt x="2084846" y="499186"/>
                </a:cubicBezTo>
                <a:close/>
                <a:moveTo>
                  <a:pt x="2011831" y="499186"/>
                </a:moveTo>
                <a:cubicBezTo>
                  <a:pt x="2019855" y="499186"/>
                  <a:pt x="2026416" y="505020"/>
                  <a:pt x="2026416" y="511583"/>
                </a:cubicBezTo>
                <a:cubicBezTo>
                  <a:pt x="2026416" y="518876"/>
                  <a:pt x="2019855" y="525440"/>
                  <a:pt x="2011831" y="525440"/>
                </a:cubicBezTo>
                <a:cubicBezTo>
                  <a:pt x="2005998" y="525440"/>
                  <a:pt x="2000165" y="518876"/>
                  <a:pt x="2000165" y="511583"/>
                </a:cubicBezTo>
                <a:cubicBezTo>
                  <a:pt x="2000165" y="505020"/>
                  <a:pt x="2005998" y="499186"/>
                  <a:pt x="2011831" y="499186"/>
                </a:cubicBezTo>
                <a:close/>
                <a:moveTo>
                  <a:pt x="1938362" y="499186"/>
                </a:moveTo>
                <a:cubicBezTo>
                  <a:pt x="1946382" y="499186"/>
                  <a:pt x="1952216" y="505020"/>
                  <a:pt x="1952216" y="511583"/>
                </a:cubicBezTo>
                <a:cubicBezTo>
                  <a:pt x="1952216" y="518876"/>
                  <a:pt x="1946382" y="525440"/>
                  <a:pt x="1938362" y="525440"/>
                </a:cubicBezTo>
                <a:cubicBezTo>
                  <a:pt x="1932525" y="525440"/>
                  <a:pt x="1925965" y="518876"/>
                  <a:pt x="1925965" y="511583"/>
                </a:cubicBezTo>
                <a:cubicBezTo>
                  <a:pt x="1925965" y="505020"/>
                  <a:pt x="1932525" y="499186"/>
                  <a:pt x="1938362" y="499186"/>
                </a:cubicBezTo>
                <a:close/>
                <a:moveTo>
                  <a:pt x="1867525" y="499186"/>
                </a:moveTo>
                <a:cubicBezTo>
                  <a:pt x="1875547" y="499186"/>
                  <a:pt x="1881384" y="505020"/>
                  <a:pt x="1881384" y="511583"/>
                </a:cubicBezTo>
                <a:cubicBezTo>
                  <a:pt x="1881384" y="518876"/>
                  <a:pt x="1875547" y="525440"/>
                  <a:pt x="1867525" y="525440"/>
                </a:cubicBezTo>
                <a:cubicBezTo>
                  <a:pt x="1860232" y="525440"/>
                  <a:pt x="1855126" y="518876"/>
                  <a:pt x="1855126" y="511583"/>
                </a:cubicBezTo>
                <a:cubicBezTo>
                  <a:pt x="1855126" y="505020"/>
                  <a:pt x="1860232" y="499186"/>
                  <a:pt x="1867525" y="499186"/>
                </a:cubicBezTo>
                <a:close/>
                <a:moveTo>
                  <a:pt x="1799085" y="499186"/>
                </a:moveTo>
                <a:cubicBezTo>
                  <a:pt x="1807644" y="499186"/>
                  <a:pt x="1813871" y="505020"/>
                  <a:pt x="1813871" y="511583"/>
                </a:cubicBezTo>
                <a:cubicBezTo>
                  <a:pt x="1813871" y="518876"/>
                  <a:pt x="1807644" y="525440"/>
                  <a:pt x="1799085" y="525440"/>
                </a:cubicBezTo>
                <a:cubicBezTo>
                  <a:pt x="1790521" y="525440"/>
                  <a:pt x="1784295" y="518876"/>
                  <a:pt x="1784295" y="511583"/>
                </a:cubicBezTo>
                <a:cubicBezTo>
                  <a:pt x="1784295" y="505020"/>
                  <a:pt x="1790521" y="499186"/>
                  <a:pt x="1799085" y="499186"/>
                </a:cubicBezTo>
                <a:close/>
                <a:moveTo>
                  <a:pt x="1728257" y="499186"/>
                </a:moveTo>
                <a:cubicBezTo>
                  <a:pt x="1736822" y="499186"/>
                  <a:pt x="1743046" y="505020"/>
                  <a:pt x="1743046" y="511583"/>
                </a:cubicBezTo>
                <a:cubicBezTo>
                  <a:pt x="1743046" y="518876"/>
                  <a:pt x="1736822" y="525440"/>
                  <a:pt x="1728257" y="525440"/>
                </a:cubicBezTo>
                <a:cubicBezTo>
                  <a:pt x="1719694" y="525440"/>
                  <a:pt x="1713469" y="518876"/>
                  <a:pt x="1713469" y="511583"/>
                </a:cubicBezTo>
                <a:cubicBezTo>
                  <a:pt x="1713469" y="505020"/>
                  <a:pt x="1719694" y="499186"/>
                  <a:pt x="1728257" y="499186"/>
                </a:cubicBezTo>
                <a:close/>
                <a:moveTo>
                  <a:pt x="1657426" y="499186"/>
                </a:moveTo>
                <a:cubicBezTo>
                  <a:pt x="1665210" y="499186"/>
                  <a:pt x="1672218" y="505020"/>
                  <a:pt x="1672218" y="511583"/>
                </a:cubicBezTo>
                <a:cubicBezTo>
                  <a:pt x="1672218" y="518876"/>
                  <a:pt x="1665210" y="525440"/>
                  <a:pt x="1657426" y="525440"/>
                </a:cubicBezTo>
                <a:cubicBezTo>
                  <a:pt x="1648867" y="525440"/>
                  <a:pt x="1642647" y="518876"/>
                  <a:pt x="1642647" y="511583"/>
                </a:cubicBezTo>
                <a:cubicBezTo>
                  <a:pt x="1642647" y="505020"/>
                  <a:pt x="1648867" y="499186"/>
                  <a:pt x="1657426" y="499186"/>
                </a:cubicBezTo>
                <a:close/>
                <a:moveTo>
                  <a:pt x="1582294" y="499186"/>
                </a:moveTo>
                <a:cubicBezTo>
                  <a:pt x="1589590" y="499186"/>
                  <a:pt x="1594694" y="505020"/>
                  <a:pt x="1594694" y="511583"/>
                </a:cubicBezTo>
                <a:cubicBezTo>
                  <a:pt x="1594694" y="518876"/>
                  <a:pt x="1589590" y="525440"/>
                  <a:pt x="1582294" y="525440"/>
                </a:cubicBezTo>
                <a:cubicBezTo>
                  <a:pt x="1574271" y="525440"/>
                  <a:pt x="1568438" y="518876"/>
                  <a:pt x="1568438" y="511583"/>
                </a:cubicBezTo>
                <a:cubicBezTo>
                  <a:pt x="1568438" y="505020"/>
                  <a:pt x="1574271" y="499186"/>
                  <a:pt x="1582294" y="499186"/>
                </a:cubicBezTo>
                <a:close/>
                <a:moveTo>
                  <a:pt x="1512192" y="499186"/>
                </a:moveTo>
                <a:cubicBezTo>
                  <a:pt x="1518025" y="499186"/>
                  <a:pt x="1523862" y="505020"/>
                  <a:pt x="1523862" y="511583"/>
                </a:cubicBezTo>
                <a:cubicBezTo>
                  <a:pt x="1523862" y="518876"/>
                  <a:pt x="1518025" y="525440"/>
                  <a:pt x="1512192" y="525440"/>
                </a:cubicBezTo>
                <a:cubicBezTo>
                  <a:pt x="1504169" y="525440"/>
                  <a:pt x="1497607" y="518876"/>
                  <a:pt x="1497607" y="511583"/>
                </a:cubicBezTo>
                <a:cubicBezTo>
                  <a:pt x="1497607" y="505020"/>
                  <a:pt x="1504169" y="499186"/>
                  <a:pt x="1512192" y="499186"/>
                </a:cubicBezTo>
                <a:close/>
                <a:moveTo>
                  <a:pt x="1440623" y="499186"/>
                </a:moveTo>
                <a:cubicBezTo>
                  <a:pt x="1447188" y="499186"/>
                  <a:pt x="1453023" y="505020"/>
                  <a:pt x="1453023" y="511583"/>
                </a:cubicBezTo>
                <a:cubicBezTo>
                  <a:pt x="1453023" y="518876"/>
                  <a:pt x="1447188" y="525440"/>
                  <a:pt x="1440623" y="525440"/>
                </a:cubicBezTo>
                <a:cubicBezTo>
                  <a:pt x="1433333" y="525440"/>
                  <a:pt x="1426771" y="518876"/>
                  <a:pt x="1426771" y="511583"/>
                </a:cubicBezTo>
                <a:cubicBezTo>
                  <a:pt x="1426771" y="505020"/>
                  <a:pt x="1433333" y="499186"/>
                  <a:pt x="1440623" y="499186"/>
                </a:cubicBezTo>
                <a:close/>
                <a:moveTo>
                  <a:pt x="1368341" y="499186"/>
                </a:moveTo>
                <a:cubicBezTo>
                  <a:pt x="1376363" y="499186"/>
                  <a:pt x="1382196" y="505020"/>
                  <a:pt x="1382196" y="511583"/>
                </a:cubicBezTo>
                <a:cubicBezTo>
                  <a:pt x="1382196" y="518876"/>
                  <a:pt x="1376363" y="525440"/>
                  <a:pt x="1368341" y="525440"/>
                </a:cubicBezTo>
                <a:cubicBezTo>
                  <a:pt x="1362508" y="525440"/>
                  <a:pt x="1355948" y="518876"/>
                  <a:pt x="1355948" y="511583"/>
                </a:cubicBezTo>
                <a:cubicBezTo>
                  <a:pt x="1355948" y="505020"/>
                  <a:pt x="1362508" y="499186"/>
                  <a:pt x="1368341" y="499186"/>
                </a:cubicBezTo>
                <a:close/>
                <a:moveTo>
                  <a:pt x="1297515" y="499186"/>
                </a:moveTo>
                <a:cubicBezTo>
                  <a:pt x="1305538" y="499186"/>
                  <a:pt x="1311369" y="505020"/>
                  <a:pt x="1311369" y="513042"/>
                </a:cubicBezTo>
                <a:cubicBezTo>
                  <a:pt x="1311369" y="518876"/>
                  <a:pt x="1305538" y="525440"/>
                  <a:pt x="1297515" y="525440"/>
                </a:cubicBezTo>
                <a:cubicBezTo>
                  <a:pt x="1289492" y="525440"/>
                  <a:pt x="1285118" y="518876"/>
                  <a:pt x="1285118" y="513042"/>
                </a:cubicBezTo>
                <a:cubicBezTo>
                  <a:pt x="1285118" y="505020"/>
                  <a:pt x="1289492" y="499186"/>
                  <a:pt x="1297515" y="499186"/>
                </a:cubicBezTo>
                <a:close/>
                <a:moveTo>
                  <a:pt x="1225700" y="499186"/>
                </a:moveTo>
                <a:cubicBezTo>
                  <a:pt x="1233484" y="499186"/>
                  <a:pt x="1240491" y="505020"/>
                  <a:pt x="1240491" y="513042"/>
                </a:cubicBezTo>
                <a:cubicBezTo>
                  <a:pt x="1240491" y="518876"/>
                  <a:pt x="1233484" y="525440"/>
                  <a:pt x="1225700" y="525440"/>
                </a:cubicBezTo>
                <a:cubicBezTo>
                  <a:pt x="1217156" y="525440"/>
                  <a:pt x="1210925" y="518876"/>
                  <a:pt x="1210925" y="513042"/>
                </a:cubicBezTo>
                <a:cubicBezTo>
                  <a:pt x="1210925" y="505020"/>
                  <a:pt x="1217156" y="499186"/>
                  <a:pt x="1225700" y="499186"/>
                </a:cubicBezTo>
                <a:close/>
                <a:moveTo>
                  <a:pt x="1154881" y="499186"/>
                </a:moveTo>
                <a:cubicBezTo>
                  <a:pt x="1162665" y="499186"/>
                  <a:pt x="1169669" y="505020"/>
                  <a:pt x="1169669" y="513042"/>
                </a:cubicBezTo>
                <a:cubicBezTo>
                  <a:pt x="1169669" y="518876"/>
                  <a:pt x="1162665" y="525440"/>
                  <a:pt x="1154881" y="525440"/>
                </a:cubicBezTo>
                <a:cubicBezTo>
                  <a:pt x="1146323" y="525440"/>
                  <a:pt x="1140095" y="518876"/>
                  <a:pt x="1140095" y="513042"/>
                </a:cubicBezTo>
                <a:cubicBezTo>
                  <a:pt x="1140095" y="505020"/>
                  <a:pt x="1146323" y="499186"/>
                  <a:pt x="1154881" y="499186"/>
                </a:cubicBezTo>
                <a:close/>
                <a:moveTo>
                  <a:pt x="1084053" y="499186"/>
                </a:moveTo>
                <a:cubicBezTo>
                  <a:pt x="1091836" y="499186"/>
                  <a:pt x="1098842" y="505020"/>
                  <a:pt x="1098842" y="513042"/>
                </a:cubicBezTo>
                <a:cubicBezTo>
                  <a:pt x="1098842" y="518876"/>
                  <a:pt x="1091836" y="525440"/>
                  <a:pt x="1084053" y="525440"/>
                </a:cubicBezTo>
                <a:cubicBezTo>
                  <a:pt x="1075492" y="525440"/>
                  <a:pt x="1069267" y="518876"/>
                  <a:pt x="1069267" y="513042"/>
                </a:cubicBezTo>
                <a:cubicBezTo>
                  <a:pt x="1069267" y="505020"/>
                  <a:pt x="1075492" y="499186"/>
                  <a:pt x="1084053" y="499186"/>
                </a:cubicBezTo>
                <a:close/>
                <a:moveTo>
                  <a:pt x="1013012" y="499186"/>
                </a:moveTo>
                <a:cubicBezTo>
                  <a:pt x="1020310" y="499186"/>
                  <a:pt x="1024685" y="505020"/>
                  <a:pt x="1024685" y="513042"/>
                </a:cubicBezTo>
                <a:cubicBezTo>
                  <a:pt x="1024685" y="518876"/>
                  <a:pt x="1020310" y="525440"/>
                  <a:pt x="1013012" y="525440"/>
                </a:cubicBezTo>
                <a:cubicBezTo>
                  <a:pt x="1004998" y="525440"/>
                  <a:pt x="998433" y="518876"/>
                  <a:pt x="998433" y="513042"/>
                </a:cubicBezTo>
                <a:cubicBezTo>
                  <a:pt x="998433" y="505020"/>
                  <a:pt x="1004998" y="499186"/>
                  <a:pt x="1013012" y="499186"/>
                </a:cubicBezTo>
                <a:close/>
                <a:moveTo>
                  <a:pt x="941461" y="499186"/>
                </a:moveTo>
                <a:cubicBezTo>
                  <a:pt x="948026" y="499186"/>
                  <a:pt x="953861" y="505020"/>
                  <a:pt x="953861" y="513042"/>
                </a:cubicBezTo>
                <a:cubicBezTo>
                  <a:pt x="953861" y="518876"/>
                  <a:pt x="948026" y="525440"/>
                  <a:pt x="941461" y="525440"/>
                </a:cubicBezTo>
                <a:cubicBezTo>
                  <a:pt x="934167" y="525440"/>
                  <a:pt x="927607" y="518876"/>
                  <a:pt x="927607" y="513042"/>
                </a:cubicBezTo>
                <a:cubicBezTo>
                  <a:pt x="927607" y="505020"/>
                  <a:pt x="934167" y="499186"/>
                  <a:pt x="941461" y="499186"/>
                </a:cubicBezTo>
                <a:close/>
                <a:moveTo>
                  <a:pt x="870626" y="499186"/>
                </a:moveTo>
                <a:cubicBezTo>
                  <a:pt x="877192" y="499186"/>
                  <a:pt x="883027" y="505020"/>
                  <a:pt x="883027" y="513042"/>
                </a:cubicBezTo>
                <a:cubicBezTo>
                  <a:pt x="883027" y="518876"/>
                  <a:pt x="877192" y="525440"/>
                  <a:pt x="870626" y="525440"/>
                </a:cubicBezTo>
                <a:cubicBezTo>
                  <a:pt x="863340" y="525440"/>
                  <a:pt x="856774" y="518876"/>
                  <a:pt x="856774" y="513042"/>
                </a:cubicBezTo>
                <a:cubicBezTo>
                  <a:pt x="856774" y="505020"/>
                  <a:pt x="863340" y="499186"/>
                  <a:pt x="870626" y="499186"/>
                </a:cubicBezTo>
                <a:close/>
                <a:moveTo>
                  <a:pt x="798340" y="499186"/>
                </a:moveTo>
                <a:cubicBezTo>
                  <a:pt x="806362" y="499186"/>
                  <a:pt x="812196" y="505020"/>
                  <a:pt x="812196" y="513042"/>
                </a:cubicBezTo>
                <a:cubicBezTo>
                  <a:pt x="812196" y="518876"/>
                  <a:pt x="806362" y="525440"/>
                  <a:pt x="798340" y="525440"/>
                </a:cubicBezTo>
                <a:cubicBezTo>
                  <a:pt x="792508" y="525440"/>
                  <a:pt x="785941" y="518876"/>
                  <a:pt x="785941" y="513042"/>
                </a:cubicBezTo>
                <a:cubicBezTo>
                  <a:pt x="785941" y="505020"/>
                  <a:pt x="792508" y="499186"/>
                  <a:pt x="798340" y="499186"/>
                </a:cubicBezTo>
                <a:close/>
                <a:moveTo>
                  <a:pt x="724135" y="499186"/>
                </a:moveTo>
                <a:cubicBezTo>
                  <a:pt x="731429" y="499186"/>
                  <a:pt x="737991" y="505020"/>
                  <a:pt x="737991" y="513042"/>
                </a:cubicBezTo>
                <a:cubicBezTo>
                  <a:pt x="737991" y="518876"/>
                  <a:pt x="731429" y="525440"/>
                  <a:pt x="724135" y="525440"/>
                </a:cubicBezTo>
                <a:cubicBezTo>
                  <a:pt x="717574" y="525440"/>
                  <a:pt x="711744" y="518876"/>
                  <a:pt x="711744" y="513042"/>
                </a:cubicBezTo>
                <a:cubicBezTo>
                  <a:pt x="711744" y="505020"/>
                  <a:pt x="717574" y="499186"/>
                  <a:pt x="724135" y="499186"/>
                </a:cubicBezTo>
                <a:close/>
                <a:moveTo>
                  <a:pt x="653306" y="499186"/>
                </a:moveTo>
                <a:cubicBezTo>
                  <a:pt x="660598" y="499186"/>
                  <a:pt x="667164" y="505020"/>
                  <a:pt x="667164" y="513042"/>
                </a:cubicBezTo>
                <a:cubicBezTo>
                  <a:pt x="667164" y="518876"/>
                  <a:pt x="660598" y="525440"/>
                  <a:pt x="653306" y="525440"/>
                </a:cubicBezTo>
                <a:cubicBezTo>
                  <a:pt x="645287" y="525440"/>
                  <a:pt x="640910" y="518876"/>
                  <a:pt x="640910" y="513042"/>
                </a:cubicBezTo>
                <a:cubicBezTo>
                  <a:pt x="640910" y="505020"/>
                  <a:pt x="645287" y="499186"/>
                  <a:pt x="653306" y="499186"/>
                </a:cubicBezTo>
                <a:close/>
                <a:moveTo>
                  <a:pt x="584869" y="499186"/>
                </a:moveTo>
                <a:cubicBezTo>
                  <a:pt x="592652" y="499186"/>
                  <a:pt x="599654" y="505020"/>
                  <a:pt x="599654" y="513042"/>
                </a:cubicBezTo>
                <a:cubicBezTo>
                  <a:pt x="599654" y="518876"/>
                  <a:pt x="592652" y="525440"/>
                  <a:pt x="584869" y="525440"/>
                </a:cubicBezTo>
                <a:cubicBezTo>
                  <a:pt x="576309" y="525440"/>
                  <a:pt x="570076" y="518876"/>
                  <a:pt x="570076" y="513042"/>
                </a:cubicBezTo>
                <a:cubicBezTo>
                  <a:pt x="570076" y="505020"/>
                  <a:pt x="576309" y="499186"/>
                  <a:pt x="584869" y="499186"/>
                </a:cubicBezTo>
                <a:close/>
                <a:moveTo>
                  <a:pt x="513670" y="499186"/>
                </a:moveTo>
                <a:cubicBezTo>
                  <a:pt x="522020" y="499186"/>
                  <a:pt x="528846" y="505020"/>
                  <a:pt x="528846" y="513042"/>
                </a:cubicBezTo>
                <a:cubicBezTo>
                  <a:pt x="528846" y="518876"/>
                  <a:pt x="522020" y="525440"/>
                  <a:pt x="513670" y="525440"/>
                </a:cubicBezTo>
                <a:cubicBezTo>
                  <a:pt x="506076" y="525440"/>
                  <a:pt x="499248" y="518876"/>
                  <a:pt x="499248" y="513042"/>
                </a:cubicBezTo>
                <a:cubicBezTo>
                  <a:pt x="499248" y="505020"/>
                  <a:pt x="506076" y="499186"/>
                  <a:pt x="513670" y="499186"/>
                </a:cubicBezTo>
                <a:close/>
                <a:moveTo>
                  <a:pt x="3939871" y="495814"/>
                </a:moveTo>
                <a:cubicBezTo>
                  <a:pt x="3946434" y="495814"/>
                  <a:pt x="3952268" y="502041"/>
                  <a:pt x="3952268" y="510602"/>
                </a:cubicBezTo>
                <a:cubicBezTo>
                  <a:pt x="3952268" y="518386"/>
                  <a:pt x="3946434" y="525391"/>
                  <a:pt x="3939871" y="525391"/>
                </a:cubicBezTo>
                <a:cubicBezTo>
                  <a:pt x="3932578" y="525391"/>
                  <a:pt x="3926015" y="518386"/>
                  <a:pt x="3926015" y="510602"/>
                </a:cubicBezTo>
                <a:cubicBezTo>
                  <a:pt x="3926015" y="502041"/>
                  <a:pt x="3932578" y="495814"/>
                  <a:pt x="3939871" y="495814"/>
                </a:cubicBezTo>
                <a:close/>
                <a:moveTo>
                  <a:pt x="3869042" y="495814"/>
                </a:moveTo>
                <a:cubicBezTo>
                  <a:pt x="3875605" y="495814"/>
                  <a:pt x="3881439" y="502041"/>
                  <a:pt x="3881439" y="510602"/>
                </a:cubicBezTo>
                <a:cubicBezTo>
                  <a:pt x="3881439" y="518386"/>
                  <a:pt x="3875605" y="525391"/>
                  <a:pt x="3869042" y="525391"/>
                </a:cubicBezTo>
                <a:cubicBezTo>
                  <a:pt x="3861749" y="525391"/>
                  <a:pt x="3855186" y="518386"/>
                  <a:pt x="3855186" y="510602"/>
                </a:cubicBezTo>
                <a:cubicBezTo>
                  <a:pt x="3855186" y="502041"/>
                  <a:pt x="3861749" y="495814"/>
                  <a:pt x="3869042" y="495814"/>
                </a:cubicBezTo>
                <a:close/>
                <a:moveTo>
                  <a:pt x="3796752" y="495814"/>
                </a:moveTo>
                <a:cubicBezTo>
                  <a:pt x="3804774" y="495814"/>
                  <a:pt x="3810608" y="502041"/>
                  <a:pt x="3810608" y="510602"/>
                </a:cubicBezTo>
                <a:cubicBezTo>
                  <a:pt x="3810608" y="518386"/>
                  <a:pt x="3804774" y="525391"/>
                  <a:pt x="3796752" y="525391"/>
                </a:cubicBezTo>
                <a:cubicBezTo>
                  <a:pt x="3790918" y="525391"/>
                  <a:pt x="3784355" y="518386"/>
                  <a:pt x="3784355" y="510602"/>
                </a:cubicBezTo>
                <a:cubicBezTo>
                  <a:pt x="3784355" y="502041"/>
                  <a:pt x="3790918" y="495814"/>
                  <a:pt x="3796752" y="495814"/>
                </a:cubicBezTo>
                <a:close/>
                <a:moveTo>
                  <a:pt x="3725922" y="495814"/>
                </a:moveTo>
                <a:cubicBezTo>
                  <a:pt x="3733944" y="495814"/>
                  <a:pt x="3739778" y="502041"/>
                  <a:pt x="3739778" y="510602"/>
                </a:cubicBezTo>
                <a:cubicBezTo>
                  <a:pt x="3739778" y="518386"/>
                  <a:pt x="3733944" y="525391"/>
                  <a:pt x="3725922" y="525391"/>
                </a:cubicBezTo>
                <a:cubicBezTo>
                  <a:pt x="3719359" y="525391"/>
                  <a:pt x="3713525" y="518386"/>
                  <a:pt x="3713525" y="510602"/>
                </a:cubicBezTo>
                <a:cubicBezTo>
                  <a:pt x="3713525" y="502041"/>
                  <a:pt x="3719359" y="495814"/>
                  <a:pt x="3725922" y="495814"/>
                </a:cubicBezTo>
                <a:close/>
                <a:moveTo>
                  <a:pt x="3655091" y="495814"/>
                </a:moveTo>
                <a:cubicBezTo>
                  <a:pt x="3662384" y="495814"/>
                  <a:pt x="3668947" y="502041"/>
                  <a:pt x="3668947" y="510602"/>
                </a:cubicBezTo>
                <a:cubicBezTo>
                  <a:pt x="3668947" y="518386"/>
                  <a:pt x="3662384" y="525391"/>
                  <a:pt x="3655091" y="525391"/>
                </a:cubicBezTo>
                <a:cubicBezTo>
                  <a:pt x="3647069" y="525391"/>
                  <a:pt x="3642694" y="518386"/>
                  <a:pt x="3642694" y="510602"/>
                </a:cubicBezTo>
                <a:cubicBezTo>
                  <a:pt x="3642694" y="502041"/>
                  <a:pt x="3647069" y="495814"/>
                  <a:pt x="3655091" y="495814"/>
                </a:cubicBezTo>
                <a:close/>
                <a:moveTo>
                  <a:pt x="3583280" y="495814"/>
                </a:moveTo>
                <a:cubicBezTo>
                  <a:pt x="3591064" y="495814"/>
                  <a:pt x="3598069" y="502041"/>
                  <a:pt x="3598069" y="510602"/>
                </a:cubicBezTo>
                <a:cubicBezTo>
                  <a:pt x="3598069" y="518386"/>
                  <a:pt x="3591064" y="525391"/>
                  <a:pt x="3583280" y="525391"/>
                </a:cubicBezTo>
                <a:cubicBezTo>
                  <a:pt x="3574718" y="525391"/>
                  <a:pt x="3568491" y="518386"/>
                  <a:pt x="3568491" y="510602"/>
                </a:cubicBezTo>
                <a:cubicBezTo>
                  <a:pt x="3568491" y="502041"/>
                  <a:pt x="3574718" y="495814"/>
                  <a:pt x="3583280" y="495814"/>
                </a:cubicBezTo>
                <a:close/>
                <a:moveTo>
                  <a:pt x="3512449" y="495814"/>
                </a:moveTo>
                <a:cubicBezTo>
                  <a:pt x="3520232" y="495814"/>
                  <a:pt x="3527237" y="502041"/>
                  <a:pt x="3527237" y="510602"/>
                </a:cubicBezTo>
                <a:cubicBezTo>
                  <a:pt x="3527237" y="518386"/>
                  <a:pt x="3520232" y="525391"/>
                  <a:pt x="3512449" y="525391"/>
                </a:cubicBezTo>
                <a:cubicBezTo>
                  <a:pt x="3503887" y="525391"/>
                  <a:pt x="3497661" y="518386"/>
                  <a:pt x="3497661" y="510602"/>
                </a:cubicBezTo>
                <a:cubicBezTo>
                  <a:pt x="3497661" y="502041"/>
                  <a:pt x="3503887" y="495814"/>
                  <a:pt x="3512449" y="495814"/>
                </a:cubicBezTo>
                <a:close/>
                <a:moveTo>
                  <a:pt x="3440686" y="495814"/>
                </a:moveTo>
                <a:cubicBezTo>
                  <a:pt x="3448708" y="495814"/>
                  <a:pt x="3453083" y="502041"/>
                  <a:pt x="3453083" y="510602"/>
                </a:cubicBezTo>
                <a:cubicBezTo>
                  <a:pt x="3453083" y="518386"/>
                  <a:pt x="3448708" y="525391"/>
                  <a:pt x="3440686" y="525391"/>
                </a:cubicBezTo>
                <a:cubicBezTo>
                  <a:pt x="3433393" y="525391"/>
                  <a:pt x="3426830" y="518386"/>
                  <a:pt x="3426830" y="510602"/>
                </a:cubicBezTo>
                <a:cubicBezTo>
                  <a:pt x="3426830" y="502041"/>
                  <a:pt x="3433393" y="495814"/>
                  <a:pt x="3440686" y="495814"/>
                </a:cubicBezTo>
                <a:close/>
                <a:moveTo>
                  <a:pt x="3369857" y="495814"/>
                </a:moveTo>
                <a:cubicBezTo>
                  <a:pt x="3376420" y="495814"/>
                  <a:pt x="3382254" y="502041"/>
                  <a:pt x="3382254" y="510602"/>
                </a:cubicBezTo>
                <a:cubicBezTo>
                  <a:pt x="3382254" y="518386"/>
                  <a:pt x="3376420" y="525391"/>
                  <a:pt x="3369857" y="525391"/>
                </a:cubicBezTo>
                <a:cubicBezTo>
                  <a:pt x="3362564" y="525391"/>
                  <a:pt x="3356001" y="518386"/>
                  <a:pt x="3356001" y="510602"/>
                </a:cubicBezTo>
                <a:cubicBezTo>
                  <a:pt x="3356001" y="502041"/>
                  <a:pt x="3362564" y="495814"/>
                  <a:pt x="3369857" y="495814"/>
                </a:cubicBezTo>
                <a:close/>
                <a:moveTo>
                  <a:pt x="3299094" y="495814"/>
                </a:moveTo>
                <a:cubicBezTo>
                  <a:pt x="3305656" y="495814"/>
                  <a:pt x="3311491" y="502041"/>
                  <a:pt x="3311491" y="510602"/>
                </a:cubicBezTo>
                <a:cubicBezTo>
                  <a:pt x="3311491" y="518386"/>
                  <a:pt x="3305656" y="525391"/>
                  <a:pt x="3299094" y="525391"/>
                </a:cubicBezTo>
                <a:cubicBezTo>
                  <a:pt x="3291802" y="525391"/>
                  <a:pt x="3285240" y="518386"/>
                  <a:pt x="3285240" y="510602"/>
                </a:cubicBezTo>
                <a:cubicBezTo>
                  <a:pt x="3285240" y="502041"/>
                  <a:pt x="3291802" y="495814"/>
                  <a:pt x="3299094" y="495814"/>
                </a:cubicBezTo>
                <a:close/>
                <a:moveTo>
                  <a:pt x="3226805" y="495814"/>
                </a:moveTo>
                <a:cubicBezTo>
                  <a:pt x="3234825" y="495814"/>
                  <a:pt x="3240660" y="502041"/>
                  <a:pt x="3240660" y="510602"/>
                </a:cubicBezTo>
                <a:cubicBezTo>
                  <a:pt x="3240660" y="518386"/>
                  <a:pt x="3234825" y="525391"/>
                  <a:pt x="3226805" y="525391"/>
                </a:cubicBezTo>
                <a:cubicBezTo>
                  <a:pt x="3220242" y="525391"/>
                  <a:pt x="3214406" y="518386"/>
                  <a:pt x="3214406" y="510602"/>
                </a:cubicBezTo>
                <a:cubicBezTo>
                  <a:pt x="3214406" y="502041"/>
                  <a:pt x="3220242" y="495814"/>
                  <a:pt x="3226805" y="495814"/>
                </a:cubicBezTo>
                <a:close/>
                <a:moveTo>
                  <a:pt x="3152602" y="495814"/>
                </a:moveTo>
                <a:cubicBezTo>
                  <a:pt x="3159895" y="495814"/>
                  <a:pt x="3166454" y="502041"/>
                  <a:pt x="3166454" y="510602"/>
                </a:cubicBezTo>
                <a:cubicBezTo>
                  <a:pt x="3166454" y="518386"/>
                  <a:pt x="3159895" y="525391"/>
                  <a:pt x="3152602" y="525391"/>
                </a:cubicBezTo>
                <a:cubicBezTo>
                  <a:pt x="3146038" y="525391"/>
                  <a:pt x="3140203" y="518386"/>
                  <a:pt x="3140203" y="510602"/>
                </a:cubicBezTo>
                <a:cubicBezTo>
                  <a:pt x="3140203" y="502041"/>
                  <a:pt x="3146038" y="495814"/>
                  <a:pt x="3152602" y="495814"/>
                </a:cubicBezTo>
                <a:close/>
                <a:moveTo>
                  <a:pt x="2439944" y="428356"/>
                </a:moveTo>
                <a:cubicBezTo>
                  <a:pt x="2448502" y="428356"/>
                  <a:pt x="2454729" y="432731"/>
                  <a:pt x="2454729" y="440753"/>
                </a:cubicBezTo>
                <a:cubicBezTo>
                  <a:pt x="2454729" y="448046"/>
                  <a:pt x="2448502" y="454610"/>
                  <a:pt x="2439944" y="454610"/>
                </a:cubicBezTo>
                <a:cubicBezTo>
                  <a:pt x="2432159" y="454610"/>
                  <a:pt x="2425156" y="448046"/>
                  <a:pt x="2425156" y="440753"/>
                </a:cubicBezTo>
                <a:cubicBezTo>
                  <a:pt x="2425156" y="432731"/>
                  <a:pt x="2432159" y="428356"/>
                  <a:pt x="2439944" y="428356"/>
                </a:cubicBezTo>
                <a:close/>
                <a:moveTo>
                  <a:pt x="2369110" y="428356"/>
                </a:moveTo>
                <a:cubicBezTo>
                  <a:pt x="2377672" y="428356"/>
                  <a:pt x="2383898" y="432731"/>
                  <a:pt x="2383898" y="440753"/>
                </a:cubicBezTo>
                <a:cubicBezTo>
                  <a:pt x="2383898" y="448046"/>
                  <a:pt x="2377672" y="454610"/>
                  <a:pt x="2369110" y="454610"/>
                </a:cubicBezTo>
                <a:cubicBezTo>
                  <a:pt x="2361327" y="454610"/>
                  <a:pt x="2354319" y="448046"/>
                  <a:pt x="2354319" y="440753"/>
                </a:cubicBezTo>
                <a:cubicBezTo>
                  <a:pt x="2354319" y="432731"/>
                  <a:pt x="2361327" y="428356"/>
                  <a:pt x="2369110" y="428356"/>
                </a:cubicBezTo>
                <a:close/>
                <a:moveTo>
                  <a:pt x="2298278" y="428356"/>
                </a:moveTo>
                <a:cubicBezTo>
                  <a:pt x="2306842" y="428356"/>
                  <a:pt x="2313066" y="432731"/>
                  <a:pt x="2313066" y="440753"/>
                </a:cubicBezTo>
                <a:cubicBezTo>
                  <a:pt x="2313066" y="448046"/>
                  <a:pt x="2306842" y="454610"/>
                  <a:pt x="2298278" y="454610"/>
                </a:cubicBezTo>
                <a:cubicBezTo>
                  <a:pt x="2290494" y="454610"/>
                  <a:pt x="2283490" y="448046"/>
                  <a:pt x="2283490" y="440753"/>
                </a:cubicBezTo>
                <a:cubicBezTo>
                  <a:pt x="2283490" y="432731"/>
                  <a:pt x="2290494" y="428356"/>
                  <a:pt x="2298278" y="428356"/>
                </a:cubicBezTo>
                <a:close/>
                <a:moveTo>
                  <a:pt x="2226514" y="428356"/>
                </a:moveTo>
                <a:cubicBezTo>
                  <a:pt x="2234537" y="428356"/>
                  <a:pt x="2238914" y="432731"/>
                  <a:pt x="2238914" y="440753"/>
                </a:cubicBezTo>
                <a:cubicBezTo>
                  <a:pt x="2238914" y="448046"/>
                  <a:pt x="2234537" y="454610"/>
                  <a:pt x="2226514" y="454610"/>
                </a:cubicBezTo>
                <a:cubicBezTo>
                  <a:pt x="2218492" y="454610"/>
                  <a:pt x="2212656" y="448046"/>
                  <a:pt x="2212656" y="440753"/>
                </a:cubicBezTo>
                <a:cubicBezTo>
                  <a:pt x="2212656" y="432731"/>
                  <a:pt x="2218492" y="428356"/>
                  <a:pt x="2226514" y="428356"/>
                </a:cubicBezTo>
                <a:close/>
                <a:moveTo>
                  <a:pt x="2155682" y="428356"/>
                </a:moveTo>
                <a:cubicBezTo>
                  <a:pt x="2161517" y="428356"/>
                  <a:pt x="2168079" y="432731"/>
                  <a:pt x="2168079" y="440753"/>
                </a:cubicBezTo>
                <a:cubicBezTo>
                  <a:pt x="2168079" y="448046"/>
                  <a:pt x="2161517" y="454610"/>
                  <a:pt x="2155682" y="454610"/>
                </a:cubicBezTo>
                <a:cubicBezTo>
                  <a:pt x="2147658" y="454610"/>
                  <a:pt x="2141825" y="448046"/>
                  <a:pt x="2141825" y="440753"/>
                </a:cubicBezTo>
                <a:cubicBezTo>
                  <a:pt x="2141825" y="432731"/>
                  <a:pt x="2147658" y="428356"/>
                  <a:pt x="2155682" y="428356"/>
                </a:cubicBezTo>
                <a:close/>
                <a:moveTo>
                  <a:pt x="2084846" y="428356"/>
                </a:moveTo>
                <a:cubicBezTo>
                  <a:pt x="2090682" y="428356"/>
                  <a:pt x="2097246" y="432731"/>
                  <a:pt x="2097246" y="440753"/>
                </a:cubicBezTo>
                <a:cubicBezTo>
                  <a:pt x="2097246" y="448046"/>
                  <a:pt x="2090682" y="454610"/>
                  <a:pt x="2084846" y="454610"/>
                </a:cubicBezTo>
                <a:cubicBezTo>
                  <a:pt x="2076827" y="454610"/>
                  <a:pt x="2070991" y="448046"/>
                  <a:pt x="2070991" y="440753"/>
                </a:cubicBezTo>
                <a:cubicBezTo>
                  <a:pt x="2070991" y="432731"/>
                  <a:pt x="2076827" y="428356"/>
                  <a:pt x="2084846" y="428356"/>
                </a:cubicBezTo>
                <a:close/>
                <a:moveTo>
                  <a:pt x="2011832" y="428356"/>
                </a:moveTo>
                <a:cubicBezTo>
                  <a:pt x="2019855" y="428356"/>
                  <a:pt x="2026418" y="432731"/>
                  <a:pt x="2026418" y="440753"/>
                </a:cubicBezTo>
                <a:cubicBezTo>
                  <a:pt x="2026418" y="448046"/>
                  <a:pt x="2019855" y="454610"/>
                  <a:pt x="2011832" y="454610"/>
                </a:cubicBezTo>
                <a:cubicBezTo>
                  <a:pt x="2005999" y="454610"/>
                  <a:pt x="2000165" y="448046"/>
                  <a:pt x="2000165" y="440753"/>
                </a:cubicBezTo>
                <a:cubicBezTo>
                  <a:pt x="2000165" y="432731"/>
                  <a:pt x="2005999" y="428356"/>
                  <a:pt x="2011832" y="428356"/>
                </a:cubicBezTo>
                <a:close/>
                <a:moveTo>
                  <a:pt x="1938362" y="428356"/>
                </a:moveTo>
                <a:cubicBezTo>
                  <a:pt x="1946382" y="428356"/>
                  <a:pt x="1952216" y="432731"/>
                  <a:pt x="1952216" y="440753"/>
                </a:cubicBezTo>
                <a:cubicBezTo>
                  <a:pt x="1952216" y="448046"/>
                  <a:pt x="1946382" y="454610"/>
                  <a:pt x="1938362" y="454610"/>
                </a:cubicBezTo>
                <a:cubicBezTo>
                  <a:pt x="1932525" y="454610"/>
                  <a:pt x="1925965" y="448046"/>
                  <a:pt x="1925965" y="440753"/>
                </a:cubicBezTo>
                <a:cubicBezTo>
                  <a:pt x="1925965" y="432731"/>
                  <a:pt x="1932525" y="428356"/>
                  <a:pt x="1938362" y="428356"/>
                </a:cubicBezTo>
                <a:close/>
                <a:moveTo>
                  <a:pt x="1867525" y="428356"/>
                </a:moveTo>
                <a:cubicBezTo>
                  <a:pt x="1875547" y="428356"/>
                  <a:pt x="1881384" y="432731"/>
                  <a:pt x="1881384" y="440753"/>
                </a:cubicBezTo>
                <a:cubicBezTo>
                  <a:pt x="1881384" y="448046"/>
                  <a:pt x="1875547" y="454610"/>
                  <a:pt x="1867525" y="454610"/>
                </a:cubicBezTo>
                <a:cubicBezTo>
                  <a:pt x="1860232" y="454610"/>
                  <a:pt x="1855126" y="448046"/>
                  <a:pt x="1855126" y="440753"/>
                </a:cubicBezTo>
                <a:cubicBezTo>
                  <a:pt x="1855126" y="432731"/>
                  <a:pt x="1860232" y="428356"/>
                  <a:pt x="1867525" y="428356"/>
                </a:cubicBezTo>
                <a:close/>
                <a:moveTo>
                  <a:pt x="1799085" y="428356"/>
                </a:moveTo>
                <a:cubicBezTo>
                  <a:pt x="1807644" y="428356"/>
                  <a:pt x="1813873" y="434190"/>
                  <a:pt x="1813873" y="440753"/>
                </a:cubicBezTo>
                <a:cubicBezTo>
                  <a:pt x="1813873" y="448046"/>
                  <a:pt x="1807644" y="454610"/>
                  <a:pt x="1799085" y="454610"/>
                </a:cubicBezTo>
                <a:cubicBezTo>
                  <a:pt x="1790521" y="454610"/>
                  <a:pt x="1784298" y="448046"/>
                  <a:pt x="1784298" y="440753"/>
                </a:cubicBezTo>
                <a:cubicBezTo>
                  <a:pt x="1784298" y="434190"/>
                  <a:pt x="1790521" y="428356"/>
                  <a:pt x="1799085" y="428356"/>
                </a:cubicBezTo>
                <a:close/>
                <a:moveTo>
                  <a:pt x="1728260" y="428356"/>
                </a:moveTo>
                <a:cubicBezTo>
                  <a:pt x="1736822" y="428356"/>
                  <a:pt x="1743046" y="434190"/>
                  <a:pt x="1743046" y="440753"/>
                </a:cubicBezTo>
                <a:cubicBezTo>
                  <a:pt x="1743046" y="448046"/>
                  <a:pt x="1736822" y="454610"/>
                  <a:pt x="1728260" y="454610"/>
                </a:cubicBezTo>
                <a:cubicBezTo>
                  <a:pt x="1719694" y="454610"/>
                  <a:pt x="1713469" y="448046"/>
                  <a:pt x="1713469" y="440753"/>
                </a:cubicBezTo>
                <a:cubicBezTo>
                  <a:pt x="1713469" y="434190"/>
                  <a:pt x="1719694" y="428356"/>
                  <a:pt x="1728260" y="428356"/>
                </a:cubicBezTo>
                <a:close/>
                <a:moveTo>
                  <a:pt x="1657426" y="428356"/>
                </a:moveTo>
                <a:cubicBezTo>
                  <a:pt x="1665212" y="428356"/>
                  <a:pt x="1672218" y="434190"/>
                  <a:pt x="1672218" y="440753"/>
                </a:cubicBezTo>
                <a:cubicBezTo>
                  <a:pt x="1672218" y="448046"/>
                  <a:pt x="1665212" y="454610"/>
                  <a:pt x="1657426" y="454610"/>
                </a:cubicBezTo>
                <a:cubicBezTo>
                  <a:pt x="1648870" y="454610"/>
                  <a:pt x="1642647" y="448046"/>
                  <a:pt x="1642647" y="440753"/>
                </a:cubicBezTo>
                <a:cubicBezTo>
                  <a:pt x="1642647" y="434190"/>
                  <a:pt x="1648870" y="428356"/>
                  <a:pt x="1657426" y="428356"/>
                </a:cubicBezTo>
                <a:close/>
                <a:moveTo>
                  <a:pt x="1582294" y="428356"/>
                </a:moveTo>
                <a:cubicBezTo>
                  <a:pt x="1589590" y="428356"/>
                  <a:pt x="1594697" y="434190"/>
                  <a:pt x="1594697" y="440753"/>
                </a:cubicBezTo>
                <a:cubicBezTo>
                  <a:pt x="1594697" y="448046"/>
                  <a:pt x="1589590" y="454610"/>
                  <a:pt x="1582294" y="454610"/>
                </a:cubicBezTo>
                <a:cubicBezTo>
                  <a:pt x="1574274" y="454610"/>
                  <a:pt x="1568438" y="448046"/>
                  <a:pt x="1568438" y="440753"/>
                </a:cubicBezTo>
                <a:cubicBezTo>
                  <a:pt x="1568438" y="434190"/>
                  <a:pt x="1574274" y="428356"/>
                  <a:pt x="1582294" y="428356"/>
                </a:cubicBezTo>
                <a:close/>
                <a:moveTo>
                  <a:pt x="1512195" y="428356"/>
                </a:moveTo>
                <a:cubicBezTo>
                  <a:pt x="1518027" y="428356"/>
                  <a:pt x="1523862" y="434190"/>
                  <a:pt x="1523862" y="440753"/>
                </a:cubicBezTo>
                <a:cubicBezTo>
                  <a:pt x="1523862" y="448046"/>
                  <a:pt x="1518027" y="454610"/>
                  <a:pt x="1512195" y="454610"/>
                </a:cubicBezTo>
                <a:cubicBezTo>
                  <a:pt x="1504171" y="454610"/>
                  <a:pt x="1497610" y="448046"/>
                  <a:pt x="1497610" y="440753"/>
                </a:cubicBezTo>
                <a:cubicBezTo>
                  <a:pt x="1497610" y="434190"/>
                  <a:pt x="1504171" y="428356"/>
                  <a:pt x="1512195" y="428356"/>
                </a:cubicBezTo>
                <a:close/>
                <a:moveTo>
                  <a:pt x="1439171" y="428356"/>
                </a:moveTo>
                <a:cubicBezTo>
                  <a:pt x="1447188" y="428356"/>
                  <a:pt x="1453023" y="434190"/>
                  <a:pt x="1453023" y="440753"/>
                </a:cubicBezTo>
                <a:cubicBezTo>
                  <a:pt x="1453023" y="448046"/>
                  <a:pt x="1447188" y="454610"/>
                  <a:pt x="1439171" y="454610"/>
                </a:cubicBezTo>
                <a:cubicBezTo>
                  <a:pt x="1433336" y="454610"/>
                  <a:pt x="1426771" y="448046"/>
                  <a:pt x="1426771" y="440753"/>
                </a:cubicBezTo>
                <a:cubicBezTo>
                  <a:pt x="1426771" y="434190"/>
                  <a:pt x="1433336" y="428356"/>
                  <a:pt x="1439171" y="428356"/>
                </a:cubicBezTo>
                <a:close/>
                <a:moveTo>
                  <a:pt x="1368344" y="428356"/>
                </a:moveTo>
                <a:cubicBezTo>
                  <a:pt x="1376365" y="428356"/>
                  <a:pt x="1382196" y="434190"/>
                  <a:pt x="1382196" y="440753"/>
                </a:cubicBezTo>
                <a:cubicBezTo>
                  <a:pt x="1382196" y="448046"/>
                  <a:pt x="1376365" y="454610"/>
                  <a:pt x="1368344" y="454610"/>
                </a:cubicBezTo>
                <a:cubicBezTo>
                  <a:pt x="1362508" y="454610"/>
                  <a:pt x="1355948" y="448046"/>
                  <a:pt x="1355948" y="440753"/>
                </a:cubicBezTo>
                <a:cubicBezTo>
                  <a:pt x="1355948" y="434190"/>
                  <a:pt x="1362508" y="428356"/>
                  <a:pt x="1368344" y="428356"/>
                </a:cubicBezTo>
                <a:close/>
                <a:moveTo>
                  <a:pt x="1297515" y="428356"/>
                </a:moveTo>
                <a:cubicBezTo>
                  <a:pt x="1305538" y="428356"/>
                  <a:pt x="1311372" y="434190"/>
                  <a:pt x="1311372" y="440753"/>
                </a:cubicBezTo>
                <a:cubicBezTo>
                  <a:pt x="1311372" y="448046"/>
                  <a:pt x="1305538" y="454610"/>
                  <a:pt x="1297515" y="454610"/>
                </a:cubicBezTo>
                <a:cubicBezTo>
                  <a:pt x="1289495" y="454610"/>
                  <a:pt x="1285118" y="448046"/>
                  <a:pt x="1285118" y="440753"/>
                </a:cubicBezTo>
                <a:cubicBezTo>
                  <a:pt x="1285118" y="434190"/>
                  <a:pt x="1289495" y="428356"/>
                  <a:pt x="1297515" y="428356"/>
                </a:cubicBezTo>
                <a:close/>
                <a:moveTo>
                  <a:pt x="1225703" y="428356"/>
                </a:moveTo>
                <a:cubicBezTo>
                  <a:pt x="1233487" y="428356"/>
                  <a:pt x="1240491" y="434190"/>
                  <a:pt x="1240491" y="440753"/>
                </a:cubicBezTo>
                <a:cubicBezTo>
                  <a:pt x="1240491" y="448046"/>
                  <a:pt x="1233487" y="454610"/>
                  <a:pt x="1225703" y="454610"/>
                </a:cubicBezTo>
                <a:cubicBezTo>
                  <a:pt x="1217156" y="454610"/>
                  <a:pt x="1210925" y="448046"/>
                  <a:pt x="1210925" y="440753"/>
                </a:cubicBezTo>
                <a:cubicBezTo>
                  <a:pt x="1210925" y="434190"/>
                  <a:pt x="1217156" y="428356"/>
                  <a:pt x="1225703" y="428356"/>
                </a:cubicBezTo>
                <a:close/>
                <a:moveTo>
                  <a:pt x="1154886" y="428356"/>
                </a:moveTo>
                <a:cubicBezTo>
                  <a:pt x="1162673" y="428356"/>
                  <a:pt x="1169676" y="434190"/>
                  <a:pt x="1169676" y="440753"/>
                </a:cubicBezTo>
                <a:cubicBezTo>
                  <a:pt x="1169676" y="448046"/>
                  <a:pt x="1162673" y="454610"/>
                  <a:pt x="1154886" y="454610"/>
                </a:cubicBezTo>
                <a:cubicBezTo>
                  <a:pt x="1146323" y="454610"/>
                  <a:pt x="1140096" y="448046"/>
                  <a:pt x="1140096" y="440753"/>
                </a:cubicBezTo>
                <a:cubicBezTo>
                  <a:pt x="1140096" y="434190"/>
                  <a:pt x="1146323" y="428356"/>
                  <a:pt x="1154886" y="428356"/>
                </a:cubicBezTo>
                <a:close/>
                <a:moveTo>
                  <a:pt x="1084056" y="428356"/>
                </a:moveTo>
                <a:cubicBezTo>
                  <a:pt x="1091840" y="428356"/>
                  <a:pt x="1098844" y="434190"/>
                  <a:pt x="1098844" y="440753"/>
                </a:cubicBezTo>
                <a:cubicBezTo>
                  <a:pt x="1098844" y="448046"/>
                  <a:pt x="1091840" y="454610"/>
                  <a:pt x="1084056" y="454610"/>
                </a:cubicBezTo>
                <a:cubicBezTo>
                  <a:pt x="1075492" y="454610"/>
                  <a:pt x="1069267" y="448046"/>
                  <a:pt x="1069267" y="440753"/>
                </a:cubicBezTo>
                <a:cubicBezTo>
                  <a:pt x="1069267" y="434190"/>
                  <a:pt x="1075492" y="428356"/>
                  <a:pt x="1084056" y="428356"/>
                </a:cubicBezTo>
                <a:close/>
                <a:moveTo>
                  <a:pt x="1013015" y="428356"/>
                </a:moveTo>
                <a:cubicBezTo>
                  <a:pt x="1020312" y="428356"/>
                  <a:pt x="1024685" y="434190"/>
                  <a:pt x="1024685" y="440753"/>
                </a:cubicBezTo>
                <a:cubicBezTo>
                  <a:pt x="1024685" y="448046"/>
                  <a:pt x="1020312" y="454610"/>
                  <a:pt x="1013015" y="454610"/>
                </a:cubicBezTo>
                <a:cubicBezTo>
                  <a:pt x="1004998" y="454610"/>
                  <a:pt x="998434" y="448046"/>
                  <a:pt x="998434" y="440753"/>
                </a:cubicBezTo>
                <a:cubicBezTo>
                  <a:pt x="998434" y="434190"/>
                  <a:pt x="1004998" y="428356"/>
                  <a:pt x="1013015" y="428356"/>
                </a:cubicBezTo>
                <a:close/>
                <a:moveTo>
                  <a:pt x="941465" y="428356"/>
                </a:moveTo>
                <a:cubicBezTo>
                  <a:pt x="948030" y="428356"/>
                  <a:pt x="953864" y="434190"/>
                  <a:pt x="953864" y="440753"/>
                </a:cubicBezTo>
                <a:cubicBezTo>
                  <a:pt x="953864" y="448046"/>
                  <a:pt x="948030" y="454610"/>
                  <a:pt x="941465" y="454610"/>
                </a:cubicBezTo>
                <a:cubicBezTo>
                  <a:pt x="934168" y="454610"/>
                  <a:pt x="927611" y="448046"/>
                  <a:pt x="927611" y="440753"/>
                </a:cubicBezTo>
                <a:cubicBezTo>
                  <a:pt x="927611" y="434190"/>
                  <a:pt x="934168" y="428356"/>
                  <a:pt x="941465" y="428356"/>
                </a:cubicBezTo>
                <a:close/>
                <a:moveTo>
                  <a:pt x="870633" y="428356"/>
                </a:moveTo>
                <a:cubicBezTo>
                  <a:pt x="877194" y="428356"/>
                  <a:pt x="883030" y="434190"/>
                  <a:pt x="883030" y="440753"/>
                </a:cubicBezTo>
                <a:cubicBezTo>
                  <a:pt x="883030" y="448046"/>
                  <a:pt x="877194" y="454610"/>
                  <a:pt x="870633" y="454610"/>
                </a:cubicBezTo>
                <a:cubicBezTo>
                  <a:pt x="863341" y="454610"/>
                  <a:pt x="856774" y="448046"/>
                  <a:pt x="856774" y="440753"/>
                </a:cubicBezTo>
                <a:cubicBezTo>
                  <a:pt x="856774" y="434190"/>
                  <a:pt x="863341" y="428356"/>
                  <a:pt x="870633" y="428356"/>
                </a:cubicBezTo>
                <a:close/>
                <a:moveTo>
                  <a:pt x="798344" y="428356"/>
                </a:moveTo>
                <a:cubicBezTo>
                  <a:pt x="806370" y="428356"/>
                  <a:pt x="812196" y="434190"/>
                  <a:pt x="812196" y="440753"/>
                </a:cubicBezTo>
                <a:cubicBezTo>
                  <a:pt x="812196" y="448046"/>
                  <a:pt x="806370" y="454610"/>
                  <a:pt x="798344" y="454610"/>
                </a:cubicBezTo>
                <a:cubicBezTo>
                  <a:pt x="792510" y="454610"/>
                  <a:pt x="785947" y="448046"/>
                  <a:pt x="785947" y="440753"/>
                </a:cubicBezTo>
                <a:cubicBezTo>
                  <a:pt x="785947" y="434190"/>
                  <a:pt x="792510" y="428356"/>
                  <a:pt x="798344" y="428356"/>
                </a:cubicBezTo>
                <a:close/>
                <a:moveTo>
                  <a:pt x="724138" y="428356"/>
                </a:moveTo>
                <a:cubicBezTo>
                  <a:pt x="731434" y="428356"/>
                  <a:pt x="738002" y="434190"/>
                  <a:pt x="738002" y="442212"/>
                </a:cubicBezTo>
                <a:cubicBezTo>
                  <a:pt x="738002" y="448046"/>
                  <a:pt x="731434" y="454610"/>
                  <a:pt x="724138" y="454610"/>
                </a:cubicBezTo>
                <a:cubicBezTo>
                  <a:pt x="717578" y="454610"/>
                  <a:pt x="711747" y="448046"/>
                  <a:pt x="711747" y="442212"/>
                </a:cubicBezTo>
                <a:cubicBezTo>
                  <a:pt x="711747" y="434190"/>
                  <a:pt x="717578" y="428356"/>
                  <a:pt x="724138" y="428356"/>
                </a:cubicBezTo>
                <a:close/>
                <a:moveTo>
                  <a:pt x="653312" y="428356"/>
                </a:moveTo>
                <a:cubicBezTo>
                  <a:pt x="660604" y="428356"/>
                  <a:pt x="667165" y="434190"/>
                  <a:pt x="667165" y="442212"/>
                </a:cubicBezTo>
                <a:cubicBezTo>
                  <a:pt x="667165" y="448046"/>
                  <a:pt x="660604" y="454610"/>
                  <a:pt x="653312" y="454610"/>
                </a:cubicBezTo>
                <a:cubicBezTo>
                  <a:pt x="645288" y="454610"/>
                  <a:pt x="640912" y="448046"/>
                  <a:pt x="640912" y="442212"/>
                </a:cubicBezTo>
                <a:cubicBezTo>
                  <a:pt x="640912" y="434190"/>
                  <a:pt x="645288" y="428356"/>
                  <a:pt x="653312" y="428356"/>
                </a:cubicBezTo>
                <a:close/>
                <a:moveTo>
                  <a:pt x="3796752" y="424982"/>
                </a:moveTo>
                <a:cubicBezTo>
                  <a:pt x="3804774" y="424982"/>
                  <a:pt x="3810608" y="431209"/>
                  <a:pt x="3810608" y="439771"/>
                </a:cubicBezTo>
                <a:cubicBezTo>
                  <a:pt x="3810608" y="447555"/>
                  <a:pt x="3804774" y="454560"/>
                  <a:pt x="3796752" y="454560"/>
                </a:cubicBezTo>
                <a:cubicBezTo>
                  <a:pt x="3790918" y="454560"/>
                  <a:pt x="3784355" y="447555"/>
                  <a:pt x="3784355" y="439771"/>
                </a:cubicBezTo>
                <a:cubicBezTo>
                  <a:pt x="3784355" y="431209"/>
                  <a:pt x="3790918" y="424982"/>
                  <a:pt x="3796752" y="424982"/>
                </a:cubicBezTo>
                <a:close/>
                <a:moveTo>
                  <a:pt x="3725922" y="424982"/>
                </a:moveTo>
                <a:cubicBezTo>
                  <a:pt x="3733944" y="424982"/>
                  <a:pt x="3739778" y="431209"/>
                  <a:pt x="3739778" y="439771"/>
                </a:cubicBezTo>
                <a:cubicBezTo>
                  <a:pt x="3739778" y="447555"/>
                  <a:pt x="3733944" y="454560"/>
                  <a:pt x="3725922" y="454560"/>
                </a:cubicBezTo>
                <a:cubicBezTo>
                  <a:pt x="3719359" y="454560"/>
                  <a:pt x="3713525" y="447555"/>
                  <a:pt x="3713525" y="439771"/>
                </a:cubicBezTo>
                <a:cubicBezTo>
                  <a:pt x="3713525" y="431209"/>
                  <a:pt x="3717900" y="424982"/>
                  <a:pt x="3725922" y="424982"/>
                </a:cubicBezTo>
                <a:close/>
                <a:moveTo>
                  <a:pt x="3655091" y="424982"/>
                </a:moveTo>
                <a:cubicBezTo>
                  <a:pt x="3662384" y="424982"/>
                  <a:pt x="3668947" y="431209"/>
                  <a:pt x="3668947" y="439771"/>
                </a:cubicBezTo>
                <a:cubicBezTo>
                  <a:pt x="3668947" y="447555"/>
                  <a:pt x="3662384" y="454560"/>
                  <a:pt x="3655091" y="454560"/>
                </a:cubicBezTo>
                <a:cubicBezTo>
                  <a:pt x="3647069" y="454560"/>
                  <a:pt x="3642694" y="447555"/>
                  <a:pt x="3642694" y="439771"/>
                </a:cubicBezTo>
                <a:cubicBezTo>
                  <a:pt x="3642694" y="431209"/>
                  <a:pt x="3647069" y="424982"/>
                  <a:pt x="3655091" y="424982"/>
                </a:cubicBezTo>
                <a:close/>
                <a:moveTo>
                  <a:pt x="3583280" y="424982"/>
                </a:moveTo>
                <a:cubicBezTo>
                  <a:pt x="3591064" y="424982"/>
                  <a:pt x="3598069" y="431209"/>
                  <a:pt x="3598069" y="439771"/>
                </a:cubicBezTo>
                <a:cubicBezTo>
                  <a:pt x="3598069" y="447555"/>
                  <a:pt x="3591064" y="454560"/>
                  <a:pt x="3583280" y="454560"/>
                </a:cubicBezTo>
                <a:cubicBezTo>
                  <a:pt x="3574718" y="454560"/>
                  <a:pt x="3568491" y="447555"/>
                  <a:pt x="3568491" y="439771"/>
                </a:cubicBezTo>
                <a:cubicBezTo>
                  <a:pt x="3568491" y="431209"/>
                  <a:pt x="3574718" y="424982"/>
                  <a:pt x="3583280" y="424982"/>
                </a:cubicBezTo>
                <a:close/>
                <a:moveTo>
                  <a:pt x="3512449" y="424982"/>
                </a:moveTo>
                <a:cubicBezTo>
                  <a:pt x="3520232" y="424982"/>
                  <a:pt x="3527237" y="431209"/>
                  <a:pt x="3527237" y="439771"/>
                </a:cubicBezTo>
                <a:cubicBezTo>
                  <a:pt x="3527237" y="447555"/>
                  <a:pt x="3520232" y="454560"/>
                  <a:pt x="3512449" y="454560"/>
                </a:cubicBezTo>
                <a:cubicBezTo>
                  <a:pt x="3503887" y="454560"/>
                  <a:pt x="3497661" y="447555"/>
                  <a:pt x="3497661" y="439771"/>
                </a:cubicBezTo>
                <a:cubicBezTo>
                  <a:pt x="3497661" y="431209"/>
                  <a:pt x="3503887" y="424982"/>
                  <a:pt x="3512449" y="424982"/>
                </a:cubicBezTo>
                <a:close/>
                <a:moveTo>
                  <a:pt x="3440686" y="424982"/>
                </a:moveTo>
                <a:cubicBezTo>
                  <a:pt x="3448708" y="424982"/>
                  <a:pt x="3453083" y="431209"/>
                  <a:pt x="3453083" y="439771"/>
                </a:cubicBezTo>
                <a:cubicBezTo>
                  <a:pt x="3453083" y="447555"/>
                  <a:pt x="3448708" y="454560"/>
                  <a:pt x="3440686" y="454560"/>
                </a:cubicBezTo>
                <a:cubicBezTo>
                  <a:pt x="3433393" y="454560"/>
                  <a:pt x="3426830" y="447555"/>
                  <a:pt x="3426830" y="439771"/>
                </a:cubicBezTo>
                <a:cubicBezTo>
                  <a:pt x="3426830" y="431209"/>
                  <a:pt x="3433393" y="424982"/>
                  <a:pt x="3440686" y="424982"/>
                </a:cubicBezTo>
                <a:close/>
                <a:moveTo>
                  <a:pt x="3369857" y="424982"/>
                </a:moveTo>
                <a:cubicBezTo>
                  <a:pt x="3376420" y="424982"/>
                  <a:pt x="3382254" y="431209"/>
                  <a:pt x="3382254" y="439771"/>
                </a:cubicBezTo>
                <a:cubicBezTo>
                  <a:pt x="3382254" y="447555"/>
                  <a:pt x="3376420" y="454560"/>
                  <a:pt x="3369857" y="454560"/>
                </a:cubicBezTo>
                <a:cubicBezTo>
                  <a:pt x="3362564" y="454560"/>
                  <a:pt x="3356001" y="447555"/>
                  <a:pt x="3356001" y="439771"/>
                </a:cubicBezTo>
                <a:cubicBezTo>
                  <a:pt x="3356001" y="431209"/>
                  <a:pt x="3362564" y="424982"/>
                  <a:pt x="3369857" y="424982"/>
                </a:cubicBezTo>
                <a:close/>
                <a:moveTo>
                  <a:pt x="3299097" y="424982"/>
                </a:moveTo>
                <a:cubicBezTo>
                  <a:pt x="3305656" y="424982"/>
                  <a:pt x="3311491" y="431209"/>
                  <a:pt x="3311491" y="439771"/>
                </a:cubicBezTo>
                <a:cubicBezTo>
                  <a:pt x="3311491" y="447555"/>
                  <a:pt x="3305656" y="454560"/>
                  <a:pt x="3299097" y="454560"/>
                </a:cubicBezTo>
                <a:cubicBezTo>
                  <a:pt x="3291802" y="454560"/>
                  <a:pt x="3285240" y="447555"/>
                  <a:pt x="3285240" y="439771"/>
                </a:cubicBezTo>
                <a:cubicBezTo>
                  <a:pt x="3285240" y="431209"/>
                  <a:pt x="3291802" y="424982"/>
                  <a:pt x="3299097" y="424982"/>
                </a:cubicBezTo>
                <a:close/>
                <a:moveTo>
                  <a:pt x="3226805" y="424982"/>
                </a:moveTo>
                <a:cubicBezTo>
                  <a:pt x="3234825" y="424982"/>
                  <a:pt x="3240664" y="431209"/>
                  <a:pt x="3240664" y="439771"/>
                </a:cubicBezTo>
                <a:cubicBezTo>
                  <a:pt x="3240664" y="447555"/>
                  <a:pt x="3234825" y="454560"/>
                  <a:pt x="3226805" y="454560"/>
                </a:cubicBezTo>
                <a:cubicBezTo>
                  <a:pt x="3220242" y="454560"/>
                  <a:pt x="3214406" y="447555"/>
                  <a:pt x="3214406" y="439771"/>
                </a:cubicBezTo>
                <a:cubicBezTo>
                  <a:pt x="3214406" y="431209"/>
                  <a:pt x="3220242" y="424982"/>
                  <a:pt x="3226805" y="424982"/>
                </a:cubicBezTo>
                <a:close/>
                <a:moveTo>
                  <a:pt x="3152602" y="424982"/>
                </a:moveTo>
                <a:cubicBezTo>
                  <a:pt x="3159895" y="424982"/>
                  <a:pt x="3166460" y="431209"/>
                  <a:pt x="3166460" y="439771"/>
                </a:cubicBezTo>
                <a:cubicBezTo>
                  <a:pt x="3166460" y="447555"/>
                  <a:pt x="3159895" y="454560"/>
                  <a:pt x="3152602" y="454560"/>
                </a:cubicBezTo>
                <a:cubicBezTo>
                  <a:pt x="3146038" y="454560"/>
                  <a:pt x="3140203" y="447555"/>
                  <a:pt x="3140203" y="439771"/>
                </a:cubicBezTo>
                <a:cubicBezTo>
                  <a:pt x="3140203" y="431209"/>
                  <a:pt x="3146038" y="424982"/>
                  <a:pt x="3152602" y="424982"/>
                </a:cubicBezTo>
                <a:close/>
                <a:moveTo>
                  <a:pt x="3081772" y="424982"/>
                </a:moveTo>
                <a:cubicBezTo>
                  <a:pt x="3089064" y="424982"/>
                  <a:pt x="3095624" y="431209"/>
                  <a:pt x="3095624" y="439771"/>
                </a:cubicBezTo>
                <a:cubicBezTo>
                  <a:pt x="3095624" y="447555"/>
                  <a:pt x="3089064" y="454560"/>
                  <a:pt x="3081772" y="454560"/>
                </a:cubicBezTo>
                <a:cubicBezTo>
                  <a:pt x="3073748" y="454560"/>
                  <a:pt x="3069372" y="447555"/>
                  <a:pt x="3069372" y="439771"/>
                </a:cubicBezTo>
                <a:cubicBezTo>
                  <a:pt x="3069372" y="431209"/>
                  <a:pt x="3073748" y="424982"/>
                  <a:pt x="3081772" y="424982"/>
                </a:cubicBezTo>
                <a:close/>
                <a:moveTo>
                  <a:pt x="3013715" y="424982"/>
                </a:moveTo>
                <a:cubicBezTo>
                  <a:pt x="3021305" y="424982"/>
                  <a:pt x="3028135" y="431209"/>
                  <a:pt x="3028135" y="439771"/>
                </a:cubicBezTo>
                <a:cubicBezTo>
                  <a:pt x="3028135" y="447555"/>
                  <a:pt x="3021305" y="454560"/>
                  <a:pt x="3013715" y="454560"/>
                </a:cubicBezTo>
                <a:cubicBezTo>
                  <a:pt x="3005368" y="454560"/>
                  <a:pt x="2998539" y="447555"/>
                  <a:pt x="2998539" y="439771"/>
                </a:cubicBezTo>
                <a:cubicBezTo>
                  <a:pt x="2998539" y="431209"/>
                  <a:pt x="3005368" y="424982"/>
                  <a:pt x="3013715" y="424982"/>
                </a:cubicBezTo>
                <a:close/>
                <a:moveTo>
                  <a:pt x="2942491" y="424982"/>
                </a:moveTo>
                <a:cubicBezTo>
                  <a:pt x="2951052" y="424982"/>
                  <a:pt x="2957286" y="431209"/>
                  <a:pt x="2957286" y="439771"/>
                </a:cubicBezTo>
                <a:cubicBezTo>
                  <a:pt x="2957286" y="447555"/>
                  <a:pt x="2951052" y="454560"/>
                  <a:pt x="2942491" y="454560"/>
                </a:cubicBezTo>
                <a:cubicBezTo>
                  <a:pt x="2934710" y="454560"/>
                  <a:pt x="2927708" y="447555"/>
                  <a:pt x="2927708" y="439771"/>
                </a:cubicBezTo>
                <a:cubicBezTo>
                  <a:pt x="2927708" y="431209"/>
                  <a:pt x="2934710" y="424982"/>
                  <a:pt x="2942491" y="424982"/>
                </a:cubicBezTo>
                <a:close/>
                <a:moveTo>
                  <a:pt x="2868291" y="424982"/>
                </a:moveTo>
                <a:cubicBezTo>
                  <a:pt x="2876858" y="424982"/>
                  <a:pt x="2883085" y="431209"/>
                  <a:pt x="2883085" y="439771"/>
                </a:cubicBezTo>
                <a:cubicBezTo>
                  <a:pt x="2883085" y="447555"/>
                  <a:pt x="2876858" y="454560"/>
                  <a:pt x="2868291" y="454560"/>
                </a:cubicBezTo>
                <a:cubicBezTo>
                  <a:pt x="2860509" y="454560"/>
                  <a:pt x="2853504" y="447555"/>
                  <a:pt x="2853504" y="439771"/>
                </a:cubicBezTo>
                <a:cubicBezTo>
                  <a:pt x="2853504" y="431209"/>
                  <a:pt x="2860509" y="424982"/>
                  <a:pt x="2868291" y="424982"/>
                </a:cubicBezTo>
                <a:close/>
                <a:moveTo>
                  <a:pt x="2796533" y="424982"/>
                </a:moveTo>
                <a:cubicBezTo>
                  <a:pt x="2804555" y="424982"/>
                  <a:pt x="2808932" y="431209"/>
                  <a:pt x="2808932" y="439771"/>
                </a:cubicBezTo>
                <a:cubicBezTo>
                  <a:pt x="2808932" y="447555"/>
                  <a:pt x="2804555" y="454560"/>
                  <a:pt x="2796533" y="454560"/>
                </a:cubicBezTo>
                <a:cubicBezTo>
                  <a:pt x="2789240" y="454560"/>
                  <a:pt x="2782678" y="447555"/>
                  <a:pt x="2782678" y="439771"/>
                </a:cubicBezTo>
                <a:cubicBezTo>
                  <a:pt x="2782678" y="431209"/>
                  <a:pt x="2789240" y="424982"/>
                  <a:pt x="2796533" y="424982"/>
                </a:cubicBezTo>
                <a:close/>
                <a:moveTo>
                  <a:pt x="2725695" y="424982"/>
                </a:moveTo>
                <a:cubicBezTo>
                  <a:pt x="2731532" y="424982"/>
                  <a:pt x="2738097" y="431209"/>
                  <a:pt x="2738097" y="439771"/>
                </a:cubicBezTo>
                <a:cubicBezTo>
                  <a:pt x="2738097" y="447555"/>
                  <a:pt x="2731532" y="454560"/>
                  <a:pt x="2725695" y="454560"/>
                </a:cubicBezTo>
                <a:cubicBezTo>
                  <a:pt x="2717681" y="454560"/>
                  <a:pt x="2711846" y="447555"/>
                  <a:pt x="2711846" y="439771"/>
                </a:cubicBezTo>
                <a:cubicBezTo>
                  <a:pt x="2711846" y="431209"/>
                  <a:pt x="2717681" y="424982"/>
                  <a:pt x="2725695" y="424982"/>
                </a:cubicBezTo>
                <a:close/>
                <a:moveTo>
                  <a:pt x="2654870" y="424982"/>
                </a:moveTo>
                <a:cubicBezTo>
                  <a:pt x="2660705" y="424982"/>
                  <a:pt x="2667270" y="431209"/>
                  <a:pt x="2667270" y="439771"/>
                </a:cubicBezTo>
                <a:cubicBezTo>
                  <a:pt x="2667270" y="447555"/>
                  <a:pt x="2660705" y="454560"/>
                  <a:pt x="2654870" y="454560"/>
                </a:cubicBezTo>
                <a:cubicBezTo>
                  <a:pt x="2646850" y="454560"/>
                  <a:pt x="2641018" y="447555"/>
                  <a:pt x="2641018" y="439771"/>
                </a:cubicBezTo>
                <a:cubicBezTo>
                  <a:pt x="2641018" y="431209"/>
                  <a:pt x="2646850" y="424982"/>
                  <a:pt x="2654870" y="424982"/>
                </a:cubicBezTo>
                <a:close/>
                <a:moveTo>
                  <a:pt x="2582580" y="424982"/>
                </a:moveTo>
                <a:cubicBezTo>
                  <a:pt x="2589875" y="424982"/>
                  <a:pt x="2596437" y="431209"/>
                  <a:pt x="2596437" y="439771"/>
                </a:cubicBezTo>
                <a:cubicBezTo>
                  <a:pt x="2596437" y="447555"/>
                  <a:pt x="2589875" y="454560"/>
                  <a:pt x="2582580" y="454560"/>
                </a:cubicBezTo>
                <a:cubicBezTo>
                  <a:pt x="2576019" y="454560"/>
                  <a:pt x="2570184" y="447555"/>
                  <a:pt x="2570184" y="439771"/>
                </a:cubicBezTo>
                <a:cubicBezTo>
                  <a:pt x="2570184" y="431209"/>
                  <a:pt x="2576019" y="424982"/>
                  <a:pt x="2582580" y="424982"/>
                </a:cubicBezTo>
                <a:close/>
                <a:moveTo>
                  <a:pt x="2511026" y="424982"/>
                </a:moveTo>
                <a:cubicBezTo>
                  <a:pt x="2519047" y="424982"/>
                  <a:pt x="2525610" y="431209"/>
                  <a:pt x="2525610" y="439771"/>
                </a:cubicBezTo>
                <a:cubicBezTo>
                  <a:pt x="2525610" y="447555"/>
                  <a:pt x="2519047" y="454560"/>
                  <a:pt x="2511026" y="454560"/>
                </a:cubicBezTo>
                <a:cubicBezTo>
                  <a:pt x="2503735" y="454560"/>
                  <a:pt x="2499361" y="447555"/>
                  <a:pt x="2499361" y="439771"/>
                </a:cubicBezTo>
                <a:cubicBezTo>
                  <a:pt x="2499361" y="431209"/>
                  <a:pt x="2503735" y="424982"/>
                  <a:pt x="2511026" y="424982"/>
                </a:cubicBezTo>
                <a:close/>
                <a:moveTo>
                  <a:pt x="1799085" y="357525"/>
                </a:moveTo>
                <a:cubicBezTo>
                  <a:pt x="1807647" y="357525"/>
                  <a:pt x="1813873" y="361900"/>
                  <a:pt x="1813873" y="369922"/>
                </a:cubicBezTo>
                <a:cubicBezTo>
                  <a:pt x="1813873" y="377215"/>
                  <a:pt x="1807647" y="383779"/>
                  <a:pt x="1799085" y="383779"/>
                </a:cubicBezTo>
                <a:cubicBezTo>
                  <a:pt x="1790525" y="383779"/>
                  <a:pt x="1784300" y="377215"/>
                  <a:pt x="1784300" y="369922"/>
                </a:cubicBezTo>
                <a:cubicBezTo>
                  <a:pt x="1784300" y="361900"/>
                  <a:pt x="1790525" y="357525"/>
                  <a:pt x="1799085" y="357525"/>
                </a:cubicBezTo>
                <a:close/>
                <a:moveTo>
                  <a:pt x="1728262" y="357525"/>
                </a:moveTo>
                <a:cubicBezTo>
                  <a:pt x="1736825" y="357525"/>
                  <a:pt x="1743049" y="361900"/>
                  <a:pt x="1743049" y="369922"/>
                </a:cubicBezTo>
                <a:cubicBezTo>
                  <a:pt x="1743049" y="377215"/>
                  <a:pt x="1736825" y="383779"/>
                  <a:pt x="1728262" y="383779"/>
                </a:cubicBezTo>
                <a:cubicBezTo>
                  <a:pt x="1719697" y="383779"/>
                  <a:pt x="1713470" y="377215"/>
                  <a:pt x="1713470" y="369922"/>
                </a:cubicBezTo>
                <a:cubicBezTo>
                  <a:pt x="1713470" y="361900"/>
                  <a:pt x="1719697" y="357525"/>
                  <a:pt x="1728262" y="357525"/>
                </a:cubicBezTo>
                <a:close/>
                <a:moveTo>
                  <a:pt x="1657429" y="357525"/>
                </a:moveTo>
                <a:cubicBezTo>
                  <a:pt x="1665215" y="357525"/>
                  <a:pt x="1672220" y="361900"/>
                  <a:pt x="1672220" y="369922"/>
                </a:cubicBezTo>
                <a:cubicBezTo>
                  <a:pt x="1672220" y="377215"/>
                  <a:pt x="1665215" y="383779"/>
                  <a:pt x="1657429" y="383779"/>
                </a:cubicBezTo>
                <a:cubicBezTo>
                  <a:pt x="1648870" y="383779"/>
                  <a:pt x="1642650" y="377215"/>
                  <a:pt x="1642650" y="369922"/>
                </a:cubicBezTo>
                <a:cubicBezTo>
                  <a:pt x="1642650" y="361900"/>
                  <a:pt x="1648870" y="357525"/>
                  <a:pt x="1657429" y="357525"/>
                </a:cubicBezTo>
                <a:close/>
                <a:moveTo>
                  <a:pt x="1582296" y="357525"/>
                </a:moveTo>
                <a:cubicBezTo>
                  <a:pt x="1589593" y="357525"/>
                  <a:pt x="1594704" y="361900"/>
                  <a:pt x="1594704" y="369922"/>
                </a:cubicBezTo>
                <a:cubicBezTo>
                  <a:pt x="1594704" y="377215"/>
                  <a:pt x="1589593" y="383779"/>
                  <a:pt x="1582296" y="383779"/>
                </a:cubicBezTo>
                <a:cubicBezTo>
                  <a:pt x="1574274" y="383779"/>
                  <a:pt x="1568441" y="377215"/>
                  <a:pt x="1568441" y="369922"/>
                </a:cubicBezTo>
                <a:cubicBezTo>
                  <a:pt x="1568441" y="361900"/>
                  <a:pt x="1574274" y="357525"/>
                  <a:pt x="1582296" y="357525"/>
                </a:cubicBezTo>
                <a:close/>
                <a:moveTo>
                  <a:pt x="1512195" y="357525"/>
                </a:moveTo>
                <a:cubicBezTo>
                  <a:pt x="1518030" y="357525"/>
                  <a:pt x="1523863" y="361900"/>
                  <a:pt x="1523863" y="369922"/>
                </a:cubicBezTo>
                <a:cubicBezTo>
                  <a:pt x="1523863" y="377215"/>
                  <a:pt x="1518030" y="383779"/>
                  <a:pt x="1512195" y="383779"/>
                </a:cubicBezTo>
                <a:cubicBezTo>
                  <a:pt x="1504171" y="383779"/>
                  <a:pt x="1497612" y="377215"/>
                  <a:pt x="1497612" y="369922"/>
                </a:cubicBezTo>
                <a:cubicBezTo>
                  <a:pt x="1497612" y="361900"/>
                  <a:pt x="1504171" y="357525"/>
                  <a:pt x="1512195" y="357525"/>
                </a:cubicBezTo>
                <a:close/>
                <a:moveTo>
                  <a:pt x="1439171" y="357525"/>
                </a:moveTo>
                <a:cubicBezTo>
                  <a:pt x="1447188" y="357525"/>
                  <a:pt x="1453023" y="361900"/>
                  <a:pt x="1453023" y="369922"/>
                </a:cubicBezTo>
                <a:cubicBezTo>
                  <a:pt x="1453023" y="377215"/>
                  <a:pt x="1447188" y="383779"/>
                  <a:pt x="1439171" y="383779"/>
                </a:cubicBezTo>
                <a:cubicBezTo>
                  <a:pt x="1433336" y="383779"/>
                  <a:pt x="1426774" y="377215"/>
                  <a:pt x="1426774" y="369922"/>
                </a:cubicBezTo>
                <a:cubicBezTo>
                  <a:pt x="1426774" y="361900"/>
                  <a:pt x="1433336" y="357525"/>
                  <a:pt x="1439171" y="357525"/>
                </a:cubicBezTo>
                <a:close/>
                <a:moveTo>
                  <a:pt x="1368347" y="357525"/>
                </a:moveTo>
                <a:cubicBezTo>
                  <a:pt x="1376368" y="357525"/>
                  <a:pt x="1382199" y="361900"/>
                  <a:pt x="1382199" y="369922"/>
                </a:cubicBezTo>
                <a:cubicBezTo>
                  <a:pt x="1382199" y="377215"/>
                  <a:pt x="1376368" y="383779"/>
                  <a:pt x="1368347" y="383779"/>
                </a:cubicBezTo>
                <a:cubicBezTo>
                  <a:pt x="1362508" y="383779"/>
                  <a:pt x="1355949" y="377215"/>
                  <a:pt x="1355949" y="369922"/>
                </a:cubicBezTo>
                <a:cubicBezTo>
                  <a:pt x="1355949" y="361900"/>
                  <a:pt x="1362508" y="357525"/>
                  <a:pt x="1368347" y="357525"/>
                </a:cubicBezTo>
                <a:close/>
                <a:moveTo>
                  <a:pt x="1297518" y="357525"/>
                </a:moveTo>
                <a:cubicBezTo>
                  <a:pt x="1305540" y="357525"/>
                  <a:pt x="1311374" y="361900"/>
                  <a:pt x="1311374" y="369922"/>
                </a:cubicBezTo>
                <a:cubicBezTo>
                  <a:pt x="1311374" y="377215"/>
                  <a:pt x="1305540" y="383779"/>
                  <a:pt x="1297518" y="383779"/>
                </a:cubicBezTo>
                <a:cubicBezTo>
                  <a:pt x="1289495" y="383779"/>
                  <a:pt x="1285121" y="377215"/>
                  <a:pt x="1285121" y="369922"/>
                </a:cubicBezTo>
                <a:cubicBezTo>
                  <a:pt x="1285121" y="361900"/>
                  <a:pt x="1289495" y="357525"/>
                  <a:pt x="1297518" y="357525"/>
                </a:cubicBezTo>
                <a:close/>
                <a:moveTo>
                  <a:pt x="1225703" y="357525"/>
                </a:moveTo>
                <a:cubicBezTo>
                  <a:pt x="1233487" y="357525"/>
                  <a:pt x="1240493" y="363359"/>
                  <a:pt x="1240493" y="369922"/>
                </a:cubicBezTo>
                <a:cubicBezTo>
                  <a:pt x="1240493" y="377215"/>
                  <a:pt x="1233487" y="383779"/>
                  <a:pt x="1225703" y="383779"/>
                </a:cubicBezTo>
                <a:cubicBezTo>
                  <a:pt x="1217156" y="383779"/>
                  <a:pt x="1210926" y="377215"/>
                  <a:pt x="1210926" y="369922"/>
                </a:cubicBezTo>
                <a:cubicBezTo>
                  <a:pt x="1210926" y="363359"/>
                  <a:pt x="1217156" y="357525"/>
                  <a:pt x="1225703" y="357525"/>
                </a:cubicBezTo>
                <a:close/>
                <a:moveTo>
                  <a:pt x="1154890" y="357525"/>
                </a:moveTo>
                <a:cubicBezTo>
                  <a:pt x="1162673" y="357525"/>
                  <a:pt x="1169676" y="363359"/>
                  <a:pt x="1169676" y="369922"/>
                </a:cubicBezTo>
                <a:cubicBezTo>
                  <a:pt x="1169676" y="377215"/>
                  <a:pt x="1162673" y="383779"/>
                  <a:pt x="1154890" y="383779"/>
                </a:cubicBezTo>
                <a:cubicBezTo>
                  <a:pt x="1146325" y="383779"/>
                  <a:pt x="1140096" y="377215"/>
                  <a:pt x="1140096" y="369922"/>
                </a:cubicBezTo>
                <a:cubicBezTo>
                  <a:pt x="1140096" y="363359"/>
                  <a:pt x="1146325" y="357525"/>
                  <a:pt x="1154890" y="357525"/>
                </a:cubicBezTo>
                <a:close/>
                <a:moveTo>
                  <a:pt x="1084059" y="357525"/>
                </a:moveTo>
                <a:cubicBezTo>
                  <a:pt x="1091842" y="357525"/>
                  <a:pt x="1098844" y="363359"/>
                  <a:pt x="1098844" y="369922"/>
                </a:cubicBezTo>
                <a:cubicBezTo>
                  <a:pt x="1098844" y="377215"/>
                  <a:pt x="1091842" y="383779"/>
                  <a:pt x="1084059" y="383779"/>
                </a:cubicBezTo>
                <a:cubicBezTo>
                  <a:pt x="1075492" y="383779"/>
                  <a:pt x="1069268" y="377215"/>
                  <a:pt x="1069268" y="369922"/>
                </a:cubicBezTo>
                <a:cubicBezTo>
                  <a:pt x="1069268" y="363359"/>
                  <a:pt x="1075492" y="357525"/>
                  <a:pt x="1084059" y="357525"/>
                </a:cubicBezTo>
                <a:close/>
                <a:moveTo>
                  <a:pt x="1013015" y="357525"/>
                </a:moveTo>
                <a:cubicBezTo>
                  <a:pt x="1020312" y="357525"/>
                  <a:pt x="1024685" y="363359"/>
                  <a:pt x="1024685" y="369922"/>
                </a:cubicBezTo>
                <a:cubicBezTo>
                  <a:pt x="1024685" y="377215"/>
                  <a:pt x="1020312" y="383779"/>
                  <a:pt x="1013015" y="383779"/>
                </a:cubicBezTo>
                <a:cubicBezTo>
                  <a:pt x="1005003" y="383779"/>
                  <a:pt x="998434" y="377215"/>
                  <a:pt x="998434" y="369922"/>
                </a:cubicBezTo>
                <a:cubicBezTo>
                  <a:pt x="998434" y="363359"/>
                  <a:pt x="1005003" y="357525"/>
                  <a:pt x="1013015" y="357525"/>
                </a:cubicBezTo>
                <a:close/>
                <a:moveTo>
                  <a:pt x="941465" y="357525"/>
                </a:moveTo>
                <a:cubicBezTo>
                  <a:pt x="948030" y="357525"/>
                  <a:pt x="953864" y="363359"/>
                  <a:pt x="953864" y="369922"/>
                </a:cubicBezTo>
                <a:cubicBezTo>
                  <a:pt x="953864" y="377215"/>
                  <a:pt x="948030" y="383779"/>
                  <a:pt x="941465" y="383779"/>
                </a:cubicBezTo>
                <a:cubicBezTo>
                  <a:pt x="934173" y="383779"/>
                  <a:pt x="927611" y="377215"/>
                  <a:pt x="927611" y="369922"/>
                </a:cubicBezTo>
                <a:cubicBezTo>
                  <a:pt x="927611" y="363359"/>
                  <a:pt x="934173" y="357525"/>
                  <a:pt x="941465" y="357525"/>
                </a:cubicBezTo>
                <a:close/>
                <a:moveTo>
                  <a:pt x="870633" y="357525"/>
                </a:moveTo>
                <a:cubicBezTo>
                  <a:pt x="877194" y="357525"/>
                  <a:pt x="883034" y="363359"/>
                  <a:pt x="883034" y="369922"/>
                </a:cubicBezTo>
                <a:cubicBezTo>
                  <a:pt x="883034" y="377215"/>
                  <a:pt x="877194" y="383779"/>
                  <a:pt x="870633" y="383779"/>
                </a:cubicBezTo>
                <a:cubicBezTo>
                  <a:pt x="863344" y="383779"/>
                  <a:pt x="856777" y="377215"/>
                  <a:pt x="856777" y="369922"/>
                </a:cubicBezTo>
                <a:cubicBezTo>
                  <a:pt x="856777" y="363359"/>
                  <a:pt x="863344" y="357525"/>
                  <a:pt x="870633" y="357525"/>
                </a:cubicBezTo>
                <a:close/>
                <a:moveTo>
                  <a:pt x="798346" y="357525"/>
                </a:moveTo>
                <a:cubicBezTo>
                  <a:pt x="806370" y="357525"/>
                  <a:pt x="812203" y="363359"/>
                  <a:pt x="812203" y="369922"/>
                </a:cubicBezTo>
                <a:cubicBezTo>
                  <a:pt x="812203" y="377215"/>
                  <a:pt x="806370" y="383779"/>
                  <a:pt x="798346" y="383779"/>
                </a:cubicBezTo>
                <a:cubicBezTo>
                  <a:pt x="792510" y="383779"/>
                  <a:pt x="785947" y="377215"/>
                  <a:pt x="785947" y="369922"/>
                </a:cubicBezTo>
                <a:cubicBezTo>
                  <a:pt x="785947" y="363359"/>
                  <a:pt x="792510" y="357525"/>
                  <a:pt x="798346" y="357525"/>
                </a:cubicBezTo>
                <a:close/>
                <a:moveTo>
                  <a:pt x="3654110" y="354153"/>
                </a:moveTo>
                <a:cubicBezTo>
                  <a:pt x="3661893" y="354153"/>
                  <a:pt x="3668898" y="360716"/>
                  <a:pt x="3668898" y="368738"/>
                </a:cubicBezTo>
                <a:cubicBezTo>
                  <a:pt x="3668898" y="376031"/>
                  <a:pt x="3661893" y="380407"/>
                  <a:pt x="3654110" y="380407"/>
                </a:cubicBezTo>
                <a:cubicBezTo>
                  <a:pt x="3645548" y="380407"/>
                  <a:pt x="3639322" y="376031"/>
                  <a:pt x="3639322" y="368738"/>
                </a:cubicBezTo>
                <a:cubicBezTo>
                  <a:pt x="3639322" y="360716"/>
                  <a:pt x="3645548" y="354153"/>
                  <a:pt x="3654110" y="354153"/>
                </a:cubicBezTo>
                <a:close/>
                <a:moveTo>
                  <a:pt x="3583280" y="354153"/>
                </a:moveTo>
                <a:cubicBezTo>
                  <a:pt x="3591064" y="354153"/>
                  <a:pt x="3598069" y="360716"/>
                  <a:pt x="3598069" y="368738"/>
                </a:cubicBezTo>
                <a:cubicBezTo>
                  <a:pt x="3598069" y="376031"/>
                  <a:pt x="3591064" y="380407"/>
                  <a:pt x="3583280" y="380407"/>
                </a:cubicBezTo>
                <a:cubicBezTo>
                  <a:pt x="3574718" y="380407"/>
                  <a:pt x="3568491" y="376031"/>
                  <a:pt x="3568491" y="368738"/>
                </a:cubicBezTo>
                <a:cubicBezTo>
                  <a:pt x="3568491" y="360716"/>
                  <a:pt x="3574718" y="354153"/>
                  <a:pt x="3583280" y="354153"/>
                </a:cubicBezTo>
                <a:close/>
                <a:moveTo>
                  <a:pt x="3512449" y="354153"/>
                </a:moveTo>
                <a:cubicBezTo>
                  <a:pt x="3520232" y="354153"/>
                  <a:pt x="3527237" y="360983"/>
                  <a:pt x="3527237" y="369330"/>
                </a:cubicBezTo>
                <a:cubicBezTo>
                  <a:pt x="3527237" y="376919"/>
                  <a:pt x="3520232" y="383749"/>
                  <a:pt x="3512449" y="383749"/>
                </a:cubicBezTo>
                <a:cubicBezTo>
                  <a:pt x="3503887" y="383749"/>
                  <a:pt x="3497661" y="376919"/>
                  <a:pt x="3497661" y="369330"/>
                </a:cubicBezTo>
                <a:cubicBezTo>
                  <a:pt x="3497661" y="360983"/>
                  <a:pt x="3503887" y="354153"/>
                  <a:pt x="3512449" y="354153"/>
                </a:cubicBezTo>
                <a:close/>
                <a:moveTo>
                  <a:pt x="3440686" y="354153"/>
                </a:moveTo>
                <a:cubicBezTo>
                  <a:pt x="3448708" y="354153"/>
                  <a:pt x="3453083" y="360983"/>
                  <a:pt x="3453083" y="369330"/>
                </a:cubicBezTo>
                <a:cubicBezTo>
                  <a:pt x="3453083" y="376919"/>
                  <a:pt x="3448708" y="383749"/>
                  <a:pt x="3440686" y="383749"/>
                </a:cubicBezTo>
                <a:cubicBezTo>
                  <a:pt x="3433393" y="383749"/>
                  <a:pt x="3426830" y="376919"/>
                  <a:pt x="3426830" y="369330"/>
                </a:cubicBezTo>
                <a:cubicBezTo>
                  <a:pt x="3426830" y="360983"/>
                  <a:pt x="3433393" y="354153"/>
                  <a:pt x="3440686" y="354153"/>
                </a:cubicBezTo>
                <a:close/>
                <a:moveTo>
                  <a:pt x="3369857" y="354153"/>
                </a:moveTo>
                <a:cubicBezTo>
                  <a:pt x="3376420" y="354153"/>
                  <a:pt x="3382254" y="360983"/>
                  <a:pt x="3382254" y="369330"/>
                </a:cubicBezTo>
                <a:cubicBezTo>
                  <a:pt x="3382254" y="376919"/>
                  <a:pt x="3376420" y="383749"/>
                  <a:pt x="3369857" y="383749"/>
                </a:cubicBezTo>
                <a:cubicBezTo>
                  <a:pt x="3362564" y="383749"/>
                  <a:pt x="3356001" y="376919"/>
                  <a:pt x="3356001" y="369330"/>
                </a:cubicBezTo>
                <a:cubicBezTo>
                  <a:pt x="3356001" y="360983"/>
                  <a:pt x="3362564" y="354153"/>
                  <a:pt x="3369857" y="354153"/>
                </a:cubicBezTo>
                <a:close/>
                <a:moveTo>
                  <a:pt x="3299097" y="354153"/>
                </a:moveTo>
                <a:cubicBezTo>
                  <a:pt x="3305662" y="354153"/>
                  <a:pt x="3311496" y="360983"/>
                  <a:pt x="3311496" y="369330"/>
                </a:cubicBezTo>
                <a:cubicBezTo>
                  <a:pt x="3311496" y="376919"/>
                  <a:pt x="3305662" y="383749"/>
                  <a:pt x="3299097" y="383749"/>
                </a:cubicBezTo>
                <a:cubicBezTo>
                  <a:pt x="3291804" y="383749"/>
                  <a:pt x="3285242" y="376919"/>
                  <a:pt x="3285242" y="369330"/>
                </a:cubicBezTo>
                <a:cubicBezTo>
                  <a:pt x="3285242" y="360983"/>
                  <a:pt x="3291804" y="354153"/>
                  <a:pt x="3299097" y="354153"/>
                </a:cubicBezTo>
                <a:close/>
                <a:moveTo>
                  <a:pt x="3226808" y="354153"/>
                </a:moveTo>
                <a:cubicBezTo>
                  <a:pt x="3234828" y="354153"/>
                  <a:pt x="3240664" y="360983"/>
                  <a:pt x="3240664" y="369330"/>
                </a:cubicBezTo>
                <a:cubicBezTo>
                  <a:pt x="3240664" y="376919"/>
                  <a:pt x="3234828" y="383749"/>
                  <a:pt x="3226808" y="383749"/>
                </a:cubicBezTo>
                <a:cubicBezTo>
                  <a:pt x="3220245" y="383749"/>
                  <a:pt x="3214410" y="376919"/>
                  <a:pt x="3214410" y="369330"/>
                </a:cubicBezTo>
                <a:cubicBezTo>
                  <a:pt x="3214410" y="360983"/>
                  <a:pt x="3220245" y="354153"/>
                  <a:pt x="3226808" y="354153"/>
                </a:cubicBezTo>
                <a:close/>
                <a:moveTo>
                  <a:pt x="3152605" y="354153"/>
                </a:moveTo>
                <a:cubicBezTo>
                  <a:pt x="3159898" y="354153"/>
                  <a:pt x="3166462" y="360983"/>
                  <a:pt x="3166462" y="369330"/>
                </a:cubicBezTo>
                <a:cubicBezTo>
                  <a:pt x="3166462" y="376919"/>
                  <a:pt x="3159898" y="383749"/>
                  <a:pt x="3152605" y="383749"/>
                </a:cubicBezTo>
                <a:cubicBezTo>
                  <a:pt x="3146040" y="383749"/>
                  <a:pt x="3140206" y="376919"/>
                  <a:pt x="3140206" y="369330"/>
                </a:cubicBezTo>
                <a:cubicBezTo>
                  <a:pt x="3140206" y="360983"/>
                  <a:pt x="3146040" y="354153"/>
                  <a:pt x="3152605" y="354153"/>
                </a:cubicBezTo>
                <a:close/>
                <a:moveTo>
                  <a:pt x="3081774" y="354153"/>
                </a:moveTo>
                <a:cubicBezTo>
                  <a:pt x="3089066" y="354153"/>
                  <a:pt x="3095627" y="360983"/>
                  <a:pt x="3095627" y="369330"/>
                </a:cubicBezTo>
                <a:cubicBezTo>
                  <a:pt x="3095627" y="376919"/>
                  <a:pt x="3089066" y="383749"/>
                  <a:pt x="3081774" y="383749"/>
                </a:cubicBezTo>
                <a:cubicBezTo>
                  <a:pt x="3073750" y="383749"/>
                  <a:pt x="3069375" y="376919"/>
                  <a:pt x="3069375" y="369330"/>
                </a:cubicBezTo>
                <a:cubicBezTo>
                  <a:pt x="3069375" y="360983"/>
                  <a:pt x="3073750" y="354153"/>
                  <a:pt x="3081774" y="354153"/>
                </a:cubicBezTo>
                <a:close/>
                <a:moveTo>
                  <a:pt x="3013715" y="354153"/>
                </a:moveTo>
                <a:cubicBezTo>
                  <a:pt x="3021307" y="354153"/>
                  <a:pt x="3028135" y="360983"/>
                  <a:pt x="3028135" y="369330"/>
                </a:cubicBezTo>
                <a:cubicBezTo>
                  <a:pt x="3028135" y="376919"/>
                  <a:pt x="3021307" y="383749"/>
                  <a:pt x="3013715" y="383749"/>
                </a:cubicBezTo>
                <a:cubicBezTo>
                  <a:pt x="3005368" y="383749"/>
                  <a:pt x="2998539" y="376919"/>
                  <a:pt x="2998539" y="369330"/>
                </a:cubicBezTo>
                <a:cubicBezTo>
                  <a:pt x="2998539" y="360983"/>
                  <a:pt x="3005368" y="354153"/>
                  <a:pt x="3013715" y="354153"/>
                </a:cubicBezTo>
                <a:close/>
                <a:moveTo>
                  <a:pt x="2942494" y="354153"/>
                </a:moveTo>
                <a:cubicBezTo>
                  <a:pt x="2951055" y="354153"/>
                  <a:pt x="2957288" y="360983"/>
                  <a:pt x="2957288" y="369330"/>
                </a:cubicBezTo>
                <a:cubicBezTo>
                  <a:pt x="2957288" y="376919"/>
                  <a:pt x="2951055" y="383749"/>
                  <a:pt x="2942494" y="383749"/>
                </a:cubicBezTo>
                <a:cubicBezTo>
                  <a:pt x="2934713" y="383749"/>
                  <a:pt x="2927708" y="376919"/>
                  <a:pt x="2927708" y="369330"/>
                </a:cubicBezTo>
                <a:cubicBezTo>
                  <a:pt x="2927708" y="360983"/>
                  <a:pt x="2934713" y="354153"/>
                  <a:pt x="2942494" y="354153"/>
                </a:cubicBezTo>
                <a:close/>
                <a:moveTo>
                  <a:pt x="2868293" y="354153"/>
                </a:moveTo>
                <a:cubicBezTo>
                  <a:pt x="2876858" y="354153"/>
                  <a:pt x="2883085" y="360983"/>
                  <a:pt x="2883085" y="369330"/>
                </a:cubicBezTo>
                <a:cubicBezTo>
                  <a:pt x="2883085" y="376919"/>
                  <a:pt x="2876858" y="383749"/>
                  <a:pt x="2868293" y="383749"/>
                </a:cubicBezTo>
                <a:cubicBezTo>
                  <a:pt x="2860512" y="383749"/>
                  <a:pt x="2853504" y="376919"/>
                  <a:pt x="2853504" y="369330"/>
                </a:cubicBezTo>
                <a:cubicBezTo>
                  <a:pt x="2853504" y="360983"/>
                  <a:pt x="2860512" y="354153"/>
                  <a:pt x="2868293" y="354153"/>
                </a:cubicBezTo>
                <a:close/>
                <a:moveTo>
                  <a:pt x="2796535" y="354153"/>
                </a:moveTo>
                <a:cubicBezTo>
                  <a:pt x="2804558" y="354153"/>
                  <a:pt x="2808932" y="360983"/>
                  <a:pt x="2808932" y="369330"/>
                </a:cubicBezTo>
                <a:cubicBezTo>
                  <a:pt x="2808932" y="376919"/>
                  <a:pt x="2804558" y="383749"/>
                  <a:pt x="2796535" y="383749"/>
                </a:cubicBezTo>
                <a:cubicBezTo>
                  <a:pt x="2789243" y="383749"/>
                  <a:pt x="2782678" y="376919"/>
                  <a:pt x="2782678" y="369330"/>
                </a:cubicBezTo>
                <a:cubicBezTo>
                  <a:pt x="2782678" y="360983"/>
                  <a:pt x="2789243" y="354153"/>
                  <a:pt x="2796535" y="354153"/>
                </a:cubicBezTo>
                <a:close/>
                <a:moveTo>
                  <a:pt x="2725695" y="354153"/>
                </a:moveTo>
                <a:cubicBezTo>
                  <a:pt x="2731532" y="354153"/>
                  <a:pt x="2738100" y="360983"/>
                  <a:pt x="2738100" y="369330"/>
                </a:cubicBezTo>
                <a:cubicBezTo>
                  <a:pt x="2738100" y="376919"/>
                  <a:pt x="2731532" y="383749"/>
                  <a:pt x="2725695" y="383749"/>
                </a:cubicBezTo>
                <a:cubicBezTo>
                  <a:pt x="2717681" y="383749"/>
                  <a:pt x="2711846" y="376919"/>
                  <a:pt x="2711846" y="369330"/>
                </a:cubicBezTo>
                <a:cubicBezTo>
                  <a:pt x="2711846" y="360983"/>
                  <a:pt x="2717681" y="354153"/>
                  <a:pt x="2725695" y="354153"/>
                </a:cubicBezTo>
                <a:close/>
                <a:moveTo>
                  <a:pt x="2653415" y="354153"/>
                </a:moveTo>
                <a:cubicBezTo>
                  <a:pt x="2660705" y="354153"/>
                  <a:pt x="2667270" y="360983"/>
                  <a:pt x="2667270" y="369330"/>
                </a:cubicBezTo>
                <a:cubicBezTo>
                  <a:pt x="2667270" y="376919"/>
                  <a:pt x="2660705" y="383749"/>
                  <a:pt x="2653415" y="383749"/>
                </a:cubicBezTo>
                <a:cubicBezTo>
                  <a:pt x="2646857" y="383749"/>
                  <a:pt x="2641021" y="376919"/>
                  <a:pt x="2641021" y="369330"/>
                </a:cubicBezTo>
                <a:cubicBezTo>
                  <a:pt x="2641021" y="360983"/>
                  <a:pt x="2646857" y="354153"/>
                  <a:pt x="2653415" y="354153"/>
                </a:cubicBezTo>
                <a:close/>
                <a:moveTo>
                  <a:pt x="2582583" y="354153"/>
                </a:moveTo>
                <a:cubicBezTo>
                  <a:pt x="2589875" y="354153"/>
                  <a:pt x="2596439" y="360983"/>
                  <a:pt x="2596439" y="369330"/>
                </a:cubicBezTo>
                <a:cubicBezTo>
                  <a:pt x="2596439" y="376919"/>
                  <a:pt x="2589875" y="383749"/>
                  <a:pt x="2582583" y="383749"/>
                </a:cubicBezTo>
                <a:cubicBezTo>
                  <a:pt x="2576019" y="383749"/>
                  <a:pt x="2570184" y="376919"/>
                  <a:pt x="2570184" y="369330"/>
                </a:cubicBezTo>
                <a:cubicBezTo>
                  <a:pt x="2570184" y="360983"/>
                  <a:pt x="2576019" y="354153"/>
                  <a:pt x="2582583" y="354153"/>
                </a:cubicBezTo>
                <a:close/>
                <a:moveTo>
                  <a:pt x="2511029" y="354153"/>
                </a:moveTo>
                <a:cubicBezTo>
                  <a:pt x="2519050" y="354153"/>
                  <a:pt x="2525613" y="360983"/>
                  <a:pt x="2525613" y="369330"/>
                </a:cubicBezTo>
                <a:cubicBezTo>
                  <a:pt x="2525613" y="376919"/>
                  <a:pt x="2519050" y="383749"/>
                  <a:pt x="2511029" y="383749"/>
                </a:cubicBezTo>
                <a:cubicBezTo>
                  <a:pt x="2503737" y="383749"/>
                  <a:pt x="2499361" y="376919"/>
                  <a:pt x="2499361" y="369330"/>
                </a:cubicBezTo>
                <a:cubicBezTo>
                  <a:pt x="2499361" y="360983"/>
                  <a:pt x="2503737" y="354153"/>
                  <a:pt x="2511029" y="354153"/>
                </a:cubicBezTo>
                <a:close/>
                <a:moveTo>
                  <a:pt x="2439946" y="354153"/>
                </a:moveTo>
                <a:cubicBezTo>
                  <a:pt x="2448505" y="354153"/>
                  <a:pt x="2454732" y="360983"/>
                  <a:pt x="2454732" y="369330"/>
                </a:cubicBezTo>
                <a:cubicBezTo>
                  <a:pt x="2454732" y="376919"/>
                  <a:pt x="2448505" y="383749"/>
                  <a:pt x="2439946" y="383749"/>
                </a:cubicBezTo>
                <a:cubicBezTo>
                  <a:pt x="2432160" y="383749"/>
                  <a:pt x="2425156" y="376919"/>
                  <a:pt x="2425156" y="369330"/>
                </a:cubicBezTo>
                <a:cubicBezTo>
                  <a:pt x="2425156" y="360983"/>
                  <a:pt x="2432160" y="354153"/>
                  <a:pt x="2439946" y="354153"/>
                </a:cubicBezTo>
                <a:close/>
                <a:moveTo>
                  <a:pt x="2369110" y="354153"/>
                </a:moveTo>
                <a:cubicBezTo>
                  <a:pt x="2377672" y="354153"/>
                  <a:pt x="2383899" y="360983"/>
                  <a:pt x="2383899" y="369330"/>
                </a:cubicBezTo>
                <a:cubicBezTo>
                  <a:pt x="2383899" y="376919"/>
                  <a:pt x="2377672" y="383749"/>
                  <a:pt x="2369110" y="383749"/>
                </a:cubicBezTo>
                <a:cubicBezTo>
                  <a:pt x="2361327" y="383749"/>
                  <a:pt x="2354319" y="376919"/>
                  <a:pt x="2354319" y="369330"/>
                </a:cubicBezTo>
                <a:cubicBezTo>
                  <a:pt x="2354319" y="360983"/>
                  <a:pt x="2361327" y="354153"/>
                  <a:pt x="2369110" y="354153"/>
                </a:cubicBezTo>
                <a:close/>
                <a:moveTo>
                  <a:pt x="2298280" y="354153"/>
                </a:moveTo>
                <a:cubicBezTo>
                  <a:pt x="2306842" y="354153"/>
                  <a:pt x="2313068" y="360983"/>
                  <a:pt x="2313068" y="369330"/>
                </a:cubicBezTo>
                <a:cubicBezTo>
                  <a:pt x="2313068" y="376919"/>
                  <a:pt x="2306842" y="383749"/>
                  <a:pt x="2298280" y="383749"/>
                </a:cubicBezTo>
                <a:cubicBezTo>
                  <a:pt x="2290497" y="383749"/>
                  <a:pt x="2283490" y="376919"/>
                  <a:pt x="2283490" y="369330"/>
                </a:cubicBezTo>
                <a:cubicBezTo>
                  <a:pt x="2283490" y="360983"/>
                  <a:pt x="2290497" y="354153"/>
                  <a:pt x="2298280" y="354153"/>
                </a:cubicBezTo>
                <a:close/>
                <a:moveTo>
                  <a:pt x="2226517" y="354153"/>
                </a:moveTo>
                <a:cubicBezTo>
                  <a:pt x="2234538" y="354153"/>
                  <a:pt x="2238914" y="360983"/>
                  <a:pt x="2238914" y="369330"/>
                </a:cubicBezTo>
                <a:cubicBezTo>
                  <a:pt x="2238914" y="376919"/>
                  <a:pt x="2234538" y="383749"/>
                  <a:pt x="2226517" y="383749"/>
                </a:cubicBezTo>
                <a:cubicBezTo>
                  <a:pt x="2218495" y="383749"/>
                  <a:pt x="2212658" y="376919"/>
                  <a:pt x="2212658" y="369330"/>
                </a:cubicBezTo>
                <a:cubicBezTo>
                  <a:pt x="2212658" y="360983"/>
                  <a:pt x="2218495" y="354153"/>
                  <a:pt x="2226517" y="354153"/>
                </a:cubicBezTo>
                <a:close/>
                <a:moveTo>
                  <a:pt x="2155683" y="354153"/>
                </a:moveTo>
                <a:cubicBezTo>
                  <a:pt x="2161519" y="354153"/>
                  <a:pt x="2168081" y="360983"/>
                  <a:pt x="2168081" y="369330"/>
                </a:cubicBezTo>
                <a:cubicBezTo>
                  <a:pt x="2168081" y="376919"/>
                  <a:pt x="2161519" y="383749"/>
                  <a:pt x="2155683" y="383749"/>
                </a:cubicBezTo>
                <a:cubicBezTo>
                  <a:pt x="2147663" y="383749"/>
                  <a:pt x="2141827" y="376919"/>
                  <a:pt x="2141827" y="369330"/>
                </a:cubicBezTo>
                <a:cubicBezTo>
                  <a:pt x="2141827" y="360983"/>
                  <a:pt x="2147663" y="354153"/>
                  <a:pt x="2155683" y="354153"/>
                </a:cubicBezTo>
                <a:close/>
                <a:moveTo>
                  <a:pt x="2084849" y="354153"/>
                </a:moveTo>
                <a:cubicBezTo>
                  <a:pt x="2090683" y="354153"/>
                  <a:pt x="2097248" y="360983"/>
                  <a:pt x="2097248" y="369330"/>
                </a:cubicBezTo>
                <a:cubicBezTo>
                  <a:pt x="2097248" y="376919"/>
                  <a:pt x="2090683" y="383749"/>
                  <a:pt x="2084849" y="383749"/>
                </a:cubicBezTo>
                <a:cubicBezTo>
                  <a:pt x="2076828" y="383749"/>
                  <a:pt x="2070994" y="376919"/>
                  <a:pt x="2070994" y="369330"/>
                </a:cubicBezTo>
                <a:cubicBezTo>
                  <a:pt x="2070994" y="360983"/>
                  <a:pt x="2076828" y="354153"/>
                  <a:pt x="2084849" y="354153"/>
                </a:cubicBezTo>
                <a:close/>
                <a:moveTo>
                  <a:pt x="2011835" y="354153"/>
                </a:moveTo>
                <a:cubicBezTo>
                  <a:pt x="2019855" y="354153"/>
                  <a:pt x="2026421" y="360983"/>
                  <a:pt x="2026421" y="369330"/>
                </a:cubicBezTo>
                <a:cubicBezTo>
                  <a:pt x="2026421" y="376919"/>
                  <a:pt x="2019855" y="383749"/>
                  <a:pt x="2011835" y="383749"/>
                </a:cubicBezTo>
                <a:cubicBezTo>
                  <a:pt x="2006000" y="383749"/>
                  <a:pt x="2000166" y="376919"/>
                  <a:pt x="2000166" y="369330"/>
                </a:cubicBezTo>
                <a:cubicBezTo>
                  <a:pt x="2000166" y="360983"/>
                  <a:pt x="2006000" y="354153"/>
                  <a:pt x="2011835" y="354153"/>
                </a:cubicBezTo>
                <a:close/>
                <a:moveTo>
                  <a:pt x="1938362" y="354153"/>
                </a:moveTo>
                <a:cubicBezTo>
                  <a:pt x="1946385" y="354153"/>
                  <a:pt x="1952222" y="360983"/>
                  <a:pt x="1952222" y="369330"/>
                </a:cubicBezTo>
                <a:cubicBezTo>
                  <a:pt x="1952222" y="376919"/>
                  <a:pt x="1946385" y="383749"/>
                  <a:pt x="1938362" y="383749"/>
                </a:cubicBezTo>
                <a:cubicBezTo>
                  <a:pt x="1932528" y="383749"/>
                  <a:pt x="1925968" y="376919"/>
                  <a:pt x="1925968" y="369330"/>
                </a:cubicBezTo>
                <a:cubicBezTo>
                  <a:pt x="1925968" y="360983"/>
                  <a:pt x="1932528" y="354153"/>
                  <a:pt x="1938362" y="354153"/>
                </a:cubicBezTo>
                <a:close/>
                <a:moveTo>
                  <a:pt x="1867527" y="354153"/>
                </a:moveTo>
                <a:cubicBezTo>
                  <a:pt x="1875550" y="354153"/>
                  <a:pt x="1881384" y="360983"/>
                  <a:pt x="1881384" y="369330"/>
                </a:cubicBezTo>
                <a:cubicBezTo>
                  <a:pt x="1881384" y="376919"/>
                  <a:pt x="1875550" y="383749"/>
                  <a:pt x="1867527" y="383749"/>
                </a:cubicBezTo>
                <a:cubicBezTo>
                  <a:pt x="1860235" y="383749"/>
                  <a:pt x="1855129" y="376919"/>
                  <a:pt x="1855129" y="369330"/>
                </a:cubicBezTo>
                <a:cubicBezTo>
                  <a:pt x="1855129" y="360983"/>
                  <a:pt x="1860235" y="354153"/>
                  <a:pt x="1867527" y="354153"/>
                </a:cubicBezTo>
                <a:close/>
                <a:moveTo>
                  <a:pt x="1225708" y="284879"/>
                </a:moveTo>
                <a:cubicBezTo>
                  <a:pt x="1233489" y="283322"/>
                  <a:pt x="1240493" y="290327"/>
                  <a:pt x="1240493" y="298111"/>
                </a:cubicBezTo>
                <a:cubicBezTo>
                  <a:pt x="1240493" y="306673"/>
                  <a:pt x="1233489" y="312900"/>
                  <a:pt x="1225708" y="312900"/>
                </a:cubicBezTo>
                <a:cubicBezTo>
                  <a:pt x="1217159" y="312900"/>
                  <a:pt x="1210931" y="306673"/>
                  <a:pt x="1210931" y="298111"/>
                </a:cubicBezTo>
                <a:cubicBezTo>
                  <a:pt x="1210931" y="290327"/>
                  <a:pt x="1217159" y="284879"/>
                  <a:pt x="1225708" y="284879"/>
                </a:cubicBezTo>
                <a:close/>
                <a:moveTo>
                  <a:pt x="3440686" y="283322"/>
                </a:moveTo>
                <a:cubicBezTo>
                  <a:pt x="3448708" y="283322"/>
                  <a:pt x="3453083" y="289885"/>
                  <a:pt x="3453083" y="297178"/>
                </a:cubicBezTo>
                <a:cubicBezTo>
                  <a:pt x="3453083" y="305200"/>
                  <a:pt x="3448708" y="309576"/>
                  <a:pt x="3440686" y="309576"/>
                </a:cubicBezTo>
                <a:cubicBezTo>
                  <a:pt x="3433393" y="309576"/>
                  <a:pt x="3426830" y="305200"/>
                  <a:pt x="3426830" y="297178"/>
                </a:cubicBezTo>
                <a:cubicBezTo>
                  <a:pt x="3426830" y="289885"/>
                  <a:pt x="3433393" y="283322"/>
                  <a:pt x="3440686" y="283322"/>
                </a:cubicBezTo>
                <a:close/>
                <a:moveTo>
                  <a:pt x="3369857" y="283322"/>
                </a:moveTo>
                <a:cubicBezTo>
                  <a:pt x="3376420" y="283322"/>
                  <a:pt x="3382254" y="289885"/>
                  <a:pt x="3382254" y="297178"/>
                </a:cubicBezTo>
                <a:cubicBezTo>
                  <a:pt x="3382254" y="305200"/>
                  <a:pt x="3376420" y="309576"/>
                  <a:pt x="3369857" y="309576"/>
                </a:cubicBezTo>
                <a:cubicBezTo>
                  <a:pt x="3362564" y="309576"/>
                  <a:pt x="3356001" y="305200"/>
                  <a:pt x="3356001" y="297178"/>
                </a:cubicBezTo>
                <a:cubicBezTo>
                  <a:pt x="3356001" y="289885"/>
                  <a:pt x="3362564" y="283322"/>
                  <a:pt x="3369857" y="283322"/>
                </a:cubicBezTo>
                <a:close/>
                <a:moveTo>
                  <a:pt x="3299100" y="283322"/>
                </a:moveTo>
                <a:cubicBezTo>
                  <a:pt x="3305662" y="283322"/>
                  <a:pt x="3311496" y="289885"/>
                  <a:pt x="3311496" y="297178"/>
                </a:cubicBezTo>
                <a:cubicBezTo>
                  <a:pt x="3311496" y="305200"/>
                  <a:pt x="3305662" y="309576"/>
                  <a:pt x="3299100" y="309576"/>
                </a:cubicBezTo>
                <a:cubicBezTo>
                  <a:pt x="3291804" y="309576"/>
                  <a:pt x="3285242" y="305200"/>
                  <a:pt x="3285242" y="297178"/>
                </a:cubicBezTo>
                <a:cubicBezTo>
                  <a:pt x="3285242" y="289885"/>
                  <a:pt x="3291804" y="283322"/>
                  <a:pt x="3299100" y="283322"/>
                </a:cubicBezTo>
                <a:close/>
                <a:moveTo>
                  <a:pt x="3226808" y="283322"/>
                </a:moveTo>
                <a:cubicBezTo>
                  <a:pt x="3234828" y="283322"/>
                  <a:pt x="3240664" y="289885"/>
                  <a:pt x="3240664" y="297178"/>
                </a:cubicBezTo>
                <a:cubicBezTo>
                  <a:pt x="3240664" y="305200"/>
                  <a:pt x="3234828" y="309576"/>
                  <a:pt x="3226808" y="309576"/>
                </a:cubicBezTo>
                <a:cubicBezTo>
                  <a:pt x="3220245" y="309576"/>
                  <a:pt x="3214410" y="305200"/>
                  <a:pt x="3214410" y="297178"/>
                </a:cubicBezTo>
                <a:cubicBezTo>
                  <a:pt x="3214410" y="289885"/>
                  <a:pt x="3220245" y="283322"/>
                  <a:pt x="3226808" y="283322"/>
                </a:cubicBezTo>
                <a:close/>
                <a:moveTo>
                  <a:pt x="3152605" y="283322"/>
                </a:moveTo>
                <a:cubicBezTo>
                  <a:pt x="3159898" y="283322"/>
                  <a:pt x="3166462" y="289885"/>
                  <a:pt x="3166462" y="297178"/>
                </a:cubicBezTo>
                <a:cubicBezTo>
                  <a:pt x="3166462" y="305200"/>
                  <a:pt x="3159898" y="309576"/>
                  <a:pt x="3152605" y="309576"/>
                </a:cubicBezTo>
                <a:cubicBezTo>
                  <a:pt x="3146041" y="309576"/>
                  <a:pt x="3140209" y="305200"/>
                  <a:pt x="3140209" y="297178"/>
                </a:cubicBezTo>
                <a:cubicBezTo>
                  <a:pt x="3140209" y="289885"/>
                  <a:pt x="3146041" y="283322"/>
                  <a:pt x="3152605" y="283322"/>
                </a:cubicBezTo>
                <a:close/>
                <a:moveTo>
                  <a:pt x="3081774" y="283322"/>
                </a:moveTo>
                <a:cubicBezTo>
                  <a:pt x="3089066" y="283322"/>
                  <a:pt x="3095628" y="289885"/>
                  <a:pt x="3095628" y="297178"/>
                </a:cubicBezTo>
                <a:cubicBezTo>
                  <a:pt x="3095628" y="305200"/>
                  <a:pt x="3089066" y="309576"/>
                  <a:pt x="3081774" y="309576"/>
                </a:cubicBezTo>
                <a:cubicBezTo>
                  <a:pt x="3073750" y="309576"/>
                  <a:pt x="3069375" y="305200"/>
                  <a:pt x="3069375" y="297178"/>
                </a:cubicBezTo>
                <a:cubicBezTo>
                  <a:pt x="3069375" y="289885"/>
                  <a:pt x="3073750" y="283322"/>
                  <a:pt x="3081774" y="283322"/>
                </a:cubicBezTo>
                <a:close/>
                <a:moveTo>
                  <a:pt x="3013717" y="283322"/>
                </a:moveTo>
                <a:cubicBezTo>
                  <a:pt x="3021307" y="283322"/>
                  <a:pt x="3028135" y="289885"/>
                  <a:pt x="3028135" y="297178"/>
                </a:cubicBezTo>
                <a:cubicBezTo>
                  <a:pt x="3028135" y="305200"/>
                  <a:pt x="3021307" y="309576"/>
                  <a:pt x="3013717" y="309576"/>
                </a:cubicBezTo>
                <a:cubicBezTo>
                  <a:pt x="3005371" y="309576"/>
                  <a:pt x="2998539" y="305200"/>
                  <a:pt x="2998539" y="297178"/>
                </a:cubicBezTo>
                <a:cubicBezTo>
                  <a:pt x="2998539" y="289885"/>
                  <a:pt x="3005371" y="283322"/>
                  <a:pt x="3013717" y="283322"/>
                </a:cubicBezTo>
                <a:close/>
                <a:moveTo>
                  <a:pt x="2942494" y="283322"/>
                </a:moveTo>
                <a:cubicBezTo>
                  <a:pt x="2951055" y="283322"/>
                  <a:pt x="2957288" y="290327"/>
                  <a:pt x="2957288" y="298111"/>
                </a:cubicBezTo>
                <a:cubicBezTo>
                  <a:pt x="2957288" y="306673"/>
                  <a:pt x="2951055" y="312900"/>
                  <a:pt x="2942494" y="312900"/>
                </a:cubicBezTo>
                <a:cubicBezTo>
                  <a:pt x="2934713" y="312900"/>
                  <a:pt x="2927711" y="306673"/>
                  <a:pt x="2927711" y="298111"/>
                </a:cubicBezTo>
                <a:cubicBezTo>
                  <a:pt x="2927711" y="290327"/>
                  <a:pt x="2934713" y="283322"/>
                  <a:pt x="2942494" y="283322"/>
                </a:cubicBezTo>
                <a:close/>
                <a:moveTo>
                  <a:pt x="2868293" y="283322"/>
                </a:moveTo>
                <a:cubicBezTo>
                  <a:pt x="2876858" y="283322"/>
                  <a:pt x="2883087" y="290327"/>
                  <a:pt x="2883087" y="298111"/>
                </a:cubicBezTo>
                <a:cubicBezTo>
                  <a:pt x="2883087" y="306673"/>
                  <a:pt x="2876858" y="312900"/>
                  <a:pt x="2868293" y="312900"/>
                </a:cubicBezTo>
                <a:cubicBezTo>
                  <a:pt x="2860512" y="312900"/>
                  <a:pt x="2853507" y="306673"/>
                  <a:pt x="2853507" y="298111"/>
                </a:cubicBezTo>
                <a:cubicBezTo>
                  <a:pt x="2853507" y="290327"/>
                  <a:pt x="2860512" y="283322"/>
                  <a:pt x="2868293" y="283322"/>
                </a:cubicBezTo>
                <a:close/>
                <a:moveTo>
                  <a:pt x="2796535" y="283322"/>
                </a:moveTo>
                <a:cubicBezTo>
                  <a:pt x="2804558" y="283322"/>
                  <a:pt x="2808934" y="290327"/>
                  <a:pt x="2808934" y="298111"/>
                </a:cubicBezTo>
                <a:cubicBezTo>
                  <a:pt x="2808934" y="306673"/>
                  <a:pt x="2804558" y="312900"/>
                  <a:pt x="2796535" y="312900"/>
                </a:cubicBezTo>
                <a:cubicBezTo>
                  <a:pt x="2789243" y="312900"/>
                  <a:pt x="2782678" y="306673"/>
                  <a:pt x="2782678" y="298111"/>
                </a:cubicBezTo>
                <a:cubicBezTo>
                  <a:pt x="2782678" y="290327"/>
                  <a:pt x="2789243" y="283322"/>
                  <a:pt x="2796535" y="283322"/>
                </a:cubicBezTo>
                <a:close/>
                <a:moveTo>
                  <a:pt x="2725698" y="283322"/>
                </a:moveTo>
                <a:cubicBezTo>
                  <a:pt x="2731532" y="283322"/>
                  <a:pt x="2738100" y="290327"/>
                  <a:pt x="2738100" y="298111"/>
                </a:cubicBezTo>
                <a:cubicBezTo>
                  <a:pt x="2738100" y="306673"/>
                  <a:pt x="2731532" y="312900"/>
                  <a:pt x="2725698" y="312900"/>
                </a:cubicBezTo>
                <a:cubicBezTo>
                  <a:pt x="2717681" y="312900"/>
                  <a:pt x="2711846" y="306673"/>
                  <a:pt x="2711846" y="298111"/>
                </a:cubicBezTo>
                <a:cubicBezTo>
                  <a:pt x="2711846" y="290327"/>
                  <a:pt x="2717681" y="283322"/>
                  <a:pt x="2725698" y="283322"/>
                </a:cubicBezTo>
                <a:close/>
                <a:moveTo>
                  <a:pt x="2653415" y="283322"/>
                </a:moveTo>
                <a:cubicBezTo>
                  <a:pt x="2660705" y="283322"/>
                  <a:pt x="2667270" y="290327"/>
                  <a:pt x="2667270" y="298111"/>
                </a:cubicBezTo>
                <a:cubicBezTo>
                  <a:pt x="2667270" y="306673"/>
                  <a:pt x="2660705" y="312900"/>
                  <a:pt x="2653415" y="312900"/>
                </a:cubicBezTo>
                <a:cubicBezTo>
                  <a:pt x="2646857" y="312900"/>
                  <a:pt x="2641021" y="306673"/>
                  <a:pt x="2641021" y="298111"/>
                </a:cubicBezTo>
                <a:cubicBezTo>
                  <a:pt x="2641021" y="290327"/>
                  <a:pt x="2646857" y="283322"/>
                  <a:pt x="2653415" y="283322"/>
                </a:cubicBezTo>
                <a:close/>
                <a:moveTo>
                  <a:pt x="2582583" y="283322"/>
                </a:moveTo>
                <a:cubicBezTo>
                  <a:pt x="2589875" y="283322"/>
                  <a:pt x="2596439" y="290327"/>
                  <a:pt x="2596439" y="298111"/>
                </a:cubicBezTo>
                <a:cubicBezTo>
                  <a:pt x="2596439" y="306673"/>
                  <a:pt x="2589875" y="312900"/>
                  <a:pt x="2582583" y="312900"/>
                </a:cubicBezTo>
                <a:cubicBezTo>
                  <a:pt x="2576019" y="312900"/>
                  <a:pt x="2570189" y="306673"/>
                  <a:pt x="2570189" y="298111"/>
                </a:cubicBezTo>
                <a:cubicBezTo>
                  <a:pt x="2570189" y="290327"/>
                  <a:pt x="2576019" y="283322"/>
                  <a:pt x="2582583" y="283322"/>
                </a:cubicBezTo>
                <a:close/>
                <a:moveTo>
                  <a:pt x="2511029" y="283322"/>
                </a:moveTo>
                <a:cubicBezTo>
                  <a:pt x="2519050" y="283322"/>
                  <a:pt x="2525613" y="290327"/>
                  <a:pt x="2525613" y="298111"/>
                </a:cubicBezTo>
                <a:cubicBezTo>
                  <a:pt x="2525613" y="306673"/>
                  <a:pt x="2519050" y="312900"/>
                  <a:pt x="2511029" y="312900"/>
                </a:cubicBezTo>
                <a:cubicBezTo>
                  <a:pt x="2503740" y="312900"/>
                  <a:pt x="2499361" y="306673"/>
                  <a:pt x="2499361" y="298111"/>
                </a:cubicBezTo>
                <a:cubicBezTo>
                  <a:pt x="2499361" y="290327"/>
                  <a:pt x="2503740" y="283322"/>
                  <a:pt x="2511029" y="283322"/>
                </a:cubicBezTo>
                <a:close/>
                <a:moveTo>
                  <a:pt x="2439946" y="283322"/>
                </a:moveTo>
                <a:cubicBezTo>
                  <a:pt x="2448505" y="283322"/>
                  <a:pt x="2454732" y="290327"/>
                  <a:pt x="2454732" y="298111"/>
                </a:cubicBezTo>
                <a:cubicBezTo>
                  <a:pt x="2454732" y="306673"/>
                  <a:pt x="2448505" y="312900"/>
                  <a:pt x="2439946" y="312900"/>
                </a:cubicBezTo>
                <a:cubicBezTo>
                  <a:pt x="2432160" y="312900"/>
                  <a:pt x="2425156" y="306673"/>
                  <a:pt x="2425156" y="298111"/>
                </a:cubicBezTo>
                <a:cubicBezTo>
                  <a:pt x="2425156" y="290327"/>
                  <a:pt x="2432160" y="283322"/>
                  <a:pt x="2439946" y="283322"/>
                </a:cubicBezTo>
                <a:close/>
                <a:moveTo>
                  <a:pt x="2369110" y="283322"/>
                </a:moveTo>
                <a:cubicBezTo>
                  <a:pt x="2377672" y="283322"/>
                  <a:pt x="2383899" y="290327"/>
                  <a:pt x="2383899" y="298111"/>
                </a:cubicBezTo>
                <a:cubicBezTo>
                  <a:pt x="2383899" y="306673"/>
                  <a:pt x="2377672" y="312900"/>
                  <a:pt x="2369110" y="312900"/>
                </a:cubicBezTo>
                <a:cubicBezTo>
                  <a:pt x="2361327" y="312900"/>
                  <a:pt x="2354319" y="306673"/>
                  <a:pt x="2354319" y="298111"/>
                </a:cubicBezTo>
                <a:cubicBezTo>
                  <a:pt x="2354319" y="290327"/>
                  <a:pt x="2361327" y="283322"/>
                  <a:pt x="2369110" y="283322"/>
                </a:cubicBezTo>
                <a:close/>
                <a:moveTo>
                  <a:pt x="2298280" y="283322"/>
                </a:moveTo>
                <a:cubicBezTo>
                  <a:pt x="2306842" y="283322"/>
                  <a:pt x="2313068" y="290327"/>
                  <a:pt x="2313068" y="298111"/>
                </a:cubicBezTo>
                <a:cubicBezTo>
                  <a:pt x="2313068" y="306673"/>
                  <a:pt x="2306842" y="312900"/>
                  <a:pt x="2298280" y="312900"/>
                </a:cubicBezTo>
                <a:cubicBezTo>
                  <a:pt x="2290497" y="312900"/>
                  <a:pt x="2283490" y="306673"/>
                  <a:pt x="2283490" y="298111"/>
                </a:cubicBezTo>
                <a:cubicBezTo>
                  <a:pt x="2283490" y="290327"/>
                  <a:pt x="2290497" y="283322"/>
                  <a:pt x="2298280" y="283322"/>
                </a:cubicBezTo>
                <a:close/>
                <a:moveTo>
                  <a:pt x="2226517" y="283322"/>
                </a:moveTo>
                <a:cubicBezTo>
                  <a:pt x="2234538" y="283322"/>
                  <a:pt x="2238914" y="290327"/>
                  <a:pt x="2238914" y="298111"/>
                </a:cubicBezTo>
                <a:cubicBezTo>
                  <a:pt x="2238914" y="306673"/>
                  <a:pt x="2234538" y="312900"/>
                  <a:pt x="2226517" y="312900"/>
                </a:cubicBezTo>
                <a:cubicBezTo>
                  <a:pt x="2218495" y="312900"/>
                  <a:pt x="2212658" y="306673"/>
                  <a:pt x="2212658" y="298111"/>
                </a:cubicBezTo>
                <a:cubicBezTo>
                  <a:pt x="2212658" y="290327"/>
                  <a:pt x="2218495" y="283322"/>
                  <a:pt x="2226517" y="283322"/>
                </a:cubicBezTo>
                <a:close/>
                <a:moveTo>
                  <a:pt x="2155683" y="283322"/>
                </a:moveTo>
                <a:cubicBezTo>
                  <a:pt x="2161519" y="283322"/>
                  <a:pt x="2168081" y="290327"/>
                  <a:pt x="2168081" y="298111"/>
                </a:cubicBezTo>
                <a:cubicBezTo>
                  <a:pt x="2168081" y="306673"/>
                  <a:pt x="2161519" y="312900"/>
                  <a:pt x="2155683" y="312900"/>
                </a:cubicBezTo>
                <a:cubicBezTo>
                  <a:pt x="2147663" y="312900"/>
                  <a:pt x="2141827" y="306673"/>
                  <a:pt x="2141827" y="298111"/>
                </a:cubicBezTo>
                <a:cubicBezTo>
                  <a:pt x="2141827" y="290327"/>
                  <a:pt x="2147663" y="283322"/>
                  <a:pt x="2155683" y="283322"/>
                </a:cubicBezTo>
                <a:close/>
                <a:moveTo>
                  <a:pt x="2084849" y="283322"/>
                </a:moveTo>
                <a:cubicBezTo>
                  <a:pt x="2090685" y="283322"/>
                  <a:pt x="2097248" y="290327"/>
                  <a:pt x="2097248" y="298111"/>
                </a:cubicBezTo>
                <a:cubicBezTo>
                  <a:pt x="2097248" y="306673"/>
                  <a:pt x="2090685" y="312900"/>
                  <a:pt x="2084849" y="312900"/>
                </a:cubicBezTo>
                <a:cubicBezTo>
                  <a:pt x="2076828" y="312900"/>
                  <a:pt x="2070994" y="306673"/>
                  <a:pt x="2070994" y="298111"/>
                </a:cubicBezTo>
                <a:cubicBezTo>
                  <a:pt x="2070994" y="290327"/>
                  <a:pt x="2076828" y="283322"/>
                  <a:pt x="2084849" y="283322"/>
                </a:cubicBezTo>
                <a:close/>
                <a:moveTo>
                  <a:pt x="2011835" y="283322"/>
                </a:moveTo>
                <a:cubicBezTo>
                  <a:pt x="2019855" y="283322"/>
                  <a:pt x="2026421" y="290327"/>
                  <a:pt x="2026421" y="298111"/>
                </a:cubicBezTo>
                <a:cubicBezTo>
                  <a:pt x="2026421" y="306673"/>
                  <a:pt x="2019855" y="312900"/>
                  <a:pt x="2011835" y="312900"/>
                </a:cubicBezTo>
                <a:cubicBezTo>
                  <a:pt x="2006002" y="312900"/>
                  <a:pt x="2000168" y="306673"/>
                  <a:pt x="2000168" y="298111"/>
                </a:cubicBezTo>
                <a:cubicBezTo>
                  <a:pt x="2000168" y="290327"/>
                  <a:pt x="2006002" y="283322"/>
                  <a:pt x="2011835" y="283322"/>
                </a:cubicBezTo>
                <a:close/>
                <a:moveTo>
                  <a:pt x="1938362" y="283322"/>
                </a:moveTo>
                <a:cubicBezTo>
                  <a:pt x="1946385" y="283322"/>
                  <a:pt x="1952222" y="290327"/>
                  <a:pt x="1952222" y="298111"/>
                </a:cubicBezTo>
                <a:cubicBezTo>
                  <a:pt x="1952222" y="306673"/>
                  <a:pt x="1946385" y="312900"/>
                  <a:pt x="1938362" y="312900"/>
                </a:cubicBezTo>
                <a:cubicBezTo>
                  <a:pt x="1932531" y="312900"/>
                  <a:pt x="1925968" y="306673"/>
                  <a:pt x="1925968" y="298111"/>
                </a:cubicBezTo>
                <a:cubicBezTo>
                  <a:pt x="1925968" y="290327"/>
                  <a:pt x="1932531" y="283322"/>
                  <a:pt x="1938362" y="283322"/>
                </a:cubicBezTo>
                <a:close/>
                <a:moveTo>
                  <a:pt x="1867527" y="283322"/>
                </a:moveTo>
                <a:cubicBezTo>
                  <a:pt x="1875550" y="283322"/>
                  <a:pt x="1881384" y="290327"/>
                  <a:pt x="1881384" y="298111"/>
                </a:cubicBezTo>
                <a:cubicBezTo>
                  <a:pt x="1881384" y="306673"/>
                  <a:pt x="1875550" y="312900"/>
                  <a:pt x="1867527" y="312900"/>
                </a:cubicBezTo>
                <a:cubicBezTo>
                  <a:pt x="1860235" y="312900"/>
                  <a:pt x="1855129" y="306673"/>
                  <a:pt x="1855129" y="298111"/>
                </a:cubicBezTo>
                <a:cubicBezTo>
                  <a:pt x="1855129" y="290327"/>
                  <a:pt x="1860235" y="283322"/>
                  <a:pt x="1867527" y="283322"/>
                </a:cubicBezTo>
                <a:close/>
                <a:moveTo>
                  <a:pt x="1799085" y="283322"/>
                </a:moveTo>
                <a:cubicBezTo>
                  <a:pt x="1807647" y="283322"/>
                  <a:pt x="1813876" y="290327"/>
                  <a:pt x="1813876" y="298111"/>
                </a:cubicBezTo>
                <a:cubicBezTo>
                  <a:pt x="1813876" y="306673"/>
                  <a:pt x="1807647" y="312900"/>
                  <a:pt x="1799085" y="312900"/>
                </a:cubicBezTo>
                <a:cubicBezTo>
                  <a:pt x="1790525" y="312900"/>
                  <a:pt x="1784300" y="306673"/>
                  <a:pt x="1784300" y="298111"/>
                </a:cubicBezTo>
                <a:cubicBezTo>
                  <a:pt x="1784300" y="290327"/>
                  <a:pt x="1790525" y="283322"/>
                  <a:pt x="1799085" y="283322"/>
                </a:cubicBezTo>
                <a:close/>
                <a:moveTo>
                  <a:pt x="1728262" y="283322"/>
                </a:moveTo>
                <a:cubicBezTo>
                  <a:pt x="1736825" y="283322"/>
                  <a:pt x="1743052" y="290327"/>
                  <a:pt x="1743052" y="298111"/>
                </a:cubicBezTo>
                <a:cubicBezTo>
                  <a:pt x="1743052" y="306673"/>
                  <a:pt x="1736825" y="312900"/>
                  <a:pt x="1728262" y="312900"/>
                </a:cubicBezTo>
                <a:cubicBezTo>
                  <a:pt x="1719697" y="312900"/>
                  <a:pt x="1713472" y="306673"/>
                  <a:pt x="1713472" y="298111"/>
                </a:cubicBezTo>
                <a:cubicBezTo>
                  <a:pt x="1713472" y="290327"/>
                  <a:pt x="1719697" y="283322"/>
                  <a:pt x="1728262" y="283322"/>
                </a:cubicBezTo>
                <a:close/>
                <a:moveTo>
                  <a:pt x="1656498" y="283322"/>
                </a:moveTo>
                <a:cubicBezTo>
                  <a:pt x="1663792" y="283322"/>
                  <a:pt x="1668897" y="290327"/>
                  <a:pt x="1668897" y="298111"/>
                </a:cubicBezTo>
                <a:cubicBezTo>
                  <a:pt x="1668897" y="306673"/>
                  <a:pt x="1663792" y="312900"/>
                  <a:pt x="1656498" y="312900"/>
                </a:cubicBezTo>
                <a:cubicBezTo>
                  <a:pt x="1648481" y="312900"/>
                  <a:pt x="1642650" y="306673"/>
                  <a:pt x="1642650" y="298111"/>
                </a:cubicBezTo>
                <a:cubicBezTo>
                  <a:pt x="1642650" y="290327"/>
                  <a:pt x="1648481" y="283322"/>
                  <a:pt x="1656498" y="283322"/>
                </a:cubicBezTo>
                <a:close/>
                <a:moveTo>
                  <a:pt x="1582299" y="283322"/>
                </a:moveTo>
                <a:cubicBezTo>
                  <a:pt x="1588131" y="283322"/>
                  <a:pt x="1594704" y="290327"/>
                  <a:pt x="1594704" y="298111"/>
                </a:cubicBezTo>
                <a:cubicBezTo>
                  <a:pt x="1594704" y="306673"/>
                  <a:pt x="1588131" y="312900"/>
                  <a:pt x="1582299" y="312900"/>
                </a:cubicBezTo>
                <a:cubicBezTo>
                  <a:pt x="1574277" y="312900"/>
                  <a:pt x="1568441" y="306673"/>
                  <a:pt x="1568441" y="298111"/>
                </a:cubicBezTo>
                <a:cubicBezTo>
                  <a:pt x="1568441" y="290327"/>
                  <a:pt x="1574277" y="283322"/>
                  <a:pt x="1582299" y="283322"/>
                </a:cubicBezTo>
                <a:close/>
                <a:moveTo>
                  <a:pt x="1512198" y="283322"/>
                </a:moveTo>
                <a:cubicBezTo>
                  <a:pt x="1518032" y="283322"/>
                  <a:pt x="1523865" y="290327"/>
                  <a:pt x="1523865" y="298111"/>
                </a:cubicBezTo>
                <a:cubicBezTo>
                  <a:pt x="1523865" y="306673"/>
                  <a:pt x="1518032" y="312900"/>
                  <a:pt x="1512198" y="312900"/>
                </a:cubicBezTo>
                <a:cubicBezTo>
                  <a:pt x="1504174" y="312900"/>
                  <a:pt x="1497612" y="306673"/>
                  <a:pt x="1497612" y="298111"/>
                </a:cubicBezTo>
                <a:cubicBezTo>
                  <a:pt x="1497612" y="290327"/>
                  <a:pt x="1504174" y="283322"/>
                  <a:pt x="1512198" y="283322"/>
                </a:cubicBezTo>
                <a:close/>
                <a:moveTo>
                  <a:pt x="1439173" y="283322"/>
                </a:moveTo>
                <a:cubicBezTo>
                  <a:pt x="1447191" y="283322"/>
                  <a:pt x="1453026" y="290327"/>
                  <a:pt x="1453026" y="298111"/>
                </a:cubicBezTo>
                <a:cubicBezTo>
                  <a:pt x="1453026" y="306673"/>
                  <a:pt x="1447191" y="312900"/>
                  <a:pt x="1439173" y="312900"/>
                </a:cubicBezTo>
                <a:cubicBezTo>
                  <a:pt x="1433336" y="312900"/>
                  <a:pt x="1426777" y="306673"/>
                  <a:pt x="1426777" y="298111"/>
                </a:cubicBezTo>
                <a:cubicBezTo>
                  <a:pt x="1426777" y="290327"/>
                  <a:pt x="1433336" y="283322"/>
                  <a:pt x="1439173" y="283322"/>
                </a:cubicBezTo>
                <a:close/>
                <a:moveTo>
                  <a:pt x="1368347" y="283322"/>
                </a:moveTo>
                <a:cubicBezTo>
                  <a:pt x="1376368" y="283322"/>
                  <a:pt x="1382200" y="290327"/>
                  <a:pt x="1382200" y="298111"/>
                </a:cubicBezTo>
                <a:cubicBezTo>
                  <a:pt x="1382200" y="306673"/>
                  <a:pt x="1376368" y="312900"/>
                  <a:pt x="1368347" y="312900"/>
                </a:cubicBezTo>
                <a:cubicBezTo>
                  <a:pt x="1362513" y="312900"/>
                  <a:pt x="1355949" y="306673"/>
                  <a:pt x="1355949" y="298111"/>
                </a:cubicBezTo>
                <a:cubicBezTo>
                  <a:pt x="1355949" y="290327"/>
                  <a:pt x="1362513" y="283322"/>
                  <a:pt x="1368347" y="283322"/>
                </a:cubicBezTo>
                <a:close/>
                <a:moveTo>
                  <a:pt x="1297518" y="283322"/>
                </a:moveTo>
                <a:cubicBezTo>
                  <a:pt x="1305540" y="283322"/>
                  <a:pt x="1311374" y="290327"/>
                  <a:pt x="1311374" y="298111"/>
                </a:cubicBezTo>
                <a:cubicBezTo>
                  <a:pt x="1311374" y="306673"/>
                  <a:pt x="1305540" y="312900"/>
                  <a:pt x="1297518" y="312900"/>
                </a:cubicBezTo>
                <a:cubicBezTo>
                  <a:pt x="1289498" y="312900"/>
                  <a:pt x="1285121" y="306673"/>
                  <a:pt x="1285121" y="298111"/>
                </a:cubicBezTo>
                <a:cubicBezTo>
                  <a:pt x="1285121" y="290327"/>
                  <a:pt x="1289498" y="283322"/>
                  <a:pt x="1297518" y="283322"/>
                </a:cubicBezTo>
                <a:close/>
                <a:moveTo>
                  <a:pt x="1154890" y="283322"/>
                </a:moveTo>
                <a:cubicBezTo>
                  <a:pt x="1162674" y="283322"/>
                  <a:pt x="1169683" y="288427"/>
                  <a:pt x="1169683" y="295719"/>
                </a:cubicBezTo>
                <a:cubicBezTo>
                  <a:pt x="1169683" y="303741"/>
                  <a:pt x="1162674" y="309576"/>
                  <a:pt x="1154890" y="309576"/>
                </a:cubicBezTo>
                <a:cubicBezTo>
                  <a:pt x="1146329" y="309576"/>
                  <a:pt x="1140101" y="303741"/>
                  <a:pt x="1140101" y="295719"/>
                </a:cubicBezTo>
                <a:cubicBezTo>
                  <a:pt x="1140101" y="288427"/>
                  <a:pt x="1146329" y="283322"/>
                  <a:pt x="1154890" y="283322"/>
                </a:cubicBezTo>
                <a:close/>
                <a:moveTo>
                  <a:pt x="1084059" y="283322"/>
                </a:moveTo>
                <a:cubicBezTo>
                  <a:pt x="1091842" y="283322"/>
                  <a:pt x="1098847" y="288427"/>
                  <a:pt x="1098847" y="295719"/>
                </a:cubicBezTo>
                <a:cubicBezTo>
                  <a:pt x="1098847" y="303741"/>
                  <a:pt x="1091842" y="309576"/>
                  <a:pt x="1084059" y="309576"/>
                </a:cubicBezTo>
                <a:cubicBezTo>
                  <a:pt x="1075503" y="309576"/>
                  <a:pt x="1069272" y="303741"/>
                  <a:pt x="1069272" y="295719"/>
                </a:cubicBezTo>
                <a:cubicBezTo>
                  <a:pt x="1069272" y="288427"/>
                  <a:pt x="1075503" y="283322"/>
                  <a:pt x="1084059" y="283322"/>
                </a:cubicBezTo>
                <a:close/>
                <a:moveTo>
                  <a:pt x="1013024" y="283322"/>
                </a:moveTo>
                <a:cubicBezTo>
                  <a:pt x="1020314" y="283322"/>
                  <a:pt x="1024691" y="288427"/>
                  <a:pt x="1024691" y="295719"/>
                </a:cubicBezTo>
                <a:cubicBezTo>
                  <a:pt x="1024691" y="303741"/>
                  <a:pt x="1020314" y="309576"/>
                  <a:pt x="1013024" y="309576"/>
                </a:cubicBezTo>
                <a:cubicBezTo>
                  <a:pt x="1005003" y="309576"/>
                  <a:pt x="998442" y="303741"/>
                  <a:pt x="998442" y="295719"/>
                </a:cubicBezTo>
                <a:cubicBezTo>
                  <a:pt x="998442" y="288427"/>
                  <a:pt x="1005003" y="283322"/>
                  <a:pt x="1013024" y="283322"/>
                </a:cubicBezTo>
                <a:close/>
                <a:moveTo>
                  <a:pt x="941467" y="283322"/>
                </a:moveTo>
                <a:cubicBezTo>
                  <a:pt x="948032" y="283322"/>
                  <a:pt x="953869" y="288427"/>
                  <a:pt x="953869" y="295719"/>
                </a:cubicBezTo>
                <a:cubicBezTo>
                  <a:pt x="953869" y="303741"/>
                  <a:pt x="948032" y="309576"/>
                  <a:pt x="941467" y="309576"/>
                </a:cubicBezTo>
                <a:cubicBezTo>
                  <a:pt x="934173" y="309576"/>
                  <a:pt x="927612" y="303741"/>
                  <a:pt x="927612" y="295719"/>
                </a:cubicBezTo>
                <a:cubicBezTo>
                  <a:pt x="927612" y="288427"/>
                  <a:pt x="934173" y="283322"/>
                  <a:pt x="941467" y="283322"/>
                </a:cubicBezTo>
                <a:close/>
                <a:moveTo>
                  <a:pt x="3299102" y="212492"/>
                </a:moveTo>
                <a:cubicBezTo>
                  <a:pt x="3305664" y="212492"/>
                  <a:pt x="3311499" y="219055"/>
                  <a:pt x="3311499" y="226348"/>
                </a:cubicBezTo>
                <a:cubicBezTo>
                  <a:pt x="3311499" y="232911"/>
                  <a:pt x="3305664" y="238746"/>
                  <a:pt x="3299102" y="238746"/>
                </a:cubicBezTo>
                <a:cubicBezTo>
                  <a:pt x="3291807" y="238746"/>
                  <a:pt x="3285245" y="232911"/>
                  <a:pt x="3285245" y="226348"/>
                </a:cubicBezTo>
                <a:cubicBezTo>
                  <a:pt x="3285245" y="219055"/>
                  <a:pt x="3291807" y="212492"/>
                  <a:pt x="3299102" y="212492"/>
                </a:cubicBezTo>
                <a:close/>
                <a:moveTo>
                  <a:pt x="3226811" y="212492"/>
                </a:moveTo>
                <a:cubicBezTo>
                  <a:pt x="3234831" y="212492"/>
                  <a:pt x="3240667" y="219055"/>
                  <a:pt x="3240667" y="226348"/>
                </a:cubicBezTo>
                <a:cubicBezTo>
                  <a:pt x="3240667" y="232911"/>
                  <a:pt x="3234831" y="238746"/>
                  <a:pt x="3226811" y="238746"/>
                </a:cubicBezTo>
                <a:cubicBezTo>
                  <a:pt x="3220250" y="238746"/>
                  <a:pt x="3214412" y="232911"/>
                  <a:pt x="3214412" y="226348"/>
                </a:cubicBezTo>
                <a:cubicBezTo>
                  <a:pt x="3214412" y="219055"/>
                  <a:pt x="3220250" y="212492"/>
                  <a:pt x="3226811" y="212492"/>
                </a:cubicBezTo>
                <a:close/>
                <a:moveTo>
                  <a:pt x="3152608" y="212492"/>
                </a:moveTo>
                <a:cubicBezTo>
                  <a:pt x="3159900" y="212492"/>
                  <a:pt x="3166462" y="219055"/>
                  <a:pt x="3166462" y="226348"/>
                </a:cubicBezTo>
                <a:cubicBezTo>
                  <a:pt x="3166462" y="232911"/>
                  <a:pt x="3159900" y="238746"/>
                  <a:pt x="3152608" y="238746"/>
                </a:cubicBezTo>
                <a:cubicBezTo>
                  <a:pt x="3146043" y="238746"/>
                  <a:pt x="3140211" y="232911"/>
                  <a:pt x="3140211" y="226348"/>
                </a:cubicBezTo>
                <a:cubicBezTo>
                  <a:pt x="3140211" y="219055"/>
                  <a:pt x="3146043" y="212492"/>
                  <a:pt x="3152608" y="212492"/>
                </a:cubicBezTo>
                <a:close/>
                <a:moveTo>
                  <a:pt x="3081775" y="212492"/>
                </a:moveTo>
                <a:cubicBezTo>
                  <a:pt x="3089069" y="212492"/>
                  <a:pt x="3095628" y="219055"/>
                  <a:pt x="3095628" y="226348"/>
                </a:cubicBezTo>
                <a:cubicBezTo>
                  <a:pt x="3095628" y="232911"/>
                  <a:pt x="3089069" y="238746"/>
                  <a:pt x="3081775" y="238746"/>
                </a:cubicBezTo>
                <a:cubicBezTo>
                  <a:pt x="3073753" y="238746"/>
                  <a:pt x="3069375" y="232911"/>
                  <a:pt x="3069375" y="226348"/>
                </a:cubicBezTo>
                <a:cubicBezTo>
                  <a:pt x="3069375" y="219055"/>
                  <a:pt x="3073753" y="212492"/>
                  <a:pt x="3081775" y="212492"/>
                </a:cubicBezTo>
                <a:close/>
                <a:moveTo>
                  <a:pt x="3013720" y="212492"/>
                </a:moveTo>
                <a:cubicBezTo>
                  <a:pt x="3021310" y="212492"/>
                  <a:pt x="3028140" y="219055"/>
                  <a:pt x="3028140" y="226348"/>
                </a:cubicBezTo>
                <a:cubicBezTo>
                  <a:pt x="3028140" y="232911"/>
                  <a:pt x="3021310" y="238746"/>
                  <a:pt x="3013720" y="238746"/>
                </a:cubicBezTo>
                <a:cubicBezTo>
                  <a:pt x="3005373" y="238746"/>
                  <a:pt x="2998542" y="234370"/>
                  <a:pt x="2998542" y="226348"/>
                </a:cubicBezTo>
                <a:cubicBezTo>
                  <a:pt x="2998542" y="219055"/>
                  <a:pt x="3005373" y="212492"/>
                  <a:pt x="3013720" y="212492"/>
                </a:cubicBezTo>
                <a:close/>
                <a:moveTo>
                  <a:pt x="2942497" y="212492"/>
                </a:moveTo>
                <a:cubicBezTo>
                  <a:pt x="2951061" y="212492"/>
                  <a:pt x="2957293" y="219055"/>
                  <a:pt x="2957293" y="226348"/>
                </a:cubicBezTo>
                <a:cubicBezTo>
                  <a:pt x="2957293" y="234370"/>
                  <a:pt x="2951061" y="238746"/>
                  <a:pt x="2942497" y="238746"/>
                </a:cubicBezTo>
                <a:cubicBezTo>
                  <a:pt x="2934719" y="238746"/>
                  <a:pt x="2927716" y="234370"/>
                  <a:pt x="2927716" y="226348"/>
                </a:cubicBezTo>
                <a:cubicBezTo>
                  <a:pt x="2927716" y="219055"/>
                  <a:pt x="2934719" y="212492"/>
                  <a:pt x="2942497" y="212492"/>
                </a:cubicBezTo>
                <a:close/>
                <a:moveTo>
                  <a:pt x="2867363" y="212492"/>
                </a:moveTo>
                <a:cubicBezTo>
                  <a:pt x="2875389" y="212492"/>
                  <a:pt x="2879765" y="219055"/>
                  <a:pt x="2879765" y="226348"/>
                </a:cubicBezTo>
                <a:cubicBezTo>
                  <a:pt x="2879765" y="234370"/>
                  <a:pt x="2875389" y="238746"/>
                  <a:pt x="2867363" y="238746"/>
                </a:cubicBezTo>
                <a:cubicBezTo>
                  <a:pt x="2860073" y="238746"/>
                  <a:pt x="2853510" y="234370"/>
                  <a:pt x="2853510" y="226348"/>
                </a:cubicBezTo>
                <a:cubicBezTo>
                  <a:pt x="2853510" y="219055"/>
                  <a:pt x="2860073" y="212492"/>
                  <a:pt x="2867363" y="212492"/>
                </a:cubicBezTo>
                <a:close/>
                <a:moveTo>
                  <a:pt x="2796538" y="212492"/>
                </a:moveTo>
                <a:cubicBezTo>
                  <a:pt x="2803103" y="212492"/>
                  <a:pt x="2808934" y="219055"/>
                  <a:pt x="2808934" y="226348"/>
                </a:cubicBezTo>
                <a:cubicBezTo>
                  <a:pt x="2808934" y="234370"/>
                  <a:pt x="2803103" y="238746"/>
                  <a:pt x="2796538" y="238746"/>
                </a:cubicBezTo>
                <a:cubicBezTo>
                  <a:pt x="2789246" y="238746"/>
                  <a:pt x="2782680" y="234370"/>
                  <a:pt x="2782680" y="226348"/>
                </a:cubicBezTo>
                <a:cubicBezTo>
                  <a:pt x="2782680" y="219055"/>
                  <a:pt x="2789246" y="212492"/>
                  <a:pt x="2796538" y="212492"/>
                </a:cubicBezTo>
                <a:close/>
                <a:moveTo>
                  <a:pt x="2725698" y="212492"/>
                </a:moveTo>
                <a:cubicBezTo>
                  <a:pt x="2731538" y="212492"/>
                  <a:pt x="2738102" y="219055"/>
                  <a:pt x="2738102" y="226348"/>
                </a:cubicBezTo>
                <a:cubicBezTo>
                  <a:pt x="2738102" y="234370"/>
                  <a:pt x="2731538" y="238746"/>
                  <a:pt x="2725698" y="238746"/>
                </a:cubicBezTo>
                <a:cubicBezTo>
                  <a:pt x="2717686" y="238746"/>
                  <a:pt x="2711852" y="234370"/>
                  <a:pt x="2711852" y="226348"/>
                </a:cubicBezTo>
                <a:cubicBezTo>
                  <a:pt x="2711852" y="219055"/>
                  <a:pt x="2717686" y="212492"/>
                  <a:pt x="2725698" y="212492"/>
                </a:cubicBezTo>
                <a:close/>
                <a:moveTo>
                  <a:pt x="2653420" y="212492"/>
                </a:moveTo>
                <a:cubicBezTo>
                  <a:pt x="2660711" y="212492"/>
                  <a:pt x="2667273" y="219055"/>
                  <a:pt x="2667273" y="226348"/>
                </a:cubicBezTo>
                <a:cubicBezTo>
                  <a:pt x="2667273" y="234370"/>
                  <a:pt x="2660711" y="238746"/>
                  <a:pt x="2653420" y="238746"/>
                </a:cubicBezTo>
                <a:cubicBezTo>
                  <a:pt x="2646857" y="238746"/>
                  <a:pt x="2641021" y="234370"/>
                  <a:pt x="2641021" y="226348"/>
                </a:cubicBezTo>
                <a:cubicBezTo>
                  <a:pt x="2641021" y="219055"/>
                  <a:pt x="2646857" y="212492"/>
                  <a:pt x="2653420" y="212492"/>
                </a:cubicBezTo>
                <a:close/>
                <a:moveTo>
                  <a:pt x="2582586" y="212492"/>
                </a:moveTo>
                <a:cubicBezTo>
                  <a:pt x="2589878" y="212492"/>
                  <a:pt x="2596439" y="219055"/>
                  <a:pt x="2596439" y="226348"/>
                </a:cubicBezTo>
                <a:cubicBezTo>
                  <a:pt x="2596439" y="234370"/>
                  <a:pt x="2589878" y="238746"/>
                  <a:pt x="2582586" y="238746"/>
                </a:cubicBezTo>
                <a:cubicBezTo>
                  <a:pt x="2576024" y="238746"/>
                  <a:pt x="2570189" y="234370"/>
                  <a:pt x="2570189" y="226348"/>
                </a:cubicBezTo>
                <a:cubicBezTo>
                  <a:pt x="2570189" y="219055"/>
                  <a:pt x="2576024" y="212492"/>
                  <a:pt x="2582586" y="212492"/>
                </a:cubicBezTo>
                <a:close/>
                <a:moveTo>
                  <a:pt x="2511029" y="212492"/>
                </a:moveTo>
                <a:cubicBezTo>
                  <a:pt x="2519052" y="212492"/>
                  <a:pt x="2525616" y="219055"/>
                  <a:pt x="2525616" y="226348"/>
                </a:cubicBezTo>
                <a:cubicBezTo>
                  <a:pt x="2525616" y="234370"/>
                  <a:pt x="2519052" y="238746"/>
                  <a:pt x="2511029" y="238746"/>
                </a:cubicBezTo>
                <a:cubicBezTo>
                  <a:pt x="2503740" y="238746"/>
                  <a:pt x="2499364" y="234370"/>
                  <a:pt x="2499364" y="226348"/>
                </a:cubicBezTo>
                <a:cubicBezTo>
                  <a:pt x="2499364" y="219055"/>
                  <a:pt x="2503740" y="212492"/>
                  <a:pt x="2511029" y="212492"/>
                </a:cubicBezTo>
                <a:close/>
                <a:moveTo>
                  <a:pt x="2439946" y="212492"/>
                </a:moveTo>
                <a:cubicBezTo>
                  <a:pt x="2448505" y="212492"/>
                  <a:pt x="2454732" y="219055"/>
                  <a:pt x="2454732" y="226348"/>
                </a:cubicBezTo>
                <a:cubicBezTo>
                  <a:pt x="2454732" y="234370"/>
                  <a:pt x="2448505" y="238746"/>
                  <a:pt x="2439946" y="238746"/>
                </a:cubicBezTo>
                <a:cubicBezTo>
                  <a:pt x="2432163" y="238746"/>
                  <a:pt x="2425156" y="234370"/>
                  <a:pt x="2425156" y="226348"/>
                </a:cubicBezTo>
                <a:cubicBezTo>
                  <a:pt x="2425156" y="219055"/>
                  <a:pt x="2432163" y="212492"/>
                  <a:pt x="2439946" y="212492"/>
                </a:cubicBezTo>
                <a:close/>
                <a:moveTo>
                  <a:pt x="2369110" y="212492"/>
                </a:moveTo>
                <a:cubicBezTo>
                  <a:pt x="2377672" y="212492"/>
                  <a:pt x="2383900" y="219055"/>
                  <a:pt x="2383900" y="226348"/>
                </a:cubicBezTo>
                <a:cubicBezTo>
                  <a:pt x="2383900" y="234370"/>
                  <a:pt x="2377672" y="238746"/>
                  <a:pt x="2369110" y="238746"/>
                </a:cubicBezTo>
                <a:cubicBezTo>
                  <a:pt x="2361329" y="238746"/>
                  <a:pt x="2354323" y="234370"/>
                  <a:pt x="2354323" y="226348"/>
                </a:cubicBezTo>
                <a:cubicBezTo>
                  <a:pt x="2354323" y="219055"/>
                  <a:pt x="2361329" y="212492"/>
                  <a:pt x="2369110" y="212492"/>
                </a:cubicBezTo>
                <a:close/>
                <a:moveTo>
                  <a:pt x="2298283" y="212492"/>
                </a:moveTo>
                <a:cubicBezTo>
                  <a:pt x="2306842" y="212492"/>
                  <a:pt x="2313070" y="219497"/>
                  <a:pt x="2313070" y="227280"/>
                </a:cubicBezTo>
                <a:cubicBezTo>
                  <a:pt x="2313070" y="235842"/>
                  <a:pt x="2306842" y="242069"/>
                  <a:pt x="2298283" y="242069"/>
                </a:cubicBezTo>
                <a:cubicBezTo>
                  <a:pt x="2290497" y="242069"/>
                  <a:pt x="2283493" y="235842"/>
                  <a:pt x="2283493" y="227280"/>
                </a:cubicBezTo>
                <a:cubicBezTo>
                  <a:pt x="2283493" y="219497"/>
                  <a:pt x="2290497" y="212492"/>
                  <a:pt x="2298283" y="212492"/>
                </a:cubicBezTo>
                <a:close/>
                <a:moveTo>
                  <a:pt x="2226517" y="212492"/>
                </a:moveTo>
                <a:cubicBezTo>
                  <a:pt x="2234540" y="212492"/>
                  <a:pt x="2238916" y="219497"/>
                  <a:pt x="2238916" y="227280"/>
                </a:cubicBezTo>
                <a:cubicBezTo>
                  <a:pt x="2238916" y="235842"/>
                  <a:pt x="2234540" y="242069"/>
                  <a:pt x="2226517" y="242069"/>
                </a:cubicBezTo>
                <a:cubicBezTo>
                  <a:pt x="2218495" y="242069"/>
                  <a:pt x="2212659" y="235842"/>
                  <a:pt x="2212659" y="227280"/>
                </a:cubicBezTo>
                <a:cubicBezTo>
                  <a:pt x="2212659" y="219497"/>
                  <a:pt x="2218495" y="212492"/>
                  <a:pt x="2226517" y="212492"/>
                </a:cubicBezTo>
                <a:close/>
                <a:moveTo>
                  <a:pt x="2155683" y="212492"/>
                </a:moveTo>
                <a:cubicBezTo>
                  <a:pt x="2161519" y="212492"/>
                  <a:pt x="2168081" y="219497"/>
                  <a:pt x="2168081" y="227280"/>
                </a:cubicBezTo>
                <a:cubicBezTo>
                  <a:pt x="2168081" y="235842"/>
                  <a:pt x="2161519" y="242069"/>
                  <a:pt x="2155683" y="242069"/>
                </a:cubicBezTo>
                <a:cubicBezTo>
                  <a:pt x="2147663" y="242069"/>
                  <a:pt x="2141827" y="235842"/>
                  <a:pt x="2141827" y="227280"/>
                </a:cubicBezTo>
                <a:cubicBezTo>
                  <a:pt x="2141827" y="219497"/>
                  <a:pt x="2147663" y="212492"/>
                  <a:pt x="2155683" y="212492"/>
                </a:cubicBezTo>
                <a:close/>
                <a:moveTo>
                  <a:pt x="2084851" y="212492"/>
                </a:moveTo>
                <a:cubicBezTo>
                  <a:pt x="2090686" y="212492"/>
                  <a:pt x="2097249" y="219497"/>
                  <a:pt x="2097249" y="227280"/>
                </a:cubicBezTo>
                <a:cubicBezTo>
                  <a:pt x="2097249" y="235842"/>
                  <a:pt x="2090686" y="242069"/>
                  <a:pt x="2084851" y="242069"/>
                </a:cubicBezTo>
                <a:cubicBezTo>
                  <a:pt x="2076829" y="242069"/>
                  <a:pt x="2070995" y="235842"/>
                  <a:pt x="2070995" y="227280"/>
                </a:cubicBezTo>
                <a:cubicBezTo>
                  <a:pt x="2070995" y="219497"/>
                  <a:pt x="2076829" y="212492"/>
                  <a:pt x="2084851" y="212492"/>
                </a:cubicBezTo>
                <a:close/>
                <a:moveTo>
                  <a:pt x="2011835" y="212492"/>
                </a:moveTo>
                <a:cubicBezTo>
                  <a:pt x="2019855" y="212492"/>
                  <a:pt x="2026421" y="219497"/>
                  <a:pt x="2026421" y="227280"/>
                </a:cubicBezTo>
                <a:cubicBezTo>
                  <a:pt x="2026421" y="235842"/>
                  <a:pt x="2019855" y="242069"/>
                  <a:pt x="2011835" y="242069"/>
                </a:cubicBezTo>
                <a:cubicBezTo>
                  <a:pt x="2006003" y="242069"/>
                  <a:pt x="2000168" y="235842"/>
                  <a:pt x="2000168" y="227280"/>
                </a:cubicBezTo>
                <a:cubicBezTo>
                  <a:pt x="2000168" y="219497"/>
                  <a:pt x="2006003" y="212492"/>
                  <a:pt x="2011835" y="212492"/>
                </a:cubicBezTo>
                <a:close/>
                <a:moveTo>
                  <a:pt x="1938362" y="212492"/>
                </a:moveTo>
                <a:cubicBezTo>
                  <a:pt x="1946388" y="212492"/>
                  <a:pt x="1952222" y="219497"/>
                  <a:pt x="1952222" y="227280"/>
                </a:cubicBezTo>
                <a:cubicBezTo>
                  <a:pt x="1952222" y="235842"/>
                  <a:pt x="1946388" y="242069"/>
                  <a:pt x="1938362" y="242069"/>
                </a:cubicBezTo>
                <a:cubicBezTo>
                  <a:pt x="1932531" y="242069"/>
                  <a:pt x="1925971" y="235842"/>
                  <a:pt x="1925971" y="227280"/>
                </a:cubicBezTo>
                <a:cubicBezTo>
                  <a:pt x="1925971" y="219497"/>
                  <a:pt x="1931072" y="212492"/>
                  <a:pt x="1938362" y="212492"/>
                </a:cubicBezTo>
                <a:close/>
                <a:moveTo>
                  <a:pt x="1867530" y="212492"/>
                </a:moveTo>
                <a:cubicBezTo>
                  <a:pt x="1875550" y="212492"/>
                  <a:pt x="1881387" y="219497"/>
                  <a:pt x="1881387" y="227280"/>
                </a:cubicBezTo>
                <a:cubicBezTo>
                  <a:pt x="1881387" y="235842"/>
                  <a:pt x="1875550" y="242069"/>
                  <a:pt x="1867530" y="242069"/>
                </a:cubicBezTo>
                <a:cubicBezTo>
                  <a:pt x="1860238" y="242069"/>
                  <a:pt x="1855129" y="235842"/>
                  <a:pt x="1855129" y="227280"/>
                </a:cubicBezTo>
                <a:cubicBezTo>
                  <a:pt x="1855129" y="219497"/>
                  <a:pt x="1860238" y="212492"/>
                  <a:pt x="1867530" y="212492"/>
                </a:cubicBezTo>
                <a:close/>
                <a:moveTo>
                  <a:pt x="1799087" y="212492"/>
                </a:moveTo>
                <a:cubicBezTo>
                  <a:pt x="1807649" y="212492"/>
                  <a:pt x="1813879" y="219497"/>
                  <a:pt x="1813879" y="227280"/>
                </a:cubicBezTo>
                <a:cubicBezTo>
                  <a:pt x="1813879" y="235842"/>
                  <a:pt x="1807649" y="242069"/>
                  <a:pt x="1799087" y="242069"/>
                </a:cubicBezTo>
                <a:cubicBezTo>
                  <a:pt x="1790527" y="242069"/>
                  <a:pt x="1784303" y="235842"/>
                  <a:pt x="1784303" y="227280"/>
                </a:cubicBezTo>
                <a:cubicBezTo>
                  <a:pt x="1784303" y="219497"/>
                  <a:pt x="1790527" y="212492"/>
                  <a:pt x="1799087" y="212492"/>
                </a:cubicBezTo>
                <a:close/>
                <a:moveTo>
                  <a:pt x="1728262" y="212492"/>
                </a:moveTo>
                <a:cubicBezTo>
                  <a:pt x="1736828" y="212492"/>
                  <a:pt x="1743052" y="219497"/>
                  <a:pt x="1743052" y="227280"/>
                </a:cubicBezTo>
                <a:cubicBezTo>
                  <a:pt x="1743052" y="235842"/>
                  <a:pt x="1736828" y="242069"/>
                  <a:pt x="1728262" y="242069"/>
                </a:cubicBezTo>
                <a:cubicBezTo>
                  <a:pt x="1719700" y="242069"/>
                  <a:pt x="1713472" y="235842"/>
                  <a:pt x="1713472" y="227280"/>
                </a:cubicBezTo>
                <a:cubicBezTo>
                  <a:pt x="1713472" y="219497"/>
                  <a:pt x="1719700" y="212492"/>
                  <a:pt x="1728262" y="212492"/>
                </a:cubicBezTo>
                <a:close/>
                <a:moveTo>
                  <a:pt x="1656498" y="212492"/>
                </a:moveTo>
                <a:cubicBezTo>
                  <a:pt x="1663792" y="212492"/>
                  <a:pt x="1668900" y="219497"/>
                  <a:pt x="1668900" y="227280"/>
                </a:cubicBezTo>
                <a:cubicBezTo>
                  <a:pt x="1668900" y="235842"/>
                  <a:pt x="1663792" y="242069"/>
                  <a:pt x="1656498" y="242069"/>
                </a:cubicBezTo>
                <a:cubicBezTo>
                  <a:pt x="1648481" y="242069"/>
                  <a:pt x="1642655" y="235842"/>
                  <a:pt x="1642655" y="227280"/>
                </a:cubicBezTo>
                <a:cubicBezTo>
                  <a:pt x="1642655" y="219497"/>
                  <a:pt x="1648481" y="212492"/>
                  <a:pt x="1656498" y="212492"/>
                </a:cubicBezTo>
                <a:close/>
                <a:moveTo>
                  <a:pt x="1582299" y="212492"/>
                </a:moveTo>
                <a:cubicBezTo>
                  <a:pt x="1588134" y="212492"/>
                  <a:pt x="1594704" y="219497"/>
                  <a:pt x="1594704" y="227280"/>
                </a:cubicBezTo>
                <a:cubicBezTo>
                  <a:pt x="1594704" y="235842"/>
                  <a:pt x="1588134" y="242069"/>
                  <a:pt x="1582299" y="242069"/>
                </a:cubicBezTo>
                <a:cubicBezTo>
                  <a:pt x="1574277" y="242069"/>
                  <a:pt x="1568441" y="235842"/>
                  <a:pt x="1568441" y="227280"/>
                </a:cubicBezTo>
                <a:cubicBezTo>
                  <a:pt x="1568441" y="219497"/>
                  <a:pt x="1574277" y="212492"/>
                  <a:pt x="1582299" y="212492"/>
                </a:cubicBezTo>
                <a:close/>
                <a:moveTo>
                  <a:pt x="1512198" y="212492"/>
                </a:moveTo>
                <a:cubicBezTo>
                  <a:pt x="1518035" y="212492"/>
                  <a:pt x="1523867" y="219497"/>
                  <a:pt x="1523867" y="227280"/>
                </a:cubicBezTo>
                <a:cubicBezTo>
                  <a:pt x="1523867" y="235842"/>
                  <a:pt x="1518035" y="242069"/>
                  <a:pt x="1512198" y="242069"/>
                </a:cubicBezTo>
                <a:cubicBezTo>
                  <a:pt x="1504174" y="242069"/>
                  <a:pt x="1497612" y="235842"/>
                  <a:pt x="1497612" y="227280"/>
                </a:cubicBezTo>
                <a:cubicBezTo>
                  <a:pt x="1497612" y="219497"/>
                  <a:pt x="1504174" y="212492"/>
                  <a:pt x="1512198" y="212492"/>
                </a:cubicBezTo>
                <a:close/>
                <a:moveTo>
                  <a:pt x="1439173" y="212492"/>
                </a:moveTo>
                <a:cubicBezTo>
                  <a:pt x="1447191" y="212492"/>
                  <a:pt x="1453026" y="219497"/>
                  <a:pt x="1453026" y="227280"/>
                </a:cubicBezTo>
                <a:cubicBezTo>
                  <a:pt x="1453026" y="235842"/>
                  <a:pt x="1447191" y="242069"/>
                  <a:pt x="1439173" y="242069"/>
                </a:cubicBezTo>
                <a:cubicBezTo>
                  <a:pt x="1433339" y="242069"/>
                  <a:pt x="1426777" y="235842"/>
                  <a:pt x="1426777" y="227280"/>
                </a:cubicBezTo>
                <a:cubicBezTo>
                  <a:pt x="1426777" y="219497"/>
                  <a:pt x="1433339" y="212492"/>
                  <a:pt x="1439173" y="212492"/>
                </a:cubicBezTo>
                <a:close/>
                <a:moveTo>
                  <a:pt x="1368349" y="212492"/>
                </a:moveTo>
                <a:cubicBezTo>
                  <a:pt x="1376368" y="212492"/>
                  <a:pt x="1382203" y="219497"/>
                  <a:pt x="1382203" y="227280"/>
                </a:cubicBezTo>
                <a:cubicBezTo>
                  <a:pt x="1382203" y="235842"/>
                  <a:pt x="1376368" y="242069"/>
                  <a:pt x="1368349" y="242069"/>
                </a:cubicBezTo>
                <a:cubicBezTo>
                  <a:pt x="1362513" y="242069"/>
                  <a:pt x="1355950" y="235842"/>
                  <a:pt x="1355950" y="227280"/>
                </a:cubicBezTo>
                <a:cubicBezTo>
                  <a:pt x="1355950" y="219497"/>
                  <a:pt x="1362513" y="212492"/>
                  <a:pt x="1368349" y="212492"/>
                </a:cubicBezTo>
                <a:close/>
                <a:moveTo>
                  <a:pt x="1297520" y="212492"/>
                </a:moveTo>
                <a:cubicBezTo>
                  <a:pt x="1305540" y="212492"/>
                  <a:pt x="1311374" y="219497"/>
                  <a:pt x="1311374" y="227280"/>
                </a:cubicBezTo>
                <a:cubicBezTo>
                  <a:pt x="1311374" y="235842"/>
                  <a:pt x="1305540" y="242069"/>
                  <a:pt x="1297520" y="242069"/>
                </a:cubicBezTo>
                <a:cubicBezTo>
                  <a:pt x="1289498" y="242069"/>
                  <a:pt x="1285121" y="235842"/>
                  <a:pt x="1285121" y="227280"/>
                </a:cubicBezTo>
                <a:cubicBezTo>
                  <a:pt x="1285121" y="219497"/>
                  <a:pt x="1289498" y="212492"/>
                  <a:pt x="1297520" y="212492"/>
                </a:cubicBezTo>
                <a:close/>
                <a:moveTo>
                  <a:pt x="1225708" y="212492"/>
                </a:moveTo>
                <a:cubicBezTo>
                  <a:pt x="1233489" y="212492"/>
                  <a:pt x="1240496" y="219497"/>
                  <a:pt x="1240496" y="227280"/>
                </a:cubicBezTo>
                <a:cubicBezTo>
                  <a:pt x="1240496" y="235842"/>
                  <a:pt x="1233489" y="242069"/>
                  <a:pt x="1225708" y="242069"/>
                </a:cubicBezTo>
                <a:cubicBezTo>
                  <a:pt x="1217159" y="242069"/>
                  <a:pt x="1210934" y="235842"/>
                  <a:pt x="1210934" y="227280"/>
                </a:cubicBezTo>
                <a:cubicBezTo>
                  <a:pt x="1210934" y="219497"/>
                  <a:pt x="1217159" y="212492"/>
                  <a:pt x="1225708" y="212492"/>
                </a:cubicBezTo>
                <a:close/>
                <a:moveTo>
                  <a:pt x="1154891" y="212492"/>
                </a:moveTo>
                <a:cubicBezTo>
                  <a:pt x="1162674" y="212492"/>
                  <a:pt x="1169683" y="219497"/>
                  <a:pt x="1169683" y="227280"/>
                </a:cubicBezTo>
                <a:cubicBezTo>
                  <a:pt x="1169683" y="235842"/>
                  <a:pt x="1162674" y="242069"/>
                  <a:pt x="1154891" y="242069"/>
                </a:cubicBezTo>
                <a:cubicBezTo>
                  <a:pt x="1146329" y="242069"/>
                  <a:pt x="1140105" y="235842"/>
                  <a:pt x="1140105" y="227280"/>
                </a:cubicBezTo>
                <a:cubicBezTo>
                  <a:pt x="1140105" y="219497"/>
                  <a:pt x="1146329" y="212492"/>
                  <a:pt x="1154891" y="212492"/>
                </a:cubicBezTo>
                <a:close/>
                <a:moveTo>
                  <a:pt x="1084063" y="212492"/>
                </a:moveTo>
                <a:cubicBezTo>
                  <a:pt x="1091842" y="212492"/>
                  <a:pt x="1098847" y="219497"/>
                  <a:pt x="1098847" y="227280"/>
                </a:cubicBezTo>
                <a:cubicBezTo>
                  <a:pt x="1098847" y="235842"/>
                  <a:pt x="1091842" y="242069"/>
                  <a:pt x="1084063" y="242069"/>
                </a:cubicBezTo>
                <a:cubicBezTo>
                  <a:pt x="1075503" y="242069"/>
                  <a:pt x="1069276" y="235842"/>
                  <a:pt x="1069276" y="227280"/>
                </a:cubicBezTo>
                <a:cubicBezTo>
                  <a:pt x="1069276" y="219497"/>
                  <a:pt x="1075503" y="212492"/>
                  <a:pt x="1084063" y="212492"/>
                </a:cubicBezTo>
                <a:close/>
                <a:moveTo>
                  <a:pt x="3013723" y="141661"/>
                </a:moveTo>
                <a:cubicBezTo>
                  <a:pt x="3021310" y="141661"/>
                  <a:pt x="3028140" y="148224"/>
                  <a:pt x="3028140" y="155517"/>
                </a:cubicBezTo>
                <a:cubicBezTo>
                  <a:pt x="3028140" y="162080"/>
                  <a:pt x="3021310" y="167915"/>
                  <a:pt x="3013723" y="167915"/>
                </a:cubicBezTo>
                <a:cubicBezTo>
                  <a:pt x="3005376" y="167915"/>
                  <a:pt x="2998545" y="162080"/>
                  <a:pt x="2998545" y="155517"/>
                </a:cubicBezTo>
                <a:cubicBezTo>
                  <a:pt x="2998545" y="148224"/>
                  <a:pt x="3005376" y="141661"/>
                  <a:pt x="3013723" y="141661"/>
                </a:cubicBezTo>
                <a:close/>
                <a:moveTo>
                  <a:pt x="2942497" y="141661"/>
                </a:moveTo>
                <a:cubicBezTo>
                  <a:pt x="2951061" y="141661"/>
                  <a:pt x="2957293" y="148224"/>
                  <a:pt x="2957293" y="155517"/>
                </a:cubicBezTo>
                <a:cubicBezTo>
                  <a:pt x="2957293" y="162080"/>
                  <a:pt x="2951061" y="167915"/>
                  <a:pt x="2942497" y="167915"/>
                </a:cubicBezTo>
                <a:cubicBezTo>
                  <a:pt x="2934719" y="167915"/>
                  <a:pt x="2927716" y="162080"/>
                  <a:pt x="2927716" y="155517"/>
                </a:cubicBezTo>
                <a:cubicBezTo>
                  <a:pt x="2927716" y="148224"/>
                  <a:pt x="2934719" y="141661"/>
                  <a:pt x="2942497" y="141661"/>
                </a:cubicBezTo>
                <a:close/>
                <a:moveTo>
                  <a:pt x="2867363" y="141661"/>
                </a:moveTo>
                <a:cubicBezTo>
                  <a:pt x="2875389" y="141661"/>
                  <a:pt x="2879765" y="148224"/>
                  <a:pt x="2879765" y="155517"/>
                </a:cubicBezTo>
                <a:cubicBezTo>
                  <a:pt x="2879765" y="162080"/>
                  <a:pt x="2875389" y="167915"/>
                  <a:pt x="2867363" y="167915"/>
                </a:cubicBezTo>
                <a:cubicBezTo>
                  <a:pt x="2860073" y="167915"/>
                  <a:pt x="2853510" y="162080"/>
                  <a:pt x="2853510" y="155517"/>
                </a:cubicBezTo>
                <a:cubicBezTo>
                  <a:pt x="2853510" y="148224"/>
                  <a:pt x="2860073" y="141661"/>
                  <a:pt x="2867363" y="141661"/>
                </a:cubicBezTo>
                <a:close/>
                <a:moveTo>
                  <a:pt x="2796538" y="141661"/>
                </a:moveTo>
                <a:cubicBezTo>
                  <a:pt x="2803103" y="141661"/>
                  <a:pt x="2808940" y="148224"/>
                  <a:pt x="2808940" y="155517"/>
                </a:cubicBezTo>
                <a:cubicBezTo>
                  <a:pt x="2808940" y="162080"/>
                  <a:pt x="2803103" y="167915"/>
                  <a:pt x="2796538" y="167915"/>
                </a:cubicBezTo>
                <a:cubicBezTo>
                  <a:pt x="2789246" y="167915"/>
                  <a:pt x="2782683" y="162080"/>
                  <a:pt x="2782683" y="155517"/>
                </a:cubicBezTo>
                <a:cubicBezTo>
                  <a:pt x="2782683" y="148224"/>
                  <a:pt x="2789246" y="141661"/>
                  <a:pt x="2796538" y="141661"/>
                </a:cubicBezTo>
                <a:close/>
                <a:moveTo>
                  <a:pt x="2725703" y="141661"/>
                </a:moveTo>
                <a:cubicBezTo>
                  <a:pt x="2731538" y="141661"/>
                  <a:pt x="2738105" y="148224"/>
                  <a:pt x="2738105" y="155517"/>
                </a:cubicBezTo>
                <a:cubicBezTo>
                  <a:pt x="2738105" y="162080"/>
                  <a:pt x="2731538" y="167915"/>
                  <a:pt x="2725703" y="167915"/>
                </a:cubicBezTo>
                <a:cubicBezTo>
                  <a:pt x="2717686" y="167915"/>
                  <a:pt x="2711852" y="162080"/>
                  <a:pt x="2711852" y="155517"/>
                </a:cubicBezTo>
                <a:cubicBezTo>
                  <a:pt x="2711852" y="148224"/>
                  <a:pt x="2717686" y="141661"/>
                  <a:pt x="2725703" y="141661"/>
                </a:cubicBezTo>
                <a:close/>
                <a:moveTo>
                  <a:pt x="2653420" y="141661"/>
                </a:moveTo>
                <a:cubicBezTo>
                  <a:pt x="2660711" y="141661"/>
                  <a:pt x="2667273" y="148224"/>
                  <a:pt x="2667273" y="155517"/>
                </a:cubicBezTo>
                <a:cubicBezTo>
                  <a:pt x="2667273" y="162080"/>
                  <a:pt x="2660711" y="167915"/>
                  <a:pt x="2653420" y="167915"/>
                </a:cubicBezTo>
                <a:cubicBezTo>
                  <a:pt x="2646857" y="167915"/>
                  <a:pt x="2641021" y="162080"/>
                  <a:pt x="2641021" y="155517"/>
                </a:cubicBezTo>
                <a:cubicBezTo>
                  <a:pt x="2641021" y="148224"/>
                  <a:pt x="2646857" y="141661"/>
                  <a:pt x="2653420" y="141661"/>
                </a:cubicBezTo>
                <a:close/>
                <a:moveTo>
                  <a:pt x="2582586" y="141661"/>
                </a:moveTo>
                <a:cubicBezTo>
                  <a:pt x="2589878" y="141661"/>
                  <a:pt x="2596442" y="148224"/>
                  <a:pt x="2596442" y="155517"/>
                </a:cubicBezTo>
                <a:cubicBezTo>
                  <a:pt x="2596442" y="162080"/>
                  <a:pt x="2589878" y="167915"/>
                  <a:pt x="2582586" y="167915"/>
                </a:cubicBezTo>
                <a:cubicBezTo>
                  <a:pt x="2576024" y="167915"/>
                  <a:pt x="2570189" y="162080"/>
                  <a:pt x="2570189" y="155517"/>
                </a:cubicBezTo>
                <a:cubicBezTo>
                  <a:pt x="2570189" y="148224"/>
                  <a:pt x="2576024" y="141661"/>
                  <a:pt x="2582586" y="141661"/>
                </a:cubicBezTo>
                <a:close/>
                <a:moveTo>
                  <a:pt x="2511034" y="141661"/>
                </a:moveTo>
                <a:cubicBezTo>
                  <a:pt x="2519052" y="141661"/>
                  <a:pt x="2525616" y="148224"/>
                  <a:pt x="2525616" y="155517"/>
                </a:cubicBezTo>
                <a:cubicBezTo>
                  <a:pt x="2525616" y="162080"/>
                  <a:pt x="2519052" y="167915"/>
                  <a:pt x="2511034" y="167915"/>
                </a:cubicBezTo>
                <a:cubicBezTo>
                  <a:pt x="2503743" y="167915"/>
                  <a:pt x="2499364" y="162080"/>
                  <a:pt x="2499364" y="155517"/>
                </a:cubicBezTo>
                <a:cubicBezTo>
                  <a:pt x="2499364" y="148224"/>
                  <a:pt x="2503743" y="141661"/>
                  <a:pt x="2511034" y="141661"/>
                </a:cubicBezTo>
                <a:close/>
                <a:moveTo>
                  <a:pt x="2439946" y="141661"/>
                </a:moveTo>
                <a:cubicBezTo>
                  <a:pt x="2448505" y="141661"/>
                  <a:pt x="2454734" y="148224"/>
                  <a:pt x="2454734" y="155517"/>
                </a:cubicBezTo>
                <a:cubicBezTo>
                  <a:pt x="2454734" y="162080"/>
                  <a:pt x="2448505" y="167915"/>
                  <a:pt x="2439946" y="167915"/>
                </a:cubicBezTo>
                <a:cubicBezTo>
                  <a:pt x="2432165" y="167915"/>
                  <a:pt x="2425159" y="162080"/>
                  <a:pt x="2425159" y="155517"/>
                </a:cubicBezTo>
                <a:cubicBezTo>
                  <a:pt x="2425159" y="148224"/>
                  <a:pt x="2432165" y="141661"/>
                  <a:pt x="2439946" y="141661"/>
                </a:cubicBezTo>
                <a:close/>
                <a:moveTo>
                  <a:pt x="2369114" y="141661"/>
                </a:moveTo>
                <a:cubicBezTo>
                  <a:pt x="2377674" y="141661"/>
                  <a:pt x="2383900" y="148224"/>
                  <a:pt x="2383900" y="155517"/>
                </a:cubicBezTo>
                <a:cubicBezTo>
                  <a:pt x="2383900" y="162080"/>
                  <a:pt x="2377674" y="167915"/>
                  <a:pt x="2369114" y="167915"/>
                </a:cubicBezTo>
                <a:cubicBezTo>
                  <a:pt x="2361331" y="167915"/>
                  <a:pt x="2354323" y="163539"/>
                  <a:pt x="2354323" y="155517"/>
                </a:cubicBezTo>
                <a:cubicBezTo>
                  <a:pt x="2354323" y="148224"/>
                  <a:pt x="2361331" y="141661"/>
                  <a:pt x="2369114" y="141661"/>
                </a:cubicBezTo>
                <a:close/>
                <a:moveTo>
                  <a:pt x="2298283" y="141661"/>
                </a:moveTo>
                <a:cubicBezTo>
                  <a:pt x="2306842" y="141661"/>
                  <a:pt x="2313070" y="148224"/>
                  <a:pt x="2313070" y="155517"/>
                </a:cubicBezTo>
                <a:cubicBezTo>
                  <a:pt x="2313070" y="163539"/>
                  <a:pt x="2306842" y="167915"/>
                  <a:pt x="2298283" y="167915"/>
                </a:cubicBezTo>
                <a:cubicBezTo>
                  <a:pt x="2290497" y="167915"/>
                  <a:pt x="2283493" y="163539"/>
                  <a:pt x="2283493" y="155517"/>
                </a:cubicBezTo>
                <a:cubicBezTo>
                  <a:pt x="2283493" y="148224"/>
                  <a:pt x="2290497" y="141661"/>
                  <a:pt x="2298283" y="141661"/>
                </a:cubicBezTo>
                <a:close/>
                <a:moveTo>
                  <a:pt x="2226517" y="141661"/>
                </a:moveTo>
                <a:cubicBezTo>
                  <a:pt x="2234542" y="141661"/>
                  <a:pt x="2238916" y="148224"/>
                  <a:pt x="2238916" y="155517"/>
                </a:cubicBezTo>
                <a:cubicBezTo>
                  <a:pt x="2238916" y="163539"/>
                  <a:pt x="2234542" y="167915"/>
                  <a:pt x="2226517" y="167915"/>
                </a:cubicBezTo>
                <a:cubicBezTo>
                  <a:pt x="2218495" y="167915"/>
                  <a:pt x="2212659" y="163539"/>
                  <a:pt x="2212659" y="155517"/>
                </a:cubicBezTo>
                <a:cubicBezTo>
                  <a:pt x="2212659" y="148224"/>
                  <a:pt x="2218495" y="141661"/>
                  <a:pt x="2226517" y="141661"/>
                </a:cubicBezTo>
                <a:close/>
                <a:moveTo>
                  <a:pt x="2155683" y="141661"/>
                </a:moveTo>
                <a:cubicBezTo>
                  <a:pt x="2161520" y="141661"/>
                  <a:pt x="2168084" y="148224"/>
                  <a:pt x="2168084" y="155517"/>
                </a:cubicBezTo>
                <a:cubicBezTo>
                  <a:pt x="2168084" y="163539"/>
                  <a:pt x="2161520" y="167915"/>
                  <a:pt x="2155683" y="167915"/>
                </a:cubicBezTo>
                <a:cubicBezTo>
                  <a:pt x="2147663" y="167915"/>
                  <a:pt x="2141827" y="163539"/>
                  <a:pt x="2141827" y="155517"/>
                </a:cubicBezTo>
                <a:cubicBezTo>
                  <a:pt x="2141827" y="148224"/>
                  <a:pt x="2147663" y="141661"/>
                  <a:pt x="2155683" y="141661"/>
                </a:cubicBezTo>
                <a:close/>
                <a:moveTo>
                  <a:pt x="2084851" y="141661"/>
                </a:moveTo>
                <a:cubicBezTo>
                  <a:pt x="2090686" y="141661"/>
                  <a:pt x="2097249" y="148224"/>
                  <a:pt x="2097249" y="155517"/>
                </a:cubicBezTo>
                <a:cubicBezTo>
                  <a:pt x="2097249" y="163539"/>
                  <a:pt x="2090686" y="167915"/>
                  <a:pt x="2084851" y="167915"/>
                </a:cubicBezTo>
                <a:cubicBezTo>
                  <a:pt x="2076829" y="167915"/>
                  <a:pt x="2070995" y="163539"/>
                  <a:pt x="2070995" y="155517"/>
                </a:cubicBezTo>
                <a:cubicBezTo>
                  <a:pt x="2070995" y="148224"/>
                  <a:pt x="2076829" y="141661"/>
                  <a:pt x="2084851" y="141661"/>
                </a:cubicBezTo>
                <a:close/>
                <a:moveTo>
                  <a:pt x="2011835" y="141661"/>
                </a:moveTo>
                <a:cubicBezTo>
                  <a:pt x="2019855" y="141661"/>
                  <a:pt x="2026421" y="148224"/>
                  <a:pt x="2026421" y="155517"/>
                </a:cubicBezTo>
                <a:cubicBezTo>
                  <a:pt x="2026421" y="163539"/>
                  <a:pt x="2019855" y="167915"/>
                  <a:pt x="2011835" y="167915"/>
                </a:cubicBezTo>
                <a:cubicBezTo>
                  <a:pt x="2006003" y="167915"/>
                  <a:pt x="2000168" y="163539"/>
                  <a:pt x="2000168" y="155517"/>
                </a:cubicBezTo>
                <a:cubicBezTo>
                  <a:pt x="2000168" y="148224"/>
                  <a:pt x="2006003" y="141661"/>
                  <a:pt x="2011835" y="141661"/>
                </a:cubicBezTo>
                <a:close/>
                <a:moveTo>
                  <a:pt x="1938365" y="141661"/>
                </a:moveTo>
                <a:cubicBezTo>
                  <a:pt x="1946388" y="141661"/>
                  <a:pt x="1952222" y="148224"/>
                  <a:pt x="1952222" y="155517"/>
                </a:cubicBezTo>
                <a:cubicBezTo>
                  <a:pt x="1952222" y="163539"/>
                  <a:pt x="1946388" y="167915"/>
                  <a:pt x="1938365" y="167915"/>
                </a:cubicBezTo>
                <a:cubicBezTo>
                  <a:pt x="1931072" y="167915"/>
                  <a:pt x="1925971" y="163539"/>
                  <a:pt x="1925971" y="155517"/>
                </a:cubicBezTo>
                <a:cubicBezTo>
                  <a:pt x="1925971" y="148224"/>
                  <a:pt x="1931072" y="141661"/>
                  <a:pt x="1938365" y="141661"/>
                </a:cubicBezTo>
                <a:close/>
                <a:moveTo>
                  <a:pt x="1869922" y="141661"/>
                </a:moveTo>
                <a:cubicBezTo>
                  <a:pt x="1878483" y="141661"/>
                  <a:pt x="1884712" y="148224"/>
                  <a:pt x="1884712" y="155517"/>
                </a:cubicBezTo>
                <a:cubicBezTo>
                  <a:pt x="1884712" y="163539"/>
                  <a:pt x="1878483" y="167915"/>
                  <a:pt x="1869922" y="167915"/>
                </a:cubicBezTo>
                <a:cubicBezTo>
                  <a:pt x="1862138" y="167915"/>
                  <a:pt x="1855131" y="163539"/>
                  <a:pt x="1855131" y="155517"/>
                </a:cubicBezTo>
                <a:cubicBezTo>
                  <a:pt x="1855131" y="148224"/>
                  <a:pt x="1862138" y="141661"/>
                  <a:pt x="1869922" y="141661"/>
                </a:cubicBezTo>
                <a:close/>
                <a:moveTo>
                  <a:pt x="1799087" y="141661"/>
                </a:moveTo>
                <a:cubicBezTo>
                  <a:pt x="1807649" y="141661"/>
                  <a:pt x="1813879" y="148224"/>
                  <a:pt x="1813879" y="155517"/>
                </a:cubicBezTo>
                <a:cubicBezTo>
                  <a:pt x="1813879" y="163539"/>
                  <a:pt x="1807649" y="167915"/>
                  <a:pt x="1799087" y="167915"/>
                </a:cubicBezTo>
                <a:cubicBezTo>
                  <a:pt x="1790527" y="167915"/>
                  <a:pt x="1784303" y="163539"/>
                  <a:pt x="1784303" y="155517"/>
                </a:cubicBezTo>
                <a:cubicBezTo>
                  <a:pt x="1784303" y="148224"/>
                  <a:pt x="1790527" y="141661"/>
                  <a:pt x="1799087" y="141661"/>
                </a:cubicBezTo>
                <a:close/>
                <a:moveTo>
                  <a:pt x="1728262" y="141661"/>
                </a:moveTo>
                <a:cubicBezTo>
                  <a:pt x="1736828" y="141661"/>
                  <a:pt x="1743052" y="148224"/>
                  <a:pt x="1743052" y="155517"/>
                </a:cubicBezTo>
                <a:cubicBezTo>
                  <a:pt x="1743052" y="163539"/>
                  <a:pt x="1736828" y="167915"/>
                  <a:pt x="1728262" y="167915"/>
                </a:cubicBezTo>
                <a:cubicBezTo>
                  <a:pt x="1719700" y="167915"/>
                  <a:pt x="1713474" y="163539"/>
                  <a:pt x="1713474" y="155517"/>
                </a:cubicBezTo>
                <a:cubicBezTo>
                  <a:pt x="1713474" y="148224"/>
                  <a:pt x="1719700" y="141661"/>
                  <a:pt x="1728262" y="141661"/>
                </a:cubicBezTo>
                <a:close/>
                <a:moveTo>
                  <a:pt x="1656501" y="141661"/>
                </a:moveTo>
                <a:cubicBezTo>
                  <a:pt x="1663792" y="141661"/>
                  <a:pt x="1668900" y="148666"/>
                  <a:pt x="1668900" y="156450"/>
                </a:cubicBezTo>
                <a:cubicBezTo>
                  <a:pt x="1668900" y="165012"/>
                  <a:pt x="1663792" y="171239"/>
                  <a:pt x="1656501" y="171239"/>
                </a:cubicBezTo>
                <a:cubicBezTo>
                  <a:pt x="1648481" y="171239"/>
                  <a:pt x="1642655" y="165012"/>
                  <a:pt x="1642655" y="156450"/>
                </a:cubicBezTo>
                <a:cubicBezTo>
                  <a:pt x="1642655" y="148666"/>
                  <a:pt x="1648481" y="141661"/>
                  <a:pt x="1656501" y="141661"/>
                </a:cubicBezTo>
                <a:close/>
                <a:moveTo>
                  <a:pt x="1582299" y="141661"/>
                </a:moveTo>
                <a:cubicBezTo>
                  <a:pt x="1588134" y="141661"/>
                  <a:pt x="1594704" y="148666"/>
                  <a:pt x="1594704" y="156450"/>
                </a:cubicBezTo>
                <a:cubicBezTo>
                  <a:pt x="1594704" y="165012"/>
                  <a:pt x="1588134" y="171239"/>
                  <a:pt x="1582299" y="171239"/>
                </a:cubicBezTo>
                <a:cubicBezTo>
                  <a:pt x="1574277" y="171239"/>
                  <a:pt x="1568444" y="165012"/>
                  <a:pt x="1568444" y="156450"/>
                </a:cubicBezTo>
                <a:cubicBezTo>
                  <a:pt x="1568444" y="148666"/>
                  <a:pt x="1574277" y="141661"/>
                  <a:pt x="1582299" y="141661"/>
                </a:cubicBezTo>
                <a:close/>
                <a:moveTo>
                  <a:pt x="1512199" y="141661"/>
                </a:moveTo>
                <a:cubicBezTo>
                  <a:pt x="1518035" y="141661"/>
                  <a:pt x="1523867" y="148666"/>
                  <a:pt x="1523867" y="156450"/>
                </a:cubicBezTo>
                <a:cubicBezTo>
                  <a:pt x="1523867" y="165012"/>
                  <a:pt x="1518035" y="171239"/>
                  <a:pt x="1512199" y="171239"/>
                </a:cubicBezTo>
                <a:cubicBezTo>
                  <a:pt x="1504174" y="171239"/>
                  <a:pt x="1497612" y="165012"/>
                  <a:pt x="1497612" y="156450"/>
                </a:cubicBezTo>
                <a:cubicBezTo>
                  <a:pt x="1497612" y="148666"/>
                  <a:pt x="1504174" y="141661"/>
                  <a:pt x="1512199" y="141661"/>
                </a:cubicBezTo>
                <a:close/>
                <a:moveTo>
                  <a:pt x="1439173" y="141661"/>
                </a:moveTo>
                <a:cubicBezTo>
                  <a:pt x="1447191" y="141661"/>
                  <a:pt x="1453026" y="148666"/>
                  <a:pt x="1453026" y="156450"/>
                </a:cubicBezTo>
                <a:cubicBezTo>
                  <a:pt x="1453026" y="165012"/>
                  <a:pt x="1447191" y="171239"/>
                  <a:pt x="1439173" y="171239"/>
                </a:cubicBezTo>
                <a:cubicBezTo>
                  <a:pt x="1433339" y="171239"/>
                  <a:pt x="1426777" y="165012"/>
                  <a:pt x="1426777" y="156450"/>
                </a:cubicBezTo>
                <a:cubicBezTo>
                  <a:pt x="1426777" y="148666"/>
                  <a:pt x="1433339" y="141661"/>
                  <a:pt x="1439173" y="141661"/>
                </a:cubicBezTo>
                <a:close/>
                <a:moveTo>
                  <a:pt x="1368349" y="141661"/>
                </a:moveTo>
                <a:cubicBezTo>
                  <a:pt x="1376368" y="141661"/>
                  <a:pt x="1382203" y="148666"/>
                  <a:pt x="1382203" y="156450"/>
                </a:cubicBezTo>
                <a:cubicBezTo>
                  <a:pt x="1382203" y="165012"/>
                  <a:pt x="1376368" y="171239"/>
                  <a:pt x="1368349" y="171239"/>
                </a:cubicBezTo>
                <a:cubicBezTo>
                  <a:pt x="1362516" y="171239"/>
                  <a:pt x="1355953" y="165012"/>
                  <a:pt x="1355953" y="156450"/>
                </a:cubicBezTo>
                <a:cubicBezTo>
                  <a:pt x="1355953" y="148666"/>
                  <a:pt x="1362516" y="141661"/>
                  <a:pt x="1368349" y="141661"/>
                </a:cubicBezTo>
                <a:close/>
                <a:moveTo>
                  <a:pt x="1297520" y="141661"/>
                </a:moveTo>
                <a:cubicBezTo>
                  <a:pt x="1305540" y="141661"/>
                  <a:pt x="1311374" y="148666"/>
                  <a:pt x="1311374" y="156450"/>
                </a:cubicBezTo>
                <a:cubicBezTo>
                  <a:pt x="1311374" y="165012"/>
                  <a:pt x="1305540" y="171239"/>
                  <a:pt x="1297520" y="171239"/>
                </a:cubicBezTo>
                <a:cubicBezTo>
                  <a:pt x="1289498" y="171239"/>
                  <a:pt x="1285121" y="165012"/>
                  <a:pt x="1285121" y="156450"/>
                </a:cubicBezTo>
                <a:cubicBezTo>
                  <a:pt x="1285121" y="148666"/>
                  <a:pt x="1289498" y="141661"/>
                  <a:pt x="1297520" y="141661"/>
                </a:cubicBezTo>
                <a:close/>
                <a:moveTo>
                  <a:pt x="2796538" y="70831"/>
                </a:moveTo>
                <a:cubicBezTo>
                  <a:pt x="2803103" y="70831"/>
                  <a:pt x="2808940" y="76665"/>
                  <a:pt x="2808940" y="84687"/>
                </a:cubicBezTo>
                <a:cubicBezTo>
                  <a:pt x="2808940" y="90521"/>
                  <a:pt x="2803103" y="97085"/>
                  <a:pt x="2796538" y="97085"/>
                </a:cubicBezTo>
                <a:cubicBezTo>
                  <a:pt x="2789246" y="97085"/>
                  <a:pt x="2782683" y="90521"/>
                  <a:pt x="2782683" y="84687"/>
                </a:cubicBezTo>
                <a:cubicBezTo>
                  <a:pt x="2782683" y="76665"/>
                  <a:pt x="2789246" y="70831"/>
                  <a:pt x="2796538" y="70831"/>
                </a:cubicBezTo>
                <a:close/>
                <a:moveTo>
                  <a:pt x="2725703" y="70831"/>
                </a:moveTo>
                <a:cubicBezTo>
                  <a:pt x="2731538" y="70831"/>
                  <a:pt x="2738105" y="76665"/>
                  <a:pt x="2738105" y="84687"/>
                </a:cubicBezTo>
                <a:cubicBezTo>
                  <a:pt x="2738105" y="90521"/>
                  <a:pt x="2731538" y="97085"/>
                  <a:pt x="2725703" y="97085"/>
                </a:cubicBezTo>
                <a:cubicBezTo>
                  <a:pt x="2717686" y="97085"/>
                  <a:pt x="2711852" y="90521"/>
                  <a:pt x="2711852" y="84687"/>
                </a:cubicBezTo>
                <a:cubicBezTo>
                  <a:pt x="2711852" y="76665"/>
                  <a:pt x="2717686" y="70831"/>
                  <a:pt x="2725703" y="70831"/>
                </a:cubicBezTo>
                <a:close/>
                <a:moveTo>
                  <a:pt x="2653420" y="70831"/>
                </a:moveTo>
                <a:cubicBezTo>
                  <a:pt x="2660711" y="70831"/>
                  <a:pt x="2667273" y="76665"/>
                  <a:pt x="2667273" y="84687"/>
                </a:cubicBezTo>
                <a:cubicBezTo>
                  <a:pt x="2667273" y="90521"/>
                  <a:pt x="2660711" y="97085"/>
                  <a:pt x="2653420" y="97085"/>
                </a:cubicBezTo>
                <a:cubicBezTo>
                  <a:pt x="2646857" y="97085"/>
                  <a:pt x="2641021" y="90521"/>
                  <a:pt x="2641021" y="84687"/>
                </a:cubicBezTo>
                <a:cubicBezTo>
                  <a:pt x="2641021" y="76665"/>
                  <a:pt x="2646857" y="70831"/>
                  <a:pt x="2653420" y="70831"/>
                </a:cubicBezTo>
                <a:close/>
                <a:moveTo>
                  <a:pt x="2582586" y="70831"/>
                </a:moveTo>
                <a:cubicBezTo>
                  <a:pt x="2589878" y="70831"/>
                  <a:pt x="2596442" y="76665"/>
                  <a:pt x="2596442" y="84687"/>
                </a:cubicBezTo>
                <a:cubicBezTo>
                  <a:pt x="2596442" y="90521"/>
                  <a:pt x="2589878" y="97085"/>
                  <a:pt x="2582586" y="97085"/>
                </a:cubicBezTo>
                <a:cubicBezTo>
                  <a:pt x="2576024" y="97085"/>
                  <a:pt x="2570189" y="90521"/>
                  <a:pt x="2570189" y="84687"/>
                </a:cubicBezTo>
                <a:cubicBezTo>
                  <a:pt x="2570189" y="76665"/>
                  <a:pt x="2576024" y="70831"/>
                  <a:pt x="2582586" y="70831"/>
                </a:cubicBezTo>
                <a:close/>
                <a:moveTo>
                  <a:pt x="2511034" y="70831"/>
                </a:moveTo>
                <a:cubicBezTo>
                  <a:pt x="2519052" y="70831"/>
                  <a:pt x="2525616" y="76665"/>
                  <a:pt x="2525616" y="84687"/>
                </a:cubicBezTo>
                <a:cubicBezTo>
                  <a:pt x="2525616" y="90521"/>
                  <a:pt x="2519052" y="97085"/>
                  <a:pt x="2511034" y="97085"/>
                </a:cubicBezTo>
                <a:cubicBezTo>
                  <a:pt x="2503743" y="97085"/>
                  <a:pt x="2499364" y="90521"/>
                  <a:pt x="2499364" y="84687"/>
                </a:cubicBezTo>
                <a:cubicBezTo>
                  <a:pt x="2499364" y="76665"/>
                  <a:pt x="2503743" y="70831"/>
                  <a:pt x="2511034" y="70831"/>
                </a:cubicBezTo>
                <a:close/>
                <a:moveTo>
                  <a:pt x="2439946" y="70831"/>
                </a:moveTo>
                <a:cubicBezTo>
                  <a:pt x="2448505" y="70831"/>
                  <a:pt x="2454737" y="76665"/>
                  <a:pt x="2454737" y="84687"/>
                </a:cubicBezTo>
                <a:cubicBezTo>
                  <a:pt x="2454737" y="90521"/>
                  <a:pt x="2448505" y="97085"/>
                  <a:pt x="2439946" y="97085"/>
                </a:cubicBezTo>
                <a:cubicBezTo>
                  <a:pt x="2432165" y="97085"/>
                  <a:pt x="2425159" y="90521"/>
                  <a:pt x="2425159" y="84687"/>
                </a:cubicBezTo>
                <a:cubicBezTo>
                  <a:pt x="2425159" y="76665"/>
                  <a:pt x="2432165" y="70831"/>
                  <a:pt x="2439946" y="70831"/>
                </a:cubicBezTo>
                <a:close/>
                <a:moveTo>
                  <a:pt x="2369114" y="70831"/>
                </a:moveTo>
                <a:cubicBezTo>
                  <a:pt x="2377674" y="70831"/>
                  <a:pt x="2383900" y="76665"/>
                  <a:pt x="2383900" y="84687"/>
                </a:cubicBezTo>
                <a:cubicBezTo>
                  <a:pt x="2383900" y="90521"/>
                  <a:pt x="2377674" y="97085"/>
                  <a:pt x="2369114" y="97085"/>
                </a:cubicBezTo>
                <a:cubicBezTo>
                  <a:pt x="2361331" y="97085"/>
                  <a:pt x="2354323" y="90521"/>
                  <a:pt x="2354323" y="84687"/>
                </a:cubicBezTo>
                <a:cubicBezTo>
                  <a:pt x="2354323" y="76665"/>
                  <a:pt x="2361331" y="70831"/>
                  <a:pt x="2369114" y="70831"/>
                </a:cubicBezTo>
                <a:close/>
                <a:moveTo>
                  <a:pt x="2298283" y="70831"/>
                </a:moveTo>
                <a:cubicBezTo>
                  <a:pt x="2306842" y="70831"/>
                  <a:pt x="2313070" y="76665"/>
                  <a:pt x="2313070" y="84687"/>
                </a:cubicBezTo>
                <a:cubicBezTo>
                  <a:pt x="2313070" y="90521"/>
                  <a:pt x="2306842" y="97085"/>
                  <a:pt x="2298283" y="97085"/>
                </a:cubicBezTo>
                <a:cubicBezTo>
                  <a:pt x="2290497" y="97085"/>
                  <a:pt x="2283493" y="90521"/>
                  <a:pt x="2283493" y="84687"/>
                </a:cubicBezTo>
                <a:cubicBezTo>
                  <a:pt x="2283493" y="76665"/>
                  <a:pt x="2290497" y="70831"/>
                  <a:pt x="2298283" y="70831"/>
                </a:cubicBezTo>
                <a:close/>
                <a:moveTo>
                  <a:pt x="2226517" y="70831"/>
                </a:moveTo>
                <a:cubicBezTo>
                  <a:pt x="2234542" y="70831"/>
                  <a:pt x="2238916" y="76665"/>
                  <a:pt x="2238916" y="84687"/>
                </a:cubicBezTo>
                <a:cubicBezTo>
                  <a:pt x="2238916" y="90521"/>
                  <a:pt x="2234542" y="97085"/>
                  <a:pt x="2226517" y="97085"/>
                </a:cubicBezTo>
                <a:cubicBezTo>
                  <a:pt x="2218495" y="97085"/>
                  <a:pt x="2212659" y="90521"/>
                  <a:pt x="2212659" y="84687"/>
                </a:cubicBezTo>
                <a:cubicBezTo>
                  <a:pt x="2212659" y="76665"/>
                  <a:pt x="2218495" y="70831"/>
                  <a:pt x="2226517" y="70831"/>
                </a:cubicBezTo>
                <a:close/>
                <a:moveTo>
                  <a:pt x="2155683" y="70831"/>
                </a:moveTo>
                <a:cubicBezTo>
                  <a:pt x="2161520" y="70831"/>
                  <a:pt x="2168084" y="76665"/>
                  <a:pt x="2168084" y="84687"/>
                </a:cubicBezTo>
                <a:cubicBezTo>
                  <a:pt x="2168084" y="90521"/>
                  <a:pt x="2161520" y="97085"/>
                  <a:pt x="2155683" y="97085"/>
                </a:cubicBezTo>
                <a:cubicBezTo>
                  <a:pt x="2147663" y="97085"/>
                  <a:pt x="2141827" y="90521"/>
                  <a:pt x="2141827" y="84687"/>
                </a:cubicBezTo>
                <a:cubicBezTo>
                  <a:pt x="2141827" y="76665"/>
                  <a:pt x="2147663" y="70831"/>
                  <a:pt x="2155683" y="70831"/>
                </a:cubicBezTo>
                <a:close/>
                <a:moveTo>
                  <a:pt x="2083393" y="70831"/>
                </a:moveTo>
                <a:cubicBezTo>
                  <a:pt x="2090686" y="70831"/>
                  <a:pt x="2097249" y="76665"/>
                  <a:pt x="2097249" y="84687"/>
                </a:cubicBezTo>
                <a:cubicBezTo>
                  <a:pt x="2097249" y="90521"/>
                  <a:pt x="2090686" y="97085"/>
                  <a:pt x="2083393" y="97085"/>
                </a:cubicBezTo>
                <a:cubicBezTo>
                  <a:pt x="2076829" y="97085"/>
                  <a:pt x="2070995" y="90521"/>
                  <a:pt x="2070995" y="84687"/>
                </a:cubicBezTo>
                <a:cubicBezTo>
                  <a:pt x="2070995" y="76665"/>
                  <a:pt x="2076829" y="70831"/>
                  <a:pt x="2083393" y="70831"/>
                </a:cubicBezTo>
                <a:close/>
                <a:moveTo>
                  <a:pt x="2011835" y="70831"/>
                </a:moveTo>
                <a:cubicBezTo>
                  <a:pt x="2019855" y="70831"/>
                  <a:pt x="2026421" y="76665"/>
                  <a:pt x="2026421" y="84687"/>
                </a:cubicBezTo>
                <a:cubicBezTo>
                  <a:pt x="2026421" y="90521"/>
                  <a:pt x="2019855" y="97085"/>
                  <a:pt x="2011835" y="97085"/>
                </a:cubicBezTo>
                <a:cubicBezTo>
                  <a:pt x="2006003" y="97085"/>
                  <a:pt x="2000168" y="90521"/>
                  <a:pt x="2000168" y="84687"/>
                </a:cubicBezTo>
                <a:cubicBezTo>
                  <a:pt x="2000168" y="76665"/>
                  <a:pt x="2006003" y="70831"/>
                  <a:pt x="2011835" y="70831"/>
                </a:cubicBezTo>
                <a:close/>
                <a:moveTo>
                  <a:pt x="1938365" y="70831"/>
                </a:moveTo>
                <a:cubicBezTo>
                  <a:pt x="1946388" y="70831"/>
                  <a:pt x="1952222" y="76665"/>
                  <a:pt x="1952222" y="84687"/>
                </a:cubicBezTo>
                <a:cubicBezTo>
                  <a:pt x="1952222" y="90521"/>
                  <a:pt x="1946388" y="97085"/>
                  <a:pt x="1938365" y="97085"/>
                </a:cubicBezTo>
                <a:cubicBezTo>
                  <a:pt x="1931072" y="97085"/>
                  <a:pt x="1925971" y="90521"/>
                  <a:pt x="1925971" y="84687"/>
                </a:cubicBezTo>
                <a:cubicBezTo>
                  <a:pt x="1925971" y="76665"/>
                  <a:pt x="1931072" y="70831"/>
                  <a:pt x="1938365" y="70831"/>
                </a:cubicBezTo>
                <a:close/>
                <a:moveTo>
                  <a:pt x="1869922" y="70831"/>
                </a:moveTo>
                <a:cubicBezTo>
                  <a:pt x="1878483" y="70831"/>
                  <a:pt x="1884712" y="76665"/>
                  <a:pt x="1884712" y="84687"/>
                </a:cubicBezTo>
                <a:cubicBezTo>
                  <a:pt x="1884712" y="90521"/>
                  <a:pt x="1878483" y="97085"/>
                  <a:pt x="1869922" y="97085"/>
                </a:cubicBezTo>
                <a:cubicBezTo>
                  <a:pt x="1862138" y="97085"/>
                  <a:pt x="1855131" y="90521"/>
                  <a:pt x="1855131" y="84687"/>
                </a:cubicBezTo>
                <a:cubicBezTo>
                  <a:pt x="1855131" y="76665"/>
                  <a:pt x="1862138" y="70831"/>
                  <a:pt x="1869922" y="70831"/>
                </a:cubicBezTo>
                <a:close/>
                <a:moveTo>
                  <a:pt x="1799087" y="70831"/>
                </a:moveTo>
                <a:cubicBezTo>
                  <a:pt x="1807649" y="70831"/>
                  <a:pt x="1813879" y="76665"/>
                  <a:pt x="1813879" y="84687"/>
                </a:cubicBezTo>
                <a:cubicBezTo>
                  <a:pt x="1813879" y="90521"/>
                  <a:pt x="1807649" y="97085"/>
                  <a:pt x="1799087" y="97085"/>
                </a:cubicBezTo>
                <a:cubicBezTo>
                  <a:pt x="1790527" y="97085"/>
                  <a:pt x="1784303" y="92709"/>
                  <a:pt x="1784303" y="84687"/>
                </a:cubicBezTo>
                <a:cubicBezTo>
                  <a:pt x="1784303" y="76665"/>
                  <a:pt x="1790527" y="70831"/>
                  <a:pt x="1799087" y="70831"/>
                </a:cubicBezTo>
                <a:close/>
                <a:moveTo>
                  <a:pt x="1728262" y="70831"/>
                </a:moveTo>
                <a:cubicBezTo>
                  <a:pt x="1736828" y="70831"/>
                  <a:pt x="1743052" y="76665"/>
                  <a:pt x="1743052" y="84687"/>
                </a:cubicBezTo>
                <a:cubicBezTo>
                  <a:pt x="1743052" y="92709"/>
                  <a:pt x="1736828" y="97085"/>
                  <a:pt x="1728262" y="97085"/>
                </a:cubicBezTo>
                <a:cubicBezTo>
                  <a:pt x="1719700" y="97085"/>
                  <a:pt x="1713474" y="92709"/>
                  <a:pt x="1713474" y="84687"/>
                </a:cubicBezTo>
                <a:cubicBezTo>
                  <a:pt x="1713474" y="76665"/>
                  <a:pt x="1719700" y="70831"/>
                  <a:pt x="1728262" y="70831"/>
                </a:cubicBezTo>
                <a:close/>
                <a:moveTo>
                  <a:pt x="1656501" y="70831"/>
                </a:moveTo>
                <a:cubicBezTo>
                  <a:pt x="1663792" y="70831"/>
                  <a:pt x="1668900" y="76665"/>
                  <a:pt x="1668900" y="84687"/>
                </a:cubicBezTo>
                <a:cubicBezTo>
                  <a:pt x="1668900" y="92709"/>
                  <a:pt x="1663792" y="97085"/>
                  <a:pt x="1656501" y="97085"/>
                </a:cubicBezTo>
                <a:cubicBezTo>
                  <a:pt x="1648481" y="97085"/>
                  <a:pt x="1642655" y="92709"/>
                  <a:pt x="1642655" y="84687"/>
                </a:cubicBezTo>
                <a:cubicBezTo>
                  <a:pt x="1642655" y="76665"/>
                  <a:pt x="1648481" y="70831"/>
                  <a:pt x="1656501" y="70831"/>
                </a:cubicBezTo>
                <a:close/>
                <a:moveTo>
                  <a:pt x="1582299" y="70831"/>
                </a:moveTo>
                <a:cubicBezTo>
                  <a:pt x="1588134" y="70831"/>
                  <a:pt x="1594704" y="76665"/>
                  <a:pt x="1594704" y="84687"/>
                </a:cubicBezTo>
                <a:cubicBezTo>
                  <a:pt x="1594704" y="92709"/>
                  <a:pt x="1588134" y="97085"/>
                  <a:pt x="1582299" y="97085"/>
                </a:cubicBezTo>
                <a:cubicBezTo>
                  <a:pt x="1574277" y="97085"/>
                  <a:pt x="1568444" y="92709"/>
                  <a:pt x="1568444" y="84687"/>
                </a:cubicBezTo>
                <a:cubicBezTo>
                  <a:pt x="1568444" y="76665"/>
                  <a:pt x="1574277" y="70831"/>
                  <a:pt x="1582299" y="70831"/>
                </a:cubicBezTo>
                <a:close/>
                <a:moveTo>
                  <a:pt x="2796538" y="0"/>
                </a:moveTo>
                <a:cubicBezTo>
                  <a:pt x="2803103" y="0"/>
                  <a:pt x="2808940" y="5834"/>
                  <a:pt x="2808940" y="12397"/>
                </a:cubicBezTo>
                <a:cubicBezTo>
                  <a:pt x="2808940" y="19690"/>
                  <a:pt x="2803103" y="26254"/>
                  <a:pt x="2796538" y="26254"/>
                </a:cubicBezTo>
                <a:cubicBezTo>
                  <a:pt x="2789246" y="26254"/>
                  <a:pt x="2782683" y="19690"/>
                  <a:pt x="2782683" y="12397"/>
                </a:cubicBezTo>
                <a:cubicBezTo>
                  <a:pt x="2782683" y="5834"/>
                  <a:pt x="2789246" y="0"/>
                  <a:pt x="2796538" y="0"/>
                </a:cubicBezTo>
                <a:close/>
                <a:moveTo>
                  <a:pt x="2725703" y="0"/>
                </a:moveTo>
                <a:cubicBezTo>
                  <a:pt x="2731538" y="0"/>
                  <a:pt x="2738105" y="5834"/>
                  <a:pt x="2738105" y="12397"/>
                </a:cubicBezTo>
                <a:cubicBezTo>
                  <a:pt x="2738105" y="19690"/>
                  <a:pt x="2731538" y="26254"/>
                  <a:pt x="2725703" y="26254"/>
                </a:cubicBezTo>
                <a:cubicBezTo>
                  <a:pt x="2717686" y="26254"/>
                  <a:pt x="2711852" y="19690"/>
                  <a:pt x="2711852" y="12397"/>
                </a:cubicBezTo>
                <a:cubicBezTo>
                  <a:pt x="2711852" y="5834"/>
                  <a:pt x="2717686" y="0"/>
                  <a:pt x="2725703" y="0"/>
                </a:cubicBezTo>
                <a:close/>
                <a:moveTo>
                  <a:pt x="2653420" y="0"/>
                </a:moveTo>
                <a:cubicBezTo>
                  <a:pt x="2660711" y="0"/>
                  <a:pt x="2667273" y="5834"/>
                  <a:pt x="2667273" y="12397"/>
                </a:cubicBezTo>
                <a:cubicBezTo>
                  <a:pt x="2667273" y="19690"/>
                  <a:pt x="2660711" y="26254"/>
                  <a:pt x="2653420" y="26254"/>
                </a:cubicBezTo>
                <a:cubicBezTo>
                  <a:pt x="2646857" y="26254"/>
                  <a:pt x="2641021" y="19690"/>
                  <a:pt x="2641021" y="12397"/>
                </a:cubicBezTo>
                <a:cubicBezTo>
                  <a:pt x="2641021" y="5834"/>
                  <a:pt x="2646857" y="0"/>
                  <a:pt x="2653420" y="0"/>
                </a:cubicBezTo>
                <a:close/>
                <a:moveTo>
                  <a:pt x="2582586" y="0"/>
                </a:moveTo>
                <a:cubicBezTo>
                  <a:pt x="2589878" y="0"/>
                  <a:pt x="2596442" y="5834"/>
                  <a:pt x="2596442" y="12397"/>
                </a:cubicBezTo>
                <a:cubicBezTo>
                  <a:pt x="2596442" y="19690"/>
                  <a:pt x="2589878" y="26254"/>
                  <a:pt x="2582586" y="26254"/>
                </a:cubicBezTo>
                <a:cubicBezTo>
                  <a:pt x="2576024" y="26254"/>
                  <a:pt x="2570189" y="19690"/>
                  <a:pt x="2570189" y="12397"/>
                </a:cubicBezTo>
                <a:cubicBezTo>
                  <a:pt x="2570189" y="5834"/>
                  <a:pt x="2576024" y="0"/>
                  <a:pt x="2582586" y="0"/>
                </a:cubicBezTo>
                <a:close/>
                <a:moveTo>
                  <a:pt x="2511034" y="0"/>
                </a:moveTo>
                <a:cubicBezTo>
                  <a:pt x="2519052" y="0"/>
                  <a:pt x="2525616" y="5834"/>
                  <a:pt x="2525616" y="12397"/>
                </a:cubicBezTo>
                <a:cubicBezTo>
                  <a:pt x="2525616" y="19690"/>
                  <a:pt x="2519052" y="26254"/>
                  <a:pt x="2511034" y="26254"/>
                </a:cubicBezTo>
                <a:cubicBezTo>
                  <a:pt x="2503743" y="26254"/>
                  <a:pt x="2499364" y="19690"/>
                  <a:pt x="2499364" y="12397"/>
                </a:cubicBezTo>
                <a:cubicBezTo>
                  <a:pt x="2499364" y="5834"/>
                  <a:pt x="2503743" y="0"/>
                  <a:pt x="2511034" y="0"/>
                </a:cubicBezTo>
                <a:close/>
                <a:moveTo>
                  <a:pt x="2439946" y="0"/>
                </a:moveTo>
                <a:cubicBezTo>
                  <a:pt x="2448505" y="0"/>
                  <a:pt x="2454737" y="5834"/>
                  <a:pt x="2454737" y="12397"/>
                </a:cubicBezTo>
                <a:cubicBezTo>
                  <a:pt x="2454737" y="19690"/>
                  <a:pt x="2448505" y="26254"/>
                  <a:pt x="2439946" y="26254"/>
                </a:cubicBezTo>
                <a:cubicBezTo>
                  <a:pt x="2432165" y="26254"/>
                  <a:pt x="2425159" y="19690"/>
                  <a:pt x="2425159" y="12397"/>
                </a:cubicBezTo>
                <a:cubicBezTo>
                  <a:pt x="2425159" y="5834"/>
                  <a:pt x="2432165" y="0"/>
                  <a:pt x="2439946" y="0"/>
                </a:cubicBezTo>
                <a:close/>
                <a:moveTo>
                  <a:pt x="2369114" y="0"/>
                </a:moveTo>
                <a:cubicBezTo>
                  <a:pt x="2377674" y="0"/>
                  <a:pt x="2383900" y="5834"/>
                  <a:pt x="2383900" y="12397"/>
                </a:cubicBezTo>
                <a:cubicBezTo>
                  <a:pt x="2383900" y="19690"/>
                  <a:pt x="2377674" y="26254"/>
                  <a:pt x="2369114" y="26254"/>
                </a:cubicBezTo>
                <a:cubicBezTo>
                  <a:pt x="2361331" y="26254"/>
                  <a:pt x="2354323" y="19690"/>
                  <a:pt x="2354323" y="12397"/>
                </a:cubicBezTo>
                <a:cubicBezTo>
                  <a:pt x="2354323" y="5834"/>
                  <a:pt x="2361331" y="0"/>
                  <a:pt x="2369114" y="0"/>
                </a:cubicBezTo>
                <a:close/>
                <a:moveTo>
                  <a:pt x="2298283" y="0"/>
                </a:moveTo>
                <a:cubicBezTo>
                  <a:pt x="2306842" y="0"/>
                  <a:pt x="2313070" y="5834"/>
                  <a:pt x="2313070" y="12397"/>
                </a:cubicBezTo>
                <a:cubicBezTo>
                  <a:pt x="2313070" y="19690"/>
                  <a:pt x="2306842" y="26254"/>
                  <a:pt x="2298283" y="26254"/>
                </a:cubicBezTo>
                <a:cubicBezTo>
                  <a:pt x="2290497" y="26254"/>
                  <a:pt x="2283493" y="19690"/>
                  <a:pt x="2283493" y="12397"/>
                </a:cubicBezTo>
                <a:cubicBezTo>
                  <a:pt x="2283493" y="5834"/>
                  <a:pt x="2290497" y="0"/>
                  <a:pt x="2298283" y="0"/>
                </a:cubicBezTo>
                <a:close/>
                <a:moveTo>
                  <a:pt x="2226517" y="0"/>
                </a:moveTo>
                <a:cubicBezTo>
                  <a:pt x="2234542" y="0"/>
                  <a:pt x="2238916" y="5834"/>
                  <a:pt x="2238916" y="13856"/>
                </a:cubicBezTo>
                <a:cubicBezTo>
                  <a:pt x="2238916" y="19690"/>
                  <a:pt x="2234542" y="26254"/>
                  <a:pt x="2226517" y="26254"/>
                </a:cubicBezTo>
                <a:cubicBezTo>
                  <a:pt x="2218495" y="26254"/>
                  <a:pt x="2212659" y="19690"/>
                  <a:pt x="2212659" y="13856"/>
                </a:cubicBezTo>
                <a:cubicBezTo>
                  <a:pt x="2212659" y="5834"/>
                  <a:pt x="2218495" y="0"/>
                  <a:pt x="2226517" y="0"/>
                </a:cubicBezTo>
                <a:close/>
                <a:moveTo>
                  <a:pt x="2155683" y="0"/>
                </a:moveTo>
                <a:cubicBezTo>
                  <a:pt x="2161520" y="0"/>
                  <a:pt x="2168084" y="5834"/>
                  <a:pt x="2168084" y="13856"/>
                </a:cubicBezTo>
                <a:cubicBezTo>
                  <a:pt x="2168084" y="19690"/>
                  <a:pt x="2161520" y="26254"/>
                  <a:pt x="2155683" y="26254"/>
                </a:cubicBezTo>
                <a:cubicBezTo>
                  <a:pt x="2147663" y="26254"/>
                  <a:pt x="2141827" y="19690"/>
                  <a:pt x="2141827" y="13856"/>
                </a:cubicBezTo>
                <a:cubicBezTo>
                  <a:pt x="2141827" y="5834"/>
                  <a:pt x="2147663" y="0"/>
                  <a:pt x="2155683" y="0"/>
                </a:cubicBezTo>
                <a:close/>
                <a:moveTo>
                  <a:pt x="2083393" y="0"/>
                </a:moveTo>
                <a:cubicBezTo>
                  <a:pt x="2090686" y="0"/>
                  <a:pt x="2097249" y="5834"/>
                  <a:pt x="2097249" y="13856"/>
                </a:cubicBezTo>
                <a:cubicBezTo>
                  <a:pt x="2097249" y="19690"/>
                  <a:pt x="2090686" y="26254"/>
                  <a:pt x="2083393" y="26254"/>
                </a:cubicBezTo>
                <a:cubicBezTo>
                  <a:pt x="2076829" y="26254"/>
                  <a:pt x="2070995" y="19690"/>
                  <a:pt x="2070995" y="13856"/>
                </a:cubicBezTo>
                <a:cubicBezTo>
                  <a:pt x="2070995" y="5834"/>
                  <a:pt x="2076829" y="0"/>
                  <a:pt x="2083393" y="0"/>
                </a:cubicBezTo>
                <a:close/>
                <a:moveTo>
                  <a:pt x="2011835" y="0"/>
                </a:moveTo>
                <a:cubicBezTo>
                  <a:pt x="2019855" y="0"/>
                  <a:pt x="2026421" y="5834"/>
                  <a:pt x="2026421" y="13856"/>
                </a:cubicBezTo>
                <a:cubicBezTo>
                  <a:pt x="2026421" y="19690"/>
                  <a:pt x="2019855" y="26254"/>
                  <a:pt x="2011835" y="26254"/>
                </a:cubicBezTo>
                <a:cubicBezTo>
                  <a:pt x="2006003" y="26254"/>
                  <a:pt x="2000168" y="19690"/>
                  <a:pt x="2000168" y="13856"/>
                </a:cubicBezTo>
                <a:cubicBezTo>
                  <a:pt x="2000168" y="5834"/>
                  <a:pt x="2006003" y="0"/>
                  <a:pt x="2011835" y="0"/>
                </a:cubicBezTo>
                <a:close/>
                <a:moveTo>
                  <a:pt x="1938365" y="0"/>
                </a:moveTo>
                <a:cubicBezTo>
                  <a:pt x="1946388" y="0"/>
                  <a:pt x="1952222" y="5834"/>
                  <a:pt x="1952222" y="13856"/>
                </a:cubicBezTo>
                <a:cubicBezTo>
                  <a:pt x="1952222" y="19690"/>
                  <a:pt x="1946388" y="26254"/>
                  <a:pt x="1938365" y="26254"/>
                </a:cubicBezTo>
                <a:cubicBezTo>
                  <a:pt x="1931072" y="26254"/>
                  <a:pt x="1925971" y="19690"/>
                  <a:pt x="1925971" y="13856"/>
                </a:cubicBezTo>
                <a:cubicBezTo>
                  <a:pt x="1925971" y="5834"/>
                  <a:pt x="1931072" y="0"/>
                  <a:pt x="1938365" y="0"/>
                </a:cubicBezTo>
                <a:close/>
                <a:moveTo>
                  <a:pt x="1869922" y="0"/>
                </a:moveTo>
                <a:cubicBezTo>
                  <a:pt x="1878483" y="0"/>
                  <a:pt x="1884712" y="5834"/>
                  <a:pt x="1884712" y="13856"/>
                </a:cubicBezTo>
                <a:cubicBezTo>
                  <a:pt x="1884712" y="19690"/>
                  <a:pt x="1878483" y="26254"/>
                  <a:pt x="1869922" y="26254"/>
                </a:cubicBezTo>
                <a:cubicBezTo>
                  <a:pt x="1862138" y="26254"/>
                  <a:pt x="1855131" y="19690"/>
                  <a:pt x="1855131" y="13856"/>
                </a:cubicBezTo>
                <a:cubicBezTo>
                  <a:pt x="1855131" y="5834"/>
                  <a:pt x="1862138" y="0"/>
                  <a:pt x="1869922" y="0"/>
                </a:cubicBezTo>
                <a:close/>
                <a:moveTo>
                  <a:pt x="1799087" y="0"/>
                </a:moveTo>
                <a:cubicBezTo>
                  <a:pt x="1807649" y="0"/>
                  <a:pt x="1813879" y="5834"/>
                  <a:pt x="1813879" y="13856"/>
                </a:cubicBezTo>
                <a:cubicBezTo>
                  <a:pt x="1813879" y="19690"/>
                  <a:pt x="1807649" y="26254"/>
                  <a:pt x="1799087" y="26254"/>
                </a:cubicBezTo>
                <a:cubicBezTo>
                  <a:pt x="1790527" y="26254"/>
                  <a:pt x="1784303" y="19690"/>
                  <a:pt x="1784303" y="13856"/>
                </a:cubicBezTo>
                <a:cubicBezTo>
                  <a:pt x="1784303" y="5834"/>
                  <a:pt x="1790527" y="0"/>
                  <a:pt x="1799087" y="0"/>
                </a:cubicBezTo>
                <a:close/>
                <a:moveTo>
                  <a:pt x="1728262" y="0"/>
                </a:moveTo>
                <a:cubicBezTo>
                  <a:pt x="1736828" y="0"/>
                  <a:pt x="1743052" y="5834"/>
                  <a:pt x="1743052" y="13856"/>
                </a:cubicBezTo>
                <a:cubicBezTo>
                  <a:pt x="1743052" y="19690"/>
                  <a:pt x="1736828" y="26254"/>
                  <a:pt x="1728262" y="26254"/>
                </a:cubicBezTo>
                <a:cubicBezTo>
                  <a:pt x="1719700" y="26254"/>
                  <a:pt x="1713474" y="19690"/>
                  <a:pt x="1713474" y="13856"/>
                </a:cubicBezTo>
                <a:cubicBezTo>
                  <a:pt x="1713474" y="5834"/>
                  <a:pt x="1719700" y="0"/>
                  <a:pt x="1728262" y="0"/>
                </a:cubicBezTo>
                <a:close/>
                <a:moveTo>
                  <a:pt x="1656501" y="0"/>
                </a:moveTo>
                <a:cubicBezTo>
                  <a:pt x="1663792" y="0"/>
                  <a:pt x="1668900" y="5834"/>
                  <a:pt x="1668900" y="13856"/>
                </a:cubicBezTo>
                <a:cubicBezTo>
                  <a:pt x="1668900" y="19690"/>
                  <a:pt x="1663792" y="26254"/>
                  <a:pt x="1656501" y="26254"/>
                </a:cubicBezTo>
                <a:cubicBezTo>
                  <a:pt x="1648481" y="26254"/>
                  <a:pt x="1642655" y="19690"/>
                  <a:pt x="1642655" y="13856"/>
                </a:cubicBezTo>
                <a:cubicBezTo>
                  <a:pt x="1642655" y="5834"/>
                  <a:pt x="1648481" y="0"/>
                  <a:pt x="1656501" y="0"/>
                </a:cubicBezTo>
                <a:close/>
                <a:moveTo>
                  <a:pt x="1582299" y="0"/>
                </a:moveTo>
                <a:cubicBezTo>
                  <a:pt x="1588134" y="0"/>
                  <a:pt x="1594704" y="5834"/>
                  <a:pt x="1594704" y="13856"/>
                </a:cubicBezTo>
                <a:cubicBezTo>
                  <a:pt x="1594704" y="19690"/>
                  <a:pt x="1588134" y="26254"/>
                  <a:pt x="1582299" y="26254"/>
                </a:cubicBezTo>
                <a:cubicBezTo>
                  <a:pt x="1574277" y="26254"/>
                  <a:pt x="1568444" y="19690"/>
                  <a:pt x="1568444" y="13856"/>
                </a:cubicBezTo>
                <a:cubicBezTo>
                  <a:pt x="1568444" y="5834"/>
                  <a:pt x="1574277" y="0"/>
                  <a:pt x="1582299" y="0"/>
                </a:cubicBezTo>
                <a:close/>
              </a:path>
            </a:pathLst>
          </a:custGeom>
          <a:solidFill>
            <a:srgbClr val="252A57"/>
          </a:solidFill>
          <a:ln>
            <a:noFill/>
          </a:ln>
          <a:effectLst/>
        </p:spPr>
        <p:txBody>
          <a:bodyPr wrap="square" anchor="ctr">
            <a:noAutofit/>
          </a:bodyPr>
          <a:lstStyle/>
          <a:p>
            <a:endParaRPr lang="en-US" sz="3266" dirty="0">
              <a:latin typeface="Nunito Sans ExtraLight" pitchFamily="2" charset="77"/>
            </a:endParaRPr>
          </a:p>
        </p:txBody>
      </p:sp>
      <p:sp>
        <p:nvSpPr>
          <p:cNvPr id="28" name="Freeform 1">
            <a:extLst>
              <a:ext uri="{FF2B5EF4-FFF2-40B4-BE49-F238E27FC236}">
                <a16:creationId xmlns:a16="http://schemas.microsoft.com/office/drawing/2014/main" id="{2F22646D-79EB-1345-B7E8-9E7F46E99684}"/>
              </a:ext>
            </a:extLst>
          </p:cNvPr>
          <p:cNvSpPr>
            <a:spLocks noChangeArrowheads="1"/>
          </p:cNvSpPr>
          <p:nvPr/>
        </p:nvSpPr>
        <p:spPr bwMode="auto">
          <a:xfrm rot="10800000">
            <a:off x="10786020" y="1491739"/>
            <a:ext cx="2209933" cy="5473002"/>
          </a:xfrm>
          <a:custGeom>
            <a:avLst/>
            <a:gdLst>
              <a:gd name="T0" fmla="*/ 0 w 4138"/>
              <a:gd name="T1" fmla="*/ 10223 h 10245"/>
              <a:gd name="T2" fmla="*/ 0 w 4138"/>
              <a:gd name="T3" fmla="*/ 10223 h 10245"/>
              <a:gd name="T4" fmla="*/ 1549 w 4138"/>
              <a:gd name="T5" fmla="*/ 8731 h 10245"/>
              <a:gd name="T6" fmla="*/ 1549 w 4138"/>
              <a:gd name="T7" fmla="*/ 8731 h 10245"/>
              <a:gd name="T8" fmla="*/ 2011 w 4138"/>
              <a:gd name="T9" fmla="*/ 6622 h 10245"/>
              <a:gd name="T10" fmla="*/ 2011 w 4138"/>
              <a:gd name="T11" fmla="*/ 6622 h 10245"/>
              <a:gd name="T12" fmla="*/ 2941 w 4138"/>
              <a:gd name="T13" fmla="*/ 3654 h 10245"/>
              <a:gd name="T14" fmla="*/ 2941 w 4138"/>
              <a:gd name="T15" fmla="*/ 3654 h 10245"/>
              <a:gd name="T16" fmla="*/ 2247 w 4138"/>
              <a:gd name="T17" fmla="*/ 159 h 10245"/>
              <a:gd name="T18" fmla="*/ 2247 w 4138"/>
              <a:gd name="T19" fmla="*/ 159 h 10245"/>
              <a:gd name="T20" fmla="*/ 2107 w 4138"/>
              <a:gd name="T21" fmla="*/ 2 h 10245"/>
              <a:gd name="T22" fmla="*/ 2133 w 4138"/>
              <a:gd name="T23" fmla="*/ 0 h 10245"/>
              <a:gd name="T24" fmla="*/ 2120 w 4138"/>
              <a:gd name="T25" fmla="*/ 0 h 10245"/>
              <a:gd name="T26" fmla="*/ 2133 w 4138"/>
              <a:gd name="T27" fmla="*/ 0 h 10245"/>
              <a:gd name="T28" fmla="*/ 2133 w 4138"/>
              <a:gd name="T29" fmla="*/ 0 h 10245"/>
              <a:gd name="T30" fmla="*/ 2266 w 4138"/>
              <a:gd name="T31" fmla="*/ 140 h 10245"/>
              <a:gd name="T32" fmla="*/ 2266 w 4138"/>
              <a:gd name="T33" fmla="*/ 140 h 10245"/>
              <a:gd name="T34" fmla="*/ 2962 w 4138"/>
              <a:gd name="T35" fmla="*/ 3669 h 10245"/>
              <a:gd name="T36" fmla="*/ 2962 w 4138"/>
              <a:gd name="T37" fmla="*/ 3669 h 10245"/>
              <a:gd name="T38" fmla="*/ 2036 w 4138"/>
              <a:gd name="T39" fmla="*/ 6625 h 10245"/>
              <a:gd name="T40" fmla="*/ 2036 w 4138"/>
              <a:gd name="T41" fmla="*/ 6625 h 10245"/>
              <a:gd name="T42" fmla="*/ 1573 w 4138"/>
              <a:gd name="T43" fmla="*/ 8743 h 10245"/>
              <a:gd name="T44" fmla="*/ 1573 w 4138"/>
              <a:gd name="T45" fmla="*/ 8743 h 10245"/>
              <a:gd name="T46" fmla="*/ 13 w 4138"/>
              <a:gd name="T47" fmla="*/ 10244 h 10245"/>
              <a:gd name="T48" fmla="*/ 0 w 4138"/>
              <a:gd name="T49" fmla="*/ 10223 h 102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4138" h="10245">
                <a:moveTo>
                  <a:pt x="0" y="10223"/>
                </a:moveTo>
                <a:lnTo>
                  <a:pt x="0" y="10223"/>
                </a:lnTo>
                <a:cubicBezTo>
                  <a:pt x="13" y="10217"/>
                  <a:pt x="1109" y="9592"/>
                  <a:pt x="1549" y="8731"/>
                </a:cubicBezTo>
                <a:lnTo>
                  <a:pt x="1549" y="8731"/>
                </a:lnTo>
                <a:cubicBezTo>
                  <a:pt x="1966" y="7914"/>
                  <a:pt x="1988" y="7287"/>
                  <a:pt x="2011" y="6622"/>
                </a:cubicBezTo>
                <a:lnTo>
                  <a:pt x="2011" y="6622"/>
                </a:lnTo>
                <a:cubicBezTo>
                  <a:pt x="2038" y="5791"/>
                  <a:pt x="2067" y="4928"/>
                  <a:pt x="2941" y="3654"/>
                </a:cubicBezTo>
                <a:lnTo>
                  <a:pt x="2941" y="3654"/>
                </a:lnTo>
                <a:cubicBezTo>
                  <a:pt x="4103" y="1962"/>
                  <a:pt x="2706" y="606"/>
                  <a:pt x="2247" y="159"/>
                </a:cubicBezTo>
                <a:lnTo>
                  <a:pt x="2247" y="159"/>
                </a:lnTo>
                <a:cubicBezTo>
                  <a:pt x="2145" y="60"/>
                  <a:pt x="2109" y="24"/>
                  <a:pt x="2107" y="2"/>
                </a:cubicBezTo>
                <a:lnTo>
                  <a:pt x="2133" y="0"/>
                </a:lnTo>
                <a:lnTo>
                  <a:pt x="2120" y="0"/>
                </a:lnTo>
                <a:lnTo>
                  <a:pt x="2133" y="0"/>
                </a:lnTo>
                <a:lnTo>
                  <a:pt x="2133" y="0"/>
                </a:lnTo>
                <a:cubicBezTo>
                  <a:pt x="2135" y="15"/>
                  <a:pt x="2198" y="77"/>
                  <a:pt x="2266" y="140"/>
                </a:cubicBezTo>
                <a:lnTo>
                  <a:pt x="2266" y="140"/>
                </a:lnTo>
                <a:cubicBezTo>
                  <a:pt x="2730" y="591"/>
                  <a:pt x="4137" y="1958"/>
                  <a:pt x="2962" y="3669"/>
                </a:cubicBezTo>
                <a:lnTo>
                  <a:pt x="2962" y="3669"/>
                </a:lnTo>
                <a:cubicBezTo>
                  <a:pt x="2092" y="4936"/>
                  <a:pt x="2063" y="5795"/>
                  <a:pt x="2036" y="6625"/>
                </a:cubicBezTo>
                <a:lnTo>
                  <a:pt x="2036" y="6625"/>
                </a:lnTo>
                <a:cubicBezTo>
                  <a:pt x="2013" y="7291"/>
                  <a:pt x="1992" y="7920"/>
                  <a:pt x="1573" y="8743"/>
                </a:cubicBezTo>
                <a:lnTo>
                  <a:pt x="1573" y="8743"/>
                </a:lnTo>
                <a:cubicBezTo>
                  <a:pt x="1128" y="9611"/>
                  <a:pt x="26" y="10238"/>
                  <a:pt x="13" y="10244"/>
                </a:cubicBezTo>
                <a:lnTo>
                  <a:pt x="0" y="10223"/>
                </a:lnTo>
              </a:path>
            </a:pathLst>
          </a:custGeom>
          <a:gradFill>
            <a:gsLst>
              <a:gs pos="0">
                <a:schemeClr val="accent1"/>
              </a:gs>
              <a:gs pos="50000">
                <a:schemeClr val="accent2"/>
              </a:gs>
              <a:gs pos="99000">
                <a:schemeClr val="accent3"/>
              </a:gs>
            </a:gsLst>
            <a:lin ang="5400000" scaled="0"/>
          </a:gradFill>
          <a:ln>
            <a:noFill/>
          </a:ln>
          <a:effectLst/>
        </p:spPr>
        <p:txBody>
          <a:bodyPr wrap="none" anchor="ctr"/>
          <a:lstStyle/>
          <a:p>
            <a:endParaRPr lang="en-US" sz="3266" dirty="0">
              <a:latin typeface="Nunito Sans ExtraLight" pitchFamily="2" charset="77"/>
            </a:endParaRPr>
          </a:p>
        </p:txBody>
      </p:sp>
      <p:sp>
        <p:nvSpPr>
          <p:cNvPr id="14" name="Rectangle 13">
            <a:extLst>
              <a:ext uri="{FF2B5EF4-FFF2-40B4-BE49-F238E27FC236}">
                <a16:creationId xmlns:a16="http://schemas.microsoft.com/office/drawing/2014/main" id="{D92D93B8-6712-3F47-A449-8F7C66499BF3}"/>
              </a:ext>
            </a:extLst>
          </p:cNvPr>
          <p:cNvSpPr/>
          <p:nvPr/>
        </p:nvSpPr>
        <p:spPr>
          <a:xfrm>
            <a:off x="762001" y="1536700"/>
            <a:ext cx="114300" cy="2392363"/>
          </a:xfrm>
          <a:prstGeom prst="rect">
            <a:avLst/>
          </a:prstGeom>
          <a:gradFill>
            <a:gsLst>
              <a:gs pos="0">
                <a:schemeClr val="accent5"/>
              </a:gs>
              <a:gs pos="50000">
                <a:schemeClr val="accent2"/>
              </a:gs>
              <a:gs pos="99000">
                <a:srgbClr val="7030A0"/>
              </a:gs>
            </a:gsLst>
            <a:lin ang="27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 dirty="0">
              <a:latin typeface="Nunito Sans ExtraLight" pitchFamily="2" charset="77"/>
            </a:endParaRPr>
          </a:p>
        </p:txBody>
      </p:sp>
      <p:sp>
        <p:nvSpPr>
          <p:cNvPr id="15" name="Rectangle 14">
            <a:extLst>
              <a:ext uri="{FF2B5EF4-FFF2-40B4-BE49-F238E27FC236}">
                <a16:creationId xmlns:a16="http://schemas.microsoft.com/office/drawing/2014/main" id="{7B3743F8-5F9A-0E45-90D5-F47E22CBFD73}"/>
              </a:ext>
            </a:extLst>
          </p:cNvPr>
          <p:cNvSpPr/>
          <p:nvPr/>
        </p:nvSpPr>
        <p:spPr>
          <a:xfrm>
            <a:off x="4444207" y="1536700"/>
            <a:ext cx="114300" cy="2392363"/>
          </a:xfrm>
          <a:prstGeom prst="rect">
            <a:avLst/>
          </a:prstGeom>
          <a:gradFill>
            <a:gsLst>
              <a:gs pos="0">
                <a:schemeClr val="accent5"/>
              </a:gs>
              <a:gs pos="50000">
                <a:schemeClr val="accent2"/>
              </a:gs>
              <a:gs pos="99000">
                <a:srgbClr val="7030A0"/>
              </a:gs>
            </a:gsLst>
            <a:lin ang="27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 dirty="0">
              <a:latin typeface="Nunito Sans ExtraLight" pitchFamily="2" charset="77"/>
            </a:endParaRPr>
          </a:p>
        </p:txBody>
      </p:sp>
      <p:sp>
        <p:nvSpPr>
          <p:cNvPr id="16" name="Rectangle 15">
            <a:extLst>
              <a:ext uri="{FF2B5EF4-FFF2-40B4-BE49-F238E27FC236}">
                <a16:creationId xmlns:a16="http://schemas.microsoft.com/office/drawing/2014/main" id="{1CD16F64-6CEF-C94B-89D8-42D69F630DB2}"/>
              </a:ext>
            </a:extLst>
          </p:cNvPr>
          <p:cNvSpPr/>
          <p:nvPr/>
        </p:nvSpPr>
        <p:spPr>
          <a:xfrm>
            <a:off x="8113714" y="1536700"/>
            <a:ext cx="114300" cy="2392363"/>
          </a:xfrm>
          <a:prstGeom prst="rect">
            <a:avLst/>
          </a:prstGeom>
          <a:gradFill>
            <a:gsLst>
              <a:gs pos="0">
                <a:schemeClr val="accent5"/>
              </a:gs>
              <a:gs pos="50000">
                <a:schemeClr val="accent2"/>
              </a:gs>
              <a:gs pos="99000">
                <a:srgbClr val="7030A0"/>
              </a:gs>
            </a:gsLst>
            <a:lin ang="27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 dirty="0">
              <a:latin typeface="Nunito Sans ExtraLight" pitchFamily="2" charset="77"/>
            </a:endParaRPr>
          </a:p>
        </p:txBody>
      </p:sp>
      <p:sp>
        <p:nvSpPr>
          <p:cNvPr id="17" name="Rectangle 16">
            <a:extLst>
              <a:ext uri="{FF2B5EF4-FFF2-40B4-BE49-F238E27FC236}">
                <a16:creationId xmlns:a16="http://schemas.microsoft.com/office/drawing/2014/main" id="{EE580A69-E42C-154D-BA68-F39A98842F40}"/>
              </a:ext>
            </a:extLst>
          </p:cNvPr>
          <p:cNvSpPr/>
          <p:nvPr/>
        </p:nvSpPr>
        <p:spPr>
          <a:xfrm>
            <a:off x="762001" y="4084638"/>
            <a:ext cx="114300" cy="2392363"/>
          </a:xfrm>
          <a:prstGeom prst="rect">
            <a:avLst/>
          </a:prstGeom>
          <a:gradFill>
            <a:gsLst>
              <a:gs pos="0">
                <a:schemeClr val="accent5"/>
              </a:gs>
              <a:gs pos="50000">
                <a:schemeClr val="accent2"/>
              </a:gs>
              <a:gs pos="99000">
                <a:srgbClr val="7030A0"/>
              </a:gs>
            </a:gsLst>
            <a:lin ang="27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 dirty="0">
              <a:latin typeface="Nunito Sans ExtraLight" pitchFamily="2" charset="77"/>
            </a:endParaRPr>
          </a:p>
        </p:txBody>
      </p:sp>
      <p:sp>
        <p:nvSpPr>
          <p:cNvPr id="18" name="Rectangle 17">
            <a:extLst>
              <a:ext uri="{FF2B5EF4-FFF2-40B4-BE49-F238E27FC236}">
                <a16:creationId xmlns:a16="http://schemas.microsoft.com/office/drawing/2014/main" id="{29189C13-3E2A-214A-993B-DA1D33D42575}"/>
              </a:ext>
            </a:extLst>
          </p:cNvPr>
          <p:cNvSpPr/>
          <p:nvPr/>
        </p:nvSpPr>
        <p:spPr>
          <a:xfrm>
            <a:off x="4444207" y="4084638"/>
            <a:ext cx="114300" cy="2392363"/>
          </a:xfrm>
          <a:prstGeom prst="rect">
            <a:avLst/>
          </a:prstGeom>
          <a:gradFill>
            <a:gsLst>
              <a:gs pos="0">
                <a:schemeClr val="accent5"/>
              </a:gs>
              <a:gs pos="50000">
                <a:schemeClr val="accent2"/>
              </a:gs>
              <a:gs pos="99000">
                <a:srgbClr val="7030A0"/>
              </a:gs>
            </a:gsLst>
            <a:lin ang="27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 dirty="0">
              <a:latin typeface="Nunito Sans ExtraLight" pitchFamily="2" charset="77"/>
            </a:endParaRPr>
          </a:p>
        </p:txBody>
      </p:sp>
      <p:sp>
        <p:nvSpPr>
          <p:cNvPr id="19" name="Rectangle 18">
            <a:extLst>
              <a:ext uri="{FF2B5EF4-FFF2-40B4-BE49-F238E27FC236}">
                <a16:creationId xmlns:a16="http://schemas.microsoft.com/office/drawing/2014/main" id="{7C68E8A6-B289-AA4F-AA21-141152FBBCD7}"/>
              </a:ext>
            </a:extLst>
          </p:cNvPr>
          <p:cNvSpPr/>
          <p:nvPr/>
        </p:nvSpPr>
        <p:spPr>
          <a:xfrm>
            <a:off x="8113714" y="4084638"/>
            <a:ext cx="114300" cy="2392363"/>
          </a:xfrm>
          <a:prstGeom prst="rect">
            <a:avLst/>
          </a:prstGeom>
          <a:gradFill>
            <a:gsLst>
              <a:gs pos="0">
                <a:schemeClr val="accent5"/>
              </a:gs>
              <a:gs pos="50000">
                <a:schemeClr val="accent2"/>
              </a:gs>
              <a:gs pos="99000">
                <a:srgbClr val="7030A0"/>
              </a:gs>
            </a:gsLst>
            <a:lin ang="27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 dirty="0">
              <a:latin typeface="Nunito Sans ExtraLight" pitchFamily="2" charset="77"/>
            </a:endParaRPr>
          </a:p>
        </p:txBody>
      </p:sp>
      <p:sp>
        <p:nvSpPr>
          <p:cNvPr id="3" name="Picture Placeholder 2">
            <a:extLst>
              <a:ext uri="{FF2B5EF4-FFF2-40B4-BE49-F238E27FC236}">
                <a16:creationId xmlns:a16="http://schemas.microsoft.com/office/drawing/2014/main" id="{3BC2199C-F33C-AE49-83D1-4471DFE2B8B9}"/>
              </a:ext>
            </a:extLst>
          </p:cNvPr>
          <p:cNvSpPr>
            <a:spLocks noGrp="1"/>
          </p:cNvSpPr>
          <p:nvPr>
            <p:ph type="pic" sz="quarter" idx="26"/>
          </p:nvPr>
        </p:nvSpPr>
        <p:spPr/>
      </p:sp>
      <p:sp>
        <p:nvSpPr>
          <p:cNvPr id="5" name="Picture Placeholder 4">
            <a:extLst>
              <a:ext uri="{FF2B5EF4-FFF2-40B4-BE49-F238E27FC236}">
                <a16:creationId xmlns:a16="http://schemas.microsoft.com/office/drawing/2014/main" id="{25DF2B2D-1F10-2E4E-8DBE-3122B5D28C36}"/>
              </a:ext>
            </a:extLst>
          </p:cNvPr>
          <p:cNvSpPr>
            <a:spLocks noGrp="1"/>
          </p:cNvSpPr>
          <p:nvPr>
            <p:ph type="pic" sz="quarter" idx="28"/>
          </p:nvPr>
        </p:nvSpPr>
        <p:spPr/>
      </p:sp>
      <p:sp>
        <p:nvSpPr>
          <p:cNvPr id="7" name="Picture Placeholder 6">
            <a:extLst>
              <a:ext uri="{FF2B5EF4-FFF2-40B4-BE49-F238E27FC236}">
                <a16:creationId xmlns:a16="http://schemas.microsoft.com/office/drawing/2014/main" id="{A37AA74A-ABC4-FE4E-8E9A-68CAFFCF1E7F}"/>
              </a:ext>
            </a:extLst>
          </p:cNvPr>
          <p:cNvSpPr>
            <a:spLocks noGrp="1"/>
          </p:cNvSpPr>
          <p:nvPr>
            <p:ph type="pic" sz="quarter" idx="27"/>
          </p:nvPr>
        </p:nvSpPr>
        <p:spPr/>
      </p:sp>
      <p:sp>
        <p:nvSpPr>
          <p:cNvPr id="9" name="Picture Placeholder 8">
            <a:extLst>
              <a:ext uri="{FF2B5EF4-FFF2-40B4-BE49-F238E27FC236}">
                <a16:creationId xmlns:a16="http://schemas.microsoft.com/office/drawing/2014/main" id="{53C4A922-5EF6-0C49-AC19-A273931108CD}"/>
              </a:ext>
            </a:extLst>
          </p:cNvPr>
          <p:cNvSpPr>
            <a:spLocks noGrp="1"/>
          </p:cNvSpPr>
          <p:nvPr>
            <p:ph type="pic" sz="quarter" idx="30"/>
          </p:nvPr>
        </p:nvSpPr>
        <p:spPr/>
      </p:sp>
      <p:sp>
        <p:nvSpPr>
          <p:cNvPr id="11" name="Picture Placeholder 10">
            <a:extLst>
              <a:ext uri="{FF2B5EF4-FFF2-40B4-BE49-F238E27FC236}">
                <a16:creationId xmlns:a16="http://schemas.microsoft.com/office/drawing/2014/main" id="{70A5CFA3-2807-334F-8135-6A5D9741B818}"/>
              </a:ext>
            </a:extLst>
          </p:cNvPr>
          <p:cNvSpPr>
            <a:spLocks noGrp="1"/>
          </p:cNvSpPr>
          <p:nvPr>
            <p:ph type="pic" sz="quarter" idx="31"/>
          </p:nvPr>
        </p:nvSpPr>
        <p:spPr/>
      </p:sp>
      <p:sp>
        <p:nvSpPr>
          <p:cNvPr id="13" name="Picture Placeholder 12">
            <a:extLst>
              <a:ext uri="{FF2B5EF4-FFF2-40B4-BE49-F238E27FC236}">
                <a16:creationId xmlns:a16="http://schemas.microsoft.com/office/drawing/2014/main" id="{2EE83E3C-6E6C-A24D-B251-4279D8C6397E}"/>
              </a:ext>
            </a:extLst>
          </p:cNvPr>
          <p:cNvSpPr>
            <a:spLocks noGrp="1"/>
          </p:cNvSpPr>
          <p:nvPr>
            <p:ph type="pic" sz="quarter" idx="29"/>
          </p:nvPr>
        </p:nvSpPr>
        <p:spPr/>
      </p:sp>
      <p:sp>
        <p:nvSpPr>
          <p:cNvPr id="20" name="Rectangle 51">
            <a:extLst>
              <a:ext uri="{FF2B5EF4-FFF2-40B4-BE49-F238E27FC236}">
                <a16:creationId xmlns:a16="http://schemas.microsoft.com/office/drawing/2014/main" id="{6BEA4A54-126B-B643-A580-15E4B3DFD1A8}"/>
              </a:ext>
            </a:extLst>
          </p:cNvPr>
          <p:cNvSpPr/>
          <p:nvPr/>
        </p:nvSpPr>
        <p:spPr>
          <a:xfrm rot="5400000">
            <a:off x="5562731" y="-5758844"/>
            <a:ext cx="1071740" cy="12271745"/>
          </a:xfrm>
          <a:prstGeom prst="rect">
            <a:avLst/>
          </a:prstGeom>
          <a:gradFill>
            <a:gsLst>
              <a:gs pos="0">
                <a:schemeClr val="accent5"/>
              </a:gs>
              <a:gs pos="50000">
                <a:schemeClr val="accent2"/>
              </a:gs>
              <a:gs pos="99000">
                <a:srgbClr val="7030A0"/>
              </a:gs>
            </a:gsLst>
            <a:lin ang="27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 dirty="0">
              <a:latin typeface="Nunito Sans ExtraLight" pitchFamily="2" charset="77"/>
            </a:endParaRPr>
          </a:p>
        </p:txBody>
      </p:sp>
      <p:grpSp>
        <p:nvGrpSpPr>
          <p:cNvPr id="2" name="Группа 1">
            <a:extLst>
              <a:ext uri="{FF2B5EF4-FFF2-40B4-BE49-F238E27FC236}">
                <a16:creationId xmlns:a16="http://schemas.microsoft.com/office/drawing/2014/main" id="{930AC636-788D-274D-6880-0B9155C18D18}"/>
              </a:ext>
            </a:extLst>
          </p:cNvPr>
          <p:cNvGrpSpPr/>
          <p:nvPr/>
        </p:nvGrpSpPr>
        <p:grpSpPr>
          <a:xfrm>
            <a:off x="-39872" y="-510096"/>
            <a:ext cx="12299211" cy="2044088"/>
            <a:chOff x="-39872" y="-510096"/>
            <a:chExt cx="12299211" cy="2044088"/>
          </a:xfrm>
        </p:grpSpPr>
        <p:sp>
          <p:nvSpPr>
            <p:cNvPr id="4" name="Rectangle 51">
              <a:extLst>
                <a:ext uri="{FF2B5EF4-FFF2-40B4-BE49-F238E27FC236}">
                  <a16:creationId xmlns:a16="http://schemas.microsoft.com/office/drawing/2014/main" id="{FD8EDFA8-17F7-3385-71FB-DC936DD3CDE3}"/>
                </a:ext>
              </a:extLst>
            </p:cNvPr>
            <p:cNvSpPr/>
            <p:nvPr/>
          </p:nvSpPr>
          <p:spPr>
            <a:xfrm rot="5400000">
              <a:off x="5560131" y="-5733956"/>
              <a:ext cx="1071740" cy="12271745"/>
            </a:xfrm>
            <a:prstGeom prst="rect">
              <a:avLst/>
            </a:prstGeom>
            <a:gradFill>
              <a:gsLst>
                <a:gs pos="0">
                  <a:schemeClr val="accent5"/>
                </a:gs>
                <a:gs pos="50000">
                  <a:schemeClr val="accent2"/>
                </a:gs>
                <a:gs pos="99000">
                  <a:srgbClr val="7030A0"/>
                </a:gs>
              </a:gsLst>
              <a:lin ang="270000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900" dirty="0">
                <a:latin typeface="Nunito Sans ExtraLight" pitchFamily="2" charset="77"/>
              </a:endParaRPr>
            </a:p>
          </p:txBody>
        </p:sp>
        <p:grpSp>
          <p:nvGrpSpPr>
            <p:cNvPr id="6" name="Группа 5">
              <a:extLst>
                <a:ext uri="{FF2B5EF4-FFF2-40B4-BE49-F238E27FC236}">
                  <a16:creationId xmlns:a16="http://schemas.microsoft.com/office/drawing/2014/main" id="{108CBFFD-ADC3-811B-F5B3-7FA98B6B4653}"/>
                </a:ext>
              </a:extLst>
            </p:cNvPr>
            <p:cNvGrpSpPr/>
            <p:nvPr/>
          </p:nvGrpSpPr>
          <p:grpSpPr>
            <a:xfrm>
              <a:off x="521908" y="-510096"/>
              <a:ext cx="11737431" cy="2044088"/>
              <a:chOff x="521908" y="-510096"/>
              <a:chExt cx="11737431" cy="2044088"/>
            </a:xfrm>
          </p:grpSpPr>
          <p:pic>
            <p:nvPicPr>
              <p:cNvPr id="8" name="Рисунок 7">
                <a:extLst>
                  <a:ext uri="{FF2B5EF4-FFF2-40B4-BE49-F238E27FC236}">
                    <a16:creationId xmlns:a16="http://schemas.microsoft.com/office/drawing/2014/main" id="{49C1A639-80AE-1044-4AC6-AE673B1520C8}"/>
                  </a:ext>
                </a:extLst>
              </p:cNvPr>
              <p:cNvPicPr>
                <a:picLocks noChangeAspect="1"/>
              </p:cNvPicPr>
              <p:nvPr/>
            </p:nvPicPr>
            <p:blipFill rotWithShape="1">
              <a:blip r:embed="rId3">
                <a:extLst>
                  <a:ext uri="{96DAC541-7B7A-43D3-8B79-37D633B846F1}">
                    <asvg:svgBlip xmlns:asvg="http://schemas.microsoft.com/office/drawing/2016/SVG/main" r:embed="rId4"/>
                  </a:ext>
                </a:extLst>
              </a:blip>
              <a:srcRect l="25621"/>
              <a:stretch/>
            </p:blipFill>
            <p:spPr>
              <a:xfrm>
                <a:off x="9655629" y="-510096"/>
                <a:ext cx="2603710" cy="1969066"/>
              </a:xfrm>
              <a:prstGeom prst="rect">
                <a:avLst/>
              </a:prstGeom>
            </p:spPr>
          </p:pic>
          <p:grpSp>
            <p:nvGrpSpPr>
              <p:cNvPr id="10" name="Группа 9">
                <a:extLst>
                  <a:ext uri="{FF2B5EF4-FFF2-40B4-BE49-F238E27FC236}">
                    <a16:creationId xmlns:a16="http://schemas.microsoft.com/office/drawing/2014/main" id="{BB3F2863-51F4-F94F-06AD-786F2DF29FC5}"/>
                  </a:ext>
                </a:extLst>
              </p:cNvPr>
              <p:cNvGrpSpPr/>
              <p:nvPr/>
            </p:nvGrpSpPr>
            <p:grpSpPr>
              <a:xfrm>
                <a:off x="521908" y="-19037"/>
                <a:ext cx="9658873" cy="1553029"/>
                <a:chOff x="521908" y="-19037"/>
                <a:chExt cx="9658873" cy="1553029"/>
              </a:xfrm>
            </p:grpSpPr>
            <p:sp>
              <p:nvSpPr>
                <p:cNvPr id="12" name="Номер слайда 2">
                  <a:extLst>
                    <a:ext uri="{FF2B5EF4-FFF2-40B4-BE49-F238E27FC236}">
                      <a16:creationId xmlns:a16="http://schemas.microsoft.com/office/drawing/2014/main" id="{38D93D5A-C5BF-FE02-E08E-448801CAE40B}"/>
                    </a:ext>
                  </a:extLst>
                </p:cNvPr>
                <p:cNvSpPr txBox="1">
                  <a:spLocks/>
                </p:cNvSpPr>
                <p:nvPr/>
              </p:nvSpPr>
              <p:spPr>
                <a:xfrm>
                  <a:off x="521908" y="-19037"/>
                  <a:ext cx="3478911" cy="276999"/>
                </a:xfrm>
                <a:prstGeom prst="rect">
                  <a:avLst/>
                </a:prstGeom>
              </p:spPr>
              <p:txBody>
                <a:bodyPr/>
                <a:lstStyle>
                  <a:defPPr>
                    <a:defRPr lang="ru-RU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fld id="{B6F15528-21DE-4FAA-801E-634DDDAF4B2B}" type="slidenum">
                    <a:rPr lang="ru-RU" sz="5400" b="1" smtClean="0">
                      <a:solidFill>
                        <a:schemeClr val="bg1">
                          <a:lumMod val="65000"/>
                        </a:schemeClr>
                      </a:solidFill>
                      <a:latin typeface="Commissioner ExtraBold" pitchFamily="2" charset="0"/>
                      <a:cs typeface="Arial" panose="020B0604020202020204" pitchFamily="34" charset="0"/>
                    </a:rPr>
                    <a:pPr/>
                    <a:t>31</a:t>
                  </a:fld>
                  <a:endParaRPr lang="ru-RU" sz="5400" b="1" dirty="0">
                    <a:solidFill>
                      <a:schemeClr val="bg1">
                        <a:lumMod val="65000"/>
                      </a:schemeClr>
                    </a:solidFill>
                    <a:latin typeface="Commissioner ExtraBold" pitchFamily="2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29" name="Заголовок 1">
                  <a:extLst>
                    <a:ext uri="{FF2B5EF4-FFF2-40B4-BE49-F238E27FC236}">
                      <a16:creationId xmlns:a16="http://schemas.microsoft.com/office/drawing/2014/main" id="{169E4278-BC37-CBE5-02AA-312829427823}"/>
                    </a:ext>
                  </a:extLst>
                </p:cNvPr>
                <p:cNvSpPr txBox="1">
                  <a:spLocks/>
                </p:cNvSpPr>
                <p:nvPr/>
              </p:nvSpPr>
              <p:spPr>
                <a:xfrm>
                  <a:off x="521908" y="446428"/>
                  <a:ext cx="9658873" cy="1087564"/>
                </a:xfrm>
                <a:prstGeom prst="rect">
                  <a:avLst/>
                </a:prstGeom>
                <a:effectLst>
                  <a:outerShdw sx="1000" sy="1000" algn="ctr" rotWithShape="0">
                    <a:schemeClr val="bg1"/>
                  </a:outerShdw>
                </a:effectLst>
              </p:spPr>
              <p:txBody>
                <a:bodyPr vert="horz" lIns="91440" tIns="45720" rIns="91440" bIns="45720" rtlCol="0" anchor="t">
                  <a:noAutofit/>
                </a:bodyPr>
                <a:lstStyle>
                  <a:lvl1pPr algn="l" defTabSz="914400" rtl="0" eaLnBrk="1" latinLnBrk="0" hangingPunct="1">
                    <a:lnSpc>
                      <a:spcPct val="90000"/>
                    </a:lnSpc>
                    <a:spcBef>
                      <a:spcPct val="0"/>
                    </a:spcBef>
                    <a:buNone/>
                    <a:defRPr sz="4400" kern="1200">
                      <a:solidFill>
                        <a:schemeClr val="tx1"/>
                      </a:solidFill>
                      <a:latin typeface="+mj-lt"/>
                      <a:ea typeface="+mj-ea"/>
                      <a:cs typeface="+mj-cs"/>
                    </a:defRPr>
                  </a:lvl1pPr>
                </a:lstStyle>
                <a:p>
                  <a:r>
                    <a:rPr lang="ru-RU" sz="2000" dirty="0">
                      <a:solidFill>
                        <a:schemeClr val="bg1"/>
                      </a:solidFill>
                      <a:latin typeface="Commissioner ExtraBold" pitchFamily="2" charset="0"/>
                    </a:rPr>
                    <a:t>ЗАГОЛОВОК ВЕКА</a:t>
                  </a:r>
                </a:p>
              </p:txBody>
            </p:sp>
          </p:grpSp>
        </p:grpSp>
      </p:grpSp>
    </p:spTree>
    <p:extLst>
      <p:ext uri="{BB962C8B-B14F-4D97-AF65-F5344CB8AC3E}">
        <p14:creationId xmlns:p14="http://schemas.microsoft.com/office/powerpoint/2010/main" val="1115165474"/>
      </p:ext>
    </p:extLst>
  </p:cSld>
  <p:clrMapOvr>
    <a:masterClrMapping/>
  </p:clrMapOvr>
  <p:transition spd="med"/>
  <p:timing>
    <p:tnLst>
      <p:par>
        <p:cTn id="1" dur="indefinite" restart="never" nodeType="tmRoot">
          <p:childTnLst>
            <p:seq concurrent="1" nextAc="seek">
              <p:cTn id="2" dur="0" nodeType="mainSeq"/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" name="Freeform 29">
            <a:extLst>
              <a:ext uri="{FF2B5EF4-FFF2-40B4-BE49-F238E27FC236}">
                <a16:creationId xmlns:a16="http://schemas.microsoft.com/office/drawing/2014/main" id="{1D11DDBC-BACD-8C4C-8488-B23964A5CBBB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-2830118" y="1888657"/>
            <a:ext cx="6175803" cy="1832361"/>
          </a:xfrm>
          <a:custGeom>
            <a:avLst/>
            <a:gdLst>
              <a:gd name="connsiteX0" fmla="*/ 8010930 w 8023328"/>
              <a:gd name="connsiteY0" fmla="*/ 2354267 h 2380521"/>
              <a:gd name="connsiteX1" fmla="*/ 8023328 w 8023328"/>
              <a:gd name="connsiteY1" fmla="*/ 2366665 h 2380521"/>
              <a:gd name="connsiteX2" fmla="*/ 8010930 w 8023328"/>
              <a:gd name="connsiteY2" fmla="*/ 2380521 h 2380521"/>
              <a:gd name="connsiteX3" fmla="*/ 7997074 w 8023328"/>
              <a:gd name="connsiteY3" fmla="*/ 2366665 h 2380521"/>
              <a:gd name="connsiteX4" fmla="*/ 8010930 w 8023328"/>
              <a:gd name="connsiteY4" fmla="*/ 2354267 h 2380521"/>
              <a:gd name="connsiteX5" fmla="*/ 7940099 w 8023328"/>
              <a:gd name="connsiteY5" fmla="*/ 2354267 h 2380521"/>
              <a:gd name="connsiteX6" fmla="*/ 7952497 w 8023328"/>
              <a:gd name="connsiteY6" fmla="*/ 2366665 h 2380521"/>
              <a:gd name="connsiteX7" fmla="*/ 7940099 w 8023328"/>
              <a:gd name="connsiteY7" fmla="*/ 2380521 h 2380521"/>
              <a:gd name="connsiteX8" fmla="*/ 7926243 w 8023328"/>
              <a:gd name="connsiteY8" fmla="*/ 2366665 h 2380521"/>
              <a:gd name="connsiteX9" fmla="*/ 7940099 w 8023328"/>
              <a:gd name="connsiteY9" fmla="*/ 2354267 h 2380521"/>
              <a:gd name="connsiteX10" fmla="*/ 7869269 w 8023328"/>
              <a:gd name="connsiteY10" fmla="*/ 2354267 h 2380521"/>
              <a:gd name="connsiteX11" fmla="*/ 7881667 w 8023328"/>
              <a:gd name="connsiteY11" fmla="*/ 2366665 h 2380521"/>
              <a:gd name="connsiteX12" fmla="*/ 7869269 w 8023328"/>
              <a:gd name="connsiteY12" fmla="*/ 2380521 h 2380521"/>
              <a:gd name="connsiteX13" fmla="*/ 7855413 w 8023328"/>
              <a:gd name="connsiteY13" fmla="*/ 2366665 h 2380521"/>
              <a:gd name="connsiteX14" fmla="*/ 7869269 w 8023328"/>
              <a:gd name="connsiteY14" fmla="*/ 2354267 h 2380521"/>
              <a:gd name="connsiteX15" fmla="*/ 7796980 w 8023328"/>
              <a:gd name="connsiteY15" fmla="*/ 2354267 h 2380521"/>
              <a:gd name="connsiteX16" fmla="*/ 7810836 w 8023328"/>
              <a:gd name="connsiteY16" fmla="*/ 2366665 h 2380521"/>
              <a:gd name="connsiteX17" fmla="*/ 7796980 w 8023328"/>
              <a:gd name="connsiteY17" fmla="*/ 2380521 h 2380521"/>
              <a:gd name="connsiteX18" fmla="*/ 7784582 w 8023328"/>
              <a:gd name="connsiteY18" fmla="*/ 2366665 h 2380521"/>
              <a:gd name="connsiteX19" fmla="*/ 7796980 w 8023328"/>
              <a:gd name="connsiteY19" fmla="*/ 2354267 h 2380521"/>
              <a:gd name="connsiteX20" fmla="*/ 8010930 w 8023328"/>
              <a:gd name="connsiteY20" fmla="*/ 2283438 h 2380521"/>
              <a:gd name="connsiteX21" fmla="*/ 8023328 w 8023328"/>
              <a:gd name="connsiteY21" fmla="*/ 2295835 h 2380521"/>
              <a:gd name="connsiteX22" fmla="*/ 8010930 w 8023328"/>
              <a:gd name="connsiteY22" fmla="*/ 2309691 h 2380521"/>
              <a:gd name="connsiteX23" fmla="*/ 7997074 w 8023328"/>
              <a:gd name="connsiteY23" fmla="*/ 2295835 h 2380521"/>
              <a:gd name="connsiteX24" fmla="*/ 8010930 w 8023328"/>
              <a:gd name="connsiteY24" fmla="*/ 2283438 h 2380521"/>
              <a:gd name="connsiteX25" fmla="*/ 7940099 w 8023328"/>
              <a:gd name="connsiteY25" fmla="*/ 2283438 h 2380521"/>
              <a:gd name="connsiteX26" fmla="*/ 7952497 w 8023328"/>
              <a:gd name="connsiteY26" fmla="*/ 2295835 h 2380521"/>
              <a:gd name="connsiteX27" fmla="*/ 7940099 w 8023328"/>
              <a:gd name="connsiteY27" fmla="*/ 2309691 h 2380521"/>
              <a:gd name="connsiteX28" fmla="*/ 7926243 w 8023328"/>
              <a:gd name="connsiteY28" fmla="*/ 2295835 h 2380521"/>
              <a:gd name="connsiteX29" fmla="*/ 7940099 w 8023328"/>
              <a:gd name="connsiteY29" fmla="*/ 2283438 h 2380521"/>
              <a:gd name="connsiteX30" fmla="*/ 7869269 w 8023328"/>
              <a:gd name="connsiteY30" fmla="*/ 2283438 h 2380521"/>
              <a:gd name="connsiteX31" fmla="*/ 7881667 w 8023328"/>
              <a:gd name="connsiteY31" fmla="*/ 2295835 h 2380521"/>
              <a:gd name="connsiteX32" fmla="*/ 7869269 w 8023328"/>
              <a:gd name="connsiteY32" fmla="*/ 2309691 h 2380521"/>
              <a:gd name="connsiteX33" fmla="*/ 7855413 w 8023328"/>
              <a:gd name="connsiteY33" fmla="*/ 2295835 h 2380521"/>
              <a:gd name="connsiteX34" fmla="*/ 7869269 w 8023328"/>
              <a:gd name="connsiteY34" fmla="*/ 2283438 h 2380521"/>
              <a:gd name="connsiteX35" fmla="*/ 7796980 w 8023328"/>
              <a:gd name="connsiteY35" fmla="*/ 2283438 h 2380521"/>
              <a:gd name="connsiteX36" fmla="*/ 7810836 w 8023328"/>
              <a:gd name="connsiteY36" fmla="*/ 2295835 h 2380521"/>
              <a:gd name="connsiteX37" fmla="*/ 7796980 w 8023328"/>
              <a:gd name="connsiteY37" fmla="*/ 2309691 h 2380521"/>
              <a:gd name="connsiteX38" fmla="*/ 7784582 w 8023328"/>
              <a:gd name="connsiteY38" fmla="*/ 2295835 h 2380521"/>
              <a:gd name="connsiteX39" fmla="*/ 7796980 w 8023328"/>
              <a:gd name="connsiteY39" fmla="*/ 2283438 h 2380521"/>
              <a:gd name="connsiteX40" fmla="*/ 7726151 w 8023328"/>
              <a:gd name="connsiteY40" fmla="*/ 2283438 h 2380521"/>
              <a:gd name="connsiteX41" fmla="*/ 7740007 w 8023328"/>
              <a:gd name="connsiteY41" fmla="*/ 2295835 h 2380521"/>
              <a:gd name="connsiteX42" fmla="*/ 7726151 w 8023328"/>
              <a:gd name="connsiteY42" fmla="*/ 2309691 h 2380521"/>
              <a:gd name="connsiteX43" fmla="*/ 7713753 w 8023328"/>
              <a:gd name="connsiteY43" fmla="*/ 2295835 h 2380521"/>
              <a:gd name="connsiteX44" fmla="*/ 7726151 w 8023328"/>
              <a:gd name="connsiteY44" fmla="*/ 2283438 h 2380521"/>
              <a:gd name="connsiteX45" fmla="*/ 7940099 w 8023328"/>
              <a:gd name="connsiteY45" fmla="*/ 2209234 h 2380521"/>
              <a:gd name="connsiteX46" fmla="*/ 7952497 w 8023328"/>
              <a:gd name="connsiteY46" fmla="*/ 2224022 h 2380521"/>
              <a:gd name="connsiteX47" fmla="*/ 7940099 w 8023328"/>
              <a:gd name="connsiteY47" fmla="*/ 2238810 h 2380521"/>
              <a:gd name="connsiteX48" fmla="*/ 7926243 w 8023328"/>
              <a:gd name="connsiteY48" fmla="*/ 2224022 h 2380521"/>
              <a:gd name="connsiteX49" fmla="*/ 7940099 w 8023328"/>
              <a:gd name="connsiteY49" fmla="*/ 2209234 h 2380521"/>
              <a:gd name="connsiteX50" fmla="*/ 7867811 w 8023328"/>
              <a:gd name="connsiteY50" fmla="*/ 2209234 h 2380521"/>
              <a:gd name="connsiteX51" fmla="*/ 7881667 w 8023328"/>
              <a:gd name="connsiteY51" fmla="*/ 2224022 h 2380521"/>
              <a:gd name="connsiteX52" fmla="*/ 7867811 w 8023328"/>
              <a:gd name="connsiteY52" fmla="*/ 2238810 h 2380521"/>
              <a:gd name="connsiteX53" fmla="*/ 7855413 w 8023328"/>
              <a:gd name="connsiteY53" fmla="*/ 2224022 h 2380521"/>
              <a:gd name="connsiteX54" fmla="*/ 7867811 w 8023328"/>
              <a:gd name="connsiteY54" fmla="*/ 2209234 h 2380521"/>
              <a:gd name="connsiteX55" fmla="*/ 7796980 w 8023328"/>
              <a:gd name="connsiteY55" fmla="*/ 2209234 h 2380521"/>
              <a:gd name="connsiteX56" fmla="*/ 7810836 w 8023328"/>
              <a:gd name="connsiteY56" fmla="*/ 2224022 h 2380521"/>
              <a:gd name="connsiteX57" fmla="*/ 7796980 w 8023328"/>
              <a:gd name="connsiteY57" fmla="*/ 2238810 h 2380521"/>
              <a:gd name="connsiteX58" fmla="*/ 7784582 w 8023328"/>
              <a:gd name="connsiteY58" fmla="*/ 2224022 h 2380521"/>
              <a:gd name="connsiteX59" fmla="*/ 7796980 w 8023328"/>
              <a:gd name="connsiteY59" fmla="*/ 2209234 h 2380521"/>
              <a:gd name="connsiteX60" fmla="*/ 7726151 w 8023328"/>
              <a:gd name="connsiteY60" fmla="*/ 2209234 h 2380521"/>
              <a:gd name="connsiteX61" fmla="*/ 7740007 w 8023328"/>
              <a:gd name="connsiteY61" fmla="*/ 2224022 h 2380521"/>
              <a:gd name="connsiteX62" fmla="*/ 7726151 w 8023328"/>
              <a:gd name="connsiteY62" fmla="*/ 2238810 h 2380521"/>
              <a:gd name="connsiteX63" fmla="*/ 7713753 w 8023328"/>
              <a:gd name="connsiteY63" fmla="*/ 2224022 h 2380521"/>
              <a:gd name="connsiteX64" fmla="*/ 7726151 w 8023328"/>
              <a:gd name="connsiteY64" fmla="*/ 2209234 h 2380521"/>
              <a:gd name="connsiteX65" fmla="*/ 7940099 w 8023328"/>
              <a:gd name="connsiteY65" fmla="*/ 2138403 h 2380521"/>
              <a:gd name="connsiteX66" fmla="*/ 7952497 w 8023328"/>
              <a:gd name="connsiteY66" fmla="*/ 2153192 h 2380521"/>
              <a:gd name="connsiteX67" fmla="*/ 7940099 w 8023328"/>
              <a:gd name="connsiteY67" fmla="*/ 2167981 h 2380521"/>
              <a:gd name="connsiteX68" fmla="*/ 7926243 w 8023328"/>
              <a:gd name="connsiteY68" fmla="*/ 2153192 h 2380521"/>
              <a:gd name="connsiteX69" fmla="*/ 7940099 w 8023328"/>
              <a:gd name="connsiteY69" fmla="*/ 2138403 h 2380521"/>
              <a:gd name="connsiteX70" fmla="*/ 7867811 w 8023328"/>
              <a:gd name="connsiteY70" fmla="*/ 2138403 h 2380521"/>
              <a:gd name="connsiteX71" fmla="*/ 7881667 w 8023328"/>
              <a:gd name="connsiteY71" fmla="*/ 2153192 h 2380521"/>
              <a:gd name="connsiteX72" fmla="*/ 7867811 w 8023328"/>
              <a:gd name="connsiteY72" fmla="*/ 2167981 h 2380521"/>
              <a:gd name="connsiteX73" fmla="*/ 7855413 w 8023328"/>
              <a:gd name="connsiteY73" fmla="*/ 2153192 h 2380521"/>
              <a:gd name="connsiteX74" fmla="*/ 7867811 w 8023328"/>
              <a:gd name="connsiteY74" fmla="*/ 2138403 h 2380521"/>
              <a:gd name="connsiteX75" fmla="*/ 7796980 w 8023328"/>
              <a:gd name="connsiteY75" fmla="*/ 2138403 h 2380521"/>
              <a:gd name="connsiteX76" fmla="*/ 7810836 w 8023328"/>
              <a:gd name="connsiteY76" fmla="*/ 2153192 h 2380521"/>
              <a:gd name="connsiteX77" fmla="*/ 7796980 w 8023328"/>
              <a:gd name="connsiteY77" fmla="*/ 2167981 h 2380521"/>
              <a:gd name="connsiteX78" fmla="*/ 7784582 w 8023328"/>
              <a:gd name="connsiteY78" fmla="*/ 2153192 h 2380521"/>
              <a:gd name="connsiteX79" fmla="*/ 7796980 w 8023328"/>
              <a:gd name="connsiteY79" fmla="*/ 2138403 h 2380521"/>
              <a:gd name="connsiteX80" fmla="*/ 7726151 w 8023328"/>
              <a:gd name="connsiteY80" fmla="*/ 2138403 h 2380521"/>
              <a:gd name="connsiteX81" fmla="*/ 7740007 w 8023328"/>
              <a:gd name="connsiteY81" fmla="*/ 2153192 h 2380521"/>
              <a:gd name="connsiteX82" fmla="*/ 7726151 w 8023328"/>
              <a:gd name="connsiteY82" fmla="*/ 2167981 h 2380521"/>
              <a:gd name="connsiteX83" fmla="*/ 7713753 w 8023328"/>
              <a:gd name="connsiteY83" fmla="*/ 2153192 h 2380521"/>
              <a:gd name="connsiteX84" fmla="*/ 7726151 w 8023328"/>
              <a:gd name="connsiteY84" fmla="*/ 2138403 h 2380521"/>
              <a:gd name="connsiteX85" fmla="*/ 7654337 w 8023328"/>
              <a:gd name="connsiteY85" fmla="*/ 2138403 h 2380521"/>
              <a:gd name="connsiteX86" fmla="*/ 7669126 w 8023328"/>
              <a:gd name="connsiteY86" fmla="*/ 2153192 h 2380521"/>
              <a:gd name="connsiteX87" fmla="*/ 7654337 w 8023328"/>
              <a:gd name="connsiteY87" fmla="*/ 2167981 h 2380521"/>
              <a:gd name="connsiteX88" fmla="*/ 7639549 w 8023328"/>
              <a:gd name="connsiteY88" fmla="*/ 2153192 h 2380521"/>
              <a:gd name="connsiteX89" fmla="*/ 7654337 w 8023328"/>
              <a:gd name="connsiteY89" fmla="*/ 2138403 h 2380521"/>
              <a:gd name="connsiteX90" fmla="*/ 7867811 w 8023328"/>
              <a:gd name="connsiteY90" fmla="*/ 2067574 h 2380521"/>
              <a:gd name="connsiteX91" fmla="*/ 7881667 w 8023328"/>
              <a:gd name="connsiteY91" fmla="*/ 2082362 h 2380521"/>
              <a:gd name="connsiteX92" fmla="*/ 7867811 w 8023328"/>
              <a:gd name="connsiteY92" fmla="*/ 2097150 h 2380521"/>
              <a:gd name="connsiteX93" fmla="*/ 7855413 w 8023328"/>
              <a:gd name="connsiteY93" fmla="*/ 2082362 h 2380521"/>
              <a:gd name="connsiteX94" fmla="*/ 7867811 w 8023328"/>
              <a:gd name="connsiteY94" fmla="*/ 2067574 h 2380521"/>
              <a:gd name="connsiteX95" fmla="*/ 7796980 w 8023328"/>
              <a:gd name="connsiteY95" fmla="*/ 2067574 h 2380521"/>
              <a:gd name="connsiteX96" fmla="*/ 7810836 w 8023328"/>
              <a:gd name="connsiteY96" fmla="*/ 2082362 h 2380521"/>
              <a:gd name="connsiteX97" fmla="*/ 7796980 w 8023328"/>
              <a:gd name="connsiteY97" fmla="*/ 2097150 h 2380521"/>
              <a:gd name="connsiteX98" fmla="*/ 7784582 w 8023328"/>
              <a:gd name="connsiteY98" fmla="*/ 2082362 h 2380521"/>
              <a:gd name="connsiteX99" fmla="*/ 7796980 w 8023328"/>
              <a:gd name="connsiteY99" fmla="*/ 2067574 h 2380521"/>
              <a:gd name="connsiteX100" fmla="*/ 7726151 w 8023328"/>
              <a:gd name="connsiteY100" fmla="*/ 2067574 h 2380521"/>
              <a:gd name="connsiteX101" fmla="*/ 7740007 w 8023328"/>
              <a:gd name="connsiteY101" fmla="*/ 2082362 h 2380521"/>
              <a:gd name="connsiteX102" fmla="*/ 7726151 w 8023328"/>
              <a:gd name="connsiteY102" fmla="*/ 2097150 h 2380521"/>
              <a:gd name="connsiteX103" fmla="*/ 7713753 w 8023328"/>
              <a:gd name="connsiteY103" fmla="*/ 2082362 h 2380521"/>
              <a:gd name="connsiteX104" fmla="*/ 7726151 w 8023328"/>
              <a:gd name="connsiteY104" fmla="*/ 2067574 h 2380521"/>
              <a:gd name="connsiteX105" fmla="*/ 7654337 w 8023328"/>
              <a:gd name="connsiteY105" fmla="*/ 2067574 h 2380521"/>
              <a:gd name="connsiteX106" fmla="*/ 7669126 w 8023328"/>
              <a:gd name="connsiteY106" fmla="*/ 2082362 h 2380521"/>
              <a:gd name="connsiteX107" fmla="*/ 7654337 w 8023328"/>
              <a:gd name="connsiteY107" fmla="*/ 2097150 h 2380521"/>
              <a:gd name="connsiteX108" fmla="*/ 7639549 w 8023328"/>
              <a:gd name="connsiteY108" fmla="*/ 2082362 h 2380521"/>
              <a:gd name="connsiteX109" fmla="*/ 7654337 w 8023328"/>
              <a:gd name="connsiteY109" fmla="*/ 2067574 h 2380521"/>
              <a:gd name="connsiteX110" fmla="*/ 7583507 w 8023328"/>
              <a:gd name="connsiteY110" fmla="*/ 2067574 h 2380521"/>
              <a:gd name="connsiteX111" fmla="*/ 7598297 w 8023328"/>
              <a:gd name="connsiteY111" fmla="*/ 2082362 h 2380521"/>
              <a:gd name="connsiteX112" fmla="*/ 7583507 w 8023328"/>
              <a:gd name="connsiteY112" fmla="*/ 2097150 h 2380521"/>
              <a:gd name="connsiteX113" fmla="*/ 7568718 w 8023328"/>
              <a:gd name="connsiteY113" fmla="*/ 2082362 h 2380521"/>
              <a:gd name="connsiteX114" fmla="*/ 7583507 w 8023328"/>
              <a:gd name="connsiteY114" fmla="*/ 2067574 h 2380521"/>
              <a:gd name="connsiteX115" fmla="*/ 7867811 w 8023328"/>
              <a:gd name="connsiteY115" fmla="*/ 1996742 h 2380521"/>
              <a:gd name="connsiteX116" fmla="*/ 7881667 w 8023328"/>
              <a:gd name="connsiteY116" fmla="*/ 2010598 h 2380521"/>
              <a:gd name="connsiteX117" fmla="*/ 7867811 w 8023328"/>
              <a:gd name="connsiteY117" fmla="*/ 2022995 h 2380521"/>
              <a:gd name="connsiteX118" fmla="*/ 7855413 w 8023328"/>
              <a:gd name="connsiteY118" fmla="*/ 2010598 h 2380521"/>
              <a:gd name="connsiteX119" fmla="*/ 7867811 w 8023328"/>
              <a:gd name="connsiteY119" fmla="*/ 1996742 h 2380521"/>
              <a:gd name="connsiteX120" fmla="*/ 7796980 w 8023328"/>
              <a:gd name="connsiteY120" fmla="*/ 1996742 h 2380521"/>
              <a:gd name="connsiteX121" fmla="*/ 7810836 w 8023328"/>
              <a:gd name="connsiteY121" fmla="*/ 2010598 h 2380521"/>
              <a:gd name="connsiteX122" fmla="*/ 7796980 w 8023328"/>
              <a:gd name="connsiteY122" fmla="*/ 2022995 h 2380521"/>
              <a:gd name="connsiteX123" fmla="*/ 7784582 w 8023328"/>
              <a:gd name="connsiteY123" fmla="*/ 2010598 h 2380521"/>
              <a:gd name="connsiteX124" fmla="*/ 7796980 w 8023328"/>
              <a:gd name="connsiteY124" fmla="*/ 1996742 h 2380521"/>
              <a:gd name="connsiteX125" fmla="*/ 7726151 w 8023328"/>
              <a:gd name="connsiteY125" fmla="*/ 1996742 h 2380521"/>
              <a:gd name="connsiteX126" fmla="*/ 7740007 w 8023328"/>
              <a:gd name="connsiteY126" fmla="*/ 2010598 h 2380521"/>
              <a:gd name="connsiteX127" fmla="*/ 7726151 w 8023328"/>
              <a:gd name="connsiteY127" fmla="*/ 2022995 h 2380521"/>
              <a:gd name="connsiteX128" fmla="*/ 7713753 w 8023328"/>
              <a:gd name="connsiteY128" fmla="*/ 2010598 h 2380521"/>
              <a:gd name="connsiteX129" fmla="*/ 7726151 w 8023328"/>
              <a:gd name="connsiteY129" fmla="*/ 1996742 h 2380521"/>
              <a:gd name="connsiteX130" fmla="*/ 7654337 w 8023328"/>
              <a:gd name="connsiteY130" fmla="*/ 1996742 h 2380521"/>
              <a:gd name="connsiteX131" fmla="*/ 7669126 w 8023328"/>
              <a:gd name="connsiteY131" fmla="*/ 2010598 h 2380521"/>
              <a:gd name="connsiteX132" fmla="*/ 7654337 w 8023328"/>
              <a:gd name="connsiteY132" fmla="*/ 2022995 h 2380521"/>
              <a:gd name="connsiteX133" fmla="*/ 7639549 w 8023328"/>
              <a:gd name="connsiteY133" fmla="*/ 2010598 h 2380521"/>
              <a:gd name="connsiteX134" fmla="*/ 7654337 w 8023328"/>
              <a:gd name="connsiteY134" fmla="*/ 1996742 h 2380521"/>
              <a:gd name="connsiteX135" fmla="*/ 7583507 w 8023328"/>
              <a:gd name="connsiteY135" fmla="*/ 1996742 h 2380521"/>
              <a:gd name="connsiteX136" fmla="*/ 7598297 w 8023328"/>
              <a:gd name="connsiteY136" fmla="*/ 2010598 h 2380521"/>
              <a:gd name="connsiteX137" fmla="*/ 7583507 w 8023328"/>
              <a:gd name="connsiteY137" fmla="*/ 2022995 h 2380521"/>
              <a:gd name="connsiteX138" fmla="*/ 7568718 w 8023328"/>
              <a:gd name="connsiteY138" fmla="*/ 2010598 h 2380521"/>
              <a:gd name="connsiteX139" fmla="*/ 7583507 w 8023328"/>
              <a:gd name="connsiteY139" fmla="*/ 1996742 h 2380521"/>
              <a:gd name="connsiteX140" fmla="*/ 7512677 w 8023328"/>
              <a:gd name="connsiteY140" fmla="*/ 1996742 h 2380521"/>
              <a:gd name="connsiteX141" fmla="*/ 7527466 w 8023328"/>
              <a:gd name="connsiteY141" fmla="*/ 2010598 h 2380521"/>
              <a:gd name="connsiteX142" fmla="*/ 7512677 w 8023328"/>
              <a:gd name="connsiteY142" fmla="*/ 2022995 h 2380521"/>
              <a:gd name="connsiteX143" fmla="*/ 7497889 w 8023328"/>
              <a:gd name="connsiteY143" fmla="*/ 2010598 h 2380521"/>
              <a:gd name="connsiteX144" fmla="*/ 7512677 w 8023328"/>
              <a:gd name="connsiteY144" fmla="*/ 1996742 h 2380521"/>
              <a:gd name="connsiteX145" fmla="*/ 7796980 w 8023328"/>
              <a:gd name="connsiteY145" fmla="*/ 1925913 h 2380521"/>
              <a:gd name="connsiteX146" fmla="*/ 7810836 w 8023328"/>
              <a:gd name="connsiteY146" fmla="*/ 1939769 h 2380521"/>
              <a:gd name="connsiteX147" fmla="*/ 7796980 w 8023328"/>
              <a:gd name="connsiteY147" fmla="*/ 1952166 h 2380521"/>
              <a:gd name="connsiteX148" fmla="*/ 7784582 w 8023328"/>
              <a:gd name="connsiteY148" fmla="*/ 1939769 h 2380521"/>
              <a:gd name="connsiteX149" fmla="*/ 7796980 w 8023328"/>
              <a:gd name="connsiteY149" fmla="*/ 1925913 h 2380521"/>
              <a:gd name="connsiteX150" fmla="*/ 7726151 w 8023328"/>
              <a:gd name="connsiteY150" fmla="*/ 1925913 h 2380521"/>
              <a:gd name="connsiteX151" fmla="*/ 7740007 w 8023328"/>
              <a:gd name="connsiteY151" fmla="*/ 1939769 h 2380521"/>
              <a:gd name="connsiteX152" fmla="*/ 7726151 w 8023328"/>
              <a:gd name="connsiteY152" fmla="*/ 1952166 h 2380521"/>
              <a:gd name="connsiteX153" fmla="*/ 7713753 w 8023328"/>
              <a:gd name="connsiteY153" fmla="*/ 1939769 h 2380521"/>
              <a:gd name="connsiteX154" fmla="*/ 7726151 w 8023328"/>
              <a:gd name="connsiteY154" fmla="*/ 1925913 h 2380521"/>
              <a:gd name="connsiteX155" fmla="*/ 7654337 w 8023328"/>
              <a:gd name="connsiteY155" fmla="*/ 1925913 h 2380521"/>
              <a:gd name="connsiteX156" fmla="*/ 7669126 w 8023328"/>
              <a:gd name="connsiteY156" fmla="*/ 1939769 h 2380521"/>
              <a:gd name="connsiteX157" fmla="*/ 7654337 w 8023328"/>
              <a:gd name="connsiteY157" fmla="*/ 1952166 h 2380521"/>
              <a:gd name="connsiteX158" fmla="*/ 7639549 w 8023328"/>
              <a:gd name="connsiteY158" fmla="*/ 1939769 h 2380521"/>
              <a:gd name="connsiteX159" fmla="*/ 7654337 w 8023328"/>
              <a:gd name="connsiteY159" fmla="*/ 1925913 h 2380521"/>
              <a:gd name="connsiteX160" fmla="*/ 7583507 w 8023328"/>
              <a:gd name="connsiteY160" fmla="*/ 1925913 h 2380521"/>
              <a:gd name="connsiteX161" fmla="*/ 7598297 w 8023328"/>
              <a:gd name="connsiteY161" fmla="*/ 1939769 h 2380521"/>
              <a:gd name="connsiteX162" fmla="*/ 7583507 w 8023328"/>
              <a:gd name="connsiteY162" fmla="*/ 1952166 h 2380521"/>
              <a:gd name="connsiteX163" fmla="*/ 7568718 w 8023328"/>
              <a:gd name="connsiteY163" fmla="*/ 1939769 h 2380521"/>
              <a:gd name="connsiteX164" fmla="*/ 7583507 w 8023328"/>
              <a:gd name="connsiteY164" fmla="*/ 1925913 h 2380521"/>
              <a:gd name="connsiteX165" fmla="*/ 7512677 w 8023328"/>
              <a:gd name="connsiteY165" fmla="*/ 1925913 h 2380521"/>
              <a:gd name="connsiteX166" fmla="*/ 7527466 w 8023328"/>
              <a:gd name="connsiteY166" fmla="*/ 1939769 h 2380521"/>
              <a:gd name="connsiteX167" fmla="*/ 7512677 w 8023328"/>
              <a:gd name="connsiteY167" fmla="*/ 1952166 h 2380521"/>
              <a:gd name="connsiteX168" fmla="*/ 7497889 w 8023328"/>
              <a:gd name="connsiteY168" fmla="*/ 1939769 h 2380521"/>
              <a:gd name="connsiteX169" fmla="*/ 7512677 w 8023328"/>
              <a:gd name="connsiteY169" fmla="*/ 1925913 h 2380521"/>
              <a:gd name="connsiteX170" fmla="*/ 7440913 w 8023328"/>
              <a:gd name="connsiteY170" fmla="*/ 1925913 h 2380521"/>
              <a:gd name="connsiteX171" fmla="*/ 7453310 w 8023328"/>
              <a:gd name="connsiteY171" fmla="*/ 1939769 h 2380521"/>
              <a:gd name="connsiteX172" fmla="*/ 7440913 w 8023328"/>
              <a:gd name="connsiteY172" fmla="*/ 1952166 h 2380521"/>
              <a:gd name="connsiteX173" fmla="*/ 7427057 w 8023328"/>
              <a:gd name="connsiteY173" fmla="*/ 1939769 h 2380521"/>
              <a:gd name="connsiteX174" fmla="*/ 7440913 w 8023328"/>
              <a:gd name="connsiteY174" fmla="*/ 1925913 h 2380521"/>
              <a:gd name="connsiteX175" fmla="*/ 7726151 w 8023328"/>
              <a:gd name="connsiteY175" fmla="*/ 1855081 h 2380521"/>
              <a:gd name="connsiteX176" fmla="*/ 7740007 w 8023328"/>
              <a:gd name="connsiteY176" fmla="*/ 1868937 h 2380521"/>
              <a:gd name="connsiteX177" fmla="*/ 7726151 w 8023328"/>
              <a:gd name="connsiteY177" fmla="*/ 1881334 h 2380521"/>
              <a:gd name="connsiteX178" fmla="*/ 7713753 w 8023328"/>
              <a:gd name="connsiteY178" fmla="*/ 1868937 h 2380521"/>
              <a:gd name="connsiteX179" fmla="*/ 7726151 w 8023328"/>
              <a:gd name="connsiteY179" fmla="*/ 1855081 h 2380521"/>
              <a:gd name="connsiteX180" fmla="*/ 7654337 w 8023328"/>
              <a:gd name="connsiteY180" fmla="*/ 1855081 h 2380521"/>
              <a:gd name="connsiteX181" fmla="*/ 7669126 w 8023328"/>
              <a:gd name="connsiteY181" fmla="*/ 1868937 h 2380521"/>
              <a:gd name="connsiteX182" fmla="*/ 7654337 w 8023328"/>
              <a:gd name="connsiteY182" fmla="*/ 1881334 h 2380521"/>
              <a:gd name="connsiteX183" fmla="*/ 7639549 w 8023328"/>
              <a:gd name="connsiteY183" fmla="*/ 1868937 h 2380521"/>
              <a:gd name="connsiteX184" fmla="*/ 7654337 w 8023328"/>
              <a:gd name="connsiteY184" fmla="*/ 1855081 h 2380521"/>
              <a:gd name="connsiteX185" fmla="*/ 7583507 w 8023328"/>
              <a:gd name="connsiteY185" fmla="*/ 1855081 h 2380521"/>
              <a:gd name="connsiteX186" fmla="*/ 7598297 w 8023328"/>
              <a:gd name="connsiteY186" fmla="*/ 1868937 h 2380521"/>
              <a:gd name="connsiteX187" fmla="*/ 7583507 w 8023328"/>
              <a:gd name="connsiteY187" fmla="*/ 1881334 h 2380521"/>
              <a:gd name="connsiteX188" fmla="*/ 7568718 w 8023328"/>
              <a:gd name="connsiteY188" fmla="*/ 1868937 h 2380521"/>
              <a:gd name="connsiteX189" fmla="*/ 7583507 w 8023328"/>
              <a:gd name="connsiteY189" fmla="*/ 1855081 h 2380521"/>
              <a:gd name="connsiteX190" fmla="*/ 7512677 w 8023328"/>
              <a:gd name="connsiteY190" fmla="*/ 1855081 h 2380521"/>
              <a:gd name="connsiteX191" fmla="*/ 7527466 w 8023328"/>
              <a:gd name="connsiteY191" fmla="*/ 1868937 h 2380521"/>
              <a:gd name="connsiteX192" fmla="*/ 7512677 w 8023328"/>
              <a:gd name="connsiteY192" fmla="*/ 1881334 h 2380521"/>
              <a:gd name="connsiteX193" fmla="*/ 7497889 w 8023328"/>
              <a:gd name="connsiteY193" fmla="*/ 1868937 h 2380521"/>
              <a:gd name="connsiteX194" fmla="*/ 7512677 w 8023328"/>
              <a:gd name="connsiteY194" fmla="*/ 1855081 h 2380521"/>
              <a:gd name="connsiteX195" fmla="*/ 7440913 w 8023328"/>
              <a:gd name="connsiteY195" fmla="*/ 1855081 h 2380521"/>
              <a:gd name="connsiteX196" fmla="*/ 7453310 w 8023328"/>
              <a:gd name="connsiteY196" fmla="*/ 1868937 h 2380521"/>
              <a:gd name="connsiteX197" fmla="*/ 7440913 w 8023328"/>
              <a:gd name="connsiteY197" fmla="*/ 1881334 h 2380521"/>
              <a:gd name="connsiteX198" fmla="*/ 7427057 w 8023328"/>
              <a:gd name="connsiteY198" fmla="*/ 1868937 h 2380521"/>
              <a:gd name="connsiteX199" fmla="*/ 7440913 w 8023328"/>
              <a:gd name="connsiteY199" fmla="*/ 1855081 h 2380521"/>
              <a:gd name="connsiteX200" fmla="*/ 7654337 w 8023328"/>
              <a:gd name="connsiteY200" fmla="*/ 1780878 h 2380521"/>
              <a:gd name="connsiteX201" fmla="*/ 7669126 w 8023328"/>
              <a:gd name="connsiteY201" fmla="*/ 1793275 h 2380521"/>
              <a:gd name="connsiteX202" fmla="*/ 7654337 w 8023328"/>
              <a:gd name="connsiteY202" fmla="*/ 1807131 h 2380521"/>
              <a:gd name="connsiteX203" fmla="*/ 7639549 w 8023328"/>
              <a:gd name="connsiteY203" fmla="*/ 1793275 h 2380521"/>
              <a:gd name="connsiteX204" fmla="*/ 7654337 w 8023328"/>
              <a:gd name="connsiteY204" fmla="*/ 1780878 h 2380521"/>
              <a:gd name="connsiteX205" fmla="*/ 7583507 w 8023328"/>
              <a:gd name="connsiteY205" fmla="*/ 1780878 h 2380521"/>
              <a:gd name="connsiteX206" fmla="*/ 7598297 w 8023328"/>
              <a:gd name="connsiteY206" fmla="*/ 1793275 h 2380521"/>
              <a:gd name="connsiteX207" fmla="*/ 7583507 w 8023328"/>
              <a:gd name="connsiteY207" fmla="*/ 1807131 h 2380521"/>
              <a:gd name="connsiteX208" fmla="*/ 7568718 w 8023328"/>
              <a:gd name="connsiteY208" fmla="*/ 1793275 h 2380521"/>
              <a:gd name="connsiteX209" fmla="*/ 7583507 w 8023328"/>
              <a:gd name="connsiteY209" fmla="*/ 1780878 h 2380521"/>
              <a:gd name="connsiteX210" fmla="*/ 7511745 w 8023328"/>
              <a:gd name="connsiteY210" fmla="*/ 1780878 h 2380521"/>
              <a:gd name="connsiteX211" fmla="*/ 7524143 w 8023328"/>
              <a:gd name="connsiteY211" fmla="*/ 1793275 h 2380521"/>
              <a:gd name="connsiteX212" fmla="*/ 7511745 w 8023328"/>
              <a:gd name="connsiteY212" fmla="*/ 1807131 h 2380521"/>
              <a:gd name="connsiteX213" fmla="*/ 7497889 w 8023328"/>
              <a:gd name="connsiteY213" fmla="*/ 1793275 h 2380521"/>
              <a:gd name="connsiteX214" fmla="*/ 7511745 w 8023328"/>
              <a:gd name="connsiteY214" fmla="*/ 1780878 h 2380521"/>
              <a:gd name="connsiteX215" fmla="*/ 7440913 w 8023328"/>
              <a:gd name="connsiteY215" fmla="*/ 1780878 h 2380521"/>
              <a:gd name="connsiteX216" fmla="*/ 7453310 w 8023328"/>
              <a:gd name="connsiteY216" fmla="*/ 1793275 h 2380521"/>
              <a:gd name="connsiteX217" fmla="*/ 7440913 w 8023328"/>
              <a:gd name="connsiteY217" fmla="*/ 1807131 h 2380521"/>
              <a:gd name="connsiteX218" fmla="*/ 7427057 w 8023328"/>
              <a:gd name="connsiteY218" fmla="*/ 1793275 h 2380521"/>
              <a:gd name="connsiteX219" fmla="*/ 7440913 w 8023328"/>
              <a:gd name="connsiteY219" fmla="*/ 1780878 h 2380521"/>
              <a:gd name="connsiteX220" fmla="*/ 7370084 w 8023328"/>
              <a:gd name="connsiteY220" fmla="*/ 1780878 h 2380521"/>
              <a:gd name="connsiteX221" fmla="*/ 7382481 w 8023328"/>
              <a:gd name="connsiteY221" fmla="*/ 1793275 h 2380521"/>
              <a:gd name="connsiteX222" fmla="*/ 7370084 w 8023328"/>
              <a:gd name="connsiteY222" fmla="*/ 1807131 h 2380521"/>
              <a:gd name="connsiteX223" fmla="*/ 7356228 w 8023328"/>
              <a:gd name="connsiteY223" fmla="*/ 1793275 h 2380521"/>
              <a:gd name="connsiteX224" fmla="*/ 7370084 w 8023328"/>
              <a:gd name="connsiteY224" fmla="*/ 1780878 h 2380521"/>
              <a:gd name="connsiteX225" fmla="*/ 7294422 w 8023328"/>
              <a:gd name="connsiteY225" fmla="*/ 1780878 h 2380521"/>
              <a:gd name="connsiteX226" fmla="*/ 7308278 w 8023328"/>
              <a:gd name="connsiteY226" fmla="*/ 1793275 h 2380521"/>
              <a:gd name="connsiteX227" fmla="*/ 7294422 w 8023328"/>
              <a:gd name="connsiteY227" fmla="*/ 1807131 h 2380521"/>
              <a:gd name="connsiteX228" fmla="*/ 7282025 w 8023328"/>
              <a:gd name="connsiteY228" fmla="*/ 1793275 h 2380521"/>
              <a:gd name="connsiteX229" fmla="*/ 7294422 w 8023328"/>
              <a:gd name="connsiteY229" fmla="*/ 1780878 h 2380521"/>
              <a:gd name="connsiteX230" fmla="*/ 7654337 w 8023328"/>
              <a:gd name="connsiteY230" fmla="*/ 1710049 h 2380521"/>
              <a:gd name="connsiteX231" fmla="*/ 7669126 w 8023328"/>
              <a:gd name="connsiteY231" fmla="*/ 1722446 h 2380521"/>
              <a:gd name="connsiteX232" fmla="*/ 7654337 w 8023328"/>
              <a:gd name="connsiteY232" fmla="*/ 1736302 h 2380521"/>
              <a:gd name="connsiteX233" fmla="*/ 7639549 w 8023328"/>
              <a:gd name="connsiteY233" fmla="*/ 1722446 h 2380521"/>
              <a:gd name="connsiteX234" fmla="*/ 7654337 w 8023328"/>
              <a:gd name="connsiteY234" fmla="*/ 1710049 h 2380521"/>
              <a:gd name="connsiteX235" fmla="*/ 7583507 w 8023328"/>
              <a:gd name="connsiteY235" fmla="*/ 1710049 h 2380521"/>
              <a:gd name="connsiteX236" fmla="*/ 7598297 w 8023328"/>
              <a:gd name="connsiteY236" fmla="*/ 1722446 h 2380521"/>
              <a:gd name="connsiteX237" fmla="*/ 7583507 w 8023328"/>
              <a:gd name="connsiteY237" fmla="*/ 1736302 h 2380521"/>
              <a:gd name="connsiteX238" fmla="*/ 7568718 w 8023328"/>
              <a:gd name="connsiteY238" fmla="*/ 1722446 h 2380521"/>
              <a:gd name="connsiteX239" fmla="*/ 7583507 w 8023328"/>
              <a:gd name="connsiteY239" fmla="*/ 1710049 h 2380521"/>
              <a:gd name="connsiteX240" fmla="*/ 7511745 w 8023328"/>
              <a:gd name="connsiteY240" fmla="*/ 1710049 h 2380521"/>
              <a:gd name="connsiteX241" fmla="*/ 7524143 w 8023328"/>
              <a:gd name="connsiteY241" fmla="*/ 1722446 h 2380521"/>
              <a:gd name="connsiteX242" fmla="*/ 7511745 w 8023328"/>
              <a:gd name="connsiteY242" fmla="*/ 1736302 h 2380521"/>
              <a:gd name="connsiteX243" fmla="*/ 7497889 w 8023328"/>
              <a:gd name="connsiteY243" fmla="*/ 1722446 h 2380521"/>
              <a:gd name="connsiteX244" fmla="*/ 7511745 w 8023328"/>
              <a:gd name="connsiteY244" fmla="*/ 1710049 h 2380521"/>
              <a:gd name="connsiteX245" fmla="*/ 7440913 w 8023328"/>
              <a:gd name="connsiteY245" fmla="*/ 1710049 h 2380521"/>
              <a:gd name="connsiteX246" fmla="*/ 7453310 w 8023328"/>
              <a:gd name="connsiteY246" fmla="*/ 1722446 h 2380521"/>
              <a:gd name="connsiteX247" fmla="*/ 7440913 w 8023328"/>
              <a:gd name="connsiteY247" fmla="*/ 1736302 h 2380521"/>
              <a:gd name="connsiteX248" fmla="*/ 7427057 w 8023328"/>
              <a:gd name="connsiteY248" fmla="*/ 1722446 h 2380521"/>
              <a:gd name="connsiteX249" fmla="*/ 7440913 w 8023328"/>
              <a:gd name="connsiteY249" fmla="*/ 1710049 h 2380521"/>
              <a:gd name="connsiteX250" fmla="*/ 7370084 w 8023328"/>
              <a:gd name="connsiteY250" fmla="*/ 1710049 h 2380521"/>
              <a:gd name="connsiteX251" fmla="*/ 7382481 w 8023328"/>
              <a:gd name="connsiteY251" fmla="*/ 1722446 h 2380521"/>
              <a:gd name="connsiteX252" fmla="*/ 7370084 w 8023328"/>
              <a:gd name="connsiteY252" fmla="*/ 1736302 h 2380521"/>
              <a:gd name="connsiteX253" fmla="*/ 7356228 w 8023328"/>
              <a:gd name="connsiteY253" fmla="*/ 1722446 h 2380521"/>
              <a:gd name="connsiteX254" fmla="*/ 7370084 w 8023328"/>
              <a:gd name="connsiteY254" fmla="*/ 1710049 h 2380521"/>
              <a:gd name="connsiteX255" fmla="*/ 7294422 w 8023328"/>
              <a:gd name="connsiteY255" fmla="*/ 1710049 h 2380521"/>
              <a:gd name="connsiteX256" fmla="*/ 7308278 w 8023328"/>
              <a:gd name="connsiteY256" fmla="*/ 1722446 h 2380521"/>
              <a:gd name="connsiteX257" fmla="*/ 7294422 w 8023328"/>
              <a:gd name="connsiteY257" fmla="*/ 1736302 h 2380521"/>
              <a:gd name="connsiteX258" fmla="*/ 7282025 w 8023328"/>
              <a:gd name="connsiteY258" fmla="*/ 1722446 h 2380521"/>
              <a:gd name="connsiteX259" fmla="*/ 7294422 w 8023328"/>
              <a:gd name="connsiteY259" fmla="*/ 1710049 h 2380521"/>
              <a:gd name="connsiteX260" fmla="*/ 7223591 w 8023328"/>
              <a:gd name="connsiteY260" fmla="*/ 1710049 h 2380521"/>
              <a:gd name="connsiteX261" fmla="*/ 7237447 w 8023328"/>
              <a:gd name="connsiteY261" fmla="*/ 1722446 h 2380521"/>
              <a:gd name="connsiteX262" fmla="*/ 7223591 w 8023328"/>
              <a:gd name="connsiteY262" fmla="*/ 1736302 h 2380521"/>
              <a:gd name="connsiteX263" fmla="*/ 7211194 w 8023328"/>
              <a:gd name="connsiteY263" fmla="*/ 1722446 h 2380521"/>
              <a:gd name="connsiteX264" fmla="*/ 7223591 w 8023328"/>
              <a:gd name="connsiteY264" fmla="*/ 1710049 h 2380521"/>
              <a:gd name="connsiteX265" fmla="*/ 7583507 w 8023328"/>
              <a:gd name="connsiteY265" fmla="*/ 1639217 h 2380521"/>
              <a:gd name="connsiteX266" fmla="*/ 7598297 w 8023328"/>
              <a:gd name="connsiteY266" fmla="*/ 1651614 h 2380521"/>
              <a:gd name="connsiteX267" fmla="*/ 7583507 w 8023328"/>
              <a:gd name="connsiteY267" fmla="*/ 1665470 h 2380521"/>
              <a:gd name="connsiteX268" fmla="*/ 7568718 w 8023328"/>
              <a:gd name="connsiteY268" fmla="*/ 1651614 h 2380521"/>
              <a:gd name="connsiteX269" fmla="*/ 7583507 w 8023328"/>
              <a:gd name="connsiteY269" fmla="*/ 1639217 h 2380521"/>
              <a:gd name="connsiteX270" fmla="*/ 7511745 w 8023328"/>
              <a:gd name="connsiteY270" fmla="*/ 1639217 h 2380521"/>
              <a:gd name="connsiteX271" fmla="*/ 7524143 w 8023328"/>
              <a:gd name="connsiteY271" fmla="*/ 1651614 h 2380521"/>
              <a:gd name="connsiteX272" fmla="*/ 7511745 w 8023328"/>
              <a:gd name="connsiteY272" fmla="*/ 1665470 h 2380521"/>
              <a:gd name="connsiteX273" fmla="*/ 7497889 w 8023328"/>
              <a:gd name="connsiteY273" fmla="*/ 1651614 h 2380521"/>
              <a:gd name="connsiteX274" fmla="*/ 7511745 w 8023328"/>
              <a:gd name="connsiteY274" fmla="*/ 1639217 h 2380521"/>
              <a:gd name="connsiteX275" fmla="*/ 7440913 w 8023328"/>
              <a:gd name="connsiteY275" fmla="*/ 1639217 h 2380521"/>
              <a:gd name="connsiteX276" fmla="*/ 7453310 w 8023328"/>
              <a:gd name="connsiteY276" fmla="*/ 1651614 h 2380521"/>
              <a:gd name="connsiteX277" fmla="*/ 7440913 w 8023328"/>
              <a:gd name="connsiteY277" fmla="*/ 1665470 h 2380521"/>
              <a:gd name="connsiteX278" fmla="*/ 7427057 w 8023328"/>
              <a:gd name="connsiteY278" fmla="*/ 1651614 h 2380521"/>
              <a:gd name="connsiteX279" fmla="*/ 7440913 w 8023328"/>
              <a:gd name="connsiteY279" fmla="*/ 1639217 h 2380521"/>
              <a:gd name="connsiteX280" fmla="*/ 7370084 w 8023328"/>
              <a:gd name="connsiteY280" fmla="*/ 1639217 h 2380521"/>
              <a:gd name="connsiteX281" fmla="*/ 7382481 w 8023328"/>
              <a:gd name="connsiteY281" fmla="*/ 1651614 h 2380521"/>
              <a:gd name="connsiteX282" fmla="*/ 7370084 w 8023328"/>
              <a:gd name="connsiteY282" fmla="*/ 1665470 h 2380521"/>
              <a:gd name="connsiteX283" fmla="*/ 7356228 w 8023328"/>
              <a:gd name="connsiteY283" fmla="*/ 1651614 h 2380521"/>
              <a:gd name="connsiteX284" fmla="*/ 7370084 w 8023328"/>
              <a:gd name="connsiteY284" fmla="*/ 1639217 h 2380521"/>
              <a:gd name="connsiteX285" fmla="*/ 7294422 w 8023328"/>
              <a:gd name="connsiteY285" fmla="*/ 1639217 h 2380521"/>
              <a:gd name="connsiteX286" fmla="*/ 7308278 w 8023328"/>
              <a:gd name="connsiteY286" fmla="*/ 1651614 h 2380521"/>
              <a:gd name="connsiteX287" fmla="*/ 7294422 w 8023328"/>
              <a:gd name="connsiteY287" fmla="*/ 1665470 h 2380521"/>
              <a:gd name="connsiteX288" fmla="*/ 7282025 w 8023328"/>
              <a:gd name="connsiteY288" fmla="*/ 1651614 h 2380521"/>
              <a:gd name="connsiteX289" fmla="*/ 7294422 w 8023328"/>
              <a:gd name="connsiteY289" fmla="*/ 1639217 h 2380521"/>
              <a:gd name="connsiteX290" fmla="*/ 7223591 w 8023328"/>
              <a:gd name="connsiteY290" fmla="*/ 1639217 h 2380521"/>
              <a:gd name="connsiteX291" fmla="*/ 7237447 w 8023328"/>
              <a:gd name="connsiteY291" fmla="*/ 1651614 h 2380521"/>
              <a:gd name="connsiteX292" fmla="*/ 7223591 w 8023328"/>
              <a:gd name="connsiteY292" fmla="*/ 1665470 h 2380521"/>
              <a:gd name="connsiteX293" fmla="*/ 7211194 w 8023328"/>
              <a:gd name="connsiteY293" fmla="*/ 1651614 h 2380521"/>
              <a:gd name="connsiteX294" fmla="*/ 7223591 w 8023328"/>
              <a:gd name="connsiteY294" fmla="*/ 1639217 h 2380521"/>
              <a:gd name="connsiteX295" fmla="*/ 7152761 w 8023328"/>
              <a:gd name="connsiteY295" fmla="*/ 1639217 h 2380521"/>
              <a:gd name="connsiteX296" fmla="*/ 7166617 w 8023328"/>
              <a:gd name="connsiteY296" fmla="*/ 1651614 h 2380521"/>
              <a:gd name="connsiteX297" fmla="*/ 7152761 w 8023328"/>
              <a:gd name="connsiteY297" fmla="*/ 1665470 h 2380521"/>
              <a:gd name="connsiteX298" fmla="*/ 7140364 w 8023328"/>
              <a:gd name="connsiteY298" fmla="*/ 1651614 h 2380521"/>
              <a:gd name="connsiteX299" fmla="*/ 7152761 w 8023328"/>
              <a:gd name="connsiteY299" fmla="*/ 1639217 h 2380521"/>
              <a:gd name="connsiteX300" fmla="*/ 7511745 w 8023328"/>
              <a:gd name="connsiteY300" fmla="*/ 1568388 h 2380521"/>
              <a:gd name="connsiteX301" fmla="*/ 7524143 w 8023328"/>
              <a:gd name="connsiteY301" fmla="*/ 1583176 h 2380521"/>
              <a:gd name="connsiteX302" fmla="*/ 7511745 w 8023328"/>
              <a:gd name="connsiteY302" fmla="*/ 1597964 h 2380521"/>
              <a:gd name="connsiteX303" fmla="*/ 7497889 w 8023328"/>
              <a:gd name="connsiteY303" fmla="*/ 1583176 h 2380521"/>
              <a:gd name="connsiteX304" fmla="*/ 7511745 w 8023328"/>
              <a:gd name="connsiteY304" fmla="*/ 1568388 h 2380521"/>
              <a:gd name="connsiteX305" fmla="*/ 7440913 w 8023328"/>
              <a:gd name="connsiteY305" fmla="*/ 1568388 h 2380521"/>
              <a:gd name="connsiteX306" fmla="*/ 7453310 w 8023328"/>
              <a:gd name="connsiteY306" fmla="*/ 1583176 h 2380521"/>
              <a:gd name="connsiteX307" fmla="*/ 7440913 w 8023328"/>
              <a:gd name="connsiteY307" fmla="*/ 1597964 h 2380521"/>
              <a:gd name="connsiteX308" fmla="*/ 7427057 w 8023328"/>
              <a:gd name="connsiteY308" fmla="*/ 1583176 h 2380521"/>
              <a:gd name="connsiteX309" fmla="*/ 7440913 w 8023328"/>
              <a:gd name="connsiteY309" fmla="*/ 1568388 h 2380521"/>
              <a:gd name="connsiteX310" fmla="*/ 7370084 w 8023328"/>
              <a:gd name="connsiteY310" fmla="*/ 1568388 h 2380521"/>
              <a:gd name="connsiteX311" fmla="*/ 7382481 w 8023328"/>
              <a:gd name="connsiteY311" fmla="*/ 1583176 h 2380521"/>
              <a:gd name="connsiteX312" fmla="*/ 7370084 w 8023328"/>
              <a:gd name="connsiteY312" fmla="*/ 1597964 h 2380521"/>
              <a:gd name="connsiteX313" fmla="*/ 7356228 w 8023328"/>
              <a:gd name="connsiteY313" fmla="*/ 1583176 h 2380521"/>
              <a:gd name="connsiteX314" fmla="*/ 7370084 w 8023328"/>
              <a:gd name="connsiteY314" fmla="*/ 1568388 h 2380521"/>
              <a:gd name="connsiteX315" fmla="*/ 7294422 w 8023328"/>
              <a:gd name="connsiteY315" fmla="*/ 1568388 h 2380521"/>
              <a:gd name="connsiteX316" fmla="*/ 7308278 w 8023328"/>
              <a:gd name="connsiteY316" fmla="*/ 1583176 h 2380521"/>
              <a:gd name="connsiteX317" fmla="*/ 7294422 w 8023328"/>
              <a:gd name="connsiteY317" fmla="*/ 1597964 h 2380521"/>
              <a:gd name="connsiteX318" fmla="*/ 7282025 w 8023328"/>
              <a:gd name="connsiteY318" fmla="*/ 1583176 h 2380521"/>
              <a:gd name="connsiteX319" fmla="*/ 7294422 w 8023328"/>
              <a:gd name="connsiteY319" fmla="*/ 1568388 h 2380521"/>
              <a:gd name="connsiteX320" fmla="*/ 7223591 w 8023328"/>
              <a:gd name="connsiteY320" fmla="*/ 1568388 h 2380521"/>
              <a:gd name="connsiteX321" fmla="*/ 7237447 w 8023328"/>
              <a:gd name="connsiteY321" fmla="*/ 1583176 h 2380521"/>
              <a:gd name="connsiteX322" fmla="*/ 7223591 w 8023328"/>
              <a:gd name="connsiteY322" fmla="*/ 1597964 h 2380521"/>
              <a:gd name="connsiteX323" fmla="*/ 7211194 w 8023328"/>
              <a:gd name="connsiteY323" fmla="*/ 1583176 h 2380521"/>
              <a:gd name="connsiteX324" fmla="*/ 7223591 w 8023328"/>
              <a:gd name="connsiteY324" fmla="*/ 1568388 h 2380521"/>
              <a:gd name="connsiteX325" fmla="*/ 7152761 w 8023328"/>
              <a:gd name="connsiteY325" fmla="*/ 1568388 h 2380521"/>
              <a:gd name="connsiteX326" fmla="*/ 7166617 w 8023328"/>
              <a:gd name="connsiteY326" fmla="*/ 1580785 h 2380521"/>
              <a:gd name="connsiteX327" fmla="*/ 7152761 w 8023328"/>
              <a:gd name="connsiteY327" fmla="*/ 1594641 h 2380521"/>
              <a:gd name="connsiteX328" fmla="*/ 7140364 w 8023328"/>
              <a:gd name="connsiteY328" fmla="*/ 1580785 h 2380521"/>
              <a:gd name="connsiteX329" fmla="*/ 7152761 w 8023328"/>
              <a:gd name="connsiteY329" fmla="*/ 1568388 h 2380521"/>
              <a:gd name="connsiteX330" fmla="*/ 7084322 w 8023328"/>
              <a:gd name="connsiteY330" fmla="*/ 1568388 h 2380521"/>
              <a:gd name="connsiteX331" fmla="*/ 7099111 w 8023328"/>
              <a:gd name="connsiteY331" fmla="*/ 1580785 h 2380521"/>
              <a:gd name="connsiteX332" fmla="*/ 7084322 w 8023328"/>
              <a:gd name="connsiteY332" fmla="*/ 1594641 h 2380521"/>
              <a:gd name="connsiteX333" fmla="*/ 7069533 w 8023328"/>
              <a:gd name="connsiteY333" fmla="*/ 1580785 h 2380521"/>
              <a:gd name="connsiteX334" fmla="*/ 7084322 w 8023328"/>
              <a:gd name="connsiteY334" fmla="*/ 1568388 h 2380521"/>
              <a:gd name="connsiteX335" fmla="*/ 7440913 w 8023328"/>
              <a:gd name="connsiteY335" fmla="*/ 1494185 h 2380521"/>
              <a:gd name="connsiteX336" fmla="*/ 7453310 w 8023328"/>
              <a:gd name="connsiteY336" fmla="*/ 1508973 h 2380521"/>
              <a:gd name="connsiteX337" fmla="*/ 7440913 w 8023328"/>
              <a:gd name="connsiteY337" fmla="*/ 1523761 h 2380521"/>
              <a:gd name="connsiteX338" fmla="*/ 7427057 w 8023328"/>
              <a:gd name="connsiteY338" fmla="*/ 1508973 h 2380521"/>
              <a:gd name="connsiteX339" fmla="*/ 7440913 w 8023328"/>
              <a:gd name="connsiteY339" fmla="*/ 1494185 h 2380521"/>
              <a:gd name="connsiteX340" fmla="*/ 7370084 w 8023328"/>
              <a:gd name="connsiteY340" fmla="*/ 1494185 h 2380521"/>
              <a:gd name="connsiteX341" fmla="*/ 7382481 w 8023328"/>
              <a:gd name="connsiteY341" fmla="*/ 1508973 h 2380521"/>
              <a:gd name="connsiteX342" fmla="*/ 7370084 w 8023328"/>
              <a:gd name="connsiteY342" fmla="*/ 1523761 h 2380521"/>
              <a:gd name="connsiteX343" fmla="*/ 7356228 w 8023328"/>
              <a:gd name="connsiteY343" fmla="*/ 1508973 h 2380521"/>
              <a:gd name="connsiteX344" fmla="*/ 7370084 w 8023328"/>
              <a:gd name="connsiteY344" fmla="*/ 1494185 h 2380521"/>
              <a:gd name="connsiteX345" fmla="*/ 7294422 w 8023328"/>
              <a:gd name="connsiteY345" fmla="*/ 1494185 h 2380521"/>
              <a:gd name="connsiteX346" fmla="*/ 7308278 w 8023328"/>
              <a:gd name="connsiteY346" fmla="*/ 1508973 h 2380521"/>
              <a:gd name="connsiteX347" fmla="*/ 7294422 w 8023328"/>
              <a:gd name="connsiteY347" fmla="*/ 1523761 h 2380521"/>
              <a:gd name="connsiteX348" fmla="*/ 7282025 w 8023328"/>
              <a:gd name="connsiteY348" fmla="*/ 1508973 h 2380521"/>
              <a:gd name="connsiteX349" fmla="*/ 7294422 w 8023328"/>
              <a:gd name="connsiteY349" fmla="*/ 1494185 h 2380521"/>
              <a:gd name="connsiteX350" fmla="*/ 7223591 w 8023328"/>
              <a:gd name="connsiteY350" fmla="*/ 1494185 h 2380521"/>
              <a:gd name="connsiteX351" fmla="*/ 7237447 w 8023328"/>
              <a:gd name="connsiteY351" fmla="*/ 1508973 h 2380521"/>
              <a:gd name="connsiteX352" fmla="*/ 7223591 w 8023328"/>
              <a:gd name="connsiteY352" fmla="*/ 1523761 h 2380521"/>
              <a:gd name="connsiteX353" fmla="*/ 7211194 w 8023328"/>
              <a:gd name="connsiteY353" fmla="*/ 1508973 h 2380521"/>
              <a:gd name="connsiteX354" fmla="*/ 7223591 w 8023328"/>
              <a:gd name="connsiteY354" fmla="*/ 1494185 h 2380521"/>
              <a:gd name="connsiteX355" fmla="*/ 7152761 w 8023328"/>
              <a:gd name="connsiteY355" fmla="*/ 1494185 h 2380521"/>
              <a:gd name="connsiteX356" fmla="*/ 7166617 w 8023328"/>
              <a:gd name="connsiteY356" fmla="*/ 1508973 h 2380521"/>
              <a:gd name="connsiteX357" fmla="*/ 7152761 w 8023328"/>
              <a:gd name="connsiteY357" fmla="*/ 1523761 h 2380521"/>
              <a:gd name="connsiteX358" fmla="*/ 7140364 w 8023328"/>
              <a:gd name="connsiteY358" fmla="*/ 1508973 h 2380521"/>
              <a:gd name="connsiteX359" fmla="*/ 7152761 w 8023328"/>
              <a:gd name="connsiteY359" fmla="*/ 1494185 h 2380521"/>
              <a:gd name="connsiteX360" fmla="*/ 7084322 w 8023328"/>
              <a:gd name="connsiteY360" fmla="*/ 1494185 h 2380521"/>
              <a:gd name="connsiteX361" fmla="*/ 7099111 w 8023328"/>
              <a:gd name="connsiteY361" fmla="*/ 1508973 h 2380521"/>
              <a:gd name="connsiteX362" fmla="*/ 7084322 w 8023328"/>
              <a:gd name="connsiteY362" fmla="*/ 1523761 h 2380521"/>
              <a:gd name="connsiteX363" fmla="*/ 7069533 w 8023328"/>
              <a:gd name="connsiteY363" fmla="*/ 1508973 h 2380521"/>
              <a:gd name="connsiteX364" fmla="*/ 7084322 w 8023328"/>
              <a:gd name="connsiteY364" fmla="*/ 1494185 h 2380521"/>
              <a:gd name="connsiteX365" fmla="*/ 7013492 w 8023328"/>
              <a:gd name="connsiteY365" fmla="*/ 1494185 h 2380521"/>
              <a:gd name="connsiteX366" fmla="*/ 7028280 w 8023328"/>
              <a:gd name="connsiteY366" fmla="*/ 1508973 h 2380521"/>
              <a:gd name="connsiteX367" fmla="*/ 7013492 w 8023328"/>
              <a:gd name="connsiteY367" fmla="*/ 1523761 h 2380521"/>
              <a:gd name="connsiteX368" fmla="*/ 6998704 w 8023328"/>
              <a:gd name="connsiteY368" fmla="*/ 1508973 h 2380521"/>
              <a:gd name="connsiteX369" fmla="*/ 7013492 w 8023328"/>
              <a:gd name="connsiteY369" fmla="*/ 1494185 h 2380521"/>
              <a:gd name="connsiteX370" fmla="*/ 6939085 w 8023328"/>
              <a:gd name="connsiteY370" fmla="*/ 1494185 h 2380521"/>
              <a:gd name="connsiteX371" fmla="*/ 6950753 w 8023328"/>
              <a:gd name="connsiteY371" fmla="*/ 1508973 h 2380521"/>
              <a:gd name="connsiteX372" fmla="*/ 6939085 w 8023328"/>
              <a:gd name="connsiteY372" fmla="*/ 1523761 h 2380521"/>
              <a:gd name="connsiteX373" fmla="*/ 6924500 w 8023328"/>
              <a:gd name="connsiteY373" fmla="*/ 1508973 h 2380521"/>
              <a:gd name="connsiteX374" fmla="*/ 6939085 w 8023328"/>
              <a:gd name="connsiteY374" fmla="*/ 1494185 h 2380521"/>
              <a:gd name="connsiteX375" fmla="*/ 83229 w 8023328"/>
              <a:gd name="connsiteY375" fmla="*/ 1426727 h 2380521"/>
              <a:gd name="connsiteX376" fmla="*/ 97085 w 8023328"/>
              <a:gd name="connsiteY376" fmla="*/ 1439124 h 2380521"/>
              <a:gd name="connsiteX377" fmla="*/ 83229 w 8023328"/>
              <a:gd name="connsiteY377" fmla="*/ 1452980 h 2380521"/>
              <a:gd name="connsiteX378" fmla="*/ 70831 w 8023328"/>
              <a:gd name="connsiteY378" fmla="*/ 1439124 h 2380521"/>
              <a:gd name="connsiteX379" fmla="*/ 83229 w 8023328"/>
              <a:gd name="connsiteY379" fmla="*/ 1426727 h 2380521"/>
              <a:gd name="connsiteX380" fmla="*/ 11993 w 8023328"/>
              <a:gd name="connsiteY380" fmla="*/ 1426727 h 2380521"/>
              <a:gd name="connsiteX381" fmla="*/ 26234 w 8023328"/>
              <a:gd name="connsiteY381" fmla="*/ 1439124 h 2380521"/>
              <a:gd name="connsiteX382" fmla="*/ 11993 w 8023328"/>
              <a:gd name="connsiteY382" fmla="*/ 1452980 h 2380521"/>
              <a:gd name="connsiteX383" fmla="*/ 0 w 8023328"/>
              <a:gd name="connsiteY383" fmla="*/ 1439124 h 2380521"/>
              <a:gd name="connsiteX384" fmla="*/ 11993 w 8023328"/>
              <a:gd name="connsiteY384" fmla="*/ 1426727 h 2380521"/>
              <a:gd name="connsiteX385" fmla="*/ 7370084 w 8023328"/>
              <a:gd name="connsiteY385" fmla="*/ 1423353 h 2380521"/>
              <a:gd name="connsiteX386" fmla="*/ 7382481 w 8023328"/>
              <a:gd name="connsiteY386" fmla="*/ 1438142 h 2380521"/>
              <a:gd name="connsiteX387" fmla="*/ 7370084 w 8023328"/>
              <a:gd name="connsiteY387" fmla="*/ 1452931 h 2380521"/>
              <a:gd name="connsiteX388" fmla="*/ 7356228 w 8023328"/>
              <a:gd name="connsiteY388" fmla="*/ 1438142 h 2380521"/>
              <a:gd name="connsiteX389" fmla="*/ 7370084 w 8023328"/>
              <a:gd name="connsiteY389" fmla="*/ 1423353 h 2380521"/>
              <a:gd name="connsiteX390" fmla="*/ 7294422 w 8023328"/>
              <a:gd name="connsiteY390" fmla="*/ 1423353 h 2380521"/>
              <a:gd name="connsiteX391" fmla="*/ 7308278 w 8023328"/>
              <a:gd name="connsiteY391" fmla="*/ 1438142 h 2380521"/>
              <a:gd name="connsiteX392" fmla="*/ 7294422 w 8023328"/>
              <a:gd name="connsiteY392" fmla="*/ 1452931 h 2380521"/>
              <a:gd name="connsiteX393" fmla="*/ 7282025 w 8023328"/>
              <a:gd name="connsiteY393" fmla="*/ 1438142 h 2380521"/>
              <a:gd name="connsiteX394" fmla="*/ 7294422 w 8023328"/>
              <a:gd name="connsiteY394" fmla="*/ 1423353 h 2380521"/>
              <a:gd name="connsiteX395" fmla="*/ 7223591 w 8023328"/>
              <a:gd name="connsiteY395" fmla="*/ 1423353 h 2380521"/>
              <a:gd name="connsiteX396" fmla="*/ 7237447 w 8023328"/>
              <a:gd name="connsiteY396" fmla="*/ 1438142 h 2380521"/>
              <a:gd name="connsiteX397" fmla="*/ 7223591 w 8023328"/>
              <a:gd name="connsiteY397" fmla="*/ 1452931 h 2380521"/>
              <a:gd name="connsiteX398" fmla="*/ 7211194 w 8023328"/>
              <a:gd name="connsiteY398" fmla="*/ 1438142 h 2380521"/>
              <a:gd name="connsiteX399" fmla="*/ 7223591 w 8023328"/>
              <a:gd name="connsiteY399" fmla="*/ 1423353 h 2380521"/>
              <a:gd name="connsiteX400" fmla="*/ 7155152 w 8023328"/>
              <a:gd name="connsiteY400" fmla="*/ 1423353 h 2380521"/>
              <a:gd name="connsiteX401" fmla="*/ 7169940 w 8023328"/>
              <a:gd name="connsiteY401" fmla="*/ 1438142 h 2380521"/>
              <a:gd name="connsiteX402" fmla="*/ 7155152 w 8023328"/>
              <a:gd name="connsiteY402" fmla="*/ 1452931 h 2380521"/>
              <a:gd name="connsiteX403" fmla="*/ 7141920 w 8023328"/>
              <a:gd name="connsiteY403" fmla="*/ 1438142 h 2380521"/>
              <a:gd name="connsiteX404" fmla="*/ 7155152 w 8023328"/>
              <a:gd name="connsiteY404" fmla="*/ 1423353 h 2380521"/>
              <a:gd name="connsiteX405" fmla="*/ 7084322 w 8023328"/>
              <a:gd name="connsiteY405" fmla="*/ 1423353 h 2380521"/>
              <a:gd name="connsiteX406" fmla="*/ 7099111 w 8023328"/>
              <a:gd name="connsiteY406" fmla="*/ 1438142 h 2380521"/>
              <a:gd name="connsiteX407" fmla="*/ 7084322 w 8023328"/>
              <a:gd name="connsiteY407" fmla="*/ 1452931 h 2380521"/>
              <a:gd name="connsiteX408" fmla="*/ 7069533 w 8023328"/>
              <a:gd name="connsiteY408" fmla="*/ 1438142 h 2380521"/>
              <a:gd name="connsiteX409" fmla="*/ 7084322 w 8023328"/>
              <a:gd name="connsiteY409" fmla="*/ 1423353 h 2380521"/>
              <a:gd name="connsiteX410" fmla="*/ 7013492 w 8023328"/>
              <a:gd name="connsiteY410" fmla="*/ 1423353 h 2380521"/>
              <a:gd name="connsiteX411" fmla="*/ 7028280 w 8023328"/>
              <a:gd name="connsiteY411" fmla="*/ 1438142 h 2380521"/>
              <a:gd name="connsiteX412" fmla="*/ 7013492 w 8023328"/>
              <a:gd name="connsiteY412" fmla="*/ 1452931 h 2380521"/>
              <a:gd name="connsiteX413" fmla="*/ 6998704 w 8023328"/>
              <a:gd name="connsiteY413" fmla="*/ 1438142 h 2380521"/>
              <a:gd name="connsiteX414" fmla="*/ 7013492 w 8023328"/>
              <a:gd name="connsiteY414" fmla="*/ 1423353 h 2380521"/>
              <a:gd name="connsiteX415" fmla="*/ 6939085 w 8023328"/>
              <a:gd name="connsiteY415" fmla="*/ 1423353 h 2380521"/>
              <a:gd name="connsiteX416" fmla="*/ 6950753 w 8023328"/>
              <a:gd name="connsiteY416" fmla="*/ 1438142 h 2380521"/>
              <a:gd name="connsiteX417" fmla="*/ 6939085 w 8023328"/>
              <a:gd name="connsiteY417" fmla="*/ 1452931 h 2380521"/>
              <a:gd name="connsiteX418" fmla="*/ 6924500 w 8023328"/>
              <a:gd name="connsiteY418" fmla="*/ 1438142 h 2380521"/>
              <a:gd name="connsiteX419" fmla="*/ 6939085 w 8023328"/>
              <a:gd name="connsiteY419" fmla="*/ 1423353 h 2380521"/>
              <a:gd name="connsiteX420" fmla="*/ 6867525 w 8023328"/>
              <a:gd name="connsiteY420" fmla="*/ 1423353 h 2380521"/>
              <a:gd name="connsiteX421" fmla="*/ 6879922 w 8023328"/>
              <a:gd name="connsiteY421" fmla="*/ 1438142 h 2380521"/>
              <a:gd name="connsiteX422" fmla="*/ 6867525 w 8023328"/>
              <a:gd name="connsiteY422" fmla="*/ 1452931 h 2380521"/>
              <a:gd name="connsiteX423" fmla="*/ 6853669 w 8023328"/>
              <a:gd name="connsiteY423" fmla="*/ 1438142 h 2380521"/>
              <a:gd name="connsiteX424" fmla="*/ 6867525 w 8023328"/>
              <a:gd name="connsiteY424" fmla="*/ 1423353 h 2380521"/>
              <a:gd name="connsiteX425" fmla="*/ 6796696 w 8023328"/>
              <a:gd name="connsiteY425" fmla="*/ 1423353 h 2380521"/>
              <a:gd name="connsiteX426" fmla="*/ 6809093 w 8023328"/>
              <a:gd name="connsiteY426" fmla="*/ 1438142 h 2380521"/>
              <a:gd name="connsiteX427" fmla="*/ 6796696 w 8023328"/>
              <a:gd name="connsiteY427" fmla="*/ 1452931 h 2380521"/>
              <a:gd name="connsiteX428" fmla="*/ 6782840 w 8023328"/>
              <a:gd name="connsiteY428" fmla="*/ 1438142 h 2380521"/>
              <a:gd name="connsiteX429" fmla="*/ 6796696 w 8023328"/>
              <a:gd name="connsiteY429" fmla="*/ 1423353 h 2380521"/>
              <a:gd name="connsiteX430" fmla="*/ 155518 w 8023328"/>
              <a:gd name="connsiteY430" fmla="*/ 1355896 h 2380521"/>
              <a:gd name="connsiteX431" fmla="*/ 167916 w 8023328"/>
              <a:gd name="connsiteY431" fmla="*/ 1368293 h 2380521"/>
              <a:gd name="connsiteX432" fmla="*/ 155518 w 8023328"/>
              <a:gd name="connsiteY432" fmla="*/ 1382149 h 2380521"/>
              <a:gd name="connsiteX433" fmla="*/ 141662 w 8023328"/>
              <a:gd name="connsiteY433" fmla="*/ 1368293 h 2380521"/>
              <a:gd name="connsiteX434" fmla="*/ 155518 w 8023328"/>
              <a:gd name="connsiteY434" fmla="*/ 1355896 h 2380521"/>
              <a:gd name="connsiteX435" fmla="*/ 83230 w 8023328"/>
              <a:gd name="connsiteY435" fmla="*/ 1355896 h 2380521"/>
              <a:gd name="connsiteX436" fmla="*/ 97086 w 8023328"/>
              <a:gd name="connsiteY436" fmla="*/ 1368293 h 2380521"/>
              <a:gd name="connsiteX437" fmla="*/ 83230 w 8023328"/>
              <a:gd name="connsiteY437" fmla="*/ 1382149 h 2380521"/>
              <a:gd name="connsiteX438" fmla="*/ 70832 w 8023328"/>
              <a:gd name="connsiteY438" fmla="*/ 1368293 h 2380521"/>
              <a:gd name="connsiteX439" fmla="*/ 83230 w 8023328"/>
              <a:gd name="connsiteY439" fmla="*/ 1355896 h 2380521"/>
              <a:gd name="connsiteX440" fmla="*/ 11994 w 8023328"/>
              <a:gd name="connsiteY440" fmla="*/ 1355896 h 2380521"/>
              <a:gd name="connsiteX441" fmla="*/ 26235 w 8023328"/>
              <a:gd name="connsiteY441" fmla="*/ 1368293 h 2380521"/>
              <a:gd name="connsiteX442" fmla="*/ 11994 w 8023328"/>
              <a:gd name="connsiteY442" fmla="*/ 1382149 h 2380521"/>
              <a:gd name="connsiteX443" fmla="*/ 2 w 8023328"/>
              <a:gd name="connsiteY443" fmla="*/ 1368293 h 2380521"/>
              <a:gd name="connsiteX444" fmla="*/ 11994 w 8023328"/>
              <a:gd name="connsiteY444" fmla="*/ 1355896 h 2380521"/>
              <a:gd name="connsiteX445" fmla="*/ 7294422 w 8023328"/>
              <a:gd name="connsiteY445" fmla="*/ 1352524 h 2380521"/>
              <a:gd name="connsiteX446" fmla="*/ 7308278 w 8023328"/>
              <a:gd name="connsiteY446" fmla="*/ 1367109 h 2380521"/>
              <a:gd name="connsiteX447" fmla="*/ 7294422 w 8023328"/>
              <a:gd name="connsiteY447" fmla="*/ 1378777 h 2380521"/>
              <a:gd name="connsiteX448" fmla="*/ 7282025 w 8023328"/>
              <a:gd name="connsiteY448" fmla="*/ 1367109 h 2380521"/>
              <a:gd name="connsiteX449" fmla="*/ 7294422 w 8023328"/>
              <a:gd name="connsiteY449" fmla="*/ 1352524 h 2380521"/>
              <a:gd name="connsiteX450" fmla="*/ 7223591 w 8023328"/>
              <a:gd name="connsiteY450" fmla="*/ 1352524 h 2380521"/>
              <a:gd name="connsiteX451" fmla="*/ 7237447 w 8023328"/>
              <a:gd name="connsiteY451" fmla="*/ 1367109 h 2380521"/>
              <a:gd name="connsiteX452" fmla="*/ 7223591 w 8023328"/>
              <a:gd name="connsiteY452" fmla="*/ 1378777 h 2380521"/>
              <a:gd name="connsiteX453" fmla="*/ 7211194 w 8023328"/>
              <a:gd name="connsiteY453" fmla="*/ 1367109 h 2380521"/>
              <a:gd name="connsiteX454" fmla="*/ 7223591 w 8023328"/>
              <a:gd name="connsiteY454" fmla="*/ 1352524 h 2380521"/>
              <a:gd name="connsiteX455" fmla="*/ 7155152 w 8023328"/>
              <a:gd name="connsiteY455" fmla="*/ 1352524 h 2380521"/>
              <a:gd name="connsiteX456" fmla="*/ 7169940 w 8023328"/>
              <a:gd name="connsiteY456" fmla="*/ 1367109 h 2380521"/>
              <a:gd name="connsiteX457" fmla="*/ 7155152 w 8023328"/>
              <a:gd name="connsiteY457" fmla="*/ 1378777 h 2380521"/>
              <a:gd name="connsiteX458" fmla="*/ 7140364 w 8023328"/>
              <a:gd name="connsiteY458" fmla="*/ 1367109 h 2380521"/>
              <a:gd name="connsiteX459" fmla="*/ 7155152 w 8023328"/>
              <a:gd name="connsiteY459" fmla="*/ 1352524 h 2380521"/>
              <a:gd name="connsiteX460" fmla="*/ 7084322 w 8023328"/>
              <a:gd name="connsiteY460" fmla="*/ 1352524 h 2380521"/>
              <a:gd name="connsiteX461" fmla="*/ 7099111 w 8023328"/>
              <a:gd name="connsiteY461" fmla="*/ 1367109 h 2380521"/>
              <a:gd name="connsiteX462" fmla="*/ 7084322 w 8023328"/>
              <a:gd name="connsiteY462" fmla="*/ 1378777 h 2380521"/>
              <a:gd name="connsiteX463" fmla="*/ 7069533 w 8023328"/>
              <a:gd name="connsiteY463" fmla="*/ 1367109 h 2380521"/>
              <a:gd name="connsiteX464" fmla="*/ 7084322 w 8023328"/>
              <a:gd name="connsiteY464" fmla="*/ 1352524 h 2380521"/>
              <a:gd name="connsiteX465" fmla="*/ 7013492 w 8023328"/>
              <a:gd name="connsiteY465" fmla="*/ 1352524 h 2380521"/>
              <a:gd name="connsiteX466" fmla="*/ 7028280 w 8023328"/>
              <a:gd name="connsiteY466" fmla="*/ 1367109 h 2380521"/>
              <a:gd name="connsiteX467" fmla="*/ 7013492 w 8023328"/>
              <a:gd name="connsiteY467" fmla="*/ 1378777 h 2380521"/>
              <a:gd name="connsiteX468" fmla="*/ 6998704 w 8023328"/>
              <a:gd name="connsiteY468" fmla="*/ 1367109 h 2380521"/>
              <a:gd name="connsiteX469" fmla="*/ 7013492 w 8023328"/>
              <a:gd name="connsiteY469" fmla="*/ 1352524 h 2380521"/>
              <a:gd name="connsiteX470" fmla="*/ 6939085 w 8023328"/>
              <a:gd name="connsiteY470" fmla="*/ 1352524 h 2380521"/>
              <a:gd name="connsiteX471" fmla="*/ 6950753 w 8023328"/>
              <a:gd name="connsiteY471" fmla="*/ 1367701 h 2380521"/>
              <a:gd name="connsiteX472" fmla="*/ 6939085 w 8023328"/>
              <a:gd name="connsiteY472" fmla="*/ 1382120 h 2380521"/>
              <a:gd name="connsiteX473" fmla="*/ 6924500 w 8023328"/>
              <a:gd name="connsiteY473" fmla="*/ 1367701 h 2380521"/>
              <a:gd name="connsiteX474" fmla="*/ 6939085 w 8023328"/>
              <a:gd name="connsiteY474" fmla="*/ 1352524 h 2380521"/>
              <a:gd name="connsiteX475" fmla="*/ 6867525 w 8023328"/>
              <a:gd name="connsiteY475" fmla="*/ 1352524 h 2380521"/>
              <a:gd name="connsiteX476" fmla="*/ 6879922 w 8023328"/>
              <a:gd name="connsiteY476" fmla="*/ 1367701 h 2380521"/>
              <a:gd name="connsiteX477" fmla="*/ 6867525 w 8023328"/>
              <a:gd name="connsiteY477" fmla="*/ 1382120 h 2380521"/>
              <a:gd name="connsiteX478" fmla="*/ 6853669 w 8023328"/>
              <a:gd name="connsiteY478" fmla="*/ 1367701 h 2380521"/>
              <a:gd name="connsiteX479" fmla="*/ 6867525 w 8023328"/>
              <a:gd name="connsiteY479" fmla="*/ 1352524 h 2380521"/>
              <a:gd name="connsiteX480" fmla="*/ 6796696 w 8023328"/>
              <a:gd name="connsiteY480" fmla="*/ 1352524 h 2380521"/>
              <a:gd name="connsiteX481" fmla="*/ 6809093 w 8023328"/>
              <a:gd name="connsiteY481" fmla="*/ 1367701 h 2380521"/>
              <a:gd name="connsiteX482" fmla="*/ 6796696 w 8023328"/>
              <a:gd name="connsiteY482" fmla="*/ 1382120 h 2380521"/>
              <a:gd name="connsiteX483" fmla="*/ 6782840 w 8023328"/>
              <a:gd name="connsiteY483" fmla="*/ 1367701 h 2380521"/>
              <a:gd name="connsiteX484" fmla="*/ 6796696 w 8023328"/>
              <a:gd name="connsiteY484" fmla="*/ 1352524 h 2380521"/>
              <a:gd name="connsiteX485" fmla="*/ 6724405 w 8023328"/>
              <a:gd name="connsiteY485" fmla="*/ 1352524 h 2380521"/>
              <a:gd name="connsiteX486" fmla="*/ 6738261 w 8023328"/>
              <a:gd name="connsiteY486" fmla="*/ 1367701 h 2380521"/>
              <a:gd name="connsiteX487" fmla="*/ 6724405 w 8023328"/>
              <a:gd name="connsiteY487" fmla="*/ 1382120 h 2380521"/>
              <a:gd name="connsiteX488" fmla="*/ 6712008 w 8023328"/>
              <a:gd name="connsiteY488" fmla="*/ 1367701 h 2380521"/>
              <a:gd name="connsiteX489" fmla="*/ 6724405 w 8023328"/>
              <a:gd name="connsiteY489" fmla="*/ 1352524 h 2380521"/>
              <a:gd name="connsiteX490" fmla="*/ 6653576 w 8023328"/>
              <a:gd name="connsiteY490" fmla="*/ 1352524 h 2380521"/>
              <a:gd name="connsiteX491" fmla="*/ 6667432 w 8023328"/>
              <a:gd name="connsiteY491" fmla="*/ 1367701 h 2380521"/>
              <a:gd name="connsiteX492" fmla="*/ 6653576 w 8023328"/>
              <a:gd name="connsiteY492" fmla="*/ 1382120 h 2380521"/>
              <a:gd name="connsiteX493" fmla="*/ 6641179 w 8023328"/>
              <a:gd name="connsiteY493" fmla="*/ 1367701 h 2380521"/>
              <a:gd name="connsiteX494" fmla="*/ 6653576 w 8023328"/>
              <a:gd name="connsiteY494" fmla="*/ 1352524 h 2380521"/>
              <a:gd name="connsiteX495" fmla="*/ 7223591 w 8023328"/>
              <a:gd name="connsiteY495" fmla="*/ 1281693 h 2380521"/>
              <a:gd name="connsiteX496" fmla="*/ 7237447 w 8023328"/>
              <a:gd name="connsiteY496" fmla="*/ 1295549 h 2380521"/>
              <a:gd name="connsiteX497" fmla="*/ 7223591 w 8023328"/>
              <a:gd name="connsiteY497" fmla="*/ 1307946 h 2380521"/>
              <a:gd name="connsiteX498" fmla="*/ 7211194 w 8023328"/>
              <a:gd name="connsiteY498" fmla="*/ 1295549 h 2380521"/>
              <a:gd name="connsiteX499" fmla="*/ 7223591 w 8023328"/>
              <a:gd name="connsiteY499" fmla="*/ 1281693 h 2380521"/>
              <a:gd name="connsiteX500" fmla="*/ 7155152 w 8023328"/>
              <a:gd name="connsiteY500" fmla="*/ 1281693 h 2380521"/>
              <a:gd name="connsiteX501" fmla="*/ 7169940 w 8023328"/>
              <a:gd name="connsiteY501" fmla="*/ 1295549 h 2380521"/>
              <a:gd name="connsiteX502" fmla="*/ 7155152 w 8023328"/>
              <a:gd name="connsiteY502" fmla="*/ 1307946 h 2380521"/>
              <a:gd name="connsiteX503" fmla="*/ 7140364 w 8023328"/>
              <a:gd name="connsiteY503" fmla="*/ 1295549 h 2380521"/>
              <a:gd name="connsiteX504" fmla="*/ 7155152 w 8023328"/>
              <a:gd name="connsiteY504" fmla="*/ 1281693 h 2380521"/>
              <a:gd name="connsiteX505" fmla="*/ 7084322 w 8023328"/>
              <a:gd name="connsiteY505" fmla="*/ 1281693 h 2380521"/>
              <a:gd name="connsiteX506" fmla="*/ 7099111 w 8023328"/>
              <a:gd name="connsiteY506" fmla="*/ 1295549 h 2380521"/>
              <a:gd name="connsiteX507" fmla="*/ 7084322 w 8023328"/>
              <a:gd name="connsiteY507" fmla="*/ 1307946 h 2380521"/>
              <a:gd name="connsiteX508" fmla="*/ 7069533 w 8023328"/>
              <a:gd name="connsiteY508" fmla="*/ 1295549 h 2380521"/>
              <a:gd name="connsiteX509" fmla="*/ 7084322 w 8023328"/>
              <a:gd name="connsiteY509" fmla="*/ 1281693 h 2380521"/>
              <a:gd name="connsiteX510" fmla="*/ 7013492 w 8023328"/>
              <a:gd name="connsiteY510" fmla="*/ 1281693 h 2380521"/>
              <a:gd name="connsiteX511" fmla="*/ 7028280 w 8023328"/>
              <a:gd name="connsiteY511" fmla="*/ 1295549 h 2380521"/>
              <a:gd name="connsiteX512" fmla="*/ 7013492 w 8023328"/>
              <a:gd name="connsiteY512" fmla="*/ 1307946 h 2380521"/>
              <a:gd name="connsiteX513" fmla="*/ 6998704 w 8023328"/>
              <a:gd name="connsiteY513" fmla="*/ 1295549 h 2380521"/>
              <a:gd name="connsiteX514" fmla="*/ 7013492 w 8023328"/>
              <a:gd name="connsiteY514" fmla="*/ 1281693 h 2380521"/>
              <a:gd name="connsiteX515" fmla="*/ 6939085 w 8023328"/>
              <a:gd name="connsiteY515" fmla="*/ 1281693 h 2380521"/>
              <a:gd name="connsiteX516" fmla="*/ 6950753 w 8023328"/>
              <a:gd name="connsiteY516" fmla="*/ 1295549 h 2380521"/>
              <a:gd name="connsiteX517" fmla="*/ 6939085 w 8023328"/>
              <a:gd name="connsiteY517" fmla="*/ 1307946 h 2380521"/>
              <a:gd name="connsiteX518" fmla="*/ 6924500 w 8023328"/>
              <a:gd name="connsiteY518" fmla="*/ 1295549 h 2380521"/>
              <a:gd name="connsiteX519" fmla="*/ 6939085 w 8023328"/>
              <a:gd name="connsiteY519" fmla="*/ 1281693 h 2380521"/>
              <a:gd name="connsiteX520" fmla="*/ 6867525 w 8023328"/>
              <a:gd name="connsiteY520" fmla="*/ 1281693 h 2380521"/>
              <a:gd name="connsiteX521" fmla="*/ 6879922 w 8023328"/>
              <a:gd name="connsiteY521" fmla="*/ 1295549 h 2380521"/>
              <a:gd name="connsiteX522" fmla="*/ 6867525 w 8023328"/>
              <a:gd name="connsiteY522" fmla="*/ 1307946 h 2380521"/>
              <a:gd name="connsiteX523" fmla="*/ 6853669 w 8023328"/>
              <a:gd name="connsiteY523" fmla="*/ 1295549 h 2380521"/>
              <a:gd name="connsiteX524" fmla="*/ 6867525 w 8023328"/>
              <a:gd name="connsiteY524" fmla="*/ 1281693 h 2380521"/>
              <a:gd name="connsiteX525" fmla="*/ 6796696 w 8023328"/>
              <a:gd name="connsiteY525" fmla="*/ 1281693 h 2380521"/>
              <a:gd name="connsiteX526" fmla="*/ 6809093 w 8023328"/>
              <a:gd name="connsiteY526" fmla="*/ 1295549 h 2380521"/>
              <a:gd name="connsiteX527" fmla="*/ 6796696 w 8023328"/>
              <a:gd name="connsiteY527" fmla="*/ 1307946 h 2380521"/>
              <a:gd name="connsiteX528" fmla="*/ 6782840 w 8023328"/>
              <a:gd name="connsiteY528" fmla="*/ 1295549 h 2380521"/>
              <a:gd name="connsiteX529" fmla="*/ 6796696 w 8023328"/>
              <a:gd name="connsiteY529" fmla="*/ 1281693 h 2380521"/>
              <a:gd name="connsiteX530" fmla="*/ 6724405 w 8023328"/>
              <a:gd name="connsiteY530" fmla="*/ 1281693 h 2380521"/>
              <a:gd name="connsiteX531" fmla="*/ 6738261 w 8023328"/>
              <a:gd name="connsiteY531" fmla="*/ 1295549 h 2380521"/>
              <a:gd name="connsiteX532" fmla="*/ 6724405 w 8023328"/>
              <a:gd name="connsiteY532" fmla="*/ 1307946 h 2380521"/>
              <a:gd name="connsiteX533" fmla="*/ 6712008 w 8023328"/>
              <a:gd name="connsiteY533" fmla="*/ 1295549 h 2380521"/>
              <a:gd name="connsiteX534" fmla="*/ 6724405 w 8023328"/>
              <a:gd name="connsiteY534" fmla="*/ 1281693 h 2380521"/>
              <a:gd name="connsiteX535" fmla="*/ 6653576 w 8023328"/>
              <a:gd name="connsiteY535" fmla="*/ 1281693 h 2380521"/>
              <a:gd name="connsiteX536" fmla="*/ 6667432 w 8023328"/>
              <a:gd name="connsiteY536" fmla="*/ 1295549 h 2380521"/>
              <a:gd name="connsiteX537" fmla="*/ 6653576 w 8023328"/>
              <a:gd name="connsiteY537" fmla="*/ 1307946 h 2380521"/>
              <a:gd name="connsiteX538" fmla="*/ 6641179 w 8023328"/>
              <a:gd name="connsiteY538" fmla="*/ 1295549 h 2380521"/>
              <a:gd name="connsiteX539" fmla="*/ 6653576 w 8023328"/>
              <a:gd name="connsiteY539" fmla="*/ 1281693 h 2380521"/>
              <a:gd name="connsiteX540" fmla="*/ 6582745 w 8023328"/>
              <a:gd name="connsiteY540" fmla="*/ 1281693 h 2380521"/>
              <a:gd name="connsiteX541" fmla="*/ 6596601 w 8023328"/>
              <a:gd name="connsiteY541" fmla="*/ 1295549 h 2380521"/>
              <a:gd name="connsiteX542" fmla="*/ 6582745 w 8023328"/>
              <a:gd name="connsiteY542" fmla="*/ 1307946 h 2380521"/>
              <a:gd name="connsiteX543" fmla="*/ 6570348 w 8023328"/>
              <a:gd name="connsiteY543" fmla="*/ 1295549 h 2380521"/>
              <a:gd name="connsiteX544" fmla="*/ 6582745 w 8023328"/>
              <a:gd name="connsiteY544" fmla="*/ 1281693 h 2380521"/>
              <a:gd name="connsiteX545" fmla="*/ 6510933 w 8023328"/>
              <a:gd name="connsiteY545" fmla="*/ 1281693 h 2380521"/>
              <a:gd name="connsiteX546" fmla="*/ 6525722 w 8023328"/>
              <a:gd name="connsiteY546" fmla="*/ 1295549 h 2380521"/>
              <a:gd name="connsiteX547" fmla="*/ 6510933 w 8023328"/>
              <a:gd name="connsiteY547" fmla="*/ 1307946 h 2380521"/>
              <a:gd name="connsiteX548" fmla="*/ 6496144 w 8023328"/>
              <a:gd name="connsiteY548" fmla="*/ 1295549 h 2380521"/>
              <a:gd name="connsiteX549" fmla="*/ 6510933 w 8023328"/>
              <a:gd name="connsiteY549" fmla="*/ 1281693 h 2380521"/>
              <a:gd name="connsiteX550" fmla="*/ 6440492 w 8023328"/>
              <a:gd name="connsiteY550" fmla="*/ 1281693 h 2380521"/>
              <a:gd name="connsiteX551" fmla="*/ 6454911 w 8023328"/>
              <a:gd name="connsiteY551" fmla="*/ 1295549 h 2380521"/>
              <a:gd name="connsiteX552" fmla="*/ 6440492 w 8023328"/>
              <a:gd name="connsiteY552" fmla="*/ 1307946 h 2380521"/>
              <a:gd name="connsiteX553" fmla="*/ 6425315 w 8023328"/>
              <a:gd name="connsiteY553" fmla="*/ 1295549 h 2380521"/>
              <a:gd name="connsiteX554" fmla="*/ 6440492 w 8023328"/>
              <a:gd name="connsiteY554" fmla="*/ 1281693 h 2380521"/>
              <a:gd name="connsiteX555" fmla="*/ 6369273 w 8023328"/>
              <a:gd name="connsiteY555" fmla="*/ 1281693 h 2380521"/>
              <a:gd name="connsiteX556" fmla="*/ 6384062 w 8023328"/>
              <a:gd name="connsiteY556" fmla="*/ 1296482 h 2380521"/>
              <a:gd name="connsiteX557" fmla="*/ 6369273 w 8023328"/>
              <a:gd name="connsiteY557" fmla="*/ 1311271 h 2380521"/>
              <a:gd name="connsiteX558" fmla="*/ 6354484 w 8023328"/>
              <a:gd name="connsiteY558" fmla="*/ 1296482 h 2380521"/>
              <a:gd name="connsiteX559" fmla="*/ 6369273 w 8023328"/>
              <a:gd name="connsiteY559" fmla="*/ 1281693 h 2380521"/>
              <a:gd name="connsiteX560" fmla="*/ 5799257 w 8023328"/>
              <a:gd name="connsiteY560" fmla="*/ 1281693 h 2380521"/>
              <a:gd name="connsiteX561" fmla="*/ 5814045 w 8023328"/>
              <a:gd name="connsiteY561" fmla="*/ 1296482 h 2380521"/>
              <a:gd name="connsiteX562" fmla="*/ 5799257 w 8023328"/>
              <a:gd name="connsiteY562" fmla="*/ 1311271 h 2380521"/>
              <a:gd name="connsiteX563" fmla="*/ 5784469 w 8023328"/>
              <a:gd name="connsiteY563" fmla="*/ 1296482 h 2380521"/>
              <a:gd name="connsiteX564" fmla="*/ 5799257 w 8023328"/>
              <a:gd name="connsiteY564" fmla="*/ 1281693 h 2380521"/>
              <a:gd name="connsiteX565" fmla="*/ 5724122 w 8023328"/>
              <a:gd name="connsiteY565" fmla="*/ 1281693 h 2380521"/>
              <a:gd name="connsiteX566" fmla="*/ 5736519 w 8023328"/>
              <a:gd name="connsiteY566" fmla="*/ 1296482 h 2380521"/>
              <a:gd name="connsiteX567" fmla="*/ 5724122 w 8023328"/>
              <a:gd name="connsiteY567" fmla="*/ 1311271 h 2380521"/>
              <a:gd name="connsiteX568" fmla="*/ 5710266 w 8023328"/>
              <a:gd name="connsiteY568" fmla="*/ 1296482 h 2380521"/>
              <a:gd name="connsiteX569" fmla="*/ 5724122 w 8023328"/>
              <a:gd name="connsiteY569" fmla="*/ 1281693 h 2380521"/>
              <a:gd name="connsiteX570" fmla="*/ 5653291 w 8023328"/>
              <a:gd name="connsiteY570" fmla="*/ 1281693 h 2380521"/>
              <a:gd name="connsiteX571" fmla="*/ 5665688 w 8023328"/>
              <a:gd name="connsiteY571" fmla="*/ 1296482 h 2380521"/>
              <a:gd name="connsiteX572" fmla="*/ 5653291 w 8023328"/>
              <a:gd name="connsiteY572" fmla="*/ 1311271 h 2380521"/>
              <a:gd name="connsiteX573" fmla="*/ 5639435 w 8023328"/>
              <a:gd name="connsiteY573" fmla="*/ 1296482 h 2380521"/>
              <a:gd name="connsiteX574" fmla="*/ 5653291 w 8023328"/>
              <a:gd name="connsiteY574" fmla="*/ 1281693 h 2380521"/>
              <a:gd name="connsiteX575" fmla="*/ 5582461 w 8023328"/>
              <a:gd name="connsiteY575" fmla="*/ 1281693 h 2380521"/>
              <a:gd name="connsiteX576" fmla="*/ 5594858 w 8023328"/>
              <a:gd name="connsiteY576" fmla="*/ 1296482 h 2380521"/>
              <a:gd name="connsiteX577" fmla="*/ 5582461 w 8023328"/>
              <a:gd name="connsiteY577" fmla="*/ 1311271 h 2380521"/>
              <a:gd name="connsiteX578" fmla="*/ 5568605 w 8023328"/>
              <a:gd name="connsiteY578" fmla="*/ 1296482 h 2380521"/>
              <a:gd name="connsiteX579" fmla="*/ 5582461 w 8023328"/>
              <a:gd name="connsiteY579" fmla="*/ 1281693 h 2380521"/>
              <a:gd name="connsiteX580" fmla="*/ 5510171 w 8023328"/>
              <a:gd name="connsiteY580" fmla="*/ 1281693 h 2380521"/>
              <a:gd name="connsiteX581" fmla="*/ 5524027 w 8023328"/>
              <a:gd name="connsiteY581" fmla="*/ 1296482 h 2380521"/>
              <a:gd name="connsiteX582" fmla="*/ 5510171 w 8023328"/>
              <a:gd name="connsiteY582" fmla="*/ 1311271 h 2380521"/>
              <a:gd name="connsiteX583" fmla="*/ 5497774 w 8023328"/>
              <a:gd name="connsiteY583" fmla="*/ 1296482 h 2380521"/>
              <a:gd name="connsiteX584" fmla="*/ 5510171 w 8023328"/>
              <a:gd name="connsiteY584" fmla="*/ 1281693 h 2380521"/>
              <a:gd name="connsiteX585" fmla="*/ 5438937 w 8023328"/>
              <a:gd name="connsiteY585" fmla="*/ 1281693 h 2380521"/>
              <a:gd name="connsiteX586" fmla="*/ 5453178 w 8023328"/>
              <a:gd name="connsiteY586" fmla="*/ 1296482 h 2380521"/>
              <a:gd name="connsiteX587" fmla="*/ 5438937 w 8023328"/>
              <a:gd name="connsiteY587" fmla="*/ 1311271 h 2380521"/>
              <a:gd name="connsiteX588" fmla="*/ 5426945 w 8023328"/>
              <a:gd name="connsiteY588" fmla="*/ 1296482 h 2380521"/>
              <a:gd name="connsiteX589" fmla="*/ 5438937 w 8023328"/>
              <a:gd name="connsiteY589" fmla="*/ 1281693 h 2380521"/>
              <a:gd name="connsiteX590" fmla="*/ 5368510 w 8023328"/>
              <a:gd name="connsiteY590" fmla="*/ 1281693 h 2380521"/>
              <a:gd name="connsiteX591" fmla="*/ 5382366 w 8023328"/>
              <a:gd name="connsiteY591" fmla="*/ 1296482 h 2380521"/>
              <a:gd name="connsiteX592" fmla="*/ 5368510 w 8023328"/>
              <a:gd name="connsiteY592" fmla="*/ 1311271 h 2380521"/>
              <a:gd name="connsiteX593" fmla="*/ 5356113 w 8023328"/>
              <a:gd name="connsiteY593" fmla="*/ 1296482 h 2380521"/>
              <a:gd name="connsiteX594" fmla="*/ 5368510 w 8023328"/>
              <a:gd name="connsiteY594" fmla="*/ 1281693 h 2380521"/>
              <a:gd name="connsiteX595" fmla="*/ 5296699 w 8023328"/>
              <a:gd name="connsiteY595" fmla="*/ 1281693 h 2380521"/>
              <a:gd name="connsiteX596" fmla="*/ 5311488 w 8023328"/>
              <a:gd name="connsiteY596" fmla="*/ 1296482 h 2380521"/>
              <a:gd name="connsiteX597" fmla="*/ 5296699 w 8023328"/>
              <a:gd name="connsiteY597" fmla="*/ 1311271 h 2380521"/>
              <a:gd name="connsiteX598" fmla="*/ 5281910 w 8023328"/>
              <a:gd name="connsiteY598" fmla="*/ 1296482 h 2380521"/>
              <a:gd name="connsiteX599" fmla="*/ 5296699 w 8023328"/>
              <a:gd name="connsiteY599" fmla="*/ 1281693 h 2380521"/>
              <a:gd name="connsiteX600" fmla="*/ 5225869 w 8023328"/>
              <a:gd name="connsiteY600" fmla="*/ 1281693 h 2380521"/>
              <a:gd name="connsiteX601" fmla="*/ 5240657 w 8023328"/>
              <a:gd name="connsiteY601" fmla="*/ 1296482 h 2380521"/>
              <a:gd name="connsiteX602" fmla="*/ 5225869 w 8023328"/>
              <a:gd name="connsiteY602" fmla="*/ 1311271 h 2380521"/>
              <a:gd name="connsiteX603" fmla="*/ 5211081 w 8023328"/>
              <a:gd name="connsiteY603" fmla="*/ 1296482 h 2380521"/>
              <a:gd name="connsiteX604" fmla="*/ 5225869 w 8023328"/>
              <a:gd name="connsiteY604" fmla="*/ 1281693 h 2380521"/>
              <a:gd name="connsiteX605" fmla="*/ 5154105 w 8023328"/>
              <a:gd name="connsiteY605" fmla="*/ 1281693 h 2380521"/>
              <a:gd name="connsiteX606" fmla="*/ 5166502 w 8023328"/>
              <a:gd name="connsiteY606" fmla="*/ 1296482 h 2380521"/>
              <a:gd name="connsiteX607" fmla="*/ 5154105 w 8023328"/>
              <a:gd name="connsiteY607" fmla="*/ 1311271 h 2380521"/>
              <a:gd name="connsiteX608" fmla="*/ 5140249 w 8023328"/>
              <a:gd name="connsiteY608" fmla="*/ 1296482 h 2380521"/>
              <a:gd name="connsiteX609" fmla="*/ 5154105 w 8023328"/>
              <a:gd name="connsiteY609" fmla="*/ 1281693 h 2380521"/>
              <a:gd name="connsiteX610" fmla="*/ 5083276 w 8023328"/>
              <a:gd name="connsiteY610" fmla="*/ 1281693 h 2380521"/>
              <a:gd name="connsiteX611" fmla="*/ 5095673 w 8023328"/>
              <a:gd name="connsiteY611" fmla="*/ 1296482 h 2380521"/>
              <a:gd name="connsiteX612" fmla="*/ 5083276 w 8023328"/>
              <a:gd name="connsiteY612" fmla="*/ 1311271 h 2380521"/>
              <a:gd name="connsiteX613" fmla="*/ 5069420 w 8023328"/>
              <a:gd name="connsiteY613" fmla="*/ 1296482 h 2380521"/>
              <a:gd name="connsiteX614" fmla="*/ 5083276 w 8023328"/>
              <a:gd name="connsiteY614" fmla="*/ 1281693 h 2380521"/>
              <a:gd name="connsiteX615" fmla="*/ 5012445 w 8023328"/>
              <a:gd name="connsiteY615" fmla="*/ 1281693 h 2380521"/>
              <a:gd name="connsiteX616" fmla="*/ 5024842 w 8023328"/>
              <a:gd name="connsiteY616" fmla="*/ 1296482 h 2380521"/>
              <a:gd name="connsiteX617" fmla="*/ 5012445 w 8023328"/>
              <a:gd name="connsiteY617" fmla="*/ 1311271 h 2380521"/>
              <a:gd name="connsiteX618" fmla="*/ 4998589 w 8023328"/>
              <a:gd name="connsiteY618" fmla="*/ 1296482 h 2380521"/>
              <a:gd name="connsiteX619" fmla="*/ 5012445 w 8023328"/>
              <a:gd name="connsiteY619" fmla="*/ 1281693 h 2380521"/>
              <a:gd name="connsiteX620" fmla="*/ 4940157 w 8023328"/>
              <a:gd name="connsiteY620" fmla="*/ 1281693 h 2380521"/>
              <a:gd name="connsiteX621" fmla="*/ 4954013 w 8023328"/>
              <a:gd name="connsiteY621" fmla="*/ 1296482 h 2380521"/>
              <a:gd name="connsiteX622" fmla="*/ 4940157 w 8023328"/>
              <a:gd name="connsiteY622" fmla="*/ 1311271 h 2380521"/>
              <a:gd name="connsiteX623" fmla="*/ 4927760 w 8023328"/>
              <a:gd name="connsiteY623" fmla="*/ 1296482 h 2380521"/>
              <a:gd name="connsiteX624" fmla="*/ 4940157 w 8023328"/>
              <a:gd name="connsiteY624" fmla="*/ 1281693 h 2380521"/>
              <a:gd name="connsiteX625" fmla="*/ 4865953 w 8023328"/>
              <a:gd name="connsiteY625" fmla="*/ 1281693 h 2380521"/>
              <a:gd name="connsiteX626" fmla="*/ 4879809 w 8023328"/>
              <a:gd name="connsiteY626" fmla="*/ 1296482 h 2380521"/>
              <a:gd name="connsiteX627" fmla="*/ 4865953 w 8023328"/>
              <a:gd name="connsiteY627" fmla="*/ 1311271 h 2380521"/>
              <a:gd name="connsiteX628" fmla="*/ 4853556 w 8023328"/>
              <a:gd name="connsiteY628" fmla="*/ 1296482 h 2380521"/>
              <a:gd name="connsiteX629" fmla="*/ 4865953 w 8023328"/>
              <a:gd name="connsiteY629" fmla="*/ 1281693 h 2380521"/>
              <a:gd name="connsiteX630" fmla="*/ 4795122 w 8023328"/>
              <a:gd name="connsiteY630" fmla="*/ 1281693 h 2380521"/>
              <a:gd name="connsiteX631" fmla="*/ 4808978 w 8023328"/>
              <a:gd name="connsiteY631" fmla="*/ 1296482 h 2380521"/>
              <a:gd name="connsiteX632" fmla="*/ 4795122 w 8023328"/>
              <a:gd name="connsiteY632" fmla="*/ 1311271 h 2380521"/>
              <a:gd name="connsiteX633" fmla="*/ 4782725 w 8023328"/>
              <a:gd name="connsiteY633" fmla="*/ 1296482 h 2380521"/>
              <a:gd name="connsiteX634" fmla="*/ 4795122 w 8023328"/>
              <a:gd name="connsiteY634" fmla="*/ 1281693 h 2380521"/>
              <a:gd name="connsiteX635" fmla="*/ 4726684 w 8023328"/>
              <a:gd name="connsiteY635" fmla="*/ 1281693 h 2380521"/>
              <a:gd name="connsiteX636" fmla="*/ 4741472 w 8023328"/>
              <a:gd name="connsiteY636" fmla="*/ 1296482 h 2380521"/>
              <a:gd name="connsiteX637" fmla="*/ 4726684 w 8023328"/>
              <a:gd name="connsiteY637" fmla="*/ 1311271 h 2380521"/>
              <a:gd name="connsiteX638" fmla="*/ 4711896 w 8023328"/>
              <a:gd name="connsiteY638" fmla="*/ 1296482 h 2380521"/>
              <a:gd name="connsiteX639" fmla="*/ 4726684 w 8023328"/>
              <a:gd name="connsiteY639" fmla="*/ 1281693 h 2380521"/>
              <a:gd name="connsiteX640" fmla="*/ 4655853 w 8023328"/>
              <a:gd name="connsiteY640" fmla="*/ 1281693 h 2380521"/>
              <a:gd name="connsiteX641" fmla="*/ 4670642 w 8023328"/>
              <a:gd name="connsiteY641" fmla="*/ 1294090 h 2380521"/>
              <a:gd name="connsiteX642" fmla="*/ 4655853 w 8023328"/>
              <a:gd name="connsiteY642" fmla="*/ 1307946 h 2380521"/>
              <a:gd name="connsiteX643" fmla="*/ 4641064 w 8023328"/>
              <a:gd name="connsiteY643" fmla="*/ 1294090 h 2380521"/>
              <a:gd name="connsiteX644" fmla="*/ 4655853 w 8023328"/>
              <a:gd name="connsiteY644" fmla="*/ 1281693 h 2380521"/>
              <a:gd name="connsiteX645" fmla="*/ 4585023 w 8023328"/>
              <a:gd name="connsiteY645" fmla="*/ 1281693 h 2380521"/>
              <a:gd name="connsiteX646" fmla="*/ 4599811 w 8023328"/>
              <a:gd name="connsiteY646" fmla="*/ 1294090 h 2380521"/>
              <a:gd name="connsiteX647" fmla="*/ 4585023 w 8023328"/>
              <a:gd name="connsiteY647" fmla="*/ 1307946 h 2380521"/>
              <a:gd name="connsiteX648" fmla="*/ 4570235 w 8023328"/>
              <a:gd name="connsiteY648" fmla="*/ 1294090 h 2380521"/>
              <a:gd name="connsiteX649" fmla="*/ 4585023 w 8023328"/>
              <a:gd name="connsiteY649" fmla="*/ 1281693 h 2380521"/>
              <a:gd name="connsiteX650" fmla="*/ 226355 w 8023328"/>
              <a:gd name="connsiteY650" fmla="*/ 1281693 h 2380521"/>
              <a:gd name="connsiteX651" fmla="*/ 238753 w 8023328"/>
              <a:gd name="connsiteY651" fmla="*/ 1296871 h 2380521"/>
              <a:gd name="connsiteX652" fmla="*/ 226355 w 8023328"/>
              <a:gd name="connsiteY652" fmla="*/ 1311291 h 2380521"/>
              <a:gd name="connsiteX653" fmla="*/ 212499 w 8023328"/>
              <a:gd name="connsiteY653" fmla="*/ 1296871 h 2380521"/>
              <a:gd name="connsiteX654" fmla="*/ 226355 w 8023328"/>
              <a:gd name="connsiteY654" fmla="*/ 1281693 h 2380521"/>
              <a:gd name="connsiteX655" fmla="*/ 155522 w 8023328"/>
              <a:gd name="connsiteY655" fmla="*/ 1281693 h 2380521"/>
              <a:gd name="connsiteX656" fmla="*/ 167919 w 8023328"/>
              <a:gd name="connsiteY656" fmla="*/ 1296871 h 2380521"/>
              <a:gd name="connsiteX657" fmla="*/ 155522 w 8023328"/>
              <a:gd name="connsiteY657" fmla="*/ 1311291 h 2380521"/>
              <a:gd name="connsiteX658" fmla="*/ 141666 w 8023328"/>
              <a:gd name="connsiteY658" fmla="*/ 1296871 h 2380521"/>
              <a:gd name="connsiteX659" fmla="*/ 155522 w 8023328"/>
              <a:gd name="connsiteY659" fmla="*/ 1281693 h 2380521"/>
              <a:gd name="connsiteX660" fmla="*/ 83234 w 8023328"/>
              <a:gd name="connsiteY660" fmla="*/ 1281693 h 2380521"/>
              <a:gd name="connsiteX661" fmla="*/ 97090 w 8023328"/>
              <a:gd name="connsiteY661" fmla="*/ 1296871 h 2380521"/>
              <a:gd name="connsiteX662" fmla="*/ 83234 w 8023328"/>
              <a:gd name="connsiteY662" fmla="*/ 1311291 h 2380521"/>
              <a:gd name="connsiteX663" fmla="*/ 70836 w 8023328"/>
              <a:gd name="connsiteY663" fmla="*/ 1296871 h 2380521"/>
              <a:gd name="connsiteX664" fmla="*/ 83234 w 8023328"/>
              <a:gd name="connsiteY664" fmla="*/ 1281693 h 2380521"/>
              <a:gd name="connsiteX665" fmla="*/ 11998 w 8023328"/>
              <a:gd name="connsiteY665" fmla="*/ 1281693 h 2380521"/>
              <a:gd name="connsiteX666" fmla="*/ 26239 w 8023328"/>
              <a:gd name="connsiteY666" fmla="*/ 1296871 h 2380521"/>
              <a:gd name="connsiteX667" fmla="*/ 11998 w 8023328"/>
              <a:gd name="connsiteY667" fmla="*/ 1311291 h 2380521"/>
              <a:gd name="connsiteX668" fmla="*/ 5 w 8023328"/>
              <a:gd name="connsiteY668" fmla="*/ 1296871 h 2380521"/>
              <a:gd name="connsiteX669" fmla="*/ 11998 w 8023328"/>
              <a:gd name="connsiteY669" fmla="*/ 1281693 h 2380521"/>
              <a:gd name="connsiteX670" fmla="*/ 7084322 w 8023328"/>
              <a:gd name="connsiteY670" fmla="*/ 1210863 h 2380521"/>
              <a:gd name="connsiteX671" fmla="*/ 7099111 w 8023328"/>
              <a:gd name="connsiteY671" fmla="*/ 1224719 h 2380521"/>
              <a:gd name="connsiteX672" fmla="*/ 7084322 w 8023328"/>
              <a:gd name="connsiteY672" fmla="*/ 1237116 h 2380521"/>
              <a:gd name="connsiteX673" fmla="*/ 7069533 w 8023328"/>
              <a:gd name="connsiteY673" fmla="*/ 1224719 h 2380521"/>
              <a:gd name="connsiteX674" fmla="*/ 7084322 w 8023328"/>
              <a:gd name="connsiteY674" fmla="*/ 1210863 h 2380521"/>
              <a:gd name="connsiteX675" fmla="*/ 7013492 w 8023328"/>
              <a:gd name="connsiteY675" fmla="*/ 1210863 h 2380521"/>
              <a:gd name="connsiteX676" fmla="*/ 7028280 w 8023328"/>
              <a:gd name="connsiteY676" fmla="*/ 1224719 h 2380521"/>
              <a:gd name="connsiteX677" fmla="*/ 7013492 w 8023328"/>
              <a:gd name="connsiteY677" fmla="*/ 1237116 h 2380521"/>
              <a:gd name="connsiteX678" fmla="*/ 6998704 w 8023328"/>
              <a:gd name="connsiteY678" fmla="*/ 1224719 h 2380521"/>
              <a:gd name="connsiteX679" fmla="*/ 7013492 w 8023328"/>
              <a:gd name="connsiteY679" fmla="*/ 1210863 h 2380521"/>
              <a:gd name="connsiteX680" fmla="*/ 6939085 w 8023328"/>
              <a:gd name="connsiteY680" fmla="*/ 1210863 h 2380521"/>
              <a:gd name="connsiteX681" fmla="*/ 6950753 w 8023328"/>
              <a:gd name="connsiteY681" fmla="*/ 1224719 h 2380521"/>
              <a:gd name="connsiteX682" fmla="*/ 6939085 w 8023328"/>
              <a:gd name="connsiteY682" fmla="*/ 1237116 h 2380521"/>
              <a:gd name="connsiteX683" fmla="*/ 6924500 w 8023328"/>
              <a:gd name="connsiteY683" fmla="*/ 1224719 h 2380521"/>
              <a:gd name="connsiteX684" fmla="*/ 6939085 w 8023328"/>
              <a:gd name="connsiteY684" fmla="*/ 1210863 h 2380521"/>
              <a:gd name="connsiteX685" fmla="*/ 6867525 w 8023328"/>
              <a:gd name="connsiteY685" fmla="*/ 1210863 h 2380521"/>
              <a:gd name="connsiteX686" fmla="*/ 6879922 w 8023328"/>
              <a:gd name="connsiteY686" fmla="*/ 1224719 h 2380521"/>
              <a:gd name="connsiteX687" fmla="*/ 6867525 w 8023328"/>
              <a:gd name="connsiteY687" fmla="*/ 1237116 h 2380521"/>
              <a:gd name="connsiteX688" fmla="*/ 6853669 w 8023328"/>
              <a:gd name="connsiteY688" fmla="*/ 1224719 h 2380521"/>
              <a:gd name="connsiteX689" fmla="*/ 6867525 w 8023328"/>
              <a:gd name="connsiteY689" fmla="*/ 1210863 h 2380521"/>
              <a:gd name="connsiteX690" fmla="*/ 6796696 w 8023328"/>
              <a:gd name="connsiteY690" fmla="*/ 1210863 h 2380521"/>
              <a:gd name="connsiteX691" fmla="*/ 6809093 w 8023328"/>
              <a:gd name="connsiteY691" fmla="*/ 1224719 h 2380521"/>
              <a:gd name="connsiteX692" fmla="*/ 6796696 w 8023328"/>
              <a:gd name="connsiteY692" fmla="*/ 1237116 h 2380521"/>
              <a:gd name="connsiteX693" fmla="*/ 6782840 w 8023328"/>
              <a:gd name="connsiteY693" fmla="*/ 1224719 h 2380521"/>
              <a:gd name="connsiteX694" fmla="*/ 6796696 w 8023328"/>
              <a:gd name="connsiteY694" fmla="*/ 1210863 h 2380521"/>
              <a:gd name="connsiteX695" fmla="*/ 6724405 w 8023328"/>
              <a:gd name="connsiteY695" fmla="*/ 1210863 h 2380521"/>
              <a:gd name="connsiteX696" fmla="*/ 6738261 w 8023328"/>
              <a:gd name="connsiteY696" fmla="*/ 1224719 h 2380521"/>
              <a:gd name="connsiteX697" fmla="*/ 6724405 w 8023328"/>
              <a:gd name="connsiteY697" fmla="*/ 1237116 h 2380521"/>
              <a:gd name="connsiteX698" fmla="*/ 6712008 w 8023328"/>
              <a:gd name="connsiteY698" fmla="*/ 1224719 h 2380521"/>
              <a:gd name="connsiteX699" fmla="*/ 6724405 w 8023328"/>
              <a:gd name="connsiteY699" fmla="*/ 1210863 h 2380521"/>
              <a:gd name="connsiteX700" fmla="*/ 6653576 w 8023328"/>
              <a:gd name="connsiteY700" fmla="*/ 1210863 h 2380521"/>
              <a:gd name="connsiteX701" fmla="*/ 6667432 w 8023328"/>
              <a:gd name="connsiteY701" fmla="*/ 1224719 h 2380521"/>
              <a:gd name="connsiteX702" fmla="*/ 6653576 w 8023328"/>
              <a:gd name="connsiteY702" fmla="*/ 1237116 h 2380521"/>
              <a:gd name="connsiteX703" fmla="*/ 6641179 w 8023328"/>
              <a:gd name="connsiteY703" fmla="*/ 1224719 h 2380521"/>
              <a:gd name="connsiteX704" fmla="*/ 6653576 w 8023328"/>
              <a:gd name="connsiteY704" fmla="*/ 1210863 h 2380521"/>
              <a:gd name="connsiteX705" fmla="*/ 6582745 w 8023328"/>
              <a:gd name="connsiteY705" fmla="*/ 1210863 h 2380521"/>
              <a:gd name="connsiteX706" fmla="*/ 6596601 w 8023328"/>
              <a:gd name="connsiteY706" fmla="*/ 1224719 h 2380521"/>
              <a:gd name="connsiteX707" fmla="*/ 6582745 w 8023328"/>
              <a:gd name="connsiteY707" fmla="*/ 1237116 h 2380521"/>
              <a:gd name="connsiteX708" fmla="*/ 6570348 w 8023328"/>
              <a:gd name="connsiteY708" fmla="*/ 1224719 h 2380521"/>
              <a:gd name="connsiteX709" fmla="*/ 6582745 w 8023328"/>
              <a:gd name="connsiteY709" fmla="*/ 1210863 h 2380521"/>
              <a:gd name="connsiteX710" fmla="*/ 6510933 w 8023328"/>
              <a:gd name="connsiteY710" fmla="*/ 1210863 h 2380521"/>
              <a:gd name="connsiteX711" fmla="*/ 6525722 w 8023328"/>
              <a:gd name="connsiteY711" fmla="*/ 1224719 h 2380521"/>
              <a:gd name="connsiteX712" fmla="*/ 6510933 w 8023328"/>
              <a:gd name="connsiteY712" fmla="*/ 1237116 h 2380521"/>
              <a:gd name="connsiteX713" fmla="*/ 6496144 w 8023328"/>
              <a:gd name="connsiteY713" fmla="*/ 1224719 h 2380521"/>
              <a:gd name="connsiteX714" fmla="*/ 6510933 w 8023328"/>
              <a:gd name="connsiteY714" fmla="*/ 1210863 h 2380521"/>
              <a:gd name="connsiteX715" fmla="*/ 6440492 w 8023328"/>
              <a:gd name="connsiteY715" fmla="*/ 1210863 h 2380521"/>
              <a:gd name="connsiteX716" fmla="*/ 6454911 w 8023328"/>
              <a:gd name="connsiteY716" fmla="*/ 1224719 h 2380521"/>
              <a:gd name="connsiteX717" fmla="*/ 6440492 w 8023328"/>
              <a:gd name="connsiteY717" fmla="*/ 1237116 h 2380521"/>
              <a:gd name="connsiteX718" fmla="*/ 6425315 w 8023328"/>
              <a:gd name="connsiteY718" fmla="*/ 1224719 h 2380521"/>
              <a:gd name="connsiteX719" fmla="*/ 6440492 w 8023328"/>
              <a:gd name="connsiteY719" fmla="*/ 1210863 h 2380521"/>
              <a:gd name="connsiteX720" fmla="*/ 6368340 w 8023328"/>
              <a:gd name="connsiteY720" fmla="*/ 1210863 h 2380521"/>
              <a:gd name="connsiteX721" fmla="*/ 6380737 w 8023328"/>
              <a:gd name="connsiteY721" fmla="*/ 1224719 h 2380521"/>
              <a:gd name="connsiteX722" fmla="*/ 6368340 w 8023328"/>
              <a:gd name="connsiteY722" fmla="*/ 1237116 h 2380521"/>
              <a:gd name="connsiteX723" fmla="*/ 6354484 w 8023328"/>
              <a:gd name="connsiteY723" fmla="*/ 1224719 h 2380521"/>
              <a:gd name="connsiteX724" fmla="*/ 6368340 w 8023328"/>
              <a:gd name="connsiteY724" fmla="*/ 1210863 h 2380521"/>
              <a:gd name="connsiteX725" fmla="*/ 6297511 w 8023328"/>
              <a:gd name="connsiteY725" fmla="*/ 1210863 h 2380521"/>
              <a:gd name="connsiteX726" fmla="*/ 6309908 w 8023328"/>
              <a:gd name="connsiteY726" fmla="*/ 1224719 h 2380521"/>
              <a:gd name="connsiteX727" fmla="*/ 6297511 w 8023328"/>
              <a:gd name="connsiteY727" fmla="*/ 1237116 h 2380521"/>
              <a:gd name="connsiteX728" fmla="*/ 6283655 w 8023328"/>
              <a:gd name="connsiteY728" fmla="*/ 1224719 h 2380521"/>
              <a:gd name="connsiteX729" fmla="*/ 6297511 w 8023328"/>
              <a:gd name="connsiteY729" fmla="*/ 1210863 h 2380521"/>
              <a:gd name="connsiteX730" fmla="*/ 6226679 w 8023328"/>
              <a:gd name="connsiteY730" fmla="*/ 1210863 h 2380521"/>
              <a:gd name="connsiteX731" fmla="*/ 6239076 w 8023328"/>
              <a:gd name="connsiteY731" fmla="*/ 1224719 h 2380521"/>
              <a:gd name="connsiteX732" fmla="*/ 6226679 w 8023328"/>
              <a:gd name="connsiteY732" fmla="*/ 1237116 h 2380521"/>
              <a:gd name="connsiteX733" fmla="*/ 6212823 w 8023328"/>
              <a:gd name="connsiteY733" fmla="*/ 1224719 h 2380521"/>
              <a:gd name="connsiteX734" fmla="*/ 6226679 w 8023328"/>
              <a:gd name="connsiteY734" fmla="*/ 1210863 h 2380521"/>
              <a:gd name="connsiteX735" fmla="*/ 6154391 w 8023328"/>
              <a:gd name="connsiteY735" fmla="*/ 1210863 h 2380521"/>
              <a:gd name="connsiteX736" fmla="*/ 6168247 w 8023328"/>
              <a:gd name="connsiteY736" fmla="*/ 1224719 h 2380521"/>
              <a:gd name="connsiteX737" fmla="*/ 6154391 w 8023328"/>
              <a:gd name="connsiteY737" fmla="*/ 1237116 h 2380521"/>
              <a:gd name="connsiteX738" fmla="*/ 6141994 w 8023328"/>
              <a:gd name="connsiteY738" fmla="*/ 1224719 h 2380521"/>
              <a:gd name="connsiteX739" fmla="*/ 6154391 w 8023328"/>
              <a:gd name="connsiteY739" fmla="*/ 1210863 h 2380521"/>
              <a:gd name="connsiteX740" fmla="*/ 6083559 w 8023328"/>
              <a:gd name="connsiteY740" fmla="*/ 1210863 h 2380521"/>
              <a:gd name="connsiteX741" fmla="*/ 6097415 w 8023328"/>
              <a:gd name="connsiteY741" fmla="*/ 1224719 h 2380521"/>
              <a:gd name="connsiteX742" fmla="*/ 6083559 w 8023328"/>
              <a:gd name="connsiteY742" fmla="*/ 1237116 h 2380521"/>
              <a:gd name="connsiteX743" fmla="*/ 6071162 w 8023328"/>
              <a:gd name="connsiteY743" fmla="*/ 1224719 h 2380521"/>
              <a:gd name="connsiteX744" fmla="*/ 6083559 w 8023328"/>
              <a:gd name="connsiteY744" fmla="*/ 1210863 h 2380521"/>
              <a:gd name="connsiteX745" fmla="*/ 6009356 w 8023328"/>
              <a:gd name="connsiteY745" fmla="*/ 1210863 h 2380521"/>
              <a:gd name="connsiteX746" fmla="*/ 6023212 w 8023328"/>
              <a:gd name="connsiteY746" fmla="*/ 1224719 h 2380521"/>
              <a:gd name="connsiteX747" fmla="*/ 6009356 w 8023328"/>
              <a:gd name="connsiteY747" fmla="*/ 1237116 h 2380521"/>
              <a:gd name="connsiteX748" fmla="*/ 5996959 w 8023328"/>
              <a:gd name="connsiteY748" fmla="*/ 1224719 h 2380521"/>
              <a:gd name="connsiteX749" fmla="*/ 6009356 w 8023328"/>
              <a:gd name="connsiteY749" fmla="*/ 1210863 h 2380521"/>
              <a:gd name="connsiteX750" fmla="*/ 5940548 w 8023328"/>
              <a:gd name="connsiteY750" fmla="*/ 1210863 h 2380521"/>
              <a:gd name="connsiteX751" fmla="*/ 5955726 w 8023328"/>
              <a:gd name="connsiteY751" fmla="*/ 1224719 h 2380521"/>
              <a:gd name="connsiteX752" fmla="*/ 5940548 w 8023328"/>
              <a:gd name="connsiteY752" fmla="*/ 1237116 h 2380521"/>
              <a:gd name="connsiteX753" fmla="*/ 5926130 w 8023328"/>
              <a:gd name="connsiteY753" fmla="*/ 1224719 h 2380521"/>
              <a:gd name="connsiteX754" fmla="*/ 5940548 w 8023328"/>
              <a:gd name="connsiteY754" fmla="*/ 1210863 h 2380521"/>
              <a:gd name="connsiteX755" fmla="*/ 5870088 w 8023328"/>
              <a:gd name="connsiteY755" fmla="*/ 1210863 h 2380521"/>
              <a:gd name="connsiteX756" fmla="*/ 5884877 w 8023328"/>
              <a:gd name="connsiteY756" fmla="*/ 1224719 h 2380521"/>
              <a:gd name="connsiteX757" fmla="*/ 5870088 w 8023328"/>
              <a:gd name="connsiteY757" fmla="*/ 1237116 h 2380521"/>
              <a:gd name="connsiteX758" fmla="*/ 5855299 w 8023328"/>
              <a:gd name="connsiteY758" fmla="*/ 1224719 h 2380521"/>
              <a:gd name="connsiteX759" fmla="*/ 5870088 w 8023328"/>
              <a:gd name="connsiteY759" fmla="*/ 1210863 h 2380521"/>
              <a:gd name="connsiteX760" fmla="*/ 5799257 w 8023328"/>
              <a:gd name="connsiteY760" fmla="*/ 1210863 h 2380521"/>
              <a:gd name="connsiteX761" fmla="*/ 5814045 w 8023328"/>
              <a:gd name="connsiteY761" fmla="*/ 1224719 h 2380521"/>
              <a:gd name="connsiteX762" fmla="*/ 5799257 w 8023328"/>
              <a:gd name="connsiteY762" fmla="*/ 1237116 h 2380521"/>
              <a:gd name="connsiteX763" fmla="*/ 5784469 w 8023328"/>
              <a:gd name="connsiteY763" fmla="*/ 1224719 h 2380521"/>
              <a:gd name="connsiteX764" fmla="*/ 5799257 w 8023328"/>
              <a:gd name="connsiteY764" fmla="*/ 1210863 h 2380521"/>
              <a:gd name="connsiteX765" fmla="*/ 5724122 w 8023328"/>
              <a:gd name="connsiteY765" fmla="*/ 1210863 h 2380521"/>
              <a:gd name="connsiteX766" fmla="*/ 5736519 w 8023328"/>
              <a:gd name="connsiteY766" fmla="*/ 1225651 h 2380521"/>
              <a:gd name="connsiteX767" fmla="*/ 5724122 w 8023328"/>
              <a:gd name="connsiteY767" fmla="*/ 1240439 h 2380521"/>
              <a:gd name="connsiteX768" fmla="*/ 5710266 w 8023328"/>
              <a:gd name="connsiteY768" fmla="*/ 1225651 h 2380521"/>
              <a:gd name="connsiteX769" fmla="*/ 5724122 w 8023328"/>
              <a:gd name="connsiteY769" fmla="*/ 1210863 h 2380521"/>
              <a:gd name="connsiteX770" fmla="*/ 5653291 w 8023328"/>
              <a:gd name="connsiteY770" fmla="*/ 1210863 h 2380521"/>
              <a:gd name="connsiteX771" fmla="*/ 5665688 w 8023328"/>
              <a:gd name="connsiteY771" fmla="*/ 1225651 h 2380521"/>
              <a:gd name="connsiteX772" fmla="*/ 5653291 w 8023328"/>
              <a:gd name="connsiteY772" fmla="*/ 1240439 h 2380521"/>
              <a:gd name="connsiteX773" fmla="*/ 5639435 w 8023328"/>
              <a:gd name="connsiteY773" fmla="*/ 1225651 h 2380521"/>
              <a:gd name="connsiteX774" fmla="*/ 5653291 w 8023328"/>
              <a:gd name="connsiteY774" fmla="*/ 1210863 h 2380521"/>
              <a:gd name="connsiteX775" fmla="*/ 5582461 w 8023328"/>
              <a:gd name="connsiteY775" fmla="*/ 1210863 h 2380521"/>
              <a:gd name="connsiteX776" fmla="*/ 5594858 w 8023328"/>
              <a:gd name="connsiteY776" fmla="*/ 1225651 h 2380521"/>
              <a:gd name="connsiteX777" fmla="*/ 5582461 w 8023328"/>
              <a:gd name="connsiteY777" fmla="*/ 1240439 h 2380521"/>
              <a:gd name="connsiteX778" fmla="*/ 5568605 w 8023328"/>
              <a:gd name="connsiteY778" fmla="*/ 1225651 h 2380521"/>
              <a:gd name="connsiteX779" fmla="*/ 5582461 w 8023328"/>
              <a:gd name="connsiteY779" fmla="*/ 1210863 h 2380521"/>
              <a:gd name="connsiteX780" fmla="*/ 5510171 w 8023328"/>
              <a:gd name="connsiteY780" fmla="*/ 1210863 h 2380521"/>
              <a:gd name="connsiteX781" fmla="*/ 5524027 w 8023328"/>
              <a:gd name="connsiteY781" fmla="*/ 1225651 h 2380521"/>
              <a:gd name="connsiteX782" fmla="*/ 5510171 w 8023328"/>
              <a:gd name="connsiteY782" fmla="*/ 1240439 h 2380521"/>
              <a:gd name="connsiteX783" fmla="*/ 5497774 w 8023328"/>
              <a:gd name="connsiteY783" fmla="*/ 1225651 h 2380521"/>
              <a:gd name="connsiteX784" fmla="*/ 5510171 w 8023328"/>
              <a:gd name="connsiteY784" fmla="*/ 1210863 h 2380521"/>
              <a:gd name="connsiteX785" fmla="*/ 5438937 w 8023328"/>
              <a:gd name="connsiteY785" fmla="*/ 1210863 h 2380521"/>
              <a:gd name="connsiteX786" fmla="*/ 5453178 w 8023328"/>
              <a:gd name="connsiteY786" fmla="*/ 1225651 h 2380521"/>
              <a:gd name="connsiteX787" fmla="*/ 5438937 w 8023328"/>
              <a:gd name="connsiteY787" fmla="*/ 1240439 h 2380521"/>
              <a:gd name="connsiteX788" fmla="*/ 5426945 w 8023328"/>
              <a:gd name="connsiteY788" fmla="*/ 1225651 h 2380521"/>
              <a:gd name="connsiteX789" fmla="*/ 5438937 w 8023328"/>
              <a:gd name="connsiteY789" fmla="*/ 1210863 h 2380521"/>
              <a:gd name="connsiteX790" fmla="*/ 5367530 w 8023328"/>
              <a:gd name="connsiteY790" fmla="*/ 1210863 h 2380521"/>
              <a:gd name="connsiteX791" fmla="*/ 5382318 w 8023328"/>
              <a:gd name="connsiteY791" fmla="*/ 1225651 h 2380521"/>
              <a:gd name="connsiteX792" fmla="*/ 5367530 w 8023328"/>
              <a:gd name="connsiteY792" fmla="*/ 1240439 h 2380521"/>
              <a:gd name="connsiteX793" fmla="*/ 5352742 w 8023328"/>
              <a:gd name="connsiteY793" fmla="*/ 1225651 h 2380521"/>
              <a:gd name="connsiteX794" fmla="*/ 5367530 w 8023328"/>
              <a:gd name="connsiteY794" fmla="*/ 1210863 h 2380521"/>
              <a:gd name="connsiteX795" fmla="*/ 5296699 w 8023328"/>
              <a:gd name="connsiteY795" fmla="*/ 1210863 h 2380521"/>
              <a:gd name="connsiteX796" fmla="*/ 5311488 w 8023328"/>
              <a:gd name="connsiteY796" fmla="*/ 1225651 h 2380521"/>
              <a:gd name="connsiteX797" fmla="*/ 5296699 w 8023328"/>
              <a:gd name="connsiteY797" fmla="*/ 1240439 h 2380521"/>
              <a:gd name="connsiteX798" fmla="*/ 5281910 w 8023328"/>
              <a:gd name="connsiteY798" fmla="*/ 1225651 h 2380521"/>
              <a:gd name="connsiteX799" fmla="*/ 5296699 w 8023328"/>
              <a:gd name="connsiteY799" fmla="*/ 1210863 h 2380521"/>
              <a:gd name="connsiteX800" fmla="*/ 5225869 w 8023328"/>
              <a:gd name="connsiteY800" fmla="*/ 1210863 h 2380521"/>
              <a:gd name="connsiteX801" fmla="*/ 5240657 w 8023328"/>
              <a:gd name="connsiteY801" fmla="*/ 1225651 h 2380521"/>
              <a:gd name="connsiteX802" fmla="*/ 5225869 w 8023328"/>
              <a:gd name="connsiteY802" fmla="*/ 1240439 h 2380521"/>
              <a:gd name="connsiteX803" fmla="*/ 5211081 w 8023328"/>
              <a:gd name="connsiteY803" fmla="*/ 1225651 h 2380521"/>
              <a:gd name="connsiteX804" fmla="*/ 5225869 w 8023328"/>
              <a:gd name="connsiteY804" fmla="*/ 1210863 h 2380521"/>
              <a:gd name="connsiteX805" fmla="*/ 5154105 w 8023328"/>
              <a:gd name="connsiteY805" fmla="*/ 1210863 h 2380521"/>
              <a:gd name="connsiteX806" fmla="*/ 5166502 w 8023328"/>
              <a:gd name="connsiteY806" fmla="*/ 1225651 h 2380521"/>
              <a:gd name="connsiteX807" fmla="*/ 5154105 w 8023328"/>
              <a:gd name="connsiteY807" fmla="*/ 1240439 h 2380521"/>
              <a:gd name="connsiteX808" fmla="*/ 5140249 w 8023328"/>
              <a:gd name="connsiteY808" fmla="*/ 1225651 h 2380521"/>
              <a:gd name="connsiteX809" fmla="*/ 5154105 w 8023328"/>
              <a:gd name="connsiteY809" fmla="*/ 1210863 h 2380521"/>
              <a:gd name="connsiteX810" fmla="*/ 5083276 w 8023328"/>
              <a:gd name="connsiteY810" fmla="*/ 1210863 h 2380521"/>
              <a:gd name="connsiteX811" fmla="*/ 5095673 w 8023328"/>
              <a:gd name="connsiteY811" fmla="*/ 1225651 h 2380521"/>
              <a:gd name="connsiteX812" fmla="*/ 5083276 w 8023328"/>
              <a:gd name="connsiteY812" fmla="*/ 1240439 h 2380521"/>
              <a:gd name="connsiteX813" fmla="*/ 5069420 w 8023328"/>
              <a:gd name="connsiteY813" fmla="*/ 1225651 h 2380521"/>
              <a:gd name="connsiteX814" fmla="*/ 5083276 w 8023328"/>
              <a:gd name="connsiteY814" fmla="*/ 1210863 h 2380521"/>
              <a:gd name="connsiteX815" fmla="*/ 5012445 w 8023328"/>
              <a:gd name="connsiteY815" fmla="*/ 1210863 h 2380521"/>
              <a:gd name="connsiteX816" fmla="*/ 5024842 w 8023328"/>
              <a:gd name="connsiteY816" fmla="*/ 1225651 h 2380521"/>
              <a:gd name="connsiteX817" fmla="*/ 5012445 w 8023328"/>
              <a:gd name="connsiteY817" fmla="*/ 1240439 h 2380521"/>
              <a:gd name="connsiteX818" fmla="*/ 4998589 w 8023328"/>
              <a:gd name="connsiteY818" fmla="*/ 1225651 h 2380521"/>
              <a:gd name="connsiteX819" fmla="*/ 5012445 w 8023328"/>
              <a:gd name="connsiteY819" fmla="*/ 1210863 h 2380521"/>
              <a:gd name="connsiteX820" fmla="*/ 4940157 w 8023328"/>
              <a:gd name="connsiteY820" fmla="*/ 1210863 h 2380521"/>
              <a:gd name="connsiteX821" fmla="*/ 4954013 w 8023328"/>
              <a:gd name="connsiteY821" fmla="*/ 1225651 h 2380521"/>
              <a:gd name="connsiteX822" fmla="*/ 4940157 w 8023328"/>
              <a:gd name="connsiteY822" fmla="*/ 1240439 h 2380521"/>
              <a:gd name="connsiteX823" fmla="*/ 4927760 w 8023328"/>
              <a:gd name="connsiteY823" fmla="*/ 1225651 h 2380521"/>
              <a:gd name="connsiteX824" fmla="*/ 4940157 w 8023328"/>
              <a:gd name="connsiteY824" fmla="*/ 1210863 h 2380521"/>
              <a:gd name="connsiteX825" fmla="*/ 4865953 w 8023328"/>
              <a:gd name="connsiteY825" fmla="*/ 1210863 h 2380521"/>
              <a:gd name="connsiteX826" fmla="*/ 4879809 w 8023328"/>
              <a:gd name="connsiteY826" fmla="*/ 1225651 h 2380521"/>
              <a:gd name="connsiteX827" fmla="*/ 4865953 w 8023328"/>
              <a:gd name="connsiteY827" fmla="*/ 1240439 h 2380521"/>
              <a:gd name="connsiteX828" fmla="*/ 4853556 w 8023328"/>
              <a:gd name="connsiteY828" fmla="*/ 1225651 h 2380521"/>
              <a:gd name="connsiteX829" fmla="*/ 4865953 w 8023328"/>
              <a:gd name="connsiteY829" fmla="*/ 1210863 h 2380521"/>
              <a:gd name="connsiteX830" fmla="*/ 4795122 w 8023328"/>
              <a:gd name="connsiteY830" fmla="*/ 1210863 h 2380521"/>
              <a:gd name="connsiteX831" fmla="*/ 4808978 w 8023328"/>
              <a:gd name="connsiteY831" fmla="*/ 1225651 h 2380521"/>
              <a:gd name="connsiteX832" fmla="*/ 4795122 w 8023328"/>
              <a:gd name="connsiteY832" fmla="*/ 1240439 h 2380521"/>
              <a:gd name="connsiteX833" fmla="*/ 4782725 w 8023328"/>
              <a:gd name="connsiteY833" fmla="*/ 1225651 h 2380521"/>
              <a:gd name="connsiteX834" fmla="*/ 4795122 w 8023328"/>
              <a:gd name="connsiteY834" fmla="*/ 1210863 h 2380521"/>
              <a:gd name="connsiteX835" fmla="*/ 4726684 w 8023328"/>
              <a:gd name="connsiteY835" fmla="*/ 1210863 h 2380521"/>
              <a:gd name="connsiteX836" fmla="*/ 4741472 w 8023328"/>
              <a:gd name="connsiteY836" fmla="*/ 1225651 h 2380521"/>
              <a:gd name="connsiteX837" fmla="*/ 4726684 w 8023328"/>
              <a:gd name="connsiteY837" fmla="*/ 1240439 h 2380521"/>
              <a:gd name="connsiteX838" fmla="*/ 4711896 w 8023328"/>
              <a:gd name="connsiteY838" fmla="*/ 1225651 h 2380521"/>
              <a:gd name="connsiteX839" fmla="*/ 4726684 w 8023328"/>
              <a:gd name="connsiteY839" fmla="*/ 1210863 h 2380521"/>
              <a:gd name="connsiteX840" fmla="*/ 4655853 w 8023328"/>
              <a:gd name="connsiteY840" fmla="*/ 1210863 h 2380521"/>
              <a:gd name="connsiteX841" fmla="*/ 4670642 w 8023328"/>
              <a:gd name="connsiteY841" fmla="*/ 1225651 h 2380521"/>
              <a:gd name="connsiteX842" fmla="*/ 4655853 w 8023328"/>
              <a:gd name="connsiteY842" fmla="*/ 1240439 h 2380521"/>
              <a:gd name="connsiteX843" fmla="*/ 4641064 w 8023328"/>
              <a:gd name="connsiteY843" fmla="*/ 1225651 h 2380521"/>
              <a:gd name="connsiteX844" fmla="*/ 4655853 w 8023328"/>
              <a:gd name="connsiteY844" fmla="*/ 1210863 h 2380521"/>
              <a:gd name="connsiteX845" fmla="*/ 4585023 w 8023328"/>
              <a:gd name="connsiteY845" fmla="*/ 1210863 h 2380521"/>
              <a:gd name="connsiteX846" fmla="*/ 4599811 w 8023328"/>
              <a:gd name="connsiteY846" fmla="*/ 1225651 h 2380521"/>
              <a:gd name="connsiteX847" fmla="*/ 4585023 w 8023328"/>
              <a:gd name="connsiteY847" fmla="*/ 1240439 h 2380521"/>
              <a:gd name="connsiteX848" fmla="*/ 4570235 w 8023328"/>
              <a:gd name="connsiteY848" fmla="*/ 1225651 h 2380521"/>
              <a:gd name="connsiteX849" fmla="*/ 4585023 w 8023328"/>
              <a:gd name="connsiteY849" fmla="*/ 1210863 h 2380521"/>
              <a:gd name="connsiteX850" fmla="*/ 4513260 w 8023328"/>
              <a:gd name="connsiteY850" fmla="*/ 1210863 h 2380521"/>
              <a:gd name="connsiteX851" fmla="*/ 4525657 w 8023328"/>
              <a:gd name="connsiteY851" fmla="*/ 1225651 h 2380521"/>
              <a:gd name="connsiteX852" fmla="*/ 4513260 w 8023328"/>
              <a:gd name="connsiteY852" fmla="*/ 1240439 h 2380521"/>
              <a:gd name="connsiteX853" fmla="*/ 4499404 w 8023328"/>
              <a:gd name="connsiteY853" fmla="*/ 1225651 h 2380521"/>
              <a:gd name="connsiteX854" fmla="*/ 4513260 w 8023328"/>
              <a:gd name="connsiteY854" fmla="*/ 1210863 h 2380521"/>
              <a:gd name="connsiteX855" fmla="*/ 4439056 w 8023328"/>
              <a:gd name="connsiteY855" fmla="*/ 1210863 h 2380521"/>
              <a:gd name="connsiteX856" fmla="*/ 4451453 w 8023328"/>
              <a:gd name="connsiteY856" fmla="*/ 1225651 h 2380521"/>
              <a:gd name="connsiteX857" fmla="*/ 4439056 w 8023328"/>
              <a:gd name="connsiteY857" fmla="*/ 1240439 h 2380521"/>
              <a:gd name="connsiteX858" fmla="*/ 4425200 w 8023328"/>
              <a:gd name="connsiteY858" fmla="*/ 1225651 h 2380521"/>
              <a:gd name="connsiteX859" fmla="*/ 4439056 w 8023328"/>
              <a:gd name="connsiteY859" fmla="*/ 1210863 h 2380521"/>
              <a:gd name="connsiteX860" fmla="*/ 4366768 w 8023328"/>
              <a:gd name="connsiteY860" fmla="*/ 1210863 h 2380521"/>
              <a:gd name="connsiteX861" fmla="*/ 4380624 w 8023328"/>
              <a:gd name="connsiteY861" fmla="*/ 1225651 h 2380521"/>
              <a:gd name="connsiteX862" fmla="*/ 4366768 w 8023328"/>
              <a:gd name="connsiteY862" fmla="*/ 1240439 h 2380521"/>
              <a:gd name="connsiteX863" fmla="*/ 4354371 w 8023328"/>
              <a:gd name="connsiteY863" fmla="*/ 1225651 h 2380521"/>
              <a:gd name="connsiteX864" fmla="*/ 4366768 w 8023328"/>
              <a:gd name="connsiteY864" fmla="*/ 1210863 h 2380521"/>
              <a:gd name="connsiteX865" fmla="*/ 4295937 w 8023328"/>
              <a:gd name="connsiteY865" fmla="*/ 1210863 h 2380521"/>
              <a:gd name="connsiteX866" fmla="*/ 4309793 w 8023328"/>
              <a:gd name="connsiteY866" fmla="*/ 1225651 h 2380521"/>
              <a:gd name="connsiteX867" fmla="*/ 4295937 w 8023328"/>
              <a:gd name="connsiteY867" fmla="*/ 1240439 h 2380521"/>
              <a:gd name="connsiteX868" fmla="*/ 4283540 w 8023328"/>
              <a:gd name="connsiteY868" fmla="*/ 1225651 h 2380521"/>
              <a:gd name="connsiteX869" fmla="*/ 4295937 w 8023328"/>
              <a:gd name="connsiteY869" fmla="*/ 1210863 h 2380521"/>
              <a:gd name="connsiteX870" fmla="*/ 368953 w 8023328"/>
              <a:gd name="connsiteY870" fmla="*/ 1210863 h 2380521"/>
              <a:gd name="connsiteX871" fmla="*/ 383742 w 8023328"/>
              <a:gd name="connsiteY871" fmla="*/ 1225651 h 2380521"/>
              <a:gd name="connsiteX872" fmla="*/ 368953 w 8023328"/>
              <a:gd name="connsiteY872" fmla="*/ 1240439 h 2380521"/>
              <a:gd name="connsiteX873" fmla="*/ 354165 w 8023328"/>
              <a:gd name="connsiteY873" fmla="*/ 1225651 h 2380521"/>
              <a:gd name="connsiteX874" fmla="*/ 368953 w 8023328"/>
              <a:gd name="connsiteY874" fmla="*/ 1210863 h 2380521"/>
              <a:gd name="connsiteX875" fmla="*/ 297189 w 8023328"/>
              <a:gd name="connsiteY875" fmla="*/ 1210863 h 2380521"/>
              <a:gd name="connsiteX876" fmla="*/ 309586 w 8023328"/>
              <a:gd name="connsiteY876" fmla="*/ 1225651 h 2380521"/>
              <a:gd name="connsiteX877" fmla="*/ 297189 w 8023328"/>
              <a:gd name="connsiteY877" fmla="*/ 1240439 h 2380521"/>
              <a:gd name="connsiteX878" fmla="*/ 283334 w 8023328"/>
              <a:gd name="connsiteY878" fmla="*/ 1225651 h 2380521"/>
              <a:gd name="connsiteX879" fmla="*/ 297189 w 8023328"/>
              <a:gd name="connsiteY879" fmla="*/ 1210863 h 2380521"/>
              <a:gd name="connsiteX880" fmla="*/ 226361 w 8023328"/>
              <a:gd name="connsiteY880" fmla="*/ 1210863 h 2380521"/>
              <a:gd name="connsiteX881" fmla="*/ 238759 w 8023328"/>
              <a:gd name="connsiteY881" fmla="*/ 1225651 h 2380521"/>
              <a:gd name="connsiteX882" fmla="*/ 226361 w 8023328"/>
              <a:gd name="connsiteY882" fmla="*/ 1240439 h 2380521"/>
              <a:gd name="connsiteX883" fmla="*/ 212504 w 8023328"/>
              <a:gd name="connsiteY883" fmla="*/ 1225651 h 2380521"/>
              <a:gd name="connsiteX884" fmla="*/ 226361 w 8023328"/>
              <a:gd name="connsiteY884" fmla="*/ 1210863 h 2380521"/>
              <a:gd name="connsiteX885" fmla="*/ 155527 w 8023328"/>
              <a:gd name="connsiteY885" fmla="*/ 1210863 h 2380521"/>
              <a:gd name="connsiteX886" fmla="*/ 167924 w 8023328"/>
              <a:gd name="connsiteY886" fmla="*/ 1225651 h 2380521"/>
              <a:gd name="connsiteX887" fmla="*/ 155527 w 8023328"/>
              <a:gd name="connsiteY887" fmla="*/ 1240439 h 2380521"/>
              <a:gd name="connsiteX888" fmla="*/ 141671 w 8023328"/>
              <a:gd name="connsiteY888" fmla="*/ 1225651 h 2380521"/>
              <a:gd name="connsiteX889" fmla="*/ 155527 w 8023328"/>
              <a:gd name="connsiteY889" fmla="*/ 1210863 h 2380521"/>
              <a:gd name="connsiteX890" fmla="*/ 83239 w 8023328"/>
              <a:gd name="connsiteY890" fmla="*/ 1210863 h 2380521"/>
              <a:gd name="connsiteX891" fmla="*/ 97095 w 8023328"/>
              <a:gd name="connsiteY891" fmla="*/ 1225651 h 2380521"/>
              <a:gd name="connsiteX892" fmla="*/ 83239 w 8023328"/>
              <a:gd name="connsiteY892" fmla="*/ 1240439 h 2380521"/>
              <a:gd name="connsiteX893" fmla="*/ 70841 w 8023328"/>
              <a:gd name="connsiteY893" fmla="*/ 1225651 h 2380521"/>
              <a:gd name="connsiteX894" fmla="*/ 83239 w 8023328"/>
              <a:gd name="connsiteY894" fmla="*/ 1210863 h 2380521"/>
              <a:gd name="connsiteX895" fmla="*/ 12003 w 8023328"/>
              <a:gd name="connsiteY895" fmla="*/ 1210863 h 2380521"/>
              <a:gd name="connsiteX896" fmla="*/ 26244 w 8023328"/>
              <a:gd name="connsiteY896" fmla="*/ 1225651 h 2380521"/>
              <a:gd name="connsiteX897" fmla="*/ 12003 w 8023328"/>
              <a:gd name="connsiteY897" fmla="*/ 1240439 h 2380521"/>
              <a:gd name="connsiteX898" fmla="*/ 10 w 8023328"/>
              <a:gd name="connsiteY898" fmla="*/ 1225651 h 2380521"/>
              <a:gd name="connsiteX899" fmla="*/ 12003 w 8023328"/>
              <a:gd name="connsiteY899" fmla="*/ 1210863 h 2380521"/>
              <a:gd name="connsiteX900" fmla="*/ 7013492 w 8023328"/>
              <a:gd name="connsiteY900" fmla="*/ 1140032 h 2380521"/>
              <a:gd name="connsiteX901" fmla="*/ 7028280 w 8023328"/>
              <a:gd name="connsiteY901" fmla="*/ 1152429 h 2380521"/>
              <a:gd name="connsiteX902" fmla="*/ 7013492 w 8023328"/>
              <a:gd name="connsiteY902" fmla="*/ 1166286 h 2380521"/>
              <a:gd name="connsiteX903" fmla="*/ 6998704 w 8023328"/>
              <a:gd name="connsiteY903" fmla="*/ 1152429 h 2380521"/>
              <a:gd name="connsiteX904" fmla="*/ 7013492 w 8023328"/>
              <a:gd name="connsiteY904" fmla="*/ 1140032 h 2380521"/>
              <a:gd name="connsiteX905" fmla="*/ 6939085 w 8023328"/>
              <a:gd name="connsiteY905" fmla="*/ 1140032 h 2380521"/>
              <a:gd name="connsiteX906" fmla="*/ 6950753 w 8023328"/>
              <a:gd name="connsiteY906" fmla="*/ 1152429 h 2380521"/>
              <a:gd name="connsiteX907" fmla="*/ 6939085 w 8023328"/>
              <a:gd name="connsiteY907" fmla="*/ 1166286 h 2380521"/>
              <a:gd name="connsiteX908" fmla="*/ 6924500 w 8023328"/>
              <a:gd name="connsiteY908" fmla="*/ 1152429 h 2380521"/>
              <a:gd name="connsiteX909" fmla="*/ 6939085 w 8023328"/>
              <a:gd name="connsiteY909" fmla="*/ 1140032 h 2380521"/>
              <a:gd name="connsiteX910" fmla="*/ 6867525 w 8023328"/>
              <a:gd name="connsiteY910" fmla="*/ 1140032 h 2380521"/>
              <a:gd name="connsiteX911" fmla="*/ 6879922 w 8023328"/>
              <a:gd name="connsiteY911" fmla="*/ 1153888 h 2380521"/>
              <a:gd name="connsiteX912" fmla="*/ 6867525 w 8023328"/>
              <a:gd name="connsiteY912" fmla="*/ 1166286 h 2380521"/>
              <a:gd name="connsiteX913" fmla="*/ 6853669 w 8023328"/>
              <a:gd name="connsiteY913" fmla="*/ 1153888 h 2380521"/>
              <a:gd name="connsiteX914" fmla="*/ 6867525 w 8023328"/>
              <a:gd name="connsiteY914" fmla="*/ 1140032 h 2380521"/>
              <a:gd name="connsiteX915" fmla="*/ 6796696 w 8023328"/>
              <a:gd name="connsiteY915" fmla="*/ 1140032 h 2380521"/>
              <a:gd name="connsiteX916" fmla="*/ 6809093 w 8023328"/>
              <a:gd name="connsiteY916" fmla="*/ 1153888 h 2380521"/>
              <a:gd name="connsiteX917" fmla="*/ 6796696 w 8023328"/>
              <a:gd name="connsiteY917" fmla="*/ 1166286 h 2380521"/>
              <a:gd name="connsiteX918" fmla="*/ 6782840 w 8023328"/>
              <a:gd name="connsiteY918" fmla="*/ 1153888 h 2380521"/>
              <a:gd name="connsiteX919" fmla="*/ 6796696 w 8023328"/>
              <a:gd name="connsiteY919" fmla="*/ 1140032 h 2380521"/>
              <a:gd name="connsiteX920" fmla="*/ 6724405 w 8023328"/>
              <a:gd name="connsiteY920" fmla="*/ 1140032 h 2380521"/>
              <a:gd name="connsiteX921" fmla="*/ 6738261 w 8023328"/>
              <a:gd name="connsiteY921" fmla="*/ 1153888 h 2380521"/>
              <a:gd name="connsiteX922" fmla="*/ 6724405 w 8023328"/>
              <a:gd name="connsiteY922" fmla="*/ 1166286 h 2380521"/>
              <a:gd name="connsiteX923" fmla="*/ 6712008 w 8023328"/>
              <a:gd name="connsiteY923" fmla="*/ 1153888 h 2380521"/>
              <a:gd name="connsiteX924" fmla="*/ 6724405 w 8023328"/>
              <a:gd name="connsiteY924" fmla="*/ 1140032 h 2380521"/>
              <a:gd name="connsiteX925" fmla="*/ 6653576 w 8023328"/>
              <a:gd name="connsiteY925" fmla="*/ 1140032 h 2380521"/>
              <a:gd name="connsiteX926" fmla="*/ 6667432 w 8023328"/>
              <a:gd name="connsiteY926" fmla="*/ 1153888 h 2380521"/>
              <a:gd name="connsiteX927" fmla="*/ 6653576 w 8023328"/>
              <a:gd name="connsiteY927" fmla="*/ 1166286 h 2380521"/>
              <a:gd name="connsiteX928" fmla="*/ 6641179 w 8023328"/>
              <a:gd name="connsiteY928" fmla="*/ 1153888 h 2380521"/>
              <a:gd name="connsiteX929" fmla="*/ 6653576 w 8023328"/>
              <a:gd name="connsiteY929" fmla="*/ 1140032 h 2380521"/>
              <a:gd name="connsiteX930" fmla="*/ 6581764 w 8023328"/>
              <a:gd name="connsiteY930" fmla="*/ 1140032 h 2380521"/>
              <a:gd name="connsiteX931" fmla="*/ 6596552 w 8023328"/>
              <a:gd name="connsiteY931" fmla="*/ 1153888 h 2380521"/>
              <a:gd name="connsiteX932" fmla="*/ 6581764 w 8023328"/>
              <a:gd name="connsiteY932" fmla="*/ 1166286 h 2380521"/>
              <a:gd name="connsiteX933" fmla="*/ 6566976 w 8023328"/>
              <a:gd name="connsiteY933" fmla="*/ 1153888 h 2380521"/>
              <a:gd name="connsiteX934" fmla="*/ 6581764 w 8023328"/>
              <a:gd name="connsiteY934" fmla="*/ 1140032 h 2380521"/>
              <a:gd name="connsiteX935" fmla="*/ 6510933 w 8023328"/>
              <a:gd name="connsiteY935" fmla="*/ 1140032 h 2380521"/>
              <a:gd name="connsiteX936" fmla="*/ 6525722 w 8023328"/>
              <a:gd name="connsiteY936" fmla="*/ 1153888 h 2380521"/>
              <a:gd name="connsiteX937" fmla="*/ 6510933 w 8023328"/>
              <a:gd name="connsiteY937" fmla="*/ 1166286 h 2380521"/>
              <a:gd name="connsiteX938" fmla="*/ 6496144 w 8023328"/>
              <a:gd name="connsiteY938" fmla="*/ 1153888 h 2380521"/>
              <a:gd name="connsiteX939" fmla="*/ 6510933 w 8023328"/>
              <a:gd name="connsiteY939" fmla="*/ 1140032 h 2380521"/>
              <a:gd name="connsiteX940" fmla="*/ 6440492 w 8023328"/>
              <a:gd name="connsiteY940" fmla="*/ 1140032 h 2380521"/>
              <a:gd name="connsiteX941" fmla="*/ 6454911 w 8023328"/>
              <a:gd name="connsiteY941" fmla="*/ 1153888 h 2380521"/>
              <a:gd name="connsiteX942" fmla="*/ 6440492 w 8023328"/>
              <a:gd name="connsiteY942" fmla="*/ 1166286 h 2380521"/>
              <a:gd name="connsiteX943" fmla="*/ 6425315 w 8023328"/>
              <a:gd name="connsiteY943" fmla="*/ 1153888 h 2380521"/>
              <a:gd name="connsiteX944" fmla="*/ 6440492 w 8023328"/>
              <a:gd name="connsiteY944" fmla="*/ 1140032 h 2380521"/>
              <a:gd name="connsiteX945" fmla="*/ 6368340 w 8023328"/>
              <a:gd name="connsiteY945" fmla="*/ 1140032 h 2380521"/>
              <a:gd name="connsiteX946" fmla="*/ 6380737 w 8023328"/>
              <a:gd name="connsiteY946" fmla="*/ 1153888 h 2380521"/>
              <a:gd name="connsiteX947" fmla="*/ 6368340 w 8023328"/>
              <a:gd name="connsiteY947" fmla="*/ 1166286 h 2380521"/>
              <a:gd name="connsiteX948" fmla="*/ 6354484 w 8023328"/>
              <a:gd name="connsiteY948" fmla="*/ 1153888 h 2380521"/>
              <a:gd name="connsiteX949" fmla="*/ 6368340 w 8023328"/>
              <a:gd name="connsiteY949" fmla="*/ 1140032 h 2380521"/>
              <a:gd name="connsiteX950" fmla="*/ 6297511 w 8023328"/>
              <a:gd name="connsiteY950" fmla="*/ 1140032 h 2380521"/>
              <a:gd name="connsiteX951" fmla="*/ 6309908 w 8023328"/>
              <a:gd name="connsiteY951" fmla="*/ 1153888 h 2380521"/>
              <a:gd name="connsiteX952" fmla="*/ 6297511 w 8023328"/>
              <a:gd name="connsiteY952" fmla="*/ 1166286 h 2380521"/>
              <a:gd name="connsiteX953" fmla="*/ 6283655 w 8023328"/>
              <a:gd name="connsiteY953" fmla="*/ 1153888 h 2380521"/>
              <a:gd name="connsiteX954" fmla="*/ 6297511 w 8023328"/>
              <a:gd name="connsiteY954" fmla="*/ 1140032 h 2380521"/>
              <a:gd name="connsiteX955" fmla="*/ 6226679 w 8023328"/>
              <a:gd name="connsiteY955" fmla="*/ 1140032 h 2380521"/>
              <a:gd name="connsiteX956" fmla="*/ 6239076 w 8023328"/>
              <a:gd name="connsiteY956" fmla="*/ 1153888 h 2380521"/>
              <a:gd name="connsiteX957" fmla="*/ 6226679 w 8023328"/>
              <a:gd name="connsiteY957" fmla="*/ 1166286 h 2380521"/>
              <a:gd name="connsiteX958" fmla="*/ 6212823 w 8023328"/>
              <a:gd name="connsiteY958" fmla="*/ 1153888 h 2380521"/>
              <a:gd name="connsiteX959" fmla="*/ 6226679 w 8023328"/>
              <a:gd name="connsiteY959" fmla="*/ 1140032 h 2380521"/>
              <a:gd name="connsiteX960" fmla="*/ 6154391 w 8023328"/>
              <a:gd name="connsiteY960" fmla="*/ 1140032 h 2380521"/>
              <a:gd name="connsiteX961" fmla="*/ 6168247 w 8023328"/>
              <a:gd name="connsiteY961" fmla="*/ 1153888 h 2380521"/>
              <a:gd name="connsiteX962" fmla="*/ 6154391 w 8023328"/>
              <a:gd name="connsiteY962" fmla="*/ 1166286 h 2380521"/>
              <a:gd name="connsiteX963" fmla="*/ 6141994 w 8023328"/>
              <a:gd name="connsiteY963" fmla="*/ 1153888 h 2380521"/>
              <a:gd name="connsiteX964" fmla="*/ 6154391 w 8023328"/>
              <a:gd name="connsiteY964" fmla="*/ 1140032 h 2380521"/>
              <a:gd name="connsiteX965" fmla="*/ 6083559 w 8023328"/>
              <a:gd name="connsiteY965" fmla="*/ 1140032 h 2380521"/>
              <a:gd name="connsiteX966" fmla="*/ 6097415 w 8023328"/>
              <a:gd name="connsiteY966" fmla="*/ 1153888 h 2380521"/>
              <a:gd name="connsiteX967" fmla="*/ 6083559 w 8023328"/>
              <a:gd name="connsiteY967" fmla="*/ 1166286 h 2380521"/>
              <a:gd name="connsiteX968" fmla="*/ 6071162 w 8023328"/>
              <a:gd name="connsiteY968" fmla="*/ 1153888 h 2380521"/>
              <a:gd name="connsiteX969" fmla="*/ 6083559 w 8023328"/>
              <a:gd name="connsiteY969" fmla="*/ 1140032 h 2380521"/>
              <a:gd name="connsiteX970" fmla="*/ 6009356 w 8023328"/>
              <a:gd name="connsiteY970" fmla="*/ 1140032 h 2380521"/>
              <a:gd name="connsiteX971" fmla="*/ 6023212 w 8023328"/>
              <a:gd name="connsiteY971" fmla="*/ 1153888 h 2380521"/>
              <a:gd name="connsiteX972" fmla="*/ 6009356 w 8023328"/>
              <a:gd name="connsiteY972" fmla="*/ 1166286 h 2380521"/>
              <a:gd name="connsiteX973" fmla="*/ 5996959 w 8023328"/>
              <a:gd name="connsiteY973" fmla="*/ 1153888 h 2380521"/>
              <a:gd name="connsiteX974" fmla="*/ 6009356 w 8023328"/>
              <a:gd name="connsiteY974" fmla="*/ 1140032 h 2380521"/>
              <a:gd name="connsiteX975" fmla="*/ 5940548 w 8023328"/>
              <a:gd name="connsiteY975" fmla="*/ 1140032 h 2380521"/>
              <a:gd name="connsiteX976" fmla="*/ 5955726 w 8023328"/>
              <a:gd name="connsiteY976" fmla="*/ 1153888 h 2380521"/>
              <a:gd name="connsiteX977" fmla="*/ 5940548 w 8023328"/>
              <a:gd name="connsiteY977" fmla="*/ 1166286 h 2380521"/>
              <a:gd name="connsiteX978" fmla="*/ 5926130 w 8023328"/>
              <a:gd name="connsiteY978" fmla="*/ 1153888 h 2380521"/>
              <a:gd name="connsiteX979" fmla="*/ 5940548 w 8023328"/>
              <a:gd name="connsiteY979" fmla="*/ 1140032 h 2380521"/>
              <a:gd name="connsiteX980" fmla="*/ 5870088 w 8023328"/>
              <a:gd name="connsiteY980" fmla="*/ 1140032 h 2380521"/>
              <a:gd name="connsiteX981" fmla="*/ 5884877 w 8023328"/>
              <a:gd name="connsiteY981" fmla="*/ 1153888 h 2380521"/>
              <a:gd name="connsiteX982" fmla="*/ 5870088 w 8023328"/>
              <a:gd name="connsiteY982" fmla="*/ 1166286 h 2380521"/>
              <a:gd name="connsiteX983" fmla="*/ 5855299 w 8023328"/>
              <a:gd name="connsiteY983" fmla="*/ 1153888 h 2380521"/>
              <a:gd name="connsiteX984" fmla="*/ 5870088 w 8023328"/>
              <a:gd name="connsiteY984" fmla="*/ 1140032 h 2380521"/>
              <a:gd name="connsiteX985" fmla="*/ 5799257 w 8023328"/>
              <a:gd name="connsiteY985" fmla="*/ 1140032 h 2380521"/>
              <a:gd name="connsiteX986" fmla="*/ 5814045 w 8023328"/>
              <a:gd name="connsiteY986" fmla="*/ 1153888 h 2380521"/>
              <a:gd name="connsiteX987" fmla="*/ 5799257 w 8023328"/>
              <a:gd name="connsiteY987" fmla="*/ 1166286 h 2380521"/>
              <a:gd name="connsiteX988" fmla="*/ 5784469 w 8023328"/>
              <a:gd name="connsiteY988" fmla="*/ 1153888 h 2380521"/>
              <a:gd name="connsiteX989" fmla="*/ 5799257 w 8023328"/>
              <a:gd name="connsiteY989" fmla="*/ 1140032 h 2380521"/>
              <a:gd name="connsiteX990" fmla="*/ 5724122 w 8023328"/>
              <a:gd name="connsiteY990" fmla="*/ 1140032 h 2380521"/>
              <a:gd name="connsiteX991" fmla="*/ 5736519 w 8023328"/>
              <a:gd name="connsiteY991" fmla="*/ 1153888 h 2380521"/>
              <a:gd name="connsiteX992" fmla="*/ 5724122 w 8023328"/>
              <a:gd name="connsiteY992" fmla="*/ 1166286 h 2380521"/>
              <a:gd name="connsiteX993" fmla="*/ 5710266 w 8023328"/>
              <a:gd name="connsiteY993" fmla="*/ 1153888 h 2380521"/>
              <a:gd name="connsiteX994" fmla="*/ 5724122 w 8023328"/>
              <a:gd name="connsiteY994" fmla="*/ 1140032 h 2380521"/>
              <a:gd name="connsiteX995" fmla="*/ 5653291 w 8023328"/>
              <a:gd name="connsiteY995" fmla="*/ 1140032 h 2380521"/>
              <a:gd name="connsiteX996" fmla="*/ 5665688 w 8023328"/>
              <a:gd name="connsiteY996" fmla="*/ 1153888 h 2380521"/>
              <a:gd name="connsiteX997" fmla="*/ 5653291 w 8023328"/>
              <a:gd name="connsiteY997" fmla="*/ 1166286 h 2380521"/>
              <a:gd name="connsiteX998" fmla="*/ 5639435 w 8023328"/>
              <a:gd name="connsiteY998" fmla="*/ 1153888 h 2380521"/>
              <a:gd name="connsiteX999" fmla="*/ 5653291 w 8023328"/>
              <a:gd name="connsiteY999" fmla="*/ 1140032 h 2380521"/>
              <a:gd name="connsiteX1000" fmla="*/ 5581002 w 8023328"/>
              <a:gd name="connsiteY1000" fmla="*/ 1140032 h 2380521"/>
              <a:gd name="connsiteX1001" fmla="*/ 5594858 w 8023328"/>
              <a:gd name="connsiteY1001" fmla="*/ 1153888 h 2380521"/>
              <a:gd name="connsiteX1002" fmla="*/ 5581002 w 8023328"/>
              <a:gd name="connsiteY1002" fmla="*/ 1166286 h 2380521"/>
              <a:gd name="connsiteX1003" fmla="*/ 5568605 w 8023328"/>
              <a:gd name="connsiteY1003" fmla="*/ 1153888 h 2380521"/>
              <a:gd name="connsiteX1004" fmla="*/ 5581002 w 8023328"/>
              <a:gd name="connsiteY1004" fmla="*/ 1140032 h 2380521"/>
              <a:gd name="connsiteX1005" fmla="*/ 5510171 w 8023328"/>
              <a:gd name="connsiteY1005" fmla="*/ 1140032 h 2380521"/>
              <a:gd name="connsiteX1006" fmla="*/ 5524027 w 8023328"/>
              <a:gd name="connsiteY1006" fmla="*/ 1153888 h 2380521"/>
              <a:gd name="connsiteX1007" fmla="*/ 5510171 w 8023328"/>
              <a:gd name="connsiteY1007" fmla="*/ 1166286 h 2380521"/>
              <a:gd name="connsiteX1008" fmla="*/ 5497774 w 8023328"/>
              <a:gd name="connsiteY1008" fmla="*/ 1153888 h 2380521"/>
              <a:gd name="connsiteX1009" fmla="*/ 5510171 w 8023328"/>
              <a:gd name="connsiteY1009" fmla="*/ 1140032 h 2380521"/>
              <a:gd name="connsiteX1010" fmla="*/ 5438937 w 8023328"/>
              <a:gd name="connsiteY1010" fmla="*/ 1140032 h 2380521"/>
              <a:gd name="connsiteX1011" fmla="*/ 5453178 w 8023328"/>
              <a:gd name="connsiteY1011" fmla="*/ 1153888 h 2380521"/>
              <a:gd name="connsiteX1012" fmla="*/ 5438937 w 8023328"/>
              <a:gd name="connsiteY1012" fmla="*/ 1166286 h 2380521"/>
              <a:gd name="connsiteX1013" fmla="*/ 5426945 w 8023328"/>
              <a:gd name="connsiteY1013" fmla="*/ 1153888 h 2380521"/>
              <a:gd name="connsiteX1014" fmla="*/ 5438937 w 8023328"/>
              <a:gd name="connsiteY1014" fmla="*/ 1140032 h 2380521"/>
              <a:gd name="connsiteX1015" fmla="*/ 5367530 w 8023328"/>
              <a:gd name="connsiteY1015" fmla="*/ 1140032 h 2380521"/>
              <a:gd name="connsiteX1016" fmla="*/ 5382318 w 8023328"/>
              <a:gd name="connsiteY1016" fmla="*/ 1153888 h 2380521"/>
              <a:gd name="connsiteX1017" fmla="*/ 5367530 w 8023328"/>
              <a:gd name="connsiteY1017" fmla="*/ 1166286 h 2380521"/>
              <a:gd name="connsiteX1018" fmla="*/ 5352742 w 8023328"/>
              <a:gd name="connsiteY1018" fmla="*/ 1153888 h 2380521"/>
              <a:gd name="connsiteX1019" fmla="*/ 5367530 w 8023328"/>
              <a:gd name="connsiteY1019" fmla="*/ 1140032 h 2380521"/>
              <a:gd name="connsiteX1020" fmla="*/ 5296699 w 8023328"/>
              <a:gd name="connsiteY1020" fmla="*/ 1140032 h 2380521"/>
              <a:gd name="connsiteX1021" fmla="*/ 5311488 w 8023328"/>
              <a:gd name="connsiteY1021" fmla="*/ 1153888 h 2380521"/>
              <a:gd name="connsiteX1022" fmla="*/ 5296699 w 8023328"/>
              <a:gd name="connsiteY1022" fmla="*/ 1166286 h 2380521"/>
              <a:gd name="connsiteX1023" fmla="*/ 5281910 w 8023328"/>
              <a:gd name="connsiteY1023" fmla="*/ 1153888 h 2380521"/>
              <a:gd name="connsiteX1024" fmla="*/ 5296699 w 8023328"/>
              <a:gd name="connsiteY1024" fmla="*/ 1140032 h 2380521"/>
              <a:gd name="connsiteX1025" fmla="*/ 5225869 w 8023328"/>
              <a:gd name="connsiteY1025" fmla="*/ 1140032 h 2380521"/>
              <a:gd name="connsiteX1026" fmla="*/ 5240657 w 8023328"/>
              <a:gd name="connsiteY1026" fmla="*/ 1153888 h 2380521"/>
              <a:gd name="connsiteX1027" fmla="*/ 5225869 w 8023328"/>
              <a:gd name="connsiteY1027" fmla="*/ 1166286 h 2380521"/>
              <a:gd name="connsiteX1028" fmla="*/ 5211081 w 8023328"/>
              <a:gd name="connsiteY1028" fmla="*/ 1153888 h 2380521"/>
              <a:gd name="connsiteX1029" fmla="*/ 5225869 w 8023328"/>
              <a:gd name="connsiteY1029" fmla="*/ 1140032 h 2380521"/>
              <a:gd name="connsiteX1030" fmla="*/ 5154105 w 8023328"/>
              <a:gd name="connsiteY1030" fmla="*/ 1140032 h 2380521"/>
              <a:gd name="connsiteX1031" fmla="*/ 5166502 w 8023328"/>
              <a:gd name="connsiteY1031" fmla="*/ 1154821 h 2380521"/>
              <a:gd name="connsiteX1032" fmla="*/ 5154105 w 8023328"/>
              <a:gd name="connsiteY1032" fmla="*/ 1169610 h 2380521"/>
              <a:gd name="connsiteX1033" fmla="*/ 5140249 w 8023328"/>
              <a:gd name="connsiteY1033" fmla="*/ 1154821 h 2380521"/>
              <a:gd name="connsiteX1034" fmla="*/ 5154105 w 8023328"/>
              <a:gd name="connsiteY1034" fmla="*/ 1140032 h 2380521"/>
              <a:gd name="connsiteX1035" fmla="*/ 5083276 w 8023328"/>
              <a:gd name="connsiteY1035" fmla="*/ 1140032 h 2380521"/>
              <a:gd name="connsiteX1036" fmla="*/ 5095673 w 8023328"/>
              <a:gd name="connsiteY1036" fmla="*/ 1154821 h 2380521"/>
              <a:gd name="connsiteX1037" fmla="*/ 5083276 w 8023328"/>
              <a:gd name="connsiteY1037" fmla="*/ 1169610 h 2380521"/>
              <a:gd name="connsiteX1038" fmla="*/ 5069420 w 8023328"/>
              <a:gd name="connsiteY1038" fmla="*/ 1154821 h 2380521"/>
              <a:gd name="connsiteX1039" fmla="*/ 5083276 w 8023328"/>
              <a:gd name="connsiteY1039" fmla="*/ 1140032 h 2380521"/>
              <a:gd name="connsiteX1040" fmla="*/ 5012445 w 8023328"/>
              <a:gd name="connsiteY1040" fmla="*/ 1140032 h 2380521"/>
              <a:gd name="connsiteX1041" fmla="*/ 5024842 w 8023328"/>
              <a:gd name="connsiteY1041" fmla="*/ 1154821 h 2380521"/>
              <a:gd name="connsiteX1042" fmla="*/ 5012445 w 8023328"/>
              <a:gd name="connsiteY1042" fmla="*/ 1169610 h 2380521"/>
              <a:gd name="connsiteX1043" fmla="*/ 4998589 w 8023328"/>
              <a:gd name="connsiteY1043" fmla="*/ 1154821 h 2380521"/>
              <a:gd name="connsiteX1044" fmla="*/ 5012445 w 8023328"/>
              <a:gd name="connsiteY1044" fmla="*/ 1140032 h 2380521"/>
              <a:gd name="connsiteX1045" fmla="*/ 4940157 w 8023328"/>
              <a:gd name="connsiteY1045" fmla="*/ 1140032 h 2380521"/>
              <a:gd name="connsiteX1046" fmla="*/ 4954013 w 8023328"/>
              <a:gd name="connsiteY1046" fmla="*/ 1154821 h 2380521"/>
              <a:gd name="connsiteX1047" fmla="*/ 4940157 w 8023328"/>
              <a:gd name="connsiteY1047" fmla="*/ 1169610 h 2380521"/>
              <a:gd name="connsiteX1048" fmla="*/ 4927760 w 8023328"/>
              <a:gd name="connsiteY1048" fmla="*/ 1154821 h 2380521"/>
              <a:gd name="connsiteX1049" fmla="*/ 4940157 w 8023328"/>
              <a:gd name="connsiteY1049" fmla="*/ 1140032 h 2380521"/>
              <a:gd name="connsiteX1050" fmla="*/ 4865953 w 8023328"/>
              <a:gd name="connsiteY1050" fmla="*/ 1140032 h 2380521"/>
              <a:gd name="connsiteX1051" fmla="*/ 4879809 w 8023328"/>
              <a:gd name="connsiteY1051" fmla="*/ 1154821 h 2380521"/>
              <a:gd name="connsiteX1052" fmla="*/ 4865953 w 8023328"/>
              <a:gd name="connsiteY1052" fmla="*/ 1169610 h 2380521"/>
              <a:gd name="connsiteX1053" fmla="*/ 4853556 w 8023328"/>
              <a:gd name="connsiteY1053" fmla="*/ 1154821 h 2380521"/>
              <a:gd name="connsiteX1054" fmla="*/ 4865953 w 8023328"/>
              <a:gd name="connsiteY1054" fmla="*/ 1140032 h 2380521"/>
              <a:gd name="connsiteX1055" fmla="*/ 4795122 w 8023328"/>
              <a:gd name="connsiteY1055" fmla="*/ 1140032 h 2380521"/>
              <a:gd name="connsiteX1056" fmla="*/ 4808978 w 8023328"/>
              <a:gd name="connsiteY1056" fmla="*/ 1154821 h 2380521"/>
              <a:gd name="connsiteX1057" fmla="*/ 4795122 w 8023328"/>
              <a:gd name="connsiteY1057" fmla="*/ 1169610 h 2380521"/>
              <a:gd name="connsiteX1058" fmla="*/ 4782725 w 8023328"/>
              <a:gd name="connsiteY1058" fmla="*/ 1154821 h 2380521"/>
              <a:gd name="connsiteX1059" fmla="*/ 4795122 w 8023328"/>
              <a:gd name="connsiteY1059" fmla="*/ 1140032 h 2380521"/>
              <a:gd name="connsiteX1060" fmla="*/ 4726684 w 8023328"/>
              <a:gd name="connsiteY1060" fmla="*/ 1140032 h 2380521"/>
              <a:gd name="connsiteX1061" fmla="*/ 4741472 w 8023328"/>
              <a:gd name="connsiteY1061" fmla="*/ 1154821 h 2380521"/>
              <a:gd name="connsiteX1062" fmla="*/ 4726684 w 8023328"/>
              <a:gd name="connsiteY1062" fmla="*/ 1169610 h 2380521"/>
              <a:gd name="connsiteX1063" fmla="*/ 4711896 w 8023328"/>
              <a:gd name="connsiteY1063" fmla="*/ 1154821 h 2380521"/>
              <a:gd name="connsiteX1064" fmla="*/ 4726684 w 8023328"/>
              <a:gd name="connsiteY1064" fmla="*/ 1140032 h 2380521"/>
              <a:gd name="connsiteX1065" fmla="*/ 4655853 w 8023328"/>
              <a:gd name="connsiteY1065" fmla="*/ 1140032 h 2380521"/>
              <a:gd name="connsiteX1066" fmla="*/ 4670642 w 8023328"/>
              <a:gd name="connsiteY1066" fmla="*/ 1154821 h 2380521"/>
              <a:gd name="connsiteX1067" fmla="*/ 4655853 w 8023328"/>
              <a:gd name="connsiteY1067" fmla="*/ 1169610 h 2380521"/>
              <a:gd name="connsiteX1068" fmla="*/ 4641064 w 8023328"/>
              <a:gd name="connsiteY1068" fmla="*/ 1154821 h 2380521"/>
              <a:gd name="connsiteX1069" fmla="*/ 4655853 w 8023328"/>
              <a:gd name="connsiteY1069" fmla="*/ 1140032 h 2380521"/>
              <a:gd name="connsiteX1070" fmla="*/ 4585023 w 8023328"/>
              <a:gd name="connsiteY1070" fmla="*/ 1140032 h 2380521"/>
              <a:gd name="connsiteX1071" fmla="*/ 4599811 w 8023328"/>
              <a:gd name="connsiteY1071" fmla="*/ 1154821 h 2380521"/>
              <a:gd name="connsiteX1072" fmla="*/ 4585023 w 8023328"/>
              <a:gd name="connsiteY1072" fmla="*/ 1169610 h 2380521"/>
              <a:gd name="connsiteX1073" fmla="*/ 4570235 w 8023328"/>
              <a:gd name="connsiteY1073" fmla="*/ 1154821 h 2380521"/>
              <a:gd name="connsiteX1074" fmla="*/ 4585023 w 8023328"/>
              <a:gd name="connsiteY1074" fmla="*/ 1140032 h 2380521"/>
              <a:gd name="connsiteX1075" fmla="*/ 4513260 w 8023328"/>
              <a:gd name="connsiteY1075" fmla="*/ 1140032 h 2380521"/>
              <a:gd name="connsiteX1076" fmla="*/ 4525657 w 8023328"/>
              <a:gd name="connsiteY1076" fmla="*/ 1154821 h 2380521"/>
              <a:gd name="connsiteX1077" fmla="*/ 4513260 w 8023328"/>
              <a:gd name="connsiteY1077" fmla="*/ 1169610 h 2380521"/>
              <a:gd name="connsiteX1078" fmla="*/ 4499404 w 8023328"/>
              <a:gd name="connsiteY1078" fmla="*/ 1154821 h 2380521"/>
              <a:gd name="connsiteX1079" fmla="*/ 4513260 w 8023328"/>
              <a:gd name="connsiteY1079" fmla="*/ 1140032 h 2380521"/>
              <a:gd name="connsiteX1080" fmla="*/ 4439056 w 8023328"/>
              <a:gd name="connsiteY1080" fmla="*/ 1140032 h 2380521"/>
              <a:gd name="connsiteX1081" fmla="*/ 4451453 w 8023328"/>
              <a:gd name="connsiteY1081" fmla="*/ 1154821 h 2380521"/>
              <a:gd name="connsiteX1082" fmla="*/ 4439056 w 8023328"/>
              <a:gd name="connsiteY1082" fmla="*/ 1169610 h 2380521"/>
              <a:gd name="connsiteX1083" fmla="*/ 4425200 w 8023328"/>
              <a:gd name="connsiteY1083" fmla="*/ 1154821 h 2380521"/>
              <a:gd name="connsiteX1084" fmla="*/ 4439056 w 8023328"/>
              <a:gd name="connsiteY1084" fmla="*/ 1140032 h 2380521"/>
              <a:gd name="connsiteX1085" fmla="*/ 4366768 w 8023328"/>
              <a:gd name="connsiteY1085" fmla="*/ 1140032 h 2380521"/>
              <a:gd name="connsiteX1086" fmla="*/ 4380624 w 8023328"/>
              <a:gd name="connsiteY1086" fmla="*/ 1154821 h 2380521"/>
              <a:gd name="connsiteX1087" fmla="*/ 4366768 w 8023328"/>
              <a:gd name="connsiteY1087" fmla="*/ 1169610 h 2380521"/>
              <a:gd name="connsiteX1088" fmla="*/ 4354371 w 8023328"/>
              <a:gd name="connsiteY1088" fmla="*/ 1154821 h 2380521"/>
              <a:gd name="connsiteX1089" fmla="*/ 4366768 w 8023328"/>
              <a:gd name="connsiteY1089" fmla="*/ 1140032 h 2380521"/>
              <a:gd name="connsiteX1090" fmla="*/ 4295937 w 8023328"/>
              <a:gd name="connsiteY1090" fmla="*/ 1140032 h 2380521"/>
              <a:gd name="connsiteX1091" fmla="*/ 4309793 w 8023328"/>
              <a:gd name="connsiteY1091" fmla="*/ 1154821 h 2380521"/>
              <a:gd name="connsiteX1092" fmla="*/ 4295937 w 8023328"/>
              <a:gd name="connsiteY1092" fmla="*/ 1169610 h 2380521"/>
              <a:gd name="connsiteX1093" fmla="*/ 4283540 w 8023328"/>
              <a:gd name="connsiteY1093" fmla="*/ 1154821 h 2380521"/>
              <a:gd name="connsiteX1094" fmla="*/ 4295937 w 8023328"/>
              <a:gd name="connsiteY1094" fmla="*/ 1140032 h 2380521"/>
              <a:gd name="connsiteX1095" fmla="*/ 4225107 w 8023328"/>
              <a:gd name="connsiteY1095" fmla="*/ 1140032 h 2380521"/>
              <a:gd name="connsiteX1096" fmla="*/ 4238963 w 8023328"/>
              <a:gd name="connsiteY1096" fmla="*/ 1154821 h 2380521"/>
              <a:gd name="connsiteX1097" fmla="*/ 4225107 w 8023328"/>
              <a:gd name="connsiteY1097" fmla="*/ 1169610 h 2380521"/>
              <a:gd name="connsiteX1098" fmla="*/ 4212710 w 8023328"/>
              <a:gd name="connsiteY1098" fmla="*/ 1154821 h 2380521"/>
              <a:gd name="connsiteX1099" fmla="*/ 4225107 w 8023328"/>
              <a:gd name="connsiteY1099" fmla="*/ 1140032 h 2380521"/>
              <a:gd name="connsiteX1100" fmla="*/ 4153295 w 8023328"/>
              <a:gd name="connsiteY1100" fmla="*/ 1140032 h 2380521"/>
              <a:gd name="connsiteX1101" fmla="*/ 4168083 w 8023328"/>
              <a:gd name="connsiteY1101" fmla="*/ 1154821 h 2380521"/>
              <a:gd name="connsiteX1102" fmla="*/ 4153295 w 8023328"/>
              <a:gd name="connsiteY1102" fmla="*/ 1169610 h 2380521"/>
              <a:gd name="connsiteX1103" fmla="*/ 4138507 w 8023328"/>
              <a:gd name="connsiteY1103" fmla="*/ 1154821 h 2380521"/>
              <a:gd name="connsiteX1104" fmla="*/ 4153295 w 8023328"/>
              <a:gd name="connsiteY1104" fmla="*/ 1140032 h 2380521"/>
              <a:gd name="connsiteX1105" fmla="*/ 4082465 w 8023328"/>
              <a:gd name="connsiteY1105" fmla="*/ 1140032 h 2380521"/>
              <a:gd name="connsiteX1106" fmla="*/ 4097254 w 8023328"/>
              <a:gd name="connsiteY1106" fmla="*/ 1154821 h 2380521"/>
              <a:gd name="connsiteX1107" fmla="*/ 4082465 w 8023328"/>
              <a:gd name="connsiteY1107" fmla="*/ 1169610 h 2380521"/>
              <a:gd name="connsiteX1108" fmla="*/ 4067676 w 8023328"/>
              <a:gd name="connsiteY1108" fmla="*/ 1154821 h 2380521"/>
              <a:gd name="connsiteX1109" fmla="*/ 4082465 w 8023328"/>
              <a:gd name="connsiteY1109" fmla="*/ 1140032 h 2380521"/>
              <a:gd name="connsiteX1110" fmla="*/ 439789 w 8023328"/>
              <a:gd name="connsiteY1110" fmla="*/ 1140032 h 2380521"/>
              <a:gd name="connsiteX1111" fmla="*/ 454579 w 8023328"/>
              <a:gd name="connsiteY1111" fmla="*/ 1153888 h 2380521"/>
              <a:gd name="connsiteX1112" fmla="*/ 439789 w 8023328"/>
              <a:gd name="connsiteY1112" fmla="*/ 1166286 h 2380521"/>
              <a:gd name="connsiteX1113" fmla="*/ 425001 w 8023328"/>
              <a:gd name="connsiteY1113" fmla="*/ 1153888 h 2380521"/>
              <a:gd name="connsiteX1114" fmla="*/ 439789 w 8023328"/>
              <a:gd name="connsiteY1114" fmla="*/ 1140032 h 2380521"/>
              <a:gd name="connsiteX1115" fmla="*/ 368960 w 8023328"/>
              <a:gd name="connsiteY1115" fmla="*/ 1140032 h 2380521"/>
              <a:gd name="connsiteX1116" fmla="*/ 383747 w 8023328"/>
              <a:gd name="connsiteY1116" fmla="*/ 1153888 h 2380521"/>
              <a:gd name="connsiteX1117" fmla="*/ 368960 w 8023328"/>
              <a:gd name="connsiteY1117" fmla="*/ 1166286 h 2380521"/>
              <a:gd name="connsiteX1118" fmla="*/ 354172 w 8023328"/>
              <a:gd name="connsiteY1118" fmla="*/ 1153888 h 2380521"/>
              <a:gd name="connsiteX1119" fmla="*/ 368960 w 8023328"/>
              <a:gd name="connsiteY1119" fmla="*/ 1140032 h 2380521"/>
              <a:gd name="connsiteX1120" fmla="*/ 297194 w 8023328"/>
              <a:gd name="connsiteY1120" fmla="*/ 1140032 h 2380521"/>
              <a:gd name="connsiteX1121" fmla="*/ 309592 w 8023328"/>
              <a:gd name="connsiteY1121" fmla="*/ 1153888 h 2380521"/>
              <a:gd name="connsiteX1122" fmla="*/ 297194 w 8023328"/>
              <a:gd name="connsiteY1122" fmla="*/ 1166286 h 2380521"/>
              <a:gd name="connsiteX1123" fmla="*/ 283339 w 8023328"/>
              <a:gd name="connsiteY1123" fmla="*/ 1153888 h 2380521"/>
              <a:gd name="connsiteX1124" fmla="*/ 297194 w 8023328"/>
              <a:gd name="connsiteY1124" fmla="*/ 1140032 h 2380521"/>
              <a:gd name="connsiteX1125" fmla="*/ 226366 w 8023328"/>
              <a:gd name="connsiteY1125" fmla="*/ 1140032 h 2380521"/>
              <a:gd name="connsiteX1126" fmla="*/ 238764 w 8023328"/>
              <a:gd name="connsiteY1126" fmla="*/ 1153888 h 2380521"/>
              <a:gd name="connsiteX1127" fmla="*/ 226366 w 8023328"/>
              <a:gd name="connsiteY1127" fmla="*/ 1166286 h 2380521"/>
              <a:gd name="connsiteX1128" fmla="*/ 212510 w 8023328"/>
              <a:gd name="connsiteY1128" fmla="*/ 1153888 h 2380521"/>
              <a:gd name="connsiteX1129" fmla="*/ 226366 w 8023328"/>
              <a:gd name="connsiteY1129" fmla="*/ 1140032 h 2380521"/>
              <a:gd name="connsiteX1130" fmla="*/ 155532 w 8023328"/>
              <a:gd name="connsiteY1130" fmla="*/ 1140032 h 2380521"/>
              <a:gd name="connsiteX1131" fmla="*/ 167930 w 8023328"/>
              <a:gd name="connsiteY1131" fmla="*/ 1153888 h 2380521"/>
              <a:gd name="connsiteX1132" fmla="*/ 155532 w 8023328"/>
              <a:gd name="connsiteY1132" fmla="*/ 1166286 h 2380521"/>
              <a:gd name="connsiteX1133" fmla="*/ 141676 w 8023328"/>
              <a:gd name="connsiteY1133" fmla="*/ 1153888 h 2380521"/>
              <a:gd name="connsiteX1134" fmla="*/ 155532 w 8023328"/>
              <a:gd name="connsiteY1134" fmla="*/ 1140032 h 2380521"/>
              <a:gd name="connsiteX1135" fmla="*/ 83244 w 8023328"/>
              <a:gd name="connsiteY1135" fmla="*/ 1140032 h 2380521"/>
              <a:gd name="connsiteX1136" fmla="*/ 97100 w 8023328"/>
              <a:gd name="connsiteY1136" fmla="*/ 1153888 h 2380521"/>
              <a:gd name="connsiteX1137" fmla="*/ 83244 w 8023328"/>
              <a:gd name="connsiteY1137" fmla="*/ 1166286 h 2380521"/>
              <a:gd name="connsiteX1138" fmla="*/ 70846 w 8023328"/>
              <a:gd name="connsiteY1138" fmla="*/ 1153888 h 2380521"/>
              <a:gd name="connsiteX1139" fmla="*/ 83244 w 8023328"/>
              <a:gd name="connsiteY1139" fmla="*/ 1140032 h 2380521"/>
              <a:gd name="connsiteX1140" fmla="*/ 12008 w 8023328"/>
              <a:gd name="connsiteY1140" fmla="*/ 1140032 h 2380521"/>
              <a:gd name="connsiteX1141" fmla="*/ 26249 w 8023328"/>
              <a:gd name="connsiteY1141" fmla="*/ 1153888 h 2380521"/>
              <a:gd name="connsiteX1142" fmla="*/ 12008 w 8023328"/>
              <a:gd name="connsiteY1142" fmla="*/ 1166286 h 2380521"/>
              <a:gd name="connsiteX1143" fmla="*/ 16 w 8023328"/>
              <a:gd name="connsiteY1143" fmla="*/ 1153888 h 2380521"/>
              <a:gd name="connsiteX1144" fmla="*/ 12008 w 8023328"/>
              <a:gd name="connsiteY1144" fmla="*/ 1140032 h 2380521"/>
              <a:gd name="connsiteX1145" fmla="*/ 6867525 w 8023328"/>
              <a:gd name="connsiteY1145" fmla="*/ 1069203 h 2380521"/>
              <a:gd name="connsiteX1146" fmla="*/ 6879922 w 8023328"/>
              <a:gd name="connsiteY1146" fmla="*/ 1081600 h 2380521"/>
              <a:gd name="connsiteX1147" fmla="*/ 6867525 w 8023328"/>
              <a:gd name="connsiteY1147" fmla="*/ 1095457 h 2380521"/>
              <a:gd name="connsiteX1148" fmla="*/ 6853669 w 8023328"/>
              <a:gd name="connsiteY1148" fmla="*/ 1081600 h 2380521"/>
              <a:gd name="connsiteX1149" fmla="*/ 6867525 w 8023328"/>
              <a:gd name="connsiteY1149" fmla="*/ 1069203 h 2380521"/>
              <a:gd name="connsiteX1150" fmla="*/ 6795237 w 8023328"/>
              <a:gd name="connsiteY1150" fmla="*/ 1069203 h 2380521"/>
              <a:gd name="connsiteX1151" fmla="*/ 6809093 w 8023328"/>
              <a:gd name="connsiteY1151" fmla="*/ 1081600 h 2380521"/>
              <a:gd name="connsiteX1152" fmla="*/ 6796696 w 8023328"/>
              <a:gd name="connsiteY1152" fmla="*/ 1095457 h 2380521"/>
              <a:gd name="connsiteX1153" fmla="*/ 6782840 w 8023328"/>
              <a:gd name="connsiteY1153" fmla="*/ 1081600 h 2380521"/>
              <a:gd name="connsiteX1154" fmla="*/ 6795237 w 8023328"/>
              <a:gd name="connsiteY1154" fmla="*/ 1069203 h 2380521"/>
              <a:gd name="connsiteX1155" fmla="*/ 6724405 w 8023328"/>
              <a:gd name="connsiteY1155" fmla="*/ 1069203 h 2380521"/>
              <a:gd name="connsiteX1156" fmla="*/ 6738261 w 8023328"/>
              <a:gd name="connsiteY1156" fmla="*/ 1081600 h 2380521"/>
              <a:gd name="connsiteX1157" fmla="*/ 6724405 w 8023328"/>
              <a:gd name="connsiteY1157" fmla="*/ 1095457 h 2380521"/>
              <a:gd name="connsiteX1158" fmla="*/ 6712008 w 8023328"/>
              <a:gd name="connsiteY1158" fmla="*/ 1081600 h 2380521"/>
              <a:gd name="connsiteX1159" fmla="*/ 6724405 w 8023328"/>
              <a:gd name="connsiteY1159" fmla="*/ 1069203 h 2380521"/>
              <a:gd name="connsiteX1160" fmla="*/ 6653576 w 8023328"/>
              <a:gd name="connsiteY1160" fmla="*/ 1069203 h 2380521"/>
              <a:gd name="connsiteX1161" fmla="*/ 6667432 w 8023328"/>
              <a:gd name="connsiteY1161" fmla="*/ 1081600 h 2380521"/>
              <a:gd name="connsiteX1162" fmla="*/ 6653576 w 8023328"/>
              <a:gd name="connsiteY1162" fmla="*/ 1095457 h 2380521"/>
              <a:gd name="connsiteX1163" fmla="*/ 6641179 w 8023328"/>
              <a:gd name="connsiteY1163" fmla="*/ 1081600 h 2380521"/>
              <a:gd name="connsiteX1164" fmla="*/ 6653576 w 8023328"/>
              <a:gd name="connsiteY1164" fmla="*/ 1069203 h 2380521"/>
              <a:gd name="connsiteX1165" fmla="*/ 6581764 w 8023328"/>
              <a:gd name="connsiteY1165" fmla="*/ 1069203 h 2380521"/>
              <a:gd name="connsiteX1166" fmla="*/ 6596552 w 8023328"/>
              <a:gd name="connsiteY1166" fmla="*/ 1081600 h 2380521"/>
              <a:gd name="connsiteX1167" fmla="*/ 6581764 w 8023328"/>
              <a:gd name="connsiteY1167" fmla="*/ 1095457 h 2380521"/>
              <a:gd name="connsiteX1168" fmla="*/ 6566976 w 8023328"/>
              <a:gd name="connsiteY1168" fmla="*/ 1081600 h 2380521"/>
              <a:gd name="connsiteX1169" fmla="*/ 6581764 w 8023328"/>
              <a:gd name="connsiteY1169" fmla="*/ 1069203 h 2380521"/>
              <a:gd name="connsiteX1170" fmla="*/ 6510933 w 8023328"/>
              <a:gd name="connsiteY1170" fmla="*/ 1069203 h 2380521"/>
              <a:gd name="connsiteX1171" fmla="*/ 6525722 w 8023328"/>
              <a:gd name="connsiteY1171" fmla="*/ 1081600 h 2380521"/>
              <a:gd name="connsiteX1172" fmla="*/ 6510933 w 8023328"/>
              <a:gd name="connsiteY1172" fmla="*/ 1095457 h 2380521"/>
              <a:gd name="connsiteX1173" fmla="*/ 6496144 w 8023328"/>
              <a:gd name="connsiteY1173" fmla="*/ 1081600 h 2380521"/>
              <a:gd name="connsiteX1174" fmla="*/ 6510933 w 8023328"/>
              <a:gd name="connsiteY1174" fmla="*/ 1069203 h 2380521"/>
              <a:gd name="connsiteX1175" fmla="*/ 6440492 w 8023328"/>
              <a:gd name="connsiteY1175" fmla="*/ 1069203 h 2380521"/>
              <a:gd name="connsiteX1176" fmla="*/ 6454911 w 8023328"/>
              <a:gd name="connsiteY1176" fmla="*/ 1081600 h 2380521"/>
              <a:gd name="connsiteX1177" fmla="*/ 6440492 w 8023328"/>
              <a:gd name="connsiteY1177" fmla="*/ 1095457 h 2380521"/>
              <a:gd name="connsiteX1178" fmla="*/ 6425315 w 8023328"/>
              <a:gd name="connsiteY1178" fmla="*/ 1081600 h 2380521"/>
              <a:gd name="connsiteX1179" fmla="*/ 6440492 w 8023328"/>
              <a:gd name="connsiteY1179" fmla="*/ 1069203 h 2380521"/>
              <a:gd name="connsiteX1180" fmla="*/ 6368340 w 8023328"/>
              <a:gd name="connsiteY1180" fmla="*/ 1069203 h 2380521"/>
              <a:gd name="connsiteX1181" fmla="*/ 6380737 w 8023328"/>
              <a:gd name="connsiteY1181" fmla="*/ 1081600 h 2380521"/>
              <a:gd name="connsiteX1182" fmla="*/ 6368340 w 8023328"/>
              <a:gd name="connsiteY1182" fmla="*/ 1095457 h 2380521"/>
              <a:gd name="connsiteX1183" fmla="*/ 6354484 w 8023328"/>
              <a:gd name="connsiteY1183" fmla="*/ 1081600 h 2380521"/>
              <a:gd name="connsiteX1184" fmla="*/ 6368340 w 8023328"/>
              <a:gd name="connsiteY1184" fmla="*/ 1069203 h 2380521"/>
              <a:gd name="connsiteX1185" fmla="*/ 6297511 w 8023328"/>
              <a:gd name="connsiteY1185" fmla="*/ 1069203 h 2380521"/>
              <a:gd name="connsiteX1186" fmla="*/ 6309908 w 8023328"/>
              <a:gd name="connsiteY1186" fmla="*/ 1081600 h 2380521"/>
              <a:gd name="connsiteX1187" fmla="*/ 6297511 w 8023328"/>
              <a:gd name="connsiteY1187" fmla="*/ 1095457 h 2380521"/>
              <a:gd name="connsiteX1188" fmla="*/ 6283655 w 8023328"/>
              <a:gd name="connsiteY1188" fmla="*/ 1081600 h 2380521"/>
              <a:gd name="connsiteX1189" fmla="*/ 6297511 w 8023328"/>
              <a:gd name="connsiteY1189" fmla="*/ 1069203 h 2380521"/>
              <a:gd name="connsiteX1190" fmla="*/ 6226679 w 8023328"/>
              <a:gd name="connsiteY1190" fmla="*/ 1069203 h 2380521"/>
              <a:gd name="connsiteX1191" fmla="*/ 6239076 w 8023328"/>
              <a:gd name="connsiteY1191" fmla="*/ 1081600 h 2380521"/>
              <a:gd name="connsiteX1192" fmla="*/ 6226679 w 8023328"/>
              <a:gd name="connsiteY1192" fmla="*/ 1095457 h 2380521"/>
              <a:gd name="connsiteX1193" fmla="*/ 6212823 w 8023328"/>
              <a:gd name="connsiteY1193" fmla="*/ 1083059 h 2380521"/>
              <a:gd name="connsiteX1194" fmla="*/ 6226679 w 8023328"/>
              <a:gd name="connsiteY1194" fmla="*/ 1069203 h 2380521"/>
              <a:gd name="connsiteX1195" fmla="*/ 6154391 w 8023328"/>
              <a:gd name="connsiteY1195" fmla="*/ 1069203 h 2380521"/>
              <a:gd name="connsiteX1196" fmla="*/ 6168247 w 8023328"/>
              <a:gd name="connsiteY1196" fmla="*/ 1083059 h 2380521"/>
              <a:gd name="connsiteX1197" fmla="*/ 6154391 w 8023328"/>
              <a:gd name="connsiteY1197" fmla="*/ 1095457 h 2380521"/>
              <a:gd name="connsiteX1198" fmla="*/ 6141994 w 8023328"/>
              <a:gd name="connsiteY1198" fmla="*/ 1083059 h 2380521"/>
              <a:gd name="connsiteX1199" fmla="*/ 6154391 w 8023328"/>
              <a:gd name="connsiteY1199" fmla="*/ 1069203 h 2380521"/>
              <a:gd name="connsiteX1200" fmla="*/ 6083559 w 8023328"/>
              <a:gd name="connsiteY1200" fmla="*/ 1069203 h 2380521"/>
              <a:gd name="connsiteX1201" fmla="*/ 6097415 w 8023328"/>
              <a:gd name="connsiteY1201" fmla="*/ 1083059 h 2380521"/>
              <a:gd name="connsiteX1202" fmla="*/ 6083559 w 8023328"/>
              <a:gd name="connsiteY1202" fmla="*/ 1095457 h 2380521"/>
              <a:gd name="connsiteX1203" fmla="*/ 6071162 w 8023328"/>
              <a:gd name="connsiteY1203" fmla="*/ 1083059 h 2380521"/>
              <a:gd name="connsiteX1204" fmla="*/ 6083559 w 8023328"/>
              <a:gd name="connsiteY1204" fmla="*/ 1069203 h 2380521"/>
              <a:gd name="connsiteX1205" fmla="*/ 6009356 w 8023328"/>
              <a:gd name="connsiteY1205" fmla="*/ 1069203 h 2380521"/>
              <a:gd name="connsiteX1206" fmla="*/ 6023212 w 8023328"/>
              <a:gd name="connsiteY1206" fmla="*/ 1083059 h 2380521"/>
              <a:gd name="connsiteX1207" fmla="*/ 6009356 w 8023328"/>
              <a:gd name="connsiteY1207" fmla="*/ 1095457 h 2380521"/>
              <a:gd name="connsiteX1208" fmla="*/ 5996959 w 8023328"/>
              <a:gd name="connsiteY1208" fmla="*/ 1083059 h 2380521"/>
              <a:gd name="connsiteX1209" fmla="*/ 6009356 w 8023328"/>
              <a:gd name="connsiteY1209" fmla="*/ 1069203 h 2380521"/>
              <a:gd name="connsiteX1210" fmla="*/ 5940548 w 8023328"/>
              <a:gd name="connsiteY1210" fmla="*/ 1069203 h 2380521"/>
              <a:gd name="connsiteX1211" fmla="*/ 5955726 w 8023328"/>
              <a:gd name="connsiteY1211" fmla="*/ 1083059 h 2380521"/>
              <a:gd name="connsiteX1212" fmla="*/ 5940548 w 8023328"/>
              <a:gd name="connsiteY1212" fmla="*/ 1095457 h 2380521"/>
              <a:gd name="connsiteX1213" fmla="*/ 5926130 w 8023328"/>
              <a:gd name="connsiteY1213" fmla="*/ 1083059 h 2380521"/>
              <a:gd name="connsiteX1214" fmla="*/ 5940548 w 8023328"/>
              <a:gd name="connsiteY1214" fmla="*/ 1069203 h 2380521"/>
              <a:gd name="connsiteX1215" fmla="*/ 5870088 w 8023328"/>
              <a:gd name="connsiteY1215" fmla="*/ 1069203 h 2380521"/>
              <a:gd name="connsiteX1216" fmla="*/ 5884877 w 8023328"/>
              <a:gd name="connsiteY1216" fmla="*/ 1083059 h 2380521"/>
              <a:gd name="connsiteX1217" fmla="*/ 5870088 w 8023328"/>
              <a:gd name="connsiteY1217" fmla="*/ 1095457 h 2380521"/>
              <a:gd name="connsiteX1218" fmla="*/ 5855299 w 8023328"/>
              <a:gd name="connsiteY1218" fmla="*/ 1083059 h 2380521"/>
              <a:gd name="connsiteX1219" fmla="*/ 5870088 w 8023328"/>
              <a:gd name="connsiteY1219" fmla="*/ 1069203 h 2380521"/>
              <a:gd name="connsiteX1220" fmla="*/ 5799257 w 8023328"/>
              <a:gd name="connsiteY1220" fmla="*/ 1069203 h 2380521"/>
              <a:gd name="connsiteX1221" fmla="*/ 5814045 w 8023328"/>
              <a:gd name="connsiteY1221" fmla="*/ 1083059 h 2380521"/>
              <a:gd name="connsiteX1222" fmla="*/ 5799257 w 8023328"/>
              <a:gd name="connsiteY1222" fmla="*/ 1095457 h 2380521"/>
              <a:gd name="connsiteX1223" fmla="*/ 5784469 w 8023328"/>
              <a:gd name="connsiteY1223" fmla="*/ 1083059 h 2380521"/>
              <a:gd name="connsiteX1224" fmla="*/ 5799257 w 8023328"/>
              <a:gd name="connsiteY1224" fmla="*/ 1069203 h 2380521"/>
              <a:gd name="connsiteX1225" fmla="*/ 5724122 w 8023328"/>
              <a:gd name="connsiteY1225" fmla="*/ 1069203 h 2380521"/>
              <a:gd name="connsiteX1226" fmla="*/ 5736519 w 8023328"/>
              <a:gd name="connsiteY1226" fmla="*/ 1083059 h 2380521"/>
              <a:gd name="connsiteX1227" fmla="*/ 5724122 w 8023328"/>
              <a:gd name="connsiteY1227" fmla="*/ 1095457 h 2380521"/>
              <a:gd name="connsiteX1228" fmla="*/ 5710266 w 8023328"/>
              <a:gd name="connsiteY1228" fmla="*/ 1083059 h 2380521"/>
              <a:gd name="connsiteX1229" fmla="*/ 5724122 w 8023328"/>
              <a:gd name="connsiteY1229" fmla="*/ 1069203 h 2380521"/>
              <a:gd name="connsiteX1230" fmla="*/ 5653291 w 8023328"/>
              <a:gd name="connsiteY1230" fmla="*/ 1069203 h 2380521"/>
              <a:gd name="connsiteX1231" fmla="*/ 5665688 w 8023328"/>
              <a:gd name="connsiteY1231" fmla="*/ 1083059 h 2380521"/>
              <a:gd name="connsiteX1232" fmla="*/ 5653291 w 8023328"/>
              <a:gd name="connsiteY1232" fmla="*/ 1095457 h 2380521"/>
              <a:gd name="connsiteX1233" fmla="*/ 5639435 w 8023328"/>
              <a:gd name="connsiteY1233" fmla="*/ 1083059 h 2380521"/>
              <a:gd name="connsiteX1234" fmla="*/ 5653291 w 8023328"/>
              <a:gd name="connsiteY1234" fmla="*/ 1069203 h 2380521"/>
              <a:gd name="connsiteX1235" fmla="*/ 5581002 w 8023328"/>
              <a:gd name="connsiteY1235" fmla="*/ 1069203 h 2380521"/>
              <a:gd name="connsiteX1236" fmla="*/ 5594858 w 8023328"/>
              <a:gd name="connsiteY1236" fmla="*/ 1083059 h 2380521"/>
              <a:gd name="connsiteX1237" fmla="*/ 5581002 w 8023328"/>
              <a:gd name="connsiteY1237" fmla="*/ 1095457 h 2380521"/>
              <a:gd name="connsiteX1238" fmla="*/ 5568605 w 8023328"/>
              <a:gd name="connsiteY1238" fmla="*/ 1083059 h 2380521"/>
              <a:gd name="connsiteX1239" fmla="*/ 5581002 w 8023328"/>
              <a:gd name="connsiteY1239" fmla="*/ 1069203 h 2380521"/>
              <a:gd name="connsiteX1240" fmla="*/ 5510171 w 8023328"/>
              <a:gd name="connsiteY1240" fmla="*/ 1069203 h 2380521"/>
              <a:gd name="connsiteX1241" fmla="*/ 5524027 w 8023328"/>
              <a:gd name="connsiteY1241" fmla="*/ 1083059 h 2380521"/>
              <a:gd name="connsiteX1242" fmla="*/ 5510171 w 8023328"/>
              <a:gd name="connsiteY1242" fmla="*/ 1095457 h 2380521"/>
              <a:gd name="connsiteX1243" fmla="*/ 5497774 w 8023328"/>
              <a:gd name="connsiteY1243" fmla="*/ 1083059 h 2380521"/>
              <a:gd name="connsiteX1244" fmla="*/ 5510171 w 8023328"/>
              <a:gd name="connsiteY1244" fmla="*/ 1069203 h 2380521"/>
              <a:gd name="connsiteX1245" fmla="*/ 5438937 w 8023328"/>
              <a:gd name="connsiteY1245" fmla="*/ 1069203 h 2380521"/>
              <a:gd name="connsiteX1246" fmla="*/ 5453178 w 8023328"/>
              <a:gd name="connsiteY1246" fmla="*/ 1083059 h 2380521"/>
              <a:gd name="connsiteX1247" fmla="*/ 5438937 w 8023328"/>
              <a:gd name="connsiteY1247" fmla="*/ 1095457 h 2380521"/>
              <a:gd name="connsiteX1248" fmla="*/ 5426945 w 8023328"/>
              <a:gd name="connsiteY1248" fmla="*/ 1083059 h 2380521"/>
              <a:gd name="connsiteX1249" fmla="*/ 5438937 w 8023328"/>
              <a:gd name="connsiteY1249" fmla="*/ 1069203 h 2380521"/>
              <a:gd name="connsiteX1250" fmla="*/ 5367530 w 8023328"/>
              <a:gd name="connsiteY1250" fmla="*/ 1069203 h 2380521"/>
              <a:gd name="connsiteX1251" fmla="*/ 5382318 w 8023328"/>
              <a:gd name="connsiteY1251" fmla="*/ 1083059 h 2380521"/>
              <a:gd name="connsiteX1252" fmla="*/ 5367530 w 8023328"/>
              <a:gd name="connsiteY1252" fmla="*/ 1095457 h 2380521"/>
              <a:gd name="connsiteX1253" fmla="*/ 5352742 w 8023328"/>
              <a:gd name="connsiteY1253" fmla="*/ 1083059 h 2380521"/>
              <a:gd name="connsiteX1254" fmla="*/ 5367530 w 8023328"/>
              <a:gd name="connsiteY1254" fmla="*/ 1069203 h 2380521"/>
              <a:gd name="connsiteX1255" fmla="*/ 5296699 w 8023328"/>
              <a:gd name="connsiteY1255" fmla="*/ 1069203 h 2380521"/>
              <a:gd name="connsiteX1256" fmla="*/ 5311488 w 8023328"/>
              <a:gd name="connsiteY1256" fmla="*/ 1083059 h 2380521"/>
              <a:gd name="connsiteX1257" fmla="*/ 5296699 w 8023328"/>
              <a:gd name="connsiteY1257" fmla="*/ 1095457 h 2380521"/>
              <a:gd name="connsiteX1258" fmla="*/ 5281910 w 8023328"/>
              <a:gd name="connsiteY1258" fmla="*/ 1083059 h 2380521"/>
              <a:gd name="connsiteX1259" fmla="*/ 5296699 w 8023328"/>
              <a:gd name="connsiteY1259" fmla="*/ 1069203 h 2380521"/>
              <a:gd name="connsiteX1260" fmla="*/ 5225869 w 8023328"/>
              <a:gd name="connsiteY1260" fmla="*/ 1069203 h 2380521"/>
              <a:gd name="connsiteX1261" fmla="*/ 5240657 w 8023328"/>
              <a:gd name="connsiteY1261" fmla="*/ 1083059 h 2380521"/>
              <a:gd name="connsiteX1262" fmla="*/ 5225869 w 8023328"/>
              <a:gd name="connsiteY1262" fmla="*/ 1095457 h 2380521"/>
              <a:gd name="connsiteX1263" fmla="*/ 5211081 w 8023328"/>
              <a:gd name="connsiteY1263" fmla="*/ 1083059 h 2380521"/>
              <a:gd name="connsiteX1264" fmla="*/ 5225869 w 8023328"/>
              <a:gd name="connsiteY1264" fmla="*/ 1069203 h 2380521"/>
              <a:gd name="connsiteX1265" fmla="*/ 5154105 w 8023328"/>
              <a:gd name="connsiteY1265" fmla="*/ 1069203 h 2380521"/>
              <a:gd name="connsiteX1266" fmla="*/ 5166502 w 8023328"/>
              <a:gd name="connsiteY1266" fmla="*/ 1083059 h 2380521"/>
              <a:gd name="connsiteX1267" fmla="*/ 5154105 w 8023328"/>
              <a:gd name="connsiteY1267" fmla="*/ 1095457 h 2380521"/>
              <a:gd name="connsiteX1268" fmla="*/ 5140249 w 8023328"/>
              <a:gd name="connsiteY1268" fmla="*/ 1083059 h 2380521"/>
              <a:gd name="connsiteX1269" fmla="*/ 5154105 w 8023328"/>
              <a:gd name="connsiteY1269" fmla="*/ 1069203 h 2380521"/>
              <a:gd name="connsiteX1270" fmla="*/ 5083276 w 8023328"/>
              <a:gd name="connsiteY1270" fmla="*/ 1069203 h 2380521"/>
              <a:gd name="connsiteX1271" fmla="*/ 5095673 w 8023328"/>
              <a:gd name="connsiteY1271" fmla="*/ 1083059 h 2380521"/>
              <a:gd name="connsiteX1272" fmla="*/ 5083276 w 8023328"/>
              <a:gd name="connsiteY1272" fmla="*/ 1095457 h 2380521"/>
              <a:gd name="connsiteX1273" fmla="*/ 5069420 w 8023328"/>
              <a:gd name="connsiteY1273" fmla="*/ 1083059 h 2380521"/>
              <a:gd name="connsiteX1274" fmla="*/ 5083276 w 8023328"/>
              <a:gd name="connsiteY1274" fmla="*/ 1069203 h 2380521"/>
              <a:gd name="connsiteX1275" fmla="*/ 5012445 w 8023328"/>
              <a:gd name="connsiteY1275" fmla="*/ 1069203 h 2380521"/>
              <a:gd name="connsiteX1276" fmla="*/ 5024842 w 8023328"/>
              <a:gd name="connsiteY1276" fmla="*/ 1083059 h 2380521"/>
              <a:gd name="connsiteX1277" fmla="*/ 5012445 w 8023328"/>
              <a:gd name="connsiteY1277" fmla="*/ 1095457 h 2380521"/>
              <a:gd name="connsiteX1278" fmla="*/ 4998589 w 8023328"/>
              <a:gd name="connsiteY1278" fmla="*/ 1083059 h 2380521"/>
              <a:gd name="connsiteX1279" fmla="*/ 5012445 w 8023328"/>
              <a:gd name="connsiteY1279" fmla="*/ 1069203 h 2380521"/>
              <a:gd name="connsiteX1280" fmla="*/ 4940157 w 8023328"/>
              <a:gd name="connsiteY1280" fmla="*/ 1069203 h 2380521"/>
              <a:gd name="connsiteX1281" fmla="*/ 4954013 w 8023328"/>
              <a:gd name="connsiteY1281" fmla="*/ 1083059 h 2380521"/>
              <a:gd name="connsiteX1282" fmla="*/ 4940157 w 8023328"/>
              <a:gd name="connsiteY1282" fmla="*/ 1095457 h 2380521"/>
              <a:gd name="connsiteX1283" fmla="*/ 4927760 w 8023328"/>
              <a:gd name="connsiteY1283" fmla="*/ 1083059 h 2380521"/>
              <a:gd name="connsiteX1284" fmla="*/ 4940157 w 8023328"/>
              <a:gd name="connsiteY1284" fmla="*/ 1069203 h 2380521"/>
              <a:gd name="connsiteX1285" fmla="*/ 4865953 w 8023328"/>
              <a:gd name="connsiteY1285" fmla="*/ 1069203 h 2380521"/>
              <a:gd name="connsiteX1286" fmla="*/ 4879809 w 8023328"/>
              <a:gd name="connsiteY1286" fmla="*/ 1083059 h 2380521"/>
              <a:gd name="connsiteX1287" fmla="*/ 4865953 w 8023328"/>
              <a:gd name="connsiteY1287" fmla="*/ 1095457 h 2380521"/>
              <a:gd name="connsiteX1288" fmla="*/ 4853556 w 8023328"/>
              <a:gd name="connsiteY1288" fmla="*/ 1083059 h 2380521"/>
              <a:gd name="connsiteX1289" fmla="*/ 4865953 w 8023328"/>
              <a:gd name="connsiteY1289" fmla="*/ 1069203 h 2380521"/>
              <a:gd name="connsiteX1290" fmla="*/ 4795122 w 8023328"/>
              <a:gd name="connsiteY1290" fmla="*/ 1069203 h 2380521"/>
              <a:gd name="connsiteX1291" fmla="*/ 4808978 w 8023328"/>
              <a:gd name="connsiteY1291" fmla="*/ 1083059 h 2380521"/>
              <a:gd name="connsiteX1292" fmla="*/ 4795122 w 8023328"/>
              <a:gd name="connsiteY1292" fmla="*/ 1095457 h 2380521"/>
              <a:gd name="connsiteX1293" fmla="*/ 4782725 w 8023328"/>
              <a:gd name="connsiteY1293" fmla="*/ 1083059 h 2380521"/>
              <a:gd name="connsiteX1294" fmla="*/ 4795122 w 8023328"/>
              <a:gd name="connsiteY1294" fmla="*/ 1069203 h 2380521"/>
              <a:gd name="connsiteX1295" fmla="*/ 4726684 w 8023328"/>
              <a:gd name="connsiteY1295" fmla="*/ 1069203 h 2380521"/>
              <a:gd name="connsiteX1296" fmla="*/ 4741472 w 8023328"/>
              <a:gd name="connsiteY1296" fmla="*/ 1083059 h 2380521"/>
              <a:gd name="connsiteX1297" fmla="*/ 4726684 w 8023328"/>
              <a:gd name="connsiteY1297" fmla="*/ 1095457 h 2380521"/>
              <a:gd name="connsiteX1298" fmla="*/ 4711896 w 8023328"/>
              <a:gd name="connsiteY1298" fmla="*/ 1083059 h 2380521"/>
              <a:gd name="connsiteX1299" fmla="*/ 4726684 w 8023328"/>
              <a:gd name="connsiteY1299" fmla="*/ 1069203 h 2380521"/>
              <a:gd name="connsiteX1300" fmla="*/ 4655853 w 8023328"/>
              <a:gd name="connsiteY1300" fmla="*/ 1069203 h 2380521"/>
              <a:gd name="connsiteX1301" fmla="*/ 4670642 w 8023328"/>
              <a:gd name="connsiteY1301" fmla="*/ 1083059 h 2380521"/>
              <a:gd name="connsiteX1302" fmla="*/ 4655853 w 8023328"/>
              <a:gd name="connsiteY1302" fmla="*/ 1095457 h 2380521"/>
              <a:gd name="connsiteX1303" fmla="*/ 4641064 w 8023328"/>
              <a:gd name="connsiteY1303" fmla="*/ 1083059 h 2380521"/>
              <a:gd name="connsiteX1304" fmla="*/ 4655853 w 8023328"/>
              <a:gd name="connsiteY1304" fmla="*/ 1069203 h 2380521"/>
              <a:gd name="connsiteX1305" fmla="*/ 4585023 w 8023328"/>
              <a:gd name="connsiteY1305" fmla="*/ 1069203 h 2380521"/>
              <a:gd name="connsiteX1306" fmla="*/ 4599811 w 8023328"/>
              <a:gd name="connsiteY1306" fmla="*/ 1083059 h 2380521"/>
              <a:gd name="connsiteX1307" fmla="*/ 4585023 w 8023328"/>
              <a:gd name="connsiteY1307" fmla="*/ 1095457 h 2380521"/>
              <a:gd name="connsiteX1308" fmla="*/ 4570235 w 8023328"/>
              <a:gd name="connsiteY1308" fmla="*/ 1083059 h 2380521"/>
              <a:gd name="connsiteX1309" fmla="*/ 4585023 w 8023328"/>
              <a:gd name="connsiteY1309" fmla="*/ 1069203 h 2380521"/>
              <a:gd name="connsiteX1310" fmla="*/ 4513260 w 8023328"/>
              <a:gd name="connsiteY1310" fmla="*/ 1069203 h 2380521"/>
              <a:gd name="connsiteX1311" fmla="*/ 4525657 w 8023328"/>
              <a:gd name="connsiteY1311" fmla="*/ 1083991 h 2380521"/>
              <a:gd name="connsiteX1312" fmla="*/ 4513260 w 8023328"/>
              <a:gd name="connsiteY1312" fmla="*/ 1098780 h 2380521"/>
              <a:gd name="connsiteX1313" fmla="*/ 4499404 w 8023328"/>
              <a:gd name="connsiteY1313" fmla="*/ 1083991 h 2380521"/>
              <a:gd name="connsiteX1314" fmla="*/ 4513260 w 8023328"/>
              <a:gd name="connsiteY1314" fmla="*/ 1069203 h 2380521"/>
              <a:gd name="connsiteX1315" fmla="*/ 4439056 w 8023328"/>
              <a:gd name="connsiteY1315" fmla="*/ 1069203 h 2380521"/>
              <a:gd name="connsiteX1316" fmla="*/ 4451453 w 8023328"/>
              <a:gd name="connsiteY1316" fmla="*/ 1083991 h 2380521"/>
              <a:gd name="connsiteX1317" fmla="*/ 4439056 w 8023328"/>
              <a:gd name="connsiteY1317" fmla="*/ 1098780 h 2380521"/>
              <a:gd name="connsiteX1318" fmla="*/ 4425200 w 8023328"/>
              <a:gd name="connsiteY1318" fmla="*/ 1083991 h 2380521"/>
              <a:gd name="connsiteX1319" fmla="*/ 4439056 w 8023328"/>
              <a:gd name="connsiteY1319" fmla="*/ 1069203 h 2380521"/>
              <a:gd name="connsiteX1320" fmla="*/ 4366768 w 8023328"/>
              <a:gd name="connsiteY1320" fmla="*/ 1069203 h 2380521"/>
              <a:gd name="connsiteX1321" fmla="*/ 4380624 w 8023328"/>
              <a:gd name="connsiteY1321" fmla="*/ 1083991 h 2380521"/>
              <a:gd name="connsiteX1322" fmla="*/ 4366768 w 8023328"/>
              <a:gd name="connsiteY1322" fmla="*/ 1098780 h 2380521"/>
              <a:gd name="connsiteX1323" fmla="*/ 4354371 w 8023328"/>
              <a:gd name="connsiteY1323" fmla="*/ 1083991 h 2380521"/>
              <a:gd name="connsiteX1324" fmla="*/ 4366768 w 8023328"/>
              <a:gd name="connsiteY1324" fmla="*/ 1069203 h 2380521"/>
              <a:gd name="connsiteX1325" fmla="*/ 4295937 w 8023328"/>
              <a:gd name="connsiteY1325" fmla="*/ 1069203 h 2380521"/>
              <a:gd name="connsiteX1326" fmla="*/ 4309793 w 8023328"/>
              <a:gd name="connsiteY1326" fmla="*/ 1083991 h 2380521"/>
              <a:gd name="connsiteX1327" fmla="*/ 4295937 w 8023328"/>
              <a:gd name="connsiteY1327" fmla="*/ 1098780 h 2380521"/>
              <a:gd name="connsiteX1328" fmla="*/ 4283540 w 8023328"/>
              <a:gd name="connsiteY1328" fmla="*/ 1083991 h 2380521"/>
              <a:gd name="connsiteX1329" fmla="*/ 4295937 w 8023328"/>
              <a:gd name="connsiteY1329" fmla="*/ 1069203 h 2380521"/>
              <a:gd name="connsiteX1330" fmla="*/ 4225107 w 8023328"/>
              <a:gd name="connsiteY1330" fmla="*/ 1069203 h 2380521"/>
              <a:gd name="connsiteX1331" fmla="*/ 4238963 w 8023328"/>
              <a:gd name="connsiteY1331" fmla="*/ 1083991 h 2380521"/>
              <a:gd name="connsiteX1332" fmla="*/ 4225107 w 8023328"/>
              <a:gd name="connsiteY1332" fmla="*/ 1098780 h 2380521"/>
              <a:gd name="connsiteX1333" fmla="*/ 4212710 w 8023328"/>
              <a:gd name="connsiteY1333" fmla="*/ 1083991 h 2380521"/>
              <a:gd name="connsiteX1334" fmla="*/ 4225107 w 8023328"/>
              <a:gd name="connsiteY1334" fmla="*/ 1069203 h 2380521"/>
              <a:gd name="connsiteX1335" fmla="*/ 4153295 w 8023328"/>
              <a:gd name="connsiteY1335" fmla="*/ 1069203 h 2380521"/>
              <a:gd name="connsiteX1336" fmla="*/ 4168083 w 8023328"/>
              <a:gd name="connsiteY1336" fmla="*/ 1083991 h 2380521"/>
              <a:gd name="connsiteX1337" fmla="*/ 4153295 w 8023328"/>
              <a:gd name="connsiteY1337" fmla="*/ 1098780 h 2380521"/>
              <a:gd name="connsiteX1338" fmla="*/ 4138507 w 8023328"/>
              <a:gd name="connsiteY1338" fmla="*/ 1083991 h 2380521"/>
              <a:gd name="connsiteX1339" fmla="*/ 4153295 w 8023328"/>
              <a:gd name="connsiteY1339" fmla="*/ 1069203 h 2380521"/>
              <a:gd name="connsiteX1340" fmla="*/ 4082465 w 8023328"/>
              <a:gd name="connsiteY1340" fmla="*/ 1069203 h 2380521"/>
              <a:gd name="connsiteX1341" fmla="*/ 4097254 w 8023328"/>
              <a:gd name="connsiteY1341" fmla="*/ 1083991 h 2380521"/>
              <a:gd name="connsiteX1342" fmla="*/ 4082465 w 8023328"/>
              <a:gd name="connsiteY1342" fmla="*/ 1098780 h 2380521"/>
              <a:gd name="connsiteX1343" fmla="*/ 4067676 w 8023328"/>
              <a:gd name="connsiteY1343" fmla="*/ 1083991 h 2380521"/>
              <a:gd name="connsiteX1344" fmla="*/ 4082465 w 8023328"/>
              <a:gd name="connsiteY1344" fmla="*/ 1069203 h 2380521"/>
              <a:gd name="connsiteX1345" fmla="*/ 4011635 w 8023328"/>
              <a:gd name="connsiteY1345" fmla="*/ 1069203 h 2380521"/>
              <a:gd name="connsiteX1346" fmla="*/ 4026423 w 8023328"/>
              <a:gd name="connsiteY1346" fmla="*/ 1083991 h 2380521"/>
              <a:gd name="connsiteX1347" fmla="*/ 4011635 w 8023328"/>
              <a:gd name="connsiteY1347" fmla="*/ 1098780 h 2380521"/>
              <a:gd name="connsiteX1348" fmla="*/ 3996847 w 8023328"/>
              <a:gd name="connsiteY1348" fmla="*/ 1083991 h 2380521"/>
              <a:gd name="connsiteX1349" fmla="*/ 4011635 w 8023328"/>
              <a:gd name="connsiteY1349" fmla="*/ 1069203 h 2380521"/>
              <a:gd name="connsiteX1350" fmla="*/ 3939871 w 8023328"/>
              <a:gd name="connsiteY1350" fmla="*/ 1069203 h 2380521"/>
              <a:gd name="connsiteX1351" fmla="*/ 3952268 w 8023328"/>
              <a:gd name="connsiteY1351" fmla="*/ 1083991 h 2380521"/>
              <a:gd name="connsiteX1352" fmla="*/ 3939871 w 8023328"/>
              <a:gd name="connsiteY1352" fmla="*/ 1098780 h 2380521"/>
              <a:gd name="connsiteX1353" fmla="*/ 3926015 w 8023328"/>
              <a:gd name="connsiteY1353" fmla="*/ 1083991 h 2380521"/>
              <a:gd name="connsiteX1354" fmla="*/ 3939871 w 8023328"/>
              <a:gd name="connsiteY1354" fmla="*/ 1069203 h 2380521"/>
              <a:gd name="connsiteX1355" fmla="*/ 582439 w 8023328"/>
              <a:gd name="connsiteY1355" fmla="*/ 1069203 h 2380521"/>
              <a:gd name="connsiteX1356" fmla="*/ 596295 w 8023328"/>
              <a:gd name="connsiteY1356" fmla="*/ 1083059 h 2380521"/>
              <a:gd name="connsiteX1357" fmla="*/ 582439 w 8023328"/>
              <a:gd name="connsiteY1357" fmla="*/ 1095457 h 2380521"/>
              <a:gd name="connsiteX1358" fmla="*/ 570041 w 8023328"/>
              <a:gd name="connsiteY1358" fmla="*/ 1083059 h 2380521"/>
              <a:gd name="connsiteX1359" fmla="*/ 582439 w 8023328"/>
              <a:gd name="connsiteY1359" fmla="*/ 1069203 h 2380521"/>
              <a:gd name="connsiteX1360" fmla="*/ 513628 w 8023328"/>
              <a:gd name="connsiteY1360" fmla="*/ 1069203 h 2380521"/>
              <a:gd name="connsiteX1361" fmla="*/ 528807 w 8023328"/>
              <a:gd name="connsiteY1361" fmla="*/ 1083059 h 2380521"/>
              <a:gd name="connsiteX1362" fmla="*/ 513628 w 8023328"/>
              <a:gd name="connsiteY1362" fmla="*/ 1095457 h 2380521"/>
              <a:gd name="connsiteX1363" fmla="*/ 499209 w 8023328"/>
              <a:gd name="connsiteY1363" fmla="*/ 1083059 h 2380521"/>
              <a:gd name="connsiteX1364" fmla="*/ 513628 w 8023328"/>
              <a:gd name="connsiteY1364" fmla="*/ 1069203 h 2380521"/>
              <a:gd name="connsiteX1365" fmla="*/ 439795 w 8023328"/>
              <a:gd name="connsiteY1365" fmla="*/ 1069203 h 2380521"/>
              <a:gd name="connsiteX1366" fmla="*/ 454585 w 8023328"/>
              <a:gd name="connsiteY1366" fmla="*/ 1083059 h 2380521"/>
              <a:gd name="connsiteX1367" fmla="*/ 439795 w 8023328"/>
              <a:gd name="connsiteY1367" fmla="*/ 1095457 h 2380521"/>
              <a:gd name="connsiteX1368" fmla="*/ 425007 w 8023328"/>
              <a:gd name="connsiteY1368" fmla="*/ 1083059 h 2380521"/>
              <a:gd name="connsiteX1369" fmla="*/ 439795 w 8023328"/>
              <a:gd name="connsiteY1369" fmla="*/ 1069203 h 2380521"/>
              <a:gd name="connsiteX1370" fmla="*/ 368965 w 8023328"/>
              <a:gd name="connsiteY1370" fmla="*/ 1069203 h 2380521"/>
              <a:gd name="connsiteX1371" fmla="*/ 383754 w 8023328"/>
              <a:gd name="connsiteY1371" fmla="*/ 1083059 h 2380521"/>
              <a:gd name="connsiteX1372" fmla="*/ 368965 w 8023328"/>
              <a:gd name="connsiteY1372" fmla="*/ 1095457 h 2380521"/>
              <a:gd name="connsiteX1373" fmla="*/ 354177 w 8023328"/>
              <a:gd name="connsiteY1373" fmla="*/ 1083059 h 2380521"/>
              <a:gd name="connsiteX1374" fmla="*/ 368965 w 8023328"/>
              <a:gd name="connsiteY1374" fmla="*/ 1069203 h 2380521"/>
              <a:gd name="connsiteX1375" fmla="*/ 297201 w 8023328"/>
              <a:gd name="connsiteY1375" fmla="*/ 1069203 h 2380521"/>
              <a:gd name="connsiteX1376" fmla="*/ 309599 w 8023328"/>
              <a:gd name="connsiteY1376" fmla="*/ 1083059 h 2380521"/>
              <a:gd name="connsiteX1377" fmla="*/ 297201 w 8023328"/>
              <a:gd name="connsiteY1377" fmla="*/ 1095457 h 2380521"/>
              <a:gd name="connsiteX1378" fmla="*/ 283346 w 8023328"/>
              <a:gd name="connsiteY1378" fmla="*/ 1083059 h 2380521"/>
              <a:gd name="connsiteX1379" fmla="*/ 297201 w 8023328"/>
              <a:gd name="connsiteY1379" fmla="*/ 1069203 h 2380521"/>
              <a:gd name="connsiteX1380" fmla="*/ 226372 w 8023328"/>
              <a:gd name="connsiteY1380" fmla="*/ 1069203 h 2380521"/>
              <a:gd name="connsiteX1381" fmla="*/ 238771 w 8023328"/>
              <a:gd name="connsiteY1381" fmla="*/ 1083059 h 2380521"/>
              <a:gd name="connsiteX1382" fmla="*/ 226372 w 8023328"/>
              <a:gd name="connsiteY1382" fmla="*/ 1095457 h 2380521"/>
              <a:gd name="connsiteX1383" fmla="*/ 212516 w 8023328"/>
              <a:gd name="connsiteY1383" fmla="*/ 1083059 h 2380521"/>
              <a:gd name="connsiteX1384" fmla="*/ 226372 w 8023328"/>
              <a:gd name="connsiteY1384" fmla="*/ 1069203 h 2380521"/>
              <a:gd name="connsiteX1385" fmla="*/ 154079 w 8023328"/>
              <a:gd name="connsiteY1385" fmla="*/ 1069203 h 2380521"/>
              <a:gd name="connsiteX1386" fmla="*/ 167935 w 8023328"/>
              <a:gd name="connsiteY1386" fmla="*/ 1083059 h 2380521"/>
              <a:gd name="connsiteX1387" fmla="*/ 154079 w 8023328"/>
              <a:gd name="connsiteY1387" fmla="*/ 1095457 h 2380521"/>
              <a:gd name="connsiteX1388" fmla="*/ 141682 w 8023328"/>
              <a:gd name="connsiteY1388" fmla="*/ 1083059 h 2380521"/>
              <a:gd name="connsiteX1389" fmla="*/ 154079 w 8023328"/>
              <a:gd name="connsiteY1389" fmla="*/ 1069203 h 2380521"/>
              <a:gd name="connsiteX1390" fmla="*/ 83249 w 8023328"/>
              <a:gd name="connsiteY1390" fmla="*/ 1069203 h 2380521"/>
              <a:gd name="connsiteX1391" fmla="*/ 97105 w 8023328"/>
              <a:gd name="connsiteY1391" fmla="*/ 1083059 h 2380521"/>
              <a:gd name="connsiteX1392" fmla="*/ 83249 w 8023328"/>
              <a:gd name="connsiteY1392" fmla="*/ 1095457 h 2380521"/>
              <a:gd name="connsiteX1393" fmla="*/ 70852 w 8023328"/>
              <a:gd name="connsiteY1393" fmla="*/ 1083059 h 2380521"/>
              <a:gd name="connsiteX1394" fmla="*/ 83249 w 8023328"/>
              <a:gd name="connsiteY1394" fmla="*/ 1069203 h 2380521"/>
              <a:gd name="connsiteX1395" fmla="*/ 12014 w 8023328"/>
              <a:gd name="connsiteY1395" fmla="*/ 1069203 h 2380521"/>
              <a:gd name="connsiteX1396" fmla="*/ 26255 w 8023328"/>
              <a:gd name="connsiteY1396" fmla="*/ 1083059 h 2380521"/>
              <a:gd name="connsiteX1397" fmla="*/ 12014 w 8023328"/>
              <a:gd name="connsiteY1397" fmla="*/ 1095457 h 2380521"/>
              <a:gd name="connsiteX1398" fmla="*/ 21 w 8023328"/>
              <a:gd name="connsiteY1398" fmla="*/ 1083059 h 2380521"/>
              <a:gd name="connsiteX1399" fmla="*/ 12014 w 8023328"/>
              <a:gd name="connsiteY1399" fmla="*/ 1069203 h 2380521"/>
              <a:gd name="connsiteX1400" fmla="*/ 6724405 w 8023328"/>
              <a:gd name="connsiteY1400" fmla="*/ 998371 h 2380521"/>
              <a:gd name="connsiteX1401" fmla="*/ 6738261 w 8023328"/>
              <a:gd name="connsiteY1401" fmla="*/ 1010768 h 2380521"/>
              <a:gd name="connsiteX1402" fmla="*/ 6724405 w 8023328"/>
              <a:gd name="connsiteY1402" fmla="*/ 1024625 h 2380521"/>
              <a:gd name="connsiteX1403" fmla="*/ 6712008 w 8023328"/>
              <a:gd name="connsiteY1403" fmla="*/ 1010768 h 2380521"/>
              <a:gd name="connsiteX1404" fmla="*/ 6724405 w 8023328"/>
              <a:gd name="connsiteY1404" fmla="*/ 998371 h 2380521"/>
              <a:gd name="connsiteX1405" fmla="*/ 6653576 w 8023328"/>
              <a:gd name="connsiteY1405" fmla="*/ 998371 h 2380521"/>
              <a:gd name="connsiteX1406" fmla="*/ 6667432 w 8023328"/>
              <a:gd name="connsiteY1406" fmla="*/ 1010768 h 2380521"/>
              <a:gd name="connsiteX1407" fmla="*/ 6653576 w 8023328"/>
              <a:gd name="connsiteY1407" fmla="*/ 1024625 h 2380521"/>
              <a:gd name="connsiteX1408" fmla="*/ 6641179 w 8023328"/>
              <a:gd name="connsiteY1408" fmla="*/ 1010768 h 2380521"/>
              <a:gd name="connsiteX1409" fmla="*/ 6653576 w 8023328"/>
              <a:gd name="connsiteY1409" fmla="*/ 998371 h 2380521"/>
              <a:gd name="connsiteX1410" fmla="*/ 6581764 w 8023328"/>
              <a:gd name="connsiteY1410" fmla="*/ 998371 h 2380521"/>
              <a:gd name="connsiteX1411" fmla="*/ 6596552 w 8023328"/>
              <a:gd name="connsiteY1411" fmla="*/ 1010768 h 2380521"/>
              <a:gd name="connsiteX1412" fmla="*/ 6581764 w 8023328"/>
              <a:gd name="connsiteY1412" fmla="*/ 1024625 h 2380521"/>
              <a:gd name="connsiteX1413" fmla="*/ 6566976 w 8023328"/>
              <a:gd name="connsiteY1413" fmla="*/ 1010768 h 2380521"/>
              <a:gd name="connsiteX1414" fmla="*/ 6581764 w 8023328"/>
              <a:gd name="connsiteY1414" fmla="*/ 998371 h 2380521"/>
              <a:gd name="connsiteX1415" fmla="*/ 6510933 w 8023328"/>
              <a:gd name="connsiteY1415" fmla="*/ 998371 h 2380521"/>
              <a:gd name="connsiteX1416" fmla="*/ 6525722 w 8023328"/>
              <a:gd name="connsiteY1416" fmla="*/ 1010768 h 2380521"/>
              <a:gd name="connsiteX1417" fmla="*/ 6510933 w 8023328"/>
              <a:gd name="connsiteY1417" fmla="*/ 1024625 h 2380521"/>
              <a:gd name="connsiteX1418" fmla="*/ 6496144 w 8023328"/>
              <a:gd name="connsiteY1418" fmla="*/ 1010768 h 2380521"/>
              <a:gd name="connsiteX1419" fmla="*/ 6510933 w 8023328"/>
              <a:gd name="connsiteY1419" fmla="*/ 998371 h 2380521"/>
              <a:gd name="connsiteX1420" fmla="*/ 6440492 w 8023328"/>
              <a:gd name="connsiteY1420" fmla="*/ 998371 h 2380521"/>
              <a:gd name="connsiteX1421" fmla="*/ 6454911 w 8023328"/>
              <a:gd name="connsiteY1421" fmla="*/ 1010768 h 2380521"/>
              <a:gd name="connsiteX1422" fmla="*/ 6440492 w 8023328"/>
              <a:gd name="connsiteY1422" fmla="*/ 1024625 h 2380521"/>
              <a:gd name="connsiteX1423" fmla="*/ 6425315 w 8023328"/>
              <a:gd name="connsiteY1423" fmla="*/ 1010768 h 2380521"/>
              <a:gd name="connsiteX1424" fmla="*/ 6440492 w 8023328"/>
              <a:gd name="connsiteY1424" fmla="*/ 998371 h 2380521"/>
              <a:gd name="connsiteX1425" fmla="*/ 6368340 w 8023328"/>
              <a:gd name="connsiteY1425" fmla="*/ 998371 h 2380521"/>
              <a:gd name="connsiteX1426" fmla="*/ 6380737 w 8023328"/>
              <a:gd name="connsiteY1426" fmla="*/ 1010768 h 2380521"/>
              <a:gd name="connsiteX1427" fmla="*/ 6368340 w 8023328"/>
              <a:gd name="connsiteY1427" fmla="*/ 1024625 h 2380521"/>
              <a:gd name="connsiteX1428" fmla="*/ 6354484 w 8023328"/>
              <a:gd name="connsiteY1428" fmla="*/ 1010768 h 2380521"/>
              <a:gd name="connsiteX1429" fmla="*/ 6368340 w 8023328"/>
              <a:gd name="connsiteY1429" fmla="*/ 998371 h 2380521"/>
              <a:gd name="connsiteX1430" fmla="*/ 6297511 w 8023328"/>
              <a:gd name="connsiteY1430" fmla="*/ 998371 h 2380521"/>
              <a:gd name="connsiteX1431" fmla="*/ 6309908 w 8023328"/>
              <a:gd name="connsiteY1431" fmla="*/ 1010768 h 2380521"/>
              <a:gd name="connsiteX1432" fmla="*/ 6297511 w 8023328"/>
              <a:gd name="connsiteY1432" fmla="*/ 1024625 h 2380521"/>
              <a:gd name="connsiteX1433" fmla="*/ 6283655 w 8023328"/>
              <a:gd name="connsiteY1433" fmla="*/ 1010768 h 2380521"/>
              <a:gd name="connsiteX1434" fmla="*/ 6297511 w 8023328"/>
              <a:gd name="connsiteY1434" fmla="*/ 998371 h 2380521"/>
              <a:gd name="connsiteX1435" fmla="*/ 6226679 w 8023328"/>
              <a:gd name="connsiteY1435" fmla="*/ 998371 h 2380521"/>
              <a:gd name="connsiteX1436" fmla="*/ 6239076 w 8023328"/>
              <a:gd name="connsiteY1436" fmla="*/ 1010768 h 2380521"/>
              <a:gd name="connsiteX1437" fmla="*/ 6226679 w 8023328"/>
              <a:gd name="connsiteY1437" fmla="*/ 1024625 h 2380521"/>
              <a:gd name="connsiteX1438" fmla="*/ 6212823 w 8023328"/>
              <a:gd name="connsiteY1438" fmla="*/ 1010768 h 2380521"/>
              <a:gd name="connsiteX1439" fmla="*/ 6226679 w 8023328"/>
              <a:gd name="connsiteY1439" fmla="*/ 998371 h 2380521"/>
              <a:gd name="connsiteX1440" fmla="*/ 6154391 w 8023328"/>
              <a:gd name="connsiteY1440" fmla="*/ 998371 h 2380521"/>
              <a:gd name="connsiteX1441" fmla="*/ 6168247 w 8023328"/>
              <a:gd name="connsiteY1441" fmla="*/ 1010768 h 2380521"/>
              <a:gd name="connsiteX1442" fmla="*/ 6154391 w 8023328"/>
              <a:gd name="connsiteY1442" fmla="*/ 1024625 h 2380521"/>
              <a:gd name="connsiteX1443" fmla="*/ 6141994 w 8023328"/>
              <a:gd name="connsiteY1443" fmla="*/ 1010768 h 2380521"/>
              <a:gd name="connsiteX1444" fmla="*/ 6154391 w 8023328"/>
              <a:gd name="connsiteY1444" fmla="*/ 998371 h 2380521"/>
              <a:gd name="connsiteX1445" fmla="*/ 6083559 w 8023328"/>
              <a:gd name="connsiteY1445" fmla="*/ 998371 h 2380521"/>
              <a:gd name="connsiteX1446" fmla="*/ 6097415 w 8023328"/>
              <a:gd name="connsiteY1446" fmla="*/ 1010768 h 2380521"/>
              <a:gd name="connsiteX1447" fmla="*/ 6083559 w 8023328"/>
              <a:gd name="connsiteY1447" fmla="*/ 1024625 h 2380521"/>
              <a:gd name="connsiteX1448" fmla="*/ 6071162 w 8023328"/>
              <a:gd name="connsiteY1448" fmla="*/ 1010768 h 2380521"/>
              <a:gd name="connsiteX1449" fmla="*/ 6083559 w 8023328"/>
              <a:gd name="connsiteY1449" fmla="*/ 998371 h 2380521"/>
              <a:gd name="connsiteX1450" fmla="*/ 6009356 w 8023328"/>
              <a:gd name="connsiteY1450" fmla="*/ 998371 h 2380521"/>
              <a:gd name="connsiteX1451" fmla="*/ 6023212 w 8023328"/>
              <a:gd name="connsiteY1451" fmla="*/ 1010768 h 2380521"/>
              <a:gd name="connsiteX1452" fmla="*/ 6009356 w 8023328"/>
              <a:gd name="connsiteY1452" fmla="*/ 1024625 h 2380521"/>
              <a:gd name="connsiteX1453" fmla="*/ 5996959 w 8023328"/>
              <a:gd name="connsiteY1453" fmla="*/ 1010768 h 2380521"/>
              <a:gd name="connsiteX1454" fmla="*/ 6009356 w 8023328"/>
              <a:gd name="connsiteY1454" fmla="*/ 998371 h 2380521"/>
              <a:gd name="connsiteX1455" fmla="*/ 5940548 w 8023328"/>
              <a:gd name="connsiteY1455" fmla="*/ 998371 h 2380521"/>
              <a:gd name="connsiteX1456" fmla="*/ 5955726 w 8023328"/>
              <a:gd name="connsiteY1456" fmla="*/ 1010768 h 2380521"/>
              <a:gd name="connsiteX1457" fmla="*/ 5940548 w 8023328"/>
              <a:gd name="connsiteY1457" fmla="*/ 1024625 h 2380521"/>
              <a:gd name="connsiteX1458" fmla="*/ 5926130 w 8023328"/>
              <a:gd name="connsiteY1458" fmla="*/ 1010768 h 2380521"/>
              <a:gd name="connsiteX1459" fmla="*/ 5940548 w 8023328"/>
              <a:gd name="connsiteY1459" fmla="*/ 998371 h 2380521"/>
              <a:gd name="connsiteX1460" fmla="*/ 5870088 w 8023328"/>
              <a:gd name="connsiteY1460" fmla="*/ 998371 h 2380521"/>
              <a:gd name="connsiteX1461" fmla="*/ 5884877 w 8023328"/>
              <a:gd name="connsiteY1461" fmla="*/ 1010768 h 2380521"/>
              <a:gd name="connsiteX1462" fmla="*/ 5870088 w 8023328"/>
              <a:gd name="connsiteY1462" fmla="*/ 1024625 h 2380521"/>
              <a:gd name="connsiteX1463" fmla="*/ 5855299 w 8023328"/>
              <a:gd name="connsiteY1463" fmla="*/ 1010768 h 2380521"/>
              <a:gd name="connsiteX1464" fmla="*/ 5870088 w 8023328"/>
              <a:gd name="connsiteY1464" fmla="*/ 998371 h 2380521"/>
              <a:gd name="connsiteX1465" fmla="*/ 5799257 w 8023328"/>
              <a:gd name="connsiteY1465" fmla="*/ 998371 h 2380521"/>
              <a:gd name="connsiteX1466" fmla="*/ 5814045 w 8023328"/>
              <a:gd name="connsiteY1466" fmla="*/ 1010768 h 2380521"/>
              <a:gd name="connsiteX1467" fmla="*/ 5799257 w 8023328"/>
              <a:gd name="connsiteY1467" fmla="*/ 1024625 h 2380521"/>
              <a:gd name="connsiteX1468" fmla="*/ 5784469 w 8023328"/>
              <a:gd name="connsiteY1468" fmla="*/ 1010768 h 2380521"/>
              <a:gd name="connsiteX1469" fmla="*/ 5799257 w 8023328"/>
              <a:gd name="connsiteY1469" fmla="*/ 998371 h 2380521"/>
              <a:gd name="connsiteX1470" fmla="*/ 5724122 w 8023328"/>
              <a:gd name="connsiteY1470" fmla="*/ 998371 h 2380521"/>
              <a:gd name="connsiteX1471" fmla="*/ 5736519 w 8023328"/>
              <a:gd name="connsiteY1471" fmla="*/ 1010768 h 2380521"/>
              <a:gd name="connsiteX1472" fmla="*/ 5724122 w 8023328"/>
              <a:gd name="connsiteY1472" fmla="*/ 1024625 h 2380521"/>
              <a:gd name="connsiteX1473" fmla="*/ 5710266 w 8023328"/>
              <a:gd name="connsiteY1473" fmla="*/ 1010768 h 2380521"/>
              <a:gd name="connsiteX1474" fmla="*/ 5724122 w 8023328"/>
              <a:gd name="connsiteY1474" fmla="*/ 998371 h 2380521"/>
              <a:gd name="connsiteX1475" fmla="*/ 5653291 w 8023328"/>
              <a:gd name="connsiteY1475" fmla="*/ 998371 h 2380521"/>
              <a:gd name="connsiteX1476" fmla="*/ 5665688 w 8023328"/>
              <a:gd name="connsiteY1476" fmla="*/ 1012227 h 2380521"/>
              <a:gd name="connsiteX1477" fmla="*/ 5653291 w 8023328"/>
              <a:gd name="connsiteY1477" fmla="*/ 1024625 h 2380521"/>
              <a:gd name="connsiteX1478" fmla="*/ 5639435 w 8023328"/>
              <a:gd name="connsiteY1478" fmla="*/ 1012227 h 2380521"/>
              <a:gd name="connsiteX1479" fmla="*/ 5653291 w 8023328"/>
              <a:gd name="connsiteY1479" fmla="*/ 998371 h 2380521"/>
              <a:gd name="connsiteX1480" fmla="*/ 5581002 w 8023328"/>
              <a:gd name="connsiteY1480" fmla="*/ 998371 h 2380521"/>
              <a:gd name="connsiteX1481" fmla="*/ 5594858 w 8023328"/>
              <a:gd name="connsiteY1481" fmla="*/ 1012227 h 2380521"/>
              <a:gd name="connsiteX1482" fmla="*/ 5581002 w 8023328"/>
              <a:gd name="connsiteY1482" fmla="*/ 1024625 h 2380521"/>
              <a:gd name="connsiteX1483" fmla="*/ 5568605 w 8023328"/>
              <a:gd name="connsiteY1483" fmla="*/ 1012227 h 2380521"/>
              <a:gd name="connsiteX1484" fmla="*/ 5581002 w 8023328"/>
              <a:gd name="connsiteY1484" fmla="*/ 998371 h 2380521"/>
              <a:gd name="connsiteX1485" fmla="*/ 5510171 w 8023328"/>
              <a:gd name="connsiteY1485" fmla="*/ 998371 h 2380521"/>
              <a:gd name="connsiteX1486" fmla="*/ 5524027 w 8023328"/>
              <a:gd name="connsiteY1486" fmla="*/ 1012227 h 2380521"/>
              <a:gd name="connsiteX1487" fmla="*/ 5510171 w 8023328"/>
              <a:gd name="connsiteY1487" fmla="*/ 1024625 h 2380521"/>
              <a:gd name="connsiteX1488" fmla="*/ 5497774 w 8023328"/>
              <a:gd name="connsiteY1488" fmla="*/ 1012227 h 2380521"/>
              <a:gd name="connsiteX1489" fmla="*/ 5510171 w 8023328"/>
              <a:gd name="connsiteY1489" fmla="*/ 998371 h 2380521"/>
              <a:gd name="connsiteX1490" fmla="*/ 5438937 w 8023328"/>
              <a:gd name="connsiteY1490" fmla="*/ 998371 h 2380521"/>
              <a:gd name="connsiteX1491" fmla="*/ 5453178 w 8023328"/>
              <a:gd name="connsiteY1491" fmla="*/ 1012227 h 2380521"/>
              <a:gd name="connsiteX1492" fmla="*/ 5438937 w 8023328"/>
              <a:gd name="connsiteY1492" fmla="*/ 1024625 h 2380521"/>
              <a:gd name="connsiteX1493" fmla="*/ 5426945 w 8023328"/>
              <a:gd name="connsiteY1493" fmla="*/ 1012227 h 2380521"/>
              <a:gd name="connsiteX1494" fmla="*/ 5438937 w 8023328"/>
              <a:gd name="connsiteY1494" fmla="*/ 998371 h 2380521"/>
              <a:gd name="connsiteX1495" fmla="*/ 5367530 w 8023328"/>
              <a:gd name="connsiteY1495" fmla="*/ 998371 h 2380521"/>
              <a:gd name="connsiteX1496" fmla="*/ 5382318 w 8023328"/>
              <a:gd name="connsiteY1496" fmla="*/ 1012227 h 2380521"/>
              <a:gd name="connsiteX1497" fmla="*/ 5367530 w 8023328"/>
              <a:gd name="connsiteY1497" fmla="*/ 1024625 h 2380521"/>
              <a:gd name="connsiteX1498" fmla="*/ 5352742 w 8023328"/>
              <a:gd name="connsiteY1498" fmla="*/ 1012227 h 2380521"/>
              <a:gd name="connsiteX1499" fmla="*/ 5367530 w 8023328"/>
              <a:gd name="connsiteY1499" fmla="*/ 998371 h 2380521"/>
              <a:gd name="connsiteX1500" fmla="*/ 5296699 w 8023328"/>
              <a:gd name="connsiteY1500" fmla="*/ 998371 h 2380521"/>
              <a:gd name="connsiteX1501" fmla="*/ 5311488 w 8023328"/>
              <a:gd name="connsiteY1501" fmla="*/ 1012227 h 2380521"/>
              <a:gd name="connsiteX1502" fmla="*/ 5296699 w 8023328"/>
              <a:gd name="connsiteY1502" fmla="*/ 1024625 h 2380521"/>
              <a:gd name="connsiteX1503" fmla="*/ 5281910 w 8023328"/>
              <a:gd name="connsiteY1503" fmla="*/ 1012227 h 2380521"/>
              <a:gd name="connsiteX1504" fmla="*/ 5296699 w 8023328"/>
              <a:gd name="connsiteY1504" fmla="*/ 998371 h 2380521"/>
              <a:gd name="connsiteX1505" fmla="*/ 5225869 w 8023328"/>
              <a:gd name="connsiteY1505" fmla="*/ 998371 h 2380521"/>
              <a:gd name="connsiteX1506" fmla="*/ 5240657 w 8023328"/>
              <a:gd name="connsiteY1506" fmla="*/ 1012227 h 2380521"/>
              <a:gd name="connsiteX1507" fmla="*/ 5225869 w 8023328"/>
              <a:gd name="connsiteY1507" fmla="*/ 1024625 h 2380521"/>
              <a:gd name="connsiteX1508" fmla="*/ 5211081 w 8023328"/>
              <a:gd name="connsiteY1508" fmla="*/ 1012227 h 2380521"/>
              <a:gd name="connsiteX1509" fmla="*/ 5225869 w 8023328"/>
              <a:gd name="connsiteY1509" fmla="*/ 998371 h 2380521"/>
              <a:gd name="connsiteX1510" fmla="*/ 5154105 w 8023328"/>
              <a:gd name="connsiteY1510" fmla="*/ 998371 h 2380521"/>
              <a:gd name="connsiteX1511" fmla="*/ 5166502 w 8023328"/>
              <a:gd name="connsiteY1511" fmla="*/ 1012227 h 2380521"/>
              <a:gd name="connsiteX1512" fmla="*/ 5154105 w 8023328"/>
              <a:gd name="connsiteY1512" fmla="*/ 1024625 h 2380521"/>
              <a:gd name="connsiteX1513" fmla="*/ 5140249 w 8023328"/>
              <a:gd name="connsiteY1513" fmla="*/ 1012227 h 2380521"/>
              <a:gd name="connsiteX1514" fmla="*/ 5154105 w 8023328"/>
              <a:gd name="connsiteY1514" fmla="*/ 998371 h 2380521"/>
              <a:gd name="connsiteX1515" fmla="*/ 5083276 w 8023328"/>
              <a:gd name="connsiteY1515" fmla="*/ 998371 h 2380521"/>
              <a:gd name="connsiteX1516" fmla="*/ 5095673 w 8023328"/>
              <a:gd name="connsiteY1516" fmla="*/ 1012227 h 2380521"/>
              <a:gd name="connsiteX1517" fmla="*/ 5083276 w 8023328"/>
              <a:gd name="connsiteY1517" fmla="*/ 1024625 h 2380521"/>
              <a:gd name="connsiteX1518" fmla="*/ 5069420 w 8023328"/>
              <a:gd name="connsiteY1518" fmla="*/ 1012227 h 2380521"/>
              <a:gd name="connsiteX1519" fmla="*/ 5083276 w 8023328"/>
              <a:gd name="connsiteY1519" fmla="*/ 998371 h 2380521"/>
              <a:gd name="connsiteX1520" fmla="*/ 5012445 w 8023328"/>
              <a:gd name="connsiteY1520" fmla="*/ 998371 h 2380521"/>
              <a:gd name="connsiteX1521" fmla="*/ 5024842 w 8023328"/>
              <a:gd name="connsiteY1521" fmla="*/ 1012227 h 2380521"/>
              <a:gd name="connsiteX1522" fmla="*/ 5012445 w 8023328"/>
              <a:gd name="connsiteY1522" fmla="*/ 1024625 h 2380521"/>
              <a:gd name="connsiteX1523" fmla="*/ 4998589 w 8023328"/>
              <a:gd name="connsiteY1523" fmla="*/ 1012227 h 2380521"/>
              <a:gd name="connsiteX1524" fmla="*/ 5012445 w 8023328"/>
              <a:gd name="connsiteY1524" fmla="*/ 998371 h 2380521"/>
              <a:gd name="connsiteX1525" fmla="*/ 4940157 w 8023328"/>
              <a:gd name="connsiteY1525" fmla="*/ 998371 h 2380521"/>
              <a:gd name="connsiteX1526" fmla="*/ 4954013 w 8023328"/>
              <a:gd name="connsiteY1526" fmla="*/ 1012227 h 2380521"/>
              <a:gd name="connsiteX1527" fmla="*/ 4940157 w 8023328"/>
              <a:gd name="connsiteY1527" fmla="*/ 1024625 h 2380521"/>
              <a:gd name="connsiteX1528" fmla="*/ 4927760 w 8023328"/>
              <a:gd name="connsiteY1528" fmla="*/ 1012227 h 2380521"/>
              <a:gd name="connsiteX1529" fmla="*/ 4940157 w 8023328"/>
              <a:gd name="connsiteY1529" fmla="*/ 998371 h 2380521"/>
              <a:gd name="connsiteX1530" fmla="*/ 4865953 w 8023328"/>
              <a:gd name="connsiteY1530" fmla="*/ 998371 h 2380521"/>
              <a:gd name="connsiteX1531" fmla="*/ 4879809 w 8023328"/>
              <a:gd name="connsiteY1531" fmla="*/ 1012227 h 2380521"/>
              <a:gd name="connsiteX1532" fmla="*/ 4865953 w 8023328"/>
              <a:gd name="connsiteY1532" fmla="*/ 1024625 h 2380521"/>
              <a:gd name="connsiteX1533" fmla="*/ 4853556 w 8023328"/>
              <a:gd name="connsiteY1533" fmla="*/ 1012227 h 2380521"/>
              <a:gd name="connsiteX1534" fmla="*/ 4865953 w 8023328"/>
              <a:gd name="connsiteY1534" fmla="*/ 998371 h 2380521"/>
              <a:gd name="connsiteX1535" fmla="*/ 4797514 w 8023328"/>
              <a:gd name="connsiteY1535" fmla="*/ 998371 h 2380521"/>
              <a:gd name="connsiteX1536" fmla="*/ 4812303 w 8023328"/>
              <a:gd name="connsiteY1536" fmla="*/ 1012227 h 2380521"/>
              <a:gd name="connsiteX1537" fmla="*/ 4797514 w 8023328"/>
              <a:gd name="connsiteY1537" fmla="*/ 1024625 h 2380521"/>
              <a:gd name="connsiteX1538" fmla="*/ 4782725 w 8023328"/>
              <a:gd name="connsiteY1538" fmla="*/ 1012227 h 2380521"/>
              <a:gd name="connsiteX1539" fmla="*/ 4797514 w 8023328"/>
              <a:gd name="connsiteY1539" fmla="*/ 998371 h 2380521"/>
              <a:gd name="connsiteX1540" fmla="*/ 4726684 w 8023328"/>
              <a:gd name="connsiteY1540" fmla="*/ 998371 h 2380521"/>
              <a:gd name="connsiteX1541" fmla="*/ 4741472 w 8023328"/>
              <a:gd name="connsiteY1541" fmla="*/ 1012227 h 2380521"/>
              <a:gd name="connsiteX1542" fmla="*/ 4726684 w 8023328"/>
              <a:gd name="connsiteY1542" fmla="*/ 1024625 h 2380521"/>
              <a:gd name="connsiteX1543" fmla="*/ 4711896 w 8023328"/>
              <a:gd name="connsiteY1543" fmla="*/ 1012227 h 2380521"/>
              <a:gd name="connsiteX1544" fmla="*/ 4726684 w 8023328"/>
              <a:gd name="connsiteY1544" fmla="*/ 998371 h 2380521"/>
              <a:gd name="connsiteX1545" fmla="*/ 4655853 w 8023328"/>
              <a:gd name="connsiteY1545" fmla="*/ 998371 h 2380521"/>
              <a:gd name="connsiteX1546" fmla="*/ 4670642 w 8023328"/>
              <a:gd name="connsiteY1546" fmla="*/ 1012227 h 2380521"/>
              <a:gd name="connsiteX1547" fmla="*/ 4655853 w 8023328"/>
              <a:gd name="connsiteY1547" fmla="*/ 1024625 h 2380521"/>
              <a:gd name="connsiteX1548" fmla="*/ 4641064 w 8023328"/>
              <a:gd name="connsiteY1548" fmla="*/ 1012227 h 2380521"/>
              <a:gd name="connsiteX1549" fmla="*/ 4655853 w 8023328"/>
              <a:gd name="connsiteY1549" fmla="*/ 998371 h 2380521"/>
              <a:gd name="connsiteX1550" fmla="*/ 4584091 w 8023328"/>
              <a:gd name="connsiteY1550" fmla="*/ 998371 h 2380521"/>
              <a:gd name="connsiteX1551" fmla="*/ 4596488 w 8023328"/>
              <a:gd name="connsiteY1551" fmla="*/ 1012227 h 2380521"/>
              <a:gd name="connsiteX1552" fmla="*/ 4584091 w 8023328"/>
              <a:gd name="connsiteY1552" fmla="*/ 1024625 h 2380521"/>
              <a:gd name="connsiteX1553" fmla="*/ 4570235 w 8023328"/>
              <a:gd name="connsiteY1553" fmla="*/ 1012227 h 2380521"/>
              <a:gd name="connsiteX1554" fmla="*/ 4584091 w 8023328"/>
              <a:gd name="connsiteY1554" fmla="*/ 998371 h 2380521"/>
              <a:gd name="connsiteX1555" fmla="*/ 4513260 w 8023328"/>
              <a:gd name="connsiteY1555" fmla="*/ 998371 h 2380521"/>
              <a:gd name="connsiteX1556" fmla="*/ 4525657 w 8023328"/>
              <a:gd name="connsiteY1556" fmla="*/ 1012227 h 2380521"/>
              <a:gd name="connsiteX1557" fmla="*/ 4513260 w 8023328"/>
              <a:gd name="connsiteY1557" fmla="*/ 1024625 h 2380521"/>
              <a:gd name="connsiteX1558" fmla="*/ 4499404 w 8023328"/>
              <a:gd name="connsiteY1558" fmla="*/ 1012227 h 2380521"/>
              <a:gd name="connsiteX1559" fmla="*/ 4513260 w 8023328"/>
              <a:gd name="connsiteY1559" fmla="*/ 998371 h 2380521"/>
              <a:gd name="connsiteX1560" fmla="*/ 4439056 w 8023328"/>
              <a:gd name="connsiteY1560" fmla="*/ 998371 h 2380521"/>
              <a:gd name="connsiteX1561" fmla="*/ 4451453 w 8023328"/>
              <a:gd name="connsiteY1561" fmla="*/ 1012227 h 2380521"/>
              <a:gd name="connsiteX1562" fmla="*/ 4439056 w 8023328"/>
              <a:gd name="connsiteY1562" fmla="*/ 1024625 h 2380521"/>
              <a:gd name="connsiteX1563" fmla="*/ 4425200 w 8023328"/>
              <a:gd name="connsiteY1563" fmla="*/ 1012227 h 2380521"/>
              <a:gd name="connsiteX1564" fmla="*/ 4439056 w 8023328"/>
              <a:gd name="connsiteY1564" fmla="*/ 998371 h 2380521"/>
              <a:gd name="connsiteX1565" fmla="*/ 4366768 w 8023328"/>
              <a:gd name="connsiteY1565" fmla="*/ 998371 h 2380521"/>
              <a:gd name="connsiteX1566" fmla="*/ 4380624 w 8023328"/>
              <a:gd name="connsiteY1566" fmla="*/ 1012227 h 2380521"/>
              <a:gd name="connsiteX1567" fmla="*/ 4366768 w 8023328"/>
              <a:gd name="connsiteY1567" fmla="*/ 1024625 h 2380521"/>
              <a:gd name="connsiteX1568" fmla="*/ 4354371 w 8023328"/>
              <a:gd name="connsiteY1568" fmla="*/ 1012227 h 2380521"/>
              <a:gd name="connsiteX1569" fmla="*/ 4366768 w 8023328"/>
              <a:gd name="connsiteY1569" fmla="*/ 998371 h 2380521"/>
              <a:gd name="connsiteX1570" fmla="*/ 4295937 w 8023328"/>
              <a:gd name="connsiteY1570" fmla="*/ 998371 h 2380521"/>
              <a:gd name="connsiteX1571" fmla="*/ 4309793 w 8023328"/>
              <a:gd name="connsiteY1571" fmla="*/ 1012227 h 2380521"/>
              <a:gd name="connsiteX1572" fmla="*/ 4295937 w 8023328"/>
              <a:gd name="connsiteY1572" fmla="*/ 1024625 h 2380521"/>
              <a:gd name="connsiteX1573" fmla="*/ 4283540 w 8023328"/>
              <a:gd name="connsiteY1573" fmla="*/ 1012227 h 2380521"/>
              <a:gd name="connsiteX1574" fmla="*/ 4295937 w 8023328"/>
              <a:gd name="connsiteY1574" fmla="*/ 998371 h 2380521"/>
              <a:gd name="connsiteX1575" fmla="*/ 4225107 w 8023328"/>
              <a:gd name="connsiteY1575" fmla="*/ 998371 h 2380521"/>
              <a:gd name="connsiteX1576" fmla="*/ 4238963 w 8023328"/>
              <a:gd name="connsiteY1576" fmla="*/ 1012227 h 2380521"/>
              <a:gd name="connsiteX1577" fmla="*/ 4225107 w 8023328"/>
              <a:gd name="connsiteY1577" fmla="*/ 1024625 h 2380521"/>
              <a:gd name="connsiteX1578" fmla="*/ 4212710 w 8023328"/>
              <a:gd name="connsiteY1578" fmla="*/ 1012227 h 2380521"/>
              <a:gd name="connsiteX1579" fmla="*/ 4225107 w 8023328"/>
              <a:gd name="connsiteY1579" fmla="*/ 998371 h 2380521"/>
              <a:gd name="connsiteX1580" fmla="*/ 4153295 w 8023328"/>
              <a:gd name="connsiteY1580" fmla="*/ 998371 h 2380521"/>
              <a:gd name="connsiteX1581" fmla="*/ 4168083 w 8023328"/>
              <a:gd name="connsiteY1581" fmla="*/ 1012227 h 2380521"/>
              <a:gd name="connsiteX1582" fmla="*/ 4153295 w 8023328"/>
              <a:gd name="connsiteY1582" fmla="*/ 1024625 h 2380521"/>
              <a:gd name="connsiteX1583" fmla="*/ 4138507 w 8023328"/>
              <a:gd name="connsiteY1583" fmla="*/ 1012227 h 2380521"/>
              <a:gd name="connsiteX1584" fmla="*/ 4153295 w 8023328"/>
              <a:gd name="connsiteY1584" fmla="*/ 998371 h 2380521"/>
              <a:gd name="connsiteX1585" fmla="*/ 4082465 w 8023328"/>
              <a:gd name="connsiteY1585" fmla="*/ 998371 h 2380521"/>
              <a:gd name="connsiteX1586" fmla="*/ 4097254 w 8023328"/>
              <a:gd name="connsiteY1586" fmla="*/ 1012227 h 2380521"/>
              <a:gd name="connsiteX1587" fmla="*/ 4082465 w 8023328"/>
              <a:gd name="connsiteY1587" fmla="*/ 1024625 h 2380521"/>
              <a:gd name="connsiteX1588" fmla="*/ 4067676 w 8023328"/>
              <a:gd name="connsiteY1588" fmla="*/ 1012227 h 2380521"/>
              <a:gd name="connsiteX1589" fmla="*/ 4082465 w 8023328"/>
              <a:gd name="connsiteY1589" fmla="*/ 998371 h 2380521"/>
              <a:gd name="connsiteX1590" fmla="*/ 4011635 w 8023328"/>
              <a:gd name="connsiteY1590" fmla="*/ 998371 h 2380521"/>
              <a:gd name="connsiteX1591" fmla="*/ 4026423 w 8023328"/>
              <a:gd name="connsiteY1591" fmla="*/ 1012227 h 2380521"/>
              <a:gd name="connsiteX1592" fmla="*/ 4011635 w 8023328"/>
              <a:gd name="connsiteY1592" fmla="*/ 1024625 h 2380521"/>
              <a:gd name="connsiteX1593" fmla="*/ 3996847 w 8023328"/>
              <a:gd name="connsiteY1593" fmla="*/ 1012227 h 2380521"/>
              <a:gd name="connsiteX1594" fmla="*/ 4011635 w 8023328"/>
              <a:gd name="connsiteY1594" fmla="*/ 998371 h 2380521"/>
              <a:gd name="connsiteX1595" fmla="*/ 3939871 w 8023328"/>
              <a:gd name="connsiteY1595" fmla="*/ 998371 h 2380521"/>
              <a:gd name="connsiteX1596" fmla="*/ 3952268 w 8023328"/>
              <a:gd name="connsiteY1596" fmla="*/ 1012227 h 2380521"/>
              <a:gd name="connsiteX1597" fmla="*/ 3939871 w 8023328"/>
              <a:gd name="connsiteY1597" fmla="*/ 1024625 h 2380521"/>
              <a:gd name="connsiteX1598" fmla="*/ 3926015 w 8023328"/>
              <a:gd name="connsiteY1598" fmla="*/ 1012227 h 2380521"/>
              <a:gd name="connsiteX1599" fmla="*/ 3939871 w 8023328"/>
              <a:gd name="connsiteY1599" fmla="*/ 998371 h 2380521"/>
              <a:gd name="connsiteX1600" fmla="*/ 3869042 w 8023328"/>
              <a:gd name="connsiteY1600" fmla="*/ 998371 h 2380521"/>
              <a:gd name="connsiteX1601" fmla="*/ 3881439 w 8023328"/>
              <a:gd name="connsiteY1601" fmla="*/ 1013160 h 2380521"/>
              <a:gd name="connsiteX1602" fmla="*/ 3869042 w 8023328"/>
              <a:gd name="connsiteY1602" fmla="*/ 1027949 h 2380521"/>
              <a:gd name="connsiteX1603" fmla="*/ 3855186 w 8023328"/>
              <a:gd name="connsiteY1603" fmla="*/ 1013160 h 2380521"/>
              <a:gd name="connsiteX1604" fmla="*/ 3869042 w 8023328"/>
              <a:gd name="connsiteY1604" fmla="*/ 998371 h 2380521"/>
              <a:gd name="connsiteX1605" fmla="*/ 3798211 w 8023328"/>
              <a:gd name="connsiteY1605" fmla="*/ 998371 h 2380521"/>
              <a:gd name="connsiteX1606" fmla="*/ 3810608 w 8023328"/>
              <a:gd name="connsiteY1606" fmla="*/ 1013160 h 2380521"/>
              <a:gd name="connsiteX1607" fmla="*/ 3798211 w 8023328"/>
              <a:gd name="connsiteY1607" fmla="*/ 1027949 h 2380521"/>
              <a:gd name="connsiteX1608" fmla="*/ 3784355 w 8023328"/>
              <a:gd name="connsiteY1608" fmla="*/ 1013160 h 2380521"/>
              <a:gd name="connsiteX1609" fmla="*/ 3798211 w 8023328"/>
              <a:gd name="connsiteY1609" fmla="*/ 998371 h 2380521"/>
              <a:gd name="connsiteX1610" fmla="*/ 3725922 w 8023328"/>
              <a:gd name="connsiteY1610" fmla="*/ 998371 h 2380521"/>
              <a:gd name="connsiteX1611" fmla="*/ 3739778 w 8023328"/>
              <a:gd name="connsiteY1611" fmla="*/ 1013160 h 2380521"/>
              <a:gd name="connsiteX1612" fmla="*/ 3725922 w 8023328"/>
              <a:gd name="connsiteY1612" fmla="*/ 1027949 h 2380521"/>
              <a:gd name="connsiteX1613" fmla="*/ 3713525 w 8023328"/>
              <a:gd name="connsiteY1613" fmla="*/ 1013160 h 2380521"/>
              <a:gd name="connsiteX1614" fmla="*/ 3725922 w 8023328"/>
              <a:gd name="connsiteY1614" fmla="*/ 998371 h 2380521"/>
              <a:gd name="connsiteX1615" fmla="*/ 724105 w 8023328"/>
              <a:gd name="connsiteY1615" fmla="*/ 998371 h 2380521"/>
              <a:gd name="connsiteX1616" fmla="*/ 737962 w 8023328"/>
              <a:gd name="connsiteY1616" fmla="*/ 1010768 h 2380521"/>
              <a:gd name="connsiteX1617" fmla="*/ 724105 w 8023328"/>
              <a:gd name="connsiteY1617" fmla="*/ 1024625 h 2380521"/>
              <a:gd name="connsiteX1618" fmla="*/ 711707 w 8023328"/>
              <a:gd name="connsiteY1618" fmla="*/ 1010768 h 2380521"/>
              <a:gd name="connsiteX1619" fmla="*/ 724105 w 8023328"/>
              <a:gd name="connsiteY1619" fmla="*/ 998371 h 2380521"/>
              <a:gd name="connsiteX1620" fmla="*/ 653274 w 8023328"/>
              <a:gd name="connsiteY1620" fmla="*/ 998371 h 2380521"/>
              <a:gd name="connsiteX1621" fmla="*/ 667129 w 8023328"/>
              <a:gd name="connsiteY1621" fmla="*/ 1010768 h 2380521"/>
              <a:gd name="connsiteX1622" fmla="*/ 653274 w 8023328"/>
              <a:gd name="connsiteY1622" fmla="*/ 1024625 h 2380521"/>
              <a:gd name="connsiteX1623" fmla="*/ 640877 w 8023328"/>
              <a:gd name="connsiteY1623" fmla="*/ 1010768 h 2380521"/>
              <a:gd name="connsiteX1624" fmla="*/ 653274 w 8023328"/>
              <a:gd name="connsiteY1624" fmla="*/ 998371 h 2380521"/>
              <a:gd name="connsiteX1625" fmla="*/ 582446 w 8023328"/>
              <a:gd name="connsiteY1625" fmla="*/ 998371 h 2380521"/>
              <a:gd name="connsiteX1626" fmla="*/ 596301 w 8023328"/>
              <a:gd name="connsiteY1626" fmla="*/ 1010768 h 2380521"/>
              <a:gd name="connsiteX1627" fmla="*/ 582446 w 8023328"/>
              <a:gd name="connsiteY1627" fmla="*/ 1024625 h 2380521"/>
              <a:gd name="connsiteX1628" fmla="*/ 570047 w 8023328"/>
              <a:gd name="connsiteY1628" fmla="*/ 1010768 h 2380521"/>
              <a:gd name="connsiteX1629" fmla="*/ 582446 w 8023328"/>
              <a:gd name="connsiteY1629" fmla="*/ 998371 h 2380521"/>
              <a:gd name="connsiteX1630" fmla="*/ 513636 w 8023328"/>
              <a:gd name="connsiteY1630" fmla="*/ 998371 h 2380521"/>
              <a:gd name="connsiteX1631" fmla="*/ 528813 w 8023328"/>
              <a:gd name="connsiteY1631" fmla="*/ 1010768 h 2380521"/>
              <a:gd name="connsiteX1632" fmla="*/ 513636 w 8023328"/>
              <a:gd name="connsiteY1632" fmla="*/ 1024625 h 2380521"/>
              <a:gd name="connsiteX1633" fmla="*/ 499216 w 8023328"/>
              <a:gd name="connsiteY1633" fmla="*/ 1010768 h 2380521"/>
              <a:gd name="connsiteX1634" fmla="*/ 513636 w 8023328"/>
              <a:gd name="connsiteY1634" fmla="*/ 998371 h 2380521"/>
              <a:gd name="connsiteX1635" fmla="*/ 439802 w 8023328"/>
              <a:gd name="connsiteY1635" fmla="*/ 998371 h 2380521"/>
              <a:gd name="connsiteX1636" fmla="*/ 454592 w 8023328"/>
              <a:gd name="connsiteY1636" fmla="*/ 1010768 h 2380521"/>
              <a:gd name="connsiteX1637" fmla="*/ 439802 w 8023328"/>
              <a:gd name="connsiteY1637" fmla="*/ 1024625 h 2380521"/>
              <a:gd name="connsiteX1638" fmla="*/ 425014 w 8023328"/>
              <a:gd name="connsiteY1638" fmla="*/ 1010768 h 2380521"/>
              <a:gd name="connsiteX1639" fmla="*/ 439802 w 8023328"/>
              <a:gd name="connsiteY1639" fmla="*/ 998371 h 2380521"/>
              <a:gd name="connsiteX1640" fmla="*/ 368040 w 8023328"/>
              <a:gd name="connsiteY1640" fmla="*/ 998371 h 2380521"/>
              <a:gd name="connsiteX1641" fmla="*/ 380438 w 8023328"/>
              <a:gd name="connsiteY1641" fmla="*/ 1012227 h 2380521"/>
              <a:gd name="connsiteX1642" fmla="*/ 368040 w 8023328"/>
              <a:gd name="connsiteY1642" fmla="*/ 1024625 h 2380521"/>
              <a:gd name="connsiteX1643" fmla="*/ 354183 w 8023328"/>
              <a:gd name="connsiteY1643" fmla="*/ 1012227 h 2380521"/>
              <a:gd name="connsiteX1644" fmla="*/ 368040 w 8023328"/>
              <a:gd name="connsiteY1644" fmla="*/ 998371 h 2380521"/>
              <a:gd name="connsiteX1645" fmla="*/ 297208 w 8023328"/>
              <a:gd name="connsiteY1645" fmla="*/ 998371 h 2380521"/>
              <a:gd name="connsiteX1646" fmla="*/ 309606 w 8023328"/>
              <a:gd name="connsiteY1646" fmla="*/ 1012227 h 2380521"/>
              <a:gd name="connsiteX1647" fmla="*/ 297208 w 8023328"/>
              <a:gd name="connsiteY1647" fmla="*/ 1024625 h 2380521"/>
              <a:gd name="connsiteX1648" fmla="*/ 283352 w 8023328"/>
              <a:gd name="connsiteY1648" fmla="*/ 1012227 h 2380521"/>
              <a:gd name="connsiteX1649" fmla="*/ 297208 w 8023328"/>
              <a:gd name="connsiteY1649" fmla="*/ 998371 h 2380521"/>
              <a:gd name="connsiteX1650" fmla="*/ 226379 w 8023328"/>
              <a:gd name="connsiteY1650" fmla="*/ 998371 h 2380521"/>
              <a:gd name="connsiteX1651" fmla="*/ 238778 w 8023328"/>
              <a:gd name="connsiteY1651" fmla="*/ 1012227 h 2380521"/>
              <a:gd name="connsiteX1652" fmla="*/ 226379 w 8023328"/>
              <a:gd name="connsiteY1652" fmla="*/ 1024625 h 2380521"/>
              <a:gd name="connsiteX1653" fmla="*/ 212523 w 8023328"/>
              <a:gd name="connsiteY1653" fmla="*/ 1012227 h 2380521"/>
              <a:gd name="connsiteX1654" fmla="*/ 226379 w 8023328"/>
              <a:gd name="connsiteY1654" fmla="*/ 998371 h 2380521"/>
              <a:gd name="connsiteX1655" fmla="*/ 154085 w 8023328"/>
              <a:gd name="connsiteY1655" fmla="*/ 998371 h 2380521"/>
              <a:gd name="connsiteX1656" fmla="*/ 167941 w 8023328"/>
              <a:gd name="connsiteY1656" fmla="*/ 1012227 h 2380521"/>
              <a:gd name="connsiteX1657" fmla="*/ 154085 w 8023328"/>
              <a:gd name="connsiteY1657" fmla="*/ 1024625 h 2380521"/>
              <a:gd name="connsiteX1658" fmla="*/ 141687 w 8023328"/>
              <a:gd name="connsiteY1658" fmla="*/ 1012227 h 2380521"/>
              <a:gd name="connsiteX1659" fmla="*/ 154085 w 8023328"/>
              <a:gd name="connsiteY1659" fmla="*/ 998371 h 2380521"/>
              <a:gd name="connsiteX1660" fmla="*/ 83255 w 8023328"/>
              <a:gd name="connsiteY1660" fmla="*/ 998371 h 2380521"/>
              <a:gd name="connsiteX1661" fmla="*/ 97111 w 8023328"/>
              <a:gd name="connsiteY1661" fmla="*/ 1012227 h 2380521"/>
              <a:gd name="connsiteX1662" fmla="*/ 83255 w 8023328"/>
              <a:gd name="connsiteY1662" fmla="*/ 1024625 h 2380521"/>
              <a:gd name="connsiteX1663" fmla="*/ 70858 w 8023328"/>
              <a:gd name="connsiteY1663" fmla="*/ 1012227 h 2380521"/>
              <a:gd name="connsiteX1664" fmla="*/ 83255 w 8023328"/>
              <a:gd name="connsiteY1664" fmla="*/ 998371 h 2380521"/>
              <a:gd name="connsiteX1665" fmla="*/ 12019 w 8023328"/>
              <a:gd name="connsiteY1665" fmla="*/ 998371 h 2380521"/>
              <a:gd name="connsiteX1666" fmla="*/ 26260 w 8023328"/>
              <a:gd name="connsiteY1666" fmla="*/ 1012227 h 2380521"/>
              <a:gd name="connsiteX1667" fmla="*/ 12019 w 8023328"/>
              <a:gd name="connsiteY1667" fmla="*/ 1024625 h 2380521"/>
              <a:gd name="connsiteX1668" fmla="*/ 27 w 8023328"/>
              <a:gd name="connsiteY1668" fmla="*/ 1012227 h 2380521"/>
              <a:gd name="connsiteX1669" fmla="*/ 12019 w 8023328"/>
              <a:gd name="connsiteY1669" fmla="*/ 998371 h 2380521"/>
              <a:gd name="connsiteX1670" fmla="*/ 870603 w 8023328"/>
              <a:gd name="connsiteY1670" fmla="*/ 927542 h 2380521"/>
              <a:gd name="connsiteX1671" fmla="*/ 883001 w 8023328"/>
              <a:gd name="connsiteY1671" fmla="*/ 939939 h 2380521"/>
              <a:gd name="connsiteX1672" fmla="*/ 870603 w 8023328"/>
              <a:gd name="connsiteY1672" fmla="*/ 953796 h 2380521"/>
              <a:gd name="connsiteX1673" fmla="*/ 856747 w 8023328"/>
              <a:gd name="connsiteY1673" fmla="*/ 939939 h 2380521"/>
              <a:gd name="connsiteX1674" fmla="*/ 870603 w 8023328"/>
              <a:gd name="connsiteY1674" fmla="*/ 927542 h 2380521"/>
              <a:gd name="connsiteX1675" fmla="*/ 799773 w 8023328"/>
              <a:gd name="connsiteY1675" fmla="*/ 927542 h 2380521"/>
              <a:gd name="connsiteX1676" fmla="*/ 812171 w 8023328"/>
              <a:gd name="connsiteY1676" fmla="*/ 939939 h 2380521"/>
              <a:gd name="connsiteX1677" fmla="*/ 799773 w 8023328"/>
              <a:gd name="connsiteY1677" fmla="*/ 953796 h 2380521"/>
              <a:gd name="connsiteX1678" fmla="*/ 785917 w 8023328"/>
              <a:gd name="connsiteY1678" fmla="*/ 939939 h 2380521"/>
              <a:gd name="connsiteX1679" fmla="*/ 799773 w 8023328"/>
              <a:gd name="connsiteY1679" fmla="*/ 927542 h 2380521"/>
              <a:gd name="connsiteX1680" fmla="*/ 724112 w 8023328"/>
              <a:gd name="connsiteY1680" fmla="*/ 927542 h 2380521"/>
              <a:gd name="connsiteX1681" fmla="*/ 737968 w 8023328"/>
              <a:gd name="connsiteY1681" fmla="*/ 939939 h 2380521"/>
              <a:gd name="connsiteX1682" fmla="*/ 724112 w 8023328"/>
              <a:gd name="connsiteY1682" fmla="*/ 953796 h 2380521"/>
              <a:gd name="connsiteX1683" fmla="*/ 711714 w 8023328"/>
              <a:gd name="connsiteY1683" fmla="*/ 939939 h 2380521"/>
              <a:gd name="connsiteX1684" fmla="*/ 724112 w 8023328"/>
              <a:gd name="connsiteY1684" fmla="*/ 927542 h 2380521"/>
              <a:gd name="connsiteX1685" fmla="*/ 653281 w 8023328"/>
              <a:gd name="connsiteY1685" fmla="*/ 927542 h 2380521"/>
              <a:gd name="connsiteX1686" fmla="*/ 667137 w 8023328"/>
              <a:gd name="connsiteY1686" fmla="*/ 939939 h 2380521"/>
              <a:gd name="connsiteX1687" fmla="*/ 653281 w 8023328"/>
              <a:gd name="connsiteY1687" fmla="*/ 953796 h 2380521"/>
              <a:gd name="connsiteX1688" fmla="*/ 640884 w 8023328"/>
              <a:gd name="connsiteY1688" fmla="*/ 939939 h 2380521"/>
              <a:gd name="connsiteX1689" fmla="*/ 653281 w 8023328"/>
              <a:gd name="connsiteY1689" fmla="*/ 927542 h 2380521"/>
              <a:gd name="connsiteX1690" fmla="*/ 582453 w 8023328"/>
              <a:gd name="connsiteY1690" fmla="*/ 927542 h 2380521"/>
              <a:gd name="connsiteX1691" fmla="*/ 596309 w 8023328"/>
              <a:gd name="connsiteY1691" fmla="*/ 939939 h 2380521"/>
              <a:gd name="connsiteX1692" fmla="*/ 582453 w 8023328"/>
              <a:gd name="connsiteY1692" fmla="*/ 953796 h 2380521"/>
              <a:gd name="connsiteX1693" fmla="*/ 570054 w 8023328"/>
              <a:gd name="connsiteY1693" fmla="*/ 939939 h 2380521"/>
              <a:gd name="connsiteX1694" fmla="*/ 582453 w 8023328"/>
              <a:gd name="connsiteY1694" fmla="*/ 927542 h 2380521"/>
              <a:gd name="connsiteX1695" fmla="*/ 513642 w 8023328"/>
              <a:gd name="connsiteY1695" fmla="*/ 927542 h 2380521"/>
              <a:gd name="connsiteX1696" fmla="*/ 528820 w 8023328"/>
              <a:gd name="connsiteY1696" fmla="*/ 939939 h 2380521"/>
              <a:gd name="connsiteX1697" fmla="*/ 513642 w 8023328"/>
              <a:gd name="connsiteY1697" fmla="*/ 953796 h 2380521"/>
              <a:gd name="connsiteX1698" fmla="*/ 499223 w 8023328"/>
              <a:gd name="connsiteY1698" fmla="*/ 939939 h 2380521"/>
              <a:gd name="connsiteX1699" fmla="*/ 513642 w 8023328"/>
              <a:gd name="connsiteY1699" fmla="*/ 927542 h 2380521"/>
              <a:gd name="connsiteX1700" fmla="*/ 439809 w 8023328"/>
              <a:gd name="connsiteY1700" fmla="*/ 927542 h 2380521"/>
              <a:gd name="connsiteX1701" fmla="*/ 454599 w 8023328"/>
              <a:gd name="connsiteY1701" fmla="*/ 939939 h 2380521"/>
              <a:gd name="connsiteX1702" fmla="*/ 439809 w 8023328"/>
              <a:gd name="connsiteY1702" fmla="*/ 953796 h 2380521"/>
              <a:gd name="connsiteX1703" fmla="*/ 425021 w 8023328"/>
              <a:gd name="connsiteY1703" fmla="*/ 939939 h 2380521"/>
              <a:gd name="connsiteX1704" fmla="*/ 439809 w 8023328"/>
              <a:gd name="connsiteY1704" fmla="*/ 927542 h 2380521"/>
              <a:gd name="connsiteX1705" fmla="*/ 368046 w 8023328"/>
              <a:gd name="connsiteY1705" fmla="*/ 927542 h 2380521"/>
              <a:gd name="connsiteX1706" fmla="*/ 380444 w 8023328"/>
              <a:gd name="connsiteY1706" fmla="*/ 939939 h 2380521"/>
              <a:gd name="connsiteX1707" fmla="*/ 368046 w 8023328"/>
              <a:gd name="connsiteY1707" fmla="*/ 953796 h 2380521"/>
              <a:gd name="connsiteX1708" fmla="*/ 354191 w 8023328"/>
              <a:gd name="connsiteY1708" fmla="*/ 939939 h 2380521"/>
              <a:gd name="connsiteX1709" fmla="*/ 368046 w 8023328"/>
              <a:gd name="connsiteY1709" fmla="*/ 927542 h 2380521"/>
              <a:gd name="connsiteX1710" fmla="*/ 297214 w 8023328"/>
              <a:gd name="connsiteY1710" fmla="*/ 927542 h 2380521"/>
              <a:gd name="connsiteX1711" fmla="*/ 309612 w 8023328"/>
              <a:gd name="connsiteY1711" fmla="*/ 939939 h 2380521"/>
              <a:gd name="connsiteX1712" fmla="*/ 297214 w 8023328"/>
              <a:gd name="connsiteY1712" fmla="*/ 953796 h 2380521"/>
              <a:gd name="connsiteX1713" fmla="*/ 283359 w 8023328"/>
              <a:gd name="connsiteY1713" fmla="*/ 939939 h 2380521"/>
              <a:gd name="connsiteX1714" fmla="*/ 297214 w 8023328"/>
              <a:gd name="connsiteY1714" fmla="*/ 927542 h 2380521"/>
              <a:gd name="connsiteX1715" fmla="*/ 226386 w 8023328"/>
              <a:gd name="connsiteY1715" fmla="*/ 927542 h 2380521"/>
              <a:gd name="connsiteX1716" fmla="*/ 238784 w 8023328"/>
              <a:gd name="connsiteY1716" fmla="*/ 939939 h 2380521"/>
              <a:gd name="connsiteX1717" fmla="*/ 226386 w 8023328"/>
              <a:gd name="connsiteY1717" fmla="*/ 953796 h 2380521"/>
              <a:gd name="connsiteX1718" fmla="*/ 212530 w 8023328"/>
              <a:gd name="connsiteY1718" fmla="*/ 939939 h 2380521"/>
              <a:gd name="connsiteX1719" fmla="*/ 226386 w 8023328"/>
              <a:gd name="connsiteY1719" fmla="*/ 927542 h 2380521"/>
              <a:gd name="connsiteX1720" fmla="*/ 154091 w 8023328"/>
              <a:gd name="connsiteY1720" fmla="*/ 927542 h 2380521"/>
              <a:gd name="connsiteX1721" fmla="*/ 167947 w 8023328"/>
              <a:gd name="connsiteY1721" fmla="*/ 939939 h 2380521"/>
              <a:gd name="connsiteX1722" fmla="*/ 154091 w 8023328"/>
              <a:gd name="connsiteY1722" fmla="*/ 953796 h 2380521"/>
              <a:gd name="connsiteX1723" fmla="*/ 141693 w 8023328"/>
              <a:gd name="connsiteY1723" fmla="*/ 939939 h 2380521"/>
              <a:gd name="connsiteX1724" fmla="*/ 154091 w 8023328"/>
              <a:gd name="connsiteY1724" fmla="*/ 927542 h 2380521"/>
              <a:gd name="connsiteX1725" fmla="*/ 83261 w 8023328"/>
              <a:gd name="connsiteY1725" fmla="*/ 927542 h 2380521"/>
              <a:gd name="connsiteX1726" fmla="*/ 97117 w 8023328"/>
              <a:gd name="connsiteY1726" fmla="*/ 939939 h 2380521"/>
              <a:gd name="connsiteX1727" fmla="*/ 83261 w 8023328"/>
              <a:gd name="connsiteY1727" fmla="*/ 953796 h 2380521"/>
              <a:gd name="connsiteX1728" fmla="*/ 70864 w 8023328"/>
              <a:gd name="connsiteY1728" fmla="*/ 939939 h 2380521"/>
              <a:gd name="connsiteX1729" fmla="*/ 83261 w 8023328"/>
              <a:gd name="connsiteY1729" fmla="*/ 927542 h 2380521"/>
              <a:gd name="connsiteX1730" fmla="*/ 12025 w 8023328"/>
              <a:gd name="connsiteY1730" fmla="*/ 927542 h 2380521"/>
              <a:gd name="connsiteX1731" fmla="*/ 26266 w 8023328"/>
              <a:gd name="connsiteY1731" fmla="*/ 939939 h 2380521"/>
              <a:gd name="connsiteX1732" fmla="*/ 12025 w 8023328"/>
              <a:gd name="connsiteY1732" fmla="*/ 953796 h 2380521"/>
              <a:gd name="connsiteX1733" fmla="*/ 33 w 8023328"/>
              <a:gd name="connsiteY1733" fmla="*/ 939939 h 2380521"/>
              <a:gd name="connsiteX1734" fmla="*/ 12025 w 8023328"/>
              <a:gd name="connsiteY1734" fmla="*/ 927542 h 2380521"/>
              <a:gd name="connsiteX1735" fmla="*/ 6581764 w 8023328"/>
              <a:gd name="connsiteY1735" fmla="*/ 924168 h 2380521"/>
              <a:gd name="connsiteX1736" fmla="*/ 6596552 w 8023328"/>
              <a:gd name="connsiteY1736" fmla="*/ 936565 h 2380521"/>
              <a:gd name="connsiteX1737" fmla="*/ 6581764 w 8023328"/>
              <a:gd name="connsiteY1737" fmla="*/ 950422 h 2380521"/>
              <a:gd name="connsiteX1738" fmla="*/ 6566976 w 8023328"/>
              <a:gd name="connsiteY1738" fmla="*/ 936565 h 2380521"/>
              <a:gd name="connsiteX1739" fmla="*/ 6581764 w 8023328"/>
              <a:gd name="connsiteY1739" fmla="*/ 924168 h 2380521"/>
              <a:gd name="connsiteX1740" fmla="*/ 6510933 w 8023328"/>
              <a:gd name="connsiteY1740" fmla="*/ 924168 h 2380521"/>
              <a:gd name="connsiteX1741" fmla="*/ 6525722 w 8023328"/>
              <a:gd name="connsiteY1741" fmla="*/ 936565 h 2380521"/>
              <a:gd name="connsiteX1742" fmla="*/ 6510933 w 8023328"/>
              <a:gd name="connsiteY1742" fmla="*/ 950422 h 2380521"/>
              <a:gd name="connsiteX1743" fmla="*/ 6496144 w 8023328"/>
              <a:gd name="connsiteY1743" fmla="*/ 936565 h 2380521"/>
              <a:gd name="connsiteX1744" fmla="*/ 6510933 w 8023328"/>
              <a:gd name="connsiteY1744" fmla="*/ 924168 h 2380521"/>
              <a:gd name="connsiteX1745" fmla="*/ 6440492 w 8023328"/>
              <a:gd name="connsiteY1745" fmla="*/ 924168 h 2380521"/>
              <a:gd name="connsiteX1746" fmla="*/ 6454911 w 8023328"/>
              <a:gd name="connsiteY1746" fmla="*/ 936565 h 2380521"/>
              <a:gd name="connsiteX1747" fmla="*/ 6440492 w 8023328"/>
              <a:gd name="connsiteY1747" fmla="*/ 950422 h 2380521"/>
              <a:gd name="connsiteX1748" fmla="*/ 6425315 w 8023328"/>
              <a:gd name="connsiteY1748" fmla="*/ 936565 h 2380521"/>
              <a:gd name="connsiteX1749" fmla="*/ 6440492 w 8023328"/>
              <a:gd name="connsiteY1749" fmla="*/ 924168 h 2380521"/>
              <a:gd name="connsiteX1750" fmla="*/ 6368340 w 8023328"/>
              <a:gd name="connsiteY1750" fmla="*/ 924168 h 2380521"/>
              <a:gd name="connsiteX1751" fmla="*/ 6380737 w 8023328"/>
              <a:gd name="connsiteY1751" fmla="*/ 936565 h 2380521"/>
              <a:gd name="connsiteX1752" fmla="*/ 6368340 w 8023328"/>
              <a:gd name="connsiteY1752" fmla="*/ 950422 h 2380521"/>
              <a:gd name="connsiteX1753" fmla="*/ 6354484 w 8023328"/>
              <a:gd name="connsiteY1753" fmla="*/ 936565 h 2380521"/>
              <a:gd name="connsiteX1754" fmla="*/ 6368340 w 8023328"/>
              <a:gd name="connsiteY1754" fmla="*/ 924168 h 2380521"/>
              <a:gd name="connsiteX1755" fmla="*/ 6297511 w 8023328"/>
              <a:gd name="connsiteY1755" fmla="*/ 924168 h 2380521"/>
              <a:gd name="connsiteX1756" fmla="*/ 6309908 w 8023328"/>
              <a:gd name="connsiteY1756" fmla="*/ 936565 h 2380521"/>
              <a:gd name="connsiteX1757" fmla="*/ 6297511 w 8023328"/>
              <a:gd name="connsiteY1757" fmla="*/ 950422 h 2380521"/>
              <a:gd name="connsiteX1758" fmla="*/ 6283655 w 8023328"/>
              <a:gd name="connsiteY1758" fmla="*/ 936565 h 2380521"/>
              <a:gd name="connsiteX1759" fmla="*/ 6297511 w 8023328"/>
              <a:gd name="connsiteY1759" fmla="*/ 924168 h 2380521"/>
              <a:gd name="connsiteX1760" fmla="*/ 6226679 w 8023328"/>
              <a:gd name="connsiteY1760" fmla="*/ 924168 h 2380521"/>
              <a:gd name="connsiteX1761" fmla="*/ 6239076 w 8023328"/>
              <a:gd name="connsiteY1761" fmla="*/ 936565 h 2380521"/>
              <a:gd name="connsiteX1762" fmla="*/ 6226679 w 8023328"/>
              <a:gd name="connsiteY1762" fmla="*/ 950422 h 2380521"/>
              <a:gd name="connsiteX1763" fmla="*/ 6212823 w 8023328"/>
              <a:gd name="connsiteY1763" fmla="*/ 936565 h 2380521"/>
              <a:gd name="connsiteX1764" fmla="*/ 6226679 w 8023328"/>
              <a:gd name="connsiteY1764" fmla="*/ 924168 h 2380521"/>
              <a:gd name="connsiteX1765" fmla="*/ 6154391 w 8023328"/>
              <a:gd name="connsiteY1765" fmla="*/ 924168 h 2380521"/>
              <a:gd name="connsiteX1766" fmla="*/ 6168247 w 8023328"/>
              <a:gd name="connsiteY1766" fmla="*/ 936565 h 2380521"/>
              <a:gd name="connsiteX1767" fmla="*/ 6154391 w 8023328"/>
              <a:gd name="connsiteY1767" fmla="*/ 950422 h 2380521"/>
              <a:gd name="connsiteX1768" fmla="*/ 6141994 w 8023328"/>
              <a:gd name="connsiteY1768" fmla="*/ 936565 h 2380521"/>
              <a:gd name="connsiteX1769" fmla="*/ 6154391 w 8023328"/>
              <a:gd name="connsiteY1769" fmla="*/ 924168 h 2380521"/>
              <a:gd name="connsiteX1770" fmla="*/ 6083559 w 8023328"/>
              <a:gd name="connsiteY1770" fmla="*/ 924168 h 2380521"/>
              <a:gd name="connsiteX1771" fmla="*/ 6097415 w 8023328"/>
              <a:gd name="connsiteY1771" fmla="*/ 936565 h 2380521"/>
              <a:gd name="connsiteX1772" fmla="*/ 6083559 w 8023328"/>
              <a:gd name="connsiteY1772" fmla="*/ 950422 h 2380521"/>
              <a:gd name="connsiteX1773" fmla="*/ 6071162 w 8023328"/>
              <a:gd name="connsiteY1773" fmla="*/ 936565 h 2380521"/>
              <a:gd name="connsiteX1774" fmla="*/ 6083559 w 8023328"/>
              <a:gd name="connsiteY1774" fmla="*/ 924168 h 2380521"/>
              <a:gd name="connsiteX1775" fmla="*/ 6011748 w 8023328"/>
              <a:gd name="connsiteY1775" fmla="*/ 924168 h 2380521"/>
              <a:gd name="connsiteX1776" fmla="*/ 6026537 w 8023328"/>
              <a:gd name="connsiteY1776" fmla="*/ 936565 h 2380521"/>
              <a:gd name="connsiteX1777" fmla="*/ 6011748 w 8023328"/>
              <a:gd name="connsiteY1777" fmla="*/ 950422 h 2380521"/>
              <a:gd name="connsiteX1778" fmla="*/ 5996959 w 8023328"/>
              <a:gd name="connsiteY1778" fmla="*/ 936565 h 2380521"/>
              <a:gd name="connsiteX1779" fmla="*/ 6011748 w 8023328"/>
              <a:gd name="connsiteY1779" fmla="*/ 924168 h 2380521"/>
              <a:gd name="connsiteX1780" fmla="*/ 5940548 w 8023328"/>
              <a:gd name="connsiteY1780" fmla="*/ 924168 h 2380521"/>
              <a:gd name="connsiteX1781" fmla="*/ 5955726 w 8023328"/>
              <a:gd name="connsiteY1781" fmla="*/ 936565 h 2380521"/>
              <a:gd name="connsiteX1782" fmla="*/ 5940548 w 8023328"/>
              <a:gd name="connsiteY1782" fmla="*/ 950422 h 2380521"/>
              <a:gd name="connsiteX1783" fmla="*/ 5926130 w 8023328"/>
              <a:gd name="connsiteY1783" fmla="*/ 936565 h 2380521"/>
              <a:gd name="connsiteX1784" fmla="*/ 5940548 w 8023328"/>
              <a:gd name="connsiteY1784" fmla="*/ 924168 h 2380521"/>
              <a:gd name="connsiteX1785" fmla="*/ 5870088 w 8023328"/>
              <a:gd name="connsiteY1785" fmla="*/ 924168 h 2380521"/>
              <a:gd name="connsiteX1786" fmla="*/ 5884877 w 8023328"/>
              <a:gd name="connsiteY1786" fmla="*/ 936565 h 2380521"/>
              <a:gd name="connsiteX1787" fmla="*/ 5870088 w 8023328"/>
              <a:gd name="connsiteY1787" fmla="*/ 950422 h 2380521"/>
              <a:gd name="connsiteX1788" fmla="*/ 5855299 w 8023328"/>
              <a:gd name="connsiteY1788" fmla="*/ 936565 h 2380521"/>
              <a:gd name="connsiteX1789" fmla="*/ 5870088 w 8023328"/>
              <a:gd name="connsiteY1789" fmla="*/ 924168 h 2380521"/>
              <a:gd name="connsiteX1790" fmla="*/ 5798325 w 8023328"/>
              <a:gd name="connsiteY1790" fmla="*/ 924168 h 2380521"/>
              <a:gd name="connsiteX1791" fmla="*/ 5810722 w 8023328"/>
              <a:gd name="connsiteY1791" fmla="*/ 936565 h 2380521"/>
              <a:gd name="connsiteX1792" fmla="*/ 5798325 w 8023328"/>
              <a:gd name="connsiteY1792" fmla="*/ 950422 h 2380521"/>
              <a:gd name="connsiteX1793" fmla="*/ 5784469 w 8023328"/>
              <a:gd name="connsiteY1793" fmla="*/ 936565 h 2380521"/>
              <a:gd name="connsiteX1794" fmla="*/ 5798325 w 8023328"/>
              <a:gd name="connsiteY1794" fmla="*/ 924168 h 2380521"/>
              <a:gd name="connsiteX1795" fmla="*/ 5724122 w 8023328"/>
              <a:gd name="connsiteY1795" fmla="*/ 924168 h 2380521"/>
              <a:gd name="connsiteX1796" fmla="*/ 5736519 w 8023328"/>
              <a:gd name="connsiteY1796" fmla="*/ 936565 h 2380521"/>
              <a:gd name="connsiteX1797" fmla="*/ 5724122 w 8023328"/>
              <a:gd name="connsiteY1797" fmla="*/ 950422 h 2380521"/>
              <a:gd name="connsiteX1798" fmla="*/ 5710266 w 8023328"/>
              <a:gd name="connsiteY1798" fmla="*/ 936565 h 2380521"/>
              <a:gd name="connsiteX1799" fmla="*/ 5724122 w 8023328"/>
              <a:gd name="connsiteY1799" fmla="*/ 924168 h 2380521"/>
              <a:gd name="connsiteX1800" fmla="*/ 5653291 w 8023328"/>
              <a:gd name="connsiteY1800" fmla="*/ 924168 h 2380521"/>
              <a:gd name="connsiteX1801" fmla="*/ 5665688 w 8023328"/>
              <a:gd name="connsiteY1801" fmla="*/ 936565 h 2380521"/>
              <a:gd name="connsiteX1802" fmla="*/ 5653291 w 8023328"/>
              <a:gd name="connsiteY1802" fmla="*/ 950422 h 2380521"/>
              <a:gd name="connsiteX1803" fmla="*/ 5639435 w 8023328"/>
              <a:gd name="connsiteY1803" fmla="*/ 936565 h 2380521"/>
              <a:gd name="connsiteX1804" fmla="*/ 5653291 w 8023328"/>
              <a:gd name="connsiteY1804" fmla="*/ 924168 h 2380521"/>
              <a:gd name="connsiteX1805" fmla="*/ 5581002 w 8023328"/>
              <a:gd name="connsiteY1805" fmla="*/ 924168 h 2380521"/>
              <a:gd name="connsiteX1806" fmla="*/ 5594858 w 8023328"/>
              <a:gd name="connsiteY1806" fmla="*/ 936565 h 2380521"/>
              <a:gd name="connsiteX1807" fmla="*/ 5581002 w 8023328"/>
              <a:gd name="connsiteY1807" fmla="*/ 950422 h 2380521"/>
              <a:gd name="connsiteX1808" fmla="*/ 5568605 w 8023328"/>
              <a:gd name="connsiteY1808" fmla="*/ 936565 h 2380521"/>
              <a:gd name="connsiteX1809" fmla="*/ 5581002 w 8023328"/>
              <a:gd name="connsiteY1809" fmla="*/ 924168 h 2380521"/>
              <a:gd name="connsiteX1810" fmla="*/ 5510171 w 8023328"/>
              <a:gd name="connsiteY1810" fmla="*/ 924168 h 2380521"/>
              <a:gd name="connsiteX1811" fmla="*/ 5524027 w 8023328"/>
              <a:gd name="connsiteY1811" fmla="*/ 936565 h 2380521"/>
              <a:gd name="connsiteX1812" fmla="*/ 5510171 w 8023328"/>
              <a:gd name="connsiteY1812" fmla="*/ 950422 h 2380521"/>
              <a:gd name="connsiteX1813" fmla="*/ 5497774 w 8023328"/>
              <a:gd name="connsiteY1813" fmla="*/ 936565 h 2380521"/>
              <a:gd name="connsiteX1814" fmla="*/ 5510171 w 8023328"/>
              <a:gd name="connsiteY1814" fmla="*/ 924168 h 2380521"/>
              <a:gd name="connsiteX1815" fmla="*/ 5438937 w 8023328"/>
              <a:gd name="connsiteY1815" fmla="*/ 924168 h 2380521"/>
              <a:gd name="connsiteX1816" fmla="*/ 5453178 w 8023328"/>
              <a:gd name="connsiteY1816" fmla="*/ 936565 h 2380521"/>
              <a:gd name="connsiteX1817" fmla="*/ 5438937 w 8023328"/>
              <a:gd name="connsiteY1817" fmla="*/ 950422 h 2380521"/>
              <a:gd name="connsiteX1818" fmla="*/ 5426945 w 8023328"/>
              <a:gd name="connsiteY1818" fmla="*/ 936565 h 2380521"/>
              <a:gd name="connsiteX1819" fmla="*/ 5438937 w 8023328"/>
              <a:gd name="connsiteY1819" fmla="*/ 924168 h 2380521"/>
              <a:gd name="connsiteX1820" fmla="*/ 5367530 w 8023328"/>
              <a:gd name="connsiteY1820" fmla="*/ 924168 h 2380521"/>
              <a:gd name="connsiteX1821" fmla="*/ 5382318 w 8023328"/>
              <a:gd name="connsiteY1821" fmla="*/ 936565 h 2380521"/>
              <a:gd name="connsiteX1822" fmla="*/ 5367530 w 8023328"/>
              <a:gd name="connsiteY1822" fmla="*/ 950422 h 2380521"/>
              <a:gd name="connsiteX1823" fmla="*/ 5352742 w 8023328"/>
              <a:gd name="connsiteY1823" fmla="*/ 936565 h 2380521"/>
              <a:gd name="connsiteX1824" fmla="*/ 5367530 w 8023328"/>
              <a:gd name="connsiteY1824" fmla="*/ 924168 h 2380521"/>
              <a:gd name="connsiteX1825" fmla="*/ 5296699 w 8023328"/>
              <a:gd name="connsiteY1825" fmla="*/ 924168 h 2380521"/>
              <a:gd name="connsiteX1826" fmla="*/ 5311488 w 8023328"/>
              <a:gd name="connsiteY1826" fmla="*/ 936565 h 2380521"/>
              <a:gd name="connsiteX1827" fmla="*/ 5296699 w 8023328"/>
              <a:gd name="connsiteY1827" fmla="*/ 950422 h 2380521"/>
              <a:gd name="connsiteX1828" fmla="*/ 5281910 w 8023328"/>
              <a:gd name="connsiteY1828" fmla="*/ 936565 h 2380521"/>
              <a:gd name="connsiteX1829" fmla="*/ 5296699 w 8023328"/>
              <a:gd name="connsiteY1829" fmla="*/ 924168 h 2380521"/>
              <a:gd name="connsiteX1830" fmla="*/ 5225869 w 8023328"/>
              <a:gd name="connsiteY1830" fmla="*/ 924168 h 2380521"/>
              <a:gd name="connsiteX1831" fmla="*/ 5240657 w 8023328"/>
              <a:gd name="connsiteY1831" fmla="*/ 936565 h 2380521"/>
              <a:gd name="connsiteX1832" fmla="*/ 5225869 w 8023328"/>
              <a:gd name="connsiteY1832" fmla="*/ 950422 h 2380521"/>
              <a:gd name="connsiteX1833" fmla="*/ 5211081 w 8023328"/>
              <a:gd name="connsiteY1833" fmla="*/ 936565 h 2380521"/>
              <a:gd name="connsiteX1834" fmla="*/ 5225869 w 8023328"/>
              <a:gd name="connsiteY1834" fmla="*/ 924168 h 2380521"/>
              <a:gd name="connsiteX1835" fmla="*/ 5154105 w 8023328"/>
              <a:gd name="connsiteY1835" fmla="*/ 924168 h 2380521"/>
              <a:gd name="connsiteX1836" fmla="*/ 5166502 w 8023328"/>
              <a:gd name="connsiteY1836" fmla="*/ 936565 h 2380521"/>
              <a:gd name="connsiteX1837" fmla="*/ 5154105 w 8023328"/>
              <a:gd name="connsiteY1837" fmla="*/ 950422 h 2380521"/>
              <a:gd name="connsiteX1838" fmla="*/ 5140249 w 8023328"/>
              <a:gd name="connsiteY1838" fmla="*/ 936565 h 2380521"/>
              <a:gd name="connsiteX1839" fmla="*/ 5154105 w 8023328"/>
              <a:gd name="connsiteY1839" fmla="*/ 924168 h 2380521"/>
              <a:gd name="connsiteX1840" fmla="*/ 5083276 w 8023328"/>
              <a:gd name="connsiteY1840" fmla="*/ 924168 h 2380521"/>
              <a:gd name="connsiteX1841" fmla="*/ 5095673 w 8023328"/>
              <a:gd name="connsiteY1841" fmla="*/ 936565 h 2380521"/>
              <a:gd name="connsiteX1842" fmla="*/ 5083276 w 8023328"/>
              <a:gd name="connsiteY1842" fmla="*/ 950422 h 2380521"/>
              <a:gd name="connsiteX1843" fmla="*/ 5069420 w 8023328"/>
              <a:gd name="connsiteY1843" fmla="*/ 936565 h 2380521"/>
              <a:gd name="connsiteX1844" fmla="*/ 5083276 w 8023328"/>
              <a:gd name="connsiteY1844" fmla="*/ 924168 h 2380521"/>
              <a:gd name="connsiteX1845" fmla="*/ 5012445 w 8023328"/>
              <a:gd name="connsiteY1845" fmla="*/ 924168 h 2380521"/>
              <a:gd name="connsiteX1846" fmla="*/ 5024842 w 8023328"/>
              <a:gd name="connsiteY1846" fmla="*/ 936565 h 2380521"/>
              <a:gd name="connsiteX1847" fmla="*/ 5012445 w 8023328"/>
              <a:gd name="connsiteY1847" fmla="*/ 950422 h 2380521"/>
              <a:gd name="connsiteX1848" fmla="*/ 4998589 w 8023328"/>
              <a:gd name="connsiteY1848" fmla="*/ 938024 h 2380521"/>
              <a:gd name="connsiteX1849" fmla="*/ 5012445 w 8023328"/>
              <a:gd name="connsiteY1849" fmla="*/ 924168 h 2380521"/>
              <a:gd name="connsiteX1850" fmla="*/ 4940157 w 8023328"/>
              <a:gd name="connsiteY1850" fmla="*/ 924168 h 2380521"/>
              <a:gd name="connsiteX1851" fmla="*/ 4954013 w 8023328"/>
              <a:gd name="connsiteY1851" fmla="*/ 938024 h 2380521"/>
              <a:gd name="connsiteX1852" fmla="*/ 4940157 w 8023328"/>
              <a:gd name="connsiteY1852" fmla="*/ 950422 h 2380521"/>
              <a:gd name="connsiteX1853" fmla="*/ 4927760 w 8023328"/>
              <a:gd name="connsiteY1853" fmla="*/ 938024 h 2380521"/>
              <a:gd name="connsiteX1854" fmla="*/ 4940157 w 8023328"/>
              <a:gd name="connsiteY1854" fmla="*/ 924168 h 2380521"/>
              <a:gd name="connsiteX1855" fmla="*/ 4865953 w 8023328"/>
              <a:gd name="connsiteY1855" fmla="*/ 924168 h 2380521"/>
              <a:gd name="connsiteX1856" fmla="*/ 4879809 w 8023328"/>
              <a:gd name="connsiteY1856" fmla="*/ 938024 h 2380521"/>
              <a:gd name="connsiteX1857" fmla="*/ 4865953 w 8023328"/>
              <a:gd name="connsiteY1857" fmla="*/ 950422 h 2380521"/>
              <a:gd name="connsiteX1858" fmla="*/ 4853556 w 8023328"/>
              <a:gd name="connsiteY1858" fmla="*/ 938024 h 2380521"/>
              <a:gd name="connsiteX1859" fmla="*/ 4865953 w 8023328"/>
              <a:gd name="connsiteY1859" fmla="*/ 924168 h 2380521"/>
              <a:gd name="connsiteX1860" fmla="*/ 4797514 w 8023328"/>
              <a:gd name="connsiteY1860" fmla="*/ 924168 h 2380521"/>
              <a:gd name="connsiteX1861" fmla="*/ 4812303 w 8023328"/>
              <a:gd name="connsiteY1861" fmla="*/ 938024 h 2380521"/>
              <a:gd name="connsiteX1862" fmla="*/ 4797514 w 8023328"/>
              <a:gd name="connsiteY1862" fmla="*/ 950422 h 2380521"/>
              <a:gd name="connsiteX1863" fmla="*/ 4782725 w 8023328"/>
              <a:gd name="connsiteY1863" fmla="*/ 938024 h 2380521"/>
              <a:gd name="connsiteX1864" fmla="*/ 4797514 w 8023328"/>
              <a:gd name="connsiteY1864" fmla="*/ 924168 h 2380521"/>
              <a:gd name="connsiteX1865" fmla="*/ 4726684 w 8023328"/>
              <a:gd name="connsiteY1865" fmla="*/ 924168 h 2380521"/>
              <a:gd name="connsiteX1866" fmla="*/ 4741472 w 8023328"/>
              <a:gd name="connsiteY1866" fmla="*/ 938024 h 2380521"/>
              <a:gd name="connsiteX1867" fmla="*/ 4726684 w 8023328"/>
              <a:gd name="connsiteY1867" fmla="*/ 950422 h 2380521"/>
              <a:gd name="connsiteX1868" fmla="*/ 4711896 w 8023328"/>
              <a:gd name="connsiteY1868" fmla="*/ 938024 h 2380521"/>
              <a:gd name="connsiteX1869" fmla="*/ 4726684 w 8023328"/>
              <a:gd name="connsiteY1869" fmla="*/ 924168 h 2380521"/>
              <a:gd name="connsiteX1870" fmla="*/ 4655853 w 8023328"/>
              <a:gd name="connsiteY1870" fmla="*/ 924168 h 2380521"/>
              <a:gd name="connsiteX1871" fmla="*/ 4670642 w 8023328"/>
              <a:gd name="connsiteY1871" fmla="*/ 938024 h 2380521"/>
              <a:gd name="connsiteX1872" fmla="*/ 4655853 w 8023328"/>
              <a:gd name="connsiteY1872" fmla="*/ 950422 h 2380521"/>
              <a:gd name="connsiteX1873" fmla="*/ 4641064 w 8023328"/>
              <a:gd name="connsiteY1873" fmla="*/ 938024 h 2380521"/>
              <a:gd name="connsiteX1874" fmla="*/ 4655853 w 8023328"/>
              <a:gd name="connsiteY1874" fmla="*/ 924168 h 2380521"/>
              <a:gd name="connsiteX1875" fmla="*/ 4584091 w 8023328"/>
              <a:gd name="connsiteY1875" fmla="*/ 924168 h 2380521"/>
              <a:gd name="connsiteX1876" fmla="*/ 4596488 w 8023328"/>
              <a:gd name="connsiteY1876" fmla="*/ 938024 h 2380521"/>
              <a:gd name="connsiteX1877" fmla="*/ 4584091 w 8023328"/>
              <a:gd name="connsiteY1877" fmla="*/ 950422 h 2380521"/>
              <a:gd name="connsiteX1878" fmla="*/ 4570235 w 8023328"/>
              <a:gd name="connsiteY1878" fmla="*/ 938024 h 2380521"/>
              <a:gd name="connsiteX1879" fmla="*/ 4584091 w 8023328"/>
              <a:gd name="connsiteY1879" fmla="*/ 924168 h 2380521"/>
              <a:gd name="connsiteX1880" fmla="*/ 4513260 w 8023328"/>
              <a:gd name="connsiteY1880" fmla="*/ 924168 h 2380521"/>
              <a:gd name="connsiteX1881" fmla="*/ 4525657 w 8023328"/>
              <a:gd name="connsiteY1881" fmla="*/ 938024 h 2380521"/>
              <a:gd name="connsiteX1882" fmla="*/ 4513260 w 8023328"/>
              <a:gd name="connsiteY1882" fmla="*/ 950422 h 2380521"/>
              <a:gd name="connsiteX1883" fmla="*/ 4499404 w 8023328"/>
              <a:gd name="connsiteY1883" fmla="*/ 938024 h 2380521"/>
              <a:gd name="connsiteX1884" fmla="*/ 4513260 w 8023328"/>
              <a:gd name="connsiteY1884" fmla="*/ 924168 h 2380521"/>
              <a:gd name="connsiteX1885" fmla="*/ 4439056 w 8023328"/>
              <a:gd name="connsiteY1885" fmla="*/ 924168 h 2380521"/>
              <a:gd name="connsiteX1886" fmla="*/ 4451453 w 8023328"/>
              <a:gd name="connsiteY1886" fmla="*/ 938024 h 2380521"/>
              <a:gd name="connsiteX1887" fmla="*/ 4439056 w 8023328"/>
              <a:gd name="connsiteY1887" fmla="*/ 950422 h 2380521"/>
              <a:gd name="connsiteX1888" fmla="*/ 4425200 w 8023328"/>
              <a:gd name="connsiteY1888" fmla="*/ 938024 h 2380521"/>
              <a:gd name="connsiteX1889" fmla="*/ 4439056 w 8023328"/>
              <a:gd name="connsiteY1889" fmla="*/ 924168 h 2380521"/>
              <a:gd name="connsiteX1890" fmla="*/ 4366768 w 8023328"/>
              <a:gd name="connsiteY1890" fmla="*/ 924168 h 2380521"/>
              <a:gd name="connsiteX1891" fmla="*/ 4380624 w 8023328"/>
              <a:gd name="connsiteY1891" fmla="*/ 938024 h 2380521"/>
              <a:gd name="connsiteX1892" fmla="*/ 4366768 w 8023328"/>
              <a:gd name="connsiteY1892" fmla="*/ 950422 h 2380521"/>
              <a:gd name="connsiteX1893" fmla="*/ 4354371 w 8023328"/>
              <a:gd name="connsiteY1893" fmla="*/ 938024 h 2380521"/>
              <a:gd name="connsiteX1894" fmla="*/ 4366768 w 8023328"/>
              <a:gd name="connsiteY1894" fmla="*/ 924168 h 2380521"/>
              <a:gd name="connsiteX1895" fmla="*/ 4295937 w 8023328"/>
              <a:gd name="connsiteY1895" fmla="*/ 924168 h 2380521"/>
              <a:gd name="connsiteX1896" fmla="*/ 4309793 w 8023328"/>
              <a:gd name="connsiteY1896" fmla="*/ 938024 h 2380521"/>
              <a:gd name="connsiteX1897" fmla="*/ 4295937 w 8023328"/>
              <a:gd name="connsiteY1897" fmla="*/ 950422 h 2380521"/>
              <a:gd name="connsiteX1898" fmla="*/ 4283540 w 8023328"/>
              <a:gd name="connsiteY1898" fmla="*/ 938024 h 2380521"/>
              <a:gd name="connsiteX1899" fmla="*/ 4295937 w 8023328"/>
              <a:gd name="connsiteY1899" fmla="*/ 924168 h 2380521"/>
              <a:gd name="connsiteX1900" fmla="*/ 4225107 w 8023328"/>
              <a:gd name="connsiteY1900" fmla="*/ 924168 h 2380521"/>
              <a:gd name="connsiteX1901" fmla="*/ 4238963 w 8023328"/>
              <a:gd name="connsiteY1901" fmla="*/ 938024 h 2380521"/>
              <a:gd name="connsiteX1902" fmla="*/ 4225107 w 8023328"/>
              <a:gd name="connsiteY1902" fmla="*/ 950422 h 2380521"/>
              <a:gd name="connsiteX1903" fmla="*/ 4212710 w 8023328"/>
              <a:gd name="connsiteY1903" fmla="*/ 938024 h 2380521"/>
              <a:gd name="connsiteX1904" fmla="*/ 4225107 w 8023328"/>
              <a:gd name="connsiteY1904" fmla="*/ 924168 h 2380521"/>
              <a:gd name="connsiteX1905" fmla="*/ 4153295 w 8023328"/>
              <a:gd name="connsiteY1905" fmla="*/ 924168 h 2380521"/>
              <a:gd name="connsiteX1906" fmla="*/ 4168083 w 8023328"/>
              <a:gd name="connsiteY1906" fmla="*/ 938024 h 2380521"/>
              <a:gd name="connsiteX1907" fmla="*/ 4153295 w 8023328"/>
              <a:gd name="connsiteY1907" fmla="*/ 950422 h 2380521"/>
              <a:gd name="connsiteX1908" fmla="*/ 4138507 w 8023328"/>
              <a:gd name="connsiteY1908" fmla="*/ 938024 h 2380521"/>
              <a:gd name="connsiteX1909" fmla="*/ 4153295 w 8023328"/>
              <a:gd name="connsiteY1909" fmla="*/ 924168 h 2380521"/>
              <a:gd name="connsiteX1910" fmla="*/ 4082465 w 8023328"/>
              <a:gd name="connsiteY1910" fmla="*/ 924168 h 2380521"/>
              <a:gd name="connsiteX1911" fmla="*/ 4097254 w 8023328"/>
              <a:gd name="connsiteY1911" fmla="*/ 938024 h 2380521"/>
              <a:gd name="connsiteX1912" fmla="*/ 4082465 w 8023328"/>
              <a:gd name="connsiteY1912" fmla="*/ 950422 h 2380521"/>
              <a:gd name="connsiteX1913" fmla="*/ 4067676 w 8023328"/>
              <a:gd name="connsiteY1913" fmla="*/ 938024 h 2380521"/>
              <a:gd name="connsiteX1914" fmla="*/ 4082465 w 8023328"/>
              <a:gd name="connsiteY1914" fmla="*/ 924168 h 2380521"/>
              <a:gd name="connsiteX1915" fmla="*/ 4011635 w 8023328"/>
              <a:gd name="connsiteY1915" fmla="*/ 924168 h 2380521"/>
              <a:gd name="connsiteX1916" fmla="*/ 4026423 w 8023328"/>
              <a:gd name="connsiteY1916" fmla="*/ 938024 h 2380521"/>
              <a:gd name="connsiteX1917" fmla="*/ 4011635 w 8023328"/>
              <a:gd name="connsiteY1917" fmla="*/ 950422 h 2380521"/>
              <a:gd name="connsiteX1918" fmla="*/ 3996847 w 8023328"/>
              <a:gd name="connsiteY1918" fmla="*/ 938024 h 2380521"/>
              <a:gd name="connsiteX1919" fmla="*/ 4011635 w 8023328"/>
              <a:gd name="connsiteY1919" fmla="*/ 924168 h 2380521"/>
              <a:gd name="connsiteX1920" fmla="*/ 3939871 w 8023328"/>
              <a:gd name="connsiteY1920" fmla="*/ 924168 h 2380521"/>
              <a:gd name="connsiteX1921" fmla="*/ 3952268 w 8023328"/>
              <a:gd name="connsiteY1921" fmla="*/ 938024 h 2380521"/>
              <a:gd name="connsiteX1922" fmla="*/ 3939871 w 8023328"/>
              <a:gd name="connsiteY1922" fmla="*/ 950422 h 2380521"/>
              <a:gd name="connsiteX1923" fmla="*/ 3926015 w 8023328"/>
              <a:gd name="connsiteY1923" fmla="*/ 938024 h 2380521"/>
              <a:gd name="connsiteX1924" fmla="*/ 3939871 w 8023328"/>
              <a:gd name="connsiteY1924" fmla="*/ 924168 h 2380521"/>
              <a:gd name="connsiteX1925" fmla="*/ 3869042 w 8023328"/>
              <a:gd name="connsiteY1925" fmla="*/ 924168 h 2380521"/>
              <a:gd name="connsiteX1926" fmla="*/ 3881439 w 8023328"/>
              <a:gd name="connsiteY1926" fmla="*/ 938024 h 2380521"/>
              <a:gd name="connsiteX1927" fmla="*/ 3869042 w 8023328"/>
              <a:gd name="connsiteY1927" fmla="*/ 950422 h 2380521"/>
              <a:gd name="connsiteX1928" fmla="*/ 3855186 w 8023328"/>
              <a:gd name="connsiteY1928" fmla="*/ 938024 h 2380521"/>
              <a:gd name="connsiteX1929" fmla="*/ 3869042 w 8023328"/>
              <a:gd name="connsiteY1929" fmla="*/ 924168 h 2380521"/>
              <a:gd name="connsiteX1930" fmla="*/ 3798211 w 8023328"/>
              <a:gd name="connsiteY1930" fmla="*/ 924168 h 2380521"/>
              <a:gd name="connsiteX1931" fmla="*/ 3810608 w 8023328"/>
              <a:gd name="connsiteY1931" fmla="*/ 938024 h 2380521"/>
              <a:gd name="connsiteX1932" fmla="*/ 3798211 w 8023328"/>
              <a:gd name="connsiteY1932" fmla="*/ 950422 h 2380521"/>
              <a:gd name="connsiteX1933" fmla="*/ 3784355 w 8023328"/>
              <a:gd name="connsiteY1933" fmla="*/ 938024 h 2380521"/>
              <a:gd name="connsiteX1934" fmla="*/ 3798211 w 8023328"/>
              <a:gd name="connsiteY1934" fmla="*/ 924168 h 2380521"/>
              <a:gd name="connsiteX1935" fmla="*/ 3725922 w 8023328"/>
              <a:gd name="connsiteY1935" fmla="*/ 924168 h 2380521"/>
              <a:gd name="connsiteX1936" fmla="*/ 3739778 w 8023328"/>
              <a:gd name="connsiteY1936" fmla="*/ 938024 h 2380521"/>
              <a:gd name="connsiteX1937" fmla="*/ 3725922 w 8023328"/>
              <a:gd name="connsiteY1937" fmla="*/ 950422 h 2380521"/>
              <a:gd name="connsiteX1938" fmla="*/ 3713525 w 8023328"/>
              <a:gd name="connsiteY1938" fmla="*/ 938024 h 2380521"/>
              <a:gd name="connsiteX1939" fmla="*/ 3725922 w 8023328"/>
              <a:gd name="connsiteY1939" fmla="*/ 924168 h 2380521"/>
              <a:gd name="connsiteX1940" fmla="*/ 3655091 w 8023328"/>
              <a:gd name="connsiteY1940" fmla="*/ 924168 h 2380521"/>
              <a:gd name="connsiteX1941" fmla="*/ 3668947 w 8023328"/>
              <a:gd name="connsiteY1941" fmla="*/ 938024 h 2380521"/>
              <a:gd name="connsiteX1942" fmla="*/ 3655091 w 8023328"/>
              <a:gd name="connsiteY1942" fmla="*/ 950422 h 2380521"/>
              <a:gd name="connsiteX1943" fmla="*/ 3642694 w 8023328"/>
              <a:gd name="connsiteY1943" fmla="*/ 938024 h 2380521"/>
              <a:gd name="connsiteX1944" fmla="*/ 3655091 w 8023328"/>
              <a:gd name="connsiteY1944" fmla="*/ 924168 h 2380521"/>
              <a:gd name="connsiteX1945" fmla="*/ 3583280 w 8023328"/>
              <a:gd name="connsiteY1945" fmla="*/ 924168 h 2380521"/>
              <a:gd name="connsiteX1946" fmla="*/ 3598069 w 8023328"/>
              <a:gd name="connsiteY1946" fmla="*/ 938024 h 2380521"/>
              <a:gd name="connsiteX1947" fmla="*/ 3583280 w 8023328"/>
              <a:gd name="connsiteY1947" fmla="*/ 950422 h 2380521"/>
              <a:gd name="connsiteX1948" fmla="*/ 3568491 w 8023328"/>
              <a:gd name="connsiteY1948" fmla="*/ 938024 h 2380521"/>
              <a:gd name="connsiteX1949" fmla="*/ 3583280 w 8023328"/>
              <a:gd name="connsiteY1949" fmla="*/ 924168 h 2380521"/>
              <a:gd name="connsiteX1950" fmla="*/ 941441 w 8023328"/>
              <a:gd name="connsiteY1950" fmla="*/ 856710 h 2380521"/>
              <a:gd name="connsiteX1951" fmla="*/ 953839 w 8023328"/>
              <a:gd name="connsiteY1951" fmla="*/ 869107 h 2380521"/>
              <a:gd name="connsiteX1952" fmla="*/ 941441 w 8023328"/>
              <a:gd name="connsiteY1952" fmla="*/ 882964 h 2380521"/>
              <a:gd name="connsiteX1953" fmla="*/ 927585 w 8023328"/>
              <a:gd name="connsiteY1953" fmla="*/ 869107 h 2380521"/>
              <a:gd name="connsiteX1954" fmla="*/ 941441 w 8023328"/>
              <a:gd name="connsiteY1954" fmla="*/ 856710 h 2380521"/>
              <a:gd name="connsiteX1955" fmla="*/ 870610 w 8023328"/>
              <a:gd name="connsiteY1955" fmla="*/ 856710 h 2380521"/>
              <a:gd name="connsiteX1956" fmla="*/ 883008 w 8023328"/>
              <a:gd name="connsiteY1956" fmla="*/ 869107 h 2380521"/>
              <a:gd name="connsiteX1957" fmla="*/ 870610 w 8023328"/>
              <a:gd name="connsiteY1957" fmla="*/ 882964 h 2380521"/>
              <a:gd name="connsiteX1958" fmla="*/ 856754 w 8023328"/>
              <a:gd name="connsiteY1958" fmla="*/ 869107 h 2380521"/>
              <a:gd name="connsiteX1959" fmla="*/ 870610 w 8023328"/>
              <a:gd name="connsiteY1959" fmla="*/ 856710 h 2380521"/>
              <a:gd name="connsiteX1960" fmla="*/ 799780 w 8023328"/>
              <a:gd name="connsiteY1960" fmla="*/ 856710 h 2380521"/>
              <a:gd name="connsiteX1961" fmla="*/ 812178 w 8023328"/>
              <a:gd name="connsiteY1961" fmla="*/ 869107 h 2380521"/>
              <a:gd name="connsiteX1962" fmla="*/ 799780 w 8023328"/>
              <a:gd name="connsiteY1962" fmla="*/ 882964 h 2380521"/>
              <a:gd name="connsiteX1963" fmla="*/ 785924 w 8023328"/>
              <a:gd name="connsiteY1963" fmla="*/ 869107 h 2380521"/>
              <a:gd name="connsiteX1964" fmla="*/ 799780 w 8023328"/>
              <a:gd name="connsiteY1964" fmla="*/ 856710 h 2380521"/>
              <a:gd name="connsiteX1965" fmla="*/ 724119 w 8023328"/>
              <a:gd name="connsiteY1965" fmla="*/ 856710 h 2380521"/>
              <a:gd name="connsiteX1966" fmla="*/ 737976 w 8023328"/>
              <a:gd name="connsiteY1966" fmla="*/ 869107 h 2380521"/>
              <a:gd name="connsiteX1967" fmla="*/ 724119 w 8023328"/>
              <a:gd name="connsiteY1967" fmla="*/ 882964 h 2380521"/>
              <a:gd name="connsiteX1968" fmla="*/ 711721 w 8023328"/>
              <a:gd name="connsiteY1968" fmla="*/ 869107 h 2380521"/>
              <a:gd name="connsiteX1969" fmla="*/ 724119 w 8023328"/>
              <a:gd name="connsiteY1969" fmla="*/ 856710 h 2380521"/>
              <a:gd name="connsiteX1970" fmla="*/ 653288 w 8023328"/>
              <a:gd name="connsiteY1970" fmla="*/ 856710 h 2380521"/>
              <a:gd name="connsiteX1971" fmla="*/ 667144 w 8023328"/>
              <a:gd name="connsiteY1971" fmla="*/ 869107 h 2380521"/>
              <a:gd name="connsiteX1972" fmla="*/ 653288 w 8023328"/>
              <a:gd name="connsiteY1972" fmla="*/ 882964 h 2380521"/>
              <a:gd name="connsiteX1973" fmla="*/ 640891 w 8023328"/>
              <a:gd name="connsiteY1973" fmla="*/ 869107 h 2380521"/>
              <a:gd name="connsiteX1974" fmla="*/ 653288 w 8023328"/>
              <a:gd name="connsiteY1974" fmla="*/ 856710 h 2380521"/>
              <a:gd name="connsiteX1975" fmla="*/ 584851 w 8023328"/>
              <a:gd name="connsiteY1975" fmla="*/ 856710 h 2380521"/>
              <a:gd name="connsiteX1976" fmla="*/ 599638 w 8023328"/>
              <a:gd name="connsiteY1976" fmla="*/ 869107 h 2380521"/>
              <a:gd name="connsiteX1977" fmla="*/ 584851 w 8023328"/>
              <a:gd name="connsiteY1977" fmla="*/ 882964 h 2380521"/>
              <a:gd name="connsiteX1978" fmla="*/ 570061 w 8023328"/>
              <a:gd name="connsiteY1978" fmla="*/ 869107 h 2380521"/>
              <a:gd name="connsiteX1979" fmla="*/ 584851 w 8023328"/>
              <a:gd name="connsiteY1979" fmla="*/ 856710 h 2380521"/>
              <a:gd name="connsiteX1980" fmla="*/ 513649 w 8023328"/>
              <a:gd name="connsiteY1980" fmla="*/ 856710 h 2380521"/>
              <a:gd name="connsiteX1981" fmla="*/ 528826 w 8023328"/>
              <a:gd name="connsiteY1981" fmla="*/ 869107 h 2380521"/>
              <a:gd name="connsiteX1982" fmla="*/ 513649 w 8023328"/>
              <a:gd name="connsiteY1982" fmla="*/ 882964 h 2380521"/>
              <a:gd name="connsiteX1983" fmla="*/ 499230 w 8023328"/>
              <a:gd name="connsiteY1983" fmla="*/ 869107 h 2380521"/>
              <a:gd name="connsiteX1984" fmla="*/ 513649 w 8023328"/>
              <a:gd name="connsiteY1984" fmla="*/ 856710 h 2380521"/>
              <a:gd name="connsiteX1985" fmla="*/ 439816 w 8023328"/>
              <a:gd name="connsiteY1985" fmla="*/ 856710 h 2380521"/>
              <a:gd name="connsiteX1986" fmla="*/ 454606 w 8023328"/>
              <a:gd name="connsiteY1986" fmla="*/ 869107 h 2380521"/>
              <a:gd name="connsiteX1987" fmla="*/ 439816 w 8023328"/>
              <a:gd name="connsiteY1987" fmla="*/ 882964 h 2380521"/>
              <a:gd name="connsiteX1988" fmla="*/ 425028 w 8023328"/>
              <a:gd name="connsiteY1988" fmla="*/ 869107 h 2380521"/>
              <a:gd name="connsiteX1989" fmla="*/ 439816 w 8023328"/>
              <a:gd name="connsiteY1989" fmla="*/ 856710 h 2380521"/>
              <a:gd name="connsiteX1990" fmla="*/ 368053 w 8023328"/>
              <a:gd name="connsiteY1990" fmla="*/ 856710 h 2380521"/>
              <a:gd name="connsiteX1991" fmla="*/ 380451 w 8023328"/>
              <a:gd name="connsiteY1991" fmla="*/ 869107 h 2380521"/>
              <a:gd name="connsiteX1992" fmla="*/ 368053 w 8023328"/>
              <a:gd name="connsiteY1992" fmla="*/ 882964 h 2380521"/>
              <a:gd name="connsiteX1993" fmla="*/ 354198 w 8023328"/>
              <a:gd name="connsiteY1993" fmla="*/ 869107 h 2380521"/>
              <a:gd name="connsiteX1994" fmla="*/ 368053 w 8023328"/>
              <a:gd name="connsiteY1994" fmla="*/ 856710 h 2380521"/>
              <a:gd name="connsiteX1995" fmla="*/ 297222 w 8023328"/>
              <a:gd name="connsiteY1995" fmla="*/ 856710 h 2380521"/>
              <a:gd name="connsiteX1996" fmla="*/ 309618 w 8023328"/>
              <a:gd name="connsiteY1996" fmla="*/ 869107 h 2380521"/>
              <a:gd name="connsiteX1997" fmla="*/ 297222 w 8023328"/>
              <a:gd name="connsiteY1997" fmla="*/ 882964 h 2380521"/>
              <a:gd name="connsiteX1998" fmla="*/ 283366 w 8023328"/>
              <a:gd name="connsiteY1998" fmla="*/ 869107 h 2380521"/>
              <a:gd name="connsiteX1999" fmla="*/ 297222 w 8023328"/>
              <a:gd name="connsiteY1999" fmla="*/ 856710 h 2380521"/>
              <a:gd name="connsiteX2000" fmla="*/ 226393 w 8023328"/>
              <a:gd name="connsiteY2000" fmla="*/ 856710 h 2380521"/>
              <a:gd name="connsiteX2001" fmla="*/ 238791 w 8023328"/>
              <a:gd name="connsiteY2001" fmla="*/ 869107 h 2380521"/>
              <a:gd name="connsiteX2002" fmla="*/ 226393 w 8023328"/>
              <a:gd name="connsiteY2002" fmla="*/ 882964 h 2380521"/>
              <a:gd name="connsiteX2003" fmla="*/ 212537 w 8023328"/>
              <a:gd name="connsiteY2003" fmla="*/ 869107 h 2380521"/>
              <a:gd name="connsiteX2004" fmla="*/ 226393 w 8023328"/>
              <a:gd name="connsiteY2004" fmla="*/ 856710 h 2380521"/>
              <a:gd name="connsiteX2005" fmla="*/ 154097 w 8023328"/>
              <a:gd name="connsiteY2005" fmla="*/ 856710 h 2380521"/>
              <a:gd name="connsiteX2006" fmla="*/ 167953 w 8023328"/>
              <a:gd name="connsiteY2006" fmla="*/ 869107 h 2380521"/>
              <a:gd name="connsiteX2007" fmla="*/ 154097 w 8023328"/>
              <a:gd name="connsiteY2007" fmla="*/ 882964 h 2380521"/>
              <a:gd name="connsiteX2008" fmla="*/ 141699 w 8023328"/>
              <a:gd name="connsiteY2008" fmla="*/ 869107 h 2380521"/>
              <a:gd name="connsiteX2009" fmla="*/ 154097 w 8023328"/>
              <a:gd name="connsiteY2009" fmla="*/ 856710 h 2380521"/>
              <a:gd name="connsiteX2010" fmla="*/ 83267 w 8023328"/>
              <a:gd name="connsiteY2010" fmla="*/ 856710 h 2380521"/>
              <a:gd name="connsiteX2011" fmla="*/ 97123 w 8023328"/>
              <a:gd name="connsiteY2011" fmla="*/ 869107 h 2380521"/>
              <a:gd name="connsiteX2012" fmla="*/ 83267 w 8023328"/>
              <a:gd name="connsiteY2012" fmla="*/ 882964 h 2380521"/>
              <a:gd name="connsiteX2013" fmla="*/ 70870 w 8023328"/>
              <a:gd name="connsiteY2013" fmla="*/ 869107 h 2380521"/>
              <a:gd name="connsiteX2014" fmla="*/ 83267 w 8023328"/>
              <a:gd name="connsiteY2014" fmla="*/ 856710 h 2380521"/>
              <a:gd name="connsiteX2015" fmla="*/ 12032 w 8023328"/>
              <a:gd name="connsiteY2015" fmla="*/ 856710 h 2380521"/>
              <a:gd name="connsiteX2016" fmla="*/ 26273 w 8023328"/>
              <a:gd name="connsiteY2016" fmla="*/ 869107 h 2380521"/>
              <a:gd name="connsiteX2017" fmla="*/ 12032 w 8023328"/>
              <a:gd name="connsiteY2017" fmla="*/ 882964 h 2380521"/>
              <a:gd name="connsiteX2018" fmla="*/ 39 w 8023328"/>
              <a:gd name="connsiteY2018" fmla="*/ 869107 h 2380521"/>
              <a:gd name="connsiteX2019" fmla="*/ 12032 w 8023328"/>
              <a:gd name="connsiteY2019" fmla="*/ 856710 h 2380521"/>
              <a:gd name="connsiteX2020" fmla="*/ 6368340 w 8023328"/>
              <a:gd name="connsiteY2020" fmla="*/ 853339 h 2380521"/>
              <a:gd name="connsiteX2021" fmla="*/ 6380737 w 8023328"/>
              <a:gd name="connsiteY2021" fmla="*/ 867757 h 2380521"/>
              <a:gd name="connsiteX2022" fmla="*/ 6368340 w 8023328"/>
              <a:gd name="connsiteY2022" fmla="*/ 882935 h 2380521"/>
              <a:gd name="connsiteX2023" fmla="*/ 6354484 w 8023328"/>
              <a:gd name="connsiteY2023" fmla="*/ 867757 h 2380521"/>
              <a:gd name="connsiteX2024" fmla="*/ 6368340 w 8023328"/>
              <a:gd name="connsiteY2024" fmla="*/ 853339 h 2380521"/>
              <a:gd name="connsiteX2025" fmla="*/ 6297511 w 8023328"/>
              <a:gd name="connsiteY2025" fmla="*/ 853339 h 2380521"/>
              <a:gd name="connsiteX2026" fmla="*/ 6309908 w 8023328"/>
              <a:gd name="connsiteY2026" fmla="*/ 867757 h 2380521"/>
              <a:gd name="connsiteX2027" fmla="*/ 6297511 w 8023328"/>
              <a:gd name="connsiteY2027" fmla="*/ 882935 h 2380521"/>
              <a:gd name="connsiteX2028" fmla="*/ 6283655 w 8023328"/>
              <a:gd name="connsiteY2028" fmla="*/ 867757 h 2380521"/>
              <a:gd name="connsiteX2029" fmla="*/ 6297511 w 8023328"/>
              <a:gd name="connsiteY2029" fmla="*/ 853339 h 2380521"/>
              <a:gd name="connsiteX2030" fmla="*/ 6226679 w 8023328"/>
              <a:gd name="connsiteY2030" fmla="*/ 853339 h 2380521"/>
              <a:gd name="connsiteX2031" fmla="*/ 6239076 w 8023328"/>
              <a:gd name="connsiteY2031" fmla="*/ 867757 h 2380521"/>
              <a:gd name="connsiteX2032" fmla="*/ 6226679 w 8023328"/>
              <a:gd name="connsiteY2032" fmla="*/ 882935 h 2380521"/>
              <a:gd name="connsiteX2033" fmla="*/ 6212823 w 8023328"/>
              <a:gd name="connsiteY2033" fmla="*/ 867757 h 2380521"/>
              <a:gd name="connsiteX2034" fmla="*/ 6226679 w 8023328"/>
              <a:gd name="connsiteY2034" fmla="*/ 853339 h 2380521"/>
              <a:gd name="connsiteX2035" fmla="*/ 6154391 w 8023328"/>
              <a:gd name="connsiteY2035" fmla="*/ 853339 h 2380521"/>
              <a:gd name="connsiteX2036" fmla="*/ 6168247 w 8023328"/>
              <a:gd name="connsiteY2036" fmla="*/ 865007 h 2380521"/>
              <a:gd name="connsiteX2037" fmla="*/ 6154391 w 8023328"/>
              <a:gd name="connsiteY2037" fmla="*/ 879593 h 2380521"/>
              <a:gd name="connsiteX2038" fmla="*/ 6141994 w 8023328"/>
              <a:gd name="connsiteY2038" fmla="*/ 865007 h 2380521"/>
              <a:gd name="connsiteX2039" fmla="*/ 6154391 w 8023328"/>
              <a:gd name="connsiteY2039" fmla="*/ 853339 h 2380521"/>
              <a:gd name="connsiteX2040" fmla="*/ 6083559 w 8023328"/>
              <a:gd name="connsiteY2040" fmla="*/ 853339 h 2380521"/>
              <a:gd name="connsiteX2041" fmla="*/ 6097415 w 8023328"/>
              <a:gd name="connsiteY2041" fmla="*/ 865007 h 2380521"/>
              <a:gd name="connsiteX2042" fmla="*/ 6083559 w 8023328"/>
              <a:gd name="connsiteY2042" fmla="*/ 879593 h 2380521"/>
              <a:gd name="connsiteX2043" fmla="*/ 6071162 w 8023328"/>
              <a:gd name="connsiteY2043" fmla="*/ 865007 h 2380521"/>
              <a:gd name="connsiteX2044" fmla="*/ 6083559 w 8023328"/>
              <a:gd name="connsiteY2044" fmla="*/ 853339 h 2380521"/>
              <a:gd name="connsiteX2045" fmla="*/ 6011748 w 8023328"/>
              <a:gd name="connsiteY2045" fmla="*/ 853339 h 2380521"/>
              <a:gd name="connsiteX2046" fmla="*/ 6026537 w 8023328"/>
              <a:gd name="connsiteY2046" fmla="*/ 865007 h 2380521"/>
              <a:gd name="connsiteX2047" fmla="*/ 6011748 w 8023328"/>
              <a:gd name="connsiteY2047" fmla="*/ 879593 h 2380521"/>
              <a:gd name="connsiteX2048" fmla="*/ 5996959 w 8023328"/>
              <a:gd name="connsiteY2048" fmla="*/ 865007 h 2380521"/>
              <a:gd name="connsiteX2049" fmla="*/ 6011748 w 8023328"/>
              <a:gd name="connsiteY2049" fmla="*/ 853339 h 2380521"/>
              <a:gd name="connsiteX2050" fmla="*/ 5940548 w 8023328"/>
              <a:gd name="connsiteY2050" fmla="*/ 853339 h 2380521"/>
              <a:gd name="connsiteX2051" fmla="*/ 5955726 w 8023328"/>
              <a:gd name="connsiteY2051" fmla="*/ 865007 h 2380521"/>
              <a:gd name="connsiteX2052" fmla="*/ 5940548 w 8023328"/>
              <a:gd name="connsiteY2052" fmla="*/ 879593 h 2380521"/>
              <a:gd name="connsiteX2053" fmla="*/ 5926130 w 8023328"/>
              <a:gd name="connsiteY2053" fmla="*/ 865007 h 2380521"/>
              <a:gd name="connsiteX2054" fmla="*/ 5940548 w 8023328"/>
              <a:gd name="connsiteY2054" fmla="*/ 853339 h 2380521"/>
              <a:gd name="connsiteX2055" fmla="*/ 5870088 w 8023328"/>
              <a:gd name="connsiteY2055" fmla="*/ 853339 h 2380521"/>
              <a:gd name="connsiteX2056" fmla="*/ 5884877 w 8023328"/>
              <a:gd name="connsiteY2056" fmla="*/ 865007 h 2380521"/>
              <a:gd name="connsiteX2057" fmla="*/ 5870088 w 8023328"/>
              <a:gd name="connsiteY2057" fmla="*/ 879593 h 2380521"/>
              <a:gd name="connsiteX2058" fmla="*/ 5855299 w 8023328"/>
              <a:gd name="connsiteY2058" fmla="*/ 865007 h 2380521"/>
              <a:gd name="connsiteX2059" fmla="*/ 5870088 w 8023328"/>
              <a:gd name="connsiteY2059" fmla="*/ 853339 h 2380521"/>
              <a:gd name="connsiteX2060" fmla="*/ 5798325 w 8023328"/>
              <a:gd name="connsiteY2060" fmla="*/ 853339 h 2380521"/>
              <a:gd name="connsiteX2061" fmla="*/ 5810722 w 8023328"/>
              <a:gd name="connsiteY2061" fmla="*/ 865007 h 2380521"/>
              <a:gd name="connsiteX2062" fmla="*/ 5798325 w 8023328"/>
              <a:gd name="connsiteY2062" fmla="*/ 879593 h 2380521"/>
              <a:gd name="connsiteX2063" fmla="*/ 5784469 w 8023328"/>
              <a:gd name="connsiteY2063" fmla="*/ 865007 h 2380521"/>
              <a:gd name="connsiteX2064" fmla="*/ 5798325 w 8023328"/>
              <a:gd name="connsiteY2064" fmla="*/ 853339 h 2380521"/>
              <a:gd name="connsiteX2065" fmla="*/ 5724122 w 8023328"/>
              <a:gd name="connsiteY2065" fmla="*/ 853339 h 2380521"/>
              <a:gd name="connsiteX2066" fmla="*/ 5736519 w 8023328"/>
              <a:gd name="connsiteY2066" fmla="*/ 865007 h 2380521"/>
              <a:gd name="connsiteX2067" fmla="*/ 5724122 w 8023328"/>
              <a:gd name="connsiteY2067" fmla="*/ 879593 h 2380521"/>
              <a:gd name="connsiteX2068" fmla="*/ 5710266 w 8023328"/>
              <a:gd name="connsiteY2068" fmla="*/ 865007 h 2380521"/>
              <a:gd name="connsiteX2069" fmla="*/ 5724122 w 8023328"/>
              <a:gd name="connsiteY2069" fmla="*/ 853339 h 2380521"/>
              <a:gd name="connsiteX2070" fmla="*/ 5653291 w 8023328"/>
              <a:gd name="connsiteY2070" fmla="*/ 853339 h 2380521"/>
              <a:gd name="connsiteX2071" fmla="*/ 5665688 w 8023328"/>
              <a:gd name="connsiteY2071" fmla="*/ 865007 h 2380521"/>
              <a:gd name="connsiteX2072" fmla="*/ 5653291 w 8023328"/>
              <a:gd name="connsiteY2072" fmla="*/ 879593 h 2380521"/>
              <a:gd name="connsiteX2073" fmla="*/ 5639435 w 8023328"/>
              <a:gd name="connsiteY2073" fmla="*/ 865007 h 2380521"/>
              <a:gd name="connsiteX2074" fmla="*/ 5653291 w 8023328"/>
              <a:gd name="connsiteY2074" fmla="*/ 853339 h 2380521"/>
              <a:gd name="connsiteX2075" fmla="*/ 5581002 w 8023328"/>
              <a:gd name="connsiteY2075" fmla="*/ 853339 h 2380521"/>
              <a:gd name="connsiteX2076" fmla="*/ 5594858 w 8023328"/>
              <a:gd name="connsiteY2076" fmla="*/ 865007 h 2380521"/>
              <a:gd name="connsiteX2077" fmla="*/ 5581002 w 8023328"/>
              <a:gd name="connsiteY2077" fmla="*/ 879593 h 2380521"/>
              <a:gd name="connsiteX2078" fmla="*/ 5568605 w 8023328"/>
              <a:gd name="connsiteY2078" fmla="*/ 865007 h 2380521"/>
              <a:gd name="connsiteX2079" fmla="*/ 5581002 w 8023328"/>
              <a:gd name="connsiteY2079" fmla="*/ 853339 h 2380521"/>
              <a:gd name="connsiteX2080" fmla="*/ 5510171 w 8023328"/>
              <a:gd name="connsiteY2080" fmla="*/ 853339 h 2380521"/>
              <a:gd name="connsiteX2081" fmla="*/ 5524027 w 8023328"/>
              <a:gd name="connsiteY2081" fmla="*/ 865007 h 2380521"/>
              <a:gd name="connsiteX2082" fmla="*/ 5510171 w 8023328"/>
              <a:gd name="connsiteY2082" fmla="*/ 879593 h 2380521"/>
              <a:gd name="connsiteX2083" fmla="*/ 5497774 w 8023328"/>
              <a:gd name="connsiteY2083" fmla="*/ 865007 h 2380521"/>
              <a:gd name="connsiteX2084" fmla="*/ 5510171 w 8023328"/>
              <a:gd name="connsiteY2084" fmla="*/ 853339 h 2380521"/>
              <a:gd name="connsiteX2085" fmla="*/ 5438937 w 8023328"/>
              <a:gd name="connsiteY2085" fmla="*/ 853339 h 2380521"/>
              <a:gd name="connsiteX2086" fmla="*/ 5453178 w 8023328"/>
              <a:gd name="connsiteY2086" fmla="*/ 865007 h 2380521"/>
              <a:gd name="connsiteX2087" fmla="*/ 5438937 w 8023328"/>
              <a:gd name="connsiteY2087" fmla="*/ 879593 h 2380521"/>
              <a:gd name="connsiteX2088" fmla="*/ 5426945 w 8023328"/>
              <a:gd name="connsiteY2088" fmla="*/ 865007 h 2380521"/>
              <a:gd name="connsiteX2089" fmla="*/ 5438937 w 8023328"/>
              <a:gd name="connsiteY2089" fmla="*/ 853339 h 2380521"/>
              <a:gd name="connsiteX2090" fmla="*/ 5367530 w 8023328"/>
              <a:gd name="connsiteY2090" fmla="*/ 853339 h 2380521"/>
              <a:gd name="connsiteX2091" fmla="*/ 5382318 w 8023328"/>
              <a:gd name="connsiteY2091" fmla="*/ 865007 h 2380521"/>
              <a:gd name="connsiteX2092" fmla="*/ 5367530 w 8023328"/>
              <a:gd name="connsiteY2092" fmla="*/ 879593 h 2380521"/>
              <a:gd name="connsiteX2093" fmla="*/ 5352742 w 8023328"/>
              <a:gd name="connsiteY2093" fmla="*/ 865007 h 2380521"/>
              <a:gd name="connsiteX2094" fmla="*/ 5367530 w 8023328"/>
              <a:gd name="connsiteY2094" fmla="*/ 853339 h 2380521"/>
              <a:gd name="connsiteX2095" fmla="*/ 5296699 w 8023328"/>
              <a:gd name="connsiteY2095" fmla="*/ 853339 h 2380521"/>
              <a:gd name="connsiteX2096" fmla="*/ 5311488 w 8023328"/>
              <a:gd name="connsiteY2096" fmla="*/ 865007 h 2380521"/>
              <a:gd name="connsiteX2097" fmla="*/ 5296699 w 8023328"/>
              <a:gd name="connsiteY2097" fmla="*/ 879593 h 2380521"/>
              <a:gd name="connsiteX2098" fmla="*/ 5281910 w 8023328"/>
              <a:gd name="connsiteY2098" fmla="*/ 865007 h 2380521"/>
              <a:gd name="connsiteX2099" fmla="*/ 5296699 w 8023328"/>
              <a:gd name="connsiteY2099" fmla="*/ 853339 h 2380521"/>
              <a:gd name="connsiteX2100" fmla="*/ 5225869 w 8023328"/>
              <a:gd name="connsiteY2100" fmla="*/ 853339 h 2380521"/>
              <a:gd name="connsiteX2101" fmla="*/ 5240657 w 8023328"/>
              <a:gd name="connsiteY2101" fmla="*/ 865007 h 2380521"/>
              <a:gd name="connsiteX2102" fmla="*/ 5225869 w 8023328"/>
              <a:gd name="connsiteY2102" fmla="*/ 879593 h 2380521"/>
              <a:gd name="connsiteX2103" fmla="*/ 5211081 w 8023328"/>
              <a:gd name="connsiteY2103" fmla="*/ 865007 h 2380521"/>
              <a:gd name="connsiteX2104" fmla="*/ 5225869 w 8023328"/>
              <a:gd name="connsiteY2104" fmla="*/ 853339 h 2380521"/>
              <a:gd name="connsiteX2105" fmla="*/ 5154105 w 8023328"/>
              <a:gd name="connsiteY2105" fmla="*/ 853339 h 2380521"/>
              <a:gd name="connsiteX2106" fmla="*/ 5166502 w 8023328"/>
              <a:gd name="connsiteY2106" fmla="*/ 865007 h 2380521"/>
              <a:gd name="connsiteX2107" fmla="*/ 5154105 w 8023328"/>
              <a:gd name="connsiteY2107" fmla="*/ 879593 h 2380521"/>
              <a:gd name="connsiteX2108" fmla="*/ 5140249 w 8023328"/>
              <a:gd name="connsiteY2108" fmla="*/ 865007 h 2380521"/>
              <a:gd name="connsiteX2109" fmla="*/ 5154105 w 8023328"/>
              <a:gd name="connsiteY2109" fmla="*/ 853339 h 2380521"/>
              <a:gd name="connsiteX2110" fmla="*/ 5083276 w 8023328"/>
              <a:gd name="connsiteY2110" fmla="*/ 853339 h 2380521"/>
              <a:gd name="connsiteX2111" fmla="*/ 5095673 w 8023328"/>
              <a:gd name="connsiteY2111" fmla="*/ 865007 h 2380521"/>
              <a:gd name="connsiteX2112" fmla="*/ 5083276 w 8023328"/>
              <a:gd name="connsiteY2112" fmla="*/ 879593 h 2380521"/>
              <a:gd name="connsiteX2113" fmla="*/ 5069420 w 8023328"/>
              <a:gd name="connsiteY2113" fmla="*/ 865007 h 2380521"/>
              <a:gd name="connsiteX2114" fmla="*/ 5083276 w 8023328"/>
              <a:gd name="connsiteY2114" fmla="*/ 853339 h 2380521"/>
              <a:gd name="connsiteX2115" fmla="*/ 5012445 w 8023328"/>
              <a:gd name="connsiteY2115" fmla="*/ 853339 h 2380521"/>
              <a:gd name="connsiteX2116" fmla="*/ 5024842 w 8023328"/>
              <a:gd name="connsiteY2116" fmla="*/ 865007 h 2380521"/>
              <a:gd name="connsiteX2117" fmla="*/ 5012445 w 8023328"/>
              <a:gd name="connsiteY2117" fmla="*/ 879593 h 2380521"/>
              <a:gd name="connsiteX2118" fmla="*/ 4998589 w 8023328"/>
              <a:gd name="connsiteY2118" fmla="*/ 865007 h 2380521"/>
              <a:gd name="connsiteX2119" fmla="*/ 5012445 w 8023328"/>
              <a:gd name="connsiteY2119" fmla="*/ 853339 h 2380521"/>
              <a:gd name="connsiteX2120" fmla="*/ 4940157 w 8023328"/>
              <a:gd name="connsiteY2120" fmla="*/ 853339 h 2380521"/>
              <a:gd name="connsiteX2121" fmla="*/ 4954013 w 8023328"/>
              <a:gd name="connsiteY2121" fmla="*/ 865007 h 2380521"/>
              <a:gd name="connsiteX2122" fmla="*/ 4940157 w 8023328"/>
              <a:gd name="connsiteY2122" fmla="*/ 879593 h 2380521"/>
              <a:gd name="connsiteX2123" fmla="*/ 4927760 w 8023328"/>
              <a:gd name="connsiteY2123" fmla="*/ 865007 h 2380521"/>
              <a:gd name="connsiteX2124" fmla="*/ 4940157 w 8023328"/>
              <a:gd name="connsiteY2124" fmla="*/ 853339 h 2380521"/>
              <a:gd name="connsiteX2125" fmla="*/ 4865953 w 8023328"/>
              <a:gd name="connsiteY2125" fmla="*/ 853339 h 2380521"/>
              <a:gd name="connsiteX2126" fmla="*/ 4879809 w 8023328"/>
              <a:gd name="connsiteY2126" fmla="*/ 865007 h 2380521"/>
              <a:gd name="connsiteX2127" fmla="*/ 4865953 w 8023328"/>
              <a:gd name="connsiteY2127" fmla="*/ 879593 h 2380521"/>
              <a:gd name="connsiteX2128" fmla="*/ 4853556 w 8023328"/>
              <a:gd name="connsiteY2128" fmla="*/ 865007 h 2380521"/>
              <a:gd name="connsiteX2129" fmla="*/ 4865953 w 8023328"/>
              <a:gd name="connsiteY2129" fmla="*/ 853339 h 2380521"/>
              <a:gd name="connsiteX2130" fmla="*/ 4797514 w 8023328"/>
              <a:gd name="connsiteY2130" fmla="*/ 853339 h 2380521"/>
              <a:gd name="connsiteX2131" fmla="*/ 4812303 w 8023328"/>
              <a:gd name="connsiteY2131" fmla="*/ 865007 h 2380521"/>
              <a:gd name="connsiteX2132" fmla="*/ 4797514 w 8023328"/>
              <a:gd name="connsiteY2132" fmla="*/ 879593 h 2380521"/>
              <a:gd name="connsiteX2133" fmla="*/ 4782725 w 8023328"/>
              <a:gd name="connsiteY2133" fmla="*/ 865007 h 2380521"/>
              <a:gd name="connsiteX2134" fmla="*/ 4797514 w 8023328"/>
              <a:gd name="connsiteY2134" fmla="*/ 853339 h 2380521"/>
              <a:gd name="connsiteX2135" fmla="*/ 4726684 w 8023328"/>
              <a:gd name="connsiteY2135" fmla="*/ 853339 h 2380521"/>
              <a:gd name="connsiteX2136" fmla="*/ 4741472 w 8023328"/>
              <a:gd name="connsiteY2136" fmla="*/ 865007 h 2380521"/>
              <a:gd name="connsiteX2137" fmla="*/ 4726684 w 8023328"/>
              <a:gd name="connsiteY2137" fmla="*/ 879593 h 2380521"/>
              <a:gd name="connsiteX2138" fmla="*/ 4711896 w 8023328"/>
              <a:gd name="connsiteY2138" fmla="*/ 865007 h 2380521"/>
              <a:gd name="connsiteX2139" fmla="*/ 4726684 w 8023328"/>
              <a:gd name="connsiteY2139" fmla="*/ 853339 h 2380521"/>
              <a:gd name="connsiteX2140" fmla="*/ 4655853 w 8023328"/>
              <a:gd name="connsiteY2140" fmla="*/ 853339 h 2380521"/>
              <a:gd name="connsiteX2141" fmla="*/ 4670642 w 8023328"/>
              <a:gd name="connsiteY2141" fmla="*/ 865007 h 2380521"/>
              <a:gd name="connsiteX2142" fmla="*/ 4655853 w 8023328"/>
              <a:gd name="connsiteY2142" fmla="*/ 879593 h 2380521"/>
              <a:gd name="connsiteX2143" fmla="*/ 4641064 w 8023328"/>
              <a:gd name="connsiteY2143" fmla="*/ 865007 h 2380521"/>
              <a:gd name="connsiteX2144" fmla="*/ 4655853 w 8023328"/>
              <a:gd name="connsiteY2144" fmla="*/ 853339 h 2380521"/>
              <a:gd name="connsiteX2145" fmla="*/ 4584091 w 8023328"/>
              <a:gd name="connsiteY2145" fmla="*/ 853339 h 2380521"/>
              <a:gd name="connsiteX2146" fmla="*/ 4596488 w 8023328"/>
              <a:gd name="connsiteY2146" fmla="*/ 865007 h 2380521"/>
              <a:gd name="connsiteX2147" fmla="*/ 4584091 w 8023328"/>
              <a:gd name="connsiteY2147" fmla="*/ 879593 h 2380521"/>
              <a:gd name="connsiteX2148" fmla="*/ 4570235 w 8023328"/>
              <a:gd name="connsiteY2148" fmla="*/ 865007 h 2380521"/>
              <a:gd name="connsiteX2149" fmla="*/ 4584091 w 8023328"/>
              <a:gd name="connsiteY2149" fmla="*/ 853339 h 2380521"/>
              <a:gd name="connsiteX2150" fmla="*/ 4513260 w 8023328"/>
              <a:gd name="connsiteY2150" fmla="*/ 853339 h 2380521"/>
              <a:gd name="connsiteX2151" fmla="*/ 4525657 w 8023328"/>
              <a:gd name="connsiteY2151" fmla="*/ 865007 h 2380521"/>
              <a:gd name="connsiteX2152" fmla="*/ 4513260 w 8023328"/>
              <a:gd name="connsiteY2152" fmla="*/ 879593 h 2380521"/>
              <a:gd name="connsiteX2153" fmla="*/ 4499404 w 8023328"/>
              <a:gd name="connsiteY2153" fmla="*/ 865007 h 2380521"/>
              <a:gd name="connsiteX2154" fmla="*/ 4513260 w 8023328"/>
              <a:gd name="connsiteY2154" fmla="*/ 853339 h 2380521"/>
              <a:gd name="connsiteX2155" fmla="*/ 4439056 w 8023328"/>
              <a:gd name="connsiteY2155" fmla="*/ 853339 h 2380521"/>
              <a:gd name="connsiteX2156" fmla="*/ 4451453 w 8023328"/>
              <a:gd name="connsiteY2156" fmla="*/ 865007 h 2380521"/>
              <a:gd name="connsiteX2157" fmla="*/ 4439056 w 8023328"/>
              <a:gd name="connsiteY2157" fmla="*/ 879593 h 2380521"/>
              <a:gd name="connsiteX2158" fmla="*/ 4425200 w 8023328"/>
              <a:gd name="connsiteY2158" fmla="*/ 865007 h 2380521"/>
              <a:gd name="connsiteX2159" fmla="*/ 4439056 w 8023328"/>
              <a:gd name="connsiteY2159" fmla="*/ 853339 h 2380521"/>
              <a:gd name="connsiteX2160" fmla="*/ 4366768 w 8023328"/>
              <a:gd name="connsiteY2160" fmla="*/ 853339 h 2380521"/>
              <a:gd name="connsiteX2161" fmla="*/ 4380624 w 8023328"/>
              <a:gd name="connsiteY2161" fmla="*/ 865007 h 2380521"/>
              <a:gd name="connsiteX2162" fmla="*/ 4366768 w 8023328"/>
              <a:gd name="connsiteY2162" fmla="*/ 879593 h 2380521"/>
              <a:gd name="connsiteX2163" fmla="*/ 4354371 w 8023328"/>
              <a:gd name="connsiteY2163" fmla="*/ 867195 h 2380521"/>
              <a:gd name="connsiteX2164" fmla="*/ 4366768 w 8023328"/>
              <a:gd name="connsiteY2164" fmla="*/ 853339 h 2380521"/>
              <a:gd name="connsiteX2165" fmla="*/ 4295937 w 8023328"/>
              <a:gd name="connsiteY2165" fmla="*/ 853339 h 2380521"/>
              <a:gd name="connsiteX2166" fmla="*/ 4309793 w 8023328"/>
              <a:gd name="connsiteY2166" fmla="*/ 867195 h 2380521"/>
              <a:gd name="connsiteX2167" fmla="*/ 4295937 w 8023328"/>
              <a:gd name="connsiteY2167" fmla="*/ 879593 h 2380521"/>
              <a:gd name="connsiteX2168" fmla="*/ 4283540 w 8023328"/>
              <a:gd name="connsiteY2168" fmla="*/ 867195 h 2380521"/>
              <a:gd name="connsiteX2169" fmla="*/ 4295937 w 8023328"/>
              <a:gd name="connsiteY2169" fmla="*/ 853339 h 2380521"/>
              <a:gd name="connsiteX2170" fmla="*/ 4225107 w 8023328"/>
              <a:gd name="connsiteY2170" fmla="*/ 853339 h 2380521"/>
              <a:gd name="connsiteX2171" fmla="*/ 4238963 w 8023328"/>
              <a:gd name="connsiteY2171" fmla="*/ 867195 h 2380521"/>
              <a:gd name="connsiteX2172" fmla="*/ 4225107 w 8023328"/>
              <a:gd name="connsiteY2172" fmla="*/ 879593 h 2380521"/>
              <a:gd name="connsiteX2173" fmla="*/ 4212710 w 8023328"/>
              <a:gd name="connsiteY2173" fmla="*/ 867195 h 2380521"/>
              <a:gd name="connsiteX2174" fmla="*/ 4225107 w 8023328"/>
              <a:gd name="connsiteY2174" fmla="*/ 853339 h 2380521"/>
              <a:gd name="connsiteX2175" fmla="*/ 4153295 w 8023328"/>
              <a:gd name="connsiteY2175" fmla="*/ 853339 h 2380521"/>
              <a:gd name="connsiteX2176" fmla="*/ 4168083 w 8023328"/>
              <a:gd name="connsiteY2176" fmla="*/ 867195 h 2380521"/>
              <a:gd name="connsiteX2177" fmla="*/ 4153295 w 8023328"/>
              <a:gd name="connsiteY2177" fmla="*/ 879593 h 2380521"/>
              <a:gd name="connsiteX2178" fmla="*/ 4138507 w 8023328"/>
              <a:gd name="connsiteY2178" fmla="*/ 867195 h 2380521"/>
              <a:gd name="connsiteX2179" fmla="*/ 4153295 w 8023328"/>
              <a:gd name="connsiteY2179" fmla="*/ 853339 h 2380521"/>
              <a:gd name="connsiteX2180" fmla="*/ 4082465 w 8023328"/>
              <a:gd name="connsiteY2180" fmla="*/ 853339 h 2380521"/>
              <a:gd name="connsiteX2181" fmla="*/ 4097254 w 8023328"/>
              <a:gd name="connsiteY2181" fmla="*/ 867195 h 2380521"/>
              <a:gd name="connsiteX2182" fmla="*/ 4082465 w 8023328"/>
              <a:gd name="connsiteY2182" fmla="*/ 879593 h 2380521"/>
              <a:gd name="connsiteX2183" fmla="*/ 4067676 w 8023328"/>
              <a:gd name="connsiteY2183" fmla="*/ 867195 h 2380521"/>
              <a:gd name="connsiteX2184" fmla="*/ 4082465 w 8023328"/>
              <a:gd name="connsiteY2184" fmla="*/ 853339 h 2380521"/>
              <a:gd name="connsiteX2185" fmla="*/ 4011635 w 8023328"/>
              <a:gd name="connsiteY2185" fmla="*/ 853339 h 2380521"/>
              <a:gd name="connsiteX2186" fmla="*/ 4026423 w 8023328"/>
              <a:gd name="connsiteY2186" fmla="*/ 867195 h 2380521"/>
              <a:gd name="connsiteX2187" fmla="*/ 4011635 w 8023328"/>
              <a:gd name="connsiteY2187" fmla="*/ 879593 h 2380521"/>
              <a:gd name="connsiteX2188" fmla="*/ 3996847 w 8023328"/>
              <a:gd name="connsiteY2188" fmla="*/ 867195 h 2380521"/>
              <a:gd name="connsiteX2189" fmla="*/ 4011635 w 8023328"/>
              <a:gd name="connsiteY2189" fmla="*/ 853339 h 2380521"/>
              <a:gd name="connsiteX2190" fmla="*/ 3939871 w 8023328"/>
              <a:gd name="connsiteY2190" fmla="*/ 853339 h 2380521"/>
              <a:gd name="connsiteX2191" fmla="*/ 3952268 w 8023328"/>
              <a:gd name="connsiteY2191" fmla="*/ 867195 h 2380521"/>
              <a:gd name="connsiteX2192" fmla="*/ 3939871 w 8023328"/>
              <a:gd name="connsiteY2192" fmla="*/ 879593 h 2380521"/>
              <a:gd name="connsiteX2193" fmla="*/ 3926015 w 8023328"/>
              <a:gd name="connsiteY2193" fmla="*/ 867195 h 2380521"/>
              <a:gd name="connsiteX2194" fmla="*/ 3939871 w 8023328"/>
              <a:gd name="connsiteY2194" fmla="*/ 853339 h 2380521"/>
              <a:gd name="connsiteX2195" fmla="*/ 3869042 w 8023328"/>
              <a:gd name="connsiteY2195" fmla="*/ 853339 h 2380521"/>
              <a:gd name="connsiteX2196" fmla="*/ 3881439 w 8023328"/>
              <a:gd name="connsiteY2196" fmla="*/ 867195 h 2380521"/>
              <a:gd name="connsiteX2197" fmla="*/ 3869042 w 8023328"/>
              <a:gd name="connsiteY2197" fmla="*/ 879593 h 2380521"/>
              <a:gd name="connsiteX2198" fmla="*/ 3855186 w 8023328"/>
              <a:gd name="connsiteY2198" fmla="*/ 867195 h 2380521"/>
              <a:gd name="connsiteX2199" fmla="*/ 3869042 w 8023328"/>
              <a:gd name="connsiteY2199" fmla="*/ 853339 h 2380521"/>
              <a:gd name="connsiteX2200" fmla="*/ 3796752 w 8023328"/>
              <a:gd name="connsiteY2200" fmla="*/ 853339 h 2380521"/>
              <a:gd name="connsiteX2201" fmla="*/ 3810608 w 8023328"/>
              <a:gd name="connsiteY2201" fmla="*/ 867195 h 2380521"/>
              <a:gd name="connsiteX2202" fmla="*/ 3796752 w 8023328"/>
              <a:gd name="connsiteY2202" fmla="*/ 879593 h 2380521"/>
              <a:gd name="connsiteX2203" fmla="*/ 3784355 w 8023328"/>
              <a:gd name="connsiteY2203" fmla="*/ 867195 h 2380521"/>
              <a:gd name="connsiteX2204" fmla="*/ 3796752 w 8023328"/>
              <a:gd name="connsiteY2204" fmla="*/ 853339 h 2380521"/>
              <a:gd name="connsiteX2205" fmla="*/ 3725922 w 8023328"/>
              <a:gd name="connsiteY2205" fmla="*/ 853339 h 2380521"/>
              <a:gd name="connsiteX2206" fmla="*/ 3739778 w 8023328"/>
              <a:gd name="connsiteY2206" fmla="*/ 867195 h 2380521"/>
              <a:gd name="connsiteX2207" fmla="*/ 3725922 w 8023328"/>
              <a:gd name="connsiteY2207" fmla="*/ 879593 h 2380521"/>
              <a:gd name="connsiteX2208" fmla="*/ 3713525 w 8023328"/>
              <a:gd name="connsiteY2208" fmla="*/ 867195 h 2380521"/>
              <a:gd name="connsiteX2209" fmla="*/ 3725922 w 8023328"/>
              <a:gd name="connsiteY2209" fmla="*/ 853339 h 2380521"/>
              <a:gd name="connsiteX2210" fmla="*/ 3655091 w 8023328"/>
              <a:gd name="connsiteY2210" fmla="*/ 853339 h 2380521"/>
              <a:gd name="connsiteX2211" fmla="*/ 3668947 w 8023328"/>
              <a:gd name="connsiteY2211" fmla="*/ 867195 h 2380521"/>
              <a:gd name="connsiteX2212" fmla="*/ 3655091 w 8023328"/>
              <a:gd name="connsiteY2212" fmla="*/ 879593 h 2380521"/>
              <a:gd name="connsiteX2213" fmla="*/ 3642694 w 8023328"/>
              <a:gd name="connsiteY2213" fmla="*/ 867195 h 2380521"/>
              <a:gd name="connsiteX2214" fmla="*/ 3655091 w 8023328"/>
              <a:gd name="connsiteY2214" fmla="*/ 853339 h 2380521"/>
              <a:gd name="connsiteX2215" fmla="*/ 3583280 w 8023328"/>
              <a:gd name="connsiteY2215" fmla="*/ 853339 h 2380521"/>
              <a:gd name="connsiteX2216" fmla="*/ 3598069 w 8023328"/>
              <a:gd name="connsiteY2216" fmla="*/ 867195 h 2380521"/>
              <a:gd name="connsiteX2217" fmla="*/ 3583280 w 8023328"/>
              <a:gd name="connsiteY2217" fmla="*/ 879593 h 2380521"/>
              <a:gd name="connsiteX2218" fmla="*/ 3568491 w 8023328"/>
              <a:gd name="connsiteY2218" fmla="*/ 867195 h 2380521"/>
              <a:gd name="connsiteX2219" fmla="*/ 3583280 w 8023328"/>
              <a:gd name="connsiteY2219" fmla="*/ 853339 h 2380521"/>
              <a:gd name="connsiteX2220" fmla="*/ 3512449 w 8023328"/>
              <a:gd name="connsiteY2220" fmla="*/ 853339 h 2380521"/>
              <a:gd name="connsiteX2221" fmla="*/ 3527237 w 8023328"/>
              <a:gd name="connsiteY2221" fmla="*/ 867195 h 2380521"/>
              <a:gd name="connsiteX2222" fmla="*/ 3512449 w 8023328"/>
              <a:gd name="connsiteY2222" fmla="*/ 879593 h 2380521"/>
              <a:gd name="connsiteX2223" fmla="*/ 3497661 w 8023328"/>
              <a:gd name="connsiteY2223" fmla="*/ 867195 h 2380521"/>
              <a:gd name="connsiteX2224" fmla="*/ 3512449 w 8023328"/>
              <a:gd name="connsiteY2224" fmla="*/ 853339 h 2380521"/>
              <a:gd name="connsiteX2225" fmla="*/ 3441619 w 8023328"/>
              <a:gd name="connsiteY2225" fmla="*/ 853339 h 2380521"/>
              <a:gd name="connsiteX2226" fmla="*/ 3456408 w 8023328"/>
              <a:gd name="connsiteY2226" fmla="*/ 867195 h 2380521"/>
              <a:gd name="connsiteX2227" fmla="*/ 3441619 w 8023328"/>
              <a:gd name="connsiteY2227" fmla="*/ 879593 h 2380521"/>
              <a:gd name="connsiteX2228" fmla="*/ 3426830 w 8023328"/>
              <a:gd name="connsiteY2228" fmla="*/ 867195 h 2380521"/>
              <a:gd name="connsiteX2229" fmla="*/ 3441619 w 8023328"/>
              <a:gd name="connsiteY2229" fmla="*/ 853339 h 2380521"/>
              <a:gd name="connsiteX2230" fmla="*/ 3369857 w 8023328"/>
              <a:gd name="connsiteY2230" fmla="*/ 853339 h 2380521"/>
              <a:gd name="connsiteX2231" fmla="*/ 3382254 w 8023328"/>
              <a:gd name="connsiteY2231" fmla="*/ 867195 h 2380521"/>
              <a:gd name="connsiteX2232" fmla="*/ 3369857 w 8023328"/>
              <a:gd name="connsiteY2232" fmla="*/ 879593 h 2380521"/>
              <a:gd name="connsiteX2233" fmla="*/ 3356001 w 8023328"/>
              <a:gd name="connsiteY2233" fmla="*/ 867195 h 2380521"/>
              <a:gd name="connsiteX2234" fmla="*/ 3369857 w 8023328"/>
              <a:gd name="connsiteY2234" fmla="*/ 853339 h 2380521"/>
              <a:gd name="connsiteX2235" fmla="*/ 1013589 w 8023328"/>
              <a:gd name="connsiteY2235" fmla="*/ 853339 h 2380521"/>
              <a:gd name="connsiteX2236" fmla="*/ 1028011 w 8023328"/>
              <a:gd name="connsiteY2236" fmla="*/ 868127 h 2380521"/>
              <a:gd name="connsiteX2237" fmla="*/ 1013589 w 8023328"/>
              <a:gd name="connsiteY2237" fmla="*/ 882916 h 2380521"/>
              <a:gd name="connsiteX2238" fmla="*/ 998413 w 8023328"/>
              <a:gd name="connsiteY2238" fmla="*/ 868127 h 2380521"/>
              <a:gd name="connsiteX2239" fmla="*/ 1013589 w 8023328"/>
              <a:gd name="connsiteY2239" fmla="*/ 853339 h 2380521"/>
              <a:gd name="connsiteX2240" fmla="*/ 368059 w 8023328"/>
              <a:gd name="connsiteY2240" fmla="*/ 785881 h 2380521"/>
              <a:gd name="connsiteX2241" fmla="*/ 380456 w 8023328"/>
              <a:gd name="connsiteY2241" fmla="*/ 797549 h 2380521"/>
              <a:gd name="connsiteX2242" fmla="*/ 368059 w 8023328"/>
              <a:gd name="connsiteY2242" fmla="*/ 812135 h 2380521"/>
              <a:gd name="connsiteX2243" fmla="*/ 354203 w 8023328"/>
              <a:gd name="connsiteY2243" fmla="*/ 797549 h 2380521"/>
              <a:gd name="connsiteX2244" fmla="*/ 368059 w 8023328"/>
              <a:gd name="connsiteY2244" fmla="*/ 785881 h 2380521"/>
              <a:gd name="connsiteX2245" fmla="*/ 297226 w 8023328"/>
              <a:gd name="connsiteY2245" fmla="*/ 785881 h 2380521"/>
              <a:gd name="connsiteX2246" fmla="*/ 309624 w 8023328"/>
              <a:gd name="connsiteY2246" fmla="*/ 797549 h 2380521"/>
              <a:gd name="connsiteX2247" fmla="*/ 297226 w 8023328"/>
              <a:gd name="connsiteY2247" fmla="*/ 812135 h 2380521"/>
              <a:gd name="connsiteX2248" fmla="*/ 283371 w 8023328"/>
              <a:gd name="connsiteY2248" fmla="*/ 797549 h 2380521"/>
              <a:gd name="connsiteX2249" fmla="*/ 297226 w 8023328"/>
              <a:gd name="connsiteY2249" fmla="*/ 785881 h 2380521"/>
              <a:gd name="connsiteX2250" fmla="*/ 226398 w 8023328"/>
              <a:gd name="connsiteY2250" fmla="*/ 785881 h 2380521"/>
              <a:gd name="connsiteX2251" fmla="*/ 238797 w 8023328"/>
              <a:gd name="connsiteY2251" fmla="*/ 797549 h 2380521"/>
              <a:gd name="connsiteX2252" fmla="*/ 226398 w 8023328"/>
              <a:gd name="connsiteY2252" fmla="*/ 812135 h 2380521"/>
              <a:gd name="connsiteX2253" fmla="*/ 212542 w 8023328"/>
              <a:gd name="connsiteY2253" fmla="*/ 797549 h 2380521"/>
              <a:gd name="connsiteX2254" fmla="*/ 226398 w 8023328"/>
              <a:gd name="connsiteY2254" fmla="*/ 785881 h 2380521"/>
              <a:gd name="connsiteX2255" fmla="*/ 154101 w 8023328"/>
              <a:gd name="connsiteY2255" fmla="*/ 785881 h 2380521"/>
              <a:gd name="connsiteX2256" fmla="*/ 167957 w 8023328"/>
              <a:gd name="connsiteY2256" fmla="*/ 797549 h 2380521"/>
              <a:gd name="connsiteX2257" fmla="*/ 154101 w 8023328"/>
              <a:gd name="connsiteY2257" fmla="*/ 812135 h 2380521"/>
              <a:gd name="connsiteX2258" fmla="*/ 141704 w 8023328"/>
              <a:gd name="connsiteY2258" fmla="*/ 797549 h 2380521"/>
              <a:gd name="connsiteX2259" fmla="*/ 154101 w 8023328"/>
              <a:gd name="connsiteY2259" fmla="*/ 785881 h 2380521"/>
              <a:gd name="connsiteX2260" fmla="*/ 83272 w 8023328"/>
              <a:gd name="connsiteY2260" fmla="*/ 785881 h 2380521"/>
              <a:gd name="connsiteX2261" fmla="*/ 97128 w 8023328"/>
              <a:gd name="connsiteY2261" fmla="*/ 797549 h 2380521"/>
              <a:gd name="connsiteX2262" fmla="*/ 83272 w 8023328"/>
              <a:gd name="connsiteY2262" fmla="*/ 812135 h 2380521"/>
              <a:gd name="connsiteX2263" fmla="*/ 70874 w 8023328"/>
              <a:gd name="connsiteY2263" fmla="*/ 797549 h 2380521"/>
              <a:gd name="connsiteX2264" fmla="*/ 83272 w 8023328"/>
              <a:gd name="connsiteY2264" fmla="*/ 785881 h 2380521"/>
              <a:gd name="connsiteX2265" fmla="*/ 12036 w 8023328"/>
              <a:gd name="connsiteY2265" fmla="*/ 785881 h 2380521"/>
              <a:gd name="connsiteX2266" fmla="*/ 26277 w 8023328"/>
              <a:gd name="connsiteY2266" fmla="*/ 797549 h 2380521"/>
              <a:gd name="connsiteX2267" fmla="*/ 12036 w 8023328"/>
              <a:gd name="connsiteY2267" fmla="*/ 812135 h 2380521"/>
              <a:gd name="connsiteX2268" fmla="*/ 44 w 8023328"/>
              <a:gd name="connsiteY2268" fmla="*/ 797549 h 2380521"/>
              <a:gd name="connsiteX2269" fmla="*/ 12036 w 8023328"/>
              <a:gd name="connsiteY2269" fmla="*/ 785881 h 2380521"/>
              <a:gd name="connsiteX2270" fmla="*/ 4726684 w 8023328"/>
              <a:gd name="connsiteY2270" fmla="*/ 782507 h 2380521"/>
              <a:gd name="connsiteX2271" fmla="*/ 4741472 w 8023328"/>
              <a:gd name="connsiteY2271" fmla="*/ 794904 h 2380521"/>
              <a:gd name="connsiteX2272" fmla="*/ 4726684 w 8023328"/>
              <a:gd name="connsiteY2272" fmla="*/ 808761 h 2380521"/>
              <a:gd name="connsiteX2273" fmla="*/ 4711896 w 8023328"/>
              <a:gd name="connsiteY2273" fmla="*/ 794904 h 2380521"/>
              <a:gd name="connsiteX2274" fmla="*/ 4726684 w 8023328"/>
              <a:gd name="connsiteY2274" fmla="*/ 782507 h 2380521"/>
              <a:gd name="connsiteX2275" fmla="*/ 4655853 w 8023328"/>
              <a:gd name="connsiteY2275" fmla="*/ 782507 h 2380521"/>
              <a:gd name="connsiteX2276" fmla="*/ 4670642 w 8023328"/>
              <a:gd name="connsiteY2276" fmla="*/ 794904 h 2380521"/>
              <a:gd name="connsiteX2277" fmla="*/ 4655853 w 8023328"/>
              <a:gd name="connsiteY2277" fmla="*/ 808761 h 2380521"/>
              <a:gd name="connsiteX2278" fmla="*/ 4641064 w 8023328"/>
              <a:gd name="connsiteY2278" fmla="*/ 794904 h 2380521"/>
              <a:gd name="connsiteX2279" fmla="*/ 4655853 w 8023328"/>
              <a:gd name="connsiteY2279" fmla="*/ 782507 h 2380521"/>
              <a:gd name="connsiteX2280" fmla="*/ 4584091 w 8023328"/>
              <a:gd name="connsiteY2280" fmla="*/ 782507 h 2380521"/>
              <a:gd name="connsiteX2281" fmla="*/ 4596488 w 8023328"/>
              <a:gd name="connsiteY2281" fmla="*/ 794904 h 2380521"/>
              <a:gd name="connsiteX2282" fmla="*/ 4584091 w 8023328"/>
              <a:gd name="connsiteY2282" fmla="*/ 808761 h 2380521"/>
              <a:gd name="connsiteX2283" fmla="*/ 4570235 w 8023328"/>
              <a:gd name="connsiteY2283" fmla="*/ 794904 h 2380521"/>
              <a:gd name="connsiteX2284" fmla="*/ 4584091 w 8023328"/>
              <a:gd name="connsiteY2284" fmla="*/ 782507 h 2380521"/>
              <a:gd name="connsiteX2285" fmla="*/ 4513260 w 8023328"/>
              <a:gd name="connsiteY2285" fmla="*/ 782507 h 2380521"/>
              <a:gd name="connsiteX2286" fmla="*/ 4525657 w 8023328"/>
              <a:gd name="connsiteY2286" fmla="*/ 794904 h 2380521"/>
              <a:gd name="connsiteX2287" fmla="*/ 4513260 w 8023328"/>
              <a:gd name="connsiteY2287" fmla="*/ 808761 h 2380521"/>
              <a:gd name="connsiteX2288" fmla="*/ 4499404 w 8023328"/>
              <a:gd name="connsiteY2288" fmla="*/ 794904 h 2380521"/>
              <a:gd name="connsiteX2289" fmla="*/ 4513260 w 8023328"/>
              <a:gd name="connsiteY2289" fmla="*/ 782507 h 2380521"/>
              <a:gd name="connsiteX2290" fmla="*/ 4439056 w 8023328"/>
              <a:gd name="connsiteY2290" fmla="*/ 782507 h 2380521"/>
              <a:gd name="connsiteX2291" fmla="*/ 4451453 w 8023328"/>
              <a:gd name="connsiteY2291" fmla="*/ 794904 h 2380521"/>
              <a:gd name="connsiteX2292" fmla="*/ 4439056 w 8023328"/>
              <a:gd name="connsiteY2292" fmla="*/ 808761 h 2380521"/>
              <a:gd name="connsiteX2293" fmla="*/ 4425200 w 8023328"/>
              <a:gd name="connsiteY2293" fmla="*/ 794904 h 2380521"/>
              <a:gd name="connsiteX2294" fmla="*/ 4439056 w 8023328"/>
              <a:gd name="connsiteY2294" fmla="*/ 782507 h 2380521"/>
              <a:gd name="connsiteX2295" fmla="*/ 4366768 w 8023328"/>
              <a:gd name="connsiteY2295" fmla="*/ 782507 h 2380521"/>
              <a:gd name="connsiteX2296" fmla="*/ 4380624 w 8023328"/>
              <a:gd name="connsiteY2296" fmla="*/ 794904 h 2380521"/>
              <a:gd name="connsiteX2297" fmla="*/ 4366768 w 8023328"/>
              <a:gd name="connsiteY2297" fmla="*/ 808761 h 2380521"/>
              <a:gd name="connsiteX2298" fmla="*/ 4354371 w 8023328"/>
              <a:gd name="connsiteY2298" fmla="*/ 794904 h 2380521"/>
              <a:gd name="connsiteX2299" fmla="*/ 4366768 w 8023328"/>
              <a:gd name="connsiteY2299" fmla="*/ 782507 h 2380521"/>
              <a:gd name="connsiteX2300" fmla="*/ 4295937 w 8023328"/>
              <a:gd name="connsiteY2300" fmla="*/ 782507 h 2380521"/>
              <a:gd name="connsiteX2301" fmla="*/ 4309793 w 8023328"/>
              <a:gd name="connsiteY2301" fmla="*/ 794904 h 2380521"/>
              <a:gd name="connsiteX2302" fmla="*/ 4295937 w 8023328"/>
              <a:gd name="connsiteY2302" fmla="*/ 808761 h 2380521"/>
              <a:gd name="connsiteX2303" fmla="*/ 4283540 w 8023328"/>
              <a:gd name="connsiteY2303" fmla="*/ 794904 h 2380521"/>
              <a:gd name="connsiteX2304" fmla="*/ 4295937 w 8023328"/>
              <a:gd name="connsiteY2304" fmla="*/ 782507 h 2380521"/>
              <a:gd name="connsiteX2305" fmla="*/ 4225107 w 8023328"/>
              <a:gd name="connsiteY2305" fmla="*/ 782507 h 2380521"/>
              <a:gd name="connsiteX2306" fmla="*/ 4238963 w 8023328"/>
              <a:gd name="connsiteY2306" fmla="*/ 794904 h 2380521"/>
              <a:gd name="connsiteX2307" fmla="*/ 4225107 w 8023328"/>
              <a:gd name="connsiteY2307" fmla="*/ 808761 h 2380521"/>
              <a:gd name="connsiteX2308" fmla="*/ 4212710 w 8023328"/>
              <a:gd name="connsiteY2308" fmla="*/ 794904 h 2380521"/>
              <a:gd name="connsiteX2309" fmla="*/ 4225107 w 8023328"/>
              <a:gd name="connsiteY2309" fmla="*/ 782507 h 2380521"/>
              <a:gd name="connsiteX2310" fmla="*/ 4153295 w 8023328"/>
              <a:gd name="connsiteY2310" fmla="*/ 782507 h 2380521"/>
              <a:gd name="connsiteX2311" fmla="*/ 4168083 w 8023328"/>
              <a:gd name="connsiteY2311" fmla="*/ 794904 h 2380521"/>
              <a:gd name="connsiteX2312" fmla="*/ 4153295 w 8023328"/>
              <a:gd name="connsiteY2312" fmla="*/ 808761 h 2380521"/>
              <a:gd name="connsiteX2313" fmla="*/ 4138507 w 8023328"/>
              <a:gd name="connsiteY2313" fmla="*/ 794904 h 2380521"/>
              <a:gd name="connsiteX2314" fmla="*/ 4153295 w 8023328"/>
              <a:gd name="connsiteY2314" fmla="*/ 782507 h 2380521"/>
              <a:gd name="connsiteX2315" fmla="*/ 4082465 w 8023328"/>
              <a:gd name="connsiteY2315" fmla="*/ 782507 h 2380521"/>
              <a:gd name="connsiteX2316" fmla="*/ 4097254 w 8023328"/>
              <a:gd name="connsiteY2316" fmla="*/ 794904 h 2380521"/>
              <a:gd name="connsiteX2317" fmla="*/ 4082465 w 8023328"/>
              <a:gd name="connsiteY2317" fmla="*/ 808761 h 2380521"/>
              <a:gd name="connsiteX2318" fmla="*/ 4067676 w 8023328"/>
              <a:gd name="connsiteY2318" fmla="*/ 794904 h 2380521"/>
              <a:gd name="connsiteX2319" fmla="*/ 4082465 w 8023328"/>
              <a:gd name="connsiteY2319" fmla="*/ 782507 h 2380521"/>
              <a:gd name="connsiteX2320" fmla="*/ 4010703 w 8023328"/>
              <a:gd name="connsiteY2320" fmla="*/ 782507 h 2380521"/>
              <a:gd name="connsiteX2321" fmla="*/ 4023100 w 8023328"/>
              <a:gd name="connsiteY2321" fmla="*/ 794904 h 2380521"/>
              <a:gd name="connsiteX2322" fmla="*/ 4010703 w 8023328"/>
              <a:gd name="connsiteY2322" fmla="*/ 808761 h 2380521"/>
              <a:gd name="connsiteX2323" fmla="*/ 3996847 w 8023328"/>
              <a:gd name="connsiteY2323" fmla="*/ 794904 h 2380521"/>
              <a:gd name="connsiteX2324" fmla="*/ 4010703 w 8023328"/>
              <a:gd name="connsiteY2324" fmla="*/ 782507 h 2380521"/>
              <a:gd name="connsiteX2325" fmla="*/ 3939871 w 8023328"/>
              <a:gd name="connsiteY2325" fmla="*/ 782507 h 2380521"/>
              <a:gd name="connsiteX2326" fmla="*/ 3952268 w 8023328"/>
              <a:gd name="connsiteY2326" fmla="*/ 794904 h 2380521"/>
              <a:gd name="connsiteX2327" fmla="*/ 3939871 w 8023328"/>
              <a:gd name="connsiteY2327" fmla="*/ 808761 h 2380521"/>
              <a:gd name="connsiteX2328" fmla="*/ 3926015 w 8023328"/>
              <a:gd name="connsiteY2328" fmla="*/ 794904 h 2380521"/>
              <a:gd name="connsiteX2329" fmla="*/ 3939871 w 8023328"/>
              <a:gd name="connsiteY2329" fmla="*/ 782507 h 2380521"/>
              <a:gd name="connsiteX2330" fmla="*/ 3869042 w 8023328"/>
              <a:gd name="connsiteY2330" fmla="*/ 782507 h 2380521"/>
              <a:gd name="connsiteX2331" fmla="*/ 3881439 w 8023328"/>
              <a:gd name="connsiteY2331" fmla="*/ 794904 h 2380521"/>
              <a:gd name="connsiteX2332" fmla="*/ 3869042 w 8023328"/>
              <a:gd name="connsiteY2332" fmla="*/ 808761 h 2380521"/>
              <a:gd name="connsiteX2333" fmla="*/ 3855186 w 8023328"/>
              <a:gd name="connsiteY2333" fmla="*/ 794904 h 2380521"/>
              <a:gd name="connsiteX2334" fmla="*/ 3869042 w 8023328"/>
              <a:gd name="connsiteY2334" fmla="*/ 782507 h 2380521"/>
              <a:gd name="connsiteX2335" fmla="*/ 3796752 w 8023328"/>
              <a:gd name="connsiteY2335" fmla="*/ 782507 h 2380521"/>
              <a:gd name="connsiteX2336" fmla="*/ 3810608 w 8023328"/>
              <a:gd name="connsiteY2336" fmla="*/ 796363 h 2380521"/>
              <a:gd name="connsiteX2337" fmla="*/ 3796752 w 8023328"/>
              <a:gd name="connsiteY2337" fmla="*/ 808761 h 2380521"/>
              <a:gd name="connsiteX2338" fmla="*/ 3784355 w 8023328"/>
              <a:gd name="connsiteY2338" fmla="*/ 796363 h 2380521"/>
              <a:gd name="connsiteX2339" fmla="*/ 3796752 w 8023328"/>
              <a:gd name="connsiteY2339" fmla="*/ 782507 h 2380521"/>
              <a:gd name="connsiteX2340" fmla="*/ 3725922 w 8023328"/>
              <a:gd name="connsiteY2340" fmla="*/ 782507 h 2380521"/>
              <a:gd name="connsiteX2341" fmla="*/ 3739778 w 8023328"/>
              <a:gd name="connsiteY2341" fmla="*/ 796363 h 2380521"/>
              <a:gd name="connsiteX2342" fmla="*/ 3725922 w 8023328"/>
              <a:gd name="connsiteY2342" fmla="*/ 808761 h 2380521"/>
              <a:gd name="connsiteX2343" fmla="*/ 3713525 w 8023328"/>
              <a:gd name="connsiteY2343" fmla="*/ 796363 h 2380521"/>
              <a:gd name="connsiteX2344" fmla="*/ 3725922 w 8023328"/>
              <a:gd name="connsiteY2344" fmla="*/ 782507 h 2380521"/>
              <a:gd name="connsiteX2345" fmla="*/ 3655091 w 8023328"/>
              <a:gd name="connsiteY2345" fmla="*/ 782507 h 2380521"/>
              <a:gd name="connsiteX2346" fmla="*/ 3668947 w 8023328"/>
              <a:gd name="connsiteY2346" fmla="*/ 796363 h 2380521"/>
              <a:gd name="connsiteX2347" fmla="*/ 3655091 w 8023328"/>
              <a:gd name="connsiteY2347" fmla="*/ 808761 h 2380521"/>
              <a:gd name="connsiteX2348" fmla="*/ 3642694 w 8023328"/>
              <a:gd name="connsiteY2348" fmla="*/ 796363 h 2380521"/>
              <a:gd name="connsiteX2349" fmla="*/ 3655091 w 8023328"/>
              <a:gd name="connsiteY2349" fmla="*/ 782507 h 2380521"/>
              <a:gd name="connsiteX2350" fmla="*/ 3583280 w 8023328"/>
              <a:gd name="connsiteY2350" fmla="*/ 782507 h 2380521"/>
              <a:gd name="connsiteX2351" fmla="*/ 3598069 w 8023328"/>
              <a:gd name="connsiteY2351" fmla="*/ 796363 h 2380521"/>
              <a:gd name="connsiteX2352" fmla="*/ 3583280 w 8023328"/>
              <a:gd name="connsiteY2352" fmla="*/ 808761 h 2380521"/>
              <a:gd name="connsiteX2353" fmla="*/ 3568491 w 8023328"/>
              <a:gd name="connsiteY2353" fmla="*/ 796363 h 2380521"/>
              <a:gd name="connsiteX2354" fmla="*/ 3583280 w 8023328"/>
              <a:gd name="connsiteY2354" fmla="*/ 782507 h 2380521"/>
              <a:gd name="connsiteX2355" fmla="*/ 3512449 w 8023328"/>
              <a:gd name="connsiteY2355" fmla="*/ 782507 h 2380521"/>
              <a:gd name="connsiteX2356" fmla="*/ 3527237 w 8023328"/>
              <a:gd name="connsiteY2356" fmla="*/ 796363 h 2380521"/>
              <a:gd name="connsiteX2357" fmla="*/ 3512449 w 8023328"/>
              <a:gd name="connsiteY2357" fmla="*/ 808761 h 2380521"/>
              <a:gd name="connsiteX2358" fmla="*/ 3497661 w 8023328"/>
              <a:gd name="connsiteY2358" fmla="*/ 796363 h 2380521"/>
              <a:gd name="connsiteX2359" fmla="*/ 3512449 w 8023328"/>
              <a:gd name="connsiteY2359" fmla="*/ 782507 h 2380521"/>
              <a:gd name="connsiteX2360" fmla="*/ 3441619 w 8023328"/>
              <a:gd name="connsiteY2360" fmla="*/ 782507 h 2380521"/>
              <a:gd name="connsiteX2361" fmla="*/ 3456408 w 8023328"/>
              <a:gd name="connsiteY2361" fmla="*/ 796363 h 2380521"/>
              <a:gd name="connsiteX2362" fmla="*/ 3441619 w 8023328"/>
              <a:gd name="connsiteY2362" fmla="*/ 808761 h 2380521"/>
              <a:gd name="connsiteX2363" fmla="*/ 3426830 w 8023328"/>
              <a:gd name="connsiteY2363" fmla="*/ 796363 h 2380521"/>
              <a:gd name="connsiteX2364" fmla="*/ 3441619 w 8023328"/>
              <a:gd name="connsiteY2364" fmla="*/ 782507 h 2380521"/>
              <a:gd name="connsiteX2365" fmla="*/ 3369857 w 8023328"/>
              <a:gd name="connsiteY2365" fmla="*/ 782507 h 2380521"/>
              <a:gd name="connsiteX2366" fmla="*/ 3382254 w 8023328"/>
              <a:gd name="connsiteY2366" fmla="*/ 796363 h 2380521"/>
              <a:gd name="connsiteX2367" fmla="*/ 3369857 w 8023328"/>
              <a:gd name="connsiteY2367" fmla="*/ 808761 h 2380521"/>
              <a:gd name="connsiteX2368" fmla="*/ 3356001 w 8023328"/>
              <a:gd name="connsiteY2368" fmla="*/ 796363 h 2380521"/>
              <a:gd name="connsiteX2369" fmla="*/ 3369857 w 8023328"/>
              <a:gd name="connsiteY2369" fmla="*/ 782507 h 2380521"/>
              <a:gd name="connsiteX2370" fmla="*/ 3299083 w 8023328"/>
              <a:gd name="connsiteY2370" fmla="*/ 782507 h 2380521"/>
              <a:gd name="connsiteX2371" fmla="*/ 3311480 w 8023328"/>
              <a:gd name="connsiteY2371" fmla="*/ 796363 h 2380521"/>
              <a:gd name="connsiteX2372" fmla="*/ 3299083 w 8023328"/>
              <a:gd name="connsiteY2372" fmla="*/ 808761 h 2380521"/>
              <a:gd name="connsiteX2373" fmla="*/ 3285229 w 8023328"/>
              <a:gd name="connsiteY2373" fmla="*/ 796363 h 2380521"/>
              <a:gd name="connsiteX2374" fmla="*/ 3299083 w 8023328"/>
              <a:gd name="connsiteY2374" fmla="*/ 782507 h 2380521"/>
              <a:gd name="connsiteX2375" fmla="*/ 3228250 w 8023328"/>
              <a:gd name="connsiteY2375" fmla="*/ 782507 h 2380521"/>
              <a:gd name="connsiteX2376" fmla="*/ 3240649 w 8023328"/>
              <a:gd name="connsiteY2376" fmla="*/ 796363 h 2380521"/>
              <a:gd name="connsiteX2377" fmla="*/ 3228250 w 8023328"/>
              <a:gd name="connsiteY2377" fmla="*/ 808761 h 2380521"/>
              <a:gd name="connsiteX2378" fmla="*/ 3214395 w 8023328"/>
              <a:gd name="connsiteY2378" fmla="*/ 796363 h 2380521"/>
              <a:gd name="connsiteX2379" fmla="*/ 3228250 w 8023328"/>
              <a:gd name="connsiteY2379" fmla="*/ 782507 h 2380521"/>
              <a:gd name="connsiteX2380" fmla="*/ 3152591 w 8023328"/>
              <a:gd name="connsiteY2380" fmla="*/ 782507 h 2380521"/>
              <a:gd name="connsiteX2381" fmla="*/ 3166447 w 8023328"/>
              <a:gd name="connsiteY2381" fmla="*/ 796363 h 2380521"/>
              <a:gd name="connsiteX2382" fmla="*/ 3152591 w 8023328"/>
              <a:gd name="connsiteY2382" fmla="*/ 808761 h 2380521"/>
              <a:gd name="connsiteX2383" fmla="*/ 3140193 w 8023328"/>
              <a:gd name="connsiteY2383" fmla="*/ 796363 h 2380521"/>
              <a:gd name="connsiteX2384" fmla="*/ 3152591 w 8023328"/>
              <a:gd name="connsiteY2384" fmla="*/ 782507 h 2380521"/>
              <a:gd name="connsiteX2385" fmla="*/ 1226672 w 8023328"/>
              <a:gd name="connsiteY2385" fmla="*/ 782507 h 2380521"/>
              <a:gd name="connsiteX2386" fmla="*/ 1240529 w 8023328"/>
              <a:gd name="connsiteY2386" fmla="*/ 796926 h 2380521"/>
              <a:gd name="connsiteX2387" fmla="*/ 1226672 w 8023328"/>
              <a:gd name="connsiteY2387" fmla="*/ 812105 h 2380521"/>
              <a:gd name="connsiteX2388" fmla="*/ 1214283 w 8023328"/>
              <a:gd name="connsiteY2388" fmla="*/ 796926 h 2380521"/>
              <a:gd name="connsiteX2389" fmla="*/ 1226672 w 8023328"/>
              <a:gd name="connsiteY2389" fmla="*/ 782507 h 2380521"/>
              <a:gd name="connsiteX2390" fmla="*/ 1154869 w 8023328"/>
              <a:gd name="connsiteY2390" fmla="*/ 782507 h 2380521"/>
              <a:gd name="connsiteX2391" fmla="*/ 1169658 w 8023328"/>
              <a:gd name="connsiteY2391" fmla="*/ 796926 h 2380521"/>
              <a:gd name="connsiteX2392" fmla="*/ 1154869 w 8023328"/>
              <a:gd name="connsiteY2392" fmla="*/ 812105 h 2380521"/>
              <a:gd name="connsiteX2393" fmla="*/ 1140080 w 8023328"/>
              <a:gd name="connsiteY2393" fmla="*/ 796926 h 2380521"/>
              <a:gd name="connsiteX2394" fmla="*/ 1154869 w 8023328"/>
              <a:gd name="connsiteY2394" fmla="*/ 782507 h 2380521"/>
              <a:gd name="connsiteX2395" fmla="*/ 1084040 w 8023328"/>
              <a:gd name="connsiteY2395" fmla="*/ 782507 h 2380521"/>
              <a:gd name="connsiteX2396" fmla="*/ 1098826 w 8023328"/>
              <a:gd name="connsiteY2396" fmla="*/ 796926 h 2380521"/>
              <a:gd name="connsiteX2397" fmla="*/ 1084040 w 8023328"/>
              <a:gd name="connsiteY2397" fmla="*/ 812105 h 2380521"/>
              <a:gd name="connsiteX2398" fmla="*/ 1069250 w 8023328"/>
              <a:gd name="connsiteY2398" fmla="*/ 796926 h 2380521"/>
              <a:gd name="connsiteX2399" fmla="*/ 1084040 w 8023328"/>
              <a:gd name="connsiteY2399" fmla="*/ 782507 h 2380521"/>
              <a:gd name="connsiteX2400" fmla="*/ 1013594 w 8023328"/>
              <a:gd name="connsiteY2400" fmla="*/ 782507 h 2380521"/>
              <a:gd name="connsiteX2401" fmla="*/ 1028015 w 8023328"/>
              <a:gd name="connsiteY2401" fmla="*/ 796926 h 2380521"/>
              <a:gd name="connsiteX2402" fmla="*/ 1013594 w 8023328"/>
              <a:gd name="connsiteY2402" fmla="*/ 812105 h 2380521"/>
              <a:gd name="connsiteX2403" fmla="*/ 998417 w 8023328"/>
              <a:gd name="connsiteY2403" fmla="*/ 796926 h 2380521"/>
              <a:gd name="connsiteX2404" fmla="*/ 1013594 w 8023328"/>
              <a:gd name="connsiteY2404" fmla="*/ 782507 h 2380521"/>
              <a:gd name="connsiteX2405" fmla="*/ 941447 w 8023328"/>
              <a:gd name="connsiteY2405" fmla="*/ 782507 h 2380521"/>
              <a:gd name="connsiteX2406" fmla="*/ 953844 w 8023328"/>
              <a:gd name="connsiteY2406" fmla="*/ 796926 h 2380521"/>
              <a:gd name="connsiteX2407" fmla="*/ 941447 w 8023328"/>
              <a:gd name="connsiteY2407" fmla="*/ 812105 h 2380521"/>
              <a:gd name="connsiteX2408" fmla="*/ 927591 w 8023328"/>
              <a:gd name="connsiteY2408" fmla="*/ 796926 h 2380521"/>
              <a:gd name="connsiteX2409" fmla="*/ 941447 w 8023328"/>
              <a:gd name="connsiteY2409" fmla="*/ 782507 h 2380521"/>
              <a:gd name="connsiteX2410" fmla="*/ 870615 w 8023328"/>
              <a:gd name="connsiteY2410" fmla="*/ 782507 h 2380521"/>
              <a:gd name="connsiteX2411" fmla="*/ 883013 w 8023328"/>
              <a:gd name="connsiteY2411" fmla="*/ 796926 h 2380521"/>
              <a:gd name="connsiteX2412" fmla="*/ 870615 w 8023328"/>
              <a:gd name="connsiteY2412" fmla="*/ 812105 h 2380521"/>
              <a:gd name="connsiteX2413" fmla="*/ 856759 w 8023328"/>
              <a:gd name="connsiteY2413" fmla="*/ 796926 h 2380521"/>
              <a:gd name="connsiteX2414" fmla="*/ 870615 w 8023328"/>
              <a:gd name="connsiteY2414" fmla="*/ 782507 h 2380521"/>
              <a:gd name="connsiteX2415" fmla="*/ 799784 w 8023328"/>
              <a:gd name="connsiteY2415" fmla="*/ 782507 h 2380521"/>
              <a:gd name="connsiteX2416" fmla="*/ 812183 w 8023328"/>
              <a:gd name="connsiteY2416" fmla="*/ 796926 h 2380521"/>
              <a:gd name="connsiteX2417" fmla="*/ 799784 w 8023328"/>
              <a:gd name="connsiteY2417" fmla="*/ 812105 h 2380521"/>
              <a:gd name="connsiteX2418" fmla="*/ 785929 w 8023328"/>
              <a:gd name="connsiteY2418" fmla="*/ 796926 h 2380521"/>
              <a:gd name="connsiteX2419" fmla="*/ 799784 w 8023328"/>
              <a:gd name="connsiteY2419" fmla="*/ 782507 h 2380521"/>
              <a:gd name="connsiteX2420" fmla="*/ 724123 w 8023328"/>
              <a:gd name="connsiteY2420" fmla="*/ 782507 h 2380521"/>
              <a:gd name="connsiteX2421" fmla="*/ 737981 w 8023328"/>
              <a:gd name="connsiteY2421" fmla="*/ 796926 h 2380521"/>
              <a:gd name="connsiteX2422" fmla="*/ 724123 w 8023328"/>
              <a:gd name="connsiteY2422" fmla="*/ 812105 h 2380521"/>
              <a:gd name="connsiteX2423" fmla="*/ 711726 w 8023328"/>
              <a:gd name="connsiteY2423" fmla="*/ 796926 h 2380521"/>
              <a:gd name="connsiteX2424" fmla="*/ 724123 w 8023328"/>
              <a:gd name="connsiteY2424" fmla="*/ 782507 h 2380521"/>
              <a:gd name="connsiteX2425" fmla="*/ 653293 w 8023328"/>
              <a:gd name="connsiteY2425" fmla="*/ 782507 h 2380521"/>
              <a:gd name="connsiteX2426" fmla="*/ 667149 w 8023328"/>
              <a:gd name="connsiteY2426" fmla="*/ 796926 h 2380521"/>
              <a:gd name="connsiteX2427" fmla="*/ 653293 w 8023328"/>
              <a:gd name="connsiteY2427" fmla="*/ 812105 h 2380521"/>
              <a:gd name="connsiteX2428" fmla="*/ 640896 w 8023328"/>
              <a:gd name="connsiteY2428" fmla="*/ 796926 h 2380521"/>
              <a:gd name="connsiteX2429" fmla="*/ 653293 w 8023328"/>
              <a:gd name="connsiteY2429" fmla="*/ 782507 h 2380521"/>
              <a:gd name="connsiteX2430" fmla="*/ 584855 w 8023328"/>
              <a:gd name="connsiteY2430" fmla="*/ 782507 h 2380521"/>
              <a:gd name="connsiteX2431" fmla="*/ 599643 w 8023328"/>
              <a:gd name="connsiteY2431" fmla="*/ 796926 h 2380521"/>
              <a:gd name="connsiteX2432" fmla="*/ 584855 w 8023328"/>
              <a:gd name="connsiteY2432" fmla="*/ 812105 h 2380521"/>
              <a:gd name="connsiteX2433" fmla="*/ 570066 w 8023328"/>
              <a:gd name="connsiteY2433" fmla="*/ 796926 h 2380521"/>
              <a:gd name="connsiteX2434" fmla="*/ 584855 w 8023328"/>
              <a:gd name="connsiteY2434" fmla="*/ 782507 h 2380521"/>
              <a:gd name="connsiteX2435" fmla="*/ 513654 w 8023328"/>
              <a:gd name="connsiteY2435" fmla="*/ 782507 h 2380521"/>
              <a:gd name="connsiteX2436" fmla="*/ 528831 w 8023328"/>
              <a:gd name="connsiteY2436" fmla="*/ 796926 h 2380521"/>
              <a:gd name="connsiteX2437" fmla="*/ 513654 w 8023328"/>
              <a:gd name="connsiteY2437" fmla="*/ 812105 h 2380521"/>
              <a:gd name="connsiteX2438" fmla="*/ 499235 w 8023328"/>
              <a:gd name="connsiteY2438" fmla="*/ 796926 h 2380521"/>
              <a:gd name="connsiteX2439" fmla="*/ 513654 w 8023328"/>
              <a:gd name="connsiteY2439" fmla="*/ 782507 h 2380521"/>
              <a:gd name="connsiteX2440" fmla="*/ 439821 w 8023328"/>
              <a:gd name="connsiteY2440" fmla="*/ 782507 h 2380521"/>
              <a:gd name="connsiteX2441" fmla="*/ 454611 w 8023328"/>
              <a:gd name="connsiteY2441" fmla="*/ 796926 h 2380521"/>
              <a:gd name="connsiteX2442" fmla="*/ 439821 w 8023328"/>
              <a:gd name="connsiteY2442" fmla="*/ 812105 h 2380521"/>
              <a:gd name="connsiteX2443" fmla="*/ 425033 w 8023328"/>
              <a:gd name="connsiteY2443" fmla="*/ 796926 h 2380521"/>
              <a:gd name="connsiteX2444" fmla="*/ 439821 w 8023328"/>
              <a:gd name="connsiteY2444" fmla="*/ 782507 h 2380521"/>
              <a:gd name="connsiteX2445" fmla="*/ 4439056 w 8023328"/>
              <a:gd name="connsiteY2445" fmla="*/ 711678 h 2380521"/>
              <a:gd name="connsiteX2446" fmla="*/ 4451453 w 8023328"/>
              <a:gd name="connsiteY2446" fmla="*/ 724075 h 2380521"/>
              <a:gd name="connsiteX2447" fmla="*/ 4439056 w 8023328"/>
              <a:gd name="connsiteY2447" fmla="*/ 737932 h 2380521"/>
              <a:gd name="connsiteX2448" fmla="*/ 4425200 w 8023328"/>
              <a:gd name="connsiteY2448" fmla="*/ 724075 h 2380521"/>
              <a:gd name="connsiteX2449" fmla="*/ 4439056 w 8023328"/>
              <a:gd name="connsiteY2449" fmla="*/ 711678 h 2380521"/>
              <a:gd name="connsiteX2450" fmla="*/ 4366768 w 8023328"/>
              <a:gd name="connsiteY2450" fmla="*/ 711678 h 2380521"/>
              <a:gd name="connsiteX2451" fmla="*/ 4380624 w 8023328"/>
              <a:gd name="connsiteY2451" fmla="*/ 724075 h 2380521"/>
              <a:gd name="connsiteX2452" fmla="*/ 4366768 w 8023328"/>
              <a:gd name="connsiteY2452" fmla="*/ 737932 h 2380521"/>
              <a:gd name="connsiteX2453" fmla="*/ 4354371 w 8023328"/>
              <a:gd name="connsiteY2453" fmla="*/ 724075 h 2380521"/>
              <a:gd name="connsiteX2454" fmla="*/ 4366768 w 8023328"/>
              <a:gd name="connsiteY2454" fmla="*/ 711678 h 2380521"/>
              <a:gd name="connsiteX2455" fmla="*/ 4295937 w 8023328"/>
              <a:gd name="connsiteY2455" fmla="*/ 711678 h 2380521"/>
              <a:gd name="connsiteX2456" fmla="*/ 4309793 w 8023328"/>
              <a:gd name="connsiteY2456" fmla="*/ 724075 h 2380521"/>
              <a:gd name="connsiteX2457" fmla="*/ 4295937 w 8023328"/>
              <a:gd name="connsiteY2457" fmla="*/ 737932 h 2380521"/>
              <a:gd name="connsiteX2458" fmla="*/ 4283540 w 8023328"/>
              <a:gd name="connsiteY2458" fmla="*/ 724075 h 2380521"/>
              <a:gd name="connsiteX2459" fmla="*/ 4295937 w 8023328"/>
              <a:gd name="connsiteY2459" fmla="*/ 711678 h 2380521"/>
              <a:gd name="connsiteX2460" fmla="*/ 4225107 w 8023328"/>
              <a:gd name="connsiteY2460" fmla="*/ 711678 h 2380521"/>
              <a:gd name="connsiteX2461" fmla="*/ 4238963 w 8023328"/>
              <a:gd name="connsiteY2461" fmla="*/ 724075 h 2380521"/>
              <a:gd name="connsiteX2462" fmla="*/ 4225107 w 8023328"/>
              <a:gd name="connsiteY2462" fmla="*/ 737932 h 2380521"/>
              <a:gd name="connsiteX2463" fmla="*/ 4212710 w 8023328"/>
              <a:gd name="connsiteY2463" fmla="*/ 724075 h 2380521"/>
              <a:gd name="connsiteX2464" fmla="*/ 4225107 w 8023328"/>
              <a:gd name="connsiteY2464" fmla="*/ 711678 h 2380521"/>
              <a:gd name="connsiteX2465" fmla="*/ 4153295 w 8023328"/>
              <a:gd name="connsiteY2465" fmla="*/ 711678 h 2380521"/>
              <a:gd name="connsiteX2466" fmla="*/ 4168083 w 8023328"/>
              <a:gd name="connsiteY2466" fmla="*/ 724075 h 2380521"/>
              <a:gd name="connsiteX2467" fmla="*/ 4153295 w 8023328"/>
              <a:gd name="connsiteY2467" fmla="*/ 737932 h 2380521"/>
              <a:gd name="connsiteX2468" fmla="*/ 4138507 w 8023328"/>
              <a:gd name="connsiteY2468" fmla="*/ 724075 h 2380521"/>
              <a:gd name="connsiteX2469" fmla="*/ 4153295 w 8023328"/>
              <a:gd name="connsiteY2469" fmla="*/ 711678 h 2380521"/>
              <a:gd name="connsiteX2470" fmla="*/ 4082465 w 8023328"/>
              <a:gd name="connsiteY2470" fmla="*/ 711678 h 2380521"/>
              <a:gd name="connsiteX2471" fmla="*/ 4097254 w 8023328"/>
              <a:gd name="connsiteY2471" fmla="*/ 724075 h 2380521"/>
              <a:gd name="connsiteX2472" fmla="*/ 4082465 w 8023328"/>
              <a:gd name="connsiteY2472" fmla="*/ 737932 h 2380521"/>
              <a:gd name="connsiteX2473" fmla="*/ 4067676 w 8023328"/>
              <a:gd name="connsiteY2473" fmla="*/ 724075 h 2380521"/>
              <a:gd name="connsiteX2474" fmla="*/ 4082465 w 8023328"/>
              <a:gd name="connsiteY2474" fmla="*/ 711678 h 2380521"/>
              <a:gd name="connsiteX2475" fmla="*/ 4010703 w 8023328"/>
              <a:gd name="connsiteY2475" fmla="*/ 711678 h 2380521"/>
              <a:gd name="connsiteX2476" fmla="*/ 4023100 w 8023328"/>
              <a:gd name="connsiteY2476" fmla="*/ 724075 h 2380521"/>
              <a:gd name="connsiteX2477" fmla="*/ 4010703 w 8023328"/>
              <a:gd name="connsiteY2477" fmla="*/ 737932 h 2380521"/>
              <a:gd name="connsiteX2478" fmla="*/ 3996847 w 8023328"/>
              <a:gd name="connsiteY2478" fmla="*/ 724075 h 2380521"/>
              <a:gd name="connsiteX2479" fmla="*/ 4010703 w 8023328"/>
              <a:gd name="connsiteY2479" fmla="*/ 711678 h 2380521"/>
              <a:gd name="connsiteX2480" fmla="*/ 3939871 w 8023328"/>
              <a:gd name="connsiteY2480" fmla="*/ 711678 h 2380521"/>
              <a:gd name="connsiteX2481" fmla="*/ 3952268 w 8023328"/>
              <a:gd name="connsiteY2481" fmla="*/ 724075 h 2380521"/>
              <a:gd name="connsiteX2482" fmla="*/ 3939871 w 8023328"/>
              <a:gd name="connsiteY2482" fmla="*/ 737932 h 2380521"/>
              <a:gd name="connsiteX2483" fmla="*/ 3926015 w 8023328"/>
              <a:gd name="connsiteY2483" fmla="*/ 724075 h 2380521"/>
              <a:gd name="connsiteX2484" fmla="*/ 3939871 w 8023328"/>
              <a:gd name="connsiteY2484" fmla="*/ 711678 h 2380521"/>
              <a:gd name="connsiteX2485" fmla="*/ 3869042 w 8023328"/>
              <a:gd name="connsiteY2485" fmla="*/ 711678 h 2380521"/>
              <a:gd name="connsiteX2486" fmla="*/ 3881439 w 8023328"/>
              <a:gd name="connsiteY2486" fmla="*/ 724075 h 2380521"/>
              <a:gd name="connsiteX2487" fmla="*/ 3869042 w 8023328"/>
              <a:gd name="connsiteY2487" fmla="*/ 737932 h 2380521"/>
              <a:gd name="connsiteX2488" fmla="*/ 3855186 w 8023328"/>
              <a:gd name="connsiteY2488" fmla="*/ 724075 h 2380521"/>
              <a:gd name="connsiteX2489" fmla="*/ 3869042 w 8023328"/>
              <a:gd name="connsiteY2489" fmla="*/ 711678 h 2380521"/>
              <a:gd name="connsiteX2490" fmla="*/ 3796752 w 8023328"/>
              <a:gd name="connsiteY2490" fmla="*/ 711678 h 2380521"/>
              <a:gd name="connsiteX2491" fmla="*/ 3810608 w 8023328"/>
              <a:gd name="connsiteY2491" fmla="*/ 724075 h 2380521"/>
              <a:gd name="connsiteX2492" fmla="*/ 3796752 w 8023328"/>
              <a:gd name="connsiteY2492" fmla="*/ 737932 h 2380521"/>
              <a:gd name="connsiteX2493" fmla="*/ 3784355 w 8023328"/>
              <a:gd name="connsiteY2493" fmla="*/ 724075 h 2380521"/>
              <a:gd name="connsiteX2494" fmla="*/ 3796752 w 8023328"/>
              <a:gd name="connsiteY2494" fmla="*/ 711678 h 2380521"/>
              <a:gd name="connsiteX2495" fmla="*/ 3725922 w 8023328"/>
              <a:gd name="connsiteY2495" fmla="*/ 711678 h 2380521"/>
              <a:gd name="connsiteX2496" fmla="*/ 3739778 w 8023328"/>
              <a:gd name="connsiteY2496" fmla="*/ 724075 h 2380521"/>
              <a:gd name="connsiteX2497" fmla="*/ 3725922 w 8023328"/>
              <a:gd name="connsiteY2497" fmla="*/ 737932 h 2380521"/>
              <a:gd name="connsiteX2498" fmla="*/ 3713525 w 8023328"/>
              <a:gd name="connsiteY2498" fmla="*/ 724075 h 2380521"/>
              <a:gd name="connsiteX2499" fmla="*/ 3725922 w 8023328"/>
              <a:gd name="connsiteY2499" fmla="*/ 711678 h 2380521"/>
              <a:gd name="connsiteX2500" fmla="*/ 3655091 w 8023328"/>
              <a:gd name="connsiteY2500" fmla="*/ 711678 h 2380521"/>
              <a:gd name="connsiteX2501" fmla="*/ 3668947 w 8023328"/>
              <a:gd name="connsiteY2501" fmla="*/ 724075 h 2380521"/>
              <a:gd name="connsiteX2502" fmla="*/ 3655091 w 8023328"/>
              <a:gd name="connsiteY2502" fmla="*/ 737932 h 2380521"/>
              <a:gd name="connsiteX2503" fmla="*/ 3642694 w 8023328"/>
              <a:gd name="connsiteY2503" fmla="*/ 724075 h 2380521"/>
              <a:gd name="connsiteX2504" fmla="*/ 3655091 w 8023328"/>
              <a:gd name="connsiteY2504" fmla="*/ 711678 h 2380521"/>
              <a:gd name="connsiteX2505" fmla="*/ 3583280 w 8023328"/>
              <a:gd name="connsiteY2505" fmla="*/ 711678 h 2380521"/>
              <a:gd name="connsiteX2506" fmla="*/ 3598069 w 8023328"/>
              <a:gd name="connsiteY2506" fmla="*/ 724075 h 2380521"/>
              <a:gd name="connsiteX2507" fmla="*/ 3583280 w 8023328"/>
              <a:gd name="connsiteY2507" fmla="*/ 737932 h 2380521"/>
              <a:gd name="connsiteX2508" fmla="*/ 3568491 w 8023328"/>
              <a:gd name="connsiteY2508" fmla="*/ 724075 h 2380521"/>
              <a:gd name="connsiteX2509" fmla="*/ 3583280 w 8023328"/>
              <a:gd name="connsiteY2509" fmla="*/ 711678 h 2380521"/>
              <a:gd name="connsiteX2510" fmla="*/ 3512449 w 8023328"/>
              <a:gd name="connsiteY2510" fmla="*/ 711678 h 2380521"/>
              <a:gd name="connsiteX2511" fmla="*/ 3527237 w 8023328"/>
              <a:gd name="connsiteY2511" fmla="*/ 724075 h 2380521"/>
              <a:gd name="connsiteX2512" fmla="*/ 3512449 w 8023328"/>
              <a:gd name="connsiteY2512" fmla="*/ 737932 h 2380521"/>
              <a:gd name="connsiteX2513" fmla="*/ 3497661 w 8023328"/>
              <a:gd name="connsiteY2513" fmla="*/ 724075 h 2380521"/>
              <a:gd name="connsiteX2514" fmla="*/ 3512449 w 8023328"/>
              <a:gd name="connsiteY2514" fmla="*/ 711678 h 2380521"/>
              <a:gd name="connsiteX2515" fmla="*/ 3441619 w 8023328"/>
              <a:gd name="connsiteY2515" fmla="*/ 711678 h 2380521"/>
              <a:gd name="connsiteX2516" fmla="*/ 3456408 w 8023328"/>
              <a:gd name="connsiteY2516" fmla="*/ 724075 h 2380521"/>
              <a:gd name="connsiteX2517" fmla="*/ 3441619 w 8023328"/>
              <a:gd name="connsiteY2517" fmla="*/ 737932 h 2380521"/>
              <a:gd name="connsiteX2518" fmla="*/ 3426830 w 8023328"/>
              <a:gd name="connsiteY2518" fmla="*/ 724075 h 2380521"/>
              <a:gd name="connsiteX2519" fmla="*/ 3441619 w 8023328"/>
              <a:gd name="connsiteY2519" fmla="*/ 711678 h 2380521"/>
              <a:gd name="connsiteX2520" fmla="*/ 3369857 w 8023328"/>
              <a:gd name="connsiteY2520" fmla="*/ 711678 h 2380521"/>
              <a:gd name="connsiteX2521" fmla="*/ 3382254 w 8023328"/>
              <a:gd name="connsiteY2521" fmla="*/ 724075 h 2380521"/>
              <a:gd name="connsiteX2522" fmla="*/ 3369857 w 8023328"/>
              <a:gd name="connsiteY2522" fmla="*/ 737932 h 2380521"/>
              <a:gd name="connsiteX2523" fmla="*/ 3356001 w 8023328"/>
              <a:gd name="connsiteY2523" fmla="*/ 724075 h 2380521"/>
              <a:gd name="connsiteX2524" fmla="*/ 3369857 w 8023328"/>
              <a:gd name="connsiteY2524" fmla="*/ 711678 h 2380521"/>
              <a:gd name="connsiteX2525" fmla="*/ 3299086 w 8023328"/>
              <a:gd name="connsiteY2525" fmla="*/ 711678 h 2380521"/>
              <a:gd name="connsiteX2526" fmla="*/ 3311485 w 8023328"/>
              <a:gd name="connsiteY2526" fmla="*/ 724075 h 2380521"/>
              <a:gd name="connsiteX2527" fmla="*/ 3299086 w 8023328"/>
              <a:gd name="connsiteY2527" fmla="*/ 737932 h 2380521"/>
              <a:gd name="connsiteX2528" fmla="*/ 3285234 w 8023328"/>
              <a:gd name="connsiteY2528" fmla="*/ 724075 h 2380521"/>
              <a:gd name="connsiteX2529" fmla="*/ 3299086 w 8023328"/>
              <a:gd name="connsiteY2529" fmla="*/ 711678 h 2380521"/>
              <a:gd name="connsiteX2530" fmla="*/ 3228255 w 8023328"/>
              <a:gd name="connsiteY2530" fmla="*/ 711678 h 2380521"/>
              <a:gd name="connsiteX2531" fmla="*/ 3240654 w 8023328"/>
              <a:gd name="connsiteY2531" fmla="*/ 724075 h 2380521"/>
              <a:gd name="connsiteX2532" fmla="*/ 3228255 w 8023328"/>
              <a:gd name="connsiteY2532" fmla="*/ 737932 h 2380521"/>
              <a:gd name="connsiteX2533" fmla="*/ 3214398 w 8023328"/>
              <a:gd name="connsiteY2533" fmla="*/ 724075 h 2380521"/>
              <a:gd name="connsiteX2534" fmla="*/ 3228255 w 8023328"/>
              <a:gd name="connsiteY2534" fmla="*/ 711678 h 2380521"/>
              <a:gd name="connsiteX2535" fmla="*/ 3152594 w 8023328"/>
              <a:gd name="connsiteY2535" fmla="*/ 711678 h 2380521"/>
              <a:gd name="connsiteX2536" fmla="*/ 3166451 w 8023328"/>
              <a:gd name="connsiteY2536" fmla="*/ 724075 h 2380521"/>
              <a:gd name="connsiteX2537" fmla="*/ 3152594 w 8023328"/>
              <a:gd name="connsiteY2537" fmla="*/ 737932 h 2380521"/>
              <a:gd name="connsiteX2538" fmla="*/ 3140198 w 8023328"/>
              <a:gd name="connsiteY2538" fmla="*/ 725534 h 2380521"/>
              <a:gd name="connsiteX2539" fmla="*/ 3152594 w 8023328"/>
              <a:gd name="connsiteY2539" fmla="*/ 711678 h 2380521"/>
              <a:gd name="connsiteX2540" fmla="*/ 3081763 w 8023328"/>
              <a:gd name="connsiteY2540" fmla="*/ 711678 h 2380521"/>
              <a:gd name="connsiteX2541" fmla="*/ 3095617 w 8023328"/>
              <a:gd name="connsiteY2541" fmla="*/ 725534 h 2380521"/>
              <a:gd name="connsiteX2542" fmla="*/ 3081763 w 8023328"/>
              <a:gd name="connsiteY2542" fmla="*/ 737932 h 2380521"/>
              <a:gd name="connsiteX2543" fmla="*/ 3069364 w 8023328"/>
              <a:gd name="connsiteY2543" fmla="*/ 725534 h 2380521"/>
              <a:gd name="connsiteX2544" fmla="*/ 3081763 w 8023328"/>
              <a:gd name="connsiteY2544" fmla="*/ 711678 h 2380521"/>
              <a:gd name="connsiteX2545" fmla="*/ 3013707 w 8023328"/>
              <a:gd name="connsiteY2545" fmla="*/ 711678 h 2380521"/>
              <a:gd name="connsiteX2546" fmla="*/ 3028128 w 8023328"/>
              <a:gd name="connsiteY2546" fmla="*/ 725534 h 2380521"/>
              <a:gd name="connsiteX2547" fmla="*/ 3013707 w 8023328"/>
              <a:gd name="connsiteY2547" fmla="*/ 737932 h 2380521"/>
              <a:gd name="connsiteX2548" fmla="*/ 2998531 w 8023328"/>
              <a:gd name="connsiteY2548" fmla="*/ 725534 h 2380521"/>
              <a:gd name="connsiteX2549" fmla="*/ 3013707 w 8023328"/>
              <a:gd name="connsiteY2549" fmla="*/ 711678 h 2380521"/>
              <a:gd name="connsiteX2550" fmla="*/ 2942485 w 8023328"/>
              <a:gd name="connsiteY2550" fmla="*/ 711678 h 2380521"/>
              <a:gd name="connsiteX2551" fmla="*/ 2957280 w 8023328"/>
              <a:gd name="connsiteY2551" fmla="*/ 725534 h 2380521"/>
              <a:gd name="connsiteX2552" fmla="*/ 2942485 w 8023328"/>
              <a:gd name="connsiteY2552" fmla="*/ 737932 h 2380521"/>
              <a:gd name="connsiteX2553" fmla="*/ 2927700 w 8023328"/>
              <a:gd name="connsiteY2553" fmla="*/ 725534 h 2380521"/>
              <a:gd name="connsiteX2554" fmla="*/ 2942485 w 8023328"/>
              <a:gd name="connsiteY2554" fmla="*/ 711678 h 2380521"/>
              <a:gd name="connsiteX2555" fmla="*/ 1440620 w 8023328"/>
              <a:gd name="connsiteY2555" fmla="*/ 711678 h 2380521"/>
              <a:gd name="connsiteX2556" fmla="*/ 1453017 w 8023328"/>
              <a:gd name="connsiteY2556" fmla="*/ 726466 h 2380521"/>
              <a:gd name="connsiteX2557" fmla="*/ 1440620 w 8023328"/>
              <a:gd name="connsiteY2557" fmla="*/ 741255 h 2380521"/>
              <a:gd name="connsiteX2558" fmla="*/ 1426765 w 8023328"/>
              <a:gd name="connsiteY2558" fmla="*/ 726466 h 2380521"/>
              <a:gd name="connsiteX2559" fmla="*/ 1440620 w 8023328"/>
              <a:gd name="connsiteY2559" fmla="*/ 711678 h 2380521"/>
              <a:gd name="connsiteX2560" fmla="*/ 1368338 w 8023328"/>
              <a:gd name="connsiteY2560" fmla="*/ 711678 h 2380521"/>
              <a:gd name="connsiteX2561" fmla="*/ 1382190 w 8023328"/>
              <a:gd name="connsiteY2561" fmla="*/ 726466 h 2380521"/>
              <a:gd name="connsiteX2562" fmla="*/ 1368338 w 8023328"/>
              <a:gd name="connsiteY2562" fmla="*/ 741255 h 2380521"/>
              <a:gd name="connsiteX2563" fmla="*/ 1355939 w 8023328"/>
              <a:gd name="connsiteY2563" fmla="*/ 726466 h 2380521"/>
              <a:gd name="connsiteX2564" fmla="*/ 1368338 w 8023328"/>
              <a:gd name="connsiteY2564" fmla="*/ 711678 h 2380521"/>
              <a:gd name="connsiteX2565" fmla="*/ 1297509 w 8023328"/>
              <a:gd name="connsiteY2565" fmla="*/ 711678 h 2380521"/>
              <a:gd name="connsiteX2566" fmla="*/ 1311366 w 8023328"/>
              <a:gd name="connsiteY2566" fmla="*/ 726466 h 2380521"/>
              <a:gd name="connsiteX2567" fmla="*/ 1297509 w 8023328"/>
              <a:gd name="connsiteY2567" fmla="*/ 741255 h 2380521"/>
              <a:gd name="connsiteX2568" fmla="*/ 1285113 w 8023328"/>
              <a:gd name="connsiteY2568" fmla="*/ 726466 h 2380521"/>
              <a:gd name="connsiteX2569" fmla="*/ 1297509 w 8023328"/>
              <a:gd name="connsiteY2569" fmla="*/ 711678 h 2380521"/>
              <a:gd name="connsiteX2570" fmla="*/ 1226678 w 8023328"/>
              <a:gd name="connsiteY2570" fmla="*/ 711678 h 2380521"/>
              <a:gd name="connsiteX2571" fmla="*/ 1240535 w 8023328"/>
              <a:gd name="connsiteY2571" fmla="*/ 726466 h 2380521"/>
              <a:gd name="connsiteX2572" fmla="*/ 1226678 w 8023328"/>
              <a:gd name="connsiteY2572" fmla="*/ 741255 h 2380521"/>
              <a:gd name="connsiteX2573" fmla="*/ 1214288 w 8023328"/>
              <a:gd name="connsiteY2573" fmla="*/ 726466 h 2380521"/>
              <a:gd name="connsiteX2574" fmla="*/ 1226678 w 8023328"/>
              <a:gd name="connsiteY2574" fmla="*/ 711678 h 2380521"/>
              <a:gd name="connsiteX2575" fmla="*/ 1154874 w 8023328"/>
              <a:gd name="connsiteY2575" fmla="*/ 711678 h 2380521"/>
              <a:gd name="connsiteX2576" fmla="*/ 1169663 w 8023328"/>
              <a:gd name="connsiteY2576" fmla="*/ 726466 h 2380521"/>
              <a:gd name="connsiteX2577" fmla="*/ 1154874 w 8023328"/>
              <a:gd name="connsiteY2577" fmla="*/ 741255 h 2380521"/>
              <a:gd name="connsiteX2578" fmla="*/ 1140086 w 8023328"/>
              <a:gd name="connsiteY2578" fmla="*/ 726466 h 2380521"/>
              <a:gd name="connsiteX2579" fmla="*/ 1154874 w 8023328"/>
              <a:gd name="connsiteY2579" fmla="*/ 711678 h 2380521"/>
              <a:gd name="connsiteX2580" fmla="*/ 1084045 w 8023328"/>
              <a:gd name="connsiteY2580" fmla="*/ 711678 h 2380521"/>
              <a:gd name="connsiteX2581" fmla="*/ 1098833 w 8023328"/>
              <a:gd name="connsiteY2581" fmla="*/ 726466 h 2380521"/>
              <a:gd name="connsiteX2582" fmla="*/ 1084045 w 8023328"/>
              <a:gd name="connsiteY2582" fmla="*/ 741255 h 2380521"/>
              <a:gd name="connsiteX2583" fmla="*/ 1069255 w 8023328"/>
              <a:gd name="connsiteY2583" fmla="*/ 726466 h 2380521"/>
              <a:gd name="connsiteX2584" fmla="*/ 1084045 w 8023328"/>
              <a:gd name="connsiteY2584" fmla="*/ 711678 h 2380521"/>
              <a:gd name="connsiteX2585" fmla="*/ 1013599 w 8023328"/>
              <a:gd name="connsiteY2585" fmla="*/ 711678 h 2380521"/>
              <a:gd name="connsiteX2586" fmla="*/ 1028021 w 8023328"/>
              <a:gd name="connsiteY2586" fmla="*/ 726466 h 2380521"/>
              <a:gd name="connsiteX2587" fmla="*/ 1013599 w 8023328"/>
              <a:gd name="connsiteY2587" fmla="*/ 741255 h 2380521"/>
              <a:gd name="connsiteX2588" fmla="*/ 998423 w 8023328"/>
              <a:gd name="connsiteY2588" fmla="*/ 726466 h 2380521"/>
              <a:gd name="connsiteX2589" fmla="*/ 1013599 w 8023328"/>
              <a:gd name="connsiteY2589" fmla="*/ 711678 h 2380521"/>
              <a:gd name="connsiteX2590" fmla="*/ 941452 w 8023328"/>
              <a:gd name="connsiteY2590" fmla="*/ 711678 h 2380521"/>
              <a:gd name="connsiteX2591" fmla="*/ 953848 w 8023328"/>
              <a:gd name="connsiteY2591" fmla="*/ 726466 h 2380521"/>
              <a:gd name="connsiteX2592" fmla="*/ 941452 w 8023328"/>
              <a:gd name="connsiteY2592" fmla="*/ 741255 h 2380521"/>
              <a:gd name="connsiteX2593" fmla="*/ 927596 w 8023328"/>
              <a:gd name="connsiteY2593" fmla="*/ 726466 h 2380521"/>
              <a:gd name="connsiteX2594" fmla="*/ 941452 w 8023328"/>
              <a:gd name="connsiteY2594" fmla="*/ 711678 h 2380521"/>
              <a:gd name="connsiteX2595" fmla="*/ 870620 w 8023328"/>
              <a:gd name="connsiteY2595" fmla="*/ 711678 h 2380521"/>
              <a:gd name="connsiteX2596" fmla="*/ 883018 w 8023328"/>
              <a:gd name="connsiteY2596" fmla="*/ 726466 h 2380521"/>
              <a:gd name="connsiteX2597" fmla="*/ 870620 w 8023328"/>
              <a:gd name="connsiteY2597" fmla="*/ 741255 h 2380521"/>
              <a:gd name="connsiteX2598" fmla="*/ 856764 w 8023328"/>
              <a:gd name="connsiteY2598" fmla="*/ 726466 h 2380521"/>
              <a:gd name="connsiteX2599" fmla="*/ 870620 w 8023328"/>
              <a:gd name="connsiteY2599" fmla="*/ 711678 h 2380521"/>
              <a:gd name="connsiteX2600" fmla="*/ 798331 w 8023328"/>
              <a:gd name="connsiteY2600" fmla="*/ 711678 h 2380521"/>
              <a:gd name="connsiteX2601" fmla="*/ 812189 w 8023328"/>
              <a:gd name="connsiteY2601" fmla="*/ 726466 h 2380521"/>
              <a:gd name="connsiteX2602" fmla="*/ 798331 w 8023328"/>
              <a:gd name="connsiteY2602" fmla="*/ 741255 h 2380521"/>
              <a:gd name="connsiteX2603" fmla="*/ 785934 w 8023328"/>
              <a:gd name="connsiteY2603" fmla="*/ 726466 h 2380521"/>
              <a:gd name="connsiteX2604" fmla="*/ 798331 w 8023328"/>
              <a:gd name="connsiteY2604" fmla="*/ 711678 h 2380521"/>
              <a:gd name="connsiteX2605" fmla="*/ 724129 w 8023328"/>
              <a:gd name="connsiteY2605" fmla="*/ 711678 h 2380521"/>
              <a:gd name="connsiteX2606" fmla="*/ 737986 w 8023328"/>
              <a:gd name="connsiteY2606" fmla="*/ 726466 h 2380521"/>
              <a:gd name="connsiteX2607" fmla="*/ 724129 w 8023328"/>
              <a:gd name="connsiteY2607" fmla="*/ 741255 h 2380521"/>
              <a:gd name="connsiteX2608" fmla="*/ 711732 w 8023328"/>
              <a:gd name="connsiteY2608" fmla="*/ 726466 h 2380521"/>
              <a:gd name="connsiteX2609" fmla="*/ 724129 w 8023328"/>
              <a:gd name="connsiteY2609" fmla="*/ 711678 h 2380521"/>
              <a:gd name="connsiteX2610" fmla="*/ 653298 w 8023328"/>
              <a:gd name="connsiteY2610" fmla="*/ 711678 h 2380521"/>
              <a:gd name="connsiteX2611" fmla="*/ 667154 w 8023328"/>
              <a:gd name="connsiteY2611" fmla="*/ 726466 h 2380521"/>
              <a:gd name="connsiteX2612" fmla="*/ 653298 w 8023328"/>
              <a:gd name="connsiteY2612" fmla="*/ 741255 h 2380521"/>
              <a:gd name="connsiteX2613" fmla="*/ 640901 w 8023328"/>
              <a:gd name="connsiteY2613" fmla="*/ 726466 h 2380521"/>
              <a:gd name="connsiteX2614" fmla="*/ 653298 w 8023328"/>
              <a:gd name="connsiteY2614" fmla="*/ 711678 h 2380521"/>
              <a:gd name="connsiteX2615" fmla="*/ 584861 w 8023328"/>
              <a:gd name="connsiteY2615" fmla="*/ 711678 h 2380521"/>
              <a:gd name="connsiteX2616" fmla="*/ 599648 w 8023328"/>
              <a:gd name="connsiteY2616" fmla="*/ 726466 h 2380521"/>
              <a:gd name="connsiteX2617" fmla="*/ 584861 w 8023328"/>
              <a:gd name="connsiteY2617" fmla="*/ 741255 h 2380521"/>
              <a:gd name="connsiteX2618" fmla="*/ 570071 w 8023328"/>
              <a:gd name="connsiteY2618" fmla="*/ 726466 h 2380521"/>
              <a:gd name="connsiteX2619" fmla="*/ 584861 w 8023328"/>
              <a:gd name="connsiteY2619" fmla="*/ 711678 h 2380521"/>
              <a:gd name="connsiteX2620" fmla="*/ 513660 w 8023328"/>
              <a:gd name="connsiteY2620" fmla="*/ 711678 h 2380521"/>
              <a:gd name="connsiteX2621" fmla="*/ 528837 w 8023328"/>
              <a:gd name="connsiteY2621" fmla="*/ 726466 h 2380521"/>
              <a:gd name="connsiteX2622" fmla="*/ 513660 w 8023328"/>
              <a:gd name="connsiteY2622" fmla="*/ 741255 h 2380521"/>
              <a:gd name="connsiteX2623" fmla="*/ 499241 w 8023328"/>
              <a:gd name="connsiteY2623" fmla="*/ 726466 h 2380521"/>
              <a:gd name="connsiteX2624" fmla="*/ 513660 w 8023328"/>
              <a:gd name="connsiteY2624" fmla="*/ 711678 h 2380521"/>
              <a:gd name="connsiteX2625" fmla="*/ 439826 w 8023328"/>
              <a:gd name="connsiteY2625" fmla="*/ 711678 h 2380521"/>
              <a:gd name="connsiteX2626" fmla="*/ 454616 w 8023328"/>
              <a:gd name="connsiteY2626" fmla="*/ 726466 h 2380521"/>
              <a:gd name="connsiteX2627" fmla="*/ 439826 w 8023328"/>
              <a:gd name="connsiteY2627" fmla="*/ 741255 h 2380521"/>
              <a:gd name="connsiteX2628" fmla="*/ 425038 w 8023328"/>
              <a:gd name="connsiteY2628" fmla="*/ 726466 h 2380521"/>
              <a:gd name="connsiteX2629" fmla="*/ 439826 w 8023328"/>
              <a:gd name="connsiteY2629" fmla="*/ 711678 h 2380521"/>
              <a:gd name="connsiteX2630" fmla="*/ 368064 w 8023328"/>
              <a:gd name="connsiteY2630" fmla="*/ 711678 h 2380521"/>
              <a:gd name="connsiteX2631" fmla="*/ 380462 w 8023328"/>
              <a:gd name="connsiteY2631" fmla="*/ 726466 h 2380521"/>
              <a:gd name="connsiteX2632" fmla="*/ 368064 w 8023328"/>
              <a:gd name="connsiteY2632" fmla="*/ 741255 h 2380521"/>
              <a:gd name="connsiteX2633" fmla="*/ 354207 w 8023328"/>
              <a:gd name="connsiteY2633" fmla="*/ 726466 h 2380521"/>
              <a:gd name="connsiteX2634" fmla="*/ 368064 w 8023328"/>
              <a:gd name="connsiteY2634" fmla="*/ 711678 h 2380521"/>
              <a:gd name="connsiteX2635" fmla="*/ 297232 w 8023328"/>
              <a:gd name="connsiteY2635" fmla="*/ 711678 h 2380521"/>
              <a:gd name="connsiteX2636" fmla="*/ 309630 w 8023328"/>
              <a:gd name="connsiteY2636" fmla="*/ 726466 h 2380521"/>
              <a:gd name="connsiteX2637" fmla="*/ 297232 w 8023328"/>
              <a:gd name="connsiteY2637" fmla="*/ 741255 h 2380521"/>
              <a:gd name="connsiteX2638" fmla="*/ 283376 w 8023328"/>
              <a:gd name="connsiteY2638" fmla="*/ 726466 h 2380521"/>
              <a:gd name="connsiteX2639" fmla="*/ 297232 w 8023328"/>
              <a:gd name="connsiteY2639" fmla="*/ 711678 h 2380521"/>
              <a:gd name="connsiteX2640" fmla="*/ 226403 w 8023328"/>
              <a:gd name="connsiteY2640" fmla="*/ 711678 h 2380521"/>
              <a:gd name="connsiteX2641" fmla="*/ 238801 w 8023328"/>
              <a:gd name="connsiteY2641" fmla="*/ 726466 h 2380521"/>
              <a:gd name="connsiteX2642" fmla="*/ 226403 w 8023328"/>
              <a:gd name="connsiteY2642" fmla="*/ 741255 h 2380521"/>
              <a:gd name="connsiteX2643" fmla="*/ 212548 w 8023328"/>
              <a:gd name="connsiteY2643" fmla="*/ 726466 h 2380521"/>
              <a:gd name="connsiteX2644" fmla="*/ 226403 w 8023328"/>
              <a:gd name="connsiteY2644" fmla="*/ 711678 h 2380521"/>
              <a:gd name="connsiteX2645" fmla="*/ 154106 w 8023328"/>
              <a:gd name="connsiteY2645" fmla="*/ 711678 h 2380521"/>
              <a:gd name="connsiteX2646" fmla="*/ 167962 w 8023328"/>
              <a:gd name="connsiteY2646" fmla="*/ 726466 h 2380521"/>
              <a:gd name="connsiteX2647" fmla="*/ 154106 w 8023328"/>
              <a:gd name="connsiteY2647" fmla="*/ 741255 h 2380521"/>
              <a:gd name="connsiteX2648" fmla="*/ 141708 w 8023328"/>
              <a:gd name="connsiteY2648" fmla="*/ 726466 h 2380521"/>
              <a:gd name="connsiteX2649" fmla="*/ 154106 w 8023328"/>
              <a:gd name="connsiteY2649" fmla="*/ 711678 h 2380521"/>
              <a:gd name="connsiteX2650" fmla="*/ 4227498 w 8023328"/>
              <a:gd name="connsiteY2650" fmla="*/ 640846 h 2380521"/>
              <a:gd name="connsiteX2651" fmla="*/ 4242286 w 8023328"/>
              <a:gd name="connsiteY2651" fmla="*/ 653243 h 2380521"/>
              <a:gd name="connsiteX2652" fmla="*/ 4227498 w 8023328"/>
              <a:gd name="connsiteY2652" fmla="*/ 667100 h 2380521"/>
              <a:gd name="connsiteX2653" fmla="*/ 4212710 w 8023328"/>
              <a:gd name="connsiteY2653" fmla="*/ 653243 h 2380521"/>
              <a:gd name="connsiteX2654" fmla="*/ 4227498 w 8023328"/>
              <a:gd name="connsiteY2654" fmla="*/ 640846 h 2380521"/>
              <a:gd name="connsiteX2655" fmla="*/ 4153295 w 8023328"/>
              <a:gd name="connsiteY2655" fmla="*/ 640846 h 2380521"/>
              <a:gd name="connsiteX2656" fmla="*/ 4168083 w 8023328"/>
              <a:gd name="connsiteY2656" fmla="*/ 653243 h 2380521"/>
              <a:gd name="connsiteX2657" fmla="*/ 4153295 w 8023328"/>
              <a:gd name="connsiteY2657" fmla="*/ 667100 h 2380521"/>
              <a:gd name="connsiteX2658" fmla="*/ 4138507 w 8023328"/>
              <a:gd name="connsiteY2658" fmla="*/ 653243 h 2380521"/>
              <a:gd name="connsiteX2659" fmla="*/ 4153295 w 8023328"/>
              <a:gd name="connsiteY2659" fmla="*/ 640846 h 2380521"/>
              <a:gd name="connsiteX2660" fmla="*/ 4082465 w 8023328"/>
              <a:gd name="connsiteY2660" fmla="*/ 640846 h 2380521"/>
              <a:gd name="connsiteX2661" fmla="*/ 4097254 w 8023328"/>
              <a:gd name="connsiteY2661" fmla="*/ 653243 h 2380521"/>
              <a:gd name="connsiteX2662" fmla="*/ 4082465 w 8023328"/>
              <a:gd name="connsiteY2662" fmla="*/ 667100 h 2380521"/>
              <a:gd name="connsiteX2663" fmla="*/ 4067676 w 8023328"/>
              <a:gd name="connsiteY2663" fmla="*/ 653243 h 2380521"/>
              <a:gd name="connsiteX2664" fmla="*/ 4082465 w 8023328"/>
              <a:gd name="connsiteY2664" fmla="*/ 640846 h 2380521"/>
              <a:gd name="connsiteX2665" fmla="*/ 4010703 w 8023328"/>
              <a:gd name="connsiteY2665" fmla="*/ 640846 h 2380521"/>
              <a:gd name="connsiteX2666" fmla="*/ 4023100 w 8023328"/>
              <a:gd name="connsiteY2666" fmla="*/ 653243 h 2380521"/>
              <a:gd name="connsiteX2667" fmla="*/ 4010703 w 8023328"/>
              <a:gd name="connsiteY2667" fmla="*/ 667100 h 2380521"/>
              <a:gd name="connsiteX2668" fmla="*/ 3996847 w 8023328"/>
              <a:gd name="connsiteY2668" fmla="*/ 653243 h 2380521"/>
              <a:gd name="connsiteX2669" fmla="*/ 4010703 w 8023328"/>
              <a:gd name="connsiteY2669" fmla="*/ 640846 h 2380521"/>
              <a:gd name="connsiteX2670" fmla="*/ 3939871 w 8023328"/>
              <a:gd name="connsiteY2670" fmla="*/ 640846 h 2380521"/>
              <a:gd name="connsiteX2671" fmla="*/ 3952268 w 8023328"/>
              <a:gd name="connsiteY2671" fmla="*/ 653243 h 2380521"/>
              <a:gd name="connsiteX2672" fmla="*/ 3939871 w 8023328"/>
              <a:gd name="connsiteY2672" fmla="*/ 667100 h 2380521"/>
              <a:gd name="connsiteX2673" fmla="*/ 3926015 w 8023328"/>
              <a:gd name="connsiteY2673" fmla="*/ 653243 h 2380521"/>
              <a:gd name="connsiteX2674" fmla="*/ 3939871 w 8023328"/>
              <a:gd name="connsiteY2674" fmla="*/ 640846 h 2380521"/>
              <a:gd name="connsiteX2675" fmla="*/ 3869042 w 8023328"/>
              <a:gd name="connsiteY2675" fmla="*/ 640846 h 2380521"/>
              <a:gd name="connsiteX2676" fmla="*/ 3881439 w 8023328"/>
              <a:gd name="connsiteY2676" fmla="*/ 653243 h 2380521"/>
              <a:gd name="connsiteX2677" fmla="*/ 3869042 w 8023328"/>
              <a:gd name="connsiteY2677" fmla="*/ 667100 h 2380521"/>
              <a:gd name="connsiteX2678" fmla="*/ 3855186 w 8023328"/>
              <a:gd name="connsiteY2678" fmla="*/ 653243 h 2380521"/>
              <a:gd name="connsiteX2679" fmla="*/ 3869042 w 8023328"/>
              <a:gd name="connsiteY2679" fmla="*/ 640846 h 2380521"/>
              <a:gd name="connsiteX2680" fmla="*/ 3796752 w 8023328"/>
              <a:gd name="connsiteY2680" fmla="*/ 640846 h 2380521"/>
              <a:gd name="connsiteX2681" fmla="*/ 3810608 w 8023328"/>
              <a:gd name="connsiteY2681" fmla="*/ 653243 h 2380521"/>
              <a:gd name="connsiteX2682" fmla="*/ 3796752 w 8023328"/>
              <a:gd name="connsiteY2682" fmla="*/ 667100 h 2380521"/>
              <a:gd name="connsiteX2683" fmla="*/ 3784355 w 8023328"/>
              <a:gd name="connsiteY2683" fmla="*/ 653243 h 2380521"/>
              <a:gd name="connsiteX2684" fmla="*/ 3796752 w 8023328"/>
              <a:gd name="connsiteY2684" fmla="*/ 640846 h 2380521"/>
              <a:gd name="connsiteX2685" fmla="*/ 3725922 w 8023328"/>
              <a:gd name="connsiteY2685" fmla="*/ 640846 h 2380521"/>
              <a:gd name="connsiteX2686" fmla="*/ 3739778 w 8023328"/>
              <a:gd name="connsiteY2686" fmla="*/ 653243 h 2380521"/>
              <a:gd name="connsiteX2687" fmla="*/ 3725922 w 8023328"/>
              <a:gd name="connsiteY2687" fmla="*/ 667100 h 2380521"/>
              <a:gd name="connsiteX2688" fmla="*/ 3713525 w 8023328"/>
              <a:gd name="connsiteY2688" fmla="*/ 653243 h 2380521"/>
              <a:gd name="connsiteX2689" fmla="*/ 3725922 w 8023328"/>
              <a:gd name="connsiteY2689" fmla="*/ 640846 h 2380521"/>
              <a:gd name="connsiteX2690" fmla="*/ 3655091 w 8023328"/>
              <a:gd name="connsiteY2690" fmla="*/ 640846 h 2380521"/>
              <a:gd name="connsiteX2691" fmla="*/ 3668947 w 8023328"/>
              <a:gd name="connsiteY2691" fmla="*/ 653243 h 2380521"/>
              <a:gd name="connsiteX2692" fmla="*/ 3655091 w 8023328"/>
              <a:gd name="connsiteY2692" fmla="*/ 667100 h 2380521"/>
              <a:gd name="connsiteX2693" fmla="*/ 3642694 w 8023328"/>
              <a:gd name="connsiteY2693" fmla="*/ 653243 h 2380521"/>
              <a:gd name="connsiteX2694" fmla="*/ 3655091 w 8023328"/>
              <a:gd name="connsiteY2694" fmla="*/ 640846 h 2380521"/>
              <a:gd name="connsiteX2695" fmla="*/ 3583280 w 8023328"/>
              <a:gd name="connsiteY2695" fmla="*/ 640846 h 2380521"/>
              <a:gd name="connsiteX2696" fmla="*/ 3598069 w 8023328"/>
              <a:gd name="connsiteY2696" fmla="*/ 653243 h 2380521"/>
              <a:gd name="connsiteX2697" fmla="*/ 3583280 w 8023328"/>
              <a:gd name="connsiteY2697" fmla="*/ 667100 h 2380521"/>
              <a:gd name="connsiteX2698" fmla="*/ 3568491 w 8023328"/>
              <a:gd name="connsiteY2698" fmla="*/ 653243 h 2380521"/>
              <a:gd name="connsiteX2699" fmla="*/ 3583280 w 8023328"/>
              <a:gd name="connsiteY2699" fmla="*/ 640846 h 2380521"/>
              <a:gd name="connsiteX2700" fmla="*/ 3512449 w 8023328"/>
              <a:gd name="connsiteY2700" fmla="*/ 640846 h 2380521"/>
              <a:gd name="connsiteX2701" fmla="*/ 3527237 w 8023328"/>
              <a:gd name="connsiteY2701" fmla="*/ 653243 h 2380521"/>
              <a:gd name="connsiteX2702" fmla="*/ 3512449 w 8023328"/>
              <a:gd name="connsiteY2702" fmla="*/ 667100 h 2380521"/>
              <a:gd name="connsiteX2703" fmla="*/ 3497661 w 8023328"/>
              <a:gd name="connsiteY2703" fmla="*/ 653243 h 2380521"/>
              <a:gd name="connsiteX2704" fmla="*/ 3512449 w 8023328"/>
              <a:gd name="connsiteY2704" fmla="*/ 640846 h 2380521"/>
              <a:gd name="connsiteX2705" fmla="*/ 3441619 w 8023328"/>
              <a:gd name="connsiteY2705" fmla="*/ 640846 h 2380521"/>
              <a:gd name="connsiteX2706" fmla="*/ 3456408 w 8023328"/>
              <a:gd name="connsiteY2706" fmla="*/ 653243 h 2380521"/>
              <a:gd name="connsiteX2707" fmla="*/ 3441619 w 8023328"/>
              <a:gd name="connsiteY2707" fmla="*/ 667100 h 2380521"/>
              <a:gd name="connsiteX2708" fmla="*/ 3426830 w 8023328"/>
              <a:gd name="connsiteY2708" fmla="*/ 653243 h 2380521"/>
              <a:gd name="connsiteX2709" fmla="*/ 3441619 w 8023328"/>
              <a:gd name="connsiteY2709" fmla="*/ 640846 h 2380521"/>
              <a:gd name="connsiteX2710" fmla="*/ 3369857 w 8023328"/>
              <a:gd name="connsiteY2710" fmla="*/ 640846 h 2380521"/>
              <a:gd name="connsiteX2711" fmla="*/ 3382254 w 8023328"/>
              <a:gd name="connsiteY2711" fmla="*/ 653243 h 2380521"/>
              <a:gd name="connsiteX2712" fmla="*/ 3369857 w 8023328"/>
              <a:gd name="connsiteY2712" fmla="*/ 667100 h 2380521"/>
              <a:gd name="connsiteX2713" fmla="*/ 3356001 w 8023328"/>
              <a:gd name="connsiteY2713" fmla="*/ 653243 h 2380521"/>
              <a:gd name="connsiteX2714" fmla="*/ 3369857 w 8023328"/>
              <a:gd name="connsiteY2714" fmla="*/ 640846 h 2380521"/>
              <a:gd name="connsiteX2715" fmla="*/ 3299091 w 8023328"/>
              <a:gd name="connsiteY2715" fmla="*/ 640846 h 2380521"/>
              <a:gd name="connsiteX2716" fmla="*/ 3311488 w 8023328"/>
              <a:gd name="connsiteY2716" fmla="*/ 653243 h 2380521"/>
              <a:gd name="connsiteX2717" fmla="*/ 3299091 w 8023328"/>
              <a:gd name="connsiteY2717" fmla="*/ 667100 h 2380521"/>
              <a:gd name="connsiteX2718" fmla="*/ 3285237 w 8023328"/>
              <a:gd name="connsiteY2718" fmla="*/ 653243 h 2380521"/>
              <a:gd name="connsiteX2719" fmla="*/ 3299091 w 8023328"/>
              <a:gd name="connsiteY2719" fmla="*/ 640846 h 2380521"/>
              <a:gd name="connsiteX2720" fmla="*/ 3228258 w 8023328"/>
              <a:gd name="connsiteY2720" fmla="*/ 640846 h 2380521"/>
              <a:gd name="connsiteX2721" fmla="*/ 3240658 w 8023328"/>
              <a:gd name="connsiteY2721" fmla="*/ 653243 h 2380521"/>
              <a:gd name="connsiteX2722" fmla="*/ 3228258 w 8023328"/>
              <a:gd name="connsiteY2722" fmla="*/ 667100 h 2380521"/>
              <a:gd name="connsiteX2723" fmla="*/ 3214403 w 8023328"/>
              <a:gd name="connsiteY2723" fmla="*/ 653243 h 2380521"/>
              <a:gd name="connsiteX2724" fmla="*/ 3228258 w 8023328"/>
              <a:gd name="connsiteY2724" fmla="*/ 640846 h 2380521"/>
              <a:gd name="connsiteX2725" fmla="*/ 3152597 w 8023328"/>
              <a:gd name="connsiteY2725" fmla="*/ 640846 h 2380521"/>
              <a:gd name="connsiteX2726" fmla="*/ 3166454 w 8023328"/>
              <a:gd name="connsiteY2726" fmla="*/ 653243 h 2380521"/>
              <a:gd name="connsiteX2727" fmla="*/ 3152597 w 8023328"/>
              <a:gd name="connsiteY2727" fmla="*/ 667100 h 2380521"/>
              <a:gd name="connsiteX2728" fmla="*/ 3140200 w 8023328"/>
              <a:gd name="connsiteY2728" fmla="*/ 653243 h 2380521"/>
              <a:gd name="connsiteX2729" fmla="*/ 3152597 w 8023328"/>
              <a:gd name="connsiteY2729" fmla="*/ 640846 h 2380521"/>
              <a:gd name="connsiteX2730" fmla="*/ 3081767 w 8023328"/>
              <a:gd name="connsiteY2730" fmla="*/ 640846 h 2380521"/>
              <a:gd name="connsiteX2731" fmla="*/ 3095620 w 8023328"/>
              <a:gd name="connsiteY2731" fmla="*/ 653243 h 2380521"/>
              <a:gd name="connsiteX2732" fmla="*/ 3081767 w 8023328"/>
              <a:gd name="connsiteY2732" fmla="*/ 667100 h 2380521"/>
              <a:gd name="connsiteX2733" fmla="*/ 3069366 w 8023328"/>
              <a:gd name="connsiteY2733" fmla="*/ 653243 h 2380521"/>
              <a:gd name="connsiteX2734" fmla="*/ 3081767 w 8023328"/>
              <a:gd name="connsiteY2734" fmla="*/ 640846 h 2380521"/>
              <a:gd name="connsiteX2735" fmla="*/ 3013710 w 8023328"/>
              <a:gd name="connsiteY2735" fmla="*/ 640846 h 2380521"/>
              <a:gd name="connsiteX2736" fmla="*/ 3028129 w 8023328"/>
              <a:gd name="connsiteY2736" fmla="*/ 653243 h 2380521"/>
              <a:gd name="connsiteX2737" fmla="*/ 3013710 w 8023328"/>
              <a:gd name="connsiteY2737" fmla="*/ 667100 h 2380521"/>
              <a:gd name="connsiteX2738" fmla="*/ 2998534 w 8023328"/>
              <a:gd name="connsiteY2738" fmla="*/ 653243 h 2380521"/>
              <a:gd name="connsiteX2739" fmla="*/ 3013710 w 8023328"/>
              <a:gd name="connsiteY2739" fmla="*/ 640846 h 2380521"/>
              <a:gd name="connsiteX2740" fmla="*/ 2942488 w 8023328"/>
              <a:gd name="connsiteY2740" fmla="*/ 640846 h 2380521"/>
              <a:gd name="connsiteX2741" fmla="*/ 2957280 w 8023328"/>
              <a:gd name="connsiteY2741" fmla="*/ 653243 h 2380521"/>
              <a:gd name="connsiteX2742" fmla="*/ 2942488 w 8023328"/>
              <a:gd name="connsiteY2742" fmla="*/ 667100 h 2380521"/>
              <a:gd name="connsiteX2743" fmla="*/ 2927703 w 8023328"/>
              <a:gd name="connsiteY2743" fmla="*/ 653243 h 2380521"/>
              <a:gd name="connsiteX2744" fmla="*/ 2942488 w 8023328"/>
              <a:gd name="connsiteY2744" fmla="*/ 640846 h 2380521"/>
              <a:gd name="connsiteX2745" fmla="*/ 2868288 w 8023328"/>
              <a:gd name="connsiteY2745" fmla="*/ 640846 h 2380521"/>
              <a:gd name="connsiteX2746" fmla="*/ 2883082 w 8023328"/>
              <a:gd name="connsiteY2746" fmla="*/ 653243 h 2380521"/>
              <a:gd name="connsiteX2747" fmla="*/ 2868288 w 8023328"/>
              <a:gd name="connsiteY2747" fmla="*/ 667100 h 2380521"/>
              <a:gd name="connsiteX2748" fmla="*/ 2853498 w 8023328"/>
              <a:gd name="connsiteY2748" fmla="*/ 653243 h 2380521"/>
              <a:gd name="connsiteX2749" fmla="*/ 2868288 w 8023328"/>
              <a:gd name="connsiteY2749" fmla="*/ 640846 h 2380521"/>
              <a:gd name="connsiteX2750" fmla="*/ 2796532 w 8023328"/>
              <a:gd name="connsiteY2750" fmla="*/ 640846 h 2380521"/>
              <a:gd name="connsiteX2751" fmla="*/ 2808926 w 8023328"/>
              <a:gd name="connsiteY2751" fmla="*/ 653243 h 2380521"/>
              <a:gd name="connsiteX2752" fmla="*/ 2796532 w 8023328"/>
              <a:gd name="connsiteY2752" fmla="*/ 667100 h 2380521"/>
              <a:gd name="connsiteX2753" fmla="*/ 2782673 w 8023328"/>
              <a:gd name="connsiteY2753" fmla="*/ 653243 h 2380521"/>
              <a:gd name="connsiteX2754" fmla="*/ 2796532 w 8023328"/>
              <a:gd name="connsiteY2754" fmla="*/ 640846 h 2380521"/>
              <a:gd name="connsiteX2755" fmla="*/ 2725692 w 8023328"/>
              <a:gd name="connsiteY2755" fmla="*/ 640846 h 2380521"/>
              <a:gd name="connsiteX2756" fmla="*/ 2738097 w 8023328"/>
              <a:gd name="connsiteY2756" fmla="*/ 653243 h 2380521"/>
              <a:gd name="connsiteX2757" fmla="*/ 2725692 w 8023328"/>
              <a:gd name="connsiteY2757" fmla="*/ 667100 h 2380521"/>
              <a:gd name="connsiteX2758" fmla="*/ 2711843 w 8023328"/>
              <a:gd name="connsiteY2758" fmla="*/ 653243 h 2380521"/>
              <a:gd name="connsiteX2759" fmla="*/ 2725692 w 8023328"/>
              <a:gd name="connsiteY2759" fmla="*/ 640846 h 2380521"/>
              <a:gd name="connsiteX2760" fmla="*/ 2654867 w 8023328"/>
              <a:gd name="connsiteY2760" fmla="*/ 640846 h 2380521"/>
              <a:gd name="connsiteX2761" fmla="*/ 2667266 w 8023328"/>
              <a:gd name="connsiteY2761" fmla="*/ 653243 h 2380521"/>
              <a:gd name="connsiteX2762" fmla="*/ 2654867 w 8023328"/>
              <a:gd name="connsiteY2762" fmla="*/ 667100 h 2380521"/>
              <a:gd name="connsiteX2763" fmla="*/ 2641013 w 8023328"/>
              <a:gd name="connsiteY2763" fmla="*/ 653243 h 2380521"/>
              <a:gd name="connsiteX2764" fmla="*/ 2654867 w 8023328"/>
              <a:gd name="connsiteY2764" fmla="*/ 640846 h 2380521"/>
              <a:gd name="connsiteX2765" fmla="*/ 2582577 w 8023328"/>
              <a:gd name="connsiteY2765" fmla="*/ 640846 h 2380521"/>
              <a:gd name="connsiteX2766" fmla="*/ 2596432 w 8023328"/>
              <a:gd name="connsiteY2766" fmla="*/ 654702 h 2380521"/>
              <a:gd name="connsiteX2767" fmla="*/ 2582577 w 8023328"/>
              <a:gd name="connsiteY2767" fmla="*/ 667100 h 2380521"/>
              <a:gd name="connsiteX2768" fmla="*/ 2570181 w 8023328"/>
              <a:gd name="connsiteY2768" fmla="*/ 654702 h 2380521"/>
              <a:gd name="connsiteX2769" fmla="*/ 2582577 w 8023328"/>
              <a:gd name="connsiteY2769" fmla="*/ 640846 h 2380521"/>
              <a:gd name="connsiteX2770" fmla="*/ 1728254 w 8023328"/>
              <a:gd name="connsiteY2770" fmla="*/ 640846 h 2380521"/>
              <a:gd name="connsiteX2771" fmla="*/ 1743044 w 8023328"/>
              <a:gd name="connsiteY2771" fmla="*/ 654702 h 2380521"/>
              <a:gd name="connsiteX2772" fmla="*/ 1728254 w 8023328"/>
              <a:gd name="connsiteY2772" fmla="*/ 667100 h 2380521"/>
              <a:gd name="connsiteX2773" fmla="*/ 1713464 w 8023328"/>
              <a:gd name="connsiteY2773" fmla="*/ 654702 h 2380521"/>
              <a:gd name="connsiteX2774" fmla="*/ 1728254 w 8023328"/>
              <a:gd name="connsiteY2774" fmla="*/ 640846 h 2380521"/>
              <a:gd name="connsiteX2775" fmla="*/ 1657423 w 8023328"/>
              <a:gd name="connsiteY2775" fmla="*/ 640846 h 2380521"/>
              <a:gd name="connsiteX2776" fmla="*/ 1672215 w 8023328"/>
              <a:gd name="connsiteY2776" fmla="*/ 654702 h 2380521"/>
              <a:gd name="connsiteX2777" fmla="*/ 1657423 w 8023328"/>
              <a:gd name="connsiteY2777" fmla="*/ 667100 h 2380521"/>
              <a:gd name="connsiteX2778" fmla="*/ 1642644 w 8023328"/>
              <a:gd name="connsiteY2778" fmla="*/ 654702 h 2380521"/>
              <a:gd name="connsiteX2779" fmla="*/ 1657423 w 8023328"/>
              <a:gd name="connsiteY2779" fmla="*/ 640846 h 2380521"/>
              <a:gd name="connsiteX2780" fmla="*/ 1582290 w 8023328"/>
              <a:gd name="connsiteY2780" fmla="*/ 640846 h 2380521"/>
              <a:gd name="connsiteX2781" fmla="*/ 1594694 w 8023328"/>
              <a:gd name="connsiteY2781" fmla="*/ 654702 h 2380521"/>
              <a:gd name="connsiteX2782" fmla="*/ 1582290 w 8023328"/>
              <a:gd name="connsiteY2782" fmla="*/ 667100 h 2380521"/>
              <a:gd name="connsiteX2783" fmla="*/ 1568435 w 8023328"/>
              <a:gd name="connsiteY2783" fmla="*/ 654702 h 2380521"/>
              <a:gd name="connsiteX2784" fmla="*/ 1582290 w 8023328"/>
              <a:gd name="connsiteY2784" fmla="*/ 640846 h 2380521"/>
              <a:gd name="connsiteX2785" fmla="*/ 1512190 w 8023328"/>
              <a:gd name="connsiteY2785" fmla="*/ 640846 h 2380521"/>
              <a:gd name="connsiteX2786" fmla="*/ 1523859 w 8023328"/>
              <a:gd name="connsiteY2786" fmla="*/ 654702 h 2380521"/>
              <a:gd name="connsiteX2787" fmla="*/ 1512190 w 8023328"/>
              <a:gd name="connsiteY2787" fmla="*/ 667100 h 2380521"/>
              <a:gd name="connsiteX2788" fmla="*/ 1497604 w 8023328"/>
              <a:gd name="connsiteY2788" fmla="*/ 654702 h 2380521"/>
              <a:gd name="connsiteX2789" fmla="*/ 1512190 w 8023328"/>
              <a:gd name="connsiteY2789" fmla="*/ 640846 h 2380521"/>
              <a:gd name="connsiteX2790" fmla="*/ 1440623 w 8023328"/>
              <a:gd name="connsiteY2790" fmla="*/ 640846 h 2380521"/>
              <a:gd name="connsiteX2791" fmla="*/ 1453017 w 8023328"/>
              <a:gd name="connsiteY2791" fmla="*/ 654702 h 2380521"/>
              <a:gd name="connsiteX2792" fmla="*/ 1440623 w 8023328"/>
              <a:gd name="connsiteY2792" fmla="*/ 667100 h 2380521"/>
              <a:gd name="connsiteX2793" fmla="*/ 1426767 w 8023328"/>
              <a:gd name="connsiteY2793" fmla="*/ 654702 h 2380521"/>
              <a:gd name="connsiteX2794" fmla="*/ 1440623 w 8023328"/>
              <a:gd name="connsiteY2794" fmla="*/ 640846 h 2380521"/>
              <a:gd name="connsiteX2795" fmla="*/ 1368339 w 8023328"/>
              <a:gd name="connsiteY2795" fmla="*/ 640846 h 2380521"/>
              <a:gd name="connsiteX2796" fmla="*/ 1382194 w 8023328"/>
              <a:gd name="connsiteY2796" fmla="*/ 654702 h 2380521"/>
              <a:gd name="connsiteX2797" fmla="*/ 1368339 w 8023328"/>
              <a:gd name="connsiteY2797" fmla="*/ 667100 h 2380521"/>
              <a:gd name="connsiteX2798" fmla="*/ 1355943 w 8023328"/>
              <a:gd name="connsiteY2798" fmla="*/ 654702 h 2380521"/>
              <a:gd name="connsiteX2799" fmla="*/ 1368339 w 8023328"/>
              <a:gd name="connsiteY2799" fmla="*/ 640846 h 2380521"/>
              <a:gd name="connsiteX2800" fmla="*/ 1297512 w 8023328"/>
              <a:gd name="connsiteY2800" fmla="*/ 640846 h 2380521"/>
              <a:gd name="connsiteX2801" fmla="*/ 1311369 w 8023328"/>
              <a:gd name="connsiteY2801" fmla="*/ 654702 h 2380521"/>
              <a:gd name="connsiteX2802" fmla="*/ 1297512 w 8023328"/>
              <a:gd name="connsiteY2802" fmla="*/ 667100 h 2380521"/>
              <a:gd name="connsiteX2803" fmla="*/ 1285116 w 8023328"/>
              <a:gd name="connsiteY2803" fmla="*/ 654702 h 2380521"/>
              <a:gd name="connsiteX2804" fmla="*/ 1297512 w 8023328"/>
              <a:gd name="connsiteY2804" fmla="*/ 640846 h 2380521"/>
              <a:gd name="connsiteX2805" fmla="*/ 1226680 w 8023328"/>
              <a:gd name="connsiteY2805" fmla="*/ 640846 h 2380521"/>
              <a:gd name="connsiteX2806" fmla="*/ 1240537 w 8023328"/>
              <a:gd name="connsiteY2806" fmla="*/ 654702 h 2380521"/>
              <a:gd name="connsiteX2807" fmla="*/ 1226680 w 8023328"/>
              <a:gd name="connsiteY2807" fmla="*/ 667100 h 2380521"/>
              <a:gd name="connsiteX2808" fmla="*/ 1214291 w 8023328"/>
              <a:gd name="connsiteY2808" fmla="*/ 654702 h 2380521"/>
              <a:gd name="connsiteX2809" fmla="*/ 1226680 w 8023328"/>
              <a:gd name="connsiteY2809" fmla="*/ 640846 h 2380521"/>
              <a:gd name="connsiteX2810" fmla="*/ 1154878 w 8023328"/>
              <a:gd name="connsiteY2810" fmla="*/ 640846 h 2380521"/>
              <a:gd name="connsiteX2811" fmla="*/ 1169666 w 8023328"/>
              <a:gd name="connsiteY2811" fmla="*/ 654702 h 2380521"/>
              <a:gd name="connsiteX2812" fmla="*/ 1154878 w 8023328"/>
              <a:gd name="connsiteY2812" fmla="*/ 667100 h 2380521"/>
              <a:gd name="connsiteX2813" fmla="*/ 1140088 w 8023328"/>
              <a:gd name="connsiteY2813" fmla="*/ 654702 h 2380521"/>
              <a:gd name="connsiteX2814" fmla="*/ 1154878 w 8023328"/>
              <a:gd name="connsiteY2814" fmla="*/ 640846 h 2380521"/>
              <a:gd name="connsiteX2815" fmla="*/ 1084051 w 8023328"/>
              <a:gd name="connsiteY2815" fmla="*/ 640846 h 2380521"/>
              <a:gd name="connsiteX2816" fmla="*/ 1098838 w 8023328"/>
              <a:gd name="connsiteY2816" fmla="*/ 654702 h 2380521"/>
              <a:gd name="connsiteX2817" fmla="*/ 1084051 w 8023328"/>
              <a:gd name="connsiteY2817" fmla="*/ 667100 h 2380521"/>
              <a:gd name="connsiteX2818" fmla="*/ 1069261 w 8023328"/>
              <a:gd name="connsiteY2818" fmla="*/ 654702 h 2380521"/>
              <a:gd name="connsiteX2819" fmla="*/ 1084051 w 8023328"/>
              <a:gd name="connsiteY2819" fmla="*/ 640846 h 2380521"/>
              <a:gd name="connsiteX2820" fmla="*/ 1013010 w 8023328"/>
              <a:gd name="connsiteY2820" fmla="*/ 640846 h 2380521"/>
              <a:gd name="connsiteX2821" fmla="*/ 1024682 w 8023328"/>
              <a:gd name="connsiteY2821" fmla="*/ 654702 h 2380521"/>
              <a:gd name="connsiteX2822" fmla="*/ 1013010 w 8023328"/>
              <a:gd name="connsiteY2822" fmla="*/ 667100 h 2380521"/>
              <a:gd name="connsiteX2823" fmla="*/ 998429 w 8023328"/>
              <a:gd name="connsiteY2823" fmla="*/ 654702 h 2380521"/>
              <a:gd name="connsiteX2824" fmla="*/ 1013010 w 8023328"/>
              <a:gd name="connsiteY2824" fmla="*/ 640846 h 2380521"/>
              <a:gd name="connsiteX2825" fmla="*/ 941457 w 8023328"/>
              <a:gd name="connsiteY2825" fmla="*/ 640846 h 2380521"/>
              <a:gd name="connsiteX2826" fmla="*/ 953852 w 8023328"/>
              <a:gd name="connsiteY2826" fmla="*/ 654702 h 2380521"/>
              <a:gd name="connsiteX2827" fmla="*/ 941457 w 8023328"/>
              <a:gd name="connsiteY2827" fmla="*/ 667100 h 2380521"/>
              <a:gd name="connsiteX2828" fmla="*/ 927599 w 8023328"/>
              <a:gd name="connsiteY2828" fmla="*/ 654702 h 2380521"/>
              <a:gd name="connsiteX2829" fmla="*/ 941457 w 8023328"/>
              <a:gd name="connsiteY2829" fmla="*/ 640846 h 2380521"/>
              <a:gd name="connsiteX2830" fmla="*/ 870622 w 8023328"/>
              <a:gd name="connsiteY2830" fmla="*/ 640846 h 2380521"/>
              <a:gd name="connsiteX2831" fmla="*/ 883024 w 8023328"/>
              <a:gd name="connsiteY2831" fmla="*/ 654702 h 2380521"/>
              <a:gd name="connsiteX2832" fmla="*/ 870622 w 8023328"/>
              <a:gd name="connsiteY2832" fmla="*/ 667100 h 2380521"/>
              <a:gd name="connsiteX2833" fmla="*/ 856770 w 8023328"/>
              <a:gd name="connsiteY2833" fmla="*/ 654702 h 2380521"/>
              <a:gd name="connsiteX2834" fmla="*/ 870622 w 8023328"/>
              <a:gd name="connsiteY2834" fmla="*/ 640846 h 2380521"/>
              <a:gd name="connsiteX2835" fmla="*/ 798337 w 8023328"/>
              <a:gd name="connsiteY2835" fmla="*/ 640846 h 2380521"/>
              <a:gd name="connsiteX2836" fmla="*/ 812191 w 8023328"/>
              <a:gd name="connsiteY2836" fmla="*/ 655635 h 2380521"/>
              <a:gd name="connsiteX2837" fmla="*/ 798337 w 8023328"/>
              <a:gd name="connsiteY2837" fmla="*/ 670424 h 2380521"/>
              <a:gd name="connsiteX2838" fmla="*/ 785937 w 8023328"/>
              <a:gd name="connsiteY2838" fmla="*/ 655635 h 2380521"/>
              <a:gd name="connsiteX2839" fmla="*/ 798337 w 8023328"/>
              <a:gd name="connsiteY2839" fmla="*/ 640846 h 2380521"/>
              <a:gd name="connsiteX2840" fmla="*/ 724134 w 8023328"/>
              <a:gd name="connsiteY2840" fmla="*/ 640846 h 2380521"/>
              <a:gd name="connsiteX2841" fmla="*/ 737989 w 8023328"/>
              <a:gd name="connsiteY2841" fmla="*/ 655635 h 2380521"/>
              <a:gd name="connsiteX2842" fmla="*/ 724134 w 8023328"/>
              <a:gd name="connsiteY2842" fmla="*/ 670424 h 2380521"/>
              <a:gd name="connsiteX2843" fmla="*/ 711735 w 8023328"/>
              <a:gd name="connsiteY2843" fmla="*/ 655635 h 2380521"/>
              <a:gd name="connsiteX2844" fmla="*/ 724134 w 8023328"/>
              <a:gd name="connsiteY2844" fmla="*/ 640846 h 2380521"/>
              <a:gd name="connsiteX2845" fmla="*/ 653301 w 8023328"/>
              <a:gd name="connsiteY2845" fmla="*/ 640846 h 2380521"/>
              <a:gd name="connsiteX2846" fmla="*/ 667160 w 8023328"/>
              <a:gd name="connsiteY2846" fmla="*/ 655635 h 2380521"/>
              <a:gd name="connsiteX2847" fmla="*/ 653301 w 8023328"/>
              <a:gd name="connsiteY2847" fmla="*/ 670424 h 2380521"/>
              <a:gd name="connsiteX2848" fmla="*/ 640907 w 8023328"/>
              <a:gd name="connsiteY2848" fmla="*/ 655635 h 2380521"/>
              <a:gd name="connsiteX2849" fmla="*/ 653301 w 8023328"/>
              <a:gd name="connsiteY2849" fmla="*/ 640846 h 2380521"/>
              <a:gd name="connsiteX2850" fmla="*/ 584864 w 8023328"/>
              <a:gd name="connsiteY2850" fmla="*/ 640846 h 2380521"/>
              <a:gd name="connsiteX2851" fmla="*/ 599651 w 8023328"/>
              <a:gd name="connsiteY2851" fmla="*/ 655635 h 2380521"/>
              <a:gd name="connsiteX2852" fmla="*/ 584864 w 8023328"/>
              <a:gd name="connsiteY2852" fmla="*/ 670424 h 2380521"/>
              <a:gd name="connsiteX2853" fmla="*/ 570075 w 8023328"/>
              <a:gd name="connsiteY2853" fmla="*/ 655635 h 2380521"/>
              <a:gd name="connsiteX2854" fmla="*/ 584864 w 8023328"/>
              <a:gd name="connsiteY2854" fmla="*/ 640846 h 2380521"/>
              <a:gd name="connsiteX2855" fmla="*/ 513663 w 8023328"/>
              <a:gd name="connsiteY2855" fmla="*/ 640846 h 2380521"/>
              <a:gd name="connsiteX2856" fmla="*/ 528843 w 8023328"/>
              <a:gd name="connsiteY2856" fmla="*/ 655635 h 2380521"/>
              <a:gd name="connsiteX2857" fmla="*/ 513663 w 8023328"/>
              <a:gd name="connsiteY2857" fmla="*/ 670424 h 2380521"/>
              <a:gd name="connsiteX2858" fmla="*/ 499246 w 8023328"/>
              <a:gd name="connsiteY2858" fmla="*/ 655635 h 2380521"/>
              <a:gd name="connsiteX2859" fmla="*/ 513663 w 8023328"/>
              <a:gd name="connsiteY2859" fmla="*/ 640846 h 2380521"/>
              <a:gd name="connsiteX2860" fmla="*/ 439832 w 8023328"/>
              <a:gd name="connsiteY2860" fmla="*/ 640846 h 2380521"/>
              <a:gd name="connsiteX2861" fmla="*/ 454622 w 8023328"/>
              <a:gd name="connsiteY2861" fmla="*/ 655635 h 2380521"/>
              <a:gd name="connsiteX2862" fmla="*/ 439832 w 8023328"/>
              <a:gd name="connsiteY2862" fmla="*/ 670424 h 2380521"/>
              <a:gd name="connsiteX2863" fmla="*/ 425044 w 8023328"/>
              <a:gd name="connsiteY2863" fmla="*/ 655635 h 2380521"/>
              <a:gd name="connsiteX2864" fmla="*/ 439832 w 8023328"/>
              <a:gd name="connsiteY2864" fmla="*/ 640846 h 2380521"/>
              <a:gd name="connsiteX2865" fmla="*/ 368070 w 8023328"/>
              <a:gd name="connsiteY2865" fmla="*/ 640846 h 2380521"/>
              <a:gd name="connsiteX2866" fmla="*/ 380465 w 8023328"/>
              <a:gd name="connsiteY2866" fmla="*/ 655635 h 2380521"/>
              <a:gd name="connsiteX2867" fmla="*/ 368070 w 8023328"/>
              <a:gd name="connsiteY2867" fmla="*/ 670424 h 2380521"/>
              <a:gd name="connsiteX2868" fmla="*/ 354211 w 8023328"/>
              <a:gd name="connsiteY2868" fmla="*/ 655635 h 2380521"/>
              <a:gd name="connsiteX2869" fmla="*/ 368070 w 8023328"/>
              <a:gd name="connsiteY2869" fmla="*/ 640846 h 2380521"/>
              <a:gd name="connsiteX2870" fmla="*/ 297235 w 8023328"/>
              <a:gd name="connsiteY2870" fmla="*/ 640846 h 2380521"/>
              <a:gd name="connsiteX2871" fmla="*/ 309631 w 8023328"/>
              <a:gd name="connsiteY2871" fmla="*/ 655635 h 2380521"/>
              <a:gd name="connsiteX2872" fmla="*/ 297235 w 8023328"/>
              <a:gd name="connsiteY2872" fmla="*/ 670424 h 2380521"/>
              <a:gd name="connsiteX2873" fmla="*/ 283379 w 8023328"/>
              <a:gd name="connsiteY2873" fmla="*/ 655635 h 2380521"/>
              <a:gd name="connsiteX2874" fmla="*/ 297235 w 8023328"/>
              <a:gd name="connsiteY2874" fmla="*/ 640846 h 2380521"/>
              <a:gd name="connsiteX2875" fmla="*/ 4082465 w 8023328"/>
              <a:gd name="connsiteY2875" fmla="*/ 570017 h 2380521"/>
              <a:gd name="connsiteX2876" fmla="*/ 4097254 w 8023328"/>
              <a:gd name="connsiteY2876" fmla="*/ 584805 h 2380521"/>
              <a:gd name="connsiteX2877" fmla="*/ 4082465 w 8023328"/>
              <a:gd name="connsiteY2877" fmla="*/ 599594 h 2380521"/>
              <a:gd name="connsiteX2878" fmla="*/ 4067676 w 8023328"/>
              <a:gd name="connsiteY2878" fmla="*/ 584805 h 2380521"/>
              <a:gd name="connsiteX2879" fmla="*/ 4082465 w 8023328"/>
              <a:gd name="connsiteY2879" fmla="*/ 570017 h 2380521"/>
              <a:gd name="connsiteX2880" fmla="*/ 4010703 w 8023328"/>
              <a:gd name="connsiteY2880" fmla="*/ 570017 h 2380521"/>
              <a:gd name="connsiteX2881" fmla="*/ 4023100 w 8023328"/>
              <a:gd name="connsiteY2881" fmla="*/ 584805 h 2380521"/>
              <a:gd name="connsiteX2882" fmla="*/ 4010703 w 8023328"/>
              <a:gd name="connsiteY2882" fmla="*/ 599594 h 2380521"/>
              <a:gd name="connsiteX2883" fmla="*/ 3996847 w 8023328"/>
              <a:gd name="connsiteY2883" fmla="*/ 584805 h 2380521"/>
              <a:gd name="connsiteX2884" fmla="*/ 4010703 w 8023328"/>
              <a:gd name="connsiteY2884" fmla="*/ 570017 h 2380521"/>
              <a:gd name="connsiteX2885" fmla="*/ 3939871 w 8023328"/>
              <a:gd name="connsiteY2885" fmla="*/ 570017 h 2380521"/>
              <a:gd name="connsiteX2886" fmla="*/ 3952268 w 8023328"/>
              <a:gd name="connsiteY2886" fmla="*/ 584805 h 2380521"/>
              <a:gd name="connsiteX2887" fmla="*/ 3939871 w 8023328"/>
              <a:gd name="connsiteY2887" fmla="*/ 599594 h 2380521"/>
              <a:gd name="connsiteX2888" fmla="*/ 3926015 w 8023328"/>
              <a:gd name="connsiteY2888" fmla="*/ 584805 h 2380521"/>
              <a:gd name="connsiteX2889" fmla="*/ 3939871 w 8023328"/>
              <a:gd name="connsiteY2889" fmla="*/ 570017 h 2380521"/>
              <a:gd name="connsiteX2890" fmla="*/ 3869042 w 8023328"/>
              <a:gd name="connsiteY2890" fmla="*/ 570017 h 2380521"/>
              <a:gd name="connsiteX2891" fmla="*/ 3881439 w 8023328"/>
              <a:gd name="connsiteY2891" fmla="*/ 584805 h 2380521"/>
              <a:gd name="connsiteX2892" fmla="*/ 3869042 w 8023328"/>
              <a:gd name="connsiteY2892" fmla="*/ 599594 h 2380521"/>
              <a:gd name="connsiteX2893" fmla="*/ 3855186 w 8023328"/>
              <a:gd name="connsiteY2893" fmla="*/ 584805 h 2380521"/>
              <a:gd name="connsiteX2894" fmla="*/ 3869042 w 8023328"/>
              <a:gd name="connsiteY2894" fmla="*/ 570017 h 2380521"/>
              <a:gd name="connsiteX2895" fmla="*/ 3796752 w 8023328"/>
              <a:gd name="connsiteY2895" fmla="*/ 570017 h 2380521"/>
              <a:gd name="connsiteX2896" fmla="*/ 3810608 w 8023328"/>
              <a:gd name="connsiteY2896" fmla="*/ 584805 h 2380521"/>
              <a:gd name="connsiteX2897" fmla="*/ 3796752 w 8023328"/>
              <a:gd name="connsiteY2897" fmla="*/ 599594 h 2380521"/>
              <a:gd name="connsiteX2898" fmla="*/ 3784355 w 8023328"/>
              <a:gd name="connsiteY2898" fmla="*/ 584805 h 2380521"/>
              <a:gd name="connsiteX2899" fmla="*/ 3796752 w 8023328"/>
              <a:gd name="connsiteY2899" fmla="*/ 570017 h 2380521"/>
              <a:gd name="connsiteX2900" fmla="*/ 3725922 w 8023328"/>
              <a:gd name="connsiteY2900" fmla="*/ 570017 h 2380521"/>
              <a:gd name="connsiteX2901" fmla="*/ 3739778 w 8023328"/>
              <a:gd name="connsiteY2901" fmla="*/ 584805 h 2380521"/>
              <a:gd name="connsiteX2902" fmla="*/ 3725922 w 8023328"/>
              <a:gd name="connsiteY2902" fmla="*/ 599594 h 2380521"/>
              <a:gd name="connsiteX2903" fmla="*/ 3713525 w 8023328"/>
              <a:gd name="connsiteY2903" fmla="*/ 584805 h 2380521"/>
              <a:gd name="connsiteX2904" fmla="*/ 3725922 w 8023328"/>
              <a:gd name="connsiteY2904" fmla="*/ 570017 h 2380521"/>
              <a:gd name="connsiteX2905" fmla="*/ 3655091 w 8023328"/>
              <a:gd name="connsiteY2905" fmla="*/ 570017 h 2380521"/>
              <a:gd name="connsiteX2906" fmla="*/ 3668947 w 8023328"/>
              <a:gd name="connsiteY2906" fmla="*/ 582414 h 2380521"/>
              <a:gd name="connsiteX2907" fmla="*/ 3655091 w 8023328"/>
              <a:gd name="connsiteY2907" fmla="*/ 596271 h 2380521"/>
              <a:gd name="connsiteX2908" fmla="*/ 3642694 w 8023328"/>
              <a:gd name="connsiteY2908" fmla="*/ 582414 h 2380521"/>
              <a:gd name="connsiteX2909" fmla="*/ 3655091 w 8023328"/>
              <a:gd name="connsiteY2909" fmla="*/ 570017 h 2380521"/>
              <a:gd name="connsiteX2910" fmla="*/ 3583280 w 8023328"/>
              <a:gd name="connsiteY2910" fmla="*/ 570017 h 2380521"/>
              <a:gd name="connsiteX2911" fmla="*/ 3598069 w 8023328"/>
              <a:gd name="connsiteY2911" fmla="*/ 582414 h 2380521"/>
              <a:gd name="connsiteX2912" fmla="*/ 3583280 w 8023328"/>
              <a:gd name="connsiteY2912" fmla="*/ 596271 h 2380521"/>
              <a:gd name="connsiteX2913" fmla="*/ 3568491 w 8023328"/>
              <a:gd name="connsiteY2913" fmla="*/ 582414 h 2380521"/>
              <a:gd name="connsiteX2914" fmla="*/ 3583280 w 8023328"/>
              <a:gd name="connsiteY2914" fmla="*/ 570017 h 2380521"/>
              <a:gd name="connsiteX2915" fmla="*/ 3512449 w 8023328"/>
              <a:gd name="connsiteY2915" fmla="*/ 570017 h 2380521"/>
              <a:gd name="connsiteX2916" fmla="*/ 3527237 w 8023328"/>
              <a:gd name="connsiteY2916" fmla="*/ 582414 h 2380521"/>
              <a:gd name="connsiteX2917" fmla="*/ 3512449 w 8023328"/>
              <a:gd name="connsiteY2917" fmla="*/ 596271 h 2380521"/>
              <a:gd name="connsiteX2918" fmla="*/ 3497661 w 8023328"/>
              <a:gd name="connsiteY2918" fmla="*/ 582414 h 2380521"/>
              <a:gd name="connsiteX2919" fmla="*/ 3512449 w 8023328"/>
              <a:gd name="connsiteY2919" fmla="*/ 570017 h 2380521"/>
              <a:gd name="connsiteX2920" fmla="*/ 3441619 w 8023328"/>
              <a:gd name="connsiteY2920" fmla="*/ 570017 h 2380521"/>
              <a:gd name="connsiteX2921" fmla="*/ 3456408 w 8023328"/>
              <a:gd name="connsiteY2921" fmla="*/ 582414 h 2380521"/>
              <a:gd name="connsiteX2922" fmla="*/ 3441619 w 8023328"/>
              <a:gd name="connsiteY2922" fmla="*/ 596271 h 2380521"/>
              <a:gd name="connsiteX2923" fmla="*/ 3426830 w 8023328"/>
              <a:gd name="connsiteY2923" fmla="*/ 582414 h 2380521"/>
              <a:gd name="connsiteX2924" fmla="*/ 3441619 w 8023328"/>
              <a:gd name="connsiteY2924" fmla="*/ 570017 h 2380521"/>
              <a:gd name="connsiteX2925" fmla="*/ 3369857 w 8023328"/>
              <a:gd name="connsiteY2925" fmla="*/ 570017 h 2380521"/>
              <a:gd name="connsiteX2926" fmla="*/ 3382254 w 8023328"/>
              <a:gd name="connsiteY2926" fmla="*/ 582414 h 2380521"/>
              <a:gd name="connsiteX2927" fmla="*/ 3369857 w 8023328"/>
              <a:gd name="connsiteY2927" fmla="*/ 596271 h 2380521"/>
              <a:gd name="connsiteX2928" fmla="*/ 3356001 w 8023328"/>
              <a:gd name="connsiteY2928" fmla="*/ 582414 h 2380521"/>
              <a:gd name="connsiteX2929" fmla="*/ 3369857 w 8023328"/>
              <a:gd name="connsiteY2929" fmla="*/ 570017 h 2380521"/>
              <a:gd name="connsiteX2930" fmla="*/ 3299091 w 8023328"/>
              <a:gd name="connsiteY2930" fmla="*/ 570017 h 2380521"/>
              <a:gd name="connsiteX2931" fmla="*/ 3311491 w 8023328"/>
              <a:gd name="connsiteY2931" fmla="*/ 582414 h 2380521"/>
              <a:gd name="connsiteX2932" fmla="*/ 3299091 w 8023328"/>
              <a:gd name="connsiteY2932" fmla="*/ 596271 h 2380521"/>
              <a:gd name="connsiteX2933" fmla="*/ 3285240 w 8023328"/>
              <a:gd name="connsiteY2933" fmla="*/ 582414 h 2380521"/>
              <a:gd name="connsiteX2934" fmla="*/ 3299091 w 8023328"/>
              <a:gd name="connsiteY2934" fmla="*/ 570017 h 2380521"/>
              <a:gd name="connsiteX2935" fmla="*/ 3226803 w 8023328"/>
              <a:gd name="connsiteY2935" fmla="*/ 570017 h 2380521"/>
              <a:gd name="connsiteX2936" fmla="*/ 3240660 w 8023328"/>
              <a:gd name="connsiteY2936" fmla="*/ 582414 h 2380521"/>
              <a:gd name="connsiteX2937" fmla="*/ 3226803 w 8023328"/>
              <a:gd name="connsiteY2937" fmla="*/ 596271 h 2380521"/>
              <a:gd name="connsiteX2938" fmla="*/ 3214406 w 8023328"/>
              <a:gd name="connsiteY2938" fmla="*/ 582414 h 2380521"/>
              <a:gd name="connsiteX2939" fmla="*/ 3226803 w 8023328"/>
              <a:gd name="connsiteY2939" fmla="*/ 570017 h 2380521"/>
              <a:gd name="connsiteX2940" fmla="*/ 3152600 w 8023328"/>
              <a:gd name="connsiteY2940" fmla="*/ 570017 h 2380521"/>
              <a:gd name="connsiteX2941" fmla="*/ 3166454 w 8023328"/>
              <a:gd name="connsiteY2941" fmla="*/ 582414 h 2380521"/>
              <a:gd name="connsiteX2942" fmla="*/ 3152600 w 8023328"/>
              <a:gd name="connsiteY2942" fmla="*/ 596271 h 2380521"/>
              <a:gd name="connsiteX2943" fmla="*/ 3140203 w 8023328"/>
              <a:gd name="connsiteY2943" fmla="*/ 582414 h 2380521"/>
              <a:gd name="connsiteX2944" fmla="*/ 3152600 w 8023328"/>
              <a:gd name="connsiteY2944" fmla="*/ 570017 h 2380521"/>
              <a:gd name="connsiteX2945" fmla="*/ 3081770 w 8023328"/>
              <a:gd name="connsiteY2945" fmla="*/ 570017 h 2380521"/>
              <a:gd name="connsiteX2946" fmla="*/ 3095622 w 8023328"/>
              <a:gd name="connsiteY2946" fmla="*/ 582414 h 2380521"/>
              <a:gd name="connsiteX2947" fmla="*/ 3081770 w 8023328"/>
              <a:gd name="connsiteY2947" fmla="*/ 596271 h 2380521"/>
              <a:gd name="connsiteX2948" fmla="*/ 3069369 w 8023328"/>
              <a:gd name="connsiteY2948" fmla="*/ 582414 h 2380521"/>
              <a:gd name="connsiteX2949" fmla="*/ 3081770 w 8023328"/>
              <a:gd name="connsiteY2949" fmla="*/ 570017 h 2380521"/>
              <a:gd name="connsiteX2950" fmla="*/ 3013712 w 8023328"/>
              <a:gd name="connsiteY2950" fmla="*/ 570017 h 2380521"/>
              <a:gd name="connsiteX2951" fmla="*/ 3028132 w 8023328"/>
              <a:gd name="connsiteY2951" fmla="*/ 582414 h 2380521"/>
              <a:gd name="connsiteX2952" fmla="*/ 3013712 w 8023328"/>
              <a:gd name="connsiteY2952" fmla="*/ 596271 h 2380521"/>
              <a:gd name="connsiteX2953" fmla="*/ 2998537 w 8023328"/>
              <a:gd name="connsiteY2953" fmla="*/ 582414 h 2380521"/>
              <a:gd name="connsiteX2954" fmla="*/ 3013712 w 8023328"/>
              <a:gd name="connsiteY2954" fmla="*/ 570017 h 2380521"/>
              <a:gd name="connsiteX2955" fmla="*/ 2942491 w 8023328"/>
              <a:gd name="connsiteY2955" fmla="*/ 570017 h 2380521"/>
              <a:gd name="connsiteX2956" fmla="*/ 2957285 w 8023328"/>
              <a:gd name="connsiteY2956" fmla="*/ 582414 h 2380521"/>
              <a:gd name="connsiteX2957" fmla="*/ 2942491 w 8023328"/>
              <a:gd name="connsiteY2957" fmla="*/ 596271 h 2380521"/>
              <a:gd name="connsiteX2958" fmla="*/ 2927705 w 8023328"/>
              <a:gd name="connsiteY2958" fmla="*/ 582414 h 2380521"/>
              <a:gd name="connsiteX2959" fmla="*/ 2942491 w 8023328"/>
              <a:gd name="connsiteY2959" fmla="*/ 570017 h 2380521"/>
              <a:gd name="connsiteX2960" fmla="*/ 2868288 w 8023328"/>
              <a:gd name="connsiteY2960" fmla="*/ 570017 h 2380521"/>
              <a:gd name="connsiteX2961" fmla="*/ 2883082 w 8023328"/>
              <a:gd name="connsiteY2961" fmla="*/ 582414 h 2380521"/>
              <a:gd name="connsiteX2962" fmla="*/ 2868288 w 8023328"/>
              <a:gd name="connsiteY2962" fmla="*/ 596271 h 2380521"/>
              <a:gd name="connsiteX2963" fmla="*/ 2853502 w 8023328"/>
              <a:gd name="connsiteY2963" fmla="*/ 582414 h 2380521"/>
              <a:gd name="connsiteX2964" fmla="*/ 2868288 w 8023328"/>
              <a:gd name="connsiteY2964" fmla="*/ 570017 h 2380521"/>
              <a:gd name="connsiteX2965" fmla="*/ 2796532 w 8023328"/>
              <a:gd name="connsiteY2965" fmla="*/ 570017 h 2380521"/>
              <a:gd name="connsiteX2966" fmla="*/ 2808931 w 8023328"/>
              <a:gd name="connsiteY2966" fmla="*/ 582414 h 2380521"/>
              <a:gd name="connsiteX2967" fmla="*/ 2796532 w 8023328"/>
              <a:gd name="connsiteY2967" fmla="*/ 596271 h 2380521"/>
              <a:gd name="connsiteX2968" fmla="*/ 2782675 w 8023328"/>
              <a:gd name="connsiteY2968" fmla="*/ 582414 h 2380521"/>
              <a:gd name="connsiteX2969" fmla="*/ 2796532 w 8023328"/>
              <a:gd name="connsiteY2969" fmla="*/ 570017 h 2380521"/>
              <a:gd name="connsiteX2970" fmla="*/ 2725695 w 8023328"/>
              <a:gd name="connsiteY2970" fmla="*/ 570017 h 2380521"/>
              <a:gd name="connsiteX2971" fmla="*/ 2738097 w 8023328"/>
              <a:gd name="connsiteY2971" fmla="*/ 582414 h 2380521"/>
              <a:gd name="connsiteX2972" fmla="*/ 2725695 w 8023328"/>
              <a:gd name="connsiteY2972" fmla="*/ 596271 h 2380521"/>
              <a:gd name="connsiteX2973" fmla="*/ 2711843 w 8023328"/>
              <a:gd name="connsiteY2973" fmla="*/ 582414 h 2380521"/>
              <a:gd name="connsiteX2974" fmla="*/ 2725695 w 8023328"/>
              <a:gd name="connsiteY2974" fmla="*/ 570017 h 2380521"/>
              <a:gd name="connsiteX2975" fmla="*/ 2654867 w 8023328"/>
              <a:gd name="connsiteY2975" fmla="*/ 570017 h 2380521"/>
              <a:gd name="connsiteX2976" fmla="*/ 2667266 w 8023328"/>
              <a:gd name="connsiteY2976" fmla="*/ 582414 h 2380521"/>
              <a:gd name="connsiteX2977" fmla="*/ 2654867 w 8023328"/>
              <a:gd name="connsiteY2977" fmla="*/ 596271 h 2380521"/>
              <a:gd name="connsiteX2978" fmla="*/ 2641013 w 8023328"/>
              <a:gd name="connsiteY2978" fmla="*/ 582414 h 2380521"/>
              <a:gd name="connsiteX2979" fmla="*/ 2654867 w 8023328"/>
              <a:gd name="connsiteY2979" fmla="*/ 570017 h 2380521"/>
              <a:gd name="connsiteX2980" fmla="*/ 2582580 w 8023328"/>
              <a:gd name="connsiteY2980" fmla="*/ 570017 h 2380521"/>
              <a:gd name="connsiteX2981" fmla="*/ 2596435 w 8023328"/>
              <a:gd name="connsiteY2981" fmla="*/ 582414 h 2380521"/>
              <a:gd name="connsiteX2982" fmla="*/ 2582580 w 8023328"/>
              <a:gd name="connsiteY2982" fmla="*/ 596271 h 2380521"/>
              <a:gd name="connsiteX2983" fmla="*/ 2570184 w 8023328"/>
              <a:gd name="connsiteY2983" fmla="*/ 582414 h 2380521"/>
              <a:gd name="connsiteX2984" fmla="*/ 2582580 w 8023328"/>
              <a:gd name="connsiteY2984" fmla="*/ 570017 h 2380521"/>
              <a:gd name="connsiteX2985" fmla="*/ 2511026 w 8023328"/>
              <a:gd name="connsiteY2985" fmla="*/ 570017 h 2380521"/>
              <a:gd name="connsiteX2986" fmla="*/ 2525610 w 8023328"/>
              <a:gd name="connsiteY2986" fmla="*/ 582414 h 2380521"/>
              <a:gd name="connsiteX2987" fmla="*/ 2511026 w 8023328"/>
              <a:gd name="connsiteY2987" fmla="*/ 596271 h 2380521"/>
              <a:gd name="connsiteX2988" fmla="*/ 2499358 w 8023328"/>
              <a:gd name="connsiteY2988" fmla="*/ 582414 h 2380521"/>
              <a:gd name="connsiteX2989" fmla="*/ 2511026 w 8023328"/>
              <a:gd name="connsiteY2989" fmla="*/ 570017 h 2380521"/>
              <a:gd name="connsiteX2990" fmla="*/ 2440921 w 8023328"/>
              <a:gd name="connsiteY2990" fmla="*/ 570017 h 2380521"/>
              <a:gd name="connsiteX2991" fmla="*/ 2454778 w 8023328"/>
              <a:gd name="connsiteY2991" fmla="*/ 582414 h 2380521"/>
              <a:gd name="connsiteX2992" fmla="*/ 2440921 w 8023328"/>
              <a:gd name="connsiteY2992" fmla="*/ 596271 h 2380521"/>
              <a:gd name="connsiteX2993" fmla="*/ 2428525 w 8023328"/>
              <a:gd name="connsiteY2993" fmla="*/ 582414 h 2380521"/>
              <a:gd name="connsiteX2994" fmla="*/ 2440921 w 8023328"/>
              <a:gd name="connsiteY2994" fmla="*/ 570017 h 2380521"/>
              <a:gd name="connsiteX2995" fmla="*/ 2369108 w 8023328"/>
              <a:gd name="connsiteY2995" fmla="*/ 570017 h 2380521"/>
              <a:gd name="connsiteX2996" fmla="*/ 2383896 w 8023328"/>
              <a:gd name="connsiteY2996" fmla="*/ 582414 h 2380521"/>
              <a:gd name="connsiteX2997" fmla="*/ 2369108 w 8023328"/>
              <a:gd name="connsiteY2997" fmla="*/ 596271 h 2380521"/>
              <a:gd name="connsiteX2998" fmla="*/ 2354319 w 8023328"/>
              <a:gd name="connsiteY2998" fmla="*/ 582414 h 2380521"/>
              <a:gd name="connsiteX2999" fmla="*/ 2369108 w 8023328"/>
              <a:gd name="connsiteY2999" fmla="*/ 570017 h 2380521"/>
              <a:gd name="connsiteX3000" fmla="*/ 2298275 w 8023328"/>
              <a:gd name="connsiteY3000" fmla="*/ 570017 h 2380521"/>
              <a:gd name="connsiteX3001" fmla="*/ 2313064 w 8023328"/>
              <a:gd name="connsiteY3001" fmla="*/ 582414 h 2380521"/>
              <a:gd name="connsiteX3002" fmla="*/ 2298275 w 8023328"/>
              <a:gd name="connsiteY3002" fmla="*/ 596271 h 2380521"/>
              <a:gd name="connsiteX3003" fmla="*/ 2283487 w 8023328"/>
              <a:gd name="connsiteY3003" fmla="*/ 582414 h 2380521"/>
              <a:gd name="connsiteX3004" fmla="*/ 2298275 w 8023328"/>
              <a:gd name="connsiteY3004" fmla="*/ 570017 h 2380521"/>
              <a:gd name="connsiteX3005" fmla="*/ 2226512 w 8023328"/>
              <a:gd name="connsiteY3005" fmla="*/ 570017 h 2380521"/>
              <a:gd name="connsiteX3006" fmla="*/ 2238911 w 8023328"/>
              <a:gd name="connsiteY3006" fmla="*/ 582414 h 2380521"/>
              <a:gd name="connsiteX3007" fmla="*/ 2226512 w 8023328"/>
              <a:gd name="connsiteY3007" fmla="*/ 596271 h 2380521"/>
              <a:gd name="connsiteX3008" fmla="*/ 2212655 w 8023328"/>
              <a:gd name="connsiteY3008" fmla="*/ 582414 h 2380521"/>
              <a:gd name="connsiteX3009" fmla="*/ 2226512 w 8023328"/>
              <a:gd name="connsiteY3009" fmla="*/ 570017 h 2380521"/>
              <a:gd name="connsiteX3010" fmla="*/ 2155680 w 8023328"/>
              <a:gd name="connsiteY3010" fmla="*/ 570017 h 2380521"/>
              <a:gd name="connsiteX3011" fmla="*/ 2168079 w 8023328"/>
              <a:gd name="connsiteY3011" fmla="*/ 582414 h 2380521"/>
              <a:gd name="connsiteX3012" fmla="*/ 2155680 w 8023328"/>
              <a:gd name="connsiteY3012" fmla="*/ 596271 h 2380521"/>
              <a:gd name="connsiteX3013" fmla="*/ 2141823 w 8023328"/>
              <a:gd name="connsiteY3013" fmla="*/ 582414 h 2380521"/>
              <a:gd name="connsiteX3014" fmla="*/ 2155680 w 8023328"/>
              <a:gd name="connsiteY3014" fmla="*/ 570017 h 2380521"/>
              <a:gd name="connsiteX3015" fmla="*/ 2084846 w 8023328"/>
              <a:gd name="connsiteY3015" fmla="*/ 570017 h 2380521"/>
              <a:gd name="connsiteX3016" fmla="*/ 2097246 w 8023328"/>
              <a:gd name="connsiteY3016" fmla="*/ 582414 h 2380521"/>
              <a:gd name="connsiteX3017" fmla="*/ 2084846 w 8023328"/>
              <a:gd name="connsiteY3017" fmla="*/ 596271 h 2380521"/>
              <a:gd name="connsiteX3018" fmla="*/ 2070989 w 8023328"/>
              <a:gd name="connsiteY3018" fmla="*/ 582414 h 2380521"/>
              <a:gd name="connsiteX3019" fmla="*/ 2084846 w 8023328"/>
              <a:gd name="connsiteY3019" fmla="*/ 570017 h 2380521"/>
              <a:gd name="connsiteX3020" fmla="*/ 2011831 w 8023328"/>
              <a:gd name="connsiteY3020" fmla="*/ 570017 h 2380521"/>
              <a:gd name="connsiteX3021" fmla="*/ 2026416 w 8023328"/>
              <a:gd name="connsiteY3021" fmla="*/ 582414 h 2380521"/>
              <a:gd name="connsiteX3022" fmla="*/ 2011831 w 8023328"/>
              <a:gd name="connsiteY3022" fmla="*/ 596271 h 2380521"/>
              <a:gd name="connsiteX3023" fmla="*/ 2000163 w 8023328"/>
              <a:gd name="connsiteY3023" fmla="*/ 582414 h 2380521"/>
              <a:gd name="connsiteX3024" fmla="*/ 2011831 w 8023328"/>
              <a:gd name="connsiteY3024" fmla="*/ 570017 h 2380521"/>
              <a:gd name="connsiteX3025" fmla="*/ 1938359 w 8023328"/>
              <a:gd name="connsiteY3025" fmla="*/ 570017 h 2380521"/>
              <a:gd name="connsiteX3026" fmla="*/ 1952216 w 8023328"/>
              <a:gd name="connsiteY3026" fmla="*/ 583873 h 2380521"/>
              <a:gd name="connsiteX3027" fmla="*/ 1938359 w 8023328"/>
              <a:gd name="connsiteY3027" fmla="*/ 596271 h 2380521"/>
              <a:gd name="connsiteX3028" fmla="*/ 1925962 w 8023328"/>
              <a:gd name="connsiteY3028" fmla="*/ 583873 h 2380521"/>
              <a:gd name="connsiteX3029" fmla="*/ 1938359 w 8023328"/>
              <a:gd name="connsiteY3029" fmla="*/ 570017 h 2380521"/>
              <a:gd name="connsiteX3030" fmla="*/ 1867522 w 8023328"/>
              <a:gd name="connsiteY3030" fmla="*/ 570017 h 2380521"/>
              <a:gd name="connsiteX3031" fmla="*/ 1881382 w 8023328"/>
              <a:gd name="connsiteY3031" fmla="*/ 583873 h 2380521"/>
              <a:gd name="connsiteX3032" fmla="*/ 1867522 w 8023328"/>
              <a:gd name="connsiteY3032" fmla="*/ 596271 h 2380521"/>
              <a:gd name="connsiteX3033" fmla="*/ 1855124 w 8023328"/>
              <a:gd name="connsiteY3033" fmla="*/ 583873 h 2380521"/>
              <a:gd name="connsiteX3034" fmla="*/ 1867522 w 8023328"/>
              <a:gd name="connsiteY3034" fmla="*/ 570017 h 2380521"/>
              <a:gd name="connsiteX3035" fmla="*/ 1799082 w 8023328"/>
              <a:gd name="connsiteY3035" fmla="*/ 570017 h 2380521"/>
              <a:gd name="connsiteX3036" fmla="*/ 1813871 w 8023328"/>
              <a:gd name="connsiteY3036" fmla="*/ 583873 h 2380521"/>
              <a:gd name="connsiteX3037" fmla="*/ 1799082 w 8023328"/>
              <a:gd name="connsiteY3037" fmla="*/ 596271 h 2380521"/>
              <a:gd name="connsiteX3038" fmla="*/ 1784295 w 8023328"/>
              <a:gd name="connsiteY3038" fmla="*/ 583873 h 2380521"/>
              <a:gd name="connsiteX3039" fmla="*/ 1799082 w 8023328"/>
              <a:gd name="connsiteY3039" fmla="*/ 570017 h 2380521"/>
              <a:gd name="connsiteX3040" fmla="*/ 1728257 w 8023328"/>
              <a:gd name="connsiteY3040" fmla="*/ 570017 h 2380521"/>
              <a:gd name="connsiteX3041" fmla="*/ 1743046 w 8023328"/>
              <a:gd name="connsiteY3041" fmla="*/ 583873 h 2380521"/>
              <a:gd name="connsiteX3042" fmla="*/ 1728257 w 8023328"/>
              <a:gd name="connsiteY3042" fmla="*/ 596271 h 2380521"/>
              <a:gd name="connsiteX3043" fmla="*/ 1713467 w 8023328"/>
              <a:gd name="connsiteY3043" fmla="*/ 583873 h 2380521"/>
              <a:gd name="connsiteX3044" fmla="*/ 1728257 w 8023328"/>
              <a:gd name="connsiteY3044" fmla="*/ 570017 h 2380521"/>
              <a:gd name="connsiteX3045" fmla="*/ 1657426 w 8023328"/>
              <a:gd name="connsiteY3045" fmla="*/ 570017 h 2380521"/>
              <a:gd name="connsiteX3046" fmla="*/ 1672218 w 8023328"/>
              <a:gd name="connsiteY3046" fmla="*/ 583873 h 2380521"/>
              <a:gd name="connsiteX3047" fmla="*/ 1657426 w 8023328"/>
              <a:gd name="connsiteY3047" fmla="*/ 596271 h 2380521"/>
              <a:gd name="connsiteX3048" fmla="*/ 1642647 w 8023328"/>
              <a:gd name="connsiteY3048" fmla="*/ 583873 h 2380521"/>
              <a:gd name="connsiteX3049" fmla="*/ 1657426 w 8023328"/>
              <a:gd name="connsiteY3049" fmla="*/ 570017 h 2380521"/>
              <a:gd name="connsiteX3050" fmla="*/ 1582294 w 8023328"/>
              <a:gd name="connsiteY3050" fmla="*/ 570017 h 2380521"/>
              <a:gd name="connsiteX3051" fmla="*/ 1594694 w 8023328"/>
              <a:gd name="connsiteY3051" fmla="*/ 583873 h 2380521"/>
              <a:gd name="connsiteX3052" fmla="*/ 1582294 w 8023328"/>
              <a:gd name="connsiteY3052" fmla="*/ 596271 h 2380521"/>
              <a:gd name="connsiteX3053" fmla="*/ 1568438 w 8023328"/>
              <a:gd name="connsiteY3053" fmla="*/ 583873 h 2380521"/>
              <a:gd name="connsiteX3054" fmla="*/ 1582294 w 8023328"/>
              <a:gd name="connsiteY3054" fmla="*/ 570017 h 2380521"/>
              <a:gd name="connsiteX3055" fmla="*/ 1512190 w 8023328"/>
              <a:gd name="connsiteY3055" fmla="*/ 570017 h 2380521"/>
              <a:gd name="connsiteX3056" fmla="*/ 1523859 w 8023328"/>
              <a:gd name="connsiteY3056" fmla="*/ 583873 h 2380521"/>
              <a:gd name="connsiteX3057" fmla="*/ 1512190 w 8023328"/>
              <a:gd name="connsiteY3057" fmla="*/ 596271 h 2380521"/>
              <a:gd name="connsiteX3058" fmla="*/ 1497607 w 8023328"/>
              <a:gd name="connsiteY3058" fmla="*/ 583873 h 2380521"/>
              <a:gd name="connsiteX3059" fmla="*/ 1512190 w 8023328"/>
              <a:gd name="connsiteY3059" fmla="*/ 570017 h 2380521"/>
              <a:gd name="connsiteX3060" fmla="*/ 1440623 w 8023328"/>
              <a:gd name="connsiteY3060" fmla="*/ 570017 h 2380521"/>
              <a:gd name="connsiteX3061" fmla="*/ 1453020 w 8023328"/>
              <a:gd name="connsiteY3061" fmla="*/ 583873 h 2380521"/>
              <a:gd name="connsiteX3062" fmla="*/ 1440623 w 8023328"/>
              <a:gd name="connsiteY3062" fmla="*/ 596271 h 2380521"/>
              <a:gd name="connsiteX3063" fmla="*/ 1426771 w 8023328"/>
              <a:gd name="connsiteY3063" fmla="*/ 583873 h 2380521"/>
              <a:gd name="connsiteX3064" fmla="*/ 1440623 w 8023328"/>
              <a:gd name="connsiteY3064" fmla="*/ 570017 h 2380521"/>
              <a:gd name="connsiteX3065" fmla="*/ 1368341 w 8023328"/>
              <a:gd name="connsiteY3065" fmla="*/ 570017 h 2380521"/>
              <a:gd name="connsiteX3066" fmla="*/ 1382194 w 8023328"/>
              <a:gd name="connsiteY3066" fmla="*/ 583873 h 2380521"/>
              <a:gd name="connsiteX3067" fmla="*/ 1368341 w 8023328"/>
              <a:gd name="connsiteY3067" fmla="*/ 596271 h 2380521"/>
              <a:gd name="connsiteX3068" fmla="*/ 1355945 w 8023328"/>
              <a:gd name="connsiteY3068" fmla="*/ 583873 h 2380521"/>
              <a:gd name="connsiteX3069" fmla="*/ 1368341 w 8023328"/>
              <a:gd name="connsiteY3069" fmla="*/ 570017 h 2380521"/>
              <a:gd name="connsiteX3070" fmla="*/ 1297515 w 8023328"/>
              <a:gd name="connsiteY3070" fmla="*/ 570017 h 2380521"/>
              <a:gd name="connsiteX3071" fmla="*/ 1311369 w 8023328"/>
              <a:gd name="connsiteY3071" fmla="*/ 583873 h 2380521"/>
              <a:gd name="connsiteX3072" fmla="*/ 1297515 w 8023328"/>
              <a:gd name="connsiteY3072" fmla="*/ 596271 h 2380521"/>
              <a:gd name="connsiteX3073" fmla="*/ 1285116 w 8023328"/>
              <a:gd name="connsiteY3073" fmla="*/ 583873 h 2380521"/>
              <a:gd name="connsiteX3074" fmla="*/ 1297515 w 8023328"/>
              <a:gd name="connsiteY3074" fmla="*/ 570017 h 2380521"/>
              <a:gd name="connsiteX3075" fmla="*/ 1226680 w 8023328"/>
              <a:gd name="connsiteY3075" fmla="*/ 570017 h 2380521"/>
              <a:gd name="connsiteX3076" fmla="*/ 1240537 w 8023328"/>
              <a:gd name="connsiteY3076" fmla="*/ 583873 h 2380521"/>
              <a:gd name="connsiteX3077" fmla="*/ 1226680 w 8023328"/>
              <a:gd name="connsiteY3077" fmla="*/ 596271 h 2380521"/>
              <a:gd name="connsiteX3078" fmla="*/ 1214296 w 8023328"/>
              <a:gd name="connsiteY3078" fmla="*/ 583873 h 2380521"/>
              <a:gd name="connsiteX3079" fmla="*/ 1226680 w 8023328"/>
              <a:gd name="connsiteY3079" fmla="*/ 570017 h 2380521"/>
              <a:gd name="connsiteX3080" fmla="*/ 1154879 w 8023328"/>
              <a:gd name="connsiteY3080" fmla="*/ 570017 h 2380521"/>
              <a:gd name="connsiteX3081" fmla="*/ 1169669 w 8023328"/>
              <a:gd name="connsiteY3081" fmla="*/ 583873 h 2380521"/>
              <a:gd name="connsiteX3082" fmla="*/ 1154879 w 8023328"/>
              <a:gd name="connsiteY3082" fmla="*/ 596271 h 2380521"/>
              <a:gd name="connsiteX3083" fmla="*/ 1140090 w 8023328"/>
              <a:gd name="connsiteY3083" fmla="*/ 583873 h 2380521"/>
              <a:gd name="connsiteX3084" fmla="*/ 1154879 w 8023328"/>
              <a:gd name="connsiteY3084" fmla="*/ 570017 h 2380521"/>
              <a:gd name="connsiteX3085" fmla="*/ 1084053 w 8023328"/>
              <a:gd name="connsiteY3085" fmla="*/ 570017 h 2380521"/>
              <a:gd name="connsiteX3086" fmla="*/ 1098840 w 8023328"/>
              <a:gd name="connsiteY3086" fmla="*/ 583873 h 2380521"/>
              <a:gd name="connsiteX3087" fmla="*/ 1084053 w 8023328"/>
              <a:gd name="connsiteY3087" fmla="*/ 596271 h 2380521"/>
              <a:gd name="connsiteX3088" fmla="*/ 1069263 w 8023328"/>
              <a:gd name="connsiteY3088" fmla="*/ 583873 h 2380521"/>
              <a:gd name="connsiteX3089" fmla="*/ 1084053 w 8023328"/>
              <a:gd name="connsiteY3089" fmla="*/ 570017 h 2380521"/>
              <a:gd name="connsiteX3090" fmla="*/ 1013010 w 8023328"/>
              <a:gd name="connsiteY3090" fmla="*/ 570017 h 2380521"/>
              <a:gd name="connsiteX3091" fmla="*/ 1024682 w 8023328"/>
              <a:gd name="connsiteY3091" fmla="*/ 583873 h 2380521"/>
              <a:gd name="connsiteX3092" fmla="*/ 1013010 w 8023328"/>
              <a:gd name="connsiteY3092" fmla="*/ 596271 h 2380521"/>
              <a:gd name="connsiteX3093" fmla="*/ 998433 w 8023328"/>
              <a:gd name="connsiteY3093" fmla="*/ 583873 h 2380521"/>
              <a:gd name="connsiteX3094" fmla="*/ 1013010 w 8023328"/>
              <a:gd name="connsiteY3094" fmla="*/ 570017 h 2380521"/>
              <a:gd name="connsiteX3095" fmla="*/ 941458 w 8023328"/>
              <a:gd name="connsiteY3095" fmla="*/ 570017 h 2380521"/>
              <a:gd name="connsiteX3096" fmla="*/ 953857 w 8023328"/>
              <a:gd name="connsiteY3096" fmla="*/ 583873 h 2380521"/>
              <a:gd name="connsiteX3097" fmla="*/ 941458 w 8023328"/>
              <a:gd name="connsiteY3097" fmla="*/ 596271 h 2380521"/>
              <a:gd name="connsiteX3098" fmla="*/ 927601 w 8023328"/>
              <a:gd name="connsiteY3098" fmla="*/ 583873 h 2380521"/>
              <a:gd name="connsiteX3099" fmla="*/ 941458 w 8023328"/>
              <a:gd name="connsiteY3099" fmla="*/ 570017 h 2380521"/>
              <a:gd name="connsiteX3100" fmla="*/ 870626 w 8023328"/>
              <a:gd name="connsiteY3100" fmla="*/ 570017 h 2380521"/>
              <a:gd name="connsiteX3101" fmla="*/ 883027 w 8023328"/>
              <a:gd name="connsiteY3101" fmla="*/ 583873 h 2380521"/>
              <a:gd name="connsiteX3102" fmla="*/ 870626 w 8023328"/>
              <a:gd name="connsiteY3102" fmla="*/ 596271 h 2380521"/>
              <a:gd name="connsiteX3103" fmla="*/ 856772 w 8023328"/>
              <a:gd name="connsiteY3103" fmla="*/ 583873 h 2380521"/>
              <a:gd name="connsiteX3104" fmla="*/ 870626 w 8023328"/>
              <a:gd name="connsiteY3104" fmla="*/ 570017 h 2380521"/>
              <a:gd name="connsiteX3105" fmla="*/ 798340 w 8023328"/>
              <a:gd name="connsiteY3105" fmla="*/ 570017 h 2380521"/>
              <a:gd name="connsiteX3106" fmla="*/ 812193 w 8023328"/>
              <a:gd name="connsiteY3106" fmla="*/ 583873 h 2380521"/>
              <a:gd name="connsiteX3107" fmla="*/ 798340 w 8023328"/>
              <a:gd name="connsiteY3107" fmla="*/ 596271 h 2380521"/>
              <a:gd name="connsiteX3108" fmla="*/ 785941 w 8023328"/>
              <a:gd name="connsiteY3108" fmla="*/ 583873 h 2380521"/>
              <a:gd name="connsiteX3109" fmla="*/ 798340 w 8023328"/>
              <a:gd name="connsiteY3109" fmla="*/ 570017 h 2380521"/>
              <a:gd name="connsiteX3110" fmla="*/ 724135 w 8023328"/>
              <a:gd name="connsiteY3110" fmla="*/ 570017 h 2380521"/>
              <a:gd name="connsiteX3111" fmla="*/ 737991 w 8023328"/>
              <a:gd name="connsiteY3111" fmla="*/ 583873 h 2380521"/>
              <a:gd name="connsiteX3112" fmla="*/ 724135 w 8023328"/>
              <a:gd name="connsiteY3112" fmla="*/ 596271 h 2380521"/>
              <a:gd name="connsiteX3113" fmla="*/ 711737 w 8023328"/>
              <a:gd name="connsiteY3113" fmla="*/ 583873 h 2380521"/>
              <a:gd name="connsiteX3114" fmla="*/ 724135 w 8023328"/>
              <a:gd name="connsiteY3114" fmla="*/ 570017 h 2380521"/>
              <a:gd name="connsiteX3115" fmla="*/ 653306 w 8023328"/>
              <a:gd name="connsiteY3115" fmla="*/ 570017 h 2380521"/>
              <a:gd name="connsiteX3116" fmla="*/ 667161 w 8023328"/>
              <a:gd name="connsiteY3116" fmla="*/ 583873 h 2380521"/>
              <a:gd name="connsiteX3117" fmla="*/ 653306 w 8023328"/>
              <a:gd name="connsiteY3117" fmla="*/ 596271 h 2380521"/>
              <a:gd name="connsiteX3118" fmla="*/ 640910 w 8023328"/>
              <a:gd name="connsiteY3118" fmla="*/ 583873 h 2380521"/>
              <a:gd name="connsiteX3119" fmla="*/ 653306 w 8023328"/>
              <a:gd name="connsiteY3119" fmla="*/ 570017 h 2380521"/>
              <a:gd name="connsiteX3120" fmla="*/ 584865 w 8023328"/>
              <a:gd name="connsiteY3120" fmla="*/ 570017 h 2380521"/>
              <a:gd name="connsiteX3121" fmla="*/ 599654 w 8023328"/>
              <a:gd name="connsiteY3121" fmla="*/ 583873 h 2380521"/>
              <a:gd name="connsiteX3122" fmla="*/ 584865 w 8023328"/>
              <a:gd name="connsiteY3122" fmla="*/ 596271 h 2380521"/>
              <a:gd name="connsiteX3123" fmla="*/ 570076 w 8023328"/>
              <a:gd name="connsiteY3123" fmla="*/ 583873 h 2380521"/>
              <a:gd name="connsiteX3124" fmla="*/ 584865 w 8023328"/>
              <a:gd name="connsiteY3124" fmla="*/ 570017 h 2380521"/>
              <a:gd name="connsiteX3125" fmla="*/ 513668 w 8023328"/>
              <a:gd name="connsiteY3125" fmla="*/ 570017 h 2380521"/>
              <a:gd name="connsiteX3126" fmla="*/ 528846 w 8023328"/>
              <a:gd name="connsiteY3126" fmla="*/ 583873 h 2380521"/>
              <a:gd name="connsiteX3127" fmla="*/ 513668 w 8023328"/>
              <a:gd name="connsiteY3127" fmla="*/ 596271 h 2380521"/>
              <a:gd name="connsiteX3128" fmla="*/ 499248 w 8023328"/>
              <a:gd name="connsiteY3128" fmla="*/ 583873 h 2380521"/>
              <a:gd name="connsiteX3129" fmla="*/ 513668 w 8023328"/>
              <a:gd name="connsiteY3129" fmla="*/ 570017 h 2380521"/>
              <a:gd name="connsiteX3130" fmla="*/ 439833 w 8023328"/>
              <a:gd name="connsiteY3130" fmla="*/ 570017 h 2380521"/>
              <a:gd name="connsiteX3131" fmla="*/ 454623 w 8023328"/>
              <a:gd name="connsiteY3131" fmla="*/ 583873 h 2380521"/>
              <a:gd name="connsiteX3132" fmla="*/ 439833 w 8023328"/>
              <a:gd name="connsiteY3132" fmla="*/ 596271 h 2380521"/>
              <a:gd name="connsiteX3133" fmla="*/ 425044 w 8023328"/>
              <a:gd name="connsiteY3133" fmla="*/ 583873 h 2380521"/>
              <a:gd name="connsiteX3134" fmla="*/ 439833 w 8023328"/>
              <a:gd name="connsiteY3134" fmla="*/ 570017 h 2380521"/>
              <a:gd name="connsiteX3135" fmla="*/ 368072 w 8023328"/>
              <a:gd name="connsiteY3135" fmla="*/ 570017 h 2380521"/>
              <a:gd name="connsiteX3136" fmla="*/ 380467 w 8023328"/>
              <a:gd name="connsiteY3136" fmla="*/ 583873 h 2380521"/>
              <a:gd name="connsiteX3137" fmla="*/ 368072 w 8023328"/>
              <a:gd name="connsiteY3137" fmla="*/ 596271 h 2380521"/>
              <a:gd name="connsiteX3138" fmla="*/ 354211 w 8023328"/>
              <a:gd name="connsiteY3138" fmla="*/ 583873 h 2380521"/>
              <a:gd name="connsiteX3139" fmla="*/ 368072 w 8023328"/>
              <a:gd name="connsiteY3139" fmla="*/ 570017 h 2380521"/>
              <a:gd name="connsiteX3140" fmla="*/ 3081772 w 8023328"/>
              <a:gd name="connsiteY3140" fmla="*/ 499186 h 2380521"/>
              <a:gd name="connsiteX3141" fmla="*/ 3095622 w 8023328"/>
              <a:gd name="connsiteY3141" fmla="*/ 511583 h 2380521"/>
              <a:gd name="connsiteX3142" fmla="*/ 3081772 w 8023328"/>
              <a:gd name="connsiteY3142" fmla="*/ 525440 h 2380521"/>
              <a:gd name="connsiteX3143" fmla="*/ 3069372 w 8023328"/>
              <a:gd name="connsiteY3143" fmla="*/ 511583 h 2380521"/>
              <a:gd name="connsiteX3144" fmla="*/ 3081772 w 8023328"/>
              <a:gd name="connsiteY3144" fmla="*/ 499186 h 2380521"/>
              <a:gd name="connsiteX3145" fmla="*/ 3013712 w 8023328"/>
              <a:gd name="connsiteY3145" fmla="*/ 499186 h 2380521"/>
              <a:gd name="connsiteX3146" fmla="*/ 3028135 w 8023328"/>
              <a:gd name="connsiteY3146" fmla="*/ 511583 h 2380521"/>
              <a:gd name="connsiteX3147" fmla="*/ 3013712 w 8023328"/>
              <a:gd name="connsiteY3147" fmla="*/ 525440 h 2380521"/>
              <a:gd name="connsiteX3148" fmla="*/ 2998539 w 8023328"/>
              <a:gd name="connsiteY3148" fmla="*/ 511583 h 2380521"/>
              <a:gd name="connsiteX3149" fmla="*/ 3013712 w 8023328"/>
              <a:gd name="connsiteY3149" fmla="*/ 499186 h 2380521"/>
              <a:gd name="connsiteX3150" fmla="*/ 2942491 w 8023328"/>
              <a:gd name="connsiteY3150" fmla="*/ 499186 h 2380521"/>
              <a:gd name="connsiteX3151" fmla="*/ 2957285 w 8023328"/>
              <a:gd name="connsiteY3151" fmla="*/ 511583 h 2380521"/>
              <a:gd name="connsiteX3152" fmla="*/ 2942491 w 8023328"/>
              <a:gd name="connsiteY3152" fmla="*/ 525440 h 2380521"/>
              <a:gd name="connsiteX3153" fmla="*/ 2927705 w 8023328"/>
              <a:gd name="connsiteY3153" fmla="*/ 511583 h 2380521"/>
              <a:gd name="connsiteX3154" fmla="*/ 2942491 w 8023328"/>
              <a:gd name="connsiteY3154" fmla="*/ 499186 h 2380521"/>
              <a:gd name="connsiteX3155" fmla="*/ 2868291 w 8023328"/>
              <a:gd name="connsiteY3155" fmla="*/ 499186 h 2380521"/>
              <a:gd name="connsiteX3156" fmla="*/ 2883082 w 8023328"/>
              <a:gd name="connsiteY3156" fmla="*/ 511583 h 2380521"/>
              <a:gd name="connsiteX3157" fmla="*/ 2868291 w 8023328"/>
              <a:gd name="connsiteY3157" fmla="*/ 525440 h 2380521"/>
              <a:gd name="connsiteX3158" fmla="*/ 2853502 w 8023328"/>
              <a:gd name="connsiteY3158" fmla="*/ 511583 h 2380521"/>
              <a:gd name="connsiteX3159" fmla="*/ 2868291 w 8023328"/>
              <a:gd name="connsiteY3159" fmla="*/ 499186 h 2380521"/>
              <a:gd name="connsiteX3160" fmla="*/ 2796533 w 8023328"/>
              <a:gd name="connsiteY3160" fmla="*/ 499186 h 2380521"/>
              <a:gd name="connsiteX3161" fmla="*/ 2808931 w 8023328"/>
              <a:gd name="connsiteY3161" fmla="*/ 511583 h 2380521"/>
              <a:gd name="connsiteX3162" fmla="*/ 2796533 w 8023328"/>
              <a:gd name="connsiteY3162" fmla="*/ 525440 h 2380521"/>
              <a:gd name="connsiteX3163" fmla="*/ 2782678 w 8023328"/>
              <a:gd name="connsiteY3163" fmla="*/ 511583 h 2380521"/>
              <a:gd name="connsiteX3164" fmla="*/ 2796533 w 8023328"/>
              <a:gd name="connsiteY3164" fmla="*/ 499186 h 2380521"/>
              <a:gd name="connsiteX3165" fmla="*/ 2725695 w 8023328"/>
              <a:gd name="connsiteY3165" fmla="*/ 499186 h 2380521"/>
              <a:gd name="connsiteX3166" fmla="*/ 2738097 w 8023328"/>
              <a:gd name="connsiteY3166" fmla="*/ 511583 h 2380521"/>
              <a:gd name="connsiteX3167" fmla="*/ 2725695 w 8023328"/>
              <a:gd name="connsiteY3167" fmla="*/ 525440 h 2380521"/>
              <a:gd name="connsiteX3168" fmla="*/ 2711846 w 8023328"/>
              <a:gd name="connsiteY3168" fmla="*/ 511583 h 2380521"/>
              <a:gd name="connsiteX3169" fmla="*/ 2725695 w 8023328"/>
              <a:gd name="connsiteY3169" fmla="*/ 499186 h 2380521"/>
              <a:gd name="connsiteX3170" fmla="*/ 2654870 w 8023328"/>
              <a:gd name="connsiteY3170" fmla="*/ 499186 h 2380521"/>
              <a:gd name="connsiteX3171" fmla="*/ 2667266 w 8023328"/>
              <a:gd name="connsiteY3171" fmla="*/ 511583 h 2380521"/>
              <a:gd name="connsiteX3172" fmla="*/ 2654870 w 8023328"/>
              <a:gd name="connsiteY3172" fmla="*/ 525440 h 2380521"/>
              <a:gd name="connsiteX3173" fmla="*/ 2641013 w 8023328"/>
              <a:gd name="connsiteY3173" fmla="*/ 511583 h 2380521"/>
              <a:gd name="connsiteX3174" fmla="*/ 2654870 w 8023328"/>
              <a:gd name="connsiteY3174" fmla="*/ 499186 h 2380521"/>
              <a:gd name="connsiteX3175" fmla="*/ 2582580 w 8023328"/>
              <a:gd name="connsiteY3175" fmla="*/ 499186 h 2380521"/>
              <a:gd name="connsiteX3176" fmla="*/ 2596435 w 8023328"/>
              <a:gd name="connsiteY3176" fmla="*/ 511583 h 2380521"/>
              <a:gd name="connsiteX3177" fmla="*/ 2582580 w 8023328"/>
              <a:gd name="connsiteY3177" fmla="*/ 525440 h 2380521"/>
              <a:gd name="connsiteX3178" fmla="*/ 2570184 w 8023328"/>
              <a:gd name="connsiteY3178" fmla="*/ 511583 h 2380521"/>
              <a:gd name="connsiteX3179" fmla="*/ 2582580 w 8023328"/>
              <a:gd name="connsiteY3179" fmla="*/ 499186 h 2380521"/>
              <a:gd name="connsiteX3180" fmla="*/ 2511026 w 8023328"/>
              <a:gd name="connsiteY3180" fmla="*/ 499186 h 2380521"/>
              <a:gd name="connsiteX3181" fmla="*/ 2525610 w 8023328"/>
              <a:gd name="connsiteY3181" fmla="*/ 511583 h 2380521"/>
              <a:gd name="connsiteX3182" fmla="*/ 2511026 w 8023328"/>
              <a:gd name="connsiteY3182" fmla="*/ 525440 h 2380521"/>
              <a:gd name="connsiteX3183" fmla="*/ 2499361 w 8023328"/>
              <a:gd name="connsiteY3183" fmla="*/ 511583 h 2380521"/>
              <a:gd name="connsiteX3184" fmla="*/ 2511026 w 8023328"/>
              <a:gd name="connsiteY3184" fmla="*/ 499186 h 2380521"/>
              <a:gd name="connsiteX3185" fmla="*/ 2440924 w 8023328"/>
              <a:gd name="connsiteY3185" fmla="*/ 499186 h 2380521"/>
              <a:gd name="connsiteX3186" fmla="*/ 2454781 w 8023328"/>
              <a:gd name="connsiteY3186" fmla="*/ 511583 h 2380521"/>
              <a:gd name="connsiteX3187" fmla="*/ 2440924 w 8023328"/>
              <a:gd name="connsiteY3187" fmla="*/ 525440 h 2380521"/>
              <a:gd name="connsiteX3188" fmla="*/ 2428527 w 8023328"/>
              <a:gd name="connsiteY3188" fmla="*/ 511583 h 2380521"/>
              <a:gd name="connsiteX3189" fmla="*/ 2440924 w 8023328"/>
              <a:gd name="connsiteY3189" fmla="*/ 499186 h 2380521"/>
              <a:gd name="connsiteX3190" fmla="*/ 2369108 w 8023328"/>
              <a:gd name="connsiteY3190" fmla="*/ 499186 h 2380521"/>
              <a:gd name="connsiteX3191" fmla="*/ 2383898 w 8023328"/>
              <a:gd name="connsiteY3191" fmla="*/ 511583 h 2380521"/>
              <a:gd name="connsiteX3192" fmla="*/ 2369108 w 8023328"/>
              <a:gd name="connsiteY3192" fmla="*/ 525440 h 2380521"/>
              <a:gd name="connsiteX3193" fmla="*/ 2354319 w 8023328"/>
              <a:gd name="connsiteY3193" fmla="*/ 511583 h 2380521"/>
              <a:gd name="connsiteX3194" fmla="*/ 2369108 w 8023328"/>
              <a:gd name="connsiteY3194" fmla="*/ 499186 h 2380521"/>
              <a:gd name="connsiteX3195" fmla="*/ 2298278 w 8023328"/>
              <a:gd name="connsiteY3195" fmla="*/ 499186 h 2380521"/>
              <a:gd name="connsiteX3196" fmla="*/ 2313066 w 8023328"/>
              <a:gd name="connsiteY3196" fmla="*/ 511583 h 2380521"/>
              <a:gd name="connsiteX3197" fmla="*/ 2298278 w 8023328"/>
              <a:gd name="connsiteY3197" fmla="*/ 525440 h 2380521"/>
              <a:gd name="connsiteX3198" fmla="*/ 2283488 w 8023328"/>
              <a:gd name="connsiteY3198" fmla="*/ 511583 h 2380521"/>
              <a:gd name="connsiteX3199" fmla="*/ 2298278 w 8023328"/>
              <a:gd name="connsiteY3199" fmla="*/ 499186 h 2380521"/>
              <a:gd name="connsiteX3200" fmla="*/ 2226514 w 8023328"/>
              <a:gd name="connsiteY3200" fmla="*/ 499186 h 2380521"/>
              <a:gd name="connsiteX3201" fmla="*/ 2238914 w 8023328"/>
              <a:gd name="connsiteY3201" fmla="*/ 511583 h 2380521"/>
              <a:gd name="connsiteX3202" fmla="*/ 2226514 w 8023328"/>
              <a:gd name="connsiteY3202" fmla="*/ 525440 h 2380521"/>
              <a:gd name="connsiteX3203" fmla="*/ 2212655 w 8023328"/>
              <a:gd name="connsiteY3203" fmla="*/ 511583 h 2380521"/>
              <a:gd name="connsiteX3204" fmla="*/ 2226514 w 8023328"/>
              <a:gd name="connsiteY3204" fmla="*/ 499186 h 2380521"/>
              <a:gd name="connsiteX3205" fmla="*/ 2155680 w 8023328"/>
              <a:gd name="connsiteY3205" fmla="*/ 499186 h 2380521"/>
              <a:gd name="connsiteX3206" fmla="*/ 2168079 w 8023328"/>
              <a:gd name="connsiteY3206" fmla="*/ 511583 h 2380521"/>
              <a:gd name="connsiteX3207" fmla="*/ 2155680 w 8023328"/>
              <a:gd name="connsiteY3207" fmla="*/ 525440 h 2380521"/>
              <a:gd name="connsiteX3208" fmla="*/ 2141823 w 8023328"/>
              <a:gd name="connsiteY3208" fmla="*/ 511583 h 2380521"/>
              <a:gd name="connsiteX3209" fmla="*/ 2155680 w 8023328"/>
              <a:gd name="connsiteY3209" fmla="*/ 499186 h 2380521"/>
              <a:gd name="connsiteX3210" fmla="*/ 2084846 w 8023328"/>
              <a:gd name="connsiteY3210" fmla="*/ 499186 h 2380521"/>
              <a:gd name="connsiteX3211" fmla="*/ 2097246 w 8023328"/>
              <a:gd name="connsiteY3211" fmla="*/ 511583 h 2380521"/>
              <a:gd name="connsiteX3212" fmla="*/ 2084846 w 8023328"/>
              <a:gd name="connsiteY3212" fmla="*/ 525440 h 2380521"/>
              <a:gd name="connsiteX3213" fmla="*/ 2070991 w 8023328"/>
              <a:gd name="connsiteY3213" fmla="*/ 511583 h 2380521"/>
              <a:gd name="connsiteX3214" fmla="*/ 2084846 w 8023328"/>
              <a:gd name="connsiteY3214" fmla="*/ 499186 h 2380521"/>
              <a:gd name="connsiteX3215" fmla="*/ 2011831 w 8023328"/>
              <a:gd name="connsiteY3215" fmla="*/ 499186 h 2380521"/>
              <a:gd name="connsiteX3216" fmla="*/ 2026416 w 8023328"/>
              <a:gd name="connsiteY3216" fmla="*/ 511583 h 2380521"/>
              <a:gd name="connsiteX3217" fmla="*/ 2011831 w 8023328"/>
              <a:gd name="connsiteY3217" fmla="*/ 525440 h 2380521"/>
              <a:gd name="connsiteX3218" fmla="*/ 2000165 w 8023328"/>
              <a:gd name="connsiteY3218" fmla="*/ 511583 h 2380521"/>
              <a:gd name="connsiteX3219" fmla="*/ 2011831 w 8023328"/>
              <a:gd name="connsiteY3219" fmla="*/ 499186 h 2380521"/>
              <a:gd name="connsiteX3220" fmla="*/ 1938362 w 8023328"/>
              <a:gd name="connsiteY3220" fmla="*/ 499186 h 2380521"/>
              <a:gd name="connsiteX3221" fmla="*/ 1952216 w 8023328"/>
              <a:gd name="connsiteY3221" fmla="*/ 511583 h 2380521"/>
              <a:gd name="connsiteX3222" fmla="*/ 1938362 w 8023328"/>
              <a:gd name="connsiteY3222" fmla="*/ 525440 h 2380521"/>
              <a:gd name="connsiteX3223" fmla="*/ 1925965 w 8023328"/>
              <a:gd name="connsiteY3223" fmla="*/ 511583 h 2380521"/>
              <a:gd name="connsiteX3224" fmla="*/ 1938362 w 8023328"/>
              <a:gd name="connsiteY3224" fmla="*/ 499186 h 2380521"/>
              <a:gd name="connsiteX3225" fmla="*/ 1867525 w 8023328"/>
              <a:gd name="connsiteY3225" fmla="*/ 499186 h 2380521"/>
              <a:gd name="connsiteX3226" fmla="*/ 1881384 w 8023328"/>
              <a:gd name="connsiteY3226" fmla="*/ 511583 h 2380521"/>
              <a:gd name="connsiteX3227" fmla="*/ 1867525 w 8023328"/>
              <a:gd name="connsiteY3227" fmla="*/ 525440 h 2380521"/>
              <a:gd name="connsiteX3228" fmla="*/ 1855126 w 8023328"/>
              <a:gd name="connsiteY3228" fmla="*/ 511583 h 2380521"/>
              <a:gd name="connsiteX3229" fmla="*/ 1867525 w 8023328"/>
              <a:gd name="connsiteY3229" fmla="*/ 499186 h 2380521"/>
              <a:gd name="connsiteX3230" fmla="*/ 1799085 w 8023328"/>
              <a:gd name="connsiteY3230" fmla="*/ 499186 h 2380521"/>
              <a:gd name="connsiteX3231" fmla="*/ 1813871 w 8023328"/>
              <a:gd name="connsiteY3231" fmla="*/ 511583 h 2380521"/>
              <a:gd name="connsiteX3232" fmla="*/ 1799085 w 8023328"/>
              <a:gd name="connsiteY3232" fmla="*/ 525440 h 2380521"/>
              <a:gd name="connsiteX3233" fmla="*/ 1784295 w 8023328"/>
              <a:gd name="connsiteY3233" fmla="*/ 511583 h 2380521"/>
              <a:gd name="connsiteX3234" fmla="*/ 1799085 w 8023328"/>
              <a:gd name="connsiteY3234" fmla="*/ 499186 h 2380521"/>
              <a:gd name="connsiteX3235" fmla="*/ 1728257 w 8023328"/>
              <a:gd name="connsiteY3235" fmla="*/ 499186 h 2380521"/>
              <a:gd name="connsiteX3236" fmla="*/ 1743046 w 8023328"/>
              <a:gd name="connsiteY3236" fmla="*/ 511583 h 2380521"/>
              <a:gd name="connsiteX3237" fmla="*/ 1728257 w 8023328"/>
              <a:gd name="connsiteY3237" fmla="*/ 525440 h 2380521"/>
              <a:gd name="connsiteX3238" fmla="*/ 1713469 w 8023328"/>
              <a:gd name="connsiteY3238" fmla="*/ 511583 h 2380521"/>
              <a:gd name="connsiteX3239" fmla="*/ 1728257 w 8023328"/>
              <a:gd name="connsiteY3239" fmla="*/ 499186 h 2380521"/>
              <a:gd name="connsiteX3240" fmla="*/ 1657426 w 8023328"/>
              <a:gd name="connsiteY3240" fmla="*/ 499186 h 2380521"/>
              <a:gd name="connsiteX3241" fmla="*/ 1672218 w 8023328"/>
              <a:gd name="connsiteY3241" fmla="*/ 511583 h 2380521"/>
              <a:gd name="connsiteX3242" fmla="*/ 1657426 w 8023328"/>
              <a:gd name="connsiteY3242" fmla="*/ 525440 h 2380521"/>
              <a:gd name="connsiteX3243" fmla="*/ 1642647 w 8023328"/>
              <a:gd name="connsiteY3243" fmla="*/ 511583 h 2380521"/>
              <a:gd name="connsiteX3244" fmla="*/ 1657426 w 8023328"/>
              <a:gd name="connsiteY3244" fmla="*/ 499186 h 2380521"/>
              <a:gd name="connsiteX3245" fmla="*/ 1582294 w 8023328"/>
              <a:gd name="connsiteY3245" fmla="*/ 499186 h 2380521"/>
              <a:gd name="connsiteX3246" fmla="*/ 1594694 w 8023328"/>
              <a:gd name="connsiteY3246" fmla="*/ 511583 h 2380521"/>
              <a:gd name="connsiteX3247" fmla="*/ 1582294 w 8023328"/>
              <a:gd name="connsiteY3247" fmla="*/ 525440 h 2380521"/>
              <a:gd name="connsiteX3248" fmla="*/ 1568438 w 8023328"/>
              <a:gd name="connsiteY3248" fmla="*/ 511583 h 2380521"/>
              <a:gd name="connsiteX3249" fmla="*/ 1582294 w 8023328"/>
              <a:gd name="connsiteY3249" fmla="*/ 499186 h 2380521"/>
              <a:gd name="connsiteX3250" fmla="*/ 1512192 w 8023328"/>
              <a:gd name="connsiteY3250" fmla="*/ 499186 h 2380521"/>
              <a:gd name="connsiteX3251" fmla="*/ 1523862 w 8023328"/>
              <a:gd name="connsiteY3251" fmla="*/ 511583 h 2380521"/>
              <a:gd name="connsiteX3252" fmla="*/ 1512192 w 8023328"/>
              <a:gd name="connsiteY3252" fmla="*/ 525440 h 2380521"/>
              <a:gd name="connsiteX3253" fmla="*/ 1497607 w 8023328"/>
              <a:gd name="connsiteY3253" fmla="*/ 511583 h 2380521"/>
              <a:gd name="connsiteX3254" fmla="*/ 1512192 w 8023328"/>
              <a:gd name="connsiteY3254" fmla="*/ 499186 h 2380521"/>
              <a:gd name="connsiteX3255" fmla="*/ 1440623 w 8023328"/>
              <a:gd name="connsiteY3255" fmla="*/ 499186 h 2380521"/>
              <a:gd name="connsiteX3256" fmla="*/ 1453023 w 8023328"/>
              <a:gd name="connsiteY3256" fmla="*/ 511583 h 2380521"/>
              <a:gd name="connsiteX3257" fmla="*/ 1440623 w 8023328"/>
              <a:gd name="connsiteY3257" fmla="*/ 525440 h 2380521"/>
              <a:gd name="connsiteX3258" fmla="*/ 1426771 w 8023328"/>
              <a:gd name="connsiteY3258" fmla="*/ 511583 h 2380521"/>
              <a:gd name="connsiteX3259" fmla="*/ 1440623 w 8023328"/>
              <a:gd name="connsiteY3259" fmla="*/ 499186 h 2380521"/>
              <a:gd name="connsiteX3260" fmla="*/ 1368341 w 8023328"/>
              <a:gd name="connsiteY3260" fmla="*/ 499186 h 2380521"/>
              <a:gd name="connsiteX3261" fmla="*/ 1382196 w 8023328"/>
              <a:gd name="connsiteY3261" fmla="*/ 511583 h 2380521"/>
              <a:gd name="connsiteX3262" fmla="*/ 1368341 w 8023328"/>
              <a:gd name="connsiteY3262" fmla="*/ 525440 h 2380521"/>
              <a:gd name="connsiteX3263" fmla="*/ 1355948 w 8023328"/>
              <a:gd name="connsiteY3263" fmla="*/ 511583 h 2380521"/>
              <a:gd name="connsiteX3264" fmla="*/ 1368341 w 8023328"/>
              <a:gd name="connsiteY3264" fmla="*/ 499186 h 2380521"/>
              <a:gd name="connsiteX3265" fmla="*/ 1297515 w 8023328"/>
              <a:gd name="connsiteY3265" fmla="*/ 499186 h 2380521"/>
              <a:gd name="connsiteX3266" fmla="*/ 1311369 w 8023328"/>
              <a:gd name="connsiteY3266" fmla="*/ 513042 h 2380521"/>
              <a:gd name="connsiteX3267" fmla="*/ 1297515 w 8023328"/>
              <a:gd name="connsiteY3267" fmla="*/ 525440 h 2380521"/>
              <a:gd name="connsiteX3268" fmla="*/ 1285118 w 8023328"/>
              <a:gd name="connsiteY3268" fmla="*/ 513042 h 2380521"/>
              <a:gd name="connsiteX3269" fmla="*/ 1297515 w 8023328"/>
              <a:gd name="connsiteY3269" fmla="*/ 499186 h 2380521"/>
              <a:gd name="connsiteX3270" fmla="*/ 1225700 w 8023328"/>
              <a:gd name="connsiteY3270" fmla="*/ 499186 h 2380521"/>
              <a:gd name="connsiteX3271" fmla="*/ 1240491 w 8023328"/>
              <a:gd name="connsiteY3271" fmla="*/ 513042 h 2380521"/>
              <a:gd name="connsiteX3272" fmla="*/ 1225700 w 8023328"/>
              <a:gd name="connsiteY3272" fmla="*/ 525440 h 2380521"/>
              <a:gd name="connsiteX3273" fmla="*/ 1210925 w 8023328"/>
              <a:gd name="connsiteY3273" fmla="*/ 513042 h 2380521"/>
              <a:gd name="connsiteX3274" fmla="*/ 1225700 w 8023328"/>
              <a:gd name="connsiteY3274" fmla="*/ 499186 h 2380521"/>
              <a:gd name="connsiteX3275" fmla="*/ 1154881 w 8023328"/>
              <a:gd name="connsiteY3275" fmla="*/ 499186 h 2380521"/>
              <a:gd name="connsiteX3276" fmla="*/ 1169669 w 8023328"/>
              <a:gd name="connsiteY3276" fmla="*/ 513042 h 2380521"/>
              <a:gd name="connsiteX3277" fmla="*/ 1154881 w 8023328"/>
              <a:gd name="connsiteY3277" fmla="*/ 525440 h 2380521"/>
              <a:gd name="connsiteX3278" fmla="*/ 1140095 w 8023328"/>
              <a:gd name="connsiteY3278" fmla="*/ 513042 h 2380521"/>
              <a:gd name="connsiteX3279" fmla="*/ 1154881 w 8023328"/>
              <a:gd name="connsiteY3279" fmla="*/ 499186 h 2380521"/>
              <a:gd name="connsiteX3280" fmla="*/ 1084053 w 8023328"/>
              <a:gd name="connsiteY3280" fmla="*/ 499186 h 2380521"/>
              <a:gd name="connsiteX3281" fmla="*/ 1098842 w 8023328"/>
              <a:gd name="connsiteY3281" fmla="*/ 513042 h 2380521"/>
              <a:gd name="connsiteX3282" fmla="*/ 1084053 w 8023328"/>
              <a:gd name="connsiteY3282" fmla="*/ 525440 h 2380521"/>
              <a:gd name="connsiteX3283" fmla="*/ 1069267 w 8023328"/>
              <a:gd name="connsiteY3283" fmla="*/ 513042 h 2380521"/>
              <a:gd name="connsiteX3284" fmla="*/ 1084053 w 8023328"/>
              <a:gd name="connsiteY3284" fmla="*/ 499186 h 2380521"/>
              <a:gd name="connsiteX3285" fmla="*/ 1013012 w 8023328"/>
              <a:gd name="connsiteY3285" fmla="*/ 499186 h 2380521"/>
              <a:gd name="connsiteX3286" fmla="*/ 1024685 w 8023328"/>
              <a:gd name="connsiteY3286" fmla="*/ 513042 h 2380521"/>
              <a:gd name="connsiteX3287" fmla="*/ 1013012 w 8023328"/>
              <a:gd name="connsiteY3287" fmla="*/ 525440 h 2380521"/>
              <a:gd name="connsiteX3288" fmla="*/ 998433 w 8023328"/>
              <a:gd name="connsiteY3288" fmla="*/ 513042 h 2380521"/>
              <a:gd name="connsiteX3289" fmla="*/ 1013012 w 8023328"/>
              <a:gd name="connsiteY3289" fmla="*/ 499186 h 2380521"/>
              <a:gd name="connsiteX3290" fmla="*/ 941461 w 8023328"/>
              <a:gd name="connsiteY3290" fmla="*/ 499186 h 2380521"/>
              <a:gd name="connsiteX3291" fmla="*/ 953861 w 8023328"/>
              <a:gd name="connsiteY3291" fmla="*/ 513042 h 2380521"/>
              <a:gd name="connsiteX3292" fmla="*/ 941461 w 8023328"/>
              <a:gd name="connsiteY3292" fmla="*/ 525440 h 2380521"/>
              <a:gd name="connsiteX3293" fmla="*/ 927607 w 8023328"/>
              <a:gd name="connsiteY3293" fmla="*/ 513042 h 2380521"/>
              <a:gd name="connsiteX3294" fmla="*/ 941461 w 8023328"/>
              <a:gd name="connsiteY3294" fmla="*/ 499186 h 2380521"/>
              <a:gd name="connsiteX3295" fmla="*/ 870626 w 8023328"/>
              <a:gd name="connsiteY3295" fmla="*/ 499186 h 2380521"/>
              <a:gd name="connsiteX3296" fmla="*/ 883027 w 8023328"/>
              <a:gd name="connsiteY3296" fmla="*/ 513042 h 2380521"/>
              <a:gd name="connsiteX3297" fmla="*/ 870626 w 8023328"/>
              <a:gd name="connsiteY3297" fmla="*/ 525440 h 2380521"/>
              <a:gd name="connsiteX3298" fmla="*/ 856774 w 8023328"/>
              <a:gd name="connsiteY3298" fmla="*/ 513042 h 2380521"/>
              <a:gd name="connsiteX3299" fmla="*/ 870626 w 8023328"/>
              <a:gd name="connsiteY3299" fmla="*/ 499186 h 2380521"/>
              <a:gd name="connsiteX3300" fmla="*/ 798340 w 8023328"/>
              <a:gd name="connsiteY3300" fmla="*/ 499186 h 2380521"/>
              <a:gd name="connsiteX3301" fmla="*/ 812196 w 8023328"/>
              <a:gd name="connsiteY3301" fmla="*/ 513042 h 2380521"/>
              <a:gd name="connsiteX3302" fmla="*/ 798340 w 8023328"/>
              <a:gd name="connsiteY3302" fmla="*/ 525440 h 2380521"/>
              <a:gd name="connsiteX3303" fmla="*/ 785941 w 8023328"/>
              <a:gd name="connsiteY3303" fmla="*/ 513042 h 2380521"/>
              <a:gd name="connsiteX3304" fmla="*/ 798340 w 8023328"/>
              <a:gd name="connsiteY3304" fmla="*/ 499186 h 2380521"/>
              <a:gd name="connsiteX3305" fmla="*/ 724135 w 8023328"/>
              <a:gd name="connsiteY3305" fmla="*/ 499186 h 2380521"/>
              <a:gd name="connsiteX3306" fmla="*/ 737991 w 8023328"/>
              <a:gd name="connsiteY3306" fmla="*/ 513042 h 2380521"/>
              <a:gd name="connsiteX3307" fmla="*/ 724135 w 8023328"/>
              <a:gd name="connsiteY3307" fmla="*/ 525440 h 2380521"/>
              <a:gd name="connsiteX3308" fmla="*/ 711744 w 8023328"/>
              <a:gd name="connsiteY3308" fmla="*/ 513042 h 2380521"/>
              <a:gd name="connsiteX3309" fmla="*/ 724135 w 8023328"/>
              <a:gd name="connsiteY3309" fmla="*/ 499186 h 2380521"/>
              <a:gd name="connsiteX3310" fmla="*/ 653306 w 8023328"/>
              <a:gd name="connsiteY3310" fmla="*/ 499186 h 2380521"/>
              <a:gd name="connsiteX3311" fmla="*/ 667164 w 8023328"/>
              <a:gd name="connsiteY3311" fmla="*/ 513042 h 2380521"/>
              <a:gd name="connsiteX3312" fmla="*/ 653306 w 8023328"/>
              <a:gd name="connsiteY3312" fmla="*/ 525440 h 2380521"/>
              <a:gd name="connsiteX3313" fmla="*/ 640910 w 8023328"/>
              <a:gd name="connsiteY3313" fmla="*/ 513042 h 2380521"/>
              <a:gd name="connsiteX3314" fmla="*/ 653306 w 8023328"/>
              <a:gd name="connsiteY3314" fmla="*/ 499186 h 2380521"/>
              <a:gd name="connsiteX3315" fmla="*/ 584869 w 8023328"/>
              <a:gd name="connsiteY3315" fmla="*/ 499186 h 2380521"/>
              <a:gd name="connsiteX3316" fmla="*/ 599654 w 8023328"/>
              <a:gd name="connsiteY3316" fmla="*/ 513042 h 2380521"/>
              <a:gd name="connsiteX3317" fmla="*/ 584869 w 8023328"/>
              <a:gd name="connsiteY3317" fmla="*/ 525440 h 2380521"/>
              <a:gd name="connsiteX3318" fmla="*/ 570076 w 8023328"/>
              <a:gd name="connsiteY3318" fmla="*/ 513042 h 2380521"/>
              <a:gd name="connsiteX3319" fmla="*/ 584869 w 8023328"/>
              <a:gd name="connsiteY3319" fmla="*/ 499186 h 2380521"/>
              <a:gd name="connsiteX3320" fmla="*/ 513670 w 8023328"/>
              <a:gd name="connsiteY3320" fmla="*/ 499186 h 2380521"/>
              <a:gd name="connsiteX3321" fmla="*/ 528846 w 8023328"/>
              <a:gd name="connsiteY3321" fmla="*/ 513042 h 2380521"/>
              <a:gd name="connsiteX3322" fmla="*/ 513670 w 8023328"/>
              <a:gd name="connsiteY3322" fmla="*/ 525440 h 2380521"/>
              <a:gd name="connsiteX3323" fmla="*/ 499248 w 8023328"/>
              <a:gd name="connsiteY3323" fmla="*/ 513042 h 2380521"/>
              <a:gd name="connsiteX3324" fmla="*/ 513670 w 8023328"/>
              <a:gd name="connsiteY3324" fmla="*/ 499186 h 2380521"/>
              <a:gd name="connsiteX3325" fmla="*/ 3939871 w 8023328"/>
              <a:gd name="connsiteY3325" fmla="*/ 495814 h 2380521"/>
              <a:gd name="connsiteX3326" fmla="*/ 3952268 w 8023328"/>
              <a:gd name="connsiteY3326" fmla="*/ 510602 h 2380521"/>
              <a:gd name="connsiteX3327" fmla="*/ 3939871 w 8023328"/>
              <a:gd name="connsiteY3327" fmla="*/ 525391 h 2380521"/>
              <a:gd name="connsiteX3328" fmla="*/ 3926015 w 8023328"/>
              <a:gd name="connsiteY3328" fmla="*/ 510602 h 2380521"/>
              <a:gd name="connsiteX3329" fmla="*/ 3939871 w 8023328"/>
              <a:gd name="connsiteY3329" fmla="*/ 495814 h 2380521"/>
              <a:gd name="connsiteX3330" fmla="*/ 3869042 w 8023328"/>
              <a:gd name="connsiteY3330" fmla="*/ 495814 h 2380521"/>
              <a:gd name="connsiteX3331" fmla="*/ 3881439 w 8023328"/>
              <a:gd name="connsiteY3331" fmla="*/ 510602 h 2380521"/>
              <a:gd name="connsiteX3332" fmla="*/ 3869042 w 8023328"/>
              <a:gd name="connsiteY3332" fmla="*/ 525391 h 2380521"/>
              <a:gd name="connsiteX3333" fmla="*/ 3855186 w 8023328"/>
              <a:gd name="connsiteY3333" fmla="*/ 510602 h 2380521"/>
              <a:gd name="connsiteX3334" fmla="*/ 3869042 w 8023328"/>
              <a:gd name="connsiteY3334" fmla="*/ 495814 h 2380521"/>
              <a:gd name="connsiteX3335" fmla="*/ 3796752 w 8023328"/>
              <a:gd name="connsiteY3335" fmla="*/ 495814 h 2380521"/>
              <a:gd name="connsiteX3336" fmla="*/ 3810608 w 8023328"/>
              <a:gd name="connsiteY3336" fmla="*/ 510602 h 2380521"/>
              <a:gd name="connsiteX3337" fmla="*/ 3796752 w 8023328"/>
              <a:gd name="connsiteY3337" fmla="*/ 525391 h 2380521"/>
              <a:gd name="connsiteX3338" fmla="*/ 3784355 w 8023328"/>
              <a:gd name="connsiteY3338" fmla="*/ 510602 h 2380521"/>
              <a:gd name="connsiteX3339" fmla="*/ 3796752 w 8023328"/>
              <a:gd name="connsiteY3339" fmla="*/ 495814 h 2380521"/>
              <a:gd name="connsiteX3340" fmla="*/ 3725922 w 8023328"/>
              <a:gd name="connsiteY3340" fmla="*/ 495814 h 2380521"/>
              <a:gd name="connsiteX3341" fmla="*/ 3739778 w 8023328"/>
              <a:gd name="connsiteY3341" fmla="*/ 510602 h 2380521"/>
              <a:gd name="connsiteX3342" fmla="*/ 3725922 w 8023328"/>
              <a:gd name="connsiteY3342" fmla="*/ 525391 h 2380521"/>
              <a:gd name="connsiteX3343" fmla="*/ 3713525 w 8023328"/>
              <a:gd name="connsiteY3343" fmla="*/ 510602 h 2380521"/>
              <a:gd name="connsiteX3344" fmla="*/ 3725922 w 8023328"/>
              <a:gd name="connsiteY3344" fmla="*/ 495814 h 2380521"/>
              <a:gd name="connsiteX3345" fmla="*/ 3655091 w 8023328"/>
              <a:gd name="connsiteY3345" fmla="*/ 495814 h 2380521"/>
              <a:gd name="connsiteX3346" fmla="*/ 3668947 w 8023328"/>
              <a:gd name="connsiteY3346" fmla="*/ 510602 h 2380521"/>
              <a:gd name="connsiteX3347" fmla="*/ 3655091 w 8023328"/>
              <a:gd name="connsiteY3347" fmla="*/ 525391 h 2380521"/>
              <a:gd name="connsiteX3348" fmla="*/ 3642694 w 8023328"/>
              <a:gd name="connsiteY3348" fmla="*/ 510602 h 2380521"/>
              <a:gd name="connsiteX3349" fmla="*/ 3655091 w 8023328"/>
              <a:gd name="connsiteY3349" fmla="*/ 495814 h 2380521"/>
              <a:gd name="connsiteX3350" fmla="*/ 3583280 w 8023328"/>
              <a:gd name="connsiteY3350" fmla="*/ 495814 h 2380521"/>
              <a:gd name="connsiteX3351" fmla="*/ 3598069 w 8023328"/>
              <a:gd name="connsiteY3351" fmla="*/ 510602 h 2380521"/>
              <a:gd name="connsiteX3352" fmla="*/ 3583280 w 8023328"/>
              <a:gd name="connsiteY3352" fmla="*/ 525391 h 2380521"/>
              <a:gd name="connsiteX3353" fmla="*/ 3568491 w 8023328"/>
              <a:gd name="connsiteY3353" fmla="*/ 510602 h 2380521"/>
              <a:gd name="connsiteX3354" fmla="*/ 3583280 w 8023328"/>
              <a:gd name="connsiteY3354" fmla="*/ 495814 h 2380521"/>
              <a:gd name="connsiteX3355" fmla="*/ 3512449 w 8023328"/>
              <a:gd name="connsiteY3355" fmla="*/ 495814 h 2380521"/>
              <a:gd name="connsiteX3356" fmla="*/ 3527237 w 8023328"/>
              <a:gd name="connsiteY3356" fmla="*/ 510602 h 2380521"/>
              <a:gd name="connsiteX3357" fmla="*/ 3512449 w 8023328"/>
              <a:gd name="connsiteY3357" fmla="*/ 525391 h 2380521"/>
              <a:gd name="connsiteX3358" fmla="*/ 3497661 w 8023328"/>
              <a:gd name="connsiteY3358" fmla="*/ 510602 h 2380521"/>
              <a:gd name="connsiteX3359" fmla="*/ 3512449 w 8023328"/>
              <a:gd name="connsiteY3359" fmla="*/ 495814 h 2380521"/>
              <a:gd name="connsiteX3360" fmla="*/ 3440686 w 8023328"/>
              <a:gd name="connsiteY3360" fmla="*/ 495814 h 2380521"/>
              <a:gd name="connsiteX3361" fmla="*/ 3453083 w 8023328"/>
              <a:gd name="connsiteY3361" fmla="*/ 510602 h 2380521"/>
              <a:gd name="connsiteX3362" fmla="*/ 3440686 w 8023328"/>
              <a:gd name="connsiteY3362" fmla="*/ 525391 h 2380521"/>
              <a:gd name="connsiteX3363" fmla="*/ 3426830 w 8023328"/>
              <a:gd name="connsiteY3363" fmla="*/ 510602 h 2380521"/>
              <a:gd name="connsiteX3364" fmla="*/ 3440686 w 8023328"/>
              <a:gd name="connsiteY3364" fmla="*/ 495814 h 2380521"/>
              <a:gd name="connsiteX3365" fmla="*/ 3369857 w 8023328"/>
              <a:gd name="connsiteY3365" fmla="*/ 495814 h 2380521"/>
              <a:gd name="connsiteX3366" fmla="*/ 3382254 w 8023328"/>
              <a:gd name="connsiteY3366" fmla="*/ 510602 h 2380521"/>
              <a:gd name="connsiteX3367" fmla="*/ 3369857 w 8023328"/>
              <a:gd name="connsiteY3367" fmla="*/ 525391 h 2380521"/>
              <a:gd name="connsiteX3368" fmla="*/ 3356001 w 8023328"/>
              <a:gd name="connsiteY3368" fmla="*/ 510602 h 2380521"/>
              <a:gd name="connsiteX3369" fmla="*/ 3369857 w 8023328"/>
              <a:gd name="connsiteY3369" fmla="*/ 495814 h 2380521"/>
              <a:gd name="connsiteX3370" fmla="*/ 3299094 w 8023328"/>
              <a:gd name="connsiteY3370" fmla="*/ 495814 h 2380521"/>
              <a:gd name="connsiteX3371" fmla="*/ 3311491 w 8023328"/>
              <a:gd name="connsiteY3371" fmla="*/ 510602 h 2380521"/>
              <a:gd name="connsiteX3372" fmla="*/ 3299094 w 8023328"/>
              <a:gd name="connsiteY3372" fmla="*/ 525391 h 2380521"/>
              <a:gd name="connsiteX3373" fmla="*/ 3285240 w 8023328"/>
              <a:gd name="connsiteY3373" fmla="*/ 510602 h 2380521"/>
              <a:gd name="connsiteX3374" fmla="*/ 3299094 w 8023328"/>
              <a:gd name="connsiteY3374" fmla="*/ 495814 h 2380521"/>
              <a:gd name="connsiteX3375" fmla="*/ 3226805 w 8023328"/>
              <a:gd name="connsiteY3375" fmla="*/ 495814 h 2380521"/>
              <a:gd name="connsiteX3376" fmla="*/ 3240660 w 8023328"/>
              <a:gd name="connsiteY3376" fmla="*/ 510602 h 2380521"/>
              <a:gd name="connsiteX3377" fmla="*/ 3226805 w 8023328"/>
              <a:gd name="connsiteY3377" fmla="*/ 525391 h 2380521"/>
              <a:gd name="connsiteX3378" fmla="*/ 3214406 w 8023328"/>
              <a:gd name="connsiteY3378" fmla="*/ 510602 h 2380521"/>
              <a:gd name="connsiteX3379" fmla="*/ 3226805 w 8023328"/>
              <a:gd name="connsiteY3379" fmla="*/ 495814 h 2380521"/>
              <a:gd name="connsiteX3380" fmla="*/ 3152602 w 8023328"/>
              <a:gd name="connsiteY3380" fmla="*/ 495814 h 2380521"/>
              <a:gd name="connsiteX3381" fmla="*/ 3166454 w 8023328"/>
              <a:gd name="connsiteY3381" fmla="*/ 510602 h 2380521"/>
              <a:gd name="connsiteX3382" fmla="*/ 3152602 w 8023328"/>
              <a:gd name="connsiteY3382" fmla="*/ 525391 h 2380521"/>
              <a:gd name="connsiteX3383" fmla="*/ 3140203 w 8023328"/>
              <a:gd name="connsiteY3383" fmla="*/ 510602 h 2380521"/>
              <a:gd name="connsiteX3384" fmla="*/ 3152602 w 8023328"/>
              <a:gd name="connsiteY3384" fmla="*/ 495814 h 2380521"/>
              <a:gd name="connsiteX3385" fmla="*/ 2439944 w 8023328"/>
              <a:gd name="connsiteY3385" fmla="*/ 428356 h 2380521"/>
              <a:gd name="connsiteX3386" fmla="*/ 2454729 w 8023328"/>
              <a:gd name="connsiteY3386" fmla="*/ 440753 h 2380521"/>
              <a:gd name="connsiteX3387" fmla="*/ 2439944 w 8023328"/>
              <a:gd name="connsiteY3387" fmla="*/ 454610 h 2380521"/>
              <a:gd name="connsiteX3388" fmla="*/ 2425156 w 8023328"/>
              <a:gd name="connsiteY3388" fmla="*/ 440753 h 2380521"/>
              <a:gd name="connsiteX3389" fmla="*/ 2439944 w 8023328"/>
              <a:gd name="connsiteY3389" fmla="*/ 428356 h 2380521"/>
              <a:gd name="connsiteX3390" fmla="*/ 2369110 w 8023328"/>
              <a:gd name="connsiteY3390" fmla="*/ 428356 h 2380521"/>
              <a:gd name="connsiteX3391" fmla="*/ 2383898 w 8023328"/>
              <a:gd name="connsiteY3391" fmla="*/ 440753 h 2380521"/>
              <a:gd name="connsiteX3392" fmla="*/ 2369110 w 8023328"/>
              <a:gd name="connsiteY3392" fmla="*/ 454610 h 2380521"/>
              <a:gd name="connsiteX3393" fmla="*/ 2354319 w 8023328"/>
              <a:gd name="connsiteY3393" fmla="*/ 440753 h 2380521"/>
              <a:gd name="connsiteX3394" fmla="*/ 2369110 w 8023328"/>
              <a:gd name="connsiteY3394" fmla="*/ 428356 h 2380521"/>
              <a:gd name="connsiteX3395" fmla="*/ 2298278 w 8023328"/>
              <a:gd name="connsiteY3395" fmla="*/ 428356 h 2380521"/>
              <a:gd name="connsiteX3396" fmla="*/ 2313066 w 8023328"/>
              <a:gd name="connsiteY3396" fmla="*/ 440753 h 2380521"/>
              <a:gd name="connsiteX3397" fmla="*/ 2298278 w 8023328"/>
              <a:gd name="connsiteY3397" fmla="*/ 454610 h 2380521"/>
              <a:gd name="connsiteX3398" fmla="*/ 2283490 w 8023328"/>
              <a:gd name="connsiteY3398" fmla="*/ 440753 h 2380521"/>
              <a:gd name="connsiteX3399" fmla="*/ 2298278 w 8023328"/>
              <a:gd name="connsiteY3399" fmla="*/ 428356 h 2380521"/>
              <a:gd name="connsiteX3400" fmla="*/ 2226514 w 8023328"/>
              <a:gd name="connsiteY3400" fmla="*/ 428356 h 2380521"/>
              <a:gd name="connsiteX3401" fmla="*/ 2238914 w 8023328"/>
              <a:gd name="connsiteY3401" fmla="*/ 440753 h 2380521"/>
              <a:gd name="connsiteX3402" fmla="*/ 2226514 w 8023328"/>
              <a:gd name="connsiteY3402" fmla="*/ 454610 h 2380521"/>
              <a:gd name="connsiteX3403" fmla="*/ 2212656 w 8023328"/>
              <a:gd name="connsiteY3403" fmla="*/ 440753 h 2380521"/>
              <a:gd name="connsiteX3404" fmla="*/ 2226514 w 8023328"/>
              <a:gd name="connsiteY3404" fmla="*/ 428356 h 2380521"/>
              <a:gd name="connsiteX3405" fmla="*/ 2155682 w 8023328"/>
              <a:gd name="connsiteY3405" fmla="*/ 428356 h 2380521"/>
              <a:gd name="connsiteX3406" fmla="*/ 2168079 w 8023328"/>
              <a:gd name="connsiteY3406" fmla="*/ 440753 h 2380521"/>
              <a:gd name="connsiteX3407" fmla="*/ 2155682 w 8023328"/>
              <a:gd name="connsiteY3407" fmla="*/ 454610 h 2380521"/>
              <a:gd name="connsiteX3408" fmla="*/ 2141825 w 8023328"/>
              <a:gd name="connsiteY3408" fmla="*/ 440753 h 2380521"/>
              <a:gd name="connsiteX3409" fmla="*/ 2155682 w 8023328"/>
              <a:gd name="connsiteY3409" fmla="*/ 428356 h 2380521"/>
              <a:gd name="connsiteX3410" fmla="*/ 2084846 w 8023328"/>
              <a:gd name="connsiteY3410" fmla="*/ 428356 h 2380521"/>
              <a:gd name="connsiteX3411" fmla="*/ 2097246 w 8023328"/>
              <a:gd name="connsiteY3411" fmla="*/ 440753 h 2380521"/>
              <a:gd name="connsiteX3412" fmla="*/ 2084846 w 8023328"/>
              <a:gd name="connsiteY3412" fmla="*/ 454610 h 2380521"/>
              <a:gd name="connsiteX3413" fmla="*/ 2070991 w 8023328"/>
              <a:gd name="connsiteY3413" fmla="*/ 440753 h 2380521"/>
              <a:gd name="connsiteX3414" fmla="*/ 2084846 w 8023328"/>
              <a:gd name="connsiteY3414" fmla="*/ 428356 h 2380521"/>
              <a:gd name="connsiteX3415" fmla="*/ 2011832 w 8023328"/>
              <a:gd name="connsiteY3415" fmla="*/ 428356 h 2380521"/>
              <a:gd name="connsiteX3416" fmla="*/ 2026418 w 8023328"/>
              <a:gd name="connsiteY3416" fmla="*/ 440753 h 2380521"/>
              <a:gd name="connsiteX3417" fmla="*/ 2011832 w 8023328"/>
              <a:gd name="connsiteY3417" fmla="*/ 454610 h 2380521"/>
              <a:gd name="connsiteX3418" fmla="*/ 2000165 w 8023328"/>
              <a:gd name="connsiteY3418" fmla="*/ 440753 h 2380521"/>
              <a:gd name="connsiteX3419" fmla="*/ 2011832 w 8023328"/>
              <a:gd name="connsiteY3419" fmla="*/ 428356 h 2380521"/>
              <a:gd name="connsiteX3420" fmla="*/ 1938362 w 8023328"/>
              <a:gd name="connsiteY3420" fmla="*/ 428356 h 2380521"/>
              <a:gd name="connsiteX3421" fmla="*/ 1952216 w 8023328"/>
              <a:gd name="connsiteY3421" fmla="*/ 440753 h 2380521"/>
              <a:gd name="connsiteX3422" fmla="*/ 1938362 w 8023328"/>
              <a:gd name="connsiteY3422" fmla="*/ 454610 h 2380521"/>
              <a:gd name="connsiteX3423" fmla="*/ 1925965 w 8023328"/>
              <a:gd name="connsiteY3423" fmla="*/ 440753 h 2380521"/>
              <a:gd name="connsiteX3424" fmla="*/ 1938362 w 8023328"/>
              <a:gd name="connsiteY3424" fmla="*/ 428356 h 2380521"/>
              <a:gd name="connsiteX3425" fmla="*/ 1867525 w 8023328"/>
              <a:gd name="connsiteY3425" fmla="*/ 428356 h 2380521"/>
              <a:gd name="connsiteX3426" fmla="*/ 1881384 w 8023328"/>
              <a:gd name="connsiteY3426" fmla="*/ 440753 h 2380521"/>
              <a:gd name="connsiteX3427" fmla="*/ 1867525 w 8023328"/>
              <a:gd name="connsiteY3427" fmla="*/ 454610 h 2380521"/>
              <a:gd name="connsiteX3428" fmla="*/ 1855126 w 8023328"/>
              <a:gd name="connsiteY3428" fmla="*/ 440753 h 2380521"/>
              <a:gd name="connsiteX3429" fmla="*/ 1867525 w 8023328"/>
              <a:gd name="connsiteY3429" fmla="*/ 428356 h 2380521"/>
              <a:gd name="connsiteX3430" fmla="*/ 1799085 w 8023328"/>
              <a:gd name="connsiteY3430" fmla="*/ 428356 h 2380521"/>
              <a:gd name="connsiteX3431" fmla="*/ 1813873 w 8023328"/>
              <a:gd name="connsiteY3431" fmla="*/ 440753 h 2380521"/>
              <a:gd name="connsiteX3432" fmla="*/ 1799085 w 8023328"/>
              <a:gd name="connsiteY3432" fmla="*/ 454610 h 2380521"/>
              <a:gd name="connsiteX3433" fmla="*/ 1784298 w 8023328"/>
              <a:gd name="connsiteY3433" fmla="*/ 440753 h 2380521"/>
              <a:gd name="connsiteX3434" fmla="*/ 1799085 w 8023328"/>
              <a:gd name="connsiteY3434" fmla="*/ 428356 h 2380521"/>
              <a:gd name="connsiteX3435" fmla="*/ 1728260 w 8023328"/>
              <a:gd name="connsiteY3435" fmla="*/ 428356 h 2380521"/>
              <a:gd name="connsiteX3436" fmla="*/ 1743046 w 8023328"/>
              <a:gd name="connsiteY3436" fmla="*/ 440753 h 2380521"/>
              <a:gd name="connsiteX3437" fmla="*/ 1728260 w 8023328"/>
              <a:gd name="connsiteY3437" fmla="*/ 454610 h 2380521"/>
              <a:gd name="connsiteX3438" fmla="*/ 1713469 w 8023328"/>
              <a:gd name="connsiteY3438" fmla="*/ 440753 h 2380521"/>
              <a:gd name="connsiteX3439" fmla="*/ 1728260 w 8023328"/>
              <a:gd name="connsiteY3439" fmla="*/ 428356 h 2380521"/>
              <a:gd name="connsiteX3440" fmla="*/ 1657426 w 8023328"/>
              <a:gd name="connsiteY3440" fmla="*/ 428356 h 2380521"/>
              <a:gd name="connsiteX3441" fmla="*/ 1672218 w 8023328"/>
              <a:gd name="connsiteY3441" fmla="*/ 440753 h 2380521"/>
              <a:gd name="connsiteX3442" fmla="*/ 1657426 w 8023328"/>
              <a:gd name="connsiteY3442" fmla="*/ 454610 h 2380521"/>
              <a:gd name="connsiteX3443" fmla="*/ 1642647 w 8023328"/>
              <a:gd name="connsiteY3443" fmla="*/ 440753 h 2380521"/>
              <a:gd name="connsiteX3444" fmla="*/ 1657426 w 8023328"/>
              <a:gd name="connsiteY3444" fmla="*/ 428356 h 2380521"/>
              <a:gd name="connsiteX3445" fmla="*/ 1582294 w 8023328"/>
              <a:gd name="connsiteY3445" fmla="*/ 428356 h 2380521"/>
              <a:gd name="connsiteX3446" fmla="*/ 1594697 w 8023328"/>
              <a:gd name="connsiteY3446" fmla="*/ 440753 h 2380521"/>
              <a:gd name="connsiteX3447" fmla="*/ 1582294 w 8023328"/>
              <a:gd name="connsiteY3447" fmla="*/ 454610 h 2380521"/>
              <a:gd name="connsiteX3448" fmla="*/ 1568438 w 8023328"/>
              <a:gd name="connsiteY3448" fmla="*/ 440753 h 2380521"/>
              <a:gd name="connsiteX3449" fmla="*/ 1582294 w 8023328"/>
              <a:gd name="connsiteY3449" fmla="*/ 428356 h 2380521"/>
              <a:gd name="connsiteX3450" fmla="*/ 1512195 w 8023328"/>
              <a:gd name="connsiteY3450" fmla="*/ 428356 h 2380521"/>
              <a:gd name="connsiteX3451" fmla="*/ 1523862 w 8023328"/>
              <a:gd name="connsiteY3451" fmla="*/ 440753 h 2380521"/>
              <a:gd name="connsiteX3452" fmla="*/ 1512195 w 8023328"/>
              <a:gd name="connsiteY3452" fmla="*/ 454610 h 2380521"/>
              <a:gd name="connsiteX3453" fmla="*/ 1497610 w 8023328"/>
              <a:gd name="connsiteY3453" fmla="*/ 440753 h 2380521"/>
              <a:gd name="connsiteX3454" fmla="*/ 1512195 w 8023328"/>
              <a:gd name="connsiteY3454" fmla="*/ 428356 h 2380521"/>
              <a:gd name="connsiteX3455" fmla="*/ 1439171 w 8023328"/>
              <a:gd name="connsiteY3455" fmla="*/ 428356 h 2380521"/>
              <a:gd name="connsiteX3456" fmla="*/ 1453023 w 8023328"/>
              <a:gd name="connsiteY3456" fmla="*/ 440753 h 2380521"/>
              <a:gd name="connsiteX3457" fmla="*/ 1439171 w 8023328"/>
              <a:gd name="connsiteY3457" fmla="*/ 454610 h 2380521"/>
              <a:gd name="connsiteX3458" fmla="*/ 1426771 w 8023328"/>
              <a:gd name="connsiteY3458" fmla="*/ 440753 h 2380521"/>
              <a:gd name="connsiteX3459" fmla="*/ 1439171 w 8023328"/>
              <a:gd name="connsiteY3459" fmla="*/ 428356 h 2380521"/>
              <a:gd name="connsiteX3460" fmla="*/ 1368344 w 8023328"/>
              <a:gd name="connsiteY3460" fmla="*/ 428356 h 2380521"/>
              <a:gd name="connsiteX3461" fmla="*/ 1382196 w 8023328"/>
              <a:gd name="connsiteY3461" fmla="*/ 440753 h 2380521"/>
              <a:gd name="connsiteX3462" fmla="*/ 1368344 w 8023328"/>
              <a:gd name="connsiteY3462" fmla="*/ 454610 h 2380521"/>
              <a:gd name="connsiteX3463" fmla="*/ 1355948 w 8023328"/>
              <a:gd name="connsiteY3463" fmla="*/ 440753 h 2380521"/>
              <a:gd name="connsiteX3464" fmla="*/ 1368344 w 8023328"/>
              <a:gd name="connsiteY3464" fmla="*/ 428356 h 2380521"/>
              <a:gd name="connsiteX3465" fmla="*/ 1297515 w 8023328"/>
              <a:gd name="connsiteY3465" fmla="*/ 428356 h 2380521"/>
              <a:gd name="connsiteX3466" fmla="*/ 1311372 w 8023328"/>
              <a:gd name="connsiteY3466" fmla="*/ 440753 h 2380521"/>
              <a:gd name="connsiteX3467" fmla="*/ 1297515 w 8023328"/>
              <a:gd name="connsiteY3467" fmla="*/ 454610 h 2380521"/>
              <a:gd name="connsiteX3468" fmla="*/ 1285118 w 8023328"/>
              <a:gd name="connsiteY3468" fmla="*/ 440753 h 2380521"/>
              <a:gd name="connsiteX3469" fmla="*/ 1297515 w 8023328"/>
              <a:gd name="connsiteY3469" fmla="*/ 428356 h 2380521"/>
              <a:gd name="connsiteX3470" fmla="*/ 1225703 w 8023328"/>
              <a:gd name="connsiteY3470" fmla="*/ 428356 h 2380521"/>
              <a:gd name="connsiteX3471" fmla="*/ 1240491 w 8023328"/>
              <a:gd name="connsiteY3471" fmla="*/ 440753 h 2380521"/>
              <a:gd name="connsiteX3472" fmla="*/ 1225703 w 8023328"/>
              <a:gd name="connsiteY3472" fmla="*/ 454610 h 2380521"/>
              <a:gd name="connsiteX3473" fmla="*/ 1210925 w 8023328"/>
              <a:gd name="connsiteY3473" fmla="*/ 440753 h 2380521"/>
              <a:gd name="connsiteX3474" fmla="*/ 1225703 w 8023328"/>
              <a:gd name="connsiteY3474" fmla="*/ 428356 h 2380521"/>
              <a:gd name="connsiteX3475" fmla="*/ 1154886 w 8023328"/>
              <a:gd name="connsiteY3475" fmla="*/ 428356 h 2380521"/>
              <a:gd name="connsiteX3476" fmla="*/ 1169676 w 8023328"/>
              <a:gd name="connsiteY3476" fmla="*/ 440753 h 2380521"/>
              <a:gd name="connsiteX3477" fmla="*/ 1154886 w 8023328"/>
              <a:gd name="connsiteY3477" fmla="*/ 454610 h 2380521"/>
              <a:gd name="connsiteX3478" fmla="*/ 1140096 w 8023328"/>
              <a:gd name="connsiteY3478" fmla="*/ 440753 h 2380521"/>
              <a:gd name="connsiteX3479" fmla="*/ 1154886 w 8023328"/>
              <a:gd name="connsiteY3479" fmla="*/ 428356 h 2380521"/>
              <a:gd name="connsiteX3480" fmla="*/ 1084056 w 8023328"/>
              <a:gd name="connsiteY3480" fmla="*/ 428356 h 2380521"/>
              <a:gd name="connsiteX3481" fmla="*/ 1098844 w 8023328"/>
              <a:gd name="connsiteY3481" fmla="*/ 440753 h 2380521"/>
              <a:gd name="connsiteX3482" fmla="*/ 1084056 w 8023328"/>
              <a:gd name="connsiteY3482" fmla="*/ 454610 h 2380521"/>
              <a:gd name="connsiteX3483" fmla="*/ 1069267 w 8023328"/>
              <a:gd name="connsiteY3483" fmla="*/ 440753 h 2380521"/>
              <a:gd name="connsiteX3484" fmla="*/ 1084056 w 8023328"/>
              <a:gd name="connsiteY3484" fmla="*/ 428356 h 2380521"/>
              <a:gd name="connsiteX3485" fmla="*/ 1013015 w 8023328"/>
              <a:gd name="connsiteY3485" fmla="*/ 428356 h 2380521"/>
              <a:gd name="connsiteX3486" fmla="*/ 1024685 w 8023328"/>
              <a:gd name="connsiteY3486" fmla="*/ 440753 h 2380521"/>
              <a:gd name="connsiteX3487" fmla="*/ 1013015 w 8023328"/>
              <a:gd name="connsiteY3487" fmla="*/ 454610 h 2380521"/>
              <a:gd name="connsiteX3488" fmla="*/ 998434 w 8023328"/>
              <a:gd name="connsiteY3488" fmla="*/ 440753 h 2380521"/>
              <a:gd name="connsiteX3489" fmla="*/ 1013015 w 8023328"/>
              <a:gd name="connsiteY3489" fmla="*/ 428356 h 2380521"/>
              <a:gd name="connsiteX3490" fmla="*/ 941465 w 8023328"/>
              <a:gd name="connsiteY3490" fmla="*/ 428356 h 2380521"/>
              <a:gd name="connsiteX3491" fmla="*/ 953864 w 8023328"/>
              <a:gd name="connsiteY3491" fmla="*/ 440753 h 2380521"/>
              <a:gd name="connsiteX3492" fmla="*/ 941465 w 8023328"/>
              <a:gd name="connsiteY3492" fmla="*/ 454610 h 2380521"/>
              <a:gd name="connsiteX3493" fmla="*/ 927611 w 8023328"/>
              <a:gd name="connsiteY3493" fmla="*/ 440753 h 2380521"/>
              <a:gd name="connsiteX3494" fmla="*/ 941465 w 8023328"/>
              <a:gd name="connsiteY3494" fmla="*/ 428356 h 2380521"/>
              <a:gd name="connsiteX3495" fmla="*/ 870633 w 8023328"/>
              <a:gd name="connsiteY3495" fmla="*/ 428356 h 2380521"/>
              <a:gd name="connsiteX3496" fmla="*/ 883030 w 8023328"/>
              <a:gd name="connsiteY3496" fmla="*/ 440753 h 2380521"/>
              <a:gd name="connsiteX3497" fmla="*/ 870633 w 8023328"/>
              <a:gd name="connsiteY3497" fmla="*/ 454610 h 2380521"/>
              <a:gd name="connsiteX3498" fmla="*/ 856774 w 8023328"/>
              <a:gd name="connsiteY3498" fmla="*/ 440753 h 2380521"/>
              <a:gd name="connsiteX3499" fmla="*/ 870633 w 8023328"/>
              <a:gd name="connsiteY3499" fmla="*/ 428356 h 2380521"/>
              <a:gd name="connsiteX3500" fmla="*/ 798344 w 8023328"/>
              <a:gd name="connsiteY3500" fmla="*/ 428356 h 2380521"/>
              <a:gd name="connsiteX3501" fmla="*/ 812196 w 8023328"/>
              <a:gd name="connsiteY3501" fmla="*/ 440753 h 2380521"/>
              <a:gd name="connsiteX3502" fmla="*/ 798344 w 8023328"/>
              <a:gd name="connsiteY3502" fmla="*/ 454610 h 2380521"/>
              <a:gd name="connsiteX3503" fmla="*/ 785947 w 8023328"/>
              <a:gd name="connsiteY3503" fmla="*/ 440753 h 2380521"/>
              <a:gd name="connsiteX3504" fmla="*/ 798344 w 8023328"/>
              <a:gd name="connsiteY3504" fmla="*/ 428356 h 2380521"/>
              <a:gd name="connsiteX3505" fmla="*/ 724138 w 8023328"/>
              <a:gd name="connsiteY3505" fmla="*/ 428356 h 2380521"/>
              <a:gd name="connsiteX3506" fmla="*/ 738002 w 8023328"/>
              <a:gd name="connsiteY3506" fmla="*/ 442212 h 2380521"/>
              <a:gd name="connsiteX3507" fmla="*/ 724138 w 8023328"/>
              <a:gd name="connsiteY3507" fmla="*/ 454610 h 2380521"/>
              <a:gd name="connsiteX3508" fmla="*/ 711747 w 8023328"/>
              <a:gd name="connsiteY3508" fmla="*/ 442212 h 2380521"/>
              <a:gd name="connsiteX3509" fmla="*/ 724138 w 8023328"/>
              <a:gd name="connsiteY3509" fmla="*/ 428356 h 2380521"/>
              <a:gd name="connsiteX3510" fmla="*/ 653312 w 8023328"/>
              <a:gd name="connsiteY3510" fmla="*/ 428356 h 2380521"/>
              <a:gd name="connsiteX3511" fmla="*/ 667165 w 8023328"/>
              <a:gd name="connsiteY3511" fmla="*/ 442212 h 2380521"/>
              <a:gd name="connsiteX3512" fmla="*/ 653312 w 8023328"/>
              <a:gd name="connsiteY3512" fmla="*/ 454610 h 2380521"/>
              <a:gd name="connsiteX3513" fmla="*/ 640912 w 8023328"/>
              <a:gd name="connsiteY3513" fmla="*/ 442212 h 2380521"/>
              <a:gd name="connsiteX3514" fmla="*/ 653312 w 8023328"/>
              <a:gd name="connsiteY3514" fmla="*/ 428356 h 2380521"/>
              <a:gd name="connsiteX3515" fmla="*/ 3796752 w 8023328"/>
              <a:gd name="connsiteY3515" fmla="*/ 424982 h 2380521"/>
              <a:gd name="connsiteX3516" fmla="*/ 3810608 w 8023328"/>
              <a:gd name="connsiteY3516" fmla="*/ 439771 h 2380521"/>
              <a:gd name="connsiteX3517" fmla="*/ 3796752 w 8023328"/>
              <a:gd name="connsiteY3517" fmla="*/ 454560 h 2380521"/>
              <a:gd name="connsiteX3518" fmla="*/ 3784355 w 8023328"/>
              <a:gd name="connsiteY3518" fmla="*/ 439771 h 2380521"/>
              <a:gd name="connsiteX3519" fmla="*/ 3796752 w 8023328"/>
              <a:gd name="connsiteY3519" fmla="*/ 424982 h 2380521"/>
              <a:gd name="connsiteX3520" fmla="*/ 3725922 w 8023328"/>
              <a:gd name="connsiteY3520" fmla="*/ 424982 h 2380521"/>
              <a:gd name="connsiteX3521" fmla="*/ 3739778 w 8023328"/>
              <a:gd name="connsiteY3521" fmla="*/ 439771 h 2380521"/>
              <a:gd name="connsiteX3522" fmla="*/ 3725922 w 8023328"/>
              <a:gd name="connsiteY3522" fmla="*/ 454560 h 2380521"/>
              <a:gd name="connsiteX3523" fmla="*/ 3713525 w 8023328"/>
              <a:gd name="connsiteY3523" fmla="*/ 439771 h 2380521"/>
              <a:gd name="connsiteX3524" fmla="*/ 3725922 w 8023328"/>
              <a:gd name="connsiteY3524" fmla="*/ 424982 h 2380521"/>
              <a:gd name="connsiteX3525" fmla="*/ 3655091 w 8023328"/>
              <a:gd name="connsiteY3525" fmla="*/ 424982 h 2380521"/>
              <a:gd name="connsiteX3526" fmla="*/ 3668947 w 8023328"/>
              <a:gd name="connsiteY3526" fmla="*/ 439771 h 2380521"/>
              <a:gd name="connsiteX3527" fmla="*/ 3655091 w 8023328"/>
              <a:gd name="connsiteY3527" fmla="*/ 454560 h 2380521"/>
              <a:gd name="connsiteX3528" fmla="*/ 3642694 w 8023328"/>
              <a:gd name="connsiteY3528" fmla="*/ 439771 h 2380521"/>
              <a:gd name="connsiteX3529" fmla="*/ 3655091 w 8023328"/>
              <a:gd name="connsiteY3529" fmla="*/ 424982 h 2380521"/>
              <a:gd name="connsiteX3530" fmla="*/ 3583280 w 8023328"/>
              <a:gd name="connsiteY3530" fmla="*/ 424982 h 2380521"/>
              <a:gd name="connsiteX3531" fmla="*/ 3598069 w 8023328"/>
              <a:gd name="connsiteY3531" fmla="*/ 439771 h 2380521"/>
              <a:gd name="connsiteX3532" fmla="*/ 3583280 w 8023328"/>
              <a:gd name="connsiteY3532" fmla="*/ 454560 h 2380521"/>
              <a:gd name="connsiteX3533" fmla="*/ 3568491 w 8023328"/>
              <a:gd name="connsiteY3533" fmla="*/ 439771 h 2380521"/>
              <a:gd name="connsiteX3534" fmla="*/ 3583280 w 8023328"/>
              <a:gd name="connsiteY3534" fmla="*/ 424982 h 2380521"/>
              <a:gd name="connsiteX3535" fmla="*/ 3512449 w 8023328"/>
              <a:gd name="connsiteY3535" fmla="*/ 424982 h 2380521"/>
              <a:gd name="connsiteX3536" fmla="*/ 3527237 w 8023328"/>
              <a:gd name="connsiteY3536" fmla="*/ 439771 h 2380521"/>
              <a:gd name="connsiteX3537" fmla="*/ 3512449 w 8023328"/>
              <a:gd name="connsiteY3537" fmla="*/ 454560 h 2380521"/>
              <a:gd name="connsiteX3538" fmla="*/ 3497661 w 8023328"/>
              <a:gd name="connsiteY3538" fmla="*/ 439771 h 2380521"/>
              <a:gd name="connsiteX3539" fmla="*/ 3512449 w 8023328"/>
              <a:gd name="connsiteY3539" fmla="*/ 424982 h 2380521"/>
              <a:gd name="connsiteX3540" fmla="*/ 3440686 w 8023328"/>
              <a:gd name="connsiteY3540" fmla="*/ 424982 h 2380521"/>
              <a:gd name="connsiteX3541" fmla="*/ 3453083 w 8023328"/>
              <a:gd name="connsiteY3541" fmla="*/ 439771 h 2380521"/>
              <a:gd name="connsiteX3542" fmla="*/ 3440686 w 8023328"/>
              <a:gd name="connsiteY3542" fmla="*/ 454560 h 2380521"/>
              <a:gd name="connsiteX3543" fmla="*/ 3426830 w 8023328"/>
              <a:gd name="connsiteY3543" fmla="*/ 439771 h 2380521"/>
              <a:gd name="connsiteX3544" fmla="*/ 3440686 w 8023328"/>
              <a:gd name="connsiteY3544" fmla="*/ 424982 h 2380521"/>
              <a:gd name="connsiteX3545" fmla="*/ 3369857 w 8023328"/>
              <a:gd name="connsiteY3545" fmla="*/ 424982 h 2380521"/>
              <a:gd name="connsiteX3546" fmla="*/ 3382254 w 8023328"/>
              <a:gd name="connsiteY3546" fmla="*/ 439771 h 2380521"/>
              <a:gd name="connsiteX3547" fmla="*/ 3369857 w 8023328"/>
              <a:gd name="connsiteY3547" fmla="*/ 454560 h 2380521"/>
              <a:gd name="connsiteX3548" fmla="*/ 3356001 w 8023328"/>
              <a:gd name="connsiteY3548" fmla="*/ 439771 h 2380521"/>
              <a:gd name="connsiteX3549" fmla="*/ 3369857 w 8023328"/>
              <a:gd name="connsiteY3549" fmla="*/ 424982 h 2380521"/>
              <a:gd name="connsiteX3550" fmla="*/ 3299097 w 8023328"/>
              <a:gd name="connsiteY3550" fmla="*/ 424982 h 2380521"/>
              <a:gd name="connsiteX3551" fmla="*/ 3311491 w 8023328"/>
              <a:gd name="connsiteY3551" fmla="*/ 439771 h 2380521"/>
              <a:gd name="connsiteX3552" fmla="*/ 3299097 w 8023328"/>
              <a:gd name="connsiteY3552" fmla="*/ 454560 h 2380521"/>
              <a:gd name="connsiteX3553" fmla="*/ 3285240 w 8023328"/>
              <a:gd name="connsiteY3553" fmla="*/ 439771 h 2380521"/>
              <a:gd name="connsiteX3554" fmla="*/ 3299097 w 8023328"/>
              <a:gd name="connsiteY3554" fmla="*/ 424982 h 2380521"/>
              <a:gd name="connsiteX3555" fmla="*/ 3226805 w 8023328"/>
              <a:gd name="connsiteY3555" fmla="*/ 424982 h 2380521"/>
              <a:gd name="connsiteX3556" fmla="*/ 3240664 w 8023328"/>
              <a:gd name="connsiteY3556" fmla="*/ 439771 h 2380521"/>
              <a:gd name="connsiteX3557" fmla="*/ 3226805 w 8023328"/>
              <a:gd name="connsiteY3557" fmla="*/ 454560 h 2380521"/>
              <a:gd name="connsiteX3558" fmla="*/ 3214406 w 8023328"/>
              <a:gd name="connsiteY3558" fmla="*/ 439771 h 2380521"/>
              <a:gd name="connsiteX3559" fmla="*/ 3226805 w 8023328"/>
              <a:gd name="connsiteY3559" fmla="*/ 424982 h 2380521"/>
              <a:gd name="connsiteX3560" fmla="*/ 3152602 w 8023328"/>
              <a:gd name="connsiteY3560" fmla="*/ 424982 h 2380521"/>
              <a:gd name="connsiteX3561" fmla="*/ 3166460 w 8023328"/>
              <a:gd name="connsiteY3561" fmla="*/ 439771 h 2380521"/>
              <a:gd name="connsiteX3562" fmla="*/ 3152602 w 8023328"/>
              <a:gd name="connsiteY3562" fmla="*/ 454560 h 2380521"/>
              <a:gd name="connsiteX3563" fmla="*/ 3140203 w 8023328"/>
              <a:gd name="connsiteY3563" fmla="*/ 439771 h 2380521"/>
              <a:gd name="connsiteX3564" fmla="*/ 3152602 w 8023328"/>
              <a:gd name="connsiteY3564" fmla="*/ 424982 h 2380521"/>
              <a:gd name="connsiteX3565" fmla="*/ 3081772 w 8023328"/>
              <a:gd name="connsiteY3565" fmla="*/ 424982 h 2380521"/>
              <a:gd name="connsiteX3566" fmla="*/ 3095624 w 8023328"/>
              <a:gd name="connsiteY3566" fmla="*/ 439771 h 2380521"/>
              <a:gd name="connsiteX3567" fmla="*/ 3081772 w 8023328"/>
              <a:gd name="connsiteY3567" fmla="*/ 454560 h 2380521"/>
              <a:gd name="connsiteX3568" fmla="*/ 3069372 w 8023328"/>
              <a:gd name="connsiteY3568" fmla="*/ 439771 h 2380521"/>
              <a:gd name="connsiteX3569" fmla="*/ 3081772 w 8023328"/>
              <a:gd name="connsiteY3569" fmla="*/ 424982 h 2380521"/>
              <a:gd name="connsiteX3570" fmla="*/ 3013715 w 8023328"/>
              <a:gd name="connsiteY3570" fmla="*/ 424982 h 2380521"/>
              <a:gd name="connsiteX3571" fmla="*/ 3028135 w 8023328"/>
              <a:gd name="connsiteY3571" fmla="*/ 439771 h 2380521"/>
              <a:gd name="connsiteX3572" fmla="*/ 3013715 w 8023328"/>
              <a:gd name="connsiteY3572" fmla="*/ 454560 h 2380521"/>
              <a:gd name="connsiteX3573" fmla="*/ 2998539 w 8023328"/>
              <a:gd name="connsiteY3573" fmla="*/ 439771 h 2380521"/>
              <a:gd name="connsiteX3574" fmla="*/ 3013715 w 8023328"/>
              <a:gd name="connsiteY3574" fmla="*/ 424982 h 2380521"/>
              <a:gd name="connsiteX3575" fmla="*/ 2942491 w 8023328"/>
              <a:gd name="connsiteY3575" fmla="*/ 424982 h 2380521"/>
              <a:gd name="connsiteX3576" fmla="*/ 2957286 w 8023328"/>
              <a:gd name="connsiteY3576" fmla="*/ 439771 h 2380521"/>
              <a:gd name="connsiteX3577" fmla="*/ 2942491 w 8023328"/>
              <a:gd name="connsiteY3577" fmla="*/ 454560 h 2380521"/>
              <a:gd name="connsiteX3578" fmla="*/ 2927708 w 8023328"/>
              <a:gd name="connsiteY3578" fmla="*/ 439771 h 2380521"/>
              <a:gd name="connsiteX3579" fmla="*/ 2942491 w 8023328"/>
              <a:gd name="connsiteY3579" fmla="*/ 424982 h 2380521"/>
              <a:gd name="connsiteX3580" fmla="*/ 2868291 w 8023328"/>
              <a:gd name="connsiteY3580" fmla="*/ 424982 h 2380521"/>
              <a:gd name="connsiteX3581" fmla="*/ 2883085 w 8023328"/>
              <a:gd name="connsiteY3581" fmla="*/ 439771 h 2380521"/>
              <a:gd name="connsiteX3582" fmla="*/ 2868291 w 8023328"/>
              <a:gd name="connsiteY3582" fmla="*/ 454560 h 2380521"/>
              <a:gd name="connsiteX3583" fmla="*/ 2853504 w 8023328"/>
              <a:gd name="connsiteY3583" fmla="*/ 439771 h 2380521"/>
              <a:gd name="connsiteX3584" fmla="*/ 2868291 w 8023328"/>
              <a:gd name="connsiteY3584" fmla="*/ 424982 h 2380521"/>
              <a:gd name="connsiteX3585" fmla="*/ 2796533 w 8023328"/>
              <a:gd name="connsiteY3585" fmla="*/ 424982 h 2380521"/>
              <a:gd name="connsiteX3586" fmla="*/ 2808932 w 8023328"/>
              <a:gd name="connsiteY3586" fmla="*/ 439771 h 2380521"/>
              <a:gd name="connsiteX3587" fmla="*/ 2796533 w 8023328"/>
              <a:gd name="connsiteY3587" fmla="*/ 454560 h 2380521"/>
              <a:gd name="connsiteX3588" fmla="*/ 2782678 w 8023328"/>
              <a:gd name="connsiteY3588" fmla="*/ 439771 h 2380521"/>
              <a:gd name="connsiteX3589" fmla="*/ 2796533 w 8023328"/>
              <a:gd name="connsiteY3589" fmla="*/ 424982 h 2380521"/>
              <a:gd name="connsiteX3590" fmla="*/ 2725695 w 8023328"/>
              <a:gd name="connsiteY3590" fmla="*/ 424982 h 2380521"/>
              <a:gd name="connsiteX3591" fmla="*/ 2738097 w 8023328"/>
              <a:gd name="connsiteY3591" fmla="*/ 439771 h 2380521"/>
              <a:gd name="connsiteX3592" fmla="*/ 2725695 w 8023328"/>
              <a:gd name="connsiteY3592" fmla="*/ 454560 h 2380521"/>
              <a:gd name="connsiteX3593" fmla="*/ 2711846 w 8023328"/>
              <a:gd name="connsiteY3593" fmla="*/ 439771 h 2380521"/>
              <a:gd name="connsiteX3594" fmla="*/ 2725695 w 8023328"/>
              <a:gd name="connsiteY3594" fmla="*/ 424982 h 2380521"/>
              <a:gd name="connsiteX3595" fmla="*/ 2654870 w 8023328"/>
              <a:gd name="connsiteY3595" fmla="*/ 424982 h 2380521"/>
              <a:gd name="connsiteX3596" fmla="*/ 2667270 w 8023328"/>
              <a:gd name="connsiteY3596" fmla="*/ 439771 h 2380521"/>
              <a:gd name="connsiteX3597" fmla="*/ 2654870 w 8023328"/>
              <a:gd name="connsiteY3597" fmla="*/ 454560 h 2380521"/>
              <a:gd name="connsiteX3598" fmla="*/ 2641018 w 8023328"/>
              <a:gd name="connsiteY3598" fmla="*/ 439771 h 2380521"/>
              <a:gd name="connsiteX3599" fmla="*/ 2654870 w 8023328"/>
              <a:gd name="connsiteY3599" fmla="*/ 424982 h 2380521"/>
              <a:gd name="connsiteX3600" fmla="*/ 2582580 w 8023328"/>
              <a:gd name="connsiteY3600" fmla="*/ 424982 h 2380521"/>
              <a:gd name="connsiteX3601" fmla="*/ 2596437 w 8023328"/>
              <a:gd name="connsiteY3601" fmla="*/ 439771 h 2380521"/>
              <a:gd name="connsiteX3602" fmla="*/ 2582580 w 8023328"/>
              <a:gd name="connsiteY3602" fmla="*/ 454560 h 2380521"/>
              <a:gd name="connsiteX3603" fmla="*/ 2570184 w 8023328"/>
              <a:gd name="connsiteY3603" fmla="*/ 439771 h 2380521"/>
              <a:gd name="connsiteX3604" fmla="*/ 2582580 w 8023328"/>
              <a:gd name="connsiteY3604" fmla="*/ 424982 h 2380521"/>
              <a:gd name="connsiteX3605" fmla="*/ 2511026 w 8023328"/>
              <a:gd name="connsiteY3605" fmla="*/ 424982 h 2380521"/>
              <a:gd name="connsiteX3606" fmla="*/ 2525610 w 8023328"/>
              <a:gd name="connsiteY3606" fmla="*/ 439771 h 2380521"/>
              <a:gd name="connsiteX3607" fmla="*/ 2511026 w 8023328"/>
              <a:gd name="connsiteY3607" fmla="*/ 454560 h 2380521"/>
              <a:gd name="connsiteX3608" fmla="*/ 2499361 w 8023328"/>
              <a:gd name="connsiteY3608" fmla="*/ 439771 h 2380521"/>
              <a:gd name="connsiteX3609" fmla="*/ 2511026 w 8023328"/>
              <a:gd name="connsiteY3609" fmla="*/ 424982 h 2380521"/>
              <a:gd name="connsiteX3610" fmla="*/ 1799085 w 8023328"/>
              <a:gd name="connsiteY3610" fmla="*/ 357525 h 2380521"/>
              <a:gd name="connsiteX3611" fmla="*/ 1813873 w 8023328"/>
              <a:gd name="connsiteY3611" fmla="*/ 369922 h 2380521"/>
              <a:gd name="connsiteX3612" fmla="*/ 1799085 w 8023328"/>
              <a:gd name="connsiteY3612" fmla="*/ 383779 h 2380521"/>
              <a:gd name="connsiteX3613" fmla="*/ 1784300 w 8023328"/>
              <a:gd name="connsiteY3613" fmla="*/ 369922 h 2380521"/>
              <a:gd name="connsiteX3614" fmla="*/ 1799085 w 8023328"/>
              <a:gd name="connsiteY3614" fmla="*/ 357525 h 2380521"/>
              <a:gd name="connsiteX3615" fmla="*/ 1728262 w 8023328"/>
              <a:gd name="connsiteY3615" fmla="*/ 357525 h 2380521"/>
              <a:gd name="connsiteX3616" fmla="*/ 1743049 w 8023328"/>
              <a:gd name="connsiteY3616" fmla="*/ 369922 h 2380521"/>
              <a:gd name="connsiteX3617" fmla="*/ 1728262 w 8023328"/>
              <a:gd name="connsiteY3617" fmla="*/ 383779 h 2380521"/>
              <a:gd name="connsiteX3618" fmla="*/ 1713470 w 8023328"/>
              <a:gd name="connsiteY3618" fmla="*/ 369922 h 2380521"/>
              <a:gd name="connsiteX3619" fmla="*/ 1728262 w 8023328"/>
              <a:gd name="connsiteY3619" fmla="*/ 357525 h 2380521"/>
              <a:gd name="connsiteX3620" fmla="*/ 1657429 w 8023328"/>
              <a:gd name="connsiteY3620" fmla="*/ 357525 h 2380521"/>
              <a:gd name="connsiteX3621" fmla="*/ 1672220 w 8023328"/>
              <a:gd name="connsiteY3621" fmla="*/ 369922 h 2380521"/>
              <a:gd name="connsiteX3622" fmla="*/ 1657429 w 8023328"/>
              <a:gd name="connsiteY3622" fmla="*/ 383779 h 2380521"/>
              <a:gd name="connsiteX3623" fmla="*/ 1642650 w 8023328"/>
              <a:gd name="connsiteY3623" fmla="*/ 369922 h 2380521"/>
              <a:gd name="connsiteX3624" fmla="*/ 1657429 w 8023328"/>
              <a:gd name="connsiteY3624" fmla="*/ 357525 h 2380521"/>
              <a:gd name="connsiteX3625" fmla="*/ 1582296 w 8023328"/>
              <a:gd name="connsiteY3625" fmla="*/ 357525 h 2380521"/>
              <a:gd name="connsiteX3626" fmla="*/ 1594704 w 8023328"/>
              <a:gd name="connsiteY3626" fmla="*/ 369922 h 2380521"/>
              <a:gd name="connsiteX3627" fmla="*/ 1582296 w 8023328"/>
              <a:gd name="connsiteY3627" fmla="*/ 383779 h 2380521"/>
              <a:gd name="connsiteX3628" fmla="*/ 1568441 w 8023328"/>
              <a:gd name="connsiteY3628" fmla="*/ 369922 h 2380521"/>
              <a:gd name="connsiteX3629" fmla="*/ 1582296 w 8023328"/>
              <a:gd name="connsiteY3629" fmla="*/ 357525 h 2380521"/>
              <a:gd name="connsiteX3630" fmla="*/ 1512195 w 8023328"/>
              <a:gd name="connsiteY3630" fmla="*/ 357525 h 2380521"/>
              <a:gd name="connsiteX3631" fmla="*/ 1523863 w 8023328"/>
              <a:gd name="connsiteY3631" fmla="*/ 369922 h 2380521"/>
              <a:gd name="connsiteX3632" fmla="*/ 1512195 w 8023328"/>
              <a:gd name="connsiteY3632" fmla="*/ 383779 h 2380521"/>
              <a:gd name="connsiteX3633" fmla="*/ 1497612 w 8023328"/>
              <a:gd name="connsiteY3633" fmla="*/ 369922 h 2380521"/>
              <a:gd name="connsiteX3634" fmla="*/ 1512195 w 8023328"/>
              <a:gd name="connsiteY3634" fmla="*/ 357525 h 2380521"/>
              <a:gd name="connsiteX3635" fmla="*/ 1439171 w 8023328"/>
              <a:gd name="connsiteY3635" fmla="*/ 357525 h 2380521"/>
              <a:gd name="connsiteX3636" fmla="*/ 1453023 w 8023328"/>
              <a:gd name="connsiteY3636" fmla="*/ 369922 h 2380521"/>
              <a:gd name="connsiteX3637" fmla="*/ 1439171 w 8023328"/>
              <a:gd name="connsiteY3637" fmla="*/ 383779 h 2380521"/>
              <a:gd name="connsiteX3638" fmla="*/ 1426774 w 8023328"/>
              <a:gd name="connsiteY3638" fmla="*/ 369922 h 2380521"/>
              <a:gd name="connsiteX3639" fmla="*/ 1439171 w 8023328"/>
              <a:gd name="connsiteY3639" fmla="*/ 357525 h 2380521"/>
              <a:gd name="connsiteX3640" fmla="*/ 1368347 w 8023328"/>
              <a:gd name="connsiteY3640" fmla="*/ 357525 h 2380521"/>
              <a:gd name="connsiteX3641" fmla="*/ 1382199 w 8023328"/>
              <a:gd name="connsiteY3641" fmla="*/ 369922 h 2380521"/>
              <a:gd name="connsiteX3642" fmla="*/ 1368347 w 8023328"/>
              <a:gd name="connsiteY3642" fmla="*/ 383779 h 2380521"/>
              <a:gd name="connsiteX3643" fmla="*/ 1355949 w 8023328"/>
              <a:gd name="connsiteY3643" fmla="*/ 369922 h 2380521"/>
              <a:gd name="connsiteX3644" fmla="*/ 1368347 w 8023328"/>
              <a:gd name="connsiteY3644" fmla="*/ 357525 h 2380521"/>
              <a:gd name="connsiteX3645" fmla="*/ 1297518 w 8023328"/>
              <a:gd name="connsiteY3645" fmla="*/ 357525 h 2380521"/>
              <a:gd name="connsiteX3646" fmla="*/ 1311374 w 8023328"/>
              <a:gd name="connsiteY3646" fmla="*/ 369922 h 2380521"/>
              <a:gd name="connsiteX3647" fmla="*/ 1297518 w 8023328"/>
              <a:gd name="connsiteY3647" fmla="*/ 383779 h 2380521"/>
              <a:gd name="connsiteX3648" fmla="*/ 1285121 w 8023328"/>
              <a:gd name="connsiteY3648" fmla="*/ 369922 h 2380521"/>
              <a:gd name="connsiteX3649" fmla="*/ 1297518 w 8023328"/>
              <a:gd name="connsiteY3649" fmla="*/ 357525 h 2380521"/>
              <a:gd name="connsiteX3650" fmla="*/ 1225703 w 8023328"/>
              <a:gd name="connsiteY3650" fmla="*/ 357525 h 2380521"/>
              <a:gd name="connsiteX3651" fmla="*/ 1240493 w 8023328"/>
              <a:gd name="connsiteY3651" fmla="*/ 369922 h 2380521"/>
              <a:gd name="connsiteX3652" fmla="*/ 1225703 w 8023328"/>
              <a:gd name="connsiteY3652" fmla="*/ 383779 h 2380521"/>
              <a:gd name="connsiteX3653" fmla="*/ 1210926 w 8023328"/>
              <a:gd name="connsiteY3653" fmla="*/ 369922 h 2380521"/>
              <a:gd name="connsiteX3654" fmla="*/ 1225703 w 8023328"/>
              <a:gd name="connsiteY3654" fmla="*/ 357525 h 2380521"/>
              <a:gd name="connsiteX3655" fmla="*/ 1154890 w 8023328"/>
              <a:gd name="connsiteY3655" fmla="*/ 357525 h 2380521"/>
              <a:gd name="connsiteX3656" fmla="*/ 1169676 w 8023328"/>
              <a:gd name="connsiteY3656" fmla="*/ 369922 h 2380521"/>
              <a:gd name="connsiteX3657" fmla="*/ 1154890 w 8023328"/>
              <a:gd name="connsiteY3657" fmla="*/ 383779 h 2380521"/>
              <a:gd name="connsiteX3658" fmla="*/ 1140096 w 8023328"/>
              <a:gd name="connsiteY3658" fmla="*/ 369922 h 2380521"/>
              <a:gd name="connsiteX3659" fmla="*/ 1154890 w 8023328"/>
              <a:gd name="connsiteY3659" fmla="*/ 357525 h 2380521"/>
              <a:gd name="connsiteX3660" fmla="*/ 1084059 w 8023328"/>
              <a:gd name="connsiteY3660" fmla="*/ 357525 h 2380521"/>
              <a:gd name="connsiteX3661" fmla="*/ 1098844 w 8023328"/>
              <a:gd name="connsiteY3661" fmla="*/ 369922 h 2380521"/>
              <a:gd name="connsiteX3662" fmla="*/ 1084059 w 8023328"/>
              <a:gd name="connsiteY3662" fmla="*/ 383779 h 2380521"/>
              <a:gd name="connsiteX3663" fmla="*/ 1069268 w 8023328"/>
              <a:gd name="connsiteY3663" fmla="*/ 369922 h 2380521"/>
              <a:gd name="connsiteX3664" fmla="*/ 1084059 w 8023328"/>
              <a:gd name="connsiteY3664" fmla="*/ 357525 h 2380521"/>
              <a:gd name="connsiteX3665" fmla="*/ 1013015 w 8023328"/>
              <a:gd name="connsiteY3665" fmla="*/ 357525 h 2380521"/>
              <a:gd name="connsiteX3666" fmla="*/ 1024685 w 8023328"/>
              <a:gd name="connsiteY3666" fmla="*/ 369922 h 2380521"/>
              <a:gd name="connsiteX3667" fmla="*/ 1013015 w 8023328"/>
              <a:gd name="connsiteY3667" fmla="*/ 383779 h 2380521"/>
              <a:gd name="connsiteX3668" fmla="*/ 998434 w 8023328"/>
              <a:gd name="connsiteY3668" fmla="*/ 369922 h 2380521"/>
              <a:gd name="connsiteX3669" fmla="*/ 1013015 w 8023328"/>
              <a:gd name="connsiteY3669" fmla="*/ 357525 h 2380521"/>
              <a:gd name="connsiteX3670" fmla="*/ 941465 w 8023328"/>
              <a:gd name="connsiteY3670" fmla="*/ 357525 h 2380521"/>
              <a:gd name="connsiteX3671" fmla="*/ 953864 w 8023328"/>
              <a:gd name="connsiteY3671" fmla="*/ 369922 h 2380521"/>
              <a:gd name="connsiteX3672" fmla="*/ 941465 w 8023328"/>
              <a:gd name="connsiteY3672" fmla="*/ 383779 h 2380521"/>
              <a:gd name="connsiteX3673" fmla="*/ 927611 w 8023328"/>
              <a:gd name="connsiteY3673" fmla="*/ 369922 h 2380521"/>
              <a:gd name="connsiteX3674" fmla="*/ 941465 w 8023328"/>
              <a:gd name="connsiteY3674" fmla="*/ 357525 h 2380521"/>
              <a:gd name="connsiteX3675" fmla="*/ 870633 w 8023328"/>
              <a:gd name="connsiteY3675" fmla="*/ 357525 h 2380521"/>
              <a:gd name="connsiteX3676" fmla="*/ 883034 w 8023328"/>
              <a:gd name="connsiteY3676" fmla="*/ 369922 h 2380521"/>
              <a:gd name="connsiteX3677" fmla="*/ 870633 w 8023328"/>
              <a:gd name="connsiteY3677" fmla="*/ 383779 h 2380521"/>
              <a:gd name="connsiteX3678" fmla="*/ 856777 w 8023328"/>
              <a:gd name="connsiteY3678" fmla="*/ 369922 h 2380521"/>
              <a:gd name="connsiteX3679" fmla="*/ 870633 w 8023328"/>
              <a:gd name="connsiteY3679" fmla="*/ 357525 h 2380521"/>
              <a:gd name="connsiteX3680" fmla="*/ 798346 w 8023328"/>
              <a:gd name="connsiteY3680" fmla="*/ 357525 h 2380521"/>
              <a:gd name="connsiteX3681" fmla="*/ 812203 w 8023328"/>
              <a:gd name="connsiteY3681" fmla="*/ 369922 h 2380521"/>
              <a:gd name="connsiteX3682" fmla="*/ 798346 w 8023328"/>
              <a:gd name="connsiteY3682" fmla="*/ 383779 h 2380521"/>
              <a:gd name="connsiteX3683" fmla="*/ 785947 w 8023328"/>
              <a:gd name="connsiteY3683" fmla="*/ 369922 h 2380521"/>
              <a:gd name="connsiteX3684" fmla="*/ 798346 w 8023328"/>
              <a:gd name="connsiteY3684" fmla="*/ 357525 h 2380521"/>
              <a:gd name="connsiteX3685" fmla="*/ 3654110 w 8023328"/>
              <a:gd name="connsiteY3685" fmla="*/ 354153 h 2380521"/>
              <a:gd name="connsiteX3686" fmla="*/ 3668898 w 8023328"/>
              <a:gd name="connsiteY3686" fmla="*/ 368738 h 2380521"/>
              <a:gd name="connsiteX3687" fmla="*/ 3654110 w 8023328"/>
              <a:gd name="connsiteY3687" fmla="*/ 380407 h 2380521"/>
              <a:gd name="connsiteX3688" fmla="*/ 3639322 w 8023328"/>
              <a:gd name="connsiteY3688" fmla="*/ 368738 h 2380521"/>
              <a:gd name="connsiteX3689" fmla="*/ 3654110 w 8023328"/>
              <a:gd name="connsiteY3689" fmla="*/ 354153 h 2380521"/>
              <a:gd name="connsiteX3690" fmla="*/ 3583280 w 8023328"/>
              <a:gd name="connsiteY3690" fmla="*/ 354153 h 2380521"/>
              <a:gd name="connsiteX3691" fmla="*/ 3598069 w 8023328"/>
              <a:gd name="connsiteY3691" fmla="*/ 368738 h 2380521"/>
              <a:gd name="connsiteX3692" fmla="*/ 3583280 w 8023328"/>
              <a:gd name="connsiteY3692" fmla="*/ 380407 h 2380521"/>
              <a:gd name="connsiteX3693" fmla="*/ 3568491 w 8023328"/>
              <a:gd name="connsiteY3693" fmla="*/ 368738 h 2380521"/>
              <a:gd name="connsiteX3694" fmla="*/ 3583280 w 8023328"/>
              <a:gd name="connsiteY3694" fmla="*/ 354153 h 2380521"/>
              <a:gd name="connsiteX3695" fmla="*/ 3512449 w 8023328"/>
              <a:gd name="connsiteY3695" fmla="*/ 354153 h 2380521"/>
              <a:gd name="connsiteX3696" fmla="*/ 3527237 w 8023328"/>
              <a:gd name="connsiteY3696" fmla="*/ 369330 h 2380521"/>
              <a:gd name="connsiteX3697" fmla="*/ 3512449 w 8023328"/>
              <a:gd name="connsiteY3697" fmla="*/ 383749 h 2380521"/>
              <a:gd name="connsiteX3698" fmla="*/ 3497661 w 8023328"/>
              <a:gd name="connsiteY3698" fmla="*/ 369330 h 2380521"/>
              <a:gd name="connsiteX3699" fmla="*/ 3512449 w 8023328"/>
              <a:gd name="connsiteY3699" fmla="*/ 354153 h 2380521"/>
              <a:gd name="connsiteX3700" fmla="*/ 3440686 w 8023328"/>
              <a:gd name="connsiteY3700" fmla="*/ 354153 h 2380521"/>
              <a:gd name="connsiteX3701" fmla="*/ 3453083 w 8023328"/>
              <a:gd name="connsiteY3701" fmla="*/ 369330 h 2380521"/>
              <a:gd name="connsiteX3702" fmla="*/ 3440686 w 8023328"/>
              <a:gd name="connsiteY3702" fmla="*/ 383749 h 2380521"/>
              <a:gd name="connsiteX3703" fmla="*/ 3426830 w 8023328"/>
              <a:gd name="connsiteY3703" fmla="*/ 369330 h 2380521"/>
              <a:gd name="connsiteX3704" fmla="*/ 3440686 w 8023328"/>
              <a:gd name="connsiteY3704" fmla="*/ 354153 h 2380521"/>
              <a:gd name="connsiteX3705" fmla="*/ 3369857 w 8023328"/>
              <a:gd name="connsiteY3705" fmla="*/ 354153 h 2380521"/>
              <a:gd name="connsiteX3706" fmla="*/ 3382254 w 8023328"/>
              <a:gd name="connsiteY3706" fmla="*/ 369330 h 2380521"/>
              <a:gd name="connsiteX3707" fmla="*/ 3369857 w 8023328"/>
              <a:gd name="connsiteY3707" fmla="*/ 383749 h 2380521"/>
              <a:gd name="connsiteX3708" fmla="*/ 3356001 w 8023328"/>
              <a:gd name="connsiteY3708" fmla="*/ 369330 h 2380521"/>
              <a:gd name="connsiteX3709" fmla="*/ 3369857 w 8023328"/>
              <a:gd name="connsiteY3709" fmla="*/ 354153 h 2380521"/>
              <a:gd name="connsiteX3710" fmla="*/ 3299097 w 8023328"/>
              <a:gd name="connsiteY3710" fmla="*/ 354153 h 2380521"/>
              <a:gd name="connsiteX3711" fmla="*/ 3311496 w 8023328"/>
              <a:gd name="connsiteY3711" fmla="*/ 369330 h 2380521"/>
              <a:gd name="connsiteX3712" fmla="*/ 3299097 w 8023328"/>
              <a:gd name="connsiteY3712" fmla="*/ 383749 h 2380521"/>
              <a:gd name="connsiteX3713" fmla="*/ 3285242 w 8023328"/>
              <a:gd name="connsiteY3713" fmla="*/ 369330 h 2380521"/>
              <a:gd name="connsiteX3714" fmla="*/ 3299097 w 8023328"/>
              <a:gd name="connsiteY3714" fmla="*/ 354153 h 2380521"/>
              <a:gd name="connsiteX3715" fmla="*/ 3226808 w 8023328"/>
              <a:gd name="connsiteY3715" fmla="*/ 354153 h 2380521"/>
              <a:gd name="connsiteX3716" fmla="*/ 3240664 w 8023328"/>
              <a:gd name="connsiteY3716" fmla="*/ 369330 h 2380521"/>
              <a:gd name="connsiteX3717" fmla="*/ 3226808 w 8023328"/>
              <a:gd name="connsiteY3717" fmla="*/ 383749 h 2380521"/>
              <a:gd name="connsiteX3718" fmla="*/ 3214410 w 8023328"/>
              <a:gd name="connsiteY3718" fmla="*/ 369330 h 2380521"/>
              <a:gd name="connsiteX3719" fmla="*/ 3226808 w 8023328"/>
              <a:gd name="connsiteY3719" fmla="*/ 354153 h 2380521"/>
              <a:gd name="connsiteX3720" fmla="*/ 3152605 w 8023328"/>
              <a:gd name="connsiteY3720" fmla="*/ 354153 h 2380521"/>
              <a:gd name="connsiteX3721" fmla="*/ 3166462 w 8023328"/>
              <a:gd name="connsiteY3721" fmla="*/ 369330 h 2380521"/>
              <a:gd name="connsiteX3722" fmla="*/ 3152605 w 8023328"/>
              <a:gd name="connsiteY3722" fmla="*/ 383749 h 2380521"/>
              <a:gd name="connsiteX3723" fmla="*/ 3140206 w 8023328"/>
              <a:gd name="connsiteY3723" fmla="*/ 369330 h 2380521"/>
              <a:gd name="connsiteX3724" fmla="*/ 3152605 w 8023328"/>
              <a:gd name="connsiteY3724" fmla="*/ 354153 h 2380521"/>
              <a:gd name="connsiteX3725" fmla="*/ 3081774 w 8023328"/>
              <a:gd name="connsiteY3725" fmla="*/ 354153 h 2380521"/>
              <a:gd name="connsiteX3726" fmla="*/ 3095627 w 8023328"/>
              <a:gd name="connsiteY3726" fmla="*/ 369330 h 2380521"/>
              <a:gd name="connsiteX3727" fmla="*/ 3081774 w 8023328"/>
              <a:gd name="connsiteY3727" fmla="*/ 383749 h 2380521"/>
              <a:gd name="connsiteX3728" fmla="*/ 3069375 w 8023328"/>
              <a:gd name="connsiteY3728" fmla="*/ 369330 h 2380521"/>
              <a:gd name="connsiteX3729" fmla="*/ 3081774 w 8023328"/>
              <a:gd name="connsiteY3729" fmla="*/ 354153 h 2380521"/>
              <a:gd name="connsiteX3730" fmla="*/ 3013715 w 8023328"/>
              <a:gd name="connsiteY3730" fmla="*/ 354153 h 2380521"/>
              <a:gd name="connsiteX3731" fmla="*/ 3028135 w 8023328"/>
              <a:gd name="connsiteY3731" fmla="*/ 369330 h 2380521"/>
              <a:gd name="connsiteX3732" fmla="*/ 3013715 w 8023328"/>
              <a:gd name="connsiteY3732" fmla="*/ 383749 h 2380521"/>
              <a:gd name="connsiteX3733" fmla="*/ 2998539 w 8023328"/>
              <a:gd name="connsiteY3733" fmla="*/ 369330 h 2380521"/>
              <a:gd name="connsiteX3734" fmla="*/ 3013715 w 8023328"/>
              <a:gd name="connsiteY3734" fmla="*/ 354153 h 2380521"/>
              <a:gd name="connsiteX3735" fmla="*/ 2942494 w 8023328"/>
              <a:gd name="connsiteY3735" fmla="*/ 354153 h 2380521"/>
              <a:gd name="connsiteX3736" fmla="*/ 2957288 w 8023328"/>
              <a:gd name="connsiteY3736" fmla="*/ 369330 h 2380521"/>
              <a:gd name="connsiteX3737" fmla="*/ 2942494 w 8023328"/>
              <a:gd name="connsiteY3737" fmla="*/ 383749 h 2380521"/>
              <a:gd name="connsiteX3738" fmla="*/ 2927708 w 8023328"/>
              <a:gd name="connsiteY3738" fmla="*/ 369330 h 2380521"/>
              <a:gd name="connsiteX3739" fmla="*/ 2942494 w 8023328"/>
              <a:gd name="connsiteY3739" fmla="*/ 354153 h 2380521"/>
              <a:gd name="connsiteX3740" fmla="*/ 2868293 w 8023328"/>
              <a:gd name="connsiteY3740" fmla="*/ 354153 h 2380521"/>
              <a:gd name="connsiteX3741" fmla="*/ 2883085 w 8023328"/>
              <a:gd name="connsiteY3741" fmla="*/ 369330 h 2380521"/>
              <a:gd name="connsiteX3742" fmla="*/ 2868293 w 8023328"/>
              <a:gd name="connsiteY3742" fmla="*/ 383749 h 2380521"/>
              <a:gd name="connsiteX3743" fmla="*/ 2853504 w 8023328"/>
              <a:gd name="connsiteY3743" fmla="*/ 369330 h 2380521"/>
              <a:gd name="connsiteX3744" fmla="*/ 2868293 w 8023328"/>
              <a:gd name="connsiteY3744" fmla="*/ 354153 h 2380521"/>
              <a:gd name="connsiteX3745" fmla="*/ 2796535 w 8023328"/>
              <a:gd name="connsiteY3745" fmla="*/ 354153 h 2380521"/>
              <a:gd name="connsiteX3746" fmla="*/ 2808932 w 8023328"/>
              <a:gd name="connsiteY3746" fmla="*/ 369330 h 2380521"/>
              <a:gd name="connsiteX3747" fmla="*/ 2796535 w 8023328"/>
              <a:gd name="connsiteY3747" fmla="*/ 383749 h 2380521"/>
              <a:gd name="connsiteX3748" fmla="*/ 2782678 w 8023328"/>
              <a:gd name="connsiteY3748" fmla="*/ 369330 h 2380521"/>
              <a:gd name="connsiteX3749" fmla="*/ 2796535 w 8023328"/>
              <a:gd name="connsiteY3749" fmla="*/ 354153 h 2380521"/>
              <a:gd name="connsiteX3750" fmla="*/ 2725695 w 8023328"/>
              <a:gd name="connsiteY3750" fmla="*/ 354153 h 2380521"/>
              <a:gd name="connsiteX3751" fmla="*/ 2738100 w 8023328"/>
              <a:gd name="connsiteY3751" fmla="*/ 369330 h 2380521"/>
              <a:gd name="connsiteX3752" fmla="*/ 2725695 w 8023328"/>
              <a:gd name="connsiteY3752" fmla="*/ 383749 h 2380521"/>
              <a:gd name="connsiteX3753" fmla="*/ 2711846 w 8023328"/>
              <a:gd name="connsiteY3753" fmla="*/ 369330 h 2380521"/>
              <a:gd name="connsiteX3754" fmla="*/ 2725695 w 8023328"/>
              <a:gd name="connsiteY3754" fmla="*/ 354153 h 2380521"/>
              <a:gd name="connsiteX3755" fmla="*/ 2653415 w 8023328"/>
              <a:gd name="connsiteY3755" fmla="*/ 354153 h 2380521"/>
              <a:gd name="connsiteX3756" fmla="*/ 2667270 w 8023328"/>
              <a:gd name="connsiteY3756" fmla="*/ 369330 h 2380521"/>
              <a:gd name="connsiteX3757" fmla="*/ 2653415 w 8023328"/>
              <a:gd name="connsiteY3757" fmla="*/ 383749 h 2380521"/>
              <a:gd name="connsiteX3758" fmla="*/ 2641021 w 8023328"/>
              <a:gd name="connsiteY3758" fmla="*/ 369330 h 2380521"/>
              <a:gd name="connsiteX3759" fmla="*/ 2653415 w 8023328"/>
              <a:gd name="connsiteY3759" fmla="*/ 354153 h 2380521"/>
              <a:gd name="connsiteX3760" fmla="*/ 2582583 w 8023328"/>
              <a:gd name="connsiteY3760" fmla="*/ 354153 h 2380521"/>
              <a:gd name="connsiteX3761" fmla="*/ 2596439 w 8023328"/>
              <a:gd name="connsiteY3761" fmla="*/ 369330 h 2380521"/>
              <a:gd name="connsiteX3762" fmla="*/ 2582583 w 8023328"/>
              <a:gd name="connsiteY3762" fmla="*/ 383749 h 2380521"/>
              <a:gd name="connsiteX3763" fmla="*/ 2570184 w 8023328"/>
              <a:gd name="connsiteY3763" fmla="*/ 369330 h 2380521"/>
              <a:gd name="connsiteX3764" fmla="*/ 2582583 w 8023328"/>
              <a:gd name="connsiteY3764" fmla="*/ 354153 h 2380521"/>
              <a:gd name="connsiteX3765" fmla="*/ 2511029 w 8023328"/>
              <a:gd name="connsiteY3765" fmla="*/ 354153 h 2380521"/>
              <a:gd name="connsiteX3766" fmla="*/ 2525613 w 8023328"/>
              <a:gd name="connsiteY3766" fmla="*/ 369330 h 2380521"/>
              <a:gd name="connsiteX3767" fmla="*/ 2511029 w 8023328"/>
              <a:gd name="connsiteY3767" fmla="*/ 383749 h 2380521"/>
              <a:gd name="connsiteX3768" fmla="*/ 2499361 w 8023328"/>
              <a:gd name="connsiteY3768" fmla="*/ 369330 h 2380521"/>
              <a:gd name="connsiteX3769" fmla="*/ 2511029 w 8023328"/>
              <a:gd name="connsiteY3769" fmla="*/ 354153 h 2380521"/>
              <a:gd name="connsiteX3770" fmla="*/ 2439946 w 8023328"/>
              <a:gd name="connsiteY3770" fmla="*/ 354153 h 2380521"/>
              <a:gd name="connsiteX3771" fmla="*/ 2454732 w 8023328"/>
              <a:gd name="connsiteY3771" fmla="*/ 369330 h 2380521"/>
              <a:gd name="connsiteX3772" fmla="*/ 2439946 w 8023328"/>
              <a:gd name="connsiteY3772" fmla="*/ 383749 h 2380521"/>
              <a:gd name="connsiteX3773" fmla="*/ 2425156 w 8023328"/>
              <a:gd name="connsiteY3773" fmla="*/ 369330 h 2380521"/>
              <a:gd name="connsiteX3774" fmla="*/ 2439946 w 8023328"/>
              <a:gd name="connsiteY3774" fmla="*/ 354153 h 2380521"/>
              <a:gd name="connsiteX3775" fmla="*/ 2369110 w 8023328"/>
              <a:gd name="connsiteY3775" fmla="*/ 354153 h 2380521"/>
              <a:gd name="connsiteX3776" fmla="*/ 2383899 w 8023328"/>
              <a:gd name="connsiteY3776" fmla="*/ 369330 h 2380521"/>
              <a:gd name="connsiteX3777" fmla="*/ 2369110 w 8023328"/>
              <a:gd name="connsiteY3777" fmla="*/ 383749 h 2380521"/>
              <a:gd name="connsiteX3778" fmla="*/ 2354319 w 8023328"/>
              <a:gd name="connsiteY3778" fmla="*/ 369330 h 2380521"/>
              <a:gd name="connsiteX3779" fmla="*/ 2369110 w 8023328"/>
              <a:gd name="connsiteY3779" fmla="*/ 354153 h 2380521"/>
              <a:gd name="connsiteX3780" fmla="*/ 2298280 w 8023328"/>
              <a:gd name="connsiteY3780" fmla="*/ 354153 h 2380521"/>
              <a:gd name="connsiteX3781" fmla="*/ 2313068 w 8023328"/>
              <a:gd name="connsiteY3781" fmla="*/ 369330 h 2380521"/>
              <a:gd name="connsiteX3782" fmla="*/ 2298280 w 8023328"/>
              <a:gd name="connsiteY3782" fmla="*/ 383749 h 2380521"/>
              <a:gd name="connsiteX3783" fmla="*/ 2283490 w 8023328"/>
              <a:gd name="connsiteY3783" fmla="*/ 369330 h 2380521"/>
              <a:gd name="connsiteX3784" fmla="*/ 2298280 w 8023328"/>
              <a:gd name="connsiteY3784" fmla="*/ 354153 h 2380521"/>
              <a:gd name="connsiteX3785" fmla="*/ 2226517 w 8023328"/>
              <a:gd name="connsiteY3785" fmla="*/ 354153 h 2380521"/>
              <a:gd name="connsiteX3786" fmla="*/ 2238914 w 8023328"/>
              <a:gd name="connsiteY3786" fmla="*/ 369330 h 2380521"/>
              <a:gd name="connsiteX3787" fmla="*/ 2226517 w 8023328"/>
              <a:gd name="connsiteY3787" fmla="*/ 383749 h 2380521"/>
              <a:gd name="connsiteX3788" fmla="*/ 2212658 w 8023328"/>
              <a:gd name="connsiteY3788" fmla="*/ 369330 h 2380521"/>
              <a:gd name="connsiteX3789" fmla="*/ 2226517 w 8023328"/>
              <a:gd name="connsiteY3789" fmla="*/ 354153 h 2380521"/>
              <a:gd name="connsiteX3790" fmla="*/ 2155683 w 8023328"/>
              <a:gd name="connsiteY3790" fmla="*/ 354153 h 2380521"/>
              <a:gd name="connsiteX3791" fmla="*/ 2168081 w 8023328"/>
              <a:gd name="connsiteY3791" fmla="*/ 369330 h 2380521"/>
              <a:gd name="connsiteX3792" fmla="*/ 2155683 w 8023328"/>
              <a:gd name="connsiteY3792" fmla="*/ 383749 h 2380521"/>
              <a:gd name="connsiteX3793" fmla="*/ 2141827 w 8023328"/>
              <a:gd name="connsiteY3793" fmla="*/ 369330 h 2380521"/>
              <a:gd name="connsiteX3794" fmla="*/ 2155683 w 8023328"/>
              <a:gd name="connsiteY3794" fmla="*/ 354153 h 2380521"/>
              <a:gd name="connsiteX3795" fmla="*/ 2084849 w 8023328"/>
              <a:gd name="connsiteY3795" fmla="*/ 354153 h 2380521"/>
              <a:gd name="connsiteX3796" fmla="*/ 2097248 w 8023328"/>
              <a:gd name="connsiteY3796" fmla="*/ 369330 h 2380521"/>
              <a:gd name="connsiteX3797" fmla="*/ 2084849 w 8023328"/>
              <a:gd name="connsiteY3797" fmla="*/ 383749 h 2380521"/>
              <a:gd name="connsiteX3798" fmla="*/ 2070994 w 8023328"/>
              <a:gd name="connsiteY3798" fmla="*/ 369330 h 2380521"/>
              <a:gd name="connsiteX3799" fmla="*/ 2084849 w 8023328"/>
              <a:gd name="connsiteY3799" fmla="*/ 354153 h 2380521"/>
              <a:gd name="connsiteX3800" fmla="*/ 2011835 w 8023328"/>
              <a:gd name="connsiteY3800" fmla="*/ 354153 h 2380521"/>
              <a:gd name="connsiteX3801" fmla="*/ 2026421 w 8023328"/>
              <a:gd name="connsiteY3801" fmla="*/ 369330 h 2380521"/>
              <a:gd name="connsiteX3802" fmla="*/ 2011835 w 8023328"/>
              <a:gd name="connsiteY3802" fmla="*/ 383749 h 2380521"/>
              <a:gd name="connsiteX3803" fmla="*/ 2000166 w 8023328"/>
              <a:gd name="connsiteY3803" fmla="*/ 369330 h 2380521"/>
              <a:gd name="connsiteX3804" fmla="*/ 2011835 w 8023328"/>
              <a:gd name="connsiteY3804" fmla="*/ 354153 h 2380521"/>
              <a:gd name="connsiteX3805" fmla="*/ 1938362 w 8023328"/>
              <a:gd name="connsiteY3805" fmla="*/ 354153 h 2380521"/>
              <a:gd name="connsiteX3806" fmla="*/ 1952222 w 8023328"/>
              <a:gd name="connsiteY3806" fmla="*/ 369330 h 2380521"/>
              <a:gd name="connsiteX3807" fmla="*/ 1938362 w 8023328"/>
              <a:gd name="connsiteY3807" fmla="*/ 383749 h 2380521"/>
              <a:gd name="connsiteX3808" fmla="*/ 1925968 w 8023328"/>
              <a:gd name="connsiteY3808" fmla="*/ 369330 h 2380521"/>
              <a:gd name="connsiteX3809" fmla="*/ 1938362 w 8023328"/>
              <a:gd name="connsiteY3809" fmla="*/ 354153 h 2380521"/>
              <a:gd name="connsiteX3810" fmla="*/ 1867527 w 8023328"/>
              <a:gd name="connsiteY3810" fmla="*/ 354153 h 2380521"/>
              <a:gd name="connsiteX3811" fmla="*/ 1881384 w 8023328"/>
              <a:gd name="connsiteY3811" fmla="*/ 369330 h 2380521"/>
              <a:gd name="connsiteX3812" fmla="*/ 1867527 w 8023328"/>
              <a:gd name="connsiteY3812" fmla="*/ 383749 h 2380521"/>
              <a:gd name="connsiteX3813" fmla="*/ 1855129 w 8023328"/>
              <a:gd name="connsiteY3813" fmla="*/ 369330 h 2380521"/>
              <a:gd name="connsiteX3814" fmla="*/ 1867527 w 8023328"/>
              <a:gd name="connsiteY3814" fmla="*/ 354153 h 2380521"/>
              <a:gd name="connsiteX3815" fmla="*/ 1225708 w 8023328"/>
              <a:gd name="connsiteY3815" fmla="*/ 284879 h 2380521"/>
              <a:gd name="connsiteX3816" fmla="*/ 1240493 w 8023328"/>
              <a:gd name="connsiteY3816" fmla="*/ 298111 h 2380521"/>
              <a:gd name="connsiteX3817" fmla="*/ 1225708 w 8023328"/>
              <a:gd name="connsiteY3817" fmla="*/ 312900 h 2380521"/>
              <a:gd name="connsiteX3818" fmla="*/ 1210931 w 8023328"/>
              <a:gd name="connsiteY3818" fmla="*/ 298111 h 2380521"/>
              <a:gd name="connsiteX3819" fmla="*/ 1225708 w 8023328"/>
              <a:gd name="connsiteY3819" fmla="*/ 284879 h 2380521"/>
              <a:gd name="connsiteX3820" fmla="*/ 3440686 w 8023328"/>
              <a:gd name="connsiteY3820" fmla="*/ 283322 h 2380521"/>
              <a:gd name="connsiteX3821" fmla="*/ 3453083 w 8023328"/>
              <a:gd name="connsiteY3821" fmla="*/ 297178 h 2380521"/>
              <a:gd name="connsiteX3822" fmla="*/ 3440686 w 8023328"/>
              <a:gd name="connsiteY3822" fmla="*/ 309576 h 2380521"/>
              <a:gd name="connsiteX3823" fmla="*/ 3426830 w 8023328"/>
              <a:gd name="connsiteY3823" fmla="*/ 297178 h 2380521"/>
              <a:gd name="connsiteX3824" fmla="*/ 3440686 w 8023328"/>
              <a:gd name="connsiteY3824" fmla="*/ 283322 h 2380521"/>
              <a:gd name="connsiteX3825" fmla="*/ 3369857 w 8023328"/>
              <a:gd name="connsiteY3825" fmla="*/ 283322 h 2380521"/>
              <a:gd name="connsiteX3826" fmla="*/ 3382254 w 8023328"/>
              <a:gd name="connsiteY3826" fmla="*/ 297178 h 2380521"/>
              <a:gd name="connsiteX3827" fmla="*/ 3369857 w 8023328"/>
              <a:gd name="connsiteY3827" fmla="*/ 309576 h 2380521"/>
              <a:gd name="connsiteX3828" fmla="*/ 3356001 w 8023328"/>
              <a:gd name="connsiteY3828" fmla="*/ 297178 h 2380521"/>
              <a:gd name="connsiteX3829" fmla="*/ 3369857 w 8023328"/>
              <a:gd name="connsiteY3829" fmla="*/ 283322 h 2380521"/>
              <a:gd name="connsiteX3830" fmla="*/ 3299100 w 8023328"/>
              <a:gd name="connsiteY3830" fmla="*/ 283322 h 2380521"/>
              <a:gd name="connsiteX3831" fmla="*/ 3311496 w 8023328"/>
              <a:gd name="connsiteY3831" fmla="*/ 297178 h 2380521"/>
              <a:gd name="connsiteX3832" fmla="*/ 3299100 w 8023328"/>
              <a:gd name="connsiteY3832" fmla="*/ 309576 h 2380521"/>
              <a:gd name="connsiteX3833" fmla="*/ 3285242 w 8023328"/>
              <a:gd name="connsiteY3833" fmla="*/ 297178 h 2380521"/>
              <a:gd name="connsiteX3834" fmla="*/ 3299100 w 8023328"/>
              <a:gd name="connsiteY3834" fmla="*/ 283322 h 2380521"/>
              <a:gd name="connsiteX3835" fmla="*/ 3226808 w 8023328"/>
              <a:gd name="connsiteY3835" fmla="*/ 283322 h 2380521"/>
              <a:gd name="connsiteX3836" fmla="*/ 3240664 w 8023328"/>
              <a:gd name="connsiteY3836" fmla="*/ 297178 h 2380521"/>
              <a:gd name="connsiteX3837" fmla="*/ 3226808 w 8023328"/>
              <a:gd name="connsiteY3837" fmla="*/ 309576 h 2380521"/>
              <a:gd name="connsiteX3838" fmla="*/ 3214410 w 8023328"/>
              <a:gd name="connsiteY3838" fmla="*/ 297178 h 2380521"/>
              <a:gd name="connsiteX3839" fmla="*/ 3226808 w 8023328"/>
              <a:gd name="connsiteY3839" fmla="*/ 283322 h 2380521"/>
              <a:gd name="connsiteX3840" fmla="*/ 3152605 w 8023328"/>
              <a:gd name="connsiteY3840" fmla="*/ 283322 h 2380521"/>
              <a:gd name="connsiteX3841" fmla="*/ 3166462 w 8023328"/>
              <a:gd name="connsiteY3841" fmla="*/ 297178 h 2380521"/>
              <a:gd name="connsiteX3842" fmla="*/ 3152605 w 8023328"/>
              <a:gd name="connsiteY3842" fmla="*/ 309576 h 2380521"/>
              <a:gd name="connsiteX3843" fmla="*/ 3140209 w 8023328"/>
              <a:gd name="connsiteY3843" fmla="*/ 297178 h 2380521"/>
              <a:gd name="connsiteX3844" fmla="*/ 3152605 w 8023328"/>
              <a:gd name="connsiteY3844" fmla="*/ 283322 h 2380521"/>
              <a:gd name="connsiteX3845" fmla="*/ 3081774 w 8023328"/>
              <a:gd name="connsiteY3845" fmla="*/ 283322 h 2380521"/>
              <a:gd name="connsiteX3846" fmla="*/ 3095628 w 8023328"/>
              <a:gd name="connsiteY3846" fmla="*/ 297178 h 2380521"/>
              <a:gd name="connsiteX3847" fmla="*/ 3081774 w 8023328"/>
              <a:gd name="connsiteY3847" fmla="*/ 309576 h 2380521"/>
              <a:gd name="connsiteX3848" fmla="*/ 3069375 w 8023328"/>
              <a:gd name="connsiteY3848" fmla="*/ 297178 h 2380521"/>
              <a:gd name="connsiteX3849" fmla="*/ 3081774 w 8023328"/>
              <a:gd name="connsiteY3849" fmla="*/ 283322 h 2380521"/>
              <a:gd name="connsiteX3850" fmla="*/ 3013717 w 8023328"/>
              <a:gd name="connsiteY3850" fmla="*/ 283322 h 2380521"/>
              <a:gd name="connsiteX3851" fmla="*/ 3028135 w 8023328"/>
              <a:gd name="connsiteY3851" fmla="*/ 297178 h 2380521"/>
              <a:gd name="connsiteX3852" fmla="*/ 3013717 w 8023328"/>
              <a:gd name="connsiteY3852" fmla="*/ 309576 h 2380521"/>
              <a:gd name="connsiteX3853" fmla="*/ 2998539 w 8023328"/>
              <a:gd name="connsiteY3853" fmla="*/ 297178 h 2380521"/>
              <a:gd name="connsiteX3854" fmla="*/ 3013717 w 8023328"/>
              <a:gd name="connsiteY3854" fmla="*/ 283322 h 2380521"/>
              <a:gd name="connsiteX3855" fmla="*/ 2942494 w 8023328"/>
              <a:gd name="connsiteY3855" fmla="*/ 283322 h 2380521"/>
              <a:gd name="connsiteX3856" fmla="*/ 2957288 w 8023328"/>
              <a:gd name="connsiteY3856" fmla="*/ 298111 h 2380521"/>
              <a:gd name="connsiteX3857" fmla="*/ 2942494 w 8023328"/>
              <a:gd name="connsiteY3857" fmla="*/ 312900 h 2380521"/>
              <a:gd name="connsiteX3858" fmla="*/ 2927711 w 8023328"/>
              <a:gd name="connsiteY3858" fmla="*/ 298111 h 2380521"/>
              <a:gd name="connsiteX3859" fmla="*/ 2942494 w 8023328"/>
              <a:gd name="connsiteY3859" fmla="*/ 283322 h 2380521"/>
              <a:gd name="connsiteX3860" fmla="*/ 2868293 w 8023328"/>
              <a:gd name="connsiteY3860" fmla="*/ 283322 h 2380521"/>
              <a:gd name="connsiteX3861" fmla="*/ 2883087 w 8023328"/>
              <a:gd name="connsiteY3861" fmla="*/ 298111 h 2380521"/>
              <a:gd name="connsiteX3862" fmla="*/ 2868293 w 8023328"/>
              <a:gd name="connsiteY3862" fmla="*/ 312900 h 2380521"/>
              <a:gd name="connsiteX3863" fmla="*/ 2853507 w 8023328"/>
              <a:gd name="connsiteY3863" fmla="*/ 298111 h 2380521"/>
              <a:gd name="connsiteX3864" fmla="*/ 2868293 w 8023328"/>
              <a:gd name="connsiteY3864" fmla="*/ 283322 h 2380521"/>
              <a:gd name="connsiteX3865" fmla="*/ 2796535 w 8023328"/>
              <a:gd name="connsiteY3865" fmla="*/ 283322 h 2380521"/>
              <a:gd name="connsiteX3866" fmla="*/ 2808934 w 8023328"/>
              <a:gd name="connsiteY3866" fmla="*/ 298111 h 2380521"/>
              <a:gd name="connsiteX3867" fmla="*/ 2796535 w 8023328"/>
              <a:gd name="connsiteY3867" fmla="*/ 312900 h 2380521"/>
              <a:gd name="connsiteX3868" fmla="*/ 2782678 w 8023328"/>
              <a:gd name="connsiteY3868" fmla="*/ 298111 h 2380521"/>
              <a:gd name="connsiteX3869" fmla="*/ 2796535 w 8023328"/>
              <a:gd name="connsiteY3869" fmla="*/ 283322 h 2380521"/>
              <a:gd name="connsiteX3870" fmla="*/ 2725698 w 8023328"/>
              <a:gd name="connsiteY3870" fmla="*/ 283322 h 2380521"/>
              <a:gd name="connsiteX3871" fmla="*/ 2738100 w 8023328"/>
              <a:gd name="connsiteY3871" fmla="*/ 298111 h 2380521"/>
              <a:gd name="connsiteX3872" fmla="*/ 2725698 w 8023328"/>
              <a:gd name="connsiteY3872" fmla="*/ 312900 h 2380521"/>
              <a:gd name="connsiteX3873" fmla="*/ 2711846 w 8023328"/>
              <a:gd name="connsiteY3873" fmla="*/ 298111 h 2380521"/>
              <a:gd name="connsiteX3874" fmla="*/ 2725698 w 8023328"/>
              <a:gd name="connsiteY3874" fmla="*/ 283322 h 2380521"/>
              <a:gd name="connsiteX3875" fmla="*/ 2653415 w 8023328"/>
              <a:gd name="connsiteY3875" fmla="*/ 283322 h 2380521"/>
              <a:gd name="connsiteX3876" fmla="*/ 2667270 w 8023328"/>
              <a:gd name="connsiteY3876" fmla="*/ 298111 h 2380521"/>
              <a:gd name="connsiteX3877" fmla="*/ 2653415 w 8023328"/>
              <a:gd name="connsiteY3877" fmla="*/ 312900 h 2380521"/>
              <a:gd name="connsiteX3878" fmla="*/ 2641021 w 8023328"/>
              <a:gd name="connsiteY3878" fmla="*/ 298111 h 2380521"/>
              <a:gd name="connsiteX3879" fmla="*/ 2653415 w 8023328"/>
              <a:gd name="connsiteY3879" fmla="*/ 283322 h 2380521"/>
              <a:gd name="connsiteX3880" fmla="*/ 2582583 w 8023328"/>
              <a:gd name="connsiteY3880" fmla="*/ 283322 h 2380521"/>
              <a:gd name="connsiteX3881" fmla="*/ 2596439 w 8023328"/>
              <a:gd name="connsiteY3881" fmla="*/ 298111 h 2380521"/>
              <a:gd name="connsiteX3882" fmla="*/ 2582583 w 8023328"/>
              <a:gd name="connsiteY3882" fmla="*/ 312900 h 2380521"/>
              <a:gd name="connsiteX3883" fmla="*/ 2570189 w 8023328"/>
              <a:gd name="connsiteY3883" fmla="*/ 298111 h 2380521"/>
              <a:gd name="connsiteX3884" fmla="*/ 2582583 w 8023328"/>
              <a:gd name="connsiteY3884" fmla="*/ 283322 h 2380521"/>
              <a:gd name="connsiteX3885" fmla="*/ 2511029 w 8023328"/>
              <a:gd name="connsiteY3885" fmla="*/ 283322 h 2380521"/>
              <a:gd name="connsiteX3886" fmla="*/ 2525613 w 8023328"/>
              <a:gd name="connsiteY3886" fmla="*/ 298111 h 2380521"/>
              <a:gd name="connsiteX3887" fmla="*/ 2511029 w 8023328"/>
              <a:gd name="connsiteY3887" fmla="*/ 312900 h 2380521"/>
              <a:gd name="connsiteX3888" fmla="*/ 2499361 w 8023328"/>
              <a:gd name="connsiteY3888" fmla="*/ 298111 h 2380521"/>
              <a:gd name="connsiteX3889" fmla="*/ 2511029 w 8023328"/>
              <a:gd name="connsiteY3889" fmla="*/ 283322 h 2380521"/>
              <a:gd name="connsiteX3890" fmla="*/ 2439946 w 8023328"/>
              <a:gd name="connsiteY3890" fmla="*/ 283322 h 2380521"/>
              <a:gd name="connsiteX3891" fmla="*/ 2454732 w 8023328"/>
              <a:gd name="connsiteY3891" fmla="*/ 298111 h 2380521"/>
              <a:gd name="connsiteX3892" fmla="*/ 2439946 w 8023328"/>
              <a:gd name="connsiteY3892" fmla="*/ 312900 h 2380521"/>
              <a:gd name="connsiteX3893" fmla="*/ 2425156 w 8023328"/>
              <a:gd name="connsiteY3893" fmla="*/ 298111 h 2380521"/>
              <a:gd name="connsiteX3894" fmla="*/ 2439946 w 8023328"/>
              <a:gd name="connsiteY3894" fmla="*/ 283322 h 2380521"/>
              <a:gd name="connsiteX3895" fmla="*/ 2369110 w 8023328"/>
              <a:gd name="connsiteY3895" fmla="*/ 283322 h 2380521"/>
              <a:gd name="connsiteX3896" fmla="*/ 2383899 w 8023328"/>
              <a:gd name="connsiteY3896" fmla="*/ 298111 h 2380521"/>
              <a:gd name="connsiteX3897" fmla="*/ 2369110 w 8023328"/>
              <a:gd name="connsiteY3897" fmla="*/ 312900 h 2380521"/>
              <a:gd name="connsiteX3898" fmla="*/ 2354319 w 8023328"/>
              <a:gd name="connsiteY3898" fmla="*/ 298111 h 2380521"/>
              <a:gd name="connsiteX3899" fmla="*/ 2369110 w 8023328"/>
              <a:gd name="connsiteY3899" fmla="*/ 283322 h 2380521"/>
              <a:gd name="connsiteX3900" fmla="*/ 2298280 w 8023328"/>
              <a:gd name="connsiteY3900" fmla="*/ 283322 h 2380521"/>
              <a:gd name="connsiteX3901" fmla="*/ 2313068 w 8023328"/>
              <a:gd name="connsiteY3901" fmla="*/ 298111 h 2380521"/>
              <a:gd name="connsiteX3902" fmla="*/ 2298280 w 8023328"/>
              <a:gd name="connsiteY3902" fmla="*/ 312900 h 2380521"/>
              <a:gd name="connsiteX3903" fmla="*/ 2283490 w 8023328"/>
              <a:gd name="connsiteY3903" fmla="*/ 298111 h 2380521"/>
              <a:gd name="connsiteX3904" fmla="*/ 2298280 w 8023328"/>
              <a:gd name="connsiteY3904" fmla="*/ 283322 h 2380521"/>
              <a:gd name="connsiteX3905" fmla="*/ 2226517 w 8023328"/>
              <a:gd name="connsiteY3905" fmla="*/ 283322 h 2380521"/>
              <a:gd name="connsiteX3906" fmla="*/ 2238914 w 8023328"/>
              <a:gd name="connsiteY3906" fmla="*/ 298111 h 2380521"/>
              <a:gd name="connsiteX3907" fmla="*/ 2226517 w 8023328"/>
              <a:gd name="connsiteY3907" fmla="*/ 312900 h 2380521"/>
              <a:gd name="connsiteX3908" fmla="*/ 2212658 w 8023328"/>
              <a:gd name="connsiteY3908" fmla="*/ 298111 h 2380521"/>
              <a:gd name="connsiteX3909" fmla="*/ 2226517 w 8023328"/>
              <a:gd name="connsiteY3909" fmla="*/ 283322 h 2380521"/>
              <a:gd name="connsiteX3910" fmla="*/ 2155683 w 8023328"/>
              <a:gd name="connsiteY3910" fmla="*/ 283322 h 2380521"/>
              <a:gd name="connsiteX3911" fmla="*/ 2168081 w 8023328"/>
              <a:gd name="connsiteY3911" fmla="*/ 298111 h 2380521"/>
              <a:gd name="connsiteX3912" fmla="*/ 2155683 w 8023328"/>
              <a:gd name="connsiteY3912" fmla="*/ 312900 h 2380521"/>
              <a:gd name="connsiteX3913" fmla="*/ 2141827 w 8023328"/>
              <a:gd name="connsiteY3913" fmla="*/ 298111 h 2380521"/>
              <a:gd name="connsiteX3914" fmla="*/ 2155683 w 8023328"/>
              <a:gd name="connsiteY3914" fmla="*/ 283322 h 2380521"/>
              <a:gd name="connsiteX3915" fmla="*/ 2084849 w 8023328"/>
              <a:gd name="connsiteY3915" fmla="*/ 283322 h 2380521"/>
              <a:gd name="connsiteX3916" fmla="*/ 2097248 w 8023328"/>
              <a:gd name="connsiteY3916" fmla="*/ 298111 h 2380521"/>
              <a:gd name="connsiteX3917" fmla="*/ 2084849 w 8023328"/>
              <a:gd name="connsiteY3917" fmla="*/ 312900 h 2380521"/>
              <a:gd name="connsiteX3918" fmla="*/ 2070994 w 8023328"/>
              <a:gd name="connsiteY3918" fmla="*/ 298111 h 2380521"/>
              <a:gd name="connsiteX3919" fmla="*/ 2084849 w 8023328"/>
              <a:gd name="connsiteY3919" fmla="*/ 283322 h 2380521"/>
              <a:gd name="connsiteX3920" fmla="*/ 2011835 w 8023328"/>
              <a:gd name="connsiteY3920" fmla="*/ 283322 h 2380521"/>
              <a:gd name="connsiteX3921" fmla="*/ 2026421 w 8023328"/>
              <a:gd name="connsiteY3921" fmla="*/ 298111 h 2380521"/>
              <a:gd name="connsiteX3922" fmla="*/ 2011835 w 8023328"/>
              <a:gd name="connsiteY3922" fmla="*/ 312900 h 2380521"/>
              <a:gd name="connsiteX3923" fmla="*/ 2000168 w 8023328"/>
              <a:gd name="connsiteY3923" fmla="*/ 298111 h 2380521"/>
              <a:gd name="connsiteX3924" fmla="*/ 2011835 w 8023328"/>
              <a:gd name="connsiteY3924" fmla="*/ 283322 h 2380521"/>
              <a:gd name="connsiteX3925" fmla="*/ 1938362 w 8023328"/>
              <a:gd name="connsiteY3925" fmla="*/ 283322 h 2380521"/>
              <a:gd name="connsiteX3926" fmla="*/ 1952222 w 8023328"/>
              <a:gd name="connsiteY3926" fmla="*/ 298111 h 2380521"/>
              <a:gd name="connsiteX3927" fmla="*/ 1938362 w 8023328"/>
              <a:gd name="connsiteY3927" fmla="*/ 312900 h 2380521"/>
              <a:gd name="connsiteX3928" fmla="*/ 1925968 w 8023328"/>
              <a:gd name="connsiteY3928" fmla="*/ 298111 h 2380521"/>
              <a:gd name="connsiteX3929" fmla="*/ 1938362 w 8023328"/>
              <a:gd name="connsiteY3929" fmla="*/ 283322 h 2380521"/>
              <a:gd name="connsiteX3930" fmla="*/ 1867527 w 8023328"/>
              <a:gd name="connsiteY3930" fmla="*/ 283322 h 2380521"/>
              <a:gd name="connsiteX3931" fmla="*/ 1881384 w 8023328"/>
              <a:gd name="connsiteY3931" fmla="*/ 298111 h 2380521"/>
              <a:gd name="connsiteX3932" fmla="*/ 1867527 w 8023328"/>
              <a:gd name="connsiteY3932" fmla="*/ 312900 h 2380521"/>
              <a:gd name="connsiteX3933" fmla="*/ 1855129 w 8023328"/>
              <a:gd name="connsiteY3933" fmla="*/ 298111 h 2380521"/>
              <a:gd name="connsiteX3934" fmla="*/ 1867527 w 8023328"/>
              <a:gd name="connsiteY3934" fmla="*/ 283322 h 2380521"/>
              <a:gd name="connsiteX3935" fmla="*/ 1799085 w 8023328"/>
              <a:gd name="connsiteY3935" fmla="*/ 283322 h 2380521"/>
              <a:gd name="connsiteX3936" fmla="*/ 1813876 w 8023328"/>
              <a:gd name="connsiteY3936" fmla="*/ 298111 h 2380521"/>
              <a:gd name="connsiteX3937" fmla="*/ 1799085 w 8023328"/>
              <a:gd name="connsiteY3937" fmla="*/ 312900 h 2380521"/>
              <a:gd name="connsiteX3938" fmla="*/ 1784300 w 8023328"/>
              <a:gd name="connsiteY3938" fmla="*/ 298111 h 2380521"/>
              <a:gd name="connsiteX3939" fmla="*/ 1799085 w 8023328"/>
              <a:gd name="connsiteY3939" fmla="*/ 283322 h 2380521"/>
              <a:gd name="connsiteX3940" fmla="*/ 1728262 w 8023328"/>
              <a:gd name="connsiteY3940" fmla="*/ 283322 h 2380521"/>
              <a:gd name="connsiteX3941" fmla="*/ 1743052 w 8023328"/>
              <a:gd name="connsiteY3941" fmla="*/ 298111 h 2380521"/>
              <a:gd name="connsiteX3942" fmla="*/ 1728262 w 8023328"/>
              <a:gd name="connsiteY3942" fmla="*/ 312900 h 2380521"/>
              <a:gd name="connsiteX3943" fmla="*/ 1713472 w 8023328"/>
              <a:gd name="connsiteY3943" fmla="*/ 298111 h 2380521"/>
              <a:gd name="connsiteX3944" fmla="*/ 1728262 w 8023328"/>
              <a:gd name="connsiteY3944" fmla="*/ 283322 h 2380521"/>
              <a:gd name="connsiteX3945" fmla="*/ 1656498 w 8023328"/>
              <a:gd name="connsiteY3945" fmla="*/ 283322 h 2380521"/>
              <a:gd name="connsiteX3946" fmla="*/ 1668897 w 8023328"/>
              <a:gd name="connsiteY3946" fmla="*/ 298111 h 2380521"/>
              <a:gd name="connsiteX3947" fmla="*/ 1656498 w 8023328"/>
              <a:gd name="connsiteY3947" fmla="*/ 312900 h 2380521"/>
              <a:gd name="connsiteX3948" fmla="*/ 1642650 w 8023328"/>
              <a:gd name="connsiteY3948" fmla="*/ 298111 h 2380521"/>
              <a:gd name="connsiteX3949" fmla="*/ 1656498 w 8023328"/>
              <a:gd name="connsiteY3949" fmla="*/ 283322 h 2380521"/>
              <a:gd name="connsiteX3950" fmla="*/ 1582299 w 8023328"/>
              <a:gd name="connsiteY3950" fmla="*/ 283322 h 2380521"/>
              <a:gd name="connsiteX3951" fmla="*/ 1594704 w 8023328"/>
              <a:gd name="connsiteY3951" fmla="*/ 298111 h 2380521"/>
              <a:gd name="connsiteX3952" fmla="*/ 1582299 w 8023328"/>
              <a:gd name="connsiteY3952" fmla="*/ 312900 h 2380521"/>
              <a:gd name="connsiteX3953" fmla="*/ 1568441 w 8023328"/>
              <a:gd name="connsiteY3953" fmla="*/ 298111 h 2380521"/>
              <a:gd name="connsiteX3954" fmla="*/ 1582299 w 8023328"/>
              <a:gd name="connsiteY3954" fmla="*/ 283322 h 2380521"/>
              <a:gd name="connsiteX3955" fmla="*/ 1512198 w 8023328"/>
              <a:gd name="connsiteY3955" fmla="*/ 283322 h 2380521"/>
              <a:gd name="connsiteX3956" fmla="*/ 1523865 w 8023328"/>
              <a:gd name="connsiteY3956" fmla="*/ 298111 h 2380521"/>
              <a:gd name="connsiteX3957" fmla="*/ 1512198 w 8023328"/>
              <a:gd name="connsiteY3957" fmla="*/ 312900 h 2380521"/>
              <a:gd name="connsiteX3958" fmla="*/ 1497612 w 8023328"/>
              <a:gd name="connsiteY3958" fmla="*/ 298111 h 2380521"/>
              <a:gd name="connsiteX3959" fmla="*/ 1512198 w 8023328"/>
              <a:gd name="connsiteY3959" fmla="*/ 283322 h 2380521"/>
              <a:gd name="connsiteX3960" fmla="*/ 1439173 w 8023328"/>
              <a:gd name="connsiteY3960" fmla="*/ 283322 h 2380521"/>
              <a:gd name="connsiteX3961" fmla="*/ 1453026 w 8023328"/>
              <a:gd name="connsiteY3961" fmla="*/ 298111 h 2380521"/>
              <a:gd name="connsiteX3962" fmla="*/ 1439173 w 8023328"/>
              <a:gd name="connsiteY3962" fmla="*/ 312900 h 2380521"/>
              <a:gd name="connsiteX3963" fmla="*/ 1426777 w 8023328"/>
              <a:gd name="connsiteY3963" fmla="*/ 298111 h 2380521"/>
              <a:gd name="connsiteX3964" fmla="*/ 1439173 w 8023328"/>
              <a:gd name="connsiteY3964" fmla="*/ 283322 h 2380521"/>
              <a:gd name="connsiteX3965" fmla="*/ 1368347 w 8023328"/>
              <a:gd name="connsiteY3965" fmla="*/ 283322 h 2380521"/>
              <a:gd name="connsiteX3966" fmla="*/ 1382200 w 8023328"/>
              <a:gd name="connsiteY3966" fmla="*/ 298111 h 2380521"/>
              <a:gd name="connsiteX3967" fmla="*/ 1368347 w 8023328"/>
              <a:gd name="connsiteY3967" fmla="*/ 312900 h 2380521"/>
              <a:gd name="connsiteX3968" fmla="*/ 1355949 w 8023328"/>
              <a:gd name="connsiteY3968" fmla="*/ 298111 h 2380521"/>
              <a:gd name="connsiteX3969" fmla="*/ 1368347 w 8023328"/>
              <a:gd name="connsiteY3969" fmla="*/ 283322 h 2380521"/>
              <a:gd name="connsiteX3970" fmla="*/ 1297518 w 8023328"/>
              <a:gd name="connsiteY3970" fmla="*/ 283322 h 2380521"/>
              <a:gd name="connsiteX3971" fmla="*/ 1311374 w 8023328"/>
              <a:gd name="connsiteY3971" fmla="*/ 298111 h 2380521"/>
              <a:gd name="connsiteX3972" fmla="*/ 1297518 w 8023328"/>
              <a:gd name="connsiteY3972" fmla="*/ 312900 h 2380521"/>
              <a:gd name="connsiteX3973" fmla="*/ 1285121 w 8023328"/>
              <a:gd name="connsiteY3973" fmla="*/ 298111 h 2380521"/>
              <a:gd name="connsiteX3974" fmla="*/ 1297518 w 8023328"/>
              <a:gd name="connsiteY3974" fmla="*/ 283322 h 2380521"/>
              <a:gd name="connsiteX3975" fmla="*/ 1154890 w 8023328"/>
              <a:gd name="connsiteY3975" fmla="*/ 283322 h 2380521"/>
              <a:gd name="connsiteX3976" fmla="*/ 1169683 w 8023328"/>
              <a:gd name="connsiteY3976" fmla="*/ 295719 h 2380521"/>
              <a:gd name="connsiteX3977" fmla="*/ 1154890 w 8023328"/>
              <a:gd name="connsiteY3977" fmla="*/ 309576 h 2380521"/>
              <a:gd name="connsiteX3978" fmla="*/ 1140101 w 8023328"/>
              <a:gd name="connsiteY3978" fmla="*/ 295719 h 2380521"/>
              <a:gd name="connsiteX3979" fmla="*/ 1154890 w 8023328"/>
              <a:gd name="connsiteY3979" fmla="*/ 283322 h 2380521"/>
              <a:gd name="connsiteX3980" fmla="*/ 1084059 w 8023328"/>
              <a:gd name="connsiteY3980" fmla="*/ 283322 h 2380521"/>
              <a:gd name="connsiteX3981" fmla="*/ 1098847 w 8023328"/>
              <a:gd name="connsiteY3981" fmla="*/ 295719 h 2380521"/>
              <a:gd name="connsiteX3982" fmla="*/ 1084059 w 8023328"/>
              <a:gd name="connsiteY3982" fmla="*/ 309576 h 2380521"/>
              <a:gd name="connsiteX3983" fmla="*/ 1069272 w 8023328"/>
              <a:gd name="connsiteY3983" fmla="*/ 295719 h 2380521"/>
              <a:gd name="connsiteX3984" fmla="*/ 1084059 w 8023328"/>
              <a:gd name="connsiteY3984" fmla="*/ 283322 h 2380521"/>
              <a:gd name="connsiteX3985" fmla="*/ 1013024 w 8023328"/>
              <a:gd name="connsiteY3985" fmla="*/ 283322 h 2380521"/>
              <a:gd name="connsiteX3986" fmla="*/ 1024691 w 8023328"/>
              <a:gd name="connsiteY3986" fmla="*/ 295719 h 2380521"/>
              <a:gd name="connsiteX3987" fmla="*/ 1013024 w 8023328"/>
              <a:gd name="connsiteY3987" fmla="*/ 309576 h 2380521"/>
              <a:gd name="connsiteX3988" fmla="*/ 998442 w 8023328"/>
              <a:gd name="connsiteY3988" fmla="*/ 295719 h 2380521"/>
              <a:gd name="connsiteX3989" fmla="*/ 1013024 w 8023328"/>
              <a:gd name="connsiteY3989" fmla="*/ 283322 h 2380521"/>
              <a:gd name="connsiteX3990" fmla="*/ 941467 w 8023328"/>
              <a:gd name="connsiteY3990" fmla="*/ 283322 h 2380521"/>
              <a:gd name="connsiteX3991" fmla="*/ 953869 w 8023328"/>
              <a:gd name="connsiteY3991" fmla="*/ 295719 h 2380521"/>
              <a:gd name="connsiteX3992" fmla="*/ 941467 w 8023328"/>
              <a:gd name="connsiteY3992" fmla="*/ 309576 h 2380521"/>
              <a:gd name="connsiteX3993" fmla="*/ 927612 w 8023328"/>
              <a:gd name="connsiteY3993" fmla="*/ 295719 h 2380521"/>
              <a:gd name="connsiteX3994" fmla="*/ 941467 w 8023328"/>
              <a:gd name="connsiteY3994" fmla="*/ 283322 h 2380521"/>
              <a:gd name="connsiteX3995" fmla="*/ 3299102 w 8023328"/>
              <a:gd name="connsiteY3995" fmla="*/ 212492 h 2380521"/>
              <a:gd name="connsiteX3996" fmla="*/ 3311499 w 8023328"/>
              <a:gd name="connsiteY3996" fmla="*/ 226348 h 2380521"/>
              <a:gd name="connsiteX3997" fmla="*/ 3299102 w 8023328"/>
              <a:gd name="connsiteY3997" fmla="*/ 238746 h 2380521"/>
              <a:gd name="connsiteX3998" fmla="*/ 3285245 w 8023328"/>
              <a:gd name="connsiteY3998" fmla="*/ 226348 h 2380521"/>
              <a:gd name="connsiteX3999" fmla="*/ 3299102 w 8023328"/>
              <a:gd name="connsiteY3999" fmla="*/ 212492 h 2380521"/>
              <a:gd name="connsiteX4000" fmla="*/ 3226811 w 8023328"/>
              <a:gd name="connsiteY4000" fmla="*/ 212492 h 2380521"/>
              <a:gd name="connsiteX4001" fmla="*/ 3240667 w 8023328"/>
              <a:gd name="connsiteY4001" fmla="*/ 226348 h 2380521"/>
              <a:gd name="connsiteX4002" fmla="*/ 3226811 w 8023328"/>
              <a:gd name="connsiteY4002" fmla="*/ 238746 h 2380521"/>
              <a:gd name="connsiteX4003" fmla="*/ 3214412 w 8023328"/>
              <a:gd name="connsiteY4003" fmla="*/ 226348 h 2380521"/>
              <a:gd name="connsiteX4004" fmla="*/ 3226811 w 8023328"/>
              <a:gd name="connsiteY4004" fmla="*/ 212492 h 2380521"/>
              <a:gd name="connsiteX4005" fmla="*/ 3152608 w 8023328"/>
              <a:gd name="connsiteY4005" fmla="*/ 212492 h 2380521"/>
              <a:gd name="connsiteX4006" fmla="*/ 3166462 w 8023328"/>
              <a:gd name="connsiteY4006" fmla="*/ 226348 h 2380521"/>
              <a:gd name="connsiteX4007" fmla="*/ 3152608 w 8023328"/>
              <a:gd name="connsiteY4007" fmla="*/ 238746 h 2380521"/>
              <a:gd name="connsiteX4008" fmla="*/ 3140211 w 8023328"/>
              <a:gd name="connsiteY4008" fmla="*/ 226348 h 2380521"/>
              <a:gd name="connsiteX4009" fmla="*/ 3152608 w 8023328"/>
              <a:gd name="connsiteY4009" fmla="*/ 212492 h 2380521"/>
              <a:gd name="connsiteX4010" fmla="*/ 3081775 w 8023328"/>
              <a:gd name="connsiteY4010" fmla="*/ 212492 h 2380521"/>
              <a:gd name="connsiteX4011" fmla="*/ 3095628 w 8023328"/>
              <a:gd name="connsiteY4011" fmla="*/ 226348 h 2380521"/>
              <a:gd name="connsiteX4012" fmla="*/ 3081775 w 8023328"/>
              <a:gd name="connsiteY4012" fmla="*/ 238746 h 2380521"/>
              <a:gd name="connsiteX4013" fmla="*/ 3069375 w 8023328"/>
              <a:gd name="connsiteY4013" fmla="*/ 226348 h 2380521"/>
              <a:gd name="connsiteX4014" fmla="*/ 3081775 w 8023328"/>
              <a:gd name="connsiteY4014" fmla="*/ 212492 h 2380521"/>
              <a:gd name="connsiteX4015" fmla="*/ 3013720 w 8023328"/>
              <a:gd name="connsiteY4015" fmla="*/ 212492 h 2380521"/>
              <a:gd name="connsiteX4016" fmla="*/ 3028140 w 8023328"/>
              <a:gd name="connsiteY4016" fmla="*/ 226348 h 2380521"/>
              <a:gd name="connsiteX4017" fmla="*/ 3013720 w 8023328"/>
              <a:gd name="connsiteY4017" fmla="*/ 238746 h 2380521"/>
              <a:gd name="connsiteX4018" fmla="*/ 2998542 w 8023328"/>
              <a:gd name="connsiteY4018" fmla="*/ 226348 h 2380521"/>
              <a:gd name="connsiteX4019" fmla="*/ 3013720 w 8023328"/>
              <a:gd name="connsiteY4019" fmla="*/ 212492 h 2380521"/>
              <a:gd name="connsiteX4020" fmla="*/ 2942497 w 8023328"/>
              <a:gd name="connsiteY4020" fmla="*/ 212492 h 2380521"/>
              <a:gd name="connsiteX4021" fmla="*/ 2957293 w 8023328"/>
              <a:gd name="connsiteY4021" fmla="*/ 226348 h 2380521"/>
              <a:gd name="connsiteX4022" fmla="*/ 2942497 w 8023328"/>
              <a:gd name="connsiteY4022" fmla="*/ 238746 h 2380521"/>
              <a:gd name="connsiteX4023" fmla="*/ 2927716 w 8023328"/>
              <a:gd name="connsiteY4023" fmla="*/ 226348 h 2380521"/>
              <a:gd name="connsiteX4024" fmla="*/ 2942497 w 8023328"/>
              <a:gd name="connsiteY4024" fmla="*/ 212492 h 2380521"/>
              <a:gd name="connsiteX4025" fmla="*/ 2867363 w 8023328"/>
              <a:gd name="connsiteY4025" fmla="*/ 212492 h 2380521"/>
              <a:gd name="connsiteX4026" fmla="*/ 2879765 w 8023328"/>
              <a:gd name="connsiteY4026" fmla="*/ 226348 h 2380521"/>
              <a:gd name="connsiteX4027" fmla="*/ 2867363 w 8023328"/>
              <a:gd name="connsiteY4027" fmla="*/ 238746 h 2380521"/>
              <a:gd name="connsiteX4028" fmla="*/ 2853510 w 8023328"/>
              <a:gd name="connsiteY4028" fmla="*/ 226348 h 2380521"/>
              <a:gd name="connsiteX4029" fmla="*/ 2867363 w 8023328"/>
              <a:gd name="connsiteY4029" fmla="*/ 212492 h 2380521"/>
              <a:gd name="connsiteX4030" fmla="*/ 2796538 w 8023328"/>
              <a:gd name="connsiteY4030" fmla="*/ 212492 h 2380521"/>
              <a:gd name="connsiteX4031" fmla="*/ 2808934 w 8023328"/>
              <a:gd name="connsiteY4031" fmla="*/ 226348 h 2380521"/>
              <a:gd name="connsiteX4032" fmla="*/ 2796538 w 8023328"/>
              <a:gd name="connsiteY4032" fmla="*/ 238746 h 2380521"/>
              <a:gd name="connsiteX4033" fmla="*/ 2782680 w 8023328"/>
              <a:gd name="connsiteY4033" fmla="*/ 226348 h 2380521"/>
              <a:gd name="connsiteX4034" fmla="*/ 2796538 w 8023328"/>
              <a:gd name="connsiteY4034" fmla="*/ 212492 h 2380521"/>
              <a:gd name="connsiteX4035" fmla="*/ 2725698 w 8023328"/>
              <a:gd name="connsiteY4035" fmla="*/ 212492 h 2380521"/>
              <a:gd name="connsiteX4036" fmla="*/ 2738102 w 8023328"/>
              <a:gd name="connsiteY4036" fmla="*/ 226348 h 2380521"/>
              <a:gd name="connsiteX4037" fmla="*/ 2725698 w 8023328"/>
              <a:gd name="connsiteY4037" fmla="*/ 238746 h 2380521"/>
              <a:gd name="connsiteX4038" fmla="*/ 2711852 w 8023328"/>
              <a:gd name="connsiteY4038" fmla="*/ 226348 h 2380521"/>
              <a:gd name="connsiteX4039" fmla="*/ 2725698 w 8023328"/>
              <a:gd name="connsiteY4039" fmla="*/ 212492 h 2380521"/>
              <a:gd name="connsiteX4040" fmla="*/ 2653420 w 8023328"/>
              <a:gd name="connsiteY4040" fmla="*/ 212492 h 2380521"/>
              <a:gd name="connsiteX4041" fmla="*/ 2667273 w 8023328"/>
              <a:gd name="connsiteY4041" fmla="*/ 226348 h 2380521"/>
              <a:gd name="connsiteX4042" fmla="*/ 2653420 w 8023328"/>
              <a:gd name="connsiteY4042" fmla="*/ 238746 h 2380521"/>
              <a:gd name="connsiteX4043" fmla="*/ 2641021 w 8023328"/>
              <a:gd name="connsiteY4043" fmla="*/ 226348 h 2380521"/>
              <a:gd name="connsiteX4044" fmla="*/ 2653420 w 8023328"/>
              <a:gd name="connsiteY4044" fmla="*/ 212492 h 2380521"/>
              <a:gd name="connsiteX4045" fmla="*/ 2582586 w 8023328"/>
              <a:gd name="connsiteY4045" fmla="*/ 212492 h 2380521"/>
              <a:gd name="connsiteX4046" fmla="*/ 2596439 w 8023328"/>
              <a:gd name="connsiteY4046" fmla="*/ 226348 h 2380521"/>
              <a:gd name="connsiteX4047" fmla="*/ 2582586 w 8023328"/>
              <a:gd name="connsiteY4047" fmla="*/ 238746 h 2380521"/>
              <a:gd name="connsiteX4048" fmla="*/ 2570189 w 8023328"/>
              <a:gd name="connsiteY4048" fmla="*/ 226348 h 2380521"/>
              <a:gd name="connsiteX4049" fmla="*/ 2582586 w 8023328"/>
              <a:gd name="connsiteY4049" fmla="*/ 212492 h 2380521"/>
              <a:gd name="connsiteX4050" fmla="*/ 2511029 w 8023328"/>
              <a:gd name="connsiteY4050" fmla="*/ 212492 h 2380521"/>
              <a:gd name="connsiteX4051" fmla="*/ 2525616 w 8023328"/>
              <a:gd name="connsiteY4051" fmla="*/ 226348 h 2380521"/>
              <a:gd name="connsiteX4052" fmla="*/ 2511029 w 8023328"/>
              <a:gd name="connsiteY4052" fmla="*/ 238746 h 2380521"/>
              <a:gd name="connsiteX4053" fmla="*/ 2499364 w 8023328"/>
              <a:gd name="connsiteY4053" fmla="*/ 226348 h 2380521"/>
              <a:gd name="connsiteX4054" fmla="*/ 2511029 w 8023328"/>
              <a:gd name="connsiteY4054" fmla="*/ 212492 h 2380521"/>
              <a:gd name="connsiteX4055" fmla="*/ 2439946 w 8023328"/>
              <a:gd name="connsiteY4055" fmla="*/ 212492 h 2380521"/>
              <a:gd name="connsiteX4056" fmla="*/ 2454732 w 8023328"/>
              <a:gd name="connsiteY4056" fmla="*/ 226348 h 2380521"/>
              <a:gd name="connsiteX4057" fmla="*/ 2439946 w 8023328"/>
              <a:gd name="connsiteY4057" fmla="*/ 238746 h 2380521"/>
              <a:gd name="connsiteX4058" fmla="*/ 2425156 w 8023328"/>
              <a:gd name="connsiteY4058" fmla="*/ 226348 h 2380521"/>
              <a:gd name="connsiteX4059" fmla="*/ 2439946 w 8023328"/>
              <a:gd name="connsiteY4059" fmla="*/ 212492 h 2380521"/>
              <a:gd name="connsiteX4060" fmla="*/ 2369110 w 8023328"/>
              <a:gd name="connsiteY4060" fmla="*/ 212492 h 2380521"/>
              <a:gd name="connsiteX4061" fmla="*/ 2383900 w 8023328"/>
              <a:gd name="connsiteY4061" fmla="*/ 226348 h 2380521"/>
              <a:gd name="connsiteX4062" fmla="*/ 2369110 w 8023328"/>
              <a:gd name="connsiteY4062" fmla="*/ 238746 h 2380521"/>
              <a:gd name="connsiteX4063" fmla="*/ 2354323 w 8023328"/>
              <a:gd name="connsiteY4063" fmla="*/ 226348 h 2380521"/>
              <a:gd name="connsiteX4064" fmla="*/ 2369110 w 8023328"/>
              <a:gd name="connsiteY4064" fmla="*/ 212492 h 2380521"/>
              <a:gd name="connsiteX4065" fmla="*/ 2298283 w 8023328"/>
              <a:gd name="connsiteY4065" fmla="*/ 212492 h 2380521"/>
              <a:gd name="connsiteX4066" fmla="*/ 2313070 w 8023328"/>
              <a:gd name="connsiteY4066" fmla="*/ 227280 h 2380521"/>
              <a:gd name="connsiteX4067" fmla="*/ 2298283 w 8023328"/>
              <a:gd name="connsiteY4067" fmla="*/ 242069 h 2380521"/>
              <a:gd name="connsiteX4068" fmla="*/ 2283493 w 8023328"/>
              <a:gd name="connsiteY4068" fmla="*/ 227280 h 2380521"/>
              <a:gd name="connsiteX4069" fmla="*/ 2298283 w 8023328"/>
              <a:gd name="connsiteY4069" fmla="*/ 212492 h 2380521"/>
              <a:gd name="connsiteX4070" fmla="*/ 2226517 w 8023328"/>
              <a:gd name="connsiteY4070" fmla="*/ 212492 h 2380521"/>
              <a:gd name="connsiteX4071" fmla="*/ 2238916 w 8023328"/>
              <a:gd name="connsiteY4071" fmla="*/ 227280 h 2380521"/>
              <a:gd name="connsiteX4072" fmla="*/ 2226517 w 8023328"/>
              <a:gd name="connsiteY4072" fmla="*/ 242069 h 2380521"/>
              <a:gd name="connsiteX4073" fmla="*/ 2212659 w 8023328"/>
              <a:gd name="connsiteY4073" fmla="*/ 227280 h 2380521"/>
              <a:gd name="connsiteX4074" fmla="*/ 2226517 w 8023328"/>
              <a:gd name="connsiteY4074" fmla="*/ 212492 h 2380521"/>
              <a:gd name="connsiteX4075" fmla="*/ 2155683 w 8023328"/>
              <a:gd name="connsiteY4075" fmla="*/ 212492 h 2380521"/>
              <a:gd name="connsiteX4076" fmla="*/ 2168081 w 8023328"/>
              <a:gd name="connsiteY4076" fmla="*/ 227280 h 2380521"/>
              <a:gd name="connsiteX4077" fmla="*/ 2155683 w 8023328"/>
              <a:gd name="connsiteY4077" fmla="*/ 242069 h 2380521"/>
              <a:gd name="connsiteX4078" fmla="*/ 2141827 w 8023328"/>
              <a:gd name="connsiteY4078" fmla="*/ 227280 h 2380521"/>
              <a:gd name="connsiteX4079" fmla="*/ 2155683 w 8023328"/>
              <a:gd name="connsiteY4079" fmla="*/ 212492 h 2380521"/>
              <a:gd name="connsiteX4080" fmla="*/ 2084851 w 8023328"/>
              <a:gd name="connsiteY4080" fmla="*/ 212492 h 2380521"/>
              <a:gd name="connsiteX4081" fmla="*/ 2097249 w 8023328"/>
              <a:gd name="connsiteY4081" fmla="*/ 227280 h 2380521"/>
              <a:gd name="connsiteX4082" fmla="*/ 2084851 w 8023328"/>
              <a:gd name="connsiteY4082" fmla="*/ 242069 h 2380521"/>
              <a:gd name="connsiteX4083" fmla="*/ 2070995 w 8023328"/>
              <a:gd name="connsiteY4083" fmla="*/ 227280 h 2380521"/>
              <a:gd name="connsiteX4084" fmla="*/ 2084851 w 8023328"/>
              <a:gd name="connsiteY4084" fmla="*/ 212492 h 2380521"/>
              <a:gd name="connsiteX4085" fmla="*/ 2011835 w 8023328"/>
              <a:gd name="connsiteY4085" fmla="*/ 212492 h 2380521"/>
              <a:gd name="connsiteX4086" fmla="*/ 2026421 w 8023328"/>
              <a:gd name="connsiteY4086" fmla="*/ 227280 h 2380521"/>
              <a:gd name="connsiteX4087" fmla="*/ 2011835 w 8023328"/>
              <a:gd name="connsiteY4087" fmla="*/ 242069 h 2380521"/>
              <a:gd name="connsiteX4088" fmla="*/ 2000168 w 8023328"/>
              <a:gd name="connsiteY4088" fmla="*/ 227280 h 2380521"/>
              <a:gd name="connsiteX4089" fmla="*/ 2011835 w 8023328"/>
              <a:gd name="connsiteY4089" fmla="*/ 212492 h 2380521"/>
              <a:gd name="connsiteX4090" fmla="*/ 1938362 w 8023328"/>
              <a:gd name="connsiteY4090" fmla="*/ 212492 h 2380521"/>
              <a:gd name="connsiteX4091" fmla="*/ 1952222 w 8023328"/>
              <a:gd name="connsiteY4091" fmla="*/ 227280 h 2380521"/>
              <a:gd name="connsiteX4092" fmla="*/ 1938362 w 8023328"/>
              <a:gd name="connsiteY4092" fmla="*/ 242069 h 2380521"/>
              <a:gd name="connsiteX4093" fmla="*/ 1925971 w 8023328"/>
              <a:gd name="connsiteY4093" fmla="*/ 227280 h 2380521"/>
              <a:gd name="connsiteX4094" fmla="*/ 1938362 w 8023328"/>
              <a:gd name="connsiteY4094" fmla="*/ 212492 h 2380521"/>
              <a:gd name="connsiteX4095" fmla="*/ 1867530 w 8023328"/>
              <a:gd name="connsiteY4095" fmla="*/ 212492 h 2380521"/>
              <a:gd name="connsiteX4096" fmla="*/ 1881387 w 8023328"/>
              <a:gd name="connsiteY4096" fmla="*/ 227280 h 2380521"/>
              <a:gd name="connsiteX4097" fmla="*/ 1867530 w 8023328"/>
              <a:gd name="connsiteY4097" fmla="*/ 242069 h 2380521"/>
              <a:gd name="connsiteX4098" fmla="*/ 1855129 w 8023328"/>
              <a:gd name="connsiteY4098" fmla="*/ 227280 h 2380521"/>
              <a:gd name="connsiteX4099" fmla="*/ 1867530 w 8023328"/>
              <a:gd name="connsiteY4099" fmla="*/ 212492 h 2380521"/>
              <a:gd name="connsiteX4100" fmla="*/ 1799087 w 8023328"/>
              <a:gd name="connsiteY4100" fmla="*/ 212492 h 2380521"/>
              <a:gd name="connsiteX4101" fmla="*/ 1813879 w 8023328"/>
              <a:gd name="connsiteY4101" fmla="*/ 227280 h 2380521"/>
              <a:gd name="connsiteX4102" fmla="*/ 1799087 w 8023328"/>
              <a:gd name="connsiteY4102" fmla="*/ 242069 h 2380521"/>
              <a:gd name="connsiteX4103" fmla="*/ 1784303 w 8023328"/>
              <a:gd name="connsiteY4103" fmla="*/ 227280 h 2380521"/>
              <a:gd name="connsiteX4104" fmla="*/ 1799087 w 8023328"/>
              <a:gd name="connsiteY4104" fmla="*/ 212492 h 2380521"/>
              <a:gd name="connsiteX4105" fmla="*/ 1728262 w 8023328"/>
              <a:gd name="connsiteY4105" fmla="*/ 212492 h 2380521"/>
              <a:gd name="connsiteX4106" fmla="*/ 1743052 w 8023328"/>
              <a:gd name="connsiteY4106" fmla="*/ 227280 h 2380521"/>
              <a:gd name="connsiteX4107" fmla="*/ 1728262 w 8023328"/>
              <a:gd name="connsiteY4107" fmla="*/ 242069 h 2380521"/>
              <a:gd name="connsiteX4108" fmla="*/ 1713472 w 8023328"/>
              <a:gd name="connsiteY4108" fmla="*/ 227280 h 2380521"/>
              <a:gd name="connsiteX4109" fmla="*/ 1728262 w 8023328"/>
              <a:gd name="connsiteY4109" fmla="*/ 212492 h 2380521"/>
              <a:gd name="connsiteX4110" fmla="*/ 1656498 w 8023328"/>
              <a:gd name="connsiteY4110" fmla="*/ 212492 h 2380521"/>
              <a:gd name="connsiteX4111" fmla="*/ 1668900 w 8023328"/>
              <a:gd name="connsiteY4111" fmla="*/ 227280 h 2380521"/>
              <a:gd name="connsiteX4112" fmla="*/ 1656498 w 8023328"/>
              <a:gd name="connsiteY4112" fmla="*/ 242069 h 2380521"/>
              <a:gd name="connsiteX4113" fmla="*/ 1642655 w 8023328"/>
              <a:gd name="connsiteY4113" fmla="*/ 227280 h 2380521"/>
              <a:gd name="connsiteX4114" fmla="*/ 1656498 w 8023328"/>
              <a:gd name="connsiteY4114" fmla="*/ 212492 h 2380521"/>
              <a:gd name="connsiteX4115" fmla="*/ 1582299 w 8023328"/>
              <a:gd name="connsiteY4115" fmla="*/ 212492 h 2380521"/>
              <a:gd name="connsiteX4116" fmla="*/ 1594704 w 8023328"/>
              <a:gd name="connsiteY4116" fmla="*/ 227280 h 2380521"/>
              <a:gd name="connsiteX4117" fmla="*/ 1582299 w 8023328"/>
              <a:gd name="connsiteY4117" fmla="*/ 242069 h 2380521"/>
              <a:gd name="connsiteX4118" fmla="*/ 1568441 w 8023328"/>
              <a:gd name="connsiteY4118" fmla="*/ 227280 h 2380521"/>
              <a:gd name="connsiteX4119" fmla="*/ 1582299 w 8023328"/>
              <a:gd name="connsiteY4119" fmla="*/ 212492 h 2380521"/>
              <a:gd name="connsiteX4120" fmla="*/ 1512198 w 8023328"/>
              <a:gd name="connsiteY4120" fmla="*/ 212492 h 2380521"/>
              <a:gd name="connsiteX4121" fmla="*/ 1523867 w 8023328"/>
              <a:gd name="connsiteY4121" fmla="*/ 227280 h 2380521"/>
              <a:gd name="connsiteX4122" fmla="*/ 1512198 w 8023328"/>
              <a:gd name="connsiteY4122" fmla="*/ 242069 h 2380521"/>
              <a:gd name="connsiteX4123" fmla="*/ 1497612 w 8023328"/>
              <a:gd name="connsiteY4123" fmla="*/ 227280 h 2380521"/>
              <a:gd name="connsiteX4124" fmla="*/ 1512198 w 8023328"/>
              <a:gd name="connsiteY4124" fmla="*/ 212492 h 2380521"/>
              <a:gd name="connsiteX4125" fmla="*/ 1439173 w 8023328"/>
              <a:gd name="connsiteY4125" fmla="*/ 212492 h 2380521"/>
              <a:gd name="connsiteX4126" fmla="*/ 1453026 w 8023328"/>
              <a:gd name="connsiteY4126" fmla="*/ 227280 h 2380521"/>
              <a:gd name="connsiteX4127" fmla="*/ 1439173 w 8023328"/>
              <a:gd name="connsiteY4127" fmla="*/ 242069 h 2380521"/>
              <a:gd name="connsiteX4128" fmla="*/ 1426777 w 8023328"/>
              <a:gd name="connsiteY4128" fmla="*/ 227280 h 2380521"/>
              <a:gd name="connsiteX4129" fmla="*/ 1439173 w 8023328"/>
              <a:gd name="connsiteY4129" fmla="*/ 212492 h 2380521"/>
              <a:gd name="connsiteX4130" fmla="*/ 1368349 w 8023328"/>
              <a:gd name="connsiteY4130" fmla="*/ 212492 h 2380521"/>
              <a:gd name="connsiteX4131" fmla="*/ 1382203 w 8023328"/>
              <a:gd name="connsiteY4131" fmla="*/ 227280 h 2380521"/>
              <a:gd name="connsiteX4132" fmla="*/ 1368349 w 8023328"/>
              <a:gd name="connsiteY4132" fmla="*/ 242069 h 2380521"/>
              <a:gd name="connsiteX4133" fmla="*/ 1355950 w 8023328"/>
              <a:gd name="connsiteY4133" fmla="*/ 227280 h 2380521"/>
              <a:gd name="connsiteX4134" fmla="*/ 1368349 w 8023328"/>
              <a:gd name="connsiteY4134" fmla="*/ 212492 h 2380521"/>
              <a:gd name="connsiteX4135" fmla="*/ 1297520 w 8023328"/>
              <a:gd name="connsiteY4135" fmla="*/ 212492 h 2380521"/>
              <a:gd name="connsiteX4136" fmla="*/ 1311374 w 8023328"/>
              <a:gd name="connsiteY4136" fmla="*/ 227280 h 2380521"/>
              <a:gd name="connsiteX4137" fmla="*/ 1297520 w 8023328"/>
              <a:gd name="connsiteY4137" fmla="*/ 242069 h 2380521"/>
              <a:gd name="connsiteX4138" fmla="*/ 1285121 w 8023328"/>
              <a:gd name="connsiteY4138" fmla="*/ 227280 h 2380521"/>
              <a:gd name="connsiteX4139" fmla="*/ 1297520 w 8023328"/>
              <a:gd name="connsiteY4139" fmla="*/ 212492 h 2380521"/>
              <a:gd name="connsiteX4140" fmla="*/ 1225708 w 8023328"/>
              <a:gd name="connsiteY4140" fmla="*/ 212492 h 2380521"/>
              <a:gd name="connsiteX4141" fmla="*/ 1240496 w 8023328"/>
              <a:gd name="connsiteY4141" fmla="*/ 227280 h 2380521"/>
              <a:gd name="connsiteX4142" fmla="*/ 1225708 w 8023328"/>
              <a:gd name="connsiteY4142" fmla="*/ 242069 h 2380521"/>
              <a:gd name="connsiteX4143" fmla="*/ 1210934 w 8023328"/>
              <a:gd name="connsiteY4143" fmla="*/ 227280 h 2380521"/>
              <a:gd name="connsiteX4144" fmla="*/ 1225708 w 8023328"/>
              <a:gd name="connsiteY4144" fmla="*/ 212492 h 2380521"/>
              <a:gd name="connsiteX4145" fmla="*/ 1154891 w 8023328"/>
              <a:gd name="connsiteY4145" fmla="*/ 212492 h 2380521"/>
              <a:gd name="connsiteX4146" fmla="*/ 1169683 w 8023328"/>
              <a:gd name="connsiteY4146" fmla="*/ 227280 h 2380521"/>
              <a:gd name="connsiteX4147" fmla="*/ 1154891 w 8023328"/>
              <a:gd name="connsiteY4147" fmla="*/ 242069 h 2380521"/>
              <a:gd name="connsiteX4148" fmla="*/ 1140105 w 8023328"/>
              <a:gd name="connsiteY4148" fmla="*/ 227280 h 2380521"/>
              <a:gd name="connsiteX4149" fmla="*/ 1154891 w 8023328"/>
              <a:gd name="connsiteY4149" fmla="*/ 212492 h 2380521"/>
              <a:gd name="connsiteX4150" fmla="*/ 1084063 w 8023328"/>
              <a:gd name="connsiteY4150" fmla="*/ 212492 h 2380521"/>
              <a:gd name="connsiteX4151" fmla="*/ 1098847 w 8023328"/>
              <a:gd name="connsiteY4151" fmla="*/ 227280 h 2380521"/>
              <a:gd name="connsiteX4152" fmla="*/ 1084063 w 8023328"/>
              <a:gd name="connsiteY4152" fmla="*/ 242069 h 2380521"/>
              <a:gd name="connsiteX4153" fmla="*/ 1069276 w 8023328"/>
              <a:gd name="connsiteY4153" fmla="*/ 227280 h 2380521"/>
              <a:gd name="connsiteX4154" fmla="*/ 1084063 w 8023328"/>
              <a:gd name="connsiteY4154" fmla="*/ 212492 h 2380521"/>
              <a:gd name="connsiteX4155" fmla="*/ 3013723 w 8023328"/>
              <a:gd name="connsiteY4155" fmla="*/ 141661 h 2380521"/>
              <a:gd name="connsiteX4156" fmla="*/ 3028140 w 8023328"/>
              <a:gd name="connsiteY4156" fmla="*/ 155517 h 2380521"/>
              <a:gd name="connsiteX4157" fmla="*/ 3013723 w 8023328"/>
              <a:gd name="connsiteY4157" fmla="*/ 167915 h 2380521"/>
              <a:gd name="connsiteX4158" fmla="*/ 2998545 w 8023328"/>
              <a:gd name="connsiteY4158" fmla="*/ 155517 h 2380521"/>
              <a:gd name="connsiteX4159" fmla="*/ 3013723 w 8023328"/>
              <a:gd name="connsiteY4159" fmla="*/ 141661 h 2380521"/>
              <a:gd name="connsiteX4160" fmla="*/ 2942497 w 8023328"/>
              <a:gd name="connsiteY4160" fmla="*/ 141661 h 2380521"/>
              <a:gd name="connsiteX4161" fmla="*/ 2957293 w 8023328"/>
              <a:gd name="connsiteY4161" fmla="*/ 155517 h 2380521"/>
              <a:gd name="connsiteX4162" fmla="*/ 2942497 w 8023328"/>
              <a:gd name="connsiteY4162" fmla="*/ 167915 h 2380521"/>
              <a:gd name="connsiteX4163" fmla="*/ 2927716 w 8023328"/>
              <a:gd name="connsiteY4163" fmla="*/ 155517 h 2380521"/>
              <a:gd name="connsiteX4164" fmla="*/ 2942497 w 8023328"/>
              <a:gd name="connsiteY4164" fmla="*/ 141661 h 2380521"/>
              <a:gd name="connsiteX4165" fmla="*/ 2867363 w 8023328"/>
              <a:gd name="connsiteY4165" fmla="*/ 141661 h 2380521"/>
              <a:gd name="connsiteX4166" fmla="*/ 2879765 w 8023328"/>
              <a:gd name="connsiteY4166" fmla="*/ 155517 h 2380521"/>
              <a:gd name="connsiteX4167" fmla="*/ 2867363 w 8023328"/>
              <a:gd name="connsiteY4167" fmla="*/ 167915 h 2380521"/>
              <a:gd name="connsiteX4168" fmla="*/ 2853510 w 8023328"/>
              <a:gd name="connsiteY4168" fmla="*/ 155517 h 2380521"/>
              <a:gd name="connsiteX4169" fmla="*/ 2867363 w 8023328"/>
              <a:gd name="connsiteY4169" fmla="*/ 141661 h 2380521"/>
              <a:gd name="connsiteX4170" fmla="*/ 2796538 w 8023328"/>
              <a:gd name="connsiteY4170" fmla="*/ 141661 h 2380521"/>
              <a:gd name="connsiteX4171" fmla="*/ 2808940 w 8023328"/>
              <a:gd name="connsiteY4171" fmla="*/ 155517 h 2380521"/>
              <a:gd name="connsiteX4172" fmla="*/ 2796538 w 8023328"/>
              <a:gd name="connsiteY4172" fmla="*/ 167915 h 2380521"/>
              <a:gd name="connsiteX4173" fmla="*/ 2782683 w 8023328"/>
              <a:gd name="connsiteY4173" fmla="*/ 155517 h 2380521"/>
              <a:gd name="connsiteX4174" fmla="*/ 2796538 w 8023328"/>
              <a:gd name="connsiteY4174" fmla="*/ 141661 h 2380521"/>
              <a:gd name="connsiteX4175" fmla="*/ 2725703 w 8023328"/>
              <a:gd name="connsiteY4175" fmla="*/ 141661 h 2380521"/>
              <a:gd name="connsiteX4176" fmla="*/ 2738105 w 8023328"/>
              <a:gd name="connsiteY4176" fmla="*/ 155517 h 2380521"/>
              <a:gd name="connsiteX4177" fmla="*/ 2725703 w 8023328"/>
              <a:gd name="connsiteY4177" fmla="*/ 167915 h 2380521"/>
              <a:gd name="connsiteX4178" fmla="*/ 2711852 w 8023328"/>
              <a:gd name="connsiteY4178" fmla="*/ 155517 h 2380521"/>
              <a:gd name="connsiteX4179" fmla="*/ 2725703 w 8023328"/>
              <a:gd name="connsiteY4179" fmla="*/ 141661 h 2380521"/>
              <a:gd name="connsiteX4180" fmla="*/ 2653420 w 8023328"/>
              <a:gd name="connsiteY4180" fmla="*/ 141661 h 2380521"/>
              <a:gd name="connsiteX4181" fmla="*/ 2667273 w 8023328"/>
              <a:gd name="connsiteY4181" fmla="*/ 155517 h 2380521"/>
              <a:gd name="connsiteX4182" fmla="*/ 2653420 w 8023328"/>
              <a:gd name="connsiteY4182" fmla="*/ 167915 h 2380521"/>
              <a:gd name="connsiteX4183" fmla="*/ 2641021 w 8023328"/>
              <a:gd name="connsiteY4183" fmla="*/ 155517 h 2380521"/>
              <a:gd name="connsiteX4184" fmla="*/ 2653420 w 8023328"/>
              <a:gd name="connsiteY4184" fmla="*/ 141661 h 2380521"/>
              <a:gd name="connsiteX4185" fmla="*/ 2582586 w 8023328"/>
              <a:gd name="connsiteY4185" fmla="*/ 141661 h 2380521"/>
              <a:gd name="connsiteX4186" fmla="*/ 2596442 w 8023328"/>
              <a:gd name="connsiteY4186" fmla="*/ 155517 h 2380521"/>
              <a:gd name="connsiteX4187" fmla="*/ 2582586 w 8023328"/>
              <a:gd name="connsiteY4187" fmla="*/ 167915 h 2380521"/>
              <a:gd name="connsiteX4188" fmla="*/ 2570189 w 8023328"/>
              <a:gd name="connsiteY4188" fmla="*/ 155517 h 2380521"/>
              <a:gd name="connsiteX4189" fmla="*/ 2582586 w 8023328"/>
              <a:gd name="connsiteY4189" fmla="*/ 141661 h 2380521"/>
              <a:gd name="connsiteX4190" fmla="*/ 2511034 w 8023328"/>
              <a:gd name="connsiteY4190" fmla="*/ 141661 h 2380521"/>
              <a:gd name="connsiteX4191" fmla="*/ 2525616 w 8023328"/>
              <a:gd name="connsiteY4191" fmla="*/ 155517 h 2380521"/>
              <a:gd name="connsiteX4192" fmla="*/ 2511034 w 8023328"/>
              <a:gd name="connsiteY4192" fmla="*/ 167915 h 2380521"/>
              <a:gd name="connsiteX4193" fmla="*/ 2499364 w 8023328"/>
              <a:gd name="connsiteY4193" fmla="*/ 155517 h 2380521"/>
              <a:gd name="connsiteX4194" fmla="*/ 2511034 w 8023328"/>
              <a:gd name="connsiteY4194" fmla="*/ 141661 h 2380521"/>
              <a:gd name="connsiteX4195" fmla="*/ 2439946 w 8023328"/>
              <a:gd name="connsiteY4195" fmla="*/ 141661 h 2380521"/>
              <a:gd name="connsiteX4196" fmla="*/ 2454734 w 8023328"/>
              <a:gd name="connsiteY4196" fmla="*/ 155517 h 2380521"/>
              <a:gd name="connsiteX4197" fmla="*/ 2439946 w 8023328"/>
              <a:gd name="connsiteY4197" fmla="*/ 167915 h 2380521"/>
              <a:gd name="connsiteX4198" fmla="*/ 2425159 w 8023328"/>
              <a:gd name="connsiteY4198" fmla="*/ 155517 h 2380521"/>
              <a:gd name="connsiteX4199" fmla="*/ 2439946 w 8023328"/>
              <a:gd name="connsiteY4199" fmla="*/ 141661 h 2380521"/>
              <a:gd name="connsiteX4200" fmla="*/ 2369114 w 8023328"/>
              <a:gd name="connsiteY4200" fmla="*/ 141661 h 2380521"/>
              <a:gd name="connsiteX4201" fmla="*/ 2383900 w 8023328"/>
              <a:gd name="connsiteY4201" fmla="*/ 155517 h 2380521"/>
              <a:gd name="connsiteX4202" fmla="*/ 2369114 w 8023328"/>
              <a:gd name="connsiteY4202" fmla="*/ 167915 h 2380521"/>
              <a:gd name="connsiteX4203" fmla="*/ 2354323 w 8023328"/>
              <a:gd name="connsiteY4203" fmla="*/ 155517 h 2380521"/>
              <a:gd name="connsiteX4204" fmla="*/ 2369114 w 8023328"/>
              <a:gd name="connsiteY4204" fmla="*/ 141661 h 2380521"/>
              <a:gd name="connsiteX4205" fmla="*/ 2298283 w 8023328"/>
              <a:gd name="connsiteY4205" fmla="*/ 141661 h 2380521"/>
              <a:gd name="connsiteX4206" fmla="*/ 2313070 w 8023328"/>
              <a:gd name="connsiteY4206" fmla="*/ 155517 h 2380521"/>
              <a:gd name="connsiteX4207" fmla="*/ 2298283 w 8023328"/>
              <a:gd name="connsiteY4207" fmla="*/ 167915 h 2380521"/>
              <a:gd name="connsiteX4208" fmla="*/ 2283493 w 8023328"/>
              <a:gd name="connsiteY4208" fmla="*/ 155517 h 2380521"/>
              <a:gd name="connsiteX4209" fmla="*/ 2298283 w 8023328"/>
              <a:gd name="connsiteY4209" fmla="*/ 141661 h 2380521"/>
              <a:gd name="connsiteX4210" fmla="*/ 2226517 w 8023328"/>
              <a:gd name="connsiteY4210" fmla="*/ 141661 h 2380521"/>
              <a:gd name="connsiteX4211" fmla="*/ 2238916 w 8023328"/>
              <a:gd name="connsiteY4211" fmla="*/ 155517 h 2380521"/>
              <a:gd name="connsiteX4212" fmla="*/ 2226517 w 8023328"/>
              <a:gd name="connsiteY4212" fmla="*/ 167915 h 2380521"/>
              <a:gd name="connsiteX4213" fmla="*/ 2212659 w 8023328"/>
              <a:gd name="connsiteY4213" fmla="*/ 155517 h 2380521"/>
              <a:gd name="connsiteX4214" fmla="*/ 2226517 w 8023328"/>
              <a:gd name="connsiteY4214" fmla="*/ 141661 h 2380521"/>
              <a:gd name="connsiteX4215" fmla="*/ 2155683 w 8023328"/>
              <a:gd name="connsiteY4215" fmla="*/ 141661 h 2380521"/>
              <a:gd name="connsiteX4216" fmla="*/ 2168084 w 8023328"/>
              <a:gd name="connsiteY4216" fmla="*/ 155517 h 2380521"/>
              <a:gd name="connsiteX4217" fmla="*/ 2155683 w 8023328"/>
              <a:gd name="connsiteY4217" fmla="*/ 167915 h 2380521"/>
              <a:gd name="connsiteX4218" fmla="*/ 2141827 w 8023328"/>
              <a:gd name="connsiteY4218" fmla="*/ 155517 h 2380521"/>
              <a:gd name="connsiteX4219" fmla="*/ 2155683 w 8023328"/>
              <a:gd name="connsiteY4219" fmla="*/ 141661 h 2380521"/>
              <a:gd name="connsiteX4220" fmla="*/ 2084851 w 8023328"/>
              <a:gd name="connsiteY4220" fmla="*/ 141661 h 2380521"/>
              <a:gd name="connsiteX4221" fmla="*/ 2097249 w 8023328"/>
              <a:gd name="connsiteY4221" fmla="*/ 155517 h 2380521"/>
              <a:gd name="connsiteX4222" fmla="*/ 2084851 w 8023328"/>
              <a:gd name="connsiteY4222" fmla="*/ 167915 h 2380521"/>
              <a:gd name="connsiteX4223" fmla="*/ 2070995 w 8023328"/>
              <a:gd name="connsiteY4223" fmla="*/ 155517 h 2380521"/>
              <a:gd name="connsiteX4224" fmla="*/ 2084851 w 8023328"/>
              <a:gd name="connsiteY4224" fmla="*/ 141661 h 2380521"/>
              <a:gd name="connsiteX4225" fmla="*/ 2011835 w 8023328"/>
              <a:gd name="connsiteY4225" fmla="*/ 141661 h 2380521"/>
              <a:gd name="connsiteX4226" fmla="*/ 2026421 w 8023328"/>
              <a:gd name="connsiteY4226" fmla="*/ 155517 h 2380521"/>
              <a:gd name="connsiteX4227" fmla="*/ 2011835 w 8023328"/>
              <a:gd name="connsiteY4227" fmla="*/ 167915 h 2380521"/>
              <a:gd name="connsiteX4228" fmla="*/ 2000168 w 8023328"/>
              <a:gd name="connsiteY4228" fmla="*/ 155517 h 2380521"/>
              <a:gd name="connsiteX4229" fmla="*/ 2011835 w 8023328"/>
              <a:gd name="connsiteY4229" fmla="*/ 141661 h 2380521"/>
              <a:gd name="connsiteX4230" fmla="*/ 1938365 w 8023328"/>
              <a:gd name="connsiteY4230" fmla="*/ 141661 h 2380521"/>
              <a:gd name="connsiteX4231" fmla="*/ 1952222 w 8023328"/>
              <a:gd name="connsiteY4231" fmla="*/ 155517 h 2380521"/>
              <a:gd name="connsiteX4232" fmla="*/ 1938365 w 8023328"/>
              <a:gd name="connsiteY4232" fmla="*/ 167915 h 2380521"/>
              <a:gd name="connsiteX4233" fmla="*/ 1925971 w 8023328"/>
              <a:gd name="connsiteY4233" fmla="*/ 155517 h 2380521"/>
              <a:gd name="connsiteX4234" fmla="*/ 1938365 w 8023328"/>
              <a:gd name="connsiteY4234" fmla="*/ 141661 h 2380521"/>
              <a:gd name="connsiteX4235" fmla="*/ 1869922 w 8023328"/>
              <a:gd name="connsiteY4235" fmla="*/ 141661 h 2380521"/>
              <a:gd name="connsiteX4236" fmla="*/ 1884712 w 8023328"/>
              <a:gd name="connsiteY4236" fmla="*/ 155517 h 2380521"/>
              <a:gd name="connsiteX4237" fmla="*/ 1869922 w 8023328"/>
              <a:gd name="connsiteY4237" fmla="*/ 167915 h 2380521"/>
              <a:gd name="connsiteX4238" fmla="*/ 1855131 w 8023328"/>
              <a:gd name="connsiteY4238" fmla="*/ 155517 h 2380521"/>
              <a:gd name="connsiteX4239" fmla="*/ 1869922 w 8023328"/>
              <a:gd name="connsiteY4239" fmla="*/ 141661 h 2380521"/>
              <a:gd name="connsiteX4240" fmla="*/ 1799087 w 8023328"/>
              <a:gd name="connsiteY4240" fmla="*/ 141661 h 2380521"/>
              <a:gd name="connsiteX4241" fmla="*/ 1813879 w 8023328"/>
              <a:gd name="connsiteY4241" fmla="*/ 155517 h 2380521"/>
              <a:gd name="connsiteX4242" fmla="*/ 1799087 w 8023328"/>
              <a:gd name="connsiteY4242" fmla="*/ 167915 h 2380521"/>
              <a:gd name="connsiteX4243" fmla="*/ 1784303 w 8023328"/>
              <a:gd name="connsiteY4243" fmla="*/ 155517 h 2380521"/>
              <a:gd name="connsiteX4244" fmla="*/ 1799087 w 8023328"/>
              <a:gd name="connsiteY4244" fmla="*/ 141661 h 2380521"/>
              <a:gd name="connsiteX4245" fmla="*/ 1728262 w 8023328"/>
              <a:gd name="connsiteY4245" fmla="*/ 141661 h 2380521"/>
              <a:gd name="connsiteX4246" fmla="*/ 1743052 w 8023328"/>
              <a:gd name="connsiteY4246" fmla="*/ 155517 h 2380521"/>
              <a:gd name="connsiteX4247" fmla="*/ 1728262 w 8023328"/>
              <a:gd name="connsiteY4247" fmla="*/ 167915 h 2380521"/>
              <a:gd name="connsiteX4248" fmla="*/ 1713474 w 8023328"/>
              <a:gd name="connsiteY4248" fmla="*/ 155517 h 2380521"/>
              <a:gd name="connsiteX4249" fmla="*/ 1728262 w 8023328"/>
              <a:gd name="connsiteY4249" fmla="*/ 141661 h 2380521"/>
              <a:gd name="connsiteX4250" fmla="*/ 1656501 w 8023328"/>
              <a:gd name="connsiteY4250" fmla="*/ 141661 h 2380521"/>
              <a:gd name="connsiteX4251" fmla="*/ 1668900 w 8023328"/>
              <a:gd name="connsiteY4251" fmla="*/ 156450 h 2380521"/>
              <a:gd name="connsiteX4252" fmla="*/ 1656501 w 8023328"/>
              <a:gd name="connsiteY4252" fmla="*/ 171239 h 2380521"/>
              <a:gd name="connsiteX4253" fmla="*/ 1642655 w 8023328"/>
              <a:gd name="connsiteY4253" fmla="*/ 156450 h 2380521"/>
              <a:gd name="connsiteX4254" fmla="*/ 1656501 w 8023328"/>
              <a:gd name="connsiteY4254" fmla="*/ 141661 h 2380521"/>
              <a:gd name="connsiteX4255" fmla="*/ 1582299 w 8023328"/>
              <a:gd name="connsiteY4255" fmla="*/ 141661 h 2380521"/>
              <a:gd name="connsiteX4256" fmla="*/ 1594704 w 8023328"/>
              <a:gd name="connsiteY4256" fmla="*/ 156450 h 2380521"/>
              <a:gd name="connsiteX4257" fmla="*/ 1582299 w 8023328"/>
              <a:gd name="connsiteY4257" fmla="*/ 171239 h 2380521"/>
              <a:gd name="connsiteX4258" fmla="*/ 1568444 w 8023328"/>
              <a:gd name="connsiteY4258" fmla="*/ 156450 h 2380521"/>
              <a:gd name="connsiteX4259" fmla="*/ 1582299 w 8023328"/>
              <a:gd name="connsiteY4259" fmla="*/ 141661 h 2380521"/>
              <a:gd name="connsiteX4260" fmla="*/ 1512199 w 8023328"/>
              <a:gd name="connsiteY4260" fmla="*/ 141661 h 2380521"/>
              <a:gd name="connsiteX4261" fmla="*/ 1523867 w 8023328"/>
              <a:gd name="connsiteY4261" fmla="*/ 156450 h 2380521"/>
              <a:gd name="connsiteX4262" fmla="*/ 1512199 w 8023328"/>
              <a:gd name="connsiteY4262" fmla="*/ 171239 h 2380521"/>
              <a:gd name="connsiteX4263" fmla="*/ 1497612 w 8023328"/>
              <a:gd name="connsiteY4263" fmla="*/ 156450 h 2380521"/>
              <a:gd name="connsiteX4264" fmla="*/ 1512199 w 8023328"/>
              <a:gd name="connsiteY4264" fmla="*/ 141661 h 2380521"/>
              <a:gd name="connsiteX4265" fmla="*/ 1439173 w 8023328"/>
              <a:gd name="connsiteY4265" fmla="*/ 141661 h 2380521"/>
              <a:gd name="connsiteX4266" fmla="*/ 1453026 w 8023328"/>
              <a:gd name="connsiteY4266" fmla="*/ 156450 h 2380521"/>
              <a:gd name="connsiteX4267" fmla="*/ 1439173 w 8023328"/>
              <a:gd name="connsiteY4267" fmla="*/ 171239 h 2380521"/>
              <a:gd name="connsiteX4268" fmla="*/ 1426777 w 8023328"/>
              <a:gd name="connsiteY4268" fmla="*/ 156450 h 2380521"/>
              <a:gd name="connsiteX4269" fmla="*/ 1439173 w 8023328"/>
              <a:gd name="connsiteY4269" fmla="*/ 141661 h 2380521"/>
              <a:gd name="connsiteX4270" fmla="*/ 1368349 w 8023328"/>
              <a:gd name="connsiteY4270" fmla="*/ 141661 h 2380521"/>
              <a:gd name="connsiteX4271" fmla="*/ 1382203 w 8023328"/>
              <a:gd name="connsiteY4271" fmla="*/ 156450 h 2380521"/>
              <a:gd name="connsiteX4272" fmla="*/ 1368349 w 8023328"/>
              <a:gd name="connsiteY4272" fmla="*/ 171239 h 2380521"/>
              <a:gd name="connsiteX4273" fmla="*/ 1355953 w 8023328"/>
              <a:gd name="connsiteY4273" fmla="*/ 156450 h 2380521"/>
              <a:gd name="connsiteX4274" fmla="*/ 1368349 w 8023328"/>
              <a:gd name="connsiteY4274" fmla="*/ 141661 h 2380521"/>
              <a:gd name="connsiteX4275" fmla="*/ 1297520 w 8023328"/>
              <a:gd name="connsiteY4275" fmla="*/ 141661 h 2380521"/>
              <a:gd name="connsiteX4276" fmla="*/ 1311374 w 8023328"/>
              <a:gd name="connsiteY4276" fmla="*/ 156450 h 2380521"/>
              <a:gd name="connsiteX4277" fmla="*/ 1297520 w 8023328"/>
              <a:gd name="connsiteY4277" fmla="*/ 171239 h 2380521"/>
              <a:gd name="connsiteX4278" fmla="*/ 1285121 w 8023328"/>
              <a:gd name="connsiteY4278" fmla="*/ 156450 h 2380521"/>
              <a:gd name="connsiteX4279" fmla="*/ 1297520 w 8023328"/>
              <a:gd name="connsiteY4279" fmla="*/ 141661 h 2380521"/>
              <a:gd name="connsiteX4280" fmla="*/ 2796538 w 8023328"/>
              <a:gd name="connsiteY4280" fmla="*/ 70831 h 2380521"/>
              <a:gd name="connsiteX4281" fmla="*/ 2808940 w 8023328"/>
              <a:gd name="connsiteY4281" fmla="*/ 84687 h 2380521"/>
              <a:gd name="connsiteX4282" fmla="*/ 2796538 w 8023328"/>
              <a:gd name="connsiteY4282" fmla="*/ 97085 h 2380521"/>
              <a:gd name="connsiteX4283" fmla="*/ 2782683 w 8023328"/>
              <a:gd name="connsiteY4283" fmla="*/ 84687 h 2380521"/>
              <a:gd name="connsiteX4284" fmla="*/ 2796538 w 8023328"/>
              <a:gd name="connsiteY4284" fmla="*/ 70831 h 2380521"/>
              <a:gd name="connsiteX4285" fmla="*/ 2725703 w 8023328"/>
              <a:gd name="connsiteY4285" fmla="*/ 70831 h 2380521"/>
              <a:gd name="connsiteX4286" fmla="*/ 2738105 w 8023328"/>
              <a:gd name="connsiteY4286" fmla="*/ 84687 h 2380521"/>
              <a:gd name="connsiteX4287" fmla="*/ 2725703 w 8023328"/>
              <a:gd name="connsiteY4287" fmla="*/ 97085 h 2380521"/>
              <a:gd name="connsiteX4288" fmla="*/ 2711852 w 8023328"/>
              <a:gd name="connsiteY4288" fmla="*/ 84687 h 2380521"/>
              <a:gd name="connsiteX4289" fmla="*/ 2725703 w 8023328"/>
              <a:gd name="connsiteY4289" fmla="*/ 70831 h 2380521"/>
              <a:gd name="connsiteX4290" fmla="*/ 2653420 w 8023328"/>
              <a:gd name="connsiteY4290" fmla="*/ 70831 h 2380521"/>
              <a:gd name="connsiteX4291" fmla="*/ 2667273 w 8023328"/>
              <a:gd name="connsiteY4291" fmla="*/ 84687 h 2380521"/>
              <a:gd name="connsiteX4292" fmla="*/ 2653420 w 8023328"/>
              <a:gd name="connsiteY4292" fmla="*/ 97085 h 2380521"/>
              <a:gd name="connsiteX4293" fmla="*/ 2641021 w 8023328"/>
              <a:gd name="connsiteY4293" fmla="*/ 84687 h 2380521"/>
              <a:gd name="connsiteX4294" fmla="*/ 2653420 w 8023328"/>
              <a:gd name="connsiteY4294" fmla="*/ 70831 h 2380521"/>
              <a:gd name="connsiteX4295" fmla="*/ 2582586 w 8023328"/>
              <a:gd name="connsiteY4295" fmla="*/ 70831 h 2380521"/>
              <a:gd name="connsiteX4296" fmla="*/ 2596442 w 8023328"/>
              <a:gd name="connsiteY4296" fmla="*/ 84687 h 2380521"/>
              <a:gd name="connsiteX4297" fmla="*/ 2582586 w 8023328"/>
              <a:gd name="connsiteY4297" fmla="*/ 97085 h 2380521"/>
              <a:gd name="connsiteX4298" fmla="*/ 2570189 w 8023328"/>
              <a:gd name="connsiteY4298" fmla="*/ 84687 h 2380521"/>
              <a:gd name="connsiteX4299" fmla="*/ 2582586 w 8023328"/>
              <a:gd name="connsiteY4299" fmla="*/ 70831 h 2380521"/>
              <a:gd name="connsiteX4300" fmla="*/ 2511034 w 8023328"/>
              <a:gd name="connsiteY4300" fmla="*/ 70831 h 2380521"/>
              <a:gd name="connsiteX4301" fmla="*/ 2525616 w 8023328"/>
              <a:gd name="connsiteY4301" fmla="*/ 84687 h 2380521"/>
              <a:gd name="connsiteX4302" fmla="*/ 2511034 w 8023328"/>
              <a:gd name="connsiteY4302" fmla="*/ 97085 h 2380521"/>
              <a:gd name="connsiteX4303" fmla="*/ 2499364 w 8023328"/>
              <a:gd name="connsiteY4303" fmla="*/ 84687 h 2380521"/>
              <a:gd name="connsiteX4304" fmla="*/ 2511034 w 8023328"/>
              <a:gd name="connsiteY4304" fmla="*/ 70831 h 2380521"/>
              <a:gd name="connsiteX4305" fmla="*/ 2439946 w 8023328"/>
              <a:gd name="connsiteY4305" fmla="*/ 70831 h 2380521"/>
              <a:gd name="connsiteX4306" fmla="*/ 2454737 w 8023328"/>
              <a:gd name="connsiteY4306" fmla="*/ 84687 h 2380521"/>
              <a:gd name="connsiteX4307" fmla="*/ 2439946 w 8023328"/>
              <a:gd name="connsiteY4307" fmla="*/ 97085 h 2380521"/>
              <a:gd name="connsiteX4308" fmla="*/ 2425159 w 8023328"/>
              <a:gd name="connsiteY4308" fmla="*/ 84687 h 2380521"/>
              <a:gd name="connsiteX4309" fmla="*/ 2439946 w 8023328"/>
              <a:gd name="connsiteY4309" fmla="*/ 70831 h 2380521"/>
              <a:gd name="connsiteX4310" fmla="*/ 2369114 w 8023328"/>
              <a:gd name="connsiteY4310" fmla="*/ 70831 h 2380521"/>
              <a:gd name="connsiteX4311" fmla="*/ 2383900 w 8023328"/>
              <a:gd name="connsiteY4311" fmla="*/ 84687 h 2380521"/>
              <a:gd name="connsiteX4312" fmla="*/ 2369114 w 8023328"/>
              <a:gd name="connsiteY4312" fmla="*/ 97085 h 2380521"/>
              <a:gd name="connsiteX4313" fmla="*/ 2354323 w 8023328"/>
              <a:gd name="connsiteY4313" fmla="*/ 84687 h 2380521"/>
              <a:gd name="connsiteX4314" fmla="*/ 2369114 w 8023328"/>
              <a:gd name="connsiteY4314" fmla="*/ 70831 h 2380521"/>
              <a:gd name="connsiteX4315" fmla="*/ 2298283 w 8023328"/>
              <a:gd name="connsiteY4315" fmla="*/ 70831 h 2380521"/>
              <a:gd name="connsiteX4316" fmla="*/ 2313070 w 8023328"/>
              <a:gd name="connsiteY4316" fmla="*/ 84687 h 2380521"/>
              <a:gd name="connsiteX4317" fmla="*/ 2298283 w 8023328"/>
              <a:gd name="connsiteY4317" fmla="*/ 97085 h 2380521"/>
              <a:gd name="connsiteX4318" fmla="*/ 2283493 w 8023328"/>
              <a:gd name="connsiteY4318" fmla="*/ 84687 h 2380521"/>
              <a:gd name="connsiteX4319" fmla="*/ 2298283 w 8023328"/>
              <a:gd name="connsiteY4319" fmla="*/ 70831 h 2380521"/>
              <a:gd name="connsiteX4320" fmla="*/ 2226517 w 8023328"/>
              <a:gd name="connsiteY4320" fmla="*/ 70831 h 2380521"/>
              <a:gd name="connsiteX4321" fmla="*/ 2238916 w 8023328"/>
              <a:gd name="connsiteY4321" fmla="*/ 84687 h 2380521"/>
              <a:gd name="connsiteX4322" fmla="*/ 2226517 w 8023328"/>
              <a:gd name="connsiteY4322" fmla="*/ 97085 h 2380521"/>
              <a:gd name="connsiteX4323" fmla="*/ 2212659 w 8023328"/>
              <a:gd name="connsiteY4323" fmla="*/ 84687 h 2380521"/>
              <a:gd name="connsiteX4324" fmla="*/ 2226517 w 8023328"/>
              <a:gd name="connsiteY4324" fmla="*/ 70831 h 2380521"/>
              <a:gd name="connsiteX4325" fmla="*/ 2155683 w 8023328"/>
              <a:gd name="connsiteY4325" fmla="*/ 70831 h 2380521"/>
              <a:gd name="connsiteX4326" fmla="*/ 2168084 w 8023328"/>
              <a:gd name="connsiteY4326" fmla="*/ 84687 h 2380521"/>
              <a:gd name="connsiteX4327" fmla="*/ 2155683 w 8023328"/>
              <a:gd name="connsiteY4327" fmla="*/ 97085 h 2380521"/>
              <a:gd name="connsiteX4328" fmla="*/ 2141827 w 8023328"/>
              <a:gd name="connsiteY4328" fmla="*/ 84687 h 2380521"/>
              <a:gd name="connsiteX4329" fmla="*/ 2155683 w 8023328"/>
              <a:gd name="connsiteY4329" fmla="*/ 70831 h 2380521"/>
              <a:gd name="connsiteX4330" fmla="*/ 2083393 w 8023328"/>
              <a:gd name="connsiteY4330" fmla="*/ 70831 h 2380521"/>
              <a:gd name="connsiteX4331" fmla="*/ 2097249 w 8023328"/>
              <a:gd name="connsiteY4331" fmla="*/ 84687 h 2380521"/>
              <a:gd name="connsiteX4332" fmla="*/ 2083393 w 8023328"/>
              <a:gd name="connsiteY4332" fmla="*/ 97085 h 2380521"/>
              <a:gd name="connsiteX4333" fmla="*/ 2070995 w 8023328"/>
              <a:gd name="connsiteY4333" fmla="*/ 84687 h 2380521"/>
              <a:gd name="connsiteX4334" fmla="*/ 2083393 w 8023328"/>
              <a:gd name="connsiteY4334" fmla="*/ 70831 h 2380521"/>
              <a:gd name="connsiteX4335" fmla="*/ 2011835 w 8023328"/>
              <a:gd name="connsiteY4335" fmla="*/ 70831 h 2380521"/>
              <a:gd name="connsiteX4336" fmla="*/ 2026421 w 8023328"/>
              <a:gd name="connsiteY4336" fmla="*/ 84687 h 2380521"/>
              <a:gd name="connsiteX4337" fmla="*/ 2011835 w 8023328"/>
              <a:gd name="connsiteY4337" fmla="*/ 97085 h 2380521"/>
              <a:gd name="connsiteX4338" fmla="*/ 2000168 w 8023328"/>
              <a:gd name="connsiteY4338" fmla="*/ 84687 h 2380521"/>
              <a:gd name="connsiteX4339" fmla="*/ 2011835 w 8023328"/>
              <a:gd name="connsiteY4339" fmla="*/ 70831 h 2380521"/>
              <a:gd name="connsiteX4340" fmla="*/ 1938365 w 8023328"/>
              <a:gd name="connsiteY4340" fmla="*/ 70831 h 2380521"/>
              <a:gd name="connsiteX4341" fmla="*/ 1952222 w 8023328"/>
              <a:gd name="connsiteY4341" fmla="*/ 84687 h 2380521"/>
              <a:gd name="connsiteX4342" fmla="*/ 1938365 w 8023328"/>
              <a:gd name="connsiteY4342" fmla="*/ 97085 h 2380521"/>
              <a:gd name="connsiteX4343" fmla="*/ 1925971 w 8023328"/>
              <a:gd name="connsiteY4343" fmla="*/ 84687 h 2380521"/>
              <a:gd name="connsiteX4344" fmla="*/ 1938365 w 8023328"/>
              <a:gd name="connsiteY4344" fmla="*/ 70831 h 2380521"/>
              <a:gd name="connsiteX4345" fmla="*/ 1869922 w 8023328"/>
              <a:gd name="connsiteY4345" fmla="*/ 70831 h 2380521"/>
              <a:gd name="connsiteX4346" fmla="*/ 1884712 w 8023328"/>
              <a:gd name="connsiteY4346" fmla="*/ 84687 h 2380521"/>
              <a:gd name="connsiteX4347" fmla="*/ 1869922 w 8023328"/>
              <a:gd name="connsiteY4347" fmla="*/ 97085 h 2380521"/>
              <a:gd name="connsiteX4348" fmla="*/ 1855131 w 8023328"/>
              <a:gd name="connsiteY4348" fmla="*/ 84687 h 2380521"/>
              <a:gd name="connsiteX4349" fmla="*/ 1869922 w 8023328"/>
              <a:gd name="connsiteY4349" fmla="*/ 70831 h 2380521"/>
              <a:gd name="connsiteX4350" fmla="*/ 1799087 w 8023328"/>
              <a:gd name="connsiteY4350" fmla="*/ 70831 h 2380521"/>
              <a:gd name="connsiteX4351" fmla="*/ 1813879 w 8023328"/>
              <a:gd name="connsiteY4351" fmla="*/ 84687 h 2380521"/>
              <a:gd name="connsiteX4352" fmla="*/ 1799087 w 8023328"/>
              <a:gd name="connsiteY4352" fmla="*/ 97085 h 2380521"/>
              <a:gd name="connsiteX4353" fmla="*/ 1784303 w 8023328"/>
              <a:gd name="connsiteY4353" fmla="*/ 84687 h 2380521"/>
              <a:gd name="connsiteX4354" fmla="*/ 1799087 w 8023328"/>
              <a:gd name="connsiteY4354" fmla="*/ 70831 h 2380521"/>
              <a:gd name="connsiteX4355" fmla="*/ 1728262 w 8023328"/>
              <a:gd name="connsiteY4355" fmla="*/ 70831 h 2380521"/>
              <a:gd name="connsiteX4356" fmla="*/ 1743052 w 8023328"/>
              <a:gd name="connsiteY4356" fmla="*/ 84687 h 2380521"/>
              <a:gd name="connsiteX4357" fmla="*/ 1728262 w 8023328"/>
              <a:gd name="connsiteY4357" fmla="*/ 97085 h 2380521"/>
              <a:gd name="connsiteX4358" fmla="*/ 1713474 w 8023328"/>
              <a:gd name="connsiteY4358" fmla="*/ 84687 h 2380521"/>
              <a:gd name="connsiteX4359" fmla="*/ 1728262 w 8023328"/>
              <a:gd name="connsiteY4359" fmla="*/ 70831 h 2380521"/>
              <a:gd name="connsiteX4360" fmla="*/ 1656501 w 8023328"/>
              <a:gd name="connsiteY4360" fmla="*/ 70831 h 2380521"/>
              <a:gd name="connsiteX4361" fmla="*/ 1668900 w 8023328"/>
              <a:gd name="connsiteY4361" fmla="*/ 84687 h 2380521"/>
              <a:gd name="connsiteX4362" fmla="*/ 1656501 w 8023328"/>
              <a:gd name="connsiteY4362" fmla="*/ 97085 h 2380521"/>
              <a:gd name="connsiteX4363" fmla="*/ 1642655 w 8023328"/>
              <a:gd name="connsiteY4363" fmla="*/ 84687 h 2380521"/>
              <a:gd name="connsiteX4364" fmla="*/ 1656501 w 8023328"/>
              <a:gd name="connsiteY4364" fmla="*/ 70831 h 2380521"/>
              <a:gd name="connsiteX4365" fmla="*/ 1582299 w 8023328"/>
              <a:gd name="connsiteY4365" fmla="*/ 70831 h 2380521"/>
              <a:gd name="connsiteX4366" fmla="*/ 1594704 w 8023328"/>
              <a:gd name="connsiteY4366" fmla="*/ 84687 h 2380521"/>
              <a:gd name="connsiteX4367" fmla="*/ 1582299 w 8023328"/>
              <a:gd name="connsiteY4367" fmla="*/ 97085 h 2380521"/>
              <a:gd name="connsiteX4368" fmla="*/ 1568444 w 8023328"/>
              <a:gd name="connsiteY4368" fmla="*/ 84687 h 2380521"/>
              <a:gd name="connsiteX4369" fmla="*/ 1582299 w 8023328"/>
              <a:gd name="connsiteY4369" fmla="*/ 70831 h 2380521"/>
              <a:gd name="connsiteX4370" fmla="*/ 2796538 w 8023328"/>
              <a:gd name="connsiteY4370" fmla="*/ 0 h 2380521"/>
              <a:gd name="connsiteX4371" fmla="*/ 2808940 w 8023328"/>
              <a:gd name="connsiteY4371" fmla="*/ 12397 h 2380521"/>
              <a:gd name="connsiteX4372" fmla="*/ 2796538 w 8023328"/>
              <a:gd name="connsiteY4372" fmla="*/ 26254 h 2380521"/>
              <a:gd name="connsiteX4373" fmla="*/ 2782683 w 8023328"/>
              <a:gd name="connsiteY4373" fmla="*/ 12397 h 2380521"/>
              <a:gd name="connsiteX4374" fmla="*/ 2796538 w 8023328"/>
              <a:gd name="connsiteY4374" fmla="*/ 0 h 2380521"/>
              <a:gd name="connsiteX4375" fmla="*/ 2725703 w 8023328"/>
              <a:gd name="connsiteY4375" fmla="*/ 0 h 2380521"/>
              <a:gd name="connsiteX4376" fmla="*/ 2738105 w 8023328"/>
              <a:gd name="connsiteY4376" fmla="*/ 12397 h 2380521"/>
              <a:gd name="connsiteX4377" fmla="*/ 2725703 w 8023328"/>
              <a:gd name="connsiteY4377" fmla="*/ 26254 h 2380521"/>
              <a:gd name="connsiteX4378" fmla="*/ 2711852 w 8023328"/>
              <a:gd name="connsiteY4378" fmla="*/ 12397 h 2380521"/>
              <a:gd name="connsiteX4379" fmla="*/ 2725703 w 8023328"/>
              <a:gd name="connsiteY4379" fmla="*/ 0 h 2380521"/>
              <a:gd name="connsiteX4380" fmla="*/ 2653420 w 8023328"/>
              <a:gd name="connsiteY4380" fmla="*/ 0 h 2380521"/>
              <a:gd name="connsiteX4381" fmla="*/ 2667273 w 8023328"/>
              <a:gd name="connsiteY4381" fmla="*/ 12397 h 2380521"/>
              <a:gd name="connsiteX4382" fmla="*/ 2653420 w 8023328"/>
              <a:gd name="connsiteY4382" fmla="*/ 26254 h 2380521"/>
              <a:gd name="connsiteX4383" fmla="*/ 2641021 w 8023328"/>
              <a:gd name="connsiteY4383" fmla="*/ 12397 h 2380521"/>
              <a:gd name="connsiteX4384" fmla="*/ 2653420 w 8023328"/>
              <a:gd name="connsiteY4384" fmla="*/ 0 h 2380521"/>
              <a:gd name="connsiteX4385" fmla="*/ 2582586 w 8023328"/>
              <a:gd name="connsiteY4385" fmla="*/ 0 h 2380521"/>
              <a:gd name="connsiteX4386" fmla="*/ 2596442 w 8023328"/>
              <a:gd name="connsiteY4386" fmla="*/ 12397 h 2380521"/>
              <a:gd name="connsiteX4387" fmla="*/ 2582586 w 8023328"/>
              <a:gd name="connsiteY4387" fmla="*/ 26254 h 2380521"/>
              <a:gd name="connsiteX4388" fmla="*/ 2570189 w 8023328"/>
              <a:gd name="connsiteY4388" fmla="*/ 12397 h 2380521"/>
              <a:gd name="connsiteX4389" fmla="*/ 2582586 w 8023328"/>
              <a:gd name="connsiteY4389" fmla="*/ 0 h 2380521"/>
              <a:gd name="connsiteX4390" fmla="*/ 2511034 w 8023328"/>
              <a:gd name="connsiteY4390" fmla="*/ 0 h 2380521"/>
              <a:gd name="connsiteX4391" fmla="*/ 2525616 w 8023328"/>
              <a:gd name="connsiteY4391" fmla="*/ 12397 h 2380521"/>
              <a:gd name="connsiteX4392" fmla="*/ 2511034 w 8023328"/>
              <a:gd name="connsiteY4392" fmla="*/ 26254 h 2380521"/>
              <a:gd name="connsiteX4393" fmla="*/ 2499364 w 8023328"/>
              <a:gd name="connsiteY4393" fmla="*/ 12397 h 2380521"/>
              <a:gd name="connsiteX4394" fmla="*/ 2511034 w 8023328"/>
              <a:gd name="connsiteY4394" fmla="*/ 0 h 2380521"/>
              <a:gd name="connsiteX4395" fmla="*/ 2439946 w 8023328"/>
              <a:gd name="connsiteY4395" fmla="*/ 0 h 2380521"/>
              <a:gd name="connsiteX4396" fmla="*/ 2454737 w 8023328"/>
              <a:gd name="connsiteY4396" fmla="*/ 12397 h 2380521"/>
              <a:gd name="connsiteX4397" fmla="*/ 2439946 w 8023328"/>
              <a:gd name="connsiteY4397" fmla="*/ 26254 h 2380521"/>
              <a:gd name="connsiteX4398" fmla="*/ 2425159 w 8023328"/>
              <a:gd name="connsiteY4398" fmla="*/ 12397 h 2380521"/>
              <a:gd name="connsiteX4399" fmla="*/ 2439946 w 8023328"/>
              <a:gd name="connsiteY4399" fmla="*/ 0 h 2380521"/>
              <a:gd name="connsiteX4400" fmla="*/ 2369114 w 8023328"/>
              <a:gd name="connsiteY4400" fmla="*/ 0 h 2380521"/>
              <a:gd name="connsiteX4401" fmla="*/ 2383900 w 8023328"/>
              <a:gd name="connsiteY4401" fmla="*/ 12397 h 2380521"/>
              <a:gd name="connsiteX4402" fmla="*/ 2369114 w 8023328"/>
              <a:gd name="connsiteY4402" fmla="*/ 26254 h 2380521"/>
              <a:gd name="connsiteX4403" fmla="*/ 2354323 w 8023328"/>
              <a:gd name="connsiteY4403" fmla="*/ 12397 h 2380521"/>
              <a:gd name="connsiteX4404" fmla="*/ 2369114 w 8023328"/>
              <a:gd name="connsiteY4404" fmla="*/ 0 h 2380521"/>
              <a:gd name="connsiteX4405" fmla="*/ 2298283 w 8023328"/>
              <a:gd name="connsiteY4405" fmla="*/ 0 h 2380521"/>
              <a:gd name="connsiteX4406" fmla="*/ 2313070 w 8023328"/>
              <a:gd name="connsiteY4406" fmla="*/ 12397 h 2380521"/>
              <a:gd name="connsiteX4407" fmla="*/ 2298283 w 8023328"/>
              <a:gd name="connsiteY4407" fmla="*/ 26254 h 2380521"/>
              <a:gd name="connsiteX4408" fmla="*/ 2283493 w 8023328"/>
              <a:gd name="connsiteY4408" fmla="*/ 12397 h 2380521"/>
              <a:gd name="connsiteX4409" fmla="*/ 2298283 w 8023328"/>
              <a:gd name="connsiteY4409" fmla="*/ 0 h 2380521"/>
              <a:gd name="connsiteX4410" fmla="*/ 2226517 w 8023328"/>
              <a:gd name="connsiteY4410" fmla="*/ 0 h 2380521"/>
              <a:gd name="connsiteX4411" fmla="*/ 2238916 w 8023328"/>
              <a:gd name="connsiteY4411" fmla="*/ 13856 h 2380521"/>
              <a:gd name="connsiteX4412" fmla="*/ 2226517 w 8023328"/>
              <a:gd name="connsiteY4412" fmla="*/ 26254 h 2380521"/>
              <a:gd name="connsiteX4413" fmla="*/ 2212659 w 8023328"/>
              <a:gd name="connsiteY4413" fmla="*/ 13856 h 2380521"/>
              <a:gd name="connsiteX4414" fmla="*/ 2226517 w 8023328"/>
              <a:gd name="connsiteY4414" fmla="*/ 0 h 2380521"/>
              <a:gd name="connsiteX4415" fmla="*/ 2155683 w 8023328"/>
              <a:gd name="connsiteY4415" fmla="*/ 0 h 2380521"/>
              <a:gd name="connsiteX4416" fmla="*/ 2168084 w 8023328"/>
              <a:gd name="connsiteY4416" fmla="*/ 13856 h 2380521"/>
              <a:gd name="connsiteX4417" fmla="*/ 2155683 w 8023328"/>
              <a:gd name="connsiteY4417" fmla="*/ 26254 h 2380521"/>
              <a:gd name="connsiteX4418" fmla="*/ 2141827 w 8023328"/>
              <a:gd name="connsiteY4418" fmla="*/ 13856 h 2380521"/>
              <a:gd name="connsiteX4419" fmla="*/ 2155683 w 8023328"/>
              <a:gd name="connsiteY4419" fmla="*/ 0 h 2380521"/>
              <a:gd name="connsiteX4420" fmla="*/ 2083393 w 8023328"/>
              <a:gd name="connsiteY4420" fmla="*/ 0 h 2380521"/>
              <a:gd name="connsiteX4421" fmla="*/ 2097249 w 8023328"/>
              <a:gd name="connsiteY4421" fmla="*/ 13856 h 2380521"/>
              <a:gd name="connsiteX4422" fmla="*/ 2083393 w 8023328"/>
              <a:gd name="connsiteY4422" fmla="*/ 26254 h 2380521"/>
              <a:gd name="connsiteX4423" fmla="*/ 2070995 w 8023328"/>
              <a:gd name="connsiteY4423" fmla="*/ 13856 h 2380521"/>
              <a:gd name="connsiteX4424" fmla="*/ 2083393 w 8023328"/>
              <a:gd name="connsiteY4424" fmla="*/ 0 h 2380521"/>
              <a:gd name="connsiteX4425" fmla="*/ 2011835 w 8023328"/>
              <a:gd name="connsiteY4425" fmla="*/ 0 h 2380521"/>
              <a:gd name="connsiteX4426" fmla="*/ 2026421 w 8023328"/>
              <a:gd name="connsiteY4426" fmla="*/ 13856 h 2380521"/>
              <a:gd name="connsiteX4427" fmla="*/ 2011835 w 8023328"/>
              <a:gd name="connsiteY4427" fmla="*/ 26254 h 2380521"/>
              <a:gd name="connsiteX4428" fmla="*/ 2000168 w 8023328"/>
              <a:gd name="connsiteY4428" fmla="*/ 13856 h 2380521"/>
              <a:gd name="connsiteX4429" fmla="*/ 2011835 w 8023328"/>
              <a:gd name="connsiteY4429" fmla="*/ 0 h 2380521"/>
              <a:gd name="connsiteX4430" fmla="*/ 1938365 w 8023328"/>
              <a:gd name="connsiteY4430" fmla="*/ 0 h 2380521"/>
              <a:gd name="connsiteX4431" fmla="*/ 1952222 w 8023328"/>
              <a:gd name="connsiteY4431" fmla="*/ 13856 h 2380521"/>
              <a:gd name="connsiteX4432" fmla="*/ 1938365 w 8023328"/>
              <a:gd name="connsiteY4432" fmla="*/ 26254 h 2380521"/>
              <a:gd name="connsiteX4433" fmla="*/ 1925971 w 8023328"/>
              <a:gd name="connsiteY4433" fmla="*/ 13856 h 2380521"/>
              <a:gd name="connsiteX4434" fmla="*/ 1938365 w 8023328"/>
              <a:gd name="connsiteY4434" fmla="*/ 0 h 2380521"/>
              <a:gd name="connsiteX4435" fmla="*/ 1869922 w 8023328"/>
              <a:gd name="connsiteY4435" fmla="*/ 0 h 2380521"/>
              <a:gd name="connsiteX4436" fmla="*/ 1884712 w 8023328"/>
              <a:gd name="connsiteY4436" fmla="*/ 13856 h 2380521"/>
              <a:gd name="connsiteX4437" fmla="*/ 1869922 w 8023328"/>
              <a:gd name="connsiteY4437" fmla="*/ 26254 h 2380521"/>
              <a:gd name="connsiteX4438" fmla="*/ 1855131 w 8023328"/>
              <a:gd name="connsiteY4438" fmla="*/ 13856 h 2380521"/>
              <a:gd name="connsiteX4439" fmla="*/ 1869922 w 8023328"/>
              <a:gd name="connsiteY4439" fmla="*/ 0 h 2380521"/>
              <a:gd name="connsiteX4440" fmla="*/ 1799087 w 8023328"/>
              <a:gd name="connsiteY4440" fmla="*/ 0 h 2380521"/>
              <a:gd name="connsiteX4441" fmla="*/ 1813879 w 8023328"/>
              <a:gd name="connsiteY4441" fmla="*/ 13856 h 2380521"/>
              <a:gd name="connsiteX4442" fmla="*/ 1799087 w 8023328"/>
              <a:gd name="connsiteY4442" fmla="*/ 26254 h 2380521"/>
              <a:gd name="connsiteX4443" fmla="*/ 1784303 w 8023328"/>
              <a:gd name="connsiteY4443" fmla="*/ 13856 h 2380521"/>
              <a:gd name="connsiteX4444" fmla="*/ 1799087 w 8023328"/>
              <a:gd name="connsiteY4444" fmla="*/ 0 h 2380521"/>
              <a:gd name="connsiteX4445" fmla="*/ 1728262 w 8023328"/>
              <a:gd name="connsiteY4445" fmla="*/ 0 h 2380521"/>
              <a:gd name="connsiteX4446" fmla="*/ 1743052 w 8023328"/>
              <a:gd name="connsiteY4446" fmla="*/ 13856 h 2380521"/>
              <a:gd name="connsiteX4447" fmla="*/ 1728262 w 8023328"/>
              <a:gd name="connsiteY4447" fmla="*/ 26254 h 2380521"/>
              <a:gd name="connsiteX4448" fmla="*/ 1713474 w 8023328"/>
              <a:gd name="connsiteY4448" fmla="*/ 13856 h 2380521"/>
              <a:gd name="connsiteX4449" fmla="*/ 1728262 w 8023328"/>
              <a:gd name="connsiteY4449" fmla="*/ 0 h 2380521"/>
              <a:gd name="connsiteX4450" fmla="*/ 1656501 w 8023328"/>
              <a:gd name="connsiteY4450" fmla="*/ 0 h 2380521"/>
              <a:gd name="connsiteX4451" fmla="*/ 1668900 w 8023328"/>
              <a:gd name="connsiteY4451" fmla="*/ 13856 h 2380521"/>
              <a:gd name="connsiteX4452" fmla="*/ 1656501 w 8023328"/>
              <a:gd name="connsiteY4452" fmla="*/ 26254 h 2380521"/>
              <a:gd name="connsiteX4453" fmla="*/ 1642655 w 8023328"/>
              <a:gd name="connsiteY4453" fmla="*/ 13856 h 2380521"/>
              <a:gd name="connsiteX4454" fmla="*/ 1656501 w 8023328"/>
              <a:gd name="connsiteY4454" fmla="*/ 0 h 2380521"/>
              <a:gd name="connsiteX4455" fmla="*/ 1582299 w 8023328"/>
              <a:gd name="connsiteY4455" fmla="*/ 0 h 2380521"/>
              <a:gd name="connsiteX4456" fmla="*/ 1594704 w 8023328"/>
              <a:gd name="connsiteY4456" fmla="*/ 13856 h 2380521"/>
              <a:gd name="connsiteX4457" fmla="*/ 1582299 w 8023328"/>
              <a:gd name="connsiteY4457" fmla="*/ 26254 h 2380521"/>
              <a:gd name="connsiteX4458" fmla="*/ 1568444 w 8023328"/>
              <a:gd name="connsiteY4458" fmla="*/ 13856 h 2380521"/>
              <a:gd name="connsiteX4459" fmla="*/ 1582299 w 8023328"/>
              <a:gd name="connsiteY4459" fmla="*/ 0 h 23805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</a:cxnLst>
            <a:rect l="l" t="t" r="r" b="b"/>
            <a:pathLst>
              <a:path w="8023328" h="2380521">
                <a:moveTo>
                  <a:pt x="8010930" y="2354267"/>
                </a:moveTo>
                <a:cubicBezTo>
                  <a:pt x="8018223" y="2354267"/>
                  <a:pt x="8023328" y="2360101"/>
                  <a:pt x="8023328" y="2366665"/>
                </a:cubicBezTo>
                <a:cubicBezTo>
                  <a:pt x="8023328" y="2373958"/>
                  <a:pt x="8018223" y="2380521"/>
                  <a:pt x="8010930" y="2380521"/>
                </a:cubicBezTo>
                <a:cubicBezTo>
                  <a:pt x="8002908" y="2380521"/>
                  <a:pt x="7997074" y="2373958"/>
                  <a:pt x="7997074" y="2366665"/>
                </a:cubicBezTo>
                <a:cubicBezTo>
                  <a:pt x="7997074" y="2360101"/>
                  <a:pt x="8002908" y="2354267"/>
                  <a:pt x="8010930" y="2354267"/>
                </a:cubicBezTo>
                <a:close/>
                <a:moveTo>
                  <a:pt x="7940099" y="2354267"/>
                </a:moveTo>
                <a:cubicBezTo>
                  <a:pt x="7945933" y="2354267"/>
                  <a:pt x="7952497" y="2360101"/>
                  <a:pt x="7952497" y="2366665"/>
                </a:cubicBezTo>
                <a:cubicBezTo>
                  <a:pt x="7952497" y="2373958"/>
                  <a:pt x="7945933" y="2380521"/>
                  <a:pt x="7940099" y="2380521"/>
                </a:cubicBezTo>
                <a:cubicBezTo>
                  <a:pt x="7932077" y="2380521"/>
                  <a:pt x="7926243" y="2373958"/>
                  <a:pt x="7926243" y="2366665"/>
                </a:cubicBezTo>
                <a:cubicBezTo>
                  <a:pt x="7926243" y="2360101"/>
                  <a:pt x="7932077" y="2354267"/>
                  <a:pt x="7940099" y="2354267"/>
                </a:cubicBezTo>
                <a:close/>
                <a:moveTo>
                  <a:pt x="7869269" y="2354267"/>
                </a:moveTo>
                <a:cubicBezTo>
                  <a:pt x="7875833" y="2354267"/>
                  <a:pt x="7881667" y="2360101"/>
                  <a:pt x="7881667" y="2366665"/>
                </a:cubicBezTo>
                <a:cubicBezTo>
                  <a:pt x="7881667" y="2373958"/>
                  <a:pt x="7875833" y="2380521"/>
                  <a:pt x="7869269" y="2380521"/>
                </a:cubicBezTo>
                <a:cubicBezTo>
                  <a:pt x="7861976" y="2380521"/>
                  <a:pt x="7855413" y="2373958"/>
                  <a:pt x="7855413" y="2366665"/>
                </a:cubicBezTo>
                <a:cubicBezTo>
                  <a:pt x="7855413" y="2360101"/>
                  <a:pt x="7861976" y="2354267"/>
                  <a:pt x="7869269" y="2354267"/>
                </a:cubicBezTo>
                <a:close/>
                <a:moveTo>
                  <a:pt x="7796980" y="2354267"/>
                </a:moveTo>
                <a:cubicBezTo>
                  <a:pt x="7805002" y="2354267"/>
                  <a:pt x="7810836" y="2360101"/>
                  <a:pt x="7810836" y="2366665"/>
                </a:cubicBezTo>
                <a:cubicBezTo>
                  <a:pt x="7810836" y="2373958"/>
                  <a:pt x="7805002" y="2380521"/>
                  <a:pt x="7796980" y="2380521"/>
                </a:cubicBezTo>
                <a:cubicBezTo>
                  <a:pt x="7791145" y="2380521"/>
                  <a:pt x="7784582" y="2373958"/>
                  <a:pt x="7784582" y="2366665"/>
                </a:cubicBezTo>
                <a:cubicBezTo>
                  <a:pt x="7784582" y="2360101"/>
                  <a:pt x="7791145" y="2354267"/>
                  <a:pt x="7796980" y="2354267"/>
                </a:cubicBezTo>
                <a:close/>
                <a:moveTo>
                  <a:pt x="8010930" y="2283438"/>
                </a:moveTo>
                <a:cubicBezTo>
                  <a:pt x="8018223" y="2283438"/>
                  <a:pt x="8023328" y="2288543"/>
                  <a:pt x="8023328" y="2295835"/>
                </a:cubicBezTo>
                <a:cubicBezTo>
                  <a:pt x="8023328" y="2303857"/>
                  <a:pt x="8018223" y="2309691"/>
                  <a:pt x="8010930" y="2309691"/>
                </a:cubicBezTo>
                <a:cubicBezTo>
                  <a:pt x="8002908" y="2309691"/>
                  <a:pt x="7997074" y="2303857"/>
                  <a:pt x="7997074" y="2295835"/>
                </a:cubicBezTo>
                <a:cubicBezTo>
                  <a:pt x="7997074" y="2288543"/>
                  <a:pt x="8002908" y="2283438"/>
                  <a:pt x="8010930" y="2283438"/>
                </a:cubicBezTo>
                <a:close/>
                <a:moveTo>
                  <a:pt x="7940099" y="2283438"/>
                </a:moveTo>
                <a:cubicBezTo>
                  <a:pt x="7945933" y="2283438"/>
                  <a:pt x="7952497" y="2288543"/>
                  <a:pt x="7952497" y="2295835"/>
                </a:cubicBezTo>
                <a:cubicBezTo>
                  <a:pt x="7952497" y="2303857"/>
                  <a:pt x="7945933" y="2309691"/>
                  <a:pt x="7940099" y="2309691"/>
                </a:cubicBezTo>
                <a:cubicBezTo>
                  <a:pt x="7932077" y="2309691"/>
                  <a:pt x="7926243" y="2303857"/>
                  <a:pt x="7926243" y="2295835"/>
                </a:cubicBezTo>
                <a:cubicBezTo>
                  <a:pt x="7926243" y="2288543"/>
                  <a:pt x="7932077" y="2283438"/>
                  <a:pt x="7940099" y="2283438"/>
                </a:cubicBezTo>
                <a:close/>
                <a:moveTo>
                  <a:pt x="7869269" y="2283438"/>
                </a:moveTo>
                <a:cubicBezTo>
                  <a:pt x="7875833" y="2283438"/>
                  <a:pt x="7881667" y="2288543"/>
                  <a:pt x="7881667" y="2295835"/>
                </a:cubicBezTo>
                <a:cubicBezTo>
                  <a:pt x="7881667" y="2303857"/>
                  <a:pt x="7875833" y="2309691"/>
                  <a:pt x="7869269" y="2309691"/>
                </a:cubicBezTo>
                <a:cubicBezTo>
                  <a:pt x="7861976" y="2309691"/>
                  <a:pt x="7855413" y="2303857"/>
                  <a:pt x="7855413" y="2295835"/>
                </a:cubicBezTo>
                <a:cubicBezTo>
                  <a:pt x="7855413" y="2288543"/>
                  <a:pt x="7861976" y="2283438"/>
                  <a:pt x="7869269" y="2283438"/>
                </a:cubicBezTo>
                <a:close/>
                <a:moveTo>
                  <a:pt x="7796980" y="2283438"/>
                </a:moveTo>
                <a:cubicBezTo>
                  <a:pt x="7805002" y="2283438"/>
                  <a:pt x="7810836" y="2288543"/>
                  <a:pt x="7810836" y="2295835"/>
                </a:cubicBezTo>
                <a:cubicBezTo>
                  <a:pt x="7810836" y="2303857"/>
                  <a:pt x="7805002" y="2309691"/>
                  <a:pt x="7796980" y="2309691"/>
                </a:cubicBezTo>
                <a:cubicBezTo>
                  <a:pt x="7791145" y="2309691"/>
                  <a:pt x="7784582" y="2303857"/>
                  <a:pt x="7784582" y="2295835"/>
                </a:cubicBezTo>
                <a:cubicBezTo>
                  <a:pt x="7784582" y="2288543"/>
                  <a:pt x="7791145" y="2283438"/>
                  <a:pt x="7796980" y="2283438"/>
                </a:cubicBezTo>
                <a:close/>
                <a:moveTo>
                  <a:pt x="7726151" y="2283438"/>
                </a:moveTo>
                <a:cubicBezTo>
                  <a:pt x="7734173" y="2283438"/>
                  <a:pt x="7740007" y="2288543"/>
                  <a:pt x="7740007" y="2295835"/>
                </a:cubicBezTo>
                <a:cubicBezTo>
                  <a:pt x="7740007" y="2303857"/>
                  <a:pt x="7734173" y="2309691"/>
                  <a:pt x="7726151" y="2309691"/>
                </a:cubicBezTo>
                <a:cubicBezTo>
                  <a:pt x="7718858" y="2309691"/>
                  <a:pt x="7713753" y="2303857"/>
                  <a:pt x="7713753" y="2295835"/>
                </a:cubicBezTo>
                <a:cubicBezTo>
                  <a:pt x="7713753" y="2288543"/>
                  <a:pt x="7718858" y="2283438"/>
                  <a:pt x="7726151" y="2283438"/>
                </a:cubicBezTo>
                <a:close/>
                <a:moveTo>
                  <a:pt x="7940099" y="2209234"/>
                </a:moveTo>
                <a:cubicBezTo>
                  <a:pt x="7945933" y="2209234"/>
                  <a:pt x="7952497" y="2216239"/>
                  <a:pt x="7952497" y="2224022"/>
                </a:cubicBezTo>
                <a:cubicBezTo>
                  <a:pt x="7952497" y="2232584"/>
                  <a:pt x="7945933" y="2238810"/>
                  <a:pt x="7940099" y="2238810"/>
                </a:cubicBezTo>
                <a:cubicBezTo>
                  <a:pt x="7932077" y="2238810"/>
                  <a:pt x="7926243" y="2232584"/>
                  <a:pt x="7926243" y="2224022"/>
                </a:cubicBezTo>
                <a:cubicBezTo>
                  <a:pt x="7926243" y="2216239"/>
                  <a:pt x="7932077" y="2209234"/>
                  <a:pt x="7940099" y="2209234"/>
                </a:cubicBezTo>
                <a:close/>
                <a:moveTo>
                  <a:pt x="7867811" y="2209234"/>
                </a:moveTo>
                <a:cubicBezTo>
                  <a:pt x="7875833" y="2209234"/>
                  <a:pt x="7881667" y="2216239"/>
                  <a:pt x="7881667" y="2224022"/>
                </a:cubicBezTo>
                <a:cubicBezTo>
                  <a:pt x="7881667" y="2232584"/>
                  <a:pt x="7875833" y="2238810"/>
                  <a:pt x="7867811" y="2238810"/>
                </a:cubicBezTo>
                <a:cubicBezTo>
                  <a:pt x="7861976" y="2238810"/>
                  <a:pt x="7855413" y="2232584"/>
                  <a:pt x="7855413" y="2224022"/>
                </a:cubicBezTo>
                <a:cubicBezTo>
                  <a:pt x="7855413" y="2216239"/>
                  <a:pt x="7861976" y="2209234"/>
                  <a:pt x="7867811" y="2209234"/>
                </a:cubicBezTo>
                <a:close/>
                <a:moveTo>
                  <a:pt x="7796980" y="2209234"/>
                </a:moveTo>
                <a:cubicBezTo>
                  <a:pt x="7805002" y="2209234"/>
                  <a:pt x="7810836" y="2216239"/>
                  <a:pt x="7810836" y="2224022"/>
                </a:cubicBezTo>
                <a:cubicBezTo>
                  <a:pt x="7810836" y="2232584"/>
                  <a:pt x="7805002" y="2238810"/>
                  <a:pt x="7796980" y="2238810"/>
                </a:cubicBezTo>
                <a:cubicBezTo>
                  <a:pt x="7791145" y="2238810"/>
                  <a:pt x="7784582" y="2232584"/>
                  <a:pt x="7784582" y="2224022"/>
                </a:cubicBezTo>
                <a:cubicBezTo>
                  <a:pt x="7784582" y="2216239"/>
                  <a:pt x="7791145" y="2209234"/>
                  <a:pt x="7796980" y="2209234"/>
                </a:cubicBezTo>
                <a:close/>
                <a:moveTo>
                  <a:pt x="7726151" y="2209234"/>
                </a:moveTo>
                <a:cubicBezTo>
                  <a:pt x="7734173" y="2209234"/>
                  <a:pt x="7740007" y="2216239"/>
                  <a:pt x="7740007" y="2224022"/>
                </a:cubicBezTo>
                <a:cubicBezTo>
                  <a:pt x="7740007" y="2232584"/>
                  <a:pt x="7734173" y="2238810"/>
                  <a:pt x="7726151" y="2238810"/>
                </a:cubicBezTo>
                <a:cubicBezTo>
                  <a:pt x="7718858" y="2238810"/>
                  <a:pt x="7713753" y="2232584"/>
                  <a:pt x="7713753" y="2224022"/>
                </a:cubicBezTo>
                <a:cubicBezTo>
                  <a:pt x="7713753" y="2216239"/>
                  <a:pt x="7718858" y="2209234"/>
                  <a:pt x="7726151" y="2209234"/>
                </a:cubicBezTo>
                <a:close/>
                <a:moveTo>
                  <a:pt x="7940099" y="2138403"/>
                </a:moveTo>
                <a:cubicBezTo>
                  <a:pt x="7945933" y="2138403"/>
                  <a:pt x="7952497" y="2145408"/>
                  <a:pt x="7952497" y="2153192"/>
                </a:cubicBezTo>
                <a:cubicBezTo>
                  <a:pt x="7952497" y="2161754"/>
                  <a:pt x="7945933" y="2167981"/>
                  <a:pt x="7940099" y="2167981"/>
                </a:cubicBezTo>
                <a:cubicBezTo>
                  <a:pt x="7932077" y="2167981"/>
                  <a:pt x="7926243" y="2161754"/>
                  <a:pt x="7926243" y="2153192"/>
                </a:cubicBezTo>
                <a:cubicBezTo>
                  <a:pt x="7926243" y="2145408"/>
                  <a:pt x="7932077" y="2138403"/>
                  <a:pt x="7940099" y="2138403"/>
                </a:cubicBezTo>
                <a:close/>
                <a:moveTo>
                  <a:pt x="7867811" y="2138403"/>
                </a:moveTo>
                <a:cubicBezTo>
                  <a:pt x="7875833" y="2138403"/>
                  <a:pt x="7881667" y="2145408"/>
                  <a:pt x="7881667" y="2153192"/>
                </a:cubicBezTo>
                <a:cubicBezTo>
                  <a:pt x="7881667" y="2161754"/>
                  <a:pt x="7875833" y="2167981"/>
                  <a:pt x="7867811" y="2167981"/>
                </a:cubicBezTo>
                <a:cubicBezTo>
                  <a:pt x="7861976" y="2167981"/>
                  <a:pt x="7855413" y="2161754"/>
                  <a:pt x="7855413" y="2153192"/>
                </a:cubicBezTo>
                <a:cubicBezTo>
                  <a:pt x="7855413" y="2145408"/>
                  <a:pt x="7861976" y="2138403"/>
                  <a:pt x="7867811" y="2138403"/>
                </a:cubicBezTo>
                <a:close/>
                <a:moveTo>
                  <a:pt x="7796980" y="2138403"/>
                </a:moveTo>
                <a:cubicBezTo>
                  <a:pt x="7805002" y="2138403"/>
                  <a:pt x="7810836" y="2145408"/>
                  <a:pt x="7810836" y="2153192"/>
                </a:cubicBezTo>
                <a:cubicBezTo>
                  <a:pt x="7810836" y="2161754"/>
                  <a:pt x="7805002" y="2167981"/>
                  <a:pt x="7796980" y="2167981"/>
                </a:cubicBezTo>
                <a:cubicBezTo>
                  <a:pt x="7791145" y="2167981"/>
                  <a:pt x="7784582" y="2161754"/>
                  <a:pt x="7784582" y="2153192"/>
                </a:cubicBezTo>
                <a:cubicBezTo>
                  <a:pt x="7784582" y="2145408"/>
                  <a:pt x="7791145" y="2138403"/>
                  <a:pt x="7796980" y="2138403"/>
                </a:cubicBezTo>
                <a:close/>
                <a:moveTo>
                  <a:pt x="7726151" y="2138403"/>
                </a:moveTo>
                <a:cubicBezTo>
                  <a:pt x="7734173" y="2138403"/>
                  <a:pt x="7740007" y="2145408"/>
                  <a:pt x="7740007" y="2153192"/>
                </a:cubicBezTo>
                <a:cubicBezTo>
                  <a:pt x="7740007" y="2161754"/>
                  <a:pt x="7734173" y="2167981"/>
                  <a:pt x="7726151" y="2167981"/>
                </a:cubicBezTo>
                <a:cubicBezTo>
                  <a:pt x="7718858" y="2167981"/>
                  <a:pt x="7713753" y="2161754"/>
                  <a:pt x="7713753" y="2153192"/>
                </a:cubicBezTo>
                <a:cubicBezTo>
                  <a:pt x="7713753" y="2145408"/>
                  <a:pt x="7718858" y="2138403"/>
                  <a:pt x="7726151" y="2138403"/>
                </a:cubicBezTo>
                <a:close/>
                <a:moveTo>
                  <a:pt x="7654337" y="2138403"/>
                </a:moveTo>
                <a:cubicBezTo>
                  <a:pt x="7662899" y="2138403"/>
                  <a:pt x="7669126" y="2145408"/>
                  <a:pt x="7669126" y="2153192"/>
                </a:cubicBezTo>
                <a:cubicBezTo>
                  <a:pt x="7669126" y="2161754"/>
                  <a:pt x="7662899" y="2167981"/>
                  <a:pt x="7654337" y="2167981"/>
                </a:cubicBezTo>
                <a:cubicBezTo>
                  <a:pt x="7645776" y="2167981"/>
                  <a:pt x="7639549" y="2161754"/>
                  <a:pt x="7639549" y="2153192"/>
                </a:cubicBezTo>
                <a:cubicBezTo>
                  <a:pt x="7639549" y="2145408"/>
                  <a:pt x="7645776" y="2138403"/>
                  <a:pt x="7654337" y="2138403"/>
                </a:cubicBezTo>
                <a:close/>
                <a:moveTo>
                  <a:pt x="7867811" y="2067574"/>
                </a:moveTo>
                <a:cubicBezTo>
                  <a:pt x="7875833" y="2067574"/>
                  <a:pt x="7881667" y="2073800"/>
                  <a:pt x="7881667" y="2082362"/>
                </a:cubicBezTo>
                <a:cubicBezTo>
                  <a:pt x="7881667" y="2090924"/>
                  <a:pt x="7875833" y="2097150"/>
                  <a:pt x="7867811" y="2097150"/>
                </a:cubicBezTo>
                <a:cubicBezTo>
                  <a:pt x="7861976" y="2097150"/>
                  <a:pt x="7855413" y="2090924"/>
                  <a:pt x="7855413" y="2082362"/>
                </a:cubicBezTo>
                <a:cubicBezTo>
                  <a:pt x="7855413" y="2073800"/>
                  <a:pt x="7861976" y="2067574"/>
                  <a:pt x="7867811" y="2067574"/>
                </a:cubicBezTo>
                <a:close/>
                <a:moveTo>
                  <a:pt x="7796980" y="2067574"/>
                </a:moveTo>
                <a:cubicBezTo>
                  <a:pt x="7805002" y="2067574"/>
                  <a:pt x="7810836" y="2073800"/>
                  <a:pt x="7810836" y="2082362"/>
                </a:cubicBezTo>
                <a:cubicBezTo>
                  <a:pt x="7810836" y="2090924"/>
                  <a:pt x="7805002" y="2097150"/>
                  <a:pt x="7796980" y="2097150"/>
                </a:cubicBezTo>
                <a:cubicBezTo>
                  <a:pt x="7791145" y="2097150"/>
                  <a:pt x="7784582" y="2090924"/>
                  <a:pt x="7784582" y="2082362"/>
                </a:cubicBezTo>
                <a:cubicBezTo>
                  <a:pt x="7784582" y="2073800"/>
                  <a:pt x="7791145" y="2067574"/>
                  <a:pt x="7796980" y="2067574"/>
                </a:cubicBezTo>
                <a:close/>
                <a:moveTo>
                  <a:pt x="7726151" y="2067574"/>
                </a:moveTo>
                <a:cubicBezTo>
                  <a:pt x="7734173" y="2067574"/>
                  <a:pt x="7740007" y="2073800"/>
                  <a:pt x="7740007" y="2082362"/>
                </a:cubicBezTo>
                <a:cubicBezTo>
                  <a:pt x="7740007" y="2090924"/>
                  <a:pt x="7734173" y="2097150"/>
                  <a:pt x="7726151" y="2097150"/>
                </a:cubicBezTo>
                <a:cubicBezTo>
                  <a:pt x="7718858" y="2097150"/>
                  <a:pt x="7713753" y="2090924"/>
                  <a:pt x="7713753" y="2082362"/>
                </a:cubicBezTo>
                <a:cubicBezTo>
                  <a:pt x="7713753" y="2073800"/>
                  <a:pt x="7718858" y="2067574"/>
                  <a:pt x="7726151" y="2067574"/>
                </a:cubicBezTo>
                <a:close/>
                <a:moveTo>
                  <a:pt x="7654337" y="2067574"/>
                </a:moveTo>
                <a:cubicBezTo>
                  <a:pt x="7662899" y="2067574"/>
                  <a:pt x="7669126" y="2073800"/>
                  <a:pt x="7669126" y="2082362"/>
                </a:cubicBezTo>
                <a:cubicBezTo>
                  <a:pt x="7669126" y="2090924"/>
                  <a:pt x="7662899" y="2097150"/>
                  <a:pt x="7654337" y="2097150"/>
                </a:cubicBezTo>
                <a:cubicBezTo>
                  <a:pt x="7645776" y="2097150"/>
                  <a:pt x="7639549" y="2090924"/>
                  <a:pt x="7639549" y="2082362"/>
                </a:cubicBezTo>
                <a:cubicBezTo>
                  <a:pt x="7639549" y="2073800"/>
                  <a:pt x="7645776" y="2067574"/>
                  <a:pt x="7654337" y="2067574"/>
                </a:cubicBezTo>
                <a:close/>
                <a:moveTo>
                  <a:pt x="7583507" y="2067574"/>
                </a:moveTo>
                <a:cubicBezTo>
                  <a:pt x="7591291" y="2067574"/>
                  <a:pt x="7598297" y="2073800"/>
                  <a:pt x="7598297" y="2082362"/>
                </a:cubicBezTo>
                <a:cubicBezTo>
                  <a:pt x="7598297" y="2090924"/>
                  <a:pt x="7591291" y="2097150"/>
                  <a:pt x="7583507" y="2097150"/>
                </a:cubicBezTo>
                <a:cubicBezTo>
                  <a:pt x="7574945" y="2097150"/>
                  <a:pt x="7568718" y="2090924"/>
                  <a:pt x="7568718" y="2082362"/>
                </a:cubicBezTo>
                <a:cubicBezTo>
                  <a:pt x="7568718" y="2073800"/>
                  <a:pt x="7574945" y="2067574"/>
                  <a:pt x="7583507" y="2067574"/>
                </a:cubicBezTo>
                <a:close/>
                <a:moveTo>
                  <a:pt x="7867811" y="1996742"/>
                </a:moveTo>
                <a:cubicBezTo>
                  <a:pt x="7875833" y="1996742"/>
                  <a:pt x="7881667" y="2002576"/>
                  <a:pt x="7881667" y="2010598"/>
                </a:cubicBezTo>
                <a:cubicBezTo>
                  <a:pt x="7881667" y="2017891"/>
                  <a:pt x="7875833" y="2022995"/>
                  <a:pt x="7867811" y="2022995"/>
                </a:cubicBezTo>
                <a:cubicBezTo>
                  <a:pt x="7861976" y="2022995"/>
                  <a:pt x="7855413" y="2017891"/>
                  <a:pt x="7855413" y="2010598"/>
                </a:cubicBezTo>
                <a:cubicBezTo>
                  <a:pt x="7855413" y="2002576"/>
                  <a:pt x="7861976" y="1996742"/>
                  <a:pt x="7867811" y="1996742"/>
                </a:cubicBezTo>
                <a:close/>
                <a:moveTo>
                  <a:pt x="7796980" y="1996742"/>
                </a:moveTo>
                <a:cubicBezTo>
                  <a:pt x="7805002" y="1996742"/>
                  <a:pt x="7810836" y="2002576"/>
                  <a:pt x="7810836" y="2010598"/>
                </a:cubicBezTo>
                <a:cubicBezTo>
                  <a:pt x="7810836" y="2017891"/>
                  <a:pt x="7805002" y="2022995"/>
                  <a:pt x="7796980" y="2022995"/>
                </a:cubicBezTo>
                <a:cubicBezTo>
                  <a:pt x="7791145" y="2022995"/>
                  <a:pt x="7784582" y="2017891"/>
                  <a:pt x="7784582" y="2010598"/>
                </a:cubicBezTo>
                <a:cubicBezTo>
                  <a:pt x="7784582" y="2002576"/>
                  <a:pt x="7791145" y="1996742"/>
                  <a:pt x="7796980" y="1996742"/>
                </a:cubicBezTo>
                <a:close/>
                <a:moveTo>
                  <a:pt x="7726151" y="1996742"/>
                </a:moveTo>
                <a:cubicBezTo>
                  <a:pt x="7734173" y="1996742"/>
                  <a:pt x="7740007" y="2002576"/>
                  <a:pt x="7740007" y="2010598"/>
                </a:cubicBezTo>
                <a:cubicBezTo>
                  <a:pt x="7740007" y="2017891"/>
                  <a:pt x="7734173" y="2022995"/>
                  <a:pt x="7726151" y="2022995"/>
                </a:cubicBezTo>
                <a:cubicBezTo>
                  <a:pt x="7718858" y="2022995"/>
                  <a:pt x="7713753" y="2017891"/>
                  <a:pt x="7713753" y="2010598"/>
                </a:cubicBezTo>
                <a:cubicBezTo>
                  <a:pt x="7713753" y="2002576"/>
                  <a:pt x="7718858" y="1996742"/>
                  <a:pt x="7726151" y="1996742"/>
                </a:cubicBezTo>
                <a:close/>
                <a:moveTo>
                  <a:pt x="7654337" y="1996742"/>
                </a:moveTo>
                <a:cubicBezTo>
                  <a:pt x="7662899" y="1996742"/>
                  <a:pt x="7669126" y="2002576"/>
                  <a:pt x="7669126" y="2010598"/>
                </a:cubicBezTo>
                <a:cubicBezTo>
                  <a:pt x="7669126" y="2017891"/>
                  <a:pt x="7662899" y="2022995"/>
                  <a:pt x="7654337" y="2022995"/>
                </a:cubicBezTo>
                <a:cubicBezTo>
                  <a:pt x="7645776" y="2022995"/>
                  <a:pt x="7639549" y="2017891"/>
                  <a:pt x="7639549" y="2010598"/>
                </a:cubicBezTo>
                <a:cubicBezTo>
                  <a:pt x="7639549" y="2002576"/>
                  <a:pt x="7645776" y="1996742"/>
                  <a:pt x="7654337" y="1996742"/>
                </a:cubicBezTo>
                <a:close/>
                <a:moveTo>
                  <a:pt x="7583507" y="1996742"/>
                </a:moveTo>
                <a:cubicBezTo>
                  <a:pt x="7591291" y="1996742"/>
                  <a:pt x="7598297" y="2002576"/>
                  <a:pt x="7598297" y="2010598"/>
                </a:cubicBezTo>
                <a:cubicBezTo>
                  <a:pt x="7598297" y="2017891"/>
                  <a:pt x="7591291" y="2022995"/>
                  <a:pt x="7583507" y="2022995"/>
                </a:cubicBezTo>
                <a:cubicBezTo>
                  <a:pt x="7574945" y="2022995"/>
                  <a:pt x="7568718" y="2017891"/>
                  <a:pt x="7568718" y="2010598"/>
                </a:cubicBezTo>
                <a:cubicBezTo>
                  <a:pt x="7568718" y="2002576"/>
                  <a:pt x="7574945" y="1996742"/>
                  <a:pt x="7583507" y="1996742"/>
                </a:cubicBezTo>
                <a:close/>
                <a:moveTo>
                  <a:pt x="7512677" y="1996742"/>
                </a:moveTo>
                <a:cubicBezTo>
                  <a:pt x="7520461" y="1996742"/>
                  <a:pt x="7527466" y="2002576"/>
                  <a:pt x="7527466" y="2010598"/>
                </a:cubicBezTo>
                <a:cubicBezTo>
                  <a:pt x="7527466" y="2017891"/>
                  <a:pt x="7520461" y="2022995"/>
                  <a:pt x="7512677" y="2022995"/>
                </a:cubicBezTo>
                <a:cubicBezTo>
                  <a:pt x="7504115" y="2022995"/>
                  <a:pt x="7497889" y="2017891"/>
                  <a:pt x="7497889" y="2010598"/>
                </a:cubicBezTo>
                <a:cubicBezTo>
                  <a:pt x="7497889" y="2002576"/>
                  <a:pt x="7504115" y="1996742"/>
                  <a:pt x="7512677" y="1996742"/>
                </a:cubicBezTo>
                <a:close/>
                <a:moveTo>
                  <a:pt x="7796980" y="1925913"/>
                </a:moveTo>
                <a:cubicBezTo>
                  <a:pt x="7805002" y="1925913"/>
                  <a:pt x="7810836" y="1931747"/>
                  <a:pt x="7810836" y="1939769"/>
                </a:cubicBezTo>
                <a:cubicBezTo>
                  <a:pt x="7810836" y="1945603"/>
                  <a:pt x="7805002" y="1952166"/>
                  <a:pt x="7796980" y="1952166"/>
                </a:cubicBezTo>
                <a:cubicBezTo>
                  <a:pt x="7791145" y="1952166"/>
                  <a:pt x="7784582" y="1945603"/>
                  <a:pt x="7784582" y="1939769"/>
                </a:cubicBezTo>
                <a:cubicBezTo>
                  <a:pt x="7784582" y="1931747"/>
                  <a:pt x="7791145" y="1925913"/>
                  <a:pt x="7796980" y="1925913"/>
                </a:cubicBezTo>
                <a:close/>
                <a:moveTo>
                  <a:pt x="7726151" y="1925913"/>
                </a:moveTo>
                <a:cubicBezTo>
                  <a:pt x="7734173" y="1925913"/>
                  <a:pt x="7740007" y="1931747"/>
                  <a:pt x="7740007" y="1939769"/>
                </a:cubicBezTo>
                <a:cubicBezTo>
                  <a:pt x="7740007" y="1945603"/>
                  <a:pt x="7734173" y="1952166"/>
                  <a:pt x="7726151" y="1952166"/>
                </a:cubicBezTo>
                <a:cubicBezTo>
                  <a:pt x="7718858" y="1952166"/>
                  <a:pt x="7713753" y="1945603"/>
                  <a:pt x="7713753" y="1939769"/>
                </a:cubicBezTo>
                <a:cubicBezTo>
                  <a:pt x="7713753" y="1931747"/>
                  <a:pt x="7718858" y="1925913"/>
                  <a:pt x="7726151" y="1925913"/>
                </a:cubicBezTo>
                <a:close/>
                <a:moveTo>
                  <a:pt x="7654337" y="1925913"/>
                </a:moveTo>
                <a:cubicBezTo>
                  <a:pt x="7662899" y="1925913"/>
                  <a:pt x="7669126" y="1931747"/>
                  <a:pt x="7669126" y="1939769"/>
                </a:cubicBezTo>
                <a:cubicBezTo>
                  <a:pt x="7669126" y="1945603"/>
                  <a:pt x="7662899" y="1952166"/>
                  <a:pt x="7654337" y="1952166"/>
                </a:cubicBezTo>
                <a:cubicBezTo>
                  <a:pt x="7645776" y="1952166"/>
                  <a:pt x="7639549" y="1945603"/>
                  <a:pt x="7639549" y="1939769"/>
                </a:cubicBezTo>
                <a:cubicBezTo>
                  <a:pt x="7639549" y="1931747"/>
                  <a:pt x="7645776" y="1925913"/>
                  <a:pt x="7654337" y="1925913"/>
                </a:cubicBezTo>
                <a:close/>
                <a:moveTo>
                  <a:pt x="7583507" y="1925913"/>
                </a:moveTo>
                <a:cubicBezTo>
                  <a:pt x="7591291" y="1925913"/>
                  <a:pt x="7598297" y="1931747"/>
                  <a:pt x="7598297" y="1939769"/>
                </a:cubicBezTo>
                <a:cubicBezTo>
                  <a:pt x="7598297" y="1945603"/>
                  <a:pt x="7591291" y="1952166"/>
                  <a:pt x="7583507" y="1952166"/>
                </a:cubicBezTo>
                <a:cubicBezTo>
                  <a:pt x="7574945" y="1952166"/>
                  <a:pt x="7568718" y="1945603"/>
                  <a:pt x="7568718" y="1939769"/>
                </a:cubicBezTo>
                <a:cubicBezTo>
                  <a:pt x="7568718" y="1931747"/>
                  <a:pt x="7574945" y="1925913"/>
                  <a:pt x="7583507" y="1925913"/>
                </a:cubicBezTo>
                <a:close/>
                <a:moveTo>
                  <a:pt x="7512677" y="1925913"/>
                </a:moveTo>
                <a:cubicBezTo>
                  <a:pt x="7520461" y="1925913"/>
                  <a:pt x="7527466" y="1931747"/>
                  <a:pt x="7527466" y="1939769"/>
                </a:cubicBezTo>
                <a:cubicBezTo>
                  <a:pt x="7527466" y="1945603"/>
                  <a:pt x="7520461" y="1952166"/>
                  <a:pt x="7512677" y="1952166"/>
                </a:cubicBezTo>
                <a:cubicBezTo>
                  <a:pt x="7504115" y="1952166"/>
                  <a:pt x="7497889" y="1945603"/>
                  <a:pt x="7497889" y="1939769"/>
                </a:cubicBezTo>
                <a:cubicBezTo>
                  <a:pt x="7497889" y="1931747"/>
                  <a:pt x="7504115" y="1925913"/>
                  <a:pt x="7512677" y="1925913"/>
                </a:cubicBezTo>
                <a:close/>
                <a:moveTo>
                  <a:pt x="7440913" y="1925913"/>
                </a:moveTo>
                <a:cubicBezTo>
                  <a:pt x="7448206" y="1925913"/>
                  <a:pt x="7453310" y="1931747"/>
                  <a:pt x="7453310" y="1939769"/>
                </a:cubicBezTo>
                <a:cubicBezTo>
                  <a:pt x="7453310" y="1945603"/>
                  <a:pt x="7448206" y="1952166"/>
                  <a:pt x="7440913" y="1952166"/>
                </a:cubicBezTo>
                <a:cubicBezTo>
                  <a:pt x="7432891" y="1952166"/>
                  <a:pt x="7427057" y="1945603"/>
                  <a:pt x="7427057" y="1939769"/>
                </a:cubicBezTo>
                <a:cubicBezTo>
                  <a:pt x="7427057" y="1931747"/>
                  <a:pt x="7432891" y="1925913"/>
                  <a:pt x="7440913" y="1925913"/>
                </a:cubicBezTo>
                <a:close/>
                <a:moveTo>
                  <a:pt x="7726151" y="1855081"/>
                </a:moveTo>
                <a:cubicBezTo>
                  <a:pt x="7734173" y="1855081"/>
                  <a:pt x="7740007" y="1860915"/>
                  <a:pt x="7740007" y="1868937"/>
                </a:cubicBezTo>
                <a:cubicBezTo>
                  <a:pt x="7740007" y="1874771"/>
                  <a:pt x="7734173" y="1881334"/>
                  <a:pt x="7726151" y="1881334"/>
                </a:cubicBezTo>
                <a:cubicBezTo>
                  <a:pt x="7718858" y="1881334"/>
                  <a:pt x="7713753" y="1874771"/>
                  <a:pt x="7713753" y="1868937"/>
                </a:cubicBezTo>
                <a:cubicBezTo>
                  <a:pt x="7713753" y="1860915"/>
                  <a:pt x="7718858" y="1855081"/>
                  <a:pt x="7726151" y="1855081"/>
                </a:cubicBezTo>
                <a:close/>
                <a:moveTo>
                  <a:pt x="7654337" y="1855081"/>
                </a:moveTo>
                <a:cubicBezTo>
                  <a:pt x="7662899" y="1855081"/>
                  <a:pt x="7669126" y="1860915"/>
                  <a:pt x="7669126" y="1868937"/>
                </a:cubicBezTo>
                <a:cubicBezTo>
                  <a:pt x="7669126" y="1874771"/>
                  <a:pt x="7662899" y="1881334"/>
                  <a:pt x="7654337" y="1881334"/>
                </a:cubicBezTo>
                <a:cubicBezTo>
                  <a:pt x="7645776" y="1881334"/>
                  <a:pt x="7639549" y="1874771"/>
                  <a:pt x="7639549" y="1868937"/>
                </a:cubicBezTo>
                <a:cubicBezTo>
                  <a:pt x="7639549" y="1860915"/>
                  <a:pt x="7645776" y="1855081"/>
                  <a:pt x="7654337" y="1855081"/>
                </a:cubicBezTo>
                <a:close/>
                <a:moveTo>
                  <a:pt x="7583507" y="1855081"/>
                </a:moveTo>
                <a:cubicBezTo>
                  <a:pt x="7591291" y="1855081"/>
                  <a:pt x="7598297" y="1860915"/>
                  <a:pt x="7598297" y="1868937"/>
                </a:cubicBezTo>
                <a:cubicBezTo>
                  <a:pt x="7598297" y="1874771"/>
                  <a:pt x="7591291" y="1881334"/>
                  <a:pt x="7583507" y="1881334"/>
                </a:cubicBezTo>
                <a:cubicBezTo>
                  <a:pt x="7574945" y="1881334"/>
                  <a:pt x="7568718" y="1874771"/>
                  <a:pt x="7568718" y="1868937"/>
                </a:cubicBezTo>
                <a:cubicBezTo>
                  <a:pt x="7568718" y="1860915"/>
                  <a:pt x="7574945" y="1855081"/>
                  <a:pt x="7583507" y="1855081"/>
                </a:cubicBezTo>
                <a:close/>
                <a:moveTo>
                  <a:pt x="7512677" y="1855081"/>
                </a:moveTo>
                <a:cubicBezTo>
                  <a:pt x="7520461" y="1855081"/>
                  <a:pt x="7527466" y="1860915"/>
                  <a:pt x="7527466" y="1868937"/>
                </a:cubicBezTo>
                <a:cubicBezTo>
                  <a:pt x="7527466" y="1874771"/>
                  <a:pt x="7520461" y="1881334"/>
                  <a:pt x="7512677" y="1881334"/>
                </a:cubicBezTo>
                <a:cubicBezTo>
                  <a:pt x="7504115" y="1881334"/>
                  <a:pt x="7497889" y="1874771"/>
                  <a:pt x="7497889" y="1868937"/>
                </a:cubicBezTo>
                <a:cubicBezTo>
                  <a:pt x="7497889" y="1860915"/>
                  <a:pt x="7504115" y="1855081"/>
                  <a:pt x="7512677" y="1855081"/>
                </a:cubicBezTo>
                <a:close/>
                <a:moveTo>
                  <a:pt x="7440913" y="1855081"/>
                </a:moveTo>
                <a:cubicBezTo>
                  <a:pt x="7446747" y="1855081"/>
                  <a:pt x="7453310" y="1860915"/>
                  <a:pt x="7453310" y="1868937"/>
                </a:cubicBezTo>
                <a:cubicBezTo>
                  <a:pt x="7453310" y="1874771"/>
                  <a:pt x="7446747" y="1881334"/>
                  <a:pt x="7440913" y="1881334"/>
                </a:cubicBezTo>
                <a:cubicBezTo>
                  <a:pt x="7432891" y="1881334"/>
                  <a:pt x="7427057" y="1874771"/>
                  <a:pt x="7427057" y="1868937"/>
                </a:cubicBezTo>
                <a:cubicBezTo>
                  <a:pt x="7427057" y="1860915"/>
                  <a:pt x="7432891" y="1855081"/>
                  <a:pt x="7440913" y="1855081"/>
                </a:cubicBezTo>
                <a:close/>
                <a:moveTo>
                  <a:pt x="7654337" y="1780878"/>
                </a:moveTo>
                <a:cubicBezTo>
                  <a:pt x="7662899" y="1780878"/>
                  <a:pt x="7669126" y="1787441"/>
                  <a:pt x="7669126" y="1793275"/>
                </a:cubicBezTo>
                <a:cubicBezTo>
                  <a:pt x="7669126" y="1801297"/>
                  <a:pt x="7662899" y="1807131"/>
                  <a:pt x="7654337" y="1807131"/>
                </a:cubicBezTo>
                <a:cubicBezTo>
                  <a:pt x="7645776" y="1807131"/>
                  <a:pt x="7639549" y="1801297"/>
                  <a:pt x="7639549" y="1793275"/>
                </a:cubicBezTo>
                <a:cubicBezTo>
                  <a:pt x="7639549" y="1787441"/>
                  <a:pt x="7645776" y="1780878"/>
                  <a:pt x="7654337" y="1780878"/>
                </a:cubicBezTo>
                <a:close/>
                <a:moveTo>
                  <a:pt x="7583507" y="1780878"/>
                </a:moveTo>
                <a:cubicBezTo>
                  <a:pt x="7591291" y="1780878"/>
                  <a:pt x="7598297" y="1787441"/>
                  <a:pt x="7598297" y="1793275"/>
                </a:cubicBezTo>
                <a:cubicBezTo>
                  <a:pt x="7598297" y="1801297"/>
                  <a:pt x="7591291" y="1807131"/>
                  <a:pt x="7583507" y="1807131"/>
                </a:cubicBezTo>
                <a:cubicBezTo>
                  <a:pt x="7574945" y="1807131"/>
                  <a:pt x="7568718" y="1801297"/>
                  <a:pt x="7568718" y="1793275"/>
                </a:cubicBezTo>
                <a:cubicBezTo>
                  <a:pt x="7568718" y="1787441"/>
                  <a:pt x="7574945" y="1780878"/>
                  <a:pt x="7583507" y="1780878"/>
                </a:cubicBezTo>
                <a:close/>
                <a:moveTo>
                  <a:pt x="7511745" y="1780878"/>
                </a:moveTo>
                <a:cubicBezTo>
                  <a:pt x="7519038" y="1780878"/>
                  <a:pt x="7524143" y="1787441"/>
                  <a:pt x="7524143" y="1793275"/>
                </a:cubicBezTo>
                <a:cubicBezTo>
                  <a:pt x="7524143" y="1801297"/>
                  <a:pt x="7519038" y="1807131"/>
                  <a:pt x="7511745" y="1807131"/>
                </a:cubicBezTo>
                <a:cubicBezTo>
                  <a:pt x="7503723" y="1807131"/>
                  <a:pt x="7497889" y="1801297"/>
                  <a:pt x="7497889" y="1793275"/>
                </a:cubicBezTo>
                <a:cubicBezTo>
                  <a:pt x="7497889" y="1787441"/>
                  <a:pt x="7503723" y="1780878"/>
                  <a:pt x="7511745" y="1780878"/>
                </a:cubicBezTo>
                <a:close/>
                <a:moveTo>
                  <a:pt x="7440913" y="1780878"/>
                </a:moveTo>
                <a:cubicBezTo>
                  <a:pt x="7446747" y="1780878"/>
                  <a:pt x="7453310" y="1787441"/>
                  <a:pt x="7453310" y="1793275"/>
                </a:cubicBezTo>
                <a:cubicBezTo>
                  <a:pt x="7453310" y="1801297"/>
                  <a:pt x="7446747" y="1807131"/>
                  <a:pt x="7440913" y="1807131"/>
                </a:cubicBezTo>
                <a:cubicBezTo>
                  <a:pt x="7432891" y="1807131"/>
                  <a:pt x="7427057" y="1801297"/>
                  <a:pt x="7427057" y="1793275"/>
                </a:cubicBezTo>
                <a:cubicBezTo>
                  <a:pt x="7427057" y="1787441"/>
                  <a:pt x="7432891" y="1780878"/>
                  <a:pt x="7440913" y="1780878"/>
                </a:cubicBezTo>
                <a:close/>
                <a:moveTo>
                  <a:pt x="7370084" y="1780878"/>
                </a:moveTo>
                <a:cubicBezTo>
                  <a:pt x="7376647" y="1780878"/>
                  <a:pt x="7382481" y="1787441"/>
                  <a:pt x="7382481" y="1793275"/>
                </a:cubicBezTo>
                <a:cubicBezTo>
                  <a:pt x="7382481" y="1801297"/>
                  <a:pt x="7376647" y="1807131"/>
                  <a:pt x="7370084" y="1807131"/>
                </a:cubicBezTo>
                <a:cubicBezTo>
                  <a:pt x="7362791" y="1807131"/>
                  <a:pt x="7356228" y="1801297"/>
                  <a:pt x="7356228" y="1793275"/>
                </a:cubicBezTo>
                <a:cubicBezTo>
                  <a:pt x="7356228" y="1787441"/>
                  <a:pt x="7362791" y="1780878"/>
                  <a:pt x="7370084" y="1780878"/>
                </a:cubicBezTo>
                <a:close/>
                <a:moveTo>
                  <a:pt x="7294422" y="1780878"/>
                </a:moveTo>
                <a:cubicBezTo>
                  <a:pt x="7302444" y="1780878"/>
                  <a:pt x="7308278" y="1787441"/>
                  <a:pt x="7308278" y="1793275"/>
                </a:cubicBezTo>
                <a:cubicBezTo>
                  <a:pt x="7308278" y="1801297"/>
                  <a:pt x="7302444" y="1807131"/>
                  <a:pt x="7294422" y="1807131"/>
                </a:cubicBezTo>
                <a:cubicBezTo>
                  <a:pt x="7288588" y="1807131"/>
                  <a:pt x="7282025" y="1801297"/>
                  <a:pt x="7282025" y="1793275"/>
                </a:cubicBezTo>
                <a:cubicBezTo>
                  <a:pt x="7282025" y="1787441"/>
                  <a:pt x="7288588" y="1780878"/>
                  <a:pt x="7294422" y="1780878"/>
                </a:cubicBezTo>
                <a:close/>
                <a:moveTo>
                  <a:pt x="7654337" y="1710049"/>
                </a:moveTo>
                <a:cubicBezTo>
                  <a:pt x="7662899" y="1710049"/>
                  <a:pt x="7669126" y="1716612"/>
                  <a:pt x="7669126" y="1722446"/>
                </a:cubicBezTo>
                <a:cubicBezTo>
                  <a:pt x="7669126" y="1730468"/>
                  <a:pt x="7662899" y="1736302"/>
                  <a:pt x="7654337" y="1736302"/>
                </a:cubicBezTo>
                <a:cubicBezTo>
                  <a:pt x="7645776" y="1736302"/>
                  <a:pt x="7639549" y="1730468"/>
                  <a:pt x="7639549" y="1722446"/>
                </a:cubicBezTo>
                <a:cubicBezTo>
                  <a:pt x="7639549" y="1716612"/>
                  <a:pt x="7645776" y="1710049"/>
                  <a:pt x="7654337" y="1710049"/>
                </a:cubicBezTo>
                <a:close/>
                <a:moveTo>
                  <a:pt x="7583507" y="1710049"/>
                </a:moveTo>
                <a:cubicBezTo>
                  <a:pt x="7591291" y="1710049"/>
                  <a:pt x="7598297" y="1716612"/>
                  <a:pt x="7598297" y="1722446"/>
                </a:cubicBezTo>
                <a:cubicBezTo>
                  <a:pt x="7598297" y="1730468"/>
                  <a:pt x="7591291" y="1736302"/>
                  <a:pt x="7583507" y="1736302"/>
                </a:cubicBezTo>
                <a:cubicBezTo>
                  <a:pt x="7574945" y="1736302"/>
                  <a:pt x="7568718" y="1730468"/>
                  <a:pt x="7568718" y="1722446"/>
                </a:cubicBezTo>
                <a:cubicBezTo>
                  <a:pt x="7568718" y="1716612"/>
                  <a:pt x="7574945" y="1710049"/>
                  <a:pt x="7583507" y="1710049"/>
                </a:cubicBezTo>
                <a:close/>
                <a:moveTo>
                  <a:pt x="7511745" y="1710049"/>
                </a:moveTo>
                <a:cubicBezTo>
                  <a:pt x="7519038" y="1710049"/>
                  <a:pt x="7524143" y="1716612"/>
                  <a:pt x="7524143" y="1722446"/>
                </a:cubicBezTo>
                <a:cubicBezTo>
                  <a:pt x="7524143" y="1730468"/>
                  <a:pt x="7519038" y="1736302"/>
                  <a:pt x="7511745" y="1736302"/>
                </a:cubicBezTo>
                <a:cubicBezTo>
                  <a:pt x="7503723" y="1736302"/>
                  <a:pt x="7497889" y="1730468"/>
                  <a:pt x="7497889" y="1722446"/>
                </a:cubicBezTo>
                <a:cubicBezTo>
                  <a:pt x="7497889" y="1716612"/>
                  <a:pt x="7503723" y="1710049"/>
                  <a:pt x="7511745" y="1710049"/>
                </a:cubicBezTo>
                <a:close/>
                <a:moveTo>
                  <a:pt x="7440913" y="1710049"/>
                </a:moveTo>
                <a:cubicBezTo>
                  <a:pt x="7446747" y="1710049"/>
                  <a:pt x="7453310" y="1716612"/>
                  <a:pt x="7453310" y="1722446"/>
                </a:cubicBezTo>
                <a:cubicBezTo>
                  <a:pt x="7453310" y="1730468"/>
                  <a:pt x="7446747" y="1736302"/>
                  <a:pt x="7440913" y="1736302"/>
                </a:cubicBezTo>
                <a:cubicBezTo>
                  <a:pt x="7432891" y="1736302"/>
                  <a:pt x="7427057" y="1730468"/>
                  <a:pt x="7427057" y="1722446"/>
                </a:cubicBezTo>
                <a:cubicBezTo>
                  <a:pt x="7427057" y="1716612"/>
                  <a:pt x="7432891" y="1710049"/>
                  <a:pt x="7440913" y="1710049"/>
                </a:cubicBezTo>
                <a:close/>
                <a:moveTo>
                  <a:pt x="7370084" y="1710049"/>
                </a:moveTo>
                <a:cubicBezTo>
                  <a:pt x="7376647" y="1710049"/>
                  <a:pt x="7382481" y="1716612"/>
                  <a:pt x="7382481" y="1722446"/>
                </a:cubicBezTo>
                <a:cubicBezTo>
                  <a:pt x="7382481" y="1730468"/>
                  <a:pt x="7376647" y="1736302"/>
                  <a:pt x="7370084" y="1736302"/>
                </a:cubicBezTo>
                <a:cubicBezTo>
                  <a:pt x="7362791" y="1736302"/>
                  <a:pt x="7356228" y="1730468"/>
                  <a:pt x="7356228" y="1722446"/>
                </a:cubicBezTo>
                <a:cubicBezTo>
                  <a:pt x="7356228" y="1716612"/>
                  <a:pt x="7362791" y="1710049"/>
                  <a:pt x="7370084" y="1710049"/>
                </a:cubicBezTo>
                <a:close/>
                <a:moveTo>
                  <a:pt x="7294422" y="1710049"/>
                </a:moveTo>
                <a:cubicBezTo>
                  <a:pt x="7302444" y="1710049"/>
                  <a:pt x="7308278" y="1716612"/>
                  <a:pt x="7308278" y="1722446"/>
                </a:cubicBezTo>
                <a:cubicBezTo>
                  <a:pt x="7308278" y="1730468"/>
                  <a:pt x="7302444" y="1736302"/>
                  <a:pt x="7294422" y="1736302"/>
                </a:cubicBezTo>
                <a:cubicBezTo>
                  <a:pt x="7288588" y="1736302"/>
                  <a:pt x="7282025" y="1730468"/>
                  <a:pt x="7282025" y="1722446"/>
                </a:cubicBezTo>
                <a:cubicBezTo>
                  <a:pt x="7282025" y="1716612"/>
                  <a:pt x="7288588" y="1710049"/>
                  <a:pt x="7294422" y="1710049"/>
                </a:cubicBezTo>
                <a:close/>
                <a:moveTo>
                  <a:pt x="7223591" y="1710049"/>
                </a:moveTo>
                <a:cubicBezTo>
                  <a:pt x="7231613" y="1710049"/>
                  <a:pt x="7237447" y="1716612"/>
                  <a:pt x="7237447" y="1722446"/>
                </a:cubicBezTo>
                <a:cubicBezTo>
                  <a:pt x="7237447" y="1730468"/>
                  <a:pt x="7231613" y="1736302"/>
                  <a:pt x="7223591" y="1736302"/>
                </a:cubicBezTo>
                <a:cubicBezTo>
                  <a:pt x="7217757" y="1736302"/>
                  <a:pt x="7211194" y="1730468"/>
                  <a:pt x="7211194" y="1722446"/>
                </a:cubicBezTo>
                <a:cubicBezTo>
                  <a:pt x="7211194" y="1716612"/>
                  <a:pt x="7217757" y="1710049"/>
                  <a:pt x="7223591" y="1710049"/>
                </a:cubicBezTo>
                <a:close/>
                <a:moveTo>
                  <a:pt x="7583507" y="1639217"/>
                </a:moveTo>
                <a:cubicBezTo>
                  <a:pt x="7591291" y="1639217"/>
                  <a:pt x="7598297" y="1643592"/>
                  <a:pt x="7598297" y="1651614"/>
                </a:cubicBezTo>
                <a:cubicBezTo>
                  <a:pt x="7598297" y="1659636"/>
                  <a:pt x="7591291" y="1665470"/>
                  <a:pt x="7583507" y="1665470"/>
                </a:cubicBezTo>
                <a:cubicBezTo>
                  <a:pt x="7574945" y="1665470"/>
                  <a:pt x="7568718" y="1659636"/>
                  <a:pt x="7568718" y="1651614"/>
                </a:cubicBezTo>
                <a:cubicBezTo>
                  <a:pt x="7568718" y="1643592"/>
                  <a:pt x="7574945" y="1639217"/>
                  <a:pt x="7583507" y="1639217"/>
                </a:cubicBezTo>
                <a:close/>
                <a:moveTo>
                  <a:pt x="7511745" y="1639217"/>
                </a:moveTo>
                <a:cubicBezTo>
                  <a:pt x="7519038" y="1639217"/>
                  <a:pt x="7524143" y="1643592"/>
                  <a:pt x="7524143" y="1651614"/>
                </a:cubicBezTo>
                <a:cubicBezTo>
                  <a:pt x="7524143" y="1659636"/>
                  <a:pt x="7519038" y="1665470"/>
                  <a:pt x="7511745" y="1665470"/>
                </a:cubicBezTo>
                <a:cubicBezTo>
                  <a:pt x="7503723" y="1665470"/>
                  <a:pt x="7497889" y="1659636"/>
                  <a:pt x="7497889" y="1651614"/>
                </a:cubicBezTo>
                <a:cubicBezTo>
                  <a:pt x="7497889" y="1643592"/>
                  <a:pt x="7503723" y="1639217"/>
                  <a:pt x="7511745" y="1639217"/>
                </a:cubicBezTo>
                <a:close/>
                <a:moveTo>
                  <a:pt x="7440913" y="1639217"/>
                </a:moveTo>
                <a:cubicBezTo>
                  <a:pt x="7446747" y="1639217"/>
                  <a:pt x="7453310" y="1643592"/>
                  <a:pt x="7453310" y="1651614"/>
                </a:cubicBezTo>
                <a:cubicBezTo>
                  <a:pt x="7453310" y="1659636"/>
                  <a:pt x="7446747" y="1665470"/>
                  <a:pt x="7440913" y="1665470"/>
                </a:cubicBezTo>
                <a:cubicBezTo>
                  <a:pt x="7432891" y="1665470"/>
                  <a:pt x="7427057" y="1659636"/>
                  <a:pt x="7427057" y="1651614"/>
                </a:cubicBezTo>
                <a:cubicBezTo>
                  <a:pt x="7427057" y="1643592"/>
                  <a:pt x="7432891" y="1639217"/>
                  <a:pt x="7440913" y="1639217"/>
                </a:cubicBezTo>
                <a:close/>
                <a:moveTo>
                  <a:pt x="7370084" y="1639217"/>
                </a:moveTo>
                <a:cubicBezTo>
                  <a:pt x="7376647" y="1639217"/>
                  <a:pt x="7382481" y="1643592"/>
                  <a:pt x="7382481" y="1651614"/>
                </a:cubicBezTo>
                <a:cubicBezTo>
                  <a:pt x="7382481" y="1659636"/>
                  <a:pt x="7376647" y="1665470"/>
                  <a:pt x="7370084" y="1665470"/>
                </a:cubicBezTo>
                <a:cubicBezTo>
                  <a:pt x="7362791" y="1665470"/>
                  <a:pt x="7356228" y="1659636"/>
                  <a:pt x="7356228" y="1651614"/>
                </a:cubicBezTo>
                <a:cubicBezTo>
                  <a:pt x="7356228" y="1643592"/>
                  <a:pt x="7362791" y="1639217"/>
                  <a:pt x="7370084" y="1639217"/>
                </a:cubicBezTo>
                <a:close/>
                <a:moveTo>
                  <a:pt x="7294422" y="1639217"/>
                </a:moveTo>
                <a:cubicBezTo>
                  <a:pt x="7302444" y="1639217"/>
                  <a:pt x="7308278" y="1643592"/>
                  <a:pt x="7308278" y="1651614"/>
                </a:cubicBezTo>
                <a:cubicBezTo>
                  <a:pt x="7308278" y="1659636"/>
                  <a:pt x="7302444" y="1665470"/>
                  <a:pt x="7294422" y="1665470"/>
                </a:cubicBezTo>
                <a:cubicBezTo>
                  <a:pt x="7288588" y="1665470"/>
                  <a:pt x="7282025" y="1659636"/>
                  <a:pt x="7282025" y="1651614"/>
                </a:cubicBezTo>
                <a:cubicBezTo>
                  <a:pt x="7282025" y="1643592"/>
                  <a:pt x="7288588" y="1639217"/>
                  <a:pt x="7294422" y="1639217"/>
                </a:cubicBezTo>
                <a:close/>
                <a:moveTo>
                  <a:pt x="7223591" y="1639217"/>
                </a:moveTo>
                <a:cubicBezTo>
                  <a:pt x="7231613" y="1639217"/>
                  <a:pt x="7237447" y="1643592"/>
                  <a:pt x="7237447" y="1651614"/>
                </a:cubicBezTo>
                <a:cubicBezTo>
                  <a:pt x="7237447" y="1659636"/>
                  <a:pt x="7231613" y="1665470"/>
                  <a:pt x="7223591" y="1665470"/>
                </a:cubicBezTo>
                <a:cubicBezTo>
                  <a:pt x="7217757" y="1665470"/>
                  <a:pt x="7211194" y="1659636"/>
                  <a:pt x="7211194" y="1651614"/>
                </a:cubicBezTo>
                <a:cubicBezTo>
                  <a:pt x="7211194" y="1643592"/>
                  <a:pt x="7217757" y="1639217"/>
                  <a:pt x="7223591" y="1639217"/>
                </a:cubicBezTo>
                <a:close/>
                <a:moveTo>
                  <a:pt x="7152761" y="1639217"/>
                </a:moveTo>
                <a:cubicBezTo>
                  <a:pt x="7160783" y="1639217"/>
                  <a:pt x="7166617" y="1643592"/>
                  <a:pt x="7166617" y="1651614"/>
                </a:cubicBezTo>
                <a:cubicBezTo>
                  <a:pt x="7166617" y="1659636"/>
                  <a:pt x="7160783" y="1665470"/>
                  <a:pt x="7152761" y="1665470"/>
                </a:cubicBezTo>
                <a:cubicBezTo>
                  <a:pt x="7144739" y="1665470"/>
                  <a:pt x="7140364" y="1659636"/>
                  <a:pt x="7140364" y="1651614"/>
                </a:cubicBezTo>
                <a:cubicBezTo>
                  <a:pt x="7140364" y="1643592"/>
                  <a:pt x="7144739" y="1639217"/>
                  <a:pt x="7152761" y="1639217"/>
                </a:cubicBezTo>
                <a:close/>
                <a:moveTo>
                  <a:pt x="7511745" y="1568388"/>
                </a:moveTo>
                <a:cubicBezTo>
                  <a:pt x="7519038" y="1568388"/>
                  <a:pt x="7524143" y="1574614"/>
                  <a:pt x="7524143" y="1583176"/>
                </a:cubicBezTo>
                <a:cubicBezTo>
                  <a:pt x="7524143" y="1591738"/>
                  <a:pt x="7519038" y="1597964"/>
                  <a:pt x="7511745" y="1597964"/>
                </a:cubicBezTo>
                <a:cubicBezTo>
                  <a:pt x="7503723" y="1597964"/>
                  <a:pt x="7497889" y="1591738"/>
                  <a:pt x="7497889" y="1583176"/>
                </a:cubicBezTo>
                <a:cubicBezTo>
                  <a:pt x="7497889" y="1574614"/>
                  <a:pt x="7503723" y="1568388"/>
                  <a:pt x="7511745" y="1568388"/>
                </a:cubicBezTo>
                <a:close/>
                <a:moveTo>
                  <a:pt x="7440913" y="1568388"/>
                </a:moveTo>
                <a:cubicBezTo>
                  <a:pt x="7446747" y="1568388"/>
                  <a:pt x="7453310" y="1574614"/>
                  <a:pt x="7453310" y="1583176"/>
                </a:cubicBezTo>
                <a:cubicBezTo>
                  <a:pt x="7453310" y="1591738"/>
                  <a:pt x="7446747" y="1597964"/>
                  <a:pt x="7440913" y="1597964"/>
                </a:cubicBezTo>
                <a:cubicBezTo>
                  <a:pt x="7432891" y="1597964"/>
                  <a:pt x="7427057" y="1591738"/>
                  <a:pt x="7427057" y="1583176"/>
                </a:cubicBezTo>
                <a:cubicBezTo>
                  <a:pt x="7427057" y="1574614"/>
                  <a:pt x="7432891" y="1568388"/>
                  <a:pt x="7440913" y="1568388"/>
                </a:cubicBezTo>
                <a:close/>
                <a:moveTo>
                  <a:pt x="7370084" y="1568388"/>
                </a:moveTo>
                <a:cubicBezTo>
                  <a:pt x="7376647" y="1568388"/>
                  <a:pt x="7382481" y="1574614"/>
                  <a:pt x="7382481" y="1583176"/>
                </a:cubicBezTo>
                <a:cubicBezTo>
                  <a:pt x="7382481" y="1591738"/>
                  <a:pt x="7376647" y="1597964"/>
                  <a:pt x="7370084" y="1597964"/>
                </a:cubicBezTo>
                <a:cubicBezTo>
                  <a:pt x="7362791" y="1597964"/>
                  <a:pt x="7356228" y="1591738"/>
                  <a:pt x="7356228" y="1583176"/>
                </a:cubicBezTo>
                <a:cubicBezTo>
                  <a:pt x="7356228" y="1574614"/>
                  <a:pt x="7362791" y="1568388"/>
                  <a:pt x="7370084" y="1568388"/>
                </a:cubicBezTo>
                <a:close/>
                <a:moveTo>
                  <a:pt x="7294422" y="1568388"/>
                </a:moveTo>
                <a:cubicBezTo>
                  <a:pt x="7302444" y="1568388"/>
                  <a:pt x="7308278" y="1574614"/>
                  <a:pt x="7308278" y="1583176"/>
                </a:cubicBezTo>
                <a:cubicBezTo>
                  <a:pt x="7308278" y="1591738"/>
                  <a:pt x="7302444" y="1597964"/>
                  <a:pt x="7294422" y="1597964"/>
                </a:cubicBezTo>
                <a:cubicBezTo>
                  <a:pt x="7288588" y="1597964"/>
                  <a:pt x="7282025" y="1591738"/>
                  <a:pt x="7282025" y="1583176"/>
                </a:cubicBezTo>
                <a:cubicBezTo>
                  <a:pt x="7282025" y="1574614"/>
                  <a:pt x="7288588" y="1568388"/>
                  <a:pt x="7294422" y="1568388"/>
                </a:cubicBezTo>
                <a:close/>
                <a:moveTo>
                  <a:pt x="7223591" y="1568388"/>
                </a:moveTo>
                <a:cubicBezTo>
                  <a:pt x="7231613" y="1568388"/>
                  <a:pt x="7237447" y="1574614"/>
                  <a:pt x="7237447" y="1583176"/>
                </a:cubicBezTo>
                <a:cubicBezTo>
                  <a:pt x="7237447" y="1591738"/>
                  <a:pt x="7231613" y="1597964"/>
                  <a:pt x="7223591" y="1597964"/>
                </a:cubicBezTo>
                <a:cubicBezTo>
                  <a:pt x="7217757" y="1597964"/>
                  <a:pt x="7211194" y="1591738"/>
                  <a:pt x="7211194" y="1583176"/>
                </a:cubicBezTo>
                <a:cubicBezTo>
                  <a:pt x="7211194" y="1574614"/>
                  <a:pt x="7217757" y="1568388"/>
                  <a:pt x="7223591" y="1568388"/>
                </a:cubicBezTo>
                <a:close/>
                <a:moveTo>
                  <a:pt x="7152761" y="1568388"/>
                </a:moveTo>
                <a:cubicBezTo>
                  <a:pt x="7160783" y="1568388"/>
                  <a:pt x="7166617" y="1572763"/>
                  <a:pt x="7166617" y="1580785"/>
                </a:cubicBezTo>
                <a:cubicBezTo>
                  <a:pt x="7166617" y="1588807"/>
                  <a:pt x="7160783" y="1594641"/>
                  <a:pt x="7152761" y="1594641"/>
                </a:cubicBezTo>
                <a:cubicBezTo>
                  <a:pt x="7144739" y="1594641"/>
                  <a:pt x="7140364" y="1588807"/>
                  <a:pt x="7140364" y="1580785"/>
                </a:cubicBezTo>
                <a:cubicBezTo>
                  <a:pt x="7140364" y="1572763"/>
                  <a:pt x="7144739" y="1568388"/>
                  <a:pt x="7152761" y="1568388"/>
                </a:cubicBezTo>
                <a:close/>
                <a:moveTo>
                  <a:pt x="7084322" y="1568388"/>
                </a:moveTo>
                <a:cubicBezTo>
                  <a:pt x="7092106" y="1568388"/>
                  <a:pt x="7099111" y="1572763"/>
                  <a:pt x="7099111" y="1580785"/>
                </a:cubicBezTo>
                <a:cubicBezTo>
                  <a:pt x="7099111" y="1588807"/>
                  <a:pt x="7092106" y="1594641"/>
                  <a:pt x="7084322" y="1594641"/>
                </a:cubicBezTo>
                <a:cubicBezTo>
                  <a:pt x="7075760" y="1594641"/>
                  <a:pt x="7069533" y="1588807"/>
                  <a:pt x="7069533" y="1580785"/>
                </a:cubicBezTo>
                <a:cubicBezTo>
                  <a:pt x="7069533" y="1572763"/>
                  <a:pt x="7075760" y="1568388"/>
                  <a:pt x="7084322" y="1568388"/>
                </a:cubicBezTo>
                <a:close/>
                <a:moveTo>
                  <a:pt x="7440913" y="1494185"/>
                </a:moveTo>
                <a:cubicBezTo>
                  <a:pt x="7446747" y="1494185"/>
                  <a:pt x="7453310" y="1500411"/>
                  <a:pt x="7453310" y="1508973"/>
                </a:cubicBezTo>
                <a:cubicBezTo>
                  <a:pt x="7453310" y="1516756"/>
                  <a:pt x="7446747" y="1523761"/>
                  <a:pt x="7440913" y="1523761"/>
                </a:cubicBezTo>
                <a:cubicBezTo>
                  <a:pt x="7432891" y="1523761"/>
                  <a:pt x="7427057" y="1516756"/>
                  <a:pt x="7427057" y="1508973"/>
                </a:cubicBezTo>
                <a:cubicBezTo>
                  <a:pt x="7427057" y="1500411"/>
                  <a:pt x="7432891" y="1494185"/>
                  <a:pt x="7440913" y="1494185"/>
                </a:cubicBezTo>
                <a:close/>
                <a:moveTo>
                  <a:pt x="7370084" y="1494185"/>
                </a:moveTo>
                <a:cubicBezTo>
                  <a:pt x="7376647" y="1494185"/>
                  <a:pt x="7382481" y="1500411"/>
                  <a:pt x="7382481" y="1508973"/>
                </a:cubicBezTo>
                <a:cubicBezTo>
                  <a:pt x="7382481" y="1516756"/>
                  <a:pt x="7376647" y="1523761"/>
                  <a:pt x="7370084" y="1523761"/>
                </a:cubicBezTo>
                <a:cubicBezTo>
                  <a:pt x="7362791" y="1523761"/>
                  <a:pt x="7356228" y="1516756"/>
                  <a:pt x="7356228" y="1508973"/>
                </a:cubicBezTo>
                <a:cubicBezTo>
                  <a:pt x="7356228" y="1500411"/>
                  <a:pt x="7362791" y="1494185"/>
                  <a:pt x="7370084" y="1494185"/>
                </a:cubicBezTo>
                <a:close/>
                <a:moveTo>
                  <a:pt x="7294422" y="1494185"/>
                </a:moveTo>
                <a:cubicBezTo>
                  <a:pt x="7302444" y="1494185"/>
                  <a:pt x="7308278" y="1500411"/>
                  <a:pt x="7308278" y="1508973"/>
                </a:cubicBezTo>
                <a:cubicBezTo>
                  <a:pt x="7308278" y="1516756"/>
                  <a:pt x="7302444" y="1523761"/>
                  <a:pt x="7294422" y="1523761"/>
                </a:cubicBezTo>
                <a:cubicBezTo>
                  <a:pt x="7288588" y="1523761"/>
                  <a:pt x="7282025" y="1516756"/>
                  <a:pt x="7282025" y="1508973"/>
                </a:cubicBezTo>
                <a:cubicBezTo>
                  <a:pt x="7282025" y="1500411"/>
                  <a:pt x="7288588" y="1494185"/>
                  <a:pt x="7294422" y="1494185"/>
                </a:cubicBezTo>
                <a:close/>
                <a:moveTo>
                  <a:pt x="7223591" y="1494185"/>
                </a:moveTo>
                <a:cubicBezTo>
                  <a:pt x="7231613" y="1494185"/>
                  <a:pt x="7237447" y="1500411"/>
                  <a:pt x="7237447" y="1508973"/>
                </a:cubicBezTo>
                <a:cubicBezTo>
                  <a:pt x="7237447" y="1516756"/>
                  <a:pt x="7231613" y="1523761"/>
                  <a:pt x="7223591" y="1523761"/>
                </a:cubicBezTo>
                <a:cubicBezTo>
                  <a:pt x="7217757" y="1523761"/>
                  <a:pt x="7211194" y="1516756"/>
                  <a:pt x="7211194" y="1508973"/>
                </a:cubicBezTo>
                <a:cubicBezTo>
                  <a:pt x="7211194" y="1500411"/>
                  <a:pt x="7217757" y="1494185"/>
                  <a:pt x="7223591" y="1494185"/>
                </a:cubicBezTo>
                <a:close/>
                <a:moveTo>
                  <a:pt x="7152761" y="1494185"/>
                </a:moveTo>
                <a:cubicBezTo>
                  <a:pt x="7160783" y="1494185"/>
                  <a:pt x="7166617" y="1500411"/>
                  <a:pt x="7166617" y="1508973"/>
                </a:cubicBezTo>
                <a:cubicBezTo>
                  <a:pt x="7166617" y="1516756"/>
                  <a:pt x="7160783" y="1523761"/>
                  <a:pt x="7152761" y="1523761"/>
                </a:cubicBezTo>
                <a:cubicBezTo>
                  <a:pt x="7144739" y="1523761"/>
                  <a:pt x="7140364" y="1516756"/>
                  <a:pt x="7140364" y="1508973"/>
                </a:cubicBezTo>
                <a:cubicBezTo>
                  <a:pt x="7140364" y="1500411"/>
                  <a:pt x="7144739" y="1494185"/>
                  <a:pt x="7152761" y="1494185"/>
                </a:cubicBezTo>
                <a:close/>
                <a:moveTo>
                  <a:pt x="7084322" y="1494185"/>
                </a:moveTo>
                <a:cubicBezTo>
                  <a:pt x="7092106" y="1494185"/>
                  <a:pt x="7099111" y="1500411"/>
                  <a:pt x="7099111" y="1508973"/>
                </a:cubicBezTo>
                <a:cubicBezTo>
                  <a:pt x="7099111" y="1516756"/>
                  <a:pt x="7092106" y="1523761"/>
                  <a:pt x="7084322" y="1523761"/>
                </a:cubicBezTo>
                <a:cubicBezTo>
                  <a:pt x="7075760" y="1523761"/>
                  <a:pt x="7069533" y="1516756"/>
                  <a:pt x="7069533" y="1508973"/>
                </a:cubicBezTo>
                <a:cubicBezTo>
                  <a:pt x="7069533" y="1500411"/>
                  <a:pt x="7075760" y="1494185"/>
                  <a:pt x="7084322" y="1494185"/>
                </a:cubicBezTo>
                <a:close/>
                <a:moveTo>
                  <a:pt x="7013492" y="1494185"/>
                </a:moveTo>
                <a:cubicBezTo>
                  <a:pt x="7021275" y="1494185"/>
                  <a:pt x="7028280" y="1500411"/>
                  <a:pt x="7028280" y="1508973"/>
                </a:cubicBezTo>
                <a:cubicBezTo>
                  <a:pt x="7028280" y="1516756"/>
                  <a:pt x="7021275" y="1523761"/>
                  <a:pt x="7013492" y="1523761"/>
                </a:cubicBezTo>
                <a:cubicBezTo>
                  <a:pt x="7004930" y="1523761"/>
                  <a:pt x="6998704" y="1516756"/>
                  <a:pt x="6998704" y="1508973"/>
                </a:cubicBezTo>
                <a:cubicBezTo>
                  <a:pt x="6998704" y="1500411"/>
                  <a:pt x="7004930" y="1494185"/>
                  <a:pt x="7013492" y="1494185"/>
                </a:cubicBezTo>
                <a:close/>
                <a:moveTo>
                  <a:pt x="6939085" y="1494185"/>
                </a:moveTo>
                <a:cubicBezTo>
                  <a:pt x="6946378" y="1494185"/>
                  <a:pt x="6950753" y="1500411"/>
                  <a:pt x="6950753" y="1508973"/>
                </a:cubicBezTo>
                <a:cubicBezTo>
                  <a:pt x="6950753" y="1516756"/>
                  <a:pt x="6946378" y="1523761"/>
                  <a:pt x="6939085" y="1523761"/>
                </a:cubicBezTo>
                <a:cubicBezTo>
                  <a:pt x="6931063" y="1523761"/>
                  <a:pt x="6924500" y="1516756"/>
                  <a:pt x="6924500" y="1508973"/>
                </a:cubicBezTo>
                <a:cubicBezTo>
                  <a:pt x="6924500" y="1500411"/>
                  <a:pt x="6931063" y="1494185"/>
                  <a:pt x="6939085" y="1494185"/>
                </a:cubicBezTo>
                <a:close/>
                <a:moveTo>
                  <a:pt x="83229" y="1426727"/>
                </a:moveTo>
                <a:cubicBezTo>
                  <a:pt x="90521" y="1426727"/>
                  <a:pt x="97085" y="1431102"/>
                  <a:pt x="97085" y="1439124"/>
                </a:cubicBezTo>
                <a:cubicBezTo>
                  <a:pt x="97085" y="1446417"/>
                  <a:pt x="90521" y="1452980"/>
                  <a:pt x="83229" y="1452980"/>
                </a:cubicBezTo>
                <a:cubicBezTo>
                  <a:pt x="76665" y="1452980"/>
                  <a:pt x="70831" y="1446417"/>
                  <a:pt x="70831" y="1439124"/>
                </a:cubicBezTo>
                <a:cubicBezTo>
                  <a:pt x="70831" y="1432561"/>
                  <a:pt x="76665" y="1426727"/>
                  <a:pt x="83229" y="1426727"/>
                </a:cubicBezTo>
                <a:close/>
                <a:moveTo>
                  <a:pt x="11993" y="1426727"/>
                </a:moveTo>
                <a:cubicBezTo>
                  <a:pt x="20237" y="1426727"/>
                  <a:pt x="26234" y="1432561"/>
                  <a:pt x="26234" y="1439124"/>
                </a:cubicBezTo>
                <a:cubicBezTo>
                  <a:pt x="26234" y="1446417"/>
                  <a:pt x="20237" y="1452980"/>
                  <a:pt x="11993" y="1452980"/>
                </a:cubicBezTo>
                <a:cubicBezTo>
                  <a:pt x="5996" y="1452980"/>
                  <a:pt x="0" y="1446417"/>
                  <a:pt x="0" y="1439124"/>
                </a:cubicBezTo>
                <a:cubicBezTo>
                  <a:pt x="0" y="1432561"/>
                  <a:pt x="5996" y="1426727"/>
                  <a:pt x="11993" y="1426727"/>
                </a:cubicBezTo>
                <a:close/>
                <a:moveTo>
                  <a:pt x="7370084" y="1423353"/>
                </a:moveTo>
                <a:cubicBezTo>
                  <a:pt x="7376647" y="1423353"/>
                  <a:pt x="7382481" y="1429580"/>
                  <a:pt x="7382481" y="1438142"/>
                </a:cubicBezTo>
                <a:cubicBezTo>
                  <a:pt x="7382481" y="1445926"/>
                  <a:pt x="7376647" y="1452931"/>
                  <a:pt x="7370084" y="1452931"/>
                </a:cubicBezTo>
                <a:cubicBezTo>
                  <a:pt x="7362791" y="1452931"/>
                  <a:pt x="7356228" y="1445926"/>
                  <a:pt x="7356228" y="1438142"/>
                </a:cubicBezTo>
                <a:cubicBezTo>
                  <a:pt x="7356228" y="1429580"/>
                  <a:pt x="7362791" y="1423353"/>
                  <a:pt x="7370084" y="1423353"/>
                </a:cubicBezTo>
                <a:close/>
                <a:moveTo>
                  <a:pt x="7294422" y="1423353"/>
                </a:moveTo>
                <a:cubicBezTo>
                  <a:pt x="7302444" y="1423353"/>
                  <a:pt x="7308278" y="1429580"/>
                  <a:pt x="7308278" y="1438142"/>
                </a:cubicBezTo>
                <a:cubicBezTo>
                  <a:pt x="7308278" y="1445926"/>
                  <a:pt x="7302444" y="1452931"/>
                  <a:pt x="7294422" y="1452931"/>
                </a:cubicBezTo>
                <a:cubicBezTo>
                  <a:pt x="7288588" y="1452931"/>
                  <a:pt x="7282025" y="1445926"/>
                  <a:pt x="7282025" y="1438142"/>
                </a:cubicBezTo>
                <a:cubicBezTo>
                  <a:pt x="7282025" y="1429580"/>
                  <a:pt x="7288588" y="1423353"/>
                  <a:pt x="7294422" y="1423353"/>
                </a:cubicBezTo>
                <a:close/>
                <a:moveTo>
                  <a:pt x="7223591" y="1423353"/>
                </a:moveTo>
                <a:cubicBezTo>
                  <a:pt x="7231613" y="1423353"/>
                  <a:pt x="7237447" y="1429580"/>
                  <a:pt x="7237447" y="1438142"/>
                </a:cubicBezTo>
                <a:cubicBezTo>
                  <a:pt x="7237447" y="1445926"/>
                  <a:pt x="7231613" y="1452931"/>
                  <a:pt x="7223591" y="1452931"/>
                </a:cubicBezTo>
                <a:cubicBezTo>
                  <a:pt x="7217757" y="1452931"/>
                  <a:pt x="7211194" y="1445926"/>
                  <a:pt x="7211194" y="1438142"/>
                </a:cubicBezTo>
                <a:cubicBezTo>
                  <a:pt x="7211194" y="1429580"/>
                  <a:pt x="7215569" y="1423353"/>
                  <a:pt x="7223591" y="1423353"/>
                </a:cubicBezTo>
                <a:close/>
                <a:moveTo>
                  <a:pt x="7155152" y="1423353"/>
                </a:moveTo>
                <a:cubicBezTo>
                  <a:pt x="7163714" y="1423353"/>
                  <a:pt x="7169940" y="1429580"/>
                  <a:pt x="7169940" y="1438142"/>
                </a:cubicBezTo>
                <a:cubicBezTo>
                  <a:pt x="7169940" y="1445926"/>
                  <a:pt x="7163714" y="1452931"/>
                  <a:pt x="7155152" y="1452931"/>
                </a:cubicBezTo>
                <a:cubicBezTo>
                  <a:pt x="7146590" y="1452931"/>
                  <a:pt x="7141920" y="1445926"/>
                  <a:pt x="7141920" y="1438142"/>
                </a:cubicBezTo>
                <a:cubicBezTo>
                  <a:pt x="7140364" y="1429580"/>
                  <a:pt x="7146590" y="1423353"/>
                  <a:pt x="7155152" y="1423353"/>
                </a:cubicBezTo>
                <a:close/>
                <a:moveTo>
                  <a:pt x="7084322" y="1423353"/>
                </a:moveTo>
                <a:cubicBezTo>
                  <a:pt x="7092106" y="1423353"/>
                  <a:pt x="7099111" y="1429580"/>
                  <a:pt x="7099111" y="1438142"/>
                </a:cubicBezTo>
                <a:cubicBezTo>
                  <a:pt x="7099111" y="1445926"/>
                  <a:pt x="7092106" y="1452931"/>
                  <a:pt x="7084322" y="1452931"/>
                </a:cubicBezTo>
                <a:cubicBezTo>
                  <a:pt x="7075760" y="1452931"/>
                  <a:pt x="7069533" y="1445926"/>
                  <a:pt x="7069533" y="1438142"/>
                </a:cubicBezTo>
                <a:cubicBezTo>
                  <a:pt x="7069533" y="1429580"/>
                  <a:pt x="7075760" y="1423353"/>
                  <a:pt x="7084322" y="1423353"/>
                </a:cubicBezTo>
                <a:close/>
                <a:moveTo>
                  <a:pt x="7013492" y="1423353"/>
                </a:moveTo>
                <a:cubicBezTo>
                  <a:pt x="7021275" y="1423353"/>
                  <a:pt x="7028280" y="1429580"/>
                  <a:pt x="7028280" y="1438142"/>
                </a:cubicBezTo>
                <a:cubicBezTo>
                  <a:pt x="7028280" y="1445926"/>
                  <a:pt x="7021275" y="1452931"/>
                  <a:pt x="7013492" y="1452931"/>
                </a:cubicBezTo>
                <a:cubicBezTo>
                  <a:pt x="7004930" y="1452931"/>
                  <a:pt x="6998704" y="1445926"/>
                  <a:pt x="6998704" y="1438142"/>
                </a:cubicBezTo>
                <a:cubicBezTo>
                  <a:pt x="6998704" y="1429580"/>
                  <a:pt x="7004930" y="1423353"/>
                  <a:pt x="7013492" y="1423353"/>
                </a:cubicBezTo>
                <a:close/>
                <a:moveTo>
                  <a:pt x="6939085" y="1423353"/>
                </a:moveTo>
                <a:cubicBezTo>
                  <a:pt x="6946378" y="1423353"/>
                  <a:pt x="6950753" y="1429580"/>
                  <a:pt x="6950753" y="1438142"/>
                </a:cubicBezTo>
                <a:cubicBezTo>
                  <a:pt x="6950753" y="1445926"/>
                  <a:pt x="6946378" y="1452931"/>
                  <a:pt x="6939085" y="1452931"/>
                </a:cubicBezTo>
                <a:cubicBezTo>
                  <a:pt x="6931063" y="1452931"/>
                  <a:pt x="6924500" y="1445926"/>
                  <a:pt x="6924500" y="1438142"/>
                </a:cubicBezTo>
                <a:cubicBezTo>
                  <a:pt x="6924500" y="1429580"/>
                  <a:pt x="6931063" y="1423353"/>
                  <a:pt x="6939085" y="1423353"/>
                </a:cubicBezTo>
                <a:close/>
                <a:moveTo>
                  <a:pt x="6867525" y="1423353"/>
                </a:moveTo>
                <a:cubicBezTo>
                  <a:pt x="6874088" y="1423353"/>
                  <a:pt x="6879922" y="1429580"/>
                  <a:pt x="6879922" y="1438142"/>
                </a:cubicBezTo>
                <a:cubicBezTo>
                  <a:pt x="6879922" y="1445926"/>
                  <a:pt x="6874088" y="1452931"/>
                  <a:pt x="6867525" y="1452931"/>
                </a:cubicBezTo>
                <a:cubicBezTo>
                  <a:pt x="6860232" y="1452931"/>
                  <a:pt x="6853669" y="1445926"/>
                  <a:pt x="6853669" y="1438142"/>
                </a:cubicBezTo>
                <a:cubicBezTo>
                  <a:pt x="6853669" y="1429580"/>
                  <a:pt x="6860232" y="1423353"/>
                  <a:pt x="6867525" y="1423353"/>
                </a:cubicBezTo>
                <a:close/>
                <a:moveTo>
                  <a:pt x="6796696" y="1423353"/>
                </a:moveTo>
                <a:cubicBezTo>
                  <a:pt x="6803259" y="1423353"/>
                  <a:pt x="6809093" y="1429580"/>
                  <a:pt x="6809093" y="1438142"/>
                </a:cubicBezTo>
                <a:cubicBezTo>
                  <a:pt x="6809093" y="1445926"/>
                  <a:pt x="6803259" y="1452931"/>
                  <a:pt x="6796696" y="1452931"/>
                </a:cubicBezTo>
                <a:cubicBezTo>
                  <a:pt x="6789403" y="1452931"/>
                  <a:pt x="6782840" y="1445926"/>
                  <a:pt x="6782840" y="1438142"/>
                </a:cubicBezTo>
                <a:cubicBezTo>
                  <a:pt x="6782840" y="1429580"/>
                  <a:pt x="6789403" y="1423353"/>
                  <a:pt x="6796696" y="1423353"/>
                </a:cubicBezTo>
                <a:close/>
                <a:moveTo>
                  <a:pt x="155518" y="1355896"/>
                </a:moveTo>
                <a:cubicBezTo>
                  <a:pt x="161352" y="1355896"/>
                  <a:pt x="167916" y="1360271"/>
                  <a:pt x="167916" y="1368293"/>
                </a:cubicBezTo>
                <a:cubicBezTo>
                  <a:pt x="167916" y="1375586"/>
                  <a:pt x="161352" y="1382149"/>
                  <a:pt x="155518" y="1382149"/>
                </a:cubicBezTo>
                <a:cubicBezTo>
                  <a:pt x="147496" y="1382149"/>
                  <a:pt x="141662" y="1375586"/>
                  <a:pt x="141662" y="1368293"/>
                </a:cubicBezTo>
                <a:cubicBezTo>
                  <a:pt x="141662" y="1360271"/>
                  <a:pt x="147496" y="1355896"/>
                  <a:pt x="155518" y="1355896"/>
                </a:cubicBezTo>
                <a:close/>
                <a:moveTo>
                  <a:pt x="83230" y="1355896"/>
                </a:moveTo>
                <a:cubicBezTo>
                  <a:pt x="90523" y="1355896"/>
                  <a:pt x="97086" y="1360271"/>
                  <a:pt x="97086" y="1368293"/>
                </a:cubicBezTo>
                <a:cubicBezTo>
                  <a:pt x="97086" y="1375586"/>
                  <a:pt x="90523" y="1382149"/>
                  <a:pt x="83230" y="1382149"/>
                </a:cubicBezTo>
                <a:cubicBezTo>
                  <a:pt x="76667" y="1382149"/>
                  <a:pt x="70832" y="1375586"/>
                  <a:pt x="70832" y="1368293"/>
                </a:cubicBezTo>
                <a:cubicBezTo>
                  <a:pt x="70832" y="1360271"/>
                  <a:pt x="76667" y="1355896"/>
                  <a:pt x="83230" y="1355896"/>
                </a:cubicBezTo>
                <a:close/>
                <a:moveTo>
                  <a:pt x="11994" y="1355896"/>
                </a:moveTo>
                <a:cubicBezTo>
                  <a:pt x="20239" y="1355896"/>
                  <a:pt x="26235" y="1360271"/>
                  <a:pt x="26235" y="1368293"/>
                </a:cubicBezTo>
                <a:cubicBezTo>
                  <a:pt x="26235" y="1375586"/>
                  <a:pt x="20239" y="1382149"/>
                  <a:pt x="11994" y="1382149"/>
                </a:cubicBezTo>
                <a:cubicBezTo>
                  <a:pt x="5998" y="1382149"/>
                  <a:pt x="2" y="1375586"/>
                  <a:pt x="2" y="1368293"/>
                </a:cubicBezTo>
                <a:cubicBezTo>
                  <a:pt x="2" y="1360271"/>
                  <a:pt x="5998" y="1355896"/>
                  <a:pt x="11994" y="1355896"/>
                </a:cubicBezTo>
                <a:close/>
                <a:moveTo>
                  <a:pt x="7294422" y="1352524"/>
                </a:moveTo>
                <a:cubicBezTo>
                  <a:pt x="7302444" y="1352524"/>
                  <a:pt x="7308278" y="1359087"/>
                  <a:pt x="7308278" y="1367109"/>
                </a:cubicBezTo>
                <a:cubicBezTo>
                  <a:pt x="7308278" y="1374402"/>
                  <a:pt x="7302444" y="1378777"/>
                  <a:pt x="7294422" y="1378777"/>
                </a:cubicBezTo>
                <a:cubicBezTo>
                  <a:pt x="7288588" y="1378777"/>
                  <a:pt x="7282025" y="1374402"/>
                  <a:pt x="7282025" y="1367109"/>
                </a:cubicBezTo>
                <a:cubicBezTo>
                  <a:pt x="7282025" y="1359087"/>
                  <a:pt x="7288588" y="1352524"/>
                  <a:pt x="7294422" y="1352524"/>
                </a:cubicBezTo>
                <a:close/>
                <a:moveTo>
                  <a:pt x="7223591" y="1352524"/>
                </a:moveTo>
                <a:cubicBezTo>
                  <a:pt x="7231613" y="1352524"/>
                  <a:pt x="7237447" y="1359087"/>
                  <a:pt x="7237447" y="1367109"/>
                </a:cubicBezTo>
                <a:cubicBezTo>
                  <a:pt x="7237447" y="1374402"/>
                  <a:pt x="7231613" y="1378777"/>
                  <a:pt x="7223591" y="1378777"/>
                </a:cubicBezTo>
                <a:cubicBezTo>
                  <a:pt x="7215569" y="1378777"/>
                  <a:pt x="7211194" y="1374402"/>
                  <a:pt x="7211194" y="1367109"/>
                </a:cubicBezTo>
                <a:cubicBezTo>
                  <a:pt x="7211194" y="1359087"/>
                  <a:pt x="7215569" y="1352524"/>
                  <a:pt x="7223591" y="1352524"/>
                </a:cubicBezTo>
                <a:close/>
                <a:moveTo>
                  <a:pt x="7155152" y="1352524"/>
                </a:moveTo>
                <a:cubicBezTo>
                  <a:pt x="7163714" y="1352524"/>
                  <a:pt x="7169940" y="1359087"/>
                  <a:pt x="7169940" y="1367109"/>
                </a:cubicBezTo>
                <a:cubicBezTo>
                  <a:pt x="7169940" y="1374402"/>
                  <a:pt x="7163714" y="1378777"/>
                  <a:pt x="7155152" y="1378777"/>
                </a:cubicBezTo>
                <a:cubicBezTo>
                  <a:pt x="7146590" y="1378777"/>
                  <a:pt x="7140364" y="1374402"/>
                  <a:pt x="7140364" y="1367109"/>
                </a:cubicBezTo>
                <a:cubicBezTo>
                  <a:pt x="7140364" y="1359087"/>
                  <a:pt x="7146590" y="1352524"/>
                  <a:pt x="7155152" y="1352524"/>
                </a:cubicBezTo>
                <a:close/>
                <a:moveTo>
                  <a:pt x="7084322" y="1352524"/>
                </a:moveTo>
                <a:cubicBezTo>
                  <a:pt x="7092106" y="1352524"/>
                  <a:pt x="7099111" y="1359087"/>
                  <a:pt x="7099111" y="1367109"/>
                </a:cubicBezTo>
                <a:cubicBezTo>
                  <a:pt x="7099111" y="1374402"/>
                  <a:pt x="7092106" y="1378777"/>
                  <a:pt x="7084322" y="1378777"/>
                </a:cubicBezTo>
                <a:cubicBezTo>
                  <a:pt x="7075760" y="1378777"/>
                  <a:pt x="7069533" y="1374402"/>
                  <a:pt x="7069533" y="1367109"/>
                </a:cubicBezTo>
                <a:cubicBezTo>
                  <a:pt x="7069533" y="1359087"/>
                  <a:pt x="7075760" y="1352524"/>
                  <a:pt x="7084322" y="1352524"/>
                </a:cubicBezTo>
                <a:close/>
                <a:moveTo>
                  <a:pt x="7013492" y="1352524"/>
                </a:moveTo>
                <a:cubicBezTo>
                  <a:pt x="7021275" y="1352524"/>
                  <a:pt x="7028280" y="1359087"/>
                  <a:pt x="7028280" y="1367109"/>
                </a:cubicBezTo>
                <a:cubicBezTo>
                  <a:pt x="7028280" y="1374402"/>
                  <a:pt x="7021275" y="1378777"/>
                  <a:pt x="7013492" y="1378777"/>
                </a:cubicBezTo>
                <a:cubicBezTo>
                  <a:pt x="7004930" y="1378777"/>
                  <a:pt x="6998704" y="1374402"/>
                  <a:pt x="6998704" y="1367109"/>
                </a:cubicBezTo>
                <a:cubicBezTo>
                  <a:pt x="6998704" y="1359087"/>
                  <a:pt x="7004930" y="1352524"/>
                  <a:pt x="7013492" y="1352524"/>
                </a:cubicBezTo>
                <a:close/>
                <a:moveTo>
                  <a:pt x="6939085" y="1352524"/>
                </a:moveTo>
                <a:cubicBezTo>
                  <a:pt x="6946378" y="1352524"/>
                  <a:pt x="6950753" y="1359354"/>
                  <a:pt x="6950753" y="1367701"/>
                </a:cubicBezTo>
                <a:cubicBezTo>
                  <a:pt x="6950753" y="1375290"/>
                  <a:pt x="6946378" y="1382120"/>
                  <a:pt x="6939085" y="1382120"/>
                </a:cubicBezTo>
                <a:cubicBezTo>
                  <a:pt x="6931063" y="1382120"/>
                  <a:pt x="6924500" y="1375290"/>
                  <a:pt x="6924500" y="1367701"/>
                </a:cubicBezTo>
                <a:cubicBezTo>
                  <a:pt x="6924500" y="1359354"/>
                  <a:pt x="6931063" y="1352524"/>
                  <a:pt x="6939085" y="1352524"/>
                </a:cubicBezTo>
                <a:close/>
                <a:moveTo>
                  <a:pt x="6867525" y="1352524"/>
                </a:moveTo>
                <a:cubicBezTo>
                  <a:pt x="6874088" y="1352524"/>
                  <a:pt x="6879922" y="1359354"/>
                  <a:pt x="6879922" y="1367701"/>
                </a:cubicBezTo>
                <a:cubicBezTo>
                  <a:pt x="6879922" y="1375290"/>
                  <a:pt x="6874088" y="1382120"/>
                  <a:pt x="6867525" y="1382120"/>
                </a:cubicBezTo>
                <a:cubicBezTo>
                  <a:pt x="6860232" y="1382120"/>
                  <a:pt x="6853669" y="1375290"/>
                  <a:pt x="6853669" y="1367701"/>
                </a:cubicBezTo>
                <a:cubicBezTo>
                  <a:pt x="6853669" y="1359354"/>
                  <a:pt x="6860232" y="1352524"/>
                  <a:pt x="6867525" y="1352524"/>
                </a:cubicBezTo>
                <a:close/>
                <a:moveTo>
                  <a:pt x="6796696" y="1352524"/>
                </a:moveTo>
                <a:cubicBezTo>
                  <a:pt x="6803259" y="1352524"/>
                  <a:pt x="6809093" y="1359354"/>
                  <a:pt x="6809093" y="1367701"/>
                </a:cubicBezTo>
                <a:cubicBezTo>
                  <a:pt x="6809093" y="1375290"/>
                  <a:pt x="6803259" y="1382120"/>
                  <a:pt x="6796696" y="1382120"/>
                </a:cubicBezTo>
                <a:cubicBezTo>
                  <a:pt x="6789403" y="1382120"/>
                  <a:pt x="6782840" y="1375290"/>
                  <a:pt x="6782840" y="1367701"/>
                </a:cubicBezTo>
                <a:cubicBezTo>
                  <a:pt x="6782840" y="1359354"/>
                  <a:pt x="6789403" y="1352524"/>
                  <a:pt x="6796696" y="1352524"/>
                </a:cubicBezTo>
                <a:close/>
                <a:moveTo>
                  <a:pt x="6724405" y="1352524"/>
                </a:moveTo>
                <a:cubicBezTo>
                  <a:pt x="6732427" y="1352524"/>
                  <a:pt x="6738261" y="1359354"/>
                  <a:pt x="6738261" y="1367701"/>
                </a:cubicBezTo>
                <a:cubicBezTo>
                  <a:pt x="6738261" y="1375290"/>
                  <a:pt x="6732427" y="1382120"/>
                  <a:pt x="6724405" y="1382120"/>
                </a:cubicBezTo>
                <a:cubicBezTo>
                  <a:pt x="6718571" y="1382120"/>
                  <a:pt x="6712008" y="1375290"/>
                  <a:pt x="6712008" y="1367701"/>
                </a:cubicBezTo>
                <a:cubicBezTo>
                  <a:pt x="6712008" y="1359354"/>
                  <a:pt x="6718571" y="1352524"/>
                  <a:pt x="6724405" y="1352524"/>
                </a:cubicBezTo>
                <a:close/>
                <a:moveTo>
                  <a:pt x="6653576" y="1352524"/>
                </a:moveTo>
                <a:cubicBezTo>
                  <a:pt x="6660869" y="1352524"/>
                  <a:pt x="6667432" y="1359354"/>
                  <a:pt x="6667432" y="1367701"/>
                </a:cubicBezTo>
                <a:cubicBezTo>
                  <a:pt x="6667432" y="1375290"/>
                  <a:pt x="6660869" y="1382120"/>
                  <a:pt x="6653576" y="1382120"/>
                </a:cubicBezTo>
                <a:cubicBezTo>
                  <a:pt x="6647013" y="1382120"/>
                  <a:pt x="6641179" y="1375290"/>
                  <a:pt x="6641179" y="1367701"/>
                </a:cubicBezTo>
                <a:cubicBezTo>
                  <a:pt x="6641179" y="1359354"/>
                  <a:pt x="6647013" y="1352524"/>
                  <a:pt x="6653576" y="1352524"/>
                </a:cubicBezTo>
                <a:close/>
                <a:moveTo>
                  <a:pt x="7223591" y="1281693"/>
                </a:moveTo>
                <a:cubicBezTo>
                  <a:pt x="7231613" y="1281693"/>
                  <a:pt x="7237447" y="1288256"/>
                  <a:pt x="7237447" y="1295549"/>
                </a:cubicBezTo>
                <a:cubicBezTo>
                  <a:pt x="7237447" y="1302112"/>
                  <a:pt x="7231613" y="1307946"/>
                  <a:pt x="7223591" y="1307946"/>
                </a:cubicBezTo>
                <a:cubicBezTo>
                  <a:pt x="7215569" y="1307946"/>
                  <a:pt x="7211194" y="1302112"/>
                  <a:pt x="7211194" y="1295549"/>
                </a:cubicBezTo>
                <a:cubicBezTo>
                  <a:pt x="7211194" y="1288256"/>
                  <a:pt x="7215569" y="1281693"/>
                  <a:pt x="7223591" y="1281693"/>
                </a:cubicBezTo>
                <a:close/>
                <a:moveTo>
                  <a:pt x="7155152" y="1281693"/>
                </a:moveTo>
                <a:cubicBezTo>
                  <a:pt x="7163714" y="1281693"/>
                  <a:pt x="7169940" y="1288256"/>
                  <a:pt x="7169940" y="1295549"/>
                </a:cubicBezTo>
                <a:cubicBezTo>
                  <a:pt x="7169940" y="1302112"/>
                  <a:pt x="7163714" y="1307946"/>
                  <a:pt x="7155152" y="1307946"/>
                </a:cubicBezTo>
                <a:cubicBezTo>
                  <a:pt x="7146590" y="1307946"/>
                  <a:pt x="7140364" y="1302112"/>
                  <a:pt x="7140364" y="1295549"/>
                </a:cubicBezTo>
                <a:cubicBezTo>
                  <a:pt x="7140364" y="1288256"/>
                  <a:pt x="7146590" y="1281693"/>
                  <a:pt x="7155152" y="1281693"/>
                </a:cubicBezTo>
                <a:close/>
                <a:moveTo>
                  <a:pt x="7084322" y="1281693"/>
                </a:moveTo>
                <a:cubicBezTo>
                  <a:pt x="7092106" y="1281693"/>
                  <a:pt x="7099111" y="1288256"/>
                  <a:pt x="7099111" y="1295549"/>
                </a:cubicBezTo>
                <a:cubicBezTo>
                  <a:pt x="7099111" y="1302112"/>
                  <a:pt x="7092106" y="1307946"/>
                  <a:pt x="7084322" y="1307946"/>
                </a:cubicBezTo>
                <a:cubicBezTo>
                  <a:pt x="7075760" y="1307946"/>
                  <a:pt x="7069533" y="1303571"/>
                  <a:pt x="7069533" y="1295549"/>
                </a:cubicBezTo>
                <a:cubicBezTo>
                  <a:pt x="7069533" y="1288256"/>
                  <a:pt x="7075760" y="1281693"/>
                  <a:pt x="7084322" y="1281693"/>
                </a:cubicBezTo>
                <a:close/>
                <a:moveTo>
                  <a:pt x="7013492" y="1281693"/>
                </a:moveTo>
                <a:cubicBezTo>
                  <a:pt x="7021275" y="1281693"/>
                  <a:pt x="7028280" y="1288256"/>
                  <a:pt x="7028280" y="1295549"/>
                </a:cubicBezTo>
                <a:cubicBezTo>
                  <a:pt x="7028280" y="1303571"/>
                  <a:pt x="7021275" y="1307946"/>
                  <a:pt x="7013492" y="1307946"/>
                </a:cubicBezTo>
                <a:cubicBezTo>
                  <a:pt x="7004930" y="1307946"/>
                  <a:pt x="6998704" y="1303571"/>
                  <a:pt x="6998704" y="1295549"/>
                </a:cubicBezTo>
                <a:cubicBezTo>
                  <a:pt x="6998704" y="1288256"/>
                  <a:pt x="7004930" y="1281693"/>
                  <a:pt x="7013492" y="1281693"/>
                </a:cubicBezTo>
                <a:close/>
                <a:moveTo>
                  <a:pt x="6939085" y="1281693"/>
                </a:moveTo>
                <a:cubicBezTo>
                  <a:pt x="6946378" y="1281693"/>
                  <a:pt x="6950753" y="1288256"/>
                  <a:pt x="6950753" y="1295549"/>
                </a:cubicBezTo>
                <a:cubicBezTo>
                  <a:pt x="6950753" y="1303571"/>
                  <a:pt x="6946378" y="1307946"/>
                  <a:pt x="6939085" y="1307946"/>
                </a:cubicBezTo>
                <a:cubicBezTo>
                  <a:pt x="6931063" y="1307946"/>
                  <a:pt x="6924500" y="1303571"/>
                  <a:pt x="6924500" y="1295549"/>
                </a:cubicBezTo>
                <a:cubicBezTo>
                  <a:pt x="6924500" y="1288256"/>
                  <a:pt x="6931063" y="1281693"/>
                  <a:pt x="6939085" y="1281693"/>
                </a:cubicBezTo>
                <a:close/>
                <a:moveTo>
                  <a:pt x="6867525" y="1281693"/>
                </a:moveTo>
                <a:cubicBezTo>
                  <a:pt x="6874088" y="1281693"/>
                  <a:pt x="6879922" y="1288256"/>
                  <a:pt x="6879922" y="1295549"/>
                </a:cubicBezTo>
                <a:cubicBezTo>
                  <a:pt x="6879922" y="1303571"/>
                  <a:pt x="6874088" y="1307946"/>
                  <a:pt x="6867525" y="1307946"/>
                </a:cubicBezTo>
                <a:cubicBezTo>
                  <a:pt x="6860232" y="1307946"/>
                  <a:pt x="6853669" y="1303571"/>
                  <a:pt x="6853669" y="1295549"/>
                </a:cubicBezTo>
                <a:cubicBezTo>
                  <a:pt x="6853669" y="1288256"/>
                  <a:pt x="6860232" y="1281693"/>
                  <a:pt x="6867525" y="1281693"/>
                </a:cubicBezTo>
                <a:close/>
                <a:moveTo>
                  <a:pt x="6796696" y="1281693"/>
                </a:moveTo>
                <a:cubicBezTo>
                  <a:pt x="6803259" y="1281693"/>
                  <a:pt x="6809093" y="1288256"/>
                  <a:pt x="6809093" y="1295549"/>
                </a:cubicBezTo>
                <a:cubicBezTo>
                  <a:pt x="6809093" y="1303571"/>
                  <a:pt x="6803259" y="1307946"/>
                  <a:pt x="6796696" y="1307946"/>
                </a:cubicBezTo>
                <a:cubicBezTo>
                  <a:pt x="6789403" y="1307946"/>
                  <a:pt x="6782840" y="1303571"/>
                  <a:pt x="6782840" y="1295549"/>
                </a:cubicBezTo>
                <a:cubicBezTo>
                  <a:pt x="6782840" y="1288256"/>
                  <a:pt x="6789403" y="1281693"/>
                  <a:pt x="6796696" y="1281693"/>
                </a:cubicBezTo>
                <a:close/>
                <a:moveTo>
                  <a:pt x="6724405" y="1281693"/>
                </a:moveTo>
                <a:cubicBezTo>
                  <a:pt x="6732427" y="1281693"/>
                  <a:pt x="6738261" y="1288256"/>
                  <a:pt x="6738261" y="1295549"/>
                </a:cubicBezTo>
                <a:cubicBezTo>
                  <a:pt x="6738261" y="1303571"/>
                  <a:pt x="6732427" y="1307946"/>
                  <a:pt x="6724405" y="1307946"/>
                </a:cubicBezTo>
                <a:cubicBezTo>
                  <a:pt x="6718571" y="1307946"/>
                  <a:pt x="6712008" y="1303571"/>
                  <a:pt x="6712008" y="1295549"/>
                </a:cubicBezTo>
                <a:cubicBezTo>
                  <a:pt x="6712008" y="1288256"/>
                  <a:pt x="6718571" y="1281693"/>
                  <a:pt x="6724405" y="1281693"/>
                </a:cubicBezTo>
                <a:close/>
                <a:moveTo>
                  <a:pt x="6653576" y="1281693"/>
                </a:moveTo>
                <a:cubicBezTo>
                  <a:pt x="6660869" y="1281693"/>
                  <a:pt x="6667432" y="1288256"/>
                  <a:pt x="6667432" y="1295549"/>
                </a:cubicBezTo>
                <a:cubicBezTo>
                  <a:pt x="6667432" y="1303571"/>
                  <a:pt x="6660869" y="1307946"/>
                  <a:pt x="6653576" y="1307946"/>
                </a:cubicBezTo>
                <a:cubicBezTo>
                  <a:pt x="6647013" y="1307946"/>
                  <a:pt x="6641179" y="1303571"/>
                  <a:pt x="6641179" y="1295549"/>
                </a:cubicBezTo>
                <a:cubicBezTo>
                  <a:pt x="6641179" y="1288256"/>
                  <a:pt x="6647013" y="1281693"/>
                  <a:pt x="6653576" y="1281693"/>
                </a:cubicBezTo>
                <a:close/>
                <a:moveTo>
                  <a:pt x="6582745" y="1281693"/>
                </a:moveTo>
                <a:cubicBezTo>
                  <a:pt x="6590038" y="1281693"/>
                  <a:pt x="6596601" y="1288256"/>
                  <a:pt x="6596601" y="1295549"/>
                </a:cubicBezTo>
                <a:cubicBezTo>
                  <a:pt x="6596601" y="1303571"/>
                  <a:pt x="6590038" y="1307946"/>
                  <a:pt x="6582745" y="1307946"/>
                </a:cubicBezTo>
                <a:cubicBezTo>
                  <a:pt x="6574723" y="1307946"/>
                  <a:pt x="6570348" y="1303571"/>
                  <a:pt x="6570348" y="1295549"/>
                </a:cubicBezTo>
                <a:cubicBezTo>
                  <a:pt x="6570348" y="1288256"/>
                  <a:pt x="6574723" y="1281693"/>
                  <a:pt x="6582745" y="1281693"/>
                </a:cubicBezTo>
                <a:close/>
                <a:moveTo>
                  <a:pt x="6510933" y="1281693"/>
                </a:moveTo>
                <a:cubicBezTo>
                  <a:pt x="6518717" y="1281693"/>
                  <a:pt x="6525722" y="1288256"/>
                  <a:pt x="6525722" y="1295549"/>
                </a:cubicBezTo>
                <a:cubicBezTo>
                  <a:pt x="6525722" y="1303571"/>
                  <a:pt x="6518717" y="1307946"/>
                  <a:pt x="6510933" y="1307946"/>
                </a:cubicBezTo>
                <a:cubicBezTo>
                  <a:pt x="6502371" y="1307946"/>
                  <a:pt x="6496144" y="1303571"/>
                  <a:pt x="6496144" y="1295549"/>
                </a:cubicBezTo>
                <a:cubicBezTo>
                  <a:pt x="6496144" y="1288256"/>
                  <a:pt x="6502371" y="1281693"/>
                  <a:pt x="6510933" y="1281693"/>
                </a:cubicBezTo>
                <a:close/>
                <a:moveTo>
                  <a:pt x="6440492" y="1281693"/>
                </a:moveTo>
                <a:cubicBezTo>
                  <a:pt x="6448081" y="1281693"/>
                  <a:pt x="6454911" y="1288256"/>
                  <a:pt x="6454911" y="1295549"/>
                </a:cubicBezTo>
                <a:cubicBezTo>
                  <a:pt x="6454911" y="1303571"/>
                  <a:pt x="6448081" y="1307946"/>
                  <a:pt x="6440492" y="1307946"/>
                </a:cubicBezTo>
                <a:cubicBezTo>
                  <a:pt x="6432145" y="1307946"/>
                  <a:pt x="6425315" y="1303571"/>
                  <a:pt x="6425315" y="1295549"/>
                </a:cubicBezTo>
                <a:cubicBezTo>
                  <a:pt x="6425315" y="1288256"/>
                  <a:pt x="6432145" y="1281693"/>
                  <a:pt x="6440492" y="1281693"/>
                </a:cubicBezTo>
                <a:close/>
                <a:moveTo>
                  <a:pt x="6369273" y="1281693"/>
                </a:moveTo>
                <a:cubicBezTo>
                  <a:pt x="6377835" y="1281693"/>
                  <a:pt x="6384062" y="1288698"/>
                  <a:pt x="6384062" y="1296482"/>
                </a:cubicBezTo>
                <a:cubicBezTo>
                  <a:pt x="6384062" y="1305044"/>
                  <a:pt x="6377835" y="1311271"/>
                  <a:pt x="6369273" y="1311271"/>
                </a:cubicBezTo>
                <a:cubicBezTo>
                  <a:pt x="6361489" y="1311271"/>
                  <a:pt x="6354484" y="1305044"/>
                  <a:pt x="6354484" y="1296482"/>
                </a:cubicBezTo>
                <a:cubicBezTo>
                  <a:pt x="6354484" y="1288698"/>
                  <a:pt x="6361489" y="1281693"/>
                  <a:pt x="6369273" y="1281693"/>
                </a:cubicBezTo>
                <a:close/>
                <a:moveTo>
                  <a:pt x="5799257" y="1281693"/>
                </a:moveTo>
                <a:cubicBezTo>
                  <a:pt x="5807819" y="1281693"/>
                  <a:pt x="5814045" y="1288698"/>
                  <a:pt x="5814045" y="1296482"/>
                </a:cubicBezTo>
                <a:cubicBezTo>
                  <a:pt x="5814045" y="1305044"/>
                  <a:pt x="5807819" y="1311271"/>
                  <a:pt x="5799257" y="1311271"/>
                </a:cubicBezTo>
                <a:cubicBezTo>
                  <a:pt x="5791474" y="1311271"/>
                  <a:pt x="5784469" y="1305044"/>
                  <a:pt x="5784469" y="1296482"/>
                </a:cubicBezTo>
                <a:cubicBezTo>
                  <a:pt x="5784469" y="1288698"/>
                  <a:pt x="5791474" y="1281693"/>
                  <a:pt x="5799257" y="1281693"/>
                </a:cubicBezTo>
                <a:close/>
                <a:moveTo>
                  <a:pt x="5724122" y="1281693"/>
                </a:moveTo>
                <a:cubicBezTo>
                  <a:pt x="5732144" y="1281693"/>
                  <a:pt x="5736519" y="1288698"/>
                  <a:pt x="5736519" y="1296482"/>
                </a:cubicBezTo>
                <a:cubicBezTo>
                  <a:pt x="5736519" y="1305044"/>
                  <a:pt x="5732144" y="1311271"/>
                  <a:pt x="5724122" y="1311271"/>
                </a:cubicBezTo>
                <a:cubicBezTo>
                  <a:pt x="5716100" y="1311271"/>
                  <a:pt x="5710266" y="1305044"/>
                  <a:pt x="5710266" y="1296482"/>
                </a:cubicBezTo>
                <a:cubicBezTo>
                  <a:pt x="5710266" y="1288698"/>
                  <a:pt x="5716100" y="1281693"/>
                  <a:pt x="5724122" y="1281693"/>
                </a:cubicBezTo>
                <a:close/>
                <a:moveTo>
                  <a:pt x="5653291" y="1281693"/>
                </a:moveTo>
                <a:cubicBezTo>
                  <a:pt x="5659125" y="1281693"/>
                  <a:pt x="5665688" y="1288698"/>
                  <a:pt x="5665688" y="1296482"/>
                </a:cubicBezTo>
                <a:cubicBezTo>
                  <a:pt x="5665688" y="1305044"/>
                  <a:pt x="5659125" y="1311271"/>
                  <a:pt x="5653291" y="1311271"/>
                </a:cubicBezTo>
                <a:cubicBezTo>
                  <a:pt x="5645269" y="1311271"/>
                  <a:pt x="5639435" y="1305044"/>
                  <a:pt x="5639435" y="1296482"/>
                </a:cubicBezTo>
                <a:cubicBezTo>
                  <a:pt x="5639435" y="1288698"/>
                  <a:pt x="5645269" y="1281693"/>
                  <a:pt x="5653291" y="1281693"/>
                </a:cubicBezTo>
                <a:close/>
                <a:moveTo>
                  <a:pt x="5582461" y="1281693"/>
                </a:moveTo>
                <a:cubicBezTo>
                  <a:pt x="5588295" y="1281693"/>
                  <a:pt x="5594858" y="1288698"/>
                  <a:pt x="5594858" y="1296482"/>
                </a:cubicBezTo>
                <a:cubicBezTo>
                  <a:pt x="5594858" y="1305044"/>
                  <a:pt x="5588295" y="1311271"/>
                  <a:pt x="5582461" y="1311271"/>
                </a:cubicBezTo>
                <a:cubicBezTo>
                  <a:pt x="5574439" y="1311271"/>
                  <a:pt x="5568605" y="1305044"/>
                  <a:pt x="5568605" y="1296482"/>
                </a:cubicBezTo>
                <a:cubicBezTo>
                  <a:pt x="5568605" y="1288698"/>
                  <a:pt x="5574439" y="1281693"/>
                  <a:pt x="5582461" y="1281693"/>
                </a:cubicBezTo>
                <a:close/>
                <a:moveTo>
                  <a:pt x="5510171" y="1281693"/>
                </a:moveTo>
                <a:cubicBezTo>
                  <a:pt x="5517464" y="1281693"/>
                  <a:pt x="5524027" y="1288698"/>
                  <a:pt x="5524027" y="1296482"/>
                </a:cubicBezTo>
                <a:cubicBezTo>
                  <a:pt x="5524027" y="1305044"/>
                  <a:pt x="5517464" y="1311271"/>
                  <a:pt x="5510171" y="1311271"/>
                </a:cubicBezTo>
                <a:cubicBezTo>
                  <a:pt x="5503608" y="1311271"/>
                  <a:pt x="5497774" y="1305044"/>
                  <a:pt x="5497774" y="1296482"/>
                </a:cubicBezTo>
                <a:cubicBezTo>
                  <a:pt x="5497774" y="1288698"/>
                  <a:pt x="5503608" y="1281693"/>
                  <a:pt x="5510171" y="1281693"/>
                </a:cubicBezTo>
                <a:close/>
                <a:moveTo>
                  <a:pt x="5438937" y="1281693"/>
                </a:moveTo>
                <a:cubicBezTo>
                  <a:pt x="5447182" y="1281693"/>
                  <a:pt x="5453178" y="1288698"/>
                  <a:pt x="5453178" y="1296482"/>
                </a:cubicBezTo>
                <a:cubicBezTo>
                  <a:pt x="5453178" y="1305044"/>
                  <a:pt x="5447182" y="1311271"/>
                  <a:pt x="5438937" y="1311271"/>
                </a:cubicBezTo>
                <a:cubicBezTo>
                  <a:pt x="5432941" y="1311271"/>
                  <a:pt x="5426945" y="1305044"/>
                  <a:pt x="5426945" y="1296482"/>
                </a:cubicBezTo>
                <a:cubicBezTo>
                  <a:pt x="5426945" y="1288698"/>
                  <a:pt x="5432941" y="1281693"/>
                  <a:pt x="5438937" y="1281693"/>
                </a:cubicBezTo>
                <a:close/>
                <a:moveTo>
                  <a:pt x="5368510" y="1281693"/>
                </a:moveTo>
                <a:cubicBezTo>
                  <a:pt x="5376532" y="1281693"/>
                  <a:pt x="5382366" y="1288698"/>
                  <a:pt x="5382366" y="1296482"/>
                </a:cubicBezTo>
                <a:cubicBezTo>
                  <a:pt x="5382366" y="1305044"/>
                  <a:pt x="5376532" y="1311271"/>
                  <a:pt x="5368510" y="1311271"/>
                </a:cubicBezTo>
                <a:cubicBezTo>
                  <a:pt x="5361218" y="1311271"/>
                  <a:pt x="5356113" y="1305044"/>
                  <a:pt x="5356113" y="1296482"/>
                </a:cubicBezTo>
                <a:cubicBezTo>
                  <a:pt x="5356113" y="1288698"/>
                  <a:pt x="5361218" y="1281693"/>
                  <a:pt x="5368510" y="1281693"/>
                </a:cubicBezTo>
                <a:close/>
                <a:moveTo>
                  <a:pt x="5296699" y="1281693"/>
                </a:moveTo>
                <a:cubicBezTo>
                  <a:pt x="5305261" y="1281693"/>
                  <a:pt x="5311488" y="1288698"/>
                  <a:pt x="5311488" y="1296482"/>
                </a:cubicBezTo>
                <a:cubicBezTo>
                  <a:pt x="5311488" y="1305044"/>
                  <a:pt x="5305261" y="1311271"/>
                  <a:pt x="5296699" y="1311271"/>
                </a:cubicBezTo>
                <a:cubicBezTo>
                  <a:pt x="5288915" y="1311271"/>
                  <a:pt x="5281910" y="1305044"/>
                  <a:pt x="5281910" y="1296482"/>
                </a:cubicBezTo>
                <a:cubicBezTo>
                  <a:pt x="5281910" y="1288698"/>
                  <a:pt x="5288915" y="1281693"/>
                  <a:pt x="5296699" y="1281693"/>
                </a:cubicBezTo>
                <a:close/>
                <a:moveTo>
                  <a:pt x="5225869" y="1281693"/>
                </a:moveTo>
                <a:cubicBezTo>
                  <a:pt x="5234431" y="1281693"/>
                  <a:pt x="5240657" y="1288698"/>
                  <a:pt x="5240657" y="1296482"/>
                </a:cubicBezTo>
                <a:cubicBezTo>
                  <a:pt x="5240657" y="1305044"/>
                  <a:pt x="5234431" y="1311271"/>
                  <a:pt x="5225869" y="1311271"/>
                </a:cubicBezTo>
                <a:cubicBezTo>
                  <a:pt x="5217307" y="1311271"/>
                  <a:pt x="5211081" y="1305044"/>
                  <a:pt x="5211081" y="1296482"/>
                </a:cubicBezTo>
                <a:cubicBezTo>
                  <a:pt x="5211081" y="1288698"/>
                  <a:pt x="5217307" y="1281693"/>
                  <a:pt x="5225869" y="1281693"/>
                </a:cubicBezTo>
                <a:close/>
                <a:moveTo>
                  <a:pt x="5154105" y="1281693"/>
                </a:moveTo>
                <a:cubicBezTo>
                  <a:pt x="5162127" y="1281693"/>
                  <a:pt x="5166502" y="1288698"/>
                  <a:pt x="5166502" y="1296482"/>
                </a:cubicBezTo>
                <a:cubicBezTo>
                  <a:pt x="5166502" y="1305044"/>
                  <a:pt x="5162127" y="1311271"/>
                  <a:pt x="5154105" y="1311271"/>
                </a:cubicBezTo>
                <a:cubicBezTo>
                  <a:pt x="5146083" y="1311271"/>
                  <a:pt x="5140249" y="1305044"/>
                  <a:pt x="5140249" y="1296482"/>
                </a:cubicBezTo>
                <a:cubicBezTo>
                  <a:pt x="5140249" y="1288698"/>
                  <a:pt x="5146083" y="1281693"/>
                  <a:pt x="5154105" y="1281693"/>
                </a:cubicBezTo>
                <a:close/>
                <a:moveTo>
                  <a:pt x="5083276" y="1281693"/>
                </a:moveTo>
                <a:cubicBezTo>
                  <a:pt x="5089110" y="1281693"/>
                  <a:pt x="5095673" y="1288698"/>
                  <a:pt x="5095673" y="1296482"/>
                </a:cubicBezTo>
                <a:cubicBezTo>
                  <a:pt x="5095673" y="1305044"/>
                  <a:pt x="5089110" y="1311271"/>
                  <a:pt x="5083276" y="1311271"/>
                </a:cubicBezTo>
                <a:cubicBezTo>
                  <a:pt x="5075254" y="1311271"/>
                  <a:pt x="5069420" y="1305044"/>
                  <a:pt x="5069420" y="1296482"/>
                </a:cubicBezTo>
                <a:cubicBezTo>
                  <a:pt x="5069420" y="1288698"/>
                  <a:pt x="5075254" y="1281693"/>
                  <a:pt x="5083276" y="1281693"/>
                </a:cubicBezTo>
                <a:close/>
                <a:moveTo>
                  <a:pt x="5012445" y="1281693"/>
                </a:moveTo>
                <a:cubicBezTo>
                  <a:pt x="5018279" y="1281693"/>
                  <a:pt x="5024842" y="1288698"/>
                  <a:pt x="5024842" y="1296482"/>
                </a:cubicBezTo>
                <a:cubicBezTo>
                  <a:pt x="5024842" y="1305044"/>
                  <a:pt x="5018279" y="1311271"/>
                  <a:pt x="5012445" y="1311271"/>
                </a:cubicBezTo>
                <a:cubicBezTo>
                  <a:pt x="5004423" y="1311271"/>
                  <a:pt x="4998589" y="1305044"/>
                  <a:pt x="4998589" y="1296482"/>
                </a:cubicBezTo>
                <a:cubicBezTo>
                  <a:pt x="4998589" y="1288698"/>
                  <a:pt x="5004423" y="1281693"/>
                  <a:pt x="5012445" y="1281693"/>
                </a:cubicBezTo>
                <a:close/>
                <a:moveTo>
                  <a:pt x="4940157" y="1281693"/>
                </a:moveTo>
                <a:cubicBezTo>
                  <a:pt x="4948179" y="1281693"/>
                  <a:pt x="4954013" y="1288698"/>
                  <a:pt x="4954013" y="1296482"/>
                </a:cubicBezTo>
                <a:cubicBezTo>
                  <a:pt x="4954013" y="1305044"/>
                  <a:pt x="4948179" y="1311271"/>
                  <a:pt x="4940157" y="1311271"/>
                </a:cubicBezTo>
                <a:cubicBezTo>
                  <a:pt x="4934323" y="1311271"/>
                  <a:pt x="4927760" y="1305044"/>
                  <a:pt x="4927760" y="1296482"/>
                </a:cubicBezTo>
                <a:cubicBezTo>
                  <a:pt x="4927760" y="1288698"/>
                  <a:pt x="4934323" y="1281693"/>
                  <a:pt x="4940157" y="1281693"/>
                </a:cubicBezTo>
                <a:close/>
                <a:moveTo>
                  <a:pt x="4865953" y="1281693"/>
                </a:moveTo>
                <a:cubicBezTo>
                  <a:pt x="4873975" y="1281693"/>
                  <a:pt x="4879809" y="1288698"/>
                  <a:pt x="4879809" y="1296482"/>
                </a:cubicBezTo>
                <a:cubicBezTo>
                  <a:pt x="4879809" y="1305044"/>
                  <a:pt x="4873975" y="1311271"/>
                  <a:pt x="4865953" y="1311271"/>
                </a:cubicBezTo>
                <a:cubicBezTo>
                  <a:pt x="4860119" y="1311271"/>
                  <a:pt x="4853556" y="1305044"/>
                  <a:pt x="4853556" y="1296482"/>
                </a:cubicBezTo>
                <a:cubicBezTo>
                  <a:pt x="4853556" y="1288698"/>
                  <a:pt x="4860119" y="1281693"/>
                  <a:pt x="4865953" y="1281693"/>
                </a:cubicBezTo>
                <a:close/>
                <a:moveTo>
                  <a:pt x="4795122" y="1281693"/>
                </a:moveTo>
                <a:cubicBezTo>
                  <a:pt x="4803144" y="1281693"/>
                  <a:pt x="4808978" y="1288698"/>
                  <a:pt x="4808978" y="1296482"/>
                </a:cubicBezTo>
                <a:cubicBezTo>
                  <a:pt x="4808978" y="1305044"/>
                  <a:pt x="4803144" y="1311271"/>
                  <a:pt x="4795122" y="1311271"/>
                </a:cubicBezTo>
                <a:cubicBezTo>
                  <a:pt x="4787830" y="1311271"/>
                  <a:pt x="4782725" y="1305044"/>
                  <a:pt x="4782725" y="1296482"/>
                </a:cubicBezTo>
                <a:cubicBezTo>
                  <a:pt x="4782725" y="1288698"/>
                  <a:pt x="4787830" y="1281693"/>
                  <a:pt x="4795122" y="1281693"/>
                </a:cubicBezTo>
                <a:close/>
                <a:moveTo>
                  <a:pt x="4726684" y="1281693"/>
                </a:moveTo>
                <a:cubicBezTo>
                  <a:pt x="4735246" y="1281693"/>
                  <a:pt x="4741472" y="1288698"/>
                  <a:pt x="4741472" y="1296482"/>
                </a:cubicBezTo>
                <a:cubicBezTo>
                  <a:pt x="4741472" y="1305044"/>
                  <a:pt x="4735246" y="1311271"/>
                  <a:pt x="4726684" y="1311271"/>
                </a:cubicBezTo>
                <a:cubicBezTo>
                  <a:pt x="4718122" y="1311271"/>
                  <a:pt x="4711896" y="1305044"/>
                  <a:pt x="4711896" y="1296482"/>
                </a:cubicBezTo>
                <a:cubicBezTo>
                  <a:pt x="4711896" y="1288698"/>
                  <a:pt x="4718122" y="1281693"/>
                  <a:pt x="4726684" y="1281693"/>
                </a:cubicBezTo>
                <a:close/>
                <a:moveTo>
                  <a:pt x="4655853" y="1281693"/>
                </a:moveTo>
                <a:cubicBezTo>
                  <a:pt x="4663637" y="1281693"/>
                  <a:pt x="4670642" y="1286798"/>
                  <a:pt x="4670642" y="1294090"/>
                </a:cubicBezTo>
                <a:cubicBezTo>
                  <a:pt x="4670642" y="1302112"/>
                  <a:pt x="4663637" y="1307946"/>
                  <a:pt x="4655853" y="1307946"/>
                </a:cubicBezTo>
                <a:cubicBezTo>
                  <a:pt x="4647291" y="1307946"/>
                  <a:pt x="4641064" y="1302112"/>
                  <a:pt x="4641064" y="1294090"/>
                </a:cubicBezTo>
                <a:cubicBezTo>
                  <a:pt x="4641064" y="1286798"/>
                  <a:pt x="4647291" y="1281693"/>
                  <a:pt x="4655853" y="1281693"/>
                </a:cubicBezTo>
                <a:close/>
                <a:moveTo>
                  <a:pt x="4585023" y="1281693"/>
                </a:moveTo>
                <a:cubicBezTo>
                  <a:pt x="4592806" y="1281693"/>
                  <a:pt x="4599811" y="1286798"/>
                  <a:pt x="4599811" y="1294090"/>
                </a:cubicBezTo>
                <a:cubicBezTo>
                  <a:pt x="4599811" y="1302112"/>
                  <a:pt x="4592806" y="1307946"/>
                  <a:pt x="4585023" y="1307946"/>
                </a:cubicBezTo>
                <a:cubicBezTo>
                  <a:pt x="4576461" y="1307946"/>
                  <a:pt x="4570235" y="1302112"/>
                  <a:pt x="4570235" y="1294090"/>
                </a:cubicBezTo>
                <a:cubicBezTo>
                  <a:pt x="4570235" y="1286798"/>
                  <a:pt x="4576461" y="1281693"/>
                  <a:pt x="4585023" y="1281693"/>
                </a:cubicBezTo>
                <a:close/>
                <a:moveTo>
                  <a:pt x="226355" y="1281693"/>
                </a:moveTo>
                <a:cubicBezTo>
                  <a:pt x="232189" y="1281693"/>
                  <a:pt x="238753" y="1288523"/>
                  <a:pt x="238753" y="1296871"/>
                </a:cubicBezTo>
                <a:cubicBezTo>
                  <a:pt x="238753" y="1304461"/>
                  <a:pt x="232189" y="1311291"/>
                  <a:pt x="226355" y="1311291"/>
                </a:cubicBezTo>
                <a:cubicBezTo>
                  <a:pt x="218333" y="1311291"/>
                  <a:pt x="212499" y="1304461"/>
                  <a:pt x="212499" y="1296871"/>
                </a:cubicBezTo>
                <a:cubicBezTo>
                  <a:pt x="212499" y="1288523"/>
                  <a:pt x="218333" y="1281693"/>
                  <a:pt x="226355" y="1281693"/>
                </a:cubicBezTo>
                <a:close/>
                <a:moveTo>
                  <a:pt x="155522" y="1281693"/>
                </a:moveTo>
                <a:cubicBezTo>
                  <a:pt x="161356" y="1281693"/>
                  <a:pt x="167919" y="1288523"/>
                  <a:pt x="167919" y="1296871"/>
                </a:cubicBezTo>
                <a:cubicBezTo>
                  <a:pt x="167919" y="1304461"/>
                  <a:pt x="161356" y="1311291"/>
                  <a:pt x="155522" y="1311291"/>
                </a:cubicBezTo>
                <a:cubicBezTo>
                  <a:pt x="147500" y="1311291"/>
                  <a:pt x="141666" y="1304461"/>
                  <a:pt x="141666" y="1296871"/>
                </a:cubicBezTo>
                <a:cubicBezTo>
                  <a:pt x="141666" y="1288523"/>
                  <a:pt x="147500" y="1281693"/>
                  <a:pt x="155522" y="1281693"/>
                </a:cubicBezTo>
                <a:close/>
                <a:moveTo>
                  <a:pt x="83234" y="1281693"/>
                </a:moveTo>
                <a:cubicBezTo>
                  <a:pt x="90526" y="1281693"/>
                  <a:pt x="97090" y="1288523"/>
                  <a:pt x="97090" y="1296871"/>
                </a:cubicBezTo>
                <a:cubicBezTo>
                  <a:pt x="97090" y="1304461"/>
                  <a:pt x="90526" y="1311291"/>
                  <a:pt x="83234" y="1311291"/>
                </a:cubicBezTo>
                <a:cubicBezTo>
                  <a:pt x="76670" y="1311291"/>
                  <a:pt x="70836" y="1304461"/>
                  <a:pt x="70836" y="1296871"/>
                </a:cubicBezTo>
                <a:cubicBezTo>
                  <a:pt x="70836" y="1288523"/>
                  <a:pt x="76670" y="1281693"/>
                  <a:pt x="83234" y="1281693"/>
                </a:cubicBezTo>
                <a:close/>
                <a:moveTo>
                  <a:pt x="11998" y="1281693"/>
                </a:moveTo>
                <a:cubicBezTo>
                  <a:pt x="20243" y="1281693"/>
                  <a:pt x="26239" y="1288523"/>
                  <a:pt x="26239" y="1296871"/>
                </a:cubicBezTo>
                <a:cubicBezTo>
                  <a:pt x="26239" y="1304461"/>
                  <a:pt x="20243" y="1311291"/>
                  <a:pt x="11998" y="1311291"/>
                </a:cubicBezTo>
                <a:cubicBezTo>
                  <a:pt x="6002" y="1311291"/>
                  <a:pt x="5" y="1304461"/>
                  <a:pt x="5" y="1296871"/>
                </a:cubicBezTo>
                <a:cubicBezTo>
                  <a:pt x="5" y="1288523"/>
                  <a:pt x="4503" y="1281693"/>
                  <a:pt x="11998" y="1281693"/>
                </a:cubicBezTo>
                <a:close/>
                <a:moveTo>
                  <a:pt x="7084322" y="1210863"/>
                </a:moveTo>
                <a:cubicBezTo>
                  <a:pt x="7092106" y="1210863"/>
                  <a:pt x="7099111" y="1217426"/>
                  <a:pt x="7099111" y="1224719"/>
                </a:cubicBezTo>
                <a:cubicBezTo>
                  <a:pt x="7099111" y="1231282"/>
                  <a:pt x="7092106" y="1237116"/>
                  <a:pt x="7084322" y="1237116"/>
                </a:cubicBezTo>
                <a:cubicBezTo>
                  <a:pt x="7075760" y="1237116"/>
                  <a:pt x="7069533" y="1231282"/>
                  <a:pt x="7069533" y="1224719"/>
                </a:cubicBezTo>
                <a:cubicBezTo>
                  <a:pt x="7069533" y="1217426"/>
                  <a:pt x="7075760" y="1210863"/>
                  <a:pt x="7084322" y="1210863"/>
                </a:cubicBezTo>
                <a:close/>
                <a:moveTo>
                  <a:pt x="7013492" y="1210863"/>
                </a:moveTo>
                <a:cubicBezTo>
                  <a:pt x="7021275" y="1210863"/>
                  <a:pt x="7028280" y="1217426"/>
                  <a:pt x="7028280" y="1224719"/>
                </a:cubicBezTo>
                <a:cubicBezTo>
                  <a:pt x="7028280" y="1231282"/>
                  <a:pt x="7021275" y="1237116"/>
                  <a:pt x="7013492" y="1237116"/>
                </a:cubicBezTo>
                <a:cubicBezTo>
                  <a:pt x="7004930" y="1237116"/>
                  <a:pt x="6998704" y="1231282"/>
                  <a:pt x="6998704" y="1224719"/>
                </a:cubicBezTo>
                <a:cubicBezTo>
                  <a:pt x="6998704" y="1217426"/>
                  <a:pt x="7004930" y="1210863"/>
                  <a:pt x="7013492" y="1210863"/>
                </a:cubicBezTo>
                <a:close/>
                <a:moveTo>
                  <a:pt x="6939085" y="1210863"/>
                </a:moveTo>
                <a:cubicBezTo>
                  <a:pt x="6946378" y="1210863"/>
                  <a:pt x="6950753" y="1217426"/>
                  <a:pt x="6950753" y="1224719"/>
                </a:cubicBezTo>
                <a:cubicBezTo>
                  <a:pt x="6950753" y="1231282"/>
                  <a:pt x="6946378" y="1237116"/>
                  <a:pt x="6939085" y="1237116"/>
                </a:cubicBezTo>
                <a:cubicBezTo>
                  <a:pt x="6931063" y="1237116"/>
                  <a:pt x="6924500" y="1231282"/>
                  <a:pt x="6924500" y="1224719"/>
                </a:cubicBezTo>
                <a:cubicBezTo>
                  <a:pt x="6924500" y="1217426"/>
                  <a:pt x="6931063" y="1210863"/>
                  <a:pt x="6939085" y="1210863"/>
                </a:cubicBezTo>
                <a:close/>
                <a:moveTo>
                  <a:pt x="6867525" y="1210863"/>
                </a:moveTo>
                <a:cubicBezTo>
                  <a:pt x="6874088" y="1210863"/>
                  <a:pt x="6879922" y="1217426"/>
                  <a:pt x="6879922" y="1224719"/>
                </a:cubicBezTo>
                <a:cubicBezTo>
                  <a:pt x="6879922" y="1231282"/>
                  <a:pt x="6874088" y="1237116"/>
                  <a:pt x="6867525" y="1237116"/>
                </a:cubicBezTo>
                <a:cubicBezTo>
                  <a:pt x="6860232" y="1237116"/>
                  <a:pt x="6853669" y="1231282"/>
                  <a:pt x="6853669" y="1224719"/>
                </a:cubicBezTo>
                <a:cubicBezTo>
                  <a:pt x="6853669" y="1217426"/>
                  <a:pt x="6860232" y="1210863"/>
                  <a:pt x="6867525" y="1210863"/>
                </a:cubicBezTo>
                <a:close/>
                <a:moveTo>
                  <a:pt x="6796696" y="1210863"/>
                </a:moveTo>
                <a:cubicBezTo>
                  <a:pt x="6803259" y="1210863"/>
                  <a:pt x="6809093" y="1217426"/>
                  <a:pt x="6809093" y="1224719"/>
                </a:cubicBezTo>
                <a:cubicBezTo>
                  <a:pt x="6809093" y="1231282"/>
                  <a:pt x="6803259" y="1237116"/>
                  <a:pt x="6796696" y="1237116"/>
                </a:cubicBezTo>
                <a:cubicBezTo>
                  <a:pt x="6789403" y="1237116"/>
                  <a:pt x="6782840" y="1231282"/>
                  <a:pt x="6782840" y="1224719"/>
                </a:cubicBezTo>
                <a:cubicBezTo>
                  <a:pt x="6782840" y="1217426"/>
                  <a:pt x="6789403" y="1210863"/>
                  <a:pt x="6796696" y="1210863"/>
                </a:cubicBezTo>
                <a:close/>
                <a:moveTo>
                  <a:pt x="6724405" y="1210863"/>
                </a:moveTo>
                <a:cubicBezTo>
                  <a:pt x="6732427" y="1210863"/>
                  <a:pt x="6738261" y="1217426"/>
                  <a:pt x="6738261" y="1224719"/>
                </a:cubicBezTo>
                <a:cubicBezTo>
                  <a:pt x="6738261" y="1231282"/>
                  <a:pt x="6732427" y="1237116"/>
                  <a:pt x="6724405" y="1237116"/>
                </a:cubicBezTo>
                <a:cubicBezTo>
                  <a:pt x="6718571" y="1237116"/>
                  <a:pt x="6712008" y="1231282"/>
                  <a:pt x="6712008" y="1224719"/>
                </a:cubicBezTo>
                <a:cubicBezTo>
                  <a:pt x="6712008" y="1217426"/>
                  <a:pt x="6718571" y="1210863"/>
                  <a:pt x="6724405" y="1210863"/>
                </a:cubicBezTo>
                <a:close/>
                <a:moveTo>
                  <a:pt x="6653576" y="1210863"/>
                </a:moveTo>
                <a:cubicBezTo>
                  <a:pt x="6660869" y="1210863"/>
                  <a:pt x="6667432" y="1217426"/>
                  <a:pt x="6667432" y="1224719"/>
                </a:cubicBezTo>
                <a:cubicBezTo>
                  <a:pt x="6667432" y="1231282"/>
                  <a:pt x="6660869" y="1237116"/>
                  <a:pt x="6653576" y="1237116"/>
                </a:cubicBezTo>
                <a:cubicBezTo>
                  <a:pt x="6647013" y="1237116"/>
                  <a:pt x="6641179" y="1231282"/>
                  <a:pt x="6641179" y="1224719"/>
                </a:cubicBezTo>
                <a:cubicBezTo>
                  <a:pt x="6641179" y="1217426"/>
                  <a:pt x="6647013" y="1210863"/>
                  <a:pt x="6653576" y="1210863"/>
                </a:cubicBezTo>
                <a:close/>
                <a:moveTo>
                  <a:pt x="6582745" y="1210863"/>
                </a:moveTo>
                <a:cubicBezTo>
                  <a:pt x="6590038" y="1210863"/>
                  <a:pt x="6596601" y="1217426"/>
                  <a:pt x="6596601" y="1224719"/>
                </a:cubicBezTo>
                <a:cubicBezTo>
                  <a:pt x="6596601" y="1231282"/>
                  <a:pt x="6590038" y="1237116"/>
                  <a:pt x="6582745" y="1237116"/>
                </a:cubicBezTo>
                <a:cubicBezTo>
                  <a:pt x="6574723" y="1237116"/>
                  <a:pt x="6570348" y="1231282"/>
                  <a:pt x="6570348" y="1224719"/>
                </a:cubicBezTo>
                <a:cubicBezTo>
                  <a:pt x="6570348" y="1217426"/>
                  <a:pt x="6574723" y="1210863"/>
                  <a:pt x="6582745" y="1210863"/>
                </a:cubicBezTo>
                <a:close/>
                <a:moveTo>
                  <a:pt x="6510933" y="1210863"/>
                </a:moveTo>
                <a:cubicBezTo>
                  <a:pt x="6518717" y="1210863"/>
                  <a:pt x="6525722" y="1217426"/>
                  <a:pt x="6525722" y="1224719"/>
                </a:cubicBezTo>
                <a:cubicBezTo>
                  <a:pt x="6525722" y="1231282"/>
                  <a:pt x="6518717" y="1237116"/>
                  <a:pt x="6510933" y="1237116"/>
                </a:cubicBezTo>
                <a:cubicBezTo>
                  <a:pt x="6502371" y="1237116"/>
                  <a:pt x="6496144" y="1231282"/>
                  <a:pt x="6496144" y="1224719"/>
                </a:cubicBezTo>
                <a:cubicBezTo>
                  <a:pt x="6496144" y="1217426"/>
                  <a:pt x="6502371" y="1210863"/>
                  <a:pt x="6510933" y="1210863"/>
                </a:cubicBezTo>
                <a:close/>
                <a:moveTo>
                  <a:pt x="6440492" y="1210863"/>
                </a:moveTo>
                <a:cubicBezTo>
                  <a:pt x="6448081" y="1210863"/>
                  <a:pt x="6454911" y="1217426"/>
                  <a:pt x="6454911" y="1224719"/>
                </a:cubicBezTo>
                <a:cubicBezTo>
                  <a:pt x="6454911" y="1231282"/>
                  <a:pt x="6448081" y="1237116"/>
                  <a:pt x="6440492" y="1237116"/>
                </a:cubicBezTo>
                <a:cubicBezTo>
                  <a:pt x="6432145" y="1237116"/>
                  <a:pt x="6425315" y="1232741"/>
                  <a:pt x="6425315" y="1224719"/>
                </a:cubicBezTo>
                <a:cubicBezTo>
                  <a:pt x="6425315" y="1217426"/>
                  <a:pt x="6432145" y="1210863"/>
                  <a:pt x="6440492" y="1210863"/>
                </a:cubicBezTo>
                <a:close/>
                <a:moveTo>
                  <a:pt x="6368340" y="1210863"/>
                </a:moveTo>
                <a:cubicBezTo>
                  <a:pt x="6376362" y="1210863"/>
                  <a:pt x="6380737" y="1217426"/>
                  <a:pt x="6380737" y="1224719"/>
                </a:cubicBezTo>
                <a:cubicBezTo>
                  <a:pt x="6380737" y="1232741"/>
                  <a:pt x="6376362" y="1237116"/>
                  <a:pt x="6368340" y="1237116"/>
                </a:cubicBezTo>
                <a:cubicBezTo>
                  <a:pt x="6361047" y="1237116"/>
                  <a:pt x="6354484" y="1232741"/>
                  <a:pt x="6354484" y="1224719"/>
                </a:cubicBezTo>
                <a:cubicBezTo>
                  <a:pt x="6354484" y="1217426"/>
                  <a:pt x="6361047" y="1210863"/>
                  <a:pt x="6368340" y="1210863"/>
                </a:cubicBezTo>
                <a:close/>
                <a:moveTo>
                  <a:pt x="6297511" y="1210863"/>
                </a:moveTo>
                <a:cubicBezTo>
                  <a:pt x="6304074" y="1210863"/>
                  <a:pt x="6309908" y="1217426"/>
                  <a:pt x="6309908" y="1224719"/>
                </a:cubicBezTo>
                <a:cubicBezTo>
                  <a:pt x="6309908" y="1232741"/>
                  <a:pt x="6304074" y="1237116"/>
                  <a:pt x="6297511" y="1237116"/>
                </a:cubicBezTo>
                <a:cubicBezTo>
                  <a:pt x="6290218" y="1237116"/>
                  <a:pt x="6283655" y="1232741"/>
                  <a:pt x="6283655" y="1224719"/>
                </a:cubicBezTo>
                <a:cubicBezTo>
                  <a:pt x="6283655" y="1217426"/>
                  <a:pt x="6290218" y="1210863"/>
                  <a:pt x="6297511" y="1210863"/>
                </a:cubicBezTo>
                <a:close/>
                <a:moveTo>
                  <a:pt x="6226679" y="1210863"/>
                </a:moveTo>
                <a:cubicBezTo>
                  <a:pt x="6233242" y="1210863"/>
                  <a:pt x="6239076" y="1217426"/>
                  <a:pt x="6239076" y="1224719"/>
                </a:cubicBezTo>
                <a:cubicBezTo>
                  <a:pt x="6239076" y="1232741"/>
                  <a:pt x="6233242" y="1237116"/>
                  <a:pt x="6226679" y="1237116"/>
                </a:cubicBezTo>
                <a:cubicBezTo>
                  <a:pt x="6219386" y="1237116"/>
                  <a:pt x="6212823" y="1232741"/>
                  <a:pt x="6212823" y="1224719"/>
                </a:cubicBezTo>
                <a:cubicBezTo>
                  <a:pt x="6212823" y="1217426"/>
                  <a:pt x="6219386" y="1210863"/>
                  <a:pt x="6226679" y="1210863"/>
                </a:cubicBezTo>
                <a:close/>
                <a:moveTo>
                  <a:pt x="6154391" y="1210863"/>
                </a:moveTo>
                <a:cubicBezTo>
                  <a:pt x="6161684" y="1210863"/>
                  <a:pt x="6168247" y="1217426"/>
                  <a:pt x="6168247" y="1224719"/>
                </a:cubicBezTo>
                <a:cubicBezTo>
                  <a:pt x="6168247" y="1232741"/>
                  <a:pt x="6161684" y="1237116"/>
                  <a:pt x="6154391" y="1237116"/>
                </a:cubicBezTo>
                <a:cubicBezTo>
                  <a:pt x="6147828" y="1237116"/>
                  <a:pt x="6141994" y="1232741"/>
                  <a:pt x="6141994" y="1224719"/>
                </a:cubicBezTo>
                <a:cubicBezTo>
                  <a:pt x="6141994" y="1217426"/>
                  <a:pt x="6147828" y="1210863"/>
                  <a:pt x="6154391" y="1210863"/>
                </a:cubicBezTo>
                <a:close/>
                <a:moveTo>
                  <a:pt x="6083559" y="1210863"/>
                </a:moveTo>
                <a:cubicBezTo>
                  <a:pt x="6090852" y="1210863"/>
                  <a:pt x="6097415" y="1217426"/>
                  <a:pt x="6097415" y="1224719"/>
                </a:cubicBezTo>
                <a:cubicBezTo>
                  <a:pt x="6097415" y="1232741"/>
                  <a:pt x="6090852" y="1237116"/>
                  <a:pt x="6083559" y="1237116"/>
                </a:cubicBezTo>
                <a:cubicBezTo>
                  <a:pt x="6076996" y="1237116"/>
                  <a:pt x="6071162" y="1232741"/>
                  <a:pt x="6071162" y="1224719"/>
                </a:cubicBezTo>
                <a:cubicBezTo>
                  <a:pt x="6071162" y="1217426"/>
                  <a:pt x="6076996" y="1210863"/>
                  <a:pt x="6083559" y="1210863"/>
                </a:cubicBezTo>
                <a:close/>
                <a:moveTo>
                  <a:pt x="6009356" y="1210863"/>
                </a:moveTo>
                <a:cubicBezTo>
                  <a:pt x="6016649" y="1210863"/>
                  <a:pt x="6023212" y="1217426"/>
                  <a:pt x="6023212" y="1224719"/>
                </a:cubicBezTo>
                <a:cubicBezTo>
                  <a:pt x="6023212" y="1232741"/>
                  <a:pt x="6016649" y="1237116"/>
                  <a:pt x="6009356" y="1237116"/>
                </a:cubicBezTo>
                <a:cubicBezTo>
                  <a:pt x="6001334" y="1237116"/>
                  <a:pt x="5996959" y="1232741"/>
                  <a:pt x="5996959" y="1224719"/>
                </a:cubicBezTo>
                <a:cubicBezTo>
                  <a:pt x="5996959" y="1217426"/>
                  <a:pt x="6001334" y="1210863"/>
                  <a:pt x="6009356" y="1210863"/>
                </a:cubicBezTo>
                <a:close/>
                <a:moveTo>
                  <a:pt x="5940548" y="1210863"/>
                </a:moveTo>
                <a:cubicBezTo>
                  <a:pt x="5948896" y="1210863"/>
                  <a:pt x="5955726" y="1217426"/>
                  <a:pt x="5955726" y="1224719"/>
                </a:cubicBezTo>
                <a:cubicBezTo>
                  <a:pt x="5955726" y="1232741"/>
                  <a:pt x="5948896" y="1237116"/>
                  <a:pt x="5940548" y="1237116"/>
                </a:cubicBezTo>
                <a:cubicBezTo>
                  <a:pt x="5932960" y="1237116"/>
                  <a:pt x="5926130" y="1232741"/>
                  <a:pt x="5926130" y="1224719"/>
                </a:cubicBezTo>
                <a:cubicBezTo>
                  <a:pt x="5926130" y="1217426"/>
                  <a:pt x="5932960" y="1210863"/>
                  <a:pt x="5940548" y="1210863"/>
                </a:cubicBezTo>
                <a:close/>
                <a:moveTo>
                  <a:pt x="5870088" y="1210863"/>
                </a:moveTo>
                <a:cubicBezTo>
                  <a:pt x="5878650" y="1210863"/>
                  <a:pt x="5884877" y="1217426"/>
                  <a:pt x="5884877" y="1224719"/>
                </a:cubicBezTo>
                <a:cubicBezTo>
                  <a:pt x="5884877" y="1232741"/>
                  <a:pt x="5878650" y="1237116"/>
                  <a:pt x="5870088" y="1237116"/>
                </a:cubicBezTo>
                <a:cubicBezTo>
                  <a:pt x="5862304" y="1237116"/>
                  <a:pt x="5855299" y="1232741"/>
                  <a:pt x="5855299" y="1224719"/>
                </a:cubicBezTo>
                <a:cubicBezTo>
                  <a:pt x="5855299" y="1217426"/>
                  <a:pt x="5862304" y="1210863"/>
                  <a:pt x="5870088" y="1210863"/>
                </a:cubicBezTo>
                <a:close/>
                <a:moveTo>
                  <a:pt x="5799257" y="1210863"/>
                </a:moveTo>
                <a:cubicBezTo>
                  <a:pt x="5807819" y="1210863"/>
                  <a:pt x="5814045" y="1217426"/>
                  <a:pt x="5814045" y="1224719"/>
                </a:cubicBezTo>
                <a:cubicBezTo>
                  <a:pt x="5814045" y="1232741"/>
                  <a:pt x="5807819" y="1237116"/>
                  <a:pt x="5799257" y="1237116"/>
                </a:cubicBezTo>
                <a:cubicBezTo>
                  <a:pt x="5791474" y="1237116"/>
                  <a:pt x="5784469" y="1232741"/>
                  <a:pt x="5784469" y="1224719"/>
                </a:cubicBezTo>
                <a:cubicBezTo>
                  <a:pt x="5784469" y="1217426"/>
                  <a:pt x="5791474" y="1210863"/>
                  <a:pt x="5799257" y="1210863"/>
                </a:cubicBezTo>
                <a:close/>
                <a:moveTo>
                  <a:pt x="5724122" y="1210863"/>
                </a:moveTo>
                <a:cubicBezTo>
                  <a:pt x="5732144" y="1210863"/>
                  <a:pt x="5736519" y="1217868"/>
                  <a:pt x="5736519" y="1225651"/>
                </a:cubicBezTo>
                <a:cubicBezTo>
                  <a:pt x="5736519" y="1234213"/>
                  <a:pt x="5732144" y="1240439"/>
                  <a:pt x="5724122" y="1240439"/>
                </a:cubicBezTo>
                <a:cubicBezTo>
                  <a:pt x="5716100" y="1240439"/>
                  <a:pt x="5710266" y="1234213"/>
                  <a:pt x="5710266" y="1225651"/>
                </a:cubicBezTo>
                <a:cubicBezTo>
                  <a:pt x="5710266" y="1217868"/>
                  <a:pt x="5716100" y="1210863"/>
                  <a:pt x="5724122" y="1210863"/>
                </a:cubicBezTo>
                <a:close/>
                <a:moveTo>
                  <a:pt x="5653291" y="1210863"/>
                </a:moveTo>
                <a:cubicBezTo>
                  <a:pt x="5659125" y="1210863"/>
                  <a:pt x="5665688" y="1217868"/>
                  <a:pt x="5665688" y="1225651"/>
                </a:cubicBezTo>
                <a:cubicBezTo>
                  <a:pt x="5665688" y="1234213"/>
                  <a:pt x="5659125" y="1240439"/>
                  <a:pt x="5653291" y="1240439"/>
                </a:cubicBezTo>
                <a:cubicBezTo>
                  <a:pt x="5645269" y="1240439"/>
                  <a:pt x="5639435" y="1234213"/>
                  <a:pt x="5639435" y="1225651"/>
                </a:cubicBezTo>
                <a:cubicBezTo>
                  <a:pt x="5639435" y="1217868"/>
                  <a:pt x="5645269" y="1210863"/>
                  <a:pt x="5653291" y="1210863"/>
                </a:cubicBezTo>
                <a:close/>
                <a:moveTo>
                  <a:pt x="5582461" y="1210863"/>
                </a:moveTo>
                <a:cubicBezTo>
                  <a:pt x="5588295" y="1210863"/>
                  <a:pt x="5594858" y="1217868"/>
                  <a:pt x="5594858" y="1225651"/>
                </a:cubicBezTo>
                <a:cubicBezTo>
                  <a:pt x="5594858" y="1234213"/>
                  <a:pt x="5588295" y="1240439"/>
                  <a:pt x="5582461" y="1240439"/>
                </a:cubicBezTo>
                <a:cubicBezTo>
                  <a:pt x="5574439" y="1240439"/>
                  <a:pt x="5568605" y="1234213"/>
                  <a:pt x="5568605" y="1225651"/>
                </a:cubicBezTo>
                <a:cubicBezTo>
                  <a:pt x="5568605" y="1217868"/>
                  <a:pt x="5574439" y="1210863"/>
                  <a:pt x="5582461" y="1210863"/>
                </a:cubicBezTo>
                <a:close/>
                <a:moveTo>
                  <a:pt x="5510171" y="1210863"/>
                </a:moveTo>
                <a:cubicBezTo>
                  <a:pt x="5517464" y="1210863"/>
                  <a:pt x="5524027" y="1217868"/>
                  <a:pt x="5524027" y="1225651"/>
                </a:cubicBezTo>
                <a:cubicBezTo>
                  <a:pt x="5524027" y="1234213"/>
                  <a:pt x="5517464" y="1240439"/>
                  <a:pt x="5510171" y="1240439"/>
                </a:cubicBezTo>
                <a:cubicBezTo>
                  <a:pt x="5503608" y="1240439"/>
                  <a:pt x="5497774" y="1234213"/>
                  <a:pt x="5497774" y="1225651"/>
                </a:cubicBezTo>
                <a:cubicBezTo>
                  <a:pt x="5497774" y="1217868"/>
                  <a:pt x="5503608" y="1210863"/>
                  <a:pt x="5510171" y="1210863"/>
                </a:cubicBezTo>
                <a:close/>
                <a:moveTo>
                  <a:pt x="5438937" y="1210863"/>
                </a:moveTo>
                <a:cubicBezTo>
                  <a:pt x="5447182" y="1210863"/>
                  <a:pt x="5453178" y="1217868"/>
                  <a:pt x="5453178" y="1225651"/>
                </a:cubicBezTo>
                <a:cubicBezTo>
                  <a:pt x="5453178" y="1234213"/>
                  <a:pt x="5447182" y="1240439"/>
                  <a:pt x="5438937" y="1240439"/>
                </a:cubicBezTo>
                <a:cubicBezTo>
                  <a:pt x="5431442" y="1240439"/>
                  <a:pt x="5426945" y="1234213"/>
                  <a:pt x="5426945" y="1225651"/>
                </a:cubicBezTo>
                <a:cubicBezTo>
                  <a:pt x="5426945" y="1217868"/>
                  <a:pt x="5431442" y="1210863"/>
                  <a:pt x="5438937" y="1210863"/>
                </a:cubicBezTo>
                <a:close/>
                <a:moveTo>
                  <a:pt x="5367530" y="1210863"/>
                </a:moveTo>
                <a:cubicBezTo>
                  <a:pt x="5376092" y="1210863"/>
                  <a:pt x="5382318" y="1217868"/>
                  <a:pt x="5382318" y="1225651"/>
                </a:cubicBezTo>
                <a:cubicBezTo>
                  <a:pt x="5382318" y="1234213"/>
                  <a:pt x="5376092" y="1240439"/>
                  <a:pt x="5367530" y="1240439"/>
                </a:cubicBezTo>
                <a:cubicBezTo>
                  <a:pt x="5359747" y="1240439"/>
                  <a:pt x="5352742" y="1234213"/>
                  <a:pt x="5352742" y="1225651"/>
                </a:cubicBezTo>
                <a:cubicBezTo>
                  <a:pt x="5352742" y="1217868"/>
                  <a:pt x="5359747" y="1210863"/>
                  <a:pt x="5367530" y="1210863"/>
                </a:cubicBezTo>
                <a:close/>
                <a:moveTo>
                  <a:pt x="5296699" y="1210863"/>
                </a:moveTo>
                <a:cubicBezTo>
                  <a:pt x="5305261" y="1210863"/>
                  <a:pt x="5311488" y="1217868"/>
                  <a:pt x="5311488" y="1225651"/>
                </a:cubicBezTo>
                <a:cubicBezTo>
                  <a:pt x="5311488" y="1234213"/>
                  <a:pt x="5305261" y="1240439"/>
                  <a:pt x="5296699" y="1240439"/>
                </a:cubicBezTo>
                <a:cubicBezTo>
                  <a:pt x="5288915" y="1240439"/>
                  <a:pt x="5281910" y="1234213"/>
                  <a:pt x="5281910" y="1225651"/>
                </a:cubicBezTo>
                <a:cubicBezTo>
                  <a:pt x="5281910" y="1217868"/>
                  <a:pt x="5288915" y="1210863"/>
                  <a:pt x="5296699" y="1210863"/>
                </a:cubicBezTo>
                <a:close/>
                <a:moveTo>
                  <a:pt x="5225869" y="1210863"/>
                </a:moveTo>
                <a:cubicBezTo>
                  <a:pt x="5234431" y="1210863"/>
                  <a:pt x="5240657" y="1217868"/>
                  <a:pt x="5240657" y="1225651"/>
                </a:cubicBezTo>
                <a:cubicBezTo>
                  <a:pt x="5240657" y="1234213"/>
                  <a:pt x="5234431" y="1240439"/>
                  <a:pt x="5225869" y="1240439"/>
                </a:cubicBezTo>
                <a:cubicBezTo>
                  <a:pt x="5217307" y="1240439"/>
                  <a:pt x="5211081" y="1234213"/>
                  <a:pt x="5211081" y="1225651"/>
                </a:cubicBezTo>
                <a:cubicBezTo>
                  <a:pt x="5211081" y="1217868"/>
                  <a:pt x="5217307" y="1210863"/>
                  <a:pt x="5225869" y="1210863"/>
                </a:cubicBezTo>
                <a:close/>
                <a:moveTo>
                  <a:pt x="5154105" y="1210863"/>
                </a:moveTo>
                <a:cubicBezTo>
                  <a:pt x="5162127" y="1210863"/>
                  <a:pt x="5166502" y="1217868"/>
                  <a:pt x="5166502" y="1225651"/>
                </a:cubicBezTo>
                <a:cubicBezTo>
                  <a:pt x="5166502" y="1234213"/>
                  <a:pt x="5162127" y="1240439"/>
                  <a:pt x="5154105" y="1240439"/>
                </a:cubicBezTo>
                <a:cubicBezTo>
                  <a:pt x="5146083" y="1240439"/>
                  <a:pt x="5140249" y="1234213"/>
                  <a:pt x="5140249" y="1225651"/>
                </a:cubicBezTo>
                <a:cubicBezTo>
                  <a:pt x="5140249" y="1217868"/>
                  <a:pt x="5146083" y="1210863"/>
                  <a:pt x="5154105" y="1210863"/>
                </a:cubicBezTo>
                <a:close/>
                <a:moveTo>
                  <a:pt x="5083276" y="1210863"/>
                </a:moveTo>
                <a:cubicBezTo>
                  <a:pt x="5089110" y="1210863"/>
                  <a:pt x="5095673" y="1217868"/>
                  <a:pt x="5095673" y="1225651"/>
                </a:cubicBezTo>
                <a:cubicBezTo>
                  <a:pt x="5095673" y="1234213"/>
                  <a:pt x="5089110" y="1240439"/>
                  <a:pt x="5083276" y="1240439"/>
                </a:cubicBezTo>
                <a:cubicBezTo>
                  <a:pt x="5075254" y="1240439"/>
                  <a:pt x="5069420" y="1234213"/>
                  <a:pt x="5069420" y="1225651"/>
                </a:cubicBezTo>
                <a:cubicBezTo>
                  <a:pt x="5069420" y="1217868"/>
                  <a:pt x="5075254" y="1210863"/>
                  <a:pt x="5083276" y="1210863"/>
                </a:cubicBezTo>
                <a:close/>
                <a:moveTo>
                  <a:pt x="5012445" y="1210863"/>
                </a:moveTo>
                <a:cubicBezTo>
                  <a:pt x="5018279" y="1210863"/>
                  <a:pt x="5024842" y="1217868"/>
                  <a:pt x="5024842" y="1225651"/>
                </a:cubicBezTo>
                <a:cubicBezTo>
                  <a:pt x="5024842" y="1234213"/>
                  <a:pt x="5018279" y="1240439"/>
                  <a:pt x="5012445" y="1240439"/>
                </a:cubicBezTo>
                <a:cubicBezTo>
                  <a:pt x="5004423" y="1240439"/>
                  <a:pt x="4998589" y="1234213"/>
                  <a:pt x="4998589" y="1225651"/>
                </a:cubicBezTo>
                <a:cubicBezTo>
                  <a:pt x="4998589" y="1217868"/>
                  <a:pt x="5004423" y="1210863"/>
                  <a:pt x="5012445" y="1210863"/>
                </a:cubicBezTo>
                <a:close/>
                <a:moveTo>
                  <a:pt x="4940157" y="1210863"/>
                </a:moveTo>
                <a:cubicBezTo>
                  <a:pt x="4948179" y="1210863"/>
                  <a:pt x="4954013" y="1217868"/>
                  <a:pt x="4954013" y="1225651"/>
                </a:cubicBezTo>
                <a:cubicBezTo>
                  <a:pt x="4954013" y="1234213"/>
                  <a:pt x="4948179" y="1240439"/>
                  <a:pt x="4940157" y="1240439"/>
                </a:cubicBezTo>
                <a:cubicBezTo>
                  <a:pt x="4934323" y="1240439"/>
                  <a:pt x="4927760" y="1234213"/>
                  <a:pt x="4927760" y="1225651"/>
                </a:cubicBezTo>
                <a:cubicBezTo>
                  <a:pt x="4927760" y="1217868"/>
                  <a:pt x="4934323" y="1210863"/>
                  <a:pt x="4940157" y="1210863"/>
                </a:cubicBezTo>
                <a:close/>
                <a:moveTo>
                  <a:pt x="4865953" y="1210863"/>
                </a:moveTo>
                <a:cubicBezTo>
                  <a:pt x="4873975" y="1210863"/>
                  <a:pt x="4879809" y="1217868"/>
                  <a:pt x="4879809" y="1225651"/>
                </a:cubicBezTo>
                <a:cubicBezTo>
                  <a:pt x="4879809" y="1234213"/>
                  <a:pt x="4873975" y="1240439"/>
                  <a:pt x="4865953" y="1240439"/>
                </a:cubicBezTo>
                <a:cubicBezTo>
                  <a:pt x="4860119" y="1240439"/>
                  <a:pt x="4853556" y="1234213"/>
                  <a:pt x="4853556" y="1225651"/>
                </a:cubicBezTo>
                <a:cubicBezTo>
                  <a:pt x="4853556" y="1217868"/>
                  <a:pt x="4860119" y="1210863"/>
                  <a:pt x="4865953" y="1210863"/>
                </a:cubicBezTo>
                <a:close/>
                <a:moveTo>
                  <a:pt x="4795122" y="1210863"/>
                </a:moveTo>
                <a:cubicBezTo>
                  <a:pt x="4803144" y="1210863"/>
                  <a:pt x="4808978" y="1217868"/>
                  <a:pt x="4808978" y="1225651"/>
                </a:cubicBezTo>
                <a:cubicBezTo>
                  <a:pt x="4808978" y="1234213"/>
                  <a:pt x="4803144" y="1240439"/>
                  <a:pt x="4795122" y="1240439"/>
                </a:cubicBezTo>
                <a:cubicBezTo>
                  <a:pt x="4787830" y="1240439"/>
                  <a:pt x="4782725" y="1234213"/>
                  <a:pt x="4782725" y="1225651"/>
                </a:cubicBezTo>
                <a:cubicBezTo>
                  <a:pt x="4782725" y="1217868"/>
                  <a:pt x="4787830" y="1210863"/>
                  <a:pt x="4795122" y="1210863"/>
                </a:cubicBezTo>
                <a:close/>
                <a:moveTo>
                  <a:pt x="4726684" y="1210863"/>
                </a:moveTo>
                <a:cubicBezTo>
                  <a:pt x="4735246" y="1210863"/>
                  <a:pt x="4741472" y="1217868"/>
                  <a:pt x="4741472" y="1225651"/>
                </a:cubicBezTo>
                <a:cubicBezTo>
                  <a:pt x="4741472" y="1234213"/>
                  <a:pt x="4735246" y="1240439"/>
                  <a:pt x="4726684" y="1240439"/>
                </a:cubicBezTo>
                <a:cubicBezTo>
                  <a:pt x="4718122" y="1240439"/>
                  <a:pt x="4711896" y="1234213"/>
                  <a:pt x="4711896" y="1225651"/>
                </a:cubicBezTo>
                <a:cubicBezTo>
                  <a:pt x="4711896" y="1217868"/>
                  <a:pt x="4718122" y="1210863"/>
                  <a:pt x="4726684" y="1210863"/>
                </a:cubicBezTo>
                <a:close/>
                <a:moveTo>
                  <a:pt x="4655853" y="1210863"/>
                </a:moveTo>
                <a:cubicBezTo>
                  <a:pt x="4663637" y="1210863"/>
                  <a:pt x="4670642" y="1217868"/>
                  <a:pt x="4670642" y="1225651"/>
                </a:cubicBezTo>
                <a:cubicBezTo>
                  <a:pt x="4670642" y="1234213"/>
                  <a:pt x="4663637" y="1240439"/>
                  <a:pt x="4655853" y="1240439"/>
                </a:cubicBezTo>
                <a:cubicBezTo>
                  <a:pt x="4647291" y="1240439"/>
                  <a:pt x="4641064" y="1234213"/>
                  <a:pt x="4641064" y="1225651"/>
                </a:cubicBezTo>
                <a:cubicBezTo>
                  <a:pt x="4641064" y="1217868"/>
                  <a:pt x="4647291" y="1210863"/>
                  <a:pt x="4655853" y="1210863"/>
                </a:cubicBezTo>
                <a:close/>
                <a:moveTo>
                  <a:pt x="4585023" y="1210863"/>
                </a:moveTo>
                <a:cubicBezTo>
                  <a:pt x="4592806" y="1210863"/>
                  <a:pt x="4599811" y="1217868"/>
                  <a:pt x="4599811" y="1225651"/>
                </a:cubicBezTo>
                <a:cubicBezTo>
                  <a:pt x="4599811" y="1234213"/>
                  <a:pt x="4592806" y="1240439"/>
                  <a:pt x="4585023" y="1240439"/>
                </a:cubicBezTo>
                <a:cubicBezTo>
                  <a:pt x="4576461" y="1240439"/>
                  <a:pt x="4570235" y="1234213"/>
                  <a:pt x="4570235" y="1225651"/>
                </a:cubicBezTo>
                <a:cubicBezTo>
                  <a:pt x="4570235" y="1217868"/>
                  <a:pt x="4576461" y="1210863"/>
                  <a:pt x="4585023" y="1210863"/>
                </a:cubicBezTo>
                <a:close/>
                <a:moveTo>
                  <a:pt x="4513260" y="1210863"/>
                </a:moveTo>
                <a:cubicBezTo>
                  <a:pt x="4520553" y="1210863"/>
                  <a:pt x="4525657" y="1217868"/>
                  <a:pt x="4525657" y="1225651"/>
                </a:cubicBezTo>
                <a:cubicBezTo>
                  <a:pt x="4525657" y="1234213"/>
                  <a:pt x="4520553" y="1240439"/>
                  <a:pt x="4513260" y="1240439"/>
                </a:cubicBezTo>
                <a:cubicBezTo>
                  <a:pt x="4505238" y="1240439"/>
                  <a:pt x="4499404" y="1234213"/>
                  <a:pt x="4499404" y="1225651"/>
                </a:cubicBezTo>
                <a:cubicBezTo>
                  <a:pt x="4499404" y="1217868"/>
                  <a:pt x="4505238" y="1210863"/>
                  <a:pt x="4513260" y="1210863"/>
                </a:cubicBezTo>
                <a:close/>
                <a:moveTo>
                  <a:pt x="4439056" y="1210863"/>
                </a:moveTo>
                <a:cubicBezTo>
                  <a:pt x="4445619" y="1210863"/>
                  <a:pt x="4451453" y="1217868"/>
                  <a:pt x="4451453" y="1225651"/>
                </a:cubicBezTo>
                <a:cubicBezTo>
                  <a:pt x="4451453" y="1234213"/>
                  <a:pt x="4445619" y="1240439"/>
                  <a:pt x="4439056" y="1240439"/>
                </a:cubicBezTo>
                <a:cubicBezTo>
                  <a:pt x="4431763" y="1240439"/>
                  <a:pt x="4425200" y="1234213"/>
                  <a:pt x="4425200" y="1225651"/>
                </a:cubicBezTo>
                <a:cubicBezTo>
                  <a:pt x="4425200" y="1217868"/>
                  <a:pt x="4431763" y="1210863"/>
                  <a:pt x="4439056" y="1210863"/>
                </a:cubicBezTo>
                <a:close/>
                <a:moveTo>
                  <a:pt x="4366768" y="1210863"/>
                </a:moveTo>
                <a:cubicBezTo>
                  <a:pt x="4374790" y="1210863"/>
                  <a:pt x="4380624" y="1217868"/>
                  <a:pt x="4380624" y="1225651"/>
                </a:cubicBezTo>
                <a:cubicBezTo>
                  <a:pt x="4380624" y="1234213"/>
                  <a:pt x="4374790" y="1240439"/>
                  <a:pt x="4366768" y="1240439"/>
                </a:cubicBezTo>
                <a:cubicBezTo>
                  <a:pt x="4360934" y="1240439"/>
                  <a:pt x="4354371" y="1234213"/>
                  <a:pt x="4354371" y="1225651"/>
                </a:cubicBezTo>
                <a:cubicBezTo>
                  <a:pt x="4354371" y="1217868"/>
                  <a:pt x="4360934" y="1210863"/>
                  <a:pt x="4366768" y="1210863"/>
                </a:cubicBezTo>
                <a:close/>
                <a:moveTo>
                  <a:pt x="4295937" y="1210863"/>
                </a:moveTo>
                <a:cubicBezTo>
                  <a:pt x="4303959" y="1210863"/>
                  <a:pt x="4309793" y="1217868"/>
                  <a:pt x="4309793" y="1225651"/>
                </a:cubicBezTo>
                <a:cubicBezTo>
                  <a:pt x="4309793" y="1234213"/>
                  <a:pt x="4303959" y="1240439"/>
                  <a:pt x="4295937" y="1240439"/>
                </a:cubicBezTo>
                <a:cubicBezTo>
                  <a:pt x="4290103" y="1240439"/>
                  <a:pt x="4283540" y="1234213"/>
                  <a:pt x="4283540" y="1225651"/>
                </a:cubicBezTo>
                <a:cubicBezTo>
                  <a:pt x="4283540" y="1217868"/>
                  <a:pt x="4290103" y="1210863"/>
                  <a:pt x="4295937" y="1210863"/>
                </a:cubicBezTo>
                <a:close/>
                <a:moveTo>
                  <a:pt x="368953" y="1210863"/>
                </a:moveTo>
                <a:cubicBezTo>
                  <a:pt x="377515" y="1210863"/>
                  <a:pt x="383742" y="1217868"/>
                  <a:pt x="383742" y="1225651"/>
                </a:cubicBezTo>
                <a:cubicBezTo>
                  <a:pt x="383742" y="1234213"/>
                  <a:pt x="377515" y="1240439"/>
                  <a:pt x="368953" y="1240439"/>
                </a:cubicBezTo>
                <a:cubicBezTo>
                  <a:pt x="361170" y="1240439"/>
                  <a:pt x="354165" y="1234213"/>
                  <a:pt x="354165" y="1225651"/>
                </a:cubicBezTo>
                <a:cubicBezTo>
                  <a:pt x="354165" y="1217868"/>
                  <a:pt x="361170" y="1210863"/>
                  <a:pt x="368953" y="1210863"/>
                </a:cubicBezTo>
                <a:close/>
                <a:moveTo>
                  <a:pt x="297189" y="1210863"/>
                </a:moveTo>
                <a:cubicBezTo>
                  <a:pt x="305211" y="1210863"/>
                  <a:pt x="309586" y="1217868"/>
                  <a:pt x="309586" y="1225651"/>
                </a:cubicBezTo>
                <a:cubicBezTo>
                  <a:pt x="309586" y="1234213"/>
                  <a:pt x="305211" y="1240439"/>
                  <a:pt x="297189" y="1240439"/>
                </a:cubicBezTo>
                <a:cubicBezTo>
                  <a:pt x="289897" y="1240439"/>
                  <a:pt x="283334" y="1234213"/>
                  <a:pt x="283334" y="1225651"/>
                </a:cubicBezTo>
                <a:cubicBezTo>
                  <a:pt x="283334" y="1217868"/>
                  <a:pt x="289897" y="1210863"/>
                  <a:pt x="297189" y="1210863"/>
                </a:cubicBezTo>
                <a:close/>
                <a:moveTo>
                  <a:pt x="226361" y="1210863"/>
                </a:moveTo>
                <a:cubicBezTo>
                  <a:pt x="232195" y="1210863"/>
                  <a:pt x="238759" y="1217868"/>
                  <a:pt x="238759" y="1225651"/>
                </a:cubicBezTo>
                <a:cubicBezTo>
                  <a:pt x="238759" y="1234213"/>
                  <a:pt x="232195" y="1240439"/>
                  <a:pt x="226361" y="1240439"/>
                </a:cubicBezTo>
                <a:cubicBezTo>
                  <a:pt x="218338" y="1240439"/>
                  <a:pt x="212504" y="1234213"/>
                  <a:pt x="212504" y="1225651"/>
                </a:cubicBezTo>
                <a:cubicBezTo>
                  <a:pt x="212504" y="1217868"/>
                  <a:pt x="218338" y="1210863"/>
                  <a:pt x="226361" y="1210863"/>
                </a:cubicBezTo>
                <a:close/>
                <a:moveTo>
                  <a:pt x="155527" y="1210863"/>
                </a:moveTo>
                <a:cubicBezTo>
                  <a:pt x="161361" y="1210863"/>
                  <a:pt x="167924" y="1217868"/>
                  <a:pt x="167924" y="1225651"/>
                </a:cubicBezTo>
                <a:cubicBezTo>
                  <a:pt x="167924" y="1234213"/>
                  <a:pt x="161361" y="1240439"/>
                  <a:pt x="155527" y="1240439"/>
                </a:cubicBezTo>
                <a:cubicBezTo>
                  <a:pt x="147505" y="1240439"/>
                  <a:pt x="141671" y="1234213"/>
                  <a:pt x="141671" y="1225651"/>
                </a:cubicBezTo>
                <a:cubicBezTo>
                  <a:pt x="141671" y="1217868"/>
                  <a:pt x="147505" y="1210863"/>
                  <a:pt x="155527" y="1210863"/>
                </a:cubicBezTo>
                <a:close/>
                <a:moveTo>
                  <a:pt x="83239" y="1210863"/>
                </a:moveTo>
                <a:cubicBezTo>
                  <a:pt x="90531" y="1210863"/>
                  <a:pt x="97095" y="1217868"/>
                  <a:pt x="97095" y="1225651"/>
                </a:cubicBezTo>
                <a:cubicBezTo>
                  <a:pt x="97095" y="1234213"/>
                  <a:pt x="90531" y="1240439"/>
                  <a:pt x="83239" y="1240439"/>
                </a:cubicBezTo>
                <a:cubicBezTo>
                  <a:pt x="76675" y="1240439"/>
                  <a:pt x="70841" y="1234213"/>
                  <a:pt x="70841" y="1225651"/>
                </a:cubicBezTo>
                <a:cubicBezTo>
                  <a:pt x="70841" y="1217868"/>
                  <a:pt x="76675" y="1210863"/>
                  <a:pt x="83239" y="1210863"/>
                </a:cubicBezTo>
                <a:close/>
                <a:moveTo>
                  <a:pt x="12003" y="1210863"/>
                </a:moveTo>
                <a:cubicBezTo>
                  <a:pt x="20248" y="1210863"/>
                  <a:pt x="26244" y="1217868"/>
                  <a:pt x="26244" y="1225651"/>
                </a:cubicBezTo>
                <a:cubicBezTo>
                  <a:pt x="26244" y="1234213"/>
                  <a:pt x="20248" y="1240439"/>
                  <a:pt x="12003" y="1240439"/>
                </a:cubicBezTo>
                <a:cubicBezTo>
                  <a:pt x="4508" y="1240439"/>
                  <a:pt x="10" y="1234213"/>
                  <a:pt x="10" y="1225651"/>
                </a:cubicBezTo>
                <a:cubicBezTo>
                  <a:pt x="10" y="1217868"/>
                  <a:pt x="4508" y="1210863"/>
                  <a:pt x="12003" y="1210863"/>
                </a:cubicBezTo>
                <a:close/>
                <a:moveTo>
                  <a:pt x="7013492" y="1140032"/>
                </a:moveTo>
                <a:cubicBezTo>
                  <a:pt x="7021275" y="1140032"/>
                  <a:pt x="7028280" y="1146595"/>
                  <a:pt x="7028280" y="1152429"/>
                </a:cubicBezTo>
                <a:cubicBezTo>
                  <a:pt x="7028280" y="1160451"/>
                  <a:pt x="7021275" y="1166286"/>
                  <a:pt x="7013492" y="1166286"/>
                </a:cubicBezTo>
                <a:cubicBezTo>
                  <a:pt x="7004930" y="1166286"/>
                  <a:pt x="6998704" y="1160451"/>
                  <a:pt x="6998704" y="1152429"/>
                </a:cubicBezTo>
                <a:cubicBezTo>
                  <a:pt x="6998704" y="1146595"/>
                  <a:pt x="7004930" y="1140032"/>
                  <a:pt x="7013492" y="1140032"/>
                </a:cubicBezTo>
                <a:close/>
                <a:moveTo>
                  <a:pt x="6939085" y="1140032"/>
                </a:moveTo>
                <a:cubicBezTo>
                  <a:pt x="6946378" y="1140032"/>
                  <a:pt x="6950753" y="1146595"/>
                  <a:pt x="6950753" y="1152429"/>
                </a:cubicBezTo>
                <a:cubicBezTo>
                  <a:pt x="6950753" y="1160451"/>
                  <a:pt x="6946378" y="1166286"/>
                  <a:pt x="6939085" y="1166286"/>
                </a:cubicBezTo>
                <a:cubicBezTo>
                  <a:pt x="6931063" y="1166286"/>
                  <a:pt x="6924500" y="1160451"/>
                  <a:pt x="6924500" y="1152429"/>
                </a:cubicBezTo>
                <a:cubicBezTo>
                  <a:pt x="6924500" y="1146595"/>
                  <a:pt x="6931063" y="1140032"/>
                  <a:pt x="6939085" y="1140032"/>
                </a:cubicBezTo>
                <a:close/>
                <a:moveTo>
                  <a:pt x="6867525" y="1140032"/>
                </a:moveTo>
                <a:cubicBezTo>
                  <a:pt x="6874088" y="1140032"/>
                  <a:pt x="6879922" y="1146595"/>
                  <a:pt x="6879922" y="1153888"/>
                </a:cubicBezTo>
                <a:cubicBezTo>
                  <a:pt x="6879922" y="1160451"/>
                  <a:pt x="6874088" y="1166286"/>
                  <a:pt x="6867525" y="1166286"/>
                </a:cubicBezTo>
                <a:cubicBezTo>
                  <a:pt x="6860232" y="1166286"/>
                  <a:pt x="6853669" y="1160451"/>
                  <a:pt x="6853669" y="1153888"/>
                </a:cubicBezTo>
                <a:cubicBezTo>
                  <a:pt x="6853669" y="1146595"/>
                  <a:pt x="6860232" y="1140032"/>
                  <a:pt x="6867525" y="1140032"/>
                </a:cubicBezTo>
                <a:close/>
                <a:moveTo>
                  <a:pt x="6796696" y="1140032"/>
                </a:moveTo>
                <a:cubicBezTo>
                  <a:pt x="6803259" y="1140032"/>
                  <a:pt x="6809093" y="1146595"/>
                  <a:pt x="6809093" y="1153888"/>
                </a:cubicBezTo>
                <a:cubicBezTo>
                  <a:pt x="6809093" y="1160451"/>
                  <a:pt x="6803259" y="1166286"/>
                  <a:pt x="6796696" y="1166286"/>
                </a:cubicBezTo>
                <a:cubicBezTo>
                  <a:pt x="6789403" y="1166286"/>
                  <a:pt x="6782840" y="1160451"/>
                  <a:pt x="6782840" y="1153888"/>
                </a:cubicBezTo>
                <a:cubicBezTo>
                  <a:pt x="6782840" y="1146595"/>
                  <a:pt x="6789403" y="1140032"/>
                  <a:pt x="6796696" y="1140032"/>
                </a:cubicBezTo>
                <a:close/>
                <a:moveTo>
                  <a:pt x="6724405" y="1140032"/>
                </a:moveTo>
                <a:cubicBezTo>
                  <a:pt x="6732427" y="1140032"/>
                  <a:pt x="6738261" y="1146595"/>
                  <a:pt x="6738261" y="1153888"/>
                </a:cubicBezTo>
                <a:cubicBezTo>
                  <a:pt x="6738261" y="1160451"/>
                  <a:pt x="6732427" y="1166286"/>
                  <a:pt x="6724405" y="1166286"/>
                </a:cubicBezTo>
                <a:cubicBezTo>
                  <a:pt x="6718571" y="1166286"/>
                  <a:pt x="6712008" y="1160451"/>
                  <a:pt x="6712008" y="1153888"/>
                </a:cubicBezTo>
                <a:cubicBezTo>
                  <a:pt x="6712008" y="1146595"/>
                  <a:pt x="6718571" y="1140032"/>
                  <a:pt x="6724405" y="1140032"/>
                </a:cubicBezTo>
                <a:close/>
                <a:moveTo>
                  <a:pt x="6653576" y="1140032"/>
                </a:moveTo>
                <a:cubicBezTo>
                  <a:pt x="6660869" y="1140032"/>
                  <a:pt x="6667432" y="1146595"/>
                  <a:pt x="6667432" y="1153888"/>
                </a:cubicBezTo>
                <a:cubicBezTo>
                  <a:pt x="6667432" y="1160451"/>
                  <a:pt x="6660869" y="1166286"/>
                  <a:pt x="6653576" y="1166286"/>
                </a:cubicBezTo>
                <a:cubicBezTo>
                  <a:pt x="6645554" y="1166286"/>
                  <a:pt x="6641179" y="1160451"/>
                  <a:pt x="6641179" y="1153888"/>
                </a:cubicBezTo>
                <a:cubicBezTo>
                  <a:pt x="6641179" y="1146595"/>
                  <a:pt x="6645554" y="1140032"/>
                  <a:pt x="6653576" y="1140032"/>
                </a:cubicBezTo>
                <a:close/>
                <a:moveTo>
                  <a:pt x="6581764" y="1140032"/>
                </a:moveTo>
                <a:cubicBezTo>
                  <a:pt x="6589547" y="1140032"/>
                  <a:pt x="6596552" y="1146595"/>
                  <a:pt x="6596552" y="1153888"/>
                </a:cubicBezTo>
                <a:cubicBezTo>
                  <a:pt x="6596552" y="1160451"/>
                  <a:pt x="6589547" y="1166286"/>
                  <a:pt x="6581764" y="1166286"/>
                </a:cubicBezTo>
                <a:cubicBezTo>
                  <a:pt x="6573202" y="1166286"/>
                  <a:pt x="6566976" y="1160451"/>
                  <a:pt x="6566976" y="1153888"/>
                </a:cubicBezTo>
                <a:cubicBezTo>
                  <a:pt x="6566976" y="1146595"/>
                  <a:pt x="6573202" y="1140032"/>
                  <a:pt x="6581764" y="1140032"/>
                </a:cubicBezTo>
                <a:close/>
                <a:moveTo>
                  <a:pt x="6510933" y="1140032"/>
                </a:moveTo>
                <a:cubicBezTo>
                  <a:pt x="6518717" y="1140032"/>
                  <a:pt x="6525722" y="1146595"/>
                  <a:pt x="6525722" y="1153888"/>
                </a:cubicBezTo>
                <a:cubicBezTo>
                  <a:pt x="6525722" y="1160451"/>
                  <a:pt x="6518717" y="1166286"/>
                  <a:pt x="6510933" y="1166286"/>
                </a:cubicBezTo>
                <a:cubicBezTo>
                  <a:pt x="6502371" y="1166286"/>
                  <a:pt x="6496144" y="1160451"/>
                  <a:pt x="6496144" y="1153888"/>
                </a:cubicBezTo>
                <a:cubicBezTo>
                  <a:pt x="6496144" y="1146595"/>
                  <a:pt x="6502371" y="1140032"/>
                  <a:pt x="6510933" y="1140032"/>
                </a:cubicBezTo>
                <a:close/>
                <a:moveTo>
                  <a:pt x="6440492" y="1140032"/>
                </a:moveTo>
                <a:cubicBezTo>
                  <a:pt x="6448081" y="1140032"/>
                  <a:pt x="6454911" y="1146595"/>
                  <a:pt x="6454911" y="1153888"/>
                </a:cubicBezTo>
                <a:cubicBezTo>
                  <a:pt x="6454911" y="1160451"/>
                  <a:pt x="6448081" y="1166286"/>
                  <a:pt x="6440492" y="1166286"/>
                </a:cubicBezTo>
                <a:cubicBezTo>
                  <a:pt x="6432145" y="1166286"/>
                  <a:pt x="6425315" y="1160451"/>
                  <a:pt x="6425315" y="1153888"/>
                </a:cubicBezTo>
                <a:cubicBezTo>
                  <a:pt x="6425315" y="1146595"/>
                  <a:pt x="6432145" y="1140032"/>
                  <a:pt x="6440492" y="1140032"/>
                </a:cubicBezTo>
                <a:close/>
                <a:moveTo>
                  <a:pt x="6368340" y="1140032"/>
                </a:moveTo>
                <a:cubicBezTo>
                  <a:pt x="6376362" y="1140032"/>
                  <a:pt x="6380737" y="1146595"/>
                  <a:pt x="6380737" y="1153888"/>
                </a:cubicBezTo>
                <a:cubicBezTo>
                  <a:pt x="6380737" y="1160451"/>
                  <a:pt x="6376362" y="1166286"/>
                  <a:pt x="6368340" y="1166286"/>
                </a:cubicBezTo>
                <a:cubicBezTo>
                  <a:pt x="6361047" y="1166286"/>
                  <a:pt x="6354484" y="1160451"/>
                  <a:pt x="6354484" y="1153888"/>
                </a:cubicBezTo>
                <a:cubicBezTo>
                  <a:pt x="6354484" y="1146595"/>
                  <a:pt x="6361047" y="1140032"/>
                  <a:pt x="6368340" y="1140032"/>
                </a:cubicBezTo>
                <a:close/>
                <a:moveTo>
                  <a:pt x="6297511" y="1140032"/>
                </a:moveTo>
                <a:cubicBezTo>
                  <a:pt x="6304074" y="1140032"/>
                  <a:pt x="6309908" y="1146595"/>
                  <a:pt x="6309908" y="1153888"/>
                </a:cubicBezTo>
                <a:cubicBezTo>
                  <a:pt x="6309908" y="1160451"/>
                  <a:pt x="6304074" y="1166286"/>
                  <a:pt x="6297511" y="1166286"/>
                </a:cubicBezTo>
                <a:cubicBezTo>
                  <a:pt x="6290218" y="1166286"/>
                  <a:pt x="6283655" y="1160451"/>
                  <a:pt x="6283655" y="1153888"/>
                </a:cubicBezTo>
                <a:cubicBezTo>
                  <a:pt x="6283655" y="1146595"/>
                  <a:pt x="6290218" y="1140032"/>
                  <a:pt x="6297511" y="1140032"/>
                </a:cubicBezTo>
                <a:close/>
                <a:moveTo>
                  <a:pt x="6226679" y="1140032"/>
                </a:moveTo>
                <a:cubicBezTo>
                  <a:pt x="6233242" y="1140032"/>
                  <a:pt x="6239076" y="1146595"/>
                  <a:pt x="6239076" y="1153888"/>
                </a:cubicBezTo>
                <a:cubicBezTo>
                  <a:pt x="6239076" y="1160451"/>
                  <a:pt x="6233242" y="1166286"/>
                  <a:pt x="6226679" y="1166286"/>
                </a:cubicBezTo>
                <a:cubicBezTo>
                  <a:pt x="6219386" y="1166286"/>
                  <a:pt x="6212823" y="1160451"/>
                  <a:pt x="6212823" y="1153888"/>
                </a:cubicBezTo>
                <a:cubicBezTo>
                  <a:pt x="6212823" y="1146595"/>
                  <a:pt x="6219386" y="1140032"/>
                  <a:pt x="6226679" y="1140032"/>
                </a:cubicBezTo>
                <a:close/>
                <a:moveTo>
                  <a:pt x="6154391" y="1140032"/>
                </a:moveTo>
                <a:cubicBezTo>
                  <a:pt x="6161684" y="1140032"/>
                  <a:pt x="6168247" y="1146595"/>
                  <a:pt x="6168247" y="1153888"/>
                </a:cubicBezTo>
                <a:cubicBezTo>
                  <a:pt x="6168247" y="1160451"/>
                  <a:pt x="6161684" y="1166286"/>
                  <a:pt x="6154391" y="1166286"/>
                </a:cubicBezTo>
                <a:cubicBezTo>
                  <a:pt x="6147828" y="1166286"/>
                  <a:pt x="6141994" y="1160451"/>
                  <a:pt x="6141994" y="1153888"/>
                </a:cubicBezTo>
                <a:cubicBezTo>
                  <a:pt x="6141994" y="1146595"/>
                  <a:pt x="6147828" y="1140032"/>
                  <a:pt x="6154391" y="1140032"/>
                </a:cubicBezTo>
                <a:close/>
                <a:moveTo>
                  <a:pt x="6083559" y="1140032"/>
                </a:moveTo>
                <a:cubicBezTo>
                  <a:pt x="6090852" y="1140032"/>
                  <a:pt x="6097415" y="1146595"/>
                  <a:pt x="6097415" y="1153888"/>
                </a:cubicBezTo>
                <a:cubicBezTo>
                  <a:pt x="6097415" y="1160451"/>
                  <a:pt x="6090852" y="1166286"/>
                  <a:pt x="6083559" y="1166286"/>
                </a:cubicBezTo>
                <a:cubicBezTo>
                  <a:pt x="6076996" y="1166286"/>
                  <a:pt x="6071162" y="1160451"/>
                  <a:pt x="6071162" y="1153888"/>
                </a:cubicBezTo>
                <a:cubicBezTo>
                  <a:pt x="6071162" y="1146595"/>
                  <a:pt x="6076996" y="1140032"/>
                  <a:pt x="6083559" y="1140032"/>
                </a:cubicBezTo>
                <a:close/>
                <a:moveTo>
                  <a:pt x="6009356" y="1140032"/>
                </a:moveTo>
                <a:cubicBezTo>
                  <a:pt x="6016649" y="1140032"/>
                  <a:pt x="6023212" y="1146595"/>
                  <a:pt x="6023212" y="1153888"/>
                </a:cubicBezTo>
                <a:cubicBezTo>
                  <a:pt x="6023212" y="1160451"/>
                  <a:pt x="6016649" y="1166286"/>
                  <a:pt x="6009356" y="1166286"/>
                </a:cubicBezTo>
                <a:cubicBezTo>
                  <a:pt x="6001334" y="1166286"/>
                  <a:pt x="5996959" y="1160451"/>
                  <a:pt x="5996959" y="1153888"/>
                </a:cubicBezTo>
                <a:cubicBezTo>
                  <a:pt x="5996959" y="1146595"/>
                  <a:pt x="6001334" y="1140032"/>
                  <a:pt x="6009356" y="1140032"/>
                </a:cubicBezTo>
                <a:close/>
                <a:moveTo>
                  <a:pt x="5940548" y="1140032"/>
                </a:moveTo>
                <a:cubicBezTo>
                  <a:pt x="5948896" y="1140032"/>
                  <a:pt x="5955726" y="1146595"/>
                  <a:pt x="5955726" y="1153888"/>
                </a:cubicBezTo>
                <a:cubicBezTo>
                  <a:pt x="5955726" y="1160451"/>
                  <a:pt x="5948896" y="1166286"/>
                  <a:pt x="5940548" y="1166286"/>
                </a:cubicBezTo>
                <a:cubicBezTo>
                  <a:pt x="5932960" y="1166286"/>
                  <a:pt x="5926130" y="1160451"/>
                  <a:pt x="5926130" y="1153888"/>
                </a:cubicBezTo>
                <a:cubicBezTo>
                  <a:pt x="5926130" y="1146595"/>
                  <a:pt x="5932960" y="1140032"/>
                  <a:pt x="5940548" y="1140032"/>
                </a:cubicBezTo>
                <a:close/>
                <a:moveTo>
                  <a:pt x="5870088" y="1140032"/>
                </a:moveTo>
                <a:cubicBezTo>
                  <a:pt x="5878650" y="1140032"/>
                  <a:pt x="5884877" y="1146595"/>
                  <a:pt x="5884877" y="1153888"/>
                </a:cubicBezTo>
                <a:cubicBezTo>
                  <a:pt x="5884877" y="1160451"/>
                  <a:pt x="5878650" y="1166286"/>
                  <a:pt x="5870088" y="1166286"/>
                </a:cubicBezTo>
                <a:cubicBezTo>
                  <a:pt x="5862304" y="1166286"/>
                  <a:pt x="5855299" y="1161910"/>
                  <a:pt x="5855299" y="1153888"/>
                </a:cubicBezTo>
                <a:cubicBezTo>
                  <a:pt x="5855299" y="1146595"/>
                  <a:pt x="5862304" y="1140032"/>
                  <a:pt x="5870088" y="1140032"/>
                </a:cubicBezTo>
                <a:close/>
                <a:moveTo>
                  <a:pt x="5799257" y="1140032"/>
                </a:moveTo>
                <a:cubicBezTo>
                  <a:pt x="5807819" y="1140032"/>
                  <a:pt x="5814045" y="1146595"/>
                  <a:pt x="5814045" y="1153888"/>
                </a:cubicBezTo>
                <a:cubicBezTo>
                  <a:pt x="5814045" y="1161910"/>
                  <a:pt x="5807819" y="1166286"/>
                  <a:pt x="5799257" y="1166286"/>
                </a:cubicBezTo>
                <a:cubicBezTo>
                  <a:pt x="5791474" y="1166286"/>
                  <a:pt x="5784469" y="1161910"/>
                  <a:pt x="5784469" y="1153888"/>
                </a:cubicBezTo>
                <a:cubicBezTo>
                  <a:pt x="5784469" y="1146595"/>
                  <a:pt x="5791474" y="1140032"/>
                  <a:pt x="5799257" y="1140032"/>
                </a:cubicBezTo>
                <a:close/>
                <a:moveTo>
                  <a:pt x="5724122" y="1140032"/>
                </a:moveTo>
                <a:cubicBezTo>
                  <a:pt x="5732144" y="1140032"/>
                  <a:pt x="5736519" y="1146595"/>
                  <a:pt x="5736519" y="1153888"/>
                </a:cubicBezTo>
                <a:cubicBezTo>
                  <a:pt x="5736519" y="1161910"/>
                  <a:pt x="5732144" y="1166286"/>
                  <a:pt x="5724122" y="1166286"/>
                </a:cubicBezTo>
                <a:cubicBezTo>
                  <a:pt x="5716100" y="1166286"/>
                  <a:pt x="5710266" y="1161910"/>
                  <a:pt x="5710266" y="1153888"/>
                </a:cubicBezTo>
                <a:cubicBezTo>
                  <a:pt x="5710266" y="1146595"/>
                  <a:pt x="5716100" y="1140032"/>
                  <a:pt x="5724122" y="1140032"/>
                </a:cubicBezTo>
                <a:close/>
                <a:moveTo>
                  <a:pt x="5653291" y="1140032"/>
                </a:moveTo>
                <a:cubicBezTo>
                  <a:pt x="5659125" y="1140032"/>
                  <a:pt x="5665688" y="1146595"/>
                  <a:pt x="5665688" y="1153888"/>
                </a:cubicBezTo>
                <a:cubicBezTo>
                  <a:pt x="5665688" y="1161910"/>
                  <a:pt x="5659125" y="1166286"/>
                  <a:pt x="5653291" y="1166286"/>
                </a:cubicBezTo>
                <a:cubicBezTo>
                  <a:pt x="5645269" y="1166286"/>
                  <a:pt x="5639435" y="1161910"/>
                  <a:pt x="5639435" y="1153888"/>
                </a:cubicBezTo>
                <a:cubicBezTo>
                  <a:pt x="5639435" y="1146595"/>
                  <a:pt x="5645269" y="1140032"/>
                  <a:pt x="5653291" y="1140032"/>
                </a:cubicBezTo>
                <a:close/>
                <a:moveTo>
                  <a:pt x="5581002" y="1140032"/>
                </a:moveTo>
                <a:cubicBezTo>
                  <a:pt x="5588295" y="1140032"/>
                  <a:pt x="5594858" y="1146595"/>
                  <a:pt x="5594858" y="1153888"/>
                </a:cubicBezTo>
                <a:cubicBezTo>
                  <a:pt x="5594858" y="1161910"/>
                  <a:pt x="5588295" y="1166286"/>
                  <a:pt x="5581002" y="1166286"/>
                </a:cubicBezTo>
                <a:cubicBezTo>
                  <a:pt x="5574439" y="1166286"/>
                  <a:pt x="5568605" y="1161910"/>
                  <a:pt x="5568605" y="1153888"/>
                </a:cubicBezTo>
                <a:cubicBezTo>
                  <a:pt x="5568605" y="1146595"/>
                  <a:pt x="5574439" y="1140032"/>
                  <a:pt x="5581002" y="1140032"/>
                </a:cubicBezTo>
                <a:close/>
                <a:moveTo>
                  <a:pt x="5510171" y="1140032"/>
                </a:moveTo>
                <a:cubicBezTo>
                  <a:pt x="5517464" y="1140032"/>
                  <a:pt x="5524027" y="1146595"/>
                  <a:pt x="5524027" y="1153888"/>
                </a:cubicBezTo>
                <a:cubicBezTo>
                  <a:pt x="5524027" y="1161910"/>
                  <a:pt x="5517464" y="1166286"/>
                  <a:pt x="5510171" y="1166286"/>
                </a:cubicBezTo>
                <a:cubicBezTo>
                  <a:pt x="5503608" y="1166286"/>
                  <a:pt x="5497774" y="1161910"/>
                  <a:pt x="5497774" y="1153888"/>
                </a:cubicBezTo>
                <a:cubicBezTo>
                  <a:pt x="5497774" y="1146595"/>
                  <a:pt x="5503608" y="1140032"/>
                  <a:pt x="5510171" y="1140032"/>
                </a:cubicBezTo>
                <a:close/>
                <a:moveTo>
                  <a:pt x="5438937" y="1140032"/>
                </a:moveTo>
                <a:cubicBezTo>
                  <a:pt x="5447182" y="1140032"/>
                  <a:pt x="5453178" y="1146595"/>
                  <a:pt x="5453178" y="1153888"/>
                </a:cubicBezTo>
                <a:cubicBezTo>
                  <a:pt x="5453178" y="1161910"/>
                  <a:pt x="5447182" y="1166286"/>
                  <a:pt x="5438937" y="1166286"/>
                </a:cubicBezTo>
                <a:cubicBezTo>
                  <a:pt x="5431442" y="1166286"/>
                  <a:pt x="5426945" y="1161910"/>
                  <a:pt x="5426945" y="1153888"/>
                </a:cubicBezTo>
                <a:cubicBezTo>
                  <a:pt x="5426945" y="1146595"/>
                  <a:pt x="5431442" y="1140032"/>
                  <a:pt x="5438937" y="1140032"/>
                </a:cubicBezTo>
                <a:close/>
                <a:moveTo>
                  <a:pt x="5367530" y="1140032"/>
                </a:moveTo>
                <a:cubicBezTo>
                  <a:pt x="5376092" y="1140032"/>
                  <a:pt x="5382318" y="1146595"/>
                  <a:pt x="5382318" y="1153888"/>
                </a:cubicBezTo>
                <a:cubicBezTo>
                  <a:pt x="5382318" y="1161910"/>
                  <a:pt x="5376092" y="1166286"/>
                  <a:pt x="5367530" y="1166286"/>
                </a:cubicBezTo>
                <a:cubicBezTo>
                  <a:pt x="5359747" y="1166286"/>
                  <a:pt x="5352742" y="1161910"/>
                  <a:pt x="5352742" y="1153888"/>
                </a:cubicBezTo>
                <a:cubicBezTo>
                  <a:pt x="5352742" y="1146595"/>
                  <a:pt x="5359747" y="1140032"/>
                  <a:pt x="5367530" y="1140032"/>
                </a:cubicBezTo>
                <a:close/>
                <a:moveTo>
                  <a:pt x="5296699" y="1140032"/>
                </a:moveTo>
                <a:cubicBezTo>
                  <a:pt x="5305261" y="1140032"/>
                  <a:pt x="5311488" y="1146595"/>
                  <a:pt x="5311488" y="1153888"/>
                </a:cubicBezTo>
                <a:cubicBezTo>
                  <a:pt x="5311488" y="1161910"/>
                  <a:pt x="5305261" y="1166286"/>
                  <a:pt x="5296699" y="1166286"/>
                </a:cubicBezTo>
                <a:cubicBezTo>
                  <a:pt x="5288915" y="1166286"/>
                  <a:pt x="5281910" y="1161910"/>
                  <a:pt x="5281910" y="1153888"/>
                </a:cubicBezTo>
                <a:cubicBezTo>
                  <a:pt x="5281910" y="1146595"/>
                  <a:pt x="5288915" y="1140032"/>
                  <a:pt x="5296699" y="1140032"/>
                </a:cubicBezTo>
                <a:close/>
                <a:moveTo>
                  <a:pt x="5225869" y="1140032"/>
                </a:moveTo>
                <a:cubicBezTo>
                  <a:pt x="5234431" y="1140032"/>
                  <a:pt x="5240657" y="1146595"/>
                  <a:pt x="5240657" y="1153888"/>
                </a:cubicBezTo>
                <a:cubicBezTo>
                  <a:pt x="5240657" y="1161910"/>
                  <a:pt x="5234431" y="1166286"/>
                  <a:pt x="5225869" y="1166286"/>
                </a:cubicBezTo>
                <a:cubicBezTo>
                  <a:pt x="5217307" y="1166286"/>
                  <a:pt x="5211081" y="1161910"/>
                  <a:pt x="5211081" y="1153888"/>
                </a:cubicBezTo>
                <a:cubicBezTo>
                  <a:pt x="5211081" y="1146595"/>
                  <a:pt x="5217307" y="1140032"/>
                  <a:pt x="5225869" y="1140032"/>
                </a:cubicBezTo>
                <a:close/>
                <a:moveTo>
                  <a:pt x="5154105" y="1140032"/>
                </a:moveTo>
                <a:cubicBezTo>
                  <a:pt x="5162127" y="1140032"/>
                  <a:pt x="5166502" y="1147037"/>
                  <a:pt x="5166502" y="1154821"/>
                </a:cubicBezTo>
                <a:cubicBezTo>
                  <a:pt x="5166502" y="1163383"/>
                  <a:pt x="5162127" y="1169610"/>
                  <a:pt x="5154105" y="1169610"/>
                </a:cubicBezTo>
                <a:cubicBezTo>
                  <a:pt x="5146083" y="1169610"/>
                  <a:pt x="5140249" y="1163383"/>
                  <a:pt x="5140249" y="1154821"/>
                </a:cubicBezTo>
                <a:cubicBezTo>
                  <a:pt x="5140249" y="1147037"/>
                  <a:pt x="5146083" y="1140032"/>
                  <a:pt x="5154105" y="1140032"/>
                </a:cubicBezTo>
                <a:close/>
                <a:moveTo>
                  <a:pt x="5083276" y="1140032"/>
                </a:moveTo>
                <a:cubicBezTo>
                  <a:pt x="5089110" y="1140032"/>
                  <a:pt x="5095673" y="1147037"/>
                  <a:pt x="5095673" y="1154821"/>
                </a:cubicBezTo>
                <a:cubicBezTo>
                  <a:pt x="5095673" y="1163383"/>
                  <a:pt x="5089110" y="1169610"/>
                  <a:pt x="5083276" y="1169610"/>
                </a:cubicBezTo>
                <a:cubicBezTo>
                  <a:pt x="5075254" y="1169610"/>
                  <a:pt x="5069420" y="1163383"/>
                  <a:pt x="5069420" y="1154821"/>
                </a:cubicBezTo>
                <a:cubicBezTo>
                  <a:pt x="5069420" y="1147037"/>
                  <a:pt x="5075254" y="1140032"/>
                  <a:pt x="5083276" y="1140032"/>
                </a:cubicBezTo>
                <a:close/>
                <a:moveTo>
                  <a:pt x="5012445" y="1140032"/>
                </a:moveTo>
                <a:cubicBezTo>
                  <a:pt x="5018279" y="1140032"/>
                  <a:pt x="5024842" y="1147037"/>
                  <a:pt x="5024842" y="1154821"/>
                </a:cubicBezTo>
                <a:cubicBezTo>
                  <a:pt x="5024842" y="1163383"/>
                  <a:pt x="5018279" y="1169610"/>
                  <a:pt x="5012445" y="1169610"/>
                </a:cubicBezTo>
                <a:cubicBezTo>
                  <a:pt x="5004423" y="1169610"/>
                  <a:pt x="4998589" y="1163383"/>
                  <a:pt x="4998589" y="1154821"/>
                </a:cubicBezTo>
                <a:cubicBezTo>
                  <a:pt x="4998589" y="1147037"/>
                  <a:pt x="5004423" y="1140032"/>
                  <a:pt x="5012445" y="1140032"/>
                </a:cubicBezTo>
                <a:close/>
                <a:moveTo>
                  <a:pt x="4940157" y="1140032"/>
                </a:moveTo>
                <a:cubicBezTo>
                  <a:pt x="4948179" y="1140032"/>
                  <a:pt x="4954013" y="1147037"/>
                  <a:pt x="4954013" y="1154821"/>
                </a:cubicBezTo>
                <a:cubicBezTo>
                  <a:pt x="4954013" y="1163383"/>
                  <a:pt x="4948179" y="1169610"/>
                  <a:pt x="4940157" y="1169610"/>
                </a:cubicBezTo>
                <a:cubicBezTo>
                  <a:pt x="4934323" y="1169610"/>
                  <a:pt x="4927760" y="1163383"/>
                  <a:pt x="4927760" y="1154821"/>
                </a:cubicBezTo>
                <a:cubicBezTo>
                  <a:pt x="4927760" y="1147037"/>
                  <a:pt x="4934323" y="1140032"/>
                  <a:pt x="4940157" y="1140032"/>
                </a:cubicBezTo>
                <a:close/>
                <a:moveTo>
                  <a:pt x="4865953" y="1140032"/>
                </a:moveTo>
                <a:cubicBezTo>
                  <a:pt x="4873975" y="1140032"/>
                  <a:pt x="4879809" y="1147037"/>
                  <a:pt x="4879809" y="1154821"/>
                </a:cubicBezTo>
                <a:cubicBezTo>
                  <a:pt x="4879809" y="1163383"/>
                  <a:pt x="4873975" y="1169610"/>
                  <a:pt x="4865953" y="1169610"/>
                </a:cubicBezTo>
                <a:cubicBezTo>
                  <a:pt x="4860119" y="1169610"/>
                  <a:pt x="4853556" y="1163383"/>
                  <a:pt x="4853556" y="1154821"/>
                </a:cubicBezTo>
                <a:cubicBezTo>
                  <a:pt x="4853556" y="1147037"/>
                  <a:pt x="4860119" y="1140032"/>
                  <a:pt x="4865953" y="1140032"/>
                </a:cubicBezTo>
                <a:close/>
                <a:moveTo>
                  <a:pt x="4795122" y="1140032"/>
                </a:moveTo>
                <a:cubicBezTo>
                  <a:pt x="4803144" y="1140032"/>
                  <a:pt x="4808978" y="1147037"/>
                  <a:pt x="4808978" y="1154821"/>
                </a:cubicBezTo>
                <a:cubicBezTo>
                  <a:pt x="4808978" y="1163383"/>
                  <a:pt x="4803144" y="1169610"/>
                  <a:pt x="4795122" y="1169610"/>
                </a:cubicBezTo>
                <a:cubicBezTo>
                  <a:pt x="4787830" y="1169610"/>
                  <a:pt x="4782725" y="1163383"/>
                  <a:pt x="4782725" y="1154821"/>
                </a:cubicBezTo>
                <a:cubicBezTo>
                  <a:pt x="4782725" y="1147037"/>
                  <a:pt x="4787830" y="1140032"/>
                  <a:pt x="4795122" y="1140032"/>
                </a:cubicBezTo>
                <a:close/>
                <a:moveTo>
                  <a:pt x="4726684" y="1140032"/>
                </a:moveTo>
                <a:cubicBezTo>
                  <a:pt x="4735246" y="1140032"/>
                  <a:pt x="4741472" y="1147037"/>
                  <a:pt x="4741472" y="1154821"/>
                </a:cubicBezTo>
                <a:cubicBezTo>
                  <a:pt x="4741472" y="1163383"/>
                  <a:pt x="4735246" y="1169610"/>
                  <a:pt x="4726684" y="1169610"/>
                </a:cubicBezTo>
                <a:cubicBezTo>
                  <a:pt x="4718122" y="1169610"/>
                  <a:pt x="4711896" y="1163383"/>
                  <a:pt x="4711896" y="1154821"/>
                </a:cubicBezTo>
                <a:cubicBezTo>
                  <a:pt x="4711896" y="1147037"/>
                  <a:pt x="4718122" y="1140032"/>
                  <a:pt x="4726684" y="1140032"/>
                </a:cubicBezTo>
                <a:close/>
                <a:moveTo>
                  <a:pt x="4655853" y="1140032"/>
                </a:moveTo>
                <a:cubicBezTo>
                  <a:pt x="4663637" y="1140032"/>
                  <a:pt x="4670642" y="1147037"/>
                  <a:pt x="4670642" y="1154821"/>
                </a:cubicBezTo>
                <a:cubicBezTo>
                  <a:pt x="4670642" y="1163383"/>
                  <a:pt x="4663637" y="1169610"/>
                  <a:pt x="4655853" y="1169610"/>
                </a:cubicBezTo>
                <a:cubicBezTo>
                  <a:pt x="4647291" y="1169610"/>
                  <a:pt x="4641064" y="1163383"/>
                  <a:pt x="4641064" y="1154821"/>
                </a:cubicBezTo>
                <a:cubicBezTo>
                  <a:pt x="4641064" y="1147037"/>
                  <a:pt x="4647291" y="1140032"/>
                  <a:pt x="4655853" y="1140032"/>
                </a:cubicBezTo>
                <a:close/>
                <a:moveTo>
                  <a:pt x="4585023" y="1140032"/>
                </a:moveTo>
                <a:cubicBezTo>
                  <a:pt x="4592806" y="1140032"/>
                  <a:pt x="4599811" y="1147037"/>
                  <a:pt x="4599811" y="1154821"/>
                </a:cubicBezTo>
                <a:cubicBezTo>
                  <a:pt x="4599811" y="1163383"/>
                  <a:pt x="4592806" y="1169610"/>
                  <a:pt x="4585023" y="1169610"/>
                </a:cubicBezTo>
                <a:cubicBezTo>
                  <a:pt x="4576461" y="1169610"/>
                  <a:pt x="4570235" y="1163383"/>
                  <a:pt x="4570235" y="1154821"/>
                </a:cubicBezTo>
                <a:cubicBezTo>
                  <a:pt x="4570235" y="1147037"/>
                  <a:pt x="4576461" y="1140032"/>
                  <a:pt x="4585023" y="1140032"/>
                </a:cubicBezTo>
                <a:close/>
                <a:moveTo>
                  <a:pt x="4513260" y="1140032"/>
                </a:moveTo>
                <a:cubicBezTo>
                  <a:pt x="4520553" y="1140032"/>
                  <a:pt x="4525657" y="1147037"/>
                  <a:pt x="4525657" y="1154821"/>
                </a:cubicBezTo>
                <a:cubicBezTo>
                  <a:pt x="4525657" y="1163383"/>
                  <a:pt x="4520553" y="1169610"/>
                  <a:pt x="4513260" y="1169610"/>
                </a:cubicBezTo>
                <a:cubicBezTo>
                  <a:pt x="4505238" y="1169610"/>
                  <a:pt x="4499404" y="1163383"/>
                  <a:pt x="4499404" y="1154821"/>
                </a:cubicBezTo>
                <a:cubicBezTo>
                  <a:pt x="4499404" y="1147037"/>
                  <a:pt x="4505238" y="1140032"/>
                  <a:pt x="4513260" y="1140032"/>
                </a:cubicBezTo>
                <a:close/>
                <a:moveTo>
                  <a:pt x="4439056" y="1140032"/>
                </a:moveTo>
                <a:cubicBezTo>
                  <a:pt x="4445619" y="1140032"/>
                  <a:pt x="4451453" y="1147037"/>
                  <a:pt x="4451453" y="1154821"/>
                </a:cubicBezTo>
                <a:cubicBezTo>
                  <a:pt x="4451453" y="1163383"/>
                  <a:pt x="4445619" y="1169610"/>
                  <a:pt x="4439056" y="1169610"/>
                </a:cubicBezTo>
                <a:cubicBezTo>
                  <a:pt x="4431763" y="1169610"/>
                  <a:pt x="4425200" y="1163383"/>
                  <a:pt x="4425200" y="1154821"/>
                </a:cubicBezTo>
                <a:cubicBezTo>
                  <a:pt x="4425200" y="1147037"/>
                  <a:pt x="4431763" y="1140032"/>
                  <a:pt x="4439056" y="1140032"/>
                </a:cubicBezTo>
                <a:close/>
                <a:moveTo>
                  <a:pt x="4366768" y="1140032"/>
                </a:moveTo>
                <a:cubicBezTo>
                  <a:pt x="4374790" y="1140032"/>
                  <a:pt x="4380624" y="1147037"/>
                  <a:pt x="4380624" y="1154821"/>
                </a:cubicBezTo>
                <a:cubicBezTo>
                  <a:pt x="4380624" y="1163383"/>
                  <a:pt x="4374790" y="1169610"/>
                  <a:pt x="4366768" y="1169610"/>
                </a:cubicBezTo>
                <a:cubicBezTo>
                  <a:pt x="4360934" y="1169610"/>
                  <a:pt x="4354371" y="1163383"/>
                  <a:pt x="4354371" y="1154821"/>
                </a:cubicBezTo>
                <a:cubicBezTo>
                  <a:pt x="4354371" y="1147037"/>
                  <a:pt x="4360934" y="1140032"/>
                  <a:pt x="4366768" y="1140032"/>
                </a:cubicBezTo>
                <a:close/>
                <a:moveTo>
                  <a:pt x="4295937" y="1140032"/>
                </a:moveTo>
                <a:cubicBezTo>
                  <a:pt x="4303959" y="1140032"/>
                  <a:pt x="4309793" y="1147037"/>
                  <a:pt x="4309793" y="1154821"/>
                </a:cubicBezTo>
                <a:cubicBezTo>
                  <a:pt x="4309793" y="1163383"/>
                  <a:pt x="4303959" y="1169610"/>
                  <a:pt x="4295937" y="1169610"/>
                </a:cubicBezTo>
                <a:cubicBezTo>
                  <a:pt x="4290103" y="1169610"/>
                  <a:pt x="4283540" y="1163383"/>
                  <a:pt x="4283540" y="1154821"/>
                </a:cubicBezTo>
                <a:cubicBezTo>
                  <a:pt x="4283540" y="1147037"/>
                  <a:pt x="4290103" y="1140032"/>
                  <a:pt x="4295937" y="1140032"/>
                </a:cubicBezTo>
                <a:close/>
                <a:moveTo>
                  <a:pt x="4225107" y="1140032"/>
                </a:moveTo>
                <a:cubicBezTo>
                  <a:pt x="4233129" y="1140032"/>
                  <a:pt x="4238963" y="1147037"/>
                  <a:pt x="4238963" y="1154821"/>
                </a:cubicBezTo>
                <a:cubicBezTo>
                  <a:pt x="4238963" y="1163383"/>
                  <a:pt x="4233129" y="1169610"/>
                  <a:pt x="4225107" y="1169610"/>
                </a:cubicBezTo>
                <a:cubicBezTo>
                  <a:pt x="4217085" y="1169610"/>
                  <a:pt x="4212710" y="1163383"/>
                  <a:pt x="4212710" y="1154821"/>
                </a:cubicBezTo>
                <a:cubicBezTo>
                  <a:pt x="4212710" y="1147037"/>
                  <a:pt x="4217085" y="1140032"/>
                  <a:pt x="4225107" y="1140032"/>
                </a:cubicBezTo>
                <a:close/>
                <a:moveTo>
                  <a:pt x="4153295" y="1140032"/>
                </a:moveTo>
                <a:cubicBezTo>
                  <a:pt x="4161078" y="1140032"/>
                  <a:pt x="4168083" y="1147037"/>
                  <a:pt x="4168083" y="1154821"/>
                </a:cubicBezTo>
                <a:cubicBezTo>
                  <a:pt x="4168083" y="1163383"/>
                  <a:pt x="4161078" y="1169610"/>
                  <a:pt x="4153295" y="1169610"/>
                </a:cubicBezTo>
                <a:cubicBezTo>
                  <a:pt x="4144733" y="1169610"/>
                  <a:pt x="4138507" y="1163383"/>
                  <a:pt x="4138507" y="1154821"/>
                </a:cubicBezTo>
                <a:cubicBezTo>
                  <a:pt x="4138507" y="1147037"/>
                  <a:pt x="4144733" y="1140032"/>
                  <a:pt x="4153295" y="1140032"/>
                </a:cubicBezTo>
                <a:close/>
                <a:moveTo>
                  <a:pt x="4082465" y="1140032"/>
                </a:moveTo>
                <a:cubicBezTo>
                  <a:pt x="4090249" y="1140032"/>
                  <a:pt x="4097254" y="1147037"/>
                  <a:pt x="4097254" y="1154821"/>
                </a:cubicBezTo>
                <a:cubicBezTo>
                  <a:pt x="4097254" y="1163383"/>
                  <a:pt x="4090249" y="1169610"/>
                  <a:pt x="4082465" y="1169610"/>
                </a:cubicBezTo>
                <a:cubicBezTo>
                  <a:pt x="4073903" y="1169610"/>
                  <a:pt x="4067676" y="1163383"/>
                  <a:pt x="4067676" y="1154821"/>
                </a:cubicBezTo>
                <a:cubicBezTo>
                  <a:pt x="4067676" y="1147037"/>
                  <a:pt x="4073903" y="1140032"/>
                  <a:pt x="4082465" y="1140032"/>
                </a:cubicBezTo>
                <a:close/>
                <a:moveTo>
                  <a:pt x="439789" y="1140032"/>
                </a:moveTo>
                <a:cubicBezTo>
                  <a:pt x="448351" y="1140032"/>
                  <a:pt x="454579" y="1146595"/>
                  <a:pt x="454579" y="1153888"/>
                </a:cubicBezTo>
                <a:cubicBezTo>
                  <a:pt x="454579" y="1161910"/>
                  <a:pt x="448351" y="1166286"/>
                  <a:pt x="439789" y="1166286"/>
                </a:cubicBezTo>
                <a:cubicBezTo>
                  <a:pt x="432006" y="1166286"/>
                  <a:pt x="425001" y="1161910"/>
                  <a:pt x="425001" y="1153888"/>
                </a:cubicBezTo>
                <a:cubicBezTo>
                  <a:pt x="425001" y="1146595"/>
                  <a:pt x="432006" y="1140032"/>
                  <a:pt x="439789" y="1140032"/>
                </a:cubicBezTo>
                <a:close/>
                <a:moveTo>
                  <a:pt x="368960" y="1140032"/>
                </a:moveTo>
                <a:cubicBezTo>
                  <a:pt x="377521" y="1140032"/>
                  <a:pt x="383747" y="1146595"/>
                  <a:pt x="383747" y="1153888"/>
                </a:cubicBezTo>
                <a:cubicBezTo>
                  <a:pt x="383747" y="1161910"/>
                  <a:pt x="377521" y="1166286"/>
                  <a:pt x="368960" y="1166286"/>
                </a:cubicBezTo>
                <a:cubicBezTo>
                  <a:pt x="361176" y="1166286"/>
                  <a:pt x="354172" y="1161910"/>
                  <a:pt x="354172" y="1153888"/>
                </a:cubicBezTo>
                <a:cubicBezTo>
                  <a:pt x="354172" y="1146595"/>
                  <a:pt x="361176" y="1140032"/>
                  <a:pt x="368960" y="1140032"/>
                </a:cubicBezTo>
                <a:close/>
                <a:moveTo>
                  <a:pt x="297194" y="1140032"/>
                </a:moveTo>
                <a:cubicBezTo>
                  <a:pt x="305217" y="1140032"/>
                  <a:pt x="309592" y="1146595"/>
                  <a:pt x="309592" y="1153888"/>
                </a:cubicBezTo>
                <a:cubicBezTo>
                  <a:pt x="309592" y="1161910"/>
                  <a:pt x="305217" y="1166286"/>
                  <a:pt x="297194" y="1166286"/>
                </a:cubicBezTo>
                <a:cubicBezTo>
                  <a:pt x="289902" y="1166286"/>
                  <a:pt x="283339" y="1161910"/>
                  <a:pt x="283339" y="1153888"/>
                </a:cubicBezTo>
                <a:cubicBezTo>
                  <a:pt x="283339" y="1146595"/>
                  <a:pt x="289902" y="1140032"/>
                  <a:pt x="297194" y="1140032"/>
                </a:cubicBezTo>
                <a:close/>
                <a:moveTo>
                  <a:pt x="226366" y="1140032"/>
                </a:moveTo>
                <a:cubicBezTo>
                  <a:pt x="232201" y="1140032"/>
                  <a:pt x="238764" y="1146595"/>
                  <a:pt x="238764" y="1153888"/>
                </a:cubicBezTo>
                <a:cubicBezTo>
                  <a:pt x="238764" y="1161910"/>
                  <a:pt x="232201" y="1166286"/>
                  <a:pt x="226366" y="1166286"/>
                </a:cubicBezTo>
                <a:cubicBezTo>
                  <a:pt x="218344" y="1166286"/>
                  <a:pt x="212510" y="1161910"/>
                  <a:pt x="212510" y="1153888"/>
                </a:cubicBezTo>
                <a:cubicBezTo>
                  <a:pt x="212510" y="1146595"/>
                  <a:pt x="218344" y="1140032"/>
                  <a:pt x="226366" y="1140032"/>
                </a:cubicBezTo>
                <a:close/>
                <a:moveTo>
                  <a:pt x="155532" y="1140032"/>
                </a:moveTo>
                <a:cubicBezTo>
                  <a:pt x="161366" y="1140032"/>
                  <a:pt x="167930" y="1146595"/>
                  <a:pt x="167930" y="1153888"/>
                </a:cubicBezTo>
                <a:cubicBezTo>
                  <a:pt x="167930" y="1161910"/>
                  <a:pt x="161366" y="1166286"/>
                  <a:pt x="155532" y="1166286"/>
                </a:cubicBezTo>
                <a:cubicBezTo>
                  <a:pt x="147510" y="1166286"/>
                  <a:pt x="141676" y="1161910"/>
                  <a:pt x="141676" y="1153888"/>
                </a:cubicBezTo>
                <a:cubicBezTo>
                  <a:pt x="141676" y="1146595"/>
                  <a:pt x="147510" y="1140032"/>
                  <a:pt x="155532" y="1140032"/>
                </a:cubicBezTo>
                <a:close/>
                <a:moveTo>
                  <a:pt x="83244" y="1140032"/>
                </a:moveTo>
                <a:cubicBezTo>
                  <a:pt x="90536" y="1140032"/>
                  <a:pt x="97100" y="1146595"/>
                  <a:pt x="97100" y="1153888"/>
                </a:cubicBezTo>
                <a:cubicBezTo>
                  <a:pt x="97100" y="1161910"/>
                  <a:pt x="90536" y="1166286"/>
                  <a:pt x="83244" y="1166286"/>
                </a:cubicBezTo>
                <a:cubicBezTo>
                  <a:pt x="76680" y="1166286"/>
                  <a:pt x="70846" y="1161910"/>
                  <a:pt x="70846" y="1153888"/>
                </a:cubicBezTo>
                <a:cubicBezTo>
                  <a:pt x="70846" y="1146595"/>
                  <a:pt x="76680" y="1140032"/>
                  <a:pt x="83244" y="1140032"/>
                </a:cubicBezTo>
                <a:close/>
                <a:moveTo>
                  <a:pt x="12008" y="1140032"/>
                </a:moveTo>
                <a:cubicBezTo>
                  <a:pt x="20253" y="1140032"/>
                  <a:pt x="26249" y="1146595"/>
                  <a:pt x="26249" y="1153888"/>
                </a:cubicBezTo>
                <a:cubicBezTo>
                  <a:pt x="26249" y="1161910"/>
                  <a:pt x="20253" y="1166286"/>
                  <a:pt x="12008" y="1166286"/>
                </a:cubicBezTo>
                <a:cubicBezTo>
                  <a:pt x="4513" y="1166286"/>
                  <a:pt x="16" y="1161910"/>
                  <a:pt x="16" y="1153888"/>
                </a:cubicBezTo>
                <a:cubicBezTo>
                  <a:pt x="16" y="1146595"/>
                  <a:pt x="4513" y="1140032"/>
                  <a:pt x="12008" y="1140032"/>
                </a:cubicBezTo>
                <a:close/>
                <a:moveTo>
                  <a:pt x="6867525" y="1069203"/>
                </a:moveTo>
                <a:cubicBezTo>
                  <a:pt x="6874088" y="1069203"/>
                  <a:pt x="6879922" y="1075037"/>
                  <a:pt x="6879922" y="1081600"/>
                </a:cubicBezTo>
                <a:cubicBezTo>
                  <a:pt x="6879922" y="1088893"/>
                  <a:pt x="6874088" y="1095457"/>
                  <a:pt x="6867525" y="1095457"/>
                </a:cubicBezTo>
                <a:cubicBezTo>
                  <a:pt x="6860232" y="1095457"/>
                  <a:pt x="6853669" y="1088893"/>
                  <a:pt x="6853669" y="1081600"/>
                </a:cubicBezTo>
                <a:cubicBezTo>
                  <a:pt x="6853669" y="1075037"/>
                  <a:pt x="6860232" y="1069203"/>
                  <a:pt x="6867525" y="1069203"/>
                </a:cubicBezTo>
                <a:close/>
                <a:moveTo>
                  <a:pt x="6795237" y="1069203"/>
                </a:moveTo>
                <a:cubicBezTo>
                  <a:pt x="6803259" y="1069203"/>
                  <a:pt x="6809093" y="1075037"/>
                  <a:pt x="6809093" y="1081600"/>
                </a:cubicBezTo>
                <a:cubicBezTo>
                  <a:pt x="6809093" y="1088893"/>
                  <a:pt x="6803259" y="1095457"/>
                  <a:pt x="6796696" y="1095457"/>
                </a:cubicBezTo>
                <a:cubicBezTo>
                  <a:pt x="6789403" y="1095457"/>
                  <a:pt x="6782840" y="1088893"/>
                  <a:pt x="6782840" y="1081600"/>
                </a:cubicBezTo>
                <a:cubicBezTo>
                  <a:pt x="6782840" y="1075037"/>
                  <a:pt x="6789403" y="1069203"/>
                  <a:pt x="6795237" y="1069203"/>
                </a:cubicBezTo>
                <a:close/>
                <a:moveTo>
                  <a:pt x="6724405" y="1069203"/>
                </a:moveTo>
                <a:cubicBezTo>
                  <a:pt x="6732427" y="1069203"/>
                  <a:pt x="6738261" y="1075037"/>
                  <a:pt x="6738261" y="1081600"/>
                </a:cubicBezTo>
                <a:cubicBezTo>
                  <a:pt x="6738261" y="1088893"/>
                  <a:pt x="6732427" y="1095457"/>
                  <a:pt x="6724405" y="1095457"/>
                </a:cubicBezTo>
                <a:cubicBezTo>
                  <a:pt x="6718571" y="1095457"/>
                  <a:pt x="6712008" y="1088893"/>
                  <a:pt x="6712008" y="1081600"/>
                </a:cubicBezTo>
                <a:cubicBezTo>
                  <a:pt x="6712008" y="1075037"/>
                  <a:pt x="6718571" y="1069203"/>
                  <a:pt x="6724405" y="1069203"/>
                </a:cubicBezTo>
                <a:close/>
                <a:moveTo>
                  <a:pt x="6653576" y="1069203"/>
                </a:moveTo>
                <a:cubicBezTo>
                  <a:pt x="6660869" y="1069203"/>
                  <a:pt x="6667432" y="1075037"/>
                  <a:pt x="6667432" y="1081600"/>
                </a:cubicBezTo>
                <a:cubicBezTo>
                  <a:pt x="6667432" y="1088893"/>
                  <a:pt x="6660869" y="1095457"/>
                  <a:pt x="6653576" y="1095457"/>
                </a:cubicBezTo>
                <a:cubicBezTo>
                  <a:pt x="6645554" y="1095457"/>
                  <a:pt x="6641179" y="1088893"/>
                  <a:pt x="6641179" y="1081600"/>
                </a:cubicBezTo>
                <a:cubicBezTo>
                  <a:pt x="6641179" y="1075037"/>
                  <a:pt x="6645554" y="1069203"/>
                  <a:pt x="6653576" y="1069203"/>
                </a:cubicBezTo>
                <a:close/>
                <a:moveTo>
                  <a:pt x="6581764" y="1069203"/>
                </a:moveTo>
                <a:cubicBezTo>
                  <a:pt x="6589547" y="1069203"/>
                  <a:pt x="6596552" y="1075037"/>
                  <a:pt x="6596552" y="1081600"/>
                </a:cubicBezTo>
                <a:cubicBezTo>
                  <a:pt x="6596552" y="1088893"/>
                  <a:pt x="6589547" y="1095457"/>
                  <a:pt x="6581764" y="1095457"/>
                </a:cubicBezTo>
                <a:cubicBezTo>
                  <a:pt x="6573202" y="1095457"/>
                  <a:pt x="6566976" y="1088893"/>
                  <a:pt x="6566976" y="1081600"/>
                </a:cubicBezTo>
                <a:cubicBezTo>
                  <a:pt x="6566976" y="1075037"/>
                  <a:pt x="6573202" y="1069203"/>
                  <a:pt x="6581764" y="1069203"/>
                </a:cubicBezTo>
                <a:close/>
                <a:moveTo>
                  <a:pt x="6510933" y="1069203"/>
                </a:moveTo>
                <a:cubicBezTo>
                  <a:pt x="6518717" y="1069203"/>
                  <a:pt x="6525722" y="1075037"/>
                  <a:pt x="6525722" y="1081600"/>
                </a:cubicBezTo>
                <a:cubicBezTo>
                  <a:pt x="6525722" y="1088893"/>
                  <a:pt x="6518717" y="1095457"/>
                  <a:pt x="6510933" y="1095457"/>
                </a:cubicBezTo>
                <a:cubicBezTo>
                  <a:pt x="6502371" y="1095457"/>
                  <a:pt x="6496144" y="1088893"/>
                  <a:pt x="6496144" y="1081600"/>
                </a:cubicBezTo>
                <a:cubicBezTo>
                  <a:pt x="6496144" y="1075037"/>
                  <a:pt x="6502371" y="1069203"/>
                  <a:pt x="6510933" y="1069203"/>
                </a:cubicBezTo>
                <a:close/>
                <a:moveTo>
                  <a:pt x="6440492" y="1069203"/>
                </a:moveTo>
                <a:cubicBezTo>
                  <a:pt x="6448081" y="1069203"/>
                  <a:pt x="6454911" y="1075037"/>
                  <a:pt x="6454911" y="1081600"/>
                </a:cubicBezTo>
                <a:cubicBezTo>
                  <a:pt x="6454911" y="1088893"/>
                  <a:pt x="6448081" y="1095457"/>
                  <a:pt x="6440492" y="1095457"/>
                </a:cubicBezTo>
                <a:cubicBezTo>
                  <a:pt x="6432145" y="1095457"/>
                  <a:pt x="6425315" y="1088893"/>
                  <a:pt x="6425315" y="1081600"/>
                </a:cubicBezTo>
                <a:cubicBezTo>
                  <a:pt x="6425315" y="1075037"/>
                  <a:pt x="6432145" y="1069203"/>
                  <a:pt x="6440492" y="1069203"/>
                </a:cubicBezTo>
                <a:close/>
                <a:moveTo>
                  <a:pt x="6368340" y="1069203"/>
                </a:moveTo>
                <a:cubicBezTo>
                  <a:pt x="6376362" y="1069203"/>
                  <a:pt x="6380737" y="1075037"/>
                  <a:pt x="6380737" y="1081600"/>
                </a:cubicBezTo>
                <a:cubicBezTo>
                  <a:pt x="6380737" y="1088893"/>
                  <a:pt x="6376362" y="1095457"/>
                  <a:pt x="6368340" y="1095457"/>
                </a:cubicBezTo>
                <a:cubicBezTo>
                  <a:pt x="6361047" y="1095457"/>
                  <a:pt x="6354484" y="1088893"/>
                  <a:pt x="6354484" y="1081600"/>
                </a:cubicBezTo>
                <a:cubicBezTo>
                  <a:pt x="6354484" y="1075037"/>
                  <a:pt x="6361047" y="1069203"/>
                  <a:pt x="6368340" y="1069203"/>
                </a:cubicBezTo>
                <a:close/>
                <a:moveTo>
                  <a:pt x="6297511" y="1069203"/>
                </a:moveTo>
                <a:cubicBezTo>
                  <a:pt x="6304074" y="1069203"/>
                  <a:pt x="6309908" y="1075037"/>
                  <a:pt x="6309908" y="1081600"/>
                </a:cubicBezTo>
                <a:cubicBezTo>
                  <a:pt x="6309908" y="1088893"/>
                  <a:pt x="6304074" y="1095457"/>
                  <a:pt x="6297511" y="1095457"/>
                </a:cubicBezTo>
                <a:cubicBezTo>
                  <a:pt x="6290218" y="1095457"/>
                  <a:pt x="6283655" y="1088893"/>
                  <a:pt x="6283655" y="1081600"/>
                </a:cubicBezTo>
                <a:cubicBezTo>
                  <a:pt x="6283655" y="1075037"/>
                  <a:pt x="6290218" y="1069203"/>
                  <a:pt x="6297511" y="1069203"/>
                </a:cubicBezTo>
                <a:close/>
                <a:moveTo>
                  <a:pt x="6226679" y="1069203"/>
                </a:moveTo>
                <a:cubicBezTo>
                  <a:pt x="6233242" y="1069203"/>
                  <a:pt x="6239076" y="1075037"/>
                  <a:pt x="6239076" y="1081600"/>
                </a:cubicBezTo>
                <a:cubicBezTo>
                  <a:pt x="6239076" y="1088893"/>
                  <a:pt x="6233242" y="1095457"/>
                  <a:pt x="6226679" y="1095457"/>
                </a:cubicBezTo>
                <a:cubicBezTo>
                  <a:pt x="6219386" y="1095457"/>
                  <a:pt x="6212823" y="1088893"/>
                  <a:pt x="6212823" y="1083059"/>
                </a:cubicBezTo>
                <a:cubicBezTo>
                  <a:pt x="6212823" y="1075037"/>
                  <a:pt x="6219386" y="1069203"/>
                  <a:pt x="6226679" y="1069203"/>
                </a:cubicBezTo>
                <a:close/>
                <a:moveTo>
                  <a:pt x="6154391" y="1069203"/>
                </a:moveTo>
                <a:cubicBezTo>
                  <a:pt x="6161684" y="1069203"/>
                  <a:pt x="6168247" y="1075037"/>
                  <a:pt x="6168247" y="1083059"/>
                </a:cubicBezTo>
                <a:cubicBezTo>
                  <a:pt x="6168247" y="1088893"/>
                  <a:pt x="6161684" y="1095457"/>
                  <a:pt x="6154391" y="1095457"/>
                </a:cubicBezTo>
                <a:cubicBezTo>
                  <a:pt x="6147828" y="1095457"/>
                  <a:pt x="6141994" y="1088893"/>
                  <a:pt x="6141994" y="1083059"/>
                </a:cubicBezTo>
                <a:cubicBezTo>
                  <a:pt x="6141994" y="1075037"/>
                  <a:pt x="6147828" y="1069203"/>
                  <a:pt x="6154391" y="1069203"/>
                </a:cubicBezTo>
                <a:close/>
                <a:moveTo>
                  <a:pt x="6083559" y="1069203"/>
                </a:moveTo>
                <a:cubicBezTo>
                  <a:pt x="6090852" y="1069203"/>
                  <a:pt x="6097415" y="1075037"/>
                  <a:pt x="6097415" y="1083059"/>
                </a:cubicBezTo>
                <a:cubicBezTo>
                  <a:pt x="6097415" y="1088893"/>
                  <a:pt x="6090852" y="1095457"/>
                  <a:pt x="6083559" y="1095457"/>
                </a:cubicBezTo>
                <a:cubicBezTo>
                  <a:pt x="6076996" y="1095457"/>
                  <a:pt x="6071162" y="1088893"/>
                  <a:pt x="6071162" y="1083059"/>
                </a:cubicBezTo>
                <a:cubicBezTo>
                  <a:pt x="6071162" y="1075037"/>
                  <a:pt x="6076996" y="1069203"/>
                  <a:pt x="6083559" y="1069203"/>
                </a:cubicBezTo>
                <a:close/>
                <a:moveTo>
                  <a:pt x="6009356" y="1069203"/>
                </a:moveTo>
                <a:cubicBezTo>
                  <a:pt x="6016649" y="1069203"/>
                  <a:pt x="6023212" y="1075037"/>
                  <a:pt x="6023212" y="1083059"/>
                </a:cubicBezTo>
                <a:cubicBezTo>
                  <a:pt x="6023212" y="1088893"/>
                  <a:pt x="6016649" y="1095457"/>
                  <a:pt x="6009356" y="1095457"/>
                </a:cubicBezTo>
                <a:cubicBezTo>
                  <a:pt x="6001334" y="1095457"/>
                  <a:pt x="5996959" y="1088893"/>
                  <a:pt x="5996959" y="1083059"/>
                </a:cubicBezTo>
                <a:cubicBezTo>
                  <a:pt x="5996959" y="1075037"/>
                  <a:pt x="6001334" y="1069203"/>
                  <a:pt x="6009356" y="1069203"/>
                </a:cubicBezTo>
                <a:close/>
                <a:moveTo>
                  <a:pt x="5940548" y="1069203"/>
                </a:moveTo>
                <a:cubicBezTo>
                  <a:pt x="5948896" y="1069203"/>
                  <a:pt x="5955726" y="1075037"/>
                  <a:pt x="5955726" y="1083059"/>
                </a:cubicBezTo>
                <a:cubicBezTo>
                  <a:pt x="5955726" y="1088893"/>
                  <a:pt x="5948896" y="1095457"/>
                  <a:pt x="5940548" y="1095457"/>
                </a:cubicBezTo>
                <a:cubicBezTo>
                  <a:pt x="5932960" y="1095457"/>
                  <a:pt x="5926130" y="1088893"/>
                  <a:pt x="5926130" y="1083059"/>
                </a:cubicBezTo>
                <a:cubicBezTo>
                  <a:pt x="5926130" y="1075037"/>
                  <a:pt x="5932960" y="1069203"/>
                  <a:pt x="5940548" y="1069203"/>
                </a:cubicBezTo>
                <a:close/>
                <a:moveTo>
                  <a:pt x="5870088" y="1069203"/>
                </a:moveTo>
                <a:cubicBezTo>
                  <a:pt x="5878650" y="1069203"/>
                  <a:pt x="5884877" y="1075037"/>
                  <a:pt x="5884877" y="1083059"/>
                </a:cubicBezTo>
                <a:cubicBezTo>
                  <a:pt x="5884877" y="1088893"/>
                  <a:pt x="5878650" y="1095457"/>
                  <a:pt x="5870088" y="1095457"/>
                </a:cubicBezTo>
                <a:cubicBezTo>
                  <a:pt x="5862304" y="1095457"/>
                  <a:pt x="5855299" y="1088893"/>
                  <a:pt x="5855299" y="1083059"/>
                </a:cubicBezTo>
                <a:cubicBezTo>
                  <a:pt x="5855299" y="1075037"/>
                  <a:pt x="5862304" y="1069203"/>
                  <a:pt x="5870088" y="1069203"/>
                </a:cubicBezTo>
                <a:close/>
                <a:moveTo>
                  <a:pt x="5799257" y="1069203"/>
                </a:moveTo>
                <a:cubicBezTo>
                  <a:pt x="5807819" y="1069203"/>
                  <a:pt x="5814045" y="1075037"/>
                  <a:pt x="5814045" y="1083059"/>
                </a:cubicBezTo>
                <a:cubicBezTo>
                  <a:pt x="5814045" y="1088893"/>
                  <a:pt x="5807819" y="1095457"/>
                  <a:pt x="5799257" y="1095457"/>
                </a:cubicBezTo>
                <a:cubicBezTo>
                  <a:pt x="5791474" y="1095457"/>
                  <a:pt x="5784469" y="1088893"/>
                  <a:pt x="5784469" y="1083059"/>
                </a:cubicBezTo>
                <a:cubicBezTo>
                  <a:pt x="5784469" y="1075037"/>
                  <a:pt x="5791474" y="1069203"/>
                  <a:pt x="5799257" y="1069203"/>
                </a:cubicBezTo>
                <a:close/>
                <a:moveTo>
                  <a:pt x="5724122" y="1069203"/>
                </a:moveTo>
                <a:cubicBezTo>
                  <a:pt x="5732144" y="1069203"/>
                  <a:pt x="5736519" y="1075037"/>
                  <a:pt x="5736519" y="1083059"/>
                </a:cubicBezTo>
                <a:cubicBezTo>
                  <a:pt x="5736519" y="1088893"/>
                  <a:pt x="5732144" y="1095457"/>
                  <a:pt x="5724122" y="1095457"/>
                </a:cubicBezTo>
                <a:cubicBezTo>
                  <a:pt x="5716100" y="1095457"/>
                  <a:pt x="5710266" y="1088893"/>
                  <a:pt x="5710266" y="1083059"/>
                </a:cubicBezTo>
                <a:cubicBezTo>
                  <a:pt x="5710266" y="1075037"/>
                  <a:pt x="5716100" y="1069203"/>
                  <a:pt x="5724122" y="1069203"/>
                </a:cubicBezTo>
                <a:close/>
                <a:moveTo>
                  <a:pt x="5653291" y="1069203"/>
                </a:moveTo>
                <a:cubicBezTo>
                  <a:pt x="5659125" y="1069203"/>
                  <a:pt x="5665688" y="1075037"/>
                  <a:pt x="5665688" y="1083059"/>
                </a:cubicBezTo>
                <a:cubicBezTo>
                  <a:pt x="5665688" y="1088893"/>
                  <a:pt x="5659125" y="1095457"/>
                  <a:pt x="5653291" y="1095457"/>
                </a:cubicBezTo>
                <a:cubicBezTo>
                  <a:pt x="5645269" y="1095457"/>
                  <a:pt x="5639435" y="1088893"/>
                  <a:pt x="5639435" y="1083059"/>
                </a:cubicBezTo>
                <a:cubicBezTo>
                  <a:pt x="5639435" y="1075037"/>
                  <a:pt x="5645269" y="1069203"/>
                  <a:pt x="5653291" y="1069203"/>
                </a:cubicBezTo>
                <a:close/>
                <a:moveTo>
                  <a:pt x="5581002" y="1069203"/>
                </a:moveTo>
                <a:cubicBezTo>
                  <a:pt x="5588295" y="1069203"/>
                  <a:pt x="5594858" y="1075037"/>
                  <a:pt x="5594858" y="1083059"/>
                </a:cubicBezTo>
                <a:cubicBezTo>
                  <a:pt x="5594858" y="1088893"/>
                  <a:pt x="5588295" y="1095457"/>
                  <a:pt x="5581002" y="1095457"/>
                </a:cubicBezTo>
                <a:cubicBezTo>
                  <a:pt x="5574439" y="1095457"/>
                  <a:pt x="5568605" y="1088893"/>
                  <a:pt x="5568605" y="1083059"/>
                </a:cubicBezTo>
                <a:cubicBezTo>
                  <a:pt x="5568605" y="1075037"/>
                  <a:pt x="5574439" y="1069203"/>
                  <a:pt x="5581002" y="1069203"/>
                </a:cubicBezTo>
                <a:close/>
                <a:moveTo>
                  <a:pt x="5510171" y="1069203"/>
                </a:moveTo>
                <a:cubicBezTo>
                  <a:pt x="5517464" y="1069203"/>
                  <a:pt x="5524027" y="1075037"/>
                  <a:pt x="5524027" y="1083059"/>
                </a:cubicBezTo>
                <a:cubicBezTo>
                  <a:pt x="5524027" y="1088893"/>
                  <a:pt x="5517464" y="1095457"/>
                  <a:pt x="5510171" y="1095457"/>
                </a:cubicBezTo>
                <a:cubicBezTo>
                  <a:pt x="5503608" y="1095457"/>
                  <a:pt x="5497774" y="1088893"/>
                  <a:pt x="5497774" y="1083059"/>
                </a:cubicBezTo>
                <a:cubicBezTo>
                  <a:pt x="5497774" y="1075037"/>
                  <a:pt x="5503608" y="1069203"/>
                  <a:pt x="5510171" y="1069203"/>
                </a:cubicBezTo>
                <a:close/>
                <a:moveTo>
                  <a:pt x="5438937" y="1069203"/>
                </a:moveTo>
                <a:cubicBezTo>
                  <a:pt x="5447182" y="1069203"/>
                  <a:pt x="5453178" y="1075037"/>
                  <a:pt x="5453178" y="1083059"/>
                </a:cubicBezTo>
                <a:cubicBezTo>
                  <a:pt x="5453178" y="1088893"/>
                  <a:pt x="5447182" y="1095457"/>
                  <a:pt x="5438937" y="1095457"/>
                </a:cubicBezTo>
                <a:cubicBezTo>
                  <a:pt x="5431442" y="1095457"/>
                  <a:pt x="5426945" y="1088893"/>
                  <a:pt x="5426945" y="1083059"/>
                </a:cubicBezTo>
                <a:cubicBezTo>
                  <a:pt x="5426945" y="1075037"/>
                  <a:pt x="5431442" y="1069203"/>
                  <a:pt x="5438937" y="1069203"/>
                </a:cubicBezTo>
                <a:close/>
                <a:moveTo>
                  <a:pt x="5367530" y="1069203"/>
                </a:moveTo>
                <a:cubicBezTo>
                  <a:pt x="5376092" y="1069203"/>
                  <a:pt x="5382318" y="1075037"/>
                  <a:pt x="5382318" y="1083059"/>
                </a:cubicBezTo>
                <a:cubicBezTo>
                  <a:pt x="5382318" y="1088893"/>
                  <a:pt x="5376092" y="1095457"/>
                  <a:pt x="5367530" y="1095457"/>
                </a:cubicBezTo>
                <a:cubicBezTo>
                  <a:pt x="5359747" y="1095457"/>
                  <a:pt x="5352742" y="1088893"/>
                  <a:pt x="5352742" y="1083059"/>
                </a:cubicBezTo>
                <a:cubicBezTo>
                  <a:pt x="5352742" y="1075037"/>
                  <a:pt x="5359747" y="1069203"/>
                  <a:pt x="5367530" y="1069203"/>
                </a:cubicBezTo>
                <a:close/>
                <a:moveTo>
                  <a:pt x="5296699" y="1069203"/>
                </a:moveTo>
                <a:cubicBezTo>
                  <a:pt x="5305261" y="1069203"/>
                  <a:pt x="5311488" y="1075037"/>
                  <a:pt x="5311488" y="1083059"/>
                </a:cubicBezTo>
                <a:cubicBezTo>
                  <a:pt x="5311488" y="1088893"/>
                  <a:pt x="5305261" y="1095457"/>
                  <a:pt x="5296699" y="1095457"/>
                </a:cubicBezTo>
                <a:cubicBezTo>
                  <a:pt x="5288915" y="1095457"/>
                  <a:pt x="5281910" y="1088893"/>
                  <a:pt x="5281910" y="1083059"/>
                </a:cubicBezTo>
                <a:cubicBezTo>
                  <a:pt x="5281910" y="1075037"/>
                  <a:pt x="5288915" y="1069203"/>
                  <a:pt x="5296699" y="1069203"/>
                </a:cubicBezTo>
                <a:close/>
                <a:moveTo>
                  <a:pt x="5225869" y="1069203"/>
                </a:moveTo>
                <a:cubicBezTo>
                  <a:pt x="5234431" y="1069203"/>
                  <a:pt x="5240657" y="1075037"/>
                  <a:pt x="5240657" y="1083059"/>
                </a:cubicBezTo>
                <a:cubicBezTo>
                  <a:pt x="5240657" y="1088893"/>
                  <a:pt x="5234431" y="1095457"/>
                  <a:pt x="5225869" y="1095457"/>
                </a:cubicBezTo>
                <a:cubicBezTo>
                  <a:pt x="5217307" y="1095457"/>
                  <a:pt x="5211081" y="1088893"/>
                  <a:pt x="5211081" y="1083059"/>
                </a:cubicBezTo>
                <a:cubicBezTo>
                  <a:pt x="5211081" y="1075037"/>
                  <a:pt x="5217307" y="1069203"/>
                  <a:pt x="5225869" y="1069203"/>
                </a:cubicBezTo>
                <a:close/>
                <a:moveTo>
                  <a:pt x="5154105" y="1069203"/>
                </a:moveTo>
                <a:cubicBezTo>
                  <a:pt x="5162127" y="1069203"/>
                  <a:pt x="5166502" y="1075037"/>
                  <a:pt x="5166502" y="1083059"/>
                </a:cubicBezTo>
                <a:cubicBezTo>
                  <a:pt x="5166502" y="1091081"/>
                  <a:pt x="5162127" y="1095457"/>
                  <a:pt x="5154105" y="1095457"/>
                </a:cubicBezTo>
                <a:cubicBezTo>
                  <a:pt x="5146083" y="1095457"/>
                  <a:pt x="5140249" y="1091081"/>
                  <a:pt x="5140249" y="1083059"/>
                </a:cubicBezTo>
                <a:cubicBezTo>
                  <a:pt x="5140249" y="1075037"/>
                  <a:pt x="5146083" y="1069203"/>
                  <a:pt x="5154105" y="1069203"/>
                </a:cubicBezTo>
                <a:close/>
                <a:moveTo>
                  <a:pt x="5083276" y="1069203"/>
                </a:moveTo>
                <a:cubicBezTo>
                  <a:pt x="5089110" y="1069203"/>
                  <a:pt x="5095673" y="1075037"/>
                  <a:pt x="5095673" y="1083059"/>
                </a:cubicBezTo>
                <a:cubicBezTo>
                  <a:pt x="5095673" y="1091081"/>
                  <a:pt x="5089110" y="1095457"/>
                  <a:pt x="5083276" y="1095457"/>
                </a:cubicBezTo>
                <a:cubicBezTo>
                  <a:pt x="5075254" y="1095457"/>
                  <a:pt x="5069420" y="1091081"/>
                  <a:pt x="5069420" y="1083059"/>
                </a:cubicBezTo>
                <a:cubicBezTo>
                  <a:pt x="5069420" y="1075037"/>
                  <a:pt x="5075254" y="1069203"/>
                  <a:pt x="5083276" y="1069203"/>
                </a:cubicBezTo>
                <a:close/>
                <a:moveTo>
                  <a:pt x="5012445" y="1069203"/>
                </a:moveTo>
                <a:cubicBezTo>
                  <a:pt x="5018279" y="1069203"/>
                  <a:pt x="5024842" y="1075037"/>
                  <a:pt x="5024842" y="1083059"/>
                </a:cubicBezTo>
                <a:cubicBezTo>
                  <a:pt x="5024842" y="1091081"/>
                  <a:pt x="5018279" y="1095457"/>
                  <a:pt x="5012445" y="1095457"/>
                </a:cubicBezTo>
                <a:cubicBezTo>
                  <a:pt x="5004423" y="1095457"/>
                  <a:pt x="4998589" y="1091081"/>
                  <a:pt x="4998589" y="1083059"/>
                </a:cubicBezTo>
                <a:cubicBezTo>
                  <a:pt x="4998589" y="1075037"/>
                  <a:pt x="5004423" y="1069203"/>
                  <a:pt x="5012445" y="1069203"/>
                </a:cubicBezTo>
                <a:close/>
                <a:moveTo>
                  <a:pt x="4940157" y="1069203"/>
                </a:moveTo>
                <a:cubicBezTo>
                  <a:pt x="4948179" y="1069203"/>
                  <a:pt x="4954013" y="1075037"/>
                  <a:pt x="4954013" y="1083059"/>
                </a:cubicBezTo>
                <a:cubicBezTo>
                  <a:pt x="4954013" y="1091081"/>
                  <a:pt x="4948179" y="1095457"/>
                  <a:pt x="4940157" y="1095457"/>
                </a:cubicBezTo>
                <a:cubicBezTo>
                  <a:pt x="4934323" y="1095457"/>
                  <a:pt x="4927760" y="1091081"/>
                  <a:pt x="4927760" y="1083059"/>
                </a:cubicBezTo>
                <a:cubicBezTo>
                  <a:pt x="4927760" y="1075037"/>
                  <a:pt x="4934323" y="1069203"/>
                  <a:pt x="4940157" y="1069203"/>
                </a:cubicBezTo>
                <a:close/>
                <a:moveTo>
                  <a:pt x="4865953" y="1069203"/>
                </a:moveTo>
                <a:cubicBezTo>
                  <a:pt x="4873975" y="1069203"/>
                  <a:pt x="4879809" y="1075037"/>
                  <a:pt x="4879809" y="1083059"/>
                </a:cubicBezTo>
                <a:cubicBezTo>
                  <a:pt x="4879809" y="1091081"/>
                  <a:pt x="4873975" y="1095457"/>
                  <a:pt x="4865953" y="1095457"/>
                </a:cubicBezTo>
                <a:cubicBezTo>
                  <a:pt x="4860119" y="1095457"/>
                  <a:pt x="4853556" y="1091081"/>
                  <a:pt x="4853556" y="1083059"/>
                </a:cubicBezTo>
                <a:cubicBezTo>
                  <a:pt x="4853556" y="1075037"/>
                  <a:pt x="4860119" y="1069203"/>
                  <a:pt x="4865953" y="1069203"/>
                </a:cubicBezTo>
                <a:close/>
                <a:moveTo>
                  <a:pt x="4795122" y="1069203"/>
                </a:moveTo>
                <a:cubicBezTo>
                  <a:pt x="4803144" y="1069203"/>
                  <a:pt x="4808978" y="1075037"/>
                  <a:pt x="4808978" y="1083059"/>
                </a:cubicBezTo>
                <a:cubicBezTo>
                  <a:pt x="4808978" y="1091081"/>
                  <a:pt x="4803144" y="1095457"/>
                  <a:pt x="4795122" y="1095457"/>
                </a:cubicBezTo>
                <a:cubicBezTo>
                  <a:pt x="4787830" y="1095457"/>
                  <a:pt x="4782725" y="1091081"/>
                  <a:pt x="4782725" y="1083059"/>
                </a:cubicBezTo>
                <a:cubicBezTo>
                  <a:pt x="4782725" y="1075037"/>
                  <a:pt x="4787830" y="1069203"/>
                  <a:pt x="4795122" y="1069203"/>
                </a:cubicBezTo>
                <a:close/>
                <a:moveTo>
                  <a:pt x="4726684" y="1069203"/>
                </a:moveTo>
                <a:cubicBezTo>
                  <a:pt x="4735246" y="1069203"/>
                  <a:pt x="4741472" y="1075037"/>
                  <a:pt x="4741472" y="1083059"/>
                </a:cubicBezTo>
                <a:cubicBezTo>
                  <a:pt x="4741472" y="1091081"/>
                  <a:pt x="4735246" y="1095457"/>
                  <a:pt x="4726684" y="1095457"/>
                </a:cubicBezTo>
                <a:cubicBezTo>
                  <a:pt x="4718122" y="1095457"/>
                  <a:pt x="4711896" y="1091081"/>
                  <a:pt x="4711896" y="1083059"/>
                </a:cubicBezTo>
                <a:cubicBezTo>
                  <a:pt x="4711896" y="1075037"/>
                  <a:pt x="4718122" y="1069203"/>
                  <a:pt x="4726684" y="1069203"/>
                </a:cubicBezTo>
                <a:close/>
                <a:moveTo>
                  <a:pt x="4655853" y="1069203"/>
                </a:moveTo>
                <a:cubicBezTo>
                  <a:pt x="4663637" y="1069203"/>
                  <a:pt x="4670642" y="1075037"/>
                  <a:pt x="4670642" y="1083059"/>
                </a:cubicBezTo>
                <a:cubicBezTo>
                  <a:pt x="4670642" y="1091081"/>
                  <a:pt x="4663637" y="1095457"/>
                  <a:pt x="4655853" y="1095457"/>
                </a:cubicBezTo>
                <a:cubicBezTo>
                  <a:pt x="4647291" y="1095457"/>
                  <a:pt x="4641064" y="1091081"/>
                  <a:pt x="4641064" y="1083059"/>
                </a:cubicBezTo>
                <a:cubicBezTo>
                  <a:pt x="4641064" y="1075037"/>
                  <a:pt x="4647291" y="1069203"/>
                  <a:pt x="4655853" y="1069203"/>
                </a:cubicBezTo>
                <a:close/>
                <a:moveTo>
                  <a:pt x="4585023" y="1069203"/>
                </a:moveTo>
                <a:cubicBezTo>
                  <a:pt x="4592806" y="1069203"/>
                  <a:pt x="4599811" y="1075037"/>
                  <a:pt x="4599811" y="1083059"/>
                </a:cubicBezTo>
                <a:cubicBezTo>
                  <a:pt x="4599811" y="1091081"/>
                  <a:pt x="4592806" y="1095457"/>
                  <a:pt x="4585023" y="1095457"/>
                </a:cubicBezTo>
                <a:cubicBezTo>
                  <a:pt x="4576461" y="1095457"/>
                  <a:pt x="4570235" y="1091081"/>
                  <a:pt x="4570235" y="1083059"/>
                </a:cubicBezTo>
                <a:cubicBezTo>
                  <a:pt x="4570235" y="1075037"/>
                  <a:pt x="4576461" y="1069203"/>
                  <a:pt x="4585023" y="1069203"/>
                </a:cubicBezTo>
                <a:close/>
                <a:moveTo>
                  <a:pt x="4513260" y="1069203"/>
                </a:moveTo>
                <a:cubicBezTo>
                  <a:pt x="4519094" y="1069203"/>
                  <a:pt x="4525657" y="1075430"/>
                  <a:pt x="4525657" y="1083991"/>
                </a:cubicBezTo>
                <a:cubicBezTo>
                  <a:pt x="4525657" y="1092553"/>
                  <a:pt x="4519094" y="1098780"/>
                  <a:pt x="4513260" y="1098780"/>
                </a:cubicBezTo>
                <a:cubicBezTo>
                  <a:pt x="4505238" y="1098780"/>
                  <a:pt x="4499404" y="1092553"/>
                  <a:pt x="4499404" y="1083991"/>
                </a:cubicBezTo>
                <a:cubicBezTo>
                  <a:pt x="4499404" y="1075430"/>
                  <a:pt x="4505238" y="1069203"/>
                  <a:pt x="4513260" y="1069203"/>
                </a:cubicBezTo>
                <a:close/>
                <a:moveTo>
                  <a:pt x="4439056" y="1069203"/>
                </a:moveTo>
                <a:cubicBezTo>
                  <a:pt x="4445619" y="1069203"/>
                  <a:pt x="4451453" y="1075430"/>
                  <a:pt x="4451453" y="1083991"/>
                </a:cubicBezTo>
                <a:cubicBezTo>
                  <a:pt x="4451453" y="1092553"/>
                  <a:pt x="4445619" y="1098780"/>
                  <a:pt x="4439056" y="1098780"/>
                </a:cubicBezTo>
                <a:cubicBezTo>
                  <a:pt x="4431763" y="1098780"/>
                  <a:pt x="4425200" y="1092553"/>
                  <a:pt x="4425200" y="1083991"/>
                </a:cubicBezTo>
                <a:cubicBezTo>
                  <a:pt x="4425200" y="1075430"/>
                  <a:pt x="4431763" y="1069203"/>
                  <a:pt x="4439056" y="1069203"/>
                </a:cubicBezTo>
                <a:close/>
                <a:moveTo>
                  <a:pt x="4366768" y="1069203"/>
                </a:moveTo>
                <a:cubicBezTo>
                  <a:pt x="4374790" y="1069203"/>
                  <a:pt x="4380624" y="1075430"/>
                  <a:pt x="4380624" y="1083991"/>
                </a:cubicBezTo>
                <a:cubicBezTo>
                  <a:pt x="4380624" y="1092553"/>
                  <a:pt x="4374790" y="1098780"/>
                  <a:pt x="4366768" y="1098780"/>
                </a:cubicBezTo>
                <a:cubicBezTo>
                  <a:pt x="4360934" y="1098780"/>
                  <a:pt x="4354371" y="1092553"/>
                  <a:pt x="4354371" y="1083991"/>
                </a:cubicBezTo>
                <a:cubicBezTo>
                  <a:pt x="4354371" y="1075430"/>
                  <a:pt x="4360934" y="1069203"/>
                  <a:pt x="4366768" y="1069203"/>
                </a:cubicBezTo>
                <a:close/>
                <a:moveTo>
                  <a:pt x="4295937" y="1069203"/>
                </a:moveTo>
                <a:cubicBezTo>
                  <a:pt x="4303959" y="1069203"/>
                  <a:pt x="4309793" y="1075430"/>
                  <a:pt x="4309793" y="1083991"/>
                </a:cubicBezTo>
                <a:cubicBezTo>
                  <a:pt x="4309793" y="1092553"/>
                  <a:pt x="4303959" y="1098780"/>
                  <a:pt x="4295937" y="1098780"/>
                </a:cubicBezTo>
                <a:cubicBezTo>
                  <a:pt x="4290103" y="1098780"/>
                  <a:pt x="4283540" y="1092553"/>
                  <a:pt x="4283540" y="1083991"/>
                </a:cubicBezTo>
                <a:cubicBezTo>
                  <a:pt x="4283540" y="1075430"/>
                  <a:pt x="4290103" y="1069203"/>
                  <a:pt x="4295937" y="1069203"/>
                </a:cubicBezTo>
                <a:close/>
                <a:moveTo>
                  <a:pt x="4225107" y="1069203"/>
                </a:moveTo>
                <a:cubicBezTo>
                  <a:pt x="4233129" y="1069203"/>
                  <a:pt x="4238963" y="1075430"/>
                  <a:pt x="4238963" y="1083991"/>
                </a:cubicBezTo>
                <a:cubicBezTo>
                  <a:pt x="4238963" y="1092553"/>
                  <a:pt x="4233129" y="1098780"/>
                  <a:pt x="4225107" y="1098780"/>
                </a:cubicBezTo>
                <a:cubicBezTo>
                  <a:pt x="4217085" y="1098780"/>
                  <a:pt x="4212710" y="1092553"/>
                  <a:pt x="4212710" y="1083991"/>
                </a:cubicBezTo>
                <a:cubicBezTo>
                  <a:pt x="4212710" y="1075430"/>
                  <a:pt x="4217085" y="1069203"/>
                  <a:pt x="4225107" y="1069203"/>
                </a:cubicBezTo>
                <a:close/>
                <a:moveTo>
                  <a:pt x="4153295" y="1069203"/>
                </a:moveTo>
                <a:cubicBezTo>
                  <a:pt x="4161078" y="1069203"/>
                  <a:pt x="4168083" y="1075430"/>
                  <a:pt x="4168083" y="1083991"/>
                </a:cubicBezTo>
                <a:cubicBezTo>
                  <a:pt x="4168083" y="1092553"/>
                  <a:pt x="4161078" y="1098780"/>
                  <a:pt x="4153295" y="1098780"/>
                </a:cubicBezTo>
                <a:cubicBezTo>
                  <a:pt x="4144733" y="1098780"/>
                  <a:pt x="4138507" y="1092553"/>
                  <a:pt x="4138507" y="1083991"/>
                </a:cubicBezTo>
                <a:cubicBezTo>
                  <a:pt x="4138507" y="1075430"/>
                  <a:pt x="4144733" y="1069203"/>
                  <a:pt x="4153295" y="1069203"/>
                </a:cubicBezTo>
                <a:close/>
                <a:moveTo>
                  <a:pt x="4082465" y="1069203"/>
                </a:moveTo>
                <a:cubicBezTo>
                  <a:pt x="4090249" y="1069203"/>
                  <a:pt x="4097254" y="1075430"/>
                  <a:pt x="4097254" y="1083991"/>
                </a:cubicBezTo>
                <a:cubicBezTo>
                  <a:pt x="4097254" y="1092553"/>
                  <a:pt x="4090249" y="1098780"/>
                  <a:pt x="4082465" y="1098780"/>
                </a:cubicBezTo>
                <a:cubicBezTo>
                  <a:pt x="4073903" y="1098780"/>
                  <a:pt x="4067676" y="1092553"/>
                  <a:pt x="4067676" y="1083991"/>
                </a:cubicBezTo>
                <a:cubicBezTo>
                  <a:pt x="4067676" y="1075430"/>
                  <a:pt x="4073903" y="1069203"/>
                  <a:pt x="4082465" y="1069203"/>
                </a:cubicBezTo>
                <a:close/>
                <a:moveTo>
                  <a:pt x="4011635" y="1069203"/>
                </a:moveTo>
                <a:cubicBezTo>
                  <a:pt x="4019418" y="1069203"/>
                  <a:pt x="4026423" y="1075430"/>
                  <a:pt x="4026423" y="1083991"/>
                </a:cubicBezTo>
                <a:cubicBezTo>
                  <a:pt x="4026423" y="1092553"/>
                  <a:pt x="4019418" y="1098780"/>
                  <a:pt x="4011635" y="1098780"/>
                </a:cubicBezTo>
                <a:cubicBezTo>
                  <a:pt x="4003073" y="1098780"/>
                  <a:pt x="3996847" y="1092553"/>
                  <a:pt x="3996847" y="1083991"/>
                </a:cubicBezTo>
                <a:cubicBezTo>
                  <a:pt x="3996847" y="1075430"/>
                  <a:pt x="4003073" y="1069203"/>
                  <a:pt x="4011635" y="1069203"/>
                </a:cubicBezTo>
                <a:close/>
                <a:moveTo>
                  <a:pt x="3939871" y="1069203"/>
                </a:moveTo>
                <a:cubicBezTo>
                  <a:pt x="3947893" y="1069203"/>
                  <a:pt x="3952268" y="1075430"/>
                  <a:pt x="3952268" y="1083991"/>
                </a:cubicBezTo>
                <a:cubicBezTo>
                  <a:pt x="3952268" y="1092553"/>
                  <a:pt x="3947893" y="1098780"/>
                  <a:pt x="3939871" y="1098780"/>
                </a:cubicBezTo>
                <a:cubicBezTo>
                  <a:pt x="3932578" y="1098780"/>
                  <a:pt x="3926015" y="1092553"/>
                  <a:pt x="3926015" y="1083991"/>
                </a:cubicBezTo>
                <a:cubicBezTo>
                  <a:pt x="3926015" y="1075430"/>
                  <a:pt x="3932578" y="1069203"/>
                  <a:pt x="3939871" y="1069203"/>
                </a:cubicBezTo>
                <a:close/>
                <a:moveTo>
                  <a:pt x="582439" y="1069203"/>
                </a:moveTo>
                <a:cubicBezTo>
                  <a:pt x="589732" y="1069203"/>
                  <a:pt x="596295" y="1075766"/>
                  <a:pt x="596295" y="1083059"/>
                </a:cubicBezTo>
                <a:cubicBezTo>
                  <a:pt x="596295" y="1089622"/>
                  <a:pt x="589732" y="1095457"/>
                  <a:pt x="582439" y="1095457"/>
                </a:cubicBezTo>
                <a:cubicBezTo>
                  <a:pt x="574416" y="1095457"/>
                  <a:pt x="570041" y="1089622"/>
                  <a:pt x="570041" y="1083059"/>
                </a:cubicBezTo>
                <a:cubicBezTo>
                  <a:pt x="570041" y="1075766"/>
                  <a:pt x="574416" y="1069203"/>
                  <a:pt x="582439" y="1069203"/>
                </a:cubicBezTo>
                <a:close/>
                <a:moveTo>
                  <a:pt x="513628" y="1069203"/>
                </a:moveTo>
                <a:cubicBezTo>
                  <a:pt x="521977" y="1069203"/>
                  <a:pt x="528807" y="1075766"/>
                  <a:pt x="528807" y="1083059"/>
                </a:cubicBezTo>
                <a:cubicBezTo>
                  <a:pt x="528807" y="1089622"/>
                  <a:pt x="521977" y="1095457"/>
                  <a:pt x="513628" y="1095457"/>
                </a:cubicBezTo>
                <a:cubicBezTo>
                  <a:pt x="506040" y="1095457"/>
                  <a:pt x="499209" y="1089622"/>
                  <a:pt x="499209" y="1083059"/>
                </a:cubicBezTo>
                <a:cubicBezTo>
                  <a:pt x="499209" y="1075766"/>
                  <a:pt x="506040" y="1069203"/>
                  <a:pt x="513628" y="1069203"/>
                </a:cubicBezTo>
                <a:close/>
                <a:moveTo>
                  <a:pt x="439795" y="1069203"/>
                </a:moveTo>
                <a:cubicBezTo>
                  <a:pt x="448358" y="1069203"/>
                  <a:pt x="454585" y="1075766"/>
                  <a:pt x="454585" y="1083059"/>
                </a:cubicBezTo>
                <a:cubicBezTo>
                  <a:pt x="454585" y="1089622"/>
                  <a:pt x="448358" y="1095457"/>
                  <a:pt x="439795" y="1095457"/>
                </a:cubicBezTo>
                <a:cubicBezTo>
                  <a:pt x="432012" y="1095457"/>
                  <a:pt x="425007" y="1089622"/>
                  <a:pt x="425007" y="1083059"/>
                </a:cubicBezTo>
                <a:cubicBezTo>
                  <a:pt x="425007" y="1075766"/>
                  <a:pt x="432012" y="1069203"/>
                  <a:pt x="439795" y="1069203"/>
                </a:cubicBezTo>
                <a:close/>
                <a:moveTo>
                  <a:pt x="368965" y="1069203"/>
                </a:moveTo>
                <a:cubicBezTo>
                  <a:pt x="377527" y="1069203"/>
                  <a:pt x="383754" y="1075766"/>
                  <a:pt x="383754" y="1083059"/>
                </a:cubicBezTo>
                <a:cubicBezTo>
                  <a:pt x="383754" y="1089622"/>
                  <a:pt x="377527" y="1095457"/>
                  <a:pt x="368965" y="1095457"/>
                </a:cubicBezTo>
                <a:cubicBezTo>
                  <a:pt x="361182" y="1095457"/>
                  <a:pt x="354177" y="1089622"/>
                  <a:pt x="354177" y="1083059"/>
                </a:cubicBezTo>
                <a:cubicBezTo>
                  <a:pt x="354177" y="1075766"/>
                  <a:pt x="361182" y="1069203"/>
                  <a:pt x="368965" y="1069203"/>
                </a:cubicBezTo>
                <a:close/>
                <a:moveTo>
                  <a:pt x="297201" y="1069203"/>
                </a:moveTo>
                <a:cubicBezTo>
                  <a:pt x="305223" y="1069203"/>
                  <a:pt x="309599" y="1075766"/>
                  <a:pt x="309599" y="1083059"/>
                </a:cubicBezTo>
                <a:cubicBezTo>
                  <a:pt x="309599" y="1089622"/>
                  <a:pt x="305223" y="1095457"/>
                  <a:pt x="297201" y="1095457"/>
                </a:cubicBezTo>
                <a:cubicBezTo>
                  <a:pt x="289909" y="1095457"/>
                  <a:pt x="283346" y="1089622"/>
                  <a:pt x="283346" y="1083059"/>
                </a:cubicBezTo>
                <a:cubicBezTo>
                  <a:pt x="283346" y="1075766"/>
                  <a:pt x="289909" y="1069203"/>
                  <a:pt x="297201" y="1069203"/>
                </a:cubicBezTo>
                <a:close/>
                <a:moveTo>
                  <a:pt x="226372" y="1069203"/>
                </a:moveTo>
                <a:cubicBezTo>
                  <a:pt x="232207" y="1069203"/>
                  <a:pt x="238771" y="1075766"/>
                  <a:pt x="238771" y="1083059"/>
                </a:cubicBezTo>
                <a:cubicBezTo>
                  <a:pt x="238771" y="1089622"/>
                  <a:pt x="232207" y="1095457"/>
                  <a:pt x="226372" y="1095457"/>
                </a:cubicBezTo>
                <a:cubicBezTo>
                  <a:pt x="218350" y="1095457"/>
                  <a:pt x="212516" y="1089622"/>
                  <a:pt x="212516" y="1083059"/>
                </a:cubicBezTo>
                <a:cubicBezTo>
                  <a:pt x="212516" y="1075766"/>
                  <a:pt x="218350" y="1069203"/>
                  <a:pt x="226372" y="1069203"/>
                </a:cubicBezTo>
                <a:close/>
                <a:moveTo>
                  <a:pt x="154079" y="1069203"/>
                </a:moveTo>
                <a:cubicBezTo>
                  <a:pt x="161372" y="1069203"/>
                  <a:pt x="167935" y="1075766"/>
                  <a:pt x="167935" y="1083059"/>
                </a:cubicBezTo>
                <a:cubicBezTo>
                  <a:pt x="167935" y="1089622"/>
                  <a:pt x="161372" y="1095457"/>
                  <a:pt x="154079" y="1095457"/>
                </a:cubicBezTo>
                <a:cubicBezTo>
                  <a:pt x="147516" y="1095457"/>
                  <a:pt x="141682" y="1089622"/>
                  <a:pt x="141682" y="1083059"/>
                </a:cubicBezTo>
                <a:cubicBezTo>
                  <a:pt x="141682" y="1075766"/>
                  <a:pt x="147516" y="1069203"/>
                  <a:pt x="154079" y="1069203"/>
                </a:cubicBezTo>
                <a:close/>
                <a:moveTo>
                  <a:pt x="83249" y="1069203"/>
                </a:moveTo>
                <a:cubicBezTo>
                  <a:pt x="90542" y="1069203"/>
                  <a:pt x="97105" y="1075766"/>
                  <a:pt x="97105" y="1083059"/>
                </a:cubicBezTo>
                <a:cubicBezTo>
                  <a:pt x="97105" y="1089622"/>
                  <a:pt x="90542" y="1095457"/>
                  <a:pt x="83249" y="1095457"/>
                </a:cubicBezTo>
                <a:cubicBezTo>
                  <a:pt x="76686" y="1095457"/>
                  <a:pt x="70852" y="1089622"/>
                  <a:pt x="70852" y="1083059"/>
                </a:cubicBezTo>
                <a:cubicBezTo>
                  <a:pt x="70852" y="1075766"/>
                  <a:pt x="76686" y="1069203"/>
                  <a:pt x="83249" y="1069203"/>
                </a:cubicBezTo>
                <a:close/>
                <a:moveTo>
                  <a:pt x="12014" y="1069203"/>
                </a:moveTo>
                <a:cubicBezTo>
                  <a:pt x="20258" y="1069203"/>
                  <a:pt x="26255" y="1075766"/>
                  <a:pt x="26255" y="1083059"/>
                </a:cubicBezTo>
                <a:cubicBezTo>
                  <a:pt x="26255" y="1091081"/>
                  <a:pt x="20258" y="1095457"/>
                  <a:pt x="12014" y="1095457"/>
                </a:cubicBezTo>
                <a:cubicBezTo>
                  <a:pt x="4518" y="1095457"/>
                  <a:pt x="21" y="1091081"/>
                  <a:pt x="21" y="1083059"/>
                </a:cubicBezTo>
                <a:cubicBezTo>
                  <a:pt x="21" y="1075766"/>
                  <a:pt x="4518" y="1069203"/>
                  <a:pt x="12014" y="1069203"/>
                </a:cubicBezTo>
                <a:close/>
                <a:moveTo>
                  <a:pt x="6724405" y="998371"/>
                </a:moveTo>
                <a:cubicBezTo>
                  <a:pt x="6732427" y="998371"/>
                  <a:pt x="6738261" y="1004205"/>
                  <a:pt x="6738261" y="1010768"/>
                </a:cubicBezTo>
                <a:cubicBezTo>
                  <a:pt x="6738261" y="1018061"/>
                  <a:pt x="6732427" y="1024625"/>
                  <a:pt x="6724405" y="1024625"/>
                </a:cubicBezTo>
                <a:cubicBezTo>
                  <a:pt x="6718571" y="1024625"/>
                  <a:pt x="6712008" y="1018061"/>
                  <a:pt x="6712008" y="1010768"/>
                </a:cubicBezTo>
                <a:cubicBezTo>
                  <a:pt x="6712008" y="1004205"/>
                  <a:pt x="6718571" y="998371"/>
                  <a:pt x="6724405" y="998371"/>
                </a:cubicBezTo>
                <a:close/>
                <a:moveTo>
                  <a:pt x="6653576" y="998371"/>
                </a:moveTo>
                <a:cubicBezTo>
                  <a:pt x="6660869" y="998371"/>
                  <a:pt x="6667432" y="1004205"/>
                  <a:pt x="6667432" y="1010768"/>
                </a:cubicBezTo>
                <a:cubicBezTo>
                  <a:pt x="6667432" y="1018061"/>
                  <a:pt x="6660869" y="1024625"/>
                  <a:pt x="6653576" y="1024625"/>
                </a:cubicBezTo>
                <a:cubicBezTo>
                  <a:pt x="6645554" y="1024625"/>
                  <a:pt x="6641179" y="1018061"/>
                  <a:pt x="6641179" y="1010768"/>
                </a:cubicBezTo>
                <a:cubicBezTo>
                  <a:pt x="6641179" y="1004205"/>
                  <a:pt x="6645554" y="998371"/>
                  <a:pt x="6653576" y="998371"/>
                </a:cubicBezTo>
                <a:close/>
                <a:moveTo>
                  <a:pt x="6581764" y="998371"/>
                </a:moveTo>
                <a:cubicBezTo>
                  <a:pt x="6589547" y="998371"/>
                  <a:pt x="6596552" y="1004205"/>
                  <a:pt x="6596552" y="1010768"/>
                </a:cubicBezTo>
                <a:cubicBezTo>
                  <a:pt x="6596552" y="1018061"/>
                  <a:pt x="6589547" y="1024625"/>
                  <a:pt x="6581764" y="1024625"/>
                </a:cubicBezTo>
                <a:cubicBezTo>
                  <a:pt x="6573202" y="1024625"/>
                  <a:pt x="6566976" y="1018061"/>
                  <a:pt x="6566976" y="1010768"/>
                </a:cubicBezTo>
                <a:cubicBezTo>
                  <a:pt x="6566976" y="1004205"/>
                  <a:pt x="6573202" y="998371"/>
                  <a:pt x="6581764" y="998371"/>
                </a:cubicBezTo>
                <a:close/>
                <a:moveTo>
                  <a:pt x="6510933" y="998371"/>
                </a:moveTo>
                <a:cubicBezTo>
                  <a:pt x="6518717" y="998371"/>
                  <a:pt x="6525722" y="1004205"/>
                  <a:pt x="6525722" y="1010768"/>
                </a:cubicBezTo>
                <a:cubicBezTo>
                  <a:pt x="6525722" y="1018061"/>
                  <a:pt x="6518717" y="1024625"/>
                  <a:pt x="6510933" y="1024625"/>
                </a:cubicBezTo>
                <a:cubicBezTo>
                  <a:pt x="6502371" y="1024625"/>
                  <a:pt x="6496144" y="1018061"/>
                  <a:pt x="6496144" y="1010768"/>
                </a:cubicBezTo>
                <a:cubicBezTo>
                  <a:pt x="6496144" y="1004205"/>
                  <a:pt x="6502371" y="998371"/>
                  <a:pt x="6510933" y="998371"/>
                </a:cubicBezTo>
                <a:close/>
                <a:moveTo>
                  <a:pt x="6440492" y="998371"/>
                </a:moveTo>
                <a:cubicBezTo>
                  <a:pt x="6448081" y="998371"/>
                  <a:pt x="6454911" y="1004205"/>
                  <a:pt x="6454911" y="1010768"/>
                </a:cubicBezTo>
                <a:cubicBezTo>
                  <a:pt x="6454911" y="1018061"/>
                  <a:pt x="6448081" y="1024625"/>
                  <a:pt x="6440492" y="1024625"/>
                </a:cubicBezTo>
                <a:cubicBezTo>
                  <a:pt x="6432145" y="1024625"/>
                  <a:pt x="6425315" y="1018061"/>
                  <a:pt x="6425315" y="1010768"/>
                </a:cubicBezTo>
                <a:cubicBezTo>
                  <a:pt x="6425315" y="1004205"/>
                  <a:pt x="6432145" y="998371"/>
                  <a:pt x="6440492" y="998371"/>
                </a:cubicBezTo>
                <a:close/>
                <a:moveTo>
                  <a:pt x="6368340" y="998371"/>
                </a:moveTo>
                <a:cubicBezTo>
                  <a:pt x="6376362" y="998371"/>
                  <a:pt x="6380737" y="1004205"/>
                  <a:pt x="6380737" y="1010768"/>
                </a:cubicBezTo>
                <a:cubicBezTo>
                  <a:pt x="6380737" y="1018061"/>
                  <a:pt x="6376362" y="1024625"/>
                  <a:pt x="6368340" y="1024625"/>
                </a:cubicBezTo>
                <a:cubicBezTo>
                  <a:pt x="6361047" y="1024625"/>
                  <a:pt x="6354484" y="1018061"/>
                  <a:pt x="6354484" y="1010768"/>
                </a:cubicBezTo>
                <a:cubicBezTo>
                  <a:pt x="6354484" y="1004205"/>
                  <a:pt x="6361047" y="998371"/>
                  <a:pt x="6368340" y="998371"/>
                </a:cubicBezTo>
                <a:close/>
                <a:moveTo>
                  <a:pt x="6297511" y="998371"/>
                </a:moveTo>
                <a:cubicBezTo>
                  <a:pt x="6304074" y="998371"/>
                  <a:pt x="6309908" y="1004205"/>
                  <a:pt x="6309908" y="1010768"/>
                </a:cubicBezTo>
                <a:cubicBezTo>
                  <a:pt x="6309908" y="1018061"/>
                  <a:pt x="6304074" y="1024625"/>
                  <a:pt x="6297511" y="1024625"/>
                </a:cubicBezTo>
                <a:cubicBezTo>
                  <a:pt x="6290218" y="1024625"/>
                  <a:pt x="6283655" y="1018061"/>
                  <a:pt x="6283655" y="1010768"/>
                </a:cubicBezTo>
                <a:cubicBezTo>
                  <a:pt x="6283655" y="1004205"/>
                  <a:pt x="6290218" y="998371"/>
                  <a:pt x="6297511" y="998371"/>
                </a:cubicBezTo>
                <a:close/>
                <a:moveTo>
                  <a:pt x="6226679" y="998371"/>
                </a:moveTo>
                <a:cubicBezTo>
                  <a:pt x="6233242" y="998371"/>
                  <a:pt x="6239076" y="1004205"/>
                  <a:pt x="6239076" y="1010768"/>
                </a:cubicBezTo>
                <a:cubicBezTo>
                  <a:pt x="6239076" y="1018061"/>
                  <a:pt x="6233242" y="1024625"/>
                  <a:pt x="6226679" y="1024625"/>
                </a:cubicBezTo>
                <a:cubicBezTo>
                  <a:pt x="6219386" y="1024625"/>
                  <a:pt x="6212823" y="1018061"/>
                  <a:pt x="6212823" y="1010768"/>
                </a:cubicBezTo>
                <a:cubicBezTo>
                  <a:pt x="6212823" y="1004205"/>
                  <a:pt x="6219386" y="998371"/>
                  <a:pt x="6226679" y="998371"/>
                </a:cubicBezTo>
                <a:close/>
                <a:moveTo>
                  <a:pt x="6154391" y="998371"/>
                </a:moveTo>
                <a:cubicBezTo>
                  <a:pt x="6161684" y="998371"/>
                  <a:pt x="6168247" y="1004205"/>
                  <a:pt x="6168247" y="1010768"/>
                </a:cubicBezTo>
                <a:cubicBezTo>
                  <a:pt x="6168247" y="1018061"/>
                  <a:pt x="6161684" y="1024625"/>
                  <a:pt x="6154391" y="1024625"/>
                </a:cubicBezTo>
                <a:cubicBezTo>
                  <a:pt x="6147828" y="1024625"/>
                  <a:pt x="6141994" y="1018061"/>
                  <a:pt x="6141994" y="1010768"/>
                </a:cubicBezTo>
                <a:cubicBezTo>
                  <a:pt x="6141994" y="1004205"/>
                  <a:pt x="6147828" y="998371"/>
                  <a:pt x="6154391" y="998371"/>
                </a:cubicBezTo>
                <a:close/>
                <a:moveTo>
                  <a:pt x="6083559" y="998371"/>
                </a:moveTo>
                <a:cubicBezTo>
                  <a:pt x="6090852" y="998371"/>
                  <a:pt x="6097415" y="1004205"/>
                  <a:pt x="6097415" y="1010768"/>
                </a:cubicBezTo>
                <a:cubicBezTo>
                  <a:pt x="6097415" y="1018061"/>
                  <a:pt x="6090852" y="1024625"/>
                  <a:pt x="6083559" y="1024625"/>
                </a:cubicBezTo>
                <a:cubicBezTo>
                  <a:pt x="6076996" y="1024625"/>
                  <a:pt x="6071162" y="1018061"/>
                  <a:pt x="6071162" y="1010768"/>
                </a:cubicBezTo>
                <a:cubicBezTo>
                  <a:pt x="6071162" y="1004205"/>
                  <a:pt x="6076996" y="998371"/>
                  <a:pt x="6083559" y="998371"/>
                </a:cubicBezTo>
                <a:close/>
                <a:moveTo>
                  <a:pt x="6009356" y="998371"/>
                </a:moveTo>
                <a:cubicBezTo>
                  <a:pt x="6016649" y="998371"/>
                  <a:pt x="6023212" y="1004205"/>
                  <a:pt x="6023212" y="1010768"/>
                </a:cubicBezTo>
                <a:cubicBezTo>
                  <a:pt x="6023212" y="1018061"/>
                  <a:pt x="6016649" y="1024625"/>
                  <a:pt x="6009356" y="1024625"/>
                </a:cubicBezTo>
                <a:cubicBezTo>
                  <a:pt x="6001334" y="1024625"/>
                  <a:pt x="5996959" y="1018061"/>
                  <a:pt x="5996959" y="1010768"/>
                </a:cubicBezTo>
                <a:cubicBezTo>
                  <a:pt x="5996959" y="1004205"/>
                  <a:pt x="6001334" y="998371"/>
                  <a:pt x="6009356" y="998371"/>
                </a:cubicBezTo>
                <a:close/>
                <a:moveTo>
                  <a:pt x="5940548" y="998371"/>
                </a:moveTo>
                <a:cubicBezTo>
                  <a:pt x="5948896" y="998371"/>
                  <a:pt x="5955726" y="1004205"/>
                  <a:pt x="5955726" y="1010768"/>
                </a:cubicBezTo>
                <a:cubicBezTo>
                  <a:pt x="5955726" y="1018061"/>
                  <a:pt x="5948896" y="1024625"/>
                  <a:pt x="5940548" y="1024625"/>
                </a:cubicBezTo>
                <a:cubicBezTo>
                  <a:pt x="5932960" y="1024625"/>
                  <a:pt x="5926130" y="1018061"/>
                  <a:pt x="5926130" y="1010768"/>
                </a:cubicBezTo>
                <a:cubicBezTo>
                  <a:pt x="5926130" y="1004205"/>
                  <a:pt x="5932960" y="998371"/>
                  <a:pt x="5940548" y="998371"/>
                </a:cubicBezTo>
                <a:close/>
                <a:moveTo>
                  <a:pt x="5870088" y="998371"/>
                </a:moveTo>
                <a:cubicBezTo>
                  <a:pt x="5878650" y="998371"/>
                  <a:pt x="5884877" y="1004205"/>
                  <a:pt x="5884877" y="1010768"/>
                </a:cubicBezTo>
                <a:cubicBezTo>
                  <a:pt x="5884877" y="1018061"/>
                  <a:pt x="5878650" y="1024625"/>
                  <a:pt x="5870088" y="1024625"/>
                </a:cubicBezTo>
                <a:cubicBezTo>
                  <a:pt x="5862304" y="1024625"/>
                  <a:pt x="5855299" y="1018061"/>
                  <a:pt x="5855299" y="1010768"/>
                </a:cubicBezTo>
                <a:cubicBezTo>
                  <a:pt x="5855299" y="1004205"/>
                  <a:pt x="5862304" y="998371"/>
                  <a:pt x="5870088" y="998371"/>
                </a:cubicBezTo>
                <a:close/>
                <a:moveTo>
                  <a:pt x="5799257" y="998371"/>
                </a:moveTo>
                <a:cubicBezTo>
                  <a:pt x="5807819" y="998371"/>
                  <a:pt x="5814045" y="1004205"/>
                  <a:pt x="5814045" y="1010768"/>
                </a:cubicBezTo>
                <a:cubicBezTo>
                  <a:pt x="5814045" y="1018061"/>
                  <a:pt x="5807819" y="1024625"/>
                  <a:pt x="5799257" y="1024625"/>
                </a:cubicBezTo>
                <a:cubicBezTo>
                  <a:pt x="5791474" y="1024625"/>
                  <a:pt x="5784469" y="1018061"/>
                  <a:pt x="5784469" y="1010768"/>
                </a:cubicBezTo>
                <a:cubicBezTo>
                  <a:pt x="5784469" y="1004205"/>
                  <a:pt x="5791474" y="998371"/>
                  <a:pt x="5799257" y="998371"/>
                </a:cubicBezTo>
                <a:close/>
                <a:moveTo>
                  <a:pt x="5724122" y="998371"/>
                </a:moveTo>
                <a:cubicBezTo>
                  <a:pt x="5730685" y="998371"/>
                  <a:pt x="5736519" y="1004205"/>
                  <a:pt x="5736519" y="1010768"/>
                </a:cubicBezTo>
                <a:cubicBezTo>
                  <a:pt x="5736519" y="1018061"/>
                  <a:pt x="5730685" y="1024625"/>
                  <a:pt x="5724122" y="1024625"/>
                </a:cubicBezTo>
                <a:cubicBezTo>
                  <a:pt x="5716100" y="1024625"/>
                  <a:pt x="5710266" y="1018061"/>
                  <a:pt x="5710266" y="1010768"/>
                </a:cubicBezTo>
                <a:cubicBezTo>
                  <a:pt x="5710266" y="1004205"/>
                  <a:pt x="5716100" y="998371"/>
                  <a:pt x="5724122" y="998371"/>
                </a:cubicBezTo>
                <a:close/>
                <a:moveTo>
                  <a:pt x="5653291" y="998371"/>
                </a:moveTo>
                <a:cubicBezTo>
                  <a:pt x="5659125" y="998371"/>
                  <a:pt x="5665688" y="1004205"/>
                  <a:pt x="5665688" y="1012227"/>
                </a:cubicBezTo>
                <a:cubicBezTo>
                  <a:pt x="5665688" y="1018061"/>
                  <a:pt x="5659125" y="1024625"/>
                  <a:pt x="5653291" y="1024625"/>
                </a:cubicBezTo>
                <a:cubicBezTo>
                  <a:pt x="5645269" y="1024625"/>
                  <a:pt x="5639435" y="1018061"/>
                  <a:pt x="5639435" y="1012227"/>
                </a:cubicBezTo>
                <a:cubicBezTo>
                  <a:pt x="5639435" y="1004205"/>
                  <a:pt x="5645269" y="998371"/>
                  <a:pt x="5653291" y="998371"/>
                </a:cubicBezTo>
                <a:close/>
                <a:moveTo>
                  <a:pt x="5581002" y="998371"/>
                </a:moveTo>
                <a:cubicBezTo>
                  <a:pt x="5588295" y="998371"/>
                  <a:pt x="5594858" y="1004205"/>
                  <a:pt x="5594858" y="1012227"/>
                </a:cubicBezTo>
                <a:cubicBezTo>
                  <a:pt x="5594858" y="1018061"/>
                  <a:pt x="5588295" y="1024625"/>
                  <a:pt x="5581002" y="1024625"/>
                </a:cubicBezTo>
                <a:cubicBezTo>
                  <a:pt x="5574439" y="1024625"/>
                  <a:pt x="5568605" y="1018061"/>
                  <a:pt x="5568605" y="1012227"/>
                </a:cubicBezTo>
                <a:cubicBezTo>
                  <a:pt x="5568605" y="1004205"/>
                  <a:pt x="5574439" y="998371"/>
                  <a:pt x="5581002" y="998371"/>
                </a:cubicBezTo>
                <a:close/>
                <a:moveTo>
                  <a:pt x="5510171" y="998371"/>
                </a:moveTo>
                <a:cubicBezTo>
                  <a:pt x="5517464" y="998371"/>
                  <a:pt x="5524027" y="1004205"/>
                  <a:pt x="5524027" y="1012227"/>
                </a:cubicBezTo>
                <a:cubicBezTo>
                  <a:pt x="5524027" y="1018061"/>
                  <a:pt x="5517464" y="1024625"/>
                  <a:pt x="5510171" y="1024625"/>
                </a:cubicBezTo>
                <a:cubicBezTo>
                  <a:pt x="5503608" y="1024625"/>
                  <a:pt x="5497774" y="1018061"/>
                  <a:pt x="5497774" y="1012227"/>
                </a:cubicBezTo>
                <a:cubicBezTo>
                  <a:pt x="5497774" y="1004205"/>
                  <a:pt x="5503608" y="998371"/>
                  <a:pt x="5510171" y="998371"/>
                </a:cubicBezTo>
                <a:close/>
                <a:moveTo>
                  <a:pt x="5438937" y="998371"/>
                </a:moveTo>
                <a:cubicBezTo>
                  <a:pt x="5447182" y="998371"/>
                  <a:pt x="5453178" y="1004205"/>
                  <a:pt x="5453178" y="1012227"/>
                </a:cubicBezTo>
                <a:cubicBezTo>
                  <a:pt x="5453178" y="1018061"/>
                  <a:pt x="5447182" y="1024625"/>
                  <a:pt x="5438937" y="1024625"/>
                </a:cubicBezTo>
                <a:cubicBezTo>
                  <a:pt x="5431442" y="1024625"/>
                  <a:pt x="5426945" y="1018061"/>
                  <a:pt x="5426945" y="1012227"/>
                </a:cubicBezTo>
                <a:cubicBezTo>
                  <a:pt x="5426945" y="1004205"/>
                  <a:pt x="5431442" y="998371"/>
                  <a:pt x="5438937" y="998371"/>
                </a:cubicBezTo>
                <a:close/>
                <a:moveTo>
                  <a:pt x="5367530" y="998371"/>
                </a:moveTo>
                <a:cubicBezTo>
                  <a:pt x="5376092" y="998371"/>
                  <a:pt x="5382318" y="1004205"/>
                  <a:pt x="5382318" y="1012227"/>
                </a:cubicBezTo>
                <a:cubicBezTo>
                  <a:pt x="5382318" y="1018061"/>
                  <a:pt x="5376092" y="1024625"/>
                  <a:pt x="5367530" y="1024625"/>
                </a:cubicBezTo>
                <a:cubicBezTo>
                  <a:pt x="5359747" y="1024625"/>
                  <a:pt x="5352742" y="1018061"/>
                  <a:pt x="5352742" y="1012227"/>
                </a:cubicBezTo>
                <a:cubicBezTo>
                  <a:pt x="5352742" y="1004205"/>
                  <a:pt x="5359747" y="998371"/>
                  <a:pt x="5367530" y="998371"/>
                </a:cubicBezTo>
                <a:close/>
                <a:moveTo>
                  <a:pt x="5296699" y="998371"/>
                </a:moveTo>
                <a:cubicBezTo>
                  <a:pt x="5305261" y="998371"/>
                  <a:pt x="5311488" y="1004205"/>
                  <a:pt x="5311488" y="1012227"/>
                </a:cubicBezTo>
                <a:cubicBezTo>
                  <a:pt x="5311488" y="1018061"/>
                  <a:pt x="5305261" y="1024625"/>
                  <a:pt x="5296699" y="1024625"/>
                </a:cubicBezTo>
                <a:cubicBezTo>
                  <a:pt x="5288915" y="1024625"/>
                  <a:pt x="5281910" y="1018061"/>
                  <a:pt x="5281910" y="1012227"/>
                </a:cubicBezTo>
                <a:cubicBezTo>
                  <a:pt x="5281910" y="1004205"/>
                  <a:pt x="5288915" y="998371"/>
                  <a:pt x="5296699" y="998371"/>
                </a:cubicBezTo>
                <a:close/>
                <a:moveTo>
                  <a:pt x="5225869" y="998371"/>
                </a:moveTo>
                <a:cubicBezTo>
                  <a:pt x="5234431" y="998371"/>
                  <a:pt x="5240657" y="1004205"/>
                  <a:pt x="5240657" y="1012227"/>
                </a:cubicBezTo>
                <a:cubicBezTo>
                  <a:pt x="5240657" y="1018061"/>
                  <a:pt x="5234431" y="1024625"/>
                  <a:pt x="5225869" y="1024625"/>
                </a:cubicBezTo>
                <a:cubicBezTo>
                  <a:pt x="5217307" y="1024625"/>
                  <a:pt x="5211081" y="1018061"/>
                  <a:pt x="5211081" y="1012227"/>
                </a:cubicBezTo>
                <a:cubicBezTo>
                  <a:pt x="5211081" y="1004205"/>
                  <a:pt x="5217307" y="998371"/>
                  <a:pt x="5225869" y="998371"/>
                </a:cubicBezTo>
                <a:close/>
                <a:moveTo>
                  <a:pt x="5154105" y="998371"/>
                </a:moveTo>
                <a:cubicBezTo>
                  <a:pt x="5162127" y="998371"/>
                  <a:pt x="5166502" y="1004205"/>
                  <a:pt x="5166502" y="1012227"/>
                </a:cubicBezTo>
                <a:cubicBezTo>
                  <a:pt x="5166502" y="1018061"/>
                  <a:pt x="5162127" y="1024625"/>
                  <a:pt x="5154105" y="1024625"/>
                </a:cubicBezTo>
                <a:cubicBezTo>
                  <a:pt x="5146083" y="1024625"/>
                  <a:pt x="5140249" y="1018061"/>
                  <a:pt x="5140249" y="1012227"/>
                </a:cubicBezTo>
                <a:cubicBezTo>
                  <a:pt x="5140249" y="1004205"/>
                  <a:pt x="5146083" y="998371"/>
                  <a:pt x="5154105" y="998371"/>
                </a:cubicBezTo>
                <a:close/>
                <a:moveTo>
                  <a:pt x="5083276" y="998371"/>
                </a:moveTo>
                <a:cubicBezTo>
                  <a:pt x="5089110" y="998371"/>
                  <a:pt x="5095673" y="1004205"/>
                  <a:pt x="5095673" y="1012227"/>
                </a:cubicBezTo>
                <a:cubicBezTo>
                  <a:pt x="5095673" y="1018061"/>
                  <a:pt x="5089110" y="1024625"/>
                  <a:pt x="5083276" y="1024625"/>
                </a:cubicBezTo>
                <a:cubicBezTo>
                  <a:pt x="5075254" y="1024625"/>
                  <a:pt x="5069420" y="1018061"/>
                  <a:pt x="5069420" y="1012227"/>
                </a:cubicBezTo>
                <a:cubicBezTo>
                  <a:pt x="5069420" y="1004205"/>
                  <a:pt x="5075254" y="998371"/>
                  <a:pt x="5083276" y="998371"/>
                </a:cubicBezTo>
                <a:close/>
                <a:moveTo>
                  <a:pt x="5012445" y="998371"/>
                </a:moveTo>
                <a:cubicBezTo>
                  <a:pt x="5018279" y="998371"/>
                  <a:pt x="5024842" y="1004205"/>
                  <a:pt x="5024842" y="1012227"/>
                </a:cubicBezTo>
                <a:cubicBezTo>
                  <a:pt x="5024842" y="1018061"/>
                  <a:pt x="5018279" y="1024625"/>
                  <a:pt x="5012445" y="1024625"/>
                </a:cubicBezTo>
                <a:cubicBezTo>
                  <a:pt x="5004423" y="1024625"/>
                  <a:pt x="4998589" y="1018061"/>
                  <a:pt x="4998589" y="1012227"/>
                </a:cubicBezTo>
                <a:cubicBezTo>
                  <a:pt x="4998589" y="1004205"/>
                  <a:pt x="5004423" y="998371"/>
                  <a:pt x="5012445" y="998371"/>
                </a:cubicBezTo>
                <a:close/>
                <a:moveTo>
                  <a:pt x="4940157" y="998371"/>
                </a:moveTo>
                <a:cubicBezTo>
                  <a:pt x="4948179" y="998371"/>
                  <a:pt x="4954013" y="1004205"/>
                  <a:pt x="4954013" y="1012227"/>
                </a:cubicBezTo>
                <a:cubicBezTo>
                  <a:pt x="4954013" y="1018061"/>
                  <a:pt x="4948179" y="1024625"/>
                  <a:pt x="4940157" y="1024625"/>
                </a:cubicBezTo>
                <a:cubicBezTo>
                  <a:pt x="4934323" y="1024625"/>
                  <a:pt x="4927760" y="1018061"/>
                  <a:pt x="4927760" y="1012227"/>
                </a:cubicBezTo>
                <a:cubicBezTo>
                  <a:pt x="4927760" y="1004205"/>
                  <a:pt x="4934323" y="998371"/>
                  <a:pt x="4940157" y="998371"/>
                </a:cubicBezTo>
                <a:close/>
                <a:moveTo>
                  <a:pt x="4865953" y="998371"/>
                </a:moveTo>
                <a:cubicBezTo>
                  <a:pt x="4873975" y="998371"/>
                  <a:pt x="4879809" y="1004205"/>
                  <a:pt x="4879809" y="1012227"/>
                </a:cubicBezTo>
                <a:cubicBezTo>
                  <a:pt x="4879809" y="1018061"/>
                  <a:pt x="4873975" y="1024625"/>
                  <a:pt x="4865953" y="1024625"/>
                </a:cubicBezTo>
                <a:cubicBezTo>
                  <a:pt x="4860119" y="1024625"/>
                  <a:pt x="4853556" y="1018061"/>
                  <a:pt x="4853556" y="1012227"/>
                </a:cubicBezTo>
                <a:cubicBezTo>
                  <a:pt x="4853556" y="1004205"/>
                  <a:pt x="4860119" y="998371"/>
                  <a:pt x="4865953" y="998371"/>
                </a:cubicBezTo>
                <a:close/>
                <a:moveTo>
                  <a:pt x="4797514" y="998371"/>
                </a:moveTo>
                <a:cubicBezTo>
                  <a:pt x="4806076" y="998371"/>
                  <a:pt x="4812303" y="1004205"/>
                  <a:pt x="4812303" y="1012227"/>
                </a:cubicBezTo>
                <a:cubicBezTo>
                  <a:pt x="4812303" y="1018061"/>
                  <a:pt x="4806076" y="1024625"/>
                  <a:pt x="4797514" y="1024625"/>
                </a:cubicBezTo>
                <a:cubicBezTo>
                  <a:pt x="4789730" y="1024625"/>
                  <a:pt x="4784282" y="1018061"/>
                  <a:pt x="4782725" y="1012227"/>
                </a:cubicBezTo>
                <a:cubicBezTo>
                  <a:pt x="4782725" y="1004205"/>
                  <a:pt x="4789730" y="998371"/>
                  <a:pt x="4797514" y="998371"/>
                </a:cubicBezTo>
                <a:close/>
                <a:moveTo>
                  <a:pt x="4726684" y="998371"/>
                </a:moveTo>
                <a:cubicBezTo>
                  <a:pt x="4735246" y="998371"/>
                  <a:pt x="4741472" y="1004205"/>
                  <a:pt x="4741472" y="1012227"/>
                </a:cubicBezTo>
                <a:cubicBezTo>
                  <a:pt x="4741472" y="1018061"/>
                  <a:pt x="4735246" y="1024625"/>
                  <a:pt x="4726684" y="1024625"/>
                </a:cubicBezTo>
                <a:cubicBezTo>
                  <a:pt x="4718122" y="1024625"/>
                  <a:pt x="4711896" y="1018061"/>
                  <a:pt x="4711896" y="1012227"/>
                </a:cubicBezTo>
                <a:cubicBezTo>
                  <a:pt x="4711896" y="1004205"/>
                  <a:pt x="4718122" y="998371"/>
                  <a:pt x="4726684" y="998371"/>
                </a:cubicBezTo>
                <a:close/>
                <a:moveTo>
                  <a:pt x="4655853" y="998371"/>
                </a:moveTo>
                <a:cubicBezTo>
                  <a:pt x="4663637" y="998371"/>
                  <a:pt x="4670642" y="1004205"/>
                  <a:pt x="4670642" y="1012227"/>
                </a:cubicBezTo>
                <a:cubicBezTo>
                  <a:pt x="4670642" y="1018061"/>
                  <a:pt x="4663637" y="1024625"/>
                  <a:pt x="4655853" y="1024625"/>
                </a:cubicBezTo>
                <a:cubicBezTo>
                  <a:pt x="4647291" y="1024625"/>
                  <a:pt x="4641064" y="1018061"/>
                  <a:pt x="4641064" y="1012227"/>
                </a:cubicBezTo>
                <a:cubicBezTo>
                  <a:pt x="4641064" y="1004205"/>
                  <a:pt x="4647291" y="998371"/>
                  <a:pt x="4655853" y="998371"/>
                </a:cubicBezTo>
                <a:close/>
                <a:moveTo>
                  <a:pt x="4584091" y="998371"/>
                </a:moveTo>
                <a:cubicBezTo>
                  <a:pt x="4591384" y="998371"/>
                  <a:pt x="4596488" y="1004205"/>
                  <a:pt x="4596488" y="1012227"/>
                </a:cubicBezTo>
                <a:cubicBezTo>
                  <a:pt x="4596488" y="1018061"/>
                  <a:pt x="4591384" y="1024625"/>
                  <a:pt x="4584091" y="1024625"/>
                </a:cubicBezTo>
                <a:cubicBezTo>
                  <a:pt x="4576069" y="1024625"/>
                  <a:pt x="4570235" y="1018061"/>
                  <a:pt x="4570235" y="1012227"/>
                </a:cubicBezTo>
                <a:cubicBezTo>
                  <a:pt x="4570235" y="1004205"/>
                  <a:pt x="4576069" y="998371"/>
                  <a:pt x="4584091" y="998371"/>
                </a:cubicBezTo>
                <a:close/>
                <a:moveTo>
                  <a:pt x="4513260" y="998371"/>
                </a:moveTo>
                <a:cubicBezTo>
                  <a:pt x="4519094" y="998371"/>
                  <a:pt x="4525657" y="1004205"/>
                  <a:pt x="4525657" y="1012227"/>
                </a:cubicBezTo>
                <a:cubicBezTo>
                  <a:pt x="4525657" y="1019520"/>
                  <a:pt x="4519094" y="1024625"/>
                  <a:pt x="4513260" y="1024625"/>
                </a:cubicBezTo>
                <a:cubicBezTo>
                  <a:pt x="4505238" y="1024625"/>
                  <a:pt x="4499404" y="1019520"/>
                  <a:pt x="4499404" y="1012227"/>
                </a:cubicBezTo>
                <a:cubicBezTo>
                  <a:pt x="4499404" y="1004205"/>
                  <a:pt x="4505238" y="998371"/>
                  <a:pt x="4513260" y="998371"/>
                </a:cubicBezTo>
                <a:close/>
                <a:moveTo>
                  <a:pt x="4439056" y="998371"/>
                </a:moveTo>
                <a:cubicBezTo>
                  <a:pt x="4445619" y="998371"/>
                  <a:pt x="4451453" y="1004205"/>
                  <a:pt x="4451453" y="1012227"/>
                </a:cubicBezTo>
                <a:cubicBezTo>
                  <a:pt x="4451453" y="1019520"/>
                  <a:pt x="4445619" y="1024625"/>
                  <a:pt x="4439056" y="1024625"/>
                </a:cubicBezTo>
                <a:cubicBezTo>
                  <a:pt x="4431763" y="1024625"/>
                  <a:pt x="4425200" y="1019520"/>
                  <a:pt x="4425200" y="1012227"/>
                </a:cubicBezTo>
                <a:cubicBezTo>
                  <a:pt x="4425200" y="1004205"/>
                  <a:pt x="4431763" y="998371"/>
                  <a:pt x="4439056" y="998371"/>
                </a:cubicBezTo>
                <a:close/>
                <a:moveTo>
                  <a:pt x="4366768" y="998371"/>
                </a:moveTo>
                <a:cubicBezTo>
                  <a:pt x="4374790" y="998371"/>
                  <a:pt x="4380624" y="1004205"/>
                  <a:pt x="4380624" y="1012227"/>
                </a:cubicBezTo>
                <a:cubicBezTo>
                  <a:pt x="4380624" y="1019520"/>
                  <a:pt x="4374790" y="1024625"/>
                  <a:pt x="4366768" y="1024625"/>
                </a:cubicBezTo>
                <a:cubicBezTo>
                  <a:pt x="4360934" y="1024625"/>
                  <a:pt x="4354371" y="1019520"/>
                  <a:pt x="4354371" y="1012227"/>
                </a:cubicBezTo>
                <a:cubicBezTo>
                  <a:pt x="4354371" y="1004205"/>
                  <a:pt x="4360934" y="998371"/>
                  <a:pt x="4366768" y="998371"/>
                </a:cubicBezTo>
                <a:close/>
                <a:moveTo>
                  <a:pt x="4295937" y="998371"/>
                </a:moveTo>
                <a:cubicBezTo>
                  <a:pt x="4303959" y="998371"/>
                  <a:pt x="4309793" y="1004205"/>
                  <a:pt x="4309793" y="1012227"/>
                </a:cubicBezTo>
                <a:cubicBezTo>
                  <a:pt x="4309793" y="1019520"/>
                  <a:pt x="4303959" y="1024625"/>
                  <a:pt x="4295937" y="1024625"/>
                </a:cubicBezTo>
                <a:cubicBezTo>
                  <a:pt x="4290103" y="1024625"/>
                  <a:pt x="4283540" y="1019520"/>
                  <a:pt x="4283540" y="1012227"/>
                </a:cubicBezTo>
                <a:cubicBezTo>
                  <a:pt x="4283540" y="1004205"/>
                  <a:pt x="4290103" y="998371"/>
                  <a:pt x="4295937" y="998371"/>
                </a:cubicBezTo>
                <a:close/>
                <a:moveTo>
                  <a:pt x="4225107" y="998371"/>
                </a:moveTo>
                <a:cubicBezTo>
                  <a:pt x="4233129" y="998371"/>
                  <a:pt x="4238963" y="1004205"/>
                  <a:pt x="4238963" y="1012227"/>
                </a:cubicBezTo>
                <a:cubicBezTo>
                  <a:pt x="4238963" y="1019520"/>
                  <a:pt x="4233129" y="1024625"/>
                  <a:pt x="4225107" y="1024625"/>
                </a:cubicBezTo>
                <a:cubicBezTo>
                  <a:pt x="4217085" y="1024625"/>
                  <a:pt x="4212710" y="1019520"/>
                  <a:pt x="4212710" y="1012227"/>
                </a:cubicBezTo>
                <a:cubicBezTo>
                  <a:pt x="4212710" y="1004205"/>
                  <a:pt x="4217085" y="998371"/>
                  <a:pt x="4225107" y="998371"/>
                </a:cubicBezTo>
                <a:close/>
                <a:moveTo>
                  <a:pt x="4153295" y="998371"/>
                </a:moveTo>
                <a:cubicBezTo>
                  <a:pt x="4161078" y="998371"/>
                  <a:pt x="4168083" y="1004205"/>
                  <a:pt x="4168083" y="1012227"/>
                </a:cubicBezTo>
                <a:cubicBezTo>
                  <a:pt x="4168083" y="1019520"/>
                  <a:pt x="4161078" y="1024625"/>
                  <a:pt x="4153295" y="1024625"/>
                </a:cubicBezTo>
                <a:cubicBezTo>
                  <a:pt x="4144733" y="1024625"/>
                  <a:pt x="4138507" y="1019520"/>
                  <a:pt x="4138507" y="1012227"/>
                </a:cubicBezTo>
                <a:cubicBezTo>
                  <a:pt x="4138507" y="1004205"/>
                  <a:pt x="4144733" y="998371"/>
                  <a:pt x="4153295" y="998371"/>
                </a:cubicBezTo>
                <a:close/>
                <a:moveTo>
                  <a:pt x="4082465" y="998371"/>
                </a:moveTo>
                <a:cubicBezTo>
                  <a:pt x="4090249" y="998371"/>
                  <a:pt x="4097254" y="1004205"/>
                  <a:pt x="4097254" y="1012227"/>
                </a:cubicBezTo>
                <a:cubicBezTo>
                  <a:pt x="4097254" y="1019520"/>
                  <a:pt x="4090249" y="1024625"/>
                  <a:pt x="4082465" y="1024625"/>
                </a:cubicBezTo>
                <a:cubicBezTo>
                  <a:pt x="4073903" y="1024625"/>
                  <a:pt x="4067676" y="1019520"/>
                  <a:pt x="4067676" y="1012227"/>
                </a:cubicBezTo>
                <a:cubicBezTo>
                  <a:pt x="4067676" y="1004205"/>
                  <a:pt x="4073903" y="998371"/>
                  <a:pt x="4082465" y="998371"/>
                </a:cubicBezTo>
                <a:close/>
                <a:moveTo>
                  <a:pt x="4011635" y="998371"/>
                </a:moveTo>
                <a:cubicBezTo>
                  <a:pt x="4019418" y="998371"/>
                  <a:pt x="4026423" y="1004205"/>
                  <a:pt x="4026423" y="1012227"/>
                </a:cubicBezTo>
                <a:cubicBezTo>
                  <a:pt x="4026423" y="1019520"/>
                  <a:pt x="4019418" y="1024625"/>
                  <a:pt x="4011635" y="1024625"/>
                </a:cubicBezTo>
                <a:cubicBezTo>
                  <a:pt x="4003073" y="1024625"/>
                  <a:pt x="3996847" y="1019520"/>
                  <a:pt x="3996847" y="1012227"/>
                </a:cubicBezTo>
                <a:cubicBezTo>
                  <a:pt x="3996847" y="1004205"/>
                  <a:pt x="4003073" y="998371"/>
                  <a:pt x="4011635" y="998371"/>
                </a:cubicBezTo>
                <a:close/>
                <a:moveTo>
                  <a:pt x="3939871" y="998371"/>
                </a:moveTo>
                <a:cubicBezTo>
                  <a:pt x="3947893" y="998371"/>
                  <a:pt x="3952268" y="1004205"/>
                  <a:pt x="3952268" y="1012227"/>
                </a:cubicBezTo>
                <a:cubicBezTo>
                  <a:pt x="3952268" y="1019520"/>
                  <a:pt x="3947893" y="1024625"/>
                  <a:pt x="3939871" y="1024625"/>
                </a:cubicBezTo>
                <a:cubicBezTo>
                  <a:pt x="3932578" y="1024625"/>
                  <a:pt x="3926015" y="1019520"/>
                  <a:pt x="3926015" y="1012227"/>
                </a:cubicBezTo>
                <a:cubicBezTo>
                  <a:pt x="3926015" y="1004205"/>
                  <a:pt x="3932578" y="998371"/>
                  <a:pt x="3939871" y="998371"/>
                </a:cubicBezTo>
                <a:close/>
                <a:moveTo>
                  <a:pt x="3869042" y="998371"/>
                </a:moveTo>
                <a:cubicBezTo>
                  <a:pt x="3875605" y="998371"/>
                  <a:pt x="3881439" y="1004598"/>
                  <a:pt x="3881439" y="1013160"/>
                </a:cubicBezTo>
                <a:cubicBezTo>
                  <a:pt x="3881439" y="1020944"/>
                  <a:pt x="3875605" y="1027949"/>
                  <a:pt x="3869042" y="1027949"/>
                </a:cubicBezTo>
                <a:cubicBezTo>
                  <a:pt x="3861749" y="1027949"/>
                  <a:pt x="3855186" y="1020944"/>
                  <a:pt x="3855186" y="1013160"/>
                </a:cubicBezTo>
                <a:cubicBezTo>
                  <a:pt x="3855186" y="1004598"/>
                  <a:pt x="3861749" y="998371"/>
                  <a:pt x="3869042" y="998371"/>
                </a:cubicBezTo>
                <a:close/>
                <a:moveTo>
                  <a:pt x="3798211" y="998371"/>
                </a:moveTo>
                <a:cubicBezTo>
                  <a:pt x="3804774" y="998371"/>
                  <a:pt x="3810608" y="1004598"/>
                  <a:pt x="3810608" y="1013160"/>
                </a:cubicBezTo>
                <a:cubicBezTo>
                  <a:pt x="3810608" y="1020944"/>
                  <a:pt x="3804774" y="1027949"/>
                  <a:pt x="3798211" y="1027949"/>
                </a:cubicBezTo>
                <a:cubicBezTo>
                  <a:pt x="3790918" y="1027949"/>
                  <a:pt x="3784355" y="1020944"/>
                  <a:pt x="3784355" y="1013160"/>
                </a:cubicBezTo>
                <a:cubicBezTo>
                  <a:pt x="3784355" y="1004598"/>
                  <a:pt x="3790918" y="998371"/>
                  <a:pt x="3798211" y="998371"/>
                </a:cubicBezTo>
                <a:close/>
                <a:moveTo>
                  <a:pt x="3725922" y="998371"/>
                </a:moveTo>
                <a:cubicBezTo>
                  <a:pt x="3733944" y="998371"/>
                  <a:pt x="3739778" y="1004598"/>
                  <a:pt x="3739778" y="1013160"/>
                </a:cubicBezTo>
                <a:cubicBezTo>
                  <a:pt x="3739778" y="1020944"/>
                  <a:pt x="3733944" y="1027949"/>
                  <a:pt x="3725922" y="1027949"/>
                </a:cubicBezTo>
                <a:cubicBezTo>
                  <a:pt x="3719359" y="1027949"/>
                  <a:pt x="3713525" y="1020944"/>
                  <a:pt x="3713525" y="1013160"/>
                </a:cubicBezTo>
                <a:cubicBezTo>
                  <a:pt x="3713525" y="1004598"/>
                  <a:pt x="3719359" y="998371"/>
                  <a:pt x="3725922" y="998371"/>
                </a:cubicBezTo>
                <a:close/>
                <a:moveTo>
                  <a:pt x="724105" y="998371"/>
                </a:moveTo>
                <a:cubicBezTo>
                  <a:pt x="731398" y="998371"/>
                  <a:pt x="737962" y="1004205"/>
                  <a:pt x="737962" y="1010768"/>
                </a:cubicBezTo>
                <a:cubicBezTo>
                  <a:pt x="737962" y="1018061"/>
                  <a:pt x="731398" y="1024625"/>
                  <a:pt x="724105" y="1024625"/>
                </a:cubicBezTo>
                <a:cubicBezTo>
                  <a:pt x="717541" y="1024625"/>
                  <a:pt x="711707" y="1018061"/>
                  <a:pt x="711707" y="1010768"/>
                </a:cubicBezTo>
                <a:cubicBezTo>
                  <a:pt x="711707" y="1004205"/>
                  <a:pt x="717541" y="998371"/>
                  <a:pt x="724105" y="998371"/>
                </a:cubicBezTo>
                <a:close/>
                <a:moveTo>
                  <a:pt x="653274" y="998371"/>
                </a:moveTo>
                <a:cubicBezTo>
                  <a:pt x="660567" y="998371"/>
                  <a:pt x="667129" y="1004205"/>
                  <a:pt x="667129" y="1010768"/>
                </a:cubicBezTo>
                <a:cubicBezTo>
                  <a:pt x="667129" y="1018061"/>
                  <a:pt x="660567" y="1024625"/>
                  <a:pt x="653274" y="1024625"/>
                </a:cubicBezTo>
                <a:cubicBezTo>
                  <a:pt x="646711" y="1024625"/>
                  <a:pt x="640877" y="1018061"/>
                  <a:pt x="640877" y="1010768"/>
                </a:cubicBezTo>
                <a:cubicBezTo>
                  <a:pt x="640877" y="1004205"/>
                  <a:pt x="646711" y="998371"/>
                  <a:pt x="653274" y="998371"/>
                </a:cubicBezTo>
                <a:close/>
                <a:moveTo>
                  <a:pt x="582446" y="998371"/>
                </a:moveTo>
                <a:cubicBezTo>
                  <a:pt x="589738" y="998371"/>
                  <a:pt x="596301" y="1004205"/>
                  <a:pt x="596301" y="1010768"/>
                </a:cubicBezTo>
                <a:cubicBezTo>
                  <a:pt x="596301" y="1018061"/>
                  <a:pt x="589738" y="1024625"/>
                  <a:pt x="582446" y="1024625"/>
                </a:cubicBezTo>
                <a:cubicBezTo>
                  <a:pt x="574423" y="1024625"/>
                  <a:pt x="570047" y="1018061"/>
                  <a:pt x="570047" y="1010768"/>
                </a:cubicBezTo>
                <a:cubicBezTo>
                  <a:pt x="570047" y="1004205"/>
                  <a:pt x="574423" y="998371"/>
                  <a:pt x="582446" y="998371"/>
                </a:cubicBezTo>
                <a:close/>
                <a:moveTo>
                  <a:pt x="513636" y="998371"/>
                </a:moveTo>
                <a:cubicBezTo>
                  <a:pt x="521983" y="998371"/>
                  <a:pt x="528813" y="1004205"/>
                  <a:pt x="528813" y="1010768"/>
                </a:cubicBezTo>
                <a:cubicBezTo>
                  <a:pt x="528813" y="1018061"/>
                  <a:pt x="521983" y="1024625"/>
                  <a:pt x="513636" y="1024625"/>
                </a:cubicBezTo>
                <a:cubicBezTo>
                  <a:pt x="506046" y="1024625"/>
                  <a:pt x="499216" y="1018061"/>
                  <a:pt x="499216" y="1010768"/>
                </a:cubicBezTo>
                <a:cubicBezTo>
                  <a:pt x="499216" y="1004205"/>
                  <a:pt x="506046" y="998371"/>
                  <a:pt x="513636" y="998371"/>
                </a:cubicBezTo>
                <a:close/>
                <a:moveTo>
                  <a:pt x="439802" y="998371"/>
                </a:moveTo>
                <a:cubicBezTo>
                  <a:pt x="448365" y="998371"/>
                  <a:pt x="454592" y="1004205"/>
                  <a:pt x="454592" y="1010768"/>
                </a:cubicBezTo>
                <a:cubicBezTo>
                  <a:pt x="454592" y="1018061"/>
                  <a:pt x="448365" y="1024625"/>
                  <a:pt x="439802" y="1024625"/>
                </a:cubicBezTo>
                <a:cubicBezTo>
                  <a:pt x="432019" y="1024625"/>
                  <a:pt x="425014" y="1018061"/>
                  <a:pt x="425014" y="1010768"/>
                </a:cubicBezTo>
                <a:cubicBezTo>
                  <a:pt x="425014" y="1004205"/>
                  <a:pt x="432019" y="998371"/>
                  <a:pt x="439802" y="998371"/>
                </a:cubicBezTo>
                <a:close/>
                <a:moveTo>
                  <a:pt x="368040" y="998371"/>
                </a:moveTo>
                <a:cubicBezTo>
                  <a:pt x="376061" y="998371"/>
                  <a:pt x="380438" y="1004205"/>
                  <a:pt x="380438" y="1012227"/>
                </a:cubicBezTo>
                <a:cubicBezTo>
                  <a:pt x="380438" y="1018061"/>
                  <a:pt x="376061" y="1024625"/>
                  <a:pt x="368040" y="1024625"/>
                </a:cubicBezTo>
                <a:cubicBezTo>
                  <a:pt x="360747" y="1024625"/>
                  <a:pt x="354183" y="1018061"/>
                  <a:pt x="354183" y="1012227"/>
                </a:cubicBezTo>
                <a:cubicBezTo>
                  <a:pt x="354183" y="1004205"/>
                  <a:pt x="360747" y="998371"/>
                  <a:pt x="368040" y="998371"/>
                </a:cubicBezTo>
                <a:close/>
                <a:moveTo>
                  <a:pt x="297208" y="998371"/>
                </a:moveTo>
                <a:cubicBezTo>
                  <a:pt x="303771" y="998371"/>
                  <a:pt x="309606" y="1004205"/>
                  <a:pt x="309606" y="1012227"/>
                </a:cubicBezTo>
                <a:cubicBezTo>
                  <a:pt x="309606" y="1018061"/>
                  <a:pt x="303771" y="1024625"/>
                  <a:pt x="297208" y="1024625"/>
                </a:cubicBezTo>
                <a:cubicBezTo>
                  <a:pt x="289916" y="1024625"/>
                  <a:pt x="283352" y="1018061"/>
                  <a:pt x="283352" y="1012227"/>
                </a:cubicBezTo>
                <a:cubicBezTo>
                  <a:pt x="283352" y="1004205"/>
                  <a:pt x="289916" y="998371"/>
                  <a:pt x="297208" y="998371"/>
                </a:cubicBezTo>
                <a:close/>
                <a:moveTo>
                  <a:pt x="226379" y="998371"/>
                </a:moveTo>
                <a:cubicBezTo>
                  <a:pt x="232214" y="998371"/>
                  <a:pt x="238778" y="1004205"/>
                  <a:pt x="238778" y="1012227"/>
                </a:cubicBezTo>
                <a:cubicBezTo>
                  <a:pt x="238778" y="1018061"/>
                  <a:pt x="232214" y="1024625"/>
                  <a:pt x="226379" y="1024625"/>
                </a:cubicBezTo>
                <a:cubicBezTo>
                  <a:pt x="218357" y="1024625"/>
                  <a:pt x="212523" y="1018061"/>
                  <a:pt x="212523" y="1012227"/>
                </a:cubicBezTo>
                <a:cubicBezTo>
                  <a:pt x="212523" y="1004205"/>
                  <a:pt x="218357" y="998371"/>
                  <a:pt x="226379" y="998371"/>
                </a:cubicBezTo>
                <a:close/>
                <a:moveTo>
                  <a:pt x="154085" y="998371"/>
                </a:moveTo>
                <a:cubicBezTo>
                  <a:pt x="161377" y="998371"/>
                  <a:pt x="167941" y="1004205"/>
                  <a:pt x="167941" y="1012227"/>
                </a:cubicBezTo>
                <a:cubicBezTo>
                  <a:pt x="167941" y="1018061"/>
                  <a:pt x="161377" y="1024625"/>
                  <a:pt x="154085" y="1024625"/>
                </a:cubicBezTo>
                <a:cubicBezTo>
                  <a:pt x="147521" y="1024625"/>
                  <a:pt x="141687" y="1018061"/>
                  <a:pt x="141687" y="1012227"/>
                </a:cubicBezTo>
                <a:cubicBezTo>
                  <a:pt x="141687" y="1004205"/>
                  <a:pt x="147521" y="998371"/>
                  <a:pt x="154085" y="998371"/>
                </a:cubicBezTo>
                <a:close/>
                <a:moveTo>
                  <a:pt x="83255" y="998371"/>
                </a:moveTo>
                <a:cubicBezTo>
                  <a:pt x="90548" y="998371"/>
                  <a:pt x="97111" y="1004205"/>
                  <a:pt x="97111" y="1012227"/>
                </a:cubicBezTo>
                <a:cubicBezTo>
                  <a:pt x="97111" y="1018061"/>
                  <a:pt x="90548" y="1024625"/>
                  <a:pt x="83255" y="1024625"/>
                </a:cubicBezTo>
                <a:cubicBezTo>
                  <a:pt x="76692" y="1024625"/>
                  <a:pt x="70858" y="1018061"/>
                  <a:pt x="70858" y="1012227"/>
                </a:cubicBezTo>
                <a:cubicBezTo>
                  <a:pt x="70858" y="1004205"/>
                  <a:pt x="76692" y="998371"/>
                  <a:pt x="83255" y="998371"/>
                </a:cubicBezTo>
                <a:close/>
                <a:moveTo>
                  <a:pt x="12019" y="998371"/>
                </a:moveTo>
                <a:cubicBezTo>
                  <a:pt x="20264" y="998371"/>
                  <a:pt x="26260" y="1004205"/>
                  <a:pt x="26260" y="1012227"/>
                </a:cubicBezTo>
                <a:cubicBezTo>
                  <a:pt x="26260" y="1018061"/>
                  <a:pt x="20264" y="1024625"/>
                  <a:pt x="12019" y="1024625"/>
                </a:cubicBezTo>
                <a:cubicBezTo>
                  <a:pt x="4524" y="1024625"/>
                  <a:pt x="27" y="1018061"/>
                  <a:pt x="27" y="1012227"/>
                </a:cubicBezTo>
                <a:cubicBezTo>
                  <a:pt x="27" y="1004205"/>
                  <a:pt x="4524" y="998371"/>
                  <a:pt x="12019" y="998371"/>
                </a:cubicBezTo>
                <a:close/>
                <a:moveTo>
                  <a:pt x="870603" y="927542"/>
                </a:moveTo>
                <a:cubicBezTo>
                  <a:pt x="877167" y="927542"/>
                  <a:pt x="883001" y="933376"/>
                  <a:pt x="883001" y="939939"/>
                </a:cubicBezTo>
                <a:cubicBezTo>
                  <a:pt x="883001" y="947232"/>
                  <a:pt x="877167" y="953796"/>
                  <a:pt x="870603" y="953796"/>
                </a:cubicBezTo>
                <a:cubicBezTo>
                  <a:pt x="863310" y="953796"/>
                  <a:pt x="856747" y="947232"/>
                  <a:pt x="856747" y="939939"/>
                </a:cubicBezTo>
                <a:cubicBezTo>
                  <a:pt x="856747" y="933376"/>
                  <a:pt x="863310" y="927542"/>
                  <a:pt x="870603" y="927542"/>
                </a:cubicBezTo>
                <a:close/>
                <a:moveTo>
                  <a:pt x="799773" y="927542"/>
                </a:moveTo>
                <a:cubicBezTo>
                  <a:pt x="806337" y="927542"/>
                  <a:pt x="812171" y="933376"/>
                  <a:pt x="812171" y="939939"/>
                </a:cubicBezTo>
                <a:cubicBezTo>
                  <a:pt x="812171" y="947232"/>
                  <a:pt x="806337" y="953796"/>
                  <a:pt x="799773" y="953796"/>
                </a:cubicBezTo>
                <a:cubicBezTo>
                  <a:pt x="792481" y="953796"/>
                  <a:pt x="785917" y="947232"/>
                  <a:pt x="785917" y="939939"/>
                </a:cubicBezTo>
                <a:cubicBezTo>
                  <a:pt x="785917" y="933376"/>
                  <a:pt x="792481" y="927542"/>
                  <a:pt x="799773" y="927542"/>
                </a:cubicBezTo>
                <a:close/>
                <a:moveTo>
                  <a:pt x="724112" y="927542"/>
                </a:moveTo>
                <a:cubicBezTo>
                  <a:pt x="731405" y="927542"/>
                  <a:pt x="737968" y="933376"/>
                  <a:pt x="737968" y="939939"/>
                </a:cubicBezTo>
                <a:cubicBezTo>
                  <a:pt x="737968" y="947232"/>
                  <a:pt x="731405" y="953796"/>
                  <a:pt x="724112" y="953796"/>
                </a:cubicBezTo>
                <a:cubicBezTo>
                  <a:pt x="717548" y="953796"/>
                  <a:pt x="711714" y="947232"/>
                  <a:pt x="711714" y="939939"/>
                </a:cubicBezTo>
                <a:cubicBezTo>
                  <a:pt x="711714" y="933376"/>
                  <a:pt x="717548" y="927542"/>
                  <a:pt x="724112" y="927542"/>
                </a:cubicBezTo>
                <a:close/>
                <a:moveTo>
                  <a:pt x="653281" y="927542"/>
                </a:moveTo>
                <a:cubicBezTo>
                  <a:pt x="660573" y="927542"/>
                  <a:pt x="667137" y="933376"/>
                  <a:pt x="667137" y="939939"/>
                </a:cubicBezTo>
                <a:cubicBezTo>
                  <a:pt x="667137" y="947232"/>
                  <a:pt x="660573" y="953796"/>
                  <a:pt x="653281" y="953796"/>
                </a:cubicBezTo>
                <a:cubicBezTo>
                  <a:pt x="646718" y="953796"/>
                  <a:pt x="640884" y="947232"/>
                  <a:pt x="640884" y="939939"/>
                </a:cubicBezTo>
                <a:cubicBezTo>
                  <a:pt x="640884" y="933376"/>
                  <a:pt x="645259" y="927542"/>
                  <a:pt x="653281" y="927542"/>
                </a:cubicBezTo>
                <a:close/>
                <a:moveTo>
                  <a:pt x="582453" y="927542"/>
                </a:moveTo>
                <a:cubicBezTo>
                  <a:pt x="589745" y="927542"/>
                  <a:pt x="596309" y="933376"/>
                  <a:pt x="596309" y="939939"/>
                </a:cubicBezTo>
                <a:cubicBezTo>
                  <a:pt x="596309" y="947232"/>
                  <a:pt x="589745" y="953796"/>
                  <a:pt x="582453" y="953796"/>
                </a:cubicBezTo>
                <a:cubicBezTo>
                  <a:pt x="574430" y="953796"/>
                  <a:pt x="570054" y="947232"/>
                  <a:pt x="570054" y="939939"/>
                </a:cubicBezTo>
                <a:cubicBezTo>
                  <a:pt x="570054" y="933376"/>
                  <a:pt x="574430" y="927542"/>
                  <a:pt x="582453" y="927542"/>
                </a:cubicBezTo>
                <a:close/>
                <a:moveTo>
                  <a:pt x="513642" y="927542"/>
                </a:moveTo>
                <a:cubicBezTo>
                  <a:pt x="521990" y="927542"/>
                  <a:pt x="528820" y="933376"/>
                  <a:pt x="528820" y="939939"/>
                </a:cubicBezTo>
                <a:cubicBezTo>
                  <a:pt x="528820" y="947232"/>
                  <a:pt x="521990" y="953796"/>
                  <a:pt x="513642" y="953796"/>
                </a:cubicBezTo>
                <a:cubicBezTo>
                  <a:pt x="506053" y="953796"/>
                  <a:pt x="499223" y="947232"/>
                  <a:pt x="499223" y="939939"/>
                </a:cubicBezTo>
                <a:cubicBezTo>
                  <a:pt x="499223" y="933376"/>
                  <a:pt x="506053" y="927542"/>
                  <a:pt x="513642" y="927542"/>
                </a:cubicBezTo>
                <a:close/>
                <a:moveTo>
                  <a:pt x="439809" y="927542"/>
                </a:moveTo>
                <a:cubicBezTo>
                  <a:pt x="448372" y="927542"/>
                  <a:pt x="454599" y="933376"/>
                  <a:pt x="454599" y="939939"/>
                </a:cubicBezTo>
                <a:cubicBezTo>
                  <a:pt x="454599" y="947232"/>
                  <a:pt x="448372" y="953796"/>
                  <a:pt x="439809" y="953796"/>
                </a:cubicBezTo>
                <a:cubicBezTo>
                  <a:pt x="432026" y="953796"/>
                  <a:pt x="425021" y="947232"/>
                  <a:pt x="425021" y="939939"/>
                </a:cubicBezTo>
                <a:cubicBezTo>
                  <a:pt x="425021" y="933376"/>
                  <a:pt x="432026" y="927542"/>
                  <a:pt x="439809" y="927542"/>
                </a:cubicBezTo>
                <a:close/>
                <a:moveTo>
                  <a:pt x="368046" y="927542"/>
                </a:moveTo>
                <a:cubicBezTo>
                  <a:pt x="376068" y="927542"/>
                  <a:pt x="380444" y="933376"/>
                  <a:pt x="380444" y="939939"/>
                </a:cubicBezTo>
                <a:cubicBezTo>
                  <a:pt x="380444" y="947232"/>
                  <a:pt x="376068" y="953796"/>
                  <a:pt x="368046" y="953796"/>
                </a:cubicBezTo>
                <a:cubicBezTo>
                  <a:pt x="360754" y="953796"/>
                  <a:pt x="354191" y="947232"/>
                  <a:pt x="354191" y="939939"/>
                </a:cubicBezTo>
                <a:cubicBezTo>
                  <a:pt x="354191" y="933376"/>
                  <a:pt x="360754" y="927542"/>
                  <a:pt x="368046" y="927542"/>
                </a:cubicBezTo>
                <a:close/>
                <a:moveTo>
                  <a:pt x="297214" y="927542"/>
                </a:moveTo>
                <a:cubicBezTo>
                  <a:pt x="303777" y="927542"/>
                  <a:pt x="309612" y="933376"/>
                  <a:pt x="309612" y="939939"/>
                </a:cubicBezTo>
                <a:cubicBezTo>
                  <a:pt x="309612" y="947232"/>
                  <a:pt x="303777" y="953796"/>
                  <a:pt x="297214" y="953796"/>
                </a:cubicBezTo>
                <a:cubicBezTo>
                  <a:pt x="289922" y="953796"/>
                  <a:pt x="283359" y="947232"/>
                  <a:pt x="283359" y="939939"/>
                </a:cubicBezTo>
                <a:cubicBezTo>
                  <a:pt x="283359" y="933376"/>
                  <a:pt x="289922" y="927542"/>
                  <a:pt x="297214" y="927542"/>
                </a:cubicBezTo>
                <a:close/>
                <a:moveTo>
                  <a:pt x="226386" y="927542"/>
                </a:moveTo>
                <a:cubicBezTo>
                  <a:pt x="232220" y="927542"/>
                  <a:pt x="238784" y="933376"/>
                  <a:pt x="238784" y="939939"/>
                </a:cubicBezTo>
                <a:cubicBezTo>
                  <a:pt x="238784" y="947232"/>
                  <a:pt x="232220" y="953796"/>
                  <a:pt x="226386" y="953796"/>
                </a:cubicBezTo>
                <a:cubicBezTo>
                  <a:pt x="218363" y="953796"/>
                  <a:pt x="212530" y="947232"/>
                  <a:pt x="212530" y="939939"/>
                </a:cubicBezTo>
                <a:cubicBezTo>
                  <a:pt x="212530" y="933376"/>
                  <a:pt x="218363" y="927542"/>
                  <a:pt x="226386" y="927542"/>
                </a:cubicBezTo>
                <a:close/>
                <a:moveTo>
                  <a:pt x="154091" y="927542"/>
                </a:moveTo>
                <a:cubicBezTo>
                  <a:pt x="161383" y="927542"/>
                  <a:pt x="167947" y="933376"/>
                  <a:pt x="167947" y="939939"/>
                </a:cubicBezTo>
                <a:cubicBezTo>
                  <a:pt x="167947" y="947232"/>
                  <a:pt x="161383" y="953796"/>
                  <a:pt x="154091" y="953796"/>
                </a:cubicBezTo>
                <a:cubicBezTo>
                  <a:pt x="147527" y="953796"/>
                  <a:pt x="141693" y="947232"/>
                  <a:pt x="141693" y="939939"/>
                </a:cubicBezTo>
                <a:cubicBezTo>
                  <a:pt x="141693" y="933376"/>
                  <a:pt x="147527" y="927542"/>
                  <a:pt x="154091" y="927542"/>
                </a:cubicBezTo>
                <a:close/>
                <a:moveTo>
                  <a:pt x="83261" y="927542"/>
                </a:moveTo>
                <a:cubicBezTo>
                  <a:pt x="90554" y="927542"/>
                  <a:pt x="97117" y="933376"/>
                  <a:pt x="97117" y="939939"/>
                </a:cubicBezTo>
                <a:cubicBezTo>
                  <a:pt x="97117" y="947232"/>
                  <a:pt x="90554" y="953796"/>
                  <a:pt x="83261" y="953796"/>
                </a:cubicBezTo>
                <a:cubicBezTo>
                  <a:pt x="76698" y="953796"/>
                  <a:pt x="70864" y="947232"/>
                  <a:pt x="70864" y="939939"/>
                </a:cubicBezTo>
                <a:cubicBezTo>
                  <a:pt x="70864" y="933376"/>
                  <a:pt x="76698" y="927542"/>
                  <a:pt x="83261" y="927542"/>
                </a:cubicBezTo>
                <a:close/>
                <a:moveTo>
                  <a:pt x="12025" y="927542"/>
                </a:moveTo>
                <a:cubicBezTo>
                  <a:pt x="20270" y="927542"/>
                  <a:pt x="26266" y="933376"/>
                  <a:pt x="26266" y="939939"/>
                </a:cubicBezTo>
                <a:cubicBezTo>
                  <a:pt x="26266" y="947232"/>
                  <a:pt x="20270" y="953796"/>
                  <a:pt x="12025" y="953796"/>
                </a:cubicBezTo>
                <a:cubicBezTo>
                  <a:pt x="4530" y="953796"/>
                  <a:pt x="33" y="947232"/>
                  <a:pt x="33" y="939939"/>
                </a:cubicBezTo>
                <a:cubicBezTo>
                  <a:pt x="33" y="933376"/>
                  <a:pt x="4530" y="927542"/>
                  <a:pt x="12025" y="927542"/>
                </a:cubicBezTo>
                <a:close/>
                <a:moveTo>
                  <a:pt x="6581764" y="924168"/>
                </a:moveTo>
                <a:cubicBezTo>
                  <a:pt x="6589547" y="924168"/>
                  <a:pt x="6596552" y="928543"/>
                  <a:pt x="6596552" y="936565"/>
                </a:cubicBezTo>
                <a:cubicBezTo>
                  <a:pt x="6596552" y="943858"/>
                  <a:pt x="6589547" y="950422"/>
                  <a:pt x="6581764" y="950422"/>
                </a:cubicBezTo>
                <a:cubicBezTo>
                  <a:pt x="6573202" y="950422"/>
                  <a:pt x="6566976" y="943858"/>
                  <a:pt x="6566976" y="936565"/>
                </a:cubicBezTo>
                <a:cubicBezTo>
                  <a:pt x="6566976" y="928543"/>
                  <a:pt x="6573202" y="924168"/>
                  <a:pt x="6581764" y="924168"/>
                </a:cubicBezTo>
                <a:close/>
                <a:moveTo>
                  <a:pt x="6510933" y="924168"/>
                </a:moveTo>
                <a:cubicBezTo>
                  <a:pt x="6518717" y="924168"/>
                  <a:pt x="6525722" y="928543"/>
                  <a:pt x="6525722" y="936565"/>
                </a:cubicBezTo>
                <a:cubicBezTo>
                  <a:pt x="6525722" y="943858"/>
                  <a:pt x="6518717" y="950422"/>
                  <a:pt x="6510933" y="950422"/>
                </a:cubicBezTo>
                <a:cubicBezTo>
                  <a:pt x="6502371" y="950422"/>
                  <a:pt x="6496144" y="943858"/>
                  <a:pt x="6496144" y="936565"/>
                </a:cubicBezTo>
                <a:cubicBezTo>
                  <a:pt x="6496144" y="928543"/>
                  <a:pt x="6502371" y="924168"/>
                  <a:pt x="6510933" y="924168"/>
                </a:cubicBezTo>
                <a:close/>
                <a:moveTo>
                  <a:pt x="6440492" y="924168"/>
                </a:moveTo>
                <a:cubicBezTo>
                  <a:pt x="6448081" y="924168"/>
                  <a:pt x="6454911" y="928543"/>
                  <a:pt x="6454911" y="936565"/>
                </a:cubicBezTo>
                <a:cubicBezTo>
                  <a:pt x="6454911" y="943858"/>
                  <a:pt x="6448081" y="950422"/>
                  <a:pt x="6440492" y="950422"/>
                </a:cubicBezTo>
                <a:cubicBezTo>
                  <a:pt x="6432145" y="950422"/>
                  <a:pt x="6425315" y="943858"/>
                  <a:pt x="6425315" y="936565"/>
                </a:cubicBezTo>
                <a:cubicBezTo>
                  <a:pt x="6425315" y="928543"/>
                  <a:pt x="6432145" y="924168"/>
                  <a:pt x="6440492" y="924168"/>
                </a:cubicBezTo>
                <a:close/>
                <a:moveTo>
                  <a:pt x="6368340" y="924168"/>
                </a:moveTo>
                <a:cubicBezTo>
                  <a:pt x="6376362" y="924168"/>
                  <a:pt x="6380737" y="928543"/>
                  <a:pt x="6380737" y="936565"/>
                </a:cubicBezTo>
                <a:cubicBezTo>
                  <a:pt x="6380737" y="943858"/>
                  <a:pt x="6376362" y="950422"/>
                  <a:pt x="6368340" y="950422"/>
                </a:cubicBezTo>
                <a:cubicBezTo>
                  <a:pt x="6361047" y="950422"/>
                  <a:pt x="6354484" y="943858"/>
                  <a:pt x="6354484" y="936565"/>
                </a:cubicBezTo>
                <a:cubicBezTo>
                  <a:pt x="6354484" y="928543"/>
                  <a:pt x="6361047" y="924168"/>
                  <a:pt x="6368340" y="924168"/>
                </a:cubicBezTo>
                <a:close/>
                <a:moveTo>
                  <a:pt x="6297511" y="924168"/>
                </a:moveTo>
                <a:cubicBezTo>
                  <a:pt x="6304074" y="924168"/>
                  <a:pt x="6309908" y="928543"/>
                  <a:pt x="6309908" y="936565"/>
                </a:cubicBezTo>
                <a:cubicBezTo>
                  <a:pt x="6309908" y="943858"/>
                  <a:pt x="6304074" y="950422"/>
                  <a:pt x="6297511" y="950422"/>
                </a:cubicBezTo>
                <a:cubicBezTo>
                  <a:pt x="6290218" y="950422"/>
                  <a:pt x="6283655" y="943858"/>
                  <a:pt x="6283655" y="936565"/>
                </a:cubicBezTo>
                <a:cubicBezTo>
                  <a:pt x="6283655" y="928543"/>
                  <a:pt x="6290218" y="924168"/>
                  <a:pt x="6297511" y="924168"/>
                </a:cubicBezTo>
                <a:close/>
                <a:moveTo>
                  <a:pt x="6226679" y="924168"/>
                </a:moveTo>
                <a:cubicBezTo>
                  <a:pt x="6233242" y="924168"/>
                  <a:pt x="6239076" y="928543"/>
                  <a:pt x="6239076" y="936565"/>
                </a:cubicBezTo>
                <a:cubicBezTo>
                  <a:pt x="6239076" y="943858"/>
                  <a:pt x="6233242" y="950422"/>
                  <a:pt x="6226679" y="950422"/>
                </a:cubicBezTo>
                <a:cubicBezTo>
                  <a:pt x="6219386" y="950422"/>
                  <a:pt x="6212823" y="943858"/>
                  <a:pt x="6212823" y="936565"/>
                </a:cubicBezTo>
                <a:cubicBezTo>
                  <a:pt x="6212823" y="928543"/>
                  <a:pt x="6219386" y="924168"/>
                  <a:pt x="6226679" y="924168"/>
                </a:cubicBezTo>
                <a:close/>
                <a:moveTo>
                  <a:pt x="6154391" y="924168"/>
                </a:moveTo>
                <a:cubicBezTo>
                  <a:pt x="6161684" y="924168"/>
                  <a:pt x="6168247" y="928543"/>
                  <a:pt x="6168247" y="936565"/>
                </a:cubicBezTo>
                <a:cubicBezTo>
                  <a:pt x="6168247" y="943858"/>
                  <a:pt x="6161684" y="950422"/>
                  <a:pt x="6154391" y="950422"/>
                </a:cubicBezTo>
                <a:cubicBezTo>
                  <a:pt x="6147828" y="950422"/>
                  <a:pt x="6141994" y="943858"/>
                  <a:pt x="6141994" y="936565"/>
                </a:cubicBezTo>
                <a:cubicBezTo>
                  <a:pt x="6141994" y="928543"/>
                  <a:pt x="6147828" y="924168"/>
                  <a:pt x="6154391" y="924168"/>
                </a:cubicBezTo>
                <a:close/>
                <a:moveTo>
                  <a:pt x="6083559" y="924168"/>
                </a:moveTo>
                <a:cubicBezTo>
                  <a:pt x="6090852" y="924168"/>
                  <a:pt x="6097415" y="930002"/>
                  <a:pt x="6097415" y="936565"/>
                </a:cubicBezTo>
                <a:cubicBezTo>
                  <a:pt x="6097415" y="943858"/>
                  <a:pt x="6090852" y="950422"/>
                  <a:pt x="6083559" y="950422"/>
                </a:cubicBezTo>
                <a:cubicBezTo>
                  <a:pt x="6076996" y="950422"/>
                  <a:pt x="6071162" y="943858"/>
                  <a:pt x="6071162" y="936565"/>
                </a:cubicBezTo>
                <a:cubicBezTo>
                  <a:pt x="6071162" y="930002"/>
                  <a:pt x="6076996" y="924168"/>
                  <a:pt x="6083559" y="924168"/>
                </a:cubicBezTo>
                <a:close/>
                <a:moveTo>
                  <a:pt x="6011748" y="924168"/>
                </a:moveTo>
                <a:cubicBezTo>
                  <a:pt x="6019532" y="924168"/>
                  <a:pt x="6026537" y="930002"/>
                  <a:pt x="6026537" y="936565"/>
                </a:cubicBezTo>
                <a:cubicBezTo>
                  <a:pt x="6026537" y="943858"/>
                  <a:pt x="6019532" y="950422"/>
                  <a:pt x="6011748" y="950422"/>
                </a:cubicBezTo>
                <a:cubicBezTo>
                  <a:pt x="6003186" y="950422"/>
                  <a:pt x="5998516" y="943858"/>
                  <a:pt x="5996959" y="936565"/>
                </a:cubicBezTo>
                <a:cubicBezTo>
                  <a:pt x="5996959" y="930002"/>
                  <a:pt x="6003186" y="924168"/>
                  <a:pt x="6011748" y="924168"/>
                </a:cubicBezTo>
                <a:close/>
                <a:moveTo>
                  <a:pt x="5940548" y="924168"/>
                </a:moveTo>
                <a:cubicBezTo>
                  <a:pt x="5948896" y="924168"/>
                  <a:pt x="5955726" y="930002"/>
                  <a:pt x="5955726" y="936565"/>
                </a:cubicBezTo>
                <a:cubicBezTo>
                  <a:pt x="5955726" y="943858"/>
                  <a:pt x="5948896" y="950422"/>
                  <a:pt x="5940548" y="950422"/>
                </a:cubicBezTo>
                <a:cubicBezTo>
                  <a:pt x="5932960" y="950422"/>
                  <a:pt x="5926130" y="943858"/>
                  <a:pt x="5926130" y="936565"/>
                </a:cubicBezTo>
                <a:cubicBezTo>
                  <a:pt x="5926130" y="930002"/>
                  <a:pt x="5932960" y="924168"/>
                  <a:pt x="5940548" y="924168"/>
                </a:cubicBezTo>
                <a:close/>
                <a:moveTo>
                  <a:pt x="5870088" y="924168"/>
                </a:moveTo>
                <a:cubicBezTo>
                  <a:pt x="5878650" y="924168"/>
                  <a:pt x="5884877" y="930002"/>
                  <a:pt x="5884877" y="936565"/>
                </a:cubicBezTo>
                <a:cubicBezTo>
                  <a:pt x="5884877" y="943858"/>
                  <a:pt x="5878650" y="950422"/>
                  <a:pt x="5870088" y="950422"/>
                </a:cubicBezTo>
                <a:cubicBezTo>
                  <a:pt x="5862304" y="950422"/>
                  <a:pt x="5855299" y="943858"/>
                  <a:pt x="5855299" y="936565"/>
                </a:cubicBezTo>
                <a:cubicBezTo>
                  <a:pt x="5855299" y="930002"/>
                  <a:pt x="5862304" y="924168"/>
                  <a:pt x="5870088" y="924168"/>
                </a:cubicBezTo>
                <a:close/>
                <a:moveTo>
                  <a:pt x="5798325" y="924168"/>
                </a:moveTo>
                <a:cubicBezTo>
                  <a:pt x="5806347" y="924168"/>
                  <a:pt x="5810722" y="930002"/>
                  <a:pt x="5810722" y="936565"/>
                </a:cubicBezTo>
                <a:cubicBezTo>
                  <a:pt x="5810722" y="943858"/>
                  <a:pt x="5806347" y="950422"/>
                  <a:pt x="5798325" y="950422"/>
                </a:cubicBezTo>
                <a:cubicBezTo>
                  <a:pt x="5791032" y="950422"/>
                  <a:pt x="5784469" y="943858"/>
                  <a:pt x="5784469" y="936565"/>
                </a:cubicBezTo>
                <a:cubicBezTo>
                  <a:pt x="5784469" y="930002"/>
                  <a:pt x="5791032" y="924168"/>
                  <a:pt x="5798325" y="924168"/>
                </a:cubicBezTo>
                <a:close/>
                <a:moveTo>
                  <a:pt x="5724122" y="924168"/>
                </a:moveTo>
                <a:cubicBezTo>
                  <a:pt x="5730685" y="924168"/>
                  <a:pt x="5736519" y="930002"/>
                  <a:pt x="5736519" y="936565"/>
                </a:cubicBezTo>
                <a:cubicBezTo>
                  <a:pt x="5736519" y="943858"/>
                  <a:pt x="5730685" y="950422"/>
                  <a:pt x="5724122" y="950422"/>
                </a:cubicBezTo>
                <a:cubicBezTo>
                  <a:pt x="5716100" y="950422"/>
                  <a:pt x="5710266" y="943858"/>
                  <a:pt x="5710266" y="936565"/>
                </a:cubicBezTo>
                <a:cubicBezTo>
                  <a:pt x="5710266" y="930002"/>
                  <a:pt x="5716100" y="924168"/>
                  <a:pt x="5724122" y="924168"/>
                </a:cubicBezTo>
                <a:close/>
                <a:moveTo>
                  <a:pt x="5653291" y="924168"/>
                </a:moveTo>
                <a:cubicBezTo>
                  <a:pt x="5659125" y="924168"/>
                  <a:pt x="5665688" y="930002"/>
                  <a:pt x="5665688" y="936565"/>
                </a:cubicBezTo>
                <a:cubicBezTo>
                  <a:pt x="5665688" y="943858"/>
                  <a:pt x="5659125" y="950422"/>
                  <a:pt x="5653291" y="950422"/>
                </a:cubicBezTo>
                <a:cubicBezTo>
                  <a:pt x="5645269" y="950422"/>
                  <a:pt x="5639435" y="943858"/>
                  <a:pt x="5639435" y="936565"/>
                </a:cubicBezTo>
                <a:cubicBezTo>
                  <a:pt x="5639435" y="930002"/>
                  <a:pt x="5645269" y="924168"/>
                  <a:pt x="5653291" y="924168"/>
                </a:cubicBezTo>
                <a:close/>
                <a:moveTo>
                  <a:pt x="5581002" y="924168"/>
                </a:moveTo>
                <a:cubicBezTo>
                  <a:pt x="5588295" y="924168"/>
                  <a:pt x="5594858" y="930002"/>
                  <a:pt x="5594858" y="936565"/>
                </a:cubicBezTo>
                <a:cubicBezTo>
                  <a:pt x="5594858" y="943858"/>
                  <a:pt x="5588295" y="950422"/>
                  <a:pt x="5581002" y="950422"/>
                </a:cubicBezTo>
                <a:cubicBezTo>
                  <a:pt x="5574439" y="950422"/>
                  <a:pt x="5568605" y="943858"/>
                  <a:pt x="5568605" y="936565"/>
                </a:cubicBezTo>
                <a:cubicBezTo>
                  <a:pt x="5568605" y="930002"/>
                  <a:pt x="5574439" y="924168"/>
                  <a:pt x="5581002" y="924168"/>
                </a:cubicBezTo>
                <a:close/>
                <a:moveTo>
                  <a:pt x="5510171" y="924168"/>
                </a:moveTo>
                <a:cubicBezTo>
                  <a:pt x="5517464" y="924168"/>
                  <a:pt x="5524027" y="930002"/>
                  <a:pt x="5524027" y="936565"/>
                </a:cubicBezTo>
                <a:cubicBezTo>
                  <a:pt x="5524027" y="943858"/>
                  <a:pt x="5517464" y="950422"/>
                  <a:pt x="5510171" y="950422"/>
                </a:cubicBezTo>
                <a:cubicBezTo>
                  <a:pt x="5503608" y="950422"/>
                  <a:pt x="5497774" y="943858"/>
                  <a:pt x="5497774" y="936565"/>
                </a:cubicBezTo>
                <a:cubicBezTo>
                  <a:pt x="5497774" y="930002"/>
                  <a:pt x="5503608" y="924168"/>
                  <a:pt x="5510171" y="924168"/>
                </a:cubicBezTo>
                <a:close/>
                <a:moveTo>
                  <a:pt x="5438937" y="924168"/>
                </a:moveTo>
                <a:cubicBezTo>
                  <a:pt x="5447182" y="924168"/>
                  <a:pt x="5453178" y="930002"/>
                  <a:pt x="5453178" y="936565"/>
                </a:cubicBezTo>
                <a:cubicBezTo>
                  <a:pt x="5453178" y="943858"/>
                  <a:pt x="5447182" y="950422"/>
                  <a:pt x="5438937" y="950422"/>
                </a:cubicBezTo>
                <a:cubicBezTo>
                  <a:pt x="5431442" y="950422"/>
                  <a:pt x="5426945" y="943858"/>
                  <a:pt x="5426945" y="936565"/>
                </a:cubicBezTo>
                <a:cubicBezTo>
                  <a:pt x="5426945" y="930002"/>
                  <a:pt x="5431442" y="924168"/>
                  <a:pt x="5438937" y="924168"/>
                </a:cubicBezTo>
                <a:close/>
                <a:moveTo>
                  <a:pt x="5367530" y="924168"/>
                </a:moveTo>
                <a:cubicBezTo>
                  <a:pt x="5376092" y="924168"/>
                  <a:pt x="5382318" y="930002"/>
                  <a:pt x="5382318" y="936565"/>
                </a:cubicBezTo>
                <a:cubicBezTo>
                  <a:pt x="5382318" y="943858"/>
                  <a:pt x="5376092" y="950422"/>
                  <a:pt x="5367530" y="950422"/>
                </a:cubicBezTo>
                <a:cubicBezTo>
                  <a:pt x="5359747" y="950422"/>
                  <a:pt x="5352742" y="943858"/>
                  <a:pt x="5352742" y="936565"/>
                </a:cubicBezTo>
                <a:cubicBezTo>
                  <a:pt x="5352742" y="930002"/>
                  <a:pt x="5359747" y="924168"/>
                  <a:pt x="5367530" y="924168"/>
                </a:cubicBezTo>
                <a:close/>
                <a:moveTo>
                  <a:pt x="5296699" y="924168"/>
                </a:moveTo>
                <a:cubicBezTo>
                  <a:pt x="5305261" y="924168"/>
                  <a:pt x="5311488" y="930002"/>
                  <a:pt x="5311488" y="936565"/>
                </a:cubicBezTo>
                <a:cubicBezTo>
                  <a:pt x="5311488" y="943858"/>
                  <a:pt x="5305261" y="950422"/>
                  <a:pt x="5296699" y="950422"/>
                </a:cubicBezTo>
                <a:cubicBezTo>
                  <a:pt x="5288915" y="950422"/>
                  <a:pt x="5281910" y="943858"/>
                  <a:pt x="5281910" y="936565"/>
                </a:cubicBezTo>
                <a:cubicBezTo>
                  <a:pt x="5281910" y="930002"/>
                  <a:pt x="5288915" y="924168"/>
                  <a:pt x="5296699" y="924168"/>
                </a:cubicBezTo>
                <a:close/>
                <a:moveTo>
                  <a:pt x="5225869" y="924168"/>
                </a:moveTo>
                <a:cubicBezTo>
                  <a:pt x="5234431" y="924168"/>
                  <a:pt x="5240657" y="930002"/>
                  <a:pt x="5240657" y="936565"/>
                </a:cubicBezTo>
                <a:cubicBezTo>
                  <a:pt x="5240657" y="943858"/>
                  <a:pt x="5234431" y="950422"/>
                  <a:pt x="5225869" y="950422"/>
                </a:cubicBezTo>
                <a:cubicBezTo>
                  <a:pt x="5217307" y="950422"/>
                  <a:pt x="5211081" y="943858"/>
                  <a:pt x="5211081" y="936565"/>
                </a:cubicBezTo>
                <a:cubicBezTo>
                  <a:pt x="5211081" y="930002"/>
                  <a:pt x="5217307" y="924168"/>
                  <a:pt x="5225869" y="924168"/>
                </a:cubicBezTo>
                <a:close/>
                <a:moveTo>
                  <a:pt x="5154105" y="924168"/>
                </a:moveTo>
                <a:cubicBezTo>
                  <a:pt x="5162127" y="924168"/>
                  <a:pt x="5166502" y="930002"/>
                  <a:pt x="5166502" y="936565"/>
                </a:cubicBezTo>
                <a:cubicBezTo>
                  <a:pt x="5166502" y="943858"/>
                  <a:pt x="5162127" y="950422"/>
                  <a:pt x="5154105" y="950422"/>
                </a:cubicBezTo>
                <a:cubicBezTo>
                  <a:pt x="5146083" y="950422"/>
                  <a:pt x="5140249" y="943858"/>
                  <a:pt x="5140249" y="936565"/>
                </a:cubicBezTo>
                <a:cubicBezTo>
                  <a:pt x="5140249" y="930002"/>
                  <a:pt x="5146083" y="924168"/>
                  <a:pt x="5154105" y="924168"/>
                </a:cubicBezTo>
                <a:close/>
                <a:moveTo>
                  <a:pt x="5083276" y="924168"/>
                </a:moveTo>
                <a:cubicBezTo>
                  <a:pt x="5089110" y="924168"/>
                  <a:pt x="5095673" y="930002"/>
                  <a:pt x="5095673" y="936565"/>
                </a:cubicBezTo>
                <a:cubicBezTo>
                  <a:pt x="5095673" y="943858"/>
                  <a:pt x="5089110" y="950422"/>
                  <a:pt x="5083276" y="950422"/>
                </a:cubicBezTo>
                <a:cubicBezTo>
                  <a:pt x="5075254" y="950422"/>
                  <a:pt x="5069420" y="943858"/>
                  <a:pt x="5069420" y="936565"/>
                </a:cubicBezTo>
                <a:cubicBezTo>
                  <a:pt x="5069420" y="930002"/>
                  <a:pt x="5075254" y="924168"/>
                  <a:pt x="5083276" y="924168"/>
                </a:cubicBezTo>
                <a:close/>
                <a:moveTo>
                  <a:pt x="5012445" y="924168"/>
                </a:moveTo>
                <a:cubicBezTo>
                  <a:pt x="5018279" y="924168"/>
                  <a:pt x="5024842" y="930002"/>
                  <a:pt x="5024842" y="936565"/>
                </a:cubicBezTo>
                <a:cubicBezTo>
                  <a:pt x="5024842" y="943858"/>
                  <a:pt x="5018279" y="950422"/>
                  <a:pt x="5012445" y="950422"/>
                </a:cubicBezTo>
                <a:cubicBezTo>
                  <a:pt x="5004423" y="950422"/>
                  <a:pt x="4998589" y="943858"/>
                  <a:pt x="4998589" y="938024"/>
                </a:cubicBezTo>
                <a:cubicBezTo>
                  <a:pt x="4998589" y="930002"/>
                  <a:pt x="5004423" y="924168"/>
                  <a:pt x="5012445" y="924168"/>
                </a:cubicBezTo>
                <a:close/>
                <a:moveTo>
                  <a:pt x="4940157" y="924168"/>
                </a:moveTo>
                <a:cubicBezTo>
                  <a:pt x="4948179" y="924168"/>
                  <a:pt x="4954013" y="930002"/>
                  <a:pt x="4954013" y="938024"/>
                </a:cubicBezTo>
                <a:cubicBezTo>
                  <a:pt x="4954013" y="943858"/>
                  <a:pt x="4948179" y="950422"/>
                  <a:pt x="4940157" y="950422"/>
                </a:cubicBezTo>
                <a:cubicBezTo>
                  <a:pt x="4934323" y="950422"/>
                  <a:pt x="4927760" y="943858"/>
                  <a:pt x="4927760" y="938024"/>
                </a:cubicBezTo>
                <a:cubicBezTo>
                  <a:pt x="4927760" y="930002"/>
                  <a:pt x="4934323" y="924168"/>
                  <a:pt x="4940157" y="924168"/>
                </a:cubicBezTo>
                <a:close/>
                <a:moveTo>
                  <a:pt x="4865953" y="924168"/>
                </a:moveTo>
                <a:cubicBezTo>
                  <a:pt x="4873975" y="924168"/>
                  <a:pt x="4879809" y="930002"/>
                  <a:pt x="4879809" y="938024"/>
                </a:cubicBezTo>
                <a:cubicBezTo>
                  <a:pt x="4879809" y="943858"/>
                  <a:pt x="4873975" y="950422"/>
                  <a:pt x="4865953" y="950422"/>
                </a:cubicBezTo>
                <a:cubicBezTo>
                  <a:pt x="4860119" y="950422"/>
                  <a:pt x="4853556" y="943858"/>
                  <a:pt x="4853556" y="938024"/>
                </a:cubicBezTo>
                <a:cubicBezTo>
                  <a:pt x="4853556" y="930002"/>
                  <a:pt x="4858661" y="924168"/>
                  <a:pt x="4865953" y="924168"/>
                </a:cubicBezTo>
                <a:close/>
                <a:moveTo>
                  <a:pt x="4797514" y="924168"/>
                </a:moveTo>
                <a:cubicBezTo>
                  <a:pt x="4806076" y="924168"/>
                  <a:pt x="4812303" y="930002"/>
                  <a:pt x="4812303" y="938024"/>
                </a:cubicBezTo>
                <a:cubicBezTo>
                  <a:pt x="4812303" y="943858"/>
                  <a:pt x="4806076" y="950422"/>
                  <a:pt x="4797514" y="950422"/>
                </a:cubicBezTo>
                <a:cubicBezTo>
                  <a:pt x="4789730" y="950422"/>
                  <a:pt x="4782725" y="943858"/>
                  <a:pt x="4782725" y="938024"/>
                </a:cubicBezTo>
                <a:cubicBezTo>
                  <a:pt x="4782725" y="930002"/>
                  <a:pt x="4789730" y="924168"/>
                  <a:pt x="4797514" y="924168"/>
                </a:cubicBezTo>
                <a:close/>
                <a:moveTo>
                  <a:pt x="4726684" y="924168"/>
                </a:moveTo>
                <a:cubicBezTo>
                  <a:pt x="4735246" y="924168"/>
                  <a:pt x="4741472" y="930002"/>
                  <a:pt x="4741472" y="938024"/>
                </a:cubicBezTo>
                <a:cubicBezTo>
                  <a:pt x="4741472" y="943858"/>
                  <a:pt x="4735246" y="950422"/>
                  <a:pt x="4726684" y="950422"/>
                </a:cubicBezTo>
                <a:cubicBezTo>
                  <a:pt x="4718122" y="950422"/>
                  <a:pt x="4711896" y="943858"/>
                  <a:pt x="4711896" y="938024"/>
                </a:cubicBezTo>
                <a:cubicBezTo>
                  <a:pt x="4711896" y="930002"/>
                  <a:pt x="4718122" y="924168"/>
                  <a:pt x="4726684" y="924168"/>
                </a:cubicBezTo>
                <a:close/>
                <a:moveTo>
                  <a:pt x="4655853" y="924168"/>
                </a:moveTo>
                <a:cubicBezTo>
                  <a:pt x="4663637" y="924168"/>
                  <a:pt x="4670642" y="930002"/>
                  <a:pt x="4670642" y="938024"/>
                </a:cubicBezTo>
                <a:cubicBezTo>
                  <a:pt x="4670642" y="943858"/>
                  <a:pt x="4663637" y="950422"/>
                  <a:pt x="4655853" y="950422"/>
                </a:cubicBezTo>
                <a:cubicBezTo>
                  <a:pt x="4647291" y="950422"/>
                  <a:pt x="4641064" y="943858"/>
                  <a:pt x="4641064" y="938024"/>
                </a:cubicBezTo>
                <a:cubicBezTo>
                  <a:pt x="4641064" y="930002"/>
                  <a:pt x="4647291" y="924168"/>
                  <a:pt x="4655853" y="924168"/>
                </a:cubicBezTo>
                <a:close/>
                <a:moveTo>
                  <a:pt x="4584091" y="924168"/>
                </a:moveTo>
                <a:cubicBezTo>
                  <a:pt x="4591384" y="924168"/>
                  <a:pt x="4596488" y="930002"/>
                  <a:pt x="4596488" y="938024"/>
                </a:cubicBezTo>
                <a:cubicBezTo>
                  <a:pt x="4596488" y="943858"/>
                  <a:pt x="4591384" y="950422"/>
                  <a:pt x="4584091" y="950422"/>
                </a:cubicBezTo>
                <a:cubicBezTo>
                  <a:pt x="4576069" y="950422"/>
                  <a:pt x="4570235" y="943858"/>
                  <a:pt x="4570235" y="938024"/>
                </a:cubicBezTo>
                <a:cubicBezTo>
                  <a:pt x="4570235" y="930002"/>
                  <a:pt x="4576069" y="924168"/>
                  <a:pt x="4584091" y="924168"/>
                </a:cubicBezTo>
                <a:close/>
                <a:moveTo>
                  <a:pt x="4513260" y="924168"/>
                </a:moveTo>
                <a:cubicBezTo>
                  <a:pt x="4519094" y="924168"/>
                  <a:pt x="4525657" y="930002"/>
                  <a:pt x="4525657" y="938024"/>
                </a:cubicBezTo>
                <a:cubicBezTo>
                  <a:pt x="4525657" y="943858"/>
                  <a:pt x="4519094" y="950422"/>
                  <a:pt x="4513260" y="950422"/>
                </a:cubicBezTo>
                <a:cubicBezTo>
                  <a:pt x="4505238" y="950422"/>
                  <a:pt x="4499404" y="943858"/>
                  <a:pt x="4499404" y="938024"/>
                </a:cubicBezTo>
                <a:cubicBezTo>
                  <a:pt x="4499404" y="930002"/>
                  <a:pt x="4505238" y="924168"/>
                  <a:pt x="4513260" y="924168"/>
                </a:cubicBezTo>
                <a:close/>
                <a:moveTo>
                  <a:pt x="4439056" y="924168"/>
                </a:moveTo>
                <a:cubicBezTo>
                  <a:pt x="4445619" y="924168"/>
                  <a:pt x="4451453" y="930002"/>
                  <a:pt x="4451453" y="938024"/>
                </a:cubicBezTo>
                <a:cubicBezTo>
                  <a:pt x="4451453" y="943858"/>
                  <a:pt x="4445619" y="950422"/>
                  <a:pt x="4439056" y="950422"/>
                </a:cubicBezTo>
                <a:cubicBezTo>
                  <a:pt x="4431763" y="950422"/>
                  <a:pt x="4425200" y="943858"/>
                  <a:pt x="4425200" y="938024"/>
                </a:cubicBezTo>
                <a:cubicBezTo>
                  <a:pt x="4425200" y="930002"/>
                  <a:pt x="4431763" y="924168"/>
                  <a:pt x="4439056" y="924168"/>
                </a:cubicBezTo>
                <a:close/>
                <a:moveTo>
                  <a:pt x="4366768" y="924168"/>
                </a:moveTo>
                <a:cubicBezTo>
                  <a:pt x="4374790" y="924168"/>
                  <a:pt x="4380624" y="930002"/>
                  <a:pt x="4380624" y="938024"/>
                </a:cubicBezTo>
                <a:cubicBezTo>
                  <a:pt x="4380624" y="943858"/>
                  <a:pt x="4374790" y="950422"/>
                  <a:pt x="4366768" y="950422"/>
                </a:cubicBezTo>
                <a:cubicBezTo>
                  <a:pt x="4360934" y="950422"/>
                  <a:pt x="4354371" y="943858"/>
                  <a:pt x="4354371" y="938024"/>
                </a:cubicBezTo>
                <a:cubicBezTo>
                  <a:pt x="4354371" y="930002"/>
                  <a:pt x="4360934" y="924168"/>
                  <a:pt x="4366768" y="924168"/>
                </a:cubicBezTo>
                <a:close/>
                <a:moveTo>
                  <a:pt x="4295937" y="924168"/>
                </a:moveTo>
                <a:cubicBezTo>
                  <a:pt x="4303959" y="924168"/>
                  <a:pt x="4309793" y="930002"/>
                  <a:pt x="4309793" y="938024"/>
                </a:cubicBezTo>
                <a:cubicBezTo>
                  <a:pt x="4309793" y="943858"/>
                  <a:pt x="4303959" y="950422"/>
                  <a:pt x="4295937" y="950422"/>
                </a:cubicBezTo>
                <a:cubicBezTo>
                  <a:pt x="4290103" y="950422"/>
                  <a:pt x="4283540" y="943858"/>
                  <a:pt x="4283540" y="938024"/>
                </a:cubicBezTo>
                <a:cubicBezTo>
                  <a:pt x="4283540" y="930002"/>
                  <a:pt x="4290103" y="924168"/>
                  <a:pt x="4295937" y="924168"/>
                </a:cubicBezTo>
                <a:close/>
                <a:moveTo>
                  <a:pt x="4225107" y="924168"/>
                </a:moveTo>
                <a:cubicBezTo>
                  <a:pt x="4233129" y="924168"/>
                  <a:pt x="4238963" y="930002"/>
                  <a:pt x="4238963" y="938024"/>
                </a:cubicBezTo>
                <a:cubicBezTo>
                  <a:pt x="4238963" y="943858"/>
                  <a:pt x="4233129" y="950422"/>
                  <a:pt x="4225107" y="950422"/>
                </a:cubicBezTo>
                <a:cubicBezTo>
                  <a:pt x="4217085" y="950422"/>
                  <a:pt x="4212710" y="943858"/>
                  <a:pt x="4212710" y="938024"/>
                </a:cubicBezTo>
                <a:cubicBezTo>
                  <a:pt x="4212710" y="930002"/>
                  <a:pt x="4217085" y="924168"/>
                  <a:pt x="4225107" y="924168"/>
                </a:cubicBezTo>
                <a:close/>
                <a:moveTo>
                  <a:pt x="4153295" y="924168"/>
                </a:moveTo>
                <a:cubicBezTo>
                  <a:pt x="4161078" y="924168"/>
                  <a:pt x="4168083" y="930002"/>
                  <a:pt x="4168083" y="938024"/>
                </a:cubicBezTo>
                <a:cubicBezTo>
                  <a:pt x="4168083" y="943858"/>
                  <a:pt x="4161078" y="950422"/>
                  <a:pt x="4153295" y="950422"/>
                </a:cubicBezTo>
                <a:cubicBezTo>
                  <a:pt x="4144733" y="950422"/>
                  <a:pt x="4138507" y="943858"/>
                  <a:pt x="4138507" y="938024"/>
                </a:cubicBezTo>
                <a:cubicBezTo>
                  <a:pt x="4138507" y="930002"/>
                  <a:pt x="4144733" y="924168"/>
                  <a:pt x="4153295" y="924168"/>
                </a:cubicBezTo>
                <a:close/>
                <a:moveTo>
                  <a:pt x="4082465" y="924168"/>
                </a:moveTo>
                <a:cubicBezTo>
                  <a:pt x="4090249" y="924168"/>
                  <a:pt x="4097254" y="930002"/>
                  <a:pt x="4097254" y="938024"/>
                </a:cubicBezTo>
                <a:cubicBezTo>
                  <a:pt x="4097254" y="943858"/>
                  <a:pt x="4090249" y="950422"/>
                  <a:pt x="4082465" y="950422"/>
                </a:cubicBezTo>
                <a:cubicBezTo>
                  <a:pt x="4073903" y="950422"/>
                  <a:pt x="4067676" y="943858"/>
                  <a:pt x="4067676" y="938024"/>
                </a:cubicBezTo>
                <a:cubicBezTo>
                  <a:pt x="4067676" y="930002"/>
                  <a:pt x="4073903" y="924168"/>
                  <a:pt x="4082465" y="924168"/>
                </a:cubicBezTo>
                <a:close/>
                <a:moveTo>
                  <a:pt x="4011635" y="924168"/>
                </a:moveTo>
                <a:cubicBezTo>
                  <a:pt x="4019418" y="924168"/>
                  <a:pt x="4026423" y="930002"/>
                  <a:pt x="4026423" y="938024"/>
                </a:cubicBezTo>
                <a:cubicBezTo>
                  <a:pt x="4026423" y="943858"/>
                  <a:pt x="4019418" y="950422"/>
                  <a:pt x="4011635" y="950422"/>
                </a:cubicBezTo>
                <a:cubicBezTo>
                  <a:pt x="4003073" y="950422"/>
                  <a:pt x="3996847" y="943858"/>
                  <a:pt x="3996847" y="938024"/>
                </a:cubicBezTo>
                <a:cubicBezTo>
                  <a:pt x="3996847" y="930002"/>
                  <a:pt x="4003073" y="924168"/>
                  <a:pt x="4011635" y="924168"/>
                </a:cubicBezTo>
                <a:close/>
                <a:moveTo>
                  <a:pt x="3939871" y="924168"/>
                </a:moveTo>
                <a:cubicBezTo>
                  <a:pt x="3947893" y="924168"/>
                  <a:pt x="3952268" y="930002"/>
                  <a:pt x="3952268" y="938024"/>
                </a:cubicBezTo>
                <a:cubicBezTo>
                  <a:pt x="3952268" y="945317"/>
                  <a:pt x="3947893" y="950422"/>
                  <a:pt x="3939871" y="950422"/>
                </a:cubicBezTo>
                <a:cubicBezTo>
                  <a:pt x="3932578" y="950422"/>
                  <a:pt x="3926015" y="945317"/>
                  <a:pt x="3926015" y="938024"/>
                </a:cubicBezTo>
                <a:cubicBezTo>
                  <a:pt x="3926015" y="930002"/>
                  <a:pt x="3932578" y="924168"/>
                  <a:pt x="3939871" y="924168"/>
                </a:cubicBezTo>
                <a:close/>
                <a:moveTo>
                  <a:pt x="3869042" y="924168"/>
                </a:moveTo>
                <a:cubicBezTo>
                  <a:pt x="3875605" y="924168"/>
                  <a:pt x="3881439" y="930002"/>
                  <a:pt x="3881439" y="938024"/>
                </a:cubicBezTo>
                <a:cubicBezTo>
                  <a:pt x="3881439" y="945317"/>
                  <a:pt x="3875605" y="950422"/>
                  <a:pt x="3869042" y="950422"/>
                </a:cubicBezTo>
                <a:cubicBezTo>
                  <a:pt x="3861749" y="950422"/>
                  <a:pt x="3855186" y="945317"/>
                  <a:pt x="3855186" y="938024"/>
                </a:cubicBezTo>
                <a:cubicBezTo>
                  <a:pt x="3855186" y="930002"/>
                  <a:pt x="3861749" y="924168"/>
                  <a:pt x="3869042" y="924168"/>
                </a:cubicBezTo>
                <a:close/>
                <a:moveTo>
                  <a:pt x="3798211" y="924168"/>
                </a:moveTo>
                <a:cubicBezTo>
                  <a:pt x="3804774" y="924168"/>
                  <a:pt x="3810608" y="930002"/>
                  <a:pt x="3810608" y="938024"/>
                </a:cubicBezTo>
                <a:cubicBezTo>
                  <a:pt x="3810608" y="945317"/>
                  <a:pt x="3804774" y="950422"/>
                  <a:pt x="3798211" y="950422"/>
                </a:cubicBezTo>
                <a:cubicBezTo>
                  <a:pt x="3790918" y="950422"/>
                  <a:pt x="3784355" y="945317"/>
                  <a:pt x="3784355" y="938024"/>
                </a:cubicBezTo>
                <a:cubicBezTo>
                  <a:pt x="3784355" y="930002"/>
                  <a:pt x="3790918" y="924168"/>
                  <a:pt x="3798211" y="924168"/>
                </a:cubicBezTo>
                <a:close/>
                <a:moveTo>
                  <a:pt x="3725922" y="924168"/>
                </a:moveTo>
                <a:cubicBezTo>
                  <a:pt x="3733944" y="924168"/>
                  <a:pt x="3739778" y="930002"/>
                  <a:pt x="3739778" y="938024"/>
                </a:cubicBezTo>
                <a:cubicBezTo>
                  <a:pt x="3739778" y="945317"/>
                  <a:pt x="3733944" y="950422"/>
                  <a:pt x="3725922" y="950422"/>
                </a:cubicBezTo>
                <a:cubicBezTo>
                  <a:pt x="3719359" y="950422"/>
                  <a:pt x="3713525" y="945317"/>
                  <a:pt x="3713525" y="938024"/>
                </a:cubicBezTo>
                <a:cubicBezTo>
                  <a:pt x="3713525" y="930002"/>
                  <a:pt x="3719359" y="924168"/>
                  <a:pt x="3725922" y="924168"/>
                </a:cubicBezTo>
                <a:close/>
                <a:moveTo>
                  <a:pt x="3655091" y="924168"/>
                </a:moveTo>
                <a:cubicBezTo>
                  <a:pt x="3662384" y="924168"/>
                  <a:pt x="3668947" y="930002"/>
                  <a:pt x="3668947" y="938024"/>
                </a:cubicBezTo>
                <a:cubicBezTo>
                  <a:pt x="3668947" y="945317"/>
                  <a:pt x="3662384" y="950422"/>
                  <a:pt x="3655091" y="950422"/>
                </a:cubicBezTo>
                <a:cubicBezTo>
                  <a:pt x="3647069" y="950422"/>
                  <a:pt x="3642694" y="945317"/>
                  <a:pt x="3642694" y="938024"/>
                </a:cubicBezTo>
                <a:cubicBezTo>
                  <a:pt x="3642694" y="930002"/>
                  <a:pt x="3647069" y="924168"/>
                  <a:pt x="3655091" y="924168"/>
                </a:cubicBezTo>
                <a:close/>
                <a:moveTo>
                  <a:pt x="3583280" y="924168"/>
                </a:moveTo>
                <a:cubicBezTo>
                  <a:pt x="3591064" y="924168"/>
                  <a:pt x="3598069" y="930002"/>
                  <a:pt x="3598069" y="938024"/>
                </a:cubicBezTo>
                <a:cubicBezTo>
                  <a:pt x="3598069" y="945317"/>
                  <a:pt x="3591064" y="950422"/>
                  <a:pt x="3583280" y="950422"/>
                </a:cubicBezTo>
                <a:cubicBezTo>
                  <a:pt x="3574718" y="950422"/>
                  <a:pt x="3568491" y="945317"/>
                  <a:pt x="3568491" y="938024"/>
                </a:cubicBezTo>
                <a:cubicBezTo>
                  <a:pt x="3568491" y="930002"/>
                  <a:pt x="3574718" y="924168"/>
                  <a:pt x="3583280" y="924168"/>
                </a:cubicBezTo>
                <a:close/>
                <a:moveTo>
                  <a:pt x="941441" y="856710"/>
                </a:moveTo>
                <a:cubicBezTo>
                  <a:pt x="949463" y="856710"/>
                  <a:pt x="953839" y="861085"/>
                  <a:pt x="953839" y="869107"/>
                </a:cubicBezTo>
                <a:cubicBezTo>
                  <a:pt x="953839" y="876400"/>
                  <a:pt x="949463" y="882964"/>
                  <a:pt x="941441" y="882964"/>
                </a:cubicBezTo>
                <a:cubicBezTo>
                  <a:pt x="934149" y="882964"/>
                  <a:pt x="927585" y="876400"/>
                  <a:pt x="927585" y="869107"/>
                </a:cubicBezTo>
                <a:cubicBezTo>
                  <a:pt x="927585" y="861085"/>
                  <a:pt x="934149" y="856710"/>
                  <a:pt x="941441" y="856710"/>
                </a:cubicBezTo>
                <a:close/>
                <a:moveTo>
                  <a:pt x="870610" y="856710"/>
                </a:moveTo>
                <a:cubicBezTo>
                  <a:pt x="877174" y="856710"/>
                  <a:pt x="883008" y="861085"/>
                  <a:pt x="883008" y="869107"/>
                </a:cubicBezTo>
                <a:cubicBezTo>
                  <a:pt x="883008" y="876400"/>
                  <a:pt x="877174" y="882964"/>
                  <a:pt x="870610" y="882964"/>
                </a:cubicBezTo>
                <a:cubicBezTo>
                  <a:pt x="863318" y="882964"/>
                  <a:pt x="856754" y="876400"/>
                  <a:pt x="856754" y="869107"/>
                </a:cubicBezTo>
                <a:cubicBezTo>
                  <a:pt x="856754" y="861085"/>
                  <a:pt x="863318" y="856710"/>
                  <a:pt x="870610" y="856710"/>
                </a:cubicBezTo>
                <a:close/>
                <a:moveTo>
                  <a:pt x="799780" y="856710"/>
                </a:moveTo>
                <a:cubicBezTo>
                  <a:pt x="806344" y="856710"/>
                  <a:pt x="812178" y="861085"/>
                  <a:pt x="812178" y="869107"/>
                </a:cubicBezTo>
                <a:cubicBezTo>
                  <a:pt x="812178" y="876400"/>
                  <a:pt x="806344" y="882964"/>
                  <a:pt x="799780" y="882964"/>
                </a:cubicBezTo>
                <a:cubicBezTo>
                  <a:pt x="792487" y="882964"/>
                  <a:pt x="785924" y="876400"/>
                  <a:pt x="785924" y="869107"/>
                </a:cubicBezTo>
                <a:cubicBezTo>
                  <a:pt x="785924" y="861085"/>
                  <a:pt x="792487" y="856710"/>
                  <a:pt x="799780" y="856710"/>
                </a:cubicBezTo>
                <a:close/>
                <a:moveTo>
                  <a:pt x="724119" y="856710"/>
                </a:moveTo>
                <a:cubicBezTo>
                  <a:pt x="731411" y="856710"/>
                  <a:pt x="737976" y="861085"/>
                  <a:pt x="737976" y="869107"/>
                </a:cubicBezTo>
                <a:cubicBezTo>
                  <a:pt x="737976" y="876400"/>
                  <a:pt x="731411" y="882964"/>
                  <a:pt x="724119" y="882964"/>
                </a:cubicBezTo>
                <a:cubicBezTo>
                  <a:pt x="717555" y="882964"/>
                  <a:pt x="711721" y="876400"/>
                  <a:pt x="711721" y="869107"/>
                </a:cubicBezTo>
                <a:cubicBezTo>
                  <a:pt x="711721" y="861085"/>
                  <a:pt x="717555" y="856710"/>
                  <a:pt x="724119" y="856710"/>
                </a:cubicBezTo>
                <a:close/>
                <a:moveTo>
                  <a:pt x="653288" y="856710"/>
                </a:moveTo>
                <a:cubicBezTo>
                  <a:pt x="660580" y="856710"/>
                  <a:pt x="667144" y="861085"/>
                  <a:pt x="667144" y="869107"/>
                </a:cubicBezTo>
                <a:cubicBezTo>
                  <a:pt x="667144" y="876400"/>
                  <a:pt x="660580" y="882964"/>
                  <a:pt x="653288" y="882964"/>
                </a:cubicBezTo>
                <a:cubicBezTo>
                  <a:pt x="645266" y="882964"/>
                  <a:pt x="640891" y="876400"/>
                  <a:pt x="640891" y="869107"/>
                </a:cubicBezTo>
                <a:cubicBezTo>
                  <a:pt x="640891" y="861085"/>
                  <a:pt x="645266" y="856710"/>
                  <a:pt x="653288" y="856710"/>
                </a:cubicBezTo>
                <a:close/>
                <a:moveTo>
                  <a:pt x="584851" y="856710"/>
                </a:moveTo>
                <a:cubicBezTo>
                  <a:pt x="592633" y="856710"/>
                  <a:pt x="599638" y="861085"/>
                  <a:pt x="599638" y="869107"/>
                </a:cubicBezTo>
                <a:cubicBezTo>
                  <a:pt x="599638" y="876400"/>
                  <a:pt x="592633" y="882964"/>
                  <a:pt x="584851" y="882964"/>
                </a:cubicBezTo>
                <a:cubicBezTo>
                  <a:pt x="576288" y="882964"/>
                  <a:pt x="570061" y="876400"/>
                  <a:pt x="570061" y="869107"/>
                </a:cubicBezTo>
                <a:cubicBezTo>
                  <a:pt x="570061" y="861085"/>
                  <a:pt x="576288" y="856710"/>
                  <a:pt x="584851" y="856710"/>
                </a:cubicBezTo>
                <a:close/>
                <a:moveTo>
                  <a:pt x="513649" y="856710"/>
                </a:moveTo>
                <a:cubicBezTo>
                  <a:pt x="521998" y="856710"/>
                  <a:pt x="528826" y="861085"/>
                  <a:pt x="528826" y="869107"/>
                </a:cubicBezTo>
                <a:cubicBezTo>
                  <a:pt x="528826" y="876400"/>
                  <a:pt x="521998" y="882964"/>
                  <a:pt x="513649" y="882964"/>
                </a:cubicBezTo>
                <a:cubicBezTo>
                  <a:pt x="506060" y="882964"/>
                  <a:pt x="499230" y="876400"/>
                  <a:pt x="499230" y="869107"/>
                </a:cubicBezTo>
                <a:cubicBezTo>
                  <a:pt x="499230" y="861085"/>
                  <a:pt x="506060" y="856710"/>
                  <a:pt x="513649" y="856710"/>
                </a:cubicBezTo>
                <a:close/>
                <a:moveTo>
                  <a:pt x="439816" y="856710"/>
                </a:moveTo>
                <a:cubicBezTo>
                  <a:pt x="448379" y="856710"/>
                  <a:pt x="454606" y="861085"/>
                  <a:pt x="454606" y="869107"/>
                </a:cubicBezTo>
                <a:cubicBezTo>
                  <a:pt x="454606" y="876400"/>
                  <a:pt x="448379" y="882964"/>
                  <a:pt x="439816" y="882964"/>
                </a:cubicBezTo>
                <a:cubicBezTo>
                  <a:pt x="432032" y="882964"/>
                  <a:pt x="425028" y="876400"/>
                  <a:pt x="425028" y="869107"/>
                </a:cubicBezTo>
                <a:cubicBezTo>
                  <a:pt x="425028" y="861085"/>
                  <a:pt x="432032" y="856710"/>
                  <a:pt x="439816" y="856710"/>
                </a:cubicBezTo>
                <a:close/>
                <a:moveTo>
                  <a:pt x="368053" y="856710"/>
                </a:moveTo>
                <a:cubicBezTo>
                  <a:pt x="376076" y="856710"/>
                  <a:pt x="380451" y="861085"/>
                  <a:pt x="380451" y="869107"/>
                </a:cubicBezTo>
                <a:cubicBezTo>
                  <a:pt x="380451" y="876400"/>
                  <a:pt x="376076" y="882964"/>
                  <a:pt x="368053" y="882964"/>
                </a:cubicBezTo>
                <a:cubicBezTo>
                  <a:pt x="360761" y="882964"/>
                  <a:pt x="354198" y="876400"/>
                  <a:pt x="354198" y="869107"/>
                </a:cubicBezTo>
                <a:cubicBezTo>
                  <a:pt x="354198" y="861085"/>
                  <a:pt x="360761" y="856710"/>
                  <a:pt x="368053" y="856710"/>
                </a:cubicBezTo>
                <a:close/>
                <a:moveTo>
                  <a:pt x="297222" y="856710"/>
                </a:moveTo>
                <a:cubicBezTo>
                  <a:pt x="303785" y="856710"/>
                  <a:pt x="309618" y="861085"/>
                  <a:pt x="309618" y="869107"/>
                </a:cubicBezTo>
                <a:cubicBezTo>
                  <a:pt x="309618" y="876400"/>
                  <a:pt x="303785" y="882964"/>
                  <a:pt x="297222" y="882964"/>
                </a:cubicBezTo>
                <a:cubicBezTo>
                  <a:pt x="289929" y="882964"/>
                  <a:pt x="283366" y="876400"/>
                  <a:pt x="283366" y="869107"/>
                </a:cubicBezTo>
                <a:cubicBezTo>
                  <a:pt x="283366" y="862544"/>
                  <a:pt x="289929" y="856710"/>
                  <a:pt x="297222" y="856710"/>
                </a:cubicBezTo>
                <a:close/>
                <a:moveTo>
                  <a:pt x="226393" y="856710"/>
                </a:moveTo>
                <a:cubicBezTo>
                  <a:pt x="232228" y="856710"/>
                  <a:pt x="238791" y="862544"/>
                  <a:pt x="238791" y="869107"/>
                </a:cubicBezTo>
                <a:cubicBezTo>
                  <a:pt x="238791" y="876400"/>
                  <a:pt x="232228" y="882964"/>
                  <a:pt x="226393" y="882964"/>
                </a:cubicBezTo>
                <a:cubicBezTo>
                  <a:pt x="218370" y="882964"/>
                  <a:pt x="212537" y="876400"/>
                  <a:pt x="212537" y="869107"/>
                </a:cubicBezTo>
                <a:cubicBezTo>
                  <a:pt x="212537" y="862544"/>
                  <a:pt x="218370" y="856710"/>
                  <a:pt x="226393" y="856710"/>
                </a:cubicBezTo>
                <a:close/>
                <a:moveTo>
                  <a:pt x="154097" y="856710"/>
                </a:moveTo>
                <a:cubicBezTo>
                  <a:pt x="161389" y="856710"/>
                  <a:pt x="167953" y="862544"/>
                  <a:pt x="167953" y="869107"/>
                </a:cubicBezTo>
                <a:cubicBezTo>
                  <a:pt x="167953" y="876400"/>
                  <a:pt x="161389" y="882964"/>
                  <a:pt x="154097" y="882964"/>
                </a:cubicBezTo>
                <a:cubicBezTo>
                  <a:pt x="147533" y="882964"/>
                  <a:pt x="141699" y="876400"/>
                  <a:pt x="141699" y="869107"/>
                </a:cubicBezTo>
                <a:cubicBezTo>
                  <a:pt x="141699" y="862544"/>
                  <a:pt x="147533" y="856710"/>
                  <a:pt x="154097" y="856710"/>
                </a:cubicBezTo>
                <a:close/>
                <a:moveTo>
                  <a:pt x="83267" y="856710"/>
                </a:moveTo>
                <a:cubicBezTo>
                  <a:pt x="90560" y="856710"/>
                  <a:pt x="97123" y="862544"/>
                  <a:pt x="97123" y="869107"/>
                </a:cubicBezTo>
                <a:cubicBezTo>
                  <a:pt x="97123" y="876400"/>
                  <a:pt x="90560" y="882964"/>
                  <a:pt x="83267" y="882964"/>
                </a:cubicBezTo>
                <a:cubicBezTo>
                  <a:pt x="76704" y="882964"/>
                  <a:pt x="70870" y="876400"/>
                  <a:pt x="70870" y="869107"/>
                </a:cubicBezTo>
                <a:cubicBezTo>
                  <a:pt x="70870" y="862544"/>
                  <a:pt x="76704" y="856710"/>
                  <a:pt x="83267" y="856710"/>
                </a:cubicBezTo>
                <a:close/>
                <a:moveTo>
                  <a:pt x="12032" y="856710"/>
                </a:moveTo>
                <a:cubicBezTo>
                  <a:pt x="20276" y="856710"/>
                  <a:pt x="26273" y="862544"/>
                  <a:pt x="26273" y="869107"/>
                </a:cubicBezTo>
                <a:cubicBezTo>
                  <a:pt x="26273" y="876400"/>
                  <a:pt x="20276" y="882964"/>
                  <a:pt x="12032" y="882964"/>
                </a:cubicBezTo>
                <a:cubicBezTo>
                  <a:pt x="4536" y="882964"/>
                  <a:pt x="39" y="876400"/>
                  <a:pt x="39" y="869107"/>
                </a:cubicBezTo>
                <a:cubicBezTo>
                  <a:pt x="39" y="862544"/>
                  <a:pt x="4536" y="856710"/>
                  <a:pt x="12032" y="856710"/>
                </a:cubicBezTo>
                <a:close/>
                <a:moveTo>
                  <a:pt x="6368340" y="853339"/>
                </a:moveTo>
                <a:cubicBezTo>
                  <a:pt x="6376362" y="853339"/>
                  <a:pt x="6380737" y="860169"/>
                  <a:pt x="6380737" y="867757"/>
                </a:cubicBezTo>
                <a:cubicBezTo>
                  <a:pt x="6380737" y="876105"/>
                  <a:pt x="6376362" y="882935"/>
                  <a:pt x="6368340" y="882935"/>
                </a:cubicBezTo>
                <a:cubicBezTo>
                  <a:pt x="6361047" y="882935"/>
                  <a:pt x="6354484" y="876105"/>
                  <a:pt x="6354484" y="867757"/>
                </a:cubicBezTo>
                <a:cubicBezTo>
                  <a:pt x="6354484" y="860169"/>
                  <a:pt x="6361047" y="853339"/>
                  <a:pt x="6368340" y="853339"/>
                </a:cubicBezTo>
                <a:close/>
                <a:moveTo>
                  <a:pt x="6297511" y="853339"/>
                </a:moveTo>
                <a:cubicBezTo>
                  <a:pt x="6304074" y="853339"/>
                  <a:pt x="6309908" y="860169"/>
                  <a:pt x="6309908" y="867757"/>
                </a:cubicBezTo>
                <a:cubicBezTo>
                  <a:pt x="6309908" y="876105"/>
                  <a:pt x="6304074" y="882935"/>
                  <a:pt x="6297511" y="882935"/>
                </a:cubicBezTo>
                <a:cubicBezTo>
                  <a:pt x="6290218" y="882935"/>
                  <a:pt x="6283655" y="876105"/>
                  <a:pt x="6283655" y="867757"/>
                </a:cubicBezTo>
                <a:cubicBezTo>
                  <a:pt x="6283655" y="860169"/>
                  <a:pt x="6290218" y="853339"/>
                  <a:pt x="6297511" y="853339"/>
                </a:cubicBezTo>
                <a:close/>
                <a:moveTo>
                  <a:pt x="6226679" y="853339"/>
                </a:moveTo>
                <a:cubicBezTo>
                  <a:pt x="6233242" y="853339"/>
                  <a:pt x="6239076" y="860169"/>
                  <a:pt x="6239076" y="867757"/>
                </a:cubicBezTo>
                <a:cubicBezTo>
                  <a:pt x="6239076" y="876105"/>
                  <a:pt x="6233242" y="882935"/>
                  <a:pt x="6226679" y="882935"/>
                </a:cubicBezTo>
                <a:cubicBezTo>
                  <a:pt x="6219386" y="882935"/>
                  <a:pt x="6212823" y="876105"/>
                  <a:pt x="6212823" y="867757"/>
                </a:cubicBezTo>
                <a:cubicBezTo>
                  <a:pt x="6212823" y="860169"/>
                  <a:pt x="6219386" y="855615"/>
                  <a:pt x="6226679" y="853339"/>
                </a:cubicBezTo>
                <a:close/>
                <a:moveTo>
                  <a:pt x="6154391" y="853339"/>
                </a:moveTo>
                <a:cubicBezTo>
                  <a:pt x="6161684" y="853339"/>
                  <a:pt x="6168247" y="857714"/>
                  <a:pt x="6168247" y="865007"/>
                </a:cubicBezTo>
                <a:cubicBezTo>
                  <a:pt x="6168247" y="873029"/>
                  <a:pt x="6161684" y="879593"/>
                  <a:pt x="6154391" y="879593"/>
                </a:cubicBezTo>
                <a:cubicBezTo>
                  <a:pt x="6147828" y="879593"/>
                  <a:pt x="6141994" y="873029"/>
                  <a:pt x="6141994" y="865007"/>
                </a:cubicBezTo>
                <a:cubicBezTo>
                  <a:pt x="6141994" y="857714"/>
                  <a:pt x="6147828" y="853339"/>
                  <a:pt x="6154391" y="853339"/>
                </a:cubicBezTo>
                <a:close/>
                <a:moveTo>
                  <a:pt x="6083559" y="853339"/>
                </a:moveTo>
                <a:cubicBezTo>
                  <a:pt x="6090852" y="853339"/>
                  <a:pt x="6097415" y="857714"/>
                  <a:pt x="6097415" y="865007"/>
                </a:cubicBezTo>
                <a:cubicBezTo>
                  <a:pt x="6097415" y="873029"/>
                  <a:pt x="6090852" y="879593"/>
                  <a:pt x="6083559" y="879593"/>
                </a:cubicBezTo>
                <a:cubicBezTo>
                  <a:pt x="6076996" y="879593"/>
                  <a:pt x="6071162" y="873029"/>
                  <a:pt x="6071162" y="865007"/>
                </a:cubicBezTo>
                <a:cubicBezTo>
                  <a:pt x="6071162" y="857714"/>
                  <a:pt x="6075537" y="853339"/>
                  <a:pt x="6083559" y="853339"/>
                </a:cubicBezTo>
                <a:close/>
                <a:moveTo>
                  <a:pt x="6011748" y="853339"/>
                </a:moveTo>
                <a:cubicBezTo>
                  <a:pt x="6019532" y="853339"/>
                  <a:pt x="6026537" y="857714"/>
                  <a:pt x="6026537" y="865007"/>
                </a:cubicBezTo>
                <a:cubicBezTo>
                  <a:pt x="6026537" y="873029"/>
                  <a:pt x="6019532" y="879593"/>
                  <a:pt x="6011748" y="879593"/>
                </a:cubicBezTo>
                <a:cubicBezTo>
                  <a:pt x="6003186" y="879593"/>
                  <a:pt x="5996959" y="873029"/>
                  <a:pt x="5996959" y="865007"/>
                </a:cubicBezTo>
                <a:cubicBezTo>
                  <a:pt x="5996959" y="857714"/>
                  <a:pt x="6003186" y="853339"/>
                  <a:pt x="6011748" y="853339"/>
                </a:cubicBezTo>
                <a:close/>
                <a:moveTo>
                  <a:pt x="5940548" y="853339"/>
                </a:moveTo>
                <a:cubicBezTo>
                  <a:pt x="5948896" y="853339"/>
                  <a:pt x="5955726" y="857714"/>
                  <a:pt x="5955726" y="865007"/>
                </a:cubicBezTo>
                <a:cubicBezTo>
                  <a:pt x="5955726" y="873029"/>
                  <a:pt x="5948896" y="879593"/>
                  <a:pt x="5940548" y="879593"/>
                </a:cubicBezTo>
                <a:cubicBezTo>
                  <a:pt x="5932960" y="879593"/>
                  <a:pt x="5926130" y="873029"/>
                  <a:pt x="5926130" y="865007"/>
                </a:cubicBezTo>
                <a:cubicBezTo>
                  <a:pt x="5926130" y="857714"/>
                  <a:pt x="5932960" y="853339"/>
                  <a:pt x="5940548" y="853339"/>
                </a:cubicBezTo>
                <a:close/>
                <a:moveTo>
                  <a:pt x="5870088" y="853339"/>
                </a:moveTo>
                <a:cubicBezTo>
                  <a:pt x="5878650" y="853339"/>
                  <a:pt x="5884877" y="857714"/>
                  <a:pt x="5884877" y="865007"/>
                </a:cubicBezTo>
                <a:cubicBezTo>
                  <a:pt x="5884877" y="873029"/>
                  <a:pt x="5878650" y="879593"/>
                  <a:pt x="5870088" y="879593"/>
                </a:cubicBezTo>
                <a:cubicBezTo>
                  <a:pt x="5862304" y="879593"/>
                  <a:pt x="5855299" y="873029"/>
                  <a:pt x="5855299" y="865007"/>
                </a:cubicBezTo>
                <a:cubicBezTo>
                  <a:pt x="5855299" y="857714"/>
                  <a:pt x="5862304" y="853339"/>
                  <a:pt x="5870088" y="853339"/>
                </a:cubicBezTo>
                <a:close/>
                <a:moveTo>
                  <a:pt x="5798325" y="853339"/>
                </a:moveTo>
                <a:cubicBezTo>
                  <a:pt x="5806347" y="853339"/>
                  <a:pt x="5810722" y="857714"/>
                  <a:pt x="5810722" y="865007"/>
                </a:cubicBezTo>
                <a:cubicBezTo>
                  <a:pt x="5810722" y="873029"/>
                  <a:pt x="5806347" y="879593"/>
                  <a:pt x="5798325" y="879593"/>
                </a:cubicBezTo>
                <a:cubicBezTo>
                  <a:pt x="5791032" y="879593"/>
                  <a:pt x="5784469" y="873029"/>
                  <a:pt x="5784469" y="865007"/>
                </a:cubicBezTo>
                <a:cubicBezTo>
                  <a:pt x="5784469" y="857714"/>
                  <a:pt x="5791032" y="853339"/>
                  <a:pt x="5798325" y="853339"/>
                </a:cubicBezTo>
                <a:close/>
                <a:moveTo>
                  <a:pt x="5724122" y="853339"/>
                </a:moveTo>
                <a:cubicBezTo>
                  <a:pt x="5730685" y="853339"/>
                  <a:pt x="5736519" y="857714"/>
                  <a:pt x="5736519" y="865007"/>
                </a:cubicBezTo>
                <a:cubicBezTo>
                  <a:pt x="5736519" y="873029"/>
                  <a:pt x="5730685" y="879593"/>
                  <a:pt x="5724122" y="879593"/>
                </a:cubicBezTo>
                <a:cubicBezTo>
                  <a:pt x="5716100" y="879593"/>
                  <a:pt x="5710266" y="873029"/>
                  <a:pt x="5710266" y="865007"/>
                </a:cubicBezTo>
                <a:cubicBezTo>
                  <a:pt x="5710266" y="857714"/>
                  <a:pt x="5716100" y="853339"/>
                  <a:pt x="5724122" y="853339"/>
                </a:cubicBezTo>
                <a:close/>
                <a:moveTo>
                  <a:pt x="5653291" y="853339"/>
                </a:moveTo>
                <a:cubicBezTo>
                  <a:pt x="5659125" y="853339"/>
                  <a:pt x="5665688" y="857714"/>
                  <a:pt x="5665688" y="865007"/>
                </a:cubicBezTo>
                <a:cubicBezTo>
                  <a:pt x="5665688" y="873029"/>
                  <a:pt x="5659125" y="879593"/>
                  <a:pt x="5653291" y="879593"/>
                </a:cubicBezTo>
                <a:cubicBezTo>
                  <a:pt x="5645269" y="879593"/>
                  <a:pt x="5639435" y="873029"/>
                  <a:pt x="5639435" y="865007"/>
                </a:cubicBezTo>
                <a:cubicBezTo>
                  <a:pt x="5639435" y="857714"/>
                  <a:pt x="5645269" y="853339"/>
                  <a:pt x="5653291" y="853339"/>
                </a:cubicBezTo>
                <a:close/>
                <a:moveTo>
                  <a:pt x="5581002" y="853339"/>
                </a:moveTo>
                <a:cubicBezTo>
                  <a:pt x="5588295" y="853339"/>
                  <a:pt x="5594858" y="857714"/>
                  <a:pt x="5594858" y="865007"/>
                </a:cubicBezTo>
                <a:cubicBezTo>
                  <a:pt x="5594858" y="873029"/>
                  <a:pt x="5588295" y="879593"/>
                  <a:pt x="5581002" y="879593"/>
                </a:cubicBezTo>
                <a:cubicBezTo>
                  <a:pt x="5574439" y="879593"/>
                  <a:pt x="5568605" y="873029"/>
                  <a:pt x="5568605" y="865007"/>
                </a:cubicBezTo>
                <a:cubicBezTo>
                  <a:pt x="5568605" y="859173"/>
                  <a:pt x="5574439" y="853339"/>
                  <a:pt x="5581002" y="853339"/>
                </a:cubicBezTo>
                <a:close/>
                <a:moveTo>
                  <a:pt x="5510171" y="853339"/>
                </a:moveTo>
                <a:cubicBezTo>
                  <a:pt x="5517464" y="853339"/>
                  <a:pt x="5524027" y="859173"/>
                  <a:pt x="5524027" y="865007"/>
                </a:cubicBezTo>
                <a:cubicBezTo>
                  <a:pt x="5524027" y="873029"/>
                  <a:pt x="5517464" y="879593"/>
                  <a:pt x="5510171" y="879593"/>
                </a:cubicBezTo>
                <a:cubicBezTo>
                  <a:pt x="5503608" y="879593"/>
                  <a:pt x="5497774" y="873029"/>
                  <a:pt x="5497774" y="865007"/>
                </a:cubicBezTo>
                <a:cubicBezTo>
                  <a:pt x="5497774" y="859173"/>
                  <a:pt x="5503608" y="853339"/>
                  <a:pt x="5510171" y="853339"/>
                </a:cubicBezTo>
                <a:close/>
                <a:moveTo>
                  <a:pt x="5438937" y="853339"/>
                </a:moveTo>
                <a:cubicBezTo>
                  <a:pt x="5447182" y="853339"/>
                  <a:pt x="5453178" y="859173"/>
                  <a:pt x="5453178" y="865007"/>
                </a:cubicBezTo>
                <a:cubicBezTo>
                  <a:pt x="5453178" y="873029"/>
                  <a:pt x="5447182" y="879593"/>
                  <a:pt x="5438937" y="879593"/>
                </a:cubicBezTo>
                <a:cubicBezTo>
                  <a:pt x="5431442" y="879593"/>
                  <a:pt x="5426945" y="873029"/>
                  <a:pt x="5426945" y="865007"/>
                </a:cubicBezTo>
                <a:cubicBezTo>
                  <a:pt x="5426945" y="859173"/>
                  <a:pt x="5431442" y="853339"/>
                  <a:pt x="5438937" y="853339"/>
                </a:cubicBezTo>
                <a:close/>
                <a:moveTo>
                  <a:pt x="5367530" y="853339"/>
                </a:moveTo>
                <a:cubicBezTo>
                  <a:pt x="5376092" y="853339"/>
                  <a:pt x="5382318" y="859173"/>
                  <a:pt x="5382318" y="865007"/>
                </a:cubicBezTo>
                <a:cubicBezTo>
                  <a:pt x="5382318" y="873029"/>
                  <a:pt x="5376092" y="879593"/>
                  <a:pt x="5367530" y="879593"/>
                </a:cubicBezTo>
                <a:cubicBezTo>
                  <a:pt x="5359747" y="879593"/>
                  <a:pt x="5352742" y="873029"/>
                  <a:pt x="5352742" y="865007"/>
                </a:cubicBezTo>
                <a:cubicBezTo>
                  <a:pt x="5352742" y="859173"/>
                  <a:pt x="5359747" y="853339"/>
                  <a:pt x="5367530" y="853339"/>
                </a:cubicBezTo>
                <a:close/>
                <a:moveTo>
                  <a:pt x="5296699" y="853339"/>
                </a:moveTo>
                <a:cubicBezTo>
                  <a:pt x="5305261" y="853339"/>
                  <a:pt x="5311488" y="859173"/>
                  <a:pt x="5311488" y="865007"/>
                </a:cubicBezTo>
                <a:cubicBezTo>
                  <a:pt x="5311488" y="873029"/>
                  <a:pt x="5305261" y="879593"/>
                  <a:pt x="5296699" y="879593"/>
                </a:cubicBezTo>
                <a:cubicBezTo>
                  <a:pt x="5288915" y="879593"/>
                  <a:pt x="5281910" y="873029"/>
                  <a:pt x="5281910" y="865007"/>
                </a:cubicBezTo>
                <a:cubicBezTo>
                  <a:pt x="5281910" y="859173"/>
                  <a:pt x="5288915" y="853339"/>
                  <a:pt x="5296699" y="853339"/>
                </a:cubicBezTo>
                <a:close/>
                <a:moveTo>
                  <a:pt x="5225869" y="853339"/>
                </a:moveTo>
                <a:cubicBezTo>
                  <a:pt x="5234431" y="853339"/>
                  <a:pt x="5240657" y="859173"/>
                  <a:pt x="5240657" y="865007"/>
                </a:cubicBezTo>
                <a:cubicBezTo>
                  <a:pt x="5240657" y="873029"/>
                  <a:pt x="5234431" y="879593"/>
                  <a:pt x="5225869" y="879593"/>
                </a:cubicBezTo>
                <a:cubicBezTo>
                  <a:pt x="5217307" y="879593"/>
                  <a:pt x="5211081" y="873029"/>
                  <a:pt x="5211081" y="865007"/>
                </a:cubicBezTo>
                <a:cubicBezTo>
                  <a:pt x="5211081" y="859173"/>
                  <a:pt x="5217307" y="853339"/>
                  <a:pt x="5225869" y="853339"/>
                </a:cubicBezTo>
                <a:close/>
                <a:moveTo>
                  <a:pt x="5154105" y="853339"/>
                </a:moveTo>
                <a:cubicBezTo>
                  <a:pt x="5162127" y="853339"/>
                  <a:pt x="5166502" y="859173"/>
                  <a:pt x="5166502" y="865007"/>
                </a:cubicBezTo>
                <a:cubicBezTo>
                  <a:pt x="5166502" y="873029"/>
                  <a:pt x="5162127" y="879593"/>
                  <a:pt x="5154105" y="879593"/>
                </a:cubicBezTo>
                <a:cubicBezTo>
                  <a:pt x="5146083" y="879593"/>
                  <a:pt x="5140249" y="873029"/>
                  <a:pt x="5140249" y="865007"/>
                </a:cubicBezTo>
                <a:cubicBezTo>
                  <a:pt x="5140249" y="859173"/>
                  <a:pt x="5146083" y="853339"/>
                  <a:pt x="5154105" y="853339"/>
                </a:cubicBezTo>
                <a:close/>
                <a:moveTo>
                  <a:pt x="5083276" y="853339"/>
                </a:moveTo>
                <a:cubicBezTo>
                  <a:pt x="5089110" y="853339"/>
                  <a:pt x="5095673" y="859173"/>
                  <a:pt x="5095673" y="865007"/>
                </a:cubicBezTo>
                <a:cubicBezTo>
                  <a:pt x="5095673" y="873029"/>
                  <a:pt x="5089110" y="879593"/>
                  <a:pt x="5083276" y="879593"/>
                </a:cubicBezTo>
                <a:cubicBezTo>
                  <a:pt x="5075254" y="879593"/>
                  <a:pt x="5069420" y="873029"/>
                  <a:pt x="5069420" y="865007"/>
                </a:cubicBezTo>
                <a:cubicBezTo>
                  <a:pt x="5069420" y="859173"/>
                  <a:pt x="5075254" y="853339"/>
                  <a:pt x="5083276" y="853339"/>
                </a:cubicBezTo>
                <a:close/>
                <a:moveTo>
                  <a:pt x="5012445" y="853339"/>
                </a:moveTo>
                <a:cubicBezTo>
                  <a:pt x="5018279" y="853339"/>
                  <a:pt x="5024842" y="859173"/>
                  <a:pt x="5024842" y="865007"/>
                </a:cubicBezTo>
                <a:cubicBezTo>
                  <a:pt x="5024842" y="873029"/>
                  <a:pt x="5018279" y="879593"/>
                  <a:pt x="5012445" y="879593"/>
                </a:cubicBezTo>
                <a:cubicBezTo>
                  <a:pt x="5004423" y="879593"/>
                  <a:pt x="4998589" y="873029"/>
                  <a:pt x="4998589" y="865007"/>
                </a:cubicBezTo>
                <a:cubicBezTo>
                  <a:pt x="4998589" y="859173"/>
                  <a:pt x="5004423" y="853339"/>
                  <a:pt x="5012445" y="853339"/>
                </a:cubicBezTo>
                <a:close/>
                <a:moveTo>
                  <a:pt x="4940157" y="853339"/>
                </a:moveTo>
                <a:cubicBezTo>
                  <a:pt x="4948179" y="853339"/>
                  <a:pt x="4954013" y="859173"/>
                  <a:pt x="4954013" y="865007"/>
                </a:cubicBezTo>
                <a:cubicBezTo>
                  <a:pt x="4954013" y="873029"/>
                  <a:pt x="4948179" y="879593"/>
                  <a:pt x="4940157" y="879593"/>
                </a:cubicBezTo>
                <a:cubicBezTo>
                  <a:pt x="4934323" y="879593"/>
                  <a:pt x="4927760" y="873029"/>
                  <a:pt x="4927760" y="865007"/>
                </a:cubicBezTo>
                <a:cubicBezTo>
                  <a:pt x="4927760" y="859173"/>
                  <a:pt x="4934323" y="853339"/>
                  <a:pt x="4940157" y="853339"/>
                </a:cubicBezTo>
                <a:close/>
                <a:moveTo>
                  <a:pt x="4865953" y="853339"/>
                </a:moveTo>
                <a:cubicBezTo>
                  <a:pt x="4873975" y="853339"/>
                  <a:pt x="4879809" y="859173"/>
                  <a:pt x="4879809" y="865007"/>
                </a:cubicBezTo>
                <a:cubicBezTo>
                  <a:pt x="4879809" y="873029"/>
                  <a:pt x="4873975" y="879593"/>
                  <a:pt x="4865953" y="879593"/>
                </a:cubicBezTo>
                <a:cubicBezTo>
                  <a:pt x="4858661" y="879593"/>
                  <a:pt x="4853556" y="873029"/>
                  <a:pt x="4853556" y="865007"/>
                </a:cubicBezTo>
                <a:cubicBezTo>
                  <a:pt x="4853556" y="859173"/>
                  <a:pt x="4858661" y="853339"/>
                  <a:pt x="4865953" y="853339"/>
                </a:cubicBezTo>
                <a:close/>
                <a:moveTo>
                  <a:pt x="4797514" y="853339"/>
                </a:moveTo>
                <a:cubicBezTo>
                  <a:pt x="4806076" y="853339"/>
                  <a:pt x="4812303" y="859173"/>
                  <a:pt x="4812303" y="865007"/>
                </a:cubicBezTo>
                <a:cubicBezTo>
                  <a:pt x="4812303" y="873029"/>
                  <a:pt x="4806076" y="879593"/>
                  <a:pt x="4797514" y="879593"/>
                </a:cubicBezTo>
                <a:cubicBezTo>
                  <a:pt x="4789730" y="879593"/>
                  <a:pt x="4782725" y="873029"/>
                  <a:pt x="4782725" y="865007"/>
                </a:cubicBezTo>
                <a:cubicBezTo>
                  <a:pt x="4782725" y="859173"/>
                  <a:pt x="4789730" y="853339"/>
                  <a:pt x="4797514" y="853339"/>
                </a:cubicBezTo>
                <a:close/>
                <a:moveTo>
                  <a:pt x="4726684" y="853339"/>
                </a:moveTo>
                <a:cubicBezTo>
                  <a:pt x="4735246" y="853339"/>
                  <a:pt x="4741472" y="859173"/>
                  <a:pt x="4741472" y="865007"/>
                </a:cubicBezTo>
                <a:cubicBezTo>
                  <a:pt x="4741472" y="873029"/>
                  <a:pt x="4735246" y="879593"/>
                  <a:pt x="4726684" y="879593"/>
                </a:cubicBezTo>
                <a:cubicBezTo>
                  <a:pt x="4718122" y="879593"/>
                  <a:pt x="4711896" y="873029"/>
                  <a:pt x="4711896" y="865007"/>
                </a:cubicBezTo>
                <a:cubicBezTo>
                  <a:pt x="4711896" y="859173"/>
                  <a:pt x="4718122" y="853339"/>
                  <a:pt x="4726684" y="853339"/>
                </a:cubicBezTo>
                <a:close/>
                <a:moveTo>
                  <a:pt x="4655853" y="853339"/>
                </a:moveTo>
                <a:cubicBezTo>
                  <a:pt x="4663637" y="853339"/>
                  <a:pt x="4670642" y="859173"/>
                  <a:pt x="4670642" y="865007"/>
                </a:cubicBezTo>
                <a:cubicBezTo>
                  <a:pt x="4670642" y="873029"/>
                  <a:pt x="4663637" y="879593"/>
                  <a:pt x="4655853" y="879593"/>
                </a:cubicBezTo>
                <a:cubicBezTo>
                  <a:pt x="4647291" y="879593"/>
                  <a:pt x="4641064" y="873029"/>
                  <a:pt x="4641064" y="865007"/>
                </a:cubicBezTo>
                <a:cubicBezTo>
                  <a:pt x="4641064" y="859173"/>
                  <a:pt x="4647291" y="853339"/>
                  <a:pt x="4655853" y="853339"/>
                </a:cubicBezTo>
                <a:close/>
                <a:moveTo>
                  <a:pt x="4584091" y="853339"/>
                </a:moveTo>
                <a:cubicBezTo>
                  <a:pt x="4591384" y="853339"/>
                  <a:pt x="4596488" y="859173"/>
                  <a:pt x="4596488" y="865007"/>
                </a:cubicBezTo>
                <a:cubicBezTo>
                  <a:pt x="4596488" y="873029"/>
                  <a:pt x="4591384" y="879593"/>
                  <a:pt x="4584091" y="879593"/>
                </a:cubicBezTo>
                <a:cubicBezTo>
                  <a:pt x="4576069" y="879593"/>
                  <a:pt x="4570235" y="873029"/>
                  <a:pt x="4570235" y="865007"/>
                </a:cubicBezTo>
                <a:cubicBezTo>
                  <a:pt x="4570235" y="859173"/>
                  <a:pt x="4576069" y="853339"/>
                  <a:pt x="4584091" y="853339"/>
                </a:cubicBezTo>
                <a:close/>
                <a:moveTo>
                  <a:pt x="4513260" y="853339"/>
                </a:moveTo>
                <a:cubicBezTo>
                  <a:pt x="4519094" y="853339"/>
                  <a:pt x="4525657" y="859173"/>
                  <a:pt x="4525657" y="865007"/>
                </a:cubicBezTo>
                <a:cubicBezTo>
                  <a:pt x="4525657" y="873029"/>
                  <a:pt x="4519094" y="879593"/>
                  <a:pt x="4513260" y="879593"/>
                </a:cubicBezTo>
                <a:cubicBezTo>
                  <a:pt x="4505238" y="879593"/>
                  <a:pt x="4499404" y="873029"/>
                  <a:pt x="4499404" y="865007"/>
                </a:cubicBezTo>
                <a:cubicBezTo>
                  <a:pt x="4499404" y="859173"/>
                  <a:pt x="4505238" y="853339"/>
                  <a:pt x="4513260" y="853339"/>
                </a:cubicBezTo>
                <a:close/>
                <a:moveTo>
                  <a:pt x="4439056" y="853339"/>
                </a:moveTo>
                <a:cubicBezTo>
                  <a:pt x="4445619" y="853339"/>
                  <a:pt x="4451453" y="859173"/>
                  <a:pt x="4451453" y="865007"/>
                </a:cubicBezTo>
                <a:cubicBezTo>
                  <a:pt x="4451453" y="873029"/>
                  <a:pt x="4445619" y="879593"/>
                  <a:pt x="4439056" y="879593"/>
                </a:cubicBezTo>
                <a:cubicBezTo>
                  <a:pt x="4431763" y="879593"/>
                  <a:pt x="4425200" y="873029"/>
                  <a:pt x="4425200" y="865007"/>
                </a:cubicBezTo>
                <a:cubicBezTo>
                  <a:pt x="4425200" y="859173"/>
                  <a:pt x="4431763" y="853339"/>
                  <a:pt x="4439056" y="853339"/>
                </a:cubicBezTo>
                <a:close/>
                <a:moveTo>
                  <a:pt x="4366768" y="853339"/>
                </a:moveTo>
                <a:cubicBezTo>
                  <a:pt x="4374790" y="853339"/>
                  <a:pt x="4380624" y="859173"/>
                  <a:pt x="4380624" y="865007"/>
                </a:cubicBezTo>
                <a:cubicBezTo>
                  <a:pt x="4380624" y="873029"/>
                  <a:pt x="4374790" y="879593"/>
                  <a:pt x="4366768" y="879593"/>
                </a:cubicBezTo>
                <a:cubicBezTo>
                  <a:pt x="4360934" y="879593"/>
                  <a:pt x="4354371" y="873029"/>
                  <a:pt x="4354371" y="867195"/>
                </a:cubicBezTo>
                <a:cubicBezTo>
                  <a:pt x="4354371" y="859173"/>
                  <a:pt x="4360934" y="853339"/>
                  <a:pt x="4366768" y="853339"/>
                </a:cubicBezTo>
                <a:close/>
                <a:moveTo>
                  <a:pt x="4295937" y="853339"/>
                </a:moveTo>
                <a:cubicBezTo>
                  <a:pt x="4303959" y="853339"/>
                  <a:pt x="4309793" y="859173"/>
                  <a:pt x="4309793" y="867195"/>
                </a:cubicBezTo>
                <a:cubicBezTo>
                  <a:pt x="4309793" y="873029"/>
                  <a:pt x="4303959" y="879593"/>
                  <a:pt x="4295937" y="879593"/>
                </a:cubicBezTo>
                <a:cubicBezTo>
                  <a:pt x="4290103" y="879593"/>
                  <a:pt x="4283540" y="873029"/>
                  <a:pt x="4283540" y="867195"/>
                </a:cubicBezTo>
                <a:cubicBezTo>
                  <a:pt x="4283540" y="859173"/>
                  <a:pt x="4290103" y="853339"/>
                  <a:pt x="4295937" y="853339"/>
                </a:cubicBezTo>
                <a:close/>
                <a:moveTo>
                  <a:pt x="4225107" y="853339"/>
                </a:moveTo>
                <a:cubicBezTo>
                  <a:pt x="4233129" y="853339"/>
                  <a:pt x="4238963" y="859173"/>
                  <a:pt x="4238963" y="867195"/>
                </a:cubicBezTo>
                <a:cubicBezTo>
                  <a:pt x="4238963" y="873029"/>
                  <a:pt x="4233129" y="879593"/>
                  <a:pt x="4225107" y="879593"/>
                </a:cubicBezTo>
                <a:cubicBezTo>
                  <a:pt x="4217085" y="879593"/>
                  <a:pt x="4212710" y="873029"/>
                  <a:pt x="4212710" y="867195"/>
                </a:cubicBezTo>
                <a:cubicBezTo>
                  <a:pt x="4212710" y="859173"/>
                  <a:pt x="4217085" y="853339"/>
                  <a:pt x="4225107" y="853339"/>
                </a:cubicBezTo>
                <a:close/>
                <a:moveTo>
                  <a:pt x="4153295" y="853339"/>
                </a:moveTo>
                <a:cubicBezTo>
                  <a:pt x="4161078" y="853339"/>
                  <a:pt x="4168083" y="859173"/>
                  <a:pt x="4168083" y="867195"/>
                </a:cubicBezTo>
                <a:cubicBezTo>
                  <a:pt x="4168083" y="873029"/>
                  <a:pt x="4161078" y="879593"/>
                  <a:pt x="4153295" y="879593"/>
                </a:cubicBezTo>
                <a:cubicBezTo>
                  <a:pt x="4144733" y="879593"/>
                  <a:pt x="4138507" y="873029"/>
                  <a:pt x="4138507" y="867195"/>
                </a:cubicBezTo>
                <a:cubicBezTo>
                  <a:pt x="4138507" y="859173"/>
                  <a:pt x="4144733" y="853339"/>
                  <a:pt x="4153295" y="853339"/>
                </a:cubicBezTo>
                <a:close/>
                <a:moveTo>
                  <a:pt x="4082465" y="853339"/>
                </a:moveTo>
                <a:cubicBezTo>
                  <a:pt x="4090249" y="853339"/>
                  <a:pt x="4097254" y="859173"/>
                  <a:pt x="4097254" y="867195"/>
                </a:cubicBezTo>
                <a:cubicBezTo>
                  <a:pt x="4097254" y="873029"/>
                  <a:pt x="4090249" y="879593"/>
                  <a:pt x="4082465" y="879593"/>
                </a:cubicBezTo>
                <a:cubicBezTo>
                  <a:pt x="4073903" y="879593"/>
                  <a:pt x="4067676" y="873029"/>
                  <a:pt x="4067676" y="867195"/>
                </a:cubicBezTo>
                <a:cubicBezTo>
                  <a:pt x="4067676" y="859173"/>
                  <a:pt x="4073903" y="853339"/>
                  <a:pt x="4082465" y="853339"/>
                </a:cubicBezTo>
                <a:close/>
                <a:moveTo>
                  <a:pt x="4011635" y="853339"/>
                </a:moveTo>
                <a:cubicBezTo>
                  <a:pt x="4019418" y="853339"/>
                  <a:pt x="4026423" y="859173"/>
                  <a:pt x="4026423" y="867195"/>
                </a:cubicBezTo>
                <a:cubicBezTo>
                  <a:pt x="4026423" y="873029"/>
                  <a:pt x="4019418" y="879593"/>
                  <a:pt x="4011635" y="879593"/>
                </a:cubicBezTo>
                <a:cubicBezTo>
                  <a:pt x="4003073" y="879593"/>
                  <a:pt x="3996847" y="873029"/>
                  <a:pt x="3996847" y="867195"/>
                </a:cubicBezTo>
                <a:cubicBezTo>
                  <a:pt x="3996847" y="859173"/>
                  <a:pt x="4003073" y="853339"/>
                  <a:pt x="4011635" y="853339"/>
                </a:cubicBezTo>
                <a:close/>
                <a:moveTo>
                  <a:pt x="3939871" y="853339"/>
                </a:moveTo>
                <a:cubicBezTo>
                  <a:pt x="3947893" y="853339"/>
                  <a:pt x="3952268" y="859173"/>
                  <a:pt x="3952268" y="867195"/>
                </a:cubicBezTo>
                <a:cubicBezTo>
                  <a:pt x="3952268" y="873029"/>
                  <a:pt x="3947893" y="879593"/>
                  <a:pt x="3939871" y="879593"/>
                </a:cubicBezTo>
                <a:cubicBezTo>
                  <a:pt x="3932578" y="879593"/>
                  <a:pt x="3926015" y="873029"/>
                  <a:pt x="3926015" y="867195"/>
                </a:cubicBezTo>
                <a:cubicBezTo>
                  <a:pt x="3926015" y="859173"/>
                  <a:pt x="3932578" y="853339"/>
                  <a:pt x="3939871" y="853339"/>
                </a:cubicBezTo>
                <a:close/>
                <a:moveTo>
                  <a:pt x="3869042" y="853339"/>
                </a:moveTo>
                <a:cubicBezTo>
                  <a:pt x="3875605" y="853339"/>
                  <a:pt x="3881439" y="859173"/>
                  <a:pt x="3881439" y="867195"/>
                </a:cubicBezTo>
                <a:cubicBezTo>
                  <a:pt x="3881439" y="873029"/>
                  <a:pt x="3875605" y="879593"/>
                  <a:pt x="3869042" y="879593"/>
                </a:cubicBezTo>
                <a:cubicBezTo>
                  <a:pt x="3861749" y="879593"/>
                  <a:pt x="3855186" y="873029"/>
                  <a:pt x="3855186" y="867195"/>
                </a:cubicBezTo>
                <a:cubicBezTo>
                  <a:pt x="3855186" y="859173"/>
                  <a:pt x="3861749" y="853339"/>
                  <a:pt x="3869042" y="853339"/>
                </a:cubicBezTo>
                <a:close/>
                <a:moveTo>
                  <a:pt x="3796752" y="853339"/>
                </a:moveTo>
                <a:cubicBezTo>
                  <a:pt x="3804774" y="853339"/>
                  <a:pt x="3810608" y="859173"/>
                  <a:pt x="3810608" y="867195"/>
                </a:cubicBezTo>
                <a:cubicBezTo>
                  <a:pt x="3810608" y="873029"/>
                  <a:pt x="3804774" y="879593"/>
                  <a:pt x="3796752" y="879593"/>
                </a:cubicBezTo>
                <a:cubicBezTo>
                  <a:pt x="3790918" y="879593"/>
                  <a:pt x="3784355" y="873029"/>
                  <a:pt x="3784355" y="867195"/>
                </a:cubicBezTo>
                <a:cubicBezTo>
                  <a:pt x="3784355" y="859173"/>
                  <a:pt x="3790918" y="853339"/>
                  <a:pt x="3796752" y="853339"/>
                </a:cubicBezTo>
                <a:close/>
                <a:moveTo>
                  <a:pt x="3725922" y="853339"/>
                </a:moveTo>
                <a:cubicBezTo>
                  <a:pt x="3733944" y="853339"/>
                  <a:pt x="3739778" y="859173"/>
                  <a:pt x="3739778" y="867195"/>
                </a:cubicBezTo>
                <a:cubicBezTo>
                  <a:pt x="3739778" y="873029"/>
                  <a:pt x="3733944" y="879593"/>
                  <a:pt x="3725922" y="879593"/>
                </a:cubicBezTo>
                <a:cubicBezTo>
                  <a:pt x="3719359" y="879593"/>
                  <a:pt x="3713525" y="873029"/>
                  <a:pt x="3713525" y="867195"/>
                </a:cubicBezTo>
                <a:cubicBezTo>
                  <a:pt x="3713525" y="859173"/>
                  <a:pt x="3719359" y="853339"/>
                  <a:pt x="3725922" y="853339"/>
                </a:cubicBezTo>
                <a:close/>
                <a:moveTo>
                  <a:pt x="3655091" y="853339"/>
                </a:moveTo>
                <a:cubicBezTo>
                  <a:pt x="3662384" y="853339"/>
                  <a:pt x="3668947" y="859173"/>
                  <a:pt x="3668947" y="867195"/>
                </a:cubicBezTo>
                <a:cubicBezTo>
                  <a:pt x="3668947" y="873029"/>
                  <a:pt x="3662384" y="879593"/>
                  <a:pt x="3655091" y="879593"/>
                </a:cubicBezTo>
                <a:cubicBezTo>
                  <a:pt x="3647069" y="879593"/>
                  <a:pt x="3642694" y="873029"/>
                  <a:pt x="3642694" y="867195"/>
                </a:cubicBezTo>
                <a:cubicBezTo>
                  <a:pt x="3642694" y="859173"/>
                  <a:pt x="3647069" y="853339"/>
                  <a:pt x="3655091" y="853339"/>
                </a:cubicBezTo>
                <a:close/>
                <a:moveTo>
                  <a:pt x="3583280" y="853339"/>
                </a:moveTo>
                <a:cubicBezTo>
                  <a:pt x="3591064" y="853339"/>
                  <a:pt x="3598069" y="859173"/>
                  <a:pt x="3598069" y="867195"/>
                </a:cubicBezTo>
                <a:cubicBezTo>
                  <a:pt x="3598069" y="873029"/>
                  <a:pt x="3591064" y="879593"/>
                  <a:pt x="3583280" y="879593"/>
                </a:cubicBezTo>
                <a:cubicBezTo>
                  <a:pt x="3574718" y="879593"/>
                  <a:pt x="3568491" y="873029"/>
                  <a:pt x="3568491" y="867195"/>
                </a:cubicBezTo>
                <a:cubicBezTo>
                  <a:pt x="3568491" y="859173"/>
                  <a:pt x="3574718" y="853339"/>
                  <a:pt x="3583280" y="853339"/>
                </a:cubicBezTo>
                <a:close/>
                <a:moveTo>
                  <a:pt x="3512449" y="853339"/>
                </a:moveTo>
                <a:cubicBezTo>
                  <a:pt x="3520232" y="853339"/>
                  <a:pt x="3527237" y="859173"/>
                  <a:pt x="3527237" y="867195"/>
                </a:cubicBezTo>
                <a:cubicBezTo>
                  <a:pt x="3527237" y="873029"/>
                  <a:pt x="3520232" y="879593"/>
                  <a:pt x="3512449" y="879593"/>
                </a:cubicBezTo>
                <a:cubicBezTo>
                  <a:pt x="3503887" y="879593"/>
                  <a:pt x="3497661" y="873029"/>
                  <a:pt x="3497661" y="867195"/>
                </a:cubicBezTo>
                <a:cubicBezTo>
                  <a:pt x="3497661" y="859173"/>
                  <a:pt x="3503887" y="853339"/>
                  <a:pt x="3512449" y="853339"/>
                </a:cubicBezTo>
                <a:close/>
                <a:moveTo>
                  <a:pt x="3441619" y="853339"/>
                </a:moveTo>
                <a:cubicBezTo>
                  <a:pt x="3450181" y="853339"/>
                  <a:pt x="3456408" y="859173"/>
                  <a:pt x="3456408" y="867195"/>
                </a:cubicBezTo>
                <a:cubicBezTo>
                  <a:pt x="3456408" y="873029"/>
                  <a:pt x="3450181" y="879593"/>
                  <a:pt x="3441619" y="879593"/>
                </a:cubicBezTo>
                <a:cubicBezTo>
                  <a:pt x="3433835" y="879593"/>
                  <a:pt x="3426830" y="873029"/>
                  <a:pt x="3426830" y="867195"/>
                </a:cubicBezTo>
                <a:cubicBezTo>
                  <a:pt x="3426830" y="859173"/>
                  <a:pt x="3433835" y="853339"/>
                  <a:pt x="3441619" y="853339"/>
                </a:cubicBezTo>
                <a:close/>
                <a:moveTo>
                  <a:pt x="3369857" y="853339"/>
                </a:moveTo>
                <a:cubicBezTo>
                  <a:pt x="3377879" y="853339"/>
                  <a:pt x="3382254" y="859173"/>
                  <a:pt x="3382254" y="867195"/>
                </a:cubicBezTo>
                <a:cubicBezTo>
                  <a:pt x="3382254" y="873029"/>
                  <a:pt x="3377879" y="879593"/>
                  <a:pt x="3369857" y="879593"/>
                </a:cubicBezTo>
                <a:cubicBezTo>
                  <a:pt x="3362564" y="879593"/>
                  <a:pt x="3356001" y="873029"/>
                  <a:pt x="3356001" y="867195"/>
                </a:cubicBezTo>
                <a:cubicBezTo>
                  <a:pt x="3356001" y="859173"/>
                  <a:pt x="3362564" y="853339"/>
                  <a:pt x="3369857" y="853339"/>
                </a:cubicBezTo>
                <a:close/>
                <a:moveTo>
                  <a:pt x="1013589" y="853339"/>
                </a:moveTo>
                <a:cubicBezTo>
                  <a:pt x="1021181" y="853339"/>
                  <a:pt x="1028011" y="859566"/>
                  <a:pt x="1028011" y="868127"/>
                </a:cubicBezTo>
                <a:cubicBezTo>
                  <a:pt x="1028011" y="875911"/>
                  <a:pt x="1021181" y="882916"/>
                  <a:pt x="1013589" y="882916"/>
                </a:cubicBezTo>
                <a:cubicBezTo>
                  <a:pt x="1005243" y="882916"/>
                  <a:pt x="998413" y="875911"/>
                  <a:pt x="998413" y="868127"/>
                </a:cubicBezTo>
                <a:cubicBezTo>
                  <a:pt x="998413" y="859566"/>
                  <a:pt x="1005243" y="853339"/>
                  <a:pt x="1013589" y="853339"/>
                </a:cubicBezTo>
                <a:close/>
                <a:moveTo>
                  <a:pt x="368059" y="785881"/>
                </a:moveTo>
                <a:cubicBezTo>
                  <a:pt x="376081" y="785881"/>
                  <a:pt x="380456" y="790256"/>
                  <a:pt x="380456" y="797549"/>
                </a:cubicBezTo>
                <a:cubicBezTo>
                  <a:pt x="380456" y="805571"/>
                  <a:pt x="376081" y="812135"/>
                  <a:pt x="368059" y="812135"/>
                </a:cubicBezTo>
                <a:cubicBezTo>
                  <a:pt x="360766" y="812135"/>
                  <a:pt x="354203" y="805571"/>
                  <a:pt x="354203" y="797549"/>
                </a:cubicBezTo>
                <a:cubicBezTo>
                  <a:pt x="354203" y="790256"/>
                  <a:pt x="360766" y="785881"/>
                  <a:pt x="368059" y="785881"/>
                </a:cubicBezTo>
                <a:close/>
                <a:moveTo>
                  <a:pt x="297226" y="785881"/>
                </a:moveTo>
                <a:cubicBezTo>
                  <a:pt x="303791" y="785881"/>
                  <a:pt x="309624" y="790256"/>
                  <a:pt x="309624" y="797549"/>
                </a:cubicBezTo>
                <a:cubicBezTo>
                  <a:pt x="309624" y="805571"/>
                  <a:pt x="303791" y="812135"/>
                  <a:pt x="297226" y="812135"/>
                </a:cubicBezTo>
                <a:cubicBezTo>
                  <a:pt x="289933" y="812135"/>
                  <a:pt x="283371" y="805571"/>
                  <a:pt x="283371" y="797549"/>
                </a:cubicBezTo>
                <a:cubicBezTo>
                  <a:pt x="283371" y="790256"/>
                  <a:pt x="289933" y="785881"/>
                  <a:pt x="297226" y="785881"/>
                </a:cubicBezTo>
                <a:close/>
                <a:moveTo>
                  <a:pt x="226398" y="785881"/>
                </a:moveTo>
                <a:cubicBezTo>
                  <a:pt x="232233" y="785881"/>
                  <a:pt x="238797" y="790256"/>
                  <a:pt x="238797" y="797549"/>
                </a:cubicBezTo>
                <a:cubicBezTo>
                  <a:pt x="238797" y="805571"/>
                  <a:pt x="232233" y="812135"/>
                  <a:pt x="226398" y="812135"/>
                </a:cubicBezTo>
                <a:cubicBezTo>
                  <a:pt x="218375" y="812135"/>
                  <a:pt x="212542" y="805571"/>
                  <a:pt x="212542" y="797549"/>
                </a:cubicBezTo>
                <a:cubicBezTo>
                  <a:pt x="212542" y="790256"/>
                  <a:pt x="218375" y="785881"/>
                  <a:pt x="226398" y="785881"/>
                </a:cubicBezTo>
                <a:close/>
                <a:moveTo>
                  <a:pt x="154101" y="785881"/>
                </a:moveTo>
                <a:cubicBezTo>
                  <a:pt x="161394" y="785881"/>
                  <a:pt x="167957" y="790256"/>
                  <a:pt x="167957" y="797549"/>
                </a:cubicBezTo>
                <a:cubicBezTo>
                  <a:pt x="167957" y="805571"/>
                  <a:pt x="161394" y="812135"/>
                  <a:pt x="154101" y="812135"/>
                </a:cubicBezTo>
                <a:cubicBezTo>
                  <a:pt x="147538" y="812135"/>
                  <a:pt x="141704" y="805571"/>
                  <a:pt x="141704" y="797549"/>
                </a:cubicBezTo>
                <a:cubicBezTo>
                  <a:pt x="141704" y="790256"/>
                  <a:pt x="147538" y="785881"/>
                  <a:pt x="154101" y="785881"/>
                </a:cubicBezTo>
                <a:close/>
                <a:moveTo>
                  <a:pt x="83272" y="785881"/>
                </a:moveTo>
                <a:cubicBezTo>
                  <a:pt x="90564" y="785881"/>
                  <a:pt x="97128" y="790256"/>
                  <a:pt x="97128" y="797549"/>
                </a:cubicBezTo>
                <a:cubicBezTo>
                  <a:pt x="97128" y="805571"/>
                  <a:pt x="90564" y="812135"/>
                  <a:pt x="83272" y="812135"/>
                </a:cubicBezTo>
                <a:cubicBezTo>
                  <a:pt x="76708" y="812135"/>
                  <a:pt x="70874" y="805571"/>
                  <a:pt x="70874" y="797549"/>
                </a:cubicBezTo>
                <a:cubicBezTo>
                  <a:pt x="70874" y="790256"/>
                  <a:pt x="76708" y="785881"/>
                  <a:pt x="83272" y="785881"/>
                </a:cubicBezTo>
                <a:close/>
                <a:moveTo>
                  <a:pt x="12036" y="785881"/>
                </a:moveTo>
                <a:cubicBezTo>
                  <a:pt x="20281" y="785881"/>
                  <a:pt x="26277" y="790256"/>
                  <a:pt x="26277" y="797549"/>
                </a:cubicBezTo>
                <a:cubicBezTo>
                  <a:pt x="26277" y="805571"/>
                  <a:pt x="20281" y="812135"/>
                  <a:pt x="12036" y="812135"/>
                </a:cubicBezTo>
                <a:cubicBezTo>
                  <a:pt x="4541" y="812135"/>
                  <a:pt x="44" y="805571"/>
                  <a:pt x="44" y="797549"/>
                </a:cubicBezTo>
                <a:cubicBezTo>
                  <a:pt x="44" y="790256"/>
                  <a:pt x="4541" y="785881"/>
                  <a:pt x="12036" y="785881"/>
                </a:cubicBezTo>
                <a:close/>
                <a:moveTo>
                  <a:pt x="4726684" y="782507"/>
                </a:moveTo>
                <a:cubicBezTo>
                  <a:pt x="4735246" y="782507"/>
                  <a:pt x="4741472" y="789070"/>
                  <a:pt x="4741472" y="794904"/>
                </a:cubicBezTo>
                <a:cubicBezTo>
                  <a:pt x="4741472" y="802926"/>
                  <a:pt x="4735246" y="808761"/>
                  <a:pt x="4726684" y="808761"/>
                </a:cubicBezTo>
                <a:cubicBezTo>
                  <a:pt x="4718122" y="808761"/>
                  <a:pt x="4711896" y="802926"/>
                  <a:pt x="4711896" y="794904"/>
                </a:cubicBezTo>
                <a:cubicBezTo>
                  <a:pt x="4711896" y="789070"/>
                  <a:pt x="4718122" y="782507"/>
                  <a:pt x="4726684" y="782507"/>
                </a:cubicBezTo>
                <a:close/>
                <a:moveTo>
                  <a:pt x="4655853" y="782507"/>
                </a:moveTo>
                <a:cubicBezTo>
                  <a:pt x="4663637" y="782507"/>
                  <a:pt x="4670642" y="789070"/>
                  <a:pt x="4670642" y="794904"/>
                </a:cubicBezTo>
                <a:cubicBezTo>
                  <a:pt x="4670642" y="802926"/>
                  <a:pt x="4663637" y="808761"/>
                  <a:pt x="4655853" y="808761"/>
                </a:cubicBezTo>
                <a:cubicBezTo>
                  <a:pt x="4647291" y="808761"/>
                  <a:pt x="4641064" y="802926"/>
                  <a:pt x="4641064" y="794904"/>
                </a:cubicBezTo>
                <a:cubicBezTo>
                  <a:pt x="4641064" y="789070"/>
                  <a:pt x="4647291" y="782507"/>
                  <a:pt x="4655853" y="782507"/>
                </a:cubicBezTo>
                <a:close/>
                <a:moveTo>
                  <a:pt x="4584091" y="782507"/>
                </a:moveTo>
                <a:cubicBezTo>
                  <a:pt x="4591384" y="782507"/>
                  <a:pt x="4596488" y="789070"/>
                  <a:pt x="4596488" y="794904"/>
                </a:cubicBezTo>
                <a:cubicBezTo>
                  <a:pt x="4596488" y="802926"/>
                  <a:pt x="4591384" y="808761"/>
                  <a:pt x="4584091" y="808761"/>
                </a:cubicBezTo>
                <a:cubicBezTo>
                  <a:pt x="4576069" y="808761"/>
                  <a:pt x="4570235" y="802926"/>
                  <a:pt x="4570235" y="794904"/>
                </a:cubicBezTo>
                <a:cubicBezTo>
                  <a:pt x="4570235" y="789070"/>
                  <a:pt x="4576069" y="782507"/>
                  <a:pt x="4584091" y="782507"/>
                </a:cubicBezTo>
                <a:close/>
                <a:moveTo>
                  <a:pt x="4513260" y="782507"/>
                </a:moveTo>
                <a:cubicBezTo>
                  <a:pt x="4519094" y="782507"/>
                  <a:pt x="4525657" y="789070"/>
                  <a:pt x="4525657" y="794904"/>
                </a:cubicBezTo>
                <a:cubicBezTo>
                  <a:pt x="4525657" y="802926"/>
                  <a:pt x="4519094" y="808761"/>
                  <a:pt x="4513260" y="808761"/>
                </a:cubicBezTo>
                <a:cubicBezTo>
                  <a:pt x="4505238" y="808761"/>
                  <a:pt x="4499404" y="802926"/>
                  <a:pt x="4499404" y="794904"/>
                </a:cubicBezTo>
                <a:cubicBezTo>
                  <a:pt x="4499404" y="789070"/>
                  <a:pt x="4505238" y="782507"/>
                  <a:pt x="4513260" y="782507"/>
                </a:cubicBezTo>
                <a:close/>
                <a:moveTo>
                  <a:pt x="4439056" y="782507"/>
                </a:moveTo>
                <a:cubicBezTo>
                  <a:pt x="4445619" y="782507"/>
                  <a:pt x="4451453" y="789070"/>
                  <a:pt x="4451453" y="794904"/>
                </a:cubicBezTo>
                <a:cubicBezTo>
                  <a:pt x="4451453" y="802926"/>
                  <a:pt x="4445619" y="808761"/>
                  <a:pt x="4439056" y="808761"/>
                </a:cubicBezTo>
                <a:cubicBezTo>
                  <a:pt x="4431763" y="808761"/>
                  <a:pt x="4425200" y="802926"/>
                  <a:pt x="4425200" y="794904"/>
                </a:cubicBezTo>
                <a:cubicBezTo>
                  <a:pt x="4425200" y="789070"/>
                  <a:pt x="4431763" y="782507"/>
                  <a:pt x="4439056" y="782507"/>
                </a:cubicBezTo>
                <a:close/>
                <a:moveTo>
                  <a:pt x="4366768" y="782507"/>
                </a:moveTo>
                <a:cubicBezTo>
                  <a:pt x="4374790" y="782507"/>
                  <a:pt x="4380624" y="789070"/>
                  <a:pt x="4380624" y="794904"/>
                </a:cubicBezTo>
                <a:cubicBezTo>
                  <a:pt x="4380624" y="802926"/>
                  <a:pt x="4374790" y="808761"/>
                  <a:pt x="4366768" y="808761"/>
                </a:cubicBezTo>
                <a:cubicBezTo>
                  <a:pt x="4360934" y="808761"/>
                  <a:pt x="4354371" y="802926"/>
                  <a:pt x="4354371" y="794904"/>
                </a:cubicBezTo>
                <a:cubicBezTo>
                  <a:pt x="4354371" y="789070"/>
                  <a:pt x="4360934" y="782507"/>
                  <a:pt x="4366768" y="782507"/>
                </a:cubicBezTo>
                <a:close/>
                <a:moveTo>
                  <a:pt x="4295937" y="782507"/>
                </a:moveTo>
                <a:cubicBezTo>
                  <a:pt x="4303959" y="782507"/>
                  <a:pt x="4309793" y="789070"/>
                  <a:pt x="4309793" y="794904"/>
                </a:cubicBezTo>
                <a:cubicBezTo>
                  <a:pt x="4309793" y="802926"/>
                  <a:pt x="4303959" y="808761"/>
                  <a:pt x="4295937" y="808761"/>
                </a:cubicBezTo>
                <a:cubicBezTo>
                  <a:pt x="4290103" y="808761"/>
                  <a:pt x="4283540" y="802926"/>
                  <a:pt x="4283540" y="794904"/>
                </a:cubicBezTo>
                <a:cubicBezTo>
                  <a:pt x="4283540" y="789070"/>
                  <a:pt x="4290103" y="782507"/>
                  <a:pt x="4295937" y="782507"/>
                </a:cubicBezTo>
                <a:close/>
                <a:moveTo>
                  <a:pt x="4225107" y="782507"/>
                </a:moveTo>
                <a:cubicBezTo>
                  <a:pt x="4233129" y="782507"/>
                  <a:pt x="4238963" y="789070"/>
                  <a:pt x="4238963" y="794904"/>
                </a:cubicBezTo>
                <a:cubicBezTo>
                  <a:pt x="4238963" y="802926"/>
                  <a:pt x="4233129" y="808761"/>
                  <a:pt x="4225107" y="808761"/>
                </a:cubicBezTo>
                <a:cubicBezTo>
                  <a:pt x="4217085" y="808761"/>
                  <a:pt x="4212710" y="802926"/>
                  <a:pt x="4212710" y="794904"/>
                </a:cubicBezTo>
                <a:cubicBezTo>
                  <a:pt x="4212710" y="789070"/>
                  <a:pt x="4217085" y="782507"/>
                  <a:pt x="4225107" y="782507"/>
                </a:cubicBezTo>
                <a:close/>
                <a:moveTo>
                  <a:pt x="4153295" y="782507"/>
                </a:moveTo>
                <a:cubicBezTo>
                  <a:pt x="4161078" y="782507"/>
                  <a:pt x="4168083" y="789070"/>
                  <a:pt x="4168083" y="794904"/>
                </a:cubicBezTo>
                <a:cubicBezTo>
                  <a:pt x="4168083" y="802926"/>
                  <a:pt x="4161078" y="808761"/>
                  <a:pt x="4153295" y="808761"/>
                </a:cubicBezTo>
                <a:cubicBezTo>
                  <a:pt x="4144733" y="808761"/>
                  <a:pt x="4138507" y="802926"/>
                  <a:pt x="4138507" y="794904"/>
                </a:cubicBezTo>
                <a:cubicBezTo>
                  <a:pt x="4138507" y="789070"/>
                  <a:pt x="4144733" y="782507"/>
                  <a:pt x="4153295" y="782507"/>
                </a:cubicBezTo>
                <a:close/>
                <a:moveTo>
                  <a:pt x="4082465" y="782507"/>
                </a:moveTo>
                <a:cubicBezTo>
                  <a:pt x="4090249" y="782507"/>
                  <a:pt x="4097254" y="789070"/>
                  <a:pt x="4097254" y="794904"/>
                </a:cubicBezTo>
                <a:cubicBezTo>
                  <a:pt x="4097254" y="802926"/>
                  <a:pt x="4090249" y="808761"/>
                  <a:pt x="4082465" y="808761"/>
                </a:cubicBezTo>
                <a:cubicBezTo>
                  <a:pt x="4073903" y="808761"/>
                  <a:pt x="4067676" y="802926"/>
                  <a:pt x="4067676" y="794904"/>
                </a:cubicBezTo>
                <a:cubicBezTo>
                  <a:pt x="4067676" y="789070"/>
                  <a:pt x="4073903" y="782507"/>
                  <a:pt x="4082465" y="782507"/>
                </a:cubicBezTo>
                <a:close/>
                <a:moveTo>
                  <a:pt x="4010703" y="782507"/>
                </a:moveTo>
                <a:cubicBezTo>
                  <a:pt x="4017996" y="782507"/>
                  <a:pt x="4023100" y="789070"/>
                  <a:pt x="4023100" y="794904"/>
                </a:cubicBezTo>
                <a:cubicBezTo>
                  <a:pt x="4023100" y="802926"/>
                  <a:pt x="4017996" y="808761"/>
                  <a:pt x="4010703" y="808761"/>
                </a:cubicBezTo>
                <a:cubicBezTo>
                  <a:pt x="4002681" y="808761"/>
                  <a:pt x="3996847" y="802926"/>
                  <a:pt x="3996847" y="794904"/>
                </a:cubicBezTo>
                <a:cubicBezTo>
                  <a:pt x="3996847" y="789070"/>
                  <a:pt x="4002681" y="782507"/>
                  <a:pt x="4010703" y="782507"/>
                </a:cubicBezTo>
                <a:close/>
                <a:moveTo>
                  <a:pt x="3939871" y="782507"/>
                </a:moveTo>
                <a:cubicBezTo>
                  <a:pt x="3946434" y="782507"/>
                  <a:pt x="3952268" y="789070"/>
                  <a:pt x="3952268" y="794904"/>
                </a:cubicBezTo>
                <a:cubicBezTo>
                  <a:pt x="3952268" y="802926"/>
                  <a:pt x="3946434" y="808761"/>
                  <a:pt x="3939871" y="808761"/>
                </a:cubicBezTo>
                <a:cubicBezTo>
                  <a:pt x="3932578" y="808761"/>
                  <a:pt x="3926015" y="802926"/>
                  <a:pt x="3926015" y="794904"/>
                </a:cubicBezTo>
                <a:cubicBezTo>
                  <a:pt x="3926015" y="789070"/>
                  <a:pt x="3932578" y="782507"/>
                  <a:pt x="3939871" y="782507"/>
                </a:cubicBezTo>
                <a:close/>
                <a:moveTo>
                  <a:pt x="3869042" y="782507"/>
                </a:moveTo>
                <a:cubicBezTo>
                  <a:pt x="3875605" y="782507"/>
                  <a:pt x="3881439" y="789070"/>
                  <a:pt x="3881439" y="794904"/>
                </a:cubicBezTo>
                <a:cubicBezTo>
                  <a:pt x="3881439" y="802926"/>
                  <a:pt x="3875605" y="808761"/>
                  <a:pt x="3869042" y="808761"/>
                </a:cubicBezTo>
                <a:cubicBezTo>
                  <a:pt x="3861749" y="808761"/>
                  <a:pt x="3855186" y="802926"/>
                  <a:pt x="3855186" y="794904"/>
                </a:cubicBezTo>
                <a:cubicBezTo>
                  <a:pt x="3855186" y="789070"/>
                  <a:pt x="3861749" y="782507"/>
                  <a:pt x="3869042" y="782507"/>
                </a:cubicBezTo>
                <a:close/>
                <a:moveTo>
                  <a:pt x="3796752" y="782507"/>
                </a:moveTo>
                <a:cubicBezTo>
                  <a:pt x="3804774" y="782507"/>
                  <a:pt x="3810608" y="789070"/>
                  <a:pt x="3810608" y="796363"/>
                </a:cubicBezTo>
                <a:cubicBezTo>
                  <a:pt x="3810608" y="802926"/>
                  <a:pt x="3804774" y="808761"/>
                  <a:pt x="3796752" y="808761"/>
                </a:cubicBezTo>
                <a:cubicBezTo>
                  <a:pt x="3790918" y="808761"/>
                  <a:pt x="3784355" y="802926"/>
                  <a:pt x="3784355" y="796363"/>
                </a:cubicBezTo>
                <a:cubicBezTo>
                  <a:pt x="3784355" y="789070"/>
                  <a:pt x="3790918" y="782507"/>
                  <a:pt x="3796752" y="782507"/>
                </a:cubicBezTo>
                <a:close/>
                <a:moveTo>
                  <a:pt x="3725922" y="782507"/>
                </a:moveTo>
                <a:cubicBezTo>
                  <a:pt x="3733944" y="782507"/>
                  <a:pt x="3739778" y="789070"/>
                  <a:pt x="3739778" y="796363"/>
                </a:cubicBezTo>
                <a:cubicBezTo>
                  <a:pt x="3739778" y="802926"/>
                  <a:pt x="3733944" y="808761"/>
                  <a:pt x="3725922" y="808761"/>
                </a:cubicBezTo>
                <a:cubicBezTo>
                  <a:pt x="3719359" y="808761"/>
                  <a:pt x="3713525" y="802926"/>
                  <a:pt x="3713525" y="796363"/>
                </a:cubicBezTo>
                <a:cubicBezTo>
                  <a:pt x="3713525" y="789070"/>
                  <a:pt x="3719359" y="782507"/>
                  <a:pt x="3725922" y="782507"/>
                </a:cubicBezTo>
                <a:close/>
                <a:moveTo>
                  <a:pt x="3655091" y="782507"/>
                </a:moveTo>
                <a:cubicBezTo>
                  <a:pt x="3662384" y="782507"/>
                  <a:pt x="3668947" y="789070"/>
                  <a:pt x="3668947" y="796363"/>
                </a:cubicBezTo>
                <a:cubicBezTo>
                  <a:pt x="3668947" y="802926"/>
                  <a:pt x="3662384" y="808761"/>
                  <a:pt x="3655091" y="808761"/>
                </a:cubicBezTo>
                <a:cubicBezTo>
                  <a:pt x="3647069" y="808761"/>
                  <a:pt x="3642694" y="802926"/>
                  <a:pt x="3642694" y="796363"/>
                </a:cubicBezTo>
                <a:cubicBezTo>
                  <a:pt x="3642694" y="789070"/>
                  <a:pt x="3647069" y="782507"/>
                  <a:pt x="3655091" y="782507"/>
                </a:cubicBezTo>
                <a:close/>
                <a:moveTo>
                  <a:pt x="3583280" y="782507"/>
                </a:moveTo>
                <a:cubicBezTo>
                  <a:pt x="3591064" y="782507"/>
                  <a:pt x="3598069" y="789070"/>
                  <a:pt x="3598069" y="796363"/>
                </a:cubicBezTo>
                <a:cubicBezTo>
                  <a:pt x="3598069" y="802926"/>
                  <a:pt x="3591064" y="808761"/>
                  <a:pt x="3583280" y="808761"/>
                </a:cubicBezTo>
                <a:cubicBezTo>
                  <a:pt x="3574718" y="808761"/>
                  <a:pt x="3568491" y="802926"/>
                  <a:pt x="3568491" y="796363"/>
                </a:cubicBezTo>
                <a:cubicBezTo>
                  <a:pt x="3568491" y="789070"/>
                  <a:pt x="3574718" y="782507"/>
                  <a:pt x="3583280" y="782507"/>
                </a:cubicBezTo>
                <a:close/>
                <a:moveTo>
                  <a:pt x="3512449" y="782507"/>
                </a:moveTo>
                <a:cubicBezTo>
                  <a:pt x="3520232" y="782507"/>
                  <a:pt x="3527237" y="789070"/>
                  <a:pt x="3527237" y="796363"/>
                </a:cubicBezTo>
                <a:cubicBezTo>
                  <a:pt x="3527237" y="802926"/>
                  <a:pt x="3520232" y="808761"/>
                  <a:pt x="3512449" y="808761"/>
                </a:cubicBezTo>
                <a:cubicBezTo>
                  <a:pt x="3503887" y="808761"/>
                  <a:pt x="3497661" y="802926"/>
                  <a:pt x="3497661" y="796363"/>
                </a:cubicBezTo>
                <a:cubicBezTo>
                  <a:pt x="3497661" y="789070"/>
                  <a:pt x="3503887" y="782507"/>
                  <a:pt x="3512449" y="782507"/>
                </a:cubicBezTo>
                <a:close/>
                <a:moveTo>
                  <a:pt x="3441619" y="782507"/>
                </a:moveTo>
                <a:cubicBezTo>
                  <a:pt x="3450181" y="782507"/>
                  <a:pt x="3456408" y="789070"/>
                  <a:pt x="3456408" y="796363"/>
                </a:cubicBezTo>
                <a:cubicBezTo>
                  <a:pt x="3456408" y="802926"/>
                  <a:pt x="3450181" y="808761"/>
                  <a:pt x="3441619" y="808761"/>
                </a:cubicBezTo>
                <a:cubicBezTo>
                  <a:pt x="3433835" y="808761"/>
                  <a:pt x="3426830" y="802926"/>
                  <a:pt x="3426830" y="796363"/>
                </a:cubicBezTo>
                <a:cubicBezTo>
                  <a:pt x="3426830" y="789070"/>
                  <a:pt x="3433835" y="782507"/>
                  <a:pt x="3441619" y="782507"/>
                </a:cubicBezTo>
                <a:close/>
                <a:moveTo>
                  <a:pt x="3369857" y="782507"/>
                </a:moveTo>
                <a:cubicBezTo>
                  <a:pt x="3377879" y="782507"/>
                  <a:pt x="3382254" y="789070"/>
                  <a:pt x="3382254" y="796363"/>
                </a:cubicBezTo>
                <a:cubicBezTo>
                  <a:pt x="3382254" y="802926"/>
                  <a:pt x="3377879" y="808761"/>
                  <a:pt x="3369857" y="808761"/>
                </a:cubicBezTo>
                <a:cubicBezTo>
                  <a:pt x="3362564" y="808761"/>
                  <a:pt x="3356001" y="802926"/>
                  <a:pt x="3356001" y="796363"/>
                </a:cubicBezTo>
                <a:cubicBezTo>
                  <a:pt x="3356001" y="789070"/>
                  <a:pt x="3362564" y="782507"/>
                  <a:pt x="3369857" y="782507"/>
                </a:cubicBezTo>
                <a:close/>
                <a:moveTo>
                  <a:pt x="3299083" y="782507"/>
                </a:moveTo>
                <a:cubicBezTo>
                  <a:pt x="3305645" y="782507"/>
                  <a:pt x="3311480" y="789070"/>
                  <a:pt x="3311480" y="796363"/>
                </a:cubicBezTo>
                <a:cubicBezTo>
                  <a:pt x="3311480" y="802926"/>
                  <a:pt x="3305645" y="808761"/>
                  <a:pt x="3299083" y="808761"/>
                </a:cubicBezTo>
                <a:cubicBezTo>
                  <a:pt x="3291789" y="808761"/>
                  <a:pt x="3285229" y="802926"/>
                  <a:pt x="3285229" y="796363"/>
                </a:cubicBezTo>
                <a:cubicBezTo>
                  <a:pt x="3285229" y="789070"/>
                  <a:pt x="3291789" y="782507"/>
                  <a:pt x="3299083" y="782507"/>
                </a:cubicBezTo>
                <a:close/>
                <a:moveTo>
                  <a:pt x="3228250" y="782507"/>
                </a:moveTo>
                <a:cubicBezTo>
                  <a:pt x="3234814" y="782507"/>
                  <a:pt x="3240649" y="789070"/>
                  <a:pt x="3240649" y="796363"/>
                </a:cubicBezTo>
                <a:cubicBezTo>
                  <a:pt x="3240649" y="802926"/>
                  <a:pt x="3234814" y="808761"/>
                  <a:pt x="3228250" y="808761"/>
                </a:cubicBezTo>
                <a:cubicBezTo>
                  <a:pt x="3220230" y="808761"/>
                  <a:pt x="3214395" y="802926"/>
                  <a:pt x="3214395" y="796363"/>
                </a:cubicBezTo>
                <a:cubicBezTo>
                  <a:pt x="3214395" y="789070"/>
                  <a:pt x="3220230" y="782507"/>
                  <a:pt x="3228250" y="782507"/>
                </a:cubicBezTo>
                <a:close/>
                <a:moveTo>
                  <a:pt x="3152591" y="782507"/>
                </a:moveTo>
                <a:cubicBezTo>
                  <a:pt x="3159884" y="782507"/>
                  <a:pt x="3166447" y="789070"/>
                  <a:pt x="3166447" y="796363"/>
                </a:cubicBezTo>
                <a:cubicBezTo>
                  <a:pt x="3166447" y="802926"/>
                  <a:pt x="3159884" y="808761"/>
                  <a:pt x="3152591" y="808761"/>
                </a:cubicBezTo>
                <a:cubicBezTo>
                  <a:pt x="3146027" y="808761"/>
                  <a:pt x="3140193" y="802926"/>
                  <a:pt x="3140193" y="796363"/>
                </a:cubicBezTo>
                <a:cubicBezTo>
                  <a:pt x="3140193" y="789070"/>
                  <a:pt x="3146027" y="782507"/>
                  <a:pt x="3152591" y="782507"/>
                </a:cubicBezTo>
                <a:close/>
                <a:moveTo>
                  <a:pt x="1226672" y="782507"/>
                </a:moveTo>
                <a:cubicBezTo>
                  <a:pt x="1233964" y="782507"/>
                  <a:pt x="1240529" y="789337"/>
                  <a:pt x="1240529" y="796926"/>
                </a:cubicBezTo>
                <a:cubicBezTo>
                  <a:pt x="1240529" y="805275"/>
                  <a:pt x="1233964" y="812105"/>
                  <a:pt x="1226672" y="812105"/>
                </a:cubicBezTo>
                <a:cubicBezTo>
                  <a:pt x="1218658" y="812105"/>
                  <a:pt x="1214283" y="805275"/>
                  <a:pt x="1214283" y="796926"/>
                </a:cubicBezTo>
                <a:cubicBezTo>
                  <a:pt x="1214283" y="789337"/>
                  <a:pt x="1218658" y="782507"/>
                  <a:pt x="1226672" y="782507"/>
                </a:cubicBezTo>
                <a:close/>
                <a:moveTo>
                  <a:pt x="1154869" y="782507"/>
                </a:moveTo>
                <a:cubicBezTo>
                  <a:pt x="1162652" y="782507"/>
                  <a:pt x="1169658" y="789337"/>
                  <a:pt x="1169658" y="796926"/>
                </a:cubicBezTo>
                <a:cubicBezTo>
                  <a:pt x="1169658" y="805275"/>
                  <a:pt x="1162652" y="812105"/>
                  <a:pt x="1154869" y="812105"/>
                </a:cubicBezTo>
                <a:cubicBezTo>
                  <a:pt x="1146307" y="812105"/>
                  <a:pt x="1140080" y="805275"/>
                  <a:pt x="1140080" y="796926"/>
                </a:cubicBezTo>
                <a:cubicBezTo>
                  <a:pt x="1140080" y="789337"/>
                  <a:pt x="1146307" y="782507"/>
                  <a:pt x="1154869" y="782507"/>
                </a:cubicBezTo>
                <a:close/>
                <a:moveTo>
                  <a:pt x="1084040" y="782507"/>
                </a:moveTo>
                <a:cubicBezTo>
                  <a:pt x="1091822" y="782507"/>
                  <a:pt x="1098826" y="789337"/>
                  <a:pt x="1098826" y="796926"/>
                </a:cubicBezTo>
                <a:cubicBezTo>
                  <a:pt x="1098826" y="805275"/>
                  <a:pt x="1091822" y="812105"/>
                  <a:pt x="1084040" y="812105"/>
                </a:cubicBezTo>
                <a:cubicBezTo>
                  <a:pt x="1075478" y="812105"/>
                  <a:pt x="1069250" y="805275"/>
                  <a:pt x="1069250" y="796926"/>
                </a:cubicBezTo>
                <a:cubicBezTo>
                  <a:pt x="1069250" y="789337"/>
                  <a:pt x="1075478" y="782507"/>
                  <a:pt x="1084040" y="782507"/>
                </a:cubicBezTo>
                <a:close/>
                <a:moveTo>
                  <a:pt x="1013594" y="782507"/>
                </a:moveTo>
                <a:cubicBezTo>
                  <a:pt x="1021186" y="782507"/>
                  <a:pt x="1028015" y="789337"/>
                  <a:pt x="1028015" y="796926"/>
                </a:cubicBezTo>
                <a:cubicBezTo>
                  <a:pt x="1028015" y="805275"/>
                  <a:pt x="1021186" y="812105"/>
                  <a:pt x="1013594" y="812105"/>
                </a:cubicBezTo>
                <a:cubicBezTo>
                  <a:pt x="1005249" y="812105"/>
                  <a:pt x="998417" y="805275"/>
                  <a:pt x="998417" y="796926"/>
                </a:cubicBezTo>
                <a:cubicBezTo>
                  <a:pt x="998417" y="789337"/>
                  <a:pt x="1005249" y="782507"/>
                  <a:pt x="1013594" y="782507"/>
                </a:cubicBezTo>
                <a:close/>
                <a:moveTo>
                  <a:pt x="941447" y="782507"/>
                </a:moveTo>
                <a:cubicBezTo>
                  <a:pt x="949468" y="782507"/>
                  <a:pt x="953844" y="789337"/>
                  <a:pt x="953844" y="796926"/>
                </a:cubicBezTo>
                <a:cubicBezTo>
                  <a:pt x="953844" y="805275"/>
                  <a:pt x="949468" y="812105"/>
                  <a:pt x="941447" y="812105"/>
                </a:cubicBezTo>
                <a:cubicBezTo>
                  <a:pt x="934155" y="812105"/>
                  <a:pt x="927591" y="805275"/>
                  <a:pt x="927591" y="796926"/>
                </a:cubicBezTo>
                <a:cubicBezTo>
                  <a:pt x="927591" y="789337"/>
                  <a:pt x="934155" y="782507"/>
                  <a:pt x="941447" y="782507"/>
                </a:cubicBezTo>
                <a:close/>
                <a:moveTo>
                  <a:pt x="870615" y="782507"/>
                </a:moveTo>
                <a:cubicBezTo>
                  <a:pt x="877179" y="782507"/>
                  <a:pt x="883013" y="789337"/>
                  <a:pt x="883013" y="796926"/>
                </a:cubicBezTo>
                <a:cubicBezTo>
                  <a:pt x="883013" y="805275"/>
                  <a:pt x="877179" y="812105"/>
                  <a:pt x="870615" y="812105"/>
                </a:cubicBezTo>
                <a:cubicBezTo>
                  <a:pt x="863322" y="812105"/>
                  <a:pt x="856759" y="805275"/>
                  <a:pt x="856759" y="796926"/>
                </a:cubicBezTo>
                <a:cubicBezTo>
                  <a:pt x="856759" y="789337"/>
                  <a:pt x="863322" y="782507"/>
                  <a:pt x="870615" y="782507"/>
                </a:cubicBezTo>
                <a:close/>
                <a:moveTo>
                  <a:pt x="799784" y="782507"/>
                </a:moveTo>
                <a:cubicBezTo>
                  <a:pt x="806349" y="782507"/>
                  <a:pt x="812183" y="789337"/>
                  <a:pt x="812183" y="796926"/>
                </a:cubicBezTo>
                <a:cubicBezTo>
                  <a:pt x="812183" y="805275"/>
                  <a:pt x="806349" y="812105"/>
                  <a:pt x="799784" y="812105"/>
                </a:cubicBezTo>
                <a:cubicBezTo>
                  <a:pt x="792492" y="812105"/>
                  <a:pt x="785929" y="805275"/>
                  <a:pt x="785929" y="796926"/>
                </a:cubicBezTo>
                <a:cubicBezTo>
                  <a:pt x="785929" y="789337"/>
                  <a:pt x="792492" y="782507"/>
                  <a:pt x="799784" y="782507"/>
                </a:cubicBezTo>
                <a:close/>
                <a:moveTo>
                  <a:pt x="724123" y="782507"/>
                </a:moveTo>
                <a:cubicBezTo>
                  <a:pt x="731417" y="782507"/>
                  <a:pt x="737981" y="789337"/>
                  <a:pt x="737981" y="796926"/>
                </a:cubicBezTo>
                <a:cubicBezTo>
                  <a:pt x="737981" y="805275"/>
                  <a:pt x="731417" y="812105"/>
                  <a:pt x="724123" y="812105"/>
                </a:cubicBezTo>
                <a:cubicBezTo>
                  <a:pt x="717559" y="812105"/>
                  <a:pt x="711726" y="805275"/>
                  <a:pt x="711726" y="796926"/>
                </a:cubicBezTo>
                <a:cubicBezTo>
                  <a:pt x="711726" y="789337"/>
                  <a:pt x="717559" y="782507"/>
                  <a:pt x="724123" y="782507"/>
                </a:cubicBezTo>
                <a:close/>
                <a:moveTo>
                  <a:pt x="653293" y="782507"/>
                </a:moveTo>
                <a:cubicBezTo>
                  <a:pt x="660586" y="782507"/>
                  <a:pt x="667149" y="789337"/>
                  <a:pt x="667149" y="796926"/>
                </a:cubicBezTo>
                <a:cubicBezTo>
                  <a:pt x="667149" y="805275"/>
                  <a:pt x="660586" y="812105"/>
                  <a:pt x="653293" y="812105"/>
                </a:cubicBezTo>
                <a:cubicBezTo>
                  <a:pt x="645271" y="812105"/>
                  <a:pt x="640896" y="805275"/>
                  <a:pt x="640896" y="796926"/>
                </a:cubicBezTo>
                <a:cubicBezTo>
                  <a:pt x="640896" y="789337"/>
                  <a:pt x="645271" y="782507"/>
                  <a:pt x="653293" y="782507"/>
                </a:cubicBezTo>
                <a:close/>
                <a:moveTo>
                  <a:pt x="584855" y="782507"/>
                </a:moveTo>
                <a:cubicBezTo>
                  <a:pt x="592639" y="782507"/>
                  <a:pt x="599643" y="789337"/>
                  <a:pt x="599643" y="796926"/>
                </a:cubicBezTo>
                <a:cubicBezTo>
                  <a:pt x="599643" y="805275"/>
                  <a:pt x="592639" y="812105"/>
                  <a:pt x="584855" y="812105"/>
                </a:cubicBezTo>
                <a:cubicBezTo>
                  <a:pt x="576293" y="812105"/>
                  <a:pt x="570066" y="805275"/>
                  <a:pt x="570066" y="796926"/>
                </a:cubicBezTo>
                <a:cubicBezTo>
                  <a:pt x="570066" y="789337"/>
                  <a:pt x="576293" y="782507"/>
                  <a:pt x="584855" y="782507"/>
                </a:cubicBezTo>
                <a:close/>
                <a:moveTo>
                  <a:pt x="513654" y="782507"/>
                </a:moveTo>
                <a:cubicBezTo>
                  <a:pt x="522003" y="782507"/>
                  <a:pt x="528831" y="789337"/>
                  <a:pt x="528831" y="796926"/>
                </a:cubicBezTo>
                <a:cubicBezTo>
                  <a:pt x="528831" y="805275"/>
                  <a:pt x="522003" y="812105"/>
                  <a:pt x="513654" y="812105"/>
                </a:cubicBezTo>
                <a:cubicBezTo>
                  <a:pt x="506065" y="812105"/>
                  <a:pt x="499235" y="805275"/>
                  <a:pt x="499235" y="796926"/>
                </a:cubicBezTo>
                <a:cubicBezTo>
                  <a:pt x="499235" y="789337"/>
                  <a:pt x="506065" y="782507"/>
                  <a:pt x="513654" y="782507"/>
                </a:cubicBezTo>
                <a:close/>
                <a:moveTo>
                  <a:pt x="439821" y="782507"/>
                </a:moveTo>
                <a:cubicBezTo>
                  <a:pt x="448384" y="782507"/>
                  <a:pt x="454611" y="789337"/>
                  <a:pt x="454611" y="796926"/>
                </a:cubicBezTo>
                <a:cubicBezTo>
                  <a:pt x="454611" y="805275"/>
                  <a:pt x="448384" y="812105"/>
                  <a:pt x="439821" y="812105"/>
                </a:cubicBezTo>
                <a:cubicBezTo>
                  <a:pt x="432038" y="812105"/>
                  <a:pt x="425033" y="805275"/>
                  <a:pt x="425033" y="796926"/>
                </a:cubicBezTo>
                <a:cubicBezTo>
                  <a:pt x="425033" y="789337"/>
                  <a:pt x="432038" y="782507"/>
                  <a:pt x="439821" y="782507"/>
                </a:cubicBezTo>
                <a:close/>
                <a:moveTo>
                  <a:pt x="4439056" y="711678"/>
                </a:moveTo>
                <a:cubicBezTo>
                  <a:pt x="4445619" y="711678"/>
                  <a:pt x="4451453" y="716783"/>
                  <a:pt x="4451453" y="724075"/>
                </a:cubicBezTo>
                <a:cubicBezTo>
                  <a:pt x="4451453" y="732097"/>
                  <a:pt x="4445619" y="737932"/>
                  <a:pt x="4439056" y="737932"/>
                </a:cubicBezTo>
                <a:cubicBezTo>
                  <a:pt x="4431763" y="737932"/>
                  <a:pt x="4425200" y="732097"/>
                  <a:pt x="4425200" y="724075"/>
                </a:cubicBezTo>
                <a:cubicBezTo>
                  <a:pt x="4425200" y="716783"/>
                  <a:pt x="4431763" y="711678"/>
                  <a:pt x="4439056" y="711678"/>
                </a:cubicBezTo>
                <a:close/>
                <a:moveTo>
                  <a:pt x="4366768" y="711678"/>
                </a:moveTo>
                <a:cubicBezTo>
                  <a:pt x="4374790" y="711678"/>
                  <a:pt x="4380624" y="716783"/>
                  <a:pt x="4380624" y="724075"/>
                </a:cubicBezTo>
                <a:cubicBezTo>
                  <a:pt x="4380624" y="732097"/>
                  <a:pt x="4374790" y="737932"/>
                  <a:pt x="4366768" y="737932"/>
                </a:cubicBezTo>
                <a:cubicBezTo>
                  <a:pt x="4360934" y="737932"/>
                  <a:pt x="4354371" y="732097"/>
                  <a:pt x="4354371" y="724075"/>
                </a:cubicBezTo>
                <a:cubicBezTo>
                  <a:pt x="4354371" y="716783"/>
                  <a:pt x="4360934" y="711678"/>
                  <a:pt x="4366768" y="711678"/>
                </a:cubicBezTo>
                <a:close/>
                <a:moveTo>
                  <a:pt x="4295937" y="711678"/>
                </a:moveTo>
                <a:cubicBezTo>
                  <a:pt x="4303959" y="711678"/>
                  <a:pt x="4309793" y="716783"/>
                  <a:pt x="4309793" y="724075"/>
                </a:cubicBezTo>
                <a:cubicBezTo>
                  <a:pt x="4309793" y="732097"/>
                  <a:pt x="4303959" y="737932"/>
                  <a:pt x="4295937" y="737932"/>
                </a:cubicBezTo>
                <a:cubicBezTo>
                  <a:pt x="4290103" y="737932"/>
                  <a:pt x="4283540" y="732097"/>
                  <a:pt x="4283540" y="724075"/>
                </a:cubicBezTo>
                <a:cubicBezTo>
                  <a:pt x="4283540" y="716783"/>
                  <a:pt x="4290103" y="711678"/>
                  <a:pt x="4295937" y="711678"/>
                </a:cubicBezTo>
                <a:close/>
                <a:moveTo>
                  <a:pt x="4225107" y="711678"/>
                </a:moveTo>
                <a:cubicBezTo>
                  <a:pt x="4233129" y="711678"/>
                  <a:pt x="4238963" y="718241"/>
                  <a:pt x="4238963" y="724075"/>
                </a:cubicBezTo>
                <a:cubicBezTo>
                  <a:pt x="4238963" y="732097"/>
                  <a:pt x="4233129" y="737932"/>
                  <a:pt x="4225107" y="737932"/>
                </a:cubicBezTo>
                <a:cubicBezTo>
                  <a:pt x="4217085" y="737932"/>
                  <a:pt x="4212710" y="732097"/>
                  <a:pt x="4212710" y="724075"/>
                </a:cubicBezTo>
                <a:cubicBezTo>
                  <a:pt x="4212710" y="718241"/>
                  <a:pt x="4217085" y="711678"/>
                  <a:pt x="4225107" y="711678"/>
                </a:cubicBezTo>
                <a:close/>
                <a:moveTo>
                  <a:pt x="4153295" y="711678"/>
                </a:moveTo>
                <a:cubicBezTo>
                  <a:pt x="4161078" y="711678"/>
                  <a:pt x="4168083" y="718241"/>
                  <a:pt x="4168083" y="724075"/>
                </a:cubicBezTo>
                <a:cubicBezTo>
                  <a:pt x="4168083" y="732097"/>
                  <a:pt x="4161078" y="737932"/>
                  <a:pt x="4153295" y="737932"/>
                </a:cubicBezTo>
                <a:cubicBezTo>
                  <a:pt x="4144733" y="737932"/>
                  <a:pt x="4138507" y="732097"/>
                  <a:pt x="4138507" y="724075"/>
                </a:cubicBezTo>
                <a:cubicBezTo>
                  <a:pt x="4138507" y="718241"/>
                  <a:pt x="4144733" y="711678"/>
                  <a:pt x="4153295" y="711678"/>
                </a:cubicBezTo>
                <a:close/>
                <a:moveTo>
                  <a:pt x="4082465" y="711678"/>
                </a:moveTo>
                <a:cubicBezTo>
                  <a:pt x="4090249" y="711678"/>
                  <a:pt x="4097254" y="718241"/>
                  <a:pt x="4097254" y="724075"/>
                </a:cubicBezTo>
                <a:cubicBezTo>
                  <a:pt x="4097254" y="732097"/>
                  <a:pt x="4090249" y="737932"/>
                  <a:pt x="4082465" y="737932"/>
                </a:cubicBezTo>
                <a:cubicBezTo>
                  <a:pt x="4073903" y="737932"/>
                  <a:pt x="4067676" y="732097"/>
                  <a:pt x="4067676" y="724075"/>
                </a:cubicBezTo>
                <a:cubicBezTo>
                  <a:pt x="4067676" y="718241"/>
                  <a:pt x="4073903" y="711678"/>
                  <a:pt x="4082465" y="711678"/>
                </a:cubicBezTo>
                <a:close/>
                <a:moveTo>
                  <a:pt x="4010703" y="711678"/>
                </a:moveTo>
                <a:cubicBezTo>
                  <a:pt x="4017996" y="711678"/>
                  <a:pt x="4023100" y="718241"/>
                  <a:pt x="4023100" y="724075"/>
                </a:cubicBezTo>
                <a:cubicBezTo>
                  <a:pt x="4023100" y="732097"/>
                  <a:pt x="4017996" y="737932"/>
                  <a:pt x="4010703" y="737932"/>
                </a:cubicBezTo>
                <a:cubicBezTo>
                  <a:pt x="4002681" y="737932"/>
                  <a:pt x="3996847" y="732097"/>
                  <a:pt x="3996847" y="724075"/>
                </a:cubicBezTo>
                <a:cubicBezTo>
                  <a:pt x="3996847" y="718241"/>
                  <a:pt x="4002681" y="711678"/>
                  <a:pt x="4010703" y="711678"/>
                </a:cubicBezTo>
                <a:close/>
                <a:moveTo>
                  <a:pt x="3939871" y="711678"/>
                </a:moveTo>
                <a:cubicBezTo>
                  <a:pt x="3946434" y="711678"/>
                  <a:pt x="3952268" y="718241"/>
                  <a:pt x="3952268" y="724075"/>
                </a:cubicBezTo>
                <a:cubicBezTo>
                  <a:pt x="3952268" y="732097"/>
                  <a:pt x="3946434" y="737932"/>
                  <a:pt x="3939871" y="737932"/>
                </a:cubicBezTo>
                <a:cubicBezTo>
                  <a:pt x="3932578" y="737932"/>
                  <a:pt x="3926015" y="732097"/>
                  <a:pt x="3926015" y="724075"/>
                </a:cubicBezTo>
                <a:cubicBezTo>
                  <a:pt x="3926015" y="718241"/>
                  <a:pt x="3932578" y="711678"/>
                  <a:pt x="3939871" y="711678"/>
                </a:cubicBezTo>
                <a:close/>
                <a:moveTo>
                  <a:pt x="3869042" y="711678"/>
                </a:moveTo>
                <a:cubicBezTo>
                  <a:pt x="3875605" y="711678"/>
                  <a:pt x="3881439" y="718241"/>
                  <a:pt x="3881439" y="724075"/>
                </a:cubicBezTo>
                <a:cubicBezTo>
                  <a:pt x="3881439" y="732097"/>
                  <a:pt x="3875605" y="737932"/>
                  <a:pt x="3869042" y="737932"/>
                </a:cubicBezTo>
                <a:cubicBezTo>
                  <a:pt x="3861749" y="737932"/>
                  <a:pt x="3855186" y="732097"/>
                  <a:pt x="3855186" y="724075"/>
                </a:cubicBezTo>
                <a:cubicBezTo>
                  <a:pt x="3855186" y="718241"/>
                  <a:pt x="3861749" y="711678"/>
                  <a:pt x="3869042" y="711678"/>
                </a:cubicBezTo>
                <a:close/>
                <a:moveTo>
                  <a:pt x="3796752" y="711678"/>
                </a:moveTo>
                <a:cubicBezTo>
                  <a:pt x="3804774" y="711678"/>
                  <a:pt x="3810608" y="718241"/>
                  <a:pt x="3810608" y="724075"/>
                </a:cubicBezTo>
                <a:cubicBezTo>
                  <a:pt x="3810608" y="732097"/>
                  <a:pt x="3804774" y="737932"/>
                  <a:pt x="3796752" y="737932"/>
                </a:cubicBezTo>
                <a:cubicBezTo>
                  <a:pt x="3790918" y="737932"/>
                  <a:pt x="3784355" y="732097"/>
                  <a:pt x="3784355" y="724075"/>
                </a:cubicBezTo>
                <a:cubicBezTo>
                  <a:pt x="3784355" y="718241"/>
                  <a:pt x="3790918" y="711678"/>
                  <a:pt x="3796752" y="711678"/>
                </a:cubicBezTo>
                <a:close/>
                <a:moveTo>
                  <a:pt x="3725922" y="711678"/>
                </a:moveTo>
                <a:cubicBezTo>
                  <a:pt x="3733944" y="711678"/>
                  <a:pt x="3739778" y="718241"/>
                  <a:pt x="3739778" y="724075"/>
                </a:cubicBezTo>
                <a:cubicBezTo>
                  <a:pt x="3739778" y="732097"/>
                  <a:pt x="3733944" y="737932"/>
                  <a:pt x="3725922" y="737932"/>
                </a:cubicBezTo>
                <a:cubicBezTo>
                  <a:pt x="3719359" y="737932"/>
                  <a:pt x="3713525" y="732097"/>
                  <a:pt x="3713525" y="724075"/>
                </a:cubicBezTo>
                <a:cubicBezTo>
                  <a:pt x="3713525" y="718241"/>
                  <a:pt x="3719359" y="711678"/>
                  <a:pt x="3725922" y="711678"/>
                </a:cubicBezTo>
                <a:close/>
                <a:moveTo>
                  <a:pt x="3655091" y="711678"/>
                </a:moveTo>
                <a:cubicBezTo>
                  <a:pt x="3662384" y="711678"/>
                  <a:pt x="3668947" y="718241"/>
                  <a:pt x="3668947" y="724075"/>
                </a:cubicBezTo>
                <a:cubicBezTo>
                  <a:pt x="3668947" y="732097"/>
                  <a:pt x="3662384" y="737932"/>
                  <a:pt x="3655091" y="737932"/>
                </a:cubicBezTo>
                <a:cubicBezTo>
                  <a:pt x="3647069" y="737932"/>
                  <a:pt x="3642694" y="732097"/>
                  <a:pt x="3642694" y="724075"/>
                </a:cubicBezTo>
                <a:cubicBezTo>
                  <a:pt x="3642694" y="718241"/>
                  <a:pt x="3647069" y="711678"/>
                  <a:pt x="3655091" y="711678"/>
                </a:cubicBezTo>
                <a:close/>
                <a:moveTo>
                  <a:pt x="3583280" y="711678"/>
                </a:moveTo>
                <a:cubicBezTo>
                  <a:pt x="3591064" y="711678"/>
                  <a:pt x="3598069" y="718241"/>
                  <a:pt x="3598069" y="724075"/>
                </a:cubicBezTo>
                <a:cubicBezTo>
                  <a:pt x="3598069" y="732097"/>
                  <a:pt x="3591064" y="737932"/>
                  <a:pt x="3583280" y="737932"/>
                </a:cubicBezTo>
                <a:cubicBezTo>
                  <a:pt x="3574718" y="737932"/>
                  <a:pt x="3568491" y="732097"/>
                  <a:pt x="3568491" y="724075"/>
                </a:cubicBezTo>
                <a:cubicBezTo>
                  <a:pt x="3568491" y="718241"/>
                  <a:pt x="3574718" y="711678"/>
                  <a:pt x="3583280" y="711678"/>
                </a:cubicBezTo>
                <a:close/>
                <a:moveTo>
                  <a:pt x="3512449" y="711678"/>
                </a:moveTo>
                <a:cubicBezTo>
                  <a:pt x="3520232" y="711678"/>
                  <a:pt x="3527237" y="718241"/>
                  <a:pt x="3527237" y="724075"/>
                </a:cubicBezTo>
                <a:cubicBezTo>
                  <a:pt x="3527237" y="732097"/>
                  <a:pt x="3520232" y="737932"/>
                  <a:pt x="3512449" y="737932"/>
                </a:cubicBezTo>
                <a:cubicBezTo>
                  <a:pt x="3503887" y="737932"/>
                  <a:pt x="3497661" y="732097"/>
                  <a:pt x="3497661" y="724075"/>
                </a:cubicBezTo>
                <a:cubicBezTo>
                  <a:pt x="3497661" y="718241"/>
                  <a:pt x="3503887" y="711678"/>
                  <a:pt x="3512449" y="711678"/>
                </a:cubicBezTo>
                <a:close/>
                <a:moveTo>
                  <a:pt x="3441619" y="711678"/>
                </a:moveTo>
                <a:cubicBezTo>
                  <a:pt x="3450181" y="711678"/>
                  <a:pt x="3456408" y="718241"/>
                  <a:pt x="3456408" y="724075"/>
                </a:cubicBezTo>
                <a:cubicBezTo>
                  <a:pt x="3456408" y="732097"/>
                  <a:pt x="3450181" y="737932"/>
                  <a:pt x="3441619" y="737932"/>
                </a:cubicBezTo>
                <a:cubicBezTo>
                  <a:pt x="3433835" y="737932"/>
                  <a:pt x="3426830" y="732097"/>
                  <a:pt x="3426830" y="724075"/>
                </a:cubicBezTo>
                <a:cubicBezTo>
                  <a:pt x="3426830" y="718241"/>
                  <a:pt x="3433835" y="711678"/>
                  <a:pt x="3441619" y="711678"/>
                </a:cubicBezTo>
                <a:close/>
                <a:moveTo>
                  <a:pt x="3369857" y="711678"/>
                </a:moveTo>
                <a:cubicBezTo>
                  <a:pt x="3377879" y="711678"/>
                  <a:pt x="3382254" y="718241"/>
                  <a:pt x="3382254" y="724075"/>
                </a:cubicBezTo>
                <a:cubicBezTo>
                  <a:pt x="3382254" y="732097"/>
                  <a:pt x="3377879" y="737932"/>
                  <a:pt x="3369857" y="737932"/>
                </a:cubicBezTo>
                <a:cubicBezTo>
                  <a:pt x="3362564" y="737932"/>
                  <a:pt x="3356001" y="732097"/>
                  <a:pt x="3356001" y="724075"/>
                </a:cubicBezTo>
                <a:cubicBezTo>
                  <a:pt x="3356001" y="718241"/>
                  <a:pt x="3362564" y="711678"/>
                  <a:pt x="3369857" y="711678"/>
                </a:cubicBezTo>
                <a:close/>
                <a:moveTo>
                  <a:pt x="3299086" y="711678"/>
                </a:moveTo>
                <a:cubicBezTo>
                  <a:pt x="3305651" y="711678"/>
                  <a:pt x="3311485" y="718241"/>
                  <a:pt x="3311485" y="724075"/>
                </a:cubicBezTo>
                <a:cubicBezTo>
                  <a:pt x="3311485" y="732097"/>
                  <a:pt x="3305651" y="737932"/>
                  <a:pt x="3299086" y="737932"/>
                </a:cubicBezTo>
                <a:cubicBezTo>
                  <a:pt x="3291794" y="737932"/>
                  <a:pt x="3285234" y="732097"/>
                  <a:pt x="3285234" y="724075"/>
                </a:cubicBezTo>
                <a:cubicBezTo>
                  <a:pt x="3285234" y="718241"/>
                  <a:pt x="3291794" y="711678"/>
                  <a:pt x="3299086" y="711678"/>
                </a:cubicBezTo>
                <a:close/>
                <a:moveTo>
                  <a:pt x="3228255" y="711678"/>
                </a:moveTo>
                <a:cubicBezTo>
                  <a:pt x="3234819" y="711678"/>
                  <a:pt x="3240654" y="718241"/>
                  <a:pt x="3240654" y="724075"/>
                </a:cubicBezTo>
                <a:cubicBezTo>
                  <a:pt x="3240654" y="732097"/>
                  <a:pt x="3234819" y="737932"/>
                  <a:pt x="3228255" y="737932"/>
                </a:cubicBezTo>
                <a:cubicBezTo>
                  <a:pt x="3220233" y="737932"/>
                  <a:pt x="3214398" y="732097"/>
                  <a:pt x="3214398" y="724075"/>
                </a:cubicBezTo>
                <a:cubicBezTo>
                  <a:pt x="3214398" y="718241"/>
                  <a:pt x="3220233" y="711678"/>
                  <a:pt x="3228255" y="711678"/>
                </a:cubicBezTo>
                <a:close/>
                <a:moveTo>
                  <a:pt x="3152594" y="711678"/>
                </a:moveTo>
                <a:cubicBezTo>
                  <a:pt x="3159889" y="711678"/>
                  <a:pt x="3166451" y="718241"/>
                  <a:pt x="3166451" y="724075"/>
                </a:cubicBezTo>
                <a:cubicBezTo>
                  <a:pt x="3166451" y="732097"/>
                  <a:pt x="3159889" y="737932"/>
                  <a:pt x="3152594" y="737932"/>
                </a:cubicBezTo>
                <a:cubicBezTo>
                  <a:pt x="3146031" y="737932"/>
                  <a:pt x="3140198" y="732097"/>
                  <a:pt x="3140198" y="725534"/>
                </a:cubicBezTo>
                <a:cubicBezTo>
                  <a:pt x="3140198" y="718241"/>
                  <a:pt x="3146031" y="711678"/>
                  <a:pt x="3152594" y="711678"/>
                </a:cubicBezTo>
                <a:close/>
                <a:moveTo>
                  <a:pt x="3081763" y="711678"/>
                </a:moveTo>
                <a:cubicBezTo>
                  <a:pt x="3089057" y="711678"/>
                  <a:pt x="3095617" y="718241"/>
                  <a:pt x="3095617" y="725534"/>
                </a:cubicBezTo>
                <a:cubicBezTo>
                  <a:pt x="3095617" y="732097"/>
                  <a:pt x="3089057" y="737932"/>
                  <a:pt x="3081763" y="737932"/>
                </a:cubicBezTo>
                <a:cubicBezTo>
                  <a:pt x="3073740" y="737932"/>
                  <a:pt x="3069364" y="732097"/>
                  <a:pt x="3069364" y="725534"/>
                </a:cubicBezTo>
                <a:cubicBezTo>
                  <a:pt x="3069364" y="718241"/>
                  <a:pt x="3073740" y="711678"/>
                  <a:pt x="3081763" y="711678"/>
                </a:cubicBezTo>
                <a:close/>
                <a:moveTo>
                  <a:pt x="3013707" y="711678"/>
                </a:moveTo>
                <a:cubicBezTo>
                  <a:pt x="3021299" y="711678"/>
                  <a:pt x="3028128" y="718241"/>
                  <a:pt x="3028128" y="725534"/>
                </a:cubicBezTo>
                <a:cubicBezTo>
                  <a:pt x="3028128" y="732097"/>
                  <a:pt x="3021299" y="737932"/>
                  <a:pt x="3013707" y="737932"/>
                </a:cubicBezTo>
                <a:cubicBezTo>
                  <a:pt x="3005360" y="737932"/>
                  <a:pt x="2998531" y="732097"/>
                  <a:pt x="2998531" y="725534"/>
                </a:cubicBezTo>
                <a:cubicBezTo>
                  <a:pt x="2998531" y="718241"/>
                  <a:pt x="3005360" y="711678"/>
                  <a:pt x="3013707" y="711678"/>
                </a:cubicBezTo>
                <a:close/>
                <a:moveTo>
                  <a:pt x="2942485" y="711678"/>
                </a:moveTo>
                <a:cubicBezTo>
                  <a:pt x="2951045" y="711678"/>
                  <a:pt x="2957280" y="718241"/>
                  <a:pt x="2957280" y="725534"/>
                </a:cubicBezTo>
                <a:cubicBezTo>
                  <a:pt x="2957280" y="732097"/>
                  <a:pt x="2951045" y="737932"/>
                  <a:pt x="2942485" y="737932"/>
                </a:cubicBezTo>
                <a:cubicBezTo>
                  <a:pt x="2934705" y="737932"/>
                  <a:pt x="2927700" y="732097"/>
                  <a:pt x="2927700" y="725534"/>
                </a:cubicBezTo>
                <a:cubicBezTo>
                  <a:pt x="2927700" y="718241"/>
                  <a:pt x="2934705" y="711678"/>
                  <a:pt x="2942485" y="711678"/>
                </a:cubicBezTo>
                <a:close/>
                <a:moveTo>
                  <a:pt x="1440620" y="711678"/>
                </a:moveTo>
                <a:cubicBezTo>
                  <a:pt x="1447182" y="711678"/>
                  <a:pt x="1453017" y="718683"/>
                  <a:pt x="1453017" y="726466"/>
                </a:cubicBezTo>
                <a:cubicBezTo>
                  <a:pt x="1453017" y="735028"/>
                  <a:pt x="1447182" y="741255"/>
                  <a:pt x="1440620" y="741255"/>
                </a:cubicBezTo>
                <a:cubicBezTo>
                  <a:pt x="1433328" y="741255"/>
                  <a:pt x="1426765" y="735028"/>
                  <a:pt x="1426765" y="726466"/>
                </a:cubicBezTo>
                <a:cubicBezTo>
                  <a:pt x="1426765" y="718683"/>
                  <a:pt x="1433328" y="711678"/>
                  <a:pt x="1440620" y="711678"/>
                </a:cubicBezTo>
                <a:close/>
                <a:moveTo>
                  <a:pt x="1368338" y="711678"/>
                </a:moveTo>
                <a:cubicBezTo>
                  <a:pt x="1376356" y="711678"/>
                  <a:pt x="1382190" y="718683"/>
                  <a:pt x="1382190" y="726466"/>
                </a:cubicBezTo>
                <a:cubicBezTo>
                  <a:pt x="1382190" y="735028"/>
                  <a:pt x="1376356" y="741255"/>
                  <a:pt x="1368338" y="741255"/>
                </a:cubicBezTo>
                <a:cubicBezTo>
                  <a:pt x="1362502" y="741255"/>
                  <a:pt x="1355939" y="735028"/>
                  <a:pt x="1355939" y="726466"/>
                </a:cubicBezTo>
                <a:cubicBezTo>
                  <a:pt x="1355939" y="718683"/>
                  <a:pt x="1362502" y="711678"/>
                  <a:pt x="1368338" y="711678"/>
                </a:cubicBezTo>
                <a:close/>
                <a:moveTo>
                  <a:pt x="1297509" y="711678"/>
                </a:moveTo>
                <a:cubicBezTo>
                  <a:pt x="1305532" y="711678"/>
                  <a:pt x="1311366" y="718683"/>
                  <a:pt x="1311366" y="726466"/>
                </a:cubicBezTo>
                <a:cubicBezTo>
                  <a:pt x="1311366" y="735028"/>
                  <a:pt x="1305532" y="741255"/>
                  <a:pt x="1297509" y="741255"/>
                </a:cubicBezTo>
                <a:cubicBezTo>
                  <a:pt x="1291675" y="741255"/>
                  <a:pt x="1285113" y="735028"/>
                  <a:pt x="1285113" y="726466"/>
                </a:cubicBezTo>
                <a:cubicBezTo>
                  <a:pt x="1285113" y="718683"/>
                  <a:pt x="1291675" y="711678"/>
                  <a:pt x="1297509" y="711678"/>
                </a:cubicBezTo>
                <a:close/>
                <a:moveTo>
                  <a:pt x="1226678" y="711678"/>
                </a:moveTo>
                <a:cubicBezTo>
                  <a:pt x="1233970" y="711678"/>
                  <a:pt x="1240535" y="718683"/>
                  <a:pt x="1240535" y="726466"/>
                </a:cubicBezTo>
                <a:cubicBezTo>
                  <a:pt x="1240535" y="735028"/>
                  <a:pt x="1233970" y="741255"/>
                  <a:pt x="1226678" y="741255"/>
                </a:cubicBezTo>
                <a:cubicBezTo>
                  <a:pt x="1218663" y="741255"/>
                  <a:pt x="1214288" y="735028"/>
                  <a:pt x="1214288" y="726466"/>
                </a:cubicBezTo>
                <a:cubicBezTo>
                  <a:pt x="1214288" y="718683"/>
                  <a:pt x="1218663" y="711678"/>
                  <a:pt x="1226678" y="711678"/>
                </a:cubicBezTo>
                <a:close/>
                <a:moveTo>
                  <a:pt x="1154874" y="711678"/>
                </a:moveTo>
                <a:cubicBezTo>
                  <a:pt x="1162657" y="711678"/>
                  <a:pt x="1169663" y="718683"/>
                  <a:pt x="1169663" y="726466"/>
                </a:cubicBezTo>
                <a:cubicBezTo>
                  <a:pt x="1169663" y="735028"/>
                  <a:pt x="1162657" y="741255"/>
                  <a:pt x="1154874" y="741255"/>
                </a:cubicBezTo>
                <a:cubicBezTo>
                  <a:pt x="1146312" y="741255"/>
                  <a:pt x="1140086" y="735028"/>
                  <a:pt x="1140086" y="726466"/>
                </a:cubicBezTo>
                <a:cubicBezTo>
                  <a:pt x="1140086" y="718683"/>
                  <a:pt x="1146312" y="711678"/>
                  <a:pt x="1154874" y="711678"/>
                </a:cubicBezTo>
                <a:close/>
                <a:moveTo>
                  <a:pt x="1084045" y="711678"/>
                </a:moveTo>
                <a:cubicBezTo>
                  <a:pt x="1091827" y="711678"/>
                  <a:pt x="1098833" y="718683"/>
                  <a:pt x="1098833" y="726466"/>
                </a:cubicBezTo>
                <a:cubicBezTo>
                  <a:pt x="1098833" y="735028"/>
                  <a:pt x="1091827" y="741255"/>
                  <a:pt x="1084045" y="741255"/>
                </a:cubicBezTo>
                <a:cubicBezTo>
                  <a:pt x="1075483" y="741255"/>
                  <a:pt x="1069255" y="735028"/>
                  <a:pt x="1069255" y="726466"/>
                </a:cubicBezTo>
                <a:cubicBezTo>
                  <a:pt x="1069255" y="718683"/>
                  <a:pt x="1075483" y="711678"/>
                  <a:pt x="1084045" y="711678"/>
                </a:cubicBezTo>
                <a:close/>
                <a:moveTo>
                  <a:pt x="1013599" y="711678"/>
                </a:moveTo>
                <a:cubicBezTo>
                  <a:pt x="1021190" y="711678"/>
                  <a:pt x="1028021" y="718683"/>
                  <a:pt x="1028021" y="726466"/>
                </a:cubicBezTo>
                <a:cubicBezTo>
                  <a:pt x="1028021" y="735028"/>
                  <a:pt x="1021190" y="741255"/>
                  <a:pt x="1013599" y="741255"/>
                </a:cubicBezTo>
                <a:cubicBezTo>
                  <a:pt x="1005254" y="741255"/>
                  <a:pt x="998423" y="735028"/>
                  <a:pt x="998423" y="726466"/>
                </a:cubicBezTo>
                <a:cubicBezTo>
                  <a:pt x="998423" y="718683"/>
                  <a:pt x="1005254" y="711678"/>
                  <a:pt x="1013599" y="711678"/>
                </a:cubicBezTo>
                <a:close/>
                <a:moveTo>
                  <a:pt x="941452" y="711678"/>
                </a:moveTo>
                <a:cubicBezTo>
                  <a:pt x="949474" y="711678"/>
                  <a:pt x="953848" y="718683"/>
                  <a:pt x="953848" y="726466"/>
                </a:cubicBezTo>
                <a:cubicBezTo>
                  <a:pt x="953848" y="735028"/>
                  <a:pt x="949474" y="741255"/>
                  <a:pt x="941452" y="741255"/>
                </a:cubicBezTo>
                <a:cubicBezTo>
                  <a:pt x="934159" y="741255"/>
                  <a:pt x="927596" y="735028"/>
                  <a:pt x="927596" y="726466"/>
                </a:cubicBezTo>
                <a:cubicBezTo>
                  <a:pt x="927596" y="718683"/>
                  <a:pt x="934159" y="711678"/>
                  <a:pt x="941452" y="711678"/>
                </a:cubicBezTo>
                <a:close/>
                <a:moveTo>
                  <a:pt x="870620" y="711678"/>
                </a:moveTo>
                <a:cubicBezTo>
                  <a:pt x="877183" y="711678"/>
                  <a:pt x="883018" y="718683"/>
                  <a:pt x="883018" y="726466"/>
                </a:cubicBezTo>
                <a:cubicBezTo>
                  <a:pt x="883018" y="735028"/>
                  <a:pt x="877183" y="741255"/>
                  <a:pt x="870620" y="741255"/>
                </a:cubicBezTo>
                <a:cubicBezTo>
                  <a:pt x="863327" y="741255"/>
                  <a:pt x="856764" y="735028"/>
                  <a:pt x="856764" y="726466"/>
                </a:cubicBezTo>
                <a:cubicBezTo>
                  <a:pt x="856764" y="718683"/>
                  <a:pt x="863327" y="711678"/>
                  <a:pt x="870620" y="711678"/>
                </a:cubicBezTo>
                <a:close/>
                <a:moveTo>
                  <a:pt x="798331" y="711678"/>
                </a:moveTo>
                <a:cubicBezTo>
                  <a:pt x="806354" y="711678"/>
                  <a:pt x="812189" y="718683"/>
                  <a:pt x="812189" y="726466"/>
                </a:cubicBezTo>
                <a:cubicBezTo>
                  <a:pt x="812189" y="735028"/>
                  <a:pt x="806354" y="741255"/>
                  <a:pt x="798331" y="741255"/>
                </a:cubicBezTo>
                <a:cubicBezTo>
                  <a:pt x="792497" y="741255"/>
                  <a:pt x="785934" y="735028"/>
                  <a:pt x="785934" y="726466"/>
                </a:cubicBezTo>
                <a:cubicBezTo>
                  <a:pt x="785934" y="718683"/>
                  <a:pt x="792497" y="711678"/>
                  <a:pt x="798331" y="711678"/>
                </a:cubicBezTo>
                <a:close/>
                <a:moveTo>
                  <a:pt x="724129" y="711678"/>
                </a:moveTo>
                <a:cubicBezTo>
                  <a:pt x="731422" y="711678"/>
                  <a:pt x="737986" y="718683"/>
                  <a:pt x="737986" y="726466"/>
                </a:cubicBezTo>
                <a:cubicBezTo>
                  <a:pt x="737986" y="735028"/>
                  <a:pt x="731422" y="741255"/>
                  <a:pt x="724129" y="741255"/>
                </a:cubicBezTo>
                <a:cubicBezTo>
                  <a:pt x="717565" y="741255"/>
                  <a:pt x="711732" y="735028"/>
                  <a:pt x="711732" y="726466"/>
                </a:cubicBezTo>
                <a:cubicBezTo>
                  <a:pt x="711732" y="718683"/>
                  <a:pt x="717565" y="711678"/>
                  <a:pt x="724129" y="711678"/>
                </a:cubicBezTo>
                <a:close/>
                <a:moveTo>
                  <a:pt x="653298" y="711678"/>
                </a:moveTo>
                <a:cubicBezTo>
                  <a:pt x="660590" y="711678"/>
                  <a:pt x="667154" y="718683"/>
                  <a:pt x="667154" y="726466"/>
                </a:cubicBezTo>
                <a:cubicBezTo>
                  <a:pt x="667154" y="735028"/>
                  <a:pt x="660590" y="741255"/>
                  <a:pt x="653298" y="741255"/>
                </a:cubicBezTo>
                <a:cubicBezTo>
                  <a:pt x="645277" y="741255"/>
                  <a:pt x="640901" y="735028"/>
                  <a:pt x="640901" y="726466"/>
                </a:cubicBezTo>
                <a:cubicBezTo>
                  <a:pt x="640901" y="718683"/>
                  <a:pt x="645277" y="711678"/>
                  <a:pt x="653298" y="711678"/>
                </a:cubicBezTo>
                <a:close/>
                <a:moveTo>
                  <a:pt x="584861" y="711678"/>
                </a:moveTo>
                <a:cubicBezTo>
                  <a:pt x="592644" y="711678"/>
                  <a:pt x="599648" y="718683"/>
                  <a:pt x="599648" y="726466"/>
                </a:cubicBezTo>
                <a:cubicBezTo>
                  <a:pt x="599648" y="735028"/>
                  <a:pt x="592644" y="741255"/>
                  <a:pt x="584861" y="741255"/>
                </a:cubicBezTo>
                <a:cubicBezTo>
                  <a:pt x="576299" y="741255"/>
                  <a:pt x="570071" y="735028"/>
                  <a:pt x="570071" y="726466"/>
                </a:cubicBezTo>
                <a:cubicBezTo>
                  <a:pt x="570071" y="718683"/>
                  <a:pt x="576299" y="711678"/>
                  <a:pt x="584861" y="711678"/>
                </a:cubicBezTo>
                <a:close/>
                <a:moveTo>
                  <a:pt x="513660" y="711678"/>
                </a:moveTo>
                <a:cubicBezTo>
                  <a:pt x="522008" y="711678"/>
                  <a:pt x="528837" y="718683"/>
                  <a:pt x="528837" y="726466"/>
                </a:cubicBezTo>
                <a:cubicBezTo>
                  <a:pt x="528837" y="735028"/>
                  <a:pt x="522008" y="741255"/>
                  <a:pt x="513660" y="741255"/>
                </a:cubicBezTo>
                <a:cubicBezTo>
                  <a:pt x="506071" y="741255"/>
                  <a:pt x="499241" y="735028"/>
                  <a:pt x="499241" y="726466"/>
                </a:cubicBezTo>
                <a:cubicBezTo>
                  <a:pt x="499241" y="718683"/>
                  <a:pt x="506071" y="711678"/>
                  <a:pt x="513660" y="711678"/>
                </a:cubicBezTo>
                <a:close/>
                <a:moveTo>
                  <a:pt x="439826" y="711678"/>
                </a:moveTo>
                <a:cubicBezTo>
                  <a:pt x="448389" y="711678"/>
                  <a:pt x="454616" y="718683"/>
                  <a:pt x="454616" y="726466"/>
                </a:cubicBezTo>
                <a:cubicBezTo>
                  <a:pt x="454616" y="735028"/>
                  <a:pt x="448389" y="741255"/>
                  <a:pt x="439826" y="741255"/>
                </a:cubicBezTo>
                <a:cubicBezTo>
                  <a:pt x="432043" y="741255"/>
                  <a:pt x="425038" y="735028"/>
                  <a:pt x="425038" y="726466"/>
                </a:cubicBezTo>
                <a:cubicBezTo>
                  <a:pt x="425038" y="718683"/>
                  <a:pt x="432043" y="711678"/>
                  <a:pt x="439826" y="711678"/>
                </a:cubicBezTo>
                <a:close/>
                <a:moveTo>
                  <a:pt x="368064" y="711678"/>
                </a:moveTo>
                <a:cubicBezTo>
                  <a:pt x="376085" y="711678"/>
                  <a:pt x="380462" y="718683"/>
                  <a:pt x="380462" y="726466"/>
                </a:cubicBezTo>
                <a:cubicBezTo>
                  <a:pt x="380462" y="735028"/>
                  <a:pt x="376085" y="741255"/>
                  <a:pt x="368064" y="741255"/>
                </a:cubicBezTo>
                <a:cubicBezTo>
                  <a:pt x="360772" y="741255"/>
                  <a:pt x="354207" y="735028"/>
                  <a:pt x="354207" y="726466"/>
                </a:cubicBezTo>
                <a:cubicBezTo>
                  <a:pt x="354207" y="718683"/>
                  <a:pt x="360772" y="711678"/>
                  <a:pt x="368064" y="711678"/>
                </a:cubicBezTo>
                <a:close/>
                <a:moveTo>
                  <a:pt x="297232" y="711678"/>
                </a:moveTo>
                <a:cubicBezTo>
                  <a:pt x="303795" y="711678"/>
                  <a:pt x="309630" y="718683"/>
                  <a:pt x="309630" y="726466"/>
                </a:cubicBezTo>
                <a:cubicBezTo>
                  <a:pt x="309630" y="735028"/>
                  <a:pt x="303795" y="741255"/>
                  <a:pt x="297232" y="741255"/>
                </a:cubicBezTo>
                <a:cubicBezTo>
                  <a:pt x="289939" y="741255"/>
                  <a:pt x="283376" y="735028"/>
                  <a:pt x="283376" y="726466"/>
                </a:cubicBezTo>
                <a:cubicBezTo>
                  <a:pt x="283376" y="718683"/>
                  <a:pt x="289939" y="711678"/>
                  <a:pt x="297232" y="711678"/>
                </a:cubicBezTo>
                <a:close/>
                <a:moveTo>
                  <a:pt x="226403" y="711678"/>
                </a:moveTo>
                <a:cubicBezTo>
                  <a:pt x="232238" y="711678"/>
                  <a:pt x="238801" y="718683"/>
                  <a:pt x="238801" y="726466"/>
                </a:cubicBezTo>
                <a:cubicBezTo>
                  <a:pt x="238801" y="735028"/>
                  <a:pt x="232238" y="741255"/>
                  <a:pt x="226403" y="741255"/>
                </a:cubicBezTo>
                <a:cubicBezTo>
                  <a:pt x="218381" y="741255"/>
                  <a:pt x="212548" y="735028"/>
                  <a:pt x="212548" y="726466"/>
                </a:cubicBezTo>
                <a:cubicBezTo>
                  <a:pt x="212548" y="718683"/>
                  <a:pt x="218381" y="711678"/>
                  <a:pt x="226403" y="711678"/>
                </a:cubicBezTo>
                <a:close/>
                <a:moveTo>
                  <a:pt x="154106" y="711678"/>
                </a:moveTo>
                <a:cubicBezTo>
                  <a:pt x="161398" y="711678"/>
                  <a:pt x="167962" y="718683"/>
                  <a:pt x="167962" y="726466"/>
                </a:cubicBezTo>
                <a:cubicBezTo>
                  <a:pt x="167962" y="735028"/>
                  <a:pt x="161398" y="741255"/>
                  <a:pt x="154106" y="741255"/>
                </a:cubicBezTo>
                <a:cubicBezTo>
                  <a:pt x="147542" y="741255"/>
                  <a:pt x="141708" y="735028"/>
                  <a:pt x="141708" y="726466"/>
                </a:cubicBezTo>
                <a:cubicBezTo>
                  <a:pt x="141708" y="718683"/>
                  <a:pt x="147542" y="711678"/>
                  <a:pt x="154106" y="711678"/>
                </a:cubicBezTo>
                <a:close/>
                <a:moveTo>
                  <a:pt x="4227498" y="640846"/>
                </a:moveTo>
                <a:cubicBezTo>
                  <a:pt x="4236060" y="640846"/>
                  <a:pt x="4242286" y="645221"/>
                  <a:pt x="4242286" y="653243"/>
                </a:cubicBezTo>
                <a:cubicBezTo>
                  <a:pt x="4242286" y="661265"/>
                  <a:pt x="4236060" y="667100"/>
                  <a:pt x="4227498" y="667100"/>
                </a:cubicBezTo>
                <a:cubicBezTo>
                  <a:pt x="4218936" y="667100"/>
                  <a:pt x="4212710" y="661265"/>
                  <a:pt x="4212710" y="653243"/>
                </a:cubicBezTo>
                <a:cubicBezTo>
                  <a:pt x="4212710" y="645221"/>
                  <a:pt x="4218936" y="640846"/>
                  <a:pt x="4227498" y="640846"/>
                </a:cubicBezTo>
                <a:close/>
                <a:moveTo>
                  <a:pt x="4153295" y="640846"/>
                </a:moveTo>
                <a:cubicBezTo>
                  <a:pt x="4161078" y="640846"/>
                  <a:pt x="4168083" y="645221"/>
                  <a:pt x="4168083" y="653243"/>
                </a:cubicBezTo>
                <a:cubicBezTo>
                  <a:pt x="4168083" y="661265"/>
                  <a:pt x="4161078" y="667100"/>
                  <a:pt x="4153295" y="667100"/>
                </a:cubicBezTo>
                <a:cubicBezTo>
                  <a:pt x="4144733" y="667100"/>
                  <a:pt x="4138507" y="661265"/>
                  <a:pt x="4138507" y="653243"/>
                </a:cubicBezTo>
                <a:cubicBezTo>
                  <a:pt x="4138507" y="645221"/>
                  <a:pt x="4144733" y="640846"/>
                  <a:pt x="4153295" y="640846"/>
                </a:cubicBezTo>
                <a:close/>
                <a:moveTo>
                  <a:pt x="4082465" y="640846"/>
                </a:moveTo>
                <a:cubicBezTo>
                  <a:pt x="4090249" y="640846"/>
                  <a:pt x="4097254" y="645221"/>
                  <a:pt x="4097254" y="653243"/>
                </a:cubicBezTo>
                <a:cubicBezTo>
                  <a:pt x="4097254" y="661265"/>
                  <a:pt x="4090249" y="667100"/>
                  <a:pt x="4082465" y="667100"/>
                </a:cubicBezTo>
                <a:cubicBezTo>
                  <a:pt x="4073903" y="667100"/>
                  <a:pt x="4067676" y="661265"/>
                  <a:pt x="4067676" y="653243"/>
                </a:cubicBezTo>
                <a:cubicBezTo>
                  <a:pt x="4067676" y="645221"/>
                  <a:pt x="4073903" y="640846"/>
                  <a:pt x="4082465" y="640846"/>
                </a:cubicBezTo>
                <a:close/>
                <a:moveTo>
                  <a:pt x="4010703" y="640846"/>
                </a:moveTo>
                <a:cubicBezTo>
                  <a:pt x="4017996" y="640846"/>
                  <a:pt x="4023100" y="645221"/>
                  <a:pt x="4023100" y="653243"/>
                </a:cubicBezTo>
                <a:cubicBezTo>
                  <a:pt x="4023100" y="661265"/>
                  <a:pt x="4017996" y="667100"/>
                  <a:pt x="4010703" y="667100"/>
                </a:cubicBezTo>
                <a:cubicBezTo>
                  <a:pt x="4002681" y="667100"/>
                  <a:pt x="3996847" y="661265"/>
                  <a:pt x="3996847" y="653243"/>
                </a:cubicBezTo>
                <a:cubicBezTo>
                  <a:pt x="3996847" y="645221"/>
                  <a:pt x="4002681" y="640846"/>
                  <a:pt x="4010703" y="640846"/>
                </a:cubicBezTo>
                <a:close/>
                <a:moveTo>
                  <a:pt x="3939871" y="640846"/>
                </a:moveTo>
                <a:cubicBezTo>
                  <a:pt x="3946434" y="640846"/>
                  <a:pt x="3952268" y="645221"/>
                  <a:pt x="3952268" y="653243"/>
                </a:cubicBezTo>
                <a:cubicBezTo>
                  <a:pt x="3952268" y="661265"/>
                  <a:pt x="3946434" y="667100"/>
                  <a:pt x="3939871" y="667100"/>
                </a:cubicBezTo>
                <a:cubicBezTo>
                  <a:pt x="3932578" y="667100"/>
                  <a:pt x="3926015" y="661265"/>
                  <a:pt x="3926015" y="653243"/>
                </a:cubicBezTo>
                <a:cubicBezTo>
                  <a:pt x="3926015" y="645221"/>
                  <a:pt x="3932578" y="640846"/>
                  <a:pt x="3939871" y="640846"/>
                </a:cubicBezTo>
                <a:close/>
                <a:moveTo>
                  <a:pt x="3869042" y="640846"/>
                </a:moveTo>
                <a:cubicBezTo>
                  <a:pt x="3875605" y="640846"/>
                  <a:pt x="3881439" y="645221"/>
                  <a:pt x="3881439" y="653243"/>
                </a:cubicBezTo>
                <a:cubicBezTo>
                  <a:pt x="3881439" y="661265"/>
                  <a:pt x="3875605" y="667100"/>
                  <a:pt x="3869042" y="667100"/>
                </a:cubicBezTo>
                <a:cubicBezTo>
                  <a:pt x="3861749" y="667100"/>
                  <a:pt x="3855186" y="661265"/>
                  <a:pt x="3855186" y="653243"/>
                </a:cubicBezTo>
                <a:cubicBezTo>
                  <a:pt x="3855186" y="645221"/>
                  <a:pt x="3861749" y="640846"/>
                  <a:pt x="3869042" y="640846"/>
                </a:cubicBezTo>
                <a:close/>
                <a:moveTo>
                  <a:pt x="3796752" y="640846"/>
                </a:moveTo>
                <a:cubicBezTo>
                  <a:pt x="3804774" y="640846"/>
                  <a:pt x="3810608" y="645221"/>
                  <a:pt x="3810608" y="653243"/>
                </a:cubicBezTo>
                <a:cubicBezTo>
                  <a:pt x="3810608" y="661265"/>
                  <a:pt x="3804774" y="667100"/>
                  <a:pt x="3796752" y="667100"/>
                </a:cubicBezTo>
                <a:cubicBezTo>
                  <a:pt x="3790918" y="667100"/>
                  <a:pt x="3784355" y="661265"/>
                  <a:pt x="3784355" y="653243"/>
                </a:cubicBezTo>
                <a:cubicBezTo>
                  <a:pt x="3784355" y="645221"/>
                  <a:pt x="3790918" y="640846"/>
                  <a:pt x="3796752" y="640846"/>
                </a:cubicBezTo>
                <a:close/>
                <a:moveTo>
                  <a:pt x="3725922" y="640846"/>
                </a:moveTo>
                <a:cubicBezTo>
                  <a:pt x="3733944" y="640846"/>
                  <a:pt x="3739778" y="645221"/>
                  <a:pt x="3739778" y="653243"/>
                </a:cubicBezTo>
                <a:cubicBezTo>
                  <a:pt x="3739778" y="661265"/>
                  <a:pt x="3733944" y="667100"/>
                  <a:pt x="3725922" y="667100"/>
                </a:cubicBezTo>
                <a:cubicBezTo>
                  <a:pt x="3719359" y="667100"/>
                  <a:pt x="3713525" y="661265"/>
                  <a:pt x="3713525" y="653243"/>
                </a:cubicBezTo>
                <a:cubicBezTo>
                  <a:pt x="3713525" y="645221"/>
                  <a:pt x="3719359" y="640846"/>
                  <a:pt x="3725922" y="640846"/>
                </a:cubicBezTo>
                <a:close/>
                <a:moveTo>
                  <a:pt x="3655091" y="640846"/>
                </a:moveTo>
                <a:cubicBezTo>
                  <a:pt x="3662384" y="640846"/>
                  <a:pt x="3668947" y="647409"/>
                  <a:pt x="3668947" y="653243"/>
                </a:cubicBezTo>
                <a:cubicBezTo>
                  <a:pt x="3668947" y="661265"/>
                  <a:pt x="3662384" y="667100"/>
                  <a:pt x="3655091" y="667100"/>
                </a:cubicBezTo>
                <a:cubicBezTo>
                  <a:pt x="3647069" y="667100"/>
                  <a:pt x="3642694" y="661265"/>
                  <a:pt x="3642694" y="653243"/>
                </a:cubicBezTo>
                <a:cubicBezTo>
                  <a:pt x="3642694" y="647409"/>
                  <a:pt x="3647069" y="640846"/>
                  <a:pt x="3655091" y="640846"/>
                </a:cubicBezTo>
                <a:close/>
                <a:moveTo>
                  <a:pt x="3583280" y="640846"/>
                </a:moveTo>
                <a:cubicBezTo>
                  <a:pt x="3591064" y="640846"/>
                  <a:pt x="3598069" y="647409"/>
                  <a:pt x="3598069" y="653243"/>
                </a:cubicBezTo>
                <a:cubicBezTo>
                  <a:pt x="3598069" y="661265"/>
                  <a:pt x="3591064" y="667100"/>
                  <a:pt x="3583280" y="667100"/>
                </a:cubicBezTo>
                <a:cubicBezTo>
                  <a:pt x="3574718" y="667100"/>
                  <a:pt x="3568491" y="661265"/>
                  <a:pt x="3568491" y="653243"/>
                </a:cubicBezTo>
                <a:cubicBezTo>
                  <a:pt x="3568491" y="647409"/>
                  <a:pt x="3574718" y="640846"/>
                  <a:pt x="3583280" y="640846"/>
                </a:cubicBezTo>
                <a:close/>
                <a:moveTo>
                  <a:pt x="3512449" y="640846"/>
                </a:moveTo>
                <a:cubicBezTo>
                  <a:pt x="3520232" y="640846"/>
                  <a:pt x="3527237" y="647409"/>
                  <a:pt x="3527237" y="653243"/>
                </a:cubicBezTo>
                <a:cubicBezTo>
                  <a:pt x="3527237" y="661265"/>
                  <a:pt x="3520232" y="667100"/>
                  <a:pt x="3512449" y="667100"/>
                </a:cubicBezTo>
                <a:cubicBezTo>
                  <a:pt x="3503887" y="667100"/>
                  <a:pt x="3497661" y="661265"/>
                  <a:pt x="3497661" y="653243"/>
                </a:cubicBezTo>
                <a:cubicBezTo>
                  <a:pt x="3497661" y="647409"/>
                  <a:pt x="3503887" y="640846"/>
                  <a:pt x="3512449" y="640846"/>
                </a:cubicBezTo>
                <a:close/>
                <a:moveTo>
                  <a:pt x="3441619" y="640846"/>
                </a:moveTo>
                <a:cubicBezTo>
                  <a:pt x="3450181" y="640846"/>
                  <a:pt x="3456408" y="647409"/>
                  <a:pt x="3456408" y="653243"/>
                </a:cubicBezTo>
                <a:cubicBezTo>
                  <a:pt x="3456408" y="661265"/>
                  <a:pt x="3450181" y="667100"/>
                  <a:pt x="3441619" y="667100"/>
                </a:cubicBezTo>
                <a:cubicBezTo>
                  <a:pt x="3433835" y="667100"/>
                  <a:pt x="3426830" y="661265"/>
                  <a:pt x="3426830" y="653243"/>
                </a:cubicBezTo>
                <a:cubicBezTo>
                  <a:pt x="3426830" y="647409"/>
                  <a:pt x="3433835" y="640846"/>
                  <a:pt x="3441619" y="640846"/>
                </a:cubicBezTo>
                <a:close/>
                <a:moveTo>
                  <a:pt x="3369857" y="640846"/>
                </a:moveTo>
                <a:cubicBezTo>
                  <a:pt x="3377879" y="640846"/>
                  <a:pt x="3382254" y="647409"/>
                  <a:pt x="3382254" y="653243"/>
                </a:cubicBezTo>
                <a:cubicBezTo>
                  <a:pt x="3382254" y="661265"/>
                  <a:pt x="3377879" y="667100"/>
                  <a:pt x="3369857" y="667100"/>
                </a:cubicBezTo>
                <a:cubicBezTo>
                  <a:pt x="3362564" y="667100"/>
                  <a:pt x="3356001" y="661265"/>
                  <a:pt x="3356001" y="653243"/>
                </a:cubicBezTo>
                <a:cubicBezTo>
                  <a:pt x="3356001" y="647409"/>
                  <a:pt x="3362564" y="640846"/>
                  <a:pt x="3369857" y="640846"/>
                </a:cubicBezTo>
                <a:close/>
                <a:moveTo>
                  <a:pt x="3299091" y="640846"/>
                </a:moveTo>
                <a:cubicBezTo>
                  <a:pt x="3305653" y="640846"/>
                  <a:pt x="3311488" y="647409"/>
                  <a:pt x="3311488" y="653243"/>
                </a:cubicBezTo>
                <a:cubicBezTo>
                  <a:pt x="3311488" y="661265"/>
                  <a:pt x="3305653" y="667100"/>
                  <a:pt x="3299091" y="667100"/>
                </a:cubicBezTo>
                <a:cubicBezTo>
                  <a:pt x="3291796" y="667100"/>
                  <a:pt x="3285237" y="661265"/>
                  <a:pt x="3285237" y="653243"/>
                </a:cubicBezTo>
                <a:cubicBezTo>
                  <a:pt x="3285237" y="647409"/>
                  <a:pt x="3291796" y="640846"/>
                  <a:pt x="3299091" y="640846"/>
                </a:cubicBezTo>
                <a:close/>
                <a:moveTo>
                  <a:pt x="3228258" y="640846"/>
                </a:moveTo>
                <a:cubicBezTo>
                  <a:pt x="3234823" y="640846"/>
                  <a:pt x="3240658" y="647409"/>
                  <a:pt x="3240658" y="653243"/>
                </a:cubicBezTo>
                <a:cubicBezTo>
                  <a:pt x="3240658" y="661265"/>
                  <a:pt x="3234823" y="667100"/>
                  <a:pt x="3228258" y="667100"/>
                </a:cubicBezTo>
                <a:cubicBezTo>
                  <a:pt x="3220236" y="667100"/>
                  <a:pt x="3214403" y="661265"/>
                  <a:pt x="3214403" y="653243"/>
                </a:cubicBezTo>
                <a:cubicBezTo>
                  <a:pt x="3214403" y="647409"/>
                  <a:pt x="3220236" y="640846"/>
                  <a:pt x="3228258" y="640846"/>
                </a:cubicBezTo>
                <a:close/>
                <a:moveTo>
                  <a:pt x="3152597" y="640846"/>
                </a:moveTo>
                <a:cubicBezTo>
                  <a:pt x="3159891" y="640846"/>
                  <a:pt x="3166454" y="647409"/>
                  <a:pt x="3166454" y="653243"/>
                </a:cubicBezTo>
                <a:cubicBezTo>
                  <a:pt x="3166454" y="661265"/>
                  <a:pt x="3159891" y="667100"/>
                  <a:pt x="3152597" y="667100"/>
                </a:cubicBezTo>
                <a:cubicBezTo>
                  <a:pt x="3146035" y="667100"/>
                  <a:pt x="3140200" y="661265"/>
                  <a:pt x="3140200" y="653243"/>
                </a:cubicBezTo>
                <a:cubicBezTo>
                  <a:pt x="3140200" y="647409"/>
                  <a:pt x="3146035" y="640846"/>
                  <a:pt x="3152597" y="640846"/>
                </a:cubicBezTo>
                <a:close/>
                <a:moveTo>
                  <a:pt x="3081767" y="640846"/>
                </a:moveTo>
                <a:cubicBezTo>
                  <a:pt x="3089058" y="640846"/>
                  <a:pt x="3095620" y="647409"/>
                  <a:pt x="3095620" y="653243"/>
                </a:cubicBezTo>
                <a:cubicBezTo>
                  <a:pt x="3095620" y="661265"/>
                  <a:pt x="3089058" y="667100"/>
                  <a:pt x="3081767" y="667100"/>
                </a:cubicBezTo>
                <a:cubicBezTo>
                  <a:pt x="3073743" y="667100"/>
                  <a:pt x="3069366" y="661265"/>
                  <a:pt x="3069366" y="653243"/>
                </a:cubicBezTo>
                <a:cubicBezTo>
                  <a:pt x="3069366" y="647409"/>
                  <a:pt x="3073743" y="640846"/>
                  <a:pt x="3081767" y="640846"/>
                </a:cubicBezTo>
                <a:close/>
                <a:moveTo>
                  <a:pt x="3013710" y="640846"/>
                </a:moveTo>
                <a:cubicBezTo>
                  <a:pt x="3021299" y="640846"/>
                  <a:pt x="3028129" y="647409"/>
                  <a:pt x="3028129" y="653243"/>
                </a:cubicBezTo>
                <a:cubicBezTo>
                  <a:pt x="3028129" y="661265"/>
                  <a:pt x="3021299" y="667100"/>
                  <a:pt x="3013710" y="667100"/>
                </a:cubicBezTo>
                <a:cubicBezTo>
                  <a:pt x="3005363" y="667100"/>
                  <a:pt x="2998534" y="661265"/>
                  <a:pt x="2998534" y="653243"/>
                </a:cubicBezTo>
                <a:cubicBezTo>
                  <a:pt x="2998534" y="647409"/>
                  <a:pt x="3005363" y="640846"/>
                  <a:pt x="3013710" y="640846"/>
                </a:cubicBezTo>
                <a:close/>
                <a:moveTo>
                  <a:pt x="2942488" y="640846"/>
                </a:moveTo>
                <a:cubicBezTo>
                  <a:pt x="2951049" y="640846"/>
                  <a:pt x="2957280" y="647409"/>
                  <a:pt x="2957280" y="653243"/>
                </a:cubicBezTo>
                <a:cubicBezTo>
                  <a:pt x="2957280" y="661265"/>
                  <a:pt x="2951049" y="667100"/>
                  <a:pt x="2942488" y="667100"/>
                </a:cubicBezTo>
                <a:cubicBezTo>
                  <a:pt x="2934708" y="667100"/>
                  <a:pt x="2927703" y="661265"/>
                  <a:pt x="2927703" y="653243"/>
                </a:cubicBezTo>
                <a:cubicBezTo>
                  <a:pt x="2927703" y="647409"/>
                  <a:pt x="2934708" y="640846"/>
                  <a:pt x="2942488" y="640846"/>
                </a:cubicBezTo>
                <a:close/>
                <a:moveTo>
                  <a:pt x="2868288" y="640846"/>
                </a:moveTo>
                <a:cubicBezTo>
                  <a:pt x="2876853" y="640846"/>
                  <a:pt x="2883082" y="647409"/>
                  <a:pt x="2883082" y="653243"/>
                </a:cubicBezTo>
                <a:cubicBezTo>
                  <a:pt x="2883082" y="661265"/>
                  <a:pt x="2876853" y="667100"/>
                  <a:pt x="2868288" y="667100"/>
                </a:cubicBezTo>
                <a:cubicBezTo>
                  <a:pt x="2860506" y="667100"/>
                  <a:pt x="2853498" y="661265"/>
                  <a:pt x="2853498" y="653243"/>
                </a:cubicBezTo>
                <a:cubicBezTo>
                  <a:pt x="2853498" y="647409"/>
                  <a:pt x="2860506" y="640846"/>
                  <a:pt x="2868288" y="640846"/>
                </a:cubicBezTo>
                <a:close/>
                <a:moveTo>
                  <a:pt x="2796532" y="640846"/>
                </a:moveTo>
                <a:cubicBezTo>
                  <a:pt x="2804550" y="640846"/>
                  <a:pt x="2808926" y="647409"/>
                  <a:pt x="2808926" y="653243"/>
                </a:cubicBezTo>
                <a:cubicBezTo>
                  <a:pt x="2808926" y="661265"/>
                  <a:pt x="2804550" y="667100"/>
                  <a:pt x="2796532" y="667100"/>
                </a:cubicBezTo>
                <a:cubicBezTo>
                  <a:pt x="2789237" y="667100"/>
                  <a:pt x="2782673" y="661265"/>
                  <a:pt x="2782673" y="653243"/>
                </a:cubicBezTo>
                <a:cubicBezTo>
                  <a:pt x="2782673" y="647409"/>
                  <a:pt x="2789237" y="640846"/>
                  <a:pt x="2796532" y="640846"/>
                </a:cubicBezTo>
                <a:close/>
                <a:moveTo>
                  <a:pt x="2725692" y="640846"/>
                </a:moveTo>
                <a:cubicBezTo>
                  <a:pt x="2731527" y="640846"/>
                  <a:pt x="2738097" y="647409"/>
                  <a:pt x="2738097" y="653243"/>
                </a:cubicBezTo>
                <a:cubicBezTo>
                  <a:pt x="2738097" y="661265"/>
                  <a:pt x="2731527" y="667100"/>
                  <a:pt x="2725692" y="667100"/>
                </a:cubicBezTo>
                <a:cubicBezTo>
                  <a:pt x="2717681" y="667100"/>
                  <a:pt x="2711843" y="661265"/>
                  <a:pt x="2711843" y="653243"/>
                </a:cubicBezTo>
                <a:cubicBezTo>
                  <a:pt x="2711843" y="647409"/>
                  <a:pt x="2717681" y="640846"/>
                  <a:pt x="2725692" y="640846"/>
                </a:cubicBezTo>
                <a:close/>
                <a:moveTo>
                  <a:pt x="2654867" y="640846"/>
                </a:moveTo>
                <a:cubicBezTo>
                  <a:pt x="2660705" y="640846"/>
                  <a:pt x="2667266" y="647409"/>
                  <a:pt x="2667266" y="653243"/>
                </a:cubicBezTo>
                <a:cubicBezTo>
                  <a:pt x="2667266" y="661265"/>
                  <a:pt x="2660705" y="667100"/>
                  <a:pt x="2654867" y="667100"/>
                </a:cubicBezTo>
                <a:cubicBezTo>
                  <a:pt x="2646847" y="667100"/>
                  <a:pt x="2641013" y="661265"/>
                  <a:pt x="2641013" y="653243"/>
                </a:cubicBezTo>
                <a:cubicBezTo>
                  <a:pt x="2641013" y="647409"/>
                  <a:pt x="2646847" y="640846"/>
                  <a:pt x="2654867" y="640846"/>
                </a:cubicBezTo>
                <a:close/>
                <a:moveTo>
                  <a:pt x="2582577" y="640846"/>
                </a:moveTo>
                <a:cubicBezTo>
                  <a:pt x="2589870" y="640846"/>
                  <a:pt x="2596432" y="647409"/>
                  <a:pt x="2596432" y="654702"/>
                </a:cubicBezTo>
                <a:cubicBezTo>
                  <a:pt x="2596432" y="661265"/>
                  <a:pt x="2589870" y="667100"/>
                  <a:pt x="2582577" y="667100"/>
                </a:cubicBezTo>
                <a:cubicBezTo>
                  <a:pt x="2576016" y="667100"/>
                  <a:pt x="2570181" y="661265"/>
                  <a:pt x="2570181" y="654702"/>
                </a:cubicBezTo>
                <a:cubicBezTo>
                  <a:pt x="2570181" y="647409"/>
                  <a:pt x="2576016" y="640846"/>
                  <a:pt x="2582577" y="640846"/>
                </a:cubicBezTo>
                <a:close/>
                <a:moveTo>
                  <a:pt x="1728254" y="640846"/>
                </a:moveTo>
                <a:cubicBezTo>
                  <a:pt x="1736820" y="640846"/>
                  <a:pt x="1743044" y="647409"/>
                  <a:pt x="1743044" y="654702"/>
                </a:cubicBezTo>
                <a:cubicBezTo>
                  <a:pt x="1743044" y="661265"/>
                  <a:pt x="1736820" y="667100"/>
                  <a:pt x="1728254" y="667100"/>
                </a:cubicBezTo>
                <a:cubicBezTo>
                  <a:pt x="1719691" y="667100"/>
                  <a:pt x="1713464" y="661265"/>
                  <a:pt x="1713464" y="654702"/>
                </a:cubicBezTo>
                <a:cubicBezTo>
                  <a:pt x="1713464" y="647409"/>
                  <a:pt x="1719691" y="640846"/>
                  <a:pt x="1728254" y="640846"/>
                </a:cubicBezTo>
                <a:close/>
                <a:moveTo>
                  <a:pt x="1657423" y="640846"/>
                </a:moveTo>
                <a:cubicBezTo>
                  <a:pt x="1665208" y="640846"/>
                  <a:pt x="1672215" y="647409"/>
                  <a:pt x="1672215" y="654702"/>
                </a:cubicBezTo>
                <a:cubicBezTo>
                  <a:pt x="1672215" y="661265"/>
                  <a:pt x="1665208" y="667100"/>
                  <a:pt x="1657423" y="667100"/>
                </a:cubicBezTo>
                <a:cubicBezTo>
                  <a:pt x="1648867" y="667100"/>
                  <a:pt x="1642644" y="661265"/>
                  <a:pt x="1642644" y="654702"/>
                </a:cubicBezTo>
                <a:cubicBezTo>
                  <a:pt x="1642644" y="647409"/>
                  <a:pt x="1648867" y="640846"/>
                  <a:pt x="1657423" y="640846"/>
                </a:cubicBezTo>
                <a:close/>
                <a:moveTo>
                  <a:pt x="1582290" y="640846"/>
                </a:moveTo>
                <a:cubicBezTo>
                  <a:pt x="1589584" y="640846"/>
                  <a:pt x="1594694" y="647409"/>
                  <a:pt x="1594694" y="654702"/>
                </a:cubicBezTo>
                <a:cubicBezTo>
                  <a:pt x="1594694" y="661265"/>
                  <a:pt x="1589584" y="667100"/>
                  <a:pt x="1582290" y="667100"/>
                </a:cubicBezTo>
                <a:cubicBezTo>
                  <a:pt x="1574268" y="667100"/>
                  <a:pt x="1568435" y="661265"/>
                  <a:pt x="1568435" y="654702"/>
                </a:cubicBezTo>
                <a:cubicBezTo>
                  <a:pt x="1568435" y="647409"/>
                  <a:pt x="1574268" y="640846"/>
                  <a:pt x="1582290" y="640846"/>
                </a:cubicBezTo>
                <a:close/>
                <a:moveTo>
                  <a:pt x="1512190" y="640846"/>
                </a:moveTo>
                <a:cubicBezTo>
                  <a:pt x="1518025" y="640846"/>
                  <a:pt x="1523859" y="647409"/>
                  <a:pt x="1523859" y="654702"/>
                </a:cubicBezTo>
                <a:cubicBezTo>
                  <a:pt x="1523859" y="661265"/>
                  <a:pt x="1518025" y="667100"/>
                  <a:pt x="1512190" y="667100"/>
                </a:cubicBezTo>
                <a:cubicBezTo>
                  <a:pt x="1504169" y="667100"/>
                  <a:pt x="1497604" y="662724"/>
                  <a:pt x="1497604" y="654702"/>
                </a:cubicBezTo>
                <a:cubicBezTo>
                  <a:pt x="1497604" y="647409"/>
                  <a:pt x="1504169" y="640846"/>
                  <a:pt x="1512190" y="640846"/>
                </a:cubicBezTo>
                <a:close/>
                <a:moveTo>
                  <a:pt x="1440623" y="640846"/>
                </a:moveTo>
                <a:cubicBezTo>
                  <a:pt x="1447182" y="640846"/>
                  <a:pt x="1453017" y="647409"/>
                  <a:pt x="1453017" y="654702"/>
                </a:cubicBezTo>
                <a:cubicBezTo>
                  <a:pt x="1453017" y="662724"/>
                  <a:pt x="1447182" y="667100"/>
                  <a:pt x="1440623" y="667100"/>
                </a:cubicBezTo>
                <a:cubicBezTo>
                  <a:pt x="1433331" y="667100"/>
                  <a:pt x="1426767" y="662724"/>
                  <a:pt x="1426767" y="654702"/>
                </a:cubicBezTo>
                <a:cubicBezTo>
                  <a:pt x="1426767" y="647409"/>
                  <a:pt x="1433331" y="640846"/>
                  <a:pt x="1440623" y="640846"/>
                </a:cubicBezTo>
                <a:close/>
                <a:moveTo>
                  <a:pt x="1368339" y="640846"/>
                </a:moveTo>
                <a:cubicBezTo>
                  <a:pt x="1376363" y="640846"/>
                  <a:pt x="1382194" y="647409"/>
                  <a:pt x="1382194" y="654702"/>
                </a:cubicBezTo>
                <a:cubicBezTo>
                  <a:pt x="1382194" y="662724"/>
                  <a:pt x="1376363" y="667100"/>
                  <a:pt x="1368339" y="667100"/>
                </a:cubicBezTo>
                <a:cubicBezTo>
                  <a:pt x="1362505" y="667100"/>
                  <a:pt x="1355943" y="662724"/>
                  <a:pt x="1355943" y="654702"/>
                </a:cubicBezTo>
                <a:cubicBezTo>
                  <a:pt x="1355943" y="647409"/>
                  <a:pt x="1362505" y="640846"/>
                  <a:pt x="1368339" y="640846"/>
                </a:cubicBezTo>
                <a:close/>
                <a:moveTo>
                  <a:pt x="1297512" y="640846"/>
                </a:moveTo>
                <a:cubicBezTo>
                  <a:pt x="1305535" y="640846"/>
                  <a:pt x="1311369" y="647409"/>
                  <a:pt x="1311369" y="654702"/>
                </a:cubicBezTo>
                <a:cubicBezTo>
                  <a:pt x="1311369" y="662724"/>
                  <a:pt x="1305535" y="667100"/>
                  <a:pt x="1297512" y="667100"/>
                </a:cubicBezTo>
                <a:cubicBezTo>
                  <a:pt x="1291678" y="667100"/>
                  <a:pt x="1285116" y="662724"/>
                  <a:pt x="1285116" y="654702"/>
                </a:cubicBezTo>
                <a:cubicBezTo>
                  <a:pt x="1285116" y="647409"/>
                  <a:pt x="1291678" y="640846"/>
                  <a:pt x="1297512" y="640846"/>
                </a:cubicBezTo>
                <a:close/>
                <a:moveTo>
                  <a:pt x="1226680" y="640846"/>
                </a:moveTo>
                <a:cubicBezTo>
                  <a:pt x="1233973" y="640846"/>
                  <a:pt x="1240537" y="647409"/>
                  <a:pt x="1240537" y="654702"/>
                </a:cubicBezTo>
                <a:cubicBezTo>
                  <a:pt x="1240537" y="662724"/>
                  <a:pt x="1233973" y="667100"/>
                  <a:pt x="1226680" y="667100"/>
                </a:cubicBezTo>
                <a:cubicBezTo>
                  <a:pt x="1218667" y="667100"/>
                  <a:pt x="1214291" y="662724"/>
                  <a:pt x="1214291" y="654702"/>
                </a:cubicBezTo>
                <a:cubicBezTo>
                  <a:pt x="1214291" y="647409"/>
                  <a:pt x="1218667" y="640846"/>
                  <a:pt x="1226680" y="640846"/>
                </a:cubicBezTo>
                <a:close/>
                <a:moveTo>
                  <a:pt x="1154878" y="640846"/>
                </a:moveTo>
                <a:cubicBezTo>
                  <a:pt x="1162660" y="640846"/>
                  <a:pt x="1169666" y="647409"/>
                  <a:pt x="1169666" y="654702"/>
                </a:cubicBezTo>
                <a:cubicBezTo>
                  <a:pt x="1169666" y="662724"/>
                  <a:pt x="1162660" y="667100"/>
                  <a:pt x="1154878" y="667100"/>
                </a:cubicBezTo>
                <a:cubicBezTo>
                  <a:pt x="1146318" y="667100"/>
                  <a:pt x="1140088" y="662724"/>
                  <a:pt x="1140088" y="654702"/>
                </a:cubicBezTo>
                <a:cubicBezTo>
                  <a:pt x="1140088" y="647409"/>
                  <a:pt x="1146318" y="640846"/>
                  <a:pt x="1154878" y="640846"/>
                </a:cubicBezTo>
                <a:close/>
                <a:moveTo>
                  <a:pt x="1084051" y="640846"/>
                </a:moveTo>
                <a:cubicBezTo>
                  <a:pt x="1091834" y="640846"/>
                  <a:pt x="1098838" y="647409"/>
                  <a:pt x="1098838" y="654702"/>
                </a:cubicBezTo>
                <a:cubicBezTo>
                  <a:pt x="1098838" y="662724"/>
                  <a:pt x="1091834" y="667100"/>
                  <a:pt x="1084051" y="667100"/>
                </a:cubicBezTo>
                <a:cubicBezTo>
                  <a:pt x="1075486" y="667100"/>
                  <a:pt x="1069261" y="662724"/>
                  <a:pt x="1069261" y="654702"/>
                </a:cubicBezTo>
                <a:cubicBezTo>
                  <a:pt x="1069261" y="647409"/>
                  <a:pt x="1075486" y="640846"/>
                  <a:pt x="1084051" y="640846"/>
                </a:cubicBezTo>
                <a:close/>
                <a:moveTo>
                  <a:pt x="1013010" y="640846"/>
                </a:moveTo>
                <a:cubicBezTo>
                  <a:pt x="1020306" y="640846"/>
                  <a:pt x="1024682" y="647409"/>
                  <a:pt x="1024682" y="654702"/>
                </a:cubicBezTo>
                <a:cubicBezTo>
                  <a:pt x="1024682" y="662724"/>
                  <a:pt x="1020306" y="667100"/>
                  <a:pt x="1013010" y="667100"/>
                </a:cubicBezTo>
                <a:cubicBezTo>
                  <a:pt x="1004989" y="667100"/>
                  <a:pt x="998429" y="662724"/>
                  <a:pt x="998429" y="654702"/>
                </a:cubicBezTo>
                <a:cubicBezTo>
                  <a:pt x="998429" y="647409"/>
                  <a:pt x="1004989" y="640846"/>
                  <a:pt x="1013010" y="640846"/>
                </a:cubicBezTo>
                <a:close/>
                <a:moveTo>
                  <a:pt x="941457" y="640846"/>
                </a:moveTo>
                <a:cubicBezTo>
                  <a:pt x="948018" y="640846"/>
                  <a:pt x="953852" y="647409"/>
                  <a:pt x="953852" y="654702"/>
                </a:cubicBezTo>
                <a:cubicBezTo>
                  <a:pt x="953852" y="662724"/>
                  <a:pt x="948018" y="667100"/>
                  <a:pt x="941457" y="667100"/>
                </a:cubicBezTo>
                <a:cubicBezTo>
                  <a:pt x="934166" y="667100"/>
                  <a:pt x="927599" y="662724"/>
                  <a:pt x="927599" y="654702"/>
                </a:cubicBezTo>
                <a:cubicBezTo>
                  <a:pt x="927599" y="647409"/>
                  <a:pt x="934166" y="640846"/>
                  <a:pt x="941457" y="640846"/>
                </a:cubicBezTo>
                <a:close/>
                <a:moveTo>
                  <a:pt x="870622" y="640846"/>
                </a:moveTo>
                <a:cubicBezTo>
                  <a:pt x="877190" y="640846"/>
                  <a:pt x="883024" y="647409"/>
                  <a:pt x="883024" y="654702"/>
                </a:cubicBezTo>
                <a:cubicBezTo>
                  <a:pt x="883024" y="662724"/>
                  <a:pt x="877190" y="667100"/>
                  <a:pt x="870622" y="667100"/>
                </a:cubicBezTo>
                <a:cubicBezTo>
                  <a:pt x="863332" y="667100"/>
                  <a:pt x="856770" y="662724"/>
                  <a:pt x="856770" y="654702"/>
                </a:cubicBezTo>
                <a:cubicBezTo>
                  <a:pt x="856770" y="647409"/>
                  <a:pt x="863332" y="640846"/>
                  <a:pt x="870622" y="640846"/>
                </a:cubicBezTo>
                <a:close/>
                <a:moveTo>
                  <a:pt x="798337" y="640846"/>
                </a:moveTo>
                <a:cubicBezTo>
                  <a:pt x="806358" y="640846"/>
                  <a:pt x="812191" y="647851"/>
                  <a:pt x="812191" y="655635"/>
                </a:cubicBezTo>
                <a:cubicBezTo>
                  <a:pt x="812191" y="664197"/>
                  <a:pt x="806358" y="670424"/>
                  <a:pt x="798337" y="670424"/>
                </a:cubicBezTo>
                <a:cubicBezTo>
                  <a:pt x="792503" y="670424"/>
                  <a:pt x="785937" y="664197"/>
                  <a:pt x="785937" y="655635"/>
                </a:cubicBezTo>
                <a:cubicBezTo>
                  <a:pt x="785937" y="647851"/>
                  <a:pt x="792503" y="640846"/>
                  <a:pt x="798337" y="640846"/>
                </a:cubicBezTo>
                <a:close/>
                <a:moveTo>
                  <a:pt x="724134" y="640846"/>
                </a:moveTo>
                <a:cubicBezTo>
                  <a:pt x="731428" y="640846"/>
                  <a:pt x="737989" y="647851"/>
                  <a:pt x="737989" y="655635"/>
                </a:cubicBezTo>
                <a:cubicBezTo>
                  <a:pt x="737989" y="664197"/>
                  <a:pt x="731428" y="670424"/>
                  <a:pt x="724134" y="670424"/>
                </a:cubicBezTo>
                <a:cubicBezTo>
                  <a:pt x="717567" y="670424"/>
                  <a:pt x="711735" y="664197"/>
                  <a:pt x="711735" y="655635"/>
                </a:cubicBezTo>
                <a:cubicBezTo>
                  <a:pt x="711735" y="647851"/>
                  <a:pt x="717567" y="640846"/>
                  <a:pt x="724134" y="640846"/>
                </a:cubicBezTo>
                <a:close/>
                <a:moveTo>
                  <a:pt x="653301" y="640846"/>
                </a:moveTo>
                <a:cubicBezTo>
                  <a:pt x="660594" y="640846"/>
                  <a:pt x="667160" y="647851"/>
                  <a:pt x="667160" y="655635"/>
                </a:cubicBezTo>
                <a:cubicBezTo>
                  <a:pt x="667160" y="664197"/>
                  <a:pt x="660594" y="670424"/>
                  <a:pt x="653301" y="670424"/>
                </a:cubicBezTo>
                <a:cubicBezTo>
                  <a:pt x="645283" y="670424"/>
                  <a:pt x="640907" y="664197"/>
                  <a:pt x="640907" y="655635"/>
                </a:cubicBezTo>
                <a:cubicBezTo>
                  <a:pt x="640907" y="647851"/>
                  <a:pt x="645283" y="640846"/>
                  <a:pt x="653301" y="640846"/>
                </a:cubicBezTo>
                <a:close/>
                <a:moveTo>
                  <a:pt x="584864" y="640846"/>
                </a:moveTo>
                <a:cubicBezTo>
                  <a:pt x="592646" y="640846"/>
                  <a:pt x="599651" y="647851"/>
                  <a:pt x="599651" y="655635"/>
                </a:cubicBezTo>
                <a:cubicBezTo>
                  <a:pt x="599651" y="664197"/>
                  <a:pt x="592646" y="670424"/>
                  <a:pt x="584864" y="670424"/>
                </a:cubicBezTo>
                <a:cubicBezTo>
                  <a:pt x="576304" y="670424"/>
                  <a:pt x="570075" y="664197"/>
                  <a:pt x="570075" y="655635"/>
                </a:cubicBezTo>
                <a:cubicBezTo>
                  <a:pt x="570075" y="647851"/>
                  <a:pt x="576304" y="640846"/>
                  <a:pt x="584864" y="640846"/>
                </a:cubicBezTo>
                <a:close/>
                <a:moveTo>
                  <a:pt x="513663" y="640846"/>
                </a:moveTo>
                <a:cubicBezTo>
                  <a:pt x="522010" y="640846"/>
                  <a:pt x="528843" y="647851"/>
                  <a:pt x="528843" y="655635"/>
                </a:cubicBezTo>
                <a:cubicBezTo>
                  <a:pt x="528843" y="664197"/>
                  <a:pt x="522010" y="670424"/>
                  <a:pt x="513663" y="670424"/>
                </a:cubicBezTo>
                <a:cubicBezTo>
                  <a:pt x="506076" y="670424"/>
                  <a:pt x="499246" y="664197"/>
                  <a:pt x="499246" y="655635"/>
                </a:cubicBezTo>
                <a:cubicBezTo>
                  <a:pt x="499246" y="647851"/>
                  <a:pt x="506076" y="640846"/>
                  <a:pt x="513663" y="640846"/>
                </a:cubicBezTo>
                <a:close/>
                <a:moveTo>
                  <a:pt x="439832" y="640846"/>
                </a:moveTo>
                <a:cubicBezTo>
                  <a:pt x="448391" y="640846"/>
                  <a:pt x="454622" y="647851"/>
                  <a:pt x="454622" y="655635"/>
                </a:cubicBezTo>
                <a:cubicBezTo>
                  <a:pt x="454622" y="664197"/>
                  <a:pt x="448391" y="670424"/>
                  <a:pt x="439832" y="670424"/>
                </a:cubicBezTo>
                <a:cubicBezTo>
                  <a:pt x="432049" y="670424"/>
                  <a:pt x="425044" y="664197"/>
                  <a:pt x="425044" y="655635"/>
                </a:cubicBezTo>
                <a:cubicBezTo>
                  <a:pt x="425044" y="647851"/>
                  <a:pt x="432049" y="640846"/>
                  <a:pt x="439832" y="640846"/>
                </a:cubicBezTo>
                <a:close/>
                <a:moveTo>
                  <a:pt x="368070" y="640846"/>
                </a:moveTo>
                <a:cubicBezTo>
                  <a:pt x="376088" y="640846"/>
                  <a:pt x="380465" y="647851"/>
                  <a:pt x="380465" y="655635"/>
                </a:cubicBezTo>
                <a:cubicBezTo>
                  <a:pt x="380465" y="664197"/>
                  <a:pt x="376088" y="670424"/>
                  <a:pt x="368070" y="670424"/>
                </a:cubicBezTo>
                <a:cubicBezTo>
                  <a:pt x="360777" y="670424"/>
                  <a:pt x="354211" y="664197"/>
                  <a:pt x="354211" y="655635"/>
                </a:cubicBezTo>
                <a:cubicBezTo>
                  <a:pt x="354211" y="647851"/>
                  <a:pt x="360777" y="640846"/>
                  <a:pt x="368070" y="640846"/>
                </a:cubicBezTo>
                <a:close/>
                <a:moveTo>
                  <a:pt x="297235" y="640846"/>
                </a:moveTo>
                <a:cubicBezTo>
                  <a:pt x="303798" y="640846"/>
                  <a:pt x="309631" y="647851"/>
                  <a:pt x="309631" y="655635"/>
                </a:cubicBezTo>
                <a:cubicBezTo>
                  <a:pt x="309631" y="664197"/>
                  <a:pt x="303798" y="670424"/>
                  <a:pt x="297235" y="670424"/>
                </a:cubicBezTo>
                <a:cubicBezTo>
                  <a:pt x="289944" y="670424"/>
                  <a:pt x="283379" y="664197"/>
                  <a:pt x="283379" y="655635"/>
                </a:cubicBezTo>
                <a:cubicBezTo>
                  <a:pt x="283379" y="647851"/>
                  <a:pt x="289944" y="640846"/>
                  <a:pt x="297235" y="640846"/>
                </a:cubicBezTo>
                <a:close/>
                <a:moveTo>
                  <a:pt x="4082465" y="570017"/>
                </a:moveTo>
                <a:cubicBezTo>
                  <a:pt x="4090249" y="570017"/>
                  <a:pt x="4097254" y="576244"/>
                  <a:pt x="4097254" y="584805"/>
                </a:cubicBezTo>
                <a:cubicBezTo>
                  <a:pt x="4097254" y="593367"/>
                  <a:pt x="4090249" y="599594"/>
                  <a:pt x="4082465" y="599594"/>
                </a:cubicBezTo>
                <a:cubicBezTo>
                  <a:pt x="4073903" y="599594"/>
                  <a:pt x="4067676" y="593367"/>
                  <a:pt x="4067676" y="584805"/>
                </a:cubicBezTo>
                <a:cubicBezTo>
                  <a:pt x="4067676" y="576244"/>
                  <a:pt x="4073903" y="570017"/>
                  <a:pt x="4082465" y="570017"/>
                </a:cubicBezTo>
                <a:close/>
                <a:moveTo>
                  <a:pt x="4010703" y="570017"/>
                </a:moveTo>
                <a:cubicBezTo>
                  <a:pt x="4017996" y="570017"/>
                  <a:pt x="4023100" y="576244"/>
                  <a:pt x="4023100" y="584805"/>
                </a:cubicBezTo>
                <a:cubicBezTo>
                  <a:pt x="4023100" y="593367"/>
                  <a:pt x="4017996" y="599594"/>
                  <a:pt x="4010703" y="599594"/>
                </a:cubicBezTo>
                <a:cubicBezTo>
                  <a:pt x="4002681" y="599594"/>
                  <a:pt x="3996847" y="593367"/>
                  <a:pt x="3996847" y="584805"/>
                </a:cubicBezTo>
                <a:cubicBezTo>
                  <a:pt x="3996847" y="576244"/>
                  <a:pt x="4002681" y="570017"/>
                  <a:pt x="4010703" y="570017"/>
                </a:cubicBezTo>
                <a:close/>
                <a:moveTo>
                  <a:pt x="3939871" y="570017"/>
                </a:moveTo>
                <a:cubicBezTo>
                  <a:pt x="3946434" y="570017"/>
                  <a:pt x="3952268" y="576244"/>
                  <a:pt x="3952268" y="584805"/>
                </a:cubicBezTo>
                <a:cubicBezTo>
                  <a:pt x="3952268" y="593367"/>
                  <a:pt x="3946434" y="599594"/>
                  <a:pt x="3939871" y="599594"/>
                </a:cubicBezTo>
                <a:cubicBezTo>
                  <a:pt x="3932578" y="599594"/>
                  <a:pt x="3926015" y="593367"/>
                  <a:pt x="3926015" y="584805"/>
                </a:cubicBezTo>
                <a:cubicBezTo>
                  <a:pt x="3926015" y="576244"/>
                  <a:pt x="3932578" y="570017"/>
                  <a:pt x="3939871" y="570017"/>
                </a:cubicBezTo>
                <a:close/>
                <a:moveTo>
                  <a:pt x="3869042" y="570017"/>
                </a:moveTo>
                <a:cubicBezTo>
                  <a:pt x="3875605" y="570017"/>
                  <a:pt x="3881439" y="576244"/>
                  <a:pt x="3881439" y="584805"/>
                </a:cubicBezTo>
                <a:cubicBezTo>
                  <a:pt x="3881439" y="593367"/>
                  <a:pt x="3875605" y="599594"/>
                  <a:pt x="3869042" y="599594"/>
                </a:cubicBezTo>
                <a:cubicBezTo>
                  <a:pt x="3861749" y="599594"/>
                  <a:pt x="3855186" y="593367"/>
                  <a:pt x="3855186" y="584805"/>
                </a:cubicBezTo>
                <a:cubicBezTo>
                  <a:pt x="3855186" y="576244"/>
                  <a:pt x="3861749" y="570017"/>
                  <a:pt x="3869042" y="570017"/>
                </a:cubicBezTo>
                <a:close/>
                <a:moveTo>
                  <a:pt x="3796752" y="570017"/>
                </a:moveTo>
                <a:cubicBezTo>
                  <a:pt x="3804774" y="570017"/>
                  <a:pt x="3810608" y="576244"/>
                  <a:pt x="3810608" y="584805"/>
                </a:cubicBezTo>
                <a:cubicBezTo>
                  <a:pt x="3810608" y="593367"/>
                  <a:pt x="3804774" y="599594"/>
                  <a:pt x="3796752" y="599594"/>
                </a:cubicBezTo>
                <a:cubicBezTo>
                  <a:pt x="3790918" y="599594"/>
                  <a:pt x="3784355" y="593367"/>
                  <a:pt x="3784355" y="584805"/>
                </a:cubicBezTo>
                <a:cubicBezTo>
                  <a:pt x="3784355" y="576244"/>
                  <a:pt x="3790918" y="570017"/>
                  <a:pt x="3796752" y="570017"/>
                </a:cubicBezTo>
                <a:close/>
                <a:moveTo>
                  <a:pt x="3725922" y="570017"/>
                </a:moveTo>
                <a:cubicBezTo>
                  <a:pt x="3733944" y="570017"/>
                  <a:pt x="3739778" y="576244"/>
                  <a:pt x="3739778" y="584805"/>
                </a:cubicBezTo>
                <a:cubicBezTo>
                  <a:pt x="3739778" y="593367"/>
                  <a:pt x="3733944" y="599594"/>
                  <a:pt x="3725922" y="599594"/>
                </a:cubicBezTo>
                <a:cubicBezTo>
                  <a:pt x="3719359" y="599594"/>
                  <a:pt x="3713525" y="593367"/>
                  <a:pt x="3713525" y="584805"/>
                </a:cubicBezTo>
                <a:cubicBezTo>
                  <a:pt x="3713525" y="576244"/>
                  <a:pt x="3719359" y="570017"/>
                  <a:pt x="3725922" y="570017"/>
                </a:cubicBezTo>
                <a:close/>
                <a:moveTo>
                  <a:pt x="3655091" y="570017"/>
                </a:moveTo>
                <a:cubicBezTo>
                  <a:pt x="3662384" y="570017"/>
                  <a:pt x="3668947" y="574392"/>
                  <a:pt x="3668947" y="582414"/>
                </a:cubicBezTo>
                <a:cubicBezTo>
                  <a:pt x="3668947" y="590436"/>
                  <a:pt x="3662384" y="596271"/>
                  <a:pt x="3655091" y="596271"/>
                </a:cubicBezTo>
                <a:cubicBezTo>
                  <a:pt x="3647069" y="596271"/>
                  <a:pt x="3642694" y="590436"/>
                  <a:pt x="3642694" y="582414"/>
                </a:cubicBezTo>
                <a:cubicBezTo>
                  <a:pt x="3642694" y="574392"/>
                  <a:pt x="3647069" y="570017"/>
                  <a:pt x="3655091" y="570017"/>
                </a:cubicBezTo>
                <a:close/>
                <a:moveTo>
                  <a:pt x="3583280" y="570017"/>
                </a:moveTo>
                <a:cubicBezTo>
                  <a:pt x="3591064" y="570017"/>
                  <a:pt x="3598069" y="574392"/>
                  <a:pt x="3598069" y="582414"/>
                </a:cubicBezTo>
                <a:cubicBezTo>
                  <a:pt x="3598069" y="590436"/>
                  <a:pt x="3591064" y="596271"/>
                  <a:pt x="3583280" y="596271"/>
                </a:cubicBezTo>
                <a:cubicBezTo>
                  <a:pt x="3574718" y="596271"/>
                  <a:pt x="3568491" y="590436"/>
                  <a:pt x="3568491" y="582414"/>
                </a:cubicBezTo>
                <a:cubicBezTo>
                  <a:pt x="3568491" y="574392"/>
                  <a:pt x="3574718" y="570017"/>
                  <a:pt x="3583280" y="570017"/>
                </a:cubicBezTo>
                <a:close/>
                <a:moveTo>
                  <a:pt x="3512449" y="570017"/>
                </a:moveTo>
                <a:cubicBezTo>
                  <a:pt x="3520232" y="570017"/>
                  <a:pt x="3527237" y="574392"/>
                  <a:pt x="3527237" y="582414"/>
                </a:cubicBezTo>
                <a:cubicBezTo>
                  <a:pt x="3527237" y="590436"/>
                  <a:pt x="3520232" y="596271"/>
                  <a:pt x="3512449" y="596271"/>
                </a:cubicBezTo>
                <a:cubicBezTo>
                  <a:pt x="3503887" y="596271"/>
                  <a:pt x="3497661" y="590436"/>
                  <a:pt x="3497661" y="582414"/>
                </a:cubicBezTo>
                <a:cubicBezTo>
                  <a:pt x="3497661" y="574392"/>
                  <a:pt x="3503887" y="570017"/>
                  <a:pt x="3512449" y="570017"/>
                </a:cubicBezTo>
                <a:close/>
                <a:moveTo>
                  <a:pt x="3441619" y="570017"/>
                </a:moveTo>
                <a:cubicBezTo>
                  <a:pt x="3450181" y="570017"/>
                  <a:pt x="3456408" y="574392"/>
                  <a:pt x="3456408" y="582414"/>
                </a:cubicBezTo>
                <a:cubicBezTo>
                  <a:pt x="3456408" y="590436"/>
                  <a:pt x="3450181" y="596271"/>
                  <a:pt x="3441619" y="596271"/>
                </a:cubicBezTo>
                <a:cubicBezTo>
                  <a:pt x="3433835" y="596271"/>
                  <a:pt x="3426830" y="590436"/>
                  <a:pt x="3426830" y="582414"/>
                </a:cubicBezTo>
                <a:cubicBezTo>
                  <a:pt x="3426830" y="574392"/>
                  <a:pt x="3433835" y="570017"/>
                  <a:pt x="3441619" y="570017"/>
                </a:cubicBezTo>
                <a:close/>
                <a:moveTo>
                  <a:pt x="3369857" y="570017"/>
                </a:moveTo>
                <a:cubicBezTo>
                  <a:pt x="3377879" y="570017"/>
                  <a:pt x="3382254" y="574392"/>
                  <a:pt x="3382254" y="582414"/>
                </a:cubicBezTo>
                <a:cubicBezTo>
                  <a:pt x="3382254" y="590436"/>
                  <a:pt x="3377879" y="596271"/>
                  <a:pt x="3369857" y="596271"/>
                </a:cubicBezTo>
                <a:cubicBezTo>
                  <a:pt x="3362564" y="596271"/>
                  <a:pt x="3356001" y="590436"/>
                  <a:pt x="3356001" y="582414"/>
                </a:cubicBezTo>
                <a:cubicBezTo>
                  <a:pt x="3356001" y="574392"/>
                  <a:pt x="3362564" y="570017"/>
                  <a:pt x="3369857" y="570017"/>
                </a:cubicBezTo>
                <a:close/>
                <a:moveTo>
                  <a:pt x="3299091" y="570017"/>
                </a:moveTo>
                <a:cubicBezTo>
                  <a:pt x="3305656" y="570017"/>
                  <a:pt x="3311491" y="574392"/>
                  <a:pt x="3311491" y="582414"/>
                </a:cubicBezTo>
                <a:cubicBezTo>
                  <a:pt x="3311491" y="590436"/>
                  <a:pt x="3305656" y="596271"/>
                  <a:pt x="3299091" y="596271"/>
                </a:cubicBezTo>
                <a:cubicBezTo>
                  <a:pt x="3291802" y="596271"/>
                  <a:pt x="3285240" y="590436"/>
                  <a:pt x="3285240" y="582414"/>
                </a:cubicBezTo>
                <a:cubicBezTo>
                  <a:pt x="3285240" y="574392"/>
                  <a:pt x="3291802" y="570017"/>
                  <a:pt x="3299091" y="570017"/>
                </a:cubicBezTo>
                <a:close/>
                <a:moveTo>
                  <a:pt x="3226803" y="570017"/>
                </a:moveTo>
                <a:cubicBezTo>
                  <a:pt x="3234823" y="570017"/>
                  <a:pt x="3240660" y="574392"/>
                  <a:pt x="3240660" y="582414"/>
                </a:cubicBezTo>
                <a:cubicBezTo>
                  <a:pt x="3240660" y="590436"/>
                  <a:pt x="3234823" y="596271"/>
                  <a:pt x="3226803" y="596271"/>
                </a:cubicBezTo>
                <a:cubicBezTo>
                  <a:pt x="3220242" y="596271"/>
                  <a:pt x="3214406" y="590436"/>
                  <a:pt x="3214406" y="582414"/>
                </a:cubicBezTo>
                <a:cubicBezTo>
                  <a:pt x="3214406" y="574392"/>
                  <a:pt x="3220242" y="570017"/>
                  <a:pt x="3226803" y="570017"/>
                </a:cubicBezTo>
                <a:close/>
                <a:moveTo>
                  <a:pt x="3152600" y="570017"/>
                </a:moveTo>
                <a:cubicBezTo>
                  <a:pt x="3159892" y="570017"/>
                  <a:pt x="3166454" y="574392"/>
                  <a:pt x="3166454" y="582414"/>
                </a:cubicBezTo>
                <a:cubicBezTo>
                  <a:pt x="3166454" y="590436"/>
                  <a:pt x="3159892" y="596271"/>
                  <a:pt x="3152600" y="596271"/>
                </a:cubicBezTo>
                <a:cubicBezTo>
                  <a:pt x="3146037" y="596271"/>
                  <a:pt x="3140203" y="590436"/>
                  <a:pt x="3140203" y="582414"/>
                </a:cubicBezTo>
                <a:cubicBezTo>
                  <a:pt x="3140203" y="574392"/>
                  <a:pt x="3146037" y="570017"/>
                  <a:pt x="3152600" y="570017"/>
                </a:cubicBezTo>
                <a:close/>
                <a:moveTo>
                  <a:pt x="3081770" y="570017"/>
                </a:moveTo>
                <a:cubicBezTo>
                  <a:pt x="3089064" y="570017"/>
                  <a:pt x="3095622" y="575851"/>
                  <a:pt x="3095622" y="582414"/>
                </a:cubicBezTo>
                <a:cubicBezTo>
                  <a:pt x="3095622" y="590436"/>
                  <a:pt x="3089064" y="596271"/>
                  <a:pt x="3081770" y="596271"/>
                </a:cubicBezTo>
                <a:cubicBezTo>
                  <a:pt x="3073746" y="596271"/>
                  <a:pt x="3069369" y="590436"/>
                  <a:pt x="3069369" y="582414"/>
                </a:cubicBezTo>
                <a:cubicBezTo>
                  <a:pt x="3069369" y="575851"/>
                  <a:pt x="3073746" y="570017"/>
                  <a:pt x="3081770" y="570017"/>
                </a:cubicBezTo>
                <a:close/>
                <a:moveTo>
                  <a:pt x="3013712" y="570017"/>
                </a:moveTo>
                <a:cubicBezTo>
                  <a:pt x="3021305" y="570017"/>
                  <a:pt x="3028132" y="575851"/>
                  <a:pt x="3028132" y="582414"/>
                </a:cubicBezTo>
                <a:cubicBezTo>
                  <a:pt x="3028132" y="590436"/>
                  <a:pt x="3021305" y="596271"/>
                  <a:pt x="3013712" y="596271"/>
                </a:cubicBezTo>
                <a:cubicBezTo>
                  <a:pt x="3005366" y="596271"/>
                  <a:pt x="2998537" y="590436"/>
                  <a:pt x="2998537" y="582414"/>
                </a:cubicBezTo>
                <a:cubicBezTo>
                  <a:pt x="2998537" y="575851"/>
                  <a:pt x="3005366" y="570017"/>
                  <a:pt x="3013712" y="570017"/>
                </a:cubicBezTo>
                <a:close/>
                <a:moveTo>
                  <a:pt x="2942491" y="570017"/>
                </a:moveTo>
                <a:cubicBezTo>
                  <a:pt x="2951049" y="570017"/>
                  <a:pt x="2957285" y="575851"/>
                  <a:pt x="2957285" y="582414"/>
                </a:cubicBezTo>
                <a:cubicBezTo>
                  <a:pt x="2957285" y="590436"/>
                  <a:pt x="2951049" y="596271"/>
                  <a:pt x="2942491" y="596271"/>
                </a:cubicBezTo>
                <a:cubicBezTo>
                  <a:pt x="2934710" y="596271"/>
                  <a:pt x="2927705" y="590436"/>
                  <a:pt x="2927705" y="582414"/>
                </a:cubicBezTo>
                <a:cubicBezTo>
                  <a:pt x="2927705" y="575851"/>
                  <a:pt x="2934710" y="570017"/>
                  <a:pt x="2942491" y="570017"/>
                </a:cubicBezTo>
                <a:close/>
                <a:moveTo>
                  <a:pt x="2868288" y="570017"/>
                </a:moveTo>
                <a:cubicBezTo>
                  <a:pt x="2876856" y="570017"/>
                  <a:pt x="2883082" y="575851"/>
                  <a:pt x="2883082" y="582414"/>
                </a:cubicBezTo>
                <a:cubicBezTo>
                  <a:pt x="2883082" y="590436"/>
                  <a:pt x="2876856" y="596271"/>
                  <a:pt x="2868288" y="596271"/>
                </a:cubicBezTo>
                <a:cubicBezTo>
                  <a:pt x="2860506" y="596271"/>
                  <a:pt x="2853502" y="590436"/>
                  <a:pt x="2853502" y="582414"/>
                </a:cubicBezTo>
                <a:cubicBezTo>
                  <a:pt x="2853502" y="575851"/>
                  <a:pt x="2860506" y="570017"/>
                  <a:pt x="2868288" y="570017"/>
                </a:cubicBezTo>
                <a:close/>
                <a:moveTo>
                  <a:pt x="2796532" y="570017"/>
                </a:moveTo>
                <a:cubicBezTo>
                  <a:pt x="2804552" y="570017"/>
                  <a:pt x="2808931" y="575851"/>
                  <a:pt x="2808931" y="582414"/>
                </a:cubicBezTo>
                <a:cubicBezTo>
                  <a:pt x="2808931" y="590436"/>
                  <a:pt x="2804552" y="596271"/>
                  <a:pt x="2796532" y="596271"/>
                </a:cubicBezTo>
                <a:cubicBezTo>
                  <a:pt x="2789240" y="596271"/>
                  <a:pt x="2782675" y="590436"/>
                  <a:pt x="2782675" y="582414"/>
                </a:cubicBezTo>
                <a:cubicBezTo>
                  <a:pt x="2782675" y="575851"/>
                  <a:pt x="2789240" y="570017"/>
                  <a:pt x="2796532" y="570017"/>
                </a:cubicBezTo>
                <a:close/>
                <a:moveTo>
                  <a:pt x="2725695" y="570017"/>
                </a:moveTo>
                <a:cubicBezTo>
                  <a:pt x="2731529" y="570017"/>
                  <a:pt x="2738097" y="575851"/>
                  <a:pt x="2738097" y="582414"/>
                </a:cubicBezTo>
                <a:cubicBezTo>
                  <a:pt x="2738097" y="590436"/>
                  <a:pt x="2731529" y="596271"/>
                  <a:pt x="2725695" y="596271"/>
                </a:cubicBezTo>
                <a:cubicBezTo>
                  <a:pt x="2717681" y="596271"/>
                  <a:pt x="2711843" y="590436"/>
                  <a:pt x="2711843" y="582414"/>
                </a:cubicBezTo>
                <a:cubicBezTo>
                  <a:pt x="2711843" y="575851"/>
                  <a:pt x="2717681" y="570017"/>
                  <a:pt x="2725695" y="570017"/>
                </a:cubicBezTo>
                <a:close/>
                <a:moveTo>
                  <a:pt x="2654867" y="570017"/>
                </a:moveTo>
                <a:cubicBezTo>
                  <a:pt x="2660705" y="570017"/>
                  <a:pt x="2667266" y="575851"/>
                  <a:pt x="2667266" y="582414"/>
                </a:cubicBezTo>
                <a:cubicBezTo>
                  <a:pt x="2667266" y="590436"/>
                  <a:pt x="2660705" y="596271"/>
                  <a:pt x="2654867" y="596271"/>
                </a:cubicBezTo>
                <a:cubicBezTo>
                  <a:pt x="2646847" y="596271"/>
                  <a:pt x="2641013" y="590436"/>
                  <a:pt x="2641013" y="582414"/>
                </a:cubicBezTo>
                <a:cubicBezTo>
                  <a:pt x="2641013" y="575851"/>
                  <a:pt x="2646847" y="570017"/>
                  <a:pt x="2654867" y="570017"/>
                </a:cubicBezTo>
                <a:close/>
                <a:moveTo>
                  <a:pt x="2582580" y="570017"/>
                </a:moveTo>
                <a:cubicBezTo>
                  <a:pt x="2589873" y="570017"/>
                  <a:pt x="2596435" y="575851"/>
                  <a:pt x="2596435" y="582414"/>
                </a:cubicBezTo>
                <a:cubicBezTo>
                  <a:pt x="2596435" y="590436"/>
                  <a:pt x="2589873" y="596271"/>
                  <a:pt x="2582580" y="596271"/>
                </a:cubicBezTo>
                <a:cubicBezTo>
                  <a:pt x="2576018" y="596271"/>
                  <a:pt x="2570184" y="590436"/>
                  <a:pt x="2570184" y="582414"/>
                </a:cubicBezTo>
                <a:cubicBezTo>
                  <a:pt x="2570184" y="575851"/>
                  <a:pt x="2576018" y="570017"/>
                  <a:pt x="2582580" y="570017"/>
                </a:cubicBezTo>
                <a:close/>
                <a:moveTo>
                  <a:pt x="2511026" y="570017"/>
                </a:moveTo>
                <a:cubicBezTo>
                  <a:pt x="2519047" y="570017"/>
                  <a:pt x="2525610" y="575851"/>
                  <a:pt x="2525610" y="582414"/>
                </a:cubicBezTo>
                <a:cubicBezTo>
                  <a:pt x="2525610" y="590436"/>
                  <a:pt x="2519047" y="596271"/>
                  <a:pt x="2511026" y="596271"/>
                </a:cubicBezTo>
                <a:cubicBezTo>
                  <a:pt x="2505193" y="596271"/>
                  <a:pt x="2499358" y="590436"/>
                  <a:pt x="2499358" y="582414"/>
                </a:cubicBezTo>
                <a:cubicBezTo>
                  <a:pt x="2499358" y="575851"/>
                  <a:pt x="2505193" y="570017"/>
                  <a:pt x="2511026" y="570017"/>
                </a:cubicBezTo>
                <a:close/>
                <a:moveTo>
                  <a:pt x="2440921" y="570017"/>
                </a:moveTo>
                <a:cubicBezTo>
                  <a:pt x="2448943" y="570017"/>
                  <a:pt x="2454778" y="575851"/>
                  <a:pt x="2454778" y="582414"/>
                </a:cubicBezTo>
                <a:cubicBezTo>
                  <a:pt x="2454778" y="590436"/>
                  <a:pt x="2448943" y="596271"/>
                  <a:pt x="2440921" y="596271"/>
                </a:cubicBezTo>
                <a:cubicBezTo>
                  <a:pt x="2433632" y="596271"/>
                  <a:pt x="2428525" y="590436"/>
                  <a:pt x="2428525" y="582414"/>
                </a:cubicBezTo>
                <a:cubicBezTo>
                  <a:pt x="2428525" y="575851"/>
                  <a:pt x="2433632" y="570017"/>
                  <a:pt x="2440921" y="570017"/>
                </a:cubicBezTo>
                <a:close/>
                <a:moveTo>
                  <a:pt x="2369108" y="570017"/>
                </a:moveTo>
                <a:cubicBezTo>
                  <a:pt x="2377669" y="570017"/>
                  <a:pt x="2383896" y="575851"/>
                  <a:pt x="2383896" y="582414"/>
                </a:cubicBezTo>
                <a:cubicBezTo>
                  <a:pt x="2383896" y="590436"/>
                  <a:pt x="2377669" y="596271"/>
                  <a:pt x="2369108" y="596271"/>
                </a:cubicBezTo>
                <a:cubicBezTo>
                  <a:pt x="2361324" y="596271"/>
                  <a:pt x="2354319" y="590436"/>
                  <a:pt x="2354319" y="582414"/>
                </a:cubicBezTo>
                <a:cubicBezTo>
                  <a:pt x="2354319" y="575851"/>
                  <a:pt x="2361324" y="570017"/>
                  <a:pt x="2369108" y="570017"/>
                </a:cubicBezTo>
                <a:close/>
                <a:moveTo>
                  <a:pt x="2298275" y="570017"/>
                </a:moveTo>
                <a:cubicBezTo>
                  <a:pt x="2306839" y="570017"/>
                  <a:pt x="2313064" y="575851"/>
                  <a:pt x="2313064" y="582414"/>
                </a:cubicBezTo>
                <a:cubicBezTo>
                  <a:pt x="2313064" y="590436"/>
                  <a:pt x="2306839" y="596271"/>
                  <a:pt x="2298275" y="596271"/>
                </a:cubicBezTo>
                <a:cubicBezTo>
                  <a:pt x="2290494" y="596271"/>
                  <a:pt x="2283487" y="590436"/>
                  <a:pt x="2283487" y="582414"/>
                </a:cubicBezTo>
                <a:cubicBezTo>
                  <a:pt x="2283487" y="575851"/>
                  <a:pt x="2290494" y="570017"/>
                  <a:pt x="2298275" y="570017"/>
                </a:cubicBezTo>
                <a:close/>
                <a:moveTo>
                  <a:pt x="2226512" y="570017"/>
                </a:moveTo>
                <a:cubicBezTo>
                  <a:pt x="2234534" y="570017"/>
                  <a:pt x="2238911" y="575851"/>
                  <a:pt x="2238911" y="582414"/>
                </a:cubicBezTo>
                <a:cubicBezTo>
                  <a:pt x="2238911" y="590436"/>
                  <a:pt x="2234534" y="596271"/>
                  <a:pt x="2226512" y="596271"/>
                </a:cubicBezTo>
                <a:cubicBezTo>
                  <a:pt x="2218490" y="596271"/>
                  <a:pt x="2212655" y="590436"/>
                  <a:pt x="2212655" y="582414"/>
                </a:cubicBezTo>
                <a:cubicBezTo>
                  <a:pt x="2212655" y="575851"/>
                  <a:pt x="2218490" y="570017"/>
                  <a:pt x="2226512" y="570017"/>
                </a:cubicBezTo>
                <a:close/>
                <a:moveTo>
                  <a:pt x="2155680" y="570017"/>
                </a:moveTo>
                <a:cubicBezTo>
                  <a:pt x="2161514" y="570017"/>
                  <a:pt x="2168079" y="575851"/>
                  <a:pt x="2168079" y="582414"/>
                </a:cubicBezTo>
                <a:cubicBezTo>
                  <a:pt x="2168079" y="590436"/>
                  <a:pt x="2161514" y="596271"/>
                  <a:pt x="2155680" y="596271"/>
                </a:cubicBezTo>
                <a:cubicBezTo>
                  <a:pt x="2147658" y="596271"/>
                  <a:pt x="2141823" y="590436"/>
                  <a:pt x="2141823" y="582414"/>
                </a:cubicBezTo>
                <a:cubicBezTo>
                  <a:pt x="2141823" y="575851"/>
                  <a:pt x="2147658" y="570017"/>
                  <a:pt x="2155680" y="570017"/>
                </a:cubicBezTo>
                <a:close/>
                <a:moveTo>
                  <a:pt x="2084846" y="570017"/>
                </a:moveTo>
                <a:cubicBezTo>
                  <a:pt x="2090680" y="570017"/>
                  <a:pt x="2097246" y="575851"/>
                  <a:pt x="2097246" y="582414"/>
                </a:cubicBezTo>
                <a:cubicBezTo>
                  <a:pt x="2097246" y="590436"/>
                  <a:pt x="2090680" y="596271"/>
                  <a:pt x="2084846" y="596271"/>
                </a:cubicBezTo>
                <a:cubicBezTo>
                  <a:pt x="2076824" y="596271"/>
                  <a:pt x="2070989" y="590436"/>
                  <a:pt x="2070989" y="582414"/>
                </a:cubicBezTo>
                <a:cubicBezTo>
                  <a:pt x="2070989" y="575851"/>
                  <a:pt x="2076824" y="570017"/>
                  <a:pt x="2084846" y="570017"/>
                </a:cubicBezTo>
                <a:close/>
                <a:moveTo>
                  <a:pt x="2011831" y="570017"/>
                </a:moveTo>
                <a:cubicBezTo>
                  <a:pt x="2019854" y="570017"/>
                  <a:pt x="2026416" y="575851"/>
                  <a:pt x="2026416" y="582414"/>
                </a:cubicBezTo>
                <a:cubicBezTo>
                  <a:pt x="2026416" y="590436"/>
                  <a:pt x="2019854" y="596271"/>
                  <a:pt x="2011831" y="596271"/>
                </a:cubicBezTo>
                <a:cubicBezTo>
                  <a:pt x="2005997" y="596271"/>
                  <a:pt x="2000163" y="590436"/>
                  <a:pt x="2000163" y="582414"/>
                </a:cubicBezTo>
                <a:cubicBezTo>
                  <a:pt x="2000163" y="575851"/>
                  <a:pt x="2005997" y="570017"/>
                  <a:pt x="2011831" y="570017"/>
                </a:cubicBezTo>
                <a:close/>
                <a:moveTo>
                  <a:pt x="1938359" y="570017"/>
                </a:moveTo>
                <a:cubicBezTo>
                  <a:pt x="1946379" y="570017"/>
                  <a:pt x="1952216" y="575851"/>
                  <a:pt x="1952216" y="583873"/>
                </a:cubicBezTo>
                <a:cubicBezTo>
                  <a:pt x="1952216" y="590436"/>
                  <a:pt x="1946379" y="596271"/>
                  <a:pt x="1938359" y="596271"/>
                </a:cubicBezTo>
                <a:cubicBezTo>
                  <a:pt x="1932525" y="596271"/>
                  <a:pt x="1925962" y="590436"/>
                  <a:pt x="1925962" y="583873"/>
                </a:cubicBezTo>
                <a:cubicBezTo>
                  <a:pt x="1925962" y="575851"/>
                  <a:pt x="1932525" y="570017"/>
                  <a:pt x="1938359" y="570017"/>
                </a:cubicBezTo>
                <a:close/>
                <a:moveTo>
                  <a:pt x="1867522" y="570017"/>
                </a:moveTo>
                <a:cubicBezTo>
                  <a:pt x="1875545" y="570017"/>
                  <a:pt x="1881382" y="575851"/>
                  <a:pt x="1881382" y="583873"/>
                </a:cubicBezTo>
                <a:cubicBezTo>
                  <a:pt x="1881382" y="590436"/>
                  <a:pt x="1875545" y="596271"/>
                  <a:pt x="1867522" y="596271"/>
                </a:cubicBezTo>
                <a:cubicBezTo>
                  <a:pt x="1860229" y="596271"/>
                  <a:pt x="1855124" y="590436"/>
                  <a:pt x="1855124" y="583873"/>
                </a:cubicBezTo>
                <a:cubicBezTo>
                  <a:pt x="1855124" y="575851"/>
                  <a:pt x="1860229" y="570017"/>
                  <a:pt x="1867522" y="570017"/>
                </a:cubicBezTo>
                <a:close/>
                <a:moveTo>
                  <a:pt x="1799082" y="570017"/>
                </a:moveTo>
                <a:cubicBezTo>
                  <a:pt x="1807643" y="570017"/>
                  <a:pt x="1813871" y="575851"/>
                  <a:pt x="1813871" y="583873"/>
                </a:cubicBezTo>
                <a:cubicBezTo>
                  <a:pt x="1813871" y="590436"/>
                  <a:pt x="1807643" y="596271"/>
                  <a:pt x="1799082" y="596271"/>
                </a:cubicBezTo>
                <a:cubicBezTo>
                  <a:pt x="1790521" y="596271"/>
                  <a:pt x="1784295" y="590436"/>
                  <a:pt x="1784295" y="583873"/>
                </a:cubicBezTo>
                <a:cubicBezTo>
                  <a:pt x="1784295" y="575851"/>
                  <a:pt x="1790521" y="570017"/>
                  <a:pt x="1799082" y="570017"/>
                </a:cubicBezTo>
                <a:close/>
                <a:moveTo>
                  <a:pt x="1728257" y="570017"/>
                </a:moveTo>
                <a:cubicBezTo>
                  <a:pt x="1736820" y="570017"/>
                  <a:pt x="1743046" y="575851"/>
                  <a:pt x="1743046" y="583873"/>
                </a:cubicBezTo>
                <a:cubicBezTo>
                  <a:pt x="1743046" y="590436"/>
                  <a:pt x="1736820" y="596271"/>
                  <a:pt x="1728257" y="596271"/>
                </a:cubicBezTo>
                <a:cubicBezTo>
                  <a:pt x="1719694" y="596271"/>
                  <a:pt x="1713467" y="590436"/>
                  <a:pt x="1713467" y="583873"/>
                </a:cubicBezTo>
                <a:cubicBezTo>
                  <a:pt x="1713467" y="575851"/>
                  <a:pt x="1719694" y="570017"/>
                  <a:pt x="1728257" y="570017"/>
                </a:cubicBezTo>
                <a:close/>
                <a:moveTo>
                  <a:pt x="1657426" y="570017"/>
                </a:moveTo>
                <a:cubicBezTo>
                  <a:pt x="1665210" y="570017"/>
                  <a:pt x="1672218" y="575851"/>
                  <a:pt x="1672218" y="583873"/>
                </a:cubicBezTo>
                <a:cubicBezTo>
                  <a:pt x="1672218" y="590436"/>
                  <a:pt x="1665210" y="596271"/>
                  <a:pt x="1657426" y="596271"/>
                </a:cubicBezTo>
                <a:cubicBezTo>
                  <a:pt x="1648867" y="596271"/>
                  <a:pt x="1642647" y="590436"/>
                  <a:pt x="1642647" y="583873"/>
                </a:cubicBezTo>
                <a:cubicBezTo>
                  <a:pt x="1642647" y="575851"/>
                  <a:pt x="1648867" y="570017"/>
                  <a:pt x="1657426" y="570017"/>
                </a:cubicBezTo>
                <a:close/>
                <a:moveTo>
                  <a:pt x="1582294" y="570017"/>
                </a:moveTo>
                <a:cubicBezTo>
                  <a:pt x="1589587" y="570017"/>
                  <a:pt x="1594694" y="575851"/>
                  <a:pt x="1594694" y="583873"/>
                </a:cubicBezTo>
                <a:cubicBezTo>
                  <a:pt x="1594694" y="590436"/>
                  <a:pt x="1589587" y="596271"/>
                  <a:pt x="1582294" y="596271"/>
                </a:cubicBezTo>
                <a:cubicBezTo>
                  <a:pt x="1574271" y="596271"/>
                  <a:pt x="1568438" y="590436"/>
                  <a:pt x="1568438" y="583873"/>
                </a:cubicBezTo>
                <a:cubicBezTo>
                  <a:pt x="1568438" y="575851"/>
                  <a:pt x="1574271" y="570017"/>
                  <a:pt x="1582294" y="570017"/>
                </a:cubicBezTo>
                <a:close/>
                <a:moveTo>
                  <a:pt x="1512190" y="570017"/>
                </a:moveTo>
                <a:cubicBezTo>
                  <a:pt x="1518025" y="570017"/>
                  <a:pt x="1523859" y="575851"/>
                  <a:pt x="1523859" y="583873"/>
                </a:cubicBezTo>
                <a:cubicBezTo>
                  <a:pt x="1523859" y="590436"/>
                  <a:pt x="1518025" y="596271"/>
                  <a:pt x="1512190" y="596271"/>
                </a:cubicBezTo>
                <a:cubicBezTo>
                  <a:pt x="1504169" y="596271"/>
                  <a:pt x="1497607" y="590436"/>
                  <a:pt x="1497607" y="583873"/>
                </a:cubicBezTo>
                <a:cubicBezTo>
                  <a:pt x="1497607" y="575851"/>
                  <a:pt x="1504169" y="570017"/>
                  <a:pt x="1512190" y="570017"/>
                </a:cubicBezTo>
                <a:close/>
                <a:moveTo>
                  <a:pt x="1440623" y="570017"/>
                </a:moveTo>
                <a:cubicBezTo>
                  <a:pt x="1447188" y="570017"/>
                  <a:pt x="1453020" y="575851"/>
                  <a:pt x="1453020" y="583873"/>
                </a:cubicBezTo>
                <a:cubicBezTo>
                  <a:pt x="1453020" y="590436"/>
                  <a:pt x="1447188" y="596271"/>
                  <a:pt x="1440623" y="596271"/>
                </a:cubicBezTo>
                <a:cubicBezTo>
                  <a:pt x="1433333" y="596271"/>
                  <a:pt x="1426771" y="590436"/>
                  <a:pt x="1426771" y="583873"/>
                </a:cubicBezTo>
                <a:cubicBezTo>
                  <a:pt x="1426771" y="575851"/>
                  <a:pt x="1433333" y="570017"/>
                  <a:pt x="1440623" y="570017"/>
                </a:cubicBezTo>
                <a:close/>
                <a:moveTo>
                  <a:pt x="1368341" y="570017"/>
                </a:moveTo>
                <a:cubicBezTo>
                  <a:pt x="1376363" y="570017"/>
                  <a:pt x="1382194" y="575851"/>
                  <a:pt x="1382194" y="583873"/>
                </a:cubicBezTo>
                <a:cubicBezTo>
                  <a:pt x="1382194" y="590436"/>
                  <a:pt x="1376363" y="596271"/>
                  <a:pt x="1368341" y="596271"/>
                </a:cubicBezTo>
                <a:cubicBezTo>
                  <a:pt x="1362508" y="596271"/>
                  <a:pt x="1355945" y="590436"/>
                  <a:pt x="1355945" y="583873"/>
                </a:cubicBezTo>
                <a:cubicBezTo>
                  <a:pt x="1355945" y="575851"/>
                  <a:pt x="1362508" y="570017"/>
                  <a:pt x="1368341" y="570017"/>
                </a:cubicBezTo>
                <a:close/>
                <a:moveTo>
                  <a:pt x="1297515" y="570017"/>
                </a:moveTo>
                <a:cubicBezTo>
                  <a:pt x="1305535" y="570017"/>
                  <a:pt x="1311369" y="575851"/>
                  <a:pt x="1311369" y="583873"/>
                </a:cubicBezTo>
                <a:cubicBezTo>
                  <a:pt x="1311369" y="590436"/>
                  <a:pt x="1305535" y="596271"/>
                  <a:pt x="1297515" y="596271"/>
                </a:cubicBezTo>
                <a:cubicBezTo>
                  <a:pt x="1291680" y="596271"/>
                  <a:pt x="1285116" y="590436"/>
                  <a:pt x="1285116" y="583873"/>
                </a:cubicBezTo>
                <a:cubicBezTo>
                  <a:pt x="1285116" y="575851"/>
                  <a:pt x="1289492" y="570017"/>
                  <a:pt x="1297515" y="570017"/>
                </a:cubicBezTo>
                <a:close/>
                <a:moveTo>
                  <a:pt x="1226680" y="570017"/>
                </a:moveTo>
                <a:cubicBezTo>
                  <a:pt x="1233973" y="570017"/>
                  <a:pt x="1240537" y="575851"/>
                  <a:pt x="1240537" y="583873"/>
                </a:cubicBezTo>
                <a:cubicBezTo>
                  <a:pt x="1240537" y="590436"/>
                  <a:pt x="1233973" y="596271"/>
                  <a:pt x="1226680" y="596271"/>
                </a:cubicBezTo>
                <a:cubicBezTo>
                  <a:pt x="1218671" y="596271"/>
                  <a:pt x="1214296" y="590436"/>
                  <a:pt x="1214296" y="583873"/>
                </a:cubicBezTo>
                <a:cubicBezTo>
                  <a:pt x="1214296" y="575851"/>
                  <a:pt x="1218671" y="570017"/>
                  <a:pt x="1226680" y="570017"/>
                </a:cubicBezTo>
                <a:close/>
                <a:moveTo>
                  <a:pt x="1154879" y="570017"/>
                </a:moveTo>
                <a:cubicBezTo>
                  <a:pt x="1162662" y="570017"/>
                  <a:pt x="1169669" y="575851"/>
                  <a:pt x="1169669" y="583873"/>
                </a:cubicBezTo>
                <a:cubicBezTo>
                  <a:pt x="1169669" y="590436"/>
                  <a:pt x="1162662" y="596271"/>
                  <a:pt x="1154879" y="596271"/>
                </a:cubicBezTo>
                <a:cubicBezTo>
                  <a:pt x="1146319" y="596271"/>
                  <a:pt x="1140090" y="590436"/>
                  <a:pt x="1140090" y="583873"/>
                </a:cubicBezTo>
                <a:cubicBezTo>
                  <a:pt x="1140090" y="575851"/>
                  <a:pt x="1146319" y="570017"/>
                  <a:pt x="1154879" y="570017"/>
                </a:cubicBezTo>
                <a:close/>
                <a:moveTo>
                  <a:pt x="1084053" y="570017"/>
                </a:moveTo>
                <a:cubicBezTo>
                  <a:pt x="1091836" y="570017"/>
                  <a:pt x="1098840" y="575851"/>
                  <a:pt x="1098840" y="583873"/>
                </a:cubicBezTo>
                <a:cubicBezTo>
                  <a:pt x="1098840" y="590436"/>
                  <a:pt x="1091836" y="596271"/>
                  <a:pt x="1084053" y="596271"/>
                </a:cubicBezTo>
                <a:cubicBezTo>
                  <a:pt x="1075487" y="596271"/>
                  <a:pt x="1069263" y="590436"/>
                  <a:pt x="1069263" y="583873"/>
                </a:cubicBezTo>
                <a:cubicBezTo>
                  <a:pt x="1069263" y="575851"/>
                  <a:pt x="1075487" y="570017"/>
                  <a:pt x="1084053" y="570017"/>
                </a:cubicBezTo>
                <a:close/>
                <a:moveTo>
                  <a:pt x="1013010" y="570017"/>
                </a:moveTo>
                <a:cubicBezTo>
                  <a:pt x="1020306" y="570017"/>
                  <a:pt x="1024682" y="575851"/>
                  <a:pt x="1024682" y="583873"/>
                </a:cubicBezTo>
                <a:cubicBezTo>
                  <a:pt x="1024682" y="590436"/>
                  <a:pt x="1020306" y="596271"/>
                  <a:pt x="1013010" y="596271"/>
                </a:cubicBezTo>
                <a:cubicBezTo>
                  <a:pt x="1004991" y="596271"/>
                  <a:pt x="998433" y="590436"/>
                  <a:pt x="998433" y="583873"/>
                </a:cubicBezTo>
                <a:cubicBezTo>
                  <a:pt x="998433" y="575851"/>
                  <a:pt x="1004991" y="570017"/>
                  <a:pt x="1013010" y="570017"/>
                </a:cubicBezTo>
                <a:close/>
                <a:moveTo>
                  <a:pt x="941458" y="570017"/>
                </a:moveTo>
                <a:cubicBezTo>
                  <a:pt x="948019" y="570017"/>
                  <a:pt x="953857" y="575851"/>
                  <a:pt x="953857" y="583873"/>
                </a:cubicBezTo>
                <a:cubicBezTo>
                  <a:pt x="953857" y="590436"/>
                  <a:pt x="948019" y="596271"/>
                  <a:pt x="941458" y="596271"/>
                </a:cubicBezTo>
                <a:cubicBezTo>
                  <a:pt x="934166" y="596271"/>
                  <a:pt x="927601" y="590436"/>
                  <a:pt x="927601" y="583873"/>
                </a:cubicBezTo>
                <a:cubicBezTo>
                  <a:pt x="927601" y="575851"/>
                  <a:pt x="934166" y="570017"/>
                  <a:pt x="941458" y="570017"/>
                </a:cubicBezTo>
                <a:close/>
                <a:moveTo>
                  <a:pt x="870626" y="570017"/>
                </a:moveTo>
                <a:cubicBezTo>
                  <a:pt x="877192" y="570017"/>
                  <a:pt x="883027" y="575851"/>
                  <a:pt x="883027" y="583873"/>
                </a:cubicBezTo>
                <a:cubicBezTo>
                  <a:pt x="883027" y="590436"/>
                  <a:pt x="877192" y="596271"/>
                  <a:pt x="870626" y="596271"/>
                </a:cubicBezTo>
                <a:cubicBezTo>
                  <a:pt x="863333" y="596271"/>
                  <a:pt x="856772" y="591895"/>
                  <a:pt x="856772" y="583873"/>
                </a:cubicBezTo>
                <a:cubicBezTo>
                  <a:pt x="856772" y="575851"/>
                  <a:pt x="863333" y="570017"/>
                  <a:pt x="870626" y="570017"/>
                </a:cubicBezTo>
                <a:close/>
                <a:moveTo>
                  <a:pt x="798340" y="570017"/>
                </a:moveTo>
                <a:cubicBezTo>
                  <a:pt x="806360" y="570017"/>
                  <a:pt x="812193" y="575851"/>
                  <a:pt x="812193" y="583873"/>
                </a:cubicBezTo>
                <a:cubicBezTo>
                  <a:pt x="812193" y="591895"/>
                  <a:pt x="806360" y="596271"/>
                  <a:pt x="798340" y="596271"/>
                </a:cubicBezTo>
                <a:cubicBezTo>
                  <a:pt x="792504" y="596271"/>
                  <a:pt x="785941" y="591895"/>
                  <a:pt x="785941" y="583873"/>
                </a:cubicBezTo>
                <a:cubicBezTo>
                  <a:pt x="785941" y="575851"/>
                  <a:pt x="792504" y="570017"/>
                  <a:pt x="798340" y="570017"/>
                </a:cubicBezTo>
                <a:close/>
                <a:moveTo>
                  <a:pt x="724135" y="570017"/>
                </a:moveTo>
                <a:cubicBezTo>
                  <a:pt x="731429" y="570017"/>
                  <a:pt x="737991" y="575851"/>
                  <a:pt x="737991" y="583873"/>
                </a:cubicBezTo>
                <a:cubicBezTo>
                  <a:pt x="737991" y="591895"/>
                  <a:pt x="731429" y="596271"/>
                  <a:pt x="724135" y="596271"/>
                </a:cubicBezTo>
                <a:cubicBezTo>
                  <a:pt x="717571" y="596271"/>
                  <a:pt x="711737" y="591895"/>
                  <a:pt x="711737" y="583873"/>
                </a:cubicBezTo>
                <a:cubicBezTo>
                  <a:pt x="711737" y="575851"/>
                  <a:pt x="717571" y="570017"/>
                  <a:pt x="724135" y="570017"/>
                </a:cubicBezTo>
                <a:close/>
                <a:moveTo>
                  <a:pt x="653306" y="570017"/>
                </a:moveTo>
                <a:cubicBezTo>
                  <a:pt x="660598" y="570017"/>
                  <a:pt x="667161" y="575851"/>
                  <a:pt x="667161" y="583873"/>
                </a:cubicBezTo>
                <a:cubicBezTo>
                  <a:pt x="667161" y="591895"/>
                  <a:pt x="660598" y="596271"/>
                  <a:pt x="653306" y="596271"/>
                </a:cubicBezTo>
                <a:cubicBezTo>
                  <a:pt x="645286" y="596271"/>
                  <a:pt x="640910" y="591895"/>
                  <a:pt x="640910" y="583873"/>
                </a:cubicBezTo>
                <a:cubicBezTo>
                  <a:pt x="640910" y="575851"/>
                  <a:pt x="645286" y="570017"/>
                  <a:pt x="653306" y="570017"/>
                </a:cubicBezTo>
                <a:close/>
                <a:moveTo>
                  <a:pt x="584865" y="570017"/>
                </a:moveTo>
                <a:cubicBezTo>
                  <a:pt x="592648" y="570017"/>
                  <a:pt x="599654" y="575851"/>
                  <a:pt x="599654" y="583873"/>
                </a:cubicBezTo>
                <a:cubicBezTo>
                  <a:pt x="599654" y="591895"/>
                  <a:pt x="592648" y="596271"/>
                  <a:pt x="584865" y="596271"/>
                </a:cubicBezTo>
                <a:cubicBezTo>
                  <a:pt x="576307" y="596271"/>
                  <a:pt x="570076" y="591895"/>
                  <a:pt x="570076" y="583873"/>
                </a:cubicBezTo>
                <a:cubicBezTo>
                  <a:pt x="570076" y="575851"/>
                  <a:pt x="576307" y="570017"/>
                  <a:pt x="584865" y="570017"/>
                </a:cubicBezTo>
                <a:close/>
                <a:moveTo>
                  <a:pt x="513668" y="570017"/>
                </a:moveTo>
                <a:cubicBezTo>
                  <a:pt x="522015" y="570017"/>
                  <a:pt x="528846" y="575851"/>
                  <a:pt x="528846" y="583873"/>
                </a:cubicBezTo>
                <a:cubicBezTo>
                  <a:pt x="528846" y="591895"/>
                  <a:pt x="522015" y="596271"/>
                  <a:pt x="513668" y="596271"/>
                </a:cubicBezTo>
                <a:cubicBezTo>
                  <a:pt x="506076" y="596271"/>
                  <a:pt x="499248" y="591895"/>
                  <a:pt x="499248" y="583873"/>
                </a:cubicBezTo>
                <a:cubicBezTo>
                  <a:pt x="499248" y="575851"/>
                  <a:pt x="506076" y="570017"/>
                  <a:pt x="513668" y="570017"/>
                </a:cubicBezTo>
                <a:close/>
                <a:moveTo>
                  <a:pt x="439833" y="570017"/>
                </a:moveTo>
                <a:cubicBezTo>
                  <a:pt x="448394" y="570017"/>
                  <a:pt x="454623" y="575851"/>
                  <a:pt x="454623" y="583873"/>
                </a:cubicBezTo>
                <a:cubicBezTo>
                  <a:pt x="454623" y="591895"/>
                  <a:pt x="448394" y="596271"/>
                  <a:pt x="439833" y="596271"/>
                </a:cubicBezTo>
                <a:cubicBezTo>
                  <a:pt x="432049" y="596271"/>
                  <a:pt x="425044" y="591895"/>
                  <a:pt x="425044" y="583873"/>
                </a:cubicBezTo>
                <a:cubicBezTo>
                  <a:pt x="425044" y="575851"/>
                  <a:pt x="432049" y="570017"/>
                  <a:pt x="439833" y="570017"/>
                </a:cubicBezTo>
                <a:close/>
                <a:moveTo>
                  <a:pt x="368072" y="570017"/>
                </a:moveTo>
                <a:cubicBezTo>
                  <a:pt x="376089" y="570017"/>
                  <a:pt x="380467" y="575851"/>
                  <a:pt x="380467" y="583873"/>
                </a:cubicBezTo>
                <a:cubicBezTo>
                  <a:pt x="380467" y="591895"/>
                  <a:pt x="376089" y="596271"/>
                  <a:pt x="368072" y="596271"/>
                </a:cubicBezTo>
                <a:cubicBezTo>
                  <a:pt x="360778" y="596271"/>
                  <a:pt x="354211" y="591895"/>
                  <a:pt x="354211" y="583873"/>
                </a:cubicBezTo>
                <a:cubicBezTo>
                  <a:pt x="354211" y="575851"/>
                  <a:pt x="360778" y="570017"/>
                  <a:pt x="368072" y="570017"/>
                </a:cubicBezTo>
                <a:close/>
                <a:moveTo>
                  <a:pt x="3081772" y="499186"/>
                </a:moveTo>
                <a:cubicBezTo>
                  <a:pt x="3089064" y="499186"/>
                  <a:pt x="3095622" y="503561"/>
                  <a:pt x="3095622" y="511583"/>
                </a:cubicBezTo>
                <a:cubicBezTo>
                  <a:pt x="3095622" y="518876"/>
                  <a:pt x="3089064" y="525440"/>
                  <a:pt x="3081772" y="525440"/>
                </a:cubicBezTo>
                <a:cubicBezTo>
                  <a:pt x="3073748" y="525440"/>
                  <a:pt x="3069372" y="518876"/>
                  <a:pt x="3069372" y="511583"/>
                </a:cubicBezTo>
                <a:cubicBezTo>
                  <a:pt x="3069372" y="503561"/>
                  <a:pt x="3073748" y="499186"/>
                  <a:pt x="3081772" y="499186"/>
                </a:cubicBezTo>
                <a:close/>
                <a:moveTo>
                  <a:pt x="3013712" y="499186"/>
                </a:moveTo>
                <a:cubicBezTo>
                  <a:pt x="3021305" y="499186"/>
                  <a:pt x="3028135" y="503561"/>
                  <a:pt x="3028135" y="511583"/>
                </a:cubicBezTo>
                <a:cubicBezTo>
                  <a:pt x="3028135" y="518876"/>
                  <a:pt x="3021305" y="525440"/>
                  <a:pt x="3013712" y="525440"/>
                </a:cubicBezTo>
                <a:cubicBezTo>
                  <a:pt x="3005368" y="525440"/>
                  <a:pt x="2998539" y="518876"/>
                  <a:pt x="2998539" y="511583"/>
                </a:cubicBezTo>
                <a:cubicBezTo>
                  <a:pt x="2998539" y="503561"/>
                  <a:pt x="3005368" y="499186"/>
                  <a:pt x="3013712" y="499186"/>
                </a:cubicBezTo>
                <a:close/>
                <a:moveTo>
                  <a:pt x="2942491" y="499186"/>
                </a:moveTo>
                <a:cubicBezTo>
                  <a:pt x="2951052" y="499186"/>
                  <a:pt x="2957285" y="503561"/>
                  <a:pt x="2957285" y="511583"/>
                </a:cubicBezTo>
                <a:cubicBezTo>
                  <a:pt x="2957285" y="518876"/>
                  <a:pt x="2951052" y="525440"/>
                  <a:pt x="2942491" y="525440"/>
                </a:cubicBezTo>
                <a:cubicBezTo>
                  <a:pt x="2934710" y="525440"/>
                  <a:pt x="2927705" y="518876"/>
                  <a:pt x="2927705" y="511583"/>
                </a:cubicBezTo>
                <a:cubicBezTo>
                  <a:pt x="2927705" y="503561"/>
                  <a:pt x="2934710" y="499186"/>
                  <a:pt x="2942491" y="499186"/>
                </a:cubicBezTo>
                <a:close/>
                <a:moveTo>
                  <a:pt x="2868291" y="499186"/>
                </a:moveTo>
                <a:cubicBezTo>
                  <a:pt x="2876856" y="499186"/>
                  <a:pt x="2883082" y="503561"/>
                  <a:pt x="2883082" y="511583"/>
                </a:cubicBezTo>
                <a:cubicBezTo>
                  <a:pt x="2883082" y="518876"/>
                  <a:pt x="2876856" y="525440"/>
                  <a:pt x="2868291" y="525440"/>
                </a:cubicBezTo>
                <a:cubicBezTo>
                  <a:pt x="2860509" y="525440"/>
                  <a:pt x="2853502" y="518876"/>
                  <a:pt x="2853502" y="511583"/>
                </a:cubicBezTo>
                <a:cubicBezTo>
                  <a:pt x="2853502" y="503561"/>
                  <a:pt x="2860509" y="499186"/>
                  <a:pt x="2868291" y="499186"/>
                </a:cubicBezTo>
                <a:close/>
                <a:moveTo>
                  <a:pt x="2796533" y="499186"/>
                </a:moveTo>
                <a:cubicBezTo>
                  <a:pt x="2804555" y="499186"/>
                  <a:pt x="2808931" y="503561"/>
                  <a:pt x="2808931" y="511583"/>
                </a:cubicBezTo>
                <a:cubicBezTo>
                  <a:pt x="2808931" y="518876"/>
                  <a:pt x="2804555" y="525440"/>
                  <a:pt x="2796533" y="525440"/>
                </a:cubicBezTo>
                <a:cubicBezTo>
                  <a:pt x="2789240" y="525440"/>
                  <a:pt x="2782678" y="518876"/>
                  <a:pt x="2782678" y="511583"/>
                </a:cubicBezTo>
                <a:cubicBezTo>
                  <a:pt x="2782678" y="503561"/>
                  <a:pt x="2789240" y="499186"/>
                  <a:pt x="2796533" y="499186"/>
                </a:cubicBezTo>
                <a:close/>
                <a:moveTo>
                  <a:pt x="2725695" y="499186"/>
                </a:moveTo>
                <a:cubicBezTo>
                  <a:pt x="2731532" y="499186"/>
                  <a:pt x="2738097" y="503561"/>
                  <a:pt x="2738097" y="511583"/>
                </a:cubicBezTo>
                <a:cubicBezTo>
                  <a:pt x="2738097" y="518876"/>
                  <a:pt x="2731532" y="525440"/>
                  <a:pt x="2725695" y="525440"/>
                </a:cubicBezTo>
                <a:cubicBezTo>
                  <a:pt x="2717681" y="525440"/>
                  <a:pt x="2711846" y="518876"/>
                  <a:pt x="2711846" y="511583"/>
                </a:cubicBezTo>
                <a:cubicBezTo>
                  <a:pt x="2711846" y="503561"/>
                  <a:pt x="2717681" y="499186"/>
                  <a:pt x="2725695" y="499186"/>
                </a:cubicBezTo>
                <a:close/>
                <a:moveTo>
                  <a:pt x="2654870" y="499186"/>
                </a:moveTo>
                <a:cubicBezTo>
                  <a:pt x="2660705" y="499186"/>
                  <a:pt x="2667266" y="503561"/>
                  <a:pt x="2667266" y="511583"/>
                </a:cubicBezTo>
                <a:cubicBezTo>
                  <a:pt x="2667266" y="518876"/>
                  <a:pt x="2660705" y="525440"/>
                  <a:pt x="2654870" y="525440"/>
                </a:cubicBezTo>
                <a:cubicBezTo>
                  <a:pt x="2646847" y="525440"/>
                  <a:pt x="2641013" y="518876"/>
                  <a:pt x="2641013" y="511583"/>
                </a:cubicBezTo>
                <a:cubicBezTo>
                  <a:pt x="2641013" y="503561"/>
                  <a:pt x="2646847" y="499186"/>
                  <a:pt x="2654870" y="499186"/>
                </a:cubicBezTo>
                <a:close/>
                <a:moveTo>
                  <a:pt x="2582580" y="499186"/>
                </a:moveTo>
                <a:cubicBezTo>
                  <a:pt x="2589873" y="499186"/>
                  <a:pt x="2596435" y="503561"/>
                  <a:pt x="2596435" y="511583"/>
                </a:cubicBezTo>
                <a:cubicBezTo>
                  <a:pt x="2596435" y="518876"/>
                  <a:pt x="2589873" y="525440"/>
                  <a:pt x="2582580" y="525440"/>
                </a:cubicBezTo>
                <a:cubicBezTo>
                  <a:pt x="2576018" y="525440"/>
                  <a:pt x="2570184" y="518876"/>
                  <a:pt x="2570184" y="511583"/>
                </a:cubicBezTo>
                <a:cubicBezTo>
                  <a:pt x="2570184" y="503561"/>
                  <a:pt x="2576018" y="499186"/>
                  <a:pt x="2582580" y="499186"/>
                </a:cubicBezTo>
                <a:close/>
                <a:moveTo>
                  <a:pt x="2511026" y="499186"/>
                </a:moveTo>
                <a:cubicBezTo>
                  <a:pt x="2519047" y="499186"/>
                  <a:pt x="2525610" y="503561"/>
                  <a:pt x="2525610" y="511583"/>
                </a:cubicBezTo>
                <a:cubicBezTo>
                  <a:pt x="2525610" y="518876"/>
                  <a:pt x="2519047" y="525440"/>
                  <a:pt x="2511026" y="525440"/>
                </a:cubicBezTo>
                <a:cubicBezTo>
                  <a:pt x="2505194" y="525440"/>
                  <a:pt x="2499361" y="518876"/>
                  <a:pt x="2499361" y="511583"/>
                </a:cubicBezTo>
                <a:cubicBezTo>
                  <a:pt x="2499361" y="503561"/>
                  <a:pt x="2503735" y="499186"/>
                  <a:pt x="2511026" y="499186"/>
                </a:cubicBezTo>
                <a:close/>
                <a:moveTo>
                  <a:pt x="2440924" y="499186"/>
                </a:moveTo>
                <a:cubicBezTo>
                  <a:pt x="2448944" y="499186"/>
                  <a:pt x="2454781" y="505020"/>
                  <a:pt x="2454781" y="511583"/>
                </a:cubicBezTo>
                <a:cubicBezTo>
                  <a:pt x="2454781" y="518876"/>
                  <a:pt x="2448944" y="525440"/>
                  <a:pt x="2440924" y="525440"/>
                </a:cubicBezTo>
                <a:cubicBezTo>
                  <a:pt x="2433632" y="525440"/>
                  <a:pt x="2428527" y="518876"/>
                  <a:pt x="2428527" y="511583"/>
                </a:cubicBezTo>
                <a:cubicBezTo>
                  <a:pt x="2428527" y="505020"/>
                  <a:pt x="2433632" y="499186"/>
                  <a:pt x="2440924" y="499186"/>
                </a:cubicBezTo>
                <a:close/>
                <a:moveTo>
                  <a:pt x="2369108" y="499186"/>
                </a:moveTo>
                <a:cubicBezTo>
                  <a:pt x="2377672" y="499186"/>
                  <a:pt x="2383898" y="505020"/>
                  <a:pt x="2383898" y="511583"/>
                </a:cubicBezTo>
                <a:cubicBezTo>
                  <a:pt x="2383898" y="518876"/>
                  <a:pt x="2377672" y="525440"/>
                  <a:pt x="2369108" y="525440"/>
                </a:cubicBezTo>
                <a:cubicBezTo>
                  <a:pt x="2361327" y="525440"/>
                  <a:pt x="2354319" y="518876"/>
                  <a:pt x="2354319" y="511583"/>
                </a:cubicBezTo>
                <a:cubicBezTo>
                  <a:pt x="2354319" y="505020"/>
                  <a:pt x="2361327" y="499186"/>
                  <a:pt x="2369108" y="499186"/>
                </a:cubicBezTo>
                <a:close/>
                <a:moveTo>
                  <a:pt x="2298278" y="499186"/>
                </a:moveTo>
                <a:cubicBezTo>
                  <a:pt x="2306839" y="499186"/>
                  <a:pt x="2313066" y="505020"/>
                  <a:pt x="2313066" y="511583"/>
                </a:cubicBezTo>
                <a:cubicBezTo>
                  <a:pt x="2313066" y="518876"/>
                  <a:pt x="2306839" y="525440"/>
                  <a:pt x="2298278" y="525440"/>
                </a:cubicBezTo>
                <a:cubicBezTo>
                  <a:pt x="2290494" y="525440"/>
                  <a:pt x="2283488" y="518876"/>
                  <a:pt x="2283488" y="511583"/>
                </a:cubicBezTo>
                <a:cubicBezTo>
                  <a:pt x="2283488" y="505020"/>
                  <a:pt x="2290494" y="499186"/>
                  <a:pt x="2298278" y="499186"/>
                </a:cubicBezTo>
                <a:close/>
                <a:moveTo>
                  <a:pt x="2226514" y="499186"/>
                </a:moveTo>
                <a:cubicBezTo>
                  <a:pt x="2234534" y="499186"/>
                  <a:pt x="2238914" y="505020"/>
                  <a:pt x="2238914" y="511583"/>
                </a:cubicBezTo>
                <a:cubicBezTo>
                  <a:pt x="2238914" y="518876"/>
                  <a:pt x="2234534" y="525440"/>
                  <a:pt x="2226514" y="525440"/>
                </a:cubicBezTo>
                <a:cubicBezTo>
                  <a:pt x="2218492" y="525440"/>
                  <a:pt x="2212655" y="518876"/>
                  <a:pt x="2212655" y="511583"/>
                </a:cubicBezTo>
                <a:cubicBezTo>
                  <a:pt x="2212655" y="505020"/>
                  <a:pt x="2218492" y="499186"/>
                  <a:pt x="2226514" y="499186"/>
                </a:cubicBezTo>
                <a:close/>
                <a:moveTo>
                  <a:pt x="2155680" y="499186"/>
                </a:moveTo>
                <a:cubicBezTo>
                  <a:pt x="2161514" y="499186"/>
                  <a:pt x="2168079" y="505020"/>
                  <a:pt x="2168079" y="511583"/>
                </a:cubicBezTo>
                <a:cubicBezTo>
                  <a:pt x="2168079" y="518876"/>
                  <a:pt x="2161514" y="525440"/>
                  <a:pt x="2155680" y="525440"/>
                </a:cubicBezTo>
                <a:cubicBezTo>
                  <a:pt x="2147658" y="525440"/>
                  <a:pt x="2141823" y="518876"/>
                  <a:pt x="2141823" y="511583"/>
                </a:cubicBezTo>
                <a:cubicBezTo>
                  <a:pt x="2141823" y="505020"/>
                  <a:pt x="2147658" y="499186"/>
                  <a:pt x="2155680" y="499186"/>
                </a:cubicBezTo>
                <a:close/>
                <a:moveTo>
                  <a:pt x="2084846" y="499186"/>
                </a:moveTo>
                <a:cubicBezTo>
                  <a:pt x="2090680" y="499186"/>
                  <a:pt x="2097246" y="505020"/>
                  <a:pt x="2097246" y="511583"/>
                </a:cubicBezTo>
                <a:cubicBezTo>
                  <a:pt x="2097246" y="518876"/>
                  <a:pt x="2090680" y="525440"/>
                  <a:pt x="2084846" y="525440"/>
                </a:cubicBezTo>
                <a:cubicBezTo>
                  <a:pt x="2076824" y="525440"/>
                  <a:pt x="2070991" y="518876"/>
                  <a:pt x="2070991" y="511583"/>
                </a:cubicBezTo>
                <a:cubicBezTo>
                  <a:pt x="2070991" y="505020"/>
                  <a:pt x="2076824" y="499186"/>
                  <a:pt x="2084846" y="499186"/>
                </a:cubicBezTo>
                <a:close/>
                <a:moveTo>
                  <a:pt x="2011831" y="499186"/>
                </a:moveTo>
                <a:cubicBezTo>
                  <a:pt x="2019855" y="499186"/>
                  <a:pt x="2026416" y="505020"/>
                  <a:pt x="2026416" y="511583"/>
                </a:cubicBezTo>
                <a:cubicBezTo>
                  <a:pt x="2026416" y="518876"/>
                  <a:pt x="2019855" y="525440"/>
                  <a:pt x="2011831" y="525440"/>
                </a:cubicBezTo>
                <a:cubicBezTo>
                  <a:pt x="2005998" y="525440"/>
                  <a:pt x="2000165" y="518876"/>
                  <a:pt x="2000165" y="511583"/>
                </a:cubicBezTo>
                <a:cubicBezTo>
                  <a:pt x="2000165" y="505020"/>
                  <a:pt x="2005998" y="499186"/>
                  <a:pt x="2011831" y="499186"/>
                </a:cubicBezTo>
                <a:close/>
                <a:moveTo>
                  <a:pt x="1938362" y="499186"/>
                </a:moveTo>
                <a:cubicBezTo>
                  <a:pt x="1946382" y="499186"/>
                  <a:pt x="1952216" y="505020"/>
                  <a:pt x="1952216" y="511583"/>
                </a:cubicBezTo>
                <a:cubicBezTo>
                  <a:pt x="1952216" y="518876"/>
                  <a:pt x="1946382" y="525440"/>
                  <a:pt x="1938362" y="525440"/>
                </a:cubicBezTo>
                <a:cubicBezTo>
                  <a:pt x="1932525" y="525440"/>
                  <a:pt x="1925965" y="518876"/>
                  <a:pt x="1925965" y="511583"/>
                </a:cubicBezTo>
                <a:cubicBezTo>
                  <a:pt x="1925965" y="505020"/>
                  <a:pt x="1932525" y="499186"/>
                  <a:pt x="1938362" y="499186"/>
                </a:cubicBezTo>
                <a:close/>
                <a:moveTo>
                  <a:pt x="1867525" y="499186"/>
                </a:moveTo>
                <a:cubicBezTo>
                  <a:pt x="1875547" y="499186"/>
                  <a:pt x="1881384" y="505020"/>
                  <a:pt x="1881384" y="511583"/>
                </a:cubicBezTo>
                <a:cubicBezTo>
                  <a:pt x="1881384" y="518876"/>
                  <a:pt x="1875547" y="525440"/>
                  <a:pt x="1867525" y="525440"/>
                </a:cubicBezTo>
                <a:cubicBezTo>
                  <a:pt x="1860232" y="525440"/>
                  <a:pt x="1855126" y="518876"/>
                  <a:pt x="1855126" y="511583"/>
                </a:cubicBezTo>
                <a:cubicBezTo>
                  <a:pt x="1855126" y="505020"/>
                  <a:pt x="1860232" y="499186"/>
                  <a:pt x="1867525" y="499186"/>
                </a:cubicBezTo>
                <a:close/>
                <a:moveTo>
                  <a:pt x="1799085" y="499186"/>
                </a:moveTo>
                <a:cubicBezTo>
                  <a:pt x="1807644" y="499186"/>
                  <a:pt x="1813871" y="505020"/>
                  <a:pt x="1813871" y="511583"/>
                </a:cubicBezTo>
                <a:cubicBezTo>
                  <a:pt x="1813871" y="518876"/>
                  <a:pt x="1807644" y="525440"/>
                  <a:pt x="1799085" y="525440"/>
                </a:cubicBezTo>
                <a:cubicBezTo>
                  <a:pt x="1790521" y="525440"/>
                  <a:pt x="1784295" y="518876"/>
                  <a:pt x="1784295" y="511583"/>
                </a:cubicBezTo>
                <a:cubicBezTo>
                  <a:pt x="1784295" y="505020"/>
                  <a:pt x="1790521" y="499186"/>
                  <a:pt x="1799085" y="499186"/>
                </a:cubicBezTo>
                <a:close/>
                <a:moveTo>
                  <a:pt x="1728257" y="499186"/>
                </a:moveTo>
                <a:cubicBezTo>
                  <a:pt x="1736822" y="499186"/>
                  <a:pt x="1743046" y="505020"/>
                  <a:pt x="1743046" y="511583"/>
                </a:cubicBezTo>
                <a:cubicBezTo>
                  <a:pt x="1743046" y="518876"/>
                  <a:pt x="1736822" y="525440"/>
                  <a:pt x="1728257" y="525440"/>
                </a:cubicBezTo>
                <a:cubicBezTo>
                  <a:pt x="1719694" y="525440"/>
                  <a:pt x="1713469" y="518876"/>
                  <a:pt x="1713469" y="511583"/>
                </a:cubicBezTo>
                <a:cubicBezTo>
                  <a:pt x="1713469" y="505020"/>
                  <a:pt x="1719694" y="499186"/>
                  <a:pt x="1728257" y="499186"/>
                </a:cubicBezTo>
                <a:close/>
                <a:moveTo>
                  <a:pt x="1657426" y="499186"/>
                </a:moveTo>
                <a:cubicBezTo>
                  <a:pt x="1665210" y="499186"/>
                  <a:pt x="1672218" y="505020"/>
                  <a:pt x="1672218" y="511583"/>
                </a:cubicBezTo>
                <a:cubicBezTo>
                  <a:pt x="1672218" y="518876"/>
                  <a:pt x="1665210" y="525440"/>
                  <a:pt x="1657426" y="525440"/>
                </a:cubicBezTo>
                <a:cubicBezTo>
                  <a:pt x="1648867" y="525440"/>
                  <a:pt x="1642647" y="518876"/>
                  <a:pt x="1642647" y="511583"/>
                </a:cubicBezTo>
                <a:cubicBezTo>
                  <a:pt x="1642647" y="505020"/>
                  <a:pt x="1648867" y="499186"/>
                  <a:pt x="1657426" y="499186"/>
                </a:cubicBezTo>
                <a:close/>
                <a:moveTo>
                  <a:pt x="1582294" y="499186"/>
                </a:moveTo>
                <a:cubicBezTo>
                  <a:pt x="1589590" y="499186"/>
                  <a:pt x="1594694" y="505020"/>
                  <a:pt x="1594694" y="511583"/>
                </a:cubicBezTo>
                <a:cubicBezTo>
                  <a:pt x="1594694" y="518876"/>
                  <a:pt x="1589590" y="525440"/>
                  <a:pt x="1582294" y="525440"/>
                </a:cubicBezTo>
                <a:cubicBezTo>
                  <a:pt x="1574271" y="525440"/>
                  <a:pt x="1568438" y="518876"/>
                  <a:pt x="1568438" y="511583"/>
                </a:cubicBezTo>
                <a:cubicBezTo>
                  <a:pt x="1568438" y="505020"/>
                  <a:pt x="1574271" y="499186"/>
                  <a:pt x="1582294" y="499186"/>
                </a:cubicBezTo>
                <a:close/>
                <a:moveTo>
                  <a:pt x="1512192" y="499186"/>
                </a:moveTo>
                <a:cubicBezTo>
                  <a:pt x="1518025" y="499186"/>
                  <a:pt x="1523862" y="505020"/>
                  <a:pt x="1523862" y="511583"/>
                </a:cubicBezTo>
                <a:cubicBezTo>
                  <a:pt x="1523862" y="518876"/>
                  <a:pt x="1518025" y="525440"/>
                  <a:pt x="1512192" y="525440"/>
                </a:cubicBezTo>
                <a:cubicBezTo>
                  <a:pt x="1504169" y="525440"/>
                  <a:pt x="1497607" y="518876"/>
                  <a:pt x="1497607" y="511583"/>
                </a:cubicBezTo>
                <a:cubicBezTo>
                  <a:pt x="1497607" y="505020"/>
                  <a:pt x="1504169" y="499186"/>
                  <a:pt x="1512192" y="499186"/>
                </a:cubicBezTo>
                <a:close/>
                <a:moveTo>
                  <a:pt x="1440623" y="499186"/>
                </a:moveTo>
                <a:cubicBezTo>
                  <a:pt x="1447188" y="499186"/>
                  <a:pt x="1453023" y="505020"/>
                  <a:pt x="1453023" y="511583"/>
                </a:cubicBezTo>
                <a:cubicBezTo>
                  <a:pt x="1453023" y="518876"/>
                  <a:pt x="1447188" y="525440"/>
                  <a:pt x="1440623" y="525440"/>
                </a:cubicBezTo>
                <a:cubicBezTo>
                  <a:pt x="1433333" y="525440"/>
                  <a:pt x="1426771" y="518876"/>
                  <a:pt x="1426771" y="511583"/>
                </a:cubicBezTo>
                <a:cubicBezTo>
                  <a:pt x="1426771" y="505020"/>
                  <a:pt x="1433333" y="499186"/>
                  <a:pt x="1440623" y="499186"/>
                </a:cubicBezTo>
                <a:close/>
                <a:moveTo>
                  <a:pt x="1368341" y="499186"/>
                </a:moveTo>
                <a:cubicBezTo>
                  <a:pt x="1376363" y="499186"/>
                  <a:pt x="1382196" y="505020"/>
                  <a:pt x="1382196" y="511583"/>
                </a:cubicBezTo>
                <a:cubicBezTo>
                  <a:pt x="1382196" y="518876"/>
                  <a:pt x="1376363" y="525440"/>
                  <a:pt x="1368341" y="525440"/>
                </a:cubicBezTo>
                <a:cubicBezTo>
                  <a:pt x="1362508" y="525440"/>
                  <a:pt x="1355948" y="518876"/>
                  <a:pt x="1355948" y="511583"/>
                </a:cubicBezTo>
                <a:cubicBezTo>
                  <a:pt x="1355948" y="505020"/>
                  <a:pt x="1362508" y="499186"/>
                  <a:pt x="1368341" y="499186"/>
                </a:cubicBezTo>
                <a:close/>
                <a:moveTo>
                  <a:pt x="1297515" y="499186"/>
                </a:moveTo>
                <a:cubicBezTo>
                  <a:pt x="1305538" y="499186"/>
                  <a:pt x="1311369" y="505020"/>
                  <a:pt x="1311369" y="513042"/>
                </a:cubicBezTo>
                <a:cubicBezTo>
                  <a:pt x="1311369" y="518876"/>
                  <a:pt x="1305538" y="525440"/>
                  <a:pt x="1297515" y="525440"/>
                </a:cubicBezTo>
                <a:cubicBezTo>
                  <a:pt x="1289492" y="525440"/>
                  <a:pt x="1285118" y="518876"/>
                  <a:pt x="1285118" y="513042"/>
                </a:cubicBezTo>
                <a:cubicBezTo>
                  <a:pt x="1285118" y="505020"/>
                  <a:pt x="1289492" y="499186"/>
                  <a:pt x="1297515" y="499186"/>
                </a:cubicBezTo>
                <a:close/>
                <a:moveTo>
                  <a:pt x="1225700" y="499186"/>
                </a:moveTo>
                <a:cubicBezTo>
                  <a:pt x="1233484" y="499186"/>
                  <a:pt x="1240491" y="505020"/>
                  <a:pt x="1240491" y="513042"/>
                </a:cubicBezTo>
                <a:cubicBezTo>
                  <a:pt x="1240491" y="518876"/>
                  <a:pt x="1233484" y="525440"/>
                  <a:pt x="1225700" y="525440"/>
                </a:cubicBezTo>
                <a:cubicBezTo>
                  <a:pt x="1217156" y="525440"/>
                  <a:pt x="1210925" y="518876"/>
                  <a:pt x="1210925" y="513042"/>
                </a:cubicBezTo>
                <a:cubicBezTo>
                  <a:pt x="1210925" y="505020"/>
                  <a:pt x="1217156" y="499186"/>
                  <a:pt x="1225700" y="499186"/>
                </a:cubicBezTo>
                <a:close/>
                <a:moveTo>
                  <a:pt x="1154881" y="499186"/>
                </a:moveTo>
                <a:cubicBezTo>
                  <a:pt x="1162665" y="499186"/>
                  <a:pt x="1169669" y="505020"/>
                  <a:pt x="1169669" y="513042"/>
                </a:cubicBezTo>
                <a:cubicBezTo>
                  <a:pt x="1169669" y="518876"/>
                  <a:pt x="1162665" y="525440"/>
                  <a:pt x="1154881" y="525440"/>
                </a:cubicBezTo>
                <a:cubicBezTo>
                  <a:pt x="1146323" y="525440"/>
                  <a:pt x="1140095" y="518876"/>
                  <a:pt x="1140095" y="513042"/>
                </a:cubicBezTo>
                <a:cubicBezTo>
                  <a:pt x="1140095" y="505020"/>
                  <a:pt x="1146323" y="499186"/>
                  <a:pt x="1154881" y="499186"/>
                </a:cubicBezTo>
                <a:close/>
                <a:moveTo>
                  <a:pt x="1084053" y="499186"/>
                </a:moveTo>
                <a:cubicBezTo>
                  <a:pt x="1091836" y="499186"/>
                  <a:pt x="1098842" y="505020"/>
                  <a:pt x="1098842" y="513042"/>
                </a:cubicBezTo>
                <a:cubicBezTo>
                  <a:pt x="1098842" y="518876"/>
                  <a:pt x="1091836" y="525440"/>
                  <a:pt x="1084053" y="525440"/>
                </a:cubicBezTo>
                <a:cubicBezTo>
                  <a:pt x="1075492" y="525440"/>
                  <a:pt x="1069267" y="518876"/>
                  <a:pt x="1069267" y="513042"/>
                </a:cubicBezTo>
                <a:cubicBezTo>
                  <a:pt x="1069267" y="505020"/>
                  <a:pt x="1075492" y="499186"/>
                  <a:pt x="1084053" y="499186"/>
                </a:cubicBezTo>
                <a:close/>
                <a:moveTo>
                  <a:pt x="1013012" y="499186"/>
                </a:moveTo>
                <a:cubicBezTo>
                  <a:pt x="1020310" y="499186"/>
                  <a:pt x="1024685" y="505020"/>
                  <a:pt x="1024685" y="513042"/>
                </a:cubicBezTo>
                <a:cubicBezTo>
                  <a:pt x="1024685" y="518876"/>
                  <a:pt x="1020310" y="525440"/>
                  <a:pt x="1013012" y="525440"/>
                </a:cubicBezTo>
                <a:cubicBezTo>
                  <a:pt x="1004998" y="525440"/>
                  <a:pt x="998433" y="518876"/>
                  <a:pt x="998433" y="513042"/>
                </a:cubicBezTo>
                <a:cubicBezTo>
                  <a:pt x="998433" y="505020"/>
                  <a:pt x="1004998" y="499186"/>
                  <a:pt x="1013012" y="499186"/>
                </a:cubicBezTo>
                <a:close/>
                <a:moveTo>
                  <a:pt x="941461" y="499186"/>
                </a:moveTo>
                <a:cubicBezTo>
                  <a:pt x="948026" y="499186"/>
                  <a:pt x="953861" y="505020"/>
                  <a:pt x="953861" y="513042"/>
                </a:cubicBezTo>
                <a:cubicBezTo>
                  <a:pt x="953861" y="518876"/>
                  <a:pt x="948026" y="525440"/>
                  <a:pt x="941461" y="525440"/>
                </a:cubicBezTo>
                <a:cubicBezTo>
                  <a:pt x="934167" y="525440"/>
                  <a:pt x="927607" y="518876"/>
                  <a:pt x="927607" y="513042"/>
                </a:cubicBezTo>
                <a:cubicBezTo>
                  <a:pt x="927607" y="505020"/>
                  <a:pt x="934167" y="499186"/>
                  <a:pt x="941461" y="499186"/>
                </a:cubicBezTo>
                <a:close/>
                <a:moveTo>
                  <a:pt x="870626" y="499186"/>
                </a:moveTo>
                <a:cubicBezTo>
                  <a:pt x="877192" y="499186"/>
                  <a:pt x="883027" y="505020"/>
                  <a:pt x="883027" y="513042"/>
                </a:cubicBezTo>
                <a:cubicBezTo>
                  <a:pt x="883027" y="518876"/>
                  <a:pt x="877192" y="525440"/>
                  <a:pt x="870626" y="525440"/>
                </a:cubicBezTo>
                <a:cubicBezTo>
                  <a:pt x="863340" y="525440"/>
                  <a:pt x="856774" y="518876"/>
                  <a:pt x="856774" y="513042"/>
                </a:cubicBezTo>
                <a:cubicBezTo>
                  <a:pt x="856774" y="505020"/>
                  <a:pt x="863340" y="499186"/>
                  <a:pt x="870626" y="499186"/>
                </a:cubicBezTo>
                <a:close/>
                <a:moveTo>
                  <a:pt x="798340" y="499186"/>
                </a:moveTo>
                <a:cubicBezTo>
                  <a:pt x="806362" y="499186"/>
                  <a:pt x="812196" y="505020"/>
                  <a:pt x="812196" y="513042"/>
                </a:cubicBezTo>
                <a:cubicBezTo>
                  <a:pt x="812196" y="518876"/>
                  <a:pt x="806362" y="525440"/>
                  <a:pt x="798340" y="525440"/>
                </a:cubicBezTo>
                <a:cubicBezTo>
                  <a:pt x="792508" y="525440"/>
                  <a:pt x="785941" y="518876"/>
                  <a:pt x="785941" y="513042"/>
                </a:cubicBezTo>
                <a:cubicBezTo>
                  <a:pt x="785941" y="505020"/>
                  <a:pt x="792508" y="499186"/>
                  <a:pt x="798340" y="499186"/>
                </a:cubicBezTo>
                <a:close/>
                <a:moveTo>
                  <a:pt x="724135" y="499186"/>
                </a:moveTo>
                <a:cubicBezTo>
                  <a:pt x="731429" y="499186"/>
                  <a:pt x="737991" y="505020"/>
                  <a:pt x="737991" y="513042"/>
                </a:cubicBezTo>
                <a:cubicBezTo>
                  <a:pt x="737991" y="518876"/>
                  <a:pt x="731429" y="525440"/>
                  <a:pt x="724135" y="525440"/>
                </a:cubicBezTo>
                <a:cubicBezTo>
                  <a:pt x="717574" y="525440"/>
                  <a:pt x="711744" y="518876"/>
                  <a:pt x="711744" y="513042"/>
                </a:cubicBezTo>
                <a:cubicBezTo>
                  <a:pt x="711744" y="505020"/>
                  <a:pt x="717574" y="499186"/>
                  <a:pt x="724135" y="499186"/>
                </a:cubicBezTo>
                <a:close/>
                <a:moveTo>
                  <a:pt x="653306" y="499186"/>
                </a:moveTo>
                <a:cubicBezTo>
                  <a:pt x="660598" y="499186"/>
                  <a:pt x="667164" y="505020"/>
                  <a:pt x="667164" y="513042"/>
                </a:cubicBezTo>
                <a:cubicBezTo>
                  <a:pt x="667164" y="518876"/>
                  <a:pt x="660598" y="525440"/>
                  <a:pt x="653306" y="525440"/>
                </a:cubicBezTo>
                <a:cubicBezTo>
                  <a:pt x="645287" y="525440"/>
                  <a:pt x="640910" y="518876"/>
                  <a:pt x="640910" y="513042"/>
                </a:cubicBezTo>
                <a:cubicBezTo>
                  <a:pt x="640910" y="505020"/>
                  <a:pt x="645287" y="499186"/>
                  <a:pt x="653306" y="499186"/>
                </a:cubicBezTo>
                <a:close/>
                <a:moveTo>
                  <a:pt x="584869" y="499186"/>
                </a:moveTo>
                <a:cubicBezTo>
                  <a:pt x="592652" y="499186"/>
                  <a:pt x="599654" y="505020"/>
                  <a:pt x="599654" y="513042"/>
                </a:cubicBezTo>
                <a:cubicBezTo>
                  <a:pt x="599654" y="518876"/>
                  <a:pt x="592652" y="525440"/>
                  <a:pt x="584869" y="525440"/>
                </a:cubicBezTo>
                <a:cubicBezTo>
                  <a:pt x="576309" y="525440"/>
                  <a:pt x="570076" y="518876"/>
                  <a:pt x="570076" y="513042"/>
                </a:cubicBezTo>
                <a:cubicBezTo>
                  <a:pt x="570076" y="505020"/>
                  <a:pt x="576309" y="499186"/>
                  <a:pt x="584869" y="499186"/>
                </a:cubicBezTo>
                <a:close/>
                <a:moveTo>
                  <a:pt x="513670" y="499186"/>
                </a:moveTo>
                <a:cubicBezTo>
                  <a:pt x="522020" y="499186"/>
                  <a:pt x="528846" y="505020"/>
                  <a:pt x="528846" y="513042"/>
                </a:cubicBezTo>
                <a:cubicBezTo>
                  <a:pt x="528846" y="518876"/>
                  <a:pt x="522020" y="525440"/>
                  <a:pt x="513670" y="525440"/>
                </a:cubicBezTo>
                <a:cubicBezTo>
                  <a:pt x="506076" y="525440"/>
                  <a:pt x="499248" y="518876"/>
                  <a:pt x="499248" y="513042"/>
                </a:cubicBezTo>
                <a:cubicBezTo>
                  <a:pt x="499248" y="505020"/>
                  <a:pt x="506076" y="499186"/>
                  <a:pt x="513670" y="499186"/>
                </a:cubicBezTo>
                <a:close/>
                <a:moveTo>
                  <a:pt x="3939871" y="495814"/>
                </a:moveTo>
                <a:cubicBezTo>
                  <a:pt x="3946434" y="495814"/>
                  <a:pt x="3952268" y="502041"/>
                  <a:pt x="3952268" y="510602"/>
                </a:cubicBezTo>
                <a:cubicBezTo>
                  <a:pt x="3952268" y="518386"/>
                  <a:pt x="3946434" y="525391"/>
                  <a:pt x="3939871" y="525391"/>
                </a:cubicBezTo>
                <a:cubicBezTo>
                  <a:pt x="3932578" y="525391"/>
                  <a:pt x="3926015" y="518386"/>
                  <a:pt x="3926015" y="510602"/>
                </a:cubicBezTo>
                <a:cubicBezTo>
                  <a:pt x="3926015" y="502041"/>
                  <a:pt x="3932578" y="495814"/>
                  <a:pt x="3939871" y="495814"/>
                </a:cubicBezTo>
                <a:close/>
                <a:moveTo>
                  <a:pt x="3869042" y="495814"/>
                </a:moveTo>
                <a:cubicBezTo>
                  <a:pt x="3875605" y="495814"/>
                  <a:pt x="3881439" y="502041"/>
                  <a:pt x="3881439" y="510602"/>
                </a:cubicBezTo>
                <a:cubicBezTo>
                  <a:pt x="3881439" y="518386"/>
                  <a:pt x="3875605" y="525391"/>
                  <a:pt x="3869042" y="525391"/>
                </a:cubicBezTo>
                <a:cubicBezTo>
                  <a:pt x="3861749" y="525391"/>
                  <a:pt x="3855186" y="518386"/>
                  <a:pt x="3855186" y="510602"/>
                </a:cubicBezTo>
                <a:cubicBezTo>
                  <a:pt x="3855186" y="502041"/>
                  <a:pt x="3861749" y="495814"/>
                  <a:pt x="3869042" y="495814"/>
                </a:cubicBezTo>
                <a:close/>
                <a:moveTo>
                  <a:pt x="3796752" y="495814"/>
                </a:moveTo>
                <a:cubicBezTo>
                  <a:pt x="3804774" y="495814"/>
                  <a:pt x="3810608" y="502041"/>
                  <a:pt x="3810608" y="510602"/>
                </a:cubicBezTo>
                <a:cubicBezTo>
                  <a:pt x="3810608" y="518386"/>
                  <a:pt x="3804774" y="525391"/>
                  <a:pt x="3796752" y="525391"/>
                </a:cubicBezTo>
                <a:cubicBezTo>
                  <a:pt x="3790918" y="525391"/>
                  <a:pt x="3784355" y="518386"/>
                  <a:pt x="3784355" y="510602"/>
                </a:cubicBezTo>
                <a:cubicBezTo>
                  <a:pt x="3784355" y="502041"/>
                  <a:pt x="3790918" y="495814"/>
                  <a:pt x="3796752" y="495814"/>
                </a:cubicBezTo>
                <a:close/>
                <a:moveTo>
                  <a:pt x="3725922" y="495814"/>
                </a:moveTo>
                <a:cubicBezTo>
                  <a:pt x="3733944" y="495814"/>
                  <a:pt x="3739778" y="502041"/>
                  <a:pt x="3739778" y="510602"/>
                </a:cubicBezTo>
                <a:cubicBezTo>
                  <a:pt x="3739778" y="518386"/>
                  <a:pt x="3733944" y="525391"/>
                  <a:pt x="3725922" y="525391"/>
                </a:cubicBezTo>
                <a:cubicBezTo>
                  <a:pt x="3719359" y="525391"/>
                  <a:pt x="3713525" y="518386"/>
                  <a:pt x="3713525" y="510602"/>
                </a:cubicBezTo>
                <a:cubicBezTo>
                  <a:pt x="3713525" y="502041"/>
                  <a:pt x="3719359" y="495814"/>
                  <a:pt x="3725922" y="495814"/>
                </a:cubicBezTo>
                <a:close/>
                <a:moveTo>
                  <a:pt x="3655091" y="495814"/>
                </a:moveTo>
                <a:cubicBezTo>
                  <a:pt x="3662384" y="495814"/>
                  <a:pt x="3668947" y="502041"/>
                  <a:pt x="3668947" y="510602"/>
                </a:cubicBezTo>
                <a:cubicBezTo>
                  <a:pt x="3668947" y="518386"/>
                  <a:pt x="3662384" y="525391"/>
                  <a:pt x="3655091" y="525391"/>
                </a:cubicBezTo>
                <a:cubicBezTo>
                  <a:pt x="3647069" y="525391"/>
                  <a:pt x="3642694" y="518386"/>
                  <a:pt x="3642694" y="510602"/>
                </a:cubicBezTo>
                <a:cubicBezTo>
                  <a:pt x="3642694" y="502041"/>
                  <a:pt x="3647069" y="495814"/>
                  <a:pt x="3655091" y="495814"/>
                </a:cubicBezTo>
                <a:close/>
                <a:moveTo>
                  <a:pt x="3583280" y="495814"/>
                </a:moveTo>
                <a:cubicBezTo>
                  <a:pt x="3591064" y="495814"/>
                  <a:pt x="3598069" y="502041"/>
                  <a:pt x="3598069" y="510602"/>
                </a:cubicBezTo>
                <a:cubicBezTo>
                  <a:pt x="3598069" y="518386"/>
                  <a:pt x="3591064" y="525391"/>
                  <a:pt x="3583280" y="525391"/>
                </a:cubicBezTo>
                <a:cubicBezTo>
                  <a:pt x="3574718" y="525391"/>
                  <a:pt x="3568491" y="518386"/>
                  <a:pt x="3568491" y="510602"/>
                </a:cubicBezTo>
                <a:cubicBezTo>
                  <a:pt x="3568491" y="502041"/>
                  <a:pt x="3574718" y="495814"/>
                  <a:pt x="3583280" y="495814"/>
                </a:cubicBezTo>
                <a:close/>
                <a:moveTo>
                  <a:pt x="3512449" y="495814"/>
                </a:moveTo>
                <a:cubicBezTo>
                  <a:pt x="3520232" y="495814"/>
                  <a:pt x="3527237" y="502041"/>
                  <a:pt x="3527237" y="510602"/>
                </a:cubicBezTo>
                <a:cubicBezTo>
                  <a:pt x="3527237" y="518386"/>
                  <a:pt x="3520232" y="525391"/>
                  <a:pt x="3512449" y="525391"/>
                </a:cubicBezTo>
                <a:cubicBezTo>
                  <a:pt x="3503887" y="525391"/>
                  <a:pt x="3497661" y="518386"/>
                  <a:pt x="3497661" y="510602"/>
                </a:cubicBezTo>
                <a:cubicBezTo>
                  <a:pt x="3497661" y="502041"/>
                  <a:pt x="3503887" y="495814"/>
                  <a:pt x="3512449" y="495814"/>
                </a:cubicBezTo>
                <a:close/>
                <a:moveTo>
                  <a:pt x="3440686" y="495814"/>
                </a:moveTo>
                <a:cubicBezTo>
                  <a:pt x="3448708" y="495814"/>
                  <a:pt x="3453083" y="502041"/>
                  <a:pt x="3453083" y="510602"/>
                </a:cubicBezTo>
                <a:cubicBezTo>
                  <a:pt x="3453083" y="518386"/>
                  <a:pt x="3448708" y="525391"/>
                  <a:pt x="3440686" y="525391"/>
                </a:cubicBezTo>
                <a:cubicBezTo>
                  <a:pt x="3433393" y="525391"/>
                  <a:pt x="3426830" y="518386"/>
                  <a:pt x="3426830" y="510602"/>
                </a:cubicBezTo>
                <a:cubicBezTo>
                  <a:pt x="3426830" y="502041"/>
                  <a:pt x="3433393" y="495814"/>
                  <a:pt x="3440686" y="495814"/>
                </a:cubicBezTo>
                <a:close/>
                <a:moveTo>
                  <a:pt x="3369857" y="495814"/>
                </a:moveTo>
                <a:cubicBezTo>
                  <a:pt x="3376420" y="495814"/>
                  <a:pt x="3382254" y="502041"/>
                  <a:pt x="3382254" y="510602"/>
                </a:cubicBezTo>
                <a:cubicBezTo>
                  <a:pt x="3382254" y="518386"/>
                  <a:pt x="3376420" y="525391"/>
                  <a:pt x="3369857" y="525391"/>
                </a:cubicBezTo>
                <a:cubicBezTo>
                  <a:pt x="3362564" y="525391"/>
                  <a:pt x="3356001" y="518386"/>
                  <a:pt x="3356001" y="510602"/>
                </a:cubicBezTo>
                <a:cubicBezTo>
                  <a:pt x="3356001" y="502041"/>
                  <a:pt x="3362564" y="495814"/>
                  <a:pt x="3369857" y="495814"/>
                </a:cubicBezTo>
                <a:close/>
                <a:moveTo>
                  <a:pt x="3299094" y="495814"/>
                </a:moveTo>
                <a:cubicBezTo>
                  <a:pt x="3305656" y="495814"/>
                  <a:pt x="3311491" y="502041"/>
                  <a:pt x="3311491" y="510602"/>
                </a:cubicBezTo>
                <a:cubicBezTo>
                  <a:pt x="3311491" y="518386"/>
                  <a:pt x="3305656" y="525391"/>
                  <a:pt x="3299094" y="525391"/>
                </a:cubicBezTo>
                <a:cubicBezTo>
                  <a:pt x="3291802" y="525391"/>
                  <a:pt x="3285240" y="518386"/>
                  <a:pt x="3285240" y="510602"/>
                </a:cubicBezTo>
                <a:cubicBezTo>
                  <a:pt x="3285240" y="502041"/>
                  <a:pt x="3291802" y="495814"/>
                  <a:pt x="3299094" y="495814"/>
                </a:cubicBezTo>
                <a:close/>
                <a:moveTo>
                  <a:pt x="3226805" y="495814"/>
                </a:moveTo>
                <a:cubicBezTo>
                  <a:pt x="3234825" y="495814"/>
                  <a:pt x="3240660" y="502041"/>
                  <a:pt x="3240660" y="510602"/>
                </a:cubicBezTo>
                <a:cubicBezTo>
                  <a:pt x="3240660" y="518386"/>
                  <a:pt x="3234825" y="525391"/>
                  <a:pt x="3226805" y="525391"/>
                </a:cubicBezTo>
                <a:cubicBezTo>
                  <a:pt x="3220242" y="525391"/>
                  <a:pt x="3214406" y="518386"/>
                  <a:pt x="3214406" y="510602"/>
                </a:cubicBezTo>
                <a:cubicBezTo>
                  <a:pt x="3214406" y="502041"/>
                  <a:pt x="3220242" y="495814"/>
                  <a:pt x="3226805" y="495814"/>
                </a:cubicBezTo>
                <a:close/>
                <a:moveTo>
                  <a:pt x="3152602" y="495814"/>
                </a:moveTo>
                <a:cubicBezTo>
                  <a:pt x="3159895" y="495814"/>
                  <a:pt x="3166454" y="502041"/>
                  <a:pt x="3166454" y="510602"/>
                </a:cubicBezTo>
                <a:cubicBezTo>
                  <a:pt x="3166454" y="518386"/>
                  <a:pt x="3159895" y="525391"/>
                  <a:pt x="3152602" y="525391"/>
                </a:cubicBezTo>
                <a:cubicBezTo>
                  <a:pt x="3146038" y="525391"/>
                  <a:pt x="3140203" y="518386"/>
                  <a:pt x="3140203" y="510602"/>
                </a:cubicBezTo>
                <a:cubicBezTo>
                  <a:pt x="3140203" y="502041"/>
                  <a:pt x="3146038" y="495814"/>
                  <a:pt x="3152602" y="495814"/>
                </a:cubicBezTo>
                <a:close/>
                <a:moveTo>
                  <a:pt x="2439944" y="428356"/>
                </a:moveTo>
                <a:cubicBezTo>
                  <a:pt x="2448502" y="428356"/>
                  <a:pt x="2454729" y="432731"/>
                  <a:pt x="2454729" y="440753"/>
                </a:cubicBezTo>
                <a:cubicBezTo>
                  <a:pt x="2454729" y="448046"/>
                  <a:pt x="2448502" y="454610"/>
                  <a:pt x="2439944" y="454610"/>
                </a:cubicBezTo>
                <a:cubicBezTo>
                  <a:pt x="2432159" y="454610"/>
                  <a:pt x="2425156" y="448046"/>
                  <a:pt x="2425156" y="440753"/>
                </a:cubicBezTo>
                <a:cubicBezTo>
                  <a:pt x="2425156" y="432731"/>
                  <a:pt x="2432159" y="428356"/>
                  <a:pt x="2439944" y="428356"/>
                </a:cubicBezTo>
                <a:close/>
                <a:moveTo>
                  <a:pt x="2369110" y="428356"/>
                </a:moveTo>
                <a:cubicBezTo>
                  <a:pt x="2377672" y="428356"/>
                  <a:pt x="2383898" y="432731"/>
                  <a:pt x="2383898" y="440753"/>
                </a:cubicBezTo>
                <a:cubicBezTo>
                  <a:pt x="2383898" y="448046"/>
                  <a:pt x="2377672" y="454610"/>
                  <a:pt x="2369110" y="454610"/>
                </a:cubicBezTo>
                <a:cubicBezTo>
                  <a:pt x="2361327" y="454610"/>
                  <a:pt x="2354319" y="448046"/>
                  <a:pt x="2354319" y="440753"/>
                </a:cubicBezTo>
                <a:cubicBezTo>
                  <a:pt x="2354319" y="432731"/>
                  <a:pt x="2361327" y="428356"/>
                  <a:pt x="2369110" y="428356"/>
                </a:cubicBezTo>
                <a:close/>
                <a:moveTo>
                  <a:pt x="2298278" y="428356"/>
                </a:moveTo>
                <a:cubicBezTo>
                  <a:pt x="2306842" y="428356"/>
                  <a:pt x="2313066" y="432731"/>
                  <a:pt x="2313066" y="440753"/>
                </a:cubicBezTo>
                <a:cubicBezTo>
                  <a:pt x="2313066" y="448046"/>
                  <a:pt x="2306842" y="454610"/>
                  <a:pt x="2298278" y="454610"/>
                </a:cubicBezTo>
                <a:cubicBezTo>
                  <a:pt x="2290494" y="454610"/>
                  <a:pt x="2283490" y="448046"/>
                  <a:pt x="2283490" y="440753"/>
                </a:cubicBezTo>
                <a:cubicBezTo>
                  <a:pt x="2283490" y="432731"/>
                  <a:pt x="2290494" y="428356"/>
                  <a:pt x="2298278" y="428356"/>
                </a:cubicBezTo>
                <a:close/>
                <a:moveTo>
                  <a:pt x="2226514" y="428356"/>
                </a:moveTo>
                <a:cubicBezTo>
                  <a:pt x="2234537" y="428356"/>
                  <a:pt x="2238914" y="432731"/>
                  <a:pt x="2238914" y="440753"/>
                </a:cubicBezTo>
                <a:cubicBezTo>
                  <a:pt x="2238914" y="448046"/>
                  <a:pt x="2234537" y="454610"/>
                  <a:pt x="2226514" y="454610"/>
                </a:cubicBezTo>
                <a:cubicBezTo>
                  <a:pt x="2218492" y="454610"/>
                  <a:pt x="2212656" y="448046"/>
                  <a:pt x="2212656" y="440753"/>
                </a:cubicBezTo>
                <a:cubicBezTo>
                  <a:pt x="2212656" y="432731"/>
                  <a:pt x="2218492" y="428356"/>
                  <a:pt x="2226514" y="428356"/>
                </a:cubicBezTo>
                <a:close/>
                <a:moveTo>
                  <a:pt x="2155682" y="428356"/>
                </a:moveTo>
                <a:cubicBezTo>
                  <a:pt x="2161517" y="428356"/>
                  <a:pt x="2168079" y="432731"/>
                  <a:pt x="2168079" y="440753"/>
                </a:cubicBezTo>
                <a:cubicBezTo>
                  <a:pt x="2168079" y="448046"/>
                  <a:pt x="2161517" y="454610"/>
                  <a:pt x="2155682" y="454610"/>
                </a:cubicBezTo>
                <a:cubicBezTo>
                  <a:pt x="2147658" y="454610"/>
                  <a:pt x="2141825" y="448046"/>
                  <a:pt x="2141825" y="440753"/>
                </a:cubicBezTo>
                <a:cubicBezTo>
                  <a:pt x="2141825" y="432731"/>
                  <a:pt x="2147658" y="428356"/>
                  <a:pt x="2155682" y="428356"/>
                </a:cubicBezTo>
                <a:close/>
                <a:moveTo>
                  <a:pt x="2084846" y="428356"/>
                </a:moveTo>
                <a:cubicBezTo>
                  <a:pt x="2090682" y="428356"/>
                  <a:pt x="2097246" y="432731"/>
                  <a:pt x="2097246" y="440753"/>
                </a:cubicBezTo>
                <a:cubicBezTo>
                  <a:pt x="2097246" y="448046"/>
                  <a:pt x="2090682" y="454610"/>
                  <a:pt x="2084846" y="454610"/>
                </a:cubicBezTo>
                <a:cubicBezTo>
                  <a:pt x="2076827" y="454610"/>
                  <a:pt x="2070991" y="448046"/>
                  <a:pt x="2070991" y="440753"/>
                </a:cubicBezTo>
                <a:cubicBezTo>
                  <a:pt x="2070991" y="432731"/>
                  <a:pt x="2076827" y="428356"/>
                  <a:pt x="2084846" y="428356"/>
                </a:cubicBezTo>
                <a:close/>
                <a:moveTo>
                  <a:pt x="2011832" y="428356"/>
                </a:moveTo>
                <a:cubicBezTo>
                  <a:pt x="2019855" y="428356"/>
                  <a:pt x="2026418" y="432731"/>
                  <a:pt x="2026418" y="440753"/>
                </a:cubicBezTo>
                <a:cubicBezTo>
                  <a:pt x="2026418" y="448046"/>
                  <a:pt x="2019855" y="454610"/>
                  <a:pt x="2011832" y="454610"/>
                </a:cubicBezTo>
                <a:cubicBezTo>
                  <a:pt x="2005999" y="454610"/>
                  <a:pt x="2000165" y="448046"/>
                  <a:pt x="2000165" y="440753"/>
                </a:cubicBezTo>
                <a:cubicBezTo>
                  <a:pt x="2000165" y="432731"/>
                  <a:pt x="2005999" y="428356"/>
                  <a:pt x="2011832" y="428356"/>
                </a:cubicBezTo>
                <a:close/>
                <a:moveTo>
                  <a:pt x="1938362" y="428356"/>
                </a:moveTo>
                <a:cubicBezTo>
                  <a:pt x="1946382" y="428356"/>
                  <a:pt x="1952216" y="432731"/>
                  <a:pt x="1952216" y="440753"/>
                </a:cubicBezTo>
                <a:cubicBezTo>
                  <a:pt x="1952216" y="448046"/>
                  <a:pt x="1946382" y="454610"/>
                  <a:pt x="1938362" y="454610"/>
                </a:cubicBezTo>
                <a:cubicBezTo>
                  <a:pt x="1932525" y="454610"/>
                  <a:pt x="1925965" y="448046"/>
                  <a:pt x="1925965" y="440753"/>
                </a:cubicBezTo>
                <a:cubicBezTo>
                  <a:pt x="1925965" y="432731"/>
                  <a:pt x="1932525" y="428356"/>
                  <a:pt x="1938362" y="428356"/>
                </a:cubicBezTo>
                <a:close/>
                <a:moveTo>
                  <a:pt x="1867525" y="428356"/>
                </a:moveTo>
                <a:cubicBezTo>
                  <a:pt x="1875547" y="428356"/>
                  <a:pt x="1881384" y="432731"/>
                  <a:pt x="1881384" y="440753"/>
                </a:cubicBezTo>
                <a:cubicBezTo>
                  <a:pt x="1881384" y="448046"/>
                  <a:pt x="1875547" y="454610"/>
                  <a:pt x="1867525" y="454610"/>
                </a:cubicBezTo>
                <a:cubicBezTo>
                  <a:pt x="1860232" y="454610"/>
                  <a:pt x="1855126" y="448046"/>
                  <a:pt x="1855126" y="440753"/>
                </a:cubicBezTo>
                <a:cubicBezTo>
                  <a:pt x="1855126" y="432731"/>
                  <a:pt x="1860232" y="428356"/>
                  <a:pt x="1867525" y="428356"/>
                </a:cubicBezTo>
                <a:close/>
                <a:moveTo>
                  <a:pt x="1799085" y="428356"/>
                </a:moveTo>
                <a:cubicBezTo>
                  <a:pt x="1807644" y="428356"/>
                  <a:pt x="1813873" y="434190"/>
                  <a:pt x="1813873" y="440753"/>
                </a:cubicBezTo>
                <a:cubicBezTo>
                  <a:pt x="1813873" y="448046"/>
                  <a:pt x="1807644" y="454610"/>
                  <a:pt x="1799085" y="454610"/>
                </a:cubicBezTo>
                <a:cubicBezTo>
                  <a:pt x="1790521" y="454610"/>
                  <a:pt x="1784298" y="448046"/>
                  <a:pt x="1784298" y="440753"/>
                </a:cubicBezTo>
                <a:cubicBezTo>
                  <a:pt x="1784298" y="434190"/>
                  <a:pt x="1790521" y="428356"/>
                  <a:pt x="1799085" y="428356"/>
                </a:cubicBezTo>
                <a:close/>
                <a:moveTo>
                  <a:pt x="1728260" y="428356"/>
                </a:moveTo>
                <a:cubicBezTo>
                  <a:pt x="1736822" y="428356"/>
                  <a:pt x="1743046" y="434190"/>
                  <a:pt x="1743046" y="440753"/>
                </a:cubicBezTo>
                <a:cubicBezTo>
                  <a:pt x="1743046" y="448046"/>
                  <a:pt x="1736822" y="454610"/>
                  <a:pt x="1728260" y="454610"/>
                </a:cubicBezTo>
                <a:cubicBezTo>
                  <a:pt x="1719694" y="454610"/>
                  <a:pt x="1713469" y="448046"/>
                  <a:pt x="1713469" y="440753"/>
                </a:cubicBezTo>
                <a:cubicBezTo>
                  <a:pt x="1713469" y="434190"/>
                  <a:pt x="1719694" y="428356"/>
                  <a:pt x="1728260" y="428356"/>
                </a:cubicBezTo>
                <a:close/>
                <a:moveTo>
                  <a:pt x="1657426" y="428356"/>
                </a:moveTo>
                <a:cubicBezTo>
                  <a:pt x="1665212" y="428356"/>
                  <a:pt x="1672218" y="434190"/>
                  <a:pt x="1672218" y="440753"/>
                </a:cubicBezTo>
                <a:cubicBezTo>
                  <a:pt x="1672218" y="448046"/>
                  <a:pt x="1665212" y="454610"/>
                  <a:pt x="1657426" y="454610"/>
                </a:cubicBezTo>
                <a:cubicBezTo>
                  <a:pt x="1648870" y="454610"/>
                  <a:pt x="1642647" y="448046"/>
                  <a:pt x="1642647" y="440753"/>
                </a:cubicBezTo>
                <a:cubicBezTo>
                  <a:pt x="1642647" y="434190"/>
                  <a:pt x="1648870" y="428356"/>
                  <a:pt x="1657426" y="428356"/>
                </a:cubicBezTo>
                <a:close/>
                <a:moveTo>
                  <a:pt x="1582294" y="428356"/>
                </a:moveTo>
                <a:cubicBezTo>
                  <a:pt x="1589590" y="428356"/>
                  <a:pt x="1594697" y="434190"/>
                  <a:pt x="1594697" y="440753"/>
                </a:cubicBezTo>
                <a:cubicBezTo>
                  <a:pt x="1594697" y="448046"/>
                  <a:pt x="1589590" y="454610"/>
                  <a:pt x="1582294" y="454610"/>
                </a:cubicBezTo>
                <a:cubicBezTo>
                  <a:pt x="1574274" y="454610"/>
                  <a:pt x="1568438" y="448046"/>
                  <a:pt x="1568438" y="440753"/>
                </a:cubicBezTo>
                <a:cubicBezTo>
                  <a:pt x="1568438" y="434190"/>
                  <a:pt x="1574274" y="428356"/>
                  <a:pt x="1582294" y="428356"/>
                </a:cubicBezTo>
                <a:close/>
                <a:moveTo>
                  <a:pt x="1512195" y="428356"/>
                </a:moveTo>
                <a:cubicBezTo>
                  <a:pt x="1518027" y="428356"/>
                  <a:pt x="1523862" y="434190"/>
                  <a:pt x="1523862" y="440753"/>
                </a:cubicBezTo>
                <a:cubicBezTo>
                  <a:pt x="1523862" y="448046"/>
                  <a:pt x="1518027" y="454610"/>
                  <a:pt x="1512195" y="454610"/>
                </a:cubicBezTo>
                <a:cubicBezTo>
                  <a:pt x="1504171" y="454610"/>
                  <a:pt x="1497610" y="448046"/>
                  <a:pt x="1497610" y="440753"/>
                </a:cubicBezTo>
                <a:cubicBezTo>
                  <a:pt x="1497610" y="434190"/>
                  <a:pt x="1504171" y="428356"/>
                  <a:pt x="1512195" y="428356"/>
                </a:cubicBezTo>
                <a:close/>
                <a:moveTo>
                  <a:pt x="1439171" y="428356"/>
                </a:moveTo>
                <a:cubicBezTo>
                  <a:pt x="1447188" y="428356"/>
                  <a:pt x="1453023" y="434190"/>
                  <a:pt x="1453023" y="440753"/>
                </a:cubicBezTo>
                <a:cubicBezTo>
                  <a:pt x="1453023" y="448046"/>
                  <a:pt x="1447188" y="454610"/>
                  <a:pt x="1439171" y="454610"/>
                </a:cubicBezTo>
                <a:cubicBezTo>
                  <a:pt x="1433336" y="454610"/>
                  <a:pt x="1426771" y="448046"/>
                  <a:pt x="1426771" y="440753"/>
                </a:cubicBezTo>
                <a:cubicBezTo>
                  <a:pt x="1426771" y="434190"/>
                  <a:pt x="1433336" y="428356"/>
                  <a:pt x="1439171" y="428356"/>
                </a:cubicBezTo>
                <a:close/>
                <a:moveTo>
                  <a:pt x="1368344" y="428356"/>
                </a:moveTo>
                <a:cubicBezTo>
                  <a:pt x="1376365" y="428356"/>
                  <a:pt x="1382196" y="434190"/>
                  <a:pt x="1382196" y="440753"/>
                </a:cubicBezTo>
                <a:cubicBezTo>
                  <a:pt x="1382196" y="448046"/>
                  <a:pt x="1376365" y="454610"/>
                  <a:pt x="1368344" y="454610"/>
                </a:cubicBezTo>
                <a:cubicBezTo>
                  <a:pt x="1362508" y="454610"/>
                  <a:pt x="1355948" y="448046"/>
                  <a:pt x="1355948" y="440753"/>
                </a:cubicBezTo>
                <a:cubicBezTo>
                  <a:pt x="1355948" y="434190"/>
                  <a:pt x="1362508" y="428356"/>
                  <a:pt x="1368344" y="428356"/>
                </a:cubicBezTo>
                <a:close/>
                <a:moveTo>
                  <a:pt x="1297515" y="428356"/>
                </a:moveTo>
                <a:cubicBezTo>
                  <a:pt x="1305538" y="428356"/>
                  <a:pt x="1311372" y="434190"/>
                  <a:pt x="1311372" y="440753"/>
                </a:cubicBezTo>
                <a:cubicBezTo>
                  <a:pt x="1311372" y="448046"/>
                  <a:pt x="1305538" y="454610"/>
                  <a:pt x="1297515" y="454610"/>
                </a:cubicBezTo>
                <a:cubicBezTo>
                  <a:pt x="1289495" y="454610"/>
                  <a:pt x="1285118" y="448046"/>
                  <a:pt x="1285118" y="440753"/>
                </a:cubicBezTo>
                <a:cubicBezTo>
                  <a:pt x="1285118" y="434190"/>
                  <a:pt x="1289495" y="428356"/>
                  <a:pt x="1297515" y="428356"/>
                </a:cubicBezTo>
                <a:close/>
                <a:moveTo>
                  <a:pt x="1225703" y="428356"/>
                </a:moveTo>
                <a:cubicBezTo>
                  <a:pt x="1233487" y="428356"/>
                  <a:pt x="1240491" y="434190"/>
                  <a:pt x="1240491" y="440753"/>
                </a:cubicBezTo>
                <a:cubicBezTo>
                  <a:pt x="1240491" y="448046"/>
                  <a:pt x="1233487" y="454610"/>
                  <a:pt x="1225703" y="454610"/>
                </a:cubicBezTo>
                <a:cubicBezTo>
                  <a:pt x="1217156" y="454610"/>
                  <a:pt x="1210925" y="448046"/>
                  <a:pt x="1210925" y="440753"/>
                </a:cubicBezTo>
                <a:cubicBezTo>
                  <a:pt x="1210925" y="434190"/>
                  <a:pt x="1217156" y="428356"/>
                  <a:pt x="1225703" y="428356"/>
                </a:cubicBezTo>
                <a:close/>
                <a:moveTo>
                  <a:pt x="1154886" y="428356"/>
                </a:moveTo>
                <a:cubicBezTo>
                  <a:pt x="1162673" y="428356"/>
                  <a:pt x="1169676" y="434190"/>
                  <a:pt x="1169676" y="440753"/>
                </a:cubicBezTo>
                <a:cubicBezTo>
                  <a:pt x="1169676" y="448046"/>
                  <a:pt x="1162673" y="454610"/>
                  <a:pt x="1154886" y="454610"/>
                </a:cubicBezTo>
                <a:cubicBezTo>
                  <a:pt x="1146323" y="454610"/>
                  <a:pt x="1140096" y="448046"/>
                  <a:pt x="1140096" y="440753"/>
                </a:cubicBezTo>
                <a:cubicBezTo>
                  <a:pt x="1140096" y="434190"/>
                  <a:pt x="1146323" y="428356"/>
                  <a:pt x="1154886" y="428356"/>
                </a:cubicBezTo>
                <a:close/>
                <a:moveTo>
                  <a:pt x="1084056" y="428356"/>
                </a:moveTo>
                <a:cubicBezTo>
                  <a:pt x="1091840" y="428356"/>
                  <a:pt x="1098844" y="434190"/>
                  <a:pt x="1098844" y="440753"/>
                </a:cubicBezTo>
                <a:cubicBezTo>
                  <a:pt x="1098844" y="448046"/>
                  <a:pt x="1091840" y="454610"/>
                  <a:pt x="1084056" y="454610"/>
                </a:cubicBezTo>
                <a:cubicBezTo>
                  <a:pt x="1075492" y="454610"/>
                  <a:pt x="1069267" y="448046"/>
                  <a:pt x="1069267" y="440753"/>
                </a:cubicBezTo>
                <a:cubicBezTo>
                  <a:pt x="1069267" y="434190"/>
                  <a:pt x="1075492" y="428356"/>
                  <a:pt x="1084056" y="428356"/>
                </a:cubicBezTo>
                <a:close/>
                <a:moveTo>
                  <a:pt x="1013015" y="428356"/>
                </a:moveTo>
                <a:cubicBezTo>
                  <a:pt x="1020312" y="428356"/>
                  <a:pt x="1024685" y="434190"/>
                  <a:pt x="1024685" y="440753"/>
                </a:cubicBezTo>
                <a:cubicBezTo>
                  <a:pt x="1024685" y="448046"/>
                  <a:pt x="1020312" y="454610"/>
                  <a:pt x="1013015" y="454610"/>
                </a:cubicBezTo>
                <a:cubicBezTo>
                  <a:pt x="1004998" y="454610"/>
                  <a:pt x="998434" y="448046"/>
                  <a:pt x="998434" y="440753"/>
                </a:cubicBezTo>
                <a:cubicBezTo>
                  <a:pt x="998434" y="434190"/>
                  <a:pt x="1004998" y="428356"/>
                  <a:pt x="1013015" y="428356"/>
                </a:cubicBezTo>
                <a:close/>
                <a:moveTo>
                  <a:pt x="941465" y="428356"/>
                </a:moveTo>
                <a:cubicBezTo>
                  <a:pt x="948030" y="428356"/>
                  <a:pt x="953864" y="434190"/>
                  <a:pt x="953864" y="440753"/>
                </a:cubicBezTo>
                <a:cubicBezTo>
                  <a:pt x="953864" y="448046"/>
                  <a:pt x="948030" y="454610"/>
                  <a:pt x="941465" y="454610"/>
                </a:cubicBezTo>
                <a:cubicBezTo>
                  <a:pt x="934168" y="454610"/>
                  <a:pt x="927611" y="448046"/>
                  <a:pt x="927611" y="440753"/>
                </a:cubicBezTo>
                <a:cubicBezTo>
                  <a:pt x="927611" y="434190"/>
                  <a:pt x="934168" y="428356"/>
                  <a:pt x="941465" y="428356"/>
                </a:cubicBezTo>
                <a:close/>
                <a:moveTo>
                  <a:pt x="870633" y="428356"/>
                </a:moveTo>
                <a:cubicBezTo>
                  <a:pt x="877194" y="428356"/>
                  <a:pt x="883030" y="434190"/>
                  <a:pt x="883030" y="440753"/>
                </a:cubicBezTo>
                <a:cubicBezTo>
                  <a:pt x="883030" y="448046"/>
                  <a:pt x="877194" y="454610"/>
                  <a:pt x="870633" y="454610"/>
                </a:cubicBezTo>
                <a:cubicBezTo>
                  <a:pt x="863341" y="454610"/>
                  <a:pt x="856774" y="448046"/>
                  <a:pt x="856774" y="440753"/>
                </a:cubicBezTo>
                <a:cubicBezTo>
                  <a:pt x="856774" y="434190"/>
                  <a:pt x="863341" y="428356"/>
                  <a:pt x="870633" y="428356"/>
                </a:cubicBezTo>
                <a:close/>
                <a:moveTo>
                  <a:pt x="798344" y="428356"/>
                </a:moveTo>
                <a:cubicBezTo>
                  <a:pt x="806370" y="428356"/>
                  <a:pt x="812196" y="434190"/>
                  <a:pt x="812196" y="440753"/>
                </a:cubicBezTo>
                <a:cubicBezTo>
                  <a:pt x="812196" y="448046"/>
                  <a:pt x="806370" y="454610"/>
                  <a:pt x="798344" y="454610"/>
                </a:cubicBezTo>
                <a:cubicBezTo>
                  <a:pt x="792510" y="454610"/>
                  <a:pt x="785947" y="448046"/>
                  <a:pt x="785947" y="440753"/>
                </a:cubicBezTo>
                <a:cubicBezTo>
                  <a:pt x="785947" y="434190"/>
                  <a:pt x="792510" y="428356"/>
                  <a:pt x="798344" y="428356"/>
                </a:cubicBezTo>
                <a:close/>
                <a:moveTo>
                  <a:pt x="724138" y="428356"/>
                </a:moveTo>
                <a:cubicBezTo>
                  <a:pt x="731434" y="428356"/>
                  <a:pt x="738002" y="434190"/>
                  <a:pt x="738002" y="442212"/>
                </a:cubicBezTo>
                <a:cubicBezTo>
                  <a:pt x="738002" y="448046"/>
                  <a:pt x="731434" y="454610"/>
                  <a:pt x="724138" y="454610"/>
                </a:cubicBezTo>
                <a:cubicBezTo>
                  <a:pt x="717578" y="454610"/>
                  <a:pt x="711747" y="448046"/>
                  <a:pt x="711747" y="442212"/>
                </a:cubicBezTo>
                <a:cubicBezTo>
                  <a:pt x="711747" y="434190"/>
                  <a:pt x="717578" y="428356"/>
                  <a:pt x="724138" y="428356"/>
                </a:cubicBezTo>
                <a:close/>
                <a:moveTo>
                  <a:pt x="653312" y="428356"/>
                </a:moveTo>
                <a:cubicBezTo>
                  <a:pt x="660604" y="428356"/>
                  <a:pt x="667165" y="434190"/>
                  <a:pt x="667165" y="442212"/>
                </a:cubicBezTo>
                <a:cubicBezTo>
                  <a:pt x="667165" y="448046"/>
                  <a:pt x="660604" y="454610"/>
                  <a:pt x="653312" y="454610"/>
                </a:cubicBezTo>
                <a:cubicBezTo>
                  <a:pt x="645288" y="454610"/>
                  <a:pt x="640912" y="448046"/>
                  <a:pt x="640912" y="442212"/>
                </a:cubicBezTo>
                <a:cubicBezTo>
                  <a:pt x="640912" y="434190"/>
                  <a:pt x="645288" y="428356"/>
                  <a:pt x="653312" y="428356"/>
                </a:cubicBezTo>
                <a:close/>
                <a:moveTo>
                  <a:pt x="3796752" y="424982"/>
                </a:moveTo>
                <a:cubicBezTo>
                  <a:pt x="3804774" y="424982"/>
                  <a:pt x="3810608" y="431209"/>
                  <a:pt x="3810608" y="439771"/>
                </a:cubicBezTo>
                <a:cubicBezTo>
                  <a:pt x="3810608" y="447555"/>
                  <a:pt x="3804774" y="454560"/>
                  <a:pt x="3796752" y="454560"/>
                </a:cubicBezTo>
                <a:cubicBezTo>
                  <a:pt x="3790918" y="454560"/>
                  <a:pt x="3784355" y="447555"/>
                  <a:pt x="3784355" y="439771"/>
                </a:cubicBezTo>
                <a:cubicBezTo>
                  <a:pt x="3784355" y="431209"/>
                  <a:pt x="3790918" y="424982"/>
                  <a:pt x="3796752" y="424982"/>
                </a:cubicBezTo>
                <a:close/>
                <a:moveTo>
                  <a:pt x="3725922" y="424982"/>
                </a:moveTo>
                <a:cubicBezTo>
                  <a:pt x="3733944" y="424982"/>
                  <a:pt x="3739778" y="431209"/>
                  <a:pt x="3739778" y="439771"/>
                </a:cubicBezTo>
                <a:cubicBezTo>
                  <a:pt x="3739778" y="447555"/>
                  <a:pt x="3733944" y="454560"/>
                  <a:pt x="3725922" y="454560"/>
                </a:cubicBezTo>
                <a:cubicBezTo>
                  <a:pt x="3719359" y="454560"/>
                  <a:pt x="3713525" y="447555"/>
                  <a:pt x="3713525" y="439771"/>
                </a:cubicBezTo>
                <a:cubicBezTo>
                  <a:pt x="3713525" y="431209"/>
                  <a:pt x="3717900" y="424982"/>
                  <a:pt x="3725922" y="424982"/>
                </a:cubicBezTo>
                <a:close/>
                <a:moveTo>
                  <a:pt x="3655091" y="424982"/>
                </a:moveTo>
                <a:cubicBezTo>
                  <a:pt x="3662384" y="424982"/>
                  <a:pt x="3668947" y="431209"/>
                  <a:pt x="3668947" y="439771"/>
                </a:cubicBezTo>
                <a:cubicBezTo>
                  <a:pt x="3668947" y="447555"/>
                  <a:pt x="3662384" y="454560"/>
                  <a:pt x="3655091" y="454560"/>
                </a:cubicBezTo>
                <a:cubicBezTo>
                  <a:pt x="3647069" y="454560"/>
                  <a:pt x="3642694" y="447555"/>
                  <a:pt x="3642694" y="439771"/>
                </a:cubicBezTo>
                <a:cubicBezTo>
                  <a:pt x="3642694" y="431209"/>
                  <a:pt x="3647069" y="424982"/>
                  <a:pt x="3655091" y="424982"/>
                </a:cubicBezTo>
                <a:close/>
                <a:moveTo>
                  <a:pt x="3583280" y="424982"/>
                </a:moveTo>
                <a:cubicBezTo>
                  <a:pt x="3591064" y="424982"/>
                  <a:pt x="3598069" y="431209"/>
                  <a:pt x="3598069" y="439771"/>
                </a:cubicBezTo>
                <a:cubicBezTo>
                  <a:pt x="3598069" y="447555"/>
                  <a:pt x="3591064" y="454560"/>
                  <a:pt x="3583280" y="454560"/>
                </a:cubicBezTo>
                <a:cubicBezTo>
                  <a:pt x="3574718" y="454560"/>
                  <a:pt x="3568491" y="447555"/>
                  <a:pt x="3568491" y="439771"/>
                </a:cubicBezTo>
                <a:cubicBezTo>
                  <a:pt x="3568491" y="431209"/>
                  <a:pt x="3574718" y="424982"/>
                  <a:pt x="3583280" y="424982"/>
                </a:cubicBezTo>
                <a:close/>
                <a:moveTo>
                  <a:pt x="3512449" y="424982"/>
                </a:moveTo>
                <a:cubicBezTo>
                  <a:pt x="3520232" y="424982"/>
                  <a:pt x="3527237" y="431209"/>
                  <a:pt x="3527237" y="439771"/>
                </a:cubicBezTo>
                <a:cubicBezTo>
                  <a:pt x="3527237" y="447555"/>
                  <a:pt x="3520232" y="454560"/>
                  <a:pt x="3512449" y="454560"/>
                </a:cubicBezTo>
                <a:cubicBezTo>
                  <a:pt x="3503887" y="454560"/>
                  <a:pt x="3497661" y="447555"/>
                  <a:pt x="3497661" y="439771"/>
                </a:cubicBezTo>
                <a:cubicBezTo>
                  <a:pt x="3497661" y="431209"/>
                  <a:pt x="3503887" y="424982"/>
                  <a:pt x="3512449" y="424982"/>
                </a:cubicBezTo>
                <a:close/>
                <a:moveTo>
                  <a:pt x="3440686" y="424982"/>
                </a:moveTo>
                <a:cubicBezTo>
                  <a:pt x="3448708" y="424982"/>
                  <a:pt x="3453083" y="431209"/>
                  <a:pt x="3453083" y="439771"/>
                </a:cubicBezTo>
                <a:cubicBezTo>
                  <a:pt x="3453083" y="447555"/>
                  <a:pt x="3448708" y="454560"/>
                  <a:pt x="3440686" y="454560"/>
                </a:cubicBezTo>
                <a:cubicBezTo>
                  <a:pt x="3433393" y="454560"/>
                  <a:pt x="3426830" y="447555"/>
                  <a:pt x="3426830" y="439771"/>
                </a:cubicBezTo>
                <a:cubicBezTo>
                  <a:pt x="3426830" y="431209"/>
                  <a:pt x="3433393" y="424982"/>
                  <a:pt x="3440686" y="424982"/>
                </a:cubicBezTo>
                <a:close/>
                <a:moveTo>
                  <a:pt x="3369857" y="424982"/>
                </a:moveTo>
                <a:cubicBezTo>
                  <a:pt x="3376420" y="424982"/>
                  <a:pt x="3382254" y="431209"/>
                  <a:pt x="3382254" y="439771"/>
                </a:cubicBezTo>
                <a:cubicBezTo>
                  <a:pt x="3382254" y="447555"/>
                  <a:pt x="3376420" y="454560"/>
                  <a:pt x="3369857" y="454560"/>
                </a:cubicBezTo>
                <a:cubicBezTo>
                  <a:pt x="3362564" y="454560"/>
                  <a:pt x="3356001" y="447555"/>
                  <a:pt x="3356001" y="439771"/>
                </a:cubicBezTo>
                <a:cubicBezTo>
                  <a:pt x="3356001" y="431209"/>
                  <a:pt x="3362564" y="424982"/>
                  <a:pt x="3369857" y="424982"/>
                </a:cubicBezTo>
                <a:close/>
                <a:moveTo>
                  <a:pt x="3299097" y="424982"/>
                </a:moveTo>
                <a:cubicBezTo>
                  <a:pt x="3305656" y="424982"/>
                  <a:pt x="3311491" y="431209"/>
                  <a:pt x="3311491" y="439771"/>
                </a:cubicBezTo>
                <a:cubicBezTo>
                  <a:pt x="3311491" y="447555"/>
                  <a:pt x="3305656" y="454560"/>
                  <a:pt x="3299097" y="454560"/>
                </a:cubicBezTo>
                <a:cubicBezTo>
                  <a:pt x="3291802" y="454560"/>
                  <a:pt x="3285240" y="447555"/>
                  <a:pt x="3285240" y="439771"/>
                </a:cubicBezTo>
                <a:cubicBezTo>
                  <a:pt x="3285240" y="431209"/>
                  <a:pt x="3291802" y="424982"/>
                  <a:pt x="3299097" y="424982"/>
                </a:cubicBezTo>
                <a:close/>
                <a:moveTo>
                  <a:pt x="3226805" y="424982"/>
                </a:moveTo>
                <a:cubicBezTo>
                  <a:pt x="3234825" y="424982"/>
                  <a:pt x="3240664" y="431209"/>
                  <a:pt x="3240664" y="439771"/>
                </a:cubicBezTo>
                <a:cubicBezTo>
                  <a:pt x="3240664" y="447555"/>
                  <a:pt x="3234825" y="454560"/>
                  <a:pt x="3226805" y="454560"/>
                </a:cubicBezTo>
                <a:cubicBezTo>
                  <a:pt x="3220242" y="454560"/>
                  <a:pt x="3214406" y="447555"/>
                  <a:pt x="3214406" y="439771"/>
                </a:cubicBezTo>
                <a:cubicBezTo>
                  <a:pt x="3214406" y="431209"/>
                  <a:pt x="3220242" y="424982"/>
                  <a:pt x="3226805" y="424982"/>
                </a:cubicBezTo>
                <a:close/>
                <a:moveTo>
                  <a:pt x="3152602" y="424982"/>
                </a:moveTo>
                <a:cubicBezTo>
                  <a:pt x="3159895" y="424982"/>
                  <a:pt x="3166460" y="431209"/>
                  <a:pt x="3166460" y="439771"/>
                </a:cubicBezTo>
                <a:cubicBezTo>
                  <a:pt x="3166460" y="447555"/>
                  <a:pt x="3159895" y="454560"/>
                  <a:pt x="3152602" y="454560"/>
                </a:cubicBezTo>
                <a:cubicBezTo>
                  <a:pt x="3146038" y="454560"/>
                  <a:pt x="3140203" y="447555"/>
                  <a:pt x="3140203" y="439771"/>
                </a:cubicBezTo>
                <a:cubicBezTo>
                  <a:pt x="3140203" y="431209"/>
                  <a:pt x="3146038" y="424982"/>
                  <a:pt x="3152602" y="424982"/>
                </a:cubicBezTo>
                <a:close/>
                <a:moveTo>
                  <a:pt x="3081772" y="424982"/>
                </a:moveTo>
                <a:cubicBezTo>
                  <a:pt x="3089064" y="424982"/>
                  <a:pt x="3095624" y="431209"/>
                  <a:pt x="3095624" y="439771"/>
                </a:cubicBezTo>
                <a:cubicBezTo>
                  <a:pt x="3095624" y="447555"/>
                  <a:pt x="3089064" y="454560"/>
                  <a:pt x="3081772" y="454560"/>
                </a:cubicBezTo>
                <a:cubicBezTo>
                  <a:pt x="3073748" y="454560"/>
                  <a:pt x="3069372" y="447555"/>
                  <a:pt x="3069372" y="439771"/>
                </a:cubicBezTo>
                <a:cubicBezTo>
                  <a:pt x="3069372" y="431209"/>
                  <a:pt x="3073748" y="424982"/>
                  <a:pt x="3081772" y="424982"/>
                </a:cubicBezTo>
                <a:close/>
                <a:moveTo>
                  <a:pt x="3013715" y="424982"/>
                </a:moveTo>
                <a:cubicBezTo>
                  <a:pt x="3021305" y="424982"/>
                  <a:pt x="3028135" y="431209"/>
                  <a:pt x="3028135" y="439771"/>
                </a:cubicBezTo>
                <a:cubicBezTo>
                  <a:pt x="3028135" y="447555"/>
                  <a:pt x="3021305" y="454560"/>
                  <a:pt x="3013715" y="454560"/>
                </a:cubicBezTo>
                <a:cubicBezTo>
                  <a:pt x="3005368" y="454560"/>
                  <a:pt x="2998539" y="447555"/>
                  <a:pt x="2998539" y="439771"/>
                </a:cubicBezTo>
                <a:cubicBezTo>
                  <a:pt x="2998539" y="431209"/>
                  <a:pt x="3005368" y="424982"/>
                  <a:pt x="3013715" y="424982"/>
                </a:cubicBezTo>
                <a:close/>
                <a:moveTo>
                  <a:pt x="2942491" y="424982"/>
                </a:moveTo>
                <a:cubicBezTo>
                  <a:pt x="2951052" y="424982"/>
                  <a:pt x="2957286" y="431209"/>
                  <a:pt x="2957286" y="439771"/>
                </a:cubicBezTo>
                <a:cubicBezTo>
                  <a:pt x="2957286" y="447555"/>
                  <a:pt x="2951052" y="454560"/>
                  <a:pt x="2942491" y="454560"/>
                </a:cubicBezTo>
                <a:cubicBezTo>
                  <a:pt x="2934710" y="454560"/>
                  <a:pt x="2927708" y="447555"/>
                  <a:pt x="2927708" y="439771"/>
                </a:cubicBezTo>
                <a:cubicBezTo>
                  <a:pt x="2927708" y="431209"/>
                  <a:pt x="2934710" y="424982"/>
                  <a:pt x="2942491" y="424982"/>
                </a:cubicBezTo>
                <a:close/>
                <a:moveTo>
                  <a:pt x="2868291" y="424982"/>
                </a:moveTo>
                <a:cubicBezTo>
                  <a:pt x="2876858" y="424982"/>
                  <a:pt x="2883085" y="431209"/>
                  <a:pt x="2883085" y="439771"/>
                </a:cubicBezTo>
                <a:cubicBezTo>
                  <a:pt x="2883085" y="447555"/>
                  <a:pt x="2876858" y="454560"/>
                  <a:pt x="2868291" y="454560"/>
                </a:cubicBezTo>
                <a:cubicBezTo>
                  <a:pt x="2860509" y="454560"/>
                  <a:pt x="2853504" y="447555"/>
                  <a:pt x="2853504" y="439771"/>
                </a:cubicBezTo>
                <a:cubicBezTo>
                  <a:pt x="2853504" y="431209"/>
                  <a:pt x="2860509" y="424982"/>
                  <a:pt x="2868291" y="424982"/>
                </a:cubicBezTo>
                <a:close/>
                <a:moveTo>
                  <a:pt x="2796533" y="424982"/>
                </a:moveTo>
                <a:cubicBezTo>
                  <a:pt x="2804555" y="424982"/>
                  <a:pt x="2808932" y="431209"/>
                  <a:pt x="2808932" y="439771"/>
                </a:cubicBezTo>
                <a:cubicBezTo>
                  <a:pt x="2808932" y="447555"/>
                  <a:pt x="2804555" y="454560"/>
                  <a:pt x="2796533" y="454560"/>
                </a:cubicBezTo>
                <a:cubicBezTo>
                  <a:pt x="2789240" y="454560"/>
                  <a:pt x="2782678" y="447555"/>
                  <a:pt x="2782678" y="439771"/>
                </a:cubicBezTo>
                <a:cubicBezTo>
                  <a:pt x="2782678" y="431209"/>
                  <a:pt x="2789240" y="424982"/>
                  <a:pt x="2796533" y="424982"/>
                </a:cubicBezTo>
                <a:close/>
                <a:moveTo>
                  <a:pt x="2725695" y="424982"/>
                </a:moveTo>
                <a:cubicBezTo>
                  <a:pt x="2731532" y="424982"/>
                  <a:pt x="2738097" y="431209"/>
                  <a:pt x="2738097" y="439771"/>
                </a:cubicBezTo>
                <a:cubicBezTo>
                  <a:pt x="2738097" y="447555"/>
                  <a:pt x="2731532" y="454560"/>
                  <a:pt x="2725695" y="454560"/>
                </a:cubicBezTo>
                <a:cubicBezTo>
                  <a:pt x="2717681" y="454560"/>
                  <a:pt x="2711846" y="447555"/>
                  <a:pt x="2711846" y="439771"/>
                </a:cubicBezTo>
                <a:cubicBezTo>
                  <a:pt x="2711846" y="431209"/>
                  <a:pt x="2717681" y="424982"/>
                  <a:pt x="2725695" y="424982"/>
                </a:cubicBezTo>
                <a:close/>
                <a:moveTo>
                  <a:pt x="2654870" y="424982"/>
                </a:moveTo>
                <a:cubicBezTo>
                  <a:pt x="2660705" y="424982"/>
                  <a:pt x="2667270" y="431209"/>
                  <a:pt x="2667270" y="439771"/>
                </a:cubicBezTo>
                <a:cubicBezTo>
                  <a:pt x="2667270" y="447555"/>
                  <a:pt x="2660705" y="454560"/>
                  <a:pt x="2654870" y="454560"/>
                </a:cubicBezTo>
                <a:cubicBezTo>
                  <a:pt x="2646850" y="454560"/>
                  <a:pt x="2641018" y="447555"/>
                  <a:pt x="2641018" y="439771"/>
                </a:cubicBezTo>
                <a:cubicBezTo>
                  <a:pt x="2641018" y="431209"/>
                  <a:pt x="2646850" y="424982"/>
                  <a:pt x="2654870" y="424982"/>
                </a:cubicBezTo>
                <a:close/>
                <a:moveTo>
                  <a:pt x="2582580" y="424982"/>
                </a:moveTo>
                <a:cubicBezTo>
                  <a:pt x="2589875" y="424982"/>
                  <a:pt x="2596437" y="431209"/>
                  <a:pt x="2596437" y="439771"/>
                </a:cubicBezTo>
                <a:cubicBezTo>
                  <a:pt x="2596437" y="447555"/>
                  <a:pt x="2589875" y="454560"/>
                  <a:pt x="2582580" y="454560"/>
                </a:cubicBezTo>
                <a:cubicBezTo>
                  <a:pt x="2576019" y="454560"/>
                  <a:pt x="2570184" y="447555"/>
                  <a:pt x="2570184" y="439771"/>
                </a:cubicBezTo>
                <a:cubicBezTo>
                  <a:pt x="2570184" y="431209"/>
                  <a:pt x="2576019" y="424982"/>
                  <a:pt x="2582580" y="424982"/>
                </a:cubicBezTo>
                <a:close/>
                <a:moveTo>
                  <a:pt x="2511026" y="424982"/>
                </a:moveTo>
                <a:cubicBezTo>
                  <a:pt x="2519047" y="424982"/>
                  <a:pt x="2525610" y="431209"/>
                  <a:pt x="2525610" y="439771"/>
                </a:cubicBezTo>
                <a:cubicBezTo>
                  <a:pt x="2525610" y="447555"/>
                  <a:pt x="2519047" y="454560"/>
                  <a:pt x="2511026" y="454560"/>
                </a:cubicBezTo>
                <a:cubicBezTo>
                  <a:pt x="2503735" y="454560"/>
                  <a:pt x="2499361" y="447555"/>
                  <a:pt x="2499361" y="439771"/>
                </a:cubicBezTo>
                <a:cubicBezTo>
                  <a:pt x="2499361" y="431209"/>
                  <a:pt x="2503735" y="424982"/>
                  <a:pt x="2511026" y="424982"/>
                </a:cubicBezTo>
                <a:close/>
                <a:moveTo>
                  <a:pt x="1799085" y="357525"/>
                </a:moveTo>
                <a:cubicBezTo>
                  <a:pt x="1807647" y="357525"/>
                  <a:pt x="1813873" y="361900"/>
                  <a:pt x="1813873" y="369922"/>
                </a:cubicBezTo>
                <a:cubicBezTo>
                  <a:pt x="1813873" y="377215"/>
                  <a:pt x="1807647" y="383779"/>
                  <a:pt x="1799085" y="383779"/>
                </a:cubicBezTo>
                <a:cubicBezTo>
                  <a:pt x="1790525" y="383779"/>
                  <a:pt x="1784300" y="377215"/>
                  <a:pt x="1784300" y="369922"/>
                </a:cubicBezTo>
                <a:cubicBezTo>
                  <a:pt x="1784300" y="361900"/>
                  <a:pt x="1790525" y="357525"/>
                  <a:pt x="1799085" y="357525"/>
                </a:cubicBezTo>
                <a:close/>
                <a:moveTo>
                  <a:pt x="1728262" y="357525"/>
                </a:moveTo>
                <a:cubicBezTo>
                  <a:pt x="1736825" y="357525"/>
                  <a:pt x="1743049" y="361900"/>
                  <a:pt x="1743049" y="369922"/>
                </a:cubicBezTo>
                <a:cubicBezTo>
                  <a:pt x="1743049" y="377215"/>
                  <a:pt x="1736825" y="383779"/>
                  <a:pt x="1728262" y="383779"/>
                </a:cubicBezTo>
                <a:cubicBezTo>
                  <a:pt x="1719697" y="383779"/>
                  <a:pt x="1713470" y="377215"/>
                  <a:pt x="1713470" y="369922"/>
                </a:cubicBezTo>
                <a:cubicBezTo>
                  <a:pt x="1713470" y="361900"/>
                  <a:pt x="1719697" y="357525"/>
                  <a:pt x="1728262" y="357525"/>
                </a:cubicBezTo>
                <a:close/>
                <a:moveTo>
                  <a:pt x="1657429" y="357525"/>
                </a:moveTo>
                <a:cubicBezTo>
                  <a:pt x="1665215" y="357525"/>
                  <a:pt x="1672220" y="361900"/>
                  <a:pt x="1672220" y="369922"/>
                </a:cubicBezTo>
                <a:cubicBezTo>
                  <a:pt x="1672220" y="377215"/>
                  <a:pt x="1665215" y="383779"/>
                  <a:pt x="1657429" y="383779"/>
                </a:cubicBezTo>
                <a:cubicBezTo>
                  <a:pt x="1648870" y="383779"/>
                  <a:pt x="1642650" y="377215"/>
                  <a:pt x="1642650" y="369922"/>
                </a:cubicBezTo>
                <a:cubicBezTo>
                  <a:pt x="1642650" y="361900"/>
                  <a:pt x="1648870" y="357525"/>
                  <a:pt x="1657429" y="357525"/>
                </a:cubicBezTo>
                <a:close/>
                <a:moveTo>
                  <a:pt x="1582296" y="357525"/>
                </a:moveTo>
                <a:cubicBezTo>
                  <a:pt x="1589593" y="357525"/>
                  <a:pt x="1594704" y="361900"/>
                  <a:pt x="1594704" y="369922"/>
                </a:cubicBezTo>
                <a:cubicBezTo>
                  <a:pt x="1594704" y="377215"/>
                  <a:pt x="1589593" y="383779"/>
                  <a:pt x="1582296" y="383779"/>
                </a:cubicBezTo>
                <a:cubicBezTo>
                  <a:pt x="1574274" y="383779"/>
                  <a:pt x="1568441" y="377215"/>
                  <a:pt x="1568441" y="369922"/>
                </a:cubicBezTo>
                <a:cubicBezTo>
                  <a:pt x="1568441" y="361900"/>
                  <a:pt x="1574274" y="357525"/>
                  <a:pt x="1582296" y="357525"/>
                </a:cubicBezTo>
                <a:close/>
                <a:moveTo>
                  <a:pt x="1512195" y="357525"/>
                </a:moveTo>
                <a:cubicBezTo>
                  <a:pt x="1518030" y="357525"/>
                  <a:pt x="1523863" y="361900"/>
                  <a:pt x="1523863" y="369922"/>
                </a:cubicBezTo>
                <a:cubicBezTo>
                  <a:pt x="1523863" y="377215"/>
                  <a:pt x="1518030" y="383779"/>
                  <a:pt x="1512195" y="383779"/>
                </a:cubicBezTo>
                <a:cubicBezTo>
                  <a:pt x="1504171" y="383779"/>
                  <a:pt x="1497612" y="377215"/>
                  <a:pt x="1497612" y="369922"/>
                </a:cubicBezTo>
                <a:cubicBezTo>
                  <a:pt x="1497612" y="361900"/>
                  <a:pt x="1504171" y="357525"/>
                  <a:pt x="1512195" y="357525"/>
                </a:cubicBezTo>
                <a:close/>
                <a:moveTo>
                  <a:pt x="1439171" y="357525"/>
                </a:moveTo>
                <a:cubicBezTo>
                  <a:pt x="1447188" y="357525"/>
                  <a:pt x="1453023" y="361900"/>
                  <a:pt x="1453023" y="369922"/>
                </a:cubicBezTo>
                <a:cubicBezTo>
                  <a:pt x="1453023" y="377215"/>
                  <a:pt x="1447188" y="383779"/>
                  <a:pt x="1439171" y="383779"/>
                </a:cubicBezTo>
                <a:cubicBezTo>
                  <a:pt x="1433336" y="383779"/>
                  <a:pt x="1426774" y="377215"/>
                  <a:pt x="1426774" y="369922"/>
                </a:cubicBezTo>
                <a:cubicBezTo>
                  <a:pt x="1426774" y="361900"/>
                  <a:pt x="1433336" y="357525"/>
                  <a:pt x="1439171" y="357525"/>
                </a:cubicBezTo>
                <a:close/>
                <a:moveTo>
                  <a:pt x="1368347" y="357525"/>
                </a:moveTo>
                <a:cubicBezTo>
                  <a:pt x="1376368" y="357525"/>
                  <a:pt x="1382199" y="361900"/>
                  <a:pt x="1382199" y="369922"/>
                </a:cubicBezTo>
                <a:cubicBezTo>
                  <a:pt x="1382199" y="377215"/>
                  <a:pt x="1376368" y="383779"/>
                  <a:pt x="1368347" y="383779"/>
                </a:cubicBezTo>
                <a:cubicBezTo>
                  <a:pt x="1362508" y="383779"/>
                  <a:pt x="1355949" y="377215"/>
                  <a:pt x="1355949" y="369922"/>
                </a:cubicBezTo>
                <a:cubicBezTo>
                  <a:pt x="1355949" y="361900"/>
                  <a:pt x="1362508" y="357525"/>
                  <a:pt x="1368347" y="357525"/>
                </a:cubicBezTo>
                <a:close/>
                <a:moveTo>
                  <a:pt x="1297518" y="357525"/>
                </a:moveTo>
                <a:cubicBezTo>
                  <a:pt x="1305540" y="357525"/>
                  <a:pt x="1311374" y="361900"/>
                  <a:pt x="1311374" y="369922"/>
                </a:cubicBezTo>
                <a:cubicBezTo>
                  <a:pt x="1311374" y="377215"/>
                  <a:pt x="1305540" y="383779"/>
                  <a:pt x="1297518" y="383779"/>
                </a:cubicBezTo>
                <a:cubicBezTo>
                  <a:pt x="1289495" y="383779"/>
                  <a:pt x="1285121" y="377215"/>
                  <a:pt x="1285121" y="369922"/>
                </a:cubicBezTo>
                <a:cubicBezTo>
                  <a:pt x="1285121" y="361900"/>
                  <a:pt x="1289495" y="357525"/>
                  <a:pt x="1297518" y="357525"/>
                </a:cubicBezTo>
                <a:close/>
                <a:moveTo>
                  <a:pt x="1225703" y="357525"/>
                </a:moveTo>
                <a:cubicBezTo>
                  <a:pt x="1233487" y="357525"/>
                  <a:pt x="1240493" y="363359"/>
                  <a:pt x="1240493" y="369922"/>
                </a:cubicBezTo>
                <a:cubicBezTo>
                  <a:pt x="1240493" y="377215"/>
                  <a:pt x="1233487" y="383779"/>
                  <a:pt x="1225703" y="383779"/>
                </a:cubicBezTo>
                <a:cubicBezTo>
                  <a:pt x="1217156" y="383779"/>
                  <a:pt x="1210926" y="377215"/>
                  <a:pt x="1210926" y="369922"/>
                </a:cubicBezTo>
                <a:cubicBezTo>
                  <a:pt x="1210926" y="363359"/>
                  <a:pt x="1217156" y="357525"/>
                  <a:pt x="1225703" y="357525"/>
                </a:cubicBezTo>
                <a:close/>
                <a:moveTo>
                  <a:pt x="1154890" y="357525"/>
                </a:moveTo>
                <a:cubicBezTo>
                  <a:pt x="1162673" y="357525"/>
                  <a:pt x="1169676" y="363359"/>
                  <a:pt x="1169676" y="369922"/>
                </a:cubicBezTo>
                <a:cubicBezTo>
                  <a:pt x="1169676" y="377215"/>
                  <a:pt x="1162673" y="383779"/>
                  <a:pt x="1154890" y="383779"/>
                </a:cubicBezTo>
                <a:cubicBezTo>
                  <a:pt x="1146325" y="383779"/>
                  <a:pt x="1140096" y="377215"/>
                  <a:pt x="1140096" y="369922"/>
                </a:cubicBezTo>
                <a:cubicBezTo>
                  <a:pt x="1140096" y="363359"/>
                  <a:pt x="1146325" y="357525"/>
                  <a:pt x="1154890" y="357525"/>
                </a:cubicBezTo>
                <a:close/>
                <a:moveTo>
                  <a:pt x="1084059" y="357525"/>
                </a:moveTo>
                <a:cubicBezTo>
                  <a:pt x="1091842" y="357525"/>
                  <a:pt x="1098844" y="363359"/>
                  <a:pt x="1098844" y="369922"/>
                </a:cubicBezTo>
                <a:cubicBezTo>
                  <a:pt x="1098844" y="377215"/>
                  <a:pt x="1091842" y="383779"/>
                  <a:pt x="1084059" y="383779"/>
                </a:cubicBezTo>
                <a:cubicBezTo>
                  <a:pt x="1075492" y="383779"/>
                  <a:pt x="1069268" y="377215"/>
                  <a:pt x="1069268" y="369922"/>
                </a:cubicBezTo>
                <a:cubicBezTo>
                  <a:pt x="1069268" y="363359"/>
                  <a:pt x="1075492" y="357525"/>
                  <a:pt x="1084059" y="357525"/>
                </a:cubicBezTo>
                <a:close/>
                <a:moveTo>
                  <a:pt x="1013015" y="357525"/>
                </a:moveTo>
                <a:cubicBezTo>
                  <a:pt x="1020312" y="357525"/>
                  <a:pt x="1024685" y="363359"/>
                  <a:pt x="1024685" y="369922"/>
                </a:cubicBezTo>
                <a:cubicBezTo>
                  <a:pt x="1024685" y="377215"/>
                  <a:pt x="1020312" y="383779"/>
                  <a:pt x="1013015" y="383779"/>
                </a:cubicBezTo>
                <a:cubicBezTo>
                  <a:pt x="1005003" y="383779"/>
                  <a:pt x="998434" y="377215"/>
                  <a:pt x="998434" y="369922"/>
                </a:cubicBezTo>
                <a:cubicBezTo>
                  <a:pt x="998434" y="363359"/>
                  <a:pt x="1005003" y="357525"/>
                  <a:pt x="1013015" y="357525"/>
                </a:cubicBezTo>
                <a:close/>
                <a:moveTo>
                  <a:pt x="941465" y="357525"/>
                </a:moveTo>
                <a:cubicBezTo>
                  <a:pt x="948030" y="357525"/>
                  <a:pt x="953864" y="363359"/>
                  <a:pt x="953864" y="369922"/>
                </a:cubicBezTo>
                <a:cubicBezTo>
                  <a:pt x="953864" y="377215"/>
                  <a:pt x="948030" y="383779"/>
                  <a:pt x="941465" y="383779"/>
                </a:cubicBezTo>
                <a:cubicBezTo>
                  <a:pt x="934173" y="383779"/>
                  <a:pt x="927611" y="377215"/>
                  <a:pt x="927611" y="369922"/>
                </a:cubicBezTo>
                <a:cubicBezTo>
                  <a:pt x="927611" y="363359"/>
                  <a:pt x="934173" y="357525"/>
                  <a:pt x="941465" y="357525"/>
                </a:cubicBezTo>
                <a:close/>
                <a:moveTo>
                  <a:pt x="870633" y="357525"/>
                </a:moveTo>
                <a:cubicBezTo>
                  <a:pt x="877194" y="357525"/>
                  <a:pt x="883034" y="363359"/>
                  <a:pt x="883034" y="369922"/>
                </a:cubicBezTo>
                <a:cubicBezTo>
                  <a:pt x="883034" y="377215"/>
                  <a:pt x="877194" y="383779"/>
                  <a:pt x="870633" y="383779"/>
                </a:cubicBezTo>
                <a:cubicBezTo>
                  <a:pt x="863344" y="383779"/>
                  <a:pt x="856777" y="377215"/>
                  <a:pt x="856777" y="369922"/>
                </a:cubicBezTo>
                <a:cubicBezTo>
                  <a:pt x="856777" y="363359"/>
                  <a:pt x="863344" y="357525"/>
                  <a:pt x="870633" y="357525"/>
                </a:cubicBezTo>
                <a:close/>
                <a:moveTo>
                  <a:pt x="798346" y="357525"/>
                </a:moveTo>
                <a:cubicBezTo>
                  <a:pt x="806370" y="357525"/>
                  <a:pt x="812203" y="363359"/>
                  <a:pt x="812203" y="369922"/>
                </a:cubicBezTo>
                <a:cubicBezTo>
                  <a:pt x="812203" y="377215"/>
                  <a:pt x="806370" y="383779"/>
                  <a:pt x="798346" y="383779"/>
                </a:cubicBezTo>
                <a:cubicBezTo>
                  <a:pt x="792510" y="383779"/>
                  <a:pt x="785947" y="377215"/>
                  <a:pt x="785947" y="369922"/>
                </a:cubicBezTo>
                <a:cubicBezTo>
                  <a:pt x="785947" y="363359"/>
                  <a:pt x="792510" y="357525"/>
                  <a:pt x="798346" y="357525"/>
                </a:cubicBezTo>
                <a:close/>
                <a:moveTo>
                  <a:pt x="3654110" y="354153"/>
                </a:moveTo>
                <a:cubicBezTo>
                  <a:pt x="3661893" y="354153"/>
                  <a:pt x="3668898" y="360716"/>
                  <a:pt x="3668898" y="368738"/>
                </a:cubicBezTo>
                <a:cubicBezTo>
                  <a:pt x="3668898" y="376031"/>
                  <a:pt x="3661893" y="380407"/>
                  <a:pt x="3654110" y="380407"/>
                </a:cubicBezTo>
                <a:cubicBezTo>
                  <a:pt x="3645548" y="380407"/>
                  <a:pt x="3639322" y="376031"/>
                  <a:pt x="3639322" y="368738"/>
                </a:cubicBezTo>
                <a:cubicBezTo>
                  <a:pt x="3639322" y="360716"/>
                  <a:pt x="3645548" y="354153"/>
                  <a:pt x="3654110" y="354153"/>
                </a:cubicBezTo>
                <a:close/>
                <a:moveTo>
                  <a:pt x="3583280" y="354153"/>
                </a:moveTo>
                <a:cubicBezTo>
                  <a:pt x="3591064" y="354153"/>
                  <a:pt x="3598069" y="360716"/>
                  <a:pt x="3598069" y="368738"/>
                </a:cubicBezTo>
                <a:cubicBezTo>
                  <a:pt x="3598069" y="376031"/>
                  <a:pt x="3591064" y="380407"/>
                  <a:pt x="3583280" y="380407"/>
                </a:cubicBezTo>
                <a:cubicBezTo>
                  <a:pt x="3574718" y="380407"/>
                  <a:pt x="3568491" y="376031"/>
                  <a:pt x="3568491" y="368738"/>
                </a:cubicBezTo>
                <a:cubicBezTo>
                  <a:pt x="3568491" y="360716"/>
                  <a:pt x="3574718" y="354153"/>
                  <a:pt x="3583280" y="354153"/>
                </a:cubicBezTo>
                <a:close/>
                <a:moveTo>
                  <a:pt x="3512449" y="354153"/>
                </a:moveTo>
                <a:cubicBezTo>
                  <a:pt x="3520232" y="354153"/>
                  <a:pt x="3527237" y="360983"/>
                  <a:pt x="3527237" y="369330"/>
                </a:cubicBezTo>
                <a:cubicBezTo>
                  <a:pt x="3527237" y="376919"/>
                  <a:pt x="3520232" y="383749"/>
                  <a:pt x="3512449" y="383749"/>
                </a:cubicBezTo>
                <a:cubicBezTo>
                  <a:pt x="3503887" y="383749"/>
                  <a:pt x="3497661" y="376919"/>
                  <a:pt x="3497661" y="369330"/>
                </a:cubicBezTo>
                <a:cubicBezTo>
                  <a:pt x="3497661" y="360983"/>
                  <a:pt x="3503887" y="354153"/>
                  <a:pt x="3512449" y="354153"/>
                </a:cubicBezTo>
                <a:close/>
                <a:moveTo>
                  <a:pt x="3440686" y="354153"/>
                </a:moveTo>
                <a:cubicBezTo>
                  <a:pt x="3448708" y="354153"/>
                  <a:pt x="3453083" y="360983"/>
                  <a:pt x="3453083" y="369330"/>
                </a:cubicBezTo>
                <a:cubicBezTo>
                  <a:pt x="3453083" y="376919"/>
                  <a:pt x="3448708" y="383749"/>
                  <a:pt x="3440686" y="383749"/>
                </a:cubicBezTo>
                <a:cubicBezTo>
                  <a:pt x="3433393" y="383749"/>
                  <a:pt x="3426830" y="376919"/>
                  <a:pt x="3426830" y="369330"/>
                </a:cubicBezTo>
                <a:cubicBezTo>
                  <a:pt x="3426830" y="360983"/>
                  <a:pt x="3433393" y="354153"/>
                  <a:pt x="3440686" y="354153"/>
                </a:cubicBezTo>
                <a:close/>
                <a:moveTo>
                  <a:pt x="3369857" y="354153"/>
                </a:moveTo>
                <a:cubicBezTo>
                  <a:pt x="3376420" y="354153"/>
                  <a:pt x="3382254" y="360983"/>
                  <a:pt x="3382254" y="369330"/>
                </a:cubicBezTo>
                <a:cubicBezTo>
                  <a:pt x="3382254" y="376919"/>
                  <a:pt x="3376420" y="383749"/>
                  <a:pt x="3369857" y="383749"/>
                </a:cubicBezTo>
                <a:cubicBezTo>
                  <a:pt x="3362564" y="383749"/>
                  <a:pt x="3356001" y="376919"/>
                  <a:pt x="3356001" y="369330"/>
                </a:cubicBezTo>
                <a:cubicBezTo>
                  <a:pt x="3356001" y="360983"/>
                  <a:pt x="3362564" y="354153"/>
                  <a:pt x="3369857" y="354153"/>
                </a:cubicBezTo>
                <a:close/>
                <a:moveTo>
                  <a:pt x="3299097" y="354153"/>
                </a:moveTo>
                <a:cubicBezTo>
                  <a:pt x="3305662" y="354153"/>
                  <a:pt x="3311496" y="360983"/>
                  <a:pt x="3311496" y="369330"/>
                </a:cubicBezTo>
                <a:cubicBezTo>
                  <a:pt x="3311496" y="376919"/>
                  <a:pt x="3305662" y="383749"/>
                  <a:pt x="3299097" y="383749"/>
                </a:cubicBezTo>
                <a:cubicBezTo>
                  <a:pt x="3291804" y="383749"/>
                  <a:pt x="3285242" y="376919"/>
                  <a:pt x="3285242" y="369330"/>
                </a:cubicBezTo>
                <a:cubicBezTo>
                  <a:pt x="3285242" y="360983"/>
                  <a:pt x="3291804" y="354153"/>
                  <a:pt x="3299097" y="354153"/>
                </a:cubicBezTo>
                <a:close/>
                <a:moveTo>
                  <a:pt x="3226808" y="354153"/>
                </a:moveTo>
                <a:cubicBezTo>
                  <a:pt x="3234828" y="354153"/>
                  <a:pt x="3240664" y="360983"/>
                  <a:pt x="3240664" y="369330"/>
                </a:cubicBezTo>
                <a:cubicBezTo>
                  <a:pt x="3240664" y="376919"/>
                  <a:pt x="3234828" y="383749"/>
                  <a:pt x="3226808" y="383749"/>
                </a:cubicBezTo>
                <a:cubicBezTo>
                  <a:pt x="3220245" y="383749"/>
                  <a:pt x="3214410" y="376919"/>
                  <a:pt x="3214410" y="369330"/>
                </a:cubicBezTo>
                <a:cubicBezTo>
                  <a:pt x="3214410" y="360983"/>
                  <a:pt x="3220245" y="354153"/>
                  <a:pt x="3226808" y="354153"/>
                </a:cubicBezTo>
                <a:close/>
                <a:moveTo>
                  <a:pt x="3152605" y="354153"/>
                </a:moveTo>
                <a:cubicBezTo>
                  <a:pt x="3159898" y="354153"/>
                  <a:pt x="3166462" y="360983"/>
                  <a:pt x="3166462" y="369330"/>
                </a:cubicBezTo>
                <a:cubicBezTo>
                  <a:pt x="3166462" y="376919"/>
                  <a:pt x="3159898" y="383749"/>
                  <a:pt x="3152605" y="383749"/>
                </a:cubicBezTo>
                <a:cubicBezTo>
                  <a:pt x="3146040" y="383749"/>
                  <a:pt x="3140206" y="376919"/>
                  <a:pt x="3140206" y="369330"/>
                </a:cubicBezTo>
                <a:cubicBezTo>
                  <a:pt x="3140206" y="360983"/>
                  <a:pt x="3146040" y="354153"/>
                  <a:pt x="3152605" y="354153"/>
                </a:cubicBezTo>
                <a:close/>
                <a:moveTo>
                  <a:pt x="3081774" y="354153"/>
                </a:moveTo>
                <a:cubicBezTo>
                  <a:pt x="3089066" y="354153"/>
                  <a:pt x="3095627" y="360983"/>
                  <a:pt x="3095627" y="369330"/>
                </a:cubicBezTo>
                <a:cubicBezTo>
                  <a:pt x="3095627" y="376919"/>
                  <a:pt x="3089066" y="383749"/>
                  <a:pt x="3081774" y="383749"/>
                </a:cubicBezTo>
                <a:cubicBezTo>
                  <a:pt x="3073750" y="383749"/>
                  <a:pt x="3069375" y="376919"/>
                  <a:pt x="3069375" y="369330"/>
                </a:cubicBezTo>
                <a:cubicBezTo>
                  <a:pt x="3069375" y="360983"/>
                  <a:pt x="3073750" y="354153"/>
                  <a:pt x="3081774" y="354153"/>
                </a:cubicBezTo>
                <a:close/>
                <a:moveTo>
                  <a:pt x="3013715" y="354153"/>
                </a:moveTo>
                <a:cubicBezTo>
                  <a:pt x="3021307" y="354153"/>
                  <a:pt x="3028135" y="360983"/>
                  <a:pt x="3028135" y="369330"/>
                </a:cubicBezTo>
                <a:cubicBezTo>
                  <a:pt x="3028135" y="376919"/>
                  <a:pt x="3021307" y="383749"/>
                  <a:pt x="3013715" y="383749"/>
                </a:cubicBezTo>
                <a:cubicBezTo>
                  <a:pt x="3005368" y="383749"/>
                  <a:pt x="2998539" y="376919"/>
                  <a:pt x="2998539" y="369330"/>
                </a:cubicBezTo>
                <a:cubicBezTo>
                  <a:pt x="2998539" y="360983"/>
                  <a:pt x="3005368" y="354153"/>
                  <a:pt x="3013715" y="354153"/>
                </a:cubicBezTo>
                <a:close/>
                <a:moveTo>
                  <a:pt x="2942494" y="354153"/>
                </a:moveTo>
                <a:cubicBezTo>
                  <a:pt x="2951055" y="354153"/>
                  <a:pt x="2957288" y="360983"/>
                  <a:pt x="2957288" y="369330"/>
                </a:cubicBezTo>
                <a:cubicBezTo>
                  <a:pt x="2957288" y="376919"/>
                  <a:pt x="2951055" y="383749"/>
                  <a:pt x="2942494" y="383749"/>
                </a:cubicBezTo>
                <a:cubicBezTo>
                  <a:pt x="2934713" y="383749"/>
                  <a:pt x="2927708" y="376919"/>
                  <a:pt x="2927708" y="369330"/>
                </a:cubicBezTo>
                <a:cubicBezTo>
                  <a:pt x="2927708" y="360983"/>
                  <a:pt x="2934713" y="354153"/>
                  <a:pt x="2942494" y="354153"/>
                </a:cubicBezTo>
                <a:close/>
                <a:moveTo>
                  <a:pt x="2868293" y="354153"/>
                </a:moveTo>
                <a:cubicBezTo>
                  <a:pt x="2876858" y="354153"/>
                  <a:pt x="2883085" y="360983"/>
                  <a:pt x="2883085" y="369330"/>
                </a:cubicBezTo>
                <a:cubicBezTo>
                  <a:pt x="2883085" y="376919"/>
                  <a:pt x="2876858" y="383749"/>
                  <a:pt x="2868293" y="383749"/>
                </a:cubicBezTo>
                <a:cubicBezTo>
                  <a:pt x="2860512" y="383749"/>
                  <a:pt x="2853504" y="376919"/>
                  <a:pt x="2853504" y="369330"/>
                </a:cubicBezTo>
                <a:cubicBezTo>
                  <a:pt x="2853504" y="360983"/>
                  <a:pt x="2860512" y="354153"/>
                  <a:pt x="2868293" y="354153"/>
                </a:cubicBezTo>
                <a:close/>
                <a:moveTo>
                  <a:pt x="2796535" y="354153"/>
                </a:moveTo>
                <a:cubicBezTo>
                  <a:pt x="2804558" y="354153"/>
                  <a:pt x="2808932" y="360983"/>
                  <a:pt x="2808932" y="369330"/>
                </a:cubicBezTo>
                <a:cubicBezTo>
                  <a:pt x="2808932" y="376919"/>
                  <a:pt x="2804558" y="383749"/>
                  <a:pt x="2796535" y="383749"/>
                </a:cubicBezTo>
                <a:cubicBezTo>
                  <a:pt x="2789243" y="383749"/>
                  <a:pt x="2782678" y="376919"/>
                  <a:pt x="2782678" y="369330"/>
                </a:cubicBezTo>
                <a:cubicBezTo>
                  <a:pt x="2782678" y="360983"/>
                  <a:pt x="2789243" y="354153"/>
                  <a:pt x="2796535" y="354153"/>
                </a:cubicBezTo>
                <a:close/>
                <a:moveTo>
                  <a:pt x="2725695" y="354153"/>
                </a:moveTo>
                <a:cubicBezTo>
                  <a:pt x="2731532" y="354153"/>
                  <a:pt x="2738100" y="360983"/>
                  <a:pt x="2738100" y="369330"/>
                </a:cubicBezTo>
                <a:cubicBezTo>
                  <a:pt x="2738100" y="376919"/>
                  <a:pt x="2731532" y="383749"/>
                  <a:pt x="2725695" y="383749"/>
                </a:cubicBezTo>
                <a:cubicBezTo>
                  <a:pt x="2717681" y="383749"/>
                  <a:pt x="2711846" y="376919"/>
                  <a:pt x="2711846" y="369330"/>
                </a:cubicBezTo>
                <a:cubicBezTo>
                  <a:pt x="2711846" y="360983"/>
                  <a:pt x="2717681" y="354153"/>
                  <a:pt x="2725695" y="354153"/>
                </a:cubicBezTo>
                <a:close/>
                <a:moveTo>
                  <a:pt x="2653415" y="354153"/>
                </a:moveTo>
                <a:cubicBezTo>
                  <a:pt x="2660705" y="354153"/>
                  <a:pt x="2667270" y="360983"/>
                  <a:pt x="2667270" y="369330"/>
                </a:cubicBezTo>
                <a:cubicBezTo>
                  <a:pt x="2667270" y="376919"/>
                  <a:pt x="2660705" y="383749"/>
                  <a:pt x="2653415" y="383749"/>
                </a:cubicBezTo>
                <a:cubicBezTo>
                  <a:pt x="2646857" y="383749"/>
                  <a:pt x="2641021" y="376919"/>
                  <a:pt x="2641021" y="369330"/>
                </a:cubicBezTo>
                <a:cubicBezTo>
                  <a:pt x="2641021" y="360983"/>
                  <a:pt x="2646857" y="354153"/>
                  <a:pt x="2653415" y="354153"/>
                </a:cubicBezTo>
                <a:close/>
                <a:moveTo>
                  <a:pt x="2582583" y="354153"/>
                </a:moveTo>
                <a:cubicBezTo>
                  <a:pt x="2589875" y="354153"/>
                  <a:pt x="2596439" y="360983"/>
                  <a:pt x="2596439" y="369330"/>
                </a:cubicBezTo>
                <a:cubicBezTo>
                  <a:pt x="2596439" y="376919"/>
                  <a:pt x="2589875" y="383749"/>
                  <a:pt x="2582583" y="383749"/>
                </a:cubicBezTo>
                <a:cubicBezTo>
                  <a:pt x="2576019" y="383749"/>
                  <a:pt x="2570184" y="376919"/>
                  <a:pt x="2570184" y="369330"/>
                </a:cubicBezTo>
                <a:cubicBezTo>
                  <a:pt x="2570184" y="360983"/>
                  <a:pt x="2576019" y="354153"/>
                  <a:pt x="2582583" y="354153"/>
                </a:cubicBezTo>
                <a:close/>
                <a:moveTo>
                  <a:pt x="2511029" y="354153"/>
                </a:moveTo>
                <a:cubicBezTo>
                  <a:pt x="2519050" y="354153"/>
                  <a:pt x="2525613" y="360983"/>
                  <a:pt x="2525613" y="369330"/>
                </a:cubicBezTo>
                <a:cubicBezTo>
                  <a:pt x="2525613" y="376919"/>
                  <a:pt x="2519050" y="383749"/>
                  <a:pt x="2511029" y="383749"/>
                </a:cubicBezTo>
                <a:cubicBezTo>
                  <a:pt x="2503737" y="383749"/>
                  <a:pt x="2499361" y="376919"/>
                  <a:pt x="2499361" y="369330"/>
                </a:cubicBezTo>
                <a:cubicBezTo>
                  <a:pt x="2499361" y="360983"/>
                  <a:pt x="2503737" y="354153"/>
                  <a:pt x="2511029" y="354153"/>
                </a:cubicBezTo>
                <a:close/>
                <a:moveTo>
                  <a:pt x="2439946" y="354153"/>
                </a:moveTo>
                <a:cubicBezTo>
                  <a:pt x="2448505" y="354153"/>
                  <a:pt x="2454732" y="360983"/>
                  <a:pt x="2454732" y="369330"/>
                </a:cubicBezTo>
                <a:cubicBezTo>
                  <a:pt x="2454732" y="376919"/>
                  <a:pt x="2448505" y="383749"/>
                  <a:pt x="2439946" y="383749"/>
                </a:cubicBezTo>
                <a:cubicBezTo>
                  <a:pt x="2432160" y="383749"/>
                  <a:pt x="2425156" y="376919"/>
                  <a:pt x="2425156" y="369330"/>
                </a:cubicBezTo>
                <a:cubicBezTo>
                  <a:pt x="2425156" y="360983"/>
                  <a:pt x="2432160" y="354153"/>
                  <a:pt x="2439946" y="354153"/>
                </a:cubicBezTo>
                <a:close/>
                <a:moveTo>
                  <a:pt x="2369110" y="354153"/>
                </a:moveTo>
                <a:cubicBezTo>
                  <a:pt x="2377672" y="354153"/>
                  <a:pt x="2383899" y="360983"/>
                  <a:pt x="2383899" y="369330"/>
                </a:cubicBezTo>
                <a:cubicBezTo>
                  <a:pt x="2383899" y="376919"/>
                  <a:pt x="2377672" y="383749"/>
                  <a:pt x="2369110" y="383749"/>
                </a:cubicBezTo>
                <a:cubicBezTo>
                  <a:pt x="2361327" y="383749"/>
                  <a:pt x="2354319" y="376919"/>
                  <a:pt x="2354319" y="369330"/>
                </a:cubicBezTo>
                <a:cubicBezTo>
                  <a:pt x="2354319" y="360983"/>
                  <a:pt x="2361327" y="354153"/>
                  <a:pt x="2369110" y="354153"/>
                </a:cubicBezTo>
                <a:close/>
                <a:moveTo>
                  <a:pt x="2298280" y="354153"/>
                </a:moveTo>
                <a:cubicBezTo>
                  <a:pt x="2306842" y="354153"/>
                  <a:pt x="2313068" y="360983"/>
                  <a:pt x="2313068" y="369330"/>
                </a:cubicBezTo>
                <a:cubicBezTo>
                  <a:pt x="2313068" y="376919"/>
                  <a:pt x="2306842" y="383749"/>
                  <a:pt x="2298280" y="383749"/>
                </a:cubicBezTo>
                <a:cubicBezTo>
                  <a:pt x="2290497" y="383749"/>
                  <a:pt x="2283490" y="376919"/>
                  <a:pt x="2283490" y="369330"/>
                </a:cubicBezTo>
                <a:cubicBezTo>
                  <a:pt x="2283490" y="360983"/>
                  <a:pt x="2290497" y="354153"/>
                  <a:pt x="2298280" y="354153"/>
                </a:cubicBezTo>
                <a:close/>
                <a:moveTo>
                  <a:pt x="2226517" y="354153"/>
                </a:moveTo>
                <a:cubicBezTo>
                  <a:pt x="2234538" y="354153"/>
                  <a:pt x="2238914" y="360983"/>
                  <a:pt x="2238914" y="369330"/>
                </a:cubicBezTo>
                <a:cubicBezTo>
                  <a:pt x="2238914" y="376919"/>
                  <a:pt x="2234538" y="383749"/>
                  <a:pt x="2226517" y="383749"/>
                </a:cubicBezTo>
                <a:cubicBezTo>
                  <a:pt x="2218495" y="383749"/>
                  <a:pt x="2212658" y="376919"/>
                  <a:pt x="2212658" y="369330"/>
                </a:cubicBezTo>
                <a:cubicBezTo>
                  <a:pt x="2212658" y="360983"/>
                  <a:pt x="2218495" y="354153"/>
                  <a:pt x="2226517" y="354153"/>
                </a:cubicBezTo>
                <a:close/>
                <a:moveTo>
                  <a:pt x="2155683" y="354153"/>
                </a:moveTo>
                <a:cubicBezTo>
                  <a:pt x="2161519" y="354153"/>
                  <a:pt x="2168081" y="360983"/>
                  <a:pt x="2168081" y="369330"/>
                </a:cubicBezTo>
                <a:cubicBezTo>
                  <a:pt x="2168081" y="376919"/>
                  <a:pt x="2161519" y="383749"/>
                  <a:pt x="2155683" y="383749"/>
                </a:cubicBezTo>
                <a:cubicBezTo>
                  <a:pt x="2147663" y="383749"/>
                  <a:pt x="2141827" y="376919"/>
                  <a:pt x="2141827" y="369330"/>
                </a:cubicBezTo>
                <a:cubicBezTo>
                  <a:pt x="2141827" y="360983"/>
                  <a:pt x="2147663" y="354153"/>
                  <a:pt x="2155683" y="354153"/>
                </a:cubicBezTo>
                <a:close/>
                <a:moveTo>
                  <a:pt x="2084849" y="354153"/>
                </a:moveTo>
                <a:cubicBezTo>
                  <a:pt x="2090683" y="354153"/>
                  <a:pt x="2097248" y="360983"/>
                  <a:pt x="2097248" y="369330"/>
                </a:cubicBezTo>
                <a:cubicBezTo>
                  <a:pt x="2097248" y="376919"/>
                  <a:pt x="2090683" y="383749"/>
                  <a:pt x="2084849" y="383749"/>
                </a:cubicBezTo>
                <a:cubicBezTo>
                  <a:pt x="2076828" y="383749"/>
                  <a:pt x="2070994" y="376919"/>
                  <a:pt x="2070994" y="369330"/>
                </a:cubicBezTo>
                <a:cubicBezTo>
                  <a:pt x="2070994" y="360983"/>
                  <a:pt x="2076828" y="354153"/>
                  <a:pt x="2084849" y="354153"/>
                </a:cubicBezTo>
                <a:close/>
                <a:moveTo>
                  <a:pt x="2011835" y="354153"/>
                </a:moveTo>
                <a:cubicBezTo>
                  <a:pt x="2019855" y="354153"/>
                  <a:pt x="2026421" y="360983"/>
                  <a:pt x="2026421" y="369330"/>
                </a:cubicBezTo>
                <a:cubicBezTo>
                  <a:pt x="2026421" y="376919"/>
                  <a:pt x="2019855" y="383749"/>
                  <a:pt x="2011835" y="383749"/>
                </a:cubicBezTo>
                <a:cubicBezTo>
                  <a:pt x="2006000" y="383749"/>
                  <a:pt x="2000166" y="376919"/>
                  <a:pt x="2000166" y="369330"/>
                </a:cubicBezTo>
                <a:cubicBezTo>
                  <a:pt x="2000166" y="360983"/>
                  <a:pt x="2006000" y="354153"/>
                  <a:pt x="2011835" y="354153"/>
                </a:cubicBezTo>
                <a:close/>
                <a:moveTo>
                  <a:pt x="1938362" y="354153"/>
                </a:moveTo>
                <a:cubicBezTo>
                  <a:pt x="1946385" y="354153"/>
                  <a:pt x="1952222" y="360983"/>
                  <a:pt x="1952222" y="369330"/>
                </a:cubicBezTo>
                <a:cubicBezTo>
                  <a:pt x="1952222" y="376919"/>
                  <a:pt x="1946385" y="383749"/>
                  <a:pt x="1938362" y="383749"/>
                </a:cubicBezTo>
                <a:cubicBezTo>
                  <a:pt x="1932528" y="383749"/>
                  <a:pt x="1925968" y="376919"/>
                  <a:pt x="1925968" y="369330"/>
                </a:cubicBezTo>
                <a:cubicBezTo>
                  <a:pt x="1925968" y="360983"/>
                  <a:pt x="1932528" y="354153"/>
                  <a:pt x="1938362" y="354153"/>
                </a:cubicBezTo>
                <a:close/>
                <a:moveTo>
                  <a:pt x="1867527" y="354153"/>
                </a:moveTo>
                <a:cubicBezTo>
                  <a:pt x="1875550" y="354153"/>
                  <a:pt x="1881384" y="360983"/>
                  <a:pt x="1881384" y="369330"/>
                </a:cubicBezTo>
                <a:cubicBezTo>
                  <a:pt x="1881384" y="376919"/>
                  <a:pt x="1875550" y="383749"/>
                  <a:pt x="1867527" y="383749"/>
                </a:cubicBezTo>
                <a:cubicBezTo>
                  <a:pt x="1860235" y="383749"/>
                  <a:pt x="1855129" y="376919"/>
                  <a:pt x="1855129" y="369330"/>
                </a:cubicBezTo>
                <a:cubicBezTo>
                  <a:pt x="1855129" y="360983"/>
                  <a:pt x="1860235" y="354153"/>
                  <a:pt x="1867527" y="354153"/>
                </a:cubicBezTo>
                <a:close/>
                <a:moveTo>
                  <a:pt x="1225708" y="284879"/>
                </a:moveTo>
                <a:cubicBezTo>
                  <a:pt x="1233489" y="283322"/>
                  <a:pt x="1240493" y="290327"/>
                  <a:pt x="1240493" y="298111"/>
                </a:cubicBezTo>
                <a:cubicBezTo>
                  <a:pt x="1240493" y="306673"/>
                  <a:pt x="1233489" y="312900"/>
                  <a:pt x="1225708" y="312900"/>
                </a:cubicBezTo>
                <a:cubicBezTo>
                  <a:pt x="1217159" y="312900"/>
                  <a:pt x="1210931" y="306673"/>
                  <a:pt x="1210931" y="298111"/>
                </a:cubicBezTo>
                <a:cubicBezTo>
                  <a:pt x="1210931" y="290327"/>
                  <a:pt x="1217159" y="284879"/>
                  <a:pt x="1225708" y="284879"/>
                </a:cubicBezTo>
                <a:close/>
                <a:moveTo>
                  <a:pt x="3440686" y="283322"/>
                </a:moveTo>
                <a:cubicBezTo>
                  <a:pt x="3448708" y="283322"/>
                  <a:pt x="3453083" y="289885"/>
                  <a:pt x="3453083" y="297178"/>
                </a:cubicBezTo>
                <a:cubicBezTo>
                  <a:pt x="3453083" y="305200"/>
                  <a:pt x="3448708" y="309576"/>
                  <a:pt x="3440686" y="309576"/>
                </a:cubicBezTo>
                <a:cubicBezTo>
                  <a:pt x="3433393" y="309576"/>
                  <a:pt x="3426830" y="305200"/>
                  <a:pt x="3426830" y="297178"/>
                </a:cubicBezTo>
                <a:cubicBezTo>
                  <a:pt x="3426830" y="289885"/>
                  <a:pt x="3433393" y="283322"/>
                  <a:pt x="3440686" y="283322"/>
                </a:cubicBezTo>
                <a:close/>
                <a:moveTo>
                  <a:pt x="3369857" y="283322"/>
                </a:moveTo>
                <a:cubicBezTo>
                  <a:pt x="3376420" y="283322"/>
                  <a:pt x="3382254" y="289885"/>
                  <a:pt x="3382254" y="297178"/>
                </a:cubicBezTo>
                <a:cubicBezTo>
                  <a:pt x="3382254" y="305200"/>
                  <a:pt x="3376420" y="309576"/>
                  <a:pt x="3369857" y="309576"/>
                </a:cubicBezTo>
                <a:cubicBezTo>
                  <a:pt x="3362564" y="309576"/>
                  <a:pt x="3356001" y="305200"/>
                  <a:pt x="3356001" y="297178"/>
                </a:cubicBezTo>
                <a:cubicBezTo>
                  <a:pt x="3356001" y="289885"/>
                  <a:pt x="3362564" y="283322"/>
                  <a:pt x="3369857" y="283322"/>
                </a:cubicBezTo>
                <a:close/>
                <a:moveTo>
                  <a:pt x="3299100" y="283322"/>
                </a:moveTo>
                <a:cubicBezTo>
                  <a:pt x="3305662" y="283322"/>
                  <a:pt x="3311496" y="289885"/>
                  <a:pt x="3311496" y="297178"/>
                </a:cubicBezTo>
                <a:cubicBezTo>
                  <a:pt x="3311496" y="305200"/>
                  <a:pt x="3305662" y="309576"/>
                  <a:pt x="3299100" y="309576"/>
                </a:cubicBezTo>
                <a:cubicBezTo>
                  <a:pt x="3291804" y="309576"/>
                  <a:pt x="3285242" y="305200"/>
                  <a:pt x="3285242" y="297178"/>
                </a:cubicBezTo>
                <a:cubicBezTo>
                  <a:pt x="3285242" y="289885"/>
                  <a:pt x="3291804" y="283322"/>
                  <a:pt x="3299100" y="283322"/>
                </a:cubicBezTo>
                <a:close/>
                <a:moveTo>
                  <a:pt x="3226808" y="283322"/>
                </a:moveTo>
                <a:cubicBezTo>
                  <a:pt x="3234828" y="283322"/>
                  <a:pt x="3240664" y="289885"/>
                  <a:pt x="3240664" y="297178"/>
                </a:cubicBezTo>
                <a:cubicBezTo>
                  <a:pt x="3240664" y="305200"/>
                  <a:pt x="3234828" y="309576"/>
                  <a:pt x="3226808" y="309576"/>
                </a:cubicBezTo>
                <a:cubicBezTo>
                  <a:pt x="3220245" y="309576"/>
                  <a:pt x="3214410" y="305200"/>
                  <a:pt x="3214410" y="297178"/>
                </a:cubicBezTo>
                <a:cubicBezTo>
                  <a:pt x="3214410" y="289885"/>
                  <a:pt x="3220245" y="283322"/>
                  <a:pt x="3226808" y="283322"/>
                </a:cubicBezTo>
                <a:close/>
                <a:moveTo>
                  <a:pt x="3152605" y="283322"/>
                </a:moveTo>
                <a:cubicBezTo>
                  <a:pt x="3159898" y="283322"/>
                  <a:pt x="3166462" y="289885"/>
                  <a:pt x="3166462" y="297178"/>
                </a:cubicBezTo>
                <a:cubicBezTo>
                  <a:pt x="3166462" y="305200"/>
                  <a:pt x="3159898" y="309576"/>
                  <a:pt x="3152605" y="309576"/>
                </a:cubicBezTo>
                <a:cubicBezTo>
                  <a:pt x="3146041" y="309576"/>
                  <a:pt x="3140209" y="305200"/>
                  <a:pt x="3140209" y="297178"/>
                </a:cubicBezTo>
                <a:cubicBezTo>
                  <a:pt x="3140209" y="289885"/>
                  <a:pt x="3146041" y="283322"/>
                  <a:pt x="3152605" y="283322"/>
                </a:cubicBezTo>
                <a:close/>
                <a:moveTo>
                  <a:pt x="3081774" y="283322"/>
                </a:moveTo>
                <a:cubicBezTo>
                  <a:pt x="3089066" y="283322"/>
                  <a:pt x="3095628" y="289885"/>
                  <a:pt x="3095628" y="297178"/>
                </a:cubicBezTo>
                <a:cubicBezTo>
                  <a:pt x="3095628" y="305200"/>
                  <a:pt x="3089066" y="309576"/>
                  <a:pt x="3081774" y="309576"/>
                </a:cubicBezTo>
                <a:cubicBezTo>
                  <a:pt x="3073750" y="309576"/>
                  <a:pt x="3069375" y="305200"/>
                  <a:pt x="3069375" y="297178"/>
                </a:cubicBezTo>
                <a:cubicBezTo>
                  <a:pt x="3069375" y="289885"/>
                  <a:pt x="3073750" y="283322"/>
                  <a:pt x="3081774" y="283322"/>
                </a:cubicBezTo>
                <a:close/>
                <a:moveTo>
                  <a:pt x="3013717" y="283322"/>
                </a:moveTo>
                <a:cubicBezTo>
                  <a:pt x="3021307" y="283322"/>
                  <a:pt x="3028135" y="289885"/>
                  <a:pt x="3028135" y="297178"/>
                </a:cubicBezTo>
                <a:cubicBezTo>
                  <a:pt x="3028135" y="305200"/>
                  <a:pt x="3021307" y="309576"/>
                  <a:pt x="3013717" y="309576"/>
                </a:cubicBezTo>
                <a:cubicBezTo>
                  <a:pt x="3005371" y="309576"/>
                  <a:pt x="2998539" y="305200"/>
                  <a:pt x="2998539" y="297178"/>
                </a:cubicBezTo>
                <a:cubicBezTo>
                  <a:pt x="2998539" y="289885"/>
                  <a:pt x="3005371" y="283322"/>
                  <a:pt x="3013717" y="283322"/>
                </a:cubicBezTo>
                <a:close/>
                <a:moveTo>
                  <a:pt x="2942494" y="283322"/>
                </a:moveTo>
                <a:cubicBezTo>
                  <a:pt x="2951055" y="283322"/>
                  <a:pt x="2957288" y="290327"/>
                  <a:pt x="2957288" y="298111"/>
                </a:cubicBezTo>
                <a:cubicBezTo>
                  <a:pt x="2957288" y="306673"/>
                  <a:pt x="2951055" y="312900"/>
                  <a:pt x="2942494" y="312900"/>
                </a:cubicBezTo>
                <a:cubicBezTo>
                  <a:pt x="2934713" y="312900"/>
                  <a:pt x="2927711" y="306673"/>
                  <a:pt x="2927711" y="298111"/>
                </a:cubicBezTo>
                <a:cubicBezTo>
                  <a:pt x="2927711" y="290327"/>
                  <a:pt x="2934713" y="283322"/>
                  <a:pt x="2942494" y="283322"/>
                </a:cubicBezTo>
                <a:close/>
                <a:moveTo>
                  <a:pt x="2868293" y="283322"/>
                </a:moveTo>
                <a:cubicBezTo>
                  <a:pt x="2876858" y="283322"/>
                  <a:pt x="2883087" y="290327"/>
                  <a:pt x="2883087" y="298111"/>
                </a:cubicBezTo>
                <a:cubicBezTo>
                  <a:pt x="2883087" y="306673"/>
                  <a:pt x="2876858" y="312900"/>
                  <a:pt x="2868293" y="312900"/>
                </a:cubicBezTo>
                <a:cubicBezTo>
                  <a:pt x="2860512" y="312900"/>
                  <a:pt x="2853507" y="306673"/>
                  <a:pt x="2853507" y="298111"/>
                </a:cubicBezTo>
                <a:cubicBezTo>
                  <a:pt x="2853507" y="290327"/>
                  <a:pt x="2860512" y="283322"/>
                  <a:pt x="2868293" y="283322"/>
                </a:cubicBezTo>
                <a:close/>
                <a:moveTo>
                  <a:pt x="2796535" y="283322"/>
                </a:moveTo>
                <a:cubicBezTo>
                  <a:pt x="2804558" y="283322"/>
                  <a:pt x="2808934" y="290327"/>
                  <a:pt x="2808934" y="298111"/>
                </a:cubicBezTo>
                <a:cubicBezTo>
                  <a:pt x="2808934" y="306673"/>
                  <a:pt x="2804558" y="312900"/>
                  <a:pt x="2796535" y="312900"/>
                </a:cubicBezTo>
                <a:cubicBezTo>
                  <a:pt x="2789243" y="312900"/>
                  <a:pt x="2782678" y="306673"/>
                  <a:pt x="2782678" y="298111"/>
                </a:cubicBezTo>
                <a:cubicBezTo>
                  <a:pt x="2782678" y="290327"/>
                  <a:pt x="2789243" y="283322"/>
                  <a:pt x="2796535" y="283322"/>
                </a:cubicBezTo>
                <a:close/>
                <a:moveTo>
                  <a:pt x="2725698" y="283322"/>
                </a:moveTo>
                <a:cubicBezTo>
                  <a:pt x="2731532" y="283322"/>
                  <a:pt x="2738100" y="290327"/>
                  <a:pt x="2738100" y="298111"/>
                </a:cubicBezTo>
                <a:cubicBezTo>
                  <a:pt x="2738100" y="306673"/>
                  <a:pt x="2731532" y="312900"/>
                  <a:pt x="2725698" y="312900"/>
                </a:cubicBezTo>
                <a:cubicBezTo>
                  <a:pt x="2717681" y="312900"/>
                  <a:pt x="2711846" y="306673"/>
                  <a:pt x="2711846" y="298111"/>
                </a:cubicBezTo>
                <a:cubicBezTo>
                  <a:pt x="2711846" y="290327"/>
                  <a:pt x="2717681" y="283322"/>
                  <a:pt x="2725698" y="283322"/>
                </a:cubicBezTo>
                <a:close/>
                <a:moveTo>
                  <a:pt x="2653415" y="283322"/>
                </a:moveTo>
                <a:cubicBezTo>
                  <a:pt x="2660705" y="283322"/>
                  <a:pt x="2667270" y="290327"/>
                  <a:pt x="2667270" y="298111"/>
                </a:cubicBezTo>
                <a:cubicBezTo>
                  <a:pt x="2667270" y="306673"/>
                  <a:pt x="2660705" y="312900"/>
                  <a:pt x="2653415" y="312900"/>
                </a:cubicBezTo>
                <a:cubicBezTo>
                  <a:pt x="2646857" y="312900"/>
                  <a:pt x="2641021" y="306673"/>
                  <a:pt x="2641021" y="298111"/>
                </a:cubicBezTo>
                <a:cubicBezTo>
                  <a:pt x="2641021" y="290327"/>
                  <a:pt x="2646857" y="283322"/>
                  <a:pt x="2653415" y="283322"/>
                </a:cubicBezTo>
                <a:close/>
                <a:moveTo>
                  <a:pt x="2582583" y="283322"/>
                </a:moveTo>
                <a:cubicBezTo>
                  <a:pt x="2589875" y="283322"/>
                  <a:pt x="2596439" y="290327"/>
                  <a:pt x="2596439" y="298111"/>
                </a:cubicBezTo>
                <a:cubicBezTo>
                  <a:pt x="2596439" y="306673"/>
                  <a:pt x="2589875" y="312900"/>
                  <a:pt x="2582583" y="312900"/>
                </a:cubicBezTo>
                <a:cubicBezTo>
                  <a:pt x="2576019" y="312900"/>
                  <a:pt x="2570189" y="306673"/>
                  <a:pt x="2570189" y="298111"/>
                </a:cubicBezTo>
                <a:cubicBezTo>
                  <a:pt x="2570189" y="290327"/>
                  <a:pt x="2576019" y="283322"/>
                  <a:pt x="2582583" y="283322"/>
                </a:cubicBezTo>
                <a:close/>
                <a:moveTo>
                  <a:pt x="2511029" y="283322"/>
                </a:moveTo>
                <a:cubicBezTo>
                  <a:pt x="2519050" y="283322"/>
                  <a:pt x="2525613" y="290327"/>
                  <a:pt x="2525613" y="298111"/>
                </a:cubicBezTo>
                <a:cubicBezTo>
                  <a:pt x="2525613" y="306673"/>
                  <a:pt x="2519050" y="312900"/>
                  <a:pt x="2511029" y="312900"/>
                </a:cubicBezTo>
                <a:cubicBezTo>
                  <a:pt x="2503740" y="312900"/>
                  <a:pt x="2499361" y="306673"/>
                  <a:pt x="2499361" y="298111"/>
                </a:cubicBezTo>
                <a:cubicBezTo>
                  <a:pt x="2499361" y="290327"/>
                  <a:pt x="2503740" y="283322"/>
                  <a:pt x="2511029" y="283322"/>
                </a:cubicBezTo>
                <a:close/>
                <a:moveTo>
                  <a:pt x="2439946" y="283322"/>
                </a:moveTo>
                <a:cubicBezTo>
                  <a:pt x="2448505" y="283322"/>
                  <a:pt x="2454732" y="290327"/>
                  <a:pt x="2454732" y="298111"/>
                </a:cubicBezTo>
                <a:cubicBezTo>
                  <a:pt x="2454732" y="306673"/>
                  <a:pt x="2448505" y="312900"/>
                  <a:pt x="2439946" y="312900"/>
                </a:cubicBezTo>
                <a:cubicBezTo>
                  <a:pt x="2432160" y="312900"/>
                  <a:pt x="2425156" y="306673"/>
                  <a:pt x="2425156" y="298111"/>
                </a:cubicBezTo>
                <a:cubicBezTo>
                  <a:pt x="2425156" y="290327"/>
                  <a:pt x="2432160" y="283322"/>
                  <a:pt x="2439946" y="283322"/>
                </a:cubicBezTo>
                <a:close/>
                <a:moveTo>
                  <a:pt x="2369110" y="283322"/>
                </a:moveTo>
                <a:cubicBezTo>
                  <a:pt x="2377672" y="283322"/>
                  <a:pt x="2383899" y="290327"/>
                  <a:pt x="2383899" y="298111"/>
                </a:cubicBezTo>
                <a:cubicBezTo>
                  <a:pt x="2383899" y="306673"/>
                  <a:pt x="2377672" y="312900"/>
                  <a:pt x="2369110" y="312900"/>
                </a:cubicBezTo>
                <a:cubicBezTo>
                  <a:pt x="2361327" y="312900"/>
                  <a:pt x="2354319" y="306673"/>
                  <a:pt x="2354319" y="298111"/>
                </a:cubicBezTo>
                <a:cubicBezTo>
                  <a:pt x="2354319" y="290327"/>
                  <a:pt x="2361327" y="283322"/>
                  <a:pt x="2369110" y="283322"/>
                </a:cubicBezTo>
                <a:close/>
                <a:moveTo>
                  <a:pt x="2298280" y="283322"/>
                </a:moveTo>
                <a:cubicBezTo>
                  <a:pt x="2306842" y="283322"/>
                  <a:pt x="2313068" y="290327"/>
                  <a:pt x="2313068" y="298111"/>
                </a:cubicBezTo>
                <a:cubicBezTo>
                  <a:pt x="2313068" y="306673"/>
                  <a:pt x="2306842" y="312900"/>
                  <a:pt x="2298280" y="312900"/>
                </a:cubicBezTo>
                <a:cubicBezTo>
                  <a:pt x="2290497" y="312900"/>
                  <a:pt x="2283490" y="306673"/>
                  <a:pt x="2283490" y="298111"/>
                </a:cubicBezTo>
                <a:cubicBezTo>
                  <a:pt x="2283490" y="290327"/>
                  <a:pt x="2290497" y="283322"/>
                  <a:pt x="2298280" y="283322"/>
                </a:cubicBezTo>
                <a:close/>
                <a:moveTo>
                  <a:pt x="2226517" y="283322"/>
                </a:moveTo>
                <a:cubicBezTo>
                  <a:pt x="2234538" y="283322"/>
                  <a:pt x="2238914" y="290327"/>
                  <a:pt x="2238914" y="298111"/>
                </a:cubicBezTo>
                <a:cubicBezTo>
                  <a:pt x="2238914" y="306673"/>
                  <a:pt x="2234538" y="312900"/>
                  <a:pt x="2226517" y="312900"/>
                </a:cubicBezTo>
                <a:cubicBezTo>
                  <a:pt x="2218495" y="312900"/>
                  <a:pt x="2212658" y="306673"/>
                  <a:pt x="2212658" y="298111"/>
                </a:cubicBezTo>
                <a:cubicBezTo>
                  <a:pt x="2212658" y="290327"/>
                  <a:pt x="2218495" y="283322"/>
                  <a:pt x="2226517" y="283322"/>
                </a:cubicBezTo>
                <a:close/>
                <a:moveTo>
                  <a:pt x="2155683" y="283322"/>
                </a:moveTo>
                <a:cubicBezTo>
                  <a:pt x="2161519" y="283322"/>
                  <a:pt x="2168081" y="290327"/>
                  <a:pt x="2168081" y="298111"/>
                </a:cubicBezTo>
                <a:cubicBezTo>
                  <a:pt x="2168081" y="306673"/>
                  <a:pt x="2161519" y="312900"/>
                  <a:pt x="2155683" y="312900"/>
                </a:cubicBezTo>
                <a:cubicBezTo>
                  <a:pt x="2147663" y="312900"/>
                  <a:pt x="2141827" y="306673"/>
                  <a:pt x="2141827" y="298111"/>
                </a:cubicBezTo>
                <a:cubicBezTo>
                  <a:pt x="2141827" y="290327"/>
                  <a:pt x="2147663" y="283322"/>
                  <a:pt x="2155683" y="283322"/>
                </a:cubicBezTo>
                <a:close/>
                <a:moveTo>
                  <a:pt x="2084849" y="283322"/>
                </a:moveTo>
                <a:cubicBezTo>
                  <a:pt x="2090685" y="283322"/>
                  <a:pt x="2097248" y="290327"/>
                  <a:pt x="2097248" y="298111"/>
                </a:cubicBezTo>
                <a:cubicBezTo>
                  <a:pt x="2097248" y="306673"/>
                  <a:pt x="2090685" y="312900"/>
                  <a:pt x="2084849" y="312900"/>
                </a:cubicBezTo>
                <a:cubicBezTo>
                  <a:pt x="2076828" y="312900"/>
                  <a:pt x="2070994" y="306673"/>
                  <a:pt x="2070994" y="298111"/>
                </a:cubicBezTo>
                <a:cubicBezTo>
                  <a:pt x="2070994" y="290327"/>
                  <a:pt x="2076828" y="283322"/>
                  <a:pt x="2084849" y="283322"/>
                </a:cubicBezTo>
                <a:close/>
                <a:moveTo>
                  <a:pt x="2011835" y="283322"/>
                </a:moveTo>
                <a:cubicBezTo>
                  <a:pt x="2019855" y="283322"/>
                  <a:pt x="2026421" y="290327"/>
                  <a:pt x="2026421" y="298111"/>
                </a:cubicBezTo>
                <a:cubicBezTo>
                  <a:pt x="2026421" y="306673"/>
                  <a:pt x="2019855" y="312900"/>
                  <a:pt x="2011835" y="312900"/>
                </a:cubicBezTo>
                <a:cubicBezTo>
                  <a:pt x="2006002" y="312900"/>
                  <a:pt x="2000168" y="306673"/>
                  <a:pt x="2000168" y="298111"/>
                </a:cubicBezTo>
                <a:cubicBezTo>
                  <a:pt x="2000168" y="290327"/>
                  <a:pt x="2006002" y="283322"/>
                  <a:pt x="2011835" y="283322"/>
                </a:cubicBezTo>
                <a:close/>
                <a:moveTo>
                  <a:pt x="1938362" y="283322"/>
                </a:moveTo>
                <a:cubicBezTo>
                  <a:pt x="1946385" y="283322"/>
                  <a:pt x="1952222" y="290327"/>
                  <a:pt x="1952222" y="298111"/>
                </a:cubicBezTo>
                <a:cubicBezTo>
                  <a:pt x="1952222" y="306673"/>
                  <a:pt x="1946385" y="312900"/>
                  <a:pt x="1938362" y="312900"/>
                </a:cubicBezTo>
                <a:cubicBezTo>
                  <a:pt x="1932531" y="312900"/>
                  <a:pt x="1925968" y="306673"/>
                  <a:pt x="1925968" y="298111"/>
                </a:cubicBezTo>
                <a:cubicBezTo>
                  <a:pt x="1925968" y="290327"/>
                  <a:pt x="1932531" y="283322"/>
                  <a:pt x="1938362" y="283322"/>
                </a:cubicBezTo>
                <a:close/>
                <a:moveTo>
                  <a:pt x="1867527" y="283322"/>
                </a:moveTo>
                <a:cubicBezTo>
                  <a:pt x="1875550" y="283322"/>
                  <a:pt x="1881384" y="290327"/>
                  <a:pt x="1881384" y="298111"/>
                </a:cubicBezTo>
                <a:cubicBezTo>
                  <a:pt x="1881384" y="306673"/>
                  <a:pt x="1875550" y="312900"/>
                  <a:pt x="1867527" y="312900"/>
                </a:cubicBezTo>
                <a:cubicBezTo>
                  <a:pt x="1860235" y="312900"/>
                  <a:pt x="1855129" y="306673"/>
                  <a:pt x="1855129" y="298111"/>
                </a:cubicBezTo>
                <a:cubicBezTo>
                  <a:pt x="1855129" y="290327"/>
                  <a:pt x="1860235" y="283322"/>
                  <a:pt x="1867527" y="283322"/>
                </a:cubicBezTo>
                <a:close/>
                <a:moveTo>
                  <a:pt x="1799085" y="283322"/>
                </a:moveTo>
                <a:cubicBezTo>
                  <a:pt x="1807647" y="283322"/>
                  <a:pt x="1813876" y="290327"/>
                  <a:pt x="1813876" y="298111"/>
                </a:cubicBezTo>
                <a:cubicBezTo>
                  <a:pt x="1813876" y="306673"/>
                  <a:pt x="1807647" y="312900"/>
                  <a:pt x="1799085" y="312900"/>
                </a:cubicBezTo>
                <a:cubicBezTo>
                  <a:pt x="1790525" y="312900"/>
                  <a:pt x="1784300" y="306673"/>
                  <a:pt x="1784300" y="298111"/>
                </a:cubicBezTo>
                <a:cubicBezTo>
                  <a:pt x="1784300" y="290327"/>
                  <a:pt x="1790525" y="283322"/>
                  <a:pt x="1799085" y="283322"/>
                </a:cubicBezTo>
                <a:close/>
                <a:moveTo>
                  <a:pt x="1728262" y="283322"/>
                </a:moveTo>
                <a:cubicBezTo>
                  <a:pt x="1736825" y="283322"/>
                  <a:pt x="1743052" y="290327"/>
                  <a:pt x="1743052" y="298111"/>
                </a:cubicBezTo>
                <a:cubicBezTo>
                  <a:pt x="1743052" y="306673"/>
                  <a:pt x="1736825" y="312900"/>
                  <a:pt x="1728262" y="312900"/>
                </a:cubicBezTo>
                <a:cubicBezTo>
                  <a:pt x="1719697" y="312900"/>
                  <a:pt x="1713472" y="306673"/>
                  <a:pt x="1713472" y="298111"/>
                </a:cubicBezTo>
                <a:cubicBezTo>
                  <a:pt x="1713472" y="290327"/>
                  <a:pt x="1719697" y="283322"/>
                  <a:pt x="1728262" y="283322"/>
                </a:cubicBezTo>
                <a:close/>
                <a:moveTo>
                  <a:pt x="1656498" y="283322"/>
                </a:moveTo>
                <a:cubicBezTo>
                  <a:pt x="1663792" y="283322"/>
                  <a:pt x="1668897" y="290327"/>
                  <a:pt x="1668897" y="298111"/>
                </a:cubicBezTo>
                <a:cubicBezTo>
                  <a:pt x="1668897" y="306673"/>
                  <a:pt x="1663792" y="312900"/>
                  <a:pt x="1656498" y="312900"/>
                </a:cubicBezTo>
                <a:cubicBezTo>
                  <a:pt x="1648481" y="312900"/>
                  <a:pt x="1642650" y="306673"/>
                  <a:pt x="1642650" y="298111"/>
                </a:cubicBezTo>
                <a:cubicBezTo>
                  <a:pt x="1642650" y="290327"/>
                  <a:pt x="1648481" y="283322"/>
                  <a:pt x="1656498" y="283322"/>
                </a:cubicBezTo>
                <a:close/>
                <a:moveTo>
                  <a:pt x="1582299" y="283322"/>
                </a:moveTo>
                <a:cubicBezTo>
                  <a:pt x="1588131" y="283322"/>
                  <a:pt x="1594704" y="290327"/>
                  <a:pt x="1594704" y="298111"/>
                </a:cubicBezTo>
                <a:cubicBezTo>
                  <a:pt x="1594704" y="306673"/>
                  <a:pt x="1588131" y="312900"/>
                  <a:pt x="1582299" y="312900"/>
                </a:cubicBezTo>
                <a:cubicBezTo>
                  <a:pt x="1574277" y="312900"/>
                  <a:pt x="1568441" y="306673"/>
                  <a:pt x="1568441" y="298111"/>
                </a:cubicBezTo>
                <a:cubicBezTo>
                  <a:pt x="1568441" y="290327"/>
                  <a:pt x="1574277" y="283322"/>
                  <a:pt x="1582299" y="283322"/>
                </a:cubicBezTo>
                <a:close/>
                <a:moveTo>
                  <a:pt x="1512198" y="283322"/>
                </a:moveTo>
                <a:cubicBezTo>
                  <a:pt x="1518032" y="283322"/>
                  <a:pt x="1523865" y="290327"/>
                  <a:pt x="1523865" y="298111"/>
                </a:cubicBezTo>
                <a:cubicBezTo>
                  <a:pt x="1523865" y="306673"/>
                  <a:pt x="1518032" y="312900"/>
                  <a:pt x="1512198" y="312900"/>
                </a:cubicBezTo>
                <a:cubicBezTo>
                  <a:pt x="1504174" y="312900"/>
                  <a:pt x="1497612" y="306673"/>
                  <a:pt x="1497612" y="298111"/>
                </a:cubicBezTo>
                <a:cubicBezTo>
                  <a:pt x="1497612" y="290327"/>
                  <a:pt x="1504174" y="283322"/>
                  <a:pt x="1512198" y="283322"/>
                </a:cubicBezTo>
                <a:close/>
                <a:moveTo>
                  <a:pt x="1439173" y="283322"/>
                </a:moveTo>
                <a:cubicBezTo>
                  <a:pt x="1447191" y="283322"/>
                  <a:pt x="1453026" y="290327"/>
                  <a:pt x="1453026" y="298111"/>
                </a:cubicBezTo>
                <a:cubicBezTo>
                  <a:pt x="1453026" y="306673"/>
                  <a:pt x="1447191" y="312900"/>
                  <a:pt x="1439173" y="312900"/>
                </a:cubicBezTo>
                <a:cubicBezTo>
                  <a:pt x="1433336" y="312900"/>
                  <a:pt x="1426777" y="306673"/>
                  <a:pt x="1426777" y="298111"/>
                </a:cubicBezTo>
                <a:cubicBezTo>
                  <a:pt x="1426777" y="290327"/>
                  <a:pt x="1433336" y="283322"/>
                  <a:pt x="1439173" y="283322"/>
                </a:cubicBezTo>
                <a:close/>
                <a:moveTo>
                  <a:pt x="1368347" y="283322"/>
                </a:moveTo>
                <a:cubicBezTo>
                  <a:pt x="1376368" y="283322"/>
                  <a:pt x="1382200" y="290327"/>
                  <a:pt x="1382200" y="298111"/>
                </a:cubicBezTo>
                <a:cubicBezTo>
                  <a:pt x="1382200" y="306673"/>
                  <a:pt x="1376368" y="312900"/>
                  <a:pt x="1368347" y="312900"/>
                </a:cubicBezTo>
                <a:cubicBezTo>
                  <a:pt x="1362513" y="312900"/>
                  <a:pt x="1355949" y="306673"/>
                  <a:pt x="1355949" y="298111"/>
                </a:cubicBezTo>
                <a:cubicBezTo>
                  <a:pt x="1355949" y="290327"/>
                  <a:pt x="1362513" y="283322"/>
                  <a:pt x="1368347" y="283322"/>
                </a:cubicBezTo>
                <a:close/>
                <a:moveTo>
                  <a:pt x="1297518" y="283322"/>
                </a:moveTo>
                <a:cubicBezTo>
                  <a:pt x="1305540" y="283322"/>
                  <a:pt x="1311374" y="290327"/>
                  <a:pt x="1311374" y="298111"/>
                </a:cubicBezTo>
                <a:cubicBezTo>
                  <a:pt x="1311374" y="306673"/>
                  <a:pt x="1305540" y="312900"/>
                  <a:pt x="1297518" y="312900"/>
                </a:cubicBezTo>
                <a:cubicBezTo>
                  <a:pt x="1289498" y="312900"/>
                  <a:pt x="1285121" y="306673"/>
                  <a:pt x="1285121" y="298111"/>
                </a:cubicBezTo>
                <a:cubicBezTo>
                  <a:pt x="1285121" y="290327"/>
                  <a:pt x="1289498" y="283322"/>
                  <a:pt x="1297518" y="283322"/>
                </a:cubicBezTo>
                <a:close/>
                <a:moveTo>
                  <a:pt x="1154890" y="283322"/>
                </a:moveTo>
                <a:cubicBezTo>
                  <a:pt x="1162674" y="283322"/>
                  <a:pt x="1169683" y="288427"/>
                  <a:pt x="1169683" y="295719"/>
                </a:cubicBezTo>
                <a:cubicBezTo>
                  <a:pt x="1169683" y="303741"/>
                  <a:pt x="1162674" y="309576"/>
                  <a:pt x="1154890" y="309576"/>
                </a:cubicBezTo>
                <a:cubicBezTo>
                  <a:pt x="1146329" y="309576"/>
                  <a:pt x="1140101" y="303741"/>
                  <a:pt x="1140101" y="295719"/>
                </a:cubicBezTo>
                <a:cubicBezTo>
                  <a:pt x="1140101" y="288427"/>
                  <a:pt x="1146329" y="283322"/>
                  <a:pt x="1154890" y="283322"/>
                </a:cubicBezTo>
                <a:close/>
                <a:moveTo>
                  <a:pt x="1084059" y="283322"/>
                </a:moveTo>
                <a:cubicBezTo>
                  <a:pt x="1091842" y="283322"/>
                  <a:pt x="1098847" y="288427"/>
                  <a:pt x="1098847" y="295719"/>
                </a:cubicBezTo>
                <a:cubicBezTo>
                  <a:pt x="1098847" y="303741"/>
                  <a:pt x="1091842" y="309576"/>
                  <a:pt x="1084059" y="309576"/>
                </a:cubicBezTo>
                <a:cubicBezTo>
                  <a:pt x="1075503" y="309576"/>
                  <a:pt x="1069272" y="303741"/>
                  <a:pt x="1069272" y="295719"/>
                </a:cubicBezTo>
                <a:cubicBezTo>
                  <a:pt x="1069272" y="288427"/>
                  <a:pt x="1075503" y="283322"/>
                  <a:pt x="1084059" y="283322"/>
                </a:cubicBezTo>
                <a:close/>
                <a:moveTo>
                  <a:pt x="1013024" y="283322"/>
                </a:moveTo>
                <a:cubicBezTo>
                  <a:pt x="1020314" y="283322"/>
                  <a:pt x="1024691" y="288427"/>
                  <a:pt x="1024691" y="295719"/>
                </a:cubicBezTo>
                <a:cubicBezTo>
                  <a:pt x="1024691" y="303741"/>
                  <a:pt x="1020314" y="309576"/>
                  <a:pt x="1013024" y="309576"/>
                </a:cubicBezTo>
                <a:cubicBezTo>
                  <a:pt x="1005003" y="309576"/>
                  <a:pt x="998442" y="303741"/>
                  <a:pt x="998442" y="295719"/>
                </a:cubicBezTo>
                <a:cubicBezTo>
                  <a:pt x="998442" y="288427"/>
                  <a:pt x="1005003" y="283322"/>
                  <a:pt x="1013024" y="283322"/>
                </a:cubicBezTo>
                <a:close/>
                <a:moveTo>
                  <a:pt x="941467" y="283322"/>
                </a:moveTo>
                <a:cubicBezTo>
                  <a:pt x="948032" y="283322"/>
                  <a:pt x="953869" y="288427"/>
                  <a:pt x="953869" y="295719"/>
                </a:cubicBezTo>
                <a:cubicBezTo>
                  <a:pt x="953869" y="303741"/>
                  <a:pt x="948032" y="309576"/>
                  <a:pt x="941467" y="309576"/>
                </a:cubicBezTo>
                <a:cubicBezTo>
                  <a:pt x="934173" y="309576"/>
                  <a:pt x="927612" y="303741"/>
                  <a:pt x="927612" y="295719"/>
                </a:cubicBezTo>
                <a:cubicBezTo>
                  <a:pt x="927612" y="288427"/>
                  <a:pt x="934173" y="283322"/>
                  <a:pt x="941467" y="283322"/>
                </a:cubicBezTo>
                <a:close/>
                <a:moveTo>
                  <a:pt x="3299102" y="212492"/>
                </a:moveTo>
                <a:cubicBezTo>
                  <a:pt x="3305664" y="212492"/>
                  <a:pt x="3311499" y="219055"/>
                  <a:pt x="3311499" y="226348"/>
                </a:cubicBezTo>
                <a:cubicBezTo>
                  <a:pt x="3311499" y="232911"/>
                  <a:pt x="3305664" y="238746"/>
                  <a:pt x="3299102" y="238746"/>
                </a:cubicBezTo>
                <a:cubicBezTo>
                  <a:pt x="3291807" y="238746"/>
                  <a:pt x="3285245" y="232911"/>
                  <a:pt x="3285245" y="226348"/>
                </a:cubicBezTo>
                <a:cubicBezTo>
                  <a:pt x="3285245" y="219055"/>
                  <a:pt x="3291807" y="212492"/>
                  <a:pt x="3299102" y="212492"/>
                </a:cubicBezTo>
                <a:close/>
                <a:moveTo>
                  <a:pt x="3226811" y="212492"/>
                </a:moveTo>
                <a:cubicBezTo>
                  <a:pt x="3234831" y="212492"/>
                  <a:pt x="3240667" y="219055"/>
                  <a:pt x="3240667" y="226348"/>
                </a:cubicBezTo>
                <a:cubicBezTo>
                  <a:pt x="3240667" y="232911"/>
                  <a:pt x="3234831" y="238746"/>
                  <a:pt x="3226811" y="238746"/>
                </a:cubicBezTo>
                <a:cubicBezTo>
                  <a:pt x="3220250" y="238746"/>
                  <a:pt x="3214412" y="232911"/>
                  <a:pt x="3214412" y="226348"/>
                </a:cubicBezTo>
                <a:cubicBezTo>
                  <a:pt x="3214412" y="219055"/>
                  <a:pt x="3220250" y="212492"/>
                  <a:pt x="3226811" y="212492"/>
                </a:cubicBezTo>
                <a:close/>
                <a:moveTo>
                  <a:pt x="3152608" y="212492"/>
                </a:moveTo>
                <a:cubicBezTo>
                  <a:pt x="3159900" y="212492"/>
                  <a:pt x="3166462" y="219055"/>
                  <a:pt x="3166462" y="226348"/>
                </a:cubicBezTo>
                <a:cubicBezTo>
                  <a:pt x="3166462" y="232911"/>
                  <a:pt x="3159900" y="238746"/>
                  <a:pt x="3152608" y="238746"/>
                </a:cubicBezTo>
                <a:cubicBezTo>
                  <a:pt x="3146043" y="238746"/>
                  <a:pt x="3140211" y="232911"/>
                  <a:pt x="3140211" y="226348"/>
                </a:cubicBezTo>
                <a:cubicBezTo>
                  <a:pt x="3140211" y="219055"/>
                  <a:pt x="3146043" y="212492"/>
                  <a:pt x="3152608" y="212492"/>
                </a:cubicBezTo>
                <a:close/>
                <a:moveTo>
                  <a:pt x="3081775" y="212492"/>
                </a:moveTo>
                <a:cubicBezTo>
                  <a:pt x="3089069" y="212492"/>
                  <a:pt x="3095628" y="219055"/>
                  <a:pt x="3095628" y="226348"/>
                </a:cubicBezTo>
                <a:cubicBezTo>
                  <a:pt x="3095628" y="232911"/>
                  <a:pt x="3089069" y="238746"/>
                  <a:pt x="3081775" y="238746"/>
                </a:cubicBezTo>
                <a:cubicBezTo>
                  <a:pt x="3073753" y="238746"/>
                  <a:pt x="3069375" y="232911"/>
                  <a:pt x="3069375" y="226348"/>
                </a:cubicBezTo>
                <a:cubicBezTo>
                  <a:pt x="3069375" y="219055"/>
                  <a:pt x="3073753" y="212492"/>
                  <a:pt x="3081775" y="212492"/>
                </a:cubicBezTo>
                <a:close/>
                <a:moveTo>
                  <a:pt x="3013720" y="212492"/>
                </a:moveTo>
                <a:cubicBezTo>
                  <a:pt x="3021310" y="212492"/>
                  <a:pt x="3028140" y="219055"/>
                  <a:pt x="3028140" y="226348"/>
                </a:cubicBezTo>
                <a:cubicBezTo>
                  <a:pt x="3028140" y="232911"/>
                  <a:pt x="3021310" y="238746"/>
                  <a:pt x="3013720" y="238746"/>
                </a:cubicBezTo>
                <a:cubicBezTo>
                  <a:pt x="3005373" y="238746"/>
                  <a:pt x="2998542" y="234370"/>
                  <a:pt x="2998542" y="226348"/>
                </a:cubicBezTo>
                <a:cubicBezTo>
                  <a:pt x="2998542" y="219055"/>
                  <a:pt x="3005373" y="212492"/>
                  <a:pt x="3013720" y="212492"/>
                </a:cubicBezTo>
                <a:close/>
                <a:moveTo>
                  <a:pt x="2942497" y="212492"/>
                </a:moveTo>
                <a:cubicBezTo>
                  <a:pt x="2951061" y="212492"/>
                  <a:pt x="2957293" y="219055"/>
                  <a:pt x="2957293" y="226348"/>
                </a:cubicBezTo>
                <a:cubicBezTo>
                  <a:pt x="2957293" y="234370"/>
                  <a:pt x="2951061" y="238746"/>
                  <a:pt x="2942497" y="238746"/>
                </a:cubicBezTo>
                <a:cubicBezTo>
                  <a:pt x="2934719" y="238746"/>
                  <a:pt x="2927716" y="234370"/>
                  <a:pt x="2927716" y="226348"/>
                </a:cubicBezTo>
                <a:cubicBezTo>
                  <a:pt x="2927716" y="219055"/>
                  <a:pt x="2934719" y="212492"/>
                  <a:pt x="2942497" y="212492"/>
                </a:cubicBezTo>
                <a:close/>
                <a:moveTo>
                  <a:pt x="2867363" y="212492"/>
                </a:moveTo>
                <a:cubicBezTo>
                  <a:pt x="2875389" y="212492"/>
                  <a:pt x="2879765" y="219055"/>
                  <a:pt x="2879765" y="226348"/>
                </a:cubicBezTo>
                <a:cubicBezTo>
                  <a:pt x="2879765" y="234370"/>
                  <a:pt x="2875389" y="238746"/>
                  <a:pt x="2867363" y="238746"/>
                </a:cubicBezTo>
                <a:cubicBezTo>
                  <a:pt x="2860073" y="238746"/>
                  <a:pt x="2853510" y="234370"/>
                  <a:pt x="2853510" y="226348"/>
                </a:cubicBezTo>
                <a:cubicBezTo>
                  <a:pt x="2853510" y="219055"/>
                  <a:pt x="2860073" y="212492"/>
                  <a:pt x="2867363" y="212492"/>
                </a:cubicBezTo>
                <a:close/>
                <a:moveTo>
                  <a:pt x="2796538" y="212492"/>
                </a:moveTo>
                <a:cubicBezTo>
                  <a:pt x="2803103" y="212492"/>
                  <a:pt x="2808934" y="219055"/>
                  <a:pt x="2808934" y="226348"/>
                </a:cubicBezTo>
                <a:cubicBezTo>
                  <a:pt x="2808934" y="234370"/>
                  <a:pt x="2803103" y="238746"/>
                  <a:pt x="2796538" y="238746"/>
                </a:cubicBezTo>
                <a:cubicBezTo>
                  <a:pt x="2789246" y="238746"/>
                  <a:pt x="2782680" y="234370"/>
                  <a:pt x="2782680" y="226348"/>
                </a:cubicBezTo>
                <a:cubicBezTo>
                  <a:pt x="2782680" y="219055"/>
                  <a:pt x="2789246" y="212492"/>
                  <a:pt x="2796538" y="212492"/>
                </a:cubicBezTo>
                <a:close/>
                <a:moveTo>
                  <a:pt x="2725698" y="212492"/>
                </a:moveTo>
                <a:cubicBezTo>
                  <a:pt x="2731538" y="212492"/>
                  <a:pt x="2738102" y="219055"/>
                  <a:pt x="2738102" y="226348"/>
                </a:cubicBezTo>
                <a:cubicBezTo>
                  <a:pt x="2738102" y="234370"/>
                  <a:pt x="2731538" y="238746"/>
                  <a:pt x="2725698" y="238746"/>
                </a:cubicBezTo>
                <a:cubicBezTo>
                  <a:pt x="2717686" y="238746"/>
                  <a:pt x="2711852" y="234370"/>
                  <a:pt x="2711852" y="226348"/>
                </a:cubicBezTo>
                <a:cubicBezTo>
                  <a:pt x="2711852" y="219055"/>
                  <a:pt x="2717686" y="212492"/>
                  <a:pt x="2725698" y="212492"/>
                </a:cubicBezTo>
                <a:close/>
                <a:moveTo>
                  <a:pt x="2653420" y="212492"/>
                </a:moveTo>
                <a:cubicBezTo>
                  <a:pt x="2660711" y="212492"/>
                  <a:pt x="2667273" y="219055"/>
                  <a:pt x="2667273" y="226348"/>
                </a:cubicBezTo>
                <a:cubicBezTo>
                  <a:pt x="2667273" y="234370"/>
                  <a:pt x="2660711" y="238746"/>
                  <a:pt x="2653420" y="238746"/>
                </a:cubicBezTo>
                <a:cubicBezTo>
                  <a:pt x="2646857" y="238746"/>
                  <a:pt x="2641021" y="234370"/>
                  <a:pt x="2641021" y="226348"/>
                </a:cubicBezTo>
                <a:cubicBezTo>
                  <a:pt x="2641021" y="219055"/>
                  <a:pt x="2646857" y="212492"/>
                  <a:pt x="2653420" y="212492"/>
                </a:cubicBezTo>
                <a:close/>
                <a:moveTo>
                  <a:pt x="2582586" y="212492"/>
                </a:moveTo>
                <a:cubicBezTo>
                  <a:pt x="2589878" y="212492"/>
                  <a:pt x="2596439" y="219055"/>
                  <a:pt x="2596439" y="226348"/>
                </a:cubicBezTo>
                <a:cubicBezTo>
                  <a:pt x="2596439" y="234370"/>
                  <a:pt x="2589878" y="238746"/>
                  <a:pt x="2582586" y="238746"/>
                </a:cubicBezTo>
                <a:cubicBezTo>
                  <a:pt x="2576024" y="238746"/>
                  <a:pt x="2570189" y="234370"/>
                  <a:pt x="2570189" y="226348"/>
                </a:cubicBezTo>
                <a:cubicBezTo>
                  <a:pt x="2570189" y="219055"/>
                  <a:pt x="2576024" y="212492"/>
                  <a:pt x="2582586" y="212492"/>
                </a:cubicBezTo>
                <a:close/>
                <a:moveTo>
                  <a:pt x="2511029" y="212492"/>
                </a:moveTo>
                <a:cubicBezTo>
                  <a:pt x="2519052" y="212492"/>
                  <a:pt x="2525616" y="219055"/>
                  <a:pt x="2525616" y="226348"/>
                </a:cubicBezTo>
                <a:cubicBezTo>
                  <a:pt x="2525616" y="234370"/>
                  <a:pt x="2519052" y="238746"/>
                  <a:pt x="2511029" y="238746"/>
                </a:cubicBezTo>
                <a:cubicBezTo>
                  <a:pt x="2503740" y="238746"/>
                  <a:pt x="2499364" y="234370"/>
                  <a:pt x="2499364" y="226348"/>
                </a:cubicBezTo>
                <a:cubicBezTo>
                  <a:pt x="2499364" y="219055"/>
                  <a:pt x="2503740" y="212492"/>
                  <a:pt x="2511029" y="212492"/>
                </a:cubicBezTo>
                <a:close/>
                <a:moveTo>
                  <a:pt x="2439946" y="212492"/>
                </a:moveTo>
                <a:cubicBezTo>
                  <a:pt x="2448505" y="212492"/>
                  <a:pt x="2454732" y="219055"/>
                  <a:pt x="2454732" y="226348"/>
                </a:cubicBezTo>
                <a:cubicBezTo>
                  <a:pt x="2454732" y="234370"/>
                  <a:pt x="2448505" y="238746"/>
                  <a:pt x="2439946" y="238746"/>
                </a:cubicBezTo>
                <a:cubicBezTo>
                  <a:pt x="2432163" y="238746"/>
                  <a:pt x="2425156" y="234370"/>
                  <a:pt x="2425156" y="226348"/>
                </a:cubicBezTo>
                <a:cubicBezTo>
                  <a:pt x="2425156" y="219055"/>
                  <a:pt x="2432163" y="212492"/>
                  <a:pt x="2439946" y="212492"/>
                </a:cubicBezTo>
                <a:close/>
                <a:moveTo>
                  <a:pt x="2369110" y="212492"/>
                </a:moveTo>
                <a:cubicBezTo>
                  <a:pt x="2377672" y="212492"/>
                  <a:pt x="2383900" y="219055"/>
                  <a:pt x="2383900" y="226348"/>
                </a:cubicBezTo>
                <a:cubicBezTo>
                  <a:pt x="2383900" y="234370"/>
                  <a:pt x="2377672" y="238746"/>
                  <a:pt x="2369110" y="238746"/>
                </a:cubicBezTo>
                <a:cubicBezTo>
                  <a:pt x="2361329" y="238746"/>
                  <a:pt x="2354323" y="234370"/>
                  <a:pt x="2354323" y="226348"/>
                </a:cubicBezTo>
                <a:cubicBezTo>
                  <a:pt x="2354323" y="219055"/>
                  <a:pt x="2361329" y="212492"/>
                  <a:pt x="2369110" y="212492"/>
                </a:cubicBezTo>
                <a:close/>
                <a:moveTo>
                  <a:pt x="2298283" y="212492"/>
                </a:moveTo>
                <a:cubicBezTo>
                  <a:pt x="2306842" y="212492"/>
                  <a:pt x="2313070" y="219497"/>
                  <a:pt x="2313070" y="227280"/>
                </a:cubicBezTo>
                <a:cubicBezTo>
                  <a:pt x="2313070" y="235842"/>
                  <a:pt x="2306842" y="242069"/>
                  <a:pt x="2298283" y="242069"/>
                </a:cubicBezTo>
                <a:cubicBezTo>
                  <a:pt x="2290497" y="242069"/>
                  <a:pt x="2283493" y="235842"/>
                  <a:pt x="2283493" y="227280"/>
                </a:cubicBezTo>
                <a:cubicBezTo>
                  <a:pt x="2283493" y="219497"/>
                  <a:pt x="2290497" y="212492"/>
                  <a:pt x="2298283" y="212492"/>
                </a:cubicBezTo>
                <a:close/>
                <a:moveTo>
                  <a:pt x="2226517" y="212492"/>
                </a:moveTo>
                <a:cubicBezTo>
                  <a:pt x="2234540" y="212492"/>
                  <a:pt x="2238916" y="219497"/>
                  <a:pt x="2238916" y="227280"/>
                </a:cubicBezTo>
                <a:cubicBezTo>
                  <a:pt x="2238916" y="235842"/>
                  <a:pt x="2234540" y="242069"/>
                  <a:pt x="2226517" y="242069"/>
                </a:cubicBezTo>
                <a:cubicBezTo>
                  <a:pt x="2218495" y="242069"/>
                  <a:pt x="2212659" y="235842"/>
                  <a:pt x="2212659" y="227280"/>
                </a:cubicBezTo>
                <a:cubicBezTo>
                  <a:pt x="2212659" y="219497"/>
                  <a:pt x="2218495" y="212492"/>
                  <a:pt x="2226517" y="212492"/>
                </a:cubicBezTo>
                <a:close/>
                <a:moveTo>
                  <a:pt x="2155683" y="212492"/>
                </a:moveTo>
                <a:cubicBezTo>
                  <a:pt x="2161519" y="212492"/>
                  <a:pt x="2168081" y="219497"/>
                  <a:pt x="2168081" y="227280"/>
                </a:cubicBezTo>
                <a:cubicBezTo>
                  <a:pt x="2168081" y="235842"/>
                  <a:pt x="2161519" y="242069"/>
                  <a:pt x="2155683" y="242069"/>
                </a:cubicBezTo>
                <a:cubicBezTo>
                  <a:pt x="2147663" y="242069"/>
                  <a:pt x="2141827" y="235842"/>
                  <a:pt x="2141827" y="227280"/>
                </a:cubicBezTo>
                <a:cubicBezTo>
                  <a:pt x="2141827" y="219497"/>
                  <a:pt x="2147663" y="212492"/>
                  <a:pt x="2155683" y="212492"/>
                </a:cubicBezTo>
                <a:close/>
                <a:moveTo>
                  <a:pt x="2084851" y="212492"/>
                </a:moveTo>
                <a:cubicBezTo>
                  <a:pt x="2090686" y="212492"/>
                  <a:pt x="2097249" y="219497"/>
                  <a:pt x="2097249" y="227280"/>
                </a:cubicBezTo>
                <a:cubicBezTo>
                  <a:pt x="2097249" y="235842"/>
                  <a:pt x="2090686" y="242069"/>
                  <a:pt x="2084851" y="242069"/>
                </a:cubicBezTo>
                <a:cubicBezTo>
                  <a:pt x="2076829" y="242069"/>
                  <a:pt x="2070995" y="235842"/>
                  <a:pt x="2070995" y="227280"/>
                </a:cubicBezTo>
                <a:cubicBezTo>
                  <a:pt x="2070995" y="219497"/>
                  <a:pt x="2076829" y="212492"/>
                  <a:pt x="2084851" y="212492"/>
                </a:cubicBezTo>
                <a:close/>
                <a:moveTo>
                  <a:pt x="2011835" y="212492"/>
                </a:moveTo>
                <a:cubicBezTo>
                  <a:pt x="2019855" y="212492"/>
                  <a:pt x="2026421" y="219497"/>
                  <a:pt x="2026421" y="227280"/>
                </a:cubicBezTo>
                <a:cubicBezTo>
                  <a:pt x="2026421" y="235842"/>
                  <a:pt x="2019855" y="242069"/>
                  <a:pt x="2011835" y="242069"/>
                </a:cubicBezTo>
                <a:cubicBezTo>
                  <a:pt x="2006003" y="242069"/>
                  <a:pt x="2000168" y="235842"/>
                  <a:pt x="2000168" y="227280"/>
                </a:cubicBezTo>
                <a:cubicBezTo>
                  <a:pt x="2000168" y="219497"/>
                  <a:pt x="2006003" y="212492"/>
                  <a:pt x="2011835" y="212492"/>
                </a:cubicBezTo>
                <a:close/>
                <a:moveTo>
                  <a:pt x="1938362" y="212492"/>
                </a:moveTo>
                <a:cubicBezTo>
                  <a:pt x="1946388" y="212492"/>
                  <a:pt x="1952222" y="219497"/>
                  <a:pt x="1952222" y="227280"/>
                </a:cubicBezTo>
                <a:cubicBezTo>
                  <a:pt x="1952222" y="235842"/>
                  <a:pt x="1946388" y="242069"/>
                  <a:pt x="1938362" y="242069"/>
                </a:cubicBezTo>
                <a:cubicBezTo>
                  <a:pt x="1932531" y="242069"/>
                  <a:pt x="1925971" y="235842"/>
                  <a:pt x="1925971" y="227280"/>
                </a:cubicBezTo>
                <a:cubicBezTo>
                  <a:pt x="1925971" y="219497"/>
                  <a:pt x="1931072" y="212492"/>
                  <a:pt x="1938362" y="212492"/>
                </a:cubicBezTo>
                <a:close/>
                <a:moveTo>
                  <a:pt x="1867530" y="212492"/>
                </a:moveTo>
                <a:cubicBezTo>
                  <a:pt x="1875550" y="212492"/>
                  <a:pt x="1881387" y="219497"/>
                  <a:pt x="1881387" y="227280"/>
                </a:cubicBezTo>
                <a:cubicBezTo>
                  <a:pt x="1881387" y="235842"/>
                  <a:pt x="1875550" y="242069"/>
                  <a:pt x="1867530" y="242069"/>
                </a:cubicBezTo>
                <a:cubicBezTo>
                  <a:pt x="1860238" y="242069"/>
                  <a:pt x="1855129" y="235842"/>
                  <a:pt x="1855129" y="227280"/>
                </a:cubicBezTo>
                <a:cubicBezTo>
                  <a:pt x="1855129" y="219497"/>
                  <a:pt x="1860238" y="212492"/>
                  <a:pt x="1867530" y="212492"/>
                </a:cubicBezTo>
                <a:close/>
                <a:moveTo>
                  <a:pt x="1799087" y="212492"/>
                </a:moveTo>
                <a:cubicBezTo>
                  <a:pt x="1807649" y="212492"/>
                  <a:pt x="1813879" y="219497"/>
                  <a:pt x="1813879" y="227280"/>
                </a:cubicBezTo>
                <a:cubicBezTo>
                  <a:pt x="1813879" y="235842"/>
                  <a:pt x="1807649" y="242069"/>
                  <a:pt x="1799087" y="242069"/>
                </a:cubicBezTo>
                <a:cubicBezTo>
                  <a:pt x="1790527" y="242069"/>
                  <a:pt x="1784303" y="235842"/>
                  <a:pt x="1784303" y="227280"/>
                </a:cubicBezTo>
                <a:cubicBezTo>
                  <a:pt x="1784303" y="219497"/>
                  <a:pt x="1790527" y="212492"/>
                  <a:pt x="1799087" y="212492"/>
                </a:cubicBezTo>
                <a:close/>
                <a:moveTo>
                  <a:pt x="1728262" y="212492"/>
                </a:moveTo>
                <a:cubicBezTo>
                  <a:pt x="1736828" y="212492"/>
                  <a:pt x="1743052" y="219497"/>
                  <a:pt x="1743052" y="227280"/>
                </a:cubicBezTo>
                <a:cubicBezTo>
                  <a:pt x="1743052" y="235842"/>
                  <a:pt x="1736828" y="242069"/>
                  <a:pt x="1728262" y="242069"/>
                </a:cubicBezTo>
                <a:cubicBezTo>
                  <a:pt x="1719700" y="242069"/>
                  <a:pt x="1713472" y="235842"/>
                  <a:pt x="1713472" y="227280"/>
                </a:cubicBezTo>
                <a:cubicBezTo>
                  <a:pt x="1713472" y="219497"/>
                  <a:pt x="1719700" y="212492"/>
                  <a:pt x="1728262" y="212492"/>
                </a:cubicBezTo>
                <a:close/>
                <a:moveTo>
                  <a:pt x="1656498" y="212492"/>
                </a:moveTo>
                <a:cubicBezTo>
                  <a:pt x="1663792" y="212492"/>
                  <a:pt x="1668900" y="219497"/>
                  <a:pt x="1668900" y="227280"/>
                </a:cubicBezTo>
                <a:cubicBezTo>
                  <a:pt x="1668900" y="235842"/>
                  <a:pt x="1663792" y="242069"/>
                  <a:pt x="1656498" y="242069"/>
                </a:cubicBezTo>
                <a:cubicBezTo>
                  <a:pt x="1648481" y="242069"/>
                  <a:pt x="1642655" y="235842"/>
                  <a:pt x="1642655" y="227280"/>
                </a:cubicBezTo>
                <a:cubicBezTo>
                  <a:pt x="1642655" y="219497"/>
                  <a:pt x="1648481" y="212492"/>
                  <a:pt x="1656498" y="212492"/>
                </a:cubicBezTo>
                <a:close/>
                <a:moveTo>
                  <a:pt x="1582299" y="212492"/>
                </a:moveTo>
                <a:cubicBezTo>
                  <a:pt x="1588134" y="212492"/>
                  <a:pt x="1594704" y="219497"/>
                  <a:pt x="1594704" y="227280"/>
                </a:cubicBezTo>
                <a:cubicBezTo>
                  <a:pt x="1594704" y="235842"/>
                  <a:pt x="1588134" y="242069"/>
                  <a:pt x="1582299" y="242069"/>
                </a:cubicBezTo>
                <a:cubicBezTo>
                  <a:pt x="1574277" y="242069"/>
                  <a:pt x="1568441" y="235842"/>
                  <a:pt x="1568441" y="227280"/>
                </a:cubicBezTo>
                <a:cubicBezTo>
                  <a:pt x="1568441" y="219497"/>
                  <a:pt x="1574277" y="212492"/>
                  <a:pt x="1582299" y="212492"/>
                </a:cubicBezTo>
                <a:close/>
                <a:moveTo>
                  <a:pt x="1512198" y="212492"/>
                </a:moveTo>
                <a:cubicBezTo>
                  <a:pt x="1518035" y="212492"/>
                  <a:pt x="1523867" y="219497"/>
                  <a:pt x="1523867" y="227280"/>
                </a:cubicBezTo>
                <a:cubicBezTo>
                  <a:pt x="1523867" y="235842"/>
                  <a:pt x="1518035" y="242069"/>
                  <a:pt x="1512198" y="242069"/>
                </a:cubicBezTo>
                <a:cubicBezTo>
                  <a:pt x="1504174" y="242069"/>
                  <a:pt x="1497612" y="235842"/>
                  <a:pt x="1497612" y="227280"/>
                </a:cubicBezTo>
                <a:cubicBezTo>
                  <a:pt x="1497612" y="219497"/>
                  <a:pt x="1504174" y="212492"/>
                  <a:pt x="1512198" y="212492"/>
                </a:cubicBezTo>
                <a:close/>
                <a:moveTo>
                  <a:pt x="1439173" y="212492"/>
                </a:moveTo>
                <a:cubicBezTo>
                  <a:pt x="1447191" y="212492"/>
                  <a:pt x="1453026" y="219497"/>
                  <a:pt x="1453026" y="227280"/>
                </a:cubicBezTo>
                <a:cubicBezTo>
                  <a:pt x="1453026" y="235842"/>
                  <a:pt x="1447191" y="242069"/>
                  <a:pt x="1439173" y="242069"/>
                </a:cubicBezTo>
                <a:cubicBezTo>
                  <a:pt x="1433339" y="242069"/>
                  <a:pt x="1426777" y="235842"/>
                  <a:pt x="1426777" y="227280"/>
                </a:cubicBezTo>
                <a:cubicBezTo>
                  <a:pt x="1426777" y="219497"/>
                  <a:pt x="1433339" y="212492"/>
                  <a:pt x="1439173" y="212492"/>
                </a:cubicBezTo>
                <a:close/>
                <a:moveTo>
                  <a:pt x="1368349" y="212492"/>
                </a:moveTo>
                <a:cubicBezTo>
                  <a:pt x="1376368" y="212492"/>
                  <a:pt x="1382203" y="219497"/>
                  <a:pt x="1382203" y="227280"/>
                </a:cubicBezTo>
                <a:cubicBezTo>
                  <a:pt x="1382203" y="235842"/>
                  <a:pt x="1376368" y="242069"/>
                  <a:pt x="1368349" y="242069"/>
                </a:cubicBezTo>
                <a:cubicBezTo>
                  <a:pt x="1362513" y="242069"/>
                  <a:pt x="1355950" y="235842"/>
                  <a:pt x="1355950" y="227280"/>
                </a:cubicBezTo>
                <a:cubicBezTo>
                  <a:pt x="1355950" y="219497"/>
                  <a:pt x="1362513" y="212492"/>
                  <a:pt x="1368349" y="212492"/>
                </a:cubicBezTo>
                <a:close/>
                <a:moveTo>
                  <a:pt x="1297520" y="212492"/>
                </a:moveTo>
                <a:cubicBezTo>
                  <a:pt x="1305540" y="212492"/>
                  <a:pt x="1311374" y="219497"/>
                  <a:pt x="1311374" y="227280"/>
                </a:cubicBezTo>
                <a:cubicBezTo>
                  <a:pt x="1311374" y="235842"/>
                  <a:pt x="1305540" y="242069"/>
                  <a:pt x="1297520" y="242069"/>
                </a:cubicBezTo>
                <a:cubicBezTo>
                  <a:pt x="1289498" y="242069"/>
                  <a:pt x="1285121" y="235842"/>
                  <a:pt x="1285121" y="227280"/>
                </a:cubicBezTo>
                <a:cubicBezTo>
                  <a:pt x="1285121" y="219497"/>
                  <a:pt x="1289498" y="212492"/>
                  <a:pt x="1297520" y="212492"/>
                </a:cubicBezTo>
                <a:close/>
                <a:moveTo>
                  <a:pt x="1225708" y="212492"/>
                </a:moveTo>
                <a:cubicBezTo>
                  <a:pt x="1233489" y="212492"/>
                  <a:pt x="1240496" y="219497"/>
                  <a:pt x="1240496" y="227280"/>
                </a:cubicBezTo>
                <a:cubicBezTo>
                  <a:pt x="1240496" y="235842"/>
                  <a:pt x="1233489" y="242069"/>
                  <a:pt x="1225708" y="242069"/>
                </a:cubicBezTo>
                <a:cubicBezTo>
                  <a:pt x="1217159" y="242069"/>
                  <a:pt x="1210934" y="235842"/>
                  <a:pt x="1210934" y="227280"/>
                </a:cubicBezTo>
                <a:cubicBezTo>
                  <a:pt x="1210934" y="219497"/>
                  <a:pt x="1217159" y="212492"/>
                  <a:pt x="1225708" y="212492"/>
                </a:cubicBezTo>
                <a:close/>
                <a:moveTo>
                  <a:pt x="1154891" y="212492"/>
                </a:moveTo>
                <a:cubicBezTo>
                  <a:pt x="1162674" y="212492"/>
                  <a:pt x="1169683" y="219497"/>
                  <a:pt x="1169683" y="227280"/>
                </a:cubicBezTo>
                <a:cubicBezTo>
                  <a:pt x="1169683" y="235842"/>
                  <a:pt x="1162674" y="242069"/>
                  <a:pt x="1154891" y="242069"/>
                </a:cubicBezTo>
                <a:cubicBezTo>
                  <a:pt x="1146329" y="242069"/>
                  <a:pt x="1140105" y="235842"/>
                  <a:pt x="1140105" y="227280"/>
                </a:cubicBezTo>
                <a:cubicBezTo>
                  <a:pt x="1140105" y="219497"/>
                  <a:pt x="1146329" y="212492"/>
                  <a:pt x="1154891" y="212492"/>
                </a:cubicBezTo>
                <a:close/>
                <a:moveTo>
                  <a:pt x="1084063" y="212492"/>
                </a:moveTo>
                <a:cubicBezTo>
                  <a:pt x="1091842" y="212492"/>
                  <a:pt x="1098847" y="219497"/>
                  <a:pt x="1098847" y="227280"/>
                </a:cubicBezTo>
                <a:cubicBezTo>
                  <a:pt x="1098847" y="235842"/>
                  <a:pt x="1091842" y="242069"/>
                  <a:pt x="1084063" y="242069"/>
                </a:cubicBezTo>
                <a:cubicBezTo>
                  <a:pt x="1075503" y="242069"/>
                  <a:pt x="1069276" y="235842"/>
                  <a:pt x="1069276" y="227280"/>
                </a:cubicBezTo>
                <a:cubicBezTo>
                  <a:pt x="1069276" y="219497"/>
                  <a:pt x="1075503" y="212492"/>
                  <a:pt x="1084063" y="212492"/>
                </a:cubicBezTo>
                <a:close/>
                <a:moveTo>
                  <a:pt x="3013723" y="141661"/>
                </a:moveTo>
                <a:cubicBezTo>
                  <a:pt x="3021310" y="141661"/>
                  <a:pt x="3028140" y="148224"/>
                  <a:pt x="3028140" y="155517"/>
                </a:cubicBezTo>
                <a:cubicBezTo>
                  <a:pt x="3028140" y="162080"/>
                  <a:pt x="3021310" y="167915"/>
                  <a:pt x="3013723" y="167915"/>
                </a:cubicBezTo>
                <a:cubicBezTo>
                  <a:pt x="3005376" y="167915"/>
                  <a:pt x="2998545" y="162080"/>
                  <a:pt x="2998545" y="155517"/>
                </a:cubicBezTo>
                <a:cubicBezTo>
                  <a:pt x="2998545" y="148224"/>
                  <a:pt x="3005376" y="141661"/>
                  <a:pt x="3013723" y="141661"/>
                </a:cubicBezTo>
                <a:close/>
                <a:moveTo>
                  <a:pt x="2942497" y="141661"/>
                </a:moveTo>
                <a:cubicBezTo>
                  <a:pt x="2951061" y="141661"/>
                  <a:pt x="2957293" y="148224"/>
                  <a:pt x="2957293" y="155517"/>
                </a:cubicBezTo>
                <a:cubicBezTo>
                  <a:pt x="2957293" y="162080"/>
                  <a:pt x="2951061" y="167915"/>
                  <a:pt x="2942497" y="167915"/>
                </a:cubicBezTo>
                <a:cubicBezTo>
                  <a:pt x="2934719" y="167915"/>
                  <a:pt x="2927716" y="162080"/>
                  <a:pt x="2927716" y="155517"/>
                </a:cubicBezTo>
                <a:cubicBezTo>
                  <a:pt x="2927716" y="148224"/>
                  <a:pt x="2934719" y="141661"/>
                  <a:pt x="2942497" y="141661"/>
                </a:cubicBezTo>
                <a:close/>
                <a:moveTo>
                  <a:pt x="2867363" y="141661"/>
                </a:moveTo>
                <a:cubicBezTo>
                  <a:pt x="2875389" y="141661"/>
                  <a:pt x="2879765" y="148224"/>
                  <a:pt x="2879765" y="155517"/>
                </a:cubicBezTo>
                <a:cubicBezTo>
                  <a:pt x="2879765" y="162080"/>
                  <a:pt x="2875389" y="167915"/>
                  <a:pt x="2867363" y="167915"/>
                </a:cubicBezTo>
                <a:cubicBezTo>
                  <a:pt x="2860073" y="167915"/>
                  <a:pt x="2853510" y="162080"/>
                  <a:pt x="2853510" y="155517"/>
                </a:cubicBezTo>
                <a:cubicBezTo>
                  <a:pt x="2853510" y="148224"/>
                  <a:pt x="2860073" y="141661"/>
                  <a:pt x="2867363" y="141661"/>
                </a:cubicBezTo>
                <a:close/>
                <a:moveTo>
                  <a:pt x="2796538" y="141661"/>
                </a:moveTo>
                <a:cubicBezTo>
                  <a:pt x="2803103" y="141661"/>
                  <a:pt x="2808940" y="148224"/>
                  <a:pt x="2808940" y="155517"/>
                </a:cubicBezTo>
                <a:cubicBezTo>
                  <a:pt x="2808940" y="162080"/>
                  <a:pt x="2803103" y="167915"/>
                  <a:pt x="2796538" y="167915"/>
                </a:cubicBezTo>
                <a:cubicBezTo>
                  <a:pt x="2789246" y="167915"/>
                  <a:pt x="2782683" y="162080"/>
                  <a:pt x="2782683" y="155517"/>
                </a:cubicBezTo>
                <a:cubicBezTo>
                  <a:pt x="2782683" y="148224"/>
                  <a:pt x="2789246" y="141661"/>
                  <a:pt x="2796538" y="141661"/>
                </a:cubicBezTo>
                <a:close/>
                <a:moveTo>
                  <a:pt x="2725703" y="141661"/>
                </a:moveTo>
                <a:cubicBezTo>
                  <a:pt x="2731538" y="141661"/>
                  <a:pt x="2738105" y="148224"/>
                  <a:pt x="2738105" y="155517"/>
                </a:cubicBezTo>
                <a:cubicBezTo>
                  <a:pt x="2738105" y="162080"/>
                  <a:pt x="2731538" y="167915"/>
                  <a:pt x="2725703" y="167915"/>
                </a:cubicBezTo>
                <a:cubicBezTo>
                  <a:pt x="2717686" y="167915"/>
                  <a:pt x="2711852" y="162080"/>
                  <a:pt x="2711852" y="155517"/>
                </a:cubicBezTo>
                <a:cubicBezTo>
                  <a:pt x="2711852" y="148224"/>
                  <a:pt x="2717686" y="141661"/>
                  <a:pt x="2725703" y="141661"/>
                </a:cubicBezTo>
                <a:close/>
                <a:moveTo>
                  <a:pt x="2653420" y="141661"/>
                </a:moveTo>
                <a:cubicBezTo>
                  <a:pt x="2660711" y="141661"/>
                  <a:pt x="2667273" y="148224"/>
                  <a:pt x="2667273" y="155517"/>
                </a:cubicBezTo>
                <a:cubicBezTo>
                  <a:pt x="2667273" y="162080"/>
                  <a:pt x="2660711" y="167915"/>
                  <a:pt x="2653420" y="167915"/>
                </a:cubicBezTo>
                <a:cubicBezTo>
                  <a:pt x="2646857" y="167915"/>
                  <a:pt x="2641021" y="162080"/>
                  <a:pt x="2641021" y="155517"/>
                </a:cubicBezTo>
                <a:cubicBezTo>
                  <a:pt x="2641021" y="148224"/>
                  <a:pt x="2646857" y="141661"/>
                  <a:pt x="2653420" y="141661"/>
                </a:cubicBezTo>
                <a:close/>
                <a:moveTo>
                  <a:pt x="2582586" y="141661"/>
                </a:moveTo>
                <a:cubicBezTo>
                  <a:pt x="2589878" y="141661"/>
                  <a:pt x="2596442" y="148224"/>
                  <a:pt x="2596442" y="155517"/>
                </a:cubicBezTo>
                <a:cubicBezTo>
                  <a:pt x="2596442" y="162080"/>
                  <a:pt x="2589878" y="167915"/>
                  <a:pt x="2582586" y="167915"/>
                </a:cubicBezTo>
                <a:cubicBezTo>
                  <a:pt x="2576024" y="167915"/>
                  <a:pt x="2570189" y="162080"/>
                  <a:pt x="2570189" y="155517"/>
                </a:cubicBezTo>
                <a:cubicBezTo>
                  <a:pt x="2570189" y="148224"/>
                  <a:pt x="2576024" y="141661"/>
                  <a:pt x="2582586" y="141661"/>
                </a:cubicBezTo>
                <a:close/>
                <a:moveTo>
                  <a:pt x="2511034" y="141661"/>
                </a:moveTo>
                <a:cubicBezTo>
                  <a:pt x="2519052" y="141661"/>
                  <a:pt x="2525616" y="148224"/>
                  <a:pt x="2525616" y="155517"/>
                </a:cubicBezTo>
                <a:cubicBezTo>
                  <a:pt x="2525616" y="162080"/>
                  <a:pt x="2519052" y="167915"/>
                  <a:pt x="2511034" y="167915"/>
                </a:cubicBezTo>
                <a:cubicBezTo>
                  <a:pt x="2503743" y="167915"/>
                  <a:pt x="2499364" y="162080"/>
                  <a:pt x="2499364" y="155517"/>
                </a:cubicBezTo>
                <a:cubicBezTo>
                  <a:pt x="2499364" y="148224"/>
                  <a:pt x="2503743" y="141661"/>
                  <a:pt x="2511034" y="141661"/>
                </a:cubicBezTo>
                <a:close/>
                <a:moveTo>
                  <a:pt x="2439946" y="141661"/>
                </a:moveTo>
                <a:cubicBezTo>
                  <a:pt x="2448505" y="141661"/>
                  <a:pt x="2454734" y="148224"/>
                  <a:pt x="2454734" y="155517"/>
                </a:cubicBezTo>
                <a:cubicBezTo>
                  <a:pt x="2454734" y="162080"/>
                  <a:pt x="2448505" y="167915"/>
                  <a:pt x="2439946" y="167915"/>
                </a:cubicBezTo>
                <a:cubicBezTo>
                  <a:pt x="2432165" y="167915"/>
                  <a:pt x="2425159" y="162080"/>
                  <a:pt x="2425159" y="155517"/>
                </a:cubicBezTo>
                <a:cubicBezTo>
                  <a:pt x="2425159" y="148224"/>
                  <a:pt x="2432165" y="141661"/>
                  <a:pt x="2439946" y="141661"/>
                </a:cubicBezTo>
                <a:close/>
                <a:moveTo>
                  <a:pt x="2369114" y="141661"/>
                </a:moveTo>
                <a:cubicBezTo>
                  <a:pt x="2377674" y="141661"/>
                  <a:pt x="2383900" y="148224"/>
                  <a:pt x="2383900" y="155517"/>
                </a:cubicBezTo>
                <a:cubicBezTo>
                  <a:pt x="2383900" y="162080"/>
                  <a:pt x="2377674" y="167915"/>
                  <a:pt x="2369114" y="167915"/>
                </a:cubicBezTo>
                <a:cubicBezTo>
                  <a:pt x="2361331" y="167915"/>
                  <a:pt x="2354323" y="163539"/>
                  <a:pt x="2354323" y="155517"/>
                </a:cubicBezTo>
                <a:cubicBezTo>
                  <a:pt x="2354323" y="148224"/>
                  <a:pt x="2361331" y="141661"/>
                  <a:pt x="2369114" y="141661"/>
                </a:cubicBezTo>
                <a:close/>
                <a:moveTo>
                  <a:pt x="2298283" y="141661"/>
                </a:moveTo>
                <a:cubicBezTo>
                  <a:pt x="2306842" y="141661"/>
                  <a:pt x="2313070" y="148224"/>
                  <a:pt x="2313070" y="155517"/>
                </a:cubicBezTo>
                <a:cubicBezTo>
                  <a:pt x="2313070" y="163539"/>
                  <a:pt x="2306842" y="167915"/>
                  <a:pt x="2298283" y="167915"/>
                </a:cubicBezTo>
                <a:cubicBezTo>
                  <a:pt x="2290497" y="167915"/>
                  <a:pt x="2283493" y="163539"/>
                  <a:pt x="2283493" y="155517"/>
                </a:cubicBezTo>
                <a:cubicBezTo>
                  <a:pt x="2283493" y="148224"/>
                  <a:pt x="2290497" y="141661"/>
                  <a:pt x="2298283" y="141661"/>
                </a:cubicBezTo>
                <a:close/>
                <a:moveTo>
                  <a:pt x="2226517" y="141661"/>
                </a:moveTo>
                <a:cubicBezTo>
                  <a:pt x="2234542" y="141661"/>
                  <a:pt x="2238916" y="148224"/>
                  <a:pt x="2238916" y="155517"/>
                </a:cubicBezTo>
                <a:cubicBezTo>
                  <a:pt x="2238916" y="163539"/>
                  <a:pt x="2234542" y="167915"/>
                  <a:pt x="2226517" y="167915"/>
                </a:cubicBezTo>
                <a:cubicBezTo>
                  <a:pt x="2218495" y="167915"/>
                  <a:pt x="2212659" y="163539"/>
                  <a:pt x="2212659" y="155517"/>
                </a:cubicBezTo>
                <a:cubicBezTo>
                  <a:pt x="2212659" y="148224"/>
                  <a:pt x="2218495" y="141661"/>
                  <a:pt x="2226517" y="141661"/>
                </a:cubicBezTo>
                <a:close/>
                <a:moveTo>
                  <a:pt x="2155683" y="141661"/>
                </a:moveTo>
                <a:cubicBezTo>
                  <a:pt x="2161520" y="141661"/>
                  <a:pt x="2168084" y="148224"/>
                  <a:pt x="2168084" y="155517"/>
                </a:cubicBezTo>
                <a:cubicBezTo>
                  <a:pt x="2168084" y="163539"/>
                  <a:pt x="2161520" y="167915"/>
                  <a:pt x="2155683" y="167915"/>
                </a:cubicBezTo>
                <a:cubicBezTo>
                  <a:pt x="2147663" y="167915"/>
                  <a:pt x="2141827" y="163539"/>
                  <a:pt x="2141827" y="155517"/>
                </a:cubicBezTo>
                <a:cubicBezTo>
                  <a:pt x="2141827" y="148224"/>
                  <a:pt x="2147663" y="141661"/>
                  <a:pt x="2155683" y="141661"/>
                </a:cubicBezTo>
                <a:close/>
                <a:moveTo>
                  <a:pt x="2084851" y="141661"/>
                </a:moveTo>
                <a:cubicBezTo>
                  <a:pt x="2090686" y="141661"/>
                  <a:pt x="2097249" y="148224"/>
                  <a:pt x="2097249" y="155517"/>
                </a:cubicBezTo>
                <a:cubicBezTo>
                  <a:pt x="2097249" y="163539"/>
                  <a:pt x="2090686" y="167915"/>
                  <a:pt x="2084851" y="167915"/>
                </a:cubicBezTo>
                <a:cubicBezTo>
                  <a:pt x="2076829" y="167915"/>
                  <a:pt x="2070995" y="163539"/>
                  <a:pt x="2070995" y="155517"/>
                </a:cubicBezTo>
                <a:cubicBezTo>
                  <a:pt x="2070995" y="148224"/>
                  <a:pt x="2076829" y="141661"/>
                  <a:pt x="2084851" y="141661"/>
                </a:cubicBezTo>
                <a:close/>
                <a:moveTo>
                  <a:pt x="2011835" y="141661"/>
                </a:moveTo>
                <a:cubicBezTo>
                  <a:pt x="2019855" y="141661"/>
                  <a:pt x="2026421" y="148224"/>
                  <a:pt x="2026421" y="155517"/>
                </a:cubicBezTo>
                <a:cubicBezTo>
                  <a:pt x="2026421" y="163539"/>
                  <a:pt x="2019855" y="167915"/>
                  <a:pt x="2011835" y="167915"/>
                </a:cubicBezTo>
                <a:cubicBezTo>
                  <a:pt x="2006003" y="167915"/>
                  <a:pt x="2000168" y="163539"/>
                  <a:pt x="2000168" y="155517"/>
                </a:cubicBezTo>
                <a:cubicBezTo>
                  <a:pt x="2000168" y="148224"/>
                  <a:pt x="2006003" y="141661"/>
                  <a:pt x="2011835" y="141661"/>
                </a:cubicBezTo>
                <a:close/>
                <a:moveTo>
                  <a:pt x="1938365" y="141661"/>
                </a:moveTo>
                <a:cubicBezTo>
                  <a:pt x="1946388" y="141661"/>
                  <a:pt x="1952222" y="148224"/>
                  <a:pt x="1952222" y="155517"/>
                </a:cubicBezTo>
                <a:cubicBezTo>
                  <a:pt x="1952222" y="163539"/>
                  <a:pt x="1946388" y="167915"/>
                  <a:pt x="1938365" y="167915"/>
                </a:cubicBezTo>
                <a:cubicBezTo>
                  <a:pt x="1931072" y="167915"/>
                  <a:pt x="1925971" y="163539"/>
                  <a:pt x="1925971" y="155517"/>
                </a:cubicBezTo>
                <a:cubicBezTo>
                  <a:pt x="1925971" y="148224"/>
                  <a:pt x="1931072" y="141661"/>
                  <a:pt x="1938365" y="141661"/>
                </a:cubicBezTo>
                <a:close/>
                <a:moveTo>
                  <a:pt x="1869922" y="141661"/>
                </a:moveTo>
                <a:cubicBezTo>
                  <a:pt x="1878483" y="141661"/>
                  <a:pt x="1884712" y="148224"/>
                  <a:pt x="1884712" y="155517"/>
                </a:cubicBezTo>
                <a:cubicBezTo>
                  <a:pt x="1884712" y="163539"/>
                  <a:pt x="1878483" y="167915"/>
                  <a:pt x="1869922" y="167915"/>
                </a:cubicBezTo>
                <a:cubicBezTo>
                  <a:pt x="1862138" y="167915"/>
                  <a:pt x="1855131" y="163539"/>
                  <a:pt x="1855131" y="155517"/>
                </a:cubicBezTo>
                <a:cubicBezTo>
                  <a:pt x="1855131" y="148224"/>
                  <a:pt x="1862138" y="141661"/>
                  <a:pt x="1869922" y="141661"/>
                </a:cubicBezTo>
                <a:close/>
                <a:moveTo>
                  <a:pt x="1799087" y="141661"/>
                </a:moveTo>
                <a:cubicBezTo>
                  <a:pt x="1807649" y="141661"/>
                  <a:pt x="1813879" y="148224"/>
                  <a:pt x="1813879" y="155517"/>
                </a:cubicBezTo>
                <a:cubicBezTo>
                  <a:pt x="1813879" y="163539"/>
                  <a:pt x="1807649" y="167915"/>
                  <a:pt x="1799087" y="167915"/>
                </a:cubicBezTo>
                <a:cubicBezTo>
                  <a:pt x="1790527" y="167915"/>
                  <a:pt x="1784303" y="163539"/>
                  <a:pt x="1784303" y="155517"/>
                </a:cubicBezTo>
                <a:cubicBezTo>
                  <a:pt x="1784303" y="148224"/>
                  <a:pt x="1790527" y="141661"/>
                  <a:pt x="1799087" y="141661"/>
                </a:cubicBezTo>
                <a:close/>
                <a:moveTo>
                  <a:pt x="1728262" y="141661"/>
                </a:moveTo>
                <a:cubicBezTo>
                  <a:pt x="1736828" y="141661"/>
                  <a:pt x="1743052" y="148224"/>
                  <a:pt x="1743052" y="155517"/>
                </a:cubicBezTo>
                <a:cubicBezTo>
                  <a:pt x="1743052" y="163539"/>
                  <a:pt x="1736828" y="167915"/>
                  <a:pt x="1728262" y="167915"/>
                </a:cubicBezTo>
                <a:cubicBezTo>
                  <a:pt x="1719700" y="167915"/>
                  <a:pt x="1713474" y="163539"/>
                  <a:pt x="1713474" y="155517"/>
                </a:cubicBezTo>
                <a:cubicBezTo>
                  <a:pt x="1713474" y="148224"/>
                  <a:pt x="1719700" y="141661"/>
                  <a:pt x="1728262" y="141661"/>
                </a:cubicBezTo>
                <a:close/>
                <a:moveTo>
                  <a:pt x="1656501" y="141661"/>
                </a:moveTo>
                <a:cubicBezTo>
                  <a:pt x="1663792" y="141661"/>
                  <a:pt x="1668900" y="148666"/>
                  <a:pt x="1668900" y="156450"/>
                </a:cubicBezTo>
                <a:cubicBezTo>
                  <a:pt x="1668900" y="165012"/>
                  <a:pt x="1663792" y="171239"/>
                  <a:pt x="1656501" y="171239"/>
                </a:cubicBezTo>
                <a:cubicBezTo>
                  <a:pt x="1648481" y="171239"/>
                  <a:pt x="1642655" y="165012"/>
                  <a:pt x="1642655" y="156450"/>
                </a:cubicBezTo>
                <a:cubicBezTo>
                  <a:pt x="1642655" y="148666"/>
                  <a:pt x="1648481" y="141661"/>
                  <a:pt x="1656501" y="141661"/>
                </a:cubicBezTo>
                <a:close/>
                <a:moveTo>
                  <a:pt x="1582299" y="141661"/>
                </a:moveTo>
                <a:cubicBezTo>
                  <a:pt x="1588134" y="141661"/>
                  <a:pt x="1594704" y="148666"/>
                  <a:pt x="1594704" y="156450"/>
                </a:cubicBezTo>
                <a:cubicBezTo>
                  <a:pt x="1594704" y="165012"/>
                  <a:pt x="1588134" y="171239"/>
                  <a:pt x="1582299" y="171239"/>
                </a:cubicBezTo>
                <a:cubicBezTo>
                  <a:pt x="1574277" y="171239"/>
                  <a:pt x="1568444" y="165012"/>
                  <a:pt x="1568444" y="156450"/>
                </a:cubicBezTo>
                <a:cubicBezTo>
                  <a:pt x="1568444" y="148666"/>
                  <a:pt x="1574277" y="141661"/>
                  <a:pt x="1582299" y="141661"/>
                </a:cubicBezTo>
                <a:close/>
                <a:moveTo>
                  <a:pt x="1512199" y="141661"/>
                </a:moveTo>
                <a:cubicBezTo>
                  <a:pt x="1518035" y="141661"/>
                  <a:pt x="1523867" y="148666"/>
                  <a:pt x="1523867" y="156450"/>
                </a:cubicBezTo>
                <a:cubicBezTo>
                  <a:pt x="1523867" y="165012"/>
                  <a:pt x="1518035" y="171239"/>
                  <a:pt x="1512199" y="171239"/>
                </a:cubicBezTo>
                <a:cubicBezTo>
                  <a:pt x="1504174" y="171239"/>
                  <a:pt x="1497612" y="165012"/>
                  <a:pt x="1497612" y="156450"/>
                </a:cubicBezTo>
                <a:cubicBezTo>
                  <a:pt x="1497612" y="148666"/>
                  <a:pt x="1504174" y="141661"/>
                  <a:pt x="1512199" y="141661"/>
                </a:cubicBezTo>
                <a:close/>
                <a:moveTo>
                  <a:pt x="1439173" y="141661"/>
                </a:moveTo>
                <a:cubicBezTo>
                  <a:pt x="1447191" y="141661"/>
                  <a:pt x="1453026" y="148666"/>
                  <a:pt x="1453026" y="156450"/>
                </a:cubicBezTo>
                <a:cubicBezTo>
                  <a:pt x="1453026" y="165012"/>
                  <a:pt x="1447191" y="171239"/>
                  <a:pt x="1439173" y="171239"/>
                </a:cubicBezTo>
                <a:cubicBezTo>
                  <a:pt x="1433339" y="171239"/>
                  <a:pt x="1426777" y="165012"/>
                  <a:pt x="1426777" y="156450"/>
                </a:cubicBezTo>
                <a:cubicBezTo>
                  <a:pt x="1426777" y="148666"/>
                  <a:pt x="1433339" y="141661"/>
                  <a:pt x="1439173" y="141661"/>
                </a:cubicBezTo>
                <a:close/>
                <a:moveTo>
                  <a:pt x="1368349" y="141661"/>
                </a:moveTo>
                <a:cubicBezTo>
                  <a:pt x="1376368" y="141661"/>
                  <a:pt x="1382203" y="148666"/>
                  <a:pt x="1382203" y="156450"/>
                </a:cubicBezTo>
                <a:cubicBezTo>
                  <a:pt x="1382203" y="165012"/>
                  <a:pt x="1376368" y="171239"/>
                  <a:pt x="1368349" y="171239"/>
                </a:cubicBezTo>
                <a:cubicBezTo>
                  <a:pt x="1362516" y="171239"/>
                  <a:pt x="1355953" y="165012"/>
                  <a:pt x="1355953" y="156450"/>
                </a:cubicBezTo>
                <a:cubicBezTo>
                  <a:pt x="1355953" y="148666"/>
                  <a:pt x="1362516" y="141661"/>
                  <a:pt x="1368349" y="141661"/>
                </a:cubicBezTo>
                <a:close/>
                <a:moveTo>
                  <a:pt x="1297520" y="141661"/>
                </a:moveTo>
                <a:cubicBezTo>
                  <a:pt x="1305540" y="141661"/>
                  <a:pt x="1311374" y="148666"/>
                  <a:pt x="1311374" y="156450"/>
                </a:cubicBezTo>
                <a:cubicBezTo>
                  <a:pt x="1311374" y="165012"/>
                  <a:pt x="1305540" y="171239"/>
                  <a:pt x="1297520" y="171239"/>
                </a:cubicBezTo>
                <a:cubicBezTo>
                  <a:pt x="1289498" y="171239"/>
                  <a:pt x="1285121" y="165012"/>
                  <a:pt x="1285121" y="156450"/>
                </a:cubicBezTo>
                <a:cubicBezTo>
                  <a:pt x="1285121" y="148666"/>
                  <a:pt x="1289498" y="141661"/>
                  <a:pt x="1297520" y="141661"/>
                </a:cubicBezTo>
                <a:close/>
                <a:moveTo>
                  <a:pt x="2796538" y="70831"/>
                </a:moveTo>
                <a:cubicBezTo>
                  <a:pt x="2803103" y="70831"/>
                  <a:pt x="2808940" y="76665"/>
                  <a:pt x="2808940" y="84687"/>
                </a:cubicBezTo>
                <a:cubicBezTo>
                  <a:pt x="2808940" y="90521"/>
                  <a:pt x="2803103" y="97085"/>
                  <a:pt x="2796538" y="97085"/>
                </a:cubicBezTo>
                <a:cubicBezTo>
                  <a:pt x="2789246" y="97085"/>
                  <a:pt x="2782683" y="90521"/>
                  <a:pt x="2782683" y="84687"/>
                </a:cubicBezTo>
                <a:cubicBezTo>
                  <a:pt x="2782683" y="76665"/>
                  <a:pt x="2789246" y="70831"/>
                  <a:pt x="2796538" y="70831"/>
                </a:cubicBezTo>
                <a:close/>
                <a:moveTo>
                  <a:pt x="2725703" y="70831"/>
                </a:moveTo>
                <a:cubicBezTo>
                  <a:pt x="2731538" y="70831"/>
                  <a:pt x="2738105" y="76665"/>
                  <a:pt x="2738105" y="84687"/>
                </a:cubicBezTo>
                <a:cubicBezTo>
                  <a:pt x="2738105" y="90521"/>
                  <a:pt x="2731538" y="97085"/>
                  <a:pt x="2725703" y="97085"/>
                </a:cubicBezTo>
                <a:cubicBezTo>
                  <a:pt x="2717686" y="97085"/>
                  <a:pt x="2711852" y="90521"/>
                  <a:pt x="2711852" y="84687"/>
                </a:cubicBezTo>
                <a:cubicBezTo>
                  <a:pt x="2711852" y="76665"/>
                  <a:pt x="2717686" y="70831"/>
                  <a:pt x="2725703" y="70831"/>
                </a:cubicBezTo>
                <a:close/>
                <a:moveTo>
                  <a:pt x="2653420" y="70831"/>
                </a:moveTo>
                <a:cubicBezTo>
                  <a:pt x="2660711" y="70831"/>
                  <a:pt x="2667273" y="76665"/>
                  <a:pt x="2667273" y="84687"/>
                </a:cubicBezTo>
                <a:cubicBezTo>
                  <a:pt x="2667273" y="90521"/>
                  <a:pt x="2660711" y="97085"/>
                  <a:pt x="2653420" y="97085"/>
                </a:cubicBezTo>
                <a:cubicBezTo>
                  <a:pt x="2646857" y="97085"/>
                  <a:pt x="2641021" y="90521"/>
                  <a:pt x="2641021" y="84687"/>
                </a:cubicBezTo>
                <a:cubicBezTo>
                  <a:pt x="2641021" y="76665"/>
                  <a:pt x="2646857" y="70831"/>
                  <a:pt x="2653420" y="70831"/>
                </a:cubicBezTo>
                <a:close/>
                <a:moveTo>
                  <a:pt x="2582586" y="70831"/>
                </a:moveTo>
                <a:cubicBezTo>
                  <a:pt x="2589878" y="70831"/>
                  <a:pt x="2596442" y="76665"/>
                  <a:pt x="2596442" y="84687"/>
                </a:cubicBezTo>
                <a:cubicBezTo>
                  <a:pt x="2596442" y="90521"/>
                  <a:pt x="2589878" y="97085"/>
                  <a:pt x="2582586" y="97085"/>
                </a:cubicBezTo>
                <a:cubicBezTo>
                  <a:pt x="2576024" y="97085"/>
                  <a:pt x="2570189" y="90521"/>
                  <a:pt x="2570189" y="84687"/>
                </a:cubicBezTo>
                <a:cubicBezTo>
                  <a:pt x="2570189" y="76665"/>
                  <a:pt x="2576024" y="70831"/>
                  <a:pt x="2582586" y="70831"/>
                </a:cubicBezTo>
                <a:close/>
                <a:moveTo>
                  <a:pt x="2511034" y="70831"/>
                </a:moveTo>
                <a:cubicBezTo>
                  <a:pt x="2519052" y="70831"/>
                  <a:pt x="2525616" y="76665"/>
                  <a:pt x="2525616" y="84687"/>
                </a:cubicBezTo>
                <a:cubicBezTo>
                  <a:pt x="2525616" y="90521"/>
                  <a:pt x="2519052" y="97085"/>
                  <a:pt x="2511034" y="97085"/>
                </a:cubicBezTo>
                <a:cubicBezTo>
                  <a:pt x="2503743" y="97085"/>
                  <a:pt x="2499364" y="90521"/>
                  <a:pt x="2499364" y="84687"/>
                </a:cubicBezTo>
                <a:cubicBezTo>
                  <a:pt x="2499364" y="76665"/>
                  <a:pt x="2503743" y="70831"/>
                  <a:pt x="2511034" y="70831"/>
                </a:cubicBezTo>
                <a:close/>
                <a:moveTo>
                  <a:pt x="2439946" y="70831"/>
                </a:moveTo>
                <a:cubicBezTo>
                  <a:pt x="2448505" y="70831"/>
                  <a:pt x="2454737" y="76665"/>
                  <a:pt x="2454737" y="84687"/>
                </a:cubicBezTo>
                <a:cubicBezTo>
                  <a:pt x="2454737" y="90521"/>
                  <a:pt x="2448505" y="97085"/>
                  <a:pt x="2439946" y="97085"/>
                </a:cubicBezTo>
                <a:cubicBezTo>
                  <a:pt x="2432165" y="97085"/>
                  <a:pt x="2425159" y="90521"/>
                  <a:pt x="2425159" y="84687"/>
                </a:cubicBezTo>
                <a:cubicBezTo>
                  <a:pt x="2425159" y="76665"/>
                  <a:pt x="2432165" y="70831"/>
                  <a:pt x="2439946" y="70831"/>
                </a:cubicBezTo>
                <a:close/>
                <a:moveTo>
                  <a:pt x="2369114" y="70831"/>
                </a:moveTo>
                <a:cubicBezTo>
                  <a:pt x="2377674" y="70831"/>
                  <a:pt x="2383900" y="76665"/>
                  <a:pt x="2383900" y="84687"/>
                </a:cubicBezTo>
                <a:cubicBezTo>
                  <a:pt x="2383900" y="90521"/>
                  <a:pt x="2377674" y="97085"/>
                  <a:pt x="2369114" y="97085"/>
                </a:cubicBezTo>
                <a:cubicBezTo>
                  <a:pt x="2361331" y="97085"/>
                  <a:pt x="2354323" y="90521"/>
                  <a:pt x="2354323" y="84687"/>
                </a:cubicBezTo>
                <a:cubicBezTo>
                  <a:pt x="2354323" y="76665"/>
                  <a:pt x="2361331" y="70831"/>
                  <a:pt x="2369114" y="70831"/>
                </a:cubicBezTo>
                <a:close/>
                <a:moveTo>
                  <a:pt x="2298283" y="70831"/>
                </a:moveTo>
                <a:cubicBezTo>
                  <a:pt x="2306842" y="70831"/>
                  <a:pt x="2313070" y="76665"/>
                  <a:pt x="2313070" y="84687"/>
                </a:cubicBezTo>
                <a:cubicBezTo>
                  <a:pt x="2313070" y="90521"/>
                  <a:pt x="2306842" y="97085"/>
                  <a:pt x="2298283" y="97085"/>
                </a:cubicBezTo>
                <a:cubicBezTo>
                  <a:pt x="2290497" y="97085"/>
                  <a:pt x="2283493" y="90521"/>
                  <a:pt x="2283493" y="84687"/>
                </a:cubicBezTo>
                <a:cubicBezTo>
                  <a:pt x="2283493" y="76665"/>
                  <a:pt x="2290497" y="70831"/>
                  <a:pt x="2298283" y="70831"/>
                </a:cubicBezTo>
                <a:close/>
                <a:moveTo>
                  <a:pt x="2226517" y="70831"/>
                </a:moveTo>
                <a:cubicBezTo>
                  <a:pt x="2234542" y="70831"/>
                  <a:pt x="2238916" y="76665"/>
                  <a:pt x="2238916" y="84687"/>
                </a:cubicBezTo>
                <a:cubicBezTo>
                  <a:pt x="2238916" y="90521"/>
                  <a:pt x="2234542" y="97085"/>
                  <a:pt x="2226517" y="97085"/>
                </a:cubicBezTo>
                <a:cubicBezTo>
                  <a:pt x="2218495" y="97085"/>
                  <a:pt x="2212659" y="90521"/>
                  <a:pt x="2212659" y="84687"/>
                </a:cubicBezTo>
                <a:cubicBezTo>
                  <a:pt x="2212659" y="76665"/>
                  <a:pt x="2218495" y="70831"/>
                  <a:pt x="2226517" y="70831"/>
                </a:cubicBezTo>
                <a:close/>
                <a:moveTo>
                  <a:pt x="2155683" y="70831"/>
                </a:moveTo>
                <a:cubicBezTo>
                  <a:pt x="2161520" y="70831"/>
                  <a:pt x="2168084" y="76665"/>
                  <a:pt x="2168084" y="84687"/>
                </a:cubicBezTo>
                <a:cubicBezTo>
                  <a:pt x="2168084" y="90521"/>
                  <a:pt x="2161520" y="97085"/>
                  <a:pt x="2155683" y="97085"/>
                </a:cubicBezTo>
                <a:cubicBezTo>
                  <a:pt x="2147663" y="97085"/>
                  <a:pt x="2141827" y="90521"/>
                  <a:pt x="2141827" y="84687"/>
                </a:cubicBezTo>
                <a:cubicBezTo>
                  <a:pt x="2141827" y="76665"/>
                  <a:pt x="2147663" y="70831"/>
                  <a:pt x="2155683" y="70831"/>
                </a:cubicBezTo>
                <a:close/>
                <a:moveTo>
                  <a:pt x="2083393" y="70831"/>
                </a:moveTo>
                <a:cubicBezTo>
                  <a:pt x="2090686" y="70831"/>
                  <a:pt x="2097249" y="76665"/>
                  <a:pt x="2097249" y="84687"/>
                </a:cubicBezTo>
                <a:cubicBezTo>
                  <a:pt x="2097249" y="90521"/>
                  <a:pt x="2090686" y="97085"/>
                  <a:pt x="2083393" y="97085"/>
                </a:cubicBezTo>
                <a:cubicBezTo>
                  <a:pt x="2076829" y="97085"/>
                  <a:pt x="2070995" y="90521"/>
                  <a:pt x="2070995" y="84687"/>
                </a:cubicBezTo>
                <a:cubicBezTo>
                  <a:pt x="2070995" y="76665"/>
                  <a:pt x="2076829" y="70831"/>
                  <a:pt x="2083393" y="70831"/>
                </a:cubicBezTo>
                <a:close/>
                <a:moveTo>
                  <a:pt x="2011835" y="70831"/>
                </a:moveTo>
                <a:cubicBezTo>
                  <a:pt x="2019855" y="70831"/>
                  <a:pt x="2026421" y="76665"/>
                  <a:pt x="2026421" y="84687"/>
                </a:cubicBezTo>
                <a:cubicBezTo>
                  <a:pt x="2026421" y="90521"/>
                  <a:pt x="2019855" y="97085"/>
                  <a:pt x="2011835" y="97085"/>
                </a:cubicBezTo>
                <a:cubicBezTo>
                  <a:pt x="2006003" y="97085"/>
                  <a:pt x="2000168" y="90521"/>
                  <a:pt x="2000168" y="84687"/>
                </a:cubicBezTo>
                <a:cubicBezTo>
                  <a:pt x="2000168" y="76665"/>
                  <a:pt x="2006003" y="70831"/>
                  <a:pt x="2011835" y="70831"/>
                </a:cubicBezTo>
                <a:close/>
                <a:moveTo>
                  <a:pt x="1938365" y="70831"/>
                </a:moveTo>
                <a:cubicBezTo>
                  <a:pt x="1946388" y="70831"/>
                  <a:pt x="1952222" y="76665"/>
                  <a:pt x="1952222" y="84687"/>
                </a:cubicBezTo>
                <a:cubicBezTo>
                  <a:pt x="1952222" y="90521"/>
                  <a:pt x="1946388" y="97085"/>
                  <a:pt x="1938365" y="97085"/>
                </a:cubicBezTo>
                <a:cubicBezTo>
                  <a:pt x="1931072" y="97085"/>
                  <a:pt x="1925971" y="90521"/>
                  <a:pt x="1925971" y="84687"/>
                </a:cubicBezTo>
                <a:cubicBezTo>
                  <a:pt x="1925971" y="76665"/>
                  <a:pt x="1931072" y="70831"/>
                  <a:pt x="1938365" y="70831"/>
                </a:cubicBezTo>
                <a:close/>
                <a:moveTo>
                  <a:pt x="1869922" y="70831"/>
                </a:moveTo>
                <a:cubicBezTo>
                  <a:pt x="1878483" y="70831"/>
                  <a:pt x="1884712" y="76665"/>
                  <a:pt x="1884712" y="84687"/>
                </a:cubicBezTo>
                <a:cubicBezTo>
                  <a:pt x="1884712" y="90521"/>
                  <a:pt x="1878483" y="97085"/>
                  <a:pt x="1869922" y="97085"/>
                </a:cubicBezTo>
                <a:cubicBezTo>
                  <a:pt x="1862138" y="97085"/>
                  <a:pt x="1855131" y="90521"/>
                  <a:pt x="1855131" y="84687"/>
                </a:cubicBezTo>
                <a:cubicBezTo>
                  <a:pt x="1855131" y="76665"/>
                  <a:pt x="1862138" y="70831"/>
                  <a:pt x="1869922" y="70831"/>
                </a:cubicBezTo>
                <a:close/>
                <a:moveTo>
                  <a:pt x="1799087" y="70831"/>
                </a:moveTo>
                <a:cubicBezTo>
                  <a:pt x="1807649" y="70831"/>
                  <a:pt x="1813879" y="76665"/>
                  <a:pt x="1813879" y="84687"/>
                </a:cubicBezTo>
                <a:cubicBezTo>
                  <a:pt x="1813879" y="90521"/>
                  <a:pt x="1807649" y="97085"/>
                  <a:pt x="1799087" y="97085"/>
                </a:cubicBezTo>
                <a:cubicBezTo>
                  <a:pt x="1790527" y="97085"/>
                  <a:pt x="1784303" y="92709"/>
                  <a:pt x="1784303" y="84687"/>
                </a:cubicBezTo>
                <a:cubicBezTo>
                  <a:pt x="1784303" y="76665"/>
                  <a:pt x="1790527" y="70831"/>
                  <a:pt x="1799087" y="70831"/>
                </a:cubicBezTo>
                <a:close/>
                <a:moveTo>
                  <a:pt x="1728262" y="70831"/>
                </a:moveTo>
                <a:cubicBezTo>
                  <a:pt x="1736828" y="70831"/>
                  <a:pt x="1743052" y="76665"/>
                  <a:pt x="1743052" y="84687"/>
                </a:cubicBezTo>
                <a:cubicBezTo>
                  <a:pt x="1743052" y="92709"/>
                  <a:pt x="1736828" y="97085"/>
                  <a:pt x="1728262" y="97085"/>
                </a:cubicBezTo>
                <a:cubicBezTo>
                  <a:pt x="1719700" y="97085"/>
                  <a:pt x="1713474" y="92709"/>
                  <a:pt x="1713474" y="84687"/>
                </a:cubicBezTo>
                <a:cubicBezTo>
                  <a:pt x="1713474" y="76665"/>
                  <a:pt x="1719700" y="70831"/>
                  <a:pt x="1728262" y="70831"/>
                </a:cubicBezTo>
                <a:close/>
                <a:moveTo>
                  <a:pt x="1656501" y="70831"/>
                </a:moveTo>
                <a:cubicBezTo>
                  <a:pt x="1663792" y="70831"/>
                  <a:pt x="1668900" y="76665"/>
                  <a:pt x="1668900" y="84687"/>
                </a:cubicBezTo>
                <a:cubicBezTo>
                  <a:pt x="1668900" y="92709"/>
                  <a:pt x="1663792" y="97085"/>
                  <a:pt x="1656501" y="97085"/>
                </a:cubicBezTo>
                <a:cubicBezTo>
                  <a:pt x="1648481" y="97085"/>
                  <a:pt x="1642655" y="92709"/>
                  <a:pt x="1642655" y="84687"/>
                </a:cubicBezTo>
                <a:cubicBezTo>
                  <a:pt x="1642655" y="76665"/>
                  <a:pt x="1648481" y="70831"/>
                  <a:pt x="1656501" y="70831"/>
                </a:cubicBezTo>
                <a:close/>
                <a:moveTo>
                  <a:pt x="1582299" y="70831"/>
                </a:moveTo>
                <a:cubicBezTo>
                  <a:pt x="1588134" y="70831"/>
                  <a:pt x="1594704" y="76665"/>
                  <a:pt x="1594704" y="84687"/>
                </a:cubicBezTo>
                <a:cubicBezTo>
                  <a:pt x="1594704" y="92709"/>
                  <a:pt x="1588134" y="97085"/>
                  <a:pt x="1582299" y="97085"/>
                </a:cubicBezTo>
                <a:cubicBezTo>
                  <a:pt x="1574277" y="97085"/>
                  <a:pt x="1568444" y="92709"/>
                  <a:pt x="1568444" y="84687"/>
                </a:cubicBezTo>
                <a:cubicBezTo>
                  <a:pt x="1568444" y="76665"/>
                  <a:pt x="1574277" y="70831"/>
                  <a:pt x="1582299" y="70831"/>
                </a:cubicBezTo>
                <a:close/>
                <a:moveTo>
                  <a:pt x="2796538" y="0"/>
                </a:moveTo>
                <a:cubicBezTo>
                  <a:pt x="2803103" y="0"/>
                  <a:pt x="2808940" y="5834"/>
                  <a:pt x="2808940" y="12397"/>
                </a:cubicBezTo>
                <a:cubicBezTo>
                  <a:pt x="2808940" y="19690"/>
                  <a:pt x="2803103" y="26254"/>
                  <a:pt x="2796538" y="26254"/>
                </a:cubicBezTo>
                <a:cubicBezTo>
                  <a:pt x="2789246" y="26254"/>
                  <a:pt x="2782683" y="19690"/>
                  <a:pt x="2782683" y="12397"/>
                </a:cubicBezTo>
                <a:cubicBezTo>
                  <a:pt x="2782683" y="5834"/>
                  <a:pt x="2789246" y="0"/>
                  <a:pt x="2796538" y="0"/>
                </a:cubicBezTo>
                <a:close/>
                <a:moveTo>
                  <a:pt x="2725703" y="0"/>
                </a:moveTo>
                <a:cubicBezTo>
                  <a:pt x="2731538" y="0"/>
                  <a:pt x="2738105" y="5834"/>
                  <a:pt x="2738105" y="12397"/>
                </a:cubicBezTo>
                <a:cubicBezTo>
                  <a:pt x="2738105" y="19690"/>
                  <a:pt x="2731538" y="26254"/>
                  <a:pt x="2725703" y="26254"/>
                </a:cubicBezTo>
                <a:cubicBezTo>
                  <a:pt x="2717686" y="26254"/>
                  <a:pt x="2711852" y="19690"/>
                  <a:pt x="2711852" y="12397"/>
                </a:cubicBezTo>
                <a:cubicBezTo>
                  <a:pt x="2711852" y="5834"/>
                  <a:pt x="2717686" y="0"/>
                  <a:pt x="2725703" y="0"/>
                </a:cubicBezTo>
                <a:close/>
                <a:moveTo>
                  <a:pt x="2653420" y="0"/>
                </a:moveTo>
                <a:cubicBezTo>
                  <a:pt x="2660711" y="0"/>
                  <a:pt x="2667273" y="5834"/>
                  <a:pt x="2667273" y="12397"/>
                </a:cubicBezTo>
                <a:cubicBezTo>
                  <a:pt x="2667273" y="19690"/>
                  <a:pt x="2660711" y="26254"/>
                  <a:pt x="2653420" y="26254"/>
                </a:cubicBezTo>
                <a:cubicBezTo>
                  <a:pt x="2646857" y="26254"/>
                  <a:pt x="2641021" y="19690"/>
                  <a:pt x="2641021" y="12397"/>
                </a:cubicBezTo>
                <a:cubicBezTo>
                  <a:pt x="2641021" y="5834"/>
                  <a:pt x="2646857" y="0"/>
                  <a:pt x="2653420" y="0"/>
                </a:cubicBezTo>
                <a:close/>
                <a:moveTo>
                  <a:pt x="2582586" y="0"/>
                </a:moveTo>
                <a:cubicBezTo>
                  <a:pt x="2589878" y="0"/>
                  <a:pt x="2596442" y="5834"/>
                  <a:pt x="2596442" y="12397"/>
                </a:cubicBezTo>
                <a:cubicBezTo>
                  <a:pt x="2596442" y="19690"/>
                  <a:pt x="2589878" y="26254"/>
                  <a:pt x="2582586" y="26254"/>
                </a:cubicBezTo>
                <a:cubicBezTo>
                  <a:pt x="2576024" y="26254"/>
                  <a:pt x="2570189" y="19690"/>
                  <a:pt x="2570189" y="12397"/>
                </a:cubicBezTo>
                <a:cubicBezTo>
                  <a:pt x="2570189" y="5834"/>
                  <a:pt x="2576024" y="0"/>
                  <a:pt x="2582586" y="0"/>
                </a:cubicBezTo>
                <a:close/>
                <a:moveTo>
                  <a:pt x="2511034" y="0"/>
                </a:moveTo>
                <a:cubicBezTo>
                  <a:pt x="2519052" y="0"/>
                  <a:pt x="2525616" y="5834"/>
                  <a:pt x="2525616" y="12397"/>
                </a:cubicBezTo>
                <a:cubicBezTo>
                  <a:pt x="2525616" y="19690"/>
                  <a:pt x="2519052" y="26254"/>
                  <a:pt x="2511034" y="26254"/>
                </a:cubicBezTo>
                <a:cubicBezTo>
                  <a:pt x="2503743" y="26254"/>
                  <a:pt x="2499364" y="19690"/>
                  <a:pt x="2499364" y="12397"/>
                </a:cubicBezTo>
                <a:cubicBezTo>
                  <a:pt x="2499364" y="5834"/>
                  <a:pt x="2503743" y="0"/>
                  <a:pt x="2511034" y="0"/>
                </a:cubicBezTo>
                <a:close/>
                <a:moveTo>
                  <a:pt x="2439946" y="0"/>
                </a:moveTo>
                <a:cubicBezTo>
                  <a:pt x="2448505" y="0"/>
                  <a:pt x="2454737" y="5834"/>
                  <a:pt x="2454737" y="12397"/>
                </a:cubicBezTo>
                <a:cubicBezTo>
                  <a:pt x="2454737" y="19690"/>
                  <a:pt x="2448505" y="26254"/>
                  <a:pt x="2439946" y="26254"/>
                </a:cubicBezTo>
                <a:cubicBezTo>
                  <a:pt x="2432165" y="26254"/>
                  <a:pt x="2425159" y="19690"/>
                  <a:pt x="2425159" y="12397"/>
                </a:cubicBezTo>
                <a:cubicBezTo>
                  <a:pt x="2425159" y="5834"/>
                  <a:pt x="2432165" y="0"/>
                  <a:pt x="2439946" y="0"/>
                </a:cubicBezTo>
                <a:close/>
                <a:moveTo>
                  <a:pt x="2369114" y="0"/>
                </a:moveTo>
                <a:cubicBezTo>
                  <a:pt x="2377674" y="0"/>
                  <a:pt x="2383900" y="5834"/>
                  <a:pt x="2383900" y="12397"/>
                </a:cubicBezTo>
                <a:cubicBezTo>
                  <a:pt x="2383900" y="19690"/>
                  <a:pt x="2377674" y="26254"/>
                  <a:pt x="2369114" y="26254"/>
                </a:cubicBezTo>
                <a:cubicBezTo>
                  <a:pt x="2361331" y="26254"/>
                  <a:pt x="2354323" y="19690"/>
                  <a:pt x="2354323" y="12397"/>
                </a:cubicBezTo>
                <a:cubicBezTo>
                  <a:pt x="2354323" y="5834"/>
                  <a:pt x="2361331" y="0"/>
                  <a:pt x="2369114" y="0"/>
                </a:cubicBezTo>
                <a:close/>
                <a:moveTo>
                  <a:pt x="2298283" y="0"/>
                </a:moveTo>
                <a:cubicBezTo>
                  <a:pt x="2306842" y="0"/>
                  <a:pt x="2313070" y="5834"/>
                  <a:pt x="2313070" y="12397"/>
                </a:cubicBezTo>
                <a:cubicBezTo>
                  <a:pt x="2313070" y="19690"/>
                  <a:pt x="2306842" y="26254"/>
                  <a:pt x="2298283" y="26254"/>
                </a:cubicBezTo>
                <a:cubicBezTo>
                  <a:pt x="2290497" y="26254"/>
                  <a:pt x="2283493" y="19690"/>
                  <a:pt x="2283493" y="12397"/>
                </a:cubicBezTo>
                <a:cubicBezTo>
                  <a:pt x="2283493" y="5834"/>
                  <a:pt x="2290497" y="0"/>
                  <a:pt x="2298283" y="0"/>
                </a:cubicBezTo>
                <a:close/>
                <a:moveTo>
                  <a:pt x="2226517" y="0"/>
                </a:moveTo>
                <a:cubicBezTo>
                  <a:pt x="2234542" y="0"/>
                  <a:pt x="2238916" y="5834"/>
                  <a:pt x="2238916" y="13856"/>
                </a:cubicBezTo>
                <a:cubicBezTo>
                  <a:pt x="2238916" y="19690"/>
                  <a:pt x="2234542" y="26254"/>
                  <a:pt x="2226517" y="26254"/>
                </a:cubicBezTo>
                <a:cubicBezTo>
                  <a:pt x="2218495" y="26254"/>
                  <a:pt x="2212659" y="19690"/>
                  <a:pt x="2212659" y="13856"/>
                </a:cubicBezTo>
                <a:cubicBezTo>
                  <a:pt x="2212659" y="5834"/>
                  <a:pt x="2218495" y="0"/>
                  <a:pt x="2226517" y="0"/>
                </a:cubicBezTo>
                <a:close/>
                <a:moveTo>
                  <a:pt x="2155683" y="0"/>
                </a:moveTo>
                <a:cubicBezTo>
                  <a:pt x="2161520" y="0"/>
                  <a:pt x="2168084" y="5834"/>
                  <a:pt x="2168084" y="13856"/>
                </a:cubicBezTo>
                <a:cubicBezTo>
                  <a:pt x="2168084" y="19690"/>
                  <a:pt x="2161520" y="26254"/>
                  <a:pt x="2155683" y="26254"/>
                </a:cubicBezTo>
                <a:cubicBezTo>
                  <a:pt x="2147663" y="26254"/>
                  <a:pt x="2141827" y="19690"/>
                  <a:pt x="2141827" y="13856"/>
                </a:cubicBezTo>
                <a:cubicBezTo>
                  <a:pt x="2141827" y="5834"/>
                  <a:pt x="2147663" y="0"/>
                  <a:pt x="2155683" y="0"/>
                </a:cubicBezTo>
                <a:close/>
                <a:moveTo>
                  <a:pt x="2083393" y="0"/>
                </a:moveTo>
                <a:cubicBezTo>
                  <a:pt x="2090686" y="0"/>
                  <a:pt x="2097249" y="5834"/>
                  <a:pt x="2097249" y="13856"/>
                </a:cubicBezTo>
                <a:cubicBezTo>
                  <a:pt x="2097249" y="19690"/>
                  <a:pt x="2090686" y="26254"/>
                  <a:pt x="2083393" y="26254"/>
                </a:cubicBezTo>
                <a:cubicBezTo>
                  <a:pt x="2076829" y="26254"/>
                  <a:pt x="2070995" y="19690"/>
                  <a:pt x="2070995" y="13856"/>
                </a:cubicBezTo>
                <a:cubicBezTo>
                  <a:pt x="2070995" y="5834"/>
                  <a:pt x="2076829" y="0"/>
                  <a:pt x="2083393" y="0"/>
                </a:cubicBezTo>
                <a:close/>
                <a:moveTo>
                  <a:pt x="2011835" y="0"/>
                </a:moveTo>
                <a:cubicBezTo>
                  <a:pt x="2019855" y="0"/>
                  <a:pt x="2026421" y="5834"/>
                  <a:pt x="2026421" y="13856"/>
                </a:cubicBezTo>
                <a:cubicBezTo>
                  <a:pt x="2026421" y="19690"/>
                  <a:pt x="2019855" y="26254"/>
                  <a:pt x="2011835" y="26254"/>
                </a:cubicBezTo>
                <a:cubicBezTo>
                  <a:pt x="2006003" y="26254"/>
                  <a:pt x="2000168" y="19690"/>
                  <a:pt x="2000168" y="13856"/>
                </a:cubicBezTo>
                <a:cubicBezTo>
                  <a:pt x="2000168" y="5834"/>
                  <a:pt x="2006003" y="0"/>
                  <a:pt x="2011835" y="0"/>
                </a:cubicBezTo>
                <a:close/>
                <a:moveTo>
                  <a:pt x="1938365" y="0"/>
                </a:moveTo>
                <a:cubicBezTo>
                  <a:pt x="1946388" y="0"/>
                  <a:pt x="1952222" y="5834"/>
                  <a:pt x="1952222" y="13856"/>
                </a:cubicBezTo>
                <a:cubicBezTo>
                  <a:pt x="1952222" y="19690"/>
                  <a:pt x="1946388" y="26254"/>
                  <a:pt x="1938365" y="26254"/>
                </a:cubicBezTo>
                <a:cubicBezTo>
                  <a:pt x="1931072" y="26254"/>
                  <a:pt x="1925971" y="19690"/>
                  <a:pt x="1925971" y="13856"/>
                </a:cubicBezTo>
                <a:cubicBezTo>
                  <a:pt x="1925971" y="5834"/>
                  <a:pt x="1931072" y="0"/>
                  <a:pt x="1938365" y="0"/>
                </a:cubicBezTo>
                <a:close/>
                <a:moveTo>
                  <a:pt x="1869922" y="0"/>
                </a:moveTo>
                <a:cubicBezTo>
                  <a:pt x="1878483" y="0"/>
                  <a:pt x="1884712" y="5834"/>
                  <a:pt x="1884712" y="13856"/>
                </a:cubicBezTo>
                <a:cubicBezTo>
                  <a:pt x="1884712" y="19690"/>
                  <a:pt x="1878483" y="26254"/>
                  <a:pt x="1869922" y="26254"/>
                </a:cubicBezTo>
                <a:cubicBezTo>
                  <a:pt x="1862138" y="26254"/>
                  <a:pt x="1855131" y="19690"/>
                  <a:pt x="1855131" y="13856"/>
                </a:cubicBezTo>
                <a:cubicBezTo>
                  <a:pt x="1855131" y="5834"/>
                  <a:pt x="1862138" y="0"/>
                  <a:pt x="1869922" y="0"/>
                </a:cubicBezTo>
                <a:close/>
                <a:moveTo>
                  <a:pt x="1799087" y="0"/>
                </a:moveTo>
                <a:cubicBezTo>
                  <a:pt x="1807649" y="0"/>
                  <a:pt x="1813879" y="5834"/>
                  <a:pt x="1813879" y="13856"/>
                </a:cubicBezTo>
                <a:cubicBezTo>
                  <a:pt x="1813879" y="19690"/>
                  <a:pt x="1807649" y="26254"/>
                  <a:pt x="1799087" y="26254"/>
                </a:cubicBezTo>
                <a:cubicBezTo>
                  <a:pt x="1790527" y="26254"/>
                  <a:pt x="1784303" y="19690"/>
                  <a:pt x="1784303" y="13856"/>
                </a:cubicBezTo>
                <a:cubicBezTo>
                  <a:pt x="1784303" y="5834"/>
                  <a:pt x="1790527" y="0"/>
                  <a:pt x="1799087" y="0"/>
                </a:cubicBezTo>
                <a:close/>
                <a:moveTo>
                  <a:pt x="1728262" y="0"/>
                </a:moveTo>
                <a:cubicBezTo>
                  <a:pt x="1736828" y="0"/>
                  <a:pt x="1743052" y="5834"/>
                  <a:pt x="1743052" y="13856"/>
                </a:cubicBezTo>
                <a:cubicBezTo>
                  <a:pt x="1743052" y="19690"/>
                  <a:pt x="1736828" y="26254"/>
                  <a:pt x="1728262" y="26254"/>
                </a:cubicBezTo>
                <a:cubicBezTo>
                  <a:pt x="1719700" y="26254"/>
                  <a:pt x="1713474" y="19690"/>
                  <a:pt x="1713474" y="13856"/>
                </a:cubicBezTo>
                <a:cubicBezTo>
                  <a:pt x="1713474" y="5834"/>
                  <a:pt x="1719700" y="0"/>
                  <a:pt x="1728262" y="0"/>
                </a:cubicBezTo>
                <a:close/>
                <a:moveTo>
                  <a:pt x="1656501" y="0"/>
                </a:moveTo>
                <a:cubicBezTo>
                  <a:pt x="1663792" y="0"/>
                  <a:pt x="1668900" y="5834"/>
                  <a:pt x="1668900" y="13856"/>
                </a:cubicBezTo>
                <a:cubicBezTo>
                  <a:pt x="1668900" y="19690"/>
                  <a:pt x="1663792" y="26254"/>
                  <a:pt x="1656501" y="26254"/>
                </a:cubicBezTo>
                <a:cubicBezTo>
                  <a:pt x="1648481" y="26254"/>
                  <a:pt x="1642655" y="19690"/>
                  <a:pt x="1642655" y="13856"/>
                </a:cubicBezTo>
                <a:cubicBezTo>
                  <a:pt x="1642655" y="5834"/>
                  <a:pt x="1648481" y="0"/>
                  <a:pt x="1656501" y="0"/>
                </a:cubicBezTo>
                <a:close/>
                <a:moveTo>
                  <a:pt x="1582299" y="0"/>
                </a:moveTo>
                <a:cubicBezTo>
                  <a:pt x="1588134" y="0"/>
                  <a:pt x="1594704" y="5834"/>
                  <a:pt x="1594704" y="13856"/>
                </a:cubicBezTo>
                <a:cubicBezTo>
                  <a:pt x="1594704" y="19690"/>
                  <a:pt x="1588134" y="26254"/>
                  <a:pt x="1582299" y="26254"/>
                </a:cubicBezTo>
                <a:cubicBezTo>
                  <a:pt x="1574277" y="26254"/>
                  <a:pt x="1568444" y="19690"/>
                  <a:pt x="1568444" y="13856"/>
                </a:cubicBezTo>
                <a:cubicBezTo>
                  <a:pt x="1568444" y="5834"/>
                  <a:pt x="1574277" y="0"/>
                  <a:pt x="1582299" y="0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  <a:effectLst/>
        </p:spPr>
        <p:txBody>
          <a:bodyPr wrap="square" anchor="ctr">
            <a:noAutofit/>
          </a:bodyPr>
          <a:lstStyle/>
          <a:p>
            <a:endParaRPr lang="en-US" sz="3266" dirty="0">
              <a:latin typeface="Nunito Sans ExtraLight" pitchFamily="2" charset="77"/>
            </a:endParaRPr>
          </a:p>
        </p:txBody>
      </p:sp>
      <p:sp>
        <p:nvSpPr>
          <p:cNvPr id="31" name="Freeform 30">
            <a:extLst>
              <a:ext uri="{FF2B5EF4-FFF2-40B4-BE49-F238E27FC236}">
                <a16:creationId xmlns:a16="http://schemas.microsoft.com/office/drawing/2014/main" id="{46AED6FF-369B-2D4F-BDD3-A0D1B901C16C}"/>
              </a:ext>
            </a:extLst>
          </p:cNvPr>
          <p:cNvSpPr>
            <a:spLocks noChangeArrowheads="1"/>
          </p:cNvSpPr>
          <p:nvPr/>
        </p:nvSpPr>
        <p:spPr bwMode="auto">
          <a:xfrm rot="16200000">
            <a:off x="8564127" y="3109508"/>
            <a:ext cx="6175803" cy="1832361"/>
          </a:xfrm>
          <a:custGeom>
            <a:avLst/>
            <a:gdLst>
              <a:gd name="connsiteX0" fmla="*/ 8010930 w 8023328"/>
              <a:gd name="connsiteY0" fmla="*/ 2354267 h 2380521"/>
              <a:gd name="connsiteX1" fmla="*/ 8023328 w 8023328"/>
              <a:gd name="connsiteY1" fmla="*/ 2366665 h 2380521"/>
              <a:gd name="connsiteX2" fmla="*/ 8010930 w 8023328"/>
              <a:gd name="connsiteY2" fmla="*/ 2380521 h 2380521"/>
              <a:gd name="connsiteX3" fmla="*/ 7997074 w 8023328"/>
              <a:gd name="connsiteY3" fmla="*/ 2366665 h 2380521"/>
              <a:gd name="connsiteX4" fmla="*/ 8010930 w 8023328"/>
              <a:gd name="connsiteY4" fmla="*/ 2354267 h 2380521"/>
              <a:gd name="connsiteX5" fmla="*/ 7940099 w 8023328"/>
              <a:gd name="connsiteY5" fmla="*/ 2354267 h 2380521"/>
              <a:gd name="connsiteX6" fmla="*/ 7952497 w 8023328"/>
              <a:gd name="connsiteY6" fmla="*/ 2366665 h 2380521"/>
              <a:gd name="connsiteX7" fmla="*/ 7940099 w 8023328"/>
              <a:gd name="connsiteY7" fmla="*/ 2380521 h 2380521"/>
              <a:gd name="connsiteX8" fmla="*/ 7926243 w 8023328"/>
              <a:gd name="connsiteY8" fmla="*/ 2366665 h 2380521"/>
              <a:gd name="connsiteX9" fmla="*/ 7940099 w 8023328"/>
              <a:gd name="connsiteY9" fmla="*/ 2354267 h 2380521"/>
              <a:gd name="connsiteX10" fmla="*/ 7869269 w 8023328"/>
              <a:gd name="connsiteY10" fmla="*/ 2354267 h 2380521"/>
              <a:gd name="connsiteX11" fmla="*/ 7881667 w 8023328"/>
              <a:gd name="connsiteY11" fmla="*/ 2366665 h 2380521"/>
              <a:gd name="connsiteX12" fmla="*/ 7869269 w 8023328"/>
              <a:gd name="connsiteY12" fmla="*/ 2380521 h 2380521"/>
              <a:gd name="connsiteX13" fmla="*/ 7855413 w 8023328"/>
              <a:gd name="connsiteY13" fmla="*/ 2366665 h 2380521"/>
              <a:gd name="connsiteX14" fmla="*/ 7869269 w 8023328"/>
              <a:gd name="connsiteY14" fmla="*/ 2354267 h 2380521"/>
              <a:gd name="connsiteX15" fmla="*/ 7796980 w 8023328"/>
              <a:gd name="connsiteY15" fmla="*/ 2354267 h 2380521"/>
              <a:gd name="connsiteX16" fmla="*/ 7810836 w 8023328"/>
              <a:gd name="connsiteY16" fmla="*/ 2366665 h 2380521"/>
              <a:gd name="connsiteX17" fmla="*/ 7796980 w 8023328"/>
              <a:gd name="connsiteY17" fmla="*/ 2380521 h 2380521"/>
              <a:gd name="connsiteX18" fmla="*/ 7784582 w 8023328"/>
              <a:gd name="connsiteY18" fmla="*/ 2366665 h 2380521"/>
              <a:gd name="connsiteX19" fmla="*/ 7796980 w 8023328"/>
              <a:gd name="connsiteY19" fmla="*/ 2354267 h 2380521"/>
              <a:gd name="connsiteX20" fmla="*/ 8010930 w 8023328"/>
              <a:gd name="connsiteY20" fmla="*/ 2283438 h 2380521"/>
              <a:gd name="connsiteX21" fmla="*/ 8023328 w 8023328"/>
              <a:gd name="connsiteY21" fmla="*/ 2295835 h 2380521"/>
              <a:gd name="connsiteX22" fmla="*/ 8010930 w 8023328"/>
              <a:gd name="connsiteY22" fmla="*/ 2309691 h 2380521"/>
              <a:gd name="connsiteX23" fmla="*/ 7997074 w 8023328"/>
              <a:gd name="connsiteY23" fmla="*/ 2295835 h 2380521"/>
              <a:gd name="connsiteX24" fmla="*/ 8010930 w 8023328"/>
              <a:gd name="connsiteY24" fmla="*/ 2283438 h 2380521"/>
              <a:gd name="connsiteX25" fmla="*/ 7940099 w 8023328"/>
              <a:gd name="connsiteY25" fmla="*/ 2283438 h 2380521"/>
              <a:gd name="connsiteX26" fmla="*/ 7952497 w 8023328"/>
              <a:gd name="connsiteY26" fmla="*/ 2295835 h 2380521"/>
              <a:gd name="connsiteX27" fmla="*/ 7940099 w 8023328"/>
              <a:gd name="connsiteY27" fmla="*/ 2309691 h 2380521"/>
              <a:gd name="connsiteX28" fmla="*/ 7926243 w 8023328"/>
              <a:gd name="connsiteY28" fmla="*/ 2295835 h 2380521"/>
              <a:gd name="connsiteX29" fmla="*/ 7940099 w 8023328"/>
              <a:gd name="connsiteY29" fmla="*/ 2283438 h 2380521"/>
              <a:gd name="connsiteX30" fmla="*/ 7869269 w 8023328"/>
              <a:gd name="connsiteY30" fmla="*/ 2283438 h 2380521"/>
              <a:gd name="connsiteX31" fmla="*/ 7881667 w 8023328"/>
              <a:gd name="connsiteY31" fmla="*/ 2295835 h 2380521"/>
              <a:gd name="connsiteX32" fmla="*/ 7869269 w 8023328"/>
              <a:gd name="connsiteY32" fmla="*/ 2309691 h 2380521"/>
              <a:gd name="connsiteX33" fmla="*/ 7855413 w 8023328"/>
              <a:gd name="connsiteY33" fmla="*/ 2295835 h 2380521"/>
              <a:gd name="connsiteX34" fmla="*/ 7869269 w 8023328"/>
              <a:gd name="connsiteY34" fmla="*/ 2283438 h 2380521"/>
              <a:gd name="connsiteX35" fmla="*/ 7796980 w 8023328"/>
              <a:gd name="connsiteY35" fmla="*/ 2283438 h 2380521"/>
              <a:gd name="connsiteX36" fmla="*/ 7810836 w 8023328"/>
              <a:gd name="connsiteY36" fmla="*/ 2295835 h 2380521"/>
              <a:gd name="connsiteX37" fmla="*/ 7796980 w 8023328"/>
              <a:gd name="connsiteY37" fmla="*/ 2309691 h 2380521"/>
              <a:gd name="connsiteX38" fmla="*/ 7784582 w 8023328"/>
              <a:gd name="connsiteY38" fmla="*/ 2295835 h 2380521"/>
              <a:gd name="connsiteX39" fmla="*/ 7796980 w 8023328"/>
              <a:gd name="connsiteY39" fmla="*/ 2283438 h 2380521"/>
              <a:gd name="connsiteX40" fmla="*/ 7726151 w 8023328"/>
              <a:gd name="connsiteY40" fmla="*/ 2283438 h 2380521"/>
              <a:gd name="connsiteX41" fmla="*/ 7740007 w 8023328"/>
              <a:gd name="connsiteY41" fmla="*/ 2295835 h 2380521"/>
              <a:gd name="connsiteX42" fmla="*/ 7726151 w 8023328"/>
              <a:gd name="connsiteY42" fmla="*/ 2309691 h 2380521"/>
              <a:gd name="connsiteX43" fmla="*/ 7713753 w 8023328"/>
              <a:gd name="connsiteY43" fmla="*/ 2295835 h 2380521"/>
              <a:gd name="connsiteX44" fmla="*/ 7726151 w 8023328"/>
              <a:gd name="connsiteY44" fmla="*/ 2283438 h 2380521"/>
              <a:gd name="connsiteX45" fmla="*/ 7940099 w 8023328"/>
              <a:gd name="connsiteY45" fmla="*/ 2209234 h 2380521"/>
              <a:gd name="connsiteX46" fmla="*/ 7952497 w 8023328"/>
              <a:gd name="connsiteY46" fmla="*/ 2224022 h 2380521"/>
              <a:gd name="connsiteX47" fmla="*/ 7940099 w 8023328"/>
              <a:gd name="connsiteY47" fmla="*/ 2238810 h 2380521"/>
              <a:gd name="connsiteX48" fmla="*/ 7926243 w 8023328"/>
              <a:gd name="connsiteY48" fmla="*/ 2224022 h 2380521"/>
              <a:gd name="connsiteX49" fmla="*/ 7940099 w 8023328"/>
              <a:gd name="connsiteY49" fmla="*/ 2209234 h 2380521"/>
              <a:gd name="connsiteX50" fmla="*/ 7867811 w 8023328"/>
              <a:gd name="connsiteY50" fmla="*/ 2209234 h 2380521"/>
              <a:gd name="connsiteX51" fmla="*/ 7881667 w 8023328"/>
              <a:gd name="connsiteY51" fmla="*/ 2224022 h 2380521"/>
              <a:gd name="connsiteX52" fmla="*/ 7867811 w 8023328"/>
              <a:gd name="connsiteY52" fmla="*/ 2238810 h 2380521"/>
              <a:gd name="connsiteX53" fmla="*/ 7855413 w 8023328"/>
              <a:gd name="connsiteY53" fmla="*/ 2224022 h 2380521"/>
              <a:gd name="connsiteX54" fmla="*/ 7867811 w 8023328"/>
              <a:gd name="connsiteY54" fmla="*/ 2209234 h 2380521"/>
              <a:gd name="connsiteX55" fmla="*/ 7796980 w 8023328"/>
              <a:gd name="connsiteY55" fmla="*/ 2209234 h 2380521"/>
              <a:gd name="connsiteX56" fmla="*/ 7810836 w 8023328"/>
              <a:gd name="connsiteY56" fmla="*/ 2224022 h 2380521"/>
              <a:gd name="connsiteX57" fmla="*/ 7796980 w 8023328"/>
              <a:gd name="connsiteY57" fmla="*/ 2238810 h 2380521"/>
              <a:gd name="connsiteX58" fmla="*/ 7784582 w 8023328"/>
              <a:gd name="connsiteY58" fmla="*/ 2224022 h 2380521"/>
              <a:gd name="connsiteX59" fmla="*/ 7796980 w 8023328"/>
              <a:gd name="connsiteY59" fmla="*/ 2209234 h 2380521"/>
              <a:gd name="connsiteX60" fmla="*/ 7726151 w 8023328"/>
              <a:gd name="connsiteY60" fmla="*/ 2209234 h 2380521"/>
              <a:gd name="connsiteX61" fmla="*/ 7740007 w 8023328"/>
              <a:gd name="connsiteY61" fmla="*/ 2224022 h 2380521"/>
              <a:gd name="connsiteX62" fmla="*/ 7726151 w 8023328"/>
              <a:gd name="connsiteY62" fmla="*/ 2238810 h 2380521"/>
              <a:gd name="connsiteX63" fmla="*/ 7713753 w 8023328"/>
              <a:gd name="connsiteY63" fmla="*/ 2224022 h 2380521"/>
              <a:gd name="connsiteX64" fmla="*/ 7726151 w 8023328"/>
              <a:gd name="connsiteY64" fmla="*/ 2209234 h 2380521"/>
              <a:gd name="connsiteX65" fmla="*/ 7940099 w 8023328"/>
              <a:gd name="connsiteY65" fmla="*/ 2138403 h 2380521"/>
              <a:gd name="connsiteX66" fmla="*/ 7952497 w 8023328"/>
              <a:gd name="connsiteY66" fmla="*/ 2153192 h 2380521"/>
              <a:gd name="connsiteX67" fmla="*/ 7940099 w 8023328"/>
              <a:gd name="connsiteY67" fmla="*/ 2167981 h 2380521"/>
              <a:gd name="connsiteX68" fmla="*/ 7926243 w 8023328"/>
              <a:gd name="connsiteY68" fmla="*/ 2153192 h 2380521"/>
              <a:gd name="connsiteX69" fmla="*/ 7940099 w 8023328"/>
              <a:gd name="connsiteY69" fmla="*/ 2138403 h 2380521"/>
              <a:gd name="connsiteX70" fmla="*/ 7867811 w 8023328"/>
              <a:gd name="connsiteY70" fmla="*/ 2138403 h 2380521"/>
              <a:gd name="connsiteX71" fmla="*/ 7881667 w 8023328"/>
              <a:gd name="connsiteY71" fmla="*/ 2153192 h 2380521"/>
              <a:gd name="connsiteX72" fmla="*/ 7867811 w 8023328"/>
              <a:gd name="connsiteY72" fmla="*/ 2167981 h 2380521"/>
              <a:gd name="connsiteX73" fmla="*/ 7855413 w 8023328"/>
              <a:gd name="connsiteY73" fmla="*/ 2153192 h 2380521"/>
              <a:gd name="connsiteX74" fmla="*/ 7867811 w 8023328"/>
              <a:gd name="connsiteY74" fmla="*/ 2138403 h 2380521"/>
              <a:gd name="connsiteX75" fmla="*/ 7796980 w 8023328"/>
              <a:gd name="connsiteY75" fmla="*/ 2138403 h 2380521"/>
              <a:gd name="connsiteX76" fmla="*/ 7810836 w 8023328"/>
              <a:gd name="connsiteY76" fmla="*/ 2153192 h 2380521"/>
              <a:gd name="connsiteX77" fmla="*/ 7796980 w 8023328"/>
              <a:gd name="connsiteY77" fmla="*/ 2167981 h 2380521"/>
              <a:gd name="connsiteX78" fmla="*/ 7784582 w 8023328"/>
              <a:gd name="connsiteY78" fmla="*/ 2153192 h 2380521"/>
              <a:gd name="connsiteX79" fmla="*/ 7796980 w 8023328"/>
              <a:gd name="connsiteY79" fmla="*/ 2138403 h 2380521"/>
              <a:gd name="connsiteX80" fmla="*/ 7726151 w 8023328"/>
              <a:gd name="connsiteY80" fmla="*/ 2138403 h 2380521"/>
              <a:gd name="connsiteX81" fmla="*/ 7740007 w 8023328"/>
              <a:gd name="connsiteY81" fmla="*/ 2153192 h 2380521"/>
              <a:gd name="connsiteX82" fmla="*/ 7726151 w 8023328"/>
              <a:gd name="connsiteY82" fmla="*/ 2167981 h 2380521"/>
              <a:gd name="connsiteX83" fmla="*/ 7713753 w 8023328"/>
              <a:gd name="connsiteY83" fmla="*/ 2153192 h 2380521"/>
              <a:gd name="connsiteX84" fmla="*/ 7726151 w 8023328"/>
              <a:gd name="connsiteY84" fmla="*/ 2138403 h 2380521"/>
              <a:gd name="connsiteX85" fmla="*/ 7654337 w 8023328"/>
              <a:gd name="connsiteY85" fmla="*/ 2138403 h 2380521"/>
              <a:gd name="connsiteX86" fmla="*/ 7669126 w 8023328"/>
              <a:gd name="connsiteY86" fmla="*/ 2153192 h 2380521"/>
              <a:gd name="connsiteX87" fmla="*/ 7654337 w 8023328"/>
              <a:gd name="connsiteY87" fmla="*/ 2167981 h 2380521"/>
              <a:gd name="connsiteX88" fmla="*/ 7639549 w 8023328"/>
              <a:gd name="connsiteY88" fmla="*/ 2153192 h 2380521"/>
              <a:gd name="connsiteX89" fmla="*/ 7654337 w 8023328"/>
              <a:gd name="connsiteY89" fmla="*/ 2138403 h 2380521"/>
              <a:gd name="connsiteX90" fmla="*/ 7867811 w 8023328"/>
              <a:gd name="connsiteY90" fmla="*/ 2067574 h 2380521"/>
              <a:gd name="connsiteX91" fmla="*/ 7881667 w 8023328"/>
              <a:gd name="connsiteY91" fmla="*/ 2082362 h 2380521"/>
              <a:gd name="connsiteX92" fmla="*/ 7867811 w 8023328"/>
              <a:gd name="connsiteY92" fmla="*/ 2097150 h 2380521"/>
              <a:gd name="connsiteX93" fmla="*/ 7855413 w 8023328"/>
              <a:gd name="connsiteY93" fmla="*/ 2082362 h 2380521"/>
              <a:gd name="connsiteX94" fmla="*/ 7867811 w 8023328"/>
              <a:gd name="connsiteY94" fmla="*/ 2067574 h 2380521"/>
              <a:gd name="connsiteX95" fmla="*/ 7796980 w 8023328"/>
              <a:gd name="connsiteY95" fmla="*/ 2067574 h 2380521"/>
              <a:gd name="connsiteX96" fmla="*/ 7810836 w 8023328"/>
              <a:gd name="connsiteY96" fmla="*/ 2082362 h 2380521"/>
              <a:gd name="connsiteX97" fmla="*/ 7796980 w 8023328"/>
              <a:gd name="connsiteY97" fmla="*/ 2097150 h 2380521"/>
              <a:gd name="connsiteX98" fmla="*/ 7784582 w 8023328"/>
              <a:gd name="connsiteY98" fmla="*/ 2082362 h 2380521"/>
              <a:gd name="connsiteX99" fmla="*/ 7796980 w 8023328"/>
              <a:gd name="connsiteY99" fmla="*/ 2067574 h 2380521"/>
              <a:gd name="connsiteX100" fmla="*/ 7726151 w 8023328"/>
              <a:gd name="connsiteY100" fmla="*/ 2067574 h 2380521"/>
              <a:gd name="connsiteX101" fmla="*/ 7740007 w 8023328"/>
              <a:gd name="connsiteY101" fmla="*/ 2082362 h 2380521"/>
              <a:gd name="connsiteX102" fmla="*/ 7726151 w 8023328"/>
              <a:gd name="connsiteY102" fmla="*/ 2097150 h 2380521"/>
              <a:gd name="connsiteX103" fmla="*/ 7713753 w 8023328"/>
              <a:gd name="connsiteY103" fmla="*/ 2082362 h 2380521"/>
              <a:gd name="connsiteX104" fmla="*/ 7726151 w 8023328"/>
              <a:gd name="connsiteY104" fmla="*/ 2067574 h 2380521"/>
              <a:gd name="connsiteX105" fmla="*/ 7654337 w 8023328"/>
              <a:gd name="connsiteY105" fmla="*/ 2067574 h 2380521"/>
              <a:gd name="connsiteX106" fmla="*/ 7669126 w 8023328"/>
              <a:gd name="connsiteY106" fmla="*/ 2082362 h 2380521"/>
              <a:gd name="connsiteX107" fmla="*/ 7654337 w 8023328"/>
              <a:gd name="connsiteY107" fmla="*/ 2097150 h 2380521"/>
              <a:gd name="connsiteX108" fmla="*/ 7639549 w 8023328"/>
              <a:gd name="connsiteY108" fmla="*/ 2082362 h 2380521"/>
              <a:gd name="connsiteX109" fmla="*/ 7654337 w 8023328"/>
              <a:gd name="connsiteY109" fmla="*/ 2067574 h 2380521"/>
              <a:gd name="connsiteX110" fmla="*/ 7583507 w 8023328"/>
              <a:gd name="connsiteY110" fmla="*/ 2067574 h 2380521"/>
              <a:gd name="connsiteX111" fmla="*/ 7598297 w 8023328"/>
              <a:gd name="connsiteY111" fmla="*/ 2082362 h 2380521"/>
              <a:gd name="connsiteX112" fmla="*/ 7583507 w 8023328"/>
              <a:gd name="connsiteY112" fmla="*/ 2097150 h 2380521"/>
              <a:gd name="connsiteX113" fmla="*/ 7568718 w 8023328"/>
              <a:gd name="connsiteY113" fmla="*/ 2082362 h 2380521"/>
              <a:gd name="connsiteX114" fmla="*/ 7583507 w 8023328"/>
              <a:gd name="connsiteY114" fmla="*/ 2067574 h 2380521"/>
              <a:gd name="connsiteX115" fmla="*/ 7867811 w 8023328"/>
              <a:gd name="connsiteY115" fmla="*/ 1996742 h 2380521"/>
              <a:gd name="connsiteX116" fmla="*/ 7881667 w 8023328"/>
              <a:gd name="connsiteY116" fmla="*/ 2010598 h 2380521"/>
              <a:gd name="connsiteX117" fmla="*/ 7867811 w 8023328"/>
              <a:gd name="connsiteY117" fmla="*/ 2022995 h 2380521"/>
              <a:gd name="connsiteX118" fmla="*/ 7855413 w 8023328"/>
              <a:gd name="connsiteY118" fmla="*/ 2010598 h 2380521"/>
              <a:gd name="connsiteX119" fmla="*/ 7867811 w 8023328"/>
              <a:gd name="connsiteY119" fmla="*/ 1996742 h 2380521"/>
              <a:gd name="connsiteX120" fmla="*/ 7796980 w 8023328"/>
              <a:gd name="connsiteY120" fmla="*/ 1996742 h 2380521"/>
              <a:gd name="connsiteX121" fmla="*/ 7810836 w 8023328"/>
              <a:gd name="connsiteY121" fmla="*/ 2010598 h 2380521"/>
              <a:gd name="connsiteX122" fmla="*/ 7796980 w 8023328"/>
              <a:gd name="connsiteY122" fmla="*/ 2022995 h 2380521"/>
              <a:gd name="connsiteX123" fmla="*/ 7784582 w 8023328"/>
              <a:gd name="connsiteY123" fmla="*/ 2010598 h 2380521"/>
              <a:gd name="connsiteX124" fmla="*/ 7796980 w 8023328"/>
              <a:gd name="connsiteY124" fmla="*/ 1996742 h 2380521"/>
              <a:gd name="connsiteX125" fmla="*/ 7726151 w 8023328"/>
              <a:gd name="connsiteY125" fmla="*/ 1996742 h 2380521"/>
              <a:gd name="connsiteX126" fmla="*/ 7740007 w 8023328"/>
              <a:gd name="connsiteY126" fmla="*/ 2010598 h 2380521"/>
              <a:gd name="connsiteX127" fmla="*/ 7726151 w 8023328"/>
              <a:gd name="connsiteY127" fmla="*/ 2022995 h 2380521"/>
              <a:gd name="connsiteX128" fmla="*/ 7713753 w 8023328"/>
              <a:gd name="connsiteY128" fmla="*/ 2010598 h 2380521"/>
              <a:gd name="connsiteX129" fmla="*/ 7726151 w 8023328"/>
              <a:gd name="connsiteY129" fmla="*/ 1996742 h 2380521"/>
              <a:gd name="connsiteX130" fmla="*/ 7654337 w 8023328"/>
              <a:gd name="connsiteY130" fmla="*/ 1996742 h 2380521"/>
              <a:gd name="connsiteX131" fmla="*/ 7669126 w 8023328"/>
              <a:gd name="connsiteY131" fmla="*/ 2010598 h 2380521"/>
              <a:gd name="connsiteX132" fmla="*/ 7654337 w 8023328"/>
              <a:gd name="connsiteY132" fmla="*/ 2022995 h 2380521"/>
              <a:gd name="connsiteX133" fmla="*/ 7639549 w 8023328"/>
              <a:gd name="connsiteY133" fmla="*/ 2010598 h 2380521"/>
              <a:gd name="connsiteX134" fmla="*/ 7654337 w 8023328"/>
              <a:gd name="connsiteY134" fmla="*/ 1996742 h 2380521"/>
              <a:gd name="connsiteX135" fmla="*/ 7583507 w 8023328"/>
              <a:gd name="connsiteY135" fmla="*/ 1996742 h 2380521"/>
              <a:gd name="connsiteX136" fmla="*/ 7598297 w 8023328"/>
              <a:gd name="connsiteY136" fmla="*/ 2010598 h 2380521"/>
              <a:gd name="connsiteX137" fmla="*/ 7583507 w 8023328"/>
              <a:gd name="connsiteY137" fmla="*/ 2022995 h 2380521"/>
              <a:gd name="connsiteX138" fmla="*/ 7568718 w 8023328"/>
              <a:gd name="connsiteY138" fmla="*/ 2010598 h 2380521"/>
              <a:gd name="connsiteX139" fmla="*/ 7583507 w 8023328"/>
              <a:gd name="connsiteY139" fmla="*/ 1996742 h 2380521"/>
              <a:gd name="connsiteX140" fmla="*/ 7512677 w 8023328"/>
              <a:gd name="connsiteY140" fmla="*/ 1996742 h 2380521"/>
              <a:gd name="connsiteX141" fmla="*/ 7527466 w 8023328"/>
              <a:gd name="connsiteY141" fmla="*/ 2010598 h 2380521"/>
              <a:gd name="connsiteX142" fmla="*/ 7512677 w 8023328"/>
              <a:gd name="connsiteY142" fmla="*/ 2022995 h 2380521"/>
              <a:gd name="connsiteX143" fmla="*/ 7497889 w 8023328"/>
              <a:gd name="connsiteY143" fmla="*/ 2010598 h 2380521"/>
              <a:gd name="connsiteX144" fmla="*/ 7512677 w 8023328"/>
              <a:gd name="connsiteY144" fmla="*/ 1996742 h 2380521"/>
              <a:gd name="connsiteX145" fmla="*/ 7796980 w 8023328"/>
              <a:gd name="connsiteY145" fmla="*/ 1925913 h 2380521"/>
              <a:gd name="connsiteX146" fmla="*/ 7810836 w 8023328"/>
              <a:gd name="connsiteY146" fmla="*/ 1939769 h 2380521"/>
              <a:gd name="connsiteX147" fmla="*/ 7796980 w 8023328"/>
              <a:gd name="connsiteY147" fmla="*/ 1952166 h 2380521"/>
              <a:gd name="connsiteX148" fmla="*/ 7784582 w 8023328"/>
              <a:gd name="connsiteY148" fmla="*/ 1939769 h 2380521"/>
              <a:gd name="connsiteX149" fmla="*/ 7796980 w 8023328"/>
              <a:gd name="connsiteY149" fmla="*/ 1925913 h 2380521"/>
              <a:gd name="connsiteX150" fmla="*/ 7726151 w 8023328"/>
              <a:gd name="connsiteY150" fmla="*/ 1925913 h 2380521"/>
              <a:gd name="connsiteX151" fmla="*/ 7740007 w 8023328"/>
              <a:gd name="connsiteY151" fmla="*/ 1939769 h 2380521"/>
              <a:gd name="connsiteX152" fmla="*/ 7726151 w 8023328"/>
              <a:gd name="connsiteY152" fmla="*/ 1952166 h 2380521"/>
              <a:gd name="connsiteX153" fmla="*/ 7713753 w 8023328"/>
              <a:gd name="connsiteY153" fmla="*/ 1939769 h 2380521"/>
              <a:gd name="connsiteX154" fmla="*/ 7726151 w 8023328"/>
              <a:gd name="connsiteY154" fmla="*/ 1925913 h 2380521"/>
              <a:gd name="connsiteX155" fmla="*/ 7654337 w 8023328"/>
              <a:gd name="connsiteY155" fmla="*/ 1925913 h 2380521"/>
              <a:gd name="connsiteX156" fmla="*/ 7669126 w 8023328"/>
              <a:gd name="connsiteY156" fmla="*/ 1939769 h 2380521"/>
              <a:gd name="connsiteX157" fmla="*/ 7654337 w 8023328"/>
              <a:gd name="connsiteY157" fmla="*/ 1952166 h 2380521"/>
              <a:gd name="connsiteX158" fmla="*/ 7639549 w 8023328"/>
              <a:gd name="connsiteY158" fmla="*/ 1939769 h 2380521"/>
              <a:gd name="connsiteX159" fmla="*/ 7654337 w 8023328"/>
              <a:gd name="connsiteY159" fmla="*/ 1925913 h 2380521"/>
              <a:gd name="connsiteX160" fmla="*/ 7583507 w 8023328"/>
              <a:gd name="connsiteY160" fmla="*/ 1925913 h 2380521"/>
              <a:gd name="connsiteX161" fmla="*/ 7598297 w 8023328"/>
              <a:gd name="connsiteY161" fmla="*/ 1939769 h 2380521"/>
              <a:gd name="connsiteX162" fmla="*/ 7583507 w 8023328"/>
              <a:gd name="connsiteY162" fmla="*/ 1952166 h 2380521"/>
              <a:gd name="connsiteX163" fmla="*/ 7568718 w 8023328"/>
              <a:gd name="connsiteY163" fmla="*/ 1939769 h 2380521"/>
              <a:gd name="connsiteX164" fmla="*/ 7583507 w 8023328"/>
              <a:gd name="connsiteY164" fmla="*/ 1925913 h 2380521"/>
              <a:gd name="connsiteX165" fmla="*/ 7512677 w 8023328"/>
              <a:gd name="connsiteY165" fmla="*/ 1925913 h 2380521"/>
              <a:gd name="connsiteX166" fmla="*/ 7527466 w 8023328"/>
              <a:gd name="connsiteY166" fmla="*/ 1939769 h 2380521"/>
              <a:gd name="connsiteX167" fmla="*/ 7512677 w 8023328"/>
              <a:gd name="connsiteY167" fmla="*/ 1952166 h 2380521"/>
              <a:gd name="connsiteX168" fmla="*/ 7497889 w 8023328"/>
              <a:gd name="connsiteY168" fmla="*/ 1939769 h 2380521"/>
              <a:gd name="connsiteX169" fmla="*/ 7512677 w 8023328"/>
              <a:gd name="connsiteY169" fmla="*/ 1925913 h 2380521"/>
              <a:gd name="connsiteX170" fmla="*/ 7440913 w 8023328"/>
              <a:gd name="connsiteY170" fmla="*/ 1925913 h 2380521"/>
              <a:gd name="connsiteX171" fmla="*/ 7453310 w 8023328"/>
              <a:gd name="connsiteY171" fmla="*/ 1939769 h 2380521"/>
              <a:gd name="connsiteX172" fmla="*/ 7440913 w 8023328"/>
              <a:gd name="connsiteY172" fmla="*/ 1952166 h 2380521"/>
              <a:gd name="connsiteX173" fmla="*/ 7427057 w 8023328"/>
              <a:gd name="connsiteY173" fmla="*/ 1939769 h 2380521"/>
              <a:gd name="connsiteX174" fmla="*/ 7440913 w 8023328"/>
              <a:gd name="connsiteY174" fmla="*/ 1925913 h 2380521"/>
              <a:gd name="connsiteX175" fmla="*/ 7726151 w 8023328"/>
              <a:gd name="connsiteY175" fmla="*/ 1855081 h 2380521"/>
              <a:gd name="connsiteX176" fmla="*/ 7740007 w 8023328"/>
              <a:gd name="connsiteY176" fmla="*/ 1868937 h 2380521"/>
              <a:gd name="connsiteX177" fmla="*/ 7726151 w 8023328"/>
              <a:gd name="connsiteY177" fmla="*/ 1881334 h 2380521"/>
              <a:gd name="connsiteX178" fmla="*/ 7713753 w 8023328"/>
              <a:gd name="connsiteY178" fmla="*/ 1868937 h 2380521"/>
              <a:gd name="connsiteX179" fmla="*/ 7726151 w 8023328"/>
              <a:gd name="connsiteY179" fmla="*/ 1855081 h 2380521"/>
              <a:gd name="connsiteX180" fmla="*/ 7654337 w 8023328"/>
              <a:gd name="connsiteY180" fmla="*/ 1855081 h 2380521"/>
              <a:gd name="connsiteX181" fmla="*/ 7669126 w 8023328"/>
              <a:gd name="connsiteY181" fmla="*/ 1868937 h 2380521"/>
              <a:gd name="connsiteX182" fmla="*/ 7654337 w 8023328"/>
              <a:gd name="connsiteY182" fmla="*/ 1881334 h 2380521"/>
              <a:gd name="connsiteX183" fmla="*/ 7639549 w 8023328"/>
              <a:gd name="connsiteY183" fmla="*/ 1868937 h 2380521"/>
              <a:gd name="connsiteX184" fmla="*/ 7654337 w 8023328"/>
              <a:gd name="connsiteY184" fmla="*/ 1855081 h 2380521"/>
              <a:gd name="connsiteX185" fmla="*/ 7583507 w 8023328"/>
              <a:gd name="connsiteY185" fmla="*/ 1855081 h 2380521"/>
              <a:gd name="connsiteX186" fmla="*/ 7598297 w 8023328"/>
              <a:gd name="connsiteY186" fmla="*/ 1868937 h 2380521"/>
              <a:gd name="connsiteX187" fmla="*/ 7583507 w 8023328"/>
              <a:gd name="connsiteY187" fmla="*/ 1881334 h 2380521"/>
              <a:gd name="connsiteX188" fmla="*/ 7568718 w 8023328"/>
              <a:gd name="connsiteY188" fmla="*/ 1868937 h 2380521"/>
              <a:gd name="connsiteX189" fmla="*/ 7583507 w 8023328"/>
              <a:gd name="connsiteY189" fmla="*/ 1855081 h 2380521"/>
              <a:gd name="connsiteX190" fmla="*/ 7512677 w 8023328"/>
              <a:gd name="connsiteY190" fmla="*/ 1855081 h 2380521"/>
              <a:gd name="connsiteX191" fmla="*/ 7527466 w 8023328"/>
              <a:gd name="connsiteY191" fmla="*/ 1868937 h 2380521"/>
              <a:gd name="connsiteX192" fmla="*/ 7512677 w 8023328"/>
              <a:gd name="connsiteY192" fmla="*/ 1881334 h 2380521"/>
              <a:gd name="connsiteX193" fmla="*/ 7497889 w 8023328"/>
              <a:gd name="connsiteY193" fmla="*/ 1868937 h 2380521"/>
              <a:gd name="connsiteX194" fmla="*/ 7512677 w 8023328"/>
              <a:gd name="connsiteY194" fmla="*/ 1855081 h 2380521"/>
              <a:gd name="connsiteX195" fmla="*/ 7440913 w 8023328"/>
              <a:gd name="connsiteY195" fmla="*/ 1855081 h 2380521"/>
              <a:gd name="connsiteX196" fmla="*/ 7453310 w 8023328"/>
              <a:gd name="connsiteY196" fmla="*/ 1868937 h 2380521"/>
              <a:gd name="connsiteX197" fmla="*/ 7440913 w 8023328"/>
              <a:gd name="connsiteY197" fmla="*/ 1881334 h 2380521"/>
              <a:gd name="connsiteX198" fmla="*/ 7427057 w 8023328"/>
              <a:gd name="connsiteY198" fmla="*/ 1868937 h 2380521"/>
              <a:gd name="connsiteX199" fmla="*/ 7440913 w 8023328"/>
              <a:gd name="connsiteY199" fmla="*/ 1855081 h 2380521"/>
              <a:gd name="connsiteX200" fmla="*/ 7654337 w 8023328"/>
              <a:gd name="connsiteY200" fmla="*/ 1780878 h 2380521"/>
              <a:gd name="connsiteX201" fmla="*/ 7669126 w 8023328"/>
              <a:gd name="connsiteY201" fmla="*/ 1793275 h 2380521"/>
              <a:gd name="connsiteX202" fmla="*/ 7654337 w 8023328"/>
              <a:gd name="connsiteY202" fmla="*/ 1807131 h 2380521"/>
              <a:gd name="connsiteX203" fmla="*/ 7639549 w 8023328"/>
              <a:gd name="connsiteY203" fmla="*/ 1793275 h 2380521"/>
              <a:gd name="connsiteX204" fmla="*/ 7654337 w 8023328"/>
              <a:gd name="connsiteY204" fmla="*/ 1780878 h 2380521"/>
              <a:gd name="connsiteX205" fmla="*/ 7583507 w 8023328"/>
              <a:gd name="connsiteY205" fmla="*/ 1780878 h 2380521"/>
              <a:gd name="connsiteX206" fmla="*/ 7598297 w 8023328"/>
              <a:gd name="connsiteY206" fmla="*/ 1793275 h 2380521"/>
              <a:gd name="connsiteX207" fmla="*/ 7583507 w 8023328"/>
              <a:gd name="connsiteY207" fmla="*/ 1807131 h 2380521"/>
              <a:gd name="connsiteX208" fmla="*/ 7568718 w 8023328"/>
              <a:gd name="connsiteY208" fmla="*/ 1793275 h 2380521"/>
              <a:gd name="connsiteX209" fmla="*/ 7583507 w 8023328"/>
              <a:gd name="connsiteY209" fmla="*/ 1780878 h 2380521"/>
              <a:gd name="connsiteX210" fmla="*/ 7511745 w 8023328"/>
              <a:gd name="connsiteY210" fmla="*/ 1780878 h 2380521"/>
              <a:gd name="connsiteX211" fmla="*/ 7524143 w 8023328"/>
              <a:gd name="connsiteY211" fmla="*/ 1793275 h 2380521"/>
              <a:gd name="connsiteX212" fmla="*/ 7511745 w 8023328"/>
              <a:gd name="connsiteY212" fmla="*/ 1807131 h 2380521"/>
              <a:gd name="connsiteX213" fmla="*/ 7497889 w 8023328"/>
              <a:gd name="connsiteY213" fmla="*/ 1793275 h 2380521"/>
              <a:gd name="connsiteX214" fmla="*/ 7511745 w 8023328"/>
              <a:gd name="connsiteY214" fmla="*/ 1780878 h 2380521"/>
              <a:gd name="connsiteX215" fmla="*/ 7440913 w 8023328"/>
              <a:gd name="connsiteY215" fmla="*/ 1780878 h 2380521"/>
              <a:gd name="connsiteX216" fmla="*/ 7453310 w 8023328"/>
              <a:gd name="connsiteY216" fmla="*/ 1793275 h 2380521"/>
              <a:gd name="connsiteX217" fmla="*/ 7440913 w 8023328"/>
              <a:gd name="connsiteY217" fmla="*/ 1807131 h 2380521"/>
              <a:gd name="connsiteX218" fmla="*/ 7427057 w 8023328"/>
              <a:gd name="connsiteY218" fmla="*/ 1793275 h 2380521"/>
              <a:gd name="connsiteX219" fmla="*/ 7440913 w 8023328"/>
              <a:gd name="connsiteY219" fmla="*/ 1780878 h 2380521"/>
              <a:gd name="connsiteX220" fmla="*/ 7370084 w 8023328"/>
              <a:gd name="connsiteY220" fmla="*/ 1780878 h 2380521"/>
              <a:gd name="connsiteX221" fmla="*/ 7382481 w 8023328"/>
              <a:gd name="connsiteY221" fmla="*/ 1793275 h 2380521"/>
              <a:gd name="connsiteX222" fmla="*/ 7370084 w 8023328"/>
              <a:gd name="connsiteY222" fmla="*/ 1807131 h 2380521"/>
              <a:gd name="connsiteX223" fmla="*/ 7356228 w 8023328"/>
              <a:gd name="connsiteY223" fmla="*/ 1793275 h 2380521"/>
              <a:gd name="connsiteX224" fmla="*/ 7370084 w 8023328"/>
              <a:gd name="connsiteY224" fmla="*/ 1780878 h 2380521"/>
              <a:gd name="connsiteX225" fmla="*/ 7294422 w 8023328"/>
              <a:gd name="connsiteY225" fmla="*/ 1780878 h 2380521"/>
              <a:gd name="connsiteX226" fmla="*/ 7308278 w 8023328"/>
              <a:gd name="connsiteY226" fmla="*/ 1793275 h 2380521"/>
              <a:gd name="connsiteX227" fmla="*/ 7294422 w 8023328"/>
              <a:gd name="connsiteY227" fmla="*/ 1807131 h 2380521"/>
              <a:gd name="connsiteX228" fmla="*/ 7282025 w 8023328"/>
              <a:gd name="connsiteY228" fmla="*/ 1793275 h 2380521"/>
              <a:gd name="connsiteX229" fmla="*/ 7294422 w 8023328"/>
              <a:gd name="connsiteY229" fmla="*/ 1780878 h 2380521"/>
              <a:gd name="connsiteX230" fmla="*/ 7654337 w 8023328"/>
              <a:gd name="connsiteY230" fmla="*/ 1710049 h 2380521"/>
              <a:gd name="connsiteX231" fmla="*/ 7669126 w 8023328"/>
              <a:gd name="connsiteY231" fmla="*/ 1722446 h 2380521"/>
              <a:gd name="connsiteX232" fmla="*/ 7654337 w 8023328"/>
              <a:gd name="connsiteY232" fmla="*/ 1736302 h 2380521"/>
              <a:gd name="connsiteX233" fmla="*/ 7639549 w 8023328"/>
              <a:gd name="connsiteY233" fmla="*/ 1722446 h 2380521"/>
              <a:gd name="connsiteX234" fmla="*/ 7654337 w 8023328"/>
              <a:gd name="connsiteY234" fmla="*/ 1710049 h 2380521"/>
              <a:gd name="connsiteX235" fmla="*/ 7583507 w 8023328"/>
              <a:gd name="connsiteY235" fmla="*/ 1710049 h 2380521"/>
              <a:gd name="connsiteX236" fmla="*/ 7598297 w 8023328"/>
              <a:gd name="connsiteY236" fmla="*/ 1722446 h 2380521"/>
              <a:gd name="connsiteX237" fmla="*/ 7583507 w 8023328"/>
              <a:gd name="connsiteY237" fmla="*/ 1736302 h 2380521"/>
              <a:gd name="connsiteX238" fmla="*/ 7568718 w 8023328"/>
              <a:gd name="connsiteY238" fmla="*/ 1722446 h 2380521"/>
              <a:gd name="connsiteX239" fmla="*/ 7583507 w 8023328"/>
              <a:gd name="connsiteY239" fmla="*/ 1710049 h 2380521"/>
              <a:gd name="connsiteX240" fmla="*/ 7511745 w 8023328"/>
              <a:gd name="connsiteY240" fmla="*/ 1710049 h 2380521"/>
              <a:gd name="connsiteX241" fmla="*/ 7524143 w 8023328"/>
              <a:gd name="connsiteY241" fmla="*/ 1722446 h 2380521"/>
              <a:gd name="connsiteX242" fmla="*/ 7511745 w 8023328"/>
              <a:gd name="connsiteY242" fmla="*/ 1736302 h 2380521"/>
              <a:gd name="connsiteX243" fmla="*/ 7497889 w 8023328"/>
              <a:gd name="connsiteY243" fmla="*/ 1722446 h 2380521"/>
              <a:gd name="connsiteX244" fmla="*/ 7511745 w 8023328"/>
              <a:gd name="connsiteY244" fmla="*/ 1710049 h 2380521"/>
              <a:gd name="connsiteX245" fmla="*/ 7440913 w 8023328"/>
              <a:gd name="connsiteY245" fmla="*/ 1710049 h 2380521"/>
              <a:gd name="connsiteX246" fmla="*/ 7453310 w 8023328"/>
              <a:gd name="connsiteY246" fmla="*/ 1722446 h 2380521"/>
              <a:gd name="connsiteX247" fmla="*/ 7440913 w 8023328"/>
              <a:gd name="connsiteY247" fmla="*/ 1736302 h 2380521"/>
              <a:gd name="connsiteX248" fmla="*/ 7427057 w 8023328"/>
              <a:gd name="connsiteY248" fmla="*/ 1722446 h 2380521"/>
              <a:gd name="connsiteX249" fmla="*/ 7440913 w 8023328"/>
              <a:gd name="connsiteY249" fmla="*/ 1710049 h 2380521"/>
              <a:gd name="connsiteX250" fmla="*/ 7370084 w 8023328"/>
              <a:gd name="connsiteY250" fmla="*/ 1710049 h 2380521"/>
              <a:gd name="connsiteX251" fmla="*/ 7382481 w 8023328"/>
              <a:gd name="connsiteY251" fmla="*/ 1722446 h 2380521"/>
              <a:gd name="connsiteX252" fmla="*/ 7370084 w 8023328"/>
              <a:gd name="connsiteY252" fmla="*/ 1736302 h 2380521"/>
              <a:gd name="connsiteX253" fmla="*/ 7356228 w 8023328"/>
              <a:gd name="connsiteY253" fmla="*/ 1722446 h 2380521"/>
              <a:gd name="connsiteX254" fmla="*/ 7370084 w 8023328"/>
              <a:gd name="connsiteY254" fmla="*/ 1710049 h 2380521"/>
              <a:gd name="connsiteX255" fmla="*/ 7294422 w 8023328"/>
              <a:gd name="connsiteY255" fmla="*/ 1710049 h 2380521"/>
              <a:gd name="connsiteX256" fmla="*/ 7308278 w 8023328"/>
              <a:gd name="connsiteY256" fmla="*/ 1722446 h 2380521"/>
              <a:gd name="connsiteX257" fmla="*/ 7294422 w 8023328"/>
              <a:gd name="connsiteY257" fmla="*/ 1736302 h 2380521"/>
              <a:gd name="connsiteX258" fmla="*/ 7282025 w 8023328"/>
              <a:gd name="connsiteY258" fmla="*/ 1722446 h 2380521"/>
              <a:gd name="connsiteX259" fmla="*/ 7294422 w 8023328"/>
              <a:gd name="connsiteY259" fmla="*/ 1710049 h 2380521"/>
              <a:gd name="connsiteX260" fmla="*/ 7223591 w 8023328"/>
              <a:gd name="connsiteY260" fmla="*/ 1710049 h 2380521"/>
              <a:gd name="connsiteX261" fmla="*/ 7237447 w 8023328"/>
              <a:gd name="connsiteY261" fmla="*/ 1722446 h 2380521"/>
              <a:gd name="connsiteX262" fmla="*/ 7223591 w 8023328"/>
              <a:gd name="connsiteY262" fmla="*/ 1736302 h 2380521"/>
              <a:gd name="connsiteX263" fmla="*/ 7211194 w 8023328"/>
              <a:gd name="connsiteY263" fmla="*/ 1722446 h 2380521"/>
              <a:gd name="connsiteX264" fmla="*/ 7223591 w 8023328"/>
              <a:gd name="connsiteY264" fmla="*/ 1710049 h 2380521"/>
              <a:gd name="connsiteX265" fmla="*/ 7583507 w 8023328"/>
              <a:gd name="connsiteY265" fmla="*/ 1639217 h 2380521"/>
              <a:gd name="connsiteX266" fmla="*/ 7598297 w 8023328"/>
              <a:gd name="connsiteY266" fmla="*/ 1651614 h 2380521"/>
              <a:gd name="connsiteX267" fmla="*/ 7583507 w 8023328"/>
              <a:gd name="connsiteY267" fmla="*/ 1665470 h 2380521"/>
              <a:gd name="connsiteX268" fmla="*/ 7568718 w 8023328"/>
              <a:gd name="connsiteY268" fmla="*/ 1651614 h 2380521"/>
              <a:gd name="connsiteX269" fmla="*/ 7583507 w 8023328"/>
              <a:gd name="connsiteY269" fmla="*/ 1639217 h 2380521"/>
              <a:gd name="connsiteX270" fmla="*/ 7511745 w 8023328"/>
              <a:gd name="connsiteY270" fmla="*/ 1639217 h 2380521"/>
              <a:gd name="connsiteX271" fmla="*/ 7524143 w 8023328"/>
              <a:gd name="connsiteY271" fmla="*/ 1651614 h 2380521"/>
              <a:gd name="connsiteX272" fmla="*/ 7511745 w 8023328"/>
              <a:gd name="connsiteY272" fmla="*/ 1665470 h 2380521"/>
              <a:gd name="connsiteX273" fmla="*/ 7497889 w 8023328"/>
              <a:gd name="connsiteY273" fmla="*/ 1651614 h 2380521"/>
              <a:gd name="connsiteX274" fmla="*/ 7511745 w 8023328"/>
              <a:gd name="connsiteY274" fmla="*/ 1639217 h 2380521"/>
              <a:gd name="connsiteX275" fmla="*/ 7440913 w 8023328"/>
              <a:gd name="connsiteY275" fmla="*/ 1639217 h 2380521"/>
              <a:gd name="connsiteX276" fmla="*/ 7453310 w 8023328"/>
              <a:gd name="connsiteY276" fmla="*/ 1651614 h 2380521"/>
              <a:gd name="connsiteX277" fmla="*/ 7440913 w 8023328"/>
              <a:gd name="connsiteY277" fmla="*/ 1665470 h 2380521"/>
              <a:gd name="connsiteX278" fmla="*/ 7427057 w 8023328"/>
              <a:gd name="connsiteY278" fmla="*/ 1651614 h 2380521"/>
              <a:gd name="connsiteX279" fmla="*/ 7440913 w 8023328"/>
              <a:gd name="connsiteY279" fmla="*/ 1639217 h 2380521"/>
              <a:gd name="connsiteX280" fmla="*/ 7370084 w 8023328"/>
              <a:gd name="connsiteY280" fmla="*/ 1639217 h 2380521"/>
              <a:gd name="connsiteX281" fmla="*/ 7382481 w 8023328"/>
              <a:gd name="connsiteY281" fmla="*/ 1651614 h 2380521"/>
              <a:gd name="connsiteX282" fmla="*/ 7370084 w 8023328"/>
              <a:gd name="connsiteY282" fmla="*/ 1665470 h 2380521"/>
              <a:gd name="connsiteX283" fmla="*/ 7356228 w 8023328"/>
              <a:gd name="connsiteY283" fmla="*/ 1651614 h 2380521"/>
              <a:gd name="connsiteX284" fmla="*/ 7370084 w 8023328"/>
              <a:gd name="connsiteY284" fmla="*/ 1639217 h 2380521"/>
              <a:gd name="connsiteX285" fmla="*/ 7294422 w 8023328"/>
              <a:gd name="connsiteY285" fmla="*/ 1639217 h 2380521"/>
              <a:gd name="connsiteX286" fmla="*/ 7308278 w 8023328"/>
              <a:gd name="connsiteY286" fmla="*/ 1651614 h 2380521"/>
              <a:gd name="connsiteX287" fmla="*/ 7294422 w 8023328"/>
              <a:gd name="connsiteY287" fmla="*/ 1665470 h 2380521"/>
              <a:gd name="connsiteX288" fmla="*/ 7282025 w 8023328"/>
              <a:gd name="connsiteY288" fmla="*/ 1651614 h 2380521"/>
              <a:gd name="connsiteX289" fmla="*/ 7294422 w 8023328"/>
              <a:gd name="connsiteY289" fmla="*/ 1639217 h 2380521"/>
              <a:gd name="connsiteX290" fmla="*/ 7223591 w 8023328"/>
              <a:gd name="connsiteY290" fmla="*/ 1639217 h 2380521"/>
              <a:gd name="connsiteX291" fmla="*/ 7237447 w 8023328"/>
              <a:gd name="connsiteY291" fmla="*/ 1651614 h 2380521"/>
              <a:gd name="connsiteX292" fmla="*/ 7223591 w 8023328"/>
              <a:gd name="connsiteY292" fmla="*/ 1665470 h 2380521"/>
              <a:gd name="connsiteX293" fmla="*/ 7211194 w 8023328"/>
              <a:gd name="connsiteY293" fmla="*/ 1651614 h 2380521"/>
              <a:gd name="connsiteX294" fmla="*/ 7223591 w 8023328"/>
              <a:gd name="connsiteY294" fmla="*/ 1639217 h 2380521"/>
              <a:gd name="connsiteX295" fmla="*/ 7152761 w 8023328"/>
              <a:gd name="connsiteY295" fmla="*/ 1639217 h 2380521"/>
              <a:gd name="connsiteX296" fmla="*/ 7166617 w 8023328"/>
              <a:gd name="connsiteY296" fmla="*/ 1651614 h 2380521"/>
              <a:gd name="connsiteX297" fmla="*/ 7152761 w 8023328"/>
              <a:gd name="connsiteY297" fmla="*/ 1665470 h 2380521"/>
              <a:gd name="connsiteX298" fmla="*/ 7140364 w 8023328"/>
              <a:gd name="connsiteY298" fmla="*/ 1651614 h 2380521"/>
              <a:gd name="connsiteX299" fmla="*/ 7152761 w 8023328"/>
              <a:gd name="connsiteY299" fmla="*/ 1639217 h 2380521"/>
              <a:gd name="connsiteX300" fmla="*/ 7511745 w 8023328"/>
              <a:gd name="connsiteY300" fmla="*/ 1568388 h 2380521"/>
              <a:gd name="connsiteX301" fmla="*/ 7524143 w 8023328"/>
              <a:gd name="connsiteY301" fmla="*/ 1583176 h 2380521"/>
              <a:gd name="connsiteX302" fmla="*/ 7511745 w 8023328"/>
              <a:gd name="connsiteY302" fmla="*/ 1597964 h 2380521"/>
              <a:gd name="connsiteX303" fmla="*/ 7497889 w 8023328"/>
              <a:gd name="connsiteY303" fmla="*/ 1583176 h 2380521"/>
              <a:gd name="connsiteX304" fmla="*/ 7511745 w 8023328"/>
              <a:gd name="connsiteY304" fmla="*/ 1568388 h 2380521"/>
              <a:gd name="connsiteX305" fmla="*/ 7440913 w 8023328"/>
              <a:gd name="connsiteY305" fmla="*/ 1568388 h 2380521"/>
              <a:gd name="connsiteX306" fmla="*/ 7453310 w 8023328"/>
              <a:gd name="connsiteY306" fmla="*/ 1583176 h 2380521"/>
              <a:gd name="connsiteX307" fmla="*/ 7440913 w 8023328"/>
              <a:gd name="connsiteY307" fmla="*/ 1597964 h 2380521"/>
              <a:gd name="connsiteX308" fmla="*/ 7427057 w 8023328"/>
              <a:gd name="connsiteY308" fmla="*/ 1583176 h 2380521"/>
              <a:gd name="connsiteX309" fmla="*/ 7440913 w 8023328"/>
              <a:gd name="connsiteY309" fmla="*/ 1568388 h 2380521"/>
              <a:gd name="connsiteX310" fmla="*/ 7370084 w 8023328"/>
              <a:gd name="connsiteY310" fmla="*/ 1568388 h 2380521"/>
              <a:gd name="connsiteX311" fmla="*/ 7382481 w 8023328"/>
              <a:gd name="connsiteY311" fmla="*/ 1583176 h 2380521"/>
              <a:gd name="connsiteX312" fmla="*/ 7370084 w 8023328"/>
              <a:gd name="connsiteY312" fmla="*/ 1597964 h 2380521"/>
              <a:gd name="connsiteX313" fmla="*/ 7356228 w 8023328"/>
              <a:gd name="connsiteY313" fmla="*/ 1583176 h 2380521"/>
              <a:gd name="connsiteX314" fmla="*/ 7370084 w 8023328"/>
              <a:gd name="connsiteY314" fmla="*/ 1568388 h 2380521"/>
              <a:gd name="connsiteX315" fmla="*/ 7294422 w 8023328"/>
              <a:gd name="connsiteY315" fmla="*/ 1568388 h 2380521"/>
              <a:gd name="connsiteX316" fmla="*/ 7308278 w 8023328"/>
              <a:gd name="connsiteY316" fmla="*/ 1583176 h 2380521"/>
              <a:gd name="connsiteX317" fmla="*/ 7294422 w 8023328"/>
              <a:gd name="connsiteY317" fmla="*/ 1597964 h 2380521"/>
              <a:gd name="connsiteX318" fmla="*/ 7282025 w 8023328"/>
              <a:gd name="connsiteY318" fmla="*/ 1583176 h 2380521"/>
              <a:gd name="connsiteX319" fmla="*/ 7294422 w 8023328"/>
              <a:gd name="connsiteY319" fmla="*/ 1568388 h 2380521"/>
              <a:gd name="connsiteX320" fmla="*/ 7223591 w 8023328"/>
              <a:gd name="connsiteY320" fmla="*/ 1568388 h 2380521"/>
              <a:gd name="connsiteX321" fmla="*/ 7237447 w 8023328"/>
              <a:gd name="connsiteY321" fmla="*/ 1583176 h 2380521"/>
              <a:gd name="connsiteX322" fmla="*/ 7223591 w 8023328"/>
              <a:gd name="connsiteY322" fmla="*/ 1597964 h 2380521"/>
              <a:gd name="connsiteX323" fmla="*/ 7211194 w 8023328"/>
              <a:gd name="connsiteY323" fmla="*/ 1583176 h 2380521"/>
              <a:gd name="connsiteX324" fmla="*/ 7223591 w 8023328"/>
              <a:gd name="connsiteY324" fmla="*/ 1568388 h 2380521"/>
              <a:gd name="connsiteX325" fmla="*/ 7152761 w 8023328"/>
              <a:gd name="connsiteY325" fmla="*/ 1568388 h 2380521"/>
              <a:gd name="connsiteX326" fmla="*/ 7166617 w 8023328"/>
              <a:gd name="connsiteY326" fmla="*/ 1580785 h 2380521"/>
              <a:gd name="connsiteX327" fmla="*/ 7152761 w 8023328"/>
              <a:gd name="connsiteY327" fmla="*/ 1594641 h 2380521"/>
              <a:gd name="connsiteX328" fmla="*/ 7140364 w 8023328"/>
              <a:gd name="connsiteY328" fmla="*/ 1580785 h 2380521"/>
              <a:gd name="connsiteX329" fmla="*/ 7152761 w 8023328"/>
              <a:gd name="connsiteY329" fmla="*/ 1568388 h 2380521"/>
              <a:gd name="connsiteX330" fmla="*/ 7084322 w 8023328"/>
              <a:gd name="connsiteY330" fmla="*/ 1568388 h 2380521"/>
              <a:gd name="connsiteX331" fmla="*/ 7099111 w 8023328"/>
              <a:gd name="connsiteY331" fmla="*/ 1580785 h 2380521"/>
              <a:gd name="connsiteX332" fmla="*/ 7084322 w 8023328"/>
              <a:gd name="connsiteY332" fmla="*/ 1594641 h 2380521"/>
              <a:gd name="connsiteX333" fmla="*/ 7069533 w 8023328"/>
              <a:gd name="connsiteY333" fmla="*/ 1580785 h 2380521"/>
              <a:gd name="connsiteX334" fmla="*/ 7084322 w 8023328"/>
              <a:gd name="connsiteY334" fmla="*/ 1568388 h 2380521"/>
              <a:gd name="connsiteX335" fmla="*/ 7440913 w 8023328"/>
              <a:gd name="connsiteY335" fmla="*/ 1494185 h 2380521"/>
              <a:gd name="connsiteX336" fmla="*/ 7453310 w 8023328"/>
              <a:gd name="connsiteY336" fmla="*/ 1508973 h 2380521"/>
              <a:gd name="connsiteX337" fmla="*/ 7440913 w 8023328"/>
              <a:gd name="connsiteY337" fmla="*/ 1523761 h 2380521"/>
              <a:gd name="connsiteX338" fmla="*/ 7427057 w 8023328"/>
              <a:gd name="connsiteY338" fmla="*/ 1508973 h 2380521"/>
              <a:gd name="connsiteX339" fmla="*/ 7440913 w 8023328"/>
              <a:gd name="connsiteY339" fmla="*/ 1494185 h 2380521"/>
              <a:gd name="connsiteX340" fmla="*/ 7370084 w 8023328"/>
              <a:gd name="connsiteY340" fmla="*/ 1494185 h 2380521"/>
              <a:gd name="connsiteX341" fmla="*/ 7382481 w 8023328"/>
              <a:gd name="connsiteY341" fmla="*/ 1508973 h 2380521"/>
              <a:gd name="connsiteX342" fmla="*/ 7370084 w 8023328"/>
              <a:gd name="connsiteY342" fmla="*/ 1523761 h 2380521"/>
              <a:gd name="connsiteX343" fmla="*/ 7356228 w 8023328"/>
              <a:gd name="connsiteY343" fmla="*/ 1508973 h 2380521"/>
              <a:gd name="connsiteX344" fmla="*/ 7370084 w 8023328"/>
              <a:gd name="connsiteY344" fmla="*/ 1494185 h 2380521"/>
              <a:gd name="connsiteX345" fmla="*/ 7294422 w 8023328"/>
              <a:gd name="connsiteY345" fmla="*/ 1494185 h 2380521"/>
              <a:gd name="connsiteX346" fmla="*/ 7308278 w 8023328"/>
              <a:gd name="connsiteY346" fmla="*/ 1508973 h 2380521"/>
              <a:gd name="connsiteX347" fmla="*/ 7294422 w 8023328"/>
              <a:gd name="connsiteY347" fmla="*/ 1523761 h 2380521"/>
              <a:gd name="connsiteX348" fmla="*/ 7282025 w 8023328"/>
              <a:gd name="connsiteY348" fmla="*/ 1508973 h 2380521"/>
              <a:gd name="connsiteX349" fmla="*/ 7294422 w 8023328"/>
              <a:gd name="connsiteY349" fmla="*/ 1494185 h 2380521"/>
              <a:gd name="connsiteX350" fmla="*/ 7223591 w 8023328"/>
              <a:gd name="connsiteY350" fmla="*/ 1494185 h 2380521"/>
              <a:gd name="connsiteX351" fmla="*/ 7237447 w 8023328"/>
              <a:gd name="connsiteY351" fmla="*/ 1508973 h 2380521"/>
              <a:gd name="connsiteX352" fmla="*/ 7223591 w 8023328"/>
              <a:gd name="connsiteY352" fmla="*/ 1523761 h 2380521"/>
              <a:gd name="connsiteX353" fmla="*/ 7211194 w 8023328"/>
              <a:gd name="connsiteY353" fmla="*/ 1508973 h 2380521"/>
              <a:gd name="connsiteX354" fmla="*/ 7223591 w 8023328"/>
              <a:gd name="connsiteY354" fmla="*/ 1494185 h 2380521"/>
              <a:gd name="connsiteX355" fmla="*/ 7152761 w 8023328"/>
              <a:gd name="connsiteY355" fmla="*/ 1494185 h 2380521"/>
              <a:gd name="connsiteX356" fmla="*/ 7166617 w 8023328"/>
              <a:gd name="connsiteY356" fmla="*/ 1508973 h 2380521"/>
              <a:gd name="connsiteX357" fmla="*/ 7152761 w 8023328"/>
              <a:gd name="connsiteY357" fmla="*/ 1523761 h 2380521"/>
              <a:gd name="connsiteX358" fmla="*/ 7140364 w 8023328"/>
              <a:gd name="connsiteY358" fmla="*/ 1508973 h 2380521"/>
              <a:gd name="connsiteX359" fmla="*/ 7152761 w 8023328"/>
              <a:gd name="connsiteY359" fmla="*/ 1494185 h 2380521"/>
              <a:gd name="connsiteX360" fmla="*/ 7084322 w 8023328"/>
              <a:gd name="connsiteY360" fmla="*/ 1494185 h 2380521"/>
              <a:gd name="connsiteX361" fmla="*/ 7099111 w 8023328"/>
              <a:gd name="connsiteY361" fmla="*/ 1508973 h 2380521"/>
              <a:gd name="connsiteX362" fmla="*/ 7084322 w 8023328"/>
              <a:gd name="connsiteY362" fmla="*/ 1523761 h 2380521"/>
              <a:gd name="connsiteX363" fmla="*/ 7069533 w 8023328"/>
              <a:gd name="connsiteY363" fmla="*/ 1508973 h 2380521"/>
              <a:gd name="connsiteX364" fmla="*/ 7084322 w 8023328"/>
              <a:gd name="connsiteY364" fmla="*/ 1494185 h 2380521"/>
              <a:gd name="connsiteX365" fmla="*/ 7013492 w 8023328"/>
              <a:gd name="connsiteY365" fmla="*/ 1494185 h 2380521"/>
              <a:gd name="connsiteX366" fmla="*/ 7028280 w 8023328"/>
              <a:gd name="connsiteY366" fmla="*/ 1508973 h 2380521"/>
              <a:gd name="connsiteX367" fmla="*/ 7013492 w 8023328"/>
              <a:gd name="connsiteY367" fmla="*/ 1523761 h 2380521"/>
              <a:gd name="connsiteX368" fmla="*/ 6998704 w 8023328"/>
              <a:gd name="connsiteY368" fmla="*/ 1508973 h 2380521"/>
              <a:gd name="connsiteX369" fmla="*/ 7013492 w 8023328"/>
              <a:gd name="connsiteY369" fmla="*/ 1494185 h 2380521"/>
              <a:gd name="connsiteX370" fmla="*/ 6939085 w 8023328"/>
              <a:gd name="connsiteY370" fmla="*/ 1494185 h 2380521"/>
              <a:gd name="connsiteX371" fmla="*/ 6950753 w 8023328"/>
              <a:gd name="connsiteY371" fmla="*/ 1508973 h 2380521"/>
              <a:gd name="connsiteX372" fmla="*/ 6939085 w 8023328"/>
              <a:gd name="connsiteY372" fmla="*/ 1523761 h 2380521"/>
              <a:gd name="connsiteX373" fmla="*/ 6924500 w 8023328"/>
              <a:gd name="connsiteY373" fmla="*/ 1508973 h 2380521"/>
              <a:gd name="connsiteX374" fmla="*/ 6939085 w 8023328"/>
              <a:gd name="connsiteY374" fmla="*/ 1494185 h 2380521"/>
              <a:gd name="connsiteX375" fmla="*/ 83229 w 8023328"/>
              <a:gd name="connsiteY375" fmla="*/ 1426727 h 2380521"/>
              <a:gd name="connsiteX376" fmla="*/ 97085 w 8023328"/>
              <a:gd name="connsiteY376" fmla="*/ 1439124 h 2380521"/>
              <a:gd name="connsiteX377" fmla="*/ 83229 w 8023328"/>
              <a:gd name="connsiteY377" fmla="*/ 1452980 h 2380521"/>
              <a:gd name="connsiteX378" fmla="*/ 70831 w 8023328"/>
              <a:gd name="connsiteY378" fmla="*/ 1439124 h 2380521"/>
              <a:gd name="connsiteX379" fmla="*/ 83229 w 8023328"/>
              <a:gd name="connsiteY379" fmla="*/ 1426727 h 2380521"/>
              <a:gd name="connsiteX380" fmla="*/ 11993 w 8023328"/>
              <a:gd name="connsiteY380" fmla="*/ 1426727 h 2380521"/>
              <a:gd name="connsiteX381" fmla="*/ 26234 w 8023328"/>
              <a:gd name="connsiteY381" fmla="*/ 1439124 h 2380521"/>
              <a:gd name="connsiteX382" fmla="*/ 11993 w 8023328"/>
              <a:gd name="connsiteY382" fmla="*/ 1452980 h 2380521"/>
              <a:gd name="connsiteX383" fmla="*/ 0 w 8023328"/>
              <a:gd name="connsiteY383" fmla="*/ 1439124 h 2380521"/>
              <a:gd name="connsiteX384" fmla="*/ 11993 w 8023328"/>
              <a:gd name="connsiteY384" fmla="*/ 1426727 h 2380521"/>
              <a:gd name="connsiteX385" fmla="*/ 7370084 w 8023328"/>
              <a:gd name="connsiteY385" fmla="*/ 1423353 h 2380521"/>
              <a:gd name="connsiteX386" fmla="*/ 7382481 w 8023328"/>
              <a:gd name="connsiteY386" fmla="*/ 1438142 h 2380521"/>
              <a:gd name="connsiteX387" fmla="*/ 7370084 w 8023328"/>
              <a:gd name="connsiteY387" fmla="*/ 1452931 h 2380521"/>
              <a:gd name="connsiteX388" fmla="*/ 7356228 w 8023328"/>
              <a:gd name="connsiteY388" fmla="*/ 1438142 h 2380521"/>
              <a:gd name="connsiteX389" fmla="*/ 7370084 w 8023328"/>
              <a:gd name="connsiteY389" fmla="*/ 1423353 h 2380521"/>
              <a:gd name="connsiteX390" fmla="*/ 7294422 w 8023328"/>
              <a:gd name="connsiteY390" fmla="*/ 1423353 h 2380521"/>
              <a:gd name="connsiteX391" fmla="*/ 7308278 w 8023328"/>
              <a:gd name="connsiteY391" fmla="*/ 1438142 h 2380521"/>
              <a:gd name="connsiteX392" fmla="*/ 7294422 w 8023328"/>
              <a:gd name="connsiteY392" fmla="*/ 1452931 h 2380521"/>
              <a:gd name="connsiteX393" fmla="*/ 7282025 w 8023328"/>
              <a:gd name="connsiteY393" fmla="*/ 1438142 h 2380521"/>
              <a:gd name="connsiteX394" fmla="*/ 7294422 w 8023328"/>
              <a:gd name="connsiteY394" fmla="*/ 1423353 h 2380521"/>
              <a:gd name="connsiteX395" fmla="*/ 7223591 w 8023328"/>
              <a:gd name="connsiteY395" fmla="*/ 1423353 h 2380521"/>
              <a:gd name="connsiteX396" fmla="*/ 7237447 w 8023328"/>
              <a:gd name="connsiteY396" fmla="*/ 1438142 h 2380521"/>
              <a:gd name="connsiteX397" fmla="*/ 7223591 w 8023328"/>
              <a:gd name="connsiteY397" fmla="*/ 1452931 h 2380521"/>
              <a:gd name="connsiteX398" fmla="*/ 7211194 w 8023328"/>
              <a:gd name="connsiteY398" fmla="*/ 1438142 h 2380521"/>
              <a:gd name="connsiteX399" fmla="*/ 7223591 w 8023328"/>
              <a:gd name="connsiteY399" fmla="*/ 1423353 h 2380521"/>
              <a:gd name="connsiteX400" fmla="*/ 7155152 w 8023328"/>
              <a:gd name="connsiteY400" fmla="*/ 1423353 h 2380521"/>
              <a:gd name="connsiteX401" fmla="*/ 7169940 w 8023328"/>
              <a:gd name="connsiteY401" fmla="*/ 1438142 h 2380521"/>
              <a:gd name="connsiteX402" fmla="*/ 7155152 w 8023328"/>
              <a:gd name="connsiteY402" fmla="*/ 1452931 h 2380521"/>
              <a:gd name="connsiteX403" fmla="*/ 7141920 w 8023328"/>
              <a:gd name="connsiteY403" fmla="*/ 1438142 h 2380521"/>
              <a:gd name="connsiteX404" fmla="*/ 7155152 w 8023328"/>
              <a:gd name="connsiteY404" fmla="*/ 1423353 h 2380521"/>
              <a:gd name="connsiteX405" fmla="*/ 7084322 w 8023328"/>
              <a:gd name="connsiteY405" fmla="*/ 1423353 h 2380521"/>
              <a:gd name="connsiteX406" fmla="*/ 7099111 w 8023328"/>
              <a:gd name="connsiteY406" fmla="*/ 1438142 h 2380521"/>
              <a:gd name="connsiteX407" fmla="*/ 7084322 w 8023328"/>
              <a:gd name="connsiteY407" fmla="*/ 1452931 h 2380521"/>
              <a:gd name="connsiteX408" fmla="*/ 7069533 w 8023328"/>
              <a:gd name="connsiteY408" fmla="*/ 1438142 h 2380521"/>
              <a:gd name="connsiteX409" fmla="*/ 7084322 w 8023328"/>
              <a:gd name="connsiteY409" fmla="*/ 1423353 h 2380521"/>
              <a:gd name="connsiteX410" fmla="*/ 7013492 w 8023328"/>
              <a:gd name="connsiteY410" fmla="*/ 1423353 h 2380521"/>
              <a:gd name="connsiteX411" fmla="*/ 7028280 w 8023328"/>
              <a:gd name="connsiteY411" fmla="*/ 1438142 h 2380521"/>
              <a:gd name="connsiteX412" fmla="*/ 7013492 w 8023328"/>
              <a:gd name="connsiteY412" fmla="*/ 1452931 h 2380521"/>
              <a:gd name="connsiteX413" fmla="*/ 6998704 w 8023328"/>
              <a:gd name="connsiteY413" fmla="*/ 1438142 h 2380521"/>
              <a:gd name="connsiteX414" fmla="*/ 7013492 w 8023328"/>
              <a:gd name="connsiteY414" fmla="*/ 1423353 h 2380521"/>
              <a:gd name="connsiteX415" fmla="*/ 6939085 w 8023328"/>
              <a:gd name="connsiteY415" fmla="*/ 1423353 h 2380521"/>
              <a:gd name="connsiteX416" fmla="*/ 6950753 w 8023328"/>
              <a:gd name="connsiteY416" fmla="*/ 1438142 h 2380521"/>
              <a:gd name="connsiteX417" fmla="*/ 6939085 w 8023328"/>
              <a:gd name="connsiteY417" fmla="*/ 1452931 h 2380521"/>
              <a:gd name="connsiteX418" fmla="*/ 6924500 w 8023328"/>
              <a:gd name="connsiteY418" fmla="*/ 1438142 h 2380521"/>
              <a:gd name="connsiteX419" fmla="*/ 6939085 w 8023328"/>
              <a:gd name="connsiteY419" fmla="*/ 1423353 h 2380521"/>
              <a:gd name="connsiteX420" fmla="*/ 6867525 w 8023328"/>
              <a:gd name="connsiteY420" fmla="*/ 1423353 h 2380521"/>
              <a:gd name="connsiteX421" fmla="*/ 6879922 w 8023328"/>
              <a:gd name="connsiteY421" fmla="*/ 1438142 h 2380521"/>
              <a:gd name="connsiteX422" fmla="*/ 6867525 w 8023328"/>
              <a:gd name="connsiteY422" fmla="*/ 1452931 h 2380521"/>
              <a:gd name="connsiteX423" fmla="*/ 6853669 w 8023328"/>
              <a:gd name="connsiteY423" fmla="*/ 1438142 h 2380521"/>
              <a:gd name="connsiteX424" fmla="*/ 6867525 w 8023328"/>
              <a:gd name="connsiteY424" fmla="*/ 1423353 h 2380521"/>
              <a:gd name="connsiteX425" fmla="*/ 6796696 w 8023328"/>
              <a:gd name="connsiteY425" fmla="*/ 1423353 h 2380521"/>
              <a:gd name="connsiteX426" fmla="*/ 6809093 w 8023328"/>
              <a:gd name="connsiteY426" fmla="*/ 1438142 h 2380521"/>
              <a:gd name="connsiteX427" fmla="*/ 6796696 w 8023328"/>
              <a:gd name="connsiteY427" fmla="*/ 1452931 h 2380521"/>
              <a:gd name="connsiteX428" fmla="*/ 6782840 w 8023328"/>
              <a:gd name="connsiteY428" fmla="*/ 1438142 h 2380521"/>
              <a:gd name="connsiteX429" fmla="*/ 6796696 w 8023328"/>
              <a:gd name="connsiteY429" fmla="*/ 1423353 h 2380521"/>
              <a:gd name="connsiteX430" fmla="*/ 155518 w 8023328"/>
              <a:gd name="connsiteY430" fmla="*/ 1355896 h 2380521"/>
              <a:gd name="connsiteX431" fmla="*/ 167916 w 8023328"/>
              <a:gd name="connsiteY431" fmla="*/ 1368293 h 2380521"/>
              <a:gd name="connsiteX432" fmla="*/ 155518 w 8023328"/>
              <a:gd name="connsiteY432" fmla="*/ 1382149 h 2380521"/>
              <a:gd name="connsiteX433" fmla="*/ 141662 w 8023328"/>
              <a:gd name="connsiteY433" fmla="*/ 1368293 h 2380521"/>
              <a:gd name="connsiteX434" fmla="*/ 155518 w 8023328"/>
              <a:gd name="connsiteY434" fmla="*/ 1355896 h 2380521"/>
              <a:gd name="connsiteX435" fmla="*/ 83230 w 8023328"/>
              <a:gd name="connsiteY435" fmla="*/ 1355896 h 2380521"/>
              <a:gd name="connsiteX436" fmla="*/ 97086 w 8023328"/>
              <a:gd name="connsiteY436" fmla="*/ 1368293 h 2380521"/>
              <a:gd name="connsiteX437" fmla="*/ 83230 w 8023328"/>
              <a:gd name="connsiteY437" fmla="*/ 1382149 h 2380521"/>
              <a:gd name="connsiteX438" fmla="*/ 70832 w 8023328"/>
              <a:gd name="connsiteY438" fmla="*/ 1368293 h 2380521"/>
              <a:gd name="connsiteX439" fmla="*/ 83230 w 8023328"/>
              <a:gd name="connsiteY439" fmla="*/ 1355896 h 2380521"/>
              <a:gd name="connsiteX440" fmla="*/ 11994 w 8023328"/>
              <a:gd name="connsiteY440" fmla="*/ 1355896 h 2380521"/>
              <a:gd name="connsiteX441" fmla="*/ 26235 w 8023328"/>
              <a:gd name="connsiteY441" fmla="*/ 1368293 h 2380521"/>
              <a:gd name="connsiteX442" fmla="*/ 11994 w 8023328"/>
              <a:gd name="connsiteY442" fmla="*/ 1382149 h 2380521"/>
              <a:gd name="connsiteX443" fmla="*/ 2 w 8023328"/>
              <a:gd name="connsiteY443" fmla="*/ 1368293 h 2380521"/>
              <a:gd name="connsiteX444" fmla="*/ 11994 w 8023328"/>
              <a:gd name="connsiteY444" fmla="*/ 1355896 h 2380521"/>
              <a:gd name="connsiteX445" fmla="*/ 7294422 w 8023328"/>
              <a:gd name="connsiteY445" fmla="*/ 1352524 h 2380521"/>
              <a:gd name="connsiteX446" fmla="*/ 7308278 w 8023328"/>
              <a:gd name="connsiteY446" fmla="*/ 1367109 h 2380521"/>
              <a:gd name="connsiteX447" fmla="*/ 7294422 w 8023328"/>
              <a:gd name="connsiteY447" fmla="*/ 1378777 h 2380521"/>
              <a:gd name="connsiteX448" fmla="*/ 7282025 w 8023328"/>
              <a:gd name="connsiteY448" fmla="*/ 1367109 h 2380521"/>
              <a:gd name="connsiteX449" fmla="*/ 7294422 w 8023328"/>
              <a:gd name="connsiteY449" fmla="*/ 1352524 h 2380521"/>
              <a:gd name="connsiteX450" fmla="*/ 7223591 w 8023328"/>
              <a:gd name="connsiteY450" fmla="*/ 1352524 h 2380521"/>
              <a:gd name="connsiteX451" fmla="*/ 7237447 w 8023328"/>
              <a:gd name="connsiteY451" fmla="*/ 1367109 h 2380521"/>
              <a:gd name="connsiteX452" fmla="*/ 7223591 w 8023328"/>
              <a:gd name="connsiteY452" fmla="*/ 1378777 h 2380521"/>
              <a:gd name="connsiteX453" fmla="*/ 7211194 w 8023328"/>
              <a:gd name="connsiteY453" fmla="*/ 1367109 h 2380521"/>
              <a:gd name="connsiteX454" fmla="*/ 7223591 w 8023328"/>
              <a:gd name="connsiteY454" fmla="*/ 1352524 h 2380521"/>
              <a:gd name="connsiteX455" fmla="*/ 7155152 w 8023328"/>
              <a:gd name="connsiteY455" fmla="*/ 1352524 h 2380521"/>
              <a:gd name="connsiteX456" fmla="*/ 7169940 w 8023328"/>
              <a:gd name="connsiteY456" fmla="*/ 1367109 h 2380521"/>
              <a:gd name="connsiteX457" fmla="*/ 7155152 w 8023328"/>
              <a:gd name="connsiteY457" fmla="*/ 1378777 h 2380521"/>
              <a:gd name="connsiteX458" fmla="*/ 7140364 w 8023328"/>
              <a:gd name="connsiteY458" fmla="*/ 1367109 h 2380521"/>
              <a:gd name="connsiteX459" fmla="*/ 7155152 w 8023328"/>
              <a:gd name="connsiteY459" fmla="*/ 1352524 h 2380521"/>
              <a:gd name="connsiteX460" fmla="*/ 7084322 w 8023328"/>
              <a:gd name="connsiteY460" fmla="*/ 1352524 h 2380521"/>
              <a:gd name="connsiteX461" fmla="*/ 7099111 w 8023328"/>
              <a:gd name="connsiteY461" fmla="*/ 1367109 h 2380521"/>
              <a:gd name="connsiteX462" fmla="*/ 7084322 w 8023328"/>
              <a:gd name="connsiteY462" fmla="*/ 1378777 h 2380521"/>
              <a:gd name="connsiteX463" fmla="*/ 7069533 w 8023328"/>
              <a:gd name="connsiteY463" fmla="*/ 1367109 h 2380521"/>
              <a:gd name="connsiteX464" fmla="*/ 7084322 w 8023328"/>
              <a:gd name="connsiteY464" fmla="*/ 1352524 h 2380521"/>
              <a:gd name="connsiteX465" fmla="*/ 7013492 w 8023328"/>
              <a:gd name="connsiteY465" fmla="*/ 1352524 h 2380521"/>
              <a:gd name="connsiteX466" fmla="*/ 7028280 w 8023328"/>
              <a:gd name="connsiteY466" fmla="*/ 1367109 h 2380521"/>
              <a:gd name="connsiteX467" fmla="*/ 7013492 w 8023328"/>
              <a:gd name="connsiteY467" fmla="*/ 1378777 h 2380521"/>
              <a:gd name="connsiteX468" fmla="*/ 6998704 w 8023328"/>
              <a:gd name="connsiteY468" fmla="*/ 1367109 h 2380521"/>
              <a:gd name="connsiteX469" fmla="*/ 7013492 w 8023328"/>
              <a:gd name="connsiteY469" fmla="*/ 1352524 h 2380521"/>
              <a:gd name="connsiteX470" fmla="*/ 6939085 w 8023328"/>
              <a:gd name="connsiteY470" fmla="*/ 1352524 h 2380521"/>
              <a:gd name="connsiteX471" fmla="*/ 6950753 w 8023328"/>
              <a:gd name="connsiteY471" fmla="*/ 1367701 h 2380521"/>
              <a:gd name="connsiteX472" fmla="*/ 6939085 w 8023328"/>
              <a:gd name="connsiteY472" fmla="*/ 1382120 h 2380521"/>
              <a:gd name="connsiteX473" fmla="*/ 6924500 w 8023328"/>
              <a:gd name="connsiteY473" fmla="*/ 1367701 h 2380521"/>
              <a:gd name="connsiteX474" fmla="*/ 6939085 w 8023328"/>
              <a:gd name="connsiteY474" fmla="*/ 1352524 h 2380521"/>
              <a:gd name="connsiteX475" fmla="*/ 6867525 w 8023328"/>
              <a:gd name="connsiteY475" fmla="*/ 1352524 h 2380521"/>
              <a:gd name="connsiteX476" fmla="*/ 6879922 w 8023328"/>
              <a:gd name="connsiteY476" fmla="*/ 1367701 h 2380521"/>
              <a:gd name="connsiteX477" fmla="*/ 6867525 w 8023328"/>
              <a:gd name="connsiteY477" fmla="*/ 1382120 h 2380521"/>
              <a:gd name="connsiteX478" fmla="*/ 6853669 w 8023328"/>
              <a:gd name="connsiteY478" fmla="*/ 1367701 h 2380521"/>
              <a:gd name="connsiteX479" fmla="*/ 6867525 w 8023328"/>
              <a:gd name="connsiteY479" fmla="*/ 1352524 h 2380521"/>
              <a:gd name="connsiteX480" fmla="*/ 6796696 w 8023328"/>
              <a:gd name="connsiteY480" fmla="*/ 1352524 h 2380521"/>
              <a:gd name="connsiteX481" fmla="*/ 6809093 w 8023328"/>
              <a:gd name="connsiteY481" fmla="*/ 1367701 h 2380521"/>
              <a:gd name="connsiteX482" fmla="*/ 6796696 w 8023328"/>
              <a:gd name="connsiteY482" fmla="*/ 1382120 h 2380521"/>
              <a:gd name="connsiteX483" fmla="*/ 6782840 w 8023328"/>
              <a:gd name="connsiteY483" fmla="*/ 1367701 h 2380521"/>
              <a:gd name="connsiteX484" fmla="*/ 6796696 w 8023328"/>
              <a:gd name="connsiteY484" fmla="*/ 1352524 h 2380521"/>
              <a:gd name="connsiteX485" fmla="*/ 6724405 w 8023328"/>
              <a:gd name="connsiteY485" fmla="*/ 1352524 h 2380521"/>
              <a:gd name="connsiteX486" fmla="*/ 6738261 w 8023328"/>
              <a:gd name="connsiteY486" fmla="*/ 1367701 h 2380521"/>
              <a:gd name="connsiteX487" fmla="*/ 6724405 w 8023328"/>
              <a:gd name="connsiteY487" fmla="*/ 1382120 h 2380521"/>
              <a:gd name="connsiteX488" fmla="*/ 6712008 w 8023328"/>
              <a:gd name="connsiteY488" fmla="*/ 1367701 h 2380521"/>
              <a:gd name="connsiteX489" fmla="*/ 6724405 w 8023328"/>
              <a:gd name="connsiteY489" fmla="*/ 1352524 h 2380521"/>
              <a:gd name="connsiteX490" fmla="*/ 6653576 w 8023328"/>
              <a:gd name="connsiteY490" fmla="*/ 1352524 h 2380521"/>
              <a:gd name="connsiteX491" fmla="*/ 6667432 w 8023328"/>
              <a:gd name="connsiteY491" fmla="*/ 1367701 h 2380521"/>
              <a:gd name="connsiteX492" fmla="*/ 6653576 w 8023328"/>
              <a:gd name="connsiteY492" fmla="*/ 1382120 h 2380521"/>
              <a:gd name="connsiteX493" fmla="*/ 6641179 w 8023328"/>
              <a:gd name="connsiteY493" fmla="*/ 1367701 h 2380521"/>
              <a:gd name="connsiteX494" fmla="*/ 6653576 w 8023328"/>
              <a:gd name="connsiteY494" fmla="*/ 1352524 h 2380521"/>
              <a:gd name="connsiteX495" fmla="*/ 7223591 w 8023328"/>
              <a:gd name="connsiteY495" fmla="*/ 1281693 h 2380521"/>
              <a:gd name="connsiteX496" fmla="*/ 7237447 w 8023328"/>
              <a:gd name="connsiteY496" fmla="*/ 1295549 h 2380521"/>
              <a:gd name="connsiteX497" fmla="*/ 7223591 w 8023328"/>
              <a:gd name="connsiteY497" fmla="*/ 1307946 h 2380521"/>
              <a:gd name="connsiteX498" fmla="*/ 7211194 w 8023328"/>
              <a:gd name="connsiteY498" fmla="*/ 1295549 h 2380521"/>
              <a:gd name="connsiteX499" fmla="*/ 7223591 w 8023328"/>
              <a:gd name="connsiteY499" fmla="*/ 1281693 h 2380521"/>
              <a:gd name="connsiteX500" fmla="*/ 7155152 w 8023328"/>
              <a:gd name="connsiteY500" fmla="*/ 1281693 h 2380521"/>
              <a:gd name="connsiteX501" fmla="*/ 7169940 w 8023328"/>
              <a:gd name="connsiteY501" fmla="*/ 1295549 h 2380521"/>
              <a:gd name="connsiteX502" fmla="*/ 7155152 w 8023328"/>
              <a:gd name="connsiteY502" fmla="*/ 1307946 h 2380521"/>
              <a:gd name="connsiteX503" fmla="*/ 7140364 w 8023328"/>
              <a:gd name="connsiteY503" fmla="*/ 1295549 h 2380521"/>
              <a:gd name="connsiteX504" fmla="*/ 7155152 w 8023328"/>
              <a:gd name="connsiteY504" fmla="*/ 1281693 h 2380521"/>
              <a:gd name="connsiteX505" fmla="*/ 7084322 w 8023328"/>
              <a:gd name="connsiteY505" fmla="*/ 1281693 h 2380521"/>
              <a:gd name="connsiteX506" fmla="*/ 7099111 w 8023328"/>
              <a:gd name="connsiteY506" fmla="*/ 1295549 h 2380521"/>
              <a:gd name="connsiteX507" fmla="*/ 7084322 w 8023328"/>
              <a:gd name="connsiteY507" fmla="*/ 1307946 h 2380521"/>
              <a:gd name="connsiteX508" fmla="*/ 7069533 w 8023328"/>
              <a:gd name="connsiteY508" fmla="*/ 1295549 h 2380521"/>
              <a:gd name="connsiteX509" fmla="*/ 7084322 w 8023328"/>
              <a:gd name="connsiteY509" fmla="*/ 1281693 h 2380521"/>
              <a:gd name="connsiteX510" fmla="*/ 7013492 w 8023328"/>
              <a:gd name="connsiteY510" fmla="*/ 1281693 h 2380521"/>
              <a:gd name="connsiteX511" fmla="*/ 7028280 w 8023328"/>
              <a:gd name="connsiteY511" fmla="*/ 1295549 h 2380521"/>
              <a:gd name="connsiteX512" fmla="*/ 7013492 w 8023328"/>
              <a:gd name="connsiteY512" fmla="*/ 1307946 h 2380521"/>
              <a:gd name="connsiteX513" fmla="*/ 6998704 w 8023328"/>
              <a:gd name="connsiteY513" fmla="*/ 1295549 h 2380521"/>
              <a:gd name="connsiteX514" fmla="*/ 7013492 w 8023328"/>
              <a:gd name="connsiteY514" fmla="*/ 1281693 h 2380521"/>
              <a:gd name="connsiteX515" fmla="*/ 6939085 w 8023328"/>
              <a:gd name="connsiteY515" fmla="*/ 1281693 h 2380521"/>
              <a:gd name="connsiteX516" fmla="*/ 6950753 w 8023328"/>
              <a:gd name="connsiteY516" fmla="*/ 1295549 h 2380521"/>
              <a:gd name="connsiteX517" fmla="*/ 6939085 w 8023328"/>
              <a:gd name="connsiteY517" fmla="*/ 1307946 h 2380521"/>
              <a:gd name="connsiteX518" fmla="*/ 6924500 w 8023328"/>
              <a:gd name="connsiteY518" fmla="*/ 1295549 h 2380521"/>
              <a:gd name="connsiteX519" fmla="*/ 6939085 w 8023328"/>
              <a:gd name="connsiteY519" fmla="*/ 1281693 h 2380521"/>
              <a:gd name="connsiteX520" fmla="*/ 6867525 w 8023328"/>
              <a:gd name="connsiteY520" fmla="*/ 1281693 h 2380521"/>
              <a:gd name="connsiteX521" fmla="*/ 6879922 w 8023328"/>
              <a:gd name="connsiteY521" fmla="*/ 1295549 h 2380521"/>
              <a:gd name="connsiteX522" fmla="*/ 6867525 w 8023328"/>
              <a:gd name="connsiteY522" fmla="*/ 1307946 h 2380521"/>
              <a:gd name="connsiteX523" fmla="*/ 6853669 w 8023328"/>
              <a:gd name="connsiteY523" fmla="*/ 1295549 h 2380521"/>
              <a:gd name="connsiteX524" fmla="*/ 6867525 w 8023328"/>
              <a:gd name="connsiteY524" fmla="*/ 1281693 h 2380521"/>
              <a:gd name="connsiteX525" fmla="*/ 6796696 w 8023328"/>
              <a:gd name="connsiteY525" fmla="*/ 1281693 h 2380521"/>
              <a:gd name="connsiteX526" fmla="*/ 6809093 w 8023328"/>
              <a:gd name="connsiteY526" fmla="*/ 1295549 h 2380521"/>
              <a:gd name="connsiteX527" fmla="*/ 6796696 w 8023328"/>
              <a:gd name="connsiteY527" fmla="*/ 1307946 h 2380521"/>
              <a:gd name="connsiteX528" fmla="*/ 6782840 w 8023328"/>
              <a:gd name="connsiteY528" fmla="*/ 1295549 h 2380521"/>
              <a:gd name="connsiteX529" fmla="*/ 6796696 w 8023328"/>
              <a:gd name="connsiteY529" fmla="*/ 1281693 h 2380521"/>
              <a:gd name="connsiteX530" fmla="*/ 6724405 w 8023328"/>
              <a:gd name="connsiteY530" fmla="*/ 1281693 h 2380521"/>
              <a:gd name="connsiteX531" fmla="*/ 6738261 w 8023328"/>
              <a:gd name="connsiteY531" fmla="*/ 1295549 h 2380521"/>
              <a:gd name="connsiteX532" fmla="*/ 6724405 w 8023328"/>
              <a:gd name="connsiteY532" fmla="*/ 1307946 h 2380521"/>
              <a:gd name="connsiteX533" fmla="*/ 6712008 w 8023328"/>
              <a:gd name="connsiteY533" fmla="*/ 1295549 h 2380521"/>
              <a:gd name="connsiteX534" fmla="*/ 6724405 w 8023328"/>
              <a:gd name="connsiteY534" fmla="*/ 1281693 h 2380521"/>
              <a:gd name="connsiteX535" fmla="*/ 6653576 w 8023328"/>
              <a:gd name="connsiteY535" fmla="*/ 1281693 h 2380521"/>
              <a:gd name="connsiteX536" fmla="*/ 6667432 w 8023328"/>
              <a:gd name="connsiteY536" fmla="*/ 1295549 h 2380521"/>
              <a:gd name="connsiteX537" fmla="*/ 6653576 w 8023328"/>
              <a:gd name="connsiteY537" fmla="*/ 1307946 h 2380521"/>
              <a:gd name="connsiteX538" fmla="*/ 6641179 w 8023328"/>
              <a:gd name="connsiteY538" fmla="*/ 1295549 h 2380521"/>
              <a:gd name="connsiteX539" fmla="*/ 6653576 w 8023328"/>
              <a:gd name="connsiteY539" fmla="*/ 1281693 h 2380521"/>
              <a:gd name="connsiteX540" fmla="*/ 6582745 w 8023328"/>
              <a:gd name="connsiteY540" fmla="*/ 1281693 h 2380521"/>
              <a:gd name="connsiteX541" fmla="*/ 6596601 w 8023328"/>
              <a:gd name="connsiteY541" fmla="*/ 1295549 h 2380521"/>
              <a:gd name="connsiteX542" fmla="*/ 6582745 w 8023328"/>
              <a:gd name="connsiteY542" fmla="*/ 1307946 h 2380521"/>
              <a:gd name="connsiteX543" fmla="*/ 6570348 w 8023328"/>
              <a:gd name="connsiteY543" fmla="*/ 1295549 h 2380521"/>
              <a:gd name="connsiteX544" fmla="*/ 6582745 w 8023328"/>
              <a:gd name="connsiteY544" fmla="*/ 1281693 h 2380521"/>
              <a:gd name="connsiteX545" fmla="*/ 6510933 w 8023328"/>
              <a:gd name="connsiteY545" fmla="*/ 1281693 h 2380521"/>
              <a:gd name="connsiteX546" fmla="*/ 6525722 w 8023328"/>
              <a:gd name="connsiteY546" fmla="*/ 1295549 h 2380521"/>
              <a:gd name="connsiteX547" fmla="*/ 6510933 w 8023328"/>
              <a:gd name="connsiteY547" fmla="*/ 1307946 h 2380521"/>
              <a:gd name="connsiteX548" fmla="*/ 6496144 w 8023328"/>
              <a:gd name="connsiteY548" fmla="*/ 1295549 h 2380521"/>
              <a:gd name="connsiteX549" fmla="*/ 6510933 w 8023328"/>
              <a:gd name="connsiteY549" fmla="*/ 1281693 h 2380521"/>
              <a:gd name="connsiteX550" fmla="*/ 6440492 w 8023328"/>
              <a:gd name="connsiteY550" fmla="*/ 1281693 h 2380521"/>
              <a:gd name="connsiteX551" fmla="*/ 6454911 w 8023328"/>
              <a:gd name="connsiteY551" fmla="*/ 1295549 h 2380521"/>
              <a:gd name="connsiteX552" fmla="*/ 6440492 w 8023328"/>
              <a:gd name="connsiteY552" fmla="*/ 1307946 h 2380521"/>
              <a:gd name="connsiteX553" fmla="*/ 6425315 w 8023328"/>
              <a:gd name="connsiteY553" fmla="*/ 1295549 h 2380521"/>
              <a:gd name="connsiteX554" fmla="*/ 6440492 w 8023328"/>
              <a:gd name="connsiteY554" fmla="*/ 1281693 h 2380521"/>
              <a:gd name="connsiteX555" fmla="*/ 6369273 w 8023328"/>
              <a:gd name="connsiteY555" fmla="*/ 1281693 h 2380521"/>
              <a:gd name="connsiteX556" fmla="*/ 6384062 w 8023328"/>
              <a:gd name="connsiteY556" fmla="*/ 1296482 h 2380521"/>
              <a:gd name="connsiteX557" fmla="*/ 6369273 w 8023328"/>
              <a:gd name="connsiteY557" fmla="*/ 1311271 h 2380521"/>
              <a:gd name="connsiteX558" fmla="*/ 6354484 w 8023328"/>
              <a:gd name="connsiteY558" fmla="*/ 1296482 h 2380521"/>
              <a:gd name="connsiteX559" fmla="*/ 6369273 w 8023328"/>
              <a:gd name="connsiteY559" fmla="*/ 1281693 h 2380521"/>
              <a:gd name="connsiteX560" fmla="*/ 5799257 w 8023328"/>
              <a:gd name="connsiteY560" fmla="*/ 1281693 h 2380521"/>
              <a:gd name="connsiteX561" fmla="*/ 5814045 w 8023328"/>
              <a:gd name="connsiteY561" fmla="*/ 1296482 h 2380521"/>
              <a:gd name="connsiteX562" fmla="*/ 5799257 w 8023328"/>
              <a:gd name="connsiteY562" fmla="*/ 1311271 h 2380521"/>
              <a:gd name="connsiteX563" fmla="*/ 5784469 w 8023328"/>
              <a:gd name="connsiteY563" fmla="*/ 1296482 h 2380521"/>
              <a:gd name="connsiteX564" fmla="*/ 5799257 w 8023328"/>
              <a:gd name="connsiteY564" fmla="*/ 1281693 h 2380521"/>
              <a:gd name="connsiteX565" fmla="*/ 5724122 w 8023328"/>
              <a:gd name="connsiteY565" fmla="*/ 1281693 h 2380521"/>
              <a:gd name="connsiteX566" fmla="*/ 5736519 w 8023328"/>
              <a:gd name="connsiteY566" fmla="*/ 1296482 h 2380521"/>
              <a:gd name="connsiteX567" fmla="*/ 5724122 w 8023328"/>
              <a:gd name="connsiteY567" fmla="*/ 1311271 h 2380521"/>
              <a:gd name="connsiteX568" fmla="*/ 5710266 w 8023328"/>
              <a:gd name="connsiteY568" fmla="*/ 1296482 h 2380521"/>
              <a:gd name="connsiteX569" fmla="*/ 5724122 w 8023328"/>
              <a:gd name="connsiteY569" fmla="*/ 1281693 h 2380521"/>
              <a:gd name="connsiteX570" fmla="*/ 5653291 w 8023328"/>
              <a:gd name="connsiteY570" fmla="*/ 1281693 h 2380521"/>
              <a:gd name="connsiteX571" fmla="*/ 5665688 w 8023328"/>
              <a:gd name="connsiteY571" fmla="*/ 1296482 h 2380521"/>
              <a:gd name="connsiteX572" fmla="*/ 5653291 w 8023328"/>
              <a:gd name="connsiteY572" fmla="*/ 1311271 h 2380521"/>
              <a:gd name="connsiteX573" fmla="*/ 5639435 w 8023328"/>
              <a:gd name="connsiteY573" fmla="*/ 1296482 h 2380521"/>
              <a:gd name="connsiteX574" fmla="*/ 5653291 w 8023328"/>
              <a:gd name="connsiteY574" fmla="*/ 1281693 h 2380521"/>
              <a:gd name="connsiteX575" fmla="*/ 5582461 w 8023328"/>
              <a:gd name="connsiteY575" fmla="*/ 1281693 h 2380521"/>
              <a:gd name="connsiteX576" fmla="*/ 5594858 w 8023328"/>
              <a:gd name="connsiteY576" fmla="*/ 1296482 h 2380521"/>
              <a:gd name="connsiteX577" fmla="*/ 5582461 w 8023328"/>
              <a:gd name="connsiteY577" fmla="*/ 1311271 h 2380521"/>
              <a:gd name="connsiteX578" fmla="*/ 5568605 w 8023328"/>
              <a:gd name="connsiteY578" fmla="*/ 1296482 h 2380521"/>
              <a:gd name="connsiteX579" fmla="*/ 5582461 w 8023328"/>
              <a:gd name="connsiteY579" fmla="*/ 1281693 h 2380521"/>
              <a:gd name="connsiteX580" fmla="*/ 5510171 w 8023328"/>
              <a:gd name="connsiteY580" fmla="*/ 1281693 h 2380521"/>
              <a:gd name="connsiteX581" fmla="*/ 5524027 w 8023328"/>
              <a:gd name="connsiteY581" fmla="*/ 1296482 h 2380521"/>
              <a:gd name="connsiteX582" fmla="*/ 5510171 w 8023328"/>
              <a:gd name="connsiteY582" fmla="*/ 1311271 h 2380521"/>
              <a:gd name="connsiteX583" fmla="*/ 5497774 w 8023328"/>
              <a:gd name="connsiteY583" fmla="*/ 1296482 h 2380521"/>
              <a:gd name="connsiteX584" fmla="*/ 5510171 w 8023328"/>
              <a:gd name="connsiteY584" fmla="*/ 1281693 h 2380521"/>
              <a:gd name="connsiteX585" fmla="*/ 5438937 w 8023328"/>
              <a:gd name="connsiteY585" fmla="*/ 1281693 h 2380521"/>
              <a:gd name="connsiteX586" fmla="*/ 5453178 w 8023328"/>
              <a:gd name="connsiteY586" fmla="*/ 1296482 h 2380521"/>
              <a:gd name="connsiteX587" fmla="*/ 5438937 w 8023328"/>
              <a:gd name="connsiteY587" fmla="*/ 1311271 h 2380521"/>
              <a:gd name="connsiteX588" fmla="*/ 5426945 w 8023328"/>
              <a:gd name="connsiteY588" fmla="*/ 1296482 h 2380521"/>
              <a:gd name="connsiteX589" fmla="*/ 5438937 w 8023328"/>
              <a:gd name="connsiteY589" fmla="*/ 1281693 h 2380521"/>
              <a:gd name="connsiteX590" fmla="*/ 5368510 w 8023328"/>
              <a:gd name="connsiteY590" fmla="*/ 1281693 h 2380521"/>
              <a:gd name="connsiteX591" fmla="*/ 5382366 w 8023328"/>
              <a:gd name="connsiteY591" fmla="*/ 1296482 h 2380521"/>
              <a:gd name="connsiteX592" fmla="*/ 5368510 w 8023328"/>
              <a:gd name="connsiteY592" fmla="*/ 1311271 h 2380521"/>
              <a:gd name="connsiteX593" fmla="*/ 5356113 w 8023328"/>
              <a:gd name="connsiteY593" fmla="*/ 1296482 h 2380521"/>
              <a:gd name="connsiteX594" fmla="*/ 5368510 w 8023328"/>
              <a:gd name="connsiteY594" fmla="*/ 1281693 h 2380521"/>
              <a:gd name="connsiteX595" fmla="*/ 5296699 w 8023328"/>
              <a:gd name="connsiteY595" fmla="*/ 1281693 h 2380521"/>
              <a:gd name="connsiteX596" fmla="*/ 5311488 w 8023328"/>
              <a:gd name="connsiteY596" fmla="*/ 1296482 h 2380521"/>
              <a:gd name="connsiteX597" fmla="*/ 5296699 w 8023328"/>
              <a:gd name="connsiteY597" fmla="*/ 1311271 h 2380521"/>
              <a:gd name="connsiteX598" fmla="*/ 5281910 w 8023328"/>
              <a:gd name="connsiteY598" fmla="*/ 1296482 h 2380521"/>
              <a:gd name="connsiteX599" fmla="*/ 5296699 w 8023328"/>
              <a:gd name="connsiteY599" fmla="*/ 1281693 h 2380521"/>
              <a:gd name="connsiteX600" fmla="*/ 5225869 w 8023328"/>
              <a:gd name="connsiteY600" fmla="*/ 1281693 h 2380521"/>
              <a:gd name="connsiteX601" fmla="*/ 5240657 w 8023328"/>
              <a:gd name="connsiteY601" fmla="*/ 1296482 h 2380521"/>
              <a:gd name="connsiteX602" fmla="*/ 5225869 w 8023328"/>
              <a:gd name="connsiteY602" fmla="*/ 1311271 h 2380521"/>
              <a:gd name="connsiteX603" fmla="*/ 5211081 w 8023328"/>
              <a:gd name="connsiteY603" fmla="*/ 1296482 h 2380521"/>
              <a:gd name="connsiteX604" fmla="*/ 5225869 w 8023328"/>
              <a:gd name="connsiteY604" fmla="*/ 1281693 h 2380521"/>
              <a:gd name="connsiteX605" fmla="*/ 5154105 w 8023328"/>
              <a:gd name="connsiteY605" fmla="*/ 1281693 h 2380521"/>
              <a:gd name="connsiteX606" fmla="*/ 5166502 w 8023328"/>
              <a:gd name="connsiteY606" fmla="*/ 1296482 h 2380521"/>
              <a:gd name="connsiteX607" fmla="*/ 5154105 w 8023328"/>
              <a:gd name="connsiteY607" fmla="*/ 1311271 h 2380521"/>
              <a:gd name="connsiteX608" fmla="*/ 5140249 w 8023328"/>
              <a:gd name="connsiteY608" fmla="*/ 1296482 h 2380521"/>
              <a:gd name="connsiteX609" fmla="*/ 5154105 w 8023328"/>
              <a:gd name="connsiteY609" fmla="*/ 1281693 h 2380521"/>
              <a:gd name="connsiteX610" fmla="*/ 5083276 w 8023328"/>
              <a:gd name="connsiteY610" fmla="*/ 1281693 h 2380521"/>
              <a:gd name="connsiteX611" fmla="*/ 5095673 w 8023328"/>
              <a:gd name="connsiteY611" fmla="*/ 1296482 h 2380521"/>
              <a:gd name="connsiteX612" fmla="*/ 5083276 w 8023328"/>
              <a:gd name="connsiteY612" fmla="*/ 1311271 h 2380521"/>
              <a:gd name="connsiteX613" fmla="*/ 5069420 w 8023328"/>
              <a:gd name="connsiteY613" fmla="*/ 1296482 h 2380521"/>
              <a:gd name="connsiteX614" fmla="*/ 5083276 w 8023328"/>
              <a:gd name="connsiteY614" fmla="*/ 1281693 h 2380521"/>
              <a:gd name="connsiteX615" fmla="*/ 5012445 w 8023328"/>
              <a:gd name="connsiteY615" fmla="*/ 1281693 h 2380521"/>
              <a:gd name="connsiteX616" fmla="*/ 5024842 w 8023328"/>
              <a:gd name="connsiteY616" fmla="*/ 1296482 h 2380521"/>
              <a:gd name="connsiteX617" fmla="*/ 5012445 w 8023328"/>
              <a:gd name="connsiteY617" fmla="*/ 1311271 h 2380521"/>
              <a:gd name="connsiteX618" fmla="*/ 4998589 w 8023328"/>
              <a:gd name="connsiteY618" fmla="*/ 1296482 h 2380521"/>
              <a:gd name="connsiteX619" fmla="*/ 5012445 w 8023328"/>
              <a:gd name="connsiteY619" fmla="*/ 1281693 h 2380521"/>
              <a:gd name="connsiteX620" fmla="*/ 4940157 w 8023328"/>
              <a:gd name="connsiteY620" fmla="*/ 1281693 h 2380521"/>
              <a:gd name="connsiteX621" fmla="*/ 4954013 w 8023328"/>
              <a:gd name="connsiteY621" fmla="*/ 1296482 h 2380521"/>
              <a:gd name="connsiteX622" fmla="*/ 4940157 w 8023328"/>
              <a:gd name="connsiteY622" fmla="*/ 1311271 h 2380521"/>
              <a:gd name="connsiteX623" fmla="*/ 4927760 w 8023328"/>
              <a:gd name="connsiteY623" fmla="*/ 1296482 h 2380521"/>
              <a:gd name="connsiteX624" fmla="*/ 4940157 w 8023328"/>
              <a:gd name="connsiteY624" fmla="*/ 1281693 h 2380521"/>
              <a:gd name="connsiteX625" fmla="*/ 4865953 w 8023328"/>
              <a:gd name="connsiteY625" fmla="*/ 1281693 h 2380521"/>
              <a:gd name="connsiteX626" fmla="*/ 4879809 w 8023328"/>
              <a:gd name="connsiteY626" fmla="*/ 1296482 h 2380521"/>
              <a:gd name="connsiteX627" fmla="*/ 4865953 w 8023328"/>
              <a:gd name="connsiteY627" fmla="*/ 1311271 h 2380521"/>
              <a:gd name="connsiteX628" fmla="*/ 4853556 w 8023328"/>
              <a:gd name="connsiteY628" fmla="*/ 1296482 h 2380521"/>
              <a:gd name="connsiteX629" fmla="*/ 4865953 w 8023328"/>
              <a:gd name="connsiteY629" fmla="*/ 1281693 h 2380521"/>
              <a:gd name="connsiteX630" fmla="*/ 4795122 w 8023328"/>
              <a:gd name="connsiteY630" fmla="*/ 1281693 h 2380521"/>
              <a:gd name="connsiteX631" fmla="*/ 4808978 w 8023328"/>
              <a:gd name="connsiteY631" fmla="*/ 1296482 h 2380521"/>
              <a:gd name="connsiteX632" fmla="*/ 4795122 w 8023328"/>
              <a:gd name="connsiteY632" fmla="*/ 1311271 h 2380521"/>
              <a:gd name="connsiteX633" fmla="*/ 4782725 w 8023328"/>
              <a:gd name="connsiteY633" fmla="*/ 1296482 h 2380521"/>
              <a:gd name="connsiteX634" fmla="*/ 4795122 w 8023328"/>
              <a:gd name="connsiteY634" fmla="*/ 1281693 h 2380521"/>
              <a:gd name="connsiteX635" fmla="*/ 4726684 w 8023328"/>
              <a:gd name="connsiteY635" fmla="*/ 1281693 h 2380521"/>
              <a:gd name="connsiteX636" fmla="*/ 4741472 w 8023328"/>
              <a:gd name="connsiteY636" fmla="*/ 1296482 h 2380521"/>
              <a:gd name="connsiteX637" fmla="*/ 4726684 w 8023328"/>
              <a:gd name="connsiteY637" fmla="*/ 1311271 h 2380521"/>
              <a:gd name="connsiteX638" fmla="*/ 4711896 w 8023328"/>
              <a:gd name="connsiteY638" fmla="*/ 1296482 h 2380521"/>
              <a:gd name="connsiteX639" fmla="*/ 4726684 w 8023328"/>
              <a:gd name="connsiteY639" fmla="*/ 1281693 h 2380521"/>
              <a:gd name="connsiteX640" fmla="*/ 4655853 w 8023328"/>
              <a:gd name="connsiteY640" fmla="*/ 1281693 h 2380521"/>
              <a:gd name="connsiteX641" fmla="*/ 4670642 w 8023328"/>
              <a:gd name="connsiteY641" fmla="*/ 1294090 h 2380521"/>
              <a:gd name="connsiteX642" fmla="*/ 4655853 w 8023328"/>
              <a:gd name="connsiteY642" fmla="*/ 1307946 h 2380521"/>
              <a:gd name="connsiteX643" fmla="*/ 4641064 w 8023328"/>
              <a:gd name="connsiteY643" fmla="*/ 1294090 h 2380521"/>
              <a:gd name="connsiteX644" fmla="*/ 4655853 w 8023328"/>
              <a:gd name="connsiteY644" fmla="*/ 1281693 h 2380521"/>
              <a:gd name="connsiteX645" fmla="*/ 4585023 w 8023328"/>
              <a:gd name="connsiteY645" fmla="*/ 1281693 h 2380521"/>
              <a:gd name="connsiteX646" fmla="*/ 4599811 w 8023328"/>
              <a:gd name="connsiteY646" fmla="*/ 1294090 h 2380521"/>
              <a:gd name="connsiteX647" fmla="*/ 4585023 w 8023328"/>
              <a:gd name="connsiteY647" fmla="*/ 1307946 h 2380521"/>
              <a:gd name="connsiteX648" fmla="*/ 4570235 w 8023328"/>
              <a:gd name="connsiteY648" fmla="*/ 1294090 h 2380521"/>
              <a:gd name="connsiteX649" fmla="*/ 4585023 w 8023328"/>
              <a:gd name="connsiteY649" fmla="*/ 1281693 h 2380521"/>
              <a:gd name="connsiteX650" fmla="*/ 226355 w 8023328"/>
              <a:gd name="connsiteY650" fmla="*/ 1281693 h 2380521"/>
              <a:gd name="connsiteX651" fmla="*/ 238753 w 8023328"/>
              <a:gd name="connsiteY651" fmla="*/ 1296871 h 2380521"/>
              <a:gd name="connsiteX652" fmla="*/ 226355 w 8023328"/>
              <a:gd name="connsiteY652" fmla="*/ 1311291 h 2380521"/>
              <a:gd name="connsiteX653" fmla="*/ 212499 w 8023328"/>
              <a:gd name="connsiteY653" fmla="*/ 1296871 h 2380521"/>
              <a:gd name="connsiteX654" fmla="*/ 226355 w 8023328"/>
              <a:gd name="connsiteY654" fmla="*/ 1281693 h 2380521"/>
              <a:gd name="connsiteX655" fmla="*/ 155522 w 8023328"/>
              <a:gd name="connsiteY655" fmla="*/ 1281693 h 2380521"/>
              <a:gd name="connsiteX656" fmla="*/ 167919 w 8023328"/>
              <a:gd name="connsiteY656" fmla="*/ 1296871 h 2380521"/>
              <a:gd name="connsiteX657" fmla="*/ 155522 w 8023328"/>
              <a:gd name="connsiteY657" fmla="*/ 1311291 h 2380521"/>
              <a:gd name="connsiteX658" fmla="*/ 141666 w 8023328"/>
              <a:gd name="connsiteY658" fmla="*/ 1296871 h 2380521"/>
              <a:gd name="connsiteX659" fmla="*/ 155522 w 8023328"/>
              <a:gd name="connsiteY659" fmla="*/ 1281693 h 2380521"/>
              <a:gd name="connsiteX660" fmla="*/ 83234 w 8023328"/>
              <a:gd name="connsiteY660" fmla="*/ 1281693 h 2380521"/>
              <a:gd name="connsiteX661" fmla="*/ 97090 w 8023328"/>
              <a:gd name="connsiteY661" fmla="*/ 1296871 h 2380521"/>
              <a:gd name="connsiteX662" fmla="*/ 83234 w 8023328"/>
              <a:gd name="connsiteY662" fmla="*/ 1311291 h 2380521"/>
              <a:gd name="connsiteX663" fmla="*/ 70836 w 8023328"/>
              <a:gd name="connsiteY663" fmla="*/ 1296871 h 2380521"/>
              <a:gd name="connsiteX664" fmla="*/ 83234 w 8023328"/>
              <a:gd name="connsiteY664" fmla="*/ 1281693 h 2380521"/>
              <a:gd name="connsiteX665" fmla="*/ 11998 w 8023328"/>
              <a:gd name="connsiteY665" fmla="*/ 1281693 h 2380521"/>
              <a:gd name="connsiteX666" fmla="*/ 26239 w 8023328"/>
              <a:gd name="connsiteY666" fmla="*/ 1296871 h 2380521"/>
              <a:gd name="connsiteX667" fmla="*/ 11998 w 8023328"/>
              <a:gd name="connsiteY667" fmla="*/ 1311291 h 2380521"/>
              <a:gd name="connsiteX668" fmla="*/ 5 w 8023328"/>
              <a:gd name="connsiteY668" fmla="*/ 1296871 h 2380521"/>
              <a:gd name="connsiteX669" fmla="*/ 11998 w 8023328"/>
              <a:gd name="connsiteY669" fmla="*/ 1281693 h 2380521"/>
              <a:gd name="connsiteX670" fmla="*/ 7084322 w 8023328"/>
              <a:gd name="connsiteY670" fmla="*/ 1210863 h 2380521"/>
              <a:gd name="connsiteX671" fmla="*/ 7099111 w 8023328"/>
              <a:gd name="connsiteY671" fmla="*/ 1224719 h 2380521"/>
              <a:gd name="connsiteX672" fmla="*/ 7084322 w 8023328"/>
              <a:gd name="connsiteY672" fmla="*/ 1237116 h 2380521"/>
              <a:gd name="connsiteX673" fmla="*/ 7069533 w 8023328"/>
              <a:gd name="connsiteY673" fmla="*/ 1224719 h 2380521"/>
              <a:gd name="connsiteX674" fmla="*/ 7084322 w 8023328"/>
              <a:gd name="connsiteY674" fmla="*/ 1210863 h 2380521"/>
              <a:gd name="connsiteX675" fmla="*/ 7013492 w 8023328"/>
              <a:gd name="connsiteY675" fmla="*/ 1210863 h 2380521"/>
              <a:gd name="connsiteX676" fmla="*/ 7028280 w 8023328"/>
              <a:gd name="connsiteY676" fmla="*/ 1224719 h 2380521"/>
              <a:gd name="connsiteX677" fmla="*/ 7013492 w 8023328"/>
              <a:gd name="connsiteY677" fmla="*/ 1237116 h 2380521"/>
              <a:gd name="connsiteX678" fmla="*/ 6998704 w 8023328"/>
              <a:gd name="connsiteY678" fmla="*/ 1224719 h 2380521"/>
              <a:gd name="connsiteX679" fmla="*/ 7013492 w 8023328"/>
              <a:gd name="connsiteY679" fmla="*/ 1210863 h 2380521"/>
              <a:gd name="connsiteX680" fmla="*/ 6939085 w 8023328"/>
              <a:gd name="connsiteY680" fmla="*/ 1210863 h 2380521"/>
              <a:gd name="connsiteX681" fmla="*/ 6950753 w 8023328"/>
              <a:gd name="connsiteY681" fmla="*/ 1224719 h 2380521"/>
              <a:gd name="connsiteX682" fmla="*/ 6939085 w 8023328"/>
              <a:gd name="connsiteY682" fmla="*/ 1237116 h 2380521"/>
              <a:gd name="connsiteX683" fmla="*/ 6924500 w 8023328"/>
              <a:gd name="connsiteY683" fmla="*/ 1224719 h 2380521"/>
              <a:gd name="connsiteX684" fmla="*/ 6939085 w 8023328"/>
              <a:gd name="connsiteY684" fmla="*/ 1210863 h 2380521"/>
              <a:gd name="connsiteX685" fmla="*/ 6867525 w 8023328"/>
              <a:gd name="connsiteY685" fmla="*/ 1210863 h 2380521"/>
              <a:gd name="connsiteX686" fmla="*/ 6879922 w 8023328"/>
              <a:gd name="connsiteY686" fmla="*/ 1224719 h 2380521"/>
              <a:gd name="connsiteX687" fmla="*/ 6867525 w 8023328"/>
              <a:gd name="connsiteY687" fmla="*/ 1237116 h 2380521"/>
              <a:gd name="connsiteX688" fmla="*/ 6853669 w 8023328"/>
              <a:gd name="connsiteY688" fmla="*/ 1224719 h 2380521"/>
              <a:gd name="connsiteX689" fmla="*/ 6867525 w 8023328"/>
              <a:gd name="connsiteY689" fmla="*/ 1210863 h 2380521"/>
              <a:gd name="connsiteX690" fmla="*/ 6796696 w 8023328"/>
              <a:gd name="connsiteY690" fmla="*/ 1210863 h 2380521"/>
              <a:gd name="connsiteX691" fmla="*/ 6809093 w 8023328"/>
              <a:gd name="connsiteY691" fmla="*/ 1224719 h 2380521"/>
              <a:gd name="connsiteX692" fmla="*/ 6796696 w 8023328"/>
              <a:gd name="connsiteY692" fmla="*/ 1237116 h 2380521"/>
              <a:gd name="connsiteX693" fmla="*/ 6782840 w 8023328"/>
              <a:gd name="connsiteY693" fmla="*/ 1224719 h 2380521"/>
              <a:gd name="connsiteX694" fmla="*/ 6796696 w 8023328"/>
              <a:gd name="connsiteY694" fmla="*/ 1210863 h 2380521"/>
              <a:gd name="connsiteX695" fmla="*/ 6724405 w 8023328"/>
              <a:gd name="connsiteY695" fmla="*/ 1210863 h 2380521"/>
              <a:gd name="connsiteX696" fmla="*/ 6738261 w 8023328"/>
              <a:gd name="connsiteY696" fmla="*/ 1224719 h 2380521"/>
              <a:gd name="connsiteX697" fmla="*/ 6724405 w 8023328"/>
              <a:gd name="connsiteY697" fmla="*/ 1237116 h 2380521"/>
              <a:gd name="connsiteX698" fmla="*/ 6712008 w 8023328"/>
              <a:gd name="connsiteY698" fmla="*/ 1224719 h 2380521"/>
              <a:gd name="connsiteX699" fmla="*/ 6724405 w 8023328"/>
              <a:gd name="connsiteY699" fmla="*/ 1210863 h 2380521"/>
              <a:gd name="connsiteX700" fmla="*/ 6653576 w 8023328"/>
              <a:gd name="connsiteY700" fmla="*/ 1210863 h 2380521"/>
              <a:gd name="connsiteX701" fmla="*/ 6667432 w 8023328"/>
              <a:gd name="connsiteY701" fmla="*/ 1224719 h 2380521"/>
              <a:gd name="connsiteX702" fmla="*/ 6653576 w 8023328"/>
              <a:gd name="connsiteY702" fmla="*/ 1237116 h 2380521"/>
              <a:gd name="connsiteX703" fmla="*/ 6641179 w 8023328"/>
              <a:gd name="connsiteY703" fmla="*/ 1224719 h 2380521"/>
              <a:gd name="connsiteX704" fmla="*/ 6653576 w 8023328"/>
              <a:gd name="connsiteY704" fmla="*/ 1210863 h 2380521"/>
              <a:gd name="connsiteX705" fmla="*/ 6582745 w 8023328"/>
              <a:gd name="connsiteY705" fmla="*/ 1210863 h 2380521"/>
              <a:gd name="connsiteX706" fmla="*/ 6596601 w 8023328"/>
              <a:gd name="connsiteY706" fmla="*/ 1224719 h 2380521"/>
              <a:gd name="connsiteX707" fmla="*/ 6582745 w 8023328"/>
              <a:gd name="connsiteY707" fmla="*/ 1237116 h 2380521"/>
              <a:gd name="connsiteX708" fmla="*/ 6570348 w 8023328"/>
              <a:gd name="connsiteY708" fmla="*/ 1224719 h 2380521"/>
              <a:gd name="connsiteX709" fmla="*/ 6582745 w 8023328"/>
              <a:gd name="connsiteY709" fmla="*/ 1210863 h 2380521"/>
              <a:gd name="connsiteX710" fmla="*/ 6510933 w 8023328"/>
              <a:gd name="connsiteY710" fmla="*/ 1210863 h 2380521"/>
              <a:gd name="connsiteX711" fmla="*/ 6525722 w 8023328"/>
              <a:gd name="connsiteY711" fmla="*/ 1224719 h 2380521"/>
              <a:gd name="connsiteX712" fmla="*/ 6510933 w 8023328"/>
              <a:gd name="connsiteY712" fmla="*/ 1237116 h 2380521"/>
              <a:gd name="connsiteX713" fmla="*/ 6496144 w 8023328"/>
              <a:gd name="connsiteY713" fmla="*/ 1224719 h 2380521"/>
              <a:gd name="connsiteX714" fmla="*/ 6510933 w 8023328"/>
              <a:gd name="connsiteY714" fmla="*/ 1210863 h 2380521"/>
              <a:gd name="connsiteX715" fmla="*/ 6440492 w 8023328"/>
              <a:gd name="connsiteY715" fmla="*/ 1210863 h 2380521"/>
              <a:gd name="connsiteX716" fmla="*/ 6454911 w 8023328"/>
              <a:gd name="connsiteY716" fmla="*/ 1224719 h 2380521"/>
              <a:gd name="connsiteX717" fmla="*/ 6440492 w 8023328"/>
              <a:gd name="connsiteY717" fmla="*/ 1237116 h 2380521"/>
              <a:gd name="connsiteX718" fmla="*/ 6425315 w 8023328"/>
              <a:gd name="connsiteY718" fmla="*/ 1224719 h 2380521"/>
              <a:gd name="connsiteX719" fmla="*/ 6440492 w 8023328"/>
              <a:gd name="connsiteY719" fmla="*/ 1210863 h 2380521"/>
              <a:gd name="connsiteX720" fmla="*/ 6368340 w 8023328"/>
              <a:gd name="connsiteY720" fmla="*/ 1210863 h 2380521"/>
              <a:gd name="connsiteX721" fmla="*/ 6380737 w 8023328"/>
              <a:gd name="connsiteY721" fmla="*/ 1224719 h 2380521"/>
              <a:gd name="connsiteX722" fmla="*/ 6368340 w 8023328"/>
              <a:gd name="connsiteY722" fmla="*/ 1237116 h 2380521"/>
              <a:gd name="connsiteX723" fmla="*/ 6354484 w 8023328"/>
              <a:gd name="connsiteY723" fmla="*/ 1224719 h 2380521"/>
              <a:gd name="connsiteX724" fmla="*/ 6368340 w 8023328"/>
              <a:gd name="connsiteY724" fmla="*/ 1210863 h 2380521"/>
              <a:gd name="connsiteX725" fmla="*/ 6297511 w 8023328"/>
              <a:gd name="connsiteY725" fmla="*/ 1210863 h 2380521"/>
              <a:gd name="connsiteX726" fmla="*/ 6309908 w 8023328"/>
              <a:gd name="connsiteY726" fmla="*/ 1224719 h 2380521"/>
              <a:gd name="connsiteX727" fmla="*/ 6297511 w 8023328"/>
              <a:gd name="connsiteY727" fmla="*/ 1237116 h 2380521"/>
              <a:gd name="connsiteX728" fmla="*/ 6283655 w 8023328"/>
              <a:gd name="connsiteY728" fmla="*/ 1224719 h 2380521"/>
              <a:gd name="connsiteX729" fmla="*/ 6297511 w 8023328"/>
              <a:gd name="connsiteY729" fmla="*/ 1210863 h 2380521"/>
              <a:gd name="connsiteX730" fmla="*/ 6226679 w 8023328"/>
              <a:gd name="connsiteY730" fmla="*/ 1210863 h 2380521"/>
              <a:gd name="connsiteX731" fmla="*/ 6239076 w 8023328"/>
              <a:gd name="connsiteY731" fmla="*/ 1224719 h 2380521"/>
              <a:gd name="connsiteX732" fmla="*/ 6226679 w 8023328"/>
              <a:gd name="connsiteY732" fmla="*/ 1237116 h 2380521"/>
              <a:gd name="connsiteX733" fmla="*/ 6212823 w 8023328"/>
              <a:gd name="connsiteY733" fmla="*/ 1224719 h 2380521"/>
              <a:gd name="connsiteX734" fmla="*/ 6226679 w 8023328"/>
              <a:gd name="connsiteY734" fmla="*/ 1210863 h 2380521"/>
              <a:gd name="connsiteX735" fmla="*/ 6154391 w 8023328"/>
              <a:gd name="connsiteY735" fmla="*/ 1210863 h 2380521"/>
              <a:gd name="connsiteX736" fmla="*/ 6168247 w 8023328"/>
              <a:gd name="connsiteY736" fmla="*/ 1224719 h 2380521"/>
              <a:gd name="connsiteX737" fmla="*/ 6154391 w 8023328"/>
              <a:gd name="connsiteY737" fmla="*/ 1237116 h 2380521"/>
              <a:gd name="connsiteX738" fmla="*/ 6141994 w 8023328"/>
              <a:gd name="connsiteY738" fmla="*/ 1224719 h 2380521"/>
              <a:gd name="connsiteX739" fmla="*/ 6154391 w 8023328"/>
              <a:gd name="connsiteY739" fmla="*/ 1210863 h 2380521"/>
              <a:gd name="connsiteX740" fmla="*/ 6083559 w 8023328"/>
              <a:gd name="connsiteY740" fmla="*/ 1210863 h 2380521"/>
              <a:gd name="connsiteX741" fmla="*/ 6097415 w 8023328"/>
              <a:gd name="connsiteY741" fmla="*/ 1224719 h 2380521"/>
              <a:gd name="connsiteX742" fmla="*/ 6083559 w 8023328"/>
              <a:gd name="connsiteY742" fmla="*/ 1237116 h 2380521"/>
              <a:gd name="connsiteX743" fmla="*/ 6071162 w 8023328"/>
              <a:gd name="connsiteY743" fmla="*/ 1224719 h 2380521"/>
              <a:gd name="connsiteX744" fmla="*/ 6083559 w 8023328"/>
              <a:gd name="connsiteY744" fmla="*/ 1210863 h 2380521"/>
              <a:gd name="connsiteX745" fmla="*/ 6009356 w 8023328"/>
              <a:gd name="connsiteY745" fmla="*/ 1210863 h 2380521"/>
              <a:gd name="connsiteX746" fmla="*/ 6023212 w 8023328"/>
              <a:gd name="connsiteY746" fmla="*/ 1224719 h 2380521"/>
              <a:gd name="connsiteX747" fmla="*/ 6009356 w 8023328"/>
              <a:gd name="connsiteY747" fmla="*/ 1237116 h 2380521"/>
              <a:gd name="connsiteX748" fmla="*/ 5996959 w 8023328"/>
              <a:gd name="connsiteY748" fmla="*/ 1224719 h 2380521"/>
              <a:gd name="connsiteX749" fmla="*/ 6009356 w 8023328"/>
              <a:gd name="connsiteY749" fmla="*/ 1210863 h 2380521"/>
              <a:gd name="connsiteX750" fmla="*/ 5940548 w 8023328"/>
              <a:gd name="connsiteY750" fmla="*/ 1210863 h 2380521"/>
              <a:gd name="connsiteX751" fmla="*/ 5955726 w 8023328"/>
              <a:gd name="connsiteY751" fmla="*/ 1224719 h 2380521"/>
              <a:gd name="connsiteX752" fmla="*/ 5940548 w 8023328"/>
              <a:gd name="connsiteY752" fmla="*/ 1237116 h 2380521"/>
              <a:gd name="connsiteX753" fmla="*/ 5926130 w 8023328"/>
              <a:gd name="connsiteY753" fmla="*/ 1224719 h 2380521"/>
              <a:gd name="connsiteX754" fmla="*/ 5940548 w 8023328"/>
              <a:gd name="connsiteY754" fmla="*/ 1210863 h 2380521"/>
              <a:gd name="connsiteX755" fmla="*/ 5870088 w 8023328"/>
              <a:gd name="connsiteY755" fmla="*/ 1210863 h 2380521"/>
              <a:gd name="connsiteX756" fmla="*/ 5884877 w 8023328"/>
              <a:gd name="connsiteY756" fmla="*/ 1224719 h 2380521"/>
              <a:gd name="connsiteX757" fmla="*/ 5870088 w 8023328"/>
              <a:gd name="connsiteY757" fmla="*/ 1237116 h 2380521"/>
              <a:gd name="connsiteX758" fmla="*/ 5855299 w 8023328"/>
              <a:gd name="connsiteY758" fmla="*/ 1224719 h 2380521"/>
              <a:gd name="connsiteX759" fmla="*/ 5870088 w 8023328"/>
              <a:gd name="connsiteY759" fmla="*/ 1210863 h 2380521"/>
              <a:gd name="connsiteX760" fmla="*/ 5799257 w 8023328"/>
              <a:gd name="connsiteY760" fmla="*/ 1210863 h 2380521"/>
              <a:gd name="connsiteX761" fmla="*/ 5814045 w 8023328"/>
              <a:gd name="connsiteY761" fmla="*/ 1224719 h 2380521"/>
              <a:gd name="connsiteX762" fmla="*/ 5799257 w 8023328"/>
              <a:gd name="connsiteY762" fmla="*/ 1237116 h 2380521"/>
              <a:gd name="connsiteX763" fmla="*/ 5784469 w 8023328"/>
              <a:gd name="connsiteY763" fmla="*/ 1224719 h 2380521"/>
              <a:gd name="connsiteX764" fmla="*/ 5799257 w 8023328"/>
              <a:gd name="connsiteY764" fmla="*/ 1210863 h 2380521"/>
              <a:gd name="connsiteX765" fmla="*/ 5724122 w 8023328"/>
              <a:gd name="connsiteY765" fmla="*/ 1210863 h 2380521"/>
              <a:gd name="connsiteX766" fmla="*/ 5736519 w 8023328"/>
              <a:gd name="connsiteY766" fmla="*/ 1225651 h 2380521"/>
              <a:gd name="connsiteX767" fmla="*/ 5724122 w 8023328"/>
              <a:gd name="connsiteY767" fmla="*/ 1240439 h 2380521"/>
              <a:gd name="connsiteX768" fmla="*/ 5710266 w 8023328"/>
              <a:gd name="connsiteY768" fmla="*/ 1225651 h 2380521"/>
              <a:gd name="connsiteX769" fmla="*/ 5724122 w 8023328"/>
              <a:gd name="connsiteY769" fmla="*/ 1210863 h 2380521"/>
              <a:gd name="connsiteX770" fmla="*/ 5653291 w 8023328"/>
              <a:gd name="connsiteY770" fmla="*/ 1210863 h 2380521"/>
              <a:gd name="connsiteX771" fmla="*/ 5665688 w 8023328"/>
              <a:gd name="connsiteY771" fmla="*/ 1225651 h 2380521"/>
              <a:gd name="connsiteX772" fmla="*/ 5653291 w 8023328"/>
              <a:gd name="connsiteY772" fmla="*/ 1240439 h 2380521"/>
              <a:gd name="connsiteX773" fmla="*/ 5639435 w 8023328"/>
              <a:gd name="connsiteY773" fmla="*/ 1225651 h 2380521"/>
              <a:gd name="connsiteX774" fmla="*/ 5653291 w 8023328"/>
              <a:gd name="connsiteY774" fmla="*/ 1210863 h 2380521"/>
              <a:gd name="connsiteX775" fmla="*/ 5582461 w 8023328"/>
              <a:gd name="connsiteY775" fmla="*/ 1210863 h 2380521"/>
              <a:gd name="connsiteX776" fmla="*/ 5594858 w 8023328"/>
              <a:gd name="connsiteY776" fmla="*/ 1225651 h 2380521"/>
              <a:gd name="connsiteX777" fmla="*/ 5582461 w 8023328"/>
              <a:gd name="connsiteY777" fmla="*/ 1240439 h 2380521"/>
              <a:gd name="connsiteX778" fmla="*/ 5568605 w 8023328"/>
              <a:gd name="connsiteY778" fmla="*/ 1225651 h 2380521"/>
              <a:gd name="connsiteX779" fmla="*/ 5582461 w 8023328"/>
              <a:gd name="connsiteY779" fmla="*/ 1210863 h 2380521"/>
              <a:gd name="connsiteX780" fmla="*/ 5510171 w 8023328"/>
              <a:gd name="connsiteY780" fmla="*/ 1210863 h 2380521"/>
              <a:gd name="connsiteX781" fmla="*/ 5524027 w 8023328"/>
              <a:gd name="connsiteY781" fmla="*/ 1225651 h 2380521"/>
              <a:gd name="connsiteX782" fmla="*/ 5510171 w 8023328"/>
              <a:gd name="connsiteY782" fmla="*/ 1240439 h 2380521"/>
              <a:gd name="connsiteX783" fmla="*/ 5497774 w 8023328"/>
              <a:gd name="connsiteY783" fmla="*/ 1225651 h 2380521"/>
              <a:gd name="connsiteX784" fmla="*/ 5510171 w 8023328"/>
              <a:gd name="connsiteY784" fmla="*/ 1210863 h 2380521"/>
              <a:gd name="connsiteX785" fmla="*/ 5438937 w 8023328"/>
              <a:gd name="connsiteY785" fmla="*/ 1210863 h 2380521"/>
              <a:gd name="connsiteX786" fmla="*/ 5453178 w 8023328"/>
              <a:gd name="connsiteY786" fmla="*/ 1225651 h 2380521"/>
              <a:gd name="connsiteX787" fmla="*/ 5438937 w 8023328"/>
              <a:gd name="connsiteY787" fmla="*/ 1240439 h 2380521"/>
              <a:gd name="connsiteX788" fmla="*/ 5426945 w 8023328"/>
              <a:gd name="connsiteY788" fmla="*/ 1225651 h 2380521"/>
              <a:gd name="connsiteX789" fmla="*/ 5438937 w 8023328"/>
              <a:gd name="connsiteY789" fmla="*/ 1210863 h 2380521"/>
              <a:gd name="connsiteX790" fmla="*/ 5367530 w 8023328"/>
              <a:gd name="connsiteY790" fmla="*/ 1210863 h 2380521"/>
              <a:gd name="connsiteX791" fmla="*/ 5382318 w 8023328"/>
              <a:gd name="connsiteY791" fmla="*/ 1225651 h 2380521"/>
              <a:gd name="connsiteX792" fmla="*/ 5367530 w 8023328"/>
              <a:gd name="connsiteY792" fmla="*/ 1240439 h 2380521"/>
              <a:gd name="connsiteX793" fmla="*/ 5352742 w 8023328"/>
              <a:gd name="connsiteY793" fmla="*/ 1225651 h 2380521"/>
              <a:gd name="connsiteX794" fmla="*/ 5367530 w 8023328"/>
              <a:gd name="connsiteY794" fmla="*/ 1210863 h 2380521"/>
              <a:gd name="connsiteX795" fmla="*/ 5296699 w 8023328"/>
              <a:gd name="connsiteY795" fmla="*/ 1210863 h 2380521"/>
              <a:gd name="connsiteX796" fmla="*/ 5311488 w 8023328"/>
              <a:gd name="connsiteY796" fmla="*/ 1225651 h 2380521"/>
              <a:gd name="connsiteX797" fmla="*/ 5296699 w 8023328"/>
              <a:gd name="connsiteY797" fmla="*/ 1240439 h 2380521"/>
              <a:gd name="connsiteX798" fmla="*/ 5281910 w 8023328"/>
              <a:gd name="connsiteY798" fmla="*/ 1225651 h 2380521"/>
              <a:gd name="connsiteX799" fmla="*/ 5296699 w 8023328"/>
              <a:gd name="connsiteY799" fmla="*/ 1210863 h 2380521"/>
              <a:gd name="connsiteX800" fmla="*/ 5225869 w 8023328"/>
              <a:gd name="connsiteY800" fmla="*/ 1210863 h 2380521"/>
              <a:gd name="connsiteX801" fmla="*/ 5240657 w 8023328"/>
              <a:gd name="connsiteY801" fmla="*/ 1225651 h 2380521"/>
              <a:gd name="connsiteX802" fmla="*/ 5225869 w 8023328"/>
              <a:gd name="connsiteY802" fmla="*/ 1240439 h 2380521"/>
              <a:gd name="connsiteX803" fmla="*/ 5211081 w 8023328"/>
              <a:gd name="connsiteY803" fmla="*/ 1225651 h 2380521"/>
              <a:gd name="connsiteX804" fmla="*/ 5225869 w 8023328"/>
              <a:gd name="connsiteY804" fmla="*/ 1210863 h 2380521"/>
              <a:gd name="connsiteX805" fmla="*/ 5154105 w 8023328"/>
              <a:gd name="connsiteY805" fmla="*/ 1210863 h 2380521"/>
              <a:gd name="connsiteX806" fmla="*/ 5166502 w 8023328"/>
              <a:gd name="connsiteY806" fmla="*/ 1225651 h 2380521"/>
              <a:gd name="connsiteX807" fmla="*/ 5154105 w 8023328"/>
              <a:gd name="connsiteY807" fmla="*/ 1240439 h 2380521"/>
              <a:gd name="connsiteX808" fmla="*/ 5140249 w 8023328"/>
              <a:gd name="connsiteY808" fmla="*/ 1225651 h 2380521"/>
              <a:gd name="connsiteX809" fmla="*/ 5154105 w 8023328"/>
              <a:gd name="connsiteY809" fmla="*/ 1210863 h 2380521"/>
              <a:gd name="connsiteX810" fmla="*/ 5083276 w 8023328"/>
              <a:gd name="connsiteY810" fmla="*/ 1210863 h 2380521"/>
              <a:gd name="connsiteX811" fmla="*/ 5095673 w 8023328"/>
              <a:gd name="connsiteY811" fmla="*/ 1225651 h 2380521"/>
              <a:gd name="connsiteX812" fmla="*/ 5083276 w 8023328"/>
              <a:gd name="connsiteY812" fmla="*/ 1240439 h 2380521"/>
              <a:gd name="connsiteX813" fmla="*/ 5069420 w 8023328"/>
              <a:gd name="connsiteY813" fmla="*/ 1225651 h 2380521"/>
              <a:gd name="connsiteX814" fmla="*/ 5083276 w 8023328"/>
              <a:gd name="connsiteY814" fmla="*/ 1210863 h 2380521"/>
              <a:gd name="connsiteX815" fmla="*/ 5012445 w 8023328"/>
              <a:gd name="connsiteY815" fmla="*/ 1210863 h 2380521"/>
              <a:gd name="connsiteX816" fmla="*/ 5024842 w 8023328"/>
              <a:gd name="connsiteY816" fmla="*/ 1225651 h 2380521"/>
              <a:gd name="connsiteX817" fmla="*/ 5012445 w 8023328"/>
              <a:gd name="connsiteY817" fmla="*/ 1240439 h 2380521"/>
              <a:gd name="connsiteX818" fmla="*/ 4998589 w 8023328"/>
              <a:gd name="connsiteY818" fmla="*/ 1225651 h 2380521"/>
              <a:gd name="connsiteX819" fmla="*/ 5012445 w 8023328"/>
              <a:gd name="connsiteY819" fmla="*/ 1210863 h 2380521"/>
              <a:gd name="connsiteX820" fmla="*/ 4940157 w 8023328"/>
              <a:gd name="connsiteY820" fmla="*/ 1210863 h 2380521"/>
              <a:gd name="connsiteX821" fmla="*/ 4954013 w 8023328"/>
              <a:gd name="connsiteY821" fmla="*/ 1225651 h 2380521"/>
              <a:gd name="connsiteX822" fmla="*/ 4940157 w 8023328"/>
              <a:gd name="connsiteY822" fmla="*/ 1240439 h 2380521"/>
              <a:gd name="connsiteX823" fmla="*/ 4927760 w 8023328"/>
              <a:gd name="connsiteY823" fmla="*/ 1225651 h 2380521"/>
              <a:gd name="connsiteX824" fmla="*/ 4940157 w 8023328"/>
              <a:gd name="connsiteY824" fmla="*/ 1210863 h 2380521"/>
              <a:gd name="connsiteX825" fmla="*/ 4865953 w 8023328"/>
              <a:gd name="connsiteY825" fmla="*/ 1210863 h 2380521"/>
              <a:gd name="connsiteX826" fmla="*/ 4879809 w 8023328"/>
              <a:gd name="connsiteY826" fmla="*/ 1225651 h 2380521"/>
              <a:gd name="connsiteX827" fmla="*/ 4865953 w 8023328"/>
              <a:gd name="connsiteY827" fmla="*/ 1240439 h 2380521"/>
              <a:gd name="connsiteX828" fmla="*/ 4853556 w 8023328"/>
              <a:gd name="connsiteY828" fmla="*/ 1225651 h 2380521"/>
              <a:gd name="connsiteX829" fmla="*/ 4865953 w 8023328"/>
              <a:gd name="connsiteY829" fmla="*/ 1210863 h 2380521"/>
              <a:gd name="connsiteX830" fmla="*/ 4795122 w 8023328"/>
              <a:gd name="connsiteY830" fmla="*/ 1210863 h 2380521"/>
              <a:gd name="connsiteX831" fmla="*/ 4808978 w 8023328"/>
              <a:gd name="connsiteY831" fmla="*/ 1225651 h 2380521"/>
              <a:gd name="connsiteX832" fmla="*/ 4795122 w 8023328"/>
              <a:gd name="connsiteY832" fmla="*/ 1240439 h 2380521"/>
              <a:gd name="connsiteX833" fmla="*/ 4782725 w 8023328"/>
              <a:gd name="connsiteY833" fmla="*/ 1225651 h 2380521"/>
              <a:gd name="connsiteX834" fmla="*/ 4795122 w 8023328"/>
              <a:gd name="connsiteY834" fmla="*/ 1210863 h 2380521"/>
              <a:gd name="connsiteX835" fmla="*/ 4726684 w 8023328"/>
              <a:gd name="connsiteY835" fmla="*/ 1210863 h 2380521"/>
              <a:gd name="connsiteX836" fmla="*/ 4741472 w 8023328"/>
              <a:gd name="connsiteY836" fmla="*/ 1225651 h 2380521"/>
              <a:gd name="connsiteX837" fmla="*/ 4726684 w 8023328"/>
              <a:gd name="connsiteY837" fmla="*/ 1240439 h 2380521"/>
              <a:gd name="connsiteX838" fmla="*/ 4711896 w 8023328"/>
              <a:gd name="connsiteY838" fmla="*/ 1225651 h 2380521"/>
              <a:gd name="connsiteX839" fmla="*/ 4726684 w 8023328"/>
              <a:gd name="connsiteY839" fmla="*/ 1210863 h 2380521"/>
              <a:gd name="connsiteX840" fmla="*/ 4655853 w 8023328"/>
              <a:gd name="connsiteY840" fmla="*/ 1210863 h 2380521"/>
              <a:gd name="connsiteX841" fmla="*/ 4670642 w 8023328"/>
              <a:gd name="connsiteY841" fmla="*/ 1225651 h 2380521"/>
              <a:gd name="connsiteX842" fmla="*/ 4655853 w 8023328"/>
              <a:gd name="connsiteY842" fmla="*/ 1240439 h 2380521"/>
              <a:gd name="connsiteX843" fmla="*/ 4641064 w 8023328"/>
              <a:gd name="connsiteY843" fmla="*/ 1225651 h 2380521"/>
              <a:gd name="connsiteX844" fmla="*/ 4655853 w 8023328"/>
              <a:gd name="connsiteY844" fmla="*/ 1210863 h 2380521"/>
              <a:gd name="connsiteX845" fmla="*/ 4585023 w 8023328"/>
              <a:gd name="connsiteY845" fmla="*/ 1210863 h 2380521"/>
              <a:gd name="connsiteX846" fmla="*/ 4599811 w 8023328"/>
              <a:gd name="connsiteY846" fmla="*/ 1225651 h 2380521"/>
              <a:gd name="connsiteX847" fmla="*/ 4585023 w 8023328"/>
              <a:gd name="connsiteY847" fmla="*/ 1240439 h 2380521"/>
              <a:gd name="connsiteX848" fmla="*/ 4570235 w 8023328"/>
              <a:gd name="connsiteY848" fmla="*/ 1225651 h 2380521"/>
              <a:gd name="connsiteX849" fmla="*/ 4585023 w 8023328"/>
              <a:gd name="connsiteY849" fmla="*/ 1210863 h 2380521"/>
              <a:gd name="connsiteX850" fmla="*/ 4513260 w 8023328"/>
              <a:gd name="connsiteY850" fmla="*/ 1210863 h 2380521"/>
              <a:gd name="connsiteX851" fmla="*/ 4525657 w 8023328"/>
              <a:gd name="connsiteY851" fmla="*/ 1225651 h 2380521"/>
              <a:gd name="connsiteX852" fmla="*/ 4513260 w 8023328"/>
              <a:gd name="connsiteY852" fmla="*/ 1240439 h 2380521"/>
              <a:gd name="connsiteX853" fmla="*/ 4499404 w 8023328"/>
              <a:gd name="connsiteY853" fmla="*/ 1225651 h 2380521"/>
              <a:gd name="connsiteX854" fmla="*/ 4513260 w 8023328"/>
              <a:gd name="connsiteY854" fmla="*/ 1210863 h 2380521"/>
              <a:gd name="connsiteX855" fmla="*/ 4439056 w 8023328"/>
              <a:gd name="connsiteY855" fmla="*/ 1210863 h 2380521"/>
              <a:gd name="connsiteX856" fmla="*/ 4451453 w 8023328"/>
              <a:gd name="connsiteY856" fmla="*/ 1225651 h 2380521"/>
              <a:gd name="connsiteX857" fmla="*/ 4439056 w 8023328"/>
              <a:gd name="connsiteY857" fmla="*/ 1240439 h 2380521"/>
              <a:gd name="connsiteX858" fmla="*/ 4425200 w 8023328"/>
              <a:gd name="connsiteY858" fmla="*/ 1225651 h 2380521"/>
              <a:gd name="connsiteX859" fmla="*/ 4439056 w 8023328"/>
              <a:gd name="connsiteY859" fmla="*/ 1210863 h 2380521"/>
              <a:gd name="connsiteX860" fmla="*/ 4366768 w 8023328"/>
              <a:gd name="connsiteY860" fmla="*/ 1210863 h 2380521"/>
              <a:gd name="connsiteX861" fmla="*/ 4380624 w 8023328"/>
              <a:gd name="connsiteY861" fmla="*/ 1225651 h 2380521"/>
              <a:gd name="connsiteX862" fmla="*/ 4366768 w 8023328"/>
              <a:gd name="connsiteY862" fmla="*/ 1240439 h 2380521"/>
              <a:gd name="connsiteX863" fmla="*/ 4354371 w 8023328"/>
              <a:gd name="connsiteY863" fmla="*/ 1225651 h 2380521"/>
              <a:gd name="connsiteX864" fmla="*/ 4366768 w 8023328"/>
              <a:gd name="connsiteY864" fmla="*/ 1210863 h 2380521"/>
              <a:gd name="connsiteX865" fmla="*/ 4295937 w 8023328"/>
              <a:gd name="connsiteY865" fmla="*/ 1210863 h 2380521"/>
              <a:gd name="connsiteX866" fmla="*/ 4309793 w 8023328"/>
              <a:gd name="connsiteY866" fmla="*/ 1225651 h 2380521"/>
              <a:gd name="connsiteX867" fmla="*/ 4295937 w 8023328"/>
              <a:gd name="connsiteY867" fmla="*/ 1240439 h 2380521"/>
              <a:gd name="connsiteX868" fmla="*/ 4283540 w 8023328"/>
              <a:gd name="connsiteY868" fmla="*/ 1225651 h 2380521"/>
              <a:gd name="connsiteX869" fmla="*/ 4295937 w 8023328"/>
              <a:gd name="connsiteY869" fmla="*/ 1210863 h 2380521"/>
              <a:gd name="connsiteX870" fmla="*/ 368953 w 8023328"/>
              <a:gd name="connsiteY870" fmla="*/ 1210863 h 2380521"/>
              <a:gd name="connsiteX871" fmla="*/ 383742 w 8023328"/>
              <a:gd name="connsiteY871" fmla="*/ 1225651 h 2380521"/>
              <a:gd name="connsiteX872" fmla="*/ 368953 w 8023328"/>
              <a:gd name="connsiteY872" fmla="*/ 1240439 h 2380521"/>
              <a:gd name="connsiteX873" fmla="*/ 354165 w 8023328"/>
              <a:gd name="connsiteY873" fmla="*/ 1225651 h 2380521"/>
              <a:gd name="connsiteX874" fmla="*/ 368953 w 8023328"/>
              <a:gd name="connsiteY874" fmla="*/ 1210863 h 2380521"/>
              <a:gd name="connsiteX875" fmla="*/ 297189 w 8023328"/>
              <a:gd name="connsiteY875" fmla="*/ 1210863 h 2380521"/>
              <a:gd name="connsiteX876" fmla="*/ 309586 w 8023328"/>
              <a:gd name="connsiteY876" fmla="*/ 1225651 h 2380521"/>
              <a:gd name="connsiteX877" fmla="*/ 297189 w 8023328"/>
              <a:gd name="connsiteY877" fmla="*/ 1240439 h 2380521"/>
              <a:gd name="connsiteX878" fmla="*/ 283334 w 8023328"/>
              <a:gd name="connsiteY878" fmla="*/ 1225651 h 2380521"/>
              <a:gd name="connsiteX879" fmla="*/ 297189 w 8023328"/>
              <a:gd name="connsiteY879" fmla="*/ 1210863 h 2380521"/>
              <a:gd name="connsiteX880" fmla="*/ 226361 w 8023328"/>
              <a:gd name="connsiteY880" fmla="*/ 1210863 h 2380521"/>
              <a:gd name="connsiteX881" fmla="*/ 238759 w 8023328"/>
              <a:gd name="connsiteY881" fmla="*/ 1225651 h 2380521"/>
              <a:gd name="connsiteX882" fmla="*/ 226361 w 8023328"/>
              <a:gd name="connsiteY882" fmla="*/ 1240439 h 2380521"/>
              <a:gd name="connsiteX883" fmla="*/ 212504 w 8023328"/>
              <a:gd name="connsiteY883" fmla="*/ 1225651 h 2380521"/>
              <a:gd name="connsiteX884" fmla="*/ 226361 w 8023328"/>
              <a:gd name="connsiteY884" fmla="*/ 1210863 h 2380521"/>
              <a:gd name="connsiteX885" fmla="*/ 155527 w 8023328"/>
              <a:gd name="connsiteY885" fmla="*/ 1210863 h 2380521"/>
              <a:gd name="connsiteX886" fmla="*/ 167924 w 8023328"/>
              <a:gd name="connsiteY886" fmla="*/ 1225651 h 2380521"/>
              <a:gd name="connsiteX887" fmla="*/ 155527 w 8023328"/>
              <a:gd name="connsiteY887" fmla="*/ 1240439 h 2380521"/>
              <a:gd name="connsiteX888" fmla="*/ 141671 w 8023328"/>
              <a:gd name="connsiteY888" fmla="*/ 1225651 h 2380521"/>
              <a:gd name="connsiteX889" fmla="*/ 155527 w 8023328"/>
              <a:gd name="connsiteY889" fmla="*/ 1210863 h 2380521"/>
              <a:gd name="connsiteX890" fmla="*/ 83239 w 8023328"/>
              <a:gd name="connsiteY890" fmla="*/ 1210863 h 2380521"/>
              <a:gd name="connsiteX891" fmla="*/ 97095 w 8023328"/>
              <a:gd name="connsiteY891" fmla="*/ 1225651 h 2380521"/>
              <a:gd name="connsiteX892" fmla="*/ 83239 w 8023328"/>
              <a:gd name="connsiteY892" fmla="*/ 1240439 h 2380521"/>
              <a:gd name="connsiteX893" fmla="*/ 70841 w 8023328"/>
              <a:gd name="connsiteY893" fmla="*/ 1225651 h 2380521"/>
              <a:gd name="connsiteX894" fmla="*/ 83239 w 8023328"/>
              <a:gd name="connsiteY894" fmla="*/ 1210863 h 2380521"/>
              <a:gd name="connsiteX895" fmla="*/ 12003 w 8023328"/>
              <a:gd name="connsiteY895" fmla="*/ 1210863 h 2380521"/>
              <a:gd name="connsiteX896" fmla="*/ 26244 w 8023328"/>
              <a:gd name="connsiteY896" fmla="*/ 1225651 h 2380521"/>
              <a:gd name="connsiteX897" fmla="*/ 12003 w 8023328"/>
              <a:gd name="connsiteY897" fmla="*/ 1240439 h 2380521"/>
              <a:gd name="connsiteX898" fmla="*/ 10 w 8023328"/>
              <a:gd name="connsiteY898" fmla="*/ 1225651 h 2380521"/>
              <a:gd name="connsiteX899" fmla="*/ 12003 w 8023328"/>
              <a:gd name="connsiteY899" fmla="*/ 1210863 h 2380521"/>
              <a:gd name="connsiteX900" fmla="*/ 7013492 w 8023328"/>
              <a:gd name="connsiteY900" fmla="*/ 1140032 h 2380521"/>
              <a:gd name="connsiteX901" fmla="*/ 7028280 w 8023328"/>
              <a:gd name="connsiteY901" fmla="*/ 1152429 h 2380521"/>
              <a:gd name="connsiteX902" fmla="*/ 7013492 w 8023328"/>
              <a:gd name="connsiteY902" fmla="*/ 1166286 h 2380521"/>
              <a:gd name="connsiteX903" fmla="*/ 6998704 w 8023328"/>
              <a:gd name="connsiteY903" fmla="*/ 1152429 h 2380521"/>
              <a:gd name="connsiteX904" fmla="*/ 7013492 w 8023328"/>
              <a:gd name="connsiteY904" fmla="*/ 1140032 h 2380521"/>
              <a:gd name="connsiteX905" fmla="*/ 6939085 w 8023328"/>
              <a:gd name="connsiteY905" fmla="*/ 1140032 h 2380521"/>
              <a:gd name="connsiteX906" fmla="*/ 6950753 w 8023328"/>
              <a:gd name="connsiteY906" fmla="*/ 1152429 h 2380521"/>
              <a:gd name="connsiteX907" fmla="*/ 6939085 w 8023328"/>
              <a:gd name="connsiteY907" fmla="*/ 1166286 h 2380521"/>
              <a:gd name="connsiteX908" fmla="*/ 6924500 w 8023328"/>
              <a:gd name="connsiteY908" fmla="*/ 1152429 h 2380521"/>
              <a:gd name="connsiteX909" fmla="*/ 6939085 w 8023328"/>
              <a:gd name="connsiteY909" fmla="*/ 1140032 h 2380521"/>
              <a:gd name="connsiteX910" fmla="*/ 6867525 w 8023328"/>
              <a:gd name="connsiteY910" fmla="*/ 1140032 h 2380521"/>
              <a:gd name="connsiteX911" fmla="*/ 6879922 w 8023328"/>
              <a:gd name="connsiteY911" fmla="*/ 1153888 h 2380521"/>
              <a:gd name="connsiteX912" fmla="*/ 6867525 w 8023328"/>
              <a:gd name="connsiteY912" fmla="*/ 1166286 h 2380521"/>
              <a:gd name="connsiteX913" fmla="*/ 6853669 w 8023328"/>
              <a:gd name="connsiteY913" fmla="*/ 1153888 h 2380521"/>
              <a:gd name="connsiteX914" fmla="*/ 6867525 w 8023328"/>
              <a:gd name="connsiteY914" fmla="*/ 1140032 h 2380521"/>
              <a:gd name="connsiteX915" fmla="*/ 6796696 w 8023328"/>
              <a:gd name="connsiteY915" fmla="*/ 1140032 h 2380521"/>
              <a:gd name="connsiteX916" fmla="*/ 6809093 w 8023328"/>
              <a:gd name="connsiteY916" fmla="*/ 1153888 h 2380521"/>
              <a:gd name="connsiteX917" fmla="*/ 6796696 w 8023328"/>
              <a:gd name="connsiteY917" fmla="*/ 1166286 h 2380521"/>
              <a:gd name="connsiteX918" fmla="*/ 6782840 w 8023328"/>
              <a:gd name="connsiteY918" fmla="*/ 1153888 h 2380521"/>
              <a:gd name="connsiteX919" fmla="*/ 6796696 w 8023328"/>
              <a:gd name="connsiteY919" fmla="*/ 1140032 h 2380521"/>
              <a:gd name="connsiteX920" fmla="*/ 6724405 w 8023328"/>
              <a:gd name="connsiteY920" fmla="*/ 1140032 h 2380521"/>
              <a:gd name="connsiteX921" fmla="*/ 6738261 w 8023328"/>
              <a:gd name="connsiteY921" fmla="*/ 1153888 h 2380521"/>
              <a:gd name="connsiteX922" fmla="*/ 6724405 w 8023328"/>
              <a:gd name="connsiteY922" fmla="*/ 1166286 h 2380521"/>
              <a:gd name="connsiteX923" fmla="*/ 6712008 w 8023328"/>
              <a:gd name="connsiteY923" fmla="*/ 1153888 h 2380521"/>
              <a:gd name="connsiteX924" fmla="*/ 6724405 w 8023328"/>
              <a:gd name="connsiteY924" fmla="*/ 1140032 h 2380521"/>
              <a:gd name="connsiteX925" fmla="*/ 6653576 w 8023328"/>
              <a:gd name="connsiteY925" fmla="*/ 1140032 h 2380521"/>
              <a:gd name="connsiteX926" fmla="*/ 6667432 w 8023328"/>
              <a:gd name="connsiteY926" fmla="*/ 1153888 h 2380521"/>
              <a:gd name="connsiteX927" fmla="*/ 6653576 w 8023328"/>
              <a:gd name="connsiteY927" fmla="*/ 1166286 h 2380521"/>
              <a:gd name="connsiteX928" fmla="*/ 6641179 w 8023328"/>
              <a:gd name="connsiteY928" fmla="*/ 1153888 h 2380521"/>
              <a:gd name="connsiteX929" fmla="*/ 6653576 w 8023328"/>
              <a:gd name="connsiteY929" fmla="*/ 1140032 h 2380521"/>
              <a:gd name="connsiteX930" fmla="*/ 6581764 w 8023328"/>
              <a:gd name="connsiteY930" fmla="*/ 1140032 h 2380521"/>
              <a:gd name="connsiteX931" fmla="*/ 6596552 w 8023328"/>
              <a:gd name="connsiteY931" fmla="*/ 1153888 h 2380521"/>
              <a:gd name="connsiteX932" fmla="*/ 6581764 w 8023328"/>
              <a:gd name="connsiteY932" fmla="*/ 1166286 h 2380521"/>
              <a:gd name="connsiteX933" fmla="*/ 6566976 w 8023328"/>
              <a:gd name="connsiteY933" fmla="*/ 1153888 h 2380521"/>
              <a:gd name="connsiteX934" fmla="*/ 6581764 w 8023328"/>
              <a:gd name="connsiteY934" fmla="*/ 1140032 h 2380521"/>
              <a:gd name="connsiteX935" fmla="*/ 6510933 w 8023328"/>
              <a:gd name="connsiteY935" fmla="*/ 1140032 h 2380521"/>
              <a:gd name="connsiteX936" fmla="*/ 6525722 w 8023328"/>
              <a:gd name="connsiteY936" fmla="*/ 1153888 h 2380521"/>
              <a:gd name="connsiteX937" fmla="*/ 6510933 w 8023328"/>
              <a:gd name="connsiteY937" fmla="*/ 1166286 h 2380521"/>
              <a:gd name="connsiteX938" fmla="*/ 6496144 w 8023328"/>
              <a:gd name="connsiteY938" fmla="*/ 1153888 h 2380521"/>
              <a:gd name="connsiteX939" fmla="*/ 6510933 w 8023328"/>
              <a:gd name="connsiteY939" fmla="*/ 1140032 h 2380521"/>
              <a:gd name="connsiteX940" fmla="*/ 6440492 w 8023328"/>
              <a:gd name="connsiteY940" fmla="*/ 1140032 h 2380521"/>
              <a:gd name="connsiteX941" fmla="*/ 6454911 w 8023328"/>
              <a:gd name="connsiteY941" fmla="*/ 1153888 h 2380521"/>
              <a:gd name="connsiteX942" fmla="*/ 6440492 w 8023328"/>
              <a:gd name="connsiteY942" fmla="*/ 1166286 h 2380521"/>
              <a:gd name="connsiteX943" fmla="*/ 6425315 w 8023328"/>
              <a:gd name="connsiteY943" fmla="*/ 1153888 h 2380521"/>
              <a:gd name="connsiteX944" fmla="*/ 6440492 w 8023328"/>
              <a:gd name="connsiteY944" fmla="*/ 1140032 h 2380521"/>
              <a:gd name="connsiteX945" fmla="*/ 6368340 w 8023328"/>
              <a:gd name="connsiteY945" fmla="*/ 1140032 h 2380521"/>
              <a:gd name="connsiteX946" fmla="*/ 6380737 w 8023328"/>
              <a:gd name="connsiteY946" fmla="*/ 1153888 h 2380521"/>
              <a:gd name="connsiteX947" fmla="*/ 6368340 w 8023328"/>
              <a:gd name="connsiteY947" fmla="*/ 1166286 h 2380521"/>
              <a:gd name="connsiteX948" fmla="*/ 6354484 w 8023328"/>
              <a:gd name="connsiteY948" fmla="*/ 1153888 h 2380521"/>
              <a:gd name="connsiteX949" fmla="*/ 6368340 w 8023328"/>
              <a:gd name="connsiteY949" fmla="*/ 1140032 h 2380521"/>
              <a:gd name="connsiteX950" fmla="*/ 6297511 w 8023328"/>
              <a:gd name="connsiteY950" fmla="*/ 1140032 h 2380521"/>
              <a:gd name="connsiteX951" fmla="*/ 6309908 w 8023328"/>
              <a:gd name="connsiteY951" fmla="*/ 1153888 h 2380521"/>
              <a:gd name="connsiteX952" fmla="*/ 6297511 w 8023328"/>
              <a:gd name="connsiteY952" fmla="*/ 1166286 h 2380521"/>
              <a:gd name="connsiteX953" fmla="*/ 6283655 w 8023328"/>
              <a:gd name="connsiteY953" fmla="*/ 1153888 h 2380521"/>
              <a:gd name="connsiteX954" fmla="*/ 6297511 w 8023328"/>
              <a:gd name="connsiteY954" fmla="*/ 1140032 h 2380521"/>
              <a:gd name="connsiteX955" fmla="*/ 6226679 w 8023328"/>
              <a:gd name="connsiteY955" fmla="*/ 1140032 h 2380521"/>
              <a:gd name="connsiteX956" fmla="*/ 6239076 w 8023328"/>
              <a:gd name="connsiteY956" fmla="*/ 1153888 h 2380521"/>
              <a:gd name="connsiteX957" fmla="*/ 6226679 w 8023328"/>
              <a:gd name="connsiteY957" fmla="*/ 1166286 h 2380521"/>
              <a:gd name="connsiteX958" fmla="*/ 6212823 w 8023328"/>
              <a:gd name="connsiteY958" fmla="*/ 1153888 h 2380521"/>
              <a:gd name="connsiteX959" fmla="*/ 6226679 w 8023328"/>
              <a:gd name="connsiteY959" fmla="*/ 1140032 h 2380521"/>
              <a:gd name="connsiteX960" fmla="*/ 6154391 w 8023328"/>
              <a:gd name="connsiteY960" fmla="*/ 1140032 h 2380521"/>
              <a:gd name="connsiteX961" fmla="*/ 6168247 w 8023328"/>
              <a:gd name="connsiteY961" fmla="*/ 1153888 h 2380521"/>
              <a:gd name="connsiteX962" fmla="*/ 6154391 w 8023328"/>
              <a:gd name="connsiteY962" fmla="*/ 1166286 h 2380521"/>
              <a:gd name="connsiteX963" fmla="*/ 6141994 w 8023328"/>
              <a:gd name="connsiteY963" fmla="*/ 1153888 h 2380521"/>
              <a:gd name="connsiteX964" fmla="*/ 6154391 w 8023328"/>
              <a:gd name="connsiteY964" fmla="*/ 1140032 h 2380521"/>
              <a:gd name="connsiteX965" fmla="*/ 6083559 w 8023328"/>
              <a:gd name="connsiteY965" fmla="*/ 1140032 h 2380521"/>
              <a:gd name="connsiteX966" fmla="*/ 6097415 w 8023328"/>
              <a:gd name="connsiteY966" fmla="*/ 1153888 h 2380521"/>
              <a:gd name="connsiteX967" fmla="*/ 6083559 w 8023328"/>
              <a:gd name="connsiteY967" fmla="*/ 1166286 h 2380521"/>
              <a:gd name="connsiteX968" fmla="*/ 6071162 w 8023328"/>
              <a:gd name="connsiteY968" fmla="*/ 1153888 h 2380521"/>
              <a:gd name="connsiteX969" fmla="*/ 6083559 w 8023328"/>
              <a:gd name="connsiteY969" fmla="*/ 1140032 h 2380521"/>
              <a:gd name="connsiteX970" fmla="*/ 6009356 w 8023328"/>
              <a:gd name="connsiteY970" fmla="*/ 1140032 h 2380521"/>
              <a:gd name="connsiteX971" fmla="*/ 6023212 w 8023328"/>
              <a:gd name="connsiteY971" fmla="*/ 1153888 h 2380521"/>
              <a:gd name="connsiteX972" fmla="*/ 6009356 w 8023328"/>
              <a:gd name="connsiteY972" fmla="*/ 1166286 h 2380521"/>
              <a:gd name="connsiteX973" fmla="*/ 5996959 w 8023328"/>
              <a:gd name="connsiteY973" fmla="*/ 1153888 h 2380521"/>
              <a:gd name="connsiteX974" fmla="*/ 6009356 w 8023328"/>
              <a:gd name="connsiteY974" fmla="*/ 1140032 h 2380521"/>
              <a:gd name="connsiteX975" fmla="*/ 5940548 w 8023328"/>
              <a:gd name="connsiteY975" fmla="*/ 1140032 h 2380521"/>
              <a:gd name="connsiteX976" fmla="*/ 5955726 w 8023328"/>
              <a:gd name="connsiteY976" fmla="*/ 1153888 h 2380521"/>
              <a:gd name="connsiteX977" fmla="*/ 5940548 w 8023328"/>
              <a:gd name="connsiteY977" fmla="*/ 1166286 h 2380521"/>
              <a:gd name="connsiteX978" fmla="*/ 5926130 w 8023328"/>
              <a:gd name="connsiteY978" fmla="*/ 1153888 h 2380521"/>
              <a:gd name="connsiteX979" fmla="*/ 5940548 w 8023328"/>
              <a:gd name="connsiteY979" fmla="*/ 1140032 h 2380521"/>
              <a:gd name="connsiteX980" fmla="*/ 5870088 w 8023328"/>
              <a:gd name="connsiteY980" fmla="*/ 1140032 h 2380521"/>
              <a:gd name="connsiteX981" fmla="*/ 5884877 w 8023328"/>
              <a:gd name="connsiteY981" fmla="*/ 1153888 h 2380521"/>
              <a:gd name="connsiteX982" fmla="*/ 5870088 w 8023328"/>
              <a:gd name="connsiteY982" fmla="*/ 1166286 h 2380521"/>
              <a:gd name="connsiteX983" fmla="*/ 5855299 w 8023328"/>
              <a:gd name="connsiteY983" fmla="*/ 1153888 h 2380521"/>
              <a:gd name="connsiteX984" fmla="*/ 5870088 w 8023328"/>
              <a:gd name="connsiteY984" fmla="*/ 1140032 h 2380521"/>
              <a:gd name="connsiteX985" fmla="*/ 5799257 w 8023328"/>
              <a:gd name="connsiteY985" fmla="*/ 1140032 h 2380521"/>
              <a:gd name="connsiteX986" fmla="*/ 5814045 w 8023328"/>
              <a:gd name="connsiteY986" fmla="*/ 1153888 h 2380521"/>
              <a:gd name="connsiteX987" fmla="*/ 5799257 w 8023328"/>
              <a:gd name="connsiteY987" fmla="*/ 1166286 h 2380521"/>
              <a:gd name="connsiteX988" fmla="*/ 5784469 w 8023328"/>
              <a:gd name="connsiteY988" fmla="*/ 1153888 h 2380521"/>
              <a:gd name="connsiteX989" fmla="*/ 5799257 w 8023328"/>
              <a:gd name="connsiteY989" fmla="*/ 1140032 h 2380521"/>
              <a:gd name="connsiteX990" fmla="*/ 5724122 w 8023328"/>
              <a:gd name="connsiteY990" fmla="*/ 1140032 h 2380521"/>
              <a:gd name="connsiteX991" fmla="*/ 5736519 w 8023328"/>
              <a:gd name="connsiteY991" fmla="*/ 1153888 h 2380521"/>
              <a:gd name="connsiteX992" fmla="*/ 5724122 w 8023328"/>
              <a:gd name="connsiteY992" fmla="*/ 1166286 h 2380521"/>
              <a:gd name="connsiteX993" fmla="*/ 5710266 w 8023328"/>
              <a:gd name="connsiteY993" fmla="*/ 1153888 h 2380521"/>
              <a:gd name="connsiteX994" fmla="*/ 5724122 w 8023328"/>
              <a:gd name="connsiteY994" fmla="*/ 1140032 h 2380521"/>
              <a:gd name="connsiteX995" fmla="*/ 5653291 w 8023328"/>
              <a:gd name="connsiteY995" fmla="*/ 1140032 h 2380521"/>
              <a:gd name="connsiteX996" fmla="*/ 5665688 w 8023328"/>
              <a:gd name="connsiteY996" fmla="*/ 1153888 h 2380521"/>
              <a:gd name="connsiteX997" fmla="*/ 5653291 w 8023328"/>
              <a:gd name="connsiteY997" fmla="*/ 1166286 h 2380521"/>
              <a:gd name="connsiteX998" fmla="*/ 5639435 w 8023328"/>
              <a:gd name="connsiteY998" fmla="*/ 1153888 h 2380521"/>
              <a:gd name="connsiteX999" fmla="*/ 5653291 w 8023328"/>
              <a:gd name="connsiteY999" fmla="*/ 1140032 h 2380521"/>
              <a:gd name="connsiteX1000" fmla="*/ 5581002 w 8023328"/>
              <a:gd name="connsiteY1000" fmla="*/ 1140032 h 2380521"/>
              <a:gd name="connsiteX1001" fmla="*/ 5594858 w 8023328"/>
              <a:gd name="connsiteY1001" fmla="*/ 1153888 h 2380521"/>
              <a:gd name="connsiteX1002" fmla="*/ 5581002 w 8023328"/>
              <a:gd name="connsiteY1002" fmla="*/ 1166286 h 2380521"/>
              <a:gd name="connsiteX1003" fmla="*/ 5568605 w 8023328"/>
              <a:gd name="connsiteY1003" fmla="*/ 1153888 h 2380521"/>
              <a:gd name="connsiteX1004" fmla="*/ 5581002 w 8023328"/>
              <a:gd name="connsiteY1004" fmla="*/ 1140032 h 2380521"/>
              <a:gd name="connsiteX1005" fmla="*/ 5510171 w 8023328"/>
              <a:gd name="connsiteY1005" fmla="*/ 1140032 h 2380521"/>
              <a:gd name="connsiteX1006" fmla="*/ 5524027 w 8023328"/>
              <a:gd name="connsiteY1006" fmla="*/ 1153888 h 2380521"/>
              <a:gd name="connsiteX1007" fmla="*/ 5510171 w 8023328"/>
              <a:gd name="connsiteY1007" fmla="*/ 1166286 h 2380521"/>
              <a:gd name="connsiteX1008" fmla="*/ 5497774 w 8023328"/>
              <a:gd name="connsiteY1008" fmla="*/ 1153888 h 2380521"/>
              <a:gd name="connsiteX1009" fmla="*/ 5510171 w 8023328"/>
              <a:gd name="connsiteY1009" fmla="*/ 1140032 h 2380521"/>
              <a:gd name="connsiteX1010" fmla="*/ 5438937 w 8023328"/>
              <a:gd name="connsiteY1010" fmla="*/ 1140032 h 2380521"/>
              <a:gd name="connsiteX1011" fmla="*/ 5453178 w 8023328"/>
              <a:gd name="connsiteY1011" fmla="*/ 1153888 h 2380521"/>
              <a:gd name="connsiteX1012" fmla="*/ 5438937 w 8023328"/>
              <a:gd name="connsiteY1012" fmla="*/ 1166286 h 2380521"/>
              <a:gd name="connsiteX1013" fmla="*/ 5426945 w 8023328"/>
              <a:gd name="connsiteY1013" fmla="*/ 1153888 h 2380521"/>
              <a:gd name="connsiteX1014" fmla="*/ 5438937 w 8023328"/>
              <a:gd name="connsiteY1014" fmla="*/ 1140032 h 2380521"/>
              <a:gd name="connsiteX1015" fmla="*/ 5367530 w 8023328"/>
              <a:gd name="connsiteY1015" fmla="*/ 1140032 h 2380521"/>
              <a:gd name="connsiteX1016" fmla="*/ 5382318 w 8023328"/>
              <a:gd name="connsiteY1016" fmla="*/ 1153888 h 2380521"/>
              <a:gd name="connsiteX1017" fmla="*/ 5367530 w 8023328"/>
              <a:gd name="connsiteY1017" fmla="*/ 1166286 h 2380521"/>
              <a:gd name="connsiteX1018" fmla="*/ 5352742 w 8023328"/>
              <a:gd name="connsiteY1018" fmla="*/ 1153888 h 2380521"/>
              <a:gd name="connsiteX1019" fmla="*/ 5367530 w 8023328"/>
              <a:gd name="connsiteY1019" fmla="*/ 1140032 h 2380521"/>
              <a:gd name="connsiteX1020" fmla="*/ 5296699 w 8023328"/>
              <a:gd name="connsiteY1020" fmla="*/ 1140032 h 2380521"/>
              <a:gd name="connsiteX1021" fmla="*/ 5311488 w 8023328"/>
              <a:gd name="connsiteY1021" fmla="*/ 1153888 h 2380521"/>
              <a:gd name="connsiteX1022" fmla="*/ 5296699 w 8023328"/>
              <a:gd name="connsiteY1022" fmla="*/ 1166286 h 2380521"/>
              <a:gd name="connsiteX1023" fmla="*/ 5281910 w 8023328"/>
              <a:gd name="connsiteY1023" fmla="*/ 1153888 h 2380521"/>
              <a:gd name="connsiteX1024" fmla="*/ 5296699 w 8023328"/>
              <a:gd name="connsiteY1024" fmla="*/ 1140032 h 2380521"/>
              <a:gd name="connsiteX1025" fmla="*/ 5225869 w 8023328"/>
              <a:gd name="connsiteY1025" fmla="*/ 1140032 h 2380521"/>
              <a:gd name="connsiteX1026" fmla="*/ 5240657 w 8023328"/>
              <a:gd name="connsiteY1026" fmla="*/ 1153888 h 2380521"/>
              <a:gd name="connsiteX1027" fmla="*/ 5225869 w 8023328"/>
              <a:gd name="connsiteY1027" fmla="*/ 1166286 h 2380521"/>
              <a:gd name="connsiteX1028" fmla="*/ 5211081 w 8023328"/>
              <a:gd name="connsiteY1028" fmla="*/ 1153888 h 2380521"/>
              <a:gd name="connsiteX1029" fmla="*/ 5225869 w 8023328"/>
              <a:gd name="connsiteY1029" fmla="*/ 1140032 h 2380521"/>
              <a:gd name="connsiteX1030" fmla="*/ 5154105 w 8023328"/>
              <a:gd name="connsiteY1030" fmla="*/ 1140032 h 2380521"/>
              <a:gd name="connsiteX1031" fmla="*/ 5166502 w 8023328"/>
              <a:gd name="connsiteY1031" fmla="*/ 1154821 h 2380521"/>
              <a:gd name="connsiteX1032" fmla="*/ 5154105 w 8023328"/>
              <a:gd name="connsiteY1032" fmla="*/ 1169610 h 2380521"/>
              <a:gd name="connsiteX1033" fmla="*/ 5140249 w 8023328"/>
              <a:gd name="connsiteY1033" fmla="*/ 1154821 h 2380521"/>
              <a:gd name="connsiteX1034" fmla="*/ 5154105 w 8023328"/>
              <a:gd name="connsiteY1034" fmla="*/ 1140032 h 2380521"/>
              <a:gd name="connsiteX1035" fmla="*/ 5083276 w 8023328"/>
              <a:gd name="connsiteY1035" fmla="*/ 1140032 h 2380521"/>
              <a:gd name="connsiteX1036" fmla="*/ 5095673 w 8023328"/>
              <a:gd name="connsiteY1036" fmla="*/ 1154821 h 2380521"/>
              <a:gd name="connsiteX1037" fmla="*/ 5083276 w 8023328"/>
              <a:gd name="connsiteY1037" fmla="*/ 1169610 h 2380521"/>
              <a:gd name="connsiteX1038" fmla="*/ 5069420 w 8023328"/>
              <a:gd name="connsiteY1038" fmla="*/ 1154821 h 2380521"/>
              <a:gd name="connsiteX1039" fmla="*/ 5083276 w 8023328"/>
              <a:gd name="connsiteY1039" fmla="*/ 1140032 h 2380521"/>
              <a:gd name="connsiteX1040" fmla="*/ 5012445 w 8023328"/>
              <a:gd name="connsiteY1040" fmla="*/ 1140032 h 2380521"/>
              <a:gd name="connsiteX1041" fmla="*/ 5024842 w 8023328"/>
              <a:gd name="connsiteY1041" fmla="*/ 1154821 h 2380521"/>
              <a:gd name="connsiteX1042" fmla="*/ 5012445 w 8023328"/>
              <a:gd name="connsiteY1042" fmla="*/ 1169610 h 2380521"/>
              <a:gd name="connsiteX1043" fmla="*/ 4998589 w 8023328"/>
              <a:gd name="connsiteY1043" fmla="*/ 1154821 h 2380521"/>
              <a:gd name="connsiteX1044" fmla="*/ 5012445 w 8023328"/>
              <a:gd name="connsiteY1044" fmla="*/ 1140032 h 2380521"/>
              <a:gd name="connsiteX1045" fmla="*/ 4940157 w 8023328"/>
              <a:gd name="connsiteY1045" fmla="*/ 1140032 h 2380521"/>
              <a:gd name="connsiteX1046" fmla="*/ 4954013 w 8023328"/>
              <a:gd name="connsiteY1046" fmla="*/ 1154821 h 2380521"/>
              <a:gd name="connsiteX1047" fmla="*/ 4940157 w 8023328"/>
              <a:gd name="connsiteY1047" fmla="*/ 1169610 h 2380521"/>
              <a:gd name="connsiteX1048" fmla="*/ 4927760 w 8023328"/>
              <a:gd name="connsiteY1048" fmla="*/ 1154821 h 2380521"/>
              <a:gd name="connsiteX1049" fmla="*/ 4940157 w 8023328"/>
              <a:gd name="connsiteY1049" fmla="*/ 1140032 h 2380521"/>
              <a:gd name="connsiteX1050" fmla="*/ 4865953 w 8023328"/>
              <a:gd name="connsiteY1050" fmla="*/ 1140032 h 2380521"/>
              <a:gd name="connsiteX1051" fmla="*/ 4879809 w 8023328"/>
              <a:gd name="connsiteY1051" fmla="*/ 1154821 h 2380521"/>
              <a:gd name="connsiteX1052" fmla="*/ 4865953 w 8023328"/>
              <a:gd name="connsiteY1052" fmla="*/ 1169610 h 2380521"/>
              <a:gd name="connsiteX1053" fmla="*/ 4853556 w 8023328"/>
              <a:gd name="connsiteY1053" fmla="*/ 1154821 h 2380521"/>
              <a:gd name="connsiteX1054" fmla="*/ 4865953 w 8023328"/>
              <a:gd name="connsiteY1054" fmla="*/ 1140032 h 2380521"/>
              <a:gd name="connsiteX1055" fmla="*/ 4795122 w 8023328"/>
              <a:gd name="connsiteY1055" fmla="*/ 1140032 h 2380521"/>
              <a:gd name="connsiteX1056" fmla="*/ 4808978 w 8023328"/>
              <a:gd name="connsiteY1056" fmla="*/ 1154821 h 2380521"/>
              <a:gd name="connsiteX1057" fmla="*/ 4795122 w 8023328"/>
              <a:gd name="connsiteY1057" fmla="*/ 1169610 h 2380521"/>
              <a:gd name="connsiteX1058" fmla="*/ 4782725 w 8023328"/>
              <a:gd name="connsiteY1058" fmla="*/ 1154821 h 2380521"/>
              <a:gd name="connsiteX1059" fmla="*/ 4795122 w 8023328"/>
              <a:gd name="connsiteY1059" fmla="*/ 1140032 h 2380521"/>
              <a:gd name="connsiteX1060" fmla="*/ 4726684 w 8023328"/>
              <a:gd name="connsiteY1060" fmla="*/ 1140032 h 2380521"/>
              <a:gd name="connsiteX1061" fmla="*/ 4741472 w 8023328"/>
              <a:gd name="connsiteY1061" fmla="*/ 1154821 h 2380521"/>
              <a:gd name="connsiteX1062" fmla="*/ 4726684 w 8023328"/>
              <a:gd name="connsiteY1062" fmla="*/ 1169610 h 2380521"/>
              <a:gd name="connsiteX1063" fmla="*/ 4711896 w 8023328"/>
              <a:gd name="connsiteY1063" fmla="*/ 1154821 h 2380521"/>
              <a:gd name="connsiteX1064" fmla="*/ 4726684 w 8023328"/>
              <a:gd name="connsiteY1064" fmla="*/ 1140032 h 2380521"/>
              <a:gd name="connsiteX1065" fmla="*/ 4655853 w 8023328"/>
              <a:gd name="connsiteY1065" fmla="*/ 1140032 h 2380521"/>
              <a:gd name="connsiteX1066" fmla="*/ 4670642 w 8023328"/>
              <a:gd name="connsiteY1066" fmla="*/ 1154821 h 2380521"/>
              <a:gd name="connsiteX1067" fmla="*/ 4655853 w 8023328"/>
              <a:gd name="connsiteY1067" fmla="*/ 1169610 h 2380521"/>
              <a:gd name="connsiteX1068" fmla="*/ 4641064 w 8023328"/>
              <a:gd name="connsiteY1068" fmla="*/ 1154821 h 2380521"/>
              <a:gd name="connsiteX1069" fmla="*/ 4655853 w 8023328"/>
              <a:gd name="connsiteY1069" fmla="*/ 1140032 h 2380521"/>
              <a:gd name="connsiteX1070" fmla="*/ 4585023 w 8023328"/>
              <a:gd name="connsiteY1070" fmla="*/ 1140032 h 2380521"/>
              <a:gd name="connsiteX1071" fmla="*/ 4599811 w 8023328"/>
              <a:gd name="connsiteY1071" fmla="*/ 1154821 h 2380521"/>
              <a:gd name="connsiteX1072" fmla="*/ 4585023 w 8023328"/>
              <a:gd name="connsiteY1072" fmla="*/ 1169610 h 2380521"/>
              <a:gd name="connsiteX1073" fmla="*/ 4570235 w 8023328"/>
              <a:gd name="connsiteY1073" fmla="*/ 1154821 h 2380521"/>
              <a:gd name="connsiteX1074" fmla="*/ 4585023 w 8023328"/>
              <a:gd name="connsiteY1074" fmla="*/ 1140032 h 2380521"/>
              <a:gd name="connsiteX1075" fmla="*/ 4513260 w 8023328"/>
              <a:gd name="connsiteY1075" fmla="*/ 1140032 h 2380521"/>
              <a:gd name="connsiteX1076" fmla="*/ 4525657 w 8023328"/>
              <a:gd name="connsiteY1076" fmla="*/ 1154821 h 2380521"/>
              <a:gd name="connsiteX1077" fmla="*/ 4513260 w 8023328"/>
              <a:gd name="connsiteY1077" fmla="*/ 1169610 h 2380521"/>
              <a:gd name="connsiteX1078" fmla="*/ 4499404 w 8023328"/>
              <a:gd name="connsiteY1078" fmla="*/ 1154821 h 2380521"/>
              <a:gd name="connsiteX1079" fmla="*/ 4513260 w 8023328"/>
              <a:gd name="connsiteY1079" fmla="*/ 1140032 h 2380521"/>
              <a:gd name="connsiteX1080" fmla="*/ 4439056 w 8023328"/>
              <a:gd name="connsiteY1080" fmla="*/ 1140032 h 2380521"/>
              <a:gd name="connsiteX1081" fmla="*/ 4451453 w 8023328"/>
              <a:gd name="connsiteY1081" fmla="*/ 1154821 h 2380521"/>
              <a:gd name="connsiteX1082" fmla="*/ 4439056 w 8023328"/>
              <a:gd name="connsiteY1082" fmla="*/ 1169610 h 2380521"/>
              <a:gd name="connsiteX1083" fmla="*/ 4425200 w 8023328"/>
              <a:gd name="connsiteY1083" fmla="*/ 1154821 h 2380521"/>
              <a:gd name="connsiteX1084" fmla="*/ 4439056 w 8023328"/>
              <a:gd name="connsiteY1084" fmla="*/ 1140032 h 2380521"/>
              <a:gd name="connsiteX1085" fmla="*/ 4366768 w 8023328"/>
              <a:gd name="connsiteY1085" fmla="*/ 1140032 h 2380521"/>
              <a:gd name="connsiteX1086" fmla="*/ 4380624 w 8023328"/>
              <a:gd name="connsiteY1086" fmla="*/ 1154821 h 2380521"/>
              <a:gd name="connsiteX1087" fmla="*/ 4366768 w 8023328"/>
              <a:gd name="connsiteY1087" fmla="*/ 1169610 h 2380521"/>
              <a:gd name="connsiteX1088" fmla="*/ 4354371 w 8023328"/>
              <a:gd name="connsiteY1088" fmla="*/ 1154821 h 2380521"/>
              <a:gd name="connsiteX1089" fmla="*/ 4366768 w 8023328"/>
              <a:gd name="connsiteY1089" fmla="*/ 1140032 h 2380521"/>
              <a:gd name="connsiteX1090" fmla="*/ 4295937 w 8023328"/>
              <a:gd name="connsiteY1090" fmla="*/ 1140032 h 2380521"/>
              <a:gd name="connsiteX1091" fmla="*/ 4309793 w 8023328"/>
              <a:gd name="connsiteY1091" fmla="*/ 1154821 h 2380521"/>
              <a:gd name="connsiteX1092" fmla="*/ 4295937 w 8023328"/>
              <a:gd name="connsiteY1092" fmla="*/ 1169610 h 2380521"/>
              <a:gd name="connsiteX1093" fmla="*/ 4283540 w 8023328"/>
              <a:gd name="connsiteY1093" fmla="*/ 1154821 h 2380521"/>
              <a:gd name="connsiteX1094" fmla="*/ 4295937 w 8023328"/>
              <a:gd name="connsiteY1094" fmla="*/ 1140032 h 2380521"/>
              <a:gd name="connsiteX1095" fmla="*/ 4225107 w 8023328"/>
              <a:gd name="connsiteY1095" fmla="*/ 1140032 h 2380521"/>
              <a:gd name="connsiteX1096" fmla="*/ 4238963 w 8023328"/>
              <a:gd name="connsiteY1096" fmla="*/ 1154821 h 2380521"/>
              <a:gd name="connsiteX1097" fmla="*/ 4225107 w 8023328"/>
              <a:gd name="connsiteY1097" fmla="*/ 1169610 h 2380521"/>
              <a:gd name="connsiteX1098" fmla="*/ 4212710 w 8023328"/>
              <a:gd name="connsiteY1098" fmla="*/ 1154821 h 2380521"/>
              <a:gd name="connsiteX1099" fmla="*/ 4225107 w 8023328"/>
              <a:gd name="connsiteY1099" fmla="*/ 1140032 h 2380521"/>
              <a:gd name="connsiteX1100" fmla="*/ 4153295 w 8023328"/>
              <a:gd name="connsiteY1100" fmla="*/ 1140032 h 2380521"/>
              <a:gd name="connsiteX1101" fmla="*/ 4168083 w 8023328"/>
              <a:gd name="connsiteY1101" fmla="*/ 1154821 h 2380521"/>
              <a:gd name="connsiteX1102" fmla="*/ 4153295 w 8023328"/>
              <a:gd name="connsiteY1102" fmla="*/ 1169610 h 2380521"/>
              <a:gd name="connsiteX1103" fmla="*/ 4138507 w 8023328"/>
              <a:gd name="connsiteY1103" fmla="*/ 1154821 h 2380521"/>
              <a:gd name="connsiteX1104" fmla="*/ 4153295 w 8023328"/>
              <a:gd name="connsiteY1104" fmla="*/ 1140032 h 2380521"/>
              <a:gd name="connsiteX1105" fmla="*/ 4082465 w 8023328"/>
              <a:gd name="connsiteY1105" fmla="*/ 1140032 h 2380521"/>
              <a:gd name="connsiteX1106" fmla="*/ 4097254 w 8023328"/>
              <a:gd name="connsiteY1106" fmla="*/ 1154821 h 2380521"/>
              <a:gd name="connsiteX1107" fmla="*/ 4082465 w 8023328"/>
              <a:gd name="connsiteY1107" fmla="*/ 1169610 h 2380521"/>
              <a:gd name="connsiteX1108" fmla="*/ 4067676 w 8023328"/>
              <a:gd name="connsiteY1108" fmla="*/ 1154821 h 2380521"/>
              <a:gd name="connsiteX1109" fmla="*/ 4082465 w 8023328"/>
              <a:gd name="connsiteY1109" fmla="*/ 1140032 h 2380521"/>
              <a:gd name="connsiteX1110" fmla="*/ 439789 w 8023328"/>
              <a:gd name="connsiteY1110" fmla="*/ 1140032 h 2380521"/>
              <a:gd name="connsiteX1111" fmla="*/ 454579 w 8023328"/>
              <a:gd name="connsiteY1111" fmla="*/ 1153888 h 2380521"/>
              <a:gd name="connsiteX1112" fmla="*/ 439789 w 8023328"/>
              <a:gd name="connsiteY1112" fmla="*/ 1166286 h 2380521"/>
              <a:gd name="connsiteX1113" fmla="*/ 425001 w 8023328"/>
              <a:gd name="connsiteY1113" fmla="*/ 1153888 h 2380521"/>
              <a:gd name="connsiteX1114" fmla="*/ 439789 w 8023328"/>
              <a:gd name="connsiteY1114" fmla="*/ 1140032 h 2380521"/>
              <a:gd name="connsiteX1115" fmla="*/ 368960 w 8023328"/>
              <a:gd name="connsiteY1115" fmla="*/ 1140032 h 2380521"/>
              <a:gd name="connsiteX1116" fmla="*/ 383747 w 8023328"/>
              <a:gd name="connsiteY1116" fmla="*/ 1153888 h 2380521"/>
              <a:gd name="connsiteX1117" fmla="*/ 368960 w 8023328"/>
              <a:gd name="connsiteY1117" fmla="*/ 1166286 h 2380521"/>
              <a:gd name="connsiteX1118" fmla="*/ 354172 w 8023328"/>
              <a:gd name="connsiteY1118" fmla="*/ 1153888 h 2380521"/>
              <a:gd name="connsiteX1119" fmla="*/ 368960 w 8023328"/>
              <a:gd name="connsiteY1119" fmla="*/ 1140032 h 2380521"/>
              <a:gd name="connsiteX1120" fmla="*/ 297194 w 8023328"/>
              <a:gd name="connsiteY1120" fmla="*/ 1140032 h 2380521"/>
              <a:gd name="connsiteX1121" fmla="*/ 309592 w 8023328"/>
              <a:gd name="connsiteY1121" fmla="*/ 1153888 h 2380521"/>
              <a:gd name="connsiteX1122" fmla="*/ 297194 w 8023328"/>
              <a:gd name="connsiteY1122" fmla="*/ 1166286 h 2380521"/>
              <a:gd name="connsiteX1123" fmla="*/ 283339 w 8023328"/>
              <a:gd name="connsiteY1123" fmla="*/ 1153888 h 2380521"/>
              <a:gd name="connsiteX1124" fmla="*/ 297194 w 8023328"/>
              <a:gd name="connsiteY1124" fmla="*/ 1140032 h 2380521"/>
              <a:gd name="connsiteX1125" fmla="*/ 226366 w 8023328"/>
              <a:gd name="connsiteY1125" fmla="*/ 1140032 h 2380521"/>
              <a:gd name="connsiteX1126" fmla="*/ 238764 w 8023328"/>
              <a:gd name="connsiteY1126" fmla="*/ 1153888 h 2380521"/>
              <a:gd name="connsiteX1127" fmla="*/ 226366 w 8023328"/>
              <a:gd name="connsiteY1127" fmla="*/ 1166286 h 2380521"/>
              <a:gd name="connsiteX1128" fmla="*/ 212510 w 8023328"/>
              <a:gd name="connsiteY1128" fmla="*/ 1153888 h 2380521"/>
              <a:gd name="connsiteX1129" fmla="*/ 226366 w 8023328"/>
              <a:gd name="connsiteY1129" fmla="*/ 1140032 h 2380521"/>
              <a:gd name="connsiteX1130" fmla="*/ 155532 w 8023328"/>
              <a:gd name="connsiteY1130" fmla="*/ 1140032 h 2380521"/>
              <a:gd name="connsiteX1131" fmla="*/ 167930 w 8023328"/>
              <a:gd name="connsiteY1131" fmla="*/ 1153888 h 2380521"/>
              <a:gd name="connsiteX1132" fmla="*/ 155532 w 8023328"/>
              <a:gd name="connsiteY1132" fmla="*/ 1166286 h 2380521"/>
              <a:gd name="connsiteX1133" fmla="*/ 141676 w 8023328"/>
              <a:gd name="connsiteY1133" fmla="*/ 1153888 h 2380521"/>
              <a:gd name="connsiteX1134" fmla="*/ 155532 w 8023328"/>
              <a:gd name="connsiteY1134" fmla="*/ 1140032 h 2380521"/>
              <a:gd name="connsiteX1135" fmla="*/ 83244 w 8023328"/>
              <a:gd name="connsiteY1135" fmla="*/ 1140032 h 2380521"/>
              <a:gd name="connsiteX1136" fmla="*/ 97100 w 8023328"/>
              <a:gd name="connsiteY1136" fmla="*/ 1153888 h 2380521"/>
              <a:gd name="connsiteX1137" fmla="*/ 83244 w 8023328"/>
              <a:gd name="connsiteY1137" fmla="*/ 1166286 h 2380521"/>
              <a:gd name="connsiteX1138" fmla="*/ 70846 w 8023328"/>
              <a:gd name="connsiteY1138" fmla="*/ 1153888 h 2380521"/>
              <a:gd name="connsiteX1139" fmla="*/ 83244 w 8023328"/>
              <a:gd name="connsiteY1139" fmla="*/ 1140032 h 2380521"/>
              <a:gd name="connsiteX1140" fmla="*/ 12008 w 8023328"/>
              <a:gd name="connsiteY1140" fmla="*/ 1140032 h 2380521"/>
              <a:gd name="connsiteX1141" fmla="*/ 26249 w 8023328"/>
              <a:gd name="connsiteY1141" fmla="*/ 1153888 h 2380521"/>
              <a:gd name="connsiteX1142" fmla="*/ 12008 w 8023328"/>
              <a:gd name="connsiteY1142" fmla="*/ 1166286 h 2380521"/>
              <a:gd name="connsiteX1143" fmla="*/ 16 w 8023328"/>
              <a:gd name="connsiteY1143" fmla="*/ 1153888 h 2380521"/>
              <a:gd name="connsiteX1144" fmla="*/ 12008 w 8023328"/>
              <a:gd name="connsiteY1144" fmla="*/ 1140032 h 2380521"/>
              <a:gd name="connsiteX1145" fmla="*/ 6867525 w 8023328"/>
              <a:gd name="connsiteY1145" fmla="*/ 1069203 h 2380521"/>
              <a:gd name="connsiteX1146" fmla="*/ 6879922 w 8023328"/>
              <a:gd name="connsiteY1146" fmla="*/ 1081600 h 2380521"/>
              <a:gd name="connsiteX1147" fmla="*/ 6867525 w 8023328"/>
              <a:gd name="connsiteY1147" fmla="*/ 1095457 h 2380521"/>
              <a:gd name="connsiteX1148" fmla="*/ 6853669 w 8023328"/>
              <a:gd name="connsiteY1148" fmla="*/ 1081600 h 2380521"/>
              <a:gd name="connsiteX1149" fmla="*/ 6867525 w 8023328"/>
              <a:gd name="connsiteY1149" fmla="*/ 1069203 h 2380521"/>
              <a:gd name="connsiteX1150" fmla="*/ 6795237 w 8023328"/>
              <a:gd name="connsiteY1150" fmla="*/ 1069203 h 2380521"/>
              <a:gd name="connsiteX1151" fmla="*/ 6809093 w 8023328"/>
              <a:gd name="connsiteY1151" fmla="*/ 1081600 h 2380521"/>
              <a:gd name="connsiteX1152" fmla="*/ 6796696 w 8023328"/>
              <a:gd name="connsiteY1152" fmla="*/ 1095457 h 2380521"/>
              <a:gd name="connsiteX1153" fmla="*/ 6782840 w 8023328"/>
              <a:gd name="connsiteY1153" fmla="*/ 1081600 h 2380521"/>
              <a:gd name="connsiteX1154" fmla="*/ 6795237 w 8023328"/>
              <a:gd name="connsiteY1154" fmla="*/ 1069203 h 2380521"/>
              <a:gd name="connsiteX1155" fmla="*/ 6724405 w 8023328"/>
              <a:gd name="connsiteY1155" fmla="*/ 1069203 h 2380521"/>
              <a:gd name="connsiteX1156" fmla="*/ 6738261 w 8023328"/>
              <a:gd name="connsiteY1156" fmla="*/ 1081600 h 2380521"/>
              <a:gd name="connsiteX1157" fmla="*/ 6724405 w 8023328"/>
              <a:gd name="connsiteY1157" fmla="*/ 1095457 h 2380521"/>
              <a:gd name="connsiteX1158" fmla="*/ 6712008 w 8023328"/>
              <a:gd name="connsiteY1158" fmla="*/ 1081600 h 2380521"/>
              <a:gd name="connsiteX1159" fmla="*/ 6724405 w 8023328"/>
              <a:gd name="connsiteY1159" fmla="*/ 1069203 h 2380521"/>
              <a:gd name="connsiteX1160" fmla="*/ 6653576 w 8023328"/>
              <a:gd name="connsiteY1160" fmla="*/ 1069203 h 2380521"/>
              <a:gd name="connsiteX1161" fmla="*/ 6667432 w 8023328"/>
              <a:gd name="connsiteY1161" fmla="*/ 1081600 h 2380521"/>
              <a:gd name="connsiteX1162" fmla="*/ 6653576 w 8023328"/>
              <a:gd name="connsiteY1162" fmla="*/ 1095457 h 2380521"/>
              <a:gd name="connsiteX1163" fmla="*/ 6641179 w 8023328"/>
              <a:gd name="connsiteY1163" fmla="*/ 1081600 h 2380521"/>
              <a:gd name="connsiteX1164" fmla="*/ 6653576 w 8023328"/>
              <a:gd name="connsiteY1164" fmla="*/ 1069203 h 2380521"/>
              <a:gd name="connsiteX1165" fmla="*/ 6581764 w 8023328"/>
              <a:gd name="connsiteY1165" fmla="*/ 1069203 h 2380521"/>
              <a:gd name="connsiteX1166" fmla="*/ 6596552 w 8023328"/>
              <a:gd name="connsiteY1166" fmla="*/ 1081600 h 2380521"/>
              <a:gd name="connsiteX1167" fmla="*/ 6581764 w 8023328"/>
              <a:gd name="connsiteY1167" fmla="*/ 1095457 h 2380521"/>
              <a:gd name="connsiteX1168" fmla="*/ 6566976 w 8023328"/>
              <a:gd name="connsiteY1168" fmla="*/ 1081600 h 2380521"/>
              <a:gd name="connsiteX1169" fmla="*/ 6581764 w 8023328"/>
              <a:gd name="connsiteY1169" fmla="*/ 1069203 h 2380521"/>
              <a:gd name="connsiteX1170" fmla="*/ 6510933 w 8023328"/>
              <a:gd name="connsiteY1170" fmla="*/ 1069203 h 2380521"/>
              <a:gd name="connsiteX1171" fmla="*/ 6525722 w 8023328"/>
              <a:gd name="connsiteY1171" fmla="*/ 1081600 h 2380521"/>
              <a:gd name="connsiteX1172" fmla="*/ 6510933 w 8023328"/>
              <a:gd name="connsiteY1172" fmla="*/ 1095457 h 2380521"/>
              <a:gd name="connsiteX1173" fmla="*/ 6496144 w 8023328"/>
              <a:gd name="connsiteY1173" fmla="*/ 1081600 h 2380521"/>
              <a:gd name="connsiteX1174" fmla="*/ 6510933 w 8023328"/>
              <a:gd name="connsiteY1174" fmla="*/ 1069203 h 2380521"/>
              <a:gd name="connsiteX1175" fmla="*/ 6440492 w 8023328"/>
              <a:gd name="connsiteY1175" fmla="*/ 1069203 h 2380521"/>
              <a:gd name="connsiteX1176" fmla="*/ 6454911 w 8023328"/>
              <a:gd name="connsiteY1176" fmla="*/ 1081600 h 2380521"/>
              <a:gd name="connsiteX1177" fmla="*/ 6440492 w 8023328"/>
              <a:gd name="connsiteY1177" fmla="*/ 1095457 h 2380521"/>
              <a:gd name="connsiteX1178" fmla="*/ 6425315 w 8023328"/>
              <a:gd name="connsiteY1178" fmla="*/ 1081600 h 2380521"/>
              <a:gd name="connsiteX1179" fmla="*/ 6440492 w 8023328"/>
              <a:gd name="connsiteY1179" fmla="*/ 1069203 h 2380521"/>
              <a:gd name="connsiteX1180" fmla="*/ 6368340 w 8023328"/>
              <a:gd name="connsiteY1180" fmla="*/ 1069203 h 2380521"/>
              <a:gd name="connsiteX1181" fmla="*/ 6380737 w 8023328"/>
              <a:gd name="connsiteY1181" fmla="*/ 1081600 h 2380521"/>
              <a:gd name="connsiteX1182" fmla="*/ 6368340 w 8023328"/>
              <a:gd name="connsiteY1182" fmla="*/ 1095457 h 2380521"/>
              <a:gd name="connsiteX1183" fmla="*/ 6354484 w 8023328"/>
              <a:gd name="connsiteY1183" fmla="*/ 1081600 h 2380521"/>
              <a:gd name="connsiteX1184" fmla="*/ 6368340 w 8023328"/>
              <a:gd name="connsiteY1184" fmla="*/ 1069203 h 2380521"/>
              <a:gd name="connsiteX1185" fmla="*/ 6297511 w 8023328"/>
              <a:gd name="connsiteY1185" fmla="*/ 1069203 h 2380521"/>
              <a:gd name="connsiteX1186" fmla="*/ 6309908 w 8023328"/>
              <a:gd name="connsiteY1186" fmla="*/ 1081600 h 2380521"/>
              <a:gd name="connsiteX1187" fmla="*/ 6297511 w 8023328"/>
              <a:gd name="connsiteY1187" fmla="*/ 1095457 h 2380521"/>
              <a:gd name="connsiteX1188" fmla="*/ 6283655 w 8023328"/>
              <a:gd name="connsiteY1188" fmla="*/ 1081600 h 2380521"/>
              <a:gd name="connsiteX1189" fmla="*/ 6297511 w 8023328"/>
              <a:gd name="connsiteY1189" fmla="*/ 1069203 h 2380521"/>
              <a:gd name="connsiteX1190" fmla="*/ 6226679 w 8023328"/>
              <a:gd name="connsiteY1190" fmla="*/ 1069203 h 2380521"/>
              <a:gd name="connsiteX1191" fmla="*/ 6239076 w 8023328"/>
              <a:gd name="connsiteY1191" fmla="*/ 1081600 h 2380521"/>
              <a:gd name="connsiteX1192" fmla="*/ 6226679 w 8023328"/>
              <a:gd name="connsiteY1192" fmla="*/ 1095457 h 2380521"/>
              <a:gd name="connsiteX1193" fmla="*/ 6212823 w 8023328"/>
              <a:gd name="connsiteY1193" fmla="*/ 1083059 h 2380521"/>
              <a:gd name="connsiteX1194" fmla="*/ 6226679 w 8023328"/>
              <a:gd name="connsiteY1194" fmla="*/ 1069203 h 2380521"/>
              <a:gd name="connsiteX1195" fmla="*/ 6154391 w 8023328"/>
              <a:gd name="connsiteY1195" fmla="*/ 1069203 h 2380521"/>
              <a:gd name="connsiteX1196" fmla="*/ 6168247 w 8023328"/>
              <a:gd name="connsiteY1196" fmla="*/ 1083059 h 2380521"/>
              <a:gd name="connsiteX1197" fmla="*/ 6154391 w 8023328"/>
              <a:gd name="connsiteY1197" fmla="*/ 1095457 h 2380521"/>
              <a:gd name="connsiteX1198" fmla="*/ 6141994 w 8023328"/>
              <a:gd name="connsiteY1198" fmla="*/ 1083059 h 2380521"/>
              <a:gd name="connsiteX1199" fmla="*/ 6154391 w 8023328"/>
              <a:gd name="connsiteY1199" fmla="*/ 1069203 h 2380521"/>
              <a:gd name="connsiteX1200" fmla="*/ 6083559 w 8023328"/>
              <a:gd name="connsiteY1200" fmla="*/ 1069203 h 2380521"/>
              <a:gd name="connsiteX1201" fmla="*/ 6097415 w 8023328"/>
              <a:gd name="connsiteY1201" fmla="*/ 1083059 h 2380521"/>
              <a:gd name="connsiteX1202" fmla="*/ 6083559 w 8023328"/>
              <a:gd name="connsiteY1202" fmla="*/ 1095457 h 2380521"/>
              <a:gd name="connsiteX1203" fmla="*/ 6071162 w 8023328"/>
              <a:gd name="connsiteY1203" fmla="*/ 1083059 h 2380521"/>
              <a:gd name="connsiteX1204" fmla="*/ 6083559 w 8023328"/>
              <a:gd name="connsiteY1204" fmla="*/ 1069203 h 2380521"/>
              <a:gd name="connsiteX1205" fmla="*/ 6009356 w 8023328"/>
              <a:gd name="connsiteY1205" fmla="*/ 1069203 h 2380521"/>
              <a:gd name="connsiteX1206" fmla="*/ 6023212 w 8023328"/>
              <a:gd name="connsiteY1206" fmla="*/ 1083059 h 2380521"/>
              <a:gd name="connsiteX1207" fmla="*/ 6009356 w 8023328"/>
              <a:gd name="connsiteY1207" fmla="*/ 1095457 h 2380521"/>
              <a:gd name="connsiteX1208" fmla="*/ 5996959 w 8023328"/>
              <a:gd name="connsiteY1208" fmla="*/ 1083059 h 2380521"/>
              <a:gd name="connsiteX1209" fmla="*/ 6009356 w 8023328"/>
              <a:gd name="connsiteY1209" fmla="*/ 1069203 h 2380521"/>
              <a:gd name="connsiteX1210" fmla="*/ 5940548 w 8023328"/>
              <a:gd name="connsiteY1210" fmla="*/ 1069203 h 2380521"/>
              <a:gd name="connsiteX1211" fmla="*/ 5955726 w 8023328"/>
              <a:gd name="connsiteY1211" fmla="*/ 1083059 h 2380521"/>
              <a:gd name="connsiteX1212" fmla="*/ 5940548 w 8023328"/>
              <a:gd name="connsiteY1212" fmla="*/ 1095457 h 2380521"/>
              <a:gd name="connsiteX1213" fmla="*/ 5926130 w 8023328"/>
              <a:gd name="connsiteY1213" fmla="*/ 1083059 h 2380521"/>
              <a:gd name="connsiteX1214" fmla="*/ 5940548 w 8023328"/>
              <a:gd name="connsiteY1214" fmla="*/ 1069203 h 2380521"/>
              <a:gd name="connsiteX1215" fmla="*/ 5870088 w 8023328"/>
              <a:gd name="connsiteY1215" fmla="*/ 1069203 h 2380521"/>
              <a:gd name="connsiteX1216" fmla="*/ 5884877 w 8023328"/>
              <a:gd name="connsiteY1216" fmla="*/ 1083059 h 2380521"/>
              <a:gd name="connsiteX1217" fmla="*/ 5870088 w 8023328"/>
              <a:gd name="connsiteY1217" fmla="*/ 1095457 h 2380521"/>
              <a:gd name="connsiteX1218" fmla="*/ 5855299 w 8023328"/>
              <a:gd name="connsiteY1218" fmla="*/ 1083059 h 2380521"/>
              <a:gd name="connsiteX1219" fmla="*/ 5870088 w 8023328"/>
              <a:gd name="connsiteY1219" fmla="*/ 1069203 h 2380521"/>
              <a:gd name="connsiteX1220" fmla="*/ 5799257 w 8023328"/>
              <a:gd name="connsiteY1220" fmla="*/ 1069203 h 2380521"/>
              <a:gd name="connsiteX1221" fmla="*/ 5814045 w 8023328"/>
              <a:gd name="connsiteY1221" fmla="*/ 1083059 h 2380521"/>
              <a:gd name="connsiteX1222" fmla="*/ 5799257 w 8023328"/>
              <a:gd name="connsiteY1222" fmla="*/ 1095457 h 2380521"/>
              <a:gd name="connsiteX1223" fmla="*/ 5784469 w 8023328"/>
              <a:gd name="connsiteY1223" fmla="*/ 1083059 h 2380521"/>
              <a:gd name="connsiteX1224" fmla="*/ 5799257 w 8023328"/>
              <a:gd name="connsiteY1224" fmla="*/ 1069203 h 2380521"/>
              <a:gd name="connsiteX1225" fmla="*/ 5724122 w 8023328"/>
              <a:gd name="connsiteY1225" fmla="*/ 1069203 h 2380521"/>
              <a:gd name="connsiteX1226" fmla="*/ 5736519 w 8023328"/>
              <a:gd name="connsiteY1226" fmla="*/ 1083059 h 2380521"/>
              <a:gd name="connsiteX1227" fmla="*/ 5724122 w 8023328"/>
              <a:gd name="connsiteY1227" fmla="*/ 1095457 h 2380521"/>
              <a:gd name="connsiteX1228" fmla="*/ 5710266 w 8023328"/>
              <a:gd name="connsiteY1228" fmla="*/ 1083059 h 2380521"/>
              <a:gd name="connsiteX1229" fmla="*/ 5724122 w 8023328"/>
              <a:gd name="connsiteY1229" fmla="*/ 1069203 h 2380521"/>
              <a:gd name="connsiteX1230" fmla="*/ 5653291 w 8023328"/>
              <a:gd name="connsiteY1230" fmla="*/ 1069203 h 2380521"/>
              <a:gd name="connsiteX1231" fmla="*/ 5665688 w 8023328"/>
              <a:gd name="connsiteY1231" fmla="*/ 1083059 h 2380521"/>
              <a:gd name="connsiteX1232" fmla="*/ 5653291 w 8023328"/>
              <a:gd name="connsiteY1232" fmla="*/ 1095457 h 2380521"/>
              <a:gd name="connsiteX1233" fmla="*/ 5639435 w 8023328"/>
              <a:gd name="connsiteY1233" fmla="*/ 1083059 h 2380521"/>
              <a:gd name="connsiteX1234" fmla="*/ 5653291 w 8023328"/>
              <a:gd name="connsiteY1234" fmla="*/ 1069203 h 2380521"/>
              <a:gd name="connsiteX1235" fmla="*/ 5581002 w 8023328"/>
              <a:gd name="connsiteY1235" fmla="*/ 1069203 h 2380521"/>
              <a:gd name="connsiteX1236" fmla="*/ 5594858 w 8023328"/>
              <a:gd name="connsiteY1236" fmla="*/ 1083059 h 2380521"/>
              <a:gd name="connsiteX1237" fmla="*/ 5581002 w 8023328"/>
              <a:gd name="connsiteY1237" fmla="*/ 1095457 h 2380521"/>
              <a:gd name="connsiteX1238" fmla="*/ 5568605 w 8023328"/>
              <a:gd name="connsiteY1238" fmla="*/ 1083059 h 2380521"/>
              <a:gd name="connsiteX1239" fmla="*/ 5581002 w 8023328"/>
              <a:gd name="connsiteY1239" fmla="*/ 1069203 h 2380521"/>
              <a:gd name="connsiteX1240" fmla="*/ 5510171 w 8023328"/>
              <a:gd name="connsiteY1240" fmla="*/ 1069203 h 2380521"/>
              <a:gd name="connsiteX1241" fmla="*/ 5524027 w 8023328"/>
              <a:gd name="connsiteY1241" fmla="*/ 1083059 h 2380521"/>
              <a:gd name="connsiteX1242" fmla="*/ 5510171 w 8023328"/>
              <a:gd name="connsiteY1242" fmla="*/ 1095457 h 2380521"/>
              <a:gd name="connsiteX1243" fmla="*/ 5497774 w 8023328"/>
              <a:gd name="connsiteY1243" fmla="*/ 1083059 h 2380521"/>
              <a:gd name="connsiteX1244" fmla="*/ 5510171 w 8023328"/>
              <a:gd name="connsiteY1244" fmla="*/ 1069203 h 2380521"/>
              <a:gd name="connsiteX1245" fmla="*/ 5438937 w 8023328"/>
              <a:gd name="connsiteY1245" fmla="*/ 1069203 h 2380521"/>
              <a:gd name="connsiteX1246" fmla="*/ 5453178 w 8023328"/>
              <a:gd name="connsiteY1246" fmla="*/ 1083059 h 2380521"/>
              <a:gd name="connsiteX1247" fmla="*/ 5438937 w 8023328"/>
              <a:gd name="connsiteY1247" fmla="*/ 1095457 h 2380521"/>
              <a:gd name="connsiteX1248" fmla="*/ 5426945 w 8023328"/>
              <a:gd name="connsiteY1248" fmla="*/ 1083059 h 2380521"/>
              <a:gd name="connsiteX1249" fmla="*/ 5438937 w 8023328"/>
              <a:gd name="connsiteY1249" fmla="*/ 1069203 h 2380521"/>
              <a:gd name="connsiteX1250" fmla="*/ 5367530 w 8023328"/>
              <a:gd name="connsiteY1250" fmla="*/ 1069203 h 2380521"/>
              <a:gd name="connsiteX1251" fmla="*/ 5382318 w 8023328"/>
              <a:gd name="connsiteY1251" fmla="*/ 1083059 h 2380521"/>
              <a:gd name="connsiteX1252" fmla="*/ 5367530 w 8023328"/>
              <a:gd name="connsiteY1252" fmla="*/ 1095457 h 2380521"/>
              <a:gd name="connsiteX1253" fmla="*/ 5352742 w 8023328"/>
              <a:gd name="connsiteY1253" fmla="*/ 1083059 h 2380521"/>
              <a:gd name="connsiteX1254" fmla="*/ 5367530 w 8023328"/>
              <a:gd name="connsiteY1254" fmla="*/ 1069203 h 2380521"/>
              <a:gd name="connsiteX1255" fmla="*/ 5296699 w 8023328"/>
              <a:gd name="connsiteY1255" fmla="*/ 1069203 h 2380521"/>
              <a:gd name="connsiteX1256" fmla="*/ 5311488 w 8023328"/>
              <a:gd name="connsiteY1256" fmla="*/ 1083059 h 2380521"/>
              <a:gd name="connsiteX1257" fmla="*/ 5296699 w 8023328"/>
              <a:gd name="connsiteY1257" fmla="*/ 1095457 h 2380521"/>
              <a:gd name="connsiteX1258" fmla="*/ 5281910 w 8023328"/>
              <a:gd name="connsiteY1258" fmla="*/ 1083059 h 2380521"/>
              <a:gd name="connsiteX1259" fmla="*/ 5296699 w 8023328"/>
              <a:gd name="connsiteY1259" fmla="*/ 1069203 h 2380521"/>
              <a:gd name="connsiteX1260" fmla="*/ 5225869 w 8023328"/>
              <a:gd name="connsiteY1260" fmla="*/ 1069203 h 2380521"/>
              <a:gd name="connsiteX1261" fmla="*/ 5240657 w 8023328"/>
              <a:gd name="connsiteY1261" fmla="*/ 1083059 h 2380521"/>
              <a:gd name="connsiteX1262" fmla="*/ 5225869 w 8023328"/>
              <a:gd name="connsiteY1262" fmla="*/ 1095457 h 2380521"/>
              <a:gd name="connsiteX1263" fmla="*/ 5211081 w 8023328"/>
              <a:gd name="connsiteY1263" fmla="*/ 1083059 h 2380521"/>
              <a:gd name="connsiteX1264" fmla="*/ 5225869 w 8023328"/>
              <a:gd name="connsiteY1264" fmla="*/ 1069203 h 2380521"/>
              <a:gd name="connsiteX1265" fmla="*/ 5154105 w 8023328"/>
              <a:gd name="connsiteY1265" fmla="*/ 1069203 h 2380521"/>
              <a:gd name="connsiteX1266" fmla="*/ 5166502 w 8023328"/>
              <a:gd name="connsiteY1266" fmla="*/ 1083059 h 2380521"/>
              <a:gd name="connsiteX1267" fmla="*/ 5154105 w 8023328"/>
              <a:gd name="connsiteY1267" fmla="*/ 1095457 h 2380521"/>
              <a:gd name="connsiteX1268" fmla="*/ 5140249 w 8023328"/>
              <a:gd name="connsiteY1268" fmla="*/ 1083059 h 2380521"/>
              <a:gd name="connsiteX1269" fmla="*/ 5154105 w 8023328"/>
              <a:gd name="connsiteY1269" fmla="*/ 1069203 h 2380521"/>
              <a:gd name="connsiteX1270" fmla="*/ 5083276 w 8023328"/>
              <a:gd name="connsiteY1270" fmla="*/ 1069203 h 2380521"/>
              <a:gd name="connsiteX1271" fmla="*/ 5095673 w 8023328"/>
              <a:gd name="connsiteY1271" fmla="*/ 1083059 h 2380521"/>
              <a:gd name="connsiteX1272" fmla="*/ 5083276 w 8023328"/>
              <a:gd name="connsiteY1272" fmla="*/ 1095457 h 2380521"/>
              <a:gd name="connsiteX1273" fmla="*/ 5069420 w 8023328"/>
              <a:gd name="connsiteY1273" fmla="*/ 1083059 h 2380521"/>
              <a:gd name="connsiteX1274" fmla="*/ 5083276 w 8023328"/>
              <a:gd name="connsiteY1274" fmla="*/ 1069203 h 2380521"/>
              <a:gd name="connsiteX1275" fmla="*/ 5012445 w 8023328"/>
              <a:gd name="connsiteY1275" fmla="*/ 1069203 h 2380521"/>
              <a:gd name="connsiteX1276" fmla="*/ 5024842 w 8023328"/>
              <a:gd name="connsiteY1276" fmla="*/ 1083059 h 2380521"/>
              <a:gd name="connsiteX1277" fmla="*/ 5012445 w 8023328"/>
              <a:gd name="connsiteY1277" fmla="*/ 1095457 h 2380521"/>
              <a:gd name="connsiteX1278" fmla="*/ 4998589 w 8023328"/>
              <a:gd name="connsiteY1278" fmla="*/ 1083059 h 2380521"/>
              <a:gd name="connsiteX1279" fmla="*/ 5012445 w 8023328"/>
              <a:gd name="connsiteY1279" fmla="*/ 1069203 h 2380521"/>
              <a:gd name="connsiteX1280" fmla="*/ 4940157 w 8023328"/>
              <a:gd name="connsiteY1280" fmla="*/ 1069203 h 2380521"/>
              <a:gd name="connsiteX1281" fmla="*/ 4954013 w 8023328"/>
              <a:gd name="connsiteY1281" fmla="*/ 1083059 h 2380521"/>
              <a:gd name="connsiteX1282" fmla="*/ 4940157 w 8023328"/>
              <a:gd name="connsiteY1282" fmla="*/ 1095457 h 2380521"/>
              <a:gd name="connsiteX1283" fmla="*/ 4927760 w 8023328"/>
              <a:gd name="connsiteY1283" fmla="*/ 1083059 h 2380521"/>
              <a:gd name="connsiteX1284" fmla="*/ 4940157 w 8023328"/>
              <a:gd name="connsiteY1284" fmla="*/ 1069203 h 2380521"/>
              <a:gd name="connsiteX1285" fmla="*/ 4865953 w 8023328"/>
              <a:gd name="connsiteY1285" fmla="*/ 1069203 h 2380521"/>
              <a:gd name="connsiteX1286" fmla="*/ 4879809 w 8023328"/>
              <a:gd name="connsiteY1286" fmla="*/ 1083059 h 2380521"/>
              <a:gd name="connsiteX1287" fmla="*/ 4865953 w 8023328"/>
              <a:gd name="connsiteY1287" fmla="*/ 1095457 h 2380521"/>
              <a:gd name="connsiteX1288" fmla="*/ 4853556 w 8023328"/>
              <a:gd name="connsiteY1288" fmla="*/ 1083059 h 2380521"/>
              <a:gd name="connsiteX1289" fmla="*/ 4865953 w 8023328"/>
              <a:gd name="connsiteY1289" fmla="*/ 1069203 h 2380521"/>
              <a:gd name="connsiteX1290" fmla="*/ 4795122 w 8023328"/>
              <a:gd name="connsiteY1290" fmla="*/ 1069203 h 2380521"/>
              <a:gd name="connsiteX1291" fmla="*/ 4808978 w 8023328"/>
              <a:gd name="connsiteY1291" fmla="*/ 1083059 h 2380521"/>
              <a:gd name="connsiteX1292" fmla="*/ 4795122 w 8023328"/>
              <a:gd name="connsiteY1292" fmla="*/ 1095457 h 2380521"/>
              <a:gd name="connsiteX1293" fmla="*/ 4782725 w 8023328"/>
              <a:gd name="connsiteY1293" fmla="*/ 1083059 h 2380521"/>
              <a:gd name="connsiteX1294" fmla="*/ 4795122 w 8023328"/>
              <a:gd name="connsiteY1294" fmla="*/ 1069203 h 2380521"/>
              <a:gd name="connsiteX1295" fmla="*/ 4726684 w 8023328"/>
              <a:gd name="connsiteY1295" fmla="*/ 1069203 h 2380521"/>
              <a:gd name="connsiteX1296" fmla="*/ 4741472 w 8023328"/>
              <a:gd name="connsiteY1296" fmla="*/ 1083059 h 2380521"/>
              <a:gd name="connsiteX1297" fmla="*/ 4726684 w 8023328"/>
              <a:gd name="connsiteY1297" fmla="*/ 1095457 h 2380521"/>
              <a:gd name="connsiteX1298" fmla="*/ 4711896 w 8023328"/>
              <a:gd name="connsiteY1298" fmla="*/ 1083059 h 2380521"/>
              <a:gd name="connsiteX1299" fmla="*/ 4726684 w 8023328"/>
              <a:gd name="connsiteY1299" fmla="*/ 1069203 h 2380521"/>
              <a:gd name="connsiteX1300" fmla="*/ 4655853 w 8023328"/>
              <a:gd name="connsiteY1300" fmla="*/ 1069203 h 2380521"/>
              <a:gd name="connsiteX1301" fmla="*/ 4670642 w 8023328"/>
              <a:gd name="connsiteY1301" fmla="*/ 1083059 h 2380521"/>
              <a:gd name="connsiteX1302" fmla="*/ 4655853 w 8023328"/>
              <a:gd name="connsiteY1302" fmla="*/ 1095457 h 2380521"/>
              <a:gd name="connsiteX1303" fmla="*/ 4641064 w 8023328"/>
              <a:gd name="connsiteY1303" fmla="*/ 1083059 h 2380521"/>
              <a:gd name="connsiteX1304" fmla="*/ 4655853 w 8023328"/>
              <a:gd name="connsiteY1304" fmla="*/ 1069203 h 2380521"/>
              <a:gd name="connsiteX1305" fmla="*/ 4585023 w 8023328"/>
              <a:gd name="connsiteY1305" fmla="*/ 1069203 h 2380521"/>
              <a:gd name="connsiteX1306" fmla="*/ 4599811 w 8023328"/>
              <a:gd name="connsiteY1306" fmla="*/ 1083059 h 2380521"/>
              <a:gd name="connsiteX1307" fmla="*/ 4585023 w 8023328"/>
              <a:gd name="connsiteY1307" fmla="*/ 1095457 h 2380521"/>
              <a:gd name="connsiteX1308" fmla="*/ 4570235 w 8023328"/>
              <a:gd name="connsiteY1308" fmla="*/ 1083059 h 2380521"/>
              <a:gd name="connsiteX1309" fmla="*/ 4585023 w 8023328"/>
              <a:gd name="connsiteY1309" fmla="*/ 1069203 h 2380521"/>
              <a:gd name="connsiteX1310" fmla="*/ 4513260 w 8023328"/>
              <a:gd name="connsiteY1310" fmla="*/ 1069203 h 2380521"/>
              <a:gd name="connsiteX1311" fmla="*/ 4525657 w 8023328"/>
              <a:gd name="connsiteY1311" fmla="*/ 1083991 h 2380521"/>
              <a:gd name="connsiteX1312" fmla="*/ 4513260 w 8023328"/>
              <a:gd name="connsiteY1312" fmla="*/ 1098780 h 2380521"/>
              <a:gd name="connsiteX1313" fmla="*/ 4499404 w 8023328"/>
              <a:gd name="connsiteY1313" fmla="*/ 1083991 h 2380521"/>
              <a:gd name="connsiteX1314" fmla="*/ 4513260 w 8023328"/>
              <a:gd name="connsiteY1314" fmla="*/ 1069203 h 2380521"/>
              <a:gd name="connsiteX1315" fmla="*/ 4439056 w 8023328"/>
              <a:gd name="connsiteY1315" fmla="*/ 1069203 h 2380521"/>
              <a:gd name="connsiteX1316" fmla="*/ 4451453 w 8023328"/>
              <a:gd name="connsiteY1316" fmla="*/ 1083991 h 2380521"/>
              <a:gd name="connsiteX1317" fmla="*/ 4439056 w 8023328"/>
              <a:gd name="connsiteY1317" fmla="*/ 1098780 h 2380521"/>
              <a:gd name="connsiteX1318" fmla="*/ 4425200 w 8023328"/>
              <a:gd name="connsiteY1318" fmla="*/ 1083991 h 2380521"/>
              <a:gd name="connsiteX1319" fmla="*/ 4439056 w 8023328"/>
              <a:gd name="connsiteY1319" fmla="*/ 1069203 h 2380521"/>
              <a:gd name="connsiteX1320" fmla="*/ 4366768 w 8023328"/>
              <a:gd name="connsiteY1320" fmla="*/ 1069203 h 2380521"/>
              <a:gd name="connsiteX1321" fmla="*/ 4380624 w 8023328"/>
              <a:gd name="connsiteY1321" fmla="*/ 1083991 h 2380521"/>
              <a:gd name="connsiteX1322" fmla="*/ 4366768 w 8023328"/>
              <a:gd name="connsiteY1322" fmla="*/ 1098780 h 2380521"/>
              <a:gd name="connsiteX1323" fmla="*/ 4354371 w 8023328"/>
              <a:gd name="connsiteY1323" fmla="*/ 1083991 h 2380521"/>
              <a:gd name="connsiteX1324" fmla="*/ 4366768 w 8023328"/>
              <a:gd name="connsiteY1324" fmla="*/ 1069203 h 2380521"/>
              <a:gd name="connsiteX1325" fmla="*/ 4295937 w 8023328"/>
              <a:gd name="connsiteY1325" fmla="*/ 1069203 h 2380521"/>
              <a:gd name="connsiteX1326" fmla="*/ 4309793 w 8023328"/>
              <a:gd name="connsiteY1326" fmla="*/ 1083991 h 2380521"/>
              <a:gd name="connsiteX1327" fmla="*/ 4295937 w 8023328"/>
              <a:gd name="connsiteY1327" fmla="*/ 1098780 h 2380521"/>
              <a:gd name="connsiteX1328" fmla="*/ 4283540 w 8023328"/>
              <a:gd name="connsiteY1328" fmla="*/ 1083991 h 2380521"/>
              <a:gd name="connsiteX1329" fmla="*/ 4295937 w 8023328"/>
              <a:gd name="connsiteY1329" fmla="*/ 1069203 h 2380521"/>
              <a:gd name="connsiteX1330" fmla="*/ 4225107 w 8023328"/>
              <a:gd name="connsiteY1330" fmla="*/ 1069203 h 2380521"/>
              <a:gd name="connsiteX1331" fmla="*/ 4238963 w 8023328"/>
              <a:gd name="connsiteY1331" fmla="*/ 1083991 h 2380521"/>
              <a:gd name="connsiteX1332" fmla="*/ 4225107 w 8023328"/>
              <a:gd name="connsiteY1332" fmla="*/ 1098780 h 2380521"/>
              <a:gd name="connsiteX1333" fmla="*/ 4212710 w 8023328"/>
              <a:gd name="connsiteY1333" fmla="*/ 1083991 h 2380521"/>
              <a:gd name="connsiteX1334" fmla="*/ 4225107 w 8023328"/>
              <a:gd name="connsiteY1334" fmla="*/ 1069203 h 2380521"/>
              <a:gd name="connsiteX1335" fmla="*/ 4153295 w 8023328"/>
              <a:gd name="connsiteY1335" fmla="*/ 1069203 h 2380521"/>
              <a:gd name="connsiteX1336" fmla="*/ 4168083 w 8023328"/>
              <a:gd name="connsiteY1336" fmla="*/ 1083991 h 2380521"/>
              <a:gd name="connsiteX1337" fmla="*/ 4153295 w 8023328"/>
              <a:gd name="connsiteY1337" fmla="*/ 1098780 h 2380521"/>
              <a:gd name="connsiteX1338" fmla="*/ 4138507 w 8023328"/>
              <a:gd name="connsiteY1338" fmla="*/ 1083991 h 2380521"/>
              <a:gd name="connsiteX1339" fmla="*/ 4153295 w 8023328"/>
              <a:gd name="connsiteY1339" fmla="*/ 1069203 h 2380521"/>
              <a:gd name="connsiteX1340" fmla="*/ 4082465 w 8023328"/>
              <a:gd name="connsiteY1340" fmla="*/ 1069203 h 2380521"/>
              <a:gd name="connsiteX1341" fmla="*/ 4097254 w 8023328"/>
              <a:gd name="connsiteY1341" fmla="*/ 1083991 h 2380521"/>
              <a:gd name="connsiteX1342" fmla="*/ 4082465 w 8023328"/>
              <a:gd name="connsiteY1342" fmla="*/ 1098780 h 2380521"/>
              <a:gd name="connsiteX1343" fmla="*/ 4067676 w 8023328"/>
              <a:gd name="connsiteY1343" fmla="*/ 1083991 h 2380521"/>
              <a:gd name="connsiteX1344" fmla="*/ 4082465 w 8023328"/>
              <a:gd name="connsiteY1344" fmla="*/ 1069203 h 2380521"/>
              <a:gd name="connsiteX1345" fmla="*/ 4011635 w 8023328"/>
              <a:gd name="connsiteY1345" fmla="*/ 1069203 h 2380521"/>
              <a:gd name="connsiteX1346" fmla="*/ 4026423 w 8023328"/>
              <a:gd name="connsiteY1346" fmla="*/ 1083991 h 2380521"/>
              <a:gd name="connsiteX1347" fmla="*/ 4011635 w 8023328"/>
              <a:gd name="connsiteY1347" fmla="*/ 1098780 h 2380521"/>
              <a:gd name="connsiteX1348" fmla="*/ 3996847 w 8023328"/>
              <a:gd name="connsiteY1348" fmla="*/ 1083991 h 2380521"/>
              <a:gd name="connsiteX1349" fmla="*/ 4011635 w 8023328"/>
              <a:gd name="connsiteY1349" fmla="*/ 1069203 h 2380521"/>
              <a:gd name="connsiteX1350" fmla="*/ 3939871 w 8023328"/>
              <a:gd name="connsiteY1350" fmla="*/ 1069203 h 2380521"/>
              <a:gd name="connsiteX1351" fmla="*/ 3952268 w 8023328"/>
              <a:gd name="connsiteY1351" fmla="*/ 1083991 h 2380521"/>
              <a:gd name="connsiteX1352" fmla="*/ 3939871 w 8023328"/>
              <a:gd name="connsiteY1352" fmla="*/ 1098780 h 2380521"/>
              <a:gd name="connsiteX1353" fmla="*/ 3926015 w 8023328"/>
              <a:gd name="connsiteY1353" fmla="*/ 1083991 h 2380521"/>
              <a:gd name="connsiteX1354" fmla="*/ 3939871 w 8023328"/>
              <a:gd name="connsiteY1354" fmla="*/ 1069203 h 2380521"/>
              <a:gd name="connsiteX1355" fmla="*/ 582439 w 8023328"/>
              <a:gd name="connsiteY1355" fmla="*/ 1069203 h 2380521"/>
              <a:gd name="connsiteX1356" fmla="*/ 596295 w 8023328"/>
              <a:gd name="connsiteY1356" fmla="*/ 1083059 h 2380521"/>
              <a:gd name="connsiteX1357" fmla="*/ 582439 w 8023328"/>
              <a:gd name="connsiteY1357" fmla="*/ 1095457 h 2380521"/>
              <a:gd name="connsiteX1358" fmla="*/ 570041 w 8023328"/>
              <a:gd name="connsiteY1358" fmla="*/ 1083059 h 2380521"/>
              <a:gd name="connsiteX1359" fmla="*/ 582439 w 8023328"/>
              <a:gd name="connsiteY1359" fmla="*/ 1069203 h 2380521"/>
              <a:gd name="connsiteX1360" fmla="*/ 513628 w 8023328"/>
              <a:gd name="connsiteY1360" fmla="*/ 1069203 h 2380521"/>
              <a:gd name="connsiteX1361" fmla="*/ 528807 w 8023328"/>
              <a:gd name="connsiteY1361" fmla="*/ 1083059 h 2380521"/>
              <a:gd name="connsiteX1362" fmla="*/ 513628 w 8023328"/>
              <a:gd name="connsiteY1362" fmla="*/ 1095457 h 2380521"/>
              <a:gd name="connsiteX1363" fmla="*/ 499209 w 8023328"/>
              <a:gd name="connsiteY1363" fmla="*/ 1083059 h 2380521"/>
              <a:gd name="connsiteX1364" fmla="*/ 513628 w 8023328"/>
              <a:gd name="connsiteY1364" fmla="*/ 1069203 h 2380521"/>
              <a:gd name="connsiteX1365" fmla="*/ 439795 w 8023328"/>
              <a:gd name="connsiteY1365" fmla="*/ 1069203 h 2380521"/>
              <a:gd name="connsiteX1366" fmla="*/ 454585 w 8023328"/>
              <a:gd name="connsiteY1366" fmla="*/ 1083059 h 2380521"/>
              <a:gd name="connsiteX1367" fmla="*/ 439795 w 8023328"/>
              <a:gd name="connsiteY1367" fmla="*/ 1095457 h 2380521"/>
              <a:gd name="connsiteX1368" fmla="*/ 425007 w 8023328"/>
              <a:gd name="connsiteY1368" fmla="*/ 1083059 h 2380521"/>
              <a:gd name="connsiteX1369" fmla="*/ 439795 w 8023328"/>
              <a:gd name="connsiteY1369" fmla="*/ 1069203 h 2380521"/>
              <a:gd name="connsiteX1370" fmla="*/ 368965 w 8023328"/>
              <a:gd name="connsiteY1370" fmla="*/ 1069203 h 2380521"/>
              <a:gd name="connsiteX1371" fmla="*/ 383754 w 8023328"/>
              <a:gd name="connsiteY1371" fmla="*/ 1083059 h 2380521"/>
              <a:gd name="connsiteX1372" fmla="*/ 368965 w 8023328"/>
              <a:gd name="connsiteY1372" fmla="*/ 1095457 h 2380521"/>
              <a:gd name="connsiteX1373" fmla="*/ 354177 w 8023328"/>
              <a:gd name="connsiteY1373" fmla="*/ 1083059 h 2380521"/>
              <a:gd name="connsiteX1374" fmla="*/ 368965 w 8023328"/>
              <a:gd name="connsiteY1374" fmla="*/ 1069203 h 2380521"/>
              <a:gd name="connsiteX1375" fmla="*/ 297201 w 8023328"/>
              <a:gd name="connsiteY1375" fmla="*/ 1069203 h 2380521"/>
              <a:gd name="connsiteX1376" fmla="*/ 309599 w 8023328"/>
              <a:gd name="connsiteY1376" fmla="*/ 1083059 h 2380521"/>
              <a:gd name="connsiteX1377" fmla="*/ 297201 w 8023328"/>
              <a:gd name="connsiteY1377" fmla="*/ 1095457 h 2380521"/>
              <a:gd name="connsiteX1378" fmla="*/ 283346 w 8023328"/>
              <a:gd name="connsiteY1378" fmla="*/ 1083059 h 2380521"/>
              <a:gd name="connsiteX1379" fmla="*/ 297201 w 8023328"/>
              <a:gd name="connsiteY1379" fmla="*/ 1069203 h 2380521"/>
              <a:gd name="connsiteX1380" fmla="*/ 226372 w 8023328"/>
              <a:gd name="connsiteY1380" fmla="*/ 1069203 h 2380521"/>
              <a:gd name="connsiteX1381" fmla="*/ 238771 w 8023328"/>
              <a:gd name="connsiteY1381" fmla="*/ 1083059 h 2380521"/>
              <a:gd name="connsiteX1382" fmla="*/ 226372 w 8023328"/>
              <a:gd name="connsiteY1382" fmla="*/ 1095457 h 2380521"/>
              <a:gd name="connsiteX1383" fmla="*/ 212516 w 8023328"/>
              <a:gd name="connsiteY1383" fmla="*/ 1083059 h 2380521"/>
              <a:gd name="connsiteX1384" fmla="*/ 226372 w 8023328"/>
              <a:gd name="connsiteY1384" fmla="*/ 1069203 h 2380521"/>
              <a:gd name="connsiteX1385" fmla="*/ 154079 w 8023328"/>
              <a:gd name="connsiteY1385" fmla="*/ 1069203 h 2380521"/>
              <a:gd name="connsiteX1386" fmla="*/ 167935 w 8023328"/>
              <a:gd name="connsiteY1386" fmla="*/ 1083059 h 2380521"/>
              <a:gd name="connsiteX1387" fmla="*/ 154079 w 8023328"/>
              <a:gd name="connsiteY1387" fmla="*/ 1095457 h 2380521"/>
              <a:gd name="connsiteX1388" fmla="*/ 141682 w 8023328"/>
              <a:gd name="connsiteY1388" fmla="*/ 1083059 h 2380521"/>
              <a:gd name="connsiteX1389" fmla="*/ 154079 w 8023328"/>
              <a:gd name="connsiteY1389" fmla="*/ 1069203 h 2380521"/>
              <a:gd name="connsiteX1390" fmla="*/ 83249 w 8023328"/>
              <a:gd name="connsiteY1390" fmla="*/ 1069203 h 2380521"/>
              <a:gd name="connsiteX1391" fmla="*/ 97105 w 8023328"/>
              <a:gd name="connsiteY1391" fmla="*/ 1083059 h 2380521"/>
              <a:gd name="connsiteX1392" fmla="*/ 83249 w 8023328"/>
              <a:gd name="connsiteY1392" fmla="*/ 1095457 h 2380521"/>
              <a:gd name="connsiteX1393" fmla="*/ 70852 w 8023328"/>
              <a:gd name="connsiteY1393" fmla="*/ 1083059 h 2380521"/>
              <a:gd name="connsiteX1394" fmla="*/ 83249 w 8023328"/>
              <a:gd name="connsiteY1394" fmla="*/ 1069203 h 2380521"/>
              <a:gd name="connsiteX1395" fmla="*/ 12014 w 8023328"/>
              <a:gd name="connsiteY1395" fmla="*/ 1069203 h 2380521"/>
              <a:gd name="connsiteX1396" fmla="*/ 26255 w 8023328"/>
              <a:gd name="connsiteY1396" fmla="*/ 1083059 h 2380521"/>
              <a:gd name="connsiteX1397" fmla="*/ 12014 w 8023328"/>
              <a:gd name="connsiteY1397" fmla="*/ 1095457 h 2380521"/>
              <a:gd name="connsiteX1398" fmla="*/ 21 w 8023328"/>
              <a:gd name="connsiteY1398" fmla="*/ 1083059 h 2380521"/>
              <a:gd name="connsiteX1399" fmla="*/ 12014 w 8023328"/>
              <a:gd name="connsiteY1399" fmla="*/ 1069203 h 2380521"/>
              <a:gd name="connsiteX1400" fmla="*/ 6724405 w 8023328"/>
              <a:gd name="connsiteY1400" fmla="*/ 998371 h 2380521"/>
              <a:gd name="connsiteX1401" fmla="*/ 6738261 w 8023328"/>
              <a:gd name="connsiteY1401" fmla="*/ 1010768 h 2380521"/>
              <a:gd name="connsiteX1402" fmla="*/ 6724405 w 8023328"/>
              <a:gd name="connsiteY1402" fmla="*/ 1024625 h 2380521"/>
              <a:gd name="connsiteX1403" fmla="*/ 6712008 w 8023328"/>
              <a:gd name="connsiteY1403" fmla="*/ 1010768 h 2380521"/>
              <a:gd name="connsiteX1404" fmla="*/ 6724405 w 8023328"/>
              <a:gd name="connsiteY1404" fmla="*/ 998371 h 2380521"/>
              <a:gd name="connsiteX1405" fmla="*/ 6653576 w 8023328"/>
              <a:gd name="connsiteY1405" fmla="*/ 998371 h 2380521"/>
              <a:gd name="connsiteX1406" fmla="*/ 6667432 w 8023328"/>
              <a:gd name="connsiteY1406" fmla="*/ 1010768 h 2380521"/>
              <a:gd name="connsiteX1407" fmla="*/ 6653576 w 8023328"/>
              <a:gd name="connsiteY1407" fmla="*/ 1024625 h 2380521"/>
              <a:gd name="connsiteX1408" fmla="*/ 6641179 w 8023328"/>
              <a:gd name="connsiteY1408" fmla="*/ 1010768 h 2380521"/>
              <a:gd name="connsiteX1409" fmla="*/ 6653576 w 8023328"/>
              <a:gd name="connsiteY1409" fmla="*/ 998371 h 2380521"/>
              <a:gd name="connsiteX1410" fmla="*/ 6581764 w 8023328"/>
              <a:gd name="connsiteY1410" fmla="*/ 998371 h 2380521"/>
              <a:gd name="connsiteX1411" fmla="*/ 6596552 w 8023328"/>
              <a:gd name="connsiteY1411" fmla="*/ 1010768 h 2380521"/>
              <a:gd name="connsiteX1412" fmla="*/ 6581764 w 8023328"/>
              <a:gd name="connsiteY1412" fmla="*/ 1024625 h 2380521"/>
              <a:gd name="connsiteX1413" fmla="*/ 6566976 w 8023328"/>
              <a:gd name="connsiteY1413" fmla="*/ 1010768 h 2380521"/>
              <a:gd name="connsiteX1414" fmla="*/ 6581764 w 8023328"/>
              <a:gd name="connsiteY1414" fmla="*/ 998371 h 2380521"/>
              <a:gd name="connsiteX1415" fmla="*/ 6510933 w 8023328"/>
              <a:gd name="connsiteY1415" fmla="*/ 998371 h 2380521"/>
              <a:gd name="connsiteX1416" fmla="*/ 6525722 w 8023328"/>
              <a:gd name="connsiteY1416" fmla="*/ 1010768 h 2380521"/>
              <a:gd name="connsiteX1417" fmla="*/ 6510933 w 8023328"/>
              <a:gd name="connsiteY1417" fmla="*/ 1024625 h 2380521"/>
              <a:gd name="connsiteX1418" fmla="*/ 6496144 w 8023328"/>
              <a:gd name="connsiteY1418" fmla="*/ 1010768 h 2380521"/>
              <a:gd name="connsiteX1419" fmla="*/ 6510933 w 8023328"/>
              <a:gd name="connsiteY1419" fmla="*/ 998371 h 2380521"/>
              <a:gd name="connsiteX1420" fmla="*/ 6440492 w 8023328"/>
              <a:gd name="connsiteY1420" fmla="*/ 998371 h 2380521"/>
              <a:gd name="connsiteX1421" fmla="*/ 6454911 w 8023328"/>
              <a:gd name="connsiteY1421" fmla="*/ 1010768 h 2380521"/>
              <a:gd name="connsiteX1422" fmla="*/ 6440492 w 8023328"/>
              <a:gd name="connsiteY1422" fmla="*/ 1024625 h 2380521"/>
              <a:gd name="connsiteX1423" fmla="*/ 6425315 w 8023328"/>
              <a:gd name="connsiteY1423" fmla="*/ 1010768 h 2380521"/>
              <a:gd name="connsiteX1424" fmla="*/ 6440492 w 8023328"/>
              <a:gd name="connsiteY1424" fmla="*/ 998371 h 2380521"/>
              <a:gd name="connsiteX1425" fmla="*/ 6368340 w 8023328"/>
              <a:gd name="connsiteY1425" fmla="*/ 998371 h 2380521"/>
              <a:gd name="connsiteX1426" fmla="*/ 6380737 w 8023328"/>
              <a:gd name="connsiteY1426" fmla="*/ 1010768 h 2380521"/>
              <a:gd name="connsiteX1427" fmla="*/ 6368340 w 8023328"/>
              <a:gd name="connsiteY1427" fmla="*/ 1024625 h 2380521"/>
              <a:gd name="connsiteX1428" fmla="*/ 6354484 w 8023328"/>
              <a:gd name="connsiteY1428" fmla="*/ 1010768 h 2380521"/>
              <a:gd name="connsiteX1429" fmla="*/ 6368340 w 8023328"/>
              <a:gd name="connsiteY1429" fmla="*/ 998371 h 2380521"/>
              <a:gd name="connsiteX1430" fmla="*/ 6297511 w 8023328"/>
              <a:gd name="connsiteY1430" fmla="*/ 998371 h 2380521"/>
              <a:gd name="connsiteX1431" fmla="*/ 6309908 w 8023328"/>
              <a:gd name="connsiteY1431" fmla="*/ 1010768 h 2380521"/>
              <a:gd name="connsiteX1432" fmla="*/ 6297511 w 8023328"/>
              <a:gd name="connsiteY1432" fmla="*/ 1024625 h 2380521"/>
              <a:gd name="connsiteX1433" fmla="*/ 6283655 w 8023328"/>
              <a:gd name="connsiteY1433" fmla="*/ 1010768 h 2380521"/>
              <a:gd name="connsiteX1434" fmla="*/ 6297511 w 8023328"/>
              <a:gd name="connsiteY1434" fmla="*/ 998371 h 2380521"/>
              <a:gd name="connsiteX1435" fmla="*/ 6226679 w 8023328"/>
              <a:gd name="connsiteY1435" fmla="*/ 998371 h 2380521"/>
              <a:gd name="connsiteX1436" fmla="*/ 6239076 w 8023328"/>
              <a:gd name="connsiteY1436" fmla="*/ 1010768 h 2380521"/>
              <a:gd name="connsiteX1437" fmla="*/ 6226679 w 8023328"/>
              <a:gd name="connsiteY1437" fmla="*/ 1024625 h 2380521"/>
              <a:gd name="connsiteX1438" fmla="*/ 6212823 w 8023328"/>
              <a:gd name="connsiteY1438" fmla="*/ 1010768 h 2380521"/>
              <a:gd name="connsiteX1439" fmla="*/ 6226679 w 8023328"/>
              <a:gd name="connsiteY1439" fmla="*/ 998371 h 2380521"/>
              <a:gd name="connsiteX1440" fmla="*/ 6154391 w 8023328"/>
              <a:gd name="connsiteY1440" fmla="*/ 998371 h 2380521"/>
              <a:gd name="connsiteX1441" fmla="*/ 6168247 w 8023328"/>
              <a:gd name="connsiteY1441" fmla="*/ 1010768 h 2380521"/>
              <a:gd name="connsiteX1442" fmla="*/ 6154391 w 8023328"/>
              <a:gd name="connsiteY1442" fmla="*/ 1024625 h 2380521"/>
              <a:gd name="connsiteX1443" fmla="*/ 6141994 w 8023328"/>
              <a:gd name="connsiteY1443" fmla="*/ 1010768 h 2380521"/>
              <a:gd name="connsiteX1444" fmla="*/ 6154391 w 8023328"/>
              <a:gd name="connsiteY1444" fmla="*/ 998371 h 2380521"/>
              <a:gd name="connsiteX1445" fmla="*/ 6083559 w 8023328"/>
              <a:gd name="connsiteY1445" fmla="*/ 998371 h 2380521"/>
              <a:gd name="connsiteX1446" fmla="*/ 6097415 w 8023328"/>
              <a:gd name="connsiteY1446" fmla="*/ 1010768 h 2380521"/>
              <a:gd name="connsiteX1447" fmla="*/ 6083559 w 8023328"/>
              <a:gd name="connsiteY1447" fmla="*/ 1024625 h 2380521"/>
              <a:gd name="connsiteX1448" fmla="*/ 6071162 w 8023328"/>
              <a:gd name="connsiteY1448" fmla="*/ 1010768 h 2380521"/>
              <a:gd name="connsiteX1449" fmla="*/ 6083559 w 8023328"/>
              <a:gd name="connsiteY1449" fmla="*/ 998371 h 2380521"/>
              <a:gd name="connsiteX1450" fmla="*/ 6009356 w 8023328"/>
              <a:gd name="connsiteY1450" fmla="*/ 998371 h 2380521"/>
              <a:gd name="connsiteX1451" fmla="*/ 6023212 w 8023328"/>
              <a:gd name="connsiteY1451" fmla="*/ 1010768 h 2380521"/>
              <a:gd name="connsiteX1452" fmla="*/ 6009356 w 8023328"/>
              <a:gd name="connsiteY1452" fmla="*/ 1024625 h 2380521"/>
              <a:gd name="connsiteX1453" fmla="*/ 5996959 w 8023328"/>
              <a:gd name="connsiteY1453" fmla="*/ 1010768 h 2380521"/>
              <a:gd name="connsiteX1454" fmla="*/ 6009356 w 8023328"/>
              <a:gd name="connsiteY1454" fmla="*/ 998371 h 2380521"/>
              <a:gd name="connsiteX1455" fmla="*/ 5940548 w 8023328"/>
              <a:gd name="connsiteY1455" fmla="*/ 998371 h 2380521"/>
              <a:gd name="connsiteX1456" fmla="*/ 5955726 w 8023328"/>
              <a:gd name="connsiteY1456" fmla="*/ 1010768 h 2380521"/>
              <a:gd name="connsiteX1457" fmla="*/ 5940548 w 8023328"/>
              <a:gd name="connsiteY1457" fmla="*/ 1024625 h 2380521"/>
              <a:gd name="connsiteX1458" fmla="*/ 5926130 w 8023328"/>
              <a:gd name="connsiteY1458" fmla="*/ 1010768 h 2380521"/>
              <a:gd name="connsiteX1459" fmla="*/ 5940548 w 8023328"/>
              <a:gd name="connsiteY1459" fmla="*/ 998371 h 2380521"/>
              <a:gd name="connsiteX1460" fmla="*/ 5870088 w 8023328"/>
              <a:gd name="connsiteY1460" fmla="*/ 998371 h 2380521"/>
              <a:gd name="connsiteX1461" fmla="*/ 5884877 w 8023328"/>
              <a:gd name="connsiteY1461" fmla="*/ 1010768 h 2380521"/>
              <a:gd name="connsiteX1462" fmla="*/ 5870088 w 8023328"/>
              <a:gd name="connsiteY1462" fmla="*/ 1024625 h 2380521"/>
              <a:gd name="connsiteX1463" fmla="*/ 5855299 w 8023328"/>
              <a:gd name="connsiteY1463" fmla="*/ 1010768 h 2380521"/>
              <a:gd name="connsiteX1464" fmla="*/ 5870088 w 8023328"/>
              <a:gd name="connsiteY1464" fmla="*/ 998371 h 2380521"/>
              <a:gd name="connsiteX1465" fmla="*/ 5799257 w 8023328"/>
              <a:gd name="connsiteY1465" fmla="*/ 998371 h 2380521"/>
              <a:gd name="connsiteX1466" fmla="*/ 5814045 w 8023328"/>
              <a:gd name="connsiteY1466" fmla="*/ 1010768 h 2380521"/>
              <a:gd name="connsiteX1467" fmla="*/ 5799257 w 8023328"/>
              <a:gd name="connsiteY1467" fmla="*/ 1024625 h 2380521"/>
              <a:gd name="connsiteX1468" fmla="*/ 5784469 w 8023328"/>
              <a:gd name="connsiteY1468" fmla="*/ 1010768 h 2380521"/>
              <a:gd name="connsiteX1469" fmla="*/ 5799257 w 8023328"/>
              <a:gd name="connsiteY1469" fmla="*/ 998371 h 2380521"/>
              <a:gd name="connsiteX1470" fmla="*/ 5724122 w 8023328"/>
              <a:gd name="connsiteY1470" fmla="*/ 998371 h 2380521"/>
              <a:gd name="connsiteX1471" fmla="*/ 5736519 w 8023328"/>
              <a:gd name="connsiteY1471" fmla="*/ 1010768 h 2380521"/>
              <a:gd name="connsiteX1472" fmla="*/ 5724122 w 8023328"/>
              <a:gd name="connsiteY1472" fmla="*/ 1024625 h 2380521"/>
              <a:gd name="connsiteX1473" fmla="*/ 5710266 w 8023328"/>
              <a:gd name="connsiteY1473" fmla="*/ 1010768 h 2380521"/>
              <a:gd name="connsiteX1474" fmla="*/ 5724122 w 8023328"/>
              <a:gd name="connsiteY1474" fmla="*/ 998371 h 2380521"/>
              <a:gd name="connsiteX1475" fmla="*/ 5653291 w 8023328"/>
              <a:gd name="connsiteY1475" fmla="*/ 998371 h 2380521"/>
              <a:gd name="connsiteX1476" fmla="*/ 5665688 w 8023328"/>
              <a:gd name="connsiteY1476" fmla="*/ 1012227 h 2380521"/>
              <a:gd name="connsiteX1477" fmla="*/ 5653291 w 8023328"/>
              <a:gd name="connsiteY1477" fmla="*/ 1024625 h 2380521"/>
              <a:gd name="connsiteX1478" fmla="*/ 5639435 w 8023328"/>
              <a:gd name="connsiteY1478" fmla="*/ 1012227 h 2380521"/>
              <a:gd name="connsiteX1479" fmla="*/ 5653291 w 8023328"/>
              <a:gd name="connsiteY1479" fmla="*/ 998371 h 2380521"/>
              <a:gd name="connsiteX1480" fmla="*/ 5581002 w 8023328"/>
              <a:gd name="connsiteY1480" fmla="*/ 998371 h 2380521"/>
              <a:gd name="connsiteX1481" fmla="*/ 5594858 w 8023328"/>
              <a:gd name="connsiteY1481" fmla="*/ 1012227 h 2380521"/>
              <a:gd name="connsiteX1482" fmla="*/ 5581002 w 8023328"/>
              <a:gd name="connsiteY1482" fmla="*/ 1024625 h 2380521"/>
              <a:gd name="connsiteX1483" fmla="*/ 5568605 w 8023328"/>
              <a:gd name="connsiteY1483" fmla="*/ 1012227 h 2380521"/>
              <a:gd name="connsiteX1484" fmla="*/ 5581002 w 8023328"/>
              <a:gd name="connsiteY1484" fmla="*/ 998371 h 2380521"/>
              <a:gd name="connsiteX1485" fmla="*/ 5510171 w 8023328"/>
              <a:gd name="connsiteY1485" fmla="*/ 998371 h 2380521"/>
              <a:gd name="connsiteX1486" fmla="*/ 5524027 w 8023328"/>
              <a:gd name="connsiteY1486" fmla="*/ 1012227 h 2380521"/>
              <a:gd name="connsiteX1487" fmla="*/ 5510171 w 8023328"/>
              <a:gd name="connsiteY1487" fmla="*/ 1024625 h 2380521"/>
              <a:gd name="connsiteX1488" fmla="*/ 5497774 w 8023328"/>
              <a:gd name="connsiteY1488" fmla="*/ 1012227 h 2380521"/>
              <a:gd name="connsiteX1489" fmla="*/ 5510171 w 8023328"/>
              <a:gd name="connsiteY1489" fmla="*/ 998371 h 2380521"/>
              <a:gd name="connsiteX1490" fmla="*/ 5438937 w 8023328"/>
              <a:gd name="connsiteY1490" fmla="*/ 998371 h 2380521"/>
              <a:gd name="connsiteX1491" fmla="*/ 5453178 w 8023328"/>
              <a:gd name="connsiteY1491" fmla="*/ 1012227 h 2380521"/>
              <a:gd name="connsiteX1492" fmla="*/ 5438937 w 8023328"/>
              <a:gd name="connsiteY1492" fmla="*/ 1024625 h 2380521"/>
              <a:gd name="connsiteX1493" fmla="*/ 5426945 w 8023328"/>
              <a:gd name="connsiteY1493" fmla="*/ 1012227 h 2380521"/>
              <a:gd name="connsiteX1494" fmla="*/ 5438937 w 8023328"/>
              <a:gd name="connsiteY1494" fmla="*/ 998371 h 2380521"/>
              <a:gd name="connsiteX1495" fmla="*/ 5367530 w 8023328"/>
              <a:gd name="connsiteY1495" fmla="*/ 998371 h 2380521"/>
              <a:gd name="connsiteX1496" fmla="*/ 5382318 w 8023328"/>
              <a:gd name="connsiteY1496" fmla="*/ 1012227 h 2380521"/>
              <a:gd name="connsiteX1497" fmla="*/ 5367530 w 8023328"/>
              <a:gd name="connsiteY1497" fmla="*/ 1024625 h 2380521"/>
              <a:gd name="connsiteX1498" fmla="*/ 5352742 w 8023328"/>
              <a:gd name="connsiteY1498" fmla="*/ 1012227 h 2380521"/>
              <a:gd name="connsiteX1499" fmla="*/ 5367530 w 8023328"/>
              <a:gd name="connsiteY1499" fmla="*/ 998371 h 2380521"/>
              <a:gd name="connsiteX1500" fmla="*/ 5296699 w 8023328"/>
              <a:gd name="connsiteY1500" fmla="*/ 998371 h 2380521"/>
              <a:gd name="connsiteX1501" fmla="*/ 5311488 w 8023328"/>
              <a:gd name="connsiteY1501" fmla="*/ 1012227 h 2380521"/>
              <a:gd name="connsiteX1502" fmla="*/ 5296699 w 8023328"/>
              <a:gd name="connsiteY1502" fmla="*/ 1024625 h 2380521"/>
              <a:gd name="connsiteX1503" fmla="*/ 5281910 w 8023328"/>
              <a:gd name="connsiteY1503" fmla="*/ 1012227 h 2380521"/>
              <a:gd name="connsiteX1504" fmla="*/ 5296699 w 8023328"/>
              <a:gd name="connsiteY1504" fmla="*/ 998371 h 2380521"/>
              <a:gd name="connsiteX1505" fmla="*/ 5225869 w 8023328"/>
              <a:gd name="connsiteY1505" fmla="*/ 998371 h 2380521"/>
              <a:gd name="connsiteX1506" fmla="*/ 5240657 w 8023328"/>
              <a:gd name="connsiteY1506" fmla="*/ 1012227 h 2380521"/>
              <a:gd name="connsiteX1507" fmla="*/ 5225869 w 8023328"/>
              <a:gd name="connsiteY1507" fmla="*/ 1024625 h 2380521"/>
              <a:gd name="connsiteX1508" fmla="*/ 5211081 w 8023328"/>
              <a:gd name="connsiteY1508" fmla="*/ 1012227 h 2380521"/>
              <a:gd name="connsiteX1509" fmla="*/ 5225869 w 8023328"/>
              <a:gd name="connsiteY1509" fmla="*/ 998371 h 2380521"/>
              <a:gd name="connsiteX1510" fmla="*/ 5154105 w 8023328"/>
              <a:gd name="connsiteY1510" fmla="*/ 998371 h 2380521"/>
              <a:gd name="connsiteX1511" fmla="*/ 5166502 w 8023328"/>
              <a:gd name="connsiteY1511" fmla="*/ 1012227 h 2380521"/>
              <a:gd name="connsiteX1512" fmla="*/ 5154105 w 8023328"/>
              <a:gd name="connsiteY1512" fmla="*/ 1024625 h 2380521"/>
              <a:gd name="connsiteX1513" fmla="*/ 5140249 w 8023328"/>
              <a:gd name="connsiteY1513" fmla="*/ 1012227 h 2380521"/>
              <a:gd name="connsiteX1514" fmla="*/ 5154105 w 8023328"/>
              <a:gd name="connsiteY1514" fmla="*/ 998371 h 2380521"/>
              <a:gd name="connsiteX1515" fmla="*/ 5083276 w 8023328"/>
              <a:gd name="connsiteY1515" fmla="*/ 998371 h 2380521"/>
              <a:gd name="connsiteX1516" fmla="*/ 5095673 w 8023328"/>
              <a:gd name="connsiteY1516" fmla="*/ 1012227 h 2380521"/>
              <a:gd name="connsiteX1517" fmla="*/ 5083276 w 8023328"/>
              <a:gd name="connsiteY1517" fmla="*/ 1024625 h 2380521"/>
              <a:gd name="connsiteX1518" fmla="*/ 5069420 w 8023328"/>
              <a:gd name="connsiteY1518" fmla="*/ 1012227 h 2380521"/>
              <a:gd name="connsiteX1519" fmla="*/ 5083276 w 8023328"/>
              <a:gd name="connsiteY1519" fmla="*/ 998371 h 2380521"/>
              <a:gd name="connsiteX1520" fmla="*/ 5012445 w 8023328"/>
              <a:gd name="connsiteY1520" fmla="*/ 998371 h 2380521"/>
              <a:gd name="connsiteX1521" fmla="*/ 5024842 w 8023328"/>
              <a:gd name="connsiteY1521" fmla="*/ 1012227 h 2380521"/>
              <a:gd name="connsiteX1522" fmla="*/ 5012445 w 8023328"/>
              <a:gd name="connsiteY1522" fmla="*/ 1024625 h 2380521"/>
              <a:gd name="connsiteX1523" fmla="*/ 4998589 w 8023328"/>
              <a:gd name="connsiteY1523" fmla="*/ 1012227 h 2380521"/>
              <a:gd name="connsiteX1524" fmla="*/ 5012445 w 8023328"/>
              <a:gd name="connsiteY1524" fmla="*/ 998371 h 2380521"/>
              <a:gd name="connsiteX1525" fmla="*/ 4940157 w 8023328"/>
              <a:gd name="connsiteY1525" fmla="*/ 998371 h 2380521"/>
              <a:gd name="connsiteX1526" fmla="*/ 4954013 w 8023328"/>
              <a:gd name="connsiteY1526" fmla="*/ 1012227 h 2380521"/>
              <a:gd name="connsiteX1527" fmla="*/ 4940157 w 8023328"/>
              <a:gd name="connsiteY1527" fmla="*/ 1024625 h 2380521"/>
              <a:gd name="connsiteX1528" fmla="*/ 4927760 w 8023328"/>
              <a:gd name="connsiteY1528" fmla="*/ 1012227 h 2380521"/>
              <a:gd name="connsiteX1529" fmla="*/ 4940157 w 8023328"/>
              <a:gd name="connsiteY1529" fmla="*/ 998371 h 2380521"/>
              <a:gd name="connsiteX1530" fmla="*/ 4865953 w 8023328"/>
              <a:gd name="connsiteY1530" fmla="*/ 998371 h 2380521"/>
              <a:gd name="connsiteX1531" fmla="*/ 4879809 w 8023328"/>
              <a:gd name="connsiteY1531" fmla="*/ 1012227 h 2380521"/>
              <a:gd name="connsiteX1532" fmla="*/ 4865953 w 8023328"/>
              <a:gd name="connsiteY1532" fmla="*/ 1024625 h 2380521"/>
              <a:gd name="connsiteX1533" fmla="*/ 4853556 w 8023328"/>
              <a:gd name="connsiteY1533" fmla="*/ 1012227 h 2380521"/>
              <a:gd name="connsiteX1534" fmla="*/ 4865953 w 8023328"/>
              <a:gd name="connsiteY1534" fmla="*/ 998371 h 2380521"/>
              <a:gd name="connsiteX1535" fmla="*/ 4797514 w 8023328"/>
              <a:gd name="connsiteY1535" fmla="*/ 998371 h 2380521"/>
              <a:gd name="connsiteX1536" fmla="*/ 4812303 w 8023328"/>
              <a:gd name="connsiteY1536" fmla="*/ 1012227 h 2380521"/>
              <a:gd name="connsiteX1537" fmla="*/ 4797514 w 8023328"/>
              <a:gd name="connsiteY1537" fmla="*/ 1024625 h 2380521"/>
              <a:gd name="connsiteX1538" fmla="*/ 4782725 w 8023328"/>
              <a:gd name="connsiteY1538" fmla="*/ 1012227 h 2380521"/>
              <a:gd name="connsiteX1539" fmla="*/ 4797514 w 8023328"/>
              <a:gd name="connsiteY1539" fmla="*/ 998371 h 2380521"/>
              <a:gd name="connsiteX1540" fmla="*/ 4726684 w 8023328"/>
              <a:gd name="connsiteY1540" fmla="*/ 998371 h 2380521"/>
              <a:gd name="connsiteX1541" fmla="*/ 4741472 w 8023328"/>
              <a:gd name="connsiteY1541" fmla="*/ 1012227 h 2380521"/>
              <a:gd name="connsiteX1542" fmla="*/ 4726684 w 8023328"/>
              <a:gd name="connsiteY1542" fmla="*/ 1024625 h 2380521"/>
              <a:gd name="connsiteX1543" fmla="*/ 4711896 w 8023328"/>
              <a:gd name="connsiteY1543" fmla="*/ 1012227 h 2380521"/>
              <a:gd name="connsiteX1544" fmla="*/ 4726684 w 8023328"/>
              <a:gd name="connsiteY1544" fmla="*/ 998371 h 2380521"/>
              <a:gd name="connsiteX1545" fmla="*/ 4655853 w 8023328"/>
              <a:gd name="connsiteY1545" fmla="*/ 998371 h 2380521"/>
              <a:gd name="connsiteX1546" fmla="*/ 4670642 w 8023328"/>
              <a:gd name="connsiteY1546" fmla="*/ 1012227 h 2380521"/>
              <a:gd name="connsiteX1547" fmla="*/ 4655853 w 8023328"/>
              <a:gd name="connsiteY1547" fmla="*/ 1024625 h 2380521"/>
              <a:gd name="connsiteX1548" fmla="*/ 4641064 w 8023328"/>
              <a:gd name="connsiteY1548" fmla="*/ 1012227 h 2380521"/>
              <a:gd name="connsiteX1549" fmla="*/ 4655853 w 8023328"/>
              <a:gd name="connsiteY1549" fmla="*/ 998371 h 2380521"/>
              <a:gd name="connsiteX1550" fmla="*/ 4584091 w 8023328"/>
              <a:gd name="connsiteY1550" fmla="*/ 998371 h 2380521"/>
              <a:gd name="connsiteX1551" fmla="*/ 4596488 w 8023328"/>
              <a:gd name="connsiteY1551" fmla="*/ 1012227 h 2380521"/>
              <a:gd name="connsiteX1552" fmla="*/ 4584091 w 8023328"/>
              <a:gd name="connsiteY1552" fmla="*/ 1024625 h 2380521"/>
              <a:gd name="connsiteX1553" fmla="*/ 4570235 w 8023328"/>
              <a:gd name="connsiteY1553" fmla="*/ 1012227 h 2380521"/>
              <a:gd name="connsiteX1554" fmla="*/ 4584091 w 8023328"/>
              <a:gd name="connsiteY1554" fmla="*/ 998371 h 2380521"/>
              <a:gd name="connsiteX1555" fmla="*/ 4513260 w 8023328"/>
              <a:gd name="connsiteY1555" fmla="*/ 998371 h 2380521"/>
              <a:gd name="connsiteX1556" fmla="*/ 4525657 w 8023328"/>
              <a:gd name="connsiteY1556" fmla="*/ 1012227 h 2380521"/>
              <a:gd name="connsiteX1557" fmla="*/ 4513260 w 8023328"/>
              <a:gd name="connsiteY1557" fmla="*/ 1024625 h 2380521"/>
              <a:gd name="connsiteX1558" fmla="*/ 4499404 w 8023328"/>
              <a:gd name="connsiteY1558" fmla="*/ 1012227 h 2380521"/>
              <a:gd name="connsiteX1559" fmla="*/ 4513260 w 8023328"/>
              <a:gd name="connsiteY1559" fmla="*/ 998371 h 2380521"/>
              <a:gd name="connsiteX1560" fmla="*/ 4439056 w 8023328"/>
              <a:gd name="connsiteY1560" fmla="*/ 998371 h 2380521"/>
              <a:gd name="connsiteX1561" fmla="*/ 4451453 w 8023328"/>
              <a:gd name="connsiteY1561" fmla="*/ 1012227 h 2380521"/>
              <a:gd name="connsiteX1562" fmla="*/ 4439056 w 8023328"/>
              <a:gd name="connsiteY1562" fmla="*/ 1024625 h 2380521"/>
              <a:gd name="connsiteX1563" fmla="*/ 4425200 w 8023328"/>
              <a:gd name="connsiteY1563" fmla="*/ 1012227 h 2380521"/>
              <a:gd name="connsiteX1564" fmla="*/ 4439056 w 8023328"/>
              <a:gd name="connsiteY1564" fmla="*/ 998371 h 2380521"/>
              <a:gd name="connsiteX1565" fmla="*/ 4366768 w 8023328"/>
              <a:gd name="connsiteY1565" fmla="*/ 998371 h 2380521"/>
              <a:gd name="connsiteX1566" fmla="*/ 4380624 w 8023328"/>
              <a:gd name="connsiteY1566" fmla="*/ 1012227 h 2380521"/>
              <a:gd name="connsiteX1567" fmla="*/ 4366768 w 8023328"/>
              <a:gd name="connsiteY1567" fmla="*/ 1024625 h 2380521"/>
              <a:gd name="connsiteX1568" fmla="*/ 4354371 w 8023328"/>
              <a:gd name="connsiteY1568" fmla="*/ 1012227 h 2380521"/>
              <a:gd name="connsiteX1569" fmla="*/ 4366768 w 8023328"/>
              <a:gd name="connsiteY1569" fmla="*/ 998371 h 2380521"/>
              <a:gd name="connsiteX1570" fmla="*/ 4295937 w 8023328"/>
              <a:gd name="connsiteY1570" fmla="*/ 998371 h 2380521"/>
              <a:gd name="connsiteX1571" fmla="*/ 4309793 w 8023328"/>
              <a:gd name="connsiteY1571" fmla="*/ 1012227 h 2380521"/>
              <a:gd name="connsiteX1572" fmla="*/ 4295937 w 8023328"/>
              <a:gd name="connsiteY1572" fmla="*/ 1024625 h 2380521"/>
              <a:gd name="connsiteX1573" fmla="*/ 4283540 w 8023328"/>
              <a:gd name="connsiteY1573" fmla="*/ 1012227 h 2380521"/>
              <a:gd name="connsiteX1574" fmla="*/ 4295937 w 8023328"/>
              <a:gd name="connsiteY1574" fmla="*/ 998371 h 2380521"/>
              <a:gd name="connsiteX1575" fmla="*/ 4225107 w 8023328"/>
              <a:gd name="connsiteY1575" fmla="*/ 998371 h 2380521"/>
              <a:gd name="connsiteX1576" fmla="*/ 4238963 w 8023328"/>
              <a:gd name="connsiteY1576" fmla="*/ 1012227 h 2380521"/>
              <a:gd name="connsiteX1577" fmla="*/ 4225107 w 8023328"/>
              <a:gd name="connsiteY1577" fmla="*/ 1024625 h 2380521"/>
              <a:gd name="connsiteX1578" fmla="*/ 4212710 w 8023328"/>
              <a:gd name="connsiteY1578" fmla="*/ 1012227 h 2380521"/>
              <a:gd name="connsiteX1579" fmla="*/ 4225107 w 8023328"/>
              <a:gd name="connsiteY1579" fmla="*/ 998371 h 2380521"/>
              <a:gd name="connsiteX1580" fmla="*/ 4153295 w 8023328"/>
              <a:gd name="connsiteY1580" fmla="*/ 998371 h 2380521"/>
              <a:gd name="connsiteX1581" fmla="*/ 4168083 w 8023328"/>
              <a:gd name="connsiteY1581" fmla="*/ 1012227 h 2380521"/>
              <a:gd name="connsiteX1582" fmla="*/ 4153295 w 8023328"/>
              <a:gd name="connsiteY1582" fmla="*/ 1024625 h 2380521"/>
              <a:gd name="connsiteX1583" fmla="*/ 4138507 w 8023328"/>
              <a:gd name="connsiteY1583" fmla="*/ 1012227 h 2380521"/>
              <a:gd name="connsiteX1584" fmla="*/ 4153295 w 8023328"/>
              <a:gd name="connsiteY1584" fmla="*/ 998371 h 2380521"/>
              <a:gd name="connsiteX1585" fmla="*/ 4082465 w 8023328"/>
              <a:gd name="connsiteY1585" fmla="*/ 998371 h 2380521"/>
              <a:gd name="connsiteX1586" fmla="*/ 4097254 w 8023328"/>
              <a:gd name="connsiteY1586" fmla="*/ 1012227 h 2380521"/>
              <a:gd name="connsiteX1587" fmla="*/ 4082465 w 8023328"/>
              <a:gd name="connsiteY1587" fmla="*/ 1024625 h 2380521"/>
              <a:gd name="connsiteX1588" fmla="*/ 4067676 w 8023328"/>
              <a:gd name="connsiteY1588" fmla="*/ 1012227 h 2380521"/>
              <a:gd name="connsiteX1589" fmla="*/ 4082465 w 8023328"/>
              <a:gd name="connsiteY1589" fmla="*/ 998371 h 2380521"/>
              <a:gd name="connsiteX1590" fmla="*/ 4011635 w 8023328"/>
              <a:gd name="connsiteY1590" fmla="*/ 998371 h 2380521"/>
              <a:gd name="connsiteX1591" fmla="*/ 4026423 w 8023328"/>
              <a:gd name="connsiteY1591" fmla="*/ 1012227 h 2380521"/>
              <a:gd name="connsiteX1592" fmla="*/ 4011635 w 8023328"/>
              <a:gd name="connsiteY1592" fmla="*/ 1024625 h 2380521"/>
              <a:gd name="connsiteX1593" fmla="*/ 3996847 w 8023328"/>
              <a:gd name="connsiteY1593" fmla="*/ 1012227 h 2380521"/>
              <a:gd name="connsiteX1594" fmla="*/ 4011635 w 8023328"/>
              <a:gd name="connsiteY1594" fmla="*/ 998371 h 2380521"/>
              <a:gd name="connsiteX1595" fmla="*/ 3939871 w 8023328"/>
              <a:gd name="connsiteY1595" fmla="*/ 998371 h 2380521"/>
              <a:gd name="connsiteX1596" fmla="*/ 3952268 w 8023328"/>
              <a:gd name="connsiteY1596" fmla="*/ 1012227 h 2380521"/>
              <a:gd name="connsiteX1597" fmla="*/ 3939871 w 8023328"/>
              <a:gd name="connsiteY1597" fmla="*/ 1024625 h 2380521"/>
              <a:gd name="connsiteX1598" fmla="*/ 3926015 w 8023328"/>
              <a:gd name="connsiteY1598" fmla="*/ 1012227 h 2380521"/>
              <a:gd name="connsiteX1599" fmla="*/ 3939871 w 8023328"/>
              <a:gd name="connsiteY1599" fmla="*/ 998371 h 2380521"/>
              <a:gd name="connsiteX1600" fmla="*/ 3869042 w 8023328"/>
              <a:gd name="connsiteY1600" fmla="*/ 998371 h 2380521"/>
              <a:gd name="connsiteX1601" fmla="*/ 3881439 w 8023328"/>
              <a:gd name="connsiteY1601" fmla="*/ 1013160 h 2380521"/>
              <a:gd name="connsiteX1602" fmla="*/ 3869042 w 8023328"/>
              <a:gd name="connsiteY1602" fmla="*/ 1027949 h 2380521"/>
              <a:gd name="connsiteX1603" fmla="*/ 3855186 w 8023328"/>
              <a:gd name="connsiteY1603" fmla="*/ 1013160 h 2380521"/>
              <a:gd name="connsiteX1604" fmla="*/ 3869042 w 8023328"/>
              <a:gd name="connsiteY1604" fmla="*/ 998371 h 2380521"/>
              <a:gd name="connsiteX1605" fmla="*/ 3798211 w 8023328"/>
              <a:gd name="connsiteY1605" fmla="*/ 998371 h 2380521"/>
              <a:gd name="connsiteX1606" fmla="*/ 3810608 w 8023328"/>
              <a:gd name="connsiteY1606" fmla="*/ 1013160 h 2380521"/>
              <a:gd name="connsiteX1607" fmla="*/ 3798211 w 8023328"/>
              <a:gd name="connsiteY1607" fmla="*/ 1027949 h 2380521"/>
              <a:gd name="connsiteX1608" fmla="*/ 3784355 w 8023328"/>
              <a:gd name="connsiteY1608" fmla="*/ 1013160 h 2380521"/>
              <a:gd name="connsiteX1609" fmla="*/ 3798211 w 8023328"/>
              <a:gd name="connsiteY1609" fmla="*/ 998371 h 2380521"/>
              <a:gd name="connsiteX1610" fmla="*/ 3725922 w 8023328"/>
              <a:gd name="connsiteY1610" fmla="*/ 998371 h 2380521"/>
              <a:gd name="connsiteX1611" fmla="*/ 3739778 w 8023328"/>
              <a:gd name="connsiteY1611" fmla="*/ 1013160 h 2380521"/>
              <a:gd name="connsiteX1612" fmla="*/ 3725922 w 8023328"/>
              <a:gd name="connsiteY1612" fmla="*/ 1027949 h 2380521"/>
              <a:gd name="connsiteX1613" fmla="*/ 3713525 w 8023328"/>
              <a:gd name="connsiteY1613" fmla="*/ 1013160 h 2380521"/>
              <a:gd name="connsiteX1614" fmla="*/ 3725922 w 8023328"/>
              <a:gd name="connsiteY1614" fmla="*/ 998371 h 2380521"/>
              <a:gd name="connsiteX1615" fmla="*/ 724105 w 8023328"/>
              <a:gd name="connsiteY1615" fmla="*/ 998371 h 2380521"/>
              <a:gd name="connsiteX1616" fmla="*/ 737962 w 8023328"/>
              <a:gd name="connsiteY1616" fmla="*/ 1010768 h 2380521"/>
              <a:gd name="connsiteX1617" fmla="*/ 724105 w 8023328"/>
              <a:gd name="connsiteY1617" fmla="*/ 1024625 h 2380521"/>
              <a:gd name="connsiteX1618" fmla="*/ 711707 w 8023328"/>
              <a:gd name="connsiteY1618" fmla="*/ 1010768 h 2380521"/>
              <a:gd name="connsiteX1619" fmla="*/ 724105 w 8023328"/>
              <a:gd name="connsiteY1619" fmla="*/ 998371 h 2380521"/>
              <a:gd name="connsiteX1620" fmla="*/ 653274 w 8023328"/>
              <a:gd name="connsiteY1620" fmla="*/ 998371 h 2380521"/>
              <a:gd name="connsiteX1621" fmla="*/ 667129 w 8023328"/>
              <a:gd name="connsiteY1621" fmla="*/ 1010768 h 2380521"/>
              <a:gd name="connsiteX1622" fmla="*/ 653274 w 8023328"/>
              <a:gd name="connsiteY1622" fmla="*/ 1024625 h 2380521"/>
              <a:gd name="connsiteX1623" fmla="*/ 640877 w 8023328"/>
              <a:gd name="connsiteY1623" fmla="*/ 1010768 h 2380521"/>
              <a:gd name="connsiteX1624" fmla="*/ 653274 w 8023328"/>
              <a:gd name="connsiteY1624" fmla="*/ 998371 h 2380521"/>
              <a:gd name="connsiteX1625" fmla="*/ 582446 w 8023328"/>
              <a:gd name="connsiteY1625" fmla="*/ 998371 h 2380521"/>
              <a:gd name="connsiteX1626" fmla="*/ 596301 w 8023328"/>
              <a:gd name="connsiteY1626" fmla="*/ 1010768 h 2380521"/>
              <a:gd name="connsiteX1627" fmla="*/ 582446 w 8023328"/>
              <a:gd name="connsiteY1627" fmla="*/ 1024625 h 2380521"/>
              <a:gd name="connsiteX1628" fmla="*/ 570047 w 8023328"/>
              <a:gd name="connsiteY1628" fmla="*/ 1010768 h 2380521"/>
              <a:gd name="connsiteX1629" fmla="*/ 582446 w 8023328"/>
              <a:gd name="connsiteY1629" fmla="*/ 998371 h 2380521"/>
              <a:gd name="connsiteX1630" fmla="*/ 513636 w 8023328"/>
              <a:gd name="connsiteY1630" fmla="*/ 998371 h 2380521"/>
              <a:gd name="connsiteX1631" fmla="*/ 528813 w 8023328"/>
              <a:gd name="connsiteY1631" fmla="*/ 1010768 h 2380521"/>
              <a:gd name="connsiteX1632" fmla="*/ 513636 w 8023328"/>
              <a:gd name="connsiteY1632" fmla="*/ 1024625 h 2380521"/>
              <a:gd name="connsiteX1633" fmla="*/ 499216 w 8023328"/>
              <a:gd name="connsiteY1633" fmla="*/ 1010768 h 2380521"/>
              <a:gd name="connsiteX1634" fmla="*/ 513636 w 8023328"/>
              <a:gd name="connsiteY1634" fmla="*/ 998371 h 2380521"/>
              <a:gd name="connsiteX1635" fmla="*/ 439802 w 8023328"/>
              <a:gd name="connsiteY1635" fmla="*/ 998371 h 2380521"/>
              <a:gd name="connsiteX1636" fmla="*/ 454592 w 8023328"/>
              <a:gd name="connsiteY1636" fmla="*/ 1010768 h 2380521"/>
              <a:gd name="connsiteX1637" fmla="*/ 439802 w 8023328"/>
              <a:gd name="connsiteY1637" fmla="*/ 1024625 h 2380521"/>
              <a:gd name="connsiteX1638" fmla="*/ 425014 w 8023328"/>
              <a:gd name="connsiteY1638" fmla="*/ 1010768 h 2380521"/>
              <a:gd name="connsiteX1639" fmla="*/ 439802 w 8023328"/>
              <a:gd name="connsiteY1639" fmla="*/ 998371 h 2380521"/>
              <a:gd name="connsiteX1640" fmla="*/ 368040 w 8023328"/>
              <a:gd name="connsiteY1640" fmla="*/ 998371 h 2380521"/>
              <a:gd name="connsiteX1641" fmla="*/ 380438 w 8023328"/>
              <a:gd name="connsiteY1641" fmla="*/ 1012227 h 2380521"/>
              <a:gd name="connsiteX1642" fmla="*/ 368040 w 8023328"/>
              <a:gd name="connsiteY1642" fmla="*/ 1024625 h 2380521"/>
              <a:gd name="connsiteX1643" fmla="*/ 354183 w 8023328"/>
              <a:gd name="connsiteY1643" fmla="*/ 1012227 h 2380521"/>
              <a:gd name="connsiteX1644" fmla="*/ 368040 w 8023328"/>
              <a:gd name="connsiteY1644" fmla="*/ 998371 h 2380521"/>
              <a:gd name="connsiteX1645" fmla="*/ 297208 w 8023328"/>
              <a:gd name="connsiteY1645" fmla="*/ 998371 h 2380521"/>
              <a:gd name="connsiteX1646" fmla="*/ 309606 w 8023328"/>
              <a:gd name="connsiteY1646" fmla="*/ 1012227 h 2380521"/>
              <a:gd name="connsiteX1647" fmla="*/ 297208 w 8023328"/>
              <a:gd name="connsiteY1647" fmla="*/ 1024625 h 2380521"/>
              <a:gd name="connsiteX1648" fmla="*/ 283352 w 8023328"/>
              <a:gd name="connsiteY1648" fmla="*/ 1012227 h 2380521"/>
              <a:gd name="connsiteX1649" fmla="*/ 297208 w 8023328"/>
              <a:gd name="connsiteY1649" fmla="*/ 998371 h 2380521"/>
              <a:gd name="connsiteX1650" fmla="*/ 226379 w 8023328"/>
              <a:gd name="connsiteY1650" fmla="*/ 998371 h 2380521"/>
              <a:gd name="connsiteX1651" fmla="*/ 238778 w 8023328"/>
              <a:gd name="connsiteY1651" fmla="*/ 1012227 h 2380521"/>
              <a:gd name="connsiteX1652" fmla="*/ 226379 w 8023328"/>
              <a:gd name="connsiteY1652" fmla="*/ 1024625 h 2380521"/>
              <a:gd name="connsiteX1653" fmla="*/ 212523 w 8023328"/>
              <a:gd name="connsiteY1653" fmla="*/ 1012227 h 2380521"/>
              <a:gd name="connsiteX1654" fmla="*/ 226379 w 8023328"/>
              <a:gd name="connsiteY1654" fmla="*/ 998371 h 2380521"/>
              <a:gd name="connsiteX1655" fmla="*/ 154085 w 8023328"/>
              <a:gd name="connsiteY1655" fmla="*/ 998371 h 2380521"/>
              <a:gd name="connsiteX1656" fmla="*/ 167941 w 8023328"/>
              <a:gd name="connsiteY1656" fmla="*/ 1012227 h 2380521"/>
              <a:gd name="connsiteX1657" fmla="*/ 154085 w 8023328"/>
              <a:gd name="connsiteY1657" fmla="*/ 1024625 h 2380521"/>
              <a:gd name="connsiteX1658" fmla="*/ 141687 w 8023328"/>
              <a:gd name="connsiteY1658" fmla="*/ 1012227 h 2380521"/>
              <a:gd name="connsiteX1659" fmla="*/ 154085 w 8023328"/>
              <a:gd name="connsiteY1659" fmla="*/ 998371 h 2380521"/>
              <a:gd name="connsiteX1660" fmla="*/ 83255 w 8023328"/>
              <a:gd name="connsiteY1660" fmla="*/ 998371 h 2380521"/>
              <a:gd name="connsiteX1661" fmla="*/ 97111 w 8023328"/>
              <a:gd name="connsiteY1661" fmla="*/ 1012227 h 2380521"/>
              <a:gd name="connsiteX1662" fmla="*/ 83255 w 8023328"/>
              <a:gd name="connsiteY1662" fmla="*/ 1024625 h 2380521"/>
              <a:gd name="connsiteX1663" fmla="*/ 70858 w 8023328"/>
              <a:gd name="connsiteY1663" fmla="*/ 1012227 h 2380521"/>
              <a:gd name="connsiteX1664" fmla="*/ 83255 w 8023328"/>
              <a:gd name="connsiteY1664" fmla="*/ 998371 h 2380521"/>
              <a:gd name="connsiteX1665" fmla="*/ 12019 w 8023328"/>
              <a:gd name="connsiteY1665" fmla="*/ 998371 h 2380521"/>
              <a:gd name="connsiteX1666" fmla="*/ 26260 w 8023328"/>
              <a:gd name="connsiteY1666" fmla="*/ 1012227 h 2380521"/>
              <a:gd name="connsiteX1667" fmla="*/ 12019 w 8023328"/>
              <a:gd name="connsiteY1667" fmla="*/ 1024625 h 2380521"/>
              <a:gd name="connsiteX1668" fmla="*/ 27 w 8023328"/>
              <a:gd name="connsiteY1668" fmla="*/ 1012227 h 2380521"/>
              <a:gd name="connsiteX1669" fmla="*/ 12019 w 8023328"/>
              <a:gd name="connsiteY1669" fmla="*/ 998371 h 2380521"/>
              <a:gd name="connsiteX1670" fmla="*/ 870603 w 8023328"/>
              <a:gd name="connsiteY1670" fmla="*/ 927542 h 2380521"/>
              <a:gd name="connsiteX1671" fmla="*/ 883001 w 8023328"/>
              <a:gd name="connsiteY1671" fmla="*/ 939939 h 2380521"/>
              <a:gd name="connsiteX1672" fmla="*/ 870603 w 8023328"/>
              <a:gd name="connsiteY1672" fmla="*/ 953796 h 2380521"/>
              <a:gd name="connsiteX1673" fmla="*/ 856747 w 8023328"/>
              <a:gd name="connsiteY1673" fmla="*/ 939939 h 2380521"/>
              <a:gd name="connsiteX1674" fmla="*/ 870603 w 8023328"/>
              <a:gd name="connsiteY1674" fmla="*/ 927542 h 2380521"/>
              <a:gd name="connsiteX1675" fmla="*/ 799773 w 8023328"/>
              <a:gd name="connsiteY1675" fmla="*/ 927542 h 2380521"/>
              <a:gd name="connsiteX1676" fmla="*/ 812171 w 8023328"/>
              <a:gd name="connsiteY1676" fmla="*/ 939939 h 2380521"/>
              <a:gd name="connsiteX1677" fmla="*/ 799773 w 8023328"/>
              <a:gd name="connsiteY1677" fmla="*/ 953796 h 2380521"/>
              <a:gd name="connsiteX1678" fmla="*/ 785917 w 8023328"/>
              <a:gd name="connsiteY1678" fmla="*/ 939939 h 2380521"/>
              <a:gd name="connsiteX1679" fmla="*/ 799773 w 8023328"/>
              <a:gd name="connsiteY1679" fmla="*/ 927542 h 2380521"/>
              <a:gd name="connsiteX1680" fmla="*/ 724112 w 8023328"/>
              <a:gd name="connsiteY1680" fmla="*/ 927542 h 2380521"/>
              <a:gd name="connsiteX1681" fmla="*/ 737968 w 8023328"/>
              <a:gd name="connsiteY1681" fmla="*/ 939939 h 2380521"/>
              <a:gd name="connsiteX1682" fmla="*/ 724112 w 8023328"/>
              <a:gd name="connsiteY1682" fmla="*/ 953796 h 2380521"/>
              <a:gd name="connsiteX1683" fmla="*/ 711714 w 8023328"/>
              <a:gd name="connsiteY1683" fmla="*/ 939939 h 2380521"/>
              <a:gd name="connsiteX1684" fmla="*/ 724112 w 8023328"/>
              <a:gd name="connsiteY1684" fmla="*/ 927542 h 2380521"/>
              <a:gd name="connsiteX1685" fmla="*/ 653281 w 8023328"/>
              <a:gd name="connsiteY1685" fmla="*/ 927542 h 2380521"/>
              <a:gd name="connsiteX1686" fmla="*/ 667137 w 8023328"/>
              <a:gd name="connsiteY1686" fmla="*/ 939939 h 2380521"/>
              <a:gd name="connsiteX1687" fmla="*/ 653281 w 8023328"/>
              <a:gd name="connsiteY1687" fmla="*/ 953796 h 2380521"/>
              <a:gd name="connsiteX1688" fmla="*/ 640884 w 8023328"/>
              <a:gd name="connsiteY1688" fmla="*/ 939939 h 2380521"/>
              <a:gd name="connsiteX1689" fmla="*/ 653281 w 8023328"/>
              <a:gd name="connsiteY1689" fmla="*/ 927542 h 2380521"/>
              <a:gd name="connsiteX1690" fmla="*/ 582453 w 8023328"/>
              <a:gd name="connsiteY1690" fmla="*/ 927542 h 2380521"/>
              <a:gd name="connsiteX1691" fmla="*/ 596309 w 8023328"/>
              <a:gd name="connsiteY1691" fmla="*/ 939939 h 2380521"/>
              <a:gd name="connsiteX1692" fmla="*/ 582453 w 8023328"/>
              <a:gd name="connsiteY1692" fmla="*/ 953796 h 2380521"/>
              <a:gd name="connsiteX1693" fmla="*/ 570054 w 8023328"/>
              <a:gd name="connsiteY1693" fmla="*/ 939939 h 2380521"/>
              <a:gd name="connsiteX1694" fmla="*/ 582453 w 8023328"/>
              <a:gd name="connsiteY1694" fmla="*/ 927542 h 2380521"/>
              <a:gd name="connsiteX1695" fmla="*/ 513642 w 8023328"/>
              <a:gd name="connsiteY1695" fmla="*/ 927542 h 2380521"/>
              <a:gd name="connsiteX1696" fmla="*/ 528820 w 8023328"/>
              <a:gd name="connsiteY1696" fmla="*/ 939939 h 2380521"/>
              <a:gd name="connsiteX1697" fmla="*/ 513642 w 8023328"/>
              <a:gd name="connsiteY1697" fmla="*/ 953796 h 2380521"/>
              <a:gd name="connsiteX1698" fmla="*/ 499223 w 8023328"/>
              <a:gd name="connsiteY1698" fmla="*/ 939939 h 2380521"/>
              <a:gd name="connsiteX1699" fmla="*/ 513642 w 8023328"/>
              <a:gd name="connsiteY1699" fmla="*/ 927542 h 2380521"/>
              <a:gd name="connsiteX1700" fmla="*/ 439809 w 8023328"/>
              <a:gd name="connsiteY1700" fmla="*/ 927542 h 2380521"/>
              <a:gd name="connsiteX1701" fmla="*/ 454599 w 8023328"/>
              <a:gd name="connsiteY1701" fmla="*/ 939939 h 2380521"/>
              <a:gd name="connsiteX1702" fmla="*/ 439809 w 8023328"/>
              <a:gd name="connsiteY1702" fmla="*/ 953796 h 2380521"/>
              <a:gd name="connsiteX1703" fmla="*/ 425021 w 8023328"/>
              <a:gd name="connsiteY1703" fmla="*/ 939939 h 2380521"/>
              <a:gd name="connsiteX1704" fmla="*/ 439809 w 8023328"/>
              <a:gd name="connsiteY1704" fmla="*/ 927542 h 2380521"/>
              <a:gd name="connsiteX1705" fmla="*/ 368046 w 8023328"/>
              <a:gd name="connsiteY1705" fmla="*/ 927542 h 2380521"/>
              <a:gd name="connsiteX1706" fmla="*/ 380444 w 8023328"/>
              <a:gd name="connsiteY1706" fmla="*/ 939939 h 2380521"/>
              <a:gd name="connsiteX1707" fmla="*/ 368046 w 8023328"/>
              <a:gd name="connsiteY1707" fmla="*/ 953796 h 2380521"/>
              <a:gd name="connsiteX1708" fmla="*/ 354191 w 8023328"/>
              <a:gd name="connsiteY1708" fmla="*/ 939939 h 2380521"/>
              <a:gd name="connsiteX1709" fmla="*/ 368046 w 8023328"/>
              <a:gd name="connsiteY1709" fmla="*/ 927542 h 2380521"/>
              <a:gd name="connsiteX1710" fmla="*/ 297214 w 8023328"/>
              <a:gd name="connsiteY1710" fmla="*/ 927542 h 2380521"/>
              <a:gd name="connsiteX1711" fmla="*/ 309612 w 8023328"/>
              <a:gd name="connsiteY1711" fmla="*/ 939939 h 2380521"/>
              <a:gd name="connsiteX1712" fmla="*/ 297214 w 8023328"/>
              <a:gd name="connsiteY1712" fmla="*/ 953796 h 2380521"/>
              <a:gd name="connsiteX1713" fmla="*/ 283359 w 8023328"/>
              <a:gd name="connsiteY1713" fmla="*/ 939939 h 2380521"/>
              <a:gd name="connsiteX1714" fmla="*/ 297214 w 8023328"/>
              <a:gd name="connsiteY1714" fmla="*/ 927542 h 2380521"/>
              <a:gd name="connsiteX1715" fmla="*/ 226386 w 8023328"/>
              <a:gd name="connsiteY1715" fmla="*/ 927542 h 2380521"/>
              <a:gd name="connsiteX1716" fmla="*/ 238784 w 8023328"/>
              <a:gd name="connsiteY1716" fmla="*/ 939939 h 2380521"/>
              <a:gd name="connsiteX1717" fmla="*/ 226386 w 8023328"/>
              <a:gd name="connsiteY1717" fmla="*/ 953796 h 2380521"/>
              <a:gd name="connsiteX1718" fmla="*/ 212530 w 8023328"/>
              <a:gd name="connsiteY1718" fmla="*/ 939939 h 2380521"/>
              <a:gd name="connsiteX1719" fmla="*/ 226386 w 8023328"/>
              <a:gd name="connsiteY1719" fmla="*/ 927542 h 2380521"/>
              <a:gd name="connsiteX1720" fmla="*/ 154091 w 8023328"/>
              <a:gd name="connsiteY1720" fmla="*/ 927542 h 2380521"/>
              <a:gd name="connsiteX1721" fmla="*/ 167947 w 8023328"/>
              <a:gd name="connsiteY1721" fmla="*/ 939939 h 2380521"/>
              <a:gd name="connsiteX1722" fmla="*/ 154091 w 8023328"/>
              <a:gd name="connsiteY1722" fmla="*/ 953796 h 2380521"/>
              <a:gd name="connsiteX1723" fmla="*/ 141693 w 8023328"/>
              <a:gd name="connsiteY1723" fmla="*/ 939939 h 2380521"/>
              <a:gd name="connsiteX1724" fmla="*/ 154091 w 8023328"/>
              <a:gd name="connsiteY1724" fmla="*/ 927542 h 2380521"/>
              <a:gd name="connsiteX1725" fmla="*/ 83261 w 8023328"/>
              <a:gd name="connsiteY1725" fmla="*/ 927542 h 2380521"/>
              <a:gd name="connsiteX1726" fmla="*/ 97117 w 8023328"/>
              <a:gd name="connsiteY1726" fmla="*/ 939939 h 2380521"/>
              <a:gd name="connsiteX1727" fmla="*/ 83261 w 8023328"/>
              <a:gd name="connsiteY1727" fmla="*/ 953796 h 2380521"/>
              <a:gd name="connsiteX1728" fmla="*/ 70864 w 8023328"/>
              <a:gd name="connsiteY1728" fmla="*/ 939939 h 2380521"/>
              <a:gd name="connsiteX1729" fmla="*/ 83261 w 8023328"/>
              <a:gd name="connsiteY1729" fmla="*/ 927542 h 2380521"/>
              <a:gd name="connsiteX1730" fmla="*/ 12025 w 8023328"/>
              <a:gd name="connsiteY1730" fmla="*/ 927542 h 2380521"/>
              <a:gd name="connsiteX1731" fmla="*/ 26266 w 8023328"/>
              <a:gd name="connsiteY1731" fmla="*/ 939939 h 2380521"/>
              <a:gd name="connsiteX1732" fmla="*/ 12025 w 8023328"/>
              <a:gd name="connsiteY1732" fmla="*/ 953796 h 2380521"/>
              <a:gd name="connsiteX1733" fmla="*/ 33 w 8023328"/>
              <a:gd name="connsiteY1733" fmla="*/ 939939 h 2380521"/>
              <a:gd name="connsiteX1734" fmla="*/ 12025 w 8023328"/>
              <a:gd name="connsiteY1734" fmla="*/ 927542 h 2380521"/>
              <a:gd name="connsiteX1735" fmla="*/ 6581764 w 8023328"/>
              <a:gd name="connsiteY1735" fmla="*/ 924168 h 2380521"/>
              <a:gd name="connsiteX1736" fmla="*/ 6596552 w 8023328"/>
              <a:gd name="connsiteY1736" fmla="*/ 936565 h 2380521"/>
              <a:gd name="connsiteX1737" fmla="*/ 6581764 w 8023328"/>
              <a:gd name="connsiteY1737" fmla="*/ 950422 h 2380521"/>
              <a:gd name="connsiteX1738" fmla="*/ 6566976 w 8023328"/>
              <a:gd name="connsiteY1738" fmla="*/ 936565 h 2380521"/>
              <a:gd name="connsiteX1739" fmla="*/ 6581764 w 8023328"/>
              <a:gd name="connsiteY1739" fmla="*/ 924168 h 2380521"/>
              <a:gd name="connsiteX1740" fmla="*/ 6510933 w 8023328"/>
              <a:gd name="connsiteY1740" fmla="*/ 924168 h 2380521"/>
              <a:gd name="connsiteX1741" fmla="*/ 6525722 w 8023328"/>
              <a:gd name="connsiteY1741" fmla="*/ 936565 h 2380521"/>
              <a:gd name="connsiteX1742" fmla="*/ 6510933 w 8023328"/>
              <a:gd name="connsiteY1742" fmla="*/ 950422 h 2380521"/>
              <a:gd name="connsiteX1743" fmla="*/ 6496144 w 8023328"/>
              <a:gd name="connsiteY1743" fmla="*/ 936565 h 2380521"/>
              <a:gd name="connsiteX1744" fmla="*/ 6510933 w 8023328"/>
              <a:gd name="connsiteY1744" fmla="*/ 924168 h 2380521"/>
              <a:gd name="connsiteX1745" fmla="*/ 6440492 w 8023328"/>
              <a:gd name="connsiteY1745" fmla="*/ 924168 h 2380521"/>
              <a:gd name="connsiteX1746" fmla="*/ 6454911 w 8023328"/>
              <a:gd name="connsiteY1746" fmla="*/ 936565 h 2380521"/>
              <a:gd name="connsiteX1747" fmla="*/ 6440492 w 8023328"/>
              <a:gd name="connsiteY1747" fmla="*/ 950422 h 2380521"/>
              <a:gd name="connsiteX1748" fmla="*/ 6425315 w 8023328"/>
              <a:gd name="connsiteY1748" fmla="*/ 936565 h 2380521"/>
              <a:gd name="connsiteX1749" fmla="*/ 6440492 w 8023328"/>
              <a:gd name="connsiteY1749" fmla="*/ 924168 h 2380521"/>
              <a:gd name="connsiteX1750" fmla="*/ 6368340 w 8023328"/>
              <a:gd name="connsiteY1750" fmla="*/ 924168 h 2380521"/>
              <a:gd name="connsiteX1751" fmla="*/ 6380737 w 8023328"/>
              <a:gd name="connsiteY1751" fmla="*/ 936565 h 2380521"/>
              <a:gd name="connsiteX1752" fmla="*/ 6368340 w 8023328"/>
              <a:gd name="connsiteY1752" fmla="*/ 950422 h 2380521"/>
              <a:gd name="connsiteX1753" fmla="*/ 6354484 w 8023328"/>
              <a:gd name="connsiteY1753" fmla="*/ 936565 h 2380521"/>
              <a:gd name="connsiteX1754" fmla="*/ 6368340 w 8023328"/>
              <a:gd name="connsiteY1754" fmla="*/ 924168 h 2380521"/>
              <a:gd name="connsiteX1755" fmla="*/ 6297511 w 8023328"/>
              <a:gd name="connsiteY1755" fmla="*/ 924168 h 2380521"/>
              <a:gd name="connsiteX1756" fmla="*/ 6309908 w 8023328"/>
              <a:gd name="connsiteY1756" fmla="*/ 936565 h 2380521"/>
              <a:gd name="connsiteX1757" fmla="*/ 6297511 w 8023328"/>
              <a:gd name="connsiteY1757" fmla="*/ 950422 h 2380521"/>
              <a:gd name="connsiteX1758" fmla="*/ 6283655 w 8023328"/>
              <a:gd name="connsiteY1758" fmla="*/ 936565 h 2380521"/>
              <a:gd name="connsiteX1759" fmla="*/ 6297511 w 8023328"/>
              <a:gd name="connsiteY1759" fmla="*/ 924168 h 2380521"/>
              <a:gd name="connsiteX1760" fmla="*/ 6226679 w 8023328"/>
              <a:gd name="connsiteY1760" fmla="*/ 924168 h 2380521"/>
              <a:gd name="connsiteX1761" fmla="*/ 6239076 w 8023328"/>
              <a:gd name="connsiteY1761" fmla="*/ 936565 h 2380521"/>
              <a:gd name="connsiteX1762" fmla="*/ 6226679 w 8023328"/>
              <a:gd name="connsiteY1762" fmla="*/ 950422 h 2380521"/>
              <a:gd name="connsiteX1763" fmla="*/ 6212823 w 8023328"/>
              <a:gd name="connsiteY1763" fmla="*/ 936565 h 2380521"/>
              <a:gd name="connsiteX1764" fmla="*/ 6226679 w 8023328"/>
              <a:gd name="connsiteY1764" fmla="*/ 924168 h 2380521"/>
              <a:gd name="connsiteX1765" fmla="*/ 6154391 w 8023328"/>
              <a:gd name="connsiteY1765" fmla="*/ 924168 h 2380521"/>
              <a:gd name="connsiteX1766" fmla="*/ 6168247 w 8023328"/>
              <a:gd name="connsiteY1766" fmla="*/ 936565 h 2380521"/>
              <a:gd name="connsiteX1767" fmla="*/ 6154391 w 8023328"/>
              <a:gd name="connsiteY1767" fmla="*/ 950422 h 2380521"/>
              <a:gd name="connsiteX1768" fmla="*/ 6141994 w 8023328"/>
              <a:gd name="connsiteY1768" fmla="*/ 936565 h 2380521"/>
              <a:gd name="connsiteX1769" fmla="*/ 6154391 w 8023328"/>
              <a:gd name="connsiteY1769" fmla="*/ 924168 h 2380521"/>
              <a:gd name="connsiteX1770" fmla="*/ 6083559 w 8023328"/>
              <a:gd name="connsiteY1770" fmla="*/ 924168 h 2380521"/>
              <a:gd name="connsiteX1771" fmla="*/ 6097415 w 8023328"/>
              <a:gd name="connsiteY1771" fmla="*/ 936565 h 2380521"/>
              <a:gd name="connsiteX1772" fmla="*/ 6083559 w 8023328"/>
              <a:gd name="connsiteY1772" fmla="*/ 950422 h 2380521"/>
              <a:gd name="connsiteX1773" fmla="*/ 6071162 w 8023328"/>
              <a:gd name="connsiteY1773" fmla="*/ 936565 h 2380521"/>
              <a:gd name="connsiteX1774" fmla="*/ 6083559 w 8023328"/>
              <a:gd name="connsiteY1774" fmla="*/ 924168 h 2380521"/>
              <a:gd name="connsiteX1775" fmla="*/ 6011748 w 8023328"/>
              <a:gd name="connsiteY1775" fmla="*/ 924168 h 2380521"/>
              <a:gd name="connsiteX1776" fmla="*/ 6026537 w 8023328"/>
              <a:gd name="connsiteY1776" fmla="*/ 936565 h 2380521"/>
              <a:gd name="connsiteX1777" fmla="*/ 6011748 w 8023328"/>
              <a:gd name="connsiteY1777" fmla="*/ 950422 h 2380521"/>
              <a:gd name="connsiteX1778" fmla="*/ 5996959 w 8023328"/>
              <a:gd name="connsiteY1778" fmla="*/ 936565 h 2380521"/>
              <a:gd name="connsiteX1779" fmla="*/ 6011748 w 8023328"/>
              <a:gd name="connsiteY1779" fmla="*/ 924168 h 2380521"/>
              <a:gd name="connsiteX1780" fmla="*/ 5940548 w 8023328"/>
              <a:gd name="connsiteY1780" fmla="*/ 924168 h 2380521"/>
              <a:gd name="connsiteX1781" fmla="*/ 5955726 w 8023328"/>
              <a:gd name="connsiteY1781" fmla="*/ 936565 h 2380521"/>
              <a:gd name="connsiteX1782" fmla="*/ 5940548 w 8023328"/>
              <a:gd name="connsiteY1782" fmla="*/ 950422 h 2380521"/>
              <a:gd name="connsiteX1783" fmla="*/ 5926130 w 8023328"/>
              <a:gd name="connsiteY1783" fmla="*/ 936565 h 2380521"/>
              <a:gd name="connsiteX1784" fmla="*/ 5940548 w 8023328"/>
              <a:gd name="connsiteY1784" fmla="*/ 924168 h 2380521"/>
              <a:gd name="connsiteX1785" fmla="*/ 5870088 w 8023328"/>
              <a:gd name="connsiteY1785" fmla="*/ 924168 h 2380521"/>
              <a:gd name="connsiteX1786" fmla="*/ 5884877 w 8023328"/>
              <a:gd name="connsiteY1786" fmla="*/ 936565 h 2380521"/>
              <a:gd name="connsiteX1787" fmla="*/ 5870088 w 8023328"/>
              <a:gd name="connsiteY1787" fmla="*/ 950422 h 2380521"/>
              <a:gd name="connsiteX1788" fmla="*/ 5855299 w 8023328"/>
              <a:gd name="connsiteY1788" fmla="*/ 936565 h 2380521"/>
              <a:gd name="connsiteX1789" fmla="*/ 5870088 w 8023328"/>
              <a:gd name="connsiteY1789" fmla="*/ 924168 h 2380521"/>
              <a:gd name="connsiteX1790" fmla="*/ 5798325 w 8023328"/>
              <a:gd name="connsiteY1790" fmla="*/ 924168 h 2380521"/>
              <a:gd name="connsiteX1791" fmla="*/ 5810722 w 8023328"/>
              <a:gd name="connsiteY1791" fmla="*/ 936565 h 2380521"/>
              <a:gd name="connsiteX1792" fmla="*/ 5798325 w 8023328"/>
              <a:gd name="connsiteY1792" fmla="*/ 950422 h 2380521"/>
              <a:gd name="connsiteX1793" fmla="*/ 5784469 w 8023328"/>
              <a:gd name="connsiteY1793" fmla="*/ 936565 h 2380521"/>
              <a:gd name="connsiteX1794" fmla="*/ 5798325 w 8023328"/>
              <a:gd name="connsiteY1794" fmla="*/ 924168 h 2380521"/>
              <a:gd name="connsiteX1795" fmla="*/ 5724122 w 8023328"/>
              <a:gd name="connsiteY1795" fmla="*/ 924168 h 2380521"/>
              <a:gd name="connsiteX1796" fmla="*/ 5736519 w 8023328"/>
              <a:gd name="connsiteY1796" fmla="*/ 936565 h 2380521"/>
              <a:gd name="connsiteX1797" fmla="*/ 5724122 w 8023328"/>
              <a:gd name="connsiteY1797" fmla="*/ 950422 h 2380521"/>
              <a:gd name="connsiteX1798" fmla="*/ 5710266 w 8023328"/>
              <a:gd name="connsiteY1798" fmla="*/ 936565 h 2380521"/>
              <a:gd name="connsiteX1799" fmla="*/ 5724122 w 8023328"/>
              <a:gd name="connsiteY1799" fmla="*/ 924168 h 2380521"/>
              <a:gd name="connsiteX1800" fmla="*/ 5653291 w 8023328"/>
              <a:gd name="connsiteY1800" fmla="*/ 924168 h 2380521"/>
              <a:gd name="connsiteX1801" fmla="*/ 5665688 w 8023328"/>
              <a:gd name="connsiteY1801" fmla="*/ 936565 h 2380521"/>
              <a:gd name="connsiteX1802" fmla="*/ 5653291 w 8023328"/>
              <a:gd name="connsiteY1802" fmla="*/ 950422 h 2380521"/>
              <a:gd name="connsiteX1803" fmla="*/ 5639435 w 8023328"/>
              <a:gd name="connsiteY1803" fmla="*/ 936565 h 2380521"/>
              <a:gd name="connsiteX1804" fmla="*/ 5653291 w 8023328"/>
              <a:gd name="connsiteY1804" fmla="*/ 924168 h 2380521"/>
              <a:gd name="connsiteX1805" fmla="*/ 5581002 w 8023328"/>
              <a:gd name="connsiteY1805" fmla="*/ 924168 h 2380521"/>
              <a:gd name="connsiteX1806" fmla="*/ 5594858 w 8023328"/>
              <a:gd name="connsiteY1806" fmla="*/ 936565 h 2380521"/>
              <a:gd name="connsiteX1807" fmla="*/ 5581002 w 8023328"/>
              <a:gd name="connsiteY1807" fmla="*/ 950422 h 2380521"/>
              <a:gd name="connsiteX1808" fmla="*/ 5568605 w 8023328"/>
              <a:gd name="connsiteY1808" fmla="*/ 936565 h 2380521"/>
              <a:gd name="connsiteX1809" fmla="*/ 5581002 w 8023328"/>
              <a:gd name="connsiteY1809" fmla="*/ 924168 h 2380521"/>
              <a:gd name="connsiteX1810" fmla="*/ 5510171 w 8023328"/>
              <a:gd name="connsiteY1810" fmla="*/ 924168 h 2380521"/>
              <a:gd name="connsiteX1811" fmla="*/ 5524027 w 8023328"/>
              <a:gd name="connsiteY1811" fmla="*/ 936565 h 2380521"/>
              <a:gd name="connsiteX1812" fmla="*/ 5510171 w 8023328"/>
              <a:gd name="connsiteY1812" fmla="*/ 950422 h 2380521"/>
              <a:gd name="connsiteX1813" fmla="*/ 5497774 w 8023328"/>
              <a:gd name="connsiteY1813" fmla="*/ 936565 h 2380521"/>
              <a:gd name="connsiteX1814" fmla="*/ 5510171 w 8023328"/>
              <a:gd name="connsiteY1814" fmla="*/ 924168 h 2380521"/>
              <a:gd name="connsiteX1815" fmla="*/ 5438937 w 8023328"/>
              <a:gd name="connsiteY1815" fmla="*/ 924168 h 2380521"/>
              <a:gd name="connsiteX1816" fmla="*/ 5453178 w 8023328"/>
              <a:gd name="connsiteY1816" fmla="*/ 936565 h 2380521"/>
              <a:gd name="connsiteX1817" fmla="*/ 5438937 w 8023328"/>
              <a:gd name="connsiteY1817" fmla="*/ 950422 h 2380521"/>
              <a:gd name="connsiteX1818" fmla="*/ 5426945 w 8023328"/>
              <a:gd name="connsiteY1818" fmla="*/ 936565 h 2380521"/>
              <a:gd name="connsiteX1819" fmla="*/ 5438937 w 8023328"/>
              <a:gd name="connsiteY1819" fmla="*/ 924168 h 2380521"/>
              <a:gd name="connsiteX1820" fmla="*/ 5367530 w 8023328"/>
              <a:gd name="connsiteY1820" fmla="*/ 924168 h 2380521"/>
              <a:gd name="connsiteX1821" fmla="*/ 5382318 w 8023328"/>
              <a:gd name="connsiteY1821" fmla="*/ 936565 h 2380521"/>
              <a:gd name="connsiteX1822" fmla="*/ 5367530 w 8023328"/>
              <a:gd name="connsiteY1822" fmla="*/ 950422 h 2380521"/>
              <a:gd name="connsiteX1823" fmla="*/ 5352742 w 8023328"/>
              <a:gd name="connsiteY1823" fmla="*/ 936565 h 2380521"/>
              <a:gd name="connsiteX1824" fmla="*/ 5367530 w 8023328"/>
              <a:gd name="connsiteY1824" fmla="*/ 924168 h 2380521"/>
              <a:gd name="connsiteX1825" fmla="*/ 5296699 w 8023328"/>
              <a:gd name="connsiteY1825" fmla="*/ 924168 h 2380521"/>
              <a:gd name="connsiteX1826" fmla="*/ 5311488 w 8023328"/>
              <a:gd name="connsiteY1826" fmla="*/ 936565 h 2380521"/>
              <a:gd name="connsiteX1827" fmla="*/ 5296699 w 8023328"/>
              <a:gd name="connsiteY1827" fmla="*/ 950422 h 2380521"/>
              <a:gd name="connsiteX1828" fmla="*/ 5281910 w 8023328"/>
              <a:gd name="connsiteY1828" fmla="*/ 936565 h 2380521"/>
              <a:gd name="connsiteX1829" fmla="*/ 5296699 w 8023328"/>
              <a:gd name="connsiteY1829" fmla="*/ 924168 h 2380521"/>
              <a:gd name="connsiteX1830" fmla="*/ 5225869 w 8023328"/>
              <a:gd name="connsiteY1830" fmla="*/ 924168 h 2380521"/>
              <a:gd name="connsiteX1831" fmla="*/ 5240657 w 8023328"/>
              <a:gd name="connsiteY1831" fmla="*/ 936565 h 2380521"/>
              <a:gd name="connsiteX1832" fmla="*/ 5225869 w 8023328"/>
              <a:gd name="connsiteY1832" fmla="*/ 950422 h 2380521"/>
              <a:gd name="connsiteX1833" fmla="*/ 5211081 w 8023328"/>
              <a:gd name="connsiteY1833" fmla="*/ 936565 h 2380521"/>
              <a:gd name="connsiteX1834" fmla="*/ 5225869 w 8023328"/>
              <a:gd name="connsiteY1834" fmla="*/ 924168 h 2380521"/>
              <a:gd name="connsiteX1835" fmla="*/ 5154105 w 8023328"/>
              <a:gd name="connsiteY1835" fmla="*/ 924168 h 2380521"/>
              <a:gd name="connsiteX1836" fmla="*/ 5166502 w 8023328"/>
              <a:gd name="connsiteY1836" fmla="*/ 936565 h 2380521"/>
              <a:gd name="connsiteX1837" fmla="*/ 5154105 w 8023328"/>
              <a:gd name="connsiteY1837" fmla="*/ 950422 h 2380521"/>
              <a:gd name="connsiteX1838" fmla="*/ 5140249 w 8023328"/>
              <a:gd name="connsiteY1838" fmla="*/ 936565 h 2380521"/>
              <a:gd name="connsiteX1839" fmla="*/ 5154105 w 8023328"/>
              <a:gd name="connsiteY1839" fmla="*/ 924168 h 2380521"/>
              <a:gd name="connsiteX1840" fmla="*/ 5083276 w 8023328"/>
              <a:gd name="connsiteY1840" fmla="*/ 924168 h 2380521"/>
              <a:gd name="connsiteX1841" fmla="*/ 5095673 w 8023328"/>
              <a:gd name="connsiteY1841" fmla="*/ 936565 h 2380521"/>
              <a:gd name="connsiteX1842" fmla="*/ 5083276 w 8023328"/>
              <a:gd name="connsiteY1842" fmla="*/ 950422 h 2380521"/>
              <a:gd name="connsiteX1843" fmla="*/ 5069420 w 8023328"/>
              <a:gd name="connsiteY1843" fmla="*/ 936565 h 2380521"/>
              <a:gd name="connsiteX1844" fmla="*/ 5083276 w 8023328"/>
              <a:gd name="connsiteY1844" fmla="*/ 924168 h 2380521"/>
              <a:gd name="connsiteX1845" fmla="*/ 5012445 w 8023328"/>
              <a:gd name="connsiteY1845" fmla="*/ 924168 h 2380521"/>
              <a:gd name="connsiteX1846" fmla="*/ 5024842 w 8023328"/>
              <a:gd name="connsiteY1846" fmla="*/ 936565 h 2380521"/>
              <a:gd name="connsiteX1847" fmla="*/ 5012445 w 8023328"/>
              <a:gd name="connsiteY1847" fmla="*/ 950422 h 2380521"/>
              <a:gd name="connsiteX1848" fmla="*/ 4998589 w 8023328"/>
              <a:gd name="connsiteY1848" fmla="*/ 938024 h 2380521"/>
              <a:gd name="connsiteX1849" fmla="*/ 5012445 w 8023328"/>
              <a:gd name="connsiteY1849" fmla="*/ 924168 h 2380521"/>
              <a:gd name="connsiteX1850" fmla="*/ 4940157 w 8023328"/>
              <a:gd name="connsiteY1850" fmla="*/ 924168 h 2380521"/>
              <a:gd name="connsiteX1851" fmla="*/ 4954013 w 8023328"/>
              <a:gd name="connsiteY1851" fmla="*/ 938024 h 2380521"/>
              <a:gd name="connsiteX1852" fmla="*/ 4940157 w 8023328"/>
              <a:gd name="connsiteY1852" fmla="*/ 950422 h 2380521"/>
              <a:gd name="connsiteX1853" fmla="*/ 4927760 w 8023328"/>
              <a:gd name="connsiteY1853" fmla="*/ 938024 h 2380521"/>
              <a:gd name="connsiteX1854" fmla="*/ 4940157 w 8023328"/>
              <a:gd name="connsiteY1854" fmla="*/ 924168 h 2380521"/>
              <a:gd name="connsiteX1855" fmla="*/ 4865953 w 8023328"/>
              <a:gd name="connsiteY1855" fmla="*/ 924168 h 2380521"/>
              <a:gd name="connsiteX1856" fmla="*/ 4879809 w 8023328"/>
              <a:gd name="connsiteY1856" fmla="*/ 938024 h 2380521"/>
              <a:gd name="connsiteX1857" fmla="*/ 4865953 w 8023328"/>
              <a:gd name="connsiteY1857" fmla="*/ 950422 h 2380521"/>
              <a:gd name="connsiteX1858" fmla="*/ 4853556 w 8023328"/>
              <a:gd name="connsiteY1858" fmla="*/ 938024 h 2380521"/>
              <a:gd name="connsiteX1859" fmla="*/ 4865953 w 8023328"/>
              <a:gd name="connsiteY1859" fmla="*/ 924168 h 2380521"/>
              <a:gd name="connsiteX1860" fmla="*/ 4797514 w 8023328"/>
              <a:gd name="connsiteY1860" fmla="*/ 924168 h 2380521"/>
              <a:gd name="connsiteX1861" fmla="*/ 4812303 w 8023328"/>
              <a:gd name="connsiteY1861" fmla="*/ 938024 h 2380521"/>
              <a:gd name="connsiteX1862" fmla="*/ 4797514 w 8023328"/>
              <a:gd name="connsiteY1862" fmla="*/ 950422 h 2380521"/>
              <a:gd name="connsiteX1863" fmla="*/ 4782725 w 8023328"/>
              <a:gd name="connsiteY1863" fmla="*/ 938024 h 2380521"/>
              <a:gd name="connsiteX1864" fmla="*/ 4797514 w 8023328"/>
              <a:gd name="connsiteY1864" fmla="*/ 924168 h 2380521"/>
              <a:gd name="connsiteX1865" fmla="*/ 4726684 w 8023328"/>
              <a:gd name="connsiteY1865" fmla="*/ 924168 h 2380521"/>
              <a:gd name="connsiteX1866" fmla="*/ 4741472 w 8023328"/>
              <a:gd name="connsiteY1866" fmla="*/ 938024 h 2380521"/>
              <a:gd name="connsiteX1867" fmla="*/ 4726684 w 8023328"/>
              <a:gd name="connsiteY1867" fmla="*/ 950422 h 2380521"/>
              <a:gd name="connsiteX1868" fmla="*/ 4711896 w 8023328"/>
              <a:gd name="connsiteY1868" fmla="*/ 938024 h 2380521"/>
              <a:gd name="connsiteX1869" fmla="*/ 4726684 w 8023328"/>
              <a:gd name="connsiteY1869" fmla="*/ 924168 h 2380521"/>
              <a:gd name="connsiteX1870" fmla="*/ 4655853 w 8023328"/>
              <a:gd name="connsiteY1870" fmla="*/ 924168 h 2380521"/>
              <a:gd name="connsiteX1871" fmla="*/ 4670642 w 8023328"/>
              <a:gd name="connsiteY1871" fmla="*/ 938024 h 2380521"/>
              <a:gd name="connsiteX1872" fmla="*/ 4655853 w 8023328"/>
              <a:gd name="connsiteY1872" fmla="*/ 950422 h 2380521"/>
              <a:gd name="connsiteX1873" fmla="*/ 4641064 w 8023328"/>
              <a:gd name="connsiteY1873" fmla="*/ 938024 h 2380521"/>
              <a:gd name="connsiteX1874" fmla="*/ 4655853 w 8023328"/>
              <a:gd name="connsiteY1874" fmla="*/ 924168 h 2380521"/>
              <a:gd name="connsiteX1875" fmla="*/ 4584091 w 8023328"/>
              <a:gd name="connsiteY1875" fmla="*/ 924168 h 2380521"/>
              <a:gd name="connsiteX1876" fmla="*/ 4596488 w 8023328"/>
              <a:gd name="connsiteY1876" fmla="*/ 938024 h 2380521"/>
              <a:gd name="connsiteX1877" fmla="*/ 4584091 w 8023328"/>
              <a:gd name="connsiteY1877" fmla="*/ 950422 h 2380521"/>
              <a:gd name="connsiteX1878" fmla="*/ 4570235 w 8023328"/>
              <a:gd name="connsiteY1878" fmla="*/ 938024 h 2380521"/>
              <a:gd name="connsiteX1879" fmla="*/ 4584091 w 8023328"/>
              <a:gd name="connsiteY1879" fmla="*/ 924168 h 2380521"/>
              <a:gd name="connsiteX1880" fmla="*/ 4513260 w 8023328"/>
              <a:gd name="connsiteY1880" fmla="*/ 924168 h 2380521"/>
              <a:gd name="connsiteX1881" fmla="*/ 4525657 w 8023328"/>
              <a:gd name="connsiteY1881" fmla="*/ 938024 h 2380521"/>
              <a:gd name="connsiteX1882" fmla="*/ 4513260 w 8023328"/>
              <a:gd name="connsiteY1882" fmla="*/ 950422 h 2380521"/>
              <a:gd name="connsiteX1883" fmla="*/ 4499404 w 8023328"/>
              <a:gd name="connsiteY1883" fmla="*/ 938024 h 2380521"/>
              <a:gd name="connsiteX1884" fmla="*/ 4513260 w 8023328"/>
              <a:gd name="connsiteY1884" fmla="*/ 924168 h 2380521"/>
              <a:gd name="connsiteX1885" fmla="*/ 4439056 w 8023328"/>
              <a:gd name="connsiteY1885" fmla="*/ 924168 h 2380521"/>
              <a:gd name="connsiteX1886" fmla="*/ 4451453 w 8023328"/>
              <a:gd name="connsiteY1886" fmla="*/ 938024 h 2380521"/>
              <a:gd name="connsiteX1887" fmla="*/ 4439056 w 8023328"/>
              <a:gd name="connsiteY1887" fmla="*/ 950422 h 2380521"/>
              <a:gd name="connsiteX1888" fmla="*/ 4425200 w 8023328"/>
              <a:gd name="connsiteY1888" fmla="*/ 938024 h 2380521"/>
              <a:gd name="connsiteX1889" fmla="*/ 4439056 w 8023328"/>
              <a:gd name="connsiteY1889" fmla="*/ 924168 h 2380521"/>
              <a:gd name="connsiteX1890" fmla="*/ 4366768 w 8023328"/>
              <a:gd name="connsiteY1890" fmla="*/ 924168 h 2380521"/>
              <a:gd name="connsiteX1891" fmla="*/ 4380624 w 8023328"/>
              <a:gd name="connsiteY1891" fmla="*/ 938024 h 2380521"/>
              <a:gd name="connsiteX1892" fmla="*/ 4366768 w 8023328"/>
              <a:gd name="connsiteY1892" fmla="*/ 950422 h 2380521"/>
              <a:gd name="connsiteX1893" fmla="*/ 4354371 w 8023328"/>
              <a:gd name="connsiteY1893" fmla="*/ 938024 h 2380521"/>
              <a:gd name="connsiteX1894" fmla="*/ 4366768 w 8023328"/>
              <a:gd name="connsiteY1894" fmla="*/ 924168 h 2380521"/>
              <a:gd name="connsiteX1895" fmla="*/ 4295937 w 8023328"/>
              <a:gd name="connsiteY1895" fmla="*/ 924168 h 2380521"/>
              <a:gd name="connsiteX1896" fmla="*/ 4309793 w 8023328"/>
              <a:gd name="connsiteY1896" fmla="*/ 938024 h 2380521"/>
              <a:gd name="connsiteX1897" fmla="*/ 4295937 w 8023328"/>
              <a:gd name="connsiteY1897" fmla="*/ 950422 h 2380521"/>
              <a:gd name="connsiteX1898" fmla="*/ 4283540 w 8023328"/>
              <a:gd name="connsiteY1898" fmla="*/ 938024 h 2380521"/>
              <a:gd name="connsiteX1899" fmla="*/ 4295937 w 8023328"/>
              <a:gd name="connsiteY1899" fmla="*/ 924168 h 2380521"/>
              <a:gd name="connsiteX1900" fmla="*/ 4225107 w 8023328"/>
              <a:gd name="connsiteY1900" fmla="*/ 924168 h 2380521"/>
              <a:gd name="connsiteX1901" fmla="*/ 4238963 w 8023328"/>
              <a:gd name="connsiteY1901" fmla="*/ 938024 h 2380521"/>
              <a:gd name="connsiteX1902" fmla="*/ 4225107 w 8023328"/>
              <a:gd name="connsiteY1902" fmla="*/ 950422 h 2380521"/>
              <a:gd name="connsiteX1903" fmla="*/ 4212710 w 8023328"/>
              <a:gd name="connsiteY1903" fmla="*/ 938024 h 2380521"/>
              <a:gd name="connsiteX1904" fmla="*/ 4225107 w 8023328"/>
              <a:gd name="connsiteY1904" fmla="*/ 924168 h 2380521"/>
              <a:gd name="connsiteX1905" fmla="*/ 4153295 w 8023328"/>
              <a:gd name="connsiteY1905" fmla="*/ 924168 h 2380521"/>
              <a:gd name="connsiteX1906" fmla="*/ 4168083 w 8023328"/>
              <a:gd name="connsiteY1906" fmla="*/ 938024 h 2380521"/>
              <a:gd name="connsiteX1907" fmla="*/ 4153295 w 8023328"/>
              <a:gd name="connsiteY1907" fmla="*/ 950422 h 2380521"/>
              <a:gd name="connsiteX1908" fmla="*/ 4138507 w 8023328"/>
              <a:gd name="connsiteY1908" fmla="*/ 938024 h 2380521"/>
              <a:gd name="connsiteX1909" fmla="*/ 4153295 w 8023328"/>
              <a:gd name="connsiteY1909" fmla="*/ 924168 h 2380521"/>
              <a:gd name="connsiteX1910" fmla="*/ 4082465 w 8023328"/>
              <a:gd name="connsiteY1910" fmla="*/ 924168 h 2380521"/>
              <a:gd name="connsiteX1911" fmla="*/ 4097254 w 8023328"/>
              <a:gd name="connsiteY1911" fmla="*/ 938024 h 2380521"/>
              <a:gd name="connsiteX1912" fmla="*/ 4082465 w 8023328"/>
              <a:gd name="connsiteY1912" fmla="*/ 950422 h 2380521"/>
              <a:gd name="connsiteX1913" fmla="*/ 4067676 w 8023328"/>
              <a:gd name="connsiteY1913" fmla="*/ 938024 h 2380521"/>
              <a:gd name="connsiteX1914" fmla="*/ 4082465 w 8023328"/>
              <a:gd name="connsiteY1914" fmla="*/ 924168 h 2380521"/>
              <a:gd name="connsiteX1915" fmla="*/ 4011635 w 8023328"/>
              <a:gd name="connsiteY1915" fmla="*/ 924168 h 2380521"/>
              <a:gd name="connsiteX1916" fmla="*/ 4026423 w 8023328"/>
              <a:gd name="connsiteY1916" fmla="*/ 938024 h 2380521"/>
              <a:gd name="connsiteX1917" fmla="*/ 4011635 w 8023328"/>
              <a:gd name="connsiteY1917" fmla="*/ 950422 h 2380521"/>
              <a:gd name="connsiteX1918" fmla="*/ 3996847 w 8023328"/>
              <a:gd name="connsiteY1918" fmla="*/ 938024 h 2380521"/>
              <a:gd name="connsiteX1919" fmla="*/ 4011635 w 8023328"/>
              <a:gd name="connsiteY1919" fmla="*/ 924168 h 2380521"/>
              <a:gd name="connsiteX1920" fmla="*/ 3939871 w 8023328"/>
              <a:gd name="connsiteY1920" fmla="*/ 924168 h 2380521"/>
              <a:gd name="connsiteX1921" fmla="*/ 3952268 w 8023328"/>
              <a:gd name="connsiteY1921" fmla="*/ 938024 h 2380521"/>
              <a:gd name="connsiteX1922" fmla="*/ 3939871 w 8023328"/>
              <a:gd name="connsiteY1922" fmla="*/ 950422 h 2380521"/>
              <a:gd name="connsiteX1923" fmla="*/ 3926015 w 8023328"/>
              <a:gd name="connsiteY1923" fmla="*/ 938024 h 2380521"/>
              <a:gd name="connsiteX1924" fmla="*/ 3939871 w 8023328"/>
              <a:gd name="connsiteY1924" fmla="*/ 924168 h 2380521"/>
              <a:gd name="connsiteX1925" fmla="*/ 3869042 w 8023328"/>
              <a:gd name="connsiteY1925" fmla="*/ 924168 h 2380521"/>
              <a:gd name="connsiteX1926" fmla="*/ 3881439 w 8023328"/>
              <a:gd name="connsiteY1926" fmla="*/ 938024 h 2380521"/>
              <a:gd name="connsiteX1927" fmla="*/ 3869042 w 8023328"/>
              <a:gd name="connsiteY1927" fmla="*/ 950422 h 2380521"/>
              <a:gd name="connsiteX1928" fmla="*/ 3855186 w 8023328"/>
              <a:gd name="connsiteY1928" fmla="*/ 938024 h 2380521"/>
              <a:gd name="connsiteX1929" fmla="*/ 3869042 w 8023328"/>
              <a:gd name="connsiteY1929" fmla="*/ 924168 h 2380521"/>
              <a:gd name="connsiteX1930" fmla="*/ 3798211 w 8023328"/>
              <a:gd name="connsiteY1930" fmla="*/ 924168 h 2380521"/>
              <a:gd name="connsiteX1931" fmla="*/ 3810608 w 8023328"/>
              <a:gd name="connsiteY1931" fmla="*/ 938024 h 2380521"/>
              <a:gd name="connsiteX1932" fmla="*/ 3798211 w 8023328"/>
              <a:gd name="connsiteY1932" fmla="*/ 950422 h 2380521"/>
              <a:gd name="connsiteX1933" fmla="*/ 3784355 w 8023328"/>
              <a:gd name="connsiteY1933" fmla="*/ 938024 h 2380521"/>
              <a:gd name="connsiteX1934" fmla="*/ 3798211 w 8023328"/>
              <a:gd name="connsiteY1934" fmla="*/ 924168 h 2380521"/>
              <a:gd name="connsiteX1935" fmla="*/ 3725922 w 8023328"/>
              <a:gd name="connsiteY1935" fmla="*/ 924168 h 2380521"/>
              <a:gd name="connsiteX1936" fmla="*/ 3739778 w 8023328"/>
              <a:gd name="connsiteY1936" fmla="*/ 938024 h 2380521"/>
              <a:gd name="connsiteX1937" fmla="*/ 3725922 w 8023328"/>
              <a:gd name="connsiteY1937" fmla="*/ 950422 h 2380521"/>
              <a:gd name="connsiteX1938" fmla="*/ 3713525 w 8023328"/>
              <a:gd name="connsiteY1938" fmla="*/ 938024 h 2380521"/>
              <a:gd name="connsiteX1939" fmla="*/ 3725922 w 8023328"/>
              <a:gd name="connsiteY1939" fmla="*/ 924168 h 2380521"/>
              <a:gd name="connsiteX1940" fmla="*/ 3655091 w 8023328"/>
              <a:gd name="connsiteY1940" fmla="*/ 924168 h 2380521"/>
              <a:gd name="connsiteX1941" fmla="*/ 3668947 w 8023328"/>
              <a:gd name="connsiteY1941" fmla="*/ 938024 h 2380521"/>
              <a:gd name="connsiteX1942" fmla="*/ 3655091 w 8023328"/>
              <a:gd name="connsiteY1942" fmla="*/ 950422 h 2380521"/>
              <a:gd name="connsiteX1943" fmla="*/ 3642694 w 8023328"/>
              <a:gd name="connsiteY1943" fmla="*/ 938024 h 2380521"/>
              <a:gd name="connsiteX1944" fmla="*/ 3655091 w 8023328"/>
              <a:gd name="connsiteY1944" fmla="*/ 924168 h 2380521"/>
              <a:gd name="connsiteX1945" fmla="*/ 3583280 w 8023328"/>
              <a:gd name="connsiteY1945" fmla="*/ 924168 h 2380521"/>
              <a:gd name="connsiteX1946" fmla="*/ 3598069 w 8023328"/>
              <a:gd name="connsiteY1946" fmla="*/ 938024 h 2380521"/>
              <a:gd name="connsiteX1947" fmla="*/ 3583280 w 8023328"/>
              <a:gd name="connsiteY1947" fmla="*/ 950422 h 2380521"/>
              <a:gd name="connsiteX1948" fmla="*/ 3568491 w 8023328"/>
              <a:gd name="connsiteY1948" fmla="*/ 938024 h 2380521"/>
              <a:gd name="connsiteX1949" fmla="*/ 3583280 w 8023328"/>
              <a:gd name="connsiteY1949" fmla="*/ 924168 h 2380521"/>
              <a:gd name="connsiteX1950" fmla="*/ 941441 w 8023328"/>
              <a:gd name="connsiteY1950" fmla="*/ 856710 h 2380521"/>
              <a:gd name="connsiteX1951" fmla="*/ 953839 w 8023328"/>
              <a:gd name="connsiteY1951" fmla="*/ 869107 h 2380521"/>
              <a:gd name="connsiteX1952" fmla="*/ 941441 w 8023328"/>
              <a:gd name="connsiteY1952" fmla="*/ 882964 h 2380521"/>
              <a:gd name="connsiteX1953" fmla="*/ 927585 w 8023328"/>
              <a:gd name="connsiteY1953" fmla="*/ 869107 h 2380521"/>
              <a:gd name="connsiteX1954" fmla="*/ 941441 w 8023328"/>
              <a:gd name="connsiteY1954" fmla="*/ 856710 h 2380521"/>
              <a:gd name="connsiteX1955" fmla="*/ 870610 w 8023328"/>
              <a:gd name="connsiteY1955" fmla="*/ 856710 h 2380521"/>
              <a:gd name="connsiteX1956" fmla="*/ 883008 w 8023328"/>
              <a:gd name="connsiteY1956" fmla="*/ 869107 h 2380521"/>
              <a:gd name="connsiteX1957" fmla="*/ 870610 w 8023328"/>
              <a:gd name="connsiteY1957" fmla="*/ 882964 h 2380521"/>
              <a:gd name="connsiteX1958" fmla="*/ 856754 w 8023328"/>
              <a:gd name="connsiteY1958" fmla="*/ 869107 h 2380521"/>
              <a:gd name="connsiteX1959" fmla="*/ 870610 w 8023328"/>
              <a:gd name="connsiteY1959" fmla="*/ 856710 h 2380521"/>
              <a:gd name="connsiteX1960" fmla="*/ 799780 w 8023328"/>
              <a:gd name="connsiteY1960" fmla="*/ 856710 h 2380521"/>
              <a:gd name="connsiteX1961" fmla="*/ 812178 w 8023328"/>
              <a:gd name="connsiteY1961" fmla="*/ 869107 h 2380521"/>
              <a:gd name="connsiteX1962" fmla="*/ 799780 w 8023328"/>
              <a:gd name="connsiteY1962" fmla="*/ 882964 h 2380521"/>
              <a:gd name="connsiteX1963" fmla="*/ 785924 w 8023328"/>
              <a:gd name="connsiteY1963" fmla="*/ 869107 h 2380521"/>
              <a:gd name="connsiteX1964" fmla="*/ 799780 w 8023328"/>
              <a:gd name="connsiteY1964" fmla="*/ 856710 h 2380521"/>
              <a:gd name="connsiteX1965" fmla="*/ 724119 w 8023328"/>
              <a:gd name="connsiteY1965" fmla="*/ 856710 h 2380521"/>
              <a:gd name="connsiteX1966" fmla="*/ 737976 w 8023328"/>
              <a:gd name="connsiteY1966" fmla="*/ 869107 h 2380521"/>
              <a:gd name="connsiteX1967" fmla="*/ 724119 w 8023328"/>
              <a:gd name="connsiteY1967" fmla="*/ 882964 h 2380521"/>
              <a:gd name="connsiteX1968" fmla="*/ 711721 w 8023328"/>
              <a:gd name="connsiteY1968" fmla="*/ 869107 h 2380521"/>
              <a:gd name="connsiteX1969" fmla="*/ 724119 w 8023328"/>
              <a:gd name="connsiteY1969" fmla="*/ 856710 h 2380521"/>
              <a:gd name="connsiteX1970" fmla="*/ 653288 w 8023328"/>
              <a:gd name="connsiteY1970" fmla="*/ 856710 h 2380521"/>
              <a:gd name="connsiteX1971" fmla="*/ 667144 w 8023328"/>
              <a:gd name="connsiteY1971" fmla="*/ 869107 h 2380521"/>
              <a:gd name="connsiteX1972" fmla="*/ 653288 w 8023328"/>
              <a:gd name="connsiteY1972" fmla="*/ 882964 h 2380521"/>
              <a:gd name="connsiteX1973" fmla="*/ 640891 w 8023328"/>
              <a:gd name="connsiteY1973" fmla="*/ 869107 h 2380521"/>
              <a:gd name="connsiteX1974" fmla="*/ 653288 w 8023328"/>
              <a:gd name="connsiteY1974" fmla="*/ 856710 h 2380521"/>
              <a:gd name="connsiteX1975" fmla="*/ 584851 w 8023328"/>
              <a:gd name="connsiteY1975" fmla="*/ 856710 h 2380521"/>
              <a:gd name="connsiteX1976" fmla="*/ 599638 w 8023328"/>
              <a:gd name="connsiteY1976" fmla="*/ 869107 h 2380521"/>
              <a:gd name="connsiteX1977" fmla="*/ 584851 w 8023328"/>
              <a:gd name="connsiteY1977" fmla="*/ 882964 h 2380521"/>
              <a:gd name="connsiteX1978" fmla="*/ 570061 w 8023328"/>
              <a:gd name="connsiteY1978" fmla="*/ 869107 h 2380521"/>
              <a:gd name="connsiteX1979" fmla="*/ 584851 w 8023328"/>
              <a:gd name="connsiteY1979" fmla="*/ 856710 h 2380521"/>
              <a:gd name="connsiteX1980" fmla="*/ 513649 w 8023328"/>
              <a:gd name="connsiteY1980" fmla="*/ 856710 h 2380521"/>
              <a:gd name="connsiteX1981" fmla="*/ 528826 w 8023328"/>
              <a:gd name="connsiteY1981" fmla="*/ 869107 h 2380521"/>
              <a:gd name="connsiteX1982" fmla="*/ 513649 w 8023328"/>
              <a:gd name="connsiteY1982" fmla="*/ 882964 h 2380521"/>
              <a:gd name="connsiteX1983" fmla="*/ 499230 w 8023328"/>
              <a:gd name="connsiteY1983" fmla="*/ 869107 h 2380521"/>
              <a:gd name="connsiteX1984" fmla="*/ 513649 w 8023328"/>
              <a:gd name="connsiteY1984" fmla="*/ 856710 h 2380521"/>
              <a:gd name="connsiteX1985" fmla="*/ 439816 w 8023328"/>
              <a:gd name="connsiteY1985" fmla="*/ 856710 h 2380521"/>
              <a:gd name="connsiteX1986" fmla="*/ 454606 w 8023328"/>
              <a:gd name="connsiteY1986" fmla="*/ 869107 h 2380521"/>
              <a:gd name="connsiteX1987" fmla="*/ 439816 w 8023328"/>
              <a:gd name="connsiteY1987" fmla="*/ 882964 h 2380521"/>
              <a:gd name="connsiteX1988" fmla="*/ 425028 w 8023328"/>
              <a:gd name="connsiteY1988" fmla="*/ 869107 h 2380521"/>
              <a:gd name="connsiteX1989" fmla="*/ 439816 w 8023328"/>
              <a:gd name="connsiteY1989" fmla="*/ 856710 h 2380521"/>
              <a:gd name="connsiteX1990" fmla="*/ 368053 w 8023328"/>
              <a:gd name="connsiteY1990" fmla="*/ 856710 h 2380521"/>
              <a:gd name="connsiteX1991" fmla="*/ 380451 w 8023328"/>
              <a:gd name="connsiteY1991" fmla="*/ 869107 h 2380521"/>
              <a:gd name="connsiteX1992" fmla="*/ 368053 w 8023328"/>
              <a:gd name="connsiteY1992" fmla="*/ 882964 h 2380521"/>
              <a:gd name="connsiteX1993" fmla="*/ 354198 w 8023328"/>
              <a:gd name="connsiteY1993" fmla="*/ 869107 h 2380521"/>
              <a:gd name="connsiteX1994" fmla="*/ 368053 w 8023328"/>
              <a:gd name="connsiteY1994" fmla="*/ 856710 h 2380521"/>
              <a:gd name="connsiteX1995" fmla="*/ 297222 w 8023328"/>
              <a:gd name="connsiteY1995" fmla="*/ 856710 h 2380521"/>
              <a:gd name="connsiteX1996" fmla="*/ 309618 w 8023328"/>
              <a:gd name="connsiteY1996" fmla="*/ 869107 h 2380521"/>
              <a:gd name="connsiteX1997" fmla="*/ 297222 w 8023328"/>
              <a:gd name="connsiteY1997" fmla="*/ 882964 h 2380521"/>
              <a:gd name="connsiteX1998" fmla="*/ 283366 w 8023328"/>
              <a:gd name="connsiteY1998" fmla="*/ 869107 h 2380521"/>
              <a:gd name="connsiteX1999" fmla="*/ 297222 w 8023328"/>
              <a:gd name="connsiteY1999" fmla="*/ 856710 h 2380521"/>
              <a:gd name="connsiteX2000" fmla="*/ 226393 w 8023328"/>
              <a:gd name="connsiteY2000" fmla="*/ 856710 h 2380521"/>
              <a:gd name="connsiteX2001" fmla="*/ 238791 w 8023328"/>
              <a:gd name="connsiteY2001" fmla="*/ 869107 h 2380521"/>
              <a:gd name="connsiteX2002" fmla="*/ 226393 w 8023328"/>
              <a:gd name="connsiteY2002" fmla="*/ 882964 h 2380521"/>
              <a:gd name="connsiteX2003" fmla="*/ 212537 w 8023328"/>
              <a:gd name="connsiteY2003" fmla="*/ 869107 h 2380521"/>
              <a:gd name="connsiteX2004" fmla="*/ 226393 w 8023328"/>
              <a:gd name="connsiteY2004" fmla="*/ 856710 h 2380521"/>
              <a:gd name="connsiteX2005" fmla="*/ 154097 w 8023328"/>
              <a:gd name="connsiteY2005" fmla="*/ 856710 h 2380521"/>
              <a:gd name="connsiteX2006" fmla="*/ 167953 w 8023328"/>
              <a:gd name="connsiteY2006" fmla="*/ 869107 h 2380521"/>
              <a:gd name="connsiteX2007" fmla="*/ 154097 w 8023328"/>
              <a:gd name="connsiteY2007" fmla="*/ 882964 h 2380521"/>
              <a:gd name="connsiteX2008" fmla="*/ 141699 w 8023328"/>
              <a:gd name="connsiteY2008" fmla="*/ 869107 h 2380521"/>
              <a:gd name="connsiteX2009" fmla="*/ 154097 w 8023328"/>
              <a:gd name="connsiteY2009" fmla="*/ 856710 h 2380521"/>
              <a:gd name="connsiteX2010" fmla="*/ 83267 w 8023328"/>
              <a:gd name="connsiteY2010" fmla="*/ 856710 h 2380521"/>
              <a:gd name="connsiteX2011" fmla="*/ 97123 w 8023328"/>
              <a:gd name="connsiteY2011" fmla="*/ 869107 h 2380521"/>
              <a:gd name="connsiteX2012" fmla="*/ 83267 w 8023328"/>
              <a:gd name="connsiteY2012" fmla="*/ 882964 h 2380521"/>
              <a:gd name="connsiteX2013" fmla="*/ 70870 w 8023328"/>
              <a:gd name="connsiteY2013" fmla="*/ 869107 h 2380521"/>
              <a:gd name="connsiteX2014" fmla="*/ 83267 w 8023328"/>
              <a:gd name="connsiteY2014" fmla="*/ 856710 h 2380521"/>
              <a:gd name="connsiteX2015" fmla="*/ 12032 w 8023328"/>
              <a:gd name="connsiteY2015" fmla="*/ 856710 h 2380521"/>
              <a:gd name="connsiteX2016" fmla="*/ 26273 w 8023328"/>
              <a:gd name="connsiteY2016" fmla="*/ 869107 h 2380521"/>
              <a:gd name="connsiteX2017" fmla="*/ 12032 w 8023328"/>
              <a:gd name="connsiteY2017" fmla="*/ 882964 h 2380521"/>
              <a:gd name="connsiteX2018" fmla="*/ 39 w 8023328"/>
              <a:gd name="connsiteY2018" fmla="*/ 869107 h 2380521"/>
              <a:gd name="connsiteX2019" fmla="*/ 12032 w 8023328"/>
              <a:gd name="connsiteY2019" fmla="*/ 856710 h 2380521"/>
              <a:gd name="connsiteX2020" fmla="*/ 6368340 w 8023328"/>
              <a:gd name="connsiteY2020" fmla="*/ 853339 h 2380521"/>
              <a:gd name="connsiteX2021" fmla="*/ 6380737 w 8023328"/>
              <a:gd name="connsiteY2021" fmla="*/ 867757 h 2380521"/>
              <a:gd name="connsiteX2022" fmla="*/ 6368340 w 8023328"/>
              <a:gd name="connsiteY2022" fmla="*/ 882935 h 2380521"/>
              <a:gd name="connsiteX2023" fmla="*/ 6354484 w 8023328"/>
              <a:gd name="connsiteY2023" fmla="*/ 867757 h 2380521"/>
              <a:gd name="connsiteX2024" fmla="*/ 6368340 w 8023328"/>
              <a:gd name="connsiteY2024" fmla="*/ 853339 h 2380521"/>
              <a:gd name="connsiteX2025" fmla="*/ 6297511 w 8023328"/>
              <a:gd name="connsiteY2025" fmla="*/ 853339 h 2380521"/>
              <a:gd name="connsiteX2026" fmla="*/ 6309908 w 8023328"/>
              <a:gd name="connsiteY2026" fmla="*/ 867757 h 2380521"/>
              <a:gd name="connsiteX2027" fmla="*/ 6297511 w 8023328"/>
              <a:gd name="connsiteY2027" fmla="*/ 882935 h 2380521"/>
              <a:gd name="connsiteX2028" fmla="*/ 6283655 w 8023328"/>
              <a:gd name="connsiteY2028" fmla="*/ 867757 h 2380521"/>
              <a:gd name="connsiteX2029" fmla="*/ 6297511 w 8023328"/>
              <a:gd name="connsiteY2029" fmla="*/ 853339 h 2380521"/>
              <a:gd name="connsiteX2030" fmla="*/ 6226679 w 8023328"/>
              <a:gd name="connsiteY2030" fmla="*/ 853339 h 2380521"/>
              <a:gd name="connsiteX2031" fmla="*/ 6239076 w 8023328"/>
              <a:gd name="connsiteY2031" fmla="*/ 867757 h 2380521"/>
              <a:gd name="connsiteX2032" fmla="*/ 6226679 w 8023328"/>
              <a:gd name="connsiteY2032" fmla="*/ 882935 h 2380521"/>
              <a:gd name="connsiteX2033" fmla="*/ 6212823 w 8023328"/>
              <a:gd name="connsiteY2033" fmla="*/ 867757 h 2380521"/>
              <a:gd name="connsiteX2034" fmla="*/ 6226679 w 8023328"/>
              <a:gd name="connsiteY2034" fmla="*/ 853339 h 2380521"/>
              <a:gd name="connsiteX2035" fmla="*/ 6154391 w 8023328"/>
              <a:gd name="connsiteY2035" fmla="*/ 853339 h 2380521"/>
              <a:gd name="connsiteX2036" fmla="*/ 6168247 w 8023328"/>
              <a:gd name="connsiteY2036" fmla="*/ 865007 h 2380521"/>
              <a:gd name="connsiteX2037" fmla="*/ 6154391 w 8023328"/>
              <a:gd name="connsiteY2037" fmla="*/ 879593 h 2380521"/>
              <a:gd name="connsiteX2038" fmla="*/ 6141994 w 8023328"/>
              <a:gd name="connsiteY2038" fmla="*/ 865007 h 2380521"/>
              <a:gd name="connsiteX2039" fmla="*/ 6154391 w 8023328"/>
              <a:gd name="connsiteY2039" fmla="*/ 853339 h 2380521"/>
              <a:gd name="connsiteX2040" fmla="*/ 6083559 w 8023328"/>
              <a:gd name="connsiteY2040" fmla="*/ 853339 h 2380521"/>
              <a:gd name="connsiteX2041" fmla="*/ 6097415 w 8023328"/>
              <a:gd name="connsiteY2041" fmla="*/ 865007 h 2380521"/>
              <a:gd name="connsiteX2042" fmla="*/ 6083559 w 8023328"/>
              <a:gd name="connsiteY2042" fmla="*/ 879593 h 2380521"/>
              <a:gd name="connsiteX2043" fmla="*/ 6071162 w 8023328"/>
              <a:gd name="connsiteY2043" fmla="*/ 865007 h 2380521"/>
              <a:gd name="connsiteX2044" fmla="*/ 6083559 w 8023328"/>
              <a:gd name="connsiteY2044" fmla="*/ 853339 h 2380521"/>
              <a:gd name="connsiteX2045" fmla="*/ 6011748 w 8023328"/>
              <a:gd name="connsiteY2045" fmla="*/ 853339 h 2380521"/>
              <a:gd name="connsiteX2046" fmla="*/ 6026537 w 8023328"/>
              <a:gd name="connsiteY2046" fmla="*/ 865007 h 2380521"/>
              <a:gd name="connsiteX2047" fmla="*/ 6011748 w 8023328"/>
              <a:gd name="connsiteY2047" fmla="*/ 879593 h 2380521"/>
              <a:gd name="connsiteX2048" fmla="*/ 5996959 w 8023328"/>
              <a:gd name="connsiteY2048" fmla="*/ 865007 h 2380521"/>
              <a:gd name="connsiteX2049" fmla="*/ 6011748 w 8023328"/>
              <a:gd name="connsiteY2049" fmla="*/ 853339 h 2380521"/>
              <a:gd name="connsiteX2050" fmla="*/ 5940548 w 8023328"/>
              <a:gd name="connsiteY2050" fmla="*/ 853339 h 2380521"/>
              <a:gd name="connsiteX2051" fmla="*/ 5955726 w 8023328"/>
              <a:gd name="connsiteY2051" fmla="*/ 865007 h 2380521"/>
              <a:gd name="connsiteX2052" fmla="*/ 5940548 w 8023328"/>
              <a:gd name="connsiteY2052" fmla="*/ 879593 h 2380521"/>
              <a:gd name="connsiteX2053" fmla="*/ 5926130 w 8023328"/>
              <a:gd name="connsiteY2053" fmla="*/ 865007 h 2380521"/>
              <a:gd name="connsiteX2054" fmla="*/ 5940548 w 8023328"/>
              <a:gd name="connsiteY2054" fmla="*/ 853339 h 2380521"/>
              <a:gd name="connsiteX2055" fmla="*/ 5870088 w 8023328"/>
              <a:gd name="connsiteY2055" fmla="*/ 853339 h 2380521"/>
              <a:gd name="connsiteX2056" fmla="*/ 5884877 w 8023328"/>
              <a:gd name="connsiteY2056" fmla="*/ 865007 h 2380521"/>
              <a:gd name="connsiteX2057" fmla="*/ 5870088 w 8023328"/>
              <a:gd name="connsiteY2057" fmla="*/ 879593 h 2380521"/>
              <a:gd name="connsiteX2058" fmla="*/ 5855299 w 8023328"/>
              <a:gd name="connsiteY2058" fmla="*/ 865007 h 2380521"/>
              <a:gd name="connsiteX2059" fmla="*/ 5870088 w 8023328"/>
              <a:gd name="connsiteY2059" fmla="*/ 853339 h 2380521"/>
              <a:gd name="connsiteX2060" fmla="*/ 5798325 w 8023328"/>
              <a:gd name="connsiteY2060" fmla="*/ 853339 h 2380521"/>
              <a:gd name="connsiteX2061" fmla="*/ 5810722 w 8023328"/>
              <a:gd name="connsiteY2061" fmla="*/ 865007 h 2380521"/>
              <a:gd name="connsiteX2062" fmla="*/ 5798325 w 8023328"/>
              <a:gd name="connsiteY2062" fmla="*/ 879593 h 2380521"/>
              <a:gd name="connsiteX2063" fmla="*/ 5784469 w 8023328"/>
              <a:gd name="connsiteY2063" fmla="*/ 865007 h 2380521"/>
              <a:gd name="connsiteX2064" fmla="*/ 5798325 w 8023328"/>
              <a:gd name="connsiteY2064" fmla="*/ 853339 h 2380521"/>
              <a:gd name="connsiteX2065" fmla="*/ 5724122 w 8023328"/>
              <a:gd name="connsiteY2065" fmla="*/ 853339 h 2380521"/>
              <a:gd name="connsiteX2066" fmla="*/ 5736519 w 8023328"/>
              <a:gd name="connsiteY2066" fmla="*/ 865007 h 2380521"/>
              <a:gd name="connsiteX2067" fmla="*/ 5724122 w 8023328"/>
              <a:gd name="connsiteY2067" fmla="*/ 879593 h 2380521"/>
              <a:gd name="connsiteX2068" fmla="*/ 5710266 w 8023328"/>
              <a:gd name="connsiteY2068" fmla="*/ 865007 h 2380521"/>
              <a:gd name="connsiteX2069" fmla="*/ 5724122 w 8023328"/>
              <a:gd name="connsiteY2069" fmla="*/ 853339 h 2380521"/>
              <a:gd name="connsiteX2070" fmla="*/ 5653291 w 8023328"/>
              <a:gd name="connsiteY2070" fmla="*/ 853339 h 2380521"/>
              <a:gd name="connsiteX2071" fmla="*/ 5665688 w 8023328"/>
              <a:gd name="connsiteY2071" fmla="*/ 865007 h 2380521"/>
              <a:gd name="connsiteX2072" fmla="*/ 5653291 w 8023328"/>
              <a:gd name="connsiteY2072" fmla="*/ 879593 h 2380521"/>
              <a:gd name="connsiteX2073" fmla="*/ 5639435 w 8023328"/>
              <a:gd name="connsiteY2073" fmla="*/ 865007 h 2380521"/>
              <a:gd name="connsiteX2074" fmla="*/ 5653291 w 8023328"/>
              <a:gd name="connsiteY2074" fmla="*/ 853339 h 2380521"/>
              <a:gd name="connsiteX2075" fmla="*/ 5581002 w 8023328"/>
              <a:gd name="connsiteY2075" fmla="*/ 853339 h 2380521"/>
              <a:gd name="connsiteX2076" fmla="*/ 5594858 w 8023328"/>
              <a:gd name="connsiteY2076" fmla="*/ 865007 h 2380521"/>
              <a:gd name="connsiteX2077" fmla="*/ 5581002 w 8023328"/>
              <a:gd name="connsiteY2077" fmla="*/ 879593 h 2380521"/>
              <a:gd name="connsiteX2078" fmla="*/ 5568605 w 8023328"/>
              <a:gd name="connsiteY2078" fmla="*/ 865007 h 2380521"/>
              <a:gd name="connsiteX2079" fmla="*/ 5581002 w 8023328"/>
              <a:gd name="connsiteY2079" fmla="*/ 853339 h 2380521"/>
              <a:gd name="connsiteX2080" fmla="*/ 5510171 w 8023328"/>
              <a:gd name="connsiteY2080" fmla="*/ 853339 h 2380521"/>
              <a:gd name="connsiteX2081" fmla="*/ 5524027 w 8023328"/>
              <a:gd name="connsiteY2081" fmla="*/ 865007 h 2380521"/>
              <a:gd name="connsiteX2082" fmla="*/ 5510171 w 8023328"/>
              <a:gd name="connsiteY2082" fmla="*/ 879593 h 2380521"/>
              <a:gd name="connsiteX2083" fmla="*/ 5497774 w 8023328"/>
              <a:gd name="connsiteY2083" fmla="*/ 865007 h 2380521"/>
              <a:gd name="connsiteX2084" fmla="*/ 5510171 w 8023328"/>
              <a:gd name="connsiteY2084" fmla="*/ 853339 h 2380521"/>
              <a:gd name="connsiteX2085" fmla="*/ 5438937 w 8023328"/>
              <a:gd name="connsiteY2085" fmla="*/ 853339 h 2380521"/>
              <a:gd name="connsiteX2086" fmla="*/ 5453178 w 8023328"/>
              <a:gd name="connsiteY2086" fmla="*/ 865007 h 2380521"/>
              <a:gd name="connsiteX2087" fmla="*/ 5438937 w 8023328"/>
              <a:gd name="connsiteY2087" fmla="*/ 879593 h 2380521"/>
              <a:gd name="connsiteX2088" fmla="*/ 5426945 w 8023328"/>
              <a:gd name="connsiteY2088" fmla="*/ 865007 h 2380521"/>
              <a:gd name="connsiteX2089" fmla="*/ 5438937 w 8023328"/>
              <a:gd name="connsiteY2089" fmla="*/ 853339 h 2380521"/>
              <a:gd name="connsiteX2090" fmla="*/ 5367530 w 8023328"/>
              <a:gd name="connsiteY2090" fmla="*/ 853339 h 2380521"/>
              <a:gd name="connsiteX2091" fmla="*/ 5382318 w 8023328"/>
              <a:gd name="connsiteY2091" fmla="*/ 865007 h 2380521"/>
              <a:gd name="connsiteX2092" fmla="*/ 5367530 w 8023328"/>
              <a:gd name="connsiteY2092" fmla="*/ 879593 h 2380521"/>
              <a:gd name="connsiteX2093" fmla="*/ 5352742 w 8023328"/>
              <a:gd name="connsiteY2093" fmla="*/ 865007 h 2380521"/>
              <a:gd name="connsiteX2094" fmla="*/ 5367530 w 8023328"/>
              <a:gd name="connsiteY2094" fmla="*/ 853339 h 2380521"/>
              <a:gd name="connsiteX2095" fmla="*/ 5296699 w 8023328"/>
              <a:gd name="connsiteY2095" fmla="*/ 853339 h 2380521"/>
              <a:gd name="connsiteX2096" fmla="*/ 5311488 w 8023328"/>
              <a:gd name="connsiteY2096" fmla="*/ 865007 h 2380521"/>
              <a:gd name="connsiteX2097" fmla="*/ 5296699 w 8023328"/>
              <a:gd name="connsiteY2097" fmla="*/ 879593 h 2380521"/>
              <a:gd name="connsiteX2098" fmla="*/ 5281910 w 8023328"/>
              <a:gd name="connsiteY2098" fmla="*/ 865007 h 2380521"/>
              <a:gd name="connsiteX2099" fmla="*/ 5296699 w 8023328"/>
              <a:gd name="connsiteY2099" fmla="*/ 853339 h 2380521"/>
              <a:gd name="connsiteX2100" fmla="*/ 5225869 w 8023328"/>
              <a:gd name="connsiteY2100" fmla="*/ 853339 h 2380521"/>
              <a:gd name="connsiteX2101" fmla="*/ 5240657 w 8023328"/>
              <a:gd name="connsiteY2101" fmla="*/ 865007 h 2380521"/>
              <a:gd name="connsiteX2102" fmla="*/ 5225869 w 8023328"/>
              <a:gd name="connsiteY2102" fmla="*/ 879593 h 2380521"/>
              <a:gd name="connsiteX2103" fmla="*/ 5211081 w 8023328"/>
              <a:gd name="connsiteY2103" fmla="*/ 865007 h 2380521"/>
              <a:gd name="connsiteX2104" fmla="*/ 5225869 w 8023328"/>
              <a:gd name="connsiteY2104" fmla="*/ 853339 h 2380521"/>
              <a:gd name="connsiteX2105" fmla="*/ 5154105 w 8023328"/>
              <a:gd name="connsiteY2105" fmla="*/ 853339 h 2380521"/>
              <a:gd name="connsiteX2106" fmla="*/ 5166502 w 8023328"/>
              <a:gd name="connsiteY2106" fmla="*/ 865007 h 2380521"/>
              <a:gd name="connsiteX2107" fmla="*/ 5154105 w 8023328"/>
              <a:gd name="connsiteY2107" fmla="*/ 879593 h 2380521"/>
              <a:gd name="connsiteX2108" fmla="*/ 5140249 w 8023328"/>
              <a:gd name="connsiteY2108" fmla="*/ 865007 h 2380521"/>
              <a:gd name="connsiteX2109" fmla="*/ 5154105 w 8023328"/>
              <a:gd name="connsiteY2109" fmla="*/ 853339 h 2380521"/>
              <a:gd name="connsiteX2110" fmla="*/ 5083276 w 8023328"/>
              <a:gd name="connsiteY2110" fmla="*/ 853339 h 2380521"/>
              <a:gd name="connsiteX2111" fmla="*/ 5095673 w 8023328"/>
              <a:gd name="connsiteY2111" fmla="*/ 865007 h 2380521"/>
              <a:gd name="connsiteX2112" fmla="*/ 5083276 w 8023328"/>
              <a:gd name="connsiteY2112" fmla="*/ 879593 h 2380521"/>
              <a:gd name="connsiteX2113" fmla="*/ 5069420 w 8023328"/>
              <a:gd name="connsiteY2113" fmla="*/ 865007 h 2380521"/>
              <a:gd name="connsiteX2114" fmla="*/ 5083276 w 8023328"/>
              <a:gd name="connsiteY2114" fmla="*/ 853339 h 2380521"/>
              <a:gd name="connsiteX2115" fmla="*/ 5012445 w 8023328"/>
              <a:gd name="connsiteY2115" fmla="*/ 853339 h 2380521"/>
              <a:gd name="connsiteX2116" fmla="*/ 5024842 w 8023328"/>
              <a:gd name="connsiteY2116" fmla="*/ 865007 h 2380521"/>
              <a:gd name="connsiteX2117" fmla="*/ 5012445 w 8023328"/>
              <a:gd name="connsiteY2117" fmla="*/ 879593 h 2380521"/>
              <a:gd name="connsiteX2118" fmla="*/ 4998589 w 8023328"/>
              <a:gd name="connsiteY2118" fmla="*/ 865007 h 2380521"/>
              <a:gd name="connsiteX2119" fmla="*/ 5012445 w 8023328"/>
              <a:gd name="connsiteY2119" fmla="*/ 853339 h 2380521"/>
              <a:gd name="connsiteX2120" fmla="*/ 4940157 w 8023328"/>
              <a:gd name="connsiteY2120" fmla="*/ 853339 h 2380521"/>
              <a:gd name="connsiteX2121" fmla="*/ 4954013 w 8023328"/>
              <a:gd name="connsiteY2121" fmla="*/ 865007 h 2380521"/>
              <a:gd name="connsiteX2122" fmla="*/ 4940157 w 8023328"/>
              <a:gd name="connsiteY2122" fmla="*/ 879593 h 2380521"/>
              <a:gd name="connsiteX2123" fmla="*/ 4927760 w 8023328"/>
              <a:gd name="connsiteY2123" fmla="*/ 865007 h 2380521"/>
              <a:gd name="connsiteX2124" fmla="*/ 4940157 w 8023328"/>
              <a:gd name="connsiteY2124" fmla="*/ 853339 h 2380521"/>
              <a:gd name="connsiteX2125" fmla="*/ 4865953 w 8023328"/>
              <a:gd name="connsiteY2125" fmla="*/ 853339 h 2380521"/>
              <a:gd name="connsiteX2126" fmla="*/ 4879809 w 8023328"/>
              <a:gd name="connsiteY2126" fmla="*/ 865007 h 2380521"/>
              <a:gd name="connsiteX2127" fmla="*/ 4865953 w 8023328"/>
              <a:gd name="connsiteY2127" fmla="*/ 879593 h 2380521"/>
              <a:gd name="connsiteX2128" fmla="*/ 4853556 w 8023328"/>
              <a:gd name="connsiteY2128" fmla="*/ 865007 h 2380521"/>
              <a:gd name="connsiteX2129" fmla="*/ 4865953 w 8023328"/>
              <a:gd name="connsiteY2129" fmla="*/ 853339 h 2380521"/>
              <a:gd name="connsiteX2130" fmla="*/ 4797514 w 8023328"/>
              <a:gd name="connsiteY2130" fmla="*/ 853339 h 2380521"/>
              <a:gd name="connsiteX2131" fmla="*/ 4812303 w 8023328"/>
              <a:gd name="connsiteY2131" fmla="*/ 865007 h 2380521"/>
              <a:gd name="connsiteX2132" fmla="*/ 4797514 w 8023328"/>
              <a:gd name="connsiteY2132" fmla="*/ 879593 h 2380521"/>
              <a:gd name="connsiteX2133" fmla="*/ 4782725 w 8023328"/>
              <a:gd name="connsiteY2133" fmla="*/ 865007 h 2380521"/>
              <a:gd name="connsiteX2134" fmla="*/ 4797514 w 8023328"/>
              <a:gd name="connsiteY2134" fmla="*/ 853339 h 2380521"/>
              <a:gd name="connsiteX2135" fmla="*/ 4726684 w 8023328"/>
              <a:gd name="connsiteY2135" fmla="*/ 853339 h 2380521"/>
              <a:gd name="connsiteX2136" fmla="*/ 4741472 w 8023328"/>
              <a:gd name="connsiteY2136" fmla="*/ 865007 h 2380521"/>
              <a:gd name="connsiteX2137" fmla="*/ 4726684 w 8023328"/>
              <a:gd name="connsiteY2137" fmla="*/ 879593 h 2380521"/>
              <a:gd name="connsiteX2138" fmla="*/ 4711896 w 8023328"/>
              <a:gd name="connsiteY2138" fmla="*/ 865007 h 2380521"/>
              <a:gd name="connsiteX2139" fmla="*/ 4726684 w 8023328"/>
              <a:gd name="connsiteY2139" fmla="*/ 853339 h 2380521"/>
              <a:gd name="connsiteX2140" fmla="*/ 4655853 w 8023328"/>
              <a:gd name="connsiteY2140" fmla="*/ 853339 h 2380521"/>
              <a:gd name="connsiteX2141" fmla="*/ 4670642 w 8023328"/>
              <a:gd name="connsiteY2141" fmla="*/ 865007 h 2380521"/>
              <a:gd name="connsiteX2142" fmla="*/ 4655853 w 8023328"/>
              <a:gd name="connsiteY2142" fmla="*/ 879593 h 2380521"/>
              <a:gd name="connsiteX2143" fmla="*/ 4641064 w 8023328"/>
              <a:gd name="connsiteY2143" fmla="*/ 865007 h 2380521"/>
              <a:gd name="connsiteX2144" fmla="*/ 4655853 w 8023328"/>
              <a:gd name="connsiteY2144" fmla="*/ 853339 h 2380521"/>
              <a:gd name="connsiteX2145" fmla="*/ 4584091 w 8023328"/>
              <a:gd name="connsiteY2145" fmla="*/ 853339 h 2380521"/>
              <a:gd name="connsiteX2146" fmla="*/ 4596488 w 8023328"/>
              <a:gd name="connsiteY2146" fmla="*/ 865007 h 2380521"/>
              <a:gd name="connsiteX2147" fmla="*/ 4584091 w 8023328"/>
              <a:gd name="connsiteY2147" fmla="*/ 879593 h 2380521"/>
              <a:gd name="connsiteX2148" fmla="*/ 4570235 w 8023328"/>
              <a:gd name="connsiteY2148" fmla="*/ 865007 h 2380521"/>
              <a:gd name="connsiteX2149" fmla="*/ 4584091 w 8023328"/>
              <a:gd name="connsiteY2149" fmla="*/ 853339 h 2380521"/>
              <a:gd name="connsiteX2150" fmla="*/ 4513260 w 8023328"/>
              <a:gd name="connsiteY2150" fmla="*/ 853339 h 2380521"/>
              <a:gd name="connsiteX2151" fmla="*/ 4525657 w 8023328"/>
              <a:gd name="connsiteY2151" fmla="*/ 865007 h 2380521"/>
              <a:gd name="connsiteX2152" fmla="*/ 4513260 w 8023328"/>
              <a:gd name="connsiteY2152" fmla="*/ 879593 h 2380521"/>
              <a:gd name="connsiteX2153" fmla="*/ 4499404 w 8023328"/>
              <a:gd name="connsiteY2153" fmla="*/ 865007 h 2380521"/>
              <a:gd name="connsiteX2154" fmla="*/ 4513260 w 8023328"/>
              <a:gd name="connsiteY2154" fmla="*/ 853339 h 2380521"/>
              <a:gd name="connsiteX2155" fmla="*/ 4439056 w 8023328"/>
              <a:gd name="connsiteY2155" fmla="*/ 853339 h 2380521"/>
              <a:gd name="connsiteX2156" fmla="*/ 4451453 w 8023328"/>
              <a:gd name="connsiteY2156" fmla="*/ 865007 h 2380521"/>
              <a:gd name="connsiteX2157" fmla="*/ 4439056 w 8023328"/>
              <a:gd name="connsiteY2157" fmla="*/ 879593 h 2380521"/>
              <a:gd name="connsiteX2158" fmla="*/ 4425200 w 8023328"/>
              <a:gd name="connsiteY2158" fmla="*/ 865007 h 2380521"/>
              <a:gd name="connsiteX2159" fmla="*/ 4439056 w 8023328"/>
              <a:gd name="connsiteY2159" fmla="*/ 853339 h 2380521"/>
              <a:gd name="connsiteX2160" fmla="*/ 4366768 w 8023328"/>
              <a:gd name="connsiteY2160" fmla="*/ 853339 h 2380521"/>
              <a:gd name="connsiteX2161" fmla="*/ 4380624 w 8023328"/>
              <a:gd name="connsiteY2161" fmla="*/ 865007 h 2380521"/>
              <a:gd name="connsiteX2162" fmla="*/ 4366768 w 8023328"/>
              <a:gd name="connsiteY2162" fmla="*/ 879593 h 2380521"/>
              <a:gd name="connsiteX2163" fmla="*/ 4354371 w 8023328"/>
              <a:gd name="connsiteY2163" fmla="*/ 867195 h 2380521"/>
              <a:gd name="connsiteX2164" fmla="*/ 4366768 w 8023328"/>
              <a:gd name="connsiteY2164" fmla="*/ 853339 h 2380521"/>
              <a:gd name="connsiteX2165" fmla="*/ 4295937 w 8023328"/>
              <a:gd name="connsiteY2165" fmla="*/ 853339 h 2380521"/>
              <a:gd name="connsiteX2166" fmla="*/ 4309793 w 8023328"/>
              <a:gd name="connsiteY2166" fmla="*/ 867195 h 2380521"/>
              <a:gd name="connsiteX2167" fmla="*/ 4295937 w 8023328"/>
              <a:gd name="connsiteY2167" fmla="*/ 879593 h 2380521"/>
              <a:gd name="connsiteX2168" fmla="*/ 4283540 w 8023328"/>
              <a:gd name="connsiteY2168" fmla="*/ 867195 h 2380521"/>
              <a:gd name="connsiteX2169" fmla="*/ 4295937 w 8023328"/>
              <a:gd name="connsiteY2169" fmla="*/ 853339 h 2380521"/>
              <a:gd name="connsiteX2170" fmla="*/ 4225107 w 8023328"/>
              <a:gd name="connsiteY2170" fmla="*/ 853339 h 2380521"/>
              <a:gd name="connsiteX2171" fmla="*/ 4238963 w 8023328"/>
              <a:gd name="connsiteY2171" fmla="*/ 867195 h 2380521"/>
              <a:gd name="connsiteX2172" fmla="*/ 4225107 w 8023328"/>
              <a:gd name="connsiteY2172" fmla="*/ 879593 h 2380521"/>
              <a:gd name="connsiteX2173" fmla="*/ 4212710 w 8023328"/>
              <a:gd name="connsiteY2173" fmla="*/ 867195 h 2380521"/>
              <a:gd name="connsiteX2174" fmla="*/ 4225107 w 8023328"/>
              <a:gd name="connsiteY2174" fmla="*/ 853339 h 2380521"/>
              <a:gd name="connsiteX2175" fmla="*/ 4153295 w 8023328"/>
              <a:gd name="connsiteY2175" fmla="*/ 853339 h 2380521"/>
              <a:gd name="connsiteX2176" fmla="*/ 4168083 w 8023328"/>
              <a:gd name="connsiteY2176" fmla="*/ 867195 h 2380521"/>
              <a:gd name="connsiteX2177" fmla="*/ 4153295 w 8023328"/>
              <a:gd name="connsiteY2177" fmla="*/ 879593 h 2380521"/>
              <a:gd name="connsiteX2178" fmla="*/ 4138507 w 8023328"/>
              <a:gd name="connsiteY2178" fmla="*/ 867195 h 2380521"/>
              <a:gd name="connsiteX2179" fmla="*/ 4153295 w 8023328"/>
              <a:gd name="connsiteY2179" fmla="*/ 853339 h 2380521"/>
              <a:gd name="connsiteX2180" fmla="*/ 4082465 w 8023328"/>
              <a:gd name="connsiteY2180" fmla="*/ 853339 h 2380521"/>
              <a:gd name="connsiteX2181" fmla="*/ 4097254 w 8023328"/>
              <a:gd name="connsiteY2181" fmla="*/ 867195 h 2380521"/>
              <a:gd name="connsiteX2182" fmla="*/ 4082465 w 8023328"/>
              <a:gd name="connsiteY2182" fmla="*/ 879593 h 2380521"/>
              <a:gd name="connsiteX2183" fmla="*/ 4067676 w 8023328"/>
              <a:gd name="connsiteY2183" fmla="*/ 867195 h 2380521"/>
              <a:gd name="connsiteX2184" fmla="*/ 4082465 w 8023328"/>
              <a:gd name="connsiteY2184" fmla="*/ 853339 h 2380521"/>
              <a:gd name="connsiteX2185" fmla="*/ 4011635 w 8023328"/>
              <a:gd name="connsiteY2185" fmla="*/ 853339 h 2380521"/>
              <a:gd name="connsiteX2186" fmla="*/ 4026423 w 8023328"/>
              <a:gd name="connsiteY2186" fmla="*/ 867195 h 2380521"/>
              <a:gd name="connsiteX2187" fmla="*/ 4011635 w 8023328"/>
              <a:gd name="connsiteY2187" fmla="*/ 879593 h 2380521"/>
              <a:gd name="connsiteX2188" fmla="*/ 3996847 w 8023328"/>
              <a:gd name="connsiteY2188" fmla="*/ 867195 h 2380521"/>
              <a:gd name="connsiteX2189" fmla="*/ 4011635 w 8023328"/>
              <a:gd name="connsiteY2189" fmla="*/ 853339 h 2380521"/>
              <a:gd name="connsiteX2190" fmla="*/ 3939871 w 8023328"/>
              <a:gd name="connsiteY2190" fmla="*/ 853339 h 2380521"/>
              <a:gd name="connsiteX2191" fmla="*/ 3952268 w 8023328"/>
              <a:gd name="connsiteY2191" fmla="*/ 867195 h 2380521"/>
              <a:gd name="connsiteX2192" fmla="*/ 3939871 w 8023328"/>
              <a:gd name="connsiteY2192" fmla="*/ 879593 h 2380521"/>
              <a:gd name="connsiteX2193" fmla="*/ 3926015 w 8023328"/>
              <a:gd name="connsiteY2193" fmla="*/ 867195 h 2380521"/>
              <a:gd name="connsiteX2194" fmla="*/ 3939871 w 8023328"/>
              <a:gd name="connsiteY2194" fmla="*/ 853339 h 2380521"/>
              <a:gd name="connsiteX2195" fmla="*/ 3869042 w 8023328"/>
              <a:gd name="connsiteY2195" fmla="*/ 853339 h 2380521"/>
              <a:gd name="connsiteX2196" fmla="*/ 3881439 w 8023328"/>
              <a:gd name="connsiteY2196" fmla="*/ 867195 h 2380521"/>
              <a:gd name="connsiteX2197" fmla="*/ 3869042 w 8023328"/>
              <a:gd name="connsiteY2197" fmla="*/ 879593 h 2380521"/>
              <a:gd name="connsiteX2198" fmla="*/ 3855186 w 8023328"/>
              <a:gd name="connsiteY2198" fmla="*/ 867195 h 2380521"/>
              <a:gd name="connsiteX2199" fmla="*/ 3869042 w 8023328"/>
              <a:gd name="connsiteY2199" fmla="*/ 853339 h 2380521"/>
              <a:gd name="connsiteX2200" fmla="*/ 3796752 w 8023328"/>
              <a:gd name="connsiteY2200" fmla="*/ 853339 h 2380521"/>
              <a:gd name="connsiteX2201" fmla="*/ 3810608 w 8023328"/>
              <a:gd name="connsiteY2201" fmla="*/ 867195 h 2380521"/>
              <a:gd name="connsiteX2202" fmla="*/ 3796752 w 8023328"/>
              <a:gd name="connsiteY2202" fmla="*/ 879593 h 2380521"/>
              <a:gd name="connsiteX2203" fmla="*/ 3784355 w 8023328"/>
              <a:gd name="connsiteY2203" fmla="*/ 867195 h 2380521"/>
              <a:gd name="connsiteX2204" fmla="*/ 3796752 w 8023328"/>
              <a:gd name="connsiteY2204" fmla="*/ 853339 h 2380521"/>
              <a:gd name="connsiteX2205" fmla="*/ 3725922 w 8023328"/>
              <a:gd name="connsiteY2205" fmla="*/ 853339 h 2380521"/>
              <a:gd name="connsiteX2206" fmla="*/ 3739778 w 8023328"/>
              <a:gd name="connsiteY2206" fmla="*/ 867195 h 2380521"/>
              <a:gd name="connsiteX2207" fmla="*/ 3725922 w 8023328"/>
              <a:gd name="connsiteY2207" fmla="*/ 879593 h 2380521"/>
              <a:gd name="connsiteX2208" fmla="*/ 3713525 w 8023328"/>
              <a:gd name="connsiteY2208" fmla="*/ 867195 h 2380521"/>
              <a:gd name="connsiteX2209" fmla="*/ 3725922 w 8023328"/>
              <a:gd name="connsiteY2209" fmla="*/ 853339 h 2380521"/>
              <a:gd name="connsiteX2210" fmla="*/ 3655091 w 8023328"/>
              <a:gd name="connsiteY2210" fmla="*/ 853339 h 2380521"/>
              <a:gd name="connsiteX2211" fmla="*/ 3668947 w 8023328"/>
              <a:gd name="connsiteY2211" fmla="*/ 867195 h 2380521"/>
              <a:gd name="connsiteX2212" fmla="*/ 3655091 w 8023328"/>
              <a:gd name="connsiteY2212" fmla="*/ 879593 h 2380521"/>
              <a:gd name="connsiteX2213" fmla="*/ 3642694 w 8023328"/>
              <a:gd name="connsiteY2213" fmla="*/ 867195 h 2380521"/>
              <a:gd name="connsiteX2214" fmla="*/ 3655091 w 8023328"/>
              <a:gd name="connsiteY2214" fmla="*/ 853339 h 2380521"/>
              <a:gd name="connsiteX2215" fmla="*/ 3583280 w 8023328"/>
              <a:gd name="connsiteY2215" fmla="*/ 853339 h 2380521"/>
              <a:gd name="connsiteX2216" fmla="*/ 3598069 w 8023328"/>
              <a:gd name="connsiteY2216" fmla="*/ 867195 h 2380521"/>
              <a:gd name="connsiteX2217" fmla="*/ 3583280 w 8023328"/>
              <a:gd name="connsiteY2217" fmla="*/ 879593 h 2380521"/>
              <a:gd name="connsiteX2218" fmla="*/ 3568491 w 8023328"/>
              <a:gd name="connsiteY2218" fmla="*/ 867195 h 2380521"/>
              <a:gd name="connsiteX2219" fmla="*/ 3583280 w 8023328"/>
              <a:gd name="connsiteY2219" fmla="*/ 853339 h 2380521"/>
              <a:gd name="connsiteX2220" fmla="*/ 3512449 w 8023328"/>
              <a:gd name="connsiteY2220" fmla="*/ 853339 h 2380521"/>
              <a:gd name="connsiteX2221" fmla="*/ 3527237 w 8023328"/>
              <a:gd name="connsiteY2221" fmla="*/ 867195 h 2380521"/>
              <a:gd name="connsiteX2222" fmla="*/ 3512449 w 8023328"/>
              <a:gd name="connsiteY2222" fmla="*/ 879593 h 2380521"/>
              <a:gd name="connsiteX2223" fmla="*/ 3497661 w 8023328"/>
              <a:gd name="connsiteY2223" fmla="*/ 867195 h 2380521"/>
              <a:gd name="connsiteX2224" fmla="*/ 3512449 w 8023328"/>
              <a:gd name="connsiteY2224" fmla="*/ 853339 h 2380521"/>
              <a:gd name="connsiteX2225" fmla="*/ 3441619 w 8023328"/>
              <a:gd name="connsiteY2225" fmla="*/ 853339 h 2380521"/>
              <a:gd name="connsiteX2226" fmla="*/ 3456408 w 8023328"/>
              <a:gd name="connsiteY2226" fmla="*/ 867195 h 2380521"/>
              <a:gd name="connsiteX2227" fmla="*/ 3441619 w 8023328"/>
              <a:gd name="connsiteY2227" fmla="*/ 879593 h 2380521"/>
              <a:gd name="connsiteX2228" fmla="*/ 3426830 w 8023328"/>
              <a:gd name="connsiteY2228" fmla="*/ 867195 h 2380521"/>
              <a:gd name="connsiteX2229" fmla="*/ 3441619 w 8023328"/>
              <a:gd name="connsiteY2229" fmla="*/ 853339 h 2380521"/>
              <a:gd name="connsiteX2230" fmla="*/ 3369857 w 8023328"/>
              <a:gd name="connsiteY2230" fmla="*/ 853339 h 2380521"/>
              <a:gd name="connsiteX2231" fmla="*/ 3382254 w 8023328"/>
              <a:gd name="connsiteY2231" fmla="*/ 867195 h 2380521"/>
              <a:gd name="connsiteX2232" fmla="*/ 3369857 w 8023328"/>
              <a:gd name="connsiteY2232" fmla="*/ 879593 h 2380521"/>
              <a:gd name="connsiteX2233" fmla="*/ 3356001 w 8023328"/>
              <a:gd name="connsiteY2233" fmla="*/ 867195 h 2380521"/>
              <a:gd name="connsiteX2234" fmla="*/ 3369857 w 8023328"/>
              <a:gd name="connsiteY2234" fmla="*/ 853339 h 2380521"/>
              <a:gd name="connsiteX2235" fmla="*/ 1013589 w 8023328"/>
              <a:gd name="connsiteY2235" fmla="*/ 853339 h 2380521"/>
              <a:gd name="connsiteX2236" fmla="*/ 1028011 w 8023328"/>
              <a:gd name="connsiteY2236" fmla="*/ 868127 h 2380521"/>
              <a:gd name="connsiteX2237" fmla="*/ 1013589 w 8023328"/>
              <a:gd name="connsiteY2237" fmla="*/ 882916 h 2380521"/>
              <a:gd name="connsiteX2238" fmla="*/ 998413 w 8023328"/>
              <a:gd name="connsiteY2238" fmla="*/ 868127 h 2380521"/>
              <a:gd name="connsiteX2239" fmla="*/ 1013589 w 8023328"/>
              <a:gd name="connsiteY2239" fmla="*/ 853339 h 2380521"/>
              <a:gd name="connsiteX2240" fmla="*/ 368059 w 8023328"/>
              <a:gd name="connsiteY2240" fmla="*/ 785881 h 2380521"/>
              <a:gd name="connsiteX2241" fmla="*/ 380456 w 8023328"/>
              <a:gd name="connsiteY2241" fmla="*/ 797549 h 2380521"/>
              <a:gd name="connsiteX2242" fmla="*/ 368059 w 8023328"/>
              <a:gd name="connsiteY2242" fmla="*/ 812135 h 2380521"/>
              <a:gd name="connsiteX2243" fmla="*/ 354203 w 8023328"/>
              <a:gd name="connsiteY2243" fmla="*/ 797549 h 2380521"/>
              <a:gd name="connsiteX2244" fmla="*/ 368059 w 8023328"/>
              <a:gd name="connsiteY2244" fmla="*/ 785881 h 2380521"/>
              <a:gd name="connsiteX2245" fmla="*/ 297226 w 8023328"/>
              <a:gd name="connsiteY2245" fmla="*/ 785881 h 2380521"/>
              <a:gd name="connsiteX2246" fmla="*/ 309624 w 8023328"/>
              <a:gd name="connsiteY2246" fmla="*/ 797549 h 2380521"/>
              <a:gd name="connsiteX2247" fmla="*/ 297226 w 8023328"/>
              <a:gd name="connsiteY2247" fmla="*/ 812135 h 2380521"/>
              <a:gd name="connsiteX2248" fmla="*/ 283371 w 8023328"/>
              <a:gd name="connsiteY2248" fmla="*/ 797549 h 2380521"/>
              <a:gd name="connsiteX2249" fmla="*/ 297226 w 8023328"/>
              <a:gd name="connsiteY2249" fmla="*/ 785881 h 2380521"/>
              <a:gd name="connsiteX2250" fmla="*/ 226398 w 8023328"/>
              <a:gd name="connsiteY2250" fmla="*/ 785881 h 2380521"/>
              <a:gd name="connsiteX2251" fmla="*/ 238797 w 8023328"/>
              <a:gd name="connsiteY2251" fmla="*/ 797549 h 2380521"/>
              <a:gd name="connsiteX2252" fmla="*/ 226398 w 8023328"/>
              <a:gd name="connsiteY2252" fmla="*/ 812135 h 2380521"/>
              <a:gd name="connsiteX2253" fmla="*/ 212542 w 8023328"/>
              <a:gd name="connsiteY2253" fmla="*/ 797549 h 2380521"/>
              <a:gd name="connsiteX2254" fmla="*/ 226398 w 8023328"/>
              <a:gd name="connsiteY2254" fmla="*/ 785881 h 2380521"/>
              <a:gd name="connsiteX2255" fmla="*/ 154101 w 8023328"/>
              <a:gd name="connsiteY2255" fmla="*/ 785881 h 2380521"/>
              <a:gd name="connsiteX2256" fmla="*/ 167957 w 8023328"/>
              <a:gd name="connsiteY2256" fmla="*/ 797549 h 2380521"/>
              <a:gd name="connsiteX2257" fmla="*/ 154101 w 8023328"/>
              <a:gd name="connsiteY2257" fmla="*/ 812135 h 2380521"/>
              <a:gd name="connsiteX2258" fmla="*/ 141704 w 8023328"/>
              <a:gd name="connsiteY2258" fmla="*/ 797549 h 2380521"/>
              <a:gd name="connsiteX2259" fmla="*/ 154101 w 8023328"/>
              <a:gd name="connsiteY2259" fmla="*/ 785881 h 2380521"/>
              <a:gd name="connsiteX2260" fmla="*/ 83272 w 8023328"/>
              <a:gd name="connsiteY2260" fmla="*/ 785881 h 2380521"/>
              <a:gd name="connsiteX2261" fmla="*/ 97128 w 8023328"/>
              <a:gd name="connsiteY2261" fmla="*/ 797549 h 2380521"/>
              <a:gd name="connsiteX2262" fmla="*/ 83272 w 8023328"/>
              <a:gd name="connsiteY2262" fmla="*/ 812135 h 2380521"/>
              <a:gd name="connsiteX2263" fmla="*/ 70874 w 8023328"/>
              <a:gd name="connsiteY2263" fmla="*/ 797549 h 2380521"/>
              <a:gd name="connsiteX2264" fmla="*/ 83272 w 8023328"/>
              <a:gd name="connsiteY2264" fmla="*/ 785881 h 2380521"/>
              <a:gd name="connsiteX2265" fmla="*/ 12036 w 8023328"/>
              <a:gd name="connsiteY2265" fmla="*/ 785881 h 2380521"/>
              <a:gd name="connsiteX2266" fmla="*/ 26277 w 8023328"/>
              <a:gd name="connsiteY2266" fmla="*/ 797549 h 2380521"/>
              <a:gd name="connsiteX2267" fmla="*/ 12036 w 8023328"/>
              <a:gd name="connsiteY2267" fmla="*/ 812135 h 2380521"/>
              <a:gd name="connsiteX2268" fmla="*/ 44 w 8023328"/>
              <a:gd name="connsiteY2268" fmla="*/ 797549 h 2380521"/>
              <a:gd name="connsiteX2269" fmla="*/ 12036 w 8023328"/>
              <a:gd name="connsiteY2269" fmla="*/ 785881 h 2380521"/>
              <a:gd name="connsiteX2270" fmla="*/ 4726684 w 8023328"/>
              <a:gd name="connsiteY2270" fmla="*/ 782507 h 2380521"/>
              <a:gd name="connsiteX2271" fmla="*/ 4741472 w 8023328"/>
              <a:gd name="connsiteY2271" fmla="*/ 794904 h 2380521"/>
              <a:gd name="connsiteX2272" fmla="*/ 4726684 w 8023328"/>
              <a:gd name="connsiteY2272" fmla="*/ 808761 h 2380521"/>
              <a:gd name="connsiteX2273" fmla="*/ 4711896 w 8023328"/>
              <a:gd name="connsiteY2273" fmla="*/ 794904 h 2380521"/>
              <a:gd name="connsiteX2274" fmla="*/ 4726684 w 8023328"/>
              <a:gd name="connsiteY2274" fmla="*/ 782507 h 2380521"/>
              <a:gd name="connsiteX2275" fmla="*/ 4655853 w 8023328"/>
              <a:gd name="connsiteY2275" fmla="*/ 782507 h 2380521"/>
              <a:gd name="connsiteX2276" fmla="*/ 4670642 w 8023328"/>
              <a:gd name="connsiteY2276" fmla="*/ 794904 h 2380521"/>
              <a:gd name="connsiteX2277" fmla="*/ 4655853 w 8023328"/>
              <a:gd name="connsiteY2277" fmla="*/ 808761 h 2380521"/>
              <a:gd name="connsiteX2278" fmla="*/ 4641064 w 8023328"/>
              <a:gd name="connsiteY2278" fmla="*/ 794904 h 2380521"/>
              <a:gd name="connsiteX2279" fmla="*/ 4655853 w 8023328"/>
              <a:gd name="connsiteY2279" fmla="*/ 782507 h 2380521"/>
              <a:gd name="connsiteX2280" fmla="*/ 4584091 w 8023328"/>
              <a:gd name="connsiteY2280" fmla="*/ 782507 h 2380521"/>
              <a:gd name="connsiteX2281" fmla="*/ 4596488 w 8023328"/>
              <a:gd name="connsiteY2281" fmla="*/ 794904 h 2380521"/>
              <a:gd name="connsiteX2282" fmla="*/ 4584091 w 8023328"/>
              <a:gd name="connsiteY2282" fmla="*/ 808761 h 2380521"/>
              <a:gd name="connsiteX2283" fmla="*/ 4570235 w 8023328"/>
              <a:gd name="connsiteY2283" fmla="*/ 794904 h 2380521"/>
              <a:gd name="connsiteX2284" fmla="*/ 4584091 w 8023328"/>
              <a:gd name="connsiteY2284" fmla="*/ 782507 h 2380521"/>
              <a:gd name="connsiteX2285" fmla="*/ 4513260 w 8023328"/>
              <a:gd name="connsiteY2285" fmla="*/ 782507 h 2380521"/>
              <a:gd name="connsiteX2286" fmla="*/ 4525657 w 8023328"/>
              <a:gd name="connsiteY2286" fmla="*/ 794904 h 2380521"/>
              <a:gd name="connsiteX2287" fmla="*/ 4513260 w 8023328"/>
              <a:gd name="connsiteY2287" fmla="*/ 808761 h 2380521"/>
              <a:gd name="connsiteX2288" fmla="*/ 4499404 w 8023328"/>
              <a:gd name="connsiteY2288" fmla="*/ 794904 h 2380521"/>
              <a:gd name="connsiteX2289" fmla="*/ 4513260 w 8023328"/>
              <a:gd name="connsiteY2289" fmla="*/ 782507 h 2380521"/>
              <a:gd name="connsiteX2290" fmla="*/ 4439056 w 8023328"/>
              <a:gd name="connsiteY2290" fmla="*/ 782507 h 2380521"/>
              <a:gd name="connsiteX2291" fmla="*/ 4451453 w 8023328"/>
              <a:gd name="connsiteY2291" fmla="*/ 794904 h 2380521"/>
              <a:gd name="connsiteX2292" fmla="*/ 4439056 w 8023328"/>
              <a:gd name="connsiteY2292" fmla="*/ 808761 h 2380521"/>
              <a:gd name="connsiteX2293" fmla="*/ 4425200 w 8023328"/>
              <a:gd name="connsiteY2293" fmla="*/ 794904 h 2380521"/>
              <a:gd name="connsiteX2294" fmla="*/ 4439056 w 8023328"/>
              <a:gd name="connsiteY2294" fmla="*/ 782507 h 2380521"/>
              <a:gd name="connsiteX2295" fmla="*/ 4366768 w 8023328"/>
              <a:gd name="connsiteY2295" fmla="*/ 782507 h 2380521"/>
              <a:gd name="connsiteX2296" fmla="*/ 4380624 w 8023328"/>
              <a:gd name="connsiteY2296" fmla="*/ 794904 h 2380521"/>
              <a:gd name="connsiteX2297" fmla="*/ 4366768 w 8023328"/>
              <a:gd name="connsiteY2297" fmla="*/ 808761 h 2380521"/>
              <a:gd name="connsiteX2298" fmla="*/ 4354371 w 8023328"/>
              <a:gd name="connsiteY2298" fmla="*/ 794904 h 2380521"/>
              <a:gd name="connsiteX2299" fmla="*/ 4366768 w 8023328"/>
              <a:gd name="connsiteY2299" fmla="*/ 782507 h 2380521"/>
              <a:gd name="connsiteX2300" fmla="*/ 4295937 w 8023328"/>
              <a:gd name="connsiteY2300" fmla="*/ 782507 h 2380521"/>
              <a:gd name="connsiteX2301" fmla="*/ 4309793 w 8023328"/>
              <a:gd name="connsiteY2301" fmla="*/ 794904 h 2380521"/>
              <a:gd name="connsiteX2302" fmla="*/ 4295937 w 8023328"/>
              <a:gd name="connsiteY2302" fmla="*/ 808761 h 2380521"/>
              <a:gd name="connsiteX2303" fmla="*/ 4283540 w 8023328"/>
              <a:gd name="connsiteY2303" fmla="*/ 794904 h 2380521"/>
              <a:gd name="connsiteX2304" fmla="*/ 4295937 w 8023328"/>
              <a:gd name="connsiteY2304" fmla="*/ 782507 h 2380521"/>
              <a:gd name="connsiteX2305" fmla="*/ 4225107 w 8023328"/>
              <a:gd name="connsiteY2305" fmla="*/ 782507 h 2380521"/>
              <a:gd name="connsiteX2306" fmla="*/ 4238963 w 8023328"/>
              <a:gd name="connsiteY2306" fmla="*/ 794904 h 2380521"/>
              <a:gd name="connsiteX2307" fmla="*/ 4225107 w 8023328"/>
              <a:gd name="connsiteY2307" fmla="*/ 808761 h 2380521"/>
              <a:gd name="connsiteX2308" fmla="*/ 4212710 w 8023328"/>
              <a:gd name="connsiteY2308" fmla="*/ 794904 h 2380521"/>
              <a:gd name="connsiteX2309" fmla="*/ 4225107 w 8023328"/>
              <a:gd name="connsiteY2309" fmla="*/ 782507 h 2380521"/>
              <a:gd name="connsiteX2310" fmla="*/ 4153295 w 8023328"/>
              <a:gd name="connsiteY2310" fmla="*/ 782507 h 2380521"/>
              <a:gd name="connsiteX2311" fmla="*/ 4168083 w 8023328"/>
              <a:gd name="connsiteY2311" fmla="*/ 794904 h 2380521"/>
              <a:gd name="connsiteX2312" fmla="*/ 4153295 w 8023328"/>
              <a:gd name="connsiteY2312" fmla="*/ 808761 h 2380521"/>
              <a:gd name="connsiteX2313" fmla="*/ 4138507 w 8023328"/>
              <a:gd name="connsiteY2313" fmla="*/ 794904 h 2380521"/>
              <a:gd name="connsiteX2314" fmla="*/ 4153295 w 8023328"/>
              <a:gd name="connsiteY2314" fmla="*/ 782507 h 2380521"/>
              <a:gd name="connsiteX2315" fmla="*/ 4082465 w 8023328"/>
              <a:gd name="connsiteY2315" fmla="*/ 782507 h 2380521"/>
              <a:gd name="connsiteX2316" fmla="*/ 4097254 w 8023328"/>
              <a:gd name="connsiteY2316" fmla="*/ 794904 h 2380521"/>
              <a:gd name="connsiteX2317" fmla="*/ 4082465 w 8023328"/>
              <a:gd name="connsiteY2317" fmla="*/ 808761 h 2380521"/>
              <a:gd name="connsiteX2318" fmla="*/ 4067676 w 8023328"/>
              <a:gd name="connsiteY2318" fmla="*/ 794904 h 2380521"/>
              <a:gd name="connsiteX2319" fmla="*/ 4082465 w 8023328"/>
              <a:gd name="connsiteY2319" fmla="*/ 782507 h 2380521"/>
              <a:gd name="connsiteX2320" fmla="*/ 4010703 w 8023328"/>
              <a:gd name="connsiteY2320" fmla="*/ 782507 h 2380521"/>
              <a:gd name="connsiteX2321" fmla="*/ 4023100 w 8023328"/>
              <a:gd name="connsiteY2321" fmla="*/ 794904 h 2380521"/>
              <a:gd name="connsiteX2322" fmla="*/ 4010703 w 8023328"/>
              <a:gd name="connsiteY2322" fmla="*/ 808761 h 2380521"/>
              <a:gd name="connsiteX2323" fmla="*/ 3996847 w 8023328"/>
              <a:gd name="connsiteY2323" fmla="*/ 794904 h 2380521"/>
              <a:gd name="connsiteX2324" fmla="*/ 4010703 w 8023328"/>
              <a:gd name="connsiteY2324" fmla="*/ 782507 h 2380521"/>
              <a:gd name="connsiteX2325" fmla="*/ 3939871 w 8023328"/>
              <a:gd name="connsiteY2325" fmla="*/ 782507 h 2380521"/>
              <a:gd name="connsiteX2326" fmla="*/ 3952268 w 8023328"/>
              <a:gd name="connsiteY2326" fmla="*/ 794904 h 2380521"/>
              <a:gd name="connsiteX2327" fmla="*/ 3939871 w 8023328"/>
              <a:gd name="connsiteY2327" fmla="*/ 808761 h 2380521"/>
              <a:gd name="connsiteX2328" fmla="*/ 3926015 w 8023328"/>
              <a:gd name="connsiteY2328" fmla="*/ 794904 h 2380521"/>
              <a:gd name="connsiteX2329" fmla="*/ 3939871 w 8023328"/>
              <a:gd name="connsiteY2329" fmla="*/ 782507 h 2380521"/>
              <a:gd name="connsiteX2330" fmla="*/ 3869042 w 8023328"/>
              <a:gd name="connsiteY2330" fmla="*/ 782507 h 2380521"/>
              <a:gd name="connsiteX2331" fmla="*/ 3881439 w 8023328"/>
              <a:gd name="connsiteY2331" fmla="*/ 794904 h 2380521"/>
              <a:gd name="connsiteX2332" fmla="*/ 3869042 w 8023328"/>
              <a:gd name="connsiteY2332" fmla="*/ 808761 h 2380521"/>
              <a:gd name="connsiteX2333" fmla="*/ 3855186 w 8023328"/>
              <a:gd name="connsiteY2333" fmla="*/ 794904 h 2380521"/>
              <a:gd name="connsiteX2334" fmla="*/ 3869042 w 8023328"/>
              <a:gd name="connsiteY2334" fmla="*/ 782507 h 2380521"/>
              <a:gd name="connsiteX2335" fmla="*/ 3796752 w 8023328"/>
              <a:gd name="connsiteY2335" fmla="*/ 782507 h 2380521"/>
              <a:gd name="connsiteX2336" fmla="*/ 3810608 w 8023328"/>
              <a:gd name="connsiteY2336" fmla="*/ 796363 h 2380521"/>
              <a:gd name="connsiteX2337" fmla="*/ 3796752 w 8023328"/>
              <a:gd name="connsiteY2337" fmla="*/ 808761 h 2380521"/>
              <a:gd name="connsiteX2338" fmla="*/ 3784355 w 8023328"/>
              <a:gd name="connsiteY2338" fmla="*/ 796363 h 2380521"/>
              <a:gd name="connsiteX2339" fmla="*/ 3796752 w 8023328"/>
              <a:gd name="connsiteY2339" fmla="*/ 782507 h 2380521"/>
              <a:gd name="connsiteX2340" fmla="*/ 3725922 w 8023328"/>
              <a:gd name="connsiteY2340" fmla="*/ 782507 h 2380521"/>
              <a:gd name="connsiteX2341" fmla="*/ 3739778 w 8023328"/>
              <a:gd name="connsiteY2341" fmla="*/ 796363 h 2380521"/>
              <a:gd name="connsiteX2342" fmla="*/ 3725922 w 8023328"/>
              <a:gd name="connsiteY2342" fmla="*/ 808761 h 2380521"/>
              <a:gd name="connsiteX2343" fmla="*/ 3713525 w 8023328"/>
              <a:gd name="connsiteY2343" fmla="*/ 796363 h 2380521"/>
              <a:gd name="connsiteX2344" fmla="*/ 3725922 w 8023328"/>
              <a:gd name="connsiteY2344" fmla="*/ 782507 h 2380521"/>
              <a:gd name="connsiteX2345" fmla="*/ 3655091 w 8023328"/>
              <a:gd name="connsiteY2345" fmla="*/ 782507 h 2380521"/>
              <a:gd name="connsiteX2346" fmla="*/ 3668947 w 8023328"/>
              <a:gd name="connsiteY2346" fmla="*/ 796363 h 2380521"/>
              <a:gd name="connsiteX2347" fmla="*/ 3655091 w 8023328"/>
              <a:gd name="connsiteY2347" fmla="*/ 808761 h 2380521"/>
              <a:gd name="connsiteX2348" fmla="*/ 3642694 w 8023328"/>
              <a:gd name="connsiteY2348" fmla="*/ 796363 h 2380521"/>
              <a:gd name="connsiteX2349" fmla="*/ 3655091 w 8023328"/>
              <a:gd name="connsiteY2349" fmla="*/ 782507 h 2380521"/>
              <a:gd name="connsiteX2350" fmla="*/ 3583280 w 8023328"/>
              <a:gd name="connsiteY2350" fmla="*/ 782507 h 2380521"/>
              <a:gd name="connsiteX2351" fmla="*/ 3598069 w 8023328"/>
              <a:gd name="connsiteY2351" fmla="*/ 796363 h 2380521"/>
              <a:gd name="connsiteX2352" fmla="*/ 3583280 w 8023328"/>
              <a:gd name="connsiteY2352" fmla="*/ 808761 h 2380521"/>
              <a:gd name="connsiteX2353" fmla="*/ 3568491 w 8023328"/>
              <a:gd name="connsiteY2353" fmla="*/ 796363 h 2380521"/>
              <a:gd name="connsiteX2354" fmla="*/ 3583280 w 8023328"/>
              <a:gd name="connsiteY2354" fmla="*/ 782507 h 2380521"/>
              <a:gd name="connsiteX2355" fmla="*/ 3512449 w 8023328"/>
              <a:gd name="connsiteY2355" fmla="*/ 782507 h 2380521"/>
              <a:gd name="connsiteX2356" fmla="*/ 3527237 w 8023328"/>
              <a:gd name="connsiteY2356" fmla="*/ 796363 h 2380521"/>
              <a:gd name="connsiteX2357" fmla="*/ 3512449 w 8023328"/>
              <a:gd name="connsiteY2357" fmla="*/ 808761 h 2380521"/>
              <a:gd name="connsiteX2358" fmla="*/ 3497661 w 8023328"/>
              <a:gd name="connsiteY2358" fmla="*/ 796363 h 2380521"/>
              <a:gd name="connsiteX2359" fmla="*/ 3512449 w 8023328"/>
              <a:gd name="connsiteY2359" fmla="*/ 782507 h 2380521"/>
              <a:gd name="connsiteX2360" fmla="*/ 3441619 w 8023328"/>
              <a:gd name="connsiteY2360" fmla="*/ 782507 h 2380521"/>
              <a:gd name="connsiteX2361" fmla="*/ 3456408 w 8023328"/>
              <a:gd name="connsiteY2361" fmla="*/ 796363 h 2380521"/>
              <a:gd name="connsiteX2362" fmla="*/ 3441619 w 8023328"/>
              <a:gd name="connsiteY2362" fmla="*/ 808761 h 2380521"/>
              <a:gd name="connsiteX2363" fmla="*/ 3426830 w 8023328"/>
              <a:gd name="connsiteY2363" fmla="*/ 796363 h 2380521"/>
              <a:gd name="connsiteX2364" fmla="*/ 3441619 w 8023328"/>
              <a:gd name="connsiteY2364" fmla="*/ 782507 h 2380521"/>
              <a:gd name="connsiteX2365" fmla="*/ 3369857 w 8023328"/>
              <a:gd name="connsiteY2365" fmla="*/ 782507 h 2380521"/>
              <a:gd name="connsiteX2366" fmla="*/ 3382254 w 8023328"/>
              <a:gd name="connsiteY2366" fmla="*/ 796363 h 2380521"/>
              <a:gd name="connsiteX2367" fmla="*/ 3369857 w 8023328"/>
              <a:gd name="connsiteY2367" fmla="*/ 808761 h 2380521"/>
              <a:gd name="connsiteX2368" fmla="*/ 3356001 w 8023328"/>
              <a:gd name="connsiteY2368" fmla="*/ 796363 h 2380521"/>
              <a:gd name="connsiteX2369" fmla="*/ 3369857 w 8023328"/>
              <a:gd name="connsiteY2369" fmla="*/ 782507 h 2380521"/>
              <a:gd name="connsiteX2370" fmla="*/ 3299083 w 8023328"/>
              <a:gd name="connsiteY2370" fmla="*/ 782507 h 2380521"/>
              <a:gd name="connsiteX2371" fmla="*/ 3311480 w 8023328"/>
              <a:gd name="connsiteY2371" fmla="*/ 796363 h 2380521"/>
              <a:gd name="connsiteX2372" fmla="*/ 3299083 w 8023328"/>
              <a:gd name="connsiteY2372" fmla="*/ 808761 h 2380521"/>
              <a:gd name="connsiteX2373" fmla="*/ 3285229 w 8023328"/>
              <a:gd name="connsiteY2373" fmla="*/ 796363 h 2380521"/>
              <a:gd name="connsiteX2374" fmla="*/ 3299083 w 8023328"/>
              <a:gd name="connsiteY2374" fmla="*/ 782507 h 2380521"/>
              <a:gd name="connsiteX2375" fmla="*/ 3228250 w 8023328"/>
              <a:gd name="connsiteY2375" fmla="*/ 782507 h 2380521"/>
              <a:gd name="connsiteX2376" fmla="*/ 3240649 w 8023328"/>
              <a:gd name="connsiteY2376" fmla="*/ 796363 h 2380521"/>
              <a:gd name="connsiteX2377" fmla="*/ 3228250 w 8023328"/>
              <a:gd name="connsiteY2377" fmla="*/ 808761 h 2380521"/>
              <a:gd name="connsiteX2378" fmla="*/ 3214395 w 8023328"/>
              <a:gd name="connsiteY2378" fmla="*/ 796363 h 2380521"/>
              <a:gd name="connsiteX2379" fmla="*/ 3228250 w 8023328"/>
              <a:gd name="connsiteY2379" fmla="*/ 782507 h 2380521"/>
              <a:gd name="connsiteX2380" fmla="*/ 3152591 w 8023328"/>
              <a:gd name="connsiteY2380" fmla="*/ 782507 h 2380521"/>
              <a:gd name="connsiteX2381" fmla="*/ 3166447 w 8023328"/>
              <a:gd name="connsiteY2381" fmla="*/ 796363 h 2380521"/>
              <a:gd name="connsiteX2382" fmla="*/ 3152591 w 8023328"/>
              <a:gd name="connsiteY2382" fmla="*/ 808761 h 2380521"/>
              <a:gd name="connsiteX2383" fmla="*/ 3140193 w 8023328"/>
              <a:gd name="connsiteY2383" fmla="*/ 796363 h 2380521"/>
              <a:gd name="connsiteX2384" fmla="*/ 3152591 w 8023328"/>
              <a:gd name="connsiteY2384" fmla="*/ 782507 h 2380521"/>
              <a:gd name="connsiteX2385" fmla="*/ 1226672 w 8023328"/>
              <a:gd name="connsiteY2385" fmla="*/ 782507 h 2380521"/>
              <a:gd name="connsiteX2386" fmla="*/ 1240529 w 8023328"/>
              <a:gd name="connsiteY2386" fmla="*/ 796926 h 2380521"/>
              <a:gd name="connsiteX2387" fmla="*/ 1226672 w 8023328"/>
              <a:gd name="connsiteY2387" fmla="*/ 812105 h 2380521"/>
              <a:gd name="connsiteX2388" fmla="*/ 1214283 w 8023328"/>
              <a:gd name="connsiteY2388" fmla="*/ 796926 h 2380521"/>
              <a:gd name="connsiteX2389" fmla="*/ 1226672 w 8023328"/>
              <a:gd name="connsiteY2389" fmla="*/ 782507 h 2380521"/>
              <a:gd name="connsiteX2390" fmla="*/ 1154869 w 8023328"/>
              <a:gd name="connsiteY2390" fmla="*/ 782507 h 2380521"/>
              <a:gd name="connsiteX2391" fmla="*/ 1169658 w 8023328"/>
              <a:gd name="connsiteY2391" fmla="*/ 796926 h 2380521"/>
              <a:gd name="connsiteX2392" fmla="*/ 1154869 w 8023328"/>
              <a:gd name="connsiteY2392" fmla="*/ 812105 h 2380521"/>
              <a:gd name="connsiteX2393" fmla="*/ 1140080 w 8023328"/>
              <a:gd name="connsiteY2393" fmla="*/ 796926 h 2380521"/>
              <a:gd name="connsiteX2394" fmla="*/ 1154869 w 8023328"/>
              <a:gd name="connsiteY2394" fmla="*/ 782507 h 2380521"/>
              <a:gd name="connsiteX2395" fmla="*/ 1084040 w 8023328"/>
              <a:gd name="connsiteY2395" fmla="*/ 782507 h 2380521"/>
              <a:gd name="connsiteX2396" fmla="*/ 1098826 w 8023328"/>
              <a:gd name="connsiteY2396" fmla="*/ 796926 h 2380521"/>
              <a:gd name="connsiteX2397" fmla="*/ 1084040 w 8023328"/>
              <a:gd name="connsiteY2397" fmla="*/ 812105 h 2380521"/>
              <a:gd name="connsiteX2398" fmla="*/ 1069250 w 8023328"/>
              <a:gd name="connsiteY2398" fmla="*/ 796926 h 2380521"/>
              <a:gd name="connsiteX2399" fmla="*/ 1084040 w 8023328"/>
              <a:gd name="connsiteY2399" fmla="*/ 782507 h 2380521"/>
              <a:gd name="connsiteX2400" fmla="*/ 1013594 w 8023328"/>
              <a:gd name="connsiteY2400" fmla="*/ 782507 h 2380521"/>
              <a:gd name="connsiteX2401" fmla="*/ 1028015 w 8023328"/>
              <a:gd name="connsiteY2401" fmla="*/ 796926 h 2380521"/>
              <a:gd name="connsiteX2402" fmla="*/ 1013594 w 8023328"/>
              <a:gd name="connsiteY2402" fmla="*/ 812105 h 2380521"/>
              <a:gd name="connsiteX2403" fmla="*/ 998417 w 8023328"/>
              <a:gd name="connsiteY2403" fmla="*/ 796926 h 2380521"/>
              <a:gd name="connsiteX2404" fmla="*/ 1013594 w 8023328"/>
              <a:gd name="connsiteY2404" fmla="*/ 782507 h 2380521"/>
              <a:gd name="connsiteX2405" fmla="*/ 941447 w 8023328"/>
              <a:gd name="connsiteY2405" fmla="*/ 782507 h 2380521"/>
              <a:gd name="connsiteX2406" fmla="*/ 953844 w 8023328"/>
              <a:gd name="connsiteY2406" fmla="*/ 796926 h 2380521"/>
              <a:gd name="connsiteX2407" fmla="*/ 941447 w 8023328"/>
              <a:gd name="connsiteY2407" fmla="*/ 812105 h 2380521"/>
              <a:gd name="connsiteX2408" fmla="*/ 927591 w 8023328"/>
              <a:gd name="connsiteY2408" fmla="*/ 796926 h 2380521"/>
              <a:gd name="connsiteX2409" fmla="*/ 941447 w 8023328"/>
              <a:gd name="connsiteY2409" fmla="*/ 782507 h 2380521"/>
              <a:gd name="connsiteX2410" fmla="*/ 870615 w 8023328"/>
              <a:gd name="connsiteY2410" fmla="*/ 782507 h 2380521"/>
              <a:gd name="connsiteX2411" fmla="*/ 883013 w 8023328"/>
              <a:gd name="connsiteY2411" fmla="*/ 796926 h 2380521"/>
              <a:gd name="connsiteX2412" fmla="*/ 870615 w 8023328"/>
              <a:gd name="connsiteY2412" fmla="*/ 812105 h 2380521"/>
              <a:gd name="connsiteX2413" fmla="*/ 856759 w 8023328"/>
              <a:gd name="connsiteY2413" fmla="*/ 796926 h 2380521"/>
              <a:gd name="connsiteX2414" fmla="*/ 870615 w 8023328"/>
              <a:gd name="connsiteY2414" fmla="*/ 782507 h 2380521"/>
              <a:gd name="connsiteX2415" fmla="*/ 799784 w 8023328"/>
              <a:gd name="connsiteY2415" fmla="*/ 782507 h 2380521"/>
              <a:gd name="connsiteX2416" fmla="*/ 812183 w 8023328"/>
              <a:gd name="connsiteY2416" fmla="*/ 796926 h 2380521"/>
              <a:gd name="connsiteX2417" fmla="*/ 799784 w 8023328"/>
              <a:gd name="connsiteY2417" fmla="*/ 812105 h 2380521"/>
              <a:gd name="connsiteX2418" fmla="*/ 785929 w 8023328"/>
              <a:gd name="connsiteY2418" fmla="*/ 796926 h 2380521"/>
              <a:gd name="connsiteX2419" fmla="*/ 799784 w 8023328"/>
              <a:gd name="connsiteY2419" fmla="*/ 782507 h 2380521"/>
              <a:gd name="connsiteX2420" fmla="*/ 724123 w 8023328"/>
              <a:gd name="connsiteY2420" fmla="*/ 782507 h 2380521"/>
              <a:gd name="connsiteX2421" fmla="*/ 737981 w 8023328"/>
              <a:gd name="connsiteY2421" fmla="*/ 796926 h 2380521"/>
              <a:gd name="connsiteX2422" fmla="*/ 724123 w 8023328"/>
              <a:gd name="connsiteY2422" fmla="*/ 812105 h 2380521"/>
              <a:gd name="connsiteX2423" fmla="*/ 711726 w 8023328"/>
              <a:gd name="connsiteY2423" fmla="*/ 796926 h 2380521"/>
              <a:gd name="connsiteX2424" fmla="*/ 724123 w 8023328"/>
              <a:gd name="connsiteY2424" fmla="*/ 782507 h 2380521"/>
              <a:gd name="connsiteX2425" fmla="*/ 653293 w 8023328"/>
              <a:gd name="connsiteY2425" fmla="*/ 782507 h 2380521"/>
              <a:gd name="connsiteX2426" fmla="*/ 667149 w 8023328"/>
              <a:gd name="connsiteY2426" fmla="*/ 796926 h 2380521"/>
              <a:gd name="connsiteX2427" fmla="*/ 653293 w 8023328"/>
              <a:gd name="connsiteY2427" fmla="*/ 812105 h 2380521"/>
              <a:gd name="connsiteX2428" fmla="*/ 640896 w 8023328"/>
              <a:gd name="connsiteY2428" fmla="*/ 796926 h 2380521"/>
              <a:gd name="connsiteX2429" fmla="*/ 653293 w 8023328"/>
              <a:gd name="connsiteY2429" fmla="*/ 782507 h 2380521"/>
              <a:gd name="connsiteX2430" fmla="*/ 584855 w 8023328"/>
              <a:gd name="connsiteY2430" fmla="*/ 782507 h 2380521"/>
              <a:gd name="connsiteX2431" fmla="*/ 599643 w 8023328"/>
              <a:gd name="connsiteY2431" fmla="*/ 796926 h 2380521"/>
              <a:gd name="connsiteX2432" fmla="*/ 584855 w 8023328"/>
              <a:gd name="connsiteY2432" fmla="*/ 812105 h 2380521"/>
              <a:gd name="connsiteX2433" fmla="*/ 570066 w 8023328"/>
              <a:gd name="connsiteY2433" fmla="*/ 796926 h 2380521"/>
              <a:gd name="connsiteX2434" fmla="*/ 584855 w 8023328"/>
              <a:gd name="connsiteY2434" fmla="*/ 782507 h 2380521"/>
              <a:gd name="connsiteX2435" fmla="*/ 513654 w 8023328"/>
              <a:gd name="connsiteY2435" fmla="*/ 782507 h 2380521"/>
              <a:gd name="connsiteX2436" fmla="*/ 528831 w 8023328"/>
              <a:gd name="connsiteY2436" fmla="*/ 796926 h 2380521"/>
              <a:gd name="connsiteX2437" fmla="*/ 513654 w 8023328"/>
              <a:gd name="connsiteY2437" fmla="*/ 812105 h 2380521"/>
              <a:gd name="connsiteX2438" fmla="*/ 499235 w 8023328"/>
              <a:gd name="connsiteY2438" fmla="*/ 796926 h 2380521"/>
              <a:gd name="connsiteX2439" fmla="*/ 513654 w 8023328"/>
              <a:gd name="connsiteY2439" fmla="*/ 782507 h 2380521"/>
              <a:gd name="connsiteX2440" fmla="*/ 439821 w 8023328"/>
              <a:gd name="connsiteY2440" fmla="*/ 782507 h 2380521"/>
              <a:gd name="connsiteX2441" fmla="*/ 454611 w 8023328"/>
              <a:gd name="connsiteY2441" fmla="*/ 796926 h 2380521"/>
              <a:gd name="connsiteX2442" fmla="*/ 439821 w 8023328"/>
              <a:gd name="connsiteY2442" fmla="*/ 812105 h 2380521"/>
              <a:gd name="connsiteX2443" fmla="*/ 425033 w 8023328"/>
              <a:gd name="connsiteY2443" fmla="*/ 796926 h 2380521"/>
              <a:gd name="connsiteX2444" fmla="*/ 439821 w 8023328"/>
              <a:gd name="connsiteY2444" fmla="*/ 782507 h 2380521"/>
              <a:gd name="connsiteX2445" fmla="*/ 4439056 w 8023328"/>
              <a:gd name="connsiteY2445" fmla="*/ 711678 h 2380521"/>
              <a:gd name="connsiteX2446" fmla="*/ 4451453 w 8023328"/>
              <a:gd name="connsiteY2446" fmla="*/ 724075 h 2380521"/>
              <a:gd name="connsiteX2447" fmla="*/ 4439056 w 8023328"/>
              <a:gd name="connsiteY2447" fmla="*/ 737932 h 2380521"/>
              <a:gd name="connsiteX2448" fmla="*/ 4425200 w 8023328"/>
              <a:gd name="connsiteY2448" fmla="*/ 724075 h 2380521"/>
              <a:gd name="connsiteX2449" fmla="*/ 4439056 w 8023328"/>
              <a:gd name="connsiteY2449" fmla="*/ 711678 h 2380521"/>
              <a:gd name="connsiteX2450" fmla="*/ 4366768 w 8023328"/>
              <a:gd name="connsiteY2450" fmla="*/ 711678 h 2380521"/>
              <a:gd name="connsiteX2451" fmla="*/ 4380624 w 8023328"/>
              <a:gd name="connsiteY2451" fmla="*/ 724075 h 2380521"/>
              <a:gd name="connsiteX2452" fmla="*/ 4366768 w 8023328"/>
              <a:gd name="connsiteY2452" fmla="*/ 737932 h 2380521"/>
              <a:gd name="connsiteX2453" fmla="*/ 4354371 w 8023328"/>
              <a:gd name="connsiteY2453" fmla="*/ 724075 h 2380521"/>
              <a:gd name="connsiteX2454" fmla="*/ 4366768 w 8023328"/>
              <a:gd name="connsiteY2454" fmla="*/ 711678 h 2380521"/>
              <a:gd name="connsiteX2455" fmla="*/ 4295937 w 8023328"/>
              <a:gd name="connsiteY2455" fmla="*/ 711678 h 2380521"/>
              <a:gd name="connsiteX2456" fmla="*/ 4309793 w 8023328"/>
              <a:gd name="connsiteY2456" fmla="*/ 724075 h 2380521"/>
              <a:gd name="connsiteX2457" fmla="*/ 4295937 w 8023328"/>
              <a:gd name="connsiteY2457" fmla="*/ 737932 h 2380521"/>
              <a:gd name="connsiteX2458" fmla="*/ 4283540 w 8023328"/>
              <a:gd name="connsiteY2458" fmla="*/ 724075 h 2380521"/>
              <a:gd name="connsiteX2459" fmla="*/ 4295937 w 8023328"/>
              <a:gd name="connsiteY2459" fmla="*/ 711678 h 2380521"/>
              <a:gd name="connsiteX2460" fmla="*/ 4225107 w 8023328"/>
              <a:gd name="connsiteY2460" fmla="*/ 711678 h 2380521"/>
              <a:gd name="connsiteX2461" fmla="*/ 4238963 w 8023328"/>
              <a:gd name="connsiteY2461" fmla="*/ 724075 h 2380521"/>
              <a:gd name="connsiteX2462" fmla="*/ 4225107 w 8023328"/>
              <a:gd name="connsiteY2462" fmla="*/ 737932 h 2380521"/>
              <a:gd name="connsiteX2463" fmla="*/ 4212710 w 8023328"/>
              <a:gd name="connsiteY2463" fmla="*/ 724075 h 2380521"/>
              <a:gd name="connsiteX2464" fmla="*/ 4225107 w 8023328"/>
              <a:gd name="connsiteY2464" fmla="*/ 711678 h 2380521"/>
              <a:gd name="connsiteX2465" fmla="*/ 4153295 w 8023328"/>
              <a:gd name="connsiteY2465" fmla="*/ 711678 h 2380521"/>
              <a:gd name="connsiteX2466" fmla="*/ 4168083 w 8023328"/>
              <a:gd name="connsiteY2466" fmla="*/ 724075 h 2380521"/>
              <a:gd name="connsiteX2467" fmla="*/ 4153295 w 8023328"/>
              <a:gd name="connsiteY2467" fmla="*/ 737932 h 2380521"/>
              <a:gd name="connsiteX2468" fmla="*/ 4138507 w 8023328"/>
              <a:gd name="connsiteY2468" fmla="*/ 724075 h 2380521"/>
              <a:gd name="connsiteX2469" fmla="*/ 4153295 w 8023328"/>
              <a:gd name="connsiteY2469" fmla="*/ 711678 h 2380521"/>
              <a:gd name="connsiteX2470" fmla="*/ 4082465 w 8023328"/>
              <a:gd name="connsiteY2470" fmla="*/ 711678 h 2380521"/>
              <a:gd name="connsiteX2471" fmla="*/ 4097254 w 8023328"/>
              <a:gd name="connsiteY2471" fmla="*/ 724075 h 2380521"/>
              <a:gd name="connsiteX2472" fmla="*/ 4082465 w 8023328"/>
              <a:gd name="connsiteY2472" fmla="*/ 737932 h 2380521"/>
              <a:gd name="connsiteX2473" fmla="*/ 4067676 w 8023328"/>
              <a:gd name="connsiteY2473" fmla="*/ 724075 h 2380521"/>
              <a:gd name="connsiteX2474" fmla="*/ 4082465 w 8023328"/>
              <a:gd name="connsiteY2474" fmla="*/ 711678 h 2380521"/>
              <a:gd name="connsiteX2475" fmla="*/ 4010703 w 8023328"/>
              <a:gd name="connsiteY2475" fmla="*/ 711678 h 2380521"/>
              <a:gd name="connsiteX2476" fmla="*/ 4023100 w 8023328"/>
              <a:gd name="connsiteY2476" fmla="*/ 724075 h 2380521"/>
              <a:gd name="connsiteX2477" fmla="*/ 4010703 w 8023328"/>
              <a:gd name="connsiteY2477" fmla="*/ 737932 h 2380521"/>
              <a:gd name="connsiteX2478" fmla="*/ 3996847 w 8023328"/>
              <a:gd name="connsiteY2478" fmla="*/ 724075 h 2380521"/>
              <a:gd name="connsiteX2479" fmla="*/ 4010703 w 8023328"/>
              <a:gd name="connsiteY2479" fmla="*/ 711678 h 2380521"/>
              <a:gd name="connsiteX2480" fmla="*/ 3939871 w 8023328"/>
              <a:gd name="connsiteY2480" fmla="*/ 711678 h 2380521"/>
              <a:gd name="connsiteX2481" fmla="*/ 3952268 w 8023328"/>
              <a:gd name="connsiteY2481" fmla="*/ 724075 h 2380521"/>
              <a:gd name="connsiteX2482" fmla="*/ 3939871 w 8023328"/>
              <a:gd name="connsiteY2482" fmla="*/ 737932 h 2380521"/>
              <a:gd name="connsiteX2483" fmla="*/ 3926015 w 8023328"/>
              <a:gd name="connsiteY2483" fmla="*/ 724075 h 2380521"/>
              <a:gd name="connsiteX2484" fmla="*/ 3939871 w 8023328"/>
              <a:gd name="connsiteY2484" fmla="*/ 711678 h 2380521"/>
              <a:gd name="connsiteX2485" fmla="*/ 3869042 w 8023328"/>
              <a:gd name="connsiteY2485" fmla="*/ 711678 h 2380521"/>
              <a:gd name="connsiteX2486" fmla="*/ 3881439 w 8023328"/>
              <a:gd name="connsiteY2486" fmla="*/ 724075 h 2380521"/>
              <a:gd name="connsiteX2487" fmla="*/ 3869042 w 8023328"/>
              <a:gd name="connsiteY2487" fmla="*/ 737932 h 2380521"/>
              <a:gd name="connsiteX2488" fmla="*/ 3855186 w 8023328"/>
              <a:gd name="connsiteY2488" fmla="*/ 724075 h 2380521"/>
              <a:gd name="connsiteX2489" fmla="*/ 3869042 w 8023328"/>
              <a:gd name="connsiteY2489" fmla="*/ 711678 h 2380521"/>
              <a:gd name="connsiteX2490" fmla="*/ 3796752 w 8023328"/>
              <a:gd name="connsiteY2490" fmla="*/ 711678 h 2380521"/>
              <a:gd name="connsiteX2491" fmla="*/ 3810608 w 8023328"/>
              <a:gd name="connsiteY2491" fmla="*/ 724075 h 2380521"/>
              <a:gd name="connsiteX2492" fmla="*/ 3796752 w 8023328"/>
              <a:gd name="connsiteY2492" fmla="*/ 737932 h 2380521"/>
              <a:gd name="connsiteX2493" fmla="*/ 3784355 w 8023328"/>
              <a:gd name="connsiteY2493" fmla="*/ 724075 h 2380521"/>
              <a:gd name="connsiteX2494" fmla="*/ 3796752 w 8023328"/>
              <a:gd name="connsiteY2494" fmla="*/ 711678 h 2380521"/>
              <a:gd name="connsiteX2495" fmla="*/ 3725922 w 8023328"/>
              <a:gd name="connsiteY2495" fmla="*/ 711678 h 2380521"/>
              <a:gd name="connsiteX2496" fmla="*/ 3739778 w 8023328"/>
              <a:gd name="connsiteY2496" fmla="*/ 724075 h 2380521"/>
              <a:gd name="connsiteX2497" fmla="*/ 3725922 w 8023328"/>
              <a:gd name="connsiteY2497" fmla="*/ 737932 h 2380521"/>
              <a:gd name="connsiteX2498" fmla="*/ 3713525 w 8023328"/>
              <a:gd name="connsiteY2498" fmla="*/ 724075 h 2380521"/>
              <a:gd name="connsiteX2499" fmla="*/ 3725922 w 8023328"/>
              <a:gd name="connsiteY2499" fmla="*/ 711678 h 2380521"/>
              <a:gd name="connsiteX2500" fmla="*/ 3655091 w 8023328"/>
              <a:gd name="connsiteY2500" fmla="*/ 711678 h 2380521"/>
              <a:gd name="connsiteX2501" fmla="*/ 3668947 w 8023328"/>
              <a:gd name="connsiteY2501" fmla="*/ 724075 h 2380521"/>
              <a:gd name="connsiteX2502" fmla="*/ 3655091 w 8023328"/>
              <a:gd name="connsiteY2502" fmla="*/ 737932 h 2380521"/>
              <a:gd name="connsiteX2503" fmla="*/ 3642694 w 8023328"/>
              <a:gd name="connsiteY2503" fmla="*/ 724075 h 2380521"/>
              <a:gd name="connsiteX2504" fmla="*/ 3655091 w 8023328"/>
              <a:gd name="connsiteY2504" fmla="*/ 711678 h 2380521"/>
              <a:gd name="connsiteX2505" fmla="*/ 3583280 w 8023328"/>
              <a:gd name="connsiteY2505" fmla="*/ 711678 h 2380521"/>
              <a:gd name="connsiteX2506" fmla="*/ 3598069 w 8023328"/>
              <a:gd name="connsiteY2506" fmla="*/ 724075 h 2380521"/>
              <a:gd name="connsiteX2507" fmla="*/ 3583280 w 8023328"/>
              <a:gd name="connsiteY2507" fmla="*/ 737932 h 2380521"/>
              <a:gd name="connsiteX2508" fmla="*/ 3568491 w 8023328"/>
              <a:gd name="connsiteY2508" fmla="*/ 724075 h 2380521"/>
              <a:gd name="connsiteX2509" fmla="*/ 3583280 w 8023328"/>
              <a:gd name="connsiteY2509" fmla="*/ 711678 h 2380521"/>
              <a:gd name="connsiteX2510" fmla="*/ 3512449 w 8023328"/>
              <a:gd name="connsiteY2510" fmla="*/ 711678 h 2380521"/>
              <a:gd name="connsiteX2511" fmla="*/ 3527237 w 8023328"/>
              <a:gd name="connsiteY2511" fmla="*/ 724075 h 2380521"/>
              <a:gd name="connsiteX2512" fmla="*/ 3512449 w 8023328"/>
              <a:gd name="connsiteY2512" fmla="*/ 737932 h 2380521"/>
              <a:gd name="connsiteX2513" fmla="*/ 3497661 w 8023328"/>
              <a:gd name="connsiteY2513" fmla="*/ 724075 h 2380521"/>
              <a:gd name="connsiteX2514" fmla="*/ 3512449 w 8023328"/>
              <a:gd name="connsiteY2514" fmla="*/ 711678 h 2380521"/>
              <a:gd name="connsiteX2515" fmla="*/ 3441619 w 8023328"/>
              <a:gd name="connsiteY2515" fmla="*/ 711678 h 2380521"/>
              <a:gd name="connsiteX2516" fmla="*/ 3456408 w 8023328"/>
              <a:gd name="connsiteY2516" fmla="*/ 724075 h 2380521"/>
              <a:gd name="connsiteX2517" fmla="*/ 3441619 w 8023328"/>
              <a:gd name="connsiteY2517" fmla="*/ 737932 h 2380521"/>
              <a:gd name="connsiteX2518" fmla="*/ 3426830 w 8023328"/>
              <a:gd name="connsiteY2518" fmla="*/ 724075 h 2380521"/>
              <a:gd name="connsiteX2519" fmla="*/ 3441619 w 8023328"/>
              <a:gd name="connsiteY2519" fmla="*/ 711678 h 2380521"/>
              <a:gd name="connsiteX2520" fmla="*/ 3369857 w 8023328"/>
              <a:gd name="connsiteY2520" fmla="*/ 711678 h 2380521"/>
              <a:gd name="connsiteX2521" fmla="*/ 3382254 w 8023328"/>
              <a:gd name="connsiteY2521" fmla="*/ 724075 h 2380521"/>
              <a:gd name="connsiteX2522" fmla="*/ 3369857 w 8023328"/>
              <a:gd name="connsiteY2522" fmla="*/ 737932 h 2380521"/>
              <a:gd name="connsiteX2523" fmla="*/ 3356001 w 8023328"/>
              <a:gd name="connsiteY2523" fmla="*/ 724075 h 2380521"/>
              <a:gd name="connsiteX2524" fmla="*/ 3369857 w 8023328"/>
              <a:gd name="connsiteY2524" fmla="*/ 711678 h 2380521"/>
              <a:gd name="connsiteX2525" fmla="*/ 3299086 w 8023328"/>
              <a:gd name="connsiteY2525" fmla="*/ 711678 h 2380521"/>
              <a:gd name="connsiteX2526" fmla="*/ 3311485 w 8023328"/>
              <a:gd name="connsiteY2526" fmla="*/ 724075 h 2380521"/>
              <a:gd name="connsiteX2527" fmla="*/ 3299086 w 8023328"/>
              <a:gd name="connsiteY2527" fmla="*/ 737932 h 2380521"/>
              <a:gd name="connsiteX2528" fmla="*/ 3285234 w 8023328"/>
              <a:gd name="connsiteY2528" fmla="*/ 724075 h 2380521"/>
              <a:gd name="connsiteX2529" fmla="*/ 3299086 w 8023328"/>
              <a:gd name="connsiteY2529" fmla="*/ 711678 h 2380521"/>
              <a:gd name="connsiteX2530" fmla="*/ 3228255 w 8023328"/>
              <a:gd name="connsiteY2530" fmla="*/ 711678 h 2380521"/>
              <a:gd name="connsiteX2531" fmla="*/ 3240654 w 8023328"/>
              <a:gd name="connsiteY2531" fmla="*/ 724075 h 2380521"/>
              <a:gd name="connsiteX2532" fmla="*/ 3228255 w 8023328"/>
              <a:gd name="connsiteY2532" fmla="*/ 737932 h 2380521"/>
              <a:gd name="connsiteX2533" fmla="*/ 3214398 w 8023328"/>
              <a:gd name="connsiteY2533" fmla="*/ 724075 h 2380521"/>
              <a:gd name="connsiteX2534" fmla="*/ 3228255 w 8023328"/>
              <a:gd name="connsiteY2534" fmla="*/ 711678 h 2380521"/>
              <a:gd name="connsiteX2535" fmla="*/ 3152594 w 8023328"/>
              <a:gd name="connsiteY2535" fmla="*/ 711678 h 2380521"/>
              <a:gd name="connsiteX2536" fmla="*/ 3166451 w 8023328"/>
              <a:gd name="connsiteY2536" fmla="*/ 724075 h 2380521"/>
              <a:gd name="connsiteX2537" fmla="*/ 3152594 w 8023328"/>
              <a:gd name="connsiteY2537" fmla="*/ 737932 h 2380521"/>
              <a:gd name="connsiteX2538" fmla="*/ 3140198 w 8023328"/>
              <a:gd name="connsiteY2538" fmla="*/ 725534 h 2380521"/>
              <a:gd name="connsiteX2539" fmla="*/ 3152594 w 8023328"/>
              <a:gd name="connsiteY2539" fmla="*/ 711678 h 2380521"/>
              <a:gd name="connsiteX2540" fmla="*/ 3081763 w 8023328"/>
              <a:gd name="connsiteY2540" fmla="*/ 711678 h 2380521"/>
              <a:gd name="connsiteX2541" fmla="*/ 3095617 w 8023328"/>
              <a:gd name="connsiteY2541" fmla="*/ 725534 h 2380521"/>
              <a:gd name="connsiteX2542" fmla="*/ 3081763 w 8023328"/>
              <a:gd name="connsiteY2542" fmla="*/ 737932 h 2380521"/>
              <a:gd name="connsiteX2543" fmla="*/ 3069364 w 8023328"/>
              <a:gd name="connsiteY2543" fmla="*/ 725534 h 2380521"/>
              <a:gd name="connsiteX2544" fmla="*/ 3081763 w 8023328"/>
              <a:gd name="connsiteY2544" fmla="*/ 711678 h 2380521"/>
              <a:gd name="connsiteX2545" fmla="*/ 3013707 w 8023328"/>
              <a:gd name="connsiteY2545" fmla="*/ 711678 h 2380521"/>
              <a:gd name="connsiteX2546" fmla="*/ 3028128 w 8023328"/>
              <a:gd name="connsiteY2546" fmla="*/ 725534 h 2380521"/>
              <a:gd name="connsiteX2547" fmla="*/ 3013707 w 8023328"/>
              <a:gd name="connsiteY2547" fmla="*/ 737932 h 2380521"/>
              <a:gd name="connsiteX2548" fmla="*/ 2998531 w 8023328"/>
              <a:gd name="connsiteY2548" fmla="*/ 725534 h 2380521"/>
              <a:gd name="connsiteX2549" fmla="*/ 3013707 w 8023328"/>
              <a:gd name="connsiteY2549" fmla="*/ 711678 h 2380521"/>
              <a:gd name="connsiteX2550" fmla="*/ 2942485 w 8023328"/>
              <a:gd name="connsiteY2550" fmla="*/ 711678 h 2380521"/>
              <a:gd name="connsiteX2551" fmla="*/ 2957280 w 8023328"/>
              <a:gd name="connsiteY2551" fmla="*/ 725534 h 2380521"/>
              <a:gd name="connsiteX2552" fmla="*/ 2942485 w 8023328"/>
              <a:gd name="connsiteY2552" fmla="*/ 737932 h 2380521"/>
              <a:gd name="connsiteX2553" fmla="*/ 2927700 w 8023328"/>
              <a:gd name="connsiteY2553" fmla="*/ 725534 h 2380521"/>
              <a:gd name="connsiteX2554" fmla="*/ 2942485 w 8023328"/>
              <a:gd name="connsiteY2554" fmla="*/ 711678 h 2380521"/>
              <a:gd name="connsiteX2555" fmla="*/ 1440620 w 8023328"/>
              <a:gd name="connsiteY2555" fmla="*/ 711678 h 2380521"/>
              <a:gd name="connsiteX2556" fmla="*/ 1453017 w 8023328"/>
              <a:gd name="connsiteY2556" fmla="*/ 726466 h 2380521"/>
              <a:gd name="connsiteX2557" fmla="*/ 1440620 w 8023328"/>
              <a:gd name="connsiteY2557" fmla="*/ 741255 h 2380521"/>
              <a:gd name="connsiteX2558" fmla="*/ 1426765 w 8023328"/>
              <a:gd name="connsiteY2558" fmla="*/ 726466 h 2380521"/>
              <a:gd name="connsiteX2559" fmla="*/ 1440620 w 8023328"/>
              <a:gd name="connsiteY2559" fmla="*/ 711678 h 2380521"/>
              <a:gd name="connsiteX2560" fmla="*/ 1368338 w 8023328"/>
              <a:gd name="connsiteY2560" fmla="*/ 711678 h 2380521"/>
              <a:gd name="connsiteX2561" fmla="*/ 1382190 w 8023328"/>
              <a:gd name="connsiteY2561" fmla="*/ 726466 h 2380521"/>
              <a:gd name="connsiteX2562" fmla="*/ 1368338 w 8023328"/>
              <a:gd name="connsiteY2562" fmla="*/ 741255 h 2380521"/>
              <a:gd name="connsiteX2563" fmla="*/ 1355939 w 8023328"/>
              <a:gd name="connsiteY2563" fmla="*/ 726466 h 2380521"/>
              <a:gd name="connsiteX2564" fmla="*/ 1368338 w 8023328"/>
              <a:gd name="connsiteY2564" fmla="*/ 711678 h 2380521"/>
              <a:gd name="connsiteX2565" fmla="*/ 1297509 w 8023328"/>
              <a:gd name="connsiteY2565" fmla="*/ 711678 h 2380521"/>
              <a:gd name="connsiteX2566" fmla="*/ 1311366 w 8023328"/>
              <a:gd name="connsiteY2566" fmla="*/ 726466 h 2380521"/>
              <a:gd name="connsiteX2567" fmla="*/ 1297509 w 8023328"/>
              <a:gd name="connsiteY2567" fmla="*/ 741255 h 2380521"/>
              <a:gd name="connsiteX2568" fmla="*/ 1285113 w 8023328"/>
              <a:gd name="connsiteY2568" fmla="*/ 726466 h 2380521"/>
              <a:gd name="connsiteX2569" fmla="*/ 1297509 w 8023328"/>
              <a:gd name="connsiteY2569" fmla="*/ 711678 h 2380521"/>
              <a:gd name="connsiteX2570" fmla="*/ 1226678 w 8023328"/>
              <a:gd name="connsiteY2570" fmla="*/ 711678 h 2380521"/>
              <a:gd name="connsiteX2571" fmla="*/ 1240535 w 8023328"/>
              <a:gd name="connsiteY2571" fmla="*/ 726466 h 2380521"/>
              <a:gd name="connsiteX2572" fmla="*/ 1226678 w 8023328"/>
              <a:gd name="connsiteY2572" fmla="*/ 741255 h 2380521"/>
              <a:gd name="connsiteX2573" fmla="*/ 1214288 w 8023328"/>
              <a:gd name="connsiteY2573" fmla="*/ 726466 h 2380521"/>
              <a:gd name="connsiteX2574" fmla="*/ 1226678 w 8023328"/>
              <a:gd name="connsiteY2574" fmla="*/ 711678 h 2380521"/>
              <a:gd name="connsiteX2575" fmla="*/ 1154874 w 8023328"/>
              <a:gd name="connsiteY2575" fmla="*/ 711678 h 2380521"/>
              <a:gd name="connsiteX2576" fmla="*/ 1169663 w 8023328"/>
              <a:gd name="connsiteY2576" fmla="*/ 726466 h 2380521"/>
              <a:gd name="connsiteX2577" fmla="*/ 1154874 w 8023328"/>
              <a:gd name="connsiteY2577" fmla="*/ 741255 h 2380521"/>
              <a:gd name="connsiteX2578" fmla="*/ 1140086 w 8023328"/>
              <a:gd name="connsiteY2578" fmla="*/ 726466 h 2380521"/>
              <a:gd name="connsiteX2579" fmla="*/ 1154874 w 8023328"/>
              <a:gd name="connsiteY2579" fmla="*/ 711678 h 2380521"/>
              <a:gd name="connsiteX2580" fmla="*/ 1084045 w 8023328"/>
              <a:gd name="connsiteY2580" fmla="*/ 711678 h 2380521"/>
              <a:gd name="connsiteX2581" fmla="*/ 1098833 w 8023328"/>
              <a:gd name="connsiteY2581" fmla="*/ 726466 h 2380521"/>
              <a:gd name="connsiteX2582" fmla="*/ 1084045 w 8023328"/>
              <a:gd name="connsiteY2582" fmla="*/ 741255 h 2380521"/>
              <a:gd name="connsiteX2583" fmla="*/ 1069255 w 8023328"/>
              <a:gd name="connsiteY2583" fmla="*/ 726466 h 2380521"/>
              <a:gd name="connsiteX2584" fmla="*/ 1084045 w 8023328"/>
              <a:gd name="connsiteY2584" fmla="*/ 711678 h 2380521"/>
              <a:gd name="connsiteX2585" fmla="*/ 1013599 w 8023328"/>
              <a:gd name="connsiteY2585" fmla="*/ 711678 h 2380521"/>
              <a:gd name="connsiteX2586" fmla="*/ 1028021 w 8023328"/>
              <a:gd name="connsiteY2586" fmla="*/ 726466 h 2380521"/>
              <a:gd name="connsiteX2587" fmla="*/ 1013599 w 8023328"/>
              <a:gd name="connsiteY2587" fmla="*/ 741255 h 2380521"/>
              <a:gd name="connsiteX2588" fmla="*/ 998423 w 8023328"/>
              <a:gd name="connsiteY2588" fmla="*/ 726466 h 2380521"/>
              <a:gd name="connsiteX2589" fmla="*/ 1013599 w 8023328"/>
              <a:gd name="connsiteY2589" fmla="*/ 711678 h 2380521"/>
              <a:gd name="connsiteX2590" fmla="*/ 941452 w 8023328"/>
              <a:gd name="connsiteY2590" fmla="*/ 711678 h 2380521"/>
              <a:gd name="connsiteX2591" fmla="*/ 953848 w 8023328"/>
              <a:gd name="connsiteY2591" fmla="*/ 726466 h 2380521"/>
              <a:gd name="connsiteX2592" fmla="*/ 941452 w 8023328"/>
              <a:gd name="connsiteY2592" fmla="*/ 741255 h 2380521"/>
              <a:gd name="connsiteX2593" fmla="*/ 927596 w 8023328"/>
              <a:gd name="connsiteY2593" fmla="*/ 726466 h 2380521"/>
              <a:gd name="connsiteX2594" fmla="*/ 941452 w 8023328"/>
              <a:gd name="connsiteY2594" fmla="*/ 711678 h 2380521"/>
              <a:gd name="connsiteX2595" fmla="*/ 870620 w 8023328"/>
              <a:gd name="connsiteY2595" fmla="*/ 711678 h 2380521"/>
              <a:gd name="connsiteX2596" fmla="*/ 883018 w 8023328"/>
              <a:gd name="connsiteY2596" fmla="*/ 726466 h 2380521"/>
              <a:gd name="connsiteX2597" fmla="*/ 870620 w 8023328"/>
              <a:gd name="connsiteY2597" fmla="*/ 741255 h 2380521"/>
              <a:gd name="connsiteX2598" fmla="*/ 856764 w 8023328"/>
              <a:gd name="connsiteY2598" fmla="*/ 726466 h 2380521"/>
              <a:gd name="connsiteX2599" fmla="*/ 870620 w 8023328"/>
              <a:gd name="connsiteY2599" fmla="*/ 711678 h 2380521"/>
              <a:gd name="connsiteX2600" fmla="*/ 798331 w 8023328"/>
              <a:gd name="connsiteY2600" fmla="*/ 711678 h 2380521"/>
              <a:gd name="connsiteX2601" fmla="*/ 812189 w 8023328"/>
              <a:gd name="connsiteY2601" fmla="*/ 726466 h 2380521"/>
              <a:gd name="connsiteX2602" fmla="*/ 798331 w 8023328"/>
              <a:gd name="connsiteY2602" fmla="*/ 741255 h 2380521"/>
              <a:gd name="connsiteX2603" fmla="*/ 785934 w 8023328"/>
              <a:gd name="connsiteY2603" fmla="*/ 726466 h 2380521"/>
              <a:gd name="connsiteX2604" fmla="*/ 798331 w 8023328"/>
              <a:gd name="connsiteY2604" fmla="*/ 711678 h 2380521"/>
              <a:gd name="connsiteX2605" fmla="*/ 724129 w 8023328"/>
              <a:gd name="connsiteY2605" fmla="*/ 711678 h 2380521"/>
              <a:gd name="connsiteX2606" fmla="*/ 737986 w 8023328"/>
              <a:gd name="connsiteY2606" fmla="*/ 726466 h 2380521"/>
              <a:gd name="connsiteX2607" fmla="*/ 724129 w 8023328"/>
              <a:gd name="connsiteY2607" fmla="*/ 741255 h 2380521"/>
              <a:gd name="connsiteX2608" fmla="*/ 711732 w 8023328"/>
              <a:gd name="connsiteY2608" fmla="*/ 726466 h 2380521"/>
              <a:gd name="connsiteX2609" fmla="*/ 724129 w 8023328"/>
              <a:gd name="connsiteY2609" fmla="*/ 711678 h 2380521"/>
              <a:gd name="connsiteX2610" fmla="*/ 653298 w 8023328"/>
              <a:gd name="connsiteY2610" fmla="*/ 711678 h 2380521"/>
              <a:gd name="connsiteX2611" fmla="*/ 667154 w 8023328"/>
              <a:gd name="connsiteY2611" fmla="*/ 726466 h 2380521"/>
              <a:gd name="connsiteX2612" fmla="*/ 653298 w 8023328"/>
              <a:gd name="connsiteY2612" fmla="*/ 741255 h 2380521"/>
              <a:gd name="connsiteX2613" fmla="*/ 640901 w 8023328"/>
              <a:gd name="connsiteY2613" fmla="*/ 726466 h 2380521"/>
              <a:gd name="connsiteX2614" fmla="*/ 653298 w 8023328"/>
              <a:gd name="connsiteY2614" fmla="*/ 711678 h 2380521"/>
              <a:gd name="connsiteX2615" fmla="*/ 584861 w 8023328"/>
              <a:gd name="connsiteY2615" fmla="*/ 711678 h 2380521"/>
              <a:gd name="connsiteX2616" fmla="*/ 599648 w 8023328"/>
              <a:gd name="connsiteY2616" fmla="*/ 726466 h 2380521"/>
              <a:gd name="connsiteX2617" fmla="*/ 584861 w 8023328"/>
              <a:gd name="connsiteY2617" fmla="*/ 741255 h 2380521"/>
              <a:gd name="connsiteX2618" fmla="*/ 570071 w 8023328"/>
              <a:gd name="connsiteY2618" fmla="*/ 726466 h 2380521"/>
              <a:gd name="connsiteX2619" fmla="*/ 584861 w 8023328"/>
              <a:gd name="connsiteY2619" fmla="*/ 711678 h 2380521"/>
              <a:gd name="connsiteX2620" fmla="*/ 513660 w 8023328"/>
              <a:gd name="connsiteY2620" fmla="*/ 711678 h 2380521"/>
              <a:gd name="connsiteX2621" fmla="*/ 528837 w 8023328"/>
              <a:gd name="connsiteY2621" fmla="*/ 726466 h 2380521"/>
              <a:gd name="connsiteX2622" fmla="*/ 513660 w 8023328"/>
              <a:gd name="connsiteY2622" fmla="*/ 741255 h 2380521"/>
              <a:gd name="connsiteX2623" fmla="*/ 499241 w 8023328"/>
              <a:gd name="connsiteY2623" fmla="*/ 726466 h 2380521"/>
              <a:gd name="connsiteX2624" fmla="*/ 513660 w 8023328"/>
              <a:gd name="connsiteY2624" fmla="*/ 711678 h 2380521"/>
              <a:gd name="connsiteX2625" fmla="*/ 439826 w 8023328"/>
              <a:gd name="connsiteY2625" fmla="*/ 711678 h 2380521"/>
              <a:gd name="connsiteX2626" fmla="*/ 454616 w 8023328"/>
              <a:gd name="connsiteY2626" fmla="*/ 726466 h 2380521"/>
              <a:gd name="connsiteX2627" fmla="*/ 439826 w 8023328"/>
              <a:gd name="connsiteY2627" fmla="*/ 741255 h 2380521"/>
              <a:gd name="connsiteX2628" fmla="*/ 425038 w 8023328"/>
              <a:gd name="connsiteY2628" fmla="*/ 726466 h 2380521"/>
              <a:gd name="connsiteX2629" fmla="*/ 439826 w 8023328"/>
              <a:gd name="connsiteY2629" fmla="*/ 711678 h 2380521"/>
              <a:gd name="connsiteX2630" fmla="*/ 368064 w 8023328"/>
              <a:gd name="connsiteY2630" fmla="*/ 711678 h 2380521"/>
              <a:gd name="connsiteX2631" fmla="*/ 380462 w 8023328"/>
              <a:gd name="connsiteY2631" fmla="*/ 726466 h 2380521"/>
              <a:gd name="connsiteX2632" fmla="*/ 368064 w 8023328"/>
              <a:gd name="connsiteY2632" fmla="*/ 741255 h 2380521"/>
              <a:gd name="connsiteX2633" fmla="*/ 354207 w 8023328"/>
              <a:gd name="connsiteY2633" fmla="*/ 726466 h 2380521"/>
              <a:gd name="connsiteX2634" fmla="*/ 368064 w 8023328"/>
              <a:gd name="connsiteY2634" fmla="*/ 711678 h 2380521"/>
              <a:gd name="connsiteX2635" fmla="*/ 297232 w 8023328"/>
              <a:gd name="connsiteY2635" fmla="*/ 711678 h 2380521"/>
              <a:gd name="connsiteX2636" fmla="*/ 309630 w 8023328"/>
              <a:gd name="connsiteY2636" fmla="*/ 726466 h 2380521"/>
              <a:gd name="connsiteX2637" fmla="*/ 297232 w 8023328"/>
              <a:gd name="connsiteY2637" fmla="*/ 741255 h 2380521"/>
              <a:gd name="connsiteX2638" fmla="*/ 283376 w 8023328"/>
              <a:gd name="connsiteY2638" fmla="*/ 726466 h 2380521"/>
              <a:gd name="connsiteX2639" fmla="*/ 297232 w 8023328"/>
              <a:gd name="connsiteY2639" fmla="*/ 711678 h 2380521"/>
              <a:gd name="connsiteX2640" fmla="*/ 226403 w 8023328"/>
              <a:gd name="connsiteY2640" fmla="*/ 711678 h 2380521"/>
              <a:gd name="connsiteX2641" fmla="*/ 238801 w 8023328"/>
              <a:gd name="connsiteY2641" fmla="*/ 726466 h 2380521"/>
              <a:gd name="connsiteX2642" fmla="*/ 226403 w 8023328"/>
              <a:gd name="connsiteY2642" fmla="*/ 741255 h 2380521"/>
              <a:gd name="connsiteX2643" fmla="*/ 212548 w 8023328"/>
              <a:gd name="connsiteY2643" fmla="*/ 726466 h 2380521"/>
              <a:gd name="connsiteX2644" fmla="*/ 226403 w 8023328"/>
              <a:gd name="connsiteY2644" fmla="*/ 711678 h 2380521"/>
              <a:gd name="connsiteX2645" fmla="*/ 154106 w 8023328"/>
              <a:gd name="connsiteY2645" fmla="*/ 711678 h 2380521"/>
              <a:gd name="connsiteX2646" fmla="*/ 167962 w 8023328"/>
              <a:gd name="connsiteY2646" fmla="*/ 726466 h 2380521"/>
              <a:gd name="connsiteX2647" fmla="*/ 154106 w 8023328"/>
              <a:gd name="connsiteY2647" fmla="*/ 741255 h 2380521"/>
              <a:gd name="connsiteX2648" fmla="*/ 141708 w 8023328"/>
              <a:gd name="connsiteY2648" fmla="*/ 726466 h 2380521"/>
              <a:gd name="connsiteX2649" fmla="*/ 154106 w 8023328"/>
              <a:gd name="connsiteY2649" fmla="*/ 711678 h 2380521"/>
              <a:gd name="connsiteX2650" fmla="*/ 4227498 w 8023328"/>
              <a:gd name="connsiteY2650" fmla="*/ 640846 h 2380521"/>
              <a:gd name="connsiteX2651" fmla="*/ 4242286 w 8023328"/>
              <a:gd name="connsiteY2651" fmla="*/ 653243 h 2380521"/>
              <a:gd name="connsiteX2652" fmla="*/ 4227498 w 8023328"/>
              <a:gd name="connsiteY2652" fmla="*/ 667100 h 2380521"/>
              <a:gd name="connsiteX2653" fmla="*/ 4212710 w 8023328"/>
              <a:gd name="connsiteY2653" fmla="*/ 653243 h 2380521"/>
              <a:gd name="connsiteX2654" fmla="*/ 4227498 w 8023328"/>
              <a:gd name="connsiteY2654" fmla="*/ 640846 h 2380521"/>
              <a:gd name="connsiteX2655" fmla="*/ 4153295 w 8023328"/>
              <a:gd name="connsiteY2655" fmla="*/ 640846 h 2380521"/>
              <a:gd name="connsiteX2656" fmla="*/ 4168083 w 8023328"/>
              <a:gd name="connsiteY2656" fmla="*/ 653243 h 2380521"/>
              <a:gd name="connsiteX2657" fmla="*/ 4153295 w 8023328"/>
              <a:gd name="connsiteY2657" fmla="*/ 667100 h 2380521"/>
              <a:gd name="connsiteX2658" fmla="*/ 4138507 w 8023328"/>
              <a:gd name="connsiteY2658" fmla="*/ 653243 h 2380521"/>
              <a:gd name="connsiteX2659" fmla="*/ 4153295 w 8023328"/>
              <a:gd name="connsiteY2659" fmla="*/ 640846 h 2380521"/>
              <a:gd name="connsiteX2660" fmla="*/ 4082465 w 8023328"/>
              <a:gd name="connsiteY2660" fmla="*/ 640846 h 2380521"/>
              <a:gd name="connsiteX2661" fmla="*/ 4097254 w 8023328"/>
              <a:gd name="connsiteY2661" fmla="*/ 653243 h 2380521"/>
              <a:gd name="connsiteX2662" fmla="*/ 4082465 w 8023328"/>
              <a:gd name="connsiteY2662" fmla="*/ 667100 h 2380521"/>
              <a:gd name="connsiteX2663" fmla="*/ 4067676 w 8023328"/>
              <a:gd name="connsiteY2663" fmla="*/ 653243 h 2380521"/>
              <a:gd name="connsiteX2664" fmla="*/ 4082465 w 8023328"/>
              <a:gd name="connsiteY2664" fmla="*/ 640846 h 2380521"/>
              <a:gd name="connsiteX2665" fmla="*/ 4010703 w 8023328"/>
              <a:gd name="connsiteY2665" fmla="*/ 640846 h 2380521"/>
              <a:gd name="connsiteX2666" fmla="*/ 4023100 w 8023328"/>
              <a:gd name="connsiteY2666" fmla="*/ 653243 h 2380521"/>
              <a:gd name="connsiteX2667" fmla="*/ 4010703 w 8023328"/>
              <a:gd name="connsiteY2667" fmla="*/ 667100 h 2380521"/>
              <a:gd name="connsiteX2668" fmla="*/ 3996847 w 8023328"/>
              <a:gd name="connsiteY2668" fmla="*/ 653243 h 2380521"/>
              <a:gd name="connsiteX2669" fmla="*/ 4010703 w 8023328"/>
              <a:gd name="connsiteY2669" fmla="*/ 640846 h 2380521"/>
              <a:gd name="connsiteX2670" fmla="*/ 3939871 w 8023328"/>
              <a:gd name="connsiteY2670" fmla="*/ 640846 h 2380521"/>
              <a:gd name="connsiteX2671" fmla="*/ 3952268 w 8023328"/>
              <a:gd name="connsiteY2671" fmla="*/ 653243 h 2380521"/>
              <a:gd name="connsiteX2672" fmla="*/ 3939871 w 8023328"/>
              <a:gd name="connsiteY2672" fmla="*/ 667100 h 2380521"/>
              <a:gd name="connsiteX2673" fmla="*/ 3926015 w 8023328"/>
              <a:gd name="connsiteY2673" fmla="*/ 653243 h 2380521"/>
              <a:gd name="connsiteX2674" fmla="*/ 3939871 w 8023328"/>
              <a:gd name="connsiteY2674" fmla="*/ 640846 h 2380521"/>
              <a:gd name="connsiteX2675" fmla="*/ 3869042 w 8023328"/>
              <a:gd name="connsiteY2675" fmla="*/ 640846 h 2380521"/>
              <a:gd name="connsiteX2676" fmla="*/ 3881439 w 8023328"/>
              <a:gd name="connsiteY2676" fmla="*/ 653243 h 2380521"/>
              <a:gd name="connsiteX2677" fmla="*/ 3869042 w 8023328"/>
              <a:gd name="connsiteY2677" fmla="*/ 667100 h 2380521"/>
              <a:gd name="connsiteX2678" fmla="*/ 3855186 w 8023328"/>
              <a:gd name="connsiteY2678" fmla="*/ 653243 h 2380521"/>
              <a:gd name="connsiteX2679" fmla="*/ 3869042 w 8023328"/>
              <a:gd name="connsiteY2679" fmla="*/ 640846 h 2380521"/>
              <a:gd name="connsiteX2680" fmla="*/ 3796752 w 8023328"/>
              <a:gd name="connsiteY2680" fmla="*/ 640846 h 2380521"/>
              <a:gd name="connsiteX2681" fmla="*/ 3810608 w 8023328"/>
              <a:gd name="connsiteY2681" fmla="*/ 653243 h 2380521"/>
              <a:gd name="connsiteX2682" fmla="*/ 3796752 w 8023328"/>
              <a:gd name="connsiteY2682" fmla="*/ 667100 h 2380521"/>
              <a:gd name="connsiteX2683" fmla="*/ 3784355 w 8023328"/>
              <a:gd name="connsiteY2683" fmla="*/ 653243 h 2380521"/>
              <a:gd name="connsiteX2684" fmla="*/ 3796752 w 8023328"/>
              <a:gd name="connsiteY2684" fmla="*/ 640846 h 2380521"/>
              <a:gd name="connsiteX2685" fmla="*/ 3725922 w 8023328"/>
              <a:gd name="connsiteY2685" fmla="*/ 640846 h 2380521"/>
              <a:gd name="connsiteX2686" fmla="*/ 3739778 w 8023328"/>
              <a:gd name="connsiteY2686" fmla="*/ 653243 h 2380521"/>
              <a:gd name="connsiteX2687" fmla="*/ 3725922 w 8023328"/>
              <a:gd name="connsiteY2687" fmla="*/ 667100 h 2380521"/>
              <a:gd name="connsiteX2688" fmla="*/ 3713525 w 8023328"/>
              <a:gd name="connsiteY2688" fmla="*/ 653243 h 2380521"/>
              <a:gd name="connsiteX2689" fmla="*/ 3725922 w 8023328"/>
              <a:gd name="connsiteY2689" fmla="*/ 640846 h 2380521"/>
              <a:gd name="connsiteX2690" fmla="*/ 3655091 w 8023328"/>
              <a:gd name="connsiteY2690" fmla="*/ 640846 h 2380521"/>
              <a:gd name="connsiteX2691" fmla="*/ 3668947 w 8023328"/>
              <a:gd name="connsiteY2691" fmla="*/ 653243 h 2380521"/>
              <a:gd name="connsiteX2692" fmla="*/ 3655091 w 8023328"/>
              <a:gd name="connsiteY2692" fmla="*/ 667100 h 2380521"/>
              <a:gd name="connsiteX2693" fmla="*/ 3642694 w 8023328"/>
              <a:gd name="connsiteY2693" fmla="*/ 653243 h 2380521"/>
              <a:gd name="connsiteX2694" fmla="*/ 3655091 w 8023328"/>
              <a:gd name="connsiteY2694" fmla="*/ 640846 h 2380521"/>
              <a:gd name="connsiteX2695" fmla="*/ 3583280 w 8023328"/>
              <a:gd name="connsiteY2695" fmla="*/ 640846 h 2380521"/>
              <a:gd name="connsiteX2696" fmla="*/ 3598069 w 8023328"/>
              <a:gd name="connsiteY2696" fmla="*/ 653243 h 2380521"/>
              <a:gd name="connsiteX2697" fmla="*/ 3583280 w 8023328"/>
              <a:gd name="connsiteY2697" fmla="*/ 667100 h 2380521"/>
              <a:gd name="connsiteX2698" fmla="*/ 3568491 w 8023328"/>
              <a:gd name="connsiteY2698" fmla="*/ 653243 h 2380521"/>
              <a:gd name="connsiteX2699" fmla="*/ 3583280 w 8023328"/>
              <a:gd name="connsiteY2699" fmla="*/ 640846 h 2380521"/>
              <a:gd name="connsiteX2700" fmla="*/ 3512449 w 8023328"/>
              <a:gd name="connsiteY2700" fmla="*/ 640846 h 2380521"/>
              <a:gd name="connsiteX2701" fmla="*/ 3527237 w 8023328"/>
              <a:gd name="connsiteY2701" fmla="*/ 653243 h 2380521"/>
              <a:gd name="connsiteX2702" fmla="*/ 3512449 w 8023328"/>
              <a:gd name="connsiteY2702" fmla="*/ 667100 h 2380521"/>
              <a:gd name="connsiteX2703" fmla="*/ 3497661 w 8023328"/>
              <a:gd name="connsiteY2703" fmla="*/ 653243 h 2380521"/>
              <a:gd name="connsiteX2704" fmla="*/ 3512449 w 8023328"/>
              <a:gd name="connsiteY2704" fmla="*/ 640846 h 2380521"/>
              <a:gd name="connsiteX2705" fmla="*/ 3441619 w 8023328"/>
              <a:gd name="connsiteY2705" fmla="*/ 640846 h 2380521"/>
              <a:gd name="connsiteX2706" fmla="*/ 3456408 w 8023328"/>
              <a:gd name="connsiteY2706" fmla="*/ 653243 h 2380521"/>
              <a:gd name="connsiteX2707" fmla="*/ 3441619 w 8023328"/>
              <a:gd name="connsiteY2707" fmla="*/ 667100 h 2380521"/>
              <a:gd name="connsiteX2708" fmla="*/ 3426830 w 8023328"/>
              <a:gd name="connsiteY2708" fmla="*/ 653243 h 2380521"/>
              <a:gd name="connsiteX2709" fmla="*/ 3441619 w 8023328"/>
              <a:gd name="connsiteY2709" fmla="*/ 640846 h 2380521"/>
              <a:gd name="connsiteX2710" fmla="*/ 3369857 w 8023328"/>
              <a:gd name="connsiteY2710" fmla="*/ 640846 h 2380521"/>
              <a:gd name="connsiteX2711" fmla="*/ 3382254 w 8023328"/>
              <a:gd name="connsiteY2711" fmla="*/ 653243 h 2380521"/>
              <a:gd name="connsiteX2712" fmla="*/ 3369857 w 8023328"/>
              <a:gd name="connsiteY2712" fmla="*/ 667100 h 2380521"/>
              <a:gd name="connsiteX2713" fmla="*/ 3356001 w 8023328"/>
              <a:gd name="connsiteY2713" fmla="*/ 653243 h 2380521"/>
              <a:gd name="connsiteX2714" fmla="*/ 3369857 w 8023328"/>
              <a:gd name="connsiteY2714" fmla="*/ 640846 h 2380521"/>
              <a:gd name="connsiteX2715" fmla="*/ 3299091 w 8023328"/>
              <a:gd name="connsiteY2715" fmla="*/ 640846 h 2380521"/>
              <a:gd name="connsiteX2716" fmla="*/ 3311488 w 8023328"/>
              <a:gd name="connsiteY2716" fmla="*/ 653243 h 2380521"/>
              <a:gd name="connsiteX2717" fmla="*/ 3299091 w 8023328"/>
              <a:gd name="connsiteY2717" fmla="*/ 667100 h 2380521"/>
              <a:gd name="connsiteX2718" fmla="*/ 3285237 w 8023328"/>
              <a:gd name="connsiteY2718" fmla="*/ 653243 h 2380521"/>
              <a:gd name="connsiteX2719" fmla="*/ 3299091 w 8023328"/>
              <a:gd name="connsiteY2719" fmla="*/ 640846 h 2380521"/>
              <a:gd name="connsiteX2720" fmla="*/ 3228258 w 8023328"/>
              <a:gd name="connsiteY2720" fmla="*/ 640846 h 2380521"/>
              <a:gd name="connsiteX2721" fmla="*/ 3240658 w 8023328"/>
              <a:gd name="connsiteY2721" fmla="*/ 653243 h 2380521"/>
              <a:gd name="connsiteX2722" fmla="*/ 3228258 w 8023328"/>
              <a:gd name="connsiteY2722" fmla="*/ 667100 h 2380521"/>
              <a:gd name="connsiteX2723" fmla="*/ 3214403 w 8023328"/>
              <a:gd name="connsiteY2723" fmla="*/ 653243 h 2380521"/>
              <a:gd name="connsiteX2724" fmla="*/ 3228258 w 8023328"/>
              <a:gd name="connsiteY2724" fmla="*/ 640846 h 2380521"/>
              <a:gd name="connsiteX2725" fmla="*/ 3152597 w 8023328"/>
              <a:gd name="connsiteY2725" fmla="*/ 640846 h 2380521"/>
              <a:gd name="connsiteX2726" fmla="*/ 3166454 w 8023328"/>
              <a:gd name="connsiteY2726" fmla="*/ 653243 h 2380521"/>
              <a:gd name="connsiteX2727" fmla="*/ 3152597 w 8023328"/>
              <a:gd name="connsiteY2727" fmla="*/ 667100 h 2380521"/>
              <a:gd name="connsiteX2728" fmla="*/ 3140200 w 8023328"/>
              <a:gd name="connsiteY2728" fmla="*/ 653243 h 2380521"/>
              <a:gd name="connsiteX2729" fmla="*/ 3152597 w 8023328"/>
              <a:gd name="connsiteY2729" fmla="*/ 640846 h 2380521"/>
              <a:gd name="connsiteX2730" fmla="*/ 3081767 w 8023328"/>
              <a:gd name="connsiteY2730" fmla="*/ 640846 h 2380521"/>
              <a:gd name="connsiteX2731" fmla="*/ 3095620 w 8023328"/>
              <a:gd name="connsiteY2731" fmla="*/ 653243 h 2380521"/>
              <a:gd name="connsiteX2732" fmla="*/ 3081767 w 8023328"/>
              <a:gd name="connsiteY2732" fmla="*/ 667100 h 2380521"/>
              <a:gd name="connsiteX2733" fmla="*/ 3069366 w 8023328"/>
              <a:gd name="connsiteY2733" fmla="*/ 653243 h 2380521"/>
              <a:gd name="connsiteX2734" fmla="*/ 3081767 w 8023328"/>
              <a:gd name="connsiteY2734" fmla="*/ 640846 h 2380521"/>
              <a:gd name="connsiteX2735" fmla="*/ 3013710 w 8023328"/>
              <a:gd name="connsiteY2735" fmla="*/ 640846 h 2380521"/>
              <a:gd name="connsiteX2736" fmla="*/ 3028129 w 8023328"/>
              <a:gd name="connsiteY2736" fmla="*/ 653243 h 2380521"/>
              <a:gd name="connsiteX2737" fmla="*/ 3013710 w 8023328"/>
              <a:gd name="connsiteY2737" fmla="*/ 667100 h 2380521"/>
              <a:gd name="connsiteX2738" fmla="*/ 2998534 w 8023328"/>
              <a:gd name="connsiteY2738" fmla="*/ 653243 h 2380521"/>
              <a:gd name="connsiteX2739" fmla="*/ 3013710 w 8023328"/>
              <a:gd name="connsiteY2739" fmla="*/ 640846 h 2380521"/>
              <a:gd name="connsiteX2740" fmla="*/ 2942488 w 8023328"/>
              <a:gd name="connsiteY2740" fmla="*/ 640846 h 2380521"/>
              <a:gd name="connsiteX2741" fmla="*/ 2957280 w 8023328"/>
              <a:gd name="connsiteY2741" fmla="*/ 653243 h 2380521"/>
              <a:gd name="connsiteX2742" fmla="*/ 2942488 w 8023328"/>
              <a:gd name="connsiteY2742" fmla="*/ 667100 h 2380521"/>
              <a:gd name="connsiteX2743" fmla="*/ 2927703 w 8023328"/>
              <a:gd name="connsiteY2743" fmla="*/ 653243 h 2380521"/>
              <a:gd name="connsiteX2744" fmla="*/ 2942488 w 8023328"/>
              <a:gd name="connsiteY2744" fmla="*/ 640846 h 2380521"/>
              <a:gd name="connsiteX2745" fmla="*/ 2868288 w 8023328"/>
              <a:gd name="connsiteY2745" fmla="*/ 640846 h 2380521"/>
              <a:gd name="connsiteX2746" fmla="*/ 2883082 w 8023328"/>
              <a:gd name="connsiteY2746" fmla="*/ 653243 h 2380521"/>
              <a:gd name="connsiteX2747" fmla="*/ 2868288 w 8023328"/>
              <a:gd name="connsiteY2747" fmla="*/ 667100 h 2380521"/>
              <a:gd name="connsiteX2748" fmla="*/ 2853498 w 8023328"/>
              <a:gd name="connsiteY2748" fmla="*/ 653243 h 2380521"/>
              <a:gd name="connsiteX2749" fmla="*/ 2868288 w 8023328"/>
              <a:gd name="connsiteY2749" fmla="*/ 640846 h 2380521"/>
              <a:gd name="connsiteX2750" fmla="*/ 2796532 w 8023328"/>
              <a:gd name="connsiteY2750" fmla="*/ 640846 h 2380521"/>
              <a:gd name="connsiteX2751" fmla="*/ 2808926 w 8023328"/>
              <a:gd name="connsiteY2751" fmla="*/ 653243 h 2380521"/>
              <a:gd name="connsiteX2752" fmla="*/ 2796532 w 8023328"/>
              <a:gd name="connsiteY2752" fmla="*/ 667100 h 2380521"/>
              <a:gd name="connsiteX2753" fmla="*/ 2782673 w 8023328"/>
              <a:gd name="connsiteY2753" fmla="*/ 653243 h 2380521"/>
              <a:gd name="connsiteX2754" fmla="*/ 2796532 w 8023328"/>
              <a:gd name="connsiteY2754" fmla="*/ 640846 h 2380521"/>
              <a:gd name="connsiteX2755" fmla="*/ 2725692 w 8023328"/>
              <a:gd name="connsiteY2755" fmla="*/ 640846 h 2380521"/>
              <a:gd name="connsiteX2756" fmla="*/ 2738097 w 8023328"/>
              <a:gd name="connsiteY2756" fmla="*/ 653243 h 2380521"/>
              <a:gd name="connsiteX2757" fmla="*/ 2725692 w 8023328"/>
              <a:gd name="connsiteY2757" fmla="*/ 667100 h 2380521"/>
              <a:gd name="connsiteX2758" fmla="*/ 2711843 w 8023328"/>
              <a:gd name="connsiteY2758" fmla="*/ 653243 h 2380521"/>
              <a:gd name="connsiteX2759" fmla="*/ 2725692 w 8023328"/>
              <a:gd name="connsiteY2759" fmla="*/ 640846 h 2380521"/>
              <a:gd name="connsiteX2760" fmla="*/ 2654867 w 8023328"/>
              <a:gd name="connsiteY2760" fmla="*/ 640846 h 2380521"/>
              <a:gd name="connsiteX2761" fmla="*/ 2667266 w 8023328"/>
              <a:gd name="connsiteY2761" fmla="*/ 653243 h 2380521"/>
              <a:gd name="connsiteX2762" fmla="*/ 2654867 w 8023328"/>
              <a:gd name="connsiteY2762" fmla="*/ 667100 h 2380521"/>
              <a:gd name="connsiteX2763" fmla="*/ 2641013 w 8023328"/>
              <a:gd name="connsiteY2763" fmla="*/ 653243 h 2380521"/>
              <a:gd name="connsiteX2764" fmla="*/ 2654867 w 8023328"/>
              <a:gd name="connsiteY2764" fmla="*/ 640846 h 2380521"/>
              <a:gd name="connsiteX2765" fmla="*/ 2582577 w 8023328"/>
              <a:gd name="connsiteY2765" fmla="*/ 640846 h 2380521"/>
              <a:gd name="connsiteX2766" fmla="*/ 2596432 w 8023328"/>
              <a:gd name="connsiteY2766" fmla="*/ 654702 h 2380521"/>
              <a:gd name="connsiteX2767" fmla="*/ 2582577 w 8023328"/>
              <a:gd name="connsiteY2767" fmla="*/ 667100 h 2380521"/>
              <a:gd name="connsiteX2768" fmla="*/ 2570181 w 8023328"/>
              <a:gd name="connsiteY2768" fmla="*/ 654702 h 2380521"/>
              <a:gd name="connsiteX2769" fmla="*/ 2582577 w 8023328"/>
              <a:gd name="connsiteY2769" fmla="*/ 640846 h 2380521"/>
              <a:gd name="connsiteX2770" fmla="*/ 1728254 w 8023328"/>
              <a:gd name="connsiteY2770" fmla="*/ 640846 h 2380521"/>
              <a:gd name="connsiteX2771" fmla="*/ 1743044 w 8023328"/>
              <a:gd name="connsiteY2771" fmla="*/ 654702 h 2380521"/>
              <a:gd name="connsiteX2772" fmla="*/ 1728254 w 8023328"/>
              <a:gd name="connsiteY2772" fmla="*/ 667100 h 2380521"/>
              <a:gd name="connsiteX2773" fmla="*/ 1713464 w 8023328"/>
              <a:gd name="connsiteY2773" fmla="*/ 654702 h 2380521"/>
              <a:gd name="connsiteX2774" fmla="*/ 1728254 w 8023328"/>
              <a:gd name="connsiteY2774" fmla="*/ 640846 h 2380521"/>
              <a:gd name="connsiteX2775" fmla="*/ 1657423 w 8023328"/>
              <a:gd name="connsiteY2775" fmla="*/ 640846 h 2380521"/>
              <a:gd name="connsiteX2776" fmla="*/ 1672215 w 8023328"/>
              <a:gd name="connsiteY2776" fmla="*/ 654702 h 2380521"/>
              <a:gd name="connsiteX2777" fmla="*/ 1657423 w 8023328"/>
              <a:gd name="connsiteY2777" fmla="*/ 667100 h 2380521"/>
              <a:gd name="connsiteX2778" fmla="*/ 1642644 w 8023328"/>
              <a:gd name="connsiteY2778" fmla="*/ 654702 h 2380521"/>
              <a:gd name="connsiteX2779" fmla="*/ 1657423 w 8023328"/>
              <a:gd name="connsiteY2779" fmla="*/ 640846 h 2380521"/>
              <a:gd name="connsiteX2780" fmla="*/ 1582290 w 8023328"/>
              <a:gd name="connsiteY2780" fmla="*/ 640846 h 2380521"/>
              <a:gd name="connsiteX2781" fmla="*/ 1594694 w 8023328"/>
              <a:gd name="connsiteY2781" fmla="*/ 654702 h 2380521"/>
              <a:gd name="connsiteX2782" fmla="*/ 1582290 w 8023328"/>
              <a:gd name="connsiteY2782" fmla="*/ 667100 h 2380521"/>
              <a:gd name="connsiteX2783" fmla="*/ 1568435 w 8023328"/>
              <a:gd name="connsiteY2783" fmla="*/ 654702 h 2380521"/>
              <a:gd name="connsiteX2784" fmla="*/ 1582290 w 8023328"/>
              <a:gd name="connsiteY2784" fmla="*/ 640846 h 2380521"/>
              <a:gd name="connsiteX2785" fmla="*/ 1512190 w 8023328"/>
              <a:gd name="connsiteY2785" fmla="*/ 640846 h 2380521"/>
              <a:gd name="connsiteX2786" fmla="*/ 1523859 w 8023328"/>
              <a:gd name="connsiteY2786" fmla="*/ 654702 h 2380521"/>
              <a:gd name="connsiteX2787" fmla="*/ 1512190 w 8023328"/>
              <a:gd name="connsiteY2787" fmla="*/ 667100 h 2380521"/>
              <a:gd name="connsiteX2788" fmla="*/ 1497604 w 8023328"/>
              <a:gd name="connsiteY2788" fmla="*/ 654702 h 2380521"/>
              <a:gd name="connsiteX2789" fmla="*/ 1512190 w 8023328"/>
              <a:gd name="connsiteY2789" fmla="*/ 640846 h 2380521"/>
              <a:gd name="connsiteX2790" fmla="*/ 1440623 w 8023328"/>
              <a:gd name="connsiteY2790" fmla="*/ 640846 h 2380521"/>
              <a:gd name="connsiteX2791" fmla="*/ 1453017 w 8023328"/>
              <a:gd name="connsiteY2791" fmla="*/ 654702 h 2380521"/>
              <a:gd name="connsiteX2792" fmla="*/ 1440623 w 8023328"/>
              <a:gd name="connsiteY2792" fmla="*/ 667100 h 2380521"/>
              <a:gd name="connsiteX2793" fmla="*/ 1426767 w 8023328"/>
              <a:gd name="connsiteY2793" fmla="*/ 654702 h 2380521"/>
              <a:gd name="connsiteX2794" fmla="*/ 1440623 w 8023328"/>
              <a:gd name="connsiteY2794" fmla="*/ 640846 h 2380521"/>
              <a:gd name="connsiteX2795" fmla="*/ 1368339 w 8023328"/>
              <a:gd name="connsiteY2795" fmla="*/ 640846 h 2380521"/>
              <a:gd name="connsiteX2796" fmla="*/ 1382194 w 8023328"/>
              <a:gd name="connsiteY2796" fmla="*/ 654702 h 2380521"/>
              <a:gd name="connsiteX2797" fmla="*/ 1368339 w 8023328"/>
              <a:gd name="connsiteY2797" fmla="*/ 667100 h 2380521"/>
              <a:gd name="connsiteX2798" fmla="*/ 1355943 w 8023328"/>
              <a:gd name="connsiteY2798" fmla="*/ 654702 h 2380521"/>
              <a:gd name="connsiteX2799" fmla="*/ 1368339 w 8023328"/>
              <a:gd name="connsiteY2799" fmla="*/ 640846 h 2380521"/>
              <a:gd name="connsiteX2800" fmla="*/ 1297512 w 8023328"/>
              <a:gd name="connsiteY2800" fmla="*/ 640846 h 2380521"/>
              <a:gd name="connsiteX2801" fmla="*/ 1311369 w 8023328"/>
              <a:gd name="connsiteY2801" fmla="*/ 654702 h 2380521"/>
              <a:gd name="connsiteX2802" fmla="*/ 1297512 w 8023328"/>
              <a:gd name="connsiteY2802" fmla="*/ 667100 h 2380521"/>
              <a:gd name="connsiteX2803" fmla="*/ 1285116 w 8023328"/>
              <a:gd name="connsiteY2803" fmla="*/ 654702 h 2380521"/>
              <a:gd name="connsiteX2804" fmla="*/ 1297512 w 8023328"/>
              <a:gd name="connsiteY2804" fmla="*/ 640846 h 2380521"/>
              <a:gd name="connsiteX2805" fmla="*/ 1226680 w 8023328"/>
              <a:gd name="connsiteY2805" fmla="*/ 640846 h 2380521"/>
              <a:gd name="connsiteX2806" fmla="*/ 1240537 w 8023328"/>
              <a:gd name="connsiteY2806" fmla="*/ 654702 h 2380521"/>
              <a:gd name="connsiteX2807" fmla="*/ 1226680 w 8023328"/>
              <a:gd name="connsiteY2807" fmla="*/ 667100 h 2380521"/>
              <a:gd name="connsiteX2808" fmla="*/ 1214291 w 8023328"/>
              <a:gd name="connsiteY2808" fmla="*/ 654702 h 2380521"/>
              <a:gd name="connsiteX2809" fmla="*/ 1226680 w 8023328"/>
              <a:gd name="connsiteY2809" fmla="*/ 640846 h 2380521"/>
              <a:gd name="connsiteX2810" fmla="*/ 1154878 w 8023328"/>
              <a:gd name="connsiteY2810" fmla="*/ 640846 h 2380521"/>
              <a:gd name="connsiteX2811" fmla="*/ 1169666 w 8023328"/>
              <a:gd name="connsiteY2811" fmla="*/ 654702 h 2380521"/>
              <a:gd name="connsiteX2812" fmla="*/ 1154878 w 8023328"/>
              <a:gd name="connsiteY2812" fmla="*/ 667100 h 2380521"/>
              <a:gd name="connsiteX2813" fmla="*/ 1140088 w 8023328"/>
              <a:gd name="connsiteY2813" fmla="*/ 654702 h 2380521"/>
              <a:gd name="connsiteX2814" fmla="*/ 1154878 w 8023328"/>
              <a:gd name="connsiteY2814" fmla="*/ 640846 h 2380521"/>
              <a:gd name="connsiteX2815" fmla="*/ 1084051 w 8023328"/>
              <a:gd name="connsiteY2815" fmla="*/ 640846 h 2380521"/>
              <a:gd name="connsiteX2816" fmla="*/ 1098838 w 8023328"/>
              <a:gd name="connsiteY2816" fmla="*/ 654702 h 2380521"/>
              <a:gd name="connsiteX2817" fmla="*/ 1084051 w 8023328"/>
              <a:gd name="connsiteY2817" fmla="*/ 667100 h 2380521"/>
              <a:gd name="connsiteX2818" fmla="*/ 1069261 w 8023328"/>
              <a:gd name="connsiteY2818" fmla="*/ 654702 h 2380521"/>
              <a:gd name="connsiteX2819" fmla="*/ 1084051 w 8023328"/>
              <a:gd name="connsiteY2819" fmla="*/ 640846 h 2380521"/>
              <a:gd name="connsiteX2820" fmla="*/ 1013010 w 8023328"/>
              <a:gd name="connsiteY2820" fmla="*/ 640846 h 2380521"/>
              <a:gd name="connsiteX2821" fmla="*/ 1024682 w 8023328"/>
              <a:gd name="connsiteY2821" fmla="*/ 654702 h 2380521"/>
              <a:gd name="connsiteX2822" fmla="*/ 1013010 w 8023328"/>
              <a:gd name="connsiteY2822" fmla="*/ 667100 h 2380521"/>
              <a:gd name="connsiteX2823" fmla="*/ 998429 w 8023328"/>
              <a:gd name="connsiteY2823" fmla="*/ 654702 h 2380521"/>
              <a:gd name="connsiteX2824" fmla="*/ 1013010 w 8023328"/>
              <a:gd name="connsiteY2824" fmla="*/ 640846 h 2380521"/>
              <a:gd name="connsiteX2825" fmla="*/ 941457 w 8023328"/>
              <a:gd name="connsiteY2825" fmla="*/ 640846 h 2380521"/>
              <a:gd name="connsiteX2826" fmla="*/ 953852 w 8023328"/>
              <a:gd name="connsiteY2826" fmla="*/ 654702 h 2380521"/>
              <a:gd name="connsiteX2827" fmla="*/ 941457 w 8023328"/>
              <a:gd name="connsiteY2827" fmla="*/ 667100 h 2380521"/>
              <a:gd name="connsiteX2828" fmla="*/ 927599 w 8023328"/>
              <a:gd name="connsiteY2828" fmla="*/ 654702 h 2380521"/>
              <a:gd name="connsiteX2829" fmla="*/ 941457 w 8023328"/>
              <a:gd name="connsiteY2829" fmla="*/ 640846 h 2380521"/>
              <a:gd name="connsiteX2830" fmla="*/ 870622 w 8023328"/>
              <a:gd name="connsiteY2830" fmla="*/ 640846 h 2380521"/>
              <a:gd name="connsiteX2831" fmla="*/ 883024 w 8023328"/>
              <a:gd name="connsiteY2831" fmla="*/ 654702 h 2380521"/>
              <a:gd name="connsiteX2832" fmla="*/ 870622 w 8023328"/>
              <a:gd name="connsiteY2832" fmla="*/ 667100 h 2380521"/>
              <a:gd name="connsiteX2833" fmla="*/ 856770 w 8023328"/>
              <a:gd name="connsiteY2833" fmla="*/ 654702 h 2380521"/>
              <a:gd name="connsiteX2834" fmla="*/ 870622 w 8023328"/>
              <a:gd name="connsiteY2834" fmla="*/ 640846 h 2380521"/>
              <a:gd name="connsiteX2835" fmla="*/ 798337 w 8023328"/>
              <a:gd name="connsiteY2835" fmla="*/ 640846 h 2380521"/>
              <a:gd name="connsiteX2836" fmla="*/ 812191 w 8023328"/>
              <a:gd name="connsiteY2836" fmla="*/ 655635 h 2380521"/>
              <a:gd name="connsiteX2837" fmla="*/ 798337 w 8023328"/>
              <a:gd name="connsiteY2837" fmla="*/ 670424 h 2380521"/>
              <a:gd name="connsiteX2838" fmla="*/ 785937 w 8023328"/>
              <a:gd name="connsiteY2838" fmla="*/ 655635 h 2380521"/>
              <a:gd name="connsiteX2839" fmla="*/ 798337 w 8023328"/>
              <a:gd name="connsiteY2839" fmla="*/ 640846 h 2380521"/>
              <a:gd name="connsiteX2840" fmla="*/ 724134 w 8023328"/>
              <a:gd name="connsiteY2840" fmla="*/ 640846 h 2380521"/>
              <a:gd name="connsiteX2841" fmla="*/ 737989 w 8023328"/>
              <a:gd name="connsiteY2841" fmla="*/ 655635 h 2380521"/>
              <a:gd name="connsiteX2842" fmla="*/ 724134 w 8023328"/>
              <a:gd name="connsiteY2842" fmla="*/ 670424 h 2380521"/>
              <a:gd name="connsiteX2843" fmla="*/ 711735 w 8023328"/>
              <a:gd name="connsiteY2843" fmla="*/ 655635 h 2380521"/>
              <a:gd name="connsiteX2844" fmla="*/ 724134 w 8023328"/>
              <a:gd name="connsiteY2844" fmla="*/ 640846 h 2380521"/>
              <a:gd name="connsiteX2845" fmla="*/ 653301 w 8023328"/>
              <a:gd name="connsiteY2845" fmla="*/ 640846 h 2380521"/>
              <a:gd name="connsiteX2846" fmla="*/ 667160 w 8023328"/>
              <a:gd name="connsiteY2846" fmla="*/ 655635 h 2380521"/>
              <a:gd name="connsiteX2847" fmla="*/ 653301 w 8023328"/>
              <a:gd name="connsiteY2847" fmla="*/ 670424 h 2380521"/>
              <a:gd name="connsiteX2848" fmla="*/ 640907 w 8023328"/>
              <a:gd name="connsiteY2848" fmla="*/ 655635 h 2380521"/>
              <a:gd name="connsiteX2849" fmla="*/ 653301 w 8023328"/>
              <a:gd name="connsiteY2849" fmla="*/ 640846 h 2380521"/>
              <a:gd name="connsiteX2850" fmla="*/ 584864 w 8023328"/>
              <a:gd name="connsiteY2850" fmla="*/ 640846 h 2380521"/>
              <a:gd name="connsiteX2851" fmla="*/ 599651 w 8023328"/>
              <a:gd name="connsiteY2851" fmla="*/ 655635 h 2380521"/>
              <a:gd name="connsiteX2852" fmla="*/ 584864 w 8023328"/>
              <a:gd name="connsiteY2852" fmla="*/ 670424 h 2380521"/>
              <a:gd name="connsiteX2853" fmla="*/ 570075 w 8023328"/>
              <a:gd name="connsiteY2853" fmla="*/ 655635 h 2380521"/>
              <a:gd name="connsiteX2854" fmla="*/ 584864 w 8023328"/>
              <a:gd name="connsiteY2854" fmla="*/ 640846 h 2380521"/>
              <a:gd name="connsiteX2855" fmla="*/ 513663 w 8023328"/>
              <a:gd name="connsiteY2855" fmla="*/ 640846 h 2380521"/>
              <a:gd name="connsiteX2856" fmla="*/ 528843 w 8023328"/>
              <a:gd name="connsiteY2856" fmla="*/ 655635 h 2380521"/>
              <a:gd name="connsiteX2857" fmla="*/ 513663 w 8023328"/>
              <a:gd name="connsiteY2857" fmla="*/ 670424 h 2380521"/>
              <a:gd name="connsiteX2858" fmla="*/ 499246 w 8023328"/>
              <a:gd name="connsiteY2858" fmla="*/ 655635 h 2380521"/>
              <a:gd name="connsiteX2859" fmla="*/ 513663 w 8023328"/>
              <a:gd name="connsiteY2859" fmla="*/ 640846 h 2380521"/>
              <a:gd name="connsiteX2860" fmla="*/ 439832 w 8023328"/>
              <a:gd name="connsiteY2860" fmla="*/ 640846 h 2380521"/>
              <a:gd name="connsiteX2861" fmla="*/ 454622 w 8023328"/>
              <a:gd name="connsiteY2861" fmla="*/ 655635 h 2380521"/>
              <a:gd name="connsiteX2862" fmla="*/ 439832 w 8023328"/>
              <a:gd name="connsiteY2862" fmla="*/ 670424 h 2380521"/>
              <a:gd name="connsiteX2863" fmla="*/ 425044 w 8023328"/>
              <a:gd name="connsiteY2863" fmla="*/ 655635 h 2380521"/>
              <a:gd name="connsiteX2864" fmla="*/ 439832 w 8023328"/>
              <a:gd name="connsiteY2864" fmla="*/ 640846 h 2380521"/>
              <a:gd name="connsiteX2865" fmla="*/ 368070 w 8023328"/>
              <a:gd name="connsiteY2865" fmla="*/ 640846 h 2380521"/>
              <a:gd name="connsiteX2866" fmla="*/ 380465 w 8023328"/>
              <a:gd name="connsiteY2866" fmla="*/ 655635 h 2380521"/>
              <a:gd name="connsiteX2867" fmla="*/ 368070 w 8023328"/>
              <a:gd name="connsiteY2867" fmla="*/ 670424 h 2380521"/>
              <a:gd name="connsiteX2868" fmla="*/ 354211 w 8023328"/>
              <a:gd name="connsiteY2868" fmla="*/ 655635 h 2380521"/>
              <a:gd name="connsiteX2869" fmla="*/ 368070 w 8023328"/>
              <a:gd name="connsiteY2869" fmla="*/ 640846 h 2380521"/>
              <a:gd name="connsiteX2870" fmla="*/ 297235 w 8023328"/>
              <a:gd name="connsiteY2870" fmla="*/ 640846 h 2380521"/>
              <a:gd name="connsiteX2871" fmla="*/ 309631 w 8023328"/>
              <a:gd name="connsiteY2871" fmla="*/ 655635 h 2380521"/>
              <a:gd name="connsiteX2872" fmla="*/ 297235 w 8023328"/>
              <a:gd name="connsiteY2872" fmla="*/ 670424 h 2380521"/>
              <a:gd name="connsiteX2873" fmla="*/ 283379 w 8023328"/>
              <a:gd name="connsiteY2873" fmla="*/ 655635 h 2380521"/>
              <a:gd name="connsiteX2874" fmla="*/ 297235 w 8023328"/>
              <a:gd name="connsiteY2874" fmla="*/ 640846 h 2380521"/>
              <a:gd name="connsiteX2875" fmla="*/ 4082465 w 8023328"/>
              <a:gd name="connsiteY2875" fmla="*/ 570017 h 2380521"/>
              <a:gd name="connsiteX2876" fmla="*/ 4097254 w 8023328"/>
              <a:gd name="connsiteY2876" fmla="*/ 584805 h 2380521"/>
              <a:gd name="connsiteX2877" fmla="*/ 4082465 w 8023328"/>
              <a:gd name="connsiteY2877" fmla="*/ 599594 h 2380521"/>
              <a:gd name="connsiteX2878" fmla="*/ 4067676 w 8023328"/>
              <a:gd name="connsiteY2878" fmla="*/ 584805 h 2380521"/>
              <a:gd name="connsiteX2879" fmla="*/ 4082465 w 8023328"/>
              <a:gd name="connsiteY2879" fmla="*/ 570017 h 2380521"/>
              <a:gd name="connsiteX2880" fmla="*/ 4010703 w 8023328"/>
              <a:gd name="connsiteY2880" fmla="*/ 570017 h 2380521"/>
              <a:gd name="connsiteX2881" fmla="*/ 4023100 w 8023328"/>
              <a:gd name="connsiteY2881" fmla="*/ 584805 h 2380521"/>
              <a:gd name="connsiteX2882" fmla="*/ 4010703 w 8023328"/>
              <a:gd name="connsiteY2882" fmla="*/ 599594 h 2380521"/>
              <a:gd name="connsiteX2883" fmla="*/ 3996847 w 8023328"/>
              <a:gd name="connsiteY2883" fmla="*/ 584805 h 2380521"/>
              <a:gd name="connsiteX2884" fmla="*/ 4010703 w 8023328"/>
              <a:gd name="connsiteY2884" fmla="*/ 570017 h 2380521"/>
              <a:gd name="connsiteX2885" fmla="*/ 3939871 w 8023328"/>
              <a:gd name="connsiteY2885" fmla="*/ 570017 h 2380521"/>
              <a:gd name="connsiteX2886" fmla="*/ 3952268 w 8023328"/>
              <a:gd name="connsiteY2886" fmla="*/ 584805 h 2380521"/>
              <a:gd name="connsiteX2887" fmla="*/ 3939871 w 8023328"/>
              <a:gd name="connsiteY2887" fmla="*/ 599594 h 2380521"/>
              <a:gd name="connsiteX2888" fmla="*/ 3926015 w 8023328"/>
              <a:gd name="connsiteY2888" fmla="*/ 584805 h 2380521"/>
              <a:gd name="connsiteX2889" fmla="*/ 3939871 w 8023328"/>
              <a:gd name="connsiteY2889" fmla="*/ 570017 h 2380521"/>
              <a:gd name="connsiteX2890" fmla="*/ 3869042 w 8023328"/>
              <a:gd name="connsiteY2890" fmla="*/ 570017 h 2380521"/>
              <a:gd name="connsiteX2891" fmla="*/ 3881439 w 8023328"/>
              <a:gd name="connsiteY2891" fmla="*/ 584805 h 2380521"/>
              <a:gd name="connsiteX2892" fmla="*/ 3869042 w 8023328"/>
              <a:gd name="connsiteY2892" fmla="*/ 599594 h 2380521"/>
              <a:gd name="connsiteX2893" fmla="*/ 3855186 w 8023328"/>
              <a:gd name="connsiteY2893" fmla="*/ 584805 h 2380521"/>
              <a:gd name="connsiteX2894" fmla="*/ 3869042 w 8023328"/>
              <a:gd name="connsiteY2894" fmla="*/ 570017 h 2380521"/>
              <a:gd name="connsiteX2895" fmla="*/ 3796752 w 8023328"/>
              <a:gd name="connsiteY2895" fmla="*/ 570017 h 2380521"/>
              <a:gd name="connsiteX2896" fmla="*/ 3810608 w 8023328"/>
              <a:gd name="connsiteY2896" fmla="*/ 584805 h 2380521"/>
              <a:gd name="connsiteX2897" fmla="*/ 3796752 w 8023328"/>
              <a:gd name="connsiteY2897" fmla="*/ 599594 h 2380521"/>
              <a:gd name="connsiteX2898" fmla="*/ 3784355 w 8023328"/>
              <a:gd name="connsiteY2898" fmla="*/ 584805 h 2380521"/>
              <a:gd name="connsiteX2899" fmla="*/ 3796752 w 8023328"/>
              <a:gd name="connsiteY2899" fmla="*/ 570017 h 2380521"/>
              <a:gd name="connsiteX2900" fmla="*/ 3725922 w 8023328"/>
              <a:gd name="connsiteY2900" fmla="*/ 570017 h 2380521"/>
              <a:gd name="connsiteX2901" fmla="*/ 3739778 w 8023328"/>
              <a:gd name="connsiteY2901" fmla="*/ 584805 h 2380521"/>
              <a:gd name="connsiteX2902" fmla="*/ 3725922 w 8023328"/>
              <a:gd name="connsiteY2902" fmla="*/ 599594 h 2380521"/>
              <a:gd name="connsiteX2903" fmla="*/ 3713525 w 8023328"/>
              <a:gd name="connsiteY2903" fmla="*/ 584805 h 2380521"/>
              <a:gd name="connsiteX2904" fmla="*/ 3725922 w 8023328"/>
              <a:gd name="connsiteY2904" fmla="*/ 570017 h 2380521"/>
              <a:gd name="connsiteX2905" fmla="*/ 3655091 w 8023328"/>
              <a:gd name="connsiteY2905" fmla="*/ 570017 h 2380521"/>
              <a:gd name="connsiteX2906" fmla="*/ 3668947 w 8023328"/>
              <a:gd name="connsiteY2906" fmla="*/ 582414 h 2380521"/>
              <a:gd name="connsiteX2907" fmla="*/ 3655091 w 8023328"/>
              <a:gd name="connsiteY2907" fmla="*/ 596271 h 2380521"/>
              <a:gd name="connsiteX2908" fmla="*/ 3642694 w 8023328"/>
              <a:gd name="connsiteY2908" fmla="*/ 582414 h 2380521"/>
              <a:gd name="connsiteX2909" fmla="*/ 3655091 w 8023328"/>
              <a:gd name="connsiteY2909" fmla="*/ 570017 h 2380521"/>
              <a:gd name="connsiteX2910" fmla="*/ 3583280 w 8023328"/>
              <a:gd name="connsiteY2910" fmla="*/ 570017 h 2380521"/>
              <a:gd name="connsiteX2911" fmla="*/ 3598069 w 8023328"/>
              <a:gd name="connsiteY2911" fmla="*/ 582414 h 2380521"/>
              <a:gd name="connsiteX2912" fmla="*/ 3583280 w 8023328"/>
              <a:gd name="connsiteY2912" fmla="*/ 596271 h 2380521"/>
              <a:gd name="connsiteX2913" fmla="*/ 3568491 w 8023328"/>
              <a:gd name="connsiteY2913" fmla="*/ 582414 h 2380521"/>
              <a:gd name="connsiteX2914" fmla="*/ 3583280 w 8023328"/>
              <a:gd name="connsiteY2914" fmla="*/ 570017 h 2380521"/>
              <a:gd name="connsiteX2915" fmla="*/ 3512449 w 8023328"/>
              <a:gd name="connsiteY2915" fmla="*/ 570017 h 2380521"/>
              <a:gd name="connsiteX2916" fmla="*/ 3527237 w 8023328"/>
              <a:gd name="connsiteY2916" fmla="*/ 582414 h 2380521"/>
              <a:gd name="connsiteX2917" fmla="*/ 3512449 w 8023328"/>
              <a:gd name="connsiteY2917" fmla="*/ 596271 h 2380521"/>
              <a:gd name="connsiteX2918" fmla="*/ 3497661 w 8023328"/>
              <a:gd name="connsiteY2918" fmla="*/ 582414 h 2380521"/>
              <a:gd name="connsiteX2919" fmla="*/ 3512449 w 8023328"/>
              <a:gd name="connsiteY2919" fmla="*/ 570017 h 2380521"/>
              <a:gd name="connsiteX2920" fmla="*/ 3441619 w 8023328"/>
              <a:gd name="connsiteY2920" fmla="*/ 570017 h 2380521"/>
              <a:gd name="connsiteX2921" fmla="*/ 3456408 w 8023328"/>
              <a:gd name="connsiteY2921" fmla="*/ 582414 h 2380521"/>
              <a:gd name="connsiteX2922" fmla="*/ 3441619 w 8023328"/>
              <a:gd name="connsiteY2922" fmla="*/ 596271 h 2380521"/>
              <a:gd name="connsiteX2923" fmla="*/ 3426830 w 8023328"/>
              <a:gd name="connsiteY2923" fmla="*/ 582414 h 2380521"/>
              <a:gd name="connsiteX2924" fmla="*/ 3441619 w 8023328"/>
              <a:gd name="connsiteY2924" fmla="*/ 570017 h 2380521"/>
              <a:gd name="connsiteX2925" fmla="*/ 3369857 w 8023328"/>
              <a:gd name="connsiteY2925" fmla="*/ 570017 h 2380521"/>
              <a:gd name="connsiteX2926" fmla="*/ 3382254 w 8023328"/>
              <a:gd name="connsiteY2926" fmla="*/ 582414 h 2380521"/>
              <a:gd name="connsiteX2927" fmla="*/ 3369857 w 8023328"/>
              <a:gd name="connsiteY2927" fmla="*/ 596271 h 2380521"/>
              <a:gd name="connsiteX2928" fmla="*/ 3356001 w 8023328"/>
              <a:gd name="connsiteY2928" fmla="*/ 582414 h 2380521"/>
              <a:gd name="connsiteX2929" fmla="*/ 3369857 w 8023328"/>
              <a:gd name="connsiteY2929" fmla="*/ 570017 h 2380521"/>
              <a:gd name="connsiteX2930" fmla="*/ 3299091 w 8023328"/>
              <a:gd name="connsiteY2930" fmla="*/ 570017 h 2380521"/>
              <a:gd name="connsiteX2931" fmla="*/ 3311491 w 8023328"/>
              <a:gd name="connsiteY2931" fmla="*/ 582414 h 2380521"/>
              <a:gd name="connsiteX2932" fmla="*/ 3299091 w 8023328"/>
              <a:gd name="connsiteY2932" fmla="*/ 596271 h 2380521"/>
              <a:gd name="connsiteX2933" fmla="*/ 3285240 w 8023328"/>
              <a:gd name="connsiteY2933" fmla="*/ 582414 h 2380521"/>
              <a:gd name="connsiteX2934" fmla="*/ 3299091 w 8023328"/>
              <a:gd name="connsiteY2934" fmla="*/ 570017 h 2380521"/>
              <a:gd name="connsiteX2935" fmla="*/ 3226803 w 8023328"/>
              <a:gd name="connsiteY2935" fmla="*/ 570017 h 2380521"/>
              <a:gd name="connsiteX2936" fmla="*/ 3240660 w 8023328"/>
              <a:gd name="connsiteY2936" fmla="*/ 582414 h 2380521"/>
              <a:gd name="connsiteX2937" fmla="*/ 3226803 w 8023328"/>
              <a:gd name="connsiteY2937" fmla="*/ 596271 h 2380521"/>
              <a:gd name="connsiteX2938" fmla="*/ 3214406 w 8023328"/>
              <a:gd name="connsiteY2938" fmla="*/ 582414 h 2380521"/>
              <a:gd name="connsiteX2939" fmla="*/ 3226803 w 8023328"/>
              <a:gd name="connsiteY2939" fmla="*/ 570017 h 2380521"/>
              <a:gd name="connsiteX2940" fmla="*/ 3152600 w 8023328"/>
              <a:gd name="connsiteY2940" fmla="*/ 570017 h 2380521"/>
              <a:gd name="connsiteX2941" fmla="*/ 3166454 w 8023328"/>
              <a:gd name="connsiteY2941" fmla="*/ 582414 h 2380521"/>
              <a:gd name="connsiteX2942" fmla="*/ 3152600 w 8023328"/>
              <a:gd name="connsiteY2942" fmla="*/ 596271 h 2380521"/>
              <a:gd name="connsiteX2943" fmla="*/ 3140203 w 8023328"/>
              <a:gd name="connsiteY2943" fmla="*/ 582414 h 2380521"/>
              <a:gd name="connsiteX2944" fmla="*/ 3152600 w 8023328"/>
              <a:gd name="connsiteY2944" fmla="*/ 570017 h 2380521"/>
              <a:gd name="connsiteX2945" fmla="*/ 3081770 w 8023328"/>
              <a:gd name="connsiteY2945" fmla="*/ 570017 h 2380521"/>
              <a:gd name="connsiteX2946" fmla="*/ 3095622 w 8023328"/>
              <a:gd name="connsiteY2946" fmla="*/ 582414 h 2380521"/>
              <a:gd name="connsiteX2947" fmla="*/ 3081770 w 8023328"/>
              <a:gd name="connsiteY2947" fmla="*/ 596271 h 2380521"/>
              <a:gd name="connsiteX2948" fmla="*/ 3069369 w 8023328"/>
              <a:gd name="connsiteY2948" fmla="*/ 582414 h 2380521"/>
              <a:gd name="connsiteX2949" fmla="*/ 3081770 w 8023328"/>
              <a:gd name="connsiteY2949" fmla="*/ 570017 h 2380521"/>
              <a:gd name="connsiteX2950" fmla="*/ 3013712 w 8023328"/>
              <a:gd name="connsiteY2950" fmla="*/ 570017 h 2380521"/>
              <a:gd name="connsiteX2951" fmla="*/ 3028132 w 8023328"/>
              <a:gd name="connsiteY2951" fmla="*/ 582414 h 2380521"/>
              <a:gd name="connsiteX2952" fmla="*/ 3013712 w 8023328"/>
              <a:gd name="connsiteY2952" fmla="*/ 596271 h 2380521"/>
              <a:gd name="connsiteX2953" fmla="*/ 2998537 w 8023328"/>
              <a:gd name="connsiteY2953" fmla="*/ 582414 h 2380521"/>
              <a:gd name="connsiteX2954" fmla="*/ 3013712 w 8023328"/>
              <a:gd name="connsiteY2954" fmla="*/ 570017 h 2380521"/>
              <a:gd name="connsiteX2955" fmla="*/ 2942491 w 8023328"/>
              <a:gd name="connsiteY2955" fmla="*/ 570017 h 2380521"/>
              <a:gd name="connsiteX2956" fmla="*/ 2957285 w 8023328"/>
              <a:gd name="connsiteY2956" fmla="*/ 582414 h 2380521"/>
              <a:gd name="connsiteX2957" fmla="*/ 2942491 w 8023328"/>
              <a:gd name="connsiteY2957" fmla="*/ 596271 h 2380521"/>
              <a:gd name="connsiteX2958" fmla="*/ 2927705 w 8023328"/>
              <a:gd name="connsiteY2958" fmla="*/ 582414 h 2380521"/>
              <a:gd name="connsiteX2959" fmla="*/ 2942491 w 8023328"/>
              <a:gd name="connsiteY2959" fmla="*/ 570017 h 2380521"/>
              <a:gd name="connsiteX2960" fmla="*/ 2868288 w 8023328"/>
              <a:gd name="connsiteY2960" fmla="*/ 570017 h 2380521"/>
              <a:gd name="connsiteX2961" fmla="*/ 2883082 w 8023328"/>
              <a:gd name="connsiteY2961" fmla="*/ 582414 h 2380521"/>
              <a:gd name="connsiteX2962" fmla="*/ 2868288 w 8023328"/>
              <a:gd name="connsiteY2962" fmla="*/ 596271 h 2380521"/>
              <a:gd name="connsiteX2963" fmla="*/ 2853502 w 8023328"/>
              <a:gd name="connsiteY2963" fmla="*/ 582414 h 2380521"/>
              <a:gd name="connsiteX2964" fmla="*/ 2868288 w 8023328"/>
              <a:gd name="connsiteY2964" fmla="*/ 570017 h 2380521"/>
              <a:gd name="connsiteX2965" fmla="*/ 2796532 w 8023328"/>
              <a:gd name="connsiteY2965" fmla="*/ 570017 h 2380521"/>
              <a:gd name="connsiteX2966" fmla="*/ 2808931 w 8023328"/>
              <a:gd name="connsiteY2966" fmla="*/ 582414 h 2380521"/>
              <a:gd name="connsiteX2967" fmla="*/ 2796532 w 8023328"/>
              <a:gd name="connsiteY2967" fmla="*/ 596271 h 2380521"/>
              <a:gd name="connsiteX2968" fmla="*/ 2782675 w 8023328"/>
              <a:gd name="connsiteY2968" fmla="*/ 582414 h 2380521"/>
              <a:gd name="connsiteX2969" fmla="*/ 2796532 w 8023328"/>
              <a:gd name="connsiteY2969" fmla="*/ 570017 h 2380521"/>
              <a:gd name="connsiteX2970" fmla="*/ 2725695 w 8023328"/>
              <a:gd name="connsiteY2970" fmla="*/ 570017 h 2380521"/>
              <a:gd name="connsiteX2971" fmla="*/ 2738097 w 8023328"/>
              <a:gd name="connsiteY2971" fmla="*/ 582414 h 2380521"/>
              <a:gd name="connsiteX2972" fmla="*/ 2725695 w 8023328"/>
              <a:gd name="connsiteY2972" fmla="*/ 596271 h 2380521"/>
              <a:gd name="connsiteX2973" fmla="*/ 2711843 w 8023328"/>
              <a:gd name="connsiteY2973" fmla="*/ 582414 h 2380521"/>
              <a:gd name="connsiteX2974" fmla="*/ 2725695 w 8023328"/>
              <a:gd name="connsiteY2974" fmla="*/ 570017 h 2380521"/>
              <a:gd name="connsiteX2975" fmla="*/ 2654867 w 8023328"/>
              <a:gd name="connsiteY2975" fmla="*/ 570017 h 2380521"/>
              <a:gd name="connsiteX2976" fmla="*/ 2667266 w 8023328"/>
              <a:gd name="connsiteY2976" fmla="*/ 582414 h 2380521"/>
              <a:gd name="connsiteX2977" fmla="*/ 2654867 w 8023328"/>
              <a:gd name="connsiteY2977" fmla="*/ 596271 h 2380521"/>
              <a:gd name="connsiteX2978" fmla="*/ 2641013 w 8023328"/>
              <a:gd name="connsiteY2978" fmla="*/ 582414 h 2380521"/>
              <a:gd name="connsiteX2979" fmla="*/ 2654867 w 8023328"/>
              <a:gd name="connsiteY2979" fmla="*/ 570017 h 2380521"/>
              <a:gd name="connsiteX2980" fmla="*/ 2582580 w 8023328"/>
              <a:gd name="connsiteY2980" fmla="*/ 570017 h 2380521"/>
              <a:gd name="connsiteX2981" fmla="*/ 2596435 w 8023328"/>
              <a:gd name="connsiteY2981" fmla="*/ 582414 h 2380521"/>
              <a:gd name="connsiteX2982" fmla="*/ 2582580 w 8023328"/>
              <a:gd name="connsiteY2982" fmla="*/ 596271 h 2380521"/>
              <a:gd name="connsiteX2983" fmla="*/ 2570184 w 8023328"/>
              <a:gd name="connsiteY2983" fmla="*/ 582414 h 2380521"/>
              <a:gd name="connsiteX2984" fmla="*/ 2582580 w 8023328"/>
              <a:gd name="connsiteY2984" fmla="*/ 570017 h 2380521"/>
              <a:gd name="connsiteX2985" fmla="*/ 2511026 w 8023328"/>
              <a:gd name="connsiteY2985" fmla="*/ 570017 h 2380521"/>
              <a:gd name="connsiteX2986" fmla="*/ 2525610 w 8023328"/>
              <a:gd name="connsiteY2986" fmla="*/ 582414 h 2380521"/>
              <a:gd name="connsiteX2987" fmla="*/ 2511026 w 8023328"/>
              <a:gd name="connsiteY2987" fmla="*/ 596271 h 2380521"/>
              <a:gd name="connsiteX2988" fmla="*/ 2499358 w 8023328"/>
              <a:gd name="connsiteY2988" fmla="*/ 582414 h 2380521"/>
              <a:gd name="connsiteX2989" fmla="*/ 2511026 w 8023328"/>
              <a:gd name="connsiteY2989" fmla="*/ 570017 h 2380521"/>
              <a:gd name="connsiteX2990" fmla="*/ 2440921 w 8023328"/>
              <a:gd name="connsiteY2990" fmla="*/ 570017 h 2380521"/>
              <a:gd name="connsiteX2991" fmla="*/ 2454778 w 8023328"/>
              <a:gd name="connsiteY2991" fmla="*/ 582414 h 2380521"/>
              <a:gd name="connsiteX2992" fmla="*/ 2440921 w 8023328"/>
              <a:gd name="connsiteY2992" fmla="*/ 596271 h 2380521"/>
              <a:gd name="connsiteX2993" fmla="*/ 2428525 w 8023328"/>
              <a:gd name="connsiteY2993" fmla="*/ 582414 h 2380521"/>
              <a:gd name="connsiteX2994" fmla="*/ 2440921 w 8023328"/>
              <a:gd name="connsiteY2994" fmla="*/ 570017 h 2380521"/>
              <a:gd name="connsiteX2995" fmla="*/ 2369108 w 8023328"/>
              <a:gd name="connsiteY2995" fmla="*/ 570017 h 2380521"/>
              <a:gd name="connsiteX2996" fmla="*/ 2383896 w 8023328"/>
              <a:gd name="connsiteY2996" fmla="*/ 582414 h 2380521"/>
              <a:gd name="connsiteX2997" fmla="*/ 2369108 w 8023328"/>
              <a:gd name="connsiteY2997" fmla="*/ 596271 h 2380521"/>
              <a:gd name="connsiteX2998" fmla="*/ 2354319 w 8023328"/>
              <a:gd name="connsiteY2998" fmla="*/ 582414 h 2380521"/>
              <a:gd name="connsiteX2999" fmla="*/ 2369108 w 8023328"/>
              <a:gd name="connsiteY2999" fmla="*/ 570017 h 2380521"/>
              <a:gd name="connsiteX3000" fmla="*/ 2298275 w 8023328"/>
              <a:gd name="connsiteY3000" fmla="*/ 570017 h 2380521"/>
              <a:gd name="connsiteX3001" fmla="*/ 2313064 w 8023328"/>
              <a:gd name="connsiteY3001" fmla="*/ 582414 h 2380521"/>
              <a:gd name="connsiteX3002" fmla="*/ 2298275 w 8023328"/>
              <a:gd name="connsiteY3002" fmla="*/ 596271 h 2380521"/>
              <a:gd name="connsiteX3003" fmla="*/ 2283487 w 8023328"/>
              <a:gd name="connsiteY3003" fmla="*/ 582414 h 2380521"/>
              <a:gd name="connsiteX3004" fmla="*/ 2298275 w 8023328"/>
              <a:gd name="connsiteY3004" fmla="*/ 570017 h 2380521"/>
              <a:gd name="connsiteX3005" fmla="*/ 2226512 w 8023328"/>
              <a:gd name="connsiteY3005" fmla="*/ 570017 h 2380521"/>
              <a:gd name="connsiteX3006" fmla="*/ 2238911 w 8023328"/>
              <a:gd name="connsiteY3006" fmla="*/ 582414 h 2380521"/>
              <a:gd name="connsiteX3007" fmla="*/ 2226512 w 8023328"/>
              <a:gd name="connsiteY3007" fmla="*/ 596271 h 2380521"/>
              <a:gd name="connsiteX3008" fmla="*/ 2212655 w 8023328"/>
              <a:gd name="connsiteY3008" fmla="*/ 582414 h 2380521"/>
              <a:gd name="connsiteX3009" fmla="*/ 2226512 w 8023328"/>
              <a:gd name="connsiteY3009" fmla="*/ 570017 h 2380521"/>
              <a:gd name="connsiteX3010" fmla="*/ 2155680 w 8023328"/>
              <a:gd name="connsiteY3010" fmla="*/ 570017 h 2380521"/>
              <a:gd name="connsiteX3011" fmla="*/ 2168079 w 8023328"/>
              <a:gd name="connsiteY3011" fmla="*/ 582414 h 2380521"/>
              <a:gd name="connsiteX3012" fmla="*/ 2155680 w 8023328"/>
              <a:gd name="connsiteY3012" fmla="*/ 596271 h 2380521"/>
              <a:gd name="connsiteX3013" fmla="*/ 2141823 w 8023328"/>
              <a:gd name="connsiteY3013" fmla="*/ 582414 h 2380521"/>
              <a:gd name="connsiteX3014" fmla="*/ 2155680 w 8023328"/>
              <a:gd name="connsiteY3014" fmla="*/ 570017 h 2380521"/>
              <a:gd name="connsiteX3015" fmla="*/ 2084846 w 8023328"/>
              <a:gd name="connsiteY3015" fmla="*/ 570017 h 2380521"/>
              <a:gd name="connsiteX3016" fmla="*/ 2097246 w 8023328"/>
              <a:gd name="connsiteY3016" fmla="*/ 582414 h 2380521"/>
              <a:gd name="connsiteX3017" fmla="*/ 2084846 w 8023328"/>
              <a:gd name="connsiteY3017" fmla="*/ 596271 h 2380521"/>
              <a:gd name="connsiteX3018" fmla="*/ 2070989 w 8023328"/>
              <a:gd name="connsiteY3018" fmla="*/ 582414 h 2380521"/>
              <a:gd name="connsiteX3019" fmla="*/ 2084846 w 8023328"/>
              <a:gd name="connsiteY3019" fmla="*/ 570017 h 2380521"/>
              <a:gd name="connsiteX3020" fmla="*/ 2011831 w 8023328"/>
              <a:gd name="connsiteY3020" fmla="*/ 570017 h 2380521"/>
              <a:gd name="connsiteX3021" fmla="*/ 2026416 w 8023328"/>
              <a:gd name="connsiteY3021" fmla="*/ 582414 h 2380521"/>
              <a:gd name="connsiteX3022" fmla="*/ 2011831 w 8023328"/>
              <a:gd name="connsiteY3022" fmla="*/ 596271 h 2380521"/>
              <a:gd name="connsiteX3023" fmla="*/ 2000163 w 8023328"/>
              <a:gd name="connsiteY3023" fmla="*/ 582414 h 2380521"/>
              <a:gd name="connsiteX3024" fmla="*/ 2011831 w 8023328"/>
              <a:gd name="connsiteY3024" fmla="*/ 570017 h 2380521"/>
              <a:gd name="connsiteX3025" fmla="*/ 1938359 w 8023328"/>
              <a:gd name="connsiteY3025" fmla="*/ 570017 h 2380521"/>
              <a:gd name="connsiteX3026" fmla="*/ 1952216 w 8023328"/>
              <a:gd name="connsiteY3026" fmla="*/ 583873 h 2380521"/>
              <a:gd name="connsiteX3027" fmla="*/ 1938359 w 8023328"/>
              <a:gd name="connsiteY3027" fmla="*/ 596271 h 2380521"/>
              <a:gd name="connsiteX3028" fmla="*/ 1925962 w 8023328"/>
              <a:gd name="connsiteY3028" fmla="*/ 583873 h 2380521"/>
              <a:gd name="connsiteX3029" fmla="*/ 1938359 w 8023328"/>
              <a:gd name="connsiteY3029" fmla="*/ 570017 h 2380521"/>
              <a:gd name="connsiteX3030" fmla="*/ 1867522 w 8023328"/>
              <a:gd name="connsiteY3030" fmla="*/ 570017 h 2380521"/>
              <a:gd name="connsiteX3031" fmla="*/ 1881382 w 8023328"/>
              <a:gd name="connsiteY3031" fmla="*/ 583873 h 2380521"/>
              <a:gd name="connsiteX3032" fmla="*/ 1867522 w 8023328"/>
              <a:gd name="connsiteY3032" fmla="*/ 596271 h 2380521"/>
              <a:gd name="connsiteX3033" fmla="*/ 1855124 w 8023328"/>
              <a:gd name="connsiteY3033" fmla="*/ 583873 h 2380521"/>
              <a:gd name="connsiteX3034" fmla="*/ 1867522 w 8023328"/>
              <a:gd name="connsiteY3034" fmla="*/ 570017 h 2380521"/>
              <a:gd name="connsiteX3035" fmla="*/ 1799082 w 8023328"/>
              <a:gd name="connsiteY3035" fmla="*/ 570017 h 2380521"/>
              <a:gd name="connsiteX3036" fmla="*/ 1813871 w 8023328"/>
              <a:gd name="connsiteY3036" fmla="*/ 583873 h 2380521"/>
              <a:gd name="connsiteX3037" fmla="*/ 1799082 w 8023328"/>
              <a:gd name="connsiteY3037" fmla="*/ 596271 h 2380521"/>
              <a:gd name="connsiteX3038" fmla="*/ 1784295 w 8023328"/>
              <a:gd name="connsiteY3038" fmla="*/ 583873 h 2380521"/>
              <a:gd name="connsiteX3039" fmla="*/ 1799082 w 8023328"/>
              <a:gd name="connsiteY3039" fmla="*/ 570017 h 2380521"/>
              <a:gd name="connsiteX3040" fmla="*/ 1728257 w 8023328"/>
              <a:gd name="connsiteY3040" fmla="*/ 570017 h 2380521"/>
              <a:gd name="connsiteX3041" fmla="*/ 1743046 w 8023328"/>
              <a:gd name="connsiteY3041" fmla="*/ 583873 h 2380521"/>
              <a:gd name="connsiteX3042" fmla="*/ 1728257 w 8023328"/>
              <a:gd name="connsiteY3042" fmla="*/ 596271 h 2380521"/>
              <a:gd name="connsiteX3043" fmla="*/ 1713467 w 8023328"/>
              <a:gd name="connsiteY3043" fmla="*/ 583873 h 2380521"/>
              <a:gd name="connsiteX3044" fmla="*/ 1728257 w 8023328"/>
              <a:gd name="connsiteY3044" fmla="*/ 570017 h 2380521"/>
              <a:gd name="connsiteX3045" fmla="*/ 1657426 w 8023328"/>
              <a:gd name="connsiteY3045" fmla="*/ 570017 h 2380521"/>
              <a:gd name="connsiteX3046" fmla="*/ 1672218 w 8023328"/>
              <a:gd name="connsiteY3046" fmla="*/ 583873 h 2380521"/>
              <a:gd name="connsiteX3047" fmla="*/ 1657426 w 8023328"/>
              <a:gd name="connsiteY3047" fmla="*/ 596271 h 2380521"/>
              <a:gd name="connsiteX3048" fmla="*/ 1642647 w 8023328"/>
              <a:gd name="connsiteY3048" fmla="*/ 583873 h 2380521"/>
              <a:gd name="connsiteX3049" fmla="*/ 1657426 w 8023328"/>
              <a:gd name="connsiteY3049" fmla="*/ 570017 h 2380521"/>
              <a:gd name="connsiteX3050" fmla="*/ 1582294 w 8023328"/>
              <a:gd name="connsiteY3050" fmla="*/ 570017 h 2380521"/>
              <a:gd name="connsiteX3051" fmla="*/ 1594694 w 8023328"/>
              <a:gd name="connsiteY3051" fmla="*/ 583873 h 2380521"/>
              <a:gd name="connsiteX3052" fmla="*/ 1582294 w 8023328"/>
              <a:gd name="connsiteY3052" fmla="*/ 596271 h 2380521"/>
              <a:gd name="connsiteX3053" fmla="*/ 1568438 w 8023328"/>
              <a:gd name="connsiteY3053" fmla="*/ 583873 h 2380521"/>
              <a:gd name="connsiteX3054" fmla="*/ 1582294 w 8023328"/>
              <a:gd name="connsiteY3054" fmla="*/ 570017 h 2380521"/>
              <a:gd name="connsiteX3055" fmla="*/ 1512190 w 8023328"/>
              <a:gd name="connsiteY3055" fmla="*/ 570017 h 2380521"/>
              <a:gd name="connsiteX3056" fmla="*/ 1523859 w 8023328"/>
              <a:gd name="connsiteY3056" fmla="*/ 583873 h 2380521"/>
              <a:gd name="connsiteX3057" fmla="*/ 1512190 w 8023328"/>
              <a:gd name="connsiteY3057" fmla="*/ 596271 h 2380521"/>
              <a:gd name="connsiteX3058" fmla="*/ 1497607 w 8023328"/>
              <a:gd name="connsiteY3058" fmla="*/ 583873 h 2380521"/>
              <a:gd name="connsiteX3059" fmla="*/ 1512190 w 8023328"/>
              <a:gd name="connsiteY3059" fmla="*/ 570017 h 2380521"/>
              <a:gd name="connsiteX3060" fmla="*/ 1440623 w 8023328"/>
              <a:gd name="connsiteY3060" fmla="*/ 570017 h 2380521"/>
              <a:gd name="connsiteX3061" fmla="*/ 1453020 w 8023328"/>
              <a:gd name="connsiteY3061" fmla="*/ 583873 h 2380521"/>
              <a:gd name="connsiteX3062" fmla="*/ 1440623 w 8023328"/>
              <a:gd name="connsiteY3062" fmla="*/ 596271 h 2380521"/>
              <a:gd name="connsiteX3063" fmla="*/ 1426771 w 8023328"/>
              <a:gd name="connsiteY3063" fmla="*/ 583873 h 2380521"/>
              <a:gd name="connsiteX3064" fmla="*/ 1440623 w 8023328"/>
              <a:gd name="connsiteY3064" fmla="*/ 570017 h 2380521"/>
              <a:gd name="connsiteX3065" fmla="*/ 1368341 w 8023328"/>
              <a:gd name="connsiteY3065" fmla="*/ 570017 h 2380521"/>
              <a:gd name="connsiteX3066" fmla="*/ 1382194 w 8023328"/>
              <a:gd name="connsiteY3066" fmla="*/ 583873 h 2380521"/>
              <a:gd name="connsiteX3067" fmla="*/ 1368341 w 8023328"/>
              <a:gd name="connsiteY3067" fmla="*/ 596271 h 2380521"/>
              <a:gd name="connsiteX3068" fmla="*/ 1355945 w 8023328"/>
              <a:gd name="connsiteY3068" fmla="*/ 583873 h 2380521"/>
              <a:gd name="connsiteX3069" fmla="*/ 1368341 w 8023328"/>
              <a:gd name="connsiteY3069" fmla="*/ 570017 h 2380521"/>
              <a:gd name="connsiteX3070" fmla="*/ 1297515 w 8023328"/>
              <a:gd name="connsiteY3070" fmla="*/ 570017 h 2380521"/>
              <a:gd name="connsiteX3071" fmla="*/ 1311369 w 8023328"/>
              <a:gd name="connsiteY3071" fmla="*/ 583873 h 2380521"/>
              <a:gd name="connsiteX3072" fmla="*/ 1297515 w 8023328"/>
              <a:gd name="connsiteY3072" fmla="*/ 596271 h 2380521"/>
              <a:gd name="connsiteX3073" fmla="*/ 1285116 w 8023328"/>
              <a:gd name="connsiteY3073" fmla="*/ 583873 h 2380521"/>
              <a:gd name="connsiteX3074" fmla="*/ 1297515 w 8023328"/>
              <a:gd name="connsiteY3074" fmla="*/ 570017 h 2380521"/>
              <a:gd name="connsiteX3075" fmla="*/ 1226680 w 8023328"/>
              <a:gd name="connsiteY3075" fmla="*/ 570017 h 2380521"/>
              <a:gd name="connsiteX3076" fmla="*/ 1240537 w 8023328"/>
              <a:gd name="connsiteY3076" fmla="*/ 583873 h 2380521"/>
              <a:gd name="connsiteX3077" fmla="*/ 1226680 w 8023328"/>
              <a:gd name="connsiteY3077" fmla="*/ 596271 h 2380521"/>
              <a:gd name="connsiteX3078" fmla="*/ 1214296 w 8023328"/>
              <a:gd name="connsiteY3078" fmla="*/ 583873 h 2380521"/>
              <a:gd name="connsiteX3079" fmla="*/ 1226680 w 8023328"/>
              <a:gd name="connsiteY3079" fmla="*/ 570017 h 2380521"/>
              <a:gd name="connsiteX3080" fmla="*/ 1154879 w 8023328"/>
              <a:gd name="connsiteY3080" fmla="*/ 570017 h 2380521"/>
              <a:gd name="connsiteX3081" fmla="*/ 1169669 w 8023328"/>
              <a:gd name="connsiteY3081" fmla="*/ 583873 h 2380521"/>
              <a:gd name="connsiteX3082" fmla="*/ 1154879 w 8023328"/>
              <a:gd name="connsiteY3082" fmla="*/ 596271 h 2380521"/>
              <a:gd name="connsiteX3083" fmla="*/ 1140090 w 8023328"/>
              <a:gd name="connsiteY3083" fmla="*/ 583873 h 2380521"/>
              <a:gd name="connsiteX3084" fmla="*/ 1154879 w 8023328"/>
              <a:gd name="connsiteY3084" fmla="*/ 570017 h 2380521"/>
              <a:gd name="connsiteX3085" fmla="*/ 1084053 w 8023328"/>
              <a:gd name="connsiteY3085" fmla="*/ 570017 h 2380521"/>
              <a:gd name="connsiteX3086" fmla="*/ 1098840 w 8023328"/>
              <a:gd name="connsiteY3086" fmla="*/ 583873 h 2380521"/>
              <a:gd name="connsiteX3087" fmla="*/ 1084053 w 8023328"/>
              <a:gd name="connsiteY3087" fmla="*/ 596271 h 2380521"/>
              <a:gd name="connsiteX3088" fmla="*/ 1069263 w 8023328"/>
              <a:gd name="connsiteY3088" fmla="*/ 583873 h 2380521"/>
              <a:gd name="connsiteX3089" fmla="*/ 1084053 w 8023328"/>
              <a:gd name="connsiteY3089" fmla="*/ 570017 h 2380521"/>
              <a:gd name="connsiteX3090" fmla="*/ 1013010 w 8023328"/>
              <a:gd name="connsiteY3090" fmla="*/ 570017 h 2380521"/>
              <a:gd name="connsiteX3091" fmla="*/ 1024682 w 8023328"/>
              <a:gd name="connsiteY3091" fmla="*/ 583873 h 2380521"/>
              <a:gd name="connsiteX3092" fmla="*/ 1013010 w 8023328"/>
              <a:gd name="connsiteY3092" fmla="*/ 596271 h 2380521"/>
              <a:gd name="connsiteX3093" fmla="*/ 998433 w 8023328"/>
              <a:gd name="connsiteY3093" fmla="*/ 583873 h 2380521"/>
              <a:gd name="connsiteX3094" fmla="*/ 1013010 w 8023328"/>
              <a:gd name="connsiteY3094" fmla="*/ 570017 h 2380521"/>
              <a:gd name="connsiteX3095" fmla="*/ 941458 w 8023328"/>
              <a:gd name="connsiteY3095" fmla="*/ 570017 h 2380521"/>
              <a:gd name="connsiteX3096" fmla="*/ 953857 w 8023328"/>
              <a:gd name="connsiteY3096" fmla="*/ 583873 h 2380521"/>
              <a:gd name="connsiteX3097" fmla="*/ 941458 w 8023328"/>
              <a:gd name="connsiteY3097" fmla="*/ 596271 h 2380521"/>
              <a:gd name="connsiteX3098" fmla="*/ 927601 w 8023328"/>
              <a:gd name="connsiteY3098" fmla="*/ 583873 h 2380521"/>
              <a:gd name="connsiteX3099" fmla="*/ 941458 w 8023328"/>
              <a:gd name="connsiteY3099" fmla="*/ 570017 h 2380521"/>
              <a:gd name="connsiteX3100" fmla="*/ 870626 w 8023328"/>
              <a:gd name="connsiteY3100" fmla="*/ 570017 h 2380521"/>
              <a:gd name="connsiteX3101" fmla="*/ 883027 w 8023328"/>
              <a:gd name="connsiteY3101" fmla="*/ 583873 h 2380521"/>
              <a:gd name="connsiteX3102" fmla="*/ 870626 w 8023328"/>
              <a:gd name="connsiteY3102" fmla="*/ 596271 h 2380521"/>
              <a:gd name="connsiteX3103" fmla="*/ 856772 w 8023328"/>
              <a:gd name="connsiteY3103" fmla="*/ 583873 h 2380521"/>
              <a:gd name="connsiteX3104" fmla="*/ 870626 w 8023328"/>
              <a:gd name="connsiteY3104" fmla="*/ 570017 h 2380521"/>
              <a:gd name="connsiteX3105" fmla="*/ 798340 w 8023328"/>
              <a:gd name="connsiteY3105" fmla="*/ 570017 h 2380521"/>
              <a:gd name="connsiteX3106" fmla="*/ 812193 w 8023328"/>
              <a:gd name="connsiteY3106" fmla="*/ 583873 h 2380521"/>
              <a:gd name="connsiteX3107" fmla="*/ 798340 w 8023328"/>
              <a:gd name="connsiteY3107" fmla="*/ 596271 h 2380521"/>
              <a:gd name="connsiteX3108" fmla="*/ 785941 w 8023328"/>
              <a:gd name="connsiteY3108" fmla="*/ 583873 h 2380521"/>
              <a:gd name="connsiteX3109" fmla="*/ 798340 w 8023328"/>
              <a:gd name="connsiteY3109" fmla="*/ 570017 h 2380521"/>
              <a:gd name="connsiteX3110" fmla="*/ 724135 w 8023328"/>
              <a:gd name="connsiteY3110" fmla="*/ 570017 h 2380521"/>
              <a:gd name="connsiteX3111" fmla="*/ 737991 w 8023328"/>
              <a:gd name="connsiteY3111" fmla="*/ 583873 h 2380521"/>
              <a:gd name="connsiteX3112" fmla="*/ 724135 w 8023328"/>
              <a:gd name="connsiteY3112" fmla="*/ 596271 h 2380521"/>
              <a:gd name="connsiteX3113" fmla="*/ 711737 w 8023328"/>
              <a:gd name="connsiteY3113" fmla="*/ 583873 h 2380521"/>
              <a:gd name="connsiteX3114" fmla="*/ 724135 w 8023328"/>
              <a:gd name="connsiteY3114" fmla="*/ 570017 h 2380521"/>
              <a:gd name="connsiteX3115" fmla="*/ 653306 w 8023328"/>
              <a:gd name="connsiteY3115" fmla="*/ 570017 h 2380521"/>
              <a:gd name="connsiteX3116" fmla="*/ 667161 w 8023328"/>
              <a:gd name="connsiteY3116" fmla="*/ 583873 h 2380521"/>
              <a:gd name="connsiteX3117" fmla="*/ 653306 w 8023328"/>
              <a:gd name="connsiteY3117" fmla="*/ 596271 h 2380521"/>
              <a:gd name="connsiteX3118" fmla="*/ 640910 w 8023328"/>
              <a:gd name="connsiteY3118" fmla="*/ 583873 h 2380521"/>
              <a:gd name="connsiteX3119" fmla="*/ 653306 w 8023328"/>
              <a:gd name="connsiteY3119" fmla="*/ 570017 h 2380521"/>
              <a:gd name="connsiteX3120" fmla="*/ 584865 w 8023328"/>
              <a:gd name="connsiteY3120" fmla="*/ 570017 h 2380521"/>
              <a:gd name="connsiteX3121" fmla="*/ 599654 w 8023328"/>
              <a:gd name="connsiteY3121" fmla="*/ 583873 h 2380521"/>
              <a:gd name="connsiteX3122" fmla="*/ 584865 w 8023328"/>
              <a:gd name="connsiteY3122" fmla="*/ 596271 h 2380521"/>
              <a:gd name="connsiteX3123" fmla="*/ 570076 w 8023328"/>
              <a:gd name="connsiteY3123" fmla="*/ 583873 h 2380521"/>
              <a:gd name="connsiteX3124" fmla="*/ 584865 w 8023328"/>
              <a:gd name="connsiteY3124" fmla="*/ 570017 h 2380521"/>
              <a:gd name="connsiteX3125" fmla="*/ 513668 w 8023328"/>
              <a:gd name="connsiteY3125" fmla="*/ 570017 h 2380521"/>
              <a:gd name="connsiteX3126" fmla="*/ 528846 w 8023328"/>
              <a:gd name="connsiteY3126" fmla="*/ 583873 h 2380521"/>
              <a:gd name="connsiteX3127" fmla="*/ 513668 w 8023328"/>
              <a:gd name="connsiteY3127" fmla="*/ 596271 h 2380521"/>
              <a:gd name="connsiteX3128" fmla="*/ 499248 w 8023328"/>
              <a:gd name="connsiteY3128" fmla="*/ 583873 h 2380521"/>
              <a:gd name="connsiteX3129" fmla="*/ 513668 w 8023328"/>
              <a:gd name="connsiteY3129" fmla="*/ 570017 h 2380521"/>
              <a:gd name="connsiteX3130" fmla="*/ 439833 w 8023328"/>
              <a:gd name="connsiteY3130" fmla="*/ 570017 h 2380521"/>
              <a:gd name="connsiteX3131" fmla="*/ 454623 w 8023328"/>
              <a:gd name="connsiteY3131" fmla="*/ 583873 h 2380521"/>
              <a:gd name="connsiteX3132" fmla="*/ 439833 w 8023328"/>
              <a:gd name="connsiteY3132" fmla="*/ 596271 h 2380521"/>
              <a:gd name="connsiteX3133" fmla="*/ 425044 w 8023328"/>
              <a:gd name="connsiteY3133" fmla="*/ 583873 h 2380521"/>
              <a:gd name="connsiteX3134" fmla="*/ 439833 w 8023328"/>
              <a:gd name="connsiteY3134" fmla="*/ 570017 h 2380521"/>
              <a:gd name="connsiteX3135" fmla="*/ 368072 w 8023328"/>
              <a:gd name="connsiteY3135" fmla="*/ 570017 h 2380521"/>
              <a:gd name="connsiteX3136" fmla="*/ 380467 w 8023328"/>
              <a:gd name="connsiteY3136" fmla="*/ 583873 h 2380521"/>
              <a:gd name="connsiteX3137" fmla="*/ 368072 w 8023328"/>
              <a:gd name="connsiteY3137" fmla="*/ 596271 h 2380521"/>
              <a:gd name="connsiteX3138" fmla="*/ 354211 w 8023328"/>
              <a:gd name="connsiteY3138" fmla="*/ 583873 h 2380521"/>
              <a:gd name="connsiteX3139" fmla="*/ 368072 w 8023328"/>
              <a:gd name="connsiteY3139" fmla="*/ 570017 h 2380521"/>
              <a:gd name="connsiteX3140" fmla="*/ 3081772 w 8023328"/>
              <a:gd name="connsiteY3140" fmla="*/ 499186 h 2380521"/>
              <a:gd name="connsiteX3141" fmla="*/ 3095622 w 8023328"/>
              <a:gd name="connsiteY3141" fmla="*/ 511583 h 2380521"/>
              <a:gd name="connsiteX3142" fmla="*/ 3081772 w 8023328"/>
              <a:gd name="connsiteY3142" fmla="*/ 525440 h 2380521"/>
              <a:gd name="connsiteX3143" fmla="*/ 3069372 w 8023328"/>
              <a:gd name="connsiteY3143" fmla="*/ 511583 h 2380521"/>
              <a:gd name="connsiteX3144" fmla="*/ 3081772 w 8023328"/>
              <a:gd name="connsiteY3144" fmla="*/ 499186 h 2380521"/>
              <a:gd name="connsiteX3145" fmla="*/ 3013712 w 8023328"/>
              <a:gd name="connsiteY3145" fmla="*/ 499186 h 2380521"/>
              <a:gd name="connsiteX3146" fmla="*/ 3028135 w 8023328"/>
              <a:gd name="connsiteY3146" fmla="*/ 511583 h 2380521"/>
              <a:gd name="connsiteX3147" fmla="*/ 3013712 w 8023328"/>
              <a:gd name="connsiteY3147" fmla="*/ 525440 h 2380521"/>
              <a:gd name="connsiteX3148" fmla="*/ 2998539 w 8023328"/>
              <a:gd name="connsiteY3148" fmla="*/ 511583 h 2380521"/>
              <a:gd name="connsiteX3149" fmla="*/ 3013712 w 8023328"/>
              <a:gd name="connsiteY3149" fmla="*/ 499186 h 2380521"/>
              <a:gd name="connsiteX3150" fmla="*/ 2942491 w 8023328"/>
              <a:gd name="connsiteY3150" fmla="*/ 499186 h 2380521"/>
              <a:gd name="connsiteX3151" fmla="*/ 2957285 w 8023328"/>
              <a:gd name="connsiteY3151" fmla="*/ 511583 h 2380521"/>
              <a:gd name="connsiteX3152" fmla="*/ 2942491 w 8023328"/>
              <a:gd name="connsiteY3152" fmla="*/ 525440 h 2380521"/>
              <a:gd name="connsiteX3153" fmla="*/ 2927705 w 8023328"/>
              <a:gd name="connsiteY3153" fmla="*/ 511583 h 2380521"/>
              <a:gd name="connsiteX3154" fmla="*/ 2942491 w 8023328"/>
              <a:gd name="connsiteY3154" fmla="*/ 499186 h 2380521"/>
              <a:gd name="connsiteX3155" fmla="*/ 2868291 w 8023328"/>
              <a:gd name="connsiteY3155" fmla="*/ 499186 h 2380521"/>
              <a:gd name="connsiteX3156" fmla="*/ 2883082 w 8023328"/>
              <a:gd name="connsiteY3156" fmla="*/ 511583 h 2380521"/>
              <a:gd name="connsiteX3157" fmla="*/ 2868291 w 8023328"/>
              <a:gd name="connsiteY3157" fmla="*/ 525440 h 2380521"/>
              <a:gd name="connsiteX3158" fmla="*/ 2853502 w 8023328"/>
              <a:gd name="connsiteY3158" fmla="*/ 511583 h 2380521"/>
              <a:gd name="connsiteX3159" fmla="*/ 2868291 w 8023328"/>
              <a:gd name="connsiteY3159" fmla="*/ 499186 h 2380521"/>
              <a:gd name="connsiteX3160" fmla="*/ 2796533 w 8023328"/>
              <a:gd name="connsiteY3160" fmla="*/ 499186 h 2380521"/>
              <a:gd name="connsiteX3161" fmla="*/ 2808931 w 8023328"/>
              <a:gd name="connsiteY3161" fmla="*/ 511583 h 2380521"/>
              <a:gd name="connsiteX3162" fmla="*/ 2796533 w 8023328"/>
              <a:gd name="connsiteY3162" fmla="*/ 525440 h 2380521"/>
              <a:gd name="connsiteX3163" fmla="*/ 2782678 w 8023328"/>
              <a:gd name="connsiteY3163" fmla="*/ 511583 h 2380521"/>
              <a:gd name="connsiteX3164" fmla="*/ 2796533 w 8023328"/>
              <a:gd name="connsiteY3164" fmla="*/ 499186 h 2380521"/>
              <a:gd name="connsiteX3165" fmla="*/ 2725695 w 8023328"/>
              <a:gd name="connsiteY3165" fmla="*/ 499186 h 2380521"/>
              <a:gd name="connsiteX3166" fmla="*/ 2738097 w 8023328"/>
              <a:gd name="connsiteY3166" fmla="*/ 511583 h 2380521"/>
              <a:gd name="connsiteX3167" fmla="*/ 2725695 w 8023328"/>
              <a:gd name="connsiteY3167" fmla="*/ 525440 h 2380521"/>
              <a:gd name="connsiteX3168" fmla="*/ 2711846 w 8023328"/>
              <a:gd name="connsiteY3168" fmla="*/ 511583 h 2380521"/>
              <a:gd name="connsiteX3169" fmla="*/ 2725695 w 8023328"/>
              <a:gd name="connsiteY3169" fmla="*/ 499186 h 2380521"/>
              <a:gd name="connsiteX3170" fmla="*/ 2654870 w 8023328"/>
              <a:gd name="connsiteY3170" fmla="*/ 499186 h 2380521"/>
              <a:gd name="connsiteX3171" fmla="*/ 2667266 w 8023328"/>
              <a:gd name="connsiteY3171" fmla="*/ 511583 h 2380521"/>
              <a:gd name="connsiteX3172" fmla="*/ 2654870 w 8023328"/>
              <a:gd name="connsiteY3172" fmla="*/ 525440 h 2380521"/>
              <a:gd name="connsiteX3173" fmla="*/ 2641013 w 8023328"/>
              <a:gd name="connsiteY3173" fmla="*/ 511583 h 2380521"/>
              <a:gd name="connsiteX3174" fmla="*/ 2654870 w 8023328"/>
              <a:gd name="connsiteY3174" fmla="*/ 499186 h 2380521"/>
              <a:gd name="connsiteX3175" fmla="*/ 2582580 w 8023328"/>
              <a:gd name="connsiteY3175" fmla="*/ 499186 h 2380521"/>
              <a:gd name="connsiteX3176" fmla="*/ 2596435 w 8023328"/>
              <a:gd name="connsiteY3176" fmla="*/ 511583 h 2380521"/>
              <a:gd name="connsiteX3177" fmla="*/ 2582580 w 8023328"/>
              <a:gd name="connsiteY3177" fmla="*/ 525440 h 2380521"/>
              <a:gd name="connsiteX3178" fmla="*/ 2570184 w 8023328"/>
              <a:gd name="connsiteY3178" fmla="*/ 511583 h 2380521"/>
              <a:gd name="connsiteX3179" fmla="*/ 2582580 w 8023328"/>
              <a:gd name="connsiteY3179" fmla="*/ 499186 h 2380521"/>
              <a:gd name="connsiteX3180" fmla="*/ 2511026 w 8023328"/>
              <a:gd name="connsiteY3180" fmla="*/ 499186 h 2380521"/>
              <a:gd name="connsiteX3181" fmla="*/ 2525610 w 8023328"/>
              <a:gd name="connsiteY3181" fmla="*/ 511583 h 2380521"/>
              <a:gd name="connsiteX3182" fmla="*/ 2511026 w 8023328"/>
              <a:gd name="connsiteY3182" fmla="*/ 525440 h 2380521"/>
              <a:gd name="connsiteX3183" fmla="*/ 2499361 w 8023328"/>
              <a:gd name="connsiteY3183" fmla="*/ 511583 h 2380521"/>
              <a:gd name="connsiteX3184" fmla="*/ 2511026 w 8023328"/>
              <a:gd name="connsiteY3184" fmla="*/ 499186 h 2380521"/>
              <a:gd name="connsiteX3185" fmla="*/ 2440924 w 8023328"/>
              <a:gd name="connsiteY3185" fmla="*/ 499186 h 2380521"/>
              <a:gd name="connsiteX3186" fmla="*/ 2454781 w 8023328"/>
              <a:gd name="connsiteY3186" fmla="*/ 511583 h 2380521"/>
              <a:gd name="connsiteX3187" fmla="*/ 2440924 w 8023328"/>
              <a:gd name="connsiteY3187" fmla="*/ 525440 h 2380521"/>
              <a:gd name="connsiteX3188" fmla="*/ 2428527 w 8023328"/>
              <a:gd name="connsiteY3188" fmla="*/ 511583 h 2380521"/>
              <a:gd name="connsiteX3189" fmla="*/ 2440924 w 8023328"/>
              <a:gd name="connsiteY3189" fmla="*/ 499186 h 2380521"/>
              <a:gd name="connsiteX3190" fmla="*/ 2369108 w 8023328"/>
              <a:gd name="connsiteY3190" fmla="*/ 499186 h 2380521"/>
              <a:gd name="connsiteX3191" fmla="*/ 2383898 w 8023328"/>
              <a:gd name="connsiteY3191" fmla="*/ 511583 h 2380521"/>
              <a:gd name="connsiteX3192" fmla="*/ 2369108 w 8023328"/>
              <a:gd name="connsiteY3192" fmla="*/ 525440 h 2380521"/>
              <a:gd name="connsiteX3193" fmla="*/ 2354319 w 8023328"/>
              <a:gd name="connsiteY3193" fmla="*/ 511583 h 2380521"/>
              <a:gd name="connsiteX3194" fmla="*/ 2369108 w 8023328"/>
              <a:gd name="connsiteY3194" fmla="*/ 499186 h 2380521"/>
              <a:gd name="connsiteX3195" fmla="*/ 2298278 w 8023328"/>
              <a:gd name="connsiteY3195" fmla="*/ 499186 h 2380521"/>
              <a:gd name="connsiteX3196" fmla="*/ 2313066 w 8023328"/>
              <a:gd name="connsiteY3196" fmla="*/ 511583 h 2380521"/>
              <a:gd name="connsiteX3197" fmla="*/ 2298278 w 8023328"/>
              <a:gd name="connsiteY3197" fmla="*/ 525440 h 2380521"/>
              <a:gd name="connsiteX3198" fmla="*/ 2283488 w 8023328"/>
              <a:gd name="connsiteY3198" fmla="*/ 511583 h 2380521"/>
              <a:gd name="connsiteX3199" fmla="*/ 2298278 w 8023328"/>
              <a:gd name="connsiteY3199" fmla="*/ 499186 h 2380521"/>
              <a:gd name="connsiteX3200" fmla="*/ 2226514 w 8023328"/>
              <a:gd name="connsiteY3200" fmla="*/ 499186 h 2380521"/>
              <a:gd name="connsiteX3201" fmla="*/ 2238914 w 8023328"/>
              <a:gd name="connsiteY3201" fmla="*/ 511583 h 2380521"/>
              <a:gd name="connsiteX3202" fmla="*/ 2226514 w 8023328"/>
              <a:gd name="connsiteY3202" fmla="*/ 525440 h 2380521"/>
              <a:gd name="connsiteX3203" fmla="*/ 2212655 w 8023328"/>
              <a:gd name="connsiteY3203" fmla="*/ 511583 h 2380521"/>
              <a:gd name="connsiteX3204" fmla="*/ 2226514 w 8023328"/>
              <a:gd name="connsiteY3204" fmla="*/ 499186 h 2380521"/>
              <a:gd name="connsiteX3205" fmla="*/ 2155680 w 8023328"/>
              <a:gd name="connsiteY3205" fmla="*/ 499186 h 2380521"/>
              <a:gd name="connsiteX3206" fmla="*/ 2168079 w 8023328"/>
              <a:gd name="connsiteY3206" fmla="*/ 511583 h 2380521"/>
              <a:gd name="connsiteX3207" fmla="*/ 2155680 w 8023328"/>
              <a:gd name="connsiteY3207" fmla="*/ 525440 h 2380521"/>
              <a:gd name="connsiteX3208" fmla="*/ 2141823 w 8023328"/>
              <a:gd name="connsiteY3208" fmla="*/ 511583 h 2380521"/>
              <a:gd name="connsiteX3209" fmla="*/ 2155680 w 8023328"/>
              <a:gd name="connsiteY3209" fmla="*/ 499186 h 2380521"/>
              <a:gd name="connsiteX3210" fmla="*/ 2084846 w 8023328"/>
              <a:gd name="connsiteY3210" fmla="*/ 499186 h 2380521"/>
              <a:gd name="connsiteX3211" fmla="*/ 2097246 w 8023328"/>
              <a:gd name="connsiteY3211" fmla="*/ 511583 h 2380521"/>
              <a:gd name="connsiteX3212" fmla="*/ 2084846 w 8023328"/>
              <a:gd name="connsiteY3212" fmla="*/ 525440 h 2380521"/>
              <a:gd name="connsiteX3213" fmla="*/ 2070991 w 8023328"/>
              <a:gd name="connsiteY3213" fmla="*/ 511583 h 2380521"/>
              <a:gd name="connsiteX3214" fmla="*/ 2084846 w 8023328"/>
              <a:gd name="connsiteY3214" fmla="*/ 499186 h 2380521"/>
              <a:gd name="connsiteX3215" fmla="*/ 2011831 w 8023328"/>
              <a:gd name="connsiteY3215" fmla="*/ 499186 h 2380521"/>
              <a:gd name="connsiteX3216" fmla="*/ 2026416 w 8023328"/>
              <a:gd name="connsiteY3216" fmla="*/ 511583 h 2380521"/>
              <a:gd name="connsiteX3217" fmla="*/ 2011831 w 8023328"/>
              <a:gd name="connsiteY3217" fmla="*/ 525440 h 2380521"/>
              <a:gd name="connsiteX3218" fmla="*/ 2000165 w 8023328"/>
              <a:gd name="connsiteY3218" fmla="*/ 511583 h 2380521"/>
              <a:gd name="connsiteX3219" fmla="*/ 2011831 w 8023328"/>
              <a:gd name="connsiteY3219" fmla="*/ 499186 h 2380521"/>
              <a:gd name="connsiteX3220" fmla="*/ 1938362 w 8023328"/>
              <a:gd name="connsiteY3220" fmla="*/ 499186 h 2380521"/>
              <a:gd name="connsiteX3221" fmla="*/ 1952216 w 8023328"/>
              <a:gd name="connsiteY3221" fmla="*/ 511583 h 2380521"/>
              <a:gd name="connsiteX3222" fmla="*/ 1938362 w 8023328"/>
              <a:gd name="connsiteY3222" fmla="*/ 525440 h 2380521"/>
              <a:gd name="connsiteX3223" fmla="*/ 1925965 w 8023328"/>
              <a:gd name="connsiteY3223" fmla="*/ 511583 h 2380521"/>
              <a:gd name="connsiteX3224" fmla="*/ 1938362 w 8023328"/>
              <a:gd name="connsiteY3224" fmla="*/ 499186 h 2380521"/>
              <a:gd name="connsiteX3225" fmla="*/ 1867525 w 8023328"/>
              <a:gd name="connsiteY3225" fmla="*/ 499186 h 2380521"/>
              <a:gd name="connsiteX3226" fmla="*/ 1881384 w 8023328"/>
              <a:gd name="connsiteY3226" fmla="*/ 511583 h 2380521"/>
              <a:gd name="connsiteX3227" fmla="*/ 1867525 w 8023328"/>
              <a:gd name="connsiteY3227" fmla="*/ 525440 h 2380521"/>
              <a:gd name="connsiteX3228" fmla="*/ 1855126 w 8023328"/>
              <a:gd name="connsiteY3228" fmla="*/ 511583 h 2380521"/>
              <a:gd name="connsiteX3229" fmla="*/ 1867525 w 8023328"/>
              <a:gd name="connsiteY3229" fmla="*/ 499186 h 2380521"/>
              <a:gd name="connsiteX3230" fmla="*/ 1799085 w 8023328"/>
              <a:gd name="connsiteY3230" fmla="*/ 499186 h 2380521"/>
              <a:gd name="connsiteX3231" fmla="*/ 1813871 w 8023328"/>
              <a:gd name="connsiteY3231" fmla="*/ 511583 h 2380521"/>
              <a:gd name="connsiteX3232" fmla="*/ 1799085 w 8023328"/>
              <a:gd name="connsiteY3232" fmla="*/ 525440 h 2380521"/>
              <a:gd name="connsiteX3233" fmla="*/ 1784295 w 8023328"/>
              <a:gd name="connsiteY3233" fmla="*/ 511583 h 2380521"/>
              <a:gd name="connsiteX3234" fmla="*/ 1799085 w 8023328"/>
              <a:gd name="connsiteY3234" fmla="*/ 499186 h 2380521"/>
              <a:gd name="connsiteX3235" fmla="*/ 1728257 w 8023328"/>
              <a:gd name="connsiteY3235" fmla="*/ 499186 h 2380521"/>
              <a:gd name="connsiteX3236" fmla="*/ 1743046 w 8023328"/>
              <a:gd name="connsiteY3236" fmla="*/ 511583 h 2380521"/>
              <a:gd name="connsiteX3237" fmla="*/ 1728257 w 8023328"/>
              <a:gd name="connsiteY3237" fmla="*/ 525440 h 2380521"/>
              <a:gd name="connsiteX3238" fmla="*/ 1713469 w 8023328"/>
              <a:gd name="connsiteY3238" fmla="*/ 511583 h 2380521"/>
              <a:gd name="connsiteX3239" fmla="*/ 1728257 w 8023328"/>
              <a:gd name="connsiteY3239" fmla="*/ 499186 h 2380521"/>
              <a:gd name="connsiteX3240" fmla="*/ 1657426 w 8023328"/>
              <a:gd name="connsiteY3240" fmla="*/ 499186 h 2380521"/>
              <a:gd name="connsiteX3241" fmla="*/ 1672218 w 8023328"/>
              <a:gd name="connsiteY3241" fmla="*/ 511583 h 2380521"/>
              <a:gd name="connsiteX3242" fmla="*/ 1657426 w 8023328"/>
              <a:gd name="connsiteY3242" fmla="*/ 525440 h 2380521"/>
              <a:gd name="connsiteX3243" fmla="*/ 1642647 w 8023328"/>
              <a:gd name="connsiteY3243" fmla="*/ 511583 h 2380521"/>
              <a:gd name="connsiteX3244" fmla="*/ 1657426 w 8023328"/>
              <a:gd name="connsiteY3244" fmla="*/ 499186 h 2380521"/>
              <a:gd name="connsiteX3245" fmla="*/ 1582294 w 8023328"/>
              <a:gd name="connsiteY3245" fmla="*/ 499186 h 2380521"/>
              <a:gd name="connsiteX3246" fmla="*/ 1594694 w 8023328"/>
              <a:gd name="connsiteY3246" fmla="*/ 511583 h 2380521"/>
              <a:gd name="connsiteX3247" fmla="*/ 1582294 w 8023328"/>
              <a:gd name="connsiteY3247" fmla="*/ 525440 h 2380521"/>
              <a:gd name="connsiteX3248" fmla="*/ 1568438 w 8023328"/>
              <a:gd name="connsiteY3248" fmla="*/ 511583 h 2380521"/>
              <a:gd name="connsiteX3249" fmla="*/ 1582294 w 8023328"/>
              <a:gd name="connsiteY3249" fmla="*/ 499186 h 2380521"/>
              <a:gd name="connsiteX3250" fmla="*/ 1512192 w 8023328"/>
              <a:gd name="connsiteY3250" fmla="*/ 499186 h 2380521"/>
              <a:gd name="connsiteX3251" fmla="*/ 1523862 w 8023328"/>
              <a:gd name="connsiteY3251" fmla="*/ 511583 h 2380521"/>
              <a:gd name="connsiteX3252" fmla="*/ 1512192 w 8023328"/>
              <a:gd name="connsiteY3252" fmla="*/ 525440 h 2380521"/>
              <a:gd name="connsiteX3253" fmla="*/ 1497607 w 8023328"/>
              <a:gd name="connsiteY3253" fmla="*/ 511583 h 2380521"/>
              <a:gd name="connsiteX3254" fmla="*/ 1512192 w 8023328"/>
              <a:gd name="connsiteY3254" fmla="*/ 499186 h 2380521"/>
              <a:gd name="connsiteX3255" fmla="*/ 1440623 w 8023328"/>
              <a:gd name="connsiteY3255" fmla="*/ 499186 h 2380521"/>
              <a:gd name="connsiteX3256" fmla="*/ 1453023 w 8023328"/>
              <a:gd name="connsiteY3256" fmla="*/ 511583 h 2380521"/>
              <a:gd name="connsiteX3257" fmla="*/ 1440623 w 8023328"/>
              <a:gd name="connsiteY3257" fmla="*/ 525440 h 2380521"/>
              <a:gd name="connsiteX3258" fmla="*/ 1426771 w 8023328"/>
              <a:gd name="connsiteY3258" fmla="*/ 511583 h 2380521"/>
              <a:gd name="connsiteX3259" fmla="*/ 1440623 w 8023328"/>
              <a:gd name="connsiteY3259" fmla="*/ 499186 h 2380521"/>
              <a:gd name="connsiteX3260" fmla="*/ 1368341 w 8023328"/>
              <a:gd name="connsiteY3260" fmla="*/ 499186 h 2380521"/>
              <a:gd name="connsiteX3261" fmla="*/ 1382196 w 8023328"/>
              <a:gd name="connsiteY3261" fmla="*/ 511583 h 2380521"/>
              <a:gd name="connsiteX3262" fmla="*/ 1368341 w 8023328"/>
              <a:gd name="connsiteY3262" fmla="*/ 525440 h 2380521"/>
              <a:gd name="connsiteX3263" fmla="*/ 1355948 w 8023328"/>
              <a:gd name="connsiteY3263" fmla="*/ 511583 h 2380521"/>
              <a:gd name="connsiteX3264" fmla="*/ 1368341 w 8023328"/>
              <a:gd name="connsiteY3264" fmla="*/ 499186 h 2380521"/>
              <a:gd name="connsiteX3265" fmla="*/ 1297515 w 8023328"/>
              <a:gd name="connsiteY3265" fmla="*/ 499186 h 2380521"/>
              <a:gd name="connsiteX3266" fmla="*/ 1311369 w 8023328"/>
              <a:gd name="connsiteY3266" fmla="*/ 513042 h 2380521"/>
              <a:gd name="connsiteX3267" fmla="*/ 1297515 w 8023328"/>
              <a:gd name="connsiteY3267" fmla="*/ 525440 h 2380521"/>
              <a:gd name="connsiteX3268" fmla="*/ 1285118 w 8023328"/>
              <a:gd name="connsiteY3268" fmla="*/ 513042 h 2380521"/>
              <a:gd name="connsiteX3269" fmla="*/ 1297515 w 8023328"/>
              <a:gd name="connsiteY3269" fmla="*/ 499186 h 2380521"/>
              <a:gd name="connsiteX3270" fmla="*/ 1225700 w 8023328"/>
              <a:gd name="connsiteY3270" fmla="*/ 499186 h 2380521"/>
              <a:gd name="connsiteX3271" fmla="*/ 1240491 w 8023328"/>
              <a:gd name="connsiteY3271" fmla="*/ 513042 h 2380521"/>
              <a:gd name="connsiteX3272" fmla="*/ 1225700 w 8023328"/>
              <a:gd name="connsiteY3272" fmla="*/ 525440 h 2380521"/>
              <a:gd name="connsiteX3273" fmla="*/ 1210925 w 8023328"/>
              <a:gd name="connsiteY3273" fmla="*/ 513042 h 2380521"/>
              <a:gd name="connsiteX3274" fmla="*/ 1225700 w 8023328"/>
              <a:gd name="connsiteY3274" fmla="*/ 499186 h 2380521"/>
              <a:gd name="connsiteX3275" fmla="*/ 1154881 w 8023328"/>
              <a:gd name="connsiteY3275" fmla="*/ 499186 h 2380521"/>
              <a:gd name="connsiteX3276" fmla="*/ 1169669 w 8023328"/>
              <a:gd name="connsiteY3276" fmla="*/ 513042 h 2380521"/>
              <a:gd name="connsiteX3277" fmla="*/ 1154881 w 8023328"/>
              <a:gd name="connsiteY3277" fmla="*/ 525440 h 2380521"/>
              <a:gd name="connsiteX3278" fmla="*/ 1140095 w 8023328"/>
              <a:gd name="connsiteY3278" fmla="*/ 513042 h 2380521"/>
              <a:gd name="connsiteX3279" fmla="*/ 1154881 w 8023328"/>
              <a:gd name="connsiteY3279" fmla="*/ 499186 h 2380521"/>
              <a:gd name="connsiteX3280" fmla="*/ 1084053 w 8023328"/>
              <a:gd name="connsiteY3280" fmla="*/ 499186 h 2380521"/>
              <a:gd name="connsiteX3281" fmla="*/ 1098842 w 8023328"/>
              <a:gd name="connsiteY3281" fmla="*/ 513042 h 2380521"/>
              <a:gd name="connsiteX3282" fmla="*/ 1084053 w 8023328"/>
              <a:gd name="connsiteY3282" fmla="*/ 525440 h 2380521"/>
              <a:gd name="connsiteX3283" fmla="*/ 1069267 w 8023328"/>
              <a:gd name="connsiteY3283" fmla="*/ 513042 h 2380521"/>
              <a:gd name="connsiteX3284" fmla="*/ 1084053 w 8023328"/>
              <a:gd name="connsiteY3284" fmla="*/ 499186 h 2380521"/>
              <a:gd name="connsiteX3285" fmla="*/ 1013012 w 8023328"/>
              <a:gd name="connsiteY3285" fmla="*/ 499186 h 2380521"/>
              <a:gd name="connsiteX3286" fmla="*/ 1024685 w 8023328"/>
              <a:gd name="connsiteY3286" fmla="*/ 513042 h 2380521"/>
              <a:gd name="connsiteX3287" fmla="*/ 1013012 w 8023328"/>
              <a:gd name="connsiteY3287" fmla="*/ 525440 h 2380521"/>
              <a:gd name="connsiteX3288" fmla="*/ 998433 w 8023328"/>
              <a:gd name="connsiteY3288" fmla="*/ 513042 h 2380521"/>
              <a:gd name="connsiteX3289" fmla="*/ 1013012 w 8023328"/>
              <a:gd name="connsiteY3289" fmla="*/ 499186 h 2380521"/>
              <a:gd name="connsiteX3290" fmla="*/ 941461 w 8023328"/>
              <a:gd name="connsiteY3290" fmla="*/ 499186 h 2380521"/>
              <a:gd name="connsiteX3291" fmla="*/ 953861 w 8023328"/>
              <a:gd name="connsiteY3291" fmla="*/ 513042 h 2380521"/>
              <a:gd name="connsiteX3292" fmla="*/ 941461 w 8023328"/>
              <a:gd name="connsiteY3292" fmla="*/ 525440 h 2380521"/>
              <a:gd name="connsiteX3293" fmla="*/ 927607 w 8023328"/>
              <a:gd name="connsiteY3293" fmla="*/ 513042 h 2380521"/>
              <a:gd name="connsiteX3294" fmla="*/ 941461 w 8023328"/>
              <a:gd name="connsiteY3294" fmla="*/ 499186 h 2380521"/>
              <a:gd name="connsiteX3295" fmla="*/ 870626 w 8023328"/>
              <a:gd name="connsiteY3295" fmla="*/ 499186 h 2380521"/>
              <a:gd name="connsiteX3296" fmla="*/ 883027 w 8023328"/>
              <a:gd name="connsiteY3296" fmla="*/ 513042 h 2380521"/>
              <a:gd name="connsiteX3297" fmla="*/ 870626 w 8023328"/>
              <a:gd name="connsiteY3297" fmla="*/ 525440 h 2380521"/>
              <a:gd name="connsiteX3298" fmla="*/ 856774 w 8023328"/>
              <a:gd name="connsiteY3298" fmla="*/ 513042 h 2380521"/>
              <a:gd name="connsiteX3299" fmla="*/ 870626 w 8023328"/>
              <a:gd name="connsiteY3299" fmla="*/ 499186 h 2380521"/>
              <a:gd name="connsiteX3300" fmla="*/ 798340 w 8023328"/>
              <a:gd name="connsiteY3300" fmla="*/ 499186 h 2380521"/>
              <a:gd name="connsiteX3301" fmla="*/ 812196 w 8023328"/>
              <a:gd name="connsiteY3301" fmla="*/ 513042 h 2380521"/>
              <a:gd name="connsiteX3302" fmla="*/ 798340 w 8023328"/>
              <a:gd name="connsiteY3302" fmla="*/ 525440 h 2380521"/>
              <a:gd name="connsiteX3303" fmla="*/ 785941 w 8023328"/>
              <a:gd name="connsiteY3303" fmla="*/ 513042 h 2380521"/>
              <a:gd name="connsiteX3304" fmla="*/ 798340 w 8023328"/>
              <a:gd name="connsiteY3304" fmla="*/ 499186 h 2380521"/>
              <a:gd name="connsiteX3305" fmla="*/ 724135 w 8023328"/>
              <a:gd name="connsiteY3305" fmla="*/ 499186 h 2380521"/>
              <a:gd name="connsiteX3306" fmla="*/ 737991 w 8023328"/>
              <a:gd name="connsiteY3306" fmla="*/ 513042 h 2380521"/>
              <a:gd name="connsiteX3307" fmla="*/ 724135 w 8023328"/>
              <a:gd name="connsiteY3307" fmla="*/ 525440 h 2380521"/>
              <a:gd name="connsiteX3308" fmla="*/ 711744 w 8023328"/>
              <a:gd name="connsiteY3308" fmla="*/ 513042 h 2380521"/>
              <a:gd name="connsiteX3309" fmla="*/ 724135 w 8023328"/>
              <a:gd name="connsiteY3309" fmla="*/ 499186 h 2380521"/>
              <a:gd name="connsiteX3310" fmla="*/ 653306 w 8023328"/>
              <a:gd name="connsiteY3310" fmla="*/ 499186 h 2380521"/>
              <a:gd name="connsiteX3311" fmla="*/ 667164 w 8023328"/>
              <a:gd name="connsiteY3311" fmla="*/ 513042 h 2380521"/>
              <a:gd name="connsiteX3312" fmla="*/ 653306 w 8023328"/>
              <a:gd name="connsiteY3312" fmla="*/ 525440 h 2380521"/>
              <a:gd name="connsiteX3313" fmla="*/ 640910 w 8023328"/>
              <a:gd name="connsiteY3313" fmla="*/ 513042 h 2380521"/>
              <a:gd name="connsiteX3314" fmla="*/ 653306 w 8023328"/>
              <a:gd name="connsiteY3314" fmla="*/ 499186 h 2380521"/>
              <a:gd name="connsiteX3315" fmla="*/ 584869 w 8023328"/>
              <a:gd name="connsiteY3315" fmla="*/ 499186 h 2380521"/>
              <a:gd name="connsiteX3316" fmla="*/ 599654 w 8023328"/>
              <a:gd name="connsiteY3316" fmla="*/ 513042 h 2380521"/>
              <a:gd name="connsiteX3317" fmla="*/ 584869 w 8023328"/>
              <a:gd name="connsiteY3317" fmla="*/ 525440 h 2380521"/>
              <a:gd name="connsiteX3318" fmla="*/ 570076 w 8023328"/>
              <a:gd name="connsiteY3318" fmla="*/ 513042 h 2380521"/>
              <a:gd name="connsiteX3319" fmla="*/ 584869 w 8023328"/>
              <a:gd name="connsiteY3319" fmla="*/ 499186 h 2380521"/>
              <a:gd name="connsiteX3320" fmla="*/ 513670 w 8023328"/>
              <a:gd name="connsiteY3320" fmla="*/ 499186 h 2380521"/>
              <a:gd name="connsiteX3321" fmla="*/ 528846 w 8023328"/>
              <a:gd name="connsiteY3321" fmla="*/ 513042 h 2380521"/>
              <a:gd name="connsiteX3322" fmla="*/ 513670 w 8023328"/>
              <a:gd name="connsiteY3322" fmla="*/ 525440 h 2380521"/>
              <a:gd name="connsiteX3323" fmla="*/ 499248 w 8023328"/>
              <a:gd name="connsiteY3323" fmla="*/ 513042 h 2380521"/>
              <a:gd name="connsiteX3324" fmla="*/ 513670 w 8023328"/>
              <a:gd name="connsiteY3324" fmla="*/ 499186 h 2380521"/>
              <a:gd name="connsiteX3325" fmla="*/ 3939871 w 8023328"/>
              <a:gd name="connsiteY3325" fmla="*/ 495814 h 2380521"/>
              <a:gd name="connsiteX3326" fmla="*/ 3952268 w 8023328"/>
              <a:gd name="connsiteY3326" fmla="*/ 510602 h 2380521"/>
              <a:gd name="connsiteX3327" fmla="*/ 3939871 w 8023328"/>
              <a:gd name="connsiteY3327" fmla="*/ 525391 h 2380521"/>
              <a:gd name="connsiteX3328" fmla="*/ 3926015 w 8023328"/>
              <a:gd name="connsiteY3328" fmla="*/ 510602 h 2380521"/>
              <a:gd name="connsiteX3329" fmla="*/ 3939871 w 8023328"/>
              <a:gd name="connsiteY3329" fmla="*/ 495814 h 2380521"/>
              <a:gd name="connsiteX3330" fmla="*/ 3869042 w 8023328"/>
              <a:gd name="connsiteY3330" fmla="*/ 495814 h 2380521"/>
              <a:gd name="connsiteX3331" fmla="*/ 3881439 w 8023328"/>
              <a:gd name="connsiteY3331" fmla="*/ 510602 h 2380521"/>
              <a:gd name="connsiteX3332" fmla="*/ 3869042 w 8023328"/>
              <a:gd name="connsiteY3332" fmla="*/ 525391 h 2380521"/>
              <a:gd name="connsiteX3333" fmla="*/ 3855186 w 8023328"/>
              <a:gd name="connsiteY3333" fmla="*/ 510602 h 2380521"/>
              <a:gd name="connsiteX3334" fmla="*/ 3869042 w 8023328"/>
              <a:gd name="connsiteY3334" fmla="*/ 495814 h 2380521"/>
              <a:gd name="connsiteX3335" fmla="*/ 3796752 w 8023328"/>
              <a:gd name="connsiteY3335" fmla="*/ 495814 h 2380521"/>
              <a:gd name="connsiteX3336" fmla="*/ 3810608 w 8023328"/>
              <a:gd name="connsiteY3336" fmla="*/ 510602 h 2380521"/>
              <a:gd name="connsiteX3337" fmla="*/ 3796752 w 8023328"/>
              <a:gd name="connsiteY3337" fmla="*/ 525391 h 2380521"/>
              <a:gd name="connsiteX3338" fmla="*/ 3784355 w 8023328"/>
              <a:gd name="connsiteY3338" fmla="*/ 510602 h 2380521"/>
              <a:gd name="connsiteX3339" fmla="*/ 3796752 w 8023328"/>
              <a:gd name="connsiteY3339" fmla="*/ 495814 h 2380521"/>
              <a:gd name="connsiteX3340" fmla="*/ 3725922 w 8023328"/>
              <a:gd name="connsiteY3340" fmla="*/ 495814 h 2380521"/>
              <a:gd name="connsiteX3341" fmla="*/ 3739778 w 8023328"/>
              <a:gd name="connsiteY3341" fmla="*/ 510602 h 2380521"/>
              <a:gd name="connsiteX3342" fmla="*/ 3725922 w 8023328"/>
              <a:gd name="connsiteY3342" fmla="*/ 525391 h 2380521"/>
              <a:gd name="connsiteX3343" fmla="*/ 3713525 w 8023328"/>
              <a:gd name="connsiteY3343" fmla="*/ 510602 h 2380521"/>
              <a:gd name="connsiteX3344" fmla="*/ 3725922 w 8023328"/>
              <a:gd name="connsiteY3344" fmla="*/ 495814 h 2380521"/>
              <a:gd name="connsiteX3345" fmla="*/ 3655091 w 8023328"/>
              <a:gd name="connsiteY3345" fmla="*/ 495814 h 2380521"/>
              <a:gd name="connsiteX3346" fmla="*/ 3668947 w 8023328"/>
              <a:gd name="connsiteY3346" fmla="*/ 510602 h 2380521"/>
              <a:gd name="connsiteX3347" fmla="*/ 3655091 w 8023328"/>
              <a:gd name="connsiteY3347" fmla="*/ 525391 h 2380521"/>
              <a:gd name="connsiteX3348" fmla="*/ 3642694 w 8023328"/>
              <a:gd name="connsiteY3348" fmla="*/ 510602 h 2380521"/>
              <a:gd name="connsiteX3349" fmla="*/ 3655091 w 8023328"/>
              <a:gd name="connsiteY3349" fmla="*/ 495814 h 2380521"/>
              <a:gd name="connsiteX3350" fmla="*/ 3583280 w 8023328"/>
              <a:gd name="connsiteY3350" fmla="*/ 495814 h 2380521"/>
              <a:gd name="connsiteX3351" fmla="*/ 3598069 w 8023328"/>
              <a:gd name="connsiteY3351" fmla="*/ 510602 h 2380521"/>
              <a:gd name="connsiteX3352" fmla="*/ 3583280 w 8023328"/>
              <a:gd name="connsiteY3352" fmla="*/ 525391 h 2380521"/>
              <a:gd name="connsiteX3353" fmla="*/ 3568491 w 8023328"/>
              <a:gd name="connsiteY3353" fmla="*/ 510602 h 2380521"/>
              <a:gd name="connsiteX3354" fmla="*/ 3583280 w 8023328"/>
              <a:gd name="connsiteY3354" fmla="*/ 495814 h 2380521"/>
              <a:gd name="connsiteX3355" fmla="*/ 3512449 w 8023328"/>
              <a:gd name="connsiteY3355" fmla="*/ 495814 h 2380521"/>
              <a:gd name="connsiteX3356" fmla="*/ 3527237 w 8023328"/>
              <a:gd name="connsiteY3356" fmla="*/ 510602 h 2380521"/>
              <a:gd name="connsiteX3357" fmla="*/ 3512449 w 8023328"/>
              <a:gd name="connsiteY3357" fmla="*/ 525391 h 2380521"/>
              <a:gd name="connsiteX3358" fmla="*/ 3497661 w 8023328"/>
              <a:gd name="connsiteY3358" fmla="*/ 510602 h 2380521"/>
              <a:gd name="connsiteX3359" fmla="*/ 3512449 w 8023328"/>
              <a:gd name="connsiteY3359" fmla="*/ 495814 h 2380521"/>
              <a:gd name="connsiteX3360" fmla="*/ 3440686 w 8023328"/>
              <a:gd name="connsiteY3360" fmla="*/ 495814 h 2380521"/>
              <a:gd name="connsiteX3361" fmla="*/ 3453083 w 8023328"/>
              <a:gd name="connsiteY3361" fmla="*/ 510602 h 2380521"/>
              <a:gd name="connsiteX3362" fmla="*/ 3440686 w 8023328"/>
              <a:gd name="connsiteY3362" fmla="*/ 525391 h 2380521"/>
              <a:gd name="connsiteX3363" fmla="*/ 3426830 w 8023328"/>
              <a:gd name="connsiteY3363" fmla="*/ 510602 h 2380521"/>
              <a:gd name="connsiteX3364" fmla="*/ 3440686 w 8023328"/>
              <a:gd name="connsiteY3364" fmla="*/ 495814 h 2380521"/>
              <a:gd name="connsiteX3365" fmla="*/ 3369857 w 8023328"/>
              <a:gd name="connsiteY3365" fmla="*/ 495814 h 2380521"/>
              <a:gd name="connsiteX3366" fmla="*/ 3382254 w 8023328"/>
              <a:gd name="connsiteY3366" fmla="*/ 510602 h 2380521"/>
              <a:gd name="connsiteX3367" fmla="*/ 3369857 w 8023328"/>
              <a:gd name="connsiteY3367" fmla="*/ 525391 h 2380521"/>
              <a:gd name="connsiteX3368" fmla="*/ 3356001 w 8023328"/>
              <a:gd name="connsiteY3368" fmla="*/ 510602 h 2380521"/>
              <a:gd name="connsiteX3369" fmla="*/ 3369857 w 8023328"/>
              <a:gd name="connsiteY3369" fmla="*/ 495814 h 2380521"/>
              <a:gd name="connsiteX3370" fmla="*/ 3299094 w 8023328"/>
              <a:gd name="connsiteY3370" fmla="*/ 495814 h 2380521"/>
              <a:gd name="connsiteX3371" fmla="*/ 3311491 w 8023328"/>
              <a:gd name="connsiteY3371" fmla="*/ 510602 h 2380521"/>
              <a:gd name="connsiteX3372" fmla="*/ 3299094 w 8023328"/>
              <a:gd name="connsiteY3372" fmla="*/ 525391 h 2380521"/>
              <a:gd name="connsiteX3373" fmla="*/ 3285240 w 8023328"/>
              <a:gd name="connsiteY3373" fmla="*/ 510602 h 2380521"/>
              <a:gd name="connsiteX3374" fmla="*/ 3299094 w 8023328"/>
              <a:gd name="connsiteY3374" fmla="*/ 495814 h 2380521"/>
              <a:gd name="connsiteX3375" fmla="*/ 3226805 w 8023328"/>
              <a:gd name="connsiteY3375" fmla="*/ 495814 h 2380521"/>
              <a:gd name="connsiteX3376" fmla="*/ 3240660 w 8023328"/>
              <a:gd name="connsiteY3376" fmla="*/ 510602 h 2380521"/>
              <a:gd name="connsiteX3377" fmla="*/ 3226805 w 8023328"/>
              <a:gd name="connsiteY3377" fmla="*/ 525391 h 2380521"/>
              <a:gd name="connsiteX3378" fmla="*/ 3214406 w 8023328"/>
              <a:gd name="connsiteY3378" fmla="*/ 510602 h 2380521"/>
              <a:gd name="connsiteX3379" fmla="*/ 3226805 w 8023328"/>
              <a:gd name="connsiteY3379" fmla="*/ 495814 h 2380521"/>
              <a:gd name="connsiteX3380" fmla="*/ 3152602 w 8023328"/>
              <a:gd name="connsiteY3380" fmla="*/ 495814 h 2380521"/>
              <a:gd name="connsiteX3381" fmla="*/ 3166454 w 8023328"/>
              <a:gd name="connsiteY3381" fmla="*/ 510602 h 2380521"/>
              <a:gd name="connsiteX3382" fmla="*/ 3152602 w 8023328"/>
              <a:gd name="connsiteY3382" fmla="*/ 525391 h 2380521"/>
              <a:gd name="connsiteX3383" fmla="*/ 3140203 w 8023328"/>
              <a:gd name="connsiteY3383" fmla="*/ 510602 h 2380521"/>
              <a:gd name="connsiteX3384" fmla="*/ 3152602 w 8023328"/>
              <a:gd name="connsiteY3384" fmla="*/ 495814 h 2380521"/>
              <a:gd name="connsiteX3385" fmla="*/ 2439944 w 8023328"/>
              <a:gd name="connsiteY3385" fmla="*/ 428356 h 2380521"/>
              <a:gd name="connsiteX3386" fmla="*/ 2454729 w 8023328"/>
              <a:gd name="connsiteY3386" fmla="*/ 440753 h 2380521"/>
              <a:gd name="connsiteX3387" fmla="*/ 2439944 w 8023328"/>
              <a:gd name="connsiteY3387" fmla="*/ 454610 h 2380521"/>
              <a:gd name="connsiteX3388" fmla="*/ 2425156 w 8023328"/>
              <a:gd name="connsiteY3388" fmla="*/ 440753 h 2380521"/>
              <a:gd name="connsiteX3389" fmla="*/ 2439944 w 8023328"/>
              <a:gd name="connsiteY3389" fmla="*/ 428356 h 2380521"/>
              <a:gd name="connsiteX3390" fmla="*/ 2369110 w 8023328"/>
              <a:gd name="connsiteY3390" fmla="*/ 428356 h 2380521"/>
              <a:gd name="connsiteX3391" fmla="*/ 2383898 w 8023328"/>
              <a:gd name="connsiteY3391" fmla="*/ 440753 h 2380521"/>
              <a:gd name="connsiteX3392" fmla="*/ 2369110 w 8023328"/>
              <a:gd name="connsiteY3392" fmla="*/ 454610 h 2380521"/>
              <a:gd name="connsiteX3393" fmla="*/ 2354319 w 8023328"/>
              <a:gd name="connsiteY3393" fmla="*/ 440753 h 2380521"/>
              <a:gd name="connsiteX3394" fmla="*/ 2369110 w 8023328"/>
              <a:gd name="connsiteY3394" fmla="*/ 428356 h 2380521"/>
              <a:gd name="connsiteX3395" fmla="*/ 2298278 w 8023328"/>
              <a:gd name="connsiteY3395" fmla="*/ 428356 h 2380521"/>
              <a:gd name="connsiteX3396" fmla="*/ 2313066 w 8023328"/>
              <a:gd name="connsiteY3396" fmla="*/ 440753 h 2380521"/>
              <a:gd name="connsiteX3397" fmla="*/ 2298278 w 8023328"/>
              <a:gd name="connsiteY3397" fmla="*/ 454610 h 2380521"/>
              <a:gd name="connsiteX3398" fmla="*/ 2283490 w 8023328"/>
              <a:gd name="connsiteY3398" fmla="*/ 440753 h 2380521"/>
              <a:gd name="connsiteX3399" fmla="*/ 2298278 w 8023328"/>
              <a:gd name="connsiteY3399" fmla="*/ 428356 h 2380521"/>
              <a:gd name="connsiteX3400" fmla="*/ 2226514 w 8023328"/>
              <a:gd name="connsiteY3400" fmla="*/ 428356 h 2380521"/>
              <a:gd name="connsiteX3401" fmla="*/ 2238914 w 8023328"/>
              <a:gd name="connsiteY3401" fmla="*/ 440753 h 2380521"/>
              <a:gd name="connsiteX3402" fmla="*/ 2226514 w 8023328"/>
              <a:gd name="connsiteY3402" fmla="*/ 454610 h 2380521"/>
              <a:gd name="connsiteX3403" fmla="*/ 2212656 w 8023328"/>
              <a:gd name="connsiteY3403" fmla="*/ 440753 h 2380521"/>
              <a:gd name="connsiteX3404" fmla="*/ 2226514 w 8023328"/>
              <a:gd name="connsiteY3404" fmla="*/ 428356 h 2380521"/>
              <a:gd name="connsiteX3405" fmla="*/ 2155682 w 8023328"/>
              <a:gd name="connsiteY3405" fmla="*/ 428356 h 2380521"/>
              <a:gd name="connsiteX3406" fmla="*/ 2168079 w 8023328"/>
              <a:gd name="connsiteY3406" fmla="*/ 440753 h 2380521"/>
              <a:gd name="connsiteX3407" fmla="*/ 2155682 w 8023328"/>
              <a:gd name="connsiteY3407" fmla="*/ 454610 h 2380521"/>
              <a:gd name="connsiteX3408" fmla="*/ 2141825 w 8023328"/>
              <a:gd name="connsiteY3408" fmla="*/ 440753 h 2380521"/>
              <a:gd name="connsiteX3409" fmla="*/ 2155682 w 8023328"/>
              <a:gd name="connsiteY3409" fmla="*/ 428356 h 2380521"/>
              <a:gd name="connsiteX3410" fmla="*/ 2084846 w 8023328"/>
              <a:gd name="connsiteY3410" fmla="*/ 428356 h 2380521"/>
              <a:gd name="connsiteX3411" fmla="*/ 2097246 w 8023328"/>
              <a:gd name="connsiteY3411" fmla="*/ 440753 h 2380521"/>
              <a:gd name="connsiteX3412" fmla="*/ 2084846 w 8023328"/>
              <a:gd name="connsiteY3412" fmla="*/ 454610 h 2380521"/>
              <a:gd name="connsiteX3413" fmla="*/ 2070991 w 8023328"/>
              <a:gd name="connsiteY3413" fmla="*/ 440753 h 2380521"/>
              <a:gd name="connsiteX3414" fmla="*/ 2084846 w 8023328"/>
              <a:gd name="connsiteY3414" fmla="*/ 428356 h 2380521"/>
              <a:gd name="connsiteX3415" fmla="*/ 2011832 w 8023328"/>
              <a:gd name="connsiteY3415" fmla="*/ 428356 h 2380521"/>
              <a:gd name="connsiteX3416" fmla="*/ 2026418 w 8023328"/>
              <a:gd name="connsiteY3416" fmla="*/ 440753 h 2380521"/>
              <a:gd name="connsiteX3417" fmla="*/ 2011832 w 8023328"/>
              <a:gd name="connsiteY3417" fmla="*/ 454610 h 2380521"/>
              <a:gd name="connsiteX3418" fmla="*/ 2000165 w 8023328"/>
              <a:gd name="connsiteY3418" fmla="*/ 440753 h 2380521"/>
              <a:gd name="connsiteX3419" fmla="*/ 2011832 w 8023328"/>
              <a:gd name="connsiteY3419" fmla="*/ 428356 h 2380521"/>
              <a:gd name="connsiteX3420" fmla="*/ 1938362 w 8023328"/>
              <a:gd name="connsiteY3420" fmla="*/ 428356 h 2380521"/>
              <a:gd name="connsiteX3421" fmla="*/ 1952216 w 8023328"/>
              <a:gd name="connsiteY3421" fmla="*/ 440753 h 2380521"/>
              <a:gd name="connsiteX3422" fmla="*/ 1938362 w 8023328"/>
              <a:gd name="connsiteY3422" fmla="*/ 454610 h 2380521"/>
              <a:gd name="connsiteX3423" fmla="*/ 1925965 w 8023328"/>
              <a:gd name="connsiteY3423" fmla="*/ 440753 h 2380521"/>
              <a:gd name="connsiteX3424" fmla="*/ 1938362 w 8023328"/>
              <a:gd name="connsiteY3424" fmla="*/ 428356 h 2380521"/>
              <a:gd name="connsiteX3425" fmla="*/ 1867525 w 8023328"/>
              <a:gd name="connsiteY3425" fmla="*/ 428356 h 2380521"/>
              <a:gd name="connsiteX3426" fmla="*/ 1881384 w 8023328"/>
              <a:gd name="connsiteY3426" fmla="*/ 440753 h 2380521"/>
              <a:gd name="connsiteX3427" fmla="*/ 1867525 w 8023328"/>
              <a:gd name="connsiteY3427" fmla="*/ 454610 h 2380521"/>
              <a:gd name="connsiteX3428" fmla="*/ 1855126 w 8023328"/>
              <a:gd name="connsiteY3428" fmla="*/ 440753 h 2380521"/>
              <a:gd name="connsiteX3429" fmla="*/ 1867525 w 8023328"/>
              <a:gd name="connsiteY3429" fmla="*/ 428356 h 2380521"/>
              <a:gd name="connsiteX3430" fmla="*/ 1799085 w 8023328"/>
              <a:gd name="connsiteY3430" fmla="*/ 428356 h 2380521"/>
              <a:gd name="connsiteX3431" fmla="*/ 1813873 w 8023328"/>
              <a:gd name="connsiteY3431" fmla="*/ 440753 h 2380521"/>
              <a:gd name="connsiteX3432" fmla="*/ 1799085 w 8023328"/>
              <a:gd name="connsiteY3432" fmla="*/ 454610 h 2380521"/>
              <a:gd name="connsiteX3433" fmla="*/ 1784298 w 8023328"/>
              <a:gd name="connsiteY3433" fmla="*/ 440753 h 2380521"/>
              <a:gd name="connsiteX3434" fmla="*/ 1799085 w 8023328"/>
              <a:gd name="connsiteY3434" fmla="*/ 428356 h 2380521"/>
              <a:gd name="connsiteX3435" fmla="*/ 1728260 w 8023328"/>
              <a:gd name="connsiteY3435" fmla="*/ 428356 h 2380521"/>
              <a:gd name="connsiteX3436" fmla="*/ 1743046 w 8023328"/>
              <a:gd name="connsiteY3436" fmla="*/ 440753 h 2380521"/>
              <a:gd name="connsiteX3437" fmla="*/ 1728260 w 8023328"/>
              <a:gd name="connsiteY3437" fmla="*/ 454610 h 2380521"/>
              <a:gd name="connsiteX3438" fmla="*/ 1713469 w 8023328"/>
              <a:gd name="connsiteY3438" fmla="*/ 440753 h 2380521"/>
              <a:gd name="connsiteX3439" fmla="*/ 1728260 w 8023328"/>
              <a:gd name="connsiteY3439" fmla="*/ 428356 h 2380521"/>
              <a:gd name="connsiteX3440" fmla="*/ 1657426 w 8023328"/>
              <a:gd name="connsiteY3440" fmla="*/ 428356 h 2380521"/>
              <a:gd name="connsiteX3441" fmla="*/ 1672218 w 8023328"/>
              <a:gd name="connsiteY3441" fmla="*/ 440753 h 2380521"/>
              <a:gd name="connsiteX3442" fmla="*/ 1657426 w 8023328"/>
              <a:gd name="connsiteY3442" fmla="*/ 454610 h 2380521"/>
              <a:gd name="connsiteX3443" fmla="*/ 1642647 w 8023328"/>
              <a:gd name="connsiteY3443" fmla="*/ 440753 h 2380521"/>
              <a:gd name="connsiteX3444" fmla="*/ 1657426 w 8023328"/>
              <a:gd name="connsiteY3444" fmla="*/ 428356 h 2380521"/>
              <a:gd name="connsiteX3445" fmla="*/ 1582294 w 8023328"/>
              <a:gd name="connsiteY3445" fmla="*/ 428356 h 2380521"/>
              <a:gd name="connsiteX3446" fmla="*/ 1594697 w 8023328"/>
              <a:gd name="connsiteY3446" fmla="*/ 440753 h 2380521"/>
              <a:gd name="connsiteX3447" fmla="*/ 1582294 w 8023328"/>
              <a:gd name="connsiteY3447" fmla="*/ 454610 h 2380521"/>
              <a:gd name="connsiteX3448" fmla="*/ 1568438 w 8023328"/>
              <a:gd name="connsiteY3448" fmla="*/ 440753 h 2380521"/>
              <a:gd name="connsiteX3449" fmla="*/ 1582294 w 8023328"/>
              <a:gd name="connsiteY3449" fmla="*/ 428356 h 2380521"/>
              <a:gd name="connsiteX3450" fmla="*/ 1512195 w 8023328"/>
              <a:gd name="connsiteY3450" fmla="*/ 428356 h 2380521"/>
              <a:gd name="connsiteX3451" fmla="*/ 1523862 w 8023328"/>
              <a:gd name="connsiteY3451" fmla="*/ 440753 h 2380521"/>
              <a:gd name="connsiteX3452" fmla="*/ 1512195 w 8023328"/>
              <a:gd name="connsiteY3452" fmla="*/ 454610 h 2380521"/>
              <a:gd name="connsiteX3453" fmla="*/ 1497610 w 8023328"/>
              <a:gd name="connsiteY3453" fmla="*/ 440753 h 2380521"/>
              <a:gd name="connsiteX3454" fmla="*/ 1512195 w 8023328"/>
              <a:gd name="connsiteY3454" fmla="*/ 428356 h 2380521"/>
              <a:gd name="connsiteX3455" fmla="*/ 1439171 w 8023328"/>
              <a:gd name="connsiteY3455" fmla="*/ 428356 h 2380521"/>
              <a:gd name="connsiteX3456" fmla="*/ 1453023 w 8023328"/>
              <a:gd name="connsiteY3456" fmla="*/ 440753 h 2380521"/>
              <a:gd name="connsiteX3457" fmla="*/ 1439171 w 8023328"/>
              <a:gd name="connsiteY3457" fmla="*/ 454610 h 2380521"/>
              <a:gd name="connsiteX3458" fmla="*/ 1426771 w 8023328"/>
              <a:gd name="connsiteY3458" fmla="*/ 440753 h 2380521"/>
              <a:gd name="connsiteX3459" fmla="*/ 1439171 w 8023328"/>
              <a:gd name="connsiteY3459" fmla="*/ 428356 h 2380521"/>
              <a:gd name="connsiteX3460" fmla="*/ 1368344 w 8023328"/>
              <a:gd name="connsiteY3460" fmla="*/ 428356 h 2380521"/>
              <a:gd name="connsiteX3461" fmla="*/ 1382196 w 8023328"/>
              <a:gd name="connsiteY3461" fmla="*/ 440753 h 2380521"/>
              <a:gd name="connsiteX3462" fmla="*/ 1368344 w 8023328"/>
              <a:gd name="connsiteY3462" fmla="*/ 454610 h 2380521"/>
              <a:gd name="connsiteX3463" fmla="*/ 1355948 w 8023328"/>
              <a:gd name="connsiteY3463" fmla="*/ 440753 h 2380521"/>
              <a:gd name="connsiteX3464" fmla="*/ 1368344 w 8023328"/>
              <a:gd name="connsiteY3464" fmla="*/ 428356 h 2380521"/>
              <a:gd name="connsiteX3465" fmla="*/ 1297515 w 8023328"/>
              <a:gd name="connsiteY3465" fmla="*/ 428356 h 2380521"/>
              <a:gd name="connsiteX3466" fmla="*/ 1311372 w 8023328"/>
              <a:gd name="connsiteY3466" fmla="*/ 440753 h 2380521"/>
              <a:gd name="connsiteX3467" fmla="*/ 1297515 w 8023328"/>
              <a:gd name="connsiteY3467" fmla="*/ 454610 h 2380521"/>
              <a:gd name="connsiteX3468" fmla="*/ 1285118 w 8023328"/>
              <a:gd name="connsiteY3468" fmla="*/ 440753 h 2380521"/>
              <a:gd name="connsiteX3469" fmla="*/ 1297515 w 8023328"/>
              <a:gd name="connsiteY3469" fmla="*/ 428356 h 2380521"/>
              <a:gd name="connsiteX3470" fmla="*/ 1225703 w 8023328"/>
              <a:gd name="connsiteY3470" fmla="*/ 428356 h 2380521"/>
              <a:gd name="connsiteX3471" fmla="*/ 1240491 w 8023328"/>
              <a:gd name="connsiteY3471" fmla="*/ 440753 h 2380521"/>
              <a:gd name="connsiteX3472" fmla="*/ 1225703 w 8023328"/>
              <a:gd name="connsiteY3472" fmla="*/ 454610 h 2380521"/>
              <a:gd name="connsiteX3473" fmla="*/ 1210925 w 8023328"/>
              <a:gd name="connsiteY3473" fmla="*/ 440753 h 2380521"/>
              <a:gd name="connsiteX3474" fmla="*/ 1225703 w 8023328"/>
              <a:gd name="connsiteY3474" fmla="*/ 428356 h 2380521"/>
              <a:gd name="connsiteX3475" fmla="*/ 1154886 w 8023328"/>
              <a:gd name="connsiteY3475" fmla="*/ 428356 h 2380521"/>
              <a:gd name="connsiteX3476" fmla="*/ 1169676 w 8023328"/>
              <a:gd name="connsiteY3476" fmla="*/ 440753 h 2380521"/>
              <a:gd name="connsiteX3477" fmla="*/ 1154886 w 8023328"/>
              <a:gd name="connsiteY3477" fmla="*/ 454610 h 2380521"/>
              <a:gd name="connsiteX3478" fmla="*/ 1140096 w 8023328"/>
              <a:gd name="connsiteY3478" fmla="*/ 440753 h 2380521"/>
              <a:gd name="connsiteX3479" fmla="*/ 1154886 w 8023328"/>
              <a:gd name="connsiteY3479" fmla="*/ 428356 h 2380521"/>
              <a:gd name="connsiteX3480" fmla="*/ 1084056 w 8023328"/>
              <a:gd name="connsiteY3480" fmla="*/ 428356 h 2380521"/>
              <a:gd name="connsiteX3481" fmla="*/ 1098844 w 8023328"/>
              <a:gd name="connsiteY3481" fmla="*/ 440753 h 2380521"/>
              <a:gd name="connsiteX3482" fmla="*/ 1084056 w 8023328"/>
              <a:gd name="connsiteY3482" fmla="*/ 454610 h 2380521"/>
              <a:gd name="connsiteX3483" fmla="*/ 1069267 w 8023328"/>
              <a:gd name="connsiteY3483" fmla="*/ 440753 h 2380521"/>
              <a:gd name="connsiteX3484" fmla="*/ 1084056 w 8023328"/>
              <a:gd name="connsiteY3484" fmla="*/ 428356 h 2380521"/>
              <a:gd name="connsiteX3485" fmla="*/ 1013015 w 8023328"/>
              <a:gd name="connsiteY3485" fmla="*/ 428356 h 2380521"/>
              <a:gd name="connsiteX3486" fmla="*/ 1024685 w 8023328"/>
              <a:gd name="connsiteY3486" fmla="*/ 440753 h 2380521"/>
              <a:gd name="connsiteX3487" fmla="*/ 1013015 w 8023328"/>
              <a:gd name="connsiteY3487" fmla="*/ 454610 h 2380521"/>
              <a:gd name="connsiteX3488" fmla="*/ 998434 w 8023328"/>
              <a:gd name="connsiteY3488" fmla="*/ 440753 h 2380521"/>
              <a:gd name="connsiteX3489" fmla="*/ 1013015 w 8023328"/>
              <a:gd name="connsiteY3489" fmla="*/ 428356 h 2380521"/>
              <a:gd name="connsiteX3490" fmla="*/ 941465 w 8023328"/>
              <a:gd name="connsiteY3490" fmla="*/ 428356 h 2380521"/>
              <a:gd name="connsiteX3491" fmla="*/ 953864 w 8023328"/>
              <a:gd name="connsiteY3491" fmla="*/ 440753 h 2380521"/>
              <a:gd name="connsiteX3492" fmla="*/ 941465 w 8023328"/>
              <a:gd name="connsiteY3492" fmla="*/ 454610 h 2380521"/>
              <a:gd name="connsiteX3493" fmla="*/ 927611 w 8023328"/>
              <a:gd name="connsiteY3493" fmla="*/ 440753 h 2380521"/>
              <a:gd name="connsiteX3494" fmla="*/ 941465 w 8023328"/>
              <a:gd name="connsiteY3494" fmla="*/ 428356 h 2380521"/>
              <a:gd name="connsiteX3495" fmla="*/ 870633 w 8023328"/>
              <a:gd name="connsiteY3495" fmla="*/ 428356 h 2380521"/>
              <a:gd name="connsiteX3496" fmla="*/ 883030 w 8023328"/>
              <a:gd name="connsiteY3496" fmla="*/ 440753 h 2380521"/>
              <a:gd name="connsiteX3497" fmla="*/ 870633 w 8023328"/>
              <a:gd name="connsiteY3497" fmla="*/ 454610 h 2380521"/>
              <a:gd name="connsiteX3498" fmla="*/ 856774 w 8023328"/>
              <a:gd name="connsiteY3498" fmla="*/ 440753 h 2380521"/>
              <a:gd name="connsiteX3499" fmla="*/ 870633 w 8023328"/>
              <a:gd name="connsiteY3499" fmla="*/ 428356 h 2380521"/>
              <a:gd name="connsiteX3500" fmla="*/ 798344 w 8023328"/>
              <a:gd name="connsiteY3500" fmla="*/ 428356 h 2380521"/>
              <a:gd name="connsiteX3501" fmla="*/ 812196 w 8023328"/>
              <a:gd name="connsiteY3501" fmla="*/ 440753 h 2380521"/>
              <a:gd name="connsiteX3502" fmla="*/ 798344 w 8023328"/>
              <a:gd name="connsiteY3502" fmla="*/ 454610 h 2380521"/>
              <a:gd name="connsiteX3503" fmla="*/ 785947 w 8023328"/>
              <a:gd name="connsiteY3503" fmla="*/ 440753 h 2380521"/>
              <a:gd name="connsiteX3504" fmla="*/ 798344 w 8023328"/>
              <a:gd name="connsiteY3504" fmla="*/ 428356 h 2380521"/>
              <a:gd name="connsiteX3505" fmla="*/ 724138 w 8023328"/>
              <a:gd name="connsiteY3505" fmla="*/ 428356 h 2380521"/>
              <a:gd name="connsiteX3506" fmla="*/ 738002 w 8023328"/>
              <a:gd name="connsiteY3506" fmla="*/ 442212 h 2380521"/>
              <a:gd name="connsiteX3507" fmla="*/ 724138 w 8023328"/>
              <a:gd name="connsiteY3507" fmla="*/ 454610 h 2380521"/>
              <a:gd name="connsiteX3508" fmla="*/ 711747 w 8023328"/>
              <a:gd name="connsiteY3508" fmla="*/ 442212 h 2380521"/>
              <a:gd name="connsiteX3509" fmla="*/ 724138 w 8023328"/>
              <a:gd name="connsiteY3509" fmla="*/ 428356 h 2380521"/>
              <a:gd name="connsiteX3510" fmla="*/ 653312 w 8023328"/>
              <a:gd name="connsiteY3510" fmla="*/ 428356 h 2380521"/>
              <a:gd name="connsiteX3511" fmla="*/ 667165 w 8023328"/>
              <a:gd name="connsiteY3511" fmla="*/ 442212 h 2380521"/>
              <a:gd name="connsiteX3512" fmla="*/ 653312 w 8023328"/>
              <a:gd name="connsiteY3512" fmla="*/ 454610 h 2380521"/>
              <a:gd name="connsiteX3513" fmla="*/ 640912 w 8023328"/>
              <a:gd name="connsiteY3513" fmla="*/ 442212 h 2380521"/>
              <a:gd name="connsiteX3514" fmla="*/ 653312 w 8023328"/>
              <a:gd name="connsiteY3514" fmla="*/ 428356 h 2380521"/>
              <a:gd name="connsiteX3515" fmla="*/ 3796752 w 8023328"/>
              <a:gd name="connsiteY3515" fmla="*/ 424982 h 2380521"/>
              <a:gd name="connsiteX3516" fmla="*/ 3810608 w 8023328"/>
              <a:gd name="connsiteY3516" fmla="*/ 439771 h 2380521"/>
              <a:gd name="connsiteX3517" fmla="*/ 3796752 w 8023328"/>
              <a:gd name="connsiteY3517" fmla="*/ 454560 h 2380521"/>
              <a:gd name="connsiteX3518" fmla="*/ 3784355 w 8023328"/>
              <a:gd name="connsiteY3518" fmla="*/ 439771 h 2380521"/>
              <a:gd name="connsiteX3519" fmla="*/ 3796752 w 8023328"/>
              <a:gd name="connsiteY3519" fmla="*/ 424982 h 2380521"/>
              <a:gd name="connsiteX3520" fmla="*/ 3725922 w 8023328"/>
              <a:gd name="connsiteY3520" fmla="*/ 424982 h 2380521"/>
              <a:gd name="connsiteX3521" fmla="*/ 3739778 w 8023328"/>
              <a:gd name="connsiteY3521" fmla="*/ 439771 h 2380521"/>
              <a:gd name="connsiteX3522" fmla="*/ 3725922 w 8023328"/>
              <a:gd name="connsiteY3522" fmla="*/ 454560 h 2380521"/>
              <a:gd name="connsiteX3523" fmla="*/ 3713525 w 8023328"/>
              <a:gd name="connsiteY3523" fmla="*/ 439771 h 2380521"/>
              <a:gd name="connsiteX3524" fmla="*/ 3725922 w 8023328"/>
              <a:gd name="connsiteY3524" fmla="*/ 424982 h 2380521"/>
              <a:gd name="connsiteX3525" fmla="*/ 3655091 w 8023328"/>
              <a:gd name="connsiteY3525" fmla="*/ 424982 h 2380521"/>
              <a:gd name="connsiteX3526" fmla="*/ 3668947 w 8023328"/>
              <a:gd name="connsiteY3526" fmla="*/ 439771 h 2380521"/>
              <a:gd name="connsiteX3527" fmla="*/ 3655091 w 8023328"/>
              <a:gd name="connsiteY3527" fmla="*/ 454560 h 2380521"/>
              <a:gd name="connsiteX3528" fmla="*/ 3642694 w 8023328"/>
              <a:gd name="connsiteY3528" fmla="*/ 439771 h 2380521"/>
              <a:gd name="connsiteX3529" fmla="*/ 3655091 w 8023328"/>
              <a:gd name="connsiteY3529" fmla="*/ 424982 h 2380521"/>
              <a:gd name="connsiteX3530" fmla="*/ 3583280 w 8023328"/>
              <a:gd name="connsiteY3530" fmla="*/ 424982 h 2380521"/>
              <a:gd name="connsiteX3531" fmla="*/ 3598069 w 8023328"/>
              <a:gd name="connsiteY3531" fmla="*/ 439771 h 2380521"/>
              <a:gd name="connsiteX3532" fmla="*/ 3583280 w 8023328"/>
              <a:gd name="connsiteY3532" fmla="*/ 454560 h 2380521"/>
              <a:gd name="connsiteX3533" fmla="*/ 3568491 w 8023328"/>
              <a:gd name="connsiteY3533" fmla="*/ 439771 h 2380521"/>
              <a:gd name="connsiteX3534" fmla="*/ 3583280 w 8023328"/>
              <a:gd name="connsiteY3534" fmla="*/ 424982 h 2380521"/>
              <a:gd name="connsiteX3535" fmla="*/ 3512449 w 8023328"/>
              <a:gd name="connsiteY3535" fmla="*/ 424982 h 2380521"/>
              <a:gd name="connsiteX3536" fmla="*/ 3527237 w 8023328"/>
              <a:gd name="connsiteY3536" fmla="*/ 439771 h 2380521"/>
              <a:gd name="connsiteX3537" fmla="*/ 3512449 w 8023328"/>
              <a:gd name="connsiteY3537" fmla="*/ 454560 h 2380521"/>
              <a:gd name="connsiteX3538" fmla="*/ 3497661 w 8023328"/>
              <a:gd name="connsiteY3538" fmla="*/ 439771 h 2380521"/>
              <a:gd name="connsiteX3539" fmla="*/ 3512449 w 8023328"/>
              <a:gd name="connsiteY3539" fmla="*/ 424982 h 2380521"/>
              <a:gd name="connsiteX3540" fmla="*/ 3440686 w 8023328"/>
              <a:gd name="connsiteY3540" fmla="*/ 424982 h 2380521"/>
              <a:gd name="connsiteX3541" fmla="*/ 3453083 w 8023328"/>
              <a:gd name="connsiteY3541" fmla="*/ 439771 h 2380521"/>
              <a:gd name="connsiteX3542" fmla="*/ 3440686 w 8023328"/>
              <a:gd name="connsiteY3542" fmla="*/ 454560 h 2380521"/>
              <a:gd name="connsiteX3543" fmla="*/ 3426830 w 8023328"/>
              <a:gd name="connsiteY3543" fmla="*/ 439771 h 2380521"/>
              <a:gd name="connsiteX3544" fmla="*/ 3440686 w 8023328"/>
              <a:gd name="connsiteY3544" fmla="*/ 424982 h 2380521"/>
              <a:gd name="connsiteX3545" fmla="*/ 3369857 w 8023328"/>
              <a:gd name="connsiteY3545" fmla="*/ 424982 h 2380521"/>
              <a:gd name="connsiteX3546" fmla="*/ 3382254 w 8023328"/>
              <a:gd name="connsiteY3546" fmla="*/ 439771 h 2380521"/>
              <a:gd name="connsiteX3547" fmla="*/ 3369857 w 8023328"/>
              <a:gd name="connsiteY3547" fmla="*/ 454560 h 2380521"/>
              <a:gd name="connsiteX3548" fmla="*/ 3356001 w 8023328"/>
              <a:gd name="connsiteY3548" fmla="*/ 439771 h 2380521"/>
              <a:gd name="connsiteX3549" fmla="*/ 3369857 w 8023328"/>
              <a:gd name="connsiteY3549" fmla="*/ 424982 h 2380521"/>
              <a:gd name="connsiteX3550" fmla="*/ 3299097 w 8023328"/>
              <a:gd name="connsiteY3550" fmla="*/ 424982 h 2380521"/>
              <a:gd name="connsiteX3551" fmla="*/ 3311491 w 8023328"/>
              <a:gd name="connsiteY3551" fmla="*/ 439771 h 2380521"/>
              <a:gd name="connsiteX3552" fmla="*/ 3299097 w 8023328"/>
              <a:gd name="connsiteY3552" fmla="*/ 454560 h 2380521"/>
              <a:gd name="connsiteX3553" fmla="*/ 3285240 w 8023328"/>
              <a:gd name="connsiteY3553" fmla="*/ 439771 h 2380521"/>
              <a:gd name="connsiteX3554" fmla="*/ 3299097 w 8023328"/>
              <a:gd name="connsiteY3554" fmla="*/ 424982 h 2380521"/>
              <a:gd name="connsiteX3555" fmla="*/ 3226805 w 8023328"/>
              <a:gd name="connsiteY3555" fmla="*/ 424982 h 2380521"/>
              <a:gd name="connsiteX3556" fmla="*/ 3240664 w 8023328"/>
              <a:gd name="connsiteY3556" fmla="*/ 439771 h 2380521"/>
              <a:gd name="connsiteX3557" fmla="*/ 3226805 w 8023328"/>
              <a:gd name="connsiteY3557" fmla="*/ 454560 h 2380521"/>
              <a:gd name="connsiteX3558" fmla="*/ 3214406 w 8023328"/>
              <a:gd name="connsiteY3558" fmla="*/ 439771 h 2380521"/>
              <a:gd name="connsiteX3559" fmla="*/ 3226805 w 8023328"/>
              <a:gd name="connsiteY3559" fmla="*/ 424982 h 2380521"/>
              <a:gd name="connsiteX3560" fmla="*/ 3152602 w 8023328"/>
              <a:gd name="connsiteY3560" fmla="*/ 424982 h 2380521"/>
              <a:gd name="connsiteX3561" fmla="*/ 3166460 w 8023328"/>
              <a:gd name="connsiteY3561" fmla="*/ 439771 h 2380521"/>
              <a:gd name="connsiteX3562" fmla="*/ 3152602 w 8023328"/>
              <a:gd name="connsiteY3562" fmla="*/ 454560 h 2380521"/>
              <a:gd name="connsiteX3563" fmla="*/ 3140203 w 8023328"/>
              <a:gd name="connsiteY3563" fmla="*/ 439771 h 2380521"/>
              <a:gd name="connsiteX3564" fmla="*/ 3152602 w 8023328"/>
              <a:gd name="connsiteY3564" fmla="*/ 424982 h 2380521"/>
              <a:gd name="connsiteX3565" fmla="*/ 3081772 w 8023328"/>
              <a:gd name="connsiteY3565" fmla="*/ 424982 h 2380521"/>
              <a:gd name="connsiteX3566" fmla="*/ 3095624 w 8023328"/>
              <a:gd name="connsiteY3566" fmla="*/ 439771 h 2380521"/>
              <a:gd name="connsiteX3567" fmla="*/ 3081772 w 8023328"/>
              <a:gd name="connsiteY3567" fmla="*/ 454560 h 2380521"/>
              <a:gd name="connsiteX3568" fmla="*/ 3069372 w 8023328"/>
              <a:gd name="connsiteY3568" fmla="*/ 439771 h 2380521"/>
              <a:gd name="connsiteX3569" fmla="*/ 3081772 w 8023328"/>
              <a:gd name="connsiteY3569" fmla="*/ 424982 h 2380521"/>
              <a:gd name="connsiteX3570" fmla="*/ 3013715 w 8023328"/>
              <a:gd name="connsiteY3570" fmla="*/ 424982 h 2380521"/>
              <a:gd name="connsiteX3571" fmla="*/ 3028135 w 8023328"/>
              <a:gd name="connsiteY3571" fmla="*/ 439771 h 2380521"/>
              <a:gd name="connsiteX3572" fmla="*/ 3013715 w 8023328"/>
              <a:gd name="connsiteY3572" fmla="*/ 454560 h 2380521"/>
              <a:gd name="connsiteX3573" fmla="*/ 2998539 w 8023328"/>
              <a:gd name="connsiteY3573" fmla="*/ 439771 h 2380521"/>
              <a:gd name="connsiteX3574" fmla="*/ 3013715 w 8023328"/>
              <a:gd name="connsiteY3574" fmla="*/ 424982 h 2380521"/>
              <a:gd name="connsiteX3575" fmla="*/ 2942491 w 8023328"/>
              <a:gd name="connsiteY3575" fmla="*/ 424982 h 2380521"/>
              <a:gd name="connsiteX3576" fmla="*/ 2957286 w 8023328"/>
              <a:gd name="connsiteY3576" fmla="*/ 439771 h 2380521"/>
              <a:gd name="connsiteX3577" fmla="*/ 2942491 w 8023328"/>
              <a:gd name="connsiteY3577" fmla="*/ 454560 h 2380521"/>
              <a:gd name="connsiteX3578" fmla="*/ 2927708 w 8023328"/>
              <a:gd name="connsiteY3578" fmla="*/ 439771 h 2380521"/>
              <a:gd name="connsiteX3579" fmla="*/ 2942491 w 8023328"/>
              <a:gd name="connsiteY3579" fmla="*/ 424982 h 2380521"/>
              <a:gd name="connsiteX3580" fmla="*/ 2868291 w 8023328"/>
              <a:gd name="connsiteY3580" fmla="*/ 424982 h 2380521"/>
              <a:gd name="connsiteX3581" fmla="*/ 2883085 w 8023328"/>
              <a:gd name="connsiteY3581" fmla="*/ 439771 h 2380521"/>
              <a:gd name="connsiteX3582" fmla="*/ 2868291 w 8023328"/>
              <a:gd name="connsiteY3582" fmla="*/ 454560 h 2380521"/>
              <a:gd name="connsiteX3583" fmla="*/ 2853504 w 8023328"/>
              <a:gd name="connsiteY3583" fmla="*/ 439771 h 2380521"/>
              <a:gd name="connsiteX3584" fmla="*/ 2868291 w 8023328"/>
              <a:gd name="connsiteY3584" fmla="*/ 424982 h 2380521"/>
              <a:gd name="connsiteX3585" fmla="*/ 2796533 w 8023328"/>
              <a:gd name="connsiteY3585" fmla="*/ 424982 h 2380521"/>
              <a:gd name="connsiteX3586" fmla="*/ 2808932 w 8023328"/>
              <a:gd name="connsiteY3586" fmla="*/ 439771 h 2380521"/>
              <a:gd name="connsiteX3587" fmla="*/ 2796533 w 8023328"/>
              <a:gd name="connsiteY3587" fmla="*/ 454560 h 2380521"/>
              <a:gd name="connsiteX3588" fmla="*/ 2782678 w 8023328"/>
              <a:gd name="connsiteY3588" fmla="*/ 439771 h 2380521"/>
              <a:gd name="connsiteX3589" fmla="*/ 2796533 w 8023328"/>
              <a:gd name="connsiteY3589" fmla="*/ 424982 h 2380521"/>
              <a:gd name="connsiteX3590" fmla="*/ 2725695 w 8023328"/>
              <a:gd name="connsiteY3590" fmla="*/ 424982 h 2380521"/>
              <a:gd name="connsiteX3591" fmla="*/ 2738097 w 8023328"/>
              <a:gd name="connsiteY3591" fmla="*/ 439771 h 2380521"/>
              <a:gd name="connsiteX3592" fmla="*/ 2725695 w 8023328"/>
              <a:gd name="connsiteY3592" fmla="*/ 454560 h 2380521"/>
              <a:gd name="connsiteX3593" fmla="*/ 2711846 w 8023328"/>
              <a:gd name="connsiteY3593" fmla="*/ 439771 h 2380521"/>
              <a:gd name="connsiteX3594" fmla="*/ 2725695 w 8023328"/>
              <a:gd name="connsiteY3594" fmla="*/ 424982 h 2380521"/>
              <a:gd name="connsiteX3595" fmla="*/ 2654870 w 8023328"/>
              <a:gd name="connsiteY3595" fmla="*/ 424982 h 2380521"/>
              <a:gd name="connsiteX3596" fmla="*/ 2667270 w 8023328"/>
              <a:gd name="connsiteY3596" fmla="*/ 439771 h 2380521"/>
              <a:gd name="connsiteX3597" fmla="*/ 2654870 w 8023328"/>
              <a:gd name="connsiteY3597" fmla="*/ 454560 h 2380521"/>
              <a:gd name="connsiteX3598" fmla="*/ 2641018 w 8023328"/>
              <a:gd name="connsiteY3598" fmla="*/ 439771 h 2380521"/>
              <a:gd name="connsiteX3599" fmla="*/ 2654870 w 8023328"/>
              <a:gd name="connsiteY3599" fmla="*/ 424982 h 2380521"/>
              <a:gd name="connsiteX3600" fmla="*/ 2582580 w 8023328"/>
              <a:gd name="connsiteY3600" fmla="*/ 424982 h 2380521"/>
              <a:gd name="connsiteX3601" fmla="*/ 2596437 w 8023328"/>
              <a:gd name="connsiteY3601" fmla="*/ 439771 h 2380521"/>
              <a:gd name="connsiteX3602" fmla="*/ 2582580 w 8023328"/>
              <a:gd name="connsiteY3602" fmla="*/ 454560 h 2380521"/>
              <a:gd name="connsiteX3603" fmla="*/ 2570184 w 8023328"/>
              <a:gd name="connsiteY3603" fmla="*/ 439771 h 2380521"/>
              <a:gd name="connsiteX3604" fmla="*/ 2582580 w 8023328"/>
              <a:gd name="connsiteY3604" fmla="*/ 424982 h 2380521"/>
              <a:gd name="connsiteX3605" fmla="*/ 2511026 w 8023328"/>
              <a:gd name="connsiteY3605" fmla="*/ 424982 h 2380521"/>
              <a:gd name="connsiteX3606" fmla="*/ 2525610 w 8023328"/>
              <a:gd name="connsiteY3606" fmla="*/ 439771 h 2380521"/>
              <a:gd name="connsiteX3607" fmla="*/ 2511026 w 8023328"/>
              <a:gd name="connsiteY3607" fmla="*/ 454560 h 2380521"/>
              <a:gd name="connsiteX3608" fmla="*/ 2499361 w 8023328"/>
              <a:gd name="connsiteY3608" fmla="*/ 439771 h 2380521"/>
              <a:gd name="connsiteX3609" fmla="*/ 2511026 w 8023328"/>
              <a:gd name="connsiteY3609" fmla="*/ 424982 h 2380521"/>
              <a:gd name="connsiteX3610" fmla="*/ 1799085 w 8023328"/>
              <a:gd name="connsiteY3610" fmla="*/ 357525 h 2380521"/>
              <a:gd name="connsiteX3611" fmla="*/ 1813873 w 8023328"/>
              <a:gd name="connsiteY3611" fmla="*/ 369922 h 2380521"/>
              <a:gd name="connsiteX3612" fmla="*/ 1799085 w 8023328"/>
              <a:gd name="connsiteY3612" fmla="*/ 383779 h 2380521"/>
              <a:gd name="connsiteX3613" fmla="*/ 1784300 w 8023328"/>
              <a:gd name="connsiteY3613" fmla="*/ 369922 h 2380521"/>
              <a:gd name="connsiteX3614" fmla="*/ 1799085 w 8023328"/>
              <a:gd name="connsiteY3614" fmla="*/ 357525 h 2380521"/>
              <a:gd name="connsiteX3615" fmla="*/ 1728262 w 8023328"/>
              <a:gd name="connsiteY3615" fmla="*/ 357525 h 2380521"/>
              <a:gd name="connsiteX3616" fmla="*/ 1743049 w 8023328"/>
              <a:gd name="connsiteY3616" fmla="*/ 369922 h 2380521"/>
              <a:gd name="connsiteX3617" fmla="*/ 1728262 w 8023328"/>
              <a:gd name="connsiteY3617" fmla="*/ 383779 h 2380521"/>
              <a:gd name="connsiteX3618" fmla="*/ 1713470 w 8023328"/>
              <a:gd name="connsiteY3618" fmla="*/ 369922 h 2380521"/>
              <a:gd name="connsiteX3619" fmla="*/ 1728262 w 8023328"/>
              <a:gd name="connsiteY3619" fmla="*/ 357525 h 2380521"/>
              <a:gd name="connsiteX3620" fmla="*/ 1657429 w 8023328"/>
              <a:gd name="connsiteY3620" fmla="*/ 357525 h 2380521"/>
              <a:gd name="connsiteX3621" fmla="*/ 1672220 w 8023328"/>
              <a:gd name="connsiteY3621" fmla="*/ 369922 h 2380521"/>
              <a:gd name="connsiteX3622" fmla="*/ 1657429 w 8023328"/>
              <a:gd name="connsiteY3622" fmla="*/ 383779 h 2380521"/>
              <a:gd name="connsiteX3623" fmla="*/ 1642650 w 8023328"/>
              <a:gd name="connsiteY3623" fmla="*/ 369922 h 2380521"/>
              <a:gd name="connsiteX3624" fmla="*/ 1657429 w 8023328"/>
              <a:gd name="connsiteY3624" fmla="*/ 357525 h 2380521"/>
              <a:gd name="connsiteX3625" fmla="*/ 1582296 w 8023328"/>
              <a:gd name="connsiteY3625" fmla="*/ 357525 h 2380521"/>
              <a:gd name="connsiteX3626" fmla="*/ 1594704 w 8023328"/>
              <a:gd name="connsiteY3626" fmla="*/ 369922 h 2380521"/>
              <a:gd name="connsiteX3627" fmla="*/ 1582296 w 8023328"/>
              <a:gd name="connsiteY3627" fmla="*/ 383779 h 2380521"/>
              <a:gd name="connsiteX3628" fmla="*/ 1568441 w 8023328"/>
              <a:gd name="connsiteY3628" fmla="*/ 369922 h 2380521"/>
              <a:gd name="connsiteX3629" fmla="*/ 1582296 w 8023328"/>
              <a:gd name="connsiteY3629" fmla="*/ 357525 h 2380521"/>
              <a:gd name="connsiteX3630" fmla="*/ 1512195 w 8023328"/>
              <a:gd name="connsiteY3630" fmla="*/ 357525 h 2380521"/>
              <a:gd name="connsiteX3631" fmla="*/ 1523863 w 8023328"/>
              <a:gd name="connsiteY3631" fmla="*/ 369922 h 2380521"/>
              <a:gd name="connsiteX3632" fmla="*/ 1512195 w 8023328"/>
              <a:gd name="connsiteY3632" fmla="*/ 383779 h 2380521"/>
              <a:gd name="connsiteX3633" fmla="*/ 1497612 w 8023328"/>
              <a:gd name="connsiteY3633" fmla="*/ 369922 h 2380521"/>
              <a:gd name="connsiteX3634" fmla="*/ 1512195 w 8023328"/>
              <a:gd name="connsiteY3634" fmla="*/ 357525 h 2380521"/>
              <a:gd name="connsiteX3635" fmla="*/ 1439171 w 8023328"/>
              <a:gd name="connsiteY3635" fmla="*/ 357525 h 2380521"/>
              <a:gd name="connsiteX3636" fmla="*/ 1453023 w 8023328"/>
              <a:gd name="connsiteY3636" fmla="*/ 369922 h 2380521"/>
              <a:gd name="connsiteX3637" fmla="*/ 1439171 w 8023328"/>
              <a:gd name="connsiteY3637" fmla="*/ 383779 h 2380521"/>
              <a:gd name="connsiteX3638" fmla="*/ 1426774 w 8023328"/>
              <a:gd name="connsiteY3638" fmla="*/ 369922 h 2380521"/>
              <a:gd name="connsiteX3639" fmla="*/ 1439171 w 8023328"/>
              <a:gd name="connsiteY3639" fmla="*/ 357525 h 2380521"/>
              <a:gd name="connsiteX3640" fmla="*/ 1368347 w 8023328"/>
              <a:gd name="connsiteY3640" fmla="*/ 357525 h 2380521"/>
              <a:gd name="connsiteX3641" fmla="*/ 1382199 w 8023328"/>
              <a:gd name="connsiteY3641" fmla="*/ 369922 h 2380521"/>
              <a:gd name="connsiteX3642" fmla="*/ 1368347 w 8023328"/>
              <a:gd name="connsiteY3642" fmla="*/ 383779 h 2380521"/>
              <a:gd name="connsiteX3643" fmla="*/ 1355949 w 8023328"/>
              <a:gd name="connsiteY3643" fmla="*/ 369922 h 2380521"/>
              <a:gd name="connsiteX3644" fmla="*/ 1368347 w 8023328"/>
              <a:gd name="connsiteY3644" fmla="*/ 357525 h 2380521"/>
              <a:gd name="connsiteX3645" fmla="*/ 1297518 w 8023328"/>
              <a:gd name="connsiteY3645" fmla="*/ 357525 h 2380521"/>
              <a:gd name="connsiteX3646" fmla="*/ 1311374 w 8023328"/>
              <a:gd name="connsiteY3646" fmla="*/ 369922 h 2380521"/>
              <a:gd name="connsiteX3647" fmla="*/ 1297518 w 8023328"/>
              <a:gd name="connsiteY3647" fmla="*/ 383779 h 2380521"/>
              <a:gd name="connsiteX3648" fmla="*/ 1285121 w 8023328"/>
              <a:gd name="connsiteY3648" fmla="*/ 369922 h 2380521"/>
              <a:gd name="connsiteX3649" fmla="*/ 1297518 w 8023328"/>
              <a:gd name="connsiteY3649" fmla="*/ 357525 h 2380521"/>
              <a:gd name="connsiteX3650" fmla="*/ 1225703 w 8023328"/>
              <a:gd name="connsiteY3650" fmla="*/ 357525 h 2380521"/>
              <a:gd name="connsiteX3651" fmla="*/ 1240493 w 8023328"/>
              <a:gd name="connsiteY3651" fmla="*/ 369922 h 2380521"/>
              <a:gd name="connsiteX3652" fmla="*/ 1225703 w 8023328"/>
              <a:gd name="connsiteY3652" fmla="*/ 383779 h 2380521"/>
              <a:gd name="connsiteX3653" fmla="*/ 1210926 w 8023328"/>
              <a:gd name="connsiteY3653" fmla="*/ 369922 h 2380521"/>
              <a:gd name="connsiteX3654" fmla="*/ 1225703 w 8023328"/>
              <a:gd name="connsiteY3654" fmla="*/ 357525 h 2380521"/>
              <a:gd name="connsiteX3655" fmla="*/ 1154890 w 8023328"/>
              <a:gd name="connsiteY3655" fmla="*/ 357525 h 2380521"/>
              <a:gd name="connsiteX3656" fmla="*/ 1169676 w 8023328"/>
              <a:gd name="connsiteY3656" fmla="*/ 369922 h 2380521"/>
              <a:gd name="connsiteX3657" fmla="*/ 1154890 w 8023328"/>
              <a:gd name="connsiteY3657" fmla="*/ 383779 h 2380521"/>
              <a:gd name="connsiteX3658" fmla="*/ 1140096 w 8023328"/>
              <a:gd name="connsiteY3658" fmla="*/ 369922 h 2380521"/>
              <a:gd name="connsiteX3659" fmla="*/ 1154890 w 8023328"/>
              <a:gd name="connsiteY3659" fmla="*/ 357525 h 2380521"/>
              <a:gd name="connsiteX3660" fmla="*/ 1084059 w 8023328"/>
              <a:gd name="connsiteY3660" fmla="*/ 357525 h 2380521"/>
              <a:gd name="connsiteX3661" fmla="*/ 1098844 w 8023328"/>
              <a:gd name="connsiteY3661" fmla="*/ 369922 h 2380521"/>
              <a:gd name="connsiteX3662" fmla="*/ 1084059 w 8023328"/>
              <a:gd name="connsiteY3662" fmla="*/ 383779 h 2380521"/>
              <a:gd name="connsiteX3663" fmla="*/ 1069268 w 8023328"/>
              <a:gd name="connsiteY3663" fmla="*/ 369922 h 2380521"/>
              <a:gd name="connsiteX3664" fmla="*/ 1084059 w 8023328"/>
              <a:gd name="connsiteY3664" fmla="*/ 357525 h 2380521"/>
              <a:gd name="connsiteX3665" fmla="*/ 1013015 w 8023328"/>
              <a:gd name="connsiteY3665" fmla="*/ 357525 h 2380521"/>
              <a:gd name="connsiteX3666" fmla="*/ 1024685 w 8023328"/>
              <a:gd name="connsiteY3666" fmla="*/ 369922 h 2380521"/>
              <a:gd name="connsiteX3667" fmla="*/ 1013015 w 8023328"/>
              <a:gd name="connsiteY3667" fmla="*/ 383779 h 2380521"/>
              <a:gd name="connsiteX3668" fmla="*/ 998434 w 8023328"/>
              <a:gd name="connsiteY3668" fmla="*/ 369922 h 2380521"/>
              <a:gd name="connsiteX3669" fmla="*/ 1013015 w 8023328"/>
              <a:gd name="connsiteY3669" fmla="*/ 357525 h 2380521"/>
              <a:gd name="connsiteX3670" fmla="*/ 941465 w 8023328"/>
              <a:gd name="connsiteY3670" fmla="*/ 357525 h 2380521"/>
              <a:gd name="connsiteX3671" fmla="*/ 953864 w 8023328"/>
              <a:gd name="connsiteY3671" fmla="*/ 369922 h 2380521"/>
              <a:gd name="connsiteX3672" fmla="*/ 941465 w 8023328"/>
              <a:gd name="connsiteY3672" fmla="*/ 383779 h 2380521"/>
              <a:gd name="connsiteX3673" fmla="*/ 927611 w 8023328"/>
              <a:gd name="connsiteY3673" fmla="*/ 369922 h 2380521"/>
              <a:gd name="connsiteX3674" fmla="*/ 941465 w 8023328"/>
              <a:gd name="connsiteY3674" fmla="*/ 357525 h 2380521"/>
              <a:gd name="connsiteX3675" fmla="*/ 870633 w 8023328"/>
              <a:gd name="connsiteY3675" fmla="*/ 357525 h 2380521"/>
              <a:gd name="connsiteX3676" fmla="*/ 883034 w 8023328"/>
              <a:gd name="connsiteY3676" fmla="*/ 369922 h 2380521"/>
              <a:gd name="connsiteX3677" fmla="*/ 870633 w 8023328"/>
              <a:gd name="connsiteY3677" fmla="*/ 383779 h 2380521"/>
              <a:gd name="connsiteX3678" fmla="*/ 856777 w 8023328"/>
              <a:gd name="connsiteY3678" fmla="*/ 369922 h 2380521"/>
              <a:gd name="connsiteX3679" fmla="*/ 870633 w 8023328"/>
              <a:gd name="connsiteY3679" fmla="*/ 357525 h 2380521"/>
              <a:gd name="connsiteX3680" fmla="*/ 798346 w 8023328"/>
              <a:gd name="connsiteY3680" fmla="*/ 357525 h 2380521"/>
              <a:gd name="connsiteX3681" fmla="*/ 812203 w 8023328"/>
              <a:gd name="connsiteY3681" fmla="*/ 369922 h 2380521"/>
              <a:gd name="connsiteX3682" fmla="*/ 798346 w 8023328"/>
              <a:gd name="connsiteY3682" fmla="*/ 383779 h 2380521"/>
              <a:gd name="connsiteX3683" fmla="*/ 785947 w 8023328"/>
              <a:gd name="connsiteY3683" fmla="*/ 369922 h 2380521"/>
              <a:gd name="connsiteX3684" fmla="*/ 798346 w 8023328"/>
              <a:gd name="connsiteY3684" fmla="*/ 357525 h 2380521"/>
              <a:gd name="connsiteX3685" fmla="*/ 3654110 w 8023328"/>
              <a:gd name="connsiteY3685" fmla="*/ 354153 h 2380521"/>
              <a:gd name="connsiteX3686" fmla="*/ 3668898 w 8023328"/>
              <a:gd name="connsiteY3686" fmla="*/ 368738 h 2380521"/>
              <a:gd name="connsiteX3687" fmla="*/ 3654110 w 8023328"/>
              <a:gd name="connsiteY3687" fmla="*/ 380407 h 2380521"/>
              <a:gd name="connsiteX3688" fmla="*/ 3639322 w 8023328"/>
              <a:gd name="connsiteY3688" fmla="*/ 368738 h 2380521"/>
              <a:gd name="connsiteX3689" fmla="*/ 3654110 w 8023328"/>
              <a:gd name="connsiteY3689" fmla="*/ 354153 h 2380521"/>
              <a:gd name="connsiteX3690" fmla="*/ 3583280 w 8023328"/>
              <a:gd name="connsiteY3690" fmla="*/ 354153 h 2380521"/>
              <a:gd name="connsiteX3691" fmla="*/ 3598069 w 8023328"/>
              <a:gd name="connsiteY3691" fmla="*/ 368738 h 2380521"/>
              <a:gd name="connsiteX3692" fmla="*/ 3583280 w 8023328"/>
              <a:gd name="connsiteY3692" fmla="*/ 380407 h 2380521"/>
              <a:gd name="connsiteX3693" fmla="*/ 3568491 w 8023328"/>
              <a:gd name="connsiteY3693" fmla="*/ 368738 h 2380521"/>
              <a:gd name="connsiteX3694" fmla="*/ 3583280 w 8023328"/>
              <a:gd name="connsiteY3694" fmla="*/ 354153 h 2380521"/>
              <a:gd name="connsiteX3695" fmla="*/ 3512449 w 8023328"/>
              <a:gd name="connsiteY3695" fmla="*/ 354153 h 2380521"/>
              <a:gd name="connsiteX3696" fmla="*/ 3527237 w 8023328"/>
              <a:gd name="connsiteY3696" fmla="*/ 369330 h 2380521"/>
              <a:gd name="connsiteX3697" fmla="*/ 3512449 w 8023328"/>
              <a:gd name="connsiteY3697" fmla="*/ 383749 h 2380521"/>
              <a:gd name="connsiteX3698" fmla="*/ 3497661 w 8023328"/>
              <a:gd name="connsiteY3698" fmla="*/ 369330 h 2380521"/>
              <a:gd name="connsiteX3699" fmla="*/ 3512449 w 8023328"/>
              <a:gd name="connsiteY3699" fmla="*/ 354153 h 2380521"/>
              <a:gd name="connsiteX3700" fmla="*/ 3440686 w 8023328"/>
              <a:gd name="connsiteY3700" fmla="*/ 354153 h 2380521"/>
              <a:gd name="connsiteX3701" fmla="*/ 3453083 w 8023328"/>
              <a:gd name="connsiteY3701" fmla="*/ 369330 h 2380521"/>
              <a:gd name="connsiteX3702" fmla="*/ 3440686 w 8023328"/>
              <a:gd name="connsiteY3702" fmla="*/ 383749 h 2380521"/>
              <a:gd name="connsiteX3703" fmla="*/ 3426830 w 8023328"/>
              <a:gd name="connsiteY3703" fmla="*/ 369330 h 2380521"/>
              <a:gd name="connsiteX3704" fmla="*/ 3440686 w 8023328"/>
              <a:gd name="connsiteY3704" fmla="*/ 354153 h 2380521"/>
              <a:gd name="connsiteX3705" fmla="*/ 3369857 w 8023328"/>
              <a:gd name="connsiteY3705" fmla="*/ 354153 h 2380521"/>
              <a:gd name="connsiteX3706" fmla="*/ 3382254 w 8023328"/>
              <a:gd name="connsiteY3706" fmla="*/ 369330 h 2380521"/>
              <a:gd name="connsiteX3707" fmla="*/ 3369857 w 8023328"/>
              <a:gd name="connsiteY3707" fmla="*/ 383749 h 2380521"/>
              <a:gd name="connsiteX3708" fmla="*/ 3356001 w 8023328"/>
              <a:gd name="connsiteY3708" fmla="*/ 369330 h 2380521"/>
              <a:gd name="connsiteX3709" fmla="*/ 3369857 w 8023328"/>
              <a:gd name="connsiteY3709" fmla="*/ 354153 h 2380521"/>
              <a:gd name="connsiteX3710" fmla="*/ 3299097 w 8023328"/>
              <a:gd name="connsiteY3710" fmla="*/ 354153 h 2380521"/>
              <a:gd name="connsiteX3711" fmla="*/ 3311496 w 8023328"/>
              <a:gd name="connsiteY3711" fmla="*/ 369330 h 2380521"/>
              <a:gd name="connsiteX3712" fmla="*/ 3299097 w 8023328"/>
              <a:gd name="connsiteY3712" fmla="*/ 383749 h 2380521"/>
              <a:gd name="connsiteX3713" fmla="*/ 3285242 w 8023328"/>
              <a:gd name="connsiteY3713" fmla="*/ 369330 h 2380521"/>
              <a:gd name="connsiteX3714" fmla="*/ 3299097 w 8023328"/>
              <a:gd name="connsiteY3714" fmla="*/ 354153 h 2380521"/>
              <a:gd name="connsiteX3715" fmla="*/ 3226808 w 8023328"/>
              <a:gd name="connsiteY3715" fmla="*/ 354153 h 2380521"/>
              <a:gd name="connsiteX3716" fmla="*/ 3240664 w 8023328"/>
              <a:gd name="connsiteY3716" fmla="*/ 369330 h 2380521"/>
              <a:gd name="connsiteX3717" fmla="*/ 3226808 w 8023328"/>
              <a:gd name="connsiteY3717" fmla="*/ 383749 h 2380521"/>
              <a:gd name="connsiteX3718" fmla="*/ 3214410 w 8023328"/>
              <a:gd name="connsiteY3718" fmla="*/ 369330 h 2380521"/>
              <a:gd name="connsiteX3719" fmla="*/ 3226808 w 8023328"/>
              <a:gd name="connsiteY3719" fmla="*/ 354153 h 2380521"/>
              <a:gd name="connsiteX3720" fmla="*/ 3152605 w 8023328"/>
              <a:gd name="connsiteY3720" fmla="*/ 354153 h 2380521"/>
              <a:gd name="connsiteX3721" fmla="*/ 3166462 w 8023328"/>
              <a:gd name="connsiteY3721" fmla="*/ 369330 h 2380521"/>
              <a:gd name="connsiteX3722" fmla="*/ 3152605 w 8023328"/>
              <a:gd name="connsiteY3722" fmla="*/ 383749 h 2380521"/>
              <a:gd name="connsiteX3723" fmla="*/ 3140206 w 8023328"/>
              <a:gd name="connsiteY3723" fmla="*/ 369330 h 2380521"/>
              <a:gd name="connsiteX3724" fmla="*/ 3152605 w 8023328"/>
              <a:gd name="connsiteY3724" fmla="*/ 354153 h 2380521"/>
              <a:gd name="connsiteX3725" fmla="*/ 3081774 w 8023328"/>
              <a:gd name="connsiteY3725" fmla="*/ 354153 h 2380521"/>
              <a:gd name="connsiteX3726" fmla="*/ 3095627 w 8023328"/>
              <a:gd name="connsiteY3726" fmla="*/ 369330 h 2380521"/>
              <a:gd name="connsiteX3727" fmla="*/ 3081774 w 8023328"/>
              <a:gd name="connsiteY3727" fmla="*/ 383749 h 2380521"/>
              <a:gd name="connsiteX3728" fmla="*/ 3069375 w 8023328"/>
              <a:gd name="connsiteY3728" fmla="*/ 369330 h 2380521"/>
              <a:gd name="connsiteX3729" fmla="*/ 3081774 w 8023328"/>
              <a:gd name="connsiteY3729" fmla="*/ 354153 h 2380521"/>
              <a:gd name="connsiteX3730" fmla="*/ 3013715 w 8023328"/>
              <a:gd name="connsiteY3730" fmla="*/ 354153 h 2380521"/>
              <a:gd name="connsiteX3731" fmla="*/ 3028135 w 8023328"/>
              <a:gd name="connsiteY3731" fmla="*/ 369330 h 2380521"/>
              <a:gd name="connsiteX3732" fmla="*/ 3013715 w 8023328"/>
              <a:gd name="connsiteY3732" fmla="*/ 383749 h 2380521"/>
              <a:gd name="connsiteX3733" fmla="*/ 2998539 w 8023328"/>
              <a:gd name="connsiteY3733" fmla="*/ 369330 h 2380521"/>
              <a:gd name="connsiteX3734" fmla="*/ 3013715 w 8023328"/>
              <a:gd name="connsiteY3734" fmla="*/ 354153 h 2380521"/>
              <a:gd name="connsiteX3735" fmla="*/ 2942494 w 8023328"/>
              <a:gd name="connsiteY3735" fmla="*/ 354153 h 2380521"/>
              <a:gd name="connsiteX3736" fmla="*/ 2957288 w 8023328"/>
              <a:gd name="connsiteY3736" fmla="*/ 369330 h 2380521"/>
              <a:gd name="connsiteX3737" fmla="*/ 2942494 w 8023328"/>
              <a:gd name="connsiteY3737" fmla="*/ 383749 h 2380521"/>
              <a:gd name="connsiteX3738" fmla="*/ 2927708 w 8023328"/>
              <a:gd name="connsiteY3738" fmla="*/ 369330 h 2380521"/>
              <a:gd name="connsiteX3739" fmla="*/ 2942494 w 8023328"/>
              <a:gd name="connsiteY3739" fmla="*/ 354153 h 2380521"/>
              <a:gd name="connsiteX3740" fmla="*/ 2868293 w 8023328"/>
              <a:gd name="connsiteY3740" fmla="*/ 354153 h 2380521"/>
              <a:gd name="connsiteX3741" fmla="*/ 2883085 w 8023328"/>
              <a:gd name="connsiteY3741" fmla="*/ 369330 h 2380521"/>
              <a:gd name="connsiteX3742" fmla="*/ 2868293 w 8023328"/>
              <a:gd name="connsiteY3742" fmla="*/ 383749 h 2380521"/>
              <a:gd name="connsiteX3743" fmla="*/ 2853504 w 8023328"/>
              <a:gd name="connsiteY3743" fmla="*/ 369330 h 2380521"/>
              <a:gd name="connsiteX3744" fmla="*/ 2868293 w 8023328"/>
              <a:gd name="connsiteY3744" fmla="*/ 354153 h 2380521"/>
              <a:gd name="connsiteX3745" fmla="*/ 2796535 w 8023328"/>
              <a:gd name="connsiteY3745" fmla="*/ 354153 h 2380521"/>
              <a:gd name="connsiteX3746" fmla="*/ 2808932 w 8023328"/>
              <a:gd name="connsiteY3746" fmla="*/ 369330 h 2380521"/>
              <a:gd name="connsiteX3747" fmla="*/ 2796535 w 8023328"/>
              <a:gd name="connsiteY3747" fmla="*/ 383749 h 2380521"/>
              <a:gd name="connsiteX3748" fmla="*/ 2782678 w 8023328"/>
              <a:gd name="connsiteY3748" fmla="*/ 369330 h 2380521"/>
              <a:gd name="connsiteX3749" fmla="*/ 2796535 w 8023328"/>
              <a:gd name="connsiteY3749" fmla="*/ 354153 h 2380521"/>
              <a:gd name="connsiteX3750" fmla="*/ 2725695 w 8023328"/>
              <a:gd name="connsiteY3750" fmla="*/ 354153 h 2380521"/>
              <a:gd name="connsiteX3751" fmla="*/ 2738100 w 8023328"/>
              <a:gd name="connsiteY3751" fmla="*/ 369330 h 2380521"/>
              <a:gd name="connsiteX3752" fmla="*/ 2725695 w 8023328"/>
              <a:gd name="connsiteY3752" fmla="*/ 383749 h 2380521"/>
              <a:gd name="connsiteX3753" fmla="*/ 2711846 w 8023328"/>
              <a:gd name="connsiteY3753" fmla="*/ 369330 h 2380521"/>
              <a:gd name="connsiteX3754" fmla="*/ 2725695 w 8023328"/>
              <a:gd name="connsiteY3754" fmla="*/ 354153 h 2380521"/>
              <a:gd name="connsiteX3755" fmla="*/ 2653415 w 8023328"/>
              <a:gd name="connsiteY3755" fmla="*/ 354153 h 2380521"/>
              <a:gd name="connsiteX3756" fmla="*/ 2667270 w 8023328"/>
              <a:gd name="connsiteY3756" fmla="*/ 369330 h 2380521"/>
              <a:gd name="connsiteX3757" fmla="*/ 2653415 w 8023328"/>
              <a:gd name="connsiteY3757" fmla="*/ 383749 h 2380521"/>
              <a:gd name="connsiteX3758" fmla="*/ 2641021 w 8023328"/>
              <a:gd name="connsiteY3758" fmla="*/ 369330 h 2380521"/>
              <a:gd name="connsiteX3759" fmla="*/ 2653415 w 8023328"/>
              <a:gd name="connsiteY3759" fmla="*/ 354153 h 2380521"/>
              <a:gd name="connsiteX3760" fmla="*/ 2582583 w 8023328"/>
              <a:gd name="connsiteY3760" fmla="*/ 354153 h 2380521"/>
              <a:gd name="connsiteX3761" fmla="*/ 2596439 w 8023328"/>
              <a:gd name="connsiteY3761" fmla="*/ 369330 h 2380521"/>
              <a:gd name="connsiteX3762" fmla="*/ 2582583 w 8023328"/>
              <a:gd name="connsiteY3762" fmla="*/ 383749 h 2380521"/>
              <a:gd name="connsiteX3763" fmla="*/ 2570184 w 8023328"/>
              <a:gd name="connsiteY3763" fmla="*/ 369330 h 2380521"/>
              <a:gd name="connsiteX3764" fmla="*/ 2582583 w 8023328"/>
              <a:gd name="connsiteY3764" fmla="*/ 354153 h 2380521"/>
              <a:gd name="connsiteX3765" fmla="*/ 2511029 w 8023328"/>
              <a:gd name="connsiteY3765" fmla="*/ 354153 h 2380521"/>
              <a:gd name="connsiteX3766" fmla="*/ 2525613 w 8023328"/>
              <a:gd name="connsiteY3766" fmla="*/ 369330 h 2380521"/>
              <a:gd name="connsiteX3767" fmla="*/ 2511029 w 8023328"/>
              <a:gd name="connsiteY3767" fmla="*/ 383749 h 2380521"/>
              <a:gd name="connsiteX3768" fmla="*/ 2499361 w 8023328"/>
              <a:gd name="connsiteY3768" fmla="*/ 369330 h 2380521"/>
              <a:gd name="connsiteX3769" fmla="*/ 2511029 w 8023328"/>
              <a:gd name="connsiteY3769" fmla="*/ 354153 h 2380521"/>
              <a:gd name="connsiteX3770" fmla="*/ 2439946 w 8023328"/>
              <a:gd name="connsiteY3770" fmla="*/ 354153 h 2380521"/>
              <a:gd name="connsiteX3771" fmla="*/ 2454732 w 8023328"/>
              <a:gd name="connsiteY3771" fmla="*/ 369330 h 2380521"/>
              <a:gd name="connsiteX3772" fmla="*/ 2439946 w 8023328"/>
              <a:gd name="connsiteY3772" fmla="*/ 383749 h 2380521"/>
              <a:gd name="connsiteX3773" fmla="*/ 2425156 w 8023328"/>
              <a:gd name="connsiteY3773" fmla="*/ 369330 h 2380521"/>
              <a:gd name="connsiteX3774" fmla="*/ 2439946 w 8023328"/>
              <a:gd name="connsiteY3774" fmla="*/ 354153 h 2380521"/>
              <a:gd name="connsiteX3775" fmla="*/ 2369110 w 8023328"/>
              <a:gd name="connsiteY3775" fmla="*/ 354153 h 2380521"/>
              <a:gd name="connsiteX3776" fmla="*/ 2383899 w 8023328"/>
              <a:gd name="connsiteY3776" fmla="*/ 369330 h 2380521"/>
              <a:gd name="connsiteX3777" fmla="*/ 2369110 w 8023328"/>
              <a:gd name="connsiteY3777" fmla="*/ 383749 h 2380521"/>
              <a:gd name="connsiteX3778" fmla="*/ 2354319 w 8023328"/>
              <a:gd name="connsiteY3778" fmla="*/ 369330 h 2380521"/>
              <a:gd name="connsiteX3779" fmla="*/ 2369110 w 8023328"/>
              <a:gd name="connsiteY3779" fmla="*/ 354153 h 2380521"/>
              <a:gd name="connsiteX3780" fmla="*/ 2298280 w 8023328"/>
              <a:gd name="connsiteY3780" fmla="*/ 354153 h 2380521"/>
              <a:gd name="connsiteX3781" fmla="*/ 2313068 w 8023328"/>
              <a:gd name="connsiteY3781" fmla="*/ 369330 h 2380521"/>
              <a:gd name="connsiteX3782" fmla="*/ 2298280 w 8023328"/>
              <a:gd name="connsiteY3782" fmla="*/ 383749 h 2380521"/>
              <a:gd name="connsiteX3783" fmla="*/ 2283490 w 8023328"/>
              <a:gd name="connsiteY3783" fmla="*/ 369330 h 2380521"/>
              <a:gd name="connsiteX3784" fmla="*/ 2298280 w 8023328"/>
              <a:gd name="connsiteY3784" fmla="*/ 354153 h 2380521"/>
              <a:gd name="connsiteX3785" fmla="*/ 2226517 w 8023328"/>
              <a:gd name="connsiteY3785" fmla="*/ 354153 h 2380521"/>
              <a:gd name="connsiteX3786" fmla="*/ 2238914 w 8023328"/>
              <a:gd name="connsiteY3786" fmla="*/ 369330 h 2380521"/>
              <a:gd name="connsiteX3787" fmla="*/ 2226517 w 8023328"/>
              <a:gd name="connsiteY3787" fmla="*/ 383749 h 2380521"/>
              <a:gd name="connsiteX3788" fmla="*/ 2212658 w 8023328"/>
              <a:gd name="connsiteY3788" fmla="*/ 369330 h 2380521"/>
              <a:gd name="connsiteX3789" fmla="*/ 2226517 w 8023328"/>
              <a:gd name="connsiteY3789" fmla="*/ 354153 h 2380521"/>
              <a:gd name="connsiteX3790" fmla="*/ 2155683 w 8023328"/>
              <a:gd name="connsiteY3790" fmla="*/ 354153 h 2380521"/>
              <a:gd name="connsiteX3791" fmla="*/ 2168081 w 8023328"/>
              <a:gd name="connsiteY3791" fmla="*/ 369330 h 2380521"/>
              <a:gd name="connsiteX3792" fmla="*/ 2155683 w 8023328"/>
              <a:gd name="connsiteY3792" fmla="*/ 383749 h 2380521"/>
              <a:gd name="connsiteX3793" fmla="*/ 2141827 w 8023328"/>
              <a:gd name="connsiteY3793" fmla="*/ 369330 h 2380521"/>
              <a:gd name="connsiteX3794" fmla="*/ 2155683 w 8023328"/>
              <a:gd name="connsiteY3794" fmla="*/ 354153 h 2380521"/>
              <a:gd name="connsiteX3795" fmla="*/ 2084849 w 8023328"/>
              <a:gd name="connsiteY3795" fmla="*/ 354153 h 2380521"/>
              <a:gd name="connsiteX3796" fmla="*/ 2097248 w 8023328"/>
              <a:gd name="connsiteY3796" fmla="*/ 369330 h 2380521"/>
              <a:gd name="connsiteX3797" fmla="*/ 2084849 w 8023328"/>
              <a:gd name="connsiteY3797" fmla="*/ 383749 h 2380521"/>
              <a:gd name="connsiteX3798" fmla="*/ 2070994 w 8023328"/>
              <a:gd name="connsiteY3798" fmla="*/ 369330 h 2380521"/>
              <a:gd name="connsiteX3799" fmla="*/ 2084849 w 8023328"/>
              <a:gd name="connsiteY3799" fmla="*/ 354153 h 2380521"/>
              <a:gd name="connsiteX3800" fmla="*/ 2011835 w 8023328"/>
              <a:gd name="connsiteY3800" fmla="*/ 354153 h 2380521"/>
              <a:gd name="connsiteX3801" fmla="*/ 2026421 w 8023328"/>
              <a:gd name="connsiteY3801" fmla="*/ 369330 h 2380521"/>
              <a:gd name="connsiteX3802" fmla="*/ 2011835 w 8023328"/>
              <a:gd name="connsiteY3802" fmla="*/ 383749 h 2380521"/>
              <a:gd name="connsiteX3803" fmla="*/ 2000166 w 8023328"/>
              <a:gd name="connsiteY3803" fmla="*/ 369330 h 2380521"/>
              <a:gd name="connsiteX3804" fmla="*/ 2011835 w 8023328"/>
              <a:gd name="connsiteY3804" fmla="*/ 354153 h 2380521"/>
              <a:gd name="connsiteX3805" fmla="*/ 1938362 w 8023328"/>
              <a:gd name="connsiteY3805" fmla="*/ 354153 h 2380521"/>
              <a:gd name="connsiteX3806" fmla="*/ 1952222 w 8023328"/>
              <a:gd name="connsiteY3806" fmla="*/ 369330 h 2380521"/>
              <a:gd name="connsiteX3807" fmla="*/ 1938362 w 8023328"/>
              <a:gd name="connsiteY3807" fmla="*/ 383749 h 2380521"/>
              <a:gd name="connsiteX3808" fmla="*/ 1925968 w 8023328"/>
              <a:gd name="connsiteY3808" fmla="*/ 369330 h 2380521"/>
              <a:gd name="connsiteX3809" fmla="*/ 1938362 w 8023328"/>
              <a:gd name="connsiteY3809" fmla="*/ 354153 h 2380521"/>
              <a:gd name="connsiteX3810" fmla="*/ 1867527 w 8023328"/>
              <a:gd name="connsiteY3810" fmla="*/ 354153 h 2380521"/>
              <a:gd name="connsiteX3811" fmla="*/ 1881384 w 8023328"/>
              <a:gd name="connsiteY3811" fmla="*/ 369330 h 2380521"/>
              <a:gd name="connsiteX3812" fmla="*/ 1867527 w 8023328"/>
              <a:gd name="connsiteY3812" fmla="*/ 383749 h 2380521"/>
              <a:gd name="connsiteX3813" fmla="*/ 1855129 w 8023328"/>
              <a:gd name="connsiteY3813" fmla="*/ 369330 h 2380521"/>
              <a:gd name="connsiteX3814" fmla="*/ 1867527 w 8023328"/>
              <a:gd name="connsiteY3814" fmla="*/ 354153 h 2380521"/>
              <a:gd name="connsiteX3815" fmla="*/ 1225708 w 8023328"/>
              <a:gd name="connsiteY3815" fmla="*/ 284879 h 2380521"/>
              <a:gd name="connsiteX3816" fmla="*/ 1240493 w 8023328"/>
              <a:gd name="connsiteY3816" fmla="*/ 298111 h 2380521"/>
              <a:gd name="connsiteX3817" fmla="*/ 1225708 w 8023328"/>
              <a:gd name="connsiteY3817" fmla="*/ 312900 h 2380521"/>
              <a:gd name="connsiteX3818" fmla="*/ 1210931 w 8023328"/>
              <a:gd name="connsiteY3818" fmla="*/ 298111 h 2380521"/>
              <a:gd name="connsiteX3819" fmla="*/ 1225708 w 8023328"/>
              <a:gd name="connsiteY3819" fmla="*/ 284879 h 2380521"/>
              <a:gd name="connsiteX3820" fmla="*/ 3440686 w 8023328"/>
              <a:gd name="connsiteY3820" fmla="*/ 283322 h 2380521"/>
              <a:gd name="connsiteX3821" fmla="*/ 3453083 w 8023328"/>
              <a:gd name="connsiteY3821" fmla="*/ 297178 h 2380521"/>
              <a:gd name="connsiteX3822" fmla="*/ 3440686 w 8023328"/>
              <a:gd name="connsiteY3822" fmla="*/ 309576 h 2380521"/>
              <a:gd name="connsiteX3823" fmla="*/ 3426830 w 8023328"/>
              <a:gd name="connsiteY3823" fmla="*/ 297178 h 2380521"/>
              <a:gd name="connsiteX3824" fmla="*/ 3440686 w 8023328"/>
              <a:gd name="connsiteY3824" fmla="*/ 283322 h 2380521"/>
              <a:gd name="connsiteX3825" fmla="*/ 3369857 w 8023328"/>
              <a:gd name="connsiteY3825" fmla="*/ 283322 h 2380521"/>
              <a:gd name="connsiteX3826" fmla="*/ 3382254 w 8023328"/>
              <a:gd name="connsiteY3826" fmla="*/ 297178 h 2380521"/>
              <a:gd name="connsiteX3827" fmla="*/ 3369857 w 8023328"/>
              <a:gd name="connsiteY3827" fmla="*/ 309576 h 2380521"/>
              <a:gd name="connsiteX3828" fmla="*/ 3356001 w 8023328"/>
              <a:gd name="connsiteY3828" fmla="*/ 297178 h 2380521"/>
              <a:gd name="connsiteX3829" fmla="*/ 3369857 w 8023328"/>
              <a:gd name="connsiteY3829" fmla="*/ 283322 h 2380521"/>
              <a:gd name="connsiteX3830" fmla="*/ 3299100 w 8023328"/>
              <a:gd name="connsiteY3830" fmla="*/ 283322 h 2380521"/>
              <a:gd name="connsiteX3831" fmla="*/ 3311496 w 8023328"/>
              <a:gd name="connsiteY3831" fmla="*/ 297178 h 2380521"/>
              <a:gd name="connsiteX3832" fmla="*/ 3299100 w 8023328"/>
              <a:gd name="connsiteY3832" fmla="*/ 309576 h 2380521"/>
              <a:gd name="connsiteX3833" fmla="*/ 3285242 w 8023328"/>
              <a:gd name="connsiteY3833" fmla="*/ 297178 h 2380521"/>
              <a:gd name="connsiteX3834" fmla="*/ 3299100 w 8023328"/>
              <a:gd name="connsiteY3834" fmla="*/ 283322 h 2380521"/>
              <a:gd name="connsiteX3835" fmla="*/ 3226808 w 8023328"/>
              <a:gd name="connsiteY3835" fmla="*/ 283322 h 2380521"/>
              <a:gd name="connsiteX3836" fmla="*/ 3240664 w 8023328"/>
              <a:gd name="connsiteY3836" fmla="*/ 297178 h 2380521"/>
              <a:gd name="connsiteX3837" fmla="*/ 3226808 w 8023328"/>
              <a:gd name="connsiteY3837" fmla="*/ 309576 h 2380521"/>
              <a:gd name="connsiteX3838" fmla="*/ 3214410 w 8023328"/>
              <a:gd name="connsiteY3838" fmla="*/ 297178 h 2380521"/>
              <a:gd name="connsiteX3839" fmla="*/ 3226808 w 8023328"/>
              <a:gd name="connsiteY3839" fmla="*/ 283322 h 2380521"/>
              <a:gd name="connsiteX3840" fmla="*/ 3152605 w 8023328"/>
              <a:gd name="connsiteY3840" fmla="*/ 283322 h 2380521"/>
              <a:gd name="connsiteX3841" fmla="*/ 3166462 w 8023328"/>
              <a:gd name="connsiteY3841" fmla="*/ 297178 h 2380521"/>
              <a:gd name="connsiteX3842" fmla="*/ 3152605 w 8023328"/>
              <a:gd name="connsiteY3842" fmla="*/ 309576 h 2380521"/>
              <a:gd name="connsiteX3843" fmla="*/ 3140209 w 8023328"/>
              <a:gd name="connsiteY3843" fmla="*/ 297178 h 2380521"/>
              <a:gd name="connsiteX3844" fmla="*/ 3152605 w 8023328"/>
              <a:gd name="connsiteY3844" fmla="*/ 283322 h 2380521"/>
              <a:gd name="connsiteX3845" fmla="*/ 3081774 w 8023328"/>
              <a:gd name="connsiteY3845" fmla="*/ 283322 h 2380521"/>
              <a:gd name="connsiteX3846" fmla="*/ 3095628 w 8023328"/>
              <a:gd name="connsiteY3846" fmla="*/ 297178 h 2380521"/>
              <a:gd name="connsiteX3847" fmla="*/ 3081774 w 8023328"/>
              <a:gd name="connsiteY3847" fmla="*/ 309576 h 2380521"/>
              <a:gd name="connsiteX3848" fmla="*/ 3069375 w 8023328"/>
              <a:gd name="connsiteY3848" fmla="*/ 297178 h 2380521"/>
              <a:gd name="connsiteX3849" fmla="*/ 3081774 w 8023328"/>
              <a:gd name="connsiteY3849" fmla="*/ 283322 h 2380521"/>
              <a:gd name="connsiteX3850" fmla="*/ 3013717 w 8023328"/>
              <a:gd name="connsiteY3850" fmla="*/ 283322 h 2380521"/>
              <a:gd name="connsiteX3851" fmla="*/ 3028135 w 8023328"/>
              <a:gd name="connsiteY3851" fmla="*/ 297178 h 2380521"/>
              <a:gd name="connsiteX3852" fmla="*/ 3013717 w 8023328"/>
              <a:gd name="connsiteY3852" fmla="*/ 309576 h 2380521"/>
              <a:gd name="connsiteX3853" fmla="*/ 2998539 w 8023328"/>
              <a:gd name="connsiteY3853" fmla="*/ 297178 h 2380521"/>
              <a:gd name="connsiteX3854" fmla="*/ 3013717 w 8023328"/>
              <a:gd name="connsiteY3854" fmla="*/ 283322 h 2380521"/>
              <a:gd name="connsiteX3855" fmla="*/ 2942494 w 8023328"/>
              <a:gd name="connsiteY3855" fmla="*/ 283322 h 2380521"/>
              <a:gd name="connsiteX3856" fmla="*/ 2957288 w 8023328"/>
              <a:gd name="connsiteY3856" fmla="*/ 298111 h 2380521"/>
              <a:gd name="connsiteX3857" fmla="*/ 2942494 w 8023328"/>
              <a:gd name="connsiteY3857" fmla="*/ 312900 h 2380521"/>
              <a:gd name="connsiteX3858" fmla="*/ 2927711 w 8023328"/>
              <a:gd name="connsiteY3858" fmla="*/ 298111 h 2380521"/>
              <a:gd name="connsiteX3859" fmla="*/ 2942494 w 8023328"/>
              <a:gd name="connsiteY3859" fmla="*/ 283322 h 2380521"/>
              <a:gd name="connsiteX3860" fmla="*/ 2868293 w 8023328"/>
              <a:gd name="connsiteY3860" fmla="*/ 283322 h 2380521"/>
              <a:gd name="connsiteX3861" fmla="*/ 2883087 w 8023328"/>
              <a:gd name="connsiteY3861" fmla="*/ 298111 h 2380521"/>
              <a:gd name="connsiteX3862" fmla="*/ 2868293 w 8023328"/>
              <a:gd name="connsiteY3862" fmla="*/ 312900 h 2380521"/>
              <a:gd name="connsiteX3863" fmla="*/ 2853507 w 8023328"/>
              <a:gd name="connsiteY3863" fmla="*/ 298111 h 2380521"/>
              <a:gd name="connsiteX3864" fmla="*/ 2868293 w 8023328"/>
              <a:gd name="connsiteY3864" fmla="*/ 283322 h 2380521"/>
              <a:gd name="connsiteX3865" fmla="*/ 2796535 w 8023328"/>
              <a:gd name="connsiteY3865" fmla="*/ 283322 h 2380521"/>
              <a:gd name="connsiteX3866" fmla="*/ 2808934 w 8023328"/>
              <a:gd name="connsiteY3866" fmla="*/ 298111 h 2380521"/>
              <a:gd name="connsiteX3867" fmla="*/ 2796535 w 8023328"/>
              <a:gd name="connsiteY3867" fmla="*/ 312900 h 2380521"/>
              <a:gd name="connsiteX3868" fmla="*/ 2782678 w 8023328"/>
              <a:gd name="connsiteY3868" fmla="*/ 298111 h 2380521"/>
              <a:gd name="connsiteX3869" fmla="*/ 2796535 w 8023328"/>
              <a:gd name="connsiteY3869" fmla="*/ 283322 h 2380521"/>
              <a:gd name="connsiteX3870" fmla="*/ 2725698 w 8023328"/>
              <a:gd name="connsiteY3870" fmla="*/ 283322 h 2380521"/>
              <a:gd name="connsiteX3871" fmla="*/ 2738100 w 8023328"/>
              <a:gd name="connsiteY3871" fmla="*/ 298111 h 2380521"/>
              <a:gd name="connsiteX3872" fmla="*/ 2725698 w 8023328"/>
              <a:gd name="connsiteY3872" fmla="*/ 312900 h 2380521"/>
              <a:gd name="connsiteX3873" fmla="*/ 2711846 w 8023328"/>
              <a:gd name="connsiteY3873" fmla="*/ 298111 h 2380521"/>
              <a:gd name="connsiteX3874" fmla="*/ 2725698 w 8023328"/>
              <a:gd name="connsiteY3874" fmla="*/ 283322 h 2380521"/>
              <a:gd name="connsiteX3875" fmla="*/ 2653415 w 8023328"/>
              <a:gd name="connsiteY3875" fmla="*/ 283322 h 2380521"/>
              <a:gd name="connsiteX3876" fmla="*/ 2667270 w 8023328"/>
              <a:gd name="connsiteY3876" fmla="*/ 298111 h 2380521"/>
              <a:gd name="connsiteX3877" fmla="*/ 2653415 w 8023328"/>
              <a:gd name="connsiteY3877" fmla="*/ 312900 h 2380521"/>
              <a:gd name="connsiteX3878" fmla="*/ 2641021 w 8023328"/>
              <a:gd name="connsiteY3878" fmla="*/ 298111 h 2380521"/>
              <a:gd name="connsiteX3879" fmla="*/ 2653415 w 8023328"/>
              <a:gd name="connsiteY3879" fmla="*/ 283322 h 2380521"/>
              <a:gd name="connsiteX3880" fmla="*/ 2582583 w 8023328"/>
              <a:gd name="connsiteY3880" fmla="*/ 283322 h 2380521"/>
              <a:gd name="connsiteX3881" fmla="*/ 2596439 w 8023328"/>
              <a:gd name="connsiteY3881" fmla="*/ 298111 h 2380521"/>
              <a:gd name="connsiteX3882" fmla="*/ 2582583 w 8023328"/>
              <a:gd name="connsiteY3882" fmla="*/ 312900 h 2380521"/>
              <a:gd name="connsiteX3883" fmla="*/ 2570189 w 8023328"/>
              <a:gd name="connsiteY3883" fmla="*/ 298111 h 2380521"/>
              <a:gd name="connsiteX3884" fmla="*/ 2582583 w 8023328"/>
              <a:gd name="connsiteY3884" fmla="*/ 283322 h 2380521"/>
              <a:gd name="connsiteX3885" fmla="*/ 2511029 w 8023328"/>
              <a:gd name="connsiteY3885" fmla="*/ 283322 h 2380521"/>
              <a:gd name="connsiteX3886" fmla="*/ 2525613 w 8023328"/>
              <a:gd name="connsiteY3886" fmla="*/ 298111 h 2380521"/>
              <a:gd name="connsiteX3887" fmla="*/ 2511029 w 8023328"/>
              <a:gd name="connsiteY3887" fmla="*/ 312900 h 2380521"/>
              <a:gd name="connsiteX3888" fmla="*/ 2499361 w 8023328"/>
              <a:gd name="connsiteY3888" fmla="*/ 298111 h 2380521"/>
              <a:gd name="connsiteX3889" fmla="*/ 2511029 w 8023328"/>
              <a:gd name="connsiteY3889" fmla="*/ 283322 h 2380521"/>
              <a:gd name="connsiteX3890" fmla="*/ 2439946 w 8023328"/>
              <a:gd name="connsiteY3890" fmla="*/ 283322 h 2380521"/>
              <a:gd name="connsiteX3891" fmla="*/ 2454732 w 8023328"/>
              <a:gd name="connsiteY3891" fmla="*/ 298111 h 2380521"/>
              <a:gd name="connsiteX3892" fmla="*/ 2439946 w 8023328"/>
              <a:gd name="connsiteY3892" fmla="*/ 312900 h 2380521"/>
              <a:gd name="connsiteX3893" fmla="*/ 2425156 w 8023328"/>
              <a:gd name="connsiteY3893" fmla="*/ 298111 h 2380521"/>
              <a:gd name="connsiteX3894" fmla="*/ 2439946 w 8023328"/>
              <a:gd name="connsiteY3894" fmla="*/ 283322 h 2380521"/>
              <a:gd name="connsiteX3895" fmla="*/ 2369110 w 8023328"/>
              <a:gd name="connsiteY3895" fmla="*/ 283322 h 2380521"/>
              <a:gd name="connsiteX3896" fmla="*/ 2383899 w 8023328"/>
              <a:gd name="connsiteY3896" fmla="*/ 298111 h 2380521"/>
              <a:gd name="connsiteX3897" fmla="*/ 2369110 w 8023328"/>
              <a:gd name="connsiteY3897" fmla="*/ 312900 h 2380521"/>
              <a:gd name="connsiteX3898" fmla="*/ 2354319 w 8023328"/>
              <a:gd name="connsiteY3898" fmla="*/ 298111 h 2380521"/>
              <a:gd name="connsiteX3899" fmla="*/ 2369110 w 8023328"/>
              <a:gd name="connsiteY3899" fmla="*/ 283322 h 2380521"/>
              <a:gd name="connsiteX3900" fmla="*/ 2298280 w 8023328"/>
              <a:gd name="connsiteY3900" fmla="*/ 283322 h 2380521"/>
              <a:gd name="connsiteX3901" fmla="*/ 2313068 w 8023328"/>
              <a:gd name="connsiteY3901" fmla="*/ 298111 h 2380521"/>
              <a:gd name="connsiteX3902" fmla="*/ 2298280 w 8023328"/>
              <a:gd name="connsiteY3902" fmla="*/ 312900 h 2380521"/>
              <a:gd name="connsiteX3903" fmla="*/ 2283490 w 8023328"/>
              <a:gd name="connsiteY3903" fmla="*/ 298111 h 2380521"/>
              <a:gd name="connsiteX3904" fmla="*/ 2298280 w 8023328"/>
              <a:gd name="connsiteY3904" fmla="*/ 283322 h 2380521"/>
              <a:gd name="connsiteX3905" fmla="*/ 2226517 w 8023328"/>
              <a:gd name="connsiteY3905" fmla="*/ 283322 h 2380521"/>
              <a:gd name="connsiteX3906" fmla="*/ 2238914 w 8023328"/>
              <a:gd name="connsiteY3906" fmla="*/ 298111 h 2380521"/>
              <a:gd name="connsiteX3907" fmla="*/ 2226517 w 8023328"/>
              <a:gd name="connsiteY3907" fmla="*/ 312900 h 2380521"/>
              <a:gd name="connsiteX3908" fmla="*/ 2212658 w 8023328"/>
              <a:gd name="connsiteY3908" fmla="*/ 298111 h 2380521"/>
              <a:gd name="connsiteX3909" fmla="*/ 2226517 w 8023328"/>
              <a:gd name="connsiteY3909" fmla="*/ 283322 h 2380521"/>
              <a:gd name="connsiteX3910" fmla="*/ 2155683 w 8023328"/>
              <a:gd name="connsiteY3910" fmla="*/ 283322 h 2380521"/>
              <a:gd name="connsiteX3911" fmla="*/ 2168081 w 8023328"/>
              <a:gd name="connsiteY3911" fmla="*/ 298111 h 2380521"/>
              <a:gd name="connsiteX3912" fmla="*/ 2155683 w 8023328"/>
              <a:gd name="connsiteY3912" fmla="*/ 312900 h 2380521"/>
              <a:gd name="connsiteX3913" fmla="*/ 2141827 w 8023328"/>
              <a:gd name="connsiteY3913" fmla="*/ 298111 h 2380521"/>
              <a:gd name="connsiteX3914" fmla="*/ 2155683 w 8023328"/>
              <a:gd name="connsiteY3914" fmla="*/ 283322 h 2380521"/>
              <a:gd name="connsiteX3915" fmla="*/ 2084849 w 8023328"/>
              <a:gd name="connsiteY3915" fmla="*/ 283322 h 2380521"/>
              <a:gd name="connsiteX3916" fmla="*/ 2097248 w 8023328"/>
              <a:gd name="connsiteY3916" fmla="*/ 298111 h 2380521"/>
              <a:gd name="connsiteX3917" fmla="*/ 2084849 w 8023328"/>
              <a:gd name="connsiteY3917" fmla="*/ 312900 h 2380521"/>
              <a:gd name="connsiteX3918" fmla="*/ 2070994 w 8023328"/>
              <a:gd name="connsiteY3918" fmla="*/ 298111 h 2380521"/>
              <a:gd name="connsiteX3919" fmla="*/ 2084849 w 8023328"/>
              <a:gd name="connsiteY3919" fmla="*/ 283322 h 2380521"/>
              <a:gd name="connsiteX3920" fmla="*/ 2011835 w 8023328"/>
              <a:gd name="connsiteY3920" fmla="*/ 283322 h 2380521"/>
              <a:gd name="connsiteX3921" fmla="*/ 2026421 w 8023328"/>
              <a:gd name="connsiteY3921" fmla="*/ 298111 h 2380521"/>
              <a:gd name="connsiteX3922" fmla="*/ 2011835 w 8023328"/>
              <a:gd name="connsiteY3922" fmla="*/ 312900 h 2380521"/>
              <a:gd name="connsiteX3923" fmla="*/ 2000168 w 8023328"/>
              <a:gd name="connsiteY3923" fmla="*/ 298111 h 2380521"/>
              <a:gd name="connsiteX3924" fmla="*/ 2011835 w 8023328"/>
              <a:gd name="connsiteY3924" fmla="*/ 283322 h 2380521"/>
              <a:gd name="connsiteX3925" fmla="*/ 1938362 w 8023328"/>
              <a:gd name="connsiteY3925" fmla="*/ 283322 h 2380521"/>
              <a:gd name="connsiteX3926" fmla="*/ 1952222 w 8023328"/>
              <a:gd name="connsiteY3926" fmla="*/ 298111 h 2380521"/>
              <a:gd name="connsiteX3927" fmla="*/ 1938362 w 8023328"/>
              <a:gd name="connsiteY3927" fmla="*/ 312900 h 2380521"/>
              <a:gd name="connsiteX3928" fmla="*/ 1925968 w 8023328"/>
              <a:gd name="connsiteY3928" fmla="*/ 298111 h 2380521"/>
              <a:gd name="connsiteX3929" fmla="*/ 1938362 w 8023328"/>
              <a:gd name="connsiteY3929" fmla="*/ 283322 h 2380521"/>
              <a:gd name="connsiteX3930" fmla="*/ 1867527 w 8023328"/>
              <a:gd name="connsiteY3930" fmla="*/ 283322 h 2380521"/>
              <a:gd name="connsiteX3931" fmla="*/ 1881384 w 8023328"/>
              <a:gd name="connsiteY3931" fmla="*/ 298111 h 2380521"/>
              <a:gd name="connsiteX3932" fmla="*/ 1867527 w 8023328"/>
              <a:gd name="connsiteY3932" fmla="*/ 312900 h 2380521"/>
              <a:gd name="connsiteX3933" fmla="*/ 1855129 w 8023328"/>
              <a:gd name="connsiteY3933" fmla="*/ 298111 h 2380521"/>
              <a:gd name="connsiteX3934" fmla="*/ 1867527 w 8023328"/>
              <a:gd name="connsiteY3934" fmla="*/ 283322 h 2380521"/>
              <a:gd name="connsiteX3935" fmla="*/ 1799085 w 8023328"/>
              <a:gd name="connsiteY3935" fmla="*/ 283322 h 2380521"/>
              <a:gd name="connsiteX3936" fmla="*/ 1813876 w 8023328"/>
              <a:gd name="connsiteY3936" fmla="*/ 298111 h 2380521"/>
              <a:gd name="connsiteX3937" fmla="*/ 1799085 w 8023328"/>
              <a:gd name="connsiteY3937" fmla="*/ 312900 h 2380521"/>
              <a:gd name="connsiteX3938" fmla="*/ 1784300 w 8023328"/>
              <a:gd name="connsiteY3938" fmla="*/ 298111 h 2380521"/>
              <a:gd name="connsiteX3939" fmla="*/ 1799085 w 8023328"/>
              <a:gd name="connsiteY3939" fmla="*/ 283322 h 2380521"/>
              <a:gd name="connsiteX3940" fmla="*/ 1728262 w 8023328"/>
              <a:gd name="connsiteY3940" fmla="*/ 283322 h 2380521"/>
              <a:gd name="connsiteX3941" fmla="*/ 1743052 w 8023328"/>
              <a:gd name="connsiteY3941" fmla="*/ 298111 h 2380521"/>
              <a:gd name="connsiteX3942" fmla="*/ 1728262 w 8023328"/>
              <a:gd name="connsiteY3942" fmla="*/ 312900 h 2380521"/>
              <a:gd name="connsiteX3943" fmla="*/ 1713472 w 8023328"/>
              <a:gd name="connsiteY3943" fmla="*/ 298111 h 2380521"/>
              <a:gd name="connsiteX3944" fmla="*/ 1728262 w 8023328"/>
              <a:gd name="connsiteY3944" fmla="*/ 283322 h 2380521"/>
              <a:gd name="connsiteX3945" fmla="*/ 1656498 w 8023328"/>
              <a:gd name="connsiteY3945" fmla="*/ 283322 h 2380521"/>
              <a:gd name="connsiteX3946" fmla="*/ 1668897 w 8023328"/>
              <a:gd name="connsiteY3946" fmla="*/ 298111 h 2380521"/>
              <a:gd name="connsiteX3947" fmla="*/ 1656498 w 8023328"/>
              <a:gd name="connsiteY3947" fmla="*/ 312900 h 2380521"/>
              <a:gd name="connsiteX3948" fmla="*/ 1642650 w 8023328"/>
              <a:gd name="connsiteY3948" fmla="*/ 298111 h 2380521"/>
              <a:gd name="connsiteX3949" fmla="*/ 1656498 w 8023328"/>
              <a:gd name="connsiteY3949" fmla="*/ 283322 h 2380521"/>
              <a:gd name="connsiteX3950" fmla="*/ 1582299 w 8023328"/>
              <a:gd name="connsiteY3950" fmla="*/ 283322 h 2380521"/>
              <a:gd name="connsiteX3951" fmla="*/ 1594704 w 8023328"/>
              <a:gd name="connsiteY3951" fmla="*/ 298111 h 2380521"/>
              <a:gd name="connsiteX3952" fmla="*/ 1582299 w 8023328"/>
              <a:gd name="connsiteY3952" fmla="*/ 312900 h 2380521"/>
              <a:gd name="connsiteX3953" fmla="*/ 1568441 w 8023328"/>
              <a:gd name="connsiteY3953" fmla="*/ 298111 h 2380521"/>
              <a:gd name="connsiteX3954" fmla="*/ 1582299 w 8023328"/>
              <a:gd name="connsiteY3954" fmla="*/ 283322 h 2380521"/>
              <a:gd name="connsiteX3955" fmla="*/ 1512198 w 8023328"/>
              <a:gd name="connsiteY3955" fmla="*/ 283322 h 2380521"/>
              <a:gd name="connsiteX3956" fmla="*/ 1523865 w 8023328"/>
              <a:gd name="connsiteY3956" fmla="*/ 298111 h 2380521"/>
              <a:gd name="connsiteX3957" fmla="*/ 1512198 w 8023328"/>
              <a:gd name="connsiteY3957" fmla="*/ 312900 h 2380521"/>
              <a:gd name="connsiteX3958" fmla="*/ 1497612 w 8023328"/>
              <a:gd name="connsiteY3958" fmla="*/ 298111 h 2380521"/>
              <a:gd name="connsiteX3959" fmla="*/ 1512198 w 8023328"/>
              <a:gd name="connsiteY3959" fmla="*/ 283322 h 2380521"/>
              <a:gd name="connsiteX3960" fmla="*/ 1439173 w 8023328"/>
              <a:gd name="connsiteY3960" fmla="*/ 283322 h 2380521"/>
              <a:gd name="connsiteX3961" fmla="*/ 1453026 w 8023328"/>
              <a:gd name="connsiteY3961" fmla="*/ 298111 h 2380521"/>
              <a:gd name="connsiteX3962" fmla="*/ 1439173 w 8023328"/>
              <a:gd name="connsiteY3962" fmla="*/ 312900 h 2380521"/>
              <a:gd name="connsiteX3963" fmla="*/ 1426777 w 8023328"/>
              <a:gd name="connsiteY3963" fmla="*/ 298111 h 2380521"/>
              <a:gd name="connsiteX3964" fmla="*/ 1439173 w 8023328"/>
              <a:gd name="connsiteY3964" fmla="*/ 283322 h 2380521"/>
              <a:gd name="connsiteX3965" fmla="*/ 1368347 w 8023328"/>
              <a:gd name="connsiteY3965" fmla="*/ 283322 h 2380521"/>
              <a:gd name="connsiteX3966" fmla="*/ 1382200 w 8023328"/>
              <a:gd name="connsiteY3966" fmla="*/ 298111 h 2380521"/>
              <a:gd name="connsiteX3967" fmla="*/ 1368347 w 8023328"/>
              <a:gd name="connsiteY3967" fmla="*/ 312900 h 2380521"/>
              <a:gd name="connsiteX3968" fmla="*/ 1355949 w 8023328"/>
              <a:gd name="connsiteY3968" fmla="*/ 298111 h 2380521"/>
              <a:gd name="connsiteX3969" fmla="*/ 1368347 w 8023328"/>
              <a:gd name="connsiteY3969" fmla="*/ 283322 h 2380521"/>
              <a:gd name="connsiteX3970" fmla="*/ 1297518 w 8023328"/>
              <a:gd name="connsiteY3970" fmla="*/ 283322 h 2380521"/>
              <a:gd name="connsiteX3971" fmla="*/ 1311374 w 8023328"/>
              <a:gd name="connsiteY3971" fmla="*/ 298111 h 2380521"/>
              <a:gd name="connsiteX3972" fmla="*/ 1297518 w 8023328"/>
              <a:gd name="connsiteY3972" fmla="*/ 312900 h 2380521"/>
              <a:gd name="connsiteX3973" fmla="*/ 1285121 w 8023328"/>
              <a:gd name="connsiteY3973" fmla="*/ 298111 h 2380521"/>
              <a:gd name="connsiteX3974" fmla="*/ 1297518 w 8023328"/>
              <a:gd name="connsiteY3974" fmla="*/ 283322 h 2380521"/>
              <a:gd name="connsiteX3975" fmla="*/ 1154890 w 8023328"/>
              <a:gd name="connsiteY3975" fmla="*/ 283322 h 2380521"/>
              <a:gd name="connsiteX3976" fmla="*/ 1169683 w 8023328"/>
              <a:gd name="connsiteY3976" fmla="*/ 295719 h 2380521"/>
              <a:gd name="connsiteX3977" fmla="*/ 1154890 w 8023328"/>
              <a:gd name="connsiteY3977" fmla="*/ 309576 h 2380521"/>
              <a:gd name="connsiteX3978" fmla="*/ 1140101 w 8023328"/>
              <a:gd name="connsiteY3978" fmla="*/ 295719 h 2380521"/>
              <a:gd name="connsiteX3979" fmla="*/ 1154890 w 8023328"/>
              <a:gd name="connsiteY3979" fmla="*/ 283322 h 2380521"/>
              <a:gd name="connsiteX3980" fmla="*/ 1084059 w 8023328"/>
              <a:gd name="connsiteY3980" fmla="*/ 283322 h 2380521"/>
              <a:gd name="connsiteX3981" fmla="*/ 1098847 w 8023328"/>
              <a:gd name="connsiteY3981" fmla="*/ 295719 h 2380521"/>
              <a:gd name="connsiteX3982" fmla="*/ 1084059 w 8023328"/>
              <a:gd name="connsiteY3982" fmla="*/ 309576 h 2380521"/>
              <a:gd name="connsiteX3983" fmla="*/ 1069272 w 8023328"/>
              <a:gd name="connsiteY3983" fmla="*/ 295719 h 2380521"/>
              <a:gd name="connsiteX3984" fmla="*/ 1084059 w 8023328"/>
              <a:gd name="connsiteY3984" fmla="*/ 283322 h 2380521"/>
              <a:gd name="connsiteX3985" fmla="*/ 1013024 w 8023328"/>
              <a:gd name="connsiteY3985" fmla="*/ 283322 h 2380521"/>
              <a:gd name="connsiteX3986" fmla="*/ 1024691 w 8023328"/>
              <a:gd name="connsiteY3986" fmla="*/ 295719 h 2380521"/>
              <a:gd name="connsiteX3987" fmla="*/ 1013024 w 8023328"/>
              <a:gd name="connsiteY3987" fmla="*/ 309576 h 2380521"/>
              <a:gd name="connsiteX3988" fmla="*/ 998442 w 8023328"/>
              <a:gd name="connsiteY3988" fmla="*/ 295719 h 2380521"/>
              <a:gd name="connsiteX3989" fmla="*/ 1013024 w 8023328"/>
              <a:gd name="connsiteY3989" fmla="*/ 283322 h 2380521"/>
              <a:gd name="connsiteX3990" fmla="*/ 941467 w 8023328"/>
              <a:gd name="connsiteY3990" fmla="*/ 283322 h 2380521"/>
              <a:gd name="connsiteX3991" fmla="*/ 953869 w 8023328"/>
              <a:gd name="connsiteY3991" fmla="*/ 295719 h 2380521"/>
              <a:gd name="connsiteX3992" fmla="*/ 941467 w 8023328"/>
              <a:gd name="connsiteY3992" fmla="*/ 309576 h 2380521"/>
              <a:gd name="connsiteX3993" fmla="*/ 927612 w 8023328"/>
              <a:gd name="connsiteY3993" fmla="*/ 295719 h 2380521"/>
              <a:gd name="connsiteX3994" fmla="*/ 941467 w 8023328"/>
              <a:gd name="connsiteY3994" fmla="*/ 283322 h 2380521"/>
              <a:gd name="connsiteX3995" fmla="*/ 3299102 w 8023328"/>
              <a:gd name="connsiteY3995" fmla="*/ 212492 h 2380521"/>
              <a:gd name="connsiteX3996" fmla="*/ 3311499 w 8023328"/>
              <a:gd name="connsiteY3996" fmla="*/ 226348 h 2380521"/>
              <a:gd name="connsiteX3997" fmla="*/ 3299102 w 8023328"/>
              <a:gd name="connsiteY3997" fmla="*/ 238746 h 2380521"/>
              <a:gd name="connsiteX3998" fmla="*/ 3285245 w 8023328"/>
              <a:gd name="connsiteY3998" fmla="*/ 226348 h 2380521"/>
              <a:gd name="connsiteX3999" fmla="*/ 3299102 w 8023328"/>
              <a:gd name="connsiteY3999" fmla="*/ 212492 h 2380521"/>
              <a:gd name="connsiteX4000" fmla="*/ 3226811 w 8023328"/>
              <a:gd name="connsiteY4000" fmla="*/ 212492 h 2380521"/>
              <a:gd name="connsiteX4001" fmla="*/ 3240667 w 8023328"/>
              <a:gd name="connsiteY4001" fmla="*/ 226348 h 2380521"/>
              <a:gd name="connsiteX4002" fmla="*/ 3226811 w 8023328"/>
              <a:gd name="connsiteY4002" fmla="*/ 238746 h 2380521"/>
              <a:gd name="connsiteX4003" fmla="*/ 3214412 w 8023328"/>
              <a:gd name="connsiteY4003" fmla="*/ 226348 h 2380521"/>
              <a:gd name="connsiteX4004" fmla="*/ 3226811 w 8023328"/>
              <a:gd name="connsiteY4004" fmla="*/ 212492 h 2380521"/>
              <a:gd name="connsiteX4005" fmla="*/ 3152608 w 8023328"/>
              <a:gd name="connsiteY4005" fmla="*/ 212492 h 2380521"/>
              <a:gd name="connsiteX4006" fmla="*/ 3166462 w 8023328"/>
              <a:gd name="connsiteY4006" fmla="*/ 226348 h 2380521"/>
              <a:gd name="connsiteX4007" fmla="*/ 3152608 w 8023328"/>
              <a:gd name="connsiteY4007" fmla="*/ 238746 h 2380521"/>
              <a:gd name="connsiteX4008" fmla="*/ 3140211 w 8023328"/>
              <a:gd name="connsiteY4008" fmla="*/ 226348 h 2380521"/>
              <a:gd name="connsiteX4009" fmla="*/ 3152608 w 8023328"/>
              <a:gd name="connsiteY4009" fmla="*/ 212492 h 2380521"/>
              <a:gd name="connsiteX4010" fmla="*/ 3081775 w 8023328"/>
              <a:gd name="connsiteY4010" fmla="*/ 212492 h 2380521"/>
              <a:gd name="connsiteX4011" fmla="*/ 3095628 w 8023328"/>
              <a:gd name="connsiteY4011" fmla="*/ 226348 h 2380521"/>
              <a:gd name="connsiteX4012" fmla="*/ 3081775 w 8023328"/>
              <a:gd name="connsiteY4012" fmla="*/ 238746 h 2380521"/>
              <a:gd name="connsiteX4013" fmla="*/ 3069375 w 8023328"/>
              <a:gd name="connsiteY4013" fmla="*/ 226348 h 2380521"/>
              <a:gd name="connsiteX4014" fmla="*/ 3081775 w 8023328"/>
              <a:gd name="connsiteY4014" fmla="*/ 212492 h 2380521"/>
              <a:gd name="connsiteX4015" fmla="*/ 3013720 w 8023328"/>
              <a:gd name="connsiteY4015" fmla="*/ 212492 h 2380521"/>
              <a:gd name="connsiteX4016" fmla="*/ 3028140 w 8023328"/>
              <a:gd name="connsiteY4016" fmla="*/ 226348 h 2380521"/>
              <a:gd name="connsiteX4017" fmla="*/ 3013720 w 8023328"/>
              <a:gd name="connsiteY4017" fmla="*/ 238746 h 2380521"/>
              <a:gd name="connsiteX4018" fmla="*/ 2998542 w 8023328"/>
              <a:gd name="connsiteY4018" fmla="*/ 226348 h 2380521"/>
              <a:gd name="connsiteX4019" fmla="*/ 3013720 w 8023328"/>
              <a:gd name="connsiteY4019" fmla="*/ 212492 h 2380521"/>
              <a:gd name="connsiteX4020" fmla="*/ 2942497 w 8023328"/>
              <a:gd name="connsiteY4020" fmla="*/ 212492 h 2380521"/>
              <a:gd name="connsiteX4021" fmla="*/ 2957293 w 8023328"/>
              <a:gd name="connsiteY4021" fmla="*/ 226348 h 2380521"/>
              <a:gd name="connsiteX4022" fmla="*/ 2942497 w 8023328"/>
              <a:gd name="connsiteY4022" fmla="*/ 238746 h 2380521"/>
              <a:gd name="connsiteX4023" fmla="*/ 2927716 w 8023328"/>
              <a:gd name="connsiteY4023" fmla="*/ 226348 h 2380521"/>
              <a:gd name="connsiteX4024" fmla="*/ 2942497 w 8023328"/>
              <a:gd name="connsiteY4024" fmla="*/ 212492 h 2380521"/>
              <a:gd name="connsiteX4025" fmla="*/ 2867363 w 8023328"/>
              <a:gd name="connsiteY4025" fmla="*/ 212492 h 2380521"/>
              <a:gd name="connsiteX4026" fmla="*/ 2879765 w 8023328"/>
              <a:gd name="connsiteY4026" fmla="*/ 226348 h 2380521"/>
              <a:gd name="connsiteX4027" fmla="*/ 2867363 w 8023328"/>
              <a:gd name="connsiteY4027" fmla="*/ 238746 h 2380521"/>
              <a:gd name="connsiteX4028" fmla="*/ 2853510 w 8023328"/>
              <a:gd name="connsiteY4028" fmla="*/ 226348 h 2380521"/>
              <a:gd name="connsiteX4029" fmla="*/ 2867363 w 8023328"/>
              <a:gd name="connsiteY4029" fmla="*/ 212492 h 2380521"/>
              <a:gd name="connsiteX4030" fmla="*/ 2796538 w 8023328"/>
              <a:gd name="connsiteY4030" fmla="*/ 212492 h 2380521"/>
              <a:gd name="connsiteX4031" fmla="*/ 2808934 w 8023328"/>
              <a:gd name="connsiteY4031" fmla="*/ 226348 h 2380521"/>
              <a:gd name="connsiteX4032" fmla="*/ 2796538 w 8023328"/>
              <a:gd name="connsiteY4032" fmla="*/ 238746 h 2380521"/>
              <a:gd name="connsiteX4033" fmla="*/ 2782680 w 8023328"/>
              <a:gd name="connsiteY4033" fmla="*/ 226348 h 2380521"/>
              <a:gd name="connsiteX4034" fmla="*/ 2796538 w 8023328"/>
              <a:gd name="connsiteY4034" fmla="*/ 212492 h 2380521"/>
              <a:gd name="connsiteX4035" fmla="*/ 2725698 w 8023328"/>
              <a:gd name="connsiteY4035" fmla="*/ 212492 h 2380521"/>
              <a:gd name="connsiteX4036" fmla="*/ 2738102 w 8023328"/>
              <a:gd name="connsiteY4036" fmla="*/ 226348 h 2380521"/>
              <a:gd name="connsiteX4037" fmla="*/ 2725698 w 8023328"/>
              <a:gd name="connsiteY4037" fmla="*/ 238746 h 2380521"/>
              <a:gd name="connsiteX4038" fmla="*/ 2711852 w 8023328"/>
              <a:gd name="connsiteY4038" fmla="*/ 226348 h 2380521"/>
              <a:gd name="connsiteX4039" fmla="*/ 2725698 w 8023328"/>
              <a:gd name="connsiteY4039" fmla="*/ 212492 h 2380521"/>
              <a:gd name="connsiteX4040" fmla="*/ 2653420 w 8023328"/>
              <a:gd name="connsiteY4040" fmla="*/ 212492 h 2380521"/>
              <a:gd name="connsiteX4041" fmla="*/ 2667273 w 8023328"/>
              <a:gd name="connsiteY4041" fmla="*/ 226348 h 2380521"/>
              <a:gd name="connsiteX4042" fmla="*/ 2653420 w 8023328"/>
              <a:gd name="connsiteY4042" fmla="*/ 238746 h 2380521"/>
              <a:gd name="connsiteX4043" fmla="*/ 2641021 w 8023328"/>
              <a:gd name="connsiteY4043" fmla="*/ 226348 h 2380521"/>
              <a:gd name="connsiteX4044" fmla="*/ 2653420 w 8023328"/>
              <a:gd name="connsiteY4044" fmla="*/ 212492 h 2380521"/>
              <a:gd name="connsiteX4045" fmla="*/ 2582586 w 8023328"/>
              <a:gd name="connsiteY4045" fmla="*/ 212492 h 2380521"/>
              <a:gd name="connsiteX4046" fmla="*/ 2596439 w 8023328"/>
              <a:gd name="connsiteY4046" fmla="*/ 226348 h 2380521"/>
              <a:gd name="connsiteX4047" fmla="*/ 2582586 w 8023328"/>
              <a:gd name="connsiteY4047" fmla="*/ 238746 h 2380521"/>
              <a:gd name="connsiteX4048" fmla="*/ 2570189 w 8023328"/>
              <a:gd name="connsiteY4048" fmla="*/ 226348 h 2380521"/>
              <a:gd name="connsiteX4049" fmla="*/ 2582586 w 8023328"/>
              <a:gd name="connsiteY4049" fmla="*/ 212492 h 2380521"/>
              <a:gd name="connsiteX4050" fmla="*/ 2511029 w 8023328"/>
              <a:gd name="connsiteY4050" fmla="*/ 212492 h 2380521"/>
              <a:gd name="connsiteX4051" fmla="*/ 2525616 w 8023328"/>
              <a:gd name="connsiteY4051" fmla="*/ 226348 h 2380521"/>
              <a:gd name="connsiteX4052" fmla="*/ 2511029 w 8023328"/>
              <a:gd name="connsiteY4052" fmla="*/ 238746 h 2380521"/>
              <a:gd name="connsiteX4053" fmla="*/ 2499364 w 8023328"/>
              <a:gd name="connsiteY4053" fmla="*/ 226348 h 2380521"/>
              <a:gd name="connsiteX4054" fmla="*/ 2511029 w 8023328"/>
              <a:gd name="connsiteY4054" fmla="*/ 212492 h 2380521"/>
              <a:gd name="connsiteX4055" fmla="*/ 2439946 w 8023328"/>
              <a:gd name="connsiteY4055" fmla="*/ 212492 h 2380521"/>
              <a:gd name="connsiteX4056" fmla="*/ 2454732 w 8023328"/>
              <a:gd name="connsiteY4056" fmla="*/ 226348 h 2380521"/>
              <a:gd name="connsiteX4057" fmla="*/ 2439946 w 8023328"/>
              <a:gd name="connsiteY4057" fmla="*/ 238746 h 2380521"/>
              <a:gd name="connsiteX4058" fmla="*/ 2425156 w 8023328"/>
              <a:gd name="connsiteY4058" fmla="*/ 226348 h 2380521"/>
              <a:gd name="connsiteX4059" fmla="*/ 2439946 w 8023328"/>
              <a:gd name="connsiteY4059" fmla="*/ 212492 h 2380521"/>
              <a:gd name="connsiteX4060" fmla="*/ 2369110 w 8023328"/>
              <a:gd name="connsiteY4060" fmla="*/ 212492 h 2380521"/>
              <a:gd name="connsiteX4061" fmla="*/ 2383900 w 8023328"/>
              <a:gd name="connsiteY4061" fmla="*/ 226348 h 2380521"/>
              <a:gd name="connsiteX4062" fmla="*/ 2369110 w 8023328"/>
              <a:gd name="connsiteY4062" fmla="*/ 238746 h 2380521"/>
              <a:gd name="connsiteX4063" fmla="*/ 2354323 w 8023328"/>
              <a:gd name="connsiteY4063" fmla="*/ 226348 h 2380521"/>
              <a:gd name="connsiteX4064" fmla="*/ 2369110 w 8023328"/>
              <a:gd name="connsiteY4064" fmla="*/ 212492 h 2380521"/>
              <a:gd name="connsiteX4065" fmla="*/ 2298283 w 8023328"/>
              <a:gd name="connsiteY4065" fmla="*/ 212492 h 2380521"/>
              <a:gd name="connsiteX4066" fmla="*/ 2313070 w 8023328"/>
              <a:gd name="connsiteY4066" fmla="*/ 227280 h 2380521"/>
              <a:gd name="connsiteX4067" fmla="*/ 2298283 w 8023328"/>
              <a:gd name="connsiteY4067" fmla="*/ 242069 h 2380521"/>
              <a:gd name="connsiteX4068" fmla="*/ 2283493 w 8023328"/>
              <a:gd name="connsiteY4068" fmla="*/ 227280 h 2380521"/>
              <a:gd name="connsiteX4069" fmla="*/ 2298283 w 8023328"/>
              <a:gd name="connsiteY4069" fmla="*/ 212492 h 2380521"/>
              <a:gd name="connsiteX4070" fmla="*/ 2226517 w 8023328"/>
              <a:gd name="connsiteY4070" fmla="*/ 212492 h 2380521"/>
              <a:gd name="connsiteX4071" fmla="*/ 2238916 w 8023328"/>
              <a:gd name="connsiteY4071" fmla="*/ 227280 h 2380521"/>
              <a:gd name="connsiteX4072" fmla="*/ 2226517 w 8023328"/>
              <a:gd name="connsiteY4072" fmla="*/ 242069 h 2380521"/>
              <a:gd name="connsiteX4073" fmla="*/ 2212659 w 8023328"/>
              <a:gd name="connsiteY4073" fmla="*/ 227280 h 2380521"/>
              <a:gd name="connsiteX4074" fmla="*/ 2226517 w 8023328"/>
              <a:gd name="connsiteY4074" fmla="*/ 212492 h 2380521"/>
              <a:gd name="connsiteX4075" fmla="*/ 2155683 w 8023328"/>
              <a:gd name="connsiteY4075" fmla="*/ 212492 h 2380521"/>
              <a:gd name="connsiteX4076" fmla="*/ 2168081 w 8023328"/>
              <a:gd name="connsiteY4076" fmla="*/ 227280 h 2380521"/>
              <a:gd name="connsiteX4077" fmla="*/ 2155683 w 8023328"/>
              <a:gd name="connsiteY4077" fmla="*/ 242069 h 2380521"/>
              <a:gd name="connsiteX4078" fmla="*/ 2141827 w 8023328"/>
              <a:gd name="connsiteY4078" fmla="*/ 227280 h 2380521"/>
              <a:gd name="connsiteX4079" fmla="*/ 2155683 w 8023328"/>
              <a:gd name="connsiteY4079" fmla="*/ 212492 h 2380521"/>
              <a:gd name="connsiteX4080" fmla="*/ 2084851 w 8023328"/>
              <a:gd name="connsiteY4080" fmla="*/ 212492 h 2380521"/>
              <a:gd name="connsiteX4081" fmla="*/ 2097249 w 8023328"/>
              <a:gd name="connsiteY4081" fmla="*/ 227280 h 2380521"/>
              <a:gd name="connsiteX4082" fmla="*/ 2084851 w 8023328"/>
              <a:gd name="connsiteY4082" fmla="*/ 242069 h 2380521"/>
              <a:gd name="connsiteX4083" fmla="*/ 2070995 w 8023328"/>
              <a:gd name="connsiteY4083" fmla="*/ 227280 h 2380521"/>
              <a:gd name="connsiteX4084" fmla="*/ 2084851 w 8023328"/>
              <a:gd name="connsiteY4084" fmla="*/ 212492 h 2380521"/>
              <a:gd name="connsiteX4085" fmla="*/ 2011835 w 8023328"/>
              <a:gd name="connsiteY4085" fmla="*/ 212492 h 2380521"/>
              <a:gd name="connsiteX4086" fmla="*/ 2026421 w 8023328"/>
              <a:gd name="connsiteY4086" fmla="*/ 227280 h 2380521"/>
              <a:gd name="connsiteX4087" fmla="*/ 2011835 w 8023328"/>
              <a:gd name="connsiteY4087" fmla="*/ 242069 h 2380521"/>
              <a:gd name="connsiteX4088" fmla="*/ 2000168 w 8023328"/>
              <a:gd name="connsiteY4088" fmla="*/ 227280 h 2380521"/>
              <a:gd name="connsiteX4089" fmla="*/ 2011835 w 8023328"/>
              <a:gd name="connsiteY4089" fmla="*/ 212492 h 2380521"/>
              <a:gd name="connsiteX4090" fmla="*/ 1938362 w 8023328"/>
              <a:gd name="connsiteY4090" fmla="*/ 212492 h 2380521"/>
              <a:gd name="connsiteX4091" fmla="*/ 1952222 w 8023328"/>
              <a:gd name="connsiteY4091" fmla="*/ 227280 h 2380521"/>
              <a:gd name="connsiteX4092" fmla="*/ 1938362 w 8023328"/>
              <a:gd name="connsiteY4092" fmla="*/ 242069 h 2380521"/>
              <a:gd name="connsiteX4093" fmla="*/ 1925971 w 8023328"/>
              <a:gd name="connsiteY4093" fmla="*/ 227280 h 2380521"/>
              <a:gd name="connsiteX4094" fmla="*/ 1938362 w 8023328"/>
              <a:gd name="connsiteY4094" fmla="*/ 212492 h 2380521"/>
              <a:gd name="connsiteX4095" fmla="*/ 1867530 w 8023328"/>
              <a:gd name="connsiteY4095" fmla="*/ 212492 h 2380521"/>
              <a:gd name="connsiteX4096" fmla="*/ 1881387 w 8023328"/>
              <a:gd name="connsiteY4096" fmla="*/ 227280 h 2380521"/>
              <a:gd name="connsiteX4097" fmla="*/ 1867530 w 8023328"/>
              <a:gd name="connsiteY4097" fmla="*/ 242069 h 2380521"/>
              <a:gd name="connsiteX4098" fmla="*/ 1855129 w 8023328"/>
              <a:gd name="connsiteY4098" fmla="*/ 227280 h 2380521"/>
              <a:gd name="connsiteX4099" fmla="*/ 1867530 w 8023328"/>
              <a:gd name="connsiteY4099" fmla="*/ 212492 h 2380521"/>
              <a:gd name="connsiteX4100" fmla="*/ 1799087 w 8023328"/>
              <a:gd name="connsiteY4100" fmla="*/ 212492 h 2380521"/>
              <a:gd name="connsiteX4101" fmla="*/ 1813879 w 8023328"/>
              <a:gd name="connsiteY4101" fmla="*/ 227280 h 2380521"/>
              <a:gd name="connsiteX4102" fmla="*/ 1799087 w 8023328"/>
              <a:gd name="connsiteY4102" fmla="*/ 242069 h 2380521"/>
              <a:gd name="connsiteX4103" fmla="*/ 1784303 w 8023328"/>
              <a:gd name="connsiteY4103" fmla="*/ 227280 h 2380521"/>
              <a:gd name="connsiteX4104" fmla="*/ 1799087 w 8023328"/>
              <a:gd name="connsiteY4104" fmla="*/ 212492 h 2380521"/>
              <a:gd name="connsiteX4105" fmla="*/ 1728262 w 8023328"/>
              <a:gd name="connsiteY4105" fmla="*/ 212492 h 2380521"/>
              <a:gd name="connsiteX4106" fmla="*/ 1743052 w 8023328"/>
              <a:gd name="connsiteY4106" fmla="*/ 227280 h 2380521"/>
              <a:gd name="connsiteX4107" fmla="*/ 1728262 w 8023328"/>
              <a:gd name="connsiteY4107" fmla="*/ 242069 h 2380521"/>
              <a:gd name="connsiteX4108" fmla="*/ 1713472 w 8023328"/>
              <a:gd name="connsiteY4108" fmla="*/ 227280 h 2380521"/>
              <a:gd name="connsiteX4109" fmla="*/ 1728262 w 8023328"/>
              <a:gd name="connsiteY4109" fmla="*/ 212492 h 2380521"/>
              <a:gd name="connsiteX4110" fmla="*/ 1656498 w 8023328"/>
              <a:gd name="connsiteY4110" fmla="*/ 212492 h 2380521"/>
              <a:gd name="connsiteX4111" fmla="*/ 1668900 w 8023328"/>
              <a:gd name="connsiteY4111" fmla="*/ 227280 h 2380521"/>
              <a:gd name="connsiteX4112" fmla="*/ 1656498 w 8023328"/>
              <a:gd name="connsiteY4112" fmla="*/ 242069 h 2380521"/>
              <a:gd name="connsiteX4113" fmla="*/ 1642655 w 8023328"/>
              <a:gd name="connsiteY4113" fmla="*/ 227280 h 2380521"/>
              <a:gd name="connsiteX4114" fmla="*/ 1656498 w 8023328"/>
              <a:gd name="connsiteY4114" fmla="*/ 212492 h 2380521"/>
              <a:gd name="connsiteX4115" fmla="*/ 1582299 w 8023328"/>
              <a:gd name="connsiteY4115" fmla="*/ 212492 h 2380521"/>
              <a:gd name="connsiteX4116" fmla="*/ 1594704 w 8023328"/>
              <a:gd name="connsiteY4116" fmla="*/ 227280 h 2380521"/>
              <a:gd name="connsiteX4117" fmla="*/ 1582299 w 8023328"/>
              <a:gd name="connsiteY4117" fmla="*/ 242069 h 2380521"/>
              <a:gd name="connsiteX4118" fmla="*/ 1568441 w 8023328"/>
              <a:gd name="connsiteY4118" fmla="*/ 227280 h 2380521"/>
              <a:gd name="connsiteX4119" fmla="*/ 1582299 w 8023328"/>
              <a:gd name="connsiteY4119" fmla="*/ 212492 h 2380521"/>
              <a:gd name="connsiteX4120" fmla="*/ 1512198 w 8023328"/>
              <a:gd name="connsiteY4120" fmla="*/ 212492 h 2380521"/>
              <a:gd name="connsiteX4121" fmla="*/ 1523867 w 8023328"/>
              <a:gd name="connsiteY4121" fmla="*/ 227280 h 2380521"/>
              <a:gd name="connsiteX4122" fmla="*/ 1512198 w 8023328"/>
              <a:gd name="connsiteY4122" fmla="*/ 242069 h 2380521"/>
              <a:gd name="connsiteX4123" fmla="*/ 1497612 w 8023328"/>
              <a:gd name="connsiteY4123" fmla="*/ 227280 h 2380521"/>
              <a:gd name="connsiteX4124" fmla="*/ 1512198 w 8023328"/>
              <a:gd name="connsiteY4124" fmla="*/ 212492 h 2380521"/>
              <a:gd name="connsiteX4125" fmla="*/ 1439173 w 8023328"/>
              <a:gd name="connsiteY4125" fmla="*/ 212492 h 2380521"/>
              <a:gd name="connsiteX4126" fmla="*/ 1453026 w 8023328"/>
              <a:gd name="connsiteY4126" fmla="*/ 227280 h 2380521"/>
              <a:gd name="connsiteX4127" fmla="*/ 1439173 w 8023328"/>
              <a:gd name="connsiteY4127" fmla="*/ 242069 h 2380521"/>
              <a:gd name="connsiteX4128" fmla="*/ 1426777 w 8023328"/>
              <a:gd name="connsiteY4128" fmla="*/ 227280 h 2380521"/>
              <a:gd name="connsiteX4129" fmla="*/ 1439173 w 8023328"/>
              <a:gd name="connsiteY4129" fmla="*/ 212492 h 2380521"/>
              <a:gd name="connsiteX4130" fmla="*/ 1368349 w 8023328"/>
              <a:gd name="connsiteY4130" fmla="*/ 212492 h 2380521"/>
              <a:gd name="connsiteX4131" fmla="*/ 1382203 w 8023328"/>
              <a:gd name="connsiteY4131" fmla="*/ 227280 h 2380521"/>
              <a:gd name="connsiteX4132" fmla="*/ 1368349 w 8023328"/>
              <a:gd name="connsiteY4132" fmla="*/ 242069 h 2380521"/>
              <a:gd name="connsiteX4133" fmla="*/ 1355950 w 8023328"/>
              <a:gd name="connsiteY4133" fmla="*/ 227280 h 2380521"/>
              <a:gd name="connsiteX4134" fmla="*/ 1368349 w 8023328"/>
              <a:gd name="connsiteY4134" fmla="*/ 212492 h 2380521"/>
              <a:gd name="connsiteX4135" fmla="*/ 1297520 w 8023328"/>
              <a:gd name="connsiteY4135" fmla="*/ 212492 h 2380521"/>
              <a:gd name="connsiteX4136" fmla="*/ 1311374 w 8023328"/>
              <a:gd name="connsiteY4136" fmla="*/ 227280 h 2380521"/>
              <a:gd name="connsiteX4137" fmla="*/ 1297520 w 8023328"/>
              <a:gd name="connsiteY4137" fmla="*/ 242069 h 2380521"/>
              <a:gd name="connsiteX4138" fmla="*/ 1285121 w 8023328"/>
              <a:gd name="connsiteY4138" fmla="*/ 227280 h 2380521"/>
              <a:gd name="connsiteX4139" fmla="*/ 1297520 w 8023328"/>
              <a:gd name="connsiteY4139" fmla="*/ 212492 h 2380521"/>
              <a:gd name="connsiteX4140" fmla="*/ 1225708 w 8023328"/>
              <a:gd name="connsiteY4140" fmla="*/ 212492 h 2380521"/>
              <a:gd name="connsiteX4141" fmla="*/ 1240496 w 8023328"/>
              <a:gd name="connsiteY4141" fmla="*/ 227280 h 2380521"/>
              <a:gd name="connsiteX4142" fmla="*/ 1225708 w 8023328"/>
              <a:gd name="connsiteY4142" fmla="*/ 242069 h 2380521"/>
              <a:gd name="connsiteX4143" fmla="*/ 1210934 w 8023328"/>
              <a:gd name="connsiteY4143" fmla="*/ 227280 h 2380521"/>
              <a:gd name="connsiteX4144" fmla="*/ 1225708 w 8023328"/>
              <a:gd name="connsiteY4144" fmla="*/ 212492 h 2380521"/>
              <a:gd name="connsiteX4145" fmla="*/ 1154891 w 8023328"/>
              <a:gd name="connsiteY4145" fmla="*/ 212492 h 2380521"/>
              <a:gd name="connsiteX4146" fmla="*/ 1169683 w 8023328"/>
              <a:gd name="connsiteY4146" fmla="*/ 227280 h 2380521"/>
              <a:gd name="connsiteX4147" fmla="*/ 1154891 w 8023328"/>
              <a:gd name="connsiteY4147" fmla="*/ 242069 h 2380521"/>
              <a:gd name="connsiteX4148" fmla="*/ 1140105 w 8023328"/>
              <a:gd name="connsiteY4148" fmla="*/ 227280 h 2380521"/>
              <a:gd name="connsiteX4149" fmla="*/ 1154891 w 8023328"/>
              <a:gd name="connsiteY4149" fmla="*/ 212492 h 2380521"/>
              <a:gd name="connsiteX4150" fmla="*/ 1084063 w 8023328"/>
              <a:gd name="connsiteY4150" fmla="*/ 212492 h 2380521"/>
              <a:gd name="connsiteX4151" fmla="*/ 1098847 w 8023328"/>
              <a:gd name="connsiteY4151" fmla="*/ 227280 h 2380521"/>
              <a:gd name="connsiteX4152" fmla="*/ 1084063 w 8023328"/>
              <a:gd name="connsiteY4152" fmla="*/ 242069 h 2380521"/>
              <a:gd name="connsiteX4153" fmla="*/ 1069276 w 8023328"/>
              <a:gd name="connsiteY4153" fmla="*/ 227280 h 2380521"/>
              <a:gd name="connsiteX4154" fmla="*/ 1084063 w 8023328"/>
              <a:gd name="connsiteY4154" fmla="*/ 212492 h 2380521"/>
              <a:gd name="connsiteX4155" fmla="*/ 3013723 w 8023328"/>
              <a:gd name="connsiteY4155" fmla="*/ 141661 h 2380521"/>
              <a:gd name="connsiteX4156" fmla="*/ 3028140 w 8023328"/>
              <a:gd name="connsiteY4156" fmla="*/ 155517 h 2380521"/>
              <a:gd name="connsiteX4157" fmla="*/ 3013723 w 8023328"/>
              <a:gd name="connsiteY4157" fmla="*/ 167915 h 2380521"/>
              <a:gd name="connsiteX4158" fmla="*/ 2998545 w 8023328"/>
              <a:gd name="connsiteY4158" fmla="*/ 155517 h 2380521"/>
              <a:gd name="connsiteX4159" fmla="*/ 3013723 w 8023328"/>
              <a:gd name="connsiteY4159" fmla="*/ 141661 h 2380521"/>
              <a:gd name="connsiteX4160" fmla="*/ 2942497 w 8023328"/>
              <a:gd name="connsiteY4160" fmla="*/ 141661 h 2380521"/>
              <a:gd name="connsiteX4161" fmla="*/ 2957293 w 8023328"/>
              <a:gd name="connsiteY4161" fmla="*/ 155517 h 2380521"/>
              <a:gd name="connsiteX4162" fmla="*/ 2942497 w 8023328"/>
              <a:gd name="connsiteY4162" fmla="*/ 167915 h 2380521"/>
              <a:gd name="connsiteX4163" fmla="*/ 2927716 w 8023328"/>
              <a:gd name="connsiteY4163" fmla="*/ 155517 h 2380521"/>
              <a:gd name="connsiteX4164" fmla="*/ 2942497 w 8023328"/>
              <a:gd name="connsiteY4164" fmla="*/ 141661 h 2380521"/>
              <a:gd name="connsiteX4165" fmla="*/ 2867363 w 8023328"/>
              <a:gd name="connsiteY4165" fmla="*/ 141661 h 2380521"/>
              <a:gd name="connsiteX4166" fmla="*/ 2879765 w 8023328"/>
              <a:gd name="connsiteY4166" fmla="*/ 155517 h 2380521"/>
              <a:gd name="connsiteX4167" fmla="*/ 2867363 w 8023328"/>
              <a:gd name="connsiteY4167" fmla="*/ 167915 h 2380521"/>
              <a:gd name="connsiteX4168" fmla="*/ 2853510 w 8023328"/>
              <a:gd name="connsiteY4168" fmla="*/ 155517 h 2380521"/>
              <a:gd name="connsiteX4169" fmla="*/ 2867363 w 8023328"/>
              <a:gd name="connsiteY4169" fmla="*/ 141661 h 2380521"/>
              <a:gd name="connsiteX4170" fmla="*/ 2796538 w 8023328"/>
              <a:gd name="connsiteY4170" fmla="*/ 141661 h 2380521"/>
              <a:gd name="connsiteX4171" fmla="*/ 2808940 w 8023328"/>
              <a:gd name="connsiteY4171" fmla="*/ 155517 h 2380521"/>
              <a:gd name="connsiteX4172" fmla="*/ 2796538 w 8023328"/>
              <a:gd name="connsiteY4172" fmla="*/ 167915 h 2380521"/>
              <a:gd name="connsiteX4173" fmla="*/ 2782683 w 8023328"/>
              <a:gd name="connsiteY4173" fmla="*/ 155517 h 2380521"/>
              <a:gd name="connsiteX4174" fmla="*/ 2796538 w 8023328"/>
              <a:gd name="connsiteY4174" fmla="*/ 141661 h 2380521"/>
              <a:gd name="connsiteX4175" fmla="*/ 2725703 w 8023328"/>
              <a:gd name="connsiteY4175" fmla="*/ 141661 h 2380521"/>
              <a:gd name="connsiteX4176" fmla="*/ 2738105 w 8023328"/>
              <a:gd name="connsiteY4176" fmla="*/ 155517 h 2380521"/>
              <a:gd name="connsiteX4177" fmla="*/ 2725703 w 8023328"/>
              <a:gd name="connsiteY4177" fmla="*/ 167915 h 2380521"/>
              <a:gd name="connsiteX4178" fmla="*/ 2711852 w 8023328"/>
              <a:gd name="connsiteY4178" fmla="*/ 155517 h 2380521"/>
              <a:gd name="connsiteX4179" fmla="*/ 2725703 w 8023328"/>
              <a:gd name="connsiteY4179" fmla="*/ 141661 h 2380521"/>
              <a:gd name="connsiteX4180" fmla="*/ 2653420 w 8023328"/>
              <a:gd name="connsiteY4180" fmla="*/ 141661 h 2380521"/>
              <a:gd name="connsiteX4181" fmla="*/ 2667273 w 8023328"/>
              <a:gd name="connsiteY4181" fmla="*/ 155517 h 2380521"/>
              <a:gd name="connsiteX4182" fmla="*/ 2653420 w 8023328"/>
              <a:gd name="connsiteY4182" fmla="*/ 167915 h 2380521"/>
              <a:gd name="connsiteX4183" fmla="*/ 2641021 w 8023328"/>
              <a:gd name="connsiteY4183" fmla="*/ 155517 h 2380521"/>
              <a:gd name="connsiteX4184" fmla="*/ 2653420 w 8023328"/>
              <a:gd name="connsiteY4184" fmla="*/ 141661 h 2380521"/>
              <a:gd name="connsiteX4185" fmla="*/ 2582586 w 8023328"/>
              <a:gd name="connsiteY4185" fmla="*/ 141661 h 2380521"/>
              <a:gd name="connsiteX4186" fmla="*/ 2596442 w 8023328"/>
              <a:gd name="connsiteY4186" fmla="*/ 155517 h 2380521"/>
              <a:gd name="connsiteX4187" fmla="*/ 2582586 w 8023328"/>
              <a:gd name="connsiteY4187" fmla="*/ 167915 h 2380521"/>
              <a:gd name="connsiteX4188" fmla="*/ 2570189 w 8023328"/>
              <a:gd name="connsiteY4188" fmla="*/ 155517 h 2380521"/>
              <a:gd name="connsiteX4189" fmla="*/ 2582586 w 8023328"/>
              <a:gd name="connsiteY4189" fmla="*/ 141661 h 2380521"/>
              <a:gd name="connsiteX4190" fmla="*/ 2511034 w 8023328"/>
              <a:gd name="connsiteY4190" fmla="*/ 141661 h 2380521"/>
              <a:gd name="connsiteX4191" fmla="*/ 2525616 w 8023328"/>
              <a:gd name="connsiteY4191" fmla="*/ 155517 h 2380521"/>
              <a:gd name="connsiteX4192" fmla="*/ 2511034 w 8023328"/>
              <a:gd name="connsiteY4192" fmla="*/ 167915 h 2380521"/>
              <a:gd name="connsiteX4193" fmla="*/ 2499364 w 8023328"/>
              <a:gd name="connsiteY4193" fmla="*/ 155517 h 2380521"/>
              <a:gd name="connsiteX4194" fmla="*/ 2511034 w 8023328"/>
              <a:gd name="connsiteY4194" fmla="*/ 141661 h 2380521"/>
              <a:gd name="connsiteX4195" fmla="*/ 2439946 w 8023328"/>
              <a:gd name="connsiteY4195" fmla="*/ 141661 h 2380521"/>
              <a:gd name="connsiteX4196" fmla="*/ 2454734 w 8023328"/>
              <a:gd name="connsiteY4196" fmla="*/ 155517 h 2380521"/>
              <a:gd name="connsiteX4197" fmla="*/ 2439946 w 8023328"/>
              <a:gd name="connsiteY4197" fmla="*/ 167915 h 2380521"/>
              <a:gd name="connsiteX4198" fmla="*/ 2425159 w 8023328"/>
              <a:gd name="connsiteY4198" fmla="*/ 155517 h 2380521"/>
              <a:gd name="connsiteX4199" fmla="*/ 2439946 w 8023328"/>
              <a:gd name="connsiteY4199" fmla="*/ 141661 h 2380521"/>
              <a:gd name="connsiteX4200" fmla="*/ 2369114 w 8023328"/>
              <a:gd name="connsiteY4200" fmla="*/ 141661 h 2380521"/>
              <a:gd name="connsiteX4201" fmla="*/ 2383900 w 8023328"/>
              <a:gd name="connsiteY4201" fmla="*/ 155517 h 2380521"/>
              <a:gd name="connsiteX4202" fmla="*/ 2369114 w 8023328"/>
              <a:gd name="connsiteY4202" fmla="*/ 167915 h 2380521"/>
              <a:gd name="connsiteX4203" fmla="*/ 2354323 w 8023328"/>
              <a:gd name="connsiteY4203" fmla="*/ 155517 h 2380521"/>
              <a:gd name="connsiteX4204" fmla="*/ 2369114 w 8023328"/>
              <a:gd name="connsiteY4204" fmla="*/ 141661 h 2380521"/>
              <a:gd name="connsiteX4205" fmla="*/ 2298283 w 8023328"/>
              <a:gd name="connsiteY4205" fmla="*/ 141661 h 2380521"/>
              <a:gd name="connsiteX4206" fmla="*/ 2313070 w 8023328"/>
              <a:gd name="connsiteY4206" fmla="*/ 155517 h 2380521"/>
              <a:gd name="connsiteX4207" fmla="*/ 2298283 w 8023328"/>
              <a:gd name="connsiteY4207" fmla="*/ 167915 h 2380521"/>
              <a:gd name="connsiteX4208" fmla="*/ 2283493 w 8023328"/>
              <a:gd name="connsiteY4208" fmla="*/ 155517 h 2380521"/>
              <a:gd name="connsiteX4209" fmla="*/ 2298283 w 8023328"/>
              <a:gd name="connsiteY4209" fmla="*/ 141661 h 2380521"/>
              <a:gd name="connsiteX4210" fmla="*/ 2226517 w 8023328"/>
              <a:gd name="connsiteY4210" fmla="*/ 141661 h 2380521"/>
              <a:gd name="connsiteX4211" fmla="*/ 2238916 w 8023328"/>
              <a:gd name="connsiteY4211" fmla="*/ 155517 h 2380521"/>
              <a:gd name="connsiteX4212" fmla="*/ 2226517 w 8023328"/>
              <a:gd name="connsiteY4212" fmla="*/ 167915 h 2380521"/>
              <a:gd name="connsiteX4213" fmla="*/ 2212659 w 8023328"/>
              <a:gd name="connsiteY4213" fmla="*/ 155517 h 2380521"/>
              <a:gd name="connsiteX4214" fmla="*/ 2226517 w 8023328"/>
              <a:gd name="connsiteY4214" fmla="*/ 141661 h 2380521"/>
              <a:gd name="connsiteX4215" fmla="*/ 2155683 w 8023328"/>
              <a:gd name="connsiteY4215" fmla="*/ 141661 h 2380521"/>
              <a:gd name="connsiteX4216" fmla="*/ 2168084 w 8023328"/>
              <a:gd name="connsiteY4216" fmla="*/ 155517 h 2380521"/>
              <a:gd name="connsiteX4217" fmla="*/ 2155683 w 8023328"/>
              <a:gd name="connsiteY4217" fmla="*/ 167915 h 2380521"/>
              <a:gd name="connsiteX4218" fmla="*/ 2141827 w 8023328"/>
              <a:gd name="connsiteY4218" fmla="*/ 155517 h 2380521"/>
              <a:gd name="connsiteX4219" fmla="*/ 2155683 w 8023328"/>
              <a:gd name="connsiteY4219" fmla="*/ 141661 h 2380521"/>
              <a:gd name="connsiteX4220" fmla="*/ 2084851 w 8023328"/>
              <a:gd name="connsiteY4220" fmla="*/ 141661 h 2380521"/>
              <a:gd name="connsiteX4221" fmla="*/ 2097249 w 8023328"/>
              <a:gd name="connsiteY4221" fmla="*/ 155517 h 2380521"/>
              <a:gd name="connsiteX4222" fmla="*/ 2084851 w 8023328"/>
              <a:gd name="connsiteY4222" fmla="*/ 167915 h 2380521"/>
              <a:gd name="connsiteX4223" fmla="*/ 2070995 w 8023328"/>
              <a:gd name="connsiteY4223" fmla="*/ 155517 h 2380521"/>
              <a:gd name="connsiteX4224" fmla="*/ 2084851 w 8023328"/>
              <a:gd name="connsiteY4224" fmla="*/ 141661 h 2380521"/>
              <a:gd name="connsiteX4225" fmla="*/ 2011835 w 8023328"/>
              <a:gd name="connsiteY4225" fmla="*/ 141661 h 2380521"/>
              <a:gd name="connsiteX4226" fmla="*/ 2026421 w 8023328"/>
              <a:gd name="connsiteY4226" fmla="*/ 155517 h 2380521"/>
              <a:gd name="connsiteX4227" fmla="*/ 2011835 w 8023328"/>
              <a:gd name="connsiteY4227" fmla="*/ 167915 h 2380521"/>
              <a:gd name="connsiteX4228" fmla="*/ 2000168 w 8023328"/>
              <a:gd name="connsiteY4228" fmla="*/ 155517 h 2380521"/>
              <a:gd name="connsiteX4229" fmla="*/ 2011835 w 8023328"/>
              <a:gd name="connsiteY4229" fmla="*/ 141661 h 2380521"/>
              <a:gd name="connsiteX4230" fmla="*/ 1938365 w 8023328"/>
              <a:gd name="connsiteY4230" fmla="*/ 141661 h 2380521"/>
              <a:gd name="connsiteX4231" fmla="*/ 1952222 w 8023328"/>
              <a:gd name="connsiteY4231" fmla="*/ 155517 h 2380521"/>
              <a:gd name="connsiteX4232" fmla="*/ 1938365 w 8023328"/>
              <a:gd name="connsiteY4232" fmla="*/ 167915 h 2380521"/>
              <a:gd name="connsiteX4233" fmla="*/ 1925971 w 8023328"/>
              <a:gd name="connsiteY4233" fmla="*/ 155517 h 2380521"/>
              <a:gd name="connsiteX4234" fmla="*/ 1938365 w 8023328"/>
              <a:gd name="connsiteY4234" fmla="*/ 141661 h 2380521"/>
              <a:gd name="connsiteX4235" fmla="*/ 1869922 w 8023328"/>
              <a:gd name="connsiteY4235" fmla="*/ 141661 h 2380521"/>
              <a:gd name="connsiteX4236" fmla="*/ 1884712 w 8023328"/>
              <a:gd name="connsiteY4236" fmla="*/ 155517 h 2380521"/>
              <a:gd name="connsiteX4237" fmla="*/ 1869922 w 8023328"/>
              <a:gd name="connsiteY4237" fmla="*/ 167915 h 2380521"/>
              <a:gd name="connsiteX4238" fmla="*/ 1855131 w 8023328"/>
              <a:gd name="connsiteY4238" fmla="*/ 155517 h 2380521"/>
              <a:gd name="connsiteX4239" fmla="*/ 1869922 w 8023328"/>
              <a:gd name="connsiteY4239" fmla="*/ 141661 h 2380521"/>
              <a:gd name="connsiteX4240" fmla="*/ 1799087 w 8023328"/>
              <a:gd name="connsiteY4240" fmla="*/ 141661 h 2380521"/>
              <a:gd name="connsiteX4241" fmla="*/ 1813879 w 8023328"/>
              <a:gd name="connsiteY4241" fmla="*/ 155517 h 2380521"/>
              <a:gd name="connsiteX4242" fmla="*/ 1799087 w 8023328"/>
              <a:gd name="connsiteY4242" fmla="*/ 167915 h 2380521"/>
              <a:gd name="connsiteX4243" fmla="*/ 1784303 w 8023328"/>
              <a:gd name="connsiteY4243" fmla="*/ 155517 h 2380521"/>
              <a:gd name="connsiteX4244" fmla="*/ 1799087 w 8023328"/>
              <a:gd name="connsiteY4244" fmla="*/ 141661 h 2380521"/>
              <a:gd name="connsiteX4245" fmla="*/ 1728262 w 8023328"/>
              <a:gd name="connsiteY4245" fmla="*/ 141661 h 2380521"/>
              <a:gd name="connsiteX4246" fmla="*/ 1743052 w 8023328"/>
              <a:gd name="connsiteY4246" fmla="*/ 155517 h 2380521"/>
              <a:gd name="connsiteX4247" fmla="*/ 1728262 w 8023328"/>
              <a:gd name="connsiteY4247" fmla="*/ 167915 h 2380521"/>
              <a:gd name="connsiteX4248" fmla="*/ 1713474 w 8023328"/>
              <a:gd name="connsiteY4248" fmla="*/ 155517 h 2380521"/>
              <a:gd name="connsiteX4249" fmla="*/ 1728262 w 8023328"/>
              <a:gd name="connsiteY4249" fmla="*/ 141661 h 2380521"/>
              <a:gd name="connsiteX4250" fmla="*/ 1656501 w 8023328"/>
              <a:gd name="connsiteY4250" fmla="*/ 141661 h 2380521"/>
              <a:gd name="connsiteX4251" fmla="*/ 1668900 w 8023328"/>
              <a:gd name="connsiteY4251" fmla="*/ 156450 h 2380521"/>
              <a:gd name="connsiteX4252" fmla="*/ 1656501 w 8023328"/>
              <a:gd name="connsiteY4252" fmla="*/ 171239 h 2380521"/>
              <a:gd name="connsiteX4253" fmla="*/ 1642655 w 8023328"/>
              <a:gd name="connsiteY4253" fmla="*/ 156450 h 2380521"/>
              <a:gd name="connsiteX4254" fmla="*/ 1656501 w 8023328"/>
              <a:gd name="connsiteY4254" fmla="*/ 141661 h 2380521"/>
              <a:gd name="connsiteX4255" fmla="*/ 1582299 w 8023328"/>
              <a:gd name="connsiteY4255" fmla="*/ 141661 h 2380521"/>
              <a:gd name="connsiteX4256" fmla="*/ 1594704 w 8023328"/>
              <a:gd name="connsiteY4256" fmla="*/ 156450 h 2380521"/>
              <a:gd name="connsiteX4257" fmla="*/ 1582299 w 8023328"/>
              <a:gd name="connsiteY4257" fmla="*/ 171239 h 2380521"/>
              <a:gd name="connsiteX4258" fmla="*/ 1568444 w 8023328"/>
              <a:gd name="connsiteY4258" fmla="*/ 156450 h 2380521"/>
              <a:gd name="connsiteX4259" fmla="*/ 1582299 w 8023328"/>
              <a:gd name="connsiteY4259" fmla="*/ 141661 h 2380521"/>
              <a:gd name="connsiteX4260" fmla="*/ 1512199 w 8023328"/>
              <a:gd name="connsiteY4260" fmla="*/ 141661 h 2380521"/>
              <a:gd name="connsiteX4261" fmla="*/ 1523867 w 8023328"/>
              <a:gd name="connsiteY4261" fmla="*/ 156450 h 2380521"/>
              <a:gd name="connsiteX4262" fmla="*/ 1512199 w 8023328"/>
              <a:gd name="connsiteY4262" fmla="*/ 171239 h 2380521"/>
              <a:gd name="connsiteX4263" fmla="*/ 1497612 w 8023328"/>
              <a:gd name="connsiteY4263" fmla="*/ 156450 h 2380521"/>
              <a:gd name="connsiteX4264" fmla="*/ 1512199 w 8023328"/>
              <a:gd name="connsiteY4264" fmla="*/ 141661 h 2380521"/>
              <a:gd name="connsiteX4265" fmla="*/ 1439173 w 8023328"/>
              <a:gd name="connsiteY4265" fmla="*/ 141661 h 2380521"/>
              <a:gd name="connsiteX4266" fmla="*/ 1453026 w 8023328"/>
              <a:gd name="connsiteY4266" fmla="*/ 156450 h 2380521"/>
              <a:gd name="connsiteX4267" fmla="*/ 1439173 w 8023328"/>
              <a:gd name="connsiteY4267" fmla="*/ 171239 h 2380521"/>
              <a:gd name="connsiteX4268" fmla="*/ 1426777 w 8023328"/>
              <a:gd name="connsiteY4268" fmla="*/ 156450 h 2380521"/>
              <a:gd name="connsiteX4269" fmla="*/ 1439173 w 8023328"/>
              <a:gd name="connsiteY4269" fmla="*/ 141661 h 2380521"/>
              <a:gd name="connsiteX4270" fmla="*/ 1368349 w 8023328"/>
              <a:gd name="connsiteY4270" fmla="*/ 141661 h 2380521"/>
              <a:gd name="connsiteX4271" fmla="*/ 1382203 w 8023328"/>
              <a:gd name="connsiteY4271" fmla="*/ 156450 h 2380521"/>
              <a:gd name="connsiteX4272" fmla="*/ 1368349 w 8023328"/>
              <a:gd name="connsiteY4272" fmla="*/ 171239 h 2380521"/>
              <a:gd name="connsiteX4273" fmla="*/ 1355953 w 8023328"/>
              <a:gd name="connsiteY4273" fmla="*/ 156450 h 2380521"/>
              <a:gd name="connsiteX4274" fmla="*/ 1368349 w 8023328"/>
              <a:gd name="connsiteY4274" fmla="*/ 141661 h 2380521"/>
              <a:gd name="connsiteX4275" fmla="*/ 1297520 w 8023328"/>
              <a:gd name="connsiteY4275" fmla="*/ 141661 h 2380521"/>
              <a:gd name="connsiteX4276" fmla="*/ 1311374 w 8023328"/>
              <a:gd name="connsiteY4276" fmla="*/ 156450 h 2380521"/>
              <a:gd name="connsiteX4277" fmla="*/ 1297520 w 8023328"/>
              <a:gd name="connsiteY4277" fmla="*/ 171239 h 2380521"/>
              <a:gd name="connsiteX4278" fmla="*/ 1285121 w 8023328"/>
              <a:gd name="connsiteY4278" fmla="*/ 156450 h 2380521"/>
              <a:gd name="connsiteX4279" fmla="*/ 1297520 w 8023328"/>
              <a:gd name="connsiteY4279" fmla="*/ 141661 h 2380521"/>
              <a:gd name="connsiteX4280" fmla="*/ 2796538 w 8023328"/>
              <a:gd name="connsiteY4280" fmla="*/ 70831 h 2380521"/>
              <a:gd name="connsiteX4281" fmla="*/ 2808940 w 8023328"/>
              <a:gd name="connsiteY4281" fmla="*/ 84687 h 2380521"/>
              <a:gd name="connsiteX4282" fmla="*/ 2796538 w 8023328"/>
              <a:gd name="connsiteY4282" fmla="*/ 97085 h 2380521"/>
              <a:gd name="connsiteX4283" fmla="*/ 2782683 w 8023328"/>
              <a:gd name="connsiteY4283" fmla="*/ 84687 h 2380521"/>
              <a:gd name="connsiteX4284" fmla="*/ 2796538 w 8023328"/>
              <a:gd name="connsiteY4284" fmla="*/ 70831 h 2380521"/>
              <a:gd name="connsiteX4285" fmla="*/ 2725703 w 8023328"/>
              <a:gd name="connsiteY4285" fmla="*/ 70831 h 2380521"/>
              <a:gd name="connsiteX4286" fmla="*/ 2738105 w 8023328"/>
              <a:gd name="connsiteY4286" fmla="*/ 84687 h 2380521"/>
              <a:gd name="connsiteX4287" fmla="*/ 2725703 w 8023328"/>
              <a:gd name="connsiteY4287" fmla="*/ 97085 h 2380521"/>
              <a:gd name="connsiteX4288" fmla="*/ 2711852 w 8023328"/>
              <a:gd name="connsiteY4288" fmla="*/ 84687 h 2380521"/>
              <a:gd name="connsiteX4289" fmla="*/ 2725703 w 8023328"/>
              <a:gd name="connsiteY4289" fmla="*/ 70831 h 2380521"/>
              <a:gd name="connsiteX4290" fmla="*/ 2653420 w 8023328"/>
              <a:gd name="connsiteY4290" fmla="*/ 70831 h 2380521"/>
              <a:gd name="connsiteX4291" fmla="*/ 2667273 w 8023328"/>
              <a:gd name="connsiteY4291" fmla="*/ 84687 h 2380521"/>
              <a:gd name="connsiteX4292" fmla="*/ 2653420 w 8023328"/>
              <a:gd name="connsiteY4292" fmla="*/ 97085 h 2380521"/>
              <a:gd name="connsiteX4293" fmla="*/ 2641021 w 8023328"/>
              <a:gd name="connsiteY4293" fmla="*/ 84687 h 2380521"/>
              <a:gd name="connsiteX4294" fmla="*/ 2653420 w 8023328"/>
              <a:gd name="connsiteY4294" fmla="*/ 70831 h 2380521"/>
              <a:gd name="connsiteX4295" fmla="*/ 2582586 w 8023328"/>
              <a:gd name="connsiteY4295" fmla="*/ 70831 h 2380521"/>
              <a:gd name="connsiteX4296" fmla="*/ 2596442 w 8023328"/>
              <a:gd name="connsiteY4296" fmla="*/ 84687 h 2380521"/>
              <a:gd name="connsiteX4297" fmla="*/ 2582586 w 8023328"/>
              <a:gd name="connsiteY4297" fmla="*/ 97085 h 2380521"/>
              <a:gd name="connsiteX4298" fmla="*/ 2570189 w 8023328"/>
              <a:gd name="connsiteY4298" fmla="*/ 84687 h 2380521"/>
              <a:gd name="connsiteX4299" fmla="*/ 2582586 w 8023328"/>
              <a:gd name="connsiteY4299" fmla="*/ 70831 h 2380521"/>
              <a:gd name="connsiteX4300" fmla="*/ 2511034 w 8023328"/>
              <a:gd name="connsiteY4300" fmla="*/ 70831 h 2380521"/>
              <a:gd name="connsiteX4301" fmla="*/ 2525616 w 8023328"/>
              <a:gd name="connsiteY4301" fmla="*/ 84687 h 2380521"/>
              <a:gd name="connsiteX4302" fmla="*/ 2511034 w 8023328"/>
              <a:gd name="connsiteY4302" fmla="*/ 97085 h 2380521"/>
              <a:gd name="connsiteX4303" fmla="*/ 2499364 w 8023328"/>
              <a:gd name="connsiteY4303" fmla="*/ 84687 h 2380521"/>
              <a:gd name="connsiteX4304" fmla="*/ 2511034 w 8023328"/>
              <a:gd name="connsiteY4304" fmla="*/ 70831 h 2380521"/>
              <a:gd name="connsiteX4305" fmla="*/ 2439946 w 8023328"/>
              <a:gd name="connsiteY4305" fmla="*/ 70831 h 2380521"/>
              <a:gd name="connsiteX4306" fmla="*/ 2454737 w 8023328"/>
              <a:gd name="connsiteY4306" fmla="*/ 84687 h 2380521"/>
              <a:gd name="connsiteX4307" fmla="*/ 2439946 w 8023328"/>
              <a:gd name="connsiteY4307" fmla="*/ 97085 h 2380521"/>
              <a:gd name="connsiteX4308" fmla="*/ 2425159 w 8023328"/>
              <a:gd name="connsiteY4308" fmla="*/ 84687 h 2380521"/>
              <a:gd name="connsiteX4309" fmla="*/ 2439946 w 8023328"/>
              <a:gd name="connsiteY4309" fmla="*/ 70831 h 2380521"/>
              <a:gd name="connsiteX4310" fmla="*/ 2369114 w 8023328"/>
              <a:gd name="connsiteY4310" fmla="*/ 70831 h 2380521"/>
              <a:gd name="connsiteX4311" fmla="*/ 2383900 w 8023328"/>
              <a:gd name="connsiteY4311" fmla="*/ 84687 h 2380521"/>
              <a:gd name="connsiteX4312" fmla="*/ 2369114 w 8023328"/>
              <a:gd name="connsiteY4312" fmla="*/ 97085 h 2380521"/>
              <a:gd name="connsiteX4313" fmla="*/ 2354323 w 8023328"/>
              <a:gd name="connsiteY4313" fmla="*/ 84687 h 2380521"/>
              <a:gd name="connsiteX4314" fmla="*/ 2369114 w 8023328"/>
              <a:gd name="connsiteY4314" fmla="*/ 70831 h 2380521"/>
              <a:gd name="connsiteX4315" fmla="*/ 2298283 w 8023328"/>
              <a:gd name="connsiteY4315" fmla="*/ 70831 h 2380521"/>
              <a:gd name="connsiteX4316" fmla="*/ 2313070 w 8023328"/>
              <a:gd name="connsiteY4316" fmla="*/ 84687 h 2380521"/>
              <a:gd name="connsiteX4317" fmla="*/ 2298283 w 8023328"/>
              <a:gd name="connsiteY4317" fmla="*/ 97085 h 2380521"/>
              <a:gd name="connsiteX4318" fmla="*/ 2283493 w 8023328"/>
              <a:gd name="connsiteY4318" fmla="*/ 84687 h 2380521"/>
              <a:gd name="connsiteX4319" fmla="*/ 2298283 w 8023328"/>
              <a:gd name="connsiteY4319" fmla="*/ 70831 h 2380521"/>
              <a:gd name="connsiteX4320" fmla="*/ 2226517 w 8023328"/>
              <a:gd name="connsiteY4320" fmla="*/ 70831 h 2380521"/>
              <a:gd name="connsiteX4321" fmla="*/ 2238916 w 8023328"/>
              <a:gd name="connsiteY4321" fmla="*/ 84687 h 2380521"/>
              <a:gd name="connsiteX4322" fmla="*/ 2226517 w 8023328"/>
              <a:gd name="connsiteY4322" fmla="*/ 97085 h 2380521"/>
              <a:gd name="connsiteX4323" fmla="*/ 2212659 w 8023328"/>
              <a:gd name="connsiteY4323" fmla="*/ 84687 h 2380521"/>
              <a:gd name="connsiteX4324" fmla="*/ 2226517 w 8023328"/>
              <a:gd name="connsiteY4324" fmla="*/ 70831 h 2380521"/>
              <a:gd name="connsiteX4325" fmla="*/ 2155683 w 8023328"/>
              <a:gd name="connsiteY4325" fmla="*/ 70831 h 2380521"/>
              <a:gd name="connsiteX4326" fmla="*/ 2168084 w 8023328"/>
              <a:gd name="connsiteY4326" fmla="*/ 84687 h 2380521"/>
              <a:gd name="connsiteX4327" fmla="*/ 2155683 w 8023328"/>
              <a:gd name="connsiteY4327" fmla="*/ 97085 h 2380521"/>
              <a:gd name="connsiteX4328" fmla="*/ 2141827 w 8023328"/>
              <a:gd name="connsiteY4328" fmla="*/ 84687 h 2380521"/>
              <a:gd name="connsiteX4329" fmla="*/ 2155683 w 8023328"/>
              <a:gd name="connsiteY4329" fmla="*/ 70831 h 2380521"/>
              <a:gd name="connsiteX4330" fmla="*/ 2083393 w 8023328"/>
              <a:gd name="connsiteY4330" fmla="*/ 70831 h 2380521"/>
              <a:gd name="connsiteX4331" fmla="*/ 2097249 w 8023328"/>
              <a:gd name="connsiteY4331" fmla="*/ 84687 h 2380521"/>
              <a:gd name="connsiteX4332" fmla="*/ 2083393 w 8023328"/>
              <a:gd name="connsiteY4332" fmla="*/ 97085 h 2380521"/>
              <a:gd name="connsiteX4333" fmla="*/ 2070995 w 8023328"/>
              <a:gd name="connsiteY4333" fmla="*/ 84687 h 2380521"/>
              <a:gd name="connsiteX4334" fmla="*/ 2083393 w 8023328"/>
              <a:gd name="connsiteY4334" fmla="*/ 70831 h 2380521"/>
              <a:gd name="connsiteX4335" fmla="*/ 2011835 w 8023328"/>
              <a:gd name="connsiteY4335" fmla="*/ 70831 h 2380521"/>
              <a:gd name="connsiteX4336" fmla="*/ 2026421 w 8023328"/>
              <a:gd name="connsiteY4336" fmla="*/ 84687 h 2380521"/>
              <a:gd name="connsiteX4337" fmla="*/ 2011835 w 8023328"/>
              <a:gd name="connsiteY4337" fmla="*/ 97085 h 2380521"/>
              <a:gd name="connsiteX4338" fmla="*/ 2000168 w 8023328"/>
              <a:gd name="connsiteY4338" fmla="*/ 84687 h 2380521"/>
              <a:gd name="connsiteX4339" fmla="*/ 2011835 w 8023328"/>
              <a:gd name="connsiteY4339" fmla="*/ 70831 h 2380521"/>
              <a:gd name="connsiteX4340" fmla="*/ 1938365 w 8023328"/>
              <a:gd name="connsiteY4340" fmla="*/ 70831 h 2380521"/>
              <a:gd name="connsiteX4341" fmla="*/ 1952222 w 8023328"/>
              <a:gd name="connsiteY4341" fmla="*/ 84687 h 2380521"/>
              <a:gd name="connsiteX4342" fmla="*/ 1938365 w 8023328"/>
              <a:gd name="connsiteY4342" fmla="*/ 97085 h 2380521"/>
              <a:gd name="connsiteX4343" fmla="*/ 1925971 w 8023328"/>
              <a:gd name="connsiteY4343" fmla="*/ 84687 h 2380521"/>
              <a:gd name="connsiteX4344" fmla="*/ 1938365 w 8023328"/>
              <a:gd name="connsiteY4344" fmla="*/ 70831 h 2380521"/>
              <a:gd name="connsiteX4345" fmla="*/ 1869922 w 8023328"/>
              <a:gd name="connsiteY4345" fmla="*/ 70831 h 2380521"/>
              <a:gd name="connsiteX4346" fmla="*/ 1884712 w 8023328"/>
              <a:gd name="connsiteY4346" fmla="*/ 84687 h 2380521"/>
              <a:gd name="connsiteX4347" fmla="*/ 1869922 w 8023328"/>
              <a:gd name="connsiteY4347" fmla="*/ 97085 h 2380521"/>
              <a:gd name="connsiteX4348" fmla="*/ 1855131 w 8023328"/>
              <a:gd name="connsiteY4348" fmla="*/ 84687 h 2380521"/>
              <a:gd name="connsiteX4349" fmla="*/ 1869922 w 8023328"/>
              <a:gd name="connsiteY4349" fmla="*/ 70831 h 2380521"/>
              <a:gd name="connsiteX4350" fmla="*/ 1799087 w 8023328"/>
              <a:gd name="connsiteY4350" fmla="*/ 70831 h 2380521"/>
              <a:gd name="connsiteX4351" fmla="*/ 1813879 w 8023328"/>
              <a:gd name="connsiteY4351" fmla="*/ 84687 h 2380521"/>
              <a:gd name="connsiteX4352" fmla="*/ 1799087 w 8023328"/>
              <a:gd name="connsiteY4352" fmla="*/ 97085 h 2380521"/>
              <a:gd name="connsiteX4353" fmla="*/ 1784303 w 8023328"/>
              <a:gd name="connsiteY4353" fmla="*/ 84687 h 2380521"/>
              <a:gd name="connsiteX4354" fmla="*/ 1799087 w 8023328"/>
              <a:gd name="connsiteY4354" fmla="*/ 70831 h 2380521"/>
              <a:gd name="connsiteX4355" fmla="*/ 1728262 w 8023328"/>
              <a:gd name="connsiteY4355" fmla="*/ 70831 h 2380521"/>
              <a:gd name="connsiteX4356" fmla="*/ 1743052 w 8023328"/>
              <a:gd name="connsiteY4356" fmla="*/ 84687 h 2380521"/>
              <a:gd name="connsiteX4357" fmla="*/ 1728262 w 8023328"/>
              <a:gd name="connsiteY4357" fmla="*/ 97085 h 2380521"/>
              <a:gd name="connsiteX4358" fmla="*/ 1713474 w 8023328"/>
              <a:gd name="connsiteY4358" fmla="*/ 84687 h 2380521"/>
              <a:gd name="connsiteX4359" fmla="*/ 1728262 w 8023328"/>
              <a:gd name="connsiteY4359" fmla="*/ 70831 h 2380521"/>
              <a:gd name="connsiteX4360" fmla="*/ 1656501 w 8023328"/>
              <a:gd name="connsiteY4360" fmla="*/ 70831 h 2380521"/>
              <a:gd name="connsiteX4361" fmla="*/ 1668900 w 8023328"/>
              <a:gd name="connsiteY4361" fmla="*/ 84687 h 2380521"/>
              <a:gd name="connsiteX4362" fmla="*/ 1656501 w 8023328"/>
              <a:gd name="connsiteY4362" fmla="*/ 97085 h 2380521"/>
              <a:gd name="connsiteX4363" fmla="*/ 1642655 w 8023328"/>
              <a:gd name="connsiteY4363" fmla="*/ 84687 h 2380521"/>
              <a:gd name="connsiteX4364" fmla="*/ 1656501 w 8023328"/>
              <a:gd name="connsiteY4364" fmla="*/ 70831 h 2380521"/>
              <a:gd name="connsiteX4365" fmla="*/ 1582299 w 8023328"/>
              <a:gd name="connsiteY4365" fmla="*/ 70831 h 2380521"/>
              <a:gd name="connsiteX4366" fmla="*/ 1594704 w 8023328"/>
              <a:gd name="connsiteY4366" fmla="*/ 84687 h 2380521"/>
              <a:gd name="connsiteX4367" fmla="*/ 1582299 w 8023328"/>
              <a:gd name="connsiteY4367" fmla="*/ 97085 h 2380521"/>
              <a:gd name="connsiteX4368" fmla="*/ 1568444 w 8023328"/>
              <a:gd name="connsiteY4368" fmla="*/ 84687 h 2380521"/>
              <a:gd name="connsiteX4369" fmla="*/ 1582299 w 8023328"/>
              <a:gd name="connsiteY4369" fmla="*/ 70831 h 2380521"/>
              <a:gd name="connsiteX4370" fmla="*/ 2796538 w 8023328"/>
              <a:gd name="connsiteY4370" fmla="*/ 0 h 2380521"/>
              <a:gd name="connsiteX4371" fmla="*/ 2808940 w 8023328"/>
              <a:gd name="connsiteY4371" fmla="*/ 12397 h 2380521"/>
              <a:gd name="connsiteX4372" fmla="*/ 2796538 w 8023328"/>
              <a:gd name="connsiteY4372" fmla="*/ 26254 h 2380521"/>
              <a:gd name="connsiteX4373" fmla="*/ 2782683 w 8023328"/>
              <a:gd name="connsiteY4373" fmla="*/ 12397 h 2380521"/>
              <a:gd name="connsiteX4374" fmla="*/ 2796538 w 8023328"/>
              <a:gd name="connsiteY4374" fmla="*/ 0 h 2380521"/>
              <a:gd name="connsiteX4375" fmla="*/ 2725703 w 8023328"/>
              <a:gd name="connsiteY4375" fmla="*/ 0 h 2380521"/>
              <a:gd name="connsiteX4376" fmla="*/ 2738105 w 8023328"/>
              <a:gd name="connsiteY4376" fmla="*/ 12397 h 2380521"/>
              <a:gd name="connsiteX4377" fmla="*/ 2725703 w 8023328"/>
              <a:gd name="connsiteY4377" fmla="*/ 26254 h 2380521"/>
              <a:gd name="connsiteX4378" fmla="*/ 2711852 w 8023328"/>
              <a:gd name="connsiteY4378" fmla="*/ 12397 h 2380521"/>
              <a:gd name="connsiteX4379" fmla="*/ 2725703 w 8023328"/>
              <a:gd name="connsiteY4379" fmla="*/ 0 h 2380521"/>
              <a:gd name="connsiteX4380" fmla="*/ 2653420 w 8023328"/>
              <a:gd name="connsiteY4380" fmla="*/ 0 h 2380521"/>
              <a:gd name="connsiteX4381" fmla="*/ 2667273 w 8023328"/>
              <a:gd name="connsiteY4381" fmla="*/ 12397 h 2380521"/>
              <a:gd name="connsiteX4382" fmla="*/ 2653420 w 8023328"/>
              <a:gd name="connsiteY4382" fmla="*/ 26254 h 2380521"/>
              <a:gd name="connsiteX4383" fmla="*/ 2641021 w 8023328"/>
              <a:gd name="connsiteY4383" fmla="*/ 12397 h 2380521"/>
              <a:gd name="connsiteX4384" fmla="*/ 2653420 w 8023328"/>
              <a:gd name="connsiteY4384" fmla="*/ 0 h 2380521"/>
              <a:gd name="connsiteX4385" fmla="*/ 2582586 w 8023328"/>
              <a:gd name="connsiteY4385" fmla="*/ 0 h 2380521"/>
              <a:gd name="connsiteX4386" fmla="*/ 2596442 w 8023328"/>
              <a:gd name="connsiteY4386" fmla="*/ 12397 h 2380521"/>
              <a:gd name="connsiteX4387" fmla="*/ 2582586 w 8023328"/>
              <a:gd name="connsiteY4387" fmla="*/ 26254 h 2380521"/>
              <a:gd name="connsiteX4388" fmla="*/ 2570189 w 8023328"/>
              <a:gd name="connsiteY4388" fmla="*/ 12397 h 2380521"/>
              <a:gd name="connsiteX4389" fmla="*/ 2582586 w 8023328"/>
              <a:gd name="connsiteY4389" fmla="*/ 0 h 2380521"/>
              <a:gd name="connsiteX4390" fmla="*/ 2511034 w 8023328"/>
              <a:gd name="connsiteY4390" fmla="*/ 0 h 2380521"/>
              <a:gd name="connsiteX4391" fmla="*/ 2525616 w 8023328"/>
              <a:gd name="connsiteY4391" fmla="*/ 12397 h 2380521"/>
              <a:gd name="connsiteX4392" fmla="*/ 2511034 w 8023328"/>
              <a:gd name="connsiteY4392" fmla="*/ 26254 h 2380521"/>
              <a:gd name="connsiteX4393" fmla="*/ 2499364 w 8023328"/>
              <a:gd name="connsiteY4393" fmla="*/ 12397 h 2380521"/>
              <a:gd name="connsiteX4394" fmla="*/ 2511034 w 8023328"/>
              <a:gd name="connsiteY4394" fmla="*/ 0 h 2380521"/>
              <a:gd name="connsiteX4395" fmla="*/ 2439946 w 8023328"/>
              <a:gd name="connsiteY4395" fmla="*/ 0 h 2380521"/>
              <a:gd name="connsiteX4396" fmla="*/ 2454737 w 8023328"/>
              <a:gd name="connsiteY4396" fmla="*/ 12397 h 2380521"/>
              <a:gd name="connsiteX4397" fmla="*/ 2439946 w 8023328"/>
              <a:gd name="connsiteY4397" fmla="*/ 26254 h 2380521"/>
              <a:gd name="connsiteX4398" fmla="*/ 2425159 w 8023328"/>
              <a:gd name="connsiteY4398" fmla="*/ 12397 h 2380521"/>
              <a:gd name="connsiteX4399" fmla="*/ 2439946 w 8023328"/>
              <a:gd name="connsiteY4399" fmla="*/ 0 h 2380521"/>
              <a:gd name="connsiteX4400" fmla="*/ 2369114 w 8023328"/>
              <a:gd name="connsiteY4400" fmla="*/ 0 h 2380521"/>
              <a:gd name="connsiteX4401" fmla="*/ 2383900 w 8023328"/>
              <a:gd name="connsiteY4401" fmla="*/ 12397 h 2380521"/>
              <a:gd name="connsiteX4402" fmla="*/ 2369114 w 8023328"/>
              <a:gd name="connsiteY4402" fmla="*/ 26254 h 2380521"/>
              <a:gd name="connsiteX4403" fmla="*/ 2354323 w 8023328"/>
              <a:gd name="connsiteY4403" fmla="*/ 12397 h 2380521"/>
              <a:gd name="connsiteX4404" fmla="*/ 2369114 w 8023328"/>
              <a:gd name="connsiteY4404" fmla="*/ 0 h 2380521"/>
              <a:gd name="connsiteX4405" fmla="*/ 2298283 w 8023328"/>
              <a:gd name="connsiteY4405" fmla="*/ 0 h 2380521"/>
              <a:gd name="connsiteX4406" fmla="*/ 2313070 w 8023328"/>
              <a:gd name="connsiteY4406" fmla="*/ 12397 h 2380521"/>
              <a:gd name="connsiteX4407" fmla="*/ 2298283 w 8023328"/>
              <a:gd name="connsiteY4407" fmla="*/ 26254 h 2380521"/>
              <a:gd name="connsiteX4408" fmla="*/ 2283493 w 8023328"/>
              <a:gd name="connsiteY4408" fmla="*/ 12397 h 2380521"/>
              <a:gd name="connsiteX4409" fmla="*/ 2298283 w 8023328"/>
              <a:gd name="connsiteY4409" fmla="*/ 0 h 2380521"/>
              <a:gd name="connsiteX4410" fmla="*/ 2226517 w 8023328"/>
              <a:gd name="connsiteY4410" fmla="*/ 0 h 2380521"/>
              <a:gd name="connsiteX4411" fmla="*/ 2238916 w 8023328"/>
              <a:gd name="connsiteY4411" fmla="*/ 13856 h 2380521"/>
              <a:gd name="connsiteX4412" fmla="*/ 2226517 w 8023328"/>
              <a:gd name="connsiteY4412" fmla="*/ 26254 h 2380521"/>
              <a:gd name="connsiteX4413" fmla="*/ 2212659 w 8023328"/>
              <a:gd name="connsiteY4413" fmla="*/ 13856 h 2380521"/>
              <a:gd name="connsiteX4414" fmla="*/ 2226517 w 8023328"/>
              <a:gd name="connsiteY4414" fmla="*/ 0 h 2380521"/>
              <a:gd name="connsiteX4415" fmla="*/ 2155683 w 8023328"/>
              <a:gd name="connsiteY4415" fmla="*/ 0 h 2380521"/>
              <a:gd name="connsiteX4416" fmla="*/ 2168084 w 8023328"/>
              <a:gd name="connsiteY4416" fmla="*/ 13856 h 2380521"/>
              <a:gd name="connsiteX4417" fmla="*/ 2155683 w 8023328"/>
              <a:gd name="connsiteY4417" fmla="*/ 26254 h 2380521"/>
              <a:gd name="connsiteX4418" fmla="*/ 2141827 w 8023328"/>
              <a:gd name="connsiteY4418" fmla="*/ 13856 h 2380521"/>
              <a:gd name="connsiteX4419" fmla="*/ 2155683 w 8023328"/>
              <a:gd name="connsiteY4419" fmla="*/ 0 h 2380521"/>
              <a:gd name="connsiteX4420" fmla="*/ 2083393 w 8023328"/>
              <a:gd name="connsiteY4420" fmla="*/ 0 h 2380521"/>
              <a:gd name="connsiteX4421" fmla="*/ 2097249 w 8023328"/>
              <a:gd name="connsiteY4421" fmla="*/ 13856 h 2380521"/>
              <a:gd name="connsiteX4422" fmla="*/ 2083393 w 8023328"/>
              <a:gd name="connsiteY4422" fmla="*/ 26254 h 2380521"/>
              <a:gd name="connsiteX4423" fmla="*/ 2070995 w 8023328"/>
              <a:gd name="connsiteY4423" fmla="*/ 13856 h 2380521"/>
              <a:gd name="connsiteX4424" fmla="*/ 2083393 w 8023328"/>
              <a:gd name="connsiteY4424" fmla="*/ 0 h 2380521"/>
              <a:gd name="connsiteX4425" fmla="*/ 2011835 w 8023328"/>
              <a:gd name="connsiteY4425" fmla="*/ 0 h 2380521"/>
              <a:gd name="connsiteX4426" fmla="*/ 2026421 w 8023328"/>
              <a:gd name="connsiteY4426" fmla="*/ 13856 h 2380521"/>
              <a:gd name="connsiteX4427" fmla="*/ 2011835 w 8023328"/>
              <a:gd name="connsiteY4427" fmla="*/ 26254 h 2380521"/>
              <a:gd name="connsiteX4428" fmla="*/ 2000168 w 8023328"/>
              <a:gd name="connsiteY4428" fmla="*/ 13856 h 2380521"/>
              <a:gd name="connsiteX4429" fmla="*/ 2011835 w 8023328"/>
              <a:gd name="connsiteY4429" fmla="*/ 0 h 2380521"/>
              <a:gd name="connsiteX4430" fmla="*/ 1938365 w 8023328"/>
              <a:gd name="connsiteY4430" fmla="*/ 0 h 2380521"/>
              <a:gd name="connsiteX4431" fmla="*/ 1952222 w 8023328"/>
              <a:gd name="connsiteY4431" fmla="*/ 13856 h 2380521"/>
              <a:gd name="connsiteX4432" fmla="*/ 1938365 w 8023328"/>
              <a:gd name="connsiteY4432" fmla="*/ 26254 h 2380521"/>
              <a:gd name="connsiteX4433" fmla="*/ 1925971 w 8023328"/>
              <a:gd name="connsiteY4433" fmla="*/ 13856 h 2380521"/>
              <a:gd name="connsiteX4434" fmla="*/ 1938365 w 8023328"/>
              <a:gd name="connsiteY4434" fmla="*/ 0 h 2380521"/>
              <a:gd name="connsiteX4435" fmla="*/ 1869922 w 8023328"/>
              <a:gd name="connsiteY4435" fmla="*/ 0 h 2380521"/>
              <a:gd name="connsiteX4436" fmla="*/ 1884712 w 8023328"/>
              <a:gd name="connsiteY4436" fmla="*/ 13856 h 2380521"/>
              <a:gd name="connsiteX4437" fmla="*/ 1869922 w 8023328"/>
              <a:gd name="connsiteY4437" fmla="*/ 26254 h 2380521"/>
              <a:gd name="connsiteX4438" fmla="*/ 1855131 w 8023328"/>
              <a:gd name="connsiteY4438" fmla="*/ 13856 h 2380521"/>
              <a:gd name="connsiteX4439" fmla="*/ 1869922 w 8023328"/>
              <a:gd name="connsiteY4439" fmla="*/ 0 h 2380521"/>
              <a:gd name="connsiteX4440" fmla="*/ 1799087 w 8023328"/>
              <a:gd name="connsiteY4440" fmla="*/ 0 h 2380521"/>
              <a:gd name="connsiteX4441" fmla="*/ 1813879 w 8023328"/>
              <a:gd name="connsiteY4441" fmla="*/ 13856 h 2380521"/>
              <a:gd name="connsiteX4442" fmla="*/ 1799087 w 8023328"/>
              <a:gd name="connsiteY4442" fmla="*/ 26254 h 2380521"/>
              <a:gd name="connsiteX4443" fmla="*/ 1784303 w 8023328"/>
              <a:gd name="connsiteY4443" fmla="*/ 13856 h 2380521"/>
              <a:gd name="connsiteX4444" fmla="*/ 1799087 w 8023328"/>
              <a:gd name="connsiteY4444" fmla="*/ 0 h 2380521"/>
              <a:gd name="connsiteX4445" fmla="*/ 1728262 w 8023328"/>
              <a:gd name="connsiteY4445" fmla="*/ 0 h 2380521"/>
              <a:gd name="connsiteX4446" fmla="*/ 1743052 w 8023328"/>
              <a:gd name="connsiteY4446" fmla="*/ 13856 h 2380521"/>
              <a:gd name="connsiteX4447" fmla="*/ 1728262 w 8023328"/>
              <a:gd name="connsiteY4447" fmla="*/ 26254 h 2380521"/>
              <a:gd name="connsiteX4448" fmla="*/ 1713474 w 8023328"/>
              <a:gd name="connsiteY4448" fmla="*/ 13856 h 2380521"/>
              <a:gd name="connsiteX4449" fmla="*/ 1728262 w 8023328"/>
              <a:gd name="connsiteY4449" fmla="*/ 0 h 2380521"/>
              <a:gd name="connsiteX4450" fmla="*/ 1656501 w 8023328"/>
              <a:gd name="connsiteY4450" fmla="*/ 0 h 2380521"/>
              <a:gd name="connsiteX4451" fmla="*/ 1668900 w 8023328"/>
              <a:gd name="connsiteY4451" fmla="*/ 13856 h 2380521"/>
              <a:gd name="connsiteX4452" fmla="*/ 1656501 w 8023328"/>
              <a:gd name="connsiteY4452" fmla="*/ 26254 h 2380521"/>
              <a:gd name="connsiteX4453" fmla="*/ 1642655 w 8023328"/>
              <a:gd name="connsiteY4453" fmla="*/ 13856 h 2380521"/>
              <a:gd name="connsiteX4454" fmla="*/ 1656501 w 8023328"/>
              <a:gd name="connsiteY4454" fmla="*/ 0 h 2380521"/>
              <a:gd name="connsiteX4455" fmla="*/ 1582299 w 8023328"/>
              <a:gd name="connsiteY4455" fmla="*/ 0 h 2380521"/>
              <a:gd name="connsiteX4456" fmla="*/ 1594704 w 8023328"/>
              <a:gd name="connsiteY4456" fmla="*/ 13856 h 2380521"/>
              <a:gd name="connsiteX4457" fmla="*/ 1582299 w 8023328"/>
              <a:gd name="connsiteY4457" fmla="*/ 26254 h 2380521"/>
              <a:gd name="connsiteX4458" fmla="*/ 1568444 w 8023328"/>
              <a:gd name="connsiteY4458" fmla="*/ 13856 h 2380521"/>
              <a:gd name="connsiteX4459" fmla="*/ 1582299 w 8023328"/>
              <a:gd name="connsiteY4459" fmla="*/ 0 h 23805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</a:cxnLst>
            <a:rect l="l" t="t" r="r" b="b"/>
            <a:pathLst>
              <a:path w="8023328" h="2380521">
                <a:moveTo>
                  <a:pt x="8010930" y="2354267"/>
                </a:moveTo>
                <a:cubicBezTo>
                  <a:pt x="8018223" y="2354267"/>
                  <a:pt x="8023328" y="2360101"/>
                  <a:pt x="8023328" y="2366665"/>
                </a:cubicBezTo>
                <a:cubicBezTo>
                  <a:pt x="8023328" y="2373958"/>
                  <a:pt x="8018223" y="2380521"/>
                  <a:pt x="8010930" y="2380521"/>
                </a:cubicBezTo>
                <a:cubicBezTo>
                  <a:pt x="8002908" y="2380521"/>
                  <a:pt x="7997074" y="2373958"/>
                  <a:pt x="7997074" y="2366665"/>
                </a:cubicBezTo>
                <a:cubicBezTo>
                  <a:pt x="7997074" y="2360101"/>
                  <a:pt x="8002908" y="2354267"/>
                  <a:pt x="8010930" y="2354267"/>
                </a:cubicBezTo>
                <a:close/>
                <a:moveTo>
                  <a:pt x="7940099" y="2354267"/>
                </a:moveTo>
                <a:cubicBezTo>
                  <a:pt x="7945933" y="2354267"/>
                  <a:pt x="7952497" y="2360101"/>
                  <a:pt x="7952497" y="2366665"/>
                </a:cubicBezTo>
                <a:cubicBezTo>
                  <a:pt x="7952497" y="2373958"/>
                  <a:pt x="7945933" y="2380521"/>
                  <a:pt x="7940099" y="2380521"/>
                </a:cubicBezTo>
                <a:cubicBezTo>
                  <a:pt x="7932077" y="2380521"/>
                  <a:pt x="7926243" y="2373958"/>
                  <a:pt x="7926243" y="2366665"/>
                </a:cubicBezTo>
                <a:cubicBezTo>
                  <a:pt x="7926243" y="2360101"/>
                  <a:pt x="7932077" y="2354267"/>
                  <a:pt x="7940099" y="2354267"/>
                </a:cubicBezTo>
                <a:close/>
                <a:moveTo>
                  <a:pt x="7869269" y="2354267"/>
                </a:moveTo>
                <a:cubicBezTo>
                  <a:pt x="7875833" y="2354267"/>
                  <a:pt x="7881667" y="2360101"/>
                  <a:pt x="7881667" y="2366665"/>
                </a:cubicBezTo>
                <a:cubicBezTo>
                  <a:pt x="7881667" y="2373958"/>
                  <a:pt x="7875833" y="2380521"/>
                  <a:pt x="7869269" y="2380521"/>
                </a:cubicBezTo>
                <a:cubicBezTo>
                  <a:pt x="7861976" y="2380521"/>
                  <a:pt x="7855413" y="2373958"/>
                  <a:pt x="7855413" y="2366665"/>
                </a:cubicBezTo>
                <a:cubicBezTo>
                  <a:pt x="7855413" y="2360101"/>
                  <a:pt x="7861976" y="2354267"/>
                  <a:pt x="7869269" y="2354267"/>
                </a:cubicBezTo>
                <a:close/>
                <a:moveTo>
                  <a:pt x="7796980" y="2354267"/>
                </a:moveTo>
                <a:cubicBezTo>
                  <a:pt x="7805002" y="2354267"/>
                  <a:pt x="7810836" y="2360101"/>
                  <a:pt x="7810836" y="2366665"/>
                </a:cubicBezTo>
                <a:cubicBezTo>
                  <a:pt x="7810836" y="2373958"/>
                  <a:pt x="7805002" y="2380521"/>
                  <a:pt x="7796980" y="2380521"/>
                </a:cubicBezTo>
                <a:cubicBezTo>
                  <a:pt x="7791145" y="2380521"/>
                  <a:pt x="7784582" y="2373958"/>
                  <a:pt x="7784582" y="2366665"/>
                </a:cubicBezTo>
                <a:cubicBezTo>
                  <a:pt x="7784582" y="2360101"/>
                  <a:pt x="7791145" y="2354267"/>
                  <a:pt x="7796980" y="2354267"/>
                </a:cubicBezTo>
                <a:close/>
                <a:moveTo>
                  <a:pt x="8010930" y="2283438"/>
                </a:moveTo>
                <a:cubicBezTo>
                  <a:pt x="8018223" y="2283438"/>
                  <a:pt x="8023328" y="2288543"/>
                  <a:pt x="8023328" y="2295835"/>
                </a:cubicBezTo>
                <a:cubicBezTo>
                  <a:pt x="8023328" y="2303857"/>
                  <a:pt x="8018223" y="2309691"/>
                  <a:pt x="8010930" y="2309691"/>
                </a:cubicBezTo>
                <a:cubicBezTo>
                  <a:pt x="8002908" y="2309691"/>
                  <a:pt x="7997074" y="2303857"/>
                  <a:pt x="7997074" y="2295835"/>
                </a:cubicBezTo>
                <a:cubicBezTo>
                  <a:pt x="7997074" y="2288543"/>
                  <a:pt x="8002908" y="2283438"/>
                  <a:pt x="8010930" y="2283438"/>
                </a:cubicBezTo>
                <a:close/>
                <a:moveTo>
                  <a:pt x="7940099" y="2283438"/>
                </a:moveTo>
                <a:cubicBezTo>
                  <a:pt x="7945933" y="2283438"/>
                  <a:pt x="7952497" y="2288543"/>
                  <a:pt x="7952497" y="2295835"/>
                </a:cubicBezTo>
                <a:cubicBezTo>
                  <a:pt x="7952497" y="2303857"/>
                  <a:pt x="7945933" y="2309691"/>
                  <a:pt x="7940099" y="2309691"/>
                </a:cubicBezTo>
                <a:cubicBezTo>
                  <a:pt x="7932077" y="2309691"/>
                  <a:pt x="7926243" y="2303857"/>
                  <a:pt x="7926243" y="2295835"/>
                </a:cubicBezTo>
                <a:cubicBezTo>
                  <a:pt x="7926243" y="2288543"/>
                  <a:pt x="7932077" y="2283438"/>
                  <a:pt x="7940099" y="2283438"/>
                </a:cubicBezTo>
                <a:close/>
                <a:moveTo>
                  <a:pt x="7869269" y="2283438"/>
                </a:moveTo>
                <a:cubicBezTo>
                  <a:pt x="7875833" y="2283438"/>
                  <a:pt x="7881667" y="2288543"/>
                  <a:pt x="7881667" y="2295835"/>
                </a:cubicBezTo>
                <a:cubicBezTo>
                  <a:pt x="7881667" y="2303857"/>
                  <a:pt x="7875833" y="2309691"/>
                  <a:pt x="7869269" y="2309691"/>
                </a:cubicBezTo>
                <a:cubicBezTo>
                  <a:pt x="7861976" y="2309691"/>
                  <a:pt x="7855413" y="2303857"/>
                  <a:pt x="7855413" y="2295835"/>
                </a:cubicBezTo>
                <a:cubicBezTo>
                  <a:pt x="7855413" y="2288543"/>
                  <a:pt x="7861976" y="2283438"/>
                  <a:pt x="7869269" y="2283438"/>
                </a:cubicBezTo>
                <a:close/>
                <a:moveTo>
                  <a:pt x="7796980" y="2283438"/>
                </a:moveTo>
                <a:cubicBezTo>
                  <a:pt x="7805002" y="2283438"/>
                  <a:pt x="7810836" y="2288543"/>
                  <a:pt x="7810836" y="2295835"/>
                </a:cubicBezTo>
                <a:cubicBezTo>
                  <a:pt x="7810836" y="2303857"/>
                  <a:pt x="7805002" y="2309691"/>
                  <a:pt x="7796980" y="2309691"/>
                </a:cubicBezTo>
                <a:cubicBezTo>
                  <a:pt x="7791145" y="2309691"/>
                  <a:pt x="7784582" y="2303857"/>
                  <a:pt x="7784582" y="2295835"/>
                </a:cubicBezTo>
                <a:cubicBezTo>
                  <a:pt x="7784582" y="2288543"/>
                  <a:pt x="7791145" y="2283438"/>
                  <a:pt x="7796980" y="2283438"/>
                </a:cubicBezTo>
                <a:close/>
                <a:moveTo>
                  <a:pt x="7726151" y="2283438"/>
                </a:moveTo>
                <a:cubicBezTo>
                  <a:pt x="7734173" y="2283438"/>
                  <a:pt x="7740007" y="2288543"/>
                  <a:pt x="7740007" y="2295835"/>
                </a:cubicBezTo>
                <a:cubicBezTo>
                  <a:pt x="7740007" y="2303857"/>
                  <a:pt x="7734173" y="2309691"/>
                  <a:pt x="7726151" y="2309691"/>
                </a:cubicBezTo>
                <a:cubicBezTo>
                  <a:pt x="7718858" y="2309691"/>
                  <a:pt x="7713753" y="2303857"/>
                  <a:pt x="7713753" y="2295835"/>
                </a:cubicBezTo>
                <a:cubicBezTo>
                  <a:pt x="7713753" y="2288543"/>
                  <a:pt x="7718858" y="2283438"/>
                  <a:pt x="7726151" y="2283438"/>
                </a:cubicBezTo>
                <a:close/>
                <a:moveTo>
                  <a:pt x="7940099" y="2209234"/>
                </a:moveTo>
                <a:cubicBezTo>
                  <a:pt x="7945933" y="2209234"/>
                  <a:pt x="7952497" y="2216239"/>
                  <a:pt x="7952497" y="2224022"/>
                </a:cubicBezTo>
                <a:cubicBezTo>
                  <a:pt x="7952497" y="2232584"/>
                  <a:pt x="7945933" y="2238810"/>
                  <a:pt x="7940099" y="2238810"/>
                </a:cubicBezTo>
                <a:cubicBezTo>
                  <a:pt x="7932077" y="2238810"/>
                  <a:pt x="7926243" y="2232584"/>
                  <a:pt x="7926243" y="2224022"/>
                </a:cubicBezTo>
                <a:cubicBezTo>
                  <a:pt x="7926243" y="2216239"/>
                  <a:pt x="7932077" y="2209234"/>
                  <a:pt x="7940099" y="2209234"/>
                </a:cubicBezTo>
                <a:close/>
                <a:moveTo>
                  <a:pt x="7867811" y="2209234"/>
                </a:moveTo>
                <a:cubicBezTo>
                  <a:pt x="7875833" y="2209234"/>
                  <a:pt x="7881667" y="2216239"/>
                  <a:pt x="7881667" y="2224022"/>
                </a:cubicBezTo>
                <a:cubicBezTo>
                  <a:pt x="7881667" y="2232584"/>
                  <a:pt x="7875833" y="2238810"/>
                  <a:pt x="7867811" y="2238810"/>
                </a:cubicBezTo>
                <a:cubicBezTo>
                  <a:pt x="7861976" y="2238810"/>
                  <a:pt x="7855413" y="2232584"/>
                  <a:pt x="7855413" y="2224022"/>
                </a:cubicBezTo>
                <a:cubicBezTo>
                  <a:pt x="7855413" y="2216239"/>
                  <a:pt x="7861976" y="2209234"/>
                  <a:pt x="7867811" y="2209234"/>
                </a:cubicBezTo>
                <a:close/>
                <a:moveTo>
                  <a:pt x="7796980" y="2209234"/>
                </a:moveTo>
                <a:cubicBezTo>
                  <a:pt x="7805002" y="2209234"/>
                  <a:pt x="7810836" y="2216239"/>
                  <a:pt x="7810836" y="2224022"/>
                </a:cubicBezTo>
                <a:cubicBezTo>
                  <a:pt x="7810836" y="2232584"/>
                  <a:pt x="7805002" y="2238810"/>
                  <a:pt x="7796980" y="2238810"/>
                </a:cubicBezTo>
                <a:cubicBezTo>
                  <a:pt x="7791145" y="2238810"/>
                  <a:pt x="7784582" y="2232584"/>
                  <a:pt x="7784582" y="2224022"/>
                </a:cubicBezTo>
                <a:cubicBezTo>
                  <a:pt x="7784582" y="2216239"/>
                  <a:pt x="7791145" y="2209234"/>
                  <a:pt x="7796980" y="2209234"/>
                </a:cubicBezTo>
                <a:close/>
                <a:moveTo>
                  <a:pt x="7726151" y="2209234"/>
                </a:moveTo>
                <a:cubicBezTo>
                  <a:pt x="7734173" y="2209234"/>
                  <a:pt x="7740007" y="2216239"/>
                  <a:pt x="7740007" y="2224022"/>
                </a:cubicBezTo>
                <a:cubicBezTo>
                  <a:pt x="7740007" y="2232584"/>
                  <a:pt x="7734173" y="2238810"/>
                  <a:pt x="7726151" y="2238810"/>
                </a:cubicBezTo>
                <a:cubicBezTo>
                  <a:pt x="7718858" y="2238810"/>
                  <a:pt x="7713753" y="2232584"/>
                  <a:pt x="7713753" y="2224022"/>
                </a:cubicBezTo>
                <a:cubicBezTo>
                  <a:pt x="7713753" y="2216239"/>
                  <a:pt x="7718858" y="2209234"/>
                  <a:pt x="7726151" y="2209234"/>
                </a:cubicBezTo>
                <a:close/>
                <a:moveTo>
                  <a:pt x="7940099" y="2138403"/>
                </a:moveTo>
                <a:cubicBezTo>
                  <a:pt x="7945933" y="2138403"/>
                  <a:pt x="7952497" y="2145408"/>
                  <a:pt x="7952497" y="2153192"/>
                </a:cubicBezTo>
                <a:cubicBezTo>
                  <a:pt x="7952497" y="2161754"/>
                  <a:pt x="7945933" y="2167981"/>
                  <a:pt x="7940099" y="2167981"/>
                </a:cubicBezTo>
                <a:cubicBezTo>
                  <a:pt x="7932077" y="2167981"/>
                  <a:pt x="7926243" y="2161754"/>
                  <a:pt x="7926243" y="2153192"/>
                </a:cubicBezTo>
                <a:cubicBezTo>
                  <a:pt x="7926243" y="2145408"/>
                  <a:pt x="7932077" y="2138403"/>
                  <a:pt x="7940099" y="2138403"/>
                </a:cubicBezTo>
                <a:close/>
                <a:moveTo>
                  <a:pt x="7867811" y="2138403"/>
                </a:moveTo>
                <a:cubicBezTo>
                  <a:pt x="7875833" y="2138403"/>
                  <a:pt x="7881667" y="2145408"/>
                  <a:pt x="7881667" y="2153192"/>
                </a:cubicBezTo>
                <a:cubicBezTo>
                  <a:pt x="7881667" y="2161754"/>
                  <a:pt x="7875833" y="2167981"/>
                  <a:pt x="7867811" y="2167981"/>
                </a:cubicBezTo>
                <a:cubicBezTo>
                  <a:pt x="7861976" y="2167981"/>
                  <a:pt x="7855413" y="2161754"/>
                  <a:pt x="7855413" y="2153192"/>
                </a:cubicBezTo>
                <a:cubicBezTo>
                  <a:pt x="7855413" y="2145408"/>
                  <a:pt x="7861976" y="2138403"/>
                  <a:pt x="7867811" y="2138403"/>
                </a:cubicBezTo>
                <a:close/>
                <a:moveTo>
                  <a:pt x="7796980" y="2138403"/>
                </a:moveTo>
                <a:cubicBezTo>
                  <a:pt x="7805002" y="2138403"/>
                  <a:pt x="7810836" y="2145408"/>
                  <a:pt x="7810836" y="2153192"/>
                </a:cubicBezTo>
                <a:cubicBezTo>
                  <a:pt x="7810836" y="2161754"/>
                  <a:pt x="7805002" y="2167981"/>
                  <a:pt x="7796980" y="2167981"/>
                </a:cubicBezTo>
                <a:cubicBezTo>
                  <a:pt x="7791145" y="2167981"/>
                  <a:pt x="7784582" y="2161754"/>
                  <a:pt x="7784582" y="2153192"/>
                </a:cubicBezTo>
                <a:cubicBezTo>
                  <a:pt x="7784582" y="2145408"/>
                  <a:pt x="7791145" y="2138403"/>
                  <a:pt x="7796980" y="2138403"/>
                </a:cubicBezTo>
                <a:close/>
                <a:moveTo>
                  <a:pt x="7726151" y="2138403"/>
                </a:moveTo>
                <a:cubicBezTo>
                  <a:pt x="7734173" y="2138403"/>
                  <a:pt x="7740007" y="2145408"/>
                  <a:pt x="7740007" y="2153192"/>
                </a:cubicBezTo>
                <a:cubicBezTo>
                  <a:pt x="7740007" y="2161754"/>
                  <a:pt x="7734173" y="2167981"/>
                  <a:pt x="7726151" y="2167981"/>
                </a:cubicBezTo>
                <a:cubicBezTo>
                  <a:pt x="7718858" y="2167981"/>
                  <a:pt x="7713753" y="2161754"/>
                  <a:pt x="7713753" y="2153192"/>
                </a:cubicBezTo>
                <a:cubicBezTo>
                  <a:pt x="7713753" y="2145408"/>
                  <a:pt x="7718858" y="2138403"/>
                  <a:pt x="7726151" y="2138403"/>
                </a:cubicBezTo>
                <a:close/>
                <a:moveTo>
                  <a:pt x="7654337" y="2138403"/>
                </a:moveTo>
                <a:cubicBezTo>
                  <a:pt x="7662899" y="2138403"/>
                  <a:pt x="7669126" y="2145408"/>
                  <a:pt x="7669126" y="2153192"/>
                </a:cubicBezTo>
                <a:cubicBezTo>
                  <a:pt x="7669126" y="2161754"/>
                  <a:pt x="7662899" y="2167981"/>
                  <a:pt x="7654337" y="2167981"/>
                </a:cubicBezTo>
                <a:cubicBezTo>
                  <a:pt x="7645776" y="2167981"/>
                  <a:pt x="7639549" y="2161754"/>
                  <a:pt x="7639549" y="2153192"/>
                </a:cubicBezTo>
                <a:cubicBezTo>
                  <a:pt x="7639549" y="2145408"/>
                  <a:pt x="7645776" y="2138403"/>
                  <a:pt x="7654337" y="2138403"/>
                </a:cubicBezTo>
                <a:close/>
                <a:moveTo>
                  <a:pt x="7867811" y="2067574"/>
                </a:moveTo>
                <a:cubicBezTo>
                  <a:pt x="7875833" y="2067574"/>
                  <a:pt x="7881667" y="2073800"/>
                  <a:pt x="7881667" y="2082362"/>
                </a:cubicBezTo>
                <a:cubicBezTo>
                  <a:pt x="7881667" y="2090924"/>
                  <a:pt x="7875833" y="2097150"/>
                  <a:pt x="7867811" y="2097150"/>
                </a:cubicBezTo>
                <a:cubicBezTo>
                  <a:pt x="7861976" y="2097150"/>
                  <a:pt x="7855413" y="2090924"/>
                  <a:pt x="7855413" y="2082362"/>
                </a:cubicBezTo>
                <a:cubicBezTo>
                  <a:pt x="7855413" y="2073800"/>
                  <a:pt x="7861976" y="2067574"/>
                  <a:pt x="7867811" y="2067574"/>
                </a:cubicBezTo>
                <a:close/>
                <a:moveTo>
                  <a:pt x="7796980" y="2067574"/>
                </a:moveTo>
                <a:cubicBezTo>
                  <a:pt x="7805002" y="2067574"/>
                  <a:pt x="7810836" y="2073800"/>
                  <a:pt x="7810836" y="2082362"/>
                </a:cubicBezTo>
                <a:cubicBezTo>
                  <a:pt x="7810836" y="2090924"/>
                  <a:pt x="7805002" y="2097150"/>
                  <a:pt x="7796980" y="2097150"/>
                </a:cubicBezTo>
                <a:cubicBezTo>
                  <a:pt x="7791145" y="2097150"/>
                  <a:pt x="7784582" y="2090924"/>
                  <a:pt x="7784582" y="2082362"/>
                </a:cubicBezTo>
                <a:cubicBezTo>
                  <a:pt x="7784582" y="2073800"/>
                  <a:pt x="7791145" y="2067574"/>
                  <a:pt x="7796980" y="2067574"/>
                </a:cubicBezTo>
                <a:close/>
                <a:moveTo>
                  <a:pt x="7726151" y="2067574"/>
                </a:moveTo>
                <a:cubicBezTo>
                  <a:pt x="7734173" y="2067574"/>
                  <a:pt x="7740007" y="2073800"/>
                  <a:pt x="7740007" y="2082362"/>
                </a:cubicBezTo>
                <a:cubicBezTo>
                  <a:pt x="7740007" y="2090924"/>
                  <a:pt x="7734173" y="2097150"/>
                  <a:pt x="7726151" y="2097150"/>
                </a:cubicBezTo>
                <a:cubicBezTo>
                  <a:pt x="7718858" y="2097150"/>
                  <a:pt x="7713753" y="2090924"/>
                  <a:pt x="7713753" y="2082362"/>
                </a:cubicBezTo>
                <a:cubicBezTo>
                  <a:pt x="7713753" y="2073800"/>
                  <a:pt x="7718858" y="2067574"/>
                  <a:pt x="7726151" y="2067574"/>
                </a:cubicBezTo>
                <a:close/>
                <a:moveTo>
                  <a:pt x="7654337" y="2067574"/>
                </a:moveTo>
                <a:cubicBezTo>
                  <a:pt x="7662899" y="2067574"/>
                  <a:pt x="7669126" y="2073800"/>
                  <a:pt x="7669126" y="2082362"/>
                </a:cubicBezTo>
                <a:cubicBezTo>
                  <a:pt x="7669126" y="2090924"/>
                  <a:pt x="7662899" y="2097150"/>
                  <a:pt x="7654337" y="2097150"/>
                </a:cubicBezTo>
                <a:cubicBezTo>
                  <a:pt x="7645776" y="2097150"/>
                  <a:pt x="7639549" y="2090924"/>
                  <a:pt x="7639549" y="2082362"/>
                </a:cubicBezTo>
                <a:cubicBezTo>
                  <a:pt x="7639549" y="2073800"/>
                  <a:pt x="7645776" y="2067574"/>
                  <a:pt x="7654337" y="2067574"/>
                </a:cubicBezTo>
                <a:close/>
                <a:moveTo>
                  <a:pt x="7583507" y="2067574"/>
                </a:moveTo>
                <a:cubicBezTo>
                  <a:pt x="7591291" y="2067574"/>
                  <a:pt x="7598297" y="2073800"/>
                  <a:pt x="7598297" y="2082362"/>
                </a:cubicBezTo>
                <a:cubicBezTo>
                  <a:pt x="7598297" y="2090924"/>
                  <a:pt x="7591291" y="2097150"/>
                  <a:pt x="7583507" y="2097150"/>
                </a:cubicBezTo>
                <a:cubicBezTo>
                  <a:pt x="7574945" y="2097150"/>
                  <a:pt x="7568718" y="2090924"/>
                  <a:pt x="7568718" y="2082362"/>
                </a:cubicBezTo>
                <a:cubicBezTo>
                  <a:pt x="7568718" y="2073800"/>
                  <a:pt x="7574945" y="2067574"/>
                  <a:pt x="7583507" y="2067574"/>
                </a:cubicBezTo>
                <a:close/>
                <a:moveTo>
                  <a:pt x="7867811" y="1996742"/>
                </a:moveTo>
                <a:cubicBezTo>
                  <a:pt x="7875833" y="1996742"/>
                  <a:pt x="7881667" y="2002576"/>
                  <a:pt x="7881667" y="2010598"/>
                </a:cubicBezTo>
                <a:cubicBezTo>
                  <a:pt x="7881667" y="2017891"/>
                  <a:pt x="7875833" y="2022995"/>
                  <a:pt x="7867811" y="2022995"/>
                </a:cubicBezTo>
                <a:cubicBezTo>
                  <a:pt x="7861976" y="2022995"/>
                  <a:pt x="7855413" y="2017891"/>
                  <a:pt x="7855413" y="2010598"/>
                </a:cubicBezTo>
                <a:cubicBezTo>
                  <a:pt x="7855413" y="2002576"/>
                  <a:pt x="7861976" y="1996742"/>
                  <a:pt x="7867811" y="1996742"/>
                </a:cubicBezTo>
                <a:close/>
                <a:moveTo>
                  <a:pt x="7796980" y="1996742"/>
                </a:moveTo>
                <a:cubicBezTo>
                  <a:pt x="7805002" y="1996742"/>
                  <a:pt x="7810836" y="2002576"/>
                  <a:pt x="7810836" y="2010598"/>
                </a:cubicBezTo>
                <a:cubicBezTo>
                  <a:pt x="7810836" y="2017891"/>
                  <a:pt x="7805002" y="2022995"/>
                  <a:pt x="7796980" y="2022995"/>
                </a:cubicBezTo>
                <a:cubicBezTo>
                  <a:pt x="7791145" y="2022995"/>
                  <a:pt x="7784582" y="2017891"/>
                  <a:pt x="7784582" y="2010598"/>
                </a:cubicBezTo>
                <a:cubicBezTo>
                  <a:pt x="7784582" y="2002576"/>
                  <a:pt x="7791145" y="1996742"/>
                  <a:pt x="7796980" y="1996742"/>
                </a:cubicBezTo>
                <a:close/>
                <a:moveTo>
                  <a:pt x="7726151" y="1996742"/>
                </a:moveTo>
                <a:cubicBezTo>
                  <a:pt x="7734173" y="1996742"/>
                  <a:pt x="7740007" y="2002576"/>
                  <a:pt x="7740007" y="2010598"/>
                </a:cubicBezTo>
                <a:cubicBezTo>
                  <a:pt x="7740007" y="2017891"/>
                  <a:pt x="7734173" y="2022995"/>
                  <a:pt x="7726151" y="2022995"/>
                </a:cubicBezTo>
                <a:cubicBezTo>
                  <a:pt x="7718858" y="2022995"/>
                  <a:pt x="7713753" y="2017891"/>
                  <a:pt x="7713753" y="2010598"/>
                </a:cubicBezTo>
                <a:cubicBezTo>
                  <a:pt x="7713753" y="2002576"/>
                  <a:pt x="7718858" y="1996742"/>
                  <a:pt x="7726151" y="1996742"/>
                </a:cubicBezTo>
                <a:close/>
                <a:moveTo>
                  <a:pt x="7654337" y="1996742"/>
                </a:moveTo>
                <a:cubicBezTo>
                  <a:pt x="7662899" y="1996742"/>
                  <a:pt x="7669126" y="2002576"/>
                  <a:pt x="7669126" y="2010598"/>
                </a:cubicBezTo>
                <a:cubicBezTo>
                  <a:pt x="7669126" y="2017891"/>
                  <a:pt x="7662899" y="2022995"/>
                  <a:pt x="7654337" y="2022995"/>
                </a:cubicBezTo>
                <a:cubicBezTo>
                  <a:pt x="7645776" y="2022995"/>
                  <a:pt x="7639549" y="2017891"/>
                  <a:pt x="7639549" y="2010598"/>
                </a:cubicBezTo>
                <a:cubicBezTo>
                  <a:pt x="7639549" y="2002576"/>
                  <a:pt x="7645776" y="1996742"/>
                  <a:pt x="7654337" y="1996742"/>
                </a:cubicBezTo>
                <a:close/>
                <a:moveTo>
                  <a:pt x="7583507" y="1996742"/>
                </a:moveTo>
                <a:cubicBezTo>
                  <a:pt x="7591291" y="1996742"/>
                  <a:pt x="7598297" y="2002576"/>
                  <a:pt x="7598297" y="2010598"/>
                </a:cubicBezTo>
                <a:cubicBezTo>
                  <a:pt x="7598297" y="2017891"/>
                  <a:pt x="7591291" y="2022995"/>
                  <a:pt x="7583507" y="2022995"/>
                </a:cubicBezTo>
                <a:cubicBezTo>
                  <a:pt x="7574945" y="2022995"/>
                  <a:pt x="7568718" y="2017891"/>
                  <a:pt x="7568718" y="2010598"/>
                </a:cubicBezTo>
                <a:cubicBezTo>
                  <a:pt x="7568718" y="2002576"/>
                  <a:pt x="7574945" y="1996742"/>
                  <a:pt x="7583507" y="1996742"/>
                </a:cubicBezTo>
                <a:close/>
                <a:moveTo>
                  <a:pt x="7512677" y="1996742"/>
                </a:moveTo>
                <a:cubicBezTo>
                  <a:pt x="7520461" y="1996742"/>
                  <a:pt x="7527466" y="2002576"/>
                  <a:pt x="7527466" y="2010598"/>
                </a:cubicBezTo>
                <a:cubicBezTo>
                  <a:pt x="7527466" y="2017891"/>
                  <a:pt x="7520461" y="2022995"/>
                  <a:pt x="7512677" y="2022995"/>
                </a:cubicBezTo>
                <a:cubicBezTo>
                  <a:pt x="7504115" y="2022995"/>
                  <a:pt x="7497889" y="2017891"/>
                  <a:pt x="7497889" y="2010598"/>
                </a:cubicBezTo>
                <a:cubicBezTo>
                  <a:pt x="7497889" y="2002576"/>
                  <a:pt x="7504115" y="1996742"/>
                  <a:pt x="7512677" y="1996742"/>
                </a:cubicBezTo>
                <a:close/>
                <a:moveTo>
                  <a:pt x="7796980" y="1925913"/>
                </a:moveTo>
                <a:cubicBezTo>
                  <a:pt x="7805002" y="1925913"/>
                  <a:pt x="7810836" y="1931747"/>
                  <a:pt x="7810836" y="1939769"/>
                </a:cubicBezTo>
                <a:cubicBezTo>
                  <a:pt x="7810836" y="1945603"/>
                  <a:pt x="7805002" y="1952166"/>
                  <a:pt x="7796980" y="1952166"/>
                </a:cubicBezTo>
                <a:cubicBezTo>
                  <a:pt x="7791145" y="1952166"/>
                  <a:pt x="7784582" y="1945603"/>
                  <a:pt x="7784582" y="1939769"/>
                </a:cubicBezTo>
                <a:cubicBezTo>
                  <a:pt x="7784582" y="1931747"/>
                  <a:pt x="7791145" y="1925913"/>
                  <a:pt x="7796980" y="1925913"/>
                </a:cubicBezTo>
                <a:close/>
                <a:moveTo>
                  <a:pt x="7726151" y="1925913"/>
                </a:moveTo>
                <a:cubicBezTo>
                  <a:pt x="7734173" y="1925913"/>
                  <a:pt x="7740007" y="1931747"/>
                  <a:pt x="7740007" y="1939769"/>
                </a:cubicBezTo>
                <a:cubicBezTo>
                  <a:pt x="7740007" y="1945603"/>
                  <a:pt x="7734173" y="1952166"/>
                  <a:pt x="7726151" y="1952166"/>
                </a:cubicBezTo>
                <a:cubicBezTo>
                  <a:pt x="7718858" y="1952166"/>
                  <a:pt x="7713753" y="1945603"/>
                  <a:pt x="7713753" y="1939769"/>
                </a:cubicBezTo>
                <a:cubicBezTo>
                  <a:pt x="7713753" y="1931747"/>
                  <a:pt x="7718858" y="1925913"/>
                  <a:pt x="7726151" y="1925913"/>
                </a:cubicBezTo>
                <a:close/>
                <a:moveTo>
                  <a:pt x="7654337" y="1925913"/>
                </a:moveTo>
                <a:cubicBezTo>
                  <a:pt x="7662899" y="1925913"/>
                  <a:pt x="7669126" y="1931747"/>
                  <a:pt x="7669126" y="1939769"/>
                </a:cubicBezTo>
                <a:cubicBezTo>
                  <a:pt x="7669126" y="1945603"/>
                  <a:pt x="7662899" y="1952166"/>
                  <a:pt x="7654337" y="1952166"/>
                </a:cubicBezTo>
                <a:cubicBezTo>
                  <a:pt x="7645776" y="1952166"/>
                  <a:pt x="7639549" y="1945603"/>
                  <a:pt x="7639549" y="1939769"/>
                </a:cubicBezTo>
                <a:cubicBezTo>
                  <a:pt x="7639549" y="1931747"/>
                  <a:pt x="7645776" y="1925913"/>
                  <a:pt x="7654337" y="1925913"/>
                </a:cubicBezTo>
                <a:close/>
                <a:moveTo>
                  <a:pt x="7583507" y="1925913"/>
                </a:moveTo>
                <a:cubicBezTo>
                  <a:pt x="7591291" y="1925913"/>
                  <a:pt x="7598297" y="1931747"/>
                  <a:pt x="7598297" y="1939769"/>
                </a:cubicBezTo>
                <a:cubicBezTo>
                  <a:pt x="7598297" y="1945603"/>
                  <a:pt x="7591291" y="1952166"/>
                  <a:pt x="7583507" y="1952166"/>
                </a:cubicBezTo>
                <a:cubicBezTo>
                  <a:pt x="7574945" y="1952166"/>
                  <a:pt x="7568718" y="1945603"/>
                  <a:pt x="7568718" y="1939769"/>
                </a:cubicBezTo>
                <a:cubicBezTo>
                  <a:pt x="7568718" y="1931747"/>
                  <a:pt x="7574945" y="1925913"/>
                  <a:pt x="7583507" y="1925913"/>
                </a:cubicBezTo>
                <a:close/>
                <a:moveTo>
                  <a:pt x="7512677" y="1925913"/>
                </a:moveTo>
                <a:cubicBezTo>
                  <a:pt x="7520461" y="1925913"/>
                  <a:pt x="7527466" y="1931747"/>
                  <a:pt x="7527466" y="1939769"/>
                </a:cubicBezTo>
                <a:cubicBezTo>
                  <a:pt x="7527466" y="1945603"/>
                  <a:pt x="7520461" y="1952166"/>
                  <a:pt x="7512677" y="1952166"/>
                </a:cubicBezTo>
                <a:cubicBezTo>
                  <a:pt x="7504115" y="1952166"/>
                  <a:pt x="7497889" y="1945603"/>
                  <a:pt x="7497889" y="1939769"/>
                </a:cubicBezTo>
                <a:cubicBezTo>
                  <a:pt x="7497889" y="1931747"/>
                  <a:pt x="7504115" y="1925913"/>
                  <a:pt x="7512677" y="1925913"/>
                </a:cubicBezTo>
                <a:close/>
                <a:moveTo>
                  <a:pt x="7440913" y="1925913"/>
                </a:moveTo>
                <a:cubicBezTo>
                  <a:pt x="7448206" y="1925913"/>
                  <a:pt x="7453310" y="1931747"/>
                  <a:pt x="7453310" y="1939769"/>
                </a:cubicBezTo>
                <a:cubicBezTo>
                  <a:pt x="7453310" y="1945603"/>
                  <a:pt x="7448206" y="1952166"/>
                  <a:pt x="7440913" y="1952166"/>
                </a:cubicBezTo>
                <a:cubicBezTo>
                  <a:pt x="7432891" y="1952166"/>
                  <a:pt x="7427057" y="1945603"/>
                  <a:pt x="7427057" y="1939769"/>
                </a:cubicBezTo>
                <a:cubicBezTo>
                  <a:pt x="7427057" y="1931747"/>
                  <a:pt x="7432891" y="1925913"/>
                  <a:pt x="7440913" y="1925913"/>
                </a:cubicBezTo>
                <a:close/>
                <a:moveTo>
                  <a:pt x="7726151" y="1855081"/>
                </a:moveTo>
                <a:cubicBezTo>
                  <a:pt x="7734173" y="1855081"/>
                  <a:pt x="7740007" y="1860915"/>
                  <a:pt x="7740007" y="1868937"/>
                </a:cubicBezTo>
                <a:cubicBezTo>
                  <a:pt x="7740007" y="1874771"/>
                  <a:pt x="7734173" y="1881334"/>
                  <a:pt x="7726151" y="1881334"/>
                </a:cubicBezTo>
                <a:cubicBezTo>
                  <a:pt x="7718858" y="1881334"/>
                  <a:pt x="7713753" y="1874771"/>
                  <a:pt x="7713753" y="1868937"/>
                </a:cubicBezTo>
                <a:cubicBezTo>
                  <a:pt x="7713753" y="1860915"/>
                  <a:pt x="7718858" y="1855081"/>
                  <a:pt x="7726151" y="1855081"/>
                </a:cubicBezTo>
                <a:close/>
                <a:moveTo>
                  <a:pt x="7654337" y="1855081"/>
                </a:moveTo>
                <a:cubicBezTo>
                  <a:pt x="7662899" y="1855081"/>
                  <a:pt x="7669126" y="1860915"/>
                  <a:pt x="7669126" y="1868937"/>
                </a:cubicBezTo>
                <a:cubicBezTo>
                  <a:pt x="7669126" y="1874771"/>
                  <a:pt x="7662899" y="1881334"/>
                  <a:pt x="7654337" y="1881334"/>
                </a:cubicBezTo>
                <a:cubicBezTo>
                  <a:pt x="7645776" y="1881334"/>
                  <a:pt x="7639549" y="1874771"/>
                  <a:pt x="7639549" y="1868937"/>
                </a:cubicBezTo>
                <a:cubicBezTo>
                  <a:pt x="7639549" y="1860915"/>
                  <a:pt x="7645776" y="1855081"/>
                  <a:pt x="7654337" y="1855081"/>
                </a:cubicBezTo>
                <a:close/>
                <a:moveTo>
                  <a:pt x="7583507" y="1855081"/>
                </a:moveTo>
                <a:cubicBezTo>
                  <a:pt x="7591291" y="1855081"/>
                  <a:pt x="7598297" y="1860915"/>
                  <a:pt x="7598297" y="1868937"/>
                </a:cubicBezTo>
                <a:cubicBezTo>
                  <a:pt x="7598297" y="1874771"/>
                  <a:pt x="7591291" y="1881334"/>
                  <a:pt x="7583507" y="1881334"/>
                </a:cubicBezTo>
                <a:cubicBezTo>
                  <a:pt x="7574945" y="1881334"/>
                  <a:pt x="7568718" y="1874771"/>
                  <a:pt x="7568718" y="1868937"/>
                </a:cubicBezTo>
                <a:cubicBezTo>
                  <a:pt x="7568718" y="1860915"/>
                  <a:pt x="7574945" y="1855081"/>
                  <a:pt x="7583507" y="1855081"/>
                </a:cubicBezTo>
                <a:close/>
                <a:moveTo>
                  <a:pt x="7512677" y="1855081"/>
                </a:moveTo>
                <a:cubicBezTo>
                  <a:pt x="7520461" y="1855081"/>
                  <a:pt x="7527466" y="1860915"/>
                  <a:pt x="7527466" y="1868937"/>
                </a:cubicBezTo>
                <a:cubicBezTo>
                  <a:pt x="7527466" y="1874771"/>
                  <a:pt x="7520461" y="1881334"/>
                  <a:pt x="7512677" y="1881334"/>
                </a:cubicBezTo>
                <a:cubicBezTo>
                  <a:pt x="7504115" y="1881334"/>
                  <a:pt x="7497889" y="1874771"/>
                  <a:pt x="7497889" y="1868937"/>
                </a:cubicBezTo>
                <a:cubicBezTo>
                  <a:pt x="7497889" y="1860915"/>
                  <a:pt x="7504115" y="1855081"/>
                  <a:pt x="7512677" y="1855081"/>
                </a:cubicBezTo>
                <a:close/>
                <a:moveTo>
                  <a:pt x="7440913" y="1855081"/>
                </a:moveTo>
                <a:cubicBezTo>
                  <a:pt x="7446747" y="1855081"/>
                  <a:pt x="7453310" y="1860915"/>
                  <a:pt x="7453310" y="1868937"/>
                </a:cubicBezTo>
                <a:cubicBezTo>
                  <a:pt x="7453310" y="1874771"/>
                  <a:pt x="7446747" y="1881334"/>
                  <a:pt x="7440913" y="1881334"/>
                </a:cubicBezTo>
                <a:cubicBezTo>
                  <a:pt x="7432891" y="1881334"/>
                  <a:pt x="7427057" y="1874771"/>
                  <a:pt x="7427057" y="1868937"/>
                </a:cubicBezTo>
                <a:cubicBezTo>
                  <a:pt x="7427057" y="1860915"/>
                  <a:pt x="7432891" y="1855081"/>
                  <a:pt x="7440913" y="1855081"/>
                </a:cubicBezTo>
                <a:close/>
                <a:moveTo>
                  <a:pt x="7654337" y="1780878"/>
                </a:moveTo>
                <a:cubicBezTo>
                  <a:pt x="7662899" y="1780878"/>
                  <a:pt x="7669126" y="1787441"/>
                  <a:pt x="7669126" y="1793275"/>
                </a:cubicBezTo>
                <a:cubicBezTo>
                  <a:pt x="7669126" y="1801297"/>
                  <a:pt x="7662899" y="1807131"/>
                  <a:pt x="7654337" y="1807131"/>
                </a:cubicBezTo>
                <a:cubicBezTo>
                  <a:pt x="7645776" y="1807131"/>
                  <a:pt x="7639549" y="1801297"/>
                  <a:pt x="7639549" y="1793275"/>
                </a:cubicBezTo>
                <a:cubicBezTo>
                  <a:pt x="7639549" y="1787441"/>
                  <a:pt x="7645776" y="1780878"/>
                  <a:pt x="7654337" y="1780878"/>
                </a:cubicBezTo>
                <a:close/>
                <a:moveTo>
                  <a:pt x="7583507" y="1780878"/>
                </a:moveTo>
                <a:cubicBezTo>
                  <a:pt x="7591291" y="1780878"/>
                  <a:pt x="7598297" y="1787441"/>
                  <a:pt x="7598297" y="1793275"/>
                </a:cubicBezTo>
                <a:cubicBezTo>
                  <a:pt x="7598297" y="1801297"/>
                  <a:pt x="7591291" y="1807131"/>
                  <a:pt x="7583507" y="1807131"/>
                </a:cubicBezTo>
                <a:cubicBezTo>
                  <a:pt x="7574945" y="1807131"/>
                  <a:pt x="7568718" y="1801297"/>
                  <a:pt x="7568718" y="1793275"/>
                </a:cubicBezTo>
                <a:cubicBezTo>
                  <a:pt x="7568718" y="1787441"/>
                  <a:pt x="7574945" y="1780878"/>
                  <a:pt x="7583507" y="1780878"/>
                </a:cubicBezTo>
                <a:close/>
                <a:moveTo>
                  <a:pt x="7511745" y="1780878"/>
                </a:moveTo>
                <a:cubicBezTo>
                  <a:pt x="7519038" y="1780878"/>
                  <a:pt x="7524143" y="1787441"/>
                  <a:pt x="7524143" y="1793275"/>
                </a:cubicBezTo>
                <a:cubicBezTo>
                  <a:pt x="7524143" y="1801297"/>
                  <a:pt x="7519038" y="1807131"/>
                  <a:pt x="7511745" y="1807131"/>
                </a:cubicBezTo>
                <a:cubicBezTo>
                  <a:pt x="7503723" y="1807131"/>
                  <a:pt x="7497889" y="1801297"/>
                  <a:pt x="7497889" y="1793275"/>
                </a:cubicBezTo>
                <a:cubicBezTo>
                  <a:pt x="7497889" y="1787441"/>
                  <a:pt x="7503723" y="1780878"/>
                  <a:pt x="7511745" y="1780878"/>
                </a:cubicBezTo>
                <a:close/>
                <a:moveTo>
                  <a:pt x="7440913" y="1780878"/>
                </a:moveTo>
                <a:cubicBezTo>
                  <a:pt x="7446747" y="1780878"/>
                  <a:pt x="7453310" y="1787441"/>
                  <a:pt x="7453310" y="1793275"/>
                </a:cubicBezTo>
                <a:cubicBezTo>
                  <a:pt x="7453310" y="1801297"/>
                  <a:pt x="7446747" y="1807131"/>
                  <a:pt x="7440913" y="1807131"/>
                </a:cubicBezTo>
                <a:cubicBezTo>
                  <a:pt x="7432891" y="1807131"/>
                  <a:pt x="7427057" y="1801297"/>
                  <a:pt x="7427057" y="1793275"/>
                </a:cubicBezTo>
                <a:cubicBezTo>
                  <a:pt x="7427057" y="1787441"/>
                  <a:pt x="7432891" y="1780878"/>
                  <a:pt x="7440913" y="1780878"/>
                </a:cubicBezTo>
                <a:close/>
                <a:moveTo>
                  <a:pt x="7370084" y="1780878"/>
                </a:moveTo>
                <a:cubicBezTo>
                  <a:pt x="7376647" y="1780878"/>
                  <a:pt x="7382481" y="1787441"/>
                  <a:pt x="7382481" y="1793275"/>
                </a:cubicBezTo>
                <a:cubicBezTo>
                  <a:pt x="7382481" y="1801297"/>
                  <a:pt x="7376647" y="1807131"/>
                  <a:pt x="7370084" y="1807131"/>
                </a:cubicBezTo>
                <a:cubicBezTo>
                  <a:pt x="7362791" y="1807131"/>
                  <a:pt x="7356228" y="1801297"/>
                  <a:pt x="7356228" y="1793275"/>
                </a:cubicBezTo>
                <a:cubicBezTo>
                  <a:pt x="7356228" y="1787441"/>
                  <a:pt x="7362791" y="1780878"/>
                  <a:pt x="7370084" y="1780878"/>
                </a:cubicBezTo>
                <a:close/>
                <a:moveTo>
                  <a:pt x="7294422" y="1780878"/>
                </a:moveTo>
                <a:cubicBezTo>
                  <a:pt x="7302444" y="1780878"/>
                  <a:pt x="7308278" y="1787441"/>
                  <a:pt x="7308278" y="1793275"/>
                </a:cubicBezTo>
                <a:cubicBezTo>
                  <a:pt x="7308278" y="1801297"/>
                  <a:pt x="7302444" y="1807131"/>
                  <a:pt x="7294422" y="1807131"/>
                </a:cubicBezTo>
                <a:cubicBezTo>
                  <a:pt x="7288588" y="1807131"/>
                  <a:pt x="7282025" y="1801297"/>
                  <a:pt x="7282025" y="1793275"/>
                </a:cubicBezTo>
                <a:cubicBezTo>
                  <a:pt x="7282025" y="1787441"/>
                  <a:pt x="7288588" y="1780878"/>
                  <a:pt x="7294422" y="1780878"/>
                </a:cubicBezTo>
                <a:close/>
                <a:moveTo>
                  <a:pt x="7654337" y="1710049"/>
                </a:moveTo>
                <a:cubicBezTo>
                  <a:pt x="7662899" y="1710049"/>
                  <a:pt x="7669126" y="1716612"/>
                  <a:pt x="7669126" y="1722446"/>
                </a:cubicBezTo>
                <a:cubicBezTo>
                  <a:pt x="7669126" y="1730468"/>
                  <a:pt x="7662899" y="1736302"/>
                  <a:pt x="7654337" y="1736302"/>
                </a:cubicBezTo>
                <a:cubicBezTo>
                  <a:pt x="7645776" y="1736302"/>
                  <a:pt x="7639549" y="1730468"/>
                  <a:pt x="7639549" y="1722446"/>
                </a:cubicBezTo>
                <a:cubicBezTo>
                  <a:pt x="7639549" y="1716612"/>
                  <a:pt x="7645776" y="1710049"/>
                  <a:pt x="7654337" y="1710049"/>
                </a:cubicBezTo>
                <a:close/>
                <a:moveTo>
                  <a:pt x="7583507" y="1710049"/>
                </a:moveTo>
                <a:cubicBezTo>
                  <a:pt x="7591291" y="1710049"/>
                  <a:pt x="7598297" y="1716612"/>
                  <a:pt x="7598297" y="1722446"/>
                </a:cubicBezTo>
                <a:cubicBezTo>
                  <a:pt x="7598297" y="1730468"/>
                  <a:pt x="7591291" y="1736302"/>
                  <a:pt x="7583507" y="1736302"/>
                </a:cubicBezTo>
                <a:cubicBezTo>
                  <a:pt x="7574945" y="1736302"/>
                  <a:pt x="7568718" y="1730468"/>
                  <a:pt x="7568718" y="1722446"/>
                </a:cubicBezTo>
                <a:cubicBezTo>
                  <a:pt x="7568718" y="1716612"/>
                  <a:pt x="7574945" y="1710049"/>
                  <a:pt x="7583507" y="1710049"/>
                </a:cubicBezTo>
                <a:close/>
                <a:moveTo>
                  <a:pt x="7511745" y="1710049"/>
                </a:moveTo>
                <a:cubicBezTo>
                  <a:pt x="7519038" y="1710049"/>
                  <a:pt x="7524143" y="1716612"/>
                  <a:pt x="7524143" y="1722446"/>
                </a:cubicBezTo>
                <a:cubicBezTo>
                  <a:pt x="7524143" y="1730468"/>
                  <a:pt x="7519038" y="1736302"/>
                  <a:pt x="7511745" y="1736302"/>
                </a:cubicBezTo>
                <a:cubicBezTo>
                  <a:pt x="7503723" y="1736302"/>
                  <a:pt x="7497889" y="1730468"/>
                  <a:pt x="7497889" y="1722446"/>
                </a:cubicBezTo>
                <a:cubicBezTo>
                  <a:pt x="7497889" y="1716612"/>
                  <a:pt x="7503723" y="1710049"/>
                  <a:pt x="7511745" y="1710049"/>
                </a:cubicBezTo>
                <a:close/>
                <a:moveTo>
                  <a:pt x="7440913" y="1710049"/>
                </a:moveTo>
                <a:cubicBezTo>
                  <a:pt x="7446747" y="1710049"/>
                  <a:pt x="7453310" y="1716612"/>
                  <a:pt x="7453310" y="1722446"/>
                </a:cubicBezTo>
                <a:cubicBezTo>
                  <a:pt x="7453310" y="1730468"/>
                  <a:pt x="7446747" y="1736302"/>
                  <a:pt x="7440913" y="1736302"/>
                </a:cubicBezTo>
                <a:cubicBezTo>
                  <a:pt x="7432891" y="1736302"/>
                  <a:pt x="7427057" y="1730468"/>
                  <a:pt x="7427057" y="1722446"/>
                </a:cubicBezTo>
                <a:cubicBezTo>
                  <a:pt x="7427057" y="1716612"/>
                  <a:pt x="7432891" y="1710049"/>
                  <a:pt x="7440913" y="1710049"/>
                </a:cubicBezTo>
                <a:close/>
                <a:moveTo>
                  <a:pt x="7370084" y="1710049"/>
                </a:moveTo>
                <a:cubicBezTo>
                  <a:pt x="7376647" y="1710049"/>
                  <a:pt x="7382481" y="1716612"/>
                  <a:pt x="7382481" y="1722446"/>
                </a:cubicBezTo>
                <a:cubicBezTo>
                  <a:pt x="7382481" y="1730468"/>
                  <a:pt x="7376647" y="1736302"/>
                  <a:pt x="7370084" y="1736302"/>
                </a:cubicBezTo>
                <a:cubicBezTo>
                  <a:pt x="7362791" y="1736302"/>
                  <a:pt x="7356228" y="1730468"/>
                  <a:pt x="7356228" y="1722446"/>
                </a:cubicBezTo>
                <a:cubicBezTo>
                  <a:pt x="7356228" y="1716612"/>
                  <a:pt x="7362791" y="1710049"/>
                  <a:pt x="7370084" y="1710049"/>
                </a:cubicBezTo>
                <a:close/>
                <a:moveTo>
                  <a:pt x="7294422" y="1710049"/>
                </a:moveTo>
                <a:cubicBezTo>
                  <a:pt x="7302444" y="1710049"/>
                  <a:pt x="7308278" y="1716612"/>
                  <a:pt x="7308278" y="1722446"/>
                </a:cubicBezTo>
                <a:cubicBezTo>
                  <a:pt x="7308278" y="1730468"/>
                  <a:pt x="7302444" y="1736302"/>
                  <a:pt x="7294422" y="1736302"/>
                </a:cubicBezTo>
                <a:cubicBezTo>
                  <a:pt x="7288588" y="1736302"/>
                  <a:pt x="7282025" y="1730468"/>
                  <a:pt x="7282025" y="1722446"/>
                </a:cubicBezTo>
                <a:cubicBezTo>
                  <a:pt x="7282025" y="1716612"/>
                  <a:pt x="7288588" y="1710049"/>
                  <a:pt x="7294422" y="1710049"/>
                </a:cubicBezTo>
                <a:close/>
                <a:moveTo>
                  <a:pt x="7223591" y="1710049"/>
                </a:moveTo>
                <a:cubicBezTo>
                  <a:pt x="7231613" y="1710049"/>
                  <a:pt x="7237447" y="1716612"/>
                  <a:pt x="7237447" y="1722446"/>
                </a:cubicBezTo>
                <a:cubicBezTo>
                  <a:pt x="7237447" y="1730468"/>
                  <a:pt x="7231613" y="1736302"/>
                  <a:pt x="7223591" y="1736302"/>
                </a:cubicBezTo>
                <a:cubicBezTo>
                  <a:pt x="7217757" y="1736302"/>
                  <a:pt x="7211194" y="1730468"/>
                  <a:pt x="7211194" y="1722446"/>
                </a:cubicBezTo>
                <a:cubicBezTo>
                  <a:pt x="7211194" y="1716612"/>
                  <a:pt x="7217757" y="1710049"/>
                  <a:pt x="7223591" y="1710049"/>
                </a:cubicBezTo>
                <a:close/>
                <a:moveTo>
                  <a:pt x="7583507" y="1639217"/>
                </a:moveTo>
                <a:cubicBezTo>
                  <a:pt x="7591291" y="1639217"/>
                  <a:pt x="7598297" y="1643592"/>
                  <a:pt x="7598297" y="1651614"/>
                </a:cubicBezTo>
                <a:cubicBezTo>
                  <a:pt x="7598297" y="1659636"/>
                  <a:pt x="7591291" y="1665470"/>
                  <a:pt x="7583507" y="1665470"/>
                </a:cubicBezTo>
                <a:cubicBezTo>
                  <a:pt x="7574945" y="1665470"/>
                  <a:pt x="7568718" y="1659636"/>
                  <a:pt x="7568718" y="1651614"/>
                </a:cubicBezTo>
                <a:cubicBezTo>
                  <a:pt x="7568718" y="1643592"/>
                  <a:pt x="7574945" y="1639217"/>
                  <a:pt x="7583507" y="1639217"/>
                </a:cubicBezTo>
                <a:close/>
                <a:moveTo>
                  <a:pt x="7511745" y="1639217"/>
                </a:moveTo>
                <a:cubicBezTo>
                  <a:pt x="7519038" y="1639217"/>
                  <a:pt x="7524143" y="1643592"/>
                  <a:pt x="7524143" y="1651614"/>
                </a:cubicBezTo>
                <a:cubicBezTo>
                  <a:pt x="7524143" y="1659636"/>
                  <a:pt x="7519038" y="1665470"/>
                  <a:pt x="7511745" y="1665470"/>
                </a:cubicBezTo>
                <a:cubicBezTo>
                  <a:pt x="7503723" y="1665470"/>
                  <a:pt x="7497889" y="1659636"/>
                  <a:pt x="7497889" y="1651614"/>
                </a:cubicBezTo>
                <a:cubicBezTo>
                  <a:pt x="7497889" y="1643592"/>
                  <a:pt x="7503723" y="1639217"/>
                  <a:pt x="7511745" y="1639217"/>
                </a:cubicBezTo>
                <a:close/>
                <a:moveTo>
                  <a:pt x="7440913" y="1639217"/>
                </a:moveTo>
                <a:cubicBezTo>
                  <a:pt x="7446747" y="1639217"/>
                  <a:pt x="7453310" y="1643592"/>
                  <a:pt x="7453310" y="1651614"/>
                </a:cubicBezTo>
                <a:cubicBezTo>
                  <a:pt x="7453310" y="1659636"/>
                  <a:pt x="7446747" y="1665470"/>
                  <a:pt x="7440913" y="1665470"/>
                </a:cubicBezTo>
                <a:cubicBezTo>
                  <a:pt x="7432891" y="1665470"/>
                  <a:pt x="7427057" y="1659636"/>
                  <a:pt x="7427057" y="1651614"/>
                </a:cubicBezTo>
                <a:cubicBezTo>
                  <a:pt x="7427057" y="1643592"/>
                  <a:pt x="7432891" y="1639217"/>
                  <a:pt x="7440913" y="1639217"/>
                </a:cubicBezTo>
                <a:close/>
                <a:moveTo>
                  <a:pt x="7370084" y="1639217"/>
                </a:moveTo>
                <a:cubicBezTo>
                  <a:pt x="7376647" y="1639217"/>
                  <a:pt x="7382481" y="1643592"/>
                  <a:pt x="7382481" y="1651614"/>
                </a:cubicBezTo>
                <a:cubicBezTo>
                  <a:pt x="7382481" y="1659636"/>
                  <a:pt x="7376647" y="1665470"/>
                  <a:pt x="7370084" y="1665470"/>
                </a:cubicBezTo>
                <a:cubicBezTo>
                  <a:pt x="7362791" y="1665470"/>
                  <a:pt x="7356228" y="1659636"/>
                  <a:pt x="7356228" y="1651614"/>
                </a:cubicBezTo>
                <a:cubicBezTo>
                  <a:pt x="7356228" y="1643592"/>
                  <a:pt x="7362791" y="1639217"/>
                  <a:pt x="7370084" y="1639217"/>
                </a:cubicBezTo>
                <a:close/>
                <a:moveTo>
                  <a:pt x="7294422" y="1639217"/>
                </a:moveTo>
                <a:cubicBezTo>
                  <a:pt x="7302444" y="1639217"/>
                  <a:pt x="7308278" y="1643592"/>
                  <a:pt x="7308278" y="1651614"/>
                </a:cubicBezTo>
                <a:cubicBezTo>
                  <a:pt x="7308278" y="1659636"/>
                  <a:pt x="7302444" y="1665470"/>
                  <a:pt x="7294422" y="1665470"/>
                </a:cubicBezTo>
                <a:cubicBezTo>
                  <a:pt x="7288588" y="1665470"/>
                  <a:pt x="7282025" y="1659636"/>
                  <a:pt x="7282025" y="1651614"/>
                </a:cubicBezTo>
                <a:cubicBezTo>
                  <a:pt x="7282025" y="1643592"/>
                  <a:pt x="7288588" y="1639217"/>
                  <a:pt x="7294422" y="1639217"/>
                </a:cubicBezTo>
                <a:close/>
                <a:moveTo>
                  <a:pt x="7223591" y="1639217"/>
                </a:moveTo>
                <a:cubicBezTo>
                  <a:pt x="7231613" y="1639217"/>
                  <a:pt x="7237447" y="1643592"/>
                  <a:pt x="7237447" y="1651614"/>
                </a:cubicBezTo>
                <a:cubicBezTo>
                  <a:pt x="7237447" y="1659636"/>
                  <a:pt x="7231613" y="1665470"/>
                  <a:pt x="7223591" y="1665470"/>
                </a:cubicBezTo>
                <a:cubicBezTo>
                  <a:pt x="7217757" y="1665470"/>
                  <a:pt x="7211194" y="1659636"/>
                  <a:pt x="7211194" y="1651614"/>
                </a:cubicBezTo>
                <a:cubicBezTo>
                  <a:pt x="7211194" y="1643592"/>
                  <a:pt x="7217757" y="1639217"/>
                  <a:pt x="7223591" y="1639217"/>
                </a:cubicBezTo>
                <a:close/>
                <a:moveTo>
                  <a:pt x="7152761" y="1639217"/>
                </a:moveTo>
                <a:cubicBezTo>
                  <a:pt x="7160783" y="1639217"/>
                  <a:pt x="7166617" y="1643592"/>
                  <a:pt x="7166617" y="1651614"/>
                </a:cubicBezTo>
                <a:cubicBezTo>
                  <a:pt x="7166617" y="1659636"/>
                  <a:pt x="7160783" y="1665470"/>
                  <a:pt x="7152761" y="1665470"/>
                </a:cubicBezTo>
                <a:cubicBezTo>
                  <a:pt x="7144739" y="1665470"/>
                  <a:pt x="7140364" y="1659636"/>
                  <a:pt x="7140364" y="1651614"/>
                </a:cubicBezTo>
                <a:cubicBezTo>
                  <a:pt x="7140364" y="1643592"/>
                  <a:pt x="7144739" y="1639217"/>
                  <a:pt x="7152761" y="1639217"/>
                </a:cubicBezTo>
                <a:close/>
                <a:moveTo>
                  <a:pt x="7511745" y="1568388"/>
                </a:moveTo>
                <a:cubicBezTo>
                  <a:pt x="7519038" y="1568388"/>
                  <a:pt x="7524143" y="1574614"/>
                  <a:pt x="7524143" y="1583176"/>
                </a:cubicBezTo>
                <a:cubicBezTo>
                  <a:pt x="7524143" y="1591738"/>
                  <a:pt x="7519038" y="1597964"/>
                  <a:pt x="7511745" y="1597964"/>
                </a:cubicBezTo>
                <a:cubicBezTo>
                  <a:pt x="7503723" y="1597964"/>
                  <a:pt x="7497889" y="1591738"/>
                  <a:pt x="7497889" y="1583176"/>
                </a:cubicBezTo>
                <a:cubicBezTo>
                  <a:pt x="7497889" y="1574614"/>
                  <a:pt x="7503723" y="1568388"/>
                  <a:pt x="7511745" y="1568388"/>
                </a:cubicBezTo>
                <a:close/>
                <a:moveTo>
                  <a:pt x="7440913" y="1568388"/>
                </a:moveTo>
                <a:cubicBezTo>
                  <a:pt x="7446747" y="1568388"/>
                  <a:pt x="7453310" y="1574614"/>
                  <a:pt x="7453310" y="1583176"/>
                </a:cubicBezTo>
                <a:cubicBezTo>
                  <a:pt x="7453310" y="1591738"/>
                  <a:pt x="7446747" y="1597964"/>
                  <a:pt x="7440913" y="1597964"/>
                </a:cubicBezTo>
                <a:cubicBezTo>
                  <a:pt x="7432891" y="1597964"/>
                  <a:pt x="7427057" y="1591738"/>
                  <a:pt x="7427057" y="1583176"/>
                </a:cubicBezTo>
                <a:cubicBezTo>
                  <a:pt x="7427057" y="1574614"/>
                  <a:pt x="7432891" y="1568388"/>
                  <a:pt x="7440913" y="1568388"/>
                </a:cubicBezTo>
                <a:close/>
                <a:moveTo>
                  <a:pt x="7370084" y="1568388"/>
                </a:moveTo>
                <a:cubicBezTo>
                  <a:pt x="7376647" y="1568388"/>
                  <a:pt x="7382481" y="1574614"/>
                  <a:pt x="7382481" y="1583176"/>
                </a:cubicBezTo>
                <a:cubicBezTo>
                  <a:pt x="7382481" y="1591738"/>
                  <a:pt x="7376647" y="1597964"/>
                  <a:pt x="7370084" y="1597964"/>
                </a:cubicBezTo>
                <a:cubicBezTo>
                  <a:pt x="7362791" y="1597964"/>
                  <a:pt x="7356228" y="1591738"/>
                  <a:pt x="7356228" y="1583176"/>
                </a:cubicBezTo>
                <a:cubicBezTo>
                  <a:pt x="7356228" y="1574614"/>
                  <a:pt x="7362791" y="1568388"/>
                  <a:pt x="7370084" y="1568388"/>
                </a:cubicBezTo>
                <a:close/>
                <a:moveTo>
                  <a:pt x="7294422" y="1568388"/>
                </a:moveTo>
                <a:cubicBezTo>
                  <a:pt x="7302444" y="1568388"/>
                  <a:pt x="7308278" y="1574614"/>
                  <a:pt x="7308278" y="1583176"/>
                </a:cubicBezTo>
                <a:cubicBezTo>
                  <a:pt x="7308278" y="1591738"/>
                  <a:pt x="7302444" y="1597964"/>
                  <a:pt x="7294422" y="1597964"/>
                </a:cubicBezTo>
                <a:cubicBezTo>
                  <a:pt x="7288588" y="1597964"/>
                  <a:pt x="7282025" y="1591738"/>
                  <a:pt x="7282025" y="1583176"/>
                </a:cubicBezTo>
                <a:cubicBezTo>
                  <a:pt x="7282025" y="1574614"/>
                  <a:pt x="7288588" y="1568388"/>
                  <a:pt x="7294422" y="1568388"/>
                </a:cubicBezTo>
                <a:close/>
                <a:moveTo>
                  <a:pt x="7223591" y="1568388"/>
                </a:moveTo>
                <a:cubicBezTo>
                  <a:pt x="7231613" y="1568388"/>
                  <a:pt x="7237447" y="1574614"/>
                  <a:pt x="7237447" y="1583176"/>
                </a:cubicBezTo>
                <a:cubicBezTo>
                  <a:pt x="7237447" y="1591738"/>
                  <a:pt x="7231613" y="1597964"/>
                  <a:pt x="7223591" y="1597964"/>
                </a:cubicBezTo>
                <a:cubicBezTo>
                  <a:pt x="7217757" y="1597964"/>
                  <a:pt x="7211194" y="1591738"/>
                  <a:pt x="7211194" y="1583176"/>
                </a:cubicBezTo>
                <a:cubicBezTo>
                  <a:pt x="7211194" y="1574614"/>
                  <a:pt x="7217757" y="1568388"/>
                  <a:pt x="7223591" y="1568388"/>
                </a:cubicBezTo>
                <a:close/>
                <a:moveTo>
                  <a:pt x="7152761" y="1568388"/>
                </a:moveTo>
                <a:cubicBezTo>
                  <a:pt x="7160783" y="1568388"/>
                  <a:pt x="7166617" y="1572763"/>
                  <a:pt x="7166617" y="1580785"/>
                </a:cubicBezTo>
                <a:cubicBezTo>
                  <a:pt x="7166617" y="1588807"/>
                  <a:pt x="7160783" y="1594641"/>
                  <a:pt x="7152761" y="1594641"/>
                </a:cubicBezTo>
                <a:cubicBezTo>
                  <a:pt x="7144739" y="1594641"/>
                  <a:pt x="7140364" y="1588807"/>
                  <a:pt x="7140364" y="1580785"/>
                </a:cubicBezTo>
                <a:cubicBezTo>
                  <a:pt x="7140364" y="1572763"/>
                  <a:pt x="7144739" y="1568388"/>
                  <a:pt x="7152761" y="1568388"/>
                </a:cubicBezTo>
                <a:close/>
                <a:moveTo>
                  <a:pt x="7084322" y="1568388"/>
                </a:moveTo>
                <a:cubicBezTo>
                  <a:pt x="7092106" y="1568388"/>
                  <a:pt x="7099111" y="1572763"/>
                  <a:pt x="7099111" y="1580785"/>
                </a:cubicBezTo>
                <a:cubicBezTo>
                  <a:pt x="7099111" y="1588807"/>
                  <a:pt x="7092106" y="1594641"/>
                  <a:pt x="7084322" y="1594641"/>
                </a:cubicBezTo>
                <a:cubicBezTo>
                  <a:pt x="7075760" y="1594641"/>
                  <a:pt x="7069533" y="1588807"/>
                  <a:pt x="7069533" y="1580785"/>
                </a:cubicBezTo>
                <a:cubicBezTo>
                  <a:pt x="7069533" y="1572763"/>
                  <a:pt x="7075760" y="1568388"/>
                  <a:pt x="7084322" y="1568388"/>
                </a:cubicBezTo>
                <a:close/>
                <a:moveTo>
                  <a:pt x="7440913" y="1494185"/>
                </a:moveTo>
                <a:cubicBezTo>
                  <a:pt x="7446747" y="1494185"/>
                  <a:pt x="7453310" y="1500411"/>
                  <a:pt x="7453310" y="1508973"/>
                </a:cubicBezTo>
                <a:cubicBezTo>
                  <a:pt x="7453310" y="1516756"/>
                  <a:pt x="7446747" y="1523761"/>
                  <a:pt x="7440913" y="1523761"/>
                </a:cubicBezTo>
                <a:cubicBezTo>
                  <a:pt x="7432891" y="1523761"/>
                  <a:pt x="7427057" y="1516756"/>
                  <a:pt x="7427057" y="1508973"/>
                </a:cubicBezTo>
                <a:cubicBezTo>
                  <a:pt x="7427057" y="1500411"/>
                  <a:pt x="7432891" y="1494185"/>
                  <a:pt x="7440913" y="1494185"/>
                </a:cubicBezTo>
                <a:close/>
                <a:moveTo>
                  <a:pt x="7370084" y="1494185"/>
                </a:moveTo>
                <a:cubicBezTo>
                  <a:pt x="7376647" y="1494185"/>
                  <a:pt x="7382481" y="1500411"/>
                  <a:pt x="7382481" y="1508973"/>
                </a:cubicBezTo>
                <a:cubicBezTo>
                  <a:pt x="7382481" y="1516756"/>
                  <a:pt x="7376647" y="1523761"/>
                  <a:pt x="7370084" y="1523761"/>
                </a:cubicBezTo>
                <a:cubicBezTo>
                  <a:pt x="7362791" y="1523761"/>
                  <a:pt x="7356228" y="1516756"/>
                  <a:pt x="7356228" y="1508973"/>
                </a:cubicBezTo>
                <a:cubicBezTo>
                  <a:pt x="7356228" y="1500411"/>
                  <a:pt x="7362791" y="1494185"/>
                  <a:pt x="7370084" y="1494185"/>
                </a:cubicBezTo>
                <a:close/>
                <a:moveTo>
                  <a:pt x="7294422" y="1494185"/>
                </a:moveTo>
                <a:cubicBezTo>
                  <a:pt x="7302444" y="1494185"/>
                  <a:pt x="7308278" y="1500411"/>
                  <a:pt x="7308278" y="1508973"/>
                </a:cubicBezTo>
                <a:cubicBezTo>
                  <a:pt x="7308278" y="1516756"/>
                  <a:pt x="7302444" y="1523761"/>
                  <a:pt x="7294422" y="1523761"/>
                </a:cubicBezTo>
                <a:cubicBezTo>
                  <a:pt x="7288588" y="1523761"/>
                  <a:pt x="7282025" y="1516756"/>
                  <a:pt x="7282025" y="1508973"/>
                </a:cubicBezTo>
                <a:cubicBezTo>
                  <a:pt x="7282025" y="1500411"/>
                  <a:pt x="7288588" y="1494185"/>
                  <a:pt x="7294422" y="1494185"/>
                </a:cubicBezTo>
                <a:close/>
                <a:moveTo>
                  <a:pt x="7223591" y="1494185"/>
                </a:moveTo>
                <a:cubicBezTo>
                  <a:pt x="7231613" y="1494185"/>
                  <a:pt x="7237447" y="1500411"/>
                  <a:pt x="7237447" y="1508973"/>
                </a:cubicBezTo>
                <a:cubicBezTo>
                  <a:pt x="7237447" y="1516756"/>
                  <a:pt x="7231613" y="1523761"/>
                  <a:pt x="7223591" y="1523761"/>
                </a:cubicBezTo>
                <a:cubicBezTo>
                  <a:pt x="7217757" y="1523761"/>
                  <a:pt x="7211194" y="1516756"/>
                  <a:pt x="7211194" y="1508973"/>
                </a:cubicBezTo>
                <a:cubicBezTo>
                  <a:pt x="7211194" y="1500411"/>
                  <a:pt x="7217757" y="1494185"/>
                  <a:pt x="7223591" y="1494185"/>
                </a:cubicBezTo>
                <a:close/>
                <a:moveTo>
                  <a:pt x="7152761" y="1494185"/>
                </a:moveTo>
                <a:cubicBezTo>
                  <a:pt x="7160783" y="1494185"/>
                  <a:pt x="7166617" y="1500411"/>
                  <a:pt x="7166617" y="1508973"/>
                </a:cubicBezTo>
                <a:cubicBezTo>
                  <a:pt x="7166617" y="1516756"/>
                  <a:pt x="7160783" y="1523761"/>
                  <a:pt x="7152761" y="1523761"/>
                </a:cubicBezTo>
                <a:cubicBezTo>
                  <a:pt x="7144739" y="1523761"/>
                  <a:pt x="7140364" y="1516756"/>
                  <a:pt x="7140364" y="1508973"/>
                </a:cubicBezTo>
                <a:cubicBezTo>
                  <a:pt x="7140364" y="1500411"/>
                  <a:pt x="7144739" y="1494185"/>
                  <a:pt x="7152761" y="1494185"/>
                </a:cubicBezTo>
                <a:close/>
                <a:moveTo>
                  <a:pt x="7084322" y="1494185"/>
                </a:moveTo>
                <a:cubicBezTo>
                  <a:pt x="7092106" y="1494185"/>
                  <a:pt x="7099111" y="1500411"/>
                  <a:pt x="7099111" y="1508973"/>
                </a:cubicBezTo>
                <a:cubicBezTo>
                  <a:pt x="7099111" y="1516756"/>
                  <a:pt x="7092106" y="1523761"/>
                  <a:pt x="7084322" y="1523761"/>
                </a:cubicBezTo>
                <a:cubicBezTo>
                  <a:pt x="7075760" y="1523761"/>
                  <a:pt x="7069533" y="1516756"/>
                  <a:pt x="7069533" y="1508973"/>
                </a:cubicBezTo>
                <a:cubicBezTo>
                  <a:pt x="7069533" y="1500411"/>
                  <a:pt x="7075760" y="1494185"/>
                  <a:pt x="7084322" y="1494185"/>
                </a:cubicBezTo>
                <a:close/>
                <a:moveTo>
                  <a:pt x="7013492" y="1494185"/>
                </a:moveTo>
                <a:cubicBezTo>
                  <a:pt x="7021275" y="1494185"/>
                  <a:pt x="7028280" y="1500411"/>
                  <a:pt x="7028280" y="1508973"/>
                </a:cubicBezTo>
                <a:cubicBezTo>
                  <a:pt x="7028280" y="1516756"/>
                  <a:pt x="7021275" y="1523761"/>
                  <a:pt x="7013492" y="1523761"/>
                </a:cubicBezTo>
                <a:cubicBezTo>
                  <a:pt x="7004930" y="1523761"/>
                  <a:pt x="6998704" y="1516756"/>
                  <a:pt x="6998704" y="1508973"/>
                </a:cubicBezTo>
                <a:cubicBezTo>
                  <a:pt x="6998704" y="1500411"/>
                  <a:pt x="7004930" y="1494185"/>
                  <a:pt x="7013492" y="1494185"/>
                </a:cubicBezTo>
                <a:close/>
                <a:moveTo>
                  <a:pt x="6939085" y="1494185"/>
                </a:moveTo>
                <a:cubicBezTo>
                  <a:pt x="6946378" y="1494185"/>
                  <a:pt x="6950753" y="1500411"/>
                  <a:pt x="6950753" y="1508973"/>
                </a:cubicBezTo>
                <a:cubicBezTo>
                  <a:pt x="6950753" y="1516756"/>
                  <a:pt x="6946378" y="1523761"/>
                  <a:pt x="6939085" y="1523761"/>
                </a:cubicBezTo>
                <a:cubicBezTo>
                  <a:pt x="6931063" y="1523761"/>
                  <a:pt x="6924500" y="1516756"/>
                  <a:pt x="6924500" y="1508973"/>
                </a:cubicBezTo>
                <a:cubicBezTo>
                  <a:pt x="6924500" y="1500411"/>
                  <a:pt x="6931063" y="1494185"/>
                  <a:pt x="6939085" y="1494185"/>
                </a:cubicBezTo>
                <a:close/>
                <a:moveTo>
                  <a:pt x="83229" y="1426727"/>
                </a:moveTo>
                <a:cubicBezTo>
                  <a:pt x="90521" y="1426727"/>
                  <a:pt x="97085" y="1431102"/>
                  <a:pt x="97085" y="1439124"/>
                </a:cubicBezTo>
                <a:cubicBezTo>
                  <a:pt x="97085" y="1446417"/>
                  <a:pt x="90521" y="1452980"/>
                  <a:pt x="83229" y="1452980"/>
                </a:cubicBezTo>
                <a:cubicBezTo>
                  <a:pt x="76665" y="1452980"/>
                  <a:pt x="70831" y="1446417"/>
                  <a:pt x="70831" y="1439124"/>
                </a:cubicBezTo>
                <a:cubicBezTo>
                  <a:pt x="70831" y="1432561"/>
                  <a:pt x="76665" y="1426727"/>
                  <a:pt x="83229" y="1426727"/>
                </a:cubicBezTo>
                <a:close/>
                <a:moveTo>
                  <a:pt x="11993" y="1426727"/>
                </a:moveTo>
                <a:cubicBezTo>
                  <a:pt x="20237" y="1426727"/>
                  <a:pt x="26234" y="1432561"/>
                  <a:pt x="26234" y="1439124"/>
                </a:cubicBezTo>
                <a:cubicBezTo>
                  <a:pt x="26234" y="1446417"/>
                  <a:pt x="20237" y="1452980"/>
                  <a:pt x="11993" y="1452980"/>
                </a:cubicBezTo>
                <a:cubicBezTo>
                  <a:pt x="5996" y="1452980"/>
                  <a:pt x="0" y="1446417"/>
                  <a:pt x="0" y="1439124"/>
                </a:cubicBezTo>
                <a:cubicBezTo>
                  <a:pt x="0" y="1432561"/>
                  <a:pt x="5996" y="1426727"/>
                  <a:pt x="11993" y="1426727"/>
                </a:cubicBezTo>
                <a:close/>
                <a:moveTo>
                  <a:pt x="7370084" y="1423353"/>
                </a:moveTo>
                <a:cubicBezTo>
                  <a:pt x="7376647" y="1423353"/>
                  <a:pt x="7382481" y="1429580"/>
                  <a:pt x="7382481" y="1438142"/>
                </a:cubicBezTo>
                <a:cubicBezTo>
                  <a:pt x="7382481" y="1445926"/>
                  <a:pt x="7376647" y="1452931"/>
                  <a:pt x="7370084" y="1452931"/>
                </a:cubicBezTo>
                <a:cubicBezTo>
                  <a:pt x="7362791" y="1452931"/>
                  <a:pt x="7356228" y="1445926"/>
                  <a:pt x="7356228" y="1438142"/>
                </a:cubicBezTo>
                <a:cubicBezTo>
                  <a:pt x="7356228" y="1429580"/>
                  <a:pt x="7362791" y="1423353"/>
                  <a:pt x="7370084" y="1423353"/>
                </a:cubicBezTo>
                <a:close/>
                <a:moveTo>
                  <a:pt x="7294422" y="1423353"/>
                </a:moveTo>
                <a:cubicBezTo>
                  <a:pt x="7302444" y="1423353"/>
                  <a:pt x="7308278" y="1429580"/>
                  <a:pt x="7308278" y="1438142"/>
                </a:cubicBezTo>
                <a:cubicBezTo>
                  <a:pt x="7308278" y="1445926"/>
                  <a:pt x="7302444" y="1452931"/>
                  <a:pt x="7294422" y="1452931"/>
                </a:cubicBezTo>
                <a:cubicBezTo>
                  <a:pt x="7288588" y="1452931"/>
                  <a:pt x="7282025" y="1445926"/>
                  <a:pt x="7282025" y="1438142"/>
                </a:cubicBezTo>
                <a:cubicBezTo>
                  <a:pt x="7282025" y="1429580"/>
                  <a:pt x="7288588" y="1423353"/>
                  <a:pt x="7294422" y="1423353"/>
                </a:cubicBezTo>
                <a:close/>
                <a:moveTo>
                  <a:pt x="7223591" y="1423353"/>
                </a:moveTo>
                <a:cubicBezTo>
                  <a:pt x="7231613" y="1423353"/>
                  <a:pt x="7237447" y="1429580"/>
                  <a:pt x="7237447" y="1438142"/>
                </a:cubicBezTo>
                <a:cubicBezTo>
                  <a:pt x="7237447" y="1445926"/>
                  <a:pt x="7231613" y="1452931"/>
                  <a:pt x="7223591" y="1452931"/>
                </a:cubicBezTo>
                <a:cubicBezTo>
                  <a:pt x="7217757" y="1452931"/>
                  <a:pt x="7211194" y="1445926"/>
                  <a:pt x="7211194" y="1438142"/>
                </a:cubicBezTo>
                <a:cubicBezTo>
                  <a:pt x="7211194" y="1429580"/>
                  <a:pt x="7215569" y="1423353"/>
                  <a:pt x="7223591" y="1423353"/>
                </a:cubicBezTo>
                <a:close/>
                <a:moveTo>
                  <a:pt x="7155152" y="1423353"/>
                </a:moveTo>
                <a:cubicBezTo>
                  <a:pt x="7163714" y="1423353"/>
                  <a:pt x="7169940" y="1429580"/>
                  <a:pt x="7169940" y="1438142"/>
                </a:cubicBezTo>
                <a:cubicBezTo>
                  <a:pt x="7169940" y="1445926"/>
                  <a:pt x="7163714" y="1452931"/>
                  <a:pt x="7155152" y="1452931"/>
                </a:cubicBezTo>
                <a:cubicBezTo>
                  <a:pt x="7146590" y="1452931"/>
                  <a:pt x="7141920" y="1445926"/>
                  <a:pt x="7141920" y="1438142"/>
                </a:cubicBezTo>
                <a:cubicBezTo>
                  <a:pt x="7140364" y="1429580"/>
                  <a:pt x="7146590" y="1423353"/>
                  <a:pt x="7155152" y="1423353"/>
                </a:cubicBezTo>
                <a:close/>
                <a:moveTo>
                  <a:pt x="7084322" y="1423353"/>
                </a:moveTo>
                <a:cubicBezTo>
                  <a:pt x="7092106" y="1423353"/>
                  <a:pt x="7099111" y="1429580"/>
                  <a:pt x="7099111" y="1438142"/>
                </a:cubicBezTo>
                <a:cubicBezTo>
                  <a:pt x="7099111" y="1445926"/>
                  <a:pt x="7092106" y="1452931"/>
                  <a:pt x="7084322" y="1452931"/>
                </a:cubicBezTo>
                <a:cubicBezTo>
                  <a:pt x="7075760" y="1452931"/>
                  <a:pt x="7069533" y="1445926"/>
                  <a:pt x="7069533" y="1438142"/>
                </a:cubicBezTo>
                <a:cubicBezTo>
                  <a:pt x="7069533" y="1429580"/>
                  <a:pt x="7075760" y="1423353"/>
                  <a:pt x="7084322" y="1423353"/>
                </a:cubicBezTo>
                <a:close/>
                <a:moveTo>
                  <a:pt x="7013492" y="1423353"/>
                </a:moveTo>
                <a:cubicBezTo>
                  <a:pt x="7021275" y="1423353"/>
                  <a:pt x="7028280" y="1429580"/>
                  <a:pt x="7028280" y="1438142"/>
                </a:cubicBezTo>
                <a:cubicBezTo>
                  <a:pt x="7028280" y="1445926"/>
                  <a:pt x="7021275" y="1452931"/>
                  <a:pt x="7013492" y="1452931"/>
                </a:cubicBezTo>
                <a:cubicBezTo>
                  <a:pt x="7004930" y="1452931"/>
                  <a:pt x="6998704" y="1445926"/>
                  <a:pt x="6998704" y="1438142"/>
                </a:cubicBezTo>
                <a:cubicBezTo>
                  <a:pt x="6998704" y="1429580"/>
                  <a:pt x="7004930" y="1423353"/>
                  <a:pt x="7013492" y="1423353"/>
                </a:cubicBezTo>
                <a:close/>
                <a:moveTo>
                  <a:pt x="6939085" y="1423353"/>
                </a:moveTo>
                <a:cubicBezTo>
                  <a:pt x="6946378" y="1423353"/>
                  <a:pt x="6950753" y="1429580"/>
                  <a:pt x="6950753" y="1438142"/>
                </a:cubicBezTo>
                <a:cubicBezTo>
                  <a:pt x="6950753" y="1445926"/>
                  <a:pt x="6946378" y="1452931"/>
                  <a:pt x="6939085" y="1452931"/>
                </a:cubicBezTo>
                <a:cubicBezTo>
                  <a:pt x="6931063" y="1452931"/>
                  <a:pt x="6924500" y="1445926"/>
                  <a:pt x="6924500" y="1438142"/>
                </a:cubicBezTo>
                <a:cubicBezTo>
                  <a:pt x="6924500" y="1429580"/>
                  <a:pt x="6931063" y="1423353"/>
                  <a:pt x="6939085" y="1423353"/>
                </a:cubicBezTo>
                <a:close/>
                <a:moveTo>
                  <a:pt x="6867525" y="1423353"/>
                </a:moveTo>
                <a:cubicBezTo>
                  <a:pt x="6874088" y="1423353"/>
                  <a:pt x="6879922" y="1429580"/>
                  <a:pt x="6879922" y="1438142"/>
                </a:cubicBezTo>
                <a:cubicBezTo>
                  <a:pt x="6879922" y="1445926"/>
                  <a:pt x="6874088" y="1452931"/>
                  <a:pt x="6867525" y="1452931"/>
                </a:cubicBezTo>
                <a:cubicBezTo>
                  <a:pt x="6860232" y="1452931"/>
                  <a:pt x="6853669" y="1445926"/>
                  <a:pt x="6853669" y="1438142"/>
                </a:cubicBezTo>
                <a:cubicBezTo>
                  <a:pt x="6853669" y="1429580"/>
                  <a:pt x="6860232" y="1423353"/>
                  <a:pt x="6867525" y="1423353"/>
                </a:cubicBezTo>
                <a:close/>
                <a:moveTo>
                  <a:pt x="6796696" y="1423353"/>
                </a:moveTo>
                <a:cubicBezTo>
                  <a:pt x="6803259" y="1423353"/>
                  <a:pt x="6809093" y="1429580"/>
                  <a:pt x="6809093" y="1438142"/>
                </a:cubicBezTo>
                <a:cubicBezTo>
                  <a:pt x="6809093" y="1445926"/>
                  <a:pt x="6803259" y="1452931"/>
                  <a:pt x="6796696" y="1452931"/>
                </a:cubicBezTo>
                <a:cubicBezTo>
                  <a:pt x="6789403" y="1452931"/>
                  <a:pt x="6782840" y="1445926"/>
                  <a:pt x="6782840" y="1438142"/>
                </a:cubicBezTo>
                <a:cubicBezTo>
                  <a:pt x="6782840" y="1429580"/>
                  <a:pt x="6789403" y="1423353"/>
                  <a:pt x="6796696" y="1423353"/>
                </a:cubicBezTo>
                <a:close/>
                <a:moveTo>
                  <a:pt x="155518" y="1355896"/>
                </a:moveTo>
                <a:cubicBezTo>
                  <a:pt x="161352" y="1355896"/>
                  <a:pt x="167916" y="1360271"/>
                  <a:pt x="167916" y="1368293"/>
                </a:cubicBezTo>
                <a:cubicBezTo>
                  <a:pt x="167916" y="1375586"/>
                  <a:pt x="161352" y="1382149"/>
                  <a:pt x="155518" y="1382149"/>
                </a:cubicBezTo>
                <a:cubicBezTo>
                  <a:pt x="147496" y="1382149"/>
                  <a:pt x="141662" y="1375586"/>
                  <a:pt x="141662" y="1368293"/>
                </a:cubicBezTo>
                <a:cubicBezTo>
                  <a:pt x="141662" y="1360271"/>
                  <a:pt x="147496" y="1355896"/>
                  <a:pt x="155518" y="1355896"/>
                </a:cubicBezTo>
                <a:close/>
                <a:moveTo>
                  <a:pt x="83230" y="1355896"/>
                </a:moveTo>
                <a:cubicBezTo>
                  <a:pt x="90523" y="1355896"/>
                  <a:pt x="97086" y="1360271"/>
                  <a:pt x="97086" y="1368293"/>
                </a:cubicBezTo>
                <a:cubicBezTo>
                  <a:pt x="97086" y="1375586"/>
                  <a:pt x="90523" y="1382149"/>
                  <a:pt x="83230" y="1382149"/>
                </a:cubicBezTo>
                <a:cubicBezTo>
                  <a:pt x="76667" y="1382149"/>
                  <a:pt x="70832" y="1375586"/>
                  <a:pt x="70832" y="1368293"/>
                </a:cubicBezTo>
                <a:cubicBezTo>
                  <a:pt x="70832" y="1360271"/>
                  <a:pt x="76667" y="1355896"/>
                  <a:pt x="83230" y="1355896"/>
                </a:cubicBezTo>
                <a:close/>
                <a:moveTo>
                  <a:pt x="11994" y="1355896"/>
                </a:moveTo>
                <a:cubicBezTo>
                  <a:pt x="20239" y="1355896"/>
                  <a:pt x="26235" y="1360271"/>
                  <a:pt x="26235" y="1368293"/>
                </a:cubicBezTo>
                <a:cubicBezTo>
                  <a:pt x="26235" y="1375586"/>
                  <a:pt x="20239" y="1382149"/>
                  <a:pt x="11994" y="1382149"/>
                </a:cubicBezTo>
                <a:cubicBezTo>
                  <a:pt x="5998" y="1382149"/>
                  <a:pt x="2" y="1375586"/>
                  <a:pt x="2" y="1368293"/>
                </a:cubicBezTo>
                <a:cubicBezTo>
                  <a:pt x="2" y="1360271"/>
                  <a:pt x="5998" y="1355896"/>
                  <a:pt x="11994" y="1355896"/>
                </a:cubicBezTo>
                <a:close/>
                <a:moveTo>
                  <a:pt x="7294422" y="1352524"/>
                </a:moveTo>
                <a:cubicBezTo>
                  <a:pt x="7302444" y="1352524"/>
                  <a:pt x="7308278" y="1359087"/>
                  <a:pt x="7308278" y="1367109"/>
                </a:cubicBezTo>
                <a:cubicBezTo>
                  <a:pt x="7308278" y="1374402"/>
                  <a:pt x="7302444" y="1378777"/>
                  <a:pt x="7294422" y="1378777"/>
                </a:cubicBezTo>
                <a:cubicBezTo>
                  <a:pt x="7288588" y="1378777"/>
                  <a:pt x="7282025" y="1374402"/>
                  <a:pt x="7282025" y="1367109"/>
                </a:cubicBezTo>
                <a:cubicBezTo>
                  <a:pt x="7282025" y="1359087"/>
                  <a:pt x="7288588" y="1352524"/>
                  <a:pt x="7294422" y="1352524"/>
                </a:cubicBezTo>
                <a:close/>
                <a:moveTo>
                  <a:pt x="7223591" y="1352524"/>
                </a:moveTo>
                <a:cubicBezTo>
                  <a:pt x="7231613" y="1352524"/>
                  <a:pt x="7237447" y="1359087"/>
                  <a:pt x="7237447" y="1367109"/>
                </a:cubicBezTo>
                <a:cubicBezTo>
                  <a:pt x="7237447" y="1374402"/>
                  <a:pt x="7231613" y="1378777"/>
                  <a:pt x="7223591" y="1378777"/>
                </a:cubicBezTo>
                <a:cubicBezTo>
                  <a:pt x="7215569" y="1378777"/>
                  <a:pt x="7211194" y="1374402"/>
                  <a:pt x="7211194" y="1367109"/>
                </a:cubicBezTo>
                <a:cubicBezTo>
                  <a:pt x="7211194" y="1359087"/>
                  <a:pt x="7215569" y="1352524"/>
                  <a:pt x="7223591" y="1352524"/>
                </a:cubicBezTo>
                <a:close/>
                <a:moveTo>
                  <a:pt x="7155152" y="1352524"/>
                </a:moveTo>
                <a:cubicBezTo>
                  <a:pt x="7163714" y="1352524"/>
                  <a:pt x="7169940" y="1359087"/>
                  <a:pt x="7169940" y="1367109"/>
                </a:cubicBezTo>
                <a:cubicBezTo>
                  <a:pt x="7169940" y="1374402"/>
                  <a:pt x="7163714" y="1378777"/>
                  <a:pt x="7155152" y="1378777"/>
                </a:cubicBezTo>
                <a:cubicBezTo>
                  <a:pt x="7146590" y="1378777"/>
                  <a:pt x="7140364" y="1374402"/>
                  <a:pt x="7140364" y="1367109"/>
                </a:cubicBezTo>
                <a:cubicBezTo>
                  <a:pt x="7140364" y="1359087"/>
                  <a:pt x="7146590" y="1352524"/>
                  <a:pt x="7155152" y="1352524"/>
                </a:cubicBezTo>
                <a:close/>
                <a:moveTo>
                  <a:pt x="7084322" y="1352524"/>
                </a:moveTo>
                <a:cubicBezTo>
                  <a:pt x="7092106" y="1352524"/>
                  <a:pt x="7099111" y="1359087"/>
                  <a:pt x="7099111" y="1367109"/>
                </a:cubicBezTo>
                <a:cubicBezTo>
                  <a:pt x="7099111" y="1374402"/>
                  <a:pt x="7092106" y="1378777"/>
                  <a:pt x="7084322" y="1378777"/>
                </a:cubicBezTo>
                <a:cubicBezTo>
                  <a:pt x="7075760" y="1378777"/>
                  <a:pt x="7069533" y="1374402"/>
                  <a:pt x="7069533" y="1367109"/>
                </a:cubicBezTo>
                <a:cubicBezTo>
                  <a:pt x="7069533" y="1359087"/>
                  <a:pt x="7075760" y="1352524"/>
                  <a:pt x="7084322" y="1352524"/>
                </a:cubicBezTo>
                <a:close/>
                <a:moveTo>
                  <a:pt x="7013492" y="1352524"/>
                </a:moveTo>
                <a:cubicBezTo>
                  <a:pt x="7021275" y="1352524"/>
                  <a:pt x="7028280" y="1359087"/>
                  <a:pt x="7028280" y="1367109"/>
                </a:cubicBezTo>
                <a:cubicBezTo>
                  <a:pt x="7028280" y="1374402"/>
                  <a:pt x="7021275" y="1378777"/>
                  <a:pt x="7013492" y="1378777"/>
                </a:cubicBezTo>
                <a:cubicBezTo>
                  <a:pt x="7004930" y="1378777"/>
                  <a:pt x="6998704" y="1374402"/>
                  <a:pt x="6998704" y="1367109"/>
                </a:cubicBezTo>
                <a:cubicBezTo>
                  <a:pt x="6998704" y="1359087"/>
                  <a:pt x="7004930" y="1352524"/>
                  <a:pt x="7013492" y="1352524"/>
                </a:cubicBezTo>
                <a:close/>
                <a:moveTo>
                  <a:pt x="6939085" y="1352524"/>
                </a:moveTo>
                <a:cubicBezTo>
                  <a:pt x="6946378" y="1352524"/>
                  <a:pt x="6950753" y="1359354"/>
                  <a:pt x="6950753" y="1367701"/>
                </a:cubicBezTo>
                <a:cubicBezTo>
                  <a:pt x="6950753" y="1375290"/>
                  <a:pt x="6946378" y="1382120"/>
                  <a:pt x="6939085" y="1382120"/>
                </a:cubicBezTo>
                <a:cubicBezTo>
                  <a:pt x="6931063" y="1382120"/>
                  <a:pt x="6924500" y="1375290"/>
                  <a:pt x="6924500" y="1367701"/>
                </a:cubicBezTo>
                <a:cubicBezTo>
                  <a:pt x="6924500" y="1359354"/>
                  <a:pt x="6931063" y="1352524"/>
                  <a:pt x="6939085" y="1352524"/>
                </a:cubicBezTo>
                <a:close/>
                <a:moveTo>
                  <a:pt x="6867525" y="1352524"/>
                </a:moveTo>
                <a:cubicBezTo>
                  <a:pt x="6874088" y="1352524"/>
                  <a:pt x="6879922" y="1359354"/>
                  <a:pt x="6879922" y="1367701"/>
                </a:cubicBezTo>
                <a:cubicBezTo>
                  <a:pt x="6879922" y="1375290"/>
                  <a:pt x="6874088" y="1382120"/>
                  <a:pt x="6867525" y="1382120"/>
                </a:cubicBezTo>
                <a:cubicBezTo>
                  <a:pt x="6860232" y="1382120"/>
                  <a:pt x="6853669" y="1375290"/>
                  <a:pt x="6853669" y="1367701"/>
                </a:cubicBezTo>
                <a:cubicBezTo>
                  <a:pt x="6853669" y="1359354"/>
                  <a:pt x="6860232" y="1352524"/>
                  <a:pt x="6867525" y="1352524"/>
                </a:cubicBezTo>
                <a:close/>
                <a:moveTo>
                  <a:pt x="6796696" y="1352524"/>
                </a:moveTo>
                <a:cubicBezTo>
                  <a:pt x="6803259" y="1352524"/>
                  <a:pt x="6809093" y="1359354"/>
                  <a:pt x="6809093" y="1367701"/>
                </a:cubicBezTo>
                <a:cubicBezTo>
                  <a:pt x="6809093" y="1375290"/>
                  <a:pt x="6803259" y="1382120"/>
                  <a:pt x="6796696" y="1382120"/>
                </a:cubicBezTo>
                <a:cubicBezTo>
                  <a:pt x="6789403" y="1382120"/>
                  <a:pt x="6782840" y="1375290"/>
                  <a:pt x="6782840" y="1367701"/>
                </a:cubicBezTo>
                <a:cubicBezTo>
                  <a:pt x="6782840" y="1359354"/>
                  <a:pt x="6789403" y="1352524"/>
                  <a:pt x="6796696" y="1352524"/>
                </a:cubicBezTo>
                <a:close/>
                <a:moveTo>
                  <a:pt x="6724405" y="1352524"/>
                </a:moveTo>
                <a:cubicBezTo>
                  <a:pt x="6732427" y="1352524"/>
                  <a:pt x="6738261" y="1359354"/>
                  <a:pt x="6738261" y="1367701"/>
                </a:cubicBezTo>
                <a:cubicBezTo>
                  <a:pt x="6738261" y="1375290"/>
                  <a:pt x="6732427" y="1382120"/>
                  <a:pt x="6724405" y="1382120"/>
                </a:cubicBezTo>
                <a:cubicBezTo>
                  <a:pt x="6718571" y="1382120"/>
                  <a:pt x="6712008" y="1375290"/>
                  <a:pt x="6712008" y="1367701"/>
                </a:cubicBezTo>
                <a:cubicBezTo>
                  <a:pt x="6712008" y="1359354"/>
                  <a:pt x="6718571" y="1352524"/>
                  <a:pt x="6724405" y="1352524"/>
                </a:cubicBezTo>
                <a:close/>
                <a:moveTo>
                  <a:pt x="6653576" y="1352524"/>
                </a:moveTo>
                <a:cubicBezTo>
                  <a:pt x="6660869" y="1352524"/>
                  <a:pt x="6667432" y="1359354"/>
                  <a:pt x="6667432" y="1367701"/>
                </a:cubicBezTo>
                <a:cubicBezTo>
                  <a:pt x="6667432" y="1375290"/>
                  <a:pt x="6660869" y="1382120"/>
                  <a:pt x="6653576" y="1382120"/>
                </a:cubicBezTo>
                <a:cubicBezTo>
                  <a:pt x="6647013" y="1382120"/>
                  <a:pt x="6641179" y="1375290"/>
                  <a:pt x="6641179" y="1367701"/>
                </a:cubicBezTo>
                <a:cubicBezTo>
                  <a:pt x="6641179" y="1359354"/>
                  <a:pt x="6647013" y="1352524"/>
                  <a:pt x="6653576" y="1352524"/>
                </a:cubicBezTo>
                <a:close/>
                <a:moveTo>
                  <a:pt x="7223591" y="1281693"/>
                </a:moveTo>
                <a:cubicBezTo>
                  <a:pt x="7231613" y="1281693"/>
                  <a:pt x="7237447" y="1288256"/>
                  <a:pt x="7237447" y="1295549"/>
                </a:cubicBezTo>
                <a:cubicBezTo>
                  <a:pt x="7237447" y="1302112"/>
                  <a:pt x="7231613" y="1307946"/>
                  <a:pt x="7223591" y="1307946"/>
                </a:cubicBezTo>
                <a:cubicBezTo>
                  <a:pt x="7215569" y="1307946"/>
                  <a:pt x="7211194" y="1302112"/>
                  <a:pt x="7211194" y="1295549"/>
                </a:cubicBezTo>
                <a:cubicBezTo>
                  <a:pt x="7211194" y="1288256"/>
                  <a:pt x="7215569" y="1281693"/>
                  <a:pt x="7223591" y="1281693"/>
                </a:cubicBezTo>
                <a:close/>
                <a:moveTo>
                  <a:pt x="7155152" y="1281693"/>
                </a:moveTo>
                <a:cubicBezTo>
                  <a:pt x="7163714" y="1281693"/>
                  <a:pt x="7169940" y="1288256"/>
                  <a:pt x="7169940" y="1295549"/>
                </a:cubicBezTo>
                <a:cubicBezTo>
                  <a:pt x="7169940" y="1302112"/>
                  <a:pt x="7163714" y="1307946"/>
                  <a:pt x="7155152" y="1307946"/>
                </a:cubicBezTo>
                <a:cubicBezTo>
                  <a:pt x="7146590" y="1307946"/>
                  <a:pt x="7140364" y="1302112"/>
                  <a:pt x="7140364" y="1295549"/>
                </a:cubicBezTo>
                <a:cubicBezTo>
                  <a:pt x="7140364" y="1288256"/>
                  <a:pt x="7146590" y="1281693"/>
                  <a:pt x="7155152" y="1281693"/>
                </a:cubicBezTo>
                <a:close/>
                <a:moveTo>
                  <a:pt x="7084322" y="1281693"/>
                </a:moveTo>
                <a:cubicBezTo>
                  <a:pt x="7092106" y="1281693"/>
                  <a:pt x="7099111" y="1288256"/>
                  <a:pt x="7099111" y="1295549"/>
                </a:cubicBezTo>
                <a:cubicBezTo>
                  <a:pt x="7099111" y="1302112"/>
                  <a:pt x="7092106" y="1307946"/>
                  <a:pt x="7084322" y="1307946"/>
                </a:cubicBezTo>
                <a:cubicBezTo>
                  <a:pt x="7075760" y="1307946"/>
                  <a:pt x="7069533" y="1303571"/>
                  <a:pt x="7069533" y="1295549"/>
                </a:cubicBezTo>
                <a:cubicBezTo>
                  <a:pt x="7069533" y="1288256"/>
                  <a:pt x="7075760" y="1281693"/>
                  <a:pt x="7084322" y="1281693"/>
                </a:cubicBezTo>
                <a:close/>
                <a:moveTo>
                  <a:pt x="7013492" y="1281693"/>
                </a:moveTo>
                <a:cubicBezTo>
                  <a:pt x="7021275" y="1281693"/>
                  <a:pt x="7028280" y="1288256"/>
                  <a:pt x="7028280" y="1295549"/>
                </a:cubicBezTo>
                <a:cubicBezTo>
                  <a:pt x="7028280" y="1303571"/>
                  <a:pt x="7021275" y="1307946"/>
                  <a:pt x="7013492" y="1307946"/>
                </a:cubicBezTo>
                <a:cubicBezTo>
                  <a:pt x="7004930" y="1307946"/>
                  <a:pt x="6998704" y="1303571"/>
                  <a:pt x="6998704" y="1295549"/>
                </a:cubicBezTo>
                <a:cubicBezTo>
                  <a:pt x="6998704" y="1288256"/>
                  <a:pt x="7004930" y="1281693"/>
                  <a:pt x="7013492" y="1281693"/>
                </a:cubicBezTo>
                <a:close/>
                <a:moveTo>
                  <a:pt x="6939085" y="1281693"/>
                </a:moveTo>
                <a:cubicBezTo>
                  <a:pt x="6946378" y="1281693"/>
                  <a:pt x="6950753" y="1288256"/>
                  <a:pt x="6950753" y="1295549"/>
                </a:cubicBezTo>
                <a:cubicBezTo>
                  <a:pt x="6950753" y="1303571"/>
                  <a:pt x="6946378" y="1307946"/>
                  <a:pt x="6939085" y="1307946"/>
                </a:cubicBezTo>
                <a:cubicBezTo>
                  <a:pt x="6931063" y="1307946"/>
                  <a:pt x="6924500" y="1303571"/>
                  <a:pt x="6924500" y="1295549"/>
                </a:cubicBezTo>
                <a:cubicBezTo>
                  <a:pt x="6924500" y="1288256"/>
                  <a:pt x="6931063" y="1281693"/>
                  <a:pt x="6939085" y="1281693"/>
                </a:cubicBezTo>
                <a:close/>
                <a:moveTo>
                  <a:pt x="6867525" y="1281693"/>
                </a:moveTo>
                <a:cubicBezTo>
                  <a:pt x="6874088" y="1281693"/>
                  <a:pt x="6879922" y="1288256"/>
                  <a:pt x="6879922" y="1295549"/>
                </a:cubicBezTo>
                <a:cubicBezTo>
                  <a:pt x="6879922" y="1303571"/>
                  <a:pt x="6874088" y="1307946"/>
                  <a:pt x="6867525" y="1307946"/>
                </a:cubicBezTo>
                <a:cubicBezTo>
                  <a:pt x="6860232" y="1307946"/>
                  <a:pt x="6853669" y="1303571"/>
                  <a:pt x="6853669" y="1295549"/>
                </a:cubicBezTo>
                <a:cubicBezTo>
                  <a:pt x="6853669" y="1288256"/>
                  <a:pt x="6860232" y="1281693"/>
                  <a:pt x="6867525" y="1281693"/>
                </a:cubicBezTo>
                <a:close/>
                <a:moveTo>
                  <a:pt x="6796696" y="1281693"/>
                </a:moveTo>
                <a:cubicBezTo>
                  <a:pt x="6803259" y="1281693"/>
                  <a:pt x="6809093" y="1288256"/>
                  <a:pt x="6809093" y="1295549"/>
                </a:cubicBezTo>
                <a:cubicBezTo>
                  <a:pt x="6809093" y="1303571"/>
                  <a:pt x="6803259" y="1307946"/>
                  <a:pt x="6796696" y="1307946"/>
                </a:cubicBezTo>
                <a:cubicBezTo>
                  <a:pt x="6789403" y="1307946"/>
                  <a:pt x="6782840" y="1303571"/>
                  <a:pt x="6782840" y="1295549"/>
                </a:cubicBezTo>
                <a:cubicBezTo>
                  <a:pt x="6782840" y="1288256"/>
                  <a:pt x="6789403" y="1281693"/>
                  <a:pt x="6796696" y="1281693"/>
                </a:cubicBezTo>
                <a:close/>
                <a:moveTo>
                  <a:pt x="6724405" y="1281693"/>
                </a:moveTo>
                <a:cubicBezTo>
                  <a:pt x="6732427" y="1281693"/>
                  <a:pt x="6738261" y="1288256"/>
                  <a:pt x="6738261" y="1295549"/>
                </a:cubicBezTo>
                <a:cubicBezTo>
                  <a:pt x="6738261" y="1303571"/>
                  <a:pt x="6732427" y="1307946"/>
                  <a:pt x="6724405" y="1307946"/>
                </a:cubicBezTo>
                <a:cubicBezTo>
                  <a:pt x="6718571" y="1307946"/>
                  <a:pt x="6712008" y="1303571"/>
                  <a:pt x="6712008" y="1295549"/>
                </a:cubicBezTo>
                <a:cubicBezTo>
                  <a:pt x="6712008" y="1288256"/>
                  <a:pt x="6718571" y="1281693"/>
                  <a:pt x="6724405" y="1281693"/>
                </a:cubicBezTo>
                <a:close/>
                <a:moveTo>
                  <a:pt x="6653576" y="1281693"/>
                </a:moveTo>
                <a:cubicBezTo>
                  <a:pt x="6660869" y="1281693"/>
                  <a:pt x="6667432" y="1288256"/>
                  <a:pt x="6667432" y="1295549"/>
                </a:cubicBezTo>
                <a:cubicBezTo>
                  <a:pt x="6667432" y="1303571"/>
                  <a:pt x="6660869" y="1307946"/>
                  <a:pt x="6653576" y="1307946"/>
                </a:cubicBezTo>
                <a:cubicBezTo>
                  <a:pt x="6647013" y="1307946"/>
                  <a:pt x="6641179" y="1303571"/>
                  <a:pt x="6641179" y="1295549"/>
                </a:cubicBezTo>
                <a:cubicBezTo>
                  <a:pt x="6641179" y="1288256"/>
                  <a:pt x="6647013" y="1281693"/>
                  <a:pt x="6653576" y="1281693"/>
                </a:cubicBezTo>
                <a:close/>
                <a:moveTo>
                  <a:pt x="6582745" y="1281693"/>
                </a:moveTo>
                <a:cubicBezTo>
                  <a:pt x="6590038" y="1281693"/>
                  <a:pt x="6596601" y="1288256"/>
                  <a:pt x="6596601" y="1295549"/>
                </a:cubicBezTo>
                <a:cubicBezTo>
                  <a:pt x="6596601" y="1303571"/>
                  <a:pt x="6590038" y="1307946"/>
                  <a:pt x="6582745" y="1307946"/>
                </a:cubicBezTo>
                <a:cubicBezTo>
                  <a:pt x="6574723" y="1307946"/>
                  <a:pt x="6570348" y="1303571"/>
                  <a:pt x="6570348" y="1295549"/>
                </a:cubicBezTo>
                <a:cubicBezTo>
                  <a:pt x="6570348" y="1288256"/>
                  <a:pt x="6574723" y="1281693"/>
                  <a:pt x="6582745" y="1281693"/>
                </a:cubicBezTo>
                <a:close/>
                <a:moveTo>
                  <a:pt x="6510933" y="1281693"/>
                </a:moveTo>
                <a:cubicBezTo>
                  <a:pt x="6518717" y="1281693"/>
                  <a:pt x="6525722" y="1288256"/>
                  <a:pt x="6525722" y="1295549"/>
                </a:cubicBezTo>
                <a:cubicBezTo>
                  <a:pt x="6525722" y="1303571"/>
                  <a:pt x="6518717" y="1307946"/>
                  <a:pt x="6510933" y="1307946"/>
                </a:cubicBezTo>
                <a:cubicBezTo>
                  <a:pt x="6502371" y="1307946"/>
                  <a:pt x="6496144" y="1303571"/>
                  <a:pt x="6496144" y="1295549"/>
                </a:cubicBezTo>
                <a:cubicBezTo>
                  <a:pt x="6496144" y="1288256"/>
                  <a:pt x="6502371" y="1281693"/>
                  <a:pt x="6510933" y="1281693"/>
                </a:cubicBezTo>
                <a:close/>
                <a:moveTo>
                  <a:pt x="6440492" y="1281693"/>
                </a:moveTo>
                <a:cubicBezTo>
                  <a:pt x="6448081" y="1281693"/>
                  <a:pt x="6454911" y="1288256"/>
                  <a:pt x="6454911" y="1295549"/>
                </a:cubicBezTo>
                <a:cubicBezTo>
                  <a:pt x="6454911" y="1303571"/>
                  <a:pt x="6448081" y="1307946"/>
                  <a:pt x="6440492" y="1307946"/>
                </a:cubicBezTo>
                <a:cubicBezTo>
                  <a:pt x="6432145" y="1307946"/>
                  <a:pt x="6425315" y="1303571"/>
                  <a:pt x="6425315" y="1295549"/>
                </a:cubicBezTo>
                <a:cubicBezTo>
                  <a:pt x="6425315" y="1288256"/>
                  <a:pt x="6432145" y="1281693"/>
                  <a:pt x="6440492" y="1281693"/>
                </a:cubicBezTo>
                <a:close/>
                <a:moveTo>
                  <a:pt x="6369273" y="1281693"/>
                </a:moveTo>
                <a:cubicBezTo>
                  <a:pt x="6377835" y="1281693"/>
                  <a:pt x="6384062" y="1288698"/>
                  <a:pt x="6384062" y="1296482"/>
                </a:cubicBezTo>
                <a:cubicBezTo>
                  <a:pt x="6384062" y="1305044"/>
                  <a:pt x="6377835" y="1311271"/>
                  <a:pt x="6369273" y="1311271"/>
                </a:cubicBezTo>
                <a:cubicBezTo>
                  <a:pt x="6361489" y="1311271"/>
                  <a:pt x="6354484" y="1305044"/>
                  <a:pt x="6354484" y="1296482"/>
                </a:cubicBezTo>
                <a:cubicBezTo>
                  <a:pt x="6354484" y="1288698"/>
                  <a:pt x="6361489" y="1281693"/>
                  <a:pt x="6369273" y="1281693"/>
                </a:cubicBezTo>
                <a:close/>
                <a:moveTo>
                  <a:pt x="5799257" y="1281693"/>
                </a:moveTo>
                <a:cubicBezTo>
                  <a:pt x="5807819" y="1281693"/>
                  <a:pt x="5814045" y="1288698"/>
                  <a:pt x="5814045" y="1296482"/>
                </a:cubicBezTo>
                <a:cubicBezTo>
                  <a:pt x="5814045" y="1305044"/>
                  <a:pt x="5807819" y="1311271"/>
                  <a:pt x="5799257" y="1311271"/>
                </a:cubicBezTo>
                <a:cubicBezTo>
                  <a:pt x="5791474" y="1311271"/>
                  <a:pt x="5784469" y="1305044"/>
                  <a:pt x="5784469" y="1296482"/>
                </a:cubicBezTo>
                <a:cubicBezTo>
                  <a:pt x="5784469" y="1288698"/>
                  <a:pt x="5791474" y="1281693"/>
                  <a:pt x="5799257" y="1281693"/>
                </a:cubicBezTo>
                <a:close/>
                <a:moveTo>
                  <a:pt x="5724122" y="1281693"/>
                </a:moveTo>
                <a:cubicBezTo>
                  <a:pt x="5732144" y="1281693"/>
                  <a:pt x="5736519" y="1288698"/>
                  <a:pt x="5736519" y="1296482"/>
                </a:cubicBezTo>
                <a:cubicBezTo>
                  <a:pt x="5736519" y="1305044"/>
                  <a:pt x="5732144" y="1311271"/>
                  <a:pt x="5724122" y="1311271"/>
                </a:cubicBezTo>
                <a:cubicBezTo>
                  <a:pt x="5716100" y="1311271"/>
                  <a:pt x="5710266" y="1305044"/>
                  <a:pt x="5710266" y="1296482"/>
                </a:cubicBezTo>
                <a:cubicBezTo>
                  <a:pt x="5710266" y="1288698"/>
                  <a:pt x="5716100" y="1281693"/>
                  <a:pt x="5724122" y="1281693"/>
                </a:cubicBezTo>
                <a:close/>
                <a:moveTo>
                  <a:pt x="5653291" y="1281693"/>
                </a:moveTo>
                <a:cubicBezTo>
                  <a:pt x="5659125" y="1281693"/>
                  <a:pt x="5665688" y="1288698"/>
                  <a:pt x="5665688" y="1296482"/>
                </a:cubicBezTo>
                <a:cubicBezTo>
                  <a:pt x="5665688" y="1305044"/>
                  <a:pt x="5659125" y="1311271"/>
                  <a:pt x="5653291" y="1311271"/>
                </a:cubicBezTo>
                <a:cubicBezTo>
                  <a:pt x="5645269" y="1311271"/>
                  <a:pt x="5639435" y="1305044"/>
                  <a:pt x="5639435" y="1296482"/>
                </a:cubicBezTo>
                <a:cubicBezTo>
                  <a:pt x="5639435" y="1288698"/>
                  <a:pt x="5645269" y="1281693"/>
                  <a:pt x="5653291" y="1281693"/>
                </a:cubicBezTo>
                <a:close/>
                <a:moveTo>
                  <a:pt x="5582461" y="1281693"/>
                </a:moveTo>
                <a:cubicBezTo>
                  <a:pt x="5588295" y="1281693"/>
                  <a:pt x="5594858" y="1288698"/>
                  <a:pt x="5594858" y="1296482"/>
                </a:cubicBezTo>
                <a:cubicBezTo>
                  <a:pt x="5594858" y="1305044"/>
                  <a:pt x="5588295" y="1311271"/>
                  <a:pt x="5582461" y="1311271"/>
                </a:cubicBezTo>
                <a:cubicBezTo>
                  <a:pt x="5574439" y="1311271"/>
                  <a:pt x="5568605" y="1305044"/>
                  <a:pt x="5568605" y="1296482"/>
                </a:cubicBezTo>
                <a:cubicBezTo>
                  <a:pt x="5568605" y="1288698"/>
                  <a:pt x="5574439" y="1281693"/>
                  <a:pt x="5582461" y="1281693"/>
                </a:cubicBezTo>
                <a:close/>
                <a:moveTo>
                  <a:pt x="5510171" y="1281693"/>
                </a:moveTo>
                <a:cubicBezTo>
                  <a:pt x="5517464" y="1281693"/>
                  <a:pt x="5524027" y="1288698"/>
                  <a:pt x="5524027" y="1296482"/>
                </a:cubicBezTo>
                <a:cubicBezTo>
                  <a:pt x="5524027" y="1305044"/>
                  <a:pt x="5517464" y="1311271"/>
                  <a:pt x="5510171" y="1311271"/>
                </a:cubicBezTo>
                <a:cubicBezTo>
                  <a:pt x="5503608" y="1311271"/>
                  <a:pt x="5497774" y="1305044"/>
                  <a:pt x="5497774" y="1296482"/>
                </a:cubicBezTo>
                <a:cubicBezTo>
                  <a:pt x="5497774" y="1288698"/>
                  <a:pt x="5503608" y="1281693"/>
                  <a:pt x="5510171" y="1281693"/>
                </a:cubicBezTo>
                <a:close/>
                <a:moveTo>
                  <a:pt x="5438937" y="1281693"/>
                </a:moveTo>
                <a:cubicBezTo>
                  <a:pt x="5447182" y="1281693"/>
                  <a:pt x="5453178" y="1288698"/>
                  <a:pt x="5453178" y="1296482"/>
                </a:cubicBezTo>
                <a:cubicBezTo>
                  <a:pt x="5453178" y="1305044"/>
                  <a:pt x="5447182" y="1311271"/>
                  <a:pt x="5438937" y="1311271"/>
                </a:cubicBezTo>
                <a:cubicBezTo>
                  <a:pt x="5432941" y="1311271"/>
                  <a:pt x="5426945" y="1305044"/>
                  <a:pt x="5426945" y="1296482"/>
                </a:cubicBezTo>
                <a:cubicBezTo>
                  <a:pt x="5426945" y="1288698"/>
                  <a:pt x="5432941" y="1281693"/>
                  <a:pt x="5438937" y="1281693"/>
                </a:cubicBezTo>
                <a:close/>
                <a:moveTo>
                  <a:pt x="5368510" y="1281693"/>
                </a:moveTo>
                <a:cubicBezTo>
                  <a:pt x="5376532" y="1281693"/>
                  <a:pt x="5382366" y="1288698"/>
                  <a:pt x="5382366" y="1296482"/>
                </a:cubicBezTo>
                <a:cubicBezTo>
                  <a:pt x="5382366" y="1305044"/>
                  <a:pt x="5376532" y="1311271"/>
                  <a:pt x="5368510" y="1311271"/>
                </a:cubicBezTo>
                <a:cubicBezTo>
                  <a:pt x="5361218" y="1311271"/>
                  <a:pt x="5356113" y="1305044"/>
                  <a:pt x="5356113" y="1296482"/>
                </a:cubicBezTo>
                <a:cubicBezTo>
                  <a:pt x="5356113" y="1288698"/>
                  <a:pt x="5361218" y="1281693"/>
                  <a:pt x="5368510" y="1281693"/>
                </a:cubicBezTo>
                <a:close/>
                <a:moveTo>
                  <a:pt x="5296699" y="1281693"/>
                </a:moveTo>
                <a:cubicBezTo>
                  <a:pt x="5305261" y="1281693"/>
                  <a:pt x="5311488" y="1288698"/>
                  <a:pt x="5311488" y="1296482"/>
                </a:cubicBezTo>
                <a:cubicBezTo>
                  <a:pt x="5311488" y="1305044"/>
                  <a:pt x="5305261" y="1311271"/>
                  <a:pt x="5296699" y="1311271"/>
                </a:cubicBezTo>
                <a:cubicBezTo>
                  <a:pt x="5288915" y="1311271"/>
                  <a:pt x="5281910" y="1305044"/>
                  <a:pt x="5281910" y="1296482"/>
                </a:cubicBezTo>
                <a:cubicBezTo>
                  <a:pt x="5281910" y="1288698"/>
                  <a:pt x="5288915" y="1281693"/>
                  <a:pt x="5296699" y="1281693"/>
                </a:cubicBezTo>
                <a:close/>
                <a:moveTo>
                  <a:pt x="5225869" y="1281693"/>
                </a:moveTo>
                <a:cubicBezTo>
                  <a:pt x="5234431" y="1281693"/>
                  <a:pt x="5240657" y="1288698"/>
                  <a:pt x="5240657" y="1296482"/>
                </a:cubicBezTo>
                <a:cubicBezTo>
                  <a:pt x="5240657" y="1305044"/>
                  <a:pt x="5234431" y="1311271"/>
                  <a:pt x="5225869" y="1311271"/>
                </a:cubicBezTo>
                <a:cubicBezTo>
                  <a:pt x="5217307" y="1311271"/>
                  <a:pt x="5211081" y="1305044"/>
                  <a:pt x="5211081" y="1296482"/>
                </a:cubicBezTo>
                <a:cubicBezTo>
                  <a:pt x="5211081" y="1288698"/>
                  <a:pt x="5217307" y="1281693"/>
                  <a:pt x="5225869" y="1281693"/>
                </a:cubicBezTo>
                <a:close/>
                <a:moveTo>
                  <a:pt x="5154105" y="1281693"/>
                </a:moveTo>
                <a:cubicBezTo>
                  <a:pt x="5162127" y="1281693"/>
                  <a:pt x="5166502" y="1288698"/>
                  <a:pt x="5166502" y="1296482"/>
                </a:cubicBezTo>
                <a:cubicBezTo>
                  <a:pt x="5166502" y="1305044"/>
                  <a:pt x="5162127" y="1311271"/>
                  <a:pt x="5154105" y="1311271"/>
                </a:cubicBezTo>
                <a:cubicBezTo>
                  <a:pt x="5146083" y="1311271"/>
                  <a:pt x="5140249" y="1305044"/>
                  <a:pt x="5140249" y="1296482"/>
                </a:cubicBezTo>
                <a:cubicBezTo>
                  <a:pt x="5140249" y="1288698"/>
                  <a:pt x="5146083" y="1281693"/>
                  <a:pt x="5154105" y="1281693"/>
                </a:cubicBezTo>
                <a:close/>
                <a:moveTo>
                  <a:pt x="5083276" y="1281693"/>
                </a:moveTo>
                <a:cubicBezTo>
                  <a:pt x="5089110" y="1281693"/>
                  <a:pt x="5095673" y="1288698"/>
                  <a:pt x="5095673" y="1296482"/>
                </a:cubicBezTo>
                <a:cubicBezTo>
                  <a:pt x="5095673" y="1305044"/>
                  <a:pt x="5089110" y="1311271"/>
                  <a:pt x="5083276" y="1311271"/>
                </a:cubicBezTo>
                <a:cubicBezTo>
                  <a:pt x="5075254" y="1311271"/>
                  <a:pt x="5069420" y="1305044"/>
                  <a:pt x="5069420" y="1296482"/>
                </a:cubicBezTo>
                <a:cubicBezTo>
                  <a:pt x="5069420" y="1288698"/>
                  <a:pt x="5075254" y="1281693"/>
                  <a:pt x="5083276" y="1281693"/>
                </a:cubicBezTo>
                <a:close/>
                <a:moveTo>
                  <a:pt x="5012445" y="1281693"/>
                </a:moveTo>
                <a:cubicBezTo>
                  <a:pt x="5018279" y="1281693"/>
                  <a:pt x="5024842" y="1288698"/>
                  <a:pt x="5024842" y="1296482"/>
                </a:cubicBezTo>
                <a:cubicBezTo>
                  <a:pt x="5024842" y="1305044"/>
                  <a:pt x="5018279" y="1311271"/>
                  <a:pt x="5012445" y="1311271"/>
                </a:cubicBezTo>
                <a:cubicBezTo>
                  <a:pt x="5004423" y="1311271"/>
                  <a:pt x="4998589" y="1305044"/>
                  <a:pt x="4998589" y="1296482"/>
                </a:cubicBezTo>
                <a:cubicBezTo>
                  <a:pt x="4998589" y="1288698"/>
                  <a:pt x="5004423" y="1281693"/>
                  <a:pt x="5012445" y="1281693"/>
                </a:cubicBezTo>
                <a:close/>
                <a:moveTo>
                  <a:pt x="4940157" y="1281693"/>
                </a:moveTo>
                <a:cubicBezTo>
                  <a:pt x="4948179" y="1281693"/>
                  <a:pt x="4954013" y="1288698"/>
                  <a:pt x="4954013" y="1296482"/>
                </a:cubicBezTo>
                <a:cubicBezTo>
                  <a:pt x="4954013" y="1305044"/>
                  <a:pt x="4948179" y="1311271"/>
                  <a:pt x="4940157" y="1311271"/>
                </a:cubicBezTo>
                <a:cubicBezTo>
                  <a:pt x="4934323" y="1311271"/>
                  <a:pt x="4927760" y="1305044"/>
                  <a:pt x="4927760" y="1296482"/>
                </a:cubicBezTo>
                <a:cubicBezTo>
                  <a:pt x="4927760" y="1288698"/>
                  <a:pt x="4934323" y="1281693"/>
                  <a:pt x="4940157" y="1281693"/>
                </a:cubicBezTo>
                <a:close/>
                <a:moveTo>
                  <a:pt x="4865953" y="1281693"/>
                </a:moveTo>
                <a:cubicBezTo>
                  <a:pt x="4873975" y="1281693"/>
                  <a:pt x="4879809" y="1288698"/>
                  <a:pt x="4879809" y="1296482"/>
                </a:cubicBezTo>
                <a:cubicBezTo>
                  <a:pt x="4879809" y="1305044"/>
                  <a:pt x="4873975" y="1311271"/>
                  <a:pt x="4865953" y="1311271"/>
                </a:cubicBezTo>
                <a:cubicBezTo>
                  <a:pt x="4860119" y="1311271"/>
                  <a:pt x="4853556" y="1305044"/>
                  <a:pt x="4853556" y="1296482"/>
                </a:cubicBezTo>
                <a:cubicBezTo>
                  <a:pt x="4853556" y="1288698"/>
                  <a:pt x="4860119" y="1281693"/>
                  <a:pt x="4865953" y="1281693"/>
                </a:cubicBezTo>
                <a:close/>
                <a:moveTo>
                  <a:pt x="4795122" y="1281693"/>
                </a:moveTo>
                <a:cubicBezTo>
                  <a:pt x="4803144" y="1281693"/>
                  <a:pt x="4808978" y="1288698"/>
                  <a:pt x="4808978" y="1296482"/>
                </a:cubicBezTo>
                <a:cubicBezTo>
                  <a:pt x="4808978" y="1305044"/>
                  <a:pt x="4803144" y="1311271"/>
                  <a:pt x="4795122" y="1311271"/>
                </a:cubicBezTo>
                <a:cubicBezTo>
                  <a:pt x="4787830" y="1311271"/>
                  <a:pt x="4782725" y="1305044"/>
                  <a:pt x="4782725" y="1296482"/>
                </a:cubicBezTo>
                <a:cubicBezTo>
                  <a:pt x="4782725" y="1288698"/>
                  <a:pt x="4787830" y="1281693"/>
                  <a:pt x="4795122" y="1281693"/>
                </a:cubicBezTo>
                <a:close/>
                <a:moveTo>
                  <a:pt x="4726684" y="1281693"/>
                </a:moveTo>
                <a:cubicBezTo>
                  <a:pt x="4735246" y="1281693"/>
                  <a:pt x="4741472" y="1288698"/>
                  <a:pt x="4741472" y="1296482"/>
                </a:cubicBezTo>
                <a:cubicBezTo>
                  <a:pt x="4741472" y="1305044"/>
                  <a:pt x="4735246" y="1311271"/>
                  <a:pt x="4726684" y="1311271"/>
                </a:cubicBezTo>
                <a:cubicBezTo>
                  <a:pt x="4718122" y="1311271"/>
                  <a:pt x="4711896" y="1305044"/>
                  <a:pt x="4711896" y="1296482"/>
                </a:cubicBezTo>
                <a:cubicBezTo>
                  <a:pt x="4711896" y="1288698"/>
                  <a:pt x="4718122" y="1281693"/>
                  <a:pt x="4726684" y="1281693"/>
                </a:cubicBezTo>
                <a:close/>
                <a:moveTo>
                  <a:pt x="4655853" y="1281693"/>
                </a:moveTo>
                <a:cubicBezTo>
                  <a:pt x="4663637" y="1281693"/>
                  <a:pt x="4670642" y="1286798"/>
                  <a:pt x="4670642" y="1294090"/>
                </a:cubicBezTo>
                <a:cubicBezTo>
                  <a:pt x="4670642" y="1302112"/>
                  <a:pt x="4663637" y="1307946"/>
                  <a:pt x="4655853" y="1307946"/>
                </a:cubicBezTo>
                <a:cubicBezTo>
                  <a:pt x="4647291" y="1307946"/>
                  <a:pt x="4641064" y="1302112"/>
                  <a:pt x="4641064" y="1294090"/>
                </a:cubicBezTo>
                <a:cubicBezTo>
                  <a:pt x="4641064" y="1286798"/>
                  <a:pt x="4647291" y="1281693"/>
                  <a:pt x="4655853" y="1281693"/>
                </a:cubicBezTo>
                <a:close/>
                <a:moveTo>
                  <a:pt x="4585023" y="1281693"/>
                </a:moveTo>
                <a:cubicBezTo>
                  <a:pt x="4592806" y="1281693"/>
                  <a:pt x="4599811" y="1286798"/>
                  <a:pt x="4599811" y="1294090"/>
                </a:cubicBezTo>
                <a:cubicBezTo>
                  <a:pt x="4599811" y="1302112"/>
                  <a:pt x="4592806" y="1307946"/>
                  <a:pt x="4585023" y="1307946"/>
                </a:cubicBezTo>
                <a:cubicBezTo>
                  <a:pt x="4576461" y="1307946"/>
                  <a:pt x="4570235" y="1302112"/>
                  <a:pt x="4570235" y="1294090"/>
                </a:cubicBezTo>
                <a:cubicBezTo>
                  <a:pt x="4570235" y="1286798"/>
                  <a:pt x="4576461" y="1281693"/>
                  <a:pt x="4585023" y="1281693"/>
                </a:cubicBezTo>
                <a:close/>
                <a:moveTo>
                  <a:pt x="226355" y="1281693"/>
                </a:moveTo>
                <a:cubicBezTo>
                  <a:pt x="232189" y="1281693"/>
                  <a:pt x="238753" y="1288523"/>
                  <a:pt x="238753" y="1296871"/>
                </a:cubicBezTo>
                <a:cubicBezTo>
                  <a:pt x="238753" y="1304461"/>
                  <a:pt x="232189" y="1311291"/>
                  <a:pt x="226355" y="1311291"/>
                </a:cubicBezTo>
                <a:cubicBezTo>
                  <a:pt x="218333" y="1311291"/>
                  <a:pt x="212499" y="1304461"/>
                  <a:pt x="212499" y="1296871"/>
                </a:cubicBezTo>
                <a:cubicBezTo>
                  <a:pt x="212499" y="1288523"/>
                  <a:pt x="218333" y="1281693"/>
                  <a:pt x="226355" y="1281693"/>
                </a:cubicBezTo>
                <a:close/>
                <a:moveTo>
                  <a:pt x="155522" y="1281693"/>
                </a:moveTo>
                <a:cubicBezTo>
                  <a:pt x="161356" y="1281693"/>
                  <a:pt x="167919" y="1288523"/>
                  <a:pt x="167919" y="1296871"/>
                </a:cubicBezTo>
                <a:cubicBezTo>
                  <a:pt x="167919" y="1304461"/>
                  <a:pt x="161356" y="1311291"/>
                  <a:pt x="155522" y="1311291"/>
                </a:cubicBezTo>
                <a:cubicBezTo>
                  <a:pt x="147500" y="1311291"/>
                  <a:pt x="141666" y="1304461"/>
                  <a:pt x="141666" y="1296871"/>
                </a:cubicBezTo>
                <a:cubicBezTo>
                  <a:pt x="141666" y="1288523"/>
                  <a:pt x="147500" y="1281693"/>
                  <a:pt x="155522" y="1281693"/>
                </a:cubicBezTo>
                <a:close/>
                <a:moveTo>
                  <a:pt x="83234" y="1281693"/>
                </a:moveTo>
                <a:cubicBezTo>
                  <a:pt x="90526" y="1281693"/>
                  <a:pt x="97090" y="1288523"/>
                  <a:pt x="97090" y="1296871"/>
                </a:cubicBezTo>
                <a:cubicBezTo>
                  <a:pt x="97090" y="1304461"/>
                  <a:pt x="90526" y="1311291"/>
                  <a:pt x="83234" y="1311291"/>
                </a:cubicBezTo>
                <a:cubicBezTo>
                  <a:pt x="76670" y="1311291"/>
                  <a:pt x="70836" y="1304461"/>
                  <a:pt x="70836" y="1296871"/>
                </a:cubicBezTo>
                <a:cubicBezTo>
                  <a:pt x="70836" y="1288523"/>
                  <a:pt x="76670" y="1281693"/>
                  <a:pt x="83234" y="1281693"/>
                </a:cubicBezTo>
                <a:close/>
                <a:moveTo>
                  <a:pt x="11998" y="1281693"/>
                </a:moveTo>
                <a:cubicBezTo>
                  <a:pt x="20243" y="1281693"/>
                  <a:pt x="26239" y="1288523"/>
                  <a:pt x="26239" y="1296871"/>
                </a:cubicBezTo>
                <a:cubicBezTo>
                  <a:pt x="26239" y="1304461"/>
                  <a:pt x="20243" y="1311291"/>
                  <a:pt x="11998" y="1311291"/>
                </a:cubicBezTo>
                <a:cubicBezTo>
                  <a:pt x="6002" y="1311291"/>
                  <a:pt x="5" y="1304461"/>
                  <a:pt x="5" y="1296871"/>
                </a:cubicBezTo>
                <a:cubicBezTo>
                  <a:pt x="5" y="1288523"/>
                  <a:pt x="4503" y="1281693"/>
                  <a:pt x="11998" y="1281693"/>
                </a:cubicBezTo>
                <a:close/>
                <a:moveTo>
                  <a:pt x="7084322" y="1210863"/>
                </a:moveTo>
                <a:cubicBezTo>
                  <a:pt x="7092106" y="1210863"/>
                  <a:pt x="7099111" y="1217426"/>
                  <a:pt x="7099111" y="1224719"/>
                </a:cubicBezTo>
                <a:cubicBezTo>
                  <a:pt x="7099111" y="1231282"/>
                  <a:pt x="7092106" y="1237116"/>
                  <a:pt x="7084322" y="1237116"/>
                </a:cubicBezTo>
                <a:cubicBezTo>
                  <a:pt x="7075760" y="1237116"/>
                  <a:pt x="7069533" y="1231282"/>
                  <a:pt x="7069533" y="1224719"/>
                </a:cubicBezTo>
                <a:cubicBezTo>
                  <a:pt x="7069533" y="1217426"/>
                  <a:pt x="7075760" y="1210863"/>
                  <a:pt x="7084322" y="1210863"/>
                </a:cubicBezTo>
                <a:close/>
                <a:moveTo>
                  <a:pt x="7013492" y="1210863"/>
                </a:moveTo>
                <a:cubicBezTo>
                  <a:pt x="7021275" y="1210863"/>
                  <a:pt x="7028280" y="1217426"/>
                  <a:pt x="7028280" y="1224719"/>
                </a:cubicBezTo>
                <a:cubicBezTo>
                  <a:pt x="7028280" y="1231282"/>
                  <a:pt x="7021275" y="1237116"/>
                  <a:pt x="7013492" y="1237116"/>
                </a:cubicBezTo>
                <a:cubicBezTo>
                  <a:pt x="7004930" y="1237116"/>
                  <a:pt x="6998704" y="1231282"/>
                  <a:pt x="6998704" y="1224719"/>
                </a:cubicBezTo>
                <a:cubicBezTo>
                  <a:pt x="6998704" y="1217426"/>
                  <a:pt x="7004930" y="1210863"/>
                  <a:pt x="7013492" y="1210863"/>
                </a:cubicBezTo>
                <a:close/>
                <a:moveTo>
                  <a:pt x="6939085" y="1210863"/>
                </a:moveTo>
                <a:cubicBezTo>
                  <a:pt x="6946378" y="1210863"/>
                  <a:pt x="6950753" y="1217426"/>
                  <a:pt x="6950753" y="1224719"/>
                </a:cubicBezTo>
                <a:cubicBezTo>
                  <a:pt x="6950753" y="1231282"/>
                  <a:pt x="6946378" y="1237116"/>
                  <a:pt x="6939085" y="1237116"/>
                </a:cubicBezTo>
                <a:cubicBezTo>
                  <a:pt x="6931063" y="1237116"/>
                  <a:pt x="6924500" y="1231282"/>
                  <a:pt x="6924500" y="1224719"/>
                </a:cubicBezTo>
                <a:cubicBezTo>
                  <a:pt x="6924500" y="1217426"/>
                  <a:pt x="6931063" y="1210863"/>
                  <a:pt x="6939085" y="1210863"/>
                </a:cubicBezTo>
                <a:close/>
                <a:moveTo>
                  <a:pt x="6867525" y="1210863"/>
                </a:moveTo>
                <a:cubicBezTo>
                  <a:pt x="6874088" y="1210863"/>
                  <a:pt x="6879922" y="1217426"/>
                  <a:pt x="6879922" y="1224719"/>
                </a:cubicBezTo>
                <a:cubicBezTo>
                  <a:pt x="6879922" y="1231282"/>
                  <a:pt x="6874088" y="1237116"/>
                  <a:pt x="6867525" y="1237116"/>
                </a:cubicBezTo>
                <a:cubicBezTo>
                  <a:pt x="6860232" y="1237116"/>
                  <a:pt x="6853669" y="1231282"/>
                  <a:pt x="6853669" y="1224719"/>
                </a:cubicBezTo>
                <a:cubicBezTo>
                  <a:pt x="6853669" y="1217426"/>
                  <a:pt x="6860232" y="1210863"/>
                  <a:pt x="6867525" y="1210863"/>
                </a:cubicBezTo>
                <a:close/>
                <a:moveTo>
                  <a:pt x="6796696" y="1210863"/>
                </a:moveTo>
                <a:cubicBezTo>
                  <a:pt x="6803259" y="1210863"/>
                  <a:pt x="6809093" y="1217426"/>
                  <a:pt x="6809093" y="1224719"/>
                </a:cubicBezTo>
                <a:cubicBezTo>
                  <a:pt x="6809093" y="1231282"/>
                  <a:pt x="6803259" y="1237116"/>
                  <a:pt x="6796696" y="1237116"/>
                </a:cubicBezTo>
                <a:cubicBezTo>
                  <a:pt x="6789403" y="1237116"/>
                  <a:pt x="6782840" y="1231282"/>
                  <a:pt x="6782840" y="1224719"/>
                </a:cubicBezTo>
                <a:cubicBezTo>
                  <a:pt x="6782840" y="1217426"/>
                  <a:pt x="6789403" y="1210863"/>
                  <a:pt x="6796696" y="1210863"/>
                </a:cubicBezTo>
                <a:close/>
                <a:moveTo>
                  <a:pt x="6724405" y="1210863"/>
                </a:moveTo>
                <a:cubicBezTo>
                  <a:pt x="6732427" y="1210863"/>
                  <a:pt x="6738261" y="1217426"/>
                  <a:pt x="6738261" y="1224719"/>
                </a:cubicBezTo>
                <a:cubicBezTo>
                  <a:pt x="6738261" y="1231282"/>
                  <a:pt x="6732427" y="1237116"/>
                  <a:pt x="6724405" y="1237116"/>
                </a:cubicBezTo>
                <a:cubicBezTo>
                  <a:pt x="6718571" y="1237116"/>
                  <a:pt x="6712008" y="1231282"/>
                  <a:pt x="6712008" y="1224719"/>
                </a:cubicBezTo>
                <a:cubicBezTo>
                  <a:pt x="6712008" y="1217426"/>
                  <a:pt x="6718571" y="1210863"/>
                  <a:pt x="6724405" y="1210863"/>
                </a:cubicBezTo>
                <a:close/>
                <a:moveTo>
                  <a:pt x="6653576" y="1210863"/>
                </a:moveTo>
                <a:cubicBezTo>
                  <a:pt x="6660869" y="1210863"/>
                  <a:pt x="6667432" y="1217426"/>
                  <a:pt x="6667432" y="1224719"/>
                </a:cubicBezTo>
                <a:cubicBezTo>
                  <a:pt x="6667432" y="1231282"/>
                  <a:pt x="6660869" y="1237116"/>
                  <a:pt x="6653576" y="1237116"/>
                </a:cubicBezTo>
                <a:cubicBezTo>
                  <a:pt x="6647013" y="1237116"/>
                  <a:pt x="6641179" y="1231282"/>
                  <a:pt x="6641179" y="1224719"/>
                </a:cubicBezTo>
                <a:cubicBezTo>
                  <a:pt x="6641179" y="1217426"/>
                  <a:pt x="6647013" y="1210863"/>
                  <a:pt x="6653576" y="1210863"/>
                </a:cubicBezTo>
                <a:close/>
                <a:moveTo>
                  <a:pt x="6582745" y="1210863"/>
                </a:moveTo>
                <a:cubicBezTo>
                  <a:pt x="6590038" y="1210863"/>
                  <a:pt x="6596601" y="1217426"/>
                  <a:pt x="6596601" y="1224719"/>
                </a:cubicBezTo>
                <a:cubicBezTo>
                  <a:pt x="6596601" y="1231282"/>
                  <a:pt x="6590038" y="1237116"/>
                  <a:pt x="6582745" y="1237116"/>
                </a:cubicBezTo>
                <a:cubicBezTo>
                  <a:pt x="6574723" y="1237116"/>
                  <a:pt x="6570348" y="1231282"/>
                  <a:pt x="6570348" y="1224719"/>
                </a:cubicBezTo>
                <a:cubicBezTo>
                  <a:pt x="6570348" y="1217426"/>
                  <a:pt x="6574723" y="1210863"/>
                  <a:pt x="6582745" y="1210863"/>
                </a:cubicBezTo>
                <a:close/>
                <a:moveTo>
                  <a:pt x="6510933" y="1210863"/>
                </a:moveTo>
                <a:cubicBezTo>
                  <a:pt x="6518717" y="1210863"/>
                  <a:pt x="6525722" y="1217426"/>
                  <a:pt x="6525722" y="1224719"/>
                </a:cubicBezTo>
                <a:cubicBezTo>
                  <a:pt x="6525722" y="1231282"/>
                  <a:pt x="6518717" y="1237116"/>
                  <a:pt x="6510933" y="1237116"/>
                </a:cubicBezTo>
                <a:cubicBezTo>
                  <a:pt x="6502371" y="1237116"/>
                  <a:pt x="6496144" y="1231282"/>
                  <a:pt x="6496144" y="1224719"/>
                </a:cubicBezTo>
                <a:cubicBezTo>
                  <a:pt x="6496144" y="1217426"/>
                  <a:pt x="6502371" y="1210863"/>
                  <a:pt x="6510933" y="1210863"/>
                </a:cubicBezTo>
                <a:close/>
                <a:moveTo>
                  <a:pt x="6440492" y="1210863"/>
                </a:moveTo>
                <a:cubicBezTo>
                  <a:pt x="6448081" y="1210863"/>
                  <a:pt x="6454911" y="1217426"/>
                  <a:pt x="6454911" y="1224719"/>
                </a:cubicBezTo>
                <a:cubicBezTo>
                  <a:pt x="6454911" y="1231282"/>
                  <a:pt x="6448081" y="1237116"/>
                  <a:pt x="6440492" y="1237116"/>
                </a:cubicBezTo>
                <a:cubicBezTo>
                  <a:pt x="6432145" y="1237116"/>
                  <a:pt x="6425315" y="1232741"/>
                  <a:pt x="6425315" y="1224719"/>
                </a:cubicBezTo>
                <a:cubicBezTo>
                  <a:pt x="6425315" y="1217426"/>
                  <a:pt x="6432145" y="1210863"/>
                  <a:pt x="6440492" y="1210863"/>
                </a:cubicBezTo>
                <a:close/>
                <a:moveTo>
                  <a:pt x="6368340" y="1210863"/>
                </a:moveTo>
                <a:cubicBezTo>
                  <a:pt x="6376362" y="1210863"/>
                  <a:pt x="6380737" y="1217426"/>
                  <a:pt x="6380737" y="1224719"/>
                </a:cubicBezTo>
                <a:cubicBezTo>
                  <a:pt x="6380737" y="1232741"/>
                  <a:pt x="6376362" y="1237116"/>
                  <a:pt x="6368340" y="1237116"/>
                </a:cubicBezTo>
                <a:cubicBezTo>
                  <a:pt x="6361047" y="1237116"/>
                  <a:pt x="6354484" y="1232741"/>
                  <a:pt x="6354484" y="1224719"/>
                </a:cubicBezTo>
                <a:cubicBezTo>
                  <a:pt x="6354484" y="1217426"/>
                  <a:pt x="6361047" y="1210863"/>
                  <a:pt x="6368340" y="1210863"/>
                </a:cubicBezTo>
                <a:close/>
                <a:moveTo>
                  <a:pt x="6297511" y="1210863"/>
                </a:moveTo>
                <a:cubicBezTo>
                  <a:pt x="6304074" y="1210863"/>
                  <a:pt x="6309908" y="1217426"/>
                  <a:pt x="6309908" y="1224719"/>
                </a:cubicBezTo>
                <a:cubicBezTo>
                  <a:pt x="6309908" y="1232741"/>
                  <a:pt x="6304074" y="1237116"/>
                  <a:pt x="6297511" y="1237116"/>
                </a:cubicBezTo>
                <a:cubicBezTo>
                  <a:pt x="6290218" y="1237116"/>
                  <a:pt x="6283655" y="1232741"/>
                  <a:pt x="6283655" y="1224719"/>
                </a:cubicBezTo>
                <a:cubicBezTo>
                  <a:pt x="6283655" y="1217426"/>
                  <a:pt x="6290218" y="1210863"/>
                  <a:pt x="6297511" y="1210863"/>
                </a:cubicBezTo>
                <a:close/>
                <a:moveTo>
                  <a:pt x="6226679" y="1210863"/>
                </a:moveTo>
                <a:cubicBezTo>
                  <a:pt x="6233242" y="1210863"/>
                  <a:pt x="6239076" y="1217426"/>
                  <a:pt x="6239076" y="1224719"/>
                </a:cubicBezTo>
                <a:cubicBezTo>
                  <a:pt x="6239076" y="1232741"/>
                  <a:pt x="6233242" y="1237116"/>
                  <a:pt x="6226679" y="1237116"/>
                </a:cubicBezTo>
                <a:cubicBezTo>
                  <a:pt x="6219386" y="1237116"/>
                  <a:pt x="6212823" y="1232741"/>
                  <a:pt x="6212823" y="1224719"/>
                </a:cubicBezTo>
                <a:cubicBezTo>
                  <a:pt x="6212823" y="1217426"/>
                  <a:pt x="6219386" y="1210863"/>
                  <a:pt x="6226679" y="1210863"/>
                </a:cubicBezTo>
                <a:close/>
                <a:moveTo>
                  <a:pt x="6154391" y="1210863"/>
                </a:moveTo>
                <a:cubicBezTo>
                  <a:pt x="6161684" y="1210863"/>
                  <a:pt x="6168247" y="1217426"/>
                  <a:pt x="6168247" y="1224719"/>
                </a:cubicBezTo>
                <a:cubicBezTo>
                  <a:pt x="6168247" y="1232741"/>
                  <a:pt x="6161684" y="1237116"/>
                  <a:pt x="6154391" y="1237116"/>
                </a:cubicBezTo>
                <a:cubicBezTo>
                  <a:pt x="6147828" y="1237116"/>
                  <a:pt x="6141994" y="1232741"/>
                  <a:pt x="6141994" y="1224719"/>
                </a:cubicBezTo>
                <a:cubicBezTo>
                  <a:pt x="6141994" y="1217426"/>
                  <a:pt x="6147828" y="1210863"/>
                  <a:pt x="6154391" y="1210863"/>
                </a:cubicBezTo>
                <a:close/>
                <a:moveTo>
                  <a:pt x="6083559" y="1210863"/>
                </a:moveTo>
                <a:cubicBezTo>
                  <a:pt x="6090852" y="1210863"/>
                  <a:pt x="6097415" y="1217426"/>
                  <a:pt x="6097415" y="1224719"/>
                </a:cubicBezTo>
                <a:cubicBezTo>
                  <a:pt x="6097415" y="1232741"/>
                  <a:pt x="6090852" y="1237116"/>
                  <a:pt x="6083559" y="1237116"/>
                </a:cubicBezTo>
                <a:cubicBezTo>
                  <a:pt x="6076996" y="1237116"/>
                  <a:pt x="6071162" y="1232741"/>
                  <a:pt x="6071162" y="1224719"/>
                </a:cubicBezTo>
                <a:cubicBezTo>
                  <a:pt x="6071162" y="1217426"/>
                  <a:pt x="6076996" y="1210863"/>
                  <a:pt x="6083559" y="1210863"/>
                </a:cubicBezTo>
                <a:close/>
                <a:moveTo>
                  <a:pt x="6009356" y="1210863"/>
                </a:moveTo>
                <a:cubicBezTo>
                  <a:pt x="6016649" y="1210863"/>
                  <a:pt x="6023212" y="1217426"/>
                  <a:pt x="6023212" y="1224719"/>
                </a:cubicBezTo>
                <a:cubicBezTo>
                  <a:pt x="6023212" y="1232741"/>
                  <a:pt x="6016649" y="1237116"/>
                  <a:pt x="6009356" y="1237116"/>
                </a:cubicBezTo>
                <a:cubicBezTo>
                  <a:pt x="6001334" y="1237116"/>
                  <a:pt x="5996959" y="1232741"/>
                  <a:pt x="5996959" y="1224719"/>
                </a:cubicBezTo>
                <a:cubicBezTo>
                  <a:pt x="5996959" y="1217426"/>
                  <a:pt x="6001334" y="1210863"/>
                  <a:pt x="6009356" y="1210863"/>
                </a:cubicBezTo>
                <a:close/>
                <a:moveTo>
                  <a:pt x="5940548" y="1210863"/>
                </a:moveTo>
                <a:cubicBezTo>
                  <a:pt x="5948896" y="1210863"/>
                  <a:pt x="5955726" y="1217426"/>
                  <a:pt x="5955726" y="1224719"/>
                </a:cubicBezTo>
                <a:cubicBezTo>
                  <a:pt x="5955726" y="1232741"/>
                  <a:pt x="5948896" y="1237116"/>
                  <a:pt x="5940548" y="1237116"/>
                </a:cubicBezTo>
                <a:cubicBezTo>
                  <a:pt x="5932960" y="1237116"/>
                  <a:pt x="5926130" y="1232741"/>
                  <a:pt x="5926130" y="1224719"/>
                </a:cubicBezTo>
                <a:cubicBezTo>
                  <a:pt x="5926130" y="1217426"/>
                  <a:pt x="5932960" y="1210863"/>
                  <a:pt x="5940548" y="1210863"/>
                </a:cubicBezTo>
                <a:close/>
                <a:moveTo>
                  <a:pt x="5870088" y="1210863"/>
                </a:moveTo>
                <a:cubicBezTo>
                  <a:pt x="5878650" y="1210863"/>
                  <a:pt x="5884877" y="1217426"/>
                  <a:pt x="5884877" y="1224719"/>
                </a:cubicBezTo>
                <a:cubicBezTo>
                  <a:pt x="5884877" y="1232741"/>
                  <a:pt x="5878650" y="1237116"/>
                  <a:pt x="5870088" y="1237116"/>
                </a:cubicBezTo>
                <a:cubicBezTo>
                  <a:pt x="5862304" y="1237116"/>
                  <a:pt x="5855299" y="1232741"/>
                  <a:pt x="5855299" y="1224719"/>
                </a:cubicBezTo>
                <a:cubicBezTo>
                  <a:pt x="5855299" y="1217426"/>
                  <a:pt x="5862304" y="1210863"/>
                  <a:pt x="5870088" y="1210863"/>
                </a:cubicBezTo>
                <a:close/>
                <a:moveTo>
                  <a:pt x="5799257" y="1210863"/>
                </a:moveTo>
                <a:cubicBezTo>
                  <a:pt x="5807819" y="1210863"/>
                  <a:pt x="5814045" y="1217426"/>
                  <a:pt x="5814045" y="1224719"/>
                </a:cubicBezTo>
                <a:cubicBezTo>
                  <a:pt x="5814045" y="1232741"/>
                  <a:pt x="5807819" y="1237116"/>
                  <a:pt x="5799257" y="1237116"/>
                </a:cubicBezTo>
                <a:cubicBezTo>
                  <a:pt x="5791474" y="1237116"/>
                  <a:pt x="5784469" y="1232741"/>
                  <a:pt x="5784469" y="1224719"/>
                </a:cubicBezTo>
                <a:cubicBezTo>
                  <a:pt x="5784469" y="1217426"/>
                  <a:pt x="5791474" y="1210863"/>
                  <a:pt x="5799257" y="1210863"/>
                </a:cubicBezTo>
                <a:close/>
                <a:moveTo>
                  <a:pt x="5724122" y="1210863"/>
                </a:moveTo>
                <a:cubicBezTo>
                  <a:pt x="5732144" y="1210863"/>
                  <a:pt x="5736519" y="1217868"/>
                  <a:pt x="5736519" y="1225651"/>
                </a:cubicBezTo>
                <a:cubicBezTo>
                  <a:pt x="5736519" y="1234213"/>
                  <a:pt x="5732144" y="1240439"/>
                  <a:pt x="5724122" y="1240439"/>
                </a:cubicBezTo>
                <a:cubicBezTo>
                  <a:pt x="5716100" y="1240439"/>
                  <a:pt x="5710266" y="1234213"/>
                  <a:pt x="5710266" y="1225651"/>
                </a:cubicBezTo>
                <a:cubicBezTo>
                  <a:pt x="5710266" y="1217868"/>
                  <a:pt x="5716100" y="1210863"/>
                  <a:pt x="5724122" y="1210863"/>
                </a:cubicBezTo>
                <a:close/>
                <a:moveTo>
                  <a:pt x="5653291" y="1210863"/>
                </a:moveTo>
                <a:cubicBezTo>
                  <a:pt x="5659125" y="1210863"/>
                  <a:pt x="5665688" y="1217868"/>
                  <a:pt x="5665688" y="1225651"/>
                </a:cubicBezTo>
                <a:cubicBezTo>
                  <a:pt x="5665688" y="1234213"/>
                  <a:pt x="5659125" y="1240439"/>
                  <a:pt x="5653291" y="1240439"/>
                </a:cubicBezTo>
                <a:cubicBezTo>
                  <a:pt x="5645269" y="1240439"/>
                  <a:pt x="5639435" y="1234213"/>
                  <a:pt x="5639435" y="1225651"/>
                </a:cubicBezTo>
                <a:cubicBezTo>
                  <a:pt x="5639435" y="1217868"/>
                  <a:pt x="5645269" y="1210863"/>
                  <a:pt x="5653291" y="1210863"/>
                </a:cubicBezTo>
                <a:close/>
                <a:moveTo>
                  <a:pt x="5582461" y="1210863"/>
                </a:moveTo>
                <a:cubicBezTo>
                  <a:pt x="5588295" y="1210863"/>
                  <a:pt x="5594858" y="1217868"/>
                  <a:pt x="5594858" y="1225651"/>
                </a:cubicBezTo>
                <a:cubicBezTo>
                  <a:pt x="5594858" y="1234213"/>
                  <a:pt x="5588295" y="1240439"/>
                  <a:pt x="5582461" y="1240439"/>
                </a:cubicBezTo>
                <a:cubicBezTo>
                  <a:pt x="5574439" y="1240439"/>
                  <a:pt x="5568605" y="1234213"/>
                  <a:pt x="5568605" y="1225651"/>
                </a:cubicBezTo>
                <a:cubicBezTo>
                  <a:pt x="5568605" y="1217868"/>
                  <a:pt x="5574439" y="1210863"/>
                  <a:pt x="5582461" y="1210863"/>
                </a:cubicBezTo>
                <a:close/>
                <a:moveTo>
                  <a:pt x="5510171" y="1210863"/>
                </a:moveTo>
                <a:cubicBezTo>
                  <a:pt x="5517464" y="1210863"/>
                  <a:pt x="5524027" y="1217868"/>
                  <a:pt x="5524027" y="1225651"/>
                </a:cubicBezTo>
                <a:cubicBezTo>
                  <a:pt x="5524027" y="1234213"/>
                  <a:pt x="5517464" y="1240439"/>
                  <a:pt x="5510171" y="1240439"/>
                </a:cubicBezTo>
                <a:cubicBezTo>
                  <a:pt x="5503608" y="1240439"/>
                  <a:pt x="5497774" y="1234213"/>
                  <a:pt x="5497774" y="1225651"/>
                </a:cubicBezTo>
                <a:cubicBezTo>
                  <a:pt x="5497774" y="1217868"/>
                  <a:pt x="5503608" y="1210863"/>
                  <a:pt x="5510171" y="1210863"/>
                </a:cubicBezTo>
                <a:close/>
                <a:moveTo>
                  <a:pt x="5438937" y="1210863"/>
                </a:moveTo>
                <a:cubicBezTo>
                  <a:pt x="5447182" y="1210863"/>
                  <a:pt x="5453178" y="1217868"/>
                  <a:pt x="5453178" y="1225651"/>
                </a:cubicBezTo>
                <a:cubicBezTo>
                  <a:pt x="5453178" y="1234213"/>
                  <a:pt x="5447182" y="1240439"/>
                  <a:pt x="5438937" y="1240439"/>
                </a:cubicBezTo>
                <a:cubicBezTo>
                  <a:pt x="5431442" y="1240439"/>
                  <a:pt x="5426945" y="1234213"/>
                  <a:pt x="5426945" y="1225651"/>
                </a:cubicBezTo>
                <a:cubicBezTo>
                  <a:pt x="5426945" y="1217868"/>
                  <a:pt x="5431442" y="1210863"/>
                  <a:pt x="5438937" y="1210863"/>
                </a:cubicBezTo>
                <a:close/>
                <a:moveTo>
                  <a:pt x="5367530" y="1210863"/>
                </a:moveTo>
                <a:cubicBezTo>
                  <a:pt x="5376092" y="1210863"/>
                  <a:pt x="5382318" y="1217868"/>
                  <a:pt x="5382318" y="1225651"/>
                </a:cubicBezTo>
                <a:cubicBezTo>
                  <a:pt x="5382318" y="1234213"/>
                  <a:pt x="5376092" y="1240439"/>
                  <a:pt x="5367530" y="1240439"/>
                </a:cubicBezTo>
                <a:cubicBezTo>
                  <a:pt x="5359747" y="1240439"/>
                  <a:pt x="5352742" y="1234213"/>
                  <a:pt x="5352742" y="1225651"/>
                </a:cubicBezTo>
                <a:cubicBezTo>
                  <a:pt x="5352742" y="1217868"/>
                  <a:pt x="5359747" y="1210863"/>
                  <a:pt x="5367530" y="1210863"/>
                </a:cubicBezTo>
                <a:close/>
                <a:moveTo>
                  <a:pt x="5296699" y="1210863"/>
                </a:moveTo>
                <a:cubicBezTo>
                  <a:pt x="5305261" y="1210863"/>
                  <a:pt x="5311488" y="1217868"/>
                  <a:pt x="5311488" y="1225651"/>
                </a:cubicBezTo>
                <a:cubicBezTo>
                  <a:pt x="5311488" y="1234213"/>
                  <a:pt x="5305261" y="1240439"/>
                  <a:pt x="5296699" y="1240439"/>
                </a:cubicBezTo>
                <a:cubicBezTo>
                  <a:pt x="5288915" y="1240439"/>
                  <a:pt x="5281910" y="1234213"/>
                  <a:pt x="5281910" y="1225651"/>
                </a:cubicBezTo>
                <a:cubicBezTo>
                  <a:pt x="5281910" y="1217868"/>
                  <a:pt x="5288915" y="1210863"/>
                  <a:pt x="5296699" y="1210863"/>
                </a:cubicBezTo>
                <a:close/>
                <a:moveTo>
                  <a:pt x="5225869" y="1210863"/>
                </a:moveTo>
                <a:cubicBezTo>
                  <a:pt x="5234431" y="1210863"/>
                  <a:pt x="5240657" y="1217868"/>
                  <a:pt x="5240657" y="1225651"/>
                </a:cubicBezTo>
                <a:cubicBezTo>
                  <a:pt x="5240657" y="1234213"/>
                  <a:pt x="5234431" y="1240439"/>
                  <a:pt x="5225869" y="1240439"/>
                </a:cubicBezTo>
                <a:cubicBezTo>
                  <a:pt x="5217307" y="1240439"/>
                  <a:pt x="5211081" y="1234213"/>
                  <a:pt x="5211081" y="1225651"/>
                </a:cubicBezTo>
                <a:cubicBezTo>
                  <a:pt x="5211081" y="1217868"/>
                  <a:pt x="5217307" y="1210863"/>
                  <a:pt x="5225869" y="1210863"/>
                </a:cubicBezTo>
                <a:close/>
                <a:moveTo>
                  <a:pt x="5154105" y="1210863"/>
                </a:moveTo>
                <a:cubicBezTo>
                  <a:pt x="5162127" y="1210863"/>
                  <a:pt x="5166502" y="1217868"/>
                  <a:pt x="5166502" y="1225651"/>
                </a:cubicBezTo>
                <a:cubicBezTo>
                  <a:pt x="5166502" y="1234213"/>
                  <a:pt x="5162127" y="1240439"/>
                  <a:pt x="5154105" y="1240439"/>
                </a:cubicBezTo>
                <a:cubicBezTo>
                  <a:pt x="5146083" y="1240439"/>
                  <a:pt x="5140249" y="1234213"/>
                  <a:pt x="5140249" y="1225651"/>
                </a:cubicBezTo>
                <a:cubicBezTo>
                  <a:pt x="5140249" y="1217868"/>
                  <a:pt x="5146083" y="1210863"/>
                  <a:pt x="5154105" y="1210863"/>
                </a:cubicBezTo>
                <a:close/>
                <a:moveTo>
                  <a:pt x="5083276" y="1210863"/>
                </a:moveTo>
                <a:cubicBezTo>
                  <a:pt x="5089110" y="1210863"/>
                  <a:pt x="5095673" y="1217868"/>
                  <a:pt x="5095673" y="1225651"/>
                </a:cubicBezTo>
                <a:cubicBezTo>
                  <a:pt x="5095673" y="1234213"/>
                  <a:pt x="5089110" y="1240439"/>
                  <a:pt x="5083276" y="1240439"/>
                </a:cubicBezTo>
                <a:cubicBezTo>
                  <a:pt x="5075254" y="1240439"/>
                  <a:pt x="5069420" y="1234213"/>
                  <a:pt x="5069420" y="1225651"/>
                </a:cubicBezTo>
                <a:cubicBezTo>
                  <a:pt x="5069420" y="1217868"/>
                  <a:pt x="5075254" y="1210863"/>
                  <a:pt x="5083276" y="1210863"/>
                </a:cubicBezTo>
                <a:close/>
                <a:moveTo>
                  <a:pt x="5012445" y="1210863"/>
                </a:moveTo>
                <a:cubicBezTo>
                  <a:pt x="5018279" y="1210863"/>
                  <a:pt x="5024842" y="1217868"/>
                  <a:pt x="5024842" y="1225651"/>
                </a:cubicBezTo>
                <a:cubicBezTo>
                  <a:pt x="5024842" y="1234213"/>
                  <a:pt x="5018279" y="1240439"/>
                  <a:pt x="5012445" y="1240439"/>
                </a:cubicBezTo>
                <a:cubicBezTo>
                  <a:pt x="5004423" y="1240439"/>
                  <a:pt x="4998589" y="1234213"/>
                  <a:pt x="4998589" y="1225651"/>
                </a:cubicBezTo>
                <a:cubicBezTo>
                  <a:pt x="4998589" y="1217868"/>
                  <a:pt x="5004423" y="1210863"/>
                  <a:pt x="5012445" y="1210863"/>
                </a:cubicBezTo>
                <a:close/>
                <a:moveTo>
                  <a:pt x="4940157" y="1210863"/>
                </a:moveTo>
                <a:cubicBezTo>
                  <a:pt x="4948179" y="1210863"/>
                  <a:pt x="4954013" y="1217868"/>
                  <a:pt x="4954013" y="1225651"/>
                </a:cubicBezTo>
                <a:cubicBezTo>
                  <a:pt x="4954013" y="1234213"/>
                  <a:pt x="4948179" y="1240439"/>
                  <a:pt x="4940157" y="1240439"/>
                </a:cubicBezTo>
                <a:cubicBezTo>
                  <a:pt x="4934323" y="1240439"/>
                  <a:pt x="4927760" y="1234213"/>
                  <a:pt x="4927760" y="1225651"/>
                </a:cubicBezTo>
                <a:cubicBezTo>
                  <a:pt x="4927760" y="1217868"/>
                  <a:pt x="4934323" y="1210863"/>
                  <a:pt x="4940157" y="1210863"/>
                </a:cubicBezTo>
                <a:close/>
                <a:moveTo>
                  <a:pt x="4865953" y="1210863"/>
                </a:moveTo>
                <a:cubicBezTo>
                  <a:pt x="4873975" y="1210863"/>
                  <a:pt x="4879809" y="1217868"/>
                  <a:pt x="4879809" y="1225651"/>
                </a:cubicBezTo>
                <a:cubicBezTo>
                  <a:pt x="4879809" y="1234213"/>
                  <a:pt x="4873975" y="1240439"/>
                  <a:pt x="4865953" y="1240439"/>
                </a:cubicBezTo>
                <a:cubicBezTo>
                  <a:pt x="4860119" y="1240439"/>
                  <a:pt x="4853556" y="1234213"/>
                  <a:pt x="4853556" y="1225651"/>
                </a:cubicBezTo>
                <a:cubicBezTo>
                  <a:pt x="4853556" y="1217868"/>
                  <a:pt x="4860119" y="1210863"/>
                  <a:pt x="4865953" y="1210863"/>
                </a:cubicBezTo>
                <a:close/>
                <a:moveTo>
                  <a:pt x="4795122" y="1210863"/>
                </a:moveTo>
                <a:cubicBezTo>
                  <a:pt x="4803144" y="1210863"/>
                  <a:pt x="4808978" y="1217868"/>
                  <a:pt x="4808978" y="1225651"/>
                </a:cubicBezTo>
                <a:cubicBezTo>
                  <a:pt x="4808978" y="1234213"/>
                  <a:pt x="4803144" y="1240439"/>
                  <a:pt x="4795122" y="1240439"/>
                </a:cubicBezTo>
                <a:cubicBezTo>
                  <a:pt x="4787830" y="1240439"/>
                  <a:pt x="4782725" y="1234213"/>
                  <a:pt x="4782725" y="1225651"/>
                </a:cubicBezTo>
                <a:cubicBezTo>
                  <a:pt x="4782725" y="1217868"/>
                  <a:pt x="4787830" y="1210863"/>
                  <a:pt x="4795122" y="1210863"/>
                </a:cubicBezTo>
                <a:close/>
                <a:moveTo>
                  <a:pt x="4726684" y="1210863"/>
                </a:moveTo>
                <a:cubicBezTo>
                  <a:pt x="4735246" y="1210863"/>
                  <a:pt x="4741472" y="1217868"/>
                  <a:pt x="4741472" y="1225651"/>
                </a:cubicBezTo>
                <a:cubicBezTo>
                  <a:pt x="4741472" y="1234213"/>
                  <a:pt x="4735246" y="1240439"/>
                  <a:pt x="4726684" y="1240439"/>
                </a:cubicBezTo>
                <a:cubicBezTo>
                  <a:pt x="4718122" y="1240439"/>
                  <a:pt x="4711896" y="1234213"/>
                  <a:pt x="4711896" y="1225651"/>
                </a:cubicBezTo>
                <a:cubicBezTo>
                  <a:pt x="4711896" y="1217868"/>
                  <a:pt x="4718122" y="1210863"/>
                  <a:pt x="4726684" y="1210863"/>
                </a:cubicBezTo>
                <a:close/>
                <a:moveTo>
                  <a:pt x="4655853" y="1210863"/>
                </a:moveTo>
                <a:cubicBezTo>
                  <a:pt x="4663637" y="1210863"/>
                  <a:pt x="4670642" y="1217868"/>
                  <a:pt x="4670642" y="1225651"/>
                </a:cubicBezTo>
                <a:cubicBezTo>
                  <a:pt x="4670642" y="1234213"/>
                  <a:pt x="4663637" y="1240439"/>
                  <a:pt x="4655853" y="1240439"/>
                </a:cubicBezTo>
                <a:cubicBezTo>
                  <a:pt x="4647291" y="1240439"/>
                  <a:pt x="4641064" y="1234213"/>
                  <a:pt x="4641064" y="1225651"/>
                </a:cubicBezTo>
                <a:cubicBezTo>
                  <a:pt x="4641064" y="1217868"/>
                  <a:pt x="4647291" y="1210863"/>
                  <a:pt x="4655853" y="1210863"/>
                </a:cubicBezTo>
                <a:close/>
                <a:moveTo>
                  <a:pt x="4585023" y="1210863"/>
                </a:moveTo>
                <a:cubicBezTo>
                  <a:pt x="4592806" y="1210863"/>
                  <a:pt x="4599811" y="1217868"/>
                  <a:pt x="4599811" y="1225651"/>
                </a:cubicBezTo>
                <a:cubicBezTo>
                  <a:pt x="4599811" y="1234213"/>
                  <a:pt x="4592806" y="1240439"/>
                  <a:pt x="4585023" y="1240439"/>
                </a:cubicBezTo>
                <a:cubicBezTo>
                  <a:pt x="4576461" y="1240439"/>
                  <a:pt x="4570235" y="1234213"/>
                  <a:pt x="4570235" y="1225651"/>
                </a:cubicBezTo>
                <a:cubicBezTo>
                  <a:pt x="4570235" y="1217868"/>
                  <a:pt x="4576461" y="1210863"/>
                  <a:pt x="4585023" y="1210863"/>
                </a:cubicBezTo>
                <a:close/>
                <a:moveTo>
                  <a:pt x="4513260" y="1210863"/>
                </a:moveTo>
                <a:cubicBezTo>
                  <a:pt x="4520553" y="1210863"/>
                  <a:pt x="4525657" y="1217868"/>
                  <a:pt x="4525657" y="1225651"/>
                </a:cubicBezTo>
                <a:cubicBezTo>
                  <a:pt x="4525657" y="1234213"/>
                  <a:pt x="4520553" y="1240439"/>
                  <a:pt x="4513260" y="1240439"/>
                </a:cubicBezTo>
                <a:cubicBezTo>
                  <a:pt x="4505238" y="1240439"/>
                  <a:pt x="4499404" y="1234213"/>
                  <a:pt x="4499404" y="1225651"/>
                </a:cubicBezTo>
                <a:cubicBezTo>
                  <a:pt x="4499404" y="1217868"/>
                  <a:pt x="4505238" y="1210863"/>
                  <a:pt x="4513260" y="1210863"/>
                </a:cubicBezTo>
                <a:close/>
                <a:moveTo>
                  <a:pt x="4439056" y="1210863"/>
                </a:moveTo>
                <a:cubicBezTo>
                  <a:pt x="4445619" y="1210863"/>
                  <a:pt x="4451453" y="1217868"/>
                  <a:pt x="4451453" y="1225651"/>
                </a:cubicBezTo>
                <a:cubicBezTo>
                  <a:pt x="4451453" y="1234213"/>
                  <a:pt x="4445619" y="1240439"/>
                  <a:pt x="4439056" y="1240439"/>
                </a:cubicBezTo>
                <a:cubicBezTo>
                  <a:pt x="4431763" y="1240439"/>
                  <a:pt x="4425200" y="1234213"/>
                  <a:pt x="4425200" y="1225651"/>
                </a:cubicBezTo>
                <a:cubicBezTo>
                  <a:pt x="4425200" y="1217868"/>
                  <a:pt x="4431763" y="1210863"/>
                  <a:pt x="4439056" y="1210863"/>
                </a:cubicBezTo>
                <a:close/>
                <a:moveTo>
                  <a:pt x="4366768" y="1210863"/>
                </a:moveTo>
                <a:cubicBezTo>
                  <a:pt x="4374790" y="1210863"/>
                  <a:pt x="4380624" y="1217868"/>
                  <a:pt x="4380624" y="1225651"/>
                </a:cubicBezTo>
                <a:cubicBezTo>
                  <a:pt x="4380624" y="1234213"/>
                  <a:pt x="4374790" y="1240439"/>
                  <a:pt x="4366768" y="1240439"/>
                </a:cubicBezTo>
                <a:cubicBezTo>
                  <a:pt x="4360934" y="1240439"/>
                  <a:pt x="4354371" y="1234213"/>
                  <a:pt x="4354371" y="1225651"/>
                </a:cubicBezTo>
                <a:cubicBezTo>
                  <a:pt x="4354371" y="1217868"/>
                  <a:pt x="4360934" y="1210863"/>
                  <a:pt x="4366768" y="1210863"/>
                </a:cubicBezTo>
                <a:close/>
                <a:moveTo>
                  <a:pt x="4295937" y="1210863"/>
                </a:moveTo>
                <a:cubicBezTo>
                  <a:pt x="4303959" y="1210863"/>
                  <a:pt x="4309793" y="1217868"/>
                  <a:pt x="4309793" y="1225651"/>
                </a:cubicBezTo>
                <a:cubicBezTo>
                  <a:pt x="4309793" y="1234213"/>
                  <a:pt x="4303959" y="1240439"/>
                  <a:pt x="4295937" y="1240439"/>
                </a:cubicBezTo>
                <a:cubicBezTo>
                  <a:pt x="4290103" y="1240439"/>
                  <a:pt x="4283540" y="1234213"/>
                  <a:pt x="4283540" y="1225651"/>
                </a:cubicBezTo>
                <a:cubicBezTo>
                  <a:pt x="4283540" y="1217868"/>
                  <a:pt x="4290103" y="1210863"/>
                  <a:pt x="4295937" y="1210863"/>
                </a:cubicBezTo>
                <a:close/>
                <a:moveTo>
                  <a:pt x="368953" y="1210863"/>
                </a:moveTo>
                <a:cubicBezTo>
                  <a:pt x="377515" y="1210863"/>
                  <a:pt x="383742" y="1217868"/>
                  <a:pt x="383742" y="1225651"/>
                </a:cubicBezTo>
                <a:cubicBezTo>
                  <a:pt x="383742" y="1234213"/>
                  <a:pt x="377515" y="1240439"/>
                  <a:pt x="368953" y="1240439"/>
                </a:cubicBezTo>
                <a:cubicBezTo>
                  <a:pt x="361170" y="1240439"/>
                  <a:pt x="354165" y="1234213"/>
                  <a:pt x="354165" y="1225651"/>
                </a:cubicBezTo>
                <a:cubicBezTo>
                  <a:pt x="354165" y="1217868"/>
                  <a:pt x="361170" y="1210863"/>
                  <a:pt x="368953" y="1210863"/>
                </a:cubicBezTo>
                <a:close/>
                <a:moveTo>
                  <a:pt x="297189" y="1210863"/>
                </a:moveTo>
                <a:cubicBezTo>
                  <a:pt x="305211" y="1210863"/>
                  <a:pt x="309586" y="1217868"/>
                  <a:pt x="309586" y="1225651"/>
                </a:cubicBezTo>
                <a:cubicBezTo>
                  <a:pt x="309586" y="1234213"/>
                  <a:pt x="305211" y="1240439"/>
                  <a:pt x="297189" y="1240439"/>
                </a:cubicBezTo>
                <a:cubicBezTo>
                  <a:pt x="289897" y="1240439"/>
                  <a:pt x="283334" y="1234213"/>
                  <a:pt x="283334" y="1225651"/>
                </a:cubicBezTo>
                <a:cubicBezTo>
                  <a:pt x="283334" y="1217868"/>
                  <a:pt x="289897" y="1210863"/>
                  <a:pt x="297189" y="1210863"/>
                </a:cubicBezTo>
                <a:close/>
                <a:moveTo>
                  <a:pt x="226361" y="1210863"/>
                </a:moveTo>
                <a:cubicBezTo>
                  <a:pt x="232195" y="1210863"/>
                  <a:pt x="238759" y="1217868"/>
                  <a:pt x="238759" y="1225651"/>
                </a:cubicBezTo>
                <a:cubicBezTo>
                  <a:pt x="238759" y="1234213"/>
                  <a:pt x="232195" y="1240439"/>
                  <a:pt x="226361" y="1240439"/>
                </a:cubicBezTo>
                <a:cubicBezTo>
                  <a:pt x="218338" y="1240439"/>
                  <a:pt x="212504" y="1234213"/>
                  <a:pt x="212504" y="1225651"/>
                </a:cubicBezTo>
                <a:cubicBezTo>
                  <a:pt x="212504" y="1217868"/>
                  <a:pt x="218338" y="1210863"/>
                  <a:pt x="226361" y="1210863"/>
                </a:cubicBezTo>
                <a:close/>
                <a:moveTo>
                  <a:pt x="155527" y="1210863"/>
                </a:moveTo>
                <a:cubicBezTo>
                  <a:pt x="161361" y="1210863"/>
                  <a:pt x="167924" y="1217868"/>
                  <a:pt x="167924" y="1225651"/>
                </a:cubicBezTo>
                <a:cubicBezTo>
                  <a:pt x="167924" y="1234213"/>
                  <a:pt x="161361" y="1240439"/>
                  <a:pt x="155527" y="1240439"/>
                </a:cubicBezTo>
                <a:cubicBezTo>
                  <a:pt x="147505" y="1240439"/>
                  <a:pt x="141671" y="1234213"/>
                  <a:pt x="141671" y="1225651"/>
                </a:cubicBezTo>
                <a:cubicBezTo>
                  <a:pt x="141671" y="1217868"/>
                  <a:pt x="147505" y="1210863"/>
                  <a:pt x="155527" y="1210863"/>
                </a:cubicBezTo>
                <a:close/>
                <a:moveTo>
                  <a:pt x="83239" y="1210863"/>
                </a:moveTo>
                <a:cubicBezTo>
                  <a:pt x="90531" y="1210863"/>
                  <a:pt x="97095" y="1217868"/>
                  <a:pt x="97095" y="1225651"/>
                </a:cubicBezTo>
                <a:cubicBezTo>
                  <a:pt x="97095" y="1234213"/>
                  <a:pt x="90531" y="1240439"/>
                  <a:pt x="83239" y="1240439"/>
                </a:cubicBezTo>
                <a:cubicBezTo>
                  <a:pt x="76675" y="1240439"/>
                  <a:pt x="70841" y="1234213"/>
                  <a:pt x="70841" y="1225651"/>
                </a:cubicBezTo>
                <a:cubicBezTo>
                  <a:pt x="70841" y="1217868"/>
                  <a:pt x="76675" y="1210863"/>
                  <a:pt x="83239" y="1210863"/>
                </a:cubicBezTo>
                <a:close/>
                <a:moveTo>
                  <a:pt x="12003" y="1210863"/>
                </a:moveTo>
                <a:cubicBezTo>
                  <a:pt x="20248" y="1210863"/>
                  <a:pt x="26244" y="1217868"/>
                  <a:pt x="26244" y="1225651"/>
                </a:cubicBezTo>
                <a:cubicBezTo>
                  <a:pt x="26244" y="1234213"/>
                  <a:pt x="20248" y="1240439"/>
                  <a:pt x="12003" y="1240439"/>
                </a:cubicBezTo>
                <a:cubicBezTo>
                  <a:pt x="4508" y="1240439"/>
                  <a:pt x="10" y="1234213"/>
                  <a:pt x="10" y="1225651"/>
                </a:cubicBezTo>
                <a:cubicBezTo>
                  <a:pt x="10" y="1217868"/>
                  <a:pt x="4508" y="1210863"/>
                  <a:pt x="12003" y="1210863"/>
                </a:cubicBezTo>
                <a:close/>
                <a:moveTo>
                  <a:pt x="7013492" y="1140032"/>
                </a:moveTo>
                <a:cubicBezTo>
                  <a:pt x="7021275" y="1140032"/>
                  <a:pt x="7028280" y="1146595"/>
                  <a:pt x="7028280" y="1152429"/>
                </a:cubicBezTo>
                <a:cubicBezTo>
                  <a:pt x="7028280" y="1160451"/>
                  <a:pt x="7021275" y="1166286"/>
                  <a:pt x="7013492" y="1166286"/>
                </a:cubicBezTo>
                <a:cubicBezTo>
                  <a:pt x="7004930" y="1166286"/>
                  <a:pt x="6998704" y="1160451"/>
                  <a:pt x="6998704" y="1152429"/>
                </a:cubicBezTo>
                <a:cubicBezTo>
                  <a:pt x="6998704" y="1146595"/>
                  <a:pt x="7004930" y="1140032"/>
                  <a:pt x="7013492" y="1140032"/>
                </a:cubicBezTo>
                <a:close/>
                <a:moveTo>
                  <a:pt x="6939085" y="1140032"/>
                </a:moveTo>
                <a:cubicBezTo>
                  <a:pt x="6946378" y="1140032"/>
                  <a:pt x="6950753" y="1146595"/>
                  <a:pt x="6950753" y="1152429"/>
                </a:cubicBezTo>
                <a:cubicBezTo>
                  <a:pt x="6950753" y="1160451"/>
                  <a:pt x="6946378" y="1166286"/>
                  <a:pt x="6939085" y="1166286"/>
                </a:cubicBezTo>
                <a:cubicBezTo>
                  <a:pt x="6931063" y="1166286"/>
                  <a:pt x="6924500" y="1160451"/>
                  <a:pt x="6924500" y="1152429"/>
                </a:cubicBezTo>
                <a:cubicBezTo>
                  <a:pt x="6924500" y="1146595"/>
                  <a:pt x="6931063" y="1140032"/>
                  <a:pt x="6939085" y="1140032"/>
                </a:cubicBezTo>
                <a:close/>
                <a:moveTo>
                  <a:pt x="6867525" y="1140032"/>
                </a:moveTo>
                <a:cubicBezTo>
                  <a:pt x="6874088" y="1140032"/>
                  <a:pt x="6879922" y="1146595"/>
                  <a:pt x="6879922" y="1153888"/>
                </a:cubicBezTo>
                <a:cubicBezTo>
                  <a:pt x="6879922" y="1160451"/>
                  <a:pt x="6874088" y="1166286"/>
                  <a:pt x="6867525" y="1166286"/>
                </a:cubicBezTo>
                <a:cubicBezTo>
                  <a:pt x="6860232" y="1166286"/>
                  <a:pt x="6853669" y="1160451"/>
                  <a:pt x="6853669" y="1153888"/>
                </a:cubicBezTo>
                <a:cubicBezTo>
                  <a:pt x="6853669" y="1146595"/>
                  <a:pt x="6860232" y="1140032"/>
                  <a:pt x="6867525" y="1140032"/>
                </a:cubicBezTo>
                <a:close/>
                <a:moveTo>
                  <a:pt x="6796696" y="1140032"/>
                </a:moveTo>
                <a:cubicBezTo>
                  <a:pt x="6803259" y="1140032"/>
                  <a:pt x="6809093" y="1146595"/>
                  <a:pt x="6809093" y="1153888"/>
                </a:cubicBezTo>
                <a:cubicBezTo>
                  <a:pt x="6809093" y="1160451"/>
                  <a:pt x="6803259" y="1166286"/>
                  <a:pt x="6796696" y="1166286"/>
                </a:cubicBezTo>
                <a:cubicBezTo>
                  <a:pt x="6789403" y="1166286"/>
                  <a:pt x="6782840" y="1160451"/>
                  <a:pt x="6782840" y="1153888"/>
                </a:cubicBezTo>
                <a:cubicBezTo>
                  <a:pt x="6782840" y="1146595"/>
                  <a:pt x="6789403" y="1140032"/>
                  <a:pt x="6796696" y="1140032"/>
                </a:cubicBezTo>
                <a:close/>
                <a:moveTo>
                  <a:pt x="6724405" y="1140032"/>
                </a:moveTo>
                <a:cubicBezTo>
                  <a:pt x="6732427" y="1140032"/>
                  <a:pt x="6738261" y="1146595"/>
                  <a:pt x="6738261" y="1153888"/>
                </a:cubicBezTo>
                <a:cubicBezTo>
                  <a:pt x="6738261" y="1160451"/>
                  <a:pt x="6732427" y="1166286"/>
                  <a:pt x="6724405" y="1166286"/>
                </a:cubicBezTo>
                <a:cubicBezTo>
                  <a:pt x="6718571" y="1166286"/>
                  <a:pt x="6712008" y="1160451"/>
                  <a:pt x="6712008" y="1153888"/>
                </a:cubicBezTo>
                <a:cubicBezTo>
                  <a:pt x="6712008" y="1146595"/>
                  <a:pt x="6718571" y="1140032"/>
                  <a:pt x="6724405" y="1140032"/>
                </a:cubicBezTo>
                <a:close/>
                <a:moveTo>
                  <a:pt x="6653576" y="1140032"/>
                </a:moveTo>
                <a:cubicBezTo>
                  <a:pt x="6660869" y="1140032"/>
                  <a:pt x="6667432" y="1146595"/>
                  <a:pt x="6667432" y="1153888"/>
                </a:cubicBezTo>
                <a:cubicBezTo>
                  <a:pt x="6667432" y="1160451"/>
                  <a:pt x="6660869" y="1166286"/>
                  <a:pt x="6653576" y="1166286"/>
                </a:cubicBezTo>
                <a:cubicBezTo>
                  <a:pt x="6645554" y="1166286"/>
                  <a:pt x="6641179" y="1160451"/>
                  <a:pt x="6641179" y="1153888"/>
                </a:cubicBezTo>
                <a:cubicBezTo>
                  <a:pt x="6641179" y="1146595"/>
                  <a:pt x="6645554" y="1140032"/>
                  <a:pt x="6653576" y="1140032"/>
                </a:cubicBezTo>
                <a:close/>
                <a:moveTo>
                  <a:pt x="6581764" y="1140032"/>
                </a:moveTo>
                <a:cubicBezTo>
                  <a:pt x="6589547" y="1140032"/>
                  <a:pt x="6596552" y="1146595"/>
                  <a:pt x="6596552" y="1153888"/>
                </a:cubicBezTo>
                <a:cubicBezTo>
                  <a:pt x="6596552" y="1160451"/>
                  <a:pt x="6589547" y="1166286"/>
                  <a:pt x="6581764" y="1166286"/>
                </a:cubicBezTo>
                <a:cubicBezTo>
                  <a:pt x="6573202" y="1166286"/>
                  <a:pt x="6566976" y="1160451"/>
                  <a:pt x="6566976" y="1153888"/>
                </a:cubicBezTo>
                <a:cubicBezTo>
                  <a:pt x="6566976" y="1146595"/>
                  <a:pt x="6573202" y="1140032"/>
                  <a:pt x="6581764" y="1140032"/>
                </a:cubicBezTo>
                <a:close/>
                <a:moveTo>
                  <a:pt x="6510933" y="1140032"/>
                </a:moveTo>
                <a:cubicBezTo>
                  <a:pt x="6518717" y="1140032"/>
                  <a:pt x="6525722" y="1146595"/>
                  <a:pt x="6525722" y="1153888"/>
                </a:cubicBezTo>
                <a:cubicBezTo>
                  <a:pt x="6525722" y="1160451"/>
                  <a:pt x="6518717" y="1166286"/>
                  <a:pt x="6510933" y="1166286"/>
                </a:cubicBezTo>
                <a:cubicBezTo>
                  <a:pt x="6502371" y="1166286"/>
                  <a:pt x="6496144" y="1160451"/>
                  <a:pt x="6496144" y="1153888"/>
                </a:cubicBezTo>
                <a:cubicBezTo>
                  <a:pt x="6496144" y="1146595"/>
                  <a:pt x="6502371" y="1140032"/>
                  <a:pt x="6510933" y="1140032"/>
                </a:cubicBezTo>
                <a:close/>
                <a:moveTo>
                  <a:pt x="6440492" y="1140032"/>
                </a:moveTo>
                <a:cubicBezTo>
                  <a:pt x="6448081" y="1140032"/>
                  <a:pt x="6454911" y="1146595"/>
                  <a:pt x="6454911" y="1153888"/>
                </a:cubicBezTo>
                <a:cubicBezTo>
                  <a:pt x="6454911" y="1160451"/>
                  <a:pt x="6448081" y="1166286"/>
                  <a:pt x="6440492" y="1166286"/>
                </a:cubicBezTo>
                <a:cubicBezTo>
                  <a:pt x="6432145" y="1166286"/>
                  <a:pt x="6425315" y="1160451"/>
                  <a:pt x="6425315" y="1153888"/>
                </a:cubicBezTo>
                <a:cubicBezTo>
                  <a:pt x="6425315" y="1146595"/>
                  <a:pt x="6432145" y="1140032"/>
                  <a:pt x="6440492" y="1140032"/>
                </a:cubicBezTo>
                <a:close/>
                <a:moveTo>
                  <a:pt x="6368340" y="1140032"/>
                </a:moveTo>
                <a:cubicBezTo>
                  <a:pt x="6376362" y="1140032"/>
                  <a:pt x="6380737" y="1146595"/>
                  <a:pt x="6380737" y="1153888"/>
                </a:cubicBezTo>
                <a:cubicBezTo>
                  <a:pt x="6380737" y="1160451"/>
                  <a:pt x="6376362" y="1166286"/>
                  <a:pt x="6368340" y="1166286"/>
                </a:cubicBezTo>
                <a:cubicBezTo>
                  <a:pt x="6361047" y="1166286"/>
                  <a:pt x="6354484" y="1160451"/>
                  <a:pt x="6354484" y="1153888"/>
                </a:cubicBezTo>
                <a:cubicBezTo>
                  <a:pt x="6354484" y="1146595"/>
                  <a:pt x="6361047" y="1140032"/>
                  <a:pt x="6368340" y="1140032"/>
                </a:cubicBezTo>
                <a:close/>
                <a:moveTo>
                  <a:pt x="6297511" y="1140032"/>
                </a:moveTo>
                <a:cubicBezTo>
                  <a:pt x="6304074" y="1140032"/>
                  <a:pt x="6309908" y="1146595"/>
                  <a:pt x="6309908" y="1153888"/>
                </a:cubicBezTo>
                <a:cubicBezTo>
                  <a:pt x="6309908" y="1160451"/>
                  <a:pt x="6304074" y="1166286"/>
                  <a:pt x="6297511" y="1166286"/>
                </a:cubicBezTo>
                <a:cubicBezTo>
                  <a:pt x="6290218" y="1166286"/>
                  <a:pt x="6283655" y="1160451"/>
                  <a:pt x="6283655" y="1153888"/>
                </a:cubicBezTo>
                <a:cubicBezTo>
                  <a:pt x="6283655" y="1146595"/>
                  <a:pt x="6290218" y="1140032"/>
                  <a:pt x="6297511" y="1140032"/>
                </a:cubicBezTo>
                <a:close/>
                <a:moveTo>
                  <a:pt x="6226679" y="1140032"/>
                </a:moveTo>
                <a:cubicBezTo>
                  <a:pt x="6233242" y="1140032"/>
                  <a:pt x="6239076" y="1146595"/>
                  <a:pt x="6239076" y="1153888"/>
                </a:cubicBezTo>
                <a:cubicBezTo>
                  <a:pt x="6239076" y="1160451"/>
                  <a:pt x="6233242" y="1166286"/>
                  <a:pt x="6226679" y="1166286"/>
                </a:cubicBezTo>
                <a:cubicBezTo>
                  <a:pt x="6219386" y="1166286"/>
                  <a:pt x="6212823" y="1160451"/>
                  <a:pt x="6212823" y="1153888"/>
                </a:cubicBezTo>
                <a:cubicBezTo>
                  <a:pt x="6212823" y="1146595"/>
                  <a:pt x="6219386" y="1140032"/>
                  <a:pt x="6226679" y="1140032"/>
                </a:cubicBezTo>
                <a:close/>
                <a:moveTo>
                  <a:pt x="6154391" y="1140032"/>
                </a:moveTo>
                <a:cubicBezTo>
                  <a:pt x="6161684" y="1140032"/>
                  <a:pt x="6168247" y="1146595"/>
                  <a:pt x="6168247" y="1153888"/>
                </a:cubicBezTo>
                <a:cubicBezTo>
                  <a:pt x="6168247" y="1160451"/>
                  <a:pt x="6161684" y="1166286"/>
                  <a:pt x="6154391" y="1166286"/>
                </a:cubicBezTo>
                <a:cubicBezTo>
                  <a:pt x="6147828" y="1166286"/>
                  <a:pt x="6141994" y="1160451"/>
                  <a:pt x="6141994" y="1153888"/>
                </a:cubicBezTo>
                <a:cubicBezTo>
                  <a:pt x="6141994" y="1146595"/>
                  <a:pt x="6147828" y="1140032"/>
                  <a:pt x="6154391" y="1140032"/>
                </a:cubicBezTo>
                <a:close/>
                <a:moveTo>
                  <a:pt x="6083559" y="1140032"/>
                </a:moveTo>
                <a:cubicBezTo>
                  <a:pt x="6090852" y="1140032"/>
                  <a:pt x="6097415" y="1146595"/>
                  <a:pt x="6097415" y="1153888"/>
                </a:cubicBezTo>
                <a:cubicBezTo>
                  <a:pt x="6097415" y="1160451"/>
                  <a:pt x="6090852" y="1166286"/>
                  <a:pt x="6083559" y="1166286"/>
                </a:cubicBezTo>
                <a:cubicBezTo>
                  <a:pt x="6076996" y="1166286"/>
                  <a:pt x="6071162" y="1160451"/>
                  <a:pt x="6071162" y="1153888"/>
                </a:cubicBezTo>
                <a:cubicBezTo>
                  <a:pt x="6071162" y="1146595"/>
                  <a:pt x="6076996" y="1140032"/>
                  <a:pt x="6083559" y="1140032"/>
                </a:cubicBezTo>
                <a:close/>
                <a:moveTo>
                  <a:pt x="6009356" y="1140032"/>
                </a:moveTo>
                <a:cubicBezTo>
                  <a:pt x="6016649" y="1140032"/>
                  <a:pt x="6023212" y="1146595"/>
                  <a:pt x="6023212" y="1153888"/>
                </a:cubicBezTo>
                <a:cubicBezTo>
                  <a:pt x="6023212" y="1160451"/>
                  <a:pt x="6016649" y="1166286"/>
                  <a:pt x="6009356" y="1166286"/>
                </a:cubicBezTo>
                <a:cubicBezTo>
                  <a:pt x="6001334" y="1166286"/>
                  <a:pt x="5996959" y="1160451"/>
                  <a:pt x="5996959" y="1153888"/>
                </a:cubicBezTo>
                <a:cubicBezTo>
                  <a:pt x="5996959" y="1146595"/>
                  <a:pt x="6001334" y="1140032"/>
                  <a:pt x="6009356" y="1140032"/>
                </a:cubicBezTo>
                <a:close/>
                <a:moveTo>
                  <a:pt x="5940548" y="1140032"/>
                </a:moveTo>
                <a:cubicBezTo>
                  <a:pt x="5948896" y="1140032"/>
                  <a:pt x="5955726" y="1146595"/>
                  <a:pt x="5955726" y="1153888"/>
                </a:cubicBezTo>
                <a:cubicBezTo>
                  <a:pt x="5955726" y="1160451"/>
                  <a:pt x="5948896" y="1166286"/>
                  <a:pt x="5940548" y="1166286"/>
                </a:cubicBezTo>
                <a:cubicBezTo>
                  <a:pt x="5932960" y="1166286"/>
                  <a:pt x="5926130" y="1160451"/>
                  <a:pt x="5926130" y="1153888"/>
                </a:cubicBezTo>
                <a:cubicBezTo>
                  <a:pt x="5926130" y="1146595"/>
                  <a:pt x="5932960" y="1140032"/>
                  <a:pt x="5940548" y="1140032"/>
                </a:cubicBezTo>
                <a:close/>
                <a:moveTo>
                  <a:pt x="5870088" y="1140032"/>
                </a:moveTo>
                <a:cubicBezTo>
                  <a:pt x="5878650" y="1140032"/>
                  <a:pt x="5884877" y="1146595"/>
                  <a:pt x="5884877" y="1153888"/>
                </a:cubicBezTo>
                <a:cubicBezTo>
                  <a:pt x="5884877" y="1160451"/>
                  <a:pt x="5878650" y="1166286"/>
                  <a:pt x="5870088" y="1166286"/>
                </a:cubicBezTo>
                <a:cubicBezTo>
                  <a:pt x="5862304" y="1166286"/>
                  <a:pt x="5855299" y="1161910"/>
                  <a:pt x="5855299" y="1153888"/>
                </a:cubicBezTo>
                <a:cubicBezTo>
                  <a:pt x="5855299" y="1146595"/>
                  <a:pt x="5862304" y="1140032"/>
                  <a:pt x="5870088" y="1140032"/>
                </a:cubicBezTo>
                <a:close/>
                <a:moveTo>
                  <a:pt x="5799257" y="1140032"/>
                </a:moveTo>
                <a:cubicBezTo>
                  <a:pt x="5807819" y="1140032"/>
                  <a:pt x="5814045" y="1146595"/>
                  <a:pt x="5814045" y="1153888"/>
                </a:cubicBezTo>
                <a:cubicBezTo>
                  <a:pt x="5814045" y="1161910"/>
                  <a:pt x="5807819" y="1166286"/>
                  <a:pt x="5799257" y="1166286"/>
                </a:cubicBezTo>
                <a:cubicBezTo>
                  <a:pt x="5791474" y="1166286"/>
                  <a:pt x="5784469" y="1161910"/>
                  <a:pt x="5784469" y="1153888"/>
                </a:cubicBezTo>
                <a:cubicBezTo>
                  <a:pt x="5784469" y="1146595"/>
                  <a:pt x="5791474" y="1140032"/>
                  <a:pt x="5799257" y="1140032"/>
                </a:cubicBezTo>
                <a:close/>
                <a:moveTo>
                  <a:pt x="5724122" y="1140032"/>
                </a:moveTo>
                <a:cubicBezTo>
                  <a:pt x="5732144" y="1140032"/>
                  <a:pt x="5736519" y="1146595"/>
                  <a:pt x="5736519" y="1153888"/>
                </a:cubicBezTo>
                <a:cubicBezTo>
                  <a:pt x="5736519" y="1161910"/>
                  <a:pt x="5732144" y="1166286"/>
                  <a:pt x="5724122" y="1166286"/>
                </a:cubicBezTo>
                <a:cubicBezTo>
                  <a:pt x="5716100" y="1166286"/>
                  <a:pt x="5710266" y="1161910"/>
                  <a:pt x="5710266" y="1153888"/>
                </a:cubicBezTo>
                <a:cubicBezTo>
                  <a:pt x="5710266" y="1146595"/>
                  <a:pt x="5716100" y="1140032"/>
                  <a:pt x="5724122" y="1140032"/>
                </a:cubicBezTo>
                <a:close/>
                <a:moveTo>
                  <a:pt x="5653291" y="1140032"/>
                </a:moveTo>
                <a:cubicBezTo>
                  <a:pt x="5659125" y="1140032"/>
                  <a:pt x="5665688" y="1146595"/>
                  <a:pt x="5665688" y="1153888"/>
                </a:cubicBezTo>
                <a:cubicBezTo>
                  <a:pt x="5665688" y="1161910"/>
                  <a:pt x="5659125" y="1166286"/>
                  <a:pt x="5653291" y="1166286"/>
                </a:cubicBezTo>
                <a:cubicBezTo>
                  <a:pt x="5645269" y="1166286"/>
                  <a:pt x="5639435" y="1161910"/>
                  <a:pt x="5639435" y="1153888"/>
                </a:cubicBezTo>
                <a:cubicBezTo>
                  <a:pt x="5639435" y="1146595"/>
                  <a:pt x="5645269" y="1140032"/>
                  <a:pt x="5653291" y="1140032"/>
                </a:cubicBezTo>
                <a:close/>
                <a:moveTo>
                  <a:pt x="5581002" y="1140032"/>
                </a:moveTo>
                <a:cubicBezTo>
                  <a:pt x="5588295" y="1140032"/>
                  <a:pt x="5594858" y="1146595"/>
                  <a:pt x="5594858" y="1153888"/>
                </a:cubicBezTo>
                <a:cubicBezTo>
                  <a:pt x="5594858" y="1161910"/>
                  <a:pt x="5588295" y="1166286"/>
                  <a:pt x="5581002" y="1166286"/>
                </a:cubicBezTo>
                <a:cubicBezTo>
                  <a:pt x="5574439" y="1166286"/>
                  <a:pt x="5568605" y="1161910"/>
                  <a:pt x="5568605" y="1153888"/>
                </a:cubicBezTo>
                <a:cubicBezTo>
                  <a:pt x="5568605" y="1146595"/>
                  <a:pt x="5574439" y="1140032"/>
                  <a:pt x="5581002" y="1140032"/>
                </a:cubicBezTo>
                <a:close/>
                <a:moveTo>
                  <a:pt x="5510171" y="1140032"/>
                </a:moveTo>
                <a:cubicBezTo>
                  <a:pt x="5517464" y="1140032"/>
                  <a:pt x="5524027" y="1146595"/>
                  <a:pt x="5524027" y="1153888"/>
                </a:cubicBezTo>
                <a:cubicBezTo>
                  <a:pt x="5524027" y="1161910"/>
                  <a:pt x="5517464" y="1166286"/>
                  <a:pt x="5510171" y="1166286"/>
                </a:cubicBezTo>
                <a:cubicBezTo>
                  <a:pt x="5503608" y="1166286"/>
                  <a:pt x="5497774" y="1161910"/>
                  <a:pt x="5497774" y="1153888"/>
                </a:cubicBezTo>
                <a:cubicBezTo>
                  <a:pt x="5497774" y="1146595"/>
                  <a:pt x="5503608" y="1140032"/>
                  <a:pt x="5510171" y="1140032"/>
                </a:cubicBezTo>
                <a:close/>
                <a:moveTo>
                  <a:pt x="5438937" y="1140032"/>
                </a:moveTo>
                <a:cubicBezTo>
                  <a:pt x="5447182" y="1140032"/>
                  <a:pt x="5453178" y="1146595"/>
                  <a:pt x="5453178" y="1153888"/>
                </a:cubicBezTo>
                <a:cubicBezTo>
                  <a:pt x="5453178" y="1161910"/>
                  <a:pt x="5447182" y="1166286"/>
                  <a:pt x="5438937" y="1166286"/>
                </a:cubicBezTo>
                <a:cubicBezTo>
                  <a:pt x="5431442" y="1166286"/>
                  <a:pt x="5426945" y="1161910"/>
                  <a:pt x="5426945" y="1153888"/>
                </a:cubicBezTo>
                <a:cubicBezTo>
                  <a:pt x="5426945" y="1146595"/>
                  <a:pt x="5431442" y="1140032"/>
                  <a:pt x="5438937" y="1140032"/>
                </a:cubicBezTo>
                <a:close/>
                <a:moveTo>
                  <a:pt x="5367530" y="1140032"/>
                </a:moveTo>
                <a:cubicBezTo>
                  <a:pt x="5376092" y="1140032"/>
                  <a:pt x="5382318" y="1146595"/>
                  <a:pt x="5382318" y="1153888"/>
                </a:cubicBezTo>
                <a:cubicBezTo>
                  <a:pt x="5382318" y="1161910"/>
                  <a:pt x="5376092" y="1166286"/>
                  <a:pt x="5367530" y="1166286"/>
                </a:cubicBezTo>
                <a:cubicBezTo>
                  <a:pt x="5359747" y="1166286"/>
                  <a:pt x="5352742" y="1161910"/>
                  <a:pt x="5352742" y="1153888"/>
                </a:cubicBezTo>
                <a:cubicBezTo>
                  <a:pt x="5352742" y="1146595"/>
                  <a:pt x="5359747" y="1140032"/>
                  <a:pt x="5367530" y="1140032"/>
                </a:cubicBezTo>
                <a:close/>
                <a:moveTo>
                  <a:pt x="5296699" y="1140032"/>
                </a:moveTo>
                <a:cubicBezTo>
                  <a:pt x="5305261" y="1140032"/>
                  <a:pt x="5311488" y="1146595"/>
                  <a:pt x="5311488" y="1153888"/>
                </a:cubicBezTo>
                <a:cubicBezTo>
                  <a:pt x="5311488" y="1161910"/>
                  <a:pt x="5305261" y="1166286"/>
                  <a:pt x="5296699" y="1166286"/>
                </a:cubicBezTo>
                <a:cubicBezTo>
                  <a:pt x="5288915" y="1166286"/>
                  <a:pt x="5281910" y="1161910"/>
                  <a:pt x="5281910" y="1153888"/>
                </a:cubicBezTo>
                <a:cubicBezTo>
                  <a:pt x="5281910" y="1146595"/>
                  <a:pt x="5288915" y="1140032"/>
                  <a:pt x="5296699" y="1140032"/>
                </a:cubicBezTo>
                <a:close/>
                <a:moveTo>
                  <a:pt x="5225869" y="1140032"/>
                </a:moveTo>
                <a:cubicBezTo>
                  <a:pt x="5234431" y="1140032"/>
                  <a:pt x="5240657" y="1146595"/>
                  <a:pt x="5240657" y="1153888"/>
                </a:cubicBezTo>
                <a:cubicBezTo>
                  <a:pt x="5240657" y="1161910"/>
                  <a:pt x="5234431" y="1166286"/>
                  <a:pt x="5225869" y="1166286"/>
                </a:cubicBezTo>
                <a:cubicBezTo>
                  <a:pt x="5217307" y="1166286"/>
                  <a:pt x="5211081" y="1161910"/>
                  <a:pt x="5211081" y="1153888"/>
                </a:cubicBezTo>
                <a:cubicBezTo>
                  <a:pt x="5211081" y="1146595"/>
                  <a:pt x="5217307" y="1140032"/>
                  <a:pt x="5225869" y="1140032"/>
                </a:cubicBezTo>
                <a:close/>
                <a:moveTo>
                  <a:pt x="5154105" y="1140032"/>
                </a:moveTo>
                <a:cubicBezTo>
                  <a:pt x="5162127" y="1140032"/>
                  <a:pt x="5166502" y="1147037"/>
                  <a:pt x="5166502" y="1154821"/>
                </a:cubicBezTo>
                <a:cubicBezTo>
                  <a:pt x="5166502" y="1163383"/>
                  <a:pt x="5162127" y="1169610"/>
                  <a:pt x="5154105" y="1169610"/>
                </a:cubicBezTo>
                <a:cubicBezTo>
                  <a:pt x="5146083" y="1169610"/>
                  <a:pt x="5140249" y="1163383"/>
                  <a:pt x="5140249" y="1154821"/>
                </a:cubicBezTo>
                <a:cubicBezTo>
                  <a:pt x="5140249" y="1147037"/>
                  <a:pt x="5146083" y="1140032"/>
                  <a:pt x="5154105" y="1140032"/>
                </a:cubicBezTo>
                <a:close/>
                <a:moveTo>
                  <a:pt x="5083276" y="1140032"/>
                </a:moveTo>
                <a:cubicBezTo>
                  <a:pt x="5089110" y="1140032"/>
                  <a:pt x="5095673" y="1147037"/>
                  <a:pt x="5095673" y="1154821"/>
                </a:cubicBezTo>
                <a:cubicBezTo>
                  <a:pt x="5095673" y="1163383"/>
                  <a:pt x="5089110" y="1169610"/>
                  <a:pt x="5083276" y="1169610"/>
                </a:cubicBezTo>
                <a:cubicBezTo>
                  <a:pt x="5075254" y="1169610"/>
                  <a:pt x="5069420" y="1163383"/>
                  <a:pt x="5069420" y="1154821"/>
                </a:cubicBezTo>
                <a:cubicBezTo>
                  <a:pt x="5069420" y="1147037"/>
                  <a:pt x="5075254" y="1140032"/>
                  <a:pt x="5083276" y="1140032"/>
                </a:cubicBezTo>
                <a:close/>
                <a:moveTo>
                  <a:pt x="5012445" y="1140032"/>
                </a:moveTo>
                <a:cubicBezTo>
                  <a:pt x="5018279" y="1140032"/>
                  <a:pt x="5024842" y="1147037"/>
                  <a:pt x="5024842" y="1154821"/>
                </a:cubicBezTo>
                <a:cubicBezTo>
                  <a:pt x="5024842" y="1163383"/>
                  <a:pt x="5018279" y="1169610"/>
                  <a:pt x="5012445" y="1169610"/>
                </a:cubicBezTo>
                <a:cubicBezTo>
                  <a:pt x="5004423" y="1169610"/>
                  <a:pt x="4998589" y="1163383"/>
                  <a:pt x="4998589" y="1154821"/>
                </a:cubicBezTo>
                <a:cubicBezTo>
                  <a:pt x="4998589" y="1147037"/>
                  <a:pt x="5004423" y="1140032"/>
                  <a:pt x="5012445" y="1140032"/>
                </a:cubicBezTo>
                <a:close/>
                <a:moveTo>
                  <a:pt x="4940157" y="1140032"/>
                </a:moveTo>
                <a:cubicBezTo>
                  <a:pt x="4948179" y="1140032"/>
                  <a:pt x="4954013" y="1147037"/>
                  <a:pt x="4954013" y="1154821"/>
                </a:cubicBezTo>
                <a:cubicBezTo>
                  <a:pt x="4954013" y="1163383"/>
                  <a:pt x="4948179" y="1169610"/>
                  <a:pt x="4940157" y="1169610"/>
                </a:cubicBezTo>
                <a:cubicBezTo>
                  <a:pt x="4934323" y="1169610"/>
                  <a:pt x="4927760" y="1163383"/>
                  <a:pt x="4927760" y="1154821"/>
                </a:cubicBezTo>
                <a:cubicBezTo>
                  <a:pt x="4927760" y="1147037"/>
                  <a:pt x="4934323" y="1140032"/>
                  <a:pt x="4940157" y="1140032"/>
                </a:cubicBezTo>
                <a:close/>
                <a:moveTo>
                  <a:pt x="4865953" y="1140032"/>
                </a:moveTo>
                <a:cubicBezTo>
                  <a:pt x="4873975" y="1140032"/>
                  <a:pt x="4879809" y="1147037"/>
                  <a:pt x="4879809" y="1154821"/>
                </a:cubicBezTo>
                <a:cubicBezTo>
                  <a:pt x="4879809" y="1163383"/>
                  <a:pt x="4873975" y="1169610"/>
                  <a:pt x="4865953" y="1169610"/>
                </a:cubicBezTo>
                <a:cubicBezTo>
                  <a:pt x="4860119" y="1169610"/>
                  <a:pt x="4853556" y="1163383"/>
                  <a:pt x="4853556" y="1154821"/>
                </a:cubicBezTo>
                <a:cubicBezTo>
                  <a:pt x="4853556" y="1147037"/>
                  <a:pt x="4860119" y="1140032"/>
                  <a:pt x="4865953" y="1140032"/>
                </a:cubicBezTo>
                <a:close/>
                <a:moveTo>
                  <a:pt x="4795122" y="1140032"/>
                </a:moveTo>
                <a:cubicBezTo>
                  <a:pt x="4803144" y="1140032"/>
                  <a:pt x="4808978" y="1147037"/>
                  <a:pt x="4808978" y="1154821"/>
                </a:cubicBezTo>
                <a:cubicBezTo>
                  <a:pt x="4808978" y="1163383"/>
                  <a:pt x="4803144" y="1169610"/>
                  <a:pt x="4795122" y="1169610"/>
                </a:cubicBezTo>
                <a:cubicBezTo>
                  <a:pt x="4787830" y="1169610"/>
                  <a:pt x="4782725" y="1163383"/>
                  <a:pt x="4782725" y="1154821"/>
                </a:cubicBezTo>
                <a:cubicBezTo>
                  <a:pt x="4782725" y="1147037"/>
                  <a:pt x="4787830" y="1140032"/>
                  <a:pt x="4795122" y="1140032"/>
                </a:cubicBezTo>
                <a:close/>
                <a:moveTo>
                  <a:pt x="4726684" y="1140032"/>
                </a:moveTo>
                <a:cubicBezTo>
                  <a:pt x="4735246" y="1140032"/>
                  <a:pt x="4741472" y="1147037"/>
                  <a:pt x="4741472" y="1154821"/>
                </a:cubicBezTo>
                <a:cubicBezTo>
                  <a:pt x="4741472" y="1163383"/>
                  <a:pt x="4735246" y="1169610"/>
                  <a:pt x="4726684" y="1169610"/>
                </a:cubicBezTo>
                <a:cubicBezTo>
                  <a:pt x="4718122" y="1169610"/>
                  <a:pt x="4711896" y="1163383"/>
                  <a:pt x="4711896" y="1154821"/>
                </a:cubicBezTo>
                <a:cubicBezTo>
                  <a:pt x="4711896" y="1147037"/>
                  <a:pt x="4718122" y="1140032"/>
                  <a:pt x="4726684" y="1140032"/>
                </a:cubicBezTo>
                <a:close/>
                <a:moveTo>
                  <a:pt x="4655853" y="1140032"/>
                </a:moveTo>
                <a:cubicBezTo>
                  <a:pt x="4663637" y="1140032"/>
                  <a:pt x="4670642" y="1147037"/>
                  <a:pt x="4670642" y="1154821"/>
                </a:cubicBezTo>
                <a:cubicBezTo>
                  <a:pt x="4670642" y="1163383"/>
                  <a:pt x="4663637" y="1169610"/>
                  <a:pt x="4655853" y="1169610"/>
                </a:cubicBezTo>
                <a:cubicBezTo>
                  <a:pt x="4647291" y="1169610"/>
                  <a:pt x="4641064" y="1163383"/>
                  <a:pt x="4641064" y="1154821"/>
                </a:cubicBezTo>
                <a:cubicBezTo>
                  <a:pt x="4641064" y="1147037"/>
                  <a:pt x="4647291" y="1140032"/>
                  <a:pt x="4655853" y="1140032"/>
                </a:cubicBezTo>
                <a:close/>
                <a:moveTo>
                  <a:pt x="4585023" y="1140032"/>
                </a:moveTo>
                <a:cubicBezTo>
                  <a:pt x="4592806" y="1140032"/>
                  <a:pt x="4599811" y="1147037"/>
                  <a:pt x="4599811" y="1154821"/>
                </a:cubicBezTo>
                <a:cubicBezTo>
                  <a:pt x="4599811" y="1163383"/>
                  <a:pt x="4592806" y="1169610"/>
                  <a:pt x="4585023" y="1169610"/>
                </a:cubicBezTo>
                <a:cubicBezTo>
                  <a:pt x="4576461" y="1169610"/>
                  <a:pt x="4570235" y="1163383"/>
                  <a:pt x="4570235" y="1154821"/>
                </a:cubicBezTo>
                <a:cubicBezTo>
                  <a:pt x="4570235" y="1147037"/>
                  <a:pt x="4576461" y="1140032"/>
                  <a:pt x="4585023" y="1140032"/>
                </a:cubicBezTo>
                <a:close/>
                <a:moveTo>
                  <a:pt x="4513260" y="1140032"/>
                </a:moveTo>
                <a:cubicBezTo>
                  <a:pt x="4520553" y="1140032"/>
                  <a:pt x="4525657" y="1147037"/>
                  <a:pt x="4525657" y="1154821"/>
                </a:cubicBezTo>
                <a:cubicBezTo>
                  <a:pt x="4525657" y="1163383"/>
                  <a:pt x="4520553" y="1169610"/>
                  <a:pt x="4513260" y="1169610"/>
                </a:cubicBezTo>
                <a:cubicBezTo>
                  <a:pt x="4505238" y="1169610"/>
                  <a:pt x="4499404" y="1163383"/>
                  <a:pt x="4499404" y="1154821"/>
                </a:cubicBezTo>
                <a:cubicBezTo>
                  <a:pt x="4499404" y="1147037"/>
                  <a:pt x="4505238" y="1140032"/>
                  <a:pt x="4513260" y="1140032"/>
                </a:cubicBezTo>
                <a:close/>
                <a:moveTo>
                  <a:pt x="4439056" y="1140032"/>
                </a:moveTo>
                <a:cubicBezTo>
                  <a:pt x="4445619" y="1140032"/>
                  <a:pt x="4451453" y="1147037"/>
                  <a:pt x="4451453" y="1154821"/>
                </a:cubicBezTo>
                <a:cubicBezTo>
                  <a:pt x="4451453" y="1163383"/>
                  <a:pt x="4445619" y="1169610"/>
                  <a:pt x="4439056" y="1169610"/>
                </a:cubicBezTo>
                <a:cubicBezTo>
                  <a:pt x="4431763" y="1169610"/>
                  <a:pt x="4425200" y="1163383"/>
                  <a:pt x="4425200" y="1154821"/>
                </a:cubicBezTo>
                <a:cubicBezTo>
                  <a:pt x="4425200" y="1147037"/>
                  <a:pt x="4431763" y="1140032"/>
                  <a:pt x="4439056" y="1140032"/>
                </a:cubicBezTo>
                <a:close/>
                <a:moveTo>
                  <a:pt x="4366768" y="1140032"/>
                </a:moveTo>
                <a:cubicBezTo>
                  <a:pt x="4374790" y="1140032"/>
                  <a:pt x="4380624" y="1147037"/>
                  <a:pt x="4380624" y="1154821"/>
                </a:cubicBezTo>
                <a:cubicBezTo>
                  <a:pt x="4380624" y="1163383"/>
                  <a:pt x="4374790" y="1169610"/>
                  <a:pt x="4366768" y="1169610"/>
                </a:cubicBezTo>
                <a:cubicBezTo>
                  <a:pt x="4360934" y="1169610"/>
                  <a:pt x="4354371" y="1163383"/>
                  <a:pt x="4354371" y="1154821"/>
                </a:cubicBezTo>
                <a:cubicBezTo>
                  <a:pt x="4354371" y="1147037"/>
                  <a:pt x="4360934" y="1140032"/>
                  <a:pt x="4366768" y="1140032"/>
                </a:cubicBezTo>
                <a:close/>
                <a:moveTo>
                  <a:pt x="4295937" y="1140032"/>
                </a:moveTo>
                <a:cubicBezTo>
                  <a:pt x="4303959" y="1140032"/>
                  <a:pt x="4309793" y="1147037"/>
                  <a:pt x="4309793" y="1154821"/>
                </a:cubicBezTo>
                <a:cubicBezTo>
                  <a:pt x="4309793" y="1163383"/>
                  <a:pt x="4303959" y="1169610"/>
                  <a:pt x="4295937" y="1169610"/>
                </a:cubicBezTo>
                <a:cubicBezTo>
                  <a:pt x="4290103" y="1169610"/>
                  <a:pt x="4283540" y="1163383"/>
                  <a:pt x="4283540" y="1154821"/>
                </a:cubicBezTo>
                <a:cubicBezTo>
                  <a:pt x="4283540" y="1147037"/>
                  <a:pt x="4290103" y="1140032"/>
                  <a:pt x="4295937" y="1140032"/>
                </a:cubicBezTo>
                <a:close/>
                <a:moveTo>
                  <a:pt x="4225107" y="1140032"/>
                </a:moveTo>
                <a:cubicBezTo>
                  <a:pt x="4233129" y="1140032"/>
                  <a:pt x="4238963" y="1147037"/>
                  <a:pt x="4238963" y="1154821"/>
                </a:cubicBezTo>
                <a:cubicBezTo>
                  <a:pt x="4238963" y="1163383"/>
                  <a:pt x="4233129" y="1169610"/>
                  <a:pt x="4225107" y="1169610"/>
                </a:cubicBezTo>
                <a:cubicBezTo>
                  <a:pt x="4217085" y="1169610"/>
                  <a:pt x="4212710" y="1163383"/>
                  <a:pt x="4212710" y="1154821"/>
                </a:cubicBezTo>
                <a:cubicBezTo>
                  <a:pt x="4212710" y="1147037"/>
                  <a:pt x="4217085" y="1140032"/>
                  <a:pt x="4225107" y="1140032"/>
                </a:cubicBezTo>
                <a:close/>
                <a:moveTo>
                  <a:pt x="4153295" y="1140032"/>
                </a:moveTo>
                <a:cubicBezTo>
                  <a:pt x="4161078" y="1140032"/>
                  <a:pt x="4168083" y="1147037"/>
                  <a:pt x="4168083" y="1154821"/>
                </a:cubicBezTo>
                <a:cubicBezTo>
                  <a:pt x="4168083" y="1163383"/>
                  <a:pt x="4161078" y="1169610"/>
                  <a:pt x="4153295" y="1169610"/>
                </a:cubicBezTo>
                <a:cubicBezTo>
                  <a:pt x="4144733" y="1169610"/>
                  <a:pt x="4138507" y="1163383"/>
                  <a:pt x="4138507" y="1154821"/>
                </a:cubicBezTo>
                <a:cubicBezTo>
                  <a:pt x="4138507" y="1147037"/>
                  <a:pt x="4144733" y="1140032"/>
                  <a:pt x="4153295" y="1140032"/>
                </a:cubicBezTo>
                <a:close/>
                <a:moveTo>
                  <a:pt x="4082465" y="1140032"/>
                </a:moveTo>
                <a:cubicBezTo>
                  <a:pt x="4090249" y="1140032"/>
                  <a:pt x="4097254" y="1147037"/>
                  <a:pt x="4097254" y="1154821"/>
                </a:cubicBezTo>
                <a:cubicBezTo>
                  <a:pt x="4097254" y="1163383"/>
                  <a:pt x="4090249" y="1169610"/>
                  <a:pt x="4082465" y="1169610"/>
                </a:cubicBezTo>
                <a:cubicBezTo>
                  <a:pt x="4073903" y="1169610"/>
                  <a:pt x="4067676" y="1163383"/>
                  <a:pt x="4067676" y="1154821"/>
                </a:cubicBezTo>
                <a:cubicBezTo>
                  <a:pt x="4067676" y="1147037"/>
                  <a:pt x="4073903" y="1140032"/>
                  <a:pt x="4082465" y="1140032"/>
                </a:cubicBezTo>
                <a:close/>
                <a:moveTo>
                  <a:pt x="439789" y="1140032"/>
                </a:moveTo>
                <a:cubicBezTo>
                  <a:pt x="448351" y="1140032"/>
                  <a:pt x="454579" y="1146595"/>
                  <a:pt x="454579" y="1153888"/>
                </a:cubicBezTo>
                <a:cubicBezTo>
                  <a:pt x="454579" y="1161910"/>
                  <a:pt x="448351" y="1166286"/>
                  <a:pt x="439789" y="1166286"/>
                </a:cubicBezTo>
                <a:cubicBezTo>
                  <a:pt x="432006" y="1166286"/>
                  <a:pt x="425001" y="1161910"/>
                  <a:pt x="425001" y="1153888"/>
                </a:cubicBezTo>
                <a:cubicBezTo>
                  <a:pt x="425001" y="1146595"/>
                  <a:pt x="432006" y="1140032"/>
                  <a:pt x="439789" y="1140032"/>
                </a:cubicBezTo>
                <a:close/>
                <a:moveTo>
                  <a:pt x="368960" y="1140032"/>
                </a:moveTo>
                <a:cubicBezTo>
                  <a:pt x="377521" y="1140032"/>
                  <a:pt x="383747" y="1146595"/>
                  <a:pt x="383747" y="1153888"/>
                </a:cubicBezTo>
                <a:cubicBezTo>
                  <a:pt x="383747" y="1161910"/>
                  <a:pt x="377521" y="1166286"/>
                  <a:pt x="368960" y="1166286"/>
                </a:cubicBezTo>
                <a:cubicBezTo>
                  <a:pt x="361176" y="1166286"/>
                  <a:pt x="354172" y="1161910"/>
                  <a:pt x="354172" y="1153888"/>
                </a:cubicBezTo>
                <a:cubicBezTo>
                  <a:pt x="354172" y="1146595"/>
                  <a:pt x="361176" y="1140032"/>
                  <a:pt x="368960" y="1140032"/>
                </a:cubicBezTo>
                <a:close/>
                <a:moveTo>
                  <a:pt x="297194" y="1140032"/>
                </a:moveTo>
                <a:cubicBezTo>
                  <a:pt x="305217" y="1140032"/>
                  <a:pt x="309592" y="1146595"/>
                  <a:pt x="309592" y="1153888"/>
                </a:cubicBezTo>
                <a:cubicBezTo>
                  <a:pt x="309592" y="1161910"/>
                  <a:pt x="305217" y="1166286"/>
                  <a:pt x="297194" y="1166286"/>
                </a:cubicBezTo>
                <a:cubicBezTo>
                  <a:pt x="289902" y="1166286"/>
                  <a:pt x="283339" y="1161910"/>
                  <a:pt x="283339" y="1153888"/>
                </a:cubicBezTo>
                <a:cubicBezTo>
                  <a:pt x="283339" y="1146595"/>
                  <a:pt x="289902" y="1140032"/>
                  <a:pt x="297194" y="1140032"/>
                </a:cubicBezTo>
                <a:close/>
                <a:moveTo>
                  <a:pt x="226366" y="1140032"/>
                </a:moveTo>
                <a:cubicBezTo>
                  <a:pt x="232201" y="1140032"/>
                  <a:pt x="238764" y="1146595"/>
                  <a:pt x="238764" y="1153888"/>
                </a:cubicBezTo>
                <a:cubicBezTo>
                  <a:pt x="238764" y="1161910"/>
                  <a:pt x="232201" y="1166286"/>
                  <a:pt x="226366" y="1166286"/>
                </a:cubicBezTo>
                <a:cubicBezTo>
                  <a:pt x="218344" y="1166286"/>
                  <a:pt x="212510" y="1161910"/>
                  <a:pt x="212510" y="1153888"/>
                </a:cubicBezTo>
                <a:cubicBezTo>
                  <a:pt x="212510" y="1146595"/>
                  <a:pt x="218344" y="1140032"/>
                  <a:pt x="226366" y="1140032"/>
                </a:cubicBezTo>
                <a:close/>
                <a:moveTo>
                  <a:pt x="155532" y="1140032"/>
                </a:moveTo>
                <a:cubicBezTo>
                  <a:pt x="161366" y="1140032"/>
                  <a:pt x="167930" y="1146595"/>
                  <a:pt x="167930" y="1153888"/>
                </a:cubicBezTo>
                <a:cubicBezTo>
                  <a:pt x="167930" y="1161910"/>
                  <a:pt x="161366" y="1166286"/>
                  <a:pt x="155532" y="1166286"/>
                </a:cubicBezTo>
                <a:cubicBezTo>
                  <a:pt x="147510" y="1166286"/>
                  <a:pt x="141676" y="1161910"/>
                  <a:pt x="141676" y="1153888"/>
                </a:cubicBezTo>
                <a:cubicBezTo>
                  <a:pt x="141676" y="1146595"/>
                  <a:pt x="147510" y="1140032"/>
                  <a:pt x="155532" y="1140032"/>
                </a:cubicBezTo>
                <a:close/>
                <a:moveTo>
                  <a:pt x="83244" y="1140032"/>
                </a:moveTo>
                <a:cubicBezTo>
                  <a:pt x="90536" y="1140032"/>
                  <a:pt x="97100" y="1146595"/>
                  <a:pt x="97100" y="1153888"/>
                </a:cubicBezTo>
                <a:cubicBezTo>
                  <a:pt x="97100" y="1161910"/>
                  <a:pt x="90536" y="1166286"/>
                  <a:pt x="83244" y="1166286"/>
                </a:cubicBezTo>
                <a:cubicBezTo>
                  <a:pt x="76680" y="1166286"/>
                  <a:pt x="70846" y="1161910"/>
                  <a:pt x="70846" y="1153888"/>
                </a:cubicBezTo>
                <a:cubicBezTo>
                  <a:pt x="70846" y="1146595"/>
                  <a:pt x="76680" y="1140032"/>
                  <a:pt x="83244" y="1140032"/>
                </a:cubicBezTo>
                <a:close/>
                <a:moveTo>
                  <a:pt x="12008" y="1140032"/>
                </a:moveTo>
                <a:cubicBezTo>
                  <a:pt x="20253" y="1140032"/>
                  <a:pt x="26249" y="1146595"/>
                  <a:pt x="26249" y="1153888"/>
                </a:cubicBezTo>
                <a:cubicBezTo>
                  <a:pt x="26249" y="1161910"/>
                  <a:pt x="20253" y="1166286"/>
                  <a:pt x="12008" y="1166286"/>
                </a:cubicBezTo>
                <a:cubicBezTo>
                  <a:pt x="4513" y="1166286"/>
                  <a:pt x="16" y="1161910"/>
                  <a:pt x="16" y="1153888"/>
                </a:cubicBezTo>
                <a:cubicBezTo>
                  <a:pt x="16" y="1146595"/>
                  <a:pt x="4513" y="1140032"/>
                  <a:pt x="12008" y="1140032"/>
                </a:cubicBezTo>
                <a:close/>
                <a:moveTo>
                  <a:pt x="6867525" y="1069203"/>
                </a:moveTo>
                <a:cubicBezTo>
                  <a:pt x="6874088" y="1069203"/>
                  <a:pt x="6879922" y="1075037"/>
                  <a:pt x="6879922" y="1081600"/>
                </a:cubicBezTo>
                <a:cubicBezTo>
                  <a:pt x="6879922" y="1088893"/>
                  <a:pt x="6874088" y="1095457"/>
                  <a:pt x="6867525" y="1095457"/>
                </a:cubicBezTo>
                <a:cubicBezTo>
                  <a:pt x="6860232" y="1095457"/>
                  <a:pt x="6853669" y="1088893"/>
                  <a:pt x="6853669" y="1081600"/>
                </a:cubicBezTo>
                <a:cubicBezTo>
                  <a:pt x="6853669" y="1075037"/>
                  <a:pt x="6860232" y="1069203"/>
                  <a:pt x="6867525" y="1069203"/>
                </a:cubicBezTo>
                <a:close/>
                <a:moveTo>
                  <a:pt x="6795237" y="1069203"/>
                </a:moveTo>
                <a:cubicBezTo>
                  <a:pt x="6803259" y="1069203"/>
                  <a:pt x="6809093" y="1075037"/>
                  <a:pt x="6809093" y="1081600"/>
                </a:cubicBezTo>
                <a:cubicBezTo>
                  <a:pt x="6809093" y="1088893"/>
                  <a:pt x="6803259" y="1095457"/>
                  <a:pt x="6796696" y="1095457"/>
                </a:cubicBezTo>
                <a:cubicBezTo>
                  <a:pt x="6789403" y="1095457"/>
                  <a:pt x="6782840" y="1088893"/>
                  <a:pt x="6782840" y="1081600"/>
                </a:cubicBezTo>
                <a:cubicBezTo>
                  <a:pt x="6782840" y="1075037"/>
                  <a:pt x="6789403" y="1069203"/>
                  <a:pt x="6795237" y="1069203"/>
                </a:cubicBezTo>
                <a:close/>
                <a:moveTo>
                  <a:pt x="6724405" y="1069203"/>
                </a:moveTo>
                <a:cubicBezTo>
                  <a:pt x="6732427" y="1069203"/>
                  <a:pt x="6738261" y="1075037"/>
                  <a:pt x="6738261" y="1081600"/>
                </a:cubicBezTo>
                <a:cubicBezTo>
                  <a:pt x="6738261" y="1088893"/>
                  <a:pt x="6732427" y="1095457"/>
                  <a:pt x="6724405" y="1095457"/>
                </a:cubicBezTo>
                <a:cubicBezTo>
                  <a:pt x="6718571" y="1095457"/>
                  <a:pt x="6712008" y="1088893"/>
                  <a:pt x="6712008" y="1081600"/>
                </a:cubicBezTo>
                <a:cubicBezTo>
                  <a:pt x="6712008" y="1075037"/>
                  <a:pt x="6718571" y="1069203"/>
                  <a:pt x="6724405" y="1069203"/>
                </a:cubicBezTo>
                <a:close/>
                <a:moveTo>
                  <a:pt x="6653576" y="1069203"/>
                </a:moveTo>
                <a:cubicBezTo>
                  <a:pt x="6660869" y="1069203"/>
                  <a:pt x="6667432" y="1075037"/>
                  <a:pt x="6667432" y="1081600"/>
                </a:cubicBezTo>
                <a:cubicBezTo>
                  <a:pt x="6667432" y="1088893"/>
                  <a:pt x="6660869" y="1095457"/>
                  <a:pt x="6653576" y="1095457"/>
                </a:cubicBezTo>
                <a:cubicBezTo>
                  <a:pt x="6645554" y="1095457"/>
                  <a:pt x="6641179" y="1088893"/>
                  <a:pt x="6641179" y="1081600"/>
                </a:cubicBezTo>
                <a:cubicBezTo>
                  <a:pt x="6641179" y="1075037"/>
                  <a:pt x="6645554" y="1069203"/>
                  <a:pt x="6653576" y="1069203"/>
                </a:cubicBezTo>
                <a:close/>
                <a:moveTo>
                  <a:pt x="6581764" y="1069203"/>
                </a:moveTo>
                <a:cubicBezTo>
                  <a:pt x="6589547" y="1069203"/>
                  <a:pt x="6596552" y="1075037"/>
                  <a:pt x="6596552" y="1081600"/>
                </a:cubicBezTo>
                <a:cubicBezTo>
                  <a:pt x="6596552" y="1088893"/>
                  <a:pt x="6589547" y="1095457"/>
                  <a:pt x="6581764" y="1095457"/>
                </a:cubicBezTo>
                <a:cubicBezTo>
                  <a:pt x="6573202" y="1095457"/>
                  <a:pt x="6566976" y="1088893"/>
                  <a:pt x="6566976" y="1081600"/>
                </a:cubicBezTo>
                <a:cubicBezTo>
                  <a:pt x="6566976" y="1075037"/>
                  <a:pt x="6573202" y="1069203"/>
                  <a:pt x="6581764" y="1069203"/>
                </a:cubicBezTo>
                <a:close/>
                <a:moveTo>
                  <a:pt x="6510933" y="1069203"/>
                </a:moveTo>
                <a:cubicBezTo>
                  <a:pt x="6518717" y="1069203"/>
                  <a:pt x="6525722" y="1075037"/>
                  <a:pt x="6525722" y="1081600"/>
                </a:cubicBezTo>
                <a:cubicBezTo>
                  <a:pt x="6525722" y="1088893"/>
                  <a:pt x="6518717" y="1095457"/>
                  <a:pt x="6510933" y="1095457"/>
                </a:cubicBezTo>
                <a:cubicBezTo>
                  <a:pt x="6502371" y="1095457"/>
                  <a:pt x="6496144" y="1088893"/>
                  <a:pt x="6496144" y="1081600"/>
                </a:cubicBezTo>
                <a:cubicBezTo>
                  <a:pt x="6496144" y="1075037"/>
                  <a:pt x="6502371" y="1069203"/>
                  <a:pt x="6510933" y="1069203"/>
                </a:cubicBezTo>
                <a:close/>
                <a:moveTo>
                  <a:pt x="6440492" y="1069203"/>
                </a:moveTo>
                <a:cubicBezTo>
                  <a:pt x="6448081" y="1069203"/>
                  <a:pt x="6454911" y="1075037"/>
                  <a:pt x="6454911" y="1081600"/>
                </a:cubicBezTo>
                <a:cubicBezTo>
                  <a:pt x="6454911" y="1088893"/>
                  <a:pt x="6448081" y="1095457"/>
                  <a:pt x="6440492" y="1095457"/>
                </a:cubicBezTo>
                <a:cubicBezTo>
                  <a:pt x="6432145" y="1095457"/>
                  <a:pt x="6425315" y="1088893"/>
                  <a:pt x="6425315" y="1081600"/>
                </a:cubicBezTo>
                <a:cubicBezTo>
                  <a:pt x="6425315" y="1075037"/>
                  <a:pt x="6432145" y="1069203"/>
                  <a:pt x="6440492" y="1069203"/>
                </a:cubicBezTo>
                <a:close/>
                <a:moveTo>
                  <a:pt x="6368340" y="1069203"/>
                </a:moveTo>
                <a:cubicBezTo>
                  <a:pt x="6376362" y="1069203"/>
                  <a:pt x="6380737" y="1075037"/>
                  <a:pt x="6380737" y="1081600"/>
                </a:cubicBezTo>
                <a:cubicBezTo>
                  <a:pt x="6380737" y="1088893"/>
                  <a:pt x="6376362" y="1095457"/>
                  <a:pt x="6368340" y="1095457"/>
                </a:cubicBezTo>
                <a:cubicBezTo>
                  <a:pt x="6361047" y="1095457"/>
                  <a:pt x="6354484" y="1088893"/>
                  <a:pt x="6354484" y="1081600"/>
                </a:cubicBezTo>
                <a:cubicBezTo>
                  <a:pt x="6354484" y="1075037"/>
                  <a:pt x="6361047" y="1069203"/>
                  <a:pt x="6368340" y="1069203"/>
                </a:cubicBezTo>
                <a:close/>
                <a:moveTo>
                  <a:pt x="6297511" y="1069203"/>
                </a:moveTo>
                <a:cubicBezTo>
                  <a:pt x="6304074" y="1069203"/>
                  <a:pt x="6309908" y="1075037"/>
                  <a:pt x="6309908" y="1081600"/>
                </a:cubicBezTo>
                <a:cubicBezTo>
                  <a:pt x="6309908" y="1088893"/>
                  <a:pt x="6304074" y="1095457"/>
                  <a:pt x="6297511" y="1095457"/>
                </a:cubicBezTo>
                <a:cubicBezTo>
                  <a:pt x="6290218" y="1095457"/>
                  <a:pt x="6283655" y="1088893"/>
                  <a:pt x="6283655" y="1081600"/>
                </a:cubicBezTo>
                <a:cubicBezTo>
                  <a:pt x="6283655" y="1075037"/>
                  <a:pt x="6290218" y="1069203"/>
                  <a:pt x="6297511" y="1069203"/>
                </a:cubicBezTo>
                <a:close/>
                <a:moveTo>
                  <a:pt x="6226679" y="1069203"/>
                </a:moveTo>
                <a:cubicBezTo>
                  <a:pt x="6233242" y="1069203"/>
                  <a:pt x="6239076" y="1075037"/>
                  <a:pt x="6239076" y="1081600"/>
                </a:cubicBezTo>
                <a:cubicBezTo>
                  <a:pt x="6239076" y="1088893"/>
                  <a:pt x="6233242" y="1095457"/>
                  <a:pt x="6226679" y="1095457"/>
                </a:cubicBezTo>
                <a:cubicBezTo>
                  <a:pt x="6219386" y="1095457"/>
                  <a:pt x="6212823" y="1088893"/>
                  <a:pt x="6212823" y="1083059"/>
                </a:cubicBezTo>
                <a:cubicBezTo>
                  <a:pt x="6212823" y="1075037"/>
                  <a:pt x="6219386" y="1069203"/>
                  <a:pt x="6226679" y="1069203"/>
                </a:cubicBezTo>
                <a:close/>
                <a:moveTo>
                  <a:pt x="6154391" y="1069203"/>
                </a:moveTo>
                <a:cubicBezTo>
                  <a:pt x="6161684" y="1069203"/>
                  <a:pt x="6168247" y="1075037"/>
                  <a:pt x="6168247" y="1083059"/>
                </a:cubicBezTo>
                <a:cubicBezTo>
                  <a:pt x="6168247" y="1088893"/>
                  <a:pt x="6161684" y="1095457"/>
                  <a:pt x="6154391" y="1095457"/>
                </a:cubicBezTo>
                <a:cubicBezTo>
                  <a:pt x="6147828" y="1095457"/>
                  <a:pt x="6141994" y="1088893"/>
                  <a:pt x="6141994" y="1083059"/>
                </a:cubicBezTo>
                <a:cubicBezTo>
                  <a:pt x="6141994" y="1075037"/>
                  <a:pt x="6147828" y="1069203"/>
                  <a:pt x="6154391" y="1069203"/>
                </a:cubicBezTo>
                <a:close/>
                <a:moveTo>
                  <a:pt x="6083559" y="1069203"/>
                </a:moveTo>
                <a:cubicBezTo>
                  <a:pt x="6090852" y="1069203"/>
                  <a:pt x="6097415" y="1075037"/>
                  <a:pt x="6097415" y="1083059"/>
                </a:cubicBezTo>
                <a:cubicBezTo>
                  <a:pt x="6097415" y="1088893"/>
                  <a:pt x="6090852" y="1095457"/>
                  <a:pt x="6083559" y="1095457"/>
                </a:cubicBezTo>
                <a:cubicBezTo>
                  <a:pt x="6076996" y="1095457"/>
                  <a:pt x="6071162" y="1088893"/>
                  <a:pt x="6071162" y="1083059"/>
                </a:cubicBezTo>
                <a:cubicBezTo>
                  <a:pt x="6071162" y="1075037"/>
                  <a:pt x="6076996" y="1069203"/>
                  <a:pt x="6083559" y="1069203"/>
                </a:cubicBezTo>
                <a:close/>
                <a:moveTo>
                  <a:pt x="6009356" y="1069203"/>
                </a:moveTo>
                <a:cubicBezTo>
                  <a:pt x="6016649" y="1069203"/>
                  <a:pt x="6023212" y="1075037"/>
                  <a:pt x="6023212" y="1083059"/>
                </a:cubicBezTo>
                <a:cubicBezTo>
                  <a:pt x="6023212" y="1088893"/>
                  <a:pt x="6016649" y="1095457"/>
                  <a:pt x="6009356" y="1095457"/>
                </a:cubicBezTo>
                <a:cubicBezTo>
                  <a:pt x="6001334" y="1095457"/>
                  <a:pt x="5996959" y="1088893"/>
                  <a:pt x="5996959" y="1083059"/>
                </a:cubicBezTo>
                <a:cubicBezTo>
                  <a:pt x="5996959" y="1075037"/>
                  <a:pt x="6001334" y="1069203"/>
                  <a:pt x="6009356" y="1069203"/>
                </a:cubicBezTo>
                <a:close/>
                <a:moveTo>
                  <a:pt x="5940548" y="1069203"/>
                </a:moveTo>
                <a:cubicBezTo>
                  <a:pt x="5948896" y="1069203"/>
                  <a:pt x="5955726" y="1075037"/>
                  <a:pt x="5955726" y="1083059"/>
                </a:cubicBezTo>
                <a:cubicBezTo>
                  <a:pt x="5955726" y="1088893"/>
                  <a:pt x="5948896" y="1095457"/>
                  <a:pt x="5940548" y="1095457"/>
                </a:cubicBezTo>
                <a:cubicBezTo>
                  <a:pt x="5932960" y="1095457"/>
                  <a:pt x="5926130" y="1088893"/>
                  <a:pt x="5926130" y="1083059"/>
                </a:cubicBezTo>
                <a:cubicBezTo>
                  <a:pt x="5926130" y="1075037"/>
                  <a:pt x="5932960" y="1069203"/>
                  <a:pt x="5940548" y="1069203"/>
                </a:cubicBezTo>
                <a:close/>
                <a:moveTo>
                  <a:pt x="5870088" y="1069203"/>
                </a:moveTo>
                <a:cubicBezTo>
                  <a:pt x="5878650" y="1069203"/>
                  <a:pt x="5884877" y="1075037"/>
                  <a:pt x="5884877" y="1083059"/>
                </a:cubicBezTo>
                <a:cubicBezTo>
                  <a:pt x="5884877" y="1088893"/>
                  <a:pt x="5878650" y="1095457"/>
                  <a:pt x="5870088" y="1095457"/>
                </a:cubicBezTo>
                <a:cubicBezTo>
                  <a:pt x="5862304" y="1095457"/>
                  <a:pt x="5855299" y="1088893"/>
                  <a:pt x="5855299" y="1083059"/>
                </a:cubicBezTo>
                <a:cubicBezTo>
                  <a:pt x="5855299" y="1075037"/>
                  <a:pt x="5862304" y="1069203"/>
                  <a:pt x="5870088" y="1069203"/>
                </a:cubicBezTo>
                <a:close/>
                <a:moveTo>
                  <a:pt x="5799257" y="1069203"/>
                </a:moveTo>
                <a:cubicBezTo>
                  <a:pt x="5807819" y="1069203"/>
                  <a:pt x="5814045" y="1075037"/>
                  <a:pt x="5814045" y="1083059"/>
                </a:cubicBezTo>
                <a:cubicBezTo>
                  <a:pt x="5814045" y="1088893"/>
                  <a:pt x="5807819" y="1095457"/>
                  <a:pt x="5799257" y="1095457"/>
                </a:cubicBezTo>
                <a:cubicBezTo>
                  <a:pt x="5791474" y="1095457"/>
                  <a:pt x="5784469" y="1088893"/>
                  <a:pt x="5784469" y="1083059"/>
                </a:cubicBezTo>
                <a:cubicBezTo>
                  <a:pt x="5784469" y="1075037"/>
                  <a:pt x="5791474" y="1069203"/>
                  <a:pt x="5799257" y="1069203"/>
                </a:cubicBezTo>
                <a:close/>
                <a:moveTo>
                  <a:pt x="5724122" y="1069203"/>
                </a:moveTo>
                <a:cubicBezTo>
                  <a:pt x="5732144" y="1069203"/>
                  <a:pt x="5736519" y="1075037"/>
                  <a:pt x="5736519" y="1083059"/>
                </a:cubicBezTo>
                <a:cubicBezTo>
                  <a:pt x="5736519" y="1088893"/>
                  <a:pt x="5732144" y="1095457"/>
                  <a:pt x="5724122" y="1095457"/>
                </a:cubicBezTo>
                <a:cubicBezTo>
                  <a:pt x="5716100" y="1095457"/>
                  <a:pt x="5710266" y="1088893"/>
                  <a:pt x="5710266" y="1083059"/>
                </a:cubicBezTo>
                <a:cubicBezTo>
                  <a:pt x="5710266" y="1075037"/>
                  <a:pt x="5716100" y="1069203"/>
                  <a:pt x="5724122" y="1069203"/>
                </a:cubicBezTo>
                <a:close/>
                <a:moveTo>
                  <a:pt x="5653291" y="1069203"/>
                </a:moveTo>
                <a:cubicBezTo>
                  <a:pt x="5659125" y="1069203"/>
                  <a:pt x="5665688" y="1075037"/>
                  <a:pt x="5665688" y="1083059"/>
                </a:cubicBezTo>
                <a:cubicBezTo>
                  <a:pt x="5665688" y="1088893"/>
                  <a:pt x="5659125" y="1095457"/>
                  <a:pt x="5653291" y="1095457"/>
                </a:cubicBezTo>
                <a:cubicBezTo>
                  <a:pt x="5645269" y="1095457"/>
                  <a:pt x="5639435" y="1088893"/>
                  <a:pt x="5639435" y="1083059"/>
                </a:cubicBezTo>
                <a:cubicBezTo>
                  <a:pt x="5639435" y="1075037"/>
                  <a:pt x="5645269" y="1069203"/>
                  <a:pt x="5653291" y="1069203"/>
                </a:cubicBezTo>
                <a:close/>
                <a:moveTo>
                  <a:pt x="5581002" y="1069203"/>
                </a:moveTo>
                <a:cubicBezTo>
                  <a:pt x="5588295" y="1069203"/>
                  <a:pt x="5594858" y="1075037"/>
                  <a:pt x="5594858" y="1083059"/>
                </a:cubicBezTo>
                <a:cubicBezTo>
                  <a:pt x="5594858" y="1088893"/>
                  <a:pt x="5588295" y="1095457"/>
                  <a:pt x="5581002" y="1095457"/>
                </a:cubicBezTo>
                <a:cubicBezTo>
                  <a:pt x="5574439" y="1095457"/>
                  <a:pt x="5568605" y="1088893"/>
                  <a:pt x="5568605" y="1083059"/>
                </a:cubicBezTo>
                <a:cubicBezTo>
                  <a:pt x="5568605" y="1075037"/>
                  <a:pt x="5574439" y="1069203"/>
                  <a:pt x="5581002" y="1069203"/>
                </a:cubicBezTo>
                <a:close/>
                <a:moveTo>
                  <a:pt x="5510171" y="1069203"/>
                </a:moveTo>
                <a:cubicBezTo>
                  <a:pt x="5517464" y="1069203"/>
                  <a:pt x="5524027" y="1075037"/>
                  <a:pt x="5524027" y="1083059"/>
                </a:cubicBezTo>
                <a:cubicBezTo>
                  <a:pt x="5524027" y="1088893"/>
                  <a:pt x="5517464" y="1095457"/>
                  <a:pt x="5510171" y="1095457"/>
                </a:cubicBezTo>
                <a:cubicBezTo>
                  <a:pt x="5503608" y="1095457"/>
                  <a:pt x="5497774" y="1088893"/>
                  <a:pt x="5497774" y="1083059"/>
                </a:cubicBezTo>
                <a:cubicBezTo>
                  <a:pt x="5497774" y="1075037"/>
                  <a:pt x="5503608" y="1069203"/>
                  <a:pt x="5510171" y="1069203"/>
                </a:cubicBezTo>
                <a:close/>
                <a:moveTo>
                  <a:pt x="5438937" y="1069203"/>
                </a:moveTo>
                <a:cubicBezTo>
                  <a:pt x="5447182" y="1069203"/>
                  <a:pt x="5453178" y="1075037"/>
                  <a:pt x="5453178" y="1083059"/>
                </a:cubicBezTo>
                <a:cubicBezTo>
                  <a:pt x="5453178" y="1088893"/>
                  <a:pt x="5447182" y="1095457"/>
                  <a:pt x="5438937" y="1095457"/>
                </a:cubicBezTo>
                <a:cubicBezTo>
                  <a:pt x="5431442" y="1095457"/>
                  <a:pt x="5426945" y="1088893"/>
                  <a:pt x="5426945" y="1083059"/>
                </a:cubicBezTo>
                <a:cubicBezTo>
                  <a:pt x="5426945" y="1075037"/>
                  <a:pt x="5431442" y="1069203"/>
                  <a:pt x="5438937" y="1069203"/>
                </a:cubicBezTo>
                <a:close/>
                <a:moveTo>
                  <a:pt x="5367530" y="1069203"/>
                </a:moveTo>
                <a:cubicBezTo>
                  <a:pt x="5376092" y="1069203"/>
                  <a:pt x="5382318" y="1075037"/>
                  <a:pt x="5382318" y="1083059"/>
                </a:cubicBezTo>
                <a:cubicBezTo>
                  <a:pt x="5382318" y="1088893"/>
                  <a:pt x="5376092" y="1095457"/>
                  <a:pt x="5367530" y="1095457"/>
                </a:cubicBezTo>
                <a:cubicBezTo>
                  <a:pt x="5359747" y="1095457"/>
                  <a:pt x="5352742" y="1088893"/>
                  <a:pt x="5352742" y="1083059"/>
                </a:cubicBezTo>
                <a:cubicBezTo>
                  <a:pt x="5352742" y="1075037"/>
                  <a:pt x="5359747" y="1069203"/>
                  <a:pt x="5367530" y="1069203"/>
                </a:cubicBezTo>
                <a:close/>
                <a:moveTo>
                  <a:pt x="5296699" y="1069203"/>
                </a:moveTo>
                <a:cubicBezTo>
                  <a:pt x="5305261" y="1069203"/>
                  <a:pt x="5311488" y="1075037"/>
                  <a:pt x="5311488" y="1083059"/>
                </a:cubicBezTo>
                <a:cubicBezTo>
                  <a:pt x="5311488" y="1088893"/>
                  <a:pt x="5305261" y="1095457"/>
                  <a:pt x="5296699" y="1095457"/>
                </a:cubicBezTo>
                <a:cubicBezTo>
                  <a:pt x="5288915" y="1095457"/>
                  <a:pt x="5281910" y="1088893"/>
                  <a:pt x="5281910" y="1083059"/>
                </a:cubicBezTo>
                <a:cubicBezTo>
                  <a:pt x="5281910" y="1075037"/>
                  <a:pt x="5288915" y="1069203"/>
                  <a:pt x="5296699" y="1069203"/>
                </a:cubicBezTo>
                <a:close/>
                <a:moveTo>
                  <a:pt x="5225869" y="1069203"/>
                </a:moveTo>
                <a:cubicBezTo>
                  <a:pt x="5234431" y="1069203"/>
                  <a:pt x="5240657" y="1075037"/>
                  <a:pt x="5240657" y="1083059"/>
                </a:cubicBezTo>
                <a:cubicBezTo>
                  <a:pt x="5240657" y="1088893"/>
                  <a:pt x="5234431" y="1095457"/>
                  <a:pt x="5225869" y="1095457"/>
                </a:cubicBezTo>
                <a:cubicBezTo>
                  <a:pt x="5217307" y="1095457"/>
                  <a:pt x="5211081" y="1088893"/>
                  <a:pt x="5211081" y="1083059"/>
                </a:cubicBezTo>
                <a:cubicBezTo>
                  <a:pt x="5211081" y="1075037"/>
                  <a:pt x="5217307" y="1069203"/>
                  <a:pt x="5225869" y="1069203"/>
                </a:cubicBezTo>
                <a:close/>
                <a:moveTo>
                  <a:pt x="5154105" y="1069203"/>
                </a:moveTo>
                <a:cubicBezTo>
                  <a:pt x="5162127" y="1069203"/>
                  <a:pt x="5166502" y="1075037"/>
                  <a:pt x="5166502" y="1083059"/>
                </a:cubicBezTo>
                <a:cubicBezTo>
                  <a:pt x="5166502" y="1091081"/>
                  <a:pt x="5162127" y="1095457"/>
                  <a:pt x="5154105" y="1095457"/>
                </a:cubicBezTo>
                <a:cubicBezTo>
                  <a:pt x="5146083" y="1095457"/>
                  <a:pt x="5140249" y="1091081"/>
                  <a:pt x="5140249" y="1083059"/>
                </a:cubicBezTo>
                <a:cubicBezTo>
                  <a:pt x="5140249" y="1075037"/>
                  <a:pt x="5146083" y="1069203"/>
                  <a:pt x="5154105" y="1069203"/>
                </a:cubicBezTo>
                <a:close/>
                <a:moveTo>
                  <a:pt x="5083276" y="1069203"/>
                </a:moveTo>
                <a:cubicBezTo>
                  <a:pt x="5089110" y="1069203"/>
                  <a:pt x="5095673" y="1075037"/>
                  <a:pt x="5095673" y="1083059"/>
                </a:cubicBezTo>
                <a:cubicBezTo>
                  <a:pt x="5095673" y="1091081"/>
                  <a:pt x="5089110" y="1095457"/>
                  <a:pt x="5083276" y="1095457"/>
                </a:cubicBezTo>
                <a:cubicBezTo>
                  <a:pt x="5075254" y="1095457"/>
                  <a:pt x="5069420" y="1091081"/>
                  <a:pt x="5069420" y="1083059"/>
                </a:cubicBezTo>
                <a:cubicBezTo>
                  <a:pt x="5069420" y="1075037"/>
                  <a:pt x="5075254" y="1069203"/>
                  <a:pt x="5083276" y="1069203"/>
                </a:cubicBezTo>
                <a:close/>
                <a:moveTo>
                  <a:pt x="5012445" y="1069203"/>
                </a:moveTo>
                <a:cubicBezTo>
                  <a:pt x="5018279" y="1069203"/>
                  <a:pt x="5024842" y="1075037"/>
                  <a:pt x="5024842" y="1083059"/>
                </a:cubicBezTo>
                <a:cubicBezTo>
                  <a:pt x="5024842" y="1091081"/>
                  <a:pt x="5018279" y="1095457"/>
                  <a:pt x="5012445" y="1095457"/>
                </a:cubicBezTo>
                <a:cubicBezTo>
                  <a:pt x="5004423" y="1095457"/>
                  <a:pt x="4998589" y="1091081"/>
                  <a:pt x="4998589" y="1083059"/>
                </a:cubicBezTo>
                <a:cubicBezTo>
                  <a:pt x="4998589" y="1075037"/>
                  <a:pt x="5004423" y="1069203"/>
                  <a:pt x="5012445" y="1069203"/>
                </a:cubicBezTo>
                <a:close/>
                <a:moveTo>
                  <a:pt x="4940157" y="1069203"/>
                </a:moveTo>
                <a:cubicBezTo>
                  <a:pt x="4948179" y="1069203"/>
                  <a:pt x="4954013" y="1075037"/>
                  <a:pt x="4954013" y="1083059"/>
                </a:cubicBezTo>
                <a:cubicBezTo>
                  <a:pt x="4954013" y="1091081"/>
                  <a:pt x="4948179" y="1095457"/>
                  <a:pt x="4940157" y="1095457"/>
                </a:cubicBezTo>
                <a:cubicBezTo>
                  <a:pt x="4934323" y="1095457"/>
                  <a:pt x="4927760" y="1091081"/>
                  <a:pt x="4927760" y="1083059"/>
                </a:cubicBezTo>
                <a:cubicBezTo>
                  <a:pt x="4927760" y="1075037"/>
                  <a:pt x="4934323" y="1069203"/>
                  <a:pt x="4940157" y="1069203"/>
                </a:cubicBezTo>
                <a:close/>
                <a:moveTo>
                  <a:pt x="4865953" y="1069203"/>
                </a:moveTo>
                <a:cubicBezTo>
                  <a:pt x="4873975" y="1069203"/>
                  <a:pt x="4879809" y="1075037"/>
                  <a:pt x="4879809" y="1083059"/>
                </a:cubicBezTo>
                <a:cubicBezTo>
                  <a:pt x="4879809" y="1091081"/>
                  <a:pt x="4873975" y="1095457"/>
                  <a:pt x="4865953" y="1095457"/>
                </a:cubicBezTo>
                <a:cubicBezTo>
                  <a:pt x="4860119" y="1095457"/>
                  <a:pt x="4853556" y="1091081"/>
                  <a:pt x="4853556" y="1083059"/>
                </a:cubicBezTo>
                <a:cubicBezTo>
                  <a:pt x="4853556" y="1075037"/>
                  <a:pt x="4860119" y="1069203"/>
                  <a:pt x="4865953" y="1069203"/>
                </a:cubicBezTo>
                <a:close/>
                <a:moveTo>
                  <a:pt x="4795122" y="1069203"/>
                </a:moveTo>
                <a:cubicBezTo>
                  <a:pt x="4803144" y="1069203"/>
                  <a:pt x="4808978" y="1075037"/>
                  <a:pt x="4808978" y="1083059"/>
                </a:cubicBezTo>
                <a:cubicBezTo>
                  <a:pt x="4808978" y="1091081"/>
                  <a:pt x="4803144" y="1095457"/>
                  <a:pt x="4795122" y="1095457"/>
                </a:cubicBezTo>
                <a:cubicBezTo>
                  <a:pt x="4787830" y="1095457"/>
                  <a:pt x="4782725" y="1091081"/>
                  <a:pt x="4782725" y="1083059"/>
                </a:cubicBezTo>
                <a:cubicBezTo>
                  <a:pt x="4782725" y="1075037"/>
                  <a:pt x="4787830" y="1069203"/>
                  <a:pt x="4795122" y="1069203"/>
                </a:cubicBezTo>
                <a:close/>
                <a:moveTo>
                  <a:pt x="4726684" y="1069203"/>
                </a:moveTo>
                <a:cubicBezTo>
                  <a:pt x="4735246" y="1069203"/>
                  <a:pt x="4741472" y="1075037"/>
                  <a:pt x="4741472" y="1083059"/>
                </a:cubicBezTo>
                <a:cubicBezTo>
                  <a:pt x="4741472" y="1091081"/>
                  <a:pt x="4735246" y="1095457"/>
                  <a:pt x="4726684" y="1095457"/>
                </a:cubicBezTo>
                <a:cubicBezTo>
                  <a:pt x="4718122" y="1095457"/>
                  <a:pt x="4711896" y="1091081"/>
                  <a:pt x="4711896" y="1083059"/>
                </a:cubicBezTo>
                <a:cubicBezTo>
                  <a:pt x="4711896" y="1075037"/>
                  <a:pt x="4718122" y="1069203"/>
                  <a:pt x="4726684" y="1069203"/>
                </a:cubicBezTo>
                <a:close/>
                <a:moveTo>
                  <a:pt x="4655853" y="1069203"/>
                </a:moveTo>
                <a:cubicBezTo>
                  <a:pt x="4663637" y="1069203"/>
                  <a:pt x="4670642" y="1075037"/>
                  <a:pt x="4670642" y="1083059"/>
                </a:cubicBezTo>
                <a:cubicBezTo>
                  <a:pt x="4670642" y="1091081"/>
                  <a:pt x="4663637" y="1095457"/>
                  <a:pt x="4655853" y="1095457"/>
                </a:cubicBezTo>
                <a:cubicBezTo>
                  <a:pt x="4647291" y="1095457"/>
                  <a:pt x="4641064" y="1091081"/>
                  <a:pt x="4641064" y="1083059"/>
                </a:cubicBezTo>
                <a:cubicBezTo>
                  <a:pt x="4641064" y="1075037"/>
                  <a:pt x="4647291" y="1069203"/>
                  <a:pt x="4655853" y="1069203"/>
                </a:cubicBezTo>
                <a:close/>
                <a:moveTo>
                  <a:pt x="4585023" y="1069203"/>
                </a:moveTo>
                <a:cubicBezTo>
                  <a:pt x="4592806" y="1069203"/>
                  <a:pt x="4599811" y="1075037"/>
                  <a:pt x="4599811" y="1083059"/>
                </a:cubicBezTo>
                <a:cubicBezTo>
                  <a:pt x="4599811" y="1091081"/>
                  <a:pt x="4592806" y="1095457"/>
                  <a:pt x="4585023" y="1095457"/>
                </a:cubicBezTo>
                <a:cubicBezTo>
                  <a:pt x="4576461" y="1095457"/>
                  <a:pt x="4570235" y="1091081"/>
                  <a:pt x="4570235" y="1083059"/>
                </a:cubicBezTo>
                <a:cubicBezTo>
                  <a:pt x="4570235" y="1075037"/>
                  <a:pt x="4576461" y="1069203"/>
                  <a:pt x="4585023" y="1069203"/>
                </a:cubicBezTo>
                <a:close/>
                <a:moveTo>
                  <a:pt x="4513260" y="1069203"/>
                </a:moveTo>
                <a:cubicBezTo>
                  <a:pt x="4519094" y="1069203"/>
                  <a:pt x="4525657" y="1075430"/>
                  <a:pt x="4525657" y="1083991"/>
                </a:cubicBezTo>
                <a:cubicBezTo>
                  <a:pt x="4525657" y="1092553"/>
                  <a:pt x="4519094" y="1098780"/>
                  <a:pt x="4513260" y="1098780"/>
                </a:cubicBezTo>
                <a:cubicBezTo>
                  <a:pt x="4505238" y="1098780"/>
                  <a:pt x="4499404" y="1092553"/>
                  <a:pt x="4499404" y="1083991"/>
                </a:cubicBezTo>
                <a:cubicBezTo>
                  <a:pt x="4499404" y="1075430"/>
                  <a:pt x="4505238" y="1069203"/>
                  <a:pt x="4513260" y="1069203"/>
                </a:cubicBezTo>
                <a:close/>
                <a:moveTo>
                  <a:pt x="4439056" y="1069203"/>
                </a:moveTo>
                <a:cubicBezTo>
                  <a:pt x="4445619" y="1069203"/>
                  <a:pt x="4451453" y="1075430"/>
                  <a:pt x="4451453" y="1083991"/>
                </a:cubicBezTo>
                <a:cubicBezTo>
                  <a:pt x="4451453" y="1092553"/>
                  <a:pt x="4445619" y="1098780"/>
                  <a:pt x="4439056" y="1098780"/>
                </a:cubicBezTo>
                <a:cubicBezTo>
                  <a:pt x="4431763" y="1098780"/>
                  <a:pt x="4425200" y="1092553"/>
                  <a:pt x="4425200" y="1083991"/>
                </a:cubicBezTo>
                <a:cubicBezTo>
                  <a:pt x="4425200" y="1075430"/>
                  <a:pt x="4431763" y="1069203"/>
                  <a:pt x="4439056" y="1069203"/>
                </a:cubicBezTo>
                <a:close/>
                <a:moveTo>
                  <a:pt x="4366768" y="1069203"/>
                </a:moveTo>
                <a:cubicBezTo>
                  <a:pt x="4374790" y="1069203"/>
                  <a:pt x="4380624" y="1075430"/>
                  <a:pt x="4380624" y="1083991"/>
                </a:cubicBezTo>
                <a:cubicBezTo>
                  <a:pt x="4380624" y="1092553"/>
                  <a:pt x="4374790" y="1098780"/>
                  <a:pt x="4366768" y="1098780"/>
                </a:cubicBezTo>
                <a:cubicBezTo>
                  <a:pt x="4360934" y="1098780"/>
                  <a:pt x="4354371" y="1092553"/>
                  <a:pt x="4354371" y="1083991"/>
                </a:cubicBezTo>
                <a:cubicBezTo>
                  <a:pt x="4354371" y="1075430"/>
                  <a:pt x="4360934" y="1069203"/>
                  <a:pt x="4366768" y="1069203"/>
                </a:cubicBezTo>
                <a:close/>
                <a:moveTo>
                  <a:pt x="4295937" y="1069203"/>
                </a:moveTo>
                <a:cubicBezTo>
                  <a:pt x="4303959" y="1069203"/>
                  <a:pt x="4309793" y="1075430"/>
                  <a:pt x="4309793" y="1083991"/>
                </a:cubicBezTo>
                <a:cubicBezTo>
                  <a:pt x="4309793" y="1092553"/>
                  <a:pt x="4303959" y="1098780"/>
                  <a:pt x="4295937" y="1098780"/>
                </a:cubicBezTo>
                <a:cubicBezTo>
                  <a:pt x="4290103" y="1098780"/>
                  <a:pt x="4283540" y="1092553"/>
                  <a:pt x="4283540" y="1083991"/>
                </a:cubicBezTo>
                <a:cubicBezTo>
                  <a:pt x="4283540" y="1075430"/>
                  <a:pt x="4290103" y="1069203"/>
                  <a:pt x="4295937" y="1069203"/>
                </a:cubicBezTo>
                <a:close/>
                <a:moveTo>
                  <a:pt x="4225107" y="1069203"/>
                </a:moveTo>
                <a:cubicBezTo>
                  <a:pt x="4233129" y="1069203"/>
                  <a:pt x="4238963" y="1075430"/>
                  <a:pt x="4238963" y="1083991"/>
                </a:cubicBezTo>
                <a:cubicBezTo>
                  <a:pt x="4238963" y="1092553"/>
                  <a:pt x="4233129" y="1098780"/>
                  <a:pt x="4225107" y="1098780"/>
                </a:cubicBezTo>
                <a:cubicBezTo>
                  <a:pt x="4217085" y="1098780"/>
                  <a:pt x="4212710" y="1092553"/>
                  <a:pt x="4212710" y="1083991"/>
                </a:cubicBezTo>
                <a:cubicBezTo>
                  <a:pt x="4212710" y="1075430"/>
                  <a:pt x="4217085" y="1069203"/>
                  <a:pt x="4225107" y="1069203"/>
                </a:cubicBezTo>
                <a:close/>
                <a:moveTo>
                  <a:pt x="4153295" y="1069203"/>
                </a:moveTo>
                <a:cubicBezTo>
                  <a:pt x="4161078" y="1069203"/>
                  <a:pt x="4168083" y="1075430"/>
                  <a:pt x="4168083" y="1083991"/>
                </a:cubicBezTo>
                <a:cubicBezTo>
                  <a:pt x="4168083" y="1092553"/>
                  <a:pt x="4161078" y="1098780"/>
                  <a:pt x="4153295" y="1098780"/>
                </a:cubicBezTo>
                <a:cubicBezTo>
                  <a:pt x="4144733" y="1098780"/>
                  <a:pt x="4138507" y="1092553"/>
                  <a:pt x="4138507" y="1083991"/>
                </a:cubicBezTo>
                <a:cubicBezTo>
                  <a:pt x="4138507" y="1075430"/>
                  <a:pt x="4144733" y="1069203"/>
                  <a:pt x="4153295" y="1069203"/>
                </a:cubicBezTo>
                <a:close/>
                <a:moveTo>
                  <a:pt x="4082465" y="1069203"/>
                </a:moveTo>
                <a:cubicBezTo>
                  <a:pt x="4090249" y="1069203"/>
                  <a:pt x="4097254" y="1075430"/>
                  <a:pt x="4097254" y="1083991"/>
                </a:cubicBezTo>
                <a:cubicBezTo>
                  <a:pt x="4097254" y="1092553"/>
                  <a:pt x="4090249" y="1098780"/>
                  <a:pt x="4082465" y="1098780"/>
                </a:cubicBezTo>
                <a:cubicBezTo>
                  <a:pt x="4073903" y="1098780"/>
                  <a:pt x="4067676" y="1092553"/>
                  <a:pt x="4067676" y="1083991"/>
                </a:cubicBezTo>
                <a:cubicBezTo>
                  <a:pt x="4067676" y="1075430"/>
                  <a:pt x="4073903" y="1069203"/>
                  <a:pt x="4082465" y="1069203"/>
                </a:cubicBezTo>
                <a:close/>
                <a:moveTo>
                  <a:pt x="4011635" y="1069203"/>
                </a:moveTo>
                <a:cubicBezTo>
                  <a:pt x="4019418" y="1069203"/>
                  <a:pt x="4026423" y="1075430"/>
                  <a:pt x="4026423" y="1083991"/>
                </a:cubicBezTo>
                <a:cubicBezTo>
                  <a:pt x="4026423" y="1092553"/>
                  <a:pt x="4019418" y="1098780"/>
                  <a:pt x="4011635" y="1098780"/>
                </a:cubicBezTo>
                <a:cubicBezTo>
                  <a:pt x="4003073" y="1098780"/>
                  <a:pt x="3996847" y="1092553"/>
                  <a:pt x="3996847" y="1083991"/>
                </a:cubicBezTo>
                <a:cubicBezTo>
                  <a:pt x="3996847" y="1075430"/>
                  <a:pt x="4003073" y="1069203"/>
                  <a:pt x="4011635" y="1069203"/>
                </a:cubicBezTo>
                <a:close/>
                <a:moveTo>
                  <a:pt x="3939871" y="1069203"/>
                </a:moveTo>
                <a:cubicBezTo>
                  <a:pt x="3947893" y="1069203"/>
                  <a:pt x="3952268" y="1075430"/>
                  <a:pt x="3952268" y="1083991"/>
                </a:cubicBezTo>
                <a:cubicBezTo>
                  <a:pt x="3952268" y="1092553"/>
                  <a:pt x="3947893" y="1098780"/>
                  <a:pt x="3939871" y="1098780"/>
                </a:cubicBezTo>
                <a:cubicBezTo>
                  <a:pt x="3932578" y="1098780"/>
                  <a:pt x="3926015" y="1092553"/>
                  <a:pt x="3926015" y="1083991"/>
                </a:cubicBezTo>
                <a:cubicBezTo>
                  <a:pt x="3926015" y="1075430"/>
                  <a:pt x="3932578" y="1069203"/>
                  <a:pt x="3939871" y="1069203"/>
                </a:cubicBezTo>
                <a:close/>
                <a:moveTo>
                  <a:pt x="582439" y="1069203"/>
                </a:moveTo>
                <a:cubicBezTo>
                  <a:pt x="589732" y="1069203"/>
                  <a:pt x="596295" y="1075766"/>
                  <a:pt x="596295" y="1083059"/>
                </a:cubicBezTo>
                <a:cubicBezTo>
                  <a:pt x="596295" y="1089622"/>
                  <a:pt x="589732" y="1095457"/>
                  <a:pt x="582439" y="1095457"/>
                </a:cubicBezTo>
                <a:cubicBezTo>
                  <a:pt x="574416" y="1095457"/>
                  <a:pt x="570041" y="1089622"/>
                  <a:pt x="570041" y="1083059"/>
                </a:cubicBezTo>
                <a:cubicBezTo>
                  <a:pt x="570041" y="1075766"/>
                  <a:pt x="574416" y="1069203"/>
                  <a:pt x="582439" y="1069203"/>
                </a:cubicBezTo>
                <a:close/>
                <a:moveTo>
                  <a:pt x="513628" y="1069203"/>
                </a:moveTo>
                <a:cubicBezTo>
                  <a:pt x="521977" y="1069203"/>
                  <a:pt x="528807" y="1075766"/>
                  <a:pt x="528807" y="1083059"/>
                </a:cubicBezTo>
                <a:cubicBezTo>
                  <a:pt x="528807" y="1089622"/>
                  <a:pt x="521977" y="1095457"/>
                  <a:pt x="513628" y="1095457"/>
                </a:cubicBezTo>
                <a:cubicBezTo>
                  <a:pt x="506040" y="1095457"/>
                  <a:pt x="499209" y="1089622"/>
                  <a:pt x="499209" y="1083059"/>
                </a:cubicBezTo>
                <a:cubicBezTo>
                  <a:pt x="499209" y="1075766"/>
                  <a:pt x="506040" y="1069203"/>
                  <a:pt x="513628" y="1069203"/>
                </a:cubicBezTo>
                <a:close/>
                <a:moveTo>
                  <a:pt x="439795" y="1069203"/>
                </a:moveTo>
                <a:cubicBezTo>
                  <a:pt x="448358" y="1069203"/>
                  <a:pt x="454585" y="1075766"/>
                  <a:pt x="454585" y="1083059"/>
                </a:cubicBezTo>
                <a:cubicBezTo>
                  <a:pt x="454585" y="1089622"/>
                  <a:pt x="448358" y="1095457"/>
                  <a:pt x="439795" y="1095457"/>
                </a:cubicBezTo>
                <a:cubicBezTo>
                  <a:pt x="432012" y="1095457"/>
                  <a:pt x="425007" y="1089622"/>
                  <a:pt x="425007" y="1083059"/>
                </a:cubicBezTo>
                <a:cubicBezTo>
                  <a:pt x="425007" y="1075766"/>
                  <a:pt x="432012" y="1069203"/>
                  <a:pt x="439795" y="1069203"/>
                </a:cubicBezTo>
                <a:close/>
                <a:moveTo>
                  <a:pt x="368965" y="1069203"/>
                </a:moveTo>
                <a:cubicBezTo>
                  <a:pt x="377527" y="1069203"/>
                  <a:pt x="383754" y="1075766"/>
                  <a:pt x="383754" y="1083059"/>
                </a:cubicBezTo>
                <a:cubicBezTo>
                  <a:pt x="383754" y="1089622"/>
                  <a:pt x="377527" y="1095457"/>
                  <a:pt x="368965" y="1095457"/>
                </a:cubicBezTo>
                <a:cubicBezTo>
                  <a:pt x="361182" y="1095457"/>
                  <a:pt x="354177" y="1089622"/>
                  <a:pt x="354177" y="1083059"/>
                </a:cubicBezTo>
                <a:cubicBezTo>
                  <a:pt x="354177" y="1075766"/>
                  <a:pt x="361182" y="1069203"/>
                  <a:pt x="368965" y="1069203"/>
                </a:cubicBezTo>
                <a:close/>
                <a:moveTo>
                  <a:pt x="297201" y="1069203"/>
                </a:moveTo>
                <a:cubicBezTo>
                  <a:pt x="305223" y="1069203"/>
                  <a:pt x="309599" y="1075766"/>
                  <a:pt x="309599" y="1083059"/>
                </a:cubicBezTo>
                <a:cubicBezTo>
                  <a:pt x="309599" y="1089622"/>
                  <a:pt x="305223" y="1095457"/>
                  <a:pt x="297201" y="1095457"/>
                </a:cubicBezTo>
                <a:cubicBezTo>
                  <a:pt x="289909" y="1095457"/>
                  <a:pt x="283346" y="1089622"/>
                  <a:pt x="283346" y="1083059"/>
                </a:cubicBezTo>
                <a:cubicBezTo>
                  <a:pt x="283346" y="1075766"/>
                  <a:pt x="289909" y="1069203"/>
                  <a:pt x="297201" y="1069203"/>
                </a:cubicBezTo>
                <a:close/>
                <a:moveTo>
                  <a:pt x="226372" y="1069203"/>
                </a:moveTo>
                <a:cubicBezTo>
                  <a:pt x="232207" y="1069203"/>
                  <a:pt x="238771" y="1075766"/>
                  <a:pt x="238771" y="1083059"/>
                </a:cubicBezTo>
                <a:cubicBezTo>
                  <a:pt x="238771" y="1089622"/>
                  <a:pt x="232207" y="1095457"/>
                  <a:pt x="226372" y="1095457"/>
                </a:cubicBezTo>
                <a:cubicBezTo>
                  <a:pt x="218350" y="1095457"/>
                  <a:pt x="212516" y="1089622"/>
                  <a:pt x="212516" y="1083059"/>
                </a:cubicBezTo>
                <a:cubicBezTo>
                  <a:pt x="212516" y="1075766"/>
                  <a:pt x="218350" y="1069203"/>
                  <a:pt x="226372" y="1069203"/>
                </a:cubicBezTo>
                <a:close/>
                <a:moveTo>
                  <a:pt x="154079" y="1069203"/>
                </a:moveTo>
                <a:cubicBezTo>
                  <a:pt x="161372" y="1069203"/>
                  <a:pt x="167935" y="1075766"/>
                  <a:pt x="167935" y="1083059"/>
                </a:cubicBezTo>
                <a:cubicBezTo>
                  <a:pt x="167935" y="1089622"/>
                  <a:pt x="161372" y="1095457"/>
                  <a:pt x="154079" y="1095457"/>
                </a:cubicBezTo>
                <a:cubicBezTo>
                  <a:pt x="147516" y="1095457"/>
                  <a:pt x="141682" y="1089622"/>
                  <a:pt x="141682" y="1083059"/>
                </a:cubicBezTo>
                <a:cubicBezTo>
                  <a:pt x="141682" y="1075766"/>
                  <a:pt x="147516" y="1069203"/>
                  <a:pt x="154079" y="1069203"/>
                </a:cubicBezTo>
                <a:close/>
                <a:moveTo>
                  <a:pt x="83249" y="1069203"/>
                </a:moveTo>
                <a:cubicBezTo>
                  <a:pt x="90542" y="1069203"/>
                  <a:pt x="97105" y="1075766"/>
                  <a:pt x="97105" y="1083059"/>
                </a:cubicBezTo>
                <a:cubicBezTo>
                  <a:pt x="97105" y="1089622"/>
                  <a:pt x="90542" y="1095457"/>
                  <a:pt x="83249" y="1095457"/>
                </a:cubicBezTo>
                <a:cubicBezTo>
                  <a:pt x="76686" y="1095457"/>
                  <a:pt x="70852" y="1089622"/>
                  <a:pt x="70852" y="1083059"/>
                </a:cubicBezTo>
                <a:cubicBezTo>
                  <a:pt x="70852" y="1075766"/>
                  <a:pt x="76686" y="1069203"/>
                  <a:pt x="83249" y="1069203"/>
                </a:cubicBezTo>
                <a:close/>
                <a:moveTo>
                  <a:pt x="12014" y="1069203"/>
                </a:moveTo>
                <a:cubicBezTo>
                  <a:pt x="20258" y="1069203"/>
                  <a:pt x="26255" y="1075766"/>
                  <a:pt x="26255" y="1083059"/>
                </a:cubicBezTo>
                <a:cubicBezTo>
                  <a:pt x="26255" y="1091081"/>
                  <a:pt x="20258" y="1095457"/>
                  <a:pt x="12014" y="1095457"/>
                </a:cubicBezTo>
                <a:cubicBezTo>
                  <a:pt x="4518" y="1095457"/>
                  <a:pt x="21" y="1091081"/>
                  <a:pt x="21" y="1083059"/>
                </a:cubicBezTo>
                <a:cubicBezTo>
                  <a:pt x="21" y="1075766"/>
                  <a:pt x="4518" y="1069203"/>
                  <a:pt x="12014" y="1069203"/>
                </a:cubicBezTo>
                <a:close/>
                <a:moveTo>
                  <a:pt x="6724405" y="998371"/>
                </a:moveTo>
                <a:cubicBezTo>
                  <a:pt x="6732427" y="998371"/>
                  <a:pt x="6738261" y="1004205"/>
                  <a:pt x="6738261" y="1010768"/>
                </a:cubicBezTo>
                <a:cubicBezTo>
                  <a:pt x="6738261" y="1018061"/>
                  <a:pt x="6732427" y="1024625"/>
                  <a:pt x="6724405" y="1024625"/>
                </a:cubicBezTo>
                <a:cubicBezTo>
                  <a:pt x="6718571" y="1024625"/>
                  <a:pt x="6712008" y="1018061"/>
                  <a:pt x="6712008" y="1010768"/>
                </a:cubicBezTo>
                <a:cubicBezTo>
                  <a:pt x="6712008" y="1004205"/>
                  <a:pt x="6718571" y="998371"/>
                  <a:pt x="6724405" y="998371"/>
                </a:cubicBezTo>
                <a:close/>
                <a:moveTo>
                  <a:pt x="6653576" y="998371"/>
                </a:moveTo>
                <a:cubicBezTo>
                  <a:pt x="6660869" y="998371"/>
                  <a:pt x="6667432" y="1004205"/>
                  <a:pt x="6667432" y="1010768"/>
                </a:cubicBezTo>
                <a:cubicBezTo>
                  <a:pt x="6667432" y="1018061"/>
                  <a:pt x="6660869" y="1024625"/>
                  <a:pt x="6653576" y="1024625"/>
                </a:cubicBezTo>
                <a:cubicBezTo>
                  <a:pt x="6645554" y="1024625"/>
                  <a:pt x="6641179" y="1018061"/>
                  <a:pt x="6641179" y="1010768"/>
                </a:cubicBezTo>
                <a:cubicBezTo>
                  <a:pt x="6641179" y="1004205"/>
                  <a:pt x="6645554" y="998371"/>
                  <a:pt x="6653576" y="998371"/>
                </a:cubicBezTo>
                <a:close/>
                <a:moveTo>
                  <a:pt x="6581764" y="998371"/>
                </a:moveTo>
                <a:cubicBezTo>
                  <a:pt x="6589547" y="998371"/>
                  <a:pt x="6596552" y="1004205"/>
                  <a:pt x="6596552" y="1010768"/>
                </a:cubicBezTo>
                <a:cubicBezTo>
                  <a:pt x="6596552" y="1018061"/>
                  <a:pt x="6589547" y="1024625"/>
                  <a:pt x="6581764" y="1024625"/>
                </a:cubicBezTo>
                <a:cubicBezTo>
                  <a:pt x="6573202" y="1024625"/>
                  <a:pt x="6566976" y="1018061"/>
                  <a:pt x="6566976" y="1010768"/>
                </a:cubicBezTo>
                <a:cubicBezTo>
                  <a:pt x="6566976" y="1004205"/>
                  <a:pt x="6573202" y="998371"/>
                  <a:pt x="6581764" y="998371"/>
                </a:cubicBezTo>
                <a:close/>
                <a:moveTo>
                  <a:pt x="6510933" y="998371"/>
                </a:moveTo>
                <a:cubicBezTo>
                  <a:pt x="6518717" y="998371"/>
                  <a:pt x="6525722" y="1004205"/>
                  <a:pt x="6525722" y="1010768"/>
                </a:cubicBezTo>
                <a:cubicBezTo>
                  <a:pt x="6525722" y="1018061"/>
                  <a:pt x="6518717" y="1024625"/>
                  <a:pt x="6510933" y="1024625"/>
                </a:cubicBezTo>
                <a:cubicBezTo>
                  <a:pt x="6502371" y="1024625"/>
                  <a:pt x="6496144" y="1018061"/>
                  <a:pt x="6496144" y="1010768"/>
                </a:cubicBezTo>
                <a:cubicBezTo>
                  <a:pt x="6496144" y="1004205"/>
                  <a:pt x="6502371" y="998371"/>
                  <a:pt x="6510933" y="998371"/>
                </a:cubicBezTo>
                <a:close/>
                <a:moveTo>
                  <a:pt x="6440492" y="998371"/>
                </a:moveTo>
                <a:cubicBezTo>
                  <a:pt x="6448081" y="998371"/>
                  <a:pt x="6454911" y="1004205"/>
                  <a:pt x="6454911" y="1010768"/>
                </a:cubicBezTo>
                <a:cubicBezTo>
                  <a:pt x="6454911" y="1018061"/>
                  <a:pt x="6448081" y="1024625"/>
                  <a:pt x="6440492" y="1024625"/>
                </a:cubicBezTo>
                <a:cubicBezTo>
                  <a:pt x="6432145" y="1024625"/>
                  <a:pt x="6425315" y="1018061"/>
                  <a:pt x="6425315" y="1010768"/>
                </a:cubicBezTo>
                <a:cubicBezTo>
                  <a:pt x="6425315" y="1004205"/>
                  <a:pt x="6432145" y="998371"/>
                  <a:pt x="6440492" y="998371"/>
                </a:cubicBezTo>
                <a:close/>
                <a:moveTo>
                  <a:pt x="6368340" y="998371"/>
                </a:moveTo>
                <a:cubicBezTo>
                  <a:pt x="6376362" y="998371"/>
                  <a:pt x="6380737" y="1004205"/>
                  <a:pt x="6380737" y="1010768"/>
                </a:cubicBezTo>
                <a:cubicBezTo>
                  <a:pt x="6380737" y="1018061"/>
                  <a:pt x="6376362" y="1024625"/>
                  <a:pt x="6368340" y="1024625"/>
                </a:cubicBezTo>
                <a:cubicBezTo>
                  <a:pt x="6361047" y="1024625"/>
                  <a:pt x="6354484" y="1018061"/>
                  <a:pt x="6354484" y="1010768"/>
                </a:cubicBezTo>
                <a:cubicBezTo>
                  <a:pt x="6354484" y="1004205"/>
                  <a:pt x="6361047" y="998371"/>
                  <a:pt x="6368340" y="998371"/>
                </a:cubicBezTo>
                <a:close/>
                <a:moveTo>
                  <a:pt x="6297511" y="998371"/>
                </a:moveTo>
                <a:cubicBezTo>
                  <a:pt x="6304074" y="998371"/>
                  <a:pt x="6309908" y="1004205"/>
                  <a:pt x="6309908" y="1010768"/>
                </a:cubicBezTo>
                <a:cubicBezTo>
                  <a:pt x="6309908" y="1018061"/>
                  <a:pt x="6304074" y="1024625"/>
                  <a:pt x="6297511" y="1024625"/>
                </a:cubicBezTo>
                <a:cubicBezTo>
                  <a:pt x="6290218" y="1024625"/>
                  <a:pt x="6283655" y="1018061"/>
                  <a:pt x="6283655" y="1010768"/>
                </a:cubicBezTo>
                <a:cubicBezTo>
                  <a:pt x="6283655" y="1004205"/>
                  <a:pt x="6290218" y="998371"/>
                  <a:pt x="6297511" y="998371"/>
                </a:cubicBezTo>
                <a:close/>
                <a:moveTo>
                  <a:pt x="6226679" y="998371"/>
                </a:moveTo>
                <a:cubicBezTo>
                  <a:pt x="6233242" y="998371"/>
                  <a:pt x="6239076" y="1004205"/>
                  <a:pt x="6239076" y="1010768"/>
                </a:cubicBezTo>
                <a:cubicBezTo>
                  <a:pt x="6239076" y="1018061"/>
                  <a:pt x="6233242" y="1024625"/>
                  <a:pt x="6226679" y="1024625"/>
                </a:cubicBezTo>
                <a:cubicBezTo>
                  <a:pt x="6219386" y="1024625"/>
                  <a:pt x="6212823" y="1018061"/>
                  <a:pt x="6212823" y="1010768"/>
                </a:cubicBezTo>
                <a:cubicBezTo>
                  <a:pt x="6212823" y="1004205"/>
                  <a:pt x="6219386" y="998371"/>
                  <a:pt x="6226679" y="998371"/>
                </a:cubicBezTo>
                <a:close/>
                <a:moveTo>
                  <a:pt x="6154391" y="998371"/>
                </a:moveTo>
                <a:cubicBezTo>
                  <a:pt x="6161684" y="998371"/>
                  <a:pt x="6168247" y="1004205"/>
                  <a:pt x="6168247" y="1010768"/>
                </a:cubicBezTo>
                <a:cubicBezTo>
                  <a:pt x="6168247" y="1018061"/>
                  <a:pt x="6161684" y="1024625"/>
                  <a:pt x="6154391" y="1024625"/>
                </a:cubicBezTo>
                <a:cubicBezTo>
                  <a:pt x="6147828" y="1024625"/>
                  <a:pt x="6141994" y="1018061"/>
                  <a:pt x="6141994" y="1010768"/>
                </a:cubicBezTo>
                <a:cubicBezTo>
                  <a:pt x="6141994" y="1004205"/>
                  <a:pt x="6147828" y="998371"/>
                  <a:pt x="6154391" y="998371"/>
                </a:cubicBezTo>
                <a:close/>
                <a:moveTo>
                  <a:pt x="6083559" y="998371"/>
                </a:moveTo>
                <a:cubicBezTo>
                  <a:pt x="6090852" y="998371"/>
                  <a:pt x="6097415" y="1004205"/>
                  <a:pt x="6097415" y="1010768"/>
                </a:cubicBezTo>
                <a:cubicBezTo>
                  <a:pt x="6097415" y="1018061"/>
                  <a:pt x="6090852" y="1024625"/>
                  <a:pt x="6083559" y="1024625"/>
                </a:cubicBezTo>
                <a:cubicBezTo>
                  <a:pt x="6076996" y="1024625"/>
                  <a:pt x="6071162" y="1018061"/>
                  <a:pt x="6071162" y="1010768"/>
                </a:cubicBezTo>
                <a:cubicBezTo>
                  <a:pt x="6071162" y="1004205"/>
                  <a:pt x="6076996" y="998371"/>
                  <a:pt x="6083559" y="998371"/>
                </a:cubicBezTo>
                <a:close/>
                <a:moveTo>
                  <a:pt x="6009356" y="998371"/>
                </a:moveTo>
                <a:cubicBezTo>
                  <a:pt x="6016649" y="998371"/>
                  <a:pt x="6023212" y="1004205"/>
                  <a:pt x="6023212" y="1010768"/>
                </a:cubicBezTo>
                <a:cubicBezTo>
                  <a:pt x="6023212" y="1018061"/>
                  <a:pt x="6016649" y="1024625"/>
                  <a:pt x="6009356" y="1024625"/>
                </a:cubicBezTo>
                <a:cubicBezTo>
                  <a:pt x="6001334" y="1024625"/>
                  <a:pt x="5996959" y="1018061"/>
                  <a:pt x="5996959" y="1010768"/>
                </a:cubicBezTo>
                <a:cubicBezTo>
                  <a:pt x="5996959" y="1004205"/>
                  <a:pt x="6001334" y="998371"/>
                  <a:pt x="6009356" y="998371"/>
                </a:cubicBezTo>
                <a:close/>
                <a:moveTo>
                  <a:pt x="5940548" y="998371"/>
                </a:moveTo>
                <a:cubicBezTo>
                  <a:pt x="5948896" y="998371"/>
                  <a:pt x="5955726" y="1004205"/>
                  <a:pt x="5955726" y="1010768"/>
                </a:cubicBezTo>
                <a:cubicBezTo>
                  <a:pt x="5955726" y="1018061"/>
                  <a:pt x="5948896" y="1024625"/>
                  <a:pt x="5940548" y="1024625"/>
                </a:cubicBezTo>
                <a:cubicBezTo>
                  <a:pt x="5932960" y="1024625"/>
                  <a:pt x="5926130" y="1018061"/>
                  <a:pt x="5926130" y="1010768"/>
                </a:cubicBezTo>
                <a:cubicBezTo>
                  <a:pt x="5926130" y="1004205"/>
                  <a:pt x="5932960" y="998371"/>
                  <a:pt x="5940548" y="998371"/>
                </a:cubicBezTo>
                <a:close/>
                <a:moveTo>
                  <a:pt x="5870088" y="998371"/>
                </a:moveTo>
                <a:cubicBezTo>
                  <a:pt x="5878650" y="998371"/>
                  <a:pt x="5884877" y="1004205"/>
                  <a:pt x="5884877" y="1010768"/>
                </a:cubicBezTo>
                <a:cubicBezTo>
                  <a:pt x="5884877" y="1018061"/>
                  <a:pt x="5878650" y="1024625"/>
                  <a:pt x="5870088" y="1024625"/>
                </a:cubicBezTo>
                <a:cubicBezTo>
                  <a:pt x="5862304" y="1024625"/>
                  <a:pt x="5855299" y="1018061"/>
                  <a:pt x="5855299" y="1010768"/>
                </a:cubicBezTo>
                <a:cubicBezTo>
                  <a:pt x="5855299" y="1004205"/>
                  <a:pt x="5862304" y="998371"/>
                  <a:pt x="5870088" y="998371"/>
                </a:cubicBezTo>
                <a:close/>
                <a:moveTo>
                  <a:pt x="5799257" y="998371"/>
                </a:moveTo>
                <a:cubicBezTo>
                  <a:pt x="5807819" y="998371"/>
                  <a:pt x="5814045" y="1004205"/>
                  <a:pt x="5814045" y="1010768"/>
                </a:cubicBezTo>
                <a:cubicBezTo>
                  <a:pt x="5814045" y="1018061"/>
                  <a:pt x="5807819" y="1024625"/>
                  <a:pt x="5799257" y="1024625"/>
                </a:cubicBezTo>
                <a:cubicBezTo>
                  <a:pt x="5791474" y="1024625"/>
                  <a:pt x="5784469" y="1018061"/>
                  <a:pt x="5784469" y="1010768"/>
                </a:cubicBezTo>
                <a:cubicBezTo>
                  <a:pt x="5784469" y="1004205"/>
                  <a:pt x="5791474" y="998371"/>
                  <a:pt x="5799257" y="998371"/>
                </a:cubicBezTo>
                <a:close/>
                <a:moveTo>
                  <a:pt x="5724122" y="998371"/>
                </a:moveTo>
                <a:cubicBezTo>
                  <a:pt x="5730685" y="998371"/>
                  <a:pt x="5736519" y="1004205"/>
                  <a:pt x="5736519" y="1010768"/>
                </a:cubicBezTo>
                <a:cubicBezTo>
                  <a:pt x="5736519" y="1018061"/>
                  <a:pt x="5730685" y="1024625"/>
                  <a:pt x="5724122" y="1024625"/>
                </a:cubicBezTo>
                <a:cubicBezTo>
                  <a:pt x="5716100" y="1024625"/>
                  <a:pt x="5710266" y="1018061"/>
                  <a:pt x="5710266" y="1010768"/>
                </a:cubicBezTo>
                <a:cubicBezTo>
                  <a:pt x="5710266" y="1004205"/>
                  <a:pt x="5716100" y="998371"/>
                  <a:pt x="5724122" y="998371"/>
                </a:cubicBezTo>
                <a:close/>
                <a:moveTo>
                  <a:pt x="5653291" y="998371"/>
                </a:moveTo>
                <a:cubicBezTo>
                  <a:pt x="5659125" y="998371"/>
                  <a:pt x="5665688" y="1004205"/>
                  <a:pt x="5665688" y="1012227"/>
                </a:cubicBezTo>
                <a:cubicBezTo>
                  <a:pt x="5665688" y="1018061"/>
                  <a:pt x="5659125" y="1024625"/>
                  <a:pt x="5653291" y="1024625"/>
                </a:cubicBezTo>
                <a:cubicBezTo>
                  <a:pt x="5645269" y="1024625"/>
                  <a:pt x="5639435" y="1018061"/>
                  <a:pt x="5639435" y="1012227"/>
                </a:cubicBezTo>
                <a:cubicBezTo>
                  <a:pt x="5639435" y="1004205"/>
                  <a:pt x="5645269" y="998371"/>
                  <a:pt x="5653291" y="998371"/>
                </a:cubicBezTo>
                <a:close/>
                <a:moveTo>
                  <a:pt x="5581002" y="998371"/>
                </a:moveTo>
                <a:cubicBezTo>
                  <a:pt x="5588295" y="998371"/>
                  <a:pt x="5594858" y="1004205"/>
                  <a:pt x="5594858" y="1012227"/>
                </a:cubicBezTo>
                <a:cubicBezTo>
                  <a:pt x="5594858" y="1018061"/>
                  <a:pt x="5588295" y="1024625"/>
                  <a:pt x="5581002" y="1024625"/>
                </a:cubicBezTo>
                <a:cubicBezTo>
                  <a:pt x="5574439" y="1024625"/>
                  <a:pt x="5568605" y="1018061"/>
                  <a:pt x="5568605" y="1012227"/>
                </a:cubicBezTo>
                <a:cubicBezTo>
                  <a:pt x="5568605" y="1004205"/>
                  <a:pt x="5574439" y="998371"/>
                  <a:pt x="5581002" y="998371"/>
                </a:cubicBezTo>
                <a:close/>
                <a:moveTo>
                  <a:pt x="5510171" y="998371"/>
                </a:moveTo>
                <a:cubicBezTo>
                  <a:pt x="5517464" y="998371"/>
                  <a:pt x="5524027" y="1004205"/>
                  <a:pt x="5524027" y="1012227"/>
                </a:cubicBezTo>
                <a:cubicBezTo>
                  <a:pt x="5524027" y="1018061"/>
                  <a:pt x="5517464" y="1024625"/>
                  <a:pt x="5510171" y="1024625"/>
                </a:cubicBezTo>
                <a:cubicBezTo>
                  <a:pt x="5503608" y="1024625"/>
                  <a:pt x="5497774" y="1018061"/>
                  <a:pt x="5497774" y="1012227"/>
                </a:cubicBezTo>
                <a:cubicBezTo>
                  <a:pt x="5497774" y="1004205"/>
                  <a:pt x="5503608" y="998371"/>
                  <a:pt x="5510171" y="998371"/>
                </a:cubicBezTo>
                <a:close/>
                <a:moveTo>
                  <a:pt x="5438937" y="998371"/>
                </a:moveTo>
                <a:cubicBezTo>
                  <a:pt x="5447182" y="998371"/>
                  <a:pt x="5453178" y="1004205"/>
                  <a:pt x="5453178" y="1012227"/>
                </a:cubicBezTo>
                <a:cubicBezTo>
                  <a:pt x="5453178" y="1018061"/>
                  <a:pt x="5447182" y="1024625"/>
                  <a:pt x="5438937" y="1024625"/>
                </a:cubicBezTo>
                <a:cubicBezTo>
                  <a:pt x="5431442" y="1024625"/>
                  <a:pt x="5426945" y="1018061"/>
                  <a:pt x="5426945" y="1012227"/>
                </a:cubicBezTo>
                <a:cubicBezTo>
                  <a:pt x="5426945" y="1004205"/>
                  <a:pt x="5431442" y="998371"/>
                  <a:pt x="5438937" y="998371"/>
                </a:cubicBezTo>
                <a:close/>
                <a:moveTo>
                  <a:pt x="5367530" y="998371"/>
                </a:moveTo>
                <a:cubicBezTo>
                  <a:pt x="5376092" y="998371"/>
                  <a:pt x="5382318" y="1004205"/>
                  <a:pt x="5382318" y="1012227"/>
                </a:cubicBezTo>
                <a:cubicBezTo>
                  <a:pt x="5382318" y="1018061"/>
                  <a:pt x="5376092" y="1024625"/>
                  <a:pt x="5367530" y="1024625"/>
                </a:cubicBezTo>
                <a:cubicBezTo>
                  <a:pt x="5359747" y="1024625"/>
                  <a:pt x="5352742" y="1018061"/>
                  <a:pt x="5352742" y="1012227"/>
                </a:cubicBezTo>
                <a:cubicBezTo>
                  <a:pt x="5352742" y="1004205"/>
                  <a:pt x="5359747" y="998371"/>
                  <a:pt x="5367530" y="998371"/>
                </a:cubicBezTo>
                <a:close/>
                <a:moveTo>
                  <a:pt x="5296699" y="998371"/>
                </a:moveTo>
                <a:cubicBezTo>
                  <a:pt x="5305261" y="998371"/>
                  <a:pt x="5311488" y="1004205"/>
                  <a:pt x="5311488" y="1012227"/>
                </a:cubicBezTo>
                <a:cubicBezTo>
                  <a:pt x="5311488" y="1018061"/>
                  <a:pt x="5305261" y="1024625"/>
                  <a:pt x="5296699" y="1024625"/>
                </a:cubicBezTo>
                <a:cubicBezTo>
                  <a:pt x="5288915" y="1024625"/>
                  <a:pt x="5281910" y="1018061"/>
                  <a:pt x="5281910" y="1012227"/>
                </a:cubicBezTo>
                <a:cubicBezTo>
                  <a:pt x="5281910" y="1004205"/>
                  <a:pt x="5288915" y="998371"/>
                  <a:pt x="5296699" y="998371"/>
                </a:cubicBezTo>
                <a:close/>
                <a:moveTo>
                  <a:pt x="5225869" y="998371"/>
                </a:moveTo>
                <a:cubicBezTo>
                  <a:pt x="5234431" y="998371"/>
                  <a:pt x="5240657" y="1004205"/>
                  <a:pt x="5240657" y="1012227"/>
                </a:cubicBezTo>
                <a:cubicBezTo>
                  <a:pt x="5240657" y="1018061"/>
                  <a:pt x="5234431" y="1024625"/>
                  <a:pt x="5225869" y="1024625"/>
                </a:cubicBezTo>
                <a:cubicBezTo>
                  <a:pt x="5217307" y="1024625"/>
                  <a:pt x="5211081" y="1018061"/>
                  <a:pt x="5211081" y="1012227"/>
                </a:cubicBezTo>
                <a:cubicBezTo>
                  <a:pt x="5211081" y="1004205"/>
                  <a:pt x="5217307" y="998371"/>
                  <a:pt x="5225869" y="998371"/>
                </a:cubicBezTo>
                <a:close/>
                <a:moveTo>
                  <a:pt x="5154105" y="998371"/>
                </a:moveTo>
                <a:cubicBezTo>
                  <a:pt x="5162127" y="998371"/>
                  <a:pt x="5166502" y="1004205"/>
                  <a:pt x="5166502" y="1012227"/>
                </a:cubicBezTo>
                <a:cubicBezTo>
                  <a:pt x="5166502" y="1018061"/>
                  <a:pt x="5162127" y="1024625"/>
                  <a:pt x="5154105" y="1024625"/>
                </a:cubicBezTo>
                <a:cubicBezTo>
                  <a:pt x="5146083" y="1024625"/>
                  <a:pt x="5140249" y="1018061"/>
                  <a:pt x="5140249" y="1012227"/>
                </a:cubicBezTo>
                <a:cubicBezTo>
                  <a:pt x="5140249" y="1004205"/>
                  <a:pt x="5146083" y="998371"/>
                  <a:pt x="5154105" y="998371"/>
                </a:cubicBezTo>
                <a:close/>
                <a:moveTo>
                  <a:pt x="5083276" y="998371"/>
                </a:moveTo>
                <a:cubicBezTo>
                  <a:pt x="5089110" y="998371"/>
                  <a:pt x="5095673" y="1004205"/>
                  <a:pt x="5095673" y="1012227"/>
                </a:cubicBezTo>
                <a:cubicBezTo>
                  <a:pt x="5095673" y="1018061"/>
                  <a:pt x="5089110" y="1024625"/>
                  <a:pt x="5083276" y="1024625"/>
                </a:cubicBezTo>
                <a:cubicBezTo>
                  <a:pt x="5075254" y="1024625"/>
                  <a:pt x="5069420" y="1018061"/>
                  <a:pt x="5069420" y="1012227"/>
                </a:cubicBezTo>
                <a:cubicBezTo>
                  <a:pt x="5069420" y="1004205"/>
                  <a:pt x="5075254" y="998371"/>
                  <a:pt x="5083276" y="998371"/>
                </a:cubicBezTo>
                <a:close/>
                <a:moveTo>
                  <a:pt x="5012445" y="998371"/>
                </a:moveTo>
                <a:cubicBezTo>
                  <a:pt x="5018279" y="998371"/>
                  <a:pt x="5024842" y="1004205"/>
                  <a:pt x="5024842" y="1012227"/>
                </a:cubicBezTo>
                <a:cubicBezTo>
                  <a:pt x="5024842" y="1018061"/>
                  <a:pt x="5018279" y="1024625"/>
                  <a:pt x="5012445" y="1024625"/>
                </a:cubicBezTo>
                <a:cubicBezTo>
                  <a:pt x="5004423" y="1024625"/>
                  <a:pt x="4998589" y="1018061"/>
                  <a:pt x="4998589" y="1012227"/>
                </a:cubicBezTo>
                <a:cubicBezTo>
                  <a:pt x="4998589" y="1004205"/>
                  <a:pt x="5004423" y="998371"/>
                  <a:pt x="5012445" y="998371"/>
                </a:cubicBezTo>
                <a:close/>
                <a:moveTo>
                  <a:pt x="4940157" y="998371"/>
                </a:moveTo>
                <a:cubicBezTo>
                  <a:pt x="4948179" y="998371"/>
                  <a:pt x="4954013" y="1004205"/>
                  <a:pt x="4954013" y="1012227"/>
                </a:cubicBezTo>
                <a:cubicBezTo>
                  <a:pt x="4954013" y="1018061"/>
                  <a:pt x="4948179" y="1024625"/>
                  <a:pt x="4940157" y="1024625"/>
                </a:cubicBezTo>
                <a:cubicBezTo>
                  <a:pt x="4934323" y="1024625"/>
                  <a:pt x="4927760" y="1018061"/>
                  <a:pt x="4927760" y="1012227"/>
                </a:cubicBezTo>
                <a:cubicBezTo>
                  <a:pt x="4927760" y="1004205"/>
                  <a:pt x="4934323" y="998371"/>
                  <a:pt x="4940157" y="998371"/>
                </a:cubicBezTo>
                <a:close/>
                <a:moveTo>
                  <a:pt x="4865953" y="998371"/>
                </a:moveTo>
                <a:cubicBezTo>
                  <a:pt x="4873975" y="998371"/>
                  <a:pt x="4879809" y="1004205"/>
                  <a:pt x="4879809" y="1012227"/>
                </a:cubicBezTo>
                <a:cubicBezTo>
                  <a:pt x="4879809" y="1018061"/>
                  <a:pt x="4873975" y="1024625"/>
                  <a:pt x="4865953" y="1024625"/>
                </a:cubicBezTo>
                <a:cubicBezTo>
                  <a:pt x="4860119" y="1024625"/>
                  <a:pt x="4853556" y="1018061"/>
                  <a:pt x="4853556" y="1012227"/>
                </a:cubicBezTo>
                <a:cubicBezTo>
                  <a:pt x="4853556" y="1004205"/>
                  <a:pt x="4860119" y="998371"/>
                  <a:pt x="4865953" y="998371"/>
                </a:cubicBezTo>
                <a:close/>
                <a:moveTo>
                  <a:pt x="4797514" y="998371"/>
                </a:moveTo>
                <a:cubicBezTo>
                  <a:pt x="4806076" y="998371"/>
                  <a:pt x="4812303" y="1004205"/>
                  <a:pt x="4812303" y="1012227"/>
                </a:cubicBezTo>
                <a:cubicBezTo>
                  <a:pt x="4812303" y="1018061"/>
                  <a:pt x="4806076" y="1024625"/>
                  <a:pt x="4797514" y="1024625"/>
                </a:cubicBezTo>
                <a:cubicBezTo>
                  <a:pt x="4789730" y="1024625"/>
                  <a:pt x="4784282" y="1018061"/>
                  <a:pt x="4782725" y="1012227"/>
                </a:cubicBezTo>
                <a:cubicBezTo>
                  <a:pt x="4782725" y="1004205"/>
                  <a:pt x="4789730" y="998371"/>
                  <a:pt x="4797514" y="998371"/>
                </a:cubicBezTo>
                <a:close/>
                <a:moveTo>
                  <a:pt x="4726684" y="998371"/>
                </a:moveTo>
                <a:cubicBezTo>
                  <a:pt x="4735246" y="998371"/>
                  <a:pt x="4741472" y="1004205"/>
                  <a:pt x="4741472" y="1012227"/>
                </a:cubicBezTo>
                <a:cubicBezTo>
                  <a:pt x="4741472" y="1018061"/>
                  <a:pt x="4735246" y="1024625"/>
                  <a:pt x="4726684" y="1024625"/>
                </a:cubicBezTo>
                <a:cubicBezTo>
                  <a:pt x="4718122" y="1024625"/>
                  <a:pt x="4711896" y="1018061"/>
                  <a:pt x="4711896" y="1012227"/>
                </a:cubicBezTo>
                <a:cubicBezTo>
                  <a:pt x="4711896" y="1004205"/>
                  <a:pt x="4718122" y="998371"/>
                  <a:pt x="4726684" y="998371"/>
                </a:cubicBezTo>
                <a:close/>
                <a:moveTo>
                  <a:pt x="4655853" y="998371"/>
                </a:moveTo>
                <a:cubicBezTo>
                  <a:pt x="4663637" y="998371"/>
                  <a:pt x="4670642" y="1004205"/>
                  <a:pt x="4670642" y="1012227"/>
                </a:cubicBezTo>
                <a:cubicBezTo>
                  <a:pt x="4670642" y="1018061"/>
                  <a:pt x="4663637" y="1024625"/>
                  <a:pt x="4655853" y="1024625"/>
                </a:cubicBezTo>
                <a:cubicBezTo>
                  <a:pt x="4647291" y="1024625"/>
                  <a:pt x="4641064" y="1018061"/>
                  <a:pt x="4641064" y="1012227"/>
                </a:cubicBezTo>
                <a:cubicBezTo>
                  <a:pt x="4641064" y="1004205"/>
                  <a:pt x="4647291" y="998371"/>
                  <a:pt x="4655853" y="998371"/>
                </a:cubicBezTo>
                <a:close/>
                <a:moveTo>
                  <a:pt x="4584091" y="998371"/>
                </a:moveTo>
                <a:cubicBezTo>
                  <a:pt x="4591384" y="998371"/>
                  <a:pt x="4596488" y="1004205"/>
                  <a:pt x="4596488" y="1012227"/>
                </a:cubicBezTo>
                <a:cubicBezTo>
                  <a:pt x="4596488" y="1018061"/>
                  <a:pt x="4591384" y="1024625"/>
                  <a:pt x="4584091" y="1024625"/>
                </a:cubicBezTo>
                <a:cubicBezTo>
                  <a:pt x="4576069" y="1024625"/>
                  <a:pt x="4570235" y="1018061"/>
                  <a:pt x="4570235" y="1012227"/>
                </a:cubicBezTo>
                <a:cubicBezTo>
                  <a:pt x="4570235" y="1004205"/>
                  <a:pt x="4576069" y="998371"/>
                  <a:pt x="4584091" y="998371"/>
                </a:cubicBezTo>
                <a:close/>
                <a:moveTo>
                  <a:pt x="4513260" y="998371"/>
                </a:moveTo>
                <a:cubicBezTo>
                  <a:pt x="4519094" y="998371"/>
                  <a:pt x="4525657" y="1004205"/>
                  <a:pt x="4525657" y="1012227"/>
                </a:cubicBezTo>
                <a:cubicBezTo>
                  <a:pt x="4525657" y="1019520"/>
                  <a:pt x="4519094" y="1024625"/>
                  <a:pt x="4513260" y="1024625"/>
                </a:cubicBezTo>
                <a:cubicBezTo>
                  <a:pt x="4505238" y="1024625"/>
                  <a:pt x="4499404" y="1019520"/>
                  <a:pt x="4499404" y="1012227"/>
                </a:cubicBezTo>
                <a:cubicBezTo>
                  <a:pt x="4499404" y="1004205"/>
                  <a:pt x="4505238" y="998371"/>
                  <a:pt x="4513260" y="998371"/>
                </a:cubicBezTo>
                <a:close/>
                <a:moveTo>
                  <a:pt x="4439056" y="998371"/>
                </a:moveTo>
                <a:cubicBezTo>
                  <a:pt x="4445619" y="998371"/>
                  <a:pt x="4451453" y="1004205"/>
                  <a:pt x="4451453" y="1012227"/>
                </a:cubicBezTo>
                <a:cubicBezTo>
                  <a:pt x="4451453" y="1019520"/>
                  <a:pt x="4445619" y="1024625"/>
                  <a:pt x="4439056" y="1024625"/>
                </a:cubicBezTo>
                <a:cubicBezTo>
                  <a:pt x="4431763" y="1024625"/>
                  <a:pt x="4425200" y="1019520"/>
                  <a:pt x="4425200" y="1012227"/>
                </a:cubicBezTo>
                <a:cubicBezTo>
                  <a:pt x="4425200" y="1004205"/>
                  <a:pt x="4431763" y="998371"/>
                  <a:pt x="4439056" y="998371"/>
                </a:cubicBezTo>
                <a:close/>
                <a:moveTo>
                  <a:pt x="4366768" y="998371"/>
                </a:moveTo>
                <a:cubicBezTo>
                  <a:pt x="4374790" y="998371"/>
                  <a:pt x="4380624" y="1004205"/>
                  <a:pt x="4380624" y="1012227"/>
                </a:cubicBezTo>
                <a:cubicBezTo>
                  <a:pt x="4380624" y="1019520"/>
                  <a:pt x="4374790" y="1024625"/>
                  <a:pt x="4366768" y="1024625"/>
                </a:cubicBezTo>
                <a:cubicBezTo>
                  <a:pt x="4360934" y="1024625"/>
                  <a:pt x="4354371" y="1019520"/>
                  <a:pt x="4354371" y="1012227"/>
                </a:cubicBezTo>
                <a:cubicBezTo>
                  <a:pt x="4354371" y="1004205"/>
                  <a:pt x="4360934" y="998371"/>
                  <a:pt x="4366768" y="998371"/>
                </a:cubicBezTo>
                <a:close/>
                <a:moveTo>
                  <a:pt x="4295937" y="998371"/>
                </a:moveTo>
                <a:cubicBezTo>
                  <a:pt x="4303959" y="998371"/>
                  <a:pt x="4309793" y="1004205"/>
                  <a:pt x="4309793" y="1012227"/>
                </a:cubicBezTo>
                <a:cubicBezTo>
                  <a:pt x="4309793" y="1019520"/>
                  <a:pt x="4303959" y="1024625"/>
                  <a:pt x="4295937" y="1024625"/>
                </a:cubicBezTo>
                <a:cubicBezTo>
                  <a:pt x="4290103" y="1024625"/>
                  <a:pt x="4283540" y="1019520"/>
                  <a:pt x="4283540" y="1012227"/>
                </a:cubicBezTo>
                <a:cubicBezTo>
                  <a:pt x="4283540" y="1004205"/>
                  <a:pt x="4290103" y="998371"/>
                  <a:pt x="4295937" y="998371"/>
                </a:cubicBezTo>
                <a:close/>
                <a:moveTo>
                  <a:pt x="4225107" y="998371"/>
                </a:moveTo>
                <a:cubicBezTo>
                  <a:pt x="4233129" y="998371"/>
                  <a:pt x="4238963" y="1004205"/>
                  <a:pt x="4238963" y="1012227"/>
                </a:cubicBezTo>
                <a:cubicBezTo>
                  <a:pt x="4238963" y="1019520"/>
                  <a:pt x="4233129" y="1024625"/>
                  <a:pt x="4225107" y="1024625"/>
                </a:cubicBezTo>
                <a:cubicBezTo>
                  <a:pt x="4217085" y="1024625"/>
                  <a:pt x="4212710" y="1019520"/>
                  <a:pt x="4212710" y="1012227"/>
                </a:cubicBezTo>
                <a:cubicBezTo>
                  <a:pt x="4212710" y="1004205"/>
                  <a:pt x="4217085" y="998371"/>
                  <a:pt x="4225107" y="998371"/>
                </a:cubicBezTo>
                <a:close/>
                <a:moveTo>
                  <a:pt x="4153295" y="998371"/>
                </a:moveTo>
                <a:cubicBezTo>
                  <a:pt x="4161078" y="998371"/>
                  <a:pt x="4168083" y="1004205"/>
                  <a:pt x="4168083" y="1012227"/>
                </a:cubicBezTo>
                <a:cubicBezTo>
                  <a:pt x="4168083" y="1019520"/>
                  <a:pt x="4161078" y="1024625"/>
                  <a:pt x="4153295" y="1024625"/>
                </a:cubicBezTo>
                <a:cubicBezTo>
                  <a:pt x="4144733" y="1024625"/>
                  <a:pt x="4138507" y="1019520"/>
                  <a:pt x="4138507" y="1012227"/>
                </a:cubicBezTo>
                <a:cubicBezTo>
                  <a:pt x="4138507" y="1004205"/>
                  <a:pt x="4144733" y="998371"/>
                  <a:pt x="4153295" y="998371"/>
                </a:cubicBezTo>
                <a:close/>
                <a:moveTo>
                  <a:pt x="4082465" y="998371"/>
                </a:moveTo>
                <a:cubicBezTo>
                  <a:pt x="4090249" y="998371"/>
                  <a:pt x="4097254" y="1004205"/>
                  <a:pt x="4097254" y="1012227"/>
                </a:cubicBezTo>
                <a:cubicBezTo>
                  <a:pt x="4097254" y="1019520"/>
                  <a:pt x="4090249" y="1024625"/>
                  <a:pt x="4082465" y="1024625"/>
                </a:cubicBezTo>
                <a:cubicBezTo>
                  <a:pt x="4073903" y="1024625"/>
                  <a:pt x="4067676" y="1019520"/>
                  <a:pt x="4067676" y="1012227"/>
                </a:cubicBezTo>
                <a:cubicBezTo>
                  <a:pt x="4067676" y="1004205"/>
                  <a:pt x="4073903" y="998371"/>
                  <a:pt x="4082465" y="998371"/>
                </a:cubicBezTo>
                <a:close/>
                <a:moveTo>
                  <a:pt x="4011635" y="998371"/>
                </a:moveTo>
                <a:cubicBezTo>
                  <a:pt x="4019418" y="998371"/>
                  <a:pt x="4026423" y="1004205"/>
                  <a:pt x="4026423" y="1012227"/>
                </a:cubicBezTo>
                <a:cubicBezTo>
                  <a:pt x="4026423" y="1019520"/>
                  <a:pt x="4019418" y="1024625"/>
                  <a:pt x="4011635" y="1024625"/>
                </a:cubicBezTo>
                <a:cubicBezTo>
                  <a:pt x="4003073" y="1024625"/>
                  <a:pt x="3996847" y="1019520"/>
                  <a:pt x="3996847" y="1012227"/>
                </a:cubicBezTo>
                <a:cubicBezTo>
                  <a:pt x="3996847" y="1004205"/>
                  <a:pt x="4003073" y="998371"/>
                  <a:pt x="4011635" y="998371"/>
                </a:cubicBezTo>
                <a:close/>
                <a:moveTo>
                  <a:pt x="3939871" y="998371"/>
                </a:moveTo>
                <a:cubicBezTo>
                  <a:pt x="3947893" y="998371"/>
                  <a:pt x="3952268" y="1004205"/>
                  <a:pt x="3952268" y="1012227"/>
                </a:cubicBezTo>
                <a:cubicBezTo>
                  <a:pt x="3952268" y="1019520"/>
                  <a:pt x="3947893" y="1024625"/>
                  <a:pt x="3939871" y="1024625"/>
                </a:cubicBezTo>
                <a:cubicBezTo>
                  <a:pt x="3932578" y="1024625"/>
                  <a:pt x="3926015" y="1019520"/>
                  <a:pt x="3926015" y="1012227"/>
                </a:cubicBezTo>
                <a:cubicBezTo>
                  <a:pt x="3926015" y="1004205"/>
                  <a:pt x="3932578" y="998371"/>
                  <a:pt x="3939871" y="998371"/>
                </a:cubicBezTo>
                <a:close/>
                <a:moveTo>
                  <a:pt x="3869042" y="998371"/>
                </a:moveTo>
                <a:cubicBezTo>
                  <a:pt x="3875605" y="998371"/>
                  <a:pt x="3881439" y="1004598"/>
                  <a:pt x="3881439" y="1013160"/>
                </a:cubicBezTo>
                <a:cubicBezTo>
                  <a:pt x="3881439" y="1020944"/>
                  <a:pt x="3875605" y="1027949"/>
                  <a:pt x="3869042" y="1027949"/>
                </a:cubicBezTo>
                <a:cubicBezTo>
                  <a:pt x="3861749" y="1027949"/>
                  <a:pt x="3855186" y="1020944"/>
                  <a:pt x="3855186" y="1013160"/>
                </a:cubicBezTo>
                <a:cubicBezTo>
                  <a:pt x="3855186" y="1004598"/>
                  <a:pt x="3861749" y="998371"/>
                  <a:pt x="3869042" y="998371"/>
                </a:cubicBezTo>
                <a:close/>
                <a:moveTo>
                  <a:pt x="3798211" y="998371"/>
                </a:moveTo>
                <a:cubicBezTo>
                  <a:pt x="3804774" y="998371"/>
                  <a:pt x="3810608" y="1004598"/>
                  <a:pt x="3810608" y="1013160"/>
                </a:cubicBezTo>
                <a:cubicBezTo>
                  <a:pt x="3810608" y="1020944"/>
                  <a:pt x="3804774" y="1027949"/>
                  <a:pt x="3798211" y="1027949"/>
                </a:cubicBezTo>
                <a:cubicBezTo>
                  <a:pt x="3790918" y="1027949"/>
                  <a:pt x="3784355" y="1020944"/>
                  <a:pt x="3784355" y="1013160"/>
                </a:cubicBezTo>
                <a:cubicBezTo>
                  <a:pt x="3784355" y="1004598"/>
                  <a:pt x="3790918" y="998371"/>
                  <a:pt x="3798211" y="998371"/>
                </a:cubicBezTo>
                <a:close/>
                <a:moveTo>
                  <a:pt x="3725922" y="998371"/>
                </a:moveTo>
                <a:cubicBezTo>
                  <a:pt x="3733944" y="998371"/>
                  <a:pt x="3739778" y="1004598"/>
                  <a:pt x="3739778" y="1013160"/>
                </a:cubicBezTo>
                <a:cubicBezTo>
                  <a:pt x="3739778" y="1020944"/>
                  <a:pt x="3733944" y="1027949"/>
                  <a:pt x="3725922" y="1027949"/>
                </a:cubicBezTo>
                <a:cubicBezTo>
                  <a:pt x="3719359" y="1027949"/>
                  <a:pt x="3713525" y="1020944"/>
                  <a:pt x="3713525" y="1013160"/>
                </a:cubicBezTo>
                <a:cubicBezTo>
                  <a:pt x="3713525" y="1004598"/>
                  <a:pt x="3719359" y="998371"/>
                  <a:pt x="3725922" y="998371"/>
                </a:cubicBezTo>
                <a:close/>
                <a:moveTo>
                  <a:pt x="724105" y="998371"/>
                </a:moveTo>
                <a:cubicBezTo>
                  <a:pt x="731398" y="998371"/>
                  <a:pt x="737962" y="1004205"/>
                  <a:pt x="737962" y="1010768"/>
                </a:cubicBezTo>
                <a:cubicBezTo>
                  <a:pt x="737962" y="1018061"/>
                  <a:pt x="731398" y="1024625"/>
                  <a:pt x="724105" y="1024625"/>
                </a:cubicBezTo>
                <a:cubicBezTo>
                  <a:pt x="717541" y="1024625"/>
                  <a:pt x="711707" y="1018061"/>
                  <a:pt x="711707" y="1010768"/>
                </a:cubicBezTo>
                <a:cubicBezTo>
                  <a:pt x="711707" y="1004205"/>
                  <a:pt x="717541" y="998371"/>
                  <a:pt x="724105" y="998371"/>
                </a:cubicBezTo>
                <a:close/>
                <a:moveTo>
                  <a:pt x="653274" y="998371"/>
                </a:moveTo>
                <a:cubicBezTo>
                  <a:pt x="660567" y="998371"/>
                  <a:pt x="667129" y="1004205"/>
                  <a:pt x="667129" y="1010768"/>
                </a:cubicBezTo>
                <a:cubicBezTo>
                  <a:pt x="667129" y="1018061"/>
                  <a:pt x="660567" y="1024625"/>
                  <a:pt x="653274" y="1024625"/>
                </a:cubicBezTo>
                <a:cubicBezTo>
                  <a:pt x="646711" y="1024625"/>
                  <a:pt x="640877" y="1018061"/>
                  <a:pt x="640877" y="1010768"/>
                </a:cubicBezTo>
                <a:cubicBezTo>
                  <a:pt x="640877" y="1004205"/>
                  <a:pt x="646711" y="998371"/>
                  <a:pt x="653274" y="998371"/>
                </a:cubicBezTo>
                <a:close/>
                <a:moveTo>
                  <a:pt x="582446" y="998371"/>
                </a:moveTo>
                <a:cubicBezTo>
                  <a:pt x="589738" y="998371"/>
                  <a:pt x="596301" y="1004205"/>
                  <a:pt x="596301" y="1010768"/>
                </a:cubicBezTo>
                <a:cubicBezTo>
                  <a:pt x="596301" y="1018061"/>
                  <a:pt x="589738" y="1024625"/>
                  <a:pt x="582446" y="1024625"/>
                </a:cubicBezTo>
                <a:cubicBezTo>
                  <a:pt x="574423" y="1024625"/>
                  <a:pt x="570047" y="1018061"/>
                  <a:pt x="570047" y="1010768"/>
                </a:cubicBezTo>
                <a:cubicBezTo>
                  <a:pt x="570047" y="1004205"/>
                  <a:pt x="574423" y="998371"/>
                  <a:pt x="582446" y="998371"/>
                </a:cubicBezTo>
                <a:close/>
                <a:moveTo>
                  <a:pt x="513636" y="998371"/>
                </a:moveTo>
                <a:cubicBezTo>
                  <a:pt x="521983" y="998371"/>
                  <a:pt x="528813" y="1004205"/>
                  <a:pt x="528813" y="1010768"/>
                </a:cubicBezTo>
                <a:cubicBezTo>
                  <a:pt x="528813" y="1018061"/>
                  <a:pt x="521983" y="1024625"/>
                  <a:pt x="513636" y="1024625"/>
                </a:cubicBezTo>
                <a:cubicBezTo>
                  <a:pt x="506046" y="1024625"/>
                  <a:pt x="499216" y="1018061"/>
                  <a:pt x="499216" y="1010768"/>
                </a:cubicBezTo>
                <a:cubicBezTo>
                  <a:pt x="499216" y="1004205"/>
                  <a:pt x="506046" y="998371"/>
                  <a:pt x="513636" y="998371"/>
                </a:cubicBezTo>
                <a:close/>
                <a:moveTo>
                  <a:pt x="439802" y="998371"/>
                </a:moveTo>
                <a:cubicBezTo>
                  <a:pt x="448365" y="998371"/>
                  <a:pt x="454592" y="1004205"/>
                  <a:pt x="454592" y="1010768"/>
                </a:cubicBezTo>
                <a:cubicBezTo>
                  <a:pt x="454592" y="1018061"/>
                  <a:pt x="448365" y="1024625"/>
                  <a:pt x="439802" y="1024625"/>
                </a:cubicBezTo>
                <a:cubicBezTo>
                  <a:pt x="432019" y="1024625"/>
                  <a:pt x="425014" y="1018061"/>
                  <a:pt x="425014" y="1010768"/>
                </a:cubicBezTo>
                <a:cubicBezTo>
                  <a:pt x="425014" y="1004205"/>
                  <a:pt x="432019" y="998371"/>
                  <a:pt x="439802" y="998371"/>
                </a:cubicBezTo>
                <a:close/>
                <a:moveTo>
                  <a:pt x="368040" y="998371"/>
                </a:moveTo>
                <a:cubicBezTo>
                  <a:pt x="376061" y="998371"/>
                  <a:pt x="380438" y="1004205"/>
                  <a:pt x="380438" y="1012227"/>
                </a:cubicBezTo>
                <a:cubicBezTo>
                  <a:pt x="380438" y="1018061"/>
                  <a:pt x="376061" y="1024625"/>
                  <a:pt x="368040" y="1024625"/>
                </a:cubicBezTo>
                <a:cubicBezTo>
                  <a:pt x="360747" y="1024625"/>
                  <a:pt x="354183" y="1018061"/>
                  <a:pt x="354183" y="1012227"/>
                </a:cubicBezTo>
                <a:cubicBezTo>
                  <a:pt x="354183" y="1004205"/>
                  <a:pt x="360747" y="998371"/>
                  <a:pt x="368040" y="998371"/>
                </a:cubicBezTo>
                <a:close/>
                <a:moveTo>
                  <a:pt x="297208" y="998371"/>
                </a:moveTo>
                <a:cubicBezTo>
                  <a:pt x="303771" y="998371"/>
                  <a:pt x="309606" y="1004205"/>
                  <a:pt x="309606" y="1012227"/>
                </a:cubicBezTo>
                <a:cubicBezTo>
                  <a:pt x="309606" y="1018061"/>
                  <a:pt x="303771" y="1024625"/>
                  <a:pt x="297208" y="1024625"/>
                </a:cubicBezTo>
                <a:cubicBezTo>
                  <a:pt x="289916" y="1024625"/>
                  <a:pt x="283352" y="1018061"/>
                  <a:pt x="283352" y="1012227"/>
                </a:cubicBezTo>
                <a:cubicBezTo>
                  <a:pt x="283352" y="1004205"/>
                  <a:pt x="289916" y="998371"/>
                  <a:pt x="297208" y="998371"/>
                </a:cubicBezTo>
                <a:close/>
                <a:moveTo>
                  <a:pt x="226379" y="998371"/>
                </a:moveTo>
                <a:cubicBezTo>
                  <a:pt x="232214" y="998371"/>
                  <a:pt x="238778" y="1004205"/>
                  <a:pt x="238778" y="1012227"/>
                </a:cubicBezTo>
                <a:cubicBezTo>
                  <a:pt x="238778" y="1018061"/>
                  <a:pt x="232214" y="1024625"/>
                  <a:pt x="226379" y="1024625"/>
                </a:cubicBezTo>
                <a:cubicBezTo>
                  <a:pt x="218357" y="1024625"/>
                  <a:pt x="212523" y="1018061"/>
                  <a:pt x="212523" y="1012227"/>
                </a:cubicBezTo>
                <a:cubicBezTo>
                  <a:pt x="212523" y="1004205"/>
                  <a:pt x="218357" y="998371"/>
                  <a:pt x="226379" y="998371"/>
                </a:cubicBezTo>
                <a:close/>
                <a:moveTo>
                  <a:pt x="154085" y="998371"/>
                </a:moveTo>
                <a:cubicBezTo>
                  <a:pt x="161377" y="998371"/>
                  <a:pt x="167941" y="1004205"/>
                  <a:pt x="167941" y="1012227"/>
                </a:cubicBezTo>
                <a:cubicBezTo>
                  <a:pt x="167941" y="1018061"/>
                  <a:pt x="161377" y="1024625"/>
                  <a:pt x="154085" y="1024625"/>
                </a:cubicBezTo>
                <a:cubicBezTo>
                  <a:pt x="147521" y="1024625"/>
                  <a:pt x="141687" y="1018061"/>
                  <a:pt x="141687" y="1012227"/>
                </a:cubicBezTo>
                <a:cubicBezTo>
                  <a:pt x="141687" y="1004205"/>
                  <a:pt x="147521" y="998371"/>
                  <a:pt x="154085" y="998371"/>
                </a:cubicBezTo>
                <a:close/>
                <a:moveTo>
                  <a:pt x="83255" y="998371"/>
                </a:moveTo>
                <a:cubicBezTo>
                  <a:pt x="90548" y="998371"/>
                  <a:pt x="97111" y="1004205"/>
                  <a:pt x="97111" y="1012227"/>
                </a:cubicBezTo>
                <a:cubicBezTo>
                  <a:pt x="97111" y="1018061"/>
                  <a:pt x="90548" y="1024625"/>
                  <a:pt x="83255" y="1024625"/>
                </a:cubicBezTo>
                <a:cubicBezTo>
                  <a:pt x="76692" y="1024625"/>
                  <a:pt x="70858" y="1018061"/>
                  <a:pt x="70858" y="1012227"/>
                </a:cubicBezTo>
                <a:cubicBezTo>
                  <a:pt x="70858" y="1004205"/>
                  <a:pt x="76692" y="998371"/>
                  <a:pt x="83255" y="998371"/>
                </a:cubicBezTo>
                <a:close/>
                <a:moveTo>
                  <a:pt x="12019" y="998371"/>
                </a:moveTo>
                <a:cubicBezTo>
                  <a:pt x="20264" y="998371"/>
                  <a:pt x="26260" y="1004205"/>
                  <a:pt x="26260" y="1012227"/>
                </a:cubicBezTo>
                <a:cubicBezTo>
                  <a:pt x="26260" y="1018061"/>
                  <a:pt x="20264" y="1024625"/>
                  <a:pt x="12019" y="1024625"/>
                </a:cubicBezTo>
                <a:cubicBezTo>
                  <a:pt x="4524" y="1024625"/>
                  <a:pt x="27" y="1018061"/>
                  <a:pt x="27" y="1012227"/>
                </a:cubicBezTo>
                <a:cubicBezTo>
                  <a:pt x="27" y="1004205"/>
                  <a:pt x="4524" y="998371"/>
                  <a:pt x="12019" y="998371"/>
                </a:cubicBezTo>
                <a:close/>
                <a:moveTo>
                  <a:pt x="870603" y="927542"/>
                </a:moveTo>
                <a:cubicBezTo>
                  <a:pt x="877167" y="927542"/>
                  <a:pt x="883001" y="933376"/>
                  <a:pt x="883001" y="939939"/>
                </a:cubicBezTo>
                <a:cubicBezTo>
                  <a:pt x="883001" y="947232"/>
                  <a:pt x="877167" y="953796"/>
                  <a:pt x="870603" y="953796"/>
                </a:cubicBezTo>
                <a:cubicBezTo>
                  <a:pt x="863310" y="953796"/>
                  <a:pt x="856747" y="947232"/>
                  <a:pt x="856747" y="939939"/>
                </a:cubicBezTo>
                <a:cubicBezTo>
                  <a:pt x="856747" y="933376"/>
                  <a:pt x="863310" y="927542"/>
                  <a:pt x="870603" y="927542"/>
                </a:cubicBezTo>
                <a:close/>
                <a:moveTo>
                  <a:pt x="799773" y="927542"/>
                </a:moveTo>
                <a:cubicBezTo>
                  <a:pt x="806337" y="927542"/>
                  <a:pt x="812171" y="933376"/>
                  <a:pt x="812171" y="939939"/>
                </a:cubicBezTo>
                <a:cubicBezTo>
                  <a:pt x="812171" y="947232"/>
                  <a:pt x="806337" y="953796"/>
                  <a:pt x="799773" y="953796"/>
                </a:cubicBezTo>
                <a:cubicBezTo>
                  <a:pt x="792481" y="953796"/>
                  <a:pt x="785917" y="947232"/>
                  <a:pt x="785917" y="939939"/>
                </a:cubicBezTo>
                <a:cubicBezTo>
                  <a:pt x="785917" y="933376"/>
                  <a:pt x="792481" y="927542"/>
                  <a:pt x="799773" y="927542"/>
                </a:cubicBezTo>
                <a:close/>
                <a:moveTo>
                  <a:pt x="724112" y="927542"/>
                </a:moveTo>
                <a:cubicBezTo>
                  <a:pt x="731405" y="927542"/>
                  <a:pt x="737968" y="933376"/>
                  <a:pt x="737968" y="939939"/>
                </a:cubicBezTo>
                <a:cubicBezTo>
                  <a:pt x="737968" y="947232"/>
                  <a:pt x="731405" y="953796"/>
                  <a:pt x="724112" y="953796"/>
                </a:cubicBezTo>
                <a:cubicBezTo>
                  <a:pt x="717548" y="953796"/>
                  <a:pt x="711714" y="947232"/>
                  <a:pt x="711714" y="939939"/>
                </a:cubicBezTo>
                <a:cubicBezTo>
                  <a:pt x="711714" y="933376"/>
                  <a:pt x="717548" y="927542"/>
                  <a:pt x="724112" y="927542"/>
                </a:cubicBezTo>
                <a:close/>
                <a:moveTo>
                  <a:pt x="653281" y="927542"/>
                </a:moveTo>
                <a:cubicBezTo>
                  <a:pt x="660573" y="927542"/>
                  <a:pt x="667137" y="933376"/>
                  <a:pt x="667137" y="939939"/>
                </a:cubicBezTo>
                <a:cubicBezTo>
                  <a:pt x="667137" y="947232"/>
                  <a:pt x="660573" y="953796"/>
                  <a:pt x="653281" y="953796"/>
                </a:cubicBezTo>
                <a:cubicBezTo>
                  <a:pt x="646718" y="953796"/>
                  <a:pt x="640884" y="947232"/>
                  <a:pt x="640884" y="939939"/>
                </a:cubicBezTo>
                <a:cubicBezTo>
                  <a:pt x="640884" y="933376"/>
                  <a:pt x="645259" y="927542"/>
                  <a:pt x="653281" y="927542"/>
                </a:cubicBezTo>
                <a:close/>
                <a:moveTo>
                  <a:pt x="582453" y="927542"/>
                </a:moveTo>
                <a:cubicBezTo>
                  <a:pt x="589745" y="927542"/>
                  <a:pt x="596309" y="933376"/>
                  <a:pt x="596309" y="939939"/>
                </a:cubicBezTo>
                <a:cubicBezTo>
                  <a:pt x="596309" y="947232"/>
                  <a:pt x="589745" y="953796"/>
                  <a:pt x="582453" y="953796"/>
                </a:cubicBezTo>
                <a:cubicBezTo>
                  <a:pt x="574430" y="953796"/>
                  <a:pt x="570054" y="947232"/>
                  <a:pt x="570054" y="939939"/>
                </a:cubicBezTo>
                <a:cubicBezTo>
                  <a:pt x="570054" y="933376"/>
                  <a:pt x="574430" y="927542"/>
                  <a:pt x="582453" y="927542"/>
                </a:cubicBezTo>
                <a:close/>
                <a:moveTo>
                  <a:pt x="513642" y="927542"/>
                </a:moveTo>
                <a:cubicBezTo>
                  <a:pt x="521990" y="927542"/>
                  <a:pt x="528820" y="933376"/>
                  <a:pt x="528820" y="939939"/>
                </a:cubicBezTo>
                <a:cubicBezTo>
                  <a:pt x="528820" y="947232"/>
                  <a:pt x="521990" y="953796"/>
                  <a:pt x="513642" y="953796"/>
                </a:cubicBezTo>
                <a:cubicBezTo>
                  <a:pt x="506053" y="953796"/>
                  <a:pt x="499223" y="947232"/>
                  <a:pt x="499223" y="939939"/>
                </a:cubicBezTo>
                <a:cubicBezTo>
                  <a:pt x="499223" y="933376"/>
                  <a:pt x="506053" y="927542"/>
                  <a:pt x="513642" y="927542"/>
                </a:cubicBezTo>
                <a:close/>
                <a:moveTo>
                  <a:pt x="439809" y="927542"/>
                </a:moveTo>
                <a:cubicBezTo>
                  <a:pt x="448372" y="927542"/>
                  <a:pt x="454599" y="933376"/>
                  <a:pt x="454599" y="939939"/>
                </a:cubicBezTo>
                <a:cubicBezTo>
                  <a:pt x="454599" y="947232"/>
                  <a:pt x="448372" y="953796"/>
                  <a:pt x="439809" y="953796"/>
                </a:cubicBezTo>
                <a:cubicBezTo>
                  <a:pt x="432026" y="953796"/>
                  <a:pt x="425021" y="947232"/>
                  <a:pt x="425021" y="939939"/>
                </a:cubicBezTo>
                <a:cubicBezTo>
                  <a:pt x="425021" y="933376"/>
                  <a:pt x="432026" y="927542"/>
                  <a:pt x="439809" y="927542"/>
                </a:cubicBezTo>
                <a:close/>
                <a:moveTo>
                  <a:pt x="368046" y="927542"/>
                </a:moveTo>
                <a:cubicBezTo>
                  <a:pt x="376068" y="927542"/>
                  <a:pt x="380444" y="933376"/>
                  <a:pt x="380444" y="939939"/>
                </a:cubicBezTo>
                <a:cubicBezTo>
                  <a:pt x="380444" y="947232"/>
                  <a:pt x="376068" y="953796"/>
                  <a:pt x="368046" y="953796"/>
                </a:cubicBezTo>
                <a:cubicBezTo>
                  <a:pt x="360754" y="953796"/>
                  <a:pt x="354191" y="947232"/>
                  <a:pt x="354191" y="939939"/>
                </a:cubicBezTo>
                <a:cubicBezTo>
                  <a:pt x="354191" y="933376"/>
                  <a:pt x="360754" y="927542"/>
                  <a:pt x="368046" y="927542"/>
                </a:cubicBezTo>
                <a:close/>
                <a:moveTo>
                  <a:pt x="297214" y="927542"/>
                </a:moveTo>
                <a:cubicBezTo>
                  <a:pt x="303777" y="927542"/>
                  <a:pt x="309612" y="933376"/>
                  <a:pt x="309612" y="939939"/>
                </a:cubicBezTo>
                <a:cubicBezTo>
                  <a:pt x="309612" y="947232"/>
                  <a:pt x="303777" y="953796"/>
                  <a:pt x="297214" y="953796"/>
                </a:cubicBezTo>
                <a:cubicBezTo>
                  <a:pt x="289922" y="953796"/>
                  <a:pt x="283359" y="947232"/>
                  <a:pt x="283359" y="939939"/>
                </a:cubicBezTo>
                <a:cubicBezTo>
                  <a:pt x="283359" y="933376"/>
                  <a:pt x="289922" y="927542"/>
                  <a:pt x="297214" y="927542"/>
                </a:cubicBezTo>
                <a:close/>
                <a:moveTo>
                  <a:pt x="226386" y="927542"/>
                </a:moveTo>
                <a:cubicBezTo>
                  <a:pt x="232220" y="927542"/>
                  <a:pt x="238784" y="933376"/>
                  <a:pt x="238784" y="939939"/>
                </a:cubicBezTo>
                <a:cubicBezTo>
                  <a:pt x="238784" y="947232"/>
                  <a:pt x="232220" y="953796"/>
                  <a:pt x="226386" y="953796"/>
                </a:cubicBezTo>
                <a:cubicBezTo>
                  <a:pt x="218363" y="953796"/>
                  <a:pt x="212530" y="947232"/>
                  <a:pt x="212530" y="939939"/>
                </a:cubicBezTo>
                <a:cubicBezTo>
                  <a:pt x="212530" y="933376"/>
                  <a:pt x="218363" y="927542"/>
                  <a:pt x="226386" y="927542"/>
                </a:cubicBezTo>
                <a:close/>
                <a:moveTo>
                  <a:pt x="154091" y="927542"/>
                </a:moveTo>
                <a:cubicBezTo>
                  <a:pt x="161383" y="927542"/>
                  <a:pt x="167947" y="933376"/>
                  <a:pt x="167947" y="939939"/>
                </a:cubicBezTo>
                <a:cubicBezTo>
                  <a:pt x="167947" y="947232"/>
                  <a:pt x="161383" y="953796"/>
                  <a:pt x="154091" y="953796"/>
                </a:cubicBezTo>
                <a:cubicBezTo>
                  <a:pt x="147527" y="953796"/>
                  <a:pt x="141693" y="947232"/>
                  <a:pt x="141693" y="939939"/>
                </a:cubicBezTo>
                <a:cubicBezTo>
                  <a:pt x="141693" y="933376"/>
                  <a:pt x="147527" y="927542"/>
                  <a:pt x="154091" y="927542"/>
                </a:cubicBezTo>
                <a:close/>
                <a:moveTo>
                  <a:pt x="83261" y="927542"/>
                </a:moveTo>
                <a:cubicBezTo>
                  <a:pt x="90554" y="927542"/>
                  <a:pt x="97117" y="933376"/>
                  <a:pt x="97117" y="939939"/>
                </a:cubicBezTo>
                <a:cubicBezTo>
                  <a:pt x="97117" y="947232"/>
                  <a:pt x="90554" y="953796"/>
                  <a:pt x="83261" y="953796"/>
                </a:cubicBezTo>
                <a:cubicBezTo>
                  <a:pt x="76698" y="953796"/>
                  <a:pt x="70864" y="947232"/>
                  <a:pt x="70864" y="939939"/>
                </a:cubicBezTo>
                <a:cubicBezTo>
                  <a:pt x="70864" y="933376"/>
                  <a:pt x="76698" y="927542"/>
                  <a:pt x="83261" y="927542"/>
                </a:cubicBezTo>
                <a:close/>
                <a:moveTo>
                  <a:pt x="12025" y="927542"/>
                </a:moveTo>
                <a:cubicBezTo>
                  <a:pt x="20270" y="927542"/>
                  <a:pt x="26266" y="933376"/>
                  <a:pt x="26266" y="939939"/>
                </a:cubicBezTo>
                <a:cubicBezTo>
                  <a:pt x="26266" y="947232"/>
                  <a:pt x="20270" y="953796"/>
                  <a:pt x="12025" y="953796"/>
                </a:cubicBezTo>
                <a:cubicBezTo>
                  <a:pt x="4530" y="953796"/>
                  <a:pt x="33" y="947232"/>
                  <a:pt x="33" y="939939"/>
                </a:cubicBezTo>
                <a:cubicBezTo>
                  <a:pt x="33" y="933376"/>
                  <a:pt x="4530" y="927542"/>
                  <a:pt x="12025" y="927542"/>
                </a:cubicBezTo>
                <a:close/>
                <a:moveTo>
                  <a:pt x="6581764" y="924168"/>
                </a:moveTo>
                <a:cubicBezTo>
                  <a:pt x="6589547" y="924168"/>
                  <a:pt x="6596552" y="928543"/>
                  <a:pt x="6596552" y="936565"/>
                </a:cubicBezTo>
                <a:cubicBezTo>
                  <a:pt x="6596552" y="943858"/>
                  <a:pt x="6589547" y="950422"/>
                  <a:pt x="6581764" y="950422"/>
                </a:cubicBezTo>
                <a:cubicBezTo>
                  <a:pt x="6573202" y="950422"/>
                  <a:pt x="6566976" y="943858"/>
                  <a:pt x="6566976" y="936565"/>
                </a:cubicBezTo>
                <a:cubicBezTo>
                  <a:pt x="6566976" y="928543"/>
                  <a:pt x="6573202" y="924168"/>
                  <a:pt x="6581764" y="924168"/>
                </a:cubicBezTo>
                <a:close/>
                <a:moveTo>
                  <a:pt x="6510933" y="924168"/>
                </a:moveTo>
                <a:cubicBezTo>
                  <a:pt x="6518717" y="924168"/>
                  <a:pt x="6525722" y="928543"/>
                  <a:pt x="6525722" y="936565"/>
                </a:cubicBezTo>
                <a:cubicBezTo>
                  <a:pt x="6525722" y="943858"/>
                  <a:pt x="6518717" y="950422"/>
                  <a:pt x="6510933" y="950422"/>
                </a:cubicBezTo>
                <a:cubicBezTo>
                  <a:pt x="6502371" y="950422"/>
                  <a:pt x="6496144" y="943858"/>
                  <a:pt x="6496144" y="936565"/>
                </a:cubicBezTo>
                <a:cubicBezTo>
                  <a:pt x="6496144" y="928543"/>
                  <a:pt x="6502371" y="924168"/>
                  <a:pt x="6510933" y="924168"/>
                </a:cubicBezTo>
                <a:close/>
                <a:moveTo>
                  <a:pt x="6440492" y="924168"/>
                </a:moveTo>
                <a:cubicBezTo>
                  <a:pt x="6448081" y="924168"/>
                  <a:pt x="6454911" y="928543"/>
                  <a:pt x="6454911" y="936565"/>
                </a:cubicBezTo>
                <a:cubicBezTo>
                  <a:pt x="6454911" y="943858"/>
                  <a:pt x="6448081" y="950422"/>
                  <a:pt x="6440492" y="950422"/>
                </a:cubicBezTo>
                <a:cubicBezTo>
                  <a:pt x="6432145" y="950422"/>
                  <a:pt x="6425315" y="943858"/>
                  <a:pt x="6425315" y="936565"/>
                </a:cubicBezTo>
                <a:cubicBezTo>
                  <a:pt x="6425315" y="928543"/>
                  <a:pt x="6432145" y="924168"/>
                  <a:pt x="6440492" y="924168"/>
                </a:cubicBezTo>
                <a:close/>
                <a:moveTo>
                  <a:pt x="6368340" y="924168"/>
                </a:moveTo>
                <a:cubicBezTo>
                  <a:pt x="6376362" y="924168"/>
                  <a:pt x="6380737" y="928543"/>
                  <a:pt x="6380737" y="936565"/>
                </a:cubicBezTo>
                <a:cubicBezTo>
                  <a:pt x="6380737" y="943858"/>
                  <a:pt x="6376362" y="950422"/>
                  <a:pt x="6368340" y="950422"/>
                </a:cubicBezTo>
                <a:cubicBezTo>
                  <a:pt x="6361047" y="950422"/>
                  <a:pt x="6354484" y="943858"/>
                  <a:pt x="6354484" y="936565"/>
                </a:cubicBezTo>
                <a:cubicBezTo>
                  <a:pt x="6354484" y="928543"/>
                  <a:pt x="6361047" y="924168"/>
                  <a:pt x="6368340" y="924168"/>
                </a:cubicBezTo>
                <a:close/>
                <a:moveTo>
                  <a:pt x="6297511" y="924168"/>
                </a:moveTo>
                <a:cubicBezTo>
                  <a:pt x="6304074" y="924168"/>
                  <a:pt x="6309908" y="928543"/>
                  <a:pt x="6309908" y="936565"/>
                </a:cubicBezTo>
                <a:cubicBezTo>
                  <a:pt x="6309908" y="943858"/>
                  <a:pt x="6304074" y="950422"/>
                  <a:pt x="6297511" y="950422"/>
                </a:cubicBezTo>
                <a:cubicBezTo>
                  <a:pt x="6290218" y="950422"/>
                  <a:pt x="6283655" y="943858"/>
                  <a:pt x="6283655" y="936565"/>
                </a:cubicBezTo>
                <a:cubicBezTo>
                  <a:pt x="6283655" y="928543"/>
                  <a:pt x="6290218" y="924168"/>
                  <a:pt x="6297511" y="924168"/>
                </a:cubicBezTo>
                <a:close/>
                <a:moveTo>
                  <a:pt x="6226679" y="924168"/>
                </a:moveTo>
                <a:cubicBezTo>
                  <a:pt x="6233242" y="924168"/>
                  <a:pt x="6239076" y="928543"/>
                  <a:pt x="6239076" y="936565"/>
                </a:cubicBezTo>
                <a:cubicBezTo>
                  <a:pt x="6239076" y="943858"/>
                  <a:pt x="6233242" y="950422"/>
                  <a:pt x="6226679" y="950422"/>
                </a:cubicBezTo>
                <a:cubicBezTo>
                  <a:pt x="6219386" y="950422"/>
                  <a:pt x="6212823" y="943858"/>
                  <a:pt x="6212823" y="936565"/>
                </a:cubicBezTo>
                <a:cubicBezTo>
                  <a:pt x="6212823" y="928543"/>
                  <a:pt x="6219386" y="924168"/>
                  <a:pt x="6226679" y="924168"/>
                </a:cubicBezTo>
                <a:close/>
                <a:moveTo>
                  <a:pt x="6154391" y="924168"/>
                </a:moveTo>
                <a:cubicBezTo>
                  <a:pt x="6161684" y="924168"/>
                  <a:pt x="6168247" y="928543"/>
                  <a:pt x="6168247" y="936565"/>
                </a:cubicBezTo>
                <a:cubicBezTo>
                  <a:pt x="6168247" y="943858"/>
                  <a:pt x="6161684" y="950422"/>
                  <a:pt x="6154391" y="950422"/>
                </a:cubicBezTo>
                <a:cubicBezTo>
                  <a:pt x="6147828" y="950422"/>
                  <a:pt x="6141994" y="943858"/>
                  <a:pt x="6141994" y="936565"/>
                </a:cubicBezTo>
                <a:cubicBezTo>
                  <a:pt x="6141994" y="928543"/>
                  <a:pt x="6147828" y="924168"/>
                  <a:pt x="6154391" y="924168"/>
                </a:cubicBezTo>
                <a:close/>
                <a:moveTo>
                  <a:pt x="6083559" y="924168"/>
                </a:moveTo>
                <a:cubicBezTo>
                  <a:pt x="6090852" y="924168"/>
                  <a:pt x="6097415" y="930002"/>
                  <a:pt x="6097415" y="936565"/>
                </a:cubicBezTo>
                <a:cubicBezTo>
                  <a:pt x="6097415" y="943858"/>
                  <a:pt x="6090852" y="950422"/>
                  <a:pt x="6083559" y="950422"/>
                </a:cubicBezTo>
                <a:cubicBezTo>
                  <a:pt x="6076996" y="950422"/>
                  <a:pt x="6071162" y="943858"/>
                  <a:pt x="6071162" y="936565"/>
                </a:cubicBezTo>
                <a:cubicBezTo>
                  <a:pt x="6071162" y="930002"/>
                  <a:pt x="6076996" y="924168"/>
                  <a:pt x="6083559" y="924168"/>
                </a:cubicBezTo>
                <a:close/>
                <a:moveTo>
                  <a:pt x="6011748" y="924168"/>
                </a:moveTo>
                <a:cubicBezTo>
                  <a:pt x="6019532" y="924168"/>
                  <a:pt x="6026537" y="930002"/>
                  <a:pt x="6026537" y="936565"/>
                </a:cubicBezTo>
                <a:cubicBezTo>
                  <a:pt x="6026537" y="943858"/>
                  <a:pt x="6019532" y="950422"/>
                  <a:pt x="6011748" y="950422"/>
                </a:cubicBezTo>
                <a:cubicBezTo>
                  <a:pt x="6003186" y="950422"/>
                  <a:pt x="5998516" y="943858"/>
                  <a:pt x="5996959" y="936565"/>
                </a:cubicBezTo>
                <a:cubicBezTo>
                  <a:pt x="5996959" y="930002"/>
                  <a:pt x="6003186" y="924168"/>
                  <a:pt x="6011748" y="924168"/>
                </a:cubicBezTo>
                <a:close/>
                <a:moveTo>
                  <a:pt x="5940548" y="924168"/>
                </a:moveTo>
                <a:cubicBezTo>
                  <a:pt x="5948896" y="924168"/>
                  <a:pt x="5955726" y="930002"/>
                  <a:pt x="5955726" y="936565"/>
                </a:cubicBezTo>
                <a:cubicBezTo>
                  <a:pt x="5955726" y="943858"/>
                  <a:pt x="5948896" y="950422"/>
                  <a:pt x="5940548" y="950422"/>
                </a:cubicBezTo>
                <a:cubicBezTo>
                  <a:pt x="5932960" y="950422"/>
                  <a:pt x="5926130" y="943858"/>
                  <a:pt x="5926130" y="936565"/>
                </a:cubicBezTo>
                <a:cubicBezTo>
                  <a:pt x="5926130" y="930002"/>
                  <a:pt x="5932960" y="924168"/>
                  <a:pt x="5940548" y="924168"/>
                </a:cubicBezTo>
                <a:close/>
                <a:moveTo>
                  <a:pt x="5870088" y="924168"/>
                </a:moveTo>
                <a:cubicBezTo>
                  <a:pt x="5878650" y="924168"/>
                  <a:pt x="5884877" y="930002"/>
                  <a:pt x="5884877" y="936565"/>
                </a:cubicBezTo>
                <a:cubicBezTo>
                  <a:pt x="5884877" y="943858"/>
                  <a:pt x="5878650" y="950422"/>
                  <a:pt x="5870088" y="950422"/>
                </a:cubicBezTo>
                <a:cubicBezTo>
                  <a:pt x="5862304" y="950422"/>
                  <a:pt x="5855299" y="943858"/>
                  <a:pt x="5855299" y="936565"/>
                </a:cubicBezTo>
                <a:cubicBezTo>
                  <a:pt x="5855299" y="930002"/>
                  <a:pt x="5862304" y="924168"/>
                  <a:pt x="5870088" y="924168"/>
                </a:cubicBezTo>
                <a:close/>
                <a:moveTo>
                  <a:pt x="5798325" y="924168"/>
                </a:moveTo>
                <a:cubicBezTo>
                  <a:pt x="5806347" y="924168"/>
                  <a:pt x="5810722" y="930002"/>
                  <a:pt x="5810722" y="936565"/>
                </a:cubicBezTo>
                <a:cubicBezTo>
                  <a:pt x="5810722" y="943858"/>
                  <a:pt x="5806347" y="950422"/>
                  <a:pt x="5798325" y="950422"/>
                </a:cubicBezTo>
                <a:cubicBezTo>
                  <a:pt x="5791032" y="950422"/>
                  <a:pt x="5784469" y="943858"/>
                  <a:pt x="5784469" y="936565"/>
                </a:cubicBezTo>
                <a:cubicBezTo>
                  <a:pt x="5784469" y="930002"/>
                  <a:pt x="5791032" y="924168"/>
                  <a:pt x="5798325" y="924168"/>
                </a:cubicBezTo>
                <a:close/>
                <a:moveTo>
                  <a:pt x="5724122" y="924168"/>
                </a:moveTo>
                <a:cubicBezTo>
                  <a:pt x="5730685" y="924168"/>
                  <a:pt x="5736519" y="930002"/>
                  <a:pt x="5736519" y="936565"/>
                </a:cubicBezTo>
                <a:cubicBezTo>
                  <a:pt x="5736519" y="943858"/>
                  <a:pt x="5730685" y="950422"/>
                  <a:pt x="5724122" y="950422"/>
                </a:cubicBezTo>
                <a:cubicBezTo>
                  <a:pt x="5716100" y="950422"/>
                  <a:pt x="5710266" y="943858"/>
                  <a:pt x="5710266" y="936565"/>
                </a:cubicBezTo>
                <a:cubicBezTo>
                  <a:pt x="5710266" y="930002"/>
                  <a:pt x="5716100" y="924168"/>
                  <a:pt x="5724122" y="924168"/>
                </a:cubicBezTo>
                <a:close/>
                <a:moveTo>
                  <a:pt x="5653291" y="924168"/>
                </a:moveTo>
                <a:cubicBezTo>
                  <a:pt x="5659125" y="924168"/>
                  <a:pt x="5665688" y="930002"/>
                  <a:pt x="5665688" y="936565"/>
                </a:cubicBezTo>
                <a:cubicBezTo>
                  <a:pt x="5665688" y="943858"/>
                  <a:pt x="5659125" y="950422"/>
                  <a:pt x="5653291" y="950422"/>
                </a:cubicBezTo>
                <a:cubicBezTo>
                  <a:pt x="5645269" y="950422"/>
                  <a:pt x="5639435" y="943858"/>
                  <a:pt x="5639435" y="936565"/>
                </a:cubicBezTo>
                <a:cubicBezTo>
                  <a:pt x="5639435" y="930002"/>
                  <a:pt x="5645269" y="924168"/>
                  <a:pt x="5653291" y="924168"/>
                </a:cubicBezTo>
                <a:close/>
                <a:moveTo>
                  <a:pt x="5581002" y="924168"/>
                </a:moveTo>
                <a:cubicBezTo>
                  <a:pt x="5588295" y="924168"/>
                  <a:pt x="5594858" y="930002"/>
                  <a:pt x="5594858" y="936565"/>
                </a:cubicBezTo>
                <a:cubicBezTo>
                  <a:pt x="5594858" y="943858"/>
                  <a:pt x="5588295" y="950422"/>
                  <a:pt x="5581002" y="950422"/>
                </a:cubicBezTo>
                <a:cubicBezTo>
                  <a:pt x="5574439" y="950422"/>
                  <a:pt x="5568605" y="943858"/>
                  <a:pt x="5568605" y="936565"/>
                </a:cubicBezTo>
                <a:cubicBezTo>
                  <a:pt x="5568605" y="930002"/>
                  <a:pt x="5574439" y="924168"/>
                  <a:pt x="5581002" y="924168"/>
                </a:cubicBezTo>
                <a:close/>
                <a:moveTo>
                  <a:pt x="5510171" y="924168"/>
                </a:moveTo>
                <a:cubicBezTo>
                  <a:pt x="5517464" y="924168"/>
                  <a:pt x="5524027" y="930002"/>
                  <a:pt x="5524027" y="936565"/>
                </a:cubicBezTo>
                <a:cubicBezTo>
                  <a:pt x="5524027" y="943858"/>
                  <a:pt x="5517464" y="950422"/>
                  <a:pt x="5510171" y="950422"/>
                </a:cubicBezTo>
                <a:cubicBezTo>
                  <a:pt x="5503608" y="950422"/>
                  <a:pt x="5497774" y="943858"/>
                  <a:pt x="5497774" y="936565"/>
                </a:cubicBezTo>
                <a:cubicBezTo>
                  <a:pt x="5497774" y="930002"/>
                  <a:pt x="5503608" y="924168"/>
                  <a:pt x="5510171" y="924168"/>
                </a:cubicBezTo>
                <a:close/>
                <a:moveTo>
                  <a:pt x="5438937" y="924168"/>
                </a:moveTo>
                <a:cubicBezTo>
                  <a:pt x="5447182" y="924168"/>
                  <a:pt x="5453178" y="930002"/>
                  <a:pt x="5453178" y="936565"/>
                </a:cubicBezTo>
                <a:cubicBezTo>
                  <a:pt x="5453178" y="943858"/>
                  <a:pt x="5447182" y="950422"/>
                  <a:pt x="5438937" y="950422"/>
                </a:cubicBezTo>
                <a:cubicBezTo>
                  <a:pt x="5431442" y="950422"/>
                  <a:pt x="5426945" y="943858"/>
                  <a:pt x="5426945" y="936565"/>
                </a:cubicBezTo>
                <a:cubicBezTo>
                  <a:pt x="5426945" y="930002"/>
                  <a:pt x="5431442" y="924168"/>
                  <a:pt x="5438937" y="924168"/>
                </a:cubicBezTo>
                <a:close/>
                <a:moveTo>
                  <a:pt x="5367530" y="924168"/>
                </a:moveTo>
                <a:cubicBezTo>
                  <a:pt x="5376092" y="924168"/>
                  <a:pt x="5382318" y="930002"/>
                  <a:pt x="5382318" y="936565"/>
                </a:cubicBezTo>
                <a:cubicBezTo>
                  <a:pt x="5382318" y="943858"/>
                  <a:pt x="5376092" y="950422"/>
                  <a:pt x="5367530" y="950422"/>
                </a:cubicBezTo>
                <a:cubicBezTo>
                  <a:pt x="5359747" y="950422"/>
                  <a:pt x="5352742" y="943858"/>
                  <a:pt x="5352742" y="936565"/>
                </a:cubicBezTo>
                <a:cubicBezTo>
                  <a:pt x="5352742" y="930002"/>
                  <a:pt x="5359747" y="924168"/>
                  <a:pt x="5367530" y="924168"/>
                </a:cubicBezTo>
                <a:close/>
                <a:moveTo>
                  <a:pt x="5296699" y="924168"/>
                </a:moveTo>
                <a:cubicBezTo>
                  <a:pt x="5305261" y="924168"/>
                  <a:pt x="5311488" y="930002"/>
                  <a:pt x="5311488" y="936565"/>
                </a:cubicBezTo>
                <a:cubicBezTo>
                  <a:pt x="5311488" y="943858"/>
                  <a:pt x="5305261" y="950422"/>
                  <a:pt x="5296699" y="950422"/>
                </a:cubicBezTo>
                <a:cubicBezTo>
                  <a:pt x="5288915" y="950422"/>
                  <a:pt x="5281910" y="943858"/>
                  <a:pt x="5281910" y="936565"/>
                </a:cubicBezTo>
                <a:cubicBezTo>
                  <a:pt x="5281910" y="930002"/>
                  <a:pt x="5288915" y="924168"/>
                  <a:pt x="5296699" y="924168"/>
                </a:cubicBezTo>
                <a:close/>
                <a:moveTo>
                  <a:pt x="5225869" y="924168"/>
                </a:moveTo>
                <a:cubicBezTo>
                  <a:pt x="5234431" y="924168"/>
                  <a:pt x="5240657" y="930002"/>
                  <a:pt x="5240657" y="936565"/>
                </a:cubicBezTo>
                <a:cubicBezTo>
                  <a:pt x="5240657" y="943858"/>
                  <a:pt x="5234431" y="950422"/>
                  <a:pt x="5225869" y="950422"/>
                </a:cubicBezTo>
                <a:cubicBezTo>
                  <a:pt x="5217307" y="950422"/>
                  <a:pt x="5211081" y="943858"/>
                  <a:pt x="5211081" y="936565"/>
                </a:cubicBezTo>
                <a:cubicBezTo>
                  <a:pt x="5211081" y="930002"/>
                  <a:pt x="5217307" y="924168"/>
                  <a:pt x="5225869" y="924168"/>
                </a:cubicBezTo>
                <a:close/>
                <a:moveTo>
                  <a:pt x="5154105" y="924168"/>
                </a:moveTo>
                <a:cubicBezTo>
                  <a:pt x="5162127" y="924168"/>
                  <a:pt x="5166502" y="930002"/>
                  <a:pt x="5166502" y="936565"/>
                </a:cubicBezTo>
                <a:cubicBezTo>
                  <a:pt x="5166502" y="943858"/>
                  <a:pt x="5162127" y="950422"/>
                  <a:pt x="5154105" y="950422"/>
                </a:cubicBezTo>
                <a:cubicBezTo>
                  <a:pt x="5146083" y="950422"/>
                  <a:pt x="5140249" y="943858"/>
                  <a:pt x="5140249" y="936565"/>
                </a:cubicBezTo>
                <a:cubicBezTo>
                  <a:pt x="5140249" y="930002"/>
                  <a:pt x="5146083" y="924168"/>
                  <a:pt x="5154105" y="924168"/>
                </a:cubicBezTo>
                <a:close/>
                <a:moveTo>
                  <a:pt x="5083276" y="924168"/>
                </a:moveTo>
                <a:cubicBezTo>
                  <a:pt x="5089110" y="924168"/>
                  <a:pt x="5095673" y="930002"/>
                  <a:pt x="5095673" y="936565"/>
                </a:cubicBezTo>
                <a:cubicBezTo>
                  <a:pt x="5095673" y="943858"/>
                  <a:pt x="5089110" y="950422"/>
                  <a:pt x="5083276" y="950422"/>
                </a:cubicBezTo>
                <a:cubicBezTo>
                  <a:pt x="5075254" y="950422"/>
                  <a:pt x="5069420" y="943858"/>
                  <a:pt x="5069420" y="936565"/>
                </a:cubicBezTo>
                <a:cubicBezTo>
                  <a:pt x="5069420" y="930002"/>
                  <a:pt x="5075254" y="924168"/>
                  <a:pt x="5083276" y="924168"/>
                </a:cubicBezTo>
                <a:close/>
                <a:moveTo>
                  <a:pt x="5012445" y="924168"/>
                </a:moveTo>
                <a:cubicBezTo>
                  <a:pt x="5018279" y="924168"/>
                  <a:pt x="5024842" y="930002"/>
                  <a:pt x="5024842" y="936565"/>
                </a:cubicBezTo>
                <a:cubicBezTo>
                  <a:pt x="5024842" y="943858"/>
                  <a:pt x="5018279" y="950422"/>
                  <a:pt x="5012445" y="950422"/>
                </a:cubicBezTo>
                <a:cubicBezTo>
                  <a:pt x="5004423" y="950422"/>
                  <a:pt x="4998589" y="943858"/>
                  <a:pt x="4998589" y="938024"/>
                </a:cubicBezTo>
                <a:cubicBezTo>
                  <a:pt x="4998589" y="930002"/>
                  <a:pt x="5004423" y="924168"/>
                  <a:pt x="5012445" y="924168"/>
                </a:cubicBezTo>
                <a:close/>
                <a:moveTo>
                  <a:pt x="4940157" y="924168"/>
                </a:moveTo>
                <a:cubicBezTo>
                  <a:pt x="4948179" y="924168"/>
                  <a:pt x="4954013" y="930002"/>
                  <a:pt x="4954013" y="938024"/>
                </a:cubicBezTo>
                <a:cubicBezTo>
                  <a:pt x="4954013" y="943858"/>
                  <a:pt x="4948179" y="950422"/>
                  <a:pt x="4940157" y="950422"/>
                </a:cubicBezTo>
                <a:cubicBezTo>
                  <a:pt x="4934323" y="950422"/>
                  <a:pt x="4927760" y="943858"/>
                  <a:pt x="4927760" y="938024"/>
                </a:cubicBezTo>
                <a:cubicBezTo>
                  <a:pt x="4927760" y="930002"/>
                  <a:pt x="4934323" y="924168"/>
                  <a:pt x="4940157" y="924168"/>
                </a:cubicBezTo>
                <a:close/>
                <a:moveTo>
                  <a:pt x="4865953" y="924168"/>
                </a:moveTo>
                <a:cubicBezTo>
                  <a:pt x="4873975" y="924168"/>
                  <a:pt x="4879809" y="930002"/>
                  <a:pt x="4879809" y="938024"/>
                </a:cubicBezTo>
                <a:cubicBezTo>
                  <a:pt x="4879809" y="943858"/>
                  <a:pt x="4873975" y="950422"/>
                  <a:pt x="4865953" y="950422"/>
                </a:cubicBezTo>
                <a:cubicBezTo>
                  <a:pt x="4860119" y="950422"/>
                  <a:pt x="4853556" y="943858"/>
                  <a:pt x="4853556" y="938024"/>
                </a:cubicBezTo>
                <a:cubicBezTo>
                  <a:pt x="4853556" y="930002"/>
                  <a:pt x="4858661" y="924168"/>
                  <a:pt x="4865953" y="924168"/>
                </a:cubicBezTo>
                <a:close/>
                <a:moveTo>
                  <a:pt x="4797514" y="924168"/>
                </a:moveTo>
                <a:cubicBezTo>
                  <a:pt x="4806076" y="924168"/>
                  <a:pt x="4812303" y="930002"/>
                  <a:pt x="4812303" y="938024"/>
                </a:cubicBezTo>
                <a:cubicBezTo>
                  <a:pt x="4812303" y="943858"/>
                  <a:pt x="4806076" y="950422"/>
                  <a:pt x="4797514" y="950422"/>
                </a:cubicBezTo>
                <a:cubicBezTo>
                  <a:pt x="4789730" y="950422"/>
                  <a:pt x="4782725" y="943858"/>
                  <a:pt x="4782725" y="938024"/>
                </a:cubicBezTo>
                <a:cubicBezTo>
                  <a:pt x="4782725" y="930002"/>
                  <a:pt x="4789730" y="924168"/>
                  <a:pt x="4797514" y="924168"/>
                </a:cubicBezTo>
                <a:close/>
                <a:moveTo>
                  <a:pt x="4726684" y="924168"/>
                </a:moveTo>
                <a:cubicBezTo>
                  <a:pt x="4735246" y="924168"/>
                  <a:pt x="4741472" y="930002"/>
                  <a:pt x="4741472" y="938024"/>
                </a:cubicBezTo>
                <a:cubicBezTo>
                  <a:pt x="4741472" y="943858"/>
                  <a:pt x="4735246" y="950422"/>
                  <a:pt x="4726684" y="950422"/>
                </a:cubicBezTo>
                <a:cubicBezTo>
                  <a:pt x="4718122" y="950422"/>
                  <a:pt x="4711896" y="943858"/>
                  <a:pt x="4711896" y="938024"/>
                </a:cubicBezTo>
                <a:cubicBezTo>
                  <a:pt x="4711896" y="930002"/>
                  <a:pt x="4718122" y="924168"/>
                  <a:pt x="4726684" y="924168"/>
                </a:cubicBezTo>
                <a:close/>
                <a:moveTo>
                  <a:pt x="4655853" y="924168"/>
                </a:moveTo>
                <a:cubicBezTo>
                  <a:pt x="4663637" y="924168"/>
                  <a:pt x="4670642" y="930002"/>
                  <a:pt x="4670642" y="938024"/>
                </a:cubicBezTo>
                <a:cubicBezTo>
                  <a:pt x="4670642" y="943858"/>
                  <a:pt x="4663637" y="950422"/>
                  <a:pt x="4655853" y="950422"/>
                </a:cubicBezTo>
                <a:cubicBezTo>
                  <a:pt x="4647291" y="950422"/>
                  <a:pt x="4641064" y="943858"/>
                  <a:pt x="4641064" y="938024"/>
                </a:cubicBezTo>
                <a:cubicBezTo>
                  <a:pt x="4641064" y="930002"/>
                  <a:pt x="4647291" y="924168"/>
                  <a:pt x="4655853" y="924168"/>
                </a:cubicBezTo>
                <a:close/>
                <a:moveTo>
                  <a:pt x="4584091" y="924168"/>
                </a:moveTo>
                <a:cubicBezTo>
                  <a:pt x="4591384" y="924168"/>
                  <a:pt x="4596488" y="930002"/>
                  <a:pt x="4596488" y="938024"/>
                </a:cubicBezTo>
                <a:cubicBezTo>
                  <a:pt x="4596488" y="943858"/>
                  <a:pt x="4591384" y="950422"/>
                  <a:pt x="4584091" y="950422"/>
                </a:cubicBezTo>
                <a:cubicBezTo>
                  <a:pt x="4576069" y="950422"/>
                  <a:pt x="4570235" y="943858"/>
                  <a:pt x="4570235" y="938024"/>
                </a:cubicBezTo>
                <a:cubicBezTo>
                  <a:pt x="4570235" y="930002"/>
                  <a:pt x="4576069" y="924168"/>
                  <a:pt x="4584091" y="924168"/>
                </a:cubicBezTo>
                <a:close/>
                <a:moveTo>
                  <a:pt x="4513260" y="924168"/>
                </a:moveTo>
                <a:cubicBezTo>
                  <a:pt x="4519094" y="924168"/>
                  <a:pt x="4525657" y="930002"/>
                  <a:pt x="4525657" y="938024"/>
                </a:cubicBezTo>
                <a:cubicBezTo>
                  <a:pt x="4525657" y="943858"/>
                  <a:pt x="4519094" y="950422"/>
                  <a:pt x="4513260" y="950422"/>
                </a:cubicBezTo>
                <a:cubicBezTo>
                  <a:pt x="4505238" y="950422"/>
                  <a:pt x="4499404" y="943858"/>
                  <a:pt x="4499404" y="938024"/>
                </a:cubicBezTo>
                <a:cubicBezTo>
                  <a:pt x="4499404" y="930002"/>
                  <a:pt x="4505238" y="924168"/>
                  <a:pt x="4513260" y="924168"/>
                </a:cubicBezTo>
                <a:close/>
                <a:moveTo>
                  <a:pt x="4439056" y="924168"/>
                </a:moveTo>
                <a:cubicBezTo>
                  <a:pt x="4445619" y="924168"/>
                  <a:pt x="4451453" y="930002"/>
                  <a:pt x="4451453" y="938024"/>
                </a:cubicBezTo>
                <a:cubicBezTo>
                  <a:pt x="4451453" y="943858"/>
                  <a:pt x="4445619" y="950422"/>
                  <a:pt x="4439056" y="950422"/>
                </a:cubicBezTo>
                <a:cubicBezTo>
                  <a:pt x="4431763" y="950422"/>
                  <a:pt x="4425200" y="943858"/>
                  <a:pt x="4425200" y="938024"/>
                </a:cubicBezTo>
                <a:cubicBezTo>
                  <a:pt x="4425200" y="930002"/>
                  <a:pt x="4431763" y="924168"/>
                  <a:pt x="4439056" y="924168"/>
                </a:cubicBezTo>
                <a:close/>
                <a:moveTo>
                  <a:pt x="4366768" y="924168"/>
                </a:moveTo>
                <a:cubicBezTo>
                  <a:pt x="4374790" y="924168"/>
                  <a:pt x="4380624" y="930002"/>
                  <a:pt x="4380624" y="938024"/>
                </a:cubicBezTo>
                <a:cubicBezTo>
                  <a:pt x="4380624" y="943858"/>
                  <a:pt x="4374790" y="950422"/>
                  <a:pt x="4366768" y="950422"/>
                </a:cubicBezTo>
                <a:cubicBezTo>
                  <a:pt x="4360934" y="950422"/>
                  <a:pt x="4354371" y="943858"/>
                  <a:pt x="4354371" y="938024"/>
                </a:cubicBezTo>
                <a:cubicBezTo>
                  <a:pt x="4354371" y="930002"/>
                  <a:pt x="4360934" y="924168"/>
                  <a:pt x="4366768" y="924168"/>
                </a:cubicBezTo>
                <a:close/>
                <a:moveTo>
                  <a:pt x="4295937" y="924168"/>
                </a:moveTo>
                <a:cubicBezTo>
                  <a:pt x="4303959" y="924168"/>
                  <a:pt x="4309793" y="930002"/>
                  <a:pt x="4309793" y="938024"/>
                </a:cubicBezTo>
                <a:cubicBezTo>
                  <a:pt x="4309793" y="943858"/>
                  <a:pt x="4303959" y="950422"/>
                  <a:pt x="4295937" y="950422"/>
                </a:cubicBezTo>
                <a:cubicBezTo>
                  <a:pt x="4290103" y="950422"/>
                  <a:pt x="4283540" y="943858"/>
                  <a:pt x="4283540" y="938024"/>
                </a:cubicBezTo>
                <a:cubicBezTo>
                  <a:pt x="4283540" y="930002"/>
                  <a:pt x="4290103" y="924168"/>
                  <a:pt x="4295937" y="924168"/>
                </a:cubicBezTo>
                <a:close/>
                <a:moveTo>
                  <a:pt x="4225107" y="924168"/>
                </a:moveTo>
                <a:cubicBezTo>
                  <a:pt x="4233129" y="924168"/>
                  <a:pt x="4238963" y="930002"/>
                  <a:pt x="4238963" y="938024"/>
                </a:cubicBezTo>
                <a:cubicBezTo>
                  <a:pt x="4238963" y="943858"/>
                  <a:pt x="4233129" y="950422"/>
                  <a:pt x="4225107" y="950422"/>
                </a:cubicBezTo>
                <a:cubicBezTo>
                  <a:pt x="4217085" y="950422"/>
                  <a:pt x="4212710" y="943858"/>
                  <a:pt x="4212710" y="938024"/>
                </a:cubicBezTo>
                <a:cubicBezTo>
                  <a:pt x="4212710" y="930002"/>
                  <a:pt x="4217085" y="924168"/>
                  <a:pt x="4225107" y="924168"/>
                </a:cubicBezTo>
                <a:close/>
                <a:moveTo>
                  <a:pt x="4153295" y="924168"/>
                </a:moveTo>
                <a:cubicBezTo>
                  <a:pt x="4161078" y="924168"/>
                  <a:pt x="4168083" y="930002"/>
                  <a:pt x="4168083" y="938024"/>
                </a:cubicBezTo>
                <a:cubicBezTo>
                  <a:pt x="4168083" y="943858"/>
                  <a:pt x="4161078" y="950422"/>
                  <a:pt x="4153295" y="950422"/>
                </a:cubicBezTo>
                <a:cubicBezTo>
                  <a:pt x="4144733" y="950422"/>
                  <a:pt x="4138507" y="943858"/>
                  <a:pt x="4138507" y="938024"/>
                </a:cubicBezTo>
                <a:cubicBezTo>
                  <a:pt x="4138507" y="930002"/>
                  <a:pt x="4144733" y="924168"/>
                  <a:pt x="4153295" y="924168"/>
                </a:cubicBezTo>
                <a:close/>
                <a:moveTo>
                  <a:pt x="4082465" y="924168"/>
                </a:moveTo>
                <a:cubicBezTo>
                  <a:pt x="4090249" y="924168"/>
                  <a:pt x="4097254" y="930002"/>
                  <a:pt x="4097254" y="938024"/>
                </a:cubicBezTo>
                <a:cubicBezTo>
                  <a:pt x="4097254" y="943858"/>
                  <a:pt x="4090249" y="950422"/>
                  <a:pt x="4082465" y="950422"/>
                </a:cubicBezTo>
                <a:cubicBezTo>
                  <a:pt x="4073903" y="950422"/>
                  <a:pt x="4067676" y="943858"/>
                  <a:pt x="4067676" y="938024"/>
                </a:cubicBezTo>
                <a:cubicBezTo>
                  <a:pt x="4067676" y="930002"/>
                  <a:pt x="4073903" y="924168"/>
                  <a:pt x="4082465" y="924168"/>
                </a:cubicBezTo>
                <a:close/>
                <a:moveTo>
                  <a:pt x="4011635" y="924168"/>
                </a:moveTo>
                <a:cubicBezTo>
                  <a:pt x="4019418" y="924168"/>
                  <a:pt x="4026423" y="930002"/>
                  <a:pt x="4026423" y="938024"/>
                </a:cubicBezTo>
                <a:cubicBezTo>
                  <a:pt x="4026423" y="943858"/>
                  <a:pt x="4019418" y="950422"/>
                  <a:pt x="4011635" y="950422"/>
                </a:cubicBezTo>
                <a:cubicBezTo>
                  <a:pt x="4003073" y="950422"/>
                  <a:pt x="3996847" y="943858"/>
                  <a:pt x="3996847" y="938024"/>
                </a:cubicBezTo>
                <a:cubicBezTo>
                  <a:pt x="3996847" y="930002"/>
                  <a:pt x="4003073" y="924168"/>
                  <a:pt x="4011635" y="924168"/>
                </a:cubicBezTo>
                <a:close/>
                <a:moveTo>
                  <a:pt x="3939871" y="924168"/>
                </a:moveTo>
                <a:cubicBezTo>
                  <a:pt x="3947893" y="924168"/>
                  <a:pt x="3952268" y="930002"/>
                  <a:pt x="3952268" y="938024"/>
                </a:cubicBezTo>
                <a:cubicBezTo>
                  <a:pt x="3952268" y="945317"/>
                  <a:pt x="3947893" y="950422"/>
                  <a:pt x="3939871" y="950422"/>
                </a:cubicBezTo>
                <a:cubicBezTo>
                  <a:pt x="3932578" y="950422"/>
                  <a:pt x="3926015" y="945317"/>
                  <a:pt x="3926015" y="938024"/>
                </a:cubicBezTo>
                <a:cubicBezTo>
                  <a:pt x="3926015" y="930002"/>
                  <a:pt x="3932578" y="924168"/>
                  <a:pt x="3939871" y="924168"/>
                </a:cubicBezTo>
                <a:close/>
                <a:moveTo>
                  <a:pt x="3869042" y="924168"/>
                </a:moveTo>
                <a:cubicBezTo>
                  <a:pt x="3875605" y="924168"/>
                  <a:pt x="3881439" y="930002"/>
                  <a:pt x="3881439" y="938024"/>
                </a:cubicBezTo>
                <a:cubicBezTo>
                  <a:pt x="3881439" y="945317"/>
                  <a:pt x="3875605" y="950422"/>
                  <a:pt x="3869042" y="950422"/>
                </a:cubicBezTo>
                <a:cubicBezTo>
                  <a:pt x="3861749" y="950422"/>
                  <a:pt x="3855186" y="945317"/>
                  <a:pt x="3855186" y="938024"/>
                </a:cubicBezTo>
                <a:cubicBezTo>
                  <a:pt x="3855186" y="930002"/>
                  <a:pt x="3861749" y="924168"/>
                  <a:pt x="3869042" y="924168"/>
                </a:cubicBezTo>
                <a:close/>
                <a:moveTo>
                  <a:pt x="3798211" y="924168"/>
                </a:moveTo>
                <a:cubicBezTo>
                  <a:pt x="3804774" y="924168"/>
                  <a:pt x="3810608" y="930002"/>
                  <a:pt x="3810608" y="938024"/>
                </a:cubicBezTo>
                <a:cubicBezTo>
                  <a:pt x="3810608" y="945317"/>
                  <a:pt x="3804774" y="950422"/>
                  <a:pt x="3798211" y="950422"/>
                </a:cubicBezTo>
                <a:cubicBezTo>
                  <a:pt x="3790918" y="950422"/>
                  <a:pt x="3784355" y="945317"/>
                  <a:pt x="3784355" y="938024"/>
                </a:cubicBezTo>
                <a:cubicBezTo>
                  <a:pt x="3784355" y="930002"/>
                  <a:pt x="3790918" y="924168"/>
                  <a:pt x="3798211" y="924168"/>
                </a:cubicBezTo>
                <a:close/>
                <a:moveTo>
                  <a:pt x="3725922" y="924168"/>
                </a:moveTo>
                <a:cubicBezTo>
                  <a:pt x="3733944" y="924168"/>
                  <a:pt x="3739778" y="930002"/>
                  <a:pt x="3739778" y="938024"/>
                </a:cubicBezTo>
                <a:cubicBezTo>
                  <a:pt x="3739778" y="945317"/>
                  <a:pt x="3733944" y="950422"/>
                  <a:pt x="3725922" y="950422"/>
                </a:cubicBezTo>
                <a:cubicBezTo>
                  <a:pt x="3719359" y="950422"/>
                  <a:pt x="3713525" y="945317"/>
                  <a:pt x="3713525" y="938024"/>
                </a:cubicBezTo>
                <a:cubicBezTo>
                  <a:pt x="3713525" y="930002"/>
                  <a:pt x="3719359" y="924168"/>
                  <a:pt x="3725922" y="924168"/>
                </a:cubicBezTo>
                <a:close/>
                <a:moveTo>
                  <a:pt x="3655091" y="924168"/>
                </a:moveTo>
                <a:cubicBezTo>
                  <a:pt x="3662384" y="924168"/>
                  <a:pt x="3668947" y="930002"/>
                  <a:pt x="3668947" y="938024"/>
                </a:cubicBezTo>
                <a:cubicBezTo>
                  <a:pt x="3668947" y="945317"/>
                  <a:pt x="3662384" y="950422"/>
                  <a:pt x="3655091" y="950422"/>
                </a:cubicBezTo>
                <a:cubicBezTo>
                  <a:pt x="3647069" y="950422"/>
                  <a:pt x="3642694" y="945317"/>
                  <a:pt x="3642694" y="938024"/>
                </a:cubicBezTo>
                <a:cubicBezTo>
                  <a:pt x="3642694" y="930002"/>
                  <a:pt x="3647069" y="924168"/>
                  <a:pt x="3655091" y="924168"/>
                </a:cubicBezTo>
                <a:close/>
                <a:moveTo>
                  <a:pt x="3583280" y="924168"/>
                </a:moveTo>
                <a:cubicBezTo>
                  <a:pt x="3591064" y="924168"/>
                  <a:pt x="3598069" y="930002"/>
                  <a:pt x="3598069" y="938024"/>
                </a:cubicBezTo>
                <a:cubicBezTo>
                  <a:pt x="3598069" y="945317"/>
                  <a:pt x="3591064" y="950422"/>
                  <a:pt x="3583280" y="950422"/>
                </a:cubicBezTo>
                <a:cubicBezTo>
                  <a:pt x="3574718" y="950422"/>
                  <a:pt x="3568491" y="945317"/>
                  <a:pt x="3568491" y="938024"/>
                </a:cubicBezTo>
                <a:cubicBezTo>
                  <a:pt x="3568491" y="930002"/>
                  <a:pt x="3574718" y="924168"/>
                  <a:pt x="3583280" y="924168"/>
                </a:cubicBezTo>
                <a:close/>
                <a:moveTo>
                  <a:pt x="941441" y="856710"/>
                </a:moveTo>
                <a:cubicBezTo>
                  <a:pt x="949463" y="856710"/>
                  <a:pt x="953839" y="861085"/>
                  <a:pt x="953839" y="869107"/>
                </a:cubicBezTo>
                <a:cubicBezTo>
                  <a:pt x="953839" y="876400"/>
                  <a:pt x="949463" y="882964"/>
                  <a:pt x="941441" y="882964"/>
                </a:cubicBezTo>
                <a:cubicBezTo>
                  <a:pt x="934149" y="882964"/>
                  <a:pt x="927585" y="876400"/>
                  <a:pt x="927585" y="869107"/>
                </a:cubicBezTo>
                <a:cubicBezTo>
                  <a:pt x="927585" y="861085"/>
                  <a:pt x="934149" y="856710"/>
                  <a:pt x="941441" y="856710"/>
                </a:cubicBezTo>
                <a:close/>
                <a:moveTo>
                  <a:pt x="870610" y="856710"/>
                </a:moveTo>
                <a:cubicBezTo>
                  <a:pt x="877174" y="856710"/>
                  <a:pt x="883008" y="861085"/>
                  <a:pt x="883008" y="869107"/>
                </a:cubicBezTo>
                <a:cubicBezTo>
                  <a:pt x="883008" y="876400"/>
                  <a:pt x="877174" y="882964"/>
                  <a:pt x="870610" y="882964"/>
                </a:cubicBezTo>
                <a:cubicBezTo>
                  <a:pt x="863318" y="882964"/>
                  <a:pt x="856754" y="876400"/>
                  <a:pt x="856754" y="869107"/>
                </a:cubicBezTo>
                <a:cubicBezTo>
                  <a:pt x="856754" y="861085"/>
                  <a:pt x="863318" y="856710"/>
                  <a:pt x="870610" y="856710"/>
                </a:cubicBezTo>
                <a:close/>
                <a:moveTo>
                  <a:pt x="799780" y="856710"/>
                </a:moveTo>
                <a:cubicBezTo>
                  <a:pt x="806344" y="856710"/>
                  <a:pt x="812178" y="861085"/>
                  <a:pt x="812178" y="869107"/>
                </a:cubicBezTo>
                <a:cubicBezTo>
                  <a:pt x="812178" y="876400"/>
                  <a:pt x="806344" y="882964"/>
                  <a:pt x="799780" y="882964"/>
                </a:cubicBezTo>
                <a:cubicBezTo>
                  <a:pt x="792487" y="882964"/>
                  <a:pt x="785924" y="876400"/>
                  <a:pt x="785924" y="869107"/>
                </a:cubicBezTo>
                <a:cubicBezTo>
                  <a:pt x="785924" y="861085"/>
                  <a:pt x="792487" y="856710"/>
                  <a:pt x="799780" y="856710"/>
                </a:cubicBezTo>
                <a:close/>
                <a:moveTo>
                  <a:pt x="724119" y="856710"/>
                </a:moveTo>
                <a:cubicBezTo>
                  <a:pt x="731411" y="856710"/>
                  <a:pt x="737976" y="861085"/>
                  <a:pt x="737976" y="869107"/>
                </a:cubicBezTo>
                <a:cubicBezTo>
                  <a:pt x="737976" y="876400"/>
                  <a:pt x="731411" y="882964"/>
                  <a:pt x="724119" y="882964"/>
                </a:cubicBezTo>
                <a:cubicBezTo>
                  <a:pt x="717555" y="882964"/>
                  <a:pt x="711721" y="876400"/>
                  <a:pt x="711721" y="869107"/>
                </a:cubicBezTo>
                <a:cubicBezTo>
                  <a:pt x="711721" y="861085"/>
                  <a:pt x="717555" y="856710"/>
                  <a:pt x="724119" y="856710"/>
                </a:cubicBezTo>
                <a:close/>
                <a:moveTo>
                  <a:pt x="653288" y="856710"/>
                </a:moveTo>
                <a:cubicBezTo>
                  <a:pt x="660580" y="856710"/>
                  <a:pt x="667144" y="861085"/>
                  <a:pt x="667144" y="869107"/>
                </a:cubicBezTo>
                <a:cubicBezTo>
                  <a:pt x="667144" y="876400"/>
                  <a:pt x="660580" y="882964"/>
                  <a:pt x="653288" y="882964"/>
                </a:cubicBezTo>
                <a:cubicBezTo>
                  <a:pt x="645266" y="882964"/>
                  <a:pt x="640891" y="876400"/>
                  <a:pt x="640891" y="869107"/>
                </a:cubicBezTo>
                <a:cubicBezTo>
                  <a:pt x="640891" y="861085"/>
                  <a:pt x="645266" y="856710"/>
                  <a:pt x="653288" y="856710"/>
                </a:cubicBezTo>
                <a:close/>
                <a:moveTo>
                  <a:pt x="584851" y="856710"/>
                </a:moveTo>
                <a:cubicBezTo>
                  <a:pt x="592633" y="856710"/>
                  <a:pt x="599638" y="861085"/>
                  <a:pt x="599638" y="869107"/>
                </a:cubicBezTo>
                <a:cubicBezTo>
                  <a:pt x="599638" y="876400"/>
                  <a:pt x="592633" y="882964"/>
                  <a:pt x="584851" y="882964"/>
                </a:cubicBezTo>
                <a:cubicBezTo>
                  <a:pt x="576288" y="882964"/>
                  <a:pt x="570061" y="876400"/>
                  <a:pt x="570061" y="869107"/>
                </a:cubicBezTo>
                <a:cubicBezTo>
                  <a:pt x="570061" y="861085"/>
                  <a:pt x="576288" y="856710"/>
                  <a:pt x="584851" y="856710"/>
                </a:cubicBezTo>
                <a:close/>
                <a:moveTo>
                  <a:pt x="513649" y="856710"/>
                </a:moveTo>
                <a:cubicBezTo>
                  <a:pt x="521998" y="856710"/>
                  <a:pt x="528826" y="861085"/>
                  <a:pt x="528826" y="869107"/>
                </a:cubicBezTo>
                <a:cubicBezTo>
                  <a:pt x="528826" y="876400"/>
                  <a:pt x="521998" y="882964"/>
                  <a:pt x="513649" y="882964"/>
                </a:cubicBezTo>
                <a:cubicBezTo>
                  <a:pt x="506060" y="882964"/>
                  <a:pt x="499230" y="876400"/>
                  <a:pt x="499230" y="869107"/>
                </a:cubicBezTo>
                <a:cubicBezTo>
                  <a:pt x="499230" y="861085"/>
                  <a:pt x="506060" y="856710"/>
                  <a:pt x="513649" y="856710"/>
                </a:cubicBezTo>
                <a:close/>
                <a:moveTo>
                  <a:pt x="439816" y="856710"/>
                </a:moveTo>
                <a:cubicBezTo>
                  <a:pt x="448379" y="856710"/>
                  <a:pt x="454606" y="861085"/>
                  <a:pt x="454606" y="869107"/>
                </a:cubicBezTo>
                <a:cubicBezTo>
                  <a:pt x="454606" y="876400"/>
                  <a:pt x="448379" y="882964"/>
                  <a:pt x="439816" y="882964"/>
                </a:cubicBezTo>
                <a:cubicBezTo>
                  <a:pt x="432032" y="882964"/>
                  <a:pt x="425028" y="876400"/>
                  <a:pt x="425028" y="869107"/>
                </a:cubicBezTo>
                <a:cubicBezTo>
                  <a:pt x="425028" y="861085"/>
                  <a:pt x="432032" y="856710"/>
                  <a:pt x="439816" y="856710"/>
                </a:cubicBezTo>
                <a:close/>
                <a:moveTo>
                  <a:pt x="368053" y="856710"/>
                </a:moveTo>
                <a:cubicBezTo>
                  <a:pt x="376076" y="856710"/>
                  <a:pt x="380451" y="861085"/>
                  <a:pt x="380451" y="869107"/>
                </a:cubicBezTo>
                <a:cubicBezTo>
                  <a:pt x="380451" y="876400"/>
                  <a:pt x="376076" y="882964"/>
                  <a:pt x="368053" y="882964"/>
                </a:cubicBezTo>
                <a:cubicBezTo>
                  <a:pt x="360761" y="882964"/>
                  <a:pt x="354198" y="876400"/>
                  <a:pt x="354198" y="869107"/>
                </a:cubicBezTo>
                <a:cubicBezTo>
                  <a:pt x="354198" y="861085"/>
                  <a:pt x="360761" y="856710"/>
                  <a:pt x="368053" y="856710"/>
                </a:cubicBezTo>
                <a:close/>
                <a:moveTo>
                  <a:pt x="297222" y="856710"/>
                </a:moveTo>
                <a:cubicBezTo>
                  <a:pt x="303785" y="856710"/>
                  <a:pt x="309618" y="861085"/>
                  <a:pt x="309618" y="869107"/>
                </a:cubicBezTo>
                <a:cubicBezTo>
                  <a:pt x="309618" y="876400"/>
                  <a:pt x="303785" y="882964"/>
                  <a:pt x="297222" y="882964"/>
                </a:cubicBezTo>
                <a:cubicBezTo>
                  <a:pt x="289929" y="882964"/>
                  <a:pt x="283366" y="876400"/>
                  <a:pt x="283366" y="869107"/>
                </a:cubicBezTo>
                <a:cubicBezTo>
                  <a:pt x="283366" y="862544"/>
                  <a:pt x="289929" y="856710"/>
                  <a:pt x="297222" y="856710"/>
                </a:cubicBezTo>
                <a:close/>
                <a:moveTo>
                  <a:pt x="226393" y="856710"/>
                </a:moveTo>
                <a:cubicBezTo>
                  <a:pt x="232228" y="856710"/>
                  <a:pt x="238791" y="862544"/>
                  <a:pt x="238791" y="869107"/>
                </a:cubicBezTo>
                <a:cubicBezTo>
                  <a:pt x="238791" y="876400"/>
                  <a:pt x="232228" y="882964"/>
                  <a:pt x="226393" y="882964"/>
                </a:cubicBezTo>
                <a:cubicBezTo>
                  <a:pt x="218370" y="882964"/>
                  <a:pt x="212537" y="876400"/>
                  <a:pt x="212537" y="869107"/>
                </a:cubicBezTo>
                <a:cubicBezTo>
                  <a:pt x="212537" y="862544"/>
                  <a:pt x="218370" y="856710"/>
                  <a:pt x="226393" y="856710"/>
                </a:cubicBezTo>
                <a:close/>
                <a:moveTo>
                  <a:pt x="154097" y="856710"/>
                </a:moveTo>
                <a:cubicBezTo>
                  <a:pt x="161389" y="856710"/>
                  <a:pt x="167953" y="862544"/>
                  <a:pt x="167953" y="869107"/>
                </a:cubicBezTo>
                <a:cubicBezTo>
                  <a:pt x="167953" y="876400"/>
                  <a:pt x="161389" y="882964"/>
                  <a:pt x="154097" y="882964"/>
                </a:cubicBezTo>
                <a:cubicBezTo>
                  <a:pt x="147533" y="882964"/>
                  <a:pt x="141699" y="876400"/>
                  <a:pt x="141699" y="869107"/>
                </a:cubicBezTo>
                <a:cubicBezTo>
                  <a:pt x="141699" y="862544"/>
                  <a:pt x="147533" y="856710"/>
                  <a:pt x="154097" y="856710"/>
                </a:cubicBezTo>
                <a:close/>
                <a:moveTo>
                  <a:pt x="83267" y="856710"/>
                </a:moveTo>
                <a:cubicBezTo>
                  <a:pt x="90560" y="856710"/>
                  <a:pt x="97123" y="862544"/>
                  <a:pt x="97123" y="869107"/>
                </a:cubicBezTo>
                <a:cubicBezTo>
                  <a:pt x="97123" y="876400"/>
                  <a:pt x="90560" y="882964"/>
                  <a:pt x="83267" y="882964"/>
                </a:cubicBezTo>
                <a:cubicBezTo>
                  <a:pt x="76704" y="882964"/>
                  <a:pt x="70870" y="876400"/>
                  <a:pt x="70870" y="869107"/>
                </a:cubicBezTo>
                <a:cubicBezTo>
                  <a:pt x="70870" y="862544"/>
                  <a:pt x="76704" y="856710"/>
                  <a:pt x="83267" y="856710"/>
                </a:cubicBezTo>
                <a:close/>
                <a:moveTo>
                  <a:pt x="12032" y="856710"/>
                </a:moveTo>
                <a:cubicBezTo>
                  <a:pt x="20276" y="856710"/>
                  <a:pt x="26273" y="862544"/>
                  <a:pt x="26273" y="869107"/>
                </a:cubicBezTo>
                <a:cubicBezTo>
                  <a:pt x="26273" y="876400"/>
                  <a:pt x="20276" y="882964"/>
                  <a:pt x="12032" y="882964"/>
                </a:cubicBezTo>
                <a:cubicBezTo>
                  <a:pt x="4536" y="882964"/>
                  <a:pt x="39" y="876400"/>
                  <a:pt x="39" y="869107"/>
                </a:cubicBezTo>
                <a:cubicBezTo>
                  <a:pt x="39" y="862544"/>
                  <a:pt x="4536" y="856710"/>
                  <a:pt x="12032" y="856710"/>
                </a:cubicBezTo>
                <a:close/>
                <a:moveTo>
                  <a:pt x="6368340" y="853339"/>
                </a:moveTo>
                <a:cubicBezTo>
                  <a:pt x="6376362" y="853339"/>
                  <a:pt x="6380737" y="860169"/>
                  <a:pt x="6380737" y="867757"/>
                </a:cubicBezTo>
                <a:cubicBezTo>
                  <a:pt x="6380737" y="876105"/>
                  <a:pt x="6376362" y="882935"/>
                  <a:pt x="6368340" y="882935"/>
                </a:cubicBezTo>
                <a:cubicBezTo>
                  <a:pt x="6361047" y="882935"/>
                  <a:pt x="6354484" y="876105"/>
                  <a:pt x="6354484" y="867757"/>
                </a:cubicBezTo>
                <a:cubicBezTo>
                  <a:pt x="6354484" y="860169"/>
                  <a:pt x="6361047" y="853339"/>
                  <a:pt x="6368340" y="853339"/>
                </a:cubicBezTo>
                <a:close/>
                <a:moveTo>
                  <a:pt x="6297511" y="853339"/>
                </a:moveTo>
                <a:cubicBezTo>
                  <a:pt x="6304074" y="853339"/>
                  <a:pt x="6309908" y="860169"/>
                  <a:pt x="6309908" y="867757"/>
                </a:cubicBezTo>
                <a:cubicBezTo>
                  <a:pt x="6309908" y="876105"/>
                  <a:pt x="6304074" y="882935"/>
                  <a:pt x="6297511" y="882935"/>
                </a:cubicBezTo>
                <a:cubicBezTo>
                  <a:pt x="6290218" y="882935"/>
                  <a:pt x="6283655" y="876105"/>
                  <a:pt x="6283655" y="867757"/>
                </a:cubicBezTo>
                <a:cubicBezTo>
                  <a:pt x="6283655" y="860169"/>
                  <a:pt x="6290218" y="853339"/>
                  <a:pt x="6297511" y="853339"/>
                </a:cubicBezTo>
                <a:close/>
                <a:moveTo>
                  <a:pt x="6226679" y="853339"/>
                </a:moveTo>
                <a:cubicBezTo>
                  <a:pt x="6233242" y="853339"/>
                  <a:pt x="6239076" y="860169"/>
                  <a:pt x="6239076" y="867757"/>
                </a:cubicBezTo>
                <a:cubicBezTo>
                  <a:pt x="6239076" y="876105"/>
                  <a:pt x="6233242" y="882935"/>
                  <a:pt x="6226679" y="882935"/>
                </a:cubicBezTo>
                <a:cubicBezTo>
                  <a:pt x="6219386" y="882935"/>
                  <a:pt x="6212823" y="876105"/>
                  <a:pt x="6212823" y="867757"/>
                </a:cubicBezTo>
                <a:cubicBezTo>
                  <a:pt x="6212823" y="860169"/>
                  <a:pt x="6219386" y="855615"/>
                  <a:pt x="6226679" y="853339"/>
                </a:cubicBezTo>
                <a:close/>
                <a:moveTo>
                  <a:pt x="6154391" y="853339"/>
                </a:moveTo>
                <a:cubicBezTo>
                  <a:pt x="6161684" y="853339"/>
                  <a:pt x="6168247" y="857714"/>
                  <a:pt x="6168247" y="865007"/>
                </a:cubicBezTo>
                <a:cubicBezTo>
                  <a:pt x="6168247" y="873029"/>
                  <a:pt x="6161684" y="879593"/>
                  <a:pt x="6154391" y="879593"/>
                </a:cubicBezTo>
                <a:cubicBezTo>
                  <a:pt x="6147828" y="879593"/>
                  <a:pt x="6141994" y="873029"/>
                  <a:pt x="6141994" y="865007"/>
                </a:cubicBezTo>
                <a:cubicBezTo>
                  <a:pt x="6141994" y="857714"/>
                  <a:pt x="6147828" y="853339"/>
                  <a:pt x="6154391" y="853339"/>
                </a:cubicBezTo>
                <a:close/>
                <a:moveTo>
                  <a:pt x="6083559" y="853339"/>
                </a:moveTo>
                <a:cubicBezTo>
                  <a:pt x="6090852" y="853339"/>
                  <a:pt x="6097415" y="857714"/>
                  <a:pt x="6097415" y="865007"/>
                </a:cubicBezTo>
                <a:cubicBezTo>
                  <a:pt x="6097415" y="873029"/>
                  <a:pt x="6090852" y="879593"/>
                  <a:pt x="6083559" y="879593"/>
                </a:cubicBezTo>
                <a:cubicBezTo>
                  <a:pt x="6076996" y="879593"/>
                  <a:pt x="6071162" y="873029"/>
                  <a:pt x="6071162" y="865007"/>
                </a:cubicBezTo>
                <a:cubicBezTo>
                  <a:pt x="6071162" y="857714"/>
                  <a:pt x="6075537" y="853339"/>
                  <a:pt x="6083559" y="853339"/>
                </a:cubicBezTo>
                <a:close/>
                <a:moveTo>
                  <a:pt x="6011748" y="853339"/>
                </a:moveTo>
                <a:cubicBezTo>
                  <a:pt x="6019532" y="853339"/>
                  <a:pt x="6026537" y="857714"/>
                  <a:pt x="6026537" y="865007"/>
                </a:cubicBezTo>
                <a:cubicBezTo>
                  <a:pt x="6026537" y="873029"/>
                  <a:pt x="6019532" y="879593"/>
                  <a:pt x="6011748" y="879593"/>
                </a:cubicBezTo>
                <a:cubicBezTo>
                  <a:pt x="6003186" y="879593"/>
                  <a:pt x="5996959" y="873029"/>
                  <a:pt x="5996959" y="865007"/>
                </a:cubicBezTo>
                <a:cubicBezTo>
                  <a:pt x="5996959" y="857714"/>
                  <a:pt x="6003186" y="853339"/>
                  <a:pt x="6011748" y="853339"/>
                </a:cubicBezTo>
                <a:close/>
                <a:moveTo>
                  <a:pt x="5940548" y="853339"/>
                </a:moveTo>
                <a:cubicBezTo>
                  <a:pt x="5948896" y="853339"/>
                  <a:pt x="5955726" y="857714"/>
                  <a:pt x="5955726" y="865007"/>
                </a:cubicBezTo>
                <a:cubicBezTo>
                  <a:pt x="5955726" y="873029"/>
                  <a:pt x="5948896" y="879593"/>
                  <a:pt x="5940548" y="879593"/>
                </a:cubicBezTo>
                <a:cubicBezTo>
                  <a:pt x="5932960" y="879593"/>
                  <a:pt x="5926130" y="873029"/>
                  <a:pt x="5926130" y="865007"/>
                </a:cubicBezTo>
                <a:cubicBezTo>
                  <a:pt x="5926130" y="857714"/>
                  <a:pt x="5932960" y="853339"/>
                  <a:pt x="5940548" y="853339"/>
                </a:cubicBezTo>
                <a:close/>
                <a:moveTo>
                  <a:pt x="5870088" y="853339"/>
                </a:moveTo>
                <a:cubicBezTo>
                  <a:pt x="5878650" y="853339"/>
                  <a:pt x="5884877" y="857714"/>
                  <a:pt x="5884877" y="865007"/>
                </a:cubicBezTo>
                <a:cubicBezTo>
                  <a:pt x="5884877" y="873029"/>
                  <a:pt x="5878650" y="879593"/>
                  <a:pt x="5870088" y="879593"/>
                </a:cubicBezTo>
                <a:cubicBezTo>
                  <a:pt x="5862304" y="879593"/>
                  <a:pt x="5855299" y="873029"/>
                  <a:pt x="5855299" y="865007"/>
                </a:cubicBezTo>
                <a:cubicBezTo>
                  <a:pt x="5855299" y="857714"/>
                  <a:pt x="5862304" y="853339"/>
                  <a:pt x="5870088" y="853339"/>
                </a:cubicBezTo>
                <a:close/>
                <a:moveTo>
                  <a:pt x="5798325" y="853339"/>
                </a:moveTo>
                <a:cubicBezTo>
                  <a:pt x="5806347" y="853339"/>
                  <a:pt x="5810722" y="857714"/>
                  <a:pt x="5810722" y="865007"/>
                </a:cubicBezTo>
                <a:cubicBezTo>
                  <a:pt x="5810722" y="873029"/>
                  <a:pt x="5806347" y="879593"/>
                  <a:pt x="5798325" y="879593"/>
                </a:cubicBezTo>
                <a:cubicBezTo>
                  <a:pt x="5791032" y="879593"/>
                  <a:pt x="5784469" y="873029"/>
                  <a:pt x="5784469" y="865007"/>
                </a:cubicBezTo>
                <a:cubicBezTo>
                  <a:pt x="5784469" y="857714"/>
                  <a:pt x="5791032" y="853339"/>
                  <a:pt x="5798325" y="853339"/>
                </a:cubicBezTo>
                <a:close/>
                <a:moveTo>
                  <a:pt x="5724122" y="853339"/>
                </a:moveTo>
                <a:cubicBezTo>
                  <a:pt x="5730685" y="853339"/>
                  <a:pt x="5736519" y="857714"/>
                  <a:pt x="5736519" y="865007"/>
                </a:cubicBezTo>
                <a:cubicBezTo>
                  <a:pt x="5736519" y="873029"/>
                  <a:pt x="5730685" y="879593"/>
                  <a:pt x="5724122" y="879593"/>
                </a:cubicBezTo>
                <a:cubicBezTo>
                  <a:pt x="5716100" y="879593"/>
                  <a:pt x="5710266" y="873029"/>
                  <a:pt x="5710266" y="865007"/>
                </a:cubicBezTo>
                <a:cubicBezTo>
                  <a:pt x="5710266" y="857714"/>
                  <a:pt x="5716100" y="853339"/>
                  <a:pt x="5724122" y="853339"/>
                </a:cubicBezTo>
                <a:close/>
                <a:moveTo>
                  <a:pt x="5653291" y="853339"/>
                </a:moveTo>
                <a:cubicBezTo>
                  <a:pt x="5659125" y="853339"/>
                  <a:pt x="5665688" y="857714"/>
                  <a:pt x="5665688" y="865007"/>
                </a:cubicBezTo>
                <a:cubicBezTo>
                  <a:pt x="5665688" y="873029"/>
                  <a:pt x="5659125" y="879593"/>
                  <a:pt x="5653291" y="879593"/>
                </a:cubicBezTo>
                <a:cubicBezTo>
                  <a:pt x="5645269" y="879593"/>
                  <a:pt x="5639435" y="873029"/>
                  <a:pt x="5639435" y="865007"/>
                </a:cubicBezTo>
                <a:cubicBezTo>
                  <a:pt x="5639435" y="857714"/>
                  <a:pt x="5645269" y="853339"/>
                  <a:pt x="5653291" y="853339"/>
                </a:cubicBezTo>
                <a:close/>
                <a:moveTo>
                  <a:pt x="5581002" y="853339"/>
                </a:moveTo>
                <a:cubicBezTo>
                  <a:pt x="5588295" y="853339"/>
                  <a:pt x="5594858" y="857714"/>
                  <a:pt x="5594858" y="865007"/>
                </a:cubicBezTo>
                <a:cubicBezTo>
                  <a:pt x="5594858" y="873029"/>
                  <a:pt x="5588295" y="879593"/>
                  <a:pt x="5581002" y="879593"/>
                </a:cubicBezTo>
                <a:cubicBezTo>
                  <a:pt x="5574439" y="879593"/>
                  <a:pt x="5568605" y="873029"/>
                  <a:pt x="5568605" y="865007"/>
                </a:cubicBezTo>
                <a:cubicBezTo>
                  <a:pt x="5568605" y="859173"/>
                  <a:pt x="5574439" y="853339"/>
                  <a:pt x="5581002" y="853339"/>
                </a:cubicBezTo>
                <a:close/>
                <a:moveTo>
                  <a:pt x="5510171" y="853339"/>
                </a:moveTo>
                <a:cubicBezTo>
                  <a:pt x="5517464" y="853339"/>
                  <a:pt x="5524027" y="859173"/>
                  <a:pt x="5524027" y="865007"/>
                </a:cubicBezTo>
                <a:cubicBezTo>
                  <a:pt x="5524027" y="873029"/>
                  <a:pt x="5517464" y="879593"/>
                  <a:pt x="5510171" y="879593"/>
                </a:cubicBezTo>
                <a:cubicBezTo>
                  <a:pt x="5503608" y="879593"/>
                  <a:pt x="5497774" y="873029"/>
                  <a:pt x="5497774" y="865007"/>
                </a:cubicBezTo>
                <a:cubicBezTo>
                  <a:pt x="5497774" y="859173"/>
                  <a:pt x="5503608" y="853339"/>
                  <a:pt x="5510171" y="853339"/>
                </a:cubicBezTo>
                <a:close/>
                <a:moveTo>
                  <a:pt x="5438937" y="853339"/>
                </a:moveTo>
                <a:cubicBezTo>
                  <a:pt x="5447182" y="853339"/>
                  <a:pt x="5453178" y="859173"/>
                  <a:pt x="5453178" y="865007"/>
                </a:cubicBezTo>
                <a:cubicBezTo>
                  <a:pt x="5453178" y="873029"/>
                  <a:pt x="5447182" y="879593"/>
                  <a:pt x="5438937" y="879593"/>
                </a:cubicBezTo>
                <a:cubicBezTo>
                  <a:pt x="5431442" y="879593"/>
                  <a:pt x="5426945" y="873029"/>
                  <a:pt x="5426945" y="865007"/>
                </a:cubicBezTo>
                <a:cubicBezTo>
                  <a:pt x="5426945" y="859173"/>
                  <a:pt x="5431442" y="853339"/>
                  <a:pt x="5438937" y="853339"/>
                </a:cubicBezTo>
                <a:close/>
                <a:moveTo>
                  <a:pt x="5367530" y="853339"/>
                </a:moveTo>
                <a:cubicBezTo>
                  <a:pt x="5376092" y="853339"/>
                  <a:pt x="5382318" y="859173"/>
                  <a:pt x="5382318" y="865007"/>
                </a:cubicBezTo>
                <a:cubicBezTo>
                  <a:pt x="5382318" y="873029"/>
                  <a:pt x="5376092" y="879593"/>
                  <a:pt x="5367530" y="879593"/>
                </a:cubicBezTo>
                <a:cubicBezTo>
                  <a:pt x="5359747" y="879593"/>
                  <a:pt x="5352742" y="873029"/>
                  <a:pt x="5352742" y="865007"/>
                </a:cubicBezTo>
                <a:cubicBezTo>
                  <a:pt x="5352742" y="859173"/>
                  <a:pt x="5359747" y="853339"/>
                  <a:pt x="5367530" y="853339"/>
                </a:cubicBezTo>
                <a:close/>
                <a:moveTo>
                  <a:pt x="5296699" y="853339"/>
                </a:moveTo>
                <a:cubicBezTo>
                  <a:pt x="5305261" y="853339"/>
                  <a:pt x="5311488" y="859173"/>
                  <a:pt x="5311488" y="865007"/>
                </a:cubicBezTo>
                <a:cubicBezTo>
                  <a:pt x="5311488" y="873029"/>
                  <a:pt x="5305261" y="879593"/>
                  <a:pt x="5296699" y="879593"/>
                </a:cubicBezTo>
                <a:cubicBezTo>
                  <a:pt x="5288915" y="879593"/>
                  <a:pt x="5281910" y="873029"/>
                  <a:pt x="5281910" y="865007"/>
                </a:cubicBezTo>
                <a:cubicBezTo>
                  <a:pt x="5281910" y="859173"/>
                  <a:pt x="5288915" y="853339"/>
                  <a:pt x="5296699" y="853339"/>
                </a:cubicBezTo>
                <a:close/>
                <a:moveTo>
                  <a:pt x="5225869" y="853339"/>
                </a:moveTo>
                <a:cubicBezTo>
                  <a:pt x="5234431" y="853339"/>
                  <a:pt x="5240657" y="859173"/>
                  <a:pt x="5240657" y="865007"/>
                </a:cubicBezTo>
                <a:cubicBezTo>
                  <a:pt x="5240657" y="873029"/>
                  <a:pt x="5234431" y="879593"/>
                  <a:pt x="5225869" y="879593"/>
                </a:cubicBezTo>
                <a:cubicBezTo>
                  <a:pt x="5217307" y="879593"/>
                  <a:pt x="5211081" y="873029"/>
                  <a:pt x="5211081" y="865007"/>
                </a:cubicBezTo>
                <a:cubicBezTo>
                  <a:pt x="5211081" y="859173"/>
                  <a:pt x="5217307" y="853339"/>
                  <a:pt x="5225869" y="853339"/>
                </a:cubicBezTo>
                <a:close/>
                <a:moveTo>
                  <a:pt x="5154105" y="853339"/>
                </a:moveTo>
                <a:cubicBezTo>
                  <a:pt x="5162127" y="853339"/>
                  <a:pt x="5166502" y="859173"/>
                  <a:pt x="5166502" y="865007"/>
                </a:cubicBezTo>
                <a:cubicBezTo>
                  <a:pt x="5166502" y="873029"/>
                  <a:pt x="5162127" y="879593"/>
                  <a:pt x="5154105" y="879593"/>
                </a:cubicBezTo>
                <a:cubicBezTo>
                  <a:pt x="5146083" y="879593"/>
                  <a:pt x="5140249" y="873029"/>
                  <a:pt x="5140249" y="865007"/>
                </a:cubicBezTo>
                <a:cubicBezTo>
                  <a:pt x="5140249" y="859173"/>
                  <a:pt x="5146083" y="853339"/>
                  <a:pt x="5154105" y="853339"/>
                </a:cubicBezTo>
                <a:close/>
                <a:moveTo>
                  <a:pt x="5083276" y="853339"/>
                </a:moveTo>
                <a:cubicBezTo>
                  <a:pt x="5089110" y="853339"/>
                  <a:pt x="5095673" y="859173"/>
                  <a:pt x="5095673" y="865007"/>
                </a:cubicBezTo>
                <a:cubicBezTo>
                  <a:pt x="5095673" y="873029"/>
                  <a:pt x="5089110" y="879593"/>
                  <a:pt x="5083276" y="879593"/>
                </a:cubicBezTo>
                <a:cubicBezTo>
                  <a:pt x="5075254" y="879593"/>
                  <a:pt x="5069420" y="873029"/>
                  <a:pt x="5069420" y="865007"/>
                </a:cubicBezTo>
                <a:cubicBezTo>
                  <a:pt x="5069420" y="859173"/>
                  <a:pt x="5075254" y="853339"/>
                  <a:pt x="5083276" y="853339"/>
                </a:cubicBezTo>
                <a:close/>
                <a:moveTo>
                  <a:pt x="5012445" y="853339"/>
                </a:moveTo>
                <a:cubicBezTo>
                  <a:pt x="5018279" y="853339"/>
                  <a:pt x="5024842" y="859173"/>
                  <a:pt x="5024842" y="865007"/>
                </a:cubicBezTo>
                <a:cubicBezTo>
                  <a:pt x="5024842" y="873029"/>
                  <a:pt x="5018279" y="879593"/>
                  <a:pt x="5012445" y="879593"/>
                </a:cubicBezTo>
                <a:cubicBezTo>
                  <a:pt x="5004423" y="879593"/>
                  <a:pt x="4998589" y="873029"/>
                  <a:pt x="4998589" y="865007"/>
                </a:cubicBezTo>
                <a:cubicBezTo>
                  <a:pt x="4998589" y="859173"/>
                  <a:pt x="5004423" y="853339"/>
                  <a:pt x="5012445" y="853339"/>
                </a:cubicBezTo>
                <a:close/>
                <a:moveTo>
                  <a:pt x="4940157" y="853339"/>
                </a:moveTo>
                <a:cubicBezTo>
                  <a:pt x="4948179" y="853339"/>
                  <a:pt x="4954013" y="859173"/>
                  <a:pt x="4954013" y="865007"/>
                </a:cubicBezTo>
                <a:cubicBezTo>
                  <a:pt x="4954013" y="873029"/>
                  <a:pt x="4948179" y="879593"/>
                  <a:pt x="4940157" y="879593"/>
                </a:cubicBezTo>
                <a:cubicBezTo>
                  <a:pt x="4934323" y="879593"/>
                  <a:pt x="4927760" y="873029"/>
                  <a:pt x="4927760" y="865007"/>
                </a:cubicBezTo>
                <a:cubicBezTo>
                  <a:pt x="4927760" y="859173"/>
                  <a:pt x="4934323" y="853339"/>
                  <a:pt x="4940157" y="853339"/>
                </a:cubicBezTo>
                <a:close/>
                <a:moveTo>
                  <a:pt x="4865953" y="853339"/>
                </a:moveTo>
                <a:cubicBezTo>
                  <a:pt x="4873975" y="853339"/>
                  <a:pt x="4879809" y="859173"/>
                  <a:pt x="4879809" y="865007"/>
                </a:cubicBezTo>
                <a:cubicBezTo>
                  <a:pt x="4879809" y="873029"/>
                  <a:pt x="4873975" y="879593"/>
                  <a:pt x="4865953" y="879593"/>
                </a:cubicBezTo>
                <a:cubicBezTo>
                  <a:pt x="4858661" y="879593"/>
                  <a:pt x="4853556" y="873029"/>
                  <a:pt x="4853556" y="865007"/>
                </a:cubicBezTo>
                <a:cubicBezTo>
                  <a:pt x="4853556" y="859173"/>
                  <a:pt x="4858661" y="853339"/>
                  <a:pt x="4865953" y="853339"/>
                </a:cubicBezTo>
                <a:close/>
                <a:moveTo>
                  <a:pt x="4797514" y="853339"/>
                </a:moveTo>
                <a:cubicBezTo>
                  <a:pt x="4806076" y="853339"/>
                  <a:pt x="4812303" y="859173"/>
                  <a:pt x="4812303" y="865007"/>
                </a:cubicBezTo>
                <a:cubicBezTo>
                  <a:pt x="4812303" y="873029"/>
                  <a:pt x="4806076" y="879593"/>
                  <a:pt x="4797514" y="879593"/>
                </a:cubicBezTo>
                <a:cubicBezTo>
                  <a:pt x="4789730" y="879593"/>
                  <a:pt x="4782725" y="873029"/>
                  <a:pt x="4782725" y="865007"/>
                </a:cubicBezTo>
                <a:cubicBezTo>
                  <a:pt x="4782725" y="859173"/>
                  <a:pt x="4789730" y="853339"/>
                  <a:pt x="4797514" y="853339"/>
                </a:cubicBezTo>
                <a:close/>
                <a:moveTo>
                  <a:pt x="4726684" y="853339"/>
                </a:moveTo>
                <a:cubicBezTo>
                  <a:pt x="4735246" y="853339"/>
                  <a:pt x="4741472" y="859173"/>
                  <a:pt x="4741472" y="865007"/>
                </a:cubicBezTo>
                <a:cubicBezTo>
                  <a:pt x="4741472" y="873029"/>
                  <a:pt x="4735246" y="879593"/>
                  <a:pt x="4726684" y="879593"/>
                </a:cubicBezTo>
                <a:cubicBezTo>
                  <a:pt x="4718122" y="879593"/>
                  <a:pt x="4711896" y="873029"/>
                  <a:pt x="4711896" y="865007"/>
                </a:cubicBezTo>
                <a:cubicBezTo>
                  <a:pt x="4711896" y="859173"/>
                  <a:pt x="4718122" y="853339"/>
                  <a:pt x="4726684" y="853339"/>
                </a:cubicBezTo>
                <a:close/>
                <a:moveTo>
                  <a:pt x="4655853" y="853339"/>
                </a:moveTo>
                <a:cubicBezTo>
                  <a:pt x="4663637" y="853339"/>
                  <a:pt x="4670642" y="859173"/>
                  <a:pt x="4670642" y="865007"/>
                </a:cubicBezTo>
                <a:cubicBezTo>
                  <a:pt x="4670642" y="873029"/>
                  <a:pt x="4663637" y="879593"/>
                  <a:pt x="4655853" y="879593"/>
                </a:cubicBezTo>
                <a:cubicBezTo>
                  <a:pt x="4647291" y="879593"/>
                  <a:pt x="4641064" y="873029"/>
                  <a:pt x="4641064" y="865007"/>
                </a:cubicBezTo>
                <a:cubicBezTo>
                  <a:pt x="4641064" y="859173"/>
                  <a:pt x="4647291" y="853339"/>
                  <a:pt x="4655853" y="853339"/>
                </a:cubicBezTo>
                <a:close/>
                <a:moveTo>
                  <a:pt x="4584091" y="853339"/>
                </a:moveTo>
                <a:cubicBezTo>
                  <a:pt x="4591384" y="853339"/>
                  <a:pt x="4596488" y="859173"/>
                  <a:pt x="4596488" y="865007"/>
                </a:cubicBezTo>
                <a:cubicBezTo>
                  <a:pt x="4596488" y="873029"/>
                  <a:pt x="4591384" y="879593"/>
                  <a:pt x="4584091" y="879593"/>
                </a:cubicBezTo>
                <a:cubicBezTo>
                  <a:pt x="4576069" y="879593"/>
                  <a:pt x="4570235" y="873029"/>
                  <a:pt x="4570235" y="865007"/>
                </a:cubicBezTo>
                <a:cubicBezTo>
                  <a:pt x="4570235" y="859173"/>
                  <a:pt x="4576069" y="853339"/>
                  <a:pt x="4584091" y="853339"/>
                </a:cubicBezTo>
                <a:close/>
                <a:moveTo>
                  <a:pt x="4513260" y="853339"/>
                </a:moveTo>
                <a:cubicBezTo>
                  <a:pt x="4519094" y="853339"/>
                  <a:pt x="4525657" y="859173"/>
                  <a:pt x="4525657" y="865007"/>
                </a:cubicBezTo>
                <a:cubicBezTo>
                  <a:pt x="4525657" y="873029"/>
                  <a:pt x="4519094" y="879593"/>
                  <a:pt x="4513260" y="879593"/>
                </a:cubicBezTo>
                <a:cubicBezTo>
                  <a:pt x="4505238" y="879593"/>
                  <a:pt x="4499404" y="873029"/>
                  <a:pt x="4499404" y="865007"/>
                </a:cubicBezTo>
                <a:cubicBezTo>
                  <a:pt x="4499404" y="859173"/>
                  <a:pt x="4505238" y="853339"/>
                  <a:pt x="4513260" y="853339"/>
                </a:cubicBezTo>
                <a:close/>
                <a:moveTo>
                  <a:pt x="4439056" y="853339"/>
                </a:moveTo>
                <a:cubicBezTo>
                  <a:pt x="4445619" y="853339"/>
                  <a:pt x="4451453" y="859173"/>
                  <a:pt x="4451453" y="865007"/>
                </a:cubicBezTo>
                <a:cubicBezTo>
                  <a:pt x="4451453" y="873029"/>
                  <a:pt x="4445619" y="879593"/>
                  <a:pt x="4439056" y="879593"/>
                </a:cubicBezTo>
                <a:cubicBezTo>
                  <a:pt x="4431763" y="879593"/>
                  <a:pt x="4425200" y="873029"/>
                  <a:pt x="4425200" y="865007"/>
                </a:cubicBezTo>
                <a:cubicBezTo>
                  <a:pt x="4425200" y="859173"/>
                  <a:pt x="4431763" y="853339"/>
                  <a:pt x="4439056" y="853339"/>
                </a:cubicBezTo>
                <a:close/>
                <a:moveTo>
                  <a:pt x="4366768" y="853339"/>
                </a:moveTo>
                <a:cubicBezTo>
                  <a:pt x="4374790" y="853339"/>
                  <a:pt x="4380624" y="859173"/>
                  <a:pt x="4380624" y="865007"/>
                </a:cubicBezTo>
                <a:cubicBezTo>
                  <a:pt x="4380624" y="873029"/>
                  <a:pt x="4374790" y="879593"/>
                  <a:pt x="4366768" y="879593"/>
                </a:cubicBezTo>
                <a:cubicBezTo>
                  <a:pt x="4360934" y="879593"/>
                  <a:pt x="4354371" y="873029"/>
                  <a:pt x="4354371" y="867195"/>
                </a:cubicBezTo>
                <a:cubicBezTo>
                  <a:pt x="4354371" y="859173"/>
                  <a:pt x="4360934" y="853339"/>
                  <a:pt x="4366768" y="853339"/>
                </a:cubicBezTo>
                <a:close/>
                <a:moveTo>
                  <a:pt x="4295937" y="853339"/>
                </a:moveTo>
                <a:cubicBezTo>
                  <a:pt x="4303959" y="853339"/>
                  <a:pt x="4309793" y="859173"/>
                  <a:pt x="4309793" y="867195"/>
                </a:cubicBezTo>
                <a:cubicBezTo>
                  <a:pt x="4309793" y="873029"/>
                  <a:pt x="4303959" y="879593"/>
                  <a:pt x="4295937" y="879593"/>
                </a:cubicBezTo>
                <a:cubicBezTo>
                  <a:pt x="4290103" y="879593"/>
                  <a:pt x="4283540" y="873029"/>
                  <a:pt x="4283540" y="867195"/>
                </a:cubicBezTo>
                <a:cubicBezTo>
                  <a:pt x="4283540" y="859173"/>
                  <a:pt x="4290103" y="853339"/>
                  <a:pt x="4295937" y="853339"/>
                </a:cubicBezTo>
                <a:close/>
                <a:moveTo>
                  <a:pt x="4225107" y="853339"/>
                </a:moveTo>
                <a:cubicBezTo>
                  <a:pt x="4233129" y="853339"/>
                  <a:pt x="4238963" y="859173"/>
                  <a:pt x="4238963" y="867195"/>
                </a:cubicBezTo>
                <a:cubicBezTo>
                  <a:pt x="4238963" y="873029"/>
                  <a:pt x="4233129" y="879593"/>
                  <a:pt x="4225107" y="879593"/>
                </a:cubicBezTo>
                <a:cubicBezTo>
                  <a:pt x="4217085" y="879593"/>
                  <a:pt x="4212710" y="873029"/>
                  <a:pt x="4212710" y="867195"/>
                </a:cubicBezTo>
                <a:cubicBezTo>
                  <a:pt x="4212710" y="859173"/>
                  <a:pt x="4217085" y="853339"/>
                  <a:pt x="4225107" y="853339"/>
                </a:cubicBezTo>
                <a:close/>
                <a:moveTo>
                  <a:pt x="4153295" y="853339"/>
                </a:moveTo>
                <a:cubicBezTo>
                  <a:pt x="4161078" y="853339"/>
                  <a:pt x="4168083" y="859173"/>
                  <a:pt x="4168083" y="867195"/>
                </a:cubicBezTo>
                <a:cubicBezTo>
                  <a:pt x="4168083" y="873029"/>
                  <a:pt x="4161078" y="879593"/>
                  <a:pt x="4153295" y="879593"/>
                </a:cubicBezTo>
                <a:cubicBezTo>
                  <a:pt x="4144733" y="879593"/>
                  <a:pt x="4138507" y="873029"/>
                  <a:pt x="4138507" y="867195"/>
                </a:cubicBezTo>
                <a:cubicBezTo>
                  <a:pt x="4138507" y="859173"/>
                  <a:pt x="4144733" y="853339"/>
                  <a:pt x="4153295" y="853339"/>
                </a:cubicBezTo>
                <a:close/>
                <a:moveTo>
                  <a:pt x="4082465" y="853339"/>
                </a:moveTo>
                <a:cubicBezTo>
                  <a:pt x="4090249" y="853339"/>
                  <a:pt x="4097254" y="859173"/>
                  <a:pt x="4097254" y="867195"/>
                </a:cubicBezTo>
                <a:cubicBezTo>
                  <a:pt x="4097254" y="873029"/>
                  <a:pt x="4090249" y="879593"/>
                  <a:pt x="4082465" y="879593"/>
                </a:cubicBezTo>
                <a:cubicBezTo>
                  <a:pt x="4073903" y="879593"/>
                  <a:pt x="4067676" y="873029"/>
                  <a:pt x="4067676" y="867195"/>
                </a:cubicBezTo>
                <a:cubicBezTo>
                  <a:pt x="4067676" y="859173"/>
                  <a:pt x="4073903" y="853339"/>
                  <a:pt x="4082465" y="853339"/>
                </a:cubicBezTo>
                <a:close/>
                <a:moveTo>
                  <a:pt x="4011635" y="853339"/>
                </a:moveTo>
                <a:cubicBezTo>
                  <a:pt x="4019418" y="853339"/>
                  <a:pt x="4026423" y="859173"/>
                  <a:pt x="4026423" y="867195"/>
                </a:cubicBezTo>
                <a:cubicBezTo>
                  <a:pt x="4026423" y="873029"/>
                  <a:pt x="4019418" y="879593"/>
                  <a:pt x="4011635" y="879593"/>
                </a:cubicBezTo>
                <a:cubicBezTo>
                  <a:pt x="4003073" y="879593"/>
                  <a:pt x="3996847" y="873029"/>
                  <a:pt x="3996847" y="867195"/>
                </a:cubicBezTo>
                <a:cubicBezTo>
                  <a:pt x="3996847" y="859173"/>
                  <a:pt x="4003073" y="853339"/>
                  <a:pt x="4011635" y="853339"/>
                </a:cubicBezTo>
                <a:close/>
                <a:moveTo>
                  <a:pt x="3939871" y="853339"/>
                </a:moveTo>
                <a:cubicBezTo>
                  <a:pt x="3947893" y="853339"/>
                  <a:pt x="3952268" y="859173"/>
                  <a:pt x="3952268" y="867195"/>
                </a:cubicBezTo>
                <a:cubicBezTo>
                  <a:pt x="3952268" y="873029"/>
                  <a:pt x="3947893" y="879593"/>
                  <a:pt x="3939871" y="879593"/>
                </a:cubicBezTo>
                <a:cubicBezTo>
                  <a:pt x="3932578" y="879593"/>
                  <a:pt x="3926015" y="873029"/>
                  <a:pt x="3926015" y="867195"/>
                </a:cubicBezTo>
                <a:cubicBezTo>
                  <a:pt x="3926015" y="859173"/>
                  <a:pt x="3932578" y="853339"/>
                  <a:pt x="3939871" y="853339"/>
                </a:cubicBezTo>
                <a:close/>
                <a:moveTo>
                  <a:pt x="3869042" y="853339"/>
                </a:moveTo>
                <a:cubicBezTo>
                  <a:pt x="3875605" y="853339"/>
                  <a:pt x="3881439" y="859173"/>
                  <a:pt x="3881439" y="867195"/>
                </a:cubicBezTo>
                <a:cubicBezTo>
                  <a:pt x="3881439" y="873029"/>
                  <a:pt x="3875605" y="879593"/>
                  <a:pt x="3869042" y="879593"/>
                </a:cubicBezTo>
                <a:cubicBezTo>
                  <a:pt x="3861749" y="879593"/>
                  <a:pt x="3855186" y="873029"/>
                  <a:pt x="3855186" y="867195"/>
                </a:cubicBezTo>
                <a:cubicBezTo>
                  <a:pt x="3855186" y="859173"/>
                  <a:pt x="3861749" y="853339"/>
                  <a:pt x="3869042" y="853339"/>
                </a:cubicBezTo>
                <a:close/>
                <a:moveTo>
                  <a:pt x="3796752" y="853339"/>
                </a:moveTo>
                <a:cubicBezTo>
                  <a:pt x="3804774" y="853339"/>
                  <a:pt x="3810608" y="859173"/>
                  <a:pt x="3810608" y="867195"/>
                </a:cubicBezTo>
                <a:cubicBezTo>
                  <a:pt x="3810608" y="873029"/>
                  <a:pt x="3804774" y="879593"/>
                  <a:pt x="3796752" y="879593"/>
                </a:cubicBezTo>
                <a:cubicBezTo>
                  <a:pt x="3790918" y="879593"/>
                  <a:pt x="3784355" y="873029"/>
                  <a:pt x="3784355" y="867195"/>
                </a:cubicBezTo>
                <a:cubicBezTo>
                  <a:pt x="3784355" y="859173"/>
                  <a:pt x="3790918" y="853339"/>
                  <a:pt x="3796752" y="853339"/>
                </a:cubicBezTo>
                <a:close/>
                <a:moveTo>
                  <a:pt x="3725922" y="853339"/>
                </a:moveTo>
                <a:cubicBezTo>
                  <a:pt x="3733944" y="853339"/>
                  <a:pt x="3739778" y="859173"/>
                  <a:pt x="3739778" y="867195"/>
                </a:cubicBezTo>
                <a:cubicBezTo>
                  <a:pt x="3739778" y="873029"/>
                  <a:pt x="3733944" y="879593"/>
                  <a:pt x="3725922" y="879593"/>
                </a:cubicBezTo>
                <a:cubicBezTo>
                  <a:pt x="3719359" y="879593"/>
                  <a:pt x="3713525" y="873029"/>
                  <a:pt x="3713525" y="867195"/>
                </a:cubicBezTo>
                <a:cubicBezTo>
                  <a:pt x="3713525" y="859173"/>
                  <a:pt x="3719359" y="853339"/>
                  <a:pt x="3725922" y="853339"/>
                </a:cubicBezTo>
                <a:close/>
                <a:moveTo>
                  <a:pt x="3655091" y="853339"/>
                </a:moveTo>
                <a:cubicBezTo>
                  <a:pt x="3662384" y="853339"/>
                  <a:pt x="3668947" y="859173"/>
                  <a:pt x="3668947" y="867195"/>
                </a:cubicBezTo>
                <a:cubicBezTo>
                  <a:pt x="3668947" y="873029"/>
                  <a:pt x="3662384" y="879593"/>
                  <a:pt x="3655091" y="879593"/>
                </a:cubicBezTo>
                <a:cubicBezTo>
                  <a:pt x="3647069" y="879593"/>
                  <a:pt x="3642694" y="873029"/>
                  <a:pt x="3642694" y="867195"/>
                </a:cubicBezTo>
                <a:cubicBezTo>
                  <a:pt x="3642694" y="859173"/>
                  <a:pt x="3647069" y="853339"/>
                  <a:pt x="3655091" y="853339"/>
                </a:cubicBezTo>
                <a:close/>
                <a:moveTo>
                  <a:pt x="3583280" y="853339"/>
                </a:moveTo>
                <a:cubicBezTo>
                  <a:pt x="3591064" y="853339"/>
                  <a:pt x="3598069" y="859173"/>
                  <a:pt x="3598069" y="867195"/>
                </a:cubicBezTo>
                <a:cubicBezTo>
                  <a:pt x="3598069" y="873029"/>
                  <a:pt x="3591064" y="879593"/>
                  <a:pt x="3583280" y="879593"/>
                </a:cubicBezTo>
                <a:cubicBezTo>
                  <a:pt x="3574718" y="879593"/>
                  <a:pt x="3568491" y="873029"/>
                  <a:pt x="3568491" y="867195"/>
                </a:cubicBezTo>
                <a:cubicBezTo>
                  <a:pt x="3568491" y="859173"/>
                  <a:pt x="3574718" y="853339"/>
                  <a:pt x="3583280" y="853339"/>
                </a:cubicBezTo>
                <a:close/>
                <a:moveTo>
                  <a:pt x="3512449" y="853339"/>
                </a:moveTo>
                <a:cubicBezTo>
                  <a:pt x="3520232" y="853339"/>
                  <a:pt x="3527237" y="859173"/>
                  <a:pt x="3527237" y="867195"/>
                </a:cubicBezTo>
                <a:cubicBezTo>
                  <a:pt x="3527237" y="873029"/>
                  <a:pt x="3520232" y="879593"/>
                  <a:pt x="3512449" y="879593"/>
                </a:cubicBezTo>
                <a:cubicBezTo>
                  <a:pt x="3503887" y="879593"/>
                  <a:pt x="3497661" y="873029"/>
                  <a:pt x="3497661" y="867195"/>
                </a:cubicBezTo>
                <a:cubicBezTo>
                  <a:pt x="3497661" y="859173"/>
                  <a:pt x="3503887" y="853339"/>
                  <a:pt x="3512449" y="853339"/>
                </a:cubicBezTo>
                <a:close/>
                <a:moveTo>
                  <a:pt x="3441619" y="853339"/>
                </a:moveTo>
                <a:cubicBezTo>
                  <a:pt x="3450181" y="853339"/>
                  <a:pt x="3456408" y="859173"/>
                  <a:pt x="3456408" y="867195"/>
                </a:cubicBezTo>
                <a:cubicBezTo>
                  <a:pt x="3456408" y="873029"/>
                  <a:pt x="3450181" y="879593"/>
                  <a:pt x="3441619" y="879593"/>
                </a:cubicBezTo>
                <a:cubicBezTo>
                  <a:pt x="3433835" y="879593"/>
                  <a:pt x="3426830" y="873029"/>
                  <a:pt x="3426830" y="867195"/>
                </a:cubicBezTo>
                <a:cubicBezTo>
                  <a:pt x="3426830" y="859173"/>
                  <a:pt x="3433835" y="853339"/>
                  <a:pt x="3441619" y="853339"/>
                </a:cubicBezTo>
                <a:close/>
                <a:moveTo>
                  <a:pt x="3369857" y="853339"/>
                </a:moveTo>
                <a:cubicBezTo>
                  <a:pt x="3377879" y="853339"/>
                  <a:pt x="3382254" y="859173"/>
                  <a:pt x="3382254" y="867195"/>
                </a:cubicBezTo>
                <a:cubicBezTo>
                  <a:pt x="3382254" y="873029"/>
                  <a:pt x="3377879" y="879593"/>
                  <a:pt x="3369857" y="879593"/>
                </a:cubicBezTo>
                <a:cubicBezTo>
                  <a:pt x="3362564" y="879593"/>
                  <a:pt x="3356001" y="873029"/>
                  <a:pt x="3356001" y="867195"/>
                </a:cubicBezTo>
                <a:cubicBezTo>
                  <a:pt x="3356001" y="859173"/>
                  <a:pt x="3362564" y="853339"/>
                  <a:pt x="3369857" y="853339"/>
                </a:cubicBezTo>
                <a:close/>
                <a:moveTo>
                  <a:pt x="1013589" y="853339"/>
                </a:moveTo>
                <a:cubicBezTo>
                  <a:pt x="1021181" y="853339"/>
                  <a:pt x="1028011" y="859566"/>
                  <a:pt x="1028011" y="868127"/>
                </a:cubicBezTo>
                <a:cubicBezTo>
                  <a:pt x="1028011" y="875911"/>
                  <a:pt x="1021181" y="882916"/>
                  <a:pt x="1013589" y="882916"/>
                </a:cubicBezTo>
                <a:cubicBezTo>
                  <a:pt x="1005243" y="882916"/>
                  <a:pt x="998413" y="875911"/>
                  <a:pt x="998413" y="868127"/>
                </a:cubicBezTo>
                <a:cubicBezTo>
                  <a:pt x="998413" y="859566"/>
                  <a:pt x="1005243" y="853339"/>
                  <a:pt x="1013589" y="853339"/>
                </a:cubicBezTo>
                <a:close/>
                <a:moveTo>
                  <a:pt x="368059" y="785881"/>
                </a:moveTo>
                <a:cubicBezTo>
                  <a:pt x="376081" y="785881"/>
                  <a:pt x="380456" y="790256"/>
                  <a:pt x="380456" y="797549"/>
                </a:cubicBezTo>
                <a:cubicBezTo>
                  <a:pt x="380456" y="805571"/>
                  <a:pt x="376081" y="812135"/>
                  <a:pt x="368059" y="812135"/>
                </a:cubicBezTo>
                <a:cubicBezTo>
                  <a:pt x="360766" y="812135"/>
                  <a:pt x="354203" y="805571"/>
                  <a:pt x="354203" y="797549"/>
                </a:cubicBezTo>
                <a:cubicBezTo>
                  <a:pt x="354203" y="790256"/>
                  <a:pt x="360766" y="785881"/>
                  <a:pt x="368059" y="785881"/>
                </a:cubicBezTo>
                <a:close/>
                <a:moveTo>
                  <a:pt x="297226" y="785881"/>
                </a:moveTo>
                <a:cubicBezTo>
                  <a:pt x="303791" y="785881"/>
                  <a:pt x="309624" y="790256"/>
                  <a:pt x="309624" y="797549"/>
                </a:cubicBezTo>
                <a:cubicBezTo>
                  <a:pt x="309624" y="805571"/>
                  <a:pt x="303791" y="812135"/>
                  <a:pt x="297226" y="812135"/>
                </a:cubicBezTo>
                <a:cubicBezTo>
                  <a:pt x="289933" y="812135"/>
                  <a:pt x="283371" y="805571"/>
                  <a:pt x="283371" y="797549"/>
                </a:cubicBezTo>
                <a:cubicBezTo>
                  <a:pt x="283371" y="790256"/>
                  <a:pt x="289933" y="785881"/>
                  <a:pt x="297226" y="785881"/>
                </a:cubicBezTo>
                <a:close/>
                <a:moveTo>
                  <a:pt x="226398" y="785881"/>
                </a:moveTo>
                <a:cubicBezTo>
                  <a:pt x="232233" y="785881"/>
                  <a:pt x="238797" y="790256"/>
                  <a:pt x="238797" y="797549"/>
                </a:cubicBezTo>
                <a:cubicBezTo>
                  <a:pt x="238797" y="805571"/>
                  <a:pt x="232233" y="812135"/>
                  <a:pt x="226398" y="812135"/>
                </a:cubicBezTo>
                <a:cubicBezTo>
                  <a:pt x="218375" y="812135"/>
                  <a:pt x="212542" y="805571"/>
                  <a:pt x="212542" y="797549"/>
                </a:cubicBezTo>
                <a:cubicBezTo>
                  <a:pt x="212542" y="790256"/>
                  <a:pt x="218375" y="785881"/>
                  <a:pt x="226398" y="785881"/>
                </a:cubicBezTo>
                <a:close/>
                <a:moveTo>
                  <a:pt x="154101" y="785881"/>
                </a:moveTo>
                <a:cubicBezTo>
                  <a:pt x="161394" y="785881"/>
                  <a:pt x="167957" y="790256"/>
                  <a:pt x="167957" y="797549"/>
                </a:cubicBezTo>
                <a:cubicBezTo>
                  <a:pt x="167957" y="805571"/>
                  <a:pt x="161394" y="812135"/>
                  <a:pt x="154101" y="812135"/>
                </a:cubicBezTo>
                <a:cubicBezTo>
                  <a:pt x="147538" y="812135"/>
                  <a:pt x="141704" y="805571"/>
                  <a:pt x="141704" y="797549"/>
                </a:cubicBezTo>
                <a:cubicBezTo>
                  <a:pt x="141704" y="790256"/>
                  <a:pt x="147538" y="785881"/>
                  <a:pt x="154101" y="785881"/>
                </a:cubicBezTo>
                <a:close/>
                <a:moveTo>
                  <a:pt x="83272" y="785881"/>
                </a:moveTo>
                <a:cubicBezTo>
                  <a:pt x="90564" y="785881"/>
                  <a:pt x="97128" y="790256"/>
                  <a:pt x="97128" y="797549"/>
                </a:cubicBezTo>
                <a:cubicBezTo>
                  <a:pt x="97128" y="805571"/>
                  <a:pt x="90564" y="812135"/>
                  <a:pt x="83272" y="812135"/>
                </a:cubicBezTo>
                <a:cubicBezTo>
                  <a:pt x="76708" y="812135"/>
                  <a:pt x="70874" y="805571"/>
                  <a:pt x="70874" y="797549"/>
                </a:cubicBezTo>
                <a:cubicBezTo>
                  <a:pt x="70874" y="790256"/>
                  <a:pt x="76708" y="785881"/>
                  <a:pt x="83272" y="785881"/>
                </a:cubicBezTo>
                <a:close/>
                <a:moveTo>
                  <a:pt x="12036" y="785881"/>
                </a:moveTo>
                <a:cubicBezTo>
                  <a:pt x="20281" y="785881"/>
                  <a:pt x="26277" y="790256"/>
                  <a:pt x="26277" y="797549"/>
                </a:cubicBezTo>
                <a:cubicBezTo>
                  <a:pt x="26277" y="805571"/>
                  <a:pt x="20281" y="812135"/>
                  <a:pt x="12036" y="812135"/>
                </a:cubicBezTo>
                <a:cubicBezTo>
                  <a:pt x="4541" y="812135"/>
                  <a:pt x="44" y="805571"/>
                  <a:pt x="44" y="797549"/>
                </a:cubicBezTo>
                <a:cubicBezTo>
                  <a:pt x="44" y="790256"/>
                  <a:pt x="4541" y="785881"/>
                  <a:pt x="12036" y="785881"/>
                </a:cubicBezTo>
                <a:close/>
                <a:moveTo>
                  <a:pt x="4726684" y="782507"/>
                </a:moveTo>
                <a:cubicBezTo>
                  <a:pt x="4735246" y="782507"/>
                  <a:pt x="4741472" y="789070"/>
                  <a:pt x="4741472" y="794904"/>
                </a:cubicBezTo>
                <a:cubicBezTo>
                  <a:pt x="4741472" y="802926"/>
                  <a:pt x="4735246" y="808761"/>
                  <a:pt x="4726684" y="808761"/>
                </a:cubicBezTo>
                <a:cubicBezTo>
                  <a:pt x="4718122" y="808761"/>
                  <a:pt x="4711896" y="802926"/>
                  <a:pt x="4711896" y="794904"/>
                </a:cubicBezTo>
                <a:cubicBezTo>
                  <a:pt x="4711896" y="789070"/>
                  <a:pt x="4718122" y="782507"/>
                  <a:pt x="4726684" y="782507"/>
                </a:cubicBezTo>
                <a:close/>
                <a:moveTo>
                  <a:pt x="4655853" y="782507"/>
                </a:moveTo>
                <a:cubicBezTo>
                  <a:pt x="4663637" y="782507"/>
                  <a:pt x="4670642" y="789070"/>
                  <a:pt x="4670642" y="794904"/>
                </a:cubicBezTo>
                <a:cubicBezTo>
                  <a:pt x="4670642" y="802926"/>
                  <a:pt x="4663637" y="808761"/>
                  <a:pt x="4655853" y="808761"/>
                </a:cubicBezTo>
                <a:cubicBezTo>
                  <a:pt x="4647291" y="808761"/>
                  <a:pt x="4641064" y="802926"/>
                  <a:pt x="4641064" y="794904"/>
                </a:cubicBezTo>
                <a:cubicBezTo>
                  <a:pt x="4641064" y="789070"/>
                  <a:pt x="4647291" y="782507"/>
                  <a:pt x="4655853" y="782507"/>
                </a:cubicBezTo>
                <a:close/>
                <a:moveTo>
                  <a:pt x="4584091" y="782507"/>
                </a:moveTo>
                <a:cubicBezTo>
                  <a:pt x="4591384" y="782507"/>
                  <a:pt x="4596488" y="789070"/>
                  <a:pt x="4596488" y="794904"/>
                </a:cubicBezTo>
                <a:cubicBezTo>
                  <a:pt x="4596488" y="802926"/>
                  <a:pt x="4591384" y="808761"/>
                  <a:pt x="4584091" y="808761"/>
                </a:cubicBezTo>
                <a:cubicBezTo>
                  <a:pt x="4576069" y="808761"/>
                  <a:pt x="4570235" y="802926"/>
                  <a:pt x="4570235" y="794904"/>
                </a:cubicBezTo>
                <a:cubicBezTo>
                  <a:pt x="4570235" y="789070"/>
                  <a:pt x="4576069" y="782507"/>
                  <a:pt x="4584091" y="782507"/>
                </a:cubicBezTo>
                <a:close/>
                <a:moveTo>
                  <a:pt x="4513260" y="782507"/>
                </a:moveTo>
                <a:cubicBezTo>
                  <a:pt x="4519094" y="782507"/>
                  <a:pt x="4525657" y="789070"/>
                  <a:pt x="4525657" y="794904"/>
                </a:cubicBezTo>
                <a:cubicBezTo>
                  <a:pt x="4525657" y="802926"/>
                  <a:pt x="4519094" y="808761"/>
                  <a:pt x="4513260" y="808761"/>
                </a:cubicBezTo>
                <a:cubicBezTo>
                  <a:pt x="4505238" y="808761"/>
                  <a:pt x="4499404" y="802926"/>
                  <a:pt x="4499404" y="794904"/>
                </a:cubicBezTo>
                <a:cubicBezTo>
                  <a:pt x="4499404" y="789070"/>
                  <a:pt x="4505238" y="782507"/>
                  <a:pt x="4513260" y="782507"/>
                </a:cubicBezTo>
                <a:close/>
                <a:moveTo>
                  <a:pt x="4439056" y="782507"/>
                </a:moveTo>
                <a:cubicBezTo>
                  <a:pt x="4445619" y="782507"/>
                  <a:pt x="4451453" y="789070"/>
                  <a:pt x="4451453" y="794904"/>
                </a:cubicBezTo>
                <a:cubicBezTo>
                  <a:pt x="4451453" y="802926"/>
                  <a:pt x="4445619" y="808761"/>
                  <a:pt x="4439056" y="808761"/>
                </a:cubicBezTo>
                <a:cubicBezTo>
                  <a:pt x="4431763" y="808761"/>
                  <a:pt x="4425200" y="802926"/>
                  <a:pt x="4425200" y="794904"/>
                </a:cubicBezTo>
                <a:cubicBezTo>
                  <a:pt x="4425200" y="789070"/>
                  <a:pt x="4431763" y="782507"/>
                  <a:pt x="4439056" y="782507"/>
                </a:cubicBezTo>
                <a:close/>
                <a:moveTo>
                  <a:pt x="4366768" y="782507"/>
                </a:moveTo>
                <a:cubicBezTo>
                  <a:pt x="4374790" y="782507"/>
                  <a:pt x="4380624" y="789070"/>
                  <a:pt x="4380624" y="794904"/>
                </a:cubicBezTo>
                <a:cubicBezTo>
                  <a:pt x="4380624" y="802926"/>
                  <a:pt x="4374790" y="808761"/>
                  <a:pt x="4366768" y="808761"/>
                </a:cubicBezTo>
                <a:cubicBezTo>
                  <a:pt x="4360934" y="808761"/>
                  <a:pt x="4354371" y="802926"/>
                  <a:pt x="4354371" y="794904"/>
                </a:cubicBezTo>
                <a:cubicBezTo>
                  <a:pt x="4354371" y="789070"/>
                  <a:pt x="4360934" y="782507"/>
                  <a:pt x="4366768" y="782507"/>
                </a:cubicBezTo>
                <a:close/>
                <a:moveTo>
                  <a:pt x="4295937" y="782507"/>
                </a:moveTo>
                <a:cubicBezTo>
                  <a:pt x="4303959" y="782507"/>
                  <a:pt x="4309793" y="789070"/>
                  <a:pt x="4309793" y="794904"/>
                </a:cubicBezTo>
                <a:cubicBezTo>
                  <a:pt x="4309793" y="802926"/>
                  <a:pt x="4303959" y="808761"/>
                  <a:pt x="4295937" y="808761"/>
                </a:cubicBezTo>
                <a:cubicBezTo>
                  <a:pt x="4290103" y="808761"/>
                  <a:pt x="4283540" y="802926"/>
                  <a:pt x="4283540" y="794904"/>
                </a:cubicBezTo>
                <a:cubicBezTo>
                  <a:pt x="4283540" y="789070"/>
                  <a:pt x="4290103" y="782507"/>
                  <a:pt x="4295937" y="782507"/>
                </a:cubicBezTo>
                <a:close/>
                <a:moveTo>
                  <a:pt x="4225107" y="782507"/>
                </a:moveTo>
                <a:cubicBezTo>
                  <a:pt x="4233129" y="782507"/>
                  <a:pt x="4238963" y="789070"/>
                  <a:pt x="4238963" y="794904"/>
                </a:cubicBezTo>
                <a:cubicBezTo>
                  <a:pt x="4238963" y="802926"/>
                  <a:pt x="4233129" y="808761"/>
                  <a:pt x="4225107" y="808761"/>
                </a:cubicBezTo>
                <a:cubicBezTo>
                  <a:pt x="4217085" y="808761"/>
                  <a:pt x="4212710" y="802926"/>
                  <a:pt x="4212710" y="794904"/>
                </a:cubicBezTo>
                <a:cubicBezTo>
                  <a:pt x="4212710" y="789070"/>
                  <a:pt x="4217085" y="782507"/>
                  <a:pt x="4225107" y="782507"/>
                </a:cubicBezTo>
                <a:close/>
                <a:moveTo>
                  <a:pt x="4153295" y="782507"/>
                </a:moveTo>
                <a:cubicBezTo>
                  <a:pt x="4161078" y="782507"/>
                  <a:pt x="4168083" y="789070"/>
                  <a:pt x="4168083" y="794904"/>
                </a:cubicBezTo>
                <a:cubicBezTo>
                  <a:pt x="4168083" y="802926"/>
                  <a:pt x="4161078" y="808761"/>
                  <a:pt x="4153295" y="808761"/>
                </a:cubicBezTo>
                <a:cubicBezTo>
                  <a:pt x="4144733" y="808761"/>
                  <a:pt x="4138507" y="802926"/>
                  <a:pt x="4138507" y="794904"/>
                </a:cubicBezTo>
                <a:cubicBezTo>
                  <a:pt x="4138507" y="789070"/>
                  <a:pt x="4144733" y="782507"/>
                  <a:pt x="4153295" y="782507"/>
                </a:cubicBezTo>
                <a:close/>
                <a:moveTo>
                  <a:pt x="4082465" y="782507"/>
                </a:moveTo>
                <a:cubicBezTo>
                  <a:pt x="4090249" y="782507"/>
                  <a:pt x="4097254" y="789070"/>
                  <a:pt x="4097254" y="794904"/>
                </a:cubicBezTo>
                <a:cubicBezTo>
                  <a:pt x="4097254" y="802926"/>
                  <a:pt x="4090249" y="808761"/>
                  <a:pt x="4082465" y="808761"/>
                </a:cubicBezTo>
                <a:cubicBezTo>
                  <a:pt x="4073903" y="808761"/>
                  <a:pt x="4067676" y="802926"/>
                  <a:pt x="4067676" y="794904"/>
                </a:cubicBezTo>
                <a:cubicBezTo>
                  <a:pt x="4067676" y="789070"/>
                  <a:pt x="4073903" y="782507"/>
                  <a:pt x="4082465" y="782507"/>
                </a:cubicBezTo>
                <a:close/>
                <a:moveTo>
                  <a:pt x="4010703" y="782507"/>
                </a:moveTo>
                <a:cubicBezTo>
                  <a:pt x="4017996" y="782507"/>
                  <a:pt x="4023100" y="789070"/>
                  <a:pt x="4023100" y="794904"/>
                </a:cubicBezTo>
                <a:cubicBezTo>
                  <a:pt x="4023100" y="802926"/>
                  <a:pt x="4017996" y="808761"/>
                  <a:pt x="4010703" y="808761"/>
                </a:cubicBezTo>
                <a:cubicBezTo>
                  <a:pt x="4002681" y="808761"/>
                  <a:pt x="3996847" y="802926"/>
                  <a:pt x="3996847" y="794904"/>
                </a:cubicBezTo>
                <a:cubicBezTo>
                  <a:pt x="3996847" y="789070"/>
                  <a:pt x="4002681" y="782507"/>
                  <a:pt x="4010703" y="782507"/>
                </a:cubicBezTo>
                <a:close/>
                <a:moveTo>
                  <a:pt x="3939871" y="782507"/>
                </a:moveTo>
                <a:cubicBezTo>
                  <a:pt x="3946434" y="782507"/>
                  <a:pt x="3952268" y="789070"/>
                  <a:pt x="3952268" y="794904"/>
                </a:cubicBezTo>
                <a:cubicBezTo>
                  <a:pt x="3952268" y="802926"/>
                  <a:pt x="3946434" y="808761"/>
                  <a:pt x="3939871" y="808761"/>
                </a:cubicBezTo>
                <a:cubicBezTo>
                  <a:pt x="3932578" y="808761"/>
                  <a:pt x="3926015" y="802926"/>
                  <a:pt x="3926015" y="794904"/>
                </a:cubicBezTo>
                <a:cubicBezTo>
                  <a:pt x="3926015" y="789070"/>
                  <a:pt x="3932578" y="782507"/>
                  <a:pt x="3939871" y="782507"/>
                </a:cubicBezTo>
                <a:close/>
                <a:moveTo>
                  <a:pt x="3869042" y="782507"/>
                </a:moveTo>
                <a:cubicBezTo>
                  <a:pt x="3875605" y="782507"/>
                  <a:pt x="3881439" y="789070"/>
                  <a:pt x="3881439" y="794904"/>
                </a:cubicBezTo>
                <a:cubicBezTo>
                  <a:pt x="3881439" y="802926"/>
                  <a:pt x="3875605" y="808761"/>
                  <a:pt x="3869042" y="808761"/>
                </a:cubicBezTo>
                <a:cubicBezTo>
                  <a:pt x="3861749" y="808761"/>
                  <a:pt x="3855186" y="802926"/>
                  <a:pt x="3855186" y="794904"/>
                </a:cubicBezTo>
                <a:cubicBezTo>
                  <a:pt x="3855186" y="789070"/>
                  <a:pt x="3861749" y="782507"/>
                  <a:pt x="3869042" y="782507"/>
                </a:cubicBezTo>
                <a:close/>
                <a:moveTo>
                  <a:pt x="3796752" y="782507"/>
                </a:moveTo>
                <a:cubicBezTo>
                  <a:pt x="3804774" y="782507"/>
                  <a:pt x="3810608" y="789070"/>
                  <a:pt x="3810608" y="796363"/>
                </a:cubicBezTo>
                <a:cubicBezTo>
                  <a:pt x="3810608" y="802926"/>
                  <a:pt x="3804774" y="808761"/>
                  <a:pt x="3796752" y="808761"/>
                </a:cubicBezTo>
                <a:cubicBezTo>
                  <a:pt x="3790918" y="808761"/>
                  <a:pt x="3784355" y="802926"/>
                  <a:pt x="3784355" y="796363"/>
                </a:cubicBezTo>
                <a:cubicBezTo>
                  <a:pt x="3784355" y="789070"/>
                  <a:pt x="3790918" y="782507"/>
                  <a:pt x="3796752" y="782507"/>
                </a:cubicBezTo>
                <a:close/>
                <a:moveTo>
                  <a:pt x="3725922" y="782507"/>
                </a:moveTo>
                <a:cubicBezTo>
                  <a:pt x="3733944" y="782507"/>
                  <a:pt x="3739778" y="789070"/>
                  <a:pt x="3739778" y="796363"/>
                </a:cubicBezTo>
                <a:cubicBezTo>
                  <a:pt x="3739778" y="802926"/>
                  <a:pt x="3733944" y="808761"/>
                  <a:pt x="3725922" y="808761"/>
                </a:cubicBezTo>
                <a:cubicBezTo>
                  <a:pt x="3719359" y="808761"/>
                  <a:pt x="3713525" y="802926"/>
                  <a:pt x="3713525" y="796363"/>
                </a:cubicBezTo>
                <a:cubicBezTo>
                  <a:pt x="3713525" y="789070"/>
                  <a:pt x="3719359" y="782507"/>
                  <a:pt x="3725922" y="782507"/>
                </a:cubicBezTo>
                <a:close/>
                <a:moveTo>
                  <a:pt x="3655091" y="782507"/>
                </a:moveTo>
                <a:cubicBezTo>
                  <a:pt x="3662384" y="782507"/>
                  <a:pt x="3668947" y="789070"/>
                  <a:pt x="3668947" y="796363"/>
                </a:cubicBezTo>
                <a:cubicBezTo>
                  <a:pt x="3668947" y="802926"/>
                  <a:pt x="3662384" y="808761"/>
                  <a:pt x="3655091" y="808761"/>
                </a:cubicBezTo>
                <a:cubicBezTo>
                  <a:pt x="3647069" y="808761"/>
                  <a:pt x="3642694" y="802926"/>
                  <a:pt x="3642694" y="796363"/>
                </a:cubicBezTo>
                <a:cubicBezTo>
                  <a:pt x="3642694" y="789070"/>
                  <a:pt x="3647069" y="782507"/>
                  <a:pt x="3655091" y="782507"/>
                </a:cubicBezTo>
                <a:close/>
                <a:moveTo>
                  <a:pt x="3583280" y="782507"/>
                </a:moveTo>
                <a:cubicBezTo>
                  <a:pt x="3591064" y="782507"/>
                  <a:pt x="3598069" y="789070"/>
                  <a:pt x="3598069" y="796363"/>
                </a:cubicBezTo>
                <a:cubicBezTo>
                  <a:pt x="3598069" y="802926"/>
                  <a:pt x="3591064" y="808761"/>
                  <a:pt x="3583280" y="808761"/>
                </a:cubicBezTo>
                <a:cubicBezTo>
                  <a:pt x="3574718" y="808761"/>
                  <a:pt x="3568491" y="802926"/>
                  <a:pt x="3568491" y="796363"/>
                </a:cubicBezTo>
                <a:cubicBezTo>
                  <a:pt x="3568491" y="789070"/>
                  <a:pt x="3574718" y="782507"/>
                  <a:pt x="3583280" y="782507"/>
                </a:cubicBezTo>
                <a:close/>
                <a:moveTo>
                  <a:pt x="3512449" y="782507"/>
                </a:moveTo>
                <a:cubicBezTo>
                  <a:pt x="3520232" y="782507"/>
                  <a:pt x="3527237" y="789070"/>
                  <a:pt x="3527237" y="796363"/>
                </a:cubicBezTo>
                <a:cubicBezTo>
                  <a:pt x="3527237" y="802926"/>
                  <a:pt x="3520232" y="808761"/>
                  <a:pt x="3512449" y="808761"/>
                </a:cubicBezTo>
                <a:cubicBezTo>
                  <a:pt x="3503887" y="808761"/>
                  <a:pt x="3497661" y="802926"/>
                  <a:pt x="3497661" y="796363"/>
                </a:cubicBezTo>
                <a:cubicBezTo>
                  <a:pt x="3497661" y="789070"/>
                  <a:pt x="3503887" y="782507"/>
                  <a:pt x="3512449" y="782507"/>
                </a:cubicBezTo>
                <a:close/>
                <a:moveTo>
                  <a:pt x="3441619" y="782507"/>
                </a:moveTo>
                <a:cubicBezTo>
                  <a:pt x="3450181" y="782507"/>
                  <a:pt x="3456408" y="789070"/>
                  <a:pt x="3456408" y="796363"/>
                </a:cubicBezTo>
                <a:cubicBezTo>
                  <a:pt x="3456408" y="802926"/>
                  <a:pt x="3450181" y="808761"/>
                  <a:pt x="3441619" y="808761"/>
                </a:cubicBezTo>
                <a:cubicBezTo>
                  <a:pt x="3433835" y="808761"/>
                  <a:pt x="3426830" y="802926"/>
                  <a:pt x="3426830" y="796363"/>
                </a:cubicBezTo>
                <a:cubicBezTo>
                  <a:pt x="3426830" y="789070"/>
                  <a:pt x="3433835" y="782507"/>
                  <a:pt x="3441619" y="782507"/>
                </a:cubicBezTo>
                <a:close/>
                <a:moveTo>
                  <a:pt x="3369857" y="782507"/>
                </a:moveTo>
                <a:cubicBezTo>
                  <a:pt x="3377879" y="782507"/>
                  <a:pt x="3382254" y="789070"/>
                  <a:pt x="3382254" y="796363"/>
                </a:cubicBezTo>
                <a:cubicBezTo>
                  <a:pt x="3382254" y="802926"/>
                  <a:pt x="3377879" y="808761"/>
                  <a:pt x="3369857" y="808761"/>
                </a:cubicBezTo>
                <a:cubicBezTo>
                  <a:pt x="3362564" y="808761"/>
                  <a:pt x="3356001" y="802926"/>
                  <a:pt x="3356001" y="796363"/>
                </a:cubicBezTo>
                <a:cubicBezTo>
                  <a:pt x="3356001" y="789070"/>
                  <a:pt x="3362564" y="782507"/>
                  <a:pt x="3369857" y="782507"/>
                </a:cubicBezTo>
                <a:close/>
                <a:moveTo>
                  <a:pt x="3299083" y="782507"/>
                </a:moveTo>
                <a:cubicBezTo>
                  <a:pt x="3305645" y="782507"/>
                  <a:pt x="3311480" y="789070"/>
                  <a:pt x="3311480" y="796363"/>
                </a:cubicBezTo>
                <a:cubicBezTo>
                  <a:pt x="3311480" y="802926"/>
                  <a:pt x="3305645" y="808761"/>
                  <a:pt x="3299083" y="808761"/>
                </a:cubicBezTo>
                <a:cubicBezTo>
                  <a:pt x="3291789" y="808761"/>
                  <a:pt x="3285229" y="802926"/>
                  <a:pt x="3285229" y="796363"/>
                </a:cubicBezTo>
                <a:cubicBezTo>
                  <a:pt x="3285229" y="789070"/>
                  <a:pt x="3291789" y="782507"/>
                  <a:pt x="3299083" y="782507"/>
                </a:cubicBezTo>
                <a:close/>
                <a:moveTo>
                  <a:pt x="3228250" y="782507"/>
                </a:moveTo>
                <a:cubicBezTo>
                  <a:pt x="3234814" y="782507"/>
                  <a:pt x="3240649" y="789070"/>
                  <a:pt x="3240649" y="796363"/>
                </a:cubicBezTo>
                <a:cubicBezTo>
                  <a:pt x="3240649" y="802926"/>
                  <a:pt x="3234814" y="808761"/>
                  <a:pt x="3228250" y="808761"/>
                </a:cubicBezTo>
                <a:cubicBezTo>
                  <a:pt x="3220230" y="808761"/>
                  <a:pt x="3214395" y="802926"/>
                  <a:pt x="3214395" y="796363"/>
                </a:cubicBezTo>
                <a:cubicBezTo>
                  <a:pt x="3214395" y="789070"/>
                  <a:pt x="3220230" y="782507"/>
                  <a:pt x="3228250" y="782507"/>
                </a:cubicBezTo>
                <a:close/>
                <a:moveTo>
                  <a:pt x="3152591" y="782507"/>
                </a:moveTo>
                <a:cubicBezTo>
                  <a:pt x="3159884" y="782507"/>
                  <a:pt x="3166447" y="789070"/>
                  <a:pt x="3166447" y="796363"/>
                </a:cubicBezTo>
                <a:cubicBezTo>
                  <a:pt x="3166447" y="802926"/>
                  <a:pt x="3159884" y="808761"/>
                  <a:pt x="3152591" y="808761"/>
                </a:cubicBezTo>
                <a:cubicBezTo>
                  <a:pt x="3146027" y="808761"/>
                  <a:pt x="3140193" y="802926"/>
                  <a:pt x="3140193" y="796363"/>
                </a:cubicBezTo>
                <a:cubicBezTo>
                  <a:pt x="3140193" y="789070"/>
                  <a:pt x="3146027" y="782507"/>
                  <a:pt x="3152591" y="782507"/>
                </a:cubicBezTo>
                <a:close/>
                <a:moveTo>
                  <a:pt x="1226672" y="782507"/>
                </a:moveTo>
                <a:cubicBezTo>
                  <a:pt x="1233964" y="782507"/>
                  <a:pt x="1240529" y="789337"/>
                  <a:pt x="1240529" y="796926"/>
                </a:cubicBezTo>
                <a:cubicBezTo>
                  <a:pt x="1240529" y="805275"/>
                  <a:pt x="1233964" y="812105"/>
                  <a:pt x="1226672" y="812105"/>
                </a:cubicBezTo>
                <a:cubicBezTo>
                  <a:pt x="1218658" y="812105"/>
                  <a:pt x="1214283" y="805275"/>
                  <a:pt x="1214283" y="796926"/>
                </a:cubicBezTo>
                <a:cubicBezTo>
                  <a:pt x="1214283" y="789337"/>
                  <a:pt x="1218658" y="782507"/>
                  <a:pt x="1226672" y="782507"/>
                </a:cubicBezTo>
                <a:close/>
                <a:moveTo>
                  <a:pt x="1154869" y="782507"/>
                </a:moveTo>
                <a:cubicBezTo>
                  <a:pt x="1162652" y="782507"/>
                  <a:pt x="1169658" y="789337"/>
                  <a:pt x="1169658" y="796926"/>
                </a:cubicBezTo>
                <a:cubicBezTo>
                  <a:pt x="1169658" y="805275"/>
                  <a:pt x="1162652" y="812105"/>
                  <a:pt x="1154869" y="812105"/>
                </a:cubicBezTo>
                <a:cubicBezTo>
                  <a:pt x="1146307" y="812105"/>
                  <a:pt x="1140080" y="805275"/>
                  <a:pt x="1140080" y="796926"/>
                </a:cubicBezTo>
                <a:cubicBezTo>
                  <a:pt x="1140080" y="789337"/>
                  <a:pt x="1146307" y="782507"/>
                  <a:pt x="1154869" y="782507"/>
                </a:cubicBezTo>
                <a:close/>
                <a:moveTo>
                  <a:pt x="1084040" y="782507"/>
                </a:moveTo>
                <a:cubicBezTo>
                  <a:pt x="1091822" y="782507"/>
                  <a:pt x="1098826" y="789337"/>
                  <a:pt x="1098826" y="796926"/>
                </a:cubicBezTo>
                <a:cubicBezTo>
                  <a:pt x="1098826" y="805275"/>
                  <a:pt x="1091822" y="812105"/>
                  <a:pt x="1084040" y="812105"/>
                </a:cubicBezTo>
                <a:cubicBezTo>
                  <a:pt x="1075478" y="812105"/>
                  <a:pt x="1069250" y="805275"/>
                  <a:pt x="1069250" y="796926"/>
                </a:cubicBezTo>
                <a:cubicBezTo>
                  <a:pt x="1069250" y="789337"/>
                  <a:pt x="1075478" y="782507"/>
                  <a:pt x="1084040" y="782507"/>
                </a:cubicBezTo>
                <a:close/>
                <a:moveTo>
                  <a:pt x="1013594" y="782507"/>
                </a:moveTo>
                <a:cubicBezTo>
                  <a:pt x="1021186" y="782507"/>
                  <a:pt x="1028015" y="789337"/>
                  <a:pt x="1028015" y="796926"/>
                </a:cubicBezTo>
                <a:cubicBezTo>
                  <a:pt x="1028015" y="805275"/>
                  <a:pt x="1021186" y="812105"/>
                  <a:pt x="1013594" y="812105"/>
                </a:cubicBezTo>
                <a:cubicBezTo>
                  <a:pt x="1005249" y="812105"/>
                  <a:pt x="998417" y="805275"/>
                  <a:pt x="998417" y="796926"/>
                </a:cubicBezTo>
                <a:cubicBezTo>
                  <a:pt x="998417" y="789337"/>
                  <a:pt x="1005249" y="782507"/>
                  <a:pt x="1013594" y="782507"/>
                </a:cubicBezTo>
                <a:close/>
                <a:moveTo>
                  <a:pt x="941447" y="782507"/>
                </a:moveTo>
                <a:cubicBezTo>
                  <a:pt x="949468" y="782507"/>
                  <a:pt x="953844" y="789337"/>
                  <a:pt x="953844" y="796926"/>
                </a:cubicBezTo>
                <a:cubicBezTo>
                  <a:pt x="953844" y="805275"/>
                  <a:pt x="949468" y="812105"/>
                  <a:pt x="941447" y="812105"/>
                </a:cubicBezTo>
                <a:cubicBezTo>
                  <a:pt x="934155" y="812105"/>
                  <a:pt x="927591" y="805275"/>
                  <a:pt x="927591" y="796926"/>
                </a:cubicBezTo>
                <a:cubicBezTo>
                  <a:pt x="927591" y="789337"/>
                  <a:pt x="934155" y="782507"/>
                  <a:pt x="941447" y="782507"/>
                </a:cubicBezTo>
                <a:close/>
                <a:moveTo>
                  <a:pt x="870615" y="782507"/>
                </a:moveTo>
                <a:cubicBezTo>
                  <a:pt x="877179" y="782507"/>
                  <a:pt x="883013" y="789337"/>
                  <a:pt x="883013" y="796926"/>
                </a:cubicBezTo>
                <a:cubicBezTo>
                  <a:pt x="883013" y="805275"/>
                  <a:pt x="877179" y="812105"/>
                  <a:pt x="870615" y="812105"/>
                </a:cubicBezTo>
                <a:cubicBezTo>
                  <a:pt x="863322" y="812105"/>
                  <a:pt x="856759" y="805275"/>
                  <a:pt x="856759" y="796926"/>
                </a:cubicBezTo>
                <a:cubicBezTo>
                  <a:pt x="856759" y="789337"/>
                  <a:pt x="863322" y="782507"/>
                  <a:pt x="870615" y="782507"/>
                </a:cubicBezTo>
                <a:close/>
                <a:moveTo>
                  <a:pt x="799784" y="782507"/>
                </a:moveTo>
                <a:cubicBezTo>
                  <a:pt x="806349" y="782507"/>
                  <a:pt x="812183" y="789337"/>
                  <a:pt x="812183" y="796926"/>
                </a:cubicBezTo>
                <a:cubicBezTo>
                  <a:pt x="812183" y="805275"/>
                  <a:pt x="806349" y="812105"/>
                  <a:pt x="799784" y="812105"/>
                </a:cubicBezTo>
                <a:cubicBezTo>
                  <a:pt x="792492" y="812105"/>
                  <a:pt x="785929" y="805275"/>
                  <a:pt x="785929" y="796926"/>
                </a:cubicBezTo>
                <a:cubicBezTo>
                  <a:pt x="785929" y="789337"/>
                  <a:pt x="792492" y="782507"/>
                  <a:pt x="799784" y="782507"/>
                </a:cubicBezTo>
                <a:close/>
                <a:moveTo>
                  <a:pt x="724123" y="782507"/>
                </a:moveTo>
                <a:cubicBezTo>
                  <a:pt x="731417" y="782507"/>
                  <a:pt x="737981" y="789337"/>
                  <a:pt x="737981" y="796926"/>
                </a:cubicBezTo>
                <a:cubicBezTo>
                  <a:pt x="737981" y="805275"/>
                  <a:pt x="731417" y="812105"/>
                  <a:pt x="724123" y="812105"/>
                </a:cubicBezTo>
                <a:cubicBezTo>
                  <a:pt x="717559" y="812105"/>
                  <a:pt x="711726" y="805275"/>
                  <a:pt x="711726" y="796926"/>
                </a:cubicBezTo>
                <a:cubicBezTo>
                  <a:pt x="711726" y="789337"/>
                  <a:pt x="717559" y="782507"/>
                  <a:pt x="724123" y="782507"/>
                </a:cubicBezTo>
                <a:close/>
                <a:moveTo>
                  <a:pt x="653293" y="782507"/>
                </a:moveTo>
                <a:cubicBezTo>
                  <a:pt x="660586" y="782507"/>
                  <a:pt x="667149" y="789337"/>
                  <a:pt x="667149" y="796926"/>
                </a:cubicBezTo>
                <a:cubicBezTo>
                  <a:pt x="667149" y="805275"/>
                  <a:pt x="660586" y="812105"/>
                  <a:pt x="653293" y="812105"/>
                </a:cubicBezTo>
                <a:cubicBezTo>
                  <a:pt x="645271" y="812105"/>
                  <a:pt x="640896" y="805275"/>
                  <a:pt x="640896" y="796926"/>
                </a:cubicBezTo>
                <a:cubicBezTo>
                  <a:pt x="640896" y="789337"/>
                  <a:pt x="645271" y="782507"/>
                  <a:pt x="653293" y="782507"/>
                </a:cubicBezTo>
                <a:close/>
                <a:moveTo>
                  <a:pt x="584855" y="782507"/>
                </a:moveTo>
                <a:cubicBezTo>
                  <a:pt x="592639" y="782507"/>
                  <a:pt x="599643" y="789337"/>
                  <a:pt x="599643" y="796926"/>
                </a:cubicBezTo>
                <a:cubicBezTo>
                  <a:pt x="599643" y="805275"/>
                  <a:pt x="592639" y="812105"/>
                  <a:pt x="584855" y="812105"/>
                </a:cubicBezTo>
                <a:cubicBezTo>
                  <a:pt x="576293" y="812105"/>
                  <a:pt x="570066" y="805275"/>
                  <a:pt x="570066" y="796926"/>
                </a:cubicBezTo>
                <a:cubicBezTo>
                  <a:pt x="570066" y="789337"/>
                  <a:pt x="576293" y="782507"/>
                  <a:pt x="584855" y="782507"/>
                </a:cubicBezTo>
                <a:close/>
                <a:moveTo>
                  <a:pt x="513654" y="782507"/>
                </a:moveTo>
                <a:cubicBezTo>
                  <a:pt x="522003" y="782507"/>
                  <a:pt x="528831" y="789337"/>
                  <a:pt x="528831" y="796926"/>
                </a:cubicBezTo>
                <a:cubicBezTo>
                  <a:pt x="528831" y="805275"/>
                  <a:pt x="522003" y="812105"/>
                  <a:pt x="513654" y="812105"/>
                </a:cubicBezTo>
                <a:cubicBezTo>
                  <a:pt x="506065" y="812105"/>
                  <a:pt x="499235" y="805275"/>
                  <a:pt x="499235" y="796926"/>
                </a:cubicBezTo>
                <a:cubicBezTo>
                  <a:pt x="499235" y="789337"/>
                  <a:pt x="506065" y="782507"/>
                  <a:pt x="513654" y="782507"/>
                </a:cubicBezTo>
                <a:close/>
                <a:moveTo>
                  <a:pt x="439821" y="782507"/>
                </a:moveTo>
                <a:cubicBezTo>
                  <a:pt x="448384" y="782507"/>
                  <a:pt x="454611" y="789337"/>
                  <a:pt x="454611" y="796926"/>
                </a:cubicBezTo>
                <a:cubicBezTo>
                  <a:pt x="454611" y="805275"/>
                  <a:pt x="448384" y="812105"/>
                  <a:pt x="439821" y="812105"/>
                </a:cubicBezTo>
                <a:cubicBezTo>
                  <a:pt x="432038" y="812105"/>
                  <a:pt x="425033" y="805275"/>
                  <a:pt x="425033" y="796926"/>
                </a:cubicBezTo>
                <a:cubicBezTo>
                  <a:pt x="425033" y="789337"/>
                  <a:pt x="432038" y="782507"/>
                  <a:pt x="439821" y="782507"/>
                </a:cubicBezTo>
                <a:close/>
                <a:moveTo>
                  <a:pt x="4439056" y="711678"/>
                </a:moveTo>
                <a:cubicBezTo>
                  <a:pt x="4445619" y="711678"/>
                  <a:pt x="4451453" y="716783"/>
                  <a:pt x="4451453" y="724075"/>
                </a:cubicBezTo>
                <a:cubicBezTo>
                  <a:pt x="4451453" y="732097"/>
                  <a:pt x="4445619" y="737932"/>
                  <a:pt x="4439056" y="737932"/>
                </a:cubicBezTo>
                <a:cubicBezTo>
                  <a:pt x="4431763" y="737932"/>
                  <a:pt x="4425200" y="732097"/>
                  <a:pt x="4425200" y="724075"/>
                </a:cubicBezTo>
                <a:cubicBezTo>
                  <a:pt x="4425200" y="716783"/>
                  <a:pt x="4431763" y="711678"/>
                  <a:pt x="4439056" y="711678"/>
                </a:cubicBezTo>
                <a:close/>
                <a:moveTo>
                  <a:pt x="4366768" y="711678"/>
                </a:moveTo>
                <a:cubicBezTo>
                  <a:pt x="4374790" y="711678"/>
                  <a:pt x="4380624" y="716783"/>
                  <a:pt x="4380624" y="724075"/>
                </a:cubicBezTo>
                <a:cubicBezTo>
                  <a:pt x="4380624" y="732097"/>
                  <a:pt x="4374790" y="737932"/>
                  <a:pt x="4366768" y="737932"/>
                </a:cubicBezTo>
                <a:cubicBezTo>
                  <a:pt x="4360934" y="737932"/>
                  <a:pt x="4354371" y="732097"/>
                  <a:pt x="4354371" y="724075"/>
                </a:cubicBezTo>
                <a:cubicBezTo>
                  <a:pt x="4354371" y="716783"/>
                  <a:pt x="4360934" y="711678"/>
                  <a:pt x="4366768" y="711678"/>
                </a:cubicBezTo>
                <a:close/>
                <a:moveTo>
                  <a:pt x="4295937" y="711678"/>
                </a:moveTo>
                <a:cubicBezTo>
                  <a:pt x="4303959" y="711678"/>
                  <a:pt x="4309793" y="716783"/>
                  <a:pt x="4309793" y="724075"/>
                </a:cubicBezTo>
                <a:cubicBezTo>
                  <a:pt x="4309793" y="732097"/>
                  <a:pt x="4303959" y="737932"/>
                  <a:pt x="4295937" y="737932"/>
                </a:cubicBezTo>
                <a:cubicBezTo>
                  <a:pt x="4290103" y="737932"/>
                  <a:pt x="4283540" y="732097"/>
                  <a:pt x="4283540" y="724075"/>
                </a:cubicBezTo>
                <a:cubicBezTo>
                  <a:pt x="4283540" y="716783"/>
                  <a:pt x="4290103" y="711678"/>
                  <a:pt x="4295937" y="711678"/>
                </a:cubicBezTo>
                <a:close/>
                <a:moveTo>
                  <a:pt x="4225107" y="711678"/>
                </a:moveTo>
                <a:cubicBezTo>
                  <a:pt x="4233129" y="711678"/>
                  <a:pt x="4238963" y="718241"/>
                  <a:pt x="4238963" y="724075"/>
                </a:cubicBezTo>
                <a:cubicBezTo>
                  <a:pt x="4238963" y="732097"/>
                  <a:pt x="4233129" y="737932"/>
                  <a:pt x="4225107" y="737932"/>
                </a:cubicBezTo>
                <a:cubicBezTo>
                  <a:pt x="4217085" y="737932"/>
                  <a:pt x="4212710" y="732097"/>
                  <a:pt x="4212710" y="724075"/>
                </a:cubicBezTo>
                <a:cubicBezTo>
                  <a:pt x="4212710" y="718241"/>
                  <a:pt x="4217085" y="711678"/>
                  <a:pt x="4225107" y="711678"/>
                </a:cubicBezTo>
                <a:close/>
                <a:moveTo>
                  <a:pt x="4153295" y="711678"/>
                </a:moveTo>
                <a:cubicBezTo>
                  <a:pt x="4161078" y="711678"/>
                  <a:pt x="4168083" y="718241"/>
                  <a:pt x="4168083" y="724075"/>
                </a:cubicBezTo>
                <a:cubicBezTo>
                  <a:pt x="4168083" y="732097"/>
                  <a:pt x="4161078" y="737932"/>
                  <a:pt x="4153295" y="737932"/>
                </a:cubicBezTo>
                <a:cubicBezTo>
                  <a:pt x="4144733" y="737932"/>
                  <a:pt x="4138507" y="732097"/>
                  <a:pt x="4138507" y="724075"/>
                </a:cubicBezTo>
                <a:cubicBezTo>
                  <a:pt x="4138507" y="718241"/>
                  <a:pt x="4144733" y="711678"/>
                  <a:pt x="4153295" y="711678"/>
                </a:cubicBezTo>
                <a:close/>
                <a:moveTo>
                  <a:pt x="4082465" y="711678"/>
                </a:moveTo>
                <a:cubicBezTo>
                  <a:pt x="4090249" y="711678"/>
                  <a:pt x="4097254" y="718241"/>
                  <a:pt x="4097254" y="724075"/>
                </a:cubicBezTo>
                <a:cubicBezTo>
                  <a:pt x="4097254" y="732097"/>
                  <a:pt x="4090249" y="737932"/>
                  <a:pt x="4082465" y="737932"/>
                </a:cubicBezTo>
                <a:cubicBezTo>
                  <a:pt x="4073903" y="737932"/>
                  <a:pt x="4067676" y="732097"/>
                  <a:pt x="4067676" y="724075"/>
                </a:cubicBezTo>
                <a:cubicBezTo>
                  <a:pt x="4067676" y="718241"/>
                  <a:pt x="4073903" y="711678"/>
                  <a:pt x="4082465" y="711678"/>
                </a:cubicBezTo>
                <a:close/>
                <a:moveTo>
                  <a:pt x="4010703" y="711678"/>
                </a:moveTo>
                <a:cubicBezTo>
                  <a:pt x="4017996" y="711678"/>
                  <a:pt x="4023100" y="718241"/>
                  <a:pt x="4023100" y="724075"/>
                </a:cubicBezTo>
                <a:cubicBezTo>
                  <a:pt x="4023100" y="732097"/>
                  <a:pt x="4017996" y="737932"/>
                  <a:pt x="4010703" y="737932"/>
                </a:cubicBezTo>
                <a:cubicBezTo>
                  <a:pt x="4002681" y="737932"/>
                  <a:pt x="3996847" y="732097"/>
                  <a:pt x="3996847" y="724075"/>
                </a:cubicBezTo>
                <a:cubicBezTo>
                  <a:pt x="3996847" y="718241"/>
                  <a:pt x="4002681" y="711678"/>
                  <a:pt x="4010703" y="711678"/>
                </a:cubicBezTo>
                <a:close/>
                <a:moveTo>
                  <a:pt x="3939871" y="711678"/>
                </a:moveTo>
                <a:cubicBezTo>
                  <a:pt x="3946434" y="711678"/>
                  <a:pt x="3952268" y="718241"/>
                  <a:pt x="3952268" y="724075"/>
                </a:cubicBezTo>
                <a:cubicBezTo>
                  <a:pt x="3952268" y="732097"/>
                  <a:pt x="3946434" y="737932"/>
                  <a:pt x="3939871" y="737932"/>
                </a:cubicBezTo>
                <a:cubicBezTo>
                  <a:pt x="3932578" y="737932"/>
                  <a:pt x="3926015" y="732097"/>
                  <a:pt x="3926015" y="724075"/>
                </a:cubicBezTo>
                <a:cubicBezTo>
                  <a:pt x="3926015" y="718241"/>
                  <a:pt x="3932578" y="711678"/>
                  <a:pt x="3939871" y="711678"/>
                </a:cubicBezTo>
                <a:close/>
                <a:moveTo>
                  <a:pt x="3869042" y="711678"/>
                </a:moveTo>
                <a:cubicBezTo>
                  <a:pt x="3875605" y="711678"/>
                  <a:pt x="3881439" y="718241"/>
                  <a:pt x="3881439" y="724075"/>
                </a:cubicBezTo>
                <a:cubicBezTo>
                  <a:pt x="3881439" y="732097"/>
                  <a:pt x="3875605" y="737932"/>
                  <a:pt x="3869042" y="737932"/>
                </a:cubicBezTo>
                <a:cubicBezTo>
                  <a:pt x="3861749" y="737932"/>
                  <a:pt x="3855186" y="732097"/>
                  <a:pt x="3855186" y="724075"/>
                </a:cubicBezTo>
                <a:cubicBezTo>
                  <a:pt x="3855186" y="718241"/>
                  <a:pt x="3861749" y="711678"/>
                  <a:pt x="3869042" y="711678"/>
                </a:cubicBezTo>
                <a:close/>
                <a:moveTo>
                  <a:pt x="3796752" y="711678"/>
                </a:moveTo>
                <a:cubicBezTo>
                  <a:pt x="3804774" y="711678"/>
                  <a:pt x="3810608" y="718241"/>
                  <a:pt x="3810608" y="724075"/>
                </a:cubicBezTo>
                <a:cubicBezTo>
                  <a:pt x="3810608" y="732097"/>
                  <a:pt x="3804774" y="737932"/>
                  <a:pt x="3796752" y="737932"/>
                </a:cubicBezTo>
                <a:cubicBezTo>
                  <a:pt x="3790918" y="737932"/>
                  <a:pt x="3784355" y="732097"/>
                  <a:pt x="3784355" y="724075"/>
                </a:cubicBezTo>
                <a:cubicBezTo>
                  <a:pt x="3784355" y="718241"/>
                  <a:pt x="3790918" y="711678"/>
                  <a:pt x="3796752" y="711678"/>
                </a:cubicBezTo>
                <a:close/>
                <a:moveTo>
                  <a:pt x="3725922" y="711678"/>
                </a:moveTo>
                <a:cubicBezTo>
                  <a:pt x="3733944" y="711678"/>
                  <a:pt x="3739778" y="718241"/>
                  <a:pt x="3739778" y="724075"/>
                </a:cubicBezTo>
                <a:cubicBezTo>
                  <a:pt x="3739778" y="732097"/>
                  <a:pt x="3733944" y="737932"/>
                  <a:pt x="3725922" y="737932"/>
                </a:cubicBezTo>
                <a:cubicBezTo>
                  <a:pt x="3719359" y="737932"/>
                  <a:pt x="3713525" y="732097"/>
                  <a:pt x="3713525" y="724075"/>
                </a:cubicBezTo>
                <a:cubicBezTo>
                  <a:pt x="3713525" y="718241"/>
                  <a:pt x="3719359" y="711678"/>
                  <a:pt x="3725922" y="711678"/>
                </a:cubicBezTo>
                <a:close/>
                <a:moveTo>
                  <a:pt x="3655091" y="711678"/>
                </a:moveTo>
                <a:cubicBezTo>
                  <a:pt x="3662384" y="711678"/>
                  <a:pt x="3668947" y="718241"/>
                  <a:pt x="3668947" y="724075"/>
                </a:cubicBezTo>
                <a:cubicBezTo>
                  <a:pt x="3668947" y="732097"/>
                  <a:pt x="3662384" y="737932"/>
                  <a:pt x="3655091" y="737932"/>
                </a:cubicBezTo>
                <a:cubicBezTo>
                  <a:pt x="3647069" y="737932"/>
                  <a:pt x="3642694" y="732097"/>
                  <a:pt x="3642694" y="724075"/>
                </a:cubicBezTo>
                <a:cubicBezTo>
                  <a:pt x="3642694" y="718241"/>
                  <a:pt x="3647069" y="711678"/>
                  <a:pt x="3655091" y="711678"/>
                </a:cubicBezTo>
                <a:close/>
                <a:moveTo>
                  <a:pt x="3583280" y="711678"/>
                </a:moveTo>
                <a:cubicBezTo>
                  <a:pt x="3591064" y="711678"/>
                  <a:pt x="3598069" y="718241"/>
                  <a:pt x="3598069" y="724075"/>
                </a:cubicBezTo>
                <a:cubicBezTo>
                  <a:pt x="3598069" y="732097"/>
                  <a:pt x="3591064" y="737932"/>
                  <a:pt x="3583280" y="737932"/>
                </a:cubicBezTo>
                <a:cubicBezTo>
                  <a:pt x="3574718" y="737932"/>
                  <a:pt x="3568491" y="732097"/>
                  <a:pt x="3568491" y="724075"/>
                </a:cubicBezTo>
                <a:cubicBezTo>
                  <a:pt x="3568491" y="718241"/>
                  <a:pt x="3574718" y="711678"/>
                  <a:pt x="3583280" y="711678"/>
                </a:cubicBezTo>
                <a:close/>
                <a:moveTo>
                  <a:pt x="3512449" y="711678"/>
                </a:moveTo>
                <a:cubicBezTo>
                  <a:pt x="3520232" y="711678"/>
                  <a:pt x="3527237" y="718241"/>
                  <a:pt x="3527237" y="724075"/>
                </a:cubicBezTo>
                <a:cubicBezTo>
                  <a:pt x="3527237" y="732097"/>
                  <a:pt x="3520232" y="737932"/>
                  <a:pt x="3512449" y="737932"/>
                </a:cubicBezTo>
                <a:cubicBezTo>
                  <a:pt x="3503887" y="737932"/>
                  <a:pt x="3497661" y="732097"/>
                  <a:pt x="3497661" y="724075"/>
                </a:cubicBezTo>
                <a:cubicBezTo>
                  <a:pt x="3497661" y="718241"/>
                  <a:pt x="3503887" y="711678"/>
                  <a:pt x="3512449" y="711678"/>
                </a:cubicBezTo>
                <a:close/>
                <a:moveTo>
                  <a:pt x="3441619" y="711678"/>
                </a:moveTo>
                <a:cubicBezTo>
                  <a:pt x="3450181" y="711678"/>
                  <a:pt x="3456408" y="718241"/>
                  <a:pt x="3456408" y="724075"/>
                </a:cubicBezTo>
                <a:cubicBezTo>
                  <a:pt x="3456408" y="732097"/>
                  <a:pt x="3450181" y="737932"/>
                  <a:pt x="3441619" y="737932"/>
                </a:cubicBezTo>
                <a:cubicBezTo>
                  <a:pt x="3433835" y="737932"/>
                  <a:pt x="3426830" y="732097"/>
                  <a:pt x="3426830" y="724075"/>
                </a:cubicBezTo>
                <a:cubicBezTo>
                  <a:pt x="3426830" y="718241"/>
                  <a:pt x="3433835" y="711678"/>
                  <a:pt x="3441619" y="711678"/>
                </a:cubicBezTo>
                <a:close/>
                <a:moveTo>
                  <a:pt x="3369857" y="711678"/>
                </a:moveTo>
                <a:cubicBezTo>
                  <a:pt x="3377879" y="711678"/>
                  <a:pt x="3382254" y="718241"/>
                  <a:pt x="3382254" y="724075"/>
                </a:cubicBezTo>
                <a:cubicBezTo>
                  <a:pt x="3382254" y="732097"/>
                  <a:pt x="3377879" y="737932"/>
                  <a:pt x="3369857" y="737932"/>
                </a:cubicBezTo>
                <a:cubicBezTo>
                  <a:pt x="3362564" y="737932"/>
                  <a:pt x="3356001" y="732097"/>
                  <a:pt x="3356001" y="724075"/>
                </a:cubicBezTo>
                <a:cubicBezTo>
                  <a:pt x="3356001" y="718241"/>
                  <a:pt x="3362564" y="711678"/>
                  <a:pt x="3369857" y="711678"/>
                </a:cubicBezTo>
                <a:close/>
                <a:moveTo>
                  <a:pt x="3299086" y="711678"/>
                </a:moveTo>
                <a:cubicBezTo>
                  <a:pt x="3305651" y="711678"/>
                  <a:pt x="3311485" y="718241"/>
                  <a:pt x="3311485" y="724075"/>
                </a:cubicBezTo>
                <a:cubicBezTo>
                  <a:pt x="3311485" y="732097"/>
                  <a:pt x="3305651" y="737932"/>
                  <a:pt x="3299086" y="737932"/>
                </a:cubicBezTo>
                <a:cubicBezTo>
                  <a:pt x="3291794" y="737932"/>
                  <a:pt x="3285234" y="732097"/>
                  <a:pt x="3285234" y="724075"/>
                </a:cubicBezTo>
                <a:cubicBezTo>
                  <a:pt x="3285234" y="718241"/>
                  <a:pt x="3291794" y="711678"/>
                  <a:pt x="3299086" y="711678"/>
                </a:cubicBezTo>
                <a:close/>
                <a:moveTo>
                  <a:pt x="3228255" y="711678"/>
                </a:moveTo>
                <a:cubicBezTo>
                  <a:pt x="3234819" y="711678"/>
                  <a:pt x="3240654" y="718241"/>
                  <a:pt x="3240654" y="724075"/>
                </a:cubicBezTo>
                <a:cubicBezTo>
                  <a:pt x="3240654" y="732097"/>
                  <a:pt x="3234819" y="737932"/>
                  <a:pt x="3228255" y="737932"/>
                </a:cubicBezTo>
                <a:cubicBezTo>
                  <a:pt x="3220233" y="737932"/>
                  <a:pt x="3214398" y="732097"/>
                  <a:pt x="3214398" y="724075"/>
                </a:cubicBezTo>
                <a:cubicBezTo>
                  <a:pt x="3214398" y="718241"/>
                  <a:pt x="3220233" y="711678"/>
                  <a:pt x="3228255" y="711678"/>
                </a:cubicBezTo>
                <a:close/>
                <a:moveTo>
                  <a:pt x="3152594" y="711678"/>
                </a:moveTo>
                <a:cubicBezTo>
                  <a:pt x="3159889" y="711678"/>
                  <a:pt x="3166451" y="718241"/>
                  <a:pt x="3166451" y="724075"/>
                </a:cubicBezTo>
                <a:cubicBezTo>
                  <a:pt x="3166451" y="732097"/>
                  <a:pt x="3159889" y="737932"/>
                  <a:pt x="3152594" y="737932"/>
                </a:cubicBezTo>
                <a:cubicBezTo>
                  <a:pt x="3146031" y="737932"/>
                  <a:pt x="3140198" y="732097"/>
                  <a:pt x="3140198" y="725534"/>
                </a:cubicBezTo>
                <a:cubicBezTo>
                  <a:pt x="3140198" y="718241"/>
                  <a:pt x="3146031" y="711678"/>
                  <a:pt x="3152594" y="711678"/>
                </a:cubicBezTo>
                <a:close/>
                <a:moveTo>
                  <a:pt x="3081763" y="711678"/>
                </a:moveTo>
                <a:cubicBezTo>
                  <a:pt x="3089057" y="711678"/>
                  <a:pt x="3095617" y="718241"/>
                  <a:pt x="3095617" y="725534"/>
                </a:cubicBezTo>
                <a:cubicBezTo>
                  <a:pt x="3095617" y="732097"/>
                  <a:pt x="3089057" y="737932"/>
                  <a:pt x="3081763" y="737932"/>
                </a:cubicBezTo>
                <a:cubicBezTo>
                  <a:pt x="3073740" y="737932"/>
                  <a:pt x="3069364" y="732097"/>
                  <a:pt x="3069364" y="725534"/>
                </a:cubicBezTo>
                <a:cubicBezTo>
                  <a:pt x="3069364" y="718241"/>
                  <a:pt x="3073740" y="711678"/>
                  <a:pt x="3081763" y="711678"/>
                </a:cubicBezTo>
                <a:close/>
                <a:moveTo>
                  <a:pt x="3013707" y="711678"/>
                </a:moveTo>
                <a:cubicBezTo>
                  <a:pt x="3021299" y="711678"/>
                  <a:pt x="3028128" y="718241"/>
                  <a:pt x="3028128" y="725534"/>
                </a:cubicBezTo>
                <a:cubicBezTo>
                  <a:pt x="3028128" y="732097"/>
                  <a:pt x="3021299" y="737932"/>
                  <a:pt x="3013707" y="737932"/>
                </a:cubicBezTo>
                <a:cubicBezTo>
                  <a:pt x="3005360" y="737932"/>
                  <a:pt x="2998531" y="732097"/>
                  <a:pt x="2998531" y="725534"/>
                </a:cubicBezTo>
                <a:cubicBezTo>
                  <a:pt x="2998531" y="718241"/>
                  <a:pt x="3005360" y="711678"/>
                  <a:pt x="3013707" y="711678"/>
                </a:cubicBezTo>
                <a:close/>
                <a:moveTo>
                  <a:pt x="2942485" y="711678"/>
                </a:moveTo>
                <a:cubicBezTo>
                  <a:pt x="2951045" y="711678"/>
                  <a:pt x="2957280" y="718241"/>
                  <a:pt x="2957280" y="725534"/>
                </a:cubicBezTo>
                <a:cubicBezTo>
                  <a:pt x="2957280" y="732097"/>
                  <a:pt x="2951045" y="737932"/>
                  <a:pt x="2942485" y="737932"/>
                </a:cubicBezTo>
                <a:cubicBezTo>
                  <a:pt x="2934705" y="737932"/>
                  <a:pt x="2927700" y="732097"/>
                  <a:pt x="2927700" y="725534"/>
                </a:cubicBezTo>
                <a:cubicBezTo>
                  <a:pt x="2927700" y="718241"/>
                  <a:pt x="2934705" y="711678"/>
                  <a:pt x="2942485" y="711678"/>
                </a:cubicBezTo>
                <a:close/>
                <a:moveTo>
                  <a:pt x="1440620" y="711678"/>
                </a:moveTo>
                <a:cubicBezTo>
                  <a:pt x="1447182" y="711678"/>
                  <a:pt x="1453017" y="718683"/>
                  <a:pt x="1453017" y="726466"/>
                </a:cubicBezTo>
                <a:cubicBezTo>
                  <a:pt x="1453017" y="735028"/>
                  <a:pt x="1447182" y="741255"/>
                  <a:pt x="1440620" y="741255"/>
                </a:cubicBezTo>
                <a:cubicBezTo>
                  <a:pt x="1433328" y="741255"/>
                  <a:pt x="1426765" y="735028"/>
                  <a:pt x="1426765" y="726466"/>
                </a:cubicBezTo>
                <a:cubicBezTo>
                  <a:pt x="1426765" y="718683"/>
                  <a:pt x="1433328" y="711678"/>
                  <a:pt x="1440620" y="711678"/>
                </a:cubicBezTo>
                <a:close/>
                <a:moveTo>
                  <a:pt x="1368338" y="711678"/>
                </a:moveTo>
                <a:cubicBezTo>
                  <a:pt x="1376356" y="711678"/>
                  <a:pt x="1382190" y="718683"/>
                  <a:pt x="1382190" y="726466"/>
                </a:cubicBezTo>
                <a:cubicBezTo>
                  <a:pt x="1382190" y="735028"/>
                  <a:pt x="1376356" y="741255"/>
                  <a:pt x="1368338" y="741255"/>
                </a:cubicBezTo>
                <a:cubicBezTo>
                  <a:pt x="1362502" y="741255"/>
                  <a:pt x="1355939" y="735028"/>
                  <a:pt x="1355939" y="726466"/>
                </a:cubicBezTo>
                <a:cubicBezTo>
                  <a:pt x="1355939" y="718683"/>
                  <a:pt x="1362502" y="711678"/>
                  <a:pt x="1368338" y="711678"/>
                </a:cubicBezTo>
                <a:close/>
                <a:moveTo>
                  <a:pt x="1297509" y="711678"/>
                </a:moveTo>
                <a:cubicBezTo>
                  <a:pt x="1305532" y="711678"/>
                  <a:pt x="1311366" y="718683"/>
                  <a:pt x="1311366" y="726466"/>
                </a:cubicBezTo>
                <a:cubicBezTo>
                  <a:pt x="1311366" y="735028"/>
                  <a:pt x="1305532" y="741255"/>
                  <a:pt x="1297509" y="741255"/>
                </a:cubicBezTo>
                <a:cubicBezTo>
                  <a:pt x="1291675" y="741255"/>
                  <a:pt x="1285113" y="735028"/>
                  <a:pt x="1285113" y="726466"/>
                </a:cubicBezTo>
                <a:cubicBezTo>
                  <a:pt x="1285113" y="718683"/>
                  <a:pt x="1291675" y="711678"/>
                  <a:pt x="1297509" y="711678"/>
                </a:cubicBezTo>
                <a:close/>
                <a:moveTo>
                  <a:pt x="1226678" y="711678"/>
                </a:moveTo>
                <a:cubicBezTo>
                  <a:pt x="1233970" y="711678"/>
                  <a:pt x="1240535" y="718683"/>
                  <a:pt x="1240535" y="726466"/>
                </a:cubicBezTo>
                <a:cubicBezTo>
                  <a:pt x="1240535" y="735028"/>
                  <a:pt x="1233970" y="741255"/>
                  <a:pt x="1226678" y="741255"/>
                </a:cubicBezTo>
                <a:cubicBezTo>
                  <a:pt x="1218663" y="741255"/>
                  <a:pt x="1214288" y="735028"/>
                  <a:pt x="1214288" y="726466"/>
                </a:cubicBezTo>
                <a:cubicBezTo>
                  <a:pt x="1214288" y="718683"/>
                  <a:pt x="1218663" y="711678"/>
                  <a:pt x="1226678" y="711678"/>
                </a:cubicBezTo>
                <a:close/>
                <a:moveTo>
                  <a:pt x="1154874" y="711678"/>
                </a:moveTo>
                <a:cubicBezTo>
                  <a:pt x="1162657" y="711678"/>
                  <a:pt x="1169663" y="718683"/>
                  <a:pt x="1169663" y="726466"/>
                </a:cubicBezTo>
                <a:cubicBezTo>
                  <a:pt x="1169663" y="735028"/>
                  <a:pt x="1162657" y="741255"/>
                  <a:pt x="1154874" y="741255"/>
                </a:cubicBezTo>
                <a:cubicBezTo>
                  <a:pt x="1146312" y="741255"/>
                  <a:pt x="1140086" y="735028"/>
                  <a:pt x="1140086" y="726466"/>
                </a:cubicBezTo>
                <a:cubicBezTo>
                  <a:pt x="1140086" y="718683"/>
                  <a:pt x="1146312" y="711678"/>
                  <a:pt x="1154874" y="711678"/>
                </a:cubicBezTo>
                <a:close/>
                <a:moveTo>
                  <a:pt x="1084045" y="711678"/>
                </a:moveTo>
                <a:cubicBezTo>
                  <a:pt x="1091827" y="711678"/>
                  <a:pt x="1098833" y="718683"/>
                  <a:pt x="1098833" y="726466"/>
                </a:cubicBezTo>
                <a:cubicBezTo>
                  <a:pt x="1098833" y="735028"/>
                  <a:pt x="1091827" y="741255"/>
                  <a:pt x="1084045" y="741255"/>
                </a:cubicBezTo>
                <a:cubicBezTo>
                  <a:pt x="1075483" y="741255"/>
                  <a:pt x="1069255" y="735028"/>
                  <a:pt x="1069255" y="726466"/>
                </a:cubicBezTo>
                <a:cubicBezTo>
                  <a:pt x="1069255" y="718683"/>
                  <a:pt x="1075483" y="711678"/>
                  <a:pt x="1084045" y="711678"/>
                </a:cubicBezTo>
                <a:close/>
                <a:moveTo>
                  <a:pt x="1013599" y="711678"/>
                </a:moveTo>
                <a:cubicBezTo>
                  <a:pt x="1021190" y="711678"/>
                  <a:pt x="1028021" y="718683"/>
                  <a:pt x="1028021" y="726466"/>
                </a:cubicBezTo>
                <a:cubicBezTo>
                  <a:pt x="1028021" y="735028"/>
                  <a:pt x="1021190" y="741255"/>
                  <a:pt x="1013599" y="741255"/>
                </a:cubicBezTo>
                <a:cubicBezTo>
                  <a:pt x="1005254" y="741255"/>
                  <a:pt x="998423" y="735028"/>
                  <a:pt x="998423" y="726466"/>
                </a:cubicBezTo>
                <a:cubicBezTo>
                  <a:pt x="998423" y="718683"/>
                  <a:pt x="1005254" y="711678"/>
                  <a:pt x="1013599" y="711678"/>
                </a:cubicBezTo>
                <a:close/>
                <a:moveTo>
                  <a:pt x="941452" y="711678"/>
                </a:moveTo>
                <a:cubicBezTo>
                  <a:pt x="949474" y="711678"/>
                  <a:pt x="953848" y="718683"/>
                  <a:pt x="953848" y="726466"/>
                </a:cubicBezTo>
                <a:cubicBezTo>
                  <a:pt x="953848" y="735028"/>
                  <a:pt x="949474" y="741255"/>
                  <a:pt x="941452" y="741255"/>
                </a:cubicBezTo>
                <a:cubicBezTo>
                  <a:pt x="934159" y="741255"/>
                  <a:pt x="927596" y="735028"/>
                  <a:pt x="927596" y="726466"/>
                </a:cubicBezTo>
                <a:cubicBezTo>
                  <a:pt x="927596" y="718683"/>
                  <a:pt x="934159" y="711678"/>
                  <a:pt x="941452" y="711678"/>
                </a:cubicBezTo>
                <a:close/>
                <a:moveTo>
                  <a:pt x="870620" y="711678"/>
                </a:moveTo>
                <a:cubicBezTo>
                  <a:pt x="877183" y="711678"/>
                  <a:pt x="883018" y="718683"/>
                  <a:pt x="883018" y="726466"/>
                </a:cubicBezTo>
                <a:cubicBezTo>
                  <a:pt x="883018" y="735028"/>
                  <a:pt x="877183" y="741255"/>
                  <a:pt x="870620" y="741255"/>
                </a:cubicBezTo>
                <a:cubicBezTo>
                  <a:pt x="863327" y="741255"/>
                  <a:pt x="856764" y="735028"/>
                  <a:pt x="856764" y="726466"/>
                </a:cubicBezTo>
                <a:cubicBezTo>
                  <a:pt x="856764" y="718683"/>
                  <a:pt x="863327" y="711678"/>
                  <a:pt x="870620" y="711678"/>
                </a:cubicBezTo>
                <a:close/>
                <a:moveTo>
                  <a:pt x="798331" y="711678"/>
                </a:moveTo>
                <a:cubicBezTo>
                  <a:pt x="806354" y="711678"/>
                  <a:pt x="812189" y="718683"/>
                  <a:pt x="812189" y="726466"/>
                </a:cubicBezTo>
                <a:cubicBezTo>
                  <a:pt x="812189" y="735028"/>
                  <a:pt x="806354" y="741255"/>
                  <a:pt x="798331" y="741255"/>
                </a:cubicBezTo>
                <a:cubicBezTo>
                  <a:pt x="792497" y="741255"/>
                  <a:pt x="785934" y="735028"/>
                  <a:pt x="785934" y="726466"/>
                </a:cubicBezTo>
                <a:cubicBezTo>
                  <a:pt x="785934" y="718683"/>
                  <a:pt x="792497" y="711678"/>
                  <a:pt x="798331" y="711678"/>
                </a:cubicBezTo>
                <a:close/>
                <a:moveTo>
                  <a:pt x="724129" y="711678"/>
                </a:moveTo>
                <a:cubicBezTo>
                  <a:pt x="731422" y="711678"/>
                  <a:pt x="737986" y="718683"/>
                  <a:pt x="737986" y="726466"/>
                </a:cubicBezTo>
                <a:cubicBezTo>
                  <a:pt x="737986" y="735028"/>
                  <a:pt x="731422" y="741255"/>
                  <a:pt x="724129" y="741255"/>
                </a:cubicBezTo>
                <a:cubicBezTo>
                  <a:pt x="717565" y="741255"/>
                  <a:pt x="711732" y="735028"/>
                  <a:pt x="711732" y="726466"/>
                </a:cubicBezTo>
                <a:cubicBezTo>
                  <a:pt x="711732" y="718683"/>
                  <a:pt x="717565" y="711678"/>
                  <a:pt x="724129" y="711678"/>
                </a:cubicBezTo>
                <a:close/>
                <a:moveTo>
                  <a:pt x="653298" y="711678"/>
                </a:moveTo>
                <a:cubicBezTo>
                  <a:pt x="660590" y="711678"/>
                  <a:pt x="667154" y="718683"/>
                  <a:pt x="667154" y="726466"/>
                </a:cubicBezTo>
                <a:cubicBezTo>
                  <a:pt x="667154" y="735028"/>
                  <a:pt x="660590" y="741255"/>
                  <a:pt x="653298" y="741255"/>
                </a:cubicBezTo>
                <a:cubicBezTo>
                  <a:pt x="645277" y="741255"/>
                  <a:pt x="640901" y="735028"/>
                  <a:pt x="640901" y="726466"/>
                </a:cubicBezTo>
                <a:cubicBezTo>
                  <a:pt x="640901" y="718683"/>
                  <a:pt x="645277" y="711678"/>
                  <a:pt x="653298" y="711678"/>
                </a:cubicBezTo>
                <a:close/>
                <a:moveTo>
                  <a:pt x="584861" y="711678"/>
                </a:moveTo>
                <a:cubicBezTo>
                  <a:pt x="592644" y="711678"/>
                  <a:pt x="599648" y="718683"/>
                  <a:pt x="599648" y="726466"/>
                </a:cubicBezTo>
                <a:cubicBezTo>
                  <a:pt x="599648" y="735028"/>
                  <a:pt x="592644" y="741255"/>
                  <a:pt x="584861" y="741255"/>
                </a:cubicBezTo>
                <a:cubicBezTo>
                  <a:pt x="576299" y="741255"/>
                  <a:pt x="570071" y="735028"/>
                  <a:pt x="570071" y="726466"/>
                </a:cubicBezTo>
                <a:cubicBezTo>
                  <a:pt x="570071" y="718683"/>
                  <a:pt x="576299" y="711678"/>
                  <a:pt x="584861" y="711678"/>
                </a:cubicBezTo>
                <a:close/>
                <a:moveTo>
                  <a:pt x="513660" y="711678"/>
                </a:moveTo>
                <a:cubicBezTo>
                  <a:pt x="522008" y="711678"/>
                  <a:pt x="528837" y="718683"/>
                  <a:pt x="528837" y="726466"/>
                </a:cubicBezTo>
                <a:cubicBezTo>
                  <a:pt x="528837" y="735028"/>
                  <a:pt x="522008" y="741255"/>
                  <a:pt x="513660" y="741255"/>
                </a:cubicBezTo>
                <a:cubicBezTo>
                  <a:pt x="506071" y="741255"/>
                  <a:pt x="499241" y="735028"/>
                  <a:pt x="499241" y="726466"/>
                </a:cubicBezTo>
                <a:cubicBezTo>
                  <a:pt x="499241" y="718683"/>
                  <a:pt x="506071" y="711678"/>
                  <a:pt x="513660" y="711678"/>
                </a:cubicBezTo>
                <a:close/>
                <a:moveTo>
                  <a:pt x="439826" y="711678"/>
                </a:moveTo>
                <a:cubicBezTo>
                  <a:pt x="448389" y="711678"/>
                  <a:pt x="454616" y="718683"/>
                  <a:pt x="454616" y="726466"/>
                </a:cubicBezTo>
                <a:cubicBezTo>
                  <a:pt x="454616" y="735028"/>
                  <a:pt x="448389" y="741255"/>
                  <a:pt x="439826" y="741255"/>
                </a:cubicBezTo>
                <a:cubicBezTo>
                  <a:pt x="432043" y="741255"/>
                  <a:pt x="425038" y="735028"/>
                  <a:pt x="425038" y="726466"/>
                </a:cubicBezTo>
                <a:cubicBezTo>
                  <a:pt x="425038" y="718683"/>
                  <a:pt x="432043" y="711678"/>
                  <a:pt x="439826" y="711678"/>
                </a:cubicBezTo>
                <a:close/>
                <a:moveTo>
                  <a:pt x="368064" y="711678"/>
                </a:moveTo>
                <a:cubicBezTo>
                  <a:pt x="376085" y="711678"/>
                  <a:pt x="380462" y="718683"/>
                  <a:pt x="380462" y="726466"/>
                </a:cubicBezTo>
                <a:cubicBezTo>
                  <a:pt x="380462" y="735028"/>
                  <a:pt x="376085" y="741255"/>
                  <a:pt x="368064" y="741255"/>
                </a:cubicBezTo>
                <a:cubicBezTo>
                  <a:pt x="360772" y="741255"/>
                  <a:pt x="354207" y="735028"/>
                  <a:pt x="354207" y="726466"/>
                </a:cubicBezTo>
                <a:cubicBezTo>
                  <a:pt x="354207" y="718683"/>
                  <a:pt x="360772" y="711678"/>
                  <a:pt x="368064" y="711678"/>
                </a:cubicBezTo>
                <a:close/>
                <a:moveTo>
                  <a:pt x="297232" y="711678"/>
                </a:moveTo>
                <a:cubicBezTo>
                  <a:pt x="303795" y="711678"/>
                  <a:pt x="309630" y="718683"/>
                  <a:pt x="309630" y="726466"/>
                </a:cubicBezTo>
                <a:cubicBezTo>
                  <a:pt x="309630" y="735028"/>
                  <a:pt x="303795" y="741255"/>
                  <a:pt x="297232" y="741255"/>
                </a:cubicBezTo>
                <a:cubicBezTo>
                  <a:pt x="289939" y="741255"/>
                  <a:pt x="283376" y="735028"/>
                  <a:pt x="283376" y="726466"/>
                </a:cubicBezTo>
                <a:cubicBezTo>
                  <a:pt x="283376" y="718683"/>
                  <a:pt x="289939" y="711678"/>
                  <a:pt x="297232" y="711678"/>
                </a:cubicBezTo>
                <a:close/>
                <a:moveTo>
                  <a:pt x="226403" y="711678"/>
                </a:moveTo>
                <a:cubicBezTo>
                  <a:pt x="232238" y="711678"/>
                  <a:pt x="238801" y="718683"/>
                  <a:pt x="238801" y="726466"/>
                </a:cubicBezTo>
                <a:cubicBezTo>
                  <a:pt x="238801" y="735028"/>
                  <a:pt x="232238" y="741255"/>
                  <a:pt x="226403" y="741255"/>
                </a:cubicBezTo>
                <a:cubicBezTo>
                  <a:pt x="218381" y="741255"/>
                  <a:pt x="212548" y="735028"/>
                  <a:pt x="212548" y="726466"/>
                </a:cubicBezTo>
                <a:cubicBezTo>
                  <a:pt x="212548" y="718683"/>
                  <a:pt x="218381" y="711678"/>
                  <a:pt x="226403" y="711678"/>
                </a:cubicBezTo>
                <a:close/>
                <a:moveTo>
                  <a:pt x="154106" y="711678"/>
                </a:moveTo>
                <a:cubicBezTo>
                  <a:pt x="161398" y="711678"/>
                  <a:pt x="167962" y="718683"/>
                  <a:pt x="167962" y="726466"/>
                </a:cubicBezTo>
                <a:cubicBezTo>
                  <a:pt x="167962" y="735028"/>
                  <a:pt x="161398" y="741255"/>
                  <a:pt x="154106" y="741255"/>
                </a:cubicBezTo>
                <a:cubicBezTo>
                  <a:pt x="147542" y="741255"/>
                  <a:pt x="141708" y="735028"/>
                  <a:pt x="141708" y="726466"/>
                </a:cubicBezTo>
                <a:cubicBezTo>
                  <a:pt x="141708" y="718683"/>
                  <a:pt x="147542" y="711678"/>
                  <a:pt x="154106" y="711678"/>
                </a:cubicBezTo>
                <a:close/>
                <a:moveTo>
                  <a:pt x="4227498" y="640846"/>
                </a:moveTo>
                <a:cubicBezTo>
                  <a:pt x="4236060" y="640846"/>
                  <a:pt x="4242286" y="645221"/>
                  <a:pt x="4242286" y="653243"/>
                </a:cubicBezTo>
                <a:cubicBezTo>
                  <a:pt x="4242286" y="661265"/>
                  <a:pt x="4236060" y="667100"/>
                  <a:pt x="4227498" y="667100"/>
                </a:cubicBezTo>
                <a:cubicBezTo>
                  <a:pt x="4218936" y="667100"/>
                  <a:pt x="4212710" y="661265"/>
                  <a:pt x="4212710" y="653243"/>
                </a:cubicBezTo>
                <a:cubicBezTo>
                  <a:pt x="4212710" y="645221"/>
                  <a:pt x="4218936" y="640846"/>
                  <a:pt x="4227498" y="640846"/>
                </a:cubicBezTo>
                <a:close/>
                <a:moveTo>
                  <a:pt x="4153295" y="640846"/>
                </a:moveTo>
                <a:cubicBezTo>
                  <a:pt x="4161078" y="640846"/>
                  <a:pt x="4168083" y="645221"/>
                  <a:pt x="4168083" y="653243"/>
                </a:cubicBezTo>
                <a:cubicBezTo>
                  <a:pt x="4168083" y="661265"/>
                  <a:pt x="4161078" y="667100"/>
                  <a:pt x="4153295" y="667100"/>
                </a:cubicBezTo>
                <a:cubicBezTo>
                  <a:pt x="4144733" y="667100"/>
                  <a:pt x="4138507" y="661265"/>
                  <a:pt x="4138507" y="653243"/>
                </a:cubicBezTo>
                <a:cubicBezTo>
                  <a:pt x="4138507" y="645221"/>
                  <a:pt x="4144733" y="640846"/>
                  <a:pt x="4153295" y="640846"/>
                </a:cubicBezTo>
                <a:close/>
                <a:moveTo>
                  <a:pt x="4082465" y="640846"/>
                </a:moveTo>
                <a:cubicBezTo>
                  <a:pt x="4090249" y="640846"/>
                  <a:pt x="4097254" y="645221"/>
                  <a:pt x="4097254" y="653243"/>
                </a:cubicBezTo>
                <a:cubicBezTo>
                  <a:pt x="4097254" y="661265"/>
                  <a:pt x="4090249" y="667100"/>
                  <a:pt x="4082465" y="667100"/>
                </a:cubicBezTo>
                <a:cubicBezTo>
                  <a:pt x="4073903" y="667100"/>
                  <a:pt x="4067676" y="661265"/>
                  <a:pt x="4067676" y="653243"/>
                </a:cubicBezTo>
                <a:cubicBezTo>
                  <a:pt x="4067676" y="645221"/>
                  <a:pt x="4073903" y="640846"/>
                  <a:pt x="4082465" y="640846"/>
                </a:cubicBezTo>
                <a:close/>
                <a:moveTo>
                  <a:pt x="4010703" y="640846"/>
                </a:moveTo>
                <a:cubicBezTo>
                  <a:pt x="4017996" y="640846"/>
                  <a:pt x="4023100" y="645221"/>
                  <a:pt x="4023100" y="653243"/>
                </a:cubicBezTo>
                <a:cubicBezTo>
                  <a:pt x="4023100" y="661265"/>
                  <a:pt x="4017996" y="667100"/>
                  <a:pt x="4010703" y="667100"/>
                </a:cubicBezTo>
                <a:cubicBezTo>
                  <a:pt x="4002681" y="667100"/>
                  <a:pt x="3996847" y="661265"/>
                  <a:pt x="3996847" y="653243"/>
                </a:cubicBezTo>
                <a:cubicBezTo>
                  <a:pt x="3996847" y="645221"/>
                  <a:pt x="4002681" y="640846"/>
                  <a:pt x="4010703" y="640846"/>
                </a:cubicBezTo>
                <a:close/>
                <a:moveTo>
                  <a:pt x="3939871" y="640846"/>
                </a:moveTo>
                <a:cubicBezTo>
                  <a:pt x="3946434" y="640846"/>
                  <a:pt x="3952268" y="645221"/>
                  <a:pt x="3952268" y="653243"/>
                </a:cubicBezTo>
                <a:cubicBezTo>
                  <a:pt x="3952268" y="661265"/>
                  <a:pt x="3946434" y="667100"/>
                  <a:pt x="3939871" y="667100"/>
                </a:cubicBezTo>
                <a:cubicBezTo>
                  <a:pt x="3932578" y="667100"/>
                  <a:pt x="3926015" y="661265"/>
                  <a:pt x="3926015" y="653243"/>
                </a:cubicBezTo>
                <a:cubicBezTo>
                  <a:pt x="3926015" y="645221"/>
                  <a:pt x="3932578" y="640846"/>
                  <a:pt x="3939871" y="640846"/>
                </a:cubicBezTo>
                <a:close/>
                <a:moveTo>
                  <a:pt x="3869042" y="640846"/>
                </a:moveTo>
                <a:cubicBezTo>
                  <a:pt x="3875605" y="640846"/>
                  <a:pt x="3881439" y="645221"/>
                  <a:pt x="3881439" y="653243"/>
                </a:cubicBezTo>
                <a:cubicBezTo>
                  <a:pt x="3881439" y="661265"/>
                  <a:pt x="3875605" y="667100"/>
                  <a:pt x="3869042" y="667100"/>
                </a:cubicBezTo>
                <a:cubicBezTo>
                  <a:pt x="3861749" y="667100"/>
                  <a:pt x="3855186" y="661265"/>
                  <a:pt x="3855186" y="653243"/>
                </a:cubicBezTo>
                <a:cubicBezTo>
                  <a:pt x="3855186" y="645221"/>
                  <a:pt x="3861749" y="640846"/>
                  <a:pt x="3869042" y="640846"/>
                </a:cubicBezTo>
                <a:close/>
                <a:moveTo>
                  <a:pt x="3796752" y="640846"/>
                </a:moveTo>
                <a:cubicBezTo>
                  <a:pt x="3804774" y="640846"/>
                  <a:pt x="3810608" y="645221"/>
                  <a:pt x="3810608" y="653243"/>
                </a:cubicBezTo>
                <a:cubicBezTo>
                  <a:pt x="3810608" y="661265"/>
                  <a:pt x="3804774" y="667100"/>
                  <a:pt x="3796752" y="667100"/>
                </a:cubicBezTo>
                <a:cubicBezTo>
                  <a:pt x="3790918" y="667100"/>
                  <a:pt x="3784355" y="661265"/>
                  <a:pt x="3784355" y="653243"/>
                </a:cubicBezTo>
                <a:cubicBezTo>
                  <a:pt x="3784355" y="645221"/>
                  <a:pt x="3790918" y="640846"/>
                  <a:pt x="3796752" y="640846"/>
                </a:cubicBezTo>
                <a:close/>
                <a:moveTo>
                  <a:pt x="3725922" y="640846"/>
                </a:moveTo>
                <a:cubicBezTo>
                  <a:pt x="3733944" y="640846"/>
                  <a:pt x="3739778" y="645221"/>
                  <a:pt x="3739778" y="653243"/>
                </a:cubicBezTo>
                <a:cubicBezTo>
                  <a:pt x="3739778" y="661265"/>
                  <a:pt x="3733944" y="667100"/>
                  <a:pt x="3725922" y="667100"/>
                </a:cubicBezTo>
                <a:cubicBezTo>
                  <a:pt x="3719359" y="667100"/>
                  <a:pt x="3713525" y="661265"/>
                  <a:pt x="3713525" y="653243"/>
                </a:cubicBezTo>
                <a:cubicBezTo>
                  <a:pt x="3713525" y="645221"/>
                  <a:pt x="3719359" y="640846"/>
                  <a:pt x="3725922" y="640846"/>
                </a:cubicBezTo>
                <a:close/>
                <a:moveTo>
                  <a:pt x="3655091" y="640846"/>
                </a:moveTo>
                <a:cubicBezTo>
                  <a:pt x="3662384" y="640846"/>
                  <a:pt x="3668947" y="647409"/>
                  <a:pt x="3668947" y="653243"/>
                </a:cubicBezTo>
                <a:cubicBezTo>
                  <a:pt x="3668947" y="661265"/>
                  <a:pt x="3662384" y="667100"/>
                  <a:pt x="3655091" y="667100"/>
                </a:cubicBezTo>
                <a:cubicBezTo>
                  <a:pt x="3647069" y="667100"/>
                  <a:pt x="3642694" y="661265"/>
                  <a:pt x="3642694" y="653243"/>
                </a:cubicBezTo>
                <a:cubicBezTo>
                  <a:pt x="3642694" y="647409"/>
                  <a:pt x="3647069" y="640846"/>
                  <a:pt x="3655091" y="640846"/>
                </a:cubicBezTo>
                <a:close/>
                <a:moveTo>
                  <a:pt x="3583280" y="640846"/>
                </a:moveTo>
                <a:cubicBezTo>
                  <a:pt x="3591064" y="640846"/>
                  <a:pt x="3598069" y="647409"/>
                  <a:pt x="3598069" y="653243"/>
                </a:cubicBezTo>
                <a:cubicBezTo>
                  <a:pt x="3598069" y="661265"/>
                  <a:pt x="3591064" y="667100"/>
                  <a:pt x="3583280" y="667100"/>
                </a:cubicBezTo>
                <a:cubicBezTo>
                  <a:pt x="3574718" y="667100"/>
                  <a:pt x="3568491" y="661265"/>
                  <a:pt x="3568491" y="653243"/>
                </a:cubicBezTo>
                <a:cubicBezTo>
                  <a:pt x="3568491" y="647409"/>
                  <a:pt x="3574718" y="640846"/>
                  <a:pt x="3583280" y="640846"/>
                </a:cubicBezTo>
                <a:close/>
                <a:moveTo>
                  <a:pt x="3512449" y="640846"/>
                </a:moveTo>
                <a:cubicBezTo>
                  <a:pt x="3520232" y="640846"/>
                  <a:pt x="3527237" y="647409"/>
                  <a:pt x="3527237" y="653243"/>
                </a:cubicBezTo>
                <a:cubicBezTo>
                  <a:pt x="3527237" y="661265"/>
                  <a:pt x="3520232" y="667100"/>
                  <a:pt x="3512449" y="667100"/>
                </a:cubicBezTo>
                <a:cubicBezTo>
                  <a:pt x="3503887" y="667100"/>
                  <a:pt x="3497661" y="661265"/>
                  <a:pt x="3497661" y="653243"/>
                </a:cubicBezTo>
                <a:cubicBezTo>
                  <a:pt x="3497661" y="647409"/>
                  <a:pt x="3503887" y="640846"/>
                  <a:pt x="3512449" y="640846"/>
                </a:cubicBezTo>
                <a:close/>
                <a:moveTo>
                  <a:pt x="3441619" y="640846"/>
                </a:moveTo>
                <a:cubicBezTo>
                  <a:pt x="3450181" y="640846"/>
                  <a:pt x="3456408" y="647409"/>
                  <a:pt x="3456408" y="653243"/>
                </a:cubicBezTo>
                <a:cubicBezTo>
                  <a:pt x="3456408" y="661265"/>
                  <a:pt x="3450181" y="667100"/>
                  <a:pt x="3441619" y="667100"/>
                </a:cubicBezTo>
                <a:cubicBezTo>
                  <a:pt x="3433835" y="667100"/>
                  <a:pt x="3426830" y="661265"/>
                  <a:pt x="3426830" y="653243"/>
                </a:cubicBezTo>
                <a:cubicBezTo>
                  <a:pt x="3426830" y="647409"/>
                  <a:pt x="3433835" y="640846"/>
                  <a:pt x="3441619" y="640846"/>
                </a:cubicBezTo>
                <a:close/>
                <a:moveTo>
                  <a:pt x="3369857" y="640846"/>
                </a:moveTo>
                <a:cubicBezTo>
                  <a:pt x="3377879" y="640846"/>
                  <a:pt x="3382254" y="647409"/>
                  <a:pt x="3382254" y="653243"/>
                </a:cubicBezTo>
                <a:cubicBezTo>
                  <a:pt x="3382254" y="661265"/>
                  <a:pt x="3377879" y="667100"/>
                  <a:pt x="3369857" y="667100"/>
                </a:cubicBezTo>
                <a:cubicBezTo>
                  <a:pt x="3362564" y="667100"/>
                  <a:pt x="3356001" y="661265"/>
                  <a:pt x="3356001" y="653243"/>
                </a:cubicBezTo>
                <a:cubicBezTo>
                  <a:pt x="3356001" y="647409"/>
                  <a:pt x="3362564" y="640846"/>
                  <a:pt x="3369857" y="640846"/>
                </a:cubicBezTo>
                <a:close/>
                <a:moveTo>
                  <a:pt x="3299091" y="640846"/>
                </a:moveTo>
                <a:cubicBezTo>
                  <a:pt x="3305653" y="640846"/>
                  <a:pt x="3311488" y="647409"/>
                  <a:pt x="3311488" y="653243"/>
                </a:cubicBezTo>
                <a:cubicBezTo>
                  <a:pt x="3311488" y="661265"/>
                  <a:pt x="3305653" y="667100"/>
                  <a:pt x="3299091" y="667100"/>
                </a:cubicBezTo>
                <a:cubicBezTo>
                  <a:pt x="3291796" y="667100"/>
                  <a:pt x="3285237" y="661265"/>
                  <a:pt x="3285237" y="653243"/>
                </a:cubicBezTo>
                <a:cubicBezTo>
                  <a:pt x="3285237" y="647409"/>
                  <a:pt x="3291796" y="640846"/>
                  <a:pt x="3299091" y="640846"/>
                </a:cubicBezTo>
                <a:close/>
                <a:moveTo>
                  <a:pt x="3228258" y="640846"/>
                </a:moveTo>
                <a:cubicBezTo>
                  <a:pt x="3234823" y="640846"/>
                  <a:pt x="3240658" y="647409"/>
                  <a:pt x="3240658" y="653243"/>
                </a:cubicBezTo>
                <a:cubicBezTo>
                  <a:pt x="3240658" y="661265"/>
                  <a:pt x="3234823" y="667100"/>
                  <a:pt x="3228258" y="667100"/>
                </a:cubicBezTo>
                <a:cubicBezTo>
                  <a:pt x="3220236" y="667100"/>
                  <a:pt x="3214403" y="661265"/>
                  <a:pt x="3214403" y="653243"/>
                </a:cubicBezTo>
                <a:cubicBezTo>
                  <a:pt x="3214403" y="647409"/>
                  <a:pt x="3220236" y="640846"/>
                  <a:pt x="3228258" y="640846"/>
                </a:cubicBezTo>
                <a:close/>
                <a:moveTo>
                  <a:pt x="3152597" y="640846"/>
                </a:moveTo>
                <a:cubicBezTo>
                  <a:pt x="3159891" y="640846"/>
                  <a:pt x="3166454" y="647409"/>
                  <a:pt x="3166454" y="653243"/>
                </a:cubicBezTo>
                <a:cubicBezTo>
                  <a:pt x="3166454" y="661265"/>
                  <a:pt x="3159891" y="667100"/>
                  <a:pt x="3152597" y="667100"/>
                </a:cubicBezTo>
                <a:cubicBezTo>
                  <a:pt x="3146035" y="667100"/>
                  <a:pt x="3140200" y="661265"/>
                  <a:pt x="3140200" y="653243"/>
                </a:cubicBezTo>
                <a:cubicBezTo>
                  <a:pt x="3140200" y="647409"/>
                  <a:pt x="3146035" y="640846"/>
                  <a:pt x="3152597" y="640846"/>
                </a:cubicBezTo>
                <a:close/>
                <a:moveTo>
                  <a:pt x="3081767" y="640846"/>
                </a:moveTo>
                <a:cubicBezTo>
                  <a:pt x="3089058" y="640846"/>
                  <a:pt x="3095620" y="647409"/>
                  <a:pt x="3095620" y="653243"/>
                </a:cubicBezTo>
                <a:cubicBezTo>
                  <a:pt x="3095620" y="661265"/>
                  <a:pt x="3089058" y="667100"/>
                  <a:pt x="3081767" y="667100"/>
                </a:cubicBezTo>
                <a:cubicBezTo>
                  <a:pt x="3073743" y="667100"/>
                  <a:pt x="3069366" y="661265"/>
                  <a:pt x="3069366" y="653243"/>
                </a:cubicBezTo>
                <a:cubicBezTo>
                  <a:pt x="3069366" y="647409"/>
                  <a:pt x="3073743" y="640846"/>
                  <a:pt x="3081767" y="640846"/>
                </a:cubicBezTo>
                <a:close/>
                <a:moveTo>
                  <a:pt x="3013710" y="640846"/>
                </a:moveTo>
                <a:cubicBezTo>
                  <a:pt x="3021299" y="640846"/>
                  <a:pt x="3028129" y="647409"/>
                  <a:pt x="3028129" y="653243"/>
                </a:cubicBezTo>
                <a:cubicBezTo>
                  <a:pt x="3028129" y="661265"/>
                  <a:pt x="3021299" y="667100"/>
                  <a:pt x="3013710" y="667100"/>
                </a:cubicBezTo>
                <a:cubicBezTo>
                  <a:pt x="3005363" y="667100"/>
                  <a:pt x="2998534" y="661265"/>
                  <a:pt x="2998534" y="653243"/>
                </a:cubicBezTo>
                <a:cubicBezTo>
                  <a:pt x="2998534" y="647409"/>
                  <a:pt x="3005363" y="640846"/>
                  <a:pt x="3013710" y="640846"/>
                </a:cubicBezTo>
                <a:close/>
                <a:moveTo>
                  <a:pt x="2942488" y="640846"/>
                </a:moveTo>
                <a:cubicBezTo>
                  <a:pt x="2951049" y="640846"/>
                  <a:pt x="2957280" y="647409"/>
                  <a:pt x="2957280" y="653243"/>
                </a:cubicBezTo>
                <a:cubicBezTo>
                  <a:pt x="2957280" y="661265"/>
                  <a:pt x="2951049" y="667100"/>
                  <a:pt x="2942488" y="667100"/>
                </a:cubicBezTo>
                <a:cubicBezTo>
                  <a:pt x="2934708" y="667100"/>
                  <a:pt x="2927703" y="661265"/>
                  <a:pt x="2927703" y="653243"/>
                </a:cubicBezTo>
                <a:cubicBezTo>
                  <a:pt x="2927703" y="647409"/>
                  <a:pt x="2934708" y="640846"/>
                  <a:pt x="2942488" y="640846"/>
                </a:cubicBezTo>
                <a:close/>
                <a:moveTo>
                  <a:pt x="2868288" y="640846"/>
                </a:moveTo>
                <a:cubicBezTo>
                  <a:pt x="2876853" y="640846"/>
                  <a:pt x="2883082" y="647409"/>
                  <a:pt x="2883082" y="653243"/>
                </a:cubicBezTo>
                <a:cubicBezTo>
                  <a:pt x="2883082" y="661265"/>
                  <a:pt x="2876853" y="667100"/>
                  <a:pt x="2868288" y="667100"/>
                </a:cubicBezTo>
                <a:cubicBezTo>
                  <a:pt x="2860506" y="667100"/>
                  <a:pt x="2853498" y="661265"/>
                  <a:pt x="2853498" y="653243"/>
                </a:cubicBezTo>
                <a:cubicBezTo>
                  <a:pt x="2853498" y="647409"/>
                  <a:pt x="2860506" y="640846"/>
                  <a:pt x="2868288" y="640846"/>
                </a:cubicBezTo>
                <a:close/>
                <a:moveTo>
                  <a:pt x="2796532" y="640846"/>
                </a:moveTo>
                <a:cubicBezTo>
                  <a:pt x="2804550" y="640846"/>
                  <a:pt x="2808926" y="647409"/>
                  <a:pt x="2808926" y="653243"/>
                </a:cubicBezTo>
                <a:cubicBezTo>
                  <a:pt x="2808926" y="661265"/>
                  <a:pt x="2804550" y="667100"/>
                  <a:pt x="2796532" y="667100"/>
                </a:cubicBezTo>
                <a:cubicBezTo>
                  <a:pt x="2789237" y="667100"/>
                  <a:pt x="2782673" y="661265"/>
                  <a:pt x="2782673" y="653243"/>
                </a:cubicBezTo>
                <a:cubicBezTo>
                  <a:pt x="2782673" y="647409"/>
                  <a:pt x="2789237" y="640846"/>
                  <a:pt x="2796532" y="640846"/>
                </a:cubicBezTo>
                <a:close/>
                <a:moveTo>
                  <a:pt x="2725692" y="640846"/>
                </a:moveTo>
                <a:cubicBezTo>
                  <a:pt x="2731527" y="640846"/>
                  <a:pt x="2738097" y="647409"/>
                  <a:pt x="2738097" y="653243"/>
                </a:cubicBezTo>
                <a:cubicBezTo>
                  <a:pt x="2738097" y="661265"/>
                  <a:pt x="2731527" y="667100"/>
                  <a:pt x="2725692" y="667100"/>
                </a:cubicBezTo>
                <a:cubicBezTo>
                  <a:pt x="2717681" y="667100"/>
                  <a:pt x="2711843" y="661265"/>
                  <a:pt x="2711843" y="653243"/>
                </a:cubicBezTo>
                <a:cubicBezTo>
                  <a:pt x="2711843" y="647409"/>
                  <a:pt x="2717681" y="640846"/>
                  <a:pt x="2725692" y="640846"/>
                </a:cubicBezTo>
                <a:close/>
                <a:moveTo>
                  <a:pt x="2654867" y="640846"/>
                </a:moveTo>
                <a:cubicBezTo>
                  <a:pt x="2660705" y="640846"/>
                  <a:pt x="2667266" y="647409"/>
                  <a:pt x="2667266" y="653243"/>
                </a:cubicBezTo>
                <a:cubicBezTo>
                  <a:pt x="2667266" y="661265"/>
                  <a:pt x="2660705" y="667100"/>
                  <a:pt x="2654867" y="667100"/>
                </a:cubicBezTo>
                <a:cubicBezTo>
                  <a:pt x="2646847" y="667100"/>
                  <a:pt x="2641013" y="661265"/>
                  <a:pt x="2641013" y="653243"/>
                </a:cubicBezTo>
                <a:cubicBezTo>
                  <a:pt x="2641013" y="647409"/>
                  <a:pt x="2646847" y="640846"/>
                  <a:pt x="2654867" y="640846"/>
                </a:cubicBezTo>
                <a:close/>
                <a:moveTo>
                  <a:pt x="2582577" y="640846"/>
                </a:moveTo>
                <a:cubicBezTo>
                  <a:pt x="2589870" y="640846"/>
                  <a:pt x="2596432" y="647409"/>
                  <a:pt x="2596432" y="654702"/>
                </a:cubicBezTo>
                <a:cubicBezTo>
                  <a:pt x="2596432" y="661265"/>
                  <a:pt x="2589870" y="667100"/>
                  <a:pt x="2582577" y="667100"/>
                </a:cubicBezTo>
                <a:cubicBezTo>
                  <a:pt x="2576016" y="667100"/>
                  <a:pt x="2570181" y="661265"/>
                  <a:pt x="2570181" y="654702"/>
                </a:cubicBezTo>
                <a:cubicBezTo>
                  <a:pt x="2570181" y="647409"/>
                  <a:pt x="2576016" y="640846"/>
                  <a:pt x="2582577" y="640846"/>
                </a:cubicBezTo>
                <a:close/>
                <a:moveTo>
                  <a:pt x="1728254" y="640846"/>
                </a:moveTo>
                <a:cubicBezTo>
                  <a:pt x="1736820" y="640846"/>
                  <a:pt x="1743044" y="647409"/>
                  <a:pt x="1743044" y="654702"/>
                </a:cubicBezTo>
                <a:cubicBezTo>
                  <a:pt x="1743044" y="661265"/>
                  <a:pt x="1736820" y="667100"/>
                  <a:pt x="1728254" y="667100"/>
                </a:cubicBezTo>
                <a:cubicBezTo>
                  <a:pt x="1719691" y="667100"/>
                  <a:pt x="1713464" y="661265"/>
                  <a:pt x="1713464" y="654702"/>
                </a:cubicBezTo>
                <a:cubicBezTo>
                  <a:pt x="1713464" y="647409"/>
                  <a:pt x="1719691" y="640846"/>
                  <a:pt x="1728254" y="640846"/>
                </a:cubicBezTo>
                <a:close/>
                <a:moveTo>
                  <a:pt x="1657423" y="640846"/>
                </a:moveTo>
                <a:cubicBezTo>
                  <a:pt x="1665208" y="640846"/>
                  <a:pt x="1672215" y="647409"/>
                  <a:pt x="1672215" y="654702"/>
                </a:cubicBezTo>
                <a:cubicBezTo>
                  <a:pt x="1672215" y="661265"/>
                  <a:pt x="1665208" y="667100"/>
                  <a:pt x="1657423" y="667100"/>
                </a:cubicBezTo>
                <a:cubicBezTo>
                  <a:pt x="1648867" y="667100"/>
                  <a:pt x="1642644" y="661265"/>
                  <a:pt x="1642644" y="654702"/>
                </a:cubicBezTo>
                <a:cubicBezTo>
                  <a:pt x="1642644" y="647409"/>
                  <a:pt x="1648867" y="640846"/>
                  <a:pt x="1657423" y="640846"/>
                </a:cubicBezTo>
                <a:close/>
                <a:moveTo>
                  <a:pt x="1582290" y="640846"/>
                </a:moveTo>
                <a:cubicBezTo>
                  <a:pt x="1589584" y="640846"/>
                  <a:pt x="1594694" y="647409"/>
                  <a:pt x="1594694" y="654702"/>
                </a:cubicBezTo>
                <a:cubicBezTo>
                  <a:pt x="1594694" y="661265"/>
                  <a:pt x="1589584" y="667100"/>
                  <a:pt x="1582290" y="667100"/>
                </a:cubicBezTo>
                <a:cubicBezTo>
                  <a:pt x="1574268" y="667100"/>
                  <a:pt x="1568435" y="661265"/>
                  <a:pt x="1568435" y="654702"/>
                </a:cubicBezTo>
                <a:cubicBezTo>
                  <a:pt x="1568435" y="647409"/>
                  <a:pt x="1574268" y="640846"/>
                  <a:pt x="1582290" y="640846"/>
                </a:cubicBezTo>
                <a:close/>
                <a:moveTo>
                  <a:pt x="1512190" y="640846"/>
                </a:moveTo>
                <a:cubicBezTo>
                  <a:pt x="1518025" y="640846"/>
                  <a:pt x="1523859" y="647409"/>
                  <a:pt x="1523859" y="654702"/>
                </a:cubicBezTo>
                <a:cubicBezTo>
                  <a:pt x="1523859" y="661265"/>
                  <a:pt x="1518025" y="667100"/>
                  <a:pt x="1512190" y="667100"/>
                </a:cubicBezTo>
                <a:cubicBezTo>
                  <a:pt x="1504169" y="667100"/>
                  <a:pt x="1497604" y="662724"/>
                  <a:pt x="1497604" y="654702"/>
                </a:cubicBezTo>
                <a:cubicBezTo>
                  <a:pt x="1497604" y="647409"/>
                  <a:pt x="1504169" y="640846"/>
                  <a:pt x="1512190" y="640846"/>
                </a:cubicBezTo>
                <a:close/>
                <a:moveTo>
                  <a:pt x="1440623" y="640846"/>
                </a:moveTo>
                <a:cubicBezTo>
                  <a:pt x="1447182" y="640846"/>
                  <a:pt x="1453017" y="647409"/>
                  <a:pt x="1453017" y="654702"/>
                </a:cubicBezTo>
                <a:cubicBezTo>
                  <a:pt x="1453017" y="662724"/>
                  <a:pt x="1447182" y="667100"/>
                  <a:pt x="1440623" y="667100"/>
                </a:cubicBezTo>
                <a:cubicBezTo>
                  <a:pt x="1433331" y="667100"/>
                  <a:pt x="1426767" y="662724"/>
                  <a:pt x="1426767" y="654702"/>
                </a:cubicBezTo>
                <a:cubicBezTo>
                  <a:pt x="1426767" y="647409"/>
                  <a:pt x="1433331" y="640846"/>
                  <a:pt x="1440623" y="640846"/>
                </a:cubicBezTo>
                <a:close/>
                <a:moveTo>
                  <a:pt x="1368339" y="640846"/>
                </a:moveTo>
                <a:cubicBezTo>
                  <a:pt x="1376363" y="640846"/>
                  <a:pt x="1382194" y="647409"/>
                  <a:pt x="1382194" y="654702"/>
                </a:cubicBezTo>
                <a:cubicBezTo>
                  <a:pt x="1382194" y="662724"/>
                  <a:pt x="1376363" y="667100"/>
                  <a:pt x="1368339" y="667100"/>
                </a:cubicBezTo>
                <a:cubicBezTo>
                  <a:pt x="1362505" y="667100"/>
                  <a:pt x="1355943" y="662724"/>
                  <a:pt x="1355943" y="654702"/>
                </a:cubicBezTo>
                <a:cubicBezTo>
                  <a:pt x="1355943" y="647409"/>
                  <a:pt x="1362505" y="640846"/>
                  <a:pt x="1368339" y="640846"/>
                </a:cubicBezTo>
                <a:close/>
                <a:moveTo>
                  <a:pt x="1297512" y="640846"/>
                </a:moveTo>
                <a:cubicBezTo>
                  <a:pt x="1305535" y="640846"/>
                  <a:pt x="1311369" y="647409"/>
                  <a:pt x="1311369" y="654702"/>
                </a:cubicBezTo>
                <a:cubicBezTo>
                  <a:pt x="1311369" y="662724"/>
                  <a:pt x="1305535" y="667100"/>
                  <a:pt x="1297512" y="667100"/>
                </a:cubicBezTo>
                <a:cubicBezTo>
                  <a:pt x="1291678" y="667100"/>
                  <a:pt x="1285116" y="662724"/>
                  <a:pt x="1285116" y="654702"/>
                </a:cubicBezTo>
                <a:cubicBezTo>
                  <a:pt x="1285116" y="647409"/>
                  <a:pt x="1291678" y="640846"/>
                  <a:pt x="1297512" y="640846"/>
                </a:cubicBezTo>
                <a:close/>
                <a:moveTo>
                  <a:pt x="1226680" y="640846"/>
                </a:moveTo>
                <a:cubicBezTo>
                  <a:pt x="1233973" y="640846"/>
                  <a:pt x="1240537" y="647409"/>
                  <a:pt x="1240537" y="654702"/>
                </a:cubicBezTo>
                <a:cubicBezTo>
                  <a:pt x="1240537" y="662724"/>
                  <a:pt x="1233973" y="667100"/>
                  <a:pt x="1226680" y="667100"/>
                </a:cubicBezTo>
                <a:cubicBezTo>
                  <a:pt x="1218667" y="667100"/>
                  <a:pt x="1214291" y="662724"/>
                  <a:pt x="1214291" y="654702"/>
                </a:cubicBezTo>
                <a:cubicBezTo>
                  <a:pt x="1214291" y="647409"/>
                  <a:pt x="1218667" y="640846"/>
                  <a:pt x="1226680" y="640846"/>
                </a:cubicBezTo>
                <a:close/>
                <a:moveTo>
                  <a:pt x="1154878" y="640846"/>
                </a:moveTo>
                <a:cubicBezTo>
                  <a:pt x="1162660" y="640846"/>
                  <a:pt x="1169666" y="647409"/>
                  <a:pt x="1169666" y="654702"/>
                </a:cubicBezTo>
                <a:cubicBezTo>
                  <a:pt x="1169666" y="662724"/>
                  <a:pt x="1162660" y="667100"/>
                  <a:pt x="1154878" y="667100"/>
                </a:cubicBezTo>
                <a:cubicBezTo>
                  <a:pt x="1146318" y="667100"/>
                  <a:pt x="1140088" y="662724"/>
                  <a:pt x="1140088" y="654702"/>
                </a:cubicBezTo>
                <a:cubicBezTo>
                  <a:pt x="1140088" y="647409"/>
                  <a:pt x="1146318" y="640846"/>
                  <a:pt x="1154878" y="640846"/>
                </a:cubicBezTo>
                <a:close/>
                <a:moveTo>
                  <a:pt x="1084051" y="640846"/>
                </a:moveTo>
                <a:cubicBezTo>
                  <a:pt x="1091834" y="640846"/>
                  <a:pt x="1098838" y="647409"/>
                  <a:pt x="1098838" y="654702"/>
                </a:cubicBezTo>
                <a:cubicBezTo>
                  <a:pt x="1098838" y="662724"/>
                  <a:pt x="1091834" y="667100"/>
                  <a:pt x="1084051" y="667100"/>
                </a:cubicBezTo>
                <a:cubicBezTo>
                  <a:pt x="1075486" y="667100"/>
                  <a:pt x="1069261" y="662724"/>
                  <a:pt x="1069261" y="654702"/>
                </a:cubicBezTo>
                <a:cubicBezTo>
                  <a:pt x="1069261" y="647409"/>
                  <a:pt x="1075486" y="640846"/>
                  <a:pt x="1084051" y="640846"/>
                </a:cubicBezTo>
                <a:close/>
                <a:moveTo>
                  <a:pt x="1013010" y="640846"/>
                </a:moveTo>
                <a:cubicBezTo>
                  <a:pt x="1020306" y="640846"/>
                  <a:pt x="1024682" y="647409"/>
                  <a:pt x="1024682" y="654702"/>
                </a:cubicBezTo>
                <a:cubicBezTo>
                  <a:pt x="1024682" y="662724"/>
                  <a:pt x="1020306" y="667100"/>
                  <a:pt x="1013010" y="667100"/>
                </a:cubicBezTo>
                <a:cubicBezTo>
                  <a:pt x="1004989" y="667100"/>
                  <a:pt x="998429" y="662724"/>
                  <a:pt x="998429" y="654702"/>
                </a:cubicBezTo>
                <a:cubicBezTo>
                  <a:pt x="998429" y="647409"/>
                  <a:pt x="1004989" y="640846"/>
                  <a:pt x="1013010" y="640846"/>
                </a:cubicBezTo>
                <a:close/>
                <a:moveTo>
                  <a:pt x="941457" y="640846"/>
                </a:moveTo>
                <a:cubicBezTo>
                  <a:pt x="948018" y="640846"/>
                  <a:pt x="953852" y="647409"/>
                  <a:pt x="953852" y="654702"/>
                </a:cubicBezTo>
                <a:cubicBezTo>
                  <a:pt x="953852" y="662724"/>
                  <a:pt x="948018" y="667100"/>
                  <a:pt x="941457" y="667100"/>
                </a:cubicBezTo>
                <a:cubicBezTo>
                  <a:pt x="934166" y="667100"/>
                  <a:pt x="927599" y="662724"/>
                  <a:pt x="927599" y="654702"/>
                </a:cubicBezTo>
                <a:cubicBezTo>
                  <a:pt x="927599" y="647409"/>
                  <a:pt x="934166" y="640846"/>
                  <a:pt x="941457" y="640846"/>
                </a:cubicBezTo>
                <a:close/>
                <a:moveTo>
                  <a:pt x="870622" y="640846"/>
                </a:moveTo>
                <a:cubicBezTo>
                  <a:pt x="877190" y="640846"/>
                  <a:pt x="883024" y="647409"/>
                  <a:pt x="883024" y="654702"/>
                </a:cubicBezTo>
                <a:cubicBezTo>
                  <a:pt x="883024" y="662724"/>
                  <a:pt x="877190" y="667100"/>
                  <a:pt x="870622" y="667100"/>
                </a:cubicBezTo>
                <a:cubicBezTo>
                  <a:pt x="863332" y="667100"/>
                  <a:pt x="856770" y="662724"/>
                  <a:pt x="856770" y="654702"/>
                </a:cubicBezTo>
                <a:cubicBezTo>
                  <a:pt x="856770" y="647409"/>
                  <a:pt x="863332" y="640846"/>
                  <a:pt x="870622" y="640846"/>
                </a:cubicBezTo>
                <a:close/>
                <a:moveTo>
                  <a:pt x="798337" y="640846"/>
                </a:moveTo>
                <a:cubicBezTo>
                  <a:pt x="806358" y="640846"/>
                  <a:pt x="812191" y="647851"/>
                  <a:pt x="812191" y="655635"/>
                </a:cubicBezTo>
                <a:cubicBezTo>
                  <a:pt x="812191" y="664197"/>
                  <a:pt x="806358" y="670424"/>
                  <a:pt x="798337" y="670424"/>
                </a:cubicBezTo>
                <a:cubicBezTo>
                  <a:pt x="792503" y="670424"/>
                  <a:pt x="785937" y="664197"/>
                  <a:pt x="785937" y="655635"/>
                </a:cubicBezTo>
                <a:cubicBezTo>
                  <a:pt x="785937" y="647851"/>
                  <a:pt x="792503" y="640846"/>
                  <a:pt x="798337" y="640846"/>
                </a:cubicBezTo>
                <a:close/>
                <a:moveTo>
                  <a:pt x="724134" y="640846"/>
                </a:moveTo>
                <a:cubicBezTo>
                  <a:pt x="731428" y="640846"/>
                  <a:pt x="737989" y="647851"/>
                  <a:pt x="737989" y="655635"/>
                </a:cubicBezTo>
                <a:cubicBezTo>
                  <a:pt x="737989" y="664197"/>
                  <a:pt x="731428" y="670424"/>
                  <a:pt x="724134" y="670424"/>
                </a:cubicBezTo>
                <a:cubicBezTo>
                  <a:pt x="717567" y="670424"/>
                  <a:pt x="711735" y="664197"/>
                  <a:pt x="711735" y="655635"/>
                </a:cubicBezTo>
                <a:cubicBezTo>
                  <a:pt x="711735" y="647851"/>
                  <a:pt x="717567" y="640846"/>
                  <a:pt x="724134" y="640846"/>
                </a:cubicBezTo>
                <a:close/>
                <a:moveTo>
                  <a:pt x="653301" y="640846"/>
                </a:moveTo>
                <a:cubicBezTo>
                  <a:pt x="660594" y="640846"/>
                  <a:pt x="667160" y="647851"/>
                  <a:pt x="667160" y="655635"/>
                </a:cubicBezTo>
                <a:cubicBezTo>
                  <a:pt x="667160" y="664197"/>
                  <a:pt x="660594" y="670424"/>
                  <a:pt x="653301" y="670424"/>
                </a:cubicBezTo>
                <a:cubicBezTo>
                  <a:pt x="645283" y="670424"/>
                  <a:pt x="640907" y="664197"/>
                  <a:pt x="640907" y="655635"/>
                </a:cubicBezTo>
                <a:cubicBezTo>
                  <a:pt x="640907" y="647851"/>
                  <a:pt x="645283" y="640846"/>
                  <a:pt x="653301" y="640846"/>
                </a:cubicBezTo>
                <a:close/>
                <a:moveTo>
                  <a:pt x="584864" y="640846"/>
                </a:moveTo>
                <a:cubicBezTo>
                  <a:pt x="592646" y="640846"/>
                  <a:pt x="599651" y="647851"/>
                  <a:pt x="599651" y="655635"/>
                </a:cubicBezTo>
                <a:cubicBezTo>
                  <a:pt x="599651" y="664197"/>
                  <a:pt x="592646" y="670424"/>
                  <a:pt x="584864" y="670424"/>
                </a:cubicBezTo>
                <a:cubicBezTo>
                  <a:pt x="576304" y="670424"/>
                  <a:pt x="570075" y="664197"/>
                  <a:pt x="570075" y="655635"/>
                </a:cubicBezTo>
                <a:cubicBezTo>
                  <a:pt x="570075" y="647851"/>
                  <a:pt x="576304" y="640846"/>
                  <a:pt x="584864" y="640846"/>
                </a:cubicBezTo>
                <a:close/>
                <a:moveTo>
                  <a:pt x="513663" y="640846"/>
                </a:moveTo>
                <a:cubicBezTo>
                  <a:pt x="522010" y="640846"/>
                  <a:pt x="528843" y="647851"/>
                  <a:pt x="528843" y="655635"/>
                </a:cubicBezTo>
                <a:cubicBezTo>
                  <a:pt x="528843" y="664197"/>
                  <a:pt x="522010" y="670424"/>
                  <a:pt x="513663" y="670424"/>
                </a:cubicBezTo>
                <a:cubicBezTo>
                  <a:pt x="506076" y="670424"/>
                  <a:pt x="499246" y="664197"/>
                  <a:pt x="499246" y="655635"/>
                </a:cubicBezTo>
                <a:cubicBezTo>
                  <a:pt x="499246" y="647851"/>
                  <a:pt x="506076" y="640846"/>
                  <a:pt x="513663" y="640846"/>
                </a:cubicBezTo>
                <a:close/>
                <a:moveTo>
                  <a:pt x="439832" y="640846"/>
                </a:moveTo>
                <a:cubicBezTo>
                  <a:pt x="448391" y="640846"/>
                  <a:pt x="454622" y="647851"/>
                  <a:pt x="454622" y="655635"/>
                </a:cubicBezTo>
                <a:cubicBezTo>
                  <a:pt x="454622" y="664197"/>
                  <a:pt x="448391" y="670424"/>
                  <a:pt x="439832" y="670424"/>
                </a:cubicBezTo>
                <a:cubicBezTo>
                  <a:pt x="432049" y="670424"/>
                  <a:pt x="425044" y="664197"/>
                  <a:pt x="425044" y="655635"/>
                </a:cubicBezTo>
                <a:cubicBezTo>
                  <a:pt x="425044" y="647851"/>
                  <a:pt x="432049" y="640846"/>
                  <a:pt x="439832" y="640846"/>
                </a:cubicBezTo>
                <a:close/>
                <a:moveTo>
                  <a:pt x="368070" y="640846"/>
                </a:moveTo>
                <a:cubicBezTo>
                  <a:pt x="376088" y="640846"/>
                  <a:pt x="380465" y="647851"/>
                  <a:pt x="380465" y="655635"/>
                </a:cubicBezTo>
                <a:cubicBezTo>
                  <a:pt x="380465" y="664197"/>
                  <a:pt x="376088" y="670424"/>
                  <a:pt x="368070" y="670424"/>
                </a:cubicBezTo>
                <a:cubicBezTo>
                  <a:pt x="360777" y="670424"/>
                  <a:pt x="354211" y="664197"/>
                  <a:pt x="354211" y="655635"/>
                </a:cubicBezTo>
                <a:cubicBezTo>
                  <a:pt x="354211" y="647851"/>
                  <a:pt x="360777" y="640846"/>
                  <a:pt x="368070" y="640846"/>
                </a:cubicBezTo>
                <a:close/>
                <a:moveTo>
                  <a:pt x="297235" y="640846"/>
                </a:moveTo>
                <a:cubicBezTo>
                  <a:pt x="303798" y="640846"/>
                  <a:pt x="309631" y="647851"/>
                  <a:pt x="309631" y="655635"/>
                </a:cubicBezTo>
                <a:cubicBezTo>
                  <a:pt x="309631" y="664197"/>
                  <a:pt x="303798" y="670424"/>
                  <a:pt x="297235" y="670424"/>
                </a:cubicBezTo>
                <a:cubicBezTo>
                  <a:pt x="289944" y="670424"/>
                  <a:pt x="283379" y="664197"/>
                  <a:pt x="283379" y="655635"/>
                </a:cubicBezTo>
                <a:cubicBezTo>
                  <a:pt x="283379" y="647851"/>
                  <a:pt x="289944" y="640846"/>
                  <a:pt x="297235" y="640846"/>
                </a:cubicBezTo>
                <a:close/>
                <a:moveTo>
                  <a:pt x="4082465" y="570017"/>
                </a:moveTo>
                <a:cubicBezTo>
                  <a:pt x="4090249" y="570017"/>
                  <a:pt x="4097254" y="576244"/>
                  <a:pt x="4097254" y="584805"/>
                </a:cubicBezTo>
                <a:cubicBezTo>
                  <a:pt x="4097254" y="593367"/>
                  <a:pt x="4090249" y="599594"/>
                  <a:pt x="4082465" y="599594"/>
                </a:cubicBezTo>
                <a:cubicBezTo>
                  <a:pt x="4073903" y="599594"/>
                  <a:pt x="4067676" y="593367"/>
                  <a:pt x="4067676" y="584805"/>
                </a:cubicBezTo>
                <a:cubicBezTo>
                  <a:pt x="4067676" y="576244"/>
                  <a:pt x="4073903" y="570017"/>
                  <a:pt x="4082465" y="570017"/>
                </a:cubicBezTo>
                <a:close/>
                <a:moveTo>
                  <a:pt x="4010703" y="570017"/>
                </a:moveTo>
                <a:cubicBezTo>
                  <a:pt x="4017996" y="570017"/>
                  <a:pt x="4023100" y="576244"/>
                  <a:pt x="4023100" y="584805"/>
                </a:cubicBezTo>
                <a:cubicBezTo>
                  <a:pt x="4023100" y="593367"/>
                  <a:pt x="4017996" y="599594"/>
                  <a:pt x="4010703" y="599594"/>
                </a:cubicBezTo>
                <a:cubicBezTo>
                  <a:pt x="4002681" y="599594"/>
                  <a:pt x="3996847" y="593367"/>
                  <a:pt x="3996847" y="584805"/>
                </a:cubicBezTo>
                <a:cubicBezTo>
                  <a:pt x="3996847" y="576244"/>
                  <a:pt x="4002681" y="570017"/>
                  <a:pt x="4010703" y="570017"/>
                </a:cubicBezTo>
                <a:close/>
                <a:moveTo>
                  <a:pt x="3939871" y="570017"/>
                </a:moveTo>
                <a:cubicBezTo>
                  <a:pt x="3946434" y="570017"/>
                  <a:pt x="3952268" y="576244"/>
                  <a:pt x="3952268" y="584805"/>
                </a:cubicBezTo>
                <a:cubicBezTo>
                  <a:pt x="3952268" y="593367"/>
                  <a:pt x="3946434" y="599594"/>
                  <a:pt x="3939871" y="599594"/>
                </a:cubicBezTo>
                <a:cubicBezTo>
                  <a:pt x="3932578" y="599594"/>
                  <a:pt x="3926015" y="593367"/>
                  <a:pt x="3926015" y="584805"/>
                </a:cubicBezTo>
                <a:cubicBezTo>
                  <a:pt x="3926015" y="576244"/>
                  <a:pt x="3932578" y="570017"/>
                  <a:pt x="3939871" y="570017"/>
                </a:cubicBezTo>
                <a:close/>
                <a:moveTo>
                  <a:pt x="3869042" y="570017"/>
                </a:moveTo>
                <a:cubicBezTo>
                  <a:pt x="3875605" y="570017"/>
                  <a:pt x="3881439" y="576244"/>
                  <a:pt x="3881439" y="584805"/>
                </a:cubicBezTo>
                <a:cubicBezTo>
                  <a:pt x="3881439" y="593367"/>
                  <a:pt x="3875605" y="599594"/>
                  <a:pt x="3869042" y="599594"/>
                </a:cubicBezTo>
                <a:cubicBezTo>
                  <a:pt x="3861749" y="599594"/>
                  <a:pt x="3855186" y="593367"/>
                  <a:pt x="3855186" y="584805"/>
                </a:cubicBezTo>
                <a:cubicBezTo>
                  <a:pt x="3855186" y="576244"/>
                  <a:pt x="3861749" y="570017"/>
                  <a:pt x="3869042" y="570017"/>
                </a:cubicBezTo>
                <a:close/>
                <a:moveTo>
                  <a:pt x="3796752" y="570017"/>
                </a:moveTo>
                <a:cubicBezTo>
                  <a:pt x="3804774" y="570017"/>
                  <a:pt x="3810608" y="576244"/>
                  <a:pt x="3810608" y="584805"/>
                </a:cubicBezTo>
                <a:cubicBezTo>
                  <a:pt x="3810608" y="593367"/>
                  <a:pt x="3804774" y="599594"/>
                  <a:pt x="3796752" y="599594"/>
                </a:cubicBezTo>
                <a:cubicBezTo>
                  <a:pt x="3790918" y="599594"/>
                  <a:pt x="3784355" y="593367"/>
                  <a:pt x="3784355" y="584805"/>
                </a:cubicBezTo>
                <a:cubicBezTo>
                  <a:pt x="3784355" y="576244"/>
                  <a:pt x="3790918" y="570017"/>
                  <a:pt x="3796752" y="570017"/>
                </a:cubicBezTo>
                <a:close/>
                <a:moveTo>
                  <a:pt x="3725922" y="570017"/>
                </a:moveTo>
                <a:cubicBezTo>
                  <a:pt x="3733944" y="570017"/>
                  <a:pt x="3739778" y="576244"/>
                  <a:pt x="3739778" y="584805"/>
                </a:cubicBezTo>
                <a:cubicBezTo>
                  <a:pt x="3739778" y="593367"/>
                  <a:pt x="3733944" y="599594"/>
                  <a:pt x="3725922" y="599594"/>
                </a:cubicBezTo>
                <a:cubicBezTo>
                  <a:pt x="3719359" y="599594"/>
                  <a:pt x="3713525" y="593367"/>
                  <a:pt x="3713525" y="584805"/>
                </a:cubicBezTo>
                <a:cubicBezTo>
                  <a:pt x="3713525" y="576244"/>
                  <a:pt x="3719359" y="570017"/>
                  <a:pt x="3725922" y="570017"/>
                </a:cubicBezTo>
                <a:close/>
                <a:moveTo>
                  <a:pt x="3655091" y="570017"/>
                </a:moveTo>
                <a:cubicBezTo>
                  <a:pt x="3662384" y="570017"/>
                  <a:pt x="3668947" y="574392"/>
                  <a:pt x="3668947" y="582414"/>
                </a:cubicBezTo>
                <a:cubicBezTo>
                  <a:pt x="3668947" y="590436"/>
                  <a:pt x="3662384" y="596271"/>
                  <a:pt x="3655091" y="596271"/>
                </a:cubicBezTo>
                <a:cubicBezTo>
                  <a:pt x="3647069" y="596271"/>
                  <a:pt x="3642694" y="590436"/>
                  <a:pt x="3642694" y="582414"/>
                </a:cubicBezTo>
                <a:cubicBezTo>
                  <a:pt x="3642694" y="574392"/>
                  <a:pt x="3647069" y="570017"/>
                  <a:pt x="3655091" y="570017"/>
                </a:cubicBezTo>
                <a:close/>
                <a:moveTo>
                  <a:pt x="3583280" y="570017"/>
                </a:moveTo>
                <a:cubicBezTo>
                  <a:pt x="3591064" y="570017"/>
                  <a:pt x="3598069" y="574392"/>
                  <a:pt x="3598069" y="582414"/>
                </a:cubicBezTo>
                <a:cubicBezTo>
                  <a:pt x="3598069" y="590436"/>
                  <a:pt x="3591064" y="596271"/>
                  <a:pt x="3583280" y="596271"/>
                </a:cubicBezTo>
                <a:cubicBezTo>
                  <a:pt x="3574718" y="596271"/>
                  <a:pt x="3568491" y="590436"/>
                  <a:pt x="3568491" y="582414"/>
                </a:cubicBezTo>
                <a:cubicBezTo>
                  <a:pt x="3568491" y="574392"/>
                  <a:pt x="3574718" y="570017"/>
                  <a:pt x="3583280" y="570017"/>
                </a:cubicBezTo>
                <a:close/>
                <a:moveTo>
                  <a:pt x="3512449" y="570017"/>
                </a:moveTo>
                <a:cubicBezTo>
                  <a:pt x="3520232" y="570017"/>
                  <a:pt x="3527237" y="574392"/>
                  <a:pt x="3527237" y="582414"/>
                </a:cubicBezTo>
                <a:cubicBezTo>
                  <a:pt x="3527237" y="590436"/>
                  <a:pt x="3520232" y="596271"/>
                  <a:pt x="3512449" y="596271"/>
                </a:cubicBezTo>
                <a:cubicBezTo>
                  <a:pt x="3503887" y="596271"/>
                  <a:pt x="3497661" y="590436"/>
                  <a:pt x="3497661" y="582414"/>
                </a:cubicBezTo>
                <a:cubicBezTo>
                  <a:pt x="3497661" y="574392"/>
                  <a:pt x="3503887" y="570017"/>
                  <a:pt x="3512449" y="570017"/>
                </a:cubicBezTo>
                <a:close/>
                <a:moveTo>
                  <a:pt x="3441619" y="570017"/>
                </a:moveTo>
                <a:cubicBezTo>
                  <a:pt x="3450181" y="570017"/>
                  <a:pt x="3456408" y="574392"/>
                  <a:pt x="3456408" y="582414"/>
                </a:cubicBezTo>
                <a:cubicBezTo>
                  <a:pt x="3456408" y="590436"/>
                  <a:pt x="3450181" y="596271"/>
                  <a:pt x="3441619" y="596271"/>
                </a:cubicBezTo>
                <a:cubicBezTo>
                  <a:pt x="3433835" y="596271"/>
                  <a:pt x="3426830" y="590436"/>
                  <a:pt x="3426830" y="582414"/>
                </a:cubicBezTo>
                <a:cubicBezTo>
                  <a:pt x="3426830" y="574392"/>
                  <a:pt x="3433835" y="570017"/>
                  <a:pt x="3441619" y="570017"/>
                </a:cubicBezTo>
                <a:close/>
                <a:moveTo>
                  <a:pt x="3369857" y="570017"/>
                </a:moveTo>
                <a:cubicBezTo>
                  <a:pt x="3377879" y="570017"/>
                  <a:pt x="3382254" y="574392"/>
                  <a:pt x="3382254" y="582414"/>
                </a:cubicBezTo>
                <a:cubicBezTo>
                  <a:pt x="3382254" y="590436"/>
                  <a:pt x="3377879" y="596271"/>
                  <a:pt x="3369857" y="596271"/>
                </a:cubicBezTo>
                <a:cubicBezTo>
                  <a:pt x="3362564" y="596271"/>
                  <a:pt x="3356001" y="590436"/>
                  <a:pt x="3356001" y="582414"/>
                </a:cubicBezTo>
                <a:cubicBezTo>
                  <a:pt x="3356001" y="574392"/>
                  <a:pt x="3362564" y="570017"/>
                  <a:pt x="3369857" y="570017"/>
                </a:cubicBezTo>
                <a:close/>
                <a:moveTo>
                  <a:pt x="3299091" y="570017"/>
                </a:moveTo>
                <a:cubicBezTo>
                  <a:pt x="3305656" y="570017"/>
                  <a:pt x="3311491" y="574392"/>
                  <a:pt x="3311491" y="582414"/>
                </a:cubicBezTo>
                <a:cubicBezTo>
                  <a:pt x="3311491" y="590436"/>
                  <a:pt x="3305656" y="596271"/>
                  <a:pt x="3299091" y="596271"/>
                </a:cubicBezTo>
                <a:cubicBezTo>
                  <a:pt x="3291802" y="596271"/>
                  <a:pt x="3285240" y="590436"/>
                  <a:pt x="3285240" y="582414"/>
                </a:cubicBezTo>
                <a:cubicBezTo>
                  <a:pt x="3285240" y="574392"/>
                  <a:pt x="3291802" y="570017"/>
                  <a:pt x="3299091" y="570017"/>
                </a:cubicBezTo>
                <a:close/>
                <a:moveTo>
                  <a:pt x="3226803" y="570017"/>
                </a:moveTo>
                <a:cubicBezTo>
                  <a:pt x="3234823" y="570017"/>
                  <a:pt x="3240660" y="574392"/>
                  <a:pt x="3240660" y="582414"/>
                </a:cubicBezTo>
                <a:cubicBezTo>
                  <a:pt x="3240660" y="590436"/>
                  <a:pt x="3234823" y="596271"/>
                  <a:pt x="3226803" y="596271"/>
                </a:cubicBezTo>
                <a:cubicBezTo>
                  <a:pt x="3220242" y="596271"/>
                  <a:pt x="3214406" y="590436"/>
                  <a:pt x="3214406" y="582414"/>
                </a:cubicBezTo>
                <a:cubicBezTo>
                  <a:pt x="3214406" y="574392"/>
                  <a:pt x="3220242" y="570017"/>
                  <a:pt x="3226803" y="570017"/>
                </a:cubicBezTo>
                <a:close/>
                <a:moveTo>
                  <a:pt x="3152600" y="570017"/>
                </a:moveTo>
                <a:cubicBezTo>
                  <a:pt x="3159892" y="570017"/>
                  <a:pt x="3166454" y="574392"/>
                  <a:pt x="3166454" y="582414"/>
                </a:cubicBezTo>
                <a:cubicBezTo>
                  <a:pt x="3166454" y="590436"/>
                  <a:pt x="3159892" y="596271"/>
                  <a:pt x="3152600" y="596271"/>
                </a:cubicBezTo>
                <a:cubicBezTo>
                  <a:pt x="3146037" y="596271"/>
                  <a:pt x="3140203" y="590436"/>
                  <a:pt x="3140203" y="582414"/>
                </a:cubicBezTo>
                <a:cubicBezTo>
                  <a:pt x="3140203" y="574392"/>
                  <a:pt x="3146037" y="570017"/>
                  <a:pt x="3152600" y="570017"/>
                </a:cubicBezTo>
                <a:close/>
                <a:moveTo>
                  <a:pt x="3081770" y="570017"/>
                </a:moveTo>
                <a:cubicBezTo>
                  <a:pt x="3089064" y="570017"/>
                  <a:pt x="3095622" y="575851"/>
                  <a:pt x="3095622" y="582414"/>
                </a:cubicBezTo>
                <a:cubicBezTo>
                  <a:pt x="3095622" y="590436"/>
                  <a:pt x="3089064" y="596271"/>
                  <a:pt x="3081770" y="596271"/>
                </a:cubicBezTo>
                <a:cubicBezTo>
                  <a:pt x="3073746" y="596271"/>
                  <a:pt x="3069369" y="590436"/>
                  <a:pt x="3069369" y="582414"/>
                </a:cubicBezTo>
                <a:cubicBezTo>
                  <a:pt x="3069369" y="575851"/>
                  <a:pt x="3073746" y="570017"/>
                  <a:pt x="3081770" y="570017"/>
                </a:cubicBezTo>
                <a:close/>
                <a:moveTo>
                  <a:pt x="3013712" y="570017"/>
                </a:moveTo>
                <a:cubicBezTo>
                  <a:pt x="3021305" y="570017"/>
                  <a:pt x="3028132" y="575851"/>
                  <a:pt x="3028132" y="582414"/>
                </a:cubicBezTo>
                <a:cubicBezTo>
                  <a:pt x="3028132" y="590436"/>
                  <a:pt x="3021305" y="596271"/>
                  <a:pt x="3013712" y="596271"/>
                </a:cubicBezTo>
                <a:cubicBezTo>
                  <a:pt x="3005366" y="596271"/>
                  <a:pt x="2998537" y="590436"/>
                  <a:pt x="2998537" y="582414"/>
                </a:cubicBezTo>
                <a:cubicBezTo>
                  <a:pt x="2998537" y="575851"/>
                  <a:pt x="3005366" y="570017"/>
                  <a:pt x="3013712" y="570017"/>
                </a:cubicBezTo>
                <a:close/>
                <a:moveTo>
                  <a:pt x="2942491" y="570017"/>
                </a:moveTo>
                <a:cubicBezTo>
                  <a:pt x="2951049" y="570017"/>
                  <a:pt x="2957285" y="575851"/>
                  <a:pt x="2957285" y="582414"/>
                </a:cubicBezTo>
                <a:cubicBezTo>
                  <a:pt x="2957285" y="590436"/>
                  <a:pt x="2951049" y="596271"/>
                  <a:pt x="2942491" y="596271"/>
                </a:cubicBezTo>
                <a:cubicBezTo>
                  <a:pt x="2934710" y="596271"/>
                  <a:pt x="2927705" y="590436"/>
                  <a:pt x="2927705" y="582414"/>
                </a:cubicBezTo>
                <a:cubicBezTo>
                  <a:pt x="2927705" y="575851"/>
                  <a:pt x="2934710" y="570017"/>
                  <a:pt x="2942491" y="570017"/>
                </a:cubicBezTo>
                <a:close/>
                <a:moveTo>
                  <a:pt x="2868288" y="570017"/>
                </a:moveTo>
                <a:cubicBezTo>
                  <a:pt x="2876856" y="570017"/>
                  <a:pt x="2883082" y="575851"/>
                  <a:pt x="2883082" y="582414"/>
                </a:cubicBezTo>
                <a:cubicBezTo>
                  <a:pt x="2883082" y="590436"/>
                  <a:pt x="2876856" y="596271"/>
                  <a:pt x="2868288" y="596271"/>
                </a:cubicBezTo>
                <a:cubicBezTo>
                  <a:pt x="2860506" y="596271"/>
                  <a:pt x="2853502" y="590436"/>
                  <a:pt x="2853502" y="582414"/>
                </a:cubicBezTo>
                <a:cubicBezTo>
                  <a:pt x="2853502" y="575851"/>
                  <a:pt x="2860506" y="570017"/>
                  <a:pt x="2868288" y="570017"/>
                </a:cubicBezTo>
                <a:close/>
                <a:moveTo>
                  <a:pt x="2796532" y="570017"/>
                </a:moveTo>
                <a:cubicBezTo>
                  <a:pt x="2804552" y="570017"/>
                  <a:pt x="2808931" y="575851"/>
                  <a:pt x="2808931" y="582414"/>
                </a:cubicBezTo>
                <a:cubicBezTo>
                  <a:pt x="2808931" y="590436"/>
                  <a:pt x="2804552" y="596271"/>
                  <a:pt x="2796532" y="596271"/>
                </a:cubicBezTo>
                <a:cubicBezTo>
                  <a:pt x="2789240" y="596271"/>
                  <a:pt x="2782675" y="590436"/>
                  <a:pt x="2782675" y="582414"/>
                </a:cubicBezTo>
                <a:cubicBezTo>
                  <a:pt x="2782675" y="575851"/>
                  <a:pt x="2789240" y="570017"/>
                  <a:pt x="2796532" y="570017"/>
                </a:cubicBezTo>
                <a:close/>
                <a:moveTo>
                  <a:pt x="2725695" y="570017"/>
                </a:moveTo>
                <a:cubicBezTo>
                  <a:pt x="2731529" y="570017"/>
                  <a:pt x="2738097" y="575851"/>
                  <a:pt x="2738097" y="582414"/>
                </a:cubicBezTo>
                <a:cubicBezTo>
                  <a:pt x="2738097" y="590436"/>
                  <a:pt x="2731529" y="596271"/>
                  <a:pt x="2725695" y="596271"/>
                </a:cubicBezTo>
                <a:cubicBezTo>
                  <a:pt x="2717681" y="596271"/>
                  <a:pt x="2711843" y="590436"/>
                  <a:pt x="2711843" y="582414"/>
                </a:cubicBezTo>
                <a:cubicBezTo>
                  <a:pt x="2711843" y="575851"/>
                  <a:pt x="2717681" y="570017"/>
                  <a:pt x="2725695" y="570017"/>
                </a:cubicBezTo>
                <a:close/>
                <a:moveTo>
                  <a:pt x="2654867" y="570017"/>
                </a:moveTo>
                <a:cubicBezTo>
                  <a:pt x="2660705" y="570017"/>
                  <a:pt x="2667266" y="575851"/>
                  <a:pt x="2667266" y="582414"/>
                </a:cubicBezTo>
                <a:cubicBezTo>
                  <a:pt x="2667266" y="590436"/>
                  <a:pt x="2660705" y="596271"/>
                  <a:pt x="2654867" y="596271"/>
                </a:cubicBezTo>
                <a:cubicBezTo>
                  <a:pt x="2646847" y="596271"/>
                  <a:pt x="2641013" y="590436"/>
                  <a:pt x="2641013" y="582414"/>
                </a:cubicBezTo>
                <a:cubicBezTo>
                  <a:pt x="2641013" y="575851"/>
                  <a:pt x="2646847" y="570017"/>
                  <a:pt x="2654867" y="570017"/>
                </a:cubicBezTo>
                <a:close/>
                <a:moveTo>
                  <a:pt x="2582580" y="570017"/>
                </a:moveTo>
                <a:cubicBezTo>
                  <a:pt x="2589873" y="570017"/>
                  <a:pt x="2596435" y="575851"/>
                  <a:pt x="2596435" y="582414"/>
                </a:cubicBezTo>
                <a:cubicBezTo>
                  <a:pt x="2596435" y="590436"/>
                  <a:pt x="2589873" y="596271"/>
                  <a:pt x="2582580" y="596271"/>
                </a:cubicBezTo>
                <a:cubicBezTo>
                  <a:pt x="2576018" y="596271"/>
                  <a:pt x="2570184" y="590436"/>
                  <a:pt x="2570184" y="582414"/>
                </a:cubicBezTo>
                <a:cubicBezTo>
                  <a:pt x="2570184" y="575851"/>
                  <a:pt x="2576018" y="570017"/>
                  <a:pt x="2582580" y="570017"/>
                </a:cubicBezTo>
                <a:close/>
                <a:moveTo>
                  <a:pt x="2511026" y="570017"/>
                </a:moveTo>
                <a:cubicBezTo>
                  <a:pt x="2519047" y="570017"/>
                  <a:pt x="2525610" y="575851"/>
                  <a:pt x="2525610" y="582414"/>
                </a:cubicBezTo>
                <a:cubicBezTo>
                  <a:pt x="2525610" y="590436"/>
                  <a:pt x="2519047" y="596271"/>
                  <a:pt x="2511026" y="596271"/>
                </a:cubicBezTo>
                <a:cubicBezTo>
                  <a:pt x="2505193" y="596271"/>
                  <a:pt x="2499358" y="590436"/>
                  <a:pt x="2499358" y="582414"/>
                </a:cubicBezTo>
                <a:cubicBezTo>
                  <a:pt x="2499358" y="575851"/>
                  <a:pt x="2505193" y="570017"/>
                  <a:pt x="2511026" y="570017"/>
                </a:cubicBezTo>
                <a:close/>
                <a:moveTo>
                  <a:pt x="2440921" y="570017"/>
                </a:moveTo>
                <a:cubicBezTo>
                  <a:pt x="2448943" y="570017"/>
                  <a:pt x="2454778" y="575851"/>
                  <a:pt x="2454778" y="582414"/>
                </a:cubicBezTo>
                <a:cubicBezTo>
                  <a:pt x="2454778" y="590436"/>
                  <a:pt x="2448943" y="596271"/>
                  <a:pt x="2440921" y="596271"/>
                </a:cubicBezTo>
                <a:cubicBezTo>
                  <a:pt x="2433632" y="596271"/>
                  <a:pt x="2428525" y="590436"/>
                  <a:pt x="2428525" y="582414"/>
                </a:cubicBezTo>
                <a:cubicBezTo>
                  <a:pt x="2428525" y="575851"/>
                  <a:pt x="2433632" y="570017"/>
                  <a:pt x="2440921" y="570017"/>
                </a:cubicBezTo>
                <a:close/>
                <a:moveTo>
                  <a:pt x="2369108" y="570017"/>
                </a:moveTo>
                <a:cubicBezTo>
                  <a:pt x="2377669" y="570017"/>
                  <a:pt x="2383896" y="575851"/>
                  <a:pt x="2383896" y="582414"/>
                </a:cubicBezTo>
                <a:cubicBezTo>
                  <a:pt x="2383896" y="590436"/>
                  <a:pt x="2377669" y="596271"/>
                  <a:pt x="2369108" y="596271"/>
                </a:cubicBezTo>
                <a:cubicBezTo>
                  <a:pt x="2361324" y="596271"/>
                  <a:pt x="2354319" y="590436"/>
                  <a:pt x="2354319" y="582414"/>
                </a:cubicBezTo>
                <a:cubicBezTo>
                  <a:pt x="2354319" y="575851"/>
                  <a:pt x="2361324" y="570017"/>
                  <a:pt x="2369108" y="570017"/>
                </a:cubicBezTo>
                <a:close/>
                <a:moveTo>
                  <a:pt x="2298275" y="570017"/>
                </a:moveTo>
                <a:cubicBezTo>
                  <a:pt x="2306839" y="570017"/>
                  <a:pt x="2313064" y="575851"/>
                  <a:pt x="2313064" y="582414"/>
                </a:cubicBezTo>
                <a:cubicBezTo>
                  <a:pt x="2313064" y="590436"/>
                  <a:pt x="2306839" y="596271"/>
                  <a:pt x="2298275" y="596271"/>
                </a:cubicBezTo>
                <a:cubicBezTo>
                  <a:pt x="2290494" y="596271"/>
                  <a:pt x="2283487" y="590436"/>
                  <a:pt x="2283487" y="582414"/>
                </a:cubicBezTo>
                <a:cubicBezTo>
                  <a:pt x="2283487" y="575851"/>
                  <a:pt x="2290494" y="570017"/>
                  <a:pt x="2298275" y="570017"/>
                </a:cubicBezTo>
                <a:close/>
                <a:moveTo>
                  <a:pt x="2226512" y="570017"/>
                </a:moveTo>
                <a:cubicBezTo>
                  <a:pt x="2234534" y="570017"/>
                  <a:pt x="2238911" y="575851"/>
                  <a:pt x="2238911" y="582414"/>
                </a:cubicBezTo>
                <a:cubicBezTo>
                  <a:pt x="2238911" y="590436"/>
                  <a:pt x="2234534" y="596271"/>
                  <a:pt x="2226512" y="596271"/>
                </a:cubicBezTo>
                <a:cubicBezTo>
                  <a:pt x="2218490" y="596271"/>
                  <a:pt x="2212655" y="590436"/>
                  <a:pt x="2212655" y="582414"/>
                </a:cubicBezTo>
                <a:cubicBezTo>
                  <a:pt x="2212655" y="575851"/>
                  <a:pt x="2218490" y="570017"/>
                  <a:pt x="2226512" y="570017"/>
                </a:cubicBezTo>
                <a:close/>
                <a:moveTo>
                  <a:pt x="2155680" y="570017"/>
                </a:moveTo>
                <a:cubicBezTo>
                  <a:pt x="2161514" y="570017"/>
                  <a:pt x="2168079" y="575851"/>
                  <a:pt x="2168079" y="582414"/>
                </a:cubicBezTo>
                <a:cubicBezTo>
                  <a:pt x="2168079" y="590436"/>
                  <a:pt x="2161514" y="596271"/>
                  <a:pt x="2155680" y="596271"/>
                </a:cubicBezTo>
                <a:cubicBezTo>
                  <a:pt x="2147658" y="596271"/>
                  <a:pt x="2141823" y="590436"/>
                  <a:pt x="2141823" y="582414"/>
                </a:cubicBezTo>
                <a:cubicBezTo>
                  <a:pt x="2141823" y="575851"/>
                  <a:pt x="2147658" y="570017"/>
                  <a:pt x="2155680" y="570017"/>
                </a:cubicBezTo>
                <a:close/>
                <a:moveTo>
                  <a:pt x="2084846" y="570017"/>
                </a:moveTo>
                <a:cubicBezTo>
                  <a:pt x="2090680" y="570017"/>
                  <a:pt x="2097246" y="575851"/>
                  <a:pt x="2097246" y="582414"/>
                </a:cubicBezTo>
                <a:cubicBezTo>
                  <a:pt x="2097246" y="590436"/>
                  <a:pt x="2090680" y="596271"/>
                  <a:pt x="2084846" y="596271"/>
                </a:cubicBezTo>
                <a:cubicBezTo>
                  <a:pt x="2076824" y="596271"/>
                  <a:pt x="2070989" y="590436"/>
                  <a:pt x="2070989" y="582414"/>
                </a:cubicBezTo>
                <a:cubicBezTo>
                  <a:pt x="2070989" y="575851"/>
                  <a:pt x="2076824" y="570017"/>
                  <a:pt x="2084846" y="570017"/>
                </a:cubicBezTo>
                <a:close/>
                <a:moveTo>
                  <a:pt x="2011831" y="570017"/>
                </a:moveTo>
                <a:cubicBezTo>
                  <a:pt x="2019854" y="570017"/>
                  <a:pt x="2026416" y="575851"/>
                  <a:pt x="2026416" y="582414"/>
                </a:cubicBezTo>
                <a:cubicBezTo>
                  <a:pt x="2026416" y="590436"/>
                  <a:pt x="2019854" y="596271"/>
                  <a:pt x="2011831" y="596271"/>
                </a:cubicBezTo>
                <a:cubicBezTo>
                  <a:pt x="2005997" y="596271"/>
                  <a:pt x="2000163" y="590436"/>
                  <a:pt x="2000163" y="582414"/>
                </a:cubicBezTo>
                <a:cubicBezTo>
                  <a:pt x="2000163" y="575851"/>
                  <a:pt x="2005997" y="570017"/>
                  <a:pt x="2011831" y="570017"/>
                </a:cubicBezTo>
                <a:close/>
                <a:moveTo>
                  <a:pt x="1938359" y="570017"/>
                </a:moveTo>
                <a:cubicBezTo>
                  <a:pt x="1946379" y="570017"/>
                  <a:pt x="1952216" y="575851"/>
                  <a:pt x="1952216" y="583873"/>
                </a:cubicBezTo>
                <a:cubicBezTo>
                  <a:pt x="1952216" y="590436"/>
                  <a:pt x="1946379" y="596271"/>
                  <a:pt x="1938359" y="596271"/>
                </a:cubicBezTo>
                <a:cubicBezTo>
                  <a:pt x="1932525" y="596271"/>
                  <a:pt x="1925962" y="590436"/>
                  <a:pt x="1925962" y="583873"/>
                </a:cubicBezTo>
                <a:cubicBezTo>
                  <a:pt x="1925962" y="575851"/>
                  <a:pt x="1932525" y="570017"/>
                  <a:pt x="1938359" y="570017"/>
                </a:cubicBezTo>
                <a:close/>
                <a:moveTo>
                  <a:pt x="1867522" y="570017"/>
                </a:moveTo>
                <a:cubicBezTo>
                  <a:pt x="1875545" y="570017"/>
                  <a:pt x="1881382" y="575851"/>
                  <a:pt x="1881382" y="583873"/>
                </a:cubicBezTo>
                <a:cubicBezTo>
                  <a:pt x="1881382" y="590436"/>
                  <a:pt x="1875545" y="596271"/>
                  <a:pt x="1867522" y="596271"/>
                </a:cubicBezTo>
                <a:cubicBezTo>
                  <a:pt x="1860229" y="596271"/>
                  <a:pt x="1855124" y="590436"/>
                  <a:pt x="1855124" y="583873"/>
                </a:cubicBezTo>
                <a:cubicBezTo>
                  <a:pt x="1855124" y="575851"/>
                  <a:pt x="1860229" y="570017"/>
                  <a:pt x="1867522" y="570017"/>
                </a:cubicBezTo>
                <a:close/>
                <a:moveTo>
                  <a:pt x="1799082" y="570017"/>
                </a:moveTo>
                <a:cubicBezTo>
                  <a:pt x="1807643" y="570017"/>
                  <a:pt x="1813871" y="575851"/>
                  <a:pt x="1813871" y="583873"/>
                </a:cubicBezTo>
                <a:cubicBezTo>
                  <a:pt x="1813871" y="590436"/>
                  <a:pt x="1807643" y="596271"/>
                  <a:pt x="1799082" y="596271"/>
                </a:cubicBezTo>
                <a:cubicBezTo>
                  <a:pt x="1790521" y="596271"/>
                  <a:pt x="1784295" y="590436"/>
                  <a:pt x="1784295" y="583873"/>
                </a:cubicBezTo>
                <a:cubicBezTo>
                  <a:pt x="1784295" y="575851"/>
                  <a:pt x="1790521" y="570017"/>
                  <a:pt x="1799082" y="570017"/>
                </a:cubicBezTo>
                <a:close/>
                <a:moveTo>
                  <a:pt x="1728257" y="570017"/>
                </a:moveTo>
                <a:cubicBezTo>
                  <a:pt x="1736820" y="570017"/>
                  <a:pt x="1743046" y="575851"/>
                  <a:pt x="1743046" y="583873"/>
                </a:cubicBezTo>
                <a:cubicBezTo>
                  <a:pt x="1743046" y="590436"/>
                  <a:pt x="1736820" y="596271"/>
                  <a:pt x="1728257" y="596271"/>
                </a:cubicBezTo>
                <a:cubicBezTo>
                  <a:pt x="1719694" y="596271"/>
                  <a:pt x="1713467" y="590436"/>
                  <a:pt x="1713467" y="583873"/>
                </a:cubicBezTo>
                <a:cubicBezTo>
                  <a:pt x="1713467" y="575851"/>
                  <a:pt x="1719694" y="570017"/>
                  <a:pt x="1728257" y="570017"/>
                </a:cubicBezTo>
                <a:close/>
                <a:moveTo>
                  <a:pt x="1657426" y="570017"/>
                </a:moveTo>
                <a:cubicBezTo>
                  <a:pt x="1665210" y="570017"/>
                  <a:pt x="1672218" y="575851"/>
                  <a:pt x="1672218" y="583873"/>
                </a:cubicBezTo>
                <a:cubicBezTo>
                  <a:pt x="1672218" y="590436"/>
                  <a:pt x="1665210" y="596271"/>
                  <a:pt x="1657426" y="596271"/>
                </a:cubicBezTo>
                <a:cubicBezTo>
                  <a:pt x="1648867" y="596271"/>
                  <a:pt x="1642647" y="590436"/>
                  <a:pt x="1642647" y="583873"/>
                </a:cubicBezTo>
                <a:cubicBezTo>
                  <a:pt x="1642647" y="575851"/>
                  <a:pt x="1648867" y="570017"/>
                  <a:pt x="1657426" y="570017"/>
                </a:cubicBezTo>
                <a:close/>
                <a:moveTo>
                  <a:pt x="1582294" y="570017"/>
                </a:moveTo>
                <a:cubicBezTo>
                  <a:pt x="1589587" y="570017"/>
                  <a:pt x="1594694" y="575851"/>
                  <a:pt x="1594694" y="583873"/>
                </a:cubicBezTo>
                <a:cubicBezTo>
                  <a:pt x="1594694" y="590436"/>
                  <a:pt x="1589587" y="596271"/>
                  <a:pt x="1582294" y="596271"/>
                </a:cubicBezTo>
                <a:cubicBezTo>
                  <a:pt x="1574271" y="596271"/>
                  <a:pt x="1568438" y="590436"/>
                  <a:pt x="1568438" y="583873"/>
                </a:cubicBezTo>
                <a:cubicBezTo>
                  <a:pt x="1568438" y="575851"/>
                  <a:pt x="1574271" y="570017"/>
                  <a:pt x="1582294" y="570017"/>
                </a:cubicBezTo>
                <a:close/>
                <a:moveTo>
                  <a:pt x="1512190" y="570017"/>
                </a:moveTo>
                <a:cubicBezTo>
                  <a:pt x="1518025" y="570017"/>
                  <a:pt x="1523859" y="575851"/>
                  <a:pt x="1523859" y="583873"/>
                </a:cubicBezTo>
                <a:cubicBezTo>
                  <a:pt x="1523859" y="590436"/>
                  <a:pt x="1518025" y="596271"/>
                  <a:pt x="1512190" y="596271"/>
                </a:cubicBezTo>
                <a:cubicBezTo>
                  <a:pt x="1504169" y="596271"/>
                  <a:pt x="1497607" y="590436"/>
                  <a:pt x="1497607" y="583873"/>
                </a:cubicBezTo>
                <a:cubicBezTo>
                  <a:pt x="1497607" y="575851"/>
                  <a:pt x="1504169" y="570017"/>
                  <a:pt x="1512190" y="570017"/>
                </a:cubicBezTo>
                <a:close/>
                <a:moveTo>
                  <a:pt x="1440623" y="570017"/>
                </a:moveTo>
                <a:cubicBezTo>
                  <a:pt x="1447188" y="570017"/>
                  <a:pt x="1453020" y="575851"/>
                  <a:pt x="1453020" y="583873"/>
                </a:cubicBezTo>
                <a:cubicBezTo>
                  <a:pt x="1453020" y="590436"/>
                  <a:pt x="1447188" y="596271"/>
                  <a:pt x="1440623" y="596271"/>
                </a:cubicBezTo>
                <a:cubicBezTo>
                  <a:pt x="1433333" y="596271"/>
                  <a:pt x="1426771" y="590436"/>
                  <a:pt x="1426771" y="583873"/>
                </a:cubicBezTo>
                <a:cubicBezTo>
                  <a:pt x="1426771" y="575851"/>
                  <a:pt x="1433333" y="570017"/>
                  <a:pt x="1440623" y="570017"/>
                </a:cubicBezTo>
                <a:close/>
                <a:moveTo>
                  <a:pt x="1368341" y="570017"/>
                </a:moveTo>
                <a:cubicBezTo>
                  <a:pt x="1376363" y="570017"/>
                  <a:pt x="1382194" y="575851"/>
                  <a:pt x="1382194" y="583873"/>
                </a:cubicBezTo>
                <a:cubicBezTo>
                  <a:pt x="1382194" y="590436"/>
                  <a:pt x="1376363" y="596271"/>
                  <a:pt x="1368341" y="596271"/>
                </a:cubicBezTo>
                <a:cubicBezTo>
                  <a:pt x="1362508" y="596271"/>
                  <a:pt x="1355945" y="590436"/>
                  <a:pt x="1355945" y="583873"/>
                </a:cubicBezTo>
                <a:cubicBezTo>
                  <a:pt x="1355945" y="575851"/>
                  <a:pt x="1362508" y="570017"/>
                  <a:pt x="1368341" y="570017"/>
                </a:cubicBezTo>
                <a:close/>
                <a:moveTo>
                  <a:pt x="1297515" y="570017"/>
                </a:moveTo>
                <a:cubicBezTo>
                  <a:pt x="1305535" y="570017"/>
                  <a:pt x="1311369" y="575851"/>
                  <a:pt x="1311369" y="583873"/>
                </a:cubicBezTo>
                <a:cubicBezTo>
                  <a:pt x="1311369" y="590436"/>
                  <a:pt x="1305535" y="596271"/>
                  <a:pt x="1297515" y="596271"/>
                </a:cubicBezTo>
                <a:cubicBezTo>
                  <a:pt x="1291680" y="596271"/>
                  <a:pt x="1285116" y="590436"/>
                  <a:pt x="1285116" y="583873"/>
                </a:cubicBezTo>
                <a:cubicBezTo>
                  <a:pt x="1285116" y="575851"/>
                  <a:pt x="1289492" y="570017"/>
                  <a:pt x="1297515" y="570017"/>
                </a:cubicBezTo>
                <a:close/>
                <a:moveTo>
                  <a:pt x="1226680" y="570017"/>
                </a:moveTo>
                <a:cubicBezTo>
                  <a:pt x="1233973" y="570017"/>
                  <a:pt x="1240537" y="575851"/>
                  <a:pt x="1240537" y="583873"/>
                </a:cubicBezTo>
                <a:cubicBezTo>
                  <a:pt x="1240537" y="590436"/>
                  <a:pt x="1233973" y="596271"/>
                  <a:pt x="1226680" y="596271"/>
                </a:cubicBezTo>
                <a:cubicBezTo>
                  <a:pt x="1218671" y="596271"/>
                  <a:pt x="1214296" y="590436"/>
                  <a:pt x="1214296" y="583873"/>
                </a:cubicBezTo>
                <a:cubicBezTo>
                  <a:pt x="1214296" y="575851"/>
                  <a:pt x="1218671" y="570017"/>
                  <a:pt x="1226680" y="570017"/>
                </a:cubicBezTo>
                <a:close/>
                <a:moveTo>
                  <a:pt x="1154879" y="570017"/>
                </a:moveTo>
                <a:cubicBezTo>
                  <a:pt x="1162662" y="570017"/>
                  <a:pt x="1169669" y="575851"/>
                  <a:pt x="1169669" y="583873"/>
                </a:cubicBezTo>
                <a:cubicBezTo>
                  <a:pt x="1169669" y="590436"/>
                  <a:pt x="1162662" y="596271"/>
                  <a:pt x="1154879" y="596271"/>
                </a:cubicBezTo>
                <a:cubicBezTo>
                  <a:pt x="1146319" y="596271"/>
                  <a:pt x="1140090" y="590436"/>
                  <a:pt x="1140090" y="583873"/>
                </a:cubicBezTo>
                <a:cubicBezTo>
                  <a:pt x="1140090" y="575851"/>
                  <a:pt x="1146319" y="570017"/>
                  <a:pt x="1154879" y="570017"/>
                </a:cubicBezTo>
                <a:close/>
                <a:moveTo>
                  <a:pt x="1084053" y="570017"/>
                </a:moveTo>
                <a:cubicBezTo>
                  <a:pt x="1091836" y="570017"/>
                  <a:pt x="1098840" y="575851"/>
                  <a:pt x="1098840" y="583873"/>
                </a:cubicBezTo>
                <a:cubicBezTo>
                  <a:pt x="1098840" y="590436"/>
                  <a:pt x="1091836" y="596271"/>
                  <a:pt x="1084053" y="596271"/>
                </a:cubicBezTo>
                <a:cubicBezTo>
                  <a:pt x="1075487" y="596271"/>
                  <a:pt x="1069263" y="590436"/>
                  <a:pt x="1069263" y="583873"/>
                </a:cubicBezTo>
                <a:cubicBezTo>
                  <a:pt x="1069263" y="575851"/>
                  <a:pt x="1075487" y="570017"/>
                  <a:pt x="1084053" y="570017"/>
                </a:cubicBezTo>
                <a:close/>
                <a:moveTo>
                  <a:pt x="1013010" y="570017"/>
                </a:moveTo>
                <a:cubicBezTo>
                  <a:pt x="1020306" y="570017"/>
                  <a:pt x="1024682" y="575851"/>
                  <a:pt x="1024682" y="583873"/>
                </a:cubicBezTo>
                <a:cubicBezTo>
                  <a:pt x="1024682" y="590436"/>
                  <a:pt x="1020306" y="596271"/>
                  <a:pt x="1013010" y="596271"/>
                </a:cubicBezTo>
                <a:cubicBezTo>
                  <a:pt x="1004991" y="596271"/>
                  <a:pt x="998433" y="590436"/>
                  <a:pt x="998433" y="583873"/>
                </a:cubicBezTo>
                <a:cubicBezTo>
                  <a:pt x="998433" y="575851"/>
                  <a:pt x="1004991" y="570017"/>
                  <a:pt x="1013010" y="570017"/>
                </a:cubicBezTo>
                <a:close/>
                <a:moveTo>
                  <a:pt x="941458" y="570017"/>
                </a:moveTo>
                <a:cubicBezTo>
                  <a:pt x="948019" y="570017"/>
                  <a:pt x="953857" y="575851"/>
                  <a:pt x="953857" y="583873"/>
                </a:cubicBezTo>
                <a:cubicBezTo>
                  <a:pt x="953857" y="590436"/>
                  <a:pt x="948019" y="596271"/>
                  <a:pt x="941458" y="596271"/>
                </a:cubicBezTo>
                <a:cubicBezTo>
                  <a:pt x="934166" y="596271"/>
                  <a:pt x="927601" y="590436"/>
                  <a:pt x="927601" y="583873"/>
                </a:cubicBezTo>
                <a:cubicBezTo>
                  <a:pt x="927601" y="575851"/>
                  <a:pt x="934166" y="570017"/>
                  <a:pt x="941458" y="570017"/>
                </a:cubicBezTo>
                <a:close/>
                <a:moveTo>
                  <a:pt x="870626" y="570017"/>
                </a:moveTo>
                <a:cubicBezTo>
                  <a:pt x="877192" y="570017"/>
                  <a:pt x="883027" y="575851"/>
                  <a:pt x="883027" y="583873"/>
                </a:cubicBezTo>
                <a:cubicBezTo>
                  <a:pt x="883027" y="590436"/>
                  <a:pt x="877192" y="596271"/>
                  <a:pt x="870626" y="596271"/>
                </a:cubicBezTo>
                <a:cubicBezTo>
                  <a:pt x="863333" y="596271"/>
                  <a:pt x="856772" y="591895"/>
                  <a:pt x="856772" y="583873"/>
                </a:cubicBezTo>
                <a:cubicBezTo>
                  <a:pt x="856772" y="575851"/>
                  <a:pt x="863333" y="570017"/>
                  <a:pt x="870626" y="570017"/>
                </a:cubicBezTo>
                <a:close/>
                <a:moveTo>
                  <a:pt x="798340" y="570017"/>
                </a:moveTo>
                <a:cubicBezTo>
                  <a:pt x="806360" y="570017"/>
                  <a:pt x="812193" y="575851"/>
                  <a:pt x="812193" y="583873"/>
                </a:cubicBezTo>
                <a:cubicBezTo>
                  <a:pt x="812193" y="591895"/>
                  <a:pt x="806360" y="596271"/>
                  <a:pt x="798340" y="596271"/>
                </a:cubicBezTo>
                <a:cubicBezTo>
                  <a:pt x="792504" y="596271"/>
                  <a:pt x="785941" y="591895"/>
                  <a:pt x="785941" y="583873"/>
                </a:cubicBezTo>
                <a:cubicBezTo>
                  <a:pt x="785941" y="575851"/>
                  <a:pt x="792504" y="570017"/>
                  <a:pt x="798340" y="570017"/>
                </a:cubicBezTo>
                <a:close/>
                <a:moveTo>
                  <a:pt x="724135" y="570017"/>
                </a:moveTo>
                <a:cubicBezTo>
                  <a:pt x="731429" y="570017"/>
                  <a:pt x="737991" y="575851"/>
                  <a:pt x="737991" y="583873"/>
                </a:cubicBezTo>
                <a:cubicBezTo>
                  <a:pt x="737991" y="591895"/>
                  <a:pt x="731429" y="596271"/>
                  <a:pt x="724135" y="596271"/>
                </a:cubicBezTo>
                <a:cubicBezTo>
                  <a:pt x="717571" y="596271"/>
                  <a:pt x="711737" y="591895"/>
                  <a:pt x="711737" y="583873"/>
                </a:cubicBezTo>
                <a:cubicBezTo>
                  <a:pt x="711737" y="575851"/>
                  <a:pt x="717571" y="570017"/>
                  <a:pt x="724135" y="570017"/>
                </a:cubicBezTo>
                <a:close/>
                <a:moveTo>
                  <a:pt x="653306" y="570017"/>
                </a:moveTo>
                <a:cubicBezTo>
                  <a:pt x="660598" y="570017"/>
                  <a:pt x="667161" y="575851"/>
                  <a:pt x="667161" y="583873"/>
                </a:cubicBezTo>
                <a:cubicBezTo>
                  <a:pt x="667161" y="591895"/>
                  <a:pt x="660598" y="596271"/>
                  <a:pt x="653306" y="596271"/>
                </a:cubicBezTo>
                <a:cubicBezTo>
                  <a:pt x="645286" y="596271"/>
                  <a:pt x="640910" y="591895"/>
                  <a:pt x="640910" y="583873"/>
                </a:cubicBezTo>
                <a:cubicBezTo>
                  <a:pt x="640910" y="575851"/>
                  <a:pt x="645286" y="570017"/>
                  <a:pt x="653306" y="570017"/>
                </a:cubicBezTo>
                <a:close/>
                <a:moveTo>
                  <a:pt x="584865" y="570017"/>
                </a:moveTo>
                <a:cubicBezTo>
                  <a:pt x="592648" y="570017"/>
                  <a:pt x="599654" y="575851"/>
                  <a:pt x="599654" y="583873"/>
                </a:cubicBezTo>
                <a:cubicBezTo>
                  <a:pt x="599654" y="591895"/>
                  <a:pt x="592648" y="596271"/>
                  <a:pt x="584865" y="596271"/>
                </a:cubicBezTo>
                <a:cubicBezTo>
                  <a:pt x="576307" y="596271"/>
                  <a:pt x="570076" y="591895"/>
                  <a:pt x="570076" y="583873"/>
                </a:cubicBezTo>
                <a:cubicBezTo>
                  <a:pt x="570076" y="575851"/>
                  <a:pt x="576307" y="570017"/>
                  <a:pt x="584865" y="570017"/>
                </a:cubicBezTo>
                <a:close/>
                <a:moveTo>
                  <a:pt x="513668" y="570017"/>
                </a:moveTo>
                <a:cubicBezTo>
                  <a:pt x="522015" y="570017"/>
                  <a:pt x="528846" y="575851"/>
                  <a:pt x="528846" y="583873"/>
                </a:cubicBezTo>
                <a:cubicBezTo>
                  <a:pt x="528846" y="591895"/>
                  <a:pt x="522015" y="596271"/>
                  <a:pt x="513668" y="596271"/>
                </a:cubicBezTo>
                <a:cubicBezTo>
                  <a:pt x="506076" y="596271"/>
                  <a:pt x="499248" y="591895"/>
                  <a:pt x="499248" y="583873"/>
                </a:cubicBezTo>
                <a:cubicBezTo>
                  <a:pt x="499248" y="575851"/>
                  <a:pt x="506076" y="570017"/>
                  <a:pt x="513668" y="570017"/>
                </a:cubicBezTo>
                <a:close/>
                <a:moveTo>
                  <a:pt x="439833" y="570017"/>
                </a:moveTo>
                <a:cubicBezTo>
                  <a:pt x="448394" y="570017"/>
                  <a:pt x="454623" y="575851"/>
                  <a:pt x="454623" y="583873"/>
                </a:cubicBezTo>
                <a:cubicBezTo>
                  <a:pt x="454623" y="591895"/>
                  <a:pt x="448394" y="596271"/>
                  <a:pt x="439833" y="596271"/>
                </a:cubicBezTo>
                <a:cubicBezTo>
                  <a:pt x="432049" y="596271"/>
                  <a:pt x="425044" y="591895"/>
                  <a:pt x="425044" y="583873"/>
                </a:cubicBezTo>
                <a:cubicBezTo>
                  <a:pt x="425044" y="575851"/>
                  <a:pt x="432049" y="570017"/>
                  <a:pt x="439833" y="570017"/>
                </a:cubicBezTo>
                <a:close/>
                <a:moveTo>
                  <a:pt x="368072" y="570017"/>
                </a:moveTo>
                <a:cubicBezTo>
                  <a:pt x="376089" y="570017"/>
                  <a:pt x="380467" y="575851"/>
                  <a:pt x="380467" y="583873"/>
                </a:cubicBezTo>
                <a:cubicBezTo>
                  <a:pt x="380467" y="591895"/>
                  <a:pt x="376089" y="596271"/>
                  <a:pt x="368072" y="596271"/>
                </a:cubicBezTo>
                <a:cubicBezTo>
                  <a:pt x="360778" y="596271"/>
                  <a:pt x="354211" y="591895"/>
                  <a:pt x="354211" y="583873"/>
                </a:cubicBezTo>
                <a:cubicBezTo>
                  <a:pt x="354211" y="575851"/>
                  <a:pt x="360778" y="570017"/>
                  <a:pt x="368072" y="570017"/>
                </a:cubicBezTo>
                <a:close/>
                <a:moveTo>
                  <a:pt x="3081772" y="499186"/>
                </a:moveTo>
                <a:cubicBezTo>
                  <a:pt x="3089064" y="499186"/>
                  <a:pt x="3095622" y="503561"/>
                  <a:pt x="3095622" y="511583"/>
                </a:cubicBezTo>
                <a:cubicBezTo>
                  <a:pt x="3095622" y="518876"/>
                  <a:pt x="3089064" y="525440"/>
                  <a:pt x="3081772" y="525440"/>
                </a:cubicBezTo>
                <a:cubicBezTo>
                  <a:pt x="3073748" y="525440"/>
                  <a:pt x="3069372" y="518876"/>
                  <a:pt x="3069372" y="511583"/>
                </a:cubicBezTo>
                <a:cubicBezTo>
                  <a:pt x="3069372" y="503561"/>
                  <a:pt x="3073748" y="499186"/>
                  <a:pt x="3081772" y="499186"/>
                </a:cubicBezTo>
                <a:close/>
                <a:moveTo>
                  <a:pt x="3013712" y="499186"/>
                </a:moveTo>
                <a:cubicBezTo>
                  <a:pt x="3021305" y="499186"/>
                  <a:pt x="3028135" y="503561"/>
                  <a:pt x="3028135" y="511583"/>
                </a:cubicBezTo>
                <a:cubicBezTo>
                  <a:pt x="3028135" y="518876"/>
                  <a:pt x="3021305" y="525440"/>
                  <a:pt x="3013712" y="525440"/>
                </a:cubicBezTo>
                <a:cubicBezTo>
                  <a:pt x="3005368" y="525440"/>
                  <a:pt x="2998539" y="518876"/>
                  <a:pt x="2998539" y="511583"/>
                </a:cubicBezTo>
                <a:cubicBezTo>
                  <a:pt x="2998539" y="503561"/>
                  <a:pt x="3005368" y="499186"/>
                  <a:pt x="3013712" y="499186"/>
                </a:cubicBezTo>
                <a:close/>
                <a:moveTo>
                  <a:pt x="2942491" y="499186"/>
                </a:moveTo>
                <a:cubicBezTo>
                  <a:pt x="2951052" y="499186"/>
                  <a:pt x="2957285" y="503561"/>
                  <a:pt x="2957285" y="511583"/>
                </a:cubicBezTo>
                <a:cubicBezTo>
                  <a:pt x="2957285" y="518876"/>
                  <a:pt x="2951052" y="525440"/>
                  <a:pt x="2942491" y="525440"/>
                </a:cubicBezTo>
                <a:cubicBezTo>
                  <a:pt x="2934710" y="525440"/>
                  <a:pt x="2927705" y="518876"/>
                  <a:pt x="2927705" y="511583"/>
                </a:cubicBezTo>
                <a:cubicBezTo>
                  <a:pt x="2927705" y="503561"/>
                  <a:pt x="2934710" y="499186"/>
                  <a:pt x="2942491" y="499186"/>
                </a:cubicBezTo>
                <a:close/>
                <a:moveTo>
                  <a:pt x="2868291" y="499186"/>
                </a:moveTo>
                <a:cubicBezTo>
                  <a:pt x="2876856" y="499186"/>
                  <a:pt x="2883082" y="503561"/>
                  <a:pt x="2883082" y="511583"/>
                </a:cubicBezTo>
                <a:cubicBezTo>
                  <a:pt x="2883082" y="518876"/>
                  <a:pt x="2876856" y="525440"/>
                  <a:pt x="2868291" y="525440"/>
                </a:cubicBezTo>
                <a:cubicBezTo>
                  <a:pt x="2860509" y="525440"/>
                  <a:pt x="2853502" y="518876"/>
                  <a:pt x="2853502" y="511583"/>
                </a:cubicBezTo>
                <a:cubicBezTo>
                  <a:pt x="2853502" y="503561"/>
                  <a:pt x="2860509" y="499186"/>
                  <a:pt x="2868291" y="499186"/>
                </a:cubicBezTo>
                <a:close/>
                <a:moveTo>
                  <a:pt x="2796533" y="499186"/>
                </a:moveTo>
                <a:cubicBezTo>
                  <a:pt x="2804555" y="499186"/>
                  <a:pt x="2808931" y="503561"/>
                  <a:pt x="2808931" y="511583"/>
                </a:cubicBezTo>
                <a:cubicBezTo>
                  <a:pt x="2808931" y="518876"/>
                  <a:pt x="2804555" y="525440"/>
                  <a:pt x="2796533" y="525440"/>
                </a:cubicBezTo>
                <a:cubicBezTo>
                  <a:pt x="2789240" y="525440"/>
                  <a:pt x="2782678" y="518876"/>
                  <a:pt x="2782678" y="511583"/>
                </a:cubicBezTo>
                <a:cubicBezTo>
                  <a:pt x="2782678" y="503561"/>
                  <a:pt x="2789240" y="499186"/>
                  <a:pt x="2796533" y="499186"/>
                </a:cubicBezTo>
                <a:close/>
                <a:moveTo>
                  <a:pt x="2725695" y="499186"/>
                </a:moveTo>
                <a:cubicBezTo>
                  <a:pt x="2731532" y="499186"/>
                  <a:pt x="2738097" y="503561"/>
                  <a:pt x="2738097" y="511583"/>
                </a:cubicBezTo>
                <a:cubicBezTo>
                  <a:pt x="2738097" y="518876"/>
                  <a:pt x="2731532" y="525440"/>
                  <a:pt x="2725695" y="525440"/>
                </a:cubicBezTo>
                <a:cubicBezTo>
                  <a:pt x="2717681" y="525440"/>
                  <a:pt x="2711846" y="518876"/>
                  <a:pt x="2711846" y="511583"/>
                </a:cubicBezTo>
                <a:cubicBezTo>
                  <a:pt x="2711846" y="503561"/>
                  <a:pt x="2717681" y="499186"/>
                  <a:pt x="2725695" y="499186"/>
                </a:cubicBezTo>
                <a:close/>
                <a:moveTo>
                  <a:pt x="2654870" y="499186"/>
                </a:moveTo>
                <a:cubicBezTo>
                  <a:pt x="2660705" y="499186"/>
                  <a:pt x="2667266" y="503561"/>
                  <a:pt x="2667266" y="511583"/>
                </a:cubicBezTo>
                <a:cubicBezTo>
                  <a:pt x="2667266" y="518876"/>
                  <a:pt x="2660705" y="525440"/>
                  <a:pt x="2654870" y="525440"/>
                </a:cubicBezTo>
                <a:cubicBezTo>
                  <a:pt x="2646847" y="525440"/>
                  <a:pt x="2641013" y="518876"/>
                  <a:pt x="2641013" y="511583"/>
                </a:cubicBezTo>
                <a:cubicBezTo>
                  <a:pt x="2641013" y="503561"/>
                  <a:pt x="2646847" y="499186"/>
                  <a:pt x="2654870" y="499186"/>
                </a:cubicBezTo>
                <a:close/>
                <a:moveTo>
                  <a:pt x="2582580" y="499186"/>
                </a:moveTo>
                <a:cubicBezTo>
                  <a:pt x="2589873" y="499186"/>
                  <a:pt x="2596435" y="503561"/>
                  <a:pt x="2596435" y="511583"/>
                </a:cubicBezTo>
                <a:cubicBezTo>
                  <a:pt x="2596435" y="518876"/>
                  <a:pt x="2589873" y="525440"/>
                  <a:pt x="2582580" y="525440"/>
                </a:cubicBezTo>
                <a:cubicBezTo>
                  <a:pt x="2576018" y="525440"/>
                  <a:pt x="2570184" y="518876"/>
                  <a:pt x="2570184" y="511583"/>
                </a:cubicBezTo>
                <a:cubicBezTo>
                  <a:pt x="2570184" y="503561"/>
                  <a:pt x="2576018" y="499186"/>
                  <a:pt x="2582580" y="499186"/>
                </a:cubicBezTo>
                <a:close/>
                <a:moveTo>
                  <a:pt x="2511026" y="499186"/>
                </a:moveTo>
                <a:cubicBezTo>
                  <a:pt x="2519047" y="499186"/>
                  <a:pt x="2525610" y="503561"/>
                  <a:pt x="2525610" y="511583"/>
                </a:cubicBezTo>
                <a:cubicBezTo>
                  <a:pt x="2525610" y="518876"/>
                  <a:pt x="2519047" y="525440"/>
                  <a:pt x="2511026" y="525440"/>
                </a:cubicBezTo>
                <a:cubicBezTo>
                  <a:pt x="2505194" y="525440"/>
                  <a:pt x="2499361" y="518876"/>
                  <a:pt x="2499361" y="511583"/>
                </a:cubicBezTo>
                <a:cubicBezTo>
                  <a:pt x="2499361" y="503561"/>
                  <a:pt x="2503735" y="499186"/>
                  <a:pt x="2511026" y="499186"/>
                </a:cubicBezTo>
                <a:close/>
                <a:moveTo>
                  <a:pt x="2440924" y="499186"/>
                </a:moveTo>
                <a:cubicBezTo>
                  <a:pt x="2448944" y="499186"/>
                  <a:pt x="2454781" y="505020"/>
                  <a:pt x="2454781" y="511583"/>
                </a:cubicBezTo>
                <a:cubicBezTo>
                  <a:pt x="2454781" y="518876"/>
                  <a:pt x="2448944" y="525440"/>
                  <a:pt x="2440924" y="525440"/>
                </a:cubicBezTo>
                <a:cubicBezTo>
                  <a:pt x="2433632" y="525440"/>
                  <a:pt x="2428527" y="518876"/>
                  <a:pt x="2428527" y="511583"/>
                </a:cubicBezTo>
                <a:cubicBezTo>
                  <a:pt x="2428527" y="505020"/>
                  <a:pt x="2433632" y="499186"/>
                  <a:pt x="2440924" y="499186"/>
                </a:cubicBezTo>
                <a:close/>
                <a:moveTo>
                  <a:pt x="2369108" y="499186"/>
                </a:moveTo>
                <a:cubicBezTo>
                  <a:pt x="2377672" y="499186"/>
                  <a:pt x="2383898" y="505020"/>
                  <a:pt x="2383898" y="511583"/>
                </a:cubicBezTo>
                <a:cubicBezTo>
                  <a:pt x="2383898" y="518876"/>
                  <a:pt x="2377672" y="525440"/>
                  <a:pt x="2369108" y="525440"/>
                </a:cubicBezTo>
                <a:cubicBezTo>
                  <a:pt x="2361327" y="525440"/>
                  <a:pt x="2354319" y="518876"/>
                  <a:pt x="2354319" y="511583"/>
                </a:cubicBezTo>
                <a:cubicBezTo>
                  <a:pt x="2354319" y="505020"/>
                  <a:pt x="2361327" y="499186"/>
                  <a:pt x="2369108" y="499186"/>
                </a:cubicBezTo>
                <a:close/>
                <a:moveTo>
                  <a:pt x="2298278" y="499186"/>
                </a:moveTo>
                <a:cubicBezTo>
                  <a:pt x="2306839" y="499186"/>
                  <a:pt x="2313066" y="505020"/>
                  <a:pt x="2313066" y="511583"/>
                </a:cubicBezTo>
                <a:cubicBezTo>
                  <a:pt x="2313066" y="518876"/>
                  <a:pt x="2306839" y="525440"/>
                  <a:pt x="2298278" y="525440"/>
                </a:cubicBezTo>
                <a:cubicBezTo>
                  <a:pt x="2290494" y="525440"/>
                  <a:pt x="2283488" y="518876"/>
                  <a:pt x="2283488" y="511583"/>
                </a:cubicBezTo>
                <a:cubicBezTo>
                  <a:pt x="2283488" y="505020"/>
                  <a:pt x="2290494" y="499186"/>
                  <a:pt x="2298278" y="499186"/>
                </a:cubicBezTo>
                <a:close/>
                <a:moveTo>
                  <a:pt x="2226514" y="499186"/>
                </a:moveTo>
                <a:cubicBezTo>
                  <a:pt x="2234534" y="499186"/>
                  <a:pt x="2238914" y="505020"/>
                  <a:pt x="2238914" y="511583"/>
                </a:cubicBezTo>
                <a:cubicBezTo>
                  <a:pt x="2238914" y="518876"/>
                  <a:pt x="2234534" y="525440"/>
                  <a:pt x="2226514" y="525440"/>
                </a:cubicBezTo>
                <a:cubicBezTo>
                  <a:pt x="2218492" y="525440"/>
                  <a:pt x="2212655" y="518876"/>
                  <a:pt x="2212655" y="511583"/>
                </a:cubicBezTo>
                <a:cubicBezTo>
                  <a:pt x="2212655" y="505020"/>
                  <a:pt x="2218492" y="499186"/>
                  <a:pt x="2226514" y="499186"/>
                </a:cubicBezTo>
                <a:close/>
                <a:moveTo>
                  <a:pt x="2155680" y="499186"/>
                </a:moveTo>
                <a:cubicBezTo>
                  <a:pt x="2161514" y="499186"/>
                  <a:pt x="2168079" y="505020"/>
                  <a:pt x="2168079" y="511583"/>
                </a:cubicBezTo>
                <a:cubicBezTo>
                  <a:pt x="2168079" y="518876"/>
                  <a:pt x="2161514" y="525440"/>
                  <a:pt x="2155680" y="525440"/>
                </a:cubicBezTo>
                <a:cubicBezTo>
                  <a:pt x="2147658" y="525440"/>
                  <a:pt x="2141823" y="518876"/>
                  <a:pt x="2141823" y="511583"/>
                </a:cubicBezTo>
                <a:cubicBezTo>
                  <a:pt x="2141823" y="505020"/>
                  <a:pt x="2147658" y="499186"/>
                  <a:pt x="2155680" y="499186"/>
                </a:cubicBezTo>
                <a:close/>
                <a:moveTo>
                  <a:pt x="2084846" y="499186"/>
                </a:moveTo>
                <a:cubicBezTo>
                  <a:pt x="2090680" y="499186"/>
                  <a:pt x="2097246" y="505020"/>
                  <a:pt x="2097246" y="511583"/>
                </a:cubicBezTo>
                <a:cubicBezTo>
                  <a:pt x="2097246" y="518876"/>
                  <a:pt x="2090680" y="525440"/>
                  <a:pt x="2084846" y="525440"/>
                </a:cubicBezTo>
                <a:cubicBezTo>
                  <a:pt x="2076824" y="525440"/>
                  <a:pt x="2070991" y="518876"/>
                  <a:pt x="2070991" y="511583"/>
                </a:cubicBezTo>
                <a:cubicBezTo>
                  <a:pt x="2070991" y="505020"/>
                  <a:pt x="2076824" y="499186"/>
                  <a:pt x="2084846" y="499186"/>
                </a:cubicBezTo>
                <a:close/>
                <a:moveTo>
                  <a:pt x="2011831" y="499186"/>
                </a:moveTo>
                <a:cubicBezTo>
                  <a:pt x="2019855" y="499186"/>
                  <a:pt x="2026416" y="505020"/>
                  <a:pt x="2026416" y="511583"/>
                </a:cubicBezTo>
                <a:cubicBezTo>
                  <a:pt x="2026416" y="518876"/>
                  <a:pt x="2019855" y="525440"/>
                  <a:pt x="2011831" y="525440"/>
                </a:cubicBezTo>
                <a:cubicBezTo>
                  <a:pt x="2005998" y="525440"/>
                  <a:pt x="2000165" y="518876"/>
                  <a:pt x="2000165" y="511583"/>
                </a:cubicBezTo>
                <a:cubicBezTo>
                  <a:pt x="2000165" y="505020"/>
                  <a:pt x="2005998" y="499186"/>
                  <a:pt x="2011831" y="499186"/>
                </a:cubicBezTo>
                <a:close/>
                <a:moveTo>
                  <a:pt x="1938362" y="499186"/>
                </a:moveTo>
                <a:cubicBezTo>
                  <a:pt x="1946382" y="499186"/>
                  <a:pt x="1952216" y="505020"/>
                  <a:pt x="1952216" y="511583"/>
                </a:cubicBezTo>
                <a:cubicBezTo>
                  <a:pt x="1952216" y="518876"/>
                  <a:pt x="1946382" y="525440"/>
                  <a:pt x="1938362" y="525440"/>
                </a:cubicBezTo>
                <a:cubicBezTo>
                  <a:pt x="1932525" y="525440"/>
                  <a:pt x="1925965" y="518876"/>
                  <a:pt x="1925965" y="511583"/>
                </a:cubicBezTo>
                <a:cubicBezTo>
                  <a:pt x="1925965" y="505020"/>
                  <a:pt x="1932525" y="499186"/>
                  <a:pt x="1938362" y="499186"/>
                </a:cubicBezTo>
                <a:close/>
                <a:moveTo>
                  <a:pt x="1867525" y="499186"/>
                </a:moveTo>
                <a:cubicBezTo>
                  <a:pt x="1875547" y="499186"/>
                  <a:pt x="1881384" y="505020"/>
                  <a:pt x="1881384" y="511583"/>
                </a:cubicBezTo>
                <a:cubicBezTo>
                  <a:pt x="1881384" y="518876"/>
                  <a:pt x="1875547" y="525440"/>
                  <a:pt x="1867525" y="525440"/>
                </a:cubicBezTo>
                <a:cubicBezTo>
                  <a:pt x="1860232" y="525440"/>
                  <a:pt x="1855126" y="518876"/>
                  <a:pt x="1855126" y="511583"/>
                </a:cubicBezTo>
                <a:cubicBezTo>
                  <a:pt x="1855126" y="505020"/>
                  <a:pt x="1860232" y="499186"/>
                  <a:pt x="1867525" y="499186"/>
                </a:cubicBezTo>
                <a:close/>
                <a:moveTo>
                  <a:pt x="1799085" y="499186"/>
                </a:moveTo>
                <a:cubicBezTo>
                  <a:pt x="1807644" y="499186"/>
                  <a:pt x="1813871" y="505020"/>
                  <a:pt x="1813871" y="511583"/>
                </a:cubicBezTo>
                <a:cubicBezTo>
                  <a:pt x="1813871" y="518876"/>
                  <a:pt x="1807644" y="525440"/>
                  <a:pt x="1799085" y="525440"/>
                </a:cubicBezTo>
                <a:cubicBezTo>
                  <a:pt x="1790521" y="525440"/>
                  <a:pt x="1784295" y="518876"/>
                  <a:pt x="1784295" y="511583"/>
                </a:cubicBezTo>
                <a:cubicBezTo>
                  <a:pt x="1784295" y="505020"/>
                  <a:pt x="1790521" y="499186"/>
                  <a:pt x="1799085" y="499186"/>
                </a:cubicBezTo>
                <a:close/>
                <a:moveTo>
                  <a:pt x="1728257" y="499186"/>
                </a:moveTo>
                <a:cubicBezTo>
                  <a:pt x="1736822" y="499186"/>
                  <a:pt x="1743046" y="505020"/>
                  <a:pt x="1743046" y="511583"/>
                </a:cubicBezTo>
                <a:cubicBezTo>
                  <a:pt x="1743046" y="518876"/>
                  <a:pt x="1736822" y="525440"/>
                  <a:pt x="1728257" y="525440"/>
                </a:cubicBezTo>
                <a:cubicBezTo>
                  <a:pt x="1719694" y="525440"/>
                  <a:pt x="1713469" y="518876"/>
                  <a:pt x="1713469" y="511583"/>
                </a:cubicBezTo>
                <a:cubicBezTo>
                  <a:pt x="1713469" y="505020"/>
                  <a:pt x="1719694" y="499186"/>
                  <a:pt x="1728257" y="499186"/>
                </a:cubicBezTo>
                <a:close/>
                <a:moveTo>
                  <a:pt x="1657426" y="499186"/>
                </a:moveTo>
                <a:cubicBezTo>
                  <a:pt x="1665210" y="499186"/>
                  <a:pt x="1672218" y="505020"/>
                  <a:pt x="1672218" y="511583"/>
                </a:cubicBezTo>
                <a:cubicBezTo>
                  <a:pt x="1672218" y="518876"/>
                  <a:pt x="1665210" y="525440"/>
                  <a:pt x="1657426" y="525440"/>
                </a:cubicBezTo>
                <a:cubicBezTo>
                  <a:pt x="1648867" y="525440"/>
                  <a:pt x="1642647" y="518876"/>
                  <a:pt x="1642647" y="511583"/>
                </a:cubicBezTo>
                <a:cubicBezTo>
                  <a:pt x="1642647" y="505020"/>
                  <a:pt x="1648867" y="499186"/>
                  <a:pt x="1657426" y="499186"/>
                </a:cubicBezTo>
                <a:close/>
                <a:moveTo>
                  <a:pt x="1582294" y="499186"/>
                </a:moveTo>
                <a:cubicBezTo>
                  <a:pt x="1589590" y="499186"/>
                  <a:pt x="1594694" y="505020"/>
                  <a:pt x="1594694" y="511583"/>
                </a:cubicBezTo>
                <a:cubicBezTo>
                  <a:pt x="1594694" y="518876"/>
                  <a:pt x="1589590" y="525440"/>
                  <a:pt x="1582294" y="525440"/>
                </a:cubicBezTo>
                <a:cubicBezTo>
                  <a:pt x="1574271" y="525440"/>
                  <a:pt x="1568438" y="518876"/>
                  <a:pt x="1568438" y="511583"/>
                </a:cubicBezTo>
                <a:cubicBezTo>
                  <a:pt x="1568438" y="505020"/>
                  <a:pt x="1574271" y="499186"/>
                  <a:pt x="1582294" y="499186"/>
                </a:cubicBezTo>
                <a:close/>
                <a:moveTo>
                  <a:pt x="1512192" y="499186"/>
                </a:moveTo>
                <a:cubicBezTo>
                  <a:pt x="1518025" y="499186"/>
                  <a:pt x="1523862" y="505020"/>
                  <a:pt x="1523862" y="511583"/>
                </a:cubicBezTo>
                <a:cubicBezTo>
                  <a:pt x="1523862" y="518876"/>
                  <a:pt x="1518025" y="525440"/>
                  <a:pt x="1512192" y="525440"/>
                </a:cubicBezTo>
                <a:cubicBezTo>
                  <a:pt x="1504169" y="525440"/>
                  <a:pt x="1497607" y="518876"/>
                  <a:pt x="1497607" y="511583"/>
                </a:cubicBezTo>
                <a:cubicBezTo>
                  <a:pt x="1497607" y="505020"/>
                  <a:pt x="1504169" y="499186"/>
                  <a:pt x="1512192" y="499186"/>
                </a:cubicBezTo>
                <a:close/>
                <a:moveTo>
                  <a:pt x="1440623" y="499186"/>
                </a:moveTo>
                <a:cubicBezTo>
                  <a:pt x="1447188" y="499186"/>
                  <a:pt x="1453023" y="505020"/>
                  <a:pt x="1453023" y="511583"/>
                </a:cubicBezTo>
                <a:cubicBezTo>
                  <a:pt x="1453023" y="518876"/>
                  <a:pt x="1447188" y="525440"/>
                  <a:pt x="1440623" y="525440"/>
                </a:cubicBezTo>
                <a:cubicBezTo>
                  <a:pt x="1433333" y="525440"/>
                  <a:pt x="1426771" y="518876"/>
                  <a:pt x="1426771" y="511583"/>
                </a:cubicBezTo>
                <a:cubicBezTo>
                  <a:pt x="1426771" y="505020"/>
                  <a:pt x="1433333" y="499186"/>
                  <a:pt x="1440623" y="499186"/>
                </a:cubicBezTo>
                <a:close/>
                <a:moveTo>
                  <a:pt x="1368341" y="499186"/>
                </a:moveTo>
                <a:cubicBezTo>
                  <a:pt x="1376363" y="499186"/>
                  <a:pt x="1382196" y="505020"/>
                  <a:pt x="1382196" y="511583"/>
                </a:cubicBezTo>
                <a:cubicBezTo>
                  <a:pt x="1382196" y="518876"/>
                  <a:pt x="1376363" y="525440"/>
                  <a:pt x="1368341" y="525440"/>
                </a:cubicBezTo>
                <a:cubicBezTo>
                  <a:pt x="1362508" y="525440"/>
                  <a:pt x="1355948" y="518876"/>
                  <a:pt x="1355948" y="511583"/>
                </a:cubicBezTo>
                <a:cubicBezTo>
                  <a:pt x="1355948" y="505020"/>
                  <a:pt x="1362508" y="499186"/>
                  <a:pt x="1368341" y="499186"/>
                </a:cubicBezTo>
                <a:close/>
                <a:moveTo>
                  <a:pt x="1297515" y="499186"/>
                </a:moveTo>
                <a:cubicBezTo>
                  <a:pt x="1305538" y="499186"/>
                  <a:pt x="1311369" y="505020"/>
                  <a:pt x="1311369" y="513042"/>
                </a:cubicBezTo>
                <a:cubicBezTo>
                  <a:pt x="1311369" y="518876"/>
                  <a:pt x="1305538" y="525440"/>
                  <a:pt x="1297515" y="525440"/>
                </a:cubicBezTo>
                <a:cubicBezTo>
                  <a:pt x="1289492" y="525440"/>
                  <a:pt x="1285118" y="518876"/>
                  <a:pt x="1285118" y="513042"/>
                </a:cubicBezTo>
                <a:cubicBezTo>
                  <a:pt x="1285118" y="505020"/>
                  <a:pt x="1289492" y="499186"/>
                  <a:pt x="1297515" y="499186"/>
                </a:cubicBezTo>
                <a:close/>
                <a:moveTo>
                  <a:pt x="1225700" y="499186"/>
                </a:moveTo>
                <a:cubicBezTo>
                  <a:pt x="1233484" y="499186"/>
                  <a:pt x="1240491" y="505020"/>
                  <a:pt x="1240491" y="513042"/>
                </a:cubicBezTo>
                <a:cubicBezTo>
                  <a:pt x="1240491" y="518876"/>
                  <a:pt x="1233484" y="525440"/>
                  <a:pt x="1225700" y="525440"/>
                </a:cubicBezTo>
                <a:cubicBezTo>
                  <a:pt x="1217156" y="525440"/>
                  <a:pt x="1210925" y="518876"/>
                  <a:pt x="1210925" y="513042"/>
                </a:cubicBezTo>
                <a:cubicBezTo>
                  <a:pt x="1210925" y="505020"/>
                  <a:pt x="1217156" y="499186"/>
                  <a:pt x="1225700" y="499186"/>
                </a:cubicBezTo>
                <a:close/>
                <a:moveTo>
                  <a:pt x="1154881" y="499186"/>
                </a:moveTo>
                <a:cubicBezTo>
                  <a:pt x="1162665" y="499186"/>
                  <a:pt x="1169669" y="505020"/>
                  <a:pt x="1169669" y="513042"/>
                </a:cubicBezTo>
                <a:cubicBezTo>
                  <a:pt x="1169669" y="518876"/>
                  <a:pt x="1162665" y="525440"/>
                  <a:pt x="1154881" y="525440"/>
                </a:cubicBezTo>
                <a:cubicBezTo>
                  <a:pt x="1146323" y="525440"/>
                  <a:pt x="1140095" y="518876"/>
                  <a:pt x="1140095" y="513042"/>
                </a:cubicBezTo>
                <a:cubicBezTo>
                  <a:pt x="1140095" y="505020"/>
                  <a:pt x="1146323" y="499186"/>
                  <a:pt x="1154881" y="499186"/>
                </a:cubicBezTo>
                <a:close/>
                <a:moveTo>
                  <a:pt x="1084053" y="499186"/>
                </a:moveTo>
                <a:cubicBezTo>
                  <a:pt x="1091836" y="499186"/>
                  <a:pt x="1098842" y="505020"/>
                  <a:pt x="1098842" y="513042"/>
                </a:cubicBezTo>
                <a:cubicBezTo>
                  <a:pt x="1098842" y="518876"/>
                  <a:pt x="1091836" y="525440"/>
                  <a:pt x="1084053" y="525440"/>
                </a:cubicBezTo>
                <a:cubicBezTo>
                  <a:pt x="1075492" y="525440"/>
                  <a:pt x="1069267" y="518876"/>
                  <a:pt x="1069267" y="513042"/>
                </a:cubicBezTo>
                <a:cubicBezTo>
                  <a:pt x="1069267" y="505020"/>
                  <a:pt x="1075492" y="499186"/>
                  <a:pt x="1084053" y="499186"/>
                </a:cubicBezTo>
                <a:close/>
                <a:moveTo>
                  <a:pt x="1013012" y="499186"/>
                </a:moveTo>
                <a:cubicBezTo>
                  <a:pt x="1020310" y="499186"/>
                  <a:pt x="1024685" y="505020"/>
                  <a:pt x="1024685" y="513042"/>
                </a:cubicBezTo>
                <a:cubicBezTo>
                  <a:pt x="1024685" y="518876"/>
                  <a:pt x="1020310" y="525440"/>
                  <a:pt x="1013012" y="525440"/>
                </a:cubicBezTo>
                <a:cubicBezTo>
                  <a:pt x="1004998" y="525440"/>
                  <a:pt x="998433" y="518876"/>
                  <a:pt x="998433" y="513042"/>
                </a:cubicBezTo>
                <a:cubicBezTo>
                  <a:pt x="998433" y="505020"/>
                  <a:pt x="1004998" y="499186"/>
                  <a:pt x="1013012" y="499186"/>
                </a:cubicBezTo>
                <a:close/>
                <a:moveTo>
                  <a:pt x="941461" y="499186"/>
                </a:moveTo>
                <a:cubicBezTo>
                  <a:pt x="948026" y="499186"/>
                  <a:pt x="953861" y="505020"/>
                  <a:pt x="953861" y="513042"/>
                </a:cubicBezTo>
                <a:cubicBezTo>
                  <a:pt x="953861" y="518876"/>
                  <a:pt x="948026" y="525440"/>
                  <a:pt x="941461" y="525440"/>
                </a:cubicBezTo>
                <a:cubicBezTo>
                  <a:pt x="934167" y="525440"/>
                  <a:pt x="927607" y="518876"/>
                  <a:pt x="927607" y="513042"/>
                </a:cubicBezTo>
                <a:cubicBezTo>
                  <a:pt x="927607" y="505020"/>
                  <a:pt x="934167" y="499186"/>
                  <a:pt x="941461" y="499186"/>
                </a:cubicBezTo>
                <a:close/>
                <a:moveTo>
                  <a:pt x="870626" y="499186"/>
                </a:moveTo>
                <a:cubicBezTo>
                  <a:pt x="877192" y="499186"/>
                  <a:pt x="883027" y="505020"/>
                  <a:pt x="883027" y="513042"/>
                </a:cubicBezTo>
                <a:cubicBezTo>
                  <a:pt x="883027" y="518876"/>
                  <a:pt x="877192" y="525440"/>
                  <a:pt x="870626" y="525440"/>
                </a:cubicBezTo>
                <a:cubicBezTo>
                  <a:pt x="863340" y="525440"/>
                  <a:pt x="856774" y="518876"/>
                  <a:pt x="856774" y="513042"/>
                </a:cubicBezTo>
                <a:cubicBezTo>
                  <a:pt x="856774" y="505020"/>
                  <a:pt x="863340" y="499186"/>
                  <a:pt x="870626" y="499186"/>
                </a:cubicBezTo>
                <a:close/>
                <a:moveTo>
                  <a:pt x="798340" y="499186"/>
                </a:moveTo>
                <a:cubicBezTo>
                  <a:pt x="806362" y="499186"/>
                  <a:pt x="812196" y="505020"/>
                  <a:pt x="812196" y="513042"/>
                </a:cubicBezTo>
                <a:cubicBezTo>
                  <a:pt x="812196" y="518876"/>
                  <a:pt x="806362" y="525440"/>
                  <a:pt x="798340" y="525440"/>
                </a:cubicBezTo>
                <a:cubicBezTo>
                  <a:pt x="792508" y="525440"/>
                  <a:pt x="785941" y="518876"/>
                  <a:pt x="785941" y="513042"/>
                </a:cubicBezTo>
                <a:cubicBezTo>
                  <a:pt x="785941" y="505020"/>
                  <a:pt x="792508" y="499186"/>
                  <a:pt x="798340" y="499186"/>
                </a:cubicBezTo>
                <a:close/>
                <a:moveTo>
                  <a:pt x="724135" y="499186"/>
                </a:moveTo>
                <a:cubicBezTo>
                  <a:pt x="731429" y="499186"/>
                  <a:pt x="737991" y="505020"/>
                  <a:pt x="737991" y="513042"/>
                </a:cubicBezTo>
                <a:cubicBezTo>
                  <a:pt x="737991" y="518876"/>
                  <a:pt x="731429" y="525440"/>
                  <a:pt x="724135" y="525440"/>
                </a:cubicBezTo>
                <a:cubicBezTo>
                  <a:pt x="717574" y="525440"/>
                  <a:pt x="711744" y="518876"/>
                  <a:pt x="711744" y="513042"/>
                </a:cubicBezTo>
                <a:cubicBezTo>
                  <a:pt x="711744" y="505020"/>
                  <a:pt x="717574" y="499186"/>
                  <a:pt x="724135" y="499186"/>
                </a:cubicBezTo>
                <a:close/>
                <a:moveTo>
                  <a:pt x="653306" y="499186"/>
                </a:moveTo>
                <a:cubicBezTo>
                  <a:pt x="660598" y="499186"/>
                  <a:pt x="667164" y="505020"/>
                  <a:pt x="667164" y="513042"/>
                </a:cubicBezTo>
                <a:cubicBezTo>
                  <a:pt x="667164" y="518876"/>
                  <a:pt x="660598" y="525440"/>
                  <a:pt x="653306" y="525440"/>
                </a:cubicBezTo>
                <a:cubicBezTo>
                  <a:pt x="645287" y="525440"/>
                  <a:pt x="640910" y="518876"/>
                  <a:pt x="640910" y="513042"/>
                </a:cubicBezTo>
                <a:cubicBezTo>
                  <a:pt x="640910" y="505020"/>
                  <a:pt x="645287" y="499186"/>
                  <a:pt x="653306" y="499186"/>
                </a:cubicBezTo>
                <a:close/>
                <a:moveTo>
                  <a:pt x="584869" y="499186"/>
                </a:moveTo>
                <a:cubicBezTo>
                  <a:pt x="592652" y="499186"/>
                  <a:pt x="599654" y="505020"/>
                  <a:pt x="599654" y="513042"/>
                </a:cubicBezTo>
                <a:cubicBezTo>
                  <a:pt x="599654" y="518876"/>
                  <a:pt x="592652" y="525440"/>
                  <a:pt x="584869" y="525440"/>
                </a:cubicBezTo>
                <a:cubicBezTo>
                  <a:pt x="576309" y="525440"/>
                  <a:pt x="570076" y="518876"/>
                  <a:pt x="570076" y="513042"/>
                </a:cubicBezTo>
                <a:cubicBezTo>
                  <a:pt x="570076" y="505020"/>
                  <a:pt x="576309" y="499186"/>
                  <a:pt x="584869" y="499186"/>
                </a:cubicBezTo>
                <a:close/>
                <a:moveTo>
                  <a:pt x="513670" y="499186"/>
                </a:moveTo>
                <a:cubicBezTo>
                  <a:pt x="522020" y="499186"/>
                  <a:pt x="528846" y="505020"/>
                  <a:pt x="528846" y="513042"/>
                </a:cubicBezTo>
                <a:cubicBezTo>
                  <a:pt x="528846" y="518876"/>
                  <a:pt x="522020" y="525440"/>
                  <a:pt x="513670" y="525440"/>
                </a:cubicBezTo>
                <a:cubicBezTo>
                  <a:pt x="506076" y="525440"/>
                  <a:pt x="499248" y="518876"/>
                  <a:pt x="499248" y="513042"/>
                </a:cubicBezTo>
                <a:cubicBezTo>
                  <a:pt x="499248" y="505020"/>
                  <a:pt x="506076" y="499186"/>
                  <a:pt x="513670" y="499186"/>
                </a:cubicBezTo>
                <a:close/>
                <a:moveTo>
                  <a:pt x="3939871" y="495814"/>
                </a:moveTo>
                <a:cubicBezTo>
                  <a:pt x="3946434" y="495814"/>
                  <a:pt x="3952268" y="502041"/>
                  <a:pt x="3952268" y="510602"/>
                </a:cubicBezTo>
                <a:cubicBezTo>
                  <a:pt x="3952268" y="518386"/>
                  <a:pt x="3946434" y="525391"/>
                  <a:pt x="3939871" y="525391"/>
                </a:cubicBezTo>
                <a:cubicBezTo>
                  <a:pt x="3932578" y="525391"/>
                  <a:pt x="3926015" y="518386"/>
                  <a:pt x="3926015" y="510602"/>
                </a:cubicBezTo>
                <a:cubicBezTo>
                  <a:pt x="3926015" y="502041"/>
                  <a:pt x="3932578" y="495814"/>
                  <a:pt x="3939871" y="495814"/>
                </a:cubicBezTo>
                <a:close/>
                <a:moveTo>
                  <a:pt x="3869042" y="495814"/>
                </a:moveTo>
                <a:cubicBezTo>
                  <a:pt x="3875605" y="495814"/>
                  <a:pt x="3881439" y="502041"/>
                  <a:pt x="3881439" y="510602"/>
                </a:cubicBezTo>
                <a:cubicBezTo>
                  <a:pt x="3881439" y="518386"/>
                  <a:pt x="3875605" y="525391"/>
                  <a:pt x="3869042" y="525391"/>
                </a:cubicBezTo>
                <a:cubicBezTo>
                  <a:pt x="3861749" y="525391"/>
                  <a:pt x="3855186" y="518386"/>
                  <a:pt x="3855186" y="510602"/>
                </a:cubicBezTo>
                <a:cubicBezTo>
                  <a:pt x="3855186" y="502041"/>
                  <a:pt x="3861749" y="495814"/>
                  <a:pt x="3869042" y="495814"/>
                </a:cubicBezTo>
                <a:close/>
                <a:moveTo>
                  <a:pt x="3796752" y="495814"/>
                </a:moveTo>
                <a:cubicBezTo>
                  <a:pt x="3804774" y="495814"/>
                  <a:pt x="3810608" y="502041"/>
                  <a:pt x="3810608" y="510602"/>
                </a:cubicBezTo>
                <a:cubicBezTo>
                  <a:pt x="3810608" y="518386"/>
                  <a:pt x="3804774" y="525391"/>
                  <a:pt x="3796752" y="525391"/>
                </a:cubicBezTo>
                <a:cubicBezTo>
                  <a:pt x="3790918" y="525391"/>
                  <a:pt x="3784355" y="518386"/>
                  <a:pt x="3784355" y="510602"/>
                </a:cubicBezTo>
                <a:cubicBezTo>
                  <a:pt x="3784355" y="502041"/>
                  <a:pt x="3790918" y="495814"/>
                  <a:pt x="3796752" y="495814"/>
                </a:cubicBezTo>
                <a:close/>
                <a:moveTo>
                  <a:pt x="3725922" y="495814"/>
                </a:moveTo>
                <a:cubicBezTo>
                  <a:pt x="3733944" y="495814"/>
                  <a:pt x="3739778" y="502041"/>
                  <a:pt x="3739778" y="510602"/>
                </a:cubicBezTo>
                <a:cubicBezTo>
                  <a:pt x="3739778" y="518386"/>
                  <a:pt x="3733944" y="525391"/>
                  <a:pt x="3725922" y="525391"/>
                </a:cubicBezTo>
                <a:cubicBezTo>
                  <a:pt x="3719359" y="525391"/>
                  <a:pt x="3713525" y="518386"/>
                  <a:pt x="3713525" y="510602"/>
                </a:cubicBezTo>
                <a:cubicBezTo>
                  <a:pt x="3713525" y="502041"/>
                  <a:pt x="3719359" y="495814"/>
                  <a:pt x="3725922" y="495814"/>
                </a:cubicBezTo>
                <a:close/>
                <a:moveTo>
                  <a:pt x="3655091" y="495814"/>
                </a:moveTo>
                <a:cubicBezTo>
                  <a:pt x="3662384" y="495814"/>
                  <a:pt x="3668947" y="502041"/>
                  <a:pt x="3668947" y="510602"/>
                </a:cubicBezTo>
                <a:cubicBezTo>
                  <a:pt x="3668947" y="518386"/>
                  <a:pt x="3662384" y="525391"/>
                  <a:pt x="3655091" y="525391"/>
                </a:cubicBezTo>
                <a:cubicBezTo>
                  <a:pt x="3647069" y="525391"/>
                  <a:pt x="3642694" y="518386"/>
                  <a:pt x="3642694" y="510602"/>
                </a:cubicBezTo>
                <a:cubicBezTo>
                  <a:pt x="3642694" y="502041"/>
                  <a:pt x="3647069" y="495814"/>
                  <a:pt x="3655091" y="495814"/>
                </a:cubicBezTo>
                <a:close/>
                <a:moveTo>
                  <a:pt x="3583280" y="495814"/>
                </a:moveTo>
                <a:cubicBezTo>
                  <a:pt x="3591064" y="495814"/>
                  <a:pt x="3598069" y="502041"/>
                  <a:pt x="3598069" y="510602"/>
                </a:cubicBezTo>
                <a:cubicBezTo>
                  <a:pt x="3598069" y="518386"/>
                  <a:pt x="3591064" y="525391"/>
                  <a:pt x="3583280" y="525391"/>
                </a:cubicBezTo>
                <a:cubicBezTo>
                  <a:pt x="3574718" y="525391"/>
                  <a:pt x="3568491" y="518386"/>
                  <a:pt x="3568491" y="510602"/>
                </a:cubicBezTo>
                <a:cubicBezTo>
                  <a:pt x="3568491" y="502041"/>
                  <a:pt x="3574718" y="495814"/>
                  <a:pt x="3583280" y="495814"/>
                </a:cubicBezTo>
                <a:close/>
                <a:moveTo>
                  <a:pt x="3512449" y="495814"/>
                </a:moveTo>
                <a:cubicBezTo>
                  <a:pt x="3520232" y="495814"/>
                  <a:pt x="3527237" y="502041"/>
                  <a:pt x="3527237" y="510602"/>
                </a:cubicBezTo>
                <a:cubicBezTo>
                  <a:pt x="3527237" y="518386"/>
                  <a:pt x="3520232" y="525391"/>
                  <a:pt x="3512449" y="525391"/>
                </a:cubicBezTo>
                <a:cubicBezTo>
                  <a:pt x="3503887" y="525391"/>
                  <a:pt x="3497661" y="518386"/>
                  <a:pt x="3497661" y="510602"/>
                </a:cubicBezTo>
                <a:cubicBezTo>
                  <a:pt x="3497661" y="502041"/>
                  <a:pt x="3503887" y="495814"/>
                  <a:pt x="3512449" y="495814"/>
                </a:cubicBezTo>
                <a:close/>
                <a:moveTo>
                  <a:pt x="3440686" y="495814"/>
                </a:moveTo>
                <a:cubicBezTo>
                  <a:pt x="3448708" y="495814"/>
                  <a:pt x="3453083" y="502041"/>
                  <a:pt x="3453083" y="510602"/>
                </a:cubicBezTo>
                <a:cubicBezTo>
                  <a:pt x="3453083" y="518386"/>
                  <a:pt x="3448708" y="525391"/>
                  <a:pt x="3440686" y="525391"/>
                </a:cubicBezTo>
                <a:cubicBezTo>
                  <a:pt x="3433393" y="525391"/>
                  <a:pt x="3426830" y="518386"/>
                  <a:pt x="3426830" y="510602"/>
                </a:cubicBezTo>
                <a:cubicBezTo>
                  <a:pt x="3426830" y="502041"/>
                  <a:pt x="3433393" y="495814"/>
                  <a:pt x="3440686" y="495814"/>
                </a:cubicBezTo>
                <a:close/>
                <a:moveTo>
                  <a:pt x="3369857" y="495814"/>
                </a:moveTo>
                <a:cubicBezTo>
                  <a:pt x="3376420" y="495814"/>
                  <a:pt x="3382254" y="502041"/>
                  <a:pt x="3382254" y="510602"/>
                </a:cubicBezTo>
                <a:cubicBezTo>
                  <a:pt x="3382254" y="518386"/>
                  <a:pt x="3376420" y="525391"/>
                  <a:pt x="3369857" y="525391"/>
                </a:cubicBezTo>
                <a:cubicBezTo>
                  <a:pt x="3362564" y="525391"/>
                  <a:pt x="3356001" y="518386"/>
                  <a:pt x="3356001" y="510602"/>
                </a:cubicBezTo>
                <a:cubicBezTo>
                  <a:pt x="3356001" y="502041"/>
                  <a:pt x="3362564" y="495814"/>
                  <a:pt x="3369857" y="495814"/>
                </a:cubicBezTo>
                <a:close/>
                <a:moveTo>
                  <a:pt x="3299094" y="495814"/>
                </a:moveTo>
                <a:cubicBezTo>
                  <a:pt x="3305656" y="495814"/>
                  <a:pt x="3311491" y="502041"/>
                  <a:pt x="3311491" y="510602"/>
                </a:cubicBezTo>
                <a:cubicBezTo>
                  <a:pt x="3311491" y="518386"/>
                  <a:pt x="3305656" y="525391"/>
                  <a:pt x="3299094" y="525391"/>
                </a:cubicBezTo>
                <a:cubicBezTo>
                  <a:pt x="3291802" y="525391"/>
                  <a:pt x="3285240" y="518386"/>
                  <a:pt x="3285240" y="510602"/>
                </a:cubicBezTo>
                <a:cubicBezTo>
                  <a:pt x="3285240" y="502041"/>
                  <a:pt x="3291802" y="495814"/>
                  <a:pt x="3299094" y="495814"/>
                </a:cubicBezTo>
                <a:close/>
                <a:moveTo>
                  <a:pt x="3226805" y="495814"/>
                </a:moveTo>
                <a:cubicBezTo>
                  <a:pt x="3234825" y="495814"/>
                  <a:pt x="3240660" y="502041"/>
                  <a:pt x="3240660" y="510602"/>
                </a:cubicBezTo>
                <a:cubicBezTo>
                  <a:pt x="3240660" y="518386"/>
                  <a:pt x="3234825" y="525391"/>
                  <a:pt x="3226805" y="525391"/>
                </a:cubicBezTo>
                <a:cubicBezTo>
                  <a:pt x="3220242" y="525391"/>
                  <a:pt x="3214406" y="518386"/>
                  <a:pt x="3214406" y="510602"/>
                </a:cubicBezTo>
                <a:cubicBezTo>
                  <a:pt x="3214406" y="502041"/>
                  <a:pt x="3220242" y="495814"/>
                  <a:pt x="3226805" y="495814"/>
                </a:cubicBezTo>
                <a:close/>
                <a:moveTo>
                  <a:pt x="3152602" y="495814"/>
                </a:moveTo>
                <a:cubicBezTo>
                  <a:pt x="3159895" y="495814"/>
                  <a:pt x="3166454" y="502041"/>
                  <a:pt x="3166454" y="510602"/>
                </a:cubicBezTo>
                <a:cubicBezTo>
                  <a:pt x="3166454" y="518386"/>
                  <a:pt x="3159895" y="525391"/>
                  <a:pt x="3152602" y="525391"/>
                </a:cubicBezTo>
                <a:cubicBezTo>
                  <a:pt x="3146038" y="525391"/>
                  <a:pt x="3140203" y="518386"/>
                  <a:pt x="3140203" y="510602"/>
                </a:cubicBezTo>
                <a:cubicBezTo>
                  <a:pt x="3140203" y="502041"/>
                  <a:pt x="3146038" y="495814"/>
                  <a:pt x="3152602" y="495814"/>
                </a:cubicBezTo>
                <a:close/>
                <a:moveTo>
                  <a:pt x="2439944" y="428356"/>
                </a:moveTo>
                <a:cubicBezTo>
                  <a:pt x="2448502" y="428356"/>
                  <a:pt x="2454729" y="432731"/>
                  <a:pt x="2454729" y="440753"/>
                </a:cubicBezTo>
                <a:cubicBezTo>
                  <a:pt x="2454729" y="448046"/>
                  <a:pt x="2448502" y="454610"/>
                  <a:pt x="2439944" y="454610"/>
                </a:cubicBezTo>
                <a:cubicBezTo>
                  <a:pt x="2432159" y="454610"/>
                  <a:pt x="2425156" y="448046"/>
                  <a:pt x="2425156" y="440753"/>
                </a:cubicBezTo>
                <a:cubicBezTo>
                  <a:pt x="2425156" y="432731"/>
                  <a:pt x="2432159" y="428356"/>
                  <a:pt x="2439944" y="428356"/>
                </a:cubicBezTo>
                <a:close/>
                <a:moveTo>
                  <a:pt x="2369110" y="428356"/>
                </a:moveTo>
                <a:cubicBezTo>
                  <a:pt x="2377672" y="428356"/>
                  <a:pt x="2383898" y="432731"/>
                  <a:pt x="2383898" y="440753"/>
                </a:cubicBezTo>
                <a:cubicBezTo>
                  <a:pt x="2383898" y="448046"/>
                  <a:pt x="2377672" y="454610"/>
                  <a:pt x="2369110" y="454610"/>
                </a:cubicBezTo>
                <a:cubicBezTo>
                  <a:pt x="2361327" y="454610"/>
                  <a:pt x="2354319" y="448046"/>
                  <a:pt x="2354319" y="440753"/>
                </a:cubicBezTo>
                <a:cubicBezTo>
                  <a:pt x="2354319" y="432731"/>
                  <a:pt x="2361327" y="428356"/>
                  <a:pt x="2369110" y="428356"/>
                </a:cubicBezTo>
                <a:close/>
                <a:moveTo>
                  <a:pt x="2298278" y="428356"/>
                </a:moveTo>
                <a:cubicBezTo>
                  <a:pt x="2306842" y="428356"/>
                  <a:pt x="2313066" y="432731"/>
                  <a:pt x="2313066" y="440753"/>
                </a:cubicBezTo>
                <a:cubicBezTo>
                  <a:pt x="2313066" y="448046"/>
                  <a:pt x="2306842" y="454610"/>
                  <a:pt x="2298278" y="454610"/>
                </a:cubicBezTo>
                <a:cubicBezTo>
                  <a:pt x="2290494" y="454610"/>
                  <a:pt x="2283490" y="448046"/>
                  <a:pt x="2283490" y="440753"/>
                </a:cubicBezTo>
                <a:cubicBezTo>
                  <a:pt x="2283490" y="432731"/>
                  <a:pt x="2290494" y="428356"/>
                  <a:pt x="2298278" y="428356"/>
                </a:cubicBezTo>
                <a:close/>
                <a:moveTo>
                  <a:pt x="2226514" y="428356"/>
                </a:moveTo>
                <a:cubicBezTo>
                  <a:pt x="2234537" y="428356"/>
                  <a:pt x="2238914" y="432731"/>
                  <a:pt x="2238914" y="440753"/>
                </a:cubicBezTo>
                <a:cubicBezTo>
                  <a:pt x="2238914" y="448046"/>
                  <a:pt x="2234537" y="454610"/>
                  <a:pt x="2226514" y="454610"/>
                </a:cubicBezTo>
                <a:cubicBezTo>
                  <a:pt x="2218492" y="454610"/>
                  <a:pt x="2212656" y="448046"/>
                  <a:pt x="2212656" y="440753"/>
                </a:cubicBezTo>
                <a:cubicBezTo>
                  <a:pt x="2212656" y="432731"/>
                  <a:pt x="2218492" y="428356"/>
                  <a:pt x="2226514" y="428356"/>
                </a:cubicBezTo>
                <a:close/>
                <a:moveTo>
                  <a:pt x="2155682" y="428356"/>
                </a:moveTo>
                <a:cubicBezTo>
                  <a:pt x="2161517" y="428356"/>
                  <a:pt x="2168079" y="432731"/>
                  <a:pt x="2168079" y="440753"/>
                </a:cubicBezTo>
                <a:cubicBezTo>
                  <a:pt x="2168079" y="448046"/>
                  <a:pt x="2161517" y="454610"/>
                  <a:pt x="2155682" y="454610"/>
                </a:cubicBezTo>
                <a:cubicBezTo>
                  <a:pt x="2147658" y="454610"/>
                  <a:pt x="2141825" y="448046"/>
                  <a:pt x="2141825" y="440753"/>
                </a:cubicBezTo>
                <a:cubicBezTo>
                  <a:pt x="2141825" y="432731"/>
                  <a:pt x="2147658" y="428356"/>
                  <a:pt x="2155682" y="428356"/>
                </a:cubicBezTo>
                <a:close/>
                <a:moveTo>
                  <a:pt x="2084846" y="428356"/>
                </a:moveTo>
                <a:cubicBezTo>
                  <a:pt x="2090682" y="428356"/>
                  <a:pt x="2097246" y="432731"/>
                  <a:pt x="2097246" y="440753"/>
                </a:cubicBezTo>
                <a:cubicBezTo>
                  <a:pt x="2097246" y="448046"/>
                  <a:pt x="2090682" y="454610"/>
                  <a:pt x="2084846" y="454610"/>
                </a:cubicBezTo>
                <a:cubicBezTo>
                  <a:pt x="2076827" y="454610"/>
                  <a:pt x="2070991" y="448046"/>
                  <a:pt x="2070991" y="440753"/>
                </a:cubicBezTo>
                <a:cubicBezTo>
                  <a:pt x="2070991" y="432731"/>
                  <a:pt x="2076827" y="428356"/>
                  <a:pt x="2084846" y="428356"/>
                </a:cubicBezTo>
                <a:close/>
                <a:moveTo>
                  <a:pt x="2011832" y="428356"/>
                </a:moveTo>
                <a:cubicBezTo>
                  <a:pt x="2019855" y="428356"/>
                  <a:pt x="2026418" y="432731"/>
                  <a:pt x="2026418" y="440753"/>
                </a:cubicBezTo>
                <a:cubicBezTo>
                  <a:pt x="2026418" y="448046"/>
                  <a:pt x="2019855" y="454610"/>
                  <a:pt x="2011832" y="454610"/>
                </a:cubicBezTo>
                <a:cubicBezTo>
                  <a:pt x="2005999" y="454610"/>
                  <a:pt x="2000165" y="448046"/>
                  <a:pt x="2000165" y="440753"/>
                </a:cubicBezTo>
                <a:cubicBezTo>
                  <a:pt x="2000165" y="432731"/>
                  <a:pt x="2005999" y="428356"/>
                  <a:pt x="2011832" y="428356"/>
                </a:cubicBezTo>
                <a:close/>
                <a:moveTo>
                  <a:pt x="1938362" y="428356"/>
                </a:moveTo>
                <a:cubicBezTo>
                  <a:pt x="1946382" y="428356"/>
                  <a:pt x="1952216" y="432731"/>
                  <a:pt x="1952216" y="440753"/>
                </a:cubicBezTo>
                <a:cubicBezTo>
                  <a:pt x="1952216" y="448046"/>
                  <a:pt x="1946382" y="454610"/>
                  <a:pt x="1938362" y="454610"/>
                </a:cubicBezTo>
                <a:cubicBezTo>
                  <a:pt x="1932525" y="454610"/>
                  <a:pt x="1925965" y="448046"/>
                  <a:pt x="1925965" y="440753"/>
                </a:cubicBezTo>
                <a:cubicBezTo>
                  <a:pt x="1925965" y="432731"/>
                  <a:pt x="1932525" y="428356"/>
                  <a:pt x="1938362" y="428356"/>
                </a:cubicBezTo>
                <a:close/>
                <a:moveTo>
                  <a:pt x="1867525" y="428356"/>
                </a:moveTo>
                <a:cubicBezTo>
                  <a:pt x="1875547" y="428356"/>
                  <a:pt x="1881384" y="432731"/>
                  <a:pt x="1881384" y="440753"/>
                </a:cubicBezTo>
                <a:cubicBezTo>
                  <a:pt x="1881384" y="448046"/>
                  <a:pt x="1875547" y="454610"/>
                  <a:pt x="1867525" y="454610"/>
                </a:cubicBezTo>
                <a:cubicBezTo>
                  <a:pt x="1860232" y="454610"/>
                  <a:pt x="1855126" y="448046"/>
                  <a:pt x="1855126" y="440753"/>
                </a:cubicBezTo>
                <a:cubicBezTo>
                  <a:pt x="1855126" y="432731"/>
                  <a:pt x="1860232" y="428356"/>
                  <a:pt x="1867525" y="428356"/>
                </a:cubicBezTo>
                <a:close/>
                <a:moveTo>
                  <a:pt x="1799085" y="428356"/>
                </a:moveTo>
                <a:cubicBezTo>
                  <a:pt x="1807644" y="428356"/>
                  <a:pt x="1813873" y="434190"/>
                  <a:pt x="1813873" y="440753"/>
                </a:cubicBezTo>
                <a:cubicBezTo>
                  <a:pt x="1813873" y="448046"/>
                  <a:pt x="1807644" y="454610"/>
                  <a:pt x="1799085" y="454610"/>
                </a:cubicBezTo>
                <a:cubicBezTo>
                  <a:pt x="1790521" y="454610"/>
                  <a:pt x="1784298" y="448046"/>
                  <a:pt x="1784298" y="440753"/>
                </a:cubicBezTo>
                <a:cubicBezTo>
                  <a:pt x="1784298" y="434190"/>
                  <a:pt x="1790521" y="428356"/>
                  <a:pt x="1799085" y="428356"/>
                </a:cubicBezTo>
                <a:close/>
                <a:moveTo>
                  <a:pt x="1728260" y="428356"/>
                </a:moveTo>
                <a:cubicBezTo>
                  <a:pt x="1736822" y="428356"/>
                  <a:pt x="1743046" y="434190"/>
                  <a:pt x="1743046" y="440753"/>
                </a:cubicBezTo>
                <a:cubicBezTo>
                  <a:pt x="1743046" y="448046"/>
                  <a:pt x="1736822" y="454610"/>
                  <a:pt x="1728260" y="454610"/>
                </a:cubicBezTo>
                <a:cubicBezTo>
                  <a:pt x="1719694" y="454610"/>
                  <a:pt x="1713469" y="448046"/>
                  <a:pt x="1713469" y="440753"/>
                </a:cubicBezTo>
                <a:cubicBezTo>
                  <a:pt x="1713469" y="434190"/>
                  <a:pt x="1719694" y="428356"/>
                  <a:pt x="1728260" y="428356"/>
                </a:cubicBezTo>
                <a:close/>
                <a:moveTo>
                  <a:pt x="1657426" y="428356"/>
                </a:moveTo>
                <a:cubicBezTo>
                  <a:pt x="1665212" y="428356"/>
                  <a:pt x="1672218" y="434190"/>
                  <a:pt x="1672218" y="440753"/>
                </a:cubicBezTo>
                <a:cubicBezTo>
                  <a:pt x="1672218" y="448046"/>
                  <a:pt x="1665212" y="454610"/>
                  <a:pt x="1657426" y="454610"/>
                </a:cubicBezTo>
                <a:cubicBezTo>
                  <a:pt x="1648870" y="454610"/>
                  <a:pt x="1642647" y="448046"/>
                  <a:pt x="1642647" y="440753"/>
                </a:cubicBezTo>
                <a:cubicBezTo>
                  <a:pt x="1642647" y="434190"/>
                  <a:pt x="1648870" y="428356"/>
                  <a:pt x="1657426" y="428356"/>
                </a:cubicBezTo>
                <a:close/>
                <a:moveTo>
                  <a:pt x="1582294" y="428356"/>
                </a:moveTo>
                <a:cubicBezTo>
                  <a:pt x="1589590" y="428356"/>
                  <a:pt x="1594697" y="434190"/>
                  <a:pt x="1594697" y="440753"/>
                </a:cubicBezTo>
                <a:cubicBezTo>
                  <a:pt x="1594697" y="448046"/>
                  <a:pt x="1589590" y="454610"/>
                  <a:pt x="1582294" y="454610"/>
                </a:cubicBezTo>
                <a:cubicBezTo>
                  <a:pt x="1574274" y="454610"/>
                  <a:pt x="1568438" y="448046"/>
                  <a:pt x="1568438" y="440753"/>
                </a:cubicBezTo>
                <a:cubicBezTo>
                  <a:pt x="1568438" y="434190"/>
                  <a:pt x="1574274" y="428356"/>
                  <a:pt x="1582294" y="428356"/>
                </a:cubicBezTo>
                <a:close/>
                <a:moveTo>
                  <a:pt x="1512195" y="428356"/>
                </a:moveTo>
                <a:cubicBezTo>
                  <a:pt x="1518027" y="428356"/>
                  <a:pt x="1523862" y="434190"/>
                  <a:pt x="1523862" y="440753"/>
                </a:cubicBezTo>
                <a:cubicBezTo>
                  <a:pt x="1523862" y="448046"/>
                  <a:pt x="1518027" y="454610"/>
                  <a:pt x="1512195" y="454610"/>
                </a:cubicBezTo>
                <a:cubicBezTo>
                  <a:pt x="1504171" y="454610"/>
                  <a:pt x="1497610" y="448046"/>
                  <a:pt x="1497610" y="440753"/>
                </a:cubicBezTo>
                <a:cubicBezTo>
                  <a:pt x="1497610" y="434190"/>
                  <a:pt x="1504171" y="428356"/>
                  <a:pt x="1512195" y="428356"/>
                </a:cubicBezTo>
                <a:close/>
                <a:moveTo>
                  <a:pt x="1439171" y="428356"/>
                </a:moveTo>
                <a:cubicBezTo>
                  <a:pt x="1447188" y="428356"/>
                  <a:pt x="1453023" y="434190"/>
                  <a:pt x="1453023" y="440753"/>
                </a:cubicBezTo>
                <a:cubicBezTo>
                  <a:pt x="1453023" y="448046"/>
                  <a:pt x="1447188" y="454610"/>
                  <a:pt x="1439171" y="454610"/>
                </a:cubicBezTo>
                <a:cubicBezTo>
                  <a:pt x="1433336" y="454610"/>
                  <a:pt x="1426771" y="448046"/>
                  <a:pt x="1426771" y="440753"/>
                </a:cubicBezTo>
                <a:cubicBezTo>
                  <a:pt x="1426771" y="434190"/>
                  <a:pt x="1433336" y="428356"/>
                  <a:pt x="1439171" y="428356"/>
                </a:cubicBezTo>
                <a:close/>
                <a:moveTo>
                  <a:pt x="1368344" y="428356"/>
                </a:moveTo>
                <a:cubicBezTo>
                  <a:pt x="1376365" y="428356"/>
                  <a:pt x="1382196" y="434190"/>
                  <a:pt x="1382196" y="440753"/>
                </a:cubicBezTo>
                <a:cubicBezTo>
                  <a:pt x="1382196" y="448046"/>
                  <a:pt x="1376365" y="454610"/>
                  <a:pt x="1368344" y="454610"/>
                </a:cubicBezTo>
                <a:cubicBezTo>
                  <a:pt x="1362508" y="454610"/>
                  <a:pt x="1355948" y="448046"/>
                  <a:pt x="1355948" y="440753"/>
                </a:cubicBezTo>
                <a:cubicBezTo>
                  <a:pt x="1355948" y="434190"/>
                  <a:pt x="1362508" y="428356"/>
                  <a:pt x="1368344" y="428356"/>
                </a:cubicBezTo>
                <a:close/>
                <a:moveTo>
                  <a:pt x="1297515" y="428356"/>
                </a:moveTo>
                <a:cubicBezTo>
                  <a:pt x="1305538" y="428356"/>
                  <a:pt x="1311372" y="434190"/>
                  <a:pt x="1311372" y="440753"/>
                </a:cubicBezTo>
                <a:cubicBezTo>
                  <a:pt x="1311372" y="448046"/>
                  <a:pt x="1305538" y="454610"/>
                  <a:pt x="1297515" y="454610"/>
                </a:cubicBezTo>
                <a:cubicBezTo>
                  <a:pt x="1289495" y="454610"/>
                  <a:pt x="1285118" y="448046"/>
                  <a:pt x="1285118" y="440753"/>
                </a:cubicBezTo>
                <a:cubicBezTo>
                  <a:pt x="1285118" y="434190"/>
                  <a:pt x="1289495" y="428356"/>
                  <a:pt x="1297515" y="428356"/>
                </a:cubicBezTo>
                <a:close/>
                <a:moveTo>
                  <a:pt x="1225703" y="428356"/>
                </a:moveTo>
                <a:cubicBezTo>
                  <a:pt x="1233487" y="428356"/>
                  <a:pt x="1240491" y="434190"/>
                  <a:pt x="1240491" y="440753"/>
                </a:cubicBezTo>
                <a:cubicBezTo>
                  <a:pt x="1240491" y="448046"/>
                  <a:pt x="1233487" y="454610"/>
                  <a:pt x="1225703" y="454610"/>
                </a:cubicBezTo>
                <a:cubicBezTo>
                  <a:pt x="1217156" y="454610"/>
                  <a:pt x="1210925" y="448046"/>
                  <a:pt x="1210925" y="440753"/>
                </a:cubicBezTo>
                <a:cubicBezTo>
                  <a:pt x="1210925" y="434190"/>
                  <a:pt x="1217156" y="428356"/>
                  <a:pt x="1225703" y="428356"/>
                </a:cubicBezTo>
                <a:close/>
                <a:moveTo>
                  <a:pt x="1154886" y="428356"/>
                </a:moveTo>
                <a:cubicBezTo>
                  <a:pt x="1162673" y="428356"/>
                  <a:pt x="1169676" y="434190"/>
                  <a:pt x="1169676" y="440753"/>
                </a:cubicBezTo>
                <a:cubicBezTo>
                  <a:pt x="1169676" y="448046"/>
                  <a:pt x="1162673" y="454610"/>
                  <a:pt x="1154886" y="454610"/>
                </a:cubicBezTo>
                <a:cubicBezTo>
                  <a:pt x="1146323" y="454610"/>
                  <a:pt x="1140096" y="448046"/>
                  <a:pt x="1140096" y="440753"/>
                </a:cubicBezTo>
                <a:cubicBezTo>
                  <a:pt x="1140096" y="434190"/>
                  <a:pt x="1146323" y="428356"/>
                  <a:pt x="1154886" y="428356"/>
                </a:cubicBezTo>
                <a:close/>
                <a:moveTo>
                  <a:pt x="1084056" y="428356"/>
                </a:moveTo>
                <a:cubicBezTo>
                  <a:pt x="1091840" y="428356"/>
                  <a:pt x="1098844" y="434190"/>
                  <a:pt x="1098844" y="440753"/>
                </a:cubicBezTo>
                <a:cubicBezTo>
                  <a:pt x="1098844" y="448046"/>
                  <a:pt x="1091840" y="454610"/>
                  <a:pt x="1084056" y="454610"/>
                </a:cubicBezTo>
                <a:cubicBezTo>
                  <a:pt x="1075492" y="454610"/>
                  <a:pt x="1069267" y="448046"/>
                  <a:pt x="1069267" y="440753"/>
                </a:cubicBezTo>
                <a:cubicBezTo>
                  <a:pt x="1069267" y="434190"/>
                  <a:pt x="1075492" y="428356"/>
                  <a:pt x="1084056" y="428356"/>
                </a:cubicBezTo>
                <a:close/>
                <a:moveTo>
                  <a:pt x="1013015" y="428356"/>
                </a:moveTo>
                <a:cubicBezTo>
                  <a:pt x="1020312" y="428356"/>
                  <a:pt x="1024685" y="434190"/>
                  <a:pt x="1024685" y="440753"/>
                </a:cubicBezTo>
                <a:cubicBezTo>
                  <a:pt x="1024685" y="448046"/>
                  <a:pt x="1020312" y="454610"/>
                  <a:pt x="1013015" y="454610"/>
                </a:cubicBezTo>
                <a:cubicBezTo>
                  <a:pt x="1004998" y="454610"/>
                  <a:pt x="998434" y="448046"/>
                  <a:pt x="998434" y="440753"/>
                </a:cubicBezTo>
                <a:cubicBezTo>
                  <a:pt x="998434" y="434190"/>
                  <a:pt x="1004998" y="428356"/>
                  <a:pt x="1013015" y="428356"/>
                </a:cubicBezTo>
                <a:close/>
                <a:moveTo>
                  <a:pt x="941465" y="428356"/>
                </a:moveTo>
                <a:cubicBezTo>
                  <a:pt x="948030" y="428356"/>
                  <a:pt x="953864" y="434190"/>
                  <a:pt x="953864" y="440753"/>
                </a:cubicBezTo>
                <a:cubicBezTo>
                  <a:pt x="953864" y="448046"/>
                  <a:pt x="948030" y="454610"/>
                  <a:pt x="941465" y="454610"/>
                </a:cubicBezTo>
                <a:cubicBezTo>
                  <a:pt x="934168" y="454610"/>
                  <a:pt x="927611" y="448046"/>
                  <a:pt x="927611" y="440753"/>
                </a:cubicBezTo>
                <a:cubicBezTo>
                  <a:pt x="927611" y="434190"/>
                  <a:pt x="934168" y="428356"/>
                  <a:pt x="941465" y="428356"/>
                </a:cubicBezTo>
                <a:close/>
                <a:moveTo>
                  <a:pt x="870633" y="428356"/>
                </a:moveTo>
                <a:cubicBezTo>
                  <a:pt x="877194" y="428356"/>
                  <a:pt x="883030" y="434190"/>
                  <a:pt x="883030" y="440753"/>
                </a:cubicBezTo>
                <a:cubicBezTo>
                  <a:pt x="883030" y="448046"/>
                  <a:pt x="877194" y="454610"/>
                  <a:pt x="870633" y="454610"/>
                </a:cubicBezTo>
                <a:cubicBezTo>
                  <a:pt x="863341" y="454610"/>
                  <a:pt x="856774" y="448046"/>
                  <a:pt x="856774" y="440753"/>
                </a:cubicBezTo>
                <a:cubicBezTo>
                  <a:pt x="856774" y="434190"/>
                  <a:pt x="863341" y="428356"/>
                  <a:pt x="870633" y="428356"/>
                </a:cubicBezTo>
                <a:close/>
                <a:moveTo>
                  <a:pt x="798344" y="428356"/>
                </a:moveTo>
                <a:cubicBezTo>
                  <a:pt x="806370" y="428356"/>
                  <a:pt x="812196" y="434190"/>
                  <a:pt x="812196" y="440753"/>
                </a:cubicBezTo>
                <a:cubicBezTo>
                  <a:pt x="812196" y="448046"/>
                  <a:pt x="806370" y="454610"/>
                  <a:pt x="798344" y="454610"/>
                </a:cubicBezTo>
                <a:cubicBezTo>
                  <a:pt x="792510" y="454610"/>
                  <a:pt x="785947" y="448046"/>
                  <a:pt x="785947" y="440753"/>
                </a:cubicBezTo>
                <a:cubicBezTo>
                  <a:pt x="785947" y="434190"/>
                  <a:pt x="792510" y="428356"/>
                  <a:pt x="798344" y="428356"/>
                </a:cubicBezTo>
                <a:close/>
                <a:moveTo>
                  <a:pt x="724138" y="428356"/>
                </a:moveTo>
                <a:cubicBezTo>
                  <a:pt x="731434" y="428356"/>
                  <a:pt x="738002" y="434190"/>
                  <a:pt x="738002" y="442212"/>
                </a:cubicBezTo>
                <a:cubicBezTo>
                  <a:pt x="738002" y="448046"/>
                  <a:pt x="731434" y="454610"/>
                  <a:pt x="724138" y="454610"/>
                </a:cubicBezTo>
                <a:cubicBezTo>
                  <a:pt x="717578" y="454610"/>
                  <a:pt x="711747" y="448046"/>
                  <a:pt x="711747" y="442212"/>
                </a:cubicBezTo>
                <a:cubicBezTo>
                  <a:pt x="711747" y="434190"/>
                  <a:pt x="717578" y="428356"/>
                  <a:pt x="724138" y="428356"/>
                </a:cubicBezTo>
                <a:close/>
                <a:moveTo>
                  <a:pt x="653312" y="428356"/>
                </a:moveTo>
                <a:cubicBezTo>
                  <a:pt x="660604" y="428356"/>
                  <a:pt x="667165" y="434190"/>
                  <a:pt x="667165" y="442212"/>
                </a:cubicBezTo>
                <a:cubicBezTo>
                  <a:pt x="667165" y="448046"/>
                  <a:pt x="660604" y="454610"/>
                  <a:pt x="653312" y="454610"/>
                </a:cubicBezTo>
                <a:cubicBezTo>
                  <a:pt x="645288" y="454610"/>
                  <a:pt x="640912" y="448046"/>
                  <a:pt x="640912" y="442212"/>
                </a:cubicBezTo>
                <a:cubicBezTo>
                  <a:pt x="640912" y="434190"/>
                  <a:pt x="645288" y="428356"/>
                  <a:pt x="653312" y="428356"/>
                </a:cubicBezTo>
                <a:close/>
                <a:moveTo>
                  <a:pt x="3796752" y="424982"/>
                </a:moveTo>
                <a:cubicBezTo>
                  <a:pt x="3804774" y="424982"/>
                  <a:pt x="3810608" y="431209"/>
                  <a:pt x="3810608" y="439771"/>
                </a:cubicBezTo>
                <a:cubicBezTo>
                  <a:pt x="3810608" y="447555"/>
                  <a:pt x="3804774" y="454560"/>
                  <a:pt x="3796752" y="454560"/>
                </a:cubicBezTo>
                <a:cubicBezTo>
                  <a:pt x="3790918" y="454560"/>
                  <a:pt x="3784355" y="447555"/>
                  <a:pt x="3784355" y="439771"/>
                </a:cubicBezTo>
                <a:cubicBezTo>
                  <a:pt x="3784355" y="431209"/>
                  <a:pt x="3790918" y="424982"/>
                  <a:pt x="3796752" y="424982"/>
                </a:cubicBezTo>
                <a:close/>
                <a:moveTo>
                  <a:pt x="3725922" y="424982"/>
                </a:moveTo>
                <a:cubicBezTo>
                  <a:pt x="3733944" y="424982"/>
                  <a:pt x="3739778" y="431209"/>
                  <a:pt x="3739778" y="439771"/>
                </a:cubicBezTo>
                <a:cubicBezTo>
                  <a:pt x="3739778" y="447555"/>
                  <a:pt x="3733944" y="454560"/>
                  <a:pt x="3725922" y="454560"/>
                </a:cubicBezTo>
                <a:cubicBezTo>
                  <a:pt x="3719359" y="454560"/>
                  <a:pt x="3713525" y="447555"/>
                  <a:pt x="3713525" y="439771"/>
                </a:cubicBezTo>
                <a:cubicBezTo>
                  <a:pt x="3713525" y="431209"/>
                  <a:pt x="3717900" y="424982"/>
                  <a:pt x="3725922" y="424982"/>
                </a:cubicBezTo>
                <a:close/>
                <a:moveTo>
                  <a:pt x="3655091" y="424982"/>
                </a:moveTo>
                <a:cubicBezTo>
                  <a:pt x="3662384" y="424982"/>
                  <a:pt x="3668947" y="431209"/>
                  <a:pt x="3668947" y="439771"/>
                </a:cubicBezTo>
                <a:cubicBezTo>
                  <a:pt x="3668947" y="447555"/>
                  <a:pt x="3662384" y="454560"/>
                  <a:pt x="3655091" y="454560"/>
                </a:cubicBezTo>
                <a:cubicBezTo>
                  <a:pt x="3647069" y="454560"/>
                  <a:pt x="3642694" y="447555"/>
                  <a:pt x="3642694" y="439771"/>
                </a:cubicBezTo>
                <a:cubicBezTo>
                  <a:pt x="3642694" y="431209"/>
                  <a:pt x="3647069" y="424982"/>
                  <a:pt x="3655091" y="424982"/>
                </a:cubicBezTo>
                <a:close/>
                <a:moveTo>
                  <a:pt x="3583280" y="424982"/>
                </a:moveTo>
                <a:cubicBezTo>
                  <a:pt x="3591064" y="424982"/>
                  <a:pt x="3598069" y="431209"/>
                  <a:pt x="3598069" y="439771"/>
                </a:cubicBezTo>
                <a:cubicBezTo>
                  <a:pt x="3598069" y="447555"/>
                  <a:pt x="3591064" y="454560"/>
                  <a:pt x="3583280" y="454560"/>
                </a:cubicBezTo>
                <a:cubicBezTo>
                  <a:pt x="3574718" y="454560"/>
                  <a:pt x="3568491" y="447555"/>
                  <a:pt x="3568491" y="439771"/>
                </a:cubicBezTo>
                <a:cubicBezTo>
                  <a:pt x="3568491" y="431209"/>
                  <a:pt x="3574718" y="424982"/>
                  <a:pt x="3583280" y="424982"/>
                </a:cubicBezTo>
                <a:close/>
                <a:moveTo>
                  <a:pt x="3512449" y="424982"/>
                </a:moveTo>
                <a:cubicBezTo>
                  <a:pt x="3520232" y="424982"/>
                  <a:pt x="3527237" y="431209"/>
                  <a:pt x="3527237" y="439771"/>
                </a:cubicBezTo>
                <a:cubicBezTo>
                  <a:pt x="3527237" y="447555"/>
                  <a:pt x="3520232" y="454560"/>
                  <a:pt x="3512449" y="454560"/>
                </a:cubicBezTo>
                <a:cubicBezTo>
                  <a:pt x="3503887" y="454560"/>
                  <a:pt x="3497661" y="447555"/>
                  <a:pt x="3497661" y="439771"/>
                </a:cubicBezTo>
                <a:cubicBezTo>
                  <a:pt x="3497661" y="431209"/>
                  <a:pt x="3503887" y="424982"/>
                  <a:pt x="3512449" y="424982"/>
                </a:cubicBezTo>
                <a:close/>
                <a:moveTo>
                  <a:pt x="3440686" y="424982"/>
                </a:moveTo>
                <a:cubicBezTo>
                  <a:pt x="3448708" y="424982"/>
                  <a:pt x="3453083" y="431209"/>
                  <a:pt x="3453083" y="439771"/>
                </a:cubicBezTo>
                <a:cubicBezTo>
                  <a:pt x="3453083" y="447555"/>
                  <a:pt x="3448708" y="454560"/>
                  <a:pt x="3440686" y="454560"/>
                </a:cubicBezTo>
                <a:cubicBezTo>
                  <a:pt x="3433393" y="454560"/>
                  <a:pt x="3426830" y="447555"/>
                  <a:pt x="3426830" y="439771"/>
                </a:cubicBezTo>
                <a:cubicBezTo>
                  <a:pt x="3426830" y="431209"/>
                  <a:pt x="3433393" y="424982"/>
                  <a:pt x="3440686" y="424982"/>
                </a:cubicBezTo>
                <a:close/>
                <a:moveTo>
                  <a:pt x="3369857" y="424982"/>
                </a:moveTo>
                <a:cubicBezTo>
                  <a:pt x="3376420" y="424982"/>
                  <a:pt x="3382254" y="431209"/>
                  <a:pt x="3382254" y="439771"/>
                </a:cubicBezTo>
                <a:cubicBezTo>
                  <a:pt x="3382254" y="447555"/>
                  <a:pt x="3376420" y="454560"/>
                  <a:pt x="3369857" y="454560"/>
                </a:cubicBezTo>
                <a:cubicBezTo>
                  <a:pt x="3362564" y="454560"/>
                  <a:pt x="3356001" y="447555"/>
                  <a:pt x="3356001" y="439771"/>
                </a:cubicBezTo>
                <a:cubicBezTo>
                  <a:pt x="3356001" y="431209"/>
                  <a:pt x="3362564" y="424982"/>
                  <a:pt x="3369857" y="424982"/>
                </a:cubicBezTo>
                <a:close/>
                <a:moveTo>
                  <a:pt x="3299097" y="424982"/>
                </a:moveTo>
                <a:cubicBezTo>
                  <a:pt x="3305656" y="424982"/>
                  <a:pt x="3311491" y="431209"/>
                  <a:pt x="3311491" y="439771"/>
                </a:cubicBezTo>
                <a:cubicBezTo>
                  <a:pt x="3311491" y="447555"/>
                  <a:pt x="3305656" y="454560"/>
                  <a:pt x="3299097" y="454560"/>
                </a:cubicBezTo>
                <a:cubicBezTo>
                  <a:pt x="3291802" y="454560"/>
                  <a:pt x="3285240" y="447555"/>
                  <a:pt x="3285240" y="439771"/>
                </a:cubicBezTo>
                <a:cubicBezTo>
                  <a:pt x="3285240" y="431209"/>
                  <a:pt x="3291802" y="424982"/>
                  <a:pt x="3299097" y="424982"/>
                </a:cubicBezTo>
                <a:close/>
                <a:moveTo>
                  <a:pt x="3226805" y="424982"/>
                </a:moveTo>
                <a:cubicBezTo>
                  <a:pt x="3234825" y="424982"/>
                  <a:pt x="3240664" y="431209"/>
                  <a:pt x="3240664" y="439771"/>
                </a:cubicBezTo>
                <a:cubicBezTo>
                  <a:pt x="3240664" y="447555"/>
                  <a:pt x="3234825" y="454560"/>
                  <a:pt x="3226805" y="454560"/>
                </a:cubicBezTo>
                <a:cubicBezTo>
                  <a:pt x="3220242" y="454560"/>
                  <a:pt x="3214406" y="447555"/>
                  <a:pt x="3214406" y="439771"/>
                </a:cubicBezTo>
                <a:cubicBezTo>
                  <a:pt x="3214406" y="431209"/>
                  <a:pt x="3220242" y="424982"/>
                  <a:pt x="3226805" y="424982"/>
                </a:cubicBezTo>
                <a:close/>
                <a:moveTo>
                  <a:pt x="3152602" y="424982"/>
                </a:moveTo>
                <a:cubicBezTo>
                  <a:pt x="3159895" y="424982"/>
                  <a:pt x="3166460" y="431209"/>
                  <a:pt x="3166460" y="439771"/>
                </a:cubicBezTo>
                <a:cubicBezTo>
                  <a:pt x="3166460" y="447555"/>
                  <a:pt x="3159895" y="454560"/>
                  <a:pt x="3152602" y="454560"/>
                </a:cubicBezTo>
                <a:cubicBezTo>
                  <a:pt x="3146038" y="454560"/>
                  <a:pt x="3140203" y="447555"/>
                  <a:pt x="3140203" y="439771"/>
                </a:cubicBezTo>
                <a:cubicBezTo>
                  <a:pt x="3140203" y="431209"/>
                  <a:pt x="3146038" y="424982"/>
                  <a:pt x="3152602" y="424982"/>
                </a:cubicBezTo>
                <a:close/>
                <a:moveTo>
                  <a:pt x="3081772" y="424982"/>
                </a:moveTo>
                <a:cubicBezTo>
                  <a:pt x="3089064" y="424982"/>
                  <a:pt x="3095624" y="431209"/>
                  <a:pt x="3095624" y="439771"/>
                </a:cubicBezTo>
                <a:cubicBezTo>
                  <a:pt x="3095624" y="447555"/>
                  <a:pt x="3089064" y="454560"/>
                  <a:pt x="3081772" y="454560"/>
                </a:cubicBezTo>
                <a:cubicBezTo>
                  <a:pt x="3073748" y="454560"/>
                  <a:pt x="3069372" y="447555"/>
                  <a:pt x="3069372" y="439771"/>
                </a:cubicBezTo>
                <a:cubicBezTo>
                  <a:pt x="3069372" y="431209"/>
                  <a:pt x="3073748" y="424982"/>
                  <a:pt x="3081772" y="424982"/>
                </a:cubicBezTo>
                <a:close/>
                <a:moveTo>
                  <a:pt x="3013715" y="424982"/>
                </a:moveTo>
                <a:cubicBezTo>
                  <a:pt x="3021305" y="424982"/>
                  <a:pt x="3028135" y="431209"/>
                  <a:pt x="3028135" y="439771"/>
                </a:cubicBezTo>
                <a:cubicBezTo>
                  <a:pt x="3028135" y="447555"/>
                  <a:pt x="3021305" y="454560"/>
                  <a:pt x="3013715" y="454560"/>
                </a:cubicBezTo>
                <a:cubicBezTo>
                  <a:pt x="3005368" y="454560"/>
                  <a:pt x="2998539" y="447555"/>
                  <a:pt x="2998539" y="439771"/>
                </a:cubicBezTo>
                <a:cubicBezTo>
                  <a:pt x="2998539" y="431209"/>
                  <a:pt x="3005368" y="424982"/>
                  <a:pt x="3013715" y="424982"/>
                </a:cubicBezTo>
                <a:close/>
                <a:moveTo>
                  <a:pt x="2942491" y="424982"/>
                </a:moveTo>
                <a:cubicBezTo>
                  <a:pt x="2951052" y="424982"/>
                  <a:pt x="2957286" y="431209"/>
                  <a:pt x="2957286" y="439771"/>
                </a:cubicBezTo>
                <a:cubicBezTo>
                  <a:pt x="2957286" y="447555"/>
                  <a:pt x="2951052" y="454560"/>
                  <a:pt x="2942491" y="454560"/>
                </a:cubicBezTo>
                <a:cubicBezTo>
                  <a:pt x="2934710" y="454560"/>
                  <a:pt x="2927708" y="447555"/>
                  <a:pt x="2927708" y="439771"/>
                </a:cubicBezTo>
                <a:cubicBezTo>
                  <a:pt x="2927708" y="431209"/>
                  <a:pt x="2934710" y="424982"/>
                  <a:pt x="2942491" y="424982"/>
                </a:cubicBezTo>
                <a:close/>
                <a:moveTo>
                  <a:pt x="2868291" y="424982"/>
                </a:moveTo>
                <a:cubicBezTo>
                  <a:pt x="2876858" y="424982"/>
                  <a:pt x="2883085" y="431209"/>
                  <a:pt x="2883085" y="439771"/>
                </a:cubicBezTo>
                <a:cubicBezTo>
                  <a:pt x="2883085" y="447555"/>
                  <a:pt x="2876858" y="454560"/>
                  <a:pt x="2868291" y="454560"/>
                </a:cubicBezTo>
                <a:cubicBezTo>
                  <a:pt x="2860509" y="454560"/>
                  <a:pt x="2853504" y="447555"/>
                  <a:pt x="2853504" y="439771"/>
                </a:cubicBezTo>
                <a:cubicBezTo>
                  <a:pt x="2853504" y="431209"/>
                  <a:pt x="2860509" y="424982"/>
                  <a:pt x="2868291" y="424982"/>
                </a:cubicBezTo>
                <a:close/>
                <a:moveTo>
                  <a:pt x="2796533" y="424982"/>
                </a:moveTo>
                <a:cubicBezTo>
                  <a:pt x="2804555" y="424982"/>
                  <a:pt x="2808932" y="431209"/>
                  <a:pt x="2808932" y="439771"/>
                </a:cubicBezTo>
                <a:cubicBezTo>
                  <a:pt x="2808932" y="447555"/>
                  <a:pt x="2804555" y="454560"/>
                  <a:pt x="2796533" y="454560"/>
                </a:cubicBezTo>
                <a:cubicBezTo>
                  <a:pt x="2789240" y="454560"/>
                  <a:pt x="2782678" y="447555"/>
                  <a:pt x="2782678" y="439771"/>
                </a:cubicBezTo>
                <a:cubicBezTo>
                  <a:pt x="2782678" y="431209"/>
                  <a:pt x="2789240" y="424982"/>
                  <a:pt x="2796533" y="424982"/>
                </a:cubicBezTo>
                <a:close/>
                <a:moveTo>
                  <a:pt x="2725695" y="424982"/>
                </a:moveTo>
                <a:cubicBezTo>
                  <a:pt x="2731532" y="424982"/>
                  <a:pt x="2738097" y="431209"/>
                  <a:pt x="2738097" y="439771"/>
                </a:cubicBezTo>
                <a:cubicBezTo>
                  <a:pt x="2738097" y="447555"/>
                  <a:pt x="2731532" y="454560"/>
                  <a:pt x="2725695" y="454560"/>
                </a:cubicBezTo>
                <a:cubicBezTo>
                  <a:pt x="2717681" y="454560"/>
                  <a:pt x="2711846" y="447555"/>
                  <a:pt x="2711846" y="439771"/>
                </a:cubicBezTo>
                <a:cubicBezTo>
                  <a:pt x="2711846" y="431209"/>
                  <a:pt x="2717681" y="424982"/>
                  <a:pt x="2725695" y="424982"/>
                </a:cubicBezTo>
                <a:close/>
                <a:moveTo>
                  <a:pt x="2654870" y="424982"/>
                </a:moveTo>
                <a:cubicBezTo>
                  <a:pt x="2660705" y="424982"/>
                  <a:pt x="2667270" y="431209"/>
                  <a:pt x="2667270" y="439771"/>
                </a:cubicBezTo>
                <a:cubicBezTo>
                  <a:pt x="2667270" y="447555"/>
                  <a:pt x="2660705" y="454560"/>
                  <a:pt x="2654870" y="454560"/>
                </a:cubicBezTo>
                <a:cubicBezTo>
                  <a:pt x="2646850" y="454560"/>
                  <a:pt x="2641018" y="447555"/>
                  <a:pt x="2641018" y="439771"/>
                </a:cubicBezTo>
                <a:cubicBezTo>
                  <a:pt x="2641018" y="431209"/>
                  <a:pt x="2646850" y="424982"/>
                  <a:pt x="2654870" y="424982"/>
                </a:cubicBezTo>
                <a:close/>
                <a:moveTo>
                  <a:pt x="2582580" y="424982"/>
                </a:moveTo>
                <a:cubicBezTo>
                  <a:pt x="2589875" y="424982"/>
                  <a:pt x="2596437" y="431209"/>
                  <a:pt x="2596437" y="439771"/>
                </a:cubicBezTo>
                <a:cubicBezTo>
                  <a:pt x="2596437" y="447555"/>
                  <a:pt x="2589875" y="454560"/>
                  <a:pt x="2582580" y="454560"/>
                </a:cubicBezTo>
                <a:cubicBezTo>
                  <a:pt x="2576019" y="454560"/>
                  <a:pt x="2570184" y="447555"/>
                  <a:pt x="2570184" y="439771"/>
                </a:cubicBezTo>
                <a:cubicBezTo>
                  <a:pt x="2570184" y="431209"/>
                  <a:pt x="2576019" y="424982"/>
                  <a:pt x="2582580" y="424982"/>
                </a:cubicBezTo>
                <a:close/>
                <a:moveTo>
                  <a:pt x="2511026" y="424982"/>
                </a:moveTo>
                <a:cubicBezTo>
                  <a:pt x="2519047" y="424982"/>
                  <a:pt x="2525610" y="431209"/>
                  <a:pt x="2525610" y="439771"/>
                </a:cubicBezTo>
                <a:cubicBezTo>
                  <a:pt x="2525610" y="447555"/>
                  <a:pt x="2519047" y="454560"/>
                  <a:pt x="2511026" y="454560"/>
                </a:cubicBezTo>
                <a:cubicBezTo>
                  <a:pt x="2503735" y="454560"/>
                  <a:pt x="2499361" y="447555"/>
                  <a:pt x="2499361" y="439771"/>
                </a:cubicBezTo>
                <a:cubicBezTo>
                  <a:pt x="2499361" y="431209"/>
                  <a:pt x="2503735" y="424982"/>
                  <a:pt x="2511026" y="424982"/>
                </a:cubicBezTo>
                <a:close/>
                <a:moveTo>
                  <a:pt x="1799085" y="357525"/>
                </a:moveTo>
                <a:cubicBezTo>
                  <a:pt x="1807647" y="357525"/>
                  <a:pt x="1813873" y="361900"/>
                  <a:pt x="1813873" y="369922"/>
                </a:cubicBezTo>
                <a:cubicBezTo>
                  <a:pt x="1813873" y="377215"/>
                  <a:pt x="1807647" y="383779"/>
                  <a:pt x="1799085" y="383779"/>
                </a:cubicBezTo>
                <a:cubicBezTo>
                  <a:pt x="1790525" y="383779"/>
                  <a:pt x="1784300" y="377215"/>
                  <a:pt x="1784300" y="369922"/>
                </a:cubicBezTo>
                <a:cubicBezTo>
                  <a:pt x="1784300" y="361900"/>
                  <a:pt x="1790525" y="357525"/>
                  <a:pt x="1799085" y="357525"/>
                </a:cubicBezTo>
                <a:close/>
                <a:moveTo>
                  <a:pt x="1728262" y="357525"/>
                </a:moveTo>
                <a:cubicBezTo>
                  <a:pt x="1736825" y="357525"/>
                  <a:pt x="1743049" y="361900"/>
                  <a:pt x="1743049" y="369922"/>
                </a:cubicBezTo>
                <a:cubicBezTo>
                  <a:pt x="1743049" y="377215"/>
                  <a:pt x="1736825" y="383779"/>
                  <a:pt x="1728262" y="383779"/>
                </a:cubicBezTo>
                <a:cubicBezTo>
                  <a:pt x="1719697" y="383779"/>
                  <a:pt x="1713470" y="377215"/>
                  <a:pt x="1713470" y="369922"/>
                </a:cubicBezTo>
                <a:cubicBezTo>
                  <a:pt x="1713470" y="361900"/>
                  <a:pt x="1719697" y="357525"/>
                  <a:pt x="1728262" y="357525"/>
                </a:cubicBezTo>
                <a:close/>
                <a:moveTo>
                  <a:pt x="1657429" y="357525"/>
                </a:moveTo>
                <a:cubicBezTo>
                  <a:pt x="1665215" y="357525"/>
                  <a:pt x="1672220" y="361900"/>
                  <a:pt x="1672220" y="369922"/>
                </a:cubicBezTo>
                <a:cubicBezTo>
                  <a:pt x="1672220" y="377215"/>
                  <a:pt x="1665215" y="383779"/>
                  <a:pt x="1657429" y="383779"/>
                </a:cubicBezTo>
                <a:cubicBezTo>
                  <a:pt x="1648870" y="383779"/>
                  <a:pt x="1642650" y="377215"/>
                  <a:pt x="1642650" y="369922"/>
                </a:cubicBezTo>
                <a:cubicBezTo>
                  <a:pt x="1642650" y="361900"/>
                  <a:pt x="1648870" y="357525"/>
                  <a:pt x="1657429" y="357525"/>
                </a:cubicBezTo>
                <a:close/>
                <a:moveTo>
                  <a:pt x="1582296" y="357525"/>
                </a:moveTo>
                <a:cubicBezTo>
                  <a:pt x="1589593" y="357525"/>
                  <a:pt x="1594704" y="361900"/>
                  <a:pt x="1594704" y="369922"/>
                </a:cubicBezTo>
                <a:cubicBezTo>
                  <a:pt x="1594704" y="377215"/>
                  <a:pt x="1589593" y="383779"/>
                  <a:pt x="1582296" y="383779"/>
                </a:cubicBezTo>
                <a:cubicBezTo>
                  <a:pt x="1574274" y="383779"/>
                  <a:pt x="1568441" y="377215"/>
                  <a:pt x="1568441" y="369922"/>
                </a:cubicBezTo>
                <a:cubicBezTo>
                  <a:pt x="1568441" y="361900"/>
                  <a:pt x="1574274" y="357525"/>
                  <a:pt x="1582296" y="357525"/>
                </a:cubicBezTo>
                <a:close/>
                <a:moveTo>
                  <a:pt x="1512195" y="357525"/>
                </a:moveTo>
                <a:cubicBezTo>
                  <a:pt x="1518030" y="357525"/>
                  <a:pt x="1523863" y="361900"/>
                  <a:pt x="1523863" y="369922"/>
                </a:cubicBezTo>
                <a:cubicBezTo>
                  <a:pt x="1523863" y="377215"/>
                  <a:pt x="1518030" y="383779"/>
                  <a:pt x="1512195" y="383779"/>
                </a:cubicBezTo>
                <a:cubicBezTo>
                  <a:pt x="1504171" y="383779"/>
                  <a:pt x="1497612" y="377215"/>
                  <a:pt x="1497612" y="369922"/>
                </a:cubicBezTo>
                <a:cubicBezTo>
                  <a:pt x="1497612" y="361900"/>
                  <a:pt x="1504171" y="357525"/>
                  <a:pt x="1512195" y="357525"/>
                </a:cubicBezTo>
                <a:close/>
                <a:moveTo>
                  <a:pt x="1439171" y="357525"/>
                </a:moveTo>
                <a:cubicBezTo>
                  <a:pt x="1447188" y="357525"/>
                  <a:pt x="1453023" y="361900"/>
                  <a:pt x="1453023" y="369922"/>
                </a:cubicBezTo>
                <a:cubicBezTo>
                  <a:pt x="1453023" y="377215"/>
                  <a:pt x="1447188" y="383779"/>
                  <a:pt x="1439171" y="383779"/>
                </a:cubicBezTo>
                <a:cubicBezTo>
                  <a:pt x="1433336" y="383779"/>
                  <a:pt x="1426774" y="377215"/>
                  <a:pt x="1426774" y="369922"/>
                </a:cubicBezTo>
                <a:cubicBezTo>
                  <a:pt x="1426774" y="361900"/>
                  <a:pt x="1433336" y="357525"/>
                  <a:pt x="1439171" y="357525"/>
                </a:cubicBezTo>
                <a:close/>
                <a:moveTo>
                  <a:pt x="1368347" y="357525"/>
                </a:moveTo>
                <a:cubicBezTo>
                  <a:pt x="1376368" y="357525"/>
                  <a:pt x="1382199" y="361900"/>
                  <a:pt x="1382199" y="369922"/>
                </a:cubicBezTo>
                <a:cubicBezTo>
                  <a:pt x="1382199" y="377215"/>
                  <a:pt x="1376368" y="383779"/>
                  <a:pt x="1368347" y="383779"/>
                </a:cubicBezTo>
                <a:cubicBezTo>
                  <a:pt x="1362508" y="383779"/>
                  <a:pt x="1355949" y="377215"/>
                  <a:pt x="1355949" y="369922"/>
                </a:cubicBezTo>
                <a:cubicBezTo>
                  <a:pt x="1355949" y="361900"/>
                  <a:pt x="1362508" y="357525"/>
                  <a:pt x="1368347" y="357525"/>
                </a:cubicBezTo>
                <a:close/>
                <a:moveTo>
                  <a:pt x="1297518" y="357525"/>
                </a:moveTo>
                <a:cubicBezTo>
                  <a:pt x="1305540" y="357525"/>
                  <a:pt x="1311374" y="361900"/>
                  <a:pt x="1311374" y="369922"/>
                </a:cubicBezTo>
                <a:cubicBezTo>
                  <a:pt x="1311374" y="377215"/>
                  <a:pt x="1305540" y="383779"/>
                  <a:pt x="1297518" y="383779"/>
                </a:cubicBezTo>
                <a:cubicBezTo>
                  <a:pt x="1289495" y="383779"/>
                  <a:pt x="1285121" y="377215"/>
                  <a:pt x="1285121" y="369922"/>
                </a:cubicBezTo>
                <a:cubicBezTo>
                  <a:pt x="1285121" y="361900"/>
                  <a:pt x="1289495" y="357525"/>
                  <a:pt x="1297518" y="357525"/>
                </a:cubicBezTo>
                <a:close/>
                <a:moveTo>
                  <a:pt x="1225703" y="357525"/>
                </a:moveTo>
                <a:cubicBezTo>
                  <a:pt x="1233487" y="357525"/>
                  <a:pt x="1240493" y="363359"/>
                  <a:pt x="1240493" y="369922"/>
                </a:cubicBezTo>
                <a:cubicBezTo>
                  <a:pt x="1240493" y="377215"/>
                  <a:pt x="1233487" y="383779"/>
                  <a:pt x="1225703" y="383779"/>
                </a:cubicBezTo>
                <a:cubicBezTo>
                  <a:pt x="1217156" y="383779"/>
                  <a:pt x="1210926" y="377215"/>
                  <a:pt x="1210926" y="369922"/>
                </a:cubicBezTo>
                <a:cubicBezTo>
                  <a:pt x="1210926" y="363359"/>
                  <a:pt x="1217156" y="357525"/>
                  <a:pt x="1225703" y="357525"/>
                </a:cubicBezTo>
                <a:close/>
                <a:moveTo>
                  <a:pt x="1154890" y="357525"/>
                </a:moveTo>
                <a:cubicBezTo>
                  <a:pt x="1162673" y="357525"/>
                  <a:pt x="1169676" y="363359"/>
                  <a:pt x="1169676" y="369922"/>
                </a:cubicBezTo>
                <a:cubicBezTo>
                  <a:pt x="1169676" y="377215"/>
                  <a:pt x="1162673" y="383779"/>
                  <a:pt x="1154890" y="383779"/>
                </a:cubicBezTo>
                <a:cubicBezTo>
                  <a:pt x="1146325" y="383779"/>
                  <a:pt x="1140096" y="377215"/>
                  <a:pt x="1140096" y="369922"/>
                </a:cubicBezTo>
                <a:cubicBezTo>
                  <a:pt x="1140096" y="363359"/>
                  <a:pt x="1146325" y="357525"/>
                  <a:pt x="1154890" y="357525"/>
                </a:cubicBezTo>
                <a:close/>
                <a:moveTo>
                  <a:pt x="1084059" y="357525"/>
                </a:moveTo>
                <a:cubicBezTo>
                  <a:pt x="1091842" y="357525"/>
                  <a:pt x="1098844" y="363359"/>
                  <a:pt x="1098844" y="369922"/>
                </a:cubicBezTo>
                <a:cubicBezTo>
                  <a:pt x="1098844" y="377215"/>
                  <a:pt x="1091842" y="383779"/>
                  <a:pt x="1084059" y="383779"/>
                </a:cubicBezTo>
                <a:cubicBezTo>
                  <a:pt x="1075492" y="383779"/>
                  <a:pt x="1069268" y="377215"/>
                  <a:pt x="1069268" y="369922"/>
                </a:cubicBezTo>
                <a:cubicBezTo>
                  <a:pt x="1069268" y="363359"/>
                  <a:pt x="1075492" y="357525"/>
                  <a:pt x="1084059" y="357525"/>
                </a:cubicBezTo>
                <a:close/>
                <a:moveTo>
                  <a:pt x="1013015" y="357525"/>
                </a:moveTo>
                <a:cubicBezTo>
                  <a:pt x="1020312" y="357525"/>
                  <a:pt x="1024685" y="363359"/>
                  <a:pt x="1024685" y="369922"/>
                </a:cubicBezTo>
                <a:cubicBezTo>
                  <a:pt x="1024685" y="377215"/>
                  <a:pt x="1020312" y="383779"/>
                  <a:pt x="1013015" y="383779"/>
                </a:cubicBezTo>
                <a:cubicBezTo>
                  <a:pt x="1005003" y="383779"/>
                  <a:pt x="998434" y="377215"/>
                  <a:pt x="998434" y="369922"/>
                </a:cubicBezTo>
                <a:cubicBezTo>
                  <a:pt x="998434" y="363359"/>
                  <a:pt x="1005003" y="357525"/>
                  <a:pt x="1013015" y="357525"/>
                </a:cubicBezTo>
                <a:close/>
                <a:moveTo>
                  <a:pt x="941465" y="357525"/>
                </a:moveTo>
                <a:cubicBezTo>
                  <a:pt x="948030" y="357525"/>
                  <a:pt x="953864" y="363359"/>
                  <a:pt x="953864" y="369922"/>
                </a:cubicBezTo>
                <a:cubicBezTo>
                  <a:pt x="953864" y="377215"/>
                  <a:pt x="948030" y="383779"/>
                  <a:pt x="941465" y="383779"/>
                </a:cubicBezTo>
                <a:cubicBezTo>
                  <a:pt x="934173" y="383779"/>
                  <a:pt x="927611" y="377215"/>
                  <a:pt x="927611" y="369922"/>
                </a:cubicBezTo>
                <a:cubicBezTo>
                  <a:pt x="927611" y="363359"/>
                  <a:pt x="934173" y="357525"/>
                  <a:pt x="941465" y="357525"/>
                </a:cubicBezTo>
                <a:close/>
                <a:moveTo>
                  <a:pt x="870633" y="357525"/>
                </a:moveTo>
                <a:cubicBezTo>
                  <a:pt x="877194" y="357525"/>
                  <a:pt x="883034" y="363359"/>
                  <a:pt x="883034" y="369922"/>
                </a:cubicBezTo>
                <a:cubicBezTo>
                  <a:pt x="883034" y="377215"/>
                  <a:pt x="877194" y="383779"/>
                  <a:pt x="870633" y="383779"/>
                </a:cubicBezTo>
                <a:cubicBezTo>
                  <a:pt x="863344" y="383779"/>
                  <a:pt x="856777" y="377215"/>
                  <a:pt x="856777" y="369922"/>
                </a:cubicBezTo>
                <a:cubicBezTo>
                  <a:pt x="856777" y="363359"/>
                  <a:pt x="863344" y="357525"/>
                  <a:pt x="870633" y="357525"/>
                </a:cubicBezTo>
                <a:close/>
                <a:moveTo>
                  <a:pt x="798346" y="357525"/>
                </a:moveTo>
                <a:cubicBezTo>
                  <a:pt x="806370" y="357525"/>
                  <a:pt x="812203" y="363359"/>
                  <a:pt x="812203" y="369922"/>
                </a:cubicBezTo>
                <a:cubicBezTo>
                  <a:pt x="812203" y="377215"/>
                  <a:pt x="806370" y="383779"/>
                  <a:pt x="798346" y="383779"/>
                </a:cubicBezTo>
                <a:cubicBezTo>
                  <a:pt x="792510" y="383779"/>
                  <a:pt x="785947" y="377215"/>
                  <a:pt x="785947" y="369922"/>
                </a:cubicBezTo>
                <a:cubicBezTo>
                  <a:pt x="785947" y="363359"/>
                  <a:pt x="792510" y="357525"/>
                  <a:pt x="798346" y="357525"/>
                </a:cubicBezTo>
                <a:close/>
                <a:moveTo>
                  <a:pt x="3654110" y="354153"/>
                </a:moveTo>
                <a:cubicBezTo>
                  <a:pt x="3661893" y="354153"/>
                  <a:pt x="3668898" y="360716"/>
                  <a:pt x="3668898" y="368738"/>
                </a:cubicBezTo>
                <a:cubicBezTo>
                  <a:pt x="3668898" y="376031"/>
                  <a:pt x="3661893" y="380407"/>
                  <a:pt x="3654110" y="380407"/>
                </a:cubicBezTo>
                <a:cubicBezTo>
                  <a:pt x="3645548" y="380407"/>
                  <a:pt x="3639322" y="376031"/>
                  <a:pt x="3639322" y="368738"/>
                </a:cubicBezTo>
                <a:cubicBezTo>
                  <a:pt x="3639322" y="360716"/>
                  <a:pt x="3645548" y="354153"/>
                  <a:pt x="3654110" y="354153"/>
                </a:cubicBezTo>
                <a:close/>
                <a:moveTo>
                  <a:pt x="3583280" y="354153"/>
                </a:moveTo>
                <a:cubicBezTo>
                  <a:pt x="3591064" y="354153"/>
                  <a:pt x="3598069" y="360716"/>
                  <a:pt x="3598069" y="368738"/>
                </a:cubicBezTo>
                <a:cubicBezTo>
                  <a:pt x="3598069" y="376031"/>
                  <a:pt x="3591064" y="380407"/>
                  <a:pt x="3583280" y="380407"/>
                </a:cubicBezTo>
                <a:cubicBezTo>
                  <a:pt x="3574718" y="380407"/>
                  <a:pt x="3568491" y="376031"/>
                  <a:pt x="3568491" y="368738"/>
                </a:cubicBezTo>
                <a:cubicBezTo>
                  <a:pt x="3568491" y="360716"/>
                  <a:pt x="3574718" y="354153"/>
                  <a:pt x="3583280" y="354153"/>
                </a:cubicBezTo>
                <a:close/>
                <a:moveTo>
                  <a:pt x="3512449" y="354153"/>
                </a:moveTo>
                <a:cubicBezTo>
                  <a:pt x="3520232" y="354153"/>
                  <a:pt x="3527237" y="360983"/>
                  <a:pt x="3527237" y="369330"/>
                </a:cubicBezTo>
                <a:cubicBezTo>
                  <a:pt x="3527237" y="376919"/>
                  <a:pt x="3520232" y="383749"/>
                  <a:pt x="3512449" y="383749"/>
                </a:cubicBezTo>
                <a:cubicBezTo>
                  <a:pt x="3503887" y="383749"/>
                  <a:pt x="3497661" y="376919"/>
                  <a:pt x="3497661" y="369330"/>
                </a:cubicBezTo>
                <a:cubicBezTo>
                  <a:pt x="3497661" y="360983"/>
                  <a:pt x="3503887" y="354153"/>
                  <a:pt x="3512449" y="354153"/>
                </a:cubicBezTo>
                <a:close/>
                <a:moveTo>
                  <a:pt x="3440686" y="354153"/>
                </a:moveTo>
                <a:cubicBezTo>
                  <a:pt x="3448708" y="354153"/>
                  <a:pt x="3453083" y="360983"/>
                  <a:pt x="3453083" y="369330"/>
                </a:cubicBezTo>
                <a:cubicBezTo>
                  <a:pt x="3453083" y="376919"/>
                  <a:pt x="3448708" y="383749"/>
                  <a:pt x="3440686" y="383749"/>
                </a:cubicBezTo>
                <a:cubicBezTo>
                  <a:pt x="3433393" y="383749"/>
                  <a:pt x="3426830" y="376919"/>
                  <a:pt x="3426830" y="369330"/>
                </a:cubicBezTo>
                <a:cubicBezTo>
                  <a:pt x="3426830" y="360983"/>
                  <a:pt x="3433393" y="354153"/>
                  <a:pt x="3440686" y="354153"/>
                </a:cubicBezTo>
                <a:close/>
                <a:moveTo>
                  <a:pt x="3369857" y="354153"/>
                </a:moveTo>
                <a:cubicBezTo>
                  <a:pt x="3376420" y="354153"/>
                  <a:pt x="3382254" y="360983"/>
                  <a:pt x="3382254" y="369330"/>
                </a:cubicBezTo>
                <a:cubicBezTo>
                  <a:pt x="3382254" y="376919"/>
                  <a:pt x="3376420" y="383749"/>
                  <a:pt x="3369857" y="383749"/>
                </a:cubicBezTo>
                <a:cubicBezTo>
                  <a:pt x="3362564" y="383749"/>
                  <a:pt x="3356001" y="376919"/>
                  <a:pt x="3356001" y="369330"/>
                </a:cubicBezTo>
                <a:cubicBezTo>
                  <a:pt x="3356001" y="360983"/>
                  <a:pt x="3362564" y="354153"/>
                  <a:pt x="3369857" y="354153"/>
                </a:cubicBezTo>
                <a:close/>
                <a:moveTo>
                  <a:pt x="3299097" y="354153"/>
                </a:moveTo>
                <a:cubicBezTo>
                  <a:pt x="3305662" y="354153"/>
                  <a:pt x="3311496" y="360983"/>
                  <a:pt x="3311496" y="369330"/>
                </a:cubicBezTo>
                <a:cubicBezTo>
                  <a:pt x="3311496" y="376919"/>
                  <a:pt x="3305662" y="383749"/>
                  <a:pt x="3299097" y="383749"/>
                </a:cubicBezTo>
                <a:cubicBezTo>
                  <a:pt x="3291804" y="383749"/>
                  <a:pt x="3285242" y="376919"/>
                  <a:pt x="3285242" y="369330"/>
                </a:cubicBezTo>
                <a:cubicBezTo>
                  <a:pt x="3285242" y="360983"/>
                  <a:pt x="3291804" y="354153"/>
                  <a:pt x="3299097" y="354153"/>
                </a:cubicBezTo>
                <a:close/>
                <a:moveTo>
                  <a:pt x="3226808" y="354153"/>
                </a:moveTo>
                <a:cubicBezTo>
                  <a:pt x="3234828" y="354153"/>
                  <a:pt x="3240664" y="360983"/>
                  <a:pt x="3240664" y="369330"/>
                </a:cubicBezTo>
                <a:cubicBezTo>
                  <a:pt x="3240664" y="376919"/>
                  <a:pt x="3234828" y="383749"/>
                  <a:pt x="3226808" y="383749"/>
                </a:cubicBezTo>
                <a:cubicBezTo>
                  <a:pt x="3220245" y="383749"/>
                  <a:pt x="3214410" y="376919"/>
                  <a:pt x="3214410" y="369330"/>
                </a:cubicBezTo>
                <a:cubicBezTo>
                  <a:pt x="3214410" y="360983"/>
                  <a:pt x="3220245" y="354153"/>
                  <a:pt x="3226808" y="354153"/>
                </a:cubicBezTo>
                <a:close/>
                <a:moveTo>
                  <a:pt x="3152605" y="354153"/>
                </a:moveTo>
                <a:cubicBezTo>
                  <a:pt x="3159898" y="354153"/>
                  <a:pt x="3166462" y="360983"/>
                  <a:pt x="3166462" y="369330"/>
                </a:cubicBezTo>
                <a:cubicBezTo>
                  <a:pt x="3166462" y="376919"/>
                  <a:pt x="3159898" y="383749"/>
                  <a:pt x="3152605" y="383749"/>
                </a:cubicBezTo>
                <a:cubicBezTo>
                  <a:pt x="3146040" y="383749"/>
                  <a:pt x="3140206" y="376919"/>
                  <a:pt x="3140206" y="369330"/>
                </a:cubicBezTo>
                <a:cubicBezTo>
                  <a:pt x="3140206" y="360983"/>
                  <a:pt x="3146040" y="354153"/>
                  <a:pt x="3152605" y="354153"/>
                </a:cubicBezTo>
                <a:close/>
                <a:moveTo>
                  <a:pt x="3081774" y="354153"/>
                </a:moveTo>
                <a:cubicBezTo>
                  <a:pt x="3089066" y="354153"/>
                  <a:pt x="3095627" y="360983"/>
                  <a:pt x="3095627" y="369330"/>
                </a:cubicBezTo>
                <a:cubicBezTo>
                  <a:pt x="3095627" y="376919"/>
                  <a:pt x="3089066" y="383749"/>
                  <a:pt x="3081774" y="383749"/>
                </a:cubicBezTo>
                <a:cubicBezTo>
                  <a:pt x="3073750" y="383749"/>
                  <a:pt x="3069375" y="376919"/>
                  <a:pt x="3069375" y="369330"/>
                </a:cubicBezTo>
                <a:cubicBezTo>
                  <a:pt x="3069375" y="360983"/>
                  <a:pt x="3073750" y="354153"/>
                  <a:pt x="3081774" y="354153"/>
                </a:cubicBezTo>
                <a:close/>
                <a:moveTo>
                  <a:pt x="3013715" y="354153"/>
                </a:moveTo>
                <a:cubicBezTo>
                  <a:pt x="3021307" y="354153"/>
                  <a:pt x="3028135" y="360983"/>
                  <a:pt x="3028135" y="369330"/>
                </a:cubicBezTo>
                <a:cubicBezTo>
                  <a:pt x="3028135" y="376919"/>
                  <a:pt x="3021307" y="383749"/>
                  <a:pt x="3013715" y="383749"/>
                </a:cubicBezTo>
                <a:cubicBezTo>
                  <a:pt x="3005368" y="383749"/>
                  <a:pt x="2998539" y="376919"/>
                  <a:pt x="2998539" y="369330"/>
                </a:cubicBezTo>
                <a:cubicBezTo>
                  <a:pt x="2998539" y="360983"/>
                  <a:pt x="3005368" y="354153"/>
                  <a:pt x="3013715" y="354153"/>
                </a:cubicBezTo>
                <a:close/>
                <a:moveTo>
                  <a:pt x="2942494" y="354153"/>
                </a:moveTo>
                <a:cubicBezTo>
                  <a:pt x="2951055" y="354153"/>
                  <a:pt x="2957288" y="360983"/>
                  <a:pt x="2957288" y="369330"/>
                </a:cubicBezTo>
                <a:cubicBezTo>
                  <a:pt x="2957288" y="376919"/>
                  <a:pt x="2951055" y="383749"/>
                  <a:pt x="2942494" y="383749"/>
                </a:cubicBezTo>
                <a:cubicBezTo>
                  <a:pt x="2934713" y="383749"/>
                  <a:pt x="2927708" y="376919"/>
                  <a:pt x="2927708" y="369330"/>
                </a:cubicBezTo>
                <a:cubicBezTo>
                  <a:pt x="2927708" y="360983"/>
                  <a:pt x="2934713" y="354153"/>
                  <a:pt x="2942494" y="354153"/>
                </a:cubicBezTo>
                <a:close/>
                <a:moveTo>
                  <a:pt x="2868293" y="354153"/>
                </a:moveTo>
                <a:cubicBezTo>
                  <a:pt x="2876858" y="354153"/>
                  <a:pt x="2883085" y="360983"/>
                  <a:pt x="2883085" y="369330"/>
                </a:cubicBezTo>
                <a:cubicBezTo>
                  <a:pt x="2883085" y="376919"/>
                  <a:pt x="2876858" y="383749"/>
                  <a:pt x="2868293" y="383749"/>
                </a:cubicBezTo>
                <a:cubicBezTo>
                  <a:pt x="2860512" y="383749"/>
                  <a:pt x="2853504" y="376919"/>
                  <a:pt x="2853504" y="369330"/>
                </a:cubicBezTo>
                <a:cubicBezTo>
                  <a:pt x="2853504" y="360983"/>
                  <a:pt x="2860512" y="354153"/>
                  <a:pt x="2868293" y="354153"/>
                </a:cubicBezTo>
                <a:close/>
                <a:moveTo>
                  <a:pt x="2796535" y="354153"/>
                </a:moveTo>
                <a:cubicBezTo>
                  <a:pt x="2804558" y="354153"/>
                  <a:pt x="2808932" y="360983"/>
                  <a:pt x="2808932" y="369330"/>
                </a:cubicBezTo>
                <a:cubicBezTo>
                  <a:pt x="2808932" y="376919"/>
                  <a:pt x="2804558" y="383749"/>
                  <a:pt x="2796535" y="383749"/>
                </a:cubicBezTo>
                <a:cubicBezTo>
                  <a:pt x="2789243" y="383749"/>
                  <a:pt x="2782678" y="376919"/>
                  <a:pt x="2782678" y="369330"/>
                </a:cubicBezTo>
                <a:cubicBezTo>
                  <a:pt x="2782678" y="360983"/>
                  <a:pt x="2789243" y="354153"/>
                  <a:pt x="2796535" y="354153"/>
                </a:cubicBezTo>
                <a:close/>
                <a:moveTo>
                  <a:pt x="2725695" y="354153"/>
                </a:moveTo>
                <a:cubicBezTo>
                  <a:pt x="2731532" y="354153"/>
                  <a:pt x="2738100" y="360983"/>
                  <a:pt x="2738100" y="369330"/>
                </a:cubicBezTo>
                <a:cubicBezTo>
                  <a:pt x="2738100" y="376919"/>
                  <a:pt x="2731532" y="383749"/>
                  <a:pt x="2725695" y="383749"/>
                </a:cubicBezTo>
                <a:cubicBezTo>
                  <a:pt x="2717681" y="383749"/>
                  <a:pt x="2711846" y="376919"/>
                  <a:pt x="2711846" y="369330"/>
                </a:cubicBezTo>
                <a:cubicBezTo>
                  <a:pt x="2711846" y="360983"/>
                  <a:pt x="2717681" y="354153"/>
                  <a:pt x="2725695" y="354153"/>
                </a:cubicBezTo>
                <a:close/>
                <a:moveTo>
                  <a:pt x="2653415" y="354153"/>
                </a:moveTo>
                <a:cubicBezTo>
                  <a:pt x="2660705" y="354153"/>
                  <a:pt x="2667270" y="360983"/>
                  <a:pt x="2667270" y="369330"/>
                </a:cubicBezTo>
                <a:cubicBezTo>
                  <a:pt x="2667270" y="376919"/>
                  <a:pt x="2660705" y="383749"/>
                  <a:pt x="2653415" y="383749"/>
                </a:cubicBezTo>
                <a:cubicBezTo>
                  <a:pt x="2646857" y="383749"/>
                  <a:pt x="2641021" y="376919"/>
                  <a:pt x="2641021" y="369330"/>
                </a:cubicBezTo>
                <a:cubicBezTo>
                  <a:pt x="2641021" y="360983"/>
                  <a:pt x="2646857" y="354153"/>
                  <a:pt x="2653415" y="354153"/>
                </a:cubicBezTo>
                <a:close/>
                <a:moveTo>
                  <a:pt x="2582583" y="354153"/>
                </a:moveTo>
                <a:cubicBezTo>
                  <a:pt x="2589875" y="354153"/>
                  <a:pt x="2596439" y="360983"/>
                  <a:pt x="2596439" y="369330"/>
                </a:cubicBezTo>
                <a:cubicBezTo>
                  <a:pt x="2596439" y="376919"/>
                  <a:pt x="2589875" y="383749"/>
                  <a:pt x="2582583" y="383749"/>
                </a:cubicBezTo>
                <a:cubicBezTo>
                  <a:pt x="2576019" y="383749"/>
                  <a:pt x="2570184" y="376919"/>
                  <a:pt x="2570184" y="369330"/>
                </a:cubicBezTo>
                <a:cubicBezTo>
                  <a:pt x="2570184" y="360983"/>
                  <a:pt x="2576019" y="354153"/>
                  <a:pt x="2582583" y="354153"/>
                </a:cubicBezTo>
                <a:close/>
                <a:moveTo>
                  <a:pt x="2511029" y="354153"/>
                </a:moveTo>
                <a:cubicBezTo>
                  <a:pt x="2519050" y="354153"/>
                  <a:pt x="2525613" y="360983"/>
                  <a:pt x="2525613" y="369330"/>
                </a:cubicBezTo>
                <a:cubicBezTo>
                  <a:pt x="2525613" y="376919"/>
                  <a:pt x="2519050" y="383749"/>
                  <a:pt x="2511029" y="383749"/>
                </a:cubicBezTo>
                <a:cubicBezTo>
                  <a:pt x="2503737" y="383749"/>
                  <a:pt x="2499361" y="376919"/>
                  <a:pt x="2499361" y="369330"/>
                </a:cubicBezTo>
                <a:cubicBezTo>
                  <a:pt x="2499361" y="360983"/>
                  <a:pt x="2503737" y="354153"/>
                  <a:pt x="2511029" y="354153"/>
                </a:cubicBezTo>
                <a:close/>
                <a:moveTo>
                  <a:pt x="2439946" y="354153"/>
                </a:moveTo>
                <a:cubicBezTo>
                  <a:pt x="2448505" y="354153"/>
                  <a:pt x="2454732" y="360983"/>
                  <a:pt x="2454732" y="369330"/>
                </a:cubicBezTo>
                <a:cubicBezTo>
                  <a:pt x="2454732" y="376919"/>
                  <a:pt x="2448505" y="383749"/>
                  <a:pt x="2439946" y="383749"/>
                </a:cubicBezTo>
                <a:cubicBezTo>
                  <a:pt x="2432160" y="383749"/>
                  <a:pt x="2425156" y="376919"/>
                  <a:pt x="2425156" y="369330"/>
                </a:cubicBezTo>
                <a:cubicBezTo>
                  <a:pt x="2425156" y="360983"/>
                  <a:pt x="2432160" y="354153"/>
                  <a:pt x="2439946" y="354153"/>
                </a:cubicBezTo>
                <a:close/>
                <a:moveTo>
                  <a:pt x="2369110" y="354153"/>
                </a:moveTo>
                <a:cubicBezTo>
                  <a:pt x="2377672" y="354153"/>
                  <a:pt x="2383899" y="360983"/>
                  <a:pt x="2383899" y="369330"/>
                </a:cubicBezTo>
                <a:cubicBezTo>
                  <a:pt x="2383899" y="376919"/>
                  <a:pt x="2377672" y="383749"/>
                  <a:pt x="2369110" y="383749"/>
                </a:cubicBezTo>
                <a:cubicBezTo>
                  <a:pt x="2361327" y="383749"/>
                  <a:pt x="2354319" y="376919"/>
                  <a:pt x="2354319" y="369330"/>
                </a:cubicBezTo>
                <a:cubicBezTo>
                  <a:pt x="2354319" y="360983"/>
                  <a:pt x="2361327" y="354153"/>
                  <a:pt x="2369110" y="354153"/>
                </a:cubicBezTo>
                <a:close/>
                <a:moveTo>
                  <a:pt x="2298280" y="354153"/>
                </a:moveTo>
                <a:cubicBezTo>
                  <a:pt x="2306842" y="354153"/>
                  <a:pt x="2313068" y="360983"/>
                  <a:pt x="2313068" y="369330"/>
                </a:cubicBezTo>
                <a:cubicBezTo>
                  <a:pt x="2313068" y="376919"/>
                  <a:pt x="2306842" y="383749"/>
                  <a:pt x="2298280" y="383749"/>
                </a:cubicBezTo>
                <a:cubicBezTo>
                  <a:pt x="2290497" y="383749"/>
                  <a:pt x="2283490" y="376919"/>
                  <a:pt x="2283490" y="369330"/>
                </a:cubicBezTo>
                <a:cubicBezTo>
                  <a:pt x="2283490" y="360983"/>
                  <a:pt x="2290497" y="354153"/>
                  <a:pt x="2298280" y="354153"/>
                </a:cubicBezTo>
                <a:close/>
                <a:moveTo>
                  <a:pt x="2226517" y="354153"/>
                </a:moveTo>
                <a:cubicBezTo>
                  <a:pt x="2234538" y="354153"/>
                  <a:pt x="2238914" y="360983"/>
                  <a:pt x="2238914" y="369330"/>
                </a:cubicBezTo>
                <a:cubicBezTo>
                  <a:pt x="2238914" y="376919"/>
                  <a:pt x="2234538" y="383749"/>
                  <a:pt x="2226517" y="383749"/>
                </a:cubicBezTo>
                <a:cubicBezTo>
                  <a:pt x="2218495" y="383749"/>
                  <a:pt x="2212658" y="376919"/>
                  <a:pt x="2212658" y="369330"/>
                </a:cubicBezTo>
                <a:cubicBezTo>
                  <a:pt x="2212658" y="360983"/>
                  <a:pt x="2218495" y="354153"/>
                  <a:pt x="2226517" y="354153"/>
                </a:cubicBezTo>
                <a:close/>
                <a:moveTo>
                  <a:pt x="2155683" y="354153"/>
                </a:moveTo>
                <a:cubicBezTo>
                  <a:pt x="2161519" y="354153"/>
                  <a:pt x="2168081" y="360983"/>
                  <a:pt x="2168081" y="369330"/>
                </a:cubicBezTo>
                <a:cubicBezTo>
                  <a:pt x="2168081" y="376919"/>
                  <a:pt x="2161519" y="383749"/>
                  <a:pt x="2155683" y="383749"/>
                </a:cubicBezTo>
                <a:cubicBezTo>
                  <a:pt x="2147663" y="383749"/>
                  <a:pt x="2141827" y="376919"/>
                  <a:pt x="2141827" y="369330"/>
                </a:cubicBezTo>
                <a:cubicBezTo>
                  <a:pt x="2141827" y="360983"/>
                  <a:pt x="2147663" y="354153"/>
                  <a:pt x="2155683" y="354153"/>
                </a:cubicBezTo>
                <a:close/>
                <a:moveTo>
                  <a:pt x="2084849" y="354153"/>
                </a:moveTo>
                <a:cubicBezTo>
                  <a:pt x="2090683" y="354153"/>
                  <a:pt x="2097248" y="360983"/>
                  <a:pt x="2097248" y="369330"/>
                </a:cubicBezTo>
                <a:cubicBezTo>
                  <a:pt x="2097248" y="376919"/>
                  <a:pt x="2090683" y="383749"/>
                  <a:pt x="2084849" y="383749"/>
                </a:cubicBezTo>
                <a:cubicBezTo>
                  <a:pt x="2076828" y="383749"/>
                  <a:pt x="2070994" y="376919"/>
                  <a:pt x="2070994" y="369330"/>
                </a:cubicBezTo>
                <a:cubicBezTo>
                  <a:pt x="2070994" y="360983"/>
                  <a:pt x="2076828" y="354153"/>
                  <a:pt x="2084849" y="354153"/>
                </a:cubicBezTo>
                <a:close/>
                <a:moveTo>
                  <a:pt x="2011835" y="354153"/>
                </a:moveTo>
                <a:cubicBezTo>
                  <a:pt x="2019855" y="354153"/>
                  <a:pt x="2026421" y="360983"/>
                  <a:pt x="2026421" y="369330"/>
                </a:cubicBezTo>
                <a:cubicBezTo>
                  <a:pt x="2026421" y="376919"/>
                  <a:pt x="2019855" y="383749"/>
                  <a:pt x="2011835" y="383749"/>
                </a:cubicBezTo>
                <a:cubicBezTo>
                  <a:pt x="2006000" y="383749"/>
                  <a:pt x="2000166" y="376919"/>
                  <a:pt x="2000166" y="369330"/>
                </a:cubicBezTo>
                <a:cubicBezTo>
                  <a:pt x="2000166" y="360983"/>
                  <a:pt x="2006000" y="354153"/>
                  <a:pt x="2011835" y="354153"/>
                </a:cubicBezTo>
                <a:close/>
                <a:moveTo>
                  <a:pt x="1938362" y="354153"/>
                </a:moveTo>
                <a:cubicBezTo>
                  <a:pt x="1946385" y="354153"/>
                  <a:pt x="1952222" y="360983"/>
                  <a:pt x="1952222" y="369330"/>
                </a:cubicBezTo>
                <a:cubicBezTo>
                  <a:pt x="1952222" y="376919"/>
                  <a:pt x="1946385" y="383749"/>
                  <a:pt x="1938362" y="383749"/>
                </a:cubicBezTo>
                <a:cubicBezTo>
                  <a:pt x="1932528" y="383749"/>
                  <a:pt x="1925968" y="376919"/>
                  <a:pt x="1925968" y="369330"/>
                </a:cubicBezTo>
                <a:cubicBezTo>
                  <a:pt x="1925968" y="360983"/>
                  <a:pt x="1932528" y="354153"/>
                  <a:pt x="1938362" y="354153"/>
                </a:cubicBezTo>
                <a:close/>
                <a:moveTo>
                  <a:pt x="1867527" y="354153"/>
                </a:moveTo>
                <a:cubicBezTo>
                  <a:pt x="1875550" y="354153"/>
                  <a:pt x="1881384" y="360983"/>
                  <a:pt x="1881384" y="369330"/>
                </a:cubicBezTo>
                <a:cubicBezTo>
                  <a:pt x="1881384" y="376919"/>
                  <a:pt x="1875550" y="383749"/>
                  <a:pt x="1867527" y="383749"/>
                </a:cubicBezTo>
                <a:cubicBezTo>
                  <a:pt x="1860235" y="383749"/>
                  <a:pt x="1855129" y="376919"/>
                  <a:pt x="1855129" y="369330"/>
                </a:cubicBezTo>
                <a:cubicBezTo>
                  <a:pt x="1855129" y="360983"/>
                  <a:pt x="1860235" y="354153"/>
                  <a:pt x="1867527" y="354153"/>
                </a:cubicBezTo>
                <a:close/>
                <a:moveTo>
                  <a:pt x="1225708" y="284879"/>
                </a:moveTo>
                <a:cubicBezTo>
                  <a:pt x="1233489" y="283322"/>
                  <a:pt x="1240493" y="290327"/>
                  <a:pt x="1240493" y="298111"/>
                </a:cubicBezTo>
                <a:cubicBezTo>
                  <a:pt x="1240493" y="306673"/>
                  <a:pt x="1233489" y="312900"/>
                  <a:pt x="1225708" y="312900"/>
                </a:cubicBezTo>
                <a:cubicBezTo>
                  <a:pt x="1217159" y="312900"/>
                  <a:pt x="1210931" y="306673"/>
                  <a:pt x="1210931" y="298111"/>
                </a:cubicBezTo>
                <a:cubicBezTo>
                  <a:pt x="1210931" y="290327"/>
                  <a:pt x="1217159" y="284879"/>
                  <a:pt x="1225708" y="284879"/>
                </a:cubicBezTo>
                <a:close/>
                <a:moveTo>
                  <a:pt x="3440686" y="283322"/>
                </a:moveTo>
                <a:cubicBezTo>
                  <a:pt x="3448708" y="283322"/>
                  <a:pt x="3453083" y="289885"/>
                  <a:pt x="3453083" y="297178"/>
                </a:cubicBezTo>
                <a:cubicBezTo>
                  <a:pt x="3453083" y="305200"/>
                  <a:pt x="3448708" y="309576"/>
                  <a:pt x="3440686" y="309576"/>
                </a:cubicBezTo>
                <a:cubicBezTo>
                  <a:pt x="3433393" y="309576"/>
                  <a:pt x="3426830" y="305200"/>
                  <a:pt x="3426830" y="297178"/>
                </a:cubicBezTo>
                <a:cubicBezTo>
                  <a:pt x="3426830" y="289885"/>
                  <a:pt x="3433393" y="283322"/>
                  <a:pt x="3440686" y="283322"/>
                </a:cubicBezTo>
                <a:close/>
                <a:moveTo>
                  <a:pt x="3369857" y="283322"/>
                </a:moveTo>
                <a:cubicBezTo>
                  <a:pt x="3376420" y="283322"/>
                  <a:pt x="3382254" y="289885"/>
                  <a:pt x="3382254" y="297178"/>
                </a:cubicBezTo>
                <a:cubicBezTo>
                  <a:pt x="3382254" y="305200"/>
                  <a:pt x="3376420" y="309576"/>
                  <a:pt x="3369857" y="309576"/>
                </a:cubicBezTo>
                <a:cubicBezTo>
                  <a:pt x="3362564" y="309576"/>
                  <a:pt x="3356001" y="305200"/>
                  <a:pt x="3356001" y="297178"/>
                </a:cubicBezTo>
                <a:cubicBezTo>
                  <a:pt x="3356001" y="289885"/>
                  <a:pt x="3362564" y="283322"/>
                  <a:pt x="3369857" y="283322"/>
                </a:cubicBezTo>
                <a:close/>
                <a:moveTo>
                  <a:pt x="3299100" y="283322"/>
                </a:moveTo>
                <a:cubicBezTo>
                  <a:pt x="3305662" y="283322"/>
                  <a:pt x="3311496" y="289885"/>
                  <a:pt x="3311496" y="297178"/>
                </a:cubicBezTo>
                <a:cubicBezTo>
                  <a:pt x="3311496" y="305200"/>
                  <a:pt x="3305662" y="309576"/>
                  <a:pt x="3299100" y="309576"/>
                </a:cubicBezTo>
                <a:cubicBezTo>
                  <a:pt x="3291804" y="309576"/>
                  <a:pt x="3285242" y="305200"/>
                  <a:pt x="3285242" y="297178"/>
                </a:cubicBezTo>
                <a:cubicBezTo>
                  <a:pt x="3285242" y="289885"/>
                  <a:pt x="3291804" y="283322"/>
                  <a:pt x="3299100" y="283322"/>
                </a:cubicBezTo>
                <a:close/>
                <a:moveTo>
                  <a:pt x="3226808" y="283322"/>
                </a:moveTo>
                <a:cubicBezTo>
                  <a:pt x="3234828" y="283322"/>
                  <a:pt x="3240664" y="289885"/>
                  <a:pt x="3240664" y="297178"/>
                </a:cubicBezTo>
                <a:cubicBezTo>
                  <a:pt x="3240664" y="305200"/>
                  <a:pt x="3234828" y="309576"/>
                  <a:pt x="3226808" y="309576"/>
                </a:cubicBezTo>
                <a:cubicBezTo>
                  <a:pt x="3220245" y="309576"/>
                  <a:pt x="3214410" y="305200"/>
                  <a:pt x="3214410" y="297178"/>
                </a:cubicBezTo>
                <a:cubicBezTo>
                  <a:pt x="3214410" y="289885"/>
                  <a:pt x="3220245" y="283322"/>
                  <a:pt x="3226808" y="283322"/>
                </a:cubicBezTo>
                <a:close/>
                <a:moveTo>
                  <a:pt x="3152605" y="283322"/>
                </a:moveTo>
                <a:cubicBezTo>
                  <a:pt x="3159898" y="283322"/>
                  <a:pt x="3166462" y="289885"/>
                  <a:pt x="3166462" y="297178"/>
                </a:cubicBezTo>
                <a:cubicBezTo>
                  <a:pt x="3166462" y="305200"/>
                  <a:pt x="3159898" y="309576"/>
                  <a:pt x="3152605" y="309576"/>
                </a:cubicBezTo>
                <a:cubicBezTo>
                  <a:pt x="3146041" y="309576"/>
                  <a:pt x="3140209" y="305200"/>
                  <a:pt x="3140209" y="297178"/>
                </a:cubicBezTo>
                <a:cubicBezTo>
                  <a:pt x="3140209" y="289885"/>
                  <a:pt x="3146041" y="283322"/>
                  <a:pt x="3152605" y="283322"/>
                </a:cubicBezTo>
                <a:close/>
                <a:moveTo>
                  <a:pt x="3081774" y="283322"/>
                </a:moveTo>
                <a:cubicBezTo>
                  <a:pt x="3089066" y="283322"/>
                  <a:pt x="3095628" y="289885"/>
                  <a:pt x="3095628" y="297178"/>
                </a:cubicBezTo>
                <a:cubicBezTo>
                  <a:pt x="3095628" y="305200"/>
                  <a:pt x="3089066" y="309576"/>
                  <a:pt x="3081774" y="309576"/>
                </a:cubicBezTo>
                <a:cubicBezTo>
                  <a:pt x="3073750" y="309576"/>
                  <a:pt x="3069375" y="305200"/>
                  <a:pt x="3069375" y="297178"/>
                </a:cubicBezTo>
                <a:cubicBezTo>
                  <a:pt x="3069375" y="289885"/>
                  <a:pt x="3073750" y="283322"/>
                  <a:pt x="3081774" y="283322"/>
                </a:cubicBezTo>
                <a:close/>
                <a:moveTo>
                  <a:pt x="3013717" y="283322"/>
                </a:moveTo>
                <a:cubicBezTo>
                  <a:pt x="3021307" y="283322"/>
                  <a:pt x="3028135" y="289885"/>
                  <a:pt x="3028135" y="297178"/>
                </a:cubicBezTo>
                <a:cubicBezTo>
                  <a:pt x="3028135" y="305200"/>
                  <a:pt x="3021307" y="309576"/>
                  <a:pt x="3013717" y="309576"/>
                </a:cubicBezTo>
                <a:cubicBezTo>
                  <a:pt x="3005371" y="309576"/>
                  <a:pt x="2998539" y="305200"/>
                  <a:pt x="2998539" y="297178"/>
                </a:cubicBezTo>
                <a:cubicBezTo>
                  <a:pt x="2998539" y="289885"/>
                  <a:pt x="3005371" y="283322"/>
                  <a:pt x="3013717" y="283322"/>
                </a:cubicBezTo>
                <a:close/>
                <a:moveTo>
                  <a:pt x="2942494" y="283322"/>
                </a:moveTo>
                <a:cubicBezTo>
                  <a:pt x="2951055" y="283322"/>
                  <a:pt x="2957288" y="290327"/>
                  <a:pt x="2957288" y="298111"/>
                </a:cubicBezTo>
                <a:cubicBezTo>
                  <a:pt x="2957288" y="306673"/>
                  <a:pt x="2951055" y="312900"/>
                  <a:pt x="2942494" y="312900"/>
                </a:cubicBezTo>
                <a:cubicBezTo>
                  <a:pt x="2934713" y="312900"/>
                  <a:pt x="2927711" y="306673"/>
                  <a:pt x="2927711" y="298111"/>
                </a:cubicBezTo>
                <a:cubicBezTo>
                  <a:pt x="2927711" y="290327"/>
                  <a:pt x="2934713" y="283322"/>
                  <a:pt x="2942494" y="283322"/>
                </a:cubicBezTo>
                <a:close/>
                <a:moveTo>
                  <a:pt x="2868293" y="283322"/>
                </a:moveTo>
                <a:cubicBezTo>
                  <a:pt x="2876858" y="283322"/>
                  <a:pt x="2883087" y="290327"/>
                  <a:pt x="2883087" y="298111"/>
                </a:cubicBezTo>
                <a:cubicBezTo>
                  <a:pt x="2883087" y="306673"/>
                  <a:pt x="2876858" y="312900"/>
                  <a:pt x="2868293" y="312900"/>
                </a:cubicBezTo>
                <a:cubicBezTo>
                  <a:pt x="2860512" y="312900"/>
                  <a:pt x="2853507" y="306673"/>
                  <a:pt x="2853507" y="298111"/>
                </a:cubicBezTo>
                <a:cubicBezTo>
                  <a:pt x="2853507" y="290327"/>
                  <a:pt x="2860512" y="283322"/>
                  <a:pt x="2868293" y="283322"/>
                </a:cubicBezTo>
                <a:close/>
                <a:moveTo>
                  <a:pt x="2796535" y="283322"/>
                </a:moveTo>
                <a:cubicBezTo>
                  <a:pt x="2804558" y="283322"/>
                  <a:pt x="2808934" y="290327"/>
                  <a:pt x="2808934" y="298111"/>
                </a:cubicBezTo>
                <a:cubicBezTo>
                  <a:pt x="2808934" y="306673"/>
                  <a:pt x="2804558" y="312900"/>
                  <a:pt x="2796535" y="312900"/>
                </a:cubicBezTo>
                <a:cubicBezTo>
                  <a:pt x="2789243" y="312900"/>
                  <a:pt x="2782678" y="306673"/>
                  <a:pt x="2782678" y="298111"/>
                </a:cubicBezTo>
                <a:cubicBezTo>
                  <a:pt x="2782678" y="290327"/>
                  <a:pt x="2789243" y="283322"/>
                  <a:pt x="2796535" y="283322"/>
                </a:cubicBezTo>
                <a:close/>
                <a:moveTo>
                  <a:pt x="2725698" y="283322"/>
                </a:moveTo>
                <a:cubicBezTo>
                  <a:pt x="2731532" y="283322"/>
                  <a:pt x="2738100" y="290327"/>
                  <a:pt x="2738100" y="298111"/>
                </a:cubicBezTo>
                <a:cubicBezTo>
                  <a:pt x="2738100" y="306673"/>
                  <a:pt x="2731532" y="312900"/>
                  <a:pt x="2725698" y="312900"/>
                </a:cubicBezTo>
                <a:cubicBezTo>
                  <a:pt x="2717681" y="312900"/>
                  <a:pt x="2711846" y="306673"/>
                  <a:pt x="2711846" y="298111"/>
                </a:cubicBezTo>
                <a:cubicBezTo>
                  <a:pt x="2711846" y="290327"/>
                  <a:pt x="2717681" y="283322"/>
                  <a:pt x="2725698" y="283322"/>
                </a:cubicBezTo>
                <a:close/>
                <a:moveTo>
                  <a:pt x="2653415" y="283322"/>
                </a:moveTo>
                <a:cubicBezTo>
                  <a:pt x="2660705" y="283322"/>
                  <a:pt x="2667270" y="290327"/>
                  <a:pt x="2667270" y="298111"/>
                </a:cubicBezTo>
                <a:cubicBezTo>
                  <a:pt x="2667270" y="306673"/>
                  <a:pt x="2660705" y="312900"/>
                  <a:pt x="2653415" y="312900"/>
                </a:cubicBezTo>
                <a:cubicBezTo>
                  <a:pt x="2646857" y="312900"/>
                  <a:pt x="2641021" y="306673"/>
                  <a:pt x="2641021" y="298111"/>
                </a:cubicBezTo>
                <a:cubicBezTo>
                  <a:pt x="2641021" y="290327"/>
                  <a:pt x="2646857" y="283322"/>
                  <a:pt x="2653415" y="283322"/>
                </a:cubicBezTo>
                <a:close/>
                <a:moveTo>
                  <a:pt x="2582583" y="283322"/>
                </a:moveTo>
                <a:cubicBezTo>
                  <a:pt x="2589875" y="283322"/>
                  <a:pt x="2596439" y="290327"/>
                  <a:pt x="2596439" y="298111"/>
                </a:cubicBezTo>
                <a:cubicBezTo>
                  <a:pt x="2596439" y="306673"/>
                  <a:pt x="2589875" y="312900"/>
                  <a:pt x="2582583" y="312900"/>
                </a:cubicBezTo>
                <a:cubicBezTo>
                  <a:pt x="2576019" y="312900"/>
                  <a:pt x="2570189" y="306673"/>
                  <a:pt x="2570189" y="298111"/>
                </a:cubicBezTo>
                <a:cubicBezTo>
                  <a:pt x="2570189" y="290327"/>
                  <a:pt x="2576019" y="283322"/>
                  <a:pt x="2582583" y="283322"/>
                </a:cubicBezTo>
                <a:close/>
                <a:moveTo>
                  <a:pt x="2511029" y="283322"/>
                </a:moveTo>
                <a:cubicBezTo>
                  <a:pt x="2519050" y="283322"/>
                  <a:pt x="2525613" y="290327"/>
                  <a:pt x="2525613" y="298111"/>
                </a:cubicBezTo>
                <a:cubicBezTo>
                  <a:pt x="2525613" y="306673"/>
                  <a:pt x="2519050" y="312900"/>
                  <a:pt x="2511029" y="312900"/>
                </a:cubicBezTo>
                <a:cubicBezTo>
                  <a:pt x="2503740" y="312900"/>
                  <a:pt x="2499361" y="306673"/>
                  <a:pt x="2499361" y="298111"/>
                </a:cubicBezTo>
                <a:cubicBezTo>
                  <a:pt x="2499361" y="290327"/>
                  <a:pt x="2503740" y="283322"/>
                  <a:pt x="2511029" y="283322"/>
                </a:cubicBezTo>
                <a:close/>
                <a:moveTo>
                  <a:pt x="2439946" y="283322"/>
                </a:moveTo>
                <a:cubicBezTo>
                  <a:pt x="2448505" y="283322"/>
                  <a:pt x="2454732" y="290327"/>
                  <a:pt x="2454732" y="298111"/>
                </a:cubicBezTo>
                <a:cubicBezTo>
                  <a:pt x="2454732" y="306673"/>
                  <a:pt x="2448505" y="312900"/>
                  <a:pt x="2439946" y="312900"/>
                </a:cubicBezTo>
                <a:cubicBezTo>
                  <a:pt x="2432160" y="312900"/>
                  <a:pt x="2425156" y="306673"/>
                  <a:pt x="2425156" y="298111"/>
                </a:cubicBezTo>
                <a:cubicBezTo>
                  <a:pt x="2425156" y="290327"/>
                  <a:pt x="2432160" y="283322"/>
                  <a:pt x="2439946" y="283322"/>
                </a:cubicBezTo>
                <a:close/>
                <a:moveTo>
                  <a:pt x="2369110" y="283322"/>
                </a:moveTo>
                <a:cubicBezTo>
                  <a:pt x="2377672" y="283322"/>
                  <a:pt x="2383899" y="290327"/>
                  <a:pt x="2383899" y="298111"/>
                </a:cubicBezTo>
                <a:cubicBezTo>
                  <a:pt x="2383899" y="306673"/>
                  <a:pt x="2377672" y="312900"/>
                  <a:pt x="2369110" y="312900"/>
                </a:cubicBezTo>
                <a:cubicBezTo>
                  <a:pt x="2361327" y="312900"/>
                  <a:pt x="2354319" y="306673"/>
                  <a:pt x="2354319" y="298111"/>
                </a:cubicBezTo>
                <a:cubicBezTo>
                  <a:pt x="2354319" y="290327"/>
                  <a:pt x="2361327" y="283322"/>
                  <a:pt x="2369110" y="283322"/>
                </a:cubicBezTo>
                <a:close/>
                <a:moveTo>
                  <a:pt x="2298280" y="283322"/>
                </a:moveTo>
                <a:cubicBezTo>
                  <a:pt x="2306842" y="283322"/>
                  <a:pt x="2313068" y="290327"/>
                  <a:pt x="2313068" y="298111"/>
                </a:cubicBezTo>
                <a:cubicBezTo>
                  <a:pt x="2313068" y="306673"/>
                  <a:pt x="2306842" y="312900"/>
                  <a:pt x="2298280" y="312900"/>
                </a:cubicBezTo>
                <a:cubicBezTo>
                  <a:pt x="2290497" y="312900"/>
                  <a:pt x="2283490" y="306673"/>
                  <a:pt x="2283490" y="298111"/>
                </a:cubicBezTo>
                <a:cubicBezTo>
                  <a:pt x="2283490" y="290327"/>
                  <a:pt x="2290497" y="283322"/>
                  <a:pt x="2298280" y="283322"/>
                </a:cubicBezTo>
                <a:close/>
                <a:moveTo>
                  <a:pt x="2226517" y="283322"/>
                </a:moveTo>
                <a:cubicBezTo>
                  <a:pt x="2234538" y="283322"/>
                  <a:pt x="2238914" y="290327"/>
                  <a:pt x="2238914" y="298111"/>
                </a:cubicBezTo>
                <a:cubicBezTo>
                  <a:pt x="2238914" y="306673"/>
                  <a:pt x="2234538" y="312900"/>
                  <a:pt x="2226517" y="312900"/>
                </a:cubicBezTo>
                <a:cubicBezTo>
                  <a:pt x="2218495" y="312900"/>
                  <a:pt x="2212658" y="306673"/>
                  <a:pt x="2212658" y="298111"/>
                </a:cubicBezTo>
                <a:cubicBezTo>
                  <a:pt x="2212658" y="290327"/>
                  <a:pt x="2218495" y="283322"/>
                  <a:pt x="2226517" y="283322"/>
                </a:cubicBezTo>
                <a:close/>
                <a:moveTo>
                  <a:pt x="2155683" y="283322"/>
                </a:moveTo>
                <a:cubicBezTo>
                  <a:pt x="2161519" y="283322"/>
                  <a:pt x="2168081" y="290327"/>
                  <a:pt x="2168081" y="298111"/>
                </a:cubicBezTo>
                <a:cubicBezTo>
                  <a:pt x="2168081" y="306673"/>
                  <a:pt x="2161519" y="312900"/>
                  <a:pt x="2155683" y="312900"/>
                </a:cubicBezTo>
                <a:cubicBezTo>
                  <a:pt x="2147663" y="312900"/>
                  <a:pt x="2141827" y="306673"/>
                  <a:pt x="2141827" y="298111"/>
                </a:cubicBezTo>
                <a:cubicBezTo>
                  <a:pt x="2141827" y="290327"/>
                  <a:pt x="2147663" y="283322"/>
                  <a:pt x="2155683" y="283322"/>
                </a:cubicBezTo>
                <a:close/>
                <a:moveTo>
                  <a:pt x="2084849" y="283322"/>
                </a:moveTo>
                <a:cubicBezTo>
                  <a:pt x="2090685" y="283322"/>
                  <a:pt x="2097248" y="290327"/>
                  <a:pt x="2097248" y="298111"/>
                </a:cubicBezTo>
                <a:cubicBezTo>
                  <a:pt x="2097248" y="306673"/>
                  <a:pt x="2090685" y="312900"/>
                  <a:pt x="2084849" y="312900"/>
                </a:cubicBezTo>
                <a:cubicBezTo>
                  <a:pt x="2076828" y="312900"/>
                  <a:pt x="2070994" y="306673"/>
                  <a:pt x="2070994" y="298111"/>
                </a:cubicBezTo>
                <a:cubicBezTo>
                  <a:pt x="2070994" y="290327"/>
                  <a:pt x="2076828" y="283322"/>
                  <a:pt x="2084849" y="283322"/>
                </a:cubicBezTo>
                <a:close/>
                <a:moveTo>
                  <a:pt x="2011835" y="283322"/>
                </a:moveTo>
                <a:cubicBezTo>
                  <a:pt x="2019855" y="283322"/>
                  <a:pt x="2026421" y="290327"/>
                  <a:pt x="2026421" y="298111"/>
                </a:cubicBezTo>
                <a:cubicBezTo>
                  <a:pt x="2026421" y="306673"/>
                  <a:pt x="2019855" y="312900"/>
                  <a:pt x="2011835" y="312900"/>
                </a:cubicBezTo>
                <a:cubicBezTo>
                  <a:pt x="2006002" y="312900"/>
                  <a:pt x="2000168" y="306673"/>
                  <a:pt x="2000168" y="298111"/>
                </a:cubicBezTo>
                <a:cubicBezTo>
                  <a:pt x="2000168" y="290327"/>
                  <a:pt x="2006002" y="283322"/>
                  <a:pt x="2011835" y="283322"/>
                </a:cubicBezTo>
                <a:close/>
                <a:moveTo>
                  <a:pt x="1938362" y="283322"/>
                </a:moveTo>
                <a:cubicBezTo>
                  <a:pt x="1946385" y="283322"/>
                  <a:pt x="1952222" y="290327"/>
                  <a:pt x="1952222" y="298111"/>
                </a:cubicBezTo>
                <a:cubicBezTo>
                  <a:pt x="1952222" y="306673"/>
                  <a:pt x="1946385" y="312900"/>
                  <a:pt x="1938362" y="312900"/>
                </a:cubicBezTo>
                <a:cubicBezTo>
                  <a:pt x="1932531" y="312900"/>
                  <a:pt x="1925968" y="306673"/>
                  <a:pt x="1925968" y="298111"/>
                </a:cubicBezTo>
                <a:cubicBezTo>
                  <a:pt x="1925968" y="290327"/>
                  <a:pt x="1932531" y="283322"/>
                  <a:pt x="1938362" y="283322"/>
                </a:cubicBezTo>
                <a:close/>
                <a:moveTo>
                  <a:pt x="1867527" y="283322"/>
                </a:moveTo>
                <a:cubicBezTo>
                  <a:pt x="1875550" y="283322"/>
                  <a:pt x="1881384" y="290327"/>
                  <a:pt x="1881384" y="298111"/>
                </a:cubicBezTo>
                <a:cubicBezTo>
                  <a:pt x="1881384" y="306673"/>
                  <a:pt x="1875550" y="312900"/>
                  <a:pt x="1867527" y="312900"/>
                </a:cubicBezTo>
                <a:cubicBezTo>
                  <a:pt x="1860235" y="312900"/>
                  <a:pt x="1855129" y="306673"/>
                  <a:pt x="1855129" y="298111"/>
                </a:cubicBezTo>
                <a:cubicBezTo>
                  <a:pt x="1855129" y="290327"/>
                  <a:pt x="1860235" y="283322"/>
                  <a:pt x="1867527" y="283322"/>
                </a:cubicBezTo>
                <a:close/>
                <a:moveTo>
                  <a:pt x="1799085" y="283322"/>
                </a:moveTo>
                <a:cubicBezTo>
                  <a:pt x="1807647" y="283322"/>
                  <a:pt x="1813876" y="290327"/>
                  <a:pt x="1813876" y="298111"/>
                </a:cubicBezTo>
                <a:cubicBezTo>
                  <a:pt x="1813876" y="306673"/>
                  <a:pt x="1807647" y="312900"/>
                  <a:pt x="1799085" y="312900"/>
                </a:cubicBezTo>
                <a:cubicBezTo>
                  <a:pt x="1790525" y="312900"/>
                  <a:pt x="1784300" y="306673"/>
                  <a:pt x="1784300" y="298111"/>
                </a:cubicBezTo>
                <a:cubicBezTo>
                  <a:pt x="1784300" y="290327"/>
                  <a:pt x="1790525" y="283322"/>
                  <a:pt x="1799085" y="283322"/>
                </a:cubicBezTo>
                <a:close/>
                <a:moveTo>
                  <a:pt x="1728262" y="283322"/>
                </a:moveTo>
                <a:cubicBezTo>
                  <a:pt x="1736825" y="283322"/>
                  <a:pt x="1743052" y="290327"/>
                  <a:pt x="1743052" y="298111"/>
                </a:cubicBezTo>
                <a:cubicBezTo>
                  <a:pt x="1743052" y="306673"/>
                  <a:pt x="1736825" y="312900"/>
                  <a:pt x="1728262" y="312900"/>
                </a:cubicBezTo>
                <a:cubicBezTo>
                  <a:pt x="1719697" y="312900"/>
                  <a:pt x="1713472" y="306673"/>
                  <a:pt x="1713472" y="298111"/>
                </a:cubicBezTo>
                <a:cubicBezTo>
                  <a:pt x="1713472" y="290327"/>
                  <a:pt x="1719697" y="283322"/>
                  <a:pt x="1728262" y="283322"/>
                </a:cubicBezTo>
                <a:close/>
                <a:moveTo>
                  <a:pt x="1656498" y="283322"/>
                </a:moveTo>
                <a:cubicBezTo>
                  <a:pt x="1663792" y="283322"/>
                  <a:pt x="1668897" y="290327"/>
                  <a:pt x="1668897" y="298111"/>
                </a:cubicBezTo>
                <a:cubicBezTo>
                  <a:pt x="1668897" y="306673"/>
                  <a:pt x="1663792" y="312900"/>
                  <a:pt x="1656498" y="312900"/>
                </a:cubicBezTo>
                <a:cubicBezTo>
                  <a:pt x="1648481" y="312900"/>
                  <a:pt x="1642650" y="306673"/>
                  <a:pt x="1642650" y="298111"/>
                </a:cubicBezTo>
                <a:cubicBezTo>
                  <a:pt x="1642650" y="290327"/>
                  <a:pt x="1648481" y="283322"/>
                  <a:pt x="1656498" y="283322"/>
                </a:cubicBezTo>
                <a:close/>
                <a:moveTo>
                  <a:pt x="1582299" y="283322"/>
                </a:moveTo>
                <a:cubicBezTo>
                  <a:pt x="1588131" y="283322"/>
                  <a:pt x="1594704" y="290327"/>
                  <a:pt x="1594704" y="298111"/>
                </a:cubicBezTo>
                <a:cubicBezTo>
                  <a:pt x="1594704" y="306673"/>
                  <a:pt x="1588131" y="312900"/>
                  <a:pt x="1582299" y="312900"/>
                </a:cubicBezTo>
                <a:cubicBezTo>
                  <a:pt x="1574277" y="312900"/>
                  <a:pt x="1568441" y="306673"/>
                  <a:pt x="1568441" y="298111"/>
                </a:cubicBezTo>
                <a:cubicBezTo>
                  <a:pt x="1568441" y="290327"/>
                  <a:pt x="1574277" y="283322"/>
                  <a:pt x="1582299" y="283322"/>
                </a:cubicBezTo>
                <a:close/>
                <a:moveTo>
                  <a:pt x="1512198" y="283322"/>
                </a:moveTo>
                <a:cubicBezTo>
                  <a:pt x="1518032" y="283322"/>
                  <a:pt x="1523865" y="290327"/>
                  <a:pt x="1523865" y="298111"/>
                </a:cubicBezTo>
                <a:cubicBezTo>
                  <a:pt x="1523865" y="306673"/>
                  <a:pt x="1518032" y="312900"/>
                  <a:pt x="1512198" y="312900"/>
                </a:cubicBezTo>
                <a:cubicBezTo>
                  <a:pt x="1504174" y="312900"/>
                  <a:pt x="1497612" y="306673"/>
                  <a:pt x="1497612" y="298111"/>
                </a:cubicBezTo>
                <a:cubicBezTo>
                  <a:pt x="1497612" y="290327"/>
                  <a:pt x="1504174" y="283322"/>
                  <a:pt x="1512198" y="283322"/>
                </a:cubicBezTo>
                <a:close/>
                <a:moveTo>
                  <a:pt x="1439173" y="283322"/>
                </a:moveTo>
                <a:cubicBezTo>
                  <a:pt x="1447191" y="283322"/>
                  <a:pt x="1453026" y="290327"/>
                  <a:pt x="1453026" y="298111"/>
                </a:cubicBezTo>
                <a:cubicBezTo>
                  <a:pt x="1453026" y="306673"/>
                  <a:pt x="1447191" y="312900"/>
                  <a:pt x="1439173" y="312900"/>
                </a:cubicBezTo>
                <a:cubicBezTo>
                  <a:pt x="1433336" y="312900"/>
                  <a:pt x="1426777" y="306673"/>
                  <a:pt x="1426777" y="298111"/>
                </a:cubicBezTo>
                <a:cubicBezTo>
                  <a:pt x="1426777" y="290327"/>
                  <a:pt x="1433336" y="283322"/>
                  <a:pt x="1439173" y="283322"/>
                </a:cubicBezTo>
                <a:close/>
                <a:moveTo>
                  <a:pt x="1368347" y="283322"/>
                </a:moveTo>
                <a:cubicBezTo>
                  <a:pt x="1376368" y="283322"/>
                  <a:pt x="1382200" y="290327"/>
                  <a:pt x="1382200" y="298111"/>
                </a:cubicBezTo>
                <a:cubicBezTo>
                  <a:pt x="1382200" y="306673"/>
                  <a:pt x="1376368" y="312900"/>
                  <a:pt x="1368347" y="312900"/>
                </a:cubicBezTo>
                <a:cubicBezTo>
                  <a:pt x="1362513" y="312900"/>
                  <a:pt x="1355949" y="306673"/>
                  <a:pt x="1355949" y="298111"/>
                </a:cubicBezTo>
                <a:cubicBezTo>
                  <a:pt x="1355949" y="290327"/>
                  <a:pt x="1362513" y="283322"/>
                  <a:pt x="1368347" y="283322"/>
                </a:cubicBezTo>
                <a:close/>
                <a:moveTo>
                  <a:pt x="1297518" y="283322"/>
                </a:moveTo>
                <a:cubicBezTo>
                  <a:pt x="1305540" y="283322"/>
                  <a:pt x="1311374" y="290327"/>
                  <a:pt x="1311374" y="298111"/>
                </a:cubicBezTo>
                <a:cubicBezTo>
                  <a:pt x="1311374" y="306673"/>
                  <a:pt x="1305540" y="312900"/>
                  <a:pt x="1297518" y="312900"/>
                </a:cubicBezTo>
                <a:cubicBezTo>
                  <a:pt x="1289498" y="312900"/>
                  <a:pt x="1285121" y="306673"/>
                  <a:pt x="1285121" y="298111"/>
                </a:cubicBezTo>
                <a:cubicBezTo>
                  <a:pt x="1285121" y="290327"/>
                  <a:pt x="1289498" y="283322"/>
                  <a:pt x="1297518" y="283322"/>
                </a:cubicBezTo>
                <a:close/>
                <a:moveTo>
                  <a:pt x="1154890" y="283322"/>
                </a:moveTo>
                <a:cubicBezTo>
                  <a:pt x="1162674" y="283322"/>
                  <a:pt x="1169683" y="288427"/>
                  <a:pt x="1169683" y="295719"/>
                </a:cubicBezTo>
                <a:cubicBezTo>
                  <a:pt x="1169683" y="303741"/>
                  <a:pt x="1162674" y="309576"/>
                  <a:pt x="1154890" y="309576"/>
                </a:cubicBezTo>
                <a:cubicBezTo>
                  <a:pt x="1146329" y="309576"/>
                  <a:pt x="1140101" y="303741"/>
                  <a:pt x="1140101" y="295719"/>
                </a:cubicBezTo>
                <a:cubicBezTo>
                  <a:pt x="1140101" y="288427"/>
                  <a:pt x="1146329" y="283322"/>
                  <a:pt x="1154890" y="283322"/>
                </a:cubicBezTo>
                <a:close/>
                <a:moveTo>
                  <a:pt x="1084059" y="283322"/>
                </a:moveTo>
                <a:cubicBezTo>
                  <a:pt x="1091842" y="283322"/>
                  <a:pt x="1098847" y="288427"/>
                  <a:pt x="1098847" y="295719"/>
                </a:cubicBezTo>
                <a:cubicBezTo>
                  <a:pt x="1098847" y="303741"/>
                  <a:pt x="1091842" y="309576"/>
                  <a:pt x="1084059" y="309576"/>
                </a:cubicBezTo>
                <a:cubicBezTo>
                  <a:pt x="1075503" y="309576"/>
                  <a:pt x="1069272" y="303741"/>
                  <a:pt x="1069272" y="295719"/>
                </a:cubicBezTo>
                <a:cubicBezTo>
                  <a:pt x="1069272" y="288427"/>
                  <a:pt x="1075503" y="283322"/>
                  <a:pt x="1084059" y="283322"/>
                </a:cubicBezTo>
                <a:close/>
                <a:moveTo>
                  <a:pt x="1013024" y="283322"/>
                </a:moveTo>
                <a:cubicBezTo>
                  <a:pt x="1020314" y="283322"/>
                  <a:pt x="1024691" y="288427"/>
                  <a:pt x="1024691" y="295719"/>
                </a:cubicBezTo>
                <a:cubicBezTo>
                  <a:pt x="1024691" y="303741"/>
                  <a:pt x="1020314" y="309576"/>
                  <a:pt x="1013024" y="309576"/>
                </a:cubicBezTo>
                <a:cubicBezTo>
                  <a:pt x="1005003" y="309576"/>
                  <a:pt x="998442" y="303741"/>
                  <a:pt x="998442" y="295719"/>
                </a:cubicBezTo>
                <a:cubicBezTo>
                  <a:pt x="998442" y="288427"/>
                  <a:pt x="1005003" y="283322"/>
                  <a:pt x="1013024" y="283322"/>
                </a:cubicBezTo>
                <a:close/>
                <a:moveTo>
                  <a:pt x="941467" y="283322"/>
                </a:moveTo>
                <a:cubicBezTo>
                  <a:pt x="948032" y="283322"/>
                  <a:pt x="953869" y="288427"/>
                  <a:pt x="953869" y="295719"/>
                </a:cubicBezTo>
                <a:cubicBezTo>
                  <a:pt x="953869" y="303741"/>
                  <a:pt x="948032" y="309576"/>
                  <a:pt x="941467" y="309576"/>
                </a:cubicBezTo>
                <a:cubicBezTo>
                  <a:pt x="934173" y="309576"/>
                  <a:pt x="927612" y="303741"/>
                  <a:pt x="927612" y="295719"/>
                </a:cubicBezTo>
                <a:cubicBezTo>
                  <a:pt x="927612" y="288427"/>
                  <a:pt x="934173" y="283322"/>
                  <a:pt x="941467" y="283322"/>
                </a:cubicBezTo>
                <a:close/>
                <a:moveTo>
                  <a:pt x="3299102" y="212492"/>
                </a:moveTo>
                <a:cubicBezTo>
                  <a:pt x="3305664" y="212492"/>
                  <a:pt x="3311499" y="219055"/>
                  <a:pt x="3311499" y="226348"/>
                </a:cubicBezTo>
                <a:cubicBezTo>
                  <a:pt x="3311499" y="232911"/>
                  <a:pt x="3305664" y="238746"/>
                  <a:pt x="3299102" y="238746"/>
                </a:cubicBezTo>
                <a:cubicBezTo>
                  <a:pt x="3291807" y="238746"/>
                  <a:pt x="3285245" y="232911"/>
                  <a:pt x="3285245" y="226348"/>
                </a:cubicBezTo>
                <a:cubicBezTo>
                  <a:pt x="3285245" y="219055"/>
                  <a:pt x="3291807" y="212492"/>
                  <a:pt x="3299102" y="212492"/>
                </a:cubicBezTo>
                <a:close/>
                <a:moveTo>
                  <a:pt x="3226811" y="212492"/>
                </a:moveTo>
                <a:cubicBezTo>
                  <a:pt x="3234831" y="212492"/>
                  <a:pt x="3240667" y="219055"/>
                  <a:pt x="3240667" y="226348"/>
                </a:cubicBezTo>
                <a:cubicBezTo>
                  <a:pt x="3240667" y="232911"/>
                  <a:pt x="3234831" y="238746"/>
                  <a:pt x="3226811" y="238746"/>
                </a:cubicBezTo>
                <a:cubicBezTo>
                  <a:pt x="3220250" y="238746"/>
                  <a:pt x="3214412" y="232911"/>
                  <a:pt x="3214412" y="226348"/>
                </a:cubicBezTo>
                <a:cubicBezTo>
                  <a:pt x="3214412" y="219055"/>
                  <a:pt x="3220250" y="212492"/>
                  <a:pt x="3226811" y="212492"/>
                </a:cubicBezTo>
                <a:close/>
                <a:moveTo>
                  <a:pt x="3152608" y="212492"/>
                </a:moveTo>
                <a:cubicBezTo>
                  <a:pt x="3159900" y="212492"/>
                  <a:pt x="3166462" y="219055"/>
                  <a:pt x="3166462" y="226348"/>
                </a:cubicBezTo>
                <a:cubicBezTo>
                  <a:pt x="3166462" y="232911"/>
                  <a:pt x="3159900" y="238746"/>
                  <a:pt x="3152608" y="238746"/>
                </a:cubicBezTo>
                <a:cubicBezTo>
                  <a:pt x="3146043" y="238746"/>
                  <a:pt x="3140211" y="232911"/>
                  <a:pt x="3140211" y="226348"/>
                </a:cubicBezTo>
                <a:cubicBezTo>
                  <a:pt x="3140211" y="219055"/>
                  <a:pt x="3146043" y="212492"/>
                  <a:pt x="3152608" y="212492"/>
                </a:cubicBezTo>
                <a:close/>
                <a:moveTo>
                  <a:pt x="3081775" y="212492"/>
                </a:moveTo>
                <a:cubicBezTo>
                  <a:pt x="3089069" y="212492"/>
                  <a:pt x="3095628" y="219055"/>
                  <a:pt x="3095628" y="226348"/>
                </a:cubicBezTo>
                <a:cubicBezTo>
                  <a:pt x="3095628" y="232911"/>
                  <a:pt x="3089069" y="238746"/>
                  <a:pt x="3081775" y="238746"/>
                </a:cubicBezTo>
                <a:cubicBezTo>
                  <a:pt x="3073753" y="238746"/>
                  <a:pt x="3069375" y="232911"/>
                  <a:pt x="3069375" y="226348"/>
                </a:cubicBezTo>
                <a:cubicBezTo>
                  <a:pt x="3069375" y="219055"/>
                  <a:pt x="3073753" y="212492"/>
                  <a:pt x="3081775" y="212492"/>
                </a:cubicBezTo>
                <a:close/>
                <a:moveTo>
                  <a:pt x="3013720" y="212492"/>
                </a:moveTo>
                <a:cubicBezTo>
                  <a:pt x="3021310" y="212492"/>
                  <a:pt x="3028140" y="219055"/>
                  <a:pt x="3028140" y="226348"/>
                </a:cubicBezTo>
                <a:cubicBezTo>
                  <a:pt x="3028140" y="232911"/>
                  <a:pt x="3021310" y="238746"/>
                  <a:pt x="3013720" y="238746"/>
                </a:cubicBezTo>
                <a:cubicBezTo>
                  <a:pt x="3005373" y="238746"/>
                  <a:pt x="2998542" y="234370"/>
                  <a:pt x="2998542" y="226348"/>
                </a:cubicBezTo>
                <a:cubicBezTo>
                  <a:pt x="2998542" y="219055"/>
                  <a:pt x="3005373" y="212492"/>
                  <a:pt x="3013720" y="212492"/>
                </a:cubicBezTo>
                <a:close/>
                <a:moveTo>
                  <a:pt x="2942497" y="212492"/>
                </a:moveTo>
                <a:cubicBezTo>
                  <a:pt x="2951061" y="212492"/>
                  <a:pt x="2957293" y="219055"/>
                  <a:pt x="2957293" y="226348"/>
                </a:cubicBezTo>
                <a:cubicBezTo>
                  <a:pt x="2957293" y="234370"/>
                  <a:pt x="2951061" y="238746"/>
                  <a:pt x="2942497" y="238746"/>
                </a:cubicBezTo>
                <a:cubicBezTo>
                  <a:pt x="2934719" y="238746"/>
                  <a:pt x="2927716" y="234370"/>
                  <a:pt x="2927716" y="226348"/>
                </a:cubicBezTo>
                <a:cubicBezTo>
                  <a:pt x="2927716" y="219055"/>
                  <a:pt x="2934719" y="212492"/>
                  <a:pt x="2942497" y="212492"/>
                </a:cubicBezTo>
                <a:close/>
                <a:moveTo>
                  <a:pt x="2867363" y="212492"/>
                </a:moveTo>
                <a:cubicBezTo>
                  <a:pt x="2875389" y="212492"/>
                  <a:pt x="2879765" y="219055"/>
                  <a:pt x="2879765" y="226348"/>
                </a:cubicBezTo>
                <a:cubicBezTo>
                  <a:pt x="2879765" y="234370"/>
                  <a:pt x="2875389" y="238746"/>
                  <a:pt x="2867363" y="238746"/>
                </a:cubicBezTo>
                <a:cubicBezTo>
                  <a:pt x="2860073" y="238746"/>
                  <a:pt x="2853510" y="234370"/>
                  <a:pt x="2853510" y="226348"/>
                </a:cubicBezTo>
                <a:cubicBezTo>
                  <a:pt x="2853510" y="219055"/>
                  <a:pt x="2860073" y="212492"/>
                  <a:pt x="2867363" y="212492"/>
                </a:cubicBezTo>
                <a:close/>
                <a:moveTo>
                  <a:pt x="2796538" y="212492"/>
                </a:moveTo>
                <a:cubicBezTo>
                  <a:pt x="2803103" y="212492"/>
                  <a:pt x="2808934" y="219055"/>
                  <a:pt x="2808934" y="226348"/>
                </a:cubicBezTo>
                <a:cubicBezTo>
                  <a:pt x="2808934" y="234370"/>
                  <a:pt x="2803103" y="238746"/>
                  <a:pt x="2796538" y="238746"/>
                </a:cubicBezTo>
                <a:cubicBezTo>
                  <a:pt x="2789246" y="238746"/>
                  <a:pt x="2782680" y="234370"/>
                  <a:pt x="2782680" y="226348"/>
                </a:cubicBezTo>
                <a:cubicBezTo>
                  <a:pt x="2782680" y="219055"/>
                  <a:pt x="2789246" y="212492"/>
                  <a:pt x="2796538" y="212492"/>
                </a:cubicBezTo>
                <a:close/>
                <a:moveTo>
                  <a:pt x="2725698" y="212492"/>
                </a:moveTo>
                <a:cubicBezTo>
                  <a:pt x="2731538" y="212492"/>
                  <a:pt x="2738102" y="219055"/>
                  <a:pt x="2738102" y="226348"/>
                </a:cubicBezTo>
                <a:cubicBezTo>
                  <a:pt x="2738102" y="234370"/>
                  <a:pt x="2731538" y="238746"/>
                  <a:pt x="2725698" y="238746"/>
                </a:cubicBezTo>
                <a:cubicBezTo>
                  <a:pt x="2717686" y="238746"/>
                  <a:pt x="2711852" y="234370"/>
                  <a:pt x="2711852" y="226348"/>
                </a:cubicBezTo>
                <a:cubicBezTo>
                  <a:pt x="2711852" y="219055"/>
                  <a:pt x="2717686" y="212492"/>
                  <a:pt x="2725698" y="212492"/>
                </a:cubicBezTo>
                <a:close/>
                <a:moveTo>
                  <a:pt x="2653420" y="212492"/>
                </a:moveTo>
                <a:cubicBezTo>
                  <a:pt x="2660711" y="212492"/>
                  <a:pt x="2667273" y="219055"/>
                  <a:pt x="2667273" y="226348"/>
                </a:cubicBezTo>
                <a:cubicBezTo>
                  <a:pt x="2667273" y="234370"/>
                  <a:pt x="2660711" y="238746"/>
                  <a:pt x="2653420" y="238746"/>
                </a:cubicBezTo>
                <a:cubicBezTo>
                  <a:pt x="2646857" y="238746"/>
                  <a:pt x="2641021" y="234370"/>
                  <a:pt x="2641021" y="226348"/>
                </a:cubicBezTo>
                <a:cubicBezTo>
                  <a:pt x="2641021" y="219055"/>
                  <a:pt x="2646857" y="212492"/>
                  <a:pt x="2653420" y="212492"/>
                </a:cubicBezTo>
                <a:close/>
                <a:moveTo>
                  <a:pt x="2582586" y="212492"/>
                </a:moveTo>
                <a:cubicBezTo>
                  <a:pt x="2589878" y="212492"/>
                  <a:pt x="2596439" y="219055"/>
                  <a:pt x="2596439" y="226348"/>
                </a:cubicBezTo>
                <a:cubicBezTo>
                  <a:pt x="2596439" y="234370"/>
                  <a:pt x="2589878" y="238746"/>
                  <a:pt x="2582586" y="238746"/>
                </a:cubicBezTo>
                <a:cubicBezTo>
                  <a:pt x="2576024" y="238746"/>
                  <a:pt x="2570189" y="234370"/>
                  <a:pt x="2570189" y="226348"/>
                </a:cubicBezTo>
                <a:cubicBezTo>
                  <a:pt x="2570189" y="219055"/>
                  <a:pt x="2576024" y="212492"/>
                  <a:pt x="2582586" y="212492"/>
                </a:cubicBezTo>
                <a:close/>
                <a:moveTo>
                  <a:pt x="2511029" y="212492"/>
                </a:moveTo>
                <a:cubicBezTo>
                  <a:pt x="2519052" y="212492"/>
                  <a:pt x="2525616" y="219055"/>
                  <a:pt x="2525616" y="226348"/>
                </a:cubicBezTo>
                <a:cubicBezTo>
                  <a:pt x="2525616" y="234370"/>
                  <a:pt x="2519052" y="238746"/>
                  <a:pt x="2511029" y="238746"/>
                </a:cubicBezTo>
                <a:cubicBezTo>
                  <a:pt x="2503740" y="238746"/>
                  <a:pt x="2499364" y="234370"/>
                  <a:pt x="2499364" y="226348"/>
                </a:cubicBezTo>
                <a:cubicBezTo>
                  <a:pt x="2499364" y="219055"/>
                  <a:pt x="2503740" y="212492"/>
                  <a:pt x="2511029" y="212492"/>
                </a:cubicBezTo>
                <a:close/>
                <a:moveTo>
                  <a:pt x="2439946" y="212492"/>
                </a:moveTo>
                <a:cubicBezTo>
                  <a:pt x="2448505" y="212492"/>
                  <a:pt x="2454732" y="219055"/>
                  <a:pt x="2454732" y="226348"/>
                </a:cubicBezTo>
                <a:cubicBezTo>
                  <a:pt x="2454732" y="234370"/>
                  <a:pt x="2448505" y="238746"/>
                  <a:pt x="2439946" y="238746"/>
                </a:cubicBezTo>
                <a:cubicBezTo>
                  <a:pt x="2432163" y="238746"/>
                  <a:pt x="2425156" y="234370"/>
                  <a:pt x="2425156" y="226348"/>
                </a:cubicBezTo>
                <a:cubicBezTo>
                  <a:pt x="2425156" y="219055"/>
                  <a:pt x="2432163" y="212492"/>
                  <a:pt x="2439946" y="212492"/>
                </a:cubicBezTo>
                <a:close/>
                <a:moveTo>
                  <a:pt x="2369110" y="212492"/>
                </a:moveTo>
                <a:cubicBezTo>
                  <a:pt x="2377672" y="212492"/>
                  <a:pt x="2383900" y="219055"/>
                  <a:pt x="2383900" y="226348"/>
                </a:cubicBezTo>
                <a:cubicBezTo>
                  <a:pt x="2383900" y="234370"/>
                  <a:pt x="2377672" y="238746"/>
                  <a:pt x="2369110" y="238746"/>
                </a:cubicBezTo>
                <a:cubicBezTo>
                  <a:pt x="2361329" y="238746"/>
                  <a:pt x="2354323" y="234370"/>
                  <a:pt x="2354323" y="226348"/>
                </a:cubicBezTo>
                <a:cubicBezTo>
                  <a:pt x="2354323" y="219055"/>
                  <a:pt x="2361329" y="212492"/>
                  <a:pt x="2369110" y="212492"/>
                </a:cubicBezTo>
                <a:close/>
                <a:moveTo>
                  <a:pt x="2298283" y="212492"/>
                </a:moveTo>
                <a:cubicBezTo>
                  <a:pt x="2306842" y="212492"/>
                  <a:pt x="2313070" y="219497"/>
                  <a:pt x="2313070" y="227280"/>
                </a:cubicBezTo>
                <a:cubicBezTo>
                  <a:pt x="2313070" y="235842"/>
                  <a:pt x="2306842" y="242069"/>
                  <a:pt x="2298283" y="242069"/>
                </a:cubicBezTo>
                <a:cubicBezTo>
                  <a:pt x="2290497" y="242069"/>
                  <a:pt x="2283493" y="235842"/>
                  <a:pt x="2283493" y="227280"/>
                </a:cubicBezTo>
                <a:cubicBezTo>
                  <a:pt x="2283493" y="219497"/>
                  <a:pt x="2290497" y="212492"/>
                  <a:pt x="2298283" y="212492"/>
                </a:cubicBezTo>
                <a:close/>
                <a:moveTo>
                  <a:pt x="2226517" y="212492"/>
                </a:moveTo>
                <a:cubicBezTo>
                  <a:pt x="2234540" y="212492"/>
                  <a:pt x="2238916" y="219497"/>
                  <a:pt x="2238916" y="227280"/>
                </a:cubicBezTo>
                <a:cubicBezTo>
                  <a:pt x="2238916" y="235842"/>
                  <a:pt x="2234540" y="242069"/>
                  <a:pt x="2226517" y="242069"/>
                </a:cubicBezTo>
                <a:cubicBezTo>
                  <a:pt x="2218495" y="242069"/>
                  <a:pt x="2212659" y="235842"/>
                  <a:pt x="2212659" y="227280"/>
                </a:cubicBezTo>
                <a:cubicBezTo>
                  <a:pt x="2212659" y="219497"/>
                  <a:pt x="2218495" y="212492"/>
                  <a:pt x="2226517" y="212492"/>
                </a:cubicBezTo>
                <a:close/>
                <a:moveTo>
                  <a:pt x="2155683" y="212492"/>
                </a:moveTo>
                <a:cubicBezTo>
                  <a:pt x="2161519" y="212492"/>
                  <a:pt x="2168081" y="219497"/>
                  <a:pt x="2168081" y="227280"/>
                </a:cubicBezTo>
                <a:cubicBezTo>
                  <a:pt x="2168081" y="235842"/>
                  <a:pt x="2161519" y="242069"/>
                  <a:pt x="2155683" y="242069"/>
                </a:cubicBezTo>
                <a:cubicBezTo>
                  <a:pt x="2147663" y="242069"/>
                  <a:pt x="2141827" y="235842"/>
                  <a:pt x="2141827" y="227280"/>
                </a:cubicBezTo>
                <a:cubicBezTo>
                  <a:pt x="2141827" y="219497"/>
                  <a:pt x="2147663" y="212492"/>
                  <a:pt x="2155683" y="212492"/>
                </a:cubicBezTo>
                <a:close/>
                <a:moveTo>
                  <a:pt x="2084851" y="212492"/>
                </a:moveTo>
                <a:cubicBezTo>
                  <a:pt x="2090686" y="212492"/>
                  <a:pt x="2097249" y="219497"/>
                  <a:pt x="2097249" y="227280"/>
                </a:cubicBezTo>
                <a:cubicBezTo>
                  <a:pt x="2097249" y="235842"/>
                  <a:pt x="2090686" y="242069"/>
                  <a:pt x="2084851" y="242069"/>
                </a:cubicBezTo>
                <a:cubicBezTo>
                  <a:pt x="2076829" y="242069"/>
                  <a:pt x="2070995" y="235842"/>
                  <a:pt x="2070995" y="227280"/>
                </a:cubicBezTo>
                <a:cubicBezTo>
                  <a:pt x="2070995" y="219497"/>
                  <a:pt x="2076829" y="212492"/>
                  <a:pt x="2084851" y="212492"/>
                </a:cubicBezTo>
                <a:close/>
                <a:moveTo>
                  <a:pt x="2011835" y="212492"/>
                </a:moveTo>
                <a:cubicBezTo>
                  <a:pt x="2019855" y="212492"/>
                  <a:pt x="2026421" y="219497"/>
                  <a:pt x="2026421" y="227280"/>
                </a:cubicBezTo>
                <a:cubicBezTo>
                  <a:pt x="2026421" y="235842"/>
                  <a:pt x="2019855" y="242069"/>
                  <a:pt x="2011835" y="242069"/>
                </a:cubicBezTo>
                <a:cubicBezTo>
                  <a:pt x="2006003" y="242069"/>
                  <a:pt x="2000168" y="235842"/>
                  <a:pt x="2000168" y="227280"/>
                </a:cubicBezTo>
                <a:cubicBezTo>
                  <a:pt x="2000168" y="219497"/>
                  <a:pt x="2006003" y="212492"/>
                  <a:pt x="2011835" y="212492"/>
                </a:cubicBezTo>
                <a:close/>
                <a:moveTo>
                  <a:pt x="1938362" y="212492"/>
                </a:moveTo>
                <a:cubicBezTo>
                  <a:pt x="1946388" y="212492"/>
                  <a:pt x="1952222" y="219497"/>
                  <a:pt x="1952222" y="227280"/>
                </a:cubicBezTo>
                <a:cubicBezTo>
                  <a:pt x="1952222" y="235842"/>
                  <a:pt x="1946388" y="242069"/>
                  <a:pt x="1938362" y="242069"/>
                </a:cubicBezTo>
                <a:cubicBezTo>
                  <a:pt x="1932531" y="242069"/>
                  <a:pt x="1925971" y="235842"/>
                  <a:pt x="1925971" y="227280"/>
                </a:cubicBezTo>
                <a:cubicBezTo>
                  <a:pt x="1925971" y="219497"/>
                  <a:pt x="1931072" y="212492"/>
                  <a:pt x="1938362" y="212492"/>
                </a:cubicBezTo>
                <a:close/>
                <a:moveTo>
                  <a:pt x="1867530" y="212492"/>
                </a:moveTo>
                <a:cubicBezTo>
                  <a:pt x="1875550" y="212492"/>
                  <a:pt x="1881387" y="219497"/>
                  <a:pt x="1881387" y="227280"/>
                </a:cubicBezTo>
                <a:cubicBezTo>
                  <a:pt x="1881387" y="235842"/>
                  <a:pt x="1875550" y="242069"/>
                  <a:pt x="1867530" y="242069"/>
                </a:cubicBezTo>
                <a:cubicBezTo>
                  <a:pt x="1860238" y="242069"/>
                  <a:pt x="1855129" y="235842"/>
                  <a:pt x="1855129" y="227280"/>
                </a:cubicBezTo>
                <a:cubicBezTo>
                  <a:pt x="1855129" y="219497"/>
                  <a:pt x="1860238" y="212492"/>
                  <a:pt x="1867530" y="212492"/>
                </a:cubicBezTo>
                <a:close/>
                <a:moveTo>
                  <a:pt x="1799087" y="212492"/>
                </a:moveTo>
                <a:cubicBezTo>
                  <a:pt x="1807649" y="212492"/>
                  <a:pt x="1813879" y="219497"/>
                  <a:pt x="1813879" y="227280"/>
                </a:cubicBezTo>
                <a:cubicBezTo>
                  <a:pt x="1813879" y="235842"/>
                  <a:pt x="1807649" y="242069"/>
                  <a:pt x="1799087" y="242069"/>
                </a:cubicBezTo>
                <a:cubicBezTo>
                  <a:pt x="1790527" y="242069"/>
                  <a:pt x="1784303" y="235842"/>
                  <a:pt x="1784303" y="227280"/>
                </a:cubicBezTo>
                <a:cubicBezTo>
                  <a:pt x="1784303" y="219497"/>
                  <a:pt x="1790527" y="212492"/>
                  <a:pt x="1799087" y="212492"/>
                </a:cubicBezTo>
                <a:close/>
                <a:moveTo>
                  <a:pt x="1728262" y="212492"/>
                </a:moveTo>
                <a:cubicBezTo>
                  <a:pt x="1736828" y="212492"/>
                  <a:pt x="1743052" y="219497"/>
                  <a:pt x="1743052" y="227280"/>
                </a:cubicBezTo>
                <a:cubicBezTo>
                  <a:pt x="1743052" y="235842"/>
                  <a:pt x="1736828" y="242069"/>
                  <a:pt x="1728262" y="242069"/>
                </a:cubicBezTo>
                <a:cubicBezTo>
                  <a:pt x="1719700" y="242069"/>
                  <a:pt x="1713472" y="235842"/>
                  <a:pt x="1713472" y="227280"/>
                </a:cubicBezTo>
                <a:cubicBezTo>
                  <a:pt x="1713472" y="219497"/>
                  <a:pt x="1719700" y="212492"/>
                  <a:pt x="1728262" y="212492"/>
                </a:cubicBezTo>
                <a:close/>
                <a:moveTo>
                  <a:pt x="1656498" y="212492"/>
                </a:moveTo>
                <a:cubicBezTo>
                  <a:pt x="1663792" y="212492"/>
                  <a:pt x="1668900" y="219497"/>
                  <a:pt x="1668900" y="227280"/>
                </a:cubicBezTo>
                <a:cubicBezTo>
                  <a:pt x="1668900" y="235842"/>
                  <a:pt x="1663792" y="242069"/>
                  <a:pt x="1656498" y="242069"/>
                </a:cubicBezTo>
                <a:cubicBezTo>
                  <a:pt x="1648481" y="242069"/>
                  <a:pt x="1642655" y="235842"/>
                  <a:pt x="1642655" y="227280"/>
                </a:cubicBezTo>
                <a:cubicBezTo>
                  <a:pt x="1642655" y="219497"/>
                  <a:pt x="1648481" y="212492"/>
                  <a:pt x="1656498" y="212492"/>
                </a:cubicBezTo>
                <a:close/>
                <a:moveTo>
                  <a:pt x="1582299" y="212492"/>
                </a:moveTo>
                <a:cubicBezTo>
                  <a:pt x="1588134" y="212492"/>
                  <a:pt x="1594704" y="219497"/>
                  <a:pt x="1594704" y="227280"/>
                </a:cubicBezTo>
                <a:cubicBezTo>
                  <a:pt x="1594704" y="235842"/>
                  <a:pt x="1588134" y="242069"/>
                  <a:pt x="1582299" y="242069"/>
                </a:cubicBezTo>
                <a:cubicBezTo>
                  <a:pt x="1574277" y="242069"/>
                  <a:pt x="1568441" y="235842"/>
                  <a:pt x="1568441" y="227280"/>
                </a:cubicBezTo>
                <a:cubicBezTo>
                  <a:pt x="1568441" y="219497"/>
                  <a:pt x="1574277" y="212492"/>
                  <a:pt x="1582299" y="212492"/>
                </a:cubicBezTo>
                <a:close/>
                <a:moveTo>
                  <a:pt x="1512198" y="212492"/>
                </a:moveTo>
                <a:cubicBezTo>
                  <a:pt x="1518035" y="212492"/>
                  <a:pt x="1523867" y="219497"/>
                  <a:pt x="1523867" y="227280"/>
                </a:cubicBezTo>
                <a:cubicBezTo>
                  <a:pt x="1523867" y="235842"/>
                  <a:pt x="1518035" y="242069"/>
                  <a:pt x="1512198" y="242069"/>
                </a:cubicBezTo>
                <a:cubicBezTo>
                  <a:pt x="1504174" y="242069"/>
                  <a:pt x="1497612" y="235842"/>
                  <a:pt x="1497612" y="227280"/>
                </a:cubicBezTo>
                <a:cubicBezTo>
                  <a:pt x="1497612" y="219497"/>
                  <a:pt x="1504174" y="212492"/>
                  <a:pt x="1512198" y="212492"/>
                </a:cubicBezTo>
                <a:close/>
                <a:moveTo>
                  <a:pt x="1439173" y="212492"/>
                </a:moveTo>
                <a:cubicBezTo>
                  <a:pt x="1447191" y="212492"/>
                  <a:pt x="1453026" y="219497"/>
                  <a:pt x="1453026" y="227280"/>
                </a:cubicBezTo>
                <a:cubicBezTo>
                  <a:pt x="1453026" y="235842"/>
                  <a:pt x="1447191" y="242069"/>
                  <a:pt x="1439173" y="242069"/>
                </a:cubicBezTo>
                <a:cubicBezTo>
                  <a:pt x="1433339" y="242069"/>
                  <a:pt x="1426777" y="235842"/>
                  <a:pt x="1426777" y="227280"/>
                </a:cubicBezTo>
                <a:cubicBezTo>
                  <a:pt x="1426777" y="219497"/>
                  <a:pt x="1433339" y="212492"/>
                  <a:pt x="1439173" y="212492"/>
                </a:cubicBezTo>
                <a:close/>
                <a:moveTo>
                  <a:pt x="1368349" y="212492"/>
                </a:moveTo>
                <a:cubicBezTo>
                  <a:pt x="1376368" y="212492"/>
                  <a:pt x="1382203" y="219497"/>
                  <a:pt x="1382203" y="227280"/>
                </a:cubicBezTo>
                <a:cubicBezTo>
                  <a:pt x="1382203" y="235842"/>
                  <a:pt x="1376368" y="242069"/>
                  <a:pt x="1368349" y="242069"/>
                </a:cubicBezTo>
                <a:cubicBezTo>
                  <a:pt x="1362513" y="242069"/>
                  <a:pt x="1355950" y="235842"/>
                  <a:pt x="1355950" y="227280"/>
                </a:cubicBezTo>
                <a:cubicBezTo>
                  <a:pt x="1355950" y="219497"/>
                  <a:pt x="1362513" y="212492"/>
                  <a:pt x="1368349" y="212492"/>
                </a:cubicBezTo>
                <a:close/>
                <a:moveTo>
                  <a:pt x="1297520" y="212492"/>
                </a:moveTo>
                <a:cubicBezTo>
                  <a:pt x="1305540" y="212492"/>
                  <a:pt x="1311374" y="219497"/>
                  <a:pt x="1311374" y="227280"/>
                </a:cubicBezTo>
                <a:cubicBezTo>
                  <a:pt x="1311374" y="235842"/>
                  <a:pt x="1305540" y="242069"/>
                  <a:pt x="1297520" y="242069"/>
                </a:cubicBezTo>
                <a:cubicBezTo>
                  <a:pt x="1289498" y="242069"/>
                  <a:pt x="1285121" y="235842"/>
                  <a:pt x="1285121" y="227280"/>
                </a:cubicBezTo>
                <a:cubicBezTo>
                  <a:pt x="1285121" y="219497"/>
                  <a:pt x="1289498" y="212492"/>
                  <a:pt x="1297520" y="212492"/>
                </a:cubicBezTo>
                <a:close/>
                <a:moveTo>
                  <a:pt x="1225708" y="212492"/>
                </a:moveTo>
                <a:cubicBezTo>
                  <a:pt x="1233489" y="212492"/>
                  <a:pt x="1240496" y="219497"/>
                  <a:pt x="1240496" y="227280"/>
                </a:cubicBezTo>
                <a:cubicBezTo>
                  <a:pt x="1240496" y="235842"/>
                  <a:pt x="1233489" y="242069"/>
                  <a:pt x="1225708" y="242069"/>
                </a:cubicBezTo>
                <a:cubicBezTo>
                  <a:pt x="1217159" y="242069"/>
                  <a:pt x="1210934" y="235842"/>
                  <a:pt x="1210934" y="227280"/>
                </a:cubicBezTo>
                <a:cubicBezTo>
                  <a:pt x="1210934" y="219497"/>
                  <a:pt x="1217159" y="212492"/>
                  <a:pt x="1225708" y="212492"/>
                </a:cubicBezTo>
                <a:close/>
                <a:moveTo>
                  <a:pt x="1154891" y="212492"/>
                </a:moveTo>
                <a:cubicBezTo>
                  <a:pt x="1162674" y="212492"/>
                  <a:pt x="1169683" y="219497"/>
                  <a:pt x="1169683" y="227280"/>
                </a:cubicBezTo>
                <a:cubicBezTo>
                  <a:pt x="1169683" y="235842"/>
                  <a:pt x="1162674" y="242069"/>
                  <a:pt x="1154891" y="242069"/>
                </a:cubicBezTo>
                <a:cubicBezTo>
                  <a:pt x="1146329" y="242069"/>
                  <a:pt x="1140105" y="235842"/>
                  <a:pt x="1140105" y="227280"/>
                </a:cubicBezTo>
                <a:cubicBezTo>
                  <a:pt x="1140105" y="219497"/>
                  <a:pt x="1146329" y="212492"/>
                  <a:pt x="1154891" y="212492"/>
                </a:cubicBezTo>
                <a:close/>
                <a:moveTo>
                  <a:pt x="1084063" y="212492"/>
                </a:moveTo>
                <a:cubicBezTo>
                  <a:pt x="1091842" y="212492"/>
                  <a:pt x="1098847" y="219497"/>
                  <a:pt x="1098847" y="227280"/>
                </a:cubicBezTo>
                <a:cubicBezTo>
                  <a:pt x="1098847" y="235842"/>
                  <a:pt x="1091842" y="242069"/>
                  <a:pt x="1084063" y="242069"/>
                </a:cubicBezTo>
                <a:cubicBezTo>
                  <a:pt x="1075503" y="242069"/>
                  <a:pt x="1069276" y="235842"/>
                  <a:pt x="1069276" y="227280"/>
                </a:cubicBezTo>
                <a:cubicBezTo>
                  <a:pt x="1069276" y="219497"/>
                  <a:pt x="1075503" y="212492"/>
                  <a:pt x="1084063" y="212492"/>
                </a:cubicBezTo>
                <a:close/>
                <a:moveTo>
                  <a:pt x="3013723" y="141661"/>
                </a:moveTo>
                <a:cubicBezTo>
                  <a:pt x="3021310" y="141661"/>
                  <a:pt x="3028140" y="148224"/>
                  <a:pt x="3028140" y="155517"/>
                </a:cubicBezTo>
                <a:cubicBezTo>
                  <a:pt x="3028140" y="162080"/>
                  <a:pt x="3021310" y="167915"/>
                  <a:pt x="3013723" y="167915"/>
                </a:cubicBezTo>
                <a:cubicBezTo>
                  <a:pt x="3005376" y="167915"/>
                  <a:pt x="2998545" y="162080"/>
                  <a:pt x="2998545" y="155517"/>
                </a:cubicBezTo>
                <a:cubicBezTo>
                  <a:pt x="2998545" y="148224"/>
                  <a:pt x="3005376" y="141661"/>
                  <a:pt x="3013723" y="141661"/>
                </a:cubicBezTo>
                <a:close/>
                <a:moveTo>
                  <a:pt x="2942497" y="141661"/>
                </a:moveTo>
                <a:cubicBezTo>
                  <a:pt x="2951061" y="141661"/>
                  <a:pt x="2957293" y="148224"/>
                  <a:pt x="2957293" y="155517"/>
                </a:cubicBezTo>
                <a:cubicBezTo>
                  <a:pt x="2957293" y="162080"/>
                  <a:pt x="2951061" y="167915"/>
                  <a:pt x="2942497" y="167915"/>
                </a:cubicBezTo>
                <a:cubicBezTo>
                  <a:pt x="2934719" y="167915"/>
                  <a:pt x="2927716" y="162080"/>
                  <a:pt x="2927716" y="155517"/>
                </a:cubicBezTo>
                <a:cubicBezTo>
                  <a:pt x="2927716" y="148224"/>
                  <a:pt x="2934719" y="141661"/>
                  <a:pt x="2942497" y="141661"/>
                </a:cubicBezTo>
                <a:close/>
                <a:moveTo>
                  <a:pt x="2867363" y="141661"/>
                </a:moveTo>
                <a:cubicBezTo>
                  <a:pt x="2875389" y="141661"/>
                  <a:pt x="2879765" y="148224"/>
                  <a:pt x="2879765" y="155517"/>
                </a:cubicBezTo>
                <a:cubicBezTo>
                  <a:pt x="2879765" y="162080"/>
                  <a:pt x="2875389" y="167915"/>
                  <a:pt x="2867363" y="167915"/>
                </a:cubicBezTo>
                <a:cubicBezTo>
                  <a:pt x="2860073" y="167915"/>
                  <a:pt x="2853510" y="162080"/>
                  <a:pt x="2853510" y="155517"/>
                </a:cubicBezTo>
                <a:cubicBezTo>
                  <a:pt x="2853510" y="148224"/>
                  <a:pt x="2860073" y="141661"/>
                  <a:pt x="2867363" y="141661"/>
                </a:cubicBezTo>
                <a:close/>
                <a:moveTo>
                  <a:pt x="2796538" y="141661"/>
                </a:moveTo>
                <a:cubicBezTo>
                  <a:pt x="2803103" y="141661"/>
                  <a:pt x="2808940" y="148224"/>
                  <a:pt x="2808940" y="155517"/>
                </a:cubicBezTo>
                <a:cubicBezTo>
                  <a:pt x="2808940" y="162080"/>
                  <a:pt x="2803103" y="167915"/>
                  <a:pt x="2796538" y="167915"/>
                </a:cubicBezTo>
                <a:cubicBezTo>
                  <a:pt x="2789246" y="167915"/>
                  <a:pt x="2782683" y="162080"/>
                  <a:pt x="2782683" y="155517"/>
                </a:cubicBezTo>
                <a:cubicBezTo>
                  <a:pt x="2782683" y="148224"/>
                  <a:pt x="2789246" y="141661"/>
                  <a:pt x="2796538" y="141661"/>
                </a:cubicBezTo>
                <a:close/>
                <a:moveTo>
                  <a:pt x="2725703" y="141661"/>
                </a:moveTo>
                <a:cubicBezTo>
                  <a:pt x="2731538" y="141661"/>
                  <a:pt x="2738105" y="148224"/>
                  <a:pt x="2738105" y="155517"/>
                </a:cubicBezTo>
                <a:cubicBezTo>
                  <a:pt x="2738105" y="162080"/>
                  <a:pt x="2731538" y="167915"/>
                  <a:pt x="2725703" y="167915"/>
                </a:cubicBezTo>
                <a:cubicBezTo>
                  <a:pt x="2717686" y="167915"/>
                  <a:pt x="2711852" y="162080"/>
                  <a:pt x="2711852" y="155517"/>
                </a:cubicBezTo>
                <a:cubicBezTo>
                  <a:pt x="2711852" y="148224"/>
                  <a:pt x="2717686" y="141661"/>
                  <a:pt x="2725703" y="141661"/>
                </a:cubicBezTo>
                <a:close/>
                <a:moveTo>
                  <a:pt x="2653420" y="141661"/>
                </a:moveTo>
                <a:cubicBezTo>
                  <a:pt x="2660711" y="141661"/>
                  <a:pt x="2667273" y="148224"/>
                  <a:pt x="2667273" y="155517"/>
                </a:cubicBezTo>
                <a:cubicBezTo>
                  <a:pt x="2667273" y="162080"/>
                  <a:pt x="2660711" y="167915"/>
                  <a:pt x="2653420" y="167915"/>
                </a:cubicBezTo>
                <a:cubicBezTo>
                  <a:pt x="2646857" y="167915"/>
                  <a:pt x="2641021" y="162080"/>
                  <a:pt x="2641021" y="155517"/>
                </a:cubicBezTo>
                <a:cubicBezTo>
                  <a:pt x="2641021" y="148224"/>
                  <a:pt x="2646857" y="141661"/>
                  <a:pt x="2653420" y="141661"/>
                </a:cubicBezTo>
                <a:close/>
                <a:moveTo>
                  <a:pt x="2582586" y="141661"/>
                </a:moveTo>
                <a:cubicBezTo>
                  <a:pt x="2589878" y="141661"/>
                  <a:pt x="2596442" y="148224"/>
                  <a:pt x="2596442" y="155517"/>
                </a:cubicBezTo>
                <a:cubicBezTo>
                  <a:pt x="2596442" y="162080"/>
                  <a:pt x="2589878" y="167915"/>
                  <a:pt x="2582586" y="167915"/>
                </a:cubicBezTo>
                <a:cubicBezTo>
                  <a:pt x="2576024" y="167915"/>
                  <a:pt x="2570189" y="162080"/>
                  <a:pt x="2570189" y="155517"/>
                </a:cubicBezTo>
                <a:cubicBezTo>
                  <a:pt x="2570189" y="148224"/>
                  <a:pt x="2576024" y="141661"/>
                  <a:pt x="2582586" y="141661"/>
                </a:cubicBezTo>
                <a:close/>
                <a:moveTo>
                  <a:pt x="2511034" y="141661"/>
                </a:moveTo>
                <a:cubicBezTo>
                  <a:pt x="2519052" y="141661"/>
                  <a:pt x="2525616" y="148224"/>
                  <a:pt x="2525616" y="155517"/>
                </a:cubicBezTo>
                <a:cubicBezTo>
                  <a:pt x="2525616" y="162080"/>
                  <a:pt x="2519052" y="167915"/>
                  <a:pt x="2511034" y="167915"/>
                </a:cubicBezTo>
                <a:cubicBezTo>
                  <a:pt x="2503743" y="167915"/>
                  <a:pt x="2499364" y="162080"/>
                  <a:pt x="2499364" y="155517"/>
                </a:cubicBezTo>
                <a:cubicBezTo>
                  <a:pt x="2499364" y="148224"/>
                  <a:pt x="2503743" y="141661"/>
                  <a:pt x="2511034" y="141661"/>
                </a:cubicBezTo>
                <a:close/>
                <a:moveTo>
                  <a:pt x="2439946" y="141661"/>
                </a:moveTo>
                <a:cubicBezTo>
                  <a:pt x="2448505" y="141661"/>
                  <a:pt x="2454734" y="148224"/>
                  <a:pt x="2454734" y="155517"/>
                </a:cubicBezTo>
                <a:cubicBezTo>
                  <a:pt x="2454734" y="162080"/>
                  <a:pt x="2448505" y="167915"/>
                  <a:pt x="2439946" y="167915"/>
                </a:cubicBezTo>
                <a:cubicBezTo>
                  <a:pt x="2432165" y="167915"/>
                  <a:pt x="2425159" y="162080"/>
                  <a:pt x="2425159" y="155517"/>
                </a:cubicBezTo>
                <a:cubicBezTo>
                  <a:pt x="2425159" y="148224"/>
                  <a:pt x="2432165" y="141661"/>
                  <a:pt x="2439946" y="141661"/>
                </a:cubicBezTo>
                <a:close/>
                <a:moveTo>
                  <a:pt x="2369114" y="141661"/>
                </a:moveTo>
                <a:cubicBezTo>
                  <a:pt x="2377674" y="141661"/>
                  <a:pt x="2383900" y="148224"/>
                  <a:pt x="2383900" y="155517"/>
                </a:cubicBezTo>
                <a:cubicBezTo>
                  <a:pt x="2383900" y="162080"/>
                  <a:pt x="2377674" y="167915"/>
                  <a:pt x="2369114" y="167915"/>
                </a:cubicBezTo>
                <a:cubicBezTo>
                  <a:pt x="2361331" y="167915"/>
                  <a:pt x="2354323" y="163539"/>
                  <a:pt x="2354323" y="155517"/>
                </a:cubicBezTo>
                <a:cubicBezTo>
                  <a:pt x="2354323" y="148224"/>
                  <a:pt x="2361331" y="141661"/>
                  <a:pt x="2369114" y="141661"/>
                </a:cubicBezTo>
                <a:close/>
                <a:moveTo>
                  <a:pt x="2298283" y="141661"/>
                </a:moveTo>
                <a:cubicBezTo>
                  <a:pt x="2306842" y="141661"/>
                  <a:pt x="2313070" y="148224"/>
                  <a:pt x="2313070" y="155517"/>
                </a:cubicBezTo>
                <a:cubicBezTo>
                  <a:pt x="2313070" y="163539"/>
                  <a:pt x="2306842" y="167915"/>
                  <a:pt x="2298283" y="167915"/>
                </a:cubicBezTo>
                <a:cubicBezTo>
                  <a:pt x="2290497" y="167915"/>
                  <a:pt x="2283493" y="163539"/>
                  <a:pt x="2283493" y="155517"/>
                </a:cubicBezTo>
                <a:cubicBezTo>
                  <a:pt x="2283493" y="148224"/>
                  <a:pt x="2290497" y="141661"/>
                  <a:pt x="2298283" y="141661"/>
                </a:cubicBezTo>
                <a:close/>
                <a:moveTo>
                  <a:pt x="2226517" y="141661"/>
                </a:moveTo>
                <a:cubicBezTo>
                  <a:pt x="2234542" y="141661"/>
                  <a:pt x="2238916" y="148224"/>
                  <a:pt x="2238916" y="155517"/>
                </a:cubicBezTo>
                <a:cubicBezTo>
                  <a:pt x="2238916" y="163539"/>
                  <a:pt x="2234542" y="167915"/>
                  <a:pt x="2226517" y="167915"/>
                </a:cubicBezTo>
                <a:cubicBezTo>
                  <a:pt x="2218495" y="167915"/>
                  <a:pt x="2212659" y="163539"/>
                  <a:pt x="2212659" y="155517"/>
                </a:cubicBezTo>
                <a:cubicBezTo>
                  <a:pt x="2212659" y="148224"/>
                  <a:pt x="2218495" y="141661"/>
                  <a:pt x="2226517" y="141661"/>
                </a:cubicBezTo>
                <a:close/>
                <a:moveTo>
                  <a:pt x="2155683" y="141661"/>
                </a:moveTo>
                <a:cubicBezTo>
                  <a:pt x="2161520" y="141661"/>
                  <a:pt x="2168084" y="148224"/>
                  <a:pt x="2168084" y="155517"/>
                </a:cubicBezTo>
                <a:cubicBezTo>
                  <a:pt x="2168084" y="163539"/>
                  <a:pt x="2161520" y="167915"/>
                  <a:pt x="2155683" y="167915"/>
                </a:cubicBezTo>
                <a:cubicBezTo>
                  <a:pt x="2147663" y="167915"/>
                  <a:pt x="2141827" y="163539"/>
                  <a:pt x="2141827" y="155517"/>
                </a:cubicBezTo>
                <a:cubicBezTo>
                  <a:pt x="2141827" y="148224"/>
                  <a:pt x="2147663" y="141661"/>
                  <a:pt x="2155683" y="141661"/>
                </a:cubicBezTo>
                <a:close/>
                <a:moveTo>
                  <a:pt x="2084851" y="141661"/>
                </a:moveTo>
                <a:cubicBezTo>
                  <a:pt x="2090686" y="141661"/>
                  <a:pt x="2097249" y="148224"/>
                  <a:pt x="2097249" y="155517"/>
                </a:cubicBezTo>
                <a:cubicBezTo>
                  <a:pt x="2097249" y="163539"/>
                  <a:pt x="2090686" y="167915"/>
                  <a:pt x="2084851" y="167915"/>
                </a:cubicBezTo>
                <a:cubicBezTo>
                  <a:pt x="2076829" y="167915"/>
                  <a:pt x="2070995" y="163539"/>
                  <a:pt x="2070995" y="155517"/>
                </a:cubicBezTo>
                <a:cubicBezTo>
                  <a:pt x="2070995" y="148224"/>
                  <a:pt x="2076829" y="141661"/>
                  <a:pt x="2084851" y="141661"/>
                </a:cubicBezTo>
                <a:close/>
                <a:moveTo>
                  <a:pt x="2011835" y="141661"/>
                </a:moveTo>
                <a:cubicBezTo>
                  <a:pt x="2019855" y="141661"/>
                  <a:pt x="2026421" y="148224"/>
                  <a:pt x="2026421" y="155517"/>
                </a:cubicBezTo>
                <a:cubicBezTo>
                  <a:pt x="2026421" y="163539"/>
                  <a:pt x="2019855" y="167915"/>
                  <a:pt x="2011835" y="167915"/>
                </a:cubicBezTo>
                <a:cubicBezTo>
                  <a:pt x="2006003" y="167915"/>
                  <a:pt x="2000168" y="163539"/>
                  <a:pt x="2000168" y="155517"/>
                </a:cubicBezTo>
                <a:cubicBezTo>
                  <a:pt x="2000168" y="148224"/>
                  <a:pt x="2006003" y="141661"/>
                  <a:pt x="2011835" y="141661"/>
                </a:cubicBezTo>
                <a:close/>
                <a:moveTo>
                  <a:pt x="1938365" y="141661"/>
                </a:moveTo>
                <a:cubicBezTo>
                  <a:pt x="1946388" y="141661"/>
                  <a:pt x="1952222" y="148224"/>
                  <a:pt x="1952222" y="155517"/>
                </a:cubicBezTo>
                <a:cubicBezTo>
                  <a:pt x="1952222" y="163539"/>
                  <a:pt x="1946388" y="167915"/>
                  <a:pt x="1938365" y="167915"/>
                </a:cubicBezTo>
                <a:cubicBezTo>
                  <a:pt x="1931072" y="167915"/>
                  <a:pt x="1925971" y="163539"/>
                  <a:pt x="1925971" y="155517"/>
                </a:cubicBezTo>
                <a:cubicBezTo>
                  <a:pt x="1925971" y="148224"/>
                  <a:pt x="1931072" y="141661"/>
                  <a:pt x="1938365" y="141661"/>
                </a:cubicBezTo>
                <a:close/>
                <a:moveTo>
                  <a:pt x="1869922" y="141661"/>
                </a:moveTo>
                <a:cubicBezTo>
                  <a:pt x="1878483" y="141661"/>
                  <a:pt x="1884712" y="148224"/>
                  <a:pt x="1884712" y="155517"/>
                </a:cubicBezTo>
                <a:cubicBezTo>
                  <a:pt x="1884712" y="163539"/>
                  <a:pt x="1878483" y="167915"/>
                  <a:pt x="1869922" y="167915"/>
                </a:cubicBezTo>
                <a:cubicBezTo>
                  <a:pt x="1862138" y="167915"/>
                  <a:pt x="1855131" y="163539"/>
                  <a:pt x="1855131" y="155517"/>
                </a:cubicBezTo>
                <a:cubicBezTo>
                  <a:pt x="1855131" y="148224"/>
                  <a:pt x="1862138" y="141661"/>
                  <a:pt x="1869922" y="141661"/>
                </a:cubicBezTo>
                <a:close/>
                <a:moveTo>
                  <a:pt x="1799087" y="141661"/>
                </a:moveTo>
                <a:cubicBezTo>
                  <a:pt x="1807649" y="141661"/>
                  <a:pt x="1813879" y="148224"/>
                  <a:pt x="1813879" y="155517"/>
                </a:cubicBezTo>
                <a:cubicBezTo>
                  <a:pt x="1813879" y="163539"/>
                  <a:pt x="1807649" y="167915"/>
                  <a:pt x="1799087" y="167915"/>
                </a:cubicBezTo>
                <a:cubicBezTo>
                  <a:pt x="1790527" y="167915"/>
                  <a:pt x="1784303" y="163539"/>
                  <a:pt x="1784303" y="155517"/>
                </a:cubicBezTo>
                <a:cubicBezTo>
                  <a:pt x="1784303" y="148224"/>
                  <a:pt x="1790527" y="141661"/>
                  <a:pt x="1799087" y="141661"/>
                </a:cubicBezTo>
                <a:close/>
                <a:moveTo>
                  <a:pt x="1728262" y="141661"/>
                </a:moveTo>
                <a:cubicBezTo>
                  <a:pt x="1736828" y="141661"/>
                  <a:pt x="1743052" y="148224"/>
                  <a:pt x="1743052" y="155517"/>
                </a:cubicBezTo>
                <a:cubicBezTo>
                  <a:pt x="1743052" y="163539"/>
                  <a:pt x="1736828" y="167915"/>
                  <a:pt x="1728262" y="167915"/>
                </a:cubicBezTo>
                <a:cubicBezTo>
                  <a:pt x="1719700" y="167915"/>
                  <a:pt x="1713474" y="163539"/>
                  <a:pt x="1713474" y="155517"/>
                </a:cubicBezTo>
                <a:cubicBezTo>
                  <a:pt x="1713474" y="148224"/>
                  <a:pt x="1719700" y="141661"/>
                  <a:pt x="1728262" y="141661"/>
                </a:cubicBezTo>
                <a:close/>
                <a:moveTo>
                  <a:pt x="1656501" y="141661"/>
                </a:moveTo>
                <a:cubicBezTo>
                  <a:pt x="1663792" y="141661"/>
                  <a:pt x="1668900" y="148666"/>
                  <a:pt x="1668900" y="156450"/>
                </a:cubicBezTo>
                <a:cubicBezTo>
                  <a:pt x="1668900" y="165012"/>
                  <a:pt x="1663792" y="171239"/>
                  <a:pt x="1656501" y="171239"/>
                </a:cubicBezTo>
                <a:cubicBezTo>
                  <a:pt x="1648481" y="171239"/>
                  <a:pt x="1642655" y="165012"/>
                  <a:pt x="1642655" y="156450"/>
                </a:cubicBezTo>
                <a:cubicBezTo>
                  <a:pt x="1642655" y="148666"/>
                  <a:pt x="1648481" y="141661"/>
                  <a:pt x="1656501" y="141661"/>
                </a:cubicBezTo>
                <a:close/>
                <a:moveTo>
                  <a:pt x="1582299" y="141661"/>
                </a:moveTo>
                <a:cubicBezTo>
                  <a:pt x="1588134" y="141661"/>
                  <a:pt x="1594704" y="148666"/>
                  <a:pt x="1594704" y="156450"/>
                </a:cubicBezTo>
                <a:cubicBezTo>
                  <a:pt x="1594704" y="165012"/>
                  <a:pt x="1588134" y="171239"/>
                  <a:pt x="1582299" y="171239"/>
                </a:cubicBezTo>
                <a:cubicBezTo>
                  <a:pt x="1574277" y="171239"/>
                  <a:pt x="1568444" y="165012"/>
                  <a:pt x="1568444" y="156450"/>
                </a:cubicBezTo>
                <a:cubicBezTo>
                  <a:pt x="1568444" y="148666"/>
                  <a:pt x="1574277" y="141661"/>
                  <a:pt x="1582299" y="141661"/>
                </a:cubicBezTo>
                <a:close/>
                <a:moveTo>
                  <a:pt x="1512199" y="141661"/>
                </a:moveTo>
                <a:cubicBezTo>
                  <a:pt x="1518035" y="141661"/>
                  <a:pt x="1523867" y="148666"/>
                  <a:pt x="1523867" y="156450"/>
                </a:cubicBezTo>
                <a:cubicBezTo>
                  <a:pt x="1523867" y="165012"/>
                  <a:pt x="1518035" y="171239"/>
                  <a:pt x="1512199" y="171239"/>
                </a:cubicBezTo>
                <a:cubicBezTo>
                  <a:pt x="1504174" y="171239"/>
                  <a:pt x="1497612" y="165012"/>
                  <a:pt x="1497612" y="156450"/>
                </a:cubicBezTo>
                <a:cubicBezTo>
                  <a:pt x="1497612" y="148666"/>
                  <a:pt x="1504174" y="141661"/>
                  <a:pt x="1512199" y="141661"/>
                </a:cubicBezTo>
                <a:close/>
                <a:moveTo>
                  <a:pt x="1439173" y="141661"/>
                </a:moveTo>
                <a:cubicBezTo>
                  <a:pt x="1447191" y="141661"/>
                  <a:pt x="1453026" y="148666"/>
                  <a:pt x="1453026" y="156450"/>
                </a:cubicBezTo>
                <a:cubicBezTo>
                  <a:pt x="1453026" y="165012"/>
                  <a:pt x="1447191" y="171239"/>
                  <a:pt x="1439173" y="171239"/>
                </a:cubicBezTo>
                <a:cubicBezTo>
                  <a:pt x="1433339" y="171239"/>
                  <a:pt x="1426777" y="165012"/>
                  <a:pt x="1426777" y="156450"/>
                </a:cubicBezTo>
                <a:cubicBezTo>
                  <a:pt x="1426777" y="148666"/>
                  <a:pt x="1433339" y="141661"/>
                  <a:pt x="1439173" y="141661"/>
                </a:cubicBezTo>
                <a:close/>
                <a:moveTo>
                  <a:pt x="1368349" y="141661"/>
                </a:moveTo>
                <a:cubicBezTo>
                  <a:pt x="1376368" y="141661"/>
                  <a:pt x="1382203" y="148666"/>
                  <a:pt x="1382203" y="156450"/>
                </a:cubicBezTo>
                <a:cubicBezTo>
                  <a:pt x="1382203" y="165012"/>
                  <a:pt x="1376368" y="171239"/>
                  <a:pt x="1368349" y="171239"/>
                </a:cubicBezTo>
                <a:cubicBezTo>
                  <a:pt x="1362516" y="171239"/>
                  <a:pt x="1355953" y="165012"/>
                  <a:pt x="1355953" y="156450"/>
                </a:cubicBezTo>
                <a:cubicBezTo>
                  <a:pt x="1355953" y="148666"/>
                  <a:pt x="1362516" y="141661"/>
                  <a:pt x="1368349" y="141661"/>
                </a:cubicBezTo>
                <a:close/>
                <a:moveTo>
                  <a:pt x="1297520" y="141661"/>
                </a:moveTo>
                <a:cubicBezTo>
                  <a:pt x="1305540" y="141661"/>
                  <a:pt x="1311374" y="148666"/>
                  <a:pt x="1311374" y="156450"/>
                </a:cubicBezTo>
                <a:cubicBezTo>
                  <a:pt x="1311374" y="165012"/>
                  <a:pt x="1305540" y="171239"/>
                  <a:pt x="1297520" y="171239"/>
                </a:cubicBezTo>
                <a:cubicBezTo>
                  <a:pt x="1289498" y="171239"/>
                  <a:pt x="1285121" y="165012"/>
                  <a:pt x="1285121" y="156450"/>
                </a:cubicBezTo>
                <a:cubicBezTo>
                  <a:pt x="1285121" y="148666"/>
                  <a:pt x="1289498" y="141661"/>
                  <a:pt x="1297520" y="141661"/>
                </a:cubicBezTo>
                <a:close/>
                <a:moveTo>
                  <a:pt x="2796538" y="70831"/>
                </a:moveTo>
                <a:cubicBezTo>
                  <a:pt x="2803103" y="70831"/>
                  <a:pt x="2808940" y="76665"/>
                  <a:pt x="2808940" y="84687"/>
                </a:cubicBezTo>
                <a:cubicBezTo>
                  <a:pt x="2808940" y="90521"/>
                  <a:pt x="2803103" y="97085"/>
                  <a:pt x="2796538" y="97085"/>
                </a:cubicBezTo>
                <a:cubicBezTo>
                  <a:pt x="2789246" y="97085"/>
                  <a:pt x="2782683" y="90521"/>
                  <a:pt x="2782683" y="84687"/>
                </a:cubicBezTo>
                <a:cubicBezTo>
                  <a:pt x="2782683" y="76665"/>
                  <a:pt x="2789246" y="70831"/>
                  <a:pt x="2796538" y="70831"/>
                </a:cubicBezTo>
                <a:close/>
                <a:moveTo>
                  <a:pt x="2725703" y="70831"/>
                </a:moveTo>
                <a:cubicBezTo>
                  <a:pt x="2731538" y="70831"/>
                  <a:pt x="2738105" y="76665"/>
                  <a:pt x="2738105" y="84687"/>
                </a:cubicBezTo>
                <a:cubicBezTo>
                  <a:pt x="2738105" y="90521"/>
                  <a:pt x="2731538" y="97085"/>
                  <a:pt x="2725703" y="97085"/>
                </a:cubicBezTo>
                <a:cubicBezTo>
                  <a:pt x="2717686" y="97085"/>
                  <a:pt x="2711852" y="90521"/>
                  <a:pt x="2711852" y="84687"/>
                </a:cubicBezTo>
                <a:cubicBezTo>
                  <a:pt x="2711852" y="76665"/>
                  <a:pt x="2717686" y="70831"/>
                  <a:pt x="2725703" y="70831"/>
                </a:cubicBezTo>
                <a:close/>
                <a:moveTo>
                  <a:pt x="2653420" y="70831"/>
                </a:moveTo>
                <a:cubicBezTo>
                  <a:pt x="2660711" y="70831"/>
                  <a:pt x="2667273" y="76665"/>
                  <a:pt x="2667273" y="84687"/>
                </a:cubicBezTo>
                <a:cubicBezTo>
                  <a:pt x="2667273" y="90521"/>
                  <a:pt x="2660711" y="97085"/>
                  <a:pt x="2653420" y="97085"/>
                </a:cubicBezTo>
                <a:cubicBezTo>
                  <a:pt x="2646857" y="97085"/>
                  <a:pt x="2641021" y="90521"/>
                  <a:pt x="2641021" y="84687"/>
                </a:cubicBezTo>
                <a:cubicBezTo>
                  <a:pt x="2641021" y="76665"/>
                  <a:pt x="2646857" y="70831"/>
                  <a:pt x="2653420" y="70831"/>
                </a:cubicBezTo>
                <a:close/>
                <a:moveTo>
                  <a:pt x="2582586" y="70831"/>
                </a:moveTo>
                <a:cubicBezTo>
                  <a:pt x="2589878" y="70831"/>
                  <a:pt x="2596442" y="76665"/>
                  <a:pt x="2596442" y="84687"/>
                </a:cubicBezTo>
                <a:cubicBezTo>
                  <a:pt x="2596442" y="90521"/>
                  <a:pt x="2589878" y="97085"/>
                  <a:pt x="2582586" y="97085"/>
                </a:cubicBezTo>
                <a:cubicBezTo>
                  <a:pt x="2576024" y="97085"/>
                  <a:pt x="2570189" y="90521"/>
                  <a:pt x="2570189" y="84687"/>
                </a:cubicBezTo>
                <a:cubicBezTo>
                  <a:pt x="2570189" y="76665"/>
                  <a:pt x="2576024" y="70831"/>
                  <a:pt x="2582586" y="70831"/>
                </a:cubicBezTo>
                <a:close/>
                <a:moveTo>
                  <a:pt x="2511034" y="70831"/>
                </a:moveTo>
                <a:cubicBezTo>
                  <a:pt x="2519052" y="70831"/>
                  <a:pt x="2525616" y="76665"/>
                  <a:pt x="2525616" y="84687"/>
                </a:cubicBezTo>
                <a:cubicBezTo>
                  <a:pt x="2525616" y="90521"/>
                  <a:pt x="2519052" y="97085"/>
                  <a:pt x="2511034" y="97085"/>
                </a:cubicBezTo>
                <a:cubicBezTo>
                  <a:pt x="2503743" y="97085"/>
                  <a:pt x="2499364" y="90521"/>
                  <a:pt x="2499364" y="84687"/>
                </a:cubicBezTo>
                <a:cubicBezTo>
                  <a:pt x="2499364" y="76665"/>
                  <a:pt x="2503743" y="70831"/>
                  <a:pt x="2511034" y="70831"/>
                </a:cubicBezTo>
                <a:close/>
                <a:moveTo>
                  <a:pt x="2439946" y="70831"/>
                </a:moveTo>
                <a:cubicBezTo>
                  <a:pt x="2448505" y="70831"/>
                  <a:pt x="2454737" y="76665"/>
                  <a:pt x="2454737" y="84687"/>
                </a:cubicBezTo>
                <a:cubicBezTo>
                  <a:pt x="2454737" y="90521"/>
                  <a:pt x="2448505" y="97085"/>
                  <a:pt x="2439946" y="97085"/>
                </a:cubicBezTo>
                <a:cubicBezTo>
                  <a:pt x="2432165" y="97085"/>
                  <a:pt x="2425159" y="90521"/>
                  <a:pt x="2425159" y="84687"/>
                </a:cubicBezTo>
                <a:cubicBezTo>
                  <a:pt x="2425159" y="76665"/>
                  <a:pt x="2432165" y="70831"/>
                  <a:pt x="2439946" y="70831"/>
                </a:cubicBezTo>
                <a:close/>
                <a:moveTo>
                  <a:pt x="2369114" y="70831"/>
                </a:moveTo>
                <a:cubicBezTo>
                  <a:pt x="2377674" y="70831"/>
                  <a:pt x="2383900" y="76665"/>
                  <a:pt x="2383900" y="84687"/>
                </a:cubicBezTo>
                <a:cubicBezTo>
                  <a:pt x="2383900" y="90521"/>
                  <a:pt x="2377674" y="97085"/>
                  <a:pt x="2369114" y="97085"/>
                </a:cubicBezTo>
                <a:cubicBezTo>
                  <a:pt x="2361331" y="97085"/>
                  <a:pt x="2354323" y="90521"/>
                  <a:pt x="2354323" y="84687"/>
                </a:cubicBezTo>
                <a:cubicBezTo>
                  <a:pt x="2354323" y="76665"/>
                  <a:pt x="2361331" y="70831"/>
                  <a:pt x="2369114" y="70831"/>
                </a:cubicBezTo>
                <a:close/>
                <a:moveTo>
                  <a:pt x="2298283" y="70831"/>
                </a:moveTo>
                <a:cubicBezTo>
                  <a:pt x="2306842" y="70831"/>
                  <a:pt x="2313070" y="76665"/>
                  <a:pt x="2313070" y="84687"/>
                </a:cubicBezTo>
                <a:cubicBezTo>
                  <a:pt x="2313070" y="90521"/>
                  <a:pt x="2306842" y="97085"/>
                  <a:pt x="2298283" y="97085"/>
                </a:cubicBezTo>
                <a:cubicBezTo>
                  <a:pt x="2290497" y="97085"/>
                  <a:pt x="2283493" y="90521"/>
                  <a:pt x="2283493" y="84687"/>
                </a:cubicBezTo>
                <a:cubicBezTo>
                  <a:pt x="2283493" y="76665"/>
                  <a:pt x="2290497" y="70831"/>
                  <a:pt x="2298283" y="70831"/>
                </a:cubicBezTo>
                <a:close/>
                <a:moveTo>
                  <a:pt x="2226517" y="70831"/>
                </a:moveTo>
                <a:cubicBezTo>
                  <a:pt x="2234542" y="70831"/>
                  <a:pt x="2238916" y="76665"/>
                  <a:pt x="2238916" y="84687"/>
                </a:cubicBezTo>
                <a:cubicBezTo>
                  <a:pt x="2238916" y="90521"/>
                  <a:pt x="2234542" y="97085"/>
                  <a:pt x="2226517" y="97085"/>
                </a:cubicBezTo>
                <a:cubicBezTo>
                  <a:pt x="2218495" y="97085"/>
                  <a:pt x="2212659" y="90521"/>
                  <a:pt x="2212659" y="84687"/>
                </a:cubicBezTo>
                <a:cubicBezTo>
                  <a:pt x="2212659" y="76665"/>
                  <a:pt x="2218495" y="70831"/>
                  <a:pt x="2226517" y="70831"/>
                </a:cubicBezTo>
                <a:close/>
                <a:moveTo>
                  <a:pt x="2155683" y="70831"/>
                </a:moveTo>
                <a:cubicBezTo>
                  <a:pt x="2161520" y="70831"/>
                  <a:pt x="2168084" y="76665"/>
                  <a:pt x="2168084" y="84687"/>
                </a:cubicBezTo>
                <a:cubicBezTo>
                  <a:pt x="2168084" y="90521"/>
                  <a:pt x="2161520" y="97085"/>
                  <a:pt x="2155683" y="97085"/>
                </a:cubicBezTo>
                <a:cubicBezTo>
                  <a:pt x="2147663" y="97085"/>
                  <a:pt x="2141827" y="90521"/>
                  <a:pt x="2141827" y="84687"/>
                </a:cubicBezTo>
                <a:cubicBezTo>
                  <a:pt x="2141827" y="76665"/>
                  <a:pt x="2147663" y="70831"/>
                  <a:pt x="2155683" y="70831"/>
                </a:cubicBezTo>
                <a:close/>
                <a:moveTo>
                  <a:pt x="2083393" y="70831"/>
                </a:moveTo>
                <a:cubicBezTo>
                  <a:pt x="2090686" y="70831"/>
                  <a:pt x="2097249" y="76665"/>
                  <a:pt x="2097249" y="84687"/>
                </a:cubicBezTo>
                <a:cubicBezTo>
                  <a:pt x="2097249" y="90521"/>
                  <a:pt x="2090686" y="97085"/>
                  <a:pt x="2083393" y="97085"/>
                </a:cubicBezTo>
                <a:cubicBezTo>
                  <a:pt x="2076829" y="97085"/>
                  <a:pt x="2070995" y="90521"/>
                  <a:pt x="2070995" y="84687"/>
                </a:cubicBezTo>
                <a:cubicBezTo>
                  <a:pt x="2070995" y="76665"/>
                  <a:pt x="2076829" y="70831"/>
                  <a:pt x="2083393" y="70831"/>
                </a:cubicBezTo>
                <a:close/>
                <a:moveTo>
                  <a:pt x="2011835" y="70831"/>
                </a:moveTo>
                <a:cubicBezTo>
                  <a:pt x="2019855" y="70831"/>
                  <a:pt x="2026421" y="76665"/>
                  <a:pt x="2026421" y="84687"/>
                </a:cubicBezTo>
                <a:cubicBezTo>
                  <a:pt x="2026421" y="90521"/>
                  <a:pt x="2019855" y="97085"/>
                  <a:pt x="2011835" y="97085"/>
                </a:cubicBezTo>
                <a:cubicBezTo>
                  <a:pt x="2006003" y="97085"/>
                  <a:pt x="2000168" y="90521"/>
                  <a:pt x="2000168" y="84687"/>
                </a:cubicBezTo>
                <a:cubicBezTo>
                  <a:pt x="2000168" y="76665"/>
                  <a:pt x="2006003" y="70831"/>
                  <a:pt x="2011835" y="70831"/>
                </a:cubicBezTo>
                <a:close/>
                <a:moveTo>
                  <a:pt x="1938365" y="70831"/>
                </a:moveTo>
                <a:cubicBezTo>
                  <a:pt x="1946388" y="70831"/>
                  <a:pt x="1952222" y="76665"/>
                  <a:pt x="1952222" y="84687"/>
                </a:cubicBezTo>
                <a:cubicBezTo>
                  <a:pt x="1952222" y="90521"/>
                  <a:pt x="1946388" y="97085"/>
                  <a:pt x="1938365" y="97085"/>
                </a:cubicBezTo>
                <a:cubicBezTo>
                  <a:pt x="1931072" y="97085"/>
                  <a:pt x="1925971" y="90521"/>
                  <a:pt x="1925971" y="84687"/>
                </a:cubicBezTo>
                <a:cubicBezTo>
                  <a:pt x="1925971" y="76665"/>
                  <a:pt x="1931072" y="70831"/>
                  <a:pt x="1938365" y="70831"/>
                </a:cubicBezTo>
                <a:close/>
                <a:moveTo>
                  <a:pt x="1869922" y="70831"/>
                </a:moveTo>
                <a:cubicBezTo>
                  <a:pt x="1878483" y="70831"/>
                  <a:pt x="1884712" y="76665"/>
                  <a:pt x="1884712" y="84687"/>
                </a:cubicBezTo>
                <a:cubicBezTo>
                  <a:pt x="1884712" y="90521"/>
                  <a:pt x="1878483" y="97085"/>
                  <a:pt x="1869922" y="97085"/>
                </a:cubicBezTo>
                <a:cubicBezTo>
                  <a:pt x="1862138" y="97085"/>
                  <a:pt x="1855131" y="90521"/>
                  <a:pt x="1855131" y="84687"/>
                </a:cubicBezTo>
                <a:cubicBezTo>
                  <a:pt x="1855131" y="76665"/>
                  <a:pt x="1862138" y="70831"/>
                  <a:pt x="1869922" y="70831"/>
                </a:cubicBezTo>
                <a:close/>
                <a:moveTo>
                  <a:pt x="1799087" y="70831"/>
                </a:moveTo>
                <a:cubicBezTo>
                  <a:pt x="1807649" y="70831"/>
                  <a:pt x="1813879" y="76665"/>
                  <a:pt x="1813879" y="84687"/>
                </a:cubicBezTo>
                <a:cubicBezTo>
                  <a:pt x="1813879" y="90521"/>
                  <a:pt x="1807649" y="97085"/>
                  <a:pt x="1799087" y="97085"/>
                </a:cubicBezTo>
                <a:cubicBezTo>
                  <a:pt x="1790527" y="97085"/>
                  <a:pt x="1784303" y="92709"/>
                  <a:pt x="1784303" y="84687"/>
                </a:cubicBezTo>
                <a:cubicBezTo>
                  <a:pt x="1784303" y="76665"/>
                  <a:pt x="1790527" y="70831"/>
                  <a:pt x="1799087" y="70831"/>
                </a:cubicBezTo>
                <a:close/>
                <a:moveTo>
                  <a:pt x="1728262" y="70831"/>
                </a:moveTo>
                <a:cubicBezTo>
                  <a:pt x="1736828" y="70831"/>
                  <a:pt x="1743052" y="76665"/>
                  <a:pt x="1743052" y="84687"/>
                </a:cubicBezTo>
                <a:cubicBezTo>
                  <a:pt x="1743052" y="92709"/>
                  <a:pt x="1736828" y="97085"/>
                  <a:pt x="1728262" y="97085"/>
                </a:cubicBezTo>
                <a:cubicBezTo>
                  <a:pt x="1719700" y="97085"/>
                  <a:pt x="1713474" y="92709"/>
                  <a:pt x="1713474" y="84687"/>
                </a:cubicBezTo>
                <a:cubicBezTo>
                  <a:pt x="1713474" y="76665"/>
                  <a:pt x="1719700" y="70831"/>
                  <a:pt x="1728262" y="70831"/>
                </a:cubicBezTo>
                <a:close/>
                <a:moveTo>
                  <a:pt x="1656501" y="70831"/>
                </a:moveTo>
                <a:cubicBezTo>
                  <a:pt x="1663792" y="70831"/>
                  <a:pt x="1668900" y="76665"/>
                  <a:pt x="1668900" y="84687"/>
                </a:cubicBezTo>
                <a:cubicBezTo>
                  <a:pt x="1668900" y="92709"/>
                  <a:pt x="1663792" y="97085"/>
                  <a:pt x="1656501" y="97085"/>
                </a:cubicBezTo>
                <a:cubicBezTo>
                  <a:pt x="1648481" y="97085"/>
                  <a:pt x="1642655" y="92709"/>
                  <a:pt x="1642655" y="84687"/>
                </a:cubicBezTo>
                <a:cubicBezTo>
                  <a:pt x="1642655" y="76665"/>
                  <a:pt x="1648481" y="70831"/>
                  <a:pt x="1656501" y="70831"/>
                </a:cubicBezTo>
                <a:close/>
                <a:moveTo>
                  <a:pt x="1582299" y="70831"/>
                </a:moveTo>
                <a:cubicBezTo>
                  <a:pt x="1588134" y="70831"/>
                  <a:pt x="1594704" y="76665"/>
                  <a:pt x="1594704" y="84687"/>
                </a:cubicBezTo>
                <a:cubicBezTo>
                  <a:pt x="1594704" y="92709"/>
                  <a:pt x="1588134" y="97085"/>
                  <a:pt x="1582299" y="97085"/>
                </a:cubicBezTo>
                <a:cubicBezTo>
                  <a:pt x="1574277" y="97085"/>
                  <a:pt x="1568444" y="92709"/>
                  <a:pt x="1568444" y="84687"/>
                </a:cubicBezTo>
                <a:cubicBezTo>
                  <a:pt x="1568444" y="76665"/>
                  <a:pt x="1574277" y="70831"/>
                  <a:pt x="1582299" y="70831"/>
                </a:cubicBezTo>
                <a:close/>
                <a:moveTo>
                  <a:pt x="2796538" y="0"/>
                </a:moveTo>
                <a:cubicBezTo>
                  <a:pt x="2803103" y="0"/>
                  <a:pt x="2808940" y="5834"/>
                  <a:pt x="2808940" y="12397"/>
                </a:cubicBezTo>
                <a:cubicBezTo>
                  <a:pt x="2808940" y="19690"/>
                  <a:pt x="2803103" y="26254"/>
                  <a:pt x="2796538" y="26254"/>
                </a:cubicBezTo>
                <a:cubicBezTo>
                  <a:pt x="2789246" y="26254"/>
                  <a:pt x="2782683" y="19690"/>
                  <a:pt x="2782683" y="12397"/>
                </a:cubicBezTo>
                <a:cubicBezTo>
                  <a:pt x="2782683" y="5834"/>
                  <a:pt x="2789246" y="0"/>
                  <a:pt x="2796538" y="0"/>
                </a:cubicBezTo>
                <a:close/>
                <a:moveTo>
                  <a:pt x="2725703" y="0"/>
                </a:moveTo>
                <a:cubicBezTo>
                  <a:pt x="2731538" y="0"/>
                  <a:pt x="2738105" y="5834"/>
                  <a:pt x="2738105" y="12397"/>
                </a:cubicBezTo>
                <a:cubicBezTo>
                  <a:pt x="2738105" y="19690"/>
                  <a:pt x="2731538" y="26254"/>
                  <a:pt x="2725703" y="26254"/>
                </a:cubicBezTo>
                <a:cubicBezTo>
                  <a:pt x="2717686" y="26254"/>
                  <a:pt x="2711852" y="19690"/>
                  <a:pt x="2711852" y="12397"/>
                </a:cubicBezTo>
                <a:cubicBezTo>
                  <a:pt x="2711852" y="5834"/>
                  <a:pt x="2717686" y="0"/>
                  <a:pt x="2725703" y="0"/>
                </a:cubicBezTo>
                <a:close/>
                <a:moveTo>
                  <a:pt x="2653420" y="0"/>
                </a:moveTo>
                <a:cubicBezTo>
                  <a:pt x="2660711" y="0"/>
                  <a:pt x="2667273" y="5834"/>
                  <a:pt x="2667273" y="12397"/>
                </a:cubicBezTo>
                <a:cubicBezTo>
                  <a:pt x="2667273" y="19690"/>
                  <a:pt x="2660711" y="26254"/>
                  <a:pt x="2653420" y="26254"/>
                </a:cubicBezTo>
                <a:cubicBezTo>
                  <a:pt x="2646857" y="26254"/>
                  <a:pt x="2641021" y="19690"/>
                  <a:pt x="2641021" y="12397"/>
                </a:cubicBezTo>
                <a:cubicBezTo>
                  <a:pt x="2641021" y="5834"/>
                  <a:pt x="2646857" y="0"/>
                  <a:pt x="2653420" y="0"/>
                </a:cubicBezTo>
                <a:close/>
                <a:moveTo>
                  <a:pt x="2582586" y="0"/>
                </a:moveTo>
                <a:cubicBezTo>
                  <a:pt x="2589878" y="0"/>
                  <a:pt x="2596442" y="5834"/>
                  <a:pt x="2596442" y="12397"/>
                </a:cubicBezTo>
                <a:cubicBezTo>
                  <a:pt x="2596442" y="19690"/>
                  <a:pt x="2589878" y="26254"/>
                  <a:pt x="2582586" y="26254"/>
                </a:cubicBezTo>
                <a:cubicBezTo>
                  <a:pt x="2576024" y="26254"/>
                  <a:pt x="2570189" y="19690"/>
                  <a:pt x="2570189" y="12397"/>
                </a:cubicBezTo>
                <a:cubicBezTo>
                  <a:pt x="2570189" y="5834"/>
                  <a:pt x="2576024" y="0"/>
                  <a:pt x="2582586" y="0"/>
                </a:cubicBezTo>
                <a:close/>
                <a:moveTo>
                  <a:pt x="2511034" y="0"/>
                </a:moveTo>
                <a:cubicBezTo>
                  <a:pt x="2519052" y="0"/>
                  <a:pt x="2525616" y="5834"/>
                  <a:pt x="2525616" y="12397"/>
                </a:cubicBezTo>
                <a:cubicBezTo>
                  <a:pt x="2525616" y="19690"/>
                  <a:pt x="2519052" y="26254"/>
                  <a:pt x="2511034" y="26254"/>
                </a:cubicBezTo>
                <a:cubicBezTo>
                  <a:pt x="2503743" y="26254"/>
                  <a:pt x="2499364" y="19690"/>
                  <a:pt x="2499364" y="12397"/>
                </a:cubicBezTo>
                <a:cubicBezTo>
                  <a:pt x="2499364" y="5834"/>
                  <a:pt x="2503743" y="0"/>
                  <a:pt x="2511034" y="0"/>
                </a:cubicBezTo>
                <a:close/>
                <a:moveTo>
                  <a:pt x="2439946" y="0"/>
                </a:moveTo>
                <a:cubicBezTo>
                  <a:pt x="2448505" y="0"/>
                  <a:pt x="2454737" y="5834"/>
                  <a:pt x="2454737" y="12397"/>
                </a:cubicBezTo>
                <a:cubicBezTo>
                  <a:pt x="2454737" y="19690"/>
                  <a:pt x="2448505" y="26254"/>
                  <a:pt x="2439946" y="26254"/>
                </a:cubicBezTo>
                <a:cubicBezTo>
                  <a:pt x="2432165" y="26254"/>
                  <a:pt x="2425159" y="19690"/>
                  <a:pt x="2425159" y="12397"/>
                </a:cubicBezTo>
                <a:cubicBezTo>
                  <a:pt x="2425159" y="5834"/>
                  <a:pt x="2432165" y="0"/>
                  <a:pt x="2439946" y="0"/>
                </a:cubicBezTo>
                <a:close/>
                <a:moveTo>
                  <a:pt x="2369114" y="0"/>
                </a:moveTo>
                <a:cubicBezTo>
                  <a:pt x="2377674" y="0"/>
                  <a:pt x="2383900" y="5834"/>
                  <a:pt x="2383900" y="12397"/>
                </a:cubicBezTo>
                <a:cubicBezTo>
                  <a:pt x="2383900" y="19690"/>
                  <a:pt x="2377674" y="26254"/>
                  <a:pt x="2369114" y="26254"/>
                </a:cubicBezTo>
                <a:cubicBezTo>
                  <a:pt x="2361331" y="26254"/>
                  <a:pt x="2354323" y="19690"/>
                  <a:pt x="2354323" y="12397"/>
                </a:cubicBezTo>
                <a:cubicBezTo>
                  <a:pt x="2354323" y="5834"/>
                  <a:pt x="2361331" y="0"/>
                  <a:pt x="2369114" y="0"/>
                </a:cubicBezTo>
                <a:close/>
                <a:moveTo>
                  <a:pt x="2298283" y="0"/>
                </a:moveTo>
                <a:cubicBezTo>
                  <a:pt x="2306842" y="0"/>
                  <a:pt x="2313070" y="5834"/>
                  <a:pt x="2313070" y="12397"/>
                </a:cubicBezTo>
                <a:cubicBezTo>
                  <a:pt x="2313070" y="19690"/>
                  <a:pt x="2306842" y="26254"/>
                  <a:pt x="2298283" y="26254"/>
                </a:cubicBezTo>
                <a:cubicBezTo>
                  <a:pt x="2290497" y="26254"/>
                  <a:pt x="2283493" y="19690"/>
                  <a:pt x="2283493" y="12397"/>
                </a:cubicBezTo>
                <a:cubicBezTo>
                  <a:pt x="2283493" y="5834"/>
                  <a:pt x="2290497" y="0"/>
                  <a:pt x="2298283" y="0"/>
                </a:cubicBezTo>
                <a:close/>
                <a:moveTo>
                  <a:pt x="2226517" y="0"/>
                </a:moveTo>
                <a:cubicBezTo>
                  <a:pt x="2234542" y="0"/>
                  <a:pt x="2238916" y="5834"/>
                  <a:pt x="2238916" y="13856"/>
                </a:cubicBezTo>
                <a:cubicBezTo>
                  <a:pt x="2238916" y="19690"/>
                  <a:pt x="2234542" y="26254"/>
                  <a:pt x="2226517" y="26254"/>
                </a:cubicBezTo>
                <a:cubicBezTo>
                  <a:pt x="2218495" y="26254"/>
                  <a:pt x="2212659" y="19690"/>
                  <a:pt x="2212659" y="13856"/>
                </a:cubicBezTo>
                <a:cubicBezTo>
                  <a:pt x="2212659" y="5834"/>
                  <a:pt x="2218495" y="0"/>
                  <a:pt x="2226517" y="0"/>
                </a:cubicBezTo>
                <a:close/>
                <a:moveTo>
                  <a:pt x="2155683" y="0"/>
                </a:moveTo>
                <a:cubicBezTo>
                  <a:pt x="2161520" y="0"/>
                  <a:pt x="2168084" y="5834"/>
                  <a:pt x="2168084" y="13856"/>
                </a:cubicBezTo>
                <a:cubicBezTo>
                  <a:pt x="2168084" y="19690"/>
                  <a:pt x="2161520" y="26254"/>
                  <a:pt x="2155683" y="26254"/>
                </a:cubicBezTo>
                <a:cubicBezTo>
                  <a:pt x="2147663" y="26254"/>
                  <a:pt x="2141827" y="19690"/>
                  <a:pt x="2141827" y="13856"/>
                </a:cubicBezTo>
                <a:cubicBezTo>
                  <a:pt x="2141827" y="5834"/>
                  <a:pt x="2147663" y="0"/>
                  <a:pt x="2155683" y="0"/>
                </a:cubicBezTo>
                <a:close/>
                <a:moveTo>
                  <a:pt x="2083393" y="0"/>
                </a:moveTo>
                <a:cubicBezTo>
                  <a:pt x="2090686" y="0"/>
                  <a:pt x="2097249" y="5834"/>
                  <a:pt x="2097249" y="13856"/>
                </a:cubicBezTo>
                <a:cubicBezTo>
                  <a:pt x="2097249" y="19690"/>
                  <a:pt x="2090686" y="26254"/>
                  <a:pt x="2083393" y="26254"/>
                </a:cubicBezTo>
                <a:cubicBezTo>
                  <a:pt x="2076829" y="26254"/>
                  <a:pt x="2070995" y="19690"/>
                  <a:pt x="2070995" y="13856"/>
                </a:cubicBezTo>
                <a:cubicBezTo>
                  <a:pt x="2070995" y="5834"/>
                  <a:pt x="2076829" y="0"/>
                  <a:pt x="2083393" y="0"/>
                </a:cubicBezTo>
                <a:close/>
                <a:moveTo>
                  <a:pt x="2011835" y="0"/>
                </a:moveTo>
                <a:cubicBezTo>
                  <a:pt x="2019855" y="0"/>
                  <a:pt x="2026421" y="5834"/>
                  <a:pt x="2026421" y="13856"/>
                </a:cubicBezTo>
                <a:cubicBezTo>
                  <a:pt x="2026421" y="19690"/>
                  <a:pt x="2019855" y="26254"/>
                  <a:pt x="2011835" y="26254"/>
                </a:cubicBezTo>
                <a:cubicBezTo>
                  <a:pt x="2006003" y="26254"/>
                  <a:pt x="2000168" y="19690"/>
                  <a:pt x="2000168" y="13856"/>
                </a:cubicBezTo>
                <a:cubicBezTo>
                  <a:pt x="2000168" y="5834"/>
                  <a:pt x="2006003" y="0"/>
                  <a:pt x="2011835" y="0"/>
                </a:cubicBezTo>
                <a:close/>
                <a:moveTo>
                  <a:pt x="1938365" y="0"/>
                </a:moveTo>
                <a:cubicBezTo>
                  <a:pt x="1946388" y="0"/>
                  <a:pt x="1952222" y="5834"/>
                  <a:pt x="1952222" y="13856"/>
                </a:cubicBezTo>
                <a:cubicBezTo>
                  <a:pt x="1952222" y="19690"/>
                  <a:pt x="1946388" y="26254"/>
                  <a:pt x="1938365" y="26254"/>
                </a:cubicBezTo>
                <a:cubicBezTo>
                  <a:pt x="1931072" y="26254"/>
                  <a:pt x="1925971" y="19690"/>
                  <a:pt x="1925971" y="13856"/>
                </a:cubicBezTo>
                <a:cubicBezTo>
                  <a:pt x="1925971" y="5834"/>
                  <a:pt x="1931072" y="0"/>
                  <a:pt x="1938365" y="0"/>
                </a:cubicBezTo>
                <a:close/>
                <a:moveTo>
                  <a:pt x="1869922" y="0"/>
                </a:moveTo>
                <a:cubicBezTo>
                  <a:pt x="1878483" y="0"/>
                  <a:pt x="1884712" y="5834"/>
                  <a:pt x="1884712" y="13856"/>
                </a:cubicBezTo>
                <a:cubicBezTo>
                  <a:pt x="1884712" y="19690"/>
                  <a:pt x="1878483" y="26254"/>
                  <a:pt x="1869922" y="26254"/>
                </a:cubicBezTo>
                <a:cubicBezTo>
                  <a:pt x="1862138" y="26254"/>
                  <a:pt x="1855131" y="19690"/>
                  <a:pt x="1855131" y="13856"/>
                </a:cubicBezTo>
                <a:cubicBezTo>
                  <a:pt x="1855131" y="5834"/>
                  <a:pt x="1862138" y="0"/>
                  <a:pt x="1869922" y="0"/>
                </a:cubicBezTo>
                <a:close/>
                <a:moveTo>
                  <a:pt x="1799087" y="0"/>
                </a:moveTo>
                <a:cubicBezTo>
                  <a:pt x="1807649" y="0"/>
                  <a:pt x="1813879" y="5834"/>
                  <a:pt x="1813879" y="13856"/>
                </a:cubicBezTo>
                <a:cubicBezTo>
                  <a:pt x="1813879" y="19690"/>
                  <a:pt x="1807649" y="26254"/>
                  <a:pt x="1799087" y="26254"/>
                </a:cubicBezTo>
                <a:cubicBezTo>
                  <a:pt x="1790527" y="26254"/>
                  <a:pt x="1784303" y="19690"/>
                  <a:pt x="1784303" y="13856"/>
                </a:cubicBezTo>
                <a:cubicBezTo>
                  <a:pt x="1784303" y="5834"/>
                  <a:pt x="1790527" y="0"/>
                  <a:pt x="1799087" y="0"/>
                </a:cubicBezTo>
                <a:close/>
                <a:moveTo>
                  <a:pt x="1728262" y="0"/>
                </a:moveTo>
                <a:cubicBezTo>
                  <a:pt x="1736828" y="0"/>
                  <a:pt x="1743052" y="5834"/>
                  <a:pt x="1743052" y="13856"/>
                </a:cubicBezTo>
                <a:cubicBezTo>
                  <a:pt x="1743052" y="19690"/>
                  <a:pt x="1736828" y="26254"/>
                  <a:pt x="1728262" y="26254"/>
                </a:cubicBezTo>
                <a:cubicBezTo>
                  <a:pt x="1719700" y="26254"/>
                  <a:pt x="1713474" y="19690"/>
                  <a:pt x="1713474" y="13856"/>
                </a:cubicBezTo>
                <a:cubicBezTo>
                  <a:pt x="1713474" y="5834"/>
                  <a:pt x="1719700" y="0"/>
                  <a:pt x="1728262" y="0"/>
                </a:cubicBezTo>
                <a:close/>
                <a:moveTo>
                  <a:pt x="1656501" y="0"/>
                </a:moveTo>
                <a:cubicBezTo>
                  <a:pt x="1663792" y="0"/>
                  <a:pt x="1668900" y="5834"/>
                  <a:pt x="1668900" y="13856"/>
                </a:cubicBezTo>
                <a:cubicBezTo>
                  <a:pt x="1668900" y="19690"/>
                  <a:pt x="1663792" y="26254"/>
                  <a:pt x="1656501" y="26254"/>
                </a:cubicBezTo>
                <a:cubicBezTo>
                  <a:pt x="1648481" y="26254"/>
                  <a:pt x="1642655" y="19690"/>
                  <a:pt x="1642655" y="13856"/>
                </a:cubicBezTo>
                <a:cubicBezTo>
                  <a:pt x="1642655" y="5834"/>
                  <a:pt x="1648481" y="0"/>
                  <a:pt x="1656501" y="0"/>
                </a:cubicBezTo>
                <a:close/>
                <a:moveTo>
                  <a:pt x="1582299" y="0"/>
                </a:moveTo>
                <a:cubicBezTo>
                  <a:pt x="1588134" y="0"/>
                  <a:pt x="1594704" y="5834"/>
                  <a:pt x="1594704" y="13856"/>
                </a:cubicBezTo>
                <a:cubicBezTo>
                  <a:pt x="1594704" y="19690"/>
                  <a:pt x="1588134" y="26254"/>
                  <a:pt x="1582299" y="26254"/>
                </a:cubicBezTo>
                <a:cubicBezTo>
                  <a:pt x="1574277" y="26254"/>
                  <a:pt x="1568444" y="19690"/>
                  <a:pt x="1568444" y="13856"/>
                </a:cubicBezTo>
                <a:cubicBezTo>
                  <a:pt x="1568444" y="5834"/>
                  <a:pt x="1574277" y="0"/>
                  <a:pt x="1582299" y="0"/>
                </a:cubicBezTo>
                <a:close/>
              </a:path>
            </a:pathLst>
          </a:custGeom>
          <a:solidFill>
            <a:schemeClr val="accent6"/>
          </a:solidFill>
          <a:ln>
            <a:noFill/>
          </a:ln>
          <a:effectLst/>
        </p:spPr>
        <p:txBody>
          <a:bodyPr wrap="square" anchor="ctr">
            <a:noAutofit/>
          </a:bodyPr>
          <a:lstStyle/>
          <a:p>
            <a:endParaRPr lang="en-US" sz="3266" dirty="0">
              <a:latin typeface="Nunito Sans ExtraLight" pitchFamily="2" charset="77"/>
            </a:endParaRPr>
          </a:p>
        </p:txBody>
      </p:sp>
      <p:sp>
        <p:nvSpPr>
          <p:cNvPr id="32" name="Freeform 1">
            <a:extLst>
              <a:ext uri="{FF2B5EF4-FFF2-40B4-BE49-F238E27FC236}">
                <a16:creationId xmlns:a16="http://schemas.microsoft.com/office/drawing/2014/main" id="{E379EAB9-2DA1-764C-AD14-A6A397E9C569}"/>
              </a:ext>
            </a:extLst>
          </p:cNvPr>
          <p:cNvSpPr>
            <a:spLocks noChangeArrowheads="1"/>
          </p:cNvSpPr>
          <p:nvPr/>
        </p:nvSpPr>
        <p:spPr bwMode="auto">
          <a:xfrm>
            <a:off x="-437531" y="-283064"/>
            <a:ext cx="2553637" cy="6324200"/>
          </a:xfrm>
          <a:custGeom>
            <a:avLst/>
            <a:gdLst>
              <a:gd name="T0" fmla="*/ 0 w 4138"/>
              <a:gd name="T1" fmla="*/ 10223 h 10245"/>
              <a:gd name="T2" fmla="*/ 0 w 4138"/>
              <a:gd name="T3" fmla="*/ 10223 h 10245"/>
              <a:gd name="T4" fmla="*/ 1549 w 4138"/>
              <a:gd name="T5" fmla="*/ 8731 h 10245"/>
              <a:gd name="T6" fmla="*/ 1549 w 4138"/>
              <a:gd name="T7" fmla="*/ 8731 h 10245"/>
              <a:gd name="T8" fmla="*/ 2011 w 4138"/>
              <a:gd name="T9" fmla="*/ 6622 h 10245"/>
              <a:gd name="T10" fmla="*/ 2011 w 4138"/>
              <a:gd name="T11" fmla="*/ 6622 h 10245"/>
              <a:gd name="T12" fmla="*/ 2941 w 4138"/>
              <a:gd name="T13" fmla="*/ 3654 h 10245"/>
              <a:gd name="T14" fmla="*/ 2941 w 4138"/>
              <a:gd name="T15" fmla="*/ 3654 h 10245"/>
              <a:gd name="T16" fmla="*/ 2247 w 4138"/>
              <a:gd name="T17" fmla="*/ 159 h 10245"/>
              <a:gd name="T18" fmla="*/ 2247 w 4138"/>
              <a:gd name="T19" fmla="*/ 159 h 10245"/>
              <a:gd name="T20" fmla="*/ 2107 w 4138"/>
              <a:gd name="T21" fmla="*/ 2 h 10245"/>
              <a:gd name="T22" fmla="*/ 2133 w 4138"/>
              <a:gd name="T23" fmla="*/ 0 h 10245"/>
              <a:gd name="T24" fmla="*/ 2120 w 4138"/>
              <a:gd name="T25" fmla="*/ 0 h 10245"/>
              <a:gd name="T26" fmla="*/ 2133 w 4138"/>
              <a:gd name="T27" fmla="*/ 0 h 10245"/>
              <a:gd name="T28" fmla="*/ 2133 w 4138"/>
              <a:gd name="T29" fmla="*/ 0 h 10245"/>
              <a:gd name="T30" fmla="*/ 2266 w 4138"/>
              <a:gd name="T31" fmla="*/ 140 h 10245"/>
              <a:gd name="T32" fmla="*/ 2266 w 4138"/>
              <a:gd name="T33" fmla="*/ 140 h 10245"/>
              <a:gd name="T34" fmla="*/ 2962 w 4138"/>
              <a:gd name="T35" fmla="*/ 3669 h 10245"/>
              <a:gd name="T36" fmla="*/ 2962 w 4138"/>
              <a:gd name="T37" fmla="*/ 3669 h 10245"/>
              <a:gd name="T38" fmla="*/ 2036 w 4138"/>
              <a:gd name="T39" fmla="*/ 6625 h 10245"/>
              <a:gd name="T40" fmla="*/ 2036 w 4138"/>
              <a:gd name="T41" fmla="*/ 6625 h 10245"/>
              <a:gd name="T42" fmla="*/ 1573 w 4138"/>
              <a:gd name="T43" fmla="*/ 8743 h 10245"/>
              <a:gd name="T44" fmla="*/ 1573 w 4138"/>
              <a:gd name="T45" fmla="*/ 8743 h 10245"/>
              <a:gd name="T46" fmla="*/ 13 w 4138"/>
              <a:gd name="T47" fmla="*/ 10244 h 10245"/>
              <a:gd name="T48" fmla="*/ 0 w 4138"/>
              <a:gd name="T49" fmla="*/ 10223 h 102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4138" h="10245">
                <a:moveTo>
                  <a:pt x="0" y="10223"/>
                </a:moveTo>
                <a:lnTo>
                  <a:pt x="0" y="10223"/>
                </a:lnTo>
                <a:cubicBezTo>
                  <a:pt x="13" y="10217"/>
                  <a:pt x="1109" y="9592"/>
                  <a:pt x="1549" y="8731"/>
                </a:cubicBezTo>
                <a:lnTo>
                  <a:pt x="1549" y="8731"/>
                </a:lnTo>
                <a:cubicBezTo>
                  <a:pt x="1966" y="7914"/>
                  <a:pt x="1988" y="7287"/>
                  <a:pt x="2011" y="6622"/>
                </a:cubicBezTo>
                <a:lnTo>
                  <a:pt x="2011" y="6622"/>
                </a:lnTo>
                <a:cubicBezTo>
                  <a:pt x="2038" y="5791"/>
                  <a:pt x="2067" y="4928"/>
                  <a:pt x="2941" y="3654"/>
                </a:cubicBezTo>
                <a:lnTo>
                  <a:pt x="2941" y="3654"/>
                </a:lnTo>
                <a:cubicBezTo>
                  <a:pt x="4103" y="1962"/>
                  <a:pt x="2706" y="606"/>
                  <a:pt x="2247" y="159"/>
                </a:cubicBezTo>
                <a:lnTo>
                  <a:pt x="2247" y="159"/>
                </a:lnTo>
                <a:cubicBezTo>
                  <a:pt x="2145" y="60"/>
                  <a:pt x="2109" y="24"/>
                  <a:pt x="2107" y="2"/>
                </a:cubicBezTo>
                <a:lnTo>
                  <a:pt x="2133" y="0"/>
                </a:lnTo>
                <a:lnTo>
                  <a:pt x="2120" y="0"/>
                </a:lnTo>
                <a:lnTo>
                  <a:pt x="2133" y="0"/>
                </a:lnTo>
                <a:lnTo>
                  <a:pt x="2133" y="0"/>
                </a:lnTo>
                <a:cubicBezTo>
                  <a:pt x="2135" y="15"/>
                  <a:pt x="2198" y="77"/>
                  <a:pt x="2266" y="140"/>
                </a:cubicBezTo>
                <a:lnTo>
                  <a:pt x="2266" y="140"/>
                </a:lnTo>
                <a:cubicBezTo>
                  <a:pt x="2730" y="591"/>
                  <a:pt x="4137" y="1958"/>
                  <a:pt x="2962" y="3669"/>
                </a:cubicBezTo>
                <a:lnTo>
                  <a:pt x="2962" y="3669"/>
                </a:lnTo>
                <a:cubicBezTo>
                  <a:pt x="2092" y="4936"/>
                  <a:pt x="2063" y="5795"/>
                  <a:pt x="2036" y="6625"/>
                </a:cubicBezTo>
                <a:lnTo>
                  <a:pt x="2036" y="6625"/>
                </a:lnTo>
                <a:cubicBezTo>
                  <a:pt x="2013" y="7291"/>
                  <a:pt x="1992" y="7920"/>
                  <a:pt x="1573" y="8743"/>
                </a:cubicBezTo>
                <a:lnTo>
                  <a:pt x="1573" y="8743"/>
                </a:lnTo>
                <a:cubicBezTo>
                  <a:pt x="1128" y="9611"/>
                  <a:pt x="26" y="10238"/>
                  <a:pt x="13" y="10244"/>
                </a:cubicBezTo>
                <a:lnTo>
                  <a:pt x="0" y="10223"/>
                </a:lnTo>
              </a:path>
            </a:pathLst>
          </a:custGeom>
          <a:gradFill>
            <a:gsLst>
              <a:gs pos="0">
                <a:schemeClr val="accent1"/>
              </a:gs>
              <a:gs pos="50000">
                <a:schemeClr val="accent2"/>
              </a:gs>
              <a:gs pos="99000">
                <a:schemeClr val="accent3"/>
              </a:gs>
            </a:gsLst>
            <a:lin ang="5400000" scaled="0"/>
          </a:gradFill>
          <a:ln>
            <a:noFill/>
          </a:ln>
          <a:effectLst/>
        </p:spPr>
        <p:txBody>
          <a:bodyPr wrap="none" anchor="ctr"/>
          <a:lstStyle/>
          <a:p>
            <a:endParaRPr lang="en-US" sz="3266" dirty="0">
              <a:latin typeface="Nunito Sans ExtraLight" pitchFamily="2" charset="77"/>
            </a:endParaRPr>
          </a:p>
        </p:txBody>
      </p:sp>
      <p:sp>
        <p:nvSpPr>
          <p:cNvPr id="33" name="Freeform 1">
            <a:extLst>
              <a:ext uri="{FF2B5EF4-FFF2-40B4-BE49-F238E27FC236}">
                <a16:creationId xmlns:a16="http://schemas.microsoft.com/office/drawing/2014/main" id="{1FF923B1-610F-084A-AAB3-B4C722FD2F84}"/>
              </a:ext>
            </a:extLst>
          </p:cNvPr>
          <p:cNvSpPr>
            <a:spLocks noChangeArrowheads="1"/>
          </p:cNvSpPr>
          <p:nvPr/>
        </p:nvSpPr>
        <p:spPr bwMode="auto">
          <a:xfrm rot="10800000">
            <a:off x="10153182" y="660788"/>
            <a:ext cx="2553637" cy="6324200"/>
          </a:xfrm>
          <a:custGeom>
            <a:avLst/>
            <a:gdLst>
              <a:gd name="T0" fmla="*/ 0 w 4138"/>
              <a:gd name="T1" fmla="*/ 10223 h 10245"/>
              <a:gd name="T2" fmla="*/ 0 w 4138"/>
              <a:gd name="T3" fmla="*/ 10223 h 10245"/>
              <a:gd name="T4" fmla="*/ 1549 w 4138"/>
              <a:gd name="T5" fmla="*/ 8731 h 10245"/>
              <a:gd name="T6" fmla="*/ 1549 w 4138"/>
              <a:gd name="T7" fmla="*/ 8731 h 10245"/>
              <a:gd name="T8" fmla="*/ 2011 w 4138"/>
              <a:gd name="T9" fmla="*/ 6622 h 10245"/>
              <a:gd name="T10" fmla="*/ 2011 w 4138"/>
              <a:gd name="T11" fmla="*/ 6622 h 10245"/>
              <a:gd name="T12" fmla="*/ 2941 w 4138"/>
              <a:gd name="T13" fmla="*/ 3654 h 10245"/>
              <a:gd name="T14" fmla="*/ 2941 w 4138"/>
              <a:gd name="T15" fmla="*/ 3654 h 10245"/>
              <a:gd name="T16" fmla="*/ 2247 w 4138"/>
              <a:gd name="T17" fmla="*/ 159 h 10245"/>
              <a:gd name="T18" fmla="*/ 2247 w 4138"/>
              <a:gd name="T19" fmla="*/ 159 h 10245"/>
              <a:gd name="T20" fmla="*/ 2107 w 4138"/>
              <a:gd name="T21" fmla="*/ 2 h 10245"/>
              <a:gd name="T22" fmla="*/ 2133 w 4138"/>
              <a:gd name="T23" fmla="*/ 0 h 10245"/>
              <a:gd name="T24" fmla="*/ 2120 w 4138"/>
              <a:gd name="T25" fmla="*/ 0 h 10245"/>
              <a:gd name="T26" fmla="*/ 2133 w 4138"/>
              <a:gd name="T27" fmla="*/ 0 h 10245"/>
              <a:gd name="T28" fmla="*/ 2133 w 4138"/>
              <a:gd name="T29" fmla="*/ 0 h 10245"/>
              <a:gd name="T30" fmla="*/ 2266 w 4138"/>
              <a:gd name="T31" fmla="*/ 140 h 10245"/>
              <a:gd name="T32" fmla="*/ 2266 w 4138"/>
              <a:gd name="T33" fmla="*/ 140 h 10245"/>
              <a:gd name="T34" fmla="*/ 2962 w 4138"/>
              <a:gd name="T35" fmla="*/ 3669 h 10245"/>
              <a:gd name="T36" fmla="*/ 2962 w 4138"/>
              <a:gd name="T37" fmla="*/ 3669 h 10245"/>
              <a:gd name="T38" fmla="*/ 2036 w 4138"/>
              <a:gd name="T39" fmla="*/ 6625 h 10245"/>
              <a:gd name="T40" fmla="*/ 2036 w 4138"/>
              <a:gd name="T41" fmla="*/ 6625 h 10245"/>
              <a:gd name="T42" fmla="*/ 1573 w 4138"/>
              <a:gd name="T43" fmla="*/ 8743 h 10245"/>
              <a:gd name="T44" fmla="*/ 1573 w 4138"/>
              <a:gd name="T45" fmla="*/ 8743 h 10245"/>
              <a:gd name="T46" fmla="*/ 13 w 4138"/>
              <a:gd name="T47" fmla="*/ 10244 h 10245"/>
              <a:gd name="T48" fmla="*/ 0 w 4138"/>
              <a:gd name="T49" fmla="*/ 10223 h 102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4138" h="10245">
                <a:moveTo>
                  <a:pt x="0" y="10223"/>
                </a:moveTo>
                <a:lnTo>
                  <a:pt x="0" y="10223"/>
                </a:lnTo>
                <a:cubicBezTo>
                  <a:pt x="13" y="10217"/>
                  <a:pt x="1109" y="9592"/>
                  <a:pt x="1549" y="8731"/>
                </a:cubicBezTo>
                <a:lnTo>
                  <a:pt x="1549" y="8731"/>
                </a:lnTo>
                <a:cubicBezTo>
                  <a:pt x="1966" y="7914"/>
                  <a:pt x="1988" y="7287"/>
                  <a:pt x="2011" y="6622"/>
                </a:cubicBezTo>
                <a:lnTo>
                  <a:pt x="2011" y="6622"/>
                </a:lnTo>
                <a:cubicBezTo>
                  <a:pt x="2038" y="5791"/>
                  <a:pt x="2067" y="4928"/>
                  <a:pt x="2941" y="3654"/>
                </a:cubicBezTo>
                <a:lnTo>
                  <a:pt x="2941" y="3654"/>
                </a:lnTo>
                <a:cubicBezTo>
                  <a:pt x="4103" y="1962"/>
                  <a:pt x="2706" y="606"/>
                  <a:pt x="2247" y="159"/>
                </a:cubicBezTo>
                <a:lnTo>
                  <a:pt x="2247" y="159"/>
                </a:lnTo>
                <a:cubicBezTo>
                  <a:pt x="2145" y="60"/>
                  <a:pt x="2109" y="24"/>
                  <a:pt x="2107" y="2"/>
                </a:cubicBezTo>
                <a:lnTo>
                  <a:pt x="2133" y="0"/>
                </a:lnTo>
                <a:lnTo>
                  <a:pt x="2120" y="0"/>
                </a:lnTo>
                <a:lnTo>
                  <a:pt x="2133" y="0"/>
                </a:lnTo>
                <a:lnTo>
                  <a:pt x="2133" y="0"/>
                </a:lnTo>
                <a:cubicBezTo>
                  <a:pt x="2135" y="15"/>
                  <a:pt x="2198" y="77"/>
                  <a:pt x="2266" y="140"/>
                </a:cubicBezTo>
                <a:lnTo>
                  <a:pt x="2266" y="140"/>
                </a:lnTo>
                <a:cubicBezTo>
                  <a:pt x="2730" y="591"/>
                  <a:pt x="4137" y="1958"/>
                  <a:pt x="2962" y="3669"/>
                </a:cubicBezTo>
                <a:lnTo>
                  <a:pt x="2962" y="3669"/>
                </a:lnTo>
                <a:cubicBezTo>
                  <a:pt x="2092" y="4936"/>
                  <a:pt x="2063" y="5795"/>
                  <a:pt x="2036" y="6625"/>
                </a:cubicBezTo>
                <a:lnTo>
                  <a:pt x="2036" y="6625"/>
                </a:lnTo>
                <a:cubicBezTo>
                  <a:pt x="2013" y="7291"/>
                  <a:pt x="1992" y="7920"/>
                  <a:pt x="1573" y="8743"/>
                </a:cubicBezTo>
                <a:lnTo>
                  <a:pt x="1573" y="8743"/>
                </a:lnTo>
                <a:cubicBezTo>
                  <a:pt x="1128" y="9611"/>
                  <a:pt x="26" y="10238"/>
                  <a:pt x="13" y="10244"/>
                </a:cubicBezTo>
                <a:lnTo>
                  <a:pt x="0" y="10223"/>
                </a:lnTo>
              </a:path>
            </a:pathLst>
          </a:custGeom>
          <a:gradFill>
            <a:gsLst>
              <a:gs pos="0">
                <a:schemeClr val="accent1"/>
              </a:gs>
              <a:gs pos="50000">
                <a:schemeClr val="accent2"/>
              </a:gs>
              <a:gs pos="99000">
                <a:schemeClr val="accent3"/>
              </a:gs>
            </a:gsLst>
            <a:lin ang="5400000" scaled="0"/>
          </a:gradFill>
          <a:ln>
            <a:noFill/>
          </a:ln>
          <a:effectLst/>
        </p:spPr>
        <p:txBody>
          <a:bodyPr wrap="none" anchor="ctr"/>
          <a:lstStyle/>
          <a:p>
            <a:endParaRPr lang="en-US" sz="3266" dirty="0">
              <a:latin typeface="Nunito Sans ExtraLight" pitchFamily="2" charset="77"/>
            </a:endParaRPr>
          </a:p>
        </p:txBody>
      </p:sp>
      <p:sp>
        <p:nvSpPr>
          <p:cNvPr id="43" name="Freeform 42">
            <a:extLst>
              <a:ext uri="{FF2B5EF4-FFF2-40B4-BE49-F238E27FC236}">
                <a16:creationId xmlns:a16="http://schemas.microsoft.com/office/drawing/2014/main" id="{8D9F4922-5097-1D47-9774-CFBF1AA82830}"/>
              </a:ext>
            </a:extLst>
          </p:cNvPr>
          <p:cNvSpPr/>
          <p:nvPr/>
        </p:nvSpPr>
        <p:spPr>
          <a:xfrm>
            <a:off x="9110037" y="4524291"/>
            <a:ext cx="1774590" cy="1560571"/>
          </a:xfrm>
          <a:custGeom>
            <a:avLst/>
            <a:gdLst>
              <a:gd name="connsiteX0" fmla="*/ 1849142 w 3778392"/>
              <a:gd name="connsiteY0" fmla="*/ 2908141 h 3322711"/>
              <a:gd name="connsiteX1" fmla="*/ 1622572 w 3778392"/>
              <a:gd name="connsiteY1" fmla="*/ 3110524 h 3322711"/>
              <a:gd name="connsiteX2" fmla="*/ 1617042 w 3778392"/>
              <a:gd name="connsiteY2" fmla="*/ 2959651 h 3322711"/>
              <a:gd name="connsiteX3" fmla="*/ 1791774 w 3778392"/>
              <a:gd name="connsiteY3" fmla="*/ 2924677 h 3322711"/>
              <a:gd name="connsiteX4" fmla="*/ 1791774 w 3778392"/>
              <a:gd name="connsiteY4" fmla="*/ 2924677 h 3322711"/>
              <a:gd name="connsiteX5" fmla="*/ 1849142 w 3778392"/>
              <a:gd name="connsiteY5" fmla="*/ 2908141 h 3322711"/>
              <a:gd name="connsiteX6" fmla="*/ 3261966 w 3778392"/>
              <a:gd name="connsiteY6" fmla="*/ 2834639 h 3322711"/>
              <a:gd name="connsiteX7" fmla="*/ 3261966 w 3778392"/>
              <a:gd name="connsiteY7" fmla="*/ 2834639 h 3322711"/>
              <a:gd name="connsiteX8" fmla="*/ 3548440 w 3778392"/>
              <a:gd name="connsiteY8" fmla="*/ 2330393 h 3322711"/>
              <a:gd name="connsiteX9" fmla="*/ 3557676 w 3778392"/>
              <a:gd name="connsiteY9" fmla="*/ 2342469 h 3322711"/>
              <a:gd name="connsiteX10" fmla="*/ 3570182 w 3778392"/>
              <a:gd name="connsiteY10" fmla="*/ 2372755 h 3322711"/>
              <a:gd name="connsiteX11" fmla="*/ 3612380 w 3778392"/>
              <a:gd name="connsiteY11" fmla="*/ 2418262 h 3322711"/>
              <a:gd name="connsiteX12" fmla="*/ 3587242 w 3778392"/>
              <a:gd name="connsiteY12" fmla="*/ 2491283 h 3322711"/>
              <a:gd name="connsiteX13" fmla="*/ 3585724 w 3778392"/>
              <a:gd name="connsiteY13" fmla="*/ 2524207 h 3322711"/>
              <a:gd name="connsiteX14" fmla="*/ 3611938 w 3778392"/>
              <a:gd name="connsiteY14" fmla="*/ 2527913 h 3322711"/>
              <a:gd name="connsiteX15" fmla="*/ 3611938 w 3778392"/>
              <a:gd name="connsiteY15" fmla="*/ 2527913 h 3322711"/>
              <a:gd name="connsiteX16" fmla="*/ 3625414 w 3778392"/>
              <a:gd name="connsiteY16" fmla="*/ 2495815 h 3322711"/>
              <a:gd name="connsiteX17" fmla="*/ 3635936 w 3778392"/>
              <a:gd name="connsiteY17" fmla="*/ 2527433 h 3322711"/>
              <a:gd name="connsiteX18" fmla="*/ 3621406 w 3778392"/>
              <a:gd name="connsiteY18" fmla="*/ 2571848 h 3322711"/>
              <a:gd name="connsiteX19" fmla="*/ 3644710 w 3778392"/>
              <a:gd name="connsiteY19" fmla="*/ 2605545 h 3322711"/>
              <a:gd name="connsiteX20" fmla="*/ 3716242 w 3778392"/>
              <a:gd name="connsiteY20" fmla="*/ 2601013 h 3322711"/>
              <a:gd name="connsiteX21" fmla="*/ 3778392 w 3778392"/>
              <a:gd name="connsiteY21" fmla="*/ 2595495 h 3322711"/>
              <a:gd name="connsiteX22" fmla="*/ 3741254 w 3778392"/>
              <a:gd name="connsiteY22" fmla="*/ 2636604 h 3322711"/>
              <a:gd name="connsiteX23" fmla="*/ 3698276 w 3778392"/>
              <a:gd name="connsiteY23" fmla="*/ 2677153 h 3322711"/>
              <a:gd name="connsiteX24" fmla="*/ 3597282 w 3778392"/>
              <a:gd name="connsiteY24" fmla="*/ 2722127 h 3322711"/>
              <a:gd name="connsiteX25" fmla="*/ 3581128 w 3778392"/>
              <a:gd name="connsiteY25" fmla="*/ 2735190 h 3322711"/>
              <a:gd name="connsiteX26" fmla="*/ 3577394 w 3778392"/>
              <a:gd name="connsiteY26" fmla="*/ 2756598 h 3322711"/>
              <a:gd name="connsiteX27" fmla="*/ 3538738 w 3778392"/>
              <a:gd name="connsiteY27" fmla="*/ 2786243 h 3322711"/>
              <a:gd name="connsiteX28" fmla="*/ 3499260 w 3778392"/>
              <a:gd name="connsiteY28" fmla="*/ 2821967 h 3322711"/>
              <a:gd name="connsiteX29" fmla="*/ 3446308 w 3778392"/>
              <a:gd name="connsiteY29" fmla="*/ 2852999 h 3322711"/>
              <a:gd name="connsiteX30" fmla="*/ 3366254 w 3778392"/>
              <a:gd name="connsiteY30" fmla="*/ 2899973 h 3322711"/>
              <a:gd name="connsiteX31" fmla="*/ 3326670 w 3778392"/>
              <a:gd name="connsiteY31" fmla="*/ 2885150 h 3322711"/>
              <a:gd name="connsiteX32" fmla="*/ 3331214 w 3778392"/>
              <a:gd name="connsiteY32" fmla="*/ 2876101 h 3322711"/>
              <a:gd name="connsiteX33" fmla="*/ 3308008 w 3778392"/>
              <a:gd name="connsiteY33" fmla="*/ 2896450 h 3322711"/>
              <a:gd name="connsiteX34" fmla="*/ 3293444 w 3778392"/>
              <a:gd name="connsiteY34" fmla="*/ 2922925 h 3322711"/>
              <a:gd name="connsiteX35" fmla="*/ 3282368 w 3778392"/>
              <a:gd name="connsiteY35" fmla="*/ 2936918 h 3322711"/>
              <a:gd name="connsiteX36" fmla="*/ 3219636 w 3778392"/>
              <a:gd name="connsiteY36" fmla="*/ 2980764 h 3322711"/>
              <a:gd name="connsiteX37" fmla="*/ 3092606 w 3778392"/>
              <a:gd name="connsiteY37" fmla="*/ 3069529 h 3322711"/>
              <a:gd name="connsiteX38" fmla="*/ 3104578 w 3778392"/>
              <a:gd name="connsiteY38" fmla="*/ 3083886 h 3322711"/>
              <a:gd name="connsiteX39" fmla="*/ 3091226 w 3778392"/>
              <a:gd name="connsiteY39" fmla="*/ 3097241 h 3322711"/>
              <a:gd name="connsiteX40" fmla="*/ 3061016 w 3778392"/>
              <a:gd name="connsiteY40" fmla="*/ 3102186 h 3322711"/>
              <a:gd name="connsiteX41" fmla="*/ 3017082 w 3778392"/>
              <a:gd name="connsiteY41" fmla="*/ 3113353 h 3322711"/>
              <a:gd name="connsiteX42" fmla="*/ 2945250 w 3778392"/>
              <a:gd name="connsiteY42" fmla="*/ 3141088 h 3322711"/>
              <a:gd name="connsiteX43" fmla="*/ 2882594 w 3778392"/>
              <a:gd name="connsiteY43" fmla="*/ 3202300 h 3322711"/>
              <a:gd name="connsiteX44" fmla="*/ 2718268 w 3778392"/>
              <a:gd name="connsiteY44" fmla="*/ 3308111 h 3322711"/>
              <a:gd name="connsiteX45" fmla="*/ 2632786 w 3778392"/>
              <a:gd name="connsiteY45" fmla="*/ 3318389 h 3322711"/>
              <a:gd name="connsiteX46" fmla="*/ 2599070 w 3778392"/>
              <a:gd name="connsiteY46" fmla="*/ 3300431 h 3322711"/>
              <a:gd name="connsiteX47" fmla="*/ 2599070 w 3778392"/>
              <a:gd name="connsiteY47" fmla="*/ 3284410 h 3322711"/>
              <a:gd name="connsiteX48" fmla="*/ 2525708 w 3778392"/>
              <a:gd name="connsiteY48" fmla="*/ 3287099 h 3322711"/>
              <a:gd name="connsiteX49" fmla="*/ 2543722 w 3778392"/>
              <a:gd name="connsiteY49" fmla="*/ 3264492 h 3322711"/>
              <a:gd name="connsiteX50" fmla="*/ 2581018 w 3778392"/>
              <a:gd name="connsiteY50" fmla="*/ 3234957 h 3322711"/>
              <a:gd name="connsiteX51" fmla="*/ 2633606 w 3778392"/>
              <a:gd name="connsiteY51" fmla="*/ 3201753 h 3322711"/>
              <a:gd name="connsiteX52" fmla="*/ 2698278 w 3778392"/>
              <a:gd name="connsiteY52" fmla="*/ 3162852 h 3322711"/>
              <a:gd name="connsiteX53" fmla="*/ 2749820 w 3778392"/>
              <a:gd name="connsiteY53" fmla="*/ 3130969 h 3322711"/>
              <a:gd name="connsiteX54" fmla="*/ 2808972 w 3778392"/>
              <a:gd name="connsiteY54" fmla="*/ 3108841 h 3322711"/>
              <a:gd name="connsiteX55" fmla="*/ 2946444 w 3778392"/>
              <a:gd name="connsiteY55" fmla="*/ 3049793 h 3322711"/>
              <a:gd name="connsiteX56" fmla="*/ 2994108 w 3778392"/>
              <a:gd name="connsiteY56" fmla="*/ 3025568 h 3322711"/>
              <a:gd name="connsiteX57" fmla="*/ 3034424 w 3778392"/>
              <a:gd name="connsiteY57" fmla="*/ 3007314 h 3322711"/>
              <a:gd name="connsiteX58" fmla="*/ 3054006 w 3778392"/>
              <a:gd name="connsiteY58" fmla="*/ 2991521 h 3322711"/>
              <a:gd name="connsiteX59" fmla="*/ 3088130 w 3778392"/>
              <a:gd name="connsiteY59" fmla="*/ 2952574 h 3322711"/>
              <a:gd name="connsiteX60" fmla="*/ 3134676 w 3778392"/>
              <a:gd name="connsiteY60" fmla="*/ 2928394 h 3322711"/>
              <a:gd name="connsiteX61" fmla="*/ 3174770 w 3778392"/>
              <a:gd name="connsiteY61" fmla="*/ 2900477 h 3322711"/>
              <a:gd name="connsiteX62" fmla="*/ 3202032 w 3778392"/>
              <a:gd name="connsiteY62" fmla="*/ 2864288 h 3322711"/>
              <a:gd name="connsiteX63" fmla="*/ 3261966 w 3778392"/>
              <a:gd name="connsiteY63" fmla="*/ 2834639 h 3322711"/>
              <a:gd name="connsiteX64" fmla="*/ 3247236 w 3778392"/>
              <a:gd name="connsiteY64" fmla="*/ 2896079 h 3322711"/>
              <a:gd name="connsiteX65" fmla="*/ 3294676 w 3778392"/>
              <a:gd name="connsiteY65" fmla="*/ 2875500 h 3322711"/>
              <a:gd name="connsiteX66" fmla="*/ 3314038 w 3778392"/>
              <a:gd name="connsiteY66" fmla="*/ 2867704 h 3322711"/>
              <a:gd name="connsiteX67" fmla="*/ 3331260 w 3778392"/>
              <a:gd name="connsiteY67" fmla="*/ 2876006 h 3322711"/>
              <a:gd name="connsiteX68" fmla="*/ 3332438 w 3778392"/>
              <a:gd name="connsiteY68" fmla="*/ 2873661 h 3322711"/>
              <a:gd name="connsiteX69" fmla="*/ 3381354 w 3778392"/>
              <a:gd name="connsiteY69" fmla="*/ 2841082 h 3322711"/>
              <a:gd name="connsiteX70" fmla="*/ 3426378 w 3778392"/>
              <a:gd name="connsiteY70" fmla="*/ 2790082 h 3322711"/>
              <a:gd name="connsiteX71" fmla="*/ 3378570 w 3778392"/>
              <a:gd name="connsiteY71" fmla="*/ 2722447 h 3322711"/>
              <a:gd name="connsiteX72" fmla="*/ 3438252 w 3778392"/>
              <a:gd name="connsiteY72" fmla="*/ 2692988 h 3322711"/>
              <a:gd name="connsiteX73" fmla="*/ 3497426 w 3778392"/>
              <a:gd name="connsiteY73" fmla="*/ 2638603 h 3322711"/>
              <a:gd name="connsiteX74" fmla="*/ 3540004 w 3778392"/>
              <a:gd name="connsiteY74" fmla="*/ 2459878 h 3322711"/>
              <a:gd name="connsiteX75" fmla="*/ 3540680 w 3778392"/>
              <a:gd name="connsiteY75" fmla="*/ 2381446 h 3322711"/>
              <a:gd name="connsiteX76" fmla="*/ 3540574 w 3778392"/>
              <a:gd name="connsiteY76" fmla="*/ 2336471 h 3322711"/>
              <a:gd name="connsiteX77" fmla="*/ 3548440 w 3778392"/>
              <a:gd name="connsiteY77" fmla="*/ 2330393 h 3322711"/>
              <a:gd name="connsiteX78" fmla="*/ 51152 w 3778392"/>
              <a:gd name="connsiteY78" fmla="*/ 1769618 h 3322711"/>
              <a:gd name="connsiteX79" fmla="*/ 51216 w 3778392"/>
              <a:gd name="connsiteY79" fmla="*/ 1769741 h 3322711"/>
              <a:gd name="connsiteX80" fmla="*/ 51274 w 3778392"/>
              <a:gd name="connsiteY80" fmla="*/ 1769979 h 3322711"/>
              <a:gd name="connsiteX81" fmla="*/ 46258 w 3778392"/>
              <a:gd name="connsiteY81" fmla="*/ 1760425 h 3322711"/>
              <a:gd name="connsiteX82" fmla="*/ 50020 w 3778392"/>
              <a:gd name="connsiteY82" fmla="*/ 1766274 h 3322711"/>
              <a:gd name="connsiteX83" fmla="*/ 51152 w 3778392"/>
              <a:gd name="connsiteY83" fmla="*/ 1769618 h 3322711"/>
              <a:gd name="connsiteX84" fmla="*/ 2638296 w 3778392"/>
              <a:gd name="connsiteY84" fmla="*/ 1694404 h 3322711"/>
              <a:gd name="connsiteX85" fmla="*/ 2640824 w 3778392"/>
              <a:gd name="connsiteY85" fmla="*/ 1699549 h 3322711"/>
              <a:gd name="connsiteX86" fmla="*/ 2638296 w 3778392"/>
              <a:gd name="connsiteY86" fmla="*/ 1694404 h 3322711"/>
              <a:gd name="connsiteX87" fmla="*/ 155442 w 3778392"/>
              <a:gd name="connsiteY87" fmla="*/ 1489411 h 3322711"/>
              <a:gd name="connsiteX88" fmla="*/ 165142 w 3778392"/>
              <a:gd name="connsiteY88" fmla="*/ 1489411 h 3322711"/>
              <a:gd name="connsiteX89" fmla="*/ 155612 w 3778392"/>
              <a:gd name="connsiteY89" fmla="*/ 1492461 h 3322711"/>
              <a:gd name="connsiteX90" fmla="*/ 154960 w 3778392"/>
              <a:gd name="connsiteY90" fmla="*/ 1480725 h 3322711"/>
              <a:gd name="connsiteX91" fmla="*/ 155442 w 3778392"/>
              <a:gd name="connsiteY91" fmla="*/ 1489411 h 3322711"/>
              <a:gd name="connsiteX92" fmla="*/ 154636 w 3778392"/>
              <a:gd name="connsiteY92" fmla="*/ 1489411 h 3322711"/>
              <a:gd name="connsiteX93" fmla="*/ 154960 w 3778392"/>
              <a:gd name="connsiteY93" fmla="*/ 1480725 h 3322711"/>
              <a:gd name="connsiteX94" fmla="*/ 2178392 w 3778392"/>
              <a:gd name="connsiteY94" fmla="*/ 655248 h 3322711"/>
              <a:gd name="connsiteX95" fmla="*/ 2201370 w 3778392"/>
              <a:gd name="connsiteY95" fmla="*/ 734315 h 3322711"/>
              <a:gd name="connsiteX96" fmla="*/ 2223350 w 3778392"/>
              <a:gd name="connsiteY96" fmla="*/ 889725 h 3322711"/>
              <a:gd name="connsiteX97" fmla="*/ 2281548 w 3778392"/>
              <a:gd name="connsiteY97" fmla="*/ 903919 h 3322711"/>
              <a:gd name="connsiteX98" fmla="*/ 2347900 w 3778392"/>
              <a:gd name="connsiteY98" fmla="*/ 1276052 h 3322711"/>
              <a:gd name="connsiteX99" fmla="*/ 2476184 w 3778392"/>
              <a:gd name="connsiteY99" fmla="*/ 1377902 h 3322711"/>
              <a:gd name="connsiteX100" fmla="*/ 2519038 w 3778392"/>
              <a:gd name="connsiteY100" fmla="*/ 1524970 h 3322711"/>
              <a:gd name="connsiteX101" fmla="*/ 2525120 w 3778392"/>
              <a:gd name="connsiteY101" fmla="*/ 1499069 h 3322711"/>
              <a:gd name="connsiteX102" fmla="*/ 2567974 w 3778392"/>
              <a:gd name="connsiteY102" fmla="*/ 1607065 h 3322711"/>
              <a:gd name="connsiteX103" fmla="*/ 2640824 w 3778392"/>
              <a:gd name="connsiteY103" fmla="*/ 1699549 h 3322711"/>
              <a:gd name="connsiteX104" fmla="*/ 2635572 w 3778392"/>
              <a:gd name="connsiteY104" fmla="*/ 1880275 h 3322711"/>
              <a:gd name="connsiteX105" fmla="*/ 2638198 w 3778392"/>
              <a:gd name="connsiteY105" fmla="*/ 1984759 h 3322711"/>
              <a:gd name="connsiteX106" fmla="*/ 2530788 w 3778392"/>
              <a:gd name="connsiteY106" fmla="*/ 2157729 h 3322711"/>
              <a:gd name="connsiteX107" fmla="*/ 2411076 w 3778392"/>
              <a:gd name="connsiteY107" fmla="*/ 2305382 h 3322711"/>
              <a:gd name="connsiteX108" fmla="*/ 2103774 w 3778392"/>
              <a:gd name="connsiteY108" fmla="*/ 2650735 h 3322711"/>
              <a:gd name="connsiteX109" fmla="*/ 1931808 w 3778392"/>
              <a:gd name="connsiteY109" fmla="*/ 2712197 h 3322711"/>
              <a:gd name="connsiteX110" fmla="*/ 1805460 w 3778392"/>
              <a:gd name="connsiteY110" fmla="*/ 2783901 h 3322711"/>
              <a:gd name="connsiteX111" fmla="*/ 1770210 w 3778392"/>
              <a:gd name="connsiteY111" fmla="*/ 2705758 h 3322711"/>
              <a:gd name="connsiteX112" fmla="*/ 1642756 w 3778392"/>
              <a:gd name="connsiteY112" fmla="*/ 2762683 h 3322711"/>
              <a:gd name="connsiteX113" fmla="*/ 1492216 w 3778392"/>
              <a:gd name="connsiteY113" fmla="*/ 2700929 h 3322711"/>
              <a:gd name="connsiteX114" fmla="*/ 1497882 w 3778392"/>
              <a:gd name="connsiteY114" fmla="*/ 2548885 h 3322711"/>
              <a:gd name="connsiteX115" fmla="*/ 1431530 w 3778392"/>
              <a:gd name="connsiteY115" fmla="*/ 2519472 h 3322711"/>
              <a:gd name="connsiteX116" fmla="*/ 1465950 w 3778392"/>
              <a:gd name="connsiteY116" fmla="*/ 2418061 h 3322711"/>
              <a:gd name="connsiteX117" fmla="*/ 1353840 w 3778392"/>
              <a:gd name="connsiteY117" fmla="*/ 2495619 h 3322711"/>
              <a:gd name="connsiteX118" fmla="*/ 1444662 w 3778392"/>
              <a:gd name="connsiteY118" fmla="*/ 2396988 h 3322711"/>
              <a:gd name="connsiteX119" fmla="*/ 1491800 w 3778392"/>
              <a:gd name="connsiteY119" fmla="*/ 2303772 h 3322711"/>
              <a:gd name="connsiteX120" fmla="*/ 1284860 w 3778392"/>
              <a:gd name="connsiteY120" fmla="*/ 2472351 h 3322711"/>
              <a:gd name="connsiteX121" fmla="*/ 1273940 w 3778392"/>
              <a:gd name="connsiteY121" fmla="*/ 2339771 h 3322711"/>
              <a:gd name="connsiteX122" fmla="*/ 1249886 w 3778392"/>
              <a:gd name="connsiteY122" fmla="*/ 2269090 h 3322711"/>
              <a:gd name="connsiteX123" fmla="*/ 991798 w 3778392"/>
              <a:gd name="connsiteY123" fmla="*/ 2217287 h 3322711"/>
              <a:gd name="connsiteX124" fmla="*/ 643994 w 3778392"/>
              <a:gd name="connsiteY124" fmla="*/ 2310943 h 3322711"/>
              <a:gd name="connsiteX125" fmla="*/ 518198 w 3778392"/>
              <a:gd name="connsiteY125" fmla="*/ 2390842 h 3322711"/>
              <a:gd name="connsiteX126" fmla="*/ 357014 w 3778392"/>
              <a:gd name="connsiteY126" fmla="*/ 2386891 h 3322711"/>
              <a:gd name="connsiteX127" fmla="*/ 106114 w 3778392"/>
              <a:gd name="connsiteY127" fmla="*/ 2480253 h 3322711"/>
              <a:gd name="connsiteX128" fmla="*/ 1054 w 3778392"/>
              <a:gd name="connsiteY128" fmla="*/ 2381915 h 3322711"/>
              <a:gd name="connsiteX129" fmla="*/ 63400 w 3778392"/>
              <a:gd name="connsiteY129" fmla="*/ 2334210 h 3322711"/>
              <a:gd name="connsiteX130" fmla="*/ 88558 w 3778392"/>
              <a:gd name="connsiteY130" fmla="*/ 2142363 h 3322711"/>
              <a:gd name="connsiteX131" fmla="*/ 88558 w 3778392"/>
              <a:gd name="connsiteY131" fmla="*/ 1985198 h 3322711"/>
              <a:gd name="connsiteX132" fmla="*/ 56640 w 3778392"/>
              <a:gd name="connsiteY132" fmla="*/ 1792562 h 3322711"/>
              <a:gd name="connsiteX133" fmla="*/ 51274 w 3778392"/>
              <a:gd name="connsiteY133" fmla="*/ 1769979 h 3322711"/>
              <a:gd name="connsiteX134" fmla="*/ 54068 w 3778392"/>
              <a:gd name="connsiteY134" fmla="*/ 1778242 h 3322711"/>
              <a:gd name="connsiteX135" fmla="*/ 64368 w 3778392"/>
              <a:gd name="connsiteY135" fmla="*/ 1798912 h 3322711"/>
              <a:gd name="connsiteX136" fmla="*/ 71002 w 3778392"/>
              <a:gd name="connsiteY136" fmla="*/ 1765693 h 3322711"/>
              <a:gd name="connsiteX137" fmla="*/ 113442 w 3778392"/>
              <a:gd name="connsiteY137" fmla="*/ 1814423 h 3322711"/>
              <a:gd name="connsiteX138" fmla="*/ 118418 w 3778392"/>
              <a:gd name="connsiteY138" fmla="*/ 1611455 h 3322711"/>
              <a:gd name="connsiteX139" fmla="*/ 151698 w 3778392"/>
              <a:gd name="connsiteY139" fmla="*/ 1493713 h 3322711"/>
              <a:gd name="connsiteX140" fmla="*/ 155612 w 3778392"/>
              <a:gd name="connsiteY140" fmla="*/ 1492461 h 3322711"/>
              <a:gd name="connsiteX141" fmla="*/ 155672 w 3778392"/>
              <a:gd name="connsiteY141" fmla="*/ 1493563 h 3322711"/>
              <a:gd name="connsiteX142" fmla="*/ 167906 w 3778392"/>
              <a:gd name="connsiteY142" fmla="*/ 1519556 h 3322711"/>
              <a:gd name="connsiteX143" fmla="*/ 324944 w 3778392"/>
              <a:gd name="connsiteY143" fmla="*/ 1399414 h 3322711"/>
              <a:gd name="connsiteX144" fmla="*/ 444104 w 3778392"/>
              <a:gd name="connsiteY144" fmla="*/ 1373220 h 3322711"/>
              <a:gd name="connsiteX145" fmla="*/ 528152 w 3778392"/>
              <a:gd name="connsiteY145" fmla="*/ 1336489 h 3322711"/>
              <a:gd name="connsiteX146" fmla="*/ 712560 w 3778392"/>
              <a:gd name="connsiteY146" fmla="*/ 1232005 h 3322711"/>
              <a:gd name="connsiteX147" fmla="*/ 817620 w 3778392"/>
              <a:gd name="connsiteY147" fmla="*/ 1070450 h 3322711"/>
              <a:gd name="connsiteX148" fmla="*/ 848170 w 3778392"/>
              <a:gd name="connsiteY148" fmla="*/ 1145081 h 3322711"/>
              <a:gd name="connsiteX149" fmla="*/ 858262 w 3778392"/>
              <a:gd name="connsiteY149" fmla="*/ 1102644 h 3322711"/>
              <a:gd name="connsiteX150" fmla="*/ 888950 w 3778392"/>
              <a:gd name="connsiteY150" fmla="*/ 1054938 h 3322711"/>
              <a:gd name="connsiteX151" fmla="*/ 946594 w 3778392"/>
              <a:gd name="connsiteY151" fmla="*/ 981477 h 3322711"/>
              <a:gd name="connsiteX152" fmla="*/ 1184224 w 3778392"/>
              <a:gd name="connsiteY152" fmla="*/ 955430 h 3322711"/>
              <a:gd name="connsiteX153" fmla="*/ 1287624 w 3778392"/>
              <a:gd name="connsiteY153" fmla="*/ 936259 h 3322711"/>
              <a:gd name="connsiteX154" fmla="*/ 1388952 w 3778392"/>
              <a:gd name="connsiteY154" fmla="*/ 762266 h 3322711"/>
              <a:gd name="connsiteX155" fmla="*/ 1462908 w 3778392"/>
              <a:gd name="connsiteY155" fmla="*/ 687195 h 3322711"/>
              <a:gd name="connsiteX156" fmla="*/ 1511844 w 3778392"/>
              <a:gd name="connsiteY156" fmla="*/ 678708 h 3322711"/>
              <a:gd name="connsiteX157" fmla="*/ 1583728 w 3778392"/>
              <a:gd name="connsiteY157" fmla="*/ 725243 h 3322711"/>
              <a:gd name="connsiteX158" fmla="*/ 1675240 w 3778392"/>
              <a:gd name="connsiteY158" fmla="*/ 756120 h 3322711"/>
              <a:gd name="connsiteX159" fmla="*/ 1782374 w 3778392"/>
              <a:gd name="connsiteY159" fmla="*/ 752461 h 3322711"/>
              <a:gd name="connsiteX160" fmla="*/ 1711320 w 3778392"/>
              <a:gd name="connsiteY160" fmla="*/ 862945 h 3322711"/>
              <a:gd name="connsiteX161" fmla="*/ 1708280 w 3778392"/>
              <a:gd name="connsiteY161" fmla="*/ 1001525 h 3322711"/>
              <a:gd name="connsiteX162" fmla="*/ 1834628 w 3778392"/>
              <a:gd name="connsiteY162" fmla="*/ 1088010 h 3322711"/>
              <a:gd name="connsiteX163" fmla="*/ 1987242 w 3778392"/>
              <a:gd name="connsiteY163" fmla="*/ 1154008 h 3322711"/>
              <a:gd name="connsiteX164" fmla="*/ 2078340 w 3778392"/>
              <a:gd name="connsiteY164" fmla="*/ 879920 h 3322711"/>
              <a:gd name="connsiteX165" fmla="*/ 2117460 w 3778392"/>
              <a:gd name="connsiteY165" fmla="*/ 737827 h 3322711"/>
              <a:gd name="connsiteX166" fmla="*/ 2178392 w 3778392"/>
              <a:gd name="connsiteY166" fmla="*/ 655248 h 3322711"/>
              <a:gd name="connsiteX167" fmla="*/ 2679946 w 3778392"/>
              <a:gd name="connsiteY167" fmla="*/ 281258 h 3322711"/>
              <a:gd name="connsiteX168" fmla="*/ 2679946 w 3778392"/>
              <a:gd name="connsiteY168" fmla="*/ 281258 h 3322711"/>
              <a:gd name="connsiteX169" fmla="*/ 2748096 w 3778392"/>
              <a:gd name="connsiteY169" fmla="*/ 27950 h 3322711"/>
              <a:gd name="connsiteX170" fmla="*/ 2900434 w 3778392"/>
              <a:gd name="connsiteY170" fmla="*/ 206041 h 3322711"/>
              <a:gd name="connsiteX171" fmla="*/ 2887716 w 3778392"/>
              <a:gd name="connsiteY171" fmla="*/ 168726 h 3322711"/>
              <a:gd name="connsiteX172" fmla="*/ 2679946 w 3778392"/>
              <a:gd name="connsiteY172" fmla="*/ 281258 h 3322711"/>
              <a:gd name="connsiteX173" fmla="*/ 2608062 w 3778392"/>
              <a:gd name="connsiteY173" fmla="*/ 241309 h 3322711"/>
              <a:gd name="connsiteX174" fmla="*/ 2816662 w 3778392"/>
              <a:gd name="connsiteY174" fmla="*/ 198725 h 3322711"/>
              <a:gd name="connsiteX175" fmla="*/ 2883016 w 3778392"/>
              <a:gd name="connsiteY175" fmla="*/ 154677 h 3322711"/>
              <a:gd name="connsiteX176" fmla="*/ 2748096 w 3778392"/>
              <a:gd name="connsiteY176" fmla="*/ 27950 h 3322711"/>
              <a:gd name="connsiteX177" fmla="*/ 2109996 w 3778392"/>
              <a:gd name="connsiteY177" fmla="*/ 0 h 3322711"/>
              <a:gd name="connsiteX178" fmla="*/ 2375686 w 3778392"/>
              <a:gd name="connsiteY178" fmla="*/ 113411 h 3322711"/>
              <a:gd name="connsiteX179" fmla="*/ 2454066 w 3778392"/>
              <a:gd name="connsiteY179" fmla="*/ 216724 h 3322711"/>
              <a:gd name="connsiteX180" fmla="*/ 2583180 w 3778392"/>
              <a:gd name="connsiteY180" fmla="*/ 337451 h 3322711"/>
              <a:gd name="connsiteX181" fmla="*/ 2522908 w 3778392"/>
              <a:gd name="connsiteY181" fmla="*/ 340378 h 3322711"/>
              <a:gd name="connsiteX182" fmla="*/ 2616496 w 3778392"/>
              <a:gd name="connsiteY182" fmla="*/ 484080 h 3322711"/>
              <a:gd name="connsiteX183" fmla="*/ 2653542 w 3778392"/>
              <a:gd name="connsiteY183" fmla="*/ 525201 h 3322711"/>
              <a:gd name="connsiteX184" fmla="*/ 2708976 w 3778392"/>
              <a:gd name="connsiteY184" fmla="*/ 640953 h 3322711"/>
              <a:gd name="connsiteX185" fmla="*/ 2471624 w 3778392"/>
              <a:gd name="connsiteY185" fmla="*/ 522713 h 3322711"/>
              <a:gd name="connsiteX186" fmla="*/ 2256250 w 3778392"/>
              <a:gd name="connsiteY186" fmla="*/ 455545 h 3322711"/>
              <a:gd name="connsiteX187" fmla="*/ 2080690 w 3778392"/>
              <a:gd name="connsiteY187" fmla="*/ 511445 h 3322711"/>
              <a:gd name="connsiteX188" fmla="*/ 2074744 w 3778392"/>
              <a:gd name="connsiteY188" fmla="*/ 325159 h 3322711"/>
              <a:gd name="connsiteX189" fmla="*/ 2109996 w 3778392"/>
              <a:gd name="connsiteY189" fmla="*/ 0 h 33227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</a:cxnLst>
            <a:rect l="l" t="t" r="r" b="b"/>
            <a:pathLst>
              <a:path w="3778392" h="3322711">
                <a:moveTo>
                  <a:pt x="1849142" y="2908141"/>
                </a:moveTo>
                <a:cubicBezTo>
                  <a:pt x="1819698" y="2904775"/>
                  <a:pt x="1726526" y="3160863"/>
                  <a:pt x="1622572" y="3110524"/>
                </a:cubicBezTo>
                <a:cubicBezTo>
                  <a:pt x="1575848" y="3087988"/>
                  <a:pt x="1611098" y="2994479"/>
                  <a:pt x="1617042" y="2959651"/>
                </a:cubicBezTo>
                <a:cubicBezTo>
                  <a:pt x="1633216" y="2867020"/>
                  <a:pt x="1728324" y="2932286"/>
                  <a:pt x="1791774" y="2924677"/>
                </a:cubicBezTo>
                <a:cubicBezTo>
                  <a:pt x="1773942" y="2926872"/>
                  <a:pt x="1811956" y="2922335"/>
                  <a:pt x="1791774" y="2924677"/>
                </a:cubicBezTo>
                <a:cubicBezTo>
                  <a:pt x="1810298" y="2917067"/>
                  <a:pt x="1829374" y="2911507"/>
                  <a:pt x="1849142" y="2908141"/>
                </a:cubicBezTo>
                <a:close/>
                <a:moveTo>
                  <a:pt x="3261966" y="2834639"/>
                </a:moveTo>
                <a:cubicBezTo>
                  <a:pt x="3247272" y="2841681"/>
                  <a:pt x="3261966" y="2834639"/>
                  <a:pt x="3261966" y="2834639"/>
                </a:cubicBezTo>
                <a:close/>
                <a:moveTo>
                  <a:pt x="3548440" y="2330393"/>
                </a:moveTo>
                <a:cubicBezTo>
                  <a:pt x="3560250" y="2329033"/>
                  <a:pt x="3557824" y="2333085"/>
                  <a:pt x="3557676" y="2342469"/>
                </a:cubicBezTo>
                <a:cubicBezTo>
                  <a:pt x="3557444" y="2355053"/>
                  <a:pt x="3558626" y="2365610"/>
                  <a:pt x="3570182" y="2372755"/>
                </a:cubicBezTo>
                <a:cubicBezTo>
                  <a:pt x="3590512" y="2385311"/>
                  <a:pt x="3612698" y="2389230"/>
                  <a:pt x="3612380" y="2418262"/>
                </a:cubicBezTo>
                <a:cubicBezTo>
                  <a:pt x="3612064" y="2445242"/>
                  <a:pt x="3597850" y="2467556"/>
                  <a:pt x="3587242" y="2491283"/>
                </a:cubicBezTo>
                <a:cubicBezTo>
                  <a:pt x="3582498" y="2501920"/>
                  <a:pt x="3579018" y="2513570"/>
                  <a:pt x="3585724" y="2524207"/>
                </a:cubicBezTo>
                <a:cubicBezTo>
                  <a:pt x="3591882" y="2533938"/>
                  <a:pt x="3603714" y="2537244"/>
                  <a:pt x="3611938" y="2527913"/>
                </a:cubicBezTo>
                <a:cubicBezTo>
                  <a:pt x="3598314" y="2543349"/>
                  <a:pt x="3617590" y="2521595"/>
                  <a:pt x="3611938" y="2527913"/>
                </a:cubicBezTo>
                <a:cubicBezTo>
                  <a:pt x="3618728" y="2520288"/>
                  <a:pt x="3626404" y="2506372"/>
                  <a:pt x="3625414" y="2495815"/>
                </a:cubicBezTo>
                <a:cubicBezTo>
                  <a:pt x="3640470" y="2491336"/>
                  <a:pt x="3637224" y="2519035"/>
                  <a:pt x="3635936" y="2527433"/>
                </a:cubicBezTo>
                <a:cubicBezTo>
                  <a:pt x="3633532" y="2543375"/>
                  <a:pt x="3625244" y="2556545"/>
                  <a:pt x="3621406" y="2571848"/>
                </a:cubicBezTo>
                <a:cubicBezTo>
                  <a:pt x="3617358" y="2588217"/>
                  <a:pt x="3631866" y="2598960"/>
                  <a:pt x="3644710" y="2605545"/>
                </a:cubicBezTo>
                <a:cubicBezTo>
                  <a:pt x="3671008" y="2619035"/>
                  <a:pt x="3691716" y="2615489"/>
                  <a:pt x="3716242" y="2601013"/>
                </a:cubicBezTo>
                <a:cubicBezTo>
                  <a:pt x="3736276" y="2589203"/>
                  <a:pt x="3758124" y="2576646"/>
                  <a:pt x="3778392" y="2595495"/>
                </a:cubicBezTo>
                <a:cubicBezTo>
                  <a:pt x="3762870" y="2605732"/>
                  <a:pt x="3752578" y="2622314"/>
                  <a:pt x="3741254" y="2636604"/>
                </a:cubicBezTo>
                <a:cubicBezTo>
                  <a:pt x="3729044" y="2652066"/>
                  <a:pt x="3714176" y="2665609"/>
                  <a:pt x="3698276" y="2677153"/>
                </a:cubicBezTo>
                <a:cubicBezTo>
                  <a:pt x="3667444" y="2699547"/>
                  <a:pt x="3631382" y="2706611"/>
                  <a:pt x="3597282" y="2722127"/>
                </a:cubicBezTo>
                <a:cubicBezTo>
                  <a:pt x="3591186" y="2724873"/>
                  <a:pt x="3583004" y="2727806"/>
                  <a:pt x="3581128" y="2735190"/>
                </a:cubicBezTo>
                <a:cubicBezTo>
                  <a:pt x="3579250" y="2742548"/>
                  <a:pt x="3582920" y="2750120"/>
                  <a:pt x="3577394" y="2756598"/>
                </a:cubicBezTo>
                <a:cubicBezTo>
                  <a:pt x="3567568" y="2768088"/>
                  <a:pt x="3550106" y="2775526"/>
                  <a:pt x="3538738" y="2786243"/>
                </a:cubicBezTo>
                <a:cubicBezTo>
                  <a:pt x="3525812" y="2798427"/>
                  <a:pt x="3513622" y="2811463"/>
                  <a:pt x="3499260" y="2821967"/>
                </a:cubicBezTo>
                <a:cubicBezTo>
                  <a:pt x="3482812" y="2833937"/>
                  <a:pt x="3463600" y="2842228"/>
                  <a:pt x="3446308" y="2852999"/>
                </a:cubicBezTo>
                <a:cubicBezTo>
                  <a:pt x="3420390" y="2869181"/>
                  <a:pt x="3394302" y="2887549"/>
                  <a:pt x="3366254" y="2899973"/>
                </a:cubicBezTo>
                <a:cubicBezTo>
                  <a:pt x="3355224" y="2904878"/>
                  <a:pt x="3330762" y="2899120"/>
                  <a:pt x="3326670" y="2885150"/>
                </a:cubicBezTo>
                <a:lnTo>
                  <a:pt x="3331214" y="2876101"/>
                </a:lnTo>
                <a:lnTo>
                  <a:pt x="3308008" y="2896450"/>
                </a:lnTo>
                <a:cubicBezTo>
                  <a:pt x="3301724" y="2903212"/>
                  <a:pt x="3296894" y="2910984"/>
                  <a:pt x="3293444" y="2922925"/>
                </a:cubicBezTo>
                <a:cubicBezTo>
                  <a:pt x="3291132" y="2930924"/>
                  <a:pt x="3288558" y="2932588"/>
                  <a:pt x="3282368" y="2936918"/>
                </a:cubicBezTo>
                <a:cubicBezTo>
                  <a:pt x="3261408" y="2951526"/>
                  <a:pt x="3240560" y="2966134"/>
                  <a:pt x="3219636" y="2980764"/>
                </a:cubicBezTo>
                <a:cubicBezTo>
                  <a:pt x="3177268" y="3010322"/>
                  <a:pt x="3134938" y="3039926"/>
                  <a:pt x="3092606" y="3069529"/>
                </a:cubicBezTo>
                <a:cubicBezTo>
                  <a:pt x="3092904" y="3069324"/>
                  <a:pt x="3103422" y="3082519"/>
                  <a:pt x="3104578" y="3083886"/>
                </a:cubicBezTo>
                <a:cubicBezTo>
                  <a:pt x="3109204" y="3089424"/>
                  <a:pt x="3094322" y="3095851"/>
                  <a:pt x="3091226" y="3097241"/>
                </a:cubicBezTo>
                <a:cubicBezTo>
                  <a:pt x="3081604" y="3101525"/>
                  <a:pt x="3071422" y="3101366"/>
                  <a:pt x="3061016" y="3102186"/>
                </a:cubicBezTo>
                <a:cubicBezTo>
                  <a:pt x="3045650" y="3103508"/>
                  <a:pt x="3031590" y="3108453"/>
                  <a:pt x="3017082" y="3113353"/>
                </a:cubicBezTo>
                <a:cubicBezTo>
                  <a:pt x="2993922" y="3121215"/>
                  <a:pt x="2964458" y="3124976"/>
                  <a:pt x="2945250" y="3141088"/>
                </a:cubicBezTo>
                <a:cubicBezTo>
                  <a:pt x="2923022" y="3159775"/>
                  <a:pt x="2905046" y="3183521"/>
                  <a:pt x="2882594" y="3202300"/>
                </a:cubicBezTo>
                <a:cubicBezTo>
                  <a:pt x="2831908" y="3244643"/>
                  <a:pt x="2775554" y="3276024"/>
                  <a:pt x="2718268" y="3308111"/>
                </a:cubicBezTo>
                <a:cubicBezTo>
                  <a:pt x="2692458" y="3322537"/>
                  <a:pt x="2661728" y="3326889"/>
                  <a:pt x="2632786" y="3318389"/>
                </a:cubicBezTo>
                <a:cubicBezTo>
                  <a:pt x="2620440" y="3314765"/>
                  <a:pt x="2609476" y="3307883"/>
                  <a:pt x="2599070" y="3300431"/>
                </a:cubicBezTo>
                <a:cubicBezTo>
                  <a:pt x="2597318" y="3296921"/>
                  <a:pt x="2599070" y="3288467"/>
                  <a:pt x="2599070" y="3284410"/>
                </a:cubicBezTo>
                <a:cubicBezTo>
                  <a:pt x="2573000" y="3288991"/>
                  <a:pt x="2552300" y="3288786"/>
                  <a:pt x="2525708" y="3287099"/>
                </a:cubicBezTo>
                <a:cubicBezTo>
                  <a:pt x="2526642" y="3287145"/>
                  <a:pt x="2538650" y="3266612"/>
                  <a:pt x="2543722" y="3264492"/>
                </a:cubicBezTo>
                <a:cubicBezTo>
                  <a:pt x="2561028" y="3257268"/>
                  <a:pt x="2568450" y="3248084"/>
                  <a:pt x="2581018" y="3234957"/>
                </a:cubicBezTo>
                <a:cubicBezTo>
                  <a:pt x="2595228" y="3220121"/>
                  <a:pt x="2616264" y="3212236"/>
                  <a:pt x="2633606" y="3201753"/>
                </a:cubicBezTo>
                <a:cubicBezTo>
                  <a:pt x="2655126" y="3188695"/>
                  <a:pt x="2676646" y="3175750"/>
                  <a:pt x="2698278" y="3162852"/>
                </a:cubicBezTo>
                <a:cubicBezTo>
                  <a:pt x="2715694" y="3152505"/>
                  <a:pt x="2733074" y="3142364"/>
                  <a:pt x="2749820" y="3130969"/>
                </a:cubicBezTo>
                <a:cubicBezTo>
                  <a:pt x="2767610" y="3118914"/>
                  <a:pt x="2789130" y="3115951"/>
                  <a:pt x="2808972" y="3108841"/>
                </a:cubicBezTo>
                <a:cubicBezTo>
                  <a:pt x="2855666" y="3092159"/>
                  <a:pt x="2900942" y="3069483"/>
                  <a:pt x="2946444" y="3049793"/>
                </a:cubicBezTo>
                <a:cubicBezTo>
                  <a:pt x="2962854" y="3042706"/>
                  <a:pt x="2978630" y="3034525"/>
                  <a:pt x="2994108" y="3025568"/>
                </a:cubicBezTo>
                <a:cubicBezTo>
                  <a:pt x="3006640" y="3018321"/>
                  <a:pt x="3022864" y="3015336"/>
                  <a:pt x="3034424" y="3007314"/>
                </a:cubicBezTo>
                <a:cubicBezTo>
                  <a:pt x="3041100" y="3002665"/>
                  <a:pt x="3047852" y="2995988"/>
                  <a:pt x="3054006" y="2991521"/>
                </a:cubicBezTo>
                <a:cubicBezTo>
                  <a:pt x="3068066" y="2981403"/>
                  <a:pt x="3075562" y="2964128"/>
                  <a:pt x="3088130" y="2952574"/>
                </a:cubicBezTo>
                <a:cubicBezTo>
                  <a:pt x="3100848" y="2940792"/>
                  <a:pt x="3118378" y="2933750"/>
                  <a:pt x="3134676" y="2928394"/>
                </a:cubicBezTo>
                <a:cubicBezTo>
                  <a:pt x="3150862" y="2923062"/>
                  <a:pt x="3161678" y="2911462"/>
                  <a:pt x="3174770" y="2900477"/>
                </a:cubicBezTo>
                <a:cubicBezTo>
                  <a:pt x="3186816" y="2890313"/>
                  <a:pt x="3188046" y="2873654"/>
                  <a:pt x="3202032" y="2864288"/>
                </a:cubicBezTo>
                <a:cubicBezTo>
                  <a:pt x="3220232" y="2852096"/>
                  <a:pt x="3242200" y="2844119"/>
                  <a:pt x="3261966" y="2834639"/>
                </a:cubicBezTo>
                <a:cubicBezTo>
                  <a:pt x="3257082" y="2855127"/>
                  <a:pt x="3252158" y="2875592"/>
                  <a:pt x="3247236" y="2896079"/>
                </a:cubicBezTo>
                <a:cubicBezTo>
                  <a:pt x="3263086" y="2889220"/>
                  <a:pt x="3278862" y="2882337"/>
                  <a:pt x="3294676" y="2875500"/>
                </a:cubicBezTo>
                <a:cubicBezTo>
                  <a:pt x="3304260" y="2871319"/>
                  <a:pt x="3309324" y="2868168"/>
                  <a:pt x="3314038" y="2867704"/>
                </a:cubicBezTo>
                <a:lnTo>
                  <a:pt x="3331260" y="2876006"/>
                </a:lnTo>
                <a:lnTo>
                  <a:pt x="3332438" y="2873661"/>
                </a:lnTo>
                <a:cubicBezTo>
                  <a:pt x="3345326" y="2860957"/>
                  <a:pt x="3375090" y="2845981"/>
                  <a:pt x="3381354" y="2841082"/>
                </a:cubicBezTo>
                <a:cubicBezTo>
                  <a:pt x="3397676" y="2828339"/>
                  <a:pt x="3425808" y="2814103"/>
                  <a:pt x="3426378" y="2790082"/>
                </a:cubicBezTo>
                <a:cubicBezTo>
                  <a:pt x="3427138" y="2761743"/>
                  <a:pt x="3373088" y="2749267"/>
                  <a:pt x="3378570" y="2722447"/>
                </a:cubicBezTo>
                <a:cubicBezTo>
                  <a:pt x="3382936" y="2701546"/>
                  <a:pt x="3423342" y="2700933"/>
                  <a:pt x="3438252" y="2692988"/>
                </a:cubicBezTo>
                <a:cubicBezTo>
                  <a:pt x="3463664" y="2679419"/>
                  <a:pt x="3477688" y="2658651"/>
                  <a:pt x="3497426" y="2638603"/>
                </a:cubicBezTo>
                <a:cubicBezTo>
                  <a:pt x="3546984" y="2588163"/>
                  <a:pt x="3549304" y="2526287"/>
                  <a:pt x="3540004" y="2459878"/>
                </a:cubicBezTo>
                <a:cubicBezTo>
                  <a:pt x="3536694" y="2436391"/>
                  <a:pt x="3523556" y="2400374"/>
                  <a:pt x="3540680" y="2381446"/>
                </a:cubicBezTo>
                <a:cubicBezTo>
                  <a:pt x="3549558" y="2371582"/>
                  <a:pt x="3542114" y="2348228"/>
                  <a:pt x="3540574" y="2336471"/>
                </a:cubicBezTo>
                <a:cubicBezTo>
                  <a:pt x="3539710" y="2329753"/>
                  <a:pt x="3538738" y="2331566"/>
                  <a:pt x="3548440" y="2330393"/>
                </a:cubicBezTo>
                <a:close/>
                <a:moveTo>
                  <a:pt x="51152" y="1769618"/>
                </a:moveTo>
                <a:lnTo>
                  <a:pt x="51216" y="1769741"/>
                </a:lnTo>
                <a:lnTo>
                  <a:pt x="51274" y="1769979"/>
                </a:lnTo>
                <a:close/>
                <a:moveTo>
                  <a:pt x="46258" y="1760425"/>
                </a:moveTo>
                <a:cubicBezTo>
                  <a:pt x="47502" y="1760754"/>
                  <a:pt x="48738" y="1763004"/>
                  <a:pt x="50020" y="1766274"/>
                </a:cubicBezTo>
                <a:lnTo>
                  <a:pt x="51152" y="1769618"/>
                </a:lnTo>
                <a:close/>
                <a:moveTo>
                  <a:pt x="2638296" y="1694404"/>
                </a:moveTo>
                <a:cubicBezTo>
                  <a:pt x="2638672" y="1695131"/>
                  <a:pt x="2645698" y="1709317"/>
                  <a:pt x="2640824" y="1699549"/>
                </a:cubicBezTo>
                <a:cubicBezTo>
                  <a:pt x="2638786" y="1695415"/>
                  <a:pt x="2638172" y="1694162"/>
                  <a:pt x="2638296" y="1694404"/>
                </a:cubicBezTo>
                <a:close/>
                <a:moveTo>
                  <a:pt x="155442" y="1489411"/>
                </a:moveTo>
                <a:lnTo>
                  <a:pt x="165142" y="1489411"/>
                </a:lnTo>
                <a:lnTo>
                  <a:pt x="155612" y="1492461"/>
                </a:lnTo>
                <a:close/>
                <a:moveTo>
                  <a:pt x="154960" y="1480725"/>
                </a:moveTo>
                <a:lnTo>
                  <a:pt x="155442" y="1489411"/>
                </a:lnTo>
                <a:lnTo>
                  <a:pt x="154636" y="1489411"/>
                </a:lnTo>
                <a:cubicBezTo>
                  <a:pt x="154948" y="1481143"/>
                  <a:pt x="154922" y="1479140"/>
                  <a:pt x="154960" y="1480725"/>
                </a:cubicBezTo>
                <a:close/>
                <a:moveTo>
                  <a:pt x="2178392" y="655248"/>
                </a:moveTo>
                <a:cubicBezTo>
                  <a:pt x="2186128" y="659842"/>
                  <a:pt x="2192816" y="682787"/>
                  <a:pt x="2201370" y="734315"/>
                </a:cubicBezTo>
                <a:cubicBezTo>
                  <a:pt x="2209802" y="785972"/>
                  <a:pt x="2214916" y="838214"/>
                  <a:pt x="2223350" y="889725"/>
                </a:cubicBezTo>
                <a:cubicBezTo>
                  <a:pt x="2233026" y="948844"/>
                  <a:pt x="2249614" y="901285"/>
                  <a:pt x="2281548" y="903919"/>
                </a:cubicBezTo>
                <a:cubicBezTo>
                  <a:pt x="2359374" y="909919"/>
                  <a:pt x="2309194" y="1225859"/>
                  <a:pt x="2347900" y="1276052"/>
                </a:cubicBezTo>
                <a:cubicBezTo>
                  <a:pt x="2368222" y="1302539"/>
                  <a:pt x="2493050" y="1327855"/>
                  <a:pt x="2476184" y="1377902"/>
                </a:cubicBezTo>
                <a:cubicBezTo>
                  <a:pt x="2468168" y="1401170"/>
                  <a:pt x="2522494" y="1521312"/>
                  <a:pt x="2519038" y="1524970"/>
                </a:cubicBezTo>
                <a:cubicBezTo>
                  <a:pt x="2521112" y="1516337"/>
                  <a:pt x="2523048" y="1507703"/>
                  <a:pt x="2525120" y="1499069"/>
                </a:cubicBezTo>
                <a:cubicBezTo>
                  <a:pt x="2586222" y="1496727"/>
                  <a:pt x="2560094" y="1575603"/>
                  <a:pt x="2567974" y="1607065"/>
                </a:cubicBezTo>
                <a:cubicBezTo>
                  <a:pt x="2578618" y="1649356"/>
                  <a:pt x="2623130" y="1663697"/>
                  <a:pt x="2640824" y="1699549"/>
                </a:cubicBezTo>
                <a:cubicBezTo>
                  <a:pt x="2666676" y="1751791"/>
                  <a:pt x="2670822" y="1830667"/>
                  <a:pt x="2635572" y="1880275"/>
                </a:cubicBezTo>
                <a:cubicBezTo>
                  <a:pt x="2623684" y="1897103"/>
                  <a:pt x="2640548" y="1961784"/>
                  <a:pt x="2638198" y="1984759"/>
                </a:cubicBezTo>
                <a:cubicBezTo>
                  <a:pt x="2631148" y="2051196"/>
                  <a:pt x="2540464" y="2091292"/>
                  <a:pt x="2530788" y="2157729"/>
                </a:cubicBezTo>
                <a:cubicBezTo>
                  <a:pt x="2523324" y="2209239"/>
                  <a:pt x="2453928" y="2279480"/>
                  <a:pt x="2411076" y="2305382"/>
                </a:cubicBezTo>
                <a:cubicBezTo>
                  <a:pt x="2281686" y="2383964"/>
                  <a:pt x="2198328" y="2537032"/>
                  <a:pt x="2103774" y="2650735"/>
                </a:cubicBezTo>
                <a:cubicBezTo>
                  <a:pt x="2060784" y="2702392"/>
                  <a:pt x="1991250" y="2686734"/>
                  <a:pt x="1931808" y="2712197"/>
                </a:cubicBezTo>
                <a:cubicBezTo>
                  <a:pt x="1909690" y="2721709"/>
                  <a:pt x="1823430" y="2785657"/>
                  <a:pt x="1805460" y="2783901"/>
                </a:cubicBezTo>
                <a:cubicBezTo>
                  <a:pt x="1766754" y="2780535"/>
                  <a:pt x="1773804" y="2720099"/>
                  <a:pt x="1770210" y="2705758"/>
                </a:cubicBezTo>
                <a:cubicBezTo>
                  <a:pt x="1767582" y="2695221"/>
                  <a:pt x="1657960" y="2765317"/>
                  <a:pt x="1642756" y="2762683"/>
                </a:cubicBezTo>
                <a:cubicBezTo>
                  <a:pt x="1603358" y="2755805"/>
                  <a:pt x="1525944" y="2724343"/>
                  <a:pt x="1492216" y="2700929"/>
                </a:cubicBezTo>
                <a:cubicBezTo>
                  <a:pt x="1441896" y="2665808"/>
                  <a:pt x="1510186" y="2595274"/>
                  <a:pt x="1497882" y="2548885"/>
                </a:cubicBezTo>
                <a:cubicBezTo>
                  <a:pt x="1490004" y="2518301"/>
                  <a:pt x="1432774" y="2528252"/>
                  <a:pt x="1431530" y="2519472"/>
                </a:cubicBezTo>
                <a:cubicBezTo>
                  <a:pt x="1429870" y="2507911"/>
                  <a:pt x="1511706" y="2438401"/>
                  <a:pt x="1465950" y="2418061"/>
                </a:cubicBezTo>
                <a:cubicBezTo>
                  <a:pt x="1472308" y="2420841"/>
                  <a:pt x="1385634" y="2497814"/>
                  <a:pt x="1353840" y="2495619"/>
                </a:cubicBezTo>
                <a:cubicBezTo>
                  <a:pt x="1378170" y="2460205"/>
                  <a:pt x="1416324" y="2437670"/>
                  <a:pt x="1444662" y="2396988"/>
                </a:cubicBezTo>
                <a:cubicBezTo>
                  <a:pt x="1466642" y="2365672"/>
                  <a:pt x="1475350" y="2331869"/>
                  <a:pt x="1491800" y="2303772"/>
                </a:cubicBezTo>
                <a:cubicBezTo>
                  <a:pt x="1448948" y="2377525"/>
                  <a:pt x="1347066" y="2416158"/>
                  <a:pt x="1284860" y="2472351"/>
                </a:cubicBezTo>
                <a:cubicBezTo>
                  <a:pt x="1282924" y="2444401"/>
                  <a:pt x="1295780" y="2365672"/>
                  <a:pt x="1273940" y="2339771"/>
                </a:cubicBezTo>
                <a:cubicBezTo>
                  <a:pt x="1258456" y="2321186"/>
                  <a:pt x="1265092" y="2275822"/>
                  <a:pt x="1249886" y="2269090"/>
                </a:cubicBezTo>
                <a:cubicBezTo>
                  <a:pt x="1164456" y="2231189"/>
                  <a:pt x="1084140" y="2212312"/>
                  <a:pt x="991798" y="2217287"/>
                </a:cubicBezTo>
                <a:cubicBezTo>
                  <a:pt x="875126" y="2223287"/>
                  <a:pt x="758178" y="2290748"/>
                  <a:pt x="643994" y="2310943"/>
                </a:cubicBezTo>
                <a:cubicBezTo>
                  <a:pt x="586764" y="2321186"/>
                  <a:pt x="580958" y="2388501"/>
                  <a:pt x="518198" y="2390842"/>
                </a:cubicBezTo>
                <a:cubicBezTo>
                  <a:pt x="464700" y="2393037"/>
                  <a:pt x="410650" y="2384549"/>
                  <a:pt x="357014" y="2386891"/>
                </a:cubicBezTo>
                <a:cubicBezTo>
                  <a:pt x="270340" y="2390549"/>
                  <a:pt x="198596" y="2470303"/>
                  <a:pt x="106114" y="2480253"/>
                </a:cubicBezTo>
                <a:cubicBezTo>
                  <a:pt x="70726" y="2484058"/>
                  <a:pt x="-10142" y="2419378"/>
                  <a:pt x="1054" y="2381915"/>
                </a:cubicBezTo>
                <a:cubicBezTo>
                  <a:pt x="7828" y="2359673"/>
                  <a:pt x="46258" y="2367721"/>
                  <a:pt x="63400" y="2334210"/>
                </a:cubicBezTo>
                <a:cubicBezTo>
                  <a:pt x="99894" y="2263529"/>
                  <a:pt x="103350" y="2216702"/>
                  <a:pt x="88558" y="2142363"/>
                </a:cubicBezTo>
                <a:cubicBezTo>
                  <a:pt x="77638" y="2088219"/>
                  <a:pt x="107358" y="2041098"/>
                  <a:pt x="88558" y="1985198"/>
                </a:cubicBezTo>
                <a:cubicBezTo>
                  <a:pt x="80678" y="1962040"/>
                  <a:pt x="67824" y="1848996"/>
                  <a:pt x="56640" y="1792562"/>
                </a:cubicBezTo>
                <a:lnTo>
                  <a:pt x="51274" y="1769979"/>
                </a:lnTo>
                <a:lnTo>
                  <a:pt x="54068" y="1778242"/>
                </a:lnTo>
                <a:cubicBezTo>
                  <a:pt x="56936" y="1787058"/>
                  <a:pt x="60220" y="1796351"/>
                  <a:pt x="64368" y="1798912"/>
                </a:cubicBezTo>
                <a:cubicBezTo>
                  <a:pt x="75980" y="1806082"/>
                  <a:pt x="71140" y="1765108"/>
                  <a:pt x="71002" y="1765693"/>
                </a:cubicBezTo>
                <a:cubicBezTo>
                  <a:pt x="74182" y="1750182"/>
                  <a:pt x="96714" y="1834471"/>
                  <a:pt x="113442" y="1814423"/>
                </a:cubicBezTo>
                <a:cubicBezTo>
                  <a:pt x="159750" y="1758669"/>
                  <a:pt x="49990" y="1682428"/>
                  <a:pt x="118418" y="1611455"/>
                </a:cubicBezTo>
                <a:cubicBezTo>
                  <a:pt x="137772" y="1591352"/>
                  <a:pt x="126114" y="1512989"/>
                  <a:pt x="151698" y="1493713"/>
                </a:cubicBezTo>
                <a:lnTo>
                  <a:pt x="155612" y="1492461"/>
                </a:lnTo>
                <a:lnTo>
                  <a:pt x="155672" y="1493563"/>
                </a:lnTo>
                <a:cubicBezTo>
                  <a:pt x="156812" y="1505727"/>
                  <a:pt x="159820" y="1521532"/>
                  <a:pt x="167906" y="1519556"/>
                </a:cubicBezTo>
                <a:cubicBezTo>
                  <a:pt x="209516" y="1509020"/>
                  <a:pt x="286790" y="1426925"/>
                  <a:pt x="324944" y="1399414"/>
                </a:cubicBezTo>
                <a:cubicBezTo>
                  <a:pt x="361300" y="1373366"/>
                  <a:pt x="401526" y="1394146"/>
                  <a:pt x="444104" y="1373220"/>
                </a:cubicBezTo>
                <a:cubicBezTo>
                  <a:pt x="458480" y="1366195"/>
                  <a:pt x="512254" y="1335319"/>
                  <a:pt x="528152" y="1336489"/>
                </a:cubicBezTo>
                <a:cubicBezTo>
                  <a:pt x="645930" y="1344830"/>
                  <a:pt x="649108" y="1291271"/>
                  <a:pt x="712560" y="1232005"/>
                </a:cubicBezTo>
                <a:cubicBezTo>
                  <a:pt x="720024" y="1224981"/>
                  <a:pt x="811952" y="1059182"/>
                  <a:pt x="817620" y="1070450"/>
                </a:cubicBezTo>
                <a:cubicBezTo>
                  <a:pt x="827434" y="1095620"/>
                  <a:pt x="836972" y="1120497"/>
                  <a:pt x="848170" y="1145081"/>
                </a:cubicBezTo>
                <a:cubicBezTo>
                  <a:pt x="851626" y="1131033"/>
                  <a:pt x="854944" y="1116839"/>
                  <a:pt x="858262" y="1102644"/>
                </a:cubicBezTo>
                <a:cubicBezTo>
                  <a:pt x="876784" y="1140545"/>
                  <a:pt x="820798" y="1035622"/>
                  <a:pt x="888950" y="1054938"/>
                </a:cubicBezTo>
                <a:cubicBezTo>
                  <a:pt x="934568" y="1067816"/>
                  <a:pt x="908302" y="1001965"/>
                  <a:pt x="946594" y="981477"/>
                </a:cubicBezTo>
                <a:cubicBezTo>
                  <a:pt x="995530" y="955283"/>
                  <a:pt x="1179386" y="765924"/>
                  <a:pt x="1184224" y="955430"/>
                </a:cubicBezTo>
                <a:cubicBezTo>
                  <a:pt x="1184224" y="935821"/>
                  <a:pt x="1295504" y="959673"/>
                  <a:pt x="1287624" y="936259"/>
                </a:cubicBezTo>
                <a:cubicBezTo>
                  <a:pt x="1268962" y="880213"/>
                  <a:pt x="1336008" y="797386"/>
                  <a:pt x="1388952" y="762266"/>
                </a:cubicBezTo>
                <a:cubicBezTo>
                  <a:pt x="1443970" y="725974"/>
                  <a:pt x="1560366" y="766070"/>
                  <a:pt x="1462908" y="687195"/>
                </a:cubicBezTo>
                <a:cubicBezTo>
                  <a:pt x="1449500" y="676366"/>
                  <a:pt x="1494150" y="660855"/>
                  <a:pt x="1511844" y="678708"/>
                </a:cubicBezTo>
                <a:cubicBezTo>
                  <a:pt x="1532442" y="699048"/>
                  <a:pt x="1556356" y="714560"/>
                  <a:pt x="1583728" y="725243"/>
                </a:cubicBezTo>
                <a:cubicBezTo>
                  <a:pt x="1590778" y="728608"/>
                  <a:pt x="1669020" y="757437"/>
                  <a:pt x="1675240" y="756120"/>
                </a:cubicBezTo>
                <a:cubicBezTo>
                  <a:pt x="1715606" y="746900"/>
                  <a:pt x="1747124" y="706219"/>
                  <a:pt x="1782374" y="752461"/>
                </a:cubicBezTo>
                <a:cubicBezTo>
                  <a:pt x="1802834" y="779533"/>
                  <a:pt x="1711320" y="827824"/>
                  <a:pt x="1711320" y="862945"/>
                </a:cubicBezTo>
                <a:cubicBezTo>
                  <a:pt x="1711320" y="934503"/>
                  <a:pt x="1646350" y="930845"/>
                  <a:pt x="1708280" y="1001525"/>
                </a:cubicBezTo>
                <a:cubicBezTo>
                  <a:pt x="1727356" y="1023330"/>
                  <a:pt x="1808086" y="1074840"/>
                  <a:pt x="1834628" y="1088010"/>
                </a:cubicBezTo>
                <a:cubicBezTo>
                  <a:pt x="1888126" y="1114643"/>
                  <a:pt x="1914114" y="1189421"/>
                  <a:pt x="1987242" y="1154008"/>
                </a:cubicBezTo>
                <a:cubicBezTo>
                  <a:pt x="2065344" y="1116253"/>
                  <a:pt x="2071428" y="951478"/>
                  <a:pt x="2078340" y="879920"/>
                </a:cubicBezTo>
                <a:cubicBezTo>
                  <a:pt x="2081656" y="845092"/>
                  <a:pt x="2098936" y="764900"/>
                  <a:pt x="2117460" y="737827"/>
                </a:cubicBezTo>
                <a:cubicBezTo>
                  <a:pt x="2149686" y="690908"/>
                  <a:pt x="2165496" y="647591"/>
                  <a:pt x="2178392" y="655248"/>
                </a:cubicBezTo>
                <a:close/>
                <a:moveTo>
                  <a:pt x="2679946" y="281258"/>
                </a:moveTo>
                <a:cubicBezTo>
                  <a:pt x="2668748" y="276868"/>
                  <a:pt x="2714920" y="294868"/>
                  <a:pt x="2679946" y="281258"/>
                </a:cubicBezTo>
                <a:close/>
                <a:moveTo>
                  <a:pt x="2748096" y="27950"/>
                </a:moveTo>
                <a:cubicBezTo>
                  <a:pt x="2791226" y="47559"/>
                  <a:pt x="2975772" y="139312"/>
                  <a:pt x="2900434" y="206041"/>
                </a:cubicBezTo>
                <a:cubicBezTo>
                  <a:pt x="2890896" y="196237"/>
                  <a:pt x="2886610" y="183798"/>
                  <a:pt x="2887716" y="168726"/>
                </a:cubicBezTo>
                <a:cubicBezTo>
                  <a:pt x="2890066" y="246430"/>
                  <a:pt x="2739112" y="304233"/>
                  <a:pt x="2679946" y="281258"/>
                </a:cubicBezTo>
                <a:cubicBezTo>
                  <a:pt x="2668748" y="276868"/>
                  <a:pt x="2603500" y="254186"/>
                  <a:pt x="2608062" y="241309"/>
                </a:cubicBezTo>
                <a:cubicBezTo>
                  <a:pt x="2695290" y="233406"/>
                  <a:pt x="2740908" y="231797"/>
                  <a:pt x="2816662" y="198725"/>
                </a:cubicBezTo>
                <a:cubicBezTo>
                  <a:pt x="2829656" y="193018"/>
                  <a:pt x="2835600" y="86046"/>
                  <a:pt x="2883016" y="154677"/>
                </a:cubicBezTo>
                <a:cubicBezTo>
                  <a:pt x="2857856" y="87948"/>
                  <a:pt x="2773532" y="88387"/>
                  <a:pt x="2748096" y="27950"/>
                </a:cubicBezTo>
                <a:close/>
                <a:moveTo>
                  <a:pt x="2109996" y="0"/>
                </a:moveTo>
                <a:cubicBezTo>
                  <a:pt x="2151190" y="4975"/>
                  <a:pt x="2367254" y="75217"/>
                  <a:pt x="2375686" y="113411"/>
                </a:cubicBezTo>
                <a:cubicBezTo>
                  <a:pt x="2410660" y="103752"/>
                  <a:pt x="2472038" y="184676"/>
                  <a:pt x="2454066" y="216724"/>
                </a:cubicBezTo>
                <a:cubicBezTo>
                  <a:pt x="2510882" y="211017"/>
                  <a:pt x="2598248" y="277015"/>
                  <a:pt x="2583180" y="337451"/>
                </a:cubicBezTo>
                <a:cubicBezTo>
                  <a:pt x="2563136" y="340378"/>
                  <a:pt x="2542538" y="337012"/>
                  <a:pt x="2522908" y="340378"/>
                </a:cubicBezTo>
                <a:cubicBezTo>
                  <a:pt x="2530512" y="361743"/>
                  <a:pt x="2608200" y="482032"/>
                  <a:pt x="2616496" y="484080"/>
                </a:cubicBezTo>
                <a:cubicBezTo>
                  <a:pt x="2641930" y="481154"/>
                  <a:pt x="2666814" y="493739"/>
                  <a:pt x="2653542" y="525201"/>
                </a:cubicBezTo>
                <a:cubicBezTo>
                  <a:pt x="2691972" y="525786"/>
                  <a:pt x="2790258" y="640953"/>
                  <a:pt x="2708976" y="640953"/>
                </a:cubicBezTo>
                <a:cubicBezTo>
                  <a:pt x="2635296" y="640953"/>
                  <a:pt x="2506736" y="577443"/>
                  <a:pt x="2471624" y="522713"/>
                </a:cubicBezTo>
                <a:cubicBezTo>
                  <a:pt x="2405684" y="440180"/>
                  <a:pt x="2364628" y="379889"/>
                  <a:pt x="2256250" y="455545"/>
                </a:cubicBezTo>
                <a:cubicBezTo>
                  <a:pt x="2301454" y="546127"/>
                  <a:pt x="2129348" y="541737"/>
                  <a:pt x="2080690" y="511445"/>
                </a:cubicBezTo>
                <a:cubicBezTo>
                  <a:pt x="2092162" y="464032"/>
                  <a:pt x="2114834" y="359695"/>
                  <a:pt x="2074744" y="325159"/>
                </a:cubicBezTo>
                <a:cubicBezTo>
                  <a:pt x="2129210" y="245991"/>
                  <a:pt x="2104052" y="94533"/>
                  <a:pt x="2109996" y="0"/>
                </a:cubicBezTo>
                <a:close/>
              </a:path>
            </a:pathLst>
          </a:custGeom>
          <a:solidFill>
            <a:schemeClr val="tx1">
              <a:lumMod val="20000"/>
              <a:lumOff val="80000"/>
            </a:schemeClr>
          </a:solidFill>
          <a:ln w="12700" cap="flat">
            <a:noFill/>
            <a:miter lim="400000"/>
          </a:ln>
          <a:effectLst/>
        </p:spPr>
        <p:txBody>
          <a:bodyPr wrap="square" lIns="35719" tIns="35719" rIns="35719" bIns="35719" numCol="1" anchor="ctr">
            <a:noAutofit/>
          </a:bodyPr>
          <a:lstStyle/>
          <a:p>
            <a:endParaRPr sz="2532" dirty="0">
              <a:latin typeface="Nunito Sans ExtraLight" pitchFamily="2" charset="77"/>
            </a:endParaRPr>
          </a:p>
        </p:txBody>
      </p:sp>
      <p:sp>
        <p:nvSpPr>
          <p:cNvPr id="55" name="Shape 6492">
            <a:extLst>
              <a:ext uri="{FF2B5EF4-FFF2-40B4-BE49-F238E27FC236}">
                <a16:creationId xmlns:a16="http://schemas.microsoft.com/office/drawing/2014/main" id="{F90442D0-EEC6-5A4C-8340-70AEF724D87B}"/>
              </a:ext>
            </a:extLst>
          </p:cNvPr>
          <p:cNvSpPr/>
          <p:nvPr/>
        </p:nvSpPr>
        <p:spPr>
          <a:xfrm>
            <a:off x="3090987" y="3985986"/>
            <a:ext cx="1480609" cy="241496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156" h="21346" extrusionOk="0">
                <a:moveTo>
                  <a:pt x="14907" y="13611"/>
                </a:moveTo>
                <a:cubicBezTo>
                  <a:pt x="14908" y="13576"/>
                  <a:pt x="14915" y="13542"/>
                  <a:pt x="14927" y="13508"/>
                </a:cubicBezTo>
                <a:cubicBezTo>
                  <a:pt x="14945" y="13527"/>
                  <a:pt x="14935" y="13561"/>
                  <a:pt x="14907" y="13611"/>
                </a:cubicBezTo>
                <a:cubicBezTo>
                  <a:pt x="14911" y="13596"/>
                  <a:pt x="14935" y="13561"/>
                  <a:pt x="14907" y="13611"/>
                </a:cubicBezTo>
                <a:close/>
                <a:moveTo>
                  <a:pt x="13846" y="3906"/>
                </a:moveTo>
                <a:cubicBezTo>
                  <a:pt x="13745" y="4068"/>
                  <a:pt x="13727" y="4129"/>
                  <a:pt x="13495" y="4231"/>
                </a:cubicBezTo>
                <a:cubicBezTo>
                  <a:pt x="13568" y="4090"/>
                  <a:pt x="13714" y="3995"/>
                  <a:pt x="13864" y="3877"/>
                </a:cubicBezTo>
                <a:lnTo>
                  <a:pt x="13846" y="3906"/>
                </a:lnTo>
                <a:cubicBezTo>
                  <a:pt x="13827" y="3937"/>
                  <a:pt x="13846" y="3906"/>
                  <a:pt x="13846" y="3906"/>
                </a:cubicBezTo>
                <a:close/>
                <a:moveTo>
                  <a:pt x="12475" y="14778"/>
                </a:moveTo>
                <a:cubicBezTo>
                  <a:pt x="12516" y="14778"/>
                  <a:pt x="12564" y="14776"/>
                  <a:pt x="12595" y="14795"/>
                </a:cubicBezTo>
                <a:cubicBezTo>
                  <a:pt x="12555" y="14785"/>
                  <a:pt x="12514" y="14778"/>
                  <a:pt x="12475" y="14778"/>
                </a:cubicBezTo>
                <a:cubicBezTo>
                  <a:pt x="12476" y="14778"/>
                  <a:pt x="12514" y="14778"/>
                  <a:pt x="12475" y="14778"/>
                </a:cubicBezTo>
                <a:close/>
                <a:moveTo>
                  <a:pt x="7113" y="17141"/>
                </a:moveTo>
                <a:cubicBezTo>
                  <a:pt x="7109" y="17139"/>
                  <a:pt x="7101" y="17127"/>
                  <a:pt x="7096" y="17118"/>
                </a:cubicBezTo>
                <a:cubicBezTo>
                  <a:pt x="7113" y="17112"/>
                  <a:pt x="7129" y="17104"/>
                  <a:pt x="7143" y="17096"/>
                </a:cubicBezTo>
                <a:cubicBezTo>
                  <a:pt x="7135" y="17114"/>
                  <a:pt x="7137" y="17132"/>
                  <a:pt x="7149" y="17150"/>
                </a:cubicBezTo>
                <a:lnTo>
                  <a:pt x="7113" y="17141"/>
                </a:lnTo>
                <a:cubicBezTo>
                  <a:pt x="7109" y="17139"/>
                  <a:pt x="7113" y="17141"/>
                  <a:pt x="7113" y="17141"/>
                </a:cubicBezTo>
                <a:close/>
                <a:moveTo>
                  <a:pt x="4271" y="153"/>
                </a:moveTo>
                <a:cubicBezTo>
                  <a:pt x="4271" y="153"/>
                  <a:pt x="4274" y="153"/>
                  <a:pt x="4271" y="153"/>
                </a:cubicBezTo>
                <a:cubicBezTo>
                  <a:pt x="4271" y="153"/>
                  <a:pt x="4271" y="153"/>
                  <a:pt x="4271" y="153"/>
                </a:cubicBezTo>
                <a:close/>
                <a:moveTo>
                  <a:pt x="21083" y="5876"/>
                </a:moveTo>
                <a:cubicBezTo>
                  <a:pt x="20878" y="5351"/>
                  <a:pt x="20177" y="5444"/>
                  <a:pt x="19555" y="5083"/>
                </a:cubicBezTo>
                <a:cubicBezTo>
                  <a:pt x="19066" y="4799"/>
                  <a:pt x="18685" y="4740"/>
                  <a:pt x="18023" y="4717"/>
                </a:cubicBezTo>
                <a:cubicBezTo>
                  <a:pt x="17537" y="4700"/>
                  <a:pt x="17283" y="4482"/>
                  <a:pt x="16812" y="4685"/>
                </a:cubicBezTo>
                <a:cubicBezTo>
                  <a:pt x="16950" y="4215"/>
                  <a:pt x="15462" y="3995"/>
                  <a:pt x="14945" y="4103"/>
                </a:cubicBezTo>
                <a:cubicBezTo>
                  <a:pt x="14955" y="4083"/>
                  <a:pt x="15053" y="3900"/>
                  <a:pt x="15053" y="3900"/>
                </a:cubicBezTo>
                <a:cubicBezTo>
                  <a:pt x="14663" y="3887"/>
                  <a:pt x="14273" y="3873"/>
                  <a:pt x="13883" y="3862"/>
                </a:cubicBezTo>
                <a:cubicBezTo>
                  <a:pt x="14117" y="3655"/>
                  <a:pt x="14501" y="3533"/>
                  <a:pt x="14274" y="3246"/>
                </a:cubicBezTo>
                <a:cubicBezTo>
                  <a:pt x="13791" y="3298"/>
                  <a:pt x="13738" y="2329"/>
                  <a:pt x="13421" y="2513"/>
                </a:cubicBezTo>
                <a:cubicBezTo>
                  <a:pt x="13222" y="2341"/>
                  <a:pt x="12877" y="2206"/>
                  <a:pt x="12575" y="2135"/>
                </a:cubicBezTo>
                <a:cubicBezTo>
                  <a:pt x="12586" y="2119"/>
                  <a:pt x="12595" y="2102"/>
                  <a:pt x="12600" y="2085"/>
                </a:cubicBezTo>
                <a:cubicBezTo>
                  <a:pt x="12472" y="2018"/>
                  <a:pt x="11718" y="1855"/>
                  <a:pt x="11552" y="2009"/>
                </a:cubicBezTo>
                <a:cubicBezTo>
                  <a:pt x="11407" y="1950"/>
                  <a:pt x="11152" y="1951"/>
                  <a:pt x="10982" y="1957"/>
                </a:cubicBezTo>
                <a:lnTo>
                  <a:pt x="10971" y="1915"/>
                </a:lnTo>
                <a:lnTo>
                  <a:pt x="10942" y="1935"/>
                </a:lnTo>
                <a:cubicBezTo>
                  <a:pt x="10847" y="1887"/>
                  <a:pt x="10590" y="1730"/>
                  <a:pt x="10461" y="1730"/>
                </a:cubicBezTo>
                <a:cubicBezTo>
                  <a:pt x="10603" y="1730"/>
                  <a:pt x="10202" y="1408"/>
                  <a:pt x="10132" y="1370"/>
                </a:cubicBezTo>
                <a:cubicBezTo>
                  <a:pt x="10175" y="1376"/>
                  <a:pt x="10205" y="1380"/>
                  <a:pt x="10205" y="1380"/>
                </a:cubicBezTo>
                <a:cubicBezTo>
                  <a:pt x="9946" y="1224"/>
                  <a:pt x="9692" y="1045"/>
                  <a:pt x="9292" y="1115"/>
                </a:cubicBezTo>
                <a:cubicBezTo>
                  <a:pt x="9308" y="1100"/>
                  <a:pt x="9312" y="1069"/>
                  <a:pt x="9318" y="1047"/>
                </a:cubicBezTo>
                <a:cubicBezTo>
                  <a:pt x="9756" y="901"/>
                  <a:pt x="8958" y="655"/>
                  <a:pt x="8719" y="691"/>
                </a:cubicBezTo>
                <a:cubicBezTo>
                  <a:pt x="8697" y="649"/>
                  <a:pt x="8672" y="637"/>
                  <a:pt x="8622" y="605"/>
                </a:cubicBezTo>
                <a:cubicBezTo>
                  <a:pt x="8595" y="615"/>
                  <a:pt x="8857" y="603"/>
                  <a:pt x="8946" y="583"/>
                </a:cubicBezTo>
                <a:lnTo>
                  <a:pt x="8946" y="424"/>
                </a:lnTo>
                <a:cubicBezTo>
                  <a:pt x="8584" y="419"/>
                  <a:pt x="8041" y="370"/>
                  <a:pt x="7753" y="527"/>
                </a:cubicBezTo>
                <a:cubicBezTo>
                  <a:pt x="7325" y="761"/>
                  <a:pt x="7238" y="462"/>
                  <a:pt x="6865" y="462"/>
                </a:cubicBezTo>
                <a:cubicBezTo>
                  <a:pt x="6651" y="462"/>
                  <a:pt x="6162" y="582"/>
                  <a:pt x="6100" y="423"/>
                </a:cubicBezTo>
                <a:cubicBezTo>
                  <a:pt x="6035" y="257"/>
                  <a:pt x="5794" y="173"/>
                  <a:pt x="5530" y="201"/>
                </a:cubicBezTo>
                <a:cubicBezTo>
                  <a:pt x="5798" y="201"/>
                  <a:pt x="4516" y="-254"/>
                  <a:pt x="5126" y="246"/>
                </a:cubicBezTo>
                <a:cubicBezTo>
                  <a:pt x="4964" y="310"/>
                  <a:pt x="4729" y="281"/>
                  <a:pt x="4573" y="365"/>
                </a:cubicBezTo>
                <a:cubicBezTo>
                  <a:pt x="4569" y="357"/>
                  <a:pt x="4565" y="351"/>
                  <a:pt x="4561" y="344"/>
                </a:cubicBezTo>
                <a:cubicBezTo>
                  <a:pt x="4686" y="310"/>
                  <a:pt x="4802" y="265"/>
                  <a:pt x="4906" y="212"/>
                </a:cubicBezTo>
                <a:cubicBezTo>
                  <a:pt x="4915" y="-229"/>
                  <a:pt x="4397" y="153"/>
                  <a:pt x="4270" y="153"/>
                </a:cubicBezTo>
                <a:cubicBezTo>
                  <a:pt x="4167" y="164"/>
                  <a:pt x="3359" y="353"/>
                  <a:pt x="3319" y="417"/>
                </a:cubicBezTo>
                <a:lnTo>
                  <a:pt x="3145" y="383"/>
                </a:lnTo>
                <a:cubicBezTo>
                  <a:pt x="2836" y="502"/>
                  <a:pt x="2710" y="657"/>
                  <a:pt x="2597" y="861"/>
                </a:cubicBezTo>
                <a:lnTo>
                  <a:pt x="2632" y="881"/>
                </a:lnTo>
                <a:lnTo>
                  <a:pt x="2609" y="891"/>
                </a:lnTo>
                <a:cubicBezTo>
                  <a:pt x="2609" y="891"/>
                  <a:pt x="2630" y="919"/>
                  <a:pt x="2631" y="920"/>
                </a:cubicBezTo>
                <a:cubicBezTo>
                  <a:pt x="2441" y="925"/>
                  <a:pt x="2439" y="994"/>
                  <a:pt x="2367" y="1082"/>
                </a:cubicBezTo>
                <a:cubicBezTo>
                  <a:pt x="2327" y="1132"/>
                  <a:pt x="2134" y="1188"/>
                  <a:pt x="2046" y="1216"/>
                </a:cubicBezTo>
                <a:cubicBezTo>
                  <a:pt x="2006" y="1191"/>
                  <a:pt x="1971" y="1160"/>
                  <a:pt x="1938" y="1132"/>
                </a:cubicBezTo>
                <a:lnTo>
                  <a:pt x="1757" y="1278"/>
                </a:lnTo>
                <a:lnTo>
                  <a:pt x="1868" y="1415"/>
                </a:lnTo>
                <a:lnTo>
                  <a:pt x="1840" y="1419"/>
                </a:lnTo>
                <a:lnTo>
                  <a:pt x="1824" y="1473"/>
                </a:lnTo>
                <a:lnTo>
                  <a:pt x="1805" y="1460"/>
                </a:lnTo>
                <a:cubicBezTo>
                  <a:pt x="1758" y="1481"/>
                  <a:pt x="1709" y="1500"/>
                  <a:pt x="1658" y="1517"/>
                </a:cubicBezTo>
                <a:cubicBezTo>
                  <a:pt x="1549" y="1674"/>
                  <a:pt x="1707" y="1979"/>
                  <a:pt x="1798" y="2121"/>
                </a:cubicBezTo>
                <a:lnTo>
                  <a:pt x="1623" y="2198"/>
                </a:lnTo>
                <a:cubicBezTo>
                  <a:pt x="1623" y="2198"/>
                  <a:pt x="1757" y="2274"/>
                  <a:pt x="1768" y="2279"/>
                </a:cubicBezTo>
                <a:cubicBezTo>
                  <a:pt x="1773" y="2424"/>
                  <a:pt x="1650" y="2661"/>
                  <a:pt x="1803" y="2773"/>
                </a:cubicBezTo>
                <a:cubicBezTo>
                  <a:pt x="1723" y="2851"/>
                  <a:pt x="1540" y="2983"/>
                  <a:pt x="1532" y="3078"/>
                </a:cubicBezTo>
                <a:cubicBezTo>
                  <a:pt x="1139" y="3076"/>
                  <a:pt x="1182" y="3360"/>
                  <a:pt x="947" y="3451"/>
                </a:cubicBezTo>
                <a:cubicBezTo>
                  <a:pt x="945" y="3436"/>
                  <a:pt x="951" y="3434"/>
                  <a:pt x="966" y="3447"/>
                </a:cubicBezTo>
                <a:cubicBezTo>
                  <a:pt x="608" y="3513"/>
                  <a:pt x="413" y="3554"/>
                  <a:pt x="434" y="3830"/>
                </a:cubicBezTo>
                <a:cubicBezTo>
                  <a:pt x="410" y="3843"/>
                  <a:pt x="192" y="4024"/>
                  <a:pt x="245" y="4024"/>
                </a:cubicBezTo>
                <a:lnTo>
                  <a:pt x="236" y="4024"/>
                </a:lnTo>
                <a:cubicBezTo>
                  <a:pt x="54" y="4141"/>
                  <a:pt x="48" y="4311"/>
                  <a:pt x="120" y="4482"/>
                </a:cubicBezTo>
                <a:cubicBezTo>
                  <a:pt x="-250" y="4580"/>
                  <a:pt x="355" y="4716"/>
                  <a:pt x="355" y="4730"/>
                </a:cubicBezTo>
                <a:cubicBezTo>
                  <a:pt x="361" y="4790"/>
                  <a:pt x="347" y="4826"/>
                  <a:pt x="446" y="4867"/>
                </a:cubicBezTo>
                <a:cubicBezTo>
                  <a:pt x="418" y="4880"/>
                  <a:pt x="385" y="4889"/>
                  <a:pt x="354" y="4898"/>
                </a:cubicBezTo>
                <a:lnTo>
                  <a:pt x="401" y="5044"/>
                </a:lnTo>
                <a:cubicBezTo>
                  <a:pt x="360" y="5065"/>
                  <a:pt x="295" y="5073"/>
                  <a:pt x="243" y="5074"/>
                </a:cubicBezTo>
                <a:cubicBezTo>
                  <a:pt x="-96" y="5327"/>
                  <a:pt x="100" y="5478"/>
                  <a:pt x="253" y="5724"/>
                </a:cubicBezTo>
                <a:cubicBezTo>
                  <a:pt x="-131" y="5758"/>
                  <a:pt x="906" y="6336"/>
                  <a:pt x="977" y="6405"/>
                </a:cubicBezTo>
                <a:cubicBezTo>
                  <a:pt x="1473" y="6884"/>
                  <a:pt x="1943" y="7410"/>
                  <a:pt x="2366" y="7917"/>
                </a:cubicBezTo>
                <a:cubicBezTo>
                  <a:pt x="2792" y="8429"/>
                  <a:pt x="2834" y="8747"/>
                  <a:pt x="3754" y="9047"/>
                </a:cubicBezTo>
                <a:cubicBezTo>
                  <a:pt x="4138" y="9172"/>
                  <a:pt x="4518" y="9326"/>
                  <a:pt x="4908" y="9441"/>
                </a:cubicBezTo>
                <a:cubicBezTo>
                  <a:pt x="5168" y="9517"/>
                  <a:pt x="5201" y="9759"/>
                  <a:pt x="5520" y="9800"/>
                </a:cubicBezTo>
                <a:cubicBezTo>
                  <a:pt x="5673" y="10251"/>
                  <a:pt x="5783" y="10655"/>
                  <a:pt x="5791" y="11117"/>
                </a:cubicBezTo>
                <a:cubicBezTo>
                  <a:pt x="5711" y="11122"/>
                  <a:pt x="5913" y="12338"/>
                  <a:pt x="5907" y="12464"/>
                </a:cubicBezTo>
                <a:cubicBezTo>
                  <a:pt x="5882" y="13059"/>
                  <a:pt x="5883" y="13548"/>
                  <a:pt x="6193" y="14121"/>
                </a:cubicBezTo>
                <a:lnTo>
                  <a:pt x="6225" y="14132"/>
                </a:lnTo>
                <a:cubicBezTo>
                  <a:pt x="6430" y="14543"/>
                  <a:pt x="6291" y="15161"/>
                  <a:pt x="6165" y="15567"/>
                </a:cubicBezTo>
                <a:lnTo>
                  <a:pt x="5959" y="15469"/>
                </a:lnTo>
                <a:cubicBezTo>
                  <a:pt x="6052" y="15704"/>
                  <a:pt x="6153" y="16040"/>
                  <a:pt x="6421" y="16224"/>
                </a:cubicBezTo>
                <a:cubicBezTo>
                  <a:pt x="6507" y="16420"/>
                  <a:pt x="6366" y="16837"/>
                  <a:pt x="6657" y="17019"/>
                </a:cubicBezTo>
                <a:lnTo>
                  <a:pt x="6608" y="17029"/>
                </a:lnTo>
                <a:cubicBezTo>
                  <a:pt x="6637" y="17135"/>
                  <a:pt x="6673" y="17242"/>
                  <a:pt x="6698" y="17348"/>
                </a:cubicBezTo>
                <a:cubicBezTo>
                  <a:pt x="6724" y="17460"/>
                  <a:pt x="6961" y="17753"/>
                  <a:pt x="7204" y="17552"/>
                </a:cubicBezTo>
                <a:cubicBezTo>
                  <a:pt x="7368" y="17415"/>
                  <a:pt x="7130" y="17379"/>
                  <a:pt x="7104" y="17271"/>
                </a:cubicBezTo>
                <a:cubicBezTo>
                  <a:pt x="7153" y="17247"/>
                  <a:pt x="7205" y="17224"/>
                  <a:pt x="7258" y="17204"/>
                </a:cubicBezTo>
                <a:cubicBezTo>
                  <a:pt x="7266" y="17207"/>
                  <a:pt x="7274" y="17209"/>
                  <a:pt x="7283" y="17212"/>
                </a:cubicBezTo>
                <a:cubicBezTo>
                  <a:pt x="7428" y="17330"/>
                  <a:pt x="7359" y="17669"/>
                  <a:pt x="7457" y="17825"/>
                </a:cubicBezTo>
                <a:cubicBezTo>
                  <a:pt x="7064" y="17733"/>
                  <a:pt x="6781" y="17992"/>
                  <a:pt x="7244" y="18037"/>
                </a:cubicBezTo>
                <a:cubicBezTo>
                  <a:pt x="7249" y="18089"/>
                  <a:pt x="7372" y="18164"/>
                  <a:pt x="7414" y="18219"/>
                </a:cubicBezTo>
                <a:cubicBezTo>
                  <a:pt x="7100" y="18171"/>
                  <a:pt x="6990" y="18391"/>
                  <a:pt x="6948" y="18541"/>
                </a:cubicBezTo>
                <a:cubicBezTo>
                  <a:pt x="6858" y="18867"/>
                  <a:pt x="7590" y="18545"/>
                  <a:pt x="7695" y="18694"/>
                </a:cubicBezTo>
                <a:cubicBezTo>
                  <a:pt x="7722" y="18862"/>
                  <a:pt x="7638" y="18904"/>
                  <a:pt x="7476" y="18960"/>
                </a:cubicBezTo>
                <a:cubicBezTo>
                  <a:pt x="7193" y="19058"/>
                  <a:pt x="7547" y="19380"/>
                  <a:pt x="7676" y="19483"/>
                </a:cubicBezTo>
                <a:cubicBezTo>
                  <a:pt x="7806" y="19585"/>
                  <a:pt x="8719" y="19925"/>
                  <a:pt x="8709" y="20034"/>
                </a:cubicBezTo>
                <a:cubicBezTo>
                  <a:pt x="8675" y="20055"/>
                  <a:pt x="8539" y="20057"/>
                  <a:pt x="8495" y="20060"/>
                </a:cubicBezTo>
                <a:cubicBezTo>
                  <a:pt x="8668" y="20215"/>
                  <a:pt x="8970" y="20245"/>
                  <a:pt x="9155" y="20402"/>
                </a:cubicBezTo>
                <a:cubicBezTo>
                  <a:pt x="9472" y="20673"/>
                  <a:pt x="9686" y="20866"/>
                  <a:pt x="10256" y="20922"/>
                </a:cubicBezTo>
                <a:cubicBezTo>
                  <a:pt x="10224" y="21093"/>
                  <a:pt x="10989" y="21099"/>
                  <a:pt x="11173" y="21106"/>
                </a:cubicBezTo>
                <a:cubicBezTo>
                  <a:pt x="11320" y="21272"/>
                  <a:pt x="11860" y="21266"/>
                  <a:pt x="12121" y="21346"/>
                </a:cubicBezTo>
                <a:cubicBezTo>
                  <a:pt x="12171" y="21325"/>
                  <a:pt x="12227" y="21311"/>
                  <a:pt x="12286" y="21303"/>
                </a:cubicBezTo>
                <a:cubicBezTo>
                  <a:pt x="12279" y="21275"/>
                  <a:pt x="12265" y="21249"/>
                  <a:pt x="12243" y="21224"/>
                </a:cubicBezTo>
                <a:cubicBezTo>
                  <a:pt x="12367" y="21226"/>
                  <a:pt x="12609" y="21245"/>
                  <a:pt x="12688" y="21175"/>
                </a:cubicBezTo>
                <a:cubicBezTo>
                  <a:pt x="13408" y="21075"/>
                  <a:pt x="12856" y="20944"/>
                  <a:pt x="12432" y="20879"/>
                </a:cubicBezTo>
                <a:cubicBezTo>
                  <a:pt x="12038" y="20820"/>
                  <a:pt x="11669" y="20556"/>
                  <a:pt x="11367" y="20396"/>
                </a:cubicBezTo>
                <a:lnTo>
                  <a:pt x="11371" y="20394"/>
                </a:lnTo>
                <a:cubicBezTo>
                  <a:pt x="11287" y="20307"/>
                  <a:pt x="11160" y="20275"/>
                  <a:pt x="11013" y="20336"/>
                </a:cubicBezTo>
                <a:cubicBezTo>
                  <a:pt x="10986" y="20329"/>
                  <a:pt x="10938" y="20310"/>
                  <a:pt x="10929" y="20303"/>
                </a:cubicBezTo>
                <a:cubicBezTo>
                  <a:pt x="10926" y="20288"/>
                  <a:pt x="10923" y="20273"/>
                  <a:pt x="10922" y="20258"/>
                </a:cubicBezTo>
                <a:lnTo>
                  <a:pt x="11154" y="20296"/>
                </a:lnTo>
                <a:lnTo>
                  <a:pt x="11240" y="20191"/>
                </a:lnTo>
                <a:cubicBezTo>
                  <a:pt x="10960" y="20056"/>
                  <a:pt x="10729" y="19885"/>
                  <a:pt x="10600" y="19679"/>
                </a:cubicBezTo>
                <a:cubicBezTo>
                  <a:pt x="11043" y="19491"/>
                  <a:pt x="10850" y="19267"/>
                  <a:pt x="11190" y="19008"/>
                </a:cubicBezTo>
                <a:cubicBezTo>
                  <a:pt x="11610" y="18689"/>
                  <a:pt x="10881" y="18589"/>
                  <a:pt x="10564" y="18488"/>
                </a:cubicBezTo>
                <a:cubicBezTo>
                  <a:pt x="9933" y="18287"/>
                  <a:pt x="10482" y="18110"/>
                  <a:pt x="10762" y="17956"/>
                </a:cubicBezTo>
                <a:cubicBezTo>
                  <a:pt x="11082" y="17780"/>
                  <a:pt x="10532" y="17572"/>
                  <a:pt x="10925" y="17461"/>
                </a:cubicBezTo>
                <a:cubicBezTo>
                  <a:pt x="11053" y="17363"/>
                  <a:pt x="11542" y="17241"/>
                  <a:pt x="11132" y="17081"/>
                </a:cubicBezTo>
                <a:cubicBezTo>
                  <a:pt x="10719" y="16920"/>
                  <a:pt x="10542" y="17195"/>
                  <a:pt x="10370" y="16756"/>
                </a:cubicBezTo>
                <a:cubicBezTo>
                  <a:pt x="10280" y="16736"/>
                  <a:pt x="10698" y="16839"/>
                  <a:pt x="10701" y="16840"/>
                </a:cubicBezTo>
                <a:cubicBezTo>
                  <a:pt x="10852" y="16881"/>
                  <a:pt x="11044" y="16917"/>
                  <a:pt x="11208" y="16879"/>
                </a:cubicBezTo>
                <a:cubicBezTo>
                  <a:pt x="11677" y="16773"/>
                  <a:pt x="11296" y="16620"/>
                  <a:pt x="11327" y="16476"/>
                </a:cubicBezTo>
                <a:lnTo>
                  <a:pt x="11391" y="16465"/>
                </a:lnTo>
                <a:cubicBezTo>
                  <a:pt x="11399" y="16341"/>
                  <a:pt x="11312" y="16265"/>
                  <a:pt x="11208" y="16169"/>
                </a:cubicBezTo>
                <a:cubicBezTo>
                  <a:pt x="11664" y="16259"/>
                  <a:pt x="12455" y="16159"/>
                  <a:pt x="12835" y="15994"/>
                </a:cubicBezTo>
                <a:cubicBezTo>
                  <a:pt x="13028" y="15910"/>
                  <a:pt x="13154" y="15698"/>
                  <a:pt x="13228" y="15565"/>
                </a:cubicBezTo>
                <a:cubicBezTo>
                  <a:pt x="13402" y="15253"/>
                  <a:pt x="12911" y="15333"/>
                  <a:pt x="12834" y="15144"/>
                </a:cubicBezTo>
                <a:cubicBezTo>
                  <a:pt x="12802" y="15022"/>
                  <a:pt x="12963" y="14987"/>
                  <a:pt x="12778" y="14873"/>
                </a:cubicBezTo>
                <a:cubicBezTo>
                  <a:pt x="13254" y="14989"/>
                  <a:pt x="14069" y="14954"/>
                  <a:pt x="14075" y="14543"/>
                </a:cubicBezTo>
                <a:cubicBezTo>
                  <a:pt x="14715" y="14565"/>
                  <a:pt x="14622" y="13934"/>
                  <a:pt x="14861" y="13689"/>
                </a:cubicBezTo>
                <a:cubicBezTo>
                  <a:pt x="14826" y="13753"/>
                  <a:pt x="14779" y="13815"/>
                  <a:pt x="14699" y="13862"/>
                </a:cubicBezTo>
                <a:lnTo>
                  <a:pt x="14810" y="13932"/>
                </a:lnTo>
                <a:lnTo>
                  <a:pt x="14823" y="13925"/>
                </a:lnTo>
                <a:lnTo>
                  <a:pt x="14866" y="13945"/>
                </a:lnTo>
                <a:cubicBezTo>
                  <a:pt x="15391" y="13663"/>
                  <a:pt x="15253" y="13268"/>
                  <a:pt x="15713" y="12979"/>
                </a:cubicBezTo>
                <a:cubicBezTo>
                  <a:pt x="16218" y="12660"/>
                  <a:pt x="15525" y="12151"/>
                  <a:pt x="15954" y="11777"/>
                </a:cubicBezTo>
                <a:cubicBezTo>
                  <a:pt x="16313" y="11463"/>
                  <a:pt x="17360" y="11121"/>
                  <a:pt x="17972" y="11165"/>
                </a:cubicBezTo>
                <a:cubicBezTo>
                  <a:pt x="18474" y="11201"/>
                  <a:pt x="18489" y="10927"/>
                  <a:pt x="18940" y="10851"/>
                </a:cubicBezTo>
                <a:cubicBezTo>
                  <a:pt x="18679" y="10613"/>
                  <a:pt x="19041" y="10505"/>
                  <a:pt x="19136" y="10300"/>
                </a:cubicBezTo>
                <a:cubicBezTo>
                  <a:pt x="19263" y="10026"/>
                  <a:pt x="19440" y="9737"/>
                  <a:pt x="19532" y="9473"/>
                </a:cubicBezTo>
                <a:cubicBezTo>
                  <a:pt x="19677" y="9053"/>
                  <a:pt x="19187" y="8394"/>
                  <a:pt x="19505" y="8013"/>
                </a:cubicBezTo>
                <a:cubicBezTo>
                  <a:pt x="20005" y="8053"/>
                  <a:pt x="20030" y="7526"/>
                  <a:pt x="20245" y="7340"/>
                </a:cubicBezTo>
                <a:cubicBezTo>
                  <a:pt x="20849" y="6817"/>
                  <a:pt x="21350" y="6573"/>
                  <a:pt x="21083" y="5876"/>
                </a:cubicBezTo>
                <a:cubicBezTo>
                  <a:pt x="21071" y="5847"/>
                  <a:pt x="21253" y="6319"/>
                  <a:pt x="21083" y="5876"/>
                </a:cubicBezTo>
                <a:close/>
              </a:path>
            </a:pathLst>
          </a:custGeom>
          <a:solidFill>
            <a:schemeClr val="tx1">
              <a:lumMod val="20000"/>
              <a:lumOff val="80000"/>
            </a:schemeClr>
          </a:solidFill>
          <a:ln w="12700" cap="flat">
            <a:noFill/>
            <a:miter lim="400000"/>
          </a:ln>
          <a:effectLst/>
        </p:spPr>
        <p:txBody>
          <a:bodyPr wrap="square" lIns="0" tIns="0" rIns="0" bIns="0" numCol="1" anchor="ctr">
            <a:noAutofit/>
          </a:bodyPr>
          <a:lstStyle/>
          <a:p>
            <a:pPr>
              <a:defRPr>
                <a:solidFill>
                  <a:srgbClr val="4C4C4C"/>
                </a:solidFill>
              </a:defRPr>
            </a:pPr>
            <a:endParaRPr sz="2532" dirty="0">
              <a:latin typeface="Nunito Sans ExtraLight" pitchFamily="2" charset="77"/>
            </a:endParaRPr>
          </a:p>
        </p:txBody>
      </p:sp>
      <p:sp>
        <p:nvSpPr>
          <p:cNvPr id="62" name="Shape 6493">
            <a:extLst>
              <a:ext uri="{FF2B5EF4-FFF2-40B4-BE49-F238E27FC236}">
                <a16:creationId xmlns:a16="http://schemas.microsoft.com/office/drawing/2014/main" id="{A2B0ED92-51BD-1348-A0A2-4B3737AAFB35}"/>
              </a:ext>
            </a:extLst>
          </p:cNvPr>
          <p:cNvSpPr/>
          <p:nvPr/>
        </p:nvSpPr>
        <p:spPr>
          <a:xfrm>
            <a:off x="6375596" y="1725787"/>
            <a:ext cx="3864656" cy="305416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91" h="21535" extrusionOk="0">
                <a:moveTo>
                  <a:pt x="16904" y="15081"/>
                </a:moveTo>
                <a:cubicBezTo>
                  <a:pt x="16878" y="15144"/>
                  <a:pt x="16987" y="15511"/>
                  <a:pt x="17048" y="15519"/>
                </a:cubicBezTo>
                <a:cubicBezTo>
                  <a:pt x="17083" y="15524"/>
                  <a:pt x="17047" y="15382"/>
                  <a:pt x="17101" y="15439"/>
                </a:cubicBezTo>
                <a:cubicBezTo>
                  <a:pt x="17151" y="15490"/>
                  <a:pt x="17019" y="15711"/>
                  <a:pt x="17203" y="15682"/>
                </a:cubicBezTo>
                <a:cubicBezTo>
                  <a:pt x="17259" y="15674"/>
                  <a:pt x="17432" y="15703"/>
                  <a:pt x="17464" y="15758"/>
                </a:cubicBezTo>
                <a:cubicBezTo>
                  <a:pt x="17452" y="15727"/>
                  <a:pt x="17442" y="15696"/>
                  <a:pt x="17435" y="15663"/>
                </a:cubicBezTo>
                <a:cubicBezTo>
                  <a:pt x="17516" y="15683"/>
                  <a:pt x="17654" y="15992"/>
                  <a:pt x="17725" y="15946"/>
                </a:cubicBezTo>
                <a:cubicBezTo>
                  <a:pt x="17786" y="15905"/>
                  <a:pt x="17633" y="15755"/>
                  <a:pt x="17633" y="15702"/>
                </a:cubicBezTo>
                <a:cubicBezTo>
                  <a:pt x="17660" y="15714"/>
                  <a:pt x="17766" y="15737"/>
                  <a:pt x="17745" y="15652"/>
                </a:cubicBezTo>
                <a:cubicBezTo>
                  <a:pt x="17729" y="15587"/>
                  <a:pt x="17567" y="15597"/>
                  <a:pt x="17540" y="15580"/>
                </a:cubicBezTo>
                <a:cubicBezTo>
                  <a:pt x="17349" y="15455"/>
                  <a:pt x="17283" y="15635"/>
                  <a:pt x="17202" y="15310"/>
                </a:cubicBezTo>
                <a:cubicBezTo>
                  <a:pt x="17153" y="15112"/>
                  <a:pt x="17295" y="15098"/>
                  <a:pt x="17324" y="14930"/>
                </a:cubicBezTo>
                <a:cubicBezTo>
                  <a:pt x="17333" y="14883"/>
                  <a:pt x="17282" y="14574"/>
                  <a:pt x="17261" y="14508"/>
                </a:cubicBezTo>
                <a:cubicBezTo>
                  <a:pt x="17172" y="14517"/>
                  <a:pt x="16955" y="14428"/>
                  <a:pt x="16945" y="14587"/>
                </a:cubicBezTo>
                <a:cubicBezTo>
                  <a:pt x="16940" y="14669"/>
                  <a:pt x="17033" y="15040"/>
                  <a:pt x="16988" y="15085"/>
                </a:cubicBezTo>
                <a:cubicBezTo>
                  <a:pt x="16958" y="15115"/>
                  <a:pt x="16927" y="15024"/>
                  <a:pt x="16904" y="15081"/>
                </a:cubicBezTo>
                <a:close/>
                <a:moveTo>
                  <a:pt x="16904" y="15081"/>
                </a:moveTo>
                <a:cubicBezTo>
                  <a:pt x="16926" y="15025"/>
                  <a:pt x="16888" y="15121"/>
                  <a:pt x="16904" y="15081"/>
                </a:cubicBezTo>
                <a:cubicBezTo>
                  <a:pt x="16904" y="15081"/>
                  <a:pt x="16904" y="15081"/>
                  <a:pt x="16904" y="15081"/>
                </a:cubicBezTo>
                <a:close/>
                <a:moveTo>
                  <a:pt x="17709" y="16709"/>
                </a:moveTo>
                <a:cubicBezTo>
                  <a:pt x="17708" y="16802"/>
                  <a:pt x="17805" y="16839"/>
                  <a:pt x="17834" y="16746"/>
                </a:cubicBezTo>
                <a:cubicBezTo>
                  <a:pt x="17843" y="16718"/>
                  <a:pt x="17726" y="16544"/>
                  <a:pt x="17723" y="16461"/>
                </a:cubicBezTo>
                <a:cubicBezTo>
                  <a:pt x="17724" y="16510"/>
                  <a:pt x="17344" y="16224"/>
                  <a:pt x="17341" y="16255"/>
                </a:cubicBezTo>
                <a:cubicBezTo>
                  <a:pt x="17337" y="16305"/>
                  <a:pt x="17337" y="16436"/>
                  <a:pt x="17350" y="16498"/>
                </a:cubicBezTo>
                <a:cubicBezTo>
                  <a:pt x="17373" y="16614"/>
                  <a:pt x="17515" y="16528"/>
                  <a:pt x="17520" y="16668"/>
                </a:cubicBezTo>
                <a:cubicBezTo>
                  <a:pt x="17522" y="16697"/>
                  <a:pt x="17426" y="16700"/>
                  <a:pt x="17444" y="16766"/>
                </a:cubicBezTo>
                <a:cubicBezTo>
                  <a:pt x="17455" y="16807"/>
                  <a:pt x="17578" y="16963"/>
                  <a:pt x="17612" y="16917"/>
                </a:cubicBezTo>
                <a:cubicBezTo>
                  <a:pt x="17662" y="16850"/>
                  <a:pt x="17544" y="16759"/>
                  <a:pt x="17614" y="16682"/>
                </a:cubicBezTo>
                <a:cubicBezTo>
                  <a:pt x="17616" y="16704"/>
                  <a:pt x="17611" y="16808"/>
                  <a:pt x="17633" y="16819"/>
                </a:cubicBezTo>
                <a:cubicBezTo>
                  <a:pt x="17628" y="16817"/>
                  <a:pt x="17623" y="16814"/>
                  <a:pt x="17634" y="16819"/>
                </a:cubicBezTo>
                <a:cubicBezTo>
                  <a:pt x="17645" y="16824"/>
                  <a:pt x="17640" y="16822"/>
                  <a:pt x="17634" y="16819"/>
                </a:cubicBezTo>
                <a:cubicBezTo>
                  <a:pt x="17657" y="16828"/>
                  <a:pt x="17680" y="16724"/>
                  <a:pt x="17709" y="16709"/>
                </a:cubicBezTo>
                <a:close/>
                <a:moveTo>
                  <a:pt x="17710" y="15961"/>
                </a:moveTo>
                <a:cubicBezTo>
                  <a:pt x="17692" y="16058"/>
                  <a:pt x="17961" y="16228"/>
                  <a:pt x="17733" y="16237"/>
                </a:cubicBezTo>
                <a:cubicBezTo>
                  <a:pt x="17725" y="16290"/>
                  <a:pt x="17863" y="16620"/>
                  <a:pt x="17917" y="16605"/>
                </a:cubicBezTo>
                <a:cubicBezTo>
                  <a:pt x="17920" y="16528"/>
                  <a:pt x="17845" y="16422"/>
                  <a:pt x="17860" y="16351"/>
                </a:cubicBezTo>
                <a:cubicBezTo>
                  <a:pt x="17876" y="16273"/>
                  <a:pt x="17948" y="16350"/>
                  <a:pt x="17980" y="16311"/>
                </a:cubicBezTo>
                <a:cubicBezTo>
                  <a:pt x="17973" y="16319"/>
                  <a:pt x="17965" y="16329"/>
                  <a:pt x="17980" y="16310"/>
                </a:cubicBezTo>
                <a:cubicBezTo>
                  <a:pt x="17991" y="16297"/>
                  <a:pt x="17986" y="16303"/>
                  <a:pt x="17980" y="16310"/>
                </a:cubicBezTo>
                <a:cubicBezTo>
                  <a:pt x="18077" y="16188"/>
                  <a:pt x="17806" y="15955"/>
                  <a:pt x="17710" y="15961"/>
                </a:cubicBezTo>
                <a:close/>
                <a:moveTo>
                  <a:pt x="18167" y="17453"/>
                </a:moveTo>
                <a:cubicBezTo>
                  <a:pt x="18167" y="17440"/>
                  <a:pt x="18167" y="17446"/>
                  <a:pt x="18167" y="17453"/>
                </a:cubicBezTo>
                <a:cubicBezTo>
                  <a:pt x="18167" y="17453"/>
                  <a:pt x="18167" y="17453"/>
                  <a:pt x="18167" y="17453"/>
                </a:cubicBezTo>
                <a:close/>
                <a:moveTo>
                  <a:pt x="18083" y="17581"/>
                </a:moveTo>
                <a:cubicBezTo>
                  <a:pt x="18118" y="17811"/>
                  <a:pt x="18000" y="17620"/>
                  <a:pt x="18003" y="17620"/>
                </a:cubicBezTo>
                <a:cubicBezTo>
                  <a:pt x="17800" y="17636"/>
                  <a:pt x="17817" y="17533"/>
                  <a:pt x="17813" y="17287"/>
                </a:cubicBezTo>
                <a:cubicBezTo>
                  <a:pt x="17810" y="17128"/>
                  <a:pt x="17608" y="17239"/>
                  <a:pt x="17535" y="17194"/>
                </a:cubicBezTo>
                <a:cubicBezTo>
                  <a:pt x="17492" y="17167"/>
                  <a:pt x="17488" y="17406"/>
                  <a:pt x="17436" y="17391"/>
                </a:cubicBezTo>
                <a:cubicBezTo>
                  <a:pt x="17357" y="17368"/>
                  <a:pt x="17569" y="16871"/>
                  <a:pt x="17719" y="16991"/>
                </a:cubicBezTo>
                <a:cubicBezTo>
                  <a:pt x="17721" y="16992"/>
                  <a:pt x="17793" y="17215"/>
                  <a:pt x="17812" y="17062"/>
                </a:cubicBezTo>
                <a:cubicBezTo>
                  <a:pt x="17825" y="16959"/>
                  <a:pt x="17826" y="16988"/>
                  <a:pt x="17894" y="16996"/>
                </a:cubicBezTo>
                <a:cubicBezTo>
                  <a:pt x="17909" y="16893"/>
                  <a:pt x="17880" y="16906"/>
                  <a:pt x="17983" y="16886"/>
                </a:cubicBezTo>
                <a:cubicBezTo>
                  <a:pt x="18091" y="16865"/>
                  <a:pt x="17957" y="16726"/>
                  <a:pt x="18000" y="16693"/>
                </a:cubicBezTo>
                <a:cubicBezTo>
                  <a:pt x="18101" y="16614"/>
                  <a:pt x="18130" y="16965"/>
                  <a:pt x="18133" y="16978"/>
                </a:cubicBezTo>
                <a:cubicBezTo>
                  <a:pt x="18131" y="16970"/>
                  <a:pt x="18211" y="17160"/>
                  <a:pt x="18200" y="17128"/>
                </a:cubicBezTo>
                <a:cubicBezTo>
                  <a:pt x="18258" y="17300"/>
                  <a:pt x="18153" y="17341"/>
                  <a:pt x="18174" y="17494"/>
                </a:cubicBezTo>
                <a:lnTo>
                  <a:pt x="18168" y="17460"/>
                </a:lnTo>
                <a:cubicBezTo>
                  <a:pt x="18167" y="17449"/>
                  <a:pt x="18120" y="17319"/>
                  <a:pt x="18100" y="17304"/>
                </a:cubicBezTo>
                <a:cubicBezTo>
                  <a:pt x="17981" y="17215"/>
                  <a:pt x="18085" y="17594"/>
                  <a:pt x="18083" y="17581"/>
                </a:cubicBezTo>
                <a:close/>
                <a:moveTo>
                  <a:pt x="18592" y="19309"/>
                </a:moveTo>
                <a:cubicBezTo>
                  <a:pt x="18592" y="19309"/>
                  <a:pt x="18587" y="19307"/>
                  <a:pt x="18585" y="19305"/>
                </a:cubicBezTo>
                <a:cubicBezTo>
                  <a:pt x="18586" y="19306"/>
                  <a:pt x="18588" y="19307"/>
                  <a:pt x="18592" y="19309"/>
                </a:cubicBezTo>
                <a:close/>
                <a:moveTo>
                  <a:pt x="18592" y="19309"/>
                </a:moveTo>
                <a:lnTo>
                  <a:pt x="18598" y="19309"/>
                </a:lnTo>
                <a:cubicBezTo>
                  <a:pt x="18615" y="19134"/>
                  <a:pt x="18425" y="19063"/>
                  <a:pt x="18628" y="18989"/>
                </a:cubicBezTo>
                <a:cubicBezTo>
                  <a:pt x="18655" y="18947"/>
                  <a:pt x="18648" y="18911"/>
                  <a:pt x="18607" y="18881"/>
                </a:cubicBezTo>
                <a:cubicBezTo>
                  <a:pt x="18642" y="18813"/>
                  <a:pt x="18683" y="18803"/>
                  <a:pt x="18669" y="18696"/>
                </a:cubicBezTo>
                <a:cubicBezTo>
                  <a:pt x="18643" y="18690"/>
                  <a:pt x="18459" y="18728"/>
                  <a:pt x="18561" y="18611"/>
                </a:cubicBezTo>
                <a:cubicBezTo>
                  <a:pt x="18564" y="18608"/>
                  <a:pt x="18724" y="18381"/>
                  <a:pt x="18601" y="18449"/>
                </a:cubicBezTo>
                <a:cubicBezTo>
                  <a:pt x="18400" y="18560"/>
                  <a:pt x="18393" y="19197"/>
                  <a:pt x="18592" y="19309"/>
                </a:cubicBezTo>
                <a:close/>
                <a:moveTo>
                  <a:pt x="18103" y="19991"/>
                </a:moveTo>
                <a:cubicBezTo>
                  <a:pt x="18100" y="19960"/>
                  <a:pt x="18096" y="19927"/>
                  <a:pt x="18103" y="19992"/>
                </a:cubicBezTo>
                <a:cubicBezTo>
                  <a:pt x="18109" y="20049"/>
                  <a:pt x="18106" y="20022"/>
                  <a:pt x="18103" y="19992"/>
                </a:cubicBezTo>
                <a:cubicBezTo>
                  <a:pt x="18116" y="20110"/>
                  <a:pt x="18306" y="20161"/>
                  <a:pt x="18306" y="20039"/>
                </a:cubicBezTo>
                <a:lnTo>
                  <a:pt x="18306" y="20017"/>
                </a:lnTo>
                <a:cubicBezTo>
                  <a:pt x="18306" y="19930"/>
                  <a:pt x="18091" y="19867"/>
                  <a:pt x="18103" y="19991"/>
                </a:cubicBezTo>
                <a:close/>
                <a:moveTo>
                  <a:pt x="18904" y="19884"/>
                </a:moveTo>
                <a:cubicBezTo>
                  <a:pt x="18917" y="19893"/>
                  <a:pt x="18937" y="19906"/>
                  <a:pt x="18903" y="19884"/>
                </a:cubicBezTo>
                <a:cubicBezTo>
                  <a:pt x="18890" y="19876"/>
                  <a:pt x="18895" y="19879"/>
                  <a:pt x="18902" y="19883"/>
                </a:cubicBezTo>
                <a:cubicBezTo>
                  <a:pt x="18853" y="19853"/>
                  <a:pt x="18538" y="19779"/>
                  <a:pt x="18518" y="19896"/>
                </a:cubicBezTo>
                <a:cubicBezTo>
                  <a:pt x="18509" y="19950"/>
                  <a:pt x="18935" y="20067"/>
                  <a:pt x="18988" y="20089"/>
                </a:cubicBezTo>
                <a:cubicBezTo>
                  <a:pt x="19014" y="20004"/>
                  <a:pt x="18985" y="19937"/>
                  <a:pt x="18904" y="19884"/>
                </a:cubicBezTo>
                <a:close/>
                <a:moveTo>
                  <a:pt x="16263" y="21201"/>
                </a:moveTo>
                <a:cubicBezTo>
                  <a:pt x="16276" y="21209"/>
                  <a:pt x="16293" y="21218"/>
                  <a:pt x="16262" y="21201"/>
                </a:cubicBezTo>
                <a:cubicBezTo>
                  <a:pt x="16243" y="21190"/>
                  <a:pt x="16250" y="21195"/>
                  <a:pt x="16261" y="21200"/>
                </a:cubicBezTo>
                <a:cubicBezTo>
                  <a:pt x="16178" y="21156"/>
                  <a:pt x="15894" y="21117"/>
                  <a:pt x="15839" y="21038"/>
                </a:cubicBezTo>
                <a:cubicBezTo>
                  <a:pt x="15766" y="20931"/>
                  <a:pt x="16060" y="20952"/>
                  <a:pt x="16033" y="20890"/>
                </a:cubicBezTo>
                <a:cubicBezTo>
                  <a:pt x="16015" y="20847"/>
                  <a:pt x="15631" y="20892"/>
                  <a:pt x="15548" y="20827"/>
                </a:cubicBezTo>
                <a:cubicBezTo>
                  <a:pt x="15431" y="20733"/>
                  <a:pt x="15383" y="20954"/>
                  <a:pt x="15185" y="20881"/>
                </a:cubicBezTo>
                <a:cubicBezTo>
                  <a:pt x="15030" y="20824"/>
                  <a:pt x="14638" y="20421"/>
                  <a:pt x="14549" y="20854"/>
                </a:cubicBezTo>
                <a:cubicBezTo>
                  <a:pt x="14678" y="20857"/>
                  <a:pt x="14825" y="21025"/>
                  <a:pt x="14961" y="21071"/>
                </a:cubicBezTo>
                <a:cubicBezTo>
                  <a:pt x="15189" y="21147"/>
                  <a:pt x="15472" y="21216"/>
                  <a:pt x="15706" y="21244"/>
                </a:cubicBezTo>
                <a:cubicBezTo>
                  <a:pt x="15768" y="21252"/>
                  <a:pt x="16095" y="21365"/>
                  <a:pt x="16116" y="21306"/>
                </a:cubicBezTo>
                <a:cubicBezTo>
                  <a:pt x="16108" y="21329"/>
                  <a:pt x="16443" y="21301"/>
                  <a:pt x="16263" y="21201"/>
                </a:cubicBezTo>
                <a:close/>
                <a:moveTo>
                  <a:pt x="14587" y="20535"/>
                </a:moveTo>
                <a:cubicBezTo>
                  <a:pt x="14613" y="20480"/>
                  <a:pt x="14595" y="20518"/>
                  <a:pt x="14587" y="20535"/>
                </a:cubicBezTo>
                <a:cubicBezTo>
                  <a:pt x="14615" y="20477"/>
                  <a:pt x="14667" y="19955"/>
                  <a:pt x="14646" y="19893"/>
                </a:cubicBezTo>
                <a:cubicBezTo>
                  <a:pt x="14672" y="19912"/>
                  <a:pt x="14704" y="19916"/>
                  <a:pt x="14725" y="19942"/>
                </a:cubicBezTo>
                <a:cubicBezTo>
                  <a:pt x="14719" y="19826"/>
                  <a:pt x="14724" y="19684"/>
                  <a:pt x="14625" y="19570"/>
                </a:cubicBezTo>
                <a:cubicBezTo>
                  <a:pt x="14582" y="19521"/>
                  <a:pt x="14466" y="19573"/>
                  <a:pt x="14476" y="19656"/>
                </a:cubicBezTo>
                <a:cubicBezTo>
                  <a:pt x="14484" y="19728"/>
                  <a:pt x="14595" y="19726"/>
                  <a:pt x="14612" y="19833"/>
                </a:cubicBezTo>
                <a:cubicBezTo>
                  <a:pt x="14544" y="19734"/>
                  <a:pt x="14504" y="19734"/>
                  <a:pt x="14410" y="19686"/>
                </a:cubicBezTo>
                <a:cubicBezTo>
                  <a:pt x="14334" y="19438"/>
                  <a:pt x="14184" y="19343"/>
                  <a:pt x="14241" y="19116"/>
                </a:cubicBezTo>
                <a:cubicBezTo>
                  <a:pt x="14265" y="19025"/>
                  <a:pt x="13866" y="18581"/>
                  <a:pt x="13773" y="18564"/>
                </a:cubicBezTo>
                <a:cubicBezTo>
                  <a:pt x="13610" y="18532"/>
                  <a:pt x="13314" y="18143"/>
                  <a:pt x="13239" y="17978"/>
                </a:cubicBezTo>
                <a:cubicBezTo>
                  <a:pt x="13175" y="17835"/>
                  <a:pt x="12614" y="17619"/>
                  <a:pt x="12740" y="17868"/>
                </a:cubicBezTo>
                <a:cubicBezTo>
                  <a:pt x="12804" y="17994"/>
                  <a:pt x="12911" y="18099"/>
                  <a:pt x="12993" y="18204"/>
                </a:cubicBezTo>
                <a:cubicBezTo>
                  <a:pt x="13074" y="18306"/>
                  <a:pt x="13143" y="18547"/>
                  <a:pt x="13247" y="18604"/>
                </a:cubicBezTo>
                <a:cubicBezTo>
                  <a:pt x="13343" y="18657"/>
                  <a:pt x="13391" y="18728"/>
                  <a:pt x="13410" y="18867"/>
                </a:cubicBezTo>
                <a:cubicBezTo>
                  <a:pt x="13435" y="19052"/>
                  <a:pt x="13571" y="19187"/>
                  <a:pt x="13642" y="19345"/>
                </a:cubicBezTo>
                <a:cubicBezTo>
                  <a:pt x="13726" y="19532"/>
                  <a:pt x="13738" y="19854"/>
                  <a:pt x="13898" y="19967"/>
                </a:cubicBezTo>
                <a:cubicBezTo>
                  <a:pt x="13999" y="20039"/>
                  <a:pt x="14049" y="20239"/>
                  <a:pt x="14159" y="20332"/>
                </a:cubicBezTo>
                <a:cubicBezTo>
                  <a:pt x="14218" y="20381"/>
                  <a:pt x="14320" y="20591"/>
                  <a:pt x="14373" y="20604"/>
                </a:cubicBezTo>
                <a:cubicBezTo>
                  <a:pt x="14369" y="20571"/>
                  <a:pt x="14355" y="20530"/>
                  <a:pt x="14378" y="20503"/>
                </a:cubicBezTo>
                <a:cubicBezTo>
                  <a:pt x="14413" y="20525"/>
                  <a:pt x="14560" y="20593"/>
                  <a:pt x="14587" y="20535"/>
                </a:cubicBezTo>
                <a:cubicBezTo>
                  <a:pt x="14584" y="20542"/>
                  <a:pt x="14582" y="20546"/>
                  <a:pt x="14587" y="20535"/>
                </a:cubicBezTo>
                <a:close/>
                <a:moveTo>
                  <a:pt x="18008" y="18723"/>
                </a:moveTo>
                <a:cubicBezTo>
                  <a:pt x="17983" y="18750"/>
                  <a:pt x="17963" y="18782"/>
                  <a:pt x="17947" y="18819"/>
                </a:cubicBezTo>
                <a:cubicBezTo>
                  <a:pt x="17734" y="19148"/>
                  <a:pt x="17442" y="18778"/>
                  <a:pt x="17197" y="18912"/>
                </a:cubicBezTo>
                <a:cubicBezTo>
                  <a:pt x="17066" y="18984"/>
                  <a:pt x="16845" y="19897"/>
                  <a:pt x="16936" y="20034"/>
                </a:cubicBezTo>
                <a:cubicBezTo>
                  <a:pt x="16988" y="20112"/>
                  <a:pt x="17002" y="20686"/>
                  <a:pt x="17101" y="20570"/>
                </a:cubicBezTo>
                <a:cubicBezTo>
                  <a:pt x="17213" y="20440"/>
                  <a:pt x="17177" y="20077"/>
                  <a:pt x="17157" y="19905"/>
                </a:cubicBezTo>
                <a:cubicBezTo>
                  <a:pt x="17424" y="19728"/>
                  <a:pt x="17188" y="20552"/>
                  <a:pt x="17558" y="20246"/>
                </a:cubicBezTo>
                <a:cubicBezTo>
                  <a:pt x="17629" y="20187"/>
                  <a:pt x="17419" y="19764"/>
                  <a:pt x="17386" y="19700"/>
                </a:cubicBezTo>
                <a:cubicBezTo>
                  <a:pt x="17326" y="19586"/>
                  <a:pt x="17694" y="19451"/>
                  <a:pt x="17705" y="19360"/>
                </a:cubicBezTo>
                <a:cubicBezTo>
                  <a:pt x="17715" y="19275"/>
                  <a:pt x="16935" y="19751"/>
                  <a:pt x="17124" y="19135"/>
                </a:cubicBezTo>
                <a:cubicBezTo>
                  <a:pt x="17171" y="18983"/>
                  <a:pt x="17519" y="19053"/>
                  <a:pt x="17608" y="19065"/>
                </a:cubicBezTo>
                <a:cubicBezTo>
                  <a:pt x="17718" y="19079"/>
                  <a:pt x="17835" y="19134"/>
                  <a:pt x="17920" y="19006"/>
                </a:cubicBezTo>
                <a:cubicBezTo>
                  <a:pt x="17927" y="18996"/>
                  <a:pt x="18090" y="18686"/>
                  <a:pt x="18008" y="18723"/>
                </a:cubicBezTo>
                <a:close/>
                <a:moveTo>
                  <a:pt x="16704" y="13082"/>
                </a:moveTo>
                <a:cubicBezTo>
                  <a:pt x="16613" y="13312"/>
                  <a:pt x="16783" y="13423"/>
                  <a:pt x="16840" y="13609"/>
                </a:cubicBezTo>
                <a:cubicBezTo>
                  <a:pt x="16841" y="13609"/>
                  <a:pt x="16850" y="13609"/>
                  <a:pt x="16852" y="13609"/>
                </a:cubicBezTo>
                <a:cubicBezTo>
                  <a:pt x="16855" y="13521"/>
                  <a:pt x="17025" y="12818"/>
                  <a:pt x="16888" y="12816"/>
                </a:cubicBezTo>
                <a:cubicBezTo>
                  <a:pt x="16888" y="12816"/>
                  <a:pt x="16888" y="12816"/>
                  <a:pt x="16888" y="12816"/>
                </a:cubicBezTo>
                <a:cubicBezTo>
                  <a:pt x="16848" y="12816"/>
                  <a:pt x="16878" y="12816"/>
                  <a:pt x="16888" y="12816"/>
                </a:cubicBezTo>
                <a:cubicBezTo>
                  <a:pt x="16771" y="12816"/>
                  <a:pt x="16747" y="12972"/>
                  <a:pt x="16704" y="13082"/>
                </a:cubicBezTo>
                <a:close/>
                <a:moveTo>
                  <a:pt x="17712" y="10844"/>
                </a:moveTo>
                <a:cubicBezTo>
                  <a:pt x="17703" y="10863"/>
                  <a:pt x="17708" y="10853"/>
                  <a:pt x="17712" y="10844"/>
                </a:cubicBezTo>
                <a:cubicBezTo>
                  <a:pt x="17692" y="10887"/>
                  <a:pt x="17822" y="11096"/>
                  <a:pt x="17838" y="11109"/>
                </a:cubicBezTo>
                <a:cubicBezTo>
                  <a:pt x="17849" y="11118"/>
                  <a:pt x="17865" y="11124"/>
                  <a:pt x="17877" y="11126"/>
                </a:cubicBezTo>
                <a:cubicBezTo>
                  <a:pt x="17878" y="11096"/>
                  <a:pt x="17839" y="10886"/>
                  <a:pt x="17827" y="10899"/>
                </a:cubicBezTo>
                <a:cubicBezTo>
                  <a:pt x="17897" y="10821"/>
                  <a:pt x="17903" y="11539"/>
                  <a:pt x="18077" y="11380"/>
                </a:cubicBezTo>
                <a:cubicBezTo>
                  <a:pt x="18170" y="11297"/>
                  <a:pt x="18111" y="11168"/>
                  <a:pt x="18118" y="11055"/>
                </a:cubicBezTo>
                <a:cubicBezTo>
                  <a:pt x="18128" y="10876"/>
                  <a:pt x="18099" y="10972"/>
                  <a:pt x="18021" y="10859"/>
                </a:cubicBezTo>
                <a:cubicBezTo>
                  <a:pt x="18036" y="10845"/>
                  <a:pt x="17825" y="10607"/>
                  <a:pt x="17712" y="10844"/>
                </a:cubicBezTo>
                <a:cubicBezTo>
                  <a:pt x="17714" y="10841"/>
                  <a:pt x="17715" y="10839"/>
                  <a:pt x="17716" y="10837"/>
                </a:cubicBezTo>
                <a:cubicBezTo>
                  <a:pt x="17715" y="10838"/>
                  <a:pt x="17714" y="10841"/>
                  <a:pt x="17712" y="10844"/>
                </a:cubicBezTo>
                <a:close/>
                <a:moveTo>
                  <a:pt x="18155" y="10981"/>
                </a:moveTo>
                <a:cubicBezTo>
                  <a:pt x="18156" y="10983"/>
                  <a:pt x="18157" y="10984"/>
                  <a:pt x="18157" y="10986"/>
                </a:cubicBezTo>
                <a:lnTo>
                  <a:pt x="18157" y="10980"/>
                </a:lnTo>
                <a:cubicBezTo>
                  <a:pt x="18156" y="10981"/>
                  <a:pt x="18156" y="10981"/>
                  <a:pt x="18155" y="10981"/>
                </a:cubicBezTo>
                <a:close/>
                <a:moveTo>
                  <a:pt x="18494" y="10870"/>
                </a:moveTo>
                <a:cubicBezTo>
                  <a:pt x="18495" y="10871"/>
                  <a:pt x="18495" y="10871"/>
                  <a:pt x="18494" y="10870"/>
                </a:cubicBezTo>
                <a:cubicBezTo>
                  <a:pt x="18471" y="10838"/>
                  <a:pt x="18547" y="10731"/>
                  <a:pt x="18554" y="10729"/>
                </a:cubicBezTo>
                <a:cubicBezTo>
                  <a:pt x="18453" y="10479"/>
                  <a:pt x="18199" y="10696"/>
                  <a:pt x="18150" y="10851"/>
                </a:cubicBezTo>
                <a:cubicBezTo>
                  <a:pt x="18209" y="10805"/>
                  <a:pt x="18269" y="11010"/>
                  <a:pt x="18342" y="10999"/>
                </a:cubicBezTo>
                <a:cubicBezTo>
                  <a:pt x="18354" y="10871"/>
                  <a:pt x="18377" y="10711"/>
                  <a:pt x="18494" y="10870"/>
                </a:cubicBezTo>
                <a:close/>
                <a:moveTo>
                  <a:pt x="18925" y="10455"/>
                </a:moveTo>
                <a:cubicBezTo>
                  <a:pt x="19074" y="10535"/>
                  <a:pt x="18998" y="10353"/>
                  <a:pt x="19082" y="10331"/>
                </a:cubicBezTo>
                <a:cubicBezTo>
                  <a:pt x="19143" y="10315"/>
                  <a:pt x="19102" y="10429"/>
                  <a:pt x="19140" y="10453"/>
                </a:cubicBezTo>
                <a:cubicBezTo>
                  <a:pt x="19161" y="10466"/>
                  <a:pt x="19182" y="10192"/>
                  <a:pt x="19268" y="10229"/>
                </a:cubicBezTo>
                <a:cubicBezTo>
                  <a:pt x="19270" y="10283"/>
                  <a:pt x="19281" y="10332"/>
                  <a:pt x="19303" y="10378"/>
                </a:cubicBezTo>
                <a:cubicBezTo>
                  <a:pt x="19331" y="10411"/>
                  <a:pt x="19368" y="10180"/>
                  <a:pt x="19390" y="10163"/>
                </a:cubicBezTo>
                <a:cubicBezTo>
                  <a:pt x="19189" y="10042"/>
                  <a:pt x="19220" y="9561"/>
                  <a:pt x="19213" y="9410"/>
                </a:cubicBezTo>
                <a:cubicBezTo>
                  <a:pt x="19203" y="9250"/>
                  <a:pt x="18945" y="8663"/>
                  <a:pt x="18789" y="8793"/>
                </a:cubicBezTo>
                <a:cubicBezTo>
                  <a:pt x="18688" y="8878"/>
                  <a:pt x="18903" y="9380"/>
                  <a:pt x="18921" y="9513"/>
                </a:cubicBezTo>
                <a:cubicBezTo>
                  <a:pt x="18942" y="9666"/>
                  <a:pt x="18831" y="9812"/>
                  <a:pt x="18747" y="9883"/>
                </a:cubicBezTo>
                <a:cubicBezTo>
                  <a:pt x="18578" y="10022"/>
                  <a:pt x="18681" y="9752"/>
                  <a:pt x="18616" y="9737"/>
                </a:cubicBezTo>
                <a:cubicBezTo>
                  <a:pt x="18570" y="9727"/>
                  <a:pt x="18579" y="10013"/>
                  <a:pt x="18565" y="10058"/>
                </a:cubicBezTo>
                <a:cubicBezTo>
                  <a:pt x="18497" y="10271"/>
                  <a:pt x="18631" y="10204"/>
                  <a:pt x="18427" y="10176"/>
                </a:cubicBezTo>
                <a:cubicBezTo>
                  <a:pt x="18351" y="10166"/>
                  <a:pt x="18089" y="10234"/>
                  <a:pt x="18044" y="10303"/>
                </a:cubicBezTo>
                <a:cubicBezTo>
                  <a:pt x="18047" y="10299"/>
                  <a:pt x="17883" y="10560"/>
                  <a:pt x="17859" y="10523"/>
                </a:cubicBezTo>
                <a:cubicBezTo>
                  <a:pt x="17899" y="10754"/>
                  <a:pt x="18464" y="10422"/>
                  <a:pt x="18580" y="10472"/>
                </a:cubicBezTo>
                <a:cubicBezTo>
                  <a:pt x="18585" y="10596"/>
                  <a:pt x="18609" y="10680"/>
                  <a:pt x="18703" y="10735"/>
                </a:cubicBezTo>
                <a:cubicBezTo>
                  <a:pt x="18753" y="10764"/>
                  <a:pt x="18816" y="10592"/>
                  <a:pt x="18840" y="10543"/>
                </a:cubicBezTo>
                <a:cubicBezTo>
                  <a:pt x="18865" y="10494"/>
                  <a:pt x="18720" y="10465"/>
                  <a:pt x="18769" y="10389"/>
                </a:cubicBezTo>
                <a:cubicBezTo>
                  <a:pt x="18797" y="10347"/>
                  <a:pt x="18905" y="10444"/>
                  <a:pt x="18925" y="10455"/>
                </a:cubicBezTo>
                <a:close/>
                <a:moveTo>
                  <a:pt x="19160" y="8116"/>
                </a:moveTo>
                <a:lnTo>
                  <a:pt x="19146" y="8111"/>
                </a:lnTo>
                <a:cubicBezTo>
                  <a:pt x="19036" y="8151"/>
                  <a:pt x="19089" y="8247"/>
                  <a:pt x="18906" y="8142"/>
                </a:cubicBezTo>
                <a:cubicBezTo>
                  <a:pt x="18847" y="8108"/>
                  <a:pt x="18485" y="7762"/>
                  <a:pt x="18443" y="7857"/>
                </a:cubicBezTo>
                <a:cubicBezTo>
                  <a:pt x="18479" y="7928"/>
                  <a:pt x="18697" y="8296"/>
                  <a:pt x="18646" y="8380"/>
                </a:cubicBezTo>
                <a:cubicBezTo>
                  <a:pt x="18629" y="8381"/>
                  <a:pt x="18520" y="8340"/>
                  <a:pt x="18499" y="8358"/>
                </a:cubicBezTo>
                <a:cubicBezTo>
                  <a:pt x="18498" y="8393"/>
                  <a:pt x="18522" y="8403"/>
                  <a:pt x="18547" y="8410"/>
                </a:cubicBezTo>
                <a:cubicBezTo>
                  <a:pt x="18531" y="8460"/>
                  <a:pt x="18513" y="8509"/>
                  <a:pt x="18493" y="8557"/>
                </a:cubicBezTo>
                <a:cubicBezTo>
                  <a:pt x="18527" y="8619"/>
                  <a:pt x="18568" y="8674"/>
                  <a:pt x="18615" y="8721"/>
                </a:cubicBezTo>
                <a:cubicBezTo>
                  <a:pt x="18661" y="8865"/>
                  <a:pt x="18800" y="8728"/>
                  <a:pt x="18795" y="8712"/>
                </a:cubicBezTo>
                <a:cubicBezTo>
                  <a:pt x="18774" y="8635"/>
                  <a:pt x="18622" y="8687"/>
                  <a:pt x="18587" y="8598"/>
                </a:cubicBezTo>
                <a:cubicBezTo>
                  <a:pt x="18565" y="8543"/>
                  <a:pt x="18779" y="8529"/>
                  <a:pt x="18804" y="8536"/>
                </a:cubicBezTo>
                <a:cubicBezTo>
                  <a:pt x="18831" y="8543"/>
                  <a:pt x="19142" y="8756"/>
                  <a:pt x="19097" y="8609"/>
                </a:cubicBezTo>
                <a:cubicBezTo>
                  <a:pt x="19047" y="8447"/>
                  <a:pt x="19219" y="8414"/>
                  <a:pt x="19316" y="8366"/>
                </a:cubicBezTo>
                <a:cubicBezTo>
                  <a:pt x="19247" y="8378"/>
                  <a:pt x="19154" y="8192"/>
                  <a:pt x="19160" y="8116"/>
                </a:cubicBezTo>
                <a:close/>
                <a:moveTo>
                  <a:pt x="17646" y="6274"/>
                </a:moveTo>
                <a:cubicBezTo>
                  <a:pt x="17799" y="6419"/>
                  <a:pt x="17943" y="6645"/>
                  <a:pt x="18027" y="6862"/>
                </a:cubicBezTo>
                <a:cubicBezTo>
                  <a:pt x="18080" y="6997"/>
                  <a:pt x="18171" y="7189"/>
                  <a:pt x="18248" y="7303"/>
                </a:cubicBezTo>
                <a:cubicBezTo>
                  <a:pt x="18298" y="7378"/>
                  <a:pt x="18389" y="7663"/>
                  <a:pt x="18474" y="7676"/>
                </a:cubicBezTo>
                <a:cubicBezTo>
                  <a:pt x="18421" y="7470"/>
                  <a:pt x="18534" y="7473"/>
                  <a:pt x="18607" y="7547"/>
                </a:cubicBezTo>
                <a:cubicBezTo>
                  <a:pt x="18461" y="7353"/>
                  <a:pt x="18082" y="7060"/>
                  <a:pt x="18198" y="6858"/>
                </a:cubicBezTo>
                <a:cubicBezTo>
                  <a:pt x="18255" y="6759"/>
                  <a:pt x="18499" y="7018"/>
                  <a:pt x="18519" y="7049"/>
                </a:cubicBezTo>
                <a:cubicBezTo>
                  <a:pt x="18357" y="6801"/>
                  <a:pt x="18126" y="6627"/>
                  <a:pt x="17961" y="6378"/>
                </a:cubicBezTo>
                <a:cubicBezTo>
                  <a:pt x="17806" y="6144"/>
                  <a:pt x="17586" y="5734"/>
                  <a:pt x="17350" y="5619"/>
                </a:cubicBezTo>
                <a:cubicBezTo>
                  <a:pt x="17325" y="5663"/>
                  <a:pt x="17472" y="5827"/>
                  <a:pt x="17478" y="5878"/>
                </a:cubicBezTo>
                <a:cubicBezTo>
                  <a:pt x="17465" y="5877"/>
                  <a:pt x="17376" y="5743"/>
                  <a:pt x="17378" y="5856"/>
                </a:cubicBezTo>
                <a:cubicBezTo>
                  <a:pt x="17378" y="5852"/>
                  <a:pt x="17378" y="5849"/>
                  <a:pt x="17378" y="5857"/>
                </a:cubicBezTo>
                <a:cubicBezTo>
                  <a:pt x="17379" y="5869"/>
                  <a:pt x="17378" y="5863"/>
                  <a:pt x="17378" y="5857"/>
                </a:cubicBezTo>
                <a:cubicBezTo>
                  <a:pt x="17381" y="5928"/>
                  <a:pt x="17603" y="6232"/>
                  <a:pt x="17646" y="6274"/>
                </a:cubicBezTo>
                <a:close/>
                <a:moveTo>
                  <a:pt x="18607" y="7547"/>
                </a:moveTo>
                <a:cubicBezTo>
                  <a:pt x="18635" y="7584"/>
                  <a:pt x="18654" y="7616"/>
                  <a:pt x="18660" y="7644"/>
                </a:cubicBezTo>
                <a:cubicBezTo>
                  <a:pt x="18653" y="7607"/>
                  <a:pt x="18633" y="7573"/>
                  <a:pt x="18607" y="7547"/>
                </a:cubicBezTo>
                <a:close/>
                <a:moveTo>
                  <a:pt x="12796" y="1135"/>
                </a:moveTo>
                <a:cubicBezTo>
                  <a:pt x="12751" y="1122"/>
                  <a:pt x="12895" y="1166"/>
                  <a:pt x="12796" y="1135"/>
                </a:cubicBezTo>
                <a:cubicBezTo>
                  <a:pt x="12796" y="1135"/>
                  <a:pt x="12796" y="1135"/>
                  <a:pt x="12796" y="1135"/>
                </a:cubicBezTo>
                <a:close/>
                <a:moveTo>
                  <a:pt x="12796" y="1135"/>
                </a:moveTo>
                <a:cubicBezTo>
                  <a:pt x="12907" y="1169"/>
                  <a:pt x="13566" y="1269"/>
                  <a:pt x="13631" y="1102"/>
                </a:cubicBezTo>
                <a:cubicBezTo>
                  <a:pt x="13663" y="1018"/>
                  <a:pt x="12743" y="910"/>
                  <a:pt x="12645" y="914"/>
                </a:cubicBezTo>
                <a:cubicBezTo>
                  <a:pt x="12600" y="1062"/>
                  <a:pt x="12710" y="1110"/>
                  <a:pt x="12796" y="1135"/>
                </a:cubicBezTo>
                <a:close/>
                <a:moveTo>
                  <a:pt x="6624" y="191"/>
                </a:moveTo>
                <a:cubicBezTo>
                  <a:pt x="6624" y="192"/>
                  <a:pt x="6625" y="195"/>
                  <a:pt x="6626" y="199"/>
                </a:cubicBezTo>
                <a:cubicBezTo>
                  <a:pt x="6626" y="196"/>
                  <a:pt x="6625" y="194"/>
                  <a:pt x="6624" y="191"/>
                </a:cubicBezTo>
                <a:cubicBezTo>
                  <a:pt x="6624" y="191"/>
                  <a:pt x="6624" y="191"/>
                  <a:pt x="6624" y="191"/>
                </a:cubicBezTo>
                <a:close/>
                <a:moveTo>
                  <a:pt x="6637" y="229"/>
                </a:moveTo>
                <a:cubicBezTo>
                  <a:pt x="6645" y="251"/>
                  <a:pt x="6651" y="268"/>
                  <a:pt x="6637" y="229"/>
                </a:cubicBezTo>
                <a:cubicBezTo>
                  <a:pt x="6637" y="229"/>
                  <a:pt x="6637" y="229"/>
                  <a:pt x="6637" y="229"/>
                </a:cubicBezTo>
                <a:close/>
                <a:moveTo>
                  <a:pt x="6637" y="229"/>
                </a:moveTo>
                <a:cubicBezTo>
                  <a:pt x="6637" y="228"/>
                  <a:pt x="6636" y="225"/>
                  <a:pt x="6635" y="224"/>
                </a:cubicBezTo>
                <a:cubicBezTo>
                  <a:pt x="6636" y="225"/>
                  <a:pt x="6637" y="227"/>
                  <a:pt x="6637" y="229"/>
                </a:cubicBezTo>
                <a:close/>
                <a:moveTo>
                  <a:pt x="6626" y="199"/>
                </a:moveTo>
                <a:cubicBezTo>
                  <a:pt x="6629" y="205"/>
                  <a:pt x="6632" y="215"/>
                  <a:pt x="6635" y="224"/>
                </a:cubicBezTo>
                <a:cubicBezTo>
                  <a:pt x="6633" y="217"/>
                  <a:pt x="6630" y="209"/>
                  <a:pt x="6626" y="199"/>
                </a:cubicBezTo>
                <a:close/>
                <a:moveTo>
                  <a:pt x="6639" y="191"/>
                </a:moveTo>
                <a:cubicBezTo>
                  <a:pt x="6700" y="344"/>
                  <a:pt x="6882" y="206"/>
                  <a:pt x="6974" y="224"/>
                </a:cubicBezTo>
                <a:cubicBezTo>
                  <a:pt x="6891" y="274"/>
                  <a:pt x="7101" y="361"/>
                  <a:pt x="7127" y="364"/>
                </a:cubicBezTo>
                <a:cubicBezTo>
                  <a:pt x="7319" y="388"/>
                  <a:pt x="7515" y="426"/>
                  <a:pt x="7709" y="415"/>
                </a:cubicBezTo>
                <a:cubicBezTo>
                  <a:pt x="7714" y="407"/>
                  <a:pt x="7716" y="403"/>
                  <a:pt x="7718" y="393"/>
                </a:cubicBezTo>
                <a:cubicBezTo>
                  <a:pt x="7615" y="349"/>
                  <a:pt x="7588" y="217"/>
                  <a:pt x="7471" y="203"/>
                </a:cubicBezTo>
                <a:cubicBezTo>
                  <a:pt x="7304" y="184"/>
                  <a:pt x="7240" y="132"/>
                  <a:pt x="7094" y="42"/>
                </a:cubicBezTo>
                <a:cubicBezTo>
                  <a:pt x="7017" y="-6"/>
                  <a:pt x="6518" y="-65"/>
                  <a:pt x="6639" y="191"/>
                </a:cubicBezTo>
                <a:cubicBezTo>
                  <a:pt x="6639" y="191"/>
                  <a:pt x="6639" y="191"/>
                  <a:pt x="6639" y="191"/>
                </a:cubicBezTo>
                <a:close/>
                <a:moveTo>
                  <a:pt x="3049" y="1821"/>
                </a:moveTo>
                <a:cubicBezTo>
                  <a:pt x="3097" y="1824"/>
                  <a:pt x="3068" y="1822"/>
                  <a:pt x="3049" y="1821"/>
                </a:cubicBezTo>
                <a:cubicBezTo>
                  <a:pt x="3259" y="1833"/>
                  <a:pt x="3444" y="2105"/>
                  <a:pt x="3693" y="1983"/>
                </a:cubicBezTo>
                <a:cubicBezTo>
                  <a:pt x="3695" y="1975"/>
                  <a:pt x="3695" y="1959"/>
                  <a:pt x="3693" y="1951"/>
                </a:cubicBezTo>
                <a:cubicBezTo>
                  <a:pt x="3378" y="1819"/>
                  <a:pt x="3267" y="1534"/>
                  <a:pt x="3575" y="1251"/>
                </a:cubicBezTo>
                <a:cubicBezTo>
                  <a:pt x="3878" y="973"/>
                  <a:pt x="4250" y="1072"/>
                  <a:pt x="4563" y="873"/>
                </a:cubicBezTo>
                <a:cubicBezTo>
                  <a:pt x="4434" y="627"/>
                  <a:pt x="4069" y="857"/>
                  <a:pt x="3881" y="855"/>
                </a:cubicBezTo>
                <a:cubicBezTo>
                  <a:pt x="3631" y="853"/>
                  <a:pt x="3298" y="977"/>
                  <a:pt x="3102" y="1185"/>
                </a:cubicBezTo>
                <a:cubicBezTo>
                  <a:pt x="3040" y="1251"/>
                  <a:pt x="3027" y="1414"/>
                  <a:pt x="3008" y="1500"/>
                </a:cubicBezTo>
                <a:cubicBezTo>
                  <a:pt x="2968" y="1677"/>
                  <a:pt x="2751" y="1804"/>
                  <a:pt x="3049" y="1821"/>
                </a:cubicBezTo>
                <a:close/>
                <a:moveTo>
                  <a:pt x="10216" y="16862"/>
                </a:moveTo>
                <a:cubicBezTo>
                  <a:pt x="10007" y="16414"/>
                  <a:pt x="9990" y="17186"/>
                  <a:pt x="10036" y="17376"/>
                </a:cubicBezTo>
                <a:cubicBezTo>
                  <a:pt x="10092" y="17606"/>
                  <a:pt x="10129" y="17705"/>
                  <a:pt x="10318" y="17537"/>
                </a:cubicBezTo>
                <a:cubicBezTo>
                  <a:pt x="10499" y="17376"/>
                  <a:pt x="10291" y="17023"/>
                  <a:pt x="10216" y="16863"/>
                </a:cubicBezTo>
                <a:cubicBezTo>
                  <a:pt x="10225" y="16883"/>
                  <a:pt x="10244" y="16922"/>
                  <a:pt x="10216" y="16862"/>
                </a:cubicBezTo>
                <a:close/>
                <a:moveTo>
                  <a:pt x="10216" y="16862"/>
                </a:moveTo>
                <a:cubicBezTo>
                  <a:pt x="10216" y="16862"/>
                  <a:pt x="10216" y="16862"/>
                  <a:pt x="10216" y="16863"/>
                </a:cubicBezTo>
                <a:cubicBezTo>
                  <a:pt x="10211" y="16852"/>
                  <a:pt x="10209" y="16847"/>
                  <a:pt x="10216" y="16862"/>
                </a:cubicBezTo>
                <a:close/>
                <a:moveTo>
                  <a:pt x="17680" y="20444"/>
                </a:moveTo>
                <a:cubicBezTo>
                  <a:pt x="17677" y="20432"/>
                  <a:pt x="17678" y="20435"/>
                  <a:pt x="17679" y="20439"/>
                </a:cubicBezTo>
                <a:cubicBezTo>
                  <a:pt x="17647" y="20338"/>
                  <a:pt x="17562" y="20187"/>
                  <a:pt x="17562" y="20438"/>
                </a:cubicBezTo>
                <a:cubicBezTo>
                  <a:pt x="17562" y="20640"/>
                  <a:pt x="17719" y="20588"/>
                  <a:pt x="17681" y="20445"/>
                </a:cubicBezTo>
                <a:cubicBezTo>
                  <a:pt x="17681" y="20446"/>
                  <a:pt x="17681" y="20446"/>
                  <a:pt x="17680" y="20444"/>
                </a:cubicBezTo>
                <a:close/>
                <a:moveTo>
                  <a:pt x="20845" y="19801"/>
                </a:moveTo>
                <a:cubicBezTo>
                  <a:pt x="20845" y="19756"/>
                  <a:pt x="20831" y="19752"/>
                  <a:pt x="20720" y="19722"/>
                </a:cubicBezTo>
                <a:cubicBezTo>
                  <a:pt x="20484" y="19667"/>
                  <a:pt x="20309" y="19366"/>
                  <a:pt x="20078" y="19540"/>
                </a:cubicBezTo>
                <a:lnTo>
                  <a:pt x="20083" y="19581"/>
                </a:lnTo>
                <a:lnTo>
                  <a:pt x="20066" y="19592"/>
                </a:lnTo>
                <a:cubicBezTo>
                  <a:pt x="20073" y="19603"/>
                  <a:pt x="20078" y="19616"/>
                  <a:pt x="20080" y="19629"/>
                </a:cubicBezTo>
                <a:cubicBezTo>
                  <a:pt x="19967" y="19665"/>
                  <a:pt x="19867" y="19933"/>
                  <a:pt x="19784" y="19933"/>
                </a:cubicBezTo>
                <a:cubicBezTo>
                  <a:pt x="19806" y="19933"/>
                  <a:pt x="19649" y="19674"/>
                  <a:pt x="19649" y="19726"/>
                </a:cubicBezTo>
                <a:cubicBezTo>
                  <a:pt x="19591" y="19599"/>
                  <a:pt x="19738" y="19263"/>
                  <a:pt x="19533" y="19263"/>
                </a:cubicBezTo>
                <a:cubicBezTo>
                  <a:pt x="19510" y="19243"/>
                  <a:pt x="19395" y="19210"/>
                  <a:pt x="19371" y="19200"/>
                </a:cubicBezTo>
                <a:cubicBezTo>
                  <a:pt x="19228" y="19141"/>
                  <a:pt x="19205" y="19326"/>
                  <a:pt x="19144" y="19326"/>
                </a:cubicBezTo>
                <a:cubicBezTo>
                  <a:pt x="19123" y="19314"/>
                  <a:pt x="19057" y="19299"/>
                  <a:pt x="19047" y="19341"/>
                </a:cubicBezTo>
                <a:cubicBezTo>
                  <a:pt x="18878" y="19223"/>
                  <a:pt x="19194" y="19742"/>
                  <a:pt x="19275" y="19766"/>
                </a:cubicBezTo>
                <a:cubicBezTo>
                  <a:pt x="19141" y="19798"/>
                  <a:pt x="19298" y="20026"/>
                  <a:pt x="19315" y="20115"/>
                </a:cubicBezTo>
                <a:cubicBezTo>
                  <a:pt x="19376" y="20426"/>
                  <a:pt x="19468" y="20101"/>
                  <a:pt x="19519" y="20101"/>
                </a:cubicBezTo>
                <a:cubicBezTo>
                  <a:pt x="19605" y="20101"/>
                  <a:pt x="19914" y="20363"/>
                  <a:pt x="20018" y="20411"/>
                </a:cubicBezTo>
                <a:cubicBezTo>
                  <a:pt x="20127" y="20461"/>
                  <a:pt x="20181" y="20479"/>
                  <a:pt x="20248" y="20607"/>
                </a:cubicBezTo>
                <a:cubicBezTo>
                  <a:pt x="20277" y="20661"/>
                  <a:pt x="20274" y="20778"/>
                  <a:pt x="20326" y="20815"/>
                </a:cubicBezTo>
                <a:cubicBezTo>
                  <a:pt x="20319" y="20858"/>
                  <a:pt x="20311" y="20886"/>
                  <a:pt x="20321" y="20928"/>
                </a:cubicBezTo>
                <a:cubicBezTo>
                  <a:pt x="20186" y="20961"/>
                  <a:pt x="20099" y="21117"/>
                  <a:pt x="20109" y="21286"/>
                </a:cubicBezTo>
                <a:cubicBezTo>
                  <a:pt x="20228" y="21294"/>
                  <a:pt x="20372" y="21234"/>
                  <a:pt x="20433" y="21234"/>
                </a:cubicBezTo>
                <a:lnTo>
                  <a:pt x="20433" y="21233"/>
                </a:lnTo>
                <a:cubicBezTo>
                  <a:pt x="20433" y="21142"/>
                  <a:pt x="20719" y="21510"/>
                  <a:pt x="20736" y="21535"/>
                </a:cubicBezTo>
                <a:cubicBezTo>
                  <a:pt x="20771" y="21316"/>
                  <a:pt x="20771" y="21081"/>
                  <a:pt x="20799" y="20857"/>
                </a:cubicBezTo>
                <a:lnTo>
                  <a:pt x="20771" y="20809"/>
                </a:lnTo>
                <a:cubicBezTo>
                  <a:pt x="20895" y="20557"/>
                  <a:pt x="20831" y="20091"/>
                  <a:pt x="20845" y="19801"/>
                </a:cubicBezTo>
                <a:close/>
                <a:moveTo>
                  <a:pt x="21482" y="3136"/>
                </a:moveTo>
                <a:cubicBezTo>
                  <a:pt x="21484" y="3136"/>
                  <a:pt x="21512" y="3136"/>
                  <a:pt x="21512" y="3136"/>
                </a:cubicBezTo>
                <a:cubicBezTo>
                  <a:pt x="21524" y="3110"/>
                  <a:pt x="21544" y="3089"/>
                  <a:pt x="21567" y="3075"/>
                </a:cubicBezTo>
                <a:cubicBezTo>
                  <a:pt x="21432" y="2793"/>
                  <a:pt x="21025" y="2732"/>
                  <a:pt x="20788" y="2699"/>
                </a:cubicBezTo>
                <a:cubicBezTo>
                  <a:pt x="20424" y="2699"/>
                  <a:pt x="20032" y="2429"/>
                  <a:pt x="19669" y="2355"/>
                </a:cubicBezTo>
                <a:cubicBezTo>
                  <a:pt x="19252" y="2271"/>
                  <a:pt x="18850" y="2097"/>
                  <a:pt x="18423" y="2086"/>
                </a:cubicBezTo>
                <a:cubicBezTo>
                  <a:pt x="18281" y="2082"/>
                  <a:pt x="18025" y="1964"/>
                  <a:pt x="17928" y="2085"/>
                </a:cubicBezTo>
                <a:cubicBezTo>
                  <a:pt x="17787" y="1963"/>
                  <a:pt x="17753" y="2111"/>
                  <a:pt x="17640" y="2116"/>
                </a:cubicBezTo>
                <a:cubicBezTo>
                  <a:pt x="17589" y="2193"/>
                  <a:pt x="17369" y="2124"/>
                  <a:pt x="17309" y="2114"/>
                </a:cubicBezTo>
                <a:cubicBezTo>
                  <a:pt x="17131" y="2085"/>
                  <a:pt x="16946" y="2126"/>
                  <a:pt x="16770" y="2090"/>
                </a:cubicBezTo>
                <a:cubicBezTo>
                  <a:pt x="16661" y="2068"/>
                  <a:pt x="16615" y="1921"/>
                  <a:pt x="16498" y="1897"/>
                </a:cubicBezTo>
                <a:cubicBezTo>
                  <a:pt x="16256" y="1847"/>
                  <a:pt x="15932" y="1733"/>
                  <a:pt x="15687" y="1852"/>
                </a:cubicBezTo>
                <a:cubicBezTo>
                  <a:pt x="15505" y="1940"/>
                  <a:pt x="15223" y="1766"/>
                  <a:pt x="15033" y="1732"/>
                </a:cubicBezTo>
                <a:cubicBezTo>
                  <a:pt x="15028" y="1585"/>
                  <a:pt x="14601" y="1491"/>
                  <a:pt x="14524" y="1604"/>
                </a:cubicBezTo>
                <a:cubicBezTo>
                  <a:pt x="14389" y="1489"/>
                  <a:pt x="14096" y="1512"/>
                  <a:pt x="13941" y="1503"/>
                </a:cubicBezTo>
                <a:lnTo>
                  <a:pt x="13941" y="1502"/>
                </a:lnTo>
                <a:cubicBezTo>
                  <a:pt x="13859" y="1397"/>
                  <a:pt x="13713" y="1363"/>
                  <a:pt x="13601" y="1377"/>
                </a:cubicBezTo>
                <a:cubicBezTo>
                  <a:pt x="13463" y="1395"/>
                  <a:pt x="13552" y="1500"/>
                  <a:pt x="13642" y="1496"/>
                </a:cubicBezTo>
                <a:cubicBezTo>
                  <a:pt x="13538" y="1516"/>
                  <a:pt x="13426" y="1657"/>
                  <a:pt x="13589" y="1732"/>
                </a:cubicBezTo>
                <a:cubicBezTo>
                  <a:pt x="13432" y="1749"/>
                  <a:pt x="13289" y="1736"/>
                  <a:pt x="13132" y="1770"/>
                </a:cubicBezTo>
                <a:cubicBezTo>
                  <a:pt x="13010" y="1796"/>
                  <a:pt x="12688" y="1530"/>
                  <a:pt x="12823" y="1894"/>
                </a:cubicBezTo>
                <a:cubicBezTo>
                  <a:pt x="12699" y="1866"/>
                  <a:pt x="12578" y="1803"/>
                  <a:pt x="12462" y="1744"/>
                </a:cubicBezTo>
                <a:lnTo>
                  <a:pt x="12468" y="1739"/>
                </a:lnTo>
                <a:lnTo>
                  <a:pt x="12445" y="1651"/>
                </a:lnTo>
                <a:cubicBezTo>
                  <a:pt x="12201" y="1356"/>
                  <a:pt x="11570" y="1196"/>
                  <a:pt x="11249" y="1384"/>
                </a:cubicBezTo>
                <a:cubicBezTo>
                  <a:pt x="11292" y="1402"/>
                  <a:pt x="11339" y="1419"/>
                  <a:pt x="11379" y="1446"/>
                </a:cubicBezTo>
                <a:cubicBezTo>
                  <a:pt x="11235" y="1453"/>
                  <a:pt x="11040" y="1498"/>
                  <a:pt x="10902" y="1435"/>
                </a:cubicBezTo>
                <a:cubicBezTo>
                  <a:pt x="10924" y="1410"/>
                  <a:pt x="10943" y="1372"/>
                  <a:pt x="10960" y="1341"/>
                </a:cubicBezTo>
                <a:cubicBezTo>
                  <a:pt x="10707" y="1338"/>
                  <a:pt x="10460" y="1329"/>
                  <a:pt x="10209" y="1352"/>
                </a:cubicBezTo>
                <a:cubicBezTo>
                  <a:pt x="10151" y="1292"/>
                  <a:pt x="10082" y="1254"/>
                  <a:pt x="10017" y="1207"/>
                </a:cubicBezTo>
                <a:cubicBezTo>
                  <a:pt x="10017" y="1207"/>
                  <a:pt x="10014" y="1302"/>
                  <a:pt x="10014" y="1302"/>
                </a:cubicBezTo>
                <a:cubicBezTo>
                  <a:pt x="9917" y="1297"/>
                  <a:pt x="9781" y="1215"/>
                  <a:pt x="9686" y="1274"/>
                </a:cubicBezTo>
                <a:cubicBezTo>
                  <a:pt x="10299" y="771"/>
                  <a:pt x="9202" y="741"/>
                  <a:pt x="8912" y="764"/>
                </a:cubicBezTo>
                <a:cubicBezTo>
                  <a:pt x="8912" y="763"/>
                  <a:pt x="8942" y="682"/>
                  <a:pt x="8942" y="682"/>
                </a:cubicBezTo>
                <a:cubicBezTo>
                  <a:pt x="8857" y="692"/>
                  <a:pt x="8774" y="674"/>
                  <a:pt x="8690" y="667"/>
                </a:cubicBezTo>
                <a:cubicBezTo>
                  <a:pt x="8692" y="666"/>
                  <a:pt x="8711" y="652"/>
                  <a:pt x="8711" y="652"/>
                </a:cubicBezTo>
                <a:lnTo>
                  <a:pt x="8680" y="562"/>
                </a:lnTo>
                <a:cubicBezTo>
                  <a:pt x="8568" y="569"/>
                  <a:pt x="8454" y="542"/>
                  <a:pt x="8339" y="545"/>
                </a:cubicBezTo>
                <a:cubicBezTo>
                  <a:pt x="8372" y="543"/>
                  <a:pt x="8389" y="524"/>
                  <a:pt x="8390" y="487"/>
                </a:cubicBezTo>
                <a:cubicBezTo>
                  <a:pt x="8348" y="373"/>
                  <a:pt x="8029" y="432"/>
                  <a:pt x="7984" y="380"/>
                </a:cubicBezTo>
                <a:cubicBezTo>
                  <a:pt x="7880" y="261"/>
                  <a:pt x="7809" y="457"/>
                  <a:pt x="7733" y="455"/>
                </a:cubicBezTo>
                <a:cubicBezTo>
                  <a:pt x="7767" y="710"/>
                  <a:pt x="8058" y="574"/>
                  <a:pt x="8203" y="565"/>
                </a:cubicBezTo>
                <a:cubicBezTo>
                  <a:pt x="8141" y="586"/>
                  <a:pt x="8043" y="670"/>
                  <a:pt x="8093" y="768"/>
                </a:cubicBezTo>
                <a:cubicBezTo>
                  <a:pt x="8012" y="760"/>
                  <a:pt x="7931" y="780"/>
                  <a:pt x="7859" y="828"/>
                </a:cubicBezTo>
                <a:lnTo>
                  <a:pt x="7899" y="850"/>
                </a:lnTo>
                <a:cubicBezTo>
                  <a:pt x="7761" y="924"/>
                  <a:pt x="7599" y="792"/>
                  <a:pt x="7453" y="841"/>
                </a:cubicBezTo>
                <a:cubicBezTo>
                  <a:pt x="7359" y="872"/>
                  <a:pt x="7267" y="899"/>
                  <a:pt x="7171" y="911"/>
                </a:cubicBezTo>
                <a:cubicBezTo>
                  <a:pt x="6973" y="936"/>
                  <a:pt x="6832" y="1042"/>
                  <a:pt x="6697" y="1218"/>
                </a:cubicBezTo>
                <a:lnTo>
                  <a:pt x="6715" y="1300"/>
                </a:lnTo>
                <a:cubicBezTo>
                  <a:pt x="6595" y="1317"/>
                  <a:pt x="5933" y="1282"/>
                  <a:pt x="6309" y="1601"/>
                </a:cubicBezTo>
                <a:cubicBezTo>
                  <a:pt x="6139" y="1560"/>
                  <a:pt x="5956" y="1546"/>
                  <a:pt x="5807" y="1683"/>
                </a:cubicBezTo>
                <a:cubicBezTo>
                  <a:pt x="5762" y="1559"/>
                  <a:pt x="5703" y="1466"/>
                  <a:pt x="5588" y="1483"/>
                </a:cubicBezTo>
                <a:lnTo>
                  <a:pt x="5593" y="1581"/>
                </a:lnTo>
                <a:lnTo>
                  <a:pt x="5611" y="1582"/>
                </a:lnTo>
                <a:cubicBezTo>
                  <a:pt x="5618" y="1583"/>
                  <a:pt x="5633" y="1606"/>
                  <a:pt x="5635" y="1626"/>
                </a:cubicBezTo>
                <a:cubicBezTo>
                  <a:pt x="5565" y="1686"/>
                  <a:pt x="5488" y="1670"/>
                  <a:pt x="5467" y="1800"/>
                </a:cubicBezTo>
                <a:cubicBezTo>
                  <a:pt x="5452" y="1798"/>
                  <a:pt x="5437" y="1795"/>
                  <a:pt x="5422" y="1791"/>
                </a:cubicBezTo>
                <a:cubicBezTo>
                  <a:pt x="5363" y="1613"/>
                  <a:pt x="5452" y="1463"/>
                  <a:pt x="5208" y="1445"/>
                </a:cubicBezTo>
                <a:cubicBezTo>
                  <a:pt x="5135" y="1440"/>
                  <a:pt x="5060" y="1440"/>
                  <a:pt x="4988" y="1440"/>
                </a:cubicBezTo>
                <a:cubicBezTo>
                  <a:pt x="4835" y="1440"/>
                  <a:pt x="4896" y="1579"/>
                  <a:pt x="4862" y="1697"/>
                </a:cubicBezTo>
                <a:cubicBezTo>
                  <a:pt x="4835" y="1790"/>
                  <a:pt x="4726" y="1733"/>
                  <a:pt x="4708" y="1846"/>
                </a:cubicBezTo>
                <a:cubicBezTo>
                  <a:pt x="4689" y="1970"/>
                  <a:pt x="4799" y="1948"/>
                  <a:pt x="4812" y="1996"/>
                </a:cubicBezTo>
                <a:cubicBezTo>
                  <a:pt x="4844" y="2077"/>
                  <a:pt x="4824" y="2151"/>
                  <a:pt x="4867" y="2245"/>
                </a:cubicBezTo>
                <a:cubicBezTo>
                  <a:pt x="4713" y="2182"/>
                  <a:pt x="4560" y="2145"/>
                  <a:pt x="4400" y="2112"/>
                </a:cubicBezTo>
                <a:cubicBezTo>
                  <a:pt x="4221" y="2086"/>
                  <a:pt x="4015" y="1954"/>
                  <a:pt x="3841" y="1954"/>
                </a:cubicBezTo>
                <a:cubicBezTo>
                  <a:pt x="3573" y="1954"/>
                  <a:pt x="4110" y="2290"/>
                  <a:pt x="4127" y="2309"/>
                </a:cubicBezTo>
                <a:cubicBezTo>
                  <a:pt x="4105" y="2315"/>
                  <a:pt x="4083" y="2320"/>
                  <a:pt x="4060" y="2324"/>
                </a:cubicBezTo>
                <a:lnTo>
                  <a:pt x="4065" y="2298"/>
                </a:lnTo>
                <a:cubicBezTo>
                  <a:pt x="3852" y="2201"/>
                  <a:pt x="3571" y="2399"/>
                  <a:pt x="3372" y="2425"/>
                </a:cubicBezTo>
                <a:cubicBezTo>
                  <a:pt x="3370" y="2381"/>
                  <a:pt x="3421" y="2299"/>
                  <a:pt x="3432" y="2250"/>
                </a:cubicBezTo>
                <a:cubicBezTo>
                  <a:pt x="3242" y="2226"/>
                  <a:pt x="3075" y="2344"/>
                  <a:pt x="2898" y="2413"/>
                </a:cubicBezTo>
                <a:cubicBezTo>
                  <a:pt x="2804" y="2450"/>
                  <a:pt x="2559" y="2500"/>
                  <a:pt x="2574" y="2674"/>
                </a:cubicBezTo>
                <a:cubicBezTo>
                  <a:pt x="2584" y="2801"/>
                  <a:pt x="2315" y="2630"/>
                  <a:pt x="2302" y="2618"/>
                </a:cubicBezTo>
                <a:cubicBezTo>
                  <a:pt x="2377" y="2566"/>
                  <a:pt x="2604" y="2549"/>
                  <a:pt x="2395" y="2412"/>
                </a:cubicBezTo>
                <a:cubicBezTo>
                  <a:pt x="2245" y="2314"/>
                  <a:pt x="2091" y="2321"/>
                  <a:pt x="1929" y="2318"/>
                </a:cubicBezTo>
                <a:cubicBezTo>
                  <a:pt x="1937" y="2433"/>
                  <a:pt x="1993" y="2431"/>
                  <a:pt x="2055" y="2493"/>
                </a:cubicBezTo>
                <a:cubicBezTo>
                  <a:pt x="2046" y="2478"/>
                  <a:pt x="2074" y="2893"/>
                  <a:pt x="2169" y="2758"/>
                </a:cubicBezTo>
                <a:cubicBezTo>
                  <a:pt x="2163" y="2794"/>
                  <a:pt x="2158" y="2830"/>
                  <a:pt x="2156" y="2867"/>
                </a:cubicBezTo>
                <a:cubicBezTo>
                  <a:pt x="1969" y="2739"/>
                  <a:pt x="1862" y="2828"/>
                  <a:pt x="1686" y="2928"/>
                </a:cubicBezTo>
                <a:cubicBezTo>
                  <a:pt x="1500" y="3032"/>
                  <a:pt x="1637" y="3097"/>
                  <a:pt x="1707" y="3188"/>
                </a:cubicBezTo>
                <a:cubicBezTo>
                  <a:pt x="1680" y="3244"/>
                  <a:pt x="1425" y="3107"/>
                  <a:pt x="1395" y="3091"/>
                </a:cubicBezTo>
                <a:cubicBezTo>
                  <a:pt x="1324" y="3053"/>
                  <a:pt x="1217" y="3102"/>
                  <a:pt x="1148" y="3140"/>
                </a:cubicBezTo>
                <a:cubicBezTo>
                  <a:pt x="1225" y="3269"/>
                  <a:pt x="1313" y="3308"/>
                  <a:pt x="1425" y="3357"/>
                </a:cubicBezTo>
                <a:cubicBezTo>
                  <a:pt x="1277" y="3479"/>
                  <a:pt x="1067" y="3145"/>
                  <a:pt x="988" y="3080"/>
                </a:cubicBezTo>
                <a:cubicBezTo>
                  <a:pt x="1015" y="3019"/>
                  <a:pt x="1044" y="2956"/>
                  <a:pt x="990" y="2892"/>
                </a:cubicBezTo>
                <a:cubicBezTo>
                  <a:pt x="1164" y="2934"/>
                  <a:pt x="2149" y="3013"/>
                  <a:pt x="1702" y="2525"/>
                </a:cubicBezTo>
                <a:cubicBezTo>
                  <a:pt x="1515" y="2321"/>
                  <a:pt x="920" y="2139"/>
                  <a:pt x="679" y="2180"/>
                </a:cubicBezTo>
                <a:cubicBezTo>
                  <a:pt x="673" y="2165"/>
                  <a:pt x="662" y="2161"/>
                  <a:pt x="647" y="2169"/>
                </a:cubicBezTo>
                <a:cubicBezTo>
                  <a:pt x="682" y="2169"/>
                  <a:pt x="559" y="2063"/>
                  <a:pt x="524" y="2055"/>
                </a:cubicBezTo>
                <a:cubicBezTo>
                  <a:pt x="469" y="2042"/>
                  <a:pt x="389" y="2064"/>
                  <a:pt x="328" y="2064"/>
                </a:cubicBezTo>
                <a:cubicBezTo>
                  <a:pt x="303" y="2062"/>
                  <a:pt x="285" y="2082"/>
                  <a:pt x="285" y="2118"/>
                </a:cubicBezTo>
                <a:cubicBezTo>
                  <a:pt x="266" y="2111"/>
                  <a:pt x="247" y="2104"/>
                  <a:pt x="228" y="2096"/>
                </a:cubicBezTo>
                <a:lnTo>
                  <a:pt x="222" y="2118"/>
                </a:lnTo>
                <a:lnTo>
                  <a:pt x="216" y="2112"/>
                </a:lnTo>
                <a:cubicBezTo>
                  <a:pt x="127" y="2182"/>
                  <a:pt x="72" y="2289"/>
                  <a:pt x="1" y="2385"/>
                </a:cubicBezTo>
                <a:cubicBezTo>
                  <a:pt x="38" y="2448"/>
                  <a:pt x="247" y="2553"/>
                  <a:pt x="193" y="2625"/>
                </a:cubicBezTo>
                <a:cubicBezTo>
                  <a:pt x="81" y="2777"/>
                  <a:pt x="241" y="2837"/>
                  <a:pt x="293" y="2954"/>
                </a:cubicBezTo>
                <a:cubicBezTo>
                  <a:pt x="170" y="3047"/>
                  <a:pt x="319" y="3299"/>
                  <a:pt x="399" y="3343"/>
                </a:cubicBezTo>
                <a:cubicBezTo>
                  <a:pt x="293" y="3475"/>
                  <a:pt x="513" y="3547"/>
                  <a:pt x="565" y="3597"/>
                </a:cubicBezTo>
                <a:cubicBezTo>
                  <a:pt x="607" y="3637"/>
                  <a:pt x="411" y="3845"/>
                  <a:pt x="390" y="3866"/>
                </a:cubicBezTo>
                <a:cubicBezTo>
                  <a:pt x="245" y="4011"/>
                  <a:pt x="119" y="4126"/>
                  <a:pt x="0" y="4306"/>
                </a:cubicBezTo>
                <a:cubicBezTo>
                  <a:pt x="85" y="4284"/>
                  <a:pt x="190" y="4172"/>
                  <a:pt x="266" y="4167"/>
                </a:cubicBezTo>
                <a:cubicBezTo>
                  <a:pt x="283" y="4197"/>
                  <a:pt x="302" y="4226"/>
                  <a:pt x="323" y="4253"/>
                </a:cubicBezTo>
                <a:cubicBezTo>
                  <a:pt x="222" y="4199"/>
                  <a:pt x="162" y="4293"/>
                  <a:pt x="201" y="4411"/>
                </a:cubicBezTo>
                <a:cubicBezTo>
                  <a:pt x="162" y="4553"/>
                  <a:pt x="82" y="4589"/>
                  <a:pt x="175" y="4758"/>
                </a:cubicBezTo>
                <a:cubicBezTo>
                  <a:pt x="78" y="4850"/>
                  <a:pt x="345" y="5225"/>
                  <a:pt x="406" y="5296"/>
                </a:cubicBezTo>
                <a:cubicBezTo>
                  <a:pt x="430" y="5300"/>
                  <a:pt x="451" y="5290"/>
                  <a:pt x="470" y="5265"/>
                </a:cubicBezTo>
                <a:cubicBezTo>
                  <a:pt x="470" y="5264"/>
                  <a:pt x="471" y="5244"/>
                  <a:pt x="471" y="5244"/>
                </a:cubicBezTo>
                <a:cubicBezTo>
                  <a:pt x="468" y="5227"/>
                  <a:pt x="693" y="5374"/>
                  <a:pt x="723" y="5409"/>
                </a:cubicBezTo>
                <a:cubicBezTo>
                  <a:pt x="683" y="5491"/>
                  <a:pt x="819" y="5677"/>
                  <a:pt x="881" y="5677"/>
                </a:cubicBezTo>
                <a:cubicBezTo>
                  <a:pt x="881" y="5776"/>
                  <a:pt x="983" y="5725"/>
                  <a:pt x="1012" y="5801"/>
                </a:cubicBezTo>
                <a:cubicBezTo>
                  <a:pt x="1013" y="5803"/>
                  <a:pt x="840" y="5849"/>
                  <a:pt x="814" y="5864"/>
                </a:cubicBezTo>
                <a:cubicBezTo>
                  <a:pt x="850" y="5933"/>
                  <a:pt x="902" y="6106"/>
                  <a:pt x="948" y="6152"/>
                </a:cubicBezTo>
                <a:cubicBezTo>
                  <a:pt x="1062" y="6265"/>
                  <a:pt x="1164" y="6069"/>
                  <a:pt x="1293" y="6203"/>
                </a:cubicBezTo>
                <a:cubicBezTo>
                  <a:pt x="1286" y="6211"/>
                  <a:pt x="1265" y="6237"/>
                  <a:pt x="1265" y="6237"/>
                </a:cubicBezTo>
                <a:cubicBezTo>
                  <a:pt x="1317" y="6354"/>
                  <a:pt x="1446" y="6350"/>
                  <a:pt x="1481" y="6450"/>
                </a:cubicBezTo>
                <a:cubicBezTo>
                  <a:pt x="1563" y="6681"/>
                  <a:pt x="1653" y="6696"/>
                  <a:pt x="1848" y="6592"/>
                </a:cubicBezTo>
                <a:cubicBezTo>
                  <a:pt x="1905" y="6655"/>
                  <a:pt x="1926" y="6720"/>
                  <a:pt x="2004" y="6723"/>
                </a:cubicBezTo>
                <a:lnTo>
                  <a:pt x="2009" y="6693"/>
                </a:lnTo>
                <a:cubicBezTo>
                  <a:pt x="2095" y="6686"/>
                  <a:pt x="2174" y="6765"/>
                  <a:pt x="2257" y="6780"/>
                </a:cubicBezTo>
                <a:cubicBezTo>
                  <a:pt x="2237" y="6906"/>
                  <a:pt x="2273" y="6983"/>
                  <a:pt x="2267" y="7093"/>
                </a:cubicBezTo>
                <a:cubicBezTo>
                  <a:pt x="2263" y="7128"/>
                  <a:pt x="2226" y="7132"/>
                  <a:pt x="2204" y="7126"/>
                </a:cubicBezTo>
                <a:lnTo>
                  <a:pt x="2204" y="7098"/>
                </a:lnTo>
                <a:cubicBezTo>
                  <a:pt x="2092" y="7098"/>
                  <a:pt x="1997" y="7275"/>
                  <a:pt x="2085" y="7391"/>
                </a:cubicBezTo>
                <a:cubicBezTo>
                  <a:pt x="2053" y="7403"/>
                  <a:pt x="2020" y="7412"/>
                  <a:pt x="1986" y="7420"/>
                </a:cubicBezTo>
                <a:cubicBezTo>
                  <a:pt x="1976" y="7486"/>
                  <a:pt x="2003" y="7524"/>
                  <a:pt x="2047" y="7561"/>
                </a:cubicBezTo>
                <a:cubicBezTo>
                  <a:pt x="2027" y="7581"/>
                  <a:pt x="2018" y="7606"/>
                  <a:pt x="2021" y="7635"/>
                </a:cubicBezTo>
                <a:cubicBezTo>
                  <a:pt x="2021" y="7661"/>
                  <a:pt x="1989" y="7660"/>
                  <a:pt x="1990" y="7711"/>
                </a:cubicBezTo>
                <a:cubicBezTo>
                  <a:pt x="1945" y="7720"/>
                  <a:pt x="1898" y="7715"/>
                  <a:pt x="1853" y="7703"/>
                </a:cubicBezTo>
                <a:cubicBezTo>
                  <a:pt x="1856" y="7754"/>
                  <a:pt x="1852" y="7802"/>
                  <a:pt x="1841" y="7849"/>
                </a:cubicBezTo>
                <a:cubicBezTo>
                  <a:pt x="2028" y="7973"/>
                  <a:pt x="2205" y="8066"/>
                  <a:pt x="2363" y="8238"/>
                </a:cubicBezTo>
                <a:cubicBezTo>
                  <a:pt x="2296" y="8346"/>
                  <a:pt x="2888" y="8477"/>
                  <a:pt x="2736" y="8789"/>
                </a:cubicBezTo>
                <a:cubicBezTo>
                  <a:pt x="2487" y="8980"/>
                  <a:pt x="2231" y="8785"/>
                  <a:pt x="1999" y="8788"/>
                </a:cubicBezTo>
                <a:cubicBezTo>
                  <a:pt x="1930" y="8781"/>
                  <a:pt x="1954" y="8678"/>
                  <a:pt x="1835" y="8708"/>
                </a:cubicBezTo>
                <a:cubicBezTo>
                  <a:pt x="1704" y="8534"/>
                  <a:pt x="1349" y="8634"/>
                  <a:pt x="1224" y="8736"/>
                </a:cubicBezTo>
                <a:cubicBezTo>
                  <a:pt x="1102" y="8835"/>
                  <a:pt x="682" y="8887"/>
                  <a:pt x="661" y="8607"/>
                </a:cubicBezTo>
                <a:cubicBezTo>
                  <a:pt x="631" y="8603"/>
                  <a:pt x="588" y="8600"/>
                  <a:pt x="561" y="8615"/>
                </a:cubicBezTo>
                <a:cubicBezTo>
                  <a:pt x="559" y="8612"/>
                  <a:pt x="535" y="8572"/>
                  <a:pt x="535" y="8572"/>
                </a:cubicBezTo>
                <a:cubicBezTo>
                  <a:pt x="414" y="8571"/>
                  <a:pt x="318" y="8636"/>
                  <a:pt x="375" y="8778"/>
                </a:cubicBezTo>
                <a:cubicBezTo>
                  <a:pt x="343" y="8806"/>
                  <a:pt x="256" y="9007"/>
                  <a:pt x="329" y="9043"/>
                </a:cubicBezTo>
                <a:cubicBezTo>
                  <a:pt x="249" y="9165"/>
                  <a:pt x="305" y="9330"/>
                  <a:pt x="421" y="9335"/>
                </a:cubicBezTo>
                <a:cubicBezTo>
                  <a:pt x="437" y="9593"/>
                  <a:pt x="540" y="10027"/>
                  <a:pt x="785" y="10022"/>
                </a:cubicBezTo>
                <a:cubicBezTo>
                  <a:pt x="850" y="10027"/>
                  <a:pt x="1167" y="10311"/>
                  <a:pt x="1169" y="10017"/>
                </a:cubicBezTo>
                <a:cubicBezTo>
                  <a:pt x="1171" y="9906"/>
                  <a:pt x="1447" y="10181"/>
                  <a:pt x="1452" y="10184"/>
                </a:cubicBezTo>
                <a:cubicBezTo>
                  <a:pt x="1603" y="10274"/>
                  <a:pt x="1696" y="10029"/>
                  <a:pt x="1800" y="10012"/>
                </a:cubicBezTo>
                <a:cubicBezTo>
                  <a:pt x="1854" y="10012"/>
                  <a:pt x="1899" y="10096"/>
                  <a:pt x="1959" y="10058"/>
                </a:cubicBezTo>
                <a:cubicBezTo>
                  <a:pt x="1947" y="10128"/>
                  <a:pt x="1993" y="10195"/>
                  <a:pt x="1984" y="10276"/>
                </a:cubicBezTo>
                <a:cubicBezTo>
                  <a:pt x="1984" y="10276"/>
                  <a:pt x="2022" y="10292"/>
                  <a:pt x="2025" y="10293"/>
                </a:cubicBezTo>
                <a:cubicBezTo>
                  <a:pt x="2030" y="10351"/>
                  <a:pt x="2017" y="10414"/>
                  <a:pt x="2045" y="10467"/>
                </a:cubicBezTo>
                <a:cubicBezTo>
                  <a:pt x="1964" y="10561"/>
                  <a:pt x="1951" y="10674"/>
                  <a:pt x="1927" y="10801"/>
                </a:cubicBezTo>
                <a:cubicBezTo>
                  <a:pt x="1848" y="10835"/>
                  <a:pt x="1834" y="11184"/>
                  <a:pt x="1763" y="11286"/>
                </a:cubicBezTo>
                <a:cubicBezTo>
                  <a:pt x="1769" y="11302"/>
                  <a:pt x="2052" y="12076"/>
                  <a:pt x="1847" y="12076"/>
                </a:cubicBezTo>
                <a:cubicBezTo>
                  <a:pt x="1847" y="12076"/>
                  <a:pt x="1847" y="12076"/>
                  <a:pt x="1847" y="12076"/>
                </a:cubicBezTo>
                <a:lnTo>
                  <a:pt x="1837" y="12090"/>
                </a:lnTo>
                <a:cubicBezTo>
                  <a:pt x="1850" y="12113"/>
                  <a:pt x="1854" y="12139"/>
                  <a:pt x="1849" y="12168"/>
                </a:cubicBezTo>
                <a:lnTo>
                  <a:pt x="1968" y="12175"/>
                </a:lnTo>
                <a:cubicBezTo>
                  <a:pt x="2045" y="12306"/>
                  <a:pt x="2361" y="12799"/>
                  <a:pt x="2334" y="12928"/>
                </a:cubicBezTo>
                <a:cubicBezTo>
                  <a:pt x="2299" y="13089"/>
                  <a:pt x="2510" y="13140"/>
                  <a:pt x="2556" y="13229"/>
                </a:cubicBezTo>
                <a:cubicBezTo>
                  <a:pt x="2628" y="13365"/>
                  <a:pt x="2637" y="13466"/>
                  <a:pt x="2665" y="13606"/>
                </a:cubicBezTo>
                <a:cubicBezTo>
                  <a:pt x="2622" y="13995"/>
                  <a:pt x="2974" y="14177"/>
                  <a:pt x="3079" y="14465"/>
                </a:cubicBezTo>
                <a:cubicBezTo>
                  <a:pt x="3147" y="14644"/>
                  <a:pt x="3352" y="14818"/>
                  <a:pt x="3369" y="15010"/>
                </a:cubicBezTo>
                <a:cubicBezTo>
                  <a:pt x="3389" y="15237"/>
                  <a:pt x="3410" y="15717"/>
                  <a:pt x="3527" y="15914"/>
                </a:cubicBezTo>
                <a:cubicBezTo>
                  <a:pt x="3685" y="16178"/>
                  <a:pt x="3909" y="15819"/>
                  <a:pt x="4050" y="15819"/>
                </a:cubicBezTo>
                <a:cubicBezTo>
                  <a:pt x="4318" y="15819"/>
                  <a:pt x="4521" y="15540"/>
                  <a:pt x="4746" y="15429"/>
                </a:cubicBezTo>
                <a:cubicBezTo>
                  <a:pt x="4904" y="15350"/>
                  <a:pt x="5142" y="15358"/>
                  <a:pt x="5113" y="15092"/>
                </a:cubicBezTo>
                <a:cubicBezTo>
                  <a:pt x="5108" y="15051"/>
                  <a:pt x="5191" y="15049"/>
                  <a:pt x="5224" y="15056"/>
                </a:cubicBezTo>
                <a:cubicBezTo>
                  <a:pt x="5227" y="15026"/>
                  <a:pt x="5232" y="14996"/>
                  <a:pt x="5238" y="14967"/>
                </a:cubicBezTo>
                <a:cubicBezTo>
                  <a:pt x="5244" y="14974"/>
                  <a:pt x="5256" y="14987"/>
                  <a:pt x="5262" y="14995"/>
                </a:cubicBezTo>
                <a:cubicBezTo>
                  <a:pt x="5385" y="14964"/>
                  <a:pt x="5690" y="14881"/>
                  <a:pt x="5666" y="14697"/>
                </a:cubicBezTo>
                <a:cubicBezTo>
                  <a:pt x="5680" y="14778"/>
                  <a:pt x="5943" y="14440"/>
                  <a:pt x="5924" y="14454"/>
                </a:cubicBezTo>
                <a:cubicBezTo>
                  <a:pt x="5959" y="14436"/>
                  <a:pt x="6024" y="14445"/>
                  <a:pt x="6061" y="14446"/>
                </a:cubicBezTo>
                <a:lnTo>
                  <a:pt x="6064" y="14398"/>
                </a:lnTo>
                <a:lnTo>
                  <a:pt x="6088" y="14378"/>
                </a:lnTo>
                <a:cubicBezTo>
                  <a:pt x="6071" y="14281"/>
                  <a:pt x="6052" y="14106"/>
                  <a:pt x="6092" y="14014"/>
                </a:cubicBezTo>
                <a:cubicBezTo>
                  <a:pt x="6217" y="14121"/>
                  <a:pt x="6399" y="13516"/>
                  <a:pt x="6416" y="13402"/>
                </a:cubicBezTo>
                <a:cubicBezTo>
                  <a:pt x="6337" y="13408"/>
                  <a:pt x="6330" y="13381"/>
                  <a:pt x="6268" y="13333"/>
                </a:cubicBezTo>
                <a:cubicBezTo>
                  <a:pt x="6116" y="13110"/>
                  <a:pt x="6087" y="13191"/>
                  <a:pt x="5900" y="13054"/>
                </a:cubicBezTo>
                <a:cubicBezTo>
                  <a:pt x="5695" y="12901"/>
                  <a:pt x="5769" y="12651"/>
                  <a:pt x="5663" y="12468"/>
                </a:cubicBezTo>
                <a:cubicBezTo>
                  <a:pt x="5681" y="12448"/>
                  <a:pt x="5685" y="12420"/>
                  <a:pt x="5677" y="12383"/>
                </a:cubicBezTo>
                <a:cubicBezTo>
                  <a:pt x="5773" y="12362"/>
                  <a:pt x="5783" y="12641"/>
                  <a:pt x="5830" y="12702"/>
                </a:cubicBezTo>
                <a:cubicBezTo>
                  <a:pt x="5907" y="12800"/>
                  <a:pt x="6096" y="12798"/>
                  <a:pt x="6204" y="12813"/>
                </a:cubicBezTo>
                <a:cubicBezTo>
                  <a:pt x="6343" y="12843"/>
                  <a:pt x="6560" y="12984"/>
                  <a:pt x="6684" y="12921"/>
                </a:cubicBezTo>
                <a:cubicBezTo>
                  <a:pt x="6904" y="12809"/>
                  <a:pt x="7142" y="12917"/>
                  <a:pt x="7377" y="12831"/>
                </a:cubicBezTo>
                <a:cubicBezTo>
                  <a:pt x="7381" y="12857"/>
                  <a:pt x="7392" y="12874"/>
                  <a:pt x="7409" y="12884"/>
                </a:cubicBezTo>
                <a:cubicBezTo>
                  <a:pt x="7402" y="12977"/>
                  <a:pt x="7445" y="12999"/>
                  <a:pt x="7507" y="12996"/>
                </a:cubicBezTo>
                <a:cubicBezTo>
                  <a:pt x="7525" y="13107"/>
                  <a:pt x="7595" y="13302"/>
                  <a:pt x="7708" y="13243"/>
                </a:cubicBezTo>
                <a:cubicBezTo>
                  <a:pt x="7799" y="13358"/>
                  <a:pt x="7948" y="13516"/>
                  <a:pt x="8082" y="13456"/>
                </a:cubicBezTo>
                <a:cubicBezTo>
                  <a:pt x="8040" y="13536"/>
                  <a:pt x="7899" y="13395"/>
                  <a:pt x="7863" y="13512"/>
                </a:cubicBezTo>
                <a:cubicBezTo>
                  <a:pt x="7838" y="13591"/>
                  <a:pt x="7985" y="13734"/>
                  <a:pt x="8024" y="13785"/>
                </a:cubicBezTo>
                <a:cubicBezTo>
                  <a:pt x="8174" y="13978"/>
                  <a:pt x="8328" y="14099"/>
                  <a:pt x="8506" y="13859"/>
                </a:cubicBezTo>
                <a:cubicBezTo>
                  <a:pt x="8506" y="13859"/>
                  <a:pt x="8511" y="13822"/>
                  <a:pt x="8511" y="13821"/>
                </a:cubicBezTo>
                <a:cubicBezTo>
                  <a:pt x="8597" y="14372"/>
                  <a:pt x="8658" y="15060"/>
                  <a:pt x="8944" y="15536"/>
                </a:cubicBezTo>
                <a:cubicBezTo>
                  <a:pt x="9051" y="15713"/>
                  <a:pt x="9457" y="17441"/>
                  <a:pt x="9713" y="17105"/>
                </a:cubicBezTo>
                <a:cubicBezTo>
                  <a:pt x="9784" y="17012"/>
                  <a:pt x="9781" y="16935"/>
                  <a:pt x="9870" y="16876"/>
                </a:cubicBezTo>
                <a:cubicBezTo>
                  <a:pt x="9961" y="16816"/>
                  <a:pt x="9845" y="16697"/>
                  <a:pt x="9968" y="16619"/>
                </a:cubicBezTo>
                <a:cubicBezTo>
                  <a:pt x="9997" y="16525"/>
                  <a:pt x="10045" y="16545"/>
                  <a:pt x="10043" y="16402"/>
                </a:cubicBezTo>
                <a:cubicBezTo>
                  <a:pt x="10042" y="16315"/>
                  <a:pt x="9996" y="16229"/>
                  <a:pt x="10027" y="16148"/>
                </a:cubicBezTo>
                <a:cubicBezTo>
                  <a:pt x="10149" y="15836"/>
                  <a:pt x="9994" y="15606"/>
                  <a:pt x="10014" y="15300"/>
                </a:cubicBezTo>
                <a:cubicBezTo>
                  <a:pt x="10017" y="15254"/>
                  <a:pt x="10218" y="15132"/>
                  <a:pt x="10207" y="15132"/>
                </a:cubicBezTo>
                <a:cubicBezTo>
                  <a:pt x="10321" y="15132"/>
                  <a:pt x="10494" y="14748"/>
                  <a:pt x="10602" y="14634"/>
                </a:cubicBezTo>
                <a:cubicBezTo>
                  <a:pt x="10691" y="14538"/>
                  <a:pt x="10737" y="14284"/>
                  <a:pt x="10862" y="14259"/>
                </a:cubicBezTo>
                <a:cubicBezTo>
                  <a:pt x="10992" y="14233"/>
                  <a:pt x="11028" y="14088"/>
                  <a:pt x="11120" y="13995"/>
                </a:cubicBezTo>
                <a:cubicBezTo>
                  <a:pt x="10889" y="13710"/>
                  <a:pt x="11322" y="13817"/>
                  <a:pt x="11401" y="13792"/>
                </a:cubicBezTo>
                <a:lnTo>
                  <a:pt x="11405" y="13809"/>
                </a:lnTo>
                <a:cubicBezTo>
                  <a:pt x="11513" y="13796"/>
                  <a:pt x="11840" y="13734"/>
                  <a:pt x="11758" y="13509"/>
                </a:cubicBezTo>
                <a:cubicBezTo>
                  <a:pt x="11915" y="13567"/>
                  <a:pt x="11804" y="13766"/>
                  <a:pt x="11804" y="13858"/>
                </a:cubicBezTo>
                <a:cubicBezTo>
                  <a:pt x="11855" y="13932"/>
                  <a:pt x="11916" y="14007"/>
                  <a:pt x="11963" y="14088"/>
                </a:cubicBezTo>
                <a:cubicBezTo>
                  <a:pt x="12025" y="14193"/>
                  <a:pt x="12122" y="14206"/>
                  <a:pt x="12170" y="14271"/>
                </a:cubicBezTo>
                <a:cubicBezTo>
                  <a:pt x="12116" y="14362"/>
                  <a:pt x="12121" y="14561"/>
                  <a:pt x="12259" y="14543"/>
                </a:cubicBezTo>
                <a:lnTo>
                  <a:pt x="12265" y="14517"/>
                </a:lnTo>
                <a:cubicBezTo>
                  <a:pt x="12405" y="14547"/>
                  <a:pt x="12309" y="15318"/>
                  <a:pt x="12423" y="15210"/>
                </a:cubicBezTo>
                <a:cubicBezTo>
                  <a:pt x="12494" y="15441"/>
                  <a:pt x="12802" y="15118"/>
                  <a:pt x="12844" y="14997"/>
                </a:cubicBezTo>
                <a:cubicBezTo>
                  <a:pt x="12856" y="15037"/>
                  <a:pt x="12878" y="15060"/>
                  <a:pt x="12911" y="15067"/>
                </a:cubicBezTo>
                <a:cubicBezTo>
                  <a:pt x="12902" y="15223"/>
                  <a:pt x="13012" y="15781"/>
                  <a:pt x="13143" y="15859"/>
                </a:cubicBezTo>
                <a:lnTo>
                  <a:pt x="13144" y="15854"/>
                </a:lnTo>
                <a:cubicBezTo>
                  <a:pt x="13197" y="16052"/>
                  <a:pt x="13142" y="16636"/>
                  <a:pt x="13250" y="16730"/>
                </a:cubicBezTo>
                <a:cubicBezTo>
                  <a:pt x="13233" y="16829"/>
                  <a:pt x="13157" y="17177"/>
                  <a:pt x="13261" y="17253"/>
                </a:cubicBezTo>
                <a:cubicBezTo>
                  <a:pt x="13268" y="17259"/>
                  <a:pt x="13275" y="17264"/>
                  <a:pt x="13282" y="17267"/>
                </a:cubicBezTo>
                <a:cubicBezTo>
                  <a:pt x="13318" y="17267"/>
                  <a:pt x="13328" y="17221"/>
                  <a:pt x="13335" y="17183"/>
                </a:cubicBezTo>
                <a:cubicBezTo>
                  <a:pt x="13489" y="17447"/>
                  <a:pt x="13664" y="17696"/>
                  <a:pt x="13664" y="18046"/>
                </a:cubicBezTo>
                <a:cubicBezTo>
                  <a:pt x="13665" y="18236"/>
                  <a:pt x="13986" y="18792"/>
                  <a:pt x="14143" y="18792"/>
                </a:cubicBezTo>
                <a:lnTo>
                  <a:pt x="14108" y="18792"/>
                </a:lnTo>
                <a:lnTo>
                  <a:pt x="14340" y="18993"/>
                </a:lnTo>
                <a:cubicBezTo>
                  <a:pt x="14381" y="18801"/>
                  <a:pt x="14438" y="18554"/>
                  <a:pt x="14266" y="18407"/>
                </a:cubicBezTo>
                <a:cubicBezTo>
                  <a:pt x="14222" y="18370"/>
                  <a:pt x="14205" y="18151"/>
                  <a:pt x="14227" y="18088"/>
                </a:cubicBezTo>
                <a:cubicBezTo>
                  <a:pt x="14290" y="17896"/>
                  <a:pt x="14071" y="17539"/>
                  <a:pt x="13928" y="17499"/>
                </a:cubicBezTo>
                <a:cubicBezTo>
                  <a:pt x="13881" y="17415"/>
                  <a:pt x="13661" y="17373"/>
                  <a:pt x="13645" y="17259"/>
                </a:cubicBezTo>
                <a:cubicBezTo>
                  <a:pt x="13745" y="17168"/>
                  <a:pt x="13574" y="16889"/>
                  <a:pt x="13559" y="16792"/>
                </a:cubicBezTo>
                <a:cubicBezTo>
                  <a:pt x="13529" y="16788"/>
                  <a:pt x="13501" y="16791"/>
                  <a:pt x="13472" y="16803"/>
                </a:cubicBezTo>
                <a:cubicBezTo>
                  <a:pt x="13429" y="16495"/>
                  <a:pt x="13632" y="16145"/>
                  <a:pt x="13549" y="15846"/>
                </a:cubicBezTo>
                <a:cubicBezTo>
                  <a:pt x="13573" y="15845"/>
                  <a:pt x="13595" y="15843"/>
                  <a:pt x="13619" y="15840"/>
                </a:cubicBezTo>
                <a:cubicBezTo>
                  <a:pt x="13609" y="16099"/>
                  <a:pt x="13684" y="15951"/>
                  <a:pt x="13779" y="16047"/>
                </a:cubicBezTo>
                <a:cubicBezTo>
                  <a:pt x="13864" y="16023"/>
                  <a:pt x="13870" y="16267"/>
                  <a:pt x="13976" y="16189"/>
                </a:cubicBezTo>
                <a:cubicBezTo>
                  <a:pt x="14020" y="16272"/>
                  <a:pt x="14042" y="16563"/>
                  <a:pt x="14148" y="16421"/>
                </a:cubicBezTo>
                <a:cubicBezTo>
                  <a:pt x="14160" y="16430"/>
                  <a:pt x="14169" y="16479"/>
                  <a:pt x="14172" y="16497"/>
                </a:cubicBezTo>
                <a:cubicBezTo>
                  <a:pt x="14248" y="16535"/>
                  <a:pt x="14324" y="16665"/>
                  <a:pt x="14393" y="16675"/>
                </a:cubicBezTo>
                <a:cubicBezTo>
                  <a:pt x="14349" y="16802"/>
                  <a:pt x="14378" y="16936"/>
                  <a:pt x="14328" y="17065"/>
                </a:cubicBezTo>
                <a:cubicBezTo>
                  <a:pt x="14423" y="17103"/>
                  <a:pt x="14649" y="16942"/>
                  <a:pt x="14681" y="16817"/>
                </a:cubicBezTo>
                <a:cubicBezTo>
                  <a:pt x="14747" y="16823"/>
                  <a:pt x="14771" y="16679"/>
                  <a:pt x="14777" y="16616"/>
                </a:cubicBezTo>
                <a:lnTo>
                  <a:pt x="14795" y="16636"/>
                </a:lnTo>
                <a:cubicBezTo>
                  <a:pt x="14920" y="16540"/>
                  <a:pt x="15138" y="16456"/>
                  <a:pt x="15162" y="16247"/>
                </a:cubicBezTo>
                <a:cubicBezTo>
                  <a:pt x="15186" y="16037"/>
                  <a:pt x="15149" y="15872"/>
                  <a:pt x="15136" y="15668"/>
                </a:cubicBezTo>
                <a:cubicBezTo>
                  <a:pt x="15108" y="15228"/>
                  <a:pt x="14762" y="15014"/>
                  <a:pt x="14564" y="14711"/>
                </a:cubicBezTo>
                <a:cubicBezTo>
                  <a:pt x="14528" y="14587"/>
                  <a:pt x="14270" y="14343"/>
                  <a:pt x="14428" y="14189"/>
                </a:cubicBezTo>
                <a:cubicBezTo>
                  <a:pt x="14501" y="14117"/>
                  <a:pt x="14517" y="14012"/>
                  <a:pt x="14591" y="13938"/>
                </a:cubicBezTo>
                <a:cubicBezTo>
                  <a:pt x="14638" y="13892"/>
                  <a:pt x="14715" y="13816"/>
                  <a:pt x="14743" y="13760"/>
                </a:cubicBezTo>
                <a:cubicBezTo>
                  <a:pt x="14780" y="13785"/>
                  <a:pt x="14880" y="13924"/>
                  <a:pt x="14917" y="13797"/>
                </a:cubicBezTo>
                <a:cubicBezTo>
                  <a:pt x="14919" y="13798"/>
                  <a:pt x="14921" y="13800"/>
                  <a:pt x="14924" y="13802"/>
                </a:cubicBezTo>
                <a:cubicBezTo>
                  <a:pt x="14874" y="13903"/>
                  <a:pt x="14944" y="14050"/>
                  <a:pt x="15003" y="14121"/>
                </a:cubicBezTo>
                <a:cubicBezTo>
                  <a:pt x="14696" y="14139"/>
                  <a:pt x="14934" y="14721"/>
                  <a:pt x="15063" y="14532"/>
                </a:cubicBezTo>
                <a:cubicBezTo>
                  <a:pt x="15168" y="14522"/>
                  <a:pt x="15172" y="14273"/>
                  <a:pt x="15207" y="14188"/>
                </a:cubicBezTo>
                <a:cubicBezTo>
                  <a:pt x="15207" y="14093"/>
                  <a:pt x="15157" y="14104"/>
                  <a:pt x="15102" y="14115"/>
                </a:cubicBezTo>
                <a:cubicBezTo>
                  <a:pt x="15199" y="14030"/>
                  <a:pt x="15118" y="14016"/>
                  <a:pt x="15104" y="13913"/>
                </a:cubicBezTo>
                <a:cubicBezTo>
                  <a:pt x="15092" y="13820"/>
                  <a:pt x="15241" y="13850"/>
                  <a:pt x="15282" y="13822"/>
                </a:cubicBezTo>
                <a:cubicBezTo>
                  <a:pt x="15359" y="13767"/>
                  <a:pt x="15439" y="13745"/>
                  <a:pt x="15523" y="13688"/>
                </a:cubicBezTo>
                <a:cubicBezTo>
                  <a:pt x="15526" y="13681"/>
                  <a:pt x="15528" y="13675"/>
                  <a:pt x="15529" y="13668"/>
                </a:cubicBezTo>
                <a:cubicBezTo>
                  <a:pt x="15564" y="13634"/>
                  <a:pt x="15623" y="13651"/>
                  <a:pt x="15631" y="13574"/>
                </a:cubicBezTo>
                <a:cubicBezTo>
                  <a:pt x="15690" y="13627"/>
                  <a:pt x="16074" y="13471"/>
                  <a:pt x="16095" y="13390"/>
                </a:cubicBezTo>
                <a:cubicBezTo>
                  <a:pt x="16114" y="13308"/>
                  <a:pt x="16263" y="13203"/>
                  <a:pt x="16314" y="13153"/>
                </a:cubicBezTo>
                <a:cubicBezTo>
                  <a:pt x="16369" y="13097"/>
                  <a:pt x="16451" y="12820"/>
                  <a:pt x="16493" y="12794"/>
                </a:cubicBezTo>
                <a:lnTo>
                  <a:pt x="16510" y="12781"/>
                </a:lnTo>
                <a:cubicBezTo>
                  <a:pt x="16523" y="12573"/>
                  <a:pt x="16584" y="12331"/>
                  <a:pt x="16643" y="12135"/>
                </a:cubicBezTo>
                <a:cubicBezTo>
                  <a:pt x="16777" y="12226"/>
                  <a:pt x="16741" y="11976"/>
                  <a:pt x="16718" y="11897"/>
                </a:cubicBezTo>
                <a:lnTo>
                  <a:pt x="16759" y="11906"/>
                </a:lnTo>
                <a:cubicBezTo>
                  <a:pt x="16726" y="11747"/>
                  <a:pt x="16728" y="11491"/>
                  <a:pt x="16531" y="11506"/>
                </a:cubicBezTo>
                <a:cubicBezTo>
                  <a:pt x="16589" y="11423"/>
                  <a:pt x="16734" y="11436"/>
                  <a:pt x="16572" y="11272"/>
                </a:cubicBezTo>
                <a:lnTo>
                  <a:pt x="16584" y="11278"/>
                </a:lnTo>
                <a:cubicBezTo>
                  <a:pt x="16598" y="11049"/>
                  <a:pt x="16383" y="11061"/>
                  <a:pt x="16346" y="10916"/>
                </a:cubicBezTo>
                <a:cubicBezTo>
                  <a:pt x="16216" y="10747"/>
                  <a:pt x="16131" y="10449"/>
                  <a:pt x="15922" y="10393"/>
                </a:cubicBezTo>
                <a:cubicBezTo>
                  <a:pt x="15951" y="10281"/>
                  <a:pt x="15996" y="10050"/>
                  <a:pt x="16094" y="10009"/>
                </a:cubicBezTo>
                <a:cubicBezTo>
                  <a:pt x="16162" y="9981"/>
                  <a:pt x="16172" y="9976"/>
                  <a:pt x="16241" y="9976"/>
                </a:cubicBezTo>
                <a:cubicBezTo>
                  <a:pt x="16389" y="9976"/>
                  <a:pt x="16257" y="9717"/>
                  <a:pt x="16138" y="9717"/>
                </a:cubicBezTo>
                <a:cubicBezTo>
                  <a:pt x="16041" y="9717"/>
                  <a:pt x="15947" y="9596"/>
                  <a:pt x="15855" y="9645"/>
                </a:cubicBezTo>
                <a:cubicBezTo>
                  <a:pt x="15815" y="9666"/>
                  <a:pt x="15657" y="9959"/>
                  <a:pt x="15665" y="9700"/>
                </a:cubicBezTo>
                <a:cubicBezTo>
                  <a:pt x="15671" y="9442"/>
                  <a:pt x="15348" y="9696"/>
                  <a:pt x="15343" y="9394"/>
                </a:cubicBezTo>
                <a:cubicBezTo>
                  <a:pt x="15385" y="9432"/>
                  <a:pt x="15449" y="9421"/>
                  <a:pt x="15498" y="9408"/>
                </a:cubicBezTo>
                <a:cubicBezTo>
                  <a:pt x="15515" y="9403"/>
                  <a:pt x="15696" y="9022"/>
                  <a:pt x="15716" y="8978"/>
                </a:cubicBezTo>
                <a:cubicBezTo>
                  <a:pt x="15802" y="8780"/>
                  <a:pt x="15869" y="9340"/>
                  <a:pt x="15873" y="9343"/>
                </a:cubicBezTo>
                <a:cubicBezTo>
                  <a:pt x="15724" y="9412"/>
                  <a:pt x="15962" y="9649"/>
                  <a:pt x="16042" y="9398"/>
                </a:cubicBezTo>
                <a:cubicBezTo>
                  <a:pt x="16080" y="9281"/>
                  <a:pt x="16134" y="9226"/>
                  <a:pt x="16255" y="9232"/>
                </a:cubicBezTo>
                <a:cubicBezTo>
                  <a:pt x="16563" y="9232"/>
                  <a:pt x="16381" y="9707"/>
                  <a:pt x="16600" y="9725"/>
                </a:cubicBezTo>
                <a:cubicBezTo>
                  <a:pt x="16602" y="9756"/>
                  <a:pt x="16619" y="9789"/>
                  <a:pt x="16637" y="9811"/>
                </a:cubicBezTo>
                <a:cubicBezTo>
                  <a:pt x="16663" y="9798"/>
                  <a:pt x="16698" y="9771"/>
                  <a:pt x="16709" y="9740"/>
                </a:cubicBezTo>
                <a:cubicBezTo>
                  <a:pt x="16725" y="9749"/>
                  <a:pt x="16741" y="9758"/>
                  <a:pt x="16757" y="9767"/>
                </a:cubicBezTo>
                <a:cubicBezTo>
                  <a:pt x="16769" y="9767"/>
                  <a:pt x="16778" y="9762"/>
                  <a:pt x="16785" y="9756"/>
                </a:cubicBezTo>
                <a:cubicBezTo>
                  <a:pt x="16797" y="9780"/>
                  <a:pt x="16820" y="9802"/>
                  <a:pt x="16840" y="9817"/>
                </a:cubicBezTo>
                <a:cubicBezTo>
                  <a:pt x="16852" y="9804"/>
                  <a:pt x="16864" y="9788"/>
                  <a:pt x="16873" y="9771"/>
                </a:cubicBezTo>
                <a:cubicBezTo>
                  <a:pt x="16891" y="9805"/>
                  <a:pt x="16902" y="9828"/>
                  <a:pt x="16908" y="9843"/>
                </a:cubicBezTo>
                <a:cubicBezTo>
                  <a:pt x="16847" y="9895"/>
                  <a:pt x="17004" y="10307"/>
                  <a:pt x="17021" y="10410"/>
                </a:cubicBezTo>
                <a:cubicBezTo>
                  <a:pt x="17070" y="10691"/>
                  <a:pt x="17304" y="10518"/>
                  <a:pt x="17449" y="10518"/>
                </a:cubicBezTo>
                <a:cubicBezTo>
                  <a:pt x="17808" y="10215"/>
                  <a:pt x="17261" y="9613"/>
                  <a:pt x="17080" y="9402"/>
                </a:cubicBezTo>
                <a:lnTo>
                  <a:pt x="17048" y="9438"/>
                </a:lnTo>
                <a:cubicBezTo>
                  <a:pt x="16837" y="9231"/>
                  <a:pt x="16887" y="9348"/>
                  <a:pt x="17005" y="9091"/>
                </a:cubicBezTo>
                <a:cubicBezTo>
                  <a:pt x="17099" y="8895"/>
                  <a:pt x="16986" y="8839"/>
                  <a:pt x="17044" y="8633"/>
                </a:cubicBezTo>
                <a:cubicBezTo>
                  <a:pt x="17065" y="8626"/>
                  <a:pt x="17115" y="8634"/>
                  <a:pt x="17137" y="8636"/>
                </a:cubicBezTo>
                <a:cubicBezTo>
                  <a:pt x="17110" y="8586"/>
                  <a:pt x="17077" y="8532"/>
                  <a:pt x="17040" y="8493"/>
                </a:cubicBezTo>
                <a:cubicBezTo>
                  <a:pt x="17041" y="8492"/>
                  <a:pt x="17041" y="8490"/>
                  <a:pt x="17042" y="8488"/>
                </a:cubicBezTo>
                <a:cubicBezTo>
                  <a:pt x="17064" y="8487"/>
                  <a:pt x="17086" y="8479"/>
                  <a:pt x="17106" y="8468"/>
                </a:cubicBezTo>
                <a:cubicBezTo>
                  <a:pt x="17136" y="8432"/>
                  <a:pt x="17150" y="8393"/>
                  <a:pt x="17159" y="8342"/>
                </a:cubicBezTo>
                <a:cubicBezTo>
                  <a:pt x="17315" y="8418"/>
                  <a:pt x="17705" y="8619"/>
                  <a:pt x="17671" y="8117"/>
                </a:cubicBezTo>
                <a:cubicBezTo>
                  <a:pt x="17658" y="7925"/>
                  <a:pt x="17808" y="7735"/>
                  <a:pt x="17792" y="7535"/>
                </a:cubicBezTo>
                <a:cubicBezTo>
                  <a:pt x="17781" y="7389"/>
                  <a:pt x="17861" y="7091"/>
                  <a:pt x="17823" y="6968"/>
                </a:cubicBezTo>
                <a:cubicBezTo>
                  <a:pt x="17754" y="6743"/>
                  <a:pt x="17595" y="6575"/>
                  <a:pt x="17533" y="6354"/>
                </a:cubicBezTo>
                <a:cubicBezTo>
                  <a:pt x="17482" y="6176"/>
                  <a:pt x="17477" y="6076"/>
                  <a:pt x="17371" y="5930"/>
                </a:cubicBezTo>
                <a:cubicBezTo>
                  <a:pt x="17206" y="5696"/>
                  <a:pt x="16964" y="5566"/>
                  <a:pt x="16701" y="5550"/>
                </a:cubicBezTo>
                <a:lnTo>
                  <a:pt x="16702" y="5599"/>
                </a:lnTo>
                <a:lnTo>
                  <a:pt x="16682" y="5620"/>
                </a:lnTo>
                <a:cubicBezTo>
                  <a:pt x="16715" y="5661"/>
                  <a:pt x="16696" y="5689"/>
                  <a:pt x="16705" y="5735"/>
                </a:cubicBezTo>
                <a:cubicBezTo>
                  <a:pt x="16705" y="5735"/>
                  <a:pt x="16701" y="5738"/>
                  <a:pt x="16686" y="5738"/>
                </a:cubicBezTo>
                <a:cubicBezTo>
                  <a:pt x="16699" y="5604"/>
                  <a:pt x="16597" y="5649"/>
                  <a:pt x="16543" y="5672"/>
                </a:cubicBezTo>
                <a:cubicBezTo>
                  <a:pt x="16464" y="5655"/>
                  <a:pt x="16474" y="5478"/>
                  <a:pt x="16362" y="5478"/>
                </a:cubicBezTo>
                <a:cubicBezTo>
                  <a:pt x="16292" y="5478"/>
                  <a:pt x="16248" y="5504"/>
                  <a:pt x="16175" y="5453"/>
                </a:cubicBezTo>
                <a:cubicBezTo>
                  <a:pt x="16188" y="5307"/>
                  <a:pt x="16331" y="5234"/>
                  <a:pt x="16320" y="5059"/>
                </a:cubicBezTo>
                <a:cubicBezTo>
                  <a:pt x="16316" y="4984"/>
                  <a:pt x="16399" y="4871"/>
                  <a:pt x="16438" y="4830"/>
                </a:cubicBezTo>
                <a:cubicBezTo>
                  <a:pt x="16438" y="4780"/>
                  <a:pt x="16419" y="4738"/>
                  <a:pt x="16403" y="4694"/>
                </a:cubicBezTo>
                <a:cubicBezTo>
                  <a:pt x="16485" y="4410"/>
                  <a:pt x="16622" y="4513"/>
                  <a:pt x="16822" y="4502"/>
                </a:cubicBezTo>
                <a:cubicBezTo>
                  <a:pt x="17017" y="4491"/>
                  <a:pt x="17229" y="4512"/>
                  <a:pt x="17432" y="4486"/>
                </a:cubicBezTo>
                <a:cubicBezTo>
                  <a:pt x="17432" y="4486"/>
                  <a:pt x="17380" y="4399"/>
                  <a:pt x="17380" y="4399"/>
                </a:cubicBezTo>
                <a:cubicBezTo>
                  <a:pt x="17472" y="4395"/>
                  <a:pt x="17591" y="4417"/>
                  <a:pt x="17675" y="4457"/>
                </a:cubicBezTo>
                <a:lnTo>
                  <a:pt x="17587" y="4479"/>
                </a:lnTo>
                <a:cubicBezTo>
                  <a:pt x="17820" y="4694"/>
                  <a:pt x="18012" y="4482"/>
                  <a:pt x="18255" y="4567"/>
                </a:cubicBezTo>
                <a:lnTo>
                  <a:pt x="18310" y="4498"/>
                </a:lnTo>
                <a:cubicBezTo>
                  <a:pt x="18234" y="4374"/>
                  <a:pt x="18125" y="4427"/>
                  <a:pt x="18045" y="4339"/>
                </a:cubicBezTo>
                <a:cubicBezTo>
                  <a:pt x="18017" y="4297"/>
                  <a:pt x="18066" y="4003"/>
                  <a:pt x="18073" y="3947"/>
                </a:cubicBezTo>
                <a:cubicBezTo>
                  <a:pt x="18187" y="3913"/>
                  <a:pt x="18309" y="3913"/>
                  <a:pt x="18421" y="3949"/>
                </a:cubicBezTo>
                <a:cubicBezTo>
                  <a:pt x="18458" y="3949"/>
                  <a:pt x="18515" y="4111"/>
                  <a:pt x="18527" y="4157"/>
                </a:cubicBezTo>
                <a:cubicBezTo>
                  <a:pt x="18550" y="4152"/>
                  <a:pt x="18576" y="4143"/>
                  <a:pt x="18595" y="4129"/>
                </a:cubicBezTo>
                <a:cubicBezTo>
                  <a:pt x="18617" y="4170"/>
                  <a:pt x="18639" y="4210"/>
                  <a:pt x="18664" y="4248"/>
                </a:cubicBezTo>
                <a:cubicBezTo>
                  <a:pt x="18693" y="4222"/>
                  <a:pt x="18725" y="4201"/>
                  <a:pt x="18757" y="4186"/>
                </a:cubicBezTo>
                <a:cubicBezTo>
                  <a:pt x="18758" y="4038"/>
                  <a:pt x="18825" y="3956"/>
                  <a:pt x="18932" y="4040"/>
                </a:cubicBezTo>
                <a:cubicBezTo>
                  <a:pt x="18932" y="4003"/>
                  <a:pt x="18933" y="3962"/>
                  <a:pt x="18927" y="3925"/>
                </a:cubicBezTo>
                <a:cubicBezTo>
                  <a:pt x="18949" y="3962"/>
                  <a:pt x="18974" y="4040"/>
                  <a:pt x="19016" y="4044"/>
                </a:cubicBezTo>
                <a:cubicBezTo>
                  <a:pt x="19020" y="4065"/>
                  <a:pt x="19027" y="4085"/>
                  <a:pt x="19036" y="4104"/>
                </a:cubicBezTo>
                <a:cubicBezTo>
                  <a:pt x="18991" y="4134"/>
                  <a:pt x="18948" y="4163"/>
                  <a:pt x="18913" y="4209"/>
                </a:cubicBezTo>
                <a:lnTo>
                  <a:pt x="18933" y="4227"/>
                </a:lnTo>
                <a:lnTo>
                  <a:pt x="18922" y="4242"/>
                </a:lnTo>
                <a:cubicBezTo>
                  <a:pt x="18933" y="4251"/>
                  <a:pt x="18941" y="4262"/>
                  <a:pt x="18947" y="4276"/>
                </a:cubicBezTo>
                <a:cubicBezTo>
                  <a:pt x="18922" y="4461"/>
                  <a:pt x="18945" y="4782"/>
                  <a:pt x="18746" y="4754"/>
                </a:cubicBezTo>
                <a:cubicBezTo>
                  <a:pt x="18747" y="4788"/>
                  <a:pt x="18744" y="4821"/>
                  <a:pt x="18739" y="4854"/>
                </a:cubicBezTo>
                <a:cubicBezTo>
                  <a:pt x="18836" y="5008"/>
                  <a:pt x="18864" y="5224"/>
                  <a:pt x="18983" y="5396"/>
                </a:cubicBezTo>
                <a:cubicBezTo>
                  <a:pt x="19126" y="5602"/>
                  <a:pt x="19308" y="5753"/>
                  <a:pt x="19457" y="5949"/>
                </a:cubicBezTo>
                <a:cubicBezTo>
                  <a:pt x="19532" y="6048"/>
                  <a:pt x="19836" y="6469"/>
                  <a:pt x="19960" y="6469"/>
                </a:cubicBezTo>
                <a:cubicBezTo>
                  <a:pt x="20212" y="6469"/>
                  <a:pt x="19956" y="6018"/>
                  <a:pt x="19950" y="5979"/>
                </a:cubicBezTo>
                <a:cubicBezTo>
                  <a:pt x="19977" y="5936"/>
                  <a:pt x="20168" y="5982"/>
                  <a:pt x="20211" y="5985"/>
                </a:cubicBezTo>
                <a:cubicBezTo>
                  <a:pt x="20174" y="5942"/>
                  <a:pt x="19926" y="5707"/>
                  <a:pt x="19968" y="5649"/>
                </a:cubicBezTo>
                <a:cubicBezTo>
                  <a:pt x="19982" y="5630"/>
                  <a:pt x="20101" y="5654"/>
                  <a:pt x="20126" y="5664"/>
                </a:cubicBezTo>
                <a:cubicBezTo>
                  <a:pt x="20192" y="5412"/>
                  <a:pt x="19863" y="5420"/>
                  <a:pt x="19903" y="5247"/>
                </a:cubicBezTo>
                <a:cubicBezTo>
                  <a:pt x="19934" y="5260"/>
                  <a:pt x="19968" y="5294"/>
                  <a:pt x="19997" y="5315"/>
                </a:cubicBezTo>
                <a:cubicBezTo>
                  <a:pt x="20147" y="5117"/>
                  <a:pt x="19645" y="4785"/>
                  <a:pt x="19523" y="4756"/>
                </a:cubicBezTo>
                <a:cubicBezTo>
                  <a:pt x="19467" y="4748"/>
                  <a:pt x="19432" y="4643"/>
                  <a:pt x="19443" y="4586"/>
                </a:cubicBezTo>
                <a:cubicBezTo>
                  <a:pt x="19470" y="4445"/>
                  <a:pt x="19324" y="4420"/>
                  <a:pt x="19334" y="4366"/>
                </a:cubicBezTo>
                <a:cubicBezTo>
                  <a:pt x="19351" y="4272"/>
                  <a:pt x="19470" y="4429"/>
                  <a:pt x="19504" y="4429"/>
                </a:cubicBezTo>
                <a:cubicBezTo>
                  <a:pt x="19583" y="4429"/>
                  <a:pt x="19522" y="4292"/>
                  <a:pt x="19560" y="4279"/>
                </a:cubicBezTo>
                <a:cubicBezTo>
                  <a:pt x="19779" y="4468"/>
                  <a:pt x="19644" y="4227"/>
                  <a:pt x="19830" y="4227"/>
                </a:cubicBezTo>
                <a:cubicBezTo>
                  <a:pt x="19974" y="4180"/>
                  <a:pt x="20153" y="4358"/>
                  <a:pt x="20275" y="4424"/>
                </a:cubicBezTo>
                <a:cubicBezTo>
                  <a:pt x="20286" y="4362"/>
                  <a:pt x="20280" y="4286"/>
                  <a:pt x="20244" y="4238"/>
                </a:cubicBezTo>
                <a:cubicBezTo>
                  <a:pt x="20487" y="4009"/>
                  <a:pt x="20524" y="3674"/>
                  <a:pt x="20914" y="3862"/>
                </a:cubicBezTo>
                <a:cubicBezTo>
                  <a:pt x="20928" y="3840"/>
                  <a:pt x="20946" y="3835"/>
                  <a:pt x="20968" y="3843"/>
                </a:cubicBezTo>
                <a:cubicBezTo>
                  <a:pt x="20980" y="3602"/>
                  <a:pt x="20494" y="3359"/>
                  <a:pt x="20326" y="3322"/>
                </a:cubicBezTo>
                <a:cubicBezTo>
                  <a:pt x="20400" y="3299"/>
                  <a:pt x="20509" y="3221"/>
                  <a:pt x="20442" y="3106"/>
                </a:cubicBezTo>
                <a:cubicBezTo>
                  <a:pt x="20615" y="3209"/>
                  <a:pt x="20796" y="3130"/>
                  <a:pt x="20975" y="3259"/>
                </a:cubicBezTo>
                <a:cubicBezTo>
                  <a:pt x="21043" y="3307"/>
                  <a:pt x="21600" y="3507"/>
                  <a:pt x="21591" y="3334"/>
                </a:cubicBezTo>
                <a:cubicBezTo>
                  <a:pt x="21518" y="3261"/>
                  <a:pt x="21537" y="3195"/>
                  <a:pt x="21482" y="3136"/>
                </a:cubicBezTo>
                <a:close/>
                <a:moveTo>
                  <a:pt x="16994" y="18909"/>
                </a:moveTo>
                <a:cubicBezTo>
                  <a:pt x="16992" y="18916"/>
                  <a:pt x="16986" y="18936"/>
                  <a:pt x="16994" y="18908"/>
                </a:cubicBezTo>
                <a:cubicBezTo>
                  <a:pt x="16995" y="18905"/>
                  <a:pt x="16995" y="18906"/>
                  <a:pt x="16994" y="18908"/>
                </a:cubicBezTo>
                <a:cubicBezTo>
                  <a:pt x="17025" y="18802"/>
                  <a:pt x="16849" y="18703"/>
                  <a:pt x="16797" y="18645"/>
                </a:cubicBezTo>
                <a:cubicBezTo>
                  <a:pt x="16910" y="18509"/>
                  <a:pt x="16724" y="18432"/>
                  <a:pt x="16738" y="18304"/>
                </a:cubicBezTo>
                <a:lnTo>
                  <a:pt x="16754" y="18340"/>
                </a:lnTo>
                <a:lnTo>
                  <a:pt x="16768" y="18257"/>
                </a:lnTo>
                <a:lnTo>
                  <a:pt x="16776" y="18259"/>
                </a:lnTo>
                <a:cubicBezTo>
                  <a:pt x="16763" y="18110"/>
                  <a:pt x="16888" y="18117"/>
                  <a:pt x="16947" y="18016"/>
                </a:cubicBezTo>
                <a:cubicBezTo>
                  <a:pt x="16932" y="18006"/>
                  <a:pt x="16894" y="17954"/>
                  <a:pt x="16878" y="17954"/>
                </a:cubicBezTo>
                <a:cubicBezTo>
                  <a:pt x="17187" y="17954"/>
                  <a:pt x="16910" y="17614"/>
                  <a:pt x="16748" y="17594"/>
                </a:cubicBezTo>
                <a:cubicBezTo>
                  <a:pt x="16760" y="17529"/>
                  <a:pt x="16681" y="17426"/>
                  <a:pt x="16659" y="17362"/>
                </a:cubicBezTo>
                <a:cubicBezTo>
                  <a:pt x="16473" y="17255"/>
                  <a:pt x="16458" y="17581"/>
                  <a:pt x="16392" y="17697"/>
                </a:cubicBezTo>
                <a:lnTo>
                  <a:pt x="16408" y="17712"/>
                </a:lnTo>
                <a:cubicBezTo>
                  <a:pt x="16350" y="17704"/>
                  <a:pt x="16222" y="17768"/>
                  <a:pt x="16295" y="17866"/>
                </a:cubicBezTo>
                <a:cubicBezTo>
                  <a:pt x="16216" y="17940"/>
                  <a:pt x="16061" y="17932"/>
                  <a:pt x="16023" y="18049"/>
                </a:cubicBezTo>
                <a:cubicBezTo>
                  <a:pt x="15957" y="18251"/>
                  <a:pt x="15876" y="18304"/>
                  <a:pt x="15732" y="18363"/>
                </a:cubicBezTo>
                <a:cubicBezTo>
                  <a:pt x="15609" y="18415"/>
                  <a:pt x="15571" y="18696"/>
                  <a:pt x="15535" y="18708"/>
                </a:cubicBezTo>
                <a:cubicBezTo>
                  <a:pt x="15508" y="18708"/>
                  <a:pt x="15366" y="18659"/>
                  <a:pt x="15367" y="18626"/>
                </a:cubicBezTo>
                <a:lnTo>
                  <a:pt x="15369" y="18534"/>
                </a:lnTo>
                <a:lnTo>
                  <a:pt x="15311" y="18575"/>
                </a:lnTo>
                <a:lnTo>
                  <a:pt x="15306" y="18562"/>
                </a:lnTo>
                <a:cubicBezTo>
                  <a:pt x="15117" y="18677"/>
                  <a:pt x="15108" y="18934"/>
                  <a:pt x="15200" y="19136"/>
                </a:cubicBezTo>
                <a:cubicBezTo>
                  <a:pt x="15161" y="19181"/>
                  <a:pt x="15164" y="19258"/>
                  <a:pt x="15203" y="19303"/>
                </a:cubicBezTo>
                <a:cubicBezTo>
                  <a:pt x="15195" y="19335"/>
                  <a:pt x="15210" y="19374"/>
                  <a:pt x="15235" y="19385"/>
                </a:cubicBezTo>
                <a:cubicBezTo>
                  <a:pt x="15225" y="19424"/>
                  <a:pt x="15232" y="19455"/>
                  <a:pt x="15254" y="19479"/>
                </a:cubicBezTo>
                <a:cubicBezTo>
                  <a:pt x="15285" y="19481"/>
                  <a:pt x="15311" y="19464"/>
                  <a:pt x="15340" y="19452"/>
                </a:cubicBezTo>
                <a:cubicBezTo>
                  <a:pt x="15350" y="19468"/>
                  <a:pt x="15353" y="19488"/>
                  <a:pt x="15347" y="19511"/>
                </a:cubicBezTo>
                <a:cubicBezTo>
                  <a:pt x="15325" y="19540"/>
                  <a:pt x="15350" y="19890"/>
                  <a:pt x="15399" y="19920"/>
                </a:cubicBezTo>
                <a:cubicBezTo>
                  <a:pt x="15473" y="19966"/>
                  <a:pt x="15568" y="19928"/>
                  <a:pt x="15643" y="19918"/>
                </a:cubicBezTo>
                <a:cubicBezTo>
                  <a:pt x="15630" y="20115"/>
                  <a:pt x="15842" y="20079"/>
                  <a:pt x="15913" y="19951"/>
                </a:cubicBezTo>
                <a:cubicBezTo>
                  <a:pt x="15943" y="20003"/>
                  <a:pt x="16038" y="20088"/>
                  <a:pt x="16085" y="20029"/>
                </a:cubicBezTo>
                <a:cubicBezTo>
                  <a:pt x="16181" y="20173"/>
                  <a:pt x="16201" y="20238"/>
                  <a:pt x="16389" y="20115"/>
                </a:cubicBezTo>
                <a:cubicBezTo>
                  <a:pt x="16410" y="20270"/>
                  <a:pt x="16541" y="20049"/>
                  <a:pt x="16499" y="19901"/>
                </a:cubicBezTo>
                <a:cubicBezTo>
                  <a:pt x="16526" y="19881"/>
                  <a:pt x="16539" y="19851"/>
                  <a:pt x="16538" y="19809"/>
                </a:cubicBezTo>
                <a:lnTo>
                  <a:pt x="16562" y="19798"/>
                </a:lnTo>
                <a:cubicBezTo>
                  <a:pt x="16568" y="19733"/>
                  <a:pt x="16573" y="19601"/>
                  <a:pt x="16540" y="19554"/>
                </a:cubicBezTo>
                <a:cubicBezTo>
                  <a:pt x="16562" y="19523"/>
                  <a:pt x="16574" y="19505"/>
                  <a:pt x="16597" y="19520"/>
                </a:cubicBezTo>
                <a:cubicBezTo>
                  <a:pt x="16644" y="19442"/>
                  <a:pt x="16806" y="19309"/>
                  <a:pt x="16741" y="19205"/>
                </a:cubicBezTo>
                <a:cubicBezTo>
                  <a:pt x="16704" y="19144"/>
                  <a:pt x="16767" y="18984"/>
                  <a:pt x="16806" y="18955"/>
                </a:cubicBezTo>
                <a:cubicBezTo>
                  <a:pt x="16858" y="18955"/>
                  <a:pt x="16966" y="19000"/>
                  <a:pt x="16994" y="18909"/>
                </a:cubicBezTo>
                <a:close/>
                <a:moveTo>
                  <a:pt x="17082" y="15769"/>
                </a:moveTo>
                <a:cubicBezTo>
                  <a:pt x="17065" y="15769"/>
                  <a:pt x="17051" y="15769"/>
                  <a:pt x="17082" y="15769"/>
                </a:cubicBezTo>
                <a:cubicBezTo>
                  <a:pt x="17137" y="15769"/>
                  <a:pt x="17106" y="15769"/>
                  <a:pt x="17083" y="15769"/>
                </a:cubicBezTo>
                <a:cubicBezTo>
                  <a:pt x="17275" y="15768"/>
                  <a:pt x="17243" y="16089"/>
                  <a:pt x="17193" y="16059"/>
                </a:cubicBezTo>
                <a:cubicBezTo>
                  <a:pt x="17151" y="16034"/>
                  <a:pt x="17029" y="15770"/>
                  <a:pt x="17082" y="15769"/>
                </a:cubicBezTo>
                <a:close/>
              </a:path>
            </a:pathLst>
          </a:custGeom>
          <a:solidFill>
            <a:schemeClr val="tx1">
              <a:lumMod val="20000"/>
              <a:lumOff val="80000"/>
            </a:schemeClr>
          </a:solidFill>
          <a:ln w="12700" cap="flat">
            <a:noFill/>
            <a:miter lim="400000"/>
          </a:ln>
          <a:effectLst/>
        </p:spPr>
        <p:txBody>
          <a:bodyPr wrap="square" lIns="0" tIns="0" rIns="0" bIns="0" numCol="1" anchor="ctr">
            <a:noAutofit/>
          </a:bodyPr>
          <a:lstStyle/>
          <a:p>
            <a:pPr>
              <a:defRPr>
                <a:solidFill>
                  <a:srgbClr val="4C4C4C"/>
                </a:solidFill>
              </a:defRPr>
            </a:pPr>
            <a:endParaRPr sz="2532" dirty="0">
              <a:latin typeface="Nunito Sans ExtraLight" pitchFamily="2" charset="77"/>
            </a:endParaRPr>
          </a:p>
        </p:txBody>
      </p:sp>
      <p:sp>
        <p:nvSpPr>
          <p:cNvPr id="63" name="Shape 6494">
            <a:extLst>
              <a:ext uri="{FF2B5EF4-FFF2-40B4-BE49-F238E27FC236}">
                <a16:creationId xmlns:a16="http://schemas.microsoft.com/office/drawing/2014/main" id="{34457C33-308D-AF4E-B513-7935FBC25616}"/>
              </a:ext>
            </a:extLst>
          </p:cNvPr>
          <p:cNvSpPr/>
          <p:nvPr/>
        </p:nvSpPr>
        <p:spPr>
          <a:xfrm>
            <a:off x="5146584" y="1725787"/>
            <a:ext cx="1646610" cy="1480382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19" h="21364" extrusionOk="0">
                <a:moveTo>
                  <a:pt x="3010" y="6585"/>
                </a:moveTo>
                <a:cubicBezTo>
                  <a:pt x="2435" y="7097"/>
                  <a:pt x="992" y="7348"/>
                  <a:pt x="363" y="6890"/>
                </a:cubicBezTo>
                <a:cubicBezTo>
                  <a:pt x="444" y="6750"/>
                  <a:pt x="713" y="6786"/>
                  <a:pt x="499" y="6579"/>
                </a:cubicBezTo>
                <a:cubicBezTo>
                  <a:pt x="464" y="6545"/>
                  <a:pt x="118" y="6445"/>
                  <a:pt x="106" y="6460"/>
                </a:cubicBezTo>
                <a:cubicBezTo>
                  <a:pt x="240" y="6289"/>
                  <a:pt x="512" y="6444"/>
                  <a:pt x="654" y="6279"/>
                </a:cubicBezTo>
                <a:cubicBezTo>
                  <a:pt x="796" y="6113"/>
                  <a:pt x="-14" y="6151"/>
                  <a:pt x="0" y="6157"/>
                </a:cubicBezTo>
                <a:cubicBezTo>
                  <a:pt x="226" y="5657"/>
                  <a:pt x="953" y="5687"/>
                  <a:pt x="954" y="6266"/>
                </a:cubicBezTo>
                <a:cubicBezTo>
                  <a:pt x="1102" y="6190"/>
                  <a:pt x="1215" y="6074"/>
                  <a:pt x="1294" y="5918"/>
                </a:cubicBezTo>
                <a:cubicBezTo>
                  <a:pt x="1537" y="5893"/>
                  <a:pt x="2370" y="6107"/>
                  <a:pt x="2491" y="5816"/>
                </a:cubicBezTo>
                <a:cubicBezTo>
                  <a:pt x="2514" y="5759"/>
                  <a:pt x="3682" y="5987"/>
                  <a:pt x="3010" y="6585"/>
                </a:cubicBezTo>
                <a:cubicBezTo>
                  <a:pt x="2843" y="6734"/>
                  <a:pt x="3142" y="6468"/>
                  <a:pt x="3010" y="6585"/>
                </a:cubicBezTo>
                <a:close/>
                <a:moveTo>
                  <a:pt x="11005" y="300"/>
                </a:moveTo>
                <a:cubicBezTo>
                  <a:pt x="11317" y="195"/>
                  <a:pt x="11825" y="280"/>
                  <a:pt x="12088" y="495"/>
                </a:cubicBezTo>
                <a:cubicBezTo>
                  <a:pt x="12051" y="428"/>
                  <a:pt x="12017" y="355"/>
                  <a:pt x="12030" y="274"/>
                </a:cubicBezTo>
                <a:cubicBezTo>
                  <a:pt x="12514" y="182"/>
                  <a:pt x="14125" y="719"/>
                  <a:pt x="14503" y="1064"/>
                </a:cubicBezTo>
                <a:cubicBezTo>
                  <a:pt x="14355" y="1090"/>
                  <a:pt x="13593" y="1487"/>
                  <a:pt x="13494" y="1113"/>
                </a:cubicBezTo>
                <a:cubicBezTo>
                  <a:pt x="13514" y="1074"/>
                  <a:pt x="13535" y="1036"/>
                  <a:pt x="13555" y="997"/>
                </a:cubicBezTo>
                <a:cubicBezTo>
                  <a:pt x="13092" y="666"/>
                  <a:pt x="12573" y="887"/>
                  <a:pt x="12439" y="1482"/>
                </a:cubicBezTo>
                <a:cubicBezTo>
                  <a:pt x="12305" y="1656"/>
                  <a:pt x="11018" y="988"/>
                  <a:pt x="11664" y="897"/>
                </a:cubicBezTo>
                <a:cubicBezTo>
                  <a:pt x="11583" y="891"/>
                  <a:pt x="10294" y="541"/>
                  <a:pt x="11005" y="300"/>
                </a:cubicBezTo>
                <a:cubicBezTo>
                  <a:pt x="11317" y="195"/>
                  <a:pt x="10790" y="373"/>
                  <a:pt x="11005" y="300"/>
                </a:cubicBezTo>
                <a:close/>
                <a:moveTo>
                  <a:pt x="13416" y="415"/>
                </a:moveTo>
                <a:cubicBezTo>
                  <a:pt x="13177" y="380"/>
                  <a:pt x="12943" y="324"/>
                  <a:pt x="12720" y="200"/>
                </a:cubicBezTo>
                <a:cubicBezTo>
                  <a:pt x="13106" y="-111"/>
                  <a:pt x="14518" y="-25"/>
                  <a:pt x="14908" y="222"/>
                </a:cubicBezTo>
                <a:cubicBezTo>
                  <a:pt x="14603" y="635"/>
                  <a:pt x="13826" y="474"/>
                  <a:pt x="13416" y="415"/>
                </a:cubicBezTo>
                <a:cubicBezTo>
                  <a:pt x="13177" y="380"/>
                  <a:pt x="13560" y="435"/>
                  <a:pt x="13416" y="415"/>
                </a:cubicBezTo>
                <a:close/>
                <a:moveTo>
                  <a:pt x="17057" y="21008"/>
                </a:moveTo>
                <a:cubicBezTo>
                  <a:pt x="17044" y="21058"/>
                  <a:pt x="17025" y="21102"/>
                  <a:pt x="16998" y="21143"/>
                </a:cubicBezTo>
                <a:cubicBezTo>
                  <a:pt x="16638" y="21123"/>
                  <a:pt x="16355" y="21046"/>
                  <a:pt x="15994" y="21031"/>
                </a:cubicBezTo>
                <a:cubicBezTo>
                  <a:pt x="15992" y="20975"/>
                  <a:pt x="15985" y="20922"/>
                  <a:pt x="15986" y="20864"/>
                </a:cubicBezTo>
                <a:cubicBezTo>
                  <a:pt x="16167" y="20818"/>
                  <a:pt x="16655" y="20912"/>
                  <a:pt x="16834" y="20976"/>
                </a:cubicBezTo>
                <a:cubicBezTo>
                  <a:pt x="16831" y="20995"/>
                  <a:pt x="16840" y="21021"/>
                  <a:pt x="16837" y="21040"/>
                </a:cubicBezTo>
                <a:cubicBezTo>
                  <a:pt x="16925" y="21067"/>
                  <a:pt x="16976" y="21002"/>
                  <a:pt x="17057" y="21008"/>
                </a:cubicBezTo>
                <a:cubicBezTo>
                  <a:pt x="17069" y="21052"/>
                  <a:pt x="16976" y="21002"/>
                  <a:pt x="17057" y="21008"/>
                </a:cubicBezTo>
                <a:close/>
                <a:moveTo>
                  <a:pt x="15035" y="9329"/>
                </a:moveTo>
                <a:cubicBezTo>
                  <a:pt x="15040" y="9332"/>
                  <a:pt x="15043" y="9336"/>
                  <a:pt x="15046" y="9340"/>
                </a:cubicBezTo>
                <a:cubicBezTo>
                  <a:pt x="15083" y="9411"/>
                  <a:pt x="14747" y="9586"/>
                  <a:pt x="14719" y="9588"/>
                </a:cubicBezTo>
                <a:cubicBezTo>
                  <a:pt x="14509" y="9606"/>
                  <a:pt x="14814" y="9185"/>
                  <a:pt x="15035" y="9329"/>
                </a:cubicBezTo>
                <a:cubicBezTo>
                  <a:pt x="15040" y="9332"/>
                  <a:pt x="15025" y="9323"/>
                  <a:pt x="15035" y="9329"/>
                </a:cubicBezTo>
                <a:close/>
                <a:moveTo>
                  <a:pt x="10464" y="17106"/>
                </a:moveTo>
                <a:lnTo>
                  <a:pt x="10453" y="17083"/>
                </a:lnTo>
                <a:cubicBezTo>
                  <a:pt x="10426" y="17405"/>
                  <a:pt x="10539" y="17595"/>
                  <a:pt x="10345" y="17882"/>
                </a:cubicBezTo>
                <a:cubicBezTo>
                  <a:pt x="9796" y="17382"/>
                  <a:pt x="10473" y="17289"/>
                  <a:pt x="10464" y="17106"/>
                </a:cubicBezTo>
                <a:cubicBezTo>
                  <a:pt x="10464" y="17106"/>
                  <a:pt x="10457" y="16967"/>
                  <a:pt x="10464" y="17106"/>
                </a:cubicBezTo>
                <a:close/>
                <a:moveTo>
                  <a:pt x="10564" y="18237"/>
                </a:moveTo>
                <a:cubicBezTo>
                  <a:pt x="10602" y="18346"/>
                  <a:pt x="10551" y="18790"/>
                  <a:pt x="10530" y="18920"/>
                </a:cubicBezTo>
                <a:cubicBezTo>
                  <a:pt x="10485" y="19203"/>
                  <a:pt x="10300" y="18856"/>
                  <a:pt x="10290" y="19078"/>
                </a:cubicBezTo>
                <a:cubicBezTo>
                  <a:pt x="10271" y="19507"/>
                  <a:pt x="9961" y="18146"/>
                  <a:pt x="9970" y="18150"/>
                </a:cubicBezTo>
                <a:cubicBezTo>
                  <a:pt x="10234" y="18257"/>
                  <a:pt x="10411" y="17796"/>
                  <a:pt x="10564" y="18237"/>
                </a:cubicBezTo>
                <a:cubicBezTo>
                  <a:pt x="10578" y="18276"/>
                  <a:pt x="10539" y="18164"/>
                  <a:pt x="10564" y="18237"/>
                </a:cubicBezTo>
                <a:close/>
                <a:moveTo>
                  <a:pt x="5029" y="10651"/>
                </a:moveTo>
                <a:cubicBezTo>
                  <a:pt x="5077" y="10532"/>
                  <a:pt x="5345" y="10601"/>
                  <a:pt x="5317" y="10393"/>
                </a:cubicBezTo>
                <a:cubicBezTo>
                  <a:pt x="5309" y="10405"/>
                  <a:pt x="5301" y="10411"/>
                  <a:pt x="5295" y="10424"/>
                </a:cubicBezTo>
                <a:cubicBezTo>
                  <a:pt x="5232" y="10439"/>
                  <a:pt x="5176" y="10423"/>
                  <a:pt x="5111" y="10424"/>
                </a:cubicBezTo>
                <a:cubicBezTo>
                  <a:pt x="5102" y="10395"/>
                  <a:pt x="5323" y="9733"/>
                  <a:pt x="5376" y="9698"/>
                </a:cubicBezTo>
                <a:cubicBezTo>
                  <a:pt x="5467" y="9638"/>
                  <a:pt x="5548" y="9315"/>
                  <a:pt x="5670" y="9337"/>
                </a:cubicBezTo>
                <a:cubicBezTo>
                  <a:pt x="5754" y="9352"/>
                  <a:pt x="6274" y="9294"/>
                  <a:pt x="6258" y="9415"/>
                </a:cubicBezTo>
                <a:cubicBezTo>
                  <a:pt x="6253" y="9452"/>
                  <a:pt x="5825" y="9767"/>
                  <a:pt x="5928" y="9811"/>
                </a:cubicBezTo>
                <a:cubicBezTo>
                  <a:pt x="5995" y="9839"/>
                  <a:pt x="6642" y="9635"/>
                  <a:pt x="6636" y="9850"/>
                </a:cubicBezTo>
                <a:cubicBezTo>
                  <a:pt x="6630" y="10107"/>
                  <a:pt x="6142" y="10320"/>
                  <a:pt x="6302" y="10517"/>
                </a:cubicBezTo>
                <a:cubicBezTo>
                  <a:pt x="6401" y="10638"/>
                  <a:pt x="6622" y="10658"/>
                  <a:pt x="6653" y="10846"/>
                </a:cubicBezTo>
                <a:cubicBezTo>
                  <a:pt x="6671" y="10958"/>
                  <a:pt x="6675" y="11181"/>
                  <a:pt x="6785" y="11246"/>
                </a:cubicBezTo>
                <a:cubicBezTo>
                  <a:pt x="7128" y="11447"/>
                  <a:pt x="7055" y="11926"/>
                  <a:pt x="7226" y="12079"/>
                </a:cubicBezTo>
                <a:cubicBezTo>
                  <a:pt x="7345" y="12186"/>
                  <a:pt x="7646" y="11861"/>
                  <a:pt x="7721" y="12232"/>
                </a:cubicBezTo>
                <a:cubicBezTo>
                  <a:pt x="7759" y="12416"/>
                  <a:pt x="7449" y="12755"/>
                  <a:pt x="7292" y="12788"/>
                </a:cubicBezTo>
                <a:cubicBezTo>
                  <a:pt x="7264" y="12782"/>
                  <a:pt x="7615" y="12821"/>
                  <a:pt x="7617" y="12880"/>
                </a:cubicBezTo>
                <a:cubicBezTo>
                  <a:pt x="7622" y="13056"/>
                  <a:pt x="6316" y="13296"/>
                  <a:pt x="6190" y="13215"/>
                </a:cubicBezTo>
                <a:cubicBezTo>
                  <a:pt x="5876" y="13016"/>
                  <a:pt x="5422" y="13624"/>
                  <a:pt x="4985" y="13472"/>
                </a:cubicBezTo>
                <a:cubicBezTo>
                  <a:pt x="5239" y="13140"/>
                  <a:pt x="5940" y="13044"/>
                  <a:pt x="6110" y="12742"/>
                </a:cubicBezTo>
                <a:cubicBezTo>
                  <a:pt x="5925" y="12832"/>
                  <a:pt x="5802" y="12692"/>
                  <a:pt x="5782" y="12693"/>
                </a:cubicBezTo>
                <a:cubicBezTo>
                  <a:pt x="5654" y="12701"/>
                  <a:pt x="5527" y="12674"/>
                  <a:pt x="5405" y="12714"/>
                </a:cubicBezTo>
                <a:cubicBezTo>
                  <a:pt x="5071" y="12824"/>
                  <a:pt x="5664" y="12288"/>
                  <a:pt x="5650" y="12311"/>
                </a:cubicBezTo>
                <a:cubicBezTo>
                  <a:pt x="5754" y="12141"/>
                  <a:pt x="5455" y="11802"/>
                  <a:pt x="5686" y="11851"/>
                </a:cubicBezTo>
                <a:cubicBezTo>
                  <a:pt x="5913" y="11898"/>
                  <a:pt x="6249" y="11772"/>
                  <a:pt x="6176" y="11451"/>
                </a:cubicBezTo>
                <a:cubicBezTo>
                  <a:pt x="5978" y="11400"/>
                  <a:pt x="5859" y="11364"/>
                  <a:pt x="6069" y="11081"/>
                </a:cubicBezTo>
                <a:cubicBezTo>
                  <a:pt x="5935" y="11261"/>
                  <a:pt x="5499" y="11034"/>
                  <a:pt x="5491" y="11228"/>
                </a:cubicBezTo>
                <a:cubicBezTo>
                  <a:pt x="5230" y="11183"/>
                  <a:pt x="5585" y="10919"/>
                  <a:pt x="5602" y="10890"/>
                </a:cubicBezTo>
                <a:cubicBezTo>
                  <a:pt x="5707" y="10710"/>
                  <a:pt x="5363" y="10523"/>
                  <a:pt x="5390" y="10718"/>
                </a:cubicBezTo>
                <a:cubicBezTo>
                  <a:pt x="5581" y="10787"/>
                  <a:pt x="5302" y="10864"/>
                  <a:pt x="5290" y="10905"/>
                </a:cubicBezTo>
                <a:cubicBezTo>
                  <a:pt x="5166" y="10939"/>
                  <a:pt x="5297" y="10688"/>
                  <a:pt x="5272" y="10646"/>
                </a:cubicBezTo>
                <a:cubicBezTo>
                  <a:pt x="5255" y="10619"/>
                  <a:pt x="4940" y="10871"/>
                  <a:pt x="5029" y="10651"/>
                </a:cubicBezTo>
                <a:cubicBezTo>
                  <a:pt x="5047" y="10606"/>
                  <a:pt x="5016" y="10683"/>
                  <a:pt x="5029" y="10651"/>
                </a:cubicBezTo>
                <a:close/>
                <a:moveTo>
                  <a:pt x="19919" y="20951"/>
                </a:moveTo>
                <a:cubicBezTo>
                  <a:pt x="19993" y="20920"/>
                  <a:pt x="20069" y="20888"/>
                  <a:pt x="20137" y="20844"/>
                </a:cubicBezTo>
                <a:cubicBezTo>
                  <a:pt x="20138" y="20843"/>
                  <a:pt x="19724" y="21347"/>
                  <a:pt x="19988" y="21347"/>
                </a:cubicBezTo>
                <a:cubicBezTo>
                  <a:pt x="19707" y="21325"/>
                  <a:pt x="19367" y="21489"/>
                  <a:pt x="19252" y="21103"/>
                </a:cubicBezTo>
                <a:cubicBezTo>
                  <a:pt x="19317" y="21150"/>
                  <a:pt x="19414" y="21101"/>
                  <a:pt x="19487" y="21094"/>
                </a:cubicBezTo>
                <a:cubicBezTo>
                  <a:pt x="19505" y="21064"/>
                  <a:pt x="19515" y="21012"/>
                  <a:pt x="19515" y="20976"/>
                </a:cubicBezTo>
                <a:cubicBezTo>
                  <a:pt x="19659" y="20996"/>
                  <a:pt x="19780" y="21008"/>
                  <a:pt x="19919" y="20951"/>
                </a:cubicBezTo>
                <a:cubicBezTo>
                  <a:pt x="19993" y="20920"/>
                  <a:pt x="19780" y="21008"/>
                  <a:pt x="19919" y="20951"/>
                </a:cubicBezTo>
                <a:close/>
                <a:moveTo>
                  <a:pt x="3448" y="12512"/>
                </a:moveTo>
                <a:lnTo>
                  <a:pt x="3439" y="12467"/>
                </a:lnTo>
                <a:cubicBezTo>
                  <a:pt x="3441" y="12484"/>
                  <a:pt x="3910" y="11973"/>
                  <a:pt x="3927" y="11961"/>
                </a:cubicBezTo>
                <a:cubicBezTo>
                  <a:pt x="3801" y="11949"/>
                  <a:pt x="3649" y="11911"/>
                  <a:pt x="3652" y="11769"/>
                </a:cubicBezTo>
                <a:lnTo>
                  <a:pt x="3653" y="11732"/>
                </a:lnTo>
                <a:cubicBezTo>
                  <a:pt x="3638" y="11187"/>
                  <a:pt x="4036" y="11537"/>
                  <a:pt x="4296" y="11292"/>
                </a:cubicBezTo>
                <a:cubicBezTo>
                  <a:pt x="4019" y="11229"/>
                  <a:pt x="4821" y="10776"/>
                  <a:pt x="5082" y="10841"/>
                </a:cubicBezTo>
                <a:cubicBezTo>
                  <a:pt x="5103" y="10873"/>
                  <a:pt x="5214" y="11022"/>
                  <a:pt x="5230" y="11072"/>
                </a:cubicBezTo>
                <a:cubicBezTo>
                  <a:pt x="5337" y="11212"/>
                  <a:pt x="5329" y="11337"/>
                  <a:pt x="5207" y="11445"/>
                </a:cubicBezTo>
                <a:cubicBezTo>
                  <a:pt x="4948" y="11696"/>
                  <a:pt x="5225" y="11803"/>
                  <a:pt x="5096" y="12165"/>
                </a:cubicBezTo>
                <a:cubicBezTo>
                  <a:pt x="4944" y="12594"/>
                  <a:pt x="3961" y="12830"/>
                  <a:pt x="3623" y="12797"/>
                </a:cubicBezTo>
                <a:lnTo>
                  <a:pt x="3629" y="12759"/>
                </a:lnTo>
                <a:cubicBezTo>
                  <a:pt x="3593" y="12765"/>
                  <a:pt x="3565" y="12764"/>
                  <a:pt x="3528" y="12766"/>
                </a:cubicBezTo>
                <a:cubicBezTo>
                  <a:pt x="3509" y="12734"/>
                  <a:pt x="3505" y="12702"/>
                  <a:pt x="3523" y="12678"/>
                </a:cubicBezTo>
                <a:cubicBezTo>
                  <a:pt x="3435" y="12635"/>
                  <a:pt x="3431" y="12581"/>
                  <a:pt x="3510" y="12516"/>
                </a:cubicBezTo>
                <a:cubicBezTo>
                  <a:pt x="3502" y="12515"/>
                  <a:pt x="3448" y="12512"/>
                  <a:pt x="3448" y="12512"/>
                </a:cubicBezTo>
                <a:cubicBezTo>
                  <a:pt x="3448" y="12512"/>
                  <a:pt x="3448" y="12512"/>
                  <a:pt x="3448" y="12512"/>
                </a:cubicBezTo>
                <a:close/>
                <a:moveTo>
                  <a:pt x="11104" y="9151"/>
                </a:moveTo>
                <a:cubicBezTo>
                  <a:pt x="11102" y="9148"/>
                  <a:pt x="11098" y="9146"/>
                  <a:pt x="11094" y="9143"/>
                </a:cubicBezTo>
                <a:cubicBezTo>
                  <a:pt x="11097" y="9141"/>
                  <a:pt x="11101" y="9138"/>
                  <a:pt x="11105" y="9135"/>
                </a:cubicBezTo>
                <a:cubicBezTo>
                  <a:pt x="11105" y="9140"/>
                  <a:pt x="11105" y="9147"/>
                  <a:pt x="11104" y="9151"/>
                </a:cubicBezTo>
                <a:cubicBezTo>
                  <a:pt x="11102" y="9148"/>
                  <a:pt x="11105" y="9147"/>
                  <a:pt x="11104" y="9151"/>
                </a:cubicBezTo>
                <a:close/>
                <a:moveTo>
                  <a:pt x="21399" y="14198"/>
                </a:moveTo>
                <a:cubicBezTo>
                  <a:pt x="21409" y="14173"/>
                  <a:pt x="21499" y="14149"/>
                  <a:pt x="21520" y="14142"/>
                </a:cubicBezTo>
                <a:lnTo>
                  <a:pt x="21423" y="14087"/>
                </a:lnTo>
                <a:cubicBezTo>
                  <a:pt x="21320" y="14027"/>
                  <a:pt x="21586" y="13723"/>
                  <a:pt x="21296" y="13692"/>
                </a:cubicBezTo>
                <a:cubicBezTo>
                  <a:pt x="21112" y="13672"/>
                  <a:pt x="20805" y="13386"/>
                  <a:pt x="20627" y="13557"/>
                </a:cubicBezTo>
                <a:cubicBezTo>
                  <a:pt x="20375" y="13291"/>
                  <a:pt x="20136" y="13280"/>
                  <a:pt x="19764" y="13317"/>
                </a:cubicBezTo>
                <a:cubicBezTo>
                  <a:pt x="19859" y="13317"/>
                  <a:pt x="19308" y="12896"/>
                  <a:pt x="19323" y="12913"/>
                </a:cubicBezTo>
                <a:cubicBezTo>
                  <a:pt x="19229" y="12913"/>
                  <a:pt x="19162" y="12594"/>
                  <a:pt x="19105" y="12495"/>
                </a:cubicBezTo>
                <a:cubicBezTo>
                  <a:pt x="18878" y="12097"/>
                  <a:pt x="18551" y="12640"/>
                  <a:pt x="18342" y="12454"/>
                </a:cubicBezTo>
                <a:cubicBezTo>
                  <a:pt x="18213" y="12393"/>
                  <a:pt x="18189" y="12168"/>
                  <a:pt x="18086" y="12043"/>
                </a:cubicBezTo>
                <a:cubicBezTo>
                  <a:pt x="18386" y="11994"/>
                  <a:pt x="18733" y="11639"/>
                  <a:pt x="18199" y="11620"/>
                </a:cubicBezTo>
                <a:cubicBezTo>
                  <a:pt x="18172" y="11530"/>
                  <a:pt x="17896" y="11200"/>
                  <a:pt x="17799" y="11143"/>
                </a:cubicBezTo>
                <a:cubicBezTo>
                  <a:pt x="17967" y="10775"/>
                  <a:pt x="17329" y="10571"/>
                  <a:pt x="17149" y="10533"/>
                </a:cubicBezTo>
                <a:cubicBezTo>
                  <a:pt x="16689" y="10533"/>
                  <a:pt x="16796" y="10101"/>
                  <a:pt x="16546" y="9833"/>
                </a:cubicBezTo>
                <a:cubicBezTo>
                  <a:pt x="16590" y="9843"/>
                  <a:pt x="16633" y="9860"/>
                  <a:pt x="16674" y="9878"/>
                </a:cubicBezTo>
                <a:lnTo>
                  <a:pt x="16626" y="9776"/>
                </a:lnTo>
                <a:cubicBezTo>
                  <a:pt x="16769" y="9536"/>
                  <a:pt x="16634" y="9167"/>
                  <a:pt x="16725" y="8824"/>
                </a:cubicBezTo>
                <a:cubicBezTo>
                  <a:pt x="16306" y="8876"/>
                  <a:pt x="15803" y="8638"/>
                  <a:pt x="15397" y="8843"/>
                </a:cubicBezTo>
                <a:cubicBezTo>
                  <a:pt x="14990" y="9046"/>
                  <a:pt x="15218" y="9655"/>
                  <a:pt x="15490" y="9475"/>
                </a:cubicBezTo>
                <a:cubicBezTo>
                  <a:pt x="15446" y="9559"/>
                  <a:pt x="15400" y="9612"/>
                  <a:pt x="15302" y="9624"/>
                </a:cubicBezTo>
                <a:cubicBezTo>
                  <a:pt x="15527" y="10138"/>
                  <a:pt x="15043" y="10023"/>
                  <a:pt x="14840" y="9709"/>
                </a:cubicBezTo>
                <a:lnTo>
                  <a:pt x="14842" y="9700"/>
                </a:lnTo>
                <a:cubicBezTo>
                  <a:pt x="14833" y="9734"/>
                  <a:pt x="14822" y="9767"/>
                  <a:pt x="14810" y="9799"/>
                </a:cubicBezTo>
                <a:cubicBezTo>
                  <a:pt x="14723" y="9791"/>
                  <a:pt x="14635" y="9776"/>
                  <a:pt x="14548" y="9751"/>
                </a:cubicBezTo>
                <a:cubicBezTo>
                  <a:pt x="14418" y="9770"/>
                  <a:pt x="14357" y="9921"/>
                  <a:pt x="14366" y="10048"/>
                </a:cubicBezTo>
                <a:lnTo>
                  <a:pt x="14272" y="10101"/>
                </a:lnTo>
                <a:cubicBezTo>
                  <a:pt x="14229" y="10390"/>
                  <a:pt x="14291" y="10708"/>
                  <a:pt x="14374" y="10979"/>
                </a:cubicBezTo>
                <a:cubicBezTo>
                  <a:pt x="14374" y="10980"/>
                  <a:pt x="14706" y="11039"/>
                  <a:pt x="14271" y="10982"/>
                </a:cubicBezTo>
                <a:cubicBezTo>
                  <a:pt x="14155" y="10964"/>
                  <a:pt x="14030" y="11072"/>
                  <a:pt x="14168" y="11177"/>
                </a:cubicBezTo>
                <a:cubicBezTo>
                  <a:pt x="14151" y="11181"/>
                  <a:pt x="14133" y="11186"/>
                  <a:pt x="14115" y="11190"/>
                </a:cubicBezTo>
                <a:cubicBezTo>
                  <a:pt x="14118" y="11235"/>
                  <a:pt x="14112" y="11279"/>
                  <a:pt x="14095" y="11321"/>
                </a:cubicBezTo>
                <a:cubicBezTo>
                  <a:pt x="14319" y="11407"/>
                  <a:pt x="14597" y="11381"/>
                  <a:pt x="14839" y="11383"/>
                </a:cubicBezTo>
                <a:lnTo>
                  <a:pt x="14792" y="11431"/>
                </a:lnTo>
                <a:cubicBezTo>
                  <a:pt x="14873" y="11397"/>
                  <a:pt x="15020" y="11368"/>
                  <a:pt x="15097" y="11423"/>
                </a:cubicBezTo>
                <a:cubicBezTo>
                  <a:pt x="14771" y="11469"/>
                  <a:pt x="14345" y="11485"/>
                  <a:pt x="14023" y="11419"/>
                </a:cubicBezTo>
                <a:cubicBezTo>
                  <a:pt x="13755" y="11424"/>
                  <a:pt x="13655" y="11208"/>
                  <a:pt x="13442" y="11208"/>
                </a:cubicBezTo>
                <a:cubicBezTo>
                  <a:pt x="13013" y="11208"/>
                  <a:pt x="12497" y="11570"/>
                  <a:pt x="12077" y="11683"/>
                </a:cubicBezTo>
                <a:cubicBezTo>
                  <a:pt x="12021" y="11598"/>
                  <a:pt x="11938" y="11539"/>
                  <a:pt x="11850" y="11498"/>
                </a:cubicBezTo>
                <a:cubicBezTo>
                  <a:pt x="11906" y="11380"/>
                  <a:pt x="11866" y="11334"/>
                  <a:pt x="11769" y="11310"/>
                </a:cubicBezTo>
                <a:lnTo>
                  <a:pt x="11748" y="11359"/>
                </a:lnTo>
                <a:cubicBezTo>
                  <a:pt x="11689" y="11359"/>
                  <a:pt x="11635" y="11383"/>
                  <a:pt x="11585" y="11434"/>
                </a:cubicBezTo>
                <a:cubicBezTo>
                  <a:pt x="11468" y="11434"/>
                  <a:pt x="11068" y="11450"/>
                  <a:pt x="10966" y="11574"/>
                </a:cubicBezTo>
                <a:cubicBezTo>
                  <a:pt x="11003" y="11493"/>
                  <a:pt x="11068" y="11431"/>
                  <a:pt x="11053" y="11329"/>
                </a:cubicBezTo>
                <a:cubicBezTo>
                  <a:pt x="11360" y="11511"/>
                  <a:pt x="11587" y="10834"/>
                  <a:pt x="11473" y="10674"/>
                </a:cubicBezTo>
                <a:cubicBezTo>
                  <a:pt x="11548" y="11455"/>
                  <a:pt x="12215" y="10595"/>
                  <a:pt x="12459" y="10590"/>
                </a:cubicBezTo>
                <a:cubicBezTo>
                  <a:pt x="12794" y="10584"/>
                  <a:pt x="12838" y="10062"/>
                  <a:pt x="12863" y="9783"/>
                </a:cubicBezTo>
                <a:cubicBezTo>
                  <a:pt x="12881" y="9580"/>
                  <a:pt x="13458" y="9031"/>
                  <a:pt x="13427" y="8990"/>
                </a:cubicBezTo>
                <a:cubicBezTo>
                  <a:pt x="13815" y="8727"/>
                  <a:pt x="12477" y="8225"/>
                  <a:pt x="13133" y="7551"/>
                </a:cubicBezTo>
                <a:cubicBezTo>
                  <a:pt x="13342" y="7340"/>
                  <a:pt x="13527" y="7230"/>
                  <a:pt x="13796" y="7110"/>
                </a:cubicBezTo>
                <a:cubicBezTo>
                  <a:pt x="13875" y="7074"/>
                  <a:pt x="14210" y="6821"/>
                  <a:pt x="14230" y="6703"/>
                </a:cubicBezTo>
                <a:cubicBezTo>
                  <a:pt x="14239" y="6653"/>
                  <a:pt x="14134" y="6487"/>
                  <a:pt x="14081" y="6528"/>
                </a:cubicBezTo>
                <a:cubicBezTo>
                  <a:pt x="14339" y="5989"/>
                  <a:pt x="15221" y="5978"/>
                  <a:pt x="15459" y="6484"/>
                </a:cubicBezTo>
                <a:cubicBezTo>
                  <a:pt x="15284" y="6479"/>
                  <a:pt x="14555" y="7035"/>
                  <a:pt x="14534" y="7238"/>
                </a:cubicBezTo>
                <a:cubicBezTo>
                  <a:pt x="14055" y="7196"/>
                  <a:pt x="14378" y="8563"/>
                  <a:pt x="14576" y="8615"/>
                </a:cubicBezTo>
                <a:cubicBezTo>
                  <a:pt x="14918" y="8705"/>
                  <a:pt x="14912" y="8954"/>
                  <a:pt x="15299" y="8832"/>
                </a:cubicBezTo>
                <a:cubicBezTo>
                  <a:pt x="16051" y="8597"/>
                  <a:pt x="16518" y="8623"/>
                  <a:pt x="17126" y="8089"/>
                </a:cubicBezTo>
                <a:cubicBezTo>
                  <a:pt x="17989" y="7332"/>
                  <a:pt x="17131" y="7189"/>
                  <a:pt x="16960" y="6564"/>
                </a:cubicBezTo>
                <a:cubicBezTo>
                  <a:pt x="16891" y="6310"/>
                  <a:pt x="16962" y="6056"/>
                  <a:pt x="16770" y="5802"/>
                </a:cubicBezTo>
                <a:cubicBezTo>
                  <a:pt x="16593" y="5570"/>
                  <a:pt x="16691" y="5715"/>
                  <a:pt x="16751" y="5394"/>
                </a:cubicBezTo>
                <a:cubicBezTo>
                  <a:pt x="16807" y="5092"/>
                  <a:pt x="16443" y="5099"/>
                  <a:pt x="16319" y="4939"/>
                </a:cubicBezTo>
                <a:cubicBezTo>
                  <a:pt x="16366" y="4885"/>
                  <a:pt x="16402" y="4805"/>
                  <a:pt x="16433" y="4739"/>
                </a:cubicBezTo>
                <a:cubicBezTo>
                  <a:pt x="16397" y="4728"/>
                  <a:pt x="16370" y="4705"/>
                  <a:pt x="16352" y="4670"/>
                </a:cubicBezTo>
                <a:cubicBezTo>
                  <a:pt x="16486" y="4552"/>
                  <a:pt x="16817" y="4457"/>
                  <a:pt x="16817" y="4297"/>
                </a:cubicBezTo>
                <a:lnTo>
                  <a:pt x="16777" y="4292"/>
                </a:lnTo>
                <a:lnTo>
                  <a:pt x="16781" y="4239"/>
                </a:lnTo>
                <a:cubicBezTo>
                  <a:pt x="16681" y="4213"/>
                  <a:pt x="16582" y="4186"/>
                  <a:pt x="16483" y="4156"/>
                </a:cubicBezTo>
                <a:cubicBezTo>
                  <a:pt x="16600" y="4125"/>
                  <a:pt x="16712" y="4098"/>
                  <a:pt x="16819" y="4044"/>
                </a:cubicBezTo>
                <a:lnTo>
                  <a:pt x="16812" y="4008"/>
                </a:lnTo>
                <a:cubicBezTo>
                  <a:pt x="16788" y="3879"/>
                  <a:pt x="16102" y="3767"/>
                  <a:pt x="16024" y="3831"/>
                </a:cubicBezTo>
                <a:cubicBezTo>
                  <a:pt x="16035" y="3485"/>
                  <a:pt x="15559" y="3828"/>
                  <a:pt x="15481" y="3933"/>
                </a:cubicBezTo>
                <a:cubicBezTo>
                  <a:pt x="15481" y="3810"/>
                  <a:pt x="15465" y="3728"/>
                  <a:pt x="15353" y="3712"/>
                </a:cubicBezTo>
                <a:cubicBezTo>
                  <a:pt x="15350" y="3712"/>
                  <a:pt x="15455" y="3766"/>
                  <a:pt x="15313" y="3766"/>
                </a:cubicBezTo>
                <a:lnTo>
                  <a:pt x="15313" y="3708"/>
                </a:lnTo>
                <a:cubicBezTo>
                  <a:pt x="14920" y="3686"/>
                  <a:pt x="14462" y="3793"/>
                  <a:pt x="14080" y="3879"/>
                </a:cubicBezTo>
                <a:lnTo>
                  <a:pt x="14055" y="3979"/>
                </a:lnTo>
                <a:cubicBezTo>
                  <a:pt x="14083" y="3996"/>
                  <a:pt x="14112" y="4012"/>
                  <a:pt x="14141" y="4027"/>
                </a:cubicBezTo>
                <a:cubicBezTo>
                  <a:pt x="14126" y="4044"/>
                  <a:pt x="13707" y="4059"/>
                  <a:pt x="13848" y="4178"/>
                </a:cubicBezTo>
                <a:cubicBezTo>
                  <a:pt x="13839" y="4188"/>
                  <a:pt x="13730" y="4250"/>
                  <a:pt x="13705" y="4250"/>
                </a:cubicBezTo>
                <a:cubicBezTo>
                  <a:pt x="13546" y="4221"/>
                  <a:pt x="13373" y="4049"/>
                  <a:pt x="13215" y="4159"/>
                </a:cubicBezTo>
                <a:cubicBezTo>
                  <a:pt x="13149" y="4204"/>
                  <a:pt x="12175" y="4604"/>
                  <a:pt x="12746" y="4666"/>
                </a:cubicBezTo>
                <a:cubicBezTo>
                  <a:pt x="12622" y="4865"/>
                  <a:pt x="12457" y="4653"/>
                  <a:pt x="12460" y="4524"/>
                </a:cubicBezTo>
                <a:cubicBezTo>
                  <a:pt x="12221" y="4504"/>
                  <a:pt x="11580" y="4848"/>
                  <a:pt x="11551" y="5086"/>
                </a:cubicBezTo>
                <a:cubicBezTo>
                  <a:pt x="11780" y="5070"/>
                  <a:pt x="12010" y="5019"/>
                  <a:pt x="12238" y="4987"/>
                </a:cubicBezTo>
                <a:cubicBezTo>
                  <a:pt x="11896" y="5054"/>
                  <a:pt x="11014" y="6216"/>
                  <a:pt x="10964" y="6583"/>
                </a:cubicBezTo>
                <a:cubicBezTo>
                  <a:pt x="10736" y="6624"/>
                  <a:pt x="10558" y="6970"/>
                  <a:pt x="10381" y="6977"/>
                </a:cubicBezTo>
                <a:cubicBezTo>
                  <a:pt x="10180" y="6977"/>
                  <a:pt x="10128" y="6767"/>
                  <a:pt x="10029" y="7058"/>
                </a:cubicBezTo>
                <a:cubicBezTo>
                  <a:pt x="9982" y="7191"/>
                  <a:pt x="9499" y="7414"/>
                  <a:pt x="9402" y="7408"/>
                </a:cubicBezTo>
                <a:cubicBezTo>
                  <a:pt x="9414" y="7463"/>
                  <a:pt x="9398" y="7484"/>
                  <a:pt x="9354" y="7470"/>
                </a:cubicBezTo>
                <a:cubicBezTo>
                  <a:pt x="9353" y="7486"/>
                  <a:pt x="9333" y="7546"/>
                  <a:pt x="9329" y="7554"/>
                </a:cubicBezTo>
                <a:cubicBezTo>
                  <a:pt x="9181" y="7675"/>
                  <a:pt x="8893" y="7604"/>
                  <a:pt x="8949" y="7955"/>
                </a:cubicBezTo>
                <a:cubicBezTo>
                  <a:pt x="8986" y="8192"/>
                  <a:pt x="8876" y="8784"/>
                  <a:pt x="8991" y="8987"/>
                </a:cubicBezTo>
                <a:cubicBezTo>
                  <a:pt x="9205" y="9365"/>
                  <a:pt x="9340" y="9782"/>
                  <a:pt x="9892" y="9648"/>
                </a:cubicBezTo>
                <a:cubicBezTo>
                  <a:pt x="10114" y="9595"/>
                  <a:pt x="10749" y="9192"/>
                  <a:pt x="10777" y="8955"/>
                </a:cubicBezTo>
                <a:cubicBezTo>
                  <a:pt x="10817" y="9053"/>
                  <a:pt x="10800" y="9070"/>
                  <a:pt x="10918" y="9140"/>
                </a:cubicBezTo>
                <a:cubicBezTo>
                  <a:pt x="10889" y="9162"/>
                  <a:pt x="10862" y="9182"/>
                  <a:pt x="10829" y="9197"/>
                </a:cubicBezTo>
                <a:cubicBezTo>
                  <a:pt x="11004" y="9640"/>
                  <a:pt x="11181" y="10022"/>
                  <a:pt x="11497" y="10369"/>
                </a:cubicBezTo>
                <a:cubicBezTo>
                  <a:pt x="11390" y="10425"/>
                  <a:pt x="11363" y="10548"/>
                  <a:pt x="11450" y="10649"/>
                </a:cubicBezTo>
                <a:cubicBezTo>
                  <a:pt x="11391" y="10614"/>
                  <a:pt x="11149" y="10769"/>
                  <a:pt x="11098" y="10800"/>
                </a:cubicBezTo>
                <a:cubicBezTo>
                  <a:pt x="10812" y="10969"/>
                  <a:pt x="11257" y="11023"/>
                  <a:pt x="11209" y="11174"/>
                </a:cubicBezTo>
                <a:cubicBezTo>
                  <a:pt x="11154" y="11353"/>
                  <a:pt x="10994" y="11044"/>
                  <a:pt x="11012" y="11359"/>
                </a:cubicBezTo>
                <a:cubicBezTo>
                  <a:pt x="10937" y="11384"/>
                  <a:pt x="10752" y="11439"/>
                  <a:pt x="10683" y="11373"/>
                </a:cubicBezTo>
                <a:cubicBezTo>
                  <a:pt x="10699" y="11309"/>
                  <a:pt x="10743" y="11117"/>
                  <a:pt x="10714" y="11059"/>
                </a:cubicBezTo>
                <a:cubicBezTo>
                  <a:pt x="10772" y="11086"/>
                  <a:pt x="10965" y="11220"/>
                  <a:pt x="10955" y="11230"/>
                </a:cubicBezTo>
                <a:cubicBezTo>
                  <a:pt x="11264" y="10919"/>
                  <a:pt x="10514" y="10683"/>
                  <a:pt x="10674" y="11018"/>
                </a:cubicBezTo>
                <a:cubicBezTo>
                  <a:pt x="10644" y="11008"/>
                  <a:pt x="10613" y="11003"/>
                  <a:pt x="10583" y="11002"/>
                </a:cubicBezTo>
                <a:cubicBezTo>
                  <a:pt x="10613" y="10960"/>
                  <a:pt x="10785" y="10573"/>
                  <a:pt x="10785" y="10566"/>
                </a:cubicBezTo>
                <a:cubicBezTo>
                  <a:pt x="10800" y="10576"/>
                  <a:pt x="10821" y="10590"/>
                  <a:pt x="10853" y="10592"/>
                </a:cubicBezTo>
                <a:cubicBezTo>
                  <a:pt x="10863" y="10592"/>
                  <a:pt x="10848" y="9927"/>
                  <a:pt x="10934" y="9698"/>
                </a:cubicBezTo>
                <a:cubicBezTo>
                  <a:pt x="10675" y="9764"/>
                  <a:pt x="10420" y="9916"/>
                  <a:pt x="10181" y="10042"/>
                </a:cubicBezTo>
                <a:cubicBezTo>
                  <a:pt x="9963" y="10157"/>
                  <a:pt x="9886" y="10826"/>
                  <a:pt x="10149" y="10909"/>
                </a:cubicBezTo>
                <a:cubicBezTo>
                  <a:pt x="10138" y="10964"/>
                  <a:pt x="10090" y="11008"/>
                  <a:pt x="10090" y="11067"/>
                </a:cubicBezTo>
                <a:cubicBezTo>
                  <a:pt x="10053" y="11050"/>
                  <a:pt x="10016" y="11033"/>
                  <a:pt x="9978" y="11019"/>
                </a:cubicBezTo>
                <a:cubicBezTo>
                  <a:pt x="10028" y="11079"/>
                  <a:pt x="10066" y="11359"/>
                  <a:pt x="10163" y="11359"/>
                </a:cubicBezTo>
                <a:cubicBezTo>
                  <a:pt x="10073" y="11359"/>
                  <a:pt x="10093" y="11378"/>
                  <a:pt x="10048" y="11394"/>
                </a:cubicBezTo>
                <a:cubicBezTo>
                  <a:pt x="10043" y="11379"/>
                  <a:pt x="10156" y="11600"/>
                  <a:pt x="10151" y="11616"/>
                </a:cubicBezTo>
                <a:cubicBezTo>
                  <a:pt x="10064" y="11619"/>
                  <a:pt x="9974" y="11681"/>
                  <a:pt x="10004" y="11789"/>
                </a:cubicBezTo>
                <a:cubicBezTo>
                  <a:pt x="9806" y="11773"/>
                  <a:pt x="8782" y="11721"/>
                  <a:pt x="9003" y="12226"/>
                </a:cubicBezTo>
                <a:cubicBezTo>
                  <a:pt x="8695" y="11907"/>
                  <a:pt x="8967" y="11872"/>
                  <a:pt x="8720" y="12293"/>
                </a:cubicBezTo>
                <a:cubicBezTo>
                  <a:pt x="8561" y="12563"/>
                  <a:pt x="8330" y="12770"/>
                  <a:pt x="8088" y="12915"/>
                </a:cubicBezTo>
                <a:lnTo>
                  <a:pt x="8082" y="12908"/>
                </a:lnTo>
                <a:cubicBezTo>
                  <a:pt x="7634" y="12869"/>
                  <a:pt x="7779" y="13179"/>
                  <a:pt x="7606" y="13396"/>
                </a:cubicBezTo>
                <a:cubicBezTo>
                  <a:pt x="7588" y="13419"/>
                  <a:pt x="7002" y="13803"/>
                  <a:pt x="7051" y="13801"/>
                </a:cubicBezTo>
                <a:cubicBezTo>
                  <a:pt x="6841" y="13801"/>
                  <a:pt x="6602" y="13612"/>
                  <a:pt x="6400" y="13559"/>
                </a:cubicBezTo>
                <a:cubicBezTo>
                  <a:pt x="6489" y="14164"/>
                  <a:pt x="6519" y="13881"/>
                  <a:pt x="6154" y="14145"/>
                </a:cubicBezTo>
                <a:cubicBezTo>
                  <a:pt x="5934" y="14026"/>
                  <a:pt x="5898" y="14077"/>
                  <a:pt x="5673" y="14077"/>
                </a:cubicBezTo>
                <a:cubicBezTo>
                  <a:pt x="5381" y="14162"/>
                  <a:pt x="5116" y="14590"/>
                  <a:pt x="5629" y="14617"/>
                </a:cubicBezTo>
                <a:cubicBezTo>
                  <a:pt x="5897" y="14802"/>
                  <a:pt x="6092" y="14655"/>
                  <a:pt x="6255" y="15020"/>
                </a:cubicBezTo>
                <a:cubicBezTo>
                  <a:pt x="6320" y="15168"/>
                  <a:pt x="6390" y="15262"/>
                  <a:pt x="6508" y="15350"/>
                </a:cubicBezTo>
                <a:cubicBezTo>
                  <a:pt x="6728" y="15390"/>
                  <a:pt x="6465" y="16646"/>
                  <a:pt x="6350" y="16730"/>
                </a:cubicBezTo>
                <a:cubicBezTo>
                  <a:pt x="6365" y="16739"/>
                  <a:pt x="5826" y="16663"/>
                  <a:pt x="5785" y="16667"/>
                </a:cubicBezTo>
                <a:cubicBezTo>
                  <a:pt x="5650" y="16689"/>
                  <a:pt x="5391" y="16822"/>
                  <a:pt x="5281" y="16822"/>
                </a:cubicBezTo>
                <a:cubicBezTo>
                  <a:pt x="5108" y="16822"/>
                  <a:pt x="3913" y="16170"/>
                  <a:pt x="3821" y="16687"/>
                </a:cubicBezTo>
                <a:cubicBezTo>
                  <a:pt x="3737" y="16815"/>
                  <a:pt x="3377" y="16828"/>
                  <a:pt x="3449" y="17021"/>
                </a:cubicBezTo>
                <a:cubicBezTo>
                  <a:pt x="3530" y="17238"/>
                  <a:pt x="3616" y="17337"/>
                  <a:pt x="3535" y="17599"/>
                </a:cubicBezTo>
                <a:cubicBezTo>
                  <a:pt x="3600" y="17542"/>
                  <a:pt x="3710" y="17444"/>
                  <a:pt x="3784" y="17425"/>
                </a:cubicBezTo>
                <a:cubicBezTo>
                  <a:pt x="3784" y="17438"/>
                  <a:pt x="3787" y="17450"/>
                  <a:pt x="3789" y="17462"/>
                </a:cubicBezTo>
                <a:cubicBezTo>
                  <a:pt x="3726" y="17490"/>
                  <a:pt x="3651" y="17551"/>
                  <a:pt x="3593" y="17601"/>
                </a:cubicBezTo>
                <a:cubicBezTo>
                  <a:pt x="3653" y="18066"/>
                  <a:pt x="3066" y="19278"/>
                  <a:pt x="3496" y="19389"/>
                </a:cubicBezTo>
                <a:cubicBezTo>
                  <a:pt x="3578" y="19503"/>
                  <a:pt x="3431" y="20005"/>
                  <a:pt x="3411" y="20118"/>
                </a:cubicBezTo>
                <a:cubicBezTo>
                  <a:pt x="3635" y="20121"/>
                  <a:pt x="3877" y="20136"/>
                  <a:pt x="4087" y="20055"/>
                </a:cubicBezTo>
                <a:cubicBezTo>
                  <a:pt x="4100" y="20019"/>
                  <a:pt x="4106" y="19981"/>
                  <a:pt x="4104" y="19942"/>
                </a:cubicBezTo>
                <a:cubicBezTo>
                  <a:pt x="4297" y="19997"/>
                  <a:pt x="4530" y="20799"/>
                  <a:pt x="4764" y="20513"/>
                </a:cubicBezTo>
                <a:cubicBezTo>
                  <a:pt x="4977" y="20254"/>
                  <a:pt x="5179" y="20132"/>
                  <a:pt x="5537" y="20162"/>
                </a:cubicBezTo>
                <a:cubicBezTo>
                  <a:pt x="5614" y="20159"/>
                  <a:pt x="5904" y="20198"/>
                  <a:pt x="5920" y="20206"/>
                </a:cubicBezTo>
                <a:cubicBezTo>
                  <a:pt x="6029" y="20263"/>
                  <a:pt x="6288" y="19747"/>
                  <a:pt x="6500" y="19720"/>
                </a:cubicBezTo>
                <a:cubicBezTo>
                  <a:pt x="6516" y="19542"/>
                  <a:pt x="6994" y="19064"/>
                  <a:pt x="6943" y="19014"/>
                </a:cubicBezTo>
                <a:cubicBezTo>
                  <a:pt x="6523" y="18603"/>
                  <a:pt x="7185" y="18457"/>
                  <a:pt x="7212" y="18069"/>
                </a:cubicBezTo>
                <a:cubicBezTo>
                  <a:pt x="7226" y="17872"/>
                  <a:pt x="8104" y="17676"/>
                  <a:pt x="8191" y="17252"/>
                </a:cubicBezTo>
                <a:cubicBezTo>
                  <a:pt x="7967" y="16762"/>
                  <a:pt x="8592" y="16828"/>
                  <a:pt x="8806" y="16828"/>
                </a:cubicBezTo>
                <a:cubicBezTo>
                  <a:pt x="9295" y="16828"/>
                  <a:pt x="9284" y="17028"/>
                  <a:pt x="9719" y="16681"/>
                </a:cubicBezTo>
                <a:cubicBezTo>
                  <a:pt x="10053" y="16798"/>
                  <a:pt x="10062" y="16395"/>
                  <a:pt x="10290" y="16395"/>
                </a:cubicBezTo>
                <a:cubicBezTo>
                  <a:pt x="10831" y="16420"/>
                  <a:pt x="10690" y="16988"/>
                  <a:pt x="11024" y="17234"/>
                </a:cubicBezTo>
                <a:cubicBezTo>
                  <a:pt x="11260" y="17408"/>
                  <a:pt x="11458" y="17785"/>
                  <a:pt x="11701" y="17900"/>
                </a:cubicBezTo>
                <a:cubicBezTo>
                  <a:pt x="11758" y="17927"/>
                  <a:pt x="12171" y="18115"/>
                  <a:pt x="12175" y="18125"/>
                </a:cubicBezTo>
                <a:cubicBezTo>
                  <a:pt x="12200" y="18189"/>
                  <a:pt x="12697" y="18605"/>
                  <a:pt x="12766" y="18619"/>
                </a:cubicBezTo>
                <a:cubicBezTo>
                  <a:pt x="12961" y="18658"/>
                  <a:pt x="13173" y="19418"/>
                  <a:pt x="12855" y="19436"/>
                </a:cubicBezTo>
                <a:cubicBezTo>
                  <a:pt x="12711" y="19427"/>
                  <a:pt x="12614" y="19631"/>
                  <a:pt x="12536" y="19631"/>
                </a:cubicBezTo>
                <a:cubicBezTo>
                  <a:pt x="12338" y="19631"/>
                  <a:pt x="11750" y="19355"/>
                  <a:pt x="11649" y="19598"/>
                </a:cubicBezTo>
                <a:cubicBezTo>
                  <a:pt x="11548" y="19838"/>
                  <a:pt x="12500" y="20365"/>
                  <a:pt x="12643" y="20365"/>
                </a:cubicBezTo>
                <a:cubicBezTo>
                  <a:pt x="12872" y="20365"/>
                  <a:pt x="12768" y="19773"/>
                  <a:pt x="12861" y="19652"/>
                </a:cubicBezTo>
                <a:cubicBezTo>
                  <a:pt x="12937" y="19784"/>
                  <a:pt x="13907" y="18987"/>
                  <a:pt x="13268" y="18723"/>
                </a:cubicBezTo>
                <a:cubicBezTo>
                  <a:pt x="13262" y="18582"/>
                  <a:pt x="13314" y="18477"/>
                  <a:pt x="13424" y="18409"/>
                </a:cubicBezTo>
                <a:cubicBezTo>
                  <a:pt x="13567" y="18409"/>
                  <a:pt x="13727" y="18623"/>
                  <a:pt x="13787" y="18743"/>
                </a:cubicBezTo>
                <a:cubicBezTo>
                  <a:pt x="14586" y="18482"/>
                  <a:pt x="13011" y="17868"/>
                  <a:pt x="13024" y="17811"/>
                </a:cubicBezTo>
                <a:cubicBezTo>
                  <a:pt x="13147" y="17540"/>
                  <a:pt x="12981" y="17586"/>
                  <a:pt x="12787" y="17586"/>
                </a:cubicBezTo>
                <a:cubicBezTo>
                  <a:pt x="12361" y="17586"/>
                  <a:pt x="12347" y="17113"/>
                  <a:pt x="12152" y="16852"/>
                </a:cubicBezTo>
                <a:cubicBezTo>
                  <a:pt x="11986" y="16631"/>
                  <a:pt x="11693" y="16567"/>
                  <a:pt x="11625" y="16266"/>
                </a:cubicBezTo>
                <a:cubicBezTo>
                  <a:pt x="11495" y="15947"/>
                  <a:pt x="11716" y="15939"/>
                  <a:pt x="11865" y="15798"/>
                </a:cubicBezTo>
                <a:cubicBezTo>
                  <a:pt x="11841" y="15934"/>
                  <a:pt x="11936" y="16125"/>
                  <a:pt x="12008" y="16225"/>
                </a:cubicBezTo>
                <a:cubicBezTo>
                  <a:pt x="12087" y="16161"/>
                  <a:pt x="12165" y="16158"/>
                  <a:pt x="12238" y="16230"/>
                </a:cubicBezTo>
                <a:cubicBezTo>
                  <a:pt x="12254" y="16203"/>
                  <a:pt x="12301" y="16084"/>
                  <a:pt x="12329" y="16084"/>
                </a:cubicBezTo>
                <a:cubicBezTo>
                  <a:pt x="12326" y="16084"/>
                  <a:pt x="12736" y="16816"/>
                  <a:pt x="12978" y="16874"/>
                </a:cubicBezTo>
                <a:cubicBezTo>
                  <a:pt x="13227" y="16935"/>
                  <a:pt x="13439" y="17177"/>
                  <a:pt x="13668" y="17310"/>
                </a:cubicBezTo>
                <a:lnTo>
                  <a:pt x="13669" y="17307"/>
                </a:lnTo>
                <a:cubicBezTo>
                  <a:pt x="13733" y="17355"/>
                  <a:pt x="13798" y="17401"/>
                  <a:pt x="13864" y="17445"/>
                </a:cubicBezTo>
                <a:cubicBezTo>
                  <a:pt x="13864" y="17445"/>
                  <a:pt x="13884" y="17398"/>
                  <a:pt x="13900" y="17364"/>
                </a:cubicBezTo>
                <a:cubicBezTo>
                  <a:pt x="13996" y="17452"/>
                  <a:pt x="14062" y="17548"/>
                  <a:pt x="14179" y="17579"/>
                </a:cubicBezTo>
                <a:cubicBezTo>
                  <a:pt x="14188" y="18042"/>
                  <a:pt x="14082" y="18142"/>
                  <a:pt x="14348" y="18508"/>
                </a:cubicBezTo>
                <a:cubicBezTo>
                  <a:pt x="14118" y="18572"/>
                  <a:pt x="14350" y="18860"/>
                  <a:pt x="14440" y="18766"/>
                </a:cubicBezTo>
                <a:cubicBezTo>
                  <a:pt x="14548" y="18913"/>
                  <a:pt x="14606" y="19070"/>
                  <a:pt x="14601" y="19267"/>
                </a:cubicBezTo>
                <a:cubicBezTo>
                  <a:pt x="14744" y="19281"/>
                  <a:pt x="14884" y="19339"/>
                  <a:pt x="15005" y="19427"/>
                </a:cubicBezTo>
                <a:cubicBezTo>
                  <a:pt x="14917" y="19488"/>
                  <a:pt x="14848" y="19566"/>
                  <a:pt x="14799" y="19661"/>
                </a:cubicBezTo>
                <a:cubicBezTo>
                  <a:pt x="15088" y="19884"/>
                  <a:pt x="14876" y="20093"/>
                  <a:pt x="15189" y="20301"/>
                </a:cubicBezTo>
                <a:cubicBezTo>
                  <a:pt x="15191" y="20250"/>
                  <a:pt x="15226" y="20114"/>
                  <a:pt x="15288" y="20127"/>
                </a:cubicBezTo>
                <a:cubicBezTo>
                  <a:pt x="15355" y="20187"/>
                  <a:pt x="15355" y="20379"/>
                  <a:pt x="15421" y="20470"/>
                </a:cubicBezTo>
                <a:cubicBezTo>
                  <a:pt x="15434" y="20425"/>
                  <a:pt x="15471" y="20268"/>
                  <a:pt x="15516" y="20268"/>
                </a:cubicBezTo>
                <a:cubicBezTo>
                  <a:pt x="15547" y="20268"/>
                  <a:pt x="15717" y="20454"/>
                  <a:pt x="15743" y="20497"/>
                </a:cubicBezTo>
                <a:cubicBezTo>
                  <a:pt x="15738" y="20305"/>
                  <a:pt x="15706" y="20091"/>
                  <a:pt x="15617" y="19924"/>
                </a:cubicBezTo>
                <a:cubicBezTo>
                  <a:pt x="15719" y="19942"/>
                  <a:pt x="15823" y="19903"/>
                  <a:pt x="15832" y="19775"/>
                </a:cubicBezTo>
                <a:cubicBezTo>
                  <a:pt x="15922" y="19798"/>
                  <a:pt x="16115" y="19795"/>
                  <a:pt x="16041" y="19632"/>
                </a:cubicBezTo>
                <a:cubicBezTo>
                  <a:pt x="16106" y="19623"/>
                  <a:pt x="16168" y="19588"/>
                  <a:pt x="16210" y="19533"/>
                </a:cubicBezTo>
                <a:cubicBezTo>
                  <a:pt x="16138" y="19390"/>
                  <a:pt x="15206" y="18490"/>
                  <a:pt x="15434" y="18346"/>
                </a:cubicBezTo>
                <a:cubicBezTo>
                  <a:pt x="15434" y="18538"/>
                  <a:pt x="16064" y="18478"/>
                  <a:pt x="15848" y="18241"/>
                </a:cubicBezTo>
                <a:cubicBezTo>
                  <a:pt x="16147" y="18267"/>
                  <a:pt x="16258" y="18137"/>
                  <a:pt x="16617" y="18242"/>
                </a:cubicBezTo>
                <a:cubicBezTo>
                  <a:pt x="16734" y="18192"/>
                  <a:pt x="16850" y="18068"/>
                  <a:pt x="16906" y="17901"/>
                </a:cubicBezTo>
                <a:cubicBezTo>
                  <a:pt x="16903" y="17828"/>
                  <a:pt x="16902" y="17625"/>
                  <a:pt x="16866" y="17758"/>
                </a:cubicBezTo>
                <a:cubicBezTo>
                  <a:pt x="16932" y="17767"/>
                  <a:pt x="16992" y="17749"/>
                  <a:pt x="17046" y="17705"/>
                </a:cubicBezTo>
                <a:lnTo>
                  <a:pt x="16983" y="17599"/>
                </a:lnTo>
                <a:cubicBezTo>
                  <a:pt x="17041" y="17536"/>
                  <a:pt x="17165" y="17507"/>
                  <a:pt x="17236" y="17493"/>
                </a:cubicBezTo>
                <a:cubicBezTo>
                  <a:pt x="17318" y="17587"/>
                  <a:pt x="17416" y="17601"/>
                  <a:pt x="17530" y="17550"/>
                </a:cubicBezTo>
                <a:cubicBezTo>
                  <a:pt x="17577" y="17423"/>
                  <a:pt x="17512" y="17280"/>
                  <a:pt x="17384" y="17221"/>
                </a:cubicBezTo>
                <a:cubicBezTo>
                  <a:pt x="17687" y="16967"/>
                  <a:pt x="17565" y="16430"/>
                  <a:pt x="17781" y="16125"/>
                </a:cubicBezTo>
                <a:cubicBezTo>
                  <a:pt x="17837" y="16046"/>
                  <a:pt x="18329" y="15957"/>
                  <a:pt x="17971" y="15701"/>
                </a:cubicBezTo>
                <a:cubicBezTo>
                  <a:pt x="18121" y="15585"/>
                  <a:pt x="18165" y="15400"/>
                  <a:pt x="18293" y="15287"/>
                </a:cubicBezTo>
                <a:cubicBezTo>
                  <a:pt x="18372" y="15279"/>
                  <a:pt x="18564" y="15290"/>
                  <a:pt x="18635" y="15243"/>
                </a:cubicBezTo>
                <a:cubicBezTo>
                  <a:pt x="18639" y="15249"/>
                  <a:pt x="18650" y="15264"/>
                  <a:pt x="18652" y="15266"/>
                </a:cubicBezTo>
                <a:cubicBezTo>
                  <a:pt x="18287" y="15517"/>
                  <a:pt x="19128" y="15507"/>
                  <a:pt x="19226" y="15549"/>
                </a:cubicBezTo>
                <a:cubicBezTo>
                  <a:pt x="19228" y="15542"/>
                  <a:pt x="18587" y="15928"/>
                  <a:pt x="18950" y="15928"/>
                </a:cubicBezTo>
                <a:cubicBezTo>
                  <a:pt x="19011" y="15928"/>
                  <a:pt x="19283" y="15953"/>
                  <a:pt x="19298" y="16033"/>
                </a:cubicBezTo>
                <a:cubicBezTo>
                  <a:pt x="19302" y="16103"/>
                  <a:pt x="19240" y="16207"/>
                  <a:pt x="19205" y="16258"/>
                </a:cubicBezTo>
                <a:cubicBezTo>
                  <a:pt x="19386" y="16473"/>
                  <a:pt x="20060" y="16208"/>
                  <a:pt x="20085" y="16168"/>
                </a:cubicBezTo>
                <a:cubicBezTo>
                  <a:pt x="20101" y="16142"/>
                  <a:pt x="20747" y="15587"/>
                  <a:pt x="20176" y="15813"/>
                </a:cubicBezTo>
                <a:cubicBezTo>
                  <a:pt x="19948" y="15902"/>
                  <a:pt x="19869" y="15644"/>
                  <a:pt x="19761" y="15477"/>
                </a:cubicBezTo>
                <a:cubicBezTo>
                  <a:pt x="19950" y="15446"/>
                  <a:pt x="20140" y="15270"/>
                  <a:pt x="20317" y="15219"/>
                </a:cubicBezTo>
                <a:cubicBezTo>
                  <a:pt x="20455" y="15239"/>
                  <a:pt x="21096" y="15033"/>
                  <a:pt x="20948" y="14830"/>
                </a:cubicBezTo>
                <a:cubicBezTo>
                  <a:pt x="21018" y="14787"/>
                  <a:pt x="21111" y="14689"/>
                  <a:pt x="21196" y="14689"/>
                </a:cubicBezTo>
                <a:cubicBezTo>
                  <a:pt x="21540" y="14453"/>
                  <a:pt x="21283" y="14523"/>
                  <a:pt x="21399" y="14198"/>
                </a:cubicBezTo>
                <a:cubicBezTo>
                  <a:pt x="21401" y="14194"/>
                  <a:pt x="21392" y="14218"/>
                  <a:pt x="21399" y="14198"/>
                </a:cubicBezTo>
                <a:close/>
              </a:path>
            </a:pathLst>
          </a:custGeom>
          <a:solidFill>
            <a:schemeClr val="tx1">
              <a:lumMod val="20000"/>
              <a:lumOff val="80000"/>
            </a:schemeClr>
          </a:solidFill>
          <a:ln w="12700" cap="flat">
            <a:noFill/>
            <a:miter lim="400000"/>
          </a:ln>
          <a:effectLst/>
        </p:spPr>
        <p:txBody>
          <a:bodyPr wrap="square" lIns="26789" tIns="26789" rIns="26789" bIns="26789" numCol="1" anchor="ctr">
            <a:noAutofit/>
          </a:bodyPr>
          <a:lstStyle/>
          <a:p>
            <a:pPr>
              <a:defRPr>
                <a:solidFill>
                  <a:srgbClr val="4C4C4C"/>
                </a:solidFill>
              </a:defRPr>
            </a:pPr>
            <a:endParaRPr sz="2532" dirty="0">
              <a:latin typeface="Nunito Sans ExtraLight" pitchFamily="2" charset="77"/>
            </a:endParaRPr>
          </a:p>
        </p:txBody>
      </p:sp>
      <p:sp>
        <p:nvSpPr>
          <p:cNvPr id="65" name="Shape 6495">
            <a:extLst>
              <a:ext uri="{FF2B5EF4-FFF2-40B4-BE49-F238E27FC236}">
                <a16:creationId xmlns:a16="http://schemas.microsoft.com/office/drawing/2014/main" id="{C5B27DC9-4032-844E-B958-C6AED3F77E6E}"/>
              </a:ext>
            </a:extLst>
          </p:cNvPr>
          <p:cNvSpPr/>
          <p:nvPr/>
        </p:nvSpPr>
        <p:spPr>
          <a:xfrm>
            <a:off x="5092204" y="3110025"/>
            <a:ext cx="2170533" cy="256313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494" h="21436" extrusionOk="0">
                <a:moveTo>
                  <a:pt x="21150" y="15574"/>
                </a:moveTo>
                <a:cubicBezTo>
                  <a:pt x="21261" y="15717"/>
                  <a:pt x="21093" y="15952"/>
                  <a:pt x="20924" y="15784"/>
                </a:cubicBezTo>
                <a:cubicBezTo>
                  <a:pt x="20982" y="16021"/>
                  <a:pt x="20891" y="16384"/>
                  <a:pt x="20777" y="16596"/>
                </a:cubicBezTo>
                <a:cubicBezTo>
                  <a:pt x="20505" y="17107"/>
                  <a:pt x="20399" y="17680"/>
                  <a:pt x="20142" y="18190"/>
                </a:cubicBezTo>
                <a:cubicBezTo>
                  <a:pt x="20021" y="18451"/>
                  <a:pt x="19582" y="18883"/>
                  <a:pt x="19210" y="18697"/>
                </a:cubicBezTo>
                <a:cubicBezTo>
                  <a:pt x="19055" y="18620"/>
                  <a:pt x="18983" y="18564"/>
                  <a:pt x="18916" y="18429"/>
                </a:cubicBezTo>
                <a:cubicBezTo>
                  <a:pt x="18874" y="18346"/>
                  <a:pt x="18895" y="18081"/>
                  <a:pt x="18885" y="18073"/>
                </a:cubicBezTo>
                <a:cubicBezTo>
                  <a:pt x="18630" y="17743"/>
                  <a:pt x="18882" y="17612"/>
                  <a:pt x="18985" y="17344"/>
                </a:cubicBezTo>
                <a:cubicBezTo>
                  <a:pt x="19114" y="17002"/>
                  <a:pt x="19115" y="16913"/>
                  <a:pt x="19087" y="16545"/>
                </a:cubicBezTo>
                <a:cubicBezTo>
                  <a:pt x="19035" y="16414"/>
                  <a:pt x="19148" y="15981"/>
                  <a:pt x="19273" y="15913"/>
                </a:cubicBezTo>
                <a:cubicBezTo>
                  <a:pt x="19479" y="15800"/>
                  <a:pt x="19740" y="15772"/>
                  <a:pt x="19957" y="15653"/>
                </a:cubicBezTo>
                <a:cubicBezTo>
                  <a:pt x="20082" y="15574"/>
                  <a:pt x="20117" y="15501"/>
                  <a:pt x="20239" y="15478"/>
                </a:cubicBezTo>
                <a:cubicBezTo>
                  <a:pt x="20387" y="15448"/>
                  <a:pt x="20295" y="14983"/>
                  <a:pt x="20473" y="15143"/>
                </a:cubicBezTo>
                <a:cubicBezTo>
                  <a:pt x="20533" y="15027"/>
                  <a:pt x="20661" y="14865"/>
                  <a:pt x="20739" y="14731"/>
                </a:cubicBezTo>
                <a:cubicBezTo>
                  <a:pt x="20722" y="14552"/>
                  <a:pt x="20909" y="14739"/>
                  <a:pt x="20929" y="14819"/>
                </a:cubicBezTo>
                <a:cubicBezTo>
                  <a:pt x="20973" y="14985"/>
                  <a:pt x="21061" y="15461"/>
                  <a:pt x="21150" y="15574"/>
                </a:cubicBezTo>
                <a:cubicBezTo>
                  <a:pt x="21173" y="15603"/>
                  <a:pt x="21138" y="15559"/>
                  <a:pt x="21150" y="15574"/>
                </a:cubicBezTo>
                <a:close/>
                <a:moveTo>
                  <a:pt x="21449" y="7942"/>
                </a:moveTo>
                <a:cubicBezTo>
                  <a:pt x="21344" y="7731"/>
                  <a:pt x="21600" y="7533"/>
                  <a:pt x="21152" y="7539"/>
                </a:cubicBezTo>
                <a:cubicBezTo>
                  <a:pt x="21008" y="7541"/>
                  <a:pt x="20754" y="7739"/>
                  <a:pt x="20526" y="7739"/>
                </a:cubicBezTo>
                <a:cubicBezTo>
                  <a:pt x="20244" y="7739"/>
                  <a:pt x="20016" y="7865"/>
                  <a:pt x="19729" y="7865"/>
                </a:cubicBezTo>
                <a:cubicBezTo>
                  <a:pt x="19565" y="7865"/>
                  <a:pt x="19469" y="8014"/>
                  <a:pt x="19302" y="7993"/>
                </a:cubicBezTo>
                <a:cubicBezTo>
                  <a:pt x="19093" y="7930"/>
                  <a:pt x="19070" y="7669"/>
                  <a:pt x="18908" y="7605"/>
                </a:cubicBezTo>
                <a:cubicBezTo>
                  <a:pt x="19001" y="7551"/>
                  <a:pt x="19025" y="7458"/>
                  <a:pt x="18981" y="7374"/>
                </a:cubicBezTo>
                <a:cubicBezTo>
                  <a:pt x="19062" y="7284"/>
                  <a:pt x="18938" y="7312"/>
                  <a:pt x="18896" y="7232"/>
                </a:cubicBezTo>
                <a:cubicBezTo>
                  <a:pt x="18780" y="7074"/>
                  <a:pt x="18298" y="6560"/>
                  <a:pt x="18034" y="6598"/>
                </a:cubicBezTo>
                <a:cubicBezTo>
                  <a:pt x="17984" y="6467"/>
                  <a:pt x="17855" y="6463"/>
                  <a:pt x="17803" y="6343"/>
                </a:cubicBezTo>
                <a:cubicBezTo>
                  <a:pt x="17753" y="6232"/>
                  <a:pt x="17703" y="5708"/>
                  <a:pt x="17456" y="5708"/>
                </a:cubicBezTo>
                <a:lnTo>
                  <a:pt x="17456" y="5708"/>
                </a:lnTo>
                <a:cubicBezTo>
                  <a:pt x="17148" y="5708"/>
                  <a:pt x="17061" y="5095"/>
                  <a:pt x="17028" y="4927"/>
                </a:cubicBezTo>
                <a:lnTo>
                  <a:pt x="17085" y="4930"/>
                </a:lnTo>
                <a:cubicBezTo>
                  <a:pt x="16985" y="4575"/>
                  <a:pt x="16629" y="4445"/>
                  <a:pt x="16480" y="4141"/>
                </a:cubicBezTo>
                <a:lnTo>
                  <a:pt x="16435" y="4152"/>
                </a:lnTo>
                <a:cubicBezTo>
                  <a:pt x="16428" y="4118"/>
                  <a:pt x="16411" y="4085"/>
                  <a:pt x="16410" y="4050"/>
                </a:cubicBezTo>
                <a:cubicBezTo>
                  <a:pt x="16418" y="4049"/>
                  <a:pt x="16577" y="4040"/>
                  <a:pt x="16577" y="4040"/>
                </a:cubicBezTo>
                <a:cubicBezTo>
                  <a:pt x="16561" y="4019"/>
                  <a:pt x="16373" y="3888"/>
                  <a:pt x="16373" y="3877"/>
                </a:cubicBezTo>
                <a:cubicBezTo>
                  <a:pt x="16140" y="3556"/>
                  <a:pt x="15927" y="3229"/>
                  <a:pt x="15764" y="2884"/>
                </a:cubicBezTo>
                <a:cubicBezTo>
                  <a:pt x="15810" y="2908"/>
                  <a:pt x="15860" y="2921"/>
                  <a:pt x="15913" y="2924"/>
                </a:cubicBezTo>
                <a:cubicBezTo>
                  <a:pt x="16212" y="2508"/>
                  <a:pt x="16034" y="2139"/>
                  <a:pt x="15828" y="1728"/>
                </a:cubicBezTo>
                <a:cubicBezTo>
                  <a:pt x="15663" y="1776"/>
                  <a:pt x="15487" y="1765"/>
                  <a:pt x="15320" y="1792"/>
                </a:cubicBezTo>
                <a:cubicBezTo>
                  <a:pt x="15262" y="1792"/>
                  <a:pt x="15004" y="1673"/>
                  <a:pt x="14939" y="1652"/>
                </a:cubicBezTo>
                <a:cubicBezTo>
                  <a:pt x="14877" y="1646"/>
                  <a:pt x="14703" y="1675"/>
                  <a:pt x="14673" y="1666"/>
                </a:cubicBezTo>
                <a:cubicBezTo>
                  <a:pt x="14649" y="1666"/>
                  <a:pt x="14604" y="1640"/>
                  <a:pt x="14583" y="1631"/>
                </a:cubicBezTo>
                <a:cubicBezTo>
                  <a:pt x="14579" y="1638"/>
                  <a:pt x="14541" y="1746"/>
                  <a:pt x="14548" y="1746"/>
                </a:cubicBezTo>
                <a:cubicBezTo>
                  <a:pt x="14314" y="1775"/>
                  <a:pt x="14213" y="1915"/>
                  <a:pt x="13949" y="1776"/>
                </a:cubicBezTo>
                <a:cubicBezTo>
                  <a:pt x="13737" y="1662"/>
                  <a:pt x="13370" y="1599"/>
                  <a:pt x="13126" y="1666"/>
                </a:cubicBezTo>
                <a:cubicBezTo>
                  <a:pt x="13114" y="1631"/>
                  <a:pt x="12362" y="1325"/>
                  <a:pt x="12311" y="1315"/>
                </a:cubicBezTo>
                <a:cubicBezTo>
                  <a:pt x="12058" y="1263"/>
                  <a:pt x="11585" y="1295"/>
                  <a:pt x="11468" y="1561"/>
                </a:cubicBezTo>
                <a:cubicBezTo>
                  <a:pt x="11405" y="1704"/>
                  <a:pt x="11546" y="1817"/>
                  <a:pt x="11493" y="1940"/>
                </a:cubicBezTo>
                <a:cubicBezTo>
                  <a:pt x="11411" y="2129"/>
                  <a:pt x="10260" y="1753"/>
                  <a:pt x="10229" y="1583"/>
                </a:cubicBezTo>
                <a:cubicBezTo>
                  <a:pt x="10181" y="1321"/>
                  <a:pt x="9285" y="1213"/>
                  <a:pt x="9029" y="1193"/>
                </a:cubicBezTo>
                <a:cubicBezTo>
                  <a:pt x="9018" y="1125"/>
                  <a:pt x="8978" y="1083"/>
                  <a:pt x="8892" y="1075"/>
                </a:cubicBezTo>
                <a:lnTo>
                  <a:pt x="8892" y="1071"/>
                </a:lnTo>
                <a:cubicBezTo>
                  <a:pt x="8848" y="1075"/>
                  <a:pt x="8690" y="1054"/>
                  <a:pt x="8710" y="986"/>
                </a:cubicBezTo>
                <a:cubicBezTo>
                  <a:pt x="8710" y="964"/>
                  <a:pt x="8994" y="767"/>
                  <a:pt x="9016" y="679"/>
                </a:cubicBezTo>
                <a:cubicBezTo>
                  <a:pt x="9056" y="517"/>
                  <a:pt x="8891" y="519"/>
                  <a:pt x="8901" y="450"/>
                </a:cubicBezTo>
                <a:cubicBezTo>
                  <a:pt x="8820" y="389"/>
                  <a:pt x="9205" y="-90"/>
                  <a:pt x="8780" y="124"/>
                </a:cubicBezTo>
                <a:cubicBezTo>
                  <a:pt x="8738" y="-14"/>
                  <a:pt x="7966" y="-25"/>
                  <a:pt x="7786" y="33"/>
                </a:cubicBezTo>
                <a:cubicBezTo>
                  <a:pt x="7755" y="33"/>
                  <a:pt x="7236" y="45"/>
                  <a:pt x="7284" y="112"/>
                </a:cubicBezTo>
                <a:cubicBezTo>
                  <a:pt x="6980" y="-39"/>
                  <a:pt x="6476" y="127"/>
                  <a:pt x="6182" y="191"/>
                </a:cubicBezTo>
                <a:cubicBezTo>
                  <a:pt x="5782" y="191"/>
                  <a:pt x="5357" y="466"/>
                  <a:pt x="4985" y="577"/>
                </a:cubicBezTo>
                <a:cubicBezTo>
                  <a:pt x="4968" y="561"/>
                  <a:pt x="4957" y="544"/>
                  <a:pt x="4950" y="523"/>
                </a:cubicBezTo>
                <a:lnTo>
                  <a:pt x="4918" y="529"/>
                </a:lnTo>
                <a:lnTo>
                  <a:pt x="4905" y="496"/>
                </a:lnTo>
                <a:cubicBezTo>
                  <a:pt x="4737" y="581"/>
                  <a:pt x="4445" y="574"/>
                  <a:pt x="4277" y="480"/>
                </a:cubicBezTo>
                <a:cubicBezTo>
                  <a:pt x="4282" y="423"/>
                  <a:pt x="4286" y="367"/>
                  <a:pt x="4279" y="311"/>
                </a:cubicBezTo>
                <a:cubicBezTo>
                  <a:pt x="3839" y="327"/>
                  <a:pt x="3931" y="706"/>
                  <a:pt x="3692" y="913"/>
                </a:cubicBezTo>
                <a:cubicBezTo>
                  <a:pt x="3463" y="1112"/>
                  <a:pt x="3139" y="1114"/>
                  <a:pt x="2935" y="1363"/>
                </a:cubicBezTo>
                <a:cubicBezTo>
                  <a:pt x="2899" y="1537"/>
                  <a:pt x="2704" y="1647"/>
                  <a:pt x="2717" y="1829"/>
                </a:cubicBezTo>
                <a:cubicBezTo>
                  <a:pt x="2734" y="2071"/>
                  <a:pt x="2718" y="2224"/>
                  <a:pt x="2488" y="2389"/>
                </a:cubicBezTo>
                <a:cubicBezTo>
                  <a:pt x="2217" y="2584"/>
                  <a:pt x="1913" y="2731"/>
                  <a:pt x="1546" y="2719"/>
                </a:cubicBezTo>
                <a:cubicBezTo>
                  <a:pt x="1507" y="2976"/>
                  <a:pt x="1199" y="3017"/>
                  <a:pt x="1132" y="3212"/>
                </a:cubicBezTo>
                <a:cubicBezTo>
                  <a:pt x="1025" y="3521"/>
                  <a:pt x="918" y="3677"/>
                  <a:pt x="641" y="3906"/>
                </a:cubicBezTo>
                <a:lnTo>
                  <a:pt x="670" y="3942"/>
                </a:lnTo>
                <a:cubicBezTo>
                  <a:pt x="508" y="4166"/>
                  <a:pt x="173" y="4557"/>
                  <a:pt x="339" y="4803"/>
                </a:cubicBezTo>
                <a:lnTo>
                  <a:pt x="391" y="4803"/>
                </a:lnTo>
                <a:cubicBezTo>
                  <a:pt x="467" y="4803"/>
                  <a:pt x="416" y="5040"/>
                  <a:pt x="558" y="5026"/>
                </a:cubicBezTo>
                <a:cubicBezTo>
                  <a:pt x="575" y="5060"/>
                  <a:pt x="612" y="5269"/>
                  <a:pt x="543" y="5269"/>
                </a:cubicBezTo>
                <a:lnTo>
                  <a:pt x="456" y="5299"/>
                </a:lnTo>
                <a:cubicBezTo>
                  <a:pt x="764" y="5604"/>
                  <a:pt x="582" y="5896"/>
                  <a:pt x="452" y="6228"/>
                </a:cubicBezTo>
                <a:cubicBezTo>
                  <a:pt x="401" y="6220"/>
                  <a:pt x="345" y="6229"/>
                  <a:pt x="297" y="6251"/>
                </a:cubicBezTo>
                <a:cubicBezTo>
                  <a:pt x="430" y="6424"/>
                  <a:pt x="154" y="6618"/>
                  <a:pt x="0" y="6730"/>
                </a:cubicBezTo>
                <a:cubicBezTo>
                  <a:pt x="249" y="6752"/>
                  <a:pt x="299" y="6978"/>
                  <a:pt x="276" y="7155"/>
                </a:cubicBezTo>
                <a:lnTo>
                  <a:pt x="307" y="7155"/>
                </a:lnTo>
                <a:cubicBezTo>
                  <a:pt x="294" y="7155"/>
                  <a:pt x="281" y="7155"/>
                  <a:pt x="268" y="7155"/>
                </a:cubicBezTo>
                <a:cubicBezTo>
                  <a:pt x="265" y="7167"/>
                  <a:pt x="258" y="7174"/>
                  <a:pt x="247" y="7177"/>
                </a:cubicBezTo>
                <a:cubicBezTo>
                  <a:pt x="206" y="7341"/>
                  <a:pt x="390" y="7647"/>
                  <a:pt x="654" y="7597"/>
                </a:cubicBezTo>
                <a:cubicBezTo>
                  <a:pt x="662" y="7714"/>
                  <a:pt x="780" y="7762"/>
                  <a:pt x="802" y="7878"/>
                </a:cubicBezTo>
                <a:cubicBezTo>
                  <a:pt x="873" y="7889"/>
                  <a:pt x="913" y="7864"/>
                  <a:pt x="946" y="7814"/>
                </a:cubicBezTo>
                <a:cubicBezTo>
                  <a:pt x="1016" y="8004"/>
                  <a:pt x="1264" y="8051"/>
                  <a:pt x="1309" y="8201"/>
                </a:cubicBezTo>
                <a:cubicBezTo>
                  <a:pt x="1426" y="8354"/>
                  <a:pt x="1416" y="8441"/>
                  <a:pt x="1473" y="8622"/>
                </a:cubicBezTo>
                <a:lnTo>
                  <a:pt x="1520" y="8622"/>
                </a:lnTo>
                <a:cubicBezTo>
                  <a:pt x="1569" y="8710"/>
                  <a:pt x="1975" y="9160"/>
                  <a:pt x="2133" y="9105"/>
                </a:cubicBezTo>
                <a:cubicBezTo>
                  <a:pt x="2414" y="9356"/>
                  <a:pt x="2674" y="9574"/>
                  <a:pt x="3086" y="9750"/>
                </a:cubicBezTo>
                <a:cubicBezTo>
                  <a:pt x="3082" y="9812"/>
                  <a:pt x="3079" y="9875"/>
                  <a:pt x="3077" y="9937"/>
                </a:cubicBezTo>
                <a:cubicBezTo>
                  <a:pt x="3152" y="9898"/>
                  <a:pt x="3229" y="9859"/>
                  <a:pt x="3307" y="9824"/>
                </a:cubicBezTo>
                <a:lnTo>
                  <a:pt x="3321" y="9829"/>
                </a:lnTo>
                <a:lnTo>
                  <a:pt x="3322" y="9817"/>
                </a:lnTo>
                <a:cubicBezTo>
                  <a:pt x="3580" y="9701"/>
                  <a:pt x="3830" y="9612"/>
                  <a:pt x="4125" y="9621"/>
                </a:cubicBezTo>
                <a:cubicBezTo>
                  <a:pt x="4261" y="9626"/>
                  <a:pt x="4581" y="9721"/>
                  <a:pt x="4686" y="9617"/>
                </a:cubicBezTo>
                <a:cubicBezTo>
                  <a:pt x="4748" y="9641"/>
                  <a:pt x="4808" y="9667"/>
                  <a:pt x="4866" y="9695"/>
                </a:cubicBezTo>
                <a:cubicBezTo>
                  <a:pt x="5080" y="9574"/>
                  <a:pt x="5871" y="9431"/>
                  <a:pt x="5918" y="9296"/>
                </a:cubicBezTo>
                <a:cubicBezTo>
                  <a:pt x="5972" y="9317"/>
                  <a:pt x="5995" y="9339"/>
                  <a:pt x="6016" y="9264"/>
                </a:cubicBezTo>
                <a:cubicBezTo>
                  <a:pt x="6022" y="9261"/>
                  <a:pt x="6045" y="9250"/>
                  <a:pt x="6080" y="9241"/>
                </a:cubicBezTo>
                <a:cubicBezTo>
                  <a:pt x="6162" y="9312"/>
                  <a:pt x="6375" y="9249"/>
                  <a:pt x="6476" y="9223"/>
                </a:cubicBezTo>
                <a:lnTo>
                  <a:pt x="6476" y="9214"/>
                </a:lnTo>
                <a:cubicBezTo>
                  <a:pt x="7144" y="9195"/>
                  <a:pt x="6984" y="9378"/>
                  <a:pt x="7304" y="9739"/>
                </a:cubicBezTo>
                <a:cubicBezTo>
                  <a:pt x="7475" y="9932"/>
                  <a:pt x="7980" y="9814"/>
                  <a:pt x="8200" y="9773"/>
                </a:cubicBezTo>
                <a:cubicBezTo>
                  <a:pt x="8223" y="9858"/>
                  <a:pt x="8315" y="9945"/>
                  <a:pt x="8426" y="9941"/>
                </a:cubicBezTo>
                <a:cubicBezTo>
                  <a:pt x="8418" y="9986"/>
                  <a:pt x="8482" y="10342"/>
                  <a:pt x="8493" y="10381"/>
                </a:cubicBezTo>
                <a:lnTo>
                  <a:pt x="8473" y="10381"/>
                </a:lnTo>
                <a:cubicBezTo>
                  <a:pt x="8451" y="10590"/>
                  <a:pt x="8231" y="10752"/>
                  <a:pt x="8455" y="10846"/>
                </a:cubicBezTo>
                <a:cubicBezTo>
                  <a:pt x="8424" y="11002"/>
                  <a:pt x="8415" y="11164"/>
                  <a:pt x="8205" y="11187"/>
                </a:cubicBezTo>
                <a:cubicBezTo>
                  <a:pt x="8322" y="11607"/>
                  <a:pt x="8608" y="11836"/>
                  <a:pt x="8916" y="12161"/>
                </a:cubicBezTo>
                <a:cubicBezTo>
                  <a:pt x="8896" y="12195"/>
                  <a:pt x="8883" y="12228"/>
                  <a:pt x="8856" y="12259"/>
                </a:cubicBezTo>
                <a:cubicBezTo>
                  <a:pt x="9007" y="12382"/>
                  <a:pt x="9103" y="12537"/>
                  <a:pt x="9233" y="12666"/>
                </a:cubicBezTo>
                <a:lnTo>
                  <a:pt x="9303" y="12614"/>
                </a:lnTo>
                <a:cubicBezTo>
                  <a:pt x="9334" y="12654"/>
                  <a:pt x="9303" y="12657"/>
                  <a:pt x="9301" y="12701"/>
                </a:cubicBezTo>
                <a:lnTo>
                  <a:pt x="9265" y="12704"/>
                </a:lnTo>
                <a:cubicBezTo>
                  <a:pt x="9269" y="12865"/>
                  <a:pt x="9736" y="13608"/>
                  <a:pt x="9628" y="13713"/>
                </a:cubicBezTo>
                <a:cubicBezTo>
                  <a:pt x="9399" y="13830"/>
                  <a:pt x="9559" y="14066"/>
                  <a:pt x="9672" y="14224"/>
                </a:cubicBezTo>
                <a:cubicBezTo>
                  <a:pt x="9958" y="14623"/>
                  <a:pt x="9535" y="14683"/>
                  <a:pt x="9477" y="14929"/>
                </a:cubicBezTo>
                <a:cubicBezTo>
                  <a:pt x="9422" y="15139"/>
                  <a:pt x="9270" y="15661"/>
                  <a:pt x="9117" y="15801"/>
                </a:cubicBezTo>
                <a:cubicBezTo>
                  <a:pt x="9132" y="15821"/>
                  <a:pt x="9142" y="15843"/>
                  <a:pt x="9148" y="15865"/>
                </a:cubicBezTo>
                <a:lnTo>
                  <a:pt x="9127" y="15871"/>
                </a:lnTo>
                <a:cubicBezTo>
                  <a:pt x="9147" y="15972"/>
                  <a:pt x="9127" y="16088"/>
                  <a:pt x="9127" y="16190"/>
                </a:cubicBezTo>
                <a:lnTo>
                  <a:pt x="9117" y="16197"/>
                </a:lnTo>
                <a:cubicBezTo>
                  <a:pt x="9045" y="16880"/>
                  <a:pt x="10051" y="17437"/>
                  <a:pt x="9956" y="18137"/>
                </a:cubicBezTo>
                <a:cubicBezTo>
                  <a:pt x="9907" y="18501"/>
                  <a:pt x="10103" y="19517"/>
                  <a:pt x="10608" y="19647"/>
                </a:cubicBezTo>
                <a:cubicBezTo>
                  <a:pt x="10711" y="19738"/>
                  <a:pt x="11215" y="20660"/>
                  <a:pt x="11120" y="20764"/>
                </a:cubicBezTo>
                <a:cubicBezTo>
                  <a:pt x="10785" y="20848"/>
                  <a:pt x="11116" y="20987"/>
                  <a:pt x="11144" y="21115"/>
                </a:cubicBezTo>
                <a:cubicBezTo>
                  <a:pt x="10968" y="21510"/>
                  <a:pt x="11967" y="21476"/>
                  <a:pt x="12221" y="21354"/>
                </a:cubicBezTo>
                <a:cubicBezTo>
                  <a:pt x="12519" y="21209"/>
                  <a:pt x="12813" y="21294"/>
                  <a:pt x="13150" y="21319"/>
                </a:cubicBezTo>
                <a:cubicBezTo>
                  <a:pt x="13150" y="21319"/>
                  <a:pt x="13164" y="21264"/>
                  <a:pt x="13165" y="21262"/>
                </a:cubicBezTo>
                <a:cubicBezTo>
                  <a:pt x="13768" y="21285"/>
                  <a:pt x="14233" y="20805"/>
                  <a:pt x="14641" y="20497"/>
                </a:cubicBezTo>
                <a:cubicBezTo>
                  <a:pt x="14854" y="20335"/>
                  <a:pt x="14941" y="20135"/>
                  <a:pt x="15093" y="19938"/>
                </a:cubicBezTo>
                <a:cubicBezTo>
                  <a:pt x="15177" y="19827"/>
                  <a:pt x="15387" y="19750"/>
                  <a:pt x="15454" y="19635"/>
                </a:cubicBezTo>
                <a:cubicBezTo>
                  <a:pt x="15552" y="19463"/>
                  <a:pt x="15640" y="19307"/>
                  <a:pt x="15688" y="19094"/>
                </a:cubicBezTo>
                <a:lnTo>
                  <a:pt x="15697" y="19094"/>
                </a:lnTo>
                <a:cubicBezTo>
                  <a:pt x="15716" y="18996"/>
                  <a:pt x="15724" y="18898"/>
                  <a:pt x="15722" y="18799"/>
                </a:cubicBezTo>
                <a:lnTo>
                  <a:pt x="15659" y="18795"/>
                </a:lnTo>
                <a:cubicBezTo>
                  <a:pt x="15712" y="18611"/>
                  <a:pt x="15867" y="18624"/>
                  <a:pt x="16053" y="18537"/>
                </a:cubicBezTo>
                <a:cubicBezTo>
                  <a:pt x="16371" y="18385"/>
                  <a:pt x="16454" y="18365"/>
                  <a:pt x="16521" y="18076"/>
                </a:cubicBezTo>
                <a:cubicBezTo>
                  <a:pt x="16544" y="17824"/>
                  <a:pt x="16568" y="17645"/>
                  <a:pt x="16480" y="17400"/>
                </a:cubicBezTo>
                <a:cubicBezTo>
                  <a:pt x="16325" y="16977"/>
                  <a:pt x="16456" y="16954"/>
                  <a:pt x="16829" y="16691"/>
                </a:cubicBezTo>
                <a:cubicBezTo>
                  <a:pt x="17122" y="16484"/>
                  <a:pt x="17222" y="16348"/>
                  <a:pt x="17594" y="16182"/>
                </a:cubicBezTo>
                <a:cubicBezTo>
                  <a:pt x="17872" y="16057"/>
                  <a:pt x="18450" y="15634"/>
                  <a:pt x="18274" y="15310"/>
                </a:cubicBezTo>
                <a:cubicBezTo>
                  <a:pt x="18221" y="15211"/>
                  <a:pt x="18282" y="14088"/>
                  <a:pt x="18165" y="14103"/>
                </a:cubicBezTo>
                <a:cubicBezTo>
                  <a:pt x="18141" y="14052"/>
                  <a:pt x="18023" y="13987"/>
                  <a:pt x="17958" y="13987"/>
                </a:cubicBezTo>
                <a:cubicBezTo>
                  <a:pt x="17817" y="13835"/>
                  <a:pt x="17931" y="13505"/>
                  <a:pt x="17832" y="13353"/>
                </a:cubicBezTo>
                <a:cubicBezTo>
                  <a:pt x="17796" y="13301"/>
                  <a:pt x="17878" y="13216"/>
                  <a:pt x="17887" y="13166"/>
                </a:cubicBezTo>
                <a:cubicBezTo>
                  <a:pt x="17915" y="13016"/>
                  <a:pt x="17749" y="13031"/>
                  <a:pt x="17690" y="12936"/>
                </a:cubicBezTo>
                <a:cubicBezTo>
                  <a:pt x="17639" y="12798"/>
                  <a:pt x="17991" y="12016"/>
                  <a:pt x="18132" y="11894"/>
                </a:cubicBezTo>
                <a:cubicBezTo>
                  <a:pt x="18256" y="11861"/>
                  <a:pt x="18334" y="11800"/>
                  <a:pt x="18421" y="11719"/>
                </a:cubicBezTo>
                <a:lnTo>
                  <a:pt x="18439" y="11747"/>
                </a:lnTo>
                <a:cubicBezTo>
                  <a:pt x="18933" y="11102"/>
                  <a:pt x="19669" y="10727"/>
                  <a:pt x="20222" y="10146"/>
                </a:cubicBezTo>
                <a:cubicBezTo>
                  <a:pt x="20487" y="9868"/>
                  <a:pt x="20746" y="9587"/>
                  <a:pt x="20861" y="9234"/>
                </a:cubicBezTo>
                <a:cubicBezTo>
                  <a:pt x="20916" y="9067"/>
                  <a:pt x="21026" y="8908"/>
                  <a:pt x="21115" y="8753"/>
                </a:cubicBezTo>
                <a:cubicBezTo>
                  <a:pt x="21241" y="8534"/>
                  <a:pt x="21257" y="8322"/>
                  <a:pt x="21357" y="8120"/>
                </a:cubicBezTo>
                <a:cubicBezTo>
                  <a:pt x="21369" y="8126"/>
                  <a:pt x="21377" y="8136"/>
                  <a:pt x="21381" y="8150"/>
                </a:cubicBezTo>
                <a:cubicBezTo>
                  <a:pt x="21416" y="8150"/>
                  <a:pt x="21450" y="8149"/>
                  <a:pt x="21485" y="8146"/>
                </a:cubicBezTo>
                <a:cubicBezTo>
                  <a:pt x="21506" y="8073"/>
                  <a:pt x="21488" y="8022"/>
                  <a:pt x="21449" y="7942"/>
                </a:cubicBezTo>
                <a:cubicBezTo>
                  <a:pt x="21441" y="7926"/>
                  <a:pt x="21477" y="7998"/>
                  <a:pt x="21449" y="7942"/>
                </a:cubicBezTo>
                <a:close/>
              </a:path>
            </a:pathLst>
          </a:custGeom>
          <a:solidFill>
            <a:schemeClr val="tx1">
              <a:lumMod val="20000"/>
              <a:lumOff val="80000"/>
            </a:schemeClr>
          </a:solidFill>
          <a:ln w="12700" cap="flat">
            <a:noFill/>
            <a:miter lim="400000"/>
          </a:ln>
          <a:effectLst/>
        </p:spPr>
        <p:txBody>
          <a:bodyPr wrap="square" lIns="26789" tIns="26789" rIns="26789" bIns="26789" numCol="1" anchor="ctr">
            <a:noAutofit/>
          </a:bodyPr>
          <a:lstStyle/>
          <a:p>
            <a:pPr>
              <a:defRPr>
                <a:solidFill>
                  <a:srgbClr val="4C4C4C"/>
                </a:solidFill>
              </a:defRPr>
            </a:pPr>
            <a:endParaRPr sz="2532" dirty="0">
              <a:latin typeface="Nunito Sans ExtraLight" pitchFamily="2" charset="77"/>
            </a:endParaRPr>
          </a:p>
        </p:txBody>
      </p:sp>
      <p:sp>
        <p:nvSpPr>
          <p:cNvPr id="66" name="Shape 6496">
            <a:extLst>
              <a:ext uri="{FF2B5EF4-FFF2-40B4-BE49-F238E27FC236}">
                <a16:creationId xmlns:a16="http://schemas.microsoft.com/office/drawing/2014/main" id="{B89A299B-99CE-AF48-99A8-42405115FBF1}"/>
              </a:ext>
            </a:extLst>
          </p:cNvPr>
          <p:cNvSpPr/>
          <p:nvPr/>
        </p:nvSpPr>
        <p:spPr>
          <a:xfrm>
            <a:off x="1329043" y="1671715"/>
            <a:ext cx="4207615" cy="2504724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446" h="21465" extrusionOk="0">
                <a:moveTo>
                  <a:pt x="13469" y="3580"/>
                </a:moveTo>
                <a:cubicBezTo>
                  <a:pt x="13690" y="3383"/>
                  <a:pt x="13241" y="3198"/>
                  <a:pt x="13219" y="3654"/>
                </a:cubicBezTo>
                <a:cubicBezTo>
                  <a:pt x="13301" y="3647"/>
                  <a:pt x="13395" y="3646"/>
                  <a:pt x="13469" y="3580"/>
                </a:cubicBezTo>
                <a:cubicBezTo>
                  <a:pt x="13488" y="3563"/>
                  <a:pt x="13429" y="3616"/>
                  <a:pt x="13469" y="3580"/>
                </a:cubicBezTo>
                <a:close/>
                <a:moveTo>
                  <a:pt x="11812" y="960"/>
                </a:moveTo>
                <a:cubicBezTo>
                  <a:pt x="11873" y="975"/>
                  <a:pt x="12398" y="1247"/>
                  <a:pt x="12369" y="928"/>
                </a:cubicBezTo>
                <a:cubicBezTo>
                  <a:pt x="12352" y="748"/>
                  <a:pt x="11916" y="805"/>
                  <a:pt x="11875" y="809"/>
                </a:cubicBezTo>
                <a:cubicBezTo>
                  <a:pt x="11884" y="836"/>
                  <a:pt x="11971" y="855"/>
                  <a:pt x="11950" y="900"/>
                </a:cubicBezTo>
                <a:cubicBezTo>
                  <a:pt x="11906" y="934"/>
                  <a:pt x="11860" y="954"/>
                  <a:pt x="11812" y="960"/>
                </a:cubicBezTo>
                <a:cubicBezTo>
                  <a:pt x="11855" y="970"/>
                  <a:pt x="11846" y="935"/>
                  <a:pt x="11812" y="960"/>
                </a:cubicBezTo>
                <a:close/>
                <a:moveTo>
                  <a:pt x="11540" y="1517"/>
                </a:moveTo>
                <a:cubicBezTo>
                  <a:pt x="11523" y="1533"/>
                  <a:pt x="11515" y="1556"/>
                  <a:pt x="11513" y="1586"/>
                </a:cubicBezTo>
                <a:cubicBezTo>
                  <a:pt x="11538" y="1636"/>
                  <a:pt x="11761" y="1589"/>
                  <a:pt x="11799" y="1596"/>
                </a:cubicBezTo>
                <a:cubicBezTo>
                  <a:pt x="11765" y="1635"/>
                  <a:pt x="11679" y="1642"/>
                  <a:pt x="11690" y="1736"/>
                </a:cubicBezTo>
                <a:cubicBezTo>
                  <a:pt x="11831" y="1761"/>
                  <a:pt x="11923" y="1736"/>
                  <a:pt x="12042" y="1625"/>
                </a:cubicBezTo>
                <a:cubicBezTo>
                  <a:pt x="12061" y="1607"/>
                  <a:pt x="12223" y="1391"/>
                  <a:pt x="12222" y="1391"/>
                </a:cubicBezTo>
                <a:cubicBezTo>
                  <a:pt x="12126" y="1354"/>
                  <a:pt x="11952" y="1272"/>
                  <a:pt x="11858" y="1369"/>
                </a:cubicBezTo>
                <a:cubicBezTo>
                  <a:pt x="11884" y="1388"/>
                  <a:pt x="11887" y="1414"/>
                  <a:pt x="11867" y="1446"/>
                </a:cubicBezTo>
                <a:cubicBezTo>
                  <a:pt x="11798" y="1500"/>
                  <a:pt x="11752" y="1289"/>
                  <a:pt x="11704" y="1540"/>
                </a:cubicBezTo>
                <a:cubicBezTo>
                  <a:pt x="11678" y="1531"/>
                  <a:pt x="11511" y="1089"/>
                  <a:pt x="11476" y="1479"/>
                </a:cubicBezTo>
                <a:cubicBezTo>
                  <a:pt x="11501" y="1477"/>
                  <a:pt x="11546" y="1464"/>
                  <a:pt x="11540" y="1517"/>
                </a:cubicBezTo>
                <a:cubicBezTo>
                  <a:pt x="11536" y="1546"/>
                  <a:pt x="11546" y="1464"/>
                  <a:pt x="11540" y="1517"/>
                </a:cubicBezTo>
                <a:close/>
                <a:moveTo>
                  <a:pt x="12343" y="1561"/>
                </a:moveTo>
                <a:cubicBezTo>
                  <a:pt x="12265" y="1570"/>
                  <a:pt x="12133" y="1594"/>
                  <a:pt x="12080" y="1710"/>
                </a:cubicBezTo>
                <a:cubicBezTo>
                  <a:pt x="12161" y="1774"/>
                  <a:pt x="12265" y="1833"/>
                  <a:pt x="12355" y="1780"/>
                </a:cubicBezTo>
                <a:cubicBezTo>
                  <a:pt x="12461" y="1718"/>
                  <a:pt x="12469" y="1547"/>
                  <a:pt x="12343" y="1561"/>
                </a:cubicBezTo>
                <a:cubicBezTo>
                  <a:pt x="12307" y="1565"/>
                  <a:pt x="12374" y="1558"/>
                  <a:pt x="12343" y="1561"/>
                </a:cubicBezTo>
                <a:close/>
                <a:moveTo>
                  <a:pt x="12410" y="1343"/>
                </a:moveTo>
                <a:cubicBezTo>
                  <a:pt x="12467" y="1514"/>
                  <a:pt x="12652" y="1308"/>
                  <a:pt x="12689" y="1408"/>
                </a:cubicBezTo>
                <a:cubicBezTo>
                  <a:pt x="12756" y="1588"/>
                  <a:pt x="12564" y="1588"/>
                  <a:pt x="12560" y="1740"/>
                </a:cubicBezTo>
                <a:cubicBezTo>
                  <a:pt x="12559" y="1806"/>
                  <a:pt x="12970" y="1815"/>
                  <a:pt x="12882" y="1823"/>
                </a:cubicBezTo>
                <a:cubicBezTo>
                  <a:pt x="13030" y="1809"/>
                  <a:pt x="13368" y="1722"/>
                  <a:pt x="13506" y="1791"/>
                </a:cubicBezTo>
                <a:cubicBezTo>
                  <a:pt x="13589" y="1831"/>
                  <a:pt x="13984" y="1801"/>
                  <a:pt x="13919" y="1685"/>
                </a:cubicBezTo>
                <a:cubicBezTo>
                  <a:pt x="13920" y="1684"/>
                  <a:pt x="14003" y="1641"/>
                  <a:pt x="13980" y="1596"/>
                </a:cubicBezTo>
                <a:cubicBezTo>
                  <a:pt x="13771" y="1178"/>
                  <a:pt x="13157" y="1950"/>
                  <a:pt x="12958" y="1442"/>
                </a:cubicBezTo>
                <a:cubicBezTo>
                  <a:pt x="12992" y="1431"/>
                  <a:pt x="13058" y="1449"/>
                  <a:pt x="13081" y="1404"/>
                </a:cubicBezTo>
                <a:cubicBezTo>
                  <a:pt x="12885" y="1396"/>
                  <a:pt x="12527" y="1042"/>
                  <a:pt x="12348" y="1306"/>
                </a:cubicBezTo>
                <a:cubicBezTo>
                  <a:pt x="12378" y="1305"/>
                  <a:pt x="12395" y="1296"/>
                  <a:pt x="12410" y="1343"/>
                </a:cubicBezTo>
                <a:cubicBezTo>
                  <a:pt x="12442" y="1437"/>
                  <a:pt x="12395" y="1296"/>
                  <a:pt x="12410" y="1343"/>
                </a:cubicBezTo>
                <a:close/>
                <a:moveTo>
                  <a:pt x="12979" y="817"/>
                </a:moveTo>
                <a:cubicBezTo>
                  <a:pt x="13039" y="880"/>
                  <a:pt x="13140" y="853"/>
                  <a:pt x="13207" y="852"/>
                </a:cubicBezTo>
                <a:cubicBezTo>
                  <a:pt x="13084" y="883"/>
                  <a:pt x="12938" y="1062"/>
                  <a:pt x="13163" y="1076"/>
                </a:cubicBezTo>
                <a:cubicBezTo>
                  <a:pt x="13377" y="1089"/>
                  <a:pt x="13572" y="1002"/>
                  <a:pt x="13782" y="958"/>
                </a:cubicBezTo>
                <a:cubicBezTo>
                  <a:pt x="13737" y="967"/>
                  <a:pt x="13584" y="986"/>
                  <a:pt x="13559" y="1099"/>
                </a:cubicBezTo>
                <a:cubicBezTo>
                  <a:pt x="13580" y="1003"/>
                  <a:pt x="13857" y="1306"/>
                  <a:pt x="13649" y="1256"/>
                </a:cubicBezTo>
                <a:cubicBezTo>
                  <a:pt x="13603" y="1244"/>
                  <a:pt x="13628" y="1137"/>
                  <a:pt x="13533" y="1140"/>
                </a:cubicBezTo>
                <a:cubicBezTo>
                  <a:pt x="13468" y="1141"/>
                  <a:pt x="13398" y="1300"/>
                  <a:pt x="13427" y="1300"/>
                </a:cubicBezTo>
                <a:cubicBezTo>
                  <a:pt x="13372" y="1300"/>
                  <a:pt x="13151" y="1319"/>
                  <a:pt x="13130" y="1438"/>
                </a:cubicBezTo>
                <a:cubicBezTo>
                  <a:pt x="13122" y="1478"/>
                  <a:pt x="13969" y="1488"/>
                  <a:pt x="13968" y="1499"/>
                </a:cubicBezTo>
                <a:cubicBezTo>
                  <a:pt x="13938" y="1648"/>
                  <a:pt x="14311" y="1463"/>
                  <a:pt x="14398" y="1368"/>
                </a:cubicBezTo>
                <a:cubicBezTo>
                  <a:pt x="14357" y="1353"/>
                  <a:pt x="14292" y="1384"/>
                  <a:pt x="14260" y="1341"/>
                </a:cubicBezTo>
                <a:cubicBezTo>
                  <a:pt x="14328" y="1202"/>
                  <a:pt x="14429" y="1318"/>
                  <a:pt x="14487" y="1150"/>
                </a:cubicBezTo>
                <a:cubicBezTo>
                  <a:pt x="14506" y="1095"/>
                  <a:pt x="14889" y="1042"/>
                  <a:pt x="14959" y="976"/>
                </a:cubicBezTo>
                <a:cubicBezTo>
                  <a:pt x="14946" y="967"/>
                  <a:pt x="14932" y="942"/>
                  <a:pt x="14913" y="938"/>
                </a:cubicBezTo>
                <a:cubicBezTo>
                  <a:pt x="15062" y="776"/>
                  <a:pt x="15306" y="784"/>
                  <a:pt x="15473" y="712"/>
                </a:cubicBezTo>
                <a:cubicBezTo>
                  <a:pt x="15689" y="619"/>
                  <a:pt x="15909" y="518"/>
                  <a:pt x="16130" y="463"/>
                </a:cubicBezTo>
                <a:cubicBezTo>
                  <a:pt x="16193" y="447"/>
                  <a:pt x="16764" y="265"/>
                  <a:pt x="16765" y="236"/>
                </a:cubicBezTo>
                <a:cubicBezTo>
                  <a:pt x="16780" y="-66"/>
                  <a:pt x="13963" y="274"/>
                  <a:pt x="13714" y="383"/>
                </a:cubicBezTo>
                <a:cubicBezTo>
                  <a:pt x="13768" y="359"/>
                  <a:pt x="13968" y="567"/>
                  <a:pt x="14046" y="575"/>
                </a:cubicBezTo>
                <a:cubicBezTo>
                  <a:pt x="14043" y="577"/>
                  <a:pt x="14036" y="582"/>
                  <a:pt x="14032" y="585"/>
                </a:cubicBezTo>
                <a:cubicBezTo>
                  <a:pt x="14084" y="583"/>
                  <a:pt x="14144" y="588"/>
                  <a:pt x="14191" y="615"/>
                </a:cubicBezTo>
                <a:cubicBezTo>
                  <a:pt x="14055" y="618"/>
                  <a:pt x="13967" y="761"/>
                  <a:pt x="13851" y="771"/>
                </a:cubicBezTo>
                <a:cubicBezTo>
                  <a:pt x="13991" y="759"/>
                  <a:pt x="13756" y="604"/>
                  <a:pt x="13742" y="599"/>
                </a:cubicBezTo>
                <a:cubicBezTo>
                  <a:pt x="13560" y="535"/>
                  <a:pt x="13514" y="377"/>
                  <a:pt x="13306" y="485"/>
                </a:cubicBezTo>
                <a:cubicBezTo>
                  <a:pt x="13258" y="510"/>
                  <a:pt x="12851" y="682"/>
                  <a:pt x="12979" y="817"/>
                </a:cubicBezTo>
                <a:cubicBezTo>
                  <a:pt x="13039" y="880"/>
                  <a:pt x="12960" y="797"/>
                  <a:pt x="12979" y="817"/>
                </a:cubicBezTo>
                <a:close/>
                <a:moveTo>
                  <a:pt x="9956" y="1618"/>
                </a:moveTo>
                <a:cubicBezTo>
                  <a:pt x="9927" y="1633"/>
                  <a:pt x="9879" y="1633"/>
                  <a:pt x="9868" y="1692"/>
                </a:cubicBezTo>
                <a:cubicBezTo>
                  <a:pt x="10060" y="1776"/>
                  <a:pt x="10254" y="1701"/>
                  <a:pt x="10449" y="1719"/>
                </a:cubicBezTo>
                <a:cubicBezTo>
                  <a:pt x="10414" y="1846"/>
                  <a:pt x="10163" y="1702"/>
                  <a:pt x="10102" y="1839"/>
                </a:cubicBezTo>
                <a:cubicBezTo>
                  <a:pt x="10212" y="2004"/>
                  <a:pt x="11297" y="1629"/>
                  <a:pt x="11264" y="1523"/>
                </a:cubicBezTo>
                <a:cubicBezTo>
                  <a:pt x="11241" y="1448"/>
                  <a:pt x="11154" y="1519"/>
                  <a:pt x="11121" y="1520"/>
                </a:cubicBezTo>
                <a:cubicBezTo>
                  <a:pt x="11011" y="1524"/>
                  <a:pt x="11109" y="1406"/>
                  <a:pt x="11112" y="1336"/>
                </a:cubicBezTo>
                <a:cubicBezTo>
                  <a:pt x="11026" y="1349"/>
                  <a:pt x="10944" y="1421"/>
                  <a:pt x="10859" y="1426"/>
                </a:cubicBezTo>
                <a:cubicBezTo>
                  <a:pt x="10881" y="1445"/>
                  <a:pt x="10896" y="1473"/>
                  <a:pt x="10906" y="1509"/>
                </a:cubicBezTo>
                <a:cubicBezTo>
                  <a:pt x="10875" y="1530"/>
                  <a:pt x="10842" y="1541"/>
                  <a:pt x="10809" y="1541"/>
                </a:cubicBezTo>
                <a:cubicBezTo>
                  <a:pt x="10841" y="1552"/>
                  <a:pt x="10868" y="1578"/>
                  <a:pt x="10889" y="1621"/>
                </a:cubicBezTo>
                <a:cubicBezTo>
                  <a:pt x="10849" y="1635"/>
                  <a:pt x="10644" y="1653"/>
                  <a:pt x="10590" y="1617"/>
                </a:cubicBezTo>
                <a:cubicBezTo>
                  <a:pt x="10607" y="1602"/>
                  <a:pt x="10622" y="1580"/>
                  <a:pt x="10634" y="1552"/>
                </a:cubicBezTo>
                <a:cubicBezTo>
                  <a:pt x="10580" y="1475"/>
                  <a:pt x="10519" y="1438"/>
                  <a:pt x="10450" y="1441"/>
                </a:cubicBezTo>
                <a:cubicBezTo>
                  <a:pt x="10531" y="1424"/>
                  <a:pt x="10345" y="1416"/>
                  <a:pt x="10317" y="1424"/>
                </a:cubicBezTo>
                <a:cubicBezTo>
                  <a:pt x="10190" y="1463"/>
                  <a:pt x="10078" y="1555"/>
                  <a:pt x="9956" y="1618"/>
                </a:cubicBezTo>
                <a:cubicBezTo>
                  <a:pt x="9927" y="1633"/>
                  <a:pt x="9966" y="1613"/>
                  <a:pt x="9956" y="1618"/>
                </a:cubicBezTo>
                <a:close/>
                <a:moveTo>
                  <a:pt x="9929" y="1543"/>
                </a:moveTo>
                <a:cubicBezTo>
                  <a:pt x="9974" y="1525"/>
                  <a:pt x="10014" y="1494"/>
                  <a:pt x="10050" y="1451"/>
                </a:cubicBezTo>
                <a:cubicBezTo>
                  <a:pt x="10045" y="1424"/>
                  <a:pt x="9794" y="1559"/>
                  <a:pt x="9801" y="1595"/>
                </a:cubicBezTo>
                <a:cubicBezTo>
                  <a:pt x="9845" y="1591"/>
                  <a:pt x="9888" y="1574"/>
                  <a:pt x="9929" y="1543"/>
                </a:cubicBezTo>
                <a:cubicBezTo>
                  <a:pt x="9998" y="1504"/>
                  <a:pt x="9860" y="1583"/>
                  <a:pt x="9929" y="1543"/>
                </a:cubicBezTo>
                <a:close/>
                <a:moveTo>
                  <a:pt x="8458" y="2722"/>
                </a:moveTo>
                <a:cubicBezTo>
                  <a:pt x="8713" y="2649"/>
                  <a:pt x="8960" y="2539"/>
                  <a:pt x="9190" y="2343"/>
                </a:cubicBezTo>
                <a:cubicBezTo>
                  <a:pt x="9189" y="2344"/>
                  <a:pt x="9188" y="2345"/>
                  <a:pt x="9187" y="2346"/>
                </a:cubicBezTo>
                <a:cubicBezTo>
                  <a:pt x="9193" y="2361"/>
                  <a:pt x="9203" y="2377"/>
                  <a:pt x="9208" y="2394"/>
                </a:cubicBezTo>
                <a:cubicBezTo>
                  <a:pt x="9114" y="2398"/>
                  <a:pt x="9036" y="2443"/>
                  <a:pt x="8963" y="2542"/>
                </a:cubicBezTo>
                <a:cubicBezTo>
                  <a:pt x="9074" y="2554"/>
                  <a:pt x="9184" y="2585"/>
                  <a:pt x="9297" y="2599"/>
                </a:cubicBezTo>
                <a:cubicBezTo>
                  <a:pt x="9255" y="2594"/>
                  <a:pt x="8938" y="2715"/>
                  <a:pt x="8936" y="2706"/>
                </a:cubicBezTo>
                <a:cubicBezTo>
                  <a:pt x="8936" y="2741"/>
                  <a:pt x="8942" y="2774"/>
                  <a:pt x="8956" y="2805"/>
                </a:cubicBezTo>
                <a:cubicBezTo>
                  <a:pt x="9103" y="2745"/>
                  <a:pt x="9448" y="2691"/>
                  <a:pt x="9582" y="2849"/>
                </a:cubicBezTo>
                <a:cubicBezTo>
                  <a:pt x="9551" y="2913"/>
                  <a:pt x="8856" y="2882"/>
                  <a:pt x="8862" y="2949"/>
                </a:cubicBezTo>
                <a:cubicBezTo>
                  <a:pt x="8874" y="3177"/>
                  <a:pt x="9180" y="3102"/>
                  <a:pt x="9149" y="3199"/>
                </a:cubicBezTo>
                <a:cubicBezTo>
                  <a:pt x="9065" y="3472"/>
                  <a:pt x="9738" y="3231"/>
                  <a:pt x="9834" y="3203"/>
                </a:cubicBezTo>
                <a:cubicBezTo>
                  <a:pt x="9865" y="3194"/>
                  <a:pt x="10026" y="3043"/>
                  <a:pt x="10058" y="3095"/>
                </a:cubicBezTo>
                <a:cubicBezTo>
                  <a:pt x="10131" y="3210"/>
                  <a:pt x="10234" y="3208"/>
                  <a:pt x="10328" y="3224"/>
                </a:cubicBezTo>
                <a:cubicBezTo>
                  <a:pt x="10400" y="3254"/>
                  <a:pt x="10469" y="3241"/>
                  <a:pt x="10535" y="3183"/>
                </a:cubicBezTo>
                <a:cubicBezTo>
                  <a:pt x="10533" y="3091"/>
                  <a:pt x="10553" y="3026"/>
                  <a:pt x="10596" y="2990"/>
                </a:cubicBezTo>
                <a:cubicBezTo>
                  <a:pt x="10666" y="2990"/>
                  <a:pt x="10750" y="3100"/>
                  <a:pt x="10786" y="2926"/>
                </a:cubicBezTo>
                <a:cubicBezTo>
                  <a:pt x="10764" y="2916"/>
                  <a:pt x="10516" y="2683"/>
                  <a:pt x="10523" y="2679"/>
                </a:cubicBezTo>
                <a:cubicBezTo>
                  <a:pt x="10641" y="2630"/>
                  <a:pt x="10784" y="2190"/>
                  <a:pt x="10609" y="2151"/>
                </a:cubicBezTo>
                <a:cubicBezTo>
                  <a:pt x="10498" y="2126"/>
                  <a:pt x="10454" y="2148"/>
                  <a:pt x="10396" y="2332"/>
                </a:cubicBezTo>
                <a:cubicBezTo>
                  <a:pt x="10338" y="2519"/>
                  <a:pt x="10278" y="2435"/>
                  <a:pt x="10222" y="2522"/>
                </a:cubicBezTo>
                <a:cubicBezTo>
                  <a:pt x="10476" y="2095"/>
                  <a:pt x="10069" y="2345"/>
                  <a:pt x="10009" y="2333"/>
                </a:cubicBezTo>
                <a:cubicBezTo>
                  <a:pt x="10021" y="2307"/>
                  <a:pt x="10032" y="2281"/>
                  <a:pt x="10044" y="2255"/>
                </a:cubicBezTo>
                <a:cubicBezTo>
                  <a:pt x="10057" y="2163"/>
                  <a:pt x="9691" y="2285"/>
                  <a:pt x="9691" y="2285"/>
                </a:cubicBezTo>
                <a:cubicBezTo>
                  <a:pt x="9712" y="2219"/>
                  <a:pt x="9831" y="2217"/>
                  <a:pt x="9823" y="2128"/>
                </a:cubicBezTo>
                <a:cubicBezTo>
                  <a:pt x="9715" y="2115"/>
                  <a:pt x="9720" y="1894"/>
                  <a:pt x="9581" y="1939"/>
                </a:cubicBezTo>
                <a:cubicBezTo>
                  <a:pt x="9442" y="1983"/>
                  <a:pt x="9346" y="1886"/>
                  <a:pt x="9211" y="1897"/>
                </a:cubicBezTo>
                <a:cubicBezTo>
                  <a:pt x="9072" y="1909"/>
                  <a:pt x="8936" y="1863"/>
                  <a:pt x="8874" y="2049"/>
                </a:cubicBezTo>
                <a:cubicBezTo>
                  <a:pt x="8829" y="2186"/>
                  <a:pt x="8709" y="2205"/>
                  <a:pt x="8630" y="2247"/>
                </a:cubicBezTo>
                <a:cubicBezTo>
                  <a:pt x="8639" y="2268"/>
                  <a:pt x="8634" y="2283"/>
                  <a:pt x="8637" y="2305"/>
                </a:cubicBezTo>
                <a:cubicBezTo>
                  <a:pt x="8541" y="2315"/>
                  <a:pt x="8399" y="2404"/>
                  <a:pt x="8326" y="2501"/>
                </a:cubicBezTo>
                <a:cubicBezTo>
                  <a:pt x="8414" y="2519"/>
                  <a:pt x="8476" y="2553"/>
                  <a:pt x="8458" y="2722"/>
                </a:cubicBezTo>
                <a:cubicBezTo>
                  <a:pt x="8561" y="2693"/>
                  <a:pt x="8476" y="2553"/>
                  <a:pt x="8458" y="2722"/>
                </a:cubicBezTo>
                <a:close/>
                <a:moveTo>
                  <a:pt x="10788" y="2920"/>
                </a:moveTo>
                <a:cubicBezTo>
                  <a:pt x="10788" y="2922"/>
                  <a:pt x="10787" y="2924"/>
                  <a:pt x="10786" y="2926"/>
                </a:cubicBezTo>
                <a:cubicBezTo>
                  <a:pt x="10787" y="2926"/>
                  <a:pt x="10788" y="2927"/>
                  <a:pt x="10788" y="2927"/>
                </a:cubicBezTo>
                <a:lnTo>
                  <a:pt x="10788" y="2920"/>
                </a:lnTo>
                <a:cubicBezTo>
                  <a:pt x="10788" y="2922"/>
                  <a:pt x="10788" y="2920"/>
                  <a:pt x="10788" y="2920"/>
                </a:cubicBezTo>
                <a:close/>
                <a:moveTo>
                  <a:pt x="14845" y="3703"/>
                </a:moveTo>
                <a:cubicBezTo>
                  <a:pt x="14830" y="3644"/>
                  <a:pt x="14818" y="3583"/>
                  <a:pt x="14809" y="3521"/>
                </a:cubicBezTo>
                <a:cubicBezTo>
                  <a:pt x="14759" y="3396"/>
                  <a:pt x="14636" y="3491"/>
                  <a:pt x="14569" y="3423"/>
                </a:cubicBezTo>
                <a:cubicBezTo>
                  <a:pt x="14417" y="3268"/>
                  <a:pt x="14634" y="3177"/>
                  <a:pt x="14687" y="3172"/>
                </a:cubicBezTo>
                <a:cubicBezTo>
                  <a:pt x="14685" y="3065"/>
                  <a:pt x="14562" y="3082"/>
                  <a:pt x="14562" y="3077"/>
                </a:cubicBezTo>
                <a:cubicBezTo>
                  <a:pt x="14566" y="2987"/>
                  <a:pt x="14661" y="3020"/>
                  <a:pt x="14691" y="3017"/>
                </a:cubicBezTo>
                <a:cubicBezTo>
                  <a:pt x="14715" y="2752"/>
                  <a:pt x="14458" y="2797"/>
                  <a:pt x="14398" y="2674"/>
                </a:cubicBezTo>
                <a:cubicBezTo>
                  <a:pt x="14297" y="2466"/>
                  <a:pt x="14274" y="2638"/>
                  <a:pt x="14138" y="2603"/>
                </a:cubicBezTo>
                <a:cubicBezTo>
                  <a:pt x="14105" y="2594"/>
                  <a:pt x="14091" y="2278"/>
                  <a:pt x="13930" y="2278"/>
                </a:cubicBezTo>
                <a:cubicBezTo>
                  <a:pt x="14160" y="2286"/>
                  <a:pt x="13539" y="1693"/>
                  <a:pt x="13605" y="2213"/>
                </a:cubicBezTo>
                <a:cubicBezTo>
                  <a:pt x="13613" y="2280"/>
                  <a:pt x="13730" y="2294"/>
                  <a:pt x="13757" y="2284"/>
                </a:cubicBezTo>
                <a:cubicBezTo>
                  <a:pt x="13706" y="2303"/>
                  <a:pt x="13443" y="2317"/>
                  <a:pt x="13420" y="2417"/>
                </a:cubicBezTo>
                <a:cubicBezTo>
                  <a:pt x="13454" y="2272"/>
                  <a:pt x="13709" y="1960"/>
                  <a:pt x="13401" y="2025"/>
                </a:cubicBezTo>
                <a:cubicBezTo>
                  <a:pt x="13347" y="2036"/>
                  <a:pt x="12807" y="2150"/>
                  <a:pt x="12973" y="2372"/>
                </a:cubicBezTo>
                <a:cubicBezTo>
                  <a:pt x="12938" y="2360"/>
                  <a:pt x="12807" y="2406"/>
                  <a:pt x="12832" y="2524"/>
                </a:cubicBezTo>
                <a:cubicBezTo>
                  <a:pt x="12710" y="2551"/>
                  <a:pt x="12996" y="2011"/>
                  <a:pt x="13152" y="2009"/>
                </a:cubicBezTo>
                <a:cubicBezTo>
                  <a:pt x="12916" y="2012"/>
                  <a:pt x="12718" y="2051"/>
                  <a:pt x="12507" y="2247"/>
                </a:cubicBezTo>
                <a:cubicBezTo>
                  <a:pt x="12356" y="2388"/>
                  <a:pt x="12233" y="2628"/>
                  <a:pt x="12496" y="2640"/>
                </a:cubicBezTo>
                <a:cubicBezTo>
                  <a:pt x="12501" y="2651"/>
                  <a:pt x="12507" y="2672"/>
                  <a:pt x="12508" y="2684"/>
                </a:cubicBezTo>
                <a:cubicBezTo>
                  <a:pt x="12039" y="2720"/>
                  <a:pt x="12531" y="2917"/>
                  <a:pt x="12735" y="2949"/>
                </a:cubicBezTo>
                <a:cubicBezTo>
                  <a:pt x="12874" y="2971"/>
                  <a:pt x="13393" y="3167"/>
                  <a:pt x="13399" y="2806"/>
                </a:cubicBezTo>
                <a:cubicBezTo>
                  <a:pt x="13466" y="2814"/>
                  <a:pt x="13468" y="2945"/>
                  <a:pt x="13483" y="3002"/>
                </a:cubicBezTo>
                <a:cubicBezTo>
                  <a:pt x="13510" y="2983"/>
                  <a:pt x="13523" y="2978"/>
                  <a:pt x="13552" y="3004"/>
                </a:cubicBezTo>
                <a:cubicBezTo>
                  <a:pt x="13544" y="3015"/>
                  <a:pt x="13540" y="3024"/>
                  <a:pt x="13526" y="3022"/>
                </a:cubicBezTo>
                <a:cubicBezTo>
                  <a:pt x="13583" y="3103"/>
                  <a:pt x="13975" y="3558"/>
                  <a:pt x="13787" y="3676"/>
                </a:cubicBezTo>
                <a:cubicBezTo>
                  <a:pt x="13689" y="3737"/>
                  <a:pt x="13620" y="3857"/>
                  <a:pt x="13513" y="3899"/>
                </a:cubicBezTo>
                <a:cubicBezTo>
                  <a:pt x="13386" y="3949"/>
                  <a:pt x="13559" y="4129"/>
                  <a:pt x="13451" y="4130"/>
                </a:cubicBezTo>
                <a:cubicBezTo>
                  <a:pt x="13251" y="4132"/>
                  <a:pt x="13070" y="4129"/>
                  <a:pt x="12906" y="4244"/>
                </a:cubicBezTo>
                <a:cubicBezTo>
                  <a:pt x="12617" y="4449"/>
                  <a:pt x="13323" y="4431"/>
                  <a:pt x="13292" y="4325"/>
                </a:cubicBezTo>
                <a:cubicBezTo>
                  <a:pt x="13296" y="4354"/>
                  <a:pt x="13301" y="4384"/>
                  <a:pt x="13305" y="4414"/>
                </a:cubicBezTo>
                <a:cubicBezTo>
                  <a:pt x="13334" y="4386"/>
                  <a:pt x="13513" y="4535"/>
                  <a:pt x="13543" y="4612"/>
                </a:cubicBezTo>
                <a:cubicBezTo>
                  <a:pt x="13561" y="4658"/>
                  <a:pt x="13446" y="4615"/>
                  <a:pt x="13484" y="4762"/>
                </a:cubicBezTo>
                <a:cubicBezTo>
                  <a:pt x="13504" y="4844"/>
                  <a:pt x="13682" y="4932"/>
                  <a:pt x="13705" y="4822"/>
                </a:cubicBezTo>
                <a:cubicBezTo>
                  <a:pt x="13671" y="4983"/>
                  <a:pt x="13904" y="5050"/>
                  <a:pt x="13968" y="5073"/>
                </a:cubicBezTo>
                <a:cubicBezTo>
                  <a:pt x="14189" y="5151"/>
                  <a:pt x="13892" y="4680"/>
                  <a:pt x="13879" y="4622"/>
                </a:cubicBezTo>
                <a:cubicBezTo>
                  <a:pt x="14050" y="4744"/>
                  <a:pt x="14339" y="5017"/>
                  <a:pt x="14391" y="4535"/>
                </a:cubicBezTo>
                <a:cubicBezTo>
                  <a:pt x="14398" y="4469"/>
                  <a:pt x="14359" y="4290"/>
                  <a:pt x="14325" y="4275"/>
                </a:cubicBezTo>
                <a:cubicBezTo>
                  <a:pt x="14117" y="4185"/>
                  <a:pt x="14320" y="4031"/>
                  <a:pt x="14265" y="3892"/>
                </a:cubicBezTo>
                <a:cubicBezTo>
                  <a:pt x="14331" y="3906"/>
                  <a:pt x="14429" y="3807"/>
                  <a:pt x="14451" y="3995"/>
                </a:cubicBezTo>
                <a:cubicBezTo>
                  <a:pt x="14473" y="3993"/>
                  <a:pt x="14497" y="3999"/>
                  <a:pt x="14519" y="4006"/>
                </a:cubicBezTo>
                <a:cubicBezTo>
                  <a:pt x="14394" y="4217"/>
                  <a:pt x="14802" y="4398"/>
                  <a:pt x="14726" y="4048"/>
                </a:cubicBezTo>
                <a:cubicBezTo>
                  <a:pt x="14755" y="4180"/>
                  <a:pt x="14950" y="3962"/>
                  <a:pt x="14989" y="3922"/>
                </a:cubicBezTo>
                <a:cubicBezTo>
                  <a:pt x="15173" y="3728"/>
                  <a:pt x="14884" y="3767"/>
                  <a:pt x="14845" y="3703"/>
                </a:cubicBezTo>
                <a:cubicBezTo>
                  <a:pt x="14822" y="3666"/>
                  <a:pt x="14895" y="3785"/>
                  <a:pt x="14845" y="3703"/>
                </a:cubicBezTo>
                <a:close/>
                <a:moveTo>
                  <a:pt x="14709" y="9160"/>
                </a:moveTo>
                <a:cubicBezTo>
                  <a:pt x="14617" y="9033"/>
                  <a:pt x="14757" y="8993"/>
                  <a:pt x="14735" y="8951"/>
                </a:cubicBezTo>
                <a:cubicBezTo>
                  <a:pt x="14705" y="8936"/>
                  <a:pt x="14678" y="8912"/>
                  <a:pt x="14654" y="8877"/>
                </a:cubicBezTo>
                <a:cubicBezTo>
                  <a:pt x="14645" y="8834"/>
                  <a:pt x="14712" y="8712"/>
                  <a:pt x="14720" y="8737"/>
                </a:cubicBezTo>
                <a:cubicBezTo>
                  <a:pt x="14673" y="8602"/>
                  <a:pt x="14427" y="8759"/>
                  <a:pt x="14423" y="8631"/>
                </a:cubicBezTo>
                <a:cubicBezTo>
                  <a:pt x="14420" y="8551"/>
                  <a:pt x="14494" y="8592"/>
                  <a:pt x="14491" y="8520"/>
                </a:cubicBezTo>
                <a:cubicBezTo>
                  <a:pt x="14489" y="8427"/>
                  <a:pt x="14265" y="8564"/>
                  <a:pt x="14263" y="8596"/>
                </a:cubicBezTo>
                <a:cubicBezTo>
                  <a:pt x="14276" y="8366"/>
                  <a:pt x="14607" y="8284"/>
                  <a:pt x="14588" y="8067"/>
                </a:cubicBezTo>
                <a:cubicBezTo>
                  <a:pt x="14565" y="8063"/>
                  <a:pt x="14543" y="8064"/>
                  <a:pt x="14521" y="8070"/>
                </a:cubicBezTo>
                <a:cubicBezTo>
                  <a:pt x="14776" y="7847"/>
                  <a:pt x="14659" y="7551"/>
                  <a:pt x="14538" y="7316"/>
                </a:cubicBezTo>
                <a:cubicBezTo>
                  <a:pt x="14743" y="7252"/>
                  <a:pt x="14251" y="6972"/>
                  <a:pt x="14256" y="6975"/>
                </a:cubicBezTo>
                <a:cubicBezTo>
                  <a:pt x="14276" y="6839"/>
                  <a:pt x="14185" y="6792"/>
                  <a:pt x="14146" y="6708"/>
                </a:cubicBezTo>
                <a:cubicBezTo>
                  <a:pt x="14293" y="6548"/>
                  <a:pt x="14221" y="6508"/>
                  <a:pt x="14189" y="6241"/>
                </a:cubicBezTo>
                <a:cubicBezTo>
                  <a:pt x="14155" y="6035"/>
                  <a:pt x="14161" y="5747"/>
                  <a:pt x="14078" y="5572"/>
                </a:cubicBezTo>
                <a:cubicBezTo>
                  <a:pt x="14009" y="5430"/>
                  <a:pt x="13720" y="5958"/>
                  <a:pt x="13655" y="6014"/>
                </a:cubicBezTo>
                <a:cubicBezTo>
                  <a:pt x="13467" y="6177"/>
                  <a:pt x="13538" y="5901"/>
                  <a:pt x="13365" y="5914"/>
                </a:cubicBezTo>
                <a:cubicBezTo>
                  <a:pt x="13393" y="5777"/>
                  <a:pt x="13582" y="5311"/>
                  <a:pt x="13382" y="5311"/>
                </a:cubicBezTo>
                <a:cubicBezTo>
                  <a:pt x="13337" y="5205"/>
                  <a:pt x="13181" y="4950"/>
                  <a:pt x="13074" y="4950"/>
                </a:cubicBezTo>
                <a:cubicBezTo>
                  <a:pt x="12932" y="4950"/>
                  <a:pt x="12559" y="4824"/>
                  <a:pt x="12498" y="5066"/>
                </a:cubicBezTo>
                <a:cubicBezTo>
                  <a:pt x="12436" y="5312"/>
                  <a:pt x="12366" y="5348"/>
                  <a:pt x="12232" y="5505"/>
                </a:cubicBezTo>
                <a:cubicBezTo>
                  <a:pt x="12278" y="5508"/>
                  <a:pt x="12342" y="5589"/>
                  <a:pt x="12376" y="5589"/>
                </a:cubicBezTo>
                <a:cubicBezTo>
                  <a:pt x="12386" y="5589"/>
                  <a:pt x="12082" y="5973"/>
                  <a:pt x="12079" y="5992"/>
                </a:cubicBezTo>
                <a:cubicBezTo>
                  <a:pt x="12065" y="6088"/>
                  <a:pt x="12148" y="6179"/>
                  <a:pt x="12170" y="6244"/>
                </a:cubicBezTo>
                <a:cubicBezTo>
                  <a:pt x="12230" y="6420"/>
                  <a:pt x="12126" y="6638"/>
                  <a:pt x="12052" y="6744"/>
                </a:cubicBezTo>
                <a:cubicBezTo>
                  <a:pt x="11913" y="6941"/>
                  <a:pt x="11636" y="6905"/>
                  <a:pt x="11529" y="7118"/>
                </a:cubicBezTo>
                <a:cubicBezTo>
                  <a:pt x="11488" y="7201"/>
                  <a:pt x="11474" y="7527"/>
                  <a:pt x="11462" y="7635"/>
                </a:cubicBezTo>
                <a:cubicBezTo>
                  <a:pt x="11441" y="7818"/>
                  <a:pt x="11395" y="7837"/>
                  <a:pt x="11343" y="7990"/>
                </a:cubicBezTo>
                <a:cubicBezTo>
                  <a:pt x="11289" y="7895"/>
                  <a:pt x="11238" y="8061"/>
                  <a:pt x="11184" y="8067"/>
                </a:cubicBezTo>
                <a:cubicBezTo>
                  <a:pt x="11057" y="8067"/>
                  <a:pt x="11066" y="7164"/>
                  <a:pt x="11251" y="7164"/>
                </a:cubicBezTo>
                <a:lnTo>
                  <a:pt x="11266" y="7164"/>
                </a:lnTo>
                <a:lnTo>
                  <a:pt x="11283" y="7016"/>
                </a:lnTo>
                <a:cubicBezTo>
                  <a:pt x="11094" y="6863"/>
                  <a:pt x="10853" y="6979"/>
                  <a:pt x="10681" y="6719"/>
                </a:cubicBezTo>
                <a:cubicBezTo>
                  <a:pt x="10511" y="6465"/>
                  <a:pt x="10435" y="6343"/>
                  <a:pt x="10189" y="6421"/>
                </a:cubicBezTo>
                <a:lnTo>
                  <a:pt x="10260" y="5959"/>
                </a:lnTo>
                <a:lnTo>
                  <a:pt x="10095" y="5959"/>
                </a:lnTo>
                <a:cubicBezTo>
                  <a:pt x="10151" y="5660"/>
                  <a:pt x="10333" y="5500"/>
                  <a:pt x="10477" y="5337"/>
                </a:cubicBezTo>
                <a:cubicBezTo>
                  <a:pt x="10523" y="5292"/>
                  <a:pt x="10894" y="4998"/>
                  <a:pt x="10896" y="4941"/>
                </a:cubicBezTo>
                <a:cubicBezTo>
                  <a:pt x="10959" y="4928"/>
                  <a:pt x="11163" y="4901"/>
                  <a:pt x="11122" y="4713"/>
                </a:cubicBezTo>
                <a:cubicBezTo>
                  <a:pt x="11227" y="4726"/>
                  <a:pt x="11873" y="4466"/>
                  <a:pt x="11831" y="4221"/>
                </a:cubicBezTo>
                <a:cubicBezTo>
                  <a:pt x="11864" y="4202"/>
                  <a:pt x="11899" y="4192"/>
                  <a:pt x="11931" y="4166"/>
                </a:cubicBezTo>
                <a:cubicBezTo>
                  <a:pt x="11885" y="4242"/>
                  <a:pt x="11632" y="4531"/>
                  <a:pt x="11610" y="4604"/>
                </a:cubicBezTo>
                <a:cubicBezTo>
                  <a:pt x="11666" y="4619"/>
                  <a:pt x="11731" y="4582"/>
                  <a:pt x="11790" y="4586"/>
                </a:cubicBezTo>
                <a:cubicBezTo>
                  <a:pt x="11799" y="4643"/>
                  <a:pt x="11765" y="4669"/>
                  <a:pt x="11764" y="4719"/>
                </a:cubicBezTo>
                <a:cubicBezTo>
                  <a:pt x="11882" y="4755"/>
                  <a:pt x="12100" y="4427"/>
                  <a:pt x="12194" y="4524"/>
                </a:cubicBezTo>
                <a:cubicBezTo>
                  <a:pt x="12189" y="4519"/>
                  <a:pt x="12517" y="4797"/>
                  <a:pt x="12468" y="4545"/>
                </a:cubicBezTo>
                <a:cubicBezTo>
                  <a:pt x="12458" y="4494"/>
                  <a:pt x="12362" y="4471"/>
                  <a:pt x="12346" y="4511"/>
                </a:cubicBezTo>
                <a:cubicBezTo>
                  <a:pt x="12443" y="4268"/>
                  <a:pt x="12176" y="4299"/>
                  <a:pt x="12160" y="4129"/>
                </a:cubicBezTo>
                <a:cubicBezTo>
                  <a:pt x="12135" y="4142"/>
                  <a:pt x="12110" y="4155"/>
                  <a:pt x="12086" y="4168"/>
                </a:cubicBezTo>
                <a:cubicBezTo>
                  <a:pt x="12088" y="4122"/>
                  <a:pt x="12095" y="4077"/>
                  <a:pt x="12108" y="4035"/>
                </a:cubicBezTo>
                <a:cubicBezTo>
                  <a:pt x="12091" y="4025"/>
                  <a:pt x="12073" y="4026"/>
                  <a:pt x="12055" y="4033"/>
                </a:cubicBezTo>
                <a:cubicBezTo>
                  <a:pt x="12064" y="4008"/>
                  <a:pt x="12065" y="3982"/>
                  <a:pt x="12058" y="3954"/>
                </a:cubicBezTo>
                <a:cubicBezTo>
                  <a:pt x="12123" y="3937"/>
                  <a:pt x="12112" y="4012"/>
                  <a:pt x="12172" y="4034"/>
                </a:cubicBezTo>
                <a:cubicBezTo>
                  <a:pt x="12209" y="4153"/>
                  <a:pt x="12359" y="4254"/>
                  <a:pt x="12315" y="4049"/>
                </a:cubicBezTo>
                <a:cubicBezTo>
                  <a:pt x="12331" y="4043"/>
                  <a:pt x="12343" y="4028"/>
                  <a:pt x="12350" y="4004"/>
                </a:cubicBezTo>
                <a:cubicBezTo>
                  <a:pt x="12448" y="4054"/>
                  <a:pt x="12868" y="3767"/>
                  <a:pt x="12772" y="3542"/>
                </a:cubicBezTo>
                <a:lnTo>
                  <a:pt x="12798" y="3528"/>
                </a:lnTo>
                <a:cubicBezTo>
                  <a:pt x="12795" y="3501"/>
                  <a:pt x="12790" y="3469"/>
                  <a:pt x="12782" y="3445"/>
                </a:cubicBezTo>
                <a:cubicBezTo>
                  <a:pt x="12837" y="3455"/>
                  <a:pt x="12967" y="3438"/>
                  <a:pt x="12958" y="3307"/>
                </a:cubicBezTo>
                <a:cubicBezTo>
                  <a:pt x="12957" y="3286"/>
                  <a:pt x="12912" y="3085"/>
                  <a:pt x="12912" y="3127"/>
                </a:cubicBezTo>
                <a:cubicBezTo>
                  <a:pt x="12847" y="2986"/>
                  <a:pt x="12622" y="2945"/>
                  <a:pt x="12525" y="3031"/>
                </a:cubicBezTo>
                <a:cubicBezTo>
                  <a:pt x="12489" y="3062"/>
                  <a:pt x="12429" y="3255"/>
                  <a:pt x="12447" y="3255"/>
                </a:cubicBezTo>
                <a:cubicBezTo>
                  <a:pt x="12403" y="3310"/>
                  <a:pt x="12326" y="3392"/>
                  <a:pt x="12276" y="3456"/>
                </a:cubicBezTo>
                <a:cubicBezTo>
                  <a:pt x="12218" y="3448"/>
                  <a:pt x="12089" y="3491"/>
                  <a:pt x="12104" y="3620"/>
                </a:cubicBezTo>
                <a:cubicBezTo>
                  <a:pt x="11972" y="3754"/>
                  <a:pt x="12055" y="3511"/>
                  <a:pt x="12053" y="3550"/>
                </a:cubicBezTo>
                <a:cubicBezTo>
                  <a:pt x="12194" y="3550"/>
                  <a:pt x="12175" y="2901"/>
                  <a:pt x="11880" y="3290"/>
                </a:cubicBezTo>
                <a:cubicBezTo>
                  <a:pt x="11885" y="3266"/>
                  <a:pt x="11886" y="3242"/>
                  <a:pt x="11883" y="3218"/>
                </a:cubicBezTo>
                <a:cubicBezTo>
                  <a:pt x="11937" y="3192"/>
                  <a:pt x="11962" y="3160"/>
                  <a:pt x="11962" y="3116"/>
                </a:cubicBezTo>
                <a:cubicBezTo>
                  <a:pt x="11960" y="3072"/>
                  <a:pt x="11940" y="3025"/>
                  <a:pt x="11890" y="3023"/>
                </a:cubicBezTo>
                <a:cubicBezTo>
                  <a:pt x="11973" y="2946"/>
                  <a:pt x="11928" y="2887"/>
                  <a:pt x="11897" y="2792"/>
                </a:cubicBezTo>
                <a:cubicBezTo>
                  <a:pt x="11923" y="2686"/>
                  <a:pt x="11966" y="2648"/>
                  <a:pt x="11896" y="2538"/>
                </a:cubicBezTo>
                <a:cubicBezTo>
                  <a:pt x="12155" y="2423"/>
                  <a:pt x="12414" y="2194"/>
                  <a:pt x="12683" y="2064"/>
                </a:cubicBezTo>
                <a:cubicBezTo>
                  <a:pt x="12497" y="1923"/>
                  <a:pt x="12275" y="1832"/>
                  <a:pt x="12074" y="1942"/>
                </a:cubicBezTo>
                <a:cubicBezTo>
                  <a:pt x="11870" y="2053"/>
                  <a:pt x="11809" y="2410"/>
                  <a:pt x="11617" y="2516"/>
                </a:cubicBezTo>
                <a:cubicBezTo>
                  <a:pt x="11637" y="2485"/>
                  <a:pt x="11711" y="2388"/>
                  <a:pt x="11713" y="2336"/>
                </a:cubicBezTo>
                <a:cubicBezTo>
                  <a:pt x="11702" y="2340"/>
                  <a:pt x="11686" y="2329"/>
                  <a:pt x="11677" y="2329"/>
                </a:cubicBezTo>
                <a:cubicBezTo>
                  <a:pt x="11686" y="2307"/>
                  <a:pt x="11682" y="2293"/>
                  <a:pt x="11685" y="2269"/>
                </a:cubicBezTo>
                <a:cubicBezTo>
                  <a:pt x="11662" y="2273"/>
                  <a:pt x="11644" y="2265"/>
                  <a:pt x="11630" y="2243"/>
                </a:cubicBezTo>
                <a:cubicBezTo>
                  <a:pt x="11658" y="2212"/>
                  <a:pt x="11851" y="2141"/>
                  <a:pt x="11835" y="2053"/>
                </a:cubicBezTo>
                <a:cubicBezTo>
                  <a:pt x="11814" y="1936"/>
                  <a:pt x="11510" y="2066"/>
                  <a:pt x="11468" y="2073"/>
                </a:cubicBezTo>
                <a:cubicBezTo>
                  <a:pt x="11212" y="2115"/>
                  <a:pt x="11441" y="2211"/>
                  <a:pt x="11298" y="2321"/>
                </a:cubicBezTo>
                <a:cubicBezTo>
                  <a:pt x="11252" y="2357"/>
                  <a:pt x="11067" y="2097"/>
                  <a:pt x="11074" y="2352"/>
                </a:cubicBezTo>
                <a:cubicBezTo>
                  <a:pt x="11077" y="2447"/>
                  <a:pt x="11215" y="2513"/>
                  <a:pt x="11244" y="2664"/>
                </a:cubicBezTo>
                <a:cubicBezTo>
                  <a:pt x="11346" y="2689"/>
                  <a:pt x="11433" y="2586"/>
                  <a:pt x="11533" y="2565"/>
                </a:cubicBezTo>
                <a:cubicBezTo>
                  <a:pt x="11355" y="2678"/>
                  <a:pt x="11253" y="2955"/>
                  <a:pt x="11404" y="3165"/>
                </a:cubicBezTo>
                <a:cubicBezTo>
                  <a:pt x="11351" y="3210"/>
                  <a:pt x="11314" y="3245"/>
                  <a:pt x="11310" y="3351"/>
                </a:cubicBezTo>
                <a:lnTo>
                  <a:pt x="11336" y="3364"/>
                </a:lnTo>
                <a:cubicBezTo>
                  <a:pt x="11179" y="3430"/>
                  <a:pt x="11147" y="3493"/>
                  <a:pt x="11033" y="3630"/>
                </a:cubicBezTo>
                <a:cubicBezTo>
                  <a:pt x="11033" y="3630"/>
                  <a:pt x="11033" y="3630"/>
                  <a:pt x="11033" y="3630"/>
                </a:cubicBezTo>
                <a:cubicBezTo>
                  <a:pt x="11061" y="3545"/>
                  <a:pt x="11117" y="3452"/>
                  <a:pt x="11050" y="3363"/>
                </a:cubicBezTo>
                <a:cubicBezTo>
                  <a:pt x="11125" y="3368"/>
                  <a:pt x="11195" y="3337"/>
                  <a:pt x="11259" y="3272"/>
                </a:cubicBezTo>
                <a:cubicBezTo>
                  <a:pt x="11272" y="3258"/>
                  <a:pt x="11117" y="3018"/>
                  <a:pt x="11091" y="3018"/>
                </a:cubicBezTo>
                <a:cubicBezTo>
                  <a:pt x="11053" y="3018"/>
                  <a:pt x="10830" y="3190"/>
                  <a:pt x="10806" y="3256"/>
                </a:cubicBezTo>
                <a:cubicBezTo>
                  <a:pt x="10845" y="3272"/>
                  <a:pt x="10884" y="3290"/>
                  <a:pt x="10923" y="3309"/>
                </a:cubicBezTo>
                <a:cubicBezTo>
                  <a:pt x="10787" y="3310"/>
                  <a:pt x="10724" y="3477"/>
                  <a:pt x="10581" y="3471"/>
                </a:cubicBezTo>
                <a:cubicBezTo>
                  <a:pt x="10453" y="3498"/>
                  <a:pt x="10173" y="3554"/>
                  <a:pt x="10078" y="3374"/>
                </a:cubicBezTo>
                <a:cubicBezTo>
                  <a:pt x="10185" y="3130"/>
                  <a:pt x="9473" y="3169"/>
                  <a:pt x="9617" y="3516"/>
                </a:cubicBezTo>
                <a:cubicBezTo>
                  <a:pt x="9529" y="3631"/>
                  <a:pt x="9460" y="3480"/>
                  <a:pt x="9368" y="3462"/>
                </a:cubicBezTo>
                <a:cubicBezTo>
                  <a:pt x="9213" y="3481"/>
                  <a:pt x="9060" y="3554"/>
                  <a:pt x="8904" y="3532"/>
                </a:cubicBezTo>
                <a:cubicBezTo>
                  <a:pt x="9137" y="3401"/>
                  <a:pt x="9054" y="3181"/>
                  <a:pt x="8833" y="3214"/>
                </a:cubicBezTo>
                <a:cubicBezTo>
                  <a:pt x="8716" y="3230"/>
                  <a:pt x="8605" y="3153"/>
                  <a:pt x="8498" y="3083"/>
                </a:cubicBezTo>
                <a:cubicBezTo>
                  <a:pt x="8301" y="2955"/>
                  <a:pt x="8276" y="3049"/>
                  <a:pt x="8098" y="3063"/>
                </a:cubicBezTo>
                <a:cubicBezTo>
                  <a:pt x="8243" y="2744"/>
                  <a:pt x="7844" y="3070"/>
                  <a:pt x="7824" y="3072"/>
                </a:cubicBezTo>
                <a:cubicBezTo>
                  <a:pt x="7802" y="3026"/>
                  <a:pt x="7857" y="2925"/>
                  <a:pt x="7822" y="2862"/>
                </a:cubicBezTo>
                <a:cubicBezTo>
                  <a:pt x="7765" y="2758"/>
                  <a:pt x="7615" y="2889"/>
                  <a:pt x="7553" y="2920"/>
                </a:cubicBezTo>
                <a:cubicBezTo>
                  <a:pt x="7482" y="2703"/>
                  <a:pt x="7200" y="3025"/>
                  <a:pt x="7120" y="3025"/>
                </a:cubicBezTo>
                <a:cubicBezTo>
                  <a:pt x="7038" y="3025"/>
                  <a:pt x="6962" y="3004"/>
                  <a:pt x="6879" y="3011"/>
                </a:cubicBezTo>
                <a:cubicBezTo>
                  <a:pt x="6761" y="3020"/>
                  <a:pt x="6643" y="3147"/>
                  <a:pt x="6540" y="3158"/>
                </a:cubicBezTo>
                <a:cubicBezTo>
                  <a:pt x="6435" y="3288"/>
                  <a:pt x="6241" y="2969"/>
                  <a:pt x="6102" y="3002"/>
                </a:cubicBezTo>
                <a:cubicBezTo>
                  <a:pt x="5987" y="2699"/>
                  <a:pt x="5301" y="2658"/>
                  <a:pt x="5108" y="2660"/>
                </a:cubicBezTo>
                <a:lnTo>
                  <a:pt x="5166" y="2595"/>
                </a:lnTo>
                <a:cubicBezTo>
                  <a:pt x="4385" y="2334"/>
                  <a:pt x="3526" y="2801"/>
                  <a:pt x="2781" y="3187"/>
                </a:cubicBezTo>
                <a:cubicBezTo>
                  <a:pt x="2790" y="3245"/>
                  <a:pt x="2794" y="3305"/>
                  <a:pt x="2794" y="3364"/>
                </a:cubicBezTo>
                <a:cubicBezTo>
                  <a:pt x="2821" y="3360"/>
                  <a:pt x="2846" y="3381"/>
                  <a:pt x="2861" y="3411"/>
                </a:cubicBezTo>
                <a:cubicBezTo>
                  <a:pt x="2895" y="3481"/>
                  <a:pt x="2847" y="3560"/>
                  <a:pt x="2808" y="3586"/>
                </a:cubicBezTo>
                <a:cubicBezTo>
                  <a:pt x="2807" y="3616"/>
                  <a:pt x="2818" y="3636"/>
                  <a:pt x="2843" y="3646"/>
                </a:cubicBezTo>
                <a:cubicBezTo>
                  <a:pt x="2669" y="3610"/>
                  <a:pt x="2511" y="3697"/>
                  <a:pt x="2346" y="3775"/>
                </a:cubicBezTo>
                <a:cubicBezTo>
                  <a:pt x="2313" y="3790"/>
                  <a:pt x="1788" y="3962"/>
                  <a:pt x="2020" y="4078"/>
                </a:cubicBezTo>
                <a:cubicBezTo>
                  <a:pt x="1791" y="4457"/>
                  <a:pt x="2405" y="4349"/>
                  <a:pt x="2510" y="4285"/>
                </a:cubicBezTo>
                <a:cubicBezTo>
                  <a:pt x="2433" y="4611"/>
                  <a:pt x="1900" y="4586"/>
                  <a:pt x="1737" y="4688"/>
                </a:cubicBezTo>
                <a:cubicBezTo>
                  <a:pt x="1610" y="4807"/>
                  <a:pt x="1325" y="4847"/>
                  <a:pt x="1294" y="5135"/>
                </a:cubicBezTo>
                <a:cubicBezTo>
                  <a:pt x="1271" y="5347"/>
                  <a:pt x="1078" y="5786"/>
                  <a:pt x="1423" y="5569"/>
                </a:cubicBezTo>
                <a:cubicBezTo>
                  <a:pt x="1382" y="5665"/>
                  <a:pt x="1288" y="5766"/>
                  <a:pt x="1232" y="5830"/>
                </a:cubicBezTo>
                <a:lnTo>
                  <a:pt x="1247" y="5941"/>
                </a:lnTo>
                <a:cubicBezTo>
                  <a:pt x="1305" y="5949"/>
                  <a:pt x="1373" y="5942"/>
                  <a:pt x="1427" y="5909"/>
                </a:cubicBezTo>
                <a:cubicBezTo>
                  <a:pt x="1582" y="5813"/>
                  <a:pt x="1505" y="5986"/>
                  <a:pt x="1616" y="6015"/>
                </a:cubicBezTo>
                <a:cubicBezTo>
                  <a:pt x="1625" y="6015"/>
                  <a:pt x="1632" y="6012"/>
                  <a:pt x="1639" y="6008"/>
                </a:cubicBezTo>
                <a:cubicBezTo>
                  <a:pt x="1268" y="6350"/>
                  <a:pt x="877" y="6521"/>
                  <a:pt x="478" y="6743"/>
                </a:cubicBezTo>
                <a:cubicBezTo>
                  <a:pt x="343" y="6818"/>
                  <a:pt x="175" y="6809"/>
                  <a:pt x="54" y="6949"/>
                </a:cubicBezTo>
                <a:cubicBezTo>
                  <a:pt x="-154" y="7190"/>
                  <a:pt x="297" y="7025"/>
                  <a:pt x="344" y="7001"/>
                </a:cubicBezTo>
                <a:cubicBezTo>
                  <a:pt x="703" y="6820"/>
                  <a:pt x="1068" y="6689"/>
                  <a:pt x="1424" y="6508"/>
                </a:cubicBezTo>
                <a:cubicBezTo>
                  <a:pt x="1621" y="6408"/>
                  <a:pt x="2420" y="6068"/>
                  <a:pt x="2420" y="5738"/>
                </a:cubicBezTo>
                <a:cubicBezTo>
                  <a:pt x="2564" y="5669"/>
                  <a:pt x="2545" y="5757"/>
                  <a:pt x="2664" y="5770"/>
                </a:cubicBezTo>
                <a:cubicBezTo>
                  <a:pt x="2775" y="5884"/>
                  <a:pt x="2982" y="5669"/>
                  <a:pt x="3099" y="5636"/>
                </a:cubicBezTo>
                <a:cubicBezTo>
                  <a:pt x="3270" y="5586"/>
                  <a:pt x="3354" y="5471"/>
                  <a:pt x="3497" y="5332"/>
                </a:cubicBezTo>
                <a:cubicBezTo>
                  <a:pt x="3592" y="5239"/>
                  <a:pt x="3675" y="5420"/>
                  <a:pt x="3762" y="5453"/>
                </a:cubicBezTo>
                <a:cubicBezTo>
                  <a:pt x="3787" y="5623"/>
                  <a:pt x="4109" y="5610"/>
                  <a:pt x="4206" y="5651"/>
                </a:cubicBezTo>
                <a:cubicBezTo>
                  <a:pt x="4425" y="5745"/>
                  <a:pt x="4511" y="6181"/>
                  <a:pt x="4283" y="6388"/>
                </a:cubicBezTo>
                <a:cubicBezTo>
                  <a:pt x="4312" y="6399"/>
                  <a:pt x="4341" y="6409"/>
                  <a:pt x="4370" y="6418"/>
                </a:cubicBezTo>
                <a:cubicBezTo>
                  <a:pt x="4406" y="6521"/>
                  <a:pt x="4318" y="6634"/>
                  <a:pt x="4422" y="6661"/>
                </a:cubicBezTo>
                <a:cubicBezTo>
                  <a:pt x="4430" y="6629"/>
                  <a:pt x="4441" y="6599"/>
                  <a:pt x="4455" y="6573"/>
                </a:cubicBezTo>
                <a:cubicBezTo>
                  <a:pt x="4440" y="6630"/>
                  <a:pt x="4444" y="6678"/>
                  <a:pt x="4466" y="6718"/>
                </a:cubicBezTo>
                <a:cubicBezTo>
                  <a:pt x="4402" y="6900"/>
                  <a:pt x="4481" y="7268"/>
                  <a:pt x="4600" y="6983"/>
                </a:cubicBezTo>
                <a:cubicBezTo>
                  <a:pt x="4616" y="7025"/>
                  <a:pt x="4647" y="7029"/>
                  <a:pt x="4668" y="7000"/>
                </a:cubicBezTo>
                <a:cubicBezTo>
                  <a:pt x="4695" y="7165"/>
                  <a:pt x="4383" y="7512"/>
                  <a:pt x="4572" y="7612"/>
                </a:cubicBezTo>
                <a:cubicBezTo>
                  <a:pt x="4561" y="7639"/>
                  <a:pt x="4537" y="8189"/>
                  <a:pt x="4549" y="8218"/>
                </a:cubicBezTo>
                <a:cubicBezTo>
                  <a:pt x="4218" y="8052"/>
                  <a:pt x="4499" y="8766"/>
                  <a:pt x="4612" y="8908"/>
                </a:cubicBezTo>
                <a:cubicBezTo>
                  <a:pt x="4469" y="9248"/>
                  <a:pt x="4405" y="9703"/>
                  <a:pt x="4249" y="10060"/>
                </a:cubicBezTo>
                <a:cubicBezTo>
                  <a:pt x="4231" y="10103"/>
                  <a:pt x="3863" y="10724"/>
                  <a:pt x="3931" y="10838"/>
                </a:cubicBezTo>
                <a:cubicBezTo>
                  <a:pt x="3904" y="10875"/>
                  <a:pt x="3884" y="11006"/>
                  <a:pt x="3866" y="11057"/>
                </a:cubicBezTo>
                <a:lnTo>
                  <a:pt x="3907" y="11057"/>
                </a:lnTo>
                <a:cubicBezTo>
                  <a:pt x="3683" y="11057"/>
                  <a:pt x="3673" y="12226"/>
                  <a:pt x="3784" y="12411"/>
                </a:cubicBezTo>
                <a:cubicBezTo>
                  <a:pt x="3713" y="12506"/>
                  <a:pt x="3776" y="12866"/>
                  <a:pt x="3821" y="12952"/>
                </a:cubicBezTo>
                <a:cubicBezTo>
                  <a:pt x="3779" y="13102"/>
                  <a:pt x="3952" y="13349"/>
                  <a:pt x="4063" y="13322"/>
                </a:cubicBezTo>
                <a:cubicBezTo>
                  <a:pt x="4060" y="13338"/>
                  <a:pt x="4058" y="13354"/>
                  <a:pt x="4057" y="13370"/>
                </a:cubicBezTo>
                <a:lnTo>
                  <a:pt x="4087" y="13380"/>
                </a:lnTo>
                <a:lnTo>
                  <a:pt x="4093" y="13414"/>
                </a:lnTo>
                <a:cubicBezTo>
                  <a:pt x="4290" y="13490"/>
                  <a:pt x="4102" y="14174"/>
                  <a:pt x="4227" y="14378"/>
                </a:cubicBezTo>
                <a:cubicBezTo>
                  <a:pt x="4190" y="14488"/>
                  <a:pt x="4544" y="15231"/>
                  <a:pt x="4228" y="15052"/>
                </a:cubicBezTo>
                <a:cubicBezTo>
                  <a:pt x="4228" y="15090"/>
                  <a:pt x="4220" y="15124"/>
                  <a:pt x="4204" y="15151"/>
                </a:cubicBezTo>
                <a:cubicBezTo>
                  <a:pt x="4266" y="15264"/>
                  <a:pt x="4305" y="15363"/>
                  <a:pt x="4335" y="15505"/>
                </a:cubicBezTo>
                <a:lnTo>
                  <a:pt x="4346" y="15505"/>
                </a:lnTo>
                <a:cubicBezTo>
                  <a:pt x="4387" y="15457"/>
                  <a:pt x="4394" y="15543"/>
                  <a:pt x="4468" y="15503"/>
                </a:cubicBezTo>
                <a:cubicBezTo>
                  <a:pt x="4571" y="15800"/>
                  <a:pt x="4536" y="15834"/>
                  <a:pt x="4468" y="16154"/>
                </a:cubicBezTo>
                <a:cubicBezTo>
                  <a:pt x="4643" y="16085"/>
                  <a:pt x="4765" y="16495"/>
                  <a:pt x="4806" y="16709"/>
                </a:cubicBezTo>
                <a:cubicBezTo>
                  <a:pt x="5029" y="16623"/>
                  <a:pt x="4935" y="16305"/>
                  <a:pt x="4856" y="16081"/>
                </a:cubicBezTo>
                <a:lnTo>
                  <a:pt x="4819" y="16090"/>
                </a:lnTo>
                <a:cubicBezTo>
                  <a:pt x="4853" y="16027"/>
                  <a:pt x="4845" y="15950"/>
                  <a:pt x="4813" y="15895"/>
                </a:cubicBezTo>
                <a:lnTo>
                  <a:pt x="4799" y="15901"/>
                </a:lnTo>
                <a:cubicBezTo>
                  <a:pt x="4773" y="15687"/>
                  <a:pt x="4711" y="15463"/>
                  <a:pt x="4695" y="15267"/>
                </a:cubicBezTo>
                <a:cubicBezTo>
                  <a:pt x="4682" y="15104"/>
                  <a:pt x="4607" y="15059"/>
                  <a:pt x="4654" y="14857"/>
                </a:cubicBezTo>
                <a:cubicBezTo>
                  <a:pt x="4643" y="14858"/>
                  <a:pt x="4632" y="14860"/>
                  <a:pt x="4621" y="14862"/>
                </a:cubicBezTo>
                <a:cubicBezTo>
                  <a:pt x="4621" y="14691"/>
                  <a:pt x="4335" y="14165"/>
                  <a:pt x="4542" y="14004"/>
                </a:cubicBezTo>
                <a:cubicBezTo>
                  <a:pt x="4568" y="14048"/>
                  <a:pt x="4597" y="14053"/>
                  <a:pt x="4633" y="14051"/>
                </a:cubicBezTo>
                <a:cubicBezTo>
                  <a:pt x="4648" y="14091"/>
                  <a:pt x="4668" y="14112"/>
                  <a:pt x="4694" y="14132"/>
                </a:cubicBezTo>
                <a:cubicBezTo>
                  <a:pt x="4606" y="14386"/>
                  <a:pt x="4732" y="15046"/>
                  <a:pt x="4888" y="15146"/>
                </a:cubicBezTo>
                <a:cubicBezTo>
                  <a:pt x="4868" y="15243"/>
                  <a:pt x="4898" y="15358"/>
                  <a:pt x="4958" y="15388"/>
                </a:cubicBezTo>
                <a:cubicBezTo>
                  <a:pt x="4954" y="15472"/>
                  <a:pt x="4978" y="15520"/>
                  <a:pt x="5030" y="15518"/>
                </a:cubicBezTo>
                <a:cubicBezTo>
                  <a:pt x="5042" y="15595"/>
                  <a:pt x="4993" y="15742"/>
                  <a:pt x="4986" y="15835"/>
                </a:cubicBezTo>
                <a:cubicBezTo>
                  <a:pt x="5221" y="15896"/>
                  <a:pt x="5644" y="17047"/>
                  <a:pt x="5374" y="17327"/>
                </a:cubicBezTo>
                <a:lnTo>
                  <a:pt x="5386" y="17327"/>
                </a:lnTo>
                <a:cubicBezTo>
                  <a:pt x="5363" y="17683"/>
                  <a:pt x="5700" y="18230"/>
                  <a:pt x="5921" y="18189"/>
                </a:cubicBezTo>
                <a:cubicBezTo>
                  <a:pt x="6093" y="18316"/>
                  <a:pt x="6360" y="18812"/>
                  <a:pt x="6568" y="18812"/>
                </a:cubicBezTo>
                <a:cubicBezTo>
                  <a:pt x="6707" y="18812"/>
                  <a:pt x="6794" y="18936"/>
                  <a:pt x="6933" y="18803"/>
                </a:cubicBezTo>
                <a:cubicBezTo>
                  <a:pt x="7112" y="18634"/>
                  <a:pt x="7225" y="18901"/>
                  <a:pt x="7338" y="19138"/>
                </a:cubicBezTo>
                <a:lnTo>
                  <a:pt x="7320" y="19233"/>
                </a:lnTo>
                <a:cubicBezTo>
                  <a:pt x="7452" y="19457"/>
                  <a:pt x="7609" y="19414"/>
                  <a:pt x="7752" y="19578"/>
                </a:cubicBezTo>
                <a:lnTo>
                  <a:pt x="7747" y="19554"/>
                </a:lnTo>
                <a:cubicBezTo>
                  <a:pt x="7831" y="19616"/>
                  <a:pt x="7966" y="19734"/>
                  <a:pt x="8058" y="19655"/>
                </a:cubicBezTo>
                <a:cubicBezTo>
                  <a:pt x="8068" y="19696"/>
                  <a:pt x="8082" y="19732"/>
                  <a:pt x="8102" y="19765"/>
                </a:cubicBezTo>
                <a:cubicBezTo>
                  <a:pt x="8201" y="19848"/>
                  <a:pt x="8249" y="20070"/>
                  <a:pt x="8332" y="20197"/>
                </a:cubicBezTo>
                <a:cubicBezTo>
                  <a:pt x="8328" y="20204"/>
                  <a:pt x="8318" y="20232"/>
                  <a:pt x="8307" y="20232"/>
                </a:cubicBezTo>
                <a:cubicBezTo>
                  <a:pt x="8248" y="20232"/>
                  <a:pt x="8242" y="20374"/>
                  <a:pt x="8290" y="20404"/>
                </a:cubicBezTo>
                <a:cubicBezTo>
                  <a:pt x="8224" y="20558"/>
                  <a:pt x="8335" y="20723"/>
                  <a:pt x="8404" y="20797"/>
                </a:cubicBezTo>
                <a:lnTo>
                  <a:pt x="8421" y="20768"/>
                </a:lnTo>
                <a:lnTo>
                  <a:pt x="8440" y="20786"/>
                </a:lnTo>
                <a:cubicBezTo>
                  <a:pt x="8440" y="20786"/>
                  <a:pt x="8460" y="20734"/>
                  <a:pt x="8463" y="20726"/>
                </a:cubicBezTo>
                <a:cubicBezTo>
                  <a:pt x="8481" y="20791"/>
                  <a:pt x="8506" y="20812"/>
                  <a:pt x="8544" y="20833"/>
                </a:cubicBezTo>
                <a:cubicBezTo>
                  <a:pt x="8631" y="20882"/>
                  <a:pt x="8572" y="21016"/>
                  <a:pt x="8625" y="21113"/>
                </a:cubicBezTo>
                <a:cubicBezTo>
                  <a:pt x="8670" y="21195"/>
                  <a:pt x="8728" y="21169"/>
                  <a:pt x="8774" y="21125"/>
                </a:cubicBezTo>
                <a:cubicBezTo>
                  <a:pt x="8819" y="21180"/>
                  <a:pt x="8955" y="21104"/>
                  <a:pt x="8977" y="21190"/>
                </a:cubicBezTo>
                <a:cubicBezTo>
                  <a:pt x="8994" y="21268"/>
                  <a:pt x="9007" y="21360"/>
                  <a:pt x="9074" y="21327"/>
                </a:cubicBezTo>
                <a:cubicBezTo>
                  <a:pt x="9087" y="21499"/>
                  <a:pt x="9387" y="21534"/>
                  <a:pt x="9242" y="21147"/>
                </a:cubicBezTo>
                <a:cubicBezTo>
                  <a:pt x="9322" y="21112"/>
                  <a:pt x="9334" y="20930"/>
                  <a:pt x="9399" y="20930"/>
                </a:cubicBezTo>
                <a:cubicBezTo>
                  <a:pt x="9476" y="20930"/>
                  <a:pt x="9464" y="21056"/>
                  <a:pt x="9512" y="21099"/>
                </a:cubicBezTo>
                <a:cubicBezTo>
                  <a:pt x="9489" y="21140"/>
                  <a:pt x="9481" y="21184"/>
                  <a:pt x="9489" y="21232"/>
                </a:cubicBezTo>
                <a:cubicBezTo>
                  <a:pt x="9530" y="21294"/>
                  <a:pt x="9567" y="21378"/>
                  <a:pt x="9594" y="21465"/>
                </a:cubicBezTo>
                <a:cubicBezTo>
                  <a:pt x="9613" y="21444"/>
                  <a:pt x="9635" y="21429"/>
                  <a:pt x="9658" y="21420"/>
                </a:cubicBezTo>
                <a:cubicBezTo>
                  <a:pt x="9651" y="21406"/>
                  <a:pt x="9651" y="21393"/>
                  <a:pt x="9656" y="21381"/>
                </a:cubicBezTo>
                <a:lnTo>
                  <a:pt x="9663" y="21393"/>
                </a:lnTo>
                <a:cubicBezTo>
                  <a:pt x="9703" y="21371"/>
                  <a:pt x="9728" y="21327"/>
                  <a:pt x="9733" y="21262"/>
                </a:cubicBezTo>
                <a:lnTo>
                  <a:pt x="9788" y="21239"/>
                </a:lnTo>
                <a:lnTo>
                  <a:pt x="9727" y="21036"/>
                </a:lnTo>
                <a:lnTo>
                  <a:pt x="9751" y="20983"/>
                </a:lnTo>
                <a:cubicBezTo>
                  <a:pt x="9690" y="20841"/>
                  <a:pt x="9591" y="20668"/>
                  <a:pt x="9478" y="20685"/>
                </a:cubicBezTo>
                <a:cubicBezTo>
                  <a:pt x="9386" y="20387"/>
                  <a:pt x="9023" y="21216"/>
                  <a:pt x="8905" y="20642"/>
                </a:cubicBezTo>
                <a:lnTo>
                  <a:pt x="8820" y="20643"/>
                </a:lnTo>
                <a:cubicBezTo>
                  <a:pt x="8820" y="20643"/>
                  <a:pt x="8682" y="20417"/>
                  <a:pt x="8717" y="20417"/>
                </a:cubicBezTo>
                <a:cubicBezTo>
                  <a:pt x="8717" y="20417"/>
                  <a:pt x="8717" y="20417"/>
                  <a:pt x="8717" y="20417"/>
                </a:cubicBezTo>
                <a:cubicBezTo>
                  <a:pt x="8719" y="20417"/>
                  <a:pt x="8885" y="19093"/>
                  <a:pt x="8901" y="18934"/>
                </a:cubicBezTo>
                <a:cubicBezTo>
                  <a:pt x="8865" y="18931"/>
                  <a:pt x="8824" y="18936"/>
                  <a:pt x="8790" y="18958"/>
                </a:cubicBezTo>
                <a:cubicBezTo>
                  <a:pt x="8665" y="18803"/>
                  <a:pt x="8556" y="18836"/>
                  <a:pt x="8451" y="18742"/>
                </a:cubicBezTo>
                <a:cubicBezTo>
                  <a:pt x="8417" y="18712"/>
                  <a:pt x="8071" y="18740"/>
                  <a:pt x="8035" y="18773"/>
                </a:cubicBezTo>
                <a:cubicBezTo>
                  <a:pt x="8032" y="18768"/>
                  <a:pt x="8029" y="18763"/>
                  <a:pt x="8025" y="18757"/>
                </a:cubicBezTo>
                <a:cubicBezTo>
                  <a:pt x="8109" y="18574"/>
                  <a:pt x="8142" y="18312"/>
                  <a:pt x="8200" y="18110"/>
                </a:cubicBezTo>
                <a:cubicBezTo>
                  <a:pt x="8274" y="17968"/>
                  <a:pt x="8508" y="16969"/>
                  <a:pt x="8384" y="16969"/>
                </a:cubicBezTo>
                <a:cubicBezTo>
                  <a:pt x="8284" y="16969"/>
                  <a:pt x="8160" y="16997"/>
                  <a:pt x="8055" y="17030"/>
                </a:cubicBezTo>
                <a:cubicBezTo>
                  <a:pt x="7708" y="17115"/>
                  <a:pt x="7858" y="17667"/>
                  <a:pt x="7599" y="17812"/>
                </a:cubicBezTo>
                <a:cubicBezTo>
                  <a:pt x="7601" y="17840"/>
                  <a:pt x="7595" y="17864"/>
                  <a:pt x="7583" y="17884"/>
                </a:cubicBezTo>
                <a:lnTo>
                  <a:pt x="7589" y="17850"/>
                </a:lnTo>
                <a:cubicBezTo>
                  <a:pt x="7313" y="17803"/>
                  <a:pt x="7206" y="18092"/>
                  <a:pt x="6955" y="17842"/>
                </a:cubicBezTo>
                <a:cubicBezTo>
                  <a:pt x="6928" y="17797"/>
                  <a:pt x="6940" y="17716"/>
                  <a:pt x="6902" y="17678"/>
                </a:cubicBezTo>
                <a:cubicBezTo>
                  <a:pt x="6909" y="17285"/>
                  <a:pt x="6745" y="17009"/>
                  <a:pt x="6787" y="16567"/>
                </a:cubicBezTo>
                <a:cubicBezTo>
                  <a:pt x="6799" y="16444"/>
                  <a:pt x="6795" y="15988"/>
                  <a:pt x="6892" y="15936"/>
                </a:cubicBezTo>
                <a:cubicBezTo>
                  <a:pt x="6964" y="15896"/>
                  <a:pt x="6970" y="15802"/>
                  <a:pt x="6989" y="15695"/>
                </a:cubicBezTo>
                <a:cubicBezTo>
                  <a:pt x="6960" y="15291"/>
                  <a:pt x="7099" y="15132"/>
                  <a:pt x="7297" y="14954"/>
                </a:cubicBezTo>
                <a:cubicBezTo>
                  <a:pt x="7407" y="14847"/>
                  <a:pt x="7530" y="14681"/>
                  <a:pt x="7658" y="14647"/>
                </a:cubicBezTo>
                <a:cubicBezTo>
                  <a:pt x="7726" y="14629"/>
                  <a:pt x="7890" y="14823"/>
                  <a:pt x="7918" y="14651"/>
                </a:cubicBezTo>
                <a:cubicBezTo>
                  <a:pt x="7929" y="14662"/>
                  <a:pt x="7940" y="14672"/>
                  <a:pt x="7951" y="14683"/>
                </a:cubicBezTo>
                <a:cubicBezTo>
                  <a:pt x="7964" y="14784"/>
                  <a:pt x="8062" y="14913"/>
                  <a:pt x="8119" y="14804"/>
                </a:cubicBezTo>
                <a:cubicBezTo>
                  <a:pt x="8158" y="14847"/>
                  <a:pt x="8205" y="14840"/>
                  <a:pt x="8218" y="14755"/>
                </a:cubicBezTo>
                <a:cubicBezTo>
                  <a:pt x="8226" y="14760"/>
                  <a:pt x="8233" y="14769"/>
                  <a:pt x="8237" y="14776"/>
                </a:cubicBezTo>
                <a:cubicBezTo>
                  <a:pt x="8243" y="14815"/>
                  <a:pt x="8236" y="14869"/>
                  <a:pt x="8238" y="14910"/>
                </a:cubicBezTo>
                <a:cubicBezTo>
                  <a:pt x="8321" y="14897"/>
                  <a:pt x="8431" y="14728"/>
                  <a:pt x="8309" y="14652"/>
                </a:cubicBezTo>
                <a:cubicBezTo>
                  <a:pt x="8336" y="14621"/>
                  <a:pt x="8354" y="14568"/>
                  <a:pt x="8341" y="14512"/>
                </a:cubicBezTo>
                <a:cubicBezTo>
                  <a:pt x="8478" y="14435"/>
                  <a:pt x="8881" y="14341"/>
                  <a:pt x="8891" y="14660"/>
                </a:cubicBezTo>
                <a:cubicBezTo>
                  <a:pt x="8953" y="14668"/>
                  <a:pt x="9017" y="14668"/>
                  <a:pt x="9071" y="14607"/>
                </a:cubicBezTo>
                <a:cubicBezTo>
                  <a:pt x="9213" y="14442"/>
                  <a:pt x="9157" y="14782"/>
                  <a:pt x="9269" y="14825"/>
                </a:cubicBezTo>
                <a:cubicBezTo>
                  <a:pt x="9274" y="14919"/>
                  <a:pt x="9158" y="15202"/>
                  <a:pt x="9231" y="15255"/>
                </a:cubicBezTo>
                <a:cubicBezTo>
                  <a:pt x="9194" y="15363"/>
                  <a:pt x="9245" y="15521"/>
                  <a:pt x="9291" y="15598"/>
                </a:cubicBezTo>
                <a:cubicBezTo>
                  <a:pt x="9303" y="15683"/>
                  <a:pt x="9312" y="15745"/>
                  <a:pt x="9294" y="15822"/>
                </a:cubicBezTo>
                <a:cubicBezTo>
                  <a:pt x="9320" y="15840"/>
                  <a:pt x="9347" y="15858"/>
                  <a:pt x="9373" y="15876"/>
                </a:cubicBezTo>
                <a:cubicBezTo>
                  <a:pt x="9376" y="15876"/>
                  <a:pt x="9389" y="16042"/>
                  <a:pt x="9392" y="16062"/>
                </a:cubicBezTo>
                <a:cubicBezTo>
                  <a:pt x="9891" y="16160"/>
                  <a:pt x="9504" y="14453"/>
                  <a:pt x="9669" y="14135"/>
                </a:cubicBezTo>
                <a:cubicBezTo>
                  <a:pt x="9801" y="13882"/>
                  <a:pt x="9965" y="13656"/>
                  <a:pt x="10125" y="13464"/>
                </a:cubicBezTo>
                <a:cubicBezTo>
                  <a:pt x="10212" y="13386"/>
                  <a:pt x="10656" y="13027"/>
                  <a:pt x="10592" y="12952"/>
                </a:cubicBezTo>
                <a:cubicBezTo>
                  <a:pt x="10811" y="12978"/>
                  <a:pt x="10712" y="12540"/>
                  <a:pt x="10767" y="12391"/>
                </a:cubicBezTo>
                <a:cubicBezTo>
                  <a:pt x="10824" y="12240"/>
                  <a:pt x="11053" y="12010"/>
                  <a:pt x="10986" y="11786"/>
                </a:cubicBezTo>
                <a:cubicBezTo>
                  <a:pt x="11080" y="11837"/>
                  <a:pt x="11274" y="11508"/>
                  <a:pt x="11267" y="11344"/>
                </a:cubicBezTo>
                <a:cubicBezTo>
                  <a:pt x="11357" y="11366"/>
                  <a:pt x="11513" y="11281"/>
                  <a:pt x="11556" y="11158"/>
                </a:cubicBezTo>
                <a:lnTo>
                  <a:pt x="11547" y="11137"/>
                </a:lnTo>
                <a:cubicBezTo>
                  <a:pt x="11604" y="11130"/>
                  <a:pt x="11673" y="11149"/>
                  <a:pt x="11708" y="11051"/>
                </a:cubicBezTo>
                <a:cubicBezTo>
                  <a:pt x="11862" y="11256"/>
                  <a:pt x="12051" y="10796"/>
                  <a:pt x="11864" y="10786"/>
                </a:cubicBezTo>
                <a:cubicBezTo>
                  <a:pt x="11862" y="10777"/>
                  <a:pt x="11858" y="10768"/>
                  <a:pt x="11853" y="10760"/>
                </a:cubicBezTo>
                <a:cubicBezTo>
                  <a:pt x="11890" y="10730"/>
                  <a:pt x="11924" y="10692"/>
                  <a:pt x="11955" y="10645"/>
                </a:cubicBezTo>
                <a:lnTo>
                  <a:pt x="11897" y="10613"/>
                </a:lnTo>
                <a:cubicBezTo>
                  <a:pt x="11984" y="10395"/>
                  <a:pt x="12164" y="10420"/>
                  <a:pt x="12245" y="10219"/>
                </a:cubicBezTo>
                <a:cubicBezTo>
                  <a:pt x="12330" y="10329"/>
                  <a:pt x="12661" y="10004"/>
                  <a:pt x="12737" y="9969"/>
                </a:cubicBezTo>
                <a:cubicBezTo>
                  <a:pt x="12664" y="10028"/>
                  <a:pt x="12408" y="10465"/>
                  <a:pt x="12631" y="10503"/>
                </a:cubicBezTo>
                <a:cubicBezTo>
                  <a:pt x="12789" y="10529"/>
                  <a:pt x="13042" y="10150"/>
                  <a:pt x="13212" y="10091"/>
                </a:cubicBezTo>
                <a:cubicBezTo>
                  <a:pt x="13387" y="9998"/>
                  <a:pt x="13656" y="9885"/>
                  <a:pt x="13625" y="9596"/>
                </a:cubicBezTo>
                <a:cubicBezTo>
                  <a:pt x="13619" y="9547"/>
                  <a:pt x="13631" y="9416"/>
                  <a:pt x="13642" y="9372"/>
                </a:cubicBezTo>
                <a:cubicBezTo>
                  <a:pt x="13542" y="9340"/>
                  <a:pt x="13492" y="9469"/>
                  <a:pt x="13428" y="9577"/>
                </a:cubicBezTo>
                <a:cubicBezTo>
                  <a:pt x="13210" y="9948"/>
                  <a:pt x="13126" y="9598"/>
                  <a:pt x="13005" y="9382"/>
                </a:cubicBezTo>
                <a:cubicBezTo>
                  <a:pt x="13043" y="9332"/>
                  <a:pt x="13094" y="9211"/>
                  <a:pt x="13035" y="9143"/>
                </a:cubicBezTo>
                <a:cubicBezTo>
                  <a:pt x="13114" y="9113"/>
                  <a:pt x="13246" y="8984"/>
                  <a:pt x="13198" y="8817"/>
                </a:cubicBezTo>
                <a:cubicBezTo>
                  <a:pt x="13133" y="8591"/>
                  <a:pt x="12921" y="8699"/>
                  <a:pt x="12820" y="8748"/>
                </a:cubicBezTo>
                <a:cubicBezTo>
                  <a:pt x="13042" y="8483"/>
                  <a:pt x="13227" y="8473"/>
                  <a:pt x="13514" y="8498"/>
                </a:cubicBezTo>
                <a:cubicBezTo>
                  <a:pt x="13879" y="8530"/>
                  <a:pt x="14067" y="8267"/>
                  <a:pt x="14414" y="8134"/>
                </a:cubicBezTo>
                <a:cubicBezTo>
                  <a:pt x="14179" y="8347"/>
                  <a:pt x="14080" y="8871"/>
                  <a:pt x="13864" y="9071"/>
                </a:cubicBezTo>
                <a:cubicBezTo>
                  <a:pt x="13717" y="9206"/>
                  <a:pt x="14405" y="9317"/>
                  <a:pt x="14423" y="9210"/>
                </a:cubicBezTo>
                <a:cubicBezTo>
                  <a:pt x="14405" y="9314"/>
                  <a:pt x="14297" y="9379"/>
                  <a:pt x="14243" y="9402"/>
                </a:cubicBezTo>
                <a:cubicBezTo>
                  <a:pt x="14313" y="9418"/>
                  <a:pt x="14553" y="9162"/>
                  <a:pt x="14568" y="9200"/>
                </a:cubicBezTo>
                <a:cubicBezTo>
                  <a:pt x="14597" y="9273"/>
                  <a:pt x="14503" y="9384"/>
                  <a:pt x="14488" y="9436"/>
                </a:cubicBezTo>
                <a:cubicBezTo>
                  <a:pt x="14575" y="9436"/>
                  <a:pt x="14865" y="9376"/>
                  <a:pt x="14709" y="9160"/>
                </a:cubicBezTo>
                <a:cubicBezTo>
                  <a:pt x="14686" y="9129"/>
                  <a:pt x="14726" y="9185"/>
                  <a:pt x="14709" y="9160"/>
                </a:cubicBezTo>
                <a:close/>
                <a:moveTo>
                  <a:pt x="9292" y="15807"/>
                </a:moveTo>
                <a:cubicBezTo>
                  <a:pt x="9294" y="15804"/>
                  <a:pt x="9294" y="15801"/>
                  <a:pt x="9294" y="15797"/>
                </a:cubicBezTo>
                <a:lnTo>
                  <a:pt x="9292" y="15807"/>
                </a:lnTo>
                <a:cubicBezTo>
                  <a:pt x="9292" y="15807"/>
                  <a:pt x="9292" y="15807"/>
                  <a:pt x="9292" y="15807"/>
                </a:cubicBezTo>
                <a:close/>
                <a:moveTo>
                  <a:pt x="10369" y="17468"/>
                </a:moveTo>
                <a:cubicBezTo>
                  <a:pt x="10335" y="17379"/>
                  <a:pt x="10167" y="17362"/>
                  <a:pt x="10156" y="17309"/>
                </a:cubicBezTo>
                <a:cubicBezTo>
                  <a:pt x="10131" y="17189"/>
                  <a:pt x="9829" y="16896"/>
                  <a:pt x="9715" y="16827"/>
                </a:cubicBezTo>
                <a:cubicBezTo>
                  <a:pt x="9533" y="16717"/>
                  <a:pt x="9375" y="16548"/>
                  <a:pt x="9156" y="16596"/>
                </a:cubicBezTo>
                <a:cubicBezTo>
                  <a:pt x="9072" y="16614"/>
                  <a:pt x="8717" y="16808"/>
                  <a:pt x="8728" y="16994"/>
                </a:cubicBezTo>
                <a:cubicBezTo>
                  <a:pt x="8730" y="17027"/>
                  <a:pt x="9190" y="16568"/>
                  <a:pt x="9247" y="16760"/>
                </a:cubicBezTo>
                <a:cubicBezTo>
                  <a:pt x="9236" y="16814"/>
                  <a:pt x="9210" y="16831"/>
                  <a:pt x="9167" y="16810"/>
                </a:cubicBezTo>
                <a:cubicBezTo>
                  <a:pt x="9239" y="16755"/>
                  <a:pt x="9536" y="17035"/>
                  <a:pt x="9629" y="17047"/>
                </a:cubicBezTo>
                <a:cubicBezTo>
                  <a:pt x="9753" y="17062"/>
                  <a:pt x="9684" y="17348"/>
                  <a:pt x="9814" y="17335"/>
                </a:cubicBezTo>
                <a:cubicBezTo>
                  <a:pt x="9981" y="17317"/>
                  <a:pt x="9882" y="17476"/>
                  <a:pt x="9811" y="17585"/>
                </a:cubicBezTo>
                <a:cubicBezTo>
                  <a:pt x="9811" y="17585"/>
                  <a:pt x="9811" y="17585"/>
                  <a:pt x="9811" y="17585"/>
                </a:cubicBezTo>
                <a:cubicBezTo>
                  <a:pt x="9811" y="17585"/>
                  <a:pt x="9811" y="17585"/>
                  <a:pt x="9811" y="17586"/>
                </a:cubicBezTo>
                <a:cubicBezTo>
                  <a:pt x="9831" y="17583"/>
                  <a:pt x="10404" y="17558"/>
                  <a:pt x="10369" y="17468"/>
                </a:cubicBezTo>
                <a:cubicBezTo>
                  <a:pt x="10361" y="17446"/>
                  <a:pt x="10394" y="17532"/>
                  <a:pt x="10369" y="17468"/>
                </a:cubicBezTo>
                <a:close/>
                <a:moveTo>
                  <a:pt x="20788" y="376"/>
                </a:moveTo>
                <a:cubicBezTo>
                  <a:pt x="20661" y="393"/>
                  <a:pt x="20521" y="488"/>
                  <a:pt x="20397" y="482"/>
                </a:cubicBezTo>
                <a:cubicBezTo>
                  <a:pt x="20438" y="401"/>
                  <a:pt x="20552" y="165"/>
                  <a:pt x="20633" y="174"/>
                </a:cubicBezTo>
                <a:cubicBezTo>
                  <a:pt x="20175" y="121"/>
                  <a:pt x="19751" y="-20"/>
                  <a:pt x="19284" y="2"/>
                </a:cubicBezTo>
                <a:cubicBezTo>
                  <a:pt x="19105" y="10"/>
                  <a:pt x="18902" y="130"/>
                  <a:pt x="18728" y="59"/>
                </a:cubicBezTo>
                <a:cubicBezTo>
                  <a:pt x="18578" y="-2"/>
                  <a:pt x="18252" y="-5"/>
                  <a:pt x="18116" y="136"/>
                </a:cubicBezTo>
                <a:cubicBezTo>
                  <a:pt x="18175" y="75"/>
                  <a:pt x="18298" y="279"/>
                  <a:pt x="18361" y="285"/>
                </a:cubicBezTo>
                <a:cubicBezTo>
                  <a:pt x="18166" y="285"/>
                  <a:pt x="17974" y="110"/>
                  <a:pt x="17776" y="149"/>
                </a:cubicBezTo>
                <a:cubicBezTo>
                  <a:pt x="17789" y="245"/>
                  <a:pt x="17791" y="210"/>
                  <a:pt x="17833" y="259"/>
                </a:cubicBezTo>
                <a:cubicBezTo>
                  <a:pt x="17695" y="308"/>
                  <a:pt x="17442" y="191"/>
                  <a:pt x="17296" y="183"/>
                </a:cubicBezTo>
                <a:cubicBezTo>
                  <a:pt x="17097" y="171"/>
                  <a:pt x="16902" y="273"/>
                  <a:pt x="16703" y="270"/>
                </a:cubicBezTo>
                <a:cubicBezTo>
                  <a:pt x="16707" y="477"/>
                  <a:pt x="16045" y="464"/>
                  <a:pt x="15922" y="611"/>
                </a:cubicBezTo>
                <a:cubicBezTo>
                  <a:pt x="15984" y="642"/>
                  <a:pt x="16050" y="632"/>
                  <a:pt x="16114" y="633"/>
                </a:cubicBezTo>
                <a:cubicBezTo>
                  <a:pt x="16093" y="927"/>
                  <a:pt x="15244" y="969"/>
                  <a:pt x="15099" y="1007"/>
                </a:cubicBezTo>
                <a:cubicBezTo>
                  <a:pt x="15125" y="1148"/>
                  <a:pt x="15349" y="1197"/>
                  <a:pt x="15414" y="1212"/>
                </a:cubicBezTo>
                <a:cubicBezTo>
                  <a:pt x="15335" y="1285"/>
                  <a:pt x="15187" y="1268"/>
                  <a:pt x="15096" y="1309"/>
                </a:cubicBezTo>
                <a:cubicBezTo>
                  <a:pt x="15139" y="1389"/>
                  <a:pt x="15278" y="1390"/>
                  <a:pt x="15337" y="1395"/>
                </a:cubicBezTo>
                <a:cubicBezTo>
                  <a:pt x="15292" y="1423"/>
                  <a:pt x="15237" y="1423"/>
                  <a:pt x="15198" y="1474"/>
                </a:cubicBezTo>
                <a:cubicBezTo>
                  <a:pt x="15433" y="1544"/>
                  <a:pt x="15645" y="1461"/>
                  <a:pt x="15880" y="1474"/>
                </a:cubicBezTo>
                <a:cubicBezTo>
                  <a:pt x="15992" y="1480"/>
                  <a:pt x="16131" y="1500"/>
                  <a:pt x="16237" y="1562"/>
                </a:cubicBezTo>
                <a:cubicBezTo>
                  <a:pt x="16344" y="1623"/>
                  <a:pt x="16226" y="1664"/>
                  <a:pt x="16247" y="1717"/>
                </a:cubicBezTo>
                <a:cubicBezTo>
                  <a:pt x="16266" y="1765"/>
                  <a:pt x="16487" y="1880"/>
                  <a:pt x="16313" y="1959"/>
                </a:cubicBezTo>
                <a:cubicBezTo>
                  <a:pt x="16559" y="1847"/>
                  <a:pt x="16204" y="2758"/>
                  <a:pt x="16179" y="2583"/>
                </a:cubicBezTo>
                <a:cubicBezTo>
                  <a:pt x="16203" y="2748"/>
                  <a:pt x="16427" y="2568"/>
                  <a:pt x="16494" y="2630"/>
                </a:cubicBezTo>
                <a:cubicBezTo>
                  <a:pt x="16482" y="2669"/>
                  <a:pt x="16425" y="2638"/>
                  <a:pt x="16428" y="2695"/>
                </a:cubicBezTo>
                <a:cubicBezTo>
                  <a:pt x="16522" y="2661"/>
                  <a:pt x="16598" y="2870"/>
                  <a:pt x="16593" y="2871"/>
                </a:cubicBezTo>
                <a:cubicBezTo>
                  <a:pt x="16581" y="2874"/>
                  <a:pt x="16213" y="2799"/>
                  <a:pt x="16214" y="2802"/>
                </a:cubicBezTo>
                <a:cubicBezTo>
                  <a:pt x="16229" y="2835"/>
                  <a:pt x="16243" y="2868"/>
                  <a:pt x="16257" y="2900"/>
                </a:cubicBezTo>
                <a:cubicBezTo>
                  <a:pt x="16172" y="2904"/>
                  <a:pt x="16137" y="2977"/>
                  <a:pt x="16095" y="3092"/>
                </a:cubicBezTo>
                <a:cubicBezTo>
                  <a:pt x="16186" y="3140"/>
                  <a:pt x="16346" y="3277"/>
                  <a:pt x="16419" y="3092"/>
                </a:cubicBezTo>
                <a:cubicBezTo>
                  <a:pt x="16494" y="2902"/>
                  <a:pt x="16546" y="3028"/>
                  <a:pt x="16502" y="3209"/>
                </a:cubicBezTo>
                <a:cubicBezTo>
                  <a:pt x="16498" y="3224"/>
                  <a:pt x="15861" y="3720"/>
                  <a:pt x="16084" y="3791"/>
                </a:cubicBezTo>
                <a:cubicBezTo>
                  <a:pt x="16081" y="3912"/>
                  <a:pt x="15909" y="3871"/>
                  <a:pt x="15990" y="4074"/>
                </a:cubicBezTo>
                <a:cubicBezTo>
                  <a:pt x="16072" y="4282"/>
                  <a:pt x="15977" y="4328"/>
                  <a:pt x="16012" y="4522"/>
                </a:cubicBezTo>
                <a:cubicBezTo>
                  <a:pt x="16059" y="4791"/>
                  <a:pt x="16218" y="5190"/>
                  <a:pt x="16217" y="5459"/>
                </a:cubicBezTo>
                <a:cubicBezTo>
                  <a:pt x="16477" y="5346"/>
                  <a:pt x="16693" y="5934"/>
                  <a:pt x="16874" y="5492"/>
                </a:cubicBezTo>
                <a:cubicBezTo>
                  <a:pt x="16944" y="5323"/>
                  <a:pt x="17078" y="4978"/>
                  <a:pt x="17178" y="4863"/>
                </a:cubicBezTo>
                <a:cubicBezTo>
                  <a:pt x="17207" y="4830"/>
                  <a:pt x="17468" y="4537"/>
                  <a:pt x="17336" y="4506"/>
                </a:cubicBezTo>
                <a:cubicBezTo>
                  <a:pt x="17352" y="4429"/>
                  <a:pt x="17466" y="4461"/>
                  <a:pt x="17462" y="4414"/>
                </a:cubicBezTo>
                <a:cubicBezTo>
                  <a:pt x="17446" y="4185"/>
                  <a:pt x="17478" y="4318"/>
                  <a:pt x="17603" y="4179"/>
                </a:cubicBezTo>
                <a:cubicBezTo>
                  <a:pt x="17832" y="3924"/>
                  <a:pt x="18176" y="4100"/>
                  <a:pt x="18404" y="3748"/>
                </a:cubicBezTo>
                <a:cubicBezTo>
                  <a:pt x="18623" y="3408"/>
                  <a:pt x="18719" y="3579"/>
                  <a:pt x="18976" y="3474"/>
                </a:cubicBezTo>
                <a:cubicBezTo>
                  <a:pt x="19132" y="3410"/>
                  <a:pt x="19315" y="3416"/>
                  <a:pt x="19459" y="3294"/>
                </a:cubicBezTo>
                <a:cubicBezTo>
                  <a:pt x="19583" y="3189"/>
                  <a:pt x="19779" y="3004"/>
                  <a:pt x="19921" y="2998"/>
                </a:cubicBezTo>
                <a:cubicBezTo>
                  <a:pt x="19863" y="3000"/>
                  <a:pt x="19502" y="2839"/>
                  <a:pt x="19465" y="2948"/>
                </a:cubicBezTo>
                <a:cubicBezTo>
                  <a:pt x="19535" y="2744"/>
                  <a:pt x="19616" y="2666"/>
                  <a:pt x="19736" y="2808"/>
                </a:cubicBezTo>
                <a:cubicBezTo>
                  <a:pt x="19799" y="2882"/>
                  <a:pt x="20006" y="3044"/>
                  <a:pt x="20008" y="2762"/>
                </a:cubicBezTo>
                <a:cubicBezTo>
                  <a:pt x="20009" y="2563"/>
                  <a:pt x="19750" y="2306"/>
                  <a:pt x="19652" y="2240"/>
                </a:cubicBezTo>
                <a:cubicBezTo>
                  <a:pt x="19743" y="2177"/>
                  <a:pt x="20272" y="2315"/>
                  <a:pt x="20290" y="2066"/>
                </a:cubicBezTo>
                <a:cubicBezTo>
                  <a:pt x="20246" y="2069"/>
                  <a:pt x="20204" y="2042"/>
                  <a:pt x="20162" y="2024"/>
                </a:cubicBezTo>
                <a:cubicBezTo>
                  <a:pt x="20196" y="2013"/>
                  <a:pt x="20461" y="2053"/>
                  <a:pt x="20445" y="1920"/>
                </a:cubicBezTo>
                <a:cubicBezTo>
                  <a:pt x="20434" y="1826"/>
                  <a:pt x="20316" y="1823"/>
                  <a:pt x="20426" y="1726"/>
                </a:cubicBezTo>
                <a:cubicBezTo>
                  <a:pt x="20595" y="1578"/>
                  <a:pt x="20285" y="1472"/>
                  <a:pt x="20249" y="1409"/>
                </a:cubicBezTo>
                <a:cubicBezTo>
                  <a:pt x="20284" y="1409"/>
                  <a:pt x="20770" y="1373"/>
                  <a:pt x="20655" y="1204"/>
                </a:cubicBezTo>
                <a:cubicBezTo>
                  <a:pt x="20592" y="1111"/>
                  <a:pt x="20396" y="1087"/>
                  <a:pt x="20327" y="1171"/>
                </a:cubicBezTo>
                <a:cubicBezTo>
                  <a:pt x="20607" y="695"/>
                  <a:pt x="21060" y="526"/>
                  <a:pt x="21446" y="368"/>
                </a:cubicBezTo>
                <a:cubicBezTo>
                  <a:pt x="21259" y="170"/>
                  <a:pt x="20985" y="351"/>
                  <a:pt x="20788" y="376"/>
                </a:cubicBezTo>
                <a:cubicBezTo>
                  <a:pt x="20727" y="384"/>
                  <a:pt x="20985" y="351"/>
                  <a:pt x="20788" y="376"/>
                </a:cubicBezTo>
                <a:close/>
                <a:moveTo>
                  <a:pt x="11250" y="17854"/>
                </a:moveTo>
                <a:cubicBezTo>
                  <a:pt x="11353" y="18121"/>
                  <a:pt x="10932" y="18149"/>
                  <a:pt x="10851" y="18066"/>
                </a:cubicBezTo>
                <a:cubicBezTo>
                  <a:pt x="10834" y="18070"/>
                  <a:pt x="10772" y="18267"/>
                  <a:pt x="10762" y="18295"/>
                </a:cubicBezTo>
                <a:lnTo>
                  <a:pt x="10744" y="18285"/>
                </a:lnTo>
                <a:lnTo>
                  <a:pt x="10730" y="18323"/>
                </a:lnTo>
                <a:cubicBezTo>
                  <a:pt x="10688" y="18281"/>
                  <a:pt x="10661" y="18211"/>
                  <a:pt x="10659" y="18127"/>
                </a:cubicBezTo>
                <a:cubicBezTo>
                  <a:pt x="10636" y="18121"/>
                  <a:pt x="10482" y="18109"/>
                  <a:pt x="10449" y="18132"/>
                </a:cubicBezTo>
                <a:cubicBezTo>
                  <a:pt x="10400" y="18160"/>
                  <a:pt x="10250" y="18170"/>
                  <a:pt x="10272" y="17972"/>
                </a:cubicBezTo>
                <a:cubicBezTo>
                  <a:pt x="10299" y="17723"/>
                  <a:pt x="10501" y="18031"/>
                  <a:pt x="10576" y="17927"/>
                </a:cubicBezTo>
                <a:cubicBezTo>
                  <a:pt x="10576" y="17927"/>
                  <a:pt x="10576" y="17927"/>
                  <a:pt x="10576" y="17927"/>
                </a:cubicBezTo>
                <a:cubicBezTo>
                  <a:pt x="10555" y="17927"/>
                  <a:pt x="10562" y="17743"/>
                  <a:pt x="10562" y="17738"/>
                </a:cubicBezTo>
                <a:lnTo>
                  <a:pt x="10412" y="17627"/>
                </a:lnTo>
                <a:cubicBezTo>
                  <a:pt x="10499" y="17485"/>
                  <a:pt x="10669" y="17484"/>
                  <a:pt x="10776" y="17484"/>
                </a:cubicBezTo>
                <a:cubicBezTo>
                  <a:pt x="10837" y="17484"/>
                  <a:pt x="10950" y="17493"/>
                  <a:pt x="11001" y="17546"/>
                </a:cubicBezTo>
                <a:cubicBezTo>
                  <a:pt x="11036" y="17584"/>
                  <a:pt x="11222" y="17784"/>
                  <a:pt x="11250" y="17854"/>
                </a:cubicBezTo>
                <a:cubicBezTo>
                  <a:pt x="11273" y="17915"/>
                  <a:pt x="11228" y="17798"/>
                  <a:pt x="11250" y="17854"/>
                </a:cubicBezTo>
                <a:close/>
              </a:path>
            </a:pathLst>
          </a:custGeom>
          <a:solidFill>
            <a:schemeClr val="tx1">
              <a:lumMod val="20000"/>
              <a:lumOff val="80000"/>
            </a:schemeClr>
          </a:solidFill>
          <a:ln w="12700" cap="flat">
            <a:noFill/>
            <a:miter lim="400000"/>
          </a:ln>
          <a:effectLst/>
        </p:spPr>
        <p:txBody>
          <a:bodyPr wrap="square" lIns="26789" tIns="26789" rIns="26789" bIns="26789" numCol="1" anchor="ctr">
            <a:noAutofit/>
          </a:bodyPr>
          <a:lstStyle/>
          <a:p>
            <a:pPr>
              <a:defRPr>
                <a:solidFill>
                  <a:srgbClr val="4C4C4C"/>
                </a:solidFill>
              </a:defRPr>
            </a:pPr>
            <a:endParaRPr sz="2532" dirty="0">
              <a:latin typeface="Nunito Sans ExtraLight" pitchFamily="2" charset="77"/>
            </a:endParaRPr>
          </a:p>
        </p:txBody>
      </p:sp>
      <p:sp>
        <p:nvSpPr>
          <p:cNvPr id="68" name="Shape 6499">
            <a:extLst>
              <a:ext uri="{FF2B5EF4-FFF2-40B4-BE49-F238E27FC236}">
                <a16:creationId xmlns:a16="http://schemas.microsoft.com/office/drawing/2014/main" id="{C1553BC5-D47A-1145-A72A-EB5EEE55EA68}"/>
              </a:ext>
            </a:extLst>
          </p:cNvPr>
          <p:cNvSpPr/>
          <p:nvPr/>
        </p:nvSpPr>
        <p:spPr>
          <a:xfrm>
            <a:off x="4293889" y="5071425"/>
            <a:ext cx="1585502" cy="652478"/>
          </a:xfrm>
          <a:custGeom>
            <a:avLst/>
            <a:gdLst>
              <a:gd name="connsiteX0" fmla="*/ 21600 w 21600"/>
              <a:gd name="connsiteY0" fmla="*/ 10449 h 10449"/>
              <a:gd name="connsiteX1" fmla="*/ 0 w 21600"/>
              <a:gd name="connsiteY1" fmla="*/ 3080 h 10449"/>
              <a:gd name="connsiteX0" fmla="*/ 21600 w 21600"/>
              <a:gd name="connsiteY0" fmla="*/ 9933 h 9933"/>
              <a:gd name="connsiteX1" fmla="*/ 0 w 21600"/>
              <a:gd name="connsiteY1" fmla="*/ 2564 h 99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21600" h="9933" extrusionOk="0">
                <a:moveTo>
                  <a:pt x="21600" y="9933"/>
                </a:moveTo>
                <a:cubicBezTo>
                  <a:pt x="18336" y="1090"/>
                  <a:pt x="4621" y="-3058"/>
                  <a:pt x="0" y="2564"/>
                </a:cubicBezTo>
              </a:path>
            </a:pathLst>
          </a:custGeom>
          <a:noFill/>
          <a:ln w="38100" cap="flat">
            <a:solidFill>
              <a:schemeClr val="bg1">
                <a:lumMod val="75000"/>
              </a:schemeClr>
            </a:solidFill>
            <a:prstDash val="solid"/>
            <a:miter lim="400000"/>
          </a:ln>
          <a:effectLst/>
        </p:spPr>
        <p:txBody>
          <a:bodyPr wrap="square" lIns="35719" tIns="35719" rIns="35719" bIns="35719" numCol="1" anchor="ctr">
            <a:noAutofit/>
          </a:bodyPr>
          <a:lstStyle/>
          <a:p>
            <a:endParaRPr sz="2532" dirty="0">
              <a:latin typeface="Nunito Sans ExtraLight" pitchFamily="2" charset="77"/>
            </a:endParaRPr>
          </a:p>
        </p:txBody>
      </p:sp>
      <p:sp>
        <p:nvSpPr>
          <p:cNvPr id="69" name="Shape 6500">
            <a:extLst>
              <a:ext uri="{FF2B5EF4-FFF2-40B4-BE49-F238E27FC236}">
                <a16:creationId xmlns:a16="http://schemas.microsoft.com/office/drawing/2014/main" id="{08604B5F-011E-C044-948B-E8DF833CF240}"/>
              </a:ext>
            </a:extLst>
          </p:cNvPr>
          <p:cNvSpPr/>
          <p:nvPr/>
        </p:nvSpPr>
        <p:spPr>
          <a:xfrm>
            <a:off x="3308553" y="2731104"/>
            <a:ext cx="2571588" cy="2987564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09" h="21600" extrusionOk="0">
                <a:moveTo>
                  <a:pt x="21494" y="21600"/>
                </a:moveTo>
                <a:cubicBezTo>
                  <a:pt x="21600" y="18999"/>
                  <a:pt x="21146" y="16404"/>
                  <a:pt x="20157" y="13956"/>
                </a:cubicBezTo>
                <a:cubicBezTo>
                  <a:pt x="17024" y="6205"/>
                  <a:pt x="9172" y="768"/>
                  <a:pt x="0" y="0"/>
                </a:cubicBezTo>
              </a:path>
            </a:pathLst>
          </a:custGeom>
          <a:noFill/>
          <a:ln w="38100" cap="flat">
            <a:solidFill>
              <a:schemeClr val="bg1">
                <a:lumMod val="75000"/>
              </a:schemeClr>
            </a:solidFill>
            <a:prstDash val="solid"/>
            <a:miter lim="400000"/>
          </a:ln>
          <a:effectLst/>
        </p:spPr>
        <p:txBody>
          <a:bodyPr wrap="square" lIns="35719" tIns="35719" rIns="35719" bIns="35719" numCol="1" anchor="ctr">
            <a:noAutofit/>
          </a:bodyPr>
          <a:lstStyle/>
          <a:p>
            <a:endParaRPr sz="2532" dirty="0">
              <a:latin typeface="Nunito Sans ExtraLight" pitchFamily="2" charset="77"/>
            </a:endParaRPr>
          </a:p>
        </p:txBody>
      </p:sp>
      <p:sp>
        <p:nvSpPr>
          <p:cNvPr id="70" name="Shape 6501">
            <a:extLst>
              <a:ext uri="{FF2B5EF4-FFF2-40B4-BE49-F238E27FC236}">
                <a16:creationId xmlns:a16="http://schemas.microsoft.com/office/drawing/2014/main" id="{EC7B3770-155E-384D-8936-8043B90B8925}"/>
              </a:ext>
            </a:extLst>
          </p:cNvPr>
          <p:cNvSpPr/>
          <p:nvPr/>
        </p:nvSpPr>
        <p:spPr>
          <a:xfrm rot="20213578">
            <a:off x="5276455" y="2615826"/>
            <a:ext cx="1730112" cy="2846657"/>
          </a:xfrm>
          <a:custGeom>
            <a:avLst/>
            <a:gdLst>
              <a:gd name="connsiteX0" fmla="*/ 0 w 26041"/>
              <a:gd name="connsiteY0" fmla="*/ 20891 h 20891"/>
              <a:gd name="connsiteX1" fmla="*/ 9594 w 26041"/>
              <a:gd name="connsiteY1" fmla="*/ 10571 h 20891"/>
              <a:gd name="connsiteX2" fmla="*/ 26041 w 26041"/>
              <a:gd name="connsiteY2" fmla="*/ 0 h 20891"/>
              <a:gd name="connsiteX0" fmla="*/ 0 w 26041"/>
              <a:gd name="connsiteY0" fmla="*/ 20891 h 20891"/>
              <a:gd name="connsiteX1" fmla="*/ 9594 w 26041"/>
              <a:gd name="connsiteY1" fmla="*/ 10571 h 20891"/>
              <a:gd name="connsiteX2" fmla="*/ 26041 w 26041"/>
              <a:gd name="connsiteY2" fmla="*/ 0 h 208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6041" h="20891" extrusionOk="0">
                <a:moveTo>
                  <a:pt x="0" y="20891"/>
                </a:moveTo>
                <a:cubicBezTo>
                  <a:pt x="5769" y="14111"/>
                  <a:pt x="6526" y="14011"/>
                  <a:pt x="9594" y="10571"/>
                </a:cubicBezTo>
                <a:cubicBezTo>
                  <a:pt x="13376" y="6331"/>
                  <a:pt x="19035" y="2693"/>
                  <a:pt x="26041" y="0"/>
                </a:cubicBezTo>
              </a:path>
            </a:pathLst>
          </a:custGeom>
          <a:noFill/>
          <a:ln w="38100" cap="flat">
            <a:solidFill>
              <a:schemeClr val="bg1">
                <a:lumMod val="75000"/>
              </a:schemeClr>
            </a:solidFill>
            <a:prstDash val="solid"/>
            <a:miter lim="400000"/>
          </a:ln>
          <a:effectLst/>
        </p:spPr>
        <p:txBody>
          <a:bodyPr wrap="square" lIns="35719" tIns="35719" rIns="35719" bIns="35719" numCol="1" anchor="ctr">
            <a:noAutofit/>
          </a:bodyPr>
          <a:lstStyle/>
          <a:p>
            <a:endParaRPr sz="2532" dirty="0">
              <a:latin typeface="Nunito Sans ExtraLight" pitchFamily="2" charset="77"/>
            </a:endParaRPr>
          </a:p>
        </p:txBody>
      </p:sp>
      <p:sp>
        <p:nvSpPr>
          <p:cNvPr id="71" name="Shape 6502">
            <a:extLst>
              <a:ext uri="{FF2B5EF4-FFF2-40B4-BE49-F238E27FC236}">
                <a16:creationId xmlns:a16="http://schemas.microsoft.com/office/drawing/2014/main" id="{88BE1DB6-1CEE-FF4A-B6F2-FE32A904BB51}"/>
              </a:ext>
            </a:extLst>
          </p:cNvPr>
          <p:cNvSpPr/>
          <p:nvPr/>
        </p:nvSpPr>
        <p:spPr>
          <a:xfrm>
            <a:off x="5880016" y="2995860"/>
            <a:ext cx="3911031" cy="272806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0361" extrusionOk="0">
                <a:moveTo>
                  <a:pt x="21600" y="1439"/>
                </a:moveTo>
                <a:cubicBezTo>
                  <a:pt x="17018" y="-1239"/>
                  <a:pt x="12154" y="-155"/>
                  <a:pt x="7905" y="4491"/>
                </a:cubicBezTo>
                <a:cubicBezTo>
                  <a:pt x="4654" y="8046"/>
                  <a:pt x="1916" y="13543"/>
                  <a:pt x="0" y="20361"/>
                </a:cubicBezTo>
              </a:path>
            </a:pathLst>
          </a:custGeom>
          <a:noFill/>
          <a:ln w="38100" cap="flat">
            <a:solidFill>
              <a:schemeClr val="bg1">
                <a:lumMod val="75000"/>
              </a:schemeClr>
            </a:solidFill>
            <a:prstDash val="solid"/>
            <a:miter lim="400000"/>
          </a:ln>
          <a:effectLst/>
        </p:spPr>
        <p:txBody>
          <a:bodyPr wrap="square" lIns="35719" tIns="35719" rIns="35719" bIns="35719" numCol="1" anchor="ctr">
            <a:noAutofit/>
          </a:bodyPr>
          <a:lstStyle/>
          <a:p>
            <a:endParaRPr sz="2532" dirty="0">
              <a:latin typeface="Nunito Sans ExtraLight" pitchFamily="2" charset="77"/>
            </a:endParaRPr>
          </a:p>
        </p:txBody>
      </p:sp>
      <p:sp>
        <p:nvSpPr>
          <p:cNvPr id="73" name="Shape 6504">
            <a:extLst>
              <a:ext uri="{FF2B5EF4-FFF2-40B4-BE49-F238E27FC236}">
                <a16:creationId xmlns:a16="http://schemas.microsoft.com/office/drawing/2014/main" id="{1EFEEA05-84A8-2149-907F-0AF995C365A5}"/>
              </a:ext>
            </a:extLst>
          </p:cNvPr>
          <p:cNvSpPr/>
          <p:nvPr/>
        </p:nvSpPr>
        <p:spPr>
          <a:xfrm>
            <a:off x="6128791" y="2162499"/>
            <a:ext cx="322348" cy="472428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0800" y="10616"/>
                </a:moveTo>
                <a:cubicBezTo>
                  <a:pt x="8171" y="10616"/>
                  <a:pt x="6041" y="9162"/>
                  <a:pt x="6041" y="7369"/>
                </a:cubicBezTo>
                <a:cubicBezTo>
                  <a:pt x="6041" y="5576"/>
                  <a:pt x="8171" y="4122"/>
                  <a:pt x="10800" y="4122"/>
                </a:cubicBezTo>
                <a:cubicBezTo>
                  <a:pt x="13429" y="4122"/>
                  <a:pt x="15559" y="5576"/>
                  <a:pt x="15559" y="7369"/>
                </a:cubicBezTo>
                <a:cubicBezTo>
                  <a:pt x="15559" y="9162"/>
                  <a:pt x="13429" y="10616"/>
                  <a:pt x="10800" y="10616"/>
                </a:cubicBezTo>
                <a:close/>
                <a:moveTo>
                  <a:pt x="10800" y="0"/>
                </a:moveTo>
                <a:cubicBezTo>
                  <a:pt x="4836" y="0"/>
                  <a:pt x="0" y="3299"/>
                  <a:pt x="0" y="7369"/>
                </a:cubicBezTo>
                <a:cubicBezTo>
                  <a:pt x="0" y="11439"/>
                  <a:pt x="2090" y="15742"/>
                  <a:pt x="10800" y="21600"/>
                </a:cubicBezTo>
                <a:cubicBezTo>
                  <a:pt x="19510" y="15742"/>
                  <a:pt x="21600" y="11439"/>
                  <a:pt x="21600" y="7369"/>
                </a:cubicBezTo>
                <a:cubicBezTo>
                  <a:pt x="21600" y="3299"/>
                  <a:pt x="16764" y="0"/>
                  <a:pt x="10800" y="0"/>
                </a:cubicBezTo>
                <a:close/>
              </a:path>
            </a:pathLst>
          </a:custGeom>
          <a:gradFill>
            <a:gsLst>
              <a:gs pos="0">
                <a:schemeClr val="accent5"/>
              </a:gs>
              <a:gs pos="50000">
                <a:schemeClr val="accent2"/>
              </a:gs>
              <a:gs pos="99000">
                <a:srgbClr val="7030A0"/>
              </a:gs>
            </a:gsLst>
            <a:lin ang="2700000" scaled="0"/>
          </a:gradFill>
          <a:ln w="12700" cap="flat">
            <a:noFill/>
            <a:miter lim="400000"/>
          </a:ln>
          <a:effectLst/>
        </p:spPr>
        <p:txBody>
          <a:bodyPr wrap="square" lIns="0" tIns="0" rIns="0" bIns="0" numCol="1" anchor="ctr">
            <a:noAutofit/>
          </a:bodyPr>
          <a:lstStyle/>
          <a:p>
            <a:pPr>
              <a:defRPr>
                <a:solidFill>
                  <a:srgbClr val="4C4C4C"/>
                </a:solidFill>
              </a:defRPr>
            </a:pPr>
            <a:endParaRPr sz="2532" dirty="0">
              <a:latin typeface="Nunito Sans ExtraLight" pitchFamily="2" charset="77"/>
            </a:endParaRPr>
          </a:p>
        </p:txBody>
      </p:sp>
      <p:sp>
        <p:nvSpPr>
          <p:cNvPr id="74" name="Shape 6505">
            <a:extLst>
              <a:ext uri="{FF2B5EF4-FFF2-40B4-BE49-F238E27FC236}">
                <a16:creationId xmlns:a16="http://schemas.microsoft.com/office/drawing/2014/main" id="{586F4FC9-E49B-4A42-B329-3D758A2B1CE6}"/>
              </a:ext>
            </a:extLst>
          </p:cNvPr>
          <p:cNvSpPr/>
          <p:nvPr/>
        </p:nvSpPr>
        <p:spPr>
          <a:xfrm>
            <a:off x="9637243" y="2717068"/>
            <a:ext cx="322348" cy="472427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0800" y="10616"/>
                </a:moveTo>
                <a:cubicBezTo>
                  <a:pt x="8171" y="10616"/>
                  <a:pt x="6041" y="9162"/>
                  <a:pt x="6041" y="7369"/>
                </a:cubicBezTo>
                <a:cubicBezTo>
                  <a:pt x="6041" y="5576"/>
                  <a:pt x="8171" y="4122"/>
                  <a:pt x="10800" y="4122"/>
                </a:cubicBezTo>
                <a:cubicBezTo>
                  <a:pt x="13429" y="4122"/>
                  <a:pt x="15559" y="5576"/>
                  <a:pt x="15559" y="7369"/>
                </a:cubicBezTo>
                <a:cubicBezTo>
                  <a:pt x="15559" y="9162"/>
                  <a:pt x="13429" y="10616"/>
                  <a:pt x="10800" y="10616"/>
                </a:cubicBezTo>
                <a:close/>
                <a:moveTo>
                  <a:pt x="10800" y="0"/>
                </a:moveTo>
                <a:cubicBezTo>
                  <a:pt x="4836" y="0"/>
                  <a:pt x="0" y="3299"/>
                  <a:pt x="0" y="7369"/>
                </a:cubicBezTo>
                <a:cubicBezTo>
                  <a:pt x="0" y="11439"/>
                  <a:pt x="2090" y="15742"/>
                  <a:pt x="10800" y="21600"/>
                </a:cubicBezTo>
                <a:cubicBezTo>
                  <a:pt x="19510" y="15742"/>
                  <a:pt x="21600" y="11439"/>
                  <a:pt x="21600" y="7369"/>
                </a:cubicBezTo>
                <a:cubicBezTo>
                  <a:pt x="21600" y="3299"/>
                  <a:pt x="16764" y="0"/>
                  <a:pt x="10800" y="0"/>
                </a:cubicBezTo>
                <a:close/>
              </a:path>
            </a:pathLst>
          </a:custGeom>
          <a:gradFill>
            <a:gsLst>
              <a:gs pos="0">
                <a:schemeClr val="accent5"/>
              </a:gs>
              <a:gs pos="50000">
                <a:schemeClr val="accent2"/>
              </a:gs>
              <a:gs pos="99000">
                <a:srgbClr val="7030A0"/>
              </a:gs>
            </a:gsLst>
            <a:lin ang="2700000" scaled="0"/>
          </a:gradFill>
          <a:ln w="12700" cap="flat">
            <a:noFill/>
            <a:miter lim="400000"/>
          </a:ln>
          <a:effectLst/>
        </p:spPr>
        <p:txBody>
          <a:bodyPr wrap="square" lIns="0" tIns="0" rIns="0" bIns="0" numCol="1" anchor="ctr">
            <a:noAutofit/>
          </a:bodyPr>
          <a:lstStyle/>
          <a:p>
            <a:pPr>
              <a:defRPr>
                <a:solidFill>
                  <a:srgbClr val="4C4C4C"/>
                </a:solidFill>
              </a:defRPr>
            </a:pPr>
            <a:endParaRPr sz="2532" dirty="0">
              <a:latin typeface="Nunito Sans ExtraLight" pitchFamily="2" charset="77"/>
            </a:endParaRPr>
          </a:p>
        </p:txBody>
      </p:sp>
      <p:sp>
        <p:nvSpPr>
          <p:cNvPr id="75" name="Shape 6506">
            <a:extLst>
              <a:ext uri="{FF2B5EF4-FFF2-40B4-BE49-F238E27FC236}">
                <a16:creationId xmlns:a16="http://schemas.microsoft.com/office/drawing/2014/main" id="{692468A9-8159-E642-B409-FF8956152901}"/>
              </a:ext>
            </a:extLst>
          </p:cNvPr>
          <p:cNvSpPr/>
          <p:nvPr/>
        </p:nvSpPr>
        <p:spPr>
          <a:xfrm>
            <a:off x="3136862" y="2265137"/>
            <a:ext cx="322348" cy="472427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0800" y="10616"/>
                </a:moveTo>
                <a:cubicBezTo>
                  <a:pt x="8171" y="10616"/>
                  <a:pt x="6041" y="9162"/>
                  <a:pt x="6041" y="7369"/>
                </a:cubicBezTo>
                <a:cubicBezTo>
                  <a:pt x="6041" y="5576"/>
                  <a:pt x="8171" y="4122"/>
                  <a:pt x="10800" y="4122"/>
                </a:cubicBezTo>
                <a:cubicBezTo>
                  <a:pt x="13429" y="4122"/>
                  <a:pt x="15559" y="5576"/>
                  <a:pt x="15559" y="7369"/>
                </a:cubicBezTo>
                <a:cubicBezTo>
                  <a:pt x="15559" y="9162"/>
                  <a:pt x="13429" y="10616"/>
                  <a:pt x="10800" y="10616"/>
                </a:cubicBezTo>
                <a:close/>
                <a:moveTo>
                  <a:pt x="10800" y="0"/>
                </a:moveTo>
                <a:cubicBezTo>
                  <a:pt x="4836" y="0"/>
                  <a:pt x="0" y="3299"/>
                  <a:pt x="0" y="7369"/>
                </a:cubicBezTo>
                <a:cubicBezTo>
                  <a:pt x="0" y="11439"/>
                  <a:pt x="2090" y="15742"/>
                  <a:pt x="10800" y="21600"/>
                </a:cubicBezTo>
                <a:cubicBezTo>
                  <a:pt x="19510" y="15742"/>
                  <a:pt x="21600" y="11439"/>
                  <a:pt x="21600" y="7369"/>
                </a:cubicBezTo>
                <a:cubicBezTo>
                  <a:pt x="21600" y="3299"/>
                  <a:pt x="16764" y="0"/>
                  <a:pt x="10800" y="0"/>
                </a:cubicBezTo>
                <a:close/>
              </a:path>
            </a:pathLst>
          </a:custGeom>
          <a:gradFill>
            <a:gsLst>
              <a:gs pos="0">
                <a:schemeClr val="accent5"/>
              </a:gs>
              <a:gs pos="50000">
                <a:schemeClr val="accent2"/>
              </a:gs>
              <a:gs pos="99000">
                <a:srgbClr val="7030A0"/>
              </a:gs>
            </a:gsLst>
            <a:lin ang="27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45720" tIns="22860" rIns="45720" bIns="2286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sz="900" dirty="0">
              <a:latin typeface="Nunito Sans ExtraLight" pitchFamily="2" charset="77"/>
            </a:endParaRPr>
          </a:p>
        </p:txBody>
      </p:sp>
      <p:sp>
        <p:nvSpPr>
          <p:cNvPr id="77" name="Shape 6507">
            <a:extLst>
              <a:ext uri="{FF2B5EF4-FFF2-40B4-BE49-F238E27FC236}">
                <a16:creationId xmlns:a16="http://schemas.microsoft.com/office/drawing/2014/main" id="{5ECCC8D5-ABD9-B14F-889B-8CA40D101248}"/>
              </a:ext>
            </a:extLst>
          </p:cNvPr>
          <p:cNvSpPr/>
          <p:nvPr/>
        </p:nvSpPr>
        <p:spPr>
          <a:xfrm>
            <a:off x="4124814" y="4763273"/>
            <a:ext cx="322348" cy="472428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0800" y="10616"/>
                </a:moveTo>
                <a:cubicBezTo>
                  <a:pt x="8171" y="10616"/>
                  <a:pt x="6041" y="9162"/>
                  <a:pt x="6041" y="7369"/>
                </a:cubicBezTo>
                <a:cubicBezTo>
                  <a:pt x="6041" y="5576"/>
                  <a:pt x="8171" y="4122"/>
                  <a:pt x="10800" y="4122"/>
                </a:cubicBezTo>
                <a:cubicBezTo>
                  <a:pt x="13429" y="4122"/>
                  <a:pt x="15559" y="5576"/>
                  <a:pt x="15559" y="7369"/>
                </a:cubicBezTo>
                <a:cubicBezTo>
                  <a:pt x="15559" y="9162"/>
                  <a:pt x="13429" y="10616"/>
                  <a:pt x="10800" y="10616"/>
                </a:cubicBezTo>
                <a:close/>
                <a:moveTo>
                  <a:pt x="10800" y="0"/>
                </a:moveTo>
                <a:cubicBezTo>
                  <a:pt x="4836" y="0"/>
                  <a:pt x="0" y="3299"/>
                  <a:pt x="0" y="7369"/>
                </a:cubicBezTo>
                <a:cubicBezTo>
                  <a:pt x="0" y="11439"/>
                  <a:pt x="2090" y="15742"/>
                  <a:pt x="10800" y="21600"/>
                </a:cubicBezTo>
                <a:cubicBezTo>
                  <a:pt x="19510" y="15742"/>
                  <a:pt x="21600" y="11439"/>
                  <a:pt x="21600" y="7369"/>
                </a:cubicBezTo>
                <a:cubicBezTo>
                  <a:pt x="21600" y="3299"/>
                  <a:pt x="16764" y="0"/>
                  <a:pt x="10800" y="0"/>
                </a:cubicBezTo>
                <a:close/>
              </a:path>
            </a:pathLst>
          </a:custGeom>
          <a:gradFill>
            <a:gsLst>
              <a:gs pos="0">
                <a:schemeClr val="accent5"/>
              </a:gs>
              <a:gs pos="50000">
                <a:schemeClr val="accent2"/>
              </a:gs>
              <a:gs pos="99000">
                <a:srgbClr val="7030A0"/>
              </a:gs>
            </a:gsLst>
            <a:lin ang="2700000" scaled="0"/>
          </a:gradFill>
          <a:ln w="12700" cap="flat">
            <a:noFill/>
            <a:miter lim="400000"/>
          </a:ln>
          <a:effectLst/>
        </p:spPr>
        <p:txBody>
          <a:bodyPr wrap="square" lIns="0" tIns="0" rIns="0" bIns="0" numCol="1" anchor="ctr">
            <a:noAutofit/>
          </a:bodyPr>
          <a:lstStyle/>
          <a:p>
            <a:pPr>
              <a:defRPr>
                <a:solidFill>
                  <a:srgbClr val="4C4C4C"/>
                </a:solidFill>
              </a:defRPr>
            </a:pPr>
            <a:endParaRPr sz="2532" dirty="0">
              <a:latin typeface="Nunito Sans ExtraLight" pitchFamily="2" charset="77"/>
            </a:endParaRPr>
          </a:p>
        </p:txBody>
      </p:sp>
      <p:sp>
        <p:nvSpPr>
          <p:cNvPr id="79" name="TextBox 78">
            <a:extLst>
              <a:ext uri="{FF2B5EF4-FFF2-40B4-BE49-F238E27FC236}">
                <a16:creationId xmlns:a16="http://schemas.microsoft.com/office/drawing/2014/main" id="{FB2B5A63-7144-DC44-9D28-775D1BCE74AF}"/>
              </a:ext>
            </a:extLst>
          </p:cNvPr>
          <p:cNvSpPr txBox="1"/>
          <p:nvPr/>
        </p:nvSpPr>
        <p:spPr>
          <a:xfrm>
            <a:off x="2641484" y="2862673"/>
            <a:ext cx="1308371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ru-RU" sz="1600" b="1" spc="75" dirty="0">
                <a:solidFill>
                  <a:schemeClr val="tx2"/>
                </a:solidFill>
                <a:latin typeface="Commissioner ExtraBold" pitchFamily="2" charset="0"/>
                <a:ea typeface="Source Sans Pro" panose="020B0503030403020204" pitchFamily="34" charset="0"/>
                <a:cs typeface="Lato Heavy" panose="020F0502020204030203" pitchFamily="34" charset="0"/>
              </a:rPr>
              <a:t>ТОРОНТО</a:t>
            </a:r>
            <a:endParaRPr lang="en-US" sz="1600" b="1" spc="75" dirty="0">
              <a:solidFill>
                <a:schemeClr val="tx2"/>
              </a:solidFill>
              <a:latin typeface="Commissioner ExtraBold" pitchFamily="2" charset="0"/>
              <a:ea typeface="Source Sans Pro" panose="020B0503030403020204" pitchFamily="34" charset="0"/>
              <a:cs typeface="Lato Heavy" panose="020F0502020204030203" pitchFamily="34" charset="0"/>
            </a:endParaRPr>
          </a:p>
        </p:txBody>
      </p:sp>
      <p:sp>
        <p:nvSpPr>
          <p:cNvPr id="81" name="TextBox 80">
            <a:extLst>
              <a:ext uri="{FF2B5EF4-FFF2-40B4-BE49-F238E27FC236}">
                <a16:creationId xmlns:a16="http://schemas.microsoft.com/office/drawing/2014/main" id="{005D6EC0-EAA4-C649-9F46-CE34FE5CFC32}"/>
              </a:ext>
            </a:extLst>
          </p:cNvPr>
          <p:cNvSpPr txBox="1"/>
          <p:nvPr/>
        </p:nvSpPr>
        <p:spPr>
          <a:xfrm>
            <a:off x="3494561" y="5341533"/>
            <a:ext cx="155363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ru-RU" sz="1600" spc="75" dirty="0">
                <a:solidFill>
                  <a:schemeClr val="tx2"/>
                </a:solidFill>
                <a:latin typeface="Commissioner ExtraBold" pitchFamily="2" charset="0"/>
                <a:ea typeface="Lato Light" panose="020F0502020204030203" pitchFamily="34" charset="0"/>
                <a:cs typeface="Lato Light" panose="020F0502020204030203" pitchFamily="34" charset="0"/>
              </a:rPr>
              <a:t>САН-ПАУЛУ</a:t>
            </a:r>
            <a:endParaRPr lang="en-US" sz="1600" spc="75" dirty="0">
              <a:solidFill>
                <a:schemeClr val="tx2"/>
              </a:solidFill>
              <a:latin typeface="Commissioner ExtraBold" pitchFamily="2" charset="0"/>
              <a:ea typeface="Lato Light" panose="020F0502020204030203" pitchFamily="34" charset="0"/>
              <a:cs typeface="Lato Light" panose="020F0502020204030203" pitchFamily="34" charset="0"/>
            </a:endParaRPr>
          </a:p>
        </p:txBody>
      </p:sp>
      <p:sp>
        <p:nvSpPr>
          <p:cNvPr id="82" name="TextBox 81">
            <a:extLst>
              <a:ext uri="{FF2B5EF4-FFF2-40B4-BE49-F238E27FC236}">
                <a16:creationId xmlns:a16="http://schemas.microsoft.com/office/drawing/2014/main" id="{DDB94E34-9E01-AC41-A1A3-011123703501}"/>
              </a:ext>
            </a:extLst>
          </p:cNvPr>
          <p:cNvSpPr txBox="1"/>
          <p:nvPr/>
        </p:nvSpPr>
        <p:spPr>
          <a:xfrm>
            <a:off x="5640636" y="2646116"/>
            <a:ext cx="1933543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ru-RU" sz="1600" spc="75" dirty="0">
                <a:solidFill>
                  <a:schemeClr val="tx2"/>
                </a:solidFill>
                <a:latin typeface="Commissioner ExtraBold" pitchFamily="2" charset="0"/>
                <a:ea typeface="Lato Light" panose="020F0502020204030203" pitchFamily="34" charset="0"/>
                <a:cs typeface="Lato Light" panose="020F0502020204030203" pitchFamily="34" charset="0"/>
              </a:rPr>
              <a:t>КАЛИНИНГРАД</a:t>
            </a:r>
            <a:endParaRPr lang="en-US" sz="1600" spc="75" dirty="0">
              <a:solidFill>
                <a:schemeClr val="tx2"/>
              </a:solidFill>
              <a:latin typeface="Commissioner ExtraBold" pitchFamily="2" charset="0"/>
              <a:ea typeface="Lato Light" panose="020F0502020204030203" pitchFamily="34" charset="0"/>
              <a:cs typeface="Lato Light" panose="020F0502020204030203" pitchFamily="34" charset="0"/>
            </a:endParaRPr>
          </a:p>
        </p:txBody>
      </p:sp>
      <p:sp>
        <p:nvSpPr>
          <p:cNvPr id="83" name="TextBox 82">
            <a:extLst>
              <a:ext uri="{FF2B5EF4-FFF2-40B4-BE49-F238E27FC236}">
                <a16:creationId xmlns:a16="http://schemas.microsoft.com/office/drawing/2014/main" id="{7D0B4EBE-7DA6-E147-A4E0-FFF4C011F2EB}"/>
              </a:ext>
            </a:extLst>
          </p:cNvPr>
          <p:cNvSpPr txBox="1"/>
          <p:nvPr/>
        </p:nvSpPr>
        <p:spPr>
          <a:xfrm>
            <a:off x="9292067" y="3287927"/>
            <a:ext cx="998991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ru-RU" sz="1600" spc="75" dirty="0">
                <a:solidFill>
                  <a:schemeClr val="tx2"/>
                </a:solidFill>
                <a:latin typeface="Commissioner ExtraBold" pitchFamily="2" charset="0"/>
                <a:ea typeface="Lato Light" panose="020F0502020204030203" pitchFamily="34" charset="0"/>
                <a:cs typeface="Lato Light" panose="020F0502020204030203" pitchFamily="34" charset="0"/>
              </a:rPr>
              <a:t>ТОКИО</a:t>
            </a:r>
            <a:endParaRPr lang="en-US" sz="1600" spc="75" dirty="0">
              <a:solidFill>
                <a:schemeClr val="tx2"/>
              </a:solidFill>
              <a:latin typeface="Commissioner ExtraBold" pitchFamily="2" charset="0"/>
              <a:ea typeface="Lato Light" panose="020F0502020204030203" pitchFamily="34" charset="0"/>
              <a:cs typeface="Lato Light" panose="020F0502020204030203" pitchFamily="34" charset="0"/>
            </a:endParaRPr>
          </a:p>
        </p:txBody>
      </p:sp>
      <p:sp>
        <p:nvSpPr>
          <p:cNvPr id="67" name="Shape 6498">
            <a:extLst>
              <a:ext uri="{FF2B5EF4-FFF2-40B4-BE49-F238E27FC236}">
                <a16:creationId xmlns:a16="http://schemas.microsoft.com/office/drawing/2014/main" id="{1FD5C76A-C4E3-E74A-A027-9C25CC0E954E}"/>
              </a:ext>
            </a:extLst>
          </p:cNvPr>
          <p:cNvSpPr/>
          <p:nvPr/>
        </p:nvSpPr>
        <p:spPr>
          <a:xfrm>
            <a:off x="4938943" y="5718668"/>
            <a:ext cx="1852422" cy="495711"/>
          </a:xfrm>
          <a:prstGeom prst="roundRect">
            <a:avLst>
              <a:gd name="adj" fmla="val 50000"/>
            </a:avLst>
          </a:prstGeom>
          <a:gradFill>
            <a:gsLst>
              <a:gs pos="0">
                <a:schemeClr val="accent5"/>
              </a:gs>
              <a:gs pos="50000">
                <a:schemeClr val="accent2"/>
              </a:gs>
              <a:gs pos="99000">
                <a:srgbClr val="7030A0"/>
              </a:gs>
            </a:gsLst>
            <a:lin ang="2700000" scaled="0"/>
          </a:gradFill>
          <a:ln w="12700" cap="flat">
            <a:noFill/>
            <a:miter lim="400000"/>
          </a:ln>
          <a:effectLst/>
          <a:extLst>
            <a:ext uri="{C572A759-6A51-4108-AA02-DFA0A04FC94B}">
              <ma14:wrappingTextBoxFlag xmlns="" xmlns:ma14="http://schemas.microsoft.com/office/mac/drawingml/2011/main" val="1"/>
            </a:ext>
          </a:extLst>
        </p:spPr>
        <p:txBody>
          <a:bodyPr wrap="square" lIns="0" tIns="0" rIns="0" bIns="0" numCol="1" anchor="ctr">
            <a:noAutofit/>
          </a:bodyPr>
          <a:lstStyle>
            <a:lvl1pPr defTabSz="584200">
              <a:lnSpc>
                <a:spcPct val="100000"/>
              </a:lnSpc>
              <a:spcBef>
                <a:spcPts val="0"/>
              </a:spcBef>
              <a:defRPr sz="1500" cap="all">
                <a:solidFill>
                  <a:srgbClr val="FFFFFF"/>
                </a:solidFill>
                <a:latin typeface="Helvetica Neue"/>
                <a:ea typeface="Helvetica Neue"/>
                <a:cs typeface="Helvetica Neue"/>
                <a:sym typeface="Helvetica Neue"/>
              </a:defRPr>
            </a:lvl1pPr>
          </a:lstStyle>
          <a:p>
            <a:endParaRPr sz="1055" dirty="0">
              <a:latin typeface="Nunito Sans ExtraLight" pitchFamily="2" charset="77"/>
              <a:ea typeface="Lato Light" panose="020F0502020204030203" pitchFamily="34" charset="0"/>
              <a:cs typeface="Lato Light" panose="020F0502020204030203" pitchFamily="34" charset="0"/>
            </a:endParaRPr>
          </a:p>
        </p:txBody>
      </p:sp>
      <p:sp>
        <p:nvSpPr>
          <p:cNvPr id="78" name="TextBox 77">
            <a:extLst>
              <a:ext uri="{FF2B5EF4-FFF2-40B4-BE49-F238E27FC236}">
                <a16:creationId xmlns:a16="http://schemas.microsoft.com/office/drawing/2014/main" id="{3EE9D46C-C4D3-744D-A1B6-55034563A67C}"/>
              </a:ext>
            </a:extLst>
          </p:cNvPr>
          <p:cNvSpPr txBox="1"/>
          <p:nvPr/>
        </p:nvSpPr>
        <p:spPr>
          <a:xfrm>
            <a:off x="5062692" y="5797246"/>
            <a:ext cx="1604927" cy="338554"/>
          </a:xfrm>
          <a:prstGeom prst="rect">
            <a:avLst/>
          </a:prstGeom>
          <a:noFill/>
        </p:spPr>
        <p:txBody>
          <a:bodyPr wrap="none" rtlCol="0" anchor="ctr" anchorCtr="0">
            <a:spAutoFit/>
          </a:bodyPr>
          <a:lstStyle/>
          <a:p>
            <a:pPr algn="ctr"/>
            <a:r>
              <a:rPr lang="ru-RU" sz="1600" spc="75" dirty="0">
                <a:solidFill>
                  <a:schemeClr val="bg1"/>
                </a:solidFill>
                <a:latin typeface="Commissioner ExtraBold" pitchFamily="2" charset="0"/>
                <a:ea typeface="Source Sans Pro" panose="020B0503030403020204" pitchFamily="34" charset="0"/>
                <a:cs typeface="Lato Heavy" panose="020F0502020204030203" pitchFamily="34" charset="0"/>
              </a:rPr>
              <a:t>ЗАГОЛОВОК</a:t>
            </a:r>
            <a:endParaRPr lang="en-US" sz="1600" spc="75" dirty="0">
              <a:solidFill>
                <a:schemeClr val="bg1"/>
              </a:solidFill>
              <a:latin typeface="Commissioner ExtraBold" pitchFamily="2" charset="0"/>
              <a:ea typeface="Source Sans Pro" panose="020B0503030403020204" pitchFamily="34" charset="0"/>
              <a:cs typeface="Lato Heavy" panose="020F0502020204030203" pitchFamily="34" charset="0"/>
            </a:endParaRPr>
          </a:p>
        </p:txBody>
      </p:sp>
      <p:sp>
        <p:nvSpPr>
          <p:cNvPr id="28" name="Rectangle 51">
            <a:extLst>
              <a:ext uri="{FF2B5EF4-FFF2-40B4-BE49-F238E27FC236}">
                <a16:creationId xmlns:a16="http://schemas.microsoft.com/office/drawing/2014/main" id="{C14C9626-2E8F-4B4A-B8DC-876BDF2CA720}"/>
              </a:ext>
            </a:extLst>
          </p:cNvPr>
          <p:cNvSpPr/>
          <p:nvPr/>
        </p:nvSpPr>
        <p:spPr>
          <a:xfrm rot="5400000">
            <a:off x="5562731" y="-5758844"/>
            <a:ext cx="1071740" cy="12271745"/>
          </a:xfrm>
          <a:prstGeom prst="rect">
            <a:avLst/>
          </a:prstGeom>
          <a:gradFill>
            <a:gsLst>
              <a:gs pos="0">
                <a:schemeClr val="accent5"/>
              </a:gs>
              <a:gs pos="50000">
                <a:schemeClr val="accent2"/>
              </a:gs>
              <a:gs pos="99000">
                <a:srgbClr val="7030A0"/>
              </a:gs>
            </a:gsLst>
            <a:lin ang="27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 dirty="0">
              <a:latin typeface="Nunito Sans ExtraLight" pitchFamily="2" charset="77"/>
            </a:endParaRPr>
          </a:p>
        </p:txBody>
      </p:sp>
      <p:grpSp>
        <p:nvGrpSpPr>
          <p:cNvPr id="2" name="Группа 1">
            <a:extLst>
              <a:ext uri="{FF2B5EF4-FFF2-40B4-BE49-F238E27FC236}">
                <a16:creationId xmlns:a16="http://schemas.microsoft.com/office/drawing/2014/main" id="{36F919EC-BD60-8232-2B84-645846E420A4}"/>
              </a:ext>
            </a:extLst>
          </p:cNvPr>
          <p:cNvGrpSpPr/>
          <p:nvPr/>
        </p:nvGrpSpPr>
        <p:grpSpPr>
          <a:xfrm>
            <a:off x="-39872" y="-510096"/>
            <a:ext cx="12299211" cy="2044088"/>
            <a:chOff x="-39872" y="-510096"/>
            <a:chExt cx="12299211" cy="2044088"/>
          </a:xfrm>
        </p:grpSpPr>
        <p:sp>
          <p:nvSpPr>
            <p:cNvPr id="3" name="Rectangle 51">
              <a:extLst>
                <a:ext uri="{FF2B5EF4-FFF2-40B4-BE49-F238E27FC236}">
                  <a16:creationId xmlns:a16="http://schemas.microsoft.com/office/drawing/2014/main" id="{EFFFE251-9F30-0148-58AB-C80ABFBE89DE}"/>
                </a:ext>
              </a:extLst>
            </p:cNvPr>
            <p:cNvSpPr/>
            <p:nvPr/>
          </p:nvSpPr>
          <p:spPr>
            <a:xfrm rot="5400000">
              <a:off x="5560131" y="-5733956"/>
              <a:ext cx="1071740" cy="12271745"/>
            </a:xfrm>
            <a:prstGeom prst="rect">
              <a:avLst/>
            </a:prstGeom>
            <a:gradFill>
              <a:gsLst>
                <a:gs pos="0">
                  <a:schemeClr val="accent5"/>
                </a:gs>
                <a:gs pos="50000">
                  <a:schemeClr val="accent2"/>
                </a:gs>
                <a:gs pos="99000">
                  <a:srgbClr val="7030A0"/>
                </a:gs>
              </a:gsLst>
              <a:lin ang="270000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900" dirty="0">
                <a:latin typeface="Nunito Sans ExtraLight" pitchFamily="2" charset="77"/>
              </a:endParaRPr>
            </a:p>
          </p:txBody>
        </p:sp>
        <p:grpSp>
          <p:nvGrpSpPr>
            <p:cNvPr id="4" name="Группа 3">
              <a:extLst>
                <a:ext uri="{FF2B5EF4-FFF2-40B4-BE49-F238E27FC236}">
                  <a16:creationId xmlns:a16="http://schemas.microsoft.com/office/drawing/2014/main" id="{6AD5F556-5EC5-C1BB-FA49-AD9FC747C17B}"/>
                </a:ext>
              </a:extLst>
            </p:cNvPr>
            <p:cNvGrpSpPr/>
            <p:nvPr/>
          </p:nvGrpSpPr>
          <p:grpSpPr>
            <a:xfrm>
              <a:off x="521908" y="-510096"/>
              <a:ext cx="11737431" cy="2044088"/>
              <a:chOff x="521908" y="-510096"/>
              <a:chExt cx="11737431" cy="2044088"/>
            </a:xfrm>
          </p:grpSpPr>
          <p:pic>
            <p:nvPicPr>
              <p:cNvPr id="5" name="Рисунок 4">
                <a:extLst>
                  <a:ext uri="{FF2B5EF4-FFF2-40B4-BE49-F238E27FC236}">
                    <a16:creationId xmlns:a16="http://schemas.microsoft.com/office/drawing/2014/main" id="{6AABAAE3-6F03-6704-505F-288E6C2804AC}"/>
                  </a:ext>
                </a:extLst>
              </p:cNvPr>
              <p:cNvPicPr>
                <a:picLocks noChangeAspect="1"/>
              </p:cNvPicPr>
              <p:nvPr/>
            </p:nvPicPr>
            <p:blipFill rotWithShape="1">
              <a:blip r:embed="rId2">
                <a:extLst>
                  <a:ext uri="{96DAC541-7B7A-43D3-8B79-37D633B846F1}">
                    <asvg:svgBlip xmlns:asvg="http://schemas.microsoft.com/office/drawing/2016/SVG/main" r:embed="rId3"/>
                  </a:ext>
                </a:extLst>
              </a:blip>
              <a:srcRect l="25621"/>
              <a:stretch/>
            </p:blipFill>
            <p:spPr>
              <a:xfrm>
                <a:off x="9655629" y="-510096"/>
                <a:ext cx="2603710" cy="1969066"/>
              </a:xfrm>
              <a:prstGeom prst="rect">
                <a:avLst/>
              </a:prstGeom>
            </p:spPr>
          </p:pic>
          <p:grpSp>
            <p:nvGrpSpPr>
              <p:cNvPr id="6" name="Группа 5">
                <a:extLst>
                  <a:ext uri="{FF2B5EF4-FFF2-40B4-BE49-F238E27FC236}">
                    <a16:creationId xmlns:a16="http://schemas.microsoft.com/office/drawing/2014/main" id="{351155E4-F17E-BE9A-915B-E6FA90782E0D}"/>
                  </a:ext>
                </a:extLst>
              </p:cNvPr>
              <p:cNvGrpSpPr/>
              <p:nvPr/>
            </p:nvGrpSpPr>
            <p:grpSpPr>
              <a:xfrm>
                <a:off x="521908" y="-19037"/>
                <a:ext cx="9658873" cy="1553029"/>
                <a:chOff x="521908" y="-19037"/>
                <a:chExt cx="9658873" cy="1553029"/>
              </a:xfrm>
            </p:grpSpPr>
            <p:sp>
              <p:nvSpPr>
                <p:cNvPr id="7" name="Номер слайда 2">
                  <a:extLst>
                    <a:ext uri="{FF2B5EF4-FFF2-40B4-BE49-F238E27FC236}">
                      <a16:creationId xmlns:a16="http://schemas.microsoft.com/office/drawing/2014/main" id="{34E9955B-1BFD-10F6-D41D-DF734AD9E17B}"/>
                    </a:ext>
                  </a:extLst>
                </p:cNvPr>
                <p:cNvSpPr txBox="1">
                  <a:spLocks/>
                </p:cNvSpPr>
                <p:nvPr/>
              </p:nvSpPr>
              <p:spPr>
                <a:xfrm>
                  <a:off x="521908" y="-19037"/>
                  <a:ext cx="3478911" cy="276999"/>
                </a:xfrm>
                <a:prstGeom prst="rect">
                  <a:avLst/>
                </a:prstGeom>
              </p:spPr>
              <p:txBody>
                <a:bodyPr/>
                <a:lstStyle>
                  <a:defPPr>
                    <a:defRPr lang="ru-RU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fld id="{B6F15528-21DE-4FAA-801E-634DDDAF4B2B}" type="slidenum">
                    <a:rPr lang="ru-RU" sz="5400" b="1" smtClean="0">
                      <a:solidFill>
                        <a:schemeClr val="bg1">
                          <a:lumMod val="65000"/>
                        </a:schemeClr>
                      </a:solidFill>
                      <a:latin typeface="Commissioner ExtraBold" pitchFamily="2" charset="0"/>
                      <a:cs typeface="Arial" panose="020B0604020202020204" pitchFamily="34" charset="0"/>
                    </a:rPr>
                    <a:pPr/>
                    <a:t>32</a:t>
                  </a:fld>
                  <a:endParaRPr lang="ru-RU" sz="5400" b="1" dirty="0">
                    <a:solidFill>
                      <a:schemeClr val="bg1">
                        <a:lumMod val="65000"/>
                      </a:schemeClr>
                    </a:solidFill>
                    <a:latin typeface="Commissioner ExtraBold" pitchFamily="2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8" name="Заголовок 1">
                  <a:extLst>
                    <a:ext uri="{FF2B5EF4-FFF2-40B4-BE49-F238E27FC236}">
                      <a16:creationId xmlns:a16="http://schemas.microsoft.com/office/drawing/2014/main" id="{941950F5-54C6-6867-49C3-17FBD7AFD03B}"/>
                    </a:ext>
                  </a:extLst>
                </p:cNvPr>
                <p:cNvSpPr txBox="1">
                  <a:spLocks/>
                </p:cNvSpPr>
                <p:nvPr/>
              </p:nvSpPr>
              <p:spPr>
                <a:xfrm>
                  <a:off x="521908" y="446428"/>
                  <a:ext cx="9658873" cy="1087564"/>
                </a:xfrm>
                <a:prstGeom prst="rect">
                  <a:avLst/>
                </a:prstGeom>
                <a:effectLst>
                  <a:outerShdw sx="1000" sy="1000" algn="ctr" rotWithShape="0">
                    <a:schemeClr val="bg1"/>
                  </a:outerShdw>
                </a:effectLst>
              </p:spPr>
              <p:txBody>
                <a:bodyPr vert="horz" lIns="91440" tIns="45720" rIns="91440" bIns="45720" rtlCol="0" anchor="t">
                  <a:noAutofit/>
                </a:bodyPr>
                <a:lstStyle>
                  <a:lvl1pPr algn="l" defTabSz="914400" rtl="0" eaLnBrk="1" latinLnBrk="0" hangingPunct="1">
                    <a:lnSpc>
                      <a:spcPct val="90000"/>
                    </a:lnSpc>
                    <a:spcBef>
                      <a:spcPct val="0"/>
                    </a:spcBef>
                    <a:buNone/>
                    <a:defRPr sz="4400" kern="1200">
                      <a:solidFill>
                        <a:schemeClr val="tx1"/>
                      </a:solidFill>
                      <a:latin typeface="+mj-lt"/>
                      <a:ea typeface="+mj-ea"/>
                      <a:cs typeface="+mj-cs"/>
                    </a:defRPr>
                  </a:lvl1pPr>
                </a:lstStyle>
                <a:p>
                  <a:r>
                    <a:rPr lang="ru-RU" sz="2000" dirty="0">
                      <a:solidFill>
                        <a:schemeClr val="bg1"/>
                      </a:solidFill>
                      <a:latin typeface="Commissioner ExtraBold" pitchFamily="2" charset="0"/>
                    </a:rPr>
                    <a:t>ЗАГОЛОВОК ВЕКА</a:t>
                  </a:r>
                </a:p>
              </p:txBody>
            </p:sp>
          </p:grpSp>
        </p:grpSp>
      </p:grpSp>
    </p:spTree>
    <p:extLst>
      <p:ext uri="{BB962C8B-B14F-4D97-AF65-F5344CB8AC3E}">
        <p14:creationId xmlns:p14="http://schemas.microsoft.com/office/powerpoint/2010/main" val="4245904392"/>
      </p:ext>
    </p:extLst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Freeform 9">
            <a:extLst>
              <a:ext uri="{FF2B5EF4-FFF2-40B4-BE49-F238E27FC236}">
                <a16:creationId xmlns:a16="http://schemas.microsoft.com/office/drawing/2014/main" id="{DF9F9A58-6DA6-1F44-8A7E-1AEA834C4F83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-2830118" y="1888657"/>
            <a:ext cx="6175803" cy="1832361"/>
          </a:xfrm>
          <a:custGeom>
            <a:avLst/>
            <a:gdLst>
              <a:gd name="connsiteX0" fmla="*/ 8010930 w 8023328"/>
              <a:gd name="connsiteY0" fmla="*/ 2354267 h 2380521"/>
              <a:gd name="connsiteX1" fmla="*/ 8023328 w 8023328"/>
              <a:gd name="connsiteY1" fmla="*/ 2366665 h 2380521"/>
              <a:gd name="connsiteX2" fmla="*/ 8010930 w 8023328"/>
              <a:gd name="connsiteY2" fmla="*/ 2380521 h 2380521"/>
              <a:gd name="connsiteX3" fmla="*/ 7997074 w 8023328"/>
              <a:gd name="connsiteY3" fmla="*/ 2366665 h 2380521"/>
              <a:gd name="connsiteX4" fmla="*/ 8010930 w 8023328"/>
              <a:gd name="connsiteY4" fmla="*/ 2354267 h 2380521"/>
              <a:gd name="connsiteX5" fmla="*/ 7940099 w 8023328"/>
              <a:gd name="connsiteY5" fmla="*/ 2354267 h 2380521"/>
              <a:gd name="connsiteX6" fmla="*/ 7952497 w 8023328"/>
              <a:gd name="connsiteY6" fmla="*/ 2366665 h 2380521"/>
              <a:gd name="connsiteX7" fmla="*/ 7940099 w 8023328"/>
              <a:gd name="connsiteY7" fmla="*/ 2380521 h 2380521"/>
              <a:gd name="connsiteX8" fmla="*/ 7926243 w 8023328"/>
              <a:gd name="connsiteY8" fmla="*/ 2366665 h 2380521"/>
              <a:gd name="connsiteX9" fmla="*/ 7940099 w 8023328"/>
              <a:gd name="connsiteY9" fmla="*/ 2354267 h 2380521"/>
              <a:gd name="connsiteX10" fmla="*/ 7869269 w 8023328"/>
              <a:gd name="connsiteY10" fmla="*/ 2354267 h 2380521"/>
              <a:gd name="connsiteX11" fmla="*/ 7881667 w 8023328"/>
              <a:gd name="connsiteY11" fmla="*/ 2366665 h 2380521"/>
              <a:gd name="connsiteX12" fmla="*/ 7869269 w 8023328"/>
              <a:gd name="connsiteY12" fmla="*/ 2380521 h 2380521"/>
              <a:gd name="connsiteX13" fmla="*/ 7855413 w 8023328"/>
              <a:gd name="connsiteY13" fmla="*/ 2366665 h 2380521"/>
              <a:gd name="connsiteX14" fmla="*/ 7869269 w 8023328"/>
              <a:gd name="connsiteY14" fmla="*/ 2354267 h 2380521"/>
              <a:gd name="connsiteX15" fmla="*/ 7796980 w 8023328"/>
              <a:gd name="connsiteY15" fmla="*/ 2354267 h 2380521"/>
              <a:gd name="connsiteX16" fmla="*/ 7810836 w 8023328"/>
              <a:gd name="connsiteY16" fmla="*/ 2366665 h 2380521"/>
              <a:gd name="connsiteX17" fmla="*/ 7796980 w 8023328"/>
              <a:gd name="connsiteY17" fmla="*/ 2380521 h 2380521"/>
              <a:gd name="connsiteX18" fmla="*/ 7784582 w 8023328"/>
              <a:gd name="connsiteY18" fmla="*/ 2366665 h 2380521"/>
              <a:gd name="connsiteX19" fmla="*/ 7796980 w 8023328"/>
              <a:gd name="connsiteY19" fmla="*/ 2354267 h 2380521"/>
              <a:gd name="connsiteX20" fmla="*/ 8010930 w 8023328"/>
              <a:gd name="connsiteY20" fmla="*/ 2283438 h 2380521"/>
              <a:gd name="connsiteX21" fmla="*/ 8023328 w 8023328"/>
              <a:gd name="connsiteY21" fmla="*/ 2295835 h 2380521"/>
              <a:gd name="connsiteX22" fmla="*/ 8010930 w 8023328"/>
              <a:gd name="connsiteY22" fmla="*/ 2309691 h 2380521"/>
              <a:gd name="connsiteX23" fmla="*/ 7997074 w 8023328"/>
              <a:gd name="connsiteY23" fmla="*/ 2295835 h 2380521"/>
              <a:gd name="connsiteX24" fmla="*/ 8010930 w 8023328"/>
              <a:gd name="connsiteY24" fmla="*/ 2283438 h 2380521"/>
              <a:gd name="connsiteX25" fmla="*/ 7940099 w 8023328"/>
              <a:gd name="connsiteY25" fmla="*/ 2283438 h 2380521"/>
              <a:gd name="connsiteX26" fmla="*/ 7952497 w 8023328"/>
              <a:gd name="connsiteY26" fmla="*/ 2295835 h 2380521"/>
              <a:gd name="connsiteX27" fmla="*/ 7940099 w 8023328"/>
              <a:gd name="connsiteY27" fmla="*/ 2309691 h 2380521"/>
              <a:gd name="connsiteX28" fmla="*/ 7926243 w 8023328"/>
              <a:gd name="connsiteY28" fmla="*/ 2295835 h 2380521"/>
              <a:gd name="connsiteX29" fmla="*/ 7940099 w 8023328"/>
              <a:gd name="connsiteY29" fmla="*/ 2283438 h 2380521"/>
              <a:gd name="connsiteX30" fmla="*/ 7869269 w 8023328"/>
              <a:gd name="connsiteY30" fmla="*/ 2283438 h 2380521"/>
              <a:gd name="connsiteX31" fmla="*/ 7881667 w 8023328"/>
              <a:gd name="connsiteY31" fmla="*/ 2295835 h 2380521"/>
              <a:gd name="connsiteX32" fmla="*/ 7869269 w 8023328"/>
              <a:gd name="connsiteY32" fmla="*/ 2309691 h 2380521"/>
              <a:gd name="connsiteX33" fmla="*/ 7855413 w 8023328"/>
              <a:gd name="connsiteY33" fmla="*/ 2295835 h 2380521"/>
              <a:gd name="connsiteX34" fmla="*/ 7869269 w 8023328"/>
              <a:gd name="connsiteY34" fmla="*/ 2283438 h 2380521"/>
              <a:gd name="connsiteX35" fmla="*/ 7796980 w 8023328"/>
              <a:gd name="connsiteY35" fmla="*/ 2283438 h 2380521"/>
              <a:gd name="connsiteX36" fmla="*/ 7810836 w 8023328"/>
              <a:gd name="connsiteY36" fmla="*/ 2295835 h 2380521"/>
              <a:gd name="connsiteX37" fmla="*/ 7796980 w 8023328"/>
              <a:gd name="connsiteY37" fmla="*/ 2309691 h 2380521"/>
              <a:gd name="connsiteX38" fmla="*/ 7784582 w 8023328"/>
              <a:gd name="connsiteY38" fmla="*/ 2295835 h 2380521"/>
              <a:gd name="connsiteX39" fmla="*/ 7796980 w 8023328"/>
              <a:gd name="connsiteY39" fmla="*/ 2283438 h 2380521"/>
              <a:gd name="connsiteX40" fmla="*/ 7726151 w 8023328"/>
              <a:gd name="connsiteY40" fmla="*/ 2283438 h 2380521"/>
              <a:gd name="connsiteX41" fmla="*/ 7740007 w 8023328"/>
              <a:gd name="connsiteY41" fmla="*/ 2295835 h 2380521"/>
              <a:gd name="connsiteX42" fmla="*/ 7726151 w 8023328"/>
              <a:gd name="connsiteY42" fmla="*/ 2309691 h 2380521"/>
              <a:gd name="connsiteX43" fmla="*/ 7713753 w 8023328"/>
              <a:gd name="connsiteY43" fmla="*/ 2295835 h 2380521"/>
              <a:gd name="connsiteX44" fmla="*/ 7726151 w 8023328"/>
              <a:gd name="connsiteY44" fmla="*/ 2283438 h 2380521"/>
              <a:gd name="connsiteX45" fmla="*/ 7940099 w 8023328"/>
              <a:gd name="connsiteY45" fmla="*/ 2209234 h 2380521"/>
              <a:gd name="connsiteX46" fmla="*/ 7952497 w 8023328"/>
              <a:gd name="connsiteY46" fmla="*/ 2224022 h 2380521"/>
              <a:gd name="connsiteX47" fmla="*/ 7940099 w 8023328"/>
              <a:gd name="connsiteY47" fmla="*/ 2238810 h 2380521"/>
              <a:gd name="connsiteX48" fmla="*/ 7926243 w 8023328"/>
              <a:gd name="connsiteY48" fmla="*/ 2224022 h 2380521"/>
              <a:gd name="connsiteX49" fmla="*/ 7940099 w 8023328"/>
              <a:gd name="connsiteY49" fmla="*/ 2209234 h 2380521"/>
              <a:gd name="connsiteX50" fmla="*/ 7867811 w 8023328"/>
              <a:gd name="connsiteY50" fmla="*/ 2209234 h 2380521"/>
              <a:gd name="connsiteX51" fmla="*/ 7881667 w 8023328"/>
              <a:gd name="connsiteY51" fmla="*/ 2224022 h 2380521"/>
              <a:gd name="connsiteX52" fmla="*/ 7867811 w 8023328"/>
              <a:gd name="connsiteY52" fmla="*/ 2238810 h 2380521"/>
              <a:gd name="connsiteX53" fmla="*/ 7855413 w 8023328"/>
              <a:gd name="connsiteY53" fmla="*/ 2224022 h 2380521"/>
              <a:gd name="connsiteX54" fmla="*/ 7867811 w 8023328"/>
              <a:gd name="connsiteY54" fmla="*/ 2209234 h 2380521"/>
              <a:gd name="connsiteX55" fmla="*/ 7796980 w 8023328"/>
              <a:gd name="connsiteY55" fmla="*/ 2209234 h 2380521"/>
              <a:gd name="connsiteX56" fmla="*/ 7810836 w 8023328"/>
              <a:gd name="connsiteY56" fmla="*/ 2224022 h 2380521"/>
              <a:gd name="connsiteX57" fmla="*/ 7796980 w 8023328"/>
              <a:gd name="connsiteY57" fmla="*/ 2238810 h 2380521"/>
              <a:gd name="connsiteX58" fmla="*/ 7784582 w 8023328"/>
              <a:gd name="connsiteY58" fmla="*/ 2224022 h 2380521"/>
              <a:gd name="connsiteX59" fmla="*/ 7796980 w 8023328"/>
              <a:gd name="connsiteY59" fmla="*/ 2209234 h 2380521"/>
              <a:gd name="connsiteX60" fmla="*/ 7726151 w 8023328"/>
              <a:gd name="connsiteY60" fmla="*/ 2209234 h 2380521"/>
              <a:gd name="connsiteX61" fmla="*/ 7740007 w 8023328"/>
              <a:gd name="connsiteY61" fmla="*/ 2224022 h 2380521"/>
              <a:gd name="connsiteX62" fmla="*/ 7726151 w 8023328"/>
              <a:gd name="connsiteY62" fmla="*/ 2238810 h 2380521"/>
              <a:gd name="connsiteX63" fmla="*/ 7713753 w 8023328"/>
              <a:gd name="connsiteY63" fmla="*/ 2224022 h 2380521"/>
              <a:gd name="connsiteX64" fmla="*/ 7726151 w 8023328"/>
              <a:gd name="connsiteY64" fmla="*/ 2209234 h 2380521"/>
              <a:gd name="connsiteX65" fmla="*/ 7940099 w 8023328"/>
              <a:gd name="connsiteY65" fmla="*/ 2138403 h 2380521"/>
              <a:gd name="connsiteX66" fmla="*/ 7952497 w 8023328"/>
              <a:gd name="connsiteY66" fmla="*/ 2153192 h 2380521"/>
              <a:gd name="connsiteX67" fmla="*/ 7940099 w 8023328"/>
              <a:gd name="connsiteY67" fmla="*/ 2167981 h 2380521"/>
              <a:gd name="connsiteX68" fmla="*/ 7926243 w 8023328"/>
              <a:gd name="connsiteY68" fmla="*/ 2153192 h 2380521"/>
              <a:gd name="connsiteX69" fmla="*/ 7940099 w 8023328"/>
              <a:gd name="connsiteY69" fmla="*/ 2138403 h 2380521"/>
              <a:gd name="connsiteX70" fmla="*/ 7867811 w 8023328"/>
              <a:gd name="connsiteY70" fmla="*/ 2138403 h 2380521"/>
              <a:gd name="connsiteX71" fmla="*/ 7881667 w 8023328"/>
              <a:gd name="connsiteY71" fmla="*/ 2153192 h 2380521"/>
              <a:gd name="connsiteX72" fmla="*/ 7867811 w 8023328"/>
              <a:gd name="connsiteY72" fmla="*/ 2167981 h 2380521"/>
              <a:gd name="connsiteX73" fmla="*/ 7855413 w 8023328"/>
              <a:gd name="connsiteY73" fmla="*/ 2153192 h 2380521"/>
              <a:gd name="connsiteX74" fmla="*/ 7867811 w 8023328"/>
              <a:gd name="connsiteY74" fmla="*/ 2138403 h 2380521"/>
              <a:gd name="connsiteX75" fmla="*/ 7796980 w 8023328"/>
              <a:gd name="connsiteY75" fmla="*/ 2138403 h 2380521"/>
              <a:gd name="connsiteX76" fmla="*/ 7810836 w 8023328"/>
              <a:gd name="connsiteY76" fmla="*/ 2153192 h 2380521"/>
              <a:gd name="connsiteX77" fmla="*/ 7796980 w 8023328"/>
              <a:gd name="connsiteY77" fmla="*/ 2167981 h 2380521"/>
              <a:gd name="connsiteX78" fmla="*/ 7784582 w 8023328"/>
              <a:gd name="connsiteY78" fmla="*/ 2153192 h 2380521"/>
              <a:gd name="connsiteX79" fmla="*/ 7796980 w 8023328"/>
              <a:gd name="connsiteY79" fmla="*/ 2138403 h 2380521"/>
              <a:gd name="connsiteX80" fmla="*/ 7726151 w 8023328"/>
              <a:gd name="connsiteY80" fmla="*/ 2138403 h 2380521"/>
              <a:gd name="connsiteX81" fmla="*/ 7740007 w 8023328"/>
              <a:gd name="connsiteY81" fmla="*/ 2153192 h 2380521"/>
              <a:gd name="connsiteX82" fmla="*/ 7726151 w 8023328"/>
              <a:gd name="connsiteY82" fmla="*/ 2167981 h 2380521"/>
              <a:gd name="connsiteX83" fmla="*/ 7713753 w 8023328"/>
              <a:gd name="connsiteY83" fmla="*/ 2153192 h 2380521"/>
              <a:gd name="connsiteX84" fmla="*/ 7726151 w 8023328"/>
              <a:gd name="connsiteY84" fmla="*/ 2138403 h 2380521"/>
              <a:gd name="connsiteX85" fmla="*/ 7654337 w 8023328"/>
              <a:gd name="connsiteY85" fmla="*/ 2138403 h 2380521"/>
              <a:gd name="connsiteX86" fmla="*/ 7669126 w 8023328"/>
              <a:gd name="connsiteY86" fmla="*/ 2153192 h 2380521"/>
              <a:gd name="connsiteX87" fmla="*/ 7654337 w 8023328"/>
              <a:gd name="connsiteY87" fmla="*/ 2167981 h 2380521"/>
              <a:gd name="connsiteX88" fmla="*/ 7639549 w 8023328"/>
              <a:gd name="connsiteY88" fmla="*/ 2153192 h 2380521"/>
              <a:gd name="connsiteX89" fmla="*/ 7654337 w 8023328"/>
              <a:gd name="connsiteY89" fmla="*/ 2138403 h 2380521"/>
              <a:gd name="connsiteX90" fmla="*/ 7867811 w 8023328"/>
              <a:gd name="connsiteY90" fmla="*/ 2067574 h 2380521"/>
              <a:gd name="connsiteX91" fmla="*/ 7881667 w 8023328"/>
              <a:gd name="connsiteY91" fmla="*/ 2082362 h 2380521"/>
              <a:gd name="connsiteX92" fmla="*/ 7867811 w 8023328"/>
              <a:gd name="connsiteY92" fmla="*/ 2097150 h 2380521"/>
              <a:gd name="connsiteX93" fmla="*/ 7855413 w 8023328"/>
              <a:gd name="connsiteY93" fmla="*/ 2082362 h 2380521"/>
              <a:gd name="connsiteX94" fmla="*/ 7867811 w 8023328"/>
              <a:gd name="connsiteY94" fmla="*/ 2067574 h 2380521"/>
              <a:gd name="connsiteX95" fmla="*/ 7796980 w 8023328"/>
              <a:gd name="connsiteY95" fmla="*/ 2067574 h 2380521"/>
              <a:gd name="connsiteX96" fmla="*/ 7810836 w 8023328"/>
              <a:gd name="connsiteY96" fmla="*/ 2082362 h 2380521"/>
              <a:gd name="connsiteX97" fmla="*/ 7796980 w 8023328"/>
              <a:gd name="connsiteY97" fmla="*/ 2097150 h 2380521"/>
              <a:gd name="connsiteX98" fmla="*/ 7784582 w 8023328"/>
              <a:gd name="connsiteY98" fmla="*/ 2082362 h 2380521"/>
              <a:gd name="connsiteX99" fmla="*/ 7796980 w 8023328"/>
              <a:gd name="connsiteY99" fmla="*/ 2067574 h 2380521"/>
              <a:gd name="connsiteX100" fmla="*/ 7726151 w 8023328"/>
              <a:gd name="connsiteY100" fmla="*/ 2067574 h 2380521"/>
              <a:gd name="connsiteX101" fmla="*/ 7740007 w 8023328"/>
              <a:gd name="connsiteY101" fmla="*/ 2082362 h 2380521"/>
              <a:gd name="connsiteX102" fmla="*/ 7726151 w 8023328"/>
              <a:gd name="connsiteY102" fmla="*/ 2097150 h 2380521"/>
              <a:gd name="connsiteX103" fmla="*/ 7713753 w 8023328"/>
              <a:gd name="connsiteY103" fmla="*/ 2082362 h 2380521"/>
              <a:gd name="connsiteX104" fmla="*/ 7726151 w 8023328"/>
              <a:gd name="connsiteY104" fmla="*/ 2067574 h 2380521"/>
              <a:gd name="connsiteX105" fmla="*/ 7654337 w 8023328"/>
              <a:gd name="connsiteY105" fmla="*/ 2067574 h 2380521"/>
              <a:gd name="connsiteX106" fmla="*/ 7669126 w 8023328"/>
              <a:gd name="connsiteY106" fmla="*/ 2082362 h 2380521"/>
              <a:gd name="connsiteX107" fmla="*/ 7654337 w 8023328"/>
              <a:gd name="connsiteY107" fmla="*/ 2097150 h 2380521"/>
              <a:gd name="connsiteX108" fmla="*/ 7639549 w 8023328"/>
              <a:gd name="connsiteY108" fmla="*/ 2082362 h 2380521"/>
              <a:gd name="connsiteX109" fmla="*/ 7654337 w 8023328"/>
              <a:gd name="connsiteY109" fmla="*/ 2067574 h 2380521"/>
              <a:gd name="connsiteX110" fmla="*/ 7583507 w 8023328"/>
              <a:gd name="connsiteY110" fmla="*/ 2067574 h 2380521"/>
              <a:gd name="connsiteX111" fmla="*/ 7598297 w 8023328"/>
              <a:gd name="connsiteY111" fmla="*/ 2082362 h 2380521"/>
              <a:gd name="connsiteX112" fmla="*/ 7583507 w 8023328"/>
              <a:gd name="connsiteY112" fmla="*/ 2097150 h 2380521"/>
              <a:gd name="connsiteX113" fmla="*/ 7568718 w 8023328"/>
              <a:gd name="connsiteY113" fmla="*/ 2082362 h 2380521"/>
              <a:gd name="connsiteX114" fmla="*/ 7583507 w 8023328"/>
              <a:gd name="connsiteY114" fmla="*/ 2067574 h 2380521"/>
              <a:gd name="connsiteX115" fmla="*/ 7867811 w 8023328"/>
              <a:gd name="connsiteY115" fmla="*/ 1996742 h 2380521"/>
              <a:gd name="connsiteX116" fmla="*/ 7881667 w 8023328"/>
              <a:gd name="connsiteY116" fmla="*/ 2010598 h 2380521"/>
              <a:gd name="connsiteX117" fmla="*/ 7867811 w 8023328"/>
              <a:gd name="connsiteY117" fmla="*/ 2022995 h 2380521"/>
              <a:gd name="connsiteX118" fmla="*/ 7855413 w 8023328"/>
              <a:gd name="connsiteY118" fmla="*/ 2010598 h 2380521"/>
              <a:gd name="connsiteX119" fmla="*/ 7867811 w 8023328"/>
              <a:gd name="connsiteY119" fmla="*/ 1996742 h 2380521"/>
              <a:gd name="connsiteX120" fmla="*/ 7796980 w 8023328"/>
              <a:gd name="connsiteY120" fmla="*/ 1996742 h 2380521"/>
              <a:gd name="connsiteX121" fmla="*/ 7810836 w 8023328"/>
              <a:gd name="connsiteY121" fmla="*/ 2010598 h 2380521"/>
              <a:gd name="connsiteX122" fmla="*/ 7796980 w 8023328"/>
              <a:gd name="connsiteY122" fmla="*/ 2022995 h 2380521"/>
              <a:gd name="connsiteX123" fmla="*/ 7784582 w 8023328"/>
              <a:gd name="connsiteY123" fmla="*/ 2010598 h 2380521"/>
              <a:gd name="connsiteX124" fmla="*/ 7796980 w 8023328"/>
              <a:gd name="connsiteY124" fmla="*/ 1996742 h 2380521"/>
              <a:gd name="connsiteX125" fmla="*/ 7726151 w 8023328"/>
              <a:gd name="connsiteY125" fmla="*/ 1996742 h 2380521"/>
              <a:gd name="connsiteX126" fmla="*/ 7740007 w 8023328"/>
              <a:gd name="connsiteY126" fmla="*/ 2010598 h 2380521"/>
              <a:gd name="connsiteX127" fmla="*/ 7726151 w 8023328"/>
              <a:gd name="connsiteY127" fmla="*/ 2022995 h 2380521"/>
              <a:gd name="connsiteX128" fmla="*/ 7713753 w 8023328"/>
              <a:gd name="connsiteY128" fmla="*/ 2010598 h 2380521"/>
              <a:gd name="connsiteX129" fmla="*/ 7726151 w 8023328"/>
              <a:gd name="connsiteY129" fmla="*/ 1996742 h 2380521"/>
              <a:gd name="connsiteX130" fmla="*/ 7654337 w 8023328"/>
              <a:gd name="connsiteY130" fmla="*/ 1996742 h 2380521"/>
              <a:gd name="connsiteX131" fmla="*/ 7669126 w 8023328"/>
              <a:gd name="connsiteY131" fmla="*/ 2010598 h 2380521"/>
              <a:gd name="connsiteX132" fmla="*/ 7654337 w 8023328"/>
              <a:gd name="connsiteY132" fmla="*/ 2022995 h 2380521"/>
              <a:gd name="connsiteX133" fmla="*/ 7639549 w 8023328"/>
              <a:gd name="connsiteY133" fmla="*/ 2010598 h 2380521"/>
              <a:gd name="connsiteX134" fmla="*/ 7654337 w 8023328"/>
              <a:gd name="connsiteY134" fmla="*/ 1996742 h 2380521"/>
              <a:gd name="connsiteX135" fmla="*/ 7583507 w 8023328"/>
              <a:gd name="connsiteY135" fmla="*/ 1996742 h 2380521"/>
              <a:gd name="connsiteX136" fmla="*/ 7598297 w 8023328"/>
              <a:gd name="connsiteY136" fmla="*/ 2010598 h 2380521"/>
              <a:gd name="connsiteX137" fmla="*/ 7583507 w 8023328"/>
              <a:gd name="connsiteY137" fmla="*/ 2022995 h 2380521"/>
              <a:gd name="connsiteX138" fmla="*/ 7568718 w 8023328"/>
              <a:gd name="connsiteY138" fmla="*/ 2010598 h 2380521"/>
              <a:gd name="connsiteX139" fmla="*/ 7583507 w 8023328"/>
              <a:gd name="connsiteY139" fmla="*/ 1996742 h 2380521"/>
              <a:gd name="connsiteX140" fmla="*/ 7512677 w 8023328"/>
              <a:gd name="connsiteY140" fmla="*/ 1996742 h 2380521"/>
              <a:gd name="connsiteX141" fmla="*/ 7527466 w 8023328"/>
              <a:gd name="connsiteY141" fmla="*/ 2010598 h 2380521"/>
              <a:gd name="connsiteX142" fmla="*/ 7512677 w 8023328"/>
              <a:gd name="connsiteY142" fmla="*/ 2022995 h 2380521"/>
              <a:gd name="connsiteX143" fmla="*/ 7497889 w 8023328"/>
              <a:gd name="connsiteY143" fmla="*/ 2010598 h 2380521"/>
              <a:gd name="connsiteX144" fmla="*/ 7512677 w 8023328"/>
              <a:gd name="connsiteY144" fmla="*/ 1996742 h 2380521"/>
              <a:gd name="connsiteX145" fmla="*/ 7796980 w 8023328"/>
              <a:gd name="connsiteY145" fmla="*/ 1925913 h 2380521"/>
              <a:gd name="connsiteX146" fmla="*/ 7810836 w 8023328"/>
              <a:gd name="connsiteY146" fmla="*/ 1939769 h 2380521"/>
              <a:gd name="connsiteX147" fmla="*/ 7796980 w 8023328"/>
              <a:gd name="connsiteY147" fmla="*/ 1952166 h 2380521"/>
              <a:gd name="connsiteX148" fmla="*/ 7784582 w 8023328"/>
              <a:gd name="connsiteY148" fmla="*/ 1939769 h 2380521"/>
              <a:gd name="connsiteX149" fmla="*/ 7796980 w 8023328"/>
              <a:gd name="connsiteY149" fmla="*/ 1925913 h 2380521"/>
              <a:gd name="connsiteX150" fmla="*/ 7726151 w 8023328"/>
              <a:gd name="connsiteY150" fmla="*/ 1925913 h 2380521"/>
              <a:gd name="connsiteX151" fmla="*/ 7740007 w 8023328"/>
              <a:gd name="connsiteY151" fmla="*/ 1939769 h 2380521"/>
              <a:gd name="connsiteX152" fmla="*/ 7726151 w 8023328"/>
              <a:gd name="connsiteY152" fmla="*/ 1952166 h 2380521"/>
              <a:gd name="connsiteX153" fmla="*/ 7713753 w 8023328"/>
              <a:gd name="connsiteY153" fmla="*/ 1939769 h 2380521"/>
              <a:gd name="connsiteX154" fmla="*/ 7726151 w 8023328"/>
              <a:gd name="connsiteY154" fmla="*/ 1925913 h 2380521"/>
              <a:gd name="connsiteX155" fmla="*/ 7654337 w 8023328"/>
              <a:gd name="connsiteY155" fmla="*/ 1925913 h 2380521"/>
              <a:gd name="connsiteX156" fmla="*/ 7669126 w 8023328"/>
              <a:gd name="connsiteY156" fmla="*/ 1939769 h 2380521"/>
              <a:gd name="connsiteX157" fmla="*/ 7654337 w 8023328"/>
              <a:gd name="connsiteY157" fmla="*/ 1952166 h 2380521"/>
              <a:gd name="connsiteX158" fmla="*/ 7639549 w 8023328"/>
              <a:gd name="connsiteY158" fmla="*/ 1939769 h 2380521"/>
              <a:gd name="connsiteX159" fmla="*/ 7654337 w 8023328"/>
              <a:gd name="connsiteY159" fmla="*/ 1925913 h 2380521"/>
              <a:gd name="connsiteX160" fmla="*/ 7583507 w 8023328"/>
              <a:gd name="connsiteY160" fmla="*/ 1925913 h 2380521"/>
              <a:gd name="connsiteX161" fmla="*/ 7598297 w 8023328"/>
              <a:gd name="connsiteY161" fmla="*/ 1939769 h 2380521"/>
              <a:gd name="connsiteX162" fmla="*/ 7583507 w 8023328"/>
              <a:gd name="connsiteY162" fmla="*/ 1952166 h 2380521"/>
              <a:gd name="connsiteX163" fmla="*/ 7568718 w 8023328"/>
              <a:gd name="connsiteY163" fmla="*/ 1939769 h 2380521"/>
              <a:gd name="connsiteX164" fmla="*/ 7583507 w 8023328"/>
              <a:gd name="connsiteY164" fmla="*/ 1925913 h 2380521"/>
              <a:gd name="connsiteX165" fmla="*/ 7512677 w 8023328"/>
              <a:gd name="connsiteY165" fmla="*/ 1925913 h 2380521"/>
              <a:gd name="connsiteX166" fmla="*/ 7527466 w 8023328"/>
              <a:gd name="connsiteY166" fmla="*/ 1939769 h 2380521"/>
              <a:gd name="connsiteX167" fmla="*/ 7512677 w 8023328"/>
              <a:gd name="connsiteY167" fmla="*/ 1952166 h 2380521"/>
              <a:gd name="connsiteX168" fmla="*/ 7497889 w 8023328"/>
              <a:gd name="connsiteY168" fmla="*/ 1939769 h 2380521"/>
              <a:gd name="connsiteX169" fmla="*/ 7512677 w 8023328"/>
              <a:gd name="connsiteY169" fmla="*/ 1925913 h 2380521"/>
              <a:gd name="connsiteX170" fmla="*/ 7440913 w 8023328"/>
              <a:gd name="connsiteY170" fmla="*/ 1925913 h 2380521"/>
              <a:gd name="connsiteX171" fmla="*/ 7453310 w 8023328"/>
              <a:gd name="connsiteY171" fmla="*/ 1939769 h 2380521"/>
              <a:gd name="connsiteX172" fmla="*/ 7440913 w 8023328"/>
              <a:gd name="connsiteY172" fmla="*/ 1952166 h 2380521"/>
              <a:gd name="connsiteX173" fmla="*/ 7427057 w 8023328"/>
              <a:gd name="connsiteY173" fmla="*/ 1939769 h 2380521"/>
              <a:gd name="connsiteX174" fmla="*/ 7440913 w 8023328"/>
              <a:gd name="connsiteY174" fmla="*/ 1925913 h 2380521"/>
              <a:gd name="connsiteX175" fmla="*/ 7726151 w 8023328"/>
              <a:gd name="connsiteY175" fmla="*/ 1855081 h 2380521"/>
              <a:gd name="connsiteX176" fmla="*/ 7740007 w 8023328"/>
              <a:gd name="connsiteY176" fmla="*/ 1868937 h 2380521"/>
              <a:gd name="connsiteX177" fmla="*/ 7726151 w 8023328"/>
              <a:gd name="connsiteY177" fmla="*/ 1881334 h 2380521"/>
              <a:gd name="connsiteX178" fmla="*/ 7713753 w 8023328"/>
              <a:gd name="connsiteY178" fmla="*/ 1868937 h 2380521"/>
              <a:gd name="connsiteX179" fmla="*/ 7726151 w 8023328"/>
              <a:gd name="connsiteY179" fmla="*/ 1855081 h 2380521"/>
              <a:gd name="connsiteX180" fmla="*/ 7654337 w 8023328"/>
              <a:gd name="connsiteY180" fmla="*/ 1855081 h 2380521"/>
              <a:gd name="connsiteX181" fmla="*/ 7669126 w 8023328"/>
              <a:gd name="connsiteY181" fmla="*/ 1868937 h 2380521"/>
              <a:gd name="connsiteX182" fmla="*/ 7654337 w 8023328"/>
              <a:gd name="connsiteY182" fmla="*/ 1881334 h 2380521"/>
              <a:gd name="connsiteX183" fmla="*/ 7639549 w 8023328"/>
              <a:gd name="connsiteY183" fmla="*/ 1868937 h 2380521"/>
              <a:gd name="connsiteX184" fmla="*/ 7654337 w 8023328"/>
              <a:gd name="connsiteY184" fmla="*/ 1855081 h 2380521"/>
              <a:gd name="connsiteX185" fmla="*/ 7583507 w 8023328"/>
              <a:gd name="connsiteY185" fmla="*/ 1855081 h 2380521"/>
              <a:gd name="connsiteX186" fmla="*/ 7598297 w 8023328"/>
              <a:gd name="connsiteY186" fmla="*/ 1868937 h 2380521"/>
              <a:gd name="connsiteX187" fmla="*/ 7583507 w 8023328"/>
              <a:gd name="connsiteY187" fmla="*/ 1881334 h 2380521"/>
              <a:gd name="connsiteX188" fmla="*/ 7568718 w 8023328"/>
              <a:gd name="connsiteY188" fmla="*/ 1868937 h 2380521"/>
              <a:gd name="connsiteX189" fmla="*/ 7583507 w 8023328"/>
              <a:gd name="connsiteY189" fmla="*/ 1855081 h 2380521"/>
              <a:gd name="connsiteX190" fmla="*/ 7512677 w 8023328"/>
              <a:gd name="connsiteY190" fmla="*/ 1855081 h 2380521"/>
              <a:gd name="connsiteX191" fmla="*/ 7527466 w 8023328"/>
              <a:gd name="connsiteY191" fmla="*/ 1868937 h 2380521"/>
              <a:gd name="connsiteX192" fmla="*/ 7512677 w 8023328"/>
              <a:gd name="connsiteY192" fmla="*/ 1881334 h 2380521"/>
              <a:gd name="connsiteX193" fmla="*/ 7497889 w 8023328"/>
              <a:gd name="connsiteY193" fmla="*/ 1868937 h 2380521"/>
              <a:gd name="connsiteX194" fmla="*/ 7512677 w 8023328"/>
              <a:gd name="connsiteY194" fmla="*/ 1855081 h 2380521"/>
              <a:gd name="connsiteX195" fmla="*/ 7440913 w 8023328"/>
              <a:gd name="connsiteY195" fmla="*/ 1855081 h 2380521"/>
              <a:gd name="connsiteX196" fmla="*/ 7453310 w 8023328"/>
              <a:gd name="connsiteY196" fmla="*/ 1868937 h 2380521"/>
              <a:gd name="connsiteX197" fmla="*/ 7440913 w 8023328"/>
              <a:gd name="connsiteY197" fmla="*/ 1881334 h 2380521"/>
              <a:gd name="connsiteX198" fmla="*/ 7427057 w 8023328"/>
              <a:gd name="connsiteY198" fmla="*/ 1868937 h 2380521"/>
              <a:gd name="connsiteX199" fmla="*/ 7440913 w 8023328"/>
              <a:gd name="connsiteY199" fmla="*/ 1855081 h 2380521"/>
              <a:gd name="connsiteX200" fmla="*/ 7654337 w 8023328"/>
              <a:gd name="connsiteY200" fmla="*/ 1780878 h 2380521"/>
              <a:gd name="connsiteX201" fmla="*/ 7669126 w 8023328"/>
              <a:gd name="connsiteY201" fmla="*/ 1793275 h 2380521"/>
              <a:gd name="connsiteX202" fmla="*/ 7654337 w 8023328"/>
              <a:gd name="connsiteY202" fmla="*/ 1807131 h 2380521"/>
              <a:gd name="connsiteX203" fmla="*/ 7639549 w 8023328"/>
              <a:gd name="connsiteY203" fmla="*/ 1793275 h 2380521"/>
              <a:gd name="connsiteX204" fmla="*/ 7654337 w 8023328"/>
              <a:gd name="connsiteY204" fmla="*/ 1780878 h 2380521"/>
              <a:gd name="connsiteX205" fmla="*/ 7583507 w 8023328"/>
              <a:gd name="connsiteY205" fmla="*/ 1780878 h 2380521"/>
              <a:gd name="connsiteX206" fmla="*/ 7598297 w 8023328"/>
              <a:gd name="connsiteY206" fmla="*/ 1793275 h 2380521"/>
              <a:gd name="connsiteX207" fmla="*/ 7583507 w 8023328"/>
              <a:gd name="connsiteY207" fmla="*/ 1807131 h 2380521"/>
              <a:gd name="connsiteX208" fmla="*/ 7568718 w 8023328"/>
              <a:gd name="connsiteY208" fmla="*/ 1793275 h 2380521"/>
              <a:gd name="connsiteX209" fmla="*/ 7583507 w 8023328"/>
              <a:gd name="connsiteY209" fmla="*/ 1780878 h 2380521"/>
              <a:gd name="connsiteX210" fmla="*/ 7511745 w 8023328"/>
              <a:gd name="connsiteY210" fmla="*/ 1780878 h 2380521"/>
              <a:gd name="connsiteX211" fmla="*/ 7524143 w 8023328"/>
              <a:gd name="connsiteY211" fmla="*/ 1793275 h 2380521"/>
              <a:gd name="connsiteX212" fmla="*/ 7511745 w 8023328"/>
              <a:gd name="connsiteY212" fmla="*/ 1807131 h 2380521"/>
              <a:gd name="connsiteX213" fmla="*/ 7497889 w 8023328"/>
              <a:gd name="connsiteY213" fmla="*/ 1793275 h 2380521"/>
              <a:gd name="connsiteX214" fmla="*/ 7511745 w 8023328"/>
              <a:gd name="connsiteY214" fmla="*/ 1780878 h 2380521"/>
              <a:gd name="connsiteX215" fmla="*/ 7440913 w 8023328"/>
              <a:gd name="connsiteY215" fmla="*/ 1780878 h 2380521"/>
              <a:gd name="connsiteX216" fmla="*/ 7453310 w 8023328"/>
              <a:gd name="connsiteY216" fmla="*/ 1793275 h 2380521"/>
              <a:gd name="connsiteX217" fmla="*/ 7440913 w 8023328"/>
              <a:gd name="connsiteY217" fmla="*/ 1807131 h 2380521"/>
              <a:gd name="connsiteX218" fmla="*/ 7427057 w 8023328"/>
              <a:gd name="connsiteY218" fmla="*/ 1793275 h 2380521"/>
              <a:gd name="connsiteX219" fmla="*/ 7440913 w 8023328"/>
              <a:gd name="connsiteY219" fmla="*/ 1780878 h 2380521"/>
              <a:gd name="connsiteX220" fmla="*/ 7370084 w 8023328"/>
              <a:gd name="connsiteY220" fmla="*/ 1780878 h 2380521"/>
              <a:gd name="connsiteX221" fmla="*/ 7382481 w 8023328"/>
              <a:gd name="connsiteY221" fmla="*/ 1793275 h 2380521"/>
              <a:gd name="connsiteX222" fmla="*/ 7370084 w 8023328"/>
              <a:gd name="connsiteY222" fmla="*/ 1807131 h 2380521"/>
              <a:gd name="connsiteX223" fmla="*/ 7356228 w 8023328"/>
              <a:gd name="connsiteY223" fmla="*/ 1793275 h 2380521"/>
              <a:gd name="connsiteX224" fmla="*/ 7370084 w 8023328"/>
              <a:gd name="connsiteY224" fmla="*/ 1780878 h 2380521"/>
              <a:gd name="connsiteX225" fmla="*/ 7294422 w 8023328"/>
              <a:gd name="connsiteY225" fmla="*/ 1780878 h 2380521"/>
              <a:gd name="connsiteX226" fmla="*/ 7308278 w 8023328"/>
              <a:gd name="connsiteY226" fmla="*/ 1793275 h 2380521"/>
              <a:gd name="connsiteX227" fmla="*/ 7294422 w 8023328"/>
              <a:gd name="connsiteY227" fmla="*/ 1807131 h 2380521"/>
              <a:gd name="connsiteX228" fmla="*/ 7282025 w 8023328"/>
              <a:gd name="connsiteY228" fmla="*/ 1793275 h 2380521"/>
              <a:gd name="connsiteX229" fmla="*/ 7294422 w 8023328"/>
              <a:gd name="connsiteY229" fmla="*/ 1780878 h 2380521"/>
              <a:gd name="connsiteX230" fmla="*/ 7654337 w 8023328"/>
              <a:gd name="connsiteY230" fmla="*/ 1710049 h 2380521"/>
              <a:gd name="connsiteX231" fmla="*/ 7669126 w 8023328"/>
              <a:gd name="connsiteY231" fmla="*/ 1722446 h 2380521"/>
              <a:gd name="connsiteX232" fmla="*/ 7654337 w 8023328"/>
              <a:gd name="connsiteY232" fmla="*/ 1736302 h 2380521"/>
              <a:gd name="connsiteX233" fmla="*/ 7639549 w 8023328"/>
              <a:gd name="connsiteY233" fmla="*/ 1722446 h 2380521"/>
              <a:gd name="connsiteX234" fmla="*/ 7654337 w 8023328"/>
              <a:gd name="connsiteY234" fmla="*/ 1710049 h 2380521"/>
              <a:gd name="connsiteX235" fmla="*/ 7583507 w 8023328"/>
              <a:gd name="connsiteY235" fmla="*/ 1710049 h 2380521"/>
              <a:gd name="connsiteX236" fmla="*/ 7598297 w 8023328"/>
              <a:gd name="connsiteY236" fmla="*/ 1722446 h 2380521"/>
              <a:gd name="connsiteX237" fmla="*/ 7583507 w 8023328"/>
              <a:gd name="connsiteY237" fmla="*/ 1736302 h 2380521"/>
              <a:gd name="connsiteX238" fmla="*/ 7568718 w 8023328"/>
              <a:gd name="connsiteY238" fmla="*/ 1722446 h 2380521"/>
              <a:gd name="connsiteX239" fmla="*/ 7583507 w 8023328"/>
              <a:gd name="connsiteY239" fmla="*/ 1710049 h 2380521"/>
              <a:gd name="connsiteX240" fmla="*/ 7511745 w 8023328"/>
              <a:gd name="connsiteY240" fmla="*/ 1710049 h 2380521"/>
              <a:gd name="connsiteX241" fmla="*/ 7524143 w 8023328"/>
              <a:gd name="connsiteY241" fmla="*/ 1722446 h 2380521"/>
              <a:gd name="connsiteX242" fmla="*/ 7511745 w 8023328"/>
              <a:gd name="connsiteY242" fmla="*/ 1736302 h 2380521"/>
              <a:gd name="connsiteX243" fmla="*/ 7497889 w 8023328"/>
              <a:gd name="connsiteY243" fmla="*/ 1722446 h 2380521"/>
              <a:gd name="connsiteX244" fmla="*/ 7511745 w 8023328"/>
              <a:gd name="connsiteY244" fmla="*/ 1710049 h 2380521"/>
              <a:gd name="connsiteX245" fmla="*/ 7440913 w 8023328"/>
              <a:gd name="connsiteY245" fmla="*/ 1710049 h 2380521"/>
              <a:gd name="connsiteX246" fmla="*/ 7453310 w 8023328"/>
              <a:gd name="connsiteY246" fmla="*/ 1722446 h 2380521"/>
              <a:gd name="connsiteX247" fmla="*/ 7440913 w 8023328"/>
              <a:gd name="connsiteY247" fmla="*/ 1736302 h 2380521"/>
              <a:gd name="connsiteX248" fmla="*/ 7427057 w 8023328"/>
              <a:gd name="connsiteY248" fmla="*/ 1722446 h 2380521"/>
              <a:gd name="connsiteX249" fmla="*/ 7440913 w 8023328"/>
              <a:gd name="connsiteY249" fmla="*/ 1710049 h 2380521"/>
              <a:gd name="connsiteX250" fmla="*/ 7370084 w 8023328"/>
              <a:gd name="connsiteY250" fmla="*/ 1710049 h 2380521"/>
              <a:gd name="connsiteX251" fmla="*/ 7382481 w 8023328"/>
              <a:gd name="connsiteY251" fmla="*/ 1722446 h 2380521"/>
              <a:gd name="connsiteX252" fmla="*/ 7370084 w 8023328"/>
              <a:gd name="connsiteY252" fmla="*/ 1736302 h 2380521"/>
              <a:gd name="connsiteX253" fmla="*/ 7356228 w 8023328"/>
              <a:gd name="connsiteY253" fmla="*/ 1722446 h 2380521"/>
              <a:gd name="connsiteX254" fmla="*/ 7370084 w 8023328"/>
              <a:gd name="connsiteY254" fmla="*/ 1710049 h 2380521"/>
              <a:gd name="connsiteX255" fmla="*/ 7294422 w 8023328"/>
              <a:gd name="connsiteY255" fmla="*/ 1710049 h 2380521"/>
              <a:gd name="connsiteX256" fmla="*/ 7308278 w 8023328"/>
              <a:gd name="connsiteY256" fmla="*/ 1722446 h 2380521"/>
              <a:gd name="connsiteX257" fmla="*/ 7294422 w 8023328"/>
              <a:gd name="connsiteY257" fmla="*/ 1736302 h 2380521"/>
              <a:gd name="connsiteX258" fmla="*/ 7282025 w 8023328"/>
              <a:gd name="connsiteY258" fmla="*/ 1722446 h 2380521"/>
              <a:gd name="connsiteX259" fmla="*/ 7294422 w 8023328"/>
              <a:gd name="connsiteY259" fmla="*/ 1710049 h 2380521"/>
              <a:gd name="connsiteX260" fmla="*/ 7223591 w 8023328"/>
              <a:gd name="connsiteY260" fmla="*/ 1710049 h 2380521"/>
              <a:gd name="connsiteX261" fmla="*/ 7237447 w 8023328"/>
              <a:gd name="connsiteY261" fmla="*/ 1722446 h 2380521"/>
              <a:gd name="connsiteX262" fmla="*/ 7223591 w 8023328"/>
              <a:gd name="connsiteY262" fmla="*/ 1736302 h 2380521"/>
              <a:gd name="connsiteX263" fmla="*/ 7211194 w 8023328"/>
              <a:gd name="connsiteY263" fmla="*/ 1722446 h 2380521"/>
              <a:gd name="connsiteX264" fmla="*/ 7223591 w 8023328"/>
              <a:gd name="connsiteY264" fmla="*/ 1710049 h 2380521"/>
              <a:gd name="connsiteX265" fmla="*/ 7583507 w 8023328"/>
              <a:gd name="connsiteY265" fmla="*/ 1639217 h 2380521"/>
              <a:gd name="connsiteX266" fmla="*/ 7598297 w 8023328"/>
              <a:gd name="connsiteY266" fmla="*/ 1651614 h 2380521"/>
              <a:gd name="connsiteX267" fmla="*/ 7583507 w 8023328"/>
              <a:gd name="connsiteY267" fmla="*/ 1665470 h 2380521"/>
              <a:gd name="connsiteX268" fmla="*/ 7568718 w 8023328"/>
              <a:gd name="connsiteY268" fmla="*/ 1651614 h 2380521"/>
              <a:gd name="connsiteX269" fmla="*/ 7583507 w 8023328"/>
              <a:gd name="connsiteY269" fmla="*/ 1639217 h 2380521"/>
              <a:gd name="connsiteX270" fmla="*/ 7511745 w 8023328"/>
              <a:gd name="connsiteY270" fmla="*/ 1639217 h 2380521"/>
              <a:gd name="connsiteX271" fmla="*/ 7524143 w 8023328"/>
              <a:gd name="connsiteY271" fmla="*/ 1651614 h 2380521"/>
              <a:gd name="connsiteX272" fmla="*/ 7511745 w 8023328"/>
              <a:gd name="connsiteY272" fmla="*/ 1665470 h 2380521"/>
              <a:gd name="connsiteX273" fmla="*/ 7497889 w 8023328"/>
              <a:gd name="connsiteY273" fmla="*/ 1651614 h 2380521"/>
              <a:gd name="connsiteX274" fmla="*/ 7511745 w 8023328"/>
              <a:gd name="connsiteY274" fmla="*/ 1639217 h 2380521"/>
              <a:gd name="connsiteX275" fmla="*/ 7440913 w 8023328"/>
              <a:gd name="connsiteY275" fmla="*/ 1639217 h 2380521"/>
              <a:gd name="connsiteX276" fmla="*/ 7453310 w 8023328"/>
              <a:gd name="connsiteY276" fmla="*/ 1651614 h 2380521"/>
              <a:gd name="connsiteX277" fmla="*/ 7440913 w 8023328"/>
              <a:gd name="connsiteY277" fmla="*/ 1665470 h 2380521"/>
              <a:gd name="connsiteX278" fmla="*/ 7427057 w 8023328"/>
              <a:gd name="connsiteY278" fmla="*/ 1651614 h 2380521"/>
              <a:gd name="connsiteX279" fmla="*/ 7440913 w 8023328"/>
              <a:gd name="connsiteY279" fmla="*/ 1639217 h 2380521"/>
              <a:gd name="connsiteX280" fmla="*/ 7370084 w 8023328"/>
              <a:gd name="connsiteY280" fmla="*/ 1639217 h 2380521"/>
              <a:gd name="connsiteX281" fmla="*/ 7382481 w 8023328"/>
              <a:gd name="connsiteY281" fmla="*/ 1651614 h 2380521"/>
              <a:gd name="connsiteX282" fmla="*/ 7370084 w 8023328"/>
              <a:gd name="connsiteY282" fmla="*/ 1665470 h 2380521"/>
              <a:gd name="connsiteX283" fmla="*/ 7356228 w 8023328"/>
              <a:gd name="connsiteY283" fmla="*/ 1651614 h 2380521"/>
              <a:gd name="connsiteX284" fmla="*/ 7370084 w 8023328"/>
              <a:gd name="connsiteY284" fmla="*/ 1639217 h 2380521"/>
              <a:gd name="connsiteX285" fmla="*/ 7294422 w 8023328"/>
              <a:gd name="connsiteY285" fmla="*/ 1639217 h 2380521"/>
              <a:gd name="connsiteX286" fmla="*/ 7308278 w 8023328"/>
              <a:gd name="connsiteY286" fmla="*/ 1651614 h 2380521"/>
              <a:gd name="connsiteX287" fmla="*/ 7294422 w 8023328"/>
              <a:gd name="connsiteY287" fmla="*/ 1665470 h 2380521"/>
              <a:gd name="connsiteX288" fmla="*/ 7282025 w 8023328"/>
              <a:gd name="connsiteY288" fmla="*/ 1651614 h 2380521"/>
              <a:gd name="connsiteX289" fmla="*/ 7294422 w 8023328"/>
              <a:gd name="connsiteY289" fmla="*/ 1639217 h 2380521"/>
              <a:gd name="connsiteX290" fmla="*/ 7223591 w 8023328"/>
              <a:gd name="connsiteY290" fmla="*/ 1639217 h 2380521"/>
              <a:gd name="connsiteX291" fmla="*/ 7237447 w 8023328"/>
              <a:gd name="connsiteY291" fmla="*/ 1651614 h 2380521"/>
              <a:gd name="connsiteX292" fmla="*/ 7223591 w 8023328"/>
              <a:gd name="connsiteY292" fmla="*/ 1665470 h 2380521"/>
              <a:gd name="connsiteX293" fmla="*/ 7211194 w 8023328"/>
              <a:gd name="connsiteY293" fmla="*/ 1651614 h 2380521"/>
              <a:gd name="connsiteX294" fmla="*/ 7223591 w 8023328"/>
              <a:gd name="connsiteY294" fmla="*/ 1639217 h 2380521"/>
              <a:gd name="connsiteX295" fmla="*/ 7152761 w 8023328"/>
              <a:gd name="connsiteY295" fmla="*/ 1639217 h 2380521"/>
              <a:gd name="connsiteX296" fmla="*/ 7166617 w 8023328"/>
              <a:gd name="connsiteY296" fmla="*/ 1651614 h 2380521"/>
              <a:gd name="connsiteX297" fmla="*/ 7152761 w 8023328"/>
              <a:gd name="connsiteY297" fmla="*/ 1665470 h 2380521"/>
              <a:gd name="connsiteX298" fmla="*/ 7140364 w 8023328"/>
              <a:gd name="connsiteY298" fmla="*/ 1651614 h 2380521"/>
              <a:gd name="connsiteX299" fmla="*/ 7152761 w 8023328"/>
              <a:gd name="connsiteY299" fmla="*/ 1639217 h 2380521"/>
              <a:gd name="connsiteX300" fmla="*/ 7511745 w 8023328"/>
              <a:gd name="connsiteY300" fmla="*/ 1568388 h 2380521"/>
              <a:gd name="connsiteX301" fmla="*/ 7524143 w 8023328"/>
              <a:gd name="connsiteY301" fmla="*/ 1583176 h 2380521"/>
              <a:gd name="connsiteX302" fmla="*/ 7511745 w 8023328"/>
              <a:gd name="connsiteY302" fmla="*/ 1597964 h 2380521"/>
              <a:gd name="connsiteX303" fmla="*/ 7497889 w 8023328"/>
              <a:gd name="connsiteY303" fmla="*/ 1583176 h 2380521"/>
              <a:gd name="connsiteX304" fmla="*/ 7511745 w 8023328"/>
              <a:gd name="connsiteY304" fmla="*/ 1568388 h 2380521"/>
              <a:gd name="connsiteX305" fmla="*/ 7440913 w 8023328"/>
              <a:gd name="connsiteY305" fmla="*/ 1568388 h 2380521"/>
              <a:gd name="connsiteX306" fmla="*/ 7453310 w 8023328"/>
              <a:gd name="connsiteY306" fmla="*/ 1583176 h 2380521"/>
              <a:gd name="connsiteX307" fmla="*/ 7440913 w 8023328"/>
              <a:gd name="connsiteY307" fmla="*/ 1597964 h 2380521"/>
              <a:gd name="connsiteX308" fmla="*/ 7427057 w 8023328"/>
              <a:gd name="connsiteY308" fmla="*/ 1583176 h 2380521"/>
              <a:gd name="connsiteX309" fmla="*/ 7440913 w 8023328"/>
              <a:gd name="connsiteY309" fmla="*/ 1568388 h 2380521"/>
              <a:gd name="connsiteX310" fmla="*/ 7370084 w 8023328"/>
              <a:gd name="connsiteY310" fmla="*/ 1568388 h 2380521"/>
              <a:gd name="connsiteX311" fmla="*/ 7382481 w 8023328"/>
              <a:gd name="connsiteY311" fmla="*/ 1583176 h 2380521"/>
              <a:gd name="connsiteX312" fmla="*/ 7370084 w 8023328"/>
              <a:gd name="connsiteY312" fmla="*/ 1597964 h 2380521"/>
              <a:gd name="connsiteX313" fmla="*/ 7356228 w 8023328"/>
              <a:gd name="connsiteY313" fmla="*/ 1583176 h 2380521"/>
              <a:gd name="connsiteX314" fmla="*/ 7370084 w 8023328"/>
              <a:gd name="connsiteY314" fmla="*/ 1568388 h 2380521"/>
              <a:gd name="connsiteX315" fmla="*/ 7294422 w 8023328"/>
              <a:gd name="connsiteY315" fmla="*/ 1568388 h 2380521"/>
              <a:gd name="connsiteX316" fmla="*/ 7308278 w 8023328"/>
              <a:gd name="connsiteY316" fmla="*/ 1583176 h 2380521"/>
              <a:gd name="connsiteX317" fmla="*/ 7294422 w 8023328"/>
              <a:gd name="connsiteY317" fmla="*/ 1597964 h 2380521"/>
              <a:gd name="connsiteX318" fmla="*/ 7282025 w 8023328"/>
              <a:gd name="connsiteY318" fmla="*/ 1583176 h 2380521"/>
              <a:gd name="connsiteX319" fmla="*/ 7294422 w 8023328"/>
              <a:gd name="connsiteY319" fmla="*/ 1568388 h 2380521"/>
              <a:gd name="connsiteX320" fmla="*/ 7223591 w 8023328"/>
              <a:gd name="connsiteY320" fmla="*/ 1568388 h 2380521"/>
              <a:gd name="connsiteX321" fmla="*/ 7237447 w 8023328"/>
              <a:gd name="connsiteY321" fmla="*/ 1583176 h 2380521"/>
              <a:gd name="connsiteX322" fmla="*/ 7223591 w 8023328"/>
              <a:gd name="connsiteY322" fmla="*/ 1597964 h 2380521"/>
              <a:gd name="connsiteX323" fmla="*/ 7211194 w 8023328"/>
              <a:gd name="connsiteY323" fmla="*/ 1583176 h 2380521"/>
              <a:gd name="connsiteX324" fmla="*/ 7223591 w 8023328"/>
              <a:gd name="connsiteY324" fmla="*/ 1568388 h 2380521"/>
              <a:gd name="connsiteX325" fmla="*/ 7152761 w 8023328"/>
              <a:gd name="connsiteY325" fmla="*/ 1568388 h 2380521"/>
              <a:gd name="connsiteX326" fmla="*/ 7166617 w 8023328"/>
              <a:gd name="connsiteY326" fmla="*/ 1580785 h 2380521"/>
              <a:gd name="connsiteX327" fmla="*/ 7152761 w 8023328"/>
              <a:gd name="connsiteY327" fmla="*/ 1594641 h 2380521"/>
              <a:gd name="connsiteX328" fmla="*/ 7140364 w 8023328"/>
              <a:gd name="connsiteY328" fmla="*/ 1580785 h 2380521"/>
              <a:gd name="connsiteX329" fmla="*/ 7152761 w 8023328"/>
              <a:gd name="connsiteY329" fmla="*/ 1568388 h 2380521"/>
              <a:gd name="connsiteX330" fmla="*/ 7084322 w 8023328"/>
              <a:gd name="connsiteY330" fmla="*/ 1568388 h 2380521"/>
              <a:gd name="connsiteX331" fmla="*/ 7099111 w 8023328"/>
              <a:gd name="connsiteY331" fmla="*/ 1580785 h 2380521"/>
              <a:gd name="connsiteX332" fmla="*/ 7084322 w 8023328"/>
              <a:gd name="connsiteY332" fmla="*/ 1594641 h 2380521"/>
              <a:gd name="connsiteX333" fmla="*/ 7069533 w 8023328"/>
              <a:gd name="connsiteY333" fmla="*/ 1580785 h 2380521"/>
              <a:gd name="connsiteX334" fmla="*/ 7084322 w 8023328"/>
              <a:gd name="connsiteY334" fmla="*/ 1568388 h 2380521"/>
              <a:gd name="connsiteX335" fmla="*/ 7440913 w 8023328"/>
              <a:gd name="connsiteY335" fmla="*/ 1494185 h 2380521"/>
              <a:gd name="connsiteX336" fmla="*/ 7453310 w 8023328"/>
              <a:gd name="connsiteY336" fmla="*/ 1508973 h 2380521"/>
              <a:gd name="connsiteX337" fmla="*/ 7440913 w 8023328"/>
              <a:gd name="connsiteY337" fmla="*/ 1523761 h 2380521"/>
              <a:gd name="connsiteX338" fmla="*/ 7427057 w 8023328"/>
              <a:gd name="connsiteY338" fmla="*/ 1508973 h 2380521"/>
              <a:gd name="connsiteX339" fmla="*/ 7440913 w 8023328"/>
              <a:gd name="connsiteY339" fmla="*/ 1494185 h 2380521"/>
              <a:gd name="connsiteX340" fmla="*/ 7370084 w 8023328"/>
              <a:gd name="connsiteY340" fmla="*/ 1494185 h 2380521"/>
              <a:gd name="connsiteX341" fmla="*/ 7382481 w 8023328"/>
              <a:gd name="connsiteY341" fmla="*/ 1508973 h 2380521"/>
              <a:gd name="connsiteX342" fmla="*/ 7370084 w 8023328"/>
              <a:gd name="connsiteY342" fmla="*/ 1523761 h 2380521"/>
              <a:gd name="connsiteX343" fmla="*/ 7356228 w 8023328"/>
              <a:gd name="connsiteY343" fmla="*/ 1508973 h 2380521"/>
              <a:gd name="connsiteX344" fmla="*/ 7370084 w 8023328"/>
              <a:gd name="connsiteY344" fmla="*/ 1494185 h 2380521"/>
              <a:gd name="connsiteX345" fmla="*/ 7294422 w 8023328"/>
              <a:gd name="connsiteY345" fmla="*/ 1494185 h 2380521"/>
              <a:gd name="connsiteX346" fmla="*/ 7308278 w 8023328"/>
              <a:gd name="connsiteY346" fmla="*/ 1508973 h 2380521"/>
              <a:gd name="connsiteX347" fmla="*/ 7294422 w 8023328"/>
              <a:gd name="connsiteY347" fmla="*/ 1523761 h 2380521"/>
              <a:gd name="connsiteX348" fmla="*/ 7282025 w 8023328"/>
              <a:gd name="connsiteY348" fmla="*/ 1508973 h 2380521"/>
              <a:gd name="connsiteX349" fmla="*/ 7294422 w 8023328"/>
              <a:gd name="connsiteY349" fmla="*/ 1494185 h 2380521"/>
              <a:gd name="connsiteX350" fmla="*/ 7223591 w 8023328"/>
              <a:gd name="connsiteY350" fmla="*/ 1494185 h 2380521"/>
              <a:gd name="connsiteX351" fmla="*/ 7237447 w 8023328"/>
              <a:gd name="connsiteY351" fmla="*/ 1508973 h 2380521"/>
              <a:gd name="connsiteX352" fmla="*/ 7223591 w 8023328"/>
              <a:gd name="connsiteY352" fmla="*/ 1523761 h 2380521"/>
              <a:gd name="connsiteX353" fmla="*/ 7211194 w 8023328"/>
              <a:gd name="connsiteY353" fmla="*/ 1508973 h 2380521"/>
              <a:gd name="connsiteX354" fmla="*/ 7223591 w 8023328"/>
              <a:gd name="connsiteY354" fmla="*/ 1494185 h 2380521"/>
              <a:gd name="connsiteX355" fmla="*/ 7152761 w 8023328"/>
              <a:gd name="connsiteY355" fmla="*/ 1494185 h 2380521"/>
              <a:gd name="connsiteX356" fmla="*/ 7166617 w 8023328"/>
              <a:gd name="connsiteY356" fmla="*/ 1508973 h 2380521"/>
              <a:gd name="connsiteX357" fmla="*/ 7152761 w 8023328"/>
              <a:gd name="connsiteY357" fmla="*/ 1523761 h 2380521"/>
              <a:gd name="connsiteX358" fmla="*/ 7140364 w 8023328"/>
              <a:gd name="connsiteY358" fmla="*/ 1508973 h 2380521"/>
              <a:gd name="connsiteX359" fmla="*/ 7152761 w 8023328"/>
              <a:gd name="connsiteY359" fmla="*/ 1494185 h 2380521"/>
              <a:gd name="connsiteX360" fmla="*/ 7084322 w 8023328"/>
              <a:gd name="connsiteY360" fmla="*/ 1494185 h 2380521"/>
              <a:gd name="connsiteX361" fmla="*/ 7099111 w 8023328"/>
              <a:gd name="connsiteY361" fmla="*/ 1508973 h 2380521"/>
              <a:gd name="connsiteX362" fmla="*/ 7084322 w 8023328"/>
              <a:gd name="connsiteY362" fmla="*/ 1523761 h 2380521"/>
              <a:gd name="connsiteX363" fmla="*/ 7069533 w 8023328"/>
              <a:gd name="connsiteY363" fmla="*/ 1508973 h 2380521"/>
              <a:gd name="connsiteX364" fmla="*/ 7084322 w 8023328"/>
              <a:gd name="connsiteY364" fmla="*/ 1494185 h 2380521"/>
              <a:gd name="connsiteX365" fmla="*/ 7013492 w 8023328"/>
              <a:gd name="connsiteY365" fmla="*/ 1494185 h 2380521"/>
              <a:gd name="connsiteX366" fmla="*/ 7028280 w 8023328"/>
              <a:gd name="connsiteY366" fmla="*/ 1508973 h 2380521"/>
              <a:gd name="connsiteX367" fmla="*/ 7013492 w 8023328"/>
              <a:gd name="connsiteY367" fmla="*/ 1523761 h 2380521"/>
              <a:gd name="connsiteX368" fmla="*/ 6998704 w 8023328"/>
              <a:gd name="connsiteY368" fmla="*/ 1508973 h 2380521"/>
              <a:gd name="connsiteX369" fmla="*/ 7013492 w 8023328"/>
              <a:gd name="connsiteY369" fmla="*/ 1494185 h 2380521"/>
              <a:gd name="connsiteX370" fmla="*/ 6939085 w 8023328"/>
              <a:gd name="connsiteY370" fmla="*/ 1494185 h 2380521"/>
              <a:gd name="connsiteX371" fmla="*/ 6950753 w 8023328"/>
              <a:gd name="connsiteY371" fmla="*/ 1508973 h 2380521"/>
              <a:gd name="connsiteX372" fmla="*/ 6939085 w 8023328"/>
              <a:gd name="connsiteY372" fmla="*/ 1523761 h 2380521"/>
              <a:gd name="connsiteX373" fmla="*/ 6924500 w 8023328"/>
              <a:gd name="connsiteY373" fmla="*/ 1508973 h 2380521"/>
              <a:gd name="connsiteX374" fmla="*/ 6939085 w 8023328"/>
              <a:gd name="connsiteY374" fmla="*/ 1494185 h 2380521"/>
              <a:gd name="connsiteX375" fmla="*/ 83229 w 8023328"/>
              <a:gd name="connsiteY375" fmla="*/ 1426727 h 2380521"/>
              <a:gd name="connsiteX376" fmla="*/ 97085 w 8023328"/>
              <a:gd name="connsiteY376" fmla="*/ 1439124 h 2380521"/>
              <a:gd name="connsiteX377" fmla="*/ 83229 w 8023328"/>
              <a:gd name="connsiteY377" fmla="*/ 1452980 h 2380521"/>
              <a:gd name="connsiteX378" fmla="*/ 70831 w 8023328"/>
              <a:gd name="connsiteY378" fmla="*/ 1439124 h 2380521"/>
              <a:gd name="connsiteX379" fmla="*/ 83229 w 8023328"/>
              <a:gd name="connsiteY379" fmla="*/ 1426727 h 2380521"/>
              <a:gd name="connsiteX380" fmla="*/ 11993 w 8023328"/>
              <a:gd name="connsiteY380" fmla="*/ 1426727 h 2380521"/>
              <a:gd name="connsiteX381" fmla="*/ 26234 w 8023328"/>
              <a:gd name="connsiteY381" fmla="*/ 1439124 h 2380521"/>
              <a:gd name="connsiteX382" fmla="*/ 11993 w 8023328"/>
              <a:gd name="connsiteY382" fmla="*/ 1452980 h 2380521"/>
              <a:gd name="connsiteX383" fmla="*/ 0 w 8023328"/>
              <a:gd name="connsiteY383" fmla="*/ 1439124 h 2380521"/>
              <a:gd name="connsiteX384" fmla="*/ 11993 w 8023328"/>
              <a:gd name="connsiteY384" fmla="*/ 1426727 h 2380521"/>
              <a:gd name="connsiteX385" fmla="*/ 7370084 w 8023328"/>
              <a:gd name="connsiteY385" fmla="*/ 1423353 h 2380521"/>
              <a:gd name="connsiteX386" fmla="*/ 7382481 w 8023328"/>
              <a:gd name="connsiteY386" fmla="*/ 1438142 h 2380521"/>
              <a:gd name="connsiteX387" fmla="*/ 7370084 w 8023328"/>
              <a:gd name="connsiteY387" fmla="*/ 1452931 h 2380521"/>
              <a:gd name="connsiteX388" fmla="*/ 7356228 w 8023328"/>
              <a:gd name="connsiteY388" fmla="*/ 1438142 h 2380521"/>
              <a:gd name="connsiteX389" fmla="*/ 7370084 w 8023328"/>
              <a:gd name="connsiteY389" fmla="*/ 1423353 h 2380521"/>
              <a:gd name="connsiteX390" fmla="*/ 7294422 w 8023328"/>
              <a:gd name="connsiteY390" fmla="*/ 1423353 h 2380521"/>
              <a:gd name="connsiteX391" fmla="*/ 7308278 w 8023328"/>
              <a:gd name="connsiteY391" fmla="*/ 1438142 h 2380521"/>
              <a:gd name="connsiteX392" fmla="*/ 7294422 w 8023328"/>
              <a:gd name="connsiteY392" fmla="*/ 1452931 h 2380521"/>
              <a:gd name="connsiteX393" fmla="*/ 7282025 w 8023328"/>
              <a:gd name="connsiteY393" fmla="*/ 1438142 h 2380521"/>
              <a:gd name="connsiteX394" fmla="*/ 7294422 w 8023328"/>
              <a:gd name="connsiteY394" fmla="*/ 1423353 h 2380521"/>
              <a:gd name="connsiteX395" fmla="*/ 7223591 w 8023328"/>
              <a:gd name="connsiteY395" fmla="*/ 1423353 h 2380521"/>
              <a:gd name="connsiteX396" fmla="*/ 7237447 w 8023328"/>
              <a:gd name="connsiteY396" fmla="*/ 1438142 h 2380521"/>
              <a:gd name="connsiteX397" fmla="*/ 7223591 w 8023328"/>
              <a:gd name="connsiteY397" fmla="*/ 1452931 h 2380521"/>
              <a:gd name="connsiteX398" fmla="*/ 7211194 w 8023328"/>
              <a:gd name="connsiteY398" fmla="*/ 1438142 h 2380521"/>
              <a:gd name="connsiteX399" fmla="*/ 7223591 w 8023328"/>
              <a:gd name="connsiteY399" fmla="*/ 1423353 h 2380521"/>
              <a:gd name="connsiteX400" fmla="*/ 7155152 w 8023328"/>
              <a:gd name="connsiteY400" fmla="*/ 1423353 h 2380521"/>
              <a:gd name="connsiteX401" fmla="*/ 7169940 w 8023328"/>
              <a:gd name="connsiteY401" fmla="*/ 1438142 h 2380521"/>
              <a:gd name="connsiteX402" fmla="*/ 7155152 w 8023328"/>
              <a:gd name="connsiteY402" fmla="*/ 1452931 h 2380521"/>
              <a:gd name="connsiteX403" fmla="*/ 7141920 w 8023328"/>
              <a:gd name="connsiteY403" fmla="*/ 1438142 h 2380521"/>
              <a:gd name="connsiteX404" fmla="*/ 7155152 w 8023328"/>
              <a:gd name="connsiteY404" fmla="*/ 1423353 h 2380521"/>
              <a:gd name="connsiteX405" fmla="*/ 7084322 w 8023328"/>
              <a:gd name="connsiteY405" fmla="*/ 1423353 h 2380521"/>
              <a:gd name="connsiteX406" fmla="*/ 7099111 w 8023328"/>
              <a:gd name="connsiteY406" fmla="*/ 1438142 h 2380521"/>
              <a:gd name="connsiteX407" fmla="*/ 7084322 w 8023328"/>
              <a:gd name="connsiteY407" fmla="*/ 1452931 h 2380521"/>
              <a:gd name="connsiteX408" fmla="*/ 7069533 w 8023328"/>
              <a:gd name="connsiteY408" fmla="*/ 1438142 h 2380521"/>
              <a:gd name="connsiteX409" fmla="*/ 7084322 w 8023328"/>
              <a:gd name="connsiteY409" fmla="*/ 1423353 h 2380521"/>
              <a:gd name="connsiteX410" fmla="*/ 7013492 w 8023328"/>
              <a:gd name="connsiteY410" fmla="*/ 1423353 h 2380521"/>
              <a:gd name="connsiteX411" fmla="*/ 7028280 w 8023328"/>
              <a:gd name="connsiteY411" fmla="*/ 1438142 h 2380521"/>
              <a:gd name="connsiteX412" fmla="*/ 7013492 w 8023328"/>
              <a:gd name="connsiteY412" fmla="*/ 1452931 h 2380521"/>
              <a:gd name="connsiteX413" fmla="*/ 6998704 w 8023328"/>
              <a:gd name="connsiteY413" fmla="*/ 1438142 h 2380521"/>
              <a:gd name="connsiteX414" fmla="*/ 7013492 w 8023328"/>
              <a:gd name="connsiteY414" fmla="*/ 1423353 h 2380521"/>
              <a:gd name="connsiteX415" fmla="*/ 6939085 w 8023328"/>
              <a:gd name="connsiteY415" fmla="*/ 1423353 h 2380521"/>
              <a:gd name="connsiteX416" fmla="*/ 6950753 w 8023328"/>
              <a:gd name="connsiteY416" fmla="*/ 1438142 h 2380521"/>
              <a:gd name="connsiteX417" fmla="*/ 6939085 w 8023328"/>
              <a:gd name="connsiteY417" fmla="*/ 1452931 h 2380521"/>
              <a:gd name="connsiteX418" fmla="*/ 6924500 w 8023328"/>
              <a:gd name="connsiteY418" fmla="*/ 1438142 h 2380521"/>
              <a:gd name="connsiteX419" fmla="*/ 6939085 w 8023328"/>
              <a:gd name="connsiteY419" fmla="*/ 1423353 h 2380521"/>
              <a:gd name="connsiteX420" fmla="*/ 6867525 w 8023328"/>
              <a:gd name="connsiteY420" fmla="*/ 1423353 h 2380521"/>
              <a:gd name="connsiteX421" fmla="*/ 6879922 w 8023328"/>
              <a:gd name="connsiteY421" fmla="*/ 1438142 h 2380521"/>
              <a:gd name="connsiteX422" fmla="*/ 6867525 w 8023328"/>
              <a:gd name="connsiteY422" fmla="*/ 1452931 h 2380521"/>
              <a:gd name="connsiteX423" fmla="*/ 6853669 w 8023328"/>
              <a:gd name="connsiteY423" fmla="*/ 1438142 h 2380521"/>
              <a:gd name="connsiteX424" fmla="*/ 6867525 w 8023328"/>
              <a:gd name="connsiteY424" fmla="*/ 1423353 h 2380521"/>
              <a:gd name="connsiteX425" fmla="*/ 6796696 w 8023328"/>
              <a:gd name="connsiteY425" fmla="*/ 1423353 h 2380521"/>
              <a:gd name="connsiteX426" fmla="*/ 6809093 w 8023328"/>
              <a:gd name="connsiteY426" fmla="*/ 1438142 h 2380521"/>
              <a:gd name="connsiteX427" fmla="*/ 6796696 w 8023328"/>
              <a:gd name="connsiteY427" fmla="*/ 1452931 h 2380521"/>
              <a:gd name="connsiteX428" fmla="*/ 6782840 w 8023328"/>
              <a:gd name="connsiteY428" fmla="*/ 1438142 h 2380521"/>
              <a:gd name="connsiteX429" fmla="*/ 6796696 w 8023328"/>
              <a:gd name="connsiteY429" fmla="*/ 1423353 h 2380521"/>
              <a:gd name="connsiteX430" fmla="*/ 155518 w 8023328"/>
              <a:gd name="connsiteY430" fmla="*/ 1355896 h 2380521"/>
              <a:gd name="connsiteX431" fmla="*/ 167916 w 8023328"/>
              <a:gd name="connsiteY431" fmla="*/ 1368293 h 2380521"/>
              <a:gd name="connsiteX432" fmla="*/ 155518 w 8023328"/>
              <a:gd name="connsiteY432" fmla="*/ 1382149 h 2380521"/>
              <a:gd name="connsiteX433" fmla="*/ 141662 w 8023328"/>
              <a:gd name="connsiteY433" fmla="*/ 1368293 h 2380521"/>
              <a:gd name="connsiteX434" fmla="*/ 155518 w 8023328"/>
              <a:gd name="connsiteY434" fmla="*/ 1355896 h 2380521"/>
              <a:gd name="connsiteX435" fmla="*/ 83230 w 8023328"/>
              <a:gd name="connsiteY435" fmla="*/ 1355896 h 2380521"/>
              <a:gd name="connsiteX436" fmla="*/ 97086 w 8023328"/>
              <a:gd name="connsiteY436" fmla="*/ 1368293 h 2380521"/>
              <a:gd name="connsiteX437" fmla="*/ 83230 w 8023328"/>
              <a:gd name="connsiteY437" fmla="*/ 1382149 h 2380521"/>
              <a:gd name="connsiteX438" fmla="*/ 70832 w 8023328"/>
              <a:gd name="connsiteY438" fmla="*/ 1368293 h 2380521"/>
              <a:gd name="connsiteX439" fmla="*/ 83230 w 8023328"/>
              <a:gd name="connsiteY439" fmla="*/ 1355896 h 2380521"/>
              <a:gd name="connsiteX440" fmla="*/ 11994 w 8023328"/>
              <a:gd name="connsiteY440" fmla="*/ 1355896 h 2380521"/>
              <a:gd name="connsiteX441" fmla="*/ 26235 w 8023328"/>
              <a:gd name="connsiteY441" fmla="*/ 1368293 h 2380521"/>
              <a:gd name="connsiteX442" fmla="*/ 11994 w 8023328"/>
              <a:gd name="connsiteY442" fmla="*/ 1382149 h 2380521"/>
              <a:gd name="connsiteX443" fmla="*/ 2 w 8023328"/>
              <a:gd name="connsiteY443" fmla="*/ 1368293 h 2380521"/>
              <a:gd name="connsiteX444" fmla="*/ 11994 w 8023328"/>
              <a:gd name="connsiteY444" fmla="*/ 1355896 h 2380521"/>
              <a:gd name="connsiteX445" fmla="*/ 7294422 w 8023328"/>
              <a:gd name="connsiteY445" fmla="*/ 1352524 h 2380521"/>
              <a:gd name="connsiteX446" fmla="*/ 7308278 w 8023328"/>
              <a:gd name="connsiteY446" fmla="*/ 1367109 h 2380521"/>
              <a:gd name="connsiteX447" fmla="*/ 7294422 w 8023328"/>
              <a:gd name="connsiteY447" fmla="*/ 1378777 h 2380521"/>
              <a:gd name="connsiteX448" fmla="*/ 7282025 w 8023328"/>
              <a:gd name="connsiteY448" fmla="*/ 1367109 h 2380521"/>
              <a:gd name="connsiteX449" fmla="*/ 7294422 w 8023328"/>
              <a:gd name="connsiteY449" fmla="*/ 1352524 h 2380521"/>
              <a:gd name="connsiteX450" fmla="*/ 7223591 w 8023328"/>
              <a:gd name="connsiteY450" fmla="*/ 1352524 h 2380521"/>
              <a:gd name="connsiteX451" fmla="*/ 7237447 w 8023328"/>
              <a:gd name="connsiteY451" fmla="*/ 1367109 h 2380521"/>
              <a:gd name="connsiteX452" fmla="*/ 7223591 w 8023328"/>
              <a:gd name="connsiteY452" fmla="*/ 1378777 h 2380521"/>
              <a:gd name="connsiteX453" fmla="*/ 7211194 w 8023328"/>
              <a:gd name="connsiteY453" fmla="*/ 1367109 h 2380521"/>
              <a:gd name="connsiteX454" fmla="*/ 7223591 w 8023328"/>
              <a:gd name="connsiteY454" fmla="*/ 1352524 h 2380521"/>
              <a:gd name="connsiteX455" fmla="*/ 7155152 w 8023328"/>
              <a:gd name="connsiteY455" fmla="*/ 1352524 h 2380521"/>
              <a:gd name="connsiteX456" fmla="*/ 7169940 w 8023328"/>
              <a:gd name="connsiteY456" fmla="*/ 1367109 h 2380521"/>
              <a:gd name="connsiteX457" fmla="*/ 7155152 w 8023328"/>
              <a:gd name="connsiteY457" fmla="*/ 1378777 h 2380521"/>
              <a:gd name="connsiteX458" fmla="*/ 7140364 w 8023328"/>
              <a:gd name="connsiteY458" fmla="*/ 1367109 h 2380521"/>
              <a:gd name="connsiteX459" fmla="*/ 7155152 w 8023328"/>
              <a:gd name="connsiteY459" fmla="*/ 1352524 h 2380521"/>
              <a:gd name="connsiteX460" fmla="*/ 7084322 w 8023328"/>
              <a:gd name="connsiteY460" fmla="*/ 1352524 h 2380521"/>
              <a:gd name="connsiteX461" fmla="*/ 7099111 w 8023328"/>
              <a:gd name="connsiteY461" fmla="*/ 1367109 h 2380521"/>
              <a:gd name="connsiteX462" fmla="*/ 7084322 w 8023328"/>
              <a:gd name="connsiteY462" fmla="*/ 1378777 h 2380521"/>
              <a:gd name="connsiteX463" fmla="*/ 7069533 w 8023328"/>
              <a:gd name="connsiteY463" fmla="*/ 1367109 h 2380521"/>
              <a:gd name="connsiteX464" fmla="*/ 7084322 w 8023328"/>
              <a:gd name="connsiteY464" fmla="*/ 1352524 h 2380521"/>
              <a:gd name="connsiteX465" fmla="*/ 7013492 w 8023328"/>
              <a:gd name="connsiteY465" fmla="*/ 1352524 h 2380521"/>
              <a:gd name="connsiteX466" fmla="*/ 7028280 w 8023328"/>
              <a:gd name="connsiteY466" fmla="*/ 1367109 h 2380521"/>
              <a:gd name="connsiteX467" fmla="*/ 7013492 w 8023328"/>
              <a:gd name="connsiteY467" fmla="*/ 1378777 h 2380521"/>
              <a:gd name="connsiteX468" fmla="*/ 6998704 w 8023328"/>
              <a:gd name="connsiteY468" fmla="*/ 1367109 h 2380521"/>
              <a:gd name="connsiteX469" fmla="*/ 7013492 w 8023328"/>
              <a:gd name="connsiteY469" fmla="*/ 1352524 h 2380521"/>
              <a:gd name="connsiteX470" fmla="*/ 6939085 w 8023328"/>
              <a:gd name="connsiteY470" fmla="*/ 1352524 h 2380521"/>
              <a:gd name="connsiteX471" fmla="*/ 6950753 w 8023328"/>
              <a:gd name="connsiteY471" fmla="*/ 1367701 h 2380521"/>
              <a:gd name="connsiteX472" fmla="*/ 6939085 w 8023328"/>
              <a:gd name="connsiteY472" fmla="*/ 1382120 h 2380521"/>
              <a:gd name="connsiteX473" fmla="*/ 6924500 w 8023328"/>
              <a:gd name="connsiteY473" fmla="*/ 1367701 h 2380521"/>
              <a:gd name="connsiteX474" fmla="*/ 6939085 w 8023328"/>
              <a:gd name="connsiteY474" fmla="*/ 1352524 h 2380521"/>
              <a:gd name="connsiteX475" fmla="*/ 6867525 w 8023328"/>
              <a:gd name="connsiteY475" fmla="*/ 1352524 h 2380521"/>
              <a:gd name="connsiteX476" fmla="*/ 6879922 w 8023328"/>
              <a:gd name="connsiteY476" fmla="*/ 1367701 h 2380521"/>
              <a:gd name="connsiteX477" fmla="*/ 6867525 w 8023328"/>
              <a:gd name="connsiteY477" fmla="*/ 1382120 h 2380521"/>
              <a:gd name="connsiteX478" fmla="*/ 6853669 w 8023328"/>
              <a:gd name="connsiteY478" fmla="*/ 1367701 h 2380521"/>
              <a:gd name="connsiteX479" fmla="*/ 6867525 w 8023328"/>
              <a:gd name="connsiteY479" fmla="*/ 1352524 h 2380521"/>
              <a:gd name="connsiteX480" fmla="*/ 6796696 w 8023328"/>
              <a:gd name="connsiteY480" fmla="*/ 1352524 h 2380521"/>
              <a:gd name="connsiteX481" fmla="*/ 6809093 w 8023328"/>
              <a:gd name="connsiteY481" fmla="*/ 1367701 h 2380521"/>
              <a:gd name="connsiteX482" fmla="*/ 6796696 w 8023328"/>
              <a:gd name="connsiteY482" fmla="*/ 1382120 h 2380521"/>
              <a:gd name="connsiteX483" fmla="*/ 6782840 w 8023328"/>
              <a:gd name="connsiteY483" fmla="*/ 1367701 h 2380521"/>
              <a:gd name="connsiteX484" fmla="*/ 6796696 w 8023328"/>
              <a:gd name="connsiteY484" fmla="*/ 1352524 h 2380521"/>
              <a:gd name="connsiteX485" fmla="*/ 6724405 w 8023328"/>
              <a:gd name="connsiteY485" fmla="*/ 1352524 h 2380521"/>
              <a:gd name="connsiteX486" fmla="*/ 6738261 w 8023328"/>
              <a:gd name="connsiteY486" fmla="*/ 1367701 h 2380521"/>
              <a:gd name="connsiteX487" fmla="*/ 6724405 w 8023328"/>
              <a:gd name="connsiteY487" fmla="*/ 1382120 h 2380521"/>
              <a:gd name="connsiteX488" fmla="*/ 6712008 w 8023328"/>
              <a:gd name="connsiteY488" fmla="*/ 1367701 h 2380521"/>
              <a:gd name="connsiteX489" fmla="*/ 6724405 w 8023328"/>
              <a:gd name="connsiteY489" fmla="*/ 1352524 h 2380521"/>
              <a:gd name="connsiteX490" fmla="*/ 6653576 w 8023328"/>
              <a:gd name="connsiteY490" fmla="*/ 1352524 h 2380521"/>
              <a:gd name="connsiteX491" fmla="*/ 6667432 w 8023328"/>
              <a:gd name="connsiteY491" fmla="*/ 1367701 h 2380521"/>
              <a:gd name="connsiteX492" fmla="*/ 6653576 w 8023328"/>
              <a:gd name="connsiteY492" fmla="*/ 1382120 h 2380521"/>
              <a:gd name="connsiteX493" fmla="*/ 6641179 w 8023328"/>
              <a:gd name="connsiteY493" fmla="*/ 1367701 h 2380521"/>
              <a:gd name="connsiteX494" fmla="*/ 6653576 w 8023328"/>
              <a:gd name="connsiteY494" fmla="*/ 1352524 h 2380521"/>
              <a:gd name="connsiteX495" fmla="*/ 7223591 w 8023328"/>
              <a:gd name="connsiteY495" fmla="*/ 1281693 h 2380521"/>
              <a:gd name="connsiteX496" fmla="*/ 7237447 w 8023328"/>
              <a:gd name="connsiteY496" fmla="*/ 1295549 h 2380521"/>
              <a:gd name="connsiteX497" fmla="*/ 7223591 w 8023328"/>
              <a:gd name="connsiteY497" fmla="*/ 1307946 h 2380521"/>
              <a:gd name="connsiteX498" fmla="*/ 7211194 w 8023328"/>
              <a:gd name="connsiteY498" fmla="*/ 1295549 h 2380521"/>
              <a:gd name="connsiteX499" fmla="*/ 7223591 w 8023328"/>
              <a:gd name="connsiteY499" fmla="*/ 1281693 h 2380521"/>
              <a:gd name="connsiteX500" fmla="*/ 7155152 w 8023328"/>
              <a:gd name="connsiteY500" fmla="*/ 1281693 h 2380521"/>
              <a:gd name="connsiteX501" fmla="*/ 7169940 w 8023328"/>
              <a:gd name="connsiteY501" fmla="*/ 1295549 h 2380521"/>
              <a:gd name="connsiteX502" fmla="*/ 7155152 w 8023328"/>
              <a:gd name="connsiteY502" fmla="*/ 1307946 h 2380521"/>
              <a:gd name="connsiteX503" fmla="*/ 7140364 w 8023328"/>
              <a:gd name="connsiteY503" fmla="*/ 1295549 h 2380521"/>
              <a:gd name="connsiteX504" fmla="*/ 7155152 w 8023328"/>
              <a:gd name="connsiteY504" fmla="*/ 1281693 h 2380521"/>
              <a:gd name="connsiteX505" fmla="*/ 7084322 w 8023328"/>
              <a:gd name="connsiteY505" fmla="*/ 1281693 h 2380521"/>
              <a:gd name="connsiteX506" fmla="*/ 7099111 w 8023328"/>
              <a:gd name="connsiteY506" fmla="*/ 1295549 h 2380521"/>
              <a:gd name="connsiteX507" fmla="*/ 7084322 w 8023328"/>
              <a:gd name="connsiteY507" fmla="*/ 1307946 h 2380521"/>
              <a:gd name="connsiteX508" fmla="*/ 7069533 w 8023328"/>
              <a:gd name="connsiteY508" fmla="*/ 1295549 h 2380521"/>
              <a:gd name="connsiteX509" fmla="*/ 7084322 w 8023328"/>
              <a:gd name="connsiteY509" fmla="*/ 1281693 h 2380521"/>
              <a:gd name="connsiteX510" fmla="*/ 7013492 w 8023328"/>
              <a:gd name="connsiteY510" fmla="*/ 1281693 h 2380521"/>
              <a:gd name="connsiteX511" fmla="*/ 7028280 w 8023328"/>
              <a:gd name="connsiteY511" fmla="*/ 1295549 h 2380521"/>
              <a:gd name="connsiteX512" fmla="*/ 7013492 w 8023328"/>
              <a:gd name="connsiteY512" fmla="*/ 1307946 h 2380521"/>
              <a:gd name="connsiteX513" fmla="*/ 6998704 w 8023328"/>
              <a:gd name="connsiteY513" fmla="*/ 1295549 h 2380521"/>
              <a:gd name="connsiteX514" fmla="*/ 7013492 w 8023328"/>
              <a:gd name="connsiteY514" fmla="*/ 1281693 h 2380521"/>
              <a:gd name="connsiteX515" fmla="*/ 6939085 w 8023328"/>
              <a:gd name="connsiteY515" fmla="*/ 1281693 h 2380521"/>
              <a:gd name="connsiteX516" fmla="*/ 6950753 w 8023328"/>
              <a:gd name="connsiteY516" fmla="*/ 1295549 h 2380521"/>
              <a:gd name="connsiteX517" fmla="*/ 6939085 w 8023328"/>
              <a:gd name="connsiteY517" fmla="*/ 1307946 h 2380521"/>
              <a:gd name="connsiteX518" fmla="*/ 6924500 w 8023328"/>
              <a:gd name="connsiteY518" fmla="*/ 1295549 h 2380521"/>
              <a:gd name="connsiteX519" fmla="*/ 6939085 w 8023328"/>
              <a:gd name="connsiteY519" fmla="*/ 1281693 h 2380521"/>
              <a:gd name="connsiteX520" fmla="*/ 6867525 w 8023328"/>
              <a:gd name="connsiteY520" fmla="*/ 1281693 h 2380521"/>
              <a:gd name="connsiteX521" fmla="*/ 6879922 w 8023328"/>
              <a:gd name="connsiteY521" fmla="*/ 1295549 h 2380521"/>
              <a:gd name="connsiteX522" fmla="*/ 6867525 w 8023328"/>
              <a:gd name="connsiteY522" fmla="*/ 1307946 h 2380521"/>
              <a:gd name="connsiteX523" fmla="*/ 6853669 w 8023328"/>
              <a:gd name="connsiteY523" fmla="*/ 1295549 h 2380521"/>
              <a:gd name="connsiteX524" fmla="*/ 6867525 w 8023328"/>
              <a:gd name="connsiteY524" fmla="*/ 1281693 h 2380521"/>
              <a:gd name="connsiteX525" fmla="*/ 6796696 w 8023328"/>
              <a:gd name="connsiteY525" fmla="*/ 1281693 h 2380521"/>
              <a:gd name="connsiteX526" fmla="*/ 6809093 w 8023328"/>
              <a:gd name="connsiteY526" fmla="*/ 1295549 h 2380521"/>
              <a:gd name="connsiteX527" fmla="*/ 6796696 w 8023328"/>
              <a:gd name="connsiteY527" fmla="*/ 1307946 h 2380521"/>
              <a:gd name="connsiteX528" fmla="*/ 6782840 w 8023328"/>
              <a:gd name="connsiteY528" fmla="*/ 1295549 h 2380521"/>
              <a:gd name="connsiteX529" fmla="*/ 6796696 w 8023328"/>
              <a:gd name="connsiteY529" fmla="*/ 1281693 h 2380521"/>
              <a:gd name="connsiteX530" fmla="*/ 6724405 w 8023328"/>
              <a:gd name="connsiteY530" fmla="*/ 1281693 h 2380521"/>
              <a:gd name="connsiteX531" fmla="*/ 6738261 w 8023328"/>
              <a:gd name="connsiteY531" fmla="*/ 1295549 h 2380521"/>
              <a:gd name="connsiteX532" fmla="*/ 6724405 w 8023328"/>
              <a:gd name="connsiteY532" fmla="*/ 1307946 h 2380521"/>
              <a:gd name="connsiteX533" fmla="*/ 6712008 w 8023328"/>
              <a:gd name="connsiteY533" fmla="*/ 1295549 h 2380521"/>
              <a:gd name="connsiteX534" fmla="*/ 6724405 w 8023328"/>
              <a:gd name="connsiteY534" fmla="*/ 1281693 h 2380521"/>
              <a:gd name="connsiteX535" fmla="*/ 6653576 w 8023328"/>
              <a:gd name="connsiteY535" fmla="*/ 1281693 h 2380521"/>
              <a:gd name="connsiteX536" fmla="*/ 6667432 w 8023328"/>
              <a:gd name="connsiteY536" fmla="*/ 1295549 h 2380521"/>
              <a:gd name="connsiteX537" fmla="*/ 6653576 w 8023328"/>
              <a:gd name="connsiteY537" fmla="*/ 1307946 h 2380521"/>
              <a:gd name="connsiteX538" fmla="*/ 6641179 w 8023328"/>
              <a:gd name="connsiteY538" fmla="*/ 1295549 h 2380521"/>
              <a:gd name="connsiteX539" fmla="*/ 6653576 w 8023328"/>
              <a:gd name="connsiteY539" fmla="*/ 1281693 h 2380521"/>
              <a:gd name="connsiteX540" fmla="*/ 6582745 w 8023328"/>
              <a:gd name="connsiteY540" fmla="*/ 1281693 h 2380521"/>
              <a:gd name="connsiteX541" fmla="*/ 6596601 w 8023328"/>
              <a:gd name="connsiteY541" fmla="*/ 1295549 h 2380521"/>
              <a:gd name="connsiteX542" fmla="*/ 6582745 w 8023328"/>
              <a:gd name="connsiteY542" fmla="*/ 1307946 h 2380521"/>
              <a:gd name="connsiteX543" fmla="*/ 6570348 w 8023328"/>
              <a:gd name="connsiteY543" fmla="*/ 1295549 h 2380521"/>
              <a:gd name="connsiteX544" fmla="*/ 6582745 w 8023328"/>
              <a:gd name="connsiteY544" fmla="*/ 1281693 h 2380521"/>
              <a:gd name="connsiteX545" fmla="*/ 6510933 w 8023328"/>
              <a:gd name="connsiteY545" fmla="*/ 1281693 h 2380521"/>
              <a:gd name="connsiteX546" fmla="*/ 6525722 w 8023328"/>
              <a:gd name="connsiteY546" fmla="*/ 1295549 h 2380521"/>
              <a:gd name="connsiteX547" fmla="*/ 6510933 w 8023328"/>
              <a:gd name="connsiteY547" fmla="*/ 1307946 h 2380521"/>
              <a:gd name="connsiteX548" fmla="*/ 6496144 w 8023328"/>
              <a:gd name="connsiteY548" fmla="*/ 1295549 h 2380521"/>
              <a:gd name="connsiteX549" fmla="*/ 6510933 w 8023328"/>
              <a:gd name="connsiteY549" fmla="*/ 1281693 h 2380521"/>
              <a:gd name="connsiteX550" fmla="*/ 6440492 w 8023328"/>
              <a:gd name="connsiteY550" fmla="*/ 1281693 h 2380521"/>
              <a:gd name="connsiteX551" fmla="*/ 6454911 w 8023328"/>
              <a:gd name="connsiteY551" fmla="*/ 1295549 h 2380521"/>
              <a:gd name="connsiteX552" fmla="*/ 6440492 w 8023328"/>
              <a:gd name="connsiteY552" fmla="*/ 1307946 h 2380521"/>
              <a:gd name="connsiteX553" fmla="*/ 6425315 w 8023328"/>
              <a:gd name="connsiteY553" fmla="*/ 1295549 h 2380521"/>
              <a:gd name="connsiteX554" fmla="*/ 6440492 w 8023328"/>
              <a:gd name="connsiteY554" fmla="*/ 1281693 h 2380521"/>
              <a:gd name="connsiteX555" fmla="*/ 6369273 w 8023328"/>
              <a:gd name="connsiteY555" fmla="*/ 1281693 h 2380521"/>
              <a:gd name="connsiteX556" fmla="*/ 6384062 w 8023328"/>
              <a:gd name="connsiteY556" fmla="*/ 1296482 h 2380521"/>
              <a:gd name="connsiteX557" fmla="*/ 6369273 w 8023328"/>
              <a:gd name="connsiteY557" fmla="*/ 1311271 h 2380521"/>
              <a:gd name="connsiteX558" fmla="*/ 6354484 w 8023328"/>
              <a:gd name="connsiteY558" fmla="*/ 1296482 h 2380521"/>
              <a:gd name="connsiteX559" fmla="*/ 6369273 w 8023328"/>
              <a:gd name="connsiteY559" fmla="*/ 1281693 h 2380521"/>
              <a:gd name="connsiteX560" fmla="*/ 5799257 w 8023328"/>
              <a:gd name="connsiteY560" fmla="*/ 1281693 h 2380521"/>
              <a:gd name="connsiteX561" fmla="*/ 5814045 w 8023328"/>
              <a:gd name="connsiteY561" fmla="*/ 1296482 h 2380521"/>
              <a:gd name="connsiteX562" fmla="*/ 5799257 w 8023328"/>
              <a:gd name="connsiteY562" fmla="*/ 1311271 h 2380521"/>
              <a:gd name="connsiteX563" fmla="*/ 5784469 w 8023328"/>
              <a:gd name="connsiteY563" fmla="*/ 1296482 h 2380521"/>
              <a:gd name="connsiteX564" fmla="*/ 5799257 w 8023328"/>
              <a:gd name="connsiteY564" fmla="*/ 1281693 h 2380521"/>
              <a:gd name="connsiteX565" fmla="*/ 5724122 w 8023328"/>
              <a:gd name="connsiteY565" fmla="*/ 1281693 h 2380521"/>
              <a:gd name="connsiteX566" fmla="*/ 5736519 w 8023328"/>
              <a:gd name="connsiteY566" fmla="*/ 1296482 h 2380521"/>
              <a:gd name="connsiteX567" fmla="*/ 5724122 w 8023328"/>
              <a:gd name="connsiteY567" fmla="*/ 1311271 h 2380521"/>
              <a:gd name="connsiteX568" fmla="*/ 5710266 w 8023328"/>
              <a:gd name="connsiteY568" fmla="*/ 1296482 h 2380521"/>
              <a:gd name="connsiteX569" fmla="*/ 5724122 w 8023328"/>
              <a:gd name="connsiteY569" fmla="*/ 1281693 h 2380521"/>
              <a:gd name="connsiteX570" fmla="*/ 5653291 w 8023328"/>
              <a:gd name="connsiteY570" fmla="*/ 1281693 h 2380521"/>
              <a:gd name="connsiteX571" fmla="*/ 5665688 w 8023328"/>
              <a:gd name="connsiteY571" fmla="*/ 1296482 h 2380521"/>
              <a:gd name="connsiteX572" fmla="*/ 5653291 w 8023328"/>
              <a:gd name="connsiteY572" fmla="*/ 1311271 h 2380521"/>
              <a:gd name="connsiteX573" fmla="*/ 5639435 w 8023328"/>
              <a:gd name="connsiteY573" fmla="*/ 1296482 h 2380521"/>
              <a:gd name="connsiteX574" fmla="*/ 5653291 w 8023328"/>
              <a:gd name="connsiteY574" fmla="*/ 1281693 h 2380521"/>
              <a:gd name="connsiteX575" fmla="*/ 5582461 w 8023328"/>
              <a:gd name="connsiteY575" fmla="*/ 1281693 h 2380521"/>
              <a:gd name="connsiteX576" fmla="*/ 5594858 w 8023328"/>
              <a:gd name="connsiteY576" fmla="*/ 1296482 h 2380521"/>
              <a:gd name="connsiteX577" fmla="*/ 5582461 w 8023328"/>
              <a:gd name="connsiteY577" fmla="*/ 1311271 h 2380521"/>
              <a:gd name="connsiteX578" fmla="*/ 5568605 w 8023328"/>
              <a:gd name="connsiteY578" fmla="*/ 1296482 h 2380521"/>
              <a:gd name="connsiteX579" fmla="*/ 5582461 w 8023328"/>
              <a:gd name="connsiteY579" fmla="*/ 1281693 h 2380521"/>
              <a:gd name="connsiteX580" fmla="*/ 5510171 w 8023328"/>
              <a:gd name="connsiteY580" fmla="*/ 1281693 h 2380521"/>
              <a:gd name="connsiteX581" fmla="*/ 5524027 w 8023328"/>
              <a:gd name="connsiteY581" fmla="*/ 1296482 h 2380521"/>
              <a:gd name="connsiteX582" fmla="*/ 5510171 w 8023328"/>
              <a:gd name="connsiteY582" fmla="*/ 1311271 h 2380521"/>
              <a:gd name="connsiteX583" fmla="*/ 5497774 w 8023328"/>
              <a:gd name="connsiteY583" fmla="*/ 1296482 h 2380521"/>
              <a:gd name="connsiteX584" fmla="*/ 5510171 w 8023328"/>
              <a:gd name="connsiteY584" fmla="*/ 1281693 h 2380521"/>
              <a:gd name="connsiteX585" fmla="*/ 5438937 w 8023328"/>
              <a:gd name="connsiteY585" fmla="*/ 1281693 h 2380521"/>
              <a:gd name="connsiteX586" fmla="*/ 5453178 w 8023328"/>
              <a:gd name="connsiteY586" fmla="*/ 1296482 h 2380521"/>
              <a:gd name="connsiteX587" fmla="*/ 5438937 w 8023328"/>
              <a:gd name="connsiteY587" fmla="*/ 1311271 h 2380521"/>
              <a:gd name="connsiteX588" fmla="*/ 5426945 w 8023328"/>
              <a:gd name="connsiteY588" fmla="*/ 1296482 h 2380521"/>
              <a:gd name="connsiteX589" fmla="*/ 5438937 w 8023328"/>
              <a:gd name="connsiteY589" fmla="*/ 1281693 h 2380521"/>
              <a:gd name="connsiteX590" fmla="*/ 5368510 w 8023328"/>
              <a:gd name="connsiteY590" fmla="*/ 1281693 h 2380521"/>
              <a:gd name="connsiteX591" fmla="*/ 5382366 w 8023328"/>
              <a:gd name="connsiteY591" fmla="*/ 1296482 h 2380521"/>
              <a:gd name="connsiteX592" fmla="*/ 5368510 w 8023328"/>
              <a:gd name="connsiteY592" fmla="*/ 1311271 h 2380521"/>
              <a:gd name="connsiteX593" fmla="*/ 5356113 w 8023328"/>
              <a:gd name="connsiteY593" fmla="*/ 1296482 h 2380521"/>
              <a:gd name="connsiteX594" fmla="*/ 5368510 w 8023328"/>
              <a:gd name="connsiteY594" fmla="*/ 1281693 h 2380521"/>
              <a:gd name="connsiteX595" fmla="*/ 5296699 w 8023328"/>
              <a:gd name="connsiteY595" fmla="*/ 1281693 h 2380521"/>
              <a:gd name="connsiteX596" fmla="*/ 5311488 w 8023328"/>
              <a:gd name="connsiteY596" fmla="*/ 1296482 h 2380521"/>
              <a:gd name="connsiteX597" fmla="*/ 5296699 w 8023328"/>
              <a:gd name="connsiteY597" fmla="*/ 1311271 h 2380521"/>
              <a:gd name="connsiteX598" fmla="*/ 5281910 w 8023328"/>
              <a:gd name="connsiteY598" fmla="*/ 1296482 h 2380521"/>
              <a:gd name="connsiteX599" fmla="*/ 5296699 w 8023328"/>
              <a:gd name="connsiteY599" fmla="*/ 1281693 h 2380521"/>
              <a:gd name="connsiteX600" fmla="*/ 5225869 w 8023328"/>
              <a:gd name="connsiteY600" fmla="*/ 1281693 h 2380521"/>
              <a:gd name="connsiteX601" fmla="*/ 5240657 w 8023328"/>
              <a:gd name="connsiteY601" fmla="*/ 1296482 h 2380521"/>
              <a:gd name="connsiteX602" fmla="*/ 5225869 w 8023328"/>
              <a:gd name="connsiteY602" fmla="*/ 1311271 h 2380521"/>
              <a:gd name="connsiteX603" fmla="*/ 5211081 w 8023328"/>
              <a:gd name="connsiteY603" fmla="*/ 1296482 h 2380521"/>
              <a:gd name="connsiteX604" fmla="*/ 5225869 w 8023328"/>
              <a:gd name="connsiteY604" fmla="*/ 1281693 h 2380521"/>
              <a:gd name="connsiteX605" fmla="*/ 5154105 w 8023328"/>
              <a:gd name="connsiteY605" fmla="*/ 1281693 h 2380521"/>
              <a:gd name="connsiteX606" fmla="*/ 5166502 w 8023328"/>
              <a:gd name="connsiteY606" fmla="*/ 1296482 h 2380521"/>
              <a:gd name="connsiteX607" fmla="*/ 5154105 w 8023328"/>
              <a:gd name="connsiteY607" fmla="*/ 1311271 h 2380521"/>
              <a:gd name="connsiteX608" fmla="*/ 5140249 w 8023328"/>
              <a:gd name="connsiteY608" fmla="*/ 1296482 h 2380521"/>
              <a:gd name="connsiteX609" fmla="*/ 5154105 w 8023328"/>
              <a:gd name="connsiteY609" fmla="*/ 1281693 h 2380521"/>
              <a:gd name="connsiteX610" fmla="*/ 5083276 w 8023328"/>
              <a:gd name="connsiteY610" fmla="*/ 1281693 h 2380521"/>
              <a:gd name="connsiteX611" fmla="*/ 5095673 w 8023328"/>
              <a:gd name="connsiteY611" fmla="*/ 1296482 h 2380521"/>
              <a:gd name="connsiteX612" fmla="*/ 5083276 w 8023328"/>
              <a:gd name="connsiteY612" fmla="*/ 1311271 h 2380521"/>
              <a:gd name="connsiteX613" fmla="*/ 5069420 w 8023328"/>
              <a:gd name="connsiteY613" fmla="*/ 1296482 h 2380521"/>
              <a:gd name="connsiteX614" fmla="*/ 5083276 w 8023328"/>
              <a:gd name="connsiteY614" fmla="*/ 1281693 h 2380521"/>
              <a:gd name="connsiteX615" fmla="*/ 5012445 w 8023328"/>
              <a:gd name="connsiteY615" fmla="*/ 1281693 h 2380521"/>
              <a:gd name="connsiteX616" fmla="*/ 5024842 w 8023328"/>
              <a:gd name="connsiteY616" fmla="*/ 1296482 h 2380521"/>
              <a:gd name="connsiteX617" fmla="*/ 5012445 w 8023328"/>
              <a:gd name="connsiteY617" fmla="*/ 1311271 h 2380521"/>
              <a:gd name="connsiteX618" fmla="*/ 4998589 w 8023328"/>
              <a:gd name="connsiteY618" fmla="*/ 1296482 h 2380521"/>
              <a:gd name="connsiteX619" fmla="*/ 5012445 w 8023328"/>
              <a:gd name="connsiteY619" fmla="*/ 1281693 h 2380521"/>
              <a:gd name="connsiteX620" fmla="*/ 4940157 w 8023328"/>
              <a:gd name="connsiteY620" fmla="*/ 1281693 h 2380521"/>
              <a:gd name="connsiteX621" fmla="*/ 4954013 w 8023328"/>
              <a:gd name="connsiteY621" fmla="*/ 1296482 h 2380521"/>
              <a:gd name="connsiteX622" fmla="*/ 4940157 w 8023328"/>
              <a:gd name="connsiteY622" fmla="*/ 1311271 h 2380521"/>
              <a:gd name="connsiteX623" fmla="*/ 4927760 w 8023328"/>
              <a:gd name="connsiteY623" fmla="*/ 1296482 h 2380521"/>
              <a:gd name="connsiteX624" fmla="*/ 4940157 w 8023328"/>
              <a:gd name="connsiteY624" fmla="*/ 1281693 h 2380521"/>
              <a:gd name="connsiteX625" fmla="*/ 4865953 w 8023328"/>
              <a:gd name="connsiteY625" fmla="*/ 1281693 h 2380521"/>
              <a:gd name="connsiteX626" fmla="*/ 4879809 w 8023328"/>
              <a:gd name="connsiteY626" fmla="*/ 1296482 h 2380521"/>
              <a:gd name="connsiteX627" fmla="*/ 4865953 w 8023328"/>
              <a:gd name="connsiteY627" fmla="*/ 1311271 h 2380521"/>
              <a:gd name="connsiteX628" fmla="*/ 4853556 w 8023328"/>
              <a:gd name="connsiteY628" fmla="*/ 1296482 h 2380521"/>
              <a:gd name="connsiteX629" fmla="*/ 4865953 w 8023328"/>
              <a:gd name="connsiteY629" fmla="*/ 1281693 h 2380521"/>
              <a:gd name="connsiteX630" fmla="*/ 4795122 w 8023328"/>
              <a:gd name="connsiteY630" fmla="*/ 1281693 h 2380521"/>
              <a:gd name="connsiteX631" fmla="*/ 4808978 w 8023328"/>
              <a:gd name="connsiteY631" fmla="*/ 1296482 h 2380521"/>
              <a:gd name="connsiteX632" fmla="*/ 4795122 w 8023328"/>
              <a:gd name="connsiteY632" fmla="*/ 1311271 h 2380521"/>
              <a:gd name="connsiteX633" fmla="*/ 4782725 w 8023328"/>
              <a:gd name="connsiteY633" fmla="*/ 1296482 h 2380521"/>
              <a:gd name="connsiteX634" fmla="*/ 4795122 w 8023328"/>
              <a:gd name="connsiteY634" fmla="*/ 1281693 h 2380521"/>
              <a:gd name="connsiteX635" fmla="*/ 4726684 w 8023328"/>
              <a:gd name="connsiteY635" fmla="*/ 1281693 h 2380521"/>
              <a:gd name="connsiteX636" fmla="*/ 4741472 w 8023328"/>
              <a:gd name="connsiteY636" fmla="*/ 1296482 h 2380521"/>
              <a:gd name="connsiteX637" fmla="*/ 4726684 w 8023328"/>
              <a:gd name="connsiteY637" fmla="*/ 1311271 h 2380521"/>
              <a:gd name="connsiteX638" fmla="*/ 4711896 w 8023328"/>
              <a:gd name="connsiteY638" fmla="*/ 1296482 h 2380521"/>
              <a:gd name="connsiteX639" fmla="*/ 4726684 w 8023328"/>
              <a:gd name="connsiteY639" fmla="*/ 1281693 h 2380521"/>
              <a:gd name="connsiteX640" fmla="*/ 4655853 w 8023328"/>
              <a:gd name="connsiteY640" fmla="*/ 1281693 h 2380521"/>
              <a:gd name="connsiteX641" fmla="*/ 4670642 w 8023328"/>
              <a:gd name="connsiteY641" fmla="*/ 1294090 h 2380521"/>
              <a:gd name="connsiteX642" fmla="*/ 4655853 w 8023328"/>
              <a:gd name="connsiteY642" fmla="*/ 1307946 h 2380521"/>
              <a:gd name="connsiteX643" fmla="*/ 4641064 w 8023328"/>
              <a:gd name="connsiteY643" fmla="*/ 1294090 h 2380521"/>
              <a:gd name="connsiteX644" fmla="*/ 4655853 w 8023328"/>
              <a:gd name="connsiteY644" fmla="*/ 1281693 h 2380521"/>
              <a:gd name="connsiteX645" fmla="*/ 4585023 w 8023328"/>
              <a:gd name="connsiteY645" fmla="*/ 1281693 h 2380521"/>
              <a:gd name="connsiteX646" fmla="*/ 4599811 w 8023328"/>
              <a:gd name="connsiteY646" fmla="*/ 1294090 h 2380521"/>
              <a:gd name="connsiteX647" fmla="*/ 4585023 w 8023328"/>
              <a:gd name="connsiteY647" fmla="*/ 1307946 h 2380521"/>
              <a:gd name="connsiteX648" fmla="*/ 4570235 w 8023328"/>
              <a:gd name="connsiteY648" fmla="*/ 1294090 h 2380521"/>
              <a:gd name="connsiteX649" fmla="*/ 4585023 w 8023328"/>
              <a:gd name="connsiteY649" fmla="*/ 1281693 h 2380521"/>
              <a:gd name="connsiteX650" fmla="*/ 226355 w 8023328"/>
              <a:gd name="connsiteY650" fmla="*/ 1281693 h 2380521"/>
              <a:gd name="connsiteX651" fmla="*/ 238753 w 8023328"/>
              <a:gd name="connsiteY651" fmla="*/ 1296871 h 2380521"/>
              <a:gd name="connsiteX652" fmla="*/ 226355 w 8023328"/>
              <a:gd name="connsiteY652" fmla="*/ 1311291 h 2380521"/>
              <a:gd name="connsiteX653" fmla="*/ 212499 w 8023328"/>
              <a:gd name="connsiteY653" fmla="*/ 1296871 h 2380521"/>
              <a:gd name="connsiteX654" fmla="*/ 226355 w 8023328"/>
              <a:gd name="connsiteY654" fmla="*/ 1281693 h 2380521"/>
              <a:gd name="connsiteX655" fmla="*/ 155522 w 8023328"/>
              <a:gd name="connsiteY655" fmla="*/ 1281693 h 2380521"/>
              <a:gd name="connsiteX656" fmla="*/ 167919 w 8023328"/>
              <a:gd name="connsiteY656" fmla="*/ 1296871 h 2380521"/>
              <a:gd name="connsiteX657" fmla="*/ 155522 w 8023328"/>
              <a:gd name="connsiteY657" fmla="*/ 1311291 h 2380521"/>
              <a:gd name="connsiteX658" fmla="*/ 141666 w 8023328"/>
              <a:gd name="connsiteY658" fmla="*/ 1296871 h 2380521"/>
              <a:gd name="connsiteX659" fmla="*/ 155522 w 8023328"/>
              <a:gd name="connsiteY659" fmla="*/ 1281693 h 2380521"/>
              <a:gd name="connsiteX660" fmla="*/ 83234 w 8023328"/>
              <a:gd name="connsiteY660" fmla="*/ 1281693 h 2380521"/>
              <a:gd name="connsiteX661" fmla="*/ 97090 w 8023328"/>
              <a:gd name="connsiteY661" fmla="*/ 1296871 h 2380521"/>
              <a:gd name="connsiteX662" fmla="*/ 83234 w 8023328"/>
              <a:gd name="connsiteY662" fmla="*/ 1311291 h 2380521"/>
              <a:gd name="connsiteX663" fmla="*/ 70836 w 8023328"/>
              <a:gd name="connsiteY663" fmla="*/ 1296871 h 2380521"/>
              <a:gd name="connsiteX664" fmla="*/ 83234 w 8023328"/>
              <a:gd name="connsiteY664" fmla="*/ 1281693 h 2380521"/>
              <a:gd name="connsiteX665" fmla="*/ 11998 w 8023328"/>
              <a:gd name="connsiteY665" fmla="*/ 1281693 h 2380521"/>
              <a:gd name="connsiteX666" fmla="*/ 26239 w 8023328"/>
              <a:gd name="connsiteY666" fmla="*/ 1296871 h 2380521"/>
              <a:gd name="connsiteX667" fmla="*/ 11998 w 8023328"/>
              <a:gd name="connsiteY667" fmla="*/ 1311291 h 2380521"/>
              <a:gd name="connsiteX668" fmla="*/ 5 w 8023328"/>
              <a:gd name="connsiteY668" fmla="*/ 1296871 h 2380521"/>
              <a:gd name="connsiteX669" fmla="*/ 11998 w 8023328"/>
              <a:gd name="connsiteY669" fmla="*/ 1281693 h 2380521"/>
              <a:gd name="connsiteX670" fmla="*/ 7084322 w 8023328"/>
              <a:gd name="connsiteY670" fmla="*/ 1210863 h 2380521"/>
              <a:gd name="connsiteX671" fmla="*/ 7099111 w 8023328"/>
              <a:gd name="connsiteY671" fmla="*/ 1224719 h 2380521"/>
              <a:gd name="connsiteX672" fmla="*/ 7084322 w 8023328"/>
              <a:gd name="connsiteY672" fmla="*/ 1237116 h 2380521"/>
              <a:gd name="connsiteX673" fmla="*/ 7069533 w 8023328"/>
              <a:gd name="connsiteY673" fmla="*/ 1224719 h 2380521"/>
              <a:gd name="connsiteX674" fmla="*/ 7084322 w 8023328"/>
              <a:gd name="connsiteY674" fmla="*/ 1210863 h 2380521"/>
              <a:gd name="connsiteX675" fmla="*/ 7013492 w 8023328"/>
              <a:gd name="connsiteY675" fmla="*/ 1210863 h 2380521"/>
              <a:gd name="connsiteX676" fmla="*/ 7028280 w 8023328"/>
              <a:gd name="connsiteY676" fmla="*/ 1224719 h 2380521"/>
              <a:gd name="connsiteX677" fmla="*/ 7013492 w 8023328"/>
              <a:gd name="connsiteY677" fmla="*/ 1237116 h 2380521"/>
              <a:gd name="connsiteX678" fmla="*/ 6998704 w 8023328"/>
              <a:gd name="connsiteY678" fmla="*/ 1224719 h 2380521"/>
              <a:gd name="connsiteX679" fmla="*/ 7013492 w 8023328"/>
              <a:gd name="connsiteY679" fmla="*/ 1210863 h 2380521"/>
              <a:gd name="connsiteX680" fmla="*/ 6939085 w 8023328"/>
              <a:gd name="connsiteY680" fmla="*/ 1210863 h 2380521"/>
              <a:gd name="connsiteX681" fmla="*/ 6950753 w 8023328"/>
              <a:gd name="connsiteY681" fmla="*/ 1224719 h 2380521"/>
              <a:gd name="connsiteX682" fmla="*/ 6939085 w 8023328"/>
              <a:gd name="connsiteY682" fmla="*/ 1237116 h 2380521"/>
              <a:gd name="connsiteX683" fmla="*/ 6924500 w 8023328"/>
              <a:gd name="connsiteY683" fmla="*/ 1224719 h 2380521"/>
              <a:gd name="connsiteX684" fmla="*/ 6939085 w 8023328"/>
              <a:gd name="connsiteY684" fmla="*/ 1210863 h 2380521"/>
              <a:gd name="connsiteX685" fmla="*/ 6867525 w 8023328"/>
              <a:gd name="connsiteY685" fmla="*/ 1210863 h 2380521"/>
              <a:gd name="connsiteX686" fmla="*/ 6879922 w 8023328"/>
              <a:gd name="connsiteY686" fmla="*/ 1224719 h 2380521"/>
              <a:gd name="connsiteX687" fmla="*/ 6867525 w 8023328"/>
              <a:gd name="connsiteY687" fmla="*/ 1237116 h 2380521"/>
              <a:gd name="connsiteX688" fmla="*/ 6853669 w 8023328"/>
              <a:gd name="connsiteY688" fmla="*/ 1224719 h 2380521"/>
              <a:gd name="connsiteX689" fmla="*/ 6867525 w 8023328"/>
              <a:gd name="connsiteY689" fmla="*/ 1210863 h 2380521"/>
              <a:gd name="connsiteX690" fmla="*/ 6796696 w 8023328"/>
              <a:gd name="connsiteY690" fmla="*/ 1210863 h 2380521"/>
              <a:gd name="connsiteX691" fmla="*/ 6809093 w 8023328"/>
              <a:gd name="connsiteY691" fmla="*/ 1224719 h 2380521"/>
              <a:gd name="connsiteX692" fmla="*/ 6796696 w 8023328"/>
              <a:gd name="connsiteY692" fmla="*/ 1237116 h 2380521"/>
              <a:gd name="connsiteX693" fmla="*/ 6782840 w 8023328"/>
              <a:gd name="connsiteY693" fmla="*/ 1224719 h 2380521"/>
              <a:gd name="connsiteX694" fmla="*/ 6796696 w 8023328"/>
              <a:gd name="connsiteY694" fmla="*/ 1210863 h 2380521"/>
              <a:gd name="connsiteX695" fmla="*/ 6724405 w 8023328"/>
              <a:gd name="connsiteY695" fmla="*/ 1210863 h 2380521"/>
              <a:gd name="connsiteX696" fmla="*/ 6738261 w 8023328"/>
              <a:gd name="connsiteY696" fmla="*/ 1224719 h 2380521"/>
              <a:gd name="connsiteX697" fmla="*/ 6724405 w 8023328"/>
              <a:gd name="connsiteY697" fmla="*/ 1237116 h 2380521"/>
              <a:gd name="connsiteX698" fmla="*/ 6712008 w 8023328"/>
              <a:gd name="connsiteY698" fmla="*/ 1224719 h 2380521"/>
              <a:gd name="connsiteX699" fmla="*/ 6724405 w 8023328"/>
              <a:gd name="connsiteY699" fmla="*/ 1210863 h 2380521"/>
              <a:gd name="connsiteX700" fmla="*/ 6653576 w 8023328"/>
              <a:gd name="connsiteY700" fmla="*/ 1210863 h 2380521"/>
              <a:gd name="connsiteX701" fmla="*/ 6667432 w 8023328"/>
              <a:gd name="connsiteY701" fmla="*/ 1224719 h 2380521"/>
              <a:gd name="connsiteX702" fmla="*/ 6653576 w 8023328"/>
              <a:gd name="connsiteY702" fmla="*/ 1237116 h 2380521"/>
              <a:gd name="connsiteX703" fmla="*/ 6641179 w 8023328"/>
              <a:gd name="connsiteY703" fmla="*/ 1224719 h 2380521"/>
              <a:gd name="connsiteX704" fmla="*/ 6653576 w 8023328"/>
              <a:gd name="connsiteY704" fmla="*/ 1210863 h 2380521"/>
              <a:gd name="connsiteX705" fmla="*/ 6582745 w 8023328"/>
              <a:gd name="connsiteY705" fmla="*/ 1210863 h 2380521"/>
              <a:gd name="connsiteX706" fmla="*/ 6596601 w 8023328"/>
              <a:gd name="connsiteY706" fmla="*/ 1224719 h 2380521"/>
              <a:gd name="connsiteX707" fmla="*/ 6582745 w 8023328"/>
              <a:gd name="connsiteY707" fmla="*/ 1237116 h 2380521"/>
              <a:gd name="connsiteX708" fmla="*/ 6570348 w 8023328"/>
              <a:gd name="connsiteY708" fmla="*/ 1224719 h 2380521"/>
              <a:gd name="connsiteX709" fmla="*/ 6582745 w 8023328"/>
              <a:gd name="connsiteY709" fmla="*/ 1210863 h 2380521"/>
              <a:gd name="connsiteX710" fmla="*/ 6510933 w 8023328"/>
              <a:gd name="connsiteY710" fmla="*/ 1210863 h 2380521"/>
              <a:gd name="connsiteX711" fmla="*/ 6525722 w 8023328"/>
              <a:gd name="connsiteY711" fmla="*/ 1224719 h 2380521"/>
              <a:gd name="connsiteX712" fmla="*/ 6510933 w 8023328"/>
              <a:gd name="connsiteY712" fmla="*/ 1237116 h 2380521"/>
              <a:gd name="connsiteX713" fmla="*/ 6496144 w 8023328"/>
              <a:gd name="connsiteY713" fmla="*/ 1224719 h 2380521"/>
              <a:gd name="connsiteX714" fmla="*/ 6510933 w 8023328"/>
              <a:gd name="connsiteY714" fmla="*/ 1210863 h 2380521"/>
              <a:gd name="connsiteX715" fmla="*/ 6440492 w 8023328"/>
              <a:gd name="connsiteY715" fmla="*/ 1210863 h 2380521"/>
              <a:gd name="connsiteX716" fmla="*/ 6454911 w 8023328"/>
              <a:gd name="connsiteY716" fmla="*/ 1224719 h 2380521"/>
              <a:gd name="connsiteX717" fmla="*/ 6440492 w 8023328"/>
              <a:gd name="connsiteY717" fmla="*/ 1237116 h 2380521"/>
              <a:gd name="connsiteX718" fmla="*/ 6425315 w 8023328"/>
              <a:gd name="connsiteY718" fmla="*/ 1224719 h 2380521"/>
              <a:gd name="connsiteX719" fmla="*/ 6440492 w 8023328"/>
              <a:gd name="connsiteY719" fmla="*/ 1210863 h 2380521"/>
              <a:gd name="connsiteX720" fmla="*/ 6368340 w 8023328"/>
              <a:gd name="connsiteY720" fmla="*/ 1210863 h 2380521"/>
              <a:gd name="connsiteX721" fmla="*/ 6380737 w 8023328"/>
              <a:gd name="connsiteY721" fmla="*/ 1224719 h 2380521"/>
              <a:gd name="connsiteX722" fmla="*/ 6368340 w 8023328"/>
              <a:gd name="connsiteY722" fmla="*/ 1237116 h 2380521"/>
              <a:gd name="connsiteX723" fmla="*/ 6354484 w 8023328"/>
              <a:gd name="connsiteY723" fmla="*/ 1224719 h 2380521"/>
              <a:gd name="connsiteX724" fmla="*/ 6368340 w 8023328"/>
              <a:gd name="connsiteY724" fmla="*/ 1210863 h 2380521"/>
              <a:gd name="connsiteX725" fmla="*/ 6297511 w 8023328"/>
              <a:gd name="connsiteY725" fmla="*/ 1210863 h 2380521"/>
              <a:gd name="connsiteX726" fmla="*/ 6309908 w 8023328"/>
              <a:gd name="connsiteY726" fmla="*/ 1224719 h 2380521"/>
              <a:gd name="connsiteX727" fmla="*/ 6297511 w 8023328"/>
              <a:gd name="connsiteY727" fmla="*/ 1237116 h 2380521"/>
              <a:gd name="connsiteX728" fmla="*/ 6283655 w 8023328"/>
              <a:gd name="connsiteY728" fmla="*/ 1224719 h 2380521"/>
              <a:gd name="connsiteX729" fmla="*/ 6297511 w 8023328"/>
              <a:gd name="connsiteY729" fmla="*/ 1210863 h 2380521"/>
              <a:gd name="connsiteX730" fmla="*/ 6226679 w 8023328"/>
              <a:gd name="connsiteY730" fmla="*/ 1210863 h 2380521"/>
              <a:gd name="connsiteX731" fmla="*/ 6239076 w 8023328"/>
              <a:gd name="connsiteY731" fmla="*/ 1224719 h 2380521"/>
              <a:gd name="connsiteX732" fmla="*/ 6226679 w 8023328"/>
              <a:gd name="connsiteY732" fmla="*/ 1237116 h 2380521"/>
              <a:gd name="connsiteX733" fmla="*/ 6212823 w 8023328"/>
              <a:gd name="connsiteY733" fmla="*/ 1224719 h 2380521"/>
              <a:gd name="connsiteX734" fmla="*/ 6226679 w 8023328"/>
              <a:gd name="connsiteY734" fmla="*/ 1210863 h 2380521"/>
              <a:gd name="connsiteX735" fmla="*/ 6154391 w 8023328"/>
              <a:gd name="connsiteY735" fmla="*/ 1210863 h 2380521"/>
              <a:gd name="connsiteX736" fmla="*/ 6168247 w 8023328"/>
              <a:gd name="connsiteY736" fmla="*/ 1224719 h 2380521"/>
              <a:gd name="connsiteX737" fmla="*/ 6154391 w 8023328"/>
              <a:gd name="connsiteY737" fmla="*/ 1237116 h 2380521"/>
              <a:gd name="connsiteX738" fmla="*/ 6141994 w 8023328"/>
              <a:gd name="connsiteY738" fmla="*/ 1224719 h 2380521"/>
              <a:gd name="connsiteX739" fmla="*/ 6154391 w 8023328"/>
              <a:gd name="connsiteY739" fmla="*/ 1210863 h 2380521"/>
              <a:gd name="connsiteX740" fmla="*/ 6083559 w 8023328"/>
              <a:gd name="connsiteY740" fmla="*/ 1210863 h 2380521"/>
              <a:gd name="connsiteX741" fmla="*/ 6097415 w 8023328"/>
              <a:gd name="connsiteY741" fmla="*/ 1224719 h 2380521"/>
              <a:gd name="connsiteX742" fmla="*/ 6083559 w 8023328"/>
              <a:gd name="connsiteY742" fmla="*/ 1237116 h 2380521"/>
              <a:gd name="connsiteX743" fmla="*/ 6071162 w 8023328"/>
              <a:gd name="connsiteY743" fmla="*/ 1224719 h 2380521"/>
              <a:gd name="connsiteX744" fmla="*/ 6083559 w 8023328"/>
              <a:gd name="connsiteY744" fmla="*/ 1210863 h 2380521"/>
              <a:gd name="connsiteX745" fmla="*/ 6009356 w 8023328"/>
              <a:gd name="connsiteY745" fmla="*/ 1210863 h 2380521"/>
              <a:gd name="connsiteX746" fmla="*/ 6023212 w 8023328"/>
              <a:gd name="connsiteY746" fmla="*/ 1224719 h 2380521"/>
              <a:gd name="connsiteX747" fmla="*/ 6009356 w 8023328"/>
              <a:gd name="connsiteY747" fmla="*/ 1237116 h 2380521"/>
              <a:gd name="connsiteX748" fmla="*/ 5996959 w 8023328"/>
              <a:gd name="connsiteY748" fmla="*/ 1224719 h 2380521"/>
              <a:gd name="connsiteX749" fmla="*/ 6009356 w 8023328"/>
              <a:gd name="connsiteY749" fmla="*/ 1210863 h 2380521"/>
              <a:gd name="connsiteX750" fmla="*/ 5940548 w 8023328"/>
              <a:gd name="connsiteY750" fmla="*/ 1210863 h 2380521"/>
              <a:gd name="connsiteX751" fmla="*/ 5955726 w 8023328"/>
              <a:gd name="connsiteY751" fmla="*/ 1224719 h 2380521"/>
              <a:gd name="connsiteX752" fmla="*/ 5940548 w 8023328"/>
              <a:gd name="connsiteY752" fmla="*/ 1237116 h 2380521"/>
              <a:gd name="connsiteX753" fmla="*/ 5926130 w 8023328"/>
              <a:gd name="connsiteY753" fmla="*/ 1224719 h 2380521"/>
              <a:gd name="connsiteX754" fmla="*/ 5940548 w 8023328"/>
              <a:gd name="connsiteY754" fmla="*/ 1210863 h 2380521"/>
              <a:gd name="connsiteX755" fmla="*/ 5870088 w 8023328"/>
              <a:gd name="connsiteY755" fmla="*/ 1210863 h 2380521"/>
              <a:gd name="connsiteX756" fmla="*/ 5884877 w 8023328"/>
              <a:gd name="connsiteY756" fmla="*/ 1224719 h 2380521"/>
              <a:gd name="connsiteX757" fmla="*/ 5870088 w 8023328"/>
              <a:gd name="connsiteY757" fmla="*/ 1237116 h 2380521"/>
              <a:gd name="connsiteX758" fmla="*/ 5855299 w 8023328"/>
              <a:gd name="connsiteY758" fmla="*/ 1224719 h 2380521"/>
              <a:gd name="connsiteX759" fmla="*/ 5870088 w 8023328"/>
              <a:gd name="connsiteY759" fmla="*/ 1210863 h 2380521"/>
              <a:gd name="connsiteX760" fmla="*/ 5799257 w 8023328"/>
              <a:gd name="connsiteY760" fmla="*/ 1210863 h 2380521"/>
              <a:gd name="connsiteX761" fmla="*/ 5814045 w 8023328"/>
              <a:gd name="connsiteY761" fmla="*/ 1224719 h 2380521"/>
              <a:gd name="connsiteX762" fmla="*/ 5799257 w 8023328"/>
              <a:gd name="connsiteY762" fmla="*/ 1237116 h 2380521"/>
              <a:gd name="connsiteX763" fmla="*/ 5784469 w 8023328"/>
              <a:gd name="connsiteY763" fmla="*/ 1224719 h 2380521"/>
              <a:gd name="connsiteX764" fmla="*/ 5799257 w 8023328"/>
              <a:gd name="connsiteY764" fmla="*/ 1210863 h 2380521"/>
              <a:gd name="connsiteX765" fmla="*/ 5724122 w 8023328"/>
              <a:gd name="connsiteY765" fmla="*/ 1210863 h 2380521"/>
              <a:gd name="connsiteX766" fmla="*/ 5736519 w 8023328"/>
              <a:gd name="connsiteY766" fmla="*/ 1225651 h 2380521"/>
              <a:gd name="connsiteX767" fmla="*/ 5724122 w 8023328"/>
              <a:gd name="connsiteY767" fmla="*/ 1240439 h 2380521"/>
              <a:gd name="connsiteX768" fmla="*/ 5710266 w 8023328"/>
              <a:gd name="connsiteY768" fmla="*/ 1225651 h 2380521"/>
              <a:gd name="connsiteX769" fmla="*/ 5724122 w 8023328"/>
              <a:gd name="connsiteY769" fmla="*/ 1210863 h 2380521"/>
              <a:gd name="connsiteX770" fmla="*/ 5653291 w 8023328"/>
              <a:gd name="connsiteY770" fmla="*/ 1210863 h 2380521"/>
              <a:gd name="connsiteX771" fmla="*/ 5665688 w 8023328"/>
              <a:gd name="connsiteY771" fmla="*/ 1225651 h 2380521"/>
              <a:gd name="connsiteX772" fmla="*/ 5653291 w 8023328"/>
              <a:gd name="connsiteY772" fmla="*/ 1240439 h 2380521"/>
              <a:gd name="connsiteX773" fmla="*/ 5639435 w 8023328"/>
              <a:gd name="connsiteY773" fmla="*/ 1225651 h 2380521"/>
              <a:gd name="connsiteX774" fmla="*/ 5653291 w 8023328"/>
              <a:gd name="connsiteY774" fmla="*/ 1210863 h 2380521"/>
              <a:gd name="connsiteX775" fmla="*/ 5582461 w 8023328"/>
              <a:gd name="connsiteY775" fmla="*/ 1210863 h 2380521"/>
              <a:gd name="connsiteX776" fmla="*/ 5594858 w 8023328"/>
              <a:gd name="connsiteY776" fmla="*/ 1225651 h 2380521"/>
              <a:gd name="connsiteX777" fmla="*/ 5582461 w 8023328"/>
              <a:gd name="connsiteY777" fmla="*/ 1240439 h 2380521"/>
              <a:gd name="connsiteX778" fmla="*/ 5568605 w 8023328"/>
              <a:gd name="connsiteY778" fmla="*/ 1225651 h 2380521"/>
              <a:gd name="connsiteX779" fmla="*/ 5582461 w 8023328"/>
              <a:gd name="connsiteY779" fmla="*/ 1210863 h 2380521"/>
              <a:gd name="connsiteX780" fmla="*/ 5510171 w 8023328"/>
              <a:gd name="connsiteY780" fmla="*/ 1210863 h 2380521"/>
              <a:gd name="connsiteX781" fmla="*/ 5524027 w 8023328"/>
              <a:gd name="connsiteY781" fmla="*/ 1225651 h 2380521"/>
              <a:gd name="connsiteX782" fmla="*/ 5510171 w 8023328"/>
              <a:gd name="connsiteY782" fmla="*/ 1240439 h 2380521"/>
              <a:gd name="connsiteX783" fmla="*/ 5497774 w 8023328"/>
              <a:gd name="connsiteY783" fmla="*/ 1225651 h 2380521"/>
              <a:gd name="connsiteX784" fmla="*/ 5510171 w 8023328"/>
              <a:gd name="connsiteY784" fmla="*/ 1210863 h 2380521"/>
              <a:gd name="connsiteX785" fmla="*/ 5438937 w 8023328"/>
              <a:gd name="connsiteY785" fmla="*/ 1210863 h 2380521"/>
              <a:gd name="connsiteX786" fmla="*/ 5453178 w 8023328"/>
              <a:gd name="connsiteY786" fmla="*/ 1225651 h 2380521"/>
              <a:gd name="connsiteX787" fmla="*/ 5438937 w 8023328"/>
              <a:gd name="connsiteY787" fmla="*/ 1240439 h 2380521"/>
              <a:gd name="connsiteX788" fmla="*/ 5426945 w 8023328"/>
              <a:gd name="connsiteY788" fmla="*/ 1225651 h 2380521"/>
              <a:gd name="connsiteX789" fmla="*/ 5438937 w 8023328"/>
              <a:gd name="connsiteY789" fmla="*/ 1210863 h 2380521"/>
              <a:gd name="connsiteX790" fmla="*/ 5367530 w 8023328"/>
              <a:gd name="connsiteY790" fmla="*/ 1210863 h 2380521"/>
              <a:gd name="connsiteX791" fmla="*/ 5382318 w 8023328"/>
              <a:gd name="connsiteY791" fmla="*/ 1225651 h 2380521"/>
              <a:gd name="connsiteX792" fmla="*/ 5367530 w 8023328"/>
              <a:gd name="connsiteY792" fmla="*/ 1240439 h 2380521"/>
              <a:gd name="connsiteX793" fmla="*/ 5352742 w 8023328"/>
              <a:gd name="connsiteY793" fmla="*/ 1225651 h 2380521"/>
              <a:gd name="connsiteX794" fmla="*/ 5367530 w 8023328"/>
              <a:gd name="connsiteY794" fmla="*/ 1210863 h 2380521"/>
              <a:gd name="connsiteX795" fmla="*/ 5296699 w 8023328"/>
              <a:gd name="connsiteY795" fmla="*/ 1210863 h 2380521"/>
              <a:gd name="connsiteX796" fmla="*/ 5311488 w 8023328"/>
              <a:gd name="connsiteY796" fmla="*/ 1225651 h 2380521"/>
              <a:gd name="connsiteX797" fmla="*/ 5296699 w 8023328"/>
              <a:gd name="connsiteY797" fmla="*/ 1240439 h 2380521"/>
              <a:gd name="connsiteX798" fmla="*/ 5281910 w 8023328"/>
              <a:gd name="connsiteY798" fmla="*/ 1225651 h 2380521"/>
              <a:gd name="connsiteX799" fmla="*/ 5296699 w 8023328"/>
              <a:gd name="connsiteY799" fmla="*/ 1210863 h 2380521"/>
              <a:gd name="connsiteX800" fmla="*/ 5225869 w 8023328"/>
              <a:gd name="connsiteY800" fmla="*/ 1210863 h 2380521"/>
              <a:gd name="connsiteX801" fmla="*/ 5240657 w 8023328"/>
              <a:gd name="connsiteY801" fmla="*/ 1225651 h 2380521"/>
              <a:gd name="connsiteX802" fmla="*/ 5225869 w 8023328"/>
              <a:gd name="connsiteY802" fmla="*/ 1240439 h 2380521"/>
              <a:gd name="connsiteX803" fmla="*/ 5211081 w 8023328"/>
              <a:gd name="connsiteY803" fmla="*/ 1225651 h 2380521"/>
              <a:gd name="connsiteX804" fmla="*/ 5225869 w 8023328"/>
              <a:gd name="connsiteY804" fmla="*/ 1210863 h 2380521"/>
              <a:gd name="connsiteX805" fmla="*/ 5154105 w 8023328"/>
              <a:gd name="connsiteY805" fmla="*/ 1210863 h 2380521"/>
              <a:gd name="connsiteX806" fmla="*/ 5166502 w 8023328"/>
              <a:gd name="connsiteY806" fmla="*/ 1225651 h 2380521"/>
              <a:gd name="connsiteX807" fmla="*/ 5154105 w 8023328"/>
              <a:gd name="connsiteY807" fmla="*/ 1240439 h 2380521"/>
              <a:gd name="connsiteX808" fmla="*/ 5140249 w 8023328"/>
              <a:gd name="connsiteY808" fmla="*/ 1225651 h 2380521"/>
              <a:gd name="connsiteX809" fmla="*/ 5154105 w 8023328"/>
              <a:gd name="connsiteY809" fmla="*/ 1210863 h 2380521"/>
              <a:gd name="connsiteX810" fmla="*/ 5083276 w 8023328"/>
              <a:gd name="connsiteY810" fmla="*/ 1210863 h 2380521"/>
              <a:gd name="connsiteX811" fmla="*/ 5095673 w 8023328"/>
              <a:gd name="connsiteY811" fmla="*/ 1225651 h 2380521"/>
              <a:gd name="connsiteX812" fmla="*/ 5083276 w 8023328"/>
              <a:gd name="connsiteY812" fmla="*/ 1240439 h 2380521"/>
              <a:gd name="connsiteX813" fmla="*/ 5069420 w 8023328"/>
              <a:gd name="connsiteY813" fmla="*/ 1225651 h 2380521"/>
              <a:gd name="connsiteX814" fmla="*/ 5083276 w 8023328"/>
              <a:gd name="connsiteY814" fmla="*/ 1210863 h 2380521"/>
              <a:gd name="connsiteX815" fmla="*/ 5012445 w 8023328"/>
              <a:gd name="connsiteY815" fmla="*/ 1210863 h 2380521"/>
              <a:gd name="connsiteX816" fmla="*/ 5024842 w 8023328"/>
              <a:gd name="connsiteY816" fmla="*/ 1225651 h 2380521"/>
              <a:gd name="connsiteX817" fmla="*/ 5012445 w 8023328"/>
              <a:gd name="connsiteY817" fmla="*/ 1240439 h 2380521"/>
              <a:gd name="connsiteX818" fmla="*/ 4998589 w 8023328"/>
              <a:gd name="connsiteY818" fmla="*/ 1225651 h 2380521"/>
              <a:gd name="connsiteX819" fmla="*/ 5012445 w 8023328"/>
              <a:gd name="connsiteY819" fmla="*/ 1210863 h 2380521"/>
              <a:gd name="connsiteX820" fmla="*/ 4940157 w 8023328"/>
              <a:gd name="connsiteY820" fmla="*/ 1210863 h 2380521"/>
              <a:gd name="connsiteX821" fmla="*/ 4954013 w 8023328"/>
              <a:gd name="connsiteY821" fmla="*/ 1225651 h 2380521"/>
              <a:gd name="connsiteX822" fmla="*/ 4940157 w 8023328"/>
              <a:gd name="connsiteY822" fmla="*/ 1240439 h 2380521"/>
              <a:gd name="connsiteX823" fmla="*/ 4927760 w 8023328"/>
              <a:gd name="connsiteY823" fmla="*/ 1225651 h 2380521"/>
              <a:gd name="connsiteX824" fmla="*/ 4940157 w 8023328"/>
              <a:gd name="connsiteY824" fmla="*/ 1210863 h 2380521"/>
              <a:gd name="connsiteX825" fmla="*/ 4865953 w 8023328"/>
              <a:gd name="connsiteY825" fmla="*/ 1210863 h 2380521"/>
              <a:gd name="connsiteX826" fmla="*/ 4879809 w 8023328"/>
              <a:gd name="connsiteY826" fmla="*/ 1225651 h 2380521"/>
              <a:gd name="connsiteX827" fmla="*/ 4865953 w 8023328"/>
              <a:gd name="connsiteY827" fmla="*/ 1240439 h 2380521"/>
              <a:gd name="connsiteX828" fmla="*/ 4853556 w 8023328"/>
              <a:gd name="connsiteY828" fmla="*/ 1225651 h 2380521"/>
              <a:gd name="connsiteX829" fmla="*/ 4865953 w 8023328"/>
              <a:gd name="connsiteY829" fmla="*/ 1210863 h 2380521"/>
              <a:gd name="connsiteX830" fmla="*/ 4795122 w 8023328"/>
              <a:gd name="connsiteY830" fmla="*/ 1210863 h 2380521"/>
              <a:gd name="connsiteX831" fmla="*/ 4808978 w 8023328"/>
              <a:gd name="connsiteY831" fmla="*/ 1225651 h 2380521"/>
              <a:gd name="connsiteX832" fmla="*/ 4795122 w 8023328"/>
              <a:gd name="connsiteY832" fmla="*/ 1240439 h 2380521"/>
              <a:gd name="connsiteX833" fmla="*/ 4782725 w 8023328"/>
              <a:gd name="connsiteY833" fmla="*/ 1225651 h 2380521"/>
              <a:gd name="connsiteX834" fmla="*/ 4795122 w 8023328"/>
              <a:gd name="connsiteY834" fmla="*/ 1210863 h 2380521"/>
              <a:gd name="connsiteX835" fmla="*/ 4726684 w 8023328"/>
              <a:gd name="connsiteY835" fmla="*/ 1210863 h 2380521"/>
              <a:gd name="connsiteX836" fmla="*/ 4741472 w 8023328"/>
              <a:gd name="connsiteY836" fmla="*/ 1225651 h 2380521"/>
              <a:gd name="connsiteX837" fmla="*/ 4726684 w 8023328"/>
              <a:gd name="connsiteY837" fmla="*/ 1240439 h 2380521"/>
              <a:gd name="connsiteX838" fmla="*/ 4711896 w 8023328"/>
              <a:gd name="connsiteY838" fmla="*/ 1225651 h 2380521"/>
              <a:gd name="connsiteX839" fmla="*/ 4726684 w 8023328"/>
              <a:gd name="connsiteY839" fmla="*/ 1210863 h 2380521"/>
              <a:gd name="connsiteX840" fmla="*/ 4655853 w 8023328"/>
              <a:gd name="connsiteY840" fmla="*/ 1210863 h 2380521"/>
              <a:gd name="connsiteX841" fmla="*/ 4670642 w 8023328"/>
              <a:gd name="connsiteY841" fmla="*/ 1225651 h 2380521"/>
              <a:gd name="connsiteX842" fmla="*/ 4655853 w 8023328"/>
              <a:gd name="connsiteY842" fmla="*/ 1240439 h 2380521"/>
              <a:gd name="connsiteX843" fmla="*/ 4641064 w 8023328"/>
              <a:gd name="connsiteY843" fmla="*/ 1225651 h 2380521"/>
              <a:gd name="connsiteX844" fmla="*/ 4655853 w 8023328"/>
              <a:gd name="connsiteY844" fmla="*/ 1210863 h 2380521"/>
              <a:gd name="connsiteX845" fmla="*/ 4585023 w 8023328"/>
              <a:gd name="connsiteY845" fmla="*/ 1210863 h 2380521"/>
              <a:gd name="connsiteX846" fmla="*/ 4599811 w 8023328"/>
              <a:gd name="connsiteY846" fmla="*/ 1225651 h 2380521"/>
              <a:gd name="connsiteX847" fmla="*/ 4585023 w 8023328"/>
              <a:gd name="connsiteY847" fmla="*/ 1240439 h 2380521"/>
              <a:gd name="connsiteX848" fmla="*/ 4570235 w 8023328"/>
              <a:gd name="connsiteY848" fmla="*/ 1225651 h 2380521"/>
              <a:gd name="connsiteX849" fmla="*/ 4585023 w 8023328"/>
              <a:gd name="connsiteY849" fmla="*/ 1210863 h 2380521"/>
              <a:gd name="connsiteX850" fmla="*/ 4513260 w 8023328"/>
              <a:gd name="connsiteY850" fmla="*/ 1210863 h 2380521"/>
              <a:gd name="connsiteX851" fmla="*/ 4525657 w 8023328"/>
              <a:gd name="connsiteY851" fmla="*/ 1225651 h 2380521"/>
              <a:gd name="connsiteX852" fmla="*/ 4513260 w 8023328"/>
              <a:gd name="connsiteY852" fmla="*/ 1240439 h 2380521"/>
              <a:gd name="connsiteX853" fmla="*/ 4499404 w 8023328"/>
              <a:gd name="connsiteY853" fmla="*/ 1225651 h 2380521"/>
              <a:gd name="connsiteX854" fmla="*/ 4513260 w 8023328"/>
              <a:gd name="connsiteY854" fmla="*/ 1210863 h 2380521"/>
              <a:gd name="connsiteX855" fmla="*/ 4439056 w 8023328"/>
              <a:gd name="connsiteY855" fmla="*/ 1210863 h 2380521"/>
              <a:gd name="connsiteX856" fmla="*/ 4451453 w 8023328"/>
              <a:gd name="connsiteY856" fmla="*/ 1225651 h 2380521"/>
              <a:gd name="connsiteX857" fmla="*/ 4439056 w 8023328"/>
              <a:gd name="connsiteY857" fmla="*/ 1240439 h 2380521"/>
              <a:gd name="connsiteX858" fmla="*/ 4425200 w 8023328"/>
              <a:gd name="connsiteY858" fmla="*/ 1225651 h 2380521"/>
              <a:gd name="connsiteX859" fmla="*/ 4439056 w 8023328"/>
              <a:gd name="connsiteY859" fmla="*/ 1210863 h 2380521"/>
              <a:gd name="connsiteX860" fmla="*/ 4366768 w 8023328"/>
              <a:gd name="connsiteY860" fmla="*/ 1210863 h 2380521"/>
              <a:gd name="connsiteX861" fmla="*/ 4380624 w 8023328"/>
              <a:gd name="connsiteY861" fmla="*/ 1225651 h 2380521"/>
              <a:gd name="connsiteX862" fmla="*/ 4366768 w 8023328"/>
              <a:gd name="connsiteY862" fmla="*/ 1240439 h 2380521"/>
              <a:gd name="connsiteX863" fmla="*/ 4354371 w 8023328"/>
              <a:gd name="connsiteY863" fmla="*/ 1225651 h 2380521"/>
              <a:gd name="connsiteX864" fmla="*/ 4366768 w 8023328"/>
              <a:gd name="connsiteY864" fmla="*/ 1210863 h 2380521"/>
              <a:gd name="connsiteX865" fmla="*/ 4295937 w 8023328"/>
              <a:gd name="connsiteY865" fmla="*/ 1210863 h 2380521"/>
              <a:gd name="connsiteX866" fmla="*/ 4309793 w 8023328"/>
              <a:gd name="connsiteY866" fmla="*/ 1225651 h 2380521"/>
              <a:gd name="connsiteX867" fmla="*/ 4295937 w 8023328"/>
              <a:gd name="connsiteY867" fmla="*/ 1240439 h 2380521"/>
              <a:gd name="connsiteX868" fmla="*/ 4283540 w 8023328"/>
              <a:gd name="connsiteY868" fmla="*/ 1225651 h 2380521"/>
              <a:gd name="connsiteX869" fmla="*/ 4295937 w 8023328"/>
              <a:gd name="connsiteY869" fmla="*/ 1210863 h 2380521"/>
              <a:gd name="connsiteX870" fmla="*/ 368953 w 8023328"/>
              <a:gd name="connsiteY870" fmla="*/ 1210863 h 2380521"/>
              <a:gd name="connsiteX871" fmla="*/ 383742 w 8023328"/>
              <a:gd name="connsiteY871" fmla="*/ 1225651 h 2380521"/>
              <a:gd name="connsiteX872" fmla="*/ 368953 w 8023328"/>
              <a:gd name="connsiteY872" fmla="*/ 1240439 h 2380521"/>
              <a:gd name="connsiteX873" fmla="*/ 354165 w 8023328"/>
              <a:gd name="connsiteY873" fmla="*/ 1225651 h 2380521"/>
              <a:gd name="connsiteX874" fmla="*/ 368953 w 8023328"/>
              <a:gd name="connsiteY874" fmla="*/ 1210863 h 2380521"/>
              <a:gd name="connsiteX875" fmla="*/ 297189 w 8023328"/>
              <a:gd name="connsiteY875" fmla="*/ 1210863 h 2380521"/>
              <a:gd name="connsiteX876" fmla="*/ 309586 w 8023328"/>
              <a:gd name="connsiteY876" fmla="*/ 1225651 h 2380521"/>
              <a:gd name="connsiteX877" fmla="*/ 297189 w 8023328"/>
              <a:gd name="connsiteY877" fmla="*/ 1240439 h 2380521"/>
              <a:gd name="connsiteX878" fmla="*/ 283334 w 8023328"/>
              <a:gd name="connsiteY878" fmla="*/ 1225651 h 2380521"/>
              <a:gd name="connsiteX879" fmla="*/ 297189 w 8023328"/>
              <a:gd name="connsiteY879" fmla="*/ 1210863 h 2380521"/>
              <a:gd name="connsiteX880" fmla="*/ 226361 w 8023328"/>
              <a:gd name="connsiteY880" fmla="*/ 1210863 h 2380521"/>
              <a:gd name="connsiteX881" fmla="*/ 238759 w 8023328"/>
              <a:gd name="connsiteY881" fmla="*/ 1225651 h 2380521"/>
              <a:gd name="connsiteX882" fmla="*/ 226361 w 8023328"/>
              <a:gd name="connsiteY882" fmla="*/ 1240439 h 2380521"/>
              <a:gd name="connsiteX883" fmla="*/ 212504 w 8023328"/>
              <a:gd name="connsiteY883" fmla="*/ 1225651 h 2380521"/>
              <a:gd name="connsiteX884" fmla="*/ 226361 w 8023328"/>
              <a:gd name="connsiteY884" fmla="*/ 1210863 h 2380521"/>
              <a:gd name="connsiteX885" fmla="*/ 155527 w 8023328"/>
              <a:gd name="connsiteY885" fmla="*/ 1210863 h 2380521"/>
              <a:gd name="connsiteX886" fmla="*/ 167924 w 8023328"/>
              <a:gd name="connsiteY886" fmla="*/ 1225651 h 2380521"/>
              <a:gd name="connsiteX887" fmla="*/ 155527 w 8023328"/>
              <a:gd name="connsiteY887" fmla="*/ 1240439 h 2380521"/>
              <a:gd name="connsiteX888" fmla="*/ 141671 w 8023328"/>
              <a:gd name="connsiteY888" fmla="*/ 1225651 h 2380521"/>
              <a:gd name="connsiteX889" fmla="*/ 155527 w 8023328"/>
              <a:gd name="connsiteY889" fmla="*/ 1210863 h 2380521"/>
              <a:gd name="connsiteX890" fmla="*/ 83239 w 8023328"/>
              <a:gd name="connsiteY890" fmla="*/ 1210863 h 2380521"/>
              <a:gd name="connsiteX891" fmla="*/ 97095 w 8023328"/>
              <a:gd name="connsiteY891" fmla="*/ 1225651 h 2380521"/>
              <a:gd name="connsiteX892" fmla="*/ 83239 w 8023328"/>
              <a:gd name="connsiteY892" fmla="*/ 1240439 h 2380521"/>
              <a:gd name="connsiteX893" fmla="*/ 70841 w 8023328"/>
              <a:gd name="connsiteY893" fmla="*/ 1225651 h 2380521"/>
              <a:gd name="connsiteX894" fmla="*/ 83239 w 8023328"/>
              <a:gd name="connsiteY894" fmla="*/ 1210863 h 2380521"/>
              <a:gd name="connsiteX895" fmla="*/ 12003 w 8023328"/>
              <a:gd name="connsiteY895" fmla="*/ 1210863 h 2380521"/>
              <a:gd name="connsiteX896" fmla="*/ 26244 w 8023328"/>
              <a:gd name="connsiteY896" fmla="*/ 1225651 h 2380521"/>
              <a:gd name="connsiteX897" fmla="*/ 12003 w 8023328"/>
              <a:gd name="connsiteY897" fmla="*/ 1240439 h 2380521"/>
              <a:gd name="connsiteX898" fmla="*/ 10 w 8023328"/>
              <a:gd name="connsiteY898" fmla="*/ 1225651 h 2380521"/>
              <a:gd name="connsiteX899" fmla="*/ 12003 w 8023328"/>
              <a:gd name="connsiteY899" fmla="*/ 1210863 h 2380521"/>
              <a:gd name="connsiteX900" fmla="*/ 7013492 w 8023328"/>
              <a:gd name="connsiteY900" fmla="*/ 1140032 h 2380521"/>
              <a:gd name="connsiteX901" fmla="*/ 7028280 w 8023328"/>
              <a:gd name="connsiteY901" fmla="*/ 1152429 h 2380521"/>
              <a:gd name="connsiteX902" fmla="*/ 7013492 w 8023328"/>
              <a:gd name="connsiteY902" fmla="*/ 1166286 h 2380521"/>
              <a:gd name="connsiteX903" fmla="*/ 6998704 w 8023328"/>
              <a:gd name="connsiteY903" fmla="*/ 1152429 h 2380521"/>
              <a:gd name="connsiteX904" fmla="*/ 7013492 w 8023328"/>
              <a:gd name="connsiteY904" fmla="*/ 1140032 h 2380521"/>
              <a:gd name="connsiteX905" fmla="*/ 6939085 w 8023328"/>
              <a:gd name="connsiteY905" fmla="*/ 1140032 h 2380521"/>
              <a:gd name="connsiteX906" fmla="*/ 6950753 w 8023328"/>
              <a:gd name="connsiteY906" fmla="*/ 1152429 h 2380521"/>
              <a:gd name="connsiteX907" fmla="*/ 6939085 w 8023328"/>
              <a:gd name="connsiteY907" fmla="*/ 1166286 h 2380521"/>
              <a:gd name="connsiteX908" fmla="*/ 6924500 w 8023328"/>
              <a:gd name="connsiteY908" fmla="*/ 1152429 h 2380521"/>
              <a:gd name="connsiteX909" fmla="*/ 6939085 w 8023328"/>
              <a:gd name="connsiteY909" fmla="*/ 1140032 h 2380521"/>
              <a:gd name="connsiteX910" fmla="*/ 6867525 w 8023328"/>
              <a:gd name="connsiteY910" fmla="*/ 1140032 h 2380521"/>
              <a:gd name="connsiteX911" fmla="*/ 6879922 w 8023328"/>
              <a:gd name="connsiteY911" fmla="*/ 1153888 h 2380521"/>
              <a:gd name="connsiteX912" fmla="*/ 6867525 w 8023328"/>
              <a:gd name="connsiteY912" fmla="*/ 1166286 h 2380521"/>
              <a:gd name="connsiteX913" fmla="*/ 6853669 w 8023328"/>
              <a:gd name="connsiteY913" fmla="*/ 1153888 h 2380521"/>
              <a:gd name="connsiteX914" fmla="*/ 6867525 w 8023328"/>
              <a:gd name="connsiteY914" fmla="*/ 1140032 h 2380521"/>
              <a:gd name="connsiteX915" fmla="*/ 6796696 w 8023328"/>
              <a:gd name="connsiteY915" fmla="*/ 1140032 h 2380521"/>
              <a:gd name="connsiteX916" fmla="*/ 6809093 w 8023328"/>
              <a:gd name="connsiteY916" fmla="*/ 1153888 h 2380521"/>
              <a:gd name="connsiteX917" fmla="*/ 6796696 w 8023328"/>
              <a:gd name="connsiteY917" fmla="*/ 1166286 h 2380521"/>
              <a:gd name="connsiteX918" fmla="*/ 6782840 w 8023328"/>
              <a:gd name="connsiteY918" fmla="*/ 1153888 h 2380521"/>
              <a:gd name="connsiteX919" fmla="*/ 6796696 w 8023328"/>
              <a:gd name="connsiteY919" fmla="*/ 1140032 h 2380521"/>
              <a:gd name="connsiteX920" fmla="*/ 6724405 w 8023328"/>
              <a:gd name="connsiteY920" fmla="*/ 1140032 h 2380521"/>
              <a:gd name="connsiteX921" fmla="*/ 6738261 w 8023328"/>
              <a:gd name="connsiteY921" fmla="*/ 1153888 h 2380521"/>
              <a:gd name="connsiteX922" fmla="*/ 6724405 w 8023328"/>
              <a:gd name="connsiteY922" fmla="*/ 1166286 h 2380521"/>
              <a:gd name="connsiteX923" fmla="*/ 6712008 w 8023328"/>
              <a:gd name="connsiteY923" fmla="*/ 1153888 h 2380521"/>
              <a:gd name="connsiteX924" fmla="*/ 6724405 w 8023328"/>
              <a:gd name="connsiteY924" fmla="*/ 1140032 h 2380521"/>
              <a:gd name="connsiteX925" fmla="*/ 6653576 w 8023328"/>
              <a:gd name="connsiteY925" fmla="*/ 1140032 h 2380521"/>
              <a:gd name="connsiteX926" fmla="*/ 6667432 w 8023328"/>
              <a:gd name="connsiteY926" fmla="*/ 1153888 h 2380521"/>
              <a:gd name="connsiteX927" fmla="*/ 6653576 w 8023328"/>
              <a:gd name="connsiteY927" fmla="*/ 1166286 h 2380521"/>
              <a:gd name="connsiteX928" fmla="*/ 6641179 w 8023328"/>
              <a:gd name="connsiteY928" fmla="*/ 1153888 h 2380521"/>
              <a:gd name="connsiteX929" fmla="*/ 6653576 w 8023328"/>
              <a:gd name="connsiteY929" fmla="*/ 1140032 h 2380521"/>
              <a:gd name="connsiteX930" fmla="*/ 6581764 w 8023328"/>
              <a:gd name="connsiteY930" fmla="*/ 1140032 h 2380521"/>
              <a:gd name="connsiteX931" fmla="*/ 6596552 w 8023328"/>
              <a:gd name="connsiteY931" fmla="*/ 1153888 h 2380521"/>
              <a:gd name="connsiteX932" fmla="*/ 6581764 w 8023328"/>
              <a:gd name="connsiteY932" fmla="*/ 1166286 h 2380521"/>
              <a:gd name="connsiteX933" fmla="*/ 6566976 w 8023328"/>
              <a:gd name="connsiteY933" fmla="*/ 1153888 h 2380521"/>
              <a:gd name="connsiteX934" fmla="*/ 6581764 w 8023328"/>
              <a:gd name="connsiteY934" fmla="*/ 1140032 h 2380521"/>
              <a:gd name="connsiteX935" fmla="*/ 6510933 w 8023328"/>
              <a:gd name="connsiteY935" fmla="*/ 1140032 h 2380521"/>
              <a:gd name="connsiteX936" fmla="*/ 6525722 w 8023328"/>
              <a:gd name="connsiteY936" fmla="*/ 1153888 h 2380521"/>
              <a:gd name="connsiteX937" fmla="*/ 6510933 w 8023328"/>
              <a:gd name="connsiteY937" fmla="*/ 1166286 h 2380521"/>
              <a:gd name="connsiteX938" fmla="*/ 6496144 w 8023328"/>
              <a:gd name="connsiteY938" fmla="*/ 1153888 h 2380521"/>
              <a:gd name="connsiteX939" fmla="*/ 6510933 w 8023328"/>
              <a:gd name="connsiteY939" fmla="*/ 1140032 h 2380521"/>
              <a:gd name="connsiteX940" fmla="*/ 6440492 w 8023328"/>
              <a:gd name="connsiteY940" fmla="*/ 1140032 h 2380521"/>
              <a:gd name="connsiteX941" fmla="*/ 6454911 w 8023328"/>
              <a:gd name="connsiteY941" fmla="*/ 1153888 h 2380521"/>
              <a:gd name="connsiteX942" fmla="*/ 6440492 w 8023328"/>
              <a:gd name="connsiteY942" fmla="*/ 1166286 h 2380521"/>
              <a:gd name="connsiteX943" fmla="*/ 6425315 w 8023328"/>
              <a:gd name="connsiteY943" fmla="*/ 1153888 h 2380521"/>
              <a:gd name="connsiteX944" fmla="*/ 6440492 w 8023328"/>
              <a:gd name="connsiteY944" fmla="*/ 1140032 h 2380521"/>
              <a:gd name="connsiteX945" fmla="*/ 6368340 w 8023328"/>
              <a:gd name="connsiteY945" fmla="*/ 1140032 h 2380521"/>
              <a:gd name="connsiteX946" fmla="*/ 6380737 w 8023328"/>
              <a:gd name="connsiteY946" fmla="*/ 1153888 h 2380521"/>
              <a:gd name="connsiteX947" fmla="*/ 6368340 w 8023328"/>
              <a:gd name="connsiteY947" fmla="*/ 1166286 h 2380521"/>
              <a:gd name="connsiteX948" fmla="*/ 6354484 w 8023328"/>
              <a:gd name="connsiteY948" fmla="*/ 1153888 h 2380521"/>
              <a:gd name="connsiteX949" fmla="*/ 6368340 w 8023328"/>
              <a:gd name="connsiteY949" fmla="*/ 1140032 h 2380521"/>
              <a:gd name="connsiteX950" fmla="*/ 6297511 w 8023328"/>
              <a:gd name="connsiteY950" fmla="*/ 1140032 h 2380521"/>
              <a:gd name="connsiteX951" fmla="*/ 6309908 w 8023328"/>
              <a:gd name="connsiteY951" fmla="*/ 1153888 h 2380521"/>
              <a:gd name="connsiteX952" fmla="*/ 6297511 w 8023328"/>
              <a:gd name="connsiteY952" fmla="*/ 1166286 h 2380521"/>
              <a:gd name="connsiteX953" fmla="*/ 6283655 w 8023328"/>
              <a:gd name="connsiteY953" fmla="*/ 1153888 h 2380521"/>
              <a:gd name="connsiteX954" fmla="*/ 6297511 w 8023328"/>
              <a:gd name="connsiteY954" fmla="*/ 1140032 h 2380521"/>
              <a:gd name="connsiteX955" fmla="*/ 6226679 w 8023328"/>
              <a:gd name="connsiteY955" fmla="*/ 1140032 h 2380521"/>
              <a:gd name="connsiteX956" fmla="*/ 6239076 w 8023328"/>
              <a:gd name="connsiteY956" fmla="*/ 1153888 h 2380521"/>
              <a:gd name="connsiteX957" fmla="*/ 6226679 w 8023328"/>
              <a:gd name="connsiteY957" fmla="*/ 1166286 h 2380521"/>
              <a:gd name="connsiteX958" fmla="*/ 6212823 w 8023328"/>
              <a:gd name="connsiteY958" fmla="*/ 1153888 h 2380521"/>
              <a:gd name="connsiteX959" fmla="*/ 6226679 w 8023328"/>
              <a:gd name="connsiteY959" fmla="*/ 1140032 h 2380521"/>
              <a:gd name="connsiteX960" fmla="*/ 6154391 w 8023328"/>
              <a:gd name="connsiteY960" fmla="*/ 1140032 h 2380521"/>
              <a:gd name="connsiteX961" fmla="*/ 6168247 w 8023328"/>
              <a:gd name="connsiteY961" fmla="*/ 1153888 h 2380521"/>
              <a:gd name="connsiteX962" fmla="*/ 6154391 w 8023328"/>
              <a:gd name="connsiteY962" fmla="*/ 1166286 h 2380521"/>
              <a:gd name="connsiteX963" fmla="*/ 6141994 w 8023328"/>
              <a:gd name="connsiteY963" fmla="*/ 1153888 h 2380521"/>
              <a:gd name="connsiteX964" fmla="*/ 6154391 w 8023328"/>
              <a:gd name="connsiteY964" fmla="*/ 1140032 h 2380521"/>
              <a:gd name="connsiteX965" fmla="*/ 6083559 w 8023328"/>
              <a:gd name="connsiteY965" fmla="*/ 1140032 h 2380521"/>
              <a:gd name="connsiteX966" fmla="*/ 6097415 w 8023328"/>
              <a:gd name="connsiteY966" fmla="*/ 1153888 h 2380521"/>
              <a:gd name="connsiteX967" fmla="*/ 6083559 w 8023328"/>
              <a:gd name="connsiteY967" fmla="*/ 1166286 h 2380521"/>
              <a:gd name="connsiteX968" fmla="*/ 6071162 w 8023328"/>
              <a:gd name="connsiteY968" fmla="*/ 1153888 h 2380521"/>
              <a:gd name="connsiteX969" fmla="*/ 6083559 w 8023328"/>
              <a:gd name="connsiteY969" fmla="*/ 1140032 h 2380521"/>
              <a:gd name="connsiteX970" fmla="*/ 6009356 w 8023328"/>
              <a:gd name="connsiteY970" fmla="*/ 1140032 h 2380521"/>
              <a:gd name="connsiteX971" fmla="*/ 6023212 w 8023328"/>
              <a:gd name="connsiteY971" fmla="*/ 1153888 h 2380521"/>
              <a:gd name="connsiteX972" fmla="*/ 6009356 w 8023328"/>
              <a:gd name="connsiteY972" fmla="*/ 1166286 h 2380521"/>
              <a:gd name="connsiteX973" fmla="*/ 5996959 w 8023328"/>
              <a:gd name="connsiteY973" fmla="*/ 1153888 h 2380521"/>
              <a:gd name="connsiteX974" fmla="*/ 6009356 w 8023328"/>
              <a:gd name="connsiteY974" fmla="*/ 1140032 h 2380521"/>
              <a:gd name="connsiteX975" fmla="*/ 5940548 w 8023328"/>
              <a:gd name="connsiteY975" fmla="*/ 1140032 h 2380521"/>
              <a:gd name="connsiteX976" fmla="*/ 5955726 w 8023328"/>
              <a:gd name="connsiteY976" fmla="*/ 1153888 h 2380521"/>
              <a:gd name="connsiteX977" fmla="*/ 5940548 w 8023328"/>
              <a:gd name="connsiteY977" fmla="*/ 1166286 h 2380521"/>
              <a:gd name="connsiteX978" fmla="*/ 5926130 w 8023328"/>
              <a:gd name="connsiteY978" fmla="*/ 1153888 h 2380521"/>
              <a:gd name="connsiteX979" fmla="*/ 5940548 w 8023328"/>
              <a:gd name="connsiteY979" fmla="*/ 1140032 h 2380521"/>
              <a:gd name="connsiteX980" fmla="*/ 5870088 w 8023328"/>
              <a:gd name="connsiteY980" fmla="*/ 1140032 h 2380521"/>
              <a:gd name="connsiteX981" fmla="*/ 5884877 w 8023328"/>
              <a:gd name="connsiteY981" fmla="*/ 1153888 h 2380521"/>
              <a:gd name="connsiteX982" fmla="*/ 5870088 w 8023328"/>
              <a:gd name="connsiteY982" fmla="*/ 1166286 h 2380521"/>
              <a:gd name="connsiteX983" fmla="*/ 5855299 w 8023328"/>
              <a:gd name="connsiteY983" fmla="*/ 1153888 h 2380521"/>
              <a:gd name="connsiteX984" fmla="*/ 5870088 w 8023328"/>
              <a:gd name="connsiteY984" fmla="*/ 1140032 h 2380521"/>
              <a:gd name="connsiteX985" fmla="*/ 5799257 w 8023328"/>
              <a:gd name="connsiteY985" fmla="*/ 1140032 h 2380521"/>
              <a:gd name="connsiteX986" fmla="*/ 5814045 w 8023328"/>
              <a:gd name="connsiteY986" fmla="*/ 1153888 h 2380521"/>
              <a:gd name="connsiteX987" fmla="*/ 5799257 w 8023328"/>
              <a:gd name="connsiteY987" fmla="*/ 1166286 h 2380521"/>
              <a:gd name="connsiteX988" fmla="*/ 5784469 w 8023328"/>
              <a:gd name="connsiteY988" fmla="*/ 1153888 h 2380521"/>
              <a:gd name="connsiteX989" fmla="*/ 5799257 w 8023328"/>
              <a:gd name="connsiteY989" fmla="*/ 1140032 h 2380521"/>
              <a:gd name="connsiteX990" fmla="*/ 5724122 w 8023328"/>
              <a:gd name="connsiteY990" fmla="*/ 1140032 h 2380521"/>
              <a:gd name="connsiteX991" fmla="*/ 5736519 w 8023328"/>
              <a:gd name="connsiteY991" fmla="*/ 1153888 h 2380521"/>
              <a:gd name="connsiteX992" fmla="*/ 5724122 w 8023328"/>
              <a:gd name="connsiteY992" fmla="*/ 1166286 h 2380521"/>
              <a:gd name="connsiteX993" fmla="*/ 5710266 w 8023328"/>
              <a:gd name="connsiteY993" fmla="*/ 1153888 h 2380521"/>
              <a:gd name="connsiteX994" fmla="*/ 5724122 w 8023328"/>
              <a:gd name="connsiteY994" fmla="*/ 1140032 h 2380521"/>
              <a:gd name="connsiteX995" fmla="*/ 5653291 w 8023328"/>
              <a:gd name="connsiteY995" fmla="*/ 1140032 h 2380521"/>
              <a:gd name="connsiteX996" fmla="*/ 5665688 w 8023328"/>
              <a:gd name="connsiteY996" fmla="*/ 1153888 h 2380521"/>
              <a:gd name="connsiteX997" fmla="*/ 5653291 w 8023328"/>
              <a:gd name="connsiteY997" fmla="*/ 1166286 h 2380521"/>
              <a:gd name="connsiteX998" fmla="*/ 5639435 w 8023328"/>
              <a:gd name="connsiteY998" fmla="*/ 1153888 h 2380521"/>
              <a:gd name="connsiteX999" fmla="*/ 5653291 w 8023328"/>
              <a:gd name="connsiteY999" fmla="*/ 1140032 h 2380521"/>
              <a:gd name="connsiteX1000" fmla="*/ 5581002 w 8023328"/>
              <a:gd name="connsiteY1000" fmla="*/ 1140032 h 2380521"/>
              <a:gd name="connsiteX1001" fmla="*/ 5594858 w 8023328"/>
              <a:gd name="connsiteY1001" fmla="*/ 1153888 h 2380521"/>
              <a:gd name="connsiteX1002" fmla="*/ 5581002 w 8023328"/>
              <a:gd name="connsiteY1002" fmla="*/ 1166286 h 2380521"/>
              <a:gd name="connsiteX1003" fmla="*/ 5568605 w 8023328"/>
              <a:gd name="connsiteY1003" fmla="*/ 1153888 h 2380521"/>
              <a:gd name="connsiteX1004" fmla="*/ 5581002 w 8023328"/>
              <a:gd name="connsiteY1004" fmla="*/ 1140032 h 2380521"/>
              <a:gd name="connsiteX1005" fmla="*/ 5510171 w 8023328"/>
              <a:gd name="connsiteY1005" fmla="*/ 1140032 h 2380521"/>
              <a:gd name="connsiteX1006" fmla="*/ 5524027 w 8023328"/>
              <a:gd name="connsiteY1006" fmla="*/ 1153888 h 2380521"/>
              <a:gd name="connsiteX1007" fmla="*/ 5510171 w 8023328"/>
              <a:gd name="connsiteY1007" fmla="*/ 1166286 h 2380521"/>
              <a:gd name="connsiteX1008" fmla="*/ 5497774 w 8023328"/>
              <a:gd name="connsiteY1008" fmla="*/ 1153888 h 2380521"/>
              <a:gd name="connsiteX1009" fmla="*/ 5510171 w 8023328"/>
              <a:gd name="connsiteY1009" fmla="*/ 1140032 h 2380521"/>
              <a:gd name="connsiteX1010" fmla="*/ 5438937 w 8023328"/>
              <a:gd name="connsiteY1010" fmla="*/ 1140032 h 2380521"/>
              <a:gd name="connsiteX1011" fmla="*/ 5453178 w 8023328"/>
              <a:gd name="connsiteY1011" fmla="*/ 1153888 h 2380521"/>
              <a:gd name="connsiteX1012" fmla="*/ 5438937 w 8023328"/>
              <a:gd name="connsiteY1012" fmla="*/ 1166286 h 2380521"/>
              <a:gd name="connsiteX1013" fmla="*/ 5426945 w 8023328"/>
              <a:gd name="connsiteY1013" fmla="*/ 1153888 h 2380521"/>
              <a:gd name="connsiteX1014" fmla="*/ 5438937 w 8023328"/>
              <a:gd name="connsiteY1014" fmla="*/ 1140032 h 2380521"/>
              <a:gd name="connsiteX1015" fmla="*/ 5367530 w 8023328"/>
              <a:gd name="connsiteY1015" fmla="*/ 1140032 h 2380521"/>
              <a:gd name="connsiteX1016" fmla="*/ 5382318 w 8023328"/>
              <a:gd name="connsiteY1016" fmla="*/ 1153888 h 2380521"/>
              <a:gd name="connsiteX1017" fmla="*/ 5367530 w 8023328"/>
              <a:gd name="connsiteY1017" fmla="*/ 1166286 h 2380521"/>
              <a:gd name="connsiteX1018" fmla="*/ 5352742 w 8023328"/>
              <a:gd name="connsiteY1018" fmla="*/ 1153888 h 2380521"/>
              <a:gd name="connsiteX1019" fmla="*/ 5367530 w 8023328"/>
              <a:gd name="connsiteY1019" fmla="*/ 1140032 h 2380521"/>
              <a:gd name="connsiteX1020" fmla="*/ 5296699 w 8023328"/>
              <a:gd name="connsiteY1020" fmla="*/ 1140032 h 2380521"/>
              <a:gd name="connsiteX1021" fmla="*/ 5311488 w 8023328"/>
              <a:gd name="connsiteY1021" fmla="*/ 1153888 h 2380521"/>
              <a:gd name="connsiteX1022" fmla="*/ 5296699 w 8023328"/>
              <a:gd name="connsiteY1022" fmla="*/ 1166286 h 2380521"/>
              <a:gd name="connsiteX1023" fmla="*/ 5281910 w 8023328"/>
              <a:gd name="connsiteY1023" fmla="*/ 1153888 h 2380521"/>
              <a:gd name="connsiteX1024" fmla="*/ 5296699 w 8023328"/>
              <a:gd name="connsiteY1024" fmla="*/ 1140032 h 2380521"/>
              <a:gd name="connsiteX1025" fmla="*/ 5225869 w 8023328"/>
              <a:gd name="connsiteY1025" fmla="*/ 1140032 h 2380521"/>
              <a:gd name="connsiteX1026" fmla="*/ 5240657 w 8023328"/>
              <a:gd name="connsiteY1026" fmla="*/ 1153888 h 2380521"/>
              <a:gd name="connsiteX1027" fmla="*/ 5225869 w 8023328"/>
              <a:gd name="connsiteY1027" fmla="*/ 1166286 h 2380521"/>
              <a:gd name="connsiteX1028" fmla="*/ 5211081 w 8023328"/>
              <a:gd name="connsiteY1028" fmla="*/ 1153888 h 2380521"/>
              <a:gd name="connsiteX1029" fmla="*/ 5225869 w 8023328"/>
              <a:gd name="connsiteY1029" fmla="*/ 1140032 h 2380521"/>
              <a:gd name="connsiteX1030" fmla="*/ 5154105 w 8023328"/>
              <a:gd name="connsiteY1030" fmla="*/ 1140032 h 2380521"/>
              <a:gd name="connsiteX1031" fmla="*/ 5166502 w 8023328"/>
              <a:gd name="connsiteY1031" fmla="*/ 1154821 h 2380521"/>
              <a:gd name="connsiteX1032" fmla="*/ 5154105 w 8023328"/>
              <a:gd name="connsiteY1032" fmla="*/ 1169610 h 2380521"/>
              <a:gd name="connsiteX1033" fmla="*/ 5140249 w 8023328"/>
              <a:gd name="connsiteY1033" fmla="*/ 1154821 h 2380521"/>
              <a:gd name="connsiteX1034" fmla="*/ 5154105 w 8023328"/>
              <a:gd name="connsiteY1034" fmla="*/ 1140032 h 2380521"/>
              <a:gd name="connsiteX1035" fmla="*/ 5083276 w 8023328"/>
              <a:gd name="connsiteY1035" fmla="*/ 1140032 h 2380521"/>
              <a:gd name="connsiteX1036" fmla="*/ 5095673 w 8023328"/>
              <a:gd name="connsiteY1036" fmla="*/ 1154821 h 2380521"/>
              <a:gd name="connsiteX1037" fmla="*/ 5083276 w 8023328"/>
              <a:gd name="connsiteY1037" fmla="*/ 1169610 h 2380521"/>
              <a:gd name="connsiteX1038" fmla="*/ 5069420 w 8023328"/>
              <a:gd name="connsiteY1038" fmla="*/ 1154821 h 2380521"/>
              <a:gd name="connsiteX1039" fmla="*/ 5083276 w 8023328"/>
              <a:gd name="connsiteY1039" fmla="*/ 1140032 h 2380521"/>
              <a:gd name="connsiteX1040" fmla="*/ 5012445 w 8023328"/>
              <a:gd name="connsiteY1040" fmla="*/ 1140032 h 2380521"/>
              <a:gd name="connsiteX1041" fmla="*/ 5024842 w 8023328"/>
              <a:gd name="connsiteY1041" fmla="*/ 1154821 h 2380521"/>
              <a:gd name="connsiteX1042" fmla="*/ 5012445 w 8023328"/>
              <a:gd name="connsiteY1042" fmla="*/ 1169610 h 2380521"/>
              <a:gd name="connsiteX1043" fmla="*/ 4998589 w 8023328"/>
              <a:gd name="connsiteY1043" fmla="*/ 1154821 h 2380521"/>
              <a:gd name="connsiteX1044" fmla="*/ 5012445 w 8023328"/>
              <a:gd name="connsiteY1044" fmla="*/ 1140032 h 2380521"/>
              <a:gd name="connsiteX1045" fmla="*/ 4940157 w 8023328"/>
              <a:gd name="connsiteY1045" fmla="*/ 1140032 h 2380521"/>
              <a:gd name="connsiteX1046" fmla="*/ 4954013 w 8023328"/>
              <a:gd name="connsiteY1046" fmla="*/ 1154821 h 2380521"/>
              <a:gd name="connsiteX1047" fmla="*/ 4940157 w 8023328"/>
              <a:gd name="connsiteY1047" fmla="*/ 1169610 h 2380521"/>
              <a:gd name="connsiteX1048" fmla="*/ 4927760 w 8023328"/>
              <a:gd name="connsiteY1048" fmla="*/ 1154821 h 2380521"/>
              <a:gd name="connsiteX1049" fmla="*/ 4940157 w 8023328"/>
              <a:gd name="connsiteY1049" fmla="*/ 1140032 h 2380521"/>
              <a:gd name="connsiteX1050" fmla="*/ 4865953 w 8023328"/>
              <a:gd name="connsiteY1050" fmla="*/ 1140032 h 2380521"/>
              <a:gd name="connsiteX1051" fmla="*/ 4879809 w 8023328"/>
              <a:gd name="connsiteY1051" fmla="*/ 1154821 h 2380521"/>
              <a:gd name="connsiteX1052" fmla="*/ 4865953 w 8023328"/>
              <a:gd name="connsiteY1052" fmla="*/ 1169610 h 2380521"/>
              <a:gd name="connsiteX1053" fmla="*/ 4853556 w 8023328"/>
              <a:gd name="connsiteY1053" fmla="*/ 1154821 h 2380521"/>
              <a:gd name="connsiteX1054" fmla="*/ 4865953 w 8023328"/>
              <a:gd name="connsiteY1054" fmla="*/ 1140032 h 2380521"/>
              <a:gd name="connsiteX1055" fmla="*/ 4795122 w 8023328"/>
              <a:gd name="connsiteY1055" fmla="*/ 1140032 h 2380521"/>
              <a:gd name="connsiteX1056" fmla="*/ 4808978 w 8023328"/>
              <a:gd name="connsiteY1056" fmla="*/ 1154821 h 2380521"/>
              <a:gd name="connsiteX1057" fmla="*/ 4795122 w 8023328"/>
              <a:gd name="connsiteY1057" fmla="*/ 1169610 h 2380521"/>
              <a:gd name="connsiteX1058" fmla="*/ 4782725 w 8023328"/>
              <a:gd name="connsiteY1058" fmla="*/ 1154821 h 2380521"/>
              <a:gd name="connsiteX1059" fmla="*/ 4795122 w 8023328"/>
              <a:gd name="connsiteY1059" fmla="*/ 1140032 h 2380521"/>
              <a:gd name="connsiteX1060" fmla="*/ 4726684 w 8023328"/>
              <a:gd name="connsiteY1060" fmla="*/ 1140032 h 2380521"/>
              <a:gd name="connsiteX1061" fmla="*/ 4741472 w 8023328"/>
              <a:gd name="connsiteY1061" fmla="*/ 1154821 h 2380521"/>
              <a:gd name="connsiteX1062" fmla="*/ 4726684 w 8023328"/>
              <a:gd name="connsiteY1062" fmla="*/ 1169610 h 2380521"/>
              <a:gd name="connsiteX1063" fmla="*/ 4711896 w 8023328"/>
              <a:gd name="connsiteY1063" fmla="*/ 1154821 h 2380521"/>
              <a:gd name="connsiteX1064" fmla="*/ 4726684 w 8023328"/>
              <a:gd name="connsiteY1064" fmla="*/ 1140032 h 2380521"/>
              <a:gd name="connsiteX1065" fmla="*/ 4655853 w 8023328"/>
              <a:gd name="connsiteY1065" fmla="*/ 1140032 h 2380521"/>
              <a:gd name="connsiteX1066" fmla="*/ 4670642 w 8023328"/>
              <a:gd name="connsiteY1066" fmla="*/ 1154821 h 2380521"/>
              <a:gd name="connsiteX1067" fmla="*/ 4655853 w 8023328"/>
              <a:gd name="connsiteY1067" fmla="*/ 1169610 h 2380521"/>
              <a:gd name="connsiteX1068" fmla="*/ 4641064 w 8023328"/>
              <a:gd name="connsiteY1068" fmla="*/ 1154821 h 2380521"/>
              <a:gd name="connsiteX1069" fmla="*/ 4655853 w 8023328"/>
              <a:gd name="connsiteY1069" fmla="*/ 1140032 h 2380521"/>
              <a:gd name="connsiteX1070" fmla="*/ 4585023 w 8023328"/>
              <a:gd name="connsiteY1070" fmla="*/ 1140032 h 2380521"/>
              <a:gd name="connsiteX1071" fmla="*/ 4599811 w 8023328"/>
              <a:gd name="connsiteY1071" fmla="*/ 1154821 h 2380521"/>
              <a:gd name="connsiteX1072" fmla="*/ 4585023 w 8023328"/>
              <a:gd name="connsiteY1072" fmla="*/ 1169610 h 2380521"/>
              <a:gd name="connsiteX1073" fmla="*/ 4570235 w 8023328"/>
              <a:gd name="connsiteY1073" fmla="*/ 1154821 h 2380521"/>
              <a:gd name="connsiteX1074" fmla="*/ 4585023 w 8023328"/>
              <a:gd name="connsiteY1074" fmla="*/ 1140032 h 2380521"/>
              <a:gd name="connsiteX1075" fmla="*/ 4513260 w 8023328"/>
              <a:gd name="connsiteY1075" fmla="*/ 1140032 h 2380521"/>
              <a:gd name="connsiteX1076" fmla="*/ 4525657 w 8023328"/>
              <a:gd name="connsiteY1076" fmla="*/ 1154821 h 2380521"/>
              <a:gd name="connsiteX1077" fmla="*/ 4513260 w 8023328"/>
              <a:gd name="connsiteY1077" fmla="*/ 1169610 h 2380521"/>
              <a:gd name="connsiteX1078" fmla="*/ 4499404 w 8023328"/>
              <a:gd name="connsiteY1078" fmla="*/ 1154821 h 2380521"/>
              <a:gd name="connsiteX1079" fmla="*/ 4513260 w 8023328"/>
              <a:gd name="connsiteY1079" fmla="*/ 1140032 h 2380521"/>
              <a:gd name="connsiteX1080" fmla="*/ 4439056 w 8023328"/>
              <a:gd name="connsiteY1080" fmla="*/ 1140032 h 2380521"/>
              <a:gd name="connsiteX1081" fmla="*/ 4451453 w 8023328"/>
              <a:gd name="connsiteY1081" fmla="*/ 1154821 h 2380521"/>
              <a:gd name="connsiteX1082" fmla="*/ 4439056 w 8023328"/>
              <a:gd name="connsiteY1082" fmla="*/ 1169610 h 2380521"/>
              <a:gd name="connsiteX1083" fmla="*/ 4425200 w 8023328"/>
              <a:gd name="connsiteY1083" fmla="*/ 1154821 h 2380521"/>
              <a:gd name="connsiteX1084" fmla="*/ 4439056 w 8023328"/>
              <a:gd name="connsiteY1084" fmla="*/ 1140032 h 2380521"/>
              <a:gd name="connsiteX1085" fmla="*/ 4366768 w 8023328"/>
              <a:gd name="connsiteY1085" fmla="*/ 1140032 h 2380521"/>
              <a:gd name="connsiteX1086" fmla="*/ 4380624 w 8023328"/>
              <a:gd name="connsiteY1086" fmla="*/ 1154821 h 2380521"/>
              <a:gd name="connsiteX1087" fmla="*/ 4366768 w 8023328"/>
              <a:gd name="connsiteY1087" fmla="*/ 1169610 h 2380521"/>
              <a:gd name="connsiteX1088" fmla="*/ 4354371 w 8023328"/>
              <a:gd name="connsiteY1088" fmla="*/ 1154821 h 2380521"/>
              <a:gd name="connsiteX1089" fmla="*/ 4366768 w 8023328"/>
              <a:gd name="connsiteY1089" fmla="*/ 1140032 h 2380521"/>
              <a:gd name="connsiteX1090" fmla="*/ 4295937 w 8023328"/>
              <a:gd name="connsiteY1090" fmla="*/ 1140032 h 2380521"/>
              <a:gd name="connsiteX1091" fmla="*/ 4309793 w 8023328"/>
              <a:gd name="connsiteY1091" fmla="*/ 1154821 h 2380521"/>
              <a:gd name="connsiteX1092" fmla="*/ 4295937 w 8023328"/>
              <a:gd name="connsiteY1092" fmla="*/ 1169610 h 2380521"/>
              <a:gd name="connsiteX1093" fmla="*/ 4283540 w 8023328"/>
              <a:gd name="connsiteY1093" fmla="*/ 1154821 h 2380521"/>
              <a:gd name="connsiteX1094" fmla="*/ 4295937 w 8023328"/>
              <a:gd name="connsiteY1094" fmla="*/ 1140032 h 2380521"/>
              <a:gd name="connsiteX1095" fmla="*/ 4225107 w 8023328"/>
              <a:gd name="connsiteY1095" fmla="*/ 1140032 h 2380521"/>
              <a:gd name="connsiteX1096" fmla="*/ 4238963 w 8023328"/>
              <a:gd name="connsiteY1096" fmla="*/ 1154821 h 2380521"/>
              <a:gd name="connsiteX1097" fmla="*/ 4225107 w 8023328"/>
              <a:gd name="connsiteY1097" fmla="*/ 1169610 h 2380521"/>
              <a:gd name="connsiteX1098" fmla="*/ 4212710 w 8023328"/>
              <a:gd name="connsiteY1098" fmla="*/ 1154821 h 2380521"/>
              <a:gd name="connsiteX1099" fmla="*/ 4225107 w 8023328"/>
              <a:gd name="connsiteY1099" fmla="*/ 1140032 h 2380521"/>
              <a:gd name="connsiteX1100" fmla="*/ 4153295 w 8023328"/>
              <a:gd name="connsiteY1100" fmla="*/ 1140032 h 2380521"/>
              <a:gd name="connsiteX1101" fmla="*/ 4168083 w 8023328"/>
              <a:gd name="connsiteY1101" fmla="*/ 1154821 h 2380521"/>
              <a:gd name="connsiteX1102" fmla="*/ 4153295 w 8023328"/>
              <a:gd name="connsiteY1102" fmla="*/ 1169610 h 2380521"/>
              <a:gd name="connsiteX1103" fmla="*/ 4138507 w 8023328"/>
              <a:gd name="connsiteY1103" fmla="*/ 1154821 h 2380521"/>
              <a:gd name="connsiteX1104" fmla="*/ 4153295 w 8023328"/>
              <a:gd name="connsiteY1104" fmla="*/ 1140032 h 2380521"/>
              <a:gd name="connsiteX1105" fmla="*/ 4082465 w 8023328"/>
              <a:gd name="connsiteY1105" fmla="*/ 1140032 h 2380521"/>
              <a:gd name="connsiteX1106" fmla="*/ 4097254 w 8023328"/>
              <a:gd name="connsiteY1106" fmla="*/ 1154821 h 2380521"/>
              <a:gd name="connsiteX1107" fmla="*/ 4082465 w 8023328"/>
              <a:gd name="connsiteY1107" fmla="*/ 1169610 h 2380521"/>
              <a:gd name="connsiteX1108" fmla="*/ 4067676 w 8023328"/>
              <a:gd name="connsiteY1108" fmla="*/ 1154821 h 2380521"/>
              <a:gd name="connsiteX1109" fmla="*/ 4082465 w 8023328"/>
              <a:gd name="connsiteY1109" fmla="*/ 1140032 h 2380521"/>
              <a:gd name="connsiteX1110" fmla="*/ 439789 w 8023328"/>
              <a:gd name="connsiteY1110" fmla="*/ 1140032 h 2380521"/>
              <a:gd name="connsiteX1111" fmla="*/ 454579 w 8023328"/>
              <a:gd name="connsiteY1111" fmla="*/ 1153888 h 2380521"/>
              <a:gd name="connsiteX1112" fmla="*/ 439789 w 8023328"/>
              <a:gd name="connsiteY1112" fmla="*/ 1166286 h 2380521"/>
              <a:gd name="connsiteX1113" fmla="*/ 425001 w 8023328"/>
              <a:gd name="connsiteY1113" fmla="*/ 1153888 h 2380521"/>
              <a:gd name="connsiteX1114" fmla="*/ 439789 w 8023328"/>
              <a:gd name="connsiteY1114" fmla="*/ 1140032 h 2380521"/>
              <a:gd name="connsiteX1115" fmla="*/ 368960 w 8023328"/>
              <a:gd name="connsiteY1115" fmla="*/ 1140032 h 2380521"/>
              <a:gd name="connsiteX1116" fmla="*/ 383747 w 8023328"/>
              <a:gd name="connsiteY1116" fmla="*/ 1153888 h 2380521"/>
              <a:gd name="connsiteX1117" fmla="*/ 368960 w 8023328"/>
              <a:gd name="connsiteY1117" fmla="*/ 1166286 h 2380521"/>
              <a:gd name="connsiteX1118" fmla="*/ 354172 w 8023328"/>
              <a:gd name="connsiteY1118" fmla="*/ 1153888 h 2380521"/>
              <a:gd name="connsiteX1119" fmla="*/ 368960 w 8023328"/>
              <a:gd name="connsiteY1119" fmla="*/ 1140032 h 2380521"/>
              <a:gd name="connsiteX1120" fmla="*/ 297194 w 8023328"/>
              <a:gd name="connsiteY1120" fmla="*/ 1140032 h 2380521"/>
              <a:gd name="connsiteX1121" fmla="*/ 309592 w 8023328"/>
              <a:gd name="connsiteY1121" fmla="*/ 1153888 h 2380521"/>
              <a:gd name="connsiteX1122" fmla="*/ 297194 w 8023328"/>
              <a:gd name="connsiteY1122" fmla="*/ 1166286 h 2380521"/>
              <a:gd name="connsiteX1123" fmla="*/ 283339 w 8023328"/>
              <a:gd name="connsiteY1123" fmla="*/ 1153888 h 2380521"/>
              <a:gd name="connsiteX1124" fmla="*/ 297194 w 8023328"/>
              <a:gd name="connsiteY1124" fmla="*/ 1140032 h 2380521"/>
              <a:gd name="connsiteX1125" fmla="*/ 226366 w 8023328"/>
              <a:gd name="connsiteY1125" fmla="*/ 1140032 h 2380521"/>
              <a:gd name="connsiteX1126" fmla="*/ 238764 w 8023328"/>
              <a:gd name="connsiteY1126" fmla="*/ 1153888 h 2380521"/>
              <a:gd name="connsiteX1127" fmla="*/ 226366 w 8023328"/>
              <a:gd name="connsiteY1127" fmla="*/ 1166286 h 2380521"/>
              <a:gd name="connsiteX1128" fmla="*/ 212510 w 8023328"/>
              <a:gd name="connsiteY1128" fmla="*/ 1153888 h 2380521"/>
              <a:gd name="connsiteX1129" fmla="*/ 226366 w 8023328"/>
              <a:gd name="connsiteY1129" fmla="*/ 1140032 h 2380521"/>
              <a:gd name="connsiteX1130" fmla="*/ 155532 w 8023328"/>
              <a:gd name="connsiteY1130" fmla="*/ 1140032 h 2380521"/>
              <a:gd name="connsiteX1131" fmla="*/ 167930 w 8023328"/>
              <a:gd name="connsiteY1131" fmla="*/ 1153888 h 2380521"/>
              <a:gd name="connsiteX1132" fmla="*/ 155532 w 8023328"/>
              <a:gd name="connsiteY1132" fmla="*/ 1166286 h 2380521"/>
              <a:gd name="connsiteX1133" fmla="*/ 141676 w 8023328"/>
              <a:gd name="connsiteY1133" fmla="*/ 1153888 h 2380521"/>
              <a:gd name="connsiteX1134" fmla="*/ 155532 w 8023328"/>
              <a:gd name="connsiteY1134" fmla="*/ 1140032 h 2380521"/>
              <a:gd name="connsiteX1135" fmla="*/ 83244 w 8023328"/>
              <a:gd name="connsiteY1135" fmla="*/ 1140032 h 2380521"/>
              <a:gd name="connsiteX1136" fmla="*/ 97100 w 8023328"/>
              <a:gd name="connsiteY1136" fmla="*/ 1153888 h 2380521"/>
              <a:gd name="connsiteX1137" fmla="*/ 83244 w 8023328"/>
              <a:gd name="connsiteY1137" fmla="*/ 1166286 h 2380521"/>
              <a:gd name="connsiteX1138" fmla="*/ 70846 w 8023328"/>
              <a:gd name="connsiteY1138" fmla="*/ 1153888 h 2380521"/>
              <a:gd name="connsiteX1139" fmla="*/ 83244 w 8023328"/>
              <a:gd name="connsiteY1139" fmla="*/ 1140032 h 2380521"/>
              <a:gd name="connsiteX1140" fmla="*/ 12008 w 8023328"/>
              <a:gd name="connsiteY1140" fmla="*/ 1140032 h 2380521"/>
              <a:gd name="connsiteX1141" fmla="*/ 26249 w 8023328"/>
              <a:gd name="connsiteY1141" fmla="*/ 1153888 h 2380521"/>
              <a:gd name="connsiteX1142" fmla="*/ 12008 w 8023328"/>
              <a:gd name="connsiteY1142" fmla="*/ 1166286 h 2380521"/>
              <a:gd name="connsiteX1143" fmla="*/ 16 w 8023328"/>
              <a:gd name="connsiteY1143" fmla="*/ 1153888 h 2380521"/>
              <a:gd name="connsiteX1144" fmla="*/ 12008 w 8023328"/>
              <a:gd name="connsiteY1144" fmla="*/ 1140032 h 2380521"/>
              <a:gd name="connsiteX1145" fmla="*/ 6867525 w 8023328"/>
              <a:gd name="connsiteY1145" fmla="*/ 1069203 h 2380521"/>
              <a:gd name="connsiteX1146" fmla="*/ 6879922 w 8023328"/>
              <a:gd name="connsiteY1146" fmla="*/ 1081600 h 2380521"/>
              <a:gd name="connsiteX1147" fmla="*/ 6867525 w 8023328"/>
              <a:gd name="connsiteY1147" fmla="*/ 1095457 h 2380521"/>
              <a:gd name="connsiteX1148" fmla="*/ 6853669 w 8023328"/>
              <a:gd name="connsiteY1148" fmla="*/ 1081600 h 2380521"/>
              <a:gd name="connsiteX1149" fmla="*/ 6867525 w 8023328"/>
              <a:gd name="connsiteY1149" fmla="*/ 1069203 h 2380521"/>
              <a:gd name="connsiteX1150" fmla="*/ 6795237 w 8023328"/>
              <a:gd name="connsiteY1150" fmla="*/ 1069203 h 2380521"/>
              <a:gd name="connsiteX1151" fmla="*/ 6809093 w 8023328"/>
              <a:gd name="connsiteY1151" fmla="*/ 1081600 h 2380521"/>
              <a:gd name="connsiteX1152" fmla="*/ 6796696 w 8023328"/>
              <a:gd name="connsiteY1152" fmla="*/ 1095457 h 2380521"/>
              <a:gd name="connsiteX1153" fmla="*/ 6782840 w 8023328"/>
              <a:gd name="connsiteY1153" fmla="*/ 1081600 h 2380521"/>
              <a:gd name="connsiteX1154" fmla="*/ 6795237 w 8023328"/>
              <a:gd name="connsiteY1154" fmla="*/ 1069203 h 2380521"/>
              <a:gd name="connsiteX1155" fmla="*/ 6724405 w 8023328"/>
              <a:gd name="connsiteY1155" fmla="*/ 1069203 h 2380521"/>
              <a:gd name="connsiteX1156" fmla="*/ 6738261 w 8023328"/>
              <a:gd name="connsiteY1156" fmla="*/ 1081600 h 2380521"/>
              <a:gd name="connsiteX1157" fmla="*/ 6724405 w 8023328"/>
              <a:gd name="connsiteY1157" fmla="*/ 1095457 h 2380521"/>
              <a:gd name="connsiteX1158" fmla="*/ 6712008 w 8023328"/>
              <a:gd name="connsiteY1158" fmla="*/ 1081600 h 2380521"/>
              <a:gd name="connsiteX1159" fmla="*/ 6724405 w 8023328"/>
              <a:gd name="connsiteY1159" fmla="*/ 1069203 h 2380521"/>
              <a:gd name="connsiteX1160" fmla="*/ 6653576 w 8023328"/>
              <a:gd name="connsiteY1160" fmla="*/ 1069203 h 2380521"/>
              <a:gd name="connsiteX1161" fmla="*/ 6667432 w 8023328"/>
              <a:gd name="connsiteY1161" fmla="*/ 1081600 h 2380521"/>
              <a:gd name="connsiteX1162" fmla="*/ 6653576 w 8023328"/>
              <a:gd name="connsiteY1162" fmla="*/ 1095457 h 2380521"/>
              <a:gd name="connsiteX1163" fmla="*/ 6641179 w 8023328"/>
              <a:gd name="connsiteY1163" fmla="*/ 1081600 h 2380521"/>
              <a:gd name="connsiteX1164" fmla="*/ 6653576 w 8023328"/>
              <a:gd name="connsiteY1164" fmla="*/ 1069203 h 2380521"/>
              <a:gd name="connsiteX1165" fmla="*/ 6581764 w 8023328"/>
              <a:gd name="connsiteY1165" fmla="*/ 1069203 h 2380521"/>
              <a:gd name="connsiteX1166" fmla="*/ 6596552 w 8023328"/>
              <a:gd name="connsiteY1166" fmla="*/ 1081600 h 2380521"/>
              <a:gd name="connsiteX1167" fmla="*/ 6581764 w 8023328"/>
              <a:gd name="connsiteY1167" fmla="*/ 1095457 h 2380521"/>
              <a:gd name="connsiteX1168" fmla="*/ 6566976 w 8023328"/>
              <a:gd name="connsiteY1168" fmla="*/ 1081600 h 2380521"/>
              <a:gd name="connsiteX1169" fmla="*/ 6581764 w 8023328"/>
              <a:gd name="connsiteY1169" fmla="*/ 1069203 h 2380521"/>
              <a:gd name="connsiteX1170" fmla="*/ 6510933 w 8023328"/>
              <a:gd name="connsiteY1170" fmla="*/ 1069203 h 2380521"/>
              <a:gd name="connsiteX1171" fmla="*/ 6525722 w 8023328"/>
              <a:gd name="connsiteY1171" fmla="*/ 1081600 h 2380521"/>
              <a:gd name="connsiteX1172" fmla="*/ 6510933 w 8023328"/>
              <a:gd name="connsiteY1172" fmla="*/ 1095457 h 2380521"/>
              <a:gd name="connsiteX1173" fmla="*/ 6496144 w 8023328"/>
              <a:gd name="connsiteY1173" fmla="*/ 1081600 h 2380521"/>
              <a:gd name="connsiteX1174" fmla="*/ 6510933 w 8023328"/>
              <a:gd name="connsiteY1174" fmla="*/ 1069203 h 2380521"/>
              <a:gd name="connsiteX1175" fmla="*/ 6440492 w 8023328"/>
              <a:gd name="connsiteY1175" fmla="*/ 1069203 h 2380521"/>
              <a:gd name="connsiteX1176" fmla="*/ 6454911 w 8023328"/>
              <a:gd name="connsiteY1176" fmla="*/ 1081600 h 2380521"/>
              <a:gd name="connsiteX1177" fmla="*/ 6440492 w 8023328"/>
              <a:gd name="connsiteY1177" fmla="*/ 1095457 h 2380521"/>
              <a:gd name="connsiteX1178" fmla="*/ 6425315 w 8023328"/>
              <a:gd name="connsiteY1178" fmla="*/ 1081600 h 2380521"/>
              <a:gd name="connsiteX1179" fmla="*/ 6440492 w 8023328"/>
              <a:gd name="connsiteY1179" fmla="*/ 1069203 h 2380521"/>
              <a:gd name="connsiteX1180" fmla="*/ 6368340 w 8023328"/>
              <a:gd name="connsiteY1180" fmla="*/ 1069203 h 2380521"/>
              <a:gd name="connsiteX1181" fmla="*/ 6380737 w 8023328"/>
              <a:gd name="connsiteY1181" fmla="*/ 1081600 h 2380521"/>
              <a:gd name="connsiteX1182" fmla="*/ 6368340 w 8023328"/>
              <a:gd name="connsiteY1182" fmla="*/ 1095457 h 2380521"/>
              <a:gd name="connsiteX1183" fmla="*/ 6354484 w 8023328"/>
              <a:gd name="connsiteY1183" fmla="*/ 1081600 h 2380521"/>
              <a:gd name="connsiteX1184" fmla="*/ 6368340 w 8023328"/>
              <a:gd name="connsiteY1184" fmla="*/ 1069203 h 2380521"/>
              <a:gd name="connsiteX1185" fmla="*/ 6297511 w 8023328"/>
              <a:gd name="connsiteY1185" fmla="*/ 1069203 h 2380521"/>
              <a:gd name="connsiteX1186" fmla="*/ 6309908 w 8023328"/>
              <a:gd name="connsiteY1186" fmla="*/ 1081600 h 2380521"/>
              <a:gd name="connsiteX1187" fmla="*/ 6297511 w 8023328"/>
              <a:gd name="connsiteY1187" fmla="*/ 1095457 h 2380521"/>
              <a:gd name="connsiteX1188" fmla="*/ 6283655 w 8023328"/>
              <a:gd name="connsiteY1188" fmla="*/ 1081600 h 2380521"/>
              <a:gd name="connsiteX1189" fmla="*/ 6297511 w 8023328"/>
              <a:gd name="connsiteY1189" fmla="*/ 1069203 h 2380521"/>
              <a:gd name="connsiteX1190" fmla="*/ 6226679 w 8023328"/>
              <a:gd name="connsiteY1190" fmla="*/ 1069203 h 2380521"/>
              <a:gd name="connsiteX1191" fmla="*/ 6239076 w 8023328"/>
              <a:gd name="connsiteY1191" fmla="*/ 1081600 h 2380521"/>
              <a:gd name="connsiteX1192" fmla="*/ 6226679 w 8023328"/>
              <a:gd name="connsiteY1192" fmla="*/ 1095457 h 2380521"/>
              <a:gd name="connsiteX1193" fmla="*/ 6212823 w 8023328"/>
              <a:gd name="connsiteY1193" fmla="*/ 1083059 h 2380521"/>
              <a:gd name="connsiteX1194" fmla="*/ 6226679 w 8023328"/>
              <a:gd name="connsiteY1194" fmla="*/ 1069203 h 2380521"/>
              <a:gd name="connsiteX1195" fmla="*/ 6154391 w 8023328"/>
              <a:gd name="connsiteY1195" fmla="*/ 1069203 h 2380521"/>
              <a:gd name="connsiteX1196" fmla="*/ 6168247 w 8023328"/>
              <a:gd name="connsiteY1196" fmla="*/ 1083059 h 2380521"/>
              <a:gd name="connsiteX1197" fmla="*/ 6154391 w 8023328"/>
              <a:gd name="connsiteY1197" fmla="*/ 1095457 h 2380521"/>
              <a:gd name="connsiteX1198" fmla="*/ 6141994 w 8023328"/>
              <a:gd name="connsiteY1198" fmla="*/ 1083059 h 2380521"/>
              <a:gd name="connsiteX1199" fmla="*/ 6154391 w 8023328"/>
              <a:gd name="connsiteY1199" fmla="*/ 1069203 h 2380521"/>
              <a:gd name="connsiteX1200" fmla="*/ 6083559 w 8023328"/>
              <a:gd name="connsiteY1200" fmla="*/ 1069203 h 2380521"/>
              <a:gd name="connsiteX1201" fmla="*/ 6097415 w 8023328"/>
              <a:gd name="connsiteY1201" fmla="*/ 1083059 h 2380521"/>
              <a:gd name="connsiteX1202" fmla="*/ 6083559 w 8023328"/>
              <a:gd name="connsiteY1202" fmla="*/ 1095457 h 2380521"/>
              <a:gd name="connsiteX1203" fmla="*/ 6071162 w 8023328"/>
              <a:gd name="connsiteY1203" fmla="*/ 1083059 h 2380521"/>
              <a:gd name="connsiteX1204" fmla="*/ 6083559 w 8023328"/>
              <a:gd name="connsiteY1204" fmla="*/ 1069203 h 2380521"/>
              <a:gd name="connsiteX1205" fmla="*/ 6009356 w 8023328"/>
              <a:gd name="connsiteY1205" fmla="*/ 1069203 h 2380521"/>
              <a:gd name="connsiteX1206" fmla="*/ 6023212 w 8023328"/>
              <a:gd name="connsiteY1206" fmla="*/ 1083059 h 2380521"/>
              <a:gd name="connsiteX1207" fmla="*/ 6009356 w 8023328"/>
              <a:gd name="connsiteY1207" fmla="*/ 1095457 h 2380521"/>
              <a:gd name="connsiteX1208" fmla="*/ 5996959 w 8023328"/>
              <a:gd name="connsiteY1208" fmla="*/ 1083059 h 2380521"/>
              <a:gd name="connsiteX1209" fmla="*/ 6009356 w 8023328"/>
              <a:gd name="connsiteY1209" fmla="*/ 1069203 h 2380521"/>
              <a:gd name="connsiteX1210" fmla="*/ 5940548 w 8023328"/>
              <a:gd name="connsiteY1210" fmla="*/ 1069203 h 2380521"/>
              <a:gd name="connsiteX1211" fmla="*/ 5955726 w 8023328"/>
              <a:gd name="connsiteY1211" fmla="*/ 1083059 h 2380521"/>
              <a:gd name="connsiteX1212" fmla="*/ 5940548 w 8023328"/>
              <a:gd name="connsiteY1212" fmla="*/ 1095457 h 2380521"/>
              <a:gd name="connsiteX1213" fmla="*/ 5926130 w 8023328"/>
              <a:gd name="connsiteY1213" fmla="*/ 1083059 h 2380521"/>
              <a:gd name="connsiteX1214" fmla="*/ 5940548 w 8023328"/>
              <a:gd name="connsiteY1214" fmla="*/ 1069203 h 2380521"/>
              <a:gd name="connsiteX1215" fmla="*/ 5870088 w 8023328"/>
              <a:gd name="connsiteY1215" fmla="*/ 1069203 h 2380521"/>
              <a:gd name="connsiteX1216" fmla="*/ 5884877 w 8023328"/>
              <a:gd name="connsiteY1216" fmla="*/ 1083059 h 2380521"/>
              <a:gd name="connsiteX1217" fmla="*/ 5870088 w 8023328"/>
              <a:gd name="connsiteY1217" fmla="*/ 1095457 h 2380521"/>
              <a:gd name="connsiteX1218" fmla="*/ 5855299 w 8023328"/>
              <a:gd name="connsiteY1218" fmla="*/ 1083059 h 2380521"/>
              <a:gd name="connsiteX1219" fmla="*/ 5870088 w 8023328"/>
              <a:gd name="connsiteY1219" fmla="*/ 1069203 h 2380521"/>
              <a:gd name="connsiteX1220" fmla="*/ 5799257 w 8023328"/>
              <a:gd name="connsiteY1220" fmla="*/ 1069203 h 2380521"/>
              <a:gd name="connsiteX1221" fmla="*/ 5814045 w 8023328"/>
              <a:gd name="connsiteY1221" fmla="*/ 1083059 h 2380521"/>
              <a:gd name="connsiteX1222" fmla="*/ 5799257 w 8023328"/>
              <a:gd name="connsiteY1222" fmla="*/ 1095457 h 2380521"/>
              <a:gd name="connsiteX1223" fmla="*/ 5784469 w 8023328"/>
              <a:gd name="connsiteY1223" fmla="*/ 1083059 h 2380521"/>
              <a:gd name="connsiteX1224" fmla="*/ 5799257 w 8023328"/>
              <a:gd name="connsiteY1224" fmla="*/ 1069203 h 2380521"/>
              <a:gd name="connsiteX1225" fmla="*/ 5724122 w 8023328"/>
              <a:gd name="connsiteY1225" fmla="*/ 1069203 h 2380521"/>
              <a:gd name="connsiteX1226" fmla="*/ 5736519 w 8023328"/>
              <a:gd name="connsiteY1226" fmla="*/ 1083059 h 2380521"/>
              <a:gd name="connsiteX1227" fmla="*/ 5724122 w 8023328"/>
              <a:gd name="connsiteY1227" fmla="*/ 1095457 h 2380521"/>
              <a:gd name="connsiteX1228" fmla="*/ 5710266 w 8023328"/>
              <a:gd name="connsiteY1228" fmla="*/ 1083059 h 2380521"/>
              <a:gd name="connsiteX1229" fmla="*/ 5724122 w 8023328"/>
              <a:gd name="connsiteY1229" fmla="*/ 1069203 h 2380521"/>
              <a:gd name="connsiteX1230" fmla="*/ 5653291 w 8023328"/>
              <a:gd name="connsiteY1230" fmla="*/ 1069203 h 2380521"/>
              <a:gd name="connsiteX1231" fmla="*/ 5665688 w 8023328"/>
              <a:gd name="connsiteY1231" fmla="*/ 1083059 h 2380521"/>
              <a:gd name="connsiteX1232" fmla="*/ 5653291 w 8023328"/>
              <a:gd name="connsiteY1232" fmla="*/ 1095457 h 2380521"/>
              <a:gd name="connsiteX1233" fmla="*/ 5639435 w 8023328"/>
              <a:gd name="connsiteY1233" fmla="*/ 1083059 h 2380521"/>
              <a:gd name="connsiteX1234" fmla="*/ 5653291 w 8023328"/>
              <a:gd name="connsiteY1234" fmla="*/ 1069203 h 2380521"/>
              <a:gd name="connsiteX1235" fmla="*/ 5581002 w 8023328"/>
              <a:gd name="connsiteY1235" fmla="*/ 1069203 h 2380521"/>
              <a:gd name="connsiteX1236" fmla="*/ 5594858 w 8023328"/>
              <a:gd name="connsiteY1236" fmla="*/ 1083059 h 2380521"/>
              <a:gd name="connsiteX1237" fmla="*/ 5581002 w 8023328"/>
              <a:gd name="connsiteY1237" fmla="*/ 1095457 h 2380521"/>
              <a:gd name="connsiteX1238" fmla="*/ 5568605 w 8023328"/>
              <a:gd name="connsiteY1238" fmla="*/ 1083059 h 2380521"/>
              <a:gd name="connsiteX1239" fmla="*/ 5581002 w 8023328"/>
              <a:gd name="connsiteY1239" fmla="*/ 1069203 h 2380521"/>
              <a:gd name="connsiteX1240" fmla="*/ 5510171 w 8023328"/>
              <a:gd name="connsiteY1240" fmla="*/ 1069203 h 2380521"/>
              <a:gd name="connsiteX1241" fmla="*/ 5524027 w 8023328"/>
              <a:gd name="connsiteY1241" fmla="*/ 1083059 h 2380521"/>
              <a:gd name="connsiteX1242" fmla="*/ 5510171 w 8023328"/>
              <a:gd name="connsiteY1242" fmla="*/ 1095457 h 2380521"/>
              <a:gd name="connsiteX1243" fmla="*/ 5497774 w 8023328"/>
              <a:gd name="connsiteY1243" fmla="*/ 1083059 h 2380521"/>
              <a:gd name="connsiteX1244" fmla="*/ 5510171 w 8023328"/>
              <a:gd name="connsiteY1244" fmla="*/ 1069203 h 2380521"/>
              <a:gd name="connsiteX1245" fmla="*/ 5438937 w 8023328"/>
              <a:gd name="connsiteY1245" fmla="*/ 1069203 h 2380521"/>
              <a:gd name="connsiteX1246" fmla="*/ 5453178 w 8023328"/>
              <a:gd name="connsiteY1246" fmla="*/ 1083059 h 2380521"/>
              <a:gd name="connsiteX1247" fmla="*/ 5438937 w 8023328"/>
              <a:gd name="connsiteY1247" fmla="*/ 1095457 h 2380521"/>
              <a:gd name="connsiteX1248" fmla="*/ 5426945 w 8023328"/>
              <a:gd name="connsiteY1248" fmla="*/ 1083059 h 2380521"/>
              <a:gd name="connsiteX1249" fmla="*/ 5438937 w 8023328"/>
              <a:gd name="connsiteY1249" fmla="*/ 1069203 h 2380521"/>
              <a:gd name="connsiteX1250" fmla="*/ 5367530 w 8023328"/>
              <a:gd name="connsiteY1250" fmla="*/ 1069203 h 2380521"/>
              <a:gd name="connsiteX1251" fmla="*/ 5382318 w 8023328"/>
              <a:gd name="connsiteY1251" fmla="*/ 1083059 h 2380521"/>
              <a:gd name="connsiteX1252" fmla="*/ 5367530 w 8023328"/>
              <a:gd name="connsiteY1252" fmla="*/ 1095457 h 2380521"/>
              <a:gd name="connsiteX1253" fmla="*/ 5352742 w 8023328"/>
              <a:gd name="connsiteY1253" fmla="*/ 1083059 h 2380521"/>
              <a:gd name="connsiteX1254" fmla="*/ 5367530 w 8023328"/>
              <a:gd name="connsiteY1254" fmla="*/ 1069203 h 2380521"/>
              <a:gd name="connsiteX1255" fmla="*/ 5296699 w 8023328"/>
              <a:gd name="connsiteY1255" fmla="*/ 1069203 h 2380521"/>
              <a:gd name="connsiteX1256" fmla="*/ 5311488 w 8023328"/>
              <a:gd name="connsiteY1256" fmla="*/ 1083059 h 2380521"/>
              <a:gd name="connsiteX1257" fmla="*/ 5296699 w 8023328"/>
              <a:gd name="connsiteY1257" fmla="*/ 1095457 h 2380521"/>
              <a:gd name="connsiteX1258" fmla="*/ 5281910 w 8023328"/>
              <a:gd name="connsiteY1258" fmla="*/ 1083059 h 2380521"/>
              <a:gd name="connsiteX1259" fmla="*/ 5296699 w 8023328"/>
              <a:gd name="connsiteY1259" fmla="*/ 1069203 h 2380521"/>
              <a:gd name="connsiteX1260" fmla="*/ 5225869 w 8023328"/>
              <a:gd name="connsiteY1260" fmla="*/ 1069203 h 2380521"/>
              <a:gd name="connsiteX1261" fmla="*/ 5240657 w 8023328"/>
              <a:gd name="connsiteY1261" fmla="*/ 1083059 h 2380521"/>
              <a:gd name="connsiteX1262" fmla="*/ 5225869 w 8023328"/>
              <a:gd name="connsiteY1262" fmla="*/ 1095457 h 2380521"/>
              <a:gd name="connsiteX1263" fmla="*/ 5211081 w 8023328"/>
              <a:gd name="connsiteY1263" fmla="*/ 1083059 h 2380521"/>
              <a:gd name="connsiteX1264" fmla="*/ 5225869 w 8023328"/>
              <a:gd name="connsiteY1264" fmla="*/ 1069203 h 2380521"/>
              <a:gd name="connsiteX1265" fmla="*/ 5154105 w 8023328"/>
              <a:gd name="connsiteY1265" fmla="*/ 1069203 h 2380521"/>
              <a:gd name="connsiteX1266" fmla="*/ 5166502 w 8023328"/>
              <a:gd name="connsiteY1266" fmla="*/ 1083059 h 2380521"/>
              <a:gd name="connsiteX1267" fmla="*/ 5154105 w 8023328"/>
              <a:gd name="connsiteY1267" fmla="*/ 1095457 h 2380521"/>
              <a:gd name="connsiteX1268" fmla="*/ 5140249 w 8023328"/>
              <a:gd name="connsiteY1268" fmla="*/ 1083059 h 2380521"/>
              <a:gd name="connsiteX1269" fmla="*/ 5154105 w 8023328"/>
              <a:gd name="connsiteY1269" fmla="*/ 1069203 h 2380521"/>
              <a:gd name="connsiteX1270" fmla="*/ 5083276 w 8023328"/>
              <a:gd name="connsiteY1270" fmla="*/ 1069203 h 2380521"/>
              <a:gd name="connsiteX1271" fmla="*/ 5095673 w 8023328"/>
              <a:gd name="connsiteY1271" fmla="*/ 1083059 h 2380521"/>
              <a:gd name="connsiteX1272" fmla="*/ 5083276 w 8023328"/>
              <a:gd name="connsiteY1272" fmla="*/ 1095457 h 2380521"/>
              <a:gd name="connsiteX1273" fmla="*/ 5069420 w 8023328"/>
              <a:gd name="connsiteY1273" fmla="*/ 1083059 h 2380521"/>
              <a:gd name="connsiteX1274" fmla="*/ 5083276 w 8023328"/>
              <a:gd name="connsiteY1274" fmla="*/ 1069203 h 2380521"/>
              <a:gd name="connsiteX1275" fmla="*/ 5012445 w 8023328"/>
              <a:gd name="connsiteY1275" fmla="*/ 1069203 h 2380521"/>
              <a:gd name="connsiteX1276" fmla="*/ 5024842 w 8023328"/>
              <a:gd name="connsiteY1276" fmla="*/ 1083059 h 2380521"/>
              <a:gd name="connsiteX1277" fmla="*/ 5012445 w 8023328"/>
              <a:gd name="connsiteY1277" fmla="*/ 1095457 h 2380521"/>
              <a:gd name="connsiteX1278" fmla="*/ 4998589 w 8023328"/>
              <a:gd name="connsiteY1278" fmla="*/ 1083059 h 2380521"/>
              <a:gd name="connsiteX1279" fmla="*/ 5012445 w 8023328"/>
              <a:gd name="connsiteY1279" fmla="*/ 1069203 h 2380521"/>
              <a:gd name="connsiteX1280" fmla="*/ 4940157 w 8023328"/>
              <a:gd name="connsiteY1280" fmla="*/ 1069203 h 2380521"/>
              <a:gd name="connsiteX1281" fmla="*/ 4954013 w 8023328"/>
              <a:gd name="connsiteY1281" fmla="*/ 1083059 h 2380521"/>
              <a:gd name="connsiteX1282" fmla="*/ 4940157 w 8023328"/>
              <a:gd name="connsiteY1282" fmla="*/ 1095457 h 2380521"/>
              <a:gd name="connsiteX1283" fmla="*/ 4927760 w 8023328"/>
              <a:gd name="connsiteY1283" fmla="*/ 1083059 h 2380521"/>
              <a:gd name="connsiteX1284" fmla="*/ 4940157 w 8023328"/>
              <a:gd name="connsiteY1284" fmla="*/ 1069203 h 2380521"/>
              <a:gd name="connsiteX1285" fmla="*/ 4865953 w 8023328"/>
              <a:gd name="connsiteY1285" fmla="*/ 1069203 h 2380521"/>
              <a:gd name="connsiteX1286" fmla="*/ 4879809 w 8023328"/>
              <a:gd name="connsiteY1286" fmla="*/ 1083059 h 2380521"/>
              <a:gd name="connsiteX1287" fmla="*/ 4865953 w 8023328"/>
              <a:gd name="connsiteY1287" fmla="*/ 1095457 h 2380521"/>
              <a:gd name="connsiteX1288" fmla="*/ 4853556 w 8023328"/>
              <a:gd name="connsiteY1288" fmla="*/ 1083059 h 2380521"/>
              <a:gd name="connsiteX1289" fmla="*/ 4865953 w 8023328"/>
              <a:gd name="connsiteY1289" fmla="*/ 1069203 h 2380521"/>
              <a:gd name="connsiteX1290" fmla="*/ 4795122 w 8023328"/>
              <a:gd name="connsiteY1290" fmla="*/ 1069203 h 2380521"/>
              <a:gd name="connsiteX1291" fmla="*/ 4808978 w 8023328"/>
              <a:gd name="connsiteY1291" fmla="*/ 1083059 h 2380521"/>
              <a:gd name="connsiteX1292" fmla="*/ 4795122 w 8023328"/>
              <a:gd name="connsiteY1292" fmla="*/ 1095457 h 2380521"/>
              <a:gd name="connsiteX1293" fmla="*/ 4782725 w 8023328"/>
              <a:gd name="connsiteY1293" fmla="*/ 1083059 h 2380521"/>
              <a:gd name="connsiteX1294" fmla="*/ 4795122 w 8023328"/>
              <a:gd name="connsiteY1294" fmla="*/ 1069203 h 2380521"/>
              <a:gd name="connsiteX1295" fmla="*/ 4726684 w 8023328"/>
              <a:gd name="connsiteY1295" fmla="*/ 1069203 h 2380521"/>
              <a:gd name="connsiteX1296" fmla="*/ 4741472 w 8023328"/>
              <a:gd name="connsiteY1296" fmla="*/ 1083059 h 2380521"/>
              <a:gd name="connsiteX1297" fmla="*/ 4726684 w 8023328"/>
              <a:gd name="connsiteY1297" fmla="*/ 1095457 h 2380521"/>
              <a:gd name="connsiteX1298" fmla="*/ 4711896 w 8023328"/>
              <a:gd name="connsiteY1298" fmla="*/ 1083059 h 2380521"/>
              <a:gd name="connsiteX1299" fmla="*/ 4726684 w 8023328"/>
              <a:gd name="connsiteY1299" fmla="*/ 1069203 h 2380521"/>
              <a:gd name="connsiteX1300" fmla="*/ 4655853 w 8023328"/>
              <a:gd name="connsiteY1300" fmla="*/ 1069203 h 2380521"/>
              <a:gd name="connsiteX1301" fmla="*/ 4670642 w 8023328"/>
              <a:gd name="connsiteY1301" fmla="*/ 1083059 h 2380521"/>
              <a:gd name="connsiteX1302" fmla="*/ 4655853 w 8023328"/>
              <a:gd name="connsiteY1302" fmla="*/ 1095457 h 2380521"/>
              <a:gd name="connsiteX1303" fmla="*/ 4641064 w 8023328"/>
              <a:gd name="connsiteY1303" fmla="*/ 1083059 h 2380521"/>
              <a:gd name="connsiteX1304" fmla="*/ 4655853 w 8023328"/>
              <a:gd name="connsiteY1304" fmla="*/ 1069203 h 2380521"/>
              <a:gd name="connsiteX1305" fmla="*/ 4585023 w 8023328"/>
              <a:gd name="connsiteY1305" fmla="*/ 1069203 h 2380521"/>
              <a:gd name="connsiteX1306" fmla="*/ 4599811 w 8023328"/>
              <a:gd name="connsiteY1306" fmla="*/ 1083059 h 2380521"/>
              <a:gd name="connsiteX1307" fmla="*/ 4585023 w 8023328"/>
              <a:gd name="connsiteY1307" fmla="*/ 1095457 h 2380521"/>
              <a:gd name="connsiteX1308" fmla="*/ 4570235 w 8023328"/>
              <a:gd name="connsiteY1308" fmla="*/ 1083059 h 2380521"/>
              <a:gd name="connsiteX1309" fmla="*/ 4585023 w 8023328"/>
              <a:gd name="connsiteY1309" fmla="*/ 1069203 h 2380521"/>
              <a:gd name="connsiteX1310" fmla="*/ 4513260 w 8023328"/>
              <a:gd name="connsiteY1310" fmla="*/ 1069203 h 2380521"/>
              <a:gd name="connsiteX1311" fmla="*/ 4525657 w 8023328"/>
              <a:gd name="connsiteY1311" fmla="*/ 1083991 h 2380521"/>
              <a:gd name="connsiteX1312" fmla="*/ 4513260 w 8023328"/>
              <a:gd name="connsiteY1312" fmla="*/ 1098780 h 2380521"/>
              <a:gd name="connsiteX1313" fmla="*/ 4499404 w 8023328"/>
              <a:gd name="connsiteY1313" fmla="*/ 1083991 h 2380521"/>
              <a:gd name="connsiteX1314" fmla="*/ 4513260 w 8023328"/>
              <a:gd name="connsiteY1314" fmla="*/ 1069203 h 2380521"/>
              <a:gd name="connsiteX1315" fmla="*/ 4439056 w 8023328"/>
              <a:gd name="connsiteY1315" fmla="*/ 1069203 h 2380521"/>
              <a:gd name="connsiteX1316" fmla="*/ 4451453 w 8023328"/>
              <a:gd name="connsiteY1316" fmla="*/ 1083991 h 2380521"/>
              <a:gd name="connsiteX1317" fmla="*/ 4439056 w 8023328"/>
              <a:gd name="connsiteY1317" fmla="*/ 1098780 h 2380521"/>
              <a:gd name="connsiteX1318" fmla="*/ 4425200 w 8023328"/>
              <a:gd name="connsiteY1318" fmla="*/ 1083991 h 2380521"/>
              <a:gd name="connsiteX1319" fmla="*/ 4439056 w 8023328"/>
              <a:gd name="connsiteY1319" fmla="*/ 1069203 h 2380521"/>
              <a:gd name="connsiteX1320" fmla="*/ 4366768 w 8023328"/>
              <a:gd name="connsiteY1320" fmla="*/ 1069203 h 2380521"/>
              <a:gd name="connsiteX1321" fmla="*/ 4380624 w 8023328"/>
              <a:gd name="connsiteY1321" fmla="*/ 1083991 h 2380521"/>
              <a:gd name="connsiteX1322" fmla="*/ 4366768 w 8023328"/>
              <a:gd name="connsiteY1322" fmla="*/ 1098780 h 2380521"/>
              <a:gd name="connsiteX1323" fmla="*/ 4354371 w 8023328"/>
              <a:gd name="connsiteY1323" fmla="*/ 1083991 h 2380521"/>
              <a:gd name="connsiteX1324" fmla="*/ 4366768 w 8023328"/>
              <a:gd name="connsiteY1324" fmla="*/ 1069203 h 2380521"/>
              <a:gd name="connsiteX1325" fmla="*/ 4295937 w 8023328"/>
              <a:gd name="connsiteY1325" fmla="*/ 1069203 h 2380521"/>
              <a:gd name="connsiteX1326" fmla="*/ 4309793 w 8023328"/>
              <a:gd name="connsiteY1326" fmla="*/ 1083991 h 2380521"/>
              <a:gd name="connsiteX1327" fmla="*/ 4295937 w 8023328"/>
              <a:gd name="connsiteY1327" fmla="*/ 1098780 h 2380521"/>
              <a:gd name="connsiteX1328" fmla="*/ 4283540 w 8023328"/>
              <a:gd name="connsiteY1328" fmla="*/ 1083991 h 2380521"/>
              <a:gd name="connsiteX1329" fmla="*/ 4295937 w 8023328"/>
              <a:gd name="connsiteY1329" fmla="*/ 1069203 h 2380521"/>
              <a:gd name="connsiteX1330" fmla="*/ 4225107 w 8023328"/>
              <a:gd name="connsiteY1330" fmla="*/ 1069203 h 2380521"/>
              <a:gd name="connsiteX1331" fmla="*/ 4238963 w 8023328"/>
              <a:gd name="connsiteY1331" fmla="*/ 1083991 h 2380521"/>
              <a:gd name="connsiteX1332" fmla="*/ 4225107 w 8023328"/>
              <a:gd name="connsiteY1332" fmla="*/ 1098780 h 2380521"/>
              <a:gd name="connsiteX1333" fmla="*/ 4212710 w 8023328"/>
              <a:gd name="connsiteY1333" fmla="*/ 1083991 h 2380521"/>
              <a:gd name="connsiteX1334" fmla="*/ 4225107 w 8023328"/>
              <a:gd name="connsiteY1334" fmla="*/ 1069203 h 2380521"/>
              <a:gd name="connsiteX1335" fmla="*/ 4153295 w 8023328"/>
              <a:gd name="connsiteY1335" fmla="*/ 1069203 h 2380521"/>
              <a:gd name="connsiteX1336" fmla="*/ 4168083 w 8023328"/>
              <a:gd name="connsiteY1336" fmla="*/ 1083991 h 2380521"/>
              <a:gd name="connsiteX1337" fmla="*/ 4153295 w 8023328"/>
              <a:gd name="connsiteY1337" fmla="*/ 1098780 h 2380521"/>
              <a:gd name="connsiteX1338" fmla="*/ 4138507 w 8023328"/>
              <a:gd name="connsiteY1338" fmla="*/ 1083991 h 2380521"/>
              <a:gd name="connsiteX1339" fmla="*/ 4153295 w 8023328"/>
              <a:gd name="connsiteY1339" fmla="*/ 1069203 h 2380521"/>
              <a:gd name="connsiteX1340" fmla="*/ 4082465 w 8023328"/>
              <a:gd name="connsiteY1340" fmla="*/ 1069203 h 2380521"/>
              <a:gd name="connsiteX1341" fmla="*/ 4097254 w 8023328"/>
              <a:gd name="connsiteY1341" fmla="*/ 1083991 h 2380521"/>
              <a:gd name="connsiteX1342" fmla="*/ 4082465 w 8023328"/>
              <a:gd name="connsiteY1342" fmla="*/ 1098780 h 2380521"/>
              <a:gd name="connsiteX1343" fmla="*/ 4067676 w 8023328"/>
              <a:gd name="connsiteY1343" fmla="*/ 1083991 h 2380521"/>
              <a:gd name="connsiteX1344" fmla="*/ 4082465 w 8023328"/>
              <a:gd name="connsiteY1344" fmla="*/ 1069203 h 2380521"/>
              <a:gd name="connsiteX1345" fmla="*/ 4011635 w 8023328"/>
              <a:gd name="connsiteY1345" fmla="*/ 1069203 h 2380521"/>
              <a:gd name="connsiteX1346" fmla="*/ 4026423 w 8023328"/>
              <a:gd name="connsiteY1346" fmla="*/ 1083991 h 2380521"/>
              <a:gd name="connsiteX1347" fmla="*/ 4011635 w 8023328"/>
              <a:gd name="connsiteY1347" fmla="*/ 1098780 h 2380521"/>
              <a:gd name="connsiteX1348" fmla="*/ 3996847 w 8023328"/>
              <a:gd name="connsiteY1348" fmla="*/ 1083991 h 2380521"/>
              <a:gd name="connsiteX1349" fmla="*/ 4011635 w 8023328"/>
              <a:gd name="connsiteY1349" fmla="*/ 1069203 h 2380521"/>
              <a:gd name="connsiteX1350" fmla="*/ 3939871 w 8023328"/>
              <a:gd name="connsiteY1350" fmla="*/ 1069203 h 2380521"/>
              <a:gd name="connsiteX1351" fmla="*/ 3952268 w 8023328"/>
              <a:gd name="connsiteY1351" fmla="*/ 1083991 h 2380521"/>
              <a:gd name="connsiteX1352" fmla="*/ 3939871 w 8023328"/>
              <a:gd name="connsiteY1352" fmla="*/ 1098780 h 2380521"/>
              <a:gd name="connsiteX1353" fmla="*/ 3926015 w 8023328"/>
              <a:gd name="connsiteY1353" fmla="*/ 1083991 h 2380521"/>
              <a:gd name="connsiteX1354" fmla="*/ 3939871 w 8023328"/>
              <a:gd name="connsiteY1354" fmla="*/ 1069203 h 2380521"/>
              <a:gd name="connsiteX1355" fmla="*/ 582439 w 8023328"/>
              <a:gd name="connsiteY1355" fmla="*/ 1069203 h 2380521"/>
              <a:gd name="connsiteX1356" fmla="*/ 596295 w 8023328"/>
              <a:gd name="connsiteY1356" fmla="*/ 1083059 h 2380521"/>
              <a:gd name="connsiteX1357" fmla="*/ 582439 w 8023328"/>
              <a:gd name="connsiteY1357" fmla="*/ 1095457 h 2380521"/>
              <a:gd name="connsiteX1358" fmla="*/ 570041 w 8023328"/>
              <a:gd name="connsiteY1358" fmla="*/ 1083059 h 2380521"/>
              <a:gd name="connsiteX1359" fmla="*/ 582439 w 8023328"/>
              <a:gd name="connsiteY1359" fmla="*/ 1069203 h 2380521"/>
              <a:gd name="connsiteX1360" fmla="*/ 513628 w 8023328"/>
              <a:gd name="connsiteY1360" fmla="*/ 1069203 h 2380521"/>
              <a:gd name="connsiteX1361" fmla="*/ 528807 w 8023328"/>
              <a:gd name="connsiteY1361" fmla="*/ 1083059 h 2380521"/>
              <a:gd name="connsiteX1362" fmla="*/ 513628 w 8023328"/>
              <a:gd name="connsiteY1362" fmla="*/ 1095457 h 2380521"/>
              <a:gd name="connsiteX1363" fmla="*/ 499209 w 8023328"/>
              <a:gd name="connsiteY1363" fmla="*/ 1083059 h 2380521"/>
              <a:gd name="connsiteX1364" fmla="*/ 513628 w 8023328"/>
              <a:gd name="connsiteY1364" fmla="*/ 1069203 h 2380521"/>
              <a:gd name="connsiteX1365" fmla="*/ 439795 w 8023328"/>
              <a:gd name="connsiteY1365" fmla="*/ 1069203 h 2380521"/>
              <a:gd name="connsiteX1366" fmla="*/ 454585 w 8023328"/>
              <a:gd name="connsiteY1366" fmla="*/ 1083059 h 2380521"/>
              <a:gd name="connsiteX1367" fmla="*/ 439795 w 8023328"/>
              <a:gd name="connsiteY1367" fmla="*/ 1095457 h 2380521"/>
              <a:gd name="connsiteX1368" fmla="*/ 425007 w 8023328"/>
              <a:gd name="connsiteY1368" fmla="*/ 1083059 h 2380521"/>
              <a:gd name="connsiteX1369" fmla="*/ 439795 w 8023328"/>
              <a:gd name="connsiteY1369" fmla="*/ 1069203 h 2380521"/>
              <a:gd name="connsiteX1370" fmla="*/ 368965 w 8023328"/>
              <a:gd name="connsiteY1370" fmla="*/ 1069203 h 2380521"/>
              <a:gd name="connsiteX1371" fmla="*/ 383754 w 8023328"/>
              <a:gd name="connsiteY1371" fmla="*/ 1083059 h 2380521"/>
              <a:gd name="connsiteX1372" fmla="*/ 368965 w 8023328"/>
              <a:gd name="connsiteY1372" fmla="*/ 1095457 h 2380521"/>
              <a:gd name="connsiteX1373" fmla="*/ 354177 w 8023328"/>
              <a:gd name="connsiteY1373" fmla="*/ 1083059 h 2380521"/>
              <a:gd name="connsiteX1374" fmla="*/ 368965 w 8023328"/>
              <a:gd name="connsiteY1374" fmla="*/ 1069203 h 2380521"/>
              <a:gd name="connsiteX1375" fmla="*/ 297201 w 8023328"/>
              <a:gd name="connsiteY1375" fmla="*/ 1069203 h 2380521"/>
              <a:gd name="connsiteX1376" fmla="*/ 309599 w 8023328"/>
              <a:gd name="connsiteY1376" fmla="*/ 1083059 h 2380521"/>
              <a:gd name="connsiteX1377" fmla="*/ 297201 w 8023328"/>
              <a:gd name="connsiteY1377" fmla="*/ 1095457 h 2380521"/>
              <a:gd name="connsiteX1378" fmla="*/ 283346 w 8023328"/>
              <a:gd name="connsiteY1378" fmla="*/ 1083059 h 2380521"/>
              <a:gd name="connsiteX1379" fmla="*/ 297201 w 8023328"/>
              <a:gd name="connsiteY1379" fmla="*/ 1069203 h 2380521"/>
              <a:gd name="connsiteX1380" fmla="*/ 226372 w 8023328"/>
              <a:gd name="connsiteY1380" fmla="*/ 1069203 h 2380521"/>
              <a:gd name="connsiteX1381" fmla="*/ 238771 w 8023328"/>
              <a:gd name="connsiteY1381" fmla="*/ 1083059 h 2380521"/>
              <a:gd name="connsiteX1382" fmla="*/ 226372 w 8023328"/>
              <a:gd name="connsiteY1382" fmla="*/ 1095457 h 2380521"/>
              <a:gd name="connsiteX1383" fmla="*/ 212516 w 8023328"/>
              <a:gd name="connsiteY1383" fmla="*/ 1083059 h 2380521"/>
              <a:gd name="connsiteX1384" fmla="*/ 226372 w 8023328"/>
              <a:gd name="connsiteY1384" fmla="*/ 1069203 h 2380521"/>
              <a:gd name="connsiteX1385" fmla="*/ 154079 w 8023328"/>
              <a:gd name="connsiteY1385" fmla="*/ 1069203 h 2380521"/>
              <a:gd name="connsiteX1386" fmla="*/ 167935 w 8023328"/>
              <a:gd name="connsiteY1386" fmla="*/ 1083059 h 2380521"/>
              <a:gd name="connsiteX1387" fmla="*/ 154079 w 8023328"/>
              <a:gd name="connsiteY1387" fmla="*/ 1095457 h 2380521"/>
              <a:gd name="connsiteX1388" fmla="*/ 141682 w 8023328"/>
              <a:gd name="connsiteY1388" fmla="*/ 1083059 h 2380521"/>
              <a:gd name="connsiteX1389" fmla="*/ 154079 w 8023328"/>
              <a:gd name="connsiteY1389" fmla="*/ 1069203 h 2380521"/>
              <a:gd name="connsiteX1390" fmla="*/ 83249 w 8023328"/>
              <a:gd name="connsiteY1390" fmla="*/ 1069203 h 2380521"/>
              <a:gd name="connsiteX1391" fmla="*/ 97105 w 8023328"/>
              <a:gd name="connsiteY1391" fmla="*/ 1083059 h 2380521"/>
              <a:gd name="connsiteX1392" fmla="*/ 83249 w 8023328"/>
              <a:gd name="connsiteY1392" fmla="*/ 1095457 h 2380521"/>
              <a:gd name="connsiteX1393" fmla="*/ 70852 w 8023328"/>
              <a:gd name="connsiteY1393" fmla="*/ 1083059 h 2380521"/>
              <a:gd name="connsiteX1394" fmla="*/ 83249 w 8023328"/>
              <a:gd name="connsiteY1394" fmla="*/ 1069203 h 2380521"/>
              <a:gd name="connsiteX1395" fmla="*/ 12014 w 8023328"/>
              <a:gd name="connsiteY1395" fmla="*/ 1069203 h 2380521"/>
              <a:gd name="connsiteX1396" fmla="*/ 26255 w 8023328"/>
              <a:gd name="connsiteY1396" fmla="*/ 1083059 h 2380521"/>
              <a:gd name="connsiteX1397" fmla="*/ 12014 w 8023328"/>
              <a:gd name="connsiteY1397" fmla="*/ 1095457 h 2380521"/>
              <a:gd name="connsiteX1398" fmla="*/ 21 w 8023328"/>
              <a:gd name="connsiteY1398" fmla="*/ 1083059 h 2380521"/>
              <a:gd name="connsiteX1399" fmla="*/ 12014 w 8023328"/>
              <a:gd name="connsiteY1399" fmla="*/ 1069203 h 2380521"/>
              <a:gd name="connsiteX1400" fmla="*/ 6724405 w 8023328"/>
              <a:gd name="connsiteY1400" fmla="*/ 998371 h 2380521"/>
              <a:gd name="connsiteX1401" fmla="*/ 6738261 w 8023328"/>
              <a:gd name="connsiteY1401" fmla="*/ 1010768 h 2380521"/>
              <a:gd name="connsiteX1402" fmla="*/ 6724405 w 8023328"/>
              <a:gd name="connsiteY1402" fmla="*/ 1024625 h 2380521"/>
              <a:gd name="connsiteX1403" fmla="*/ 6712008 w 8023328"/>
              <a:gd name="connsiteY1403" fmla="*/ 1010768 h 2380521"/>
              <a:gd name="connsiteX1404" fmla="*/ 6724405 w 8023328"/>
              <a:gd name="connsiteY1404" fmla="*/ 998371 h 2380521"/>
              <a:gd name="connsiteX1405" fmla="*/ 6653576 w 8023328"/>
              <a:gd name="connsiteY1405" fmla="*/ 998371 h 2380521"/>
              <a:gd name="connsiteX1406" fmla="*/ 6667432 w 8023328"/>
              <a:gd name="connsiteY1406" fmla="*/ 1010768 h 2380521"/>
              <a:gd name="connsiteX1407" fmla="*/ 6653576 w 8023328"/>
              <a:gd name="connsiteY1407" fmla="*/ 1024625 h 2380521"/>
              <a:gd name="connsiteX1408" fmla="*/ 6641179 w 8023328"/>
              <a:gd name="connsiteY1408" fmla="*/ 1010768 h 2380521"/>
              <a:gd name="connsiteX1409" fmla="*/ 6653576 w 8023328"/>
              <a:gd name="connsiteY1409" fmla="*/ 998371 h 2380521"/>
              <a:gd name="connsiteX1410" fmla="*/ 6581764 w 8023328"/>
              <a:gd name="connsiteY1410" fmla="*/ 998371 h 2380521"/>
              <a:gd name="connsiteX1411" fmla="*/ 6596552 w 8023328"/>
              <a:gd name="connsiteY1411" fmla="*/ 1010768 h 2380521"/>
              <a:gd name="connsiteX1412" fmla="*/ 6581764 w 8023328"/>
              <a:gd name="connsiteY1412" fmla="*/ 1024625 h 2380521"/>
              <a:gd name="connsiteX1413" fmla="*/ 6566976 w 8023328"/>
              <a:gd name="connsiteY1413" fmla="*/ 1010768 h 2380521"/>
              <a:gd name="connsiteX1414" fmla="*/ 6581764 w 8023328"/>
              <a:gd name="connsiteY1414" fmla="*/ 998371 h 2380521"/>
              <a:gd name="connsiteX1415" fmla="*/ 6510933 w 8023328"/>
              <a:gd name="connsiteY1415" fmla="*/ 998371 h 2380521"/>
              <a:gd name="connsiteX1416" fmla="*/ 6525722 w 8023328"/>
              <a:gd name="connsiteY1416" fmla="*/ 1010768 h 2380521"/>
              <a:gd name="connsiteX1417" fmla="*/ 6510933 w 8023328"/>
              <a:gd name="connsiteY1417" fmla="*/ 1024625 h 2380521"/>
              <a:gd name="connsiteX1418" fmla="*/ 6496144 w 8023328"/>
              <a:gd name="connsiteY1418" fmla="*/ 1010768 h 2380521"/>
              <a:gd name="connsiteX1419" fmla="*/ 6510933 w 8023328"/>
              <a:gd name="connsiteY1419" fmla="*/ 998371 h 2380521"/>
              <a:gd name="connsiteX1420" fmla="*/ 6440492 w 8023328"/>
              <a:gd name="connsiteY1420" fmla="*/ 998371 h 2380521"/>
              <a:gd name="connsiteX1421" fmla="*/ 6454911 w 8023328"/>
              <a:gd name="connsiteY1421" fmla="*/ 1010768 h 2380521"/>
              <a:gd name="connsiteX1422" fmla="*/ 6440492 w 8023328"/>
              <a:gd name="connsiteY1422" fmla="*/ 1024625 h 2380521"/>
              <a:gd name="connsiteX1423" fmla="*/ 6425315 w 8023328"/>
              <a:gd name="connsiteY1423" fmla="*/ 1010768 h 2380521"/>
              <a:gd name="connsiteX1424" fmla="*/ 6440492 w 8023328"/>
              <a:gd name="connsiteY1424" fmla="*/ 998371 h 2380521"/>
              <a:gd name="connsiteX1425" fmla="*/ 6368340 w 8023328"/>
              <a:gd name="connsiteY1425" fmla="*/ 998371 h 2380521"/>
              <a:gd name="connsiteX1426" fmla="*/ 6380737 w 8023328"/>
              <a:gd name="connsiteY1426" fmla="*/ 1010768 h 2380521"/>
              <a:gd name="connsiteX1427" fmla="*/ 6368340 w 8023328"/>
              <a:gd name="connsiteY1427" fmla="*/ 1024625 h 2380521"/>
              <a:gd name="connsiteX1428" fmla="*/ 6354484 w 8023328"/>
              <a:gd name="connsiteY1428" fmla="*/ 1010768 h 2380521"/>
              <a:gd name="connsiteX1429" fmla="*/ 6368340 w 8023328"/>
              <a:gd name="connsiteY1429" fmla="*/ 998371 h 2380521"/>
              <a:gd name="connsiteX1430" fmla="*/ 6297511 w 8023328"/>
              <a:gd name="connsiteY1430" fmla="*/ 998371 h 2380521"/>
              <a:gd name="connsiteX1431" fmla="*/ 6309908 w 8023328"/>
              <a:gd name="connsiteY1431" fmla="*/ 1010768 h 2380521"/>
              <a:gd name="connsiteX1432" fmla="*/ 6297511 w 8023328"/>
              <a:gd name="connsiteY1432" fmla="*/ 1024625 h 2380521"/>
              <a:gd name="connsiteX1433" fmla="*/ 6283655 w 8023328"/>
              <a:gd name="connsiteY1433" fmla="*/ 1010768 h 2380521"/>
              <a:gd name="connsiteX1434" fmla="*/ 6297511 w 8023328"/>
              <a:gd name="connsiteY1434" fmla="*/ 998371 h 2380521"/>
              <a:gd name="connsiteX1435" fmla="*/ 6226679 w 8023328"/>
              <a:gd name="connsiteY1435" fmla="*/ 998371 h 2380521"/>
              <a:gd name="connsiteX1436" fmla="*/ 6239076 w 8023328"/>
              <a:gd name="connsiteY1436" fmla="*/ 1010768 h 2380521"/>
              <a:gd name="connsiteX1437" fmla="*/ 6226679 w 8023328"/>
              <a:gd name="connsiteY1437" fmla="*/ 1024625 h 2380521"/>
              <a:gd name="connsiteX1438" fmla="*/ 6212823 w 8023328"/>
              <a:gd name="connsiteY1438" fmla="*/ 1010768 h 2380521"/>
              <a:gd name="connsiteX1439" fmla="*/ 6226679 w 8023328"/>
              <a:gd name="connsiteY1439" fmla="*/ 998371 h 2380521"/>
              <a:gd name="connsiteX1440" fmla="*/ 6154391 w 8023328"/>
              <a:gd name="connsiteY1440" fmla="*/ 998371 h 2380521"/>
              <a:gd name="connsiteX1441" fmla="*/ 6168247 w 8023328"/>
              <a:gd name="connsiteY1441" fmla="*/ 1010768 h 2380521"/>
              <a:gd name="connsiteX1442" fmla="*/ 6154391 w 8023328"/>
              <a:gd name="connsiteY1442" fmla="*/ 1024625 h 2380521"/>
              <a:gd name="connsiteX1443" fmla="*/ 6141994 w 8023328"/>
              <a:gd name="connsiteY1443" fmla="*/ 1010768 h 2380521"/>
              <a:gd name="connsiteX1444" fmla="*/ 6154391 w 8023328"/>
              <a:gd name="connsiteY1444" fmla="*/ 998371 h 2380521"/>
              <a:gd name="connsiteX1445" fmla="*/ 6083559 w 8023328"/>
              <a:gd name="connsiteY1445" fmla="*/ 998371 h 2380521"/>
              <a:gd name="connsiteX1446" fmla="*/ 6097415 w 8023328"/>
              <a:gd name="connsiteY1446" fmla="*/ 1010768 h 2380521"/>
              <a:gd name="connsiteX1447" fmla="*/ 6083559 w 8023328"/>
              <a:gd name="connsiteY1447" fmla="*/ 1024625 h 2380521"/>
              <a:gd name="connsiteX1448" fmla="*/ 6071162 w 8023328"/>
              <a:gd name="connsiteY1448" fmla="*/ 1010768 h 2380521"/>
              <a:gd name="connsiteX1449" fmla="*/ 6083559 w 8023328"/>
              <a:gd name="connsiteY1449" fmla="*/ 998371 h 2380521"/>
              <a:gd name="connsiteX1450" fmla="*/ 6009356 w 8023328"/>
              <a:gd name="connsiteY1450" fmla="*/ 998371 h 2380521"/>
              <a:gd name="connsiteX1451" fmla="*/ 6023212 w 8023328"/>
              <a:gd name="connsiteY1451" fmla="*/ 1010768 h 2380521"/>
              <a:gd name="connsiteX1452" fmla="*/ 6009356 w 8023328"/>
              <a:gd name="connsiteY1452" fmla="*/ 1024625 h 2380521"/>
              <a:gd name="connsiteX1453" fmla="*/ 5996959 w 8023328"/>
              <a:gd name="connsiteY1453" fmla="*/ 1010768 h 2380521"/>
              <a:gd name="connsiteX1454" fmla="*/ 6009356 w 8023328"/>
              <a:gd name="connsiteY1454" fmla="*/ 998371 h 2380521"/>
              <a:gd name="connsiteX1455" fmla="*/ 5940548 w 8023328"/>
              <a:gd name="connsiteY1455" fmla="*/ 998371 h 2380521"/>
              <a:gd name="connsiteX1456" fmla="*/ 5955726 w 8023328"/>
              <a:gd name="connsiteY1456" fmla="*/ 1010768 h 2380521"/>
              <a:gd name="connsiteX1457" fmla="*/ 5940548 w 8023328"/>
              <a:gd name="connsiteY1457" fmla="*/ 1024625 h 2380521"/>
              <a:gd name="connsiteX1458" fmla="*/ 5926130 w 8023328"/>
              <a:gd name="connsiteY1458" fmla="*/ 1010768 h 2380521"/>
              <a:gd name="connsiteX1459" fmla="*/ 5940548 w 8023328"/>
              <a:gd name="connsiteY1459" fmla="*/ 998371 h 2380521"/>
              <a:gd name="connsiteX1460" fmla="*/ 5870088 w 8023328"/>
              <a:gd name="connsiteY1460" fmla="*/ 998371 h 2380521"/>
              <a:gd name="connsiteX1461" fmla="*/ 5884877 w 8023328"/>
              <a:gd name="connsiteY1461" fmla="*/ 1010768 h 2380521"/>
              <a:gd name="connsiteX1462" fmla="*/ 5870088 w 8023328"/>
              <a:gd name="connsiteY1462" fmla="*/ 1024625 h 2380521"/>
              <a:gd name="connsiteX1463" fmla="*/ 5855299 w 8023328"/>
              <a:gd name="connsiteY1463" fmla="*/ 1010768 h 2380521"/>
              <a:gd name="connsiteX1464" fmla="*/ 5870088 w 8023328"/>
              <a:gd name="connsiteY1464" fmla="*/ 998371 h 2380521"/>
              <a:gd name="connsiteX1465" fmla="*/ 5799257 w 8023328"/>
              <a:gd name="connsiteY1465" fmla="*/ 998371 h 2380521"/>
              <a:gd name="connsiteX1466" fmla="*/ 5814045 w 8023328"/>
              <a:gd name="connsiteY1466" fmla="*/ 1010768 h 2380521"/>
              <a:gd name="connsiteX1467" fmla="*/ 5799257 w 8023328"/>
              <a:gd name="connsiteY1467" fmla="*/ 1024625 h 2380521"/>
              <a:gd name="connsiteX1468" fmla="*/ 5784469 w 8023328"/>
              <a:gd name="connsiteY1468" fmla="*/ 1010768 h 2380521"/>
              <a:gd name="connsiteX1469" fmla="*/ 5799257 w 8023328"/>
              <a:gd name="connsiteY1469" fmla="*/ 998371 h 2380521"/>
              <a:gd name="connsiteX1470" fmla="*/ 5724122 w 8023328"/>
              <a:gd name="connsiteY1470" fmla="*/ 998371 h 2380521"/>
              <a:gd name="connsiteX1471" fmla="*/ 5736519 w 8023328"/>
              <a:gd name="connsiteY1471" fmla="*/ 1010768 h 2380521"/>
              <a:gd name="connsiteX1472" fmla="*/ 5724122 w 8023328"/>
              <a:gd name="connsiteY1472" fmla="*/ 1024625 h 2380521"/>
              <a:gd name="connsiteX1473" fmla="*/ 5710266 w 8023328"/>
              <a:gd name="connsiteY1473" fmla="*/ 1010768 h 2380521"/>
              <a:gd name="connsiteX1474" fmla="*/ 5724122 w 8023328"/>
              <a:gd name="connsiteY1474" fmla="*/ 998371 h 2380521"/>
              <a:gd name="connsiteX1475" fmla="*/ 5653291 w 8023328"/>
              <a:gd name="connsiteY1475" fmla="*/ 998371 h 2380521"/>
              <a:gd name="connsiteX1476" fmla="*/ 5665688 w 8023328"/>
              <a:gd name="connsiteY1476" fmla="*/ 1012227 h 2380521"/>
              <a:gd name="connsiteX1477" fmla="*/ 5653291 w 8023328"/>
              <a:gd name="connsiteY1477" fmla="*/ 1024625 h 2380521"/>
              <a:gd name="connsiteX1478" fmla="*/ 5639435 w 8023328"/>
              <a:gd name="connsiteY1478" fmla="*/ 1012227 h 2380521"/>
              <a:gd name="connsiteX1479" fmla="*/ 5653291 w 8023328"/>
              <a:gd name="connsiteY1479" fmla="*/ 998371 h 2380521"/>
              <a:gd name="connsiteX1480" fmla="*/ 5581002 w 8023328"/>
              <a:gd name="connsiteY1480" fmla="*/ 998371 h 2380521"/>
              <a:gd name="connsiteX1481" fmla="*/ 5594858 w 8023328"/>
              <a:gd name="connsiteY1481" fmla="*/ 1012227 h 2380521"/>
              <a:gd name="connsiteX1482" fmla="*/ 5581002 w 8023328"/>
              <a:gd name="connsiteY1482" fmla="*/ 1024625 h 2380521"/>
              <a:gd name="connsiteX1483" fmla="*/ 5568605 w 8023328"/>
              <a:gd name="connsiteY1483" fmla="*/ 1012227 h 2380521"/>
              <a:gd name="connsiteX1484" fmla="*/ 5581002 w 8023328"/>
              <a:gd name="connsiteY1484" fmla="*/ 998371 h 2380521"/>
              <a:gd name="connsiteX1485" fmla="*/ 5510171 w 8023328"/>
              <a:gd name="connsiteY1485" fmla="*/ 998371 h 2380521"/>
              <a:gd name="connsiteX1486" fmla="*/ 5524027 w 8023328"/>
              <a:gd name="connsiteY1486" fmla="*/ 1012227 h 2380521"/>
              <a:gd name="connsiteX1487" fmla="*/ 5510171 w 8023328"/>
              <a:gd name="connsiteY1487" fmla="*/ 1024625 h 2380521"/>
              <a:gd name="connsiteX1488" fmla="*/ 5497774 w 8023328"/>
              <a:gd name="connsiteY1488" fmla="*/ 1012227 h 2380521"/>
              <a:gd name="connsiteX1489" fmla="*/ 5510171 w 8023328"/>
              <a:gd name="connsiteY1489" fmla="*/ 998371 h 2380521"/>
              <a:gd name="connsiteX1490" fmla="*/ 5438937 w 8023328"/>
              <a:gd name="connsiteY1490" fmla="*/ 998371 h 2380521"/>
              <a:gd name="connsiteX1491" fmla="*/ 5453178 w 8023328"/>
              <a:gd name="connsiteY1491" fmla="*/ 1012227 h 2380521"/>
              <a:gd name="connsiteX1492" fmla="*/ 5438937 w 8023328"/>
              <a:gd name="connsiteY1492" fmla="*/ 1024625 h 2380521"/>
              <a:gd name="connsiteX1493" fmla="*/ 5426945 w 8023328"/>
              <a:gd name="connsiteY1493" fmla="*/ 1012227 h 2380521"/>
              <a:gd name="connsiteX1494" fmla="*/ 5438937 w 8023328"/>
              <a:gd name="connsiteY1494" fmla="*/ 998371 h 2380521"/>
              <a:gd name="connsiteX1495" fmla="*/ 5367530 w 8023328"/>
              <a:gd name="connsiteY1495" fmla="*/ 998371 h 2380521"/>
              <a:gd name="connsiteX1496" fmla="*/ 5382318 w 8023328"/>
              <a:gd name="connsiteY1496" fmla="*/ 1012227 h 2380521"/>
              <a:gd name="connsiteX1497" fmla="*/ 5367530 w 8023328"/>
              <a:gd name="connsiteY1497" fmla="*/ 1024625 h 2380521"/>
              <a:gd name="connsiteX1498" fmla="*/ 5352742 w 8023328"/>
              <a:gd name="connsiteY1498" fmla="*/ 1012227 h 2380521"/>
              <a:gd name="connsiteX1499" fmla="*/ 5367530 w 8023328"/>
              <a:gd name="connsiteY1499" fmla="*/ 998371 h 2380521"/>
              <a:gd name="connsiteX1500" fmla="*/ 5296699 w 8023328"/>
              <a:gd name="connsiteY1500" fmla="*/ 998371 h 2380521"/>
              <a:gd name="connsiteX1501" fmla="*/ 5311488 w 8023328"/>
              <a:gd name="connsiteY1501" fmla="*/ 1012227 h 2380521"/>
              <a:gd name="connsiteX1502" fmla="*/ 5296699 w 8023328"/>
              <a:gd name="connsiteY1502" fmla="*/ 1024625 h 2380521"/>
              <a:gd name="connsiteX1503" fmla="*/ 5281910 w 8023328"/>
              <a:gd name="connsiteY1503" fmla="*/ 1012227 h 2380521"/>
              <a:gd name="connsiteX1504" fmla="*/ 5296699 w 8023328"/>
              <a:gd name="connsiteY1504" fmla="*/ 998371 h 2380521"/>
              <a:gd name="connsiteX1505" fmla="*/ 5225869 w 8023328"/>
              <a:gd name="connsiteY1505" fmla="*/ 998371 h 2380521"/>
              <a:gd name="connsiteX1506" fmla="*/ 5240657 w 8023328"/>
              <a:gd name="connsiteY1506" fmla="*/ 1012227 h 2380521"/>
              <a:gd name="connsiteX1507" fmla="*/ 5225869 w 8023328"/>
              <a:gd name="connsiteY1507" fmla="*/ 1024625 h 2380521"/>
              <a:gd name="connsiteX1508" fmla="*/ 5211081 w 8023328"/>
              <a:gd name="connsiteY1508" fmla="*/ 1012227 h 2380521"/>
              <a:gd name="connsiteX1509" fmla="*/ 5225869 w 8023328"/>
              <a:gd name="connsiteY1509" fmla="*/ 998371 h 2380521"/>
              <a:gd name="connsiteX1510" fmla="*/ 5154105 w 8023328"/>
              <a:gd name="connsiteY1510" fmla="*/ 998371 h 2380521"/>
              <a:gd name="connsiteX1511" fmla="*/ 5166502 w 8023328"/>
              <a:gd name="connsiteY1511" fmla="*/ 1012227 h 2380521"/>
              <a:gd name="connsiteX1512" fmla="*/ 5154105 w 8023328"/>
              <a:gd name="connsiteY1512" fmla="*/ 1024625 h 2380521"/>
              <a:gd name="connsiteX1513" fmla="*/ 5140249 w 8023328"/>
              <a:gd name="connsiteY1513" fmla="*/ 1012227 h 2380521"/>
              <a:gd name="connsiteX1514" fmla="*/ 5154105 w 8023328"/>
              <a:gd name="connsiteY1514" fmla="*/ 998371 h 2380521"/>
              <a:gd name="connsiteX1515" fmla="*/ 5083276 w 8023328"/>
              <a:gd name="connsiteY1515" fmla="*/ 998371 h 2380521"/>
              <a:gd name="connsiteX1516" fmla="*/ 5095673 w 8023328"/>
              <a:gd name="connsiteY1516" fmla="*/ 1012227 h 2380521"/>
              <a:gd name="connsiteX1517" fmla="*/ 5083276 w 8023328"/>
              <a:gd name="connsiteY1517" fmla="*/ 1024625 h 2380521"/>
              <a:gd name="connsiteX1518" fmla="*/ 5069420 w 8023328"/>
              <a:gd name="connsiteY1518" fmla="*/ 1012227 h 2380521"/>
              <a:gd name="connsiteX1519" fmla="*/ 5083276 w 8023328"/>
              <a:gd name="connsiteY1519" fmla="*/ 998371 h 2380521"/>
              <a:gd name="connsiteX1520" fmla="*/ 5012445 w 8023328"/>
              <a:gd name="connsiteY1520" fmla="*/ 998371 h 2380521"/>
              <a:gd name="connsiteX1521" fmla="*/ 5024842 w 8023328"/>
              <a:gd name="connsiteY1521" fmla="*/ 1012227 h 2380521"/>
              <a:gd name="connsiteX1522" fmla="*/ 5012445 w 8023328"/>
              <a:gd name="connsiteY1522" fmla="*/ 1024625 h 2380521"/>
              <a:gd name="connsiteX1523" fmla="*/ 4998589 w 8023328"/>
              <a:gd name="connsiteY1523" fmla="*/ 1012227 h 2380521"/>
              <a:gd name="connsiteX1524" fmla="*/ 5012445 w 8023328"/>
              <a:gd name="connsiteY1524" fmla="*/ 998371 h 2380521"/>
              <a:gd name="connsiteX1525" fmla="*/ 4940157 w 8023328"/>
              <a:gd name="connsiteY1525" fmla="*/ 998371 h 2380521"/>
              <a:gd name="connsiteX1526" fmla="*/ 4954013 w 8023328"/>
              <a:gd name="connsiteY1526" fmla="*/ 1012227 h 2380521"/>
              <a:gd name="connsiteX1527" fmla="*/ 4940157 w 8023328"/>
              <a:gd name="connsiteY1527" fmla="*/ 1024625 h 2380521"/>
              <a:gd name="connsiteX1528" fmla="*/ 4927760 w 8023328"/>
              <a:gd name="connsiteY1528" fmla="*/ 1012227 h 2380521"/>
              <a:gd name="connsiteX1529" fmla="*/ 4940157 w 8023328"/>
              <a:gd name="connsiteY1529" fmla="*/ 998371 h 2380521"/>
              <a:gd name="connsiteX1530" fmla="*/ 4865953 w 8023328"/>
              <a:gd name="connsiteY1530" fmla="*/ 998371 h 2380521"/>
              <a:gd name="connsiteX1531" fmla="*/ 4879809 w 8023328"/>
              <a:gd name="connsiteY1531" fmla="*/ 1012227 h 2380521"/>
              <a:gd name="connsiteX1532" fmla="*/ 4865953 w 8023328"/>
              <a:gd name="connsiteY1532" fmla="*/ 1024625 h 2380521"/>
              <a:gd name="connsiteX1533" fmla="*/ 4853556 w 8023328"/>
              <a:gd name="connsiteY1533" fmla="*/ 1012227 h 2380521"/>
              <a:gd name="connsiteX1534" fmla="*/ 4865953 w 8023328"/>
              <a:gd name="connsiteY1534" fmla="*/ 998371 h 2380521"/>
              <a:gd name="connsiteX1535" fmla="*/ 4797514 w 8023328"/>
              <a:gd name="connsiteY1535" fmla="*/ 998371 h 2380521"/>
              <a:gd name="connsiteX1536" fmla="*/ 4812303 w 8023328"/>
              <a:gd name="connsiteY1536" fmla="*/ 1012227 h 2380521"/>
              <a:gd name="connsiteX1537" fmla="*/ 4797514 w 8023328"/>
              <a:gd name="connsiteY1537" fmla="*/ 1024625 h 2380521"/>
              <a:gd name="connsiteX1538" fmla="*/ 4782725 w 8023328"/>
              <a:gd name="connsiteY1538" fmla="*/ 1012227 h 2380521"/>
              <a:gd name="connsiteX1539" fmla="*/ 4797514 w 8023328"/>
              <a:gd name="connsiteY1539" fmla="*/ 998371 h 2380521"/>
              <a:gd name="connsiteX1540" fmla="*/ 4726684 w 8023328"/>
              <a:gd name="connsiteY1540" fmla="*/ 998371 h 2380521"/>
              <a:gd name="connsiteX1541" fmla="*/ 4741472 w 8023328"/>
              <a:gd name="connsiteY1541" fmla="*/ 1012227 h 2380521"/>
              <a:gd name="connsiteX1542" fmla="*/ 4726684 w 8023328"/>
              <a:gd name="connsiteY1542" fmla="*/ 1024625 h 2380521"/>
              <a:gd name="connsiteX1543" fmla="*/ 4711896 w 8023328"/>
              <a:gd name="connsiteY1543" fmla="*/ 1012227 h 2380521"/>
              <a:gd name="connsiteX1544" fmla="*/ 4726684 w 8023328"/>
              <a:gd name="connsiteY1544" fmla="*/ 998371 h 2380521"/>
              <a:gd name="connsiteX1545" fmla="*/ 4655853 w 8023328"/>
              <a:gd name="connsiteY1545" fmla="*/ 998371 h 2380521"/>
              <a:gd name="connsiteX1546" fmla="*/ 4670642 w 8023328"/>
              <a:gd name="connsiteY1546" fmla="*/ 1012227 h 2380521"/>
              <a:gd name="connsiteX1547" fmla="*/ 4655853 w 8023328"/>
              <a:gd name="connsiteY1547" fmla="*/ 1024625 h 2380521"/>
              <a:gd name="connsiteX1548" fmla="*/ 4641064 w 8023328"/>
              <a:gd name="connsiteY1548" fmla="*/ 1012227 h 2380521"/>
              <a:gd name="connsiteX1549" fmla="*/ 4655853 w 8023328"/>
              <a:gd name="connsiteY1549" fmla="*/ 998371 h 2380521"/>
              <a:gd name="connsiteX1550" fmla="*/ 4584091 w 8023328"/>
              <a:gd name="connsiteY1550" fmla="*/ 998371 h 2380521"/>
              <a:gd name="connsiteX1551" fmla="*/ 4596488 w 8023328"/>
              <a:gd name="connsiteY1551" fmla="*/ 1012227 h 2380521"/>
              <a:gd name="connsiteX1552" fmla="*/ 4584091 w 8023328"/>
              <a:gd name="connsiteY1552" fmla="*/ 1024625 h 2380521"/>
              <a:gd name="connsiteX1553" fmla="*/ 4570235 w 8023328"/>
              <a:gd name="connsiteY1553" fmla="*/ 1012227 h 2380521"/>
              <a:gd name="connsiteX1554" fmla="*/ 4584091 w 8023328"/>
              <a:gd name="connsiteY1554" fmla="*/ 998371 h 2380521"/>
              <a:gd name="connsiteX1555" fmla="*/ 4513260 w 8023328"/>
              <a:gd name="connsiteY1555" fmla="*/ 998371 h 2380521"/>
              <a:gd name="connsiteX1556" fmla="*/ 4525657 w 8023328"/>
              <a:gd name="connsiteY1556" fmla="*/ 1012227 h 2380521"/>
              <a:gd name="connsiteX1557" fmla="*/ 4513260 w 8023328"/>
              <a:gd name="connsiteY1557" fmla="*/ 1024625 h 2380521"/>
              <a:gd name="connsiteX1558" fmla="*/ 4499404 w 8023328"/>
              <a:gd name="connsiteY1558" fmla="*/ 1012227 h 2380521"/>
              <a:gd name="connsiteX1559" fmla="*/ 4513260 w 8023328"/>
              <a:gd name="connsiteY1559" fmla="*/ 998371 h 2380521"/>
              <a:gd name="connsiteX1560" fmla="*/ 4439056 w 8023328"/>
              <a:gd name="connsiteY1560" fmla="*/ 998371 h 2380521"/>
              <a:gd name="connsiteX1561" fmla="*/ 4451453 w 8023328"/>
              <a:gd name="connsiteY1561" fmla="*/ 1012227 h 2380521"/>
              <a:gd name="connsiteX1562" fmla="*/ 4439056 w 8023328"/>
              <a:gd name="connsiteY1562" fmla="*/ 1024625 h 2380521"/>
              <a:gd name="connsiteX1563" fmla="*/ 4425200 w 8023328"/>
              <a:gd name="connsiteY1563" fmla="*/ 1012227 h 2380521"/>
              <a:gd name="connsiteX1564" fmla="*/ 4439056 w 8023328"/>
              <a:gd name="connsiteY1564" fmla="*/ 998371 h 2380521"/>
              <a:gd name="connsiteX1565" fmla="*/ 4366768 w 8023328"/>
              <a:gd name="connsiteY1565" fmla="*/ 998371 h 2380521"/>
              <a:gd name="connsiteX1566" fmla="*/ 4380624 w 8023328"/>
              <a:gd name="connsiteY1566" fmla="*/ 1012227 h 2380521"/>
              <a:gd name="connsiteX1567" fmla="*/ 4366768 w 8023328"/>
              <a:gd name="connsiteY1567" fmla="*/ 1024625 h 2380521"/>
              <a:gd name="connsiteX1568" fmla="*/ 4354371 w 8023328"/>
              <a:gd name="connsiteY1568" fmla="*/ 1012227 h 2380521"/>
              <a:gd name="connsiteX1569" fmla="*/ 4366768 w 8023328"/>
              <a:gd name="connsiteY1569" fmla="*/ 998371 h 2380521"/>
              <a:gd name="connsiteX1570" fmla="*/ 4295937 w 8023328"/>
              <a:gd name="connsiteY1570" fmla="*/ 998371 h 2380521"/>
              <a:gd name="connsiteX1571" fmla="*/ 4309793 w 8023328"/>
              <a:gd name="connsiteY1571" fmla="*/ 1012227 h 2380521"/>
              <a:gd name="connsiteX1572" fmla="*/ 4295937 w 8023328"/>
              <a:gd name="connsiteY1572" fmla="*/ 1024625 h 2380521"/>
              <a:gd name="connsiteX1573" fmla="*/ 4283540 w 8023328"/>
              <a:gd name="connsiteY1573" fmla="*/ 1012227 h 2380521"/>
              <a:gd name="connsiteX1574" fmla="*/ 4295937 w 8023328"/>
              <a:gd name="connsiteY1574" fmla="*/ 998371 h 2380521"/>
              <a:gd name="connsiteX1575" fmla="*/ 4225107 w 8023328"/>
              <a:gd name="connsiteY1575" fmla="*/ 998371 h 2380521"/>
              <a:gd name="connsiteX1576" fmla="*/ 4238963 w 8023328"/>
              <a:gd name="connsiteY1576" fmla="*/ 1012227 h 2380521"/>
              <a:gd name="connsiteX1577" fmla="*/ 4225107 w 8023328"/>
              <a:gd name="connsiteY1577" fmla="*/ 1024625 h 2380521"/>
              <a:gd name="connsiteX1578" fmla="*/ 4212710 w 8023328"/>
              <a:gd name="connsiteY1578" fmla="*/ 1012227 h 2380521"/>
              <a:gd name="connsiteX1579" fmla="*/ 4225107 w 8023328"/>
              <a:gd name="connsiteY1579" fmla="*/ 998371 h 2380521"/>
              <a:gd name="connsiteX1580" fmla="*/ 4153295 w 8023328"/>
              <a:gd name="connsiteY1580" fmla="*/ 998371 h 2380521"/>
              <a:gd name="connsiteX1581" fmla="*/ 4168083 w 8023328"/>
              <a:gd name="connsiteY1581" fmla="*/ 1012227 h 2380521"/>
              <a:gd name="connsiteX1582" fmla="*/ 4153295 w 8023328"/>
              <a:gd name="connsiteY1582" fmla="*/ 1024625 h 2380521"/>
              <a:gd name="connsiteX1583" fmla="*/ 4138507 w 8023328"/>
              <a:gd name="connsiteY1583" fmla="*/ 1012227 h 2380521"/>
              <a:gd name="connsiteX1584" fmla="*/ 4153295 w 8023328"/>
              <a:gd name="connsiteY1584" fmla="*/ 998371 h 2380521"/>
              <a:gd name="connsiteX1585" fmla="*/ 4082465 w 8023328"/>
              <a:gd name="connsiteY1585" fmla="*/ 998371 h 2380521"/>
              <a:gd name="connsiteX1586" fmla="*/ 4097254 w 8023328"/>
              <a:gd name="connsiteY1586" fmla="*/ 1012227 h 2380521"/>
              <a:gd name="connsiteX1587" fmla="*/ 4082465 w 8023328"/>
              <a:gd name="connsiteY1587" fmla="*/ 1024625 h 2380521"/>
              <a:gd name="connsiteX1588" fmla="*/ 4067676 w 8023328"/>
              <a:gd name="connsiteY1588" fmla="*/ 1012227 h 2380521"/>
              <a:gd name="connsiteX1589" fmla="*/ 4082465 w 8023328"/>
              <a:gd name="connsiteY1589" fmla="*/ 998371 h 2380521"/>
              <a:gd name="connsiteX1590" fmla="*/ 4011635 w 8023328"/>
              <a:gd name="connsiteY1590" fmla="*/ 998371 h 2380521"/>
              <a:gd name="connsiteX1591" fmla="*/ 4026423 w 8023328"/>
              <a:gd name="connsiteY1591" fmla="*/ 1012227 h 2380521"/>
              <a:gd name="connsiteX1592" fmla="*/ 4011635 w 8023328"/>
              <a:gd name="connsiteY1592" fmla="*/ 1024625 h 2380521"/>
              <a:gd name="connsiteX1593" fmla="*/ 3996847 w 8023328"/>
              <a:gd name="connsiteY1593" fmla="*/ 1012227 h 2380521"/>
              <a:gd name="connsiteX1594" fmla="*/ 4011635 w 8023328"/>
              <a:gd name="connsiteY1594" fmla="*/ 998371 h 2380521"/>
              <a:gd name="connsiteX1595" fmla="*/ 3939871 w 8023328"/>
              <a:gd name="connsiteY1595" fmla="*/ 998371 h 2380521"/>
              <a:gd name="connsiteX1596" fmla="*/ 3952268 w 8023328"/>
              <a:gd name="connsiteY1596" fmla="*/ 1012227 h 2380521"/>
              <a:gd name="connsiteX1597" fmla="*/ 3939871 w 8023328"/>
              <a:gd name="connsiteY1597" fmla="*/ 1024625 h 2380521"/>
              <a:gd name="connsiteX1598" fmla="*/ 3926015 w 8023328"/>
              <a:gd name="connsiteY1598" fmla="*/ 1012227 h 2380521"/>
              <a:gd name="connsiteX1599" fmla="*/ 3939871 w 8023328"/>
              <a:gd name="connsiteY1599" fmla="*/ 998371 h 2380521"/>
              <a:gd name="connsiteX1600" fmla="*/ 3869042 w 8023328"/>
              <a:gd name="connsiteY1600" fmla="*/ 998371 h 2380521"/>
              <a:gd name="connsiteX1601" fmla="*/ 3881439 w 8023328"/>
              <a:gd name="connsiteY1601" fmla="*/ 1013160 h 2380521"/>
              <a:gd name="connsiteX1602" fmla="*/ 3869042 w 8023328"/>
              <a:gd name="connsiteY1602" fmla="*/ 1027949 h 2380521"/>
              <a:gd name="connsiteX1603" fmla="*/ 3855186 w 8023328"/>
              <a:gd name="connsiteY1603" fmla="*/ 1013160 h 2380521"/>
              <a:gd name="connsiteX1604" fmla="*/ 3869042 w 8023328"/>
              <a:gd name="connsiteY1604" fmla="*/ 998371 h 2380521"/>
              <a:gd name="connsiteX1605" fmla="*/ 3798211 w 8023328"/>
              <a:gd name="connsiteY1605" fmla="*/ 998371 h 2380521"/>
              <a:gd name="connsiteX1606" fmla="*/ 3810608 w 8023328"/>
              <a:gd name="connsiteY1606" fmla="*/ 1013160 h 2380521"/>
              <a:gd name="connsiteX1607" fmla="*/ 3798211 w 8023328"/>
              <a:gd name="connsiteY1607" fmla="*/ 1027949 h 2380521"/>
              <a:gd name="connsiteX1608" fmla="*/ 3784355 w 8023328"/>
              <a:gd name="connsiteY1608" fmla="*/ 1013160 h 2380521"/>
              <a:gd name="connsiteX1609" fmla="*/ 3798211 w 8023328"/>
              <a:gd name="connsiteY1609" fmla="*/ 998371 h 2380521"/>
              <a:gd name="connsiteX1610" fmla="*/ 3725922 w 8023328"/>
              <a:gd name="connsiteY1610" fmla="*/ 998371 h 2380521"/>
              <a:gd name="connsiteX1611" fmla="*/ 3739778 w 8023328"/>
              <a:gd name="connsiteY1611" fmla="*/ 1013160 h 2380521"/>
              <a:gd name="connsiteX1612" fmla="*/ 3725922 w 8023328"/>
              <a:gd name="connsiteY1612" fmla="*/ 1027949 h 2380521"/>
              <a:gd name="connsiteX1613" fmla="*/ 3713525 w 8023328"/>
              <a:gd name="connsiteY1613" fmla="*/ 1013160 h 2380521"/>
              <a:gd name="connsiteX1614" fmla="*/ 3725922 w 8023328"/>
              <a:gd name="connsiteY1614" fmla="*/ 998371 h 2380521"/>
              <a:gd name="connsiteX1615" fmla="*/ 724105 w 8023328"/>
              <a:gd name="connsiteY1615" fmla="*/ 998371 h 2380521"/>
              <a:gd name="connsiteX1616" fmla="*/ 737962 w 8023328"/>
              <a:gd name="connsiteY1616" fmla="*/ 1010768 h 2380521"/>
              <a:gd name="connsiteX1617" fmla="*/ 724105 w 8023328"/>
              <a:gd name="connsiteY1617" fmla="*/ 1024625 h 2380521"/>
              <a:gd name="connsiteX1618" fmla="*/ 711707 w 8023328"/>
              <a:gd name="connsiteY1618" fmla="*/ 1010768 h 2380521"/>
              <a:gd name="connsiteX1619" fmla="*/ 724105 w 8023328"/>
              <a:gd name="connsiteY1619" fmla="*/ 998371 h 2380521"/>
              <a:gd name="connsiteX1620" fmla="*/ 653274 w 8023328"/>
              <a:gd name="connsiteY1620" fmla="*/ 998371 h 2380521"/>
              <a:gd name="connsiteX1621" fmla="*/ 667129 w 8023328"/>
              <a:gd name="connsiteY1621" fmla="*/ 1010768 h 2380521"/>
              <a:gd name="connsiteX1622" fmla="*/ 653274 w 8023328"/>
              <a:gd name="connsiteY1622" fmla="*/ 1024625 h 2380521"/>
              <a:gd name="connsiteX1623" fmla="*/ 640877 w 8023328"/>
              <a:gd name="connsiteY1623" fmla="*/ 1010768 h 2380521"/>
              <a:gd name="connsiteX1624" fmla="*/ 653274 w 8023328"/>
              <a:gd name="connsiteY1624" fmla="*/ 998371 h 2380521"/>
              <a:gd name="connsiteX1625" fmla="*/ 582446 w 8023328"/>
              <a:gd name="connsiteY1625" fmla="*/ 998371 h 2380521"/>
              <a:gd name="connsiteX1626" fmla="*/ 596301 w 8023328"/>
              <a:gd name="connsiteY1626" fmla="*/ 1010768 h 2380521"/>
              <a:gd name="connsiteX1627" fmla="*/ 582446 w 8023328"/>
              <a:gd name="connsiteY1627" fmla="*/ 1024625 h 2380521"/>
              <a:gd name="connsiteX1628" fmla="*/ 570047 w 8023328"/>
              <a:gd name="connsiteY1628" fmla="*/ 1010768 h 2380521"/>
              <a:gd name="connsiteX1629" fmla="*/ 582446 w 8023328"/>
              <a:gd name="connsiteY1629" fmla="*/ 998371 h 2380521"/>
              <a:gd name="connsiteX1630" fmla="*/ 513636 w 8023328"/>
              <a:gd name="connsiteY1630" fmla="*/ 998371 h 2380521"/>
              <a:gd name="connsiteX1631" fmla="*/ 528813 w 8023328"/>
              <a:gd name="connsiteY1631" fmla="*/ 1010768 h 2380521"/>
              <a:gd name="connsiteX1632" fmla="*/ 513636 w 8023328"/>
              <a:gd name="connsiteY1632" fmla="*/ 1024625 h 2380521"/>
              <a:gd name="connsiteX1633" fmla="*/ 499216 w 8023328"/>
              <a:gd name="connsiteY1633" fmla="*/ 1010768 h 2380521"/>
              <a:gd name="connsiteX1634" fmla="*/ 513636 w 8023328"/>
              <a:gd name="connsiteY1634" fmla="*/ 998371 h 2380521"/>
              <a:gd name="connsiteX1635" fmla="*/ 439802 w 8023328"/>
              <a:gd name="connsiteY1635" fmla="*/ 998371 h 2380521"/>
              <a:gd name="connsiteX1636" fmla="*/ 454592 w 8023328"/>
              <a:gd name="connsiteY1636" fmla="*/ 1010768 h 2380521"/>
              <a:gd name="connsiteX1637" fmla="*/ 439802 w 8023328"/>
              <a:gd name="connsiteY1637" fmla="*/ 1024625 h 2380521"/>
              <a:gd name="connsiteX1638" fmla="*/ 425014 w 8023328"/>
              <a:gd name="connsiteY1638" fmla="*/ 1010768 h 2380521"/>
              <a:gd name="connsiteX1639" fmla="*/ 439802 w 8023328"/>
              <a:gd name="connsiteY1639" fmla="*/ 998371 h 2380521"/>
              <a:gd name="connsiteX1640" fmla="*/ 368040 w 8023328"/>
              <a:gd name="connsiteY1640" fmla="*/ 998371 h 2380521"/>
              <a:gd name="connsiteX1641" fmla="*/ 380438 w 8023328"/>
              <a:gd name="connsiteY1641" fmla="*/ 1012227 h 2380521"/>
              <a:gd name="connsiteX1642" fmla="*/ 368040 w 8023328"/>
              <a:gd name="connsiteY1642" fmla="*/ 1024625 h 2380521"/>
              <a:gd name="connsiteX1643" fmla="*/ 354183 w 8023328"/>
              <a:gd name="connsiteY1643" fmla="*/ 1012227 h 2380521"/>
              <a:gd name="connsiteX1644" fmla="*/ 368040 w 8023328"/>
              <a:gd name="connsiteY1644" fmla="*/ 998371 h 2380521"/>
              <a:gd name="connsiteX1645" fmla="*/ 297208 w 8023328"/>
              <a:gd name="connsiteY1645" fmla="*/ 998371 h 2380521"/>
              <a:gd name="connsiteX1646" fmla="*/ 309606 w 8023328"/>
              <a:gd name="connsiteY1646" fmla="*/ 1012227 h 2380521"/>
              <a:gd name="connsiteX1647" fmla="*/ 297208 w 8023328"/>
              <a:gd name="connsiteY1647" fmla="*/ 1024625 h 2380521"/>
              <a:gd name="connsiteX1648" fmla="*/ 283352 w 8023328"/>
              <a:gd name="connsiteY1648" fmla="*/ 1012227 h 2380521"/>
              <a:gd name="connsiteX1649" fmla="*/ 297208 w 8023328"/>
              <a:gd name="connsiteY1649" fmla="*/ 998371 h 2380521"/>
              <a:gd name="connsiteX1650" fmla="*/ 226379 w 8023328"/>
              <a:gd name="connsiteY1650" fmla="*/ 998371 h 2380521"/>
              <a:gd name="connsiteX1651" fmla="*/ 238778 w 8023328"/>
              <a:gd name="connsiteY1651" fmla="*/ 1012227 h 2380521"/>
              <a:gd name="connsiteX1652" fmla="*/ 226379 w 8023328"/>
              <a:gd name="connsiteY1652" fmla="*/ 1024625 h 2380521"/>
              <a:gd name="connsiteX1653" fmla="*/ 212523 w 8023328"/>
              <a:gd name="connsiteY1653" fmla="*/ 1012227 h 2380521"/>
              <a:gd name="connsiteX1654" fmla="*/ 226379 w 8023328"/>
              <a:gd name="connsiteY1654" fmla="*/ 998371 h 2380521"/>
              <a:gd name="connsiteX1655" fmla="*/ 154085 w 8023328"/>
              <a:gd name="connsiteY1655" fmla="*/ 998371 h 2380521"/>
              <a:gd name="connsiteX1656" fmla="*/ 167941 w 8023328"/>
              <a:gd name="connsiteY1656" fmla="*/ 1012227 h 2380521"/>
              <a:gd name="connsiteX1657" fmla="*/ 154085 w 8023328"/>
              <a:gd name="connsiteY1657" fmla="*/ 1024625 h 2380521"/>
              <a:gd name="connsiteX1658" fmla="*/ 141687 w 8023328"/>
              <a:gd name="connsiteY1658" fmla="*/ 1012227 h 2380521"/>
              <a:gd name="connsiteX1659" fmla="*/ 154085 w 8023328"/>
              <a:gd name="connsiteY1659" fmla="*/ 998371 h 2380521"/>
              <a:gd name="connsiteX1660" fmla="*/ 83255 w 8023328"/>
              <a:gd name="connsiteY1660" fmla="*/ 998371 h 2380521"/>
              <a:gd name="connsiteX1661" fmla="*/ 97111 w 8023328"/>
              <a:gd name="connsiteY1661" fmla="*/ 1012227 h 2380521"/>
              <a:gd name="connsiteX1662" fmla="*/ 83255 w 8023328"/>
              <a:gd name="connsiteY1662" fmla="*/ 1024625 h 2380521"/>
              <a:gd name="connsiteX1663" fmla="*/ 70858 w 8023328"/>
              <a:gd name="connsiteY1663" fmla="*/ 1012227 h 2380521"/>
              <a:gd name="connsiteX1664" fmla="*/ 83255 w 8023328"/>
              <a:gd name="connsiteY1664" fmla="*/ 998371 h 2380521"/>
              <a:gd name="connsiteX1665" fmla="*/ 12019 w 8023328"/>
              <a:gd name="connsiteY1665" fmla="*/ 998371 h 2380521"/>
              <a:gd name="connsiteX1666" fmla="*/ 26260 w 8023328"/>
              <a:gd name="connsiteY1666" fmla="*/ 1012227 h 2380521"/>
              <a:gd name="connsiteX1667" fmla="*/ 12019 w 8023328"/>
              <a:gd name="connsiteY1667" fmla="*/ 1024625 h 2380521"/>
              <a:gd name="connsiteX1668" fmla="*/ 27 w 8023328"/>
              <a:gd name="connsiteY1668" fmla="*/ 1012227 h 2380521"/>
              <a:gd name="connsiteX1669" fmla="*/ 12019 w 8023328"/>
              <a:gd name="connsiteY1669" fmla="*/ 998371 h 2380521"/>
              <a:gd name="connsiteX1670" fmla="*/ 870603 w 8023328"/>
              <a:gd name="connsiteY1670" fmla="*/ 927542 h 2380521"/>
              <a:gd name="connsiteX1671" fmla="*/ 883001 w 8023328"/>
              <a:gd name="connsiteY1671" fmla="*/ 939939 h 2380521"/>
              <a:gd name="connsiteX1672" fmla="*/ 870603 w 8023328"/>
              <a:gd name="connsiteY1672" fmla="*/ 953796 h 2380521"/>
              <a:gd name="connsiteX1673" fmla="*/ 856747 w 8023328"/>
              <a:gd name="connsiteY1673" fmla="*/ 939939 h 2380521"/>
              <a:gd name="connsiteX1674" fmla="*/ 870603 w 8023328"/>
              <a:gd name="connsiteY1674" fmla="*/ 927542 h 2380521"/>
              <a:gd name="connsiteX1675" fmla="*/ 799773 w 8023328"/>
              <a:gd name="connsiteY1675" fmla="*/ 927542 h 2380521"/>
              <a:gd name="connsiteX1676" fmla="*/ 812171 w 8023328"/>
              <a:gd name="connsiteY1676" fmla="*/ 939939 h 2380521"/>
              <a:gd name="connsiteX1677" fmla="*/ 799773 w 8023328"/>
              <a:gd name="connsiteY1677" fmla="*/ 953796 h 2380521"/>
              <a:gd name="connsiteX1678" fmla="*/ 785917 w 8023328"/>
              <a:gd name="connsiteY1678" fmla="*/ 939939 h 2380521"/>
              <a:gd name="connsiteX1679" fmla="*/ 799773 w 8023328"/>
              <a:gd name="connsiteY1679" fmla="*/ 927542 h 2380521"/>
              <a:gd name="connsiteX1680" fmla="*/ 724112 w 8023328"/>
              <a:gd name="connsiteY1680" fmla="*/ 927542 h 2380521"/>
              <a:gd name="connsiteX1681" fmla="*/ 737968 w 8023328"/>
              <a:gd name="connsiteY1681" fmla="*/ 939939 h 2380521"/>
              <a:gd name="connsiteX1682" fmla="*/ 724112 w 8023328"/>
              <a:gd name="connsiteY1682" fmla="*/ 953796 h 2380521"/>
              <a:gd name="connsiteX1683" fmla="*/ 711714 w 8023328"/>
              <a:gd name="connsiteY1683" fmla="*/ 939939 h 2380521"/>
              <a:gd name="connsiteX1684" fmla="*/ 724112 w 8023328"/>
              <a:gd name="connsiteY1684" fmla="*/ 927542 h 2380521"/>
              <a:gd name="connsiteX1685" fmla="*/ 653281 w 8023328"/>
              <a:gd name="connsiteY1685" fmla="*/ 927542 h 2380521"/>
              <a:gd name="connsiteX1686" fmla="*/ 667137 w 8023328"/>
              <a:gd name="connsiteY1686" fmla="*/ 939939 h 2380521"/>
              <a:gd name="connsiteX1687" fmla="*/ 653281 w 8023328"/>
              <a:gd name="connsiteY1687" fmla="*/ 953796 h 2380521"/>
              <a:gd name="connsiteX1688" fmla="*/ 640884 w 8023328"/>
              <a:gd name="connsiteY1688" fmla="*/ 939939 h 2380521"/>
              <a:gd name="connsiteX1689" fmla="*/ 653281 w 8023328"/>
              <a:gd name="connsiteY1689" fmla="*/ 927542 h 2380521"/>
              <a:gd name="connsiteX1690" fmla="*/ 582453 w 8023328"/>
              <a:gd name="connsiteY1690" fmla="*/ 927542 h 2380521"/>
              <a:gd name="connsiteX1691" fmla="*/ 596309 w 8023328"/>
              <a:gd name="connsiteY1691" fmla="*/ 939939 h 2380521"/>
              <a:gd name="connsiteX1692" fmla="*/ 582453 w 8023328"/>
              <a:gd name="connsiteY1692" fmla="*/ 953796 h 2380521"/>
              <a:gd name="connsiteX1693" fmla="*/ 570054 w 8023328"/>
              <a:gd name="connsiteY1693" fmla="*/ 939939 h 2380521"/>
              <a:gd name="connsiteX1694" fmla="*/ 582453 w 8023328"/>
              <a:gd name="connsiteY1694" fmla="*/ 927542 h 2380521"/>
              <a:gd name="connsiteX1695" fmla="*/ 513642 w 8023328"/>
              <a:gd name="connsiteY1695" fmla="*/ 927542 h 2380521"/>
              <a:gd name="connsiteX1696" fmla="*/ 528820 w 8023328"/>
              <a:gd name="connsiteY1696" fmla="*/ 939939 h 2380521"/>
              <a:gd name="connsiteX1697" fmla="*/ 513642 w 8023328"/>
              <a:gd name="connsiteY1697" fmla="*/ 953796 h 2380521"/>
              <a:gd name="connsiteX1698" fmla="*/ 499223 w 8023328"/>
              <a:gd name="connsiteY1698" fmla="*/ 939939 h 2380521"/>
              <a:gd name="connsiteX1699" fmla="*/ 513642 w 8023328"/>
              <a:gd name="connsiteY1699" fmla="*/ 927542 h 2380521"/>
              <a:gd name="connsiteX1700" fmla="*/ 439809 w 8023328"/>
              <a:gd name="connsiteY1700" fmla="*/ 927542 h 2380521"/>
              <a:gd name="connsiteX1701" fmla="*/ 454599 w 8023328"/>
              <a:gd name="connsiteY1701" fmla="*/ 939939 h 2380521"/>
              <a:gd name="connsiteX1702" fmla="*/ 439809 w 8023328"/>
              <a:gd name="connsiteY1702" fmla="*/ 953796 h 2380521"/>
              <a:gd name="connsiteX1703" fmla="*/ 425021 w 8023328"/>
              <a:gd name="connsiteY1703" fmla="*/ 939939 h 2380521"/>
              <a:gd name="connsiteX1704" fmla="*/ 439809 w 8023328"/>
              <a:gd name="connsiteY1704" fmla="*/ 927542 h 2380521"/>
              <a:gd name="connsiteX1705" fmla="*/ 368046 w 8023328"/>
              <a:gd name="connsiteY1705" fmla="*/ 927542 h 2380521"/>
              <a:gd name="connsiteX1706" fmla="*/ 380444 w 8023328"/>
              <a:gd name="connsiteY1706" fmla="*/ 939939 h 2380521"/>
              <a:gd name="connsiteX1707" fmla="*/ 368046 w 8023328"/>
              <a:gd name="connsiteY1707" fmla="*/ 953796 h 2380521"/>
              <a:gd name="connsiteX1708" fmla="*/ 354191 w 8023328"/>
              <a:gd name="connsiteY1708" fmla="*/ 939939 h 2380521"/>
              <a:gd name="connsiteX1709" fmla="*/ 368046 w 8023328"/>
              <a:gd name="connsiteY1709" fmla="*/ 927542 h 2380521"/>
              <a:gd name="connsiteX1710" fmla="*/ 297214 w 8023328"/>
              <a:gd name="connsiteY1710" fmla="*/ 927542 h 2380521"/>
              <a:gd name="connsiteX1711" fmla="*/ 309612 w 8023328"/>
              <a:gd name="connsiteY1711" fmla="*/ 939939 h 2380521"/>
              <a:gd name="connsiteX1712" fmla="*/ 297214 w 8023328"/>
              <a:gd name="connsiteY1712" fmla="*/ 953796 h 2380521"/>
              <a:gd name="connsiteX1713" fmla="*/ 283359 w 8023328"/>
              <a:gd name="connsiteY1713" fmla="*/ 939939 h 2380521"/>
              <a:gd name="connsiteX1714" fmla="*/ 297214 w 8023328"/>
              <a:gd name="connsiteY1714" fmla="*/ 927542 h 2380521"/>
              <a:gd name="connsiteX1715" fmla="*/ 226386 w 8023328"/>
              <a:gd name="connsiteY1715" fmla="*/ 927542 h 2380521"/>
              <a:gd name="connsiteX1716" fmla="*/ 238784 w 8023328"/>
              <a:gd name="connsiteY1716" fmla="*/ 939939 h 2380521"/>
              <a:gd name="connsiteX1717" fmla="*/ 226386 w 8023328"/>
              <a:gd name="connsiteY1717" fmla="*/ 953796 h 2380521"/>
              <a:gd name="connsiteX1718" fmla="*/ 212530 w 8023328"/>
              <a:gd name="connsiteY1718" fmla="*/ 939939 h 2380521"/>
              <a:gd name="connsiteX1719" fmla="*/ 226386 w 8023328"/>
              <a:gd name="connsiteY1719" fmla="*/ 927542 h 2380521"/>
              <a:gd name="connsiteX1720" fmla="*/ 154091 w 8023328"/>
              <a:gd name="connsiteY1720" fmla="*/ 927542 h 2380521"/>
              <a:gd name="connsiteX1721" fmla="*/ 167947 w 8023328"/>
              <a:gd name="connsiteY1721" fmla="*/ 939939 h 2380521"/>
              <a:gd name="connsiteX1722" fmla="*/ 154091 w 8023328"/>
              <a:gd name="connsiteY1722" fmla="*/ 953796 h 2380521"/>
              <a:gd name="connsiteX1723" fmla="*/ 141693 w 8023328"/>
              <a:gd name="connsiteY1723" fmla="*/ 939939 h 2380521"/>
              <a:gd name="connsiteX1724" fmla="*/ 154091 w 8023328"/>
              <a:gd name="connsiteY1724" fmla="*/ 927542 h 2380521"/>
              <a:gd name="connsiteX1725" fmla="*/ 83261 w 8023328"/>
              <a:gd name="connsiteY1725" fmla="*/ 927542 h 2380521"/>
              <a:gd name="connsiteX1726" fmla="*/ 97117 w 8023328"/>
              <a:gd name="connsiteY1726" fmla="*/ 939939 h 2380521"/>
              <a:gd name="connsiteX1727" fmla="*/ 83261 w 8023328"/>
              <a:gd name="connsiteY1727" fmla="*/ 953796 h 2380521"/>
              <a:gd name="connsiteX1728" fmla="*/ 70864 w 8023328"/>
              <a:gd name="connsiteY1728" fmla="*/ 939939 h 2380521"/>
              <a:gd name="connsiteX1729" fmla="*/ 83261 w 8023328"/>
              <a:gd name="connsiteY1729" fmla="*/ 927542 h 2380521"/>
              <a:gd name="connsiteX1730" fmla="*/ 12025 w 8023328"/>
              <a:gd name="connsiteY1730" fmla="*/ 927542 h 2380521"/>
              <a:gd name="connsiteX1731" fmla="*/ 26266 w 8023328"/>
              <a:gd name="connsiteY1731" fmla="*/ 939939 h 2380521"/>
              <a:gd name="connsiteX1732" fmla="*/ 12025 w 8023328"/>
              <a:gd name="connsiteY1732" fmla="*/ 953796 h 2380521"/>
              <a:gd name="connsiteX1733" fmla="*/ 33 w 8023328"/>
              <a:gd name="connsiteY1733" fmla="*/ 939939 h 2380521"/>
              <a:gd name="connsiteX1734" fmla="*/ 12025 w 8023328"/>
              <a:gd name="connsiteY1734" fmla="*/ 927542 h 2380521"/>
              <a:gd name="connsiteX1735" fmla="*/ 6581764 w 8023328"/>
              <a:gd name="connsiteY1735" fmla="*/ 924168 h 2380521"/>
              <a:gd name="connsiteX1736" fmla="*/ 6596552 w 8023328"/>
              <a:gd name="connsiteY1736" fmla="*/ 936565 h 2380521"/>
              <a:gd name="connsiteX1737" fmla="*/ 6581764 w 8023328"/>
              <a:gd name="connsiteY1737" fmla="*/ 950422 h 2380521"/>
              <a:gd name="connsiteX1738" fmla="*/ 6566976 w 8023328"/>
              <a:gd name="connsiteY1738" fmla="*/ 936565 h 2380521"/>
              <a:gd name="connsiteX1739" fmla="*/ 6581764 w 8023328"/>
              <a:gd name="connsiteY1739" fmla="*/ 924168 h 2380521"/>
              <a:gd name="connsiteX1740" fmla="*/ 6510933 w 8023328"/>
              <a:gd name="connsiteY1740" fmla="*/ 924168 h 2380521"/>
              <a:gd name="connsiteX1741" fmla="*/ 6525722 w 8023328"/>
              <a:gd name="connsiteY1741" fmla="*/ 936565 h 2380521"/>
              <a:gd name="connsiteX1742" fmla="*/ 6510933 w 8023328"/>
              <a:gd name="connsiteY1742" fmla="*/ 950422 h 2380521"/>
              <a:gd name="connsiteX1743" fmla="*/ 6496144 w 8023328"/>
              <a:gd name="connsiteY1743" fmla="*/ 936565 h 2380521"/>
              <a:gd name="connsiteX1744" fmla="*/ 6510933 w 8023328"/>
              <a:gd name="connsiteY1744" fmla="*/ 924168 h 2380521"/>
              <a:gd name="connsiteX1745" fmla="*/ 6440492 w 8023328"/>
              <a:gd name="connsiteY1745" fmla="*/ 924168 h 2380521"/>
              <a:gd name="connsiteX1746" fmla="*/ 6454911 w 8023328"/>
              <a:gd name="connsiteY1746" fmla="*/ 936565 h 2380521"/>
              <a:gd name="connsiteX1747" fmla="*/ 6440492 w 8023328"/>
              <a:gd name="connsiteY1747" fmla="*/ 950422 h 2380521"/>
              <a:gd name="connsiteX1748" fmla="*/ 6425315 w 8023328"/>
              <a:gd name="connsiteY1748" fmla="*/ 936565 h 2380521"/>
              <a:gd name="connsiteX1749" fmla="*/ 6440492 w 8023328"/>
              <a:gd name="connsiteY1749" fmla="*/ 924168 h 2380521"/>
              <a:gd name="connsiteX1750" fmla="*/ 6368340 w 8023328"/>
              <a:gd name="connsiteY1750" fmla="*/ 924168 h 2380521"/>
              <a:gd name="connsiteX1751" fmla="*/ 6380737 w 8023328"/>
              <a:gd name="connsiteY1751" fmla="*/ 936565 h 2380521"/>
              <a:gd name="connsiteX1752" fmla="*/ 6368340 w 8023328"/>
              <a:gd name="connsiteY1752" fmla="*/ 950422 h 2380521"/>
              <a:gd name="connsiteX1753" fmla="*/ 6354484 w 8023328"/>
              <a:gd name="connsiteY1753" fmla="*/ 936565 h 2380521"/>
              <a:gd name="connsiteX1754" fmla="*/ 6368340 w 8023328"/>
              <a:gd name="connsiteY1754" fmla="*/ 924168 h 2380521"/>
              <a:gd name="connsiteX1755" fmla="*/ 6297511 w 8023328"/>
              <a:gd name="connsiteY1755" fmla="*/ 924168 h 2380521"/>
              <a:gd name="connsiteX1756" fmla="*/ 6309908 w 8023328"/>
              <a:gd name="connsiteY1756" fmla="*/ 936565 h 2380521"/>
              <a:gd name="connsiteX1757" fmla="*/ 6297511 w 8023328"/>
              <a:gd name="connsiteY1757" fmla="*/ 950422 h 2380521"/>
              <a:gd name="connsiteX1758" fmla="*/ 6283655 w 8023328"/>
              <a:gd name="connsiteY1758" fmla="*/ 936565 h 2380521"/>
              <a:gd name="connsiteX1759" fmla="*/ 6297511 w 8023328"/>
              <a:gd name="connsiteY1759" fmla="*/ 924168 h 2380521"/>
              <a:gd name="connsiteX1760" fmla="*/ 6226679 w 8023328"/>
              <a:gd name="connsiteY1760" fmla="*/ 924168 h 2380521"/>
              <a:gd name="connsiteX1761" fmla="*/ 6239076 w 8023328"/>
              <a:gd name="connsiteY1761" fmla="*/ 936565 h 2380521"/>
              <a:gd name="connsiteX1762" fmla="*/ 6226679 w 8023328"/>
              <a:gd name="connsiteY1762" fmla="*/ 950422 h 2380521"/>
              <a:gd name="connsiteX1763" fmla="*/ 6212823 w 8023328"/>
              <a:gd name="connsiteY1763" fmla="*/ 936565 h 2380521"/>
              <a:gd name="connsiteX1764" fmla="*/ 6226679 w 8023328"/>
              <a:gd name="connsiteY1764" fmla="*/ 924168 h 2380521"/>
              <a:gd name="connsiteX1765" fmla="*/ 6154391 w 8023328"/>
              <a:gd name="connsiteY1765" fmla="*/ 924168 h 2380521"/>
              <a:gd name="connsiteX1766" fmla="*/ 6168247 w 8023328"/>
              <a:gd name="connsiteY1766" fmla="*/ 936565 h 2380521"/>
              <a:gd name="connsiteX1767" fmla="*/ 6154391 w 8023328"/>
              <a:gd name="connsiteY1767" fmla="*/ 950422 h 2380521"/>
              <a:gd name="connsiteX1768" fmla="*/ 6141994 w 8023328"/>
              <a:gd name="connsiteY1768" fmla="*/ 936565 h 2380521"/>
              <a:gd name="connsiteX1769" fmla="*/ 6154391 w 8023328"/>
              <a:gd name="connsiteY1769" fmla="*/ 924168 h 2380521"/>
              <a:gd name="connsiteX1770" fmla="*/ 6083559 w 8023328"/>
              <a:gd name="connsiteY1770" fmla="*/ 924168 h 2380521"/>
              <a:gd name="connsiteX1771" fmla="*/ 6097415 w 8023328"/>
              <a:gd name="connsiteY1771" fmla="*/ 936565 h 2380521"/>
              <a:gd name="connsiteX1772" fmla="*/ 6083559 w 8023328"/>
              <a:gd name="connsiteY1772" fmla="*/ 950422 h 2380521"/>
              <a:gd name="connsiteX1773" fmla="*/ 6071162 w 8023328"/>
              <a:gd name="connsiteY1773" fmla="*/ 936565 h 2380521"/>
              <a:gd name="connsiteX1774" fmla="*/ 6083559 w 8023328"/>
              <a:gd name="connsiteY1774" fmla="*/ 924168 h 2380521"/>
              <a:gd name="connsiteX1775" fmla="*/ 6011748 w 8023328"/>
              <a:gd name="connsiteY1775" fmla="*/ 924168 h 2380521"/>
              <a:gd name="connsiteX1776" fmla="*/ 6026537 w 8023328"/>
              <a:gd name="connsiteY1776" fmla="*/ 936565 h 2380521"/>
              <a:gd name="connsiteX1777" fmla="*/ 6011748 w 8023328"/>
              <a:gd name="connsiteY1777" fmla="*/ 950422 h 2380521"/>
              <a:gd name="connsiteX1778" fmla="*/ 5996959 w 8023328"/>
              <a:gd name="connsiteY1778" fmla="*/ 936565 h 2380521"/>
              <a:gd name="connsiteX1779" fmla="*/ 6011748 w 8023328"/>
              <a:gd name="connsiteY1779" fmla="*/ 924168 h 2380521"/>
              <a:gd name="connsiteX1780" fmla="*/ 5940548 w 8023328"/>
              <a:gd name="connsiteY1780" fmla="*/ 924168 h 2380521"/>
              <a:gd name="connsiteX1781" fmla="*/ 5955726 w 8023328"/>
              <a:gd name="connsiteY1781" fmla="*/ 936565 h 2380521"/>
              <a:gd name="connsiteX1782" fmla="*/ 5940548 w 8023328"/>
              <a:gd name="connsiteY1782" fmla="*/ 950422 h 2380521"/>
              <a:gd name="connsiteX1783" fmla="*/ 5926130 w 8023328"/>
              <a:gd name="connsiteY1783" fmla="*/ 936565 h 2380521"/>
              <a:gd name="connsiteX1784" fmla="*/ 5940548 w 8023328"/>
              <a:gd name="connsiteY1784" fmla="*/ 924168 h 2380521"/>
              <a:gd name="connsiteX1785" fmla="*/ 5870088 w 8023328"/>
              <a:gd name="connsiteY1785" fmla="*/ 924168 h 2380521"/>
              <a:gd name="connsiteX1786" fmla="*/ 5884877 w 8023328"/>
              <a:gd name="connsiteY1786" fmla="*/ 936565 h 2380521"/>
              <a:gd name="connsiteX1787" fmla="*/ 5870088 w 8023328"/>
              <a:gd name="connsiteY1787" fmla="*/ 950422 h 2380521"/>
              <a:gd name="connsiteX1788" fmla="*/ 5855299 w 8023328"/>
              <a:gd name="connsiteY1788" fmla="*/ 936565 h 2380521"/>
              <a:gd name="connsiteX1789" fmla="*/ 5870088 w 8023328"/>
              <a:gd name="connsiteY1789" fmla="*/ 924168 h 2380521"/>
              <a:gd name="connsiteX1790" fmla="*/ 5798325 w 8023328"/>
              <a:gd name="connsiteY1790" fmla="*/ 924168 h 2380521"/>
              <a:gd name="connsiteX1791" fmla="*/ 5810722 w 8023328"/>
              <a:gd name="connsiteY1791" fmla="*/ 936565 h 2380521"/>
              <a:gd name="connsiteX1792" fmla="*/ 5798325 w 8023328"/>
              <a:gd name="connsiteY1792" fmla="*/ 950422 h 2380521"/>
              <a:gd name="connsiteX1793" fmla="*/ 5784469 w 8023328"/>
              <a:gd name="connsiteY1793" fmla="*/ 936565 h 2380521"/>
              <a:gd name="connsiteX1794" fmla="*/ 5798325 w 8023328"/>
              <a:gd name="connsiteY1794" fmla="*/ 924168 h 2380521"/>
              <a:gd name="connsiteX1795" fmla="*/ 5724122 w 8023328"/>
              <a:gd name="connsiteY1795" fmla="*/ 924168 h 2380521"/>
              <a:gd name="connsiteX1796" fmla="*/ 5736519 w 8023328"/>
              <a:gd name="connsiteY1796" fmla="*/ 936565 h 2380521"/>
              <a:gd name="connsiteX1797" fmla="*/ 5724122 w 8023328"/>
              <a:gd name="connsiteY1797" fmla="*/ 950422 h 2380521"/>
              <a:gd name="connsiteX1798" fmla="*/ 5710266 w 8023328"/>
              <a:gd name="connsiteY1798" fmla="*/ 936565 h 2380521"/>
              <a:gd name="connsiteX1799" fmla="*/ 5724122 w 8023328"/>
              <a:gd name="connsiteY1799" fmla="*/ 924168 h 2380521"/>
              <a:gd name="connsiteX1800" fmla="*/ 5653291 w 8023328"/>
              <a:gd name="connsiteY1800" fmla="*/ 924168 h 2380521"/>
              <a:gd name="connsiteX1801" fmla="*/ 5665688 w 8023328"/>
              <a:gd name="connsiteY1801" fmla="*/ 936565 h 2380521"/>
              <a:gd name="connsiteX1802" fmla="*/ 5653291 w 8023328"/>
              <a:gd name="connsiteY1802" fmla="*/ 950422 h 2380521"/>
              <a:gd name="connsiteX1803" fmla="*/ 5639435 w 8023328"/>
              <a:gd name="connsiteY1803" fmla="*/ 936565 h 2380521"/>
              <a:gd name="connsiteX1804" fmla="*/ 5653291 w 8023328"/>
              <a:gd name="connsiteY1804" fmla="*/ 924168 h 2380521"/>
              <a:gd name="connsiteX1805" fmla="*/ 5581002 w 8023328"/>
              <a:gd name="connsiteY1805" fmla="*/ 924168 h 2380521"/>
              <a:gd name="connsiteX1806" fmla="*/ 5594858 w 8023328"/>
              <a:gd name="connsiteY1806" fmla="*/ 936565 h 2380521"/>
              <a:gd name="connsiteX1807" fmla="*/ 5581002 w 8023328"/>
              <a:gd name="connsiteY1807" fmla="*/ 950422 h 2380521"/>
              <a:gd name="connsiteX1808" fmla="*/ 5568605 w 8023328"/>
              <a:gd name="connsiteY1808" fmla="*/ 936565 h 2380521"/>
              <a:gd name="connsiteX1809" fmla="*/ 5581002 w 8023328"/>
              <a:gd name="connsiteY1809" fmla="*/ 924168 h 2380521"/>
              <a:gd name="connsiteX1810" fmla="*/ 5510171 w 8023328"/>
              <a:gd name="connsiteY1810" fmla="*/ 924168 h 2380521"/>
              <a:gd name="connsiteX1811" fmla="*/ 5524027 w 8023328"/>
              <a:gd name="connsiteY1811" fmla="*/ 936565 h 2380521"/>
              <a:gd name="connsiteX1812" fmla="*/ 5510171 w 8023328"/>
              <a:gd name="connsiteY1812" fmla="*/ 950422 h 2380521"/>
              <a:gd name="connsiteX1813" fmla="*/ 5497774 w 8023328"/>
              <a:gd name="connsiteY1813" fmla="*/ 936565 h 2380521"/>
              <a:gd name="connsiteX1814" fmla="*/ 5510171 w 8023328"/>
              <a:gd name="connsiteY1814" fmla="*/ 924168 h 2380521"/>
              <a:gd name="connsiteX1815" fmla="*/ 5438937 w 8023328"/>
              <a:gd name="connsiteY1815" fmla="*/ 924168 h 2380521"/>
              <a:gd name="connsiteX1816" fmla="*/ 5453178 w 8023328"/>
              <a:gd name="connsiteY1816" fmla="*/ 936565 h 2380521"/>
              <a:gd name="connsiteX1817" fmla="*/ 5438937 w 8023328"/>
              <a:gd name="connsiteY1817" fmla="*/ 950422 h 2380521"/>
              <a:gd name="connsiteX1818" fmla="*/ 5426945 w 8023328"/>
              <a:gd name="connsiteY1818" fmla="*/ 936565 h 2380521"/>
              <a:gd name="connsiteX1819" fmla="*/ 5438937 w 8023328"/>
              <a:gd name="connsiteY1819" fmla="*/ 924168 h 2380521"/>
              <a:gd name="connsiteX1820" fmla="*/ 5367530 w 8023328"/>
              <a:gd name="connsiteY1820" fmla="*/ 924168 h 2380521"/>
              <a:gd name="connsiteX1821" fmla="*/ 5382318 w 8023328"/>
              <a:gd name="connsiteY1821" fmla="*/ 936565 h 2380521"/>
              <a:gd name="connsiteX1822" fmla="*/ 5367530 w 8023328"/>
              <a:gd name="connsiteY1822" fmla="*/ 950422 h 2380521"/>
              <a:gd name="connsiteX1823" fmla="*/ 5352742 w 8023328"/>
              <a:gd name="connsiteY1823" fmla="*/ 936565 h 2380521"/>
              <a:gd name="connsiteX1824" fmla="*/ 5367530 w 8023328"/>
              <a:gd name="connsiteY1824" fmla="*/ 924168 h 2380521"/>
              <a:gd name="connsiteX1825" fmla="*/ 5296699 w 8023328"/>
              <a:gd name="connsiteY1825" fmla="*/ 924168 h 2380521"/>
              <a:gd name="connsiteX1826" fmla="*/ 5311488 w 8023328"/>
              <a:gd name="connsiteY1826" fmla="*/ 936565 h 2380521"/>
              <a:gd name="connsiteX1827" fmla="*/ 5296699 w 8023328"/>
              <a:gd name="connsiteY1827" fmla="*/ 950422 h 2380521"/>
              <a:gd name="connsiteX1828" fmla="*/ 5281910 w 8023328"/>
              <a:gd name="connsiteY1828" fmla="*/ 936565 h 2380521"/>
              <a:gd name="connsiteX1829" fmla="*/ 5296699 w 8023328"/>
              <a:gd name="connsiteY1829" fmla="*/ 924168 h 2380521"/>
              <a:gd name="connsiteX1830" fmla="*/ 5225869 w 8023328"/>
              <a:gd name="connsiteY1830" fmla="*/ 924168 h 2380521"/>
              <a:gd name="connsiteX1831" fmla="*/ 5240657 w 8023328"/>
              <a:gd name="connsiteY1831" fmla="*/ 936565 h 2380521"/>
              <a:gd name="connsiteX1832" fmla="*/ 5225869 w 8023328"/>
              <a:gd name="connsiteY1832" fmla="*/ 950422 h 2380521"/>
              <a:gd name="connsiteX1833" fmla="*/ 5211081 w 8023328"/>
              <a:gd name="connsiteY1833" fmla="*/ 936565 h 2380521"/>
              <a:gd name="connsiteX1834" fmla="*/ 5225869 w 8023328"/>
              <a:gd name="connsiteY1834" fmla="*/ 924168 h 2380521"/>
              <a:gd name="connsiteX1835" fmla="*/ 5154105 w 8023328"/>
              <a:gd name="connsiteY1835" fmla="*/ 924168 h 2380521"/>
              <a:gd name="connsiteX1836" fmla="*/ 5166502 w 8023328"/>
              <a:gd name="connsiteY1836" fmla="*/ 936565 h 2380521"/>
              <a:gd name="connsiteX1837" fmla="*/ 5154105 w 8023328"/>
              <a:gd name="connsiteY1837" fmla="*/ 950422 h 2380521"/>
              <a:gd name="connsiteX1838" fmla="*/ 5140249 w 8023328"/>
              <a:gd name="connsiteY1838" fmla="*/ 936565 h 2380521"/>
              <a:gd name="connsiteX1839" fmla="*/ 5154105 w 8023328"/>
              <a:gd name="connsiteY1839" fmla="*/ 924168 h 2380521"/>
              <a:gd name="connsiteX1840" fmla="*/ 5083276 w 8023328"/>
              <a:gd name="connsiteY1840" fmla="*/ 924168 h 2380521"/>
              <a:gd name="connsiteX1841" fmla="*/ 5095673 w 8023328"/>
              <a:gd name="connsiteY1841" fmla="*/ 936565 h 2380521"/>
              <a:gd name="connsiteX1842" fmla="*/ 5083276 w 8023328"/>
              <a:gd name="connsiteY1842" fmla="*/ 950422 h 2380521"/>
              <a:gd name="connsiteX1843" fmla="*/ 5069420 w 8023328"/>
              <a:gd name="connsiteY1843" fmla="*/ 936565 h 2380521"/>
              <a:gd name="connsiteX1844" fmla="*/ 5083276 w 8023328"/>
              <a:gd name="connsiteY1844" fmla="*/ 924168 h 2380521"/>
              <a:gd name="connsiteX1845" fmla="*/ 5012445 w 8023328"/>
              <a:gd name="connsiteY1845" fmla="*/ 924168 h 2380521"/>
              <a:gd name="connsiteX1846" fmla="*/ 5024842 w 8023328"/>
              <a:gd name="connsiteY1846" fmla="*/ 936565 h 2380521"/>
              <a:gd name="connsiteX1847" fmla="*/ 5012445 w 8023328"/>
              <a:gd name="connsiteY1847" fmla="*/ 950422 h 2380521"/>
              <a:gd name="connsiteX1848" fmla="*/ 4998589 w 8023328"/>
              <a:gd name="connsiteY1848" fmla="*/ 938024 h 2380521"/>
              <a:gd name="connsiteX1849" fmla="*/ 5012445 w 8023328"/>
              <a:gd name="connsiteY1849" fmla="*/ 924168 h 2380521"/>
              <a:gd name="connsiteX1850" fmla="*/ 4940157 w 8023328"/>
              <a:gd name="connsiteY1850" fmla="*/ 924168 h 2380521"/>
              <a:gd name="connsiteX1851" fmla="*/ 4954013 w 8023328"/>
              <a:gd name="connsiteY1851" fmla="*/ 938024 h 2380521"/>
              <a:gd name="connsiteX1852" fmla="*/ 4940157 w 8023328"/>
              <a:gd name="connsiteY1852" fmla="*/ 950422 h 2380521"/>
              <a:gd name="connsiteX1853" fmla="*/ 4927760 w 8023328"/>
              <a:gd name="connsiteY1853" fmla="*/ 938024 h 2380521"/>
              <a:gd name="connsiteX1854" fmla="*/ 4940157 w 8023328"/>
              <a:gd name="connsiteY1854" fmla="*/ 924168 h 2380521"/>
              <a:gd name="connsiteX1855" fmla="*/ 4865953 w 8023328"/>
              <a:gd name="connsiteY1855" fmla="*/ 924168 h 2380521"/>
              <a:gd name="connsiteX1856" fmla="*/ 4879809 w 8023328"/>
              <a:gd name="connsiteY1856" fmla="*/ 938024 h 2380521"/>
              <a:gd name="connsiteX1857" fmla="*/ 4865953 w 8023328"/>
              <a:gd name="connsiteY1857" fmla="*/ 950422 h 2380521"/>
              <a:gd name="connsiteX1858" fmla="*/ 4853556 w 8023328"/>
              <a:gd name="connsiteY1858" fmla="*/ 938024 h 2380521"/>
              <a:gd name="connsiteX1859" fmla="*/ 4865953 w 8023328"/>
              <a:gd name="connsiteY1859" fmla="*/ 924168 h 2380521"/>
              <a:gd name="connsiteX1860" fmla="*/ 4797514 w 8023328"/>
              <a:gd name="connsiteY1860" fmla="*/ 924168 h 2380521"/>
              <a:gd name="connsiteX1861" fmla="*/ 4812303 w 8023328"/>
              <a:gd name="connsiteY1861" fmla="*/ 938024 h 2380521"/>
              <a:gd name="connsiteX1862" fmla="*/ 4797514 w 8023328"/>
              <a:gd name="connsiteY1862" fmla="*/ 950422 h 2380521"/>
              <a:gd name="connsiteX1863" fmla="*/ 4782725 w 8023328"/>
              <a:gd name="connsiteY1863" fmla="*/ 938024 h 2380521"/>
              <a:gd name="connsiteX1864" fmla="*/ 4797514 w 8023328"/>
              <a:gd name="connsiteY1864" fmla="*/ 924168 h 2380521"/>
              <a:gd name="connsiteX1865" fmla="*/ 4726684 w 8023328"/>
              <a:gd name="connsiteY1865" fmla="*/ 924168 h 2380521"/>
              <a:gd name="connsiteX1866" fmla="*/ 4741472 w 8023328"/>
              <a:gd name="connsiteY1866" fmla="*/ 938024 h 2380521"/>
              <a:gd name="connsiteX1867" fmla="*/ 4726684 w 8023328"/>
              <a:gd name="connsiteY1867" fmla="*/ 950422 h 2380521"/>
              <a:gd name="connsiteX1868" fmla="*/ 4711896 w 8023328"/>
              <a:gd name="connsiteY1868" fmla="*/ 938024 h 2380521"/>
              <a:gd name="connsiteX1869" fmla="*/ 4726684 w 8023328"/>
              <a:gd name="connsiteY1869" fmla="*/ 924168 h 2380521"/>
              <a:gd name="connsiteX1870" fmla="*/ 4655853 w 8023328"/>
              <a:gd name="connsiteY1870" fmla="*/ 924168 h 2380521"/>
              <a:gd name="connsiteX1871" fmla="*/ 4670642 w 8023328"/>
              <a:gd name="connsiteY1871" fmla="*/ 938024 h 2380521"/>
              <a:gd name="connsiteX1872" fmla="*/ 4655853 w 8023328"/>
              <a:gd name="connsiteY1872" fmla="*/ 950422 h 2380521"/>
              <a:gd name="connsiteX1873" fmla="*/ 4641064 w 8023328"/>
              <a:gd name="connsiteY1873" fmla="*/ 938024 h 2380521"/>
              <a:gd name="connsiteX1874" fmla="*/ 4655853 w 8023328"/>
              <a:gd name="connsiteY1874" fmla="*/ 924168 h 2380521"/>
              <a:gd name="connsiteX1875" fmla="*/ 4584091 w 8023328"/>
              <a:gd name="connsiteY1875" fmla="*/ 924168 h 2380521"/>
              <a:gd name="connsiteX1876" fmla="*/ 4596488 w 8023328"/>
              <a:gd name="connsiteY1876" fmla="*/ 938024 h 2380521"/>
              <a:gd name="connsiteX1877" fmla="*/ 4584091 w 8023328"/>
              <a:gd name="connsiteY1877" fmla="*/ 950422 h 2380521"/>
              <a:gd name="connsiteX1878" fmla="*/ 4570235 w 8023328"/>
              <a:gd name="connsiteY1878" fmla="*/ 938024 h 2380521"/>
              <a:gd name="connsiteX1879" fmla="*/ 4584091 w 8023328"/>
              <a:gd name="connsiteY1879" fmla="*/ 924168 h 2380521"/>
              <a:gd name="connsiteX1880" fmla="*/ 4513260 w 8023328"/>
              <a:gd name="connsiteY1880" fmla="*/ 924168 h 2380521"/>
              <a:gd name="connsiteX1881" fmla="*/ 4525657 w 8023328"/>
              <a:gd name="connsiteY1881" fmla="*/ 938024 h 2380521"/>
              <a:gd name="connsiteX1882" fmla="*/ 4513260 w 8023328"/>
              <a:gd name="connsiteY1882" fmla="*/ 950422 h 2380521"/>
              <a:gd name="connsiteX1883" fmla="*/ 4499404 w 8023328"/>
              <a:gd name="connsiteY1883" fmla="*/ 938024 h 2380521"/>
              <a:gd name="connsiteX1884" fmla="*/ 4513260 w 8023328"/>
              <a:gd name="connsiteY1884" fmla="*/ 924168 h 2380521"/>
              <a:gd name="connsiteX1885" fmla="*/ 4439056 w 8023328"/>
              <a:gd name="connsiteY1885" fmla="*/ 924168 h 2380521"/>
              <a:gd name="connsiteX1886" fmla="*/ 4451453 w 8023328"/>
              <a:gd name="connsiteY1886" fmla="*/ 938024 h 2380521"/>
              <a:gd name="connsiteX1887" fmla="*/ 4439056 w 8023328"/>
              <a:gd name="connsiteY1887" fmla="*/ 950422 h 2380521"/>
              <a:gd name="connsiteX1888" fmla="*/ 4425200 w 8023328"/>
              <a:gd name="connsiteY1888" fmla="*/ 938024 h 2380521"/>
              <a:gd name="connsiteX1889" fmla="*/ 4439056 w 8023328"/>
              <a:gd name="connsiteY1889" fmla="*/ 924168 h 2380521"/>
              <a:gd name="connsiteX1890" fmla="*/ 4366768 w 8023328"/>
              <a:gd name="connsiteY1890" fmla="*/ 924168 h 2380521"/>
              <a:gd name="connsiteX1891" fmla="*/ 4380624 w 8023328"/>
              <a:gd name="connsiteY1891" fmla="*/ 938024 h 2380521"/>
              <a:gd name="connsiteX1892" fmla="*/ 4366768 w 8023328"/>
              <a:gd name="connsiteY1892" fmla="*/ 950422 h 2380521"/>
              <a:gd name="connsiteX1893" fmla="*/ 4354371 w 8023328"/>
              <a:gd name="connsiteY1893" fmla="*/ 938024 h 2380521"/>
              <a:gd name="connsiteX1894" fmla="*/ 4366768 w 8023328"/>
              <a:gd name="connsiteY1894" fmla="*/ 924168 h 2380521"/>
              <a:gd name="connsiteX1895" fmla="*/ 4295937 w 8023328"/>
              <a:gd name="connsiteY1895" fmla="*/ 924168 h 2380521"/>
              <a:gd name="connsiteX1896" fmla="*/ 4309793 w 8023328"/>
              <a:gd name="connsiteY1896" fmla="*/ 938024 h 2380521"/>
              <a:gd name="connsiteX1897" fmla="*/ 4295937 w 8023328"/>
              <a:gd name="connsiteY1897" fmla="*/ 950422 h 2380521"/>
              <a:gd name="connsiteX1898" fmla="*/ 4283540 w 8023328"/>
              <a:gd name="connsiteY1898" fmla="*/ 938024 h 2380521"/>
              <a:gd name="connsiteX1899" fmla="*/ 4295937 w 8023328"/>
              <a:gd name="connsiteY1899" fmla="*/ 924168 h 2380521"/>
              <a:gd name="connsiteX1900" fmla="*/ 4225107 w 8023328"/>
              <a:gd name="connsiteY1900" fmla="*/ 924168 h 2380521"/>
              <a:gd name="connsiteX1901" fmla="*/ 4238963 w 8023328"/>
              <a:gd name="connsiteY1901" fmla="*/ 938024 h 2380521"/>
              <a:gd name="connsiteX1902" fmla="*/ 4225107 w 8023328"/>
              <a:gd name="connsiteY1902" fmla="*/ 950422 h 2380521"/>
              <a:gd name="connsiteX1903" fmla="*/ 4212710 w 8023328"/>
              <a:gd name="connsiteY1903" fmla="*/ 938024 h 2380521"/>
              <a:gd name="connsiteX1904" fmla="*/ 4225107 w 8023328"/>
              <a:gd name="connsiteY1904" fmla="*/ 924168 h 2380521"/>
              <a:gd name="connsiteX1905" fmla="*/ 4153295 w 8023328"/>
              <a:gd name="connsiteY1905" fmla="*/ 924168 h 2380521"/>
              <a:gd name="connsiteX1906" fmla="*/ 4168083 w 8023328"/>
              <a:gd name="connsiteY1906" fmla="*/ 938024 h 2380521"/>
              <a:gd name="connsiteX1907" fmla="*/ 4153295 w 8023328"/>
              <a:gd name="connsiteY1907" fmla="*/ 950422 h 2380521"/>
              <a:gd name="connsiteX1908" fmla="*/ 4138507 w 8023328"/>
              <a:gd name="connsiteY1908" fmla="*/ 938024 h 2380521"/>
              <a:gd name="connsiteX1909" fmla="*/ 4153295 w 8023328"/>
              <a:gd name="connsiteY1909" fmla="*/ 924168 h 2380521"/>
              <a:gd name="connsiteX1910" fmla="*/ 4082465 w 8023328"/>
              <a:gd name="connsiteY1910" fmla="*/ 924168 h 2380521"/>
              <a:gd name="connsiteX1911" fmla="*/ 4097254 w 8023328"/>
              <a:gd name="connsiteY1911" fmla="*/ 938024 h 2380521"/>
              <a:gd name="connsiteX1912" fmla="*/ 4082465 w 8023328"/>
              <a:gd name="connsiteY1912" fmla="*/ 950422 h 2380521"/>
              <a:gd name="connsiteX1913" fmla="*/ 4067676 w 8023328"/>
              <a:gd name="connsiteY1913" fmla="*/ 938024 h 2380521"/>
              <a:gd name="connsiteX1914" fmla="*/ 4082465 w 8023328"/>
              <a:gd name="connsiteY1914" fmla="*/ 924168 h 2380521"/>
              <a:gd name="connsiteX1915" fmla="*/ 4011635 w 8023328"/>
              <a:gd name="connsiteY1915" fmla="*/ 924168 h 2380521"/>
              <a:gd name="connsiteX1916" fmla="*/ 4026423 w 8023328"/>
              <a:gd name="connsiteY1916" fmla="*/ 938024 h 2380521"/>
              <a:gd name="connsiteX1917" fmla="*/ 4011635 w 8023328"/>
              <a:gd name="connsiteY1917" fmla="*/ 950422 h 2380521"/>
              <a:gd name="connsiteX1918" fmla="*/ 3996847 w 8023328"/>
              <a:gd name="connsiteY1918" fmla="*/ 938024 h 2380521"/>
              <a:gd name="connsiteX1919" fmla="*/ 4011635 w 8023328"/>
              <a:gd name="connsiteY1919" fmla="*/ 924168 h 2380521"/>
              <a:gd name="connsiteX1920" fmla="*/ 3939871 w 8023328"/>
              <a:gd name="connsiteY1920" fmla="*/ 924168 h 2380521"/>
              <a:gd name="connsiteX1921" fmla="*/ 3952268 w 8023328"/>
              <a:gd name="connsiteY1921" fmla="*/ 938024 h 2380521"/>
              <a:gd name="connsiteX1922" fmla="*/ 3939871 w 8023328"/>
              <a:gd name="connsiteY1922" fmla="*/ 950422 h 2380521"/>
              <a:gd name="connsiteX1923" fmla="*/ 3926015 w 8023328"/>
              <a:gd name="connsiteY1923" fmla="*/ 938024 h 2380521"/>
              <a:gd name="connsiteX1924" fmla="*/ 3939871 w 8023328"/>
              <a:gd name="connsiteY1924" fmla="*/ 924168 h 2380521"/>
              <a:gd name="connsiteX1925" fmla="*/ 3869042 w 8023328"/>
              <a:gd name="connsiteY1925" fmla="*/ 924168 h 2380521"/>
              <a:gd name="connsiteX1926" fmla="*/ 3881439 w 8023328"/>
              <a:gd name="connsiteY1926" fmla="*/ 938024 h 2380521"/>
              <a:gd name="connsiteX1927" fmla="*/ 3869042 w 8023328"/>
              <a:gd name="connsiteY1927" fmla="*/ 950422 h 2380521"/>
              <a:gd name="connsiteX1928" fmla="*/ 3855186 w 8023328"/>
              <a:gd name="connsiteY1928" fmla="*/ 938024 h 2380521"/>
              <a:gd name="connsiteX1929" fmla="*/ 3869042 w 8023328"/>
              <a:gd name="connsiteY1929" fmla="*/ 924168 h 2380521"/>
              <a:gd name="connsiteX1930" fmla="*/ 3798211 w 8023328"/>
              <a:gd name="connsiteY1930" fmla="*/ 924168 h 2380521"/>
              <a:gd name="connsiteX1931" fmla="*/ 3810608 w 8023328"/>
              <a:gd name="connsiteY1931" fmla="*/ 938024 h 2380521"/>
              <a:gd name="connsiteX1932" fmla="*/ 3798211 w 8023328"/>
              <a:gd name="connsiteY1932" fmla="*/ 950422 h 2380521"/>
              <a:gd name="connsiteX1933" fmla="*/ 3784355 w 8023328"/>
              <a:gd name="connsiteY1933" fmla="*/ 938024 h 2380521"/>
              <a:gd name="connsiteX1934" fmla="*/ 3798211 w 8023328"/>
              <a:gd name="connsiteY1934" fmla="*/ 924168 h 2380521"/>
              <a:gd name="connsiteX1935" fmla="*/ 3725922 w 8023328"/>
              <a:gd name="connsiteY1935" fmla="*/ 924168 h 2380521"/>
              <a:gd name="connsiteX1936" fmla="*/ 3739778 w 8023328"/>
              <a:gd name="connsiteY1936" fmla="*/ 938024 h 2380521"/>
              <a:gd name="connsiteX1937" fmla="*/ 3725922 w 8023328"/>
              <a:gd name="connsiteY1937" fmla="*/ 950422 h 2380521"/>
              <a:gd name="connsiteX1938" fmla="*/ 3713525 w 8023328"/>
              <a:gd name="connsiteY1938" fmla="*/ 938024 h 2380521"/>
              <a:gd name="connsiteX1939" fmla="*/ 3725922 w 8023328"/>
              <a:gd name="connsiteY1939" fmla="*/ 924168 h 2380521"/>
              <a:gd name="connsiteX1940" fmla="*/ 3655091 w 8023328"/>
              <a:gd name="connsiteY1940" fmla="*/ 924168 h 2380521"/>
              <a:gd name="connsiteX1941" fmla="*/ 3668947 w 8023328"/>
              <a:gd name="connsiteY1941" fmla="*/ 938024 h 2380521"/>
              <a:gd name="connsiteX1942" fmla="*/ 3655091 w 8023328"/>
              <a:gd name="connsiteY1942" fmla="*/ 950422 h 2380521"/>
              <a:gd name="connsiteX1943" fmla="*/ 3642694 w 8023328"/>
              <a:gd name="connsiteY1943" fmla="*/ 938024 h 2380521"/>
              <a:gd name="connsiteX1944" fmla="*/ 3655091 w 8023328"/>
              <a:gd name="connsiteY1944" fmla="*/ 924168 h 2380521"/>
              <a:gd name="connsiteX1945" fmla="*/ 3583280 w 8023328"/>
              <a:gd name="connsiteY1945" fmla="*/ 924168 h 2380521"/>
              <a:gd name="connsiteX1946" fmla="*/ 3598069 w 8023328"/>
              <a:gd name="connsiteY1946" fmla="*/ 938024 h 2380521"/>
              <a:gd name="connsiteX1947" fmla="*/ 3583280 w 8023328"/>
              <a:gd name="connsiteY1947" fmla="*/ 950422 h 2380521"/>
              <a:gd name="connsiteX1948" fmla="*/ 3568491 w 8023328"/>
              <a:gd name="connsiteY1948" fmla="*/ 938024 h 2380521"/>
              <a:gd name="connsiteX1949" fmla="*/ 3583280 w 8023328"/>
              <a:gd name="connsiteY1949" fmla="*/ 924168 h 2380521"/>
              <a:gd name="connsiteX1950" fmla="*/ 941441 w 8023328"/>
              <a:gd name="connsiteY1950" fmla="*/ 856710 h 2380521"/>
              <a:gd name="connsiteX1951" fmla="*/ 953839 w 8023328"/>
              <a:gd name="connsiteY1951" fmla="*/ 869107 h 2380521"/>
              <a:gd name="connsiteX1952" fmla="*/ 941441 w 8023328"/>
              <a:gd name="connsiteY1952" fmla="*/ 882964 h 2380521"/>
              <a:gd name="connsiteX1953" fmla="*/ 927585 w 8023328"/>
              <a:gd name="connsiteY1953" fmla="*/ 869107 h 2380521"/>
              <a:gd name="connsiteX1954" fmla="*/ 941441 w 8023328"/>
              <a:gd name="connsiteY1954" fmla="*/ 856710 h 2380521"/>
              <a:gd name="connsiteX1955" fmla="*/ 870610 w 8023328"/>
              <a:gd name="connsiteY1955" fmla="*/ 856710 h 2380521"/>
              <a:gd name="connsiteX1956" fmla="*/ 883008 w 8023328"/>
              <a:gd name="connsiteY1956" fmla="*/ 869107 h 2380521"/>
              <a:gd name="connsiteX1957" fmla="*/ 870610 w 8023328"/>
              <a:gd name="connsiteY1957" fmla="*/ 882964 h 2380521"/>
              <a:gd name="connsiteX1958" fmla="*/ 856754 w 8023328"/>
              <a:gd name="connsiteY1958" fmla="*/ 869107 h 2380521"/>
              <a:gd name="connsiteX1959" fmla="*/ 870610 w 8023328"/>
              <a:gd name="connsiteY1959" fmla="*/ 856710 h 2380521"/>
              <a:gd name="connsiteX1960" fmla="*/ 799780 w 8023328"/>
              <a:gd name="connsiteY1960" fmla="*/ 856710 h 2380521"/>
              <a:gd name="connsiteX1961" fmla="*/ 812178 w 8023328"/>
              <a:gd name="connsiteY1961" fmla="*/ 869107 h 2380521"/>
              <a:gd name="connsiteX1962" fmla="*/ 799780 w 8023328"/>
              <a:gd name="connsiteY1962" fmla="*/ 882964 h 2380521"/>
              <a:gd name="connsiteX1963" fmla="*/ 785924 w 8023328"/>
              <a:gd name="connsiteY1963" fmla="*/ 869107 h 2380521"/>
              <a:gd name="connsiteX1964" fmla="*/ 799780 w 8023328"/>
              <a:gd name="connsiteY1964" fmla="*/ 856710 h 2380521"/>
              <a:gd name="connsiteX1965" fmla="*/ 724119 w 8023328"/>
              <a:gd name="connsiteY1965" fmla="*/ 856710 h 2380521"/>
              <a:gd name="connsiteX1966" fmla="*/ 737976 w 8023328"/>
              <a:gd name="connsiteY1966" fmla="*/ 869107 h 2380521"/>
              <a:gd name="connsiteX1967" fmla="*/ 724119 w 8023328"/>
              <a:gd name="connsiteY1967" fmla="*/ 882964 h 2380521"/>
              <a:gd name="connsiteX1968" fmla="*/ 711721 w 8023328"/>
              <a:gd name="connsiteY1968" fmla="*/ 869107 h 2380521"/>
              <a:gd name="connsiteX1969" fmla="*/ 724119 w 8023328"/>
              <a:gd name="connsiteY1969" fmla="*/ 856710 h 2380521"/>
              <a:gd name="connsiteX1970" fmla="*/ 653288 w 8023328"/>
              <a:gd name="connsiteY1970" fmla="*/ 856710 h 2380521"/>
              <a:gd name="connsiteX1971" fmla="*/ 667144 w 8023328"/>
              <a:gd name="connsiteY1971" fmla="*/ 869107 h 2380521"/>
              <a:gd name="connsiteX1972" fmla="*/ 653288 w 8023328"/>
              <a:gd name="connsiteY1972" fmla="*/ 882964 h 2380521"/>
              <a:gd name="connsiteX1973" fmla="*/ 640891 w 8023328"/>
              <a:gd name="connsiteY1973" fmla="*/ 869107 h 2380521"/>
              <a:gd name="connsiteX1974" fmla="*/ 653288 w 8023328"/>
              <a:gd name="connsiteY1974" fmla="*/ 856710 h 2380521"/>
              <a:gd name="connsiteX1975" fmla="*/ 584851 w 8023328"/>
              <a:gd name="connsiteY1975" fmla="*/ 856710 h 2380521"/>
              <a:gd name="connsiteX1976" fmla="*/ 599638 w 8023328"/>
              <a:gd name="connsiteY1976" fmla="*/ 869107 h 2380521"/>
              <a:gd name="connsiteX1977" fmla="*/ 584851 w 8023328"/>
              <a:gd name="connsiteY1977" fmla="*/ 882964 h 2380521"/>
              <a:gd name="connsiteX1978" fmla="*/ 570061 w 8023328"/>
              <a:gd name="connsiteY1978" fmla="*/ 869107 h 2380521"/>
              <a:gd name="connsiteX1979" fmla="*/ 584851 w 8023328"/>
              <a:gd name="connsiteY1979" fmla="*/ 856710 h 2380521"/>
              <a:gd name="connsiteX1980" fmla="*/ 513649 w 8023328"/>
              <a:gd name="connsiteY1980" fmla="*/ 856710 h 2380521"/>
              <a:gd name="connsiteX1981" fmla="*/ 528826 w 8023328"/>
              <a:gd name="connsiteY1981" fmla="*/ 869107 h 2380521"/>
              <a:gd name="connsiteX1982" fmla="*/ 513649 w 8023328"/>
              <a:gd name="connsiteY1982" fmla="*/ 882964 h 2380521"/>
              <a:gd name="connsiteX1983" fmla="*/ 499230 w 8023328"/>
              <a:gd name="connsiteY1983" fmla="*/ 869107 h 2380521"/>
              <a:gd name="connsiteX1984" fmla="*/ 513649 w 8023328"/>
              <a:gd name="connsiteY1984" fmla="*/ 856710 h 2380521"/>
              <a:gd name="connsiteX1985" fmla="*/ 439816 w 8023328"/>
              <a:gd name="connsiteY1985" fmla="*/ 856710 h 2380521"/>
              <a:gd name="connsiteX1986" fmla="*/ 454606 w 8023328"/>
              <a:gd name="connsiteY1986" fmla="*/ 869107 h 2380521"/>
              <a:gd name="connsiteX1987" fmla="*/ 439816 w 8023328"/>
              <a:gd name="connsiteY1987" fmla="*/ 882964 h 2380521"/>
              <a:gd name="connsiteX1988" fmla="*/ 425028 w 8023328"/>
              <a:gd name="connsiteY1988" fmla="*/ 869107 h 2380521"/>
              <a:gd name="connsiteX1989" fmla="*/ 439816 w 8023328"/>
              <a:gd name="connsiteY1989" fmla="*/ 856710 h 2380521"/>
              <a:gd name="connsiteX1990" fmla="*/ 368053 w 8023328"/>
              <a:gd name="connsiteY1990" fmla="*/ 856710 h 2380521"/>
              <a:gd name="connsiteX1991" fmla="*/ 380451 w 8023328"/>
              <a:gd name="connsiteY1991" fmla="*/ 869107 h 2380521"/>
              <a:gd name="connsiteX1992" fmla="*/ 368053 w 8023328"/>
              <a:gd name="connsiteY1992" fmla="*/ 882964 h 2380521"/>
              <a:gd name="connsiteX1993" fmla="*/ 354198 w 8023328"/>
              <a:gd name="connsiteY1993" fmla="*/ 869107 h 2380521"/>
              <a:gd name="connsiteX1994" fmla="*/ 368053 w 8023328"/>
              <a:gd name="connsiteY1994" fmla="*/ 856710 h 2380521"/>
              <a:gd name="connsiteX1995" fmla="*/ 297222 w 8023328"/>
              <a:gd name="connsiteY1995" fmla="*/ 856710 h 2380521"/>
              <a:gd name="connsiteX1996" fmla="*/ 309618 w 8023328"/>
              <a:gd name="connsiteY1996" fmla="*/ 869107 h 2380521"/>
              <a:gd name="connsiteX1997" fmla="*/ 297222 w 8023328"/>
              <a:gd name="connsiteY1997" fmla="*/ 882964 h 2380521"/>
              <a:gd name="connsiteX1998" fmla="*/ 283366 w 8023328"/>
              <a:gd name="connsiteY1998" fmla="*/ 869107 h 2380521"/>
              <a:gd name="connsiteX1999" fmla="*/ 297222 w 8023328"/>
              <a:gd name="connsiteY1999" fmla="*/ 856710 h 2380521"/>
              <a:gd name="connsiteX2000" fmla="*/ 226393 w 8023328"/>
              <a:gd name="connsiteY2000" fmla="*/ 856710 h 2380521"/>
              <a:gd name="connsiteX2001" fmla="*/ 238791 w 8023328"/>
              <a:gd name="connsiteY2001" fmla="*/ 869107 h 2380521"/>
              <a:gd name="connsiteX2002" fmla="*/ 226393 w 8023328"/>
              <a:gd name="connsiteY2002" fmla="*/ 882964 h 2380521"/>
              <a:gd name="connsiteX2003" fmla="*/ 212537 w 8023328"/>
              <a:gd name="connsiteY2003" fmla="*/ 869107 h 2380521"/>
              <a:gd name="connsiteX2004" fmla="*/ 226393 w 8023328"/>
              <a:gd name="connsiteY2004" fmla="*/ 856710 h 2380521"/>
              <a:gd name="connsiteX2005" fmla="*/ 154097 w 8023328"/>
              <a:gd name="connsiteY2005" fmla="*/ 856710 h 2380521"/>
              <a:gd name="connsiteX2006" fmla="*/ 167953 w 8023328"/>
              <a:gd name="connsiteY2006" fmla="*/ 869107 h 2380521"/>
              <a:gd name="connsiteX2007" fmla="*/ 154097 w 8023328"/>
              <a:gd name="connsiteY2007" fmla="*/ 882964 h 2380521"/>
              <a:gd name="connsiteX2008" fmla="*/ 141699 w 8023328"/>
              <a:gd name="connsiteY2008" fmla="*/ 869107 h 2380521"/>
              <a:gd name="connsiteX2009" fmla="*/ 154097 w 8023328"/>
              <a:gd name="connsiteY2009" fmla="*/ 856710 h 2380521"/>
              <a:gd name="connsiteX2010" fmla="*/ 83267 w 8023328"/>
              <a:gd name="connsiteY2010" fmla="*/ 856710 h 2380521"/>
              <a:gd name="connsiteX2011" fmla="*/ 97123 w 8023328"/>
              <a:gd name="connsiteY2011" fmla="*/ 869107 h 2380521"/>
              <a:gd name="connsiteX2012" fmla="*/ 83267 w 8023328"/>
              <a:gd name="connsiteY2012" fmla="*/ 882964 h 2380521"/>
              <a:gd name="connsiteX2013" fmla="*/ 70870 w 8023328"/>
              <a:gd name="connsiteY2013" fmla="*/ 869107 h 2380521"/>
              <a:gd name="connsiteX2014" fmla="*/ 83267 w 8023328"/>
              <a:gd name="connsiteY2014" fmla="*/ 856710 h 2380521"/>
              <a:gd name="connsiteX2015" fmla="*/ 12032 w 8023328"/>
              <a:gd name="connsiteY2015" fmla="*/ 856710 h 2380521"/>
              <a:gd name="connsiteX2016" fmla="*/ 26273 w 8023328"/>
              <a:gd name="connsiteY2016" fmla="*/ 869107 h 2380521"/>
              <a:gd name="connsiteX2017" fmla="*/ 12032 w 8023328"/>
              <a:gd name="connsiteY2017" fmla="*/ 882964 h 2380521"/>
              <a:gd name="connsiteX2018" fmla="*/ 39 w 8023328"/>
              <a:gd name="connsiteY2018" fmla="*/ 869107 h 2380521"/>
              <a:gd name="connsiteX2019" fmla="*/ 12032 w 8023328"/>
              <a:gd name="connsiteY2019" fmla="*/ 856710 h 2380521"/>
              <a:gd name="connsiteX2020" fmla="*/ 6368340 w 8023328"/>
              <a:gd name="connsiteY2020" fmla="*/ 853339 h 2380521"/>
              <a:gd name="connsiteX2021" fmla="*/ 6380737 w 8023328"/>
              <a:gd name="connsiteY2021" fmla="*/ 867757 h 2380521"/>
              <a:gd name="connsiteX2022" fmla="*/ 6368340 w 8023328"/>
              <a:gd name="connsiteY2022" fmla="*/ 882935 h 2380521"/>
              <a:gd name="connsiteX2023" fmla="*/ 6354484 w 8023328"/>
              <a:gd name="connsiteY2023" fmla="*/ 867757 h 2380521"/>
              <a:gd name="connsiteX2024" fmla="*/ 6368340 w 8023328"/>
              <a:gd name="connsiteY2024" fmla="*/ 853339 h 2380521"/>
              <a:gd name="connsiteX2025" fmla="*/ 6297511 w 8023328"/>
              <a:gd name="connsiteY2025" fmla="*/ 853339 h 2380521"/>
              <a:gd name="connsiteX2026" fmla="*/ 6309908 w 8023328"/>
              <a:gd name="connsiteY2026" fmla="*/ 867757 h 2380521"/>
              <a:gd name="connsiteX2027" fmla="*/ 6297511 w 8023328"/>
              <a:gd name="connsiteY2027" fmla="*/ 882935 h 2380521"/>
              <a:gd name="connsiteX2028" fmla="*/ 6283655 w 8023328"/>
              <a:gd name="connsiteY2028" fmla="*/ 867757 h 2380521"/>
              <a:gd name="connsiteX2029" fmla="*/ 6297511 w 8023328"/>
              <a:gd name="connsiteY2029" fmla="*/ 853339 h 2380521"/>
              <a:gd name="connsiteX2030" fmla="*/ 6226679 w 8023328"/>
              <a:gd name="connsiteY2030" fmla="*/ 853339 h 2380521"/>
              <a:gd name="connsiteX2031" fmla="*/ 6239076 w 8023328"/>
              <a:gd name="connsiteY2031" fmla="*/ 867757 h 2380521"/>
              <a:gd name="connsiteX2032" fmla="*/ 6226679 w 8023328"/>
              <a:gd name="connsiteY2032" fmla="*/ 882935 h 2380521"/>
              <a:gd name="connsiteX2033" fmla="*/ 6212823 w 8023328"/>
              <a:gd name="connsiteY2033" fmla="*/ 867757 h 2380521"/>
              <a:gd name="connsiteX2034" fmla="*/ 6226679 w 8023328"/>
              <a:gd name="connsiteY2034" fmla="*/ 853339 h 2380521"/>
              <a:gd name="connsiteX2035" fmla="*/ 6154391 w 8023328"/>
              <a:gd name="connsiteY2035" fmla="*/ 853339 h 2380521"/>
              <a:gd name="connsiteX2036" fmla="*/ 6168247 w 8023328"/>
              <a:gd name="connsiteY2036" fmla="*/ 865007 h 2380521"/>
              <a:gd name="connsiteX2037" fmla="*/ 6154391 w 8023328"/>
              <a:gd name="connsiteY2037" fmla="*/ 879593 h 2380521"/>
              <a:gd name="connsiteX2038" fmla="*/ 6141994 w 8023328"/>
              <a:gd name="connsiteY2038" fmla="*/ 865007 h 2380521"/>
              <a:gd name="connsiteX2039" fmla="*/ 6154391 w 8023328"/>
              <a:gd name="connsiteY2039" fmla="*/ 853339 h 2380521"/>
              <a:gd name="connsiteX2040" fmla="*/ 6083559 w 8023328"/>
              <a:gd name="connsiteY2040" fmla="*/ 853339 h 2380521"/>
              <a:gd name="connsiteX2041" fmla="*/ 6097415 w 8023328"/>
              <a:gd name="connsiteY2041" fmla="*/ 865007 h 2380521"/>
              <a:gd name="connsiteX2042" fmla="*/ 6083559 w 8023328"/>
              <a:gd name="connsiteY2042" fmla="*/ 879593 h 2380521"/>
              <a:gd name="connsiteX2043" fmla="*/ 6071162 w 8023328"/>
              <a:gd name="connsiteY2043" fmla="*/ 865007 h 2380521"/>
              <a:gd name="connsiteX2044" fmla="*/ 6083559 w 8023328"/>
              <a:gd name="connsiteY2044" fmla="*/ 853339 h 2380521"/>
              <a:gd name="connsiteX2045" fmla="*/ 6011748 w 8023328"/>
              <a:gd name="connsiteY2045" fmla="*/ 853339 h 2380521"/>
              <a:gd name="connsiteX2046" fmla="*/ 6026537 w 8023328"/>
              <a:gd name="connsiteY2046" fmla="*/ 865007 h 2380521"/>
              <a:gd name="connsiteX2047" fmla="*/ 6011748 w 8023328"/>
              <a:gd name="connsiteY2047" fmla="*/ 879593 h 2380521"/>
              <a:gd name="connsiteX2048" fmla="*/ 5996959 w 8023328"/>
              <a:gd name="connsiteY2048" fmla="*/ 865007 h 2380521"/>
              <a:gd name="connsiteX2049" fmla="*/ 6011748 w 8023328"/>
              <a:gd name="connsiteY2049" fmla="*/ 853339 h 2380521"/>
              <a:gd name="connsiteX2050" fmla="*/ 5940548 w 8023328"/>
              <a:gd name="connsiteY2050" fmla="*/ 853339 h 2380521"/>
              <a:gd name="connsiteX2051" fmla="*/ 5955726 w 8023328"/>
              <a:gd name="connsiteY2051" fmla="*/ 865007 h 2380521"/>
              <a:gd name="connsiteX2052" fmla="*/ 5940548 w 8023328"/>
              <a:gd name="connsiteY2052" fmla="*/ 879593 h 2380521"/>
              <a:gd name="connsiteX2053" fmla="*/ 5926130 w 8023328"/>
              <a:gd name="connsiteY2053" fmla="*/ 865007 h 2380521"/>
              <a:gd name="connsiteX2054" fmla="*/ 5940548 w 8023328"/>
              <a:gd name="connsiteY2054" fmla="*/ 853339 h 2380521"/>
              <a:gd name="connsiteX2055" fmla="*/ 5870088 w 8023328"/>
              <a:gd name="connsiteY2055" fmla="*/ 853339 h 2380521"/>
              <a:gd name="connsiteX2056" fmla="*/ 5884877 w 8023328"/>
              <a:gd name="connsiteY2056" fmla="*/ 865007 h 2380521"/>
              <a:gd name="connsiteX2057" fmla="*/ 5870088 w 8023328"/>
              <a:gd name="connsiteY2057" fmla="*/ 879593 h 2380521"/>
              <a:gd name="connsiteX2058" fmla="*/ 5855299 w 8023328"/>
              <a:gd name="connsiteY2058" fmla="*/ 865007 h 2380521"/>
              <a:gd name="connsiteX2059" fmla="*/ 5870088 w 8023328"/>
              <a:gd name="connsiteY2059" fmla="*/ 853339 h 2380521"/>
              <a:gd name="connsiteX2060" fmla="*/ 5798325 w 8023328"/>
              <a:gd name="connsiteY2060" fmla="*/ 853339 h 2380521"/>
              <a:gd name="connsiteX2061" fmla="*/ 5810722 w 8023328"/>
              <a:gd name="connsiteY2061" fmla="*/ 865007 h 2380521"/>
              <a:gd name="connsiteX2062" fmla="*/ 5798325 w 8023328"/>
              <a:gd name="connsiteY2062" fmla="*/ 879593 h 2380521"/>
              <a:gd name="connsiteX2063" fmla="*/ 5784469 w 8023328"/>
              <a:gd name="connsiteY2063" fmla="*/ 865007 h 2380521"/>
              <a:gd name="connsiteX2064" fmla="*/ 5798325 w 8023328"/>
              <a:gd name="connsiteY2064" fmla="*/ 853339 h 2380521"/>
              <a:gd name="connsiteX2065" fmla="*/ 5724122 w 8023328"/>
              <a:gd name="connsiteY2065" fmla="*/ 853339 h 2380521"/>
              <a:gd name="connsiteX2066" fmla="*/ 5736519 w 8023328"/>
              <a:gd name="connsiteY2066" fmla="*/ 865007 h 2380521"/>
              <a:gd name="connsiteX2067" fmla="*/ 5724122 w 8023328"/>
              <a:gd name="connsiteY2067" fmla="*/ 879593 h 2380521"/>
              <a:gd name="connsiteX2068" fmla="*/ 5710266 w 8023328"/>
              <a:gd name="connsiteY2068" fmla="*/ 865007 h 2380521"/>
              <a:gd name="connsiteX2069" fmla="*/ 5724122 w 8023328"/>
              <a:gd name="connsiteY2069" fmla="*/ 853339 h 2380521"/>
              <a:gd name="connsiteX2070" fmla="*/ 5653291 w 8023328"/>
              <a:gd name="connsiteY2070" fmla="*/ 853339 h 2380521"/>
              <a:gd name="connsiteX2071" fmla="*/ 5665688 w 8023328"/>
              <a:gd name="connsiteY2071" fmla="*/ 865007 h 2380521"/>
              <a:gd name="connsiteX2072" fmla="*/ 5653291 w 8023328"/>
              <a:gd name="connsiteY2072" fmla="*/ 879593 h 2380521"/>
              <a:gd name="connsiteX2073" fmla="*/ 5639435 w 8023328"/>
              <a:gd name="connsiteY2073" fmla="*/ 865007 h 2380521"/>
              <a:gd name="connsiteX2074" fmla="*/ 5653291 w 8023328"/>
              <a:gd name="connsiteY2074" fmla="*/ 853339 h 2380521"/>
              <a:gd name="connsiteX2075" fmla="*/ 5581002 w 8023328"/>
              <a:gd name="connsiteY2075" fmla="*/ 853339 h 2380521"/>
              <a:gd name="connsiteX2076" fmla="*/ 5594858 w 8023328"/>
              <a:gd name="connsiteY2076" fmla="*/ 865007 h 2380521"/>
              <a:gd name="connsiteX2077" fmla="*/ 5581002 w 8023328"/>
              <a:gd name="connsiteY2077" fmla="*/ 879593 h 2380521"/>
              <a:gd name="connsiteX2078" fmla="*/ 5568605 w 8023328"/>
              <a:gd name="connsiteY2078" fmla="*/ 865007 h 2380521"/>
              <a:gd name="connsiteX2079" fmla="*/ 5581002 w 8023328"/>
              <a:gd name="connsiteY2079" fmla="*/ 853339 h 2380521"/>
              <a:gd name="connsiteX2080" fmla="*/ 5510171 w 8023328"/>
              <a:gd name="connsiteY2080" fmla="*/ 853339 h 2380521"/>
              <a:gd name="connsiteX2081" fmla="*/ 5524027 w 8023328"/>
              <a:gd name="connsiteY2081" fmla="*/ 865007 h 2380521"/>
              <a:gd name="connsiteX2082" fmla="*/ 5510171 w 8023328"/>
              <a:gd name="connsiteY2082" fmla="*/ 879593 h 2380521"/>
              <a:gd name="connsiteX2083" fmla="*/ 5497774 w 8023328"/>
              <a:gd name="connsiteY2083" fmla="*/ 865007 h 2380521"/>
              <a:gd name="connsiteX2084" fmla="*/ 5510171 w 8023328"/>
              <a:gd name="connsiteY2084" fmla="*/ 853339 h 2380521"/>
              <a:gd name="connsiteX2085" fmla="*/ 5438937 w 8023328"/>
              <a:gd name="connsiteY2085" fmla="*/ 853339 h 2380521"/>
              <a:gd name="connsiteX2086" fmla="*/ 5453178 w 8023328"/>
              <a:gd name="connsiteY2086" fmla="*/ 865007 h 2380521"/>
              <a:gd name="connsiteX2087" fmla="*/ 5438937 w 8023328"/>
              <a:gd name="connsiteY2087" fmla="*/ 879593 h 2380521"/>
              <a:gd name="connsiteX2088" fmla="*/ 5426945 w 8023328"/>
              <a:gd name="connsiteY2088" fmla="*/ 865007 h 2380521"/>
              <a:gd name="connsiteX2089" fmla="*/ 5438937 w 8023328"/>
              <a:gd name="connsiteY2089" fmla="*/ 853339 h 2380521"/>
              <a:gd name="connsiteX2090" fmla="*/ 5367530 w 8023328"/>
              <a:gd name="connsiteY2090" fmla="*/ 853339 h 2380521"/>
              <a:gd name="connsiteX2091" fmla="*/ 5382318 w 8023328"/>
              <a:gd name="connsiteY2091" fmla="*/ 865007 h 2380521"/>
              <a:gd name="connsiteX2092" fmla="*/ 5367530 w 8023328"/>
              <a:gd name="connsiteY2092" fmla="*/ 879593 h 2380521"/>
              <a:gd name="connsiteX2093" fmla="*/ 5352742 w 8023328"/>
              <a:gd name="connsiteY2093" fmla="*/ 865007 h 2380521"/>
              <a:gd name="connsiteX2094" fmla="*/ 5367530 w 8023328"/>
              <a:gd name="connsiteY2094" fmla="*/ 853339 h 2380521"/>
              <a:gd name="connsiteX2095" fmla="*/ 5296699 w 8023328"/>
              <a:gd name="connsiteY2095" fmla="*/ 853339 h 2380521"/>
              <a:gd name="connsiteX2096" fmla="*/ 5311488 w 8023328"/>
              <a:gd name="connsiteY2096" fmla="*/ 865007 h 2380521"/>
              <a:gd name="connsiteX2097" fmla="*/ 5296699 w 8023328"/>
              <a:gd name="connsiteY2097" fmla="*/ 879593 h 2380521"/>
              <a:gd name="connsiteX2098" fmla="*/ 5281910 w 8023328"/>
              <a:gd name="connsiteY2098" fmla="*/ 865007 h 2380521"/>
              <a:gd name="connsiteX2099" fmla="*/ 5296699 w 8023328"/>
              <a:gd name="connsiteY2099" fmla="*/ 853339 h 2380521"/>
              <a:gd name="connsiteX2100" fmla="*/ 5225869 w 8023328"/>
              <a:gd name="connsiteY2100" fmla="*/ 853339 h 2380521"/>
              <a:gd name="connsiteX2101" fmla="*/ 5240657 w 8023328"/>
              <a:gd name="connsiteY2101" fmla="*/ 865007 h 2380521"/>
              <a:gd name="connsiteX2102" fmla="*/ 5225869 w 8023328"/>
              <a:gd name="connsiteY2102" fmla="*/ 879593 h 2380521"/>
              <a:gd name="connsiteX2103" fmla="*/ 5211081 w 8023328"/>
              <a:gd name="connsiteY2103" fmla="*/ 865007 h 2380521"/>
              <a:gd name="connsiteX2104" fmla="*/ 5225869 w 8023328"/>
              <a:gd name="connsiteY2104" fmla="*/ 853339 h 2380521"/>
              <a:gd name="connsiteX2105" fmla="*/ 5154105 w 8023328"/>
              <a:gd name="connsiteY2105" fmla="*/ 853339 h 2380521"/>
              <a:gd name="connsiteX2106" fmla="*/ 5166502 w 8023328"/>
              <a:gd name="connsiteY2106" fmla="*/ 865007 h 2380521"/>
              <a:gd name="connsiteX2107" fmla="*/ 5154105 w 8023328"/>
              <a:gd name="connsiteY2107" fmla="*/ 879593 h 2380521"/>
              <a:gd name="connsiteX2108" fmla="*/ 5140249 w 8023328"/>
              <a:gd name="connsiteY2108" fmla="*/ 865007 h 2380521"/>
              <a:gd name="connsiteX2109" fmla="*/ 5154105 w 8023328"/>
              <a:gd name="connsiteY2109" fmla="*/ 853339 h 2380521"/>
              <a:gd name="connsiteX2110" fmla="*/ 5083276 w 8023328"/>
              <a:gd name="connsiteY2110" fmla="*/ 853339 h 2380521"/>
              <a:gd name="connsiteX2111" fmla="*/ 5095673 w 8023328"/>
              <a:gd name="connsiteY2111" fmla="*/ 865007 h 2380521"/>
              <a:gd name="connsiteX2112" fmla="*/ 5083276 w 8023328"/>
              <a:gd name="connsiteY2112" fmla="*/ 879593 h 2380521"/>
              <a:gd name="connsiteX2113" fmla="*/ 5069420 w 8023328"/>
              <a:gd name="connsiteY2113" fmla="*/ 865007 h 2380521"/>
              <a:gd name="connsiteX2114" fmla="*/ 5083276 w 8023328"/>
              <a:gd name="connsiteY2114" fmla="*/ 853339 h 2380521"/>
              <a:gd name="connsiteX2115" fmla="*/ 5012445 w 8023328"/>
              <a:gd name="connsiteY2115" fmla="*/ 853339 h 2380521"/>
              <a:gd name="connsiteX2116" fmla="*/ 5024842 w 8023328"/>
              <a:gd name="connsiteY2116" fmla="*/ 865007 h 2380521"/>
              <a:gd name="connsiteX2117" fmla="*/ 5012445 w 8023328"/>
              <a:gd name="connsiteY2117" fmla="*/ 879593 h 2380521"/>
              <a:gd name="connsiteX2118" fmla="*/ 4998589 w 8023328"/>
              <a:gd name="connsiteY2118" fmla="*/ 865007 h 2380521"/>
              <a:gd name="connsiteX2119" fmla="*/ 5012445 w 8023328"/>
              <a:gd name="connsiteY2119" fmla="*/ 853339 h 2380521"/>
              <a:gd name="connsiteX2120" fmla="*/ 4940157 w 8023328"/>
              <a:gd name="connsiteY2120" fmla="*/ 853339 h 2380521"/>
              <a:gd name="connsiteX2121" fmla="*/ 4954013 w 8023328"/>
              <a:gd name="connsiteY2121" fmla="*/ 865007 h 2380521"/>
              <a:gd name="connsiteX2122" fmla="*/ 4940157 w 8023328"/>
              <a:gd name="connsiteY2122" fmla="*/ 879593 h 2380521"/>
              <a:gd name="connsiteX2123" fmla="*/ 4927760 w 8023328"/>
              <a:gd name="connsiteY2123" fmla="*/ 865007 h 2380521"/>
              <a:gd name="connsiteX2124" fmla="*/ 4940157 w 8023328"/>
              <a:gd name="connsiteY2124" fmla="*/ 853339 h 2380521"/>
              <a:gd name="connsiteX2125" fmla="*/ 4865953 w 8023328"/>
              <a:gd name="connsiteY2125" fmla="*/ 853339 h 2380521"/>
              <a:gd name="connsiteX2126" fmla="*/ 4879809 w 8023328"/>
              <a:gd name="connsiteY2126" fmla="*/ 865007 h 2380521"/>
              <a:gd name="connsiteX2127" fmla="*/ 4865953 w 8023328"/>
              <a:gd name="connsiteY2127" fmla="*/ 879593 h 2380521"/>
              <a:gd name="connsiteX2128" fmla="*/ 4853556 w 8023328"/>
              <a:gd name="connsiteY2128" fmla="*/ 865007 h 2380521"/>
              <a:gd name="connsiteX2129" fmla="*/ 4865953 w 8023328"/>
              <a:gd name="connsiteY2129" fmla="*/ 853339 h 2380521"/>
              <a:gd name="connsiteX2130" fmla="*/ 4797514 w 8023328"/>
              <a:gd name="connsiteY2130" fmla="*/ 853339 h 2380521"/>
              <a:gd name="connsiteX2131" fmla="*/ 4812303 w 8023328"/>
              <a:gd name="connsiteY2131" fmla="*/ 865007 h 2380521"/>
              <a:gd name="connsiteX2132" fmla="*/ 4797514 w 8023328"/>
              <a:gd name="connsiteY2132" fmla="*/ 879593 h 2380521"/>
              <a:gd name="connsiteX2133" fmla="*/ 4782725 w 8023328"/>
              <a:gd name="connsiteY2133" fmla="*/ 865007 h 2380521"/>
              <a:gd name="connsiteX2134" fmla="*/ 4797514 w 8023328"/>
              <a:gd name="connsiteY2134" fmla="*/ 853339 h 2380521"/>
              <a:gd name="connsiteX2135" fmla="*/ 4726684 w 8023328"/>
              <a:gd name="connsiteY2135" fmla="*/ 853339 h 2380521"/>
              <a:gd name="connsiteX2136" fmla="*/ 4741472 w 8023328"/>
              <a:gd name="connsiteY2136" fmla="*/ 865007 h 2380521"/>
              <a:gd name="connsiteX2137" fmla="*/ 4726684 w 8023328"/>
              <a:gd name="connsiteY2137" fmla="*/ 879593 h 2380521"/>
              <a:gd name="connsiteX2138" fmla="*/ 4711896 w 8023328"/>
              <a:gd name="connsiteY2138" fmla="*/ 865007 h 2380521"/>
              <a:gd name="connsiteX2139" fmla="*/ 4726684 w 8023328"/>
              <a:gd name="connsiteY2139" fmla="*/ 853339 h 2380521"/>
              <a:gd name="connsiteX2140" fmla="*/ 4655853 w 8023328"/>
              <a:gd name="connsiteY2140" fmla="*/ 853339 h 2380521"/>
              <a:gd name="connsiteX2141" fmla="*/ 4670642 w 8023328"/>
              <a:gd name="connsiteY2141" fmla="*/ 865007 h 2380521"/>
              <a:gd name="connsiteX2142" fmla="*/ 4655853 w 8023328"/>
              <a:gd name="connsiteY2142" fmla="*/ 879593 h 2380521"/>
              <a:gd name="connsiteX2143" fmla="*/ 4641064 w 8023328"/>
              <a:gd name="connsiteY2143" fmla="*/ 865007 h 2380521"/>
              <a:gd name="connsiteX2144" fmla="*/ 4655853 w 8023328"/>
              <a:gd name="connsiteY2144" fmla="*/ 853339 h 2380521"/>
              <a:gd name="connsiteX2145" fmla="*/ 4584091 w 8023328"/>
              <a:gd name="connsiteY2145" fmla="*/ 853339 h 2380521"/>
              <a:gd name="connsiteX2146" fmla="*/ 4596488 w 8023328"/>
              <a:gd name="connsiteY2146" fmla="*/ 865007 h 2380521"/>
              <a:gd name="connsiteX2147" fmla="*/ 4584091 w 8023328"/>
              <a:gd name="connsiteY2147" fmla="*/ 879593 h 2380521"/>
              <a:gd name="connsiteX2148" fmla="*/ 4570235 w 8023328"/>
              <a:gd name="connsiteY2148" fmla="*/ 865007 h 2380521"/>
              <a:gd name="connsiteX2149" fmla="*/ 4584091 w 8023328"/>
              <a:gd name="connsiteY2149" fmla="*/ 853339 h 2380521"/>
              <a:gd name="connsiteX2150" fmla="*/ 4513260 w 8023328"/>
              <a:gd name="connsiteY2150" fmla="*/ 853339 h 2380521"/>
              <a:gd name="connsiteX2151" fmla="*/ 4525657 w 8023328"/>
              <a:gd name="connsiteY2151" fmla="*/ 865007 h 2380521"/>
              <a:gd name="connsiteX2152" fmla="*/ 4513260 w 8023328"/>
              <a:gd name="connsiteY2152" fmla="*/ 879593 h 2380521"/>
              <a:gd name="connsiteX2153" fmla="*/ 4499404 w 8023328"/>
              <a:gd name="connsiteY2153" fmla="*/ 865007 h 2380521"/>
              <a:gd name="connsiteX2154" fmla="*/ 4513260 w 8023328"/>
              <a:gd name="connsiteY2154" fmla="*/ 853339 h 2380521"/>
              <a:gd name="connsiteX2155" fmla="*/ 4439056 w 8023328"/>
              <a:gd name="connsiteY2155" fmla="*/ 853339 h 2380521"/>
              <a:gd name="connsiteX2156" fmla="*/ 4451453 w 8023328"/>
              <a:gd name="connsiteY2156" fmla="*/ 865007 h 2380521"/>
              <a:gd name="connsiteX2157" fmla="*/ 4439056 w 8023328"/>
              <a:gd name="connsiteY2157" fmla="*/ 879593 h 2380521"/>
              <a:gd name="connsiteX2158" fmla="*/ 4425200 w 8023328"/>
              <a:gd name="connsiteY2158" fmla="*/ 865007 h 2380521"/>
              <a:gd name="connsiteX2159" fmla="*/ 4439056 w 8023328"/>
              <a:gd name="connsiteY2159" fmla="*/ 853339 h 2380521"/>
              <a:gd name="connsiteX2160" fmla="*/ 4366768 w 8023328"/>
              <a:gd name="connsiteY2160" fmla="*/ 853339 h 2380521"/>
              <a:gd name="connsiteX2161" fmla="*/ 4380624 w 8023328"/>
              <a:gd name="connsiteY2161" fmla="*/ 865007 h 2380521"/>
              <a:gd name="connsiteX2162" fmla="*/ 4366768 w 8023328"/>
              <a:gd name="connsiteY2162" fmla="*/ 879593 h 2380521"/>
              <a:gd name="connsiteX2163" fmla="*/ 4354371 w 8023328"/>
              <a:gd name="connsiteY2163" fmla="*/ 867195 h 2380521"/>
              <a:gd name="connsiteX2164" fmla="*/ 4366768 w 8023328"/>
              <a:gd name="connsiteY2164" fmla="*/ 853339 h 2380521"/>
              <a:gd name="connsiteX2165" fmla="*/ 4295937 w 8023328"/>
              <a:gd name="connsiteY2165" fmla="*/ 853339 h 2380521"/>
              <a:gd name="connsiteX2166" fmla="*/ 4309793 w 8023328"/>
              <a:gd name="connsiteY2166" fmla="*/ 867195 h 2380521"/>
              <a:gd name="connsiteX2167" fmla="*/ 4295937 w 8023328"/>
              <a:gd name="connsiteY2167" fmla="*/ 879593 h 2380521"/>
              <a:gd name="connsiteX2168" fmla="*/ 4283540 w 8023328"/>
              <a:gd name="connsiteY2168" fmla="*/ 867195 h 2380521"/>
              <a:gd name="connsiteX2169" fmla="*/ 4295937 w 8023328"/>
              <a:gd name="connsiteY2169" fmla="*/ 853339 h 2380521"/>
              <a:gd name="connsiteX2170" fmla="*/ 4225107 w 8023328"/>
              <a:gd name="connsiteY2170" fmla="*/ 853339 h 2380521"/>
              <a:gd name="connsiteX2171" fmla="*/ 4238963 w 8023328"/>
              <a:gd name="connsiteY2171" fmla="*/ 867195 h 2380521"/>
              <a:gd name="connsiteX2172" fmla="*/ 4225107 w 8023328"/>
              <a:gd name="connsiteY2172" fmla="*/ 879593 h 2380521"/>
              <a:gd name="connsiteX2173" fmla="*/ 4212710 w 8023328"/>
              <a:gd name="connsiteY2173" fmla="*/ 867195 h 2380521"/>
              <a:gd name="connsiteX2174" fmla="*/ 4225107 w 8023328"/>
              <a:gd name="connsiteY2174" fmla="*/ 853339 h 2380521"/>
              <a:gd name="connsiteX2175" fmla="*/ 4153295 w 8023328"/>
              <a:gd name="connsiteY2175" fmla="*/ 853339 h 2380521"/>
              <a:gd name="connsiteX2176" fmla="*/ 4168083 w 8023328"/>
              <a:gd name="connsiteY2176" fmla="*/ 867195 h 2380521"/>
              <a:gd name="connsiteX2177" fmla="*/ 4153295 w 8023328"/>
              <a:gd name="connsiteY2177" fmla="*/ 879593 h 2380521"/>
              <a:gd name="connsiteX2178" fmla="*/ 4138507 w 8023328"/>
              <a:gd name="connsiteY2178" fmla="*/ 867195 h 2380521"/>
              <a:gd name="connsiteX2179" fmla="*/ 4153295 w 8023328"/>
              <a:gd name="connsiteY2179" fmla="*/ 853339 h 2380521"/>
              <a:gd name="connsiteX2180" fmla="*/ 4082465 w 8023328"/>
              <a:gd name="connsiteY2180" fmla="*/ 853339 h 2380521"/>
              <a:gd name="connsiteX2181" fmla="*/ 4097254 w 8023328"/>
              <a:gd name="connsiteY2181" fmla="*/ 867195 h 2380521"/>
              <a:gd name="connsiteX2182" fmla="*/ 4082465 w 8023328"/>
              <a:gd name="connsiteY2182" fmla="*/ 879593 h 2380521"/>
              <a:gd name="connsiteX2183" fmla="*/ 4067676 w 8023328"/>
              <a:gd name="connsiteY2183" fmla="*/ 867195 h 2380521"/>
              <a:gd name="connsiteX2184" fmla="*/ 4082465 w 8023328"/>
              <a:gd name="connsiteY2184" fmla="*/ 853339 h 2380521"/>
              <a:gd name="connsiteX2185" fmla="*/ 4011635 w 8023328"/>
              <a:gd name="connsiteY2185" fmla="*/ 853339 h 2380521"/>
              <a:gd name="connsiteX2186" fmla="*/ 4026423 w 8023328"/>
              <a:gd name="connsiteY2186" fmla="*/ 867195 h 2380521"/>
              <a:gd name="connsiteX2187" fmla="*/ 4011635 w 8023328"/>
              <a:gd name="connsiteY2187" fmla="*/ 879593 h 2380521"/>
              <a:gd name="connsiteX2188" fmla="*/ 3996847 w 8023328"/>
              <a:gd name="connsiteY2188" fmla="*/ 867195 h 2380521"/>
              <a:gd name="connsiteX2189" fmla="*/ 4011635 w 8023328"/>
              <a:gd name="connsiteY2189" fmla="*/ 853339 h 2380521"/>
              <a:gd name="connsiteX2190" fmla="*/ 3939871 w 8023328"/>
              <a:gd name="connsiteY2190" fmla="*/ 853339 h 2380521"/>
              <a:gd name="connsiteX2191" fmla="*/ 3952268 w 8023328"/>
              <a:gd name="connsiteY2191" fmla="*/ 867195 h 2380521"/>
              <a:gd name="connsiteX2192" fmla="*/ 3939871 w 8023328"/>
              <a:gd name="connsiteY2192" fmla="*/ 879593 h 2380521"/>
              <a:gd name="connsiteX2193" fmla="*/ 3926015 w 8023328"/>
              <a:gd name="connsiteY2193" fmla="*/ 867195 h 2380521"/>
              <a:gd name="connsiteX2194" fmla="*/ 3939871 w 8023328"/>
              <a:gd name="connsiteY2194" fmla="*/ 853339 h 2380521"/>
              <a:gd name="connsiteX2195" fmla="*/ 3869042 w 8023328"/>
              <a:gd name="connsiteY2195" fmla="*/ 853339 h 2380521"/>
              <a:gd name="connsiteX2196" fmla="*/ 3881439 w 8023328"/>
              <a:gd name="connsiteY2196" fmla="*/ 867195 h 2380521"/>
              <a:gd name="connsiteX2197" fmla="*/ 3869042 w 8023328"/>
              <a:gd name="connsiteY2197" fmla="*/ 879593 h 2380521"/>
              <a:gd name="connsiteX2198" fmla="*/ 3855186 w 8023328"/>
              <a:gd name="connsiteY2198" fmla="*/ 867195 h 2380521"/>
              <a:gd name="connsiteX2199" fmla="*/ 3869042 w 8023328"/>
              <a:gd name="connsiteY2199" fmla="*/ 853339 h 2380521"/>
              <a:gd name="connsiteX2200" fmla="*/ 3796752 w 8023328"/>
              <a:gd name="connsiteY2200" fmla="*/ 853339 h 2380521"/>
              <a:gd name="connsiteX2201" fmla="*/ 3810608 w 8023328"/>
              <a:gd name="connsiteY2201" fmla="*/ 867195 h 2380521"/>
              <a:gd name="connsiteX2202" fmla="*/ 3796752 w 8023328"/>
              <a:gd name="connsiteY2202" fmla="*/ 879593 h 2380521"/>
              <a:gd name="connsiteX2203" fmla="*/ 3784355 w 8023328"/>
              <a:gd name="connsiteY2203" fmla="*/ 867195 h 2380521"/>
              <a:gd name="connsiteX2204" fmla="*/ 3796752 w 8023328"/>
              <a:gd name="connsiteY2204" fmla="*/ 853339 h 2380521"/>
              <a:gd name="connsiteX2205" fmla="*/ 3725922 w 8023328"/>
              <a:gd name="connsiteY2205" fmla="*/ 853339 h 2380521"/>
              <a:gd name="connsiteX2206" fmla="*/ 3739778 w 8023328"/>
              <a:gd name="connsiteY2206" fmla="*/ 867195 h 2380521"/>
              <a:gd name="connsiteX2207" fmla="*/ 3725922 w 8023328"/>
              <a:gd name="connsiteY2207" fmla="*/ 879593 h 2380521"/>
              <a:gd name="connsiteX2208" fmla="*/ 3713525 w 8023328"/>
              <a:gd name="connsiteY2208" fmla="*/ 867195 h 2380521"/>
              <a:gd name="connsiteX2209" fmla="*/ 3725922 w 8023328"/>
              <a:gd name="connsiteY2209" fmla="*/ 853339 h 2380521"/>
              <a:gd name="connsiteX2210" fmla="*/ 3655091 w 8023328"/>
              <a:gd name="connsiteY2210" fmla="*/ 853339 h 2380521"/>
              <a:gd name="connsiteX2211" fmla="*/ 3668947 w 8023328"/>
              <a:gd name="connsiteY2211" fmla="*/ 867195 h 2380521"/>
              <a:gd name="connsiteX2212" fmla="*/ 3655091 w 8023328"/>
              <a:gd name="connsiteY2212" fmla="*/ 879593 h 2380521"/>
              <a:gd name="connsiteX2213" fmla="*/ 3642694 w 8023328"/>
              <a:gd name="connsiteY2213" fmla="*/ 867195 h 2380521"/>
              <a:gd name="connsiteX2214" fmla="*/ 3655091 w 8023328"/>
              <a:gd name="connsiteY2214" fmla="*/ 853339 h 2380521"/>
              <a:gd name="connsiteX2215" fmla="*/ 3583280 w 8023328"/>
              <a:gd name="connsiteY2215" fmla="*/ 853339 h 2380521"/>
              <a:gd name="connsiteX2216" fmla="*/ 3598069 w 8023328"/>
              <a:gd name="connsiteY2216" fmla="*/ 867195 h 2380521"/>
              <a:gd name="connsiteX2217" fmla="*/ 3583280 w 8023328"/>
              <a:gd name="connsiteY2217" fmla="*/ 879593 h 2380521"/>
              <a:gd name="connsiteX2218" fmla="*/ 3568491 w 8023328"/>
              <a:gd name="connsiteY2218" fmla="*/ 867195 h 2380521"/>
              <a:gd name="connsiteX2219" fmla="*/ 3583280 w 8023328"/>
              <a:gd name="connsiteY2219" fmla="*/ 853339 h 2380521"/>
              <a:gd name="connsiteX2220" fmla="*/ 3512449 w 8023328"/>
              <a:gd name="connsiteY2220" fmla="*/ 853339 h 2380521"/>
              <a:gd name="connsiteX2221" fmla="*/ 3527237 w 8023328"/>
              <a:gd name="connsiteY2221" fmla="*/ 867195 h 2380521"/>
              <a:gd name="connsiteX2222" fmla="*/ 3512449 w 8023328"/>
              <a:gd name="connsiteY2222" fmla="*/ 879593 h 2380521"/>
              <a:gd name="connsiteX2223" fmla="*/ 3497661 w 8023328"/>
              <a:gd name="connsiteY2223" fmla="*/ 867195 h 2380521"/>
              <a:gd name="connsiteX2224" fmla="*/ 3512449 w 8023328"/>
              <a:gd name="connsiteY2224" fmla="*/ 853339 h 2380521"/>
              <a:gd name="connsiteX2225" fmla="*/ 3441619 w 8023328"/>
              <a:gd name="connsiteY2225" fmla="*/ 853339 h 2380521"/>
              <a:gd name="connsiteX2226" fmla="*/ 3456408 w 8023328"/>
              <a:gd name="connsiteY2226" fmla="*/ 867195 h 2380521"/>
              <a:gd name="connsiteX2227" fmla="*/ 3441619 w 8023328"/>
              <a:gd name="connsiteY2227" fmla="*/ 879593 h 2380521"/>
              <a:gd name="connsiteX2228" fmla="*/ 3426830 w 8023328"/>
              <a:gd name="connsiteY2228" fmla="*/ 867195 h 2380521"/>
              <a:gd name="connsiteX2229" fmla="*/ 3441619 w 8023328"/>
              <a:gd name="connsiteY2229" fmla="*/ 853339 h 2380521"/>
              <a:gd name="connsiteX2230" fmla="*/ 3369857 w 8023328"/>
              <a:gd name="connsiteY2230" fmla="*/ 853339 h 2380521"/>
              <a:gd name="connsiteX2231" fmla="*/ 3382254 w 8023328"/>
              <a:gd name="connsiteY2231" fmla="*/ 867195 h 2380521"/>
              <a:gd name="connsiteX2232" fmla="*/ 3369857 w 8023328"/>
              <a:gd name="connsiteY2232" fmla="*/ 879593 h 2380521"/>
              <a:gd name="connsiteX2233" fmla="*/ 3356001 w 8023328"/>
              <a:gd name="connsiteY2233" fmla="*/ 867195 h 2380521"/>
              <a:gd name="connsiteX2234" fmla="*/ 3369857 w 8023328"/>
              <a:gd name="connsiteY2234" fmla="*/ 853339 h 2380521"/>
              <a:gd name="connsiteX2235" fmla="*/ 1013589 w 8023328"/>
              <a:gd name="connsiteY2235" fmla="*/ 853339 h 2380521"/>
              <a:gd name="connsiteX2236" fmla="*/ 1028011 w 8023328"/>
              <a:gd name="connsiteY2236" fmla="*/ 868127 h 2380521"/>
              <a:gd name="connsiteX2237" fmla="*/ 1013589 w 8023328"/>
              <a:gd name="connsiteY2237" fmla="*/ 882916 h 2380521"/>
              <a:gd name="connsiteX2238" fmla="*/ 998413 w 8023328"/>
              <a:gd name="connsiteY2238" fmla="*/ 868127 h 2380521"/>
              <a:gd name="connsiteX2239" fmla="*/ 1013589 w 8023328"/>
              <a:gd name="connsiteY2239" fmla="*/ 853339 h 2380521"/>
              <a:gd name="connsiteX2240" fmla="*/ 368059 w 8023328"/>
              <a:gd name="connsiteY2240" fmla="*/ 785881 h 2380521"/>
              <a:gd name="connsiteX2241" fmla="*/ 380456 w 8023328"/>
              <a:gd name="connsiteY2241" fmla="*/ 797549 h 2380521"/>
              <a:gd name="connsiteX2242" fmla="*/ 368059 w 8023328"/>
              <a:gd name="connsiteY2242" fmla="*/ 812135 h 2380521"/>
              <a:gd name="connsiteX2243" fmla="*/ 354203 w 8023328"/>
              <a:gd name="connsiteY2243" fmla="*/ 797549 h 2380521"/>
              <a:gd name="connsiteX2244" fmla="*/ 368059 w 8023328"/>
              <a:gd name="connsiteY2244" fmla="*/ 785881 h 2380521"/>
              <a:gd name="connsiteX2245" fmla="*/ 297226 w 8023328"/>
              <a:gd name="connsiteY2245" fmla="*/ 785881 h 2380521"/>
              <a:gd name="connsiteX2246" fmla="*/ 309624 w 8023328"/>
              <a:gd name="connsiteY2246" fmla="*/ 797549 h 2380521"/>
              <a:gd name="connsiteX2247" fmla="*/ 297226 w 8023328"/>
              <a:gd name="connsiteY2247" fmla="*/ 812135 h 2380521"/>
              <a:gd name="connsiteX2248" fmla="*/ 283371 w 8023328"/>
              <a:gd name="connsiteY2248" fmla="*/ 797549 h 2380521"/>
              <a:gd name="connsiteX2249" fmla="*/ 297226 w 8023328"/>
              <a:gd name="connsiteY2249" fmla="*/ 785881 h 2380521"/>
              <a:gd name="connsiteX2250" fmla="*/ 226398 w 8023328"/>
              <a:gd name="connsiteY2250" fmla="*/ 785881 h 2380521"/>
              <a:gd name="connsiteX2251" fmla="*/ 238797 w 8023328"/>
              <a:gd name="connsiteY2251" fmla="*/ 797549 h 2380521"/>
              <a:gd name="connsiteX2252" fmla="*/ 226398 w 8023328"/>
              <a:gd name="connsiteY2252" fmla="*/ 812135 h 2380521"/>
              <a:gd name="connsiteX2253" fmla="*/ 212542 w 8023328"/>
              <a:gd name="connsiteY2253" fmla="*/ 797549 h 2380521"/>
              <a:gd name="connsiteX2254" fmla="*/ 226398 w 8023328"/>
              <a:gd name="connsiteY2254" fmla="*/ 785881 h 2380521"/>
              <a:gd name="connsiteX2255" fmla="*/ 154101 w 8023328"/>
              <a:gd name="connsiteY2255" fmla="*/ 785881 h 2380521"/>
              <a:gd name="connsiteX2256" fmla="*/ 167957 w 8023328"/>
              <a:gd name="connsiteY2256" fmla="*/ 797549 h 2380521"/>
              <a:gd name="connsiteX2257" fmla="*/ 154101 w 8023328"/>
              <a:gd name="connsiteY2257" fmla="*/ 812135 h 2380521"/>
              <a:gd name="connsiteX2258" fmla="*/ 141704 w 8023328"/>
              <a:gd name="connsiteY2258" fmla="*/ 797549 h 2380521"/>
              <a:gd name="connsiteX2259" fmla="*/ 154101 w 8023328"/>
              <a:gd name="connsiteY2259" fmla="*/ 785881 h 2380521"/>
              <a:gd name="connsiteX2260" fmla="*/ 83272 w 8023328"/>
              <a:gd name="connsiteY2260" fmla="*/ 785881 h 2380521"/>
              <a:gd name="connsiteX2261" fmla="*/ 97128 w 8023328"/>
              <a:gd name="connsiteY2261" fmla="*/ 797549 h 2380521"/>
              <a:gd name="connsiteX2262" fmla="*/ 83272 w 8023328"/>
              <a:gd name="connsiteY2262" fmla="*/ 812135 h 2380521"/>
              <a:gd name="connsiteX2263" fmla="*/ 70874 w 8023328"/>
              <a:gd name="connsiteY2263" fmla="*/ 797549 h 2380521"/>
              <a:gd name="connsiteX2264" fmla="*/ 83272 w 8023328"/>
              <a:gd name="connsiteY2264" fmla="*/ 785881 h 2380521"/>
              <a:gd name="connsiteX2265" fmla="*/ 12036 w 8023328"/>
              <a:gd name="connsiteY2265" fmla="*/ 785881 h 2380521"/>
              <a:gd name="connsiteX2266" fmla="*/ 26277 w 8023328"/>
              <a:gd name="connsiteY2266" fmla="*/ 797549 h 2380521"/>
              <a:gd name="connsiteX2267" fmla="*/ 12036 w 8023328"/>
              <a:gd name="connsiteY2267" fmla="*/ 812135 h 2380521"/>
              <a:gd name="connsiteX2268" fmla="*/ 44 w 8023328"/>
              <a:gd name="connsiteY2268" fmla="*/ 797549 h 2380521"/>
              <a:gd name="connsiteX2269" fmla="*/ 12036 w 8023328"/>
              <a:gd name="connsiteY2269" fmla="*/ 785881 h 2380521"/>
              <a:gd name="connsiteX2270" fmla="*/ 4726684 w 8023328"/>
              <a:gd name="connsiteY2270" fmla="*/ 782507 h 2380521"/>
              <a:gd name="connsiteX2271" fmla="*/ 4741472 w 8023328"/>
              <a:gd name="connsiteY2271" fmla="*/ 794904 h 2380521"/>
              <a:gd name="connsiteX2272" fmla="*/ 4726684 w 8023328"/>
              <a:gd name="connsiteY2272" fmla="*/ 808761 h 2380521"/>
              <a:gd name="connsiteX2273" fmla="*/ 4711896 w 8023328"/>
              <a:gd name="connsiteY2273" fmla="*/ 794904 h 2380521"/>
              <a:gd name="connsiteX2274" fmla="*/ 4726684 w 8023328"/>
              <a:gd name="connsiteY2274" fmla="*/ 782507 h 2380521"/>
              <a:gd name="connsiteX2275" fmla="*/ 4655853 w 8023328"/>
              <a:gd name="connsiteY2275" fmla="*/ 782507 h 2380521"/>
              <a:gd name="connsiteX2276" fmla="*/ 4670642 w 8023328"/>
              <a:gd name="connsiteY2276" fmla="*/ 794904 h 2380521"/>
              <a:gd name="connsiteX2277" fmla="*/ 4655853 w 8023328"/>
              <a:gd name="connsiteY2277" fmla="*/ 808761 h 2380521"/>
              <a:gd name="connsiteX2278" fmla="*/ 4641064 w 8023328"/>
              <a:gd name="connsiteY2278" fmla="*/ 794904 h 2380521"/>
              <a:gd name="connsiteX2279" fmla="*/ 4655853 w 8023328"/>
              <a:gd name="connsiteY2279" fmla="*/ 782507 h 2380521"/>
              <a:gd name="connsiteX2280" fmla="*/ 4584091 w 8023328"/>
              <a:gd name="connsiteY2280" fmla="*/ 782507 h 2380521"/>
              <a:gd name="connsiteX2281" fmla="*/ 4596488 w 8023328"/>
              <a:gd name="connsiteY2281" fmla="*/ 794904 h 2380521"/>
              <a:gd name="connsiteX2282" fmla="*/ 4584091 w 8023328"/>
              <a:gd name="connsiteY2282" fmla="*/ 808761 h 2380521"/>
              <a:gd name="connsiteX2283" fmla="*/ 4570235 w 8023328"/>
              <a:gd name="connsiteY2283" fmla="*/ 794904 h 2380521"/>
              <a:gd name="connsiteX2284" fmla="*/ 4584091 w 8023328"/>
              <a:gd name="connsiteY2284" fmla="*/ 782507 h 2380521"/>
              <a:gd name="connsiteX2285" fmla="*/ 4513260 w 8023328"/>
              <a:gd name="connsiteY2285" fmla="*/ 782507 h 2380521"/>
              <a:gd name="connsiteX2286" fmla="*/ 4525657 w 8023328"/>
              <a:gd name="connsiteY2286" fmla="*/ 794904 h 2380521"/>
              <a:gd name="connsiteX2287" fmla="*/ 4513260 w 8023328"/>
              <a:gd name="connsiteY2287" fmla="*/ 808761 h 2380521"/>
              <a:gd name="connsiteX2288" fmla="*/ 4499404 w 8023328"/>
              <a:gd name="connsiteY2288" fmla="*/ 794904 h 2380521"/>
              <a:gd name="connsiteX2289" fmla="*/ 4513260 w 8023328"/>
              <a:gd name="connsiteY2289" fmla="*/ 782507 h 2380521"/>
              <a:gd name="connsiteX2290" fmla="*/ 4439056 w 8023328"/>
              <a:gd name="connsiteY2290" fmla="*/ 782507 h 2380521"/>
              <a:gd name="connsiteX2291" fmla="*/ 4451453 w 8023328"/>
              <a:gd name="connsiteY2291" fmla="*/ 794904 h 2380521"/>
              <a:gd name="connsiteX2292" fmla="*/ 4439056 w 8023328"/>
              <a:gd name="connsiteY2292" fmla="*/ 808761 h 2380521"/>
              <a:gd name="connsiteX2293" fmla="*/ 4425200 w 8023328"/>
              <a:gd name="connsiteY2293" fmla="*/ 794904 h 2380521"/>
              <a:gd name="connsiteX2294" fmla="*/ 4439056 w 8023328"/>
              <a:gd name="connsiteY2294" fmla="*/ 782507 h 2380521"/>
              <a:gd name="connsiteX2295" fmla="*/ 4366768 w 8023328"/>
              <a:gd name="connsiteY2295" fmla="*/ 782507 h 2380521"/>
              <a:gd name="connsiteX2296" fmla="*/ 4380624 w 8023328"/>
              <a:gd name="connsiteY2296" fmla="*/ 794904 h 2380521"/>
              <a:gd name="connsiteX2297" fmla="*/ 4366768 w 8023328"/>
              <a:gd name="connsiteY2297" fmla="*/ 808761 h 2380521"/>
              <a:gd name="connsiteX2298" fmla="*/ 4354371 w 8023328"/>
              <a:gd name="connsiteY2298" fmla="*/ 794904 h 2380521"/>
              <a:gd name="connsiteX2299" fmla="*/ 4366768 w 8023328"/>
              <a:gd name="connsiteY2299" fmla="*/ 782507 h 2380521"/>
              <a:gd name="connsiteX2300" fmla="*/ 4295937 w 8023328"/>
              <a:gd name="connsiteY2300" fmla="*/ 782507 h 2380521"/>
              <a:gd name="connsiteX2301" fmla="*/ 4309793 w 8023328"/>
              <a:gd name="connsiteY2301" fmla="*/ 794904 h 2380521"/>
              <a:gd name="connsiteX2302" fmla="*/ 4295937 w 8023328"/>
              <a:gd name="connsiteY2302" fmla="*/ 808761 h 2380521"/>
              <a:gd name="connsiteX2303" fmla="*/ 4283540 w 8023328"/>
              <a:gd name="connsiteY2303" fmla="*/ 794904 h 2380521"/>
              <a:gd name="connsiteX2304" fmla="*/ 4295937 w 8023328"/>
              <a:gd name="connsiteY2304" fmla="*/ 782507 h 2380521"/>
              <a:gd name="connsiteX2305" fmla="*/ 4225107 w 8023328"/>
              <a:gd name="connsiteY2305" fmla="*/ 782507 h 2380521"/>
              <a:gd name="connsiteX2306" fmla="*/ 4238963 w 8023328"/>
              <a:gd name="connsiteY2306" fmla="*/ 794904 h 2380521"/>
              <a:gd name="connsiteX2307" fmla="*/ 4225107 w 8023328"/>
              <a:gd name="connsiteY2307" fmla="*/ 808761 h 2380521"/>
              <a:gd name="connsiteX2308" fmla="*/ 4212710 w 8023328"/>
              <a:gd name="connsiteY2308" fmla="*/ 794904 h 2380521"/>
              <a:gd name="connsiteX2309" fmla="*/ 4225107 w 8023328"/>
              <a:gd name="connsiteY2309" fmla="*/ 782507 h 2380521"/>
              <a:gd name="connsiteX2310" fmla="*/ 4153295 w 8023328"/>
              <a:gd name="connsiteY2310" fmla="*/ 782507 h 2380521"/>
              <a:gd name="connsiteX2311" fmla="*/ 4168083 w 8023328"/>
              <a:gd name="connsiteY2311" fmla="*/ 794904 h 2380521"/>
              <a:gd name="connsiteX2312" fmla="*/ 4153295 w 8023328"/>
              <a:gd name="connsiteY2312" fmla="*/ 808761 h 2380521"/>
              <a:gd name="connsiteX2313" fmla="*/ 4138507 w 8023328"/>
              <a:gd name="connsiteY2313" fmla="*/ 794904 h 2380521"/>
              <a:gd name="connsiteX2314" fmla="*/ 4153295 w 8023328"/>
              <a:gd name="connsiteY2314" fmla="*/ 782507 h 2380521"/>
              <a:gd name="connsiteX2315" fmla="*/ 4082465 w 8023328"/>
              <a:gd name="connsiteY2315" fmla="*/ 782507 h 2380521"/>
              <a:gd name="connsiteX2316" fmla="*/ 4097254 w 8023328"/>
              <a:gd name="connsiteY2316" fmla="*/ 794904 h 2380521"/>
              <a:gd name="connsiteX2317" fmla="*/ 4082465 w 8023328"/>
              <a:gd name="connsiteY2317" fmla="*/ 808761 h 2380521"/>
              <a:gd name="connsiteX2318" fmla="*/ 4067676 w 8023328"/>
              <a:gd name="connsiteY2318" fmla="*/ 794904 h 2380521"/>
              <a:gd name="connsiteX2319" fmla="*/ 4082465 w 8023328"/>
              <a:gd name="connsiteY2319" fmla="*/ 782507 h 2380521"/>
              <a:gd name="connsiteX2320" fmla="*/ 4010703 w 8023328"/>
              <a:gd name="connsiteY2320" fmla="*/ 782507 h 2380521"/>
              <a:gd name="connsiteX2321" fmla="*/ 4023100 w 8023328"/>
              <a:gd name="connsiteY2321" fmla="*/ 794904 h 2380521"/>
              <a:gd name="connsiteX2322" fmla="*/ 4010703 w 8023328"/>
              <a:gd name="connsiteY2322" fmla="*/ 808761 h 2380521"/>
              <a:gd name="connsiteX2323" fmla="*/ 3996847 w 8023328"/>
              <a:gd name="connsiteY2323" fmla="*/ 794904 h 2380521"/>
              <a:gd name="connsiteX2324" fmla="*/ 4010703 w 8023328"/>
              <a:gd name="connsiteY2324" fmla="*/ 782507 h 2380521"/>
              <a:gd name="connsiteX2325" fmla="*/ 3939871 w 8023328"/>
              <a:gd name="connsiteY2325" fmla="*/ 782507 h 2380521"/>
              <a:gd name="connsiteX2326" fmla="*/ 3952268 w 8023328"/>
              <a:gd name="connsiteY2326" fmla="*/ 794904 h 2380521"/>
              <a:gd name="connsiteX2327" fmla="*/ 3939871 w 8023328"/>
              <a:gd name="connsiteY2327" fmla="*/ 808761 h 2380521"/>
              <a:gd name="connsiteX2328" fmla="*/ 3926015 w 8023328"/>
              <a:gd name="connsiteY2328" fmla="*/ 794904 h 2380521"/>
              <a:gd name="connsiteX2329" fmla="*/ 3939871 w 8023328"/>
              <a:gd name="connsiteY2329" fmla="*/ 782507 h 2380521"/>
              <a:gd name="connsiteX2330" fmla="*/ 3869042 w 8023328"/>
              <a:gd name="connsiteY2330" fmla="*/ 782507 h 2380521"/>
              <a:gd name="connsiteX2331" fmla="*/ 3881439 w 8023328"/>
              <a:gd name="connsiteY2331" fmla="*/ 794904 h 2380521"/>
              <a:gd name="connsiteX2332" fmla="*/ 3869042 w 8023328"/>
              <a:gd name="connsiteY2332" fmla="*/ 808761 h 2380521"/>
              <a:gd name="connsiteX2333" fmla="*/ 3855186 w 8023328"/>
              <a:gd name="connsiteY2333" fmla="*/ 794904 h 2380521"/>
              <a:gd name="connsiteX2334" fmla="*/ 3869042 w 8023328"/>
              <a:gd name="connsiteY2334" fmla="*/ 782507 h 2380521"/>
              <a:gd name="connsiteX2335" fmla="*/ 3796752 w 8023328"/>
              <a:gd name="connsiteY2335" fmla="*/ 782507 h 2380521"/>
              <a:gd name="connsiteX2336" fmla="*/ 3810608 w 8023328"/>
              <a:gd name="connsiteY2336" fmla="*/ 796363 h 2380521"/>
              <a:gd name="connsiteX2337" fmla="*/ 3796752 w 8023328"/>
              <a:gd name="connsiteY2337" fmla="*/ 808761 h 2380521"/>
              <a:gd name="connsiteX2338" fmla="*/ 3784355 w 8023328"/>
              <a:gd name="connsiteY2338" fmla="*/ 796363 h 2380521"/>
              <a:gd name="connsiteX2339" fmla="*/ 3796752 w 8023328"/>
              <a:gd name="connsiteY2339" fmla="*/ 782507 h 2380521"/>
              <a:gd name="connsiteX2340" fmla="*/ 3725922 w 8023328"/>
              <a:gd name="connsiteY2340" fmla="*/ 782507 h 2380521"/>
              <a:gd name="connsiteX2341" fmla="*/ 3739778 w 8023328"/>
              <a:gd name="connsiteY2341" fmla="*/ 796363 h 2380521"/>
              <a:gd name="connsiteX2342" fmla="*/ 3725922 w 8023328"/>
              <a:gd name="connsiteY2342" fmla="*/ 808761 h 2380521"/>
              <a:gd name="connsiteX2343" fmla="*/ 3713525 w 8023328"/>
              <a:gd name="connsiteY2343" fmla="*/ 796363 h 2380521"/>
              <a:gd name="connsiteX2344" fmla="*/ 3725922 w 8023328"/>
              <a:gd name="connsiteY2344" fmla="*/ 782507 h 2380521"/>
              <a:gd name="connsiteX2345" fmla="*/ 3655091 w 8023328"/>
              <a:gd name="connsiteY2345" fmla="*/ 782507 h 2380521"/>
              <a:gd name="connsiteX2346" fmla="*/ 3668947 w 8023328"/>
              <a:gd name="connsiteY2346" fmla="*/ 796363 h 2380521"/>
              <a:gd name="connsiteX2347" fmla="*/ 3655091 w 8023328"/>
              <a:gd name="connsiteY2347" fmla="*/ 808761 h 2380521"/>
              <a:gd name="connsiteX2348" fmla="*/ 3642694 w 8023328"/>
              <a:gd name="connsiteY2348" fmla="*/ 796363 h 2380521"/>
              <a:gd name="connsiteX2349" fmla="*/ 3655091 w 8023328"/>
              <a:gd name="connsiteY2349" fmla="*/ 782507 h 2380521"/>
              <a:gd name="connsiteX2350" fmla="*/ 3583280 w 8023328"/>
              <a:gd name="connsiteY2350" fmla="*/ 782507 h 2380521"/>
              <a:gd name="connsiteX2351" fmla="*/ 3598069 w 8023328"/>
              <a:gd name="connsiteY2351" fmla="*/ 796363 h 2380521"/>
              <a:gd name="connsiteX2352" fmla="*/ 3583280 w 8023328"/>
              <a:gd name="connsiteY2352" fmla="*/ 808761 h 2380521"/>
              <a:gd name="connsiteX2353" fmla="*/ 3568491 w 8023328"/>
              <a:gd name="connsiteY2353" fmla="*/ 796363 h 2380521"/>
              <a:gd name="connsiteX2354" fmla="*/ 3583280 w 8023328"/>
              <a:gd name="connsiteY2354" fmla="*/ 782507 h 2380521"/>
              <a:gd name="connsiteX2355" fmla="*/ 3512449 w 8023328"/>
              <a:gd name="connsiteY2355" fmla="*/ 782507 h 2380521"/>
              <a:gd name="connsiteX2356" fmla="*/ 3527237 w 8023328"/>
              <a:gd name="connsiteY2356" fmla="*/ 796363 h 2380521"/>
              <a:gd name="connsiteX2357" fmla="*/ 3512449 w 8023328"/>
              <a:gd name="connsiteY2357" fmla="*/ 808761 h 2380521"/>
              <a:gd name="connsiteX2358" fmla="*/ 3497661 w 8023328"/>
              <a:gd name="connsiteY2358" fmla="*/ 796363 h 2380521"/>
              <a:gd name="connsiteX2359" fmla="*/ 3512449 w 8023328"/>
              <a:gd name="connsiteY2359" fmla="*/ 782507 h 2380521"/>
              <a:gd name="connsiteX2360" fmla="*/ 3441619 w 8023328"/>
              <a:gd name="connsiteY2360" fmla="*/ 782507 h 2380521"/>
              <a:gd name="connsiteX2361" fmla="*/ 3456408 w 8023328"/>
              <a:gd name="connsiteY2361" fmla="*/ 796363 h 2380521"/>
              <a:gd name="connsiteX2362" fmla="*/ 3441619 w 8023328"/>
              <a:gd name="connsiteY2362" fmla="*/ 808761 h 2380521"/>
              <a:gd name="connsiteX2363" fmla="*/ 3426830 w 8023328"/>
              <a:gd name="connsiteY2363" fmla="*/ 796363 h 2380521"/>
              <a:gd name="connsiteX2364" fmla="*/ 3441619 w 8023328"/>
              <a:gd name="connsiteY2364" fmla="*/ 782507 h 2380521"/>
              <a:gd name="connsiteX2365" fmla="*/ 3369857 w 8023328"/>
              <a:gd name="connsiteY2365" fmla="*/ 782507 h 2380521"/>
              <a:gd name="connsiteX2366" fmla="*/ 3382254 w 8023328"/>
              <a:gd name="connsiteY2366" fmla="*/ 796363 h 2380521"/>
              <a:gd name="connsiteX2367" fmla="*/ 3369857 w 8023328"/>
              <a:gd name="connsiteY2367" fmla="*/ 808761 h 2380521"/>
              <a:gd name="connsiteX2368" fmla="*/ 3356001 w 8023328"/>
              <a:gd name="connsiteY2368" fmla="*/ 796363 h 2380521"/>
              <a:gd name="connsiteX2369" fmla="*/ 3369857 w 8023328"/>
              <a:gd name="connsiteY2369" fmla="*/ 782507 h 2380521"/>
              <a:gd name="connsiteX2370" fmla="*/ 3299083 w 8023328"/>
              <a:gd name="connsiteY2370" fmla="*/ 782507 h 2380521"/>
              <a:gd name="connsiteX2371" fmla="*/ 3311480 w 8023328"/>
              <a:gd name="connsiteY2371" fmla="*/ 796363 h 2380521"/>
              <a:gd name="connsiteX2372" fmla="*/ 3299083 w 8023328"/>
              <a:gd name="connsiteY2372" fmla="*/ 808761 h 2380521"/>
              <a:gd name="connsiteX2373" fmla="*/ 3285229 w 8023328"/>
              <a:gd name="connsiteY2373" fmla="*/ 796363 h 2380521"/>
              <a:gd name="connsiteX2374" fmla="*/ 3299083 w 8023328"/>
              <a:gd name="connsiteY2374" fmla="*/ 782507 h 2380521"/>
              <a:gd name="connsiteX2375" fmla="*/ 3228250 w 8023328"/>
              <a:gd name="connsiteY2375" fmla="*/ 782507 h 2380521"/>
              <a:gd name="connsiteX2376" fmla="*/ 3240649 w 8023328"/>
              <a:gd name="connsiteY2376" fmla="*/ 796363 h 2380521"/>
              <a:gd name="connsiteX2377" fmla="*/ 3228250 w 8023328"/>
              <a:gd name="connsiteY2377" fmla="*/ 808761 h 2380521"/>
              <a:gd name="connsiteX2378" fmla="*/ 3214395 w 8023328"/>
              <a:gd name="connsiteY2378" fmla="*/ 796363 h 2380521"/>
              <a:gd name="connsiteX2379" fmla="*/ 3228250 w 8023328"/>
              <a:gd name="connsiteY2379" fmla="*/ 782507 h 2380521"/>
              <a:gd name="connsiteX2380" fmla="*/ 3152591 w 8023328"/>
              <a:gd name="connsiteY2380" fmla="*/ 782507 h 2380521"/>
              <a:gd name="connsiteX2381" fmla="*/ 3166447 w 8023328"/>
              <a:gd name="connsiteY2381" fmla="*/ 796363 h 2380521"/>
              <a:gd name="connsiteX2382" fmla="*/ 3152591 w 8023328"/>
              <a:gd name="connsiteY2382" fmla="*/ 808761 h 2380521"/>
              <a:gd name="connsiteX2383" fmla="*/ 3140193 w 8023328"/>
              <a:gd name="connsiteY2383" fmla="*/ 796363 h 2380521"/>
              <a:gd name="connsiteX2384" fmla="*/ 3152591 w 8023328"/>
              <a:gd name="connsiteY2384" fmla="*/ 782507 h 2380521"/>
              <a:gd name="connsiteX2385" fmla="*/ 1226672 w 8023328"/>
              <a:gd name="connsiteY2385" fmla="*/ 782507 h 2380521"/>
              <a:gd name="connsiteX2386" fmla="*/ 1240529 w 8023328"/>
              <a:gd name="connsiteY2386" fmla="*/ 796926 h 2380521"/>
              <a:gd name="connsiteX2387" fmla="*/ 1226672 w 8023328"/>
              <a:gd name="connsiteY2387" fmla="*/ 812105 h 2380521"/>
              <a:gd name="connsiteX2388" fmla="*/ 1214283 w 8023328"/>
              <a:gd name="connsiteY2388" fmla="*/ 796926 h 2380521"/>
              <a:gd name="connsiteX2389" fmla="*/ 1226672 w 8023328"/>
              <a:gd name="connsiteY2389" fmla="*/ 782507 h 2380521"/>
              <a:gd name="connsiteX2390" fmla="*/ 1154869 w 8023328"/>
              <a:gd name="connsiteY2390" fmla="*/ 782507 h 2380521"/>
              <a:gd name="connsiteX2391" fmla="*/ 1169658 w 8023328"/>
              <a:gd name="connsiteY2391" fmla="*/ 796926 h 2380521"/>
              <a:gd name="connsiteX2392" fmla="*/ 1154869 w 8023328"/>
              <a:gd name="connsiteY2392" fmla="*/ 812105 h 2380521"/>
              <a:gd name="connsiteX2393" fmla="*/ 1140080 w 8023328"/>
              <a:gd name="connsiteY2393" fmla="*/ 796926 h 2380521"/>
              <a:gd name="connsiteX2394" fmla="*/ 1154869 w 8023328"/>
              <a:gd name="connsiteY2394" fmla="*/ 782507 h 2380521"/>
              <a:gd name="connsiteX2395" fmla="*/ 1084040 w 8023328"/>
              <a:gd name="connsiteY2395" fmla="*/ 782507 h 2380521"/>
              <a:gd name="connsiteX2396" fmla="*/ 1098826 w 8023328"/>
              <a:gd name="connsiteY2396" fmla="*/ 796926 h 2380521"/>
              <a:gd name="connsiteX2397" fmla="*/ 1084040 w 8023328"/>
              <a:gd name="connsiteY2397" fmla="*/ 812105 h 2380521"/>
              <a:gd name="connsiteX2398" fmla="*/ 1069250 w 8023328"/>
              <a:gd name="connsiteY2398" fmla="*/ 796926 h 2380521"/>
              <a:gd name="connsiteX2399" fmla="*/ 1084040 w 8023328"/>
              <a:gd name="connsiteY2399" fmla="*/ 782507 h 2380521"/>
              <a:gd name="connsiteX2400" fmla="*/ 1013594 w 8023328"/>
              <a:gd name="connsiteY2400" fmla="*/ 782507 h 2380521"/>
              <a:gd name="connsiteX2401" fmla="*/ 1028015 w 8023328"/>
              <a:gd name="connsiteY2401" fmla="*/ 796926 h 2380521"/>
              <a:gd name="connsiteX2402" fmla="*/ 1013594 w 8023328"/>
              <a:gd name="connsiteY2402" fmla="*/ 812105 h 2380521"/>
              <a:gd name="connsiteX2403" fmla="*/ 998417 w 8023328"/>
              <a:gd name="connsiteY2403" fmla="*/ 796926 h 2380521"/>
              <a:gd name="connsiteX2404" fmla="*/ 1013594 w 8023328"/>
              <a:gd name="connsiteY2404" fmla="*/ 782507 h 2380521"/>
              <a:gd name="connsiteX2405" fmla="*/ 941447 w 8023328"/>
              <a:gd name="connsiteY2405" fmla="*/ 782507 h 2380521"/>
              <a:gd name="connsiteX2406" fmla="*/ 953844 w 8023328"/>
              <a:gd name="connsiteY2406" fmla="*/ 796926 h 2380521"/>
              <a:gd name="connsiteX2407" fmla="*/ 941447 w 8023328"/>
              <a:gd name="connsiteY2407" fmla="*/ 812105 h 2380521"/>
              <a:gd name="connsiteX2408" fmla="*/ 927591 w 8023328"/>
              <a:gd name="connsiteY2408" fmla="*/ 796926 h 2380521"/>
              <a:gd name="connsiteX2409" fmla="*/ 941447 w 8023328"/>
              <a:gd name="connsiteY2409" fmla="*/ 782507 h 2380521"/>
              <a:gd name="connsiteX2410" fmla="*/ 870615 w 8023328"/>
              <a:gd name="connsiteY2410" fmla="*/ 782507 h 2380521"/>
              <a:gd name="connsiteX2411" fmla="*/ 883013 w 8023328"/>
              <a:gd name="connsiteY2411" fmla="*/ 796926 h 2380521"/>
              <a:gd name="connsiteX2412" fmla="*/ 870615 w 8023328"/>
              <a:gd name="connsiteY2412" fmla="*/ 812105 h 2380521"/>
              <a:gd name="connsiteX2413" fmla="*/ 856759 w 8023328"/>
              <a:gd name="connsiteY2413" fmla="*/ 796926 h 2380521"/>
              <a:gd name="connsiteX2414" fmla="*/ 870615 w 8023328"/>
              <a:gd name="connsiteY2414" fmla="*/ 782507 h 2380521"/>
              <a:gd name="connsiteX2415" fmla="*/ 799784 w 8023328"/>
              <a:gd name="connsiteY2415" fmla="*/ 782507 h 2380521"/>
              <a:gd name="connsiteX2416" fmla="*/ 812183 w 8023328"/>
              <a:gd name="connsiteY2416" fmla="*/ 796926 h 2380521"/>
              <a:gd name="connsiteX2417" fmla="*/ 799784 w 8023328"/>
              <a:gd name="connsiteY2417" fmla="*/ 812105 h 2380521"/>
              <a:gd name="connsiteX2418" fmla="*/ 785929 w 8023328"/>
              <a:gd name="connsiteY2418" fmla="*/ 796926 h 2380521"/>
              <a:gd name="connsiteX2419" fmla="*/ 799784 w 8023328"/>
              <a:gd name="connsiteY2419" fmla="*/ 782507 h 2380521"/>
              <a:gd name="connsiteX2420" fmla="*/ 724123 w 8023328"/>
              <a:gd name="connsiteY2420" fmla="*/ 782507 h 2380521"/>
              <a:gd name="connsiteX2421" fmla="*/ 737981 w 8023328"/>
              <a:gd name="connsiteY2421" fmla="*/ 796926 h 2380521"/>
              <a:gd name="connsiteX2422" fmla="*/ 724123 w 8023328"/>
              <a:gd name="connsiteY2422" fmla="*/ 812105 h 2380521"/>
              <a:gd name="connsiteX2423" fmla="*/ 711726 w 8023328"/>
              <a:gd name="connsiteY2423" fmla="*/ 796926 h 2380521"/>
              <a:gd name="connsiteX2424" fmla="*/ 724123 w 8023328"/>
              <a:gd name="connsiteY2424" fmla="*/ 782507 h 2380521"/>
              <a:gd name="connsiteX2425" fmla="*/ 653293 w 8023328"/>
              <a:gd name="connsiteY2425" fmla="*/ 782507 h 2380521"/>
              <a:gd name="connsiteX2426" fmla="*/ 667149 w 8023328"/>
              <a:gd name="connsiteY2426" fmla="*/ 796926 h 2380521"/>
              <a:gd name="connsiteX2427" fmla="*/ 653293 w 8023328"/>
              <a:gd name="connsiteY2427" fmla="*/ 812105 h 2380521"/>
              <a:gd name="connsiteX2428" fmla="*/ 640896 w 8023328"/>
              <a:gd name="connsiteY2428" fmla="*/ 796926 h 2380521"/>
              <a:gd name="connsiteX2429" fmla="*/ 653293 w 8023328"/>
              <a:gd name="connsiteY2429" fmla="*/ 782507 h 2380521"/>
              <a:gd name="connsiteX2430" fmla="*/ 584855 w 8023328"/>
              <a:gd name="connsiteY2430" fmla="*/ 782507 h 2380521"/>
              <a:gd name="connsiteX2431" fmla="*/ 599643 w 8023328"/>
              <a:gd name="connsiteY2431" fmla="*/ 796926 h 2380521"/>
              <a:gd name="connsiteX2432" fmla="*/ 584855 w 8023328"/>
              <a:gd name="connsiteY2432" fmla="*/ 812105 h 2380521"/>
              <a:gd name="connsiteX2433" fmla="*/ 570066 w 8023328"/>
              <a:gd name="connsiteY2433" fmla="*/ 796926 h 2380521"/>
              <a:gd name="connsiteX2434" fmla="*/ 584855 w 8023328"/>
              <a:gd name="connsiteY2434" fmla="*/ 782507 h 2380521"/>
              <a:gd name="connsiteX2435" fmla="*/ 513654 w 8023328"/>
              <a:gd name="connsiteY2435" fmla="*/ 782507 h 2380521"/>
              <a:gd name="connsiteX2436" fmla="*/ 528831 w 8023328"/>
              <a:gd name="connsiteY2436" fmla="*/ 796926 h 2380521"/>
              <a:gd name="connsiteX2437" fmla="*/ 513654 w 8023328"/>
              <a:gd name="connsiteY2437" fmla="*/ 812105 h 2380521"/>
              <a:gd name="connsiteX2438" fmla="*/ 499235 w 8023328"/>
              <a:gd name="connsiteY2438" fmla="*/ 796926 h 2380521"/>
              <a:gd name="connsiteX2439" fmla="*/ 513654 w 8023328"/>
              <a:gd name="connsiteY2439" fmla="*/ 782507 h 2380521"/>
              <a:gd name="connsiteX2440" fmla="*/ 439821 w 8023328"/>
              <a:gd name="connsiteY2440" fmla="*/ 782507 h 2380521"/>
              <a:gd name="connsiteX2441" fmla="*/ 454611 w 8023328"/>
              <a:gd name="connsiteY2441" fmla="*/ 796926 h 2380521"/>
              <a:gd name="connsiteX2442" fmla="*/ 439821 w 8023328"/>
              <a:gd name="connsiteY2442" fmla="*/ 812105 h 2380521"/>
              <a:gd name="connsiteX2443" fmla="*/ 425033 w 8023328"/>
              <a:gd name="connsiteY2443" fmla="*/ 796926 h 2380521"/>
              <a:gd name="connsiteX2444" fmla="*/ 439821 w 8023328"/>
              <a:gd name="connsiteY2444" fmla="*/ 782507 h 2380521"/>
              <a:gd name="connsiteX2445" fmla="*/ 4439056 w 8023328"/>
              <a:gd name="connsiteY2445" fmla="*/ 711678 h 2380521"/>
              <a:gd name="connsiteX2446" fmla="*/ 4451453 w 8023328"/>
              <a:gd name="connsiteY2446" fmla="*/ 724075 h 2380521"/>
              <a:gd name="connsiteX2447" fmla="*/ 4439056 w 8023328"/>
              <a:gd name="connsiteY2447" fmla="*/ 737932 h 2380521"/>
              <a:gd name="connsiteX2448" fmla="*/ 4425200 w 8023328"/>
              <a:gd name="connsiteY2448" fmla="*/ 724075 h 2380521"/>
              <a:gd name="connsiteX2449" fmla="*/ 4439056 w 8023328"/>
              <a:gd name="connsiteY2449" fmla="*/ 711678 h 2380521"/>
              <a:gd name="connsiteX2450" fmla="*/ 4366768 w 8023328"/>
              <a:gd name="connsiteY2450" fmla="*/ 711678 h 2380521"/>
              <a:gd name="connsiteX2451" fmla="*/ 4380624 w 8023328"/>
              <a:gd name="connsiteY2451" fmla="*/ 724075 h 2380521"/>
              <a:gd name="connsiteX2452" fmla="*/ 4366768 w 8023328"/>
              <a:gd name="connsiteY2452" fmla="*/ 737932 h 2380521"/>
              <a:gd name="connsiteX2453" fmla="*/ 4354371 w 8023328"/>
              <a:gd name="connsiteY2453" fmla="*/ 724075 h 2380521"/>
              <a:gd name="connsiteX2454" fmla="*/ 4366768 w 8023328"/>
              <a:gd name="connsiteY2454" fmla="*/ 711678 h 2380521"/>
              <a:gd name="connsiteX2455" fmla="*/ 4295937 w 8023328"/>
              <a:gd name="connsiteY2455" fmla="*/ 711678 h 2380521"/>
              <a:gd name="connsiteX2456" fmla="*/ 4309793 w 8023328"/>
              <a:gd name="connsiteY2456" fmla="*/ 724075 h 2380521"/>
              <a:gd name="connsiteX2457" fmla="*/ 4295937 w 8023328"/>
              <a:gd name="connsiteY2457" fmla="*/ 737932 h 2380521"/>
              <a:gd name="connsiteX2458" fmla="*/ 4283540 w 8023328"/>
              <a:gd name="connsiteY2458" fmla="*/ 724075 h 2380521"/>
              <a:gd name="connsiteX2459" fmla="*/ 4295937 w 8023328"/>
              <a:gd name="connsiteY2459" fmla="*/ 711678 h 2380521"/>
              <a:gd name="connsiteX2460" fmla="*/ 4225107 w 8023328"/>
              <a:gd name="connsiteY2460" fmla="*/ 711678 h 2380521"/>
              <a:gd name="connsiteX2461" fmla="*/ 4238963 w 8023328"/>
              <a:gd name="connsiteY2461" fmla="*/ 724075 h 2380521"/>
              <a:gd name="connsiteX2462" fmla="*/ 4225107 w 8023328"/>
              <a:gd name="connsiteY2462" fmla="*/ 737932 h 2380521"/>
              <a:gd name="connsiteX2463" fmla="*/ 4212710 w 8023328"/>
              <a:gd name="connsiteY2463" fmla="*/ 724075 h 2380521"/>
              <a:gd name="connsiteX2464" fmla="*/ 4225107 w 8023328"/>
              <a:gd name="connsiteY2464" fmla="*/ 711678 h 2380521"/>
              <a:gd name="connsiteX2465" fmla="*/ 4153295 w 8023328"/>
              <a:gd name="connsiteY2465" fmla="*/ 711678 h 2380521"/>
              <a:gd name="connsiteX2466" fmla="*/ 4168083 w 8023328"/>
              <a:gd name="connsiteY2466" fmla="*/ 724075 h 2380521"/>
              <a:gd name="connsiteX2467" fmla="*/ 4153295 w 8023328"/>
              <a:gd name="connsiteY2467" fmla="*/ 737932 h 2380521"/>
              <a:gd name="connsiteX2468" fmla="*/ 4138507 w 8023328"/>
              <a:gd name="connsiteY2468" fmla="*/ 724075 h 2380521"/>
              <a:gd name="connsiteX2469" fmla="*/ 4153295 w 8023328"/>
              <a:gd name="connsiteY2469" fmla="*/ 711678 h 2380521"/>
              <a:gd name="connsiteX2470" fmla="*/ 4082465 w 8023328"/>
              <a:gd name="connsiteY2470" fmla="*/ 711678 h 2380521"/>
              <a:gd name="connsiteX2471" fmla="*/ 4097254 w 8023328"/>
              <a:gd name="connsiteY2471" fmla="*/ 724075 h 2380521"/>
              <a:gd name="connsiteX2472" fmla="*/ 4082465 w 8023328"/>
              <a:gd name="connsiteY2472" fmla="*/ 737932 h 2380521"/>
              <a:gd name="connsiteX2473" fmla="*/ 4067676 w 8023328"/>
              <a:gd name="connsiteY2473" fmla="*/ 724075 h 2380521"/>
              <a:gd name="connsiteX2474" fmla="*/ 4082465 w 8023328"/>
              <a:gd name="connsiteY2474" fmla="*/ 711678 h 2380521"/>
              <a:gd name="connsiteX2475" fmla="*/ 4010703 w 8023328"/>
              <a:gd name="connsiteY2475" fmla="*/ 711678 h 2380521"/>
              <a:gd name="connsiteX2476" fmla="*/ 4023100 w 8023328"/>
              <a:gd name="connsiteY2476" fmla="*/ 724075 h 2380521"/>
              <a:gd name="connsiteX2477" fmla="*/ 4010703 w 8023328"/>
              <a:gd name="connsiteY2477" fmla="*/ 737932 h 2380521"/>
              <a:gd name="connsiteX2478" fmla="*/ 3996847 w 8023328"/>
              <a:gd name="connsiteY2478" fmla="*/ 724075 h 2380521"/>
              <a:gd name="connsiteX2479" fmla="*/ 4010703 w 8023328"/>
              <a:gd name="connsiteY2479" fmla="*/ 711678 h 2380521"/>
              <a:gd name="connsiteX2480" fmla="*/ 3939871 w 8023328"/>
              <a:gd name="connsiteY2480" fmla="*/ 711678 h 2380521"/>
              <a:gd name="connsiteX2481" fmla="*/ 3952268 w 8023328"/>
              <a:gd name="connsiteY2481" fmla="*/ 724075 h 2380521"/>
              <a:gd name="connsiteX2482" fmla="*/ 3939871 w 8023328"/>
              <a:gd name="connsiteY2482" fmla="*/ 737932 h 2380521"/>
              <a:gd name="connsiteX2483" fmla="*/ 3926015 w 8023328"/>
              <a:gd name="connsiteY2483" fmla="*/ 724075 h 2380521"/>
              <a:gd name="connsiteX2484" fmla="*/ 3939871 w 8023328"/>
              <a:gd name="connsiteY2484" fmla="*/ 711678 h 2380521"/>
              <a:gd name="connsiteX2485" fmla="*/ 3869042 w 8023328"/>
              <a:gd name="connsiteY2485" fmla="*/ 711678 h 2380521"/>
              <a:gd name="connsiteX2486" fmla="*/ 3881439 w 8023328"/>
              <a:gd name="connsiteY2486" fmla="*/ 724075 h 2380521"/>
              <a:gd name="connsiteX2487" fmla="*/ 3869042 w 8023328"/>
              <a:gd name="connsiteY2487" fmla="*/ 737932 h 2380521"/>
              <a:gd name="connsiteX2488" fmla="*/ 3855186 w 8023328"/>
              <a:gd name="connsiteY2488" fmla="*/ 724075 h 2380521"/>
              <a:gd name="connsiteX2489" fmla="*/ 3869042 w 8023328"/>
              <a:gd name="connsiteY2489" fmla="*/ 711678 h 2380521"/>
              <a:gd name="connsiteX2490" fmla="*/ 3796752 w 8023328"/>
              <a:gd name="connsiteY2490" fmla="*/ 711678 h 2380521"/>
              <a:gd name="connsiteX2491" fmla="*/ 3810608 w 8023328"/>
              <a:gd name="connsiteY2491" fmla="*/ 724075 h 2380521"/>
              <a:gd name="connsiteX2492" fmla="*/ 3796752 w 8023328"/>
              <a:gd name="connsiteY2492" fmla="*/ 737932 h 2380521"/>
              <a:gd name="connsiteX2493" fmla="*/ 3784355 w 8023328"/>
              <a:gd name="connsiteY2493" fmla="*/ 724075 h 2380521"/>
              <a:gd name="connsiteX2494" fmla="*/ 3796752 w 8023328"/>
              <a:gd name="connsiteY2494" fmla="*/ 711678 h 2380521"/>
              <a:gd name="connsiteX2495" fmla="*/ 3725922 w 8023328"/>
              <a:gd name="connsiteY2495" fmla="*/ 711678 h 2380521"/>
              <a:gd name="connsiteX2496" fmla="*/ 3739778 w 8023328"/>
              <a:gd name="connsiteY2496" fmla="*/ 724075 h 2380521"/>
              <a:gd name="connsiteX2497" fmla="*/ 3725922 w 8023328"/>
              <a:gd name="connsiteY2497" fmla="*/ 737932 h 2380521"/>
              <a:gd name="connsiteX2498" fmla="*/ 3713525 w 8023328"/>
              <a:gd name="connsiteY2498" fmla="*/ 724075 h 2380521"/>
              <a:gd name="connsiteX2499" fmla="*/ 3725922 w 8023328"/>
              <a:gd name="connsiteY2499" fmla="*/ 711678 h 2380521"/>
              <a:gd name="connsiteX2500" fmla="*/ 3655091 w 8023328"/>
              <a:gd name="connsiteY2500" fmla="*/ 711678 h 2380521"/>
              <a:gd name="connsiteX2501" fmla="*/ 3668947 w 8023328"/>
              <a:gd name="connsiteY2501" fmla="*/ 724075 h 2380521"/>
              <a:gd name="connsiteX2502" fmla="*/ 3655091 w 8023328"/>
              <a:gd name="connsiteY2502" fmla="*/ 737932 h 2380521"/>
              <a:gd name="connsiteX2503" fmla="*/ 3642694 w 8023328"/>
              <a:gd name="connsiteY2503" fmla="*/ 724075 h 2380521"/>
              <a:gd name="connsiteX2504" fmla="*/ 3655091 w 8023328"/>
              <a:gd name="connsiteY2504" fmla="*/ 711678 h 2380521"/>
              <a:gd name="connsiteX2505" fmla="*/ 3583280 w 8023328"/>
              <a:gd name="connsiteY2505" fmla="*/ 711678 h 2380521"/>
              <a:gd name="connsiteX2506" fmla="*/ 3598069 w 8023328"/>
              <a:gd name="connsiteY2506" fmla="*/ 724075 h 2380521"/>
              <a:gd name="connsiteX2507" fmla="*/ 3583280 w 8023328"/>
              <a:gd name="connsiteY2507" fmla="*/ 737932 h 2380521"/>
              <a:gd name="connsiteX2508" fmla="*/ 3568491 w 8023328"/>
              <a:gd name="connsiteY2508" fmla="*/ 724075 h 2380521"/>
              <a:gd name="connsiteX2509" fmla="*/ 3583280 w 8023328"/>
              <a:gd name="connsiteY2509" fmla="*/ 711678 h 2380521"/>
              <a:gd name="connsiteX2510" fmla="*/ 3512449 w 8023328"/>
              <a:gd name="connsiteY2510" fmla="*/ 711678 h 2380521"/>
              <a:gd name="connsiteX2511" fmla="*/ 3527237 w 8023328"/>
              <a:gd name="connsiteY2511" fmla="*/ 724075 h 2380521"/>
              <a:gd name="connsiteX2512" fmla="*/ 3512449 w 8023328"/>
              <a:gd name="connsiteY2512" fmla="*/ 737932 h 2380521"/>
              <a:gd name="connsiteX2513" fmla="*/ 3497661 w 8023328"/>
              <a:gd name="connsiteY2513" fmla="*/ 724075 h 2380521"/>
              <a:gd name="connsiteX2514" fmla="*/ 3512449 w 8023328"/>
              <a:gd name="connsiteY2514" fmla="*/ 711678 h 2380521"/>
              <a:gd name="connsiteX2515" fmla="*/ 3441619 w 8023328"/>
              <a:gd name="connsiteY2515" fmla="*/ 711678 h 2380521"/>
              <a:gd name="connsiteX2516" fmla="*/ 3456408 w 8023328"/>
              <a:gd name="connsiteY2516" fmla="*/ 724075 h 2380521"/>
              <a:gd name="connsiteX2517" fmla="*/ 3441619 w 8023328"/>
              <a:gd name="connsiteY2517" fmla="*/ 737932 h 2380521"/>
              <a:gd name="connsiteX2518" fmla="*/ 3426830 w 8023328"/>
              <a:gd name="connsiteY2518" fmla="*/ 724075 h 2380521"/>
              <a:gd name="connsiteX2519" fmla="*/ 3441619 w 8023328"/>
              <a:gd name="connsiteY2519" fmla="*/ 711678 h 2380521"/>
              <a:gd name="connsiteX2520" fmla="*/ 3369857 w 8023328"/>
              <a:gd name="connsiteY2520" fmla="*/ 711678 h 2380521"/>
              <a:gd name="connsiteX2521" fmla="*/ 3382254 w 8023328"/>
              <a:gd name="connsiteY2521" fmla="*/ 724075 h 2380521"/>
              <a:gd name="connsiteX2522" fmla="*/ 3369857 w 8023328"/>
              <a:gd name="connsiteY2522" fmla="*/ 737932 h 2380521"/>
              <a:gd name="connsiteX2523" fmla="*/ 3356001 w 8023328"/>
              <a:gd name="connsiteY2523" fmla="*/ 724075 h 2380521"/>
              <a:gd name="connsiteX2524" fmla="*/ 3369857 w 8023328"/>
              <a:gd name="connsiteY2524" fmla="*/ 711678 h 2380521"/>
              <a:gd name="connsiteX2525" fmla="*/ 3299086 w 8023328"/>
              <a:gd name="connsiteY2525" fmla="*/ 711678 h 2380521"/>
              <a:gd name="connsiteX2526" fmla="*/ 3311485 w 8023328"/>
              <a:gd name="connsiteY2526" fmla="*/ 724075 h 2380521"/>
              <a:gd name="connsiteX2527" fmla="*/ 3299086 w 8023328"/>
              <a:gd name="connsiteY2527" fmla="*/ 737932 h 2380521"/>
              <a:gd name="connsiteX2528" fmla="*/ 3285234 w 8023328"/>
              <a:gd name="connsiteY2528" fmla="*/ 724075 h 2380521"/>
              <a:gd name="connsiteX2529" fmla="*/ 3299086 w 8023328"/>
              <a:gd name="connsiteY2529" fmla="*/ 711678 h 2380521"/>
              <a:gd name="connsiteX2530" fmla="*/ 3228255 w 8023328"/>
              <a:gd name="connsiteY2530" fmla="*/ 711678 h 2380521"/>
              <a:gd name="connsiteX2531" fmla="*/ 3240654 w 8023328"/>
              <a:gd name="connsiteY2531" fmla="*/ 724075 h 2380521"/>
              <a:gd name="connsiteX2532" fmla="*/ 3228255 w 8023328"/>
              <a:gd name="connsiteY2532" fmla="*/ 737932 h 2380521"/>
              <a:gd name="connsiteX2533" fmla="*/ 3214398 w 8023328"/>
              <a:gd name="connsiteY2533" fmla="*/ 724075 h 2380521"/>
              <a:gd name="connsiteX2534" fmla="*/ 3228255 w 8023328"/>
              <a:gd name="connsiteY2534" fmla="*/ 711678 h 2380521"/>
              <a:gd name="connsiteX2535" fmla="*/ 3152594 w 8023328"/>
              <a:gd name="connsiteY2535" fmla="*/ 711678 h 2380521"/>
              <a:gd name="connsiteX2536" fmla="*/ 3166451 w 8023328"/>
              <a:gd name="connsiteY2536" fmla="*/ 724075 h 2380521"/>
              <a:gd name="connsiteX2537" fmla="*/ 3152594 w 8023328"/>
              <a:gd name="connsiteY2537" fmla="*/ 737932 h 2380521"/>
              <a:gd name="connsiteX2538" fmla="*/ 3140198 w 8023328"/>
              <a:gd name="connsiteY2538" fmla="*/ 725534 h 2380521"/>
              <a:gd name="connsiteX2539" fmla="*/ 3152594 w 8023328"/>
              <a:gd name="connsiteY2539" fmla="*/ 711678 h 2380521"/>
              <a:gd name="connsiteX2540" fmla="*/ 3081763 w 8023328"/>
              <a:gd name="connsiteY2540" fmla="*/ 711678 h 2380521"/>
              <a:gd name="connsiteX2541" fmla="*/ 3095617 w 8023328"/>
              <a:gd name="connsiteY2541" fmla="*/ 725534 h 2380521"/>
              <a:gd name="connsiteX2542" fmla="*/ 3081763 w 8023328"/>
              <a:gd name="connsiteY2542" fmla="*/ 737932 h 2380521"/>
              <a:gd name="connsiteX2543" fmla="*/ 3069364 w 8023328"/>
              <a:gd name="connsiteY2543" fmla="*/ 725534 h 2380521"/>
              <a:gd name="connsiteX2544" fmla="*/ 3081763 w 8023328"/>
              <a:gd name="connsiteY2544" fmla="*/ 711678 h 2380521"/>
              <a:gd name="connsiteX2545" fmla="*/ 3013707 w 8023328"/>
              <a:gd name="connsiteY2545" fmla="*/ 711678 h 2380521"/>
              <a:gd name="connsiteX2546" fmla="*/ 3028128 w 8023328"/>
              <a:gd name="connsiteY2546" fmla="*/ 725534 h 2380521"/>
              <a:gd name="connsiteX2547" fmla="*/ 3013707 w 8023328"/>
              <a:gd name="connsiteY2547" fmla="*/ 737932 h 2380521"/>
              <a:gd name="connsiteX2548" fmla="*/ 2998531 w 8023328"/>
              <a:gd name="connsiteY2548" fmla="*/ 725534 h 2380521"/>
              <a:gd name="connsiteX2549" fmla="*/ 3013707 w 8023328"/>
              <a:gd name="connsiteY2549" fmla="*/ 711678 h 2380521"/>
              <a:gd name="connsiteX2550" fmla="*/ 2942485 w 8023328"/>
              <a:gd name="connsiteY2550" fmla="*/ 711678 h 2380521"/>
              <a:gd name="connsiteX2551" fmla="*/ 2957280 w 8023328"/>
              <a:gd name="connsiteY2551" fmla="*/ 725534 h 2380521"/>
              <a:gd name="connsiteX2552" fmla="*/ 2942485 w 8023328"/>
              <a:gd name="connsiteY2552" fmla="*/ 737932 h 2380521"/>
              <a:gd name="connsiteX2553" fmla="*/ 2927700 w 8023328"/>
              <a:gd name="connsiteY2553" fmla="*/ 725534 h 2380521"/>
              <a:gd name="connsiteX2554" fmla="*/ 2942485 w 8023328"/>
              <a:gd name="connsiteY2554" fmla="*/ 711678 h 2380521"/>
              <a:gd name="connsiteX2555" fmla="*/ 1440620 w 8023328"/>
              <a:gd name="connsiteY2555" fmla="*/ 711678 h 2380521"/>
              <a:gd name="connsiteX2556" fmla="*/ 1453017 w 8023328"/>
              <a:gd name="connsiteY2556" fmla="*/ 726466 h 2380521"/>
              <a:gd name="connsiteX2557" fmla="*/ 1440620 w 8023328"/>
              <a:gd name="connsiteY2557" fmla="*/ 741255 h 2380521"/>
              <a:gd name="connsiteX2558" fmla="*/ 1426765 w 8023328"/>
              <a:gd name="connsiteY2558" fmla="*/ 726466 h 2380521"/>
              <a:gd name="connsiteX2559" fmla="*/ 1440620 w 8023328"/>
              <a:gd name="connsiteY2559" fmla="*/ 711678 h 2380521"/>
              <a:gd name="connsiteX2560" fmla="*/ 1368338 w 8023328"/>
              <a:gd name="connsiteY2560" fmla="*/ 711678 h 2380521"/>
              <a:gd name="connsiteX2561" fmla="*/ 1382190 w 8023328"/>
              <a:gd name="connsiteY2561" fmla="*/ 726466 h 2380521"/>
              <a:gd name="connsiteX2562" fmla="*/ 1368338 w 8023328"/>
              <a:gd name="connsiteY2562" fmla="*/ 741255 h 2380521"/>
              <a:gd name="connsiteX2563" fmla="*/ 1355939 w 8023328"/>
              <a:gd name="connsiteY2563" fmla="*/ 726466 h 2380521"/>
              <a:gd name="connsiteX2564" fmla="*/ 1368338 w 8023328"/>
              <a:gd name="connsiteY2564" fmla="*/ 711678 h 2380521"/>
              <a:gd name="connsiteX2565" fmla="*/ 1297509 w 8023328"/>
              <a:gd name="connsiteY2565" fmla="*/ 711678 h 2380521"/>
              <a:gd name="connsiteX2566" fmla="*/ 1311366 w 8023328"/>
              <a:gd name="connsiteY2566" fmla="*/ 726466 h 2380521"/>
              <a:gd name="connsiteX2567" fmla="*/ 1297509 w 8023328"/>
              <a:gd name="connsiteY2567" fmla="*/ 741255 h 2380521"/>
              <a:gd name="connsiteX2568" fmla="*/ 1285113 w 8023328"/>
              <a:gd name="connsiteY2568" fmla="*/ 726466 h 2380521"/>
              <a:gd name="connsiteX2569" fmla="*/ 1297509 w 8023328"/>
              <a:gd name="connsiteY2569" fmla="*/ 711678 h 2380521"/>
              <a:gd name="connsiteX2570" fmla="*/ 1226678 w 8023328"/>
              <a:gd name="connsiteY2570" fmla="*/ 711678 h 2380521"/>
              <a:gd name="connsiteX2571" fmla="*/ 1240535 w 8023328"/>
              <a:gd name="connsiteY2571" fmla="*/ 726466 h 2380521"/>
              <a:gd name="connsiteX2572" fmla="*/ 1226678 w 8023328"/>
              <a:gd name="connsiteY2572" fmla="*/ 741255 h 2380521"/>
              <a:gd name="connsiteX2573" fmla="*/ 1214288 w 8023328"/>
              <a:gd name="connsiteY2573" fmla="*/ 726466 h 2380521"/>
              <a:gd name="connsiteX2574" fmla="*/ 1226678 w 8023328"/>
              <a:gd name="connsiteY2574" fmla="*/ 711678 h 2380521"/>
              <a:gd name="connsiteX2575" fmla="*/ 1154874 w 8023328"/>
              <a:gd name="connsiteY2575" fmla="*/ 711678 h 2380521"/>
              <a:gd name="connsiteX2576" fmla="*/ 1169663 w 8023328"/>
              <a:gd name="connsiteY2576" fmla="*/ 726466 h 2380521"/>
              <a:gd name="connsiteX2577" fmla="*/ 1154874 w 8023328"/>
              <a:gd name="connsiteY2577" fmla="*/ 741255 h 2380521"/>
              <a:gd name="connsiteX2578" fmla="*/ 1140086 w 8023328"/>
              <a:gd name="connsiteY2578" fmla="*/ 726466 h 2380521"/>
              <a:gd name="connsiteX2579" fmla="*/ 1154874 w 8023328"/>
              <a:gd name="connsiteY2579" fmla="*/ 711678 h 2380521"/>
              <a:gd name="connsiteX2580" fmla="*/ 1084045 w 8023328"/>
              <a:gd name="connsiteY2580" fmla="*/ 711678 h 2380521"/>
              <a:gd name="connsiteX2581" fmla="*/ 1098833 w 8023328"/>
              <a:gd name="connsiteY2581" fmla="*/ 726466 h 2380521"/>
              <a:gd name="connsiteX2582" fmla="*/ 1084045 w 8023328"/>
              <a:gd name="connsiteY2582" fmla="*/ 741255 h 2380521"/>
              <a:gd name="connsiteX2583" fmla="*/ 1069255 w 8023328"/>
              <a:gd name="connsiteY2583" fmla="*/ 726466 h 2380521"/>
              <a:gd name="connsiteX2584" fmla="*/ 1084045 w 8023328"/>
              <a:gd name="connsiteY2584" fmla="*/ 711678 h 2380521"/>
              <a:gd name="connsiteX2585" fmla="*/ 1013599 w 8023328"/>
              <a:gd name="connsiteY2585" fmla="*/ 711678 h 2380521"/>
              <a:gd name="connsiteX2586" fmla="*/ 1028021 w 8023328"/>
              <a:gd name="connsiteY2586" fmla="*/ 726466 h 2380521"/>
              <a:gd name="connsiteX2587" fmla="*/ 1013599 w 8023328"/>
              <a:gd name="connsiteY2587" fmla="*/ 741255 h 2380521"/>
              <a:gd name="connsiteX2588" fmla="*/ 998423 w 8023328"/>
              <a:gd name="connsiteY2588" fmla="*/ 726466 h 2380521"/>
              <a:gd name="connsiteX2589" fmla="*/ 1013599 w 8023328"/>
              <a:gd name="connsiteY2589" fmla="*/ 711678 h 2380521"/>
              <a:gd name="connsiteX2590" fmla="*/ 941452 w 8023328"/>
              <a:gd name="connsiteY2590" fmla="*/ 711678 h 2380521"/>
              <a:gd name="connsiteX2591" fmla="*/ 953848 w 8023328"/>
              <a:gd name="connsiteY2591" fmla="*/ 726466 h 2380521"/>
              <a:gd name="connsiteX2592" fmla="*/ 941452 w 8023328"/>
              <a:gd name="connsiteY2592" fmla="*/ 741255 h 2380521"/>
              <a:gd name="connsiteX2593" fmla="*/ 927596 w 8023328"/>
              <a:gd name="connsiteY2593" fmla="*/ 726466 h 2380521"/>
              <a:gd name="connsiteX2594" fmla="*/ 941452 w 8023328"/>
              <a:gd name="connsiteY2594" fmla="*/ 711678 h 2380521"/>
              <a:gd name="connsiteX2595" fmla="*/ 870620 w 8023328"/>
              <a:gd name="connsiteY2595" fmla="*/ 711678 h 2380521"/>
              <a:gd name="connsiteX2596" fmla="*/ 883018 w 8023328"/>
              <a:gd name="connsiteY2596" fmla="*/ 726466 h 2380521"/>
              <a:gd name="connsiteX2597" fmla="*/ 870620 w 8023328"/>
              <a:gd name="connsiteY2597" fmla="*/ 741255 h 2380521"/>
              <a:gd name="connsiteX2598" fmla="*/ 856764 w 8023328"/>
              <a:gd name="connsiteY2598" fmla="*/ 726466 h 2380521"/>
              <a:gd name="connsiteX2599" fmla="*/ 870620 w 8023328"/>
              <a:gd name="connsiteY2599" fmla="*/ 711678 h 2380521"/>
              <a:gd name="connsiteX2600" fmla="*/ 798331 w 8023328"/>
              <a:gd name="connsiteY2600" fmla="*/ 711678 h 2380521"/>
              <a:gd name="connsiteX2601" fmla="*/ 812189 w 8023328"/>
              <a:gd name="connsiteY2601" fmla="*/ 726466 h 2380521"/>
              <a:gd name="connsiteX2602" fmla="*/ 798331 w 8023328"/>
              <a:gd name="connsiteY2602" fmla="*/ 741255 h 2380521"/>
              <a:gd name="connsiteX2603" fmla="*/ 785934 w 8023328"/>
              <a:gd name="connsiteY2603" fmla="*/ 726466 h 2380521"/>
              <a:gd name="connsiteX2604" fmla="*/ 798331 w 8023328"/>
              <a:gd name="connsiteY2604" fmla="*/ 711678 h 2380521"/>
              <a:gd name="connsiteX2605" fmla="*/ 724129 w 8023328"/>
              <a:gd name="connsiteY2605" fmla="*/ 711678 h 2380521"/>
              <a:gd name="connsiteX2606" fmla="*/ 737986 w 8023328"/>
              <a:gd name="connsiteY2606" fmla="*/ 726466 h 2380521"/>
              <a:gd name="connsiteX2607" fmla="*/ 724129 w 8023328"/>
              <a:gd name="connsiteY2607" fmla="*/ 741255 h 2380521"/>
              <a:gd name="connsiteX2608" fmla="*/ 711732 w 8023328"/>
              <a:gd name="connsiteY2608" fmla="*/ 726466 h 2380521"/>
              <a:gd name="connsiteX2609" fmla="*/ 724129 w 8023328"/>
              <a:gd name="connsiteY2609" fmla="*/ 711678 h 2380521"/>
              <a:gd name="connsiteX2610" fmla="*/ 653298 w 8023328"/>
              <a:gd name="connsiteY2610" fmla="*/ 711678 h 2380521"/>
              <a:gd name="connsiteX2611" fmla="*/ 667154 w 8023328"/>
              <a:gd name="connsiteY2611" fmla="*/ 726466 h 2380521"/>
              <a:gd name="connsiteX2612" fmla="*/ 653298 w 8023328"/>
              <a:gd name="connsiteY2612" fmla="*/ 741255 h 2380521"/>
              <a:gd name="connsiteX2613" fmla="*/ 640901 w 8023328"/>
              <a:gd name="connsiteY2613" fmla="*/ 726466 h 2380521"/>
              <a:gd name="connsiteX2614" fmla="*/ 653298 w 8023328"/>
              <a:gd name="connsiteY2614" fmla="*/ 711678 h 2380521"/>
              <a:gd name="connsiteX2615" fmla="*/ 584861 w 8023328"/>
              <a:gd name="connsiteY2615" fmla="*/ 711678 h 2380521"/>
              <a:gd name="connsiteX2616" fmla="*/ 599648 w 8023328"/>
              <a:gd name="connsiteY2616" fmla="*/ 726466 h 2380521"/>
              <a:gd name="connsiteX2617" fmla="*/ 584861 w 8023328"/>
              <a:gd name="connsiteY2617" fmla="*/ 741255 h 2380521"/>
              <a:gd name="connsiteX2618" fmla="*/ 570071 w 8023328"/>
              <a:gd name="connsiteY2618" fmla="*/ 726466 h 2380521"/>
              <a:gd name="connsiteX2619" fmla="*/ 584861 w 8023328"/>
              <a:gd name="connsiteY2619" fmla="*/ 711678 h 2380521"/>
              <a:gd name="connsiteX2620" fmla="*/ 513660 w 8023328"/>
              <a:gd name="connsiteY2620" fmla="*/ 711678 h 2380521"/>
              <a:gd name="connsiteX2621" fmla="*/ 528837 w 8023328"/>
              <a:gd name="connsiteY2621" fmla="*/ 726466 h 2380521"/>
              <a:gd name="connsiteX2622" fmla="*/ 513660 w 8023328"/>
              <a:gd name="connsiteY2622" fmla="*/ 741255 h 2380521"/>
              <a:gd name="connsiteX2623" fmla="*/ 499241 w 8023328"/>
              <a:gd name="connsiteY2623" fmla="*/ 726466 h 2380521"/>
              <a:gd name="connsiteX2624" fmla="*/ 513660 w 8023328"/>
              <a:gd name="connsiteY2624" fmla="*/ 711678 h 2380521"/>
              <a:gd name="connsiteX2625" fmla="*/ 439826 w 8023328"/>
              <a:gd name="connsiteY2625" fmla="*/ 711678 h 2380521"/>
              <a:gd name="connsiteX2626" fmla="*/ 454616 w 8023328"/>
              <a:gd name="connsiteY2626" fmla="*/ 726466 h 2380521"/>
              <a:gd name="connsiteX2627" fmla="*/ 439826 w 8023328"/>
              <a:gd name="connsiteY2627" fmla="*/ 741255 h 2380521"/>
              <a:gd name="connsiteX2628" fmla="*/ 425038 w 8023328"/>
              <a:gd name="connsiteY2628" fmla="*/ 726466 h 2380521"/>
              <a:gd name="connsiteX2629" fmla="*/ 439826 w 8023328"/>
              <a:gd name="connsiteY2629" fmla="*/ 711678 h 2380521"/>
              <a:gd name="connsiteX2630" fmla="*/ 368064 w 8023328"/>
              <a:gd name="connsiteY2630" fmla="*/ 711678 h 2380521"/>
              <a:gd name="connsiteX2631" fmla="*/ 380462 w 8023328"/>
              <a:gd name="connsiteY2631" fmla="*/ 726466 h 2380521"/>
              <a:gd name="connsiteX2632" fmla="*/ 368064 w 8023328"/>
              <a:gd name="connsiteY2632" fmla="*/ 741255 h 2380521"/>
              <a:gd name="connsiteX2633" fmla="*/ 354207 w 8023328"/>
              <a:gd name="connsiteY2633" fmla="*/ 726466 h 2380521"/>
              <a:gd name="connsiteX2634" fmla="*/ 368064 w 8023328"/>
              <a:gd name="connsiteY2634" fmla="*/ 711678 h 2380521"/>
              <a:gd name="connsiteX2635" fmla="*/ 297232 w 8023328"/>
              <a:gd name="connsiteY2635" fmla="*/ 711678 h 2380521"/>
              <a:gd name="connsiteX2636" fmla="*/ 309630 w 8023328"/>
              <a:gd name="connsiteY2636" fmla="*/ 726466 h 2380521"/>
              <a:gd name="connsiteX2637" fmla="*/ 297232 w 8023328"/>
              <a:gd name="connsiteY2637" fmla="*/ 741255 h 2380521"/>
              <a:gd name="connsiteX2638" fmla="*/ 283376 w 8023328"/>
              <a:gd name="connsiteY2638" fmla="*/ 726466 h 2380521"/>
              <a:gd name="connsiteX2639" fmla="*/ 297232 w 8023328"/>
              <a:gd name="connsiteY2639" fmla="*/ 711678 h 2380521"/>
              <a:gd name="connsiteX2640" fmla="*/ 226403 w 8023328"/>
              <a:gd name="connsiteY2640" fmla="*/ 711678 h 2380521"/>
              <a:gd name="connsiteX2641" fmla="*/ 238801 w 8023328"/>
              <a:gd name="connsiteY2641" fmla="*/ 726466 h 2380521"/>
              <a:gd name="connsiteX2642" fmla="*/ 226403 w 8023328"/>
              <a:gd name="connsiteY2642" fmla="*/ 741255 h 2380521"/>
              <a:gd name="connsiteX2643" fmla="*/ 212548 w 8023328"/>
              <a:gd name="connsiteY2643" fmla="*/ 726466 h 2380521"/>
              <a:gd name="connsiteX2644" fmla="*/ 226403 w 8023328"/>
              <a:gd name="connsiteY2644" fmla="*/ 711678 h 2380521"/>
              <a:gd name="connsiteX2645" fmla="*/ 154106 w 8023328"/>
              <a:gd name="connsiteY2645" fmla="*/ 711678 h 2380521"/>
              <a:gd name="connsiteX2646" fmla="*/ 167962 w 8023328"/>
              <a:gd name="connsiteY2646" fmla="*/ 726466 h 2380521"/>
              <a:gd name="connsiteX2647" fmla="*/ 154106 w 8023328"/>
              <a:gd name="connsiteY2647" fmla="*/ 741255 h 2380521"/>
              <a:gd name="connsiteX2648" fmla="*/ 141708 w 8023328"/>
              <a:gd name="connsiteY2648" fmla="*/ 726466 h 2380521"/>
              <a:gd name="connsiteX2649" fmla="*/ 154106 w 8023328"/>
              <a:gd name="connsiteY2649" fmla="*/ 711678 h 2380521"/>
              <a:gd name="connsiteX2650" fmla="*/ 4227498 w 8023328"/>
              <a:gd name="connsiteY2650" fmla="*/ 640846 h 2380521"/>
              <a:gd name="connsiteX2651" fmla="*/ 4242286 w 8023328"/>
              <a:gd name="connsiteY2651" fmla="*/ 653243 h 2380521"/>
              <a:gd name="connsiteX2652" fmla="*/ 4227498 w 8023328"/>
              <a:gd name="connsiteY2652" fmla="*/ 667100 h 2380521"/>
              <a:gd name="connsiteX2653" fmla="*/ 4212710 w 8023328"/>
              <a:gd name="connsiteY2653" fmla="*/ 653243 h 2380521"/>
              <a:gd name="connsiteX2654" fmla="*/ 4227498 w 8023328"/>
              <a:gd name="connsiteY2654" fmla="*/ 640846 h 2380521"/>
              <a:gd name="connsiteX2655" fmla="*/ 4153295 w 8023328"/>
              <a:gd name="connsiteY2655" fmla="*/ 640846 h 2380521"/>
              <a:gd name="connsiteX2656" fmla="*/ 4168083 w 8023328"/>
              <a:gd name="connsiteY2656" fmla="*/ 653243 h 2380521"/>
              <a:gd name="connsiteX2657" fmla="*/ 4153295 w 8023328"/>
              <a:gd name="connsiteY2657" fmla="*/ 667100 h 2380521"/>
              <a:gd name="connsiteX2658" fmla="*/ 4138507 w 8023328"/>
              <a:gd name="connsiteY2658" fmla="*/ 653243 h 2380521"/>
              <a:gd name="connsiteX2659" fmla="*/ 4153295 w 8023328"/>
              <a:gd name="connsiteY2659" fmla="*/ 640846 h 2380521"/>
              <a:gd name="connsiteX2660" fmla="*/ 4082465 w 8023328"/>
              <a:gd name="connsiteY2660" fmla="*/ 640846 h 2380521"/>
              <a:gd name="connsiteX2661" fmla="*/ 4097254 w 8023328"/>
              <a:gd name="connsiteY2661" fmla="*/ 653243 h 2380521"/>
              <a:gd name="connsiteX2662" fmla="*/ 4082465 w 8023328"/>
              <a:gd name="connsiteY2662" fmla="*/ 667100 h 2380521"/>
              <a:gd name="connsiteX2663" fmla="*/ 4067676 w 8023328"/>
              <a:gd name="connsiteY2663" fmla="*/ 653243 h 2380521"/>
              <a:gd name="connsiteX2664" fmla="*/ 4082465 w 8023328"/>
              <a:gd name="connsiteY2664" fmla="*/ 640846 h 2380521"/>
              <a:gd name="connsiteX2665" fmla="*/ 4010703 w 8023328"/>
              <a:gd name="connsiteY2665" fmla="*/ 640846 h 2380521"/>
              <a:gd name="connsiteX2666" fmla="*/ 4023100 w 8023328"/>
              <a:gd name="connsiteY2666" fmla="*/ 653243 h 2380521"/>
              <a:gd name="connsiteX2667" fmla="*/ 4010703 w 8023328"/>
              <a:gd name="connsiteY2667" fmla="*/ 667100 h 2380521"/>
              <a:gd name="connsiteX2668" fmla="*/ 3996847 w 8023328"/>
              <a:gd name="connsiteY2668" fmla="*/ 653243 h 2380521"/>
              <a:gd name="connsiteX2669" fmla="*/ 4010703 w 8023328"/>
              <a:gd name="connsiteY2669" fmla="*/ 640846 h 2380521"/>
              <a:gd name="connsiteX2670" fmla="*/ 3939871 w 8023328"/>
              <a:gd name="connsiteY2670" fmla="*/ 640846 h 2380521"/>
              <a:gd name="connsiteX2671" fmla="*/ 3952268 w 8023328"/>
              <a:gd name="connsiteY2671" fmla="*/ 653243 h 2380521"/>
              <a:gd name="connsiteX2672" fmla="*/ 3939871 w 8023328"/>
              <a:gd name="connsiteY2672" fmla="*/ 667100 h 2380521"/>
              <a:gd name="connsiteX2673" fmla="*/ 3926015 w 8023328"/>
              <a:gd name="connsiteY2673" fmla="*/ 653243 h 2380521"/>
              <a:gd name="connsiteX2674" fmla="*/ 3939871 w 8023328"/>
              <a:gd name="connsiteY2674" fmla="*/ 640846 h 2380521"/>
              <a:gd name="connsiteX2675" fmla="*/ 3869042 w 8023328"/>
              <a:gd name="connsiteY2675" fmla="*/ 640846 h 2380521"/>
              <a:gd name="connsiteX2676" fmla="*/ 3881439 w 8023328"/>
              <a:gd name="connsiteY2676" fmla="*/ 653243 h 2380521"/>
              <a:gd name="connsiteX2677" fmla="*/ 3869042 w 8023328"/>
              <a:gd name="connsiteY2677" fmla="*/ 667100 h 2380521"/>
              <a:gd name="connsiteX2678" fmla="*/ 3855186 w 8023328"/>
              <a:gd name="connsiteY2678" fmla="*/ 653243 h 2380521"/>
              <a:gd name="connsiteX2679" fmla="*/ 3869042 w 8023328"/>
              <a:gd name="connsiteY2679" fmla="*/ 640846 h 2380521"/>
              <a:gd name="connsiteX2680" fmla="*/ 3796752 w 8023328"/>
              <a:gd name="connsiteY2680" fmla="*/ 640846 h 2380521"/>
              <a:gd name="connsiteX2681" fmla="*/ 3810608 w 8023328"/>
              <a:gd name="connsiteY2681" fmla="*/ 653243 h 2380521"/>
              <a:gd name="connsiteX2682" fmla="*/ 3796752 w 8023328"/>
              <a:gd name="connsiteY2682" fmla="*/ 667100 h 2380521"/>
              <a:gd name="connsiteX2683" fmla="*/ 3784355 w 8023328"/>
              <a:gd name="connsiteY2683" fmla="*/ 653243 h 2380521"/>
              <a:gd name="connsiteX2684" fmla="*/ 3796752 w 8023328"/>
              <a:gd name="connsiteY2684" fmla="*/ 640846 h 2380521"/>
              <a:gd name="connsiteX2685" fmla="*/ 3725922 w 8023328"/>
              <a:gd name="connsiteY2685" fmla="*/ 640846 h 2380521"/>
              <a:gd name="connsiteX2686" fmla="*/ 3739778 w 8023328"/>
              <a:gd name="connsiteY2686" fmla="*/ 653243 h 2380521"/>
              <a:gd name="connsiteX2687" fmla="*/ 3725922 w 8023328"/>
              <a:gd name="connsiteY2687" fmla="*/ 667100 h 2380521"/>
              <a:gd name="connsiteX2688" fmla="*/ 3713525 w 8023328"/>
              <a:gd name="connsiteY2688" fmla="*/ 653243 h 2380521"/>
              <a:gd name="connsiteX2689" fmla="*/ 3725922 w 8023328"/>
              <a:gd name="connsiteY2689" fmla="*/ 640846 h 2380521"/>
              <a:gd name="connsiteX2690" fmla="*/ 3655091 w 8023328"/>
              <a:gd name="connsiteY2690" fmla="*/ 640846 h 2380521"/>
              <a:gd name="connsiteX2691" fmla="*/ 3668947 w 8023328"/>
              <a:gd name="connsiteY2691" fmla="*/ 653243 h 2380521"/>
              <a:gd name="connsiteX2692" fmla="*/ 3655091 w 8023328"/>
              <a:gd name="connsiteY2692" fmla="*/ 667100 h 2380521"/>
              <a:gd name="connsiteX2693" fmla="*/ 3642694 w 8023328"/>
              <a:gd name="connsiteY2693" fmla="*/ 653243 h 2380521"/>
              <a:gd name="connsiteX2694" fmla="*/ 3655091 w 8023328"/>
              <a:gd name="connsiteY2694" fmla="*/ 640846 h 2380521"/>
              <a:gd name="connsiteX2695" fmla="*/ 3583280 w 8023328"/>
              <a:gd name="connsiteY2695" fmla="*/ 640846 h 2380521"/>
              <a:gd name="connsiteX2696" fmla="*/ 3598069 w 8023328"/>
              <a:gd name="connsiteY2696" fmla="*/ 653243 h 2380521"/>
              <a:gd name="connsiteX2697" fmla="*/ 3583280 w 8023328"/>
              <a:gd name="connsiteY2697" fmla="*/ 667100 h 2380521"/>
              <a:gd name="connsiteX2698" fmla="*/ 3568491 w 8023328"/>
              <a:gd name="connsiteY2698" fmla="*/ 653243 h 2380521"/>
              <a:gd name="connsiteX2699" fmla="*/ 3583280 w 8023328"/>
              <a:gd name="connsiteY2699" fmla="*/ 640846 h 2380521"/>
              <a:gd name="connsiteX2700" fmla="*/ 3512449 w 8023328"/>
              <a:gd name="connsiteY2700" fmla="*/ 640846 h 2380521"/>
              <a:gd name="connsiteX2701" fmla="*/ 3527237 w 8023328"/>
              <a:gd name="connsiteY2701" fmla="*/ 653243 h 2380521"/>
              <a:gd name="connsiteX2702" fmla="*/ 3512449 w 8023328"/>
              <a:gd name="connsiteY2702" fmla="*/ 667100 h 2380521"/>
              <a:gd name="connsiteX2703" fmla="*/ 3497661 w 8023328"/>
              <a:gd name="connsiteY2703" fmla="*/ 653243 h 2380521"/>
              <a:gd name="connsiteX2704" fmla="*/ 3512449 w 8023328"/>
              <a:gd name="connsiteY2704" fmla="*/ 640846 h 2380521"/>
              <a:gd name="connsiteX2705" fmla="*/ 3441619 w 8023328"/>
              <a:gd name="connsiteY2705" fmla="*/ 640846 h 2380521"/>
              <a:gd name="connsiteX2706" fmla="*/ 3456408 w 8023328"/>
              <a:gd name="connsiteY2706" fmla="*/ 653243 h 2380521"/>
              <a:gd name="connsiteX2707" fmla="*/ 3441619 w 8023328"/>
              <a:gd name="connsiteY2707" fmla="*/ 667100 h 2380521"/>
              <a:gd name="connsiteX2708" fmla="*/ 3426830 w 8023328"/>
              <a:gd name="connsiteY2708" fmla="*/ 653243 h 2380521"/>
              <a:gd name="connsiteX2709" fmla="*/ 3441619 w 8023328"/>
              <a:gd name="connsiteY2709" fmla="*/ 640846 h 2380521"/>
              <a:gd name="connsiteX2710" fmla="*/ 3369857 w 8023328"/>
              <a:gd name="connsiteY2710" fmla="*/ 640846 h 2380521"/>
              <a:gd name="connsiteX2711" fmla="*/ 3382254 w 8023328"/>
              <a:gd name="connsiteY2711" fmla="*/ 653243 h 2380521"/>
              <a:gd name="connsiteX2712" fmla="*/ 3369857 w 8023328"/>
              <a:gd name="connsiteY2712" fmla="*/ 667100 h 2380521"/>
              <a:gd name="connsiteX2713" fmla="*/ 3356001 w 8023328"/>
              <a:gd name="connsiteY2713" fmla="*/ 653243 h 2380521"/>
              <a:gd name="connsiteX2714" fmla="*/ 3369857 w 8023328"/>
              <a:gd name="connsiteY2714" fmla="*/ 640846 h 2380521"/>
              <a:gd name="connsiteX2715" fmla="*/ 3299091 w 8023328"/>
              <a:gd name="connsiteY2715" fmla="*/ 640846 h 2380521"/>
              <a:gd name="connsiteX2716" fmla="*/ 3311488 w 8023328"/>
              <a:gd name="connsiteY2716" fmla="*/ 653243 h 2380521"/>
              <a:gd name="connsiteX2717" fmla="*/ 3299091 w 8023328"/>
              <a:gd name="connsiteY2717" fmla="*/ 667100 h 2380521"/>
              <a:gd name="connsiteX2718" fmla="*/ 3285237 w 8023328"/>
              <a:gd name="connsiteY2718" fmla="*/ 653243 h 2380521"/>
              <a:gd name="connsiteX2719" fmla="*/ 3299091 w 8023328"/>
              <a:gd name="connsiteY2719" fmla="*/ 640846 h 2380521"/>
              <a:gd name="connsiteX2720" fmla="*/ 3228258 w 8023328"/>
              <a:gd name="connsiteY2720" fmla="*/ 640846 h 2380521"/>
              <a:gd name="connsiteX2721" fmla="*/ 3240658 w 8023328"/>
              <a:gd name="connsiteY2721" fmla="*/ 653243 h 2380521"/>
              <a:gd name="connsiteX2722" fmla="*/ 3228258 w 8023328"/>
              <a:gd name="connsiteY2722" fmla="*/ 667100 h 2380521"/>
              <a:gd name="connsiteX2723" fmla="*/ 3214403 w 8023328"/>
              <a:gd name="connsiteY2723" fmla="*/ 653243 h 2380521"/>
              <a:gd name="connsiteX2724" fmla="*/ 3228258 w 8023328"/>
              <a:gd name="connsiteY2724" fmla="*/ 640846 h 2380521"/>
              <a:gd name="connsiteX2725" fmla="*/ 3152597 w 8023328"/>
              <a:gd name="connsiteY2725" fmla="*/ 640846 h 2380521"/>
              <a:gd name="connsiteX2726" fmla="*/ 3166454 w 8023328"/>
              <a:gd name="connsiteY2726" fmla="*/ 653243 h 2380521"/>
              <a:gd name="connsiteX2727" fmla="*/ 3152597 w 8023328"/>
              <a:gd name="connsiteY2727" fmla="*/ 667100 h 2380521"/>
              <a:gd name="connsiteX2728" fmla="*/ 3140200 w 8023328"/>
              <a:gd name="connsiteY2728" fmla="*/ 653243 h 2380521"/>
              <a:gd name="connsiteX2729" fmla="*/ 3152597 w 8023328"/>
              <a:gd name="connsiteY2729" fmla="*/ 640846 h 2380521"/>
              <a:gd name="connsiteX2730" fmla="*/ 3081767 w 8023328"/>
              <a:gd name="connsiteY2730" fmla="*/ 640846 h 2380521"/>
              <a:gd name="connsiteX2731" fmla="*/ 3095620 w 8023328"/>
              <a:gd name="connsiteY2731" fmla="*/ 653243 h 2380521"/>
              <a:gd name="connsiteX2732" fmla="*/ 3081767 w 8023328"/>
              <a:gd name="connsiteY2732" fmla="*/ 667100 h 2380521"/>
              <a:gd name="connsiteX2733" fmla="*/ 3069366 w 8023328"/>
              <a:gd name="connsiteY2733" fmla="*/ 653243 h 2380521"/>
              <a:gd name="connsiteX2734" fmla="*/ 3081767 w 8023328"/>
              <a:gd name="connsiteY2734" fmla="*/ 640846 h 2380521"/>
              <a:gd name="connsiteX2735" fmla="*/ 3013710 w 8023328"/>
              <a:gd name="connsiteY2735" fmla="*/ 640846 h 2380521"/>
              <a:gd name="connsiteX2736" fmla="*/ 3028129 w 8023328"/>
              <a:gd name="connsiteY2736" fmla="*/ 653243 h 2380521"/>
              <a:gd name="connsiteX2737" fmla="*/ 3013710 w 8023328"/>
              <a:gd name="connsiteY2737" fmla="*/ 667100 h 2380521"/>
              <a:gd name="connsiteX2738" fmla="*/ 2998534 w 8023328"/>
              <a:gd name="connsiteY2738" fmla="*/ 653243 h 2380521"/>
              <a:gd name="connsiteX2739" fmla="*/ 3013710 w 8023328"/>
              <a:gd name="connsiteY2739" fmla="*/ 640846 h 2380521"/>
              <a:gd name="connsiteX2740" fmla="*/ 2942488 w 8023328"/>
              <a:gd name="connsiteY2740" fmla="*/ 640846 h 2380521"/>
              <a:gd name="connsiteX2741" fmla="*/ 2957280 w 8023328"/>
              <a:gd name="connsiteY2741" fmla="*/ 653243 h 2380521"/>
              <a:gd name="connsiteX2742" fmla="*/ 2942488 w 8023328"/>
              <a:gd name="connsiteY2742" fmla="*/ 667100 h 2380521"/>
              <a:gd name="connsiteX2743" fmla="*/ 2927703 w 8023328"/>
              <a:gd name="connsiteY2743" fmla="*/ 653243 h 2380521"/>
              <a:gd name="connsiteX2744" fmla="*/ 2942488 w 8023328"/>
              <a:gd name="connsiteY2744" fmla="*/ 640846 h 2380521"/>
              <a:gd name="connsiteX2745" fmla="*/ 2868288 w 8023328"/>
              <a:gd name="connsiteY2745" fmla="*/ 640846 h 2380521"/>
              <a:gd name="connsiteX2746" fmla="*/ 2883082 w 8023328"/>
              <a:gd name="connsiteY2746" fmla="*/ 653243 h 2380521"/>
              <a:gd name="connsiteX2747" fmla="*/ 2868288 w 8023328"/>
              <a:gd name="connsiteY2747" fmla="*/ 667100 h 2380521"/>
              <a:gd name="connsiteX2748" fmla="*/ 2853498 w 8023328"/>
              <a:gd name="connsiteY2748" fmla="*/ 653243 h 2380521"/>
              <a:gd name="connsiteX2749" fmla="*/ 2868288 w 8023328"/>
              <a:gd name="connsiteY2749" fmla="*/ 640846 h 2380521"/>
              <a:gd name="connsiteX2750" fmla="*/ 2796532 w 8023328"/>
              <a:gd name="connsiteY2750" fmla="*/ 640846 h 2380521"/>
              <a:gd name="connsiteX2751" fmla="*/ 2808926 w 8023328"/>
              <a:gd name="connsiteY2751" fmla="*/ 653243 h 2380521"/>
              <a:gd name="connsiteX2752" fmla="*/ 2796532 w 8023328"/>
              <a:gd name="connsiteY2752" fmla="*/ 667100 h 2380521"/>
              <a:gd name="connsiteX2753" fmla="*/ 2782673 w 8023328"/>
              <a:gd name="connsiteY2753" fmla="*/ 653243 h 2380521"/>
              <a:gd name="connsiteX2754" fmla="*/ 2796532 w 8023328"/>
              <a:gd name="connsiteY2754" fmla="*/ 640846 h 2380521"/>
              <a:gd name="connsiteX2755" fmla="*/ 2725692 w 8023328"/>
              <a:gd name="connsiteY2755" fmla="*/ 640846 h 2380521"/>
              <a:gd name="connsiteX2756" fmla="*/ 2738097 w 8023328"/>
              <a:gd name="connsiteY2756" fmla="*/ 653243 h 2380521"/>
              <a:gd name="connsiteX2757" fmla="*/ 2725692 w 8023328"/>
              <a:gd name="connsiteY2757" fmla="*/ 667100 h 2380521"/>
              <a:gd name="connsiteX2758" fmla="*/ 2711843 w 8023328"/>
              <a:gd name="connsiteY2758" fmla="*/ 653243 h 2380521"/>
              <a:gd name="connsiteX2759" fmla="*/ 2725692 w 8023328"/>
              <a:gd name="connsiteY2759" fmla="*/ 640846 h 2380521"/>
              <a:gd name="connsiteX2760" fmla="*/ 2654867 w 8023328"/>
              <a:gd name="connsiteY2760" fmla="*/ 640846 h 2380521"/>
              <a:gd name="connsiteX2761" fmla="*/ 2667266 w 8023328"/>
              <a:gd name="connsiteY2761" fmla="*/ 653243 h 2380521"/>
              <a:gd name="connsiteX2762" fmla="*/ 2654867 w 8023328"/>
              <a:gd name="connsiteY2762" fmla="*/ 667100 h 2380521"/>
              <a:gd name="connsiteX2763" fmla="*/ 2641013 w 8023328"/>
              <a:gd name="connsiteY2763" fmla="*/ 653243 h 2380521"/>
              <a:gd name="connsiteX2764" fmla="*/ 2654867 w 8023328"/>
              <a:gd name="connsiteY2764" fmla="*/ 640846 h 2380521"/>
              <a:gd name="connsiteX2765" fmla="*/ 2582577 w 8023328"/>
              <a:gd name="connsiteY2765" fmla="*/ 640846 h 2380521"/>
              <a:gd name="connsiteX2766" fmla="*/ 2596432 w 8023328"/>
              <a:gd name="connsiteY2766" fmla="*/ 654702 h 2380521"/>
              <a:gd name="connsiteX2767" fmla="*/ 2582577 w 8023328"/>
              <a:gd name="connsiteY2767" fmla="*/ 667100 h 2380521"/>
              <a:gd name="connsiteX2768" fmla="*/ 2570181 w 8023328"/>
              <a:gd name="connsiteY2768" fmla="*/ 654702 h 2380521"/>
              <a:gd name="connsiteX2769" fmla="*/ 2582577 w 8023328"/>
              <a:gd name="connsiteY2769" fmla="*/ 640846 h 2380521"/>
              <a:gd name="connsiteX2770" fmla="*/ 1728254 w 8023328"/>
              <a:gd name="connsiteY2770" fmla="*/ 640846 h 2380521"/>
              <a:gd name="connsiteX2771" fmla="*/ 1743044 w 8023328"/>
              <a:gd name="connsiteY2771" fmla="*/ 654702 h 2380521"/>
              <a:gd name="connsiteX2772" fmla="*/ 1728254 w 8023328"/>
              <a:gd name="connsiteY2772" fmla="*/ 667100 h 2380521"/>
              <a:gd name="connsiteX2773" fmla="*/ 1713464 w 8023328"/>
              <a:gd name="connsiteY2773" fmla="*/ 654702 h 2380521"/>
              <a:gd name="connsiteX2774" fmla="*/ 1728254 w 8023328"/>
              <a:gd name="connsiteY2774" fmla="*/ 640846 h 2380521"/>
              <a:gd name="connsiteX2775" fmla="*/ 1657423 w 8023328"/>
              <a:gd name="connsiteY2775" fmla="*/ 640846 h 2380521"/>
              <a:gd name="connsiteX2776" fmla="*/ 1672215 w 8023328"/>
              <a:gd name="connsiteY2776" fmla="*/ 654702 h 2380521"/>
              <a:gd name="connsiteX2777" fmla="*/ 1657423 w 8023328"/>
              <a:gd name="connsiteY2777" fmla="*/ 667100 h 2380521"/>
              <a:gd name="connsiteX2778" fmla="*/ 1642644 w 8023328"/>
              <a:gd name="connsiteY2778" fmla="*/ 654702 h 2380521"/>
              <a:gd name="connsiteX2779" fmla="*/ 1657423 w 8023328"/>
              <a:gd name="connsiteY2779" fmla="*/ 640846 h 2380521"/>
              <a:gd name="connsiteX2780" fmla="*/ 1582290 w 8023328"/>
              <a:gd name="connsiteY2780" fmla="*/ 640846 h 2380521"/>
              <a:gd name="connsiteX2781" fmla="*/ 1594694 w 8023328"/>
              <a:gd name="connsiteY2781" fmla="*/ 654702 h 2380521"/>
              <a:gd name="connsiteX2782" fmla="*/ 1582290 w 8023328"/>
              <a:gd name="connsiteY2782" fmla="*/ 667100 h 2380521"/>
              <a:gd name="connsiteX2783" fmla="*/ 1568435 w 8023328"/>
              <a:gd name="connsiteY2783" fmla="*/ 654702 h 2380521"/>
              <a:gd name="connsiteX2784" fmla="*/ 1582290 w 8023328"/>
              <a:gd name="connsiteY2784" fmla="*/ 640846 h 2380521"/>
              <a:gd name="connsiteX2785" fmla="*/ 1512190 w 8023328"/>
              <a:gd name="connsiteY2785" fmla="*/ 640846 h 2380521"/>
              <a:gd name="connsiteX2786" fmla="*/ 1523859 w 8023328"/>
              <a:gd name="connsiteY2786" fmla="*/ 654702 h 2380521"/>
              <a:gd name="connsiteX2787" fmla="*/ 1512190 w 8023328"/>
              <a:gd name="connsiteY2787" fmla="*/ 667100 h 2380521"/>
              <a:gd name="connsiteX2788" fmla="*/ 1497604 w 8023328"/>
              <a:gd name="connsiteY2788" fmla="*/ 654702 h 2380521"/>
              <a:gd name="connsiteX2789" fmla="*/ 1512190 w 8023328"/>
              <a:gd name="connsiteY2789" fmla="*/ 640846 h 2380521"/>
              <a:gd name="connsiteX2790" fmla="*/ 1440623 w 8023328"/>
              <a:gd name="connsiteY2790" fmla="*/ 640846 h 2380521"/>
              <a:gd name="connsiteX2791" fmla="*/ 1453017 w 8023328"/>
              <a:gd name="connsiteY2791" fmla="*/ 654702 h 2380521"/>
              <a:gd name="connsiteX2792" fmla="*/ 1440623 w 8023328"/>
              <a:gd name="connsiteY2792" fmla="*/ 667100 h 2380521"/>
              <a:gd name="connsiteX2793" fmla="*/ 1426767 w 8023328"/>
              <a:gd name="connsiteY2793" fmla="*/ 654702 h 2380521"/>
              <a:gd name="connsiteX2794" fmla="*/ 1440623 w 8023328"/>
              <a:gd name="connsiteY2794" fmla="*/ 640846 h 2380521"/>
              <a:gd name="connsiteX2795" fmla="*/ 1368339 w 8023328"/>
              <a:gd name="connsiteY2795" fmla="*/ 640846 h 2380521"/>
              <a:gd name="connsiteX2796" fmla="*/ 1382194 w 8023328"/>
              <a:gd name="connsiteY2796" fmla="*/ 654702 h 2380521"/>
              <a:gd name="connsiteX2797" fmla="*/ 1368339 w 8023328"/>
              <a:gd name="connsiteY2797" fmla="*/ 667100 h 2380521"/>
              <a:gd name="connsiteX2798" fmla="*/ 1355943 w 8023328"/>
              <a:gd name="connsiteY2798" fmla="*/ 654702 h 2380521"/>
              <a:gd name="connsiteX2799" fmla="*/ 1368339 w 8023328"/>
              <a:gd name="connsiteY2799" fmla="*/ 640846 h 2380521"/>
              <a:gd name="connsiteX2800" fmla="*/ 1297512 w 8023328"/>
              <a:gd name="connsiteY2800" fmla="*/ 640846 h 2380521"/>
              <a:gd name="connsiteX2801" fmla="*/ 1311369 w 8023328"/>
              <a:gd name="connsiteY2801" fmla="*/ 654702 h 2380521"/>
              <a:gd name="connsiteX2802" fmla="*/ 1297512 w 8023328"/>
              <a:gd name="connsiteY2802" fmla="*/ 667100 h 2380521"/>
              <a:gd name="connsiteX2803" fmla="*/ 1285116 w 8023328"/>
              <a:gd name="connsiteY2803" fmla="*/ 654702 h 2380521"/>
              <a:gd name="connsiteX2804" fmla="*/ 1297512 w 8023328"/>
              <a:gd name="connsiteY2804" fmla="*/ 640846 h 2380521"/>
              <a:gd name="connsiteX2805" fmla="*/ 1226680 w 8023328"/>
              <a:gd name="connsiteY2805" fmla="*/ 640846 h 2380521"/>
              <a:gd name="connsiteX2806" fmla="*/ 1240537 w 8023328"/>
              <a:gd name="connsiteY2806" fmla="*/ 654702 h 2380521"/>
              <a:gd name="connsiteX2807" fmla="*/ 1226680 w 8023328"/>
              <a:gd name="connsiteY2807" fmla="*/ 667100 h 2380521"/>
              <a:gd name="connsiteX2808" fmla="*/ 1214291 w 8023328"/>
              <a:gd name="connsiteY2808" fmla="*/ 654702 h 2380521"/>
              <a:gd name="connsiteX2809" fmla="*/ 1226680 w 8023328"/>
              <a:gd name="connsiteY2809" fmla="*/ 640846 h 2380521"/>
              <a:gd name="connsiteX2810" fmla="*/ 1154878 w 8023328"/>
              <a:gd name="connsiteY2810" fmla="*/ 640846 h 2380521"/>
              <a:gd name="connsiteX2811" fmla="*/ 1169666 w 8023328"/>
              <a:gd name="connsiteY2811" fmla="*/ 654702 h 2380521"/>
              <a:gd name="connsiteX2812" fmla="*/ 1154878 w 8023328"/>
              <a:gd name="connsiteY2812" fmla="*/ 667100 h 2380521"/>
              <a:gd name="connsiteX2813" fmla="*/ 1140088 w 8023328"/>
              <a:gd name="connsiteY2813" fmla="*/ 654702 h 2380521"/>
              <a:gd name="connsiteX2814" fmla="*/ 1154878 w 8023328"/>
              <a:gd name="connsiteY2814" fmla="*/ 640846 h 2380521"/>
              <a:gd name="connsiteX2815" fmla="*/ 1084051 w 8023328"/>
              <a:gd name="connsiteY2815" fmla="*/ 640846 h 2380521"/>
              <a:gd name="connsiteX2816" fmla="*/ 1098838 w 8023328"/>
              <a:gd name="connsiteY2816" fmla="*/ 654702 h 2380521"/>
              <a:gd name="connsiteX2817" fmla="*/ 1084051 w 8023328"/>
              <a:gd name="connsiteY2817" fmla="*/ 667100 h 2380521"/>
              <a:gd name="connsiteX2818" fmla="*/ 1069261 w 8023328"/>
              <a:gd name="connsiteY2818" fmla="*/ 654702 h 2380521"/>
              <a:gd name="connsiteX2819" fmla="*/ 1084051 w 8023328"/>
              <a:gd name="connsiteY2819" fmla="*/ 640846 h 2380521"/>
              <a:gd name="connsiteX2820" fmla="*/ 1013010 w 8023328"/>
              <a:gd name="connsiteY2820" fmla="*/ 640846 h 2380521"/>
              <a:gd name="connsiteX2821" fmla="*/ 1024682 w 8023328"/>
              <a:gd name="connsiteY2821" fmla="*/ 654702 h 2380521"/>
              <a:gd name="connsiteX2822" fmla="*/ 1013010 w 8023328"/>
              <a:gd name="connsiteY2822" fmla="*/ 667100 h 2380521"/>
              <a:gd name="connsiteX2823" fmla="*/ 998429 w 8023328"/>
              <a:gd name="connsiteY2823" fmla="*/ 654702 h 2380521"/>
              <a:gd name="connsiteX2824" fmla="*/ 1013010 w 8023328"/>
              <a:gd name="connsiteY2824" fmla="*/ 640846 h 2380521"/>
              <a:gd name="connsiteX2825" fmla="*/ 941457 w 8023328"/>
              <a:gd name="connsiteY2825" fmla="*/ 640846 h 2380521"/>
              <a:gd name="connsiteX2826" fmla="*/ 953852 w 8023328"/>
              <a:gd name="connsiteY2826" fmla="*/ 654702 h 2380521"/>
              <a:gd name="connsiteX2827" fmla="*/ 941457 w 8023328"/>
              <a:gd name="connsiteY2827" fmla="*/ 667100 h 2380521"/>
              <a:gd name="connsiteX2828" fmla="*/ 927599 w 8023328"/>
              <a:gd name="connsiteY2828" fmla="*/ 654702 h 2380521"/>
              <a:gd name="connsiteX2829" fmla="*/ 941457 w 8023328"/>
              <a:gd name="connsiteY2829" fmla="*/ 640846 h 2380521"/>
              <a:gd name="connsiteX2830" fmla="*/ 870622 w 8023328"/>
              <a:gd name="connsiteY2830" fmla="*/ 640846 h 2380521"/>
              <a:gd name="connsiteX2831" fmla="*/ 883024 w 8023328"/>
              <a:gd name="connsiteY2831" fmla="*/ 654702 h 2380521"/>
              <a:gd name="connsiteX2832" fmla="*/ 870622 w 8023328"/>
              <a:gd name="connsiteY2832" fmla="*/ 667100 h 2380521"/>
              <a:gd name="connsiteX2833" fmla="*/ 856770 w 8023328"/>
              <a:gd name="connsiteY2833" fmla="*/ 654702 h 2380521"/>
              <a:gd name="connsiteX2834" fmla="*/ 870622 w 8023328"/>
              <a:gd name="connsiteY2834" fmla="*/ 640846 h 2380521"/>
              <a:gd name="connsiteX2835" fmla="*/ 798337 w 8023328"/>
              <a:gd name="connsiteY2835" fmla="*/ 640846 h 2380521"/>
              <a:gd name="connsiteX2836" fmla="*/ 812191 w 8023328"/>
              <a:gd name="connsiteY2836" fmla="*/ 655635 h 2380521"/>
              <a:gd name="connsiteX2837" fmla="*/ 798337 w 8023328"/>
              <a:gd name="connsiteY2837" fmla="*/ 670424 h 2380521"/>
              <a:gd name="connsiteX2838" fmla="*/ 785937 w 8023328"/>
              <a:gd name="connsiteY2838" fmla="*/ 655635 h 2380521"/>
              <a:gd name="connsiteX2839" fmla="*/ 798337 w 8023328"/>
              <a:gd name="connsiteY2839" fmla="*/ 640846 h 2380521"/>
              <a:gd name="connsiteX2840" fmla="*/ 724134 w 8023328"/>
              <a:gd name="connsiteY2840" fmla="*/ 640846 h 2380521"/>
              <a:gd name="connsiteX2841" fmla="*/ 737989 w 8023328"/>
              <a:gd name="connsiteY2841" fmla="*/ 655635 h 2380521"/>
              <a:gd name="connsiteX2842" fmla="*/ 724134 w 8023328"/>
              <a:gd name="connsiteY2842" fmla="*/ 670424 h 2380521"/>
              <a:gd name="connsiteX2843" fmla="*/ 711735 w 8023328"/>
              <a:gd name="connsiteY2843" fmla="*/ 655635 h 2380521"/>
              <a:gd name="connsiteX2844" fmla="*/ 724134 w 8023328"/>
              <a:gd name="connsiteY2844" fmla="*/ 640846 h 2380521"/>
              <a:gd name="connsiteX2845" fmla="*/ 653301 w 8023328"/>
              <a:gd name="connsiteY2845" fmla="*/ 640846 h 2380521"/>
              <a:gd name="connsiteX2846" fmla="*/ 667160 w 8023328"/>
              <a:gd name="connsiteY2846" fmla="*/ 655635 h 2380521"/>
              <a:gd name="connsiteX2847" fmla="*/ 653301 w 8023328"/>
              <a:gd name="connsiteY2847" fmla="*/ 670424 h 2380521"/>
              <a:gd name="connsiteX2848" fmla="*/ 640907 w 8023328"/>
              <a:gd name="connsiteY2848" fmla="*/ 655635 h 2380521"/>
              <a:gd name="connsiteX2849" fmla="*/ 653301 w 8023328"/>
              <a:gd name="connsiteY2849" fmla="*/ 640846 h 2380521"/>
              <a:gd name="connsiteX2850" fmla="*/ 584864 w 8023328"/>
              <a:gd name="connsiteY2850" fmla="*/ 640846 h 2380521"/>
              <a:gd name="connsiteX2851" fmla="*/ 599651 w 8023328"/>
              <a:gd name="connsiteY2851" fmla="*/ 655635 h 2380521"/>
              <a:gd name="connsiteX2852" fmla="*/ 584864 w 8023328"/>
              <a:gd name="connsiteY2852" fmla="*/ 670424 h 2380521"/>
              <a:gd name="connsiteX2853" fmla="*/ 570075 w 8023328"/>
              <a:gd name="connsiteY2853" fmla="*/ 655635 h 2380521"/>
              <a:gd name="connsiteX2854" fmla="*/ 584864 w 8023328"/>
              <a:gd name="connsiteY2854" fmla="*/ 640846 h 2380521"/>
              <a:gd name="connsiteX2855" fmla="*/ 513663 w 8023328"/>
              <a:gd name="connsiteY2855" fmla="*/ 640846 h 2380521"/>
              <a:gd name="connsiteX2856" fmla="*/ 528843 w 8023328"/>
              <a:gd name="connsiteY2856" fmla="*/ 655635 h 2380521"/>
              <a:gd name="connsiteX2857" fmla="*/ 513663 w 8023328"/>
              <a:gd name="connsiteY2857" fmla="*/ 670424 h 2380521"/>
              <a:gd name="connsiteX2858" fmla="*/ 499246 w 8023328"/>
              <a:gd name="connsiteY2858" fmla="*/ 655635 h 2380521"/>
              <a:gd name="connsiteX2859" fmla="*/ 513663 w 8023328"/>
              <a:gd name="connsiteY2859" fmla="*/ 640846 h 2380521"/>
              <a:gd name="connsiteX2860" fmla="*/ 439832 w 8023328"/>
              <a:gd name="connsiteY2860" fmla="*/ 640846 h 2380521"/>
              <a:gd name="connsiteX2861" fmla="*/ 454622 w 8023328"/>
              <a:gd name="connsiteY2861" fmla="*/ 655635 h 2380521"/>
              <a:gd name="connsiteX2862" fmla="*/ 439832 w 8023328"/>
              <a:gd name="connsiteY2862" fmla="*/ 670424 h 2380521"/>
              <a:gd name="connsiteX2863" fmla="*/ 425044 w 8023328"/>
              <a:gd name="connsiteY2863" fmla="*/ 655635 h 2380521"/>
              <a:gd name="connsiteX2864" fmla="*/ 439832 w 8023328"/>
              <a:gd name="connsiteY2864" fmla="*/ 640846 h 2380521"/>
              <a:gd name="connsiteX2865" fmla="*/ 368070 w 8023328"/>
              <a:gd name="connsiteY2865" fmla="*/ 640846 h 2380521"/>
              <a:gd name="connsiteX2866" fmla="*/ 380465 w 8023328"/>
              <a:gd name="connsiteY2866" fmla="*/ 655635 h 2380521"/>
              <a:gd name="connsiteX2867" fmla="*/ 368070 w 8023328"/>
              <a:gd name="connsiteY2867" fmla="*/ 670424 h 2380521"/>
              <a:gd name="connsiteX2868" fmla="*/ 354211 w 8023328"/>
              <a:gd name="connsiteY2868" fmla="*/ 655635 h 2380521"/>
              <a:gd name="connsiteX2869" fmla="*/ 368070 w 8023328"/>
              <a:gd name="connsiteY2869" fmla="*/ 640846 h 2380521"/>
              <a:gd name="connsiteX2870" fmla="*/ 297235 w 8023328"/>
              <a:gd name="connsiteY2870" fmla="*/ 640846 h 2380521"/>
              <a:gd name="connsiteX2871" fmla="*/ 309631 w 8023328"/>
              <a:gd name="connsiteY2871" fmla="*/ 655635 h 2380521"/>
              <a:gd name="connsiteX2872" fmla="*/ 297235 w 8023328"/>
              <a:gd name="connsiteY2872" fmla="*/ 670424 h 2380521"/>
              <a:gd name="connsiteX2873" fmla="*/ 283379 w 8023328"/>
              <a:gd name="connsiteY2873" fmla="*/ 655635 h 2380521"/>
              <a:gd name="connsiteX2874" fmla="*/ 297235 w 8023328"/>
              <a:gd name="connsiteY2874" fmla="*/ 640846 h 2380521"/>
              <a:gd name="connsiteX2875" fmla="*/ 4082465 w 8023328"/>
              <a:gd name="connsiteY2875" fmla="*/ 570017 h 2380521"/>
              <a:gd name="connsiteX2876" fmla="*/ 4097254 w 8023328"/>
              <a:gd name="connsiteY2876" fmla="*/ 584805 h 2380521"/>
              <a:gd name="connsiteX2877" fmla="*/ 4082465 w 8023328"/>
              <a:gd name="connsiteY2877" fmla="*/ 599594 h 2380521"/>
              <a:gd name="connsiteX2878" fmla="*/ 4067676 w 8023328"/>
              <a:gd name="connsiteY2878" fmla="*/ 584805 h 2380521"/>
              <a:gd name="connsiteX2879" fmla="*/ 4082465 w 8023328"/>
              <a:gd name="connsiteY2879" fmla="*/ 570017 h 2380521"/>
              <a:gd name="connsiteX2880" fmla="*/ 4010703 w 8023328"/>
              <a:gd name="connsiteY2880" fmla="*/ 570017 h 2380521"/>
              <a:gd name="connsiteX2881" fmla="*/ 4023100 w 8023328"/>
              <a:gd name="connsiteY2881" fmla="*/ 584805 h 2380521"/>
              <a:gd name="connsiteX2882" fmla="*/ 4010703 w 8023328"/>
              <a:gd name="connsiteY2882" fmla="*/ 599594 h 2380521"/>
              <a:gd name="connsiteX2883" fmla="*/ 3996847 w 8023328"/>
              <a:gd name="connsiteY2883" fmla="*/ 584805 h 2380521"/>
              <a:gd name="connsiteX2884" fmla="*/ 4010703 w 8023328"/>
              <a:gd name="connsiteY2884" fmla="*/ 570017 h 2380521"/>
              <a:gd name="connsiteX2885" fmla="*/ 3939871 w 8023328"/>
              <a:gd name="connsiteY2885" fmla="*/ 570017 h 2380521"/>
              <a:gd name="connsiteX2886" fmla="*/ 3952268 w 8023328"/>
              <a:gd name="connsiteY2886" fmla="*/ 584805 h 2380521"/>
              <a:gd name="connsiteX2887" fmla="*/ 3939871 w 8023328"/>
              <a:gd name="connsiteY2887" fmla="*/ 599594 h 2380521"/>
              <a:gd name="connsiteX2888" fmla="*/ 3926015 w 8023328"/>
              <a:gd name="connsiteY2888" fmla="*/ 584805 h 2380521"/>
              <a:gd name="connsiteX2889" fmla="*/ 3939871 w 8023328"/>
              <a:gd name="connsiteY2889" fmla="*/ 570017 h 2380521"/>
              <a:gd name="connsiteX2890" fmla="*/ 3869042 w 8023328"/>
              <a:gd name="connsiteY2890" fmla="*/ 570017 h 2380521"/>
              <a:gd name="connsiteX2891" fmla="*/ 3881439 w 8023328"/>
              <a:gd name="connsiteY2891" fmla="*/ 584805 h 2380521"/>
              <a:gd name="connsiteX2892" fmla="*/ 3869042 w 8023328"/>
              <a:gd name="connsiteY2892" fmla="*/ 599594 h 2380521"/>
              <a:gd name="connsiteX2893" fmla="*/ 3855186 w 8023328"/>
              <a:gd name="connsiteY2893" fmla="*/ 584805 h 2380521"/>
              <a:gd name="connsiteX2894" fmla="*/ 3869042 w 8023328"/>
              <a:gd name="connsiteY2894" fmla="*/ 570017 h 2380521"/>
              <a:gd name="connsiteX2895" fmla="*/ 3796752 w 8023328"/>
              <a:gd name="connsiteY2895" fmla="*/ 570017 h 2380521"/>
              <a:gd name="connsiteX2896" fmla="*/ 3810608 w 8023328"/>
              <a:gd name="connsiteY2896" fmla="*/ 584805 h 2380521"/>
              <a:gd name="connsiteX2897" fmla="*/ 3796752 w 8023328"/>
              <a:gd name="connsiteY2897" fmla="*/ 599594 h 2380521"/>
              <a:gd name="connsiteX2898" fmla="*/ 3784355 w 8023328"/>
              <a:gd name="connsiteY2898" fmla="*/ 584805 h 2380521"/>
              <a:gd name="connsiteX2899" fmla="*/ 3796752 w 8023328"/>
              <a:gd name="connsiteY2899" fmla="*/ 570017 h 2380521"/>
              <a:gd name="connsiteX2900" fmla="*/ 3725922 w 8023328"/>
              <a:gd name="connsiteY2900" fmla="*/ 570017 h 2380521"/>
              <a:gd name="connsiteX2901" fmla="*/ 3739778 w 8023328"/>
              <a:gd name="connsiteY2901" fmla="*/ 584805 h 2380521"/>
              <a:gd name="connsiteX2902" fmla="*/ 3725922 w 8023328"/>
              <a:gd name="connsiteY2902" fmla="*/ 599594 h 2380521"/>
              <a:gd name="connsiteX2903" fmla="*/ 3713525 w 8023328"/>
              <a:gd name="connsiteY2903" fmla="*/ 584805 h 2380521"/>
              <a:gd name="connsiteX2904" fmla="*/ 3725922 w 8023328"/>
              <a:gd name="connsiteY2904" fmla="*/ 570017 h 2380521"/>
              <a:gd name="connsiteX2905" fmla="*/ 3655091 w 8023328"/>
              <a:gd name="connsiteY2905" fmla="*/ 570017 h 2380521"/>
              <a:gd name="connsiteX2906" fmla="*/ 3668947 w 8023328"/>
              <a:gd name="connsiteY2906" fmla="*/ 582414 h 2380521"/>
              <a:gd name="connsiteX2907" fmla="*/ 3655091 w 8023328"/>
              <a:gd name="connsiteY2907" fmla="*/ 596271 h 2380521"/>
              <a:gd name="connsiteX2908" fmla="*/ 3642694 w 8023328"/>
              <a:gd name="connsiteY2908" fmla="*/ 582414 h 2380521"/>
              <a:gd name="connsiteX2909" fmla="*/ 3655091 w 8023328"/>
              <a:gd name="connsiteY2909" fmla="*/ 570017 h 2380521"/>
              <a:gd name="connsiteX2910" fmla="*/ 3583280 w 8023328"/>
              <a:gd name="connsiteY2910" fmla="*/ 570017 h 2380521"/>
              <a:gd name="connsiteX2911" fmla="*/ 3598069 w 8023328"/>
              <a:gd name="connsiteY2911" fmla="*/ 582414 h 2380521"/>
              <a:gd name="connsiteX2912" fmla="*/ 3583280 w 8023328"/>
              <a:gd name="connsiteY2912" fmla="*/ 596271 h 2380521"/>
              <a:gd name="connsiteX2913" fmla="*/ 3568491 w 8023328"/>
              <a:gd name="connsiteY2913" fmla="*/ 582414 h 2380521"/>
              <a:gd name="connsiteX2914" fmla="*/ 3583280 w 8023328"/>
              <a:gd name="connsiteY2914" fmla="*/ 570017 h 2380521"/>
              <a:gd name="connsiteX2915" fmla="*/ 3512449 w 8023328"/>
              <a:gd name="connsiteY2915" fmla="*/ 570017 h 2380521"/>
              <a:gd name="connsiteX2916" fmla="*/ 3527237 w 8023328"/>
              <a:gd name="connsiteY2916" fmla="*/ 582414 h 2380521"/>
              <a:gd name="connsiteX2917" fmla="*/ 3512449 w 8023328"/>
              <a:gd name="connsiteY2917" fmla="*/ 596271 h 2380521"/>
              <a:gd name="connsiteX2918" fmla="*/ 3497661 w 8023328"/>
              <a:gd name="connsiteY2918" fmla="*/ 582414 h 2380521"/>
              <a:gd name="connsiteX2919" fmla="*/ 3512449 w 8023328"/>
              <a:gd name="connsiteY2919" fmla="*/ 570017 h 2380521"/>
              <a:gd name="connsiteX2920" fmla="*/ 3441619 w 8023328"/>
              <a:gd name="connsiteY2920" fmla="*/ 570017 h 2380521"/>
              <a:gd name="connsiteX2921" fmla="*/ 3456408 w 8023328"/>
              <a:gd name="connsiteY2921" fmla="*/ 582414 h 2380521"/>
              <a:gd name="connsiteX2922" fmla="*/ 3441619 w 8023328"/>
              <a:gd name="connsiteY2922" fmla="*/ 596271 h 2380521"/>
              <a:gd name="connsiteX2923" fmla="*/ 3426830 w 8023328"/>
              <a:gd name="connsiteY2923" fmla="*/ 582414 h 2380521"/>
              <a:gd name="connsiteX2924" fmla="*/ 3441619 w 8023328"/>
              <a:gd name="connsiteY2924" fmla="*/ 570017 h 2380521"/>
              <a:gd name="connsiteX2925" fmla="*/ 3369857 w 8023328"/>
              <a:gd name="connsiteY2925" fmla="*/ 570017 h 2380521"/>
              <a:gd name="connsiteX2926" fmla="*/ 3382254 w 8023328"/>
              <a:gd name="connsiteY2926" fmla="*/ 582414 h 2380521"/>
              <a:gd name="connsiteX2927" fmla="*/ 3369857 w 8023328"/>
              <a:gd name="connsiteY2927" fmla="*/ 596271 h 2380521"/>
              <a:gd name="connsiteX2928" fmla="*/ 3356001 w 8023328"/>
              <a:gd name="connsiteY2928" fmla="*/ 582414 h 2380521"/>
              <a:gd name="connsiteX2929" fmla="*/ 3369857 w 8023328"/>
              <a:gd name="connsiteY2929" fmla="*/ 570017 h 2380521"/>
              <a:gd name="connsiteX2930" fmla="*/ 3299091 w 8023328"/>
              <a:gd name="connsiteY2930" fmla="*/ 570017 h 2380521"/>
              <a:gd name="connsiteX2931" fmla="*/ 3311491 w 8023328"/>
              <a:gd name="connsiteY2931" fmla="*/ 582414 h 2380521"/>
              <a:gd name="connsiteX2932" fmla="*/ 3299091 w 8023328"/>
              <a:gd name="connsiteY2932" fmla="*/ 596271 h 2380521"/>
              <a:gd name="connsiteX2933" fmla="*/ 3285240 w 8023328"/>
              <a:gd name="connsiteY2933" fmla="*/ 582414 h 2380521"/>
              <a:gd name="connsiteX2934" fmla="*/ 3299091 w 8023328"/>
              <a:gd name="connsiteY2934" fmla="*/ 570017 h 2380521"/>
              <a:gd name="connsiteX2935" fmla="*/ 3226803 w 8023328"/>
              <a:gd name="connsiteY2935" fmla="*/ 570017 h 2380521"/>
              <a:gd name="connsiteX2936" fmla="*/ 3240660 w 8023328"/>
              <a:gd name="connsiteY2936" fmla="*/ 582414 h 2380521"/>
              <a:gd name="connsiteX2937" fmla="*/ 3226803 w 8023328"/>
              <a:gd name="connsiteY2937" fmla="*/ 596271 h 2380521"/>
              <a:gd name="connsiteX2938" fmla="*/ 3214406 w 8023328"/>
              <a:gd name="connsiteY2938" fmla="*/ 582414 h 2380521"/>
              <a:gd name="connsiteX2939" fmla="*/ 3226803 w 8023328"/>
              <a:gd name="connsiteY2939" fmla="*/ 570017 h 2380521"/>
              <a:gd name="connsiteX2940" fmla="*/ 3152600 w 8023328"/>
              <a:gd name="connsiteY2940" fmla="*/ 570017 h 2380521"/>
              <a:gd name="connsiteX2941" fmla="*/ 3166454 w 8023328"/>
              <a:gd name="connsiteY2941" fmla="*/ 582414 h 2380521"/>
              <a:gd name="connsiteX2942" fmla="*/ 3152600 w 8023328"/>
              <a:gd name="connsiteY2942" fmla="*/ 596271 h 2380521"/>
              <a:gd name="connsiteX2943" fmla="*/ 3140203 w 8023328"/>
              <a:gd name="connsiteY2943" fmla="*/ 582414 h 2380521"/>
              <a:gd name="connsiteX2944" fmla="*/ 3152600 w 8023328"/>
              <a:gd name="connsiteY2944" fmla="*/ 570017 h 2380521"/>
              <a:gd name="connsiteX2945" fmla="*/ 3081770 w 8023328"/>
              <a:gd name="connsiteY2945" fmla="*/ 570017 h 2380521"/>
              <a:gd name="connsiteX2946" fmla="*/ 3095622 w 8023328"/>
              <a:gd name="connsiteY2946" fmla="*/ 582414 h 2380521"/>
              <a:gd name="connsiteX2947" fmla="*/ 3081770 w 8023328"/>
              <a:gd name="connsiteY2947" fmla="*/ 596271 h 2380521"/>
              <a:gd name="connsiteX2948" fmla="*/ 3069369 w 8023328"/>
              <a:gd name="connsiteY2948" fmla="*/ 582414 h 2380521"/>
              <a:gd name="connsiteX2949" fmla="*/ 3081770 w 8023328"/>
              <a:gd name="connsiteY2949" fmla="*/ 570017 h 2380521"/>
              <a:gd name="connsiteX2950" fmla="*/ 3013712 w 8023328"/>
              <a:gd name="connsiteY2950" fmla="*/ 570017 h 2380521"/>
              <a:gd name="connsiteX2951" fmla="*/ 3028132 w 8023328"/>
              <a:gd name="connsiteY2951" fmla="*/ 582414 h 2380521"/>
              <a:gd name="connsiteX2952" fmla="*/ 3013712 w 8023328"/>
              <a:gd name="connsiteY2952" fmla="*/ 596271 h 2380521"/>
              <a:gd name="connsiteX2953" fmla="*/ 2998537 w 8023328"/>
              <a:gd name="connsiteY2953" fmla="*/ 582414 h 2380521"/>
              <a:gd name="connsiteX2954" fmla="*/ 3013712 w 8023328"/>
              <a:gd name="connsiteY2954" fmla="*/ 570017 h 2380521"/>
              <a:gd name="connsiteX2955" fmla="*/ 2942491 w 8023328"/>
              <a:gd name="connsiteY2955" fmla="*/ 570017 h 2380521"/>
              <a:gd name="connsiteX2956" fmla="*/ 2957285 w 8023328"/>
              <a:gd name="connsiteY2956" fmla="*/ 582414 h 2380521"/>
              <a:gd name="connsiteX2957" fmla="*/ 2942491 w 8023328"/>
              <a:gd name="connsiteY2957" fmla="*/ 596271 h 2380521"/>
              <a:gd name="connsiteX2958" fmla="*/ 2927705 w 8023328"/>
              <a:gd name="connsiteY2958" fmla="*/ 582414 h 2380521"/>
              <a:gd name="connsiteX2959" fmla="*/ 2942491 w 8023328"/>
              <a:gd name="connsiteY2959" fmla="*/ 570017 h 2380521"/>
              <a:gd name="connsiteX2960" fmla="*/ 2868288 w 8023328"/>
              <a:gd name="connsiteY2960" fmla="*/ 570017 h 2380521"/>
              <a:gd name="connsiteX2961" fmla="*/ 2883082 w 8023328"/>
              <a:gd name="connsiteY2961" fmla="*/ 582414 h 2380521"/>
              <a:gd name="connsiteX2962" fmla="*/ 2868288 w 8023328"/>
              <a:gd name="connsiteY2962" fmla="*/ 596271 h 2380521"/>
              <a:gd name="connsiteX2963" fmla="*/ 2853502 w 8023328"/>
              <a:gd name="connsiteY2963" fmla="*/ 582414 h 2380521"/>
              <a:gd name="connsiteX2964" fmla="*/ 2868288 w 8023328"/>
              <a:gd name="connsiteY2964" fmla="*/ 570017 h 2380521"/>
              <a:gd name="connsiteX2965" fmla="*/ 2796532 w 8023328"/>
              <a:gd name="connsiteY2965" fmla="*/ 570017 h 2380521"/>
              <a:gd name="connsiteX2966" fmla="*/ 2808931 w 8023328"/>
              <a:gd name="connsiteY2966" fmla="*/ 582414 h 2380521"/>
              <a:gd name="connsiteX2967" fmla="*/ 2796532 w 8023328"/>
              <a:gd name="connsiteY2967" fmla="*/ 596271 h 2380521"/>
              <a:gd name="connsiteX2968" fmla="*/ 2782675 w 8023328"/>
              <a:gd name="connsiteY2968" fmla="*/ 582414 h 2380521"/>
              <a:gd name="connsiteX2969" fmla="*/ 2796532 w 8023328"/>
              <a:gd name="connsiteY2969" fmla="*/ 570017 h 2380521"/>
              <a:gd name="connsiteX2970" fmla="*/ 2725695 w 8023328"/>
              <a:gd name="connsiteY2970" fmla="*/ 570017 h 2380521"/>
              <a:gd name="connsiteX2971" fmla="*/ 2738097 w 8023328"/>
              <a:gd name="connsiteY2971" fmla="*/ 582414 h 2380521"/>
              <a:gd name="connsiteX2972" fmla="*/ 2725695 w 8023328"/>
              <a:gd name="connsiteY2972" fmla="*/ 596271 h 2380521"/>
              <a:gd name="connsiteX2973" fmla="*/ 2711843 w 8023328"/>
              <a:gd name="connsiteY2973" fmla="*/ 582414 h 2380521"/>
              <a:gd name="connsiteX2974" fmla="*/ 2725695 w 8023328"/>
              <a:gd name="connsiteY2974" fmla="*/ 570017 h 2380521"/>
              <a:gd name="connsiteX2975" fmla="*/ 2654867 w 8023328"/>
              <a:gd name="connsiteY2975" fmla="*/ 570017 h 2380521"/>
              <a:gd name="connsiteX2976" fmla="*/ 2667266 w 8023328"/>
              <a:gd name="connsiteY2976" fmla="*/ 582414 h 2380521"/>
              <a:gd name="connsiteX2977" fmla="*/ 2654867 w 8023328"/>
              <a:gd name="connsiteY2977" fmla="*/ 596271 h 2380521"/>
              <a:gd name="connsiteX2978" fmla="*/ 2641013 w 8023328"/>
              <a:gd name="connsiteY2978" fmla="*/ 582414 h 2380521"/>
              <a:gd name="connsiteX2979" fmla="*/ 2654867 w 8023328"/>
              <a:gd name="connsiteY2979" fmla="*/ 570017 h 2380521"/>
              <a:gd name="connsiteX2980" fmla="*/ 2582580 w 8023328"/>
              <a:gd name="connsiteY2980" fmla="*/ 570017 h 2380521"/>
              <a:gd name="connsiteX2981" fmla="*/ 2596435 w 8023328"/>
              <a:gd name="connsiteY2981" fmla="*/ 582414 h 2380521"/>
              <a:gd name="connsiteX2982" fmla="*/ 2582580 w 8023328"/>
              <a:gd name="connsiteY2982" fmla="*/ 596271 h 2380521"/>
              <a:gd name="connsiteX2983" fmla="*/ 2570184 w 8023328"/>
              <a:gd name="connsiteY2983" fmla="*/ 582414 h 2380521"/>
              <a:gd name="connsiteX2984" fmla="*/ 2582580 w 8023328"/>
              <a:gd name="connsiteY2984" fmla="*/ 570017 h 2380521"/>
              <a:gd name="connsiteX2985" fmla="*/ 2511026 w 8023328"/>
              <a:gd name="connsiteY2985" fmla="*/ 570017 h 2380521"/>
              <a:gd name="connsiteX2986" fmla="*/ 2525610 w 8023328"/>
              <a:gd name="connsiteY2986" fmla="*/ 582414 h 2380521"/>
              <a:gd name="connsiteX2987" fmla="*/ 2511026 w 8023328"/>
              <a:gd name="connsiteY2987" fmla="*/ 596271 h 2380521"/>
              <a:gd name="connsiteX2988" fmla="*/ 2499358 w 8023328"/>
              <a:gd name="connsiteY2988" fmla="*/ 582414 h 2380521"/>
              <a:gd name="connsiteX2989" fmla="*/ 2511026 w 8023328"/>
              <a:gd name="connsiteY2989" fmla="*/ 570017 h 2380521"/>
              <a:gd name="connsiteX2990" fmla="*/ 2440921 w 8023328"/>
              <a:gd name="connsiteY2990" fmla="*/ 570017 h 2380521"/>
              <a:gd name="connsiteX2991" fmla="*/ 2454778 w 8023328"/>
              <a:gd name="connsiteY2991" fmla="*/ 582414 h 2380521"/>
              <a:gd name="connsiteX2992" fmla="*/ 2440921 w 8023328"/>
              <a:gd name="connsiteY2992" fmla="*/ 596271 h 2380521"/>
              <a:gd name="connsiteX2993" fmla="*/ 2428525 w 8023328"/>
              <a:gd name="connsiteY2993" fmla="*/ 582414 h 2380521"/>
              <a:gd name="connsiteX2994" fmla="*/ 2440921 w 8023328"/>
              <a:gd name="connsiteY2994" fmla="*/ 570017 h 2380521"/>
              <a:gd name="connsiteX2995" fmla="*/ 2369108 w 8023328"/>
              <a:gd name="connsiteY2995" fmla="*/ 570017 h 2380521"/>
              <a:gd name="connsiteX2996" fmla="*/ 2383896 w 8023328"/>
              <a:gd name="connsiteY2996" fmla="*/ 582414 h 2380521"/>
              <a:gd name="connsiteX2997" fmla="*/ 2369108 w 8023328"/>
              <a:gd name="connsiteY2997" fmla="*/ 596271 h 2380521"/>
              <a:gd name="connsiteX2998" fmla="*/ 2354319 w 8023328"/>
              <a:gd name="connsiteY2998" fmla="*/ 582414 h 2380521"/>
              <a:gd name="connsiteX2999" fmla="*/ 2369108 w 8023328"/>
              <a:gd name="connsiteY2999" fmla="*/ 570017 h 2380521"/>
              <a:gd name="connsiteX3000" fmla="*/ 2298275 w 8023328"/>
              <a:gd name="connsiteY3000" fmla="*/ 570017 h 2380521"/>
              <a:gd name="connsiteX3001" fmla="*/ 2313064 w 8023328"/>
              <a:gd name="connsiteY3001" fmla="*/ 582414 h 2380521"/>
              <a:gd name="connsiteX3002" fmla="*/ 2298275 w 8023328"/>
              <a:gd name="connsiteY3002" fmla="*/ 596271 h 2380521"/>
              <a:gd name="connsiteX3003" fmla="*/ 2283487 w 8023328"/>
              <a:gd name="connsiteY3003" fmla="*/ 582414 h 2380521"/>
              <a:gd name="connsiteX3004" fmla="*/ 2298275 w 8023328"/>
              <a:gd name="connsiteY3004" fmla="*/ 570017 h 2380521"/>
              <a:gd name="connsiteX3005" fmla="*/ 2226512 w 8023328"/>
              <a:gd name="connsiteY3005" fmla="*/ 570017 h 2380521"/>
              <a:gd name="connsiteX3006" fmla="*/ 2238911 w 8023328"/>
              <a:gd name="connsiteY3006" fmla="*/ 582414 h 2380521"/>
              <a:gd name="connsiteX3007" fmla="*/ 2226512 w 8023328"/>
              <a:gd name="connsiteY3007" fmla="*/ 596271 h 2380521"/>
              <a:gd name="connsiteX3008" fmla="*/ 2212655 w 8023328"/>
              <a:gd name="connsiteY3008" fmla="*/ 582414 h 2380521"/>
              <a:gd name="connsiteX3009" fmla="*/ 2226512 w 8023328"/>
              <a:gd name="connsiteY3009" fmla="*/ 570017 h 2380521"/>
              <a:gd name="connsiteX3010" fmla="*/ 2155680 w 8023328"/>
              <a:gd name="connsiteY3010" fmla="*/ 570017 h 2380521"/>
              <a:gd name="connsiteX3011" fmla="*/ 2168079 w 8023328"/>
              <a:gd name="connsiteY3011" fmla="*/ 582414 h 2380521"/>
              <a:gd name="connsiteX3012" fmla="*/ 2155680 w 8023328"/>
              <a:gd name="connsiteY3012" fmla="*/ 596271 h 2380521"/>
              <a:gd name="connsiteX3013" fmla="*/ 2141823 w 8023328"/>
              <a:gd name="connsiteY3013" fmla="*/ 582414 h 2380521"/>
              <a:gd name="connsiteX3014" fmla="*/ 2155680 w 8023328"/>
              <a:gd name="connsiteY3014" fmla="*/ 570017 h 2380521"/>
              <a:gd name="connsiteX3015" fmla="*/ 2084846 w 8023328"/>
              <a:gd name="connsiteY3015" fmla="*/ 570017 h 2380521"/>
              <a:gd name="connsiteX3016" fmla="*/ 2097246 w 8023328"/>
              <a:gd name="connsiteY3016" fmla="*/ 582414 h 2380521"/>
              <a:gd name="connsiteX3017" fmla="*/ 2084846 w 8023328"/>
              <a:gd name="connsiteY3017" fmla="*/ 596271 h 2380521"/>
              <a:gd name="connsiteX3018" fmla="*/ 2070989 w 8023328"/>
              <a:gd name="connsiteY3018" fmla="*/ 582414 h 2380521"/>
              <a:gd name="connsiteX3019" fmla="*/ 2084846 w 8023328"/>
              <a:gd name="connsiteY3019" fmla="*/ 570017 h 2380521"/>
              <a:gd name="connsiteX3020" fmla="*/ 2011831 w 8023328"/>
              <a:gd name="connsiteY3020" fmla="*/ 570017 h 2380521"/>
              <a:gd name="connsiteX3021" fmla="*/ 2026416 w 8023328"/>
              <a:gd name="connsiteY3021" fmla="*/ 582414 h 2380521"/>
              <a:gd name="connsiteX3022" fmla="*/ 2011831 w 8023328"/>
              <a:gd name="connsiteY3022" fmla="*/ 596271 h 2380521"/>
              <a:gd name="connsiteX3023" fmla="*/ 2000163 w 8023328"/>
              <a:gd name="connsiteY3023" fmla="*/ 582414 h 2380521"/>
              <a:gd name="connsiteX3024" fmla="*/ 2011831 w 8023328"/>
              <a:gd name="connsiteY3024" fmla="*/ 570017 h 2380521"/>
              <a:gd name="connsiteX3025" fmla="*/ 1938359 w 8023328"/>
              <a:gd name="connsiteY3025" fmla="*/ 570017 h 2380521"/>
              <a:gd name="connsiteX3026" fmla="*/ 1952216 w 8023328"/>
              <a:gd name="connsiteY3026" fmla="*/ 583873 h 2380521"/>
              <a:gd name="connsiteX3027" fmla="*/ 1938359 w 8023328"/>
              <a:gd name="connsiteY3027" fmla="*/ 596271 h 2380521"/>
              <a:gd name="connsiteX3028" fmla="*/ 1925962 w 8023328"/>
              <a:gd name="connsiteY3028" fmla="*/ 583873 h 2380521"/>
              <a:gd name="connsiteX3029" fmla="*/ 1938359 w 8023328"/>
              <a:gd name="connsiteY3029" fmla="*/ 570017 h 2380521"/>
              <a:gd name="connsiteX3030" fmla="*/ 1867522 w 8023328"/>
              <a:gd name="connsiteY3030" fmla="*/ 570017 h 2380521"/>
              <a:gd name="connsiteX3031" fmla="*/ 1881382 w 8023328"/>
              <a:gd name="connsiteY3031" fmla="*/ 583873 h 2380521"/>
              <a:gd name="connsiteX3032" fmla="*/ 1867522 w 8023328"/>
              <a:gd name="connsiteY3032" fmla="*/ 596271 h 2380521"/>
              <a:gd name="connsiteX3033" fmla="*/ 1855124 w 8023328"/>
              <a:gd name="connsiteY3033" fmla="*/ 583873 h 2380521"/>
              <a:gd name="connsiteX3034" fmla="*/ 1867522 w 8023328"/>
              <a:gd name="connsiteY3034" fmla="*/ 570017 h 2380521"/>
              <a:gd name="connsiteX3035" fmla="*/ 1799082 w 8023328"/>
              <a:gd name="connsiteY3035" fmla="*/ 570017 h 2380521"/>
              <a:gd name="connsiteX3036" fmla="*/ 1813871 w 8023328"/>
              <a:gd name="connsiteY3036" fmla="*/ 583873 h 2380521"/>
              <a:gd name="connsiteX3037" fmla="*/ 1799082 w 8023328"/>
              <a:gd name="connsiteY3037" fmla="*/ 596271 h 2380521"/>
              <a:gd name="connsiteX3038" fmla="*/ 1784295 w 8023328"/>
              <a:gd name="connsiteY3038" fmla="*/ 583873 h 2380521"/>
              <a:gd name="connsiteX3039" fmla="*/ 1799082 w 8023328"/>
              <a:gd name="connsiteY3039" fmla="*/ 570017 h 2380521"/>
              <a:gd name="connsiteX3040" fmla="*/ 1728257 w 8023328"/>
              <a:gd name="connsiteY3040" fmla="*/ 570017 h 2380521"/>
              <a:gd name="connsiteX3041" fmla="*/ 1743046 w 8023328"/>
              <a:gd name="connsiteY3041" fmla="*/ 583873 h 2380521"/>
              <a:gd name="connsiteX3042" fmla="*/ 1728257 w 8023328"/>
              <a:gd name="connsiteY3042" fmla="*/ 596271 h 2380521"/>
              <a:gd name="connsiteX3043" fmla="*/ 1713467 w 8023328"/>
              <a:gd name="connsiteY3043" fmla="*/ 583873 h 2380521"/>
              <a:gd name="connsiteX3044" fmla="*/ 1728257 w 8023328"/>
              <a:gd name="connsiteY3044" fmla="*/ 570017 h 2380521"/>
              <a:gd name="connsiteX3045" fmla="*/ 1657426 w 8023328"/>
              <a:gd name="connsiteY3045" fmla="*/ 570017 h 2380521"/>
              <a:gd name="connsiteX3046" fmla="*/ 1672218 w 8023328"/>
              <a:gd name="connsiteY3046" fmla="*/ 583873 h 2380521"/>
              <a:gd name="connsiteX3047" fmla="*/ 1657426 w 8023328"/>
              <a:gd name="connsiteY3047" fmla="*/ 596271 h 2380521"/>
              <a:gd name="connsiteX3048" fmla="*/ 1642647 w 8023328"/>
              <a:gd name="connsiteY3048" fmla="*/ 583873 h 2380521"/>
              <a:gd name="connsiteX3049" fmla="*/ 1657426 w 8023328"/>
              <a:gd name="connsiteY3049" fmla="*/ 570017 h 2380521"/>
              <a:gd name="connsiteX3050" fmla="*/ 1582294 w 8023328"/>
              <a:gd name="connsiteY3050" fmla="*/ 570017 h 2380521"/>
              <a:gd name="connsiteX3051" fmla="*/ 1594694 w 8023328"/>
              <a:gd name="connsiteY3051" fmla="*/ 583873 h 2380521"/>
              <a:gd name="connsiteX3052" fmla="*/ 1582294 w 8023328"/>
              <a:gd name="connsiteY3052" fmla="*/ 596271 h 2380521"/>
              <a:gd name="connsiteX3053" fmla="*/ 1568438 w 8023328"/>
              <a:gd name="connsiteY3053" fmla="*/ 583873 h 2380521"/>
              <a:gd name="connsiteX3054" fmla="*/ 1582294 w 8023328"/>
              <a:gd name="connsiteY3054" fmla="*/ 570017 h 2380521"/>
              <a:gd name="connsiteX3055" fmla="*/ 1512190 w 8023328"/>
              <a:gd name="connsiteY3055" fmla="*/ 570017 h 2380521"/>
              <a:gd name="connsiteX3056" fmla="*/ 1523859 w 8023328"/>
              <a:gd name="connsiteY3056" fmla="*/ 583873 h 2380521"/>
              <a:gd name="connsiteX3057" fmla="*/ 1512190 w 8023328"/>
              <a:gd name="connsiteY3057" fmla="*/ 596271 h 2380521"/>
              <a:gd name="connsiteX3058" fmla="*/ 1497607 w 8023328"/>
              <a:gd name="connsiteY3058" fmla="*/ 583873 h 2380521"/>
              <a:gd name="connsiteX3059" fmla="*/ 1512190 w 8023328"/>
              <a:gd name="connsiteY3059" fmla="*/ 570017 h 2380521"/>
              <a:gd name="connsiteX3060" fmla="*/ 1440623 w 8023328"/>
              <a:gd name="connsiteY3060" fmla="*/ 570017 h 2380521"/>
              <a:gd name="connsiteX3061" fmla="*/ 1453020 w 8023328"/>
              <a:gd name="connsiteY3061" fmla="*/ 583873 h 2380521"/>
              <a:gd name="connsiteX3062" fmla="*/ 1440623 w 8023328"/>
              <a:gd name="connsiteY3062" fmla="*/ 596271 h 2380521"/>
              <a:gd name="connsiteX3063" fmla="*/ 1426771 w 8023328"/>
              <a:gd name="connsiteY3063" fmla="*/ 583873 h 2380521"/>
              <a:gd name="connsiteX3064" fmla="*/ 1440623 w 8023328"/>
              <a:gd name="connsiteY3064" fmla="*/ 570017 h 2380521"/>
              <a:gd name="connsiteX3065" fmla="*/ 1368341 w 8023328"/>
              <a:gd name="connsiteY3065" fmla="*/ 570017 h 2380521"/>
              <a:gd name="connsiteX3066" fmla="*/ 1382194 w 8023328"/>
              <a:gd name="connsiteY3066" fmla="*/ 583873 h 2380521"/>
              <a:gd name="connsiteX3067" fmla="*/ 1368341 w 8023328"/>
              <a:gd name="connsiteY3067" fmla="*/ 596271 h 2380521"/>
              <a:gd name="connsiteX3068" fmla="*/ 1355945 w 8023328"/>
              <a:gd name="connsiteY3068" fmla="*/ 583873 h 2380521"/>
              <a:gd name="connsiteX3069" fmla="*/ 1368341 w 8023328"/>
              <a:gd name="connsiteY3069" fmla="*/ 570017 h 2380521"/>
              <a:gd name="connsiteX3070" fmla="*/ 1297515 w 8023328"/>
              <a:gd name="connsiteY3070" fmla="*/ 570017 h 2380521"/>
              <a:gd name="connsiteX3071" fmla="*/ 1311369 w 8023328"/>
              <a:gd name="connsiteY3071" fmla="*/ 583873 h 2380521"/>
              <a:gd name="connsiteX3072" fmla="*/ 1297515 w 8023328"/>
              <a:gd name="connsiteY3072" fmla="*/ 596271 h 2380521"/>
              <a:gd name="connsiteX3073" fmla="*/ 1285116 w 8023328"/>
              <a:gd name="connsiteY3073" fmla="*/ 583873 h 2380521"/>
              <a:gd name="connsiteX3074" fmla="*/ 1297515 w 8023328"/>
              <a:gd name="connsiteY3074" fmla="*/ 570017 h 2380521"/>
              <a:gd name="connsiteX3075" fmla="*/ 1226680 w 8023328"/>
              <a:gd name="connsiteY3075" fmla="*/ 570017 h 2380521"/>
              <a:gd name="connsiteX3076" fmla="*/ 1240537 w 8023328"/>
              <a:gd name="connsiteY3076" fmla="*/ 583873 h 2380521"/>
              <a:gd name="connsiteX3077" fmla="*/ 1226680 w 8023328"/>
              <a:gd name="connsiteY3077" fmla="*/ 596271 h 2380521"/>
              <a:gd name="connsiteX3078" fmla="*/ 1214296 w 8023328"/>
              <a:gd name="connsiteY3078" fmla="*/ 583873 h 2380521"/>
              <a:gd name="connsiteX3079" fmla="*/ 1226680 w 8023328"/>
              <a:gd name="connsiteY3079" fmla="*/ 570017 h 2380521"/>
              <a:gd name="connsiteX3080" fmla="*/ 1154879 w 8023328"/>
              <a:gd name="connsiteY3080" fmla="*/ 570017 h 2380521"/>
              <a:gd name="connsiteX3081" fmla="*/ 1169669 w 8023328"/>
              <a:gd name="connsiteY3081" fmla="*/ 583873 h 2380521"/>
              <a:gd name="connsiteX3082" fmla="*/ 1154879 w 8023328"/>
              <a:gd name="connsiteY3082" fmla="*/ 596271 h 2380521"/>
              <a:gd name="connsiteX3083" fmla="*/ 1140090 w 8023328"/>
              <a:gd name="connsiteY3083" fmla="*/ 583873 h 2380521"/>
              <a:gd name="connsiteX3084" fmla="*/ 1154879 w 8023328"/>
              <a:gd name="connsiteY3084" fmla="*/ 570017 h 2380521"/>
              <a:gd name="connsiteX3085" fmla="*/ 1084053 w 8023328"/>
              <a:gd name="connsiteY3085" fmla="*/ 570017 h 2380521"/>
              <a:gd name="connsiteX3086" fmla="*/ 1098840 w 8023328"/>
              <a:gd name="connsiteY3086" fmla="*/ 583873 h 2380521"/>
              <a:gd name="connsiteX3087" fmla="*/ 1084053 w 8023328"/>
              <a:gd name="connsiteY3087" fmla="*/ 596271 h 2380521"/>
              <a:gd name="connsiteX3088" fmla="*/ 1069263 w 8023328"/>
              <a:gd name="connsiteY3088" fmla="*/ 583873 h 2380521"/>
              <a:gd name="connsiteX3089" fmla="*/ 1084053 w 8023328"/>
              <a:gd name="connsiteY3089" fmla="*/ 570017 h 2380521"/>
              <a:gd name="connsiteX3090" fmla="*/ 1013010 w 8023328"/>
              <a:gd name="connsiteY3090" fmla="*/ 570017 h 2380521"/>
              <a:gd name="connsiteX3091" fmla="*/ 1024682 w 8023328"/>
              <a:gd name="connsiteY3091" fmla="*/ 583873 h 2380521"/>
              <a:gd name="connsiteX3092" fmla="*/ 1013010 w 8023328"/>
              <a:gd name="connsiteY3092" fmla="*/ 596271 h 2380521"/>
              <a:gd name="connsiteX3093" fmla="*/ 998433 w 8023328"/>
              <a:gd name="connsiteY3093" fmla="*/ 583873 h 2380521"/>
              <a:gd name="connsiteX3094" fmla="*/ 1013010 w 8023328"/>
              <a:gd name="connsiteY3094" fmla="*/ 570017 h 2380521"/>
              <a:gd name="connsiteX3095" fmla="*/ 941458 w 8023328"/>
              <a:gd name="connsiteY3095" fmla="*/ 570017 h 2380521"/>
              <a:gd name="connsiteX3096" fmla="*/ 953857 w 8023328"/>
              <a:gd name="connsiteY3096" fmla="*/ 583873 h 2380521"/>
              <a:gd name="connsiteX3097" fmla="*/ 941458 w 8023328"/>
              <a:gd name="connsiteY3097" fmla="*/ 596271 h 2380521"/>
              <a:gd name="connsiteX3098" fmla="*/ 927601 w 8023328"/>
              <a:gd name="connsiteY3098" fmla="*/ 583873 h 2380521"/>
              <a:gd name="connsiteX3099" fmla="*/ 941458 w 8023328"/>
              <a:gd name="connsiteY3099" fmla="*/ 570017 h 2380521"/>
              <a:gd name="connsiteX3100" fmla="*/ 870626 w 8023328"/>
              <a:gd name="connsiteY3100" fmla="*/ 570017 h 2380521"/>
              <a:gd name="connsiteX3101" fmla="*/ 883027 w 8023328"/>
              <a:gd name="connsiteY3101" fmla="*/ 583873 h 2380521"/>
              <a:gd name="connsiteX3102" fmla="*/ 870626 w 8023328"/>
              <a:gd name="connsiteY3102" fmla="*/ 596271 h 2380521"/>
              <a:gd name="connsiteX3103" fmla="*/ 856772 w 8023328"/>
              <a:gd name="connsiteY3103" fmla="*/ 583873 h 2380521"/>
              <a:gd name="connsiteX3104" fmla="*/ 870626 w 8023328"/>
              <a:gd name="connsiteY3104" fmla="*/ 570017 h 2380521"/>
              <a:gd name="connsiteX3105" fmla="*/ 798340 w 8023328"/>
              <a:gd name="connsiteY3105" fmla="*/ 570017 h 2380521"/>
              <a:gd name="connsiteX3106" fmla="*/ 812193 w 8023328"/>
              <a:gd name="connsiteY3106" fmla="*/ 583873 h 2380521"/>
              <a:gd name="connsiteX3107" fmla="*/ 798340 w 8023328"/>
              <a:gd name="connsiteY3107" fmla="*/ 596271 h 2380521"/>
              <a:gd name="connsiteX3108" fmla="*/ 785941 w 8023328"/>
              <a:gd name="connsiteY3108" fmla="*/ 583873 h 2380521"/>
              <a:gd name="connsiteX3109" fmla="*/ 798340 w 8023328"/>
              <a:gd name="connsiteY3109" fmla="*/ 570017 h 2380521"/>
              <a:gd name="connsiteX3110" fmla="*/ 724135 w 8023328"/>
              <a:gd name="connsiteY3110" fmla="*/ 570017 h 2380521"/>
              <a:gd name="connsiteX3111" fmla="*/ 737991 w 8023328"/>
              <a:gd name="connsiteY3111" fmla="*/ 583873 h 2380521"/>
              <a:gd name="connsiteX3112" fmla="*/ 724135 w 8023328"/>
              <a:gd name="connsiteY3112" fmla="*/ 596271 h 2380521"/>
              <a:gd name="connsiteX3113" fmla="*/ 711737 w 8023328"/>
              <a:gd name="connsiteY3113" fmla="*/ 583873 h 2380521"/>
              <a:gd name="connsiteX3114" fmla="*/ 724135 w 8023328"/>
              <a:gd name="connsiteY3114" fmla="*/ 570017 h 2380521"/>
              <a:gd name="connsiteX3115" fmla="*/ 653306 w 8023328"/>
              <a:gd name="connsiteY3115" fmla="*/ 570017 h 2380521"/>
              <a:gd name="connsiteX3116" fmla="*/ 667161 w 8023328"/>
              <a:gd name="connsiteY3116" fmla="*/ 583873 h 2380521"/>
              <a:gd name="connsiteX3117" fmla="*/ 653306 w 8023328"/>
              <a:gd name="connsiteY3117" fmla="*/ 596271 h 2380521"/>
              <a:gd name="connsiteX3118" fmla="*/ 640910 w 8023328"/>
              <a:gd name="connsiteY3118" fmla="*/ 583873 h 2380521"/>
              <a:gd name="connsiteX3119" fmla="*/ 653306 w 8023328"/>
              <a:gd name="connsiteY3119" fmla="*/ 570017 h 2380521"/>
              <a:gd name="connsiteX3120" fmla="*/ 584865 w 8023328"/>
              <a:gd name="connsiteY3120" fmla="*/ 570017 h 2380521"/>
              <a:gd name="connsiteX3121" fmla="*/ 599654 w 8023328"/>
              <a:gd name="connsiteY3121" fmla="*/ 583873 h 2380521"/>
              <a:gd name="connsiteX3122" fmla="*/ 584865 w 8023328"/>
              <a:gd name="connsiteY3122" fmla="*/ 596271 h 2380521"/>
              <a:gd name="connsiteX3123" fmla="*/ 570076 w 8023328"/>
              <a:gd name="connsiteY3123" fmla="*/ 583873 h 2380521"/>
              <a:gd name="connsiteX3124" fmla="*/ 584865 w 8023328"/>
              <a:gd name="connsiteY3124" fmla="*/ 570017 h 2380521"/>
              <a:gd name="connsiteX3125" fmla="*/ 513668 w 8023328"/>
              <a:gd name="connsiteY3125" fmla="*/ 570017 h 2380521"/>
              <a:gd name="connsiteX3126" fmla="*/ 528846 w 8023328"/>
              <a:gd name="connsiteY3126" fmla="*/ 583873 h 2380521"/>
              <a:gd name="connsiteX3127" fmla="*/ 513668 w 8023328"/>
              <a:gd name="connsiteY3127" fmla="*/ 596271 h 2380521"/>
              <a:gd name="connsiteX3128" fmla="*/ 499248 w 8023328"/>
              <a:gd name="connsiteY3128" fmla="*/ 583873 h 2380521"/>
              <a:gd name="connsiteX3129" fmla="*/ 513668 w 8023328"/>
              <a:gd name="connsiteY3129" fmla="*/ 570017 h 2380521"/>
              <a:gd name="connsiteX3130" fmla="*/ 439833 w 8023328"/>
              <a:gd name="connsiteY3130" fmla="*/ 570017 h 2380521"/>
              <a:gd name="connsiteX3131" fmla="*/ 454623 w 8023328"/>
              <a:gd name="connsiteY3131" fmla="*/ 583873 h 2380521"/>
              <a:gd name="connsiteX3132" fmla="*/ 439833 w 8023328"/>
              <a:gd name="connsiteY3132" fmla="*/ 596271 h 2380521"/>
              <a:gd name="connsiteX3133" fmla="*/ 425044 w 8023328"/>
              <a:gd name="connsiteY3133" fmla="*/ 583873 h 2380521"/>
              <a:gd name="connsiteX3134" fmla="*/ 439833 w 8023328"/>
              <a:gd name="connsiteY3134" fmla="*/ 570017 h 2380521"/>
              <a:gd name="connsiteX3135" fmla="*/ 368072 w 8023328"/>
              <a:gd name="connsiteY3135" fmla="*/ 570017 h 2380521"/>
              <a:gd name="connsiteX3136" fmla="*/ 380467 w 8023328"/>
              <a:gd name="connsiteY3136" fmla="*/ 583873 h 2380521"/>
              <a:gd name="connsiteX3137" fmla="*/ 368072 w 8023328"/>
              <a:gd name="connsiteY3137" fmla="*/ 596271 h 2380521"/>
              <a:gd name="connsiteX3138" fmla="*/ 354211 w 8023328"/>
              <a:gd name="connsiteY3138" fmla="*/ 583873 h 2380521"/>
              <a:gd name="connsiteX3139" fmla="*/ 368072 w 8023328"/>
              <a:gd name="connsiteY3139" fmla="*/ 570017 h 2380521"/>
              <a:gd name="connsiteX3140" fmla="*/ 3081772 w 8023328"/>
              <a:gd name="connsiteY3140" fmla="*/ 499186 h 2380521"/>
              <a:gd name="connsiteX3141" fmla="*/ 3095622 w 8023328"/>
              <a:gd name="connsiteY3141" fmla="*/ 511583 h 2380521"/>
              <a:gd name="connsiteX3142" fmla="*/ 3081772 w 8023328"/>
              <a:gd name="connsiteY3142" fmla="*/ 525440 h 2380521"/>
              <a:gd name="connsiteX3143" fmla="*/ 3069372 w 8023328"/>
              <a:gd name="connsiteY3143" fmla="*/ 511583 h 2380521"/>
              <a:gd name="connsiteX3144" fmla="*/ 3081772 w 8023328"/>
              <a:gd name="connsiteY3144" fmla="*/ 499186 h 2380521"/>
              <a:gd name="connsiteX3145" fmla="*/ 3013712 w 8023328"/>
              <a:gd name="connsiteY3145" fmla="*/ 499186 h 2380521"/>
              <a:gd name="connsiteX3146" fmla="*/ 3028135 w 8023328"/>
              <a:gd name="connsiteY3146" fmla="*/ 511583 h 2380521"/>
              <a:gd name="connsiteX3147" fmla="*/ 3013712 w 8023328"/>
              <a:gd name="connsiteY3147" fmla="*/ 525440 h 2380521"/>
              <a:gd name="connsiteX3148" fmla="*/ 2998539 w 8023328"/>
              <a:gd name="connsiteY3148" fmla="*/ 511583 h 2380521"/>
              <a:gd name="connsiteX3149" fmla="*/ 3013712 w 8023328"/>
              <a:gd name="connsiteY3149" fmla="*/ 499186 h 2380521"/>
              <a:gd name="connsiteX3150" fmla="*/ 2942491 w 8023328"/>
              <a:gd name="connsiteY3150" fmla="*/ 499186 h 2380521"/>
              <a:gd name="connsiteX3151" fmla="*/ 2957285 w 8023328"/>
              <a:gd name="connsiteY3151" fmla="*/ 511583 h 2380521"/>
              <a:gd name="connsiteX3152" fmla="*/ 2942491 w 8023328"/>
              <a:gd name="connsiteY3152" fmla="*/ 525440 h 2380521"/>
              <a:gd name="connsiteX3153" fmla="*/ 2927705 w 8023328"/>
              <a:gd name="connsiteY3153" fmla="*/ 511583 h 2380521"/>
              <a:gd name="connsiteX3154" fmla="*/ 2942491 w 8023328"/>
              <a:gd name="connsiteY3154" fmla="*/ 499186 h 2380521"/>
              <a:gd name="connsiteX3155" fmla="*/ 2868291 w 8023328"/>
              <a:gd name="connsiteY3155" fmla="*/ 499186 h 2380521"/>
              <a:gd name="connsiteX3156" fmla="*/ 2883082 w 8023328"/>
              <a:gd name="connsiteY3156" fmla="*/ 511583 h 2380521"/>
              <a:gd name="connsiteX3157" fmla="*/ 2868291 w 8023328"/>
              <a:gd name="connsiteY3157" fmla="*/ 525440 h 2380521"/>
              <a:gd name="connsiteX3158" fmla="*/ 2853502 w 8023328"/>
              <a:gd name="connsiteY3158" fmla="*/ 511583 h 2380521"/>
              <a:gd name="connsiteX3159" fmla="*/ 2868291 w 8023328"/>
              <a:gd name="connsiteY3159" fmla="*/ 499186 h 2380521"/>
              <a:gd name="connsiteX3160" fmla="*/ 2796533 w 8023328"/>
              <a:gd name="connsiteY3160" fmla="*/ 499186 h 2380521"/>
              <a:gd name="connsiteX3161" fmla="*/ 2808931 w 8023328"/>
              <a:gd name="connsiteY3161" fmla="*/ 511583 h 2380521"/>
              <a:gd name="connsiteX3162" fmla="*/ 2796533 w 8023328"/>
              <a:gd name="connsiteY3162" fmla="*/ 525440 h 2380521"/>
              <a:gd name="connsiteX3163" fmla="*/ 2782678 w 8023328"/>
              <a:gd name="connsiteY3163" fmla="*/ 511583 h 2380521"/>
              <a:gd name="connsiteX3164" fmla="*/ 2796533 w 8023328"/>
              <a:gd name="connsiteY3164" fmla="*/ 499186 h 2380521"/>
              <a:gd name="connsiteX3165" fmla="*/ 2725695 w 8023328"/>
              <a:gd name="connsiteY3165" fmla="*/ 499186 h 2380521"/>
              <a:gd name="connsiteX3166" fmla="*/ 2738097 w 8023328"/>
              <a:gd name="connsiteY3166" fmla="*/ 511583 h 2380521"/>
              <a:gd name="connsiteX3167" fmla="*/ 2725695 w 8023328"/>
              <a:gd name="connsiteY3167" fmla="*/ 525440 h 2380521"/>
              <a:gd name="connsiteX3168" fmla="*/ 2711846 w 8023328"/>
              <a:gd name="connsiteY3168" fmla="*/ 511583 h 2380521"/>
              <a:gd name="connsiteX3169" fmla="*/ 2725695 w 8023328"/>
              <a:gd name="connsiteY3169" fmla="*/ 499186 h 2380521"/>
              <a:gd name="connsiteX3170" fmla="*/ 2654870 w 8023328"/>
              <a:gd name="connsiteY3170" fmla="*/ 499186 h 2380521"/>
              <a:gd name="connsiteX3171" fmla="*/ 2667266 w 8023328"/>
              <a:gd name="connsiteY3171" fmla="*/ 511583 h 2380521"/>
              <a:gd name="connsiteX3172" fmla="*/ 2654870 w 8023328"/>
              <a:gd name="connsiteY3172" fmla="*/ 525440 h 2380521"/>
              <a:gd name="connsiteX3173" fmla="*/ 2641013 w 8023328"/>
              <a:gd name="connsiteY3173" fmla="*/ 511583 h 2380521"/>
              <a:gd name="connsiteX3174" fmla="*/ 2654870 w 8023328"/>
              <a:gd name="connsiteY3174" fmla="*/ 499186 h 2380521"/>
              <a:gd name="connsiteX3175" fmla="*/ 2582580 w 8023328"/>
              <a:gd name="connsiteY3175" fmla="*/ 499186 h 2380521"/>
              <a:gd name="connsiteX3176" fmla="*/ 2596435 w 8023328"/>
              <a:gd name="connsiteY3176" fmla="*/ 511583 h 2380521"/>
              <a:gd name="connsiteX3177" fmla="*/ 2582580 w 8023328"/>
              <a:gd name="connsiteY3177" fmla="*/ 525440 h 2380521"/>
              <a:gd name="connsiteX3178" fmla="*/ 2570184 w 8023328"/>
              <a:gd name="connsiteY3178" fmla="*/ 511583 h 2380521"/>
              <a:gd name="connsiteX3179" fmla="*/ 2582580 w 8023328"/>
              <a:gd name="connsiteY3179" fmla="*/ 499186 h 2380521"/>
              <a:gd name="connsiteX3180" fmla="*/ 2511026 w 8023328"/>
              <a:gd name="connsiteY3180" fmla="*/ 499186 h 2380521"/>
              <a:gd name="connsiteX3181" fmla="*/ 2525610 w 8023328"/>
              <a:gd name="connsiteY3181" fmla="*/ 511583 h 2380521"/>
              <a:gd name="connsiteX3182" fmla="*/ 2511026 w 8023328"/>
              <a:gd name="connsiteY3182" fmla="*/ 525440 h 2380521"/>
              <a:gd name="connsiteX3183" fmla="*/ 2499361 w 8023328"/>
              <a:gd name="connsiteY3183" fmla="*/ 511583 h 2380521"/>
              <a:gd name="connsiteX3184" fmla="*/ 2511026 w 8023328"/>
              <a:gd name="connsiteY3184" fmla="*/ 499186 h 2380521"/>
              <a:gd name="connsiteX3185" fmla="*/ 2440924 w 8023328"/>
              <a:gd name="connsiteY3185" fmla="*/ 499186 h 2380521"/>
              <a:gd name="connsiteX3186" fmla="*/ 2454781 w 8023328"/>
              <a:gd name="connsiteY3186" fmla="*/ 511583 h 2380521"/>
              <a:gd name="connsiteX3187" fmla="*/ 2440924 w 8023328"/>
              <a:gd name="connsiteY3187" fmla="*/ 525440 h 2380521"/>
              <a:gd name="connsiteX3188" fmla="*/ 2428527 w 8023328"/>
              <a:gd name="connsiteY3188" fmla="*/ 511583 h 2380521"/>
              <a:gd name="connsiteX3189" fmla="*/ 2440924 w 8023328"/>
              <a:gd name="connsiteY3189" fmla="*/ 499186 h 2380521"/>
              <a:gd name="connsiteX3190" fmla="*/ 2369108 w 8023328"/>
              <a:gd name="connsiteY3190" fmla="*/ 499186 h 2380521"/>
              <a:gd name="connsiteX3191" fmla="*/ 2383898 w 8023328"/>
              <a:gd name="connsiteY3191" fmla="*/ 511583 h 2380521"/>
              <a:gd name="connsiteX3192" fmla="*/ 2369108 w 8023328"/>
              <a:gd name="connsiteY3192" fmla="*/ 525440 h 2380521"/>
              <a:gd name="connsiteX3193" fmla="*/ 2354319 w 8023328"/>
              <a:gd name="connsiteY3193" fmla="*/ 511583 h 2380521"/>
              <a:gd name="connsiteX3194" fmla="*/ 2369108 w 8023328"/>
              <a:gd name="connsiteY3194" fmla="*/ 499186 h 2380521"/>
              <a:gd name="connsiteX3195" fmla="*/ 2298278 w 8023328"/>
              <a:gd name="connsiteY3195" fmla="*/ 499186 h 2380521"/>
              <a:gd name="connsiteX3196" fmla="*/ 2313066 w 8023328"/>
              <a:gd name="connsiteY3196" fmla="*/ 511583 h 2380521"/>
              <a:gd name="connsiteX3197" fmla="*/ 2298278 w 8023328"/>
              <a:gd name="connsiteY3197" fmla="*/ 525440 h 2380521"/>
              <a:gd name="connsiteX3198" fmla="*/ 2283488 w 8023328"/>
              <a:gd name="connsiteY3198" fmla="*/ 511583 h 2380521"/>
              <a:gd name="connsiteX3199" fmla="*/ 2298278 w 8023328"/>
              <a:gd name="connsiteY3199" fmla="*/ 499186 h 2380521"/>
              <a:gd name="connsiteX3200" fmla="*/ 2226514 w 8023328"/>
              <a:gd name="connsiteY3200" fmla="*/ 499186 h 2380521"/>
              <a:gd name="connsiteX3201" fmla="*/ 2238914 w 8023328"/>
              <a:gd name="connsiteY3201" fmla="*/ 511583 h 2380521"/>
              <a:gd name="connsiteX3202" fmla="*/ 2226514 w 8023328"/>
              <a:gd name="connsiteY3202" fmla="*/ 525440 h 2380521"/>
              <a:gd name="connsiteX3203" fmla="*/ 2212655 w 8023328"/>
              <a:gd name="connsiteY3203" fmla="*/ 511583 h 2380521"/>
              <a:gd name="connsiteX3204" fmla="*/ 2226514 w 8023328"/>
              <a:gd name="connsiteY3204" fmla="*/ 499186 h 2380521"/>
              <a:gd name="connsiteX3205" fmla="*/ 2155680 w 8023328"/>
              <a:gd name="connsiteY3205" fmla="*/ 499186 h 2380521"/>
              <a:gd name="connsiteX3206" fmla="*/ 2168079 w 8023328"/>
              <a:gd name="connsiteY3206" fmla="*/ 511583 h 2380521"/>
              <a:gd name="connsiteX3207" fmla="*/ 2155680 w 8023328"/>
              <a:gd name="connsiteY3207" fmla="*/ 525440 h 2380521"/>
              <a:gd name="connsiteX3208" fmla="*/ 2141823 w 8023328"/>
              <a:gd name="connsiteY3208" fmla="*/ 511583 h 2380521"/>
              <a:gd name="connsiteX3209" fmla="*/ 2155680 w 8023328"/>
              <a:gd name="connsiteY3209" fmla="*/ 499186 h 2380521"/>
              <a:gd name="connsiteX3210" fmla="*/ 2084846 w 8023328"/>
              <a:gd name="connsiteY3210" fmla="*/ 499186 h 2380521"/>
              <a:gd name="connsiteX3211" fmla="*/ 2097246 w 8023328"/>
              <a:gd name="connsiteY3211" fmla="*/ 511583 h 2380521"/>
              <a:gd name="connsiteX3212" fmla="*/ 2084846 w 8023328"/>
              <a:gd name="connsiteY3212" fmla="*/ 525440 h 2380521"/>
              <a:gd name="connsiteX3213" fmla="*/ 2070991 w 8023328"/>
              <a:gd name="connsiteY3213" fmla="*/ 511583 h 2380521"/>
              <a:gd name="connsiteX3214" fmla="*/ 2084846 w 8023328"/>
              <a:gd name="connsiteY3214" fmla="*/ 499186 h 2380521"/>
              <a:gd name="connsiteX3215" fmla="*/ 2011831 w 8023328"/>
              <a:gd name="connsiteY3215" fmla="*/ 499186 h 2380521"/>
              <a:gd name="connsiteX3216" fmla="*/ 2026416 w 8023328"/>
              <a:gd name="connsiteY3216" fmla="*/ 511583 h 2380521"/>
              <a:gd name="connsiteX3217" fmla="*/ 2011831 w 8023328"/>
              <a:gd name="connsiteY3217" fmla="*/ 525440 h 2380521"/>
              <a:gd name="connsiteX3218" fmla="*/ 2000165 w 8023328"/>
              <a:gd name="connsiteY3218" fmla="*/ 511583 h 2380521"/>
              <a:gd name="connsiteX3219" fmla="*/ 2011831 w 8023328"/>
              <a:gd name="connsiteY3219" fmla="*/ 499186 h 2380521"/>
              <a:gd name="connsiteX3220" fmla="*/ 1938362 w 8023328"/>
              <a:gd name="connsiteY3220" fmla="*/ 499186 h 2380521"/>
              <a:gd name="connsiteX3221" fmla="*/ 1952216 w 8023328"/>
              <a:gd name="connsiteY3221" fmla="*/ 511583 h 2380521"/>
              <a:gd name="connsiteX3222" fmla="*/ 1938362 w 8023328"/>
              <a:gd name="connsiteY3222" fmla="*/ 525440 h 2380521"/>
              <a:gd name="connsiteX3223" fmla="*/ 1925965 w 8023328"/>
              <a:gd name="connsiteY3223" fmla="*/ 511583 h 2380521"/>
              <a:gd name="connsiteX3224" fmla="*/ 1938362 w 8023328"/>
              <a:gd name="connsiteY3224" fmla="*/ 499186 h 2380521"/>
              <a:gd name="connsiteX3225" fmla="*/ 1867525 w 8023328"/>
              <a:gd name="connsiteY3225" fmla="*/ 499186 h 2380521"/>
              <a:gd name="connsiteX3226" fmla="*/ 1881384 w 8023328"/>
              <a:gd name="connsiteY3226" fmla="*/ 511583 h 2380521"/>
              <a:gd name="connsiteX3227" fmla="*/ 1867525 w 8023328"/>
              <a:gd name="connsiteY3227" fmla="*/ 525440 h 2380521"/>
              <a:gd name="connsiteX3228" fmla="*/ 1855126 w 8023328"/>
              <a:gd name="connsiteY3228" fmla="*/ 511583 h 2380521"/>
              <a:gd name="connsiteX3229" fmla="*/ 1867525 w 8023328"/>
              <a:gd name="connsiteY3229" fmla="*/ 499186 h 2380521"/>
              <a:gd name="connsiteX3230" fmla="*/ 1799085 w 8023328"/>
              <a:gd name="connsiteY3230" fmla="*/ 499186 h 2380521"/>
              <a:gd name="connsiteX3231" fmla="*/ 1813871 w 8023328"/>
              <a:gd name="connsiteY3231" fmla="*/ 511583 h 2380521"/>
              <a:gd name="connsiteX3232" fmla="*/ 1799085 w 8023328"/>
              <a:gd name="connsiteY3232" fmla="*/ 525440 h 2380521"/>
              <a:gd name="connsiteX3233" fmla="*/ 1784295 w 8023328"/>
              <a:gd name="connsiteY3233" fmla="*/ 511583 h 2380521"/>
              <a:gd name="connsiteX3234" fmla="*/ 1799085 w 8023328"/>
              <a:gd name="connsiteY3234" fmla="*/ 499186 h 2380521"/>
              <a:gd name="connsiteX3235" fmla="*/ 1728257 w 8023328"/>
              <a:gd name="connsiteY3235" fmla="*/ 499186 h 2380521"/>
              <a:gd name="connsiteX3236" fmla="*/ 1743046 w 8023328"/>
              <a:gd name="connsiteY3236" fmla="*/ 511583 h 2380521"/>
              <a:gd name="connsiteX3237" fmla="*/ 1728257 w 8023328"/>
              <a:gd name="connsiteY3237" fmla="*/ 525440 h 2380521"/>
              <a:gd name="connsiteX3238" fmla="*/ 1713469 w 8023328"/>
              <a:gd name="connsiteY3238" fmla="*/ 511583 h 2380521"/>
              <a:gd name="connsiteX3239" fmla="*/ 1728257 w 8023328"/>
              <a:gd name="connsiteY3239" fmla="*/ 499186 h 2380521"/>
              <a:gd name="connsiteX3240" fmla="*/ 1657426 w 8023328"/>
              <a:gd name="connsiteY3240" fmla="*/ 499186 h 2380521"/>
              <a:gd name="connsiteX3241" fmla="*/ 1672218 w 8023328"/>
              <a:gd name="connsiteY3241" fmla="*/ 511583 h 2380521"/>
              <a:gd name="connsiteX3242" fmla="*/ 1657426 w 8023328"/>
              <a:gd name="connsiteY3242" fmla="*/ 525440 h 2380521"/>
              <a:gd name="connsiteX3243" fmla="*/ 1642647 w 8023328"/>
              <a:gd name="connsiteY3243" fmla="*/ 511583 h 2380521"/>
              <a:gd name="connsiteX3244" fmla="*/ 1657426 w 8023328"/>
              <a:gd name="connsiteY3244" fmla="*/ 499186 h 2380521"/>
              <a:gd name="connsiteX3245" fmla="*/ 1582294 w 8023328"/>
              <a:gd name="connsiteY3245" fmla="*/ 499186 h 2380521"/>
              <a:gd name="connsiteX3246" fmla="*/ 1594694 w 8023328"/>
              <a:gd name="connsiteY3246" fmla="*/ 511583 h 2380521"/>
              <a:gd name="connsiteX3247" fmla="*/ 1582294 w 8023328"/>
              <a:gd name="connsiteY3247" fmla="*/ 525440 h 2380521"/>
              <a:gd name="connsiteX3248" fmla="*/ 1568438 w 8023328"/>
              <a:gd name="connsiteY3248" fmla="*/ 511583 h 2380521"/>
              <a:gd name="connsiteX3249" fmla="*/ 1582294 w 8023328"/>
              <a:gd name="connsiteY3249" fmla="*/ 499186 h 2380521"/>
              <a:gd name="connsiteX3250" fmla="*/ 1512192 w 8023328"/>
              <a:gd name="connsiteY3250" fmla="*/ 499186 h 2380521"/>
              <a:gd name="connsiteX3251" fmla="*/ 1523862 w 8023328"/>
              <a:gd name="connsiteY3251" fmla="*/ 511583 h 2380521"/>
              <a:gd name="connsiteX3252" fmla="*/ 1512192 w 8023328"/>
              <a:gd name="connsiteY3252" fmla="*/ 525440 h 2380521"/>
              <a:gd name="connsiteX3253" fmla="*/ 1497607 w 8023328"/>
              <a:gd name="connsiteY3253" fmla="*/ 511583 h 2380521"/>
              <a:gd name="connsiteX3254" fmla="*/ 1512192 w 8023328"/>
              <a:gd name="connsiteY3254" fmla="*/ 499186 h 2380521"/>
              <a:gd name="connsiteX3255" fmla="*/ 1440623 w 8023328"/>
              <a:gd name="connsiteY3255" fmla="*/ 499186 h 2380521"/>
              <a:gd name="connsiteX3256" fmla="*/ 1453023 w 8023328"/>
              <a:gd name="connsiteY3256" fmla="*/ 511583 h 2380521"/>
              <a:gd name="connsiteX3257" fmla="*/ 1440623 w 8023328"/>
              <a:gd name="connsiteY3257" fmla="*/ 525440 h 2380521"/>
              <a:gd name="connsiteX3258" fmla="*/ 1426771 w 8023328"/>
              <a:gd name="connsiteY3258" fmla="*/ 511583 h 2380521"/>
              <a:gd name="connsiteX3259" fmla="*/ 1440623 w 8023328"/>
              <a:gd name="connsiteY3259" fmla="*/ 499186 h 2380521"/>
              <a:gd name="connsiteX3260" fmla="*/ 1368341 w 8023328"/>
              <a:gd name="connsiteY3260" fmla="*/ 499186 h 2380521"/>
              <a:gd name="connsiteX3261" fmla="*/ 1382196 w 8023328"/>
              <a:gd name="connsiteY3261" fmla="*/ 511583 h 2380521"/>
              <a:gd name="connsiteX3262" fmla="*/ 1368341 w 8023328"/>
              <a:gd name="connsiteY3262" fmla="*/ 525440 h 2380521"/>
              <a:gd name="connsiteX3263" fmla="*/ 1355948 w 8023328"/>
              <a:gd name="connsiteY3263" fmla="*/ 511583 h 2380521"/>
              <a:gd name="connsiteX3264" fmla="*/ 1368341 w 8023328"/>
              <a:gd name="connsiteY3264" fmla="*/ 499186 h 2380521"/>
              <a:gd name="connsiteX3265" fmla="*/ 1297515 w 8023328"/>
              <a:gd name="connsiteY3265" fmla="*/ 499186 h 2380521"/>
              <a:gd name="connsiteX3266" fmla="*/ 1311369 w 8023328"/>
              <a:gd name="connsiteY3266" fmla="*/ 513042 h 2380521"/>
              <a:gd name="connsiteX3267" fmla="*/ 1297515 w 8023328"/>
              <a:gd name="connsiteY3267" fmla="*/ 525440 h 2380521"/>
              <a:gd name="connsiteX3268" fmla="*/ 1285118 w 8023328"/>
              <a:gd name="connsiteY3268" fmla="*/ 513042 h 2380521"/>
              <a:gd name="connsiteX3269" fmla="*/ 1297515 w 8023328"/>
              <a:gd name="connsiteY3269" fmla="*/ 499186 h 2380521"/>
              <a:gd name="connsiteX3270" fmla="*/ 1225700 w 8023328"/>
              <a:gd name="connsiteY3270" fmla="*/ 499186 h 2380521"/>
              <a:gd name="connsiteX3271" fmla="*/ 1240491 w 8023328"/>
              <a:gd name="connsiteY3271" fmla="*/ 513042 h 2380521"/>
              <a:gd name="connsiteX3272" fmla="*/ 1225700 w 8023328"/>
              <a:gd name="connsiteY3272" fmla="*/ 525440 h 2380521"/>
              <a:gd name="connsiteX3273" fmla="*/ 1210925 w 8023328"/>
              <a:gd name="connsiteY3273" fmla="*/ 513042 h 2380521"/>
              <a:gd name="connsiteX3274" fmla="*/ 1225700 w 8023328"/>
              <a:gd name="connsiteY3274" fmla="*/ 499186 h 2380521"/>
              <a:gd name="connsiteX3275" fmla="*/ 1154881 w 8023328"/>
              <a:gd name="connsiteY3275" fmla="*/ 499186 h 2380521"/>
              <a:gd name="connsiteX3276" fmla="*/ 1169669 w 8023328"/>
              <a:gd name="connsiteY3276" fmla="*/ 513042 h 2380521"/>
              <a:gd name="connsiteX3277" fmla="*/ 1154881 w 8023328"/>
              <a:gd name="connsiteY3277" fmla="*/ 525440 h 2380521"/>
              <a:gd name="connsiteX3278" fmla="*/ 1140095 w 8023328"/>
              <a:gd name="connsiteY3278" fmla="*/ 513042 h 2380521"/>
              <a:gd name="connsiteX3279" fmla="*/ 1154881 w 8023328"/>
              <a:gd name="connsiteY3279" fmla="*/ 499186 h 2380521"/>
              <a:gd name="connsiteX3280" fmla="*/ 1084053 w 8023328"/>
              <a:gd name="connsiteY3280" fmla="*/ 499186 h 2380521"/>
              <a:gd name="connsiteX3281" fmla="*/ 1098842 w 8023328"/>
              <a:gd name="connsiteY3281" fmla="*/ 513042 h 2380521"/>
              <a:gd name="connsiteX3282" fmla="*/ 1084053 w 8023328"/>
              <a:gd name="connsiteY3282" fmla="*/ 525440 h 2380521"/>
              <a:gd name="connsiteX3283" fmla="*/ 1069267 w 8023328"/>
              <a:gd name="connsiteY3283" fmla="*/ 513042 h 2380521"/>
              <a:gd name="connsiteX3284" fmla="*/ 1084053 w 8023328"/>
              <a:gd name="connsiteY3284" fmla="*/ 499186 h 2380521"/>
              <a:gd name="connsiteX3285" fmla="*/ 1013012 w 8023328"/>
              <a:gd name="connsiteY3285" fmla="*/ 499186 h 2380521"/>
              <a:gd name="connsiteX3286" fmla="*/ 1024685 w 8023328"/>
              <a:gd name="connsiteY3286" fmla="*/ 513042 h 2380521"/>
              <a:gd name="connsiteX3287" fmla="*/ 1013012 w 8023328"/>
              <a:gd name="connsiteY3287" fmla="*/ 525440 h 2380521"/>
              <a:gd name="connsiteX3288" fmla="*/ 998433 w 8023328"/>
              <a:gd name="connsiteY3288" fmla="*/ 513042 h 2380521"/>
              <a:gd name="connsiteX3289" fmla="*/ 1013012 w 8023328"/>
              <a:gd name="connsiteY3289" fmla="*/ 499186 h 2380521"/>
              <a:gd name="connsiteX3290" fmla="*/ 941461 w 8023328"/>
              <a:gd name="connsiteY3290" fmla="*/ 499186 h 2380521"/>
              <a:gd name="connsiteX3291" fmla="*/ 953861 w 8023328"/>
              <a:gd name="connsiteY3291" fmla="*/ 513042 h 2380521"/>
              <a:gd name="connsiteX3292" fmla="*/ 941461 w 8023328"/>
              <a:gd name="connsiteY3292" fmla="*/ 525440 h 2380521"/>
              <a:gd name="connsiteX3293" fmla="*/ 927607 w 8023328"/>
              <a:gd name="connsiteY3293" fmla="*/ 513042 h 2380521"/>
              <a:gd name="connsiteX3294" fmla="*/ 941461 w 8023328"/>
              <a:gd name="connsiteY3294" fmla="*/ 499186 h 2380521"/>
              <a:gd name="connsiteX3295" fmla="*/ 870626 w 8023328"/>
              <a:gd name="connsiteY3295" fmla="*/ 499186 h 2380521"/>
              <a:gd name="connsiteX3296" fmla="*/ 883027 w 8023328"/>
              <a:gd name="connsiteY3296" fmla="*/ 513042 h 2380521"/>
              <a:gd name="connsiteX3297" fmla="*/ 870626 w 8023328"/>
              <a:gd name="connsiteY3297" fmla="*/ 525440 h 2380521"/>
              <a:gd name="connsiteX3298" fmla="*/ 856774 w 8023328"/>
              <a:gd name="connsiteY3298" fmla="*/ 513042 h 2380521"/>
              <a:gd name="connsiteX3299" fmla="*/ 870626 w 8023328"/>
              <a:gd name="connsiteY3299" fmla="*/ 499186 h 2380521"/>
              <a:gd name="connsiteX3300" fmla="*/ 798340 w 8023328"/>
              <a:gd name="connsiteY3300" fmla="*/ 499186 h 2380521"/>
              <a:gd name="connsiteX3301" fmla="*/ 812196 w 8023328"/>
              <a:gd name="connsiteY3301" fmla="*/ 513042 h 2380521"/>
              <a:gd name="connsiteX3302" fmla="*/ 798340 w 8023328"/>
              <a:gd name="connsiteY3302" fmla="*/ 525440 h 2380521"/>
              <a:gd name="connsiteX3303" fmla="*/ 785941 w 8023328"/>
              <a:gd name="connsiteY3303" fmla="*/ 513042 h 2380521"/>
              <a:gd name="connsiteX3304" fmla="*/ 798340 w 8023328"/>
              <a:gd name="connsiteY3304" fmla="*/ 499186 h 2380521"/>
              <a:gd name="connsiteX3305" fmla="*/ 724135 w 8023328"/>
              <a:gd name="connsiteY3305" fmla="*/ 499186 h 2380521"/>
              <a:gd name="connsiteX3306" fmla="*/ 737991 w 8023328"/>
              <a:gd name="connsiteY3306" fmla="*/ 513042 h 2380521"/>
              <a:gd name="connsiteX3307" fmla="*/ 724135 w 8023328"/>
              <a:gd name="connsiteY3307" fmla="*/ 525440 h 2380521"/>
              <a:gd name="connsiteX3308" fmla="*/ 711744 w 8023328"/>
              <a:gd name="connsiteY3308" fmla="*/ 513042 h 2380521"/>
              <a:gd name="connsiteX3309" fmla="*/ 724135 w 8023328"/>
              <a:gd name="connsiteY3309" fmla="*/ 499186 h 2380521"/>
              <a:gd name="connsiteX3310" fmla="*/ 653306 w 8023328"/>
              <a:gd name="connsiteY3310" fmla="*/ 499186 h 2380521"/>
              <a:gd name="connsiteX3311" fmla="*/ 667164 w 8023328"/>
              <a:gd name="connsiteY3311" fmla="*/ 513042 h 2380521"/>
              <a:gd name="connsiteX3312" fmla="*/ 653306 w 8023328"/>
              <a:gd name="connsiteY3312" fmla="*/ 525440 h 2380521"/>
              <a:gd name="connsiteX3313" fmla="*/ 640910 w 8023328"/>
              <a:gd name="connsiteY3313" fmla="*/ 513042 h 2380521"/>
              <a:gd name="connsiteX3314" fmla="*/ 653306 w 8023328"/>
              <a:gd name="connsiteY3314" fmla="*/ 499186 h 2380521"/>
              <a:gd name="connsiteX3315" fmla="*/ 584869 w 8023328"/>
              <a:gd name="connsiteY3315" fmla="*/ 499186 h 2380521"/>
              <a:gd name="connsiteX3316" fmla="*/ 599654 w 8023328"/>
              <a:gd name="connsiteY3316" fmla="*/ 513042 h 2380521"/>
              <a:gd name="connsiteX3317" fmla="*/ 584869 w 8023328"/>
              <a:gd name="connsiteY3317" fmla="*/ 525440 h 2380521"/>
              <a:gd name="connsiteX3318" fmla="*/ 570076 w 8023328"/>
              <a:gd name="connsiteY3318" fmla="*/ 513042 h 2380521"/>
              <a:gd name="connsiteX3319" fmla="*/ 584869 w 8023328"/>
              <a:gd name="connsiteY3319" fmla="*/ 499186 h 2380521"/>
              <a:gd name="connsiteX3320" fmla="*/ 513670 w 8023328"/>
              <a:gd name="connsiteY3320" fmla="*/ 499186 h 2380521"/>
              <a:gd name="connsiteX3321" fmla="*/ 528846 w 8023328"/>
              <a:gd name="connsiteY3321" fmla="*/ 513042 h 2380521"/>
              <a:gd name="connsiteX3322" fmla="*/ 513670 w 8023328"/>
              <a:gd name="connsiteY3322" fmla="*/ 525440 h 2380521"/>
              <a:gd name="connsiteX3323" fmla="*/ 499248 w 8023328"/>
              <a:gd name="connsiteY3323" fmla="*/ 513042 h 2380521"/>
              <a:gd name="connsiteX3324" fmla="*/ 513670 w 8023328"/>
              <a:gd name="connsiteY3324" fmla="*/ 499186 h 2380521"/>
              <a:gd name="connsiteX3325" fmla="*/ 3939871 w 8023328"/>
              <a:gd name="connsiteY3325" fmla="*/ 495814 h 2380521"/>
              <a:gd name="connsiteX3326" fmla="*/ 3952268 w 8023328"/>
              <a:gd name="connsiteY3326" fmla="*/ 510602 h 2380521"/>
              <a:gd name="connsiteX3327" fmla="*/ 3939871 w 8023328"/>
              <a:gd name="connsiteY3327" fmla="*/ 525391 h 2380521"/>
              <a:gd name="connsiteX3328" fmla="*/ 3926015 w 8023328"/>
              <a:gd name="connsiteY3328" fmla="*/ 510602 h 2380521"/>
              <a:gd name="connsiteX3329" fmla="*/ 3939871 w 8023328"/>
              <a:gd name="connsiteY3329" fmla="*/ 495814 h 2380521"/>
              <a:gd name="connsiteX3330" fmla="*/ 3869042 w 8023328"/>
              <a:gd name="connsiteY3330" fmla="*/ 495814 h 2380521"/>
              <a:gd name="connsiteX3331" fmla="*/ 3881439 w 8023328"/>
              <a:gd name="connsiteY3331" fmla="*/ 510602 h 2380521"/>
              <a:gd name="connsiteX3332" fmla="*/ 3869042 w 8023328"/>
              <a:gd name="connsiteY3332" fmla="*/ 525391 h 2380521"/>
              <a:gd name="connsiteX3333" fmla="*/ 3855186 w 8023328"/>
              <a:gd name="connsiteY3333" fmla="*/ 510602 h 2380521"/>
              <a:gd name="connsiteX3334" fmla="*/ 3869042 w 8023328"/>
              <a:gd name="connsiteY3334" fmla="*/ 495814 h 2380521"/>
              <a:gd name="connsiteX3335" fmla="*/ 3796752 w 8023328"/>
              <a:gd name="connsiteY3335" fmla="*/ 495814 h 2380521"/>
              <a:gd name="connsiteX3336" fmla="*/ 3810608 w 8023328"/>
              <a:gd name="connsiteY3336" fmla="*/ 510602 h 2380521"/>
              <a:gd name="connsiteX3337" fmla="*/ 3796752 w 8023328"/>
              <a:gd name="connsiteY3337" fmla="*/ 525391 h 2380521"/>
              <a:gd name="connsiteX3338" fmla="*/ 3784355 w 8023328"/>
              <a:gd name="connsiteY3338" fmla="*/ 510602 h 2380521"/>
              <a:gd name="connsiteX3339" fmla="*/ 3796752 w 8023328"/>
              <a:gd name="connsiteY3339" fmla="*/ 495814 h 2380521"/>
              <a:gd name="connsiteX3340" fmla="*/ 3725922 w 8023328"/>
              <a:gd name="connsiteY3340" fmla="*/ 495814 h 2380521"/>
              <a:gd name="connsiteX3341" fmla="*/ 3739778 w 8023328"/>
              <a:gd name="connsiteY3341" fmla="*/ 510602 h 2380521"/>
              <a:gd name="connsiteX3342" fmla="*/ 3725922 w 8023328"/>
              <a:gd name="connsiteY3342" fmla="*/ 525391 h 2380521"/>
              <a:gd name="connsiteX3343" fmla="*/ 3713525 w 8023328"/>
              <a:gd name="connsiteY3343" fmla="*/ 510602 h 2380521"/>
              <a:gd name="connsiteX3344" fmla="*/ 3725922 w 8023328"/>
              <a:gd name="connsiteY3344" fmla="*/ 495814 h 2380521"/>
              <a:gd name="connsiteX3345" fmla="*/ 3655091 w 8023328"/>
              <a:gd name="connsiteY3345" fmla="*/ 495814 h 2380521"/>
              <a:gd name="connsiteX3346" fmla="*/ 3668947 w 8023328"/>
              <a:gd name="connsiteY3346" fmla="*/ 510602 h 2380521"/>
              <a:gd name="connsiteX3347" fmla="*/ 3655091 w 8023328"/>
              <a:gd name="connsiteY3347" fmla="*/ 525391 h 2380521"/>
              <a:gd name="connsiteX3348" fmla="*/ 3642694 w 8023328"/>
              <a:gd name="connsiteY3348" fmla="*/ 510602 h 2380521"/>
              <a:gd name="connsiteX3349" fmla="*/ 3655091 w 8023328"/>
              <a:gd name="connsiteY3349" fmla="*/ 495814 h 2380521"/>
              <a:gd name="connsiteX3350" fmla="*/ 3583280 w 8023328"/>
              <a:gd name="connsiteY3350" fmla="*/ 495814 h 2380521"/>
              <a:gd name="connsiteX3351" fmla="*/ 3598069 w 8023328"/>
              <a:gd name="connsiteY3351" fmla="*/ 510602 h 2380521"/>
              <a:gd name="connsiteX3352" fmla="*/ 3583280 w 8023328"/>
              <a:gd name="connsiteY3352" fmla="*/ 525391 h 2380521"/>
              <a:gd name="connsiteX3353" fmla="*/ 3568491 w 8023328"/>
              <a:gd name="connsiteY3353" fmla="*/ 510602 h 2380521"/>
              <a:gd name="connsiteX3354" fmla="*/ 3583280 w 8023328"/>
              <a:gd name="connsiteY3354" fmla="*/ 495814 h 2380521"/>
              <a:gd name="connsiteX3355" fmla="*/ 3512449 w 8023328"/>
              <a:gd name="connsiteY3355" fmla="*/ 495814 h 2380521"/>
              <a:gd name="connsiteX3356" fmla="*/ 3527237 w 8023328"/>
              <a:gd name="connsiteY3356" fmla="*/ 510602 h 2380521"/>
              <a:gd name="connsiteX3357" fmla="*/ 3512449 w 8023328"/>
              <a:gd name="connsiteY3357" fmla="*/ 525391 h 2380521"/>
              <a:gd name="connsiteX3358" fmla="*/ 3497661 w 8023328"/>
              <a:gd name="connsiteY3358" fmla="*/ 510602 h 2380521"/>
              <a:gd name="connsiteX3359" fmla="*/ 3512449 w 8023328"/>
              <a:gd name="connsiteY3359" fmla="*/ 495814 h 2380521"/>
              <a:gd name="connsiteX3360" fmla="*/ 3440686 w 8023328"/>
              <a:gd name="connsiteY3360" fmla="*/ 495814 h 2380521"/>
              <a:gd name="connsiteX3361" fmla="*/ 3453083 w 8023328"/>
              <a:gd name="connsiteY3361" fmla="*/ 510602 h 2380521"/>
              <a:gd name="connsiteX3362" fmla="*/ 3440686 w 8023328"/>
              <a:gd name="connsiteY3362" fmla="*/ 525391 h 2380521"/>
              <a:gd name="connsiteX3363" fmla="*/ 3426830 w 8023328"/>
              <a:gd name="connsiteY3363" fmla="*/ 510602 h 2380521"/>
              <a:gd name="connsiteX3364" fmla="*/ 3440686 w 8023328"/>
              <a:gd name="connsiteY3364" fmla="*/ 495814 h 2380521"/>
              <a:gd name="connsiteX3365" fmla="*/ 3369857 w 8023328"/>
              <a:gd name="connsiteY3365" fmla="*/ 495814 h 2380521"/>
              <a:gd name="connsiteX3366" fmla="*/ 3382254 w 8023328"/>
              <a:gd name="connsiteY3366" fmla="*/ 510602 h 2380521"/>
              <a:gd name="connsiteX3367" fmla="*/ 3369857 w 8023328"/>
              <a:gd name="connsiteY3367" fmla="*/ 525391 h 2380521"/>
              <a:gd name="connsiteX3368" fmla="*/ 3356001 w 8023328"/>
              <a:gd name="connsiteY3368" fmla="*/ 510602 h 2380521"/>
              <a:gd name="connsiteX3369" fmla="*/ 3369857 w 8023328"/>
              <a:gd name="connsiteY3369" fmla="*/ 495814 h 2380521"/>
              <a:gd name="connsiteX3370" fmla="*/ 3299094 w 8023328"/>
              <a:gd name="connsiteY3370" fmla="*/ 495814 h 2380521"/>
              <a:gd name="connsiteX3371" fmla="*/ 3311491 w 8023328"/>
              <a:gd name="connsiteY3371" fmla="*/ 510602 h 2380521"/>
              <a:gd name="connsiteX3372" fmla="*/ 3299094 w 8023328"/>
              <a:gd name="connsiteY3372" fmla="*/ 525391 h 2380521"/>
              <a:gd name="connsiteX3373" fmla="*/ 3285240 w 8023328"/>
              <a:gd name="connsiteY3373" fmla="*/ 510602 h 2380521"/>
              <a:gd name="connsiteX3374" fmla="*/ 3299094 w 8023328"/>
              <a:gd name="connsiteY3374" fmla="*/ 495814 h 2380521"/>
              <a:gd name="connsiteX3375" fmla="*/ 3226805 w 8023328"/>
              <a:gd name="connsiteY3375" fmla="*/ 495814 h 2380521"/>
              <a:gd name="connsiteX3376" fmla="*/ 3240660 w 8023328"/>
              <a:gd name="connsiteY3376" fmla="*/ 510602 h 2380521"/>
              <a:gd name="connsiteX3377" fmla="*/ 3226805 w 8023328"/>
              <a:gd name="connsiteY3377" fmla="*/ 525391 h 2380521"/>
              <a:gd name="connsiteX3378" fmla="*/ 3214406 w 8023328"/>
              <a:gd name="connsiteY3378" fmla="*/ 510602 h 2380521"/>
              <a:gd name="connsiteX3379" fmla="*/ 3226805 w 8023328"/>
              <a:gd name="connsiteY3379" fmla="*/ 495814 h 2380521"/>
              <a:gd name="connsiteX3380" fmla="*/ 3152602 w 8023328"/>
              <a:gd name="connsiteY3380" fmla="*/ 495814 h 2380521"/>
              <a:gd name="connsiteX3381" fmla="*/ 3166454 w 8023328"/>
              <a:gd name="connsiteY3381" fmla="*/ 510602 h 2380521"/>
              <a:gd name="connsiteX3382" fmla="*/ 3152602 w 8023328"/>
              <a:gd name="connsiteY3382" fmla="*/ 525391 h 2380521"/>
              <a:gd name="connsiteX3383" fmla="*/ 3140203 w 8023328"/>
              <a:gd name="connsiteY3383" fmla="*/ 510602 h 2380521"/>
              <a:gd name="connsiteX3384" fmla="*/ 3152602 w 8023328"/>
              <a:gd name="connsiteY3384" fmla="*/ 495814 h 2380521"/>
              <a:gd name="connsiteX3385" fmla="*/ 2439944 w 8023328"/>
              <a:gd name="connsiteY3385" fmla="*/ 428356 h 2380521"/>
              <a:gd name="connsiteX3386" fmla="*/ 2454729 w 8023328"/>
              <a:gd name="connsiteY3386" fmla="*/ 440753 h 2380521"/>
              <a:gd name="connsiteX3387" fmla="*/ 2439944 w 8023328"/>
              <a:gd name="connsiteY3387" fmla="*/ 454610 h 2380521"/>
              <a:gd name="connsiteX3388" fmla="*/ 2425156 w 8023328"/>
              <a:gd name="connsiteY3388" fmla="*/ 440753 h 2380521"/>
              <a:gd name="connsiteX3389" fmla="*/ 2439944 w 8023328"/>
              <a:gd name="connsiteY3389" fmla="*/ 428356 h 2380521"/>
              <a:gd name="connsiteX3390" fmla="*/ 2369110 w 8023328"/>
              <a:gd name="connsiteY3390" fmla="*/ 428356 h 2380521"/>
              <a:gd name="connsiteX3391" fmla="*/ 2383898 w 8023328"/>
              <a:gd name="connsiteY3391" fmla="*/ 440753 h 2380521"/>
              <a:gd name="connsiteX3392" fmla="*/ 2369110 w 8023328"/>
              <a:gd name="connsiteY3392" fmla="*/ 454610 h 2380521"/>
              <a:gd name="connsiteX3393" fmla="*/ 2354319 w 8023328"/>
              <a:gd name="connsiteY3393" fmla="*/ 440753 h 2380521"/>
              <a:gd name="connsiteX3394" fmla="*/ 2369110 w 8023328"/>
              <a:gd name="connsiteY3394" fmla="*/ 428356 h 2380521"/>
              <a:gd name="connsiteX3395" fmla="*/ 2298278 w 8023328"/>
              <a:gd name="connsiteY3395" fmla="*/ 428356 h 2380521"/>
              <a:gd name="connsiteX3396" fmla="*/ 2313066 w 8023328"/>
              <a:gd name="connsiteY3396" fmla="*/ 440753 h 2380521"/>
              <a:gd name="connsiteX3397" fmla="*/ 2298278 w 8023328"/>
              <a:gd name="connsiteY3397" fmla="*/ 454610 h 2380521"/>
              <a:gd name="connsiteX3398" fmla="*/ 2283490 w 8023328"/>
              <a:gd name="connsiteY3398" fmla="*/ 440753 h 2380521"/>
              <a:gd name="connsiteX3399" fmla="*/ 2298278 w 8023328"/>
              <a:gd name="connsiteY3399" fmla="*/ 428356 h 2380521"/>
              <a:gd name="connsiteX3400" fmla="*/ 2226514 w 8023328"/>
              <a:gd name="connsiteY3400" fmla="*/ 428356 h 2380521"/>
              <a:gd name="connsiteX3401" fmla="*/ 2238914 w 8023328"/>
              <a:gd name="connsiteY3401" fmla="*/ 440753 h 2380521"/>
              <a:gd name="connsiteX3402" fmla="*/ 2226514 w 8023328"/>
              <a:gd name="connsiteY3402" fmla="*/ 454610 h 2380521"/>
              <a:gd name="connsiteX3403" fmla="*/ 2212656 w 8023328"/>
              <a:gd name="connsiteY3403" fmla="*/ 440753 h 2380521"/>
              <a:gd name="connsiteX3404" fmla="*/ 2226514 w 8023328"/>
              <a:gd name="connsiteY3404" fmla="*/ 428356 h 2380521"/>
              <a:gd name="connsiteX3405" fmla="*/ 2155682 w 8023328"/>
              <a:gd name="connsiteY3405" fmla="*/ 428356 h 2380521"/>
              <a:gd name="connsiteX3406" fmla="*/ 2168079 w 8023328"/>
              <a:gd name="connsiteY3406" fmla="*/ 440753 h 2380521"/>
              <a:gd name="connsiteX3407" fmla="*/ 2155682 w 8023328"/>
              <a:gd name="connsiteY3407" fmla="*/ 454610 h 2380521"/>
              <a:gd name="connsiteX3408" fmla="*/ 2141825 w 8023328"/>
              <a:gd name="connsiteY3408" fmla="*/ 440753 h 2380521"/>
              <a:gd name="connsiteX3409" fmla="*/ 2155682 w 8023328"/>
              <a:gd name="connsiteY3409" fmla="*/ 428356 h 2380521"/>
              <a:gd name="connsiteX3410" fmla="*/ 2084846 w 8023328"/>
              <a:gd name="connsiteY3410" fmla="*/ 428356 h 2380521"/>
              <a:gd name="connsiteX3411" fmla="*/ 2097246 w 8023328"/>
              <a:gd name="connsiteY3411" fmla="*/ 440753 h 2380521"/>
              <a:gd name="connsiteX3412" fmla="*/ 2084846 w 8023328"/>
              <a:gd name="connsiteY3412" fmla="*/ 454610 h 2380521"/>
              <a:gd name="connsiteX3413" fmla="*/ 2070991 w 8023328"/>
              <a:gd name="connsiteY3413" fmla="*/ 440753 h 2380521"/>
              <a:gd name="connsiteX3414" fmla="*/ 2084846 w 8023328"/>
              <a:gd name="connsiteY3414" fmla="*/ 428356 h 2380521"/>
              <a:gd name="connsiteX3415" fmla="*/ 2011832 w 8023328"/>
              <a:gd name="connsiteY3415" fmla="*/ 428356 h 2380521"/>
              <a:gd name="connsiteX3416" fmla="*/ 2026418 w 8023328"/>
              <a:gd name="connsiteY3416" fmla="*/ 440753 h 2380521"/>
              <a:gd name="connsiteX3417" fmla="*/ 2011832 w 8023328"/>
              <a:gd name="connsiteY3417" fmla="*/ 454610 h 2380521"/>
              <a:gd name="connsiteX3418" fmla="*/ 2000165 w 8023328"/>
              <a:gd name="connsiteY3418" fmla="*/ 440753 h 2380521"/>
              <a:gd name="connsiteX3419" fmla="*/ 2011832 w 8023328"/>
              <a:gd name="connsiteY3419" fmla="*/ 428356 h 2380521"/>
              <a:gd name="connsiteX3420" fmla="*/ 1938362 w 8023328"/>
              <a:gd name="connsiteY3420" fmla="*/ 428356 h 2380521"/>
              <a:gd name="connsiteX3421" fmla="*/ 1952216 w 8023328"/>
              <a:gd name="connsiteY3421" fmla="*/ 440753 h 2380521"/>
              <a:gd name="connsiteX3422" fmla="*/ 1938362 w 8023328"/>
              <a:gd name="connsiteY3422" fmla="*/ 454610 h 2380521"/>
              <a:gd name="connsiteX3423" fmla="*/ 1925965 w 8023328"/>
              <a:gd name="connsiteY3423" fmla="*/ 440753 h 2380521"/>
              <a:gd name="connsiteX3424" fmla="*/ 1938362 w 8023328"/>
              <a:gd name="connsiteY3424" fmla="*/ 428356 h 2380521"/>
              <a:gd name="connsiteX3425" fmla="*/ 1867525 w 8023328"/>
              <a:gd name="connsiteY3425" fmla="*/ 428356 h 2380521"/>
              <a:gd name="connsiteX3426" fmla="*/ 1881384 w 8023328"/>
              <a:gd name="connsiteY3426" fmla="*/ 440753 h 2380521"/>
              <a:gd name="connsiteX3427" fmla="*/ 1867525 w 8023328"/>
              <a:gd name="connsiteY3427" fmla="*/ 454610 h 2380521"/>
              <a:gd name="connsiteX3428" fmla="*/ 1855126 w 8023328"/>
              <a:gd name="connsiteY3428" fmla="*/ 440753 h 2380521"/>
              <a:gd name="connsiteX3429" fmla="*/ 1867525 w 8023328"/>
              <a:gd name="connsiteY3429" fmla="*/ 428356 h 2380521"/>
              <a:gd name="connsiteX3430" fmla="*/ 1799085 w 8023328"/>
              <a:gd name="connsiteY3430" fmla="*/ 428356 h 2380521"/>
              <a:gd name="connsiteX3431" fmla="*/ 1813873 w 8023328"/>
              <a:gd name="connsiteY3431" fmla="*/ 440753 h 2380521"/>
              <a:gd name="connsiteX3432" fmla="*/ 1799085 w 8023328"/>
              <a:gd name="connsiteY3432" fmla="*/ 454610 h 2380521"/>
              <a:gd name="connsiteX3433" fmla="*/ 1784298 w 8023328"/>
              <a:gd name="connsiteY3433" fmla="*/ 440753 h 2380521"/>
              <a:gd name="connsiteX3434" fmla="*/ 1799085 w 8023328"/>
              <a:gd name="connsiteY3434" fmla="*/ 428356 h 2380521"/>
              <a:gd name="connsiteX3435" fmla="*/ 1728260 w 8023328"/>
              <a:gd name="connsiteY3435" fmla="*/ 428356 h 2380521"/>
              <a:gd name="connsiteX3436" fmla="*/ 1743046 w 8023328"/>
              <a:gd name="connsiteY3436" fmla="*/ 440753 h 2380521"/>
              <a:gd name="connsiteX3437" fmla="*/ 1728260 w 8023328"/>
              <a:gd name="connsiteY3437" fmla="*/ 454610 h 2380521"/>
              <a:gd name="connsiteX3438" fmla="*/ 1713469 w 8023328"/>
              <a:gd name="connsiteY3438" fmla="*/ 440753 h 2380521"/>
              <a:gd name="connsiteX3439" fmla="*/ 1728260 w 8023328"/>
              <a:gd name="connsiteY3439" fmla="*/ 428356 h 2380521"/>
              <a:gd name="connsiteX3440" fmla="*/ 1657426 w 8023328"/>
              <a:gd name="connsiteY3440" fmla="*/ 428356 h 2380521"/>
              <a:gd name="connsiteX3441" fmla="*/ 1672218 w 8023328"/>
              <a:gd name="connsiteY3441" fmla="*/ 440753 h 2380521"/>
              <a:gd name="connsiteX3442" fmla="*/ 1657426 w 8023328"/>
              <a:gd name="connsiteY3442" fmla="*/ 454610 h 2380521"/>
              <a:gd name="connsiteX3443" fmla="*/ 1642647 w 8023328"/>
              <a:gd name="connsiteY3443" fmla="*/ 440753 h 2380521"/>
              <a:gd name="connsiteX3444" fmla="*/ 1657426 w 8023328"/>
              <a:gd name="connsiteY3444" fmla="*/ 428356 h 2380521"/>
              <a:gd name="connsiteX3445" fmla="*/ 1582294 w 8023328"/>
              <a:gd name="connsiteY3445" fmla="*/ 428356 h 2380521"/>
              <a:gd name="connsiteX3446" fmla="*/ 1594697 w 8023328"/>
              <a:gd name="connsiteY3446" fmla="*/ 440753 h 2380521"/>
              <a:gd name="connsiteX3447" fmla="*/ 1582294 w 8023328"/>
              <a:gd name="connsiteY3447" fmla="*/ 454610 h 2380521"/>
              <a:gd name="connsiteX3448" fmla="*/ 1568438 w 8023328"/>
              <a:gd name="connsiteY3448" fmla="*/ 440753 h 2380521"/>
              <a:gd name="connsiteX3449" fmla="*/ 1582294 w 8023328"/>
              <a:gd name="connsiteY3449" fmla="*/ 428356 h 2380521"/>
              <a:gd name="connsiteX3450" fmla="*/ 1512195 w 8023328"/>
              <a:gd name="connsiteY3450" fmla="*/ 428356 h 2380521"/>
              <a:gd name="connsiteX3451" fmla="*/ 1523862 w 8023328"/>
              <a:gd name="connsiteY3451" fmla="*/ 440753 h 2380521"/>
              <a:gd name="connsiteX3452" fmla="*/ 1512195 w 8023328"/>
              <a:gd name="connsiteY3452" fmla="*/ 454610 h 2380521"/>
              <a:gd name="connsiteX3453" fmla="*/ 1497610 w 8023328"/>
              <a:gd name="connsiteY3453" fmla="*/ 440753 h 2380521"/>
              <a:gd name="connsiteX3454" fmla="*/ 1512195 w 8023328"/>
              <a:gd name="connsiteY3454" fmla="*/ 428356 h 2380521"/>
              <a:gd name="connsiteX3455" fmla="*/ 1439171 w 8023328"/>
              <a:gd name="connsiteY3455" fmla="*/ 428356 h 2380521"/>
              <a:gd name="connsiteX3456" fmla="*/ 1453023 w 8023328"/>
              <a:gd name="connsiteY3456" fmla="*/ 440753 h 2380521"/>
              <a:gd name="connsiteX3457" fmla="*/ 1439171 w 8023328"/>
              <a:gd name="connsiteY3457" fmla="*/ 454610 h 2380521"/>
              <a:gd name="connsiteX3458" fmla="*/ 1426771 w 8023328"/>
              <a:gd name="connsiteY3458" fmla="*/ 440753 h 2380521"/>
              <a:gd name="connsiteX3459" fmla="*/ 1439171 w 8023328"/>
              <a:gd name="connsiteY3459" fmla="*/ 428356 h 2380521"/>
              <a:gd name="connsiteX3460" fmla="*/ 1368344 w 8023328"/>
              <a:gd name="connsiteY3460" fmla="*/ 428356 h 2380521"/>
              <a:gd name="connsiteX3461" fmla="*/ 1382196 w 8023328"/>
              <a:gd name="connsiteY3461" fmla="*/ 440753 h 2380521"/>
              <a:gd name="connsiteX3462" fmla="*/ 1368344 w 8023328"/>
              <a:gd name="connsiteY3462" fmla="*/ 454610 h 2380521"/>
              <a:gd name="connsiteX3463" fmla="*/ 1355948 w 8023328"/>
              <a:gd name="connsiteY3463" fmla="*/ 440753 h 2380521"/>
              <a:gd name="connsiteX3464" fmla="*/ 1368344 w 8023328"/>
              <a:gd name="connsiteY3464" fmla="*/ 428356 h 2380521"/>
              <a:gd name="connsiteX3465" fmla="*/ 1297515 w 8023328"/>
              <a:gd name="connsiteY3465" fmla="*/ 428356 h 2380521"/>
              <a:gd name="connsiteX3466" fmla="*/ 1311372 w 8023328"/>
              <a:gd name="connsiteY3466" fmla="*/ 440753 h 2380521"/>
              <a:gd name="connsiteX3467" fmla="*/ 1297515 w 8023328"/>
              <a:gd name="connsiteY3467" fmla="*/ 454610 h 2380521"/>
              <a:gd name="connsiteX3468" fmla="*/ 1285118 w 8023328"/>
              <a:gd name="connsiteY3468" fmla="*/ 440753 h 2380521"/>
              <a:gd name="connsiteX3469" fmla="*/ 1297515 w 8023328"/>
              <a:gd name="connsiteY3469" fmla="*/ 428356 h 2380521"/>
              <a:gd name="connsiteX3470" fmla="*/ 1225703 w 8023328"/>
              <a:gd name="connsiteY3470" fmla="*/ 428356 h 2380521"/>
              <a:gd name="connsiteX3471" fmla="*/ 1240491 w 8023328"/>
              <a:gd name="connsiteY3471" fmla="*/ 440753 h 2380521"/>
              <a:gd name="connsiteX3472" fmla="*/ 1225703 w 8023328"/>
              <a:gd name="connsiteY3472" fmla="*/ 454610 h 2380521"/>
              <a:gd name="connsiteX3473" fmla="*/ 1210925 w 8023328"/>
              <a:gd name="connsiteY3473" fmla="*/ 440753 h 2380521"/>
              <a:gd name="connsiteX3474" fmla="*/ 1225703 w 8023328"/>
              <a:gd name="connsiteY3474" fmla="*/ 428356 h 2380521"/>
              <a:gd name="connsiteX3475" fmla="*/ 1154886 w 8023328"/>
              <a:gd name="connsiteY3475" fmla="*/ 428356 h 2380521"/>
              <a:gd name="connsiteX3476" fmla="*/ 1169676 w 8023328"/>
              <a:gd name="connsiteY3476" fmla="*/ 440753 h 2380521"/>
              <a:gd name="connsiteX3477" fmla="*/ 1154886 w 8023328"/>
              <a:gd name="connsiteY3477" fmla="*/ 454610 h 2380521"/>
              <a:gd name="connsiteX3478" fmla="*/ 1140096 w 8023328"/>
              <a:gd name="connsiteY3478" fmla="*/ 440753 h 2380521"/>
              <a:gd name="connsiteX3479" fmla="*/ 1154886 w 8023328"/>
              <a:gd name="connsiteY3479" fmla="*/ 428356 h 2380521"/>
              <a:gd name="connsiteX3480" fmla="*/ 1084056 w 8023328"/>
              <a:gd name="connsiteY3480" fmla="*/ 428356 h 2380521"/>
              <a:gd name="connsiteX3481" fmla="*/ 1098844 w 8023328"/>
              <a:gd name="connsiteY3481" fmla="*/ 440753 h 2380521"/>
              <a:gd name="connsiteX3482" fmla="*/ 1084056 w 8023328"/>
              <a:gd name="connsiteY3482" fmla="*/ 454610 h 2380521"/>
              <a:gd name="connsiteX3483" fmla="*/ 1069267 w 8023328"/>
              <a:gd name="connsiteY3483" fmla="*/ 440753 h 2380521"/>
              <a:gd name="connsiteX3484" fmla="*/ 1084056 w 8023328"/>
              <a:gd name="connsiteY3484" fmla="*/ 428356 h 2380521"/>
              <a:gd name="connsiteX3485" fmla="*/ 1013015 w 8023328"/>
              <a:gd name="connsiteY3485" fmla="*/ 428356 h 2380521"/>
              <a:gd name="connsiteX3486" fmla="*/ 1024685 w 8023328"/>
              <a:gd name="connsiteY3486" fmla="*/ 440753 h 2380521"/>
              <a:gd name="connsiteX3487" fmla="*/ 1013015 w 8023328"/>
              <a:gd name="connsiteY3487" fmla="*/ 454610 h 2380521"/>
              <a:gd name="connsiteX3488" fmla="*/ 998434 w 8023328"/>
              <a:gd name="connsiteY3488" fmla="*/ 440753 h 2380521"/>
              <a:gd name="connsiteX3489" fmla="*/ 1013015 w 8023328"/>
              <a:gd name="connsiteY3489" fmla="*/ 428356 h 2380521"/>
              <a:gd name="connsiteX3490" fmla="*/ 941465 w 8023328"/>
              <a:gd name="connsiteY3490" fmla="*/ 428356 h 2380521"/>
              <a:gd name="connsiteX3491" fmla="*/ 953864 w 8023328"/>
              <a:gd name="connsiteY3491" fmla="*/ 440753 h 2380521"/>
              <a:gd name="connsiteX3492" fmla="*/ 941465 w 8023328"/>
              <a:gd name="connsiteY3492" fmla="*/ 454610 h 2380521"/>
              <a:gd name="connsiteX3493" fmla="*/ 927611 w 8023328"/>
              <a:gd name="connsiteY3493" fmla="*/ 440753 h 2380521"/>
              <a:gd name="connsiteX3494" fmla="*/ 941465 w 8023328"/>
              <a:gd name="connsiteY3494" fmla="*/ 428356 h 2380521"/>
              <a:gd name="connsiteX3495" fmla="*/ 870633 w 8023328"/>
              <a:gd name="connsiteY3495" fmla="*/ 428356 h 2380521"/>
              <a:gd name="connsiteX3496" fmla="*/ 883030 w 8023328"/>
              <a:gd name="connsiteY3496" fmla="*/ 440753 h 2380521"/>
              <a:gd name="connsiteX3497" fmla="*/ 870633 w 8023328"/>
              <a:gd name="connsiteY3497" fmla="*/ 454610 h 2380521"/>
              <a:gd name="connsiteX3498" fmla="*/ 856774 w 8023328"/>
              <a:gd name="connsiteY3498" fmla="*/ 440753 h 2380521"/>
              <a:gd name="connsiteX3499" fmla="*/ 870633 w 8023328"/>
              <a:gd name="connsiteY3499" fmla="*/ 428356 h 2380521"/>
              <a:gd name="connsiteX3500" fmla="*/ 798344 w 8023328"/>
              <a:gd name="connsiteY3500" fmla="*/ 428356 h 2380521"/>
              <a:gd name="connsiteX3501" fmla="*/ 812196 w 8023328"/>
              <a:gd name="connsiteY3501" fmla="*/ 440753 h 2380521"/>
              <a:gd name="connsiteX3502" fmla="*/ 798344 w 8023328"/>
              <a:gd name="connsiteY3502" fmla="*/ 454610 h 2380521"/>
              <a:gd name="connsiteX3503" fmla="*/ 785947 w 8023328"/>
              <a:gd name="connsiteY3503" fmla="*/ 440753 h 2380521"/>
              <a:gd name="connsiteX3504" fmla="*/ 798344 w 8023328"/>
              <a:gd name="connsiteY3504" fmla="*/ 428356 h 2380521"/>
              <a:gd name="connsiteX3505" fmla="*/ 724138 w 8023328"/>
              <a:gd name="connsiteY3505" fmla="*/ 428356 h 2380521"/>
              <a:gd name="connsiteX3506" fmla="*/ 738002 w 8023328"/>
              <a:gd name="connsiteY3506" fmla="*/ 442212 h 2380521"/>
              <a:gd name="connsiteX3507" fmla="*/ 724138 w 8023328"/>
              <a:gd name="connsiteY3507" fmla="*/ 454610 h 2380521"/>
              <a:gd name="connsiteX3508" fmla="*/ 711747 w 8023328"/>
              <a:gd name="connsiteY3508" fmla="*/ 442212 h 2380521"/>
              <a:gd name="connsiteX3509" fmla="*/ 724138 w 8023328"/>
              <a:gd name="connsiteY3509" fmla="*/ 428356 h 2380521"/>
              <a:gd name="connsiteX3510" fmla="*/ 653312 w 8023328"/>
              <a:gd name="connsiteY3510" fmla="*/ 428356 h 2380521"/>
              <a:gd name="connsiteX3511" fmla="*/ 667165 w 8023328"/>
              <a:gd name="connsiteY3511" fmla="*/ 442212 h 2380521"/>
              <a:gd name="connsiteX3512" fmla="*/ 653312 w 8023328"/>
              <a:gd name="connsiteY3512" fmla="*/ 454610 h 2380521"/>
              <a:gd name="connsiteX3513" fmla="*/ 640912 w 8023328"/>
              <a:gd name="connsiteY3513" fmla="*/ 442212 h 2380521"/>
              <a:gd name="connsiteX3514" fmla="*/ 653312 w 8023328"/>
              <a:gd name="connsiteY3514" fmla="*/ 428356 h 2380521"/>
              <a:gd name="connsiteX3515" fmla="*/ 3796752 w 8023328"/>
              <a:gd name="connsiteY3515" fmla="*/ 424982 h 2380521"/>
              <a:gd name="connsiteX3516" fmla="*/ 3810608 w 8023328"/>
              <a:gd name="connsiteY3516" fmla="*/ 439771 h 2380521"/>
              <a:gd name="connsiteX3517" fmla="*/ 3796752 w 8023328"/>
              <a:gd name="connsiteY3517" fmla="*/ 454560 h 2380521"/>
              <a:gd name="connsiteX3518" fmla="*/ 3784355 w 8023328"/>
              <a:gd name="connsiteY3518" fmla="*/ 439771 h 2380521"/>
              <a:gd name="connsiteX3519" fmla="*/ 3796752 w 8023328"/>
              <a:gd name="connsiteY3519" fmla="*/ 424982 h 2380521"/>
              <a:gd name="connsiteX3520" fmla="*/ 3725922 w 8023328"/>
              <a:gd name="connsiteY3520" fmla="*/ 424982 h 2380521"/>
              <a:gd name="connsiteX3521" fmla="*/ 3739778 w 8023328"/>
              <a:gd name="connsiteY3521" fmla="*/ 439771 h 2380521"/>
              <a:gd name="connsiteX3522" fmla="*/ 3725922 w 8023328"/>
              <a:gd name="connsiteY3522" fmla="*/ 454560 h 2380521"/>
              <a:gd name="connsiteX3523" fmla="*/ 3713525 w 8023328"/>
              <a:gd name="connsiteY3523" fmla="*/ 439771 h 2380521"/>
              <a:gd name="connsiteX3524" fmla="*/ 3725922 w 8023328"/>
              <a:gd name="connsiteY3524" fmla="*/ 424982 h 2380521"/>
              <a:gd name="connsiteX3525" fmla="*/ 3655091 w 8023328"/>
              <a:gd name="connsiteY3525" fmla="*/ 424982 h 2380521"/>
              <a:gd name="connsiteX3526" fmla="*/ 3668947 w 8023328"/>
              <a:gd name="connsiteY3526" fmla="*/ 439771 h 2380521"/>
              <a:gd name="connsiteX3527" fmla="*/ 3655091 w 8023328"/>
              <a:gd name="connsiteY3527" fmla="*/ 454560 h 2380521"/>
              <a:gd name="connsiteX3528" fmla="*/ 3642694 w 8023328"/>
              <a:gd name="connsiteY3528" fmla="*/ 439771 h 2380521"/>
              <a:gd name="connsiteX3529" fmla="*/ 3655091 w 8023328"/>
              <a:gd name="connsiteY3529" fmla="*/ 424982 h 2380521"/>
              <a:gd name="connsiteX3530" fmla="*/ 3583280 w 8023328"/>
              <a:gd name="connsiteY3530" fmla="*/ 424982 h 2380521"/>
              <a:gd name="connsiteX3531" fmla="*/ 3598069 w 8023328"/>
              <a:gd name="connsiteY3531" fmla="*/ 439771 h 2380521"/>
              <a:gd name="connsiteX3532" fmla="*/ 3583280 w 8023328"/>
              <a:gd name="connsiteY3532" fmla="*/ 454560 h 2380521"/>
              <a:gd name="connsiteX3533" fmla="*/ 3568491 w 8023328"/>
              <a:gd name="connsiteY3533" fmla="*/ 439771 h 2380521"/>
              <a:gd name="connsiteX3534" fmla="*/ 3583280 w 8023328"/>
              <a:gd name="connsiteY3534" fmla="*/ 424982 h 2380521"/>
              <a:gd name="connsiteX3535" fmla="*/ 3512449 w 8023328"/>
              <a:gd name="connsiteY3535" fmla="*/ 424982 h 2380521"/>
              <a:gd name="connsiteX3536" fmla="*/ 3527237 w 8023328"/>
              <a:gd name="connsiteY3536" fmla="*/ 439771 h 2380521"/>
              <a:gd name="connsiteX3537" fmla="*/ 3512449 w 8023328"/>
              <a:gd name="connsiteY3537" fmla="*/ 454560 h 2380521"/>
              <a:gd name="connsiteX3538" fmla="*/ 3497661 w 8023328"/>
              <a:gd name="connsiteY3538" fmla="*/ 439771 h 2380521"/>
              <a:gd name="connsiteX3539" fmla="*/ 3512449 w 8023328"/>
              <a:gd name="connsiteY3539" fmla="*/ 424982 h 2380521"/>
              <a:gd name="connsiteX3540" fmla="*/ 3440686 w 8023328"/>
              <a:gd name="connsiteY3540" fmla="*/ 424982 h 2380521"/>
              <a:gd name="connsiteX3541" fmla="*/ 3453083 w 8023328"/>
              <a:gd name="connsiteY3541" fmla="*/ 439771 h 2380521"/>
              <a:gd name="connsiteX3542" fmla="*/ 3440686 w 8023328"/>
              <a:gd name="connsiteY3542" fmla="*/ 454560 h 2380521"/>
              <a:gd name="connsiteX3543" fmla="*/ 3426830 w 8023328"/>
              <a:gd name="connsiteY3543" fmla="*/ 439771 h 2380521"/>
              <a:gd name="connsiteX3544" fmla="*/ 3440686 w 8023328"/>
              <a:gd name="connsiteY3544" fmla="*/ 424982 h 2380521"/>
              <a:gd name="connsiteX3545" fmla="*/ 3369857 w 8023328"/>
              <a:gd name="connsiteY3545" fmla="*/ 424982 h 2380521"/>
              <a:gd name="connsiteX3546" fmla="*/ 3382254 w 8023328"/>
              <a:gd name="connsiteY3546" fmla="*/ 439771 h 2380521"/>
              <a:gd name="connsiteX3547" fmla="*/ 3369857 w 8023328"/>
              <a:gd name="connsiteY3547" fmla="*/ 454560 h 2380521"/>
              <a:gd name="connsiteX3548" fmla="*/ 3356001 w 8023328"/>
              <a:gd name="connsiteY3548" fmla="*/ 439771 h 2380521"/>
              <a:gd name="connsiteX3549" fmla="*/ 3369857 w 8023328"/>
              <a:gd name="connsiteY3549" fmla="*/ 424982 h 2380521"/>
              <a:gd name="connsiteX3550" fmla="*/ 3299097 w 8023328"/>
              <a:gd name="connsiteY3550" fmla="*/ 424982 h 2380521"/>
              <a:gd name="connsiteX3551" fmla="*/ 3311491 w 8023328"/>
              <a:gd name="connsiteY3551" fmla="*/ 439771 h 2380521"/>
              <a:gd name="connsiteX3552" fmla="*/ 3299097 w 8023328"/>
              <a:gd name="connsiteY3552" fmla="*/ 454560 h 2380521"/>
              <a:gd name="connsiteX3553" fmla="*/ 3285240 w 8023328"/>
              <a:gd name="connsiteY3553" fmla="*/ 439771 h 2380521"/>
              <a:gd name="connsiteX3554" fmla="*/ 3299097 w 8023328"/>
              <a:gd name="connsiteY3554" fmla="*/ 424982 h 2380521"/>
              <a:gd name="connsiteX3555" fmla="*/ 3226805 w 8023328"/>
              <a:gd name="connsiteY3555" fmla="*/ 424982 h 2380521"/>
              <a:gd name="connsiteX3556" fmla="*/ 3240664 w 8023328"/>
              <a:gd name="connsiteY3556" fmla="*/ 439771 h 2380521"/>
              <a:gd name="connsiteX3557" fmla="*/ 3226805 w 8023328"/>
              <a:gd name="connsiteY3557" fmla="*/ 454560 h 2380521"/>
              <a:gd name="connsiteX3558" fmla="*/ 3214406 w 8023328"/>
              <a:gd name="connsiteY3558" fmla="*/ 439771 h 2380521"/>
              <a:gd name="connsiteX3559" fmla="*/ 3226805 w 8023328"/>
              <a:gd name="connsiteY3559" fmla="*/ 424982 h 2380521"/>
              <a:gd name="connsiteX3560" fmla="*/ 3152602 w 8023328"/>
              <a:gd name="connsiteY3560" fmla="*/ 424982 h 2380521"/>
              <a:gd name="connsiteX3561" fmla="*/ 3166460 w 8023328"/>
              <a:gd name="connsiteY3561" fmla="*/ 439771 h 2380521"/>
              <a:gd name="connsiteX3562" fmla="*/ 3152602 w 8023328"/>
              <a:gd name="connsiteY3562" fmla="*/ 454560 h 2380521"/>
              <a:gd name="connsiteX3563" fmla="*/ 3140203 w 8023328"/>
              <a:gd name="connsiteY3563" fmla="*/ 439771 h 2380521"/>
              <a:gd name="connsiteX3564" fmla="*/ 3152602 w 8023328"/>
              <a:gd name="connsiteY3564" fmla="*/ 424982 h 2380521"/>
              <a:gd name="connsiteX3565" fmla="*/ 3081772 w 8023328"/>
              <a:gd name="connsiteY3565" fmla="*/ 424982 h 2380521"/>
              <a:gd name="connsiteX3566" fmla="*/ 3095624 w 8023328"/>
              <a:gd name="connsiteY3566" fmla="*/ 439771 h 2380521"/>
              <a:gd name="connsiteX3567" fmla="*/ 3081772 w 8023328"/>
              <a:gd name="connsiteY3567" fmla="*/ 454560 h 2380521"/>
              <a:gd name="connsiteX3568" fmla="*/ 3069372 w 8023328"/>
              <a:gd name="connsiteY3568" fmla="*/ 439771 h 2380521"/>
              <a:gd name="connsiteX3569" fmla="*/ 3081772 w 8023328"/>
              <a:gd name="connsiteY3569" fmla="*/ 424982 h 2380521"/>
              <a:gd name="connsiteX3570" fmla="*/ 3013715 w 8023328"/>
              <a:gd name="connsiteY3570" fmla="*/ 424982 h 2380521"/>
              <a:gd name="connsiteX3571" fmla="*/ 3028135 w 8023328"/>
              <a:gd name="connsiteY3571" fmla="*/ 439771 h 2380521"/>
              <a:gd name="connsiteX3572" fmla="*/ 3013715 w 8023328"/>
              <a:gd name="connsiteY3572" fmla="*/ 454560 h 2380521"/>
              <a:gd name="connsiteX3573" fmla="*/ 2998539 w 8023328"/>
              <a:gd name="connsiteY3573" fmla="*/ 439771 h 2380521"/>
              <a:gd name="connsiteX3574" fmla="*/ 3013715 w 8023328"/>
              <a:gd name="connsiteY3574" fmla="*/ 424982 h 2380521"/>
              <a:gd name="connsiteX3575" fmla="*/ 2942491 w 8023328"/>
              <a:gd name="connsiteY3575" fmla="*/ 424982 h 2380521"/>
              <a:gd name="connsiteX3576" fmla="*/ 2957286 w 8023328"/>
              <a:gd name="connsiteY3576" fmla="*/ 439771 h 2380521"/>
              <a:gd name="connsiteX3577" fmla="*/ 2942491 w 8023328"/>
              <a:gd name="connsiteY3577" fmla="*/ 454560 h 2380521"/>
              <a:gd name="connsiteX3578" fmla="*/ 2927708 w 8023328"/>
              <a:gd name="connsiteY3578" fmla="*/ 439771 h 2380521"/>
              <a:gd name="connsiteX3579" fmla="*/ 2942491 w 8023328"/>
              <a:gd name="connsiteY3579" fmla="*/ 424982 h 2380521"/>
              <a:gd name="connsiteX3580" fmla="*/ 2868291 w 8023328"/>
              <a:gd name="connsiteY3580" fmla="*/ 424982 h 2380521"/>
              <a:gd name="connsiteX3581" fmla="*/ 2883085 w 8023328"/>
              <a:gd name="connsiteY3581" fmla="*/ 439771 h 2380521"/>
              <a:gd name="connsiteX3582" fmla="*/ 2868291 w 8023328"/>
              <a:gd name="connsiteY3582" fmla="*/ 454560 h 2380521"/>
              <a:gd name="connsiteX3583" fmla="*/ 2853504 w 8023328"/>
              <a:gd name="connsiteY3583" fmla="*/ 439771 h 2380521"/>
              <a:gd name="connsiteX3584" fmla="*/ 2868291 w 8023328"/>
              <a:gd name="connsiteY3584" fmla="*/ 424982 h 2380521"/>
              <a:gd name="connsiteX3585" fmla="*/ 2796533 w 8023328"/>
              <a:gd name="connsiteY3585" fmla="*/ 424982 h 2380521"/>
              <a:gd name="connsiteX3586" fmla="*/ 2808932 w 8023328"/>
              <a:gd name="connsiteY3586" fmla="*/ 439771 h 2380521"/>
              <a:gd name="connsiteX3587" fmla="*/ 2796533 w 8023328"/>
              <a:gd name="connsiteY3587" fmla="*/ 454560 h 2380521"/>
              <a:gd name="connsiteX3588" fmla="*/ 2782678 w 8023328"/>
              <a:gd name="connsiteY3588" fmla="*/ 439771 h 2380521"/>
              <a:gd name="connsiteX3589" fmla="*/ 2796533 w 8023328"/>
              <a:gd name="connsiteY3589" fmla="*/ 424982 h 2380521"/>
              <a:gd name="connsiteX3590" fmla="*/ 2725695 w 8023328"/>
              <a:gd name="connsiteY3590" fmla="*/ 424982 h 2380521"/>
              <a:gd name="connsiteX3591" fmla="*/ 2738097 w 8023328"/>
              <a:gd name="connsiteY3591" fmla="*/ 439771 h 2380521"/>
              <a:gd name="connsiteX3592" fmla="*/ 2725695 w 8023328"/>
              <a:gd name="connsiteY3592" fmla="*/ 454560 h 2380521"/>
              <a:gd name="connsiteX3593" fmla="*/ 2711846 w 8023328"/>
              <a:gd name="connsiteY3593" fmla="*/ 439771 h 2380521"/>
              <a:gd name="connsiteX3594" fmla="*/ 2725695 w 8023328"/>
              <a:gd name="connsiteY3594" fmla="*/ 424982 h 2380521"/>
              <a:gd name="connsiteX3595" fmla="*/ 2654870 w 8023328"/>
              <a:gd name="connsiteY3595" fmla="*/ 424982 h 2380521"/>
              <a:gd name="connsiteX3596" fmla="*/ 2667270 w 8023328"/>
              <a:gd name="connsiteY3596" fmla="*/ 439771 h 2380521"/>
              <a:gd name="connsiteX3597" fmla="*/ 2654870 w 8023328"/>
              <a:gd name="connsiteY3597" fmla="*/ 454560 h 2380521"/>
              <a:gd name="connsiteX3598" fmla="*/ 2641018 w 8023328"/>
              <a:gd name="connsiteY3598" fmla="*/ 439771 h 2380521"/>
              <a:gd name="connsiteX3599" fmla="*/ 2654870 w 8023328"/>
              <a:gd name="connsiteY3599" fmla="*/ 424982 h 2380521"/>
              <a:gd name="connsiteX3600" fmla="*/ 2582580 w 8023328"/>
              <a:gd name="connsiteY3600" fmla="*/ 424982 h 2380521"/>
              <a:gd name="connsiteX3601" fmla="*/ 2596437 w 8023328"/>
              <a:gd name="connsiteY3601" fmla="*/ 439771 h 2380521"/>
              <a:gd name="connsiteX3602" fmla="*/ 2582580 w 8023328"/>
              <a:gd name="connsiteY3602" fmla="*/ 454560 h 2380521"/>
              <a:gd name="connsiteX3603" fmla="*/ 2570184 w 8023328"/>
              <a:gd name="connsiteY3603" fmla="*/ 439771 h 2380521"/>
              <a:gd name="connsiteX3604" fmla="*/ 2582580 w 8023328"/>
              <a:gd name="connsiteY3604" fmla="*/ 424982 h 2380521"/>
              <a:gd name="connsiteX3605" fmla="*/ 2511026 w 8023328"/>
              <a:gd name="connsiteY3605" fmla="*/ 424982 h 2380521"/>
              <a:gd name="connsiteX3606" fmla="*/ 2525610 w 8023328"/>
              <a:gd name="connsiteY3606" fmla="*/ 439771 h 2380521"/>
              <a:gd name="connsiteX3607" fmla="*/ 2511026 w 8023328"/>
              <a:gd name="connsiteY3607" fmla="*/ 454560 h 2380521"/>
              <a:gd name="connsiteX3608" fmla="*/ 2499361 w 8023328"/>
              <a:gd name="connsiteY3608" fmla="*/ 439771 h 2380521"/>
              <a:gd name="connsiteX3609" fmla="*/ 2511026 w 8023328"/>
              <a:gd name="connsiteY3609" fmla="*/ 424982 h 2380521"/>
              <a:gd name="connsiteX3610" fmla="*/ 1799085 w 8023328"/>
              <a:gd name="connsiteY3610" fmla="*/ 357525 h 2380521"/>
              <a:gd name="connsiteX3611" fmla="*/ 1813873 w 8023328"/>
              <a:gd name="connsiteY3611" fmla="*/ 369922 h 2380521"/>
              <a:gd name="connsiteX3612" fmla="*/ 1799085 w 8023328"/>
              <a:gd name="connsiteY3612" fmla="*/ 383779 h 2380521"/>
              <a:gd name="connsiteX3613" fmla="*/ 1784300 w 8023328"/>
              <a:gd name="connsiteY3613" fmla="*/ 369922 h 2380521"/>
              <a:gd name="connsiteX3614" fmla="*/ 1799085 w 8023328"/>
              <a:gd name="connsiteY3614" fmla="*/ 357525 h 2380521"/>
              <a:gd name="connsiteX3615" fmla="*/ 1728262 w 8023328"/>
              <a:gd name="connsiteY3615" fmla="*/ 357525 h 2380521"/>
              <a:gd name="connsiteX3616" fmla="*/ 1743049 w 8023328"/>
              <a:gd name="connsiteY3616" fmla="*/ 369922 h 2380521"/>
              <a:gd name="connsiteX3617" fmla="*/ 1728262 w 8023328"/>
              <a:gd name="connsiteY3617" fmla="*/ 383779 h 2380521"/>
              <a:gd name="connsiteX3618" fmla="*/ 1713470 w 8023328"/>
              <a:gd name="connsiteY3618" fmla="*/ 369922 h 2380521"/>
              <a:gd name="connsiteX3619" fmla="*/ 1728262 w 8023328"/>
              <a:gd name="connsiteY3619" fmla="*/ 357525 h 2380521"/>
              <a:gd name="connsiteX3620" fmla="*/ 1657429 w 8023328"/>
              <a:gd name="connsiteY3620" fmla="*/ 357525 h 2380521"/>
              <a:gd name="connsiteX3621" fmla="*/ 1672220 w 8023328"/>
              <a:gd name="connsiteY3621" fmla="*/ 369922 h 2380521"/>
              <a:gd name="connsiteX3622" fmla="*/ 1657429 w 8023328"/>
              <a:gd name="connsiteY3622" fmla="*/ 383779 h 2380521"/>
              <a:gd name="connsiteX3623" fmla="*/ 1642650 w 8023328"/>
              <a:gd name="connsiteY3623" fmla="*/ 369922 h 2380521"/>
              <a:gd name="connsiteX3624" fmla="*/ 1657429 w 8023328"/>
              <a:gd name="connsiteY3624" fmla="*/ 357525 h 2380521"/>
              <a:gd name="connsiteX3625" fmla="*/ 1582296 w 8023328"/>
              <a:gd name="connsiteY3625" fmla="*/ 357525 h 2380521"/>
              <a:gd name="connsiteX3626" fmla="*/ 1594704 w 8023328"/>
              <a:gd name="connsiteY3626" fmla="*/ 369922 h 2380521"/>
              <a:gd name="connsiteX3627" fmla="*/ 1582296 w 8023328"/>
              <a:gd name="connsiteY3627" fmla="*/ 383779 h 2380521"/>
              <a:gd name="connsiteX3628" fmla="*/ 1568441 w 8023328"/>
              <a:gd name="connsiteY3628" fmla="*/ 369922 h 2380521"/>
              <a:gd name="connsiteX3629" fmla="*/ 1582296 w 8023328"/>
              <a:gd name="connsiteY3629" fmla="*/ 357525 h 2380521"/>
              <a:gd name="connsiteX3630" fmla="*/ 1512195 w 8023328"/>
              <a:gd name="connsiteY3630" fmla="*/ 357525 h 2380521"/>
              <a:gd name="connsiteX3631" fmla="*/ 1523863 w 8023328"/>
              <a:gd name="connsiteY3631" fmla="*/ 369922 h 2380521"/>
              <a:gd name="connsiteX3632" fmla="*/ 1512195 w 8023328"/>
              <a:gd name="connsiteY3632" fmla="*/ 383779 h 2380521"/>
              <a:gd name="connsiteX3633" fmla="*/ 1497612 w 8023328"/>
              <a:gd name="connsiteY3633" fmla="*/ 369922 h 2380521"/>
              <a:gd name="connsiteX3634" fmla="*/ 1512195 w 8023328"/>
              <a:gd name="connsiteY3634" fmla="*/ 357525 h 2380521"/>
              <a:gd name="connsiteX3635" fmla="*/ 1439171 w 8023328"/>
              <a:gd name="connsiteY3635" fmla="*/ 357525 h 2380521"/>
              <a:gd name="connsiteX3636" fmla="*/ 1453023 w 8023328"/>
              <a:gd name="connsiteY3636" fmla="*/ 369922 h 2380521"/>
              <a:gd name="connsiteX3637" fmla="*/ 1439171 w 8023328"/>
              <a:gd name="connsiteY3637" fmla="*/ 383779 h 2380521"/>
              <a:gd name="connsiteX3638" fmla="*/ 1426774 w 8023328"/>
              <a:gd name="connsiteY3638" fmla="*/ 369922 h 2380521"/>
              <a:gd name="connsiteX3639" fmla="*/ 1439171 w 8023328"/>
              <a:gd name="connsiteY3639" fmla="*/ 357525 h 2380521"/>
              <a:gd name="connsiteX3640" fmla="*/ 1368347 w 8023328"/>
              <a:gd name="connsiteY3640" fmla="*/ 357525 h 2380521"/>
              <a:gd name="connsiteX3641" fmla="*/ 1382199 w 8023328"/>
              <a:gd name="connsiteY3641" fmla="*/ 369922 h 2380521"/>
              <a:gd name="connsiteX3642" fmla="*/ 1368347 w 8023328"/>
              <a:gd name="connsiteY3642" fmla="*/ 383779 h 2380521"/>
              <a:gd name="connsiteX3643" fmla="*/ 1355949 w 8023328"/>
              <a:gd name="connsiteY3643" fmla="*/ 369922 h 2380521"/>
              <a:gd name="connsiteX3644" fmla="*/ 1368347 w 8023328"/>
              <a:gd name="connsiteY3644" fmla="*/ 357525 h 2380521"/>
              <a:gd name="connsiteX3645" fmla="*/ 1297518 w 8023328"/>
              <a:gd name="connsiteY3645" fmla="*/ 357525 h 2380521"/>
              <a:gd name="connsiteX3646" fmla="*/ 1311374 w 8023328"/>
              <a:gd name="connsiteY3646" fmla="*/ 369922 h 2380521"/>
              <a:gd name="connsiteX3647" fmla="*/ 1297518 w 8023328"/>
              <a:gd name="connsiteY3647" fmla="*/ 383779 h 2380521"/>
              <a:gd name="connsiteX3648" fmla="*/ 1285121 w 8023328"/>
              <a:gd name="connsiteY3648" fmla="*/ 369922 h 2380521"/>
              <a:gd name="connsiteX3649" fmla="*/ 1297518 w 8023328"/>
              <a:gd name="connsiteY3649" fmla="*/ 357525 h 2380521"/>
              <a:gd name="connsiteX3650" fmla="*/ 1225703 w 8023328"/>
              <a:gd name="connsiteY3650" fmla="*/ 357525 h 2380521"/>
              <a:gd name="connsiteX3651" fmla="*/ 1240493 w 8023328"/>
              <a:gd name="connsiteY3651" fmla="*/ 369922 h 2380521"/>
              <a:gd name="connsiteX3652" fmla="*/ 1225703 w 8023328"/>
              <a:gd name="connsiteY3652" fmla="*/ 383779 h 2380521"/>
              <a:gd name="connsiteX3653" fmla="*/ 1210926 w 8023328"/>
              <a:gd name="connsiteY3653" fmla="*/ 369922 h 2380521"/>
              <a:gd name="connsiteX3654" fmla="*/ 1225703 w 8023328"/>
              <a:gd name="connsiteY3654" fmla="*/ 357525 h 2380521"/>
              <a:gd name="connsiteX3655" fmla="*/ 1154890 w 8023328"/>
              <a:gd name="connsiteY3655" fmla="*/ 357525 h 2380521"/>
              <a:gd name="connsiteX3656" fmla="*/ 1169676 w 8023328"/>
              <a:gd name="connsiteY3656" fmla="*/ 369922 h 2380521"/>
              <a:gd name="connsiteX3657" fmla="*/ 1154890 w 8023328"/>
              <a:gd name="connsiteY3657" fmla="*/ 383779 h 2380521"/>
              <a:gd name="connsiteX3658" fmla="*/ 1140096 w 8023328"/>
              <a:gd name="connsiteY3658" fmla="*/ 369922 h 2380521"/>
              <a:gd name="connsiteX3659" fmla="*/ 1154890 w 8023328"/>
              <a:gd name="connsiteY3659" fmla="*/ 357525 h 2380521"/>
              <a:gd name="connsiteX3660" fmla="*/ 1084059 w 8023328"/>
              <a:gd name="connsiteY3660" fmla="*/ 357525 h 2380521"/>
              <a:gd name="connsiteX3661" fmla="*/ 1098844 w 8023328"/>
              <a:gd name="connsiteY3661" fmla="*/ 369922 h 2380521"/>
              <a:gd name="connsiteX3662" fmla="*/ 1084059 w 8023328"/>
              <a:gd name="connsiteY3662" fmla="*/ 383779 h 2380521"/>
              <a:gd name="connsiteX3663" fmla="*/ 1069268 w 8023328"/>
              <a:gd name="connsiteY3663" fmla="*/ 369922 h 2380521"/>
              <a:gd name="connsiteX3664" fmla="*/ 1084059 w 8023328"/>
              <a:gd name="connsiteY3664" fmla="*/ 357525 h 2380521"/>
              <a:gd name="connsiteX3665" fmla="*/ 1013015 w 8023328"/>
              <a:gd name="connsiteY3665" fmla="*/ 357525 h 2380521"/>
              <a:gd name="connsiteX3666" fmla="*/ 1024685 w 8023328"/>
              <a:gd name="connsiteY3666" fmla="*/ 369922 h 2380521"/>
              <a:gd name="connsiteX3667" fmla="*/ 1013015 w 8023328"/>
              <a:gd name="connsiteY3667" fmla="*/ 383779 h 2380521"/>
              <a:gd name="connsiteX3668" fmla="*/ 998434 w 8023328"/>
              <a:gd name="connsiteY3668" fmla="*/ 369922 h 2380521"/>
              <a:gd name="connsiteX3669" fmla="*/ 1013015 w 8023328"/>
              <a:gd name="connsiteY3669" fmla="*/ 357525 h 2380521"/>
              <a:gd name="connsiteX3670" fmla="*/ 941465 w 8023328"/>
              <a:gd name="connsiteY3670" fmla="*/ 357525 h 2380521"/>
              <a:gd name="connsiteX3671" fmla="*/ 953864 w 8023328"/>
              <a:gd name="connsiteY3671" fmla="*/ 369922 h 2380521"/>
              <a:gd name="connsiteX3672" fmla="*/ 941465 w 8023328"/>
              <a:gd name="connsiteY3672" fmla="*/ 383779 h 2380521"/>
              <a:gd name="connsiteX3673" fmla="*/ 927611 w 8023328"/>
              <a:gd name="connsiteY3673" fmla="*/ 369922 h 2380521"/>
              <a:gd name="connsiteX3674" fmla="*/ 941465 w 8023328"/>
              <a:gd name="connsiteY3674" fmla="*/ 357525 h 2380521"/>
              <a:gd name="connsiteX3675" fmla="*/ 870633 w 8023328"/>
              <a:gd name="connsiteY3675" fmla="*/ 357525 h 2380521"/>
              <a:gd name="connsiteX3676" fmla="*/ 883034 w 8023328"/>
              <a:gd name="connsiteY3676" fmla="*/ 369922 h 2380521"/>
              <a:gd name="connsiteX3677" fmla="*/ 870633 w 8023328"/>
              <a:gd name="connsiteY3677" fmla="*/ 383779 h 2380521"/>
              <a:gd name="connsiteX3678" fmla="*/ 856777 w 8023328"/>
              <a:gd name="connsiteY3678" fmla="*/ 369922 h 2380521"/>
              <a:gd name="connsiteX3679" fmla="*/ 870633 w 8023328"/>
              <a:gd name="connsiteY3679" fmla="*/ 357525 h 2380521"/>
              <a:gd name="connsiteX3680" fmla="*/ 798346 w 8023328"/>
              <a:gd name="connsiteY3680" fmla="*/ 357525 h 2380521"/>
              <a:gd name="connsiteX3681" fmla="*/ 812203 w 8023328"/>
              <a:gd name="connsiteY3681" fmla="*/ 369922 h 2380521"/>
              <a:gd name="connsiteX3682" fmla="*/ 798346 w 8023328"/>
              <a:gd name="connsiteY3682" fmla="*/ 383779 h 2380521"/>
              <a:gd name="connsiteX3683" fmla="*/ 785947 w 8023328"/>
              <a:gd name="connsiteY3683" fmla="*/ 369922 h 2380521"/>
              <a:gd name="connsiteX3684" fmla="*/ 798346 w 8023328"/>
              <a:gd name="connsiteY3684" fmla="*/ 357525 h 2380521"/>
              <a:gd name="connsiteX3685" fmla="*/ 3654110 w 8023328"/>
              <a:gd name="connsiteY3685" fmla="*/ 354153 h 2380521"/>
              <a:gd name="connsiteX3686" fmla="*/ 3668898 w 8023328"/>
              <a:gd name="connsiteY3686" fmla="*/ 368738 h 2380521"/>
              <a:gd name="connsiteX3687" fmla="*/ 3654110 w 8023328"/>
              <a:gd name="connsiteY3687" fmla="*/ 380407 h 2380521"/>
              <a:gd name="connsiteX3688" fmla="*/ 3639322 w 8023328"/>
              <a:gd name="connsiteY3688" fmla="*/ 368738 h 2380521"/>
              <a:gd name="connsiteX3689" fmla="*/ 3654110 w 8023328"/>
              <a:gd name="connsiteY3689" fmla="*/ 354153 h 2380521"/>
              <a:gd name="connsiteX3690" fmla="*/ 3583280 w 8023328"/>
              <a:gd name="connsiteY3690" fmla="*/ 354153 h 2380521"/>
              <a:gd name="connsiteX3691" fmla="*/ 3598069 w 8023328"/>
              <a:gd name="connsiteY3691" fmla="*/ 368738 h 2380521"/>
              <a:gd name="connsiteX3692" fmla="*/ 3583280 w 8023328"/>
              <a:gd name="connsiteY3692" fmla="*/ 380407 h 2380521"/>
              <a:gd name="connsiteX3693" fmla="*/ 3568491 w 8023328"/>
              <a:gd name="connsiteY3693" fmla="*/ 368738 h 2380521"/>
              <a:gd name="connsiteX3694" fmla="*/ 3583280 w 8023328"/>
              <a:gd name="connsiteY3694" fmla="*/ 354153 h 2380521"/>
              <a:gd name="connsiteX3695" fmla="*/ 3512449 w 8023328"/>
              <a:gd name="connsiteY3695" fmla="*/ 354153 h 2380521"/>
              <a:gd name="connsiteX3696" fmla="*/ 3527237 w 8023328"/>
              <a:gd name="connsiteY3696" fmla="*/ 369330 h 2380521"/>
              <a:gd name="connsiteX3697" fmla="*/ 3512449 w 8023328"/>
              <a:gd name="connsiteY3697" fmla="*/ 383749 h 2380521"/>
              <a:gd name="connsiteX3698" fmla="*/ 3497661 w 8023328"/>
              <a:gd name="connsiteY3698" fmla="*/ 369330 h 2380521"/>
              <a:gd name="connsiteX3699" fmla="*/ 3512449 w 8023328"/>
              <a:gd name="connsiteY3699" fmla="*/ 354153 h 2380521"/>
              <a:gd name="connsiteX3700" fmla="*/ 3440686 w 8023328"/>
              <a:gd name="connsiteY3700" fmla="*/ 354153 h 2380521"/>
              <a:gd name="connsiteX3701" fmla="*/ 3453083 w 8023328"/>
              <a:gd name="connsiteY3701" fmla="*/ 369330 h 2380521"/>
              <a:gd name="connsiteX3702" fmla="*/ 3440686 w 8023328"/>
              <a:gd name="connsiteY3702" fmla="*/ 383749 h 2380521"/>
              <a:gd name="connsiteX3703" fmla="*/ 3426830 w 8023328"/>
              <a:gd name="connsiteY3703" fmla="*/ 369330 h 2380521"/>
              <a:gd name="connsiteX3704" fmla="*/ 3440686 w 8023328"/>
              <a:gd name="connsiteY3704" fmla="*/ 354153 h 2380521"/>
              <a:gd name="connsiteX3705" fmla="*/ 3369857 w 8023328"/>
              <a:gd name="connsiteY3705" fmla="*/ 354153 h 2380521"/>
              <a:gd name="connsiteX3706" fmla="*/ 3382254 w 8023328"/>
              <a:gd name="connsiteY3706" fmla="*/ 369330 h 2380521"/>
              <a:gd name="connsiteX3707" fmla="*/ 3369857 w 8023328"/>
              <a:gd name="connsiteY3707" fmla="*/ 383749 h 2380521"/>
              <a:gd name="connsiteX3708" fmla="*/ 3356001 w 8023328"/>
              <a:gd name="connsiteY3708" fmla="*/ 369330 h 2380521"/>
              <a:gd name="connsiteX3709" fmla="*/ 3369857 w 8023328"/>
              <a:gd name="connsiteY3709" fmla="*/ 354153 h 2380521"/>
              <a:gd name="connsiteX3710" fmla="*/ 3299097 w 8023328"/>
              <a:gd name="connsiteY3710" fmla="*/ 354153 h 2380521"/>
              <a:gd name="connsiteX3711" fmla="*/ 3311496 w 8023328"/>
              <a:gd name="connsiteY3711" fmla="*/ 369330 h 2380521"/>
              <a:gd name="connsiteX3712" fmla="*/ 3299097 w 8023328"/>
              <a:gd name="connsiteY3712" fmla="*/ 383749 h 2380521"/>
              <a:gd name="connsiteX3713" fmla="*/ 3285242 w 8023328"/>
              <a:gd name="connsiteY3713" fmla="*/ 369330 h 2380521"/>
              <a:gd name="connsiteX3714" fmla="*/ 3299097 w 8023328"/>
              <a:gd name="connsiteY3714" fmla="*/ 354153 h 2380521"/>
              <a:gd name="connsiteX3715" fmla="*/ 3226808 w 8023328"/>
              <a:gd name="connsiteY3715" fmla="*/ 354153 h 2380521"/>
              <a:gd name="connsiteX3716" fmla="*/ 3240664 w 8023328"/>
              <a:gd name="connsiteY3716" fmla="*/ 369330 h 2380521"/>
              <a:gd name="connsiteX3717" fmla="*/ 3226808 w 8023328"/>
              <a:gd name="connsiteY3717" fmla="*/ 383749 h 2380521"/>
              <a:gd name="connsiteX3718" fmla="*/ 3214410 w 8023328"/>
              <a:gd name="connsiteY3718" fmla="*/ 369330 h 2380521"/>
              <a:gd name="connsiteX3719" fmla="*/ 3226808 w 8023328"/>
              <a:gd name="connsiteY3719" fmla="*/ 354153 h 2380521"/>
              <a:gd name="connsiteX3720" fmla="*/ 3152605 w 8023328"/>
              <a:gd name="connsiteY3720" fmla="*/ 354153 h 2380521"/>
              <a:gd name="connsiteX3721" fmla="*/ 3166462 w 8023328"/>
              <a:gd name="connsiteY3721" fmla="*/ 369330 h 2380521"/>
              <a:gd name="connsiteX3722" fmla="*/ 3152605 w 8023328"/>
              <a:gd name="connsiteY3722" fmla="*/ 383749 h 2380521"/>
              <a:gd name="connsiteX3723" fmla="*/ 3140206 w 8023328"/>
              <a:gd name="connsiteY3723" fmla="*/ 369330 h 2380521"/>
              <a:gd name="connsiteX3724" fmla="*/ 3152605 w 8023328"/>
              <a:gd name="connsiteY3724" fmla="*/ 354153 h 2380521"/>
              <a:gd name="connsiteX3725" fmla="*/ 3081774 w 8023328"/>
              <a:gd name="connsiteY3725" fmla="*/ 354153 h 2380521"/>
              <a:gd name="connsiteX3726" fmla="*/ 3095627 w 8023328"/>
              <a:gd name="connsiteY3726" fmla="*/ 369330 h 2380521"/>
              <a:gd name="connsiteX3727" fmla="*/ 3081774 w 8023328"/>
              <a:gd name="connsiteY3727" fmla="*/ 383749 h 2380521"/>
              <a:gd name="connsiteX3728" fmla="*/ 3069375 w 8023328"/>
              <a:gd name="connsiteY3728" fmla="*/ 369330 h 2380521"/>
              <a:gd name="connsiteX3729" fmla="*/ 3081774 w 8023328"/>
              <a:gd name="connsiteY3729" fmla="*/ 354153 h 2380521"/>
              <a:gd name="connsiteX3730" fmla="*/ 3013715 w 8023328"/>
              <a:gd name="connsiteY3730" fmla="*/ 354153 h 2380521"/>
              <a:gd name="connsiteX3731" fmla="*/ 3028135 w 8023328"/>
              <a:gd name="connsiteY3731" fmla="*/ 369330 h 2380521"/>
              <a:gd name="connsiteX3732" fmla="*/ 3013715 w 8023328"/>
              <a:gd name="connsiteY3732" fmla="*/ 383749 h 2380521"/>
              <a:gd name="connsiteX3733" fmla="*/ 2998539 w 8023328"/>
              <a:gd name="connsiteY3733" fmla="*/ 369330 h 2380521"/>
              <a:gd name="connsiteX3734" fmla="*/ 3013715 w 8023328"/>
              <a:gd name="connsiteY3734" fmla="*/ 354153 h 2380521"/>
              <a:gd name="connsiteX3735" fmla="*/ 2942494 w 8023328"/>
              <a:gd name="connsiteY3735" fmla="*/ 354153 h 2380521"/>
              <a:gd name="connsiteX3736" fmla="*/ 2957288 w 8023328"/>
              <a:gd name="connsiteY3736" fmla="*/ 369330 h 2380521"/>
              <a:gd name="connsiteX3737" fmla="*/ 2942494 w 8023328"/>
              <a:gd name="connsiteY3737" fmla="*/ 383749 h 2380521"/>
              <a:gd name="connsiteX3738" fmla="*/ 2927708 w 8023328"/>
              <a:gd name="connsiteY3738" fmla="*/ 369330 h 2380521"/>
              <a:gd name="connsiteX3739" fmla="*/ 2942494 w 8023328"/>
              <a:gd name="connsiteY3739" fmla="*/ 354153 h 2380521"/>
              <a:gd name="connsiteX3740" fmla="*/ 2868293 w 8023328"/>
              <a:gd name="connsiteY3740" fmla="*/ 354153 h 2380521"/>
              <a:gd name="connsiteX3741" fmla="*/ 2883085 w 8023328"/>
              <a:gd name="connsiteY3741" fmla="*/ 369330 h 2380521"/>
              <a:gd name="connsiteX3742" fmla="*/ 2868293 w 8023328"/>
              <a:gd name="connsiteY3742" fmla="*/ 383749 h 2380521"/>
              <a:gd name="connsiteX3743" fmla="*/ 2853504 w 8023328"/>
              <a:gd name="connsiteY3743" fmla="*/ 369330 h 2380521"/>
              <a:gd name="connsiteX3744" fmla="*/ 2868293 w 8023328"/>
              <a:gd name="connsiteY3744" fmla="*/ 354153 h 2380521"/>
              <a:gd name="connsiteX3745" fmla="*/ 2796535 w 8023328"/>
              <a:gd name="connsiteY3745" fmla="*/ 354153 h 2380521"/>
              <a:gd name="connsiteX3746" fmla="*/ 2808932 w 8023328"/>
              <a:gd name="connsiteY3746" fmla="*/ 369330 h 2380521"/>
              <a:gd name="connsiteX3747" fmla="*/ 2796535 w 8023328"/>
              <a:gd name="connsiteY3747" fmla="*/ 383749 h 2380521"/>
              <a:gd name="connsiteX3748" fmla="*/ 2782678 w 8023328"/>
              <a:gd name="connsiteY3748" fmla="*/ 369330 h 2380521"/>
              <a:gd name="connsiteX3749" fmla="*/ 2796535 w 8023328"/>
              <a:gd name="connsiteY3749" fmla="*/ 354153 h 2380521"/>
              <a:gd name="connsiteX3750" fmla="*/ 2725695 w 8023328"/>
              <a:gd name="connsiteY3750" fmla="*/ 354153 h 2380521"/>
              <a:gd name="connsiteX3751" fmla="*/ 2738100 w 8023328"/>
              <a:gd name="connsiteY3751" fmla="*/ 369330 h 2380521"/>
              <a:gd name="connsiteX3752" fmla="*/ 2725695 w 8023328"/>
              <a:gd name="connsiteY3752" fmla="*/ 383749 h 2380521"/>
              <a:gd name="connsiteX3753" fmla="*/ 2711846 w 8023328"/>
              <a:gd name="connsiteY3753" fmla="*/ 369330 h 2380521"/>
              <a:gd name="connsiteX3754" fmla="*/ 2725695 w 8023328"/>
              <a:gd name="connsiteY3754" fmla="*/ 354153 h 2380521"/>
              <a:gd name="connsiteX3755" fmla="*/ 2653415 w 8023328"/>
              <a:gd name="connsiteY3755" fmla="*/ 354153 h 2380521"/>
              <a:gd name="connsiteX3756" fmla="*/ 2667270 w 8023328"/>
              <a:gd name="connsiteY3756" fmla="*/ 369330 h 2380521"/>
              <a:gd name="connsiteX3757" fmla="*/ 2653415 w 8023328"/>
              <a:gd name="connsiteY3757" fmla="*/ 383749 h 2380521"/>
              <a:gd name="connsiteX3758" fmla="*/ 2641021 w 8023328"/>
              <a:gd name="connsiteY3758" fmla="*/ 369330 h 2380521"/>
              <a:gd name="connsiteX3759" fmla="*/ 2653415 w 8023328"/>
              <a:gd name="connsiteY3759" fmla="*/ 354153 h 2380521"/>
              <a:gd name="connsiteX3760" fmla="*/ 2582583 w 8023328"/>
              <a:gd name="connsiteY3760" fmla="*/ 354153 h 2380521"/>
              <a:gd name="connsiteX3761" fmla="*/ 2596439 w 8023328"/>
              <a:gd name="connsiteY3761" fmla="*/ 369330 h 2380521"/>
              <a:gd name="connsiteX3762" fmla="*/ 2582583 w 8023328"/>
              <a:gd name="connsiteY3762" fmla="*/ 383749 h 2380521"/>
              <a:gd name="connsiteX3763" fmla="*/ 2570184 w 8023328"/>
              <a:gd name="connsiteY3763" fmla="*/ 369330 h 2380521"/>
              <a:gd name="connsiteX3764" fmla="*/ 2582583 w 8023328"/>
              <a:gd name="connsiteY3764" fmla="*/ 354153 h 2380521"/>
              <a:gd name="connsiteX3765" fmla="*/ 2511029 w 8023328"/>
              <a:gd name="connsiteY3765" fmla="*/ 354153 h 2380521"/>
              <a:gd name="connsiteX3766" fmla="*/ 2525613 w 8023328"/>
              <a:gd name="connsiteY3766" fmla="*/ 369330 h 2380521"/>
              <a:gd name="connsiteX3767" fmla="*/ 2511029 w 8023328"/>
              <a:gd name="connsiteY3767" fmla="*/ 383749 h 2380521"/>
              <a:gd name="connsiteX3768" fmla="*/ 2499361 w 8023328"/>
              <a:gd name="connsiteY3768" fmla="*/ 369330 h 2380521"/>
              <a:gd name="connsiteX3769" fmla="*/ 2511029 w 8023328"/>
              <a:gd name="connsiteY3769" fmla="*/ 354153 h 2380521"/>
              <a:gd name="connsiteX3770" fmla="*/ 2439946 w 8023328"/>
              <a:gd name="connsiteY3770" fmla="*/ 354153 h 2380521"/>
              <a:gd name="connsiteX3771" fmla="*/ 2454732 w 8023328"/>
              <a:gd name="connsiteY3771" fmla="*/ 369330 h 2380521"/>
              <a:gd name="connsiteX3772" fmla="*/ 2439946 w 8023328"/>
              <a:gd name="connsiteY3772" fmla="*/ 383749 h 2380521"/>
              <a:gd name="connsiteX3773" fmla="*/ 2425156 w 8023328"/>
              <a:gd name="connsiteY3773" fmla="*/ 369330 h 2380521"/>
              <a:gd name="connsiteX3774" fmla="*/ 2439946 w 8023328"/>
              <a:gd name="connsiteY3774" fmla="*/ 354153 h 2380521"/>
              <a:gd name="connsiteX3775" fmla="*/ 2369110 w 8023328"/>
              <a:gd name="connsiteY3775" fmla="*/ 354153 h 2380521"/>
              <a:gd name="connsiteX3776" fmla="*/ 2383899 w 8023328"/>
              <a:gd name="connsiteY3776" fmla="*/ 369330 h 2380521"/>
              <a:gd name="connsiteX3777" fmla="*/ 2369110 w 8023328"/>
              <a:gd name="connsiteY3777" fmla="*/ 383749 h 2380521"/>
              <a:gd name="connsiteX3778" fmla="*/ 2354319 w 8023328"/>
              <a:gd name="connsiteY3778" fmla="*/ 369330 h 2380521"/>
              <a:gd name="connsiteX3779" fmla="*/ 2369110 w 8023328"/>
              <a:gd name="connsiteY3779" fmla="*/ 354153 h 2380521"/>
              <a:gd name="connsiteX3780" fmla="*/ 2298280 w 8023328"/>
              <a:gd name="connsiteY3780" fmla="*/ 354153 h 2380521"/>
              <a:gd name="connsiteX3781" fmla="*/ 2313068 w 8023328"/>
              <a:gd name="connsiteY3781" fmla="*/ 369330 h 2380521"/>
              <a:gd name="connsiteX3782" fmla="*/ 2298280 w 8023328"/>
              <a:gd name="connsiteY3782" fmla="*/ 383749 h 2380521"/>
              <a:gd name="connsiteX3783" fmla="*/ 2283490 w 8023328"/>
              <a:gd name="connsiteY3783" fmla="*/ 369330 h 2380521"/>
              <a:gd name="connsiteX3784" fmla="*/ 2298280 w 8023328"/>
              <a:gd name="connsiteY3784" fmla="*/ 354153 h 2380521"/>
              <a:gd name="connsiteX3785" fmla="*/ 2226517 w 8023328"/>
              <a:gd name="connsiteY3785" fmla="*/ 354153 h 2380521"/>
              <a:gd name="connsiteX3786" fmla="*/ 2238914 w 8023328"/>
              <a:gd name="connsiteY3786" fmla="*/ 369330 h 2380521"/>
              <a:gd name="connsiteX3787" fmla="*/ 2226517 w 8023328"/>
              <a:gd name="connsiteY3787" fmla="*/ 383749 h 2380521"/>
              <a:gd name="connsiteX3788" fmla="*/ 2212658 w 8023328"/>
              <a:gd name="connsiteY3788" fmla="*/ 369330 h 2380521"/>
              <a:gd name="connsiteX3789" fmla="*/ 2226517 w 8023328"/>
              <a:gd name="connsiteY3789" fmla="*/ 354153 h 2380521"/>
              <a:gd name="connsiteX3790" fmla="*/ 2155683 w 8023328"/>
              <a:gd name="connsiteY3790" fmla="*/ 354153 h 2380521"/>
              <a:gd name="connsiteX3791" fmla="*/ 2168081 w 8023328"/>
              <a:gd name="connsiteY3791" fmla="*/ 369330 h 2380521"/>
              <a:gd name="connsiteX3792" fmla="*/ 2155683 w 8023328"/>
              <a:gd name="connsiteY3792" fmla="*/ 383749 h 2380521"/>
              <a:gd name="connsiteX3793" fmla="*/ 2141827 w 8023328"/>
              <a:gd name="connsiteY3793" fmla="*/ 369330 h 2380521"/>
              <a:gd name="connsiteX3794" fmla="*/ 2155683 w 8023328"/>
              <a:gd name="connsiteY3794" fmla="*/ 354153 h 2380521"/>
              <a:gd name="connsiteX3795" fmla="*/ 2084849 w 8023328"/>
              <a:gd name="connsiteY3795" fmla="*/ 354153 h 2380521"/>
              <a:gd name="connsiteX3796" fmla="*/ 2097248 w 8023328"/>
              <a:gd name="connsiteY3796" fmla="*/ 369330 h 2380521"/>
              <a:gd name="connsiteX3797" fmla="*/ 2084849 w 8023328"/>
              <a:gd name="connsiteY3797" fmla="*/ 383749 h 2380521"/>
              <a:gd name="connsiteX3798" fmla="*/ 2070994 w 8023328"/>
              <a:gd name="connsiteY3798" fmla="*/ 369330 h 2380521"/>
              <a:gd name="connsiteX3799" fmla="*/ 2084849 w 8023328"/>
              <a:gd name="connsiteY3799" fmla="*/ 354153 h 2380521"/>
              <a:gd name="connsiteX3800" fmla="*/ 2011835 w 8023328"/>
              <a:gd name="connsiteY3800" fmla="*/ 354153 h 2380521"/>
              <a:gd name="connsiteX3801" fmla="*/ 2026421 w 8023328"/>
              <a:gd name="connsiteY3801" fmla="*/ 369330 h 2380521"/>
              <a:gd name="connsiteX3802" fmla="*/ 2011835 w 8023328"/>
              <a:gd name="connsiteY3802" fmla="*/ 383749 h 2380521"/>
              <a:gd name="connsiteX3803" fmla="*/ 2000166 w 8023328"/>
              <a:gd name="connsiteY3803" fmla="*/ 369330 h 2380521"/>
              <a:gd name="connsiteX3804" fmla="*/ 2011835 w 8023328"/>
              <a:gd name="connsiteY3804" fmla="*/ 354153 h 2380521"/>
              <a:gd name="connsiteX3805" fmla="*/ 1938362 w 8023328"/>
              <a:gd name="connsiteY3805" fmla="*/ 354153 h 2380521"/>
              <a:gd name="connsiteX3806" fmla="*/ 1952222 w 8023328"/>
              <a:gd name="connsiteY3806" fmla="*/ 369330 h 2380521"/>
              <a:gd name="connsiteX3807" fmla="*/ 1938362 w 8023328"/>
              <a:gd name="connsiteY3807" fmla="*/ 383749 h 2380521"/>
              <a:gd name="connsiteX3808" fmla="*/ 1925968 w 8023328"/>
              <a:gd name="connsiteY3808" fmla="*/ 369330 h 2380521"/>
              <a:gd name="connsiteX3809" fmla="*/ 1938362 w 8023328"/>
              <a:gd name="connsiteY3809" fmla="*/ 354153 h 2380521"/>
              <a:gd name="connsiteX3810" fmla="*/ 1867527 w 8023328"/>
              <a:gd name="connsiteY3810" fmla="*/ 354153 h 2380521"/>
              <a:gd name="connsiteX3811" fmla="*/ 1881384 w 8023328"/>
              <a:gd name="connsiteY3811" fmla="*/ 369330 h 2380521"/>
              <a:gd name="connsiteX3812" fmla="*/ 1867527 w 8023328"/>
              <a:gd name="connsiteY3812" fmla="*/ 383749 h 2380521"/>
              <a:gd name="connsiteX3813" fmla="*/ 1855129 w 8023328"/>
              <a:gd name="connsiteY3813" fmla="*/ 369330 h 2380521"/>
              <a:gd name="connsiteX3814" fmla="*/ 1867527 w 8023328"/>
              <a:gd name="connsiteY3814" fmla="*/ 354153 h 2380521"/>
              <a:gd name="connsiteX3815" fmla="*/ 1225708 w 8023328"/>
              <a:gd name="connsiteY3815" fmla="*/ 284879 h 2380521"/>
              <a:gd name="connsiteX3816" fmla="*/ 1240493 w 8023328"/>
              <a:gd name="connsiteY3816" fmla="*/ 298111 h 2380521"/>
              <a:gd name="connsiteX3817" fmla="*/ 1225708 w 8023328"/>
              <a:gd name="connsiteY3817" fmla="*/ 312900 h 2380521"/>
              <a:gd name="connsiteX3818" fmla="*/ 1210931 w 8023328"/>
              <a:gd name="connsiteY3818" fmla="*/ 298111 h 2380521"/>
              <a:gd name="connsiteX3819" fmla="*/ 1225708 w 8023328"/>
              <a:gd name="connsiteY3819" fmla="*/ 284879 h 2380521"/>
              <a:gd name="connsiteX3820" fmla="*/ 3440686 w 8023328"/>
              <a:gd name="connsiteY3820" fmla="*/ 283322 h 2380521"/>
              <a:gd name="connsiteX3821" fmla="*/ 3453083 w 8023328"/>
              <a:gd name="connsiteY3821" fmla="*/ 297178 h 2380521"/>
              <a:gd name="connsiteX3822" fmla="*/ 3440686 w 8023328"/>
              <a:gd name="connsiteY3822" fmla="*/ 309576 h 2380521"/>
              <a:gd name="connsiteX3823" fmla="*/ 3426830 w 8023328"/>
              <a:gd name="connsiteY3823" fmla="*/ 297178 h 2380521"/>
              <a:gd name="connsiteX3824" fmla="*/ 3440686 w 8023328"/>
              <a:gd name="connsiteY3824" fmla="*/ 283322 h 2380521"/>
              <a:gd name="connsiteX3825" fmla="*/ 3369857 w 8023328"/>
              <a:gd name="connsiteY3825" fmla="*/ 283322 h 2380521"/>
              <a:gd name="connsiteX3826" fmla="*/ 3382254 w 8023328"/>
              <a:gd name="connsiteY3826" fmla="*/ 297178 h 2380521"/>
              <a:gd name="connsiteX3827" fmla="*/ 3369857 w 8023328"/>
              <a:gd name="connsiteY3827" fmla="*/ 309576 h 2380521"/>
              <a:gd name="connsiteX3828" fmla="*/ 3356001 w 8023328"/>
              <a:gd name="connsiteY3828" fmla="*/ 297178 h 2380521"/>
              <a:gd name="connsiteX3829" fmla="*/ 3369857 w 8023328"/>
              <a:gd name="connsiteY3829" fmla="*/ 283322 h 2380521"/>
              <a:gd name="connsiteX3830" fmla="*/ 3299100 w 8023328"/>
              <a:gd name="connsiteY3830" fmla="*/ 283322 h 2380521"/>
              <a:gd name="connsiteX3831" fmla="*/ 3311496 w 8023328"/>
              <a:gd name="connsiteY3831" fmla="*/ 297178 h 2380521"/>
              <a:gd name="connsiteX3832" fmla="*/ 3299100 w 8023328"/>
              <a:gd name="connsiteY3832" fmla="*/ 309576 h 2380521"/>
              <a:gd name="connsiteX3833" fmla="*/ 3285242 w 8023328"/>
              <a:gd name="connsiteY3833" fmla="*/ 297178 h 2380521"/>
              <a:gd name="connsiteX3834" fmla="*/ 3299100 w 8023328"/>
              <a:gd name="connsiteY3834" fmla="*/ 283322 h 2380521"/>
              <a:gd name="connsiteX3835" fmla="*/ 3226808 w 8023328"/>
              <a:gd name="connsiteY3835" fmla="*/ 283322 h 2380521"/>
              <a:gd name="connsiteX3836" fmla="*/ 3240664 w 8023328"/>
              <a:gd name="connsiteY3836" fmla="*/ 297178 h 2380521"/>
              <a:gd name="connsiteX3837" fmla="*/ 3226808 w 8023328"/>
              <a:gd name="connsiteY3837" fmla="*/ 309576 h 2380521"/>
              <a:gd name="connsiteX3838" fmla="*/ 3214410 w 8023328"/>
              <a:gd name="connsiteY3838" fmla="*/ 297178 h 2380521"/>
              <a:gd name="connsiteX3839" fmla="*/ 3226808 w 8023328"/>
              <a:gd name="connsiteY3839" fmla="*/ 283322 h 2380521"/>
              <a:gd name="connsiteX3840" fmla="*/ 3152605 w 8023328"/>
              <a:gd name="connsiteY3840" fmla="*/ 283322 h 2380521"/>
              <a:gd name="connsiteX3841" fmla="*/ 3166462 w 8023328"/>
              <a:gd name="connsiteY3841" fmla="*/ 297178 h 2380521"/>
              <a:gd name="connsiteX3842" fmla="*/ 3152605 w 8023328"/>
              <a:gd name="connsiteY3842" fmla="*/ 309576 h 2380521"/>
              <a:gd name="connsiteX3843" fmla="*/ 3140209 w 8023328"/>
              <a:gd name="connsiteY3843" fmla="*/ 297178 h 2380521"/>
              <a:gd name="connsiteX3844" fmla="*/ 3152605 w 8023328"/>
              <a:gd name="connsiteY3844" fmla="*/ 283322 h 2380521"/>
              <a:gd name="connsiteX3845" fmla="*/ 3081774 w 8023328"/>
              <a:gd name="connsiteY3845" fmla="*/ 283322 h 2380521"/>
              <a:gd name="connsiteX3846" fmla="*/ 3095628 w 8023328"/>
              <a:gd name="connsiteY3846" fmla="*/ 297178 h 2380521"/>
              <a:gd name="connsiteX3847" fmla="*/ 3081774 w 8023328"/>
              <a:gd name="connsiteY3847" fmla="*/ 309576 h 2380521"/>
              <a:gd name="connsiteX3848" fmla="*/ 3069375 w 8023328"/>
              <a:gd name="connsiteY3848" fmla="*/ 297178 h 2380521"/>
              <a:gd name="connsiteX3849" fmla="*/ 3081774 w 8023328"/>
              <a:gd name="connsiteY3849" fmla="*/ 283322 h 2380521"/>
              <a:gd name="connsiteX3850" fmla="*/ 3013717 w 8023328"/>
              <a:gd name="connsiteY3850" fmla="*/ 283322 h 2380521"/>
              <a:gd name="connsiteX3851" fmla="*/ 3028135 w 8023328"/>
              <a:gd name="connsiteY3851" fmla="*/ 297178 h 2380521"/>
              <a:gd name="connsiteX3852" fmla="*/ 3013717 w 8023328"/>
              <a:gd name="connsiteY3852" fmla="*/ 309576 h 2380521"/>
              <a:gd name="connsiteX3853" fmla="*/ 2998539 w 8023328"/>
              <a:gd name="connsiteY3853" fmla="*/ 297178 h 2380521"/>
              <a:gd name="connsiteX3854" fmla="*/ 3013717 w 8023328"/>
              <a:gd name="connsiteY3854" fmla="*/ 283322 h 2380521"/>
              <a:gd name="connsiteX3855" fmla="*/ 2942494 w 8023328"/>
              <a:gd name="connsiteY3855" fmla="*/ 283322 h 2380521"/>
              <a:gd name="connsiteX3856" fmla="*/ 2957288 w 8023328"/>
              <a:gd name="connsiteY3856" fmla="*/ 298111 h 2380521"/>
              <a:gd name="connsiteX3857" fmla="*/ 2942494 w 8023328"/>
              <a:gd name="connsiteY3857" fmla="*/ 312900 h 2380521"/>
              <a:gd name="connsiteX3858" fmla="*/ 2927711 w 8023328"/>
              <a:gd name="connsiteY3858" fmla="*/ 298111 h 2380521"/>
              <a:gd name="connsiteX3859" fmla="*/ 2942494 w 8023328"/>
              <a:gd name="connsiteY3859" fmla="*/ 283322 h 2380521"/>
              <a:gd name="connsiteX3860" fmla="*/ 2868293 w 8023328"/>
              <a:gd name="connsiteY3860" fmla="*/ 283322 h 2380521"/>
              <a:gd name="connsiteX3861" fmla="*/ 2883087 w 8023328"/>
              <a:gd name="connsiteY3861" fmla="*/ 298111 h 2380521"/>
              <a:gd name="connsiteX3862" fmla="*/ 2868293 w 8023328"/>
              <a:gd name="connsiteY3862" fmla="*/ 312900 h 2380521"/>
              <a:gd name="connsiteX3863" fmla="*/ 2853507 w 8023328"/>
              <a:gd name="connsiteY3863" fmla="*/ 298111 h 2380521"/>
              <a:gd name="connsiteX3864" fmla="*/ 2868293 w 8023328"/>
              <a:gd name="connsiteY3864" fmla="*/ 283322 h 2380521"/>
              <a:gd name="connsiteX3865" fmla="*/ 2796535 w 8023328"/>
              <a:gd name="connsiteY3865" fmla="*/ 283322 h 2380521"/>
              <a:gd name="connsiteX3866" fmla="*/ 2808934 w 8023328"/>
              <a:gd name="connsiteY3866" fmla="*/ 298111 h 2380521"/>
              <a:gd name="connsiteX3867" fmla="*/ 2796535 w 8023328"/>
              <a:gd name="connsiteY3867" fmla="*/ 312900 h 2380521"/>
              <a:gd name="connsiteX3868" fmla="*/ 2782678 w 8023328"/>
              <a:gd name="connsiteY3868" fmla="*/ 298111 h 2380521"/>
              <a:gd name="connsiteX3869" fmla="*/ 2796535 w 8023328"/>
              <a:gd name="connsiteY3869" fmla="*/ 283322 h 2380521"/>
              <a:gd name="connsiteX3870" fmla="*/ 2725698 w 8023328"/>
              <a:gd name="connsiteY3870" fmla="*/ 283322 h 2380521"/>
              <a:gd name="connsiteX3871" fmla="*/ 2738100 w 8023328"/>
              <a:gd name="connsiteY3871" fmla="*/ 298111 h 2380521"/>
              <a:gd name="connsiteX3872" fmla="*/ 2725698 w 8023328"/>
              <a:gd name="connsiteY3872" fmla="*/ 312900 h 2380521"/>
              <a:gd name="connsiteX3873" fmla="*/ 2711846 w 8023328"/>
              <a:gd name="connsiteY3873" fmla="*/ 298111 h 2380521"/>
              <a:gd name="connsiteX3874" fmla="*/ 2725698 w 8023328"/>
              <a:gd name="connsiteY3874" fmla="*/ 283322 h 2380521"/>
              <a:gd name="connsiteX3875" fmla="*/ 2653415 w 8023328"/>
              <a:gd name="connsiteY3875" fmla="*/ 283322 h 2380521"/>
              <a:gd name="connsiteX3876" fmla="*/ 2667270 w 8023328"/>
              <a:gd name="connsiteY3876" fmla="*/ 298111 h 2380521"/>
              <a:gd name="connsiteX3877" fmla="*/ 2653415 w 8023328"/>
              <a:gd name="connsiteY3877" fmla="*/ 312900 h 2380521"/>
              <a:gd name="connsiteX3878" fmla="*/ 2641021 w 8023328"/>
              <a:gd name="connsiteY3878" fmla="*/ 298111 h 2380521"/>
              <a:gd name="connsiteX3879" fmla="*/ 2653415 w 8023328"/>
              <a:gd name="connsiteY3879" fmla="*/ 283322 h 2380521"/>
              <a:gd name="connsiteX3880" fmla="*/ 2582583 w 8023328"/>
              <a:gd name="connsiteY3880" fmla="*/ 283322 h 2380521"/>
              <a:gd name="connsiteX3881" fmla="*/ 2596439 w 8023328"/>
              <a:gd name="connsiteY3881" fmla="*/ 298111 h 2380521"/>
              <a:gd name="connsiteX3882" fmla="*/ 2582583 w 8023328"/>
              <a:gd name="connsiteY3882" fmla="*/ 312900 h 2380521"/>
              <a:gd name="connsiteX3883" fmla="*/ 2570189 w 8023328"/>
              <a:gd name="connsiteY3883" fmla="*/ 298111 h 2380521"/>
              <a:gd name="connsiteX3884" fmla="*/ 2582583 w 8023328"/>
              <a:gd name="connsiteY3884" fmla="*/ 283322 h 2380521"/>
              <a:gd name="connsiteX3885" fmla="*/ 2511029 w 8023328"/>
              <a:gd name="connsiteY3885" fmla="*/ 283322 h 2380521"/>
              <a:gd name="connsiteX3886" fmla="*/ 2525613 w 8023328"/>
              <a:gd name="connsiteY3886" fmla="*/ 298111 h 2380521"/>
              <a:gd name="connsiteX3887" fmla="*/ 2511029 w 8023328"/>
              <a:gd name="connsiteY3887" fmla="*/ 312900 h 2380521"/>
              <a:gd name="connsiteX3888" fmla="*/ 2499361 w 8023328"/>
              <a:gd name="connsiteY3888" fmla="*/ 298111 h 2380521"/>
              <a:gd name="connsiteX3889" fmla="*/ 2511029 w 8023328"/>
              <a:gd name="connsiteY3889" fmla="*/ 283322 h 2380521"/>
              <a:gd name="connsiteX3890" fmla="*/ 2439946 w 8023328"/>
              <a:gd name="connsiteY3890" fmla="*/ 283322 h 2380521"/>
              <a:gd name="connsiteX3891" fmla="*/ 2454732 w 8023328"/>
              <a:gd name="connsiteY3891" fmla="*/ 298111 h 2380521"/>
              <a:gd name="connsiteX3892" fmla="*/ 2439946 w 8023328"/>
              <a:gd name="connsiteY3892" fmla="*/ 312900 h 2380521"/>
              <a:gd name="connsiteX3893" fmla="*/ 2425156 w 8023328"/>
              <a:gd name="connsiteY3893" fmla="*/ 298111 h 2380521"/>
              <a:gd name="connsiteX3894" fmla="*/ 2439946 w 8023328"/>
              <a:gd name="connsiteY3894" fmla="*/ 283322 h 2380521"/>
              <a:gd name="connsiteX3895" fmla="*/ 2369110 w 8023328"/>
              <a:gd name="connsiteY3895" fmla="*/ 283322 h 2380521"/>
              <a:gd name="connsiteX3896" fmla="*/ 2383899 w 8023328"/>
              <a:gd name="connsiteY3896" fmla="*/ 298111 h 2380521"/>
              <a:gd name="connsiteX3897" fmla="*/ 2369110 w 8023328"/>
              <a:gd name="connsiteY3897" fmla="*/ 312900 h 2380521"/>
              <a:gd name="connsiteX3898" fmla="*/ 2354319 w 8023328"/>
              <a:gd name="connsiteY3898" fmla="*/ 298111 h 2380521"/>
              <a:gd name="connsiteX3899" fmla="*/ 2369110 w 8023328"/>
              <a:gd name="connsiteY3899" fmla="*/ 283322 h 2380521"/>
              <a:gd name="connsiteX3900" fmla="*/ 2298280 w 8023328"/>
              <a:gd name="connsiteY3900" fmla="*/ 283322 h 2380521"/>
              <a:gd name="connsiteX3901" fmla="*/ 2313068 w 8023328"/>
              <a:gd name="connsiteY3901" fmla="*/ 298111 h 2380521"/>
              <a:gd name="connsiteX3902" fmla="*/ 2298280 w 8023328"/>
              <a:gd name="connsiteY3902" fmla="*/ 312900 h 2380521"/>
              <a:gd name="connsiteX3903" fmla="*/ 2283490 w 8023328"/>
              <a:gd name="connsiteY3903" fmla="*/ 298111 h 2380521"/>
              <a:gd name="connsiteX3904" fmla="*/ 2298280 w 8023328"/>
              <a:gd name="connsiteY3904" fmla="*/ 283322 h 2380521"/>
              <a:gd name="connsiteX3905" fmla="*/ 2226517 w 8023328"/>
              <a:gd name="connsiteY3905" fmla="*/ 283322 h 2380521"/>
              <a:gd name="connsiteX3906" fmla="*/ 2238914 w 8023328"/>
              <a:gd name="connsiteY3906" fmla="*/ 298111 h 2380521"/>
              <a:gd name="connsiteX3907" fmla="*/ 2226517 w 8023328"/>
              <a:gd name="connsiteY3907" fmla="*/ 312900 h 2380521"/>
              <a:gd name="connsiteX3908" fmla="*/ 2212658 w 8023328"/>
              <a:gd name="connsiteY3908" fmla="*/ 298111 h 2380521"/>
              <a:gd name="connsiteX3909" fmla="*/ 2226517 w 8023328"/>
              <a:gd name="connsiteY3909" fmla="*/ 283322 h 2380521"/>
              <a:gd name="connsiteX3910" fmla="*/ 2155683 w 8023328"/>
              <a:gd name="connsiteY3910" fmla="*/ 283322 h 2380521"/>
              <a:gd name="connsiteX3911" fmla="*/ 2168081 w 8023328"/>
              <a:gd name="connsiteY3911" fmla="*/ 298111 h 2380521"/>
              <a:gd name="connsiteX3912" fmla="*/ 2155683 w 8023328"/>
              <a:gd name="connsiteY3912" fmla="*/ 312900 h 2380521"/>
              <a:gd name="connsiteX3913" fmla="*/ 2141827 w 8023328"/>
              <a:gd name="connsiteY3913" fmla="*/ 298111 h 2380521"/>
              <a:gd name="connsiteX3914" fmla="*/ 2155683 w 8023328"/>
              <a:gd name="connsiteY3914" fmla="*/ 283322 h 2380521"/>
              <a:gd name="connsiteX3915" fmla="*/ 2084849 w 8023328"/>
              <a:gd name="connsiteY3915" fmla="*/ 283322 h 2380521"/>
              <a:gd name="connsiteX3916" fmla="*/ 2097248 w 8023328"/>
              <a:gd name="connsiteY3916" fmla="*/ 298111 h 2380521"/>
              <a:gd name="connsiteX3917" fmla="*/ 2084849 w 8023328"/>
              <a:gd name="connsiteY3917" fmla="*/ 312900 h 2380521"/>
              <a:gd name="connsiteX3918" fmla="*/ 2070994 w 8023328"/>
              <a:gd name="connsiteY3918" fmla="*/ 298111 h 2380521"/>
              <a:gd name="connsiteX3919" fmla="*/ 2084849 w 8023328"/>
              <a:gd name="connsiteY3919" fmla="*/ 283322 h 2380521"/>
              <a:gd name="connsiteX3920" fmla="*/ 2011835 w 8023328"/>
              <a:gd name="connsiteY3920" fmla="*/ 283322 h 2380521"/>
              <a:gd name="connsiteX3921" fmla="*/ 2026421 w 8023328"/>
              <a:gd name="connsiteY3921" fmla="*/ 298111 h 2380521"/>
              <a:gd name="connsiteX3922" fmla="*/ 2011835 w 8023328"/>
              <a:gd name="connsiteY3922" fmla="*/ 312900 h 2380521"/>
              <a:gd name="connsiteX3923" fmla="*/ 2000168 w 8023328"/>
              <a:gd name="connsiteY3923" fmla="*/ 298111 h 2380521"/>
              <a:gd name="connsiteX3924" fmla="*/ 2011835 w 8023328"/>
              <a:gd name="connsiteY3924" fmla="*/ 283322 h 2380521"/>
              <a:gd name="connsiteX3925" fmla="*/ 1938362 w 8023328"/>
              <a:gd name="connsiteY3925" fmla="*/ 283322 h 2380521"/>
              <a:gd name="connsiteX3926" fmla="*/ 1952222 w 8023328"/>
              <a:gd name="connsiteY3926" fmla="*/ 298111 h 2380521"/>
              <a:gd name="connsiteX3927" fmla="*/ 1938362 w 8023328"/>
              <a:gd name="connsiteY3927" fmla="*/ 312900 h 2380521"/>
              <a:gd name="connsiteX3928" fmla="*/ 1925968 w 8023328"/>
              <a:gd name="connsiteY3928" fmla="*/ 298111 h 2380521"/>
              <a:gd name="connsiteX3929" fmla="*/ 1938362 w 8023328"/>
              <a:gd name="connsiteY3929" fmla="*/ 283322 h 2380521"/>
              <a:gd name="connsiteX3930" fmla="*/ 1867527 w 8023328"/>
              <a:gd name="connsiteY3930" fmla="*/ 283322 h 2380521"/>
              <a:gd name="connsiteX3931" fmla="*/ 1881384 w 8023328"/>
              <a:gd name="connsiteY3931" fmla="*/ 298111 h 2380521"/>
              <a:gd name="connsiteX3932" fmla="*/ 1867527 w 8023328"/>
              <a:gd name="connsiteY3932" fmla="*/ 312900 h 2380521"/>
              <a:gd name="connsiteX3933" fmla="*/ 1855129 w 8023328"/>
              <a:gd name="connsiteY3933" fmla="*/ 298111 h 2380521"/>
              <a:gd name="connsiteX3934" fmla="*/ 1867527 w 8023328"/>
              <a:gd name="connsiteY3934" fmla="*/ 283322 h 2380521"/>
              <a:gd name="connsiteX3935" fmla="*/ 1799085 w 8023328"/>
              <a:gd name="connsiteY3935" fmla="*/ 283322 h 2380521"/>
              <a:gd name="connsiteX3936" fmla="*/ 1813876 w 8023328"/>
              <a:gd name="connsiteY3936" fmla="*/ 298111 h 2380521"/>
              <a:gd name="connsiteX3937" fmla="*/ 1799085 w 8023328"/>
              <a:gd name="connsiteY3937" fmla="*/ 312900 h 2380521"/>
              <a:gd name="connsiteX3938" fmla="*/ 1784300 w 8023328"/>
              <a:gd name="connsiteY3938" fmla="*/ 298111 h 2380521"/>
              <a:gd name="connsiteX3939" fmla="*/ 1799085 w 8023328"/>
              <a:gd name="connsiteY3939" fmla="*/ 283322 h 2380521"/>
              <a:gd name="connsiteX3940" fmla="*/ 1728262 w 8023328"/>
              <a:gd name="connsiteY3940" fmla="*/ 283322 h 2380521"/>
              <a:gd name="connsiteX3941" fmla="*/ 1743052 w 8023328"/>
              <a:gd name="connsiteY3941" fmla="*/ 298111 h 2380521"/>
              <a:gd name="connsiteX3942" fmla="*/ 1728262 w 8023328"/>
              <a:gd name="connsiteY3942" fmla="*/ 312900 h 2380521"/>
              <a:gd name="connsiteX3943" fmla="*/ 1713472 w 8023328"/>
              <a:gd name="connsiteY3943" fmla="*/ 298111 h 2380521"/>
              <a:gd name="connsiteX3944" fmla="*/ 1728262 w 8023328"/>
              <a:gd name="connsiteY3944" fmla="*/ 283322 h 2380521"/>
              <a:gd name="connsiteX3945" fmla="*/ 1656498 w 8023328"/>
              <a:gd name="connsiteY3945" fmla="*/ 283322 h 2380521"/>
              <a:gd name="connsiteX3946" fmla="*/ 1668897 w 8023328"/>
              <a:gd name="connsiteY3946" fmla="*/ 298111 h 2380521"/>
              <a:gd name="connsiteX3947" fmla="*/ 1656498 w 8023328"/>
              <a:gd name="connsiteY3947" fmla="*/ 312900 h 2380521"/>
              <a:gd name="connsiteX3948" fmla="*/ 1642650 w 8023328"/>
              <a:gd name="connsiteY3948" fmla="*/ 298111 h 2380521"/>
              <a:gd name="connsiteX3949" fmla="*/ 1656498 w 8023328"/>
              <a:gd name="connsiteY3949" fmla="*/ 283322 h 2380521"/>
              <a:gd name="connsiteX3950" fmla="*/ 1582299 w 8023328"/>
              <a:gd name="connsiteY3950" fmla="*/ 283322 h 2380521"/>
              <a:gd name="connsiteX3951" fmla="*/ 1594704 w 8023328"/>
              <a:gd name="connsiteY3951" fmla="*/ 298111 h 2380521"/>
              <a:gd name="connsiteX3952" fmla="*/ 1582299 w 8023328"/>
              <a:gd name="connsiteY3952" fmla="*/ 312900 h 2380521"/>
              <a:gd name="connsiteX3953" fmla="*/ 1568441 w 8023328"/>
              <a:gd name="connsiteY3953" fmla="*/ 298111 h 2380521"/>
              <a:gd name="connsiteX3954" fmla="*/ 1582299 w 8023328"/>
              <a:gd name="connsiteY3954" fmla="*/ 283322 h 2380521"/>
              <a:gd name="connsiteX3955" fmla="*/ 1512198 w 8023328"/>
              <a:gd name="connsiteY3955" fmla="*/ 283322 h 2380521"/>
              <a:gd name="connsiteX3956" fmla="*/ 1523865 w 8023328"/>
              <a:gd name="connsiteY3956" fmla="*/ 298111 h 2380521"/>
              <a:gd name="connsiteX3957" fmla="*/ 1512198 w 8023328"/>
              <a:gd name="connsiteY3957" fmla="*/ 312900 h 2380521"/>
              <a:gd name="connsiteX3958" fmla="*/ 1497612 w 8023328"/>
              <a:gd name="connsiteY3958" fmla="*/ 298111 h 2380521"/>
              <a:gd name="connsiteX3959" fmla="*/ 1512198 w 8023328"/>
              <a:gd name="connsiteY3959" fmla="*/ 283322 h 2380521"/>
              <a:gd name="connsiteX3960" fmla="*/ 1439173 w 8023328"/>
              <a:gd name="connsiteY3960" fmla="*/ 283322 h 2380521"/>
              <a:gd name="connsiteX3961" fmla="*/ 1453026 w 8023328"/>
              <a:gd name="connsiteY3961" fmla="*/ 298111 h 2380521"/>
              <a:gd name="connsiteX3962" fmla="*/ 1439173 w 8023328"/>
              <a:gd name="connsiteY3962" fmla="*/ 312900 h 2380521"/>
              <a:gd name="connsiteX3963" fmla="*/ 1426777 w 8023328"/>
              <a:gd name="connsiteY3963" fmla="*/ 298111 h 2380521"/>
              <a:gd name="connsiteX3964" fmla="*/ 1439173 w 8023328"/>
              <a:gd name="connsiteY3964" fmla="*/ 283322 h 2380521"/>
              <a:gd name="connsiteX3965" fmla="*/ 1368347 w 8023328"/>
              <a:gd name="connsiteY3965" fmla="*/ 283322 h 2380521"/>
              <a:gd name="connsiteX3966" fmla="*/ 1382200 w 8023328"/>
              <a:gd name="connsiteY3966" fmla="*/ 298111 h 2380521"/>
              <a:gd name="connsiteX3967" fmla="*/ 1368347 w 8023328"/>
              <a:gd name="connsiteY3967" fmla="*/ 312900 h 2380521"/>
              <a:gd name="connsiteX3968" fmla="*/ 1355949 w 8023328"/>
              <a:gd name="connsiteY3968" fmla="*/ 298111 h 2380521"/>
              <a:gd name="connsiteX3969" fmla="*/ 1368347 w 8023328"/>
              <a:gd name="connsiteY3969" fmla="*/ 283322 h 2380521"/>
              <a:gd name="connsiteX3970" fmla="*/ 1297518 w 8023328"/>
              <a:gd name="connsiteY3970" fmla="*/ 283322 h 2380521"/>
              <a:gd name="connsiteX3971" fmla="*/ 1311374 w 8023328"/>
              <a:gd name="connsiteY3971" fmla="*/ 298111 h 2380521"/>
              <a:gd name="connsiteX3972" fmla="*/ 1297518 w 8023328"/>
              <a:gd name="connsiteY3972" fmla="*/ 312900 h 2380521"/>
              <a:gd name="connsiteX3973" fmla="*/ 1285121 w 8023328"/>
              <a:gd name="connsiteY3973" fmla="*/ 298111 h 2380521"/>
              <a:gd name="connsiteX3974" fmla="*/ 1297518 w 8023328"/>
              <a:gd name="connsiteY3974" fmla="*/ 283322 h 2380521"/>
              <a:gd name="connsiteX3975" fmla="*/ 1154890 w 8023328"/>
              <a:gd name="connsiteY3975" fmla="*/ 283322 h 2380521"/>
              <a:gd name="connsiteX3976" fmla="*/ 1169683 w 8023328"/>
              <a:gd name="connsiteY3976" fmla="*/ 295719 h 2380521"/>
              <a:gd name="connsiteX3977" fmla="*/ 1154890 w 8023328"/>
              <a:gd name="connsiteY3977" fmla="*/ 309576 h 2380521"/>
              <a:gd name="connsiteX3978" fmla="*/ 1140101 w 8023328"/>
              <a:gd name="connsiteY3978" fmla="*/ 295719 h 2380521"/>
              <a:gd name="connsiteX3979" fmla="*/ 1154890 w 8023328"/>
              <a:gd name="connsiteY3979" fmla="*/ 283322 h 2380521"/>
              <a:gd name="connsiteX3980" fmla="*/ 1084059 w 8023328"/>
              <a:gd name="connsiteY3980" fmla="*/ 283322 h 2380521"/>
              <a:gd name="connsiteX3981" fmla="*/ 1098847 w 8023328"/>
              <a:gd name="connsiteY3981" fmla="*/ 295719 h 2380521"/>
              <a:gd name="connsiteX3982" fmla="*/ 1084059 w 8023328"/>
              <a:gd name="connsiteY3982" fmla="*/ 309576 h 2380521"/>
              <a:gd name="connsiteX3983" fmla="*/ 1069272 w 8023328"/>
              <a:gd name="connsiteY3983" fmla="*/ 295719 h 2380521"/>
              <a:gd name="connsiteX3984" fmla="*/ 1084059 w 8023328"/>
              <a:gd name="connsiteY3984" fmla="*/ 283322 h 2380521"/>
              <a:gd name="connsiteX3985" fmla="*/ 1013024 w 8023328"/>
              <a:gd name="connsiteY3985" fmla="*/ 283322 h 2380521"/>
              <a:gd name="connsiteX3986" fmla="*/ 1024691 w 8023328"/>
              <a:gd name="connsiteY3986" fmla="*/ 295719 h 2380521"/>
              <a:gd name="connsiteX3987" fmla="*/ 1013024 w 8023328"/>
              <a:gd name="connsiteY3987" fmla="*/ 309576 h 2380521"/>
              <a:gd name="connsiteX3988" fmla="*/ 998442 w 8023328"/>
              <a:gd name="connsiteY3988" fmla="*/ 295719 h 2380521"/>
              <a:gd name="connsiteX3989" fmla="*/ 1013024 w 8023328"/>
              <a:gd name="connsiteY3989" fmla="*/ 283322 h 2380521"/>
              <a:gd name="connsiteX3990" fmla="*/ 941467 w 8023328"/>
              <a:gd name="connsiteY3990" fmla="*/ 283322 h 2380521"/>
              <a:gd name="connsiteX3991" fmla="*/ 953869 w 8023328"/>
              <a:gd name="connsiteY3991" fmla="*/ 295719 h 2380521"/>
              <a:gd name="connsiteX3992" fmla="*/ 941467 w 8023328"/>
              <a:gd name="connsiteY3992" fmla="*/ 309576 h 2380521"/>
              <a:gd name="connsiteX3993" fmla="*/ 927612 w 8023328"/>
              <a:gd name="connsiteY3993" fmla="*/ 295719 h 2380521"/>
              <a:gd name="connsiteX3994" fmla="*/ 941467 w 8023328"/>
              <a:gd name="connsiteY3994" fmla="*/ 283322 h 2380521"/>
              <a:gd name="connsiteX3995" fmla="*/ 3299102 w 8023328"/>
              <a:gd name="connsiteY3995" fmla="*/ 212492 h 2380521"/>
              <a:gd name="connsiteX3996" fmla="*/ 3311499 w 8023328"/>
              <a:gd name="connsiteY3996" fmla="*/ 226348 h 2380521"/>
              <a:gd name="connsiteX3997" fmla="*/ 3299102 w 8023328"/>
              <a:gd name="connsiteY3997" fmla="*/ 238746 h 2380521"/>
              <a:gd name="connsiteX3998" fmla="*/ 3285245 w 8023328"/>
              <a:gd name="connsiteY3998" fmla="*/ 226348 h 2380521"/>
              <a:gd name="connsiteX3999" fmla="*/ 3299102 w 8023328"/>
              <a:gd name="connsiteY3999" fmla="*/ 212492 h 2380521"/>
              <a:gd name="connsiteX4000" fmla="*/ 3226811 w 8023328"/>
              <a:gd name="connsiteY4000" fmla="*/ 212492 h 2380521"/>
              <a:gd name="connsiteX4001" fmla="*/ 3240667 w 8023328"/>
              <a:gd name="connsiteY4001" fmla="*/ 226348 h 2380521"/>
              <a:gd name="connsiteX4002" fmla="*/ 3226811 w 8023328"/>
              <a:gd name="connsiteY4002" fmla="*/ 238746 h 2380521"/>
              <a:gd name="connsiteX4003" fmla="*/ 3214412 w 8023328"/>
              <a:gd name="connsiteY4003" fmla="*/ 226348 h 2380521"/>
              <a:gd name="connsiteX4004" fmla="*/ 3226811 w 8023328"/>
              <a:gd name="connsiteY4004" fmla="*/ 212492 h 2380521"/>
              <a:gd name="connsiteX4005" fmla="*/ 3152608 w 8023328"/>
              <a:gd name="connsiteY4005" fmla="*/ 212492 h 2380521"/>
              <a:gd name="connsiteX4006" fmla="*/ 3166462 w 8023328"/>
              <a:gd name="connsiteY4006" fmla="*/ 226348 h 2380521"/>
              <a:gd name="connsiteX4007" fmla="*/ 3152608 w 8023328"/>
              <a:gd name="connsiteY4007" fmla="*/ 238746 h 2380521"/>
              <a:gd name="connsiteX4008" fmla="*/ 3140211 w 8023328"/>
              <a:gd name="connsiteY4008" fmla="*/ 226348 h 2380521"/>
              <a:gd name="connsiteX4009" fmla="*/ 3152608 w 8023328"/>
              <a:gd name="connsiteY4009" fmla="*/ 212492 h 2380521"/>
              <a:gd name="connsiteX4010" fmla="*/ 3081775 w 8023328"/>
              <a:gd name="connsiteY4010" fmla="*/ 212492 h 2380521"/>
              <a:gd name="connsiteX4011" fmla="*/ 3095628 w 8023328"/>
              <a:gd name="connsiteY4011" fmla="*/ 226348 h 2380521"/>
              <a:gd name="connsiteX4012" fmla="*/ 3081775 w 8023328"/>
              <a:gd name="connsiteY4012" fmla="*/ 238746 h 2380521"/>
              <a:gd name="connsiteX4013" fmla="*/ 3069375 w 8023328"/>
              <a:gd name="connsiteY4013" fmla="*/ 226348 h 2380521"/>
              <a:gd name="connsiteX4014" fmla="*/ 3081775 w 8023328"/>
              <a:gd name="connsiteY4014" fmla="*/ 212492 h 2380521"/>
              <a:gd name="connsiteX4015" fmla="*/ 3013720 w 8023328"/>
              <a:gd name="connsiteY4015" fmla="*/ 212492 h 2380521"/>
              <a:gd name="connsiteX4016" fmla="*/ 3028140 w 8023328"/>
              <a:gd name="connsiteY4016" fmla="*/ 226348 h 2380521"/>
              <a:gd name="connsiteX4017" fmla="*/ 3013720 w 8023328"/>
              <a:gd name="connsiteY4017" fmla="*/ 238746 h 2380521"/>
              <a:gd name="connsiteX4018" fmla="*/ 2998542 w 8023328"/>
              <a:gd name="connsiteY4018" fmla="*/ 226348 h 2380521"/>
              <a:gd name="connsiteX4019" fmla="*/ 3013720 w 8023328"/>
              <a:gd name="connsiteY4019" fmla="*/ 212492 h 2380521"/>
              <a:gd name="connsiteX4020" fmla="*/ 2942497 w 8023328"/>
              <a:gd name="connsiteY4020" fmla="*/ 212492 h 2380521"/>
              <a:gd name="connsiteX4021" fmla="*/ 2957293 w 8023328"/>
              <a:gd name="connsiteY4021" fmla="*/ 226348 h 2380521"/>
              <a:gd name="connsiteX4022" fmla="*/ 2942497 w 8023328"/>
              <a:gd name="connsiteY4022" fmla="*/ 238746 h 2380521"/>
              <a:gd name="connsiteX4023" fmla="*/ 2927716 w 8023328"/>
              <a:gd name="connsiteY4023" fmla="*/ 226348 h 2380521"/>
              <a:gd name="connsiteX4024" fmla="*/ 2942497 w 8023328"/>
              <a:gd name="connsiteY4024" fmla="*/ 212492 h 2380521"/>
              <a:gd name="connsiteX4025" fmla="*/ 2867363 w 8023328"/>
              <a:gd name="connsiteY4025" fmla="*/ 212492 h 2380521"/>
              <a:gd name="connsiteX4026" fmla="*/ 2879765 w 8023328"/>
              <a:gd name="connsiteY4026" fmla="*/ 226348 h 2380521"/>
              <a:gd name="connsiteX4027" fmla="*/ 2867363 w 8023328"/>
              <a:gd name="connsiteY4027" fmla="*/ 238746 h 2380521"/>
              <a:gd name="connsiteX4028" fmla="*/ 2853510 w 8023328"/>
              <a:gd name="connsiteY4028" fmla="*/ 226348 h 2380521"/>
              <a:gd name="connsiteX4029" fmla="*/ 2867363 w 8023328"/>
              <a:gd name="connsiteY4029" fmla="*/ 212492 h 2380521"/>
              <a:gd name="connsiteX4030" fmla="*/ 2796538 w 8023328"/>
              <a:gd name="connsiteY4030" fmla="*/ 212492 h 2380521"/>
              <a:gd name="connsiteX4031" fmla="*/ 2808934 w 8023328"/>
              <a:gd name="connsiteY4031" fmla="*/ 226348 h 2380521"/>
              <a:gd name="connsiteX4032" fmla="*/ 2796538 w 8023328"/>
              <a:gd name="connsiteY4032" fmla="*/ 238746 h 2380521"/>
              <a:gd name="connsiteX4033" fmla="*/ 2782680 w 8023328"/>
              <a:gd name="connsiteY4033" fmla="*/ 226348 h 2380521"/>
              <a:gd name="connsiteX4034" fmla="*/ 2796538 w 8023328"/>
              <a:gd name="connsiteY4034" fmla="*/ 212492 h 2380521"/>
              <a:gd name="connsiteX4035" fmla="*/ 2725698 w 8023328"/>
              <a:gd name="connsiteY4035" fmla="*/ 212492 h 2380521"/>
              <a:gd name="connsiteX4036" fmla="*/ 2738102 w 8023328"/>
              <a:gd name="connsiteY4036" fmla="*/ 226348 h 2380521"/>
              <a:gd name="connsiteX4037" fmla="*/ 2725698 w 8023328"/>
              <a:gd name="connsiteY4037" fmla="*/ 238746 h 2380521"/>
              <a:gd name="connsiteX4038" fmla="*/ 2711852 w 8023328"/>
              <a:gd name="connsiteY4038" fmla="*/ 226348 h 2380521"/>
              <a:gd name="connsiteX4039" fmla="*/ 2725698 w 8023328"/>
              <a:gd name="connsiteY4039" fmla="*/ 212492 h 2380521"/>
              <a:gd name="connsiteX4040" fmla="*/ 2653420 w 8023328"/>
              <a:gd name="connsiteY4040" fmla="*/ 212492 h 2380521"/>
              <a:gd name="connsiteX4041" fmla="*/ 2667273 w 8023328"/>
              <a:gd name="connsiteY4041" fmla="*/ 226348 h 2380521"/>
              <a:gd name="connsiteX4042" fmla="*/ 2653420 w 8023328"/>
              <a:gd name="connsiteY4042" fmla="*/ 238746 h 2380521"/>
              <a:gd name="connsiteX4043" fmla="*/ 2641021 w 8023328"/>
              <a:gd name="connsiteY4043" fmla="*/ 226348 h 2380521"/>
              <a:gd name="connsiteX4044" fmla="*/ 2653420 w 8023328"/>
              <a:gd name="connsiteY4044" fmla="*/ 212492 h 2380521"/>
              <a:gd name="connsiteX4045" fmla="*/ 2582586 w 8023328"/>
              <a:gd name="connsiteY4045" fmla="*/ 212492 h 2380521"/>
              <a:gd name="connsiteX4046" fmla="*/ 2596439 w 8023328"/>
              <a:gd name="connsiteY4046" fmla="*/ 226348 h 2380521"/>
              <a:gd name="connsiteX4047" fmla="*/ 2582586 w 8023328"/>
              <a:gd name="connsiteY4047" fmla="*/ 238746 h 2380521"/>
              <a:gd name="connsiteX4048" fmla="*/ 2570189 w 8023328"/>
              <a:gd name="connsiteY4048" fmla="*/ 226348 h 2380521"/>
              <a:gd name="connsiteX4049" fmla="*/ 2582586 w 8023328"/>
              <a:gd name="connsiteY4049" fmla="*/ 212492 h 2380521"/>
              <a:gd name="connsiteX4050" fmla="*/ 2511029 w 8023328"/>
              <a:gd name="connsiteY4050" fmla="*/ 212492 h 2380521"/>
              <a:gd name="connsiteX4051" fmla="*/ 2525616 w 8023328"/>
              <a:gd name="connsiteY4051" fmla="*/ 226348 h 2380521"/>
              <a:gd name="connsiteX4052" fmla="*/ 2511029 w 8023328"/>
              <a:gd name="connsiteY4052" fmla="*/ 238746 h 2380521"/>
              <a:gd name="connsiteX4053" fmla="*/ 2499364 w 8023328"/>
              <a:gd name="connsiteY4053" fmla="*/ 226348 h 2380521"/>
              <a:gd name="connsiteX4054" fmla="*/ 2511029 w 8023328"/>
              <a:gd name="connsiteY4054" fmla="*/ 212492 h 2380521"/>
              <a:gd name="connsiteX4055" fmla="*/ 2439946 w 8023328"/>
              <a:gd name="connsiteY4055" fmla="*/ 212492 h 2380521"/>
              <a:gd name="connsiteX4056" fmla="*/ 2454732 w 8023328"/>
              <a:gd name="connsiteY4056" fmla="*/ 226348 h 2380521"/>
              <a:gd name="connsiteX4057" fmla="*/ 2439946 w 8023328"/>
              <a:gd name="connsiteY4057" fmla="*/ 238746 h 2380521"/>
              <a:gd name="connsiteX4058" fmla="*/ 2425156 w 8023328"/>
              <a:gd name="connsiteY4058" fmla="*/ 226348 h 2380521"/>
              <a:gd name="connsiteX4059" fmla="*/ 2439946 w 8023328"/>
              <a:gd name="connsiteY4059" fmla="*/ 212492 h 2380521"/>
              <a:gd name="connsiteX4060" fmla="*/ 2369110 w 8023328"/>
              <a:gd name="connsiteY4060" fmla="*/ 212492 h 2380521"/>
              <a:gd name="connsiteX4061" fmla="*/ 2383900 w 8023328"/>
              <a:gd name="connsiteY4061" fmla="*/ 226348 h 2380521"/>
              <a:gd name="connsiteX4062" fmla="*/ 2369110 w 8023328"/>
              <a:gd name="connsiteY4062" fmla="*/ 238746 h 2380521"/>
              <a:gd name="connsiteX4063" fmla="*/ 2354323 w 8023328"/>
              <a:gd name="connsiteY4063" fmla="*/ 226348 h 2380521"/>
              <a:gd name="connsiteX4064" fmla="*/ 2369110 w 8023328"/>
              <a:gd name="connsiteY4064" fmla="*/ 212492 h 2380521"/>
              <a:gd name="connsiteX4065" fmla="*/ 2298283 w 8023328"/>
              <a:gd name="connsiteY4065" fmla="*/ 212492 h 2380521"/>
              <a:gd name="connsiteX4066" fmla="*/ 2313070 w 8023328"/>
              <a:gd name="connsiteY4066" fmla="*/ 227280 h 2380521"/>
              <a:gd name="connsiteX4067" fmla="*/ 2298283 w 8023328"/>
              <a:gd name="connsiteY4067" fmla="*/ 242069 h 2380521"/>
              <a:gd name="connsiteX4068" fmla="*/ 2283493 w 8023328"/>
              <a:gd name="connsiteY4068" fmla="*/ 227280 h 2380521"/>
              <a:gd name="connsiteX4069" fmla="*/ 2298283 w 8023328"/>
              <a:gd name="connsiteY4069" fmla="*/ 212492 h 2380521"/>
              <a:gd name="connsiteX4070" fmla="*/ 2226517 w 8023328"/>
              <a:gd name="connsiteY4070" fmla="*/ 212492 h 2380521"/>
              <a:gd name="connsiteX4071" fmla="*/ 2238916 w 8023328"/>
              <a:gd name="connsiteY4071" fmla="*/ 227280 h 2380521"/>
              <a:gd name="connsiteX4072" fmla="*/ 2226517 w 8023328"/>
              <a:gd name="connsiteY4072" fmla="*/ 242069 h 2380521"/>
              <a:gd name="connsiteX4073" fmla="*/ 2212659 w 8023328"/>
              <a:gd name="connsiteY4073" fmla="*/ 227280 h 2380521"/>
              <a:gd name="connsiteX4074" fmla="*/ 2226517 w 8023328"/>
              <a:gd name="connsiteY4074" fmla="*/ 212492 h 2380521"/>
              <a:gd name="connsiteX4075" fmla="*/ 2155683 w 8023328"/>
              <a:gd name="connsiteY4075" fmla="*/ 212492 h 2380521"/>
              <a:gd name="connsiteX4076" fmla="*/ 2168081 w 8023328"/>
              <a:gd name="connsiteY4076" fmla="*/ 227280 h 2380521"/>
              <a:gd name="connsiteX4077" fmla="*/ 2155683 w 8023328"/>
              <a:gd name="connsiteY4077" fmla="*/ 242069 h 2380521"/>
              <a:gd name="connsiteX4078" fmla="*/ 2141827 w 8023328"/>
              <a:gd name="connsiteY4078" fmla="*/ 227280 h 2380521"/>
              <a:gd name="connsiteX4079" fmla="*/ 2155683 w 8023328"/>
              <a:gd name="connsiteY4079" fmla="*/ 212492 h 2380521"/>
              <a:gd name="connsiteX4080" fmla="*/ 2084851 w 8023328"/>
              <a:gd name="connsiteY4080" fmla="*/ 212492 h 2380521"/>
              <a:gd name="connsiteX4081" fmla="*/ 2097249 w 8023328"/>
              <a:gd name="connsiteY4081" fmla="*/ 227280 h 2380521"/>
              <a:gd name="connsiteX4082" fmla="*/ 2084851 w 8023328"/>
              <a:gd name="connsiteY4082" fmla="*/ 242069 h 2380521"/>
              <a:gd name="connsiteX4083" fmla="*/ 2070995 w 8023328"/>
              <a:gd name="connsiteY4083" fmla="*/ 227280 h 2380521"/>
              <a:gd name="connsiteX4084" fmla="*/ 2084851 w 8023328"/>
              <a:gd name="connsiteY4084" fmla="*/ 212492 h 2380521"/>
              <a:gd name="connsiteX4085" fmla="*/ 2011835 w 8023328"/>
              <a:gd name="connsiteY4085" fmla="*/ 212492 h 2380521"/>
              <a:gd name="connsiteX4086" fmla="*/ 2026421 w 8023328"/>
              <a:gd name="connsiteY4086" fmla="*/ 227280 h 2380521"/>
              <a:gd name="connsiteX4087" fmla="*/ 2011835 w 8023328"/>
              <a:gd name="connsiteY4087" fmla="*/ 242069 h 2380521"/>
              <a:gd name="connsiteX4088" fmla="*/ 2000168 w 8023328"/>
              <a:gd name="connsiteY4088" fmla="*/ 227280 h 2380521"/>
              <a:gd name="connsiteX4089" fmla="*/ 2011835 w 8023328"/>
              <a:gd name="connsiteY4089" fmla="*/ 212492 h 2380521"/>
              <a:gd name="connsiteX4090" fmla="*/ 1938362 w 8023328"/>
              <a:gd name="connsiteY4090" fmla="*/ 212492 h 2380521"/>
              <a:gd name="connsiteX4091" fmla="*/ 1952222 w 8023328"/>
              <a:gd name="connsiteY4091" fmla="*/ 227280 h 2380521"/>
              <a:gd name="connsiteX4092" fmla="*/ 1938362 w 8023328"/>
              <a:gd name="connsiteY4092" fmla="*/ 242069 h 2380521"/>
              <a:gd name="connsiteX4093" fmla="*/ 1925971 w 8023328"/>
              <a:gd name="connsiteY4093" fmla="*/ 227280 h 2380521"/>
              <a:gd name="connsiteX4094" fmla="*/ 1938362 w 8023328"/>
              <a:gd name="connsiteY4094" fmla="*/ 212492 h 2380521"/>
              <a:gd name="connsiteX4095" fmla="*/ 1867530 w 8023328"/>
              <a:gd name="connsiteY4095" fmla="*/ 212492 h 2380521"/>
              <a:gd name="connsiteX4096" fmla="*/ 1881387 w 8023328"/>
              <a:gd name="connsiteY4096" fmla="*/ 227280 h 2380521"/>
              <a:gd name="connsiteX4097" fmla="*/ 1867530 w 8023328"/>
              <a:gd name="connsiteY4097" fmla="*/ 242069 h 2380521"/>
              <a:gd name="connsiteX4098" fmla="*/ 1855129 w 8023328"/>
              <a:gd name="connsiteY4098" fmla="*/ 227280 h 2380521"/>
              <a:gd name="connsiteX4099" fmla="*/ 1867530 w 8023328"/>
              <a:gd name="connsiteY4099" fmla="*/ 212492 h 2380521"/>
              <a:gd name="connsiteX4100" fmla="*/ 1799087 w 8023328"/>
              <a:gd name="connsiteY4100" fmla="*/ 212492 h 2380521"/>
              <a:gd name="connsiteX4101" fmla="*/ 1813879 w 8023328"/>
              <a:gd name="connsiteY4101" fmla="*/ 227280 h 2380521"/>
              <a:gd name="connsiteX4102" fmla="*/ 1799087 w 8023328"/>
              <a:gd name="connsiteY4102" fmla="*/ 242069 h 2380521"/>
              <a:gd name="connsiteX4103" fmla="*/ 1784303 w 8023328"/>
              <a:gd name="connsiteY4103" fmla="*/ 227280 h 2380521"/>
              <a:gd name="connsiteX4104" fmla="*/ 1799087 w 8023328"/>
              <a:gd name="connsiteY4104" fmla="*/ 212492 h 2380521"/>
              <a:gd name="connsiteX4105" fmla="*/ 1728262 w 8023328"/>
              <a:gd name="connsiteY4105" fmla="*/ 212492 h 2380521"/>
              <a:gd name="connsiteX4106" fmla="*/ 1743052 w 8023328"/>
              <a:gd name="connsiteY4106" fmla="*/ 227280 h 2380521"/>
              <a:gd name="connsiteX4107" fmla="*/ 1728262 w 8023328"/>
              <a:gd name="connsiteY4107" fmla="*/ 242069 h 2380521"/>
              <a:gd name="connsiteX4108" fmla="*/ 1713472 w 8023328"/>
              <a:gd name="connsiteY4108" fmla="*/ 227280 h 2380521"/>
              <a:gd name="connsiteX4109" fmla="*/ 1728262 w 8023328"/>
              <a:gd name="connsiteY4109" fmla="*/ 212492 h 2380521"/>
              <a:gd name="connsiteX4110" fmla="*/ 1656498 w 8023328"/>
              <a:gd name="connsiteY4110" fmla="*/ 212492 h 2380521"/>
              <a:gd name="connsiteX4111" fmla="*/ 1668900 w 8023328"/>
              <a:gd name="connsiteY4111" fmla="*/ 227280 h 2380521"/>
              <a:gd name="connsiteX4112" fmla="*/ 1656498 w 8023328"/>
              <a:gd name="connsiteY4112" fmla="*/ 242069 h 2380521"/>
              <a:gd name="connsiteX4113" fmla="*/ 1642655 w 8023328"/>
              <a:gd name="connsiteY4113" fmla="*/ 227280 h 2380521"/>
              <a:gd name="connsiteX4114" fmla="*/ 1656498 w 8023328"/>
              <a:gd name="connsiteY4114" fmla="*/ 212492 h 2380521"/>
              <a:gd name="connsiteX4115" fmla="*/ 1582299 w 8023328"/>
              <a:gd name="connsiteY4115" fmla="*/ 212492 h 2380521"/>
              <a:gd name="connsiteX4116" fmla="*/ 1594704 w 8023328"/>
              <a:gd name="connsiteY4116" fmla="*/ 227280 h 2380521"/>
              <a:gd name="connsiteX4117" fmla="*/ 1582299 w 8023328"/>
              <a:gd name="connsiteY4117" fmla="*/ 242069 h 2380521"/>
              <a:gd name="connsiteX4118" fmla="*/ 1568441 w 8023328"/>
              <a:gd name="connsiteY4118" fmla="*/ 227280 h 2380521"/>
              <a:gd name="connsiteX4119" fmla="*/ 1582299 w 8023328"/>
              <a:gd name="connsiteY4119" fmla="*/ 212492 h 2380521"/>
              <a:gd name="connsiteX4120" fmla="*/ 1512198 w 8023328"/>
              <a:gd name="connsiteY4120" fmla="*/ 212492 h 2380521"/>
              <a:gd name="connsiteX4121" fmla="*/ 1523867 w 8023328"/>
              <a:gd name="connsiteY4121" fmla="*/ 227280 h 2380521"/>
              <a:gd name="connsiteX4122" fmla="*/ 1512198 w 8023328"/>
              <a:gd name="connsiteY4122" fmla="*/ 242069 h 2380521"/>
              <a:gd name="connsiteX4123" fmla="*/ 1497612 w 8023328"/>
              <a:gd name="connsiteY4123" fmla="*/ 227280 h 2380521"/>
              <a:gd name="connsiteX4124" fmla="*/ 1512198 w 8023328"/>
              <a:gd name="connsiteY4124" fmla="*/ 212492 h 2380521"/>
              <a:gd name="connsiteX4125" fmla="*/ 1439173 w 8023328"/>
              <a:gd name="connsiteY4125" fmla="*/ 212492 h 2380521"/>
              <a:gd name="connsiteX4126" fmla="*/ 1453026 w 8023328"/>
              <a:gd name="connsiteY4126" fmla="*/ 227280 h 2380521"/>
              <a:gd name="connsiteX4127" fmla="*/ 1439173 w 8023328"/>
              <a:gd name="connsiteY4127" fmla="*/ 242069 h 2380521"/>
              <a:gd name="connsiteX4128" fmla="*/ 1426777 w 8023328"/>
              <a:gd name="connsiteY4128" fmla="*/ 227280 h 2380521"/>
              <a:gd name="connsiteX4129" fmla="*/ 1439173 w 8023328"/>
              <a:gd name="connsiteY4129" fmla="*/ 212492 h 2380521"/>
              <a:gd name="connsiteX4130" fmla="*/ 1368349 w 8023328"/>
              <a:gd name="connsiteY4130" fmla="*/ 212492 h 2380521"/>
              <a:gd name="connsiteX4131" fmla="*/ 1382203 w 8023328"/>
              <a:gd name="connsiteY4131" fmla="*/ 227280 h 2380521"/>
              <a:gd name="connsiteX4132" fmla="*/ 1368349 w 8023328"/>
              <a:gd name="connsiteY4132" fmla="*/ 242069 h 2380521"/>
              <a:gd name="connsiteX4133" fmla="*/ 1355950 w 8023328"/>
              <a:gd name="connsiteY4133" fmla="*/ 227280 h 2380521"/>
              <a:gd name="connsiteX4134" fmla="*/ 1368349 w 8023328"/>
              <a:gd name="connsiteY4134" fmla="*/ 212492 h 2380521"/>
              <a:gd name="connsiteX4135" fmla="*/ 1297520 w 8023328"/>
              <a:gd name="connsiteY4135" fmla="*/ 212492 h 2380521"/>
              <a:gd name="connsiteX4136" fmla="*/ 1311374 w 8023328"/>
              <a:gd name="connsiteY4136" fmla="*/ 227280 h 2380521"/>
              <a:gd name="connsiteX4137" fmla="*/ 1297520 w 8023328"/>
              <a:gd name="connsiteY4137" fmla="*/ 242069 h 2380521"/>
              <a:gd name="connsiteX4138" fmla="*/ 1285121 w 8023328"/>
              <a:gd name="connsiteY4138" fmla="*/ 227280 h 2380521"/>
              <a:gd name="connsiteX4139" fmla="*/ 1297520 w 8023328"/>
              <a:gd name="connsiteY4139" fmla="*/ 212492 h 2380521"/>
              <a:gd name="connsiteX4140" fmla="*/ 1225708 w 8023328"/>
              <a:gd name="connsiteY4140" fmla="*/ 212492 h 2380521"/>
              <a:gd name="connsiteX4141" fmla="*/ 1240496 w 8023328"/>
              <a:gd name="connsiteY4141" fmla="*/ 227280 h 2380521"/>
              <a:gd name="connsiteX4142" fmla="*/ 1225708 w 8023328"/>
              <a:gd name="connsiteY4142" fmla="*/ 242069 h 2380521"/>
              <a:gd name="connsiteX4143" fmla="*/ 1210934 w 8023328"/>
              <a:gd name="connsiteY4143" fmla="*/ 227280 h 2380521"/>
              <a:gd name="connsiteX4144" fmla="*/ 1225708 w 8023328"/>
              <a:gd name="connsiteY4144" fmla="*/ 212492 h 2380521"/>
              <a:gd name="connsiteX4145" fmla="*/ 1154891 w 8023328"/>
              <a:gd name="connsiteY4145" fmla="*/ 212492 h 2380521"/>
              <a:gd name="connsiteX4146" fmla="*/ 1169683 w 8023328"/>
              <a:gd name="connsiteY4146" fmla="*/ 227280 h 2380521"/>
              <a:gd name="connsiteX4147" fmla="*/ 1154891 w 8023328"/>
              <a:gd name="connsiteY4147" fmla="*/ 242069 h 2380521"/>
              <a:gd name="connsiteX4148" fmla="*/ 1140105 w 8023328"/>
              <a:gd name="connsiteY4148" fmla="*/ 227280 h 2380521"/>
              <a:gd name="connsiteX4149" fmla="*/ 1154891 w 8023328"/>
              <a:gd name="connsiteY4149" fmla="*/ 212492 h 2380521"/>
              <a:gd name="connsiteX4150" fmla="*/ 1084063 w 8023328"/>
              <a:gd name="connsiteY4150" fmla="*/ 212492 h 2380521"/>
              <a:gd name="connsiteX4151" fmla="*/ 1098847 w 8023328"/>
              <a:gd name="connsiteY4151" fmla="*/ 227280 h 2380521"/>
              <a:gd name="connsiteX4152" fmla="*/ 1084063 w 8023328"/>
              <a:gd name="connsiteY4152" fmla="*/ 242069 h 2380521"/>
              <a:gd name="connsiteX4153" fmla="*/ 1069276 w 8023328"/>
              <a:gd name="connsiteY4153" fmla="*/ 227280 h 2380521"/>
              <a:gd name="connsiteX4154" fmla="*/ 1084063 w 8023328"/>
              <a:gd name="connsiteY4154" fmla="*/ 212492 h 2380521"/>
              <a:gd name="connsiteX4155" fmla="*/ 3013723 w 8023328"/>
              <a:gd name="connsiteY4155" fmla="*/ 141661 h 2380521"/>
              <a:gd name="connsiteX4156" fmla="*/ 3028140 w 8023328"/>
              <a:gd name="connsiteY4156" fmla="*/ 155517 h 2380521"/>
              <a:gd name="connsiteX4157" fmla="*/ 3013723 w 8023328"/>
              <a:gd name="connsiteY4157" fmla="*/ 167915 h 2380521"/>
              <a:gd name="connsiteX4158" fmla="*/ 2998545 w 8023328"/>
              <a:gd name="connsiteY4158" fmla="*/ 155517 h 2380521"/>
              <a:gd name="connsiteX4159" fmla="*/ 3013723 w 8023328"/>
              <a:gd name="connsiteY4159" fmla="*/ 141661 h 2380521"/>
              <a:gd name="connsiteX4160" fmla="*/ 2942497 w 8023328"/>
              <a:gd name="connsiteY4160" fmla="*/ 141661 h 2380521"/>
              <a:gd name="connsiteX4161" fmla="*/ 2957293 w 8023328"/>
              <a:gd name="connsiteY4161" fmla="*/ 155517 h 2380521"/>
              <a:gd name="connsiteX4162" fmla="*/ 2942497 w 8023328"/>
              <a:gd name="connsiteY4162" fmla="*/ 167915 h 2380521"/>
              <a:gd name="connsiteX4163" fmla="*/ 2927716 w 8023328"/>
              <a:gd name="connsiteY4163" fmla="*/ 155517 h 2380521"/>
              <a:gd name="connsiteX4164" fmla="*/ 2942497 w 8023328"/>
              <a:gd name="connsiteY4164" fmla="*/ 141661 h 2380521"/>
              <a:gd name="connsiteX4165" fmla="*/ 2867363 w 8023328"/>
              <a:gd name="connsiteY4165" fmla="*/ 141661 h 2380521"/>
              <a:gd name="connsiteX4166" fmla="*/ 2879765 w 8023328"/>
              <a:gd name="connsiteY4166" fmla="*/ 155517 h 2380521"/>
              <a:gd name="connsiteX4167" fmla="*/ 2867363 w 8023328"/>
              <a:gd name="connsiteY4167" fmla="*/ 167915 h 2380521"/>
              <a:gd name="connsiteX4168" fmla="*/ 2853510 w 8023328"/>
              <a:gd name="connsiteY4168" fmla="*/ 155517 h 2380521"/>
              <a:gd name="connsiteX4169" fmla="*/ 2867363 w 8023328"/>
              <a:gd name="connsiteY4169" fmla="*/ 141661 h 2380521"/>
              <a:gd name="connsiteX4170" fmla="*/ 2796538 w 8023328"/>
              <a:gd name="connsiteY4170" fmla="*/ 141661 h 2380521"/>
              <a:gd name="connsiteX4171" fmla="*/ 2808940 w 8023328"/>
              <a:gd name="connsiteY4171" fmla="*/ 155517 h 2380521"/>
              <a:gd name="connsiteX4172" fmla="*/ 2796538 w 8023328"/>
              <a:gd name="connsiteY4172" fmla="*/ 167915 h 2380521"/>
              <a:gd name="connsiteX4173" fmla="*/ 2782683 w 8023328"/>
              <a:gd name="connsiteY4173" fmla="*/ 155517 h 2380521"/>
              <a:gd name="connsiteX4174" fmla="*/ 2796538 w 8023328"/>
              <a:gd name="connsiteY4174" fmla="*/ 141661 h 2380521"/>
              <a:gd name="connsiteX4175" fmla="*/ 2725703 w 8023328"/>
              <a:gd name="connsiteY4175" fmla="*/ 141661 h 2380521"/>
              <a:gd name="connsiteX4176" fmla="*/ 2738105 w 8023328"/>
              <a:gd name="connsiteY4176" fmla="*/ 155517 h 2380521"/>
              <a:gd name="connsiteX4177" fmla="*/ 2725703 w 8023328"/>
              <a:gd name="connsiteY4177" fmla="*/ 167915 h 2380521"/>
              <a:gd name="connsiteX4178" fmla="*/ 2711852 w 8023328"/>
              <a:gd name="connsiteY4178" fmla="*/ 155517 h 2380521"/>
              <a:gd name="connsiteX4179" fmla="*/ 2725703 w 8023328"/>
              <a:gd name="connsiteY4179" fmla="*/ 141661 h 2380521"/>
              <a:gd name="connsiteX4180" fmla="*/ 2653420 w 8023328"/>
              <a:gd name="connsiteY4180" fmla="*/ 141661 h 2380521"/>
              <a:gd name="connsiteX4181" fmla="*/ 2667273 w 8023328"/>
              <a:gd name="connsiteY4181" fmla="*/ 155517 h 2380521"/>
              <a:gd name="connsiteX4182" fmla="*/ 2653420 w 8023328"/>
              <a:gd name="connsiteY4182" fmla="*/ 167915 h 2380521"/>
              <a:gd name="connsiteX4183" fmla="*/ 2641021 w 8023328"/>
              <a:gd name="connsiteY4183" fmla="*/ 155517 h 2380521"/>
              <a:gd name="connsiteX4184" fmla="*/ 2653420 w 8023328"/>
              <a:gd name="connsiteY4184" fmla="*/ 141661 h 2380521"/>
              <a:gd name="connsiteX4185" fmla="*/ 2582586 w 8023328"/>
              <a:gd name="connsiteY4185" fmla="*/ 141661 h 2380521"/>
              <a:gd name="connsiteX4186" fmla="*/ 2596442 w 8023328"/>
              <a:gd name="connsiteY4186" fmla="*/ 155517 h 2380521"/>
              <a:gd name="connsiteX4187" fmla="*/ 2582586 w 8023328"/>
              <a:gd name="connsiteY4187" fmla="*/ 167915 h 2380521"/>
              <a:gd name="connsiteX4188" fmla="*/ 2570189 w 8023328"/>
              <a:gd name="connsiteY4188" fmla="*/ 155517 h 2380521"/>
              <a:gd name="connsiteX4189" fmla="*/ 2582586 w 8023328"/>
              <a:gd name="connsiteY4189" fmla="*/ 141661 h 2380521"/>
              <a:gd name="connsiteX4190" fmla="*/ 2511034 w 8023328"/>
              <a:gd name="connsiteY4190" fmla="*/ 141661 h 2380521"/>
              <a:gd name="connsiteX4191" fmla="*/ 2525616 w 8023328"/>
              <a:gd name="connsiteY4191" fmla="*/ 155517 h 2380521"/>
              <a:gd name="connsiteX4192" fmla="*/ 2511034 w 8023328"/>
              <a:gd name="connsiteY4192" fmla="*/ 167915 h 2380521"/>
              <a:gd name="connsiteX4193" fmla="*/ 2499364 w 8023328"/>
              <a:gd name="connsiteY4193" fmla="*/ 155517 h 2380521"/>
              <a:gd name="connsiteX4194" fmla="*/ 2511034 w 8023328"/>
              <a:gd name="connsiteY4194" fmla="*/ 141661 h 2380521"/>
              <a:gd name="connsiteX4195" fmla="*/ 2439946 w 8023328"/>
              <a:gd name="connsiteY4195" fmla="*/ 141661 h 2380521"/>
              <a:gd name="connsiteX4196" fmla="*/ 2454734 w 8023328"/>
              <a:gd name="connsiteY4196" fmla="*/ 155517 h 2380521"/>
              <a:gd name="connsiteX4197" fmla="*/ 2439946 w 8023328"/>
              <a:gd name="connsiteY4197" fmla="*/ 167915 h 2380521"/>
              <a:gd name="connsiteX4198" fmla="*/ 2425159 w 8023328"/>
              <a:gd name="connsiteY4198" fmla="*/ 155517 h 2380521"/>
              <a:gd name="connsiteX4199" fmla="*/ 2439946 w 8023328"/>
              <a:gd name="connsiteY4199" fmla="*/ 141661 h 2380521"/>
              <a:gd name="connsiteX4200" fmla="*/ 2369114 w 8023328"/>
              <a:gd name="connsiteY4200" fmla="*/ 141661 h 2380521"/>
              <a:gd name="connsiteX4201" fmla="*/ 2383900 w 8023328"/>
              <a:gd name="connsiteY4201" fmla="*/ 155517 h 2380521"/>
              <a:gd name="connsiteX4202" fmla="*/ 2369114 w 8023328"/>
              <a:gd name="connsiteY4202" fmla="*/ 167915 h 2380521"/>
              <a:gd name="connsiteX4203" fmla="*/ 2354323 w 8023328"/>
              <a:gd name="connsiteY4203" fmla="*/ 155517 h 2380521"/>
              <a:gd name="connsiteX4204" fmla="*/ 2369114 w 8023328"/>
              <a:gd name="connsiteY4204" fmla="*/ 141661 h 2380521"/>
              <a:gd name="connsiteX4205" fmla="*/ 2298283 w 8023328"/>
              <a:gd name="connsiteY4205" fmla="*/ 141661 h 2380521"/>
              <a:gd name="connsiteX4206" fmla="*/ 2313070 w 8023328"/>
              <a:gd name="connsiteY4206" fmla="*/ 155517 h 2380521"/>
              <a:gd name="connsiteX4207" fmla="*/ 2298283 w 8023328"/>
              <a:gd name="connsiteY4207" fmla="*/ 167915 h 2380521"/>
              <a:gd name="connsiteX4208" fmla="*/ 2283493 w 8023328"/>
              <a:gd name="connsiteY4208" fmla="*/ 155517 h 2380521"/>
              <a:gd name="connsiteX4209" fmla="*/ 2298283 w 8023328"/>
              <a:gd name="connsiteY4209" fmla="*/ 141661 h 2380521"/>
              <a:gd name="connsiteX4210" fmla="*/ 2226517 w 8023328"/>
              <a:gd name="connsiteY4210" fmla="*/ 141661 h 2380521"/>
              <a:gd name="connsiteX4211" fmla="*/ 2238916 w 8023328"/>
              <a:gd name="connsiteY4211" fmla="*/ 155517 h 2380521"/>
              <a:gd name="connsiteX4212" fmla="*/ 2226517 w 8023328"/>
              <a:gd name="connsiteY4212" fmla="*/ 167915 h 2380521"/>
              <a:gd name="connsiteX4213" fmla="*/ 2212659 w 8023328"/>
              <a:gd name="connsiteY4213" fmla="*/ 155517 h 2380521"/>
              <a:gd name="connsiteX4214" fmla="*/ 2226517 w 8023328"/>
              <a:gd name="connsiteY4214" fmla="*/ 141661 h 2380521"/>
              <a:gd name="connsiteX4215" fmla="*/ 2155683 w 8023328"/>
              <a:gd name="connsiteY4215" fmla="*/ 141661 h 2380521"/>
              <a:gd name="connsiteX4216" fmla="*/ 2168084 w 8023328"/>
              <a:gd name="connsiteY4216" fmla="*/ 155517 h 2380521"/>
              <a:gd name="connsiteX4217" fmla="*/ 2155683 w 8023328"/>
              <a:gd name="connsiteY4217" fmla="*/ 167915 h 2380521"/>
              <a:gd name="connsiteX4218" fmla="*/ 2141827 w 8023328"/>
              <a:gd name="connsiteY4218" fmla="*/ 155517 h 2380521"/>
              <a:gd name="connsiteX4219" fmla="*/ 2155683 w 8023328"/>
              <a:gd name="connsiteY4219" fmla="*/ 141661 h 2380521"/>
              <a:gd name="connsiteX4220" fmla="*/ 2084851 w 8023328"/>
              <a:gd name="connsiteY4220" fmla="*/ 141661 h 2380521"/>
              <a:gd name="connsiteX4221" fmla="*/ 2097249 w 8023328"/>
              <a:gd name="connsiteY4221" fmla="*/ 155517 h 2380521"/>
              <a:gd name="connsiteX4222" fmla="*/ 2084851 w 8023328"/>
              <a:gd name="connsiteY4222" fmla="*/ 167915 h 2380521"/>
              <a:gd name="connsiteX4223" fmla="*/ 2070995 w 8023328"/>
              <a:gd name="connsiteY4223" fmla="*/ 155517 h 2380521"/>
              <a:gd name="connsiteX4224" fmla="*/ 2084851 w 8023328"/>
              <a:gd name="connsiteY4224" fmla="*/ 141661 h 2380521"/>
              <a:gd name="connsiteX4225" fmla="*/ 2011835 w 8023328"/>
              <a:gd name="connsiteY4225" fmla="*/ 141661 h 2380521"/>
              <a:gd name="connsiteX4226" fmla="*/ 2026421 w 8023328"/>
              <a:gd name="connsiteY4226" fmla="*/ 155517 h 2380521"/>
              <a:gd name="connsiteX4227" fmla="*/ 2011835 w 8023328"/>
              <a:gd name="connsiteY4227" fmla="*/ 167915 h 2380521"/>
              <a:gd name="connsiteX4228" fmla="*/ 2000168 w 8023328"/>
              <a:gd name="connsiteY4228" fmla="*/ 155517 h 2380521"/>
              <a:gd name="connsiteX4229" fmla="*/ 2011835 w 8023328"/>
              <a:gd name="connsiteY4229" fmla="*/ 141661 h 2380521"/>
              <a:gd name="connsiteX4230" fmla="*/ 1938365 w 8023328"/>
              <a:gd name="connsiteY4230" fmla="*/ 141661 h 2380521"/>
              <a:gd name="connsiteX4231" fmla="*/ 1952222 w 8023328"/>
              <a:gd name="connsiteY4231" fmla="*/ 155517 h 2380521"/>
              <a:gd name="connsiteX4232" fmla="*/ 1938365 w 8023328"/>
              <a:gd name="connsiteY4232" fmla="*/ 167915 h 2380521"/>
              <a:gd name="connsiteX4233" fmla="*/ 1925971 w 8023328"/>
              <a:gd name="connsiteY4233" fmla="*/ 155517 h 2380521"/>
              <a:gd name="connsiteX4234" fmla="*/ 1938365 w 8023328"/>
              <a:gd name="connsiteY4234" fmla="*/ 141661 h 2380521"/>
              <a:gd name="connsiteX4235" fmla="*/ 1869922 w 8023328"/>
              <a:gd name="connsiteY4235" fmla="*/ 141661 h 2380521"/>
              <a:gd name="connsiteX4236" fmla="*/ 1884712 w 8023328"/>
              <a:gd name="connsiteY4236" fmla="*/ 155517 h 2380521"/>
              <a:gd name="connsiteX4237" fmla="*/ 1869922 w 8023328"/>
              <a:gd name="connsiteY4237" fmla="*/ 167915 h 2380521"/>
              <a:gd name="connsiteX4238" fmla="*/ 1855131 w 8023328"/>
              <a:gd name="connsiteY4238" fmla="*/ 155517 h 2380521"/>
              <a:gd name="connsiteX4239" fmla="*/ 1869922 w 8023328"/>
              <a:gd name="connsiteY4239" fmla="*/ 141661 h 2380521"/>
              <a:gd name="connsiteX4240" fmla="*/ 1799087 w 8023328"/>
              <a:gd name="connsiteY4240" fmla="*/ 141661 h 2380521"/>
              <a:gd name="connsiteX4241" fmla="*/ 1813879 w 8023328"/>
              <a:gd name="connsiteY4241" fmla="*/ 155517 h 2380521"/>
              <a:gd name="connsiteX4242" fmla="*/ 1799087 w 8023328"/>
              <a:gd name="connsiteY4242" fmla="*/ 167915 h 2380521"/>
              <a:gd name="connsiteX4243" fmla="*/ 1784303 w 8023328"/>
              <a:gd name="connsiteY4243" fmla="*/ 155517 h 2380521"/>
              <a:gd name="connsiteX4244" fmla="*/ 1799087 w 8023328"/>
              <a:gd name="connsiteY4244" fmla="*/ 141661 h 2380521"/>
              <a:gd name="connsiteX4245" fmla="*/ 1728262 w 8023328"/>
              <a:gd name="connsiteY4245" fmla="*/ 141661 h 2380521"/>
              <a:gd name="connsiteX4246" fmla="*/ 1743052 w 8023328"/>
              <a:gd name="connsiteY4246" fmla="*/ 155517 h 2380521"/>
              <a:gd name="connsiteX4247" fmla="*/ 1728262 w 8023328"/>
              <a:gd name="connsiteY4247" fmla="*/ 167915 h 2380521"/>
              <a:gd name="connsiteX4248" fmla="*/ 1713474 w 8023328"/>
              <a:gd name="connsiteY4248" fmla="*/ 155517 h 2380521"/>
              <a:gd name="connsiteX4249" fmla="*/ 1728262 w 8023328"/>
              <a:gd name="connsiteY4249" fmla="*/ 141661 h 2380521"/>
              <a:gd name="connsiteX4250" fmla="*/ 1656501 w 8023328"/>
              <a:gd name="connsiteY4250" fmla="*/ 141661 h 2380521"/>
              <a:gd name="connsiteX4251" fmla="*/ 1668900 w 8023328"/>
              <a:gd name="connsiteY4251" fmla="*/ 156450 h 2380521"/>
              <a:gd name="connsiteX4252" fmla="*/ 1656501 w 8023328"/>
              <a:gd name="connsiteY4252" fmla="*/ 171239 h 2380521"/>
              <a:gd name="connsiteX4253" fmla="*/ 1642655 w 8023328"/>
              <a:gd name="connsiteY4253" fmla="*/ 156450 h 2380521"/>
              <a:gd name="connsiteX4254" fmla="*/ 1656501 w 8023328"/>
              <a:gd name="connsiteY4254" fmla="*/ 141661 h 2380521"/>
              <a:gd name="connsiteX4255" fmla="*/ 1582299 w 8023328"/>
              <a:gd name="connsiteY4255" fmla="*/ 141661 h 2380521"/>
              <a:gd name="connsiteX4256" fmla="*/ 1594704 w 8023328"/>
              <a:gd name="connsiteY4256" fmla="*/ 156450 h 2380521"/>
              <a:gd name="connsiteX4257" fmla="*/ 1582299 w 8023328"/>
              <a:gd name="connsiteY4257" fmla="*/ 171239 h 2380521"/>
              <a:gd name="connsiteX4258" fmla="*/ 1568444 w 8023328"/>
              <a:gd name="connsiteY4258" fmla="*/ 156450 h 2380521"/>
              <a:gd name="connsiteX4259" fmla="*/ 1582299 w 8023328"/>
              <a:gd name="connsiteY4259" fmla="*/ 141661 h 2380521"/>
              <a:gd name="connsiteX4260" fmla="*/ 1512199 w 8023328"/>
              <a:gd name="connsiteY4260" fmla="*/ 141661 h 2380521"/>
              <a:gd name="connsiteX4261" fmla="*/ 1523867 w 8023328"/>
              <a:gd name="connsiteY4261" fmla="*/ 156450 h 2380521"/>
              <a:gd name="connsiteX4262" fmla="*/ 1512199 w 8023328"/>
              <a:gd name="connsiteY4262" fmla="*/ 171239 h 2380521"/>
              <a:gd name="connsiteX4263" fmla="*/ 1497612 w 8023328"/>
              <a:gd name="connsiteY4263" fmla="*/ 156450 h 2380521"/>
              <a:gd name="connsiteX4264" fmla="*/ 1512199 w 8023328"/>
              <a:gd name="connsiteY4264" fmla="*/ 141661 h 2380521"/>
              <a:gd name="connsiteX4265" fmla="*/ 1439173 w 8023328"/>
              <a:gd name="connsiteY4265" fmla="*/ 141661 h 2380521"/>
              <a:gd name="connsiteX4266" fmla="*/ 1453026 w 8023328"/>
              <a:gd name="connsiteY4266" fmla="*/ 156450 h 2380521"/>
              <a:gd name="connsiteX4267" fmla="*/ 1439173 w 8023328"/>
              <a:gd name="connsiteY4267" fmla="*/ 171239 h 2380521"/>
              <a:gd name="connsiteX4268" fmla="*/ 1426777 w 8023328"/>
              <a:gd name="connsiteY4268" fmla="*/ 156450 h 2380521"/>
              <a:gd name="connsiteX4269" fmla="*/ 1439173 w 8023328"/>
              <a:gd name="connsiteY4269" fmla="*/ 141661 h 2380521"/>
              <a:gd name="connsiteX4270" fmla="*/ 1368349 w 8023328"/>
              <a:gd name="connsiteY4270" fmla="*/ 141661 h 2380521"/>
              <a:gd name="connsiteX4271" fmla="*/ 1382203 w 8023328"/>
              <a:gd name="connsiteY4271" fmla="*/ 156450 h 2380521"/>
              <a:gd name="connsiteX4272" fmla="*/ 1368349 w 8023328"/>
              <a:gd name="connsiteY4272" fmla="*/ 171239 h 2380521"/>
              <a:gd name="connsiteX4273" fmla="*/ 1355953 w 8023328"/>
              <a:gd name="connsiteY4273" fmla="*/ 156450 h 2380521"/>
              <a:gd name="connsiteX4274" fmla="*/ 1368349 w 8023328"/>
              <a:gd name="connsiteY4274" fmla="*/ 141661 h 2380521"/>
              <a:gd name="connsiteX4275" fmla="*/ 1297520 w 8023328"/>
              <a:gd name="connsiteY4275" fmla="*/ 141661 h 2380521"/>
              <a:gd name="connsiteX4276" fmla="*/ 1311374 w 8023328"/>
              <a:gd name="connsiteY4276" fmla="*/ 156450 h 2380521"/>
              <a:gd name="connsiteX4277" fmla="*/ 1297520 w 8023328"/>
              <a:gd name="connsiteY4277" fmla="*/ 171239 h 2380521"/>
              <a:gd name="connsiteX4278" fmla="*/ 1285121 w 8023328"/>
              <a:gd name="connsiteY4278" fmla="*/ 156450 h 2380521"/>
              <a:gd name="connsiteX4279" fmla="*/ 1297520 w 8023328"/>
              <a:gd name="connsiteY4279" fmla="*/ 141661 h 2380521"/>
              <a:gd name="connsiteX4280" fmla="*/ 2796538 w 8023328"/>
              <a:gd name="connsiteY4280" fmla="*/ 70831 h 2380521"/>
              <a:gd name="connsiteX4281" fmla="*/ 2808940 w 8023328"/>
              <a:gd name="connsiteY4281" fmla="*/ 84687 h 2380521"/>
              <a:gd name="connsiteX4282" fmla="*/ 2796538 w 8023328"/>
              <a:gd name="connsiteY4282" fmla="*/ 97085 h 2380521"/>
              <a:gd name="connsiteX4283" fmla="*/ 2782683 w 8023328"/>
              <a:gd name="connsiteY4283" fmla="*/ 84687 h 2380521"/>
              <a:gd name="connsiteX4284" fmla="*/ 2796538 w 8023328"/>
              <a:gd name="connsiteY4284" fmla="*/ 70831 h 2380521"/>
              <a:gd name="connsiteX4285" fmla="*/ 2725703 w 8023328"/>
              <a:gd name="connsiteY4285" fmla="*/ 70831 h 2380521"/>
              <a:gd name="connsiteX4286" fmla="*/ 2738105 w 8023328"/>
              <a:gd name="connsiteY4286" fmla="*/ 84687 h 2380521"/>
              <a:gd name="connsiteX4287" fmla="*/ 2725703 w 8023328"/>
              <a:gd name="connsiteY4287" fmla="*/ 97085 h 2380521"/>
              <a:gd name="connsiteX4288" fmla="*/ 2711852 w 8023328"/>
              <a:gd name="connsiteY4288" fmla="*/ 84687 h 2380521"/>
              <a:gd name="connsiteX4289" fmla="*/ 2725703 w 8023328"/>
              <a:gd name="connsiteY4289" fmla="*/ 70831 h 2380521"/>
              <a:gd name="connsiteX4290" fmla="*/ 2653420 w 8023328"/>
              <a:gd name="connsiteY4290" fmla="*/ 70831 h 2380521"/>
              <a:gd name="connsiteX4291" fmla="*/ 2667273 w 8023328"/>
              <a:gd name="connsiteY4291" fmla="*/ 84687 h 2380521"/>
              <a:gd name="connsiteX4292" fmla="*/ 2653420 w 8023328"/>
              <a:gd name="connsiteY4292" fmla="*/ 97085 h 2380521"/>
              <a:gd name="connsiteX4293" fmla="*/ 2641021 w 8023328"/>
              <a:gd name="connsiteY4293" fmla="*/ 84687 h 2380521"/>
              <a:gd name="connsiteX4294" fmla="*/ 2653420 w 8023328"/>
              <a:gd name="connsiteY4294" fmla="*/ 70831 h 2380521"/>
              <a:gd name="connsiteX4295" fmla="*/ 2582586 w 8023328"/>
              <a:gd name="connsiteY4295" fmla="*/ 70831 h 2380521"/>
              <a:gd name="connsiteX4296" fmla="*/ 2596442 w 8023328"/>
              <a:gd name="connsiteY4296" fmla="*/ 84687 h 2380521"/>
              <a:gd name="connsiteX4297" fmla="*/ 2582586 w 8023328"/>
              <a:gd name="connsiteY4297" fmla="*/ 97085 h 2380521"/>
              <a:gd name="connsiteX4298" fmla="*/ 2570189 w 8023328"/>
              <a:gd name="connsiteY4298" fmla="*/ 84687 h 2380521"/>
              <a:gd name="connsiteX4299" fmla="*/ 2582586 w 8023328"/>
              <a:gd name="connsiteY4299" fmla="*/ 70831 h 2380521"/>
              <a:gd name="connsiteX4300" fmla="*/ 2511034 w 8023328"/>
              <a:gd name="connsiteY4300" fmla="*/ 70831 h 2380521"/>
              <a:gd name="connsiteX4301" fmla="*/ 2525616 w 8023328"/>
              <a:gd name="connsiteY4301" fmla="*/ 84687 h 2380521"/>
              <a:gd name="connsiteX4302" fmla="*/ 2511034 w 8023328"/>
              <a:gd name="connsiteY4302" fmla="*/ 97085 h 2380521"/>
              <a:gd name="connsiteX4303" fmla="*/ 2499364 w 8023328"/>
              <a:gd name="connsiteY4303" fmla="*/ 84687 h 2380521"/>
              <a:gd name="connsiteX4304" fmla="*/ 2511034 w 8023328"/>
              <a:gd name="connsiteY4304" fmla="*/ 70831 h 2380521"/>
              <a:gd name="connsiteX4305" fmla="*/ 2439946 w 8023328"/>
              <a:gd name="connsiteY4305" fmla="*/ 70831 h 2380521"/>
              <a:gd name="connsiteX4306" fmla="*/ 2454737 w 8023328"/>
              <a:gd name="connsiteY4306" fmla="*/ 84687 h 2380521"/>
              <a:gd name="connsiteX4307" fmla="*/ 2439946 w 8023328"/>
              <a:gd name="connsiteY4307" fmla="*/ 97085 h 2380521"/>
              <a:gd name="connsiteX4308" fmla="*/ 2425159 w 8023328"/>
              <a:gd name="connsiteY4308" fmla="*/ 84687 h 2380521"/>
              <a:gd name="connsiteX4309" fmla="*/ 2439946 w 8023328"/>
              <a:gd name="connsiteY4309" fmla="*/ 70831 h 2380521"/>
              <a:gd name="connsiteX4310" fmla="*/ 2369114 w 8023328"/>
              <a:gd name="connsiteY4310" fmla="*/ 70831 h 2380521"/>
              <a:gd name="connsiteX4311" fmla="*/ 2383900 w 8023328"/>
              <a:gd name="connsiteY4311" fmla="*/ 84687 h 2380521"/>
              <a:gd name="connsiteX4312" fmla="*/ 2369114 w 8023328"/>
              <a:gd name="connsiteY4312" fmla="*/ 97085 h 2380521"/>
              <a:gd name="connsiteX4313" fmla="*/ 2354323 w 8023328"/>
              <a:gd name="connsiteY4313" fmla="*/ 84687 h 2380521"/>
              <a:gd name="connsiteX4314" fmla="*/ 2369114 w 8023328"/>
              <a:gd name="connsiteY4314" fmla="*/ 70831 h 2380521"/>
              <a:gd name="connsiteX4315" fmla="*/ 2298283 w 8023328"/>
              <a:gd name="connsiteY4315" fmla="*/ 70831 h 2380521"/>
              <a:gd name="connsiteX4316" fmla="*/ 2313070 w 8023328"/>
              <a:gd name="connsiteY4316" fmla="*/ 84687 h 2380521"/>
              <a:gd name="connsiteX4317" fmla="*/ 2298283 w 8023328"/>
              <a:gd name="connsiteY4317" fmla="*/ 97085 h 2380521"/>
              <a:gd name="connsiteX4318" fmla="*/ 2283493 w 8023328"/>
              <a:gd name="connsiteY4318" fmla="*/ 84687 h 2380521"/>
              <a:gd name="connsiteX4319" fmla="*/ 2298283 w 8023328"/>
              <a:gd name="connsiteY4319" fmla="*/ 70831 h 2380521"/>
              <a:gd name="connsiteX4320" fmla="*/ 2226517 w 8023328"/>
              <a:gd name="connsiteY4320" fmla="*/ 70831 h 2380521"/>
              <a:gd name="connsiteX4321" fmla="*/ 2238916 w 8023328"/>
              <a:gd name="connsiteY4321" fmla="*/ 84687 h 2380521"/>
              <a:gd name="connsiteX4322" fmla="*/ 2226517 w 8023328"/>
              <a:gd name="connsiteY4322" fmla="*/ 97085 h 2380521"/>
              <a:gd name="connsiteX4323" fmla="*/ 2212659 w 8023328"/>
              <a:gd name="connsiteY4323" fmla="*/ 84687 h 2380521"/>
              <a:gd name="connsiteX4324" fmla="*/ 2226517 w 8023328"/>
              <a:gd name="connsiteY4324" fmla="*/ 70831 h 2380521"/>
              <a:gd name="connsiteX4325" fmla="*/ 2155683 w 8023328"/>
              <a:gd name="connsiteY4325" fmla="*/ 70831 h 2380521"/>
              <a:gd name="connsiteX4326" fmla="*/ 2168084 w 8023328"/>
              <a:gd name="connsiteY4326" fmla="*/ 84687 h 2380521"/>
              <a:gd name="connsiteX4327" fmla="*/ 2155683 w 8023328"/>
              <a:gd name="connsiteY4327" fmla="*/ 97085 h 2380521"/>
              <a:gd name="connsiteX4328" fmla="*/ 2141827 w 8023328"/>
              <a:gd name="connsiteY4328" fmla="*/ 84687 h 2380521"/>
              <a:gd name="connsiteX4329" fmla="*/ 2155683 w 8023328"/>
              <a:gd name="connsiteY4329" fmla="*/ 70831 h 2380521"/>
              <a:gd name="connsiteX4330" fmla="*/ 2083393 w 8023328"/>
              <a:gd name="connsiteY4330" fmla="*/ 70831 h 2380521"/>
              <a:gd name="connsiteX4331" fmla="*/ 2097249 w 8023328"/>
              <a:gd name="connsiteY4331" fmla="*/ 84687 h 2380521"/>
              <a:gd name="connsiteX4332" fmla="*/ 2083393 w 8023328"/>
              <a:gd name="connsiteY4332" fmla="*/ 97085 h 2380521"/>
              <a:gd name="connsiteX4333" fmla="*/ 2070995 w 8023328"/>
              <a:gd name="connsiteY4333" fmla="*/ 84687 h 2380521"/>
              <a:gd name="connsiteX4334" fmla="*/ 2083393 w 8023328"/>
              <a:gd name="connsiteY4334" fmla="*/ 70831 h 2380521"/>
              <a:gd name="connsiteX4335" fmla="*/ 2011835 w 8023328"/>
              <a:gd name="connsiteY4335" fmla="*/ 70831 h 2380521"/>
              <a:gd name="connsiteX4336" fmla="*/ 2026421 w 8023328"/>
              <a:gd name="connsiteY4336" fmla="*/ 84687 h 2380521"/>
              <a:gd name="connsiteX4337" fmla="*/ 2011835 w 8023328"/>
              <a:gd name="connsiteY4337" fmla="*/ 97085 h 2380521"/>
              <a:gd name="connsiteX4338" fmla="*/ 2000168 w 8023328"/>
              <a:gd name="connsiteY4338" fmla="*/ 84687 h 2380521"/>
              <a:gd name="connsiteX4339" fmla="*/ 2011835 w 8023328"/>
              <a:gd name="connsiteY4339" fmla="*/ 70831 h 2380521"/>
              <a:gd name="connsiteX4340" fmla="*/ 1938365 w 8023328"/>
              <a:gd name="connsiteY4340" fmla="*/ 70831 h 2380521"/>
              <a:gd name="connsiteX4341" fmla="*/ 1952222 w 8023328"/>
              <a:gd name="connsiteY4341" fmla="*/ 84687 h 2380521"/>
              <a:gd name="connsiteX4342" fmla="*/ 1938365 w 8023328"/>
              <a:gd name="connsiteY4342" fmla="*/ 97085 h 2380521"/>
              <a:gd name="connsiteX4343" fmla="*/ 1925971 w 8023328"/>
              <a:gd name="connsiteY4343" fmla="*/ 84687 h 2380521"/>
              <a:gd name="connsiteX4344" fmla="*/ 1938365 w 8023328"/>
              <a:gd name="connsiteY4344" fmla="*/ 70831 h 2380521"/>
              <a:gd name="connsiteX4345" fmla="*/ 1869922 w 8023328"/>
              <a:gd name="connsiteY4345" fmla="*/ 70831 h 2380521"/>
              <a:gd name="connsiteX4346" fmla="*/ 1884712 w 8023328"/>
              <a:gd name="connsiteY4346" fmla="*/ 84687 h 2380521"/>
              <a:gd name="connsiteX4347" fmla="*/ 1869922 w 8023328"/>
              <a:gd name="connsiteY4347" fmla="*/ 97085 h 2380521"/>
              <a:gd name="connsiteX4348" fmla="*/ 1855131 w 8023328"/>
              <a:gd name="connsiteY4348" fmla="*/ 84687 h 2380521"/>
              <a:gd name="connsiteX4349" fmla="*/ 1869922 w 8023328"/>
              <a:gd name="connsiteY4349" fmla="*/ 70831 h 2380521"/>
              <a:gd name="connsiteX4350" fmla="*/ 1799087 w 8023328"/>
              <a:gd name="connsiteY4350" fmla="*/ 70831 h 2380521"/>
              <a:gd name="connsiteX4351" fmla="*/ 1813879 w 8023328"/>
              <a:gd name="connsiteY4351" fmla="*/ 84687 h 2380521"/>
              <a:gd name="connsiteX4352" fmla="*/ 1799087 w 8023328"/>
              <a:gd name="connsiteY4352" fmla="*/ 97085 h 2380521"/>
              <a:gd name="connsiteX4353" fmla="*/ 1784303 w 8023328"/>
              <a:gd name="connsiteY4353" fmla="*/ 84687 h 2380521"/>
              <a:gd name="connsiteX4354" fmla="*/ 1799087 w 8023328"/>
              <a:gd name="connsiteY4354" fmla="*/ 70831 h 2380521"/>
              <a:gd name="connsiteX4355" fmla="*/ 1728262 w 8023328"/>
              <a:gd name="connsiteY4355" fmla="*/ 70831 h 2380521"/>
              <a:gd name="connsiteX4356" fmla="*/ 1743052 w 8023328"/>
              <a:gd name="connsiteY4356" fmla="*/ 84687 h 2380521"/>
              <a:gd name="connsiteX4357" fmla="*/ 1728262 w 8023328"/>
              <a:gd name="connsiteY4357" fmla="*/ 97085 h 2380521"/>
              <a:gd name="connsiteX4358" fmla="*/ 1713474 w 8023328"/>
              <a:gd name="connsiteY4358" fmla="*/ 84687 h 2380521"/>
              <a:gd name="connsiteX4359" fmla="*/ 1728262 w 8023328"/>
              <a:gd name="connsiteY4359" fmla="*/ 70831 h 2380521"/>
              <a:gd name="connsiteX4360" fmla="*/ 1656501 w 8023328"/>
              <a:gd name="connsiteY4360" fmla="*/ 70831 h 2380521"/>
              <a:gd name="connsiteX4361" fmla="*/ 1668900 w 8023328"/>
              <a:gd name="connsiteY4361" fmla="*/ 84687 h 2380521"/>
              <a:gd name="connsiteX4362" fmla="*/ 1656501 w 8023328"/>
              <a:gd name="connsiteY4362" fmla="*/ 97085 h 2380521"/>
              <a:gd name="connsiteX4363" fmla="*/ 1642655 w 8023328"/>
              <a:gd name="connsiteY4363" fmla="*/ 84687 h 2380521"/>
              <a:gd name="connsiteX4364" fmla="*/ 1656501 w 8023328"/>
              <a:gd name="connsiteY4364" fmla="*/ 70831 h 2380521"/>
              <a:gd name="connsiteX4365" fmla="*/ 1582299 w 8023328"/>
              <a:gd name="connsiteY4365" fmla="*/ 70831 h 2380521"/>
              <a:gd name="connsiteX4366" fmla="*/ 1594704 w 8023328"/>
              <a:gd name="connsiteY4366" fmla="*/ 84687 h 2380521"/>
              <a:gd name="connsiteX4367" fmla="*/ 1582299 w 8023328"/>
              <a:gd name="connsiteY4367" fmla="*/ 97085 h 2380521"/>
              <a:gd name="connsiteX4368" fmla="*/ 1568444 w 8023328"/>
              <a:gd name="connsiteY4368" fmla="*/ 84687 h 2380521"/>
              <a:gd name="connsiteX4369" fmla="*/ 1582299 w 8023328"/>
              <a:gd name="connsiteY4369" fmla="*/ 70831 h 2380521"/>
              <a:gd name="connsiteX4370" fmla="*/ 2796538 w 8023328"/>
              <a:gd name="connsiteY4370" fmla="*/ 0 h 2380521"/>
              <a:gd name="connsiteX4371" fmla="*/ 2808940 w 8023328"/>
              <a:gd name="connsiteY4371" fmla="*/ 12397 h 2380521"/>
              <a:gd name="connsiteX4372" fmla="*/ 2796538 w 8023328"/>
              <a:gd name="connsiteY4372" fmla="*/ 26254 h 2380521"/>
              <a:gd name="connsiteX4373" fmla="*/ 2782683 w 8023328"/>
              <a:gd name="connsiteY4373" fmla="*/ 12397 h 2380521"/>
              <a:gd name="connsiteX4374" fmla="*/ 2796538 w 8023328"/>
              <a:gd name="connsiteY4374" fmla="*/ 0 h 2380521"/>
              <a:gd name="connsiteX4375" fmla="*/ 2725703 w 8023328"/>
              <a:gd name="connsiteY4375" fmla="*/ 0 h 2380521"/>
              <a:gd name="connsiteX4376" fmla="*/ 2738105 w 8023328"/>
              <a:gd name="connsiteY4376" fmla="*/ 12397 h 2380521"/>
              <a:gd name="connsiteX4377" fmla="*/ 2725703 w 8023328"/>
              <a:gd name="connsiteY4377" fmla="*/ 26254 h 2380521"/>
              <a:gd name="connsiteX4378" fmla="*/ 2711852 w 8023328"/>
              <a:gd name="connsiteY4378" fmla="*/ 12397 h 2380521"/>
              <a:gd name="connsiteX4379" fmla="*/ 2725703 w 8023328"/>
              <a:gd name="connsiteY4379" fmla="*/ 0 h 2380521"/>
              <a:gd name="connsiteX4380" fmla="*/ 2653420 w 8023328"/>
              <a:gd name="connsiteY4380" fmla="*/ 0 h 2380521"/>
              <a:gd name="connsiteX4381" fmla="*/ 2667273 w 8023328"/>
              <a:gd name="connsiteY4381" fmla="*/ 12397 h 2380521"/>
              <a:gd name="connsiteX4382" fmla="*/ 2653420 w 8023328"/>
              <a:gd name="connsiteY4382" fmla="*/ 26254 h 2380521"/>
              <a:gd name="connsiteX4383" fmla="*/ 2641021 w 8023328"/>
              <a:gd name="connsiteY4383" fmla="*/ 12397 h 2380521"/>
              <a:gd name="connsiteX4384" fmla="*/ 2653420 w 8023328"/>
              <a:gd name="connsiteY4384" fmla="*/ 0 h 2380521"/>
              <a:gd name="connsiteX4385" fmla="*/ 2582586 w 8023328"/>
              <a:gd name="connsiteY4385" fmla="*/ 0 h 2380521"/>
              <a:gd name="connsiteX4386" fmla="*/ 2596442 w 8023328"/>
              <a:gd name="connsiteY4386" fmla="*/ 12397 h 2380521"/>
              <a:gd name="connsiteX4387" fmla="*/ 2582586 w 8023328"/>
              <a:gd name="connsiteY4387" fmla="*/ 26254 h 2380521"/>
              <a:gd name="connsiteX4388" fmla="*/ 2570189 w 8023328"/>
              <a:gd name="connsiteY4388" fmla="*/ 12397 h 2380521"/>
              <a:gd name="connsiteX4389" fmla="*/ 2582586 w 8023328"/>
              <a:gd name="connsiteY4389" fmla="*/ 0 h 2380521"/>
              <a:gd name="connsiteX4390" fmla="*/ 2511034 w 8023328"/>
              <a:gd name="connsiteY4390" fmla="*/ 0 h 2380521"/>
              <a:gd name="connsiteX4391" fmla="*/ 2525616 w 8023328"/>
              <a:gd name="connsiteY4391" fmla="*/ 12397 h 2380521"/>
              <a:gd name="connsiteX4392" fmla="*/ 2511034 w 8023328"/>
              <a:gd name="connsiteY4392" fmla="*/ 26254 h 2380521"/>
              <a:gd name="connsiteX4393" fmla="*/ 2499364 w 8023328"/>
              <a:gd name="connsiteY4393" fmla="*/ 12397 h 2380521"/>
              <a:gd name="connsiteX4394" fmla="*/ 2511034 w 8023328"/>
              <a:gd name="connsiteY4394" fmla="*/ 0 h 2380521"/>
              <a:gd name="connsiteX4395" fmla="*/ 2439946 w 8023328"/>
              <a:gd name="connsiteY4395" fmla="*/ 0 h 2380521"/>
              <a:gd name="connsiteX4396" fmla="*/ 2454737 w 8023328"/>
              <a:gd name="connsiteY4396" fmla="*/ 12397 h 2380521"/>
              <a:gd name="connsiteX4397" fmla="*/ 2439946 w 8023328"/>
              <a:gd name="connsiteY4397" fmla="*/ 26254 h 2380521"/>
              <a:gd name="connsiteX4398" fmla="*/ 2425159 w 8023328"/>
              <a:gd name="connsiteY4398" fmla="*/ 12397 h 2380521"/>
              <a:gd name="connsiteX4399" fmla="*/ 2439946 w 8023328"/>
              <a:gd name="connsiteY4399" fmla="*/ 0 h 2380521"/>
              <a:gd name="connsiteX4400" fmla="*/ 2369114 w 8023328"/>
              <a:gd name="connsiteY4400" fmla="*/ 0 h 2380521"/>
              <a:gd name="connsiteX4401" fmla="*/ 2383900 w 8023328"/>
              <a:gd name="connsiteY4401" fmla="*/ 12397 h 2380521"/>
              <a:gd name="connsiteX4402" fmla="*/ 2369114 w 8023328"/>
              <a:gd name="connsiteY4402" fmla="*/ 26254 h 2380521"/>
              <a:gd name="connsiteX4403" fmla="*/ 2354323 w 8023328"/>
              <a:gd name="connsiteY4403" fmla="*/ 12397 h 2380521"/>
              <a:gd name="connsiteX4404" fmla="*/ 2369114 w 8023328"/>
              <a:gd name="connsiteY4404" fmla="*/ 0 h 2380521"/>
              <a:gd name="connsiteX4405" fmla="*/ 2298283 w 8023328"/>
              <a:gd name="connsiteY4405" fmla="*/ 0 h 2380521"/>
              <a:gd name="connsiteX4406" fmla="*/ 2313070 w 8023328"/>
              <a:gd name="connsiteY4406" fmla="*/ 12397 h 2380521"/>
              <a:gd name="connsiteX4407" fmla="*/ 2298283 w 8023328"/>
              <a:gd name="connsiteY4407" fmla="*/ 26254 h 2380521"/>
              <a:gd name="connsiteX4408" fmla="*/ 2283493 w 8023328"/>
              <a:gd name="connsiteY4408" fmla="*/ 12397 h 2380521"/>
              <a:gd name="connsiteX4409" fmla="*/ 2298283 w 8023328"/>
              <a:gd name="connsiteY4409" fmla="*/ 0 h 2380521"/>
              <a:gd name="connsiteX4410" fmla="*/ 2226517 w 8023328"/>
              <a:gd name="connsiteY4410" fmla="*/ 0 h 2380521"/>
              <a:gd name="connsiteX4411" fmla="*/ 2238916 w 8023328"/>
              <a:gd name="connsiteY4411" fmla="*/ 13856 h 2380521"/>
              <a:gd name="connsiteX4412" fmla="*/ 2226517 w 8023328"/>
              <a:gd name="connsiteY4412" fmla="*/ 26254 h 2380521"/>
              <a:gd name="connsiteX4413" fmla="*/ 2212659 w 8023328"/>
              <a:gd name="connsiteY4413" fmla="*/ 13856 h 2380521"/>
              <a:gd name="connsiteX4414" fmla="*/ 2226517 w 8023328"/>
              <a:gd name="connsiteY4414" fmla="*/ 0 h 2380521"/>
              <a:gd name="connsiteX4415" fmla="*/ 2155683 w 8023328"/>
              <a:gd name="connsiteY4415" fmla="*/ 0 h 2380521"/>
              <a:gd name="connsiteX4416" fmla="*/ 2168084 w 8023328"/>
              <a:gd name="connsiteY4416" fmla="*/ 13856 h 2380521"/>
              <a:gd name="connsiteX4417" fmla="*/ 2155683 w 8023328"/>
              <a:gd name="connsiteY4417" fmla="*/ 26254 h 2380521"/>
              <a:gd name="connsiteX4418" fmla="*/ 2141827 w 8023328"/>
              <a:gd name="connsiteY4418" fmla="*/ 13856 h 2380521"/>
              <a:gd name="connsiteX4419" fmla="*/ 2155683 w 8023328"/>
              <a:gd name="connsiteY4419" fmla="*/ 0 h 2380521"/>
              <a:gd name="connsiteX4420" fmla="*/ 2083393 w 8023328"/>
              <a:gd name="connsiteY4420" fmla="*/ 0 h 2380521"/>
              <a:gd name="connsiteX4421" fmla="*/ 2097249 w 8023328"/>
              <a:gd name="connsiteY4421" fmla="*/ 13856 h 2380521"/>
              <a:gd name="connsiteX4422" fmla="*/ 2083393 w 8023328"/>
              <a:gd name="connsiteY4422" fmla="*/ 26254 h 2380521"/>
              <a:gd name="connsiteX4423" fmla="*/ 2070995 w 8023328"/>
              <a:gd name="connsiteY4423" fmla="*/ 13856 h 2380521"/>
              <a:gd name="connsiteX4424" fmla="*/ 2083393 w 8023328"/>
              <a:gd name="connsiteY4424" fmla="*/ 0 h 2380521"/>
              <a:gd name="connsiteX4425" fmla="*/ 2011835 w 8023328"/>
              <a:gd name="connsiteY4425" fmla="*/ 0 h 2380521"/>
              <a:gd name="connsiteX4426" fmla="*/ 2026421 w 8023328"/>
              <a:gd name="connsiteY4426" fmla="*/ 13856 h 2380521"/>
              <a:gd name="connsiteX4427" fmla="*/ 2011835 w 8023328"/>
              <a:gd name="connsiteY4427" fmla="*/ 26254 h 2380521"/>
              <a:gd name="connsiteX4428" fmla="*/ 2000168 w 8023328"/>
              <a:gd name="connsiteY4428" fmla="*/ 13856 h 2380521"/>
              <a:gd name="connsiteX4429" fmla="*/ 2011835 w 8023328"/>
              <a:gd name="connsiteY4429" fmla="*/ 0 h 2380521"/>
              <a:gd name="connsiteX4430" fmla="*/ 1938365 w 8023328"/>
              <a:gd name="connsiteY4430" fmla="*/ 0 h 2380521"/>
              <a:gd name="connsiteX4431" fmla="*/ 1952222 w 8023328"/>
              <a:gd name="connsiteY4431" fmla="*/ 13856 h 2380521"/>
              <a:gd name="connsiteX4432" fmla="*/ 1938365 w 8023328"/>
              <a:gd name="connsiteY4432" fmla="*/ 26254 h 2380521"/>
              <a:gd name="connsiteX4433" fmla="*/ 1925971 w 8023328"/>
              <a:gd name="connsiteY4433" fmla="*/ 13856 h 2380521"/>
              <a:gd name="connsiteX4434" fmla="*/ 1938365 w 8023328"/>
              <a:gd name="connsiteY4434" fmla="*/ 0 h 2380521"/>
              <a:gd name="connsiteX4435" fmla="*/ 1869922 w 8023328"/>
              <a:gd name="connsiteY4435" fmla="*/ 0 h 2380521"/>
              <a:gd name="connsiteX4436" fmla="*/ 1884712 w 8023328"/>
              <a:gd name="connsiteY4436" fmla="*/ 13856 h 2380521"/>
              <a:gd name="connsiteX4437" fmla="*/ 1869922 w 8023328"/>
              <a:gd name="connsiteY4437" fmla="*/ 26254 h 2380521"/>
              <a:gd name="connsiteX4438" fmla="*/ 1855131 w 8023328"/>
              <a:gd name="connsiteY4438" fmla="*/ 13856 h 2380521"/>
              <a:gd name="connsiteX4439" fmla="*/ 1869922 w 8023328"/>
              <a:gd name="connsiteY4439" fmla="*/ 0 h 2380521"/>
              <a:gd name="connsiteX4440" fmla="*/ 1799087 w 8023328"/>
              <a:gd name="connsiteY4440" fmla="*/ 0 h 2380521"/>
              <a:gd name="connsiteX4441" fmla="*/ 1813879 w 8023328"/>
              <a:gd name="connsiteY4441" fmla="*/ 13856 h 2380521"/>
              <a:gd name="connsiteX4442" fmla="*/ 1799087 w 8023328"/>
              <a:gd name="connsiteY4442" fmla="*/ 26254 h 2380521"/>
              <a:gd name="connsiteX4443" fmla="*/ 1784303 w 8023328"/>
              <a:gd name="connsiteY4443" fmla="*/ 13856 h 2380521"/>
              <a:gd name="connsiteX4444" fmla="*/ 1799087 w 8023328"/>
              <a:gd name="connsiteY4444" fmla="*/ 0 h 2380521"/>
              <a:gd name="connsiteX4445" fmla="*/ 1728262 w 8023328"/>
              <a:gd name="connsiteY4445" fmla="*/ 0 h 2380521"/>
              <a:gd name="connsiteX4446" fmla="*/ 1743052 w 8023328"/>
              <a:gd name="connsiteY4446" fmla="*/ 13856 h 2380521"/>
              <a:gd name="connsiteX4447" fmla="*/ 1728262 w 8023328"/>
              <a:gd name="connsiteY4447" fmla="*/ 26254 h 2380521"/>
              <a:gd name="connsiteX4448" fmla="*/ 1713474 w 8023328"/>
              <a:gd name="connsiteY4448" fmla="*/ 13856 h 2380521"/>
              <a:gd name="connsiteX4449" fmla="*/ 1728262 w 8023328"/>
              <a:gd name="connsiteY4449" fmla="*/ 0 h 2380521"/>
              <a:gd name="connsiteX4450" fmla="*/ 1656501 w 8023328"/>
              <a:gd name="connsiteY4450" fmla="*/ 0 h 2380521"/>
              <a:gd name="connsiteX4451" fmla="*/ 1668900 w 8023328"/>
              <a:gd name="connsiteY4451" fmla="*/ 13856 h 2380521"/>
              <a:gd name="connsiteX4452" fmla="*/ 1656501 w 8023328"/>
              <a:gd name="connsiteY4452" fmla="*/ 26254 h 2380521"/>
              <a:gd name="connsiteX4453" fmla="*/ 1642655 w 8023328"/>
              <a:gd name="connsiteY4453" fmla="*/ 13856 h 2380521"/>
              <a:gd name="connsiteX4454" fmla="*/ 1656501 w 8023328"/>
              <a:gd name="connsiteY4454" fmla="*/ 0 h 2380521"/>
              <a:gd name="connsiteX4455" fmla="*/ 1582299 w 8023328"/>
              <a:gd name="connsiteY4455" fmla="*/ 0 h 2380521"/>
              <a:gd name="connsiteX4456" fmla="*/ 1594704 w 8023328"/>
              <a:gd name="connsiteY4456" fmla="*/ 13856 h 2380521"/>
              <a:gd name="connsiteX4457" fmla="*/ 1582299 w 8023328"/>
              <a:gd name="connsiteY4457" fmla="*/ 26254 h 2380521"/>
              <a:gd name="connsiteX4458" fmla="*/ 1568444 w 8023328"/>
              <a:gd name="connsiteY4458" fmla="*/ 13856 h 2380521"/>
              <a:gd name="connsiteX4459" fmla="*/ 1582299 w 8023328"/>
              <a:gd name="connsiteY4459" fmla="*/ 0 h 23805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</a:cxnLst>
            <a:rect l="l" t="t" r="r" b="b"/>
            <a:pathLst>
              <a:path w="8023328" h="2380521">
                <a:moveTo>
                  <a:pt x="8010930" y="2354267"/>
                </a:moveTo>
                <a:cubicBezTo>
                  <a:pt x="8018223" y="2354267"/>
                  <a:pt x="8023328" y="2360101"/>
                  <a:pt x="8023328" y="2366665"/>
                </a:cubicBezTo>
                <a:cubicBezTo>
                  <a:pt x="8023328" y="2373958"/>
                  <a:pt x="8018223" y="2380521"/>
                  <a:pt x="8010930" y="2380521"/>
                </a:cubicBezTo>
                <a:cubicBezTo>
                  <a:pt x="8002908" y="2380521"/>
                  <a:pt x="7997074" y="2373958"/>
                  <a:pt x="7997074" y="2366665"/>
                </a:cubicBezTo>
                <a:cubicBezTo>
                  <a:pt x="7997074" y="2360101"/>
                  <a:pt x="8002908" y="2354267"/>
                  <a:pt x="8010930" y="2354267"/>
                </a:cubicBezTo>
                <a:close/>
                <a:moveTo>
                  <a:pt x="7940099" y="2354267"/>
                </a:moveTo>
                <a:cubicBezTo>
                  <a:pt x="7945933" y="2354267"/>
                  <a:pt x="7952497" y="2360101"/>
                  <a:pt x="7952497" y="2366665"/>
                </a:cubicBezTo>
                <a:cubicBezTo>
                  <a:pt x="7952497" y="2373958"/>
                  <a:pt x="7945933" y="2380521"/>
                  <a:pt x="7940099" y="2380521"/>
                </a:cubicBezTo>
                <a:cubicBezTo>
                  <a:pt x="7932077" y="2380521"/>
                  <a:pt x="7926243" y="2373958"/>
                  <a:pt x="7926243" y="2366665"/>
                </a:cubicBezTo>
                <a:cubicBezTo>
                  <a:pt x="7926243" y="2360101"/>
                  <a:pt x="7932077" y="2354267"/>
                  <a:pt x="7940099" y="2354267"/>
                </a:cubicBezTo>
                <a:close/>
                <a:moveTo>
                  <a:pt x="7869269" y="2354267"/>
                </a:moveTo>
                <a:cubicBezTo>
                  <a:pt x="7875833" y="2354267"/>
                  <a:pt x="7881667" y="2360101"/>
                  <a:pt x="7881667" y="2366665"/>
                </a:cubicBezTo>
                <a:cubicBezTo>
                  <a:pt x="7881667" y="2373958"/>
                  <a:pt x="7875833" y="2380521"/>
                  <a:pt x="7869269" y="2380521"/>
                </a:cubicBezTo>
                <a:cubicBezTo>
                  <a:pt x="7861976" y="2380521"/>
                  <a:pt x="7855413" y="2373958"/>
                  <a:pt x="7855413" y="2366665"/>
                </a:cubicBezTo>
                <a:cubicBezTo>
                  <a:pt x="7855413" y="2360101"/>
                  <a:pt x="7861976" y="2354267"/>
                  <a:pt x="7869269" y="2354267"/>
                </a:cubicBezTo>
                <a:close/>
                <a:moveTo>
                  <a:pt x="7796980" y="2354267"/>
                </a:moveTo>
                <a:cubicBezTo>
                  <a:pt x="7805002" y="2354267"/>
                  <a:pt x="7810836" y="2360101"/>
                  <a:pt x="7810836" y="2366665"/>
                </a:cubicBezTo>
                <a:cubicBezTo>
                  <a:pt x="7810836" y="2373958"/>
                  <a:pt x="7805002" y="2380521"/>
                  <a:pt x="7796980" y="2380521"/>
                </a:cubicBezTo>
                <a:cubicBezTo>
                  <a:pt x="7791145" y="2380521"/>
                  <a:pt x="7784582" y="2373958"/>
                  <a:pt x="7784582" y="2366665"/>
                </a:cubicBezTo>
                <a:cubicBezTo>
                  <a:pt x="7784582" y="2360101"/>
                  <a:pt x="7791145" y="2354267"/>
                  <a:pt x="7796980" y="2354267"/>
                </a:cubicBezTo>
                <a:close/>
                <a:moveTo>
                  <a:pt x="8010930" y="2283438"/>
                </a:moveTo>
                <a:cubicBezTo>
                  <a:pt x="8018223" y="2283438"/>
                  <a:pt x="8023328" y="2288543"/>
                  <a:pt x="8023328" y="2295835"/>
                </a:cubicBezTo>
                <a:cubicBezTo>
                  <a:pt x="8023328" y="2303857"/>
                  <a:pt x="8018223" y="2309691"/>
                  <a:pt x="8010930" y="2309691"/>
                </a:cubicBezTo>
                <a:cubicBezTo>
                  <a:pt x="8002908" y="2309691"/>
                  <a:pt x="7997074" y="2303857"/>
                  <a:pt x="7997074" y="2295835"/>
                </a:cubicBezTo>
                <a:cubicBezTo>
                  <a:pt x="7997074" y="2288543"/>
                  <a:pt x="8002908" y="2283438"/>
                  <a:pt x="8010930" y="2283438"/>
                </a:cubicBezTo>
                <a:close/>
                <a:moveTo>
                  <a:pt x="7940099" y="2283438"/>
                </a:moveTo>
                <a:cubicBezTo>
                  <a:pt x="7945933" y="2283438"/>
                  <a:pt x="7952497" y="2288543"/>
                  <a:pt x="7952497" y="2295835"/>
                </a:cubicBezTo>
                <a:cubicBezTo>
                  <a:pt x="7952497" y="2303857"/>
                  <a:pt x="7945933" y="2309691"/>
                  <a:pt x="7940099" y="2309691"/>
                </a:cubicBezTo>
                <a:cubicBezTo>
                  <a:pt x="7932077" y="2309691"/>
                  <a:pt x="7926243" y="2303857"/>
                  <a:pt x="7926243" y="2295835"/>
                </a:cubicBezTo>
                <a:cubicBezTo>
                  <a:pt x="7926243" y="2288543"/>
                  <a:pt x="7932077" y="2283438"/>
                  <a:pt x="7940099" y="2283438"/>
                </a:cubicBezTo>
                <a:close/>
                <a:moveTo>
                  <a:pt x="7869269" y="2283438"/>
                </a:moveTo>
                <a:cubicBezTo>
                  <a:pt x="7875833" y="2283438"/>
                  <a:pt x="7881667" y="2288543"/>
                  <a:pt x="7881667" y="2295835"/>
                </a:cubicBezTo>
                <a:cubicBezTo>
                  <a:pt x="7881667" y="2303857"/>
                  <a:pt x="7875833" y="2309691"/>
                  <a:pt x="7869269" y="2309691"/>
                </a:cubicBezTo>
                <a:cubicBezTo>
                  <a:pt x="7861976" y="2309691"/>
                  <a:pt x="7855413" y="2303857"/>
                  <a:pt x="7855413" y="2295835"/>
                </a:cubicBezTo>
                <a:cubicBezTo>
                  <a:pt x="7855413" y="2288543"/>
                  <a:pt x="7861976" y="2283438"/>
                  <a:pt x="7869269" y="2283438"/>
                </a:cubicBezTo>
                <a:close/>
                <a:moveTo>
                  <a:pt x="7796980" y="2283438"/>
                </a:moveTo>
                <a:cubicBezTo>
                  <a:pt x="7805002" y="2283438"/>
                  <a:pt x="7810836" y="2288543"/>
                  <a:pt x="7810836" y="2295835"/>
                </a:cubicBezTo>
                <a:cubicBezTo>
                  <a:pt x="7810836" y="2303857"/>
                  <a:pt x="7805002" y="2309691"/>
                  <a:pt x="7796980" y="2309691"/>
                </a:cubicBezTo>
                <a:cubicBezTo>
                  <a:pt x="7791145" y="2309691"/>
                  <a:pt x="7784582" y="2303857"/>
                  <a:pt x="7784582" y="2295835"/>
                </a:cubicBezTo>
                <a:cubicBezTo>
                  <a:pt x="7784582" y="2288543"/>
                  <a:pt x="7791145" y="2283438"/>
                  <a:pt x="7796980" y="2283438"/>
                </a:cubicBezTo>
                <a:close/>
                <a:moveTo>
                  <a:pt x="7726151" y="2283438"/>
                </a:moveTo>
                <a:cubicBezTo>
                  <a:pt x="7734173" y="2283438"/>
                  <a:pt x="7740007" y="2288543"/>
                  <a:pt x="7740007" y="2295835"/>
                </a:cubicBezTo>
                <a:cubicBezTo>
                  <a:pt x="7740007" y="2303857"/>
                  <a:pt x="7734173" y="2309691"/>
                  <a:pt x="7726151" y="2309691"/>
                </a:cubicBezTo>
                <a:cubicBezTo>
                  <a:pt x="7718858" y="2309691"/>
                  <a:pt x="7713753" y="2303857"/>
                  <a:pt x="7713753" y="2295835"/>
                </a:cubicBezTo>
                <a:cubicBezTo>
                  <a:pt x="7713753" y="2288543"/>
                  <a:pt x="7718858" y="2283438"/>
                  <a:pt x="7726151" y="2283438"/>
                </a:cubicBezTo>
                <a:close/>
                <a:moveTo>
                  <a:pt x="7940099" y="2209234"/>
                </a:moveTo>
                <a:cubicBezTo>
                  <a:pt x="7945933" y="2209234"/>
                  <a:pt x="7952497" y="2216239"/>
                  <a:pt x="7952497" y="2224022"/>
                </a:cubicBezTo>
                <a:cubicBezTo>
                  <a:pt x="7952497" y="2232584"/>
                  <a:pt x="7945933" y="2238810"/>
                  <a:pt x="7940099" y="2238810"/>
                </a:cubicBezTo>
                <a:cubicBezTo>
                  <a:pt x="7932077" y="2238810"/>
                  <a:pt x="7926243" y="2232584"/>
                  <a:pt x="7926243" y="2224022"/>
                </a:cubicBezTo>
                <a:cubicBezTo>
                  <a:pt x="7926243" y="2216239"/>
                  <a:pt x="7932077" y="2209234"/>
                  <a:pt x="7940099" y="2209234"/>
                </a:cubicBezTo>
                <a:close/>
                <a:moveTo>
                  <a:pt x="7867811" y="2209234"/>
                </a:moveTo>
                <a:cubicBezTo>
                  <a:pt x="7875833" y="2209234"/>
                  <a:pt x="7881667" y="2216239"/>
                  <a:pt x="7881667" y="2224022"/>
                </a:cubicBezTo>
                <a:cubicBezTo>
                  <a:pt x="7881667" y="2232584"/>
                  <a:pt x="7875833" y="2238810"/>
                  <a:pt x="7867811" y="2238810"/>
                </a:cubicBezTo>
                <a:cubicBezTo>
                  <a:pt x="7861976" y="2238810"/>
                  <a:pt x="7855413" y="2232584"/>
                  <a:pt x="7855413" y="2224022"/>
                </a:cubicBezTo>
                <a:cubicBezTo>
                  <a:pt x="7855413" y="2216239"/>
                  <a:pt x="7861976" y="2209234"/>
                  <a:pt x="7867811" y="2209234"/>
                </a:cubicBezTo>
                <a:close/>
                <a:moveTo>
                  <a:pt x="7796980" y="2209234"/>
                </a:moveTo>
                <a:cubicBezTo>
                  <a:pt x="7805002" y="2209234"/>
                  <a:pt x="7810836" y="2216239"/>
                  <a:pt x="7810836" y="2224022"/>
                </a:cubicBezTo>
                <a:cubicBezTo>
                  <a:pt x="7810836" y="2232584"/>
                  <a:pt x="7805002" y="2238810"/>
                  <a:pt x="7796980" y="2238810"/>
                </a:cubicBezTo>
                <a:cubicBezTo>
                  <a:pt x="7791145" y="2238810"/>
                  <a:pt x="7784582" y="2232584"/>
                  <a:pt x="7784582" y="2224022"/>
                </a:cubicBezTo>
                <a:cubicBezTo>
                  <a:pt x="7784582" y="2216239"/>
                  <a:pt x="7791145" y="2209234"/>
                  <a:pt x="7796980" y="2209234"/>
                </a:cubicBezTo>
                <a:close/>
                <a:moveTo>
                  <a:pt x="7726151" y="2209234"/>
                </a:moveTo>
                <a:cubicBezTo>
                  <a:pt x="7734173" y="2209234"/>
                  <a:pt x="7740007" y="2216239"/>
                  <a:pt x="7740007" y="2224022"/>
                </a:cubicBezTo>
                <a:cubicBezTo>
                  <a:pt x="7740007" y="2232584"/>
                  <a:pt x="7734173" y="2238810"/>
                  <a:pt x="7726151" y="2238810"/>
                </a:cubicBezTo>
                <a:cubicBezTo>
                  <a:pt x="7718858" y="2238810"/>
                  <a:pt x="7713753" y="2232584"/>
                  <a:pt x="7713753" y="2224022"/>
                </a:cubicBezTo>
                <a:cubicBezTo>
                  <a:pt x="7713753" y="2216239"/>
                  <a:pt x="7718858" y="2209234"/>
                  <a:pt x="7726151" y="2209234"/>
                </a:cubicBezTo>
                <a:close/>
                <a:moveTo>
                  <a:pt x="7940099" y="2138403"/>
                </a:moveTo>
                <a:cubicBezTo>
                  <a:pt x="7945933" y="2138403"/>
                  <a:pt x="7952497" y="2145408"/>
                  <a:pt x="7952497" y="2153192"/>
                </a:cubicBezTo>
                <a:cubicBezTo>
                  <a:pt x="7952497" y="2161754"/>
                  <a:pt x="7945933" y="2167981"/>
                  <a:pt x="7940099" y="2167981"/>
                </a:cubicBezTo>
                <a:cubicBezTo>
                  <a:pt x="7932077" y="2167981"/>
                  <a:pt x="7926243" y="2161754"/>
                  <a:pt x="7926243" y="2153192"/>
                </a:cubicBezTo>
                <a:cubicBezTo>
                  <a:pt x="7926243" y="2145408"/>
                  <a:pt x="7932077" y="2138403"/>
                  <a:pt x="7940099" y="2138403"/>
                </a:cubicBezTo>
                <a:close/>
                <a:moveTo>
                  <a:pt x="7867811" y="2138403"/>
                </a:moveTo>
                <a:cubicBezTo>
                  <a:pt x="7875833" y="2138403"/>
                  <a:pt x="7881667" y="2145408"/>
                  <a:pt x="7881667" y="2153192"/>
                </a:cubicBezTo>
                <a:cubicBezTo>
                  <a:pt x="7881667" y="2161754"/>
                  <a:pt x="7875833" y="2167981"/>
                  <a:pt x="7867811" y="2167981"/>
                </a:cubicBezTo>
                <a:cubicBezTo>
                  <a:pt x="7861976" y="2167981"/>
                  <a:pt x="7855413" y="2161754"/>
                  <a:pt x="7855413" y="2153192"/>
                </a:cubicBezTo>
                <a:cubicBezTo>
                  <a:pt x="7855413" y="2145408"/>
                  <a:pt x="7861976" y="2138403"/>
                  <a:pt x="7867811" y="2138403"/>
                </a:cubicBezTo>
                <a:close/>
                <a:moveTo>
                  <a:pt x="7796980" y="2138403"/>
                </a:moveTo>
                <a:cubicBezTo>
                  <a:pt x="7805002" y="2138403"/>
                  <a:pt x="7810836" y="2145408"/>
                  <a:pt x="7810836" y="2153192"/>
                </a:cubicBezTo>
                <a:cubicBezTo>
                  <a:pt x="7810836" y="2161754"/>
                  <a:pt x="7805002" y="2167981"/>
                  <a:pt x="7796980" y="2167981"/>
                </a:cubicBezTo>
                <a:cubicBezTo>
                  <a:pt x="7791145" y="2167981"/>
                  <a:pt x="7784582" y="2161754"/>
                  <a:pt x="7784582" y="2153192"/>
                </a:cubicBezTo>
                <a:cubicBezTo>
                  <a:pt x="7784582" y="2145408"/>
                  <a:pt x="7791145" y="2138403"/>
                  <a:pt x="7796980" y="2138403"/>
                </a:cubicBezTo>
                <a:close/>
                <a:moveTo>
                  <a:pt x="7726151" y="2138403"/>
                </a:moveTo>
                <a:cubicBezTo>
                  <a:pt x="7734173" y="2138403"/>
                  <a:pt x="7740007" y="2145408"/>
                  <a:pt x="7740007" y="2153192"/>
                </a:cubicBezTo>
                <a:cubicBezTo>
                  <a:pt x="7740007" y="2161754"/>
                  <a:pt x="7734173" y="2167981"/>
                  <a:pt x="7726151" y="2167981"/>
                </a:cubicBezTo>
                <a:cubicBezTo>
                  <a:pt x="7718858" y="2167981"/>
                  <a:pt x="7713753" y="2161754"/>
                  <a:pt x="7713753" y="2153192"/>
                </a:cubicBezTo>
                <a:cubicBezTo>
                  <a:pt x="7713753" y="2145408"/>
                  <a:pt x="7718858" y="2138403"/>
                  <a:pt x="7726151" y="2138403"/>
                </a:cubicBezTo>
                <a:close/>
                <a:moveTo>
                  <a:pt x="7654337" y="2138403"/>
                </a:moveTo>
                <a:cubicBezTo>
                  <a:pt x="7662899" y="2138403"/>
                  <a:pt x="7669126" y="2145408"/>
                  <a:pt x="7669126" y="2153192"/>
                </a:cubicBezTo>
                <a:cubicBezTo>
                  <a:pt x="7669126" y="2161754"/>
                  <a:pt x="7662899" y="2167981"/>
                  <a:pt x="7654337" y="2167981"/>
                </a:cubicBezTo>
                <a:cubicBezTo>
                  <a:pt x="7645776" y="2167981"/>
                  <a:pt x="7639549" y="2161754"/>
                  <a:pt x="7639549" y="2153192"/>
                </a:cubicBezTo>
                <a:cubicBezTo>
                  <a:pt x="7639549" y="2145408"/>
                  <a:pt x="7645776" y="2138403"/>
                  <a:pt x="7654337" y="2138403"/>
                </a:cubicBezTo>
                <a:close/>
                <a:moveTo>
                  <a:pt x="7867811" y="2067574"/>
                </a:moveTo>
                <a:cubicBezTo>
                  <a:pt x="7875833" y="2067574"/>
                  <a:pt x="7881667" y="2073800"/>
                  <a:pt x="7881667" y="2082362"/>
                </a:cubicBezTo>
                <a:cubicBezTo>
                  <a:pt x="7881667" y="2090924"/>
                  <a:pt x="7875833" y="2097150"/>
                  <a:pt x="7867811" y="2097150"/>
                </a:cubicBezTo>
                <a:cubicBezTo>
                  <a:pt x="7861976" y="2097150"/>
                  <a:pt x="7855413" y="2090924"/>
                  <a:pt x="7855413" y="2082362"/>
                </a:cubicBezTo>
                <a:cubicBezTo>
                  <a:pt x="7855413" y="2073800"/>
                  <a:pt x="7861976" y="2067574"/>
                  <a:pt x="7867811" y="2067574"/>
                </a:cubicBezTo>
                <a:close/>
                <a:moveTo>
                  <a:pt x="7796980" y="2067574"/>
                </a:moveTo>
                <a:cubicBezTo>
                  <a:pt x="7805002" y="2067574"/>
                  <a:pt x="7810836" y="2073800"/>
                  <a:pt x="7810836" y="2082362"/>
                </a:cubicBezTo>
                <a:cubicBezTo>
                  <a:pt x="7810836" y="2090924"/>
                  <a:pt x="7805002" y="2097150"/>
                  <a:pt x="7796980" y="2097150"/>
                </a:cubicBezTo>
                <a:cubicBezTo>
                  <a:pt x="7791145" y="2097150"/>
                  <a:pt x="7784582" y="2090924"/>
                  <a:pt x="7784582" y="2082362"/>
                </a:cubicBezTo>
                <a:cubicBezTo>
                  <a:pt x="7784582" y="2073800"/>
                  <a:pt x="7791145" y="2067574"/>
                  <a:pt x="7796980" y="2067574"/>
                </a:cubicBezTo>
                <a:close/>
                <a:moveTo>
                  <a:pt x="7726151" y="2067574"/>
                </a:moveTo>
                <a:cubicBezTo>
                  <a:pt x="7734173" y="2067574"/>
                  <a:pt x="7740007" y="2073800"/>
                  <a:pt x="7740007" y="2082362"/>
                </a:cubicBezTo>
                <a:cubicBezTo>
                  <a:pt x="7740007" y="2090924"/>
                  <a:pt x="7734173" y="2097150"/>
                  <a:pt x="7726151" y="2097150"/>
                </a:cubicBezTo>
                <a:cubicBezTo>
                  <a:pt x="7718858" y="2097150"/>
                  <a:pt x="7713753" y="2090924"/>
                  <a:pt x="7713753" y="2082362"/>
                </a:cubicBezTo>
                <a:cubicBezTo>
                  <a:pt x="7713753" y="2073800"/>
                  <a:pt x="7718858" y="2067574"/>
                  <a:pt x="7726151" y="2067574"/>
                </a:cubicBezTo>
                <a:close/>
                <a:moveTo>
                  <a:pt x="7654337" y="2067574"/>
                </a:moveTo>
                <a:cubicBezTo>
                  <a:pt x="7662899" y="2067574"/>
                  <a:pt x="7669126" y="2073800"/>
                  <a:pt x="7669126" y="2082362"/>
                </a:cubicBezTo>
                <a:cubicBezTo>
                  <a:pt x="7669126" y="2090924"/>
                  <a:pt x="7662899" y="2097150"/>
                  <a:pt x="7654337" y="2097150"/>
                </a:cubicBezTo>
                <a:cubicBezTo>
                  <a:pt x="7645776" y="2097150"/>
                  <a:pt x="7639549" y="2090924"/>
                  <a:pt x="7639549" y="2082362"/>
                </a:cubicBezTo>
                <a:cubicBezTo>
                  <a:pt x="7639549" y="2073800"/>
                  <a:pt x="7645776" y="2067574"/>
                  <a:pt x="7654337" y="2067574"/>
                </a:cubicBezTo>
                <a:close/>
                <a:moveTo>
                  <a:pt x="7583507" y="2067574"/>
                </a:moveTo>
                <a:cubicBezTo>
                  <a:pt x="7591291" y="2067574"/>
                  <a:pt x="7598297" y="2073800"/>
                  <a:pt x="7598297" y="2082362"/>
                </a:cubicBezTo>
                <a:cubicBezTo>
                  <a:pt x="7598297" y="2090924"/>
                  <a:pt x="7591291" y="2097150"/>
                  <a:pt x="7583507" y="2097150"/>
                </a:cubicBezTo>
                <a:cubicBezTo>
                  <a:pt x="7574945" y="2097150"/>
                  <a:pt x="7568718" y="2090924"/>
                  <a:pt x="7568718" y="2082362"/>
                </a:cubicBezTo>
                <a:cubicBezTo>
                  <a:pt x="7568718" y="2073800"/>
                  <a:pt x="7574945" y="2067574"/>
                  <a:pt x="7583507" y="2067574"/>
                </a:cubicBezTo>
                <a:close/>
                <a:moveTo>
                  <a:pt x="7867811" y="1996742"/>
                </a:moveTo>
                <a:cubicBezTo>
                  <a:pt x="7875833" y="1996742"/>
                  <a:pt x="7881667" y="2002576"/>
                  <a:pt x="7881667" y="2010598"/>
                </a:cubicBezTo>
                <a:cubicBezTo>
                  <a:pt x="7881667" y="2017891"/>
                  <a:pt x="7875833" y="2022995"/>
                  <a:pt x="7867811" y="2022995"/>
                </a:cubicBezTo>
                <a:cubicBezTo>
                  <a:pt x="7861976" y="2022995"/>
                  <a:pt x="7855413" y="2017891"/>
                  <a:pt x="7855413" y="2010598"/>
                </a:cubicBezTo>
                <a:cubicBezTo>
                  <a:pt x="7855413" y="2002576"/>
                  <a:pt x="7861976" y="1996742"/>
                  <a:pt x="7867811" y="1996742"/>
                </a:cubicBezTo>
                <a:close/>
                <a:moveTo>
                  <a:pt x="7796980" y="1996742"/>
                </a:moveTo>
                <a:cubicBezTo>
                  <a:pt x="7805002" y="1996742"/>
                  <a:pt x="7810836" y="2002576"/>
                  <a:pt x="7810836" y="2010598"/>
                </a:cubicBezTo>
                <a:cubicBezTo>
                  <a:pt x="7810836" y="2017891"/>
                  <a:pt x="7805002" y="2022995"/>
                  <a:pt x="7796980" y="2022995"/>
                </a:cubicBezTo>
                <a:cubicBezTo>
                  <a:pt x="7791145" y="2022995"/>
                  <a:pt x="7784582" y="2017891"/>
                  <a:pt x="7784582" y="2010598"/>
                </a:cubicBezTo>
                <a:cubicBezTo>
                  <a:pt x="7784582" y="2002576"/>
                  <a:pt x="7791145" y="1996742"/>
                  <a:pt x="7796980" y="1996742"/>
                </a:cubicBezTo>
                <a:close/>
                <a:moveTo>
                  <a:pt x="7726151" y="1996742"/>
                </a:moveTo>
                <a:cubicBezTo>
                  <a:pt x="7734173" y="1996742"/>
                  <a:pt x="7740007" y="2002576"/>
                  <a:pt x="7740007" y="2010598"/>
                </a:cubicBezTo>
                <a:cubicBezTo>
                  <a:pt x="7740007" y="2017891"/>
                  <a:pt x="7734173" y="2022995"/>
                  <a:pt x="7726151" y="2022995"/>
                </a:cubicBezTo>
                <a:cubicBezTo>
                  <a:pt x="7718858" y="2022995"/>
                  <a:pt x="7713753" y="2017891"/>
                  <a:pt x="7713753" y="2010598"/>
                </a:cubicBezTo>
                <a:cubicBezTo>
                  <a:pt x="7713753" y="2002576"/>
                  <a:pt x="7718858" y="1996742"/>
                  <a:pt x="7726151" y="1996742"/>
                </a:cubicBezTo>
                <a:close/>
                <a:moveTo>
                  <a:pt x="7654337" y="1996742"/>
                </a:moveTo>
                <a:cubicBezTo>
                  <a:pt x="7662899" y="1996742"/>
                  <a:pt x="7669126" y="2002576"/>
                  <a:pt x="7669126" y="2010598"/>
                </a:cubicBezTo>
                <a:cubicBezTo>
                  <a:pt x="7669126" y="2017891"/>
                  <a:pt x="7662899" y="2022995"/>
                  <a:pt x="7654337" y="2022995"/>
                </a:cubicBezTo>
                <a:cubicBezTo>
                  <a:pt x="7645776" y="2022995"/>
                  <a:pt x="7639549" y="2017891"/>
                  <a:pt x="7639549" y="2010598"/>
                </a:cubicBezTo>
                <a:cubicBezTo>
                  <a:pt x="7639549" y="2002576"/>
                  <a:pt x="7645776" y="1996742"/>
                  <a:pt x="7654337" y="1996742"/>
                </a:cubicBezTo>
                <a:close/>
                <a:moveTo>
                  <a:pt x="7583507" y="1996742"/>
                </a:moveTo>
                <a:cubicBezTo>
                  <a:pt x="7591291" y="1996742"/>
                  <a:pt x="7598297" y="2002576"/>
                  <a:pt x="7598297" y="2010598"/>
                </a:cubicBezTo>
                <a:cubicBezTo>
                  <a:pt x="7598297" y="2017891"/>
                  <a:pt x="7591291" y="2022995"/>
                  <a:pt x="7583507" y="2022995"/>
                </a:cubicBezTo>
                <a:cubicBezTo>
                  <a:pt x="7574945" y="2022995"/>
                  <a:pt x="7568718" y="2017891"/>
                  <a:pt x="7568718" y="2010598"/>
                </a:cubicBezTo>
                <a:cubicBezTo>
                  <a:pt x="7568718" y="2002576"/>
                  <a:pt x="7574945" y="1996742"/>
                  <a:pt x="7583507" y="1996742"/>
                </a:cubicBezTo>
                <a:close/>
                <a:moveTo>
                  <a:pt x="7512677" y="1996742"/>
                </a:moveTo>
                <a:cubicBezTo>
                  <a:pt x="7520461" y="1996742"/>
                  <a:pt x="7527466" y="2002576"/>
                  <a:pt x="7527466" y="2010598"/>
                </a:cubicBezTo>
                <a:cubicBezTo>
                  <a:pt x="7527466" y="2017891"/>
                  <a:pt x="7520461" y="2022995"/>
                  <a:pt x="7512677" y="2022995"/>
                </a:cubicBezTo>
                <a:cubicBezTo>
                  <a:pt x="7504115" y="2022995"/>
                  <a:pt x="7497889" y="2017891"/>
                  <a:pt x="7497889" y="2010598"/>
                </a:cubicBezTo>
                <a:cubicBezTo>
                  <a:pt x="7497889" y="2002576"/>
                  <a:pt x="7504115" y="1996742"/>
                  <a:pt x="7512677" y="1996742"/>
                </a:cubicBezTo>
                <a:close/>
                <a:moveTo>
                  <a:pt x="7796980" y="1925913"/>
                </a:moveTo>
                <a:cubicBezTo>
                  <a:pt x="7805002" y="1925913"/>
                  <a:pt x="7810836" y="1931747"/>
                  <a:pt x="7810836" y="1939769"/>
                </a:cubicBezTo>
                <a:cubicBezTo>
                  <a:pt x="7810836" y="1945603"/>
                  <a:pt x="7805002" y="1952166"/>
                  <a:pt x="7796980" y="1952166"/>
                </a:cubicBezTo>
                <a:cubicBezTo>
                  <a:pt x="7791145" y="1952166"/>
                  <a:pt x="7784582" y="1945603"/>
                  <a:pt x="7784582" y="1939769"/>
                </a:cubicBezTo>
                <a:cubicBezTo>
                  <a:pt x="7784582" y="1931747"/>
                  <a:pt x="7791145" y="1925913"/>
                  <a:pt x="7796980" y="1925913"/>
                </a:cubicBezTo>
                <a:close/>
                <a:moveTo>
                  <a:pt x="7726151" y="1925913"/>
                </a:moveTo>
                <a:cubicBezTo>
                  <a:pt x="7734173" y="1925913"/>
                  <a:pt x="7740007" y="1931747"/>
                  <a:pt x="7740007" y="1939769"/>
                </a:cubicBezTo>
                <a:cubicBezTo>
                  <a:pt x="7740007" y="1945603"/>
                  <a:pt x="7734173" y="1952166"/>
                  <a:pt x="7726151" y="1952166"/>
                </a:cubicBezTo>
                <a:cubicBezTo>
                  <a:pt x="7718858" y="1952166"/>
                  <a:pt x="7713753" y="1945603"/>
                  <a:pt x="7713753" y="1939769"/>
                </a:cubicBezTo>
                <a:cubicBezTo>
                  <a:pt x="7713753" y="1931747"/>
                  <a:pt x="7718858" y="1925913"/>
                  <a:pt x="7726151" y="1925913"/>
                </a:cubicBezTo>
                <a:close/>
                <a:moveTo>
                  <a:pt x="7654337" y="1925913"/>
                </a:moveTo>
                <a:cubicBezTo>
                  <a:pt x="7662899" y="1925913"/>
                  <a:pt x="7669126" y="1931747"/>
                  <a:pt x="7669126" y="1939769"/>
                </a:cubicBezTo>
                <a:cubicBezTo>
                  <a:pt x="7669126" y="1945603"/>
                  <a:pt x="7662899" y="1952166"/>
                  <a:pt x="7654337" y="1952166"/>
                </a:cubicBezTo>
                <a:cubicBezTo>
                  <a:pt x="7645776" y="1952166"/>
                  <a:pt x="7639549" y="1945603"/>
                  <a:pt x="7639549" y="1939769"/>
                </a:cubicBezTo>
                <a:cubicBezTo>
                  <a:pt x="7639549" y="1931747"/>
                  <a:pt x="7645776" y="1925913"/>
                  <a:pt x="7654337" y="1925913"/>
                </a:cubicBezTo>
                <a:close/>
                <a:moveTo>
                  <a:pt x="7583507" y="1925913"/>
                </a:moveTo>
                <a:cubicBezTo>
                  <a:pt x="7591291" y="1925913"/>
                  <a:pt x="7598297" y="1931747"/>
                  <a:pt x="7598297" y="1939769"/>
                </a:cubicBezTo>
                <a:cubicBezTo>
                  <a:pt x="7598297" y="1945603"/>
                  <a:pt x="7591291" y="1952166"/>
                  <a:pt x="7583507" y="1952166"/>
                </a:cubicBezTo>
                <a:cubicBezTo>
                  <a:pt x="7574945" y="1952166"/>
                  <a:pt x="7568718" y="1945603"/>
                  <a:pt x="7568718" y="1939769"/>
                </a:cubicBezTo>
                <a:cubicBezTo>
                  <a:pt x="7568718" y="1931747"/>
                  <a:pt x="7574945" y="1925913"/>
                  <a:pt x="7583507" y="1925913"/>
                </a:cubicBezTo>
                <a:close/>
                <a:moveTo>
                  <a:pt x="7512677" y="1925913"/>
                </a:moveTo>
                <a:cubicBezTo>
                  <a:pt x="7520461" y="1925913"/>
                  <a:pt x="7527466" y="1931747"/>
                  <a:pt x="7527466" y="1939769"/>
                </a:cubicBezTo>
                <a:cubicBezTo>
                  <a:pt x="7527466" y="1945603"/>
                  <a:pt x="7520461" y="1952166"/>
                  <a:pt x="7512677" y="1952166"/>
                </a:cubicBezTo>
                <a:cubicBezTo>
                  <a:pt x="7504115" y="1952166"/>
                  <a:pt x="7497889" y="1945603"/>
                  <a:pt x="7497889" y="1939769"/>
                </a:cubicBezTo>
                <a:cubicBezTo>
                  <a:pt x="7497889" y="1931747"/>
                  <a:pt x="7504115" y="1925913"/>
                  <a:pt x="7512677" y="1925913"/>
                </a:cubicBezTo>
                <a:close/>
                <a:moveTo>
                  <a:pt x="7440913" y="1925913"/>
                </a:moveTo>
                <a:cubicBezTo>
                  <a:pt x="7448206" y="1925913"/>
                  <a:pt x="7453310" y="1931747"/>
                  <a:pt x="7453310" y="1939769"/>
                </a:cubicBezTo>
                <a:cubicBezTo>
                  <a:pt x="7453310" y="1945603"/>
                  <a:pt x="7448206" y="1952166"/>
                  <a:pt x="7440913" y="1952166"/>
                </a:cubicBezTo>
                <a:cubicBezTo>
                  <a:pt x="7432891" y="1952166"/>
                  <a:pt x="7427057" y="1945603"/>
                  <a:pt x="7427057" y="1939769"/>
                </a:cubicBezTo>
                <a:cubicBezTo>
                  <a:pt x="7427057" y="1931747"/>
                  <a:pt x="7432891" y="1925913"/>
                  <a:pt x="7440913" y="1925913"/>
                </a:cubicBezTo>
                <a:close/>
                <a:moveTo>
                  <a:pt x="7726151" y="1855081"/>
                </a:moveTo>
                <a:cubicBezTo>
                  <a:pt x="7734173" y="1855081"/>
                  <a:pt x="7740007" y="1860915"/>
                  <a:pt x="7740007" y="1868937"/>
                </a:cubicBezTo>
                <a:cubicBezTo>
                  <a:pt x="7740007" y="1874771"/>
                  <a:pt x="7734173" y="1881334"/>
                  <a:pt x="7726151" y="1881334"/>
                </a:cubicBezTo>
                <a:cubicBezTo>
                  <a:pt x="7718858" y="1881334"/>
                  <a:pt x="7713753" y="1874771"/>
                  <a:pt x="7713753" y="1868937"/>
                </a:cubicBezTo>
                <a:cubicBezTo>
                  <a:pt x="7713753" y="1860915"/>
                  <a:pt x="7718858" y="1855081"/>
                  <a:pt x="7726151" y="1855081"/>
                </a:cubicBezTo>
                <a:close/>
                <a:moveTo>
                  <a:pt x="7654337" y="1855081"/>
                </a:moveTo>
                <a:cubicBezTo>
                  <a:pt x="7662899" y="1855081"/>
                  <a:pt x="7669126" y="1860915"/>
                  <a:pt x="7669126" y="1868937"/>
                </a:cubicBezTo>
                <a:cubicBezTo>
                  <a:pt x="7669126" y="1874771"/>
                  <a:pt x="7662899" y="1881334"/>
                  <a:pt x="7654337" y="1881334"/>
                </a:cubicBezTo>
                <a:cubicBezTo>
                  <a:pt x="7645776" y="1881334"/>
                  <a:pt x="7639549" y="1874771"/>
                  <a:pt x="7639549" y="1868937"/>
                </a:cubicBezTo>
                <a:cubicBezTo>
                  <a:pt x="7639549" y="1860915"/>
                  <a:pt x="7645776" y="1855081"/>
                  <a:pt x="7654337" y="1855081"/>
                </a:cubicBezTo>
                <a:close/>
                <a:moveTo>
                  <a:pt x="7583507" y="1855081"/>
                </a:moveTo>
                <a:cubicBezTo>
                  <a:pt x="7591291" y="1855081"/>
                  <a:pt x="7598297" y="1860915"/>
                  <a:pt x="7598297" y="1868937"/>
                </a:cubicBezTo>
                <a:cubicBezTo>
                  <a:pt x="7598297" y="1874771"/>
                  <a:pt x="7591291" y="1881334"/>
                  <a:pt x="7583507" y="1881334"/>
                </a:cubicBezTo>
                <a:cubicBezTo>
                  <a:pt x="7574945" y="1881334"/>
                  <a:pt x="7568718" y="1874771"/>
                  <a:pt x="7568718" y="1868937"/>
                </a:cubicBezTo>
                <a:cubicBezTo>
                  <a:pt x="7568718" y="1860915"/>
                  <a:pt x="7574945" y="1855081"/>
                  <a:pt x="7583507" y="1855081"/>
                </a:cubicBezTo>
                <a:close/>
                <a:moveTo>
                  <a:pt x="7512677" y="1855081"/>
                </a:moveTo>
                <a:cubicBezTo>
                  <a:pt x="7520461" y="1855081"/>
                  <a:pt x="7527466" y="1860915"/>
                  <a:pt x="7527466" y="1868937"/>
                </a:cubicBezTo>
                <a:cubicBezTo>
                  <a:pt x="7527466" y="1874771"/>
                  <a:pt x="7520461" y="1881334"/>
                  <a:pt x="7512677" y="1881334"/>
                </a:cubicBezTo>
                <a:cubicBezTo>
                  <a:pt x="7504115" y="1881334"/>
                  <a:pt x="7497889" y="1874771"/>
                  <a:pt x="7497889" y="1868937"/>
                </a:cubicBezTo>
                <a:cubicBezTo>
                  <a:pt x="7497889" y="1860915"/>
                  <a:pt x="7504115" y="1855081"/>
                  <a:pt x="7512677" y="1855081"/>
                </a:cubicBezTo>
                <a:close/>
                <a:moveTo>
                  <a:pt x="7440913" y="1855081"/>
                </a:moveTo>
                <a:cubicBezTo>
                  <a:pt x="7446747" y="1855081"/>
                  <a:pt x="7453310" y="1860915"/>
                  <a:pt x="7453310" y="1868937"/>
                </a:cubicBezTo>
                <a:cubicBezTo>
                  <a:pt x="7453310" y="1874771"/>
                  <a:pt x="7446747" y="1881334"/>
                  <a:pt x="7440913" y="1881334"/>
                </a:cubicBezTo>
                <a:cubicBezTo>
                  <a:pt x="7432891" y="1881334"/>
                  <a:pt x="7427057" y="1874771"/>
                  <a:pt x="7427057" y="1868937"/>
                </a:cubicBezTo>
                <a:cubicBezTo>
                  <a:pt x="7427057" y="1860915"/>
                  <a:pt x="7432891" y="1855081"/>
                  <a:pt x="7440913" y="1855081"/>
                </a:cubicBezTo>
                <a:close/>
                <a:moveTo>
                  <a:pt x="7654337" y="1780878"/>
                </a:moveTo>
                <a:cubicBezTo>
                  <a:pt x="7662899" y="1780878"/>
                  <a:pt x="7669126" y="1787441"/>
                  <a:pt x="7669126" y="1793275"/>
                </a:cubicBezTo>
                <a:cubicBezTo>
                  <a:pt x="7669126" y="1801297"/>
                  <a:pt x="7662899" y="1807131"/>
                  <a:pt x="7654337" y="1807131"/>
                </a:cubicBezTo>
                <a:cubicBezTo>
                  <a:pt x="7645776" y="1807131"/>
                  <a:pt x="7639549" y="1801297"/>
                  <a:pt x="7639549" y="1793275"/>
                </a:cubicBezTo>
                <a:cubicBezTo>
                  <a:pt x="7639549" y="1787441"/>
                  <a:pt x="7645776" y="1780878"/>
                  <a:pt x="7654337" y="1780878"/>
                </a:cubicBezTo>
                <a:close/>
                <a:moveTo>
                  <a:pt x="7583507" y="1780878"/>
                </a:moveTo>
                <a:cubicBezTo>
                  <a:pt x="7591291" y="1780878"/>
                  <a:pt x="7598297" y="1787441"/>
                  <a:pt x="7598297" y="1793275"/>
                </a:cubicBezTo>
                <a:cubicBezTo>
                  <a:pt x="7598297" y="1801297"/>
                  <a:pt x="7591291" y="1807131"/>
                  <a:pt x="7583507" y="1807131"/>
                </a:cubicBezTo>
                <a:cubicBezTo>
                  <a:pt x="7574945" y="1807131"/>
                  <a:pt x="7568718" y="1801297"/>
                  <a:pt x="7568718" y="1793275"/>
                </a:cubicBezTo>
                <a:cubicBezTo>
                  <a:pt x="7568718" y="1787441"/>
                  <a:pt x="7574945" y="1780878"/>
                  <a:pt x="7583507" y="1780878"/>
                </a:cubicBezTo>
                <a:close/>
                <a:moveTo>
                  <a:pt x="7511745" y="1780878"/>
                </a:moveTo>
                <a:cubicBezTo>
                  <a:pt x="7519038" y="1780878"/>
                  <a:pt x="7524143" y="1787441"/>
                  <a:pt x="7524143" y="1793275"/>
                </a:cubicBezTo>
                <a:cubicBezTo>
                  <a:pt x="7524143" y="1801297"/>
                  <a:pt x="7519038" y="1807131"/>
                  <a:pt x="7511745" y="1807131"/>
                </a:cubicBezTo>
                <a:cubicBezTo>
                  <a:pt x="7503723" y="1807131"/>
                  <a:pt x="7497889" y="1801297"/>
                  <a:pt x="7497889" y="1793275"/>
                </a:cubicBezTo>
                <a:cubicBezTo>
                  <a:pt x="7497889" y="1787441"/>
                  <a:pt x="7503723" y="1780878"/>
                  <a:pt x="7511745" y="1780878"/>
                </a:cubicBezTo>
                <a:close/>
                <a:moveTo>
                  <a:pt x="7440913" y="1780878"/>
                </a:moveTo>
                <a:cubicBezTo>
                  <a:pt x="7446747" y="1780878"/>
                  <a:pt x="7453310" y="1787441"/>
                  <a:pt x="7453310" y="1793275"/>
                </a:cubicBezTo>
                <a:cubicBezTo>
                  <a:pt x="7453310" y="1801297"/>
                  <a:pt x="7446747" y="1807131"/>
                  <a:pt x="7440913" y="1807131"/>
                </a:cubicBezTo>
                <a:cubicBezTo>
                  <a:pt x="7432891" y="1807131"/>
                  <a:pt x="7427057" y="1801297"/>
                  <a:pt x="7427057" y="1793275"/>
                </a:cubicBezTo>
                <a:cubicBezTo>
                  <a:pt x="7427057" y="1787441"/>
                  <a:pt x="7432891" y="1780878"/>
                  <a:pt x="7440913" y="1780878"/>
                </a:cubicBezTo>
                <a:close/>
                <a:moveTo>
                  <a:pt x="7370084" y="1780878"/>
                </a:moveTo>
                <a:cubicBezTo>
                  <a:pt x="7376647" y="1780878"/>
                  <a:pt x="7382481" y="1787441"/>
                  <a:pt x="7382481" y="1793275"/>
                </a:cubicBezTo>
                <a:cubicBezTo>
                  <a:pt x="7382481" y="1801297"/>
                  <a:pt x="7376647" y="1807131"/>
                  <a:pt x="7370084" y="1807131"/>
                </a:cubicBezTo>
                <a:cubicBezTo>
                  <a:pt x="7362791" y="1807131"/>
                  <a:pt x="7356228" y="1801297"/>
                  <a:pt x="7356228" y="1793275"/>
                </a:cubicBezTo>
                <a:cubicBezTo>
                  <a:pt x="7356228" y="1787441"/>
                  <a:pt x="7362791" y="1780878"/>
                  <a:pt x="7370084" y="1780878"/>
                </a:cubicBezTo>
                <a:close/>
                <a:moveTo>
                  <a:pt x="7294422" y="1780878"/>
                </a:moveTo>
                <a:cubicBezTo>
                  <a:pt x="7302444" y="1780878"/>
                  <a:pt x="7308278" y="1787441"/>
                  <a:pt x="7308278" y="1793275"/>
                </a:cubicBezTo>
                <a:cubicBezTo>
                  <a:pt x="7308278" y="1801297"/>
                  <a:pt x="7302444" y="1807131"/>
                  <a:pt x="7294422" y="1807131"/>
                </a:cubicBezTo>
                <a:cubicBezTo>
                  <a:pt x="7288588" y="1807131"/>
                  <a:pt x="7282025" y="1801297"/>
                  <a:pt x="7282025" y="1793275"/>
                </a:cubicBezTo>
                <a:cubicBezTo>
                  <a:pt x="7282025" y="1787441"/>
                  <a:pt x="7288588" y="1780878"/>
                  <a:pt x="7294422" y="1780878"/>
                </a:cubicBezTo>
                <a:close/>
                <a:moveTo>
                  <a:pt x="7654337" y="1710049"/>
                </a:moveTo>
                <a:cubicBezTo>
                  <a:pt x="7662899" y="1710049"/>
                  <a:pt x="7669126" y="1716612"/>
                  <a:pt x="7669126" y="1722446"/>
                </a:cubicBezTo>
                <a:cubicBezTo>
                  <a:pt x="7669126" y="1730468"/>
                  <a:pt x="7662899" y="1736302"/>
                  <a:pt x="7654337" y="1736302"/>
                </a:cubicBezTo>
                <a:cubicBezTo>
                  <a:pt x="7645776" y="1736302"/>
                  <a:pt x="7639549" y="1730468"/>
                  <a:pt x="7639549" y="1722446"/>
                </a:cubicBezTo>
                <a:cubicBezTo>
                  <a:pt x="7639549" y="1716612"/>
                  <a:pt x="7645776" y="1710049"/>
                  <a:pt x="7654337" y="1710049"/>
                </a:cubicBezTo>
                <a:close/>
                <a:moveTo>
                  <a:pt x="7583507" y="1710049"/>
                </a:moveTo>
                <a:cubicBezTo>
                  <a:pt x="7591291" y="1710049"/>
                  <a:pt x="7598297" y="1716612"/>
                  <a:pt x="7598297" y="1722446"/>
                </a:cubicBezTo>
                <a:cubicBezTo>
                  <a:pt x="7598297" y="1730468"/>
                  <a:pt x="7591291" y="1736302"/>
                  <a:pt x="7583507" y="1736302"/>
                </a:cubicBezTo>
                <a:cubicBezTo>
                  <a:pt x="7574945" y="1736302"/>
                  <a:pt x="7568718" y="1730468"/>
                  <a:pt x="7568718" y="1722446"/>
                </a:cubicBezTo>
                <a:cubicBezTo>
                  <a:pt x="7568718" y="1716612"/>
                  <a:pt x="7574945" y="1710049"/>
                  <a:pt x="7583507" y="1710049"/>
                </a:cubicBezTo>
                <a:close/>
                <a:moveTo>
                  <a:pt x="7511745" y="1710049"/>
                </a:moveTo>
                <a:cubicBezTo>
                  <a:pt x="7519038" y="1710049"/>
                  <a:pt x="7524143" y="1716612"/>
                  <a:pt x="7524143" y="1722446"/>
                </a:cubicBezTo>
                <a:cubicBezTo>
                  <a:pt x="7524143" y="1730468"/>
                  <a:pt x="7519038" y="1736302"/>
                  <a:pt x="7511745" y="1736302"/>
                </a:cubicBezTo>
                <a:cubicBezTo>
                  <a:pt x="7503723" y="1736302"/>
                  <a:pt x="7497889" y="1730468"/>
                  <a:pt x="7497889" y="1722446"/>
                </a:cubicBezTo>
                <a:cubicBezTo>
                  <a:pt x="7497889" y="1716612"/>
                  <a:pt x="7503723" y="1710049"/>
                  <a:pt x="7511745" y="1710049"/>
                </a:cubicBezTo>
                <a:close/>
                <a:moveTo>
                  <a:pt x="7440913" y="1710049"/>
                </a:moveTo>
                <a:cubicBezTo>
                  <a:pt x="7446747" y="1710049"/>
                  <a:pt x="7453310" y="1716612"/>
                  <a:pt x="7453310" y="1722446"/>
                </a:cubicBezTo>
                <a:cubicBezTo>
                  <a:pt x="7453310" y="1730468"/>
                  <a:pt x="7446747" y="1736302"/>
                  <a:pt x="7440913" y="1736302"/>
                </a:cubicBezTo>
                <a:cubicBezTo>
                  <a:pt x="7432891" y="1736302"/>
                  <a:pt x="7427057" y="1730468"/>
                  <a:pt x="7427057" y="1722446"/>
                </a:cubicBezTo>
                <a:cubicBezTo>
                  <a:pt x="7427057" y="1716612"/>
                  <a:pt x="7432891" y="1710049"/>
                  <a:pt x="7440913" y="1710049"/>
                </a:cubicBezTo>
                <a:close/>
                <a:moveTo>
                  <a:pt x="7370084" y="1710049"/>
                </a:moveTo>
                <a:cubicBezTo>
                  <a:pt x="7376647" y="1710049"/>
                  <a:pt x="7382481" y="1716612"/>
                  <a:pt x="7382481" y="1722446"/>
                </a:cubicBezTo>
                <a:cubicBezTo>
                  <a:pt x="7382481" y="1730468"/>
                  <a:pt x="7376647" y="1736302"/>
                  <a:pt x="7370084" y="1736302"/>
                </a:cubicBezTo>
                <a:cubicBezTo>
                  <a:pt x="7362791" y="1736302"/>
                  <a:pt x="7356228" y="1730468"/>
                  <a:pt x="7356228" y="1722446"/>
                </a:cubicBezTo>
                <a:cubicBezTo>
                  <a:pt x="7356228" y="1716612"/>
                  <a:pt x="7362791" y="1710049"/>
                  <a:pt x="7370084" y="1710049"/>
                </a:cubicBezTo>
                <a:close/>
                <a:moveTo>
                  <a:pt x="7294422" y="1710049"/>
                </a:moveTo>
                <a:cubicBezTo>
                  <a:pt x="7302444" y="1710049"/>
                  <a:pt x="7308278" y="1716612"/>
                  <a:pt x="7308278" y="1722446"/>
                </a:cubicBezTo>
                <a:cubicBezTo>
                  <a:pt x="7308278" y="1730468"/>
                  <a:pt x="7302444" y="1736302"/>
                  <a:pt x="7294422" y="1736302"/>
                </a:cubicBezTo>
                <a:cubicBezTo>
                  <a:pt x="7288588" y="1736302"/>
                  <a:pt x="7282025" y="1730468"/>
                  <a:pt x="7282025" y="1722446"/>
                </a:cubicBezTo>
                <a:cubicBezTo>
                  <a:pt x="7282025" y="1716612"/>
                  <a:pt x="7288588" y="1710049"/>
                  <a:pt x="7294422" y="1710049"/>
                </a:cubicBezTo>
                <a:close/>
                <a:moveTo>
                  <a:pt x="7223591" y="1710049"/>
                </a:moveTo>
                <a:cubicBezTo>
                  <a:pt x="7231613" y="1710049"/>
                  <a:pt x="7237447" y="1716612"/>
                  <a:pt x="7237447" y="1722446"/>
                </a:cubicBezTo>
                <a:cubicBezTo>
                  <a:pt x="7237447" y="1730468"/>
                  <a:pt x="7231613" y="1736302"/>
                  <a:pt x="7223591" y="1736302"/>
                </a:cubicBezTo>
                <a:cubicBezTo>
                  <a:pt x="7217757" y="1736302"/>
                  <a:pt x="7211194" y="1730468"/>
                  <a:pt x="7211194" y="1722446"/>
                </a:cubicBezTo>
                <a:cubicBezTo>
                  <a:pt x="7211194" y="1716612"/>
                  <a:pt x="7217757" y="1710049"/>
                  <a:pt x="7223591" y="1710049"/>
                </a:cubicBezTo>
                <a:close/>
                <a:moveTo>
                  <a:pt x="7583507" y="1639217"/>
                </a:moveTo>
                <a:cubicBezTo>
                  <a:pt x="7591291" y="1639217"/>
                  <a:pt x="7598297" y="1643592"/>
                  <a:pt x="7598297" y="1651614"/>
                </a:cubicBezTo>
                <a:cubicBezTo>
                  <a:pt x="7598297" y="1659636"/>
                  <a:pt x="7591291" y="1665470"/>
                  <a:pt x="7583507" y="1665470"/>
                </a:cubicBezTo>
                <a:cubicBezTo>
                  <a:pt x="7574945" y="1665470"/>
                  <a:pt x="7568718" y="1659636"/>
                  <a:pt x="7568718" y="1651614"/>
                </a:cubicBezTo>
                <a:cubicBezTo>
                  <a:pt x="7568718" y="1643592"/>
                  <a:pt x="7574945" y="1639217"/>
                  <a:pt x="7583507" y="1639217"/>
                </a:cubicBezTo>
                <a:close/>
                <a:moveTo>
                  <a:pt x="7511745" y="1639217"/>
                </a:moveTo>
                <a:cubicBezTo>
                  <a:pt x="7519038" y="1639217"/>
                  <a:pt x="7524143" y="1643592"/>
                  <a:pt x="7524143" y="1651614"/>
                </a:cubicBezTo>
                <a:cubicBezTo>
                  <a:pt x="7524143" y="1659636"/>
                  <a:pt x="7519038" y="1665470"/>
                  <a:pt x="7511745" y="1665470"/>
                </a:cubicBezTo>
                <a:cubicBezTo>
                  <a:pt x="7503723" y="1665470"/>
                  <a:pt x="7497889" y="1659636"/>
                  <a:pt x="7497889" y="1651614"/>
                </a:cubicBezTo>
                <a:cubicBezTo>
                  <a:pt x="7497889" y="1643592"/>
                  <a:pt x="7503723" y="1639217"/>
                  <a:pt x="7511745" y="1639217"/>
                </a:cubicBezTo>
                <a:close/>
                <a:moveTo>
                  <a:pt x="7440913" y="1639217"/>
                </a:moveTo>
                <a:cubicBezTo>
                  <a:pt x="7446747" y="1639217"/>
                  <a:pt x="7453310" y="1643592"/>
                  <a:pt x="7453310" y="1651614"/>
                </a:cubicBezTo>
                <a:cubicBezTo>
                  <a:pt x="7453310" y="1659636"/>
                  <a:pt x="7446747" y="1665470"/>
                  <a:pt x="7440913" y="1665470"/>
                </a:cubicBezTo>
                <a:cubicBezTo>
                  <a:pt x="7432891" y="1665470"/>
                  <a:pt x="7427057" y="1659636"/>
                  <a:pt x="7427057" y="1651614"/>
                </a:cubicBezTo>
                <a:cubicBezTo>
                  <a:pt x="7427057" y="1643592"/>
                  <a:pt x="7432891" y="1639217"/>
                  <a:pt x="7440913" y="1639217"/>
                </a:cubicBezTo>
                <a:close/>
                <a:moveTo>
                  <a:pt x="7370084" y="1639217"/>
                </a:moveTo>
                <a:cubicBezTo>
                  <a:pt x="7376647" y="1639217"/>
                  <a:pt x="7382481" y="1643592"/>
                  <a:pt x="7382481" y="1651614"/>
                </a:cubicBezTo>
                <a:cubicBezTo>
                  <a:pt x="7382481" y="1659636"/>
                  <a:pt x="7376647" y="1665470"/>
                  <a:pt x="7370084" y="1665470"/>
                </a:cubicBezTo>
                <a:cubicBezTo>
                  <a:pt x="7362791" y="1665470"/>
                  <a:pt x="7356228" y="1659636"/>
                  <a:pt x="7356228" y="1651614"/>
                </a:cubicBezTo>
                <a:cubicBezTo>
                  <a:pt x="7356228" y="1643592"/>
                  <a:pt x="7362791" y="1639217"/>
                  <a:pt x="7370084" y="1639217"/>
                </a:cubicBezTo>
                <a:close/>
                <a:moveTo>
                  <a:pt x="7294422" y="1639217"/>
                </a:moveTo>
                <a:cubicBezTo>
                  <a:pt x="7302444" y="1639217"/>
                  <a:pt x="7308278" y="1643592"/>
                  <a:pt x="7308278" y="1651614"/>
                </a:cubicBezTo>
                <a:cubicBezTo>
                  <a:pt x="7308278" y="1659636"/>
                  <a:pt x="7302444" y="1665470"/>
                  <a:pt x="7294422" y="1665470"/>
                </a:cubicBezTo>
                <a:cubicBezTo>
                  <a:pt x="7288588" y="1665470"/>
                  <a:pt x="7282025" y="1659636"/>
                  <a:pt x="7282025" y="1651614"/>
                </a:cubicBezTo>
                <a:cubicBezTo>
                  <a:pt x="7282025" y="1643592"/>
                  <a:pt x="7288588" y="1639217"/>
                  <a:pt x="7294422" y="1639217"/>
                </a:cubicBezTo>
                <a:close/>
                <a:moveTo>
                  <a:pt x="7223591" y="1639217"/>
                </a:moveTo>
                <a:cubicBezTo>
                  <a:pt x="7231613" y="1639217"/>
                  <a:pt x="7237447" y="1643592"/>
                  <a:pt x="7237447" y="1651614"/>
                </a:cubicBezTo>
                <a:cubicBezTo>
                  <a:pt x="7237447" y="1659636"/>
                  <a:pt x="7231613" y="1665470"/>
                  <a:pt x="7223591" y="1665470"/>
                </a:cubicBezTo>
                <a:cubicBezTo>
                  <a:pt x="7217757" y="1665470"/>
                  <a:pt x="7211194" y="1659636"/>
                  <a:pt x="7211194" y="1651614"/>
                </a:cubicBezTo>
                <a:cubicBezTo>
                  <a:pt x="7211194" y="1643592"/>
                  <a:pt x="7217757" y="1639217"/>
                  <a:pt x="7223591" y="1639217"/>
                </a:cubicBezTo>
                <a:close/>
                <a:moveTo>
                  <a:pt x="7152761" y="1639217"/>
                </a:moveTo>
                <a:cubicBezTo>
                  <a:pt x="7160783" y="1639217"/>
                  <a:pt x="7166617" y="1643592"/>
                  <a:pt x="7166617" y="1651614"/>
                </a:cubicBezTo>
                <a:cubicBezTo>
                  <a:pt x="7166617" y="1659636"/>
                  <a:pt x="7160783" y="1665470"/>
                  <a:pt x="7152761" y="1665470"/>
                </a:cubicBezTo>
                <a:cubicBezTo>
                  <a:pt x="7144739" y="1665470"/>
                  <a:pt x="7140364" y="1659636"/>
                  <a:pt x="7140364" y="1651614"/>
                </a:cubicBezTo>
                <a:cubicBezTo>
                  <a:pt x="7140364" y="1643592"/>
                  <a:pt x="7144739" y="1639217"/>
                  <a:pt x="7152761" y="1639217"/>
                </a:cubicBezTo>
                <a:close/>
                <a:moveTo>
                  <a:pt x="7511745" y="1568388"/>
                </a:moveTo>
                <a:cubicBezTo>
                  <a:pt x="7519038" y="1568388"/>
                  <a:pt x="7524143" y="1574614"/>
                  <a:pt x="7524143" y="1583176"/>
                </a:cubicBezTo>
                <a:cubicBezTo>
                  <a:pt x="7524143" y="1591738"/>
                  <a:pt x="7519038" y="1597964"/>
                  <a:pt x="7511745" y="1597964"/>
                </a:cubicBezTo>
                <a:cubicBezTo>
                  <a:pt x="7503723" y="1597964"/>
                  <a:pt x="7497889" y="1591738"/>
                  <a:pt x="7497889" y="1583176"/>
                </a:cubicBezTo>
                <a:cubicBezTo>
                  <a:pt x="7497889" y="1574614"/>
                  <a:pt x="7503723" y="1568388"/>
                  <a:pt x="7511745" y="1568388"/>
                </a:cubicBezTo>
                <a:close/>
                <a:moveTo>
                  <a:pt x="7440913" y="1568388"/>
                </a:moveTo>
                <a:cubicBezTo>
                  <a:pt x="7446747" y="1568388"/>
                  <a:pt x="7453310" y="1574614"/>
                  <a:pt x="7453310" y="1583176"/>
                </a:cubicBezTo>
                <a:cubicBezTo>
                  <a:pt x="7453310" y="1591738"/>
                  <a:pt x="7446747" y="1597964"/>
                  <a:pt x="7440913" y="1597964"/>
                </a:cubicBezTo>
                <a:cubicBezTo>
                  <a:pt x="7432891" y="1597964"/>
                  <a:pt x="7427057" y="1591738"/>
                  <a:pt x="7427057" y="1583176"/>
                </a:cubicBezTo>
                <a:cubicBezTo>
                  <a:pt x="7427057" y="1574614"/>
                  <a:pt x="7432891" y="1568388"/>
                  <a:pt x="7440913" y="1568388"/>
                </a:cubicBezTo>
                <a:close/>
                <a:moveTo>
                  <a:pt x="7370084" y="1568388"/>
                </a:moveTo>
                <a:cubicBezTo>
                  <a:pt x="7376647" y="1568388"/>
                  <a:pt x="7382481" y="1574614"/>
                  <a:pt x="7382481" y="1583176"/>
                </a:cubicBezTo>
                <a:cubicBezTo>
                  <a:pt x="7382481" y="1591738"/>
                  <a:pt x="7376647" y="1597964"/>
                  <a:pt x="7370084" y="1597964"/>
                </a:cubicBezTo>
                <a:cubicBezTo>
                  <a:pt x="7362791" y="1597964"/>
                  <a:pt x="7356228" y="1591738"/>
                  <a:pt x="7356228" y="1583176"/>
                </a:cubicBezTo>
                <a:cubicBezTo>
                  <a:pt x="7356228" y="1574614"/>
                  <a:pt x="7362791" y="1568388"/>
                  <a:pt x="7370084" y="1568388"/>
                </a:cubicBezTo>
                <a:close/>
                <a:moveTo>
                  <a:pt x="7294422" y="1568388"/>
                </a:moveTo>
                <a:cubicBezTo>
                  <a:pt x="7302444" y="1568388"/>
                  <a:pt x="7308278" y="1574614"/>
                  <a:pt x="7308278" y="1583176"/>
                </a:cubicBezTo>
                <a:cubicBezTo>
                  <a:pt x="7308278" y="1591738"/>
                  <a:pt x="7302444" y="1597964"/>
                  <a:pt x="7294422" y="1597964"/>
                </a:cubicBezTo>
                <a:cubicBezTo>
                  <a:pt x="7288588" y="1597964"/>
                  <a:pt x="7282025" y="1591738"/>
                  <a:pt x="7282025" y="1583176"/>
                </a:cubicBezTo>
                <a:cubicBezTo>
                  <a:pt x="7282025" y="1574614"/>
                  <a:pt x="7288588" y="1568388"/>
                  <a:pt x="7294422" y="1568388"/>
                </a:cubicBezTo>
                <a:close/>
                <a:moveTo>
                  <a:pt x="7223591" y="1568388"/>
                </a:moveTo>
                <a:cubicBezTo>
                  <a:pt x="7231613" y="1568388"/>
                  <a:pt x="7237447" y="1574614"/>
                  <a:pt x="7237447" y="1583176"/>
                </a:cubicBezTo>
                <a:cubicBezTo>
                  <a:pt x="7237447" y="1591738"/>
                  <a:pt x="7231613" y="1597964"/>
                  <a:pt x="7223591" y="1597964"/>
                </a:cubicBezTo>
                <a:cubicBezTo>
                  <a:pt x="7217757" y="1597964"/>
                  <a:pt x="7211194" y="1591738"/>
                  <a:pt x="7211194" y="1583176"/>
                </a:cubicBezTo>
                <a:cubicBezTo>
                  <a:pt x="7211194" y="1574614"/>
                  <a:pt x="7217757" y="1568388"/>
                  <a:pt x="7223591" y="1568388"/>
                </a:cubicBezTo>
                <a:close/>
                <a:moveTo>
                  <a:pt x="7152761" y="1568388"/>
                </a:moveTo>
                <a:cubicBezTo>
                  <a:pt x="7160783" y="1568388"/>
                  <a:pt x="7166617" y="1572763"/>
                  <a:pt x="7166617" y="1580785"/>
                </a:cubicBezTo>
                <a:cubicBezTo>
                  <a:pt x="7166617" y="1588807"/>
                  <a:pt x="7160783" y="1594641"/>
                  <a:pt x="7152761" y="1594641"/>
                </a:cubicBezTo>
                <a:cubicBezTo>
                  <a:pt x="7144739" y="1594641"/>
                  <a:pt x="7140364" y="1588807"/>
                  <a:pt x="7140364" y="1580785"/>
                </a:cubicBezTo>
                <a:cubicBezTo>
                  <a:pt x="7140364" y="1572763"/>
                  <a:pt x="7144739" y="1568388"/>
                  <a:pt x="7152761" y="1568388"/>
                </a:cubicBezTo>
                <a:close/>
                <a:moveTo>
                  <a:pt x="7084322" y="1568388"/>
                </a:moveTo>
                <a:cubicBezTo>
                  <a:pt x="7092106" y="1568388"/>
                  <a:pt x="7099111" y="1572763"/>
                  <a:pt x="7099111" y="1580785"/>
                </a:cubicBezTo>
                <a:cubicBezTo>
                  <a:pt x="7099111" y="1588807"/>
                  <a:pt x="7092106" y="1594641"/>
                  <a:pt x="7084322" y="1594641"/>
                </a:cubicBezTo>
                <a:cubicBezTo>
                  <a:pt x="7075760" y="1594641"/>
                  <a:pt x="7069533" y="1588807"/>
                  <a:pt x="7069533" y="1580785"/>
                </a:cubicBezTo>
                <a:cubicBezTo>
                  <a:pt x="7069533" y="1572763"/>
                  <a:pt x="7075760" y="1568388"/>
                  <a:pt x="7084322" y="1568388"/>
                </a:cubicBezTo>
                <a:close/>
                <a:moveTo>
                  <a:pt x="7440913" y="1494185"/>
                </a:moveTo>
                <a:cubicBezTo>
                  <a:pt x="7446747" y="1494185"/>
                  <a:pt x="7453310" y="1500411"/>
                  <a:pt x="7453310" y="1508973"/>
                </a:cubicBezTo>
                <a:cubicBezTo>
                  <a:pt x="7453310" y="1516756"/>
                  <a:pt x="7446747" y="1523761"/>
                  <a:pt x="7440913" y="1523761"/>
                </a:cubicBezTo>
                <a:cubicBezTo>
                  <a:pt x="7432891" y="1523761"/>
                  <a:pt x="7427057" y="1516756"/>
                  <a:pt x="7427057" y="1508973"/>
                </a:cubicBezTo>
                <a:cubicBezTo>
                  <a:pt x="7427057" y="1500411"/>
                  <a:pt x="7432891" y="1494185"/>
                  <a:pt x="7440913" y="1494185"/>
                </a:cubicBezTo>
                <a:close/>
                <a:moveTo>
                  <a:pt x="7370084" y="1494185"/>
                </a:moveTo>
                <a:cubicBezTo>
                  <a:pt x="7376647" y="1494185"/>
                  <a:pt x="7382481" y="1500411"/>
                  <a:pt x="7382481" y="1508973"/>
                </a:cubicBezTo>
                <a:cubicBezTo>
                  <a:pt x="7382481" y="1516756"/>
                  <a:pt x="7376647" y="1523761"/>
                  <a:pt x="7370084" y="1523761"/>
                </a:cubicBezTo>
                <a:cubicBezTo>
                  <a:pt x="7362791" y="1523761"/>
                  <a:pt x="7356228" y="1516756"/>
                  <a:pt x="7356228" y="1508973"/>
                </a:cubicBezTo>
                <a:cubicBezTo>
                  <a:pt x="7356228" y="1500411"/>
                  <a:pt x="7362791" y="1494185"/>
                  <a:pt x="7370084" y="1494185"/>
                </a:cubicBezTo>
                <a:close/>
                <a:moveTo>
                  <a:pt x="7294422" y="1494185"/>
                </a:moveTo>
                <a:cubicBezTo>
                  <a:pt x="7302444" y="1494185"/>
                  <a:pt x="7308278" y="1500411"/>
                  <a:pt x="7308278" y="1508973"/>
                </a:cubicBezTo>
                <a:cubicBezTo>
                  <a:pt x="7308278" y="1516756"/>
                  <a:pt x="7302444" y="1523761"/>
                  <a:pt x="7294422" y="1523761"/>
                </a:cubicBezTo>
                <a:cubicBezTo>
                  <a:pt x="7288588" y="1523761"/>
                  <a:pt x="7282025" y="1516756"/>
                  <a:pt x="7282025" y="1508973"/>
                </a:cubicBezTo>
                <a:cubicBezTo>
                  <a:pt x="7282025" y="1500411"/>
                  <a:pt x="7288588" y="1494185"/>
                  <a:pt x="7294422" y="1494185"/>
                </a:cubicBezTo>
                <a:close/>
                <a:moveTo>
                  <a:pt x="7223591" y="1494185"/>
                </a:moveTo>
                <a:cubicBezTo>
                  <a:pt x="7231613" y="1494185"/>
                  <a:pt x="7237447" y="1500411"/>
                  <a:pt x="7237447" y="1508973"/>
                </a:cubicBezTo>
                <a:cubicBezTo>
                  <a:pt x="7237447" y="1516756"/>
                  <a:pt x="7231613" y="1523761"/>
                  <a:pt x="7223591" y="1523761"/>
                </a:cubicBezTo>
                <a:cubicBezTo>
                  <a:pt x="7217757" y="1523761"/>
                  <a:pt x="7211194" y="1516756"/>
                  <a:pt x="7211194" y="1508973"/>
                </a:cubicBezTo>
                <a:cubicBezTo>
                  <a:pt x="7211194" y="1500411"/>
                  <a:pt x="7217757" y="1494185"/>
                  <a:pt x="7223591" y="1494185"/>
                </a:cubicBezTo>
                <a:close/>
                <a:moveTo>
                  <a:pt x="7152761" y="1494185"/>
                </a:moveTo>
                <a:cubicBezTo>
                  <a:pt x="7160783" y="1494185"/>
                  <a:pt x="7166617" y="1500411"/>
                  <a:pt x="7166617" y="1508973"/>
                </a:cubicBezTo>
                <a:cubicBezTo>
                  <a:pt x="7166617" y="1516756"/>
                  <a:pt x="7160783" y="1523761"/>
                  <a:pt x="7152761" y="1523761"/>
                </a:cubicBezTo>
                <a:cubicBezTo>
                  <a:pt x="7144739" y="1523761"/>
                  <a:pt x="7140364" y="1516756"/>
                  <a:pt x="7140364" y="1508973"/>
                </a:cubicBezTo>
                <a:cubicBezTo>
                  <a:pt x="7140364" y="1500411"/>
                  <a:pt x="7144739" y="1494185"/>
                  <a:pt x="7152761" y="1494185"/>
                </a:cubicBezTo>
                <a:close/>
                <a:moveTo>
                  <a:pt x="7084322" y="1494185"/>
                </a:moveTo>
                <a:cubicBezTo>
                  <a:pt x="7092106" y="1494185"/>
                  <a:pt x="7099111" y="1500411"/>
                  <a:pt x="7099111" y="1508973"/>
                </a:cubicBezTo>
                <a:cubicBezTo>
                  <a:pt x="7099111" y="1516756"/>
                  <a:pt x="7092106" y="1523761"/>
                  <a:pt x="7084322" y="1523761"/>
                </a:cubicBezTo>
                <a:cubicBezTo>
                  <a:pt x="7075760" y="1523761"/>
                  <a:pt x="7069533" y="1516756"/>
                  <a:pt x="7069533" y="1508973"/>
                </a:cubicBezTo>
                <a:cubicBezTo>
                  <a:pt x="7069533" y="1500411"/>
                  <a:pt x="7075760" y="1494185"/>
                  <a:pt x="7084322" y="1494185"/>
                </a:cubicBezTo>
                <a:close/>
                <a:moveTo>
                  <a:pt x="7013492" y="1494185"/>
                </a:moveTo>
                <a:cubicBezTo>
                  <a:pt x="7021275" y="1494185"/>
                  <a:pt x="7028280" y="1500411"/>
                  <a:pt x="7028280" y="1508973"/>
                </a:cubicBezTo>
                <a:cubicBezTo>
                  <a:pt x="7028280" y="1516756"/>
                  <a:pt x="7021275" y="1523761"/>
                  <a:pt x="7013492" y="1523761"/>
                </a:cubicBezTo>
                <a:cubicBezTo>
                  <a:pt x="7004930" y="1523761"/>
                  <a:pt x="6998704" y="1516756"/>
                  <a:pt x="6998704" y="1508973"/>
                </a:cubicBezTo>
                <a:cubicBezTo>
                  <a:pt x="6998704" y="1500411"/>
                  <a:pt x="7004930" y="1494185"/>
                  <a:pt x="7013492" y="1494185"/>
                </a:cubicBezTo>
                <a:close/>
                <a:moveTo>
                  <a:pt x="6939085" y="1494185"/>
                </a:moveTo>
                <a:cubicBezTo>
                  <a:pt x="6946378" y="1494185"/>
                  <a:pt x="6950753" y="1500411"/>
                  <a:pt x="6950753" y="1508973"/>
                </a:cubicBezTo>
                <a:cubicBezTo>
                  <a:pt x="6950753" y="1516756"/>
                  <a:pt x="6946378" y="1523761"/>
                  <a:pt x="6939085" y="1523761"/>
                </a:cubicBezTo>
                <a:cubicBezTo>
                  <a:pt x="6931063" y="1523761"/>
                  <a:pt x="6924500" y="1516756"/>
                  <a:pt x="6924500" y="1508973"/>
                </a:cubicBezTo>
                <a:cubicBezTo>
                  <a:pt x="6924500" y="1500411"/>
                  <a:pt x="6931063" y="1494185"/>
                  <a:pt x="6939085" y="1494185"/>
                </a:cubicBezTo>
                <a:close/>
                <a:moveTo>
                  <a:pt x="83229" y="1426727"/>
                </a:moveTo>
                <a:cubicBezTo>
                  <a:pt x="90521" y="1426727"/>
                  <a:pt x="97085" y="1431102"/>
                  <a:pt x="97085" y="1439124"/>
                </a:cubicBezTo>
                <a:cubicBezTo>
                  <a:pt x="97085" y="1446417"/>
                  <a:pt x="90521" y="1452980"/>
                  <a:pt x="83229" y="1452980"/>
                </a:cubicBezTo>
                <a:cubicBezTo>
                  <a:pt x="76665" y="1452980"/>
                  <a:pt x="70831" y="1446417"/>
                  <a:pt x="70831" y="1439124"/>
                </a:cubicBezTo>
                <a:cubicBezTo>
                  <a:pt x="70831" y="1432561"/>
                  <a:pt x="76665" y="1426727"/>
                  <a:pt x="83229" y="1426727"/>
                </a:cubicBezTo>
                <a:close/>
                <a:moveTo>
                  <a:pt x="11993" y="1426727"/>
                </a:moveTo>
                <a:cubicBezTo>
                  <a:pt x="20237" y="1426727"/>
                  <a:pt x="26234" y="1432561"/>
                  <a:pt x="26234" y="1439124"/>
                </a:cubicBezTo>
                <a:cubicBezTo>
                  <a:pt x="26234" y="1446417"/>
                  <a:pt x="20237" y="1452980"/>
                  <a:pt x="11993" y="1452980"/>
                </a:cubicBezTo>
                <a:cubicBezTo>
                  <a:pt x="5996" y="1452980"/>
                  <a:pt x="0" y="1446417"/>
                  <a:pt x="0" y="1439124"/>
                </a:cubicBezTo>
                <a:cubicBezTo>
                  <a:pt x="0" y="1432561"/>
                  <a:pt x="5996" y="1426727"/>
                  <a:pt x="11993" y="1426727"/>
                </a:cubicBezTo>
                <a:close/>
                <a:moveTo>
                  <a:pt x="7370084" y="1423353"/>
                </a:moveTo>
                <a:cubicBezTo>
                  <a:pt x="7376647" y="1423353"/>
                  <a:pt x="7382481" y="1429580"/>
                  <a:pt x="7382481" y="1438142"/>
                </a:cubicBezTo>
                <a:cubicBezTo>
                  <a:pt x="7382481" y="1445926"/>
                  <a:pt x="7376647" y="1452931"/>
                  <a:pt x="7370084" y="1452931"/>
                </a:cubicBezTo>
                <a:cubicBezTo>
                  <a:pt x="7362791" y="1452931"/>
                  <a:pt x="7356228" y="1445926"/>
                  <a:pt x="7356228" y="1438142"/>
                </a:cubicBezTo>
                <a:cubicBezTo>
                  <a:pt x="7356228" y="1429580"/>
                  <a:pt x="7362791" y="1423353"/>
                  <a:pt x="7370084" y="1423353"/>
                </a:cubicBezTo>
                <a:close/>
                <a:moveTo>
                  <a:pt x="7294422" y="1423353"/>
                </a:moveTo>
                <a:cubicBezTo>
                  <a:pt x="7302444" y="1423353"/>
                  <a:pt x="7308278" y="1429580"/>
                  <a:pt x="7308278" y="1438142"/>
                </a:cubicBezTo>
                <a:cubicBezTo>
                  <a:pt x="7308278" y="1445926"/>
                  <a:pt x="7302444" y="1452931"/>
                  <a:pt x="7294422" y="1452931"/>
                </a:cubicBezTo>
                <a:cubicBezTo>
                  <a:pt x="7288588" y="1452931"/>
                  <a:pt x="7282025" y="1445926"/>
                  <a:pt x="7282025" y="1438142"/>
                </a:cubicBezTo>
                <a:cubicBezTo>
                  <a:pt x="7282025" y="1429580"/>
                  <a:pt x="7288588" y="1423353"/>
                  <a:pt x="7294422" y="1423353"/>
                </a:cubicBezTo>
                <a:close/>
                <a:moveTo>
                  <a:pt x="7223591" y="1423353"/>
                </a:moveTo>
                <a:cubicBezTo>
                  <a:pt x="7231613" y="1423353"/>
                  <a:pt x="7237447" y="1429580"/>
                  <a:pt x="7237447" y="1438142"/>
                </a:cubicBezTo>
                <a:cubicBezTo>
                  <a:pt x="7237447" y="1445926"/>
                  <a:pt x="7231613" y="1452931"/>
                  <a:pt x="7223591" y="1452931"/>
                </a:cubicBezTo>
                <a:cubicBezTo>
                  <a:pt x="7217757" y="1452931"/>
                  <a:pt x="7211194" y="1445926"/>
                  <a:pt x="7211194" y="1438142"/>
                </a:cubicBezTo>
                <a:cubicBezTo>
                  <a:pt x="7211194" y="1429580"/>
                  <a:pt x="7215569" y="1423353"/>
                  <a:pt x="7223591" y="1423353"/>
                </a:cubicBezTo>
                <a:close/>
                <a:moveTo>
                  <a:pt x="7155152" y="1423353"/>
                </a:moveTo>
                <a:cubicBezTo>
                  <a:pt x="7163714" y="1423353"/>
                  <a:pt x="7169940" y="1429580"/>
                  <a:pt x="7169940" y="1438142"/>
                </a:cubicBezTo>
                <a:cubicBezTo>
                  <a:pt x="7169940" y="1445926"/>
                  <a:pt x="7163714" y="1452931"/>
                  <a:pt x="7155152" y="1452931"/>
                </a:cubicBezTo>
                <a:cubicBezTo>
                  <a:pt x="7146590" y="1452931"/>
                  <a:pt x="7141920" y="1445926"/>
                  <a:pt x="7141920" y="1438142"/>
                </a:cubicBezTo>
                <a:cubicBezTo>
                  <a:pt x="7140364" y="1429580"/>
                  <a:pt x="7146590" y="1423353"/>
                  <a:pt x="7155152" y="1423353"/>
                </a:cubicBezTo>
                <a:close/>
                <a:moveTo>
                  <a:pt x="7084322" y="1423353"/>
                </a:moveTo>
                <a:cubicBezTo>
                  <a:pt x="7092106" y="1423353"/>
                  <a:pt x="7099111" y="1429580"/>
                  <a:pt x="7099111" y="1438142"/>
                </a:cubicBezTo>
                <a:cubicBezTo>
                  <a:pt x="7099111" y="1445926"/>
                  <a:pt x="7092106" y="1452931"/>
                  <a:pt x="7084322" y="1452931"/>
                </a:cubicBezTo>
                <a:cubicBezTo>
                  <a:pt x="7075760" y="1452931"/>
                  <a:pt x="7069533" y="1445926"/>
                  <a:pt x="7069533" y="1438142"/>
                </a:cubicBezTo>
                <a:cubicBezTo>
                  <a:pt x="7069533" y="1429580"/>
                  <a:pt x="7075760" y="1423353"/>
                  <a:pt x="7084322" y="1423353"/>
                </a:cubicBezTo>
                <a:close/>
                <a:moveTo>
                  <a:pt x="7013492" y="1423353"/>
                </a:moveTo>
                <a:cubicBezTo>
                  <a:pt x="7021275" y="1423353"/>
                  <a:pt x="7028280" y="1429580"/>
                  <a:pt x="7028280" y="1438142"/>
                </a:cubicBezTo>
                <a:cubicBezTo>
                  <a:pt x="7028280" y="1445926"/>
                  <a:pt x="7021275" y="1452931"/>
                  <a:pt x="7013492" y="1452931"/>
                </a:cubicBezTo>
                <a:cubicBezTo>
                  <a:pt x="7004930" y="1452931"/>
                  <a:pt x="6998704" y="1445926"/>
                  <a:pt x="6998704" y="1438142"/>
                </a:cubicBezTo>
                <a:cubicBezTo>
                  <a:pt x="6998704" y="1429580"/>
                  <a:pt x="7004930" y="1423353"/>
                  <a:pt x="7013492" y="1423353"/>
                </a:cubicBezTo>
                <a:close/>
                <a:moveTo>
                  <a:pt x="6939085" y="1423353"/>
                </a:moveTo>
                <a:cubicBezTo>
                  <a:pt x="6946378" y="1423353"/>
                  <a:pt x="6950753" y="1429580"/>
                  <a:pt x="6950753" y="1438142"/>
                </a:cubicBezTo>
                <a:cubicBezTo>
                  <a:pt x="6950753" y="1445926"/>
                  <a:pt x="6946378" y="1452931"/>
                  <a:pt x="6939085" y="1452931"/>
                </a:cubicBezTo>
                <a:cubicBezTo>
                  <a:pt x="6931063" y="1452931"/>
                  <a:pt x="6924500" y="1445926"/>
                  <a:pt x="6924500" y="1438142"/>
                </a:cubicBezTo>
                <a:cubicBezTo>
                  <a:pt x="6924500" y="1429580"/>
                  <a:pt x="6931063" y="1423353"/>
                  <a:pt x="6939085" y="1423353"/>
                </a:cubicBezTo>
                <a:close/>
                <a:moveTo>
                  <a:pt x="6867525" y="1423353"/>
                </a:moveTo>
                <a:cubicBezTo>
                  <a:pt x="6874088" y="1423353"/>
                  <a:pt x="6879922" y="1429580"/>
                  <a:pt x="6879922" y="1438142"/>
                </a:cubicBezTo>
                <a:cubicBezTo>
                  <a:pt x="6879922" y="1445926"/>
                  <a:pt x="6874088" y="1452931"/>
                  <a:pt x="6867525" y="1452931"/>
                </a:cubicBezTo>
                <a:cubicBezTo>
                  <a:pt x="6860232" y="1452931"/>
                  <a:pt x="6853669" y="1445926"/>
                  <a:pt x="6853669" y="1438142"/>
                </a:cubicBezTo>
                <a:cubicBezTo>
                  <a:pt x="6853669" y="1429580"/>
                  <a:pt x="6860232" y="1423353"/>
                  <a:pt x="6867525" y="1423353"/>
                </a:cubicBezTo>
                <a:close/>
                <a:moveTo>
                  <a:pt x="6796696" y="1423353"/>
                </a:moveTo>
                <a:cubicBezTo>
                  <a:pt x="6803259" y="1423353"/>
                  <a:pt x="6809093" y="1429580"/>
                  <a:pt x="6809093" y="1438142"/>
                </a:cubicBezTo>
                <a:cubicBezTo>
                  <a:pt x="6809093" y="1445926"/>
                  <a:pt x="6803259" y="1452931"/>
                  <a:pt x="6796696" y="1452931"/>
                </a:cubicBezTo>
                <a:cubicBezTo>
                  <a:pt x="6789403" y="1452931"/>
                  <a:pt x="6782840" y="1445926"/>
                  <a:pt x="6782840" y="1438142"/>
                </a:cubicBezTo>
                <a:cubicBezTo>
                  <a:pt x="6782840" y="1429580"/>
                  <a:pt x="6789403" y="1423353"/>
                  <a:pt x="6796696" y="1423353"/>
                </a:cubicBezTo>
                <a:close/>
                <a:moveTo>
                  <a:pt x="155518" y="1355896"/>
                </a:moveTo>
                <a:cubicBezTo>
                  <a:pt x="161352" y="1355896"/>
                  <a:pt x="167916" y="1360271"/>
                  <a:pt x="167916" y="1368293"/>
                </a:cubicBezTo>
                <a:cubicBezTo>
                  <a:pt x="167916" y="1375586"/>
                  <a:pt x="161352" y="1382149"/>
                  <a:pt x="155518" y="1382149"/>
                </a:cubicBezTo>
                <a:cubicBezTo>
                  <a:pt x="147496" y="1382149"/>
                  <a:pt x="141662" y="1375586"/>
                  <a:pt x="141662" y="1368293"/>
                </a:cubicBezTo>
                <a:cubicBezTo>
                  <a:pt x="141662" y="1360271"/>
                  <a:pt x="147496" y="1355896"/>
                  <a:pt x="155518" y="1355896"/>
                </a:cubicBezTo>
                <a:close/>
                <a:moveTo>
                  <a:pt x="83230" y="1355896"/>
                </a:moveTo>
                <a:cubicBezTo>
                  <a:pt x="90523" y="1355896"/>
                  <a:pt x="97086" y="1360271"/>
                  <a:pt x="97086" y="1368293"/>
                </a:cubicBezTo>
                <a:cubicBezTo>
                  <a:pt x="97086" y="1375586"/>
                  <a:pt x="90523" y="1382149"/>
                  <a:pt x="83230" y="1382149"/>
                </a:cubicBezTo>
                <a:cubicBezTo>
                  <a:pt x="76667" y="1382149"/>
                  <a:pt x="70832" y="1375586"/>
                  <a:pt x="70832" y="1368293"/>
                </a:cubicBezTo>
                <a:cubicBezTo>
                  <a:pt x="70832" y="1360271"/>
                  <a:pt x="76667" y="1355896"/>
                  <a:pt x="83230" y="1355896"/>
                </a:cubicBezTo>
                <a:close/>
                <a:moveTo>
                  <a:pt x="11994" y="1355896"/>
                </a:moveTo>
                <a:cubicBezTo>
                  <a:pt x="20239" y="1355896"/>
                  <a:pt x="26235" y="1360271"/>
                  <a:pt x="26235" y="1368293"/>
                </a:cubicBezTo>
                <a:cubicBezTo>
                  <a:pt x="26235" y="1375586"/>
                  <a:pt x="20239" y="1382149"/>
                  <a:pt x="11994" y="1382149"/>
                </a:cubicBezTo>
                <a:cubicBezTo>
                  <a:pt x="5998" y="1382149"/>
                  <a:pt x="2" y="1375586"/>
                  <a:pt x="2" y="1368293"/>
                </a:cubicBezTo>
                <a:cubicBezTo>
                  <a:pt x="2" y="1360271"/>
                  <a:pt x="5998" y="1355896"/>
                  <a:pt x="11994" y="1355896"/>
                </a:cubicBezTo>
                <a:close/>
                <a:moveTo>
                  <a:pt x="7294422" y="1352524"/>
                </a:moveTo>
                <a:cubicBezTo>
                  <a:pt x="7302444" y="1352524"/>
                  <a:pt x="7308278" y="1359087"/>
                  <a:pt x="7308278" y="1367109"/>
                </a:cubicBezTo>
                <a:cubicBezTo>
                  <a:pt x="7308278" y="1374402"/>
                  <a:pt x="7302444" y="1378777"/>
                  <a:pt x="7294422" y="1378777"/>
                </a:cubicBezTo>
                <a:cubicBezTo>
                  <a:pt x="7288588" y="1378777"/>
                  <a:pt x="7282025" y="1374402"/>
                  <a:pt x="7282025" y="1367109"/>
                </a:cubicBezTo>
                <a:cubicBezTo>
                  <a:pt x="7282025" y="1359087"/>
                  <a:pt x="7288588" y="1352524"/>
                  <a:pt x="7294422" y="1352524"/>
                </a:cubicBezTo>
                <a:close/>
                <a:moveTo>
                  <a:pt x="7223591" y="1352524"/>
                </a:moveTo>
                <a:cubicBezTo>
                  <a:pt x="7231613" y="1352524"/>
                  <a:pt x="7237447" y="1359087"/>
                  <a:pt x="7237447" y="1367109"/>
                </a:cubicBezTo>
                <a:cubicBezTo>
                  <a:pt x="7237447" y="1374402"/>
                  <a:pt x="7231613" y="1378777"/>
                  <a:pt x="7223591" y="1378777"/>
                </a:cubicBezTo>
                <a:cubicBezTo>
                  <a:pt x="7215569" y="1378777"/>
                  <a:pt x="7211194" y="1374402"/>
                  <a:pt x="7211194" y="1367109"/>
                </a:cubicBezTo>
                <a:cubicBezTo>
                  <a:pt x="7211194" y="1359087"/>
                  <a:pt x="7215569" y="1352524"/>
                  <a:pt x="7223591" y="1352524"/>
                </a:cubicBezTo>
                <a:close/>
                <a:moveTo>
                  <a:pt x="7155152" y="1352524"/>
                </a:moveTo>
                <a:cubicBezTo>
                  <a:pt x="7163714" y="1352524"/>
                  <a:pt x="7169940" y="1359087"/>
                  <a:pt x="7169940" y="1367109"/>
                </a:cubicBezTo>
                <a:cubicBezTo>
                  <a:pt x="7169940" y="1374402"/>
                  <a:pt x="7163714" y="1378777"/>
                  <a:pt x="7155152" y="1378777"/>
                </a:cubicBezTo>
                <a:cubicBezTo>
                  <a:pt x="7146590" y="1378777"/>
                  <a:pt x="7140364" y="1374402"/>
                  <a:pt x="7140364" y="1367109"/>
                </a:cubicBezTo>
                <a:cubicBezTo>
                  <a:pt x="7140364" y="1359087"/>
                  <a:pt x="7146590" y="1352524"/>
                  <a:pt x="7155152" y="1352524"/>
                </a:cubicBezTo>
                <a:close/>
                <a:moveTo>
                  <a:pt x="7084322" y="1352524"/>
                </a:moveTo>
                <a:cubicBezTo>
                  <a:pt x="7092106" y="1352524"/>
                  <a:pt x="7099111" y="1359087"/>
                  <a:pt x="7099111" y="1367109"/>
                </a:cubicBezTo>
                <a:cubicBezTo>
                  <a:pt x="7099111" y="1374402"/>
                  <a:pt x="7092106" y="1378777"/>
                  <a:pt x="7084322" y="1378777"/>
                </a:cubicBezTo>
                <a:cubicBezTo>
                  <a:pt x="7075760" y="1378777"/>
                  <a:pt x="7069533" y="1374402"/>
                  <a:pt x="7069533" y="1367109"/>
                </a:cubicBezTo>
                <a:cubicBezTo>
                  <a:pt x="7069533" y="1359087"/>
                  <a:pt x="7075760" y="1352524"/>
                  <a:pt x="7084322" y="1352524"/>
                </a:cubicBezTo>
                <a:close/>
                <a:moveTo>
                  <a:pt x="7013492" y="1352524"/>
                </a:moveTo>
                <a:cubicBezTo>
                  <a:pt x="7021275" y="1352524"/>
                  <a:pt x="7028280" y="1359087"/>
                  <a:pt x="7028280" y="1367109"/>
                </a:cubicBezTo>
                <a:cubicBezTo>
                  <a:pt x="7028280" y="1374402"/>
                  <a:pt x="7021275" y="1378777"/>
                  <a:pt x="7013492" y="1378777"/>
                </a:cubicBezTo>
                <a:cubicBezTo>
                  <a:pt x="7004930" y="1378777"/>
                  <a:pt x="6998704" y="1374402"/>
                  <a:pt x="6998704" y="1367109"/>
                </a:cubicBezTo>
                <a:cubicBezTo>
                  <a:pt x="6998704" y="1359087"/>
                  <a:pt x="7004930" y="1352524"/>
                  <a:pt x="7013492" y="1352524"/>
                </a:cubicBezTo>
                <a:close/>
                <a:moveTo>
                  <a:pt x="6939085" y="1352524"/>
                </a:moveTo>
                <a:cubicBezTo>
                  <a:pt x="6946378" y="1352524"/>
                  <a:pt x="6950753" y="1359354"/>
                  <a:pt x="6950753" y="1367701"/>
                </a:cubicBezTo>
                <a:cubicBezTo>
                  <a:pt x="6950753" y="1375290"/>
                  <a:pt x="6946378" y="1382120"/>
                  <a:pt x="6939085" y="1382120"/>
                </a:cubicBezTo>
                <a:cubicBezTo>
                  <a:pt x="6931063" y="1382120"/>
                  <a:pt x="6924500" y="1375290"/>
                  <a:pt x="6924500" y="1367701"/>
                </a:cubicBezTo>
                <a:cubicBezTo>
                  <a:pt x="6924500" y="1359354"/>
                  <a:pt x="6931063" y="1352524"/>
                  <a:pt x="6939085" y="1352524"/>
                </a:cubicBezTo>
                <a:close/>
                <a:moveTo>
                  <a:pt x="6867525" y="1352524"/>
                </a:moveTo>
                <a:cubicBezTo>
                  <a:pt x="6874088" y="1352524"/>
                  <a:pt x="6879922" y="1359354"/>
                  <a:pt x="6879922" y="1367701"/>
                </a:cubicBezTo>
                <a:cubicBezTo>
                  <a:pt x="6879922" y="1375290"/>
                  <a:pt x="6874088" y="1382120"/>
                  <a:pt x="6867525" y="1382120"/>
                </a:cubicBezTo>
                <a:cubicBezTo>
                  <a:pt x="6860232" y="1382120"/>
                  <a:pt x="6853669" y="1375290"/>
                  <a:pt x="6853669" y="1367701"/>
                </a:cubicBezTo>
                <a:cubicBezTo>
                  <a:pt x="6853669" y="1359354"/>
                  <a:pt x="6860232" y="1352524"/>
                  <a:pt x="6867525" y="1352524"/>
                </a:cubicBezTo>
                <a:close/>
                <a:moveTo>
                  <a:pt x="6796696" y="1352524"/>
                </a:moveTo>
                <a:cubicBezTo>
                  <a:pt x="6803259" y="1352524"/>
                  <a:pt x="6809093" y="1359354"/>
                  <a:pt x="6809093" y="1367701"/>
                </a:cubicBezTo>
                <a:cubicBezTo>
                  <a:pt x="6809093" y="1375290"/>
                  <a:pt x="6803259" y="1382120"/>
                  <a:pt x="6796696" y="1382120"/>
                </a:cubicBezTo>
                <a:cubicBezTo>
                  <a:pt x="6789403" y="1382120"/>
                  <a:pt x="6782840" y="1375290"/>
                  <a:pt x="6782840" y="1367701"/>
                </a:cubicBezTo>
                <a:cubicBezTo>
                  <a:pt x="6782840" y="1359354"/>
                  <a:pt x="6789403" y="1352524"/>
                  <a:pt x="6796696" y="1352524"/>
                </a:cubicBezTo>
                <a:close/>
                <a:moveTo>
                  <a:pt x="6724405" y="1352524"/>
                </a:moveTo>
                <a:cubicBezTo>
                  <a:pt x="6732427" y="1352524"/>
                  <a:pt x="6738261" y="1359354"/>
                  <a:pt x="6738261" y="1367701"/>
                </a:cubicBezTo>
                <a:cubicBezTo>
                  <a:pt x="6738261" y="1375290"/>
                  <a:pt x="6732427" y="1382120"/>
                  <a:pt x="6724405" y="1382120"/>
                </a:cubicBezTo>
                <a:cubicBezTo>
                  <a:pt x="6718571" y="1382120"/>
                  <a:pt x="6712008" y="1375290"/>
                  <a:pt x="6712008" y="1367701"/>
                </a:cubicBezTo>
                <a:cubicBezTo>
                  <a:pt x="6712008" y="1359354"/>
                  <a:pt x="6718571" y="1352524"/>
                  <a:pt x="6724405" y="1352524"/>
                </a:cubicBezTo>
                <a:close/>
                <a:moveTo>
                  <a:pt x="6653576" y="1352524"/>
                </a:moveTo>
                <a:cubicBezTo>
                  <a:pt x="6660869" y="1352524"/>
                  <a:pt x="6667432" y="1359354"/>
                  <a:pt x="6667432" y="1367701"/>
                </a:cubicBezTo>
                <a:cubicBezTo>
                  <a:pt x="6667432" y="1375290"/>
                  <a:pt x="6660869" y="1382120"/>
                  <a:pt x="6653576" y="1382120"/>
                </a:cubicBezTo>
                <a:cubicBezTo>
                  <a:pt x="6647013" y="1382120"/>
                  <a:pt x="6641179" y="1375290"/>
                  <a:pt x="6641179" y="1367701"/>
                </a:cubicBezTo>
                <a:cubicBezTo>
                  <a:pt x="6641179" y="1359354"/>
                  <a:pt x="6647013" y="1352524"/>
                  <a:pt x="6653576" y="1352524"/>
                </a:cubicBezTo>
                <a:close/>
                <a:moveTo>
                  <a:pt x="7223591" y="1281693"/>
                </a:moveTo>
                <a:cubicBezTo>
                  <a:pt x="7231613" y="1281693"/>
                  <a:pt x="7237447" y="1288256"/>
                  <a:pt x="7237447" y="1295549"/>
                </a:cubicBezTo>
                <a:cubicBezTo>
                  <a:pt x="7237447" y="1302112"/>
                  <a:pt x="7231613" y="1307946"/>
                  <a:pt x="7223591" y="1307946"/>
                </a:cubicBezTo>
                <a:cubicBezTo>
                  <a:pt x="7215569" y="1307946"/>
                  <a:pt x="7211194" y="1302112"/>
                  <a:pt x="7211194" y="1295549"/>
                </a:cubicBezTo>
                <a:cubicBezTo>
                  <a:pt x="7211194" y="1288256"/>
                  <a:pt x="7215569" y="1281693"/>
                  <a:pt x="7223591" y="1281693"/>
                </a:cubicBezTo>
                <a:close/>
                <a:moveTo>
                  <a:pt x="7155152" y="1281693"/>
                </a:moveTo>
                <a:cubicBezTo>
                  <a:pt x="7163714" y="1281693"/>
                  <a:pt x="7169940" y="1288256"/>
                  <a:pt x="7169940" y="1295549"/>
                </a:cubicBezTo>
                <a:cubicBezTo>
                  <a:pt x="7169940" y="1302112"/>
                  <a:pt x="7163714" y="1307946"/>
                  <a:pt x="7155152" y="1307946"/>
                </a:cubicBezTo>
                <a:cubicBezTo>
                  <a:pt x="7146590" y="1307946"/>
                  <a:pt x="7140364" y="1302112"/>
                  <a:pt x="7140364" y="1295549"/>
                </a:cubicBezTo>
                <a:cubicBezTo>
                  <a:pt x="7140364" y="1288256"/>
                  <a:pt x="7146590" y="1281693"/>
                  <a:pt x="7155152" y="1281693"/>
                </a:cubicBezTo>
                <a:close/>
                <a:moveTo>
                  <a:pt x="7084322" y="1281693"/>
                </a:moveTo>
                <a:cubicBezTo>
                  <a:pt x="7092106" y="1281693"/>
                  <a:pt x="7099111" y="1288256"/>
                  <a:pt x="7099111" y="1295549"/>
                </a:cubicBezTo>
                <a:cubicBezTo>
                  <a:pt x="7099111" y="1302112"/>
                  <a:pt x="7092106" y="1307946"/>
                  <a:pt x="7084322" y="1307946"/>
                </a:cubicBezTo>
                <a:cubicBezTo>
                  <a:pt x="7075760" y="1307946"/>
                  <a:pt x="7069533" y="1303571"/>
                  <a:pt x="7069533" y="1295549"/>
                </a:cubicBezTo>
                <a:cubicBezTo>
                  <a:pt x="7069533" y="1288256"/>
                  <a:pt x="7075760" y="1281693"/>
                  <a:pt x="7084322" y="1281693"/>
                </a:cubicBezTo>
                <a:close/>
                <a:moveTo>
                  <a:pt x="7013492" y="1281693"/>
                </a:moveTo>
                <a:cubicBezTo>
                  <a:pt x="7021275" y="1281693"/>
                  <a:pt x="7028280" y="1288256"/>
                  <a:pt x="7028280" y="1295549"/>
                </a:cubicBezTo>
                <a:cubicBezTo>
                  <a:pt x="7028280" y="1303571"/>
                  <a:pt x="7021275" y="1307946"/>
                  <a:pt x="7013492" y="1307946"/>
                </a:cubicBezTo>
                <a:cubicBezTo>
                  <a:pt x="7004930" y="1307946"/>
                  <a:pt x="6998704" y="1303571"/>
                  <a:pt x="6998704" y="1295549"/>
                </a:cubicBezTo>
                <a:cubicBezTo>
                  <a:pt x="6998704" y="1288256"/>
                  <a:pt x="7004930" y="1281693"/>
                  <a:pt x="7013492" y="1281693"/>
                </a:cubicBezTo>
                <a:close/>
                <a:moveTo>
                  <a:pt x="6939085" y="1281693"/>
                </a:moveTo>
                <a:cubicBezTo>
                  <a:pt x="6946378" y="1281693"/>
                  <a:pt x="6950753" y="1288256"/>
                  <a:pt x="6950753" y="1295549"/>
                </a:cubicBezTo>
                <a:cubicBezTo>
                  <a:pt x="6950753" y="1303571"/>
                  <a:pt x="6946378" y="1307946"/>
                  <a:pt x="6939085" y="1307946"/>
                </a:cubicBezTo>
                <a:cubicBezTo>
                  <a:pt x="6931063" y="1307946"/>
                  <a:pt x="6924500" y="1303571"/>
                  <a:pt x="6924500" y="1295549"/>
                </a:cubicBezTo>
                <a:cubicBezTo>
                  <a:pt x="6924500" y="1288256"/>
                  <a:pt x="6931063" y="1281693"/>
                  <a:pt x="6939085" y="1281693"/>
                </a:cubicBezTo>
                <a:close/>
                <a:moveTo>
                  <a:pt x="6867525" y="1281693"/>
                </a:moveTo>
                <a:cubicBezTo>
                  <a:pt x="6874088" y="1281693"/>
                  <a:pt x="6879922" y="1288256"/>
                  <a:pt x="6879922" y="1295549"/>
                </a:cubicBezTo>
                <a:cubicBezTo>
                  <a:pt x="6879922" y="1303571"/>
                  <a:pt x="6874088" y="1307946"/>
                  <a:pt x="6867525" y="1307946"/>
                </a:cubicBezTo>
                <a:cubicBezTo>
                  <a:pt x="6860232" y="1307946"/>
                  <a:pt x="6853669" y="1303571"/>
                  <a:pt x="6853669" y="1295549"/>
                </a:cubicBezTo>
                <a:cubicBezTo>
                  <a:pt x="6853669" y="1288256"/>
                  <a:pt x="6860232" y="1281693"/>
                  <a:pt x="6867525" y="1281693"/>
                </a:cubicBezTo>
                <a:close/>
                <a:moveTo>
                  <a:pt x="6796696" y="1281693"/>
                </a:moveTo>
                <a:cubicBezTo>
                  <a:pt x="6803259" y="1281693"/>
                  <a:pt x="6809093" y="1288256"/>
                  <a:pt x="6809093" y="1295549"/>
                </a:cubicBezTo>
                <a:cubicBezTo>
                  <a:pt x="6809093" y="1303571"/>
                  <a:pt x="6803259" y="1307946"/>
                  <a:pt x="6796696" y="1307946"/>
                </a:cubicBezTo>
                <a:cubicBezTo>
                  <a:pt x="6789403" y="1307946"/>
                  <a:pt x="6782840" y="1303571"/>
                  <a:pt x="6782840" y="1295549"/>
                </a:cubicBezTo>
                <a:cubicBezTo>
                  <a:pt x="6782840" y="1288256"/>
                  <a:pt x="6789403" y="1281693"/>
                  <a:pt x="6796696" y="1281693"/>
                </a:cubicBezTo>
                <a:close/>
                <a:moveTo>
                  <a:pt x="6724405" y="1281693"/>
                </a:moveTo>
                <a:cubicBezTo>
                  <a:pt x="6732427" y="1281693"/>
                  <a:pt x="6738261" y="1288256"/>
                  <a:pt x="6738261" y="1295549"/>
                </a:cubicBezTo>
                <a:cubicBezTo>
                  <a:pt x="6738261" y="1303571"/>
                  <a:pt x="6732427" y="1307946"/>
                  <a:pt x="6724405" y="1307946"/>
                </a:cubicBezTo>
                <a:cubicBezTo>
                  <a:pt x="6718571" y="1307946"/>
                  <a:pt x="6712008" y="1303571"/>
                  <a:pt x="6712008" y="1295549"/>
                </a:cubicBezTo>
                <a:cubicBezTo>
                  <a:pt x="6712008" y="1288256"/>
                  <a:pt x="6718571" y="1281693"/>
                  <a:pt x="6724405" y="1281693"/>
                </a:cubicBezTo>
                <a:close/>
                <a:moveTo>
                  <a:pt x="6653576" y="1281693"/>
                </a:moveTo>
                <a:cubicBezTo>
                  <a:pt x="6660869" y="1281693"/>
                  <a:pt x="6667432" y="1288256"/>
                  <a:pt x="6667432" y="1295549"/>
                </a:cubicBezTo>
                <a:cubicBezTo>
                  <a:pt x="6667432" y="1303571"/>
                  <a:pt x="6660869" y="1307946"/>
                  <a:pt x="6653576" y="1307946"/>
                </a:cubicBezTo>
                <a:cubicBezTo>
                  <a:pt x="6647013" y="1307946"/>
                  <a:pt x="6641179" y="1303571"/>
                  <a:pt x="6641179" y="1295549"/>
                </a:cubicBezTo>
                <a:cubicBezTo>
                  <a:pt x="6641179" y="1288256"/>
                  <a:pt x="6647013" y="1281693"/>
                  <a:pt x="6653576" y="1281693"/>
                </a:cubicBezTo>
                <a:close/>
                <a:moveTo>
                  <a:pt x="6582745" y="1281693"/>
                </a:moveTo>
                <a:cubicBezTo>
                  <a:pt x="6590038" y="1281693"/>
                  <a:pt x="6596601" y="1288256"/>
                  <a:pt x="6596601" y="1295549"/>
                </a:cubicBezTo>
                <a:cubicBezTo>
                  <a:pt x="6596601" y="1303571"/>
                  <a:pt x="6590038" y="1307946"/>
                  <a:pt x="6582745" y="1307946"/>
                </a:cubicBezTo>
                <a:cubicBezTo>
                  <a:pt x="6574723" y="1307946"/>
                  <a:pt x="6570348" y="1303571"/>
                  <a:pt x="6570348" y="1295549"/>
                </a:cubicBezTo>
                <a:cubicBezTo>
                  <a:pt x="6570348" y="1288256"/>
                  <a:pt x="6574723" y="1281693"/>
                  <a:pt x="6582745" y="1281693"/>
                </a:cubicBezTo>
                <a:close/>
                <a:moveTo>
                  <a:pt x="6510933" y="1281693"/>
                </a:moveTo>
                <a:cubicBezTo>
                  <a:pt x="6518717" y="1281693"/>
                  <a:pt x="6525722" y="1288256"/>
                  <a:pt x="6525722" y="1295549"/>
                </a:cubicBezTo>
                <a:cubicBezTo>
                  <a:pt x="6525722" y="1303571"/>
                  <a:pt x="6518717" y="1307946"/>
                  <a:pt x="6510933" y="1307946"/>
                </a:cubicBezTo>
                <a:cubicBezTo>
                  <a:pt x="6502371" y="1307946"/>
                  <a:pt x="6496144" y="1303571"/>
                  <a:pt x="6496144" y="1295549"/>
                </a:cubicBezTo>
                <a:cubicBezTo>
                  <a:pt x="6496144" y="1288256"/>
                  <a:pt x="6502371" y="1281693"/>
                  <a:pt x="6510933" y="1281693"/>
                </a:cubicBezTo>
                <a:close/>
                <a:moveTo>
                  <a:pt x="6440492" y="1281693"/>
                </a:moveTo>
                <a:cubicBezTo>
                  <a:pt x="6448081" y="1281693"/>
                  <a:pt x="6454911" y="1288256"/>
                  <a:pt x="6454911" y="1295549"/>
                </a:cubicBezTo>
                <a:cubicBezTo>
                  <a:pt x="6454911" y="1303571"/>
                  <a:pt x="6448081" y="1307946"/>
                  <a:pt x="6440492" y="1307946"/>
                </a:cubicBezTo>
                <a:cubicBezTo>
                  <a:pt x="6432145" y="1307946"/>
                  <a:pt x="6425315" y="1303571"/>
                  <a:pt x="6425315" y="1295549"/>
                </a:cubicBezTo>
                <a:cubicBezTo>
                  <a:pt x="6425315" y="1288256"/>
                  <a:pt x="6432145" y="1281693"/>
                  <a:pt x="6440492" y="1281693"/>
                </a:cubicBezTo>
                <a:close/>
                <a:moveTo>
                  <a:pt x="6369273" y="1281693"/>
                </a:moveTo>
                <a:cubicBezTo>
                  <a:pt x="6377835" y="1281693"/>
                  <a:pt x="6384062" y="1288698"/>
                  <a:pt x="6384062" y="1296482"/>
                </a:cubicBezTo>
                <a:cubicBezTo>
                  <a:pt x="6384062" y="1305044"/>
                  <a:pt x="6377835" y="1311271"/>
                  <a:pt x="6369273" y="1311271"/>
                </a:cubicBezTo>
                <a:cubicBezTo>
                  <a:pt x="6361489" y="1311271"/>
                  <a:pt x="6354484" y="1305044"/>
                  <a:pt x="6354484" y="1296482"/>
                </a:cubicBezTo>
                <a:cubicBezTo>
                  <a:pt x="6354484" y="1288698"/>
                  <a:pt x="6361489" y="1281693"/>
                  <a:pt x="6369273" y="1281693"/>
                </a:cubicBezTo>
                <a:close/>
                <a:moveTo>
                  <a:pt x="5799257" y="1281693"/>
                </a:moveTo>
                <a:cubicBezTo>
                  <a:pt x="5807819" y="1281693"/>
                  <a:pt x="5814045" y="1288698"/>
                  <a:pt x="5814045" y="1296482"/>
                </a:cubicBezTo>
                <a:cubicBezTo>
                  <a:pt x="5814045" y="1305044"/>
                  <a:pt x="5807819" y="1311271"/>
                  <a:pt x="5799257" y="1311271"/>
                </a:cubicBezTo>
                <a:cubicBezTo>
                  <a:pt x="5791474" y="1311271"/>
                  <a:pt x="5784469" y="1305044"/>
                  <a:pt x="5784469" y="1296482"/>
                </a:cubicBezTo>
                <a:cubicBezTo>
                  <a:pt x="5784469" y="1288698"/>
                  <a:pt x="5791474" y="1281693"/>
                  <a:pt x="5799257" y="1281693"/>
                </a:cubicBezTo>
                <a:close/>
                <a:moveTo>
                  <a:pt x="5724122" y="1281693"/>
                </a:moveTo>
                <a:cubicBezTo>
                  <a:pt x="5732144" y="1281693"/>
                  <a:pt x="5736519" y="1288698"/>
                  <a:pt x="5736519" y="1296482"/>
                </a:cubicBezTo>
                <a:cubicBezTo>
                  <a:pt x="5736519" y="1305044"/>
                  <a:pt x="5732144" y="1311271"/>
                  <a:pt x="5724122" y="1311271"/>
                </a:cubicBezTo>
                <a:cubicBezTo>
                  <a:pt x="5716100" y="1311271"/>
                  <a:pt x="5710266" y="1305044"/>
                  <a:pt x="5710266" y="1296482"/>
                </a:cubicBezTo>
                <a:cubicBezTo>
                  <a:pt x="5710266" y="1288698"/>
                  <a:pt x="5716100" y="1281693"/>
                  <a:pt x="5724122" y="1281693"/>
                </a:cubicBezTo>
                <a:close/>
                <a:moveTo>
                  <a:pt x="5653291" y="1281693"/>
                </a:moveTo>
                <a:cubicBezTo>
                  <a:pt x="5659125" y="1281693"/>
                  <a:pt x="5665688" y="1288698"/>
                  <a:pt x="5665688" y="1296482"/>
                </a:cubicBezTo>
                <a:cubicBezTo>
                  <a:pt x="5665688" y="1305044"/>
                  <a:pt x="5659125" y="1311271"/>
                  <a:pt x="5653291" y="1311271"/>
                </a:cubicBezTo>
                <a:cubicBezTo>
                  <a:pt x="5645269" y="1311271"/>
                  <a:pt x="5639435" y="1305044"/>
                  <a:pt x="5639435" y="1296482"/>
                </a:cubicBezTo>
                <a:cubicBezTo>
                  <a:pt x="5639435" y="1288698"/>
                  <a:pt x="5645269" y="1281693"/>
                  <a:pt x="5653291" y="1281693"/>
                </a:cubicBezTo>
                <a:close/>
                <a:moveTo>
                  <a:pt x="5582461" y="1281693"/>
                </a:moveTo>
                <a:cubicBezTo>
                  <a:pt x="5588295" y="1281693"/>
                  <a:pt x="5594858" y="1288698"/>
                  <a:pt x="5594858" y="1296482"/>
                </a:cubicBezTo>
                <a:cubicBezTo>
                  <a:pt x="5594858" y="1305044"/>
                  <a:pt x="5588295" y="1311271"/>
                  <a:pt x="5582461" y="1311271"/>
                </a:cubicBezTo>
                <a:cubicBezTo>
                  <a:pt x="5574439" y="1311271"/>
                  <a:pt x="5568605" y="1305044"/>
                  <a:pt x="5568605" y="1296482"/>
                </a:cubicBezTo>
                <a:cubicBezTo>
                  <a:pt x="5568605" y="1288698"/>
                  <a:pt x="5574439" y="1281693"/>
                  <a:pt x="5582461" y="1281693"/>
                </a:cubicBezTo>
                <a:close/>
                <a:moveTo>
                  <a:pt x="5510171" y="1281693"/>
                </a:moveTo>
                <a:cubicBezTo>
                  <a:pt x="5517464" y="1281693"/>
                  <a:pt x="5524027" y="1288698"/>
                  <a:pt x="5524027" y="1296482"/>
                </a:cubicBezTo>
                <a:cubicBezTo>
                  <a:pt x="5524027" y="1305044"/>
                  <a:pt x="5517464" y="1311271"/>
                  <a:pt x="5510171" y="1311271"/>
                </a:cubicBezTo>
                <a:cubicBezTo>
                  <a:pt x="5503608" y="1311271"/>
                  <a:pt x="5497774" y="1305044"/>
                  <a:pt x="5497774" y="1296482"/>
                </a:cubicBezTo>
                <a:cubicBezTo>
                  <a:pt x="5497774" y="1288698"/>
                  <a:pt x="5503608" y="1281693"/>
                  <a:pt x="5510171" y="1281693"/>
                </a:cubicBezTo>
                <a:close/>
                <a:moveTo>
                  <a:pt x="5438937" y="1281693"/>
                </a:moveTo>
                <a:cubicBezTo>
                  <a:pt x="5447182" y="1281693"/>
                  <a:pt x="5453178" y="1288698"/>
                  <a:pt x="5453178" y="1296482"/>
                </a:cubicBezTo>
                <a:cubicBezTo>
                  <a:pt x="5453178" y="1305044"/>
                  <a:pt x="5447182" y="1311271"/>
                  <a:pt x="5438937" y="1311271"/>
                </a:cubicBezTo>
                <a:cubicBezTo>
                  <a:pt x="5432941" y="1311271"/>
                  <a:pt x="5426945" y="1305044"/>
                  <a:pt x="5426945" y="1296482"/>
                </a:cubicBezTo>
                <a:cubicBezTo>
                  <a:pt x="5426945" y="1288698"/>
                  <a:pt x="5432941" y="1281693"/>
                  <a:pt x="5438937" y="1281693"/>
                </a:cubicBezTo>
                <a:close/>
                <a:moveTo>
                  <a:pt x="5368510" y="1281693"/>
                </a:moveTo>
                <a:cubicBezTo>
                  <a:pt x="5376532" y="1281693"/>
                  <a:pt x="5382366" y="1288698"/>
                  <a:pt x="5382366" y="1296482"/>
                </a:cubicBezTo>
                <a:cubicBezTo>
                  <a:pt x="5382366" y="1305044"/>
                  <a:pt x="5376532" y="1311271"/>
                  <a:pt x="5368510" y="1311271"/>
                </a:cubicBezTo>
                <a:cubicBezTo>
                  <a:pt x="5361218" y="1311271"/>
                  <a:pt x="5356113" y="1305044"/>
                  <a:pt x="5356113" y="1296482"/>
                </a:cubicBezTo>
                <a:cubicBezTo>
                  <a:pt x="5356113" y="1288698"/>
                  <a:pt x="5361218" y="1281693"/>
                  <a:pt x="5368510" y="1281693"/>
                </a:cubicBezTo>
                <a:close/>
                <a:moveTo>
                  <a:pt x="5296699" y="1281693"/>
                </a:moveTo>
                <a:cubicBezTo>
                  <a:pt x="5305261" y="1281693"/>
                  <a:pt x="5311488" y="1288698"/>
                  <a:pt x="5311488" y="1296482"/>
                </a:cubicBezTo>
                <a:cubicBezTo>
                  <a:pt x="5311488" y="1305044"/>
                  <a:pt x="5305261" y="1311271"/>
                  <a:pt x="5296699" y="1311271"/>
                </a:cubicBezTo>
                <a:cubicBezTo>
                  <a:pt x="5288915" y="1311271"/>
                  <a:pt x="5281910" y="1305044"/>
                  <a:pt x="5281910" y="1296482"/>
                </a:cubicBezTo>
                <a:cubicBezTo>
                  <a:pt x="5281910" y="1288698"/>
                  <a:pt x="5288915" y="1281693"/>
                  <a:pt x="5296699" y="1281693"/>
                </a:cubicBezTo>
                <a:close/>
                <a:moveTo>
                  <a:pt x="5225869" y="1281693"/>
                </a:moveTo>
                <a:cubicBezTo>
                  <a:pt x="5234431" y="1281693"/>
                  <a:pt x="5240657" y="1288698"/>
                  <a:pt x="5240657" y="1296482"/>
                </a:cubicBezTo>
                <a:cubicBezTo>
                  <a:pt x="5240657" y="1305044"/>
                  <a:pt x="5234431" y="1311271"/>
                  <a:pt x="5225869" y="1311271"/>
                </a:cubicBezTo>
                <a:cubicBezTo>
                  <a:pt x="5217307" y="1311271"/>
                  <a:pt x="5211081" y="1305044"/>
                  <a:pt x="5211081" y="1296482"/>
                </a:cubicBezTo>
                <a:cubicBezTo>
                  <a:pt x="5211081" y="1288698"/>
                  <a:pt x="5217307" y="1281693"/>
                  <a:pt x="5225869" y="1281693"/>
                </a:cubicBezTo>
                <a:close/>
                <a:moveTo>
                  <a:pt x="5154105" y="1281693"/>
                </a:moveTo>
                <a:cubicBezTo>
                  <a:pt x="5162127" y="1281693"/>
                  <a:pt x="5166502" y="1288698"/>
                  <a:pt x="5166502" y="1296482"/>
                </a:cubicBezTo>
                <a:cubicBezTo>
                  <a:pt x="5166502" y="1305044"/>
                  <a:pt x="5162127" y="1311271"/>
                  <a:pt x="5154105" y="1311271"/>
                </a:cubicBezTo>
                <a:cubicBezTo>
                  <a:pt x="5146083" y="1311271"/>
                  <a:pt x="5140249" y="1305044"/>
                  <a:pt x="5140249" y="1296482"/>
                </a:cubicBezTo>
                <a:cubicBezTo>
                  <a:pt x="5140249" y="1288698"/>
                  <a:pt x="5146083" y="1281693"/>
                  <a:pt x="5154105" y="1281693"/>
                </a:cubicBezTo>
                <a:close/>
                <a:moveTo>
                  <a:pt x="5083276" y="1281693"/>
                </a:moveTo>
                <a:cubicBezTo>
                  <a:pt x="5089110" y="1281693"/>
                  <a:pt x="5095673" y="1288698"/>
                  <a:pt x="5095673" y="1296482"/>
                </a:cubicBezTo>
                <a:cubicBezTo>
                  <a:pt x="5095673" y="1305044"/>
                  <a:pt x="5089110" y="1311271"/>
                  <a:pt x="5083276" y="1311271"/>
                </a:cubicBezTo>
                <a:cubicBezTo>
                  <a:pt x="5075254" y="1311271"/>
                  <a:pt x="5069420" y="1305044"/>
                  <a:pt x="5069420" y="1296482"/>
                </a:cubicBezTo>
                <a:cubicBezTo>
                  <a:pt x="5069420" y="1288698"/>
                  <a:pt x="5075254" y="1281693"/>
                  <a:pt x="5083276" y="1281693"/>
                </a:cubicBezTo>
                <a:close/>
                <a:moveTo>
                  <a:pt x="5012445" y="1281693"/>
                </a:moveTo>
                <a:cubicBezTo>
                  <a:pt x="5018279" y="1281693"/>
                  <a:pt x="5024842" y="1288698"/>
                  <a:pt x="5024842" y="1296482"/>
                </a:cubicBezTo>
                <a:cubicBezTo>
                  <a:pt x="5024842" y="1305044"/>
                  <a:pt x="5018279" y="1311271"/>
                  <a:pt x="5012445" y="1311271"/>
                </a:cubicBezTo>
                <a:cubicBezTo>
                  <a:pt x="5004423" y="1311271"/>
                  <a:pt x="4998589" y="1305044"/>
                  <a:pt x="4998589" y="1296482"/>
                </a:cubicBezTo>
                <a:cubicBezTo>
                  <a:pt x="4998589" y="1288698"/>
                  <a:pt x="5004423" y="1281693"/>
                  <a:pt x="5012445" y="1281693"/>
                </a:cubicBezTo>
                <a:close/>
                <a:moveTo>
                  <a:pt x="4940157" y="1281693"/>
                </a:moveTo>
                <a:cubicBezTo>
                  <a:pt x="4948179" y="1281693"/>
                  <a:pt x="4954013" y="1288698"/>
                  <a:pt x="4954013" y="1296482"/>
                </a:cubicBezTo>
                <a:cubicBezTo>
                  <a:pt x="4954013" y="1305044"/>
                  <a:pt x="4948179" y="1311271"/>
                  <a:pt x="4940157" y="1311271"/>
                </a:cubicBezTo>
                <a:cubicBezTo>
                  <a:pt x="4934323" y="1311271"/>
                  <a:pt x="4927760" y="1305044"/>
                  <a:pt x="4927760" y="1296482"/>
                </a:cubicBezTo>
                <a:cubicBezTo>
                  <a:pt x="4927760" y="1288698"/>
                  <a:pt x="4934323" y="1281693"/>
                  <a:pt x="4940157" y="1281693"/>
                </a:cubicBezTo>
                <a:close/>
                <a:moveTo>
                  <a:pt x="4865953" y="1281693"/>
                </a:moveTo>
                <a:cubicBezTo>
                  <a:pt x="4873975" y="1281693"/>
                  <a:pt x="4879809" y="1288698"/>
                  <a:pt x="4879809" y="1296482"/>
                </a:cubicBezTo>
                <a:cubicBezTo>
                  <a:pt x="4879809" y="1305044"/>
                  <a:pt x="4873975" y="1311271"/>
                  <a:pt x="4865953" y="1311271"/>
                </a:cubicBezTo>
                <a:cubicBezTo>
                  <a:pt x="4860119" y="1311271"/>
                  <a:pt x="4853556" y="1305044"/>
                  <a:pt x="4853556" y="1296482"/>
                </a:cubicBezTo>
                <a:cubicBezTo>
                  <a:pt x="4853556" y="1288698"/>
                  <a:pt x="4860119" y="1281693"/>
                  <a:pt x="4865953" y="1281693"/>
                </a:cubicBezTo>
                <a:close/>
                <a:moveTo>
                  <a:pt x="4795122" y="1281693"/>
                </a:moveTo>
                <a:cubicBezTo>
                  <a:pt x="4803144" y="1281693"/>
                  <a:pt x="4808978" y="1288698"/>
                  <a:pt x="4808978" y="1296482"/>
                </a:cubicBezTo>
                <a:cubicBezTo>
                  <a:pt x="4808978" y="1305044"/>
                  <a:pt x="4803144" y="1311271"/>
                  <a:pt x="4795122" y="1311271"/>
                </a:cubicBezTo>
                <a:cubicBezTo>
                  <a:pt x="4787830" y="1311271"/>
                  <a:pt x="4782725" y="1305044"/>
                  <a:pt x="4782725" y="1296482"/>
                </a:cubicBezTo>
                <a:cubicBezTo>
                  <a:pt x="4782725" y="1288698"/>
                  <a:pt x="4787830" y="1281693"/>
                  <a:pt x="4795122" y="1281693"/>
                </a:cubicBezTo>
                <a:close/>
                <a:moveTo>
                  <a:pt x="4726684" y="1281693"/>
                </a:moveTo>
                <a:cubicBezTo>
                  <a:pt x="4735246" y="1281693"/>
                  <a:pt x="4741472" y="1288698"/>
                  <a:pt x="4741472" y="1296482"/>
                </a:cubicBezTo>
                <a:cubicBezTo>
                  <a:pt x="4741472" y="1305044"/>
                  <a:pt x="4735246" y="1311271"/>
                  <a:pt x="4726684" y="1311271"/>
                </a:cubicBezTo>
                <a:cubicBezTo>
                  <a:pt x="4718122" y="1311271"/>
                  <a:pt x="4711896" y="1305044"/>
                  <a:pt x="4711896" y="1296482"/>
                </a:cubicBezTo>
                <a:cubicBezTo>
                  <a:pt x="4711896" y="1288698"/>
                  <a:pt x="4718122" y="1281693"/>
                  <a:pt x="4726684" y="1281693"/>
                </a:cubicBezTo>
                <a:close/>
                <a:moveTo>
                  <a:pt x="4655853" y="1281693"/>
                </a:moveTo>
                <a:cubicBezTo>
                  <a:pt x="4663637" y="1281693"/>
                  <a:pt x="4670642" y="1286798"/>
                  <a:pt x="4670642" y="1294090"/>
                </a:cubicBezTo>
                <a:cubicBezTo>
                  <a:pt x="4670642" y="1302112"/>
                  <a:pt x="4663637" y="1307946"/>
                  <a:pt x="4655853" y="1307946"/>
                </a:cubicBezTo>
                <a:cubicBezTo>
                  <a:pt x="4647291" y="1307946"/>
                  <a:pt x="4641064" y="1302112"/>
                  <a:pt x="4641064" y="1294090"/>
                </a:cubicBezTo>
                <a:cubicBezTo>
                  <a:pt x="4641064" y="1286798"/>
                  <a:pt x="4647291" y="1281693"/>
                  <a:pt x="4655853" y="1281693"/>
                </a:cubicBezTo>
                <a:close/>
                <a:moveTo>
                  <a:pt x="4585023" y="1281693"/>
                </a:moveTo>
                <a:cubicBezTo>
                  <a:pt x="4592806" y="1281693"/>
                  <a:pt x="4599811" y="1286798"/>
                  <a:pt x="4599811" y="1294090"/>
                </a:cubicBezTo>
                <a:cubicBezTo>
                  <a:pt x="4599811" y="1302112"/>
                  <a:pt x="4592806" y="1307946"/>
                  <a:pt x="4585023" y="1307946"/>
                </a:cubicBezTo>
                <a:cubicBezTo>
                  <a:pt x="4576461" y="1307946"/>
                  <a:pt x="4570235" y="1302112"/>
                  <a:pt x="4570235" y="1294090"/>
                </a:cubicBezTo>
                <a:cubicBezTo>
                  <a:pt x="4570235" y="1286798"/>
                  <a:pt x="4576461" y="1281693"/>
                  <a:pt x="4585023" y="1281693"/>
                </a:cubicBezTo>
                <a:close/>
                <a:moveTo>
                  <a:pt x="226355" y="1281693"/>
                </a:moveTo>
                <a:cubicBezTo>
                  <a:pt x="232189" y="1281693"/>
                  <a:pt x="238753" y="1288523"/>
                  <a:pt x="238753" y="1296871"/>
                </a:cubicBezTo>
                <a:cubicBezTo>
                  <a:pt x="238753" y="1304461"/>
                  <a:pt x="232189" y="1311291"/>
                  <a:pt x="226355" y="1311291"/>
                </a:cubicBezTo>
                <a:cubicBezTo>
                  <a:pt x="218333" y="1311291"/>
                  <a:pt x="212499" y="1304461"/>
                  <a:pt x="212499" y="1296871"/>
                </a:cubicBezTo>
                <a:cubicBezTo>
                  <a:pt x="212499" y="1288523"/>
                  <a:pt x="218333" y="1281693"/>
                  <a:pt x="226355" y="1281693"/>
                </a:cubicBezTo>
                <a:close/>
                <a:moveTo>
                  <a:pt x="155522" y="1281693"/>
                </a:moveTo>
                <a:cubicBezTo>
                  <a:pt x="161356" y="1281693"/>
                  <a:pt x="167919" y="1288523"/>
                  <a:pt x="167919" y="1296871"/>
                </a:cubicBezTo>
                <a:cubicBezTo>
                  <a:pt x="167919" y="1304461"/>
                  <a:pt x="161356" y="1311291"/>
                  <a:pt x="155522" y="1311291"/>
                </a:cubicBezTo>
                <a:cubicBezTo>
                  <a:pt x="147500" y="1311291"/>
                  <a:pt x="141666" y="1304461"/>
                  <a:pt x="141666" y="1296871"/>
                </a:cubicBezTo>
                <a:cubicBezTo>
                  <a:pt x="141666" y="1288523"/>
                  <a:pt x="147500" y="1281693"/>
                  <a:pt x="155522" y="1281693"/>
                </a:cubicBezTo>
                <a:close/>
                <a:moveTo>
                  <a:pt x="83234" y="1281693"/>
                </a:moveTo>
                <a:cubicBezTo>
                  <a:pt x="90526" y="1281693"/>
                  <a:pt x="97090" y="1288523"/>
                  <a:pt x="97090" y="1296871"/>
                </a:cubicBezTo>
                <a:cubicBezTo>
                  <a:pt x="97090" y="1304461"/>
                  <a:pt x="90526" y="1311291"/>
                  <a:pt x="83234" y="1311291"/>
                </a:cubicBezTo>
                <a:cubicBezTo>
                  <a:pt x="76670" y="1311291"/>
                  <a:pt x="70836" y="1304461"/>
                  <a:pt x="70836" y="1296871"/>
                </a:cubicBezTo>
                <a:cubicBezTo>
                  <a:pt x="70836" y="1288523"/>
                  <a:pt x="76670" y="1281693"/>
                  <a:pt x="83234" y="1281693"/>
                </a:cubicBezTo>
                <a:close/>
                <a:moveTo>
                  <a:pt x="11998" y="1281693"/>
                </a:moveTo>
                <a:cubicBezTo>
                  <a:pt x="20243" y="1281693"/>
                  <a:pt x="26239" y="1288523"/>
                  <a:pt x="26239" y="1296871"/>
                </a:cubicBezTo>
                <a:cubicBezTo>
                  <a:pt x="26239" y="1304461"/>
                  <a:pt x="20243" y="1311291"/>
                  <a:pt x="11998" y="1311291"/>
                </a:cubicBezTo>
                <a:cubicBezTo>
                  <a:pt x="6002" y="1311291"/>
                  <a:pt x="5" y="1304461"/>
                  <a:pt x="5" y="1296871"/>
                </a:cubicBezTo>
                <a:cubicBezTo>
                  <a:pt x="5" y="1288523"/>
                  <a:pt x="4503" y="1281693"/>
                  <a:pt x="11998" y="1281693"/>
                </a:cubicBezTo>
                <a:close/>
                <a:moveTo>
                  <a:pt x="7084322" y="1210863"/>
                </a:moveTo>
                <a:cubicBezTo>
                  <a:pt x="7092106" y="1210863"/>
                  <a:pt x="7099111" y="1217426"/>
                  <a:pt x="7099111" y="1224719"/>
                </a:cubicBezTo>
                <a:cubicBezTo>
                  <a:pt x="7099111" y="1231282"/>
                  <a:pt x="7092106" y="1237116"/>
                  <a:pt x="7084322" y="1237116"/>
                </a:cubicBezTo>
                <a:cubicBezTo>
                  <a:pt x="7075760" y="1237116"/>
                  <a:pt x="7069533" y="1231282"/>
                  <a:pt x="7069533" y="1224719"/>
                </a:cubicBezTo>
                <a:cubicBezTo>
                  <a:pt x="7069533" y="1217426"/>
                  <a:pt x="7075760" y="1210863"/>
                  <a:pt x="7084322" y="1210863"/>
                </a:cubicBezTo>
                <a:close/>
                <a:moveTo>
                  <a:pt x="7013492" y="1210863"/>
                </a:moveTo>
                <a:cubicBezTo>
                  <a:pt x="7021275" y="1210863"/>
                  <a:pt x="7028280" y="1217426"/>
                  <a:pt x="7028280" y="1224719"/>
                </a:cubicBezTo>
                <a:cubicBezTo>
                  <a:pt x="7028280" y="1231282"/>
                  <a:pt x="7021275" y="1237116"/>
                  <a:pt x="7013492" y="1237116"/>
                </a:cubicBezTo>
                <a:cubicBezTo>
                  <a:pt x="7004930" y="1237116"/>
                  <a:pt x="6998704" y="1231282"/>
                  <a:pt x="6998704" y="1224719"/>
                </a:cubicBezTo>
                <a:cubicBezTo>
                  <a:pt x="6998704" y="1217426"/>
                  <a:pt x="7004930" y="1210863"/>
                  <a:pt x="7013492" y="1210863"/>
                </a:cubicBezTo>
                <a:close/>
                <a:moveTo>
                  <a:pt x="6939085" y="1210863"/>
                </a:moveTo>
                <a:cubicBezTo>
                  <a:pt x="6946378" y="1210863"/>
                  <a:pt x="6950753" y="1217426"/>
                  <a:pt x="6950753" y="1224719"/>
                </a:cubicBezTo>
                <a:cubicBezTo>
                  <a:pt x="6950753" y="1231282"/>
                  <a:pt x="6946378" y="1237116"/>
                  <a:pt x="6939085" y="1237116"/>
                </a:cubicBezTo>
                <a:cubicBezTo>
                  <a:pt x="6931063" y="1237116"/>
                  <a:pt x="6924500" y="1231282"/>
                  <a:pt x="6924500" y="1224719"/>
                </a:cubicBezTo>
                <a:cubicBezTo>
                  <a:pt x="6924500" y="1217426"/>
                  <a:pt x="6931063" y="1210863"/>
                  <a:pt x="6939085" y="1210863"/>
                </a:cubicBezTo>
                <a:close/>
                <a:moveTo>
                  <a:pt x="6867525" y="1210863"/>
                </a:moveTo>
                <a:cubicBezTo>
                  <a:pt x="6874088" y="1210863"/>
                  <a:pt x="6879922" y="1217426"/>
                  <a:pt x="6879922" y="1224719"/>
                </a:cubicBezTo>
                <a:cubicBezTo>
                  <a:pt x="6879922" y="1231282"/>
                  <a:pt x="6874088" y="1237116"/>
                  <a:pt x="6867525" y="1237116"/>
                </a:cubicBezTo>
                <a:cubicBezTo>
                  <a:pt x="6860232" y="1237116"/>
                  <a:pt x="6853669" y="1231282"/>
                  <a:pt x="6853669" y="1224719"/>
                </a:cubicBezTo>
                <a:cubicBezTo>
                  <a:pt x="6853669" y="1217426"/>
                  <a:pt x="6860232" y="1210863"/>
                  <a:pt x="6867525" y="1210863"/>
                </a:cubicBezTo>
                <a:close/>
                <a:moveTo>
                  <a:pt x="6796696" y="1210863"/>
                </a:moveTo>
                <a:cubicBezTo>
                  <a:pt x="6803259" y="1210863"/>
                  <a:pt x="6809093" y="1217426"/>
                  <a:pt x="6809093" y="1224719"/>
                </a:cubicBezTo>
                <a:cubicBezTo>
                  <a:pt x="6809093" y="1231282"/>
                  <a:pt x="6803259" y="1237116"/>
                  <a:pt x="6796696" y="1237116"/>
                </a:cubicBezTo>
                <a:cubicBezTo>
                  <a:pt x="6789403" y="1237116"/>
                  <a:pt x="6782840" y="1231282"/>
                  <a:pt x="6782840" y="1224719"/>
                </a:cubicBezTo>
                <a:cubicBezTo>
                  <a:pt x="6782840" y="1217426"/>
                  <a:pt x="6789403" y="1210863"/>
                  <a:pt x="6796696" y="1210863"/>
                </a:cubicBezTo>
                <a:close/>
                <a:moveTo>
                  <a:pt x="6724405" y="1210863"/>
                </a:moveTo>
                <a:cubicBezTo>
                  <a:pt x="6732427" y="1210863"/>
                  <a:pt x="6738261" y="1217426"/>
                  <a:pt x="6738261" y="1224719"/>
                </a:cubicBezTo>
                <a:cubicBezTo>
                  <a:pt x="6738261" y="1231282"/>
                  <a:pt x="6732427" y="1237116"/>
                  <a:pt x="6724405" y="1237116"/>
                </a:cubicBezTo>
                <a:cubicBezTo>
                  <a:pt x="6718571" y="1237116"/>
                  <a:pt x="6712008" y="1231282"/>
                  <a:pt x="6712008" y="1224719"/>
                </a:cubicBezTo>
                <a:cubicBezTo>
                  <a:pt x="6712008" y="1217426"/>
                  <a:pt x="6718571" y="1210863"/>
                  <a:pt x="6724405" y="1210863"/>
                </a:cubicBezTo>
                <a:close/>
                <a:moveTo>
                  <a:pt x="6653576" y="1210863"/>
                </a:moveTo>
                <a:cubicBezTo>
                  <a:pt x="6660869" y="1210863"/>
                  <a:pt x="6667432" y="1217426"/>
                  <a:pt x="6667432" y="1224719"/>
                </a:cubicBezTo>
                <a:cubicBezTo>
                  <a:pt x="6667432" y="1231282"/>
                  <a:pt x="6660869" y="1237116"/>
                  <a:pt x="6653576" y="1237116"/>
                </a:cubicBezTo>
                <a:cubicBezTo>
                  <a:pt x="6647013" y="1237116"/>
                  <a:pt x="6641179" y="1231282"/>
                  <a:pt x="6641179" y="1224719"/>
                </a:cubicBezTo>
                <a:cubicBezTo>
                  <a:pt x="6641179" y="1217426"/>
                  <a:pt x="6647013" y="1210863"/>
                  <a:pt x="6653576" y="1210863"/>
                </a:cubicBezTo>
                <a:close/>
                <a:moveTo>
                  <a:pt x="6582745" y="1210863"/>
                </a:moveTo>
                <a:cubicBezTo>
                  <a:pt x="6590038" y="1210863"/>
                  <a:pt x="6596601" y="1217426"/>
                  <a:pt x="6596601" y="1224719"/>
                </a:cubicBezTo>
                <a:cubicBezTo>
                  <a:pt x="6596601" y="1231282"/>
                  <a:pt x="6590038" y="1237116"/>
                  <a:pt x="6582745" y="1237116"/>
                </a:cubicBezTo>
                <a:cubicBezTo>
                  <a:pt x="6574723" y="1237116"/>
                  <a:pt x="6570348" y="1231282"/>
                  <a:pt x="6570348" y="1224719"/>
                </a:cubicBezTo>
                <a:cubicBezTo>
                  <a:pt x="6570348" y="1217426"/>
                  <a:pt x="6574723" y="1210863"/>
                  <a:pt x="6582745" y="1210863"/>
                </a:cubicBezTo>
                <a:close/>
                <a:moveTo>
                  <a:pt x="6510933" y="1210863"/>
                </a:moveTo>
                <a:cubicBezTo>
                  <a:pt x="6518717" y="1210863"/>
                  <a:pt x="6525722" y="1217426"/>
                  <a:pt x="6525722" y="1224719"/>
                </a:cubicBezTo>
                <a:cubicBezTo>
                  <a:pt x="6525722" y="1231282"/>
                  <a:pt x="6518717" y="1237116"/>
                  <a:pt x="6510933" y="1237116"/>
                </a:cubicBezTo>
                <a:cubicBezTo>
                  <a:pt x="6502371" y="1237116"/>
                  <a:pt x="6496144" y="1231282"/>
                  <a:pt x="6496144" y="1224719"/>
                </a:cubicBezTo>
                <a:cubicBezTo>
                  <a:pt x="6496144" y="1217426"/>
                  <a:pt x="6502371" y="1210863"/>
                  <a:pt x="6510933" y="1210863"/>
                </a:cubicBezTo>
                <a:close/>
                <a:moveTo>
                  <a:pt x="6440492" y="1210863"/>
                </a:moveTo>
                <a:cubicBezTo>
                  <a:pt x="6448081" y="1210863"/>
                  <a:pt x="6454911" y="1217426"/>
                  <a:pt x="6454911" y="1224719"/>
                </a:cubicBezTo>
                <a:cubicBezTo>
                  <a:pt x="6454911" y="1231282"/>
                  <a:pt x="6448081" y="1237116"/>
                  <a:pt x="6440492" y="1237116"/>
                </a:cubicBezTo>
                <a:cubicBezTo>
                  <a:pt x="6432145" y="1237116"/>
                  <a:pt x="6425315" y="1232741"/>
                  <a:pt x="6425315" y="1224719"/>
                </a:cubicBezTo>
                <a:cubicBezTo>
                  <a:pt x="6425315" y="1217426"/>
                  <a:pt x="6432145" y="1210863"/>
                  <a:pt x="6440492" y="1210863"/>
                </a:cubicBezTo>
                <a:close/>
                <a:moveTo>
                  <a:pt x="6368340" y="1210863"/>
                </a:moveTo>
                <a:cubicBezTo>
                  <a:pt x="6376362" y="1210863"/>
                  <a:pt x="6380737" y="1217426"/>
                  <a:pt x="6380737" y="1224719"/>
                </a:cubicBezTo>
                <a:cubicBezTo>
                  <a:pt x="6380737" y="1232741"/>
                  <a:pt x="6376362" y="1237116"/>
                  <a:pt x="6368340" y="1237116"/>
                </a:cubicBezTo>
                <a:cubicBezTo>
                  <a:pt x="6361047" y="1237116"/>
                  <a:pt x="6354484" y="1232741"/>
                  <a:pt x="6354484" y="1224719"/>
                </a:cubicBezTo>
                <a:cubicBezTo>
                  <a:pt x="6354484" y="1217426"/>
                  <a:pt x="6361047" y="1210863"/>
                  <a:pt x="6368340" y="1210863"/>
                </a:cubicBezTo>
                <a:close/>
                <a:moveTo>
                  <a:pt x="6297511" y="1210863"/>
                </a:moveTo>
                <a:cubicBezTo>
                  <a:pt x="6304074" y="1210863"/>
                  <a:pt x="6309908" y="1217426"/>
                  <a:pt x="6309908" y="1224719"/>
                </a:cubicBezTo>
                <a:cubicBezTo>
                  <a:pt x="6309908" y="1232741"/>
                  <a:pt x="6304074" y="1237116"/>
                  <a:pt x="6297511" y="1237116"/>
                </a:cubicBezTo>
                <a:cubicBezTo>
                  <a:pt x="6290218" y="1237116"/>
                  <a:pt x="6283655" y="1232741"/>
                  <a:pt x="6283655" y="1224719"/>
                </a:cubicBezTo>
                <a:cubicBezTo>
                  <a:pt x="6283655" y="1217426"/>
                  <a:pt x="6290218" y="1210863"/>
                  <a:pt x="6297511" y="1210863"/>
                </a:cubicBezTo>
                <a:close/>
                <a:moveTo>
                  <a:pt x="6226679" y="1210863"/>
                </a:moveTo>
                <a:cubicBezTo>
                  <a:pt x="6233242" y="1210863"/>
                  <a:pt x="6239076" y="1217426"/>
                  <a:pt x="6239076" y="1224719"/>
                </a:cubicBezTo>
                <a:cubicBezTo>
                  <a:pt x="6239076" y="1232741"/>
                  <a:pt x="6233242" y="1237116"/>
                  <a:pt x="6226679" y="1237116"/>
                </a:cubicBezTo>
                <a:cubicBezTo>
                  <a:pt x="6219386" y="1237116"/>
                  <a:pt x="6212823" y="1232741"/>
                  <a:pt x="6212823" y="1224719"/>
                </a:cubicBezTo>
                <a:cubicBezTo>
                  <a:pt x="6212823" y="1217426"/>
                  <a:pt x="6219386" y="1210863"/>
                  <a:pt x="6226679" y="1210863"/>
                </a:cubicBezTo>
                <a:close/>
                <a:moveTo>
                  <a:pt x="6154391" y="1210863"/>
                </a:moveTo>
                <a:cubicBezTo>
                  <a:pt x="6161684" y="1210863"/>
                  <a:pt x="6168247" y="1217426"/>
                  <a:pt x="6168247" y="1224719"/>
                </a:cubicBezTo>
                <a:cubicBezTo>
                  <a:pt x="6168247" y="1232741"/>
                  <a:pt x="6161684" y="1237116"/>
                  <a:pt x="6154391" y="1237116"/>
                </a:cubicBezTo>
                <a:cubicBezTo>
                  <a:pt x="6147828" y="1237116"/>
                  <a:pt x="6141994" y="1232741"/>
                  <a:pt x="6141994" y="1224719"/>
                </a:cubicBezTo>
                <a:cubicBezTo>
                  <a:pt x="6141994" y="1217426"/>
                  <a:pt x="6147828" y="1210863"/>
                  <a:pt x="6154391" y="1210863"/>
                </a:cubicBezTo>
                <a:close/>
                <a:moveTo>
                  <a:pt x="6083559" y="1210863"/>
                </a:moveTo>
                <a:cubicBezTo>
                  <a:pt x="6090852" y="1210863"/>
                  <a:pt x="6097415" y="1217426"/>
                  <a:pt x="6097415" y="1224719"/>
                </a:cubicBezTo>
                <a:cubicBezTo>
                  <a:pt x="6097415" y="1232741"/>
                  <a:pt x="6090852" y="1237116"/>
                  <a:pt x="6083559" y="1237116"/>
                </a:cubicBezTo>
                <a:cubicBezTo>
                  <a:pt x="6076996" y="1237116"/>
                  <a:pt x="6071162" y="1232741"/>
                  <a:pt x="6071162" y="1224719"/>
                </a:cubicBezTo>
                <a:cubicBezTo>
                  <a:pt x="6071162" y="1217426"/>
                  <a:pt x="6076996" y="1210863"/>
                  <a:pt x="6083559" y="1210863"/>
                </a:cubicBezTo>
                <a:close/>
                <a:moveTo>
                  <a:pt x="6009356" y="1210863"/>
                </a:moveTo>
                <a:cubicBezTo>
                  <a:pt x="6016649" y="1210863"/>
                  <a:pt x="6023212" y="1217426"/>
                  <a:pt x="6023212" y="1224719"/>
                </a:cubicBezTo>
                <a:cubicBezTo>
                  <a:pt x="6023212" y="1232741"/>
                  <a:pt x="6016649" y="1237116"/>
                  <a:pt x="6009356" y="1237116"/>
                </a:cubicBezTo>
                <a:cubicBezTo>
                  <a:pt x="6001334" y="1237116"/>
                  <a:pt x="5996959" y="1232741"/>
                  <a:pt x="5996959" y="1224719"/>
                </a:cubicBezTo>
                <a:cubicBezTo>
                  <a:pt x="5996959" y="1217426"/>
                  <a:pt x="6001334" y="1210863"/>
                  <a:pt x="6009356" y="1210863"/>
                </a:cubicBezTo>
                <a:close/>
                <a:moveTo>
                  <a:pt x="5940548" y="1210863"/>
                </a:moveTo>
                <a:cubicBezTo>
                  <a:pt x="5948896" y="1210863"/>
                  <a:pt x="5955726" y="1217426"/>
                  <a:pt x="5955726" y="1224719"/>
                </a:cubicBezTo>
                <a:cubicBezTo>
                  <a:pt x="5955726" y="1232741"/>
                  <a:pt x="5948896" y="1237116"/>
                  <a:pt x="5940548" y="1237116"/>
                </a:cubicBezTo>
                <a:cubicBezTo>
                  <a:pt x="5932960" y="1237116"/>
                  <a:pt x="5926130" y="1232741"/>
                  <a:pt x="5926130" y="1224719"/>
                </a:cubicBezTo>
                <a:cubicBezTo>
                  <a:pt x="5926130" y="1217426"/>
                  <a:pt x="5932960" y="1210863"/>
                  <a:pt x="5940548" y="1210863"/>
                </a:cubicBezTo>
                <a:close/>
                <a:moveTo>
                  <a:pt x="5870088" y="1210863"/>
                </a:moveTo>
                <a:cubicBezTo>
                  <a:pt x="5878650" y="1210863"/>
                  <a:pt x="5884877" y="1217426"/>
                  <a:pt x="5884877" y="1224719"/>
                </a:cubicBezTo>
                <a:cubicBezTo>
                  <a:pt x="5884877" y="1232741"/>
                  <a:pt x="5878650" y="1237116"/>
                  <a:pt x="5870088" y="1237116"/>
                </a:cubicBezTo>
                <a:cubicBezTo>
                  <a:pt x="5862304" y="1237116"/>
                  <a:pt x="5855299" y="1232741"/>
                  <a:pt x="5855299" y="1224719"/>
                </a:cubicBezTo>
                <a:cubicBezTo>
                  <a:pt x="5855299" y="1217426"/>
                  <a:pt x="5862304" y="1210863"/>
                  <a:pt x="5870088" y="1210863"/>
                </a:cubicBezTo>
                <a:close/>
                <a:moveTo>
                  <a:pt x="5799257" y="1210863"/>
                </a:moveTo>
                <a:cubicBezTo>
                  <a:pt x="5807819" y="1210863"/>
                  <a:pt x="5814045" y="1217426"/>
                  <a:pt x="5814045" y="1224719"/>
                </a:cubicBezTo>
                <a:cubicBezTo>
                  <a:pt x="5814045" y="1232741"/>
                  <a:pt x="5807819" y="1237116"/>
                  <a:pt x="5799257" y="1237116"/>
                </a:cubicBezTo>
                <a:cubicBezTo>
                  <a:pt x="5791474" y="1237116"/>
                  <a:pt x="5784469" y="1232741"/>
                  <a:pt x="5784469" y="1224719"/>
                </a:cubicBezTo>
                <a:cubicBezTo>
                  <a:pt x="5784469" y="1217426"/>
                  <a:pt x="5791474" y="1210863"/>
                  <a:pt x="5799257" y="1210863"/>
                </a:cubicBezTo>
                <a:close/>
                <a:moveTo>
                  <a:pt x="5724122" y="1210863"/>
                </a:moveTo>
                <a:cubicBezTo>
                  <a:pt x="5732144" y="1210863"/>
                  <a:pt x="5736519" y="1217868"/>
                  <a:pt x="5736519" y="1225651"/>
                </a:cubicBezTo>
                <a:cubicBezTo>
                  <a:pt x="5736519" y="1234213"/>
                  <a:pt x="5732144" y="1240439"/>
                  <a:pt x="5724122" y="1240439"/>
                </a:cubicBezTo>
                <a:cubicBezTo>
                  <a:pt x="5716100" y="1240439"/>
                  <a:pt x="5710266" y="1234213"/>
                  <a:pt x="5710266" y="1225651"/>
                </a:cubicBezTo>
                <a:cubicBezTo>
                  <a:pt x="5710266" y="1217868"/>
                  <a:pt x="5716100" y="1210863"/>
                  <a:pt x="5724122" y="1210863"/>
                </a:cubicBezTo>
                <a:close/>
                <a:moveTo>
                  <a:pt x="5653291" y="1210863"/>
                </a:moveTo>
                <a:cubicBezTo>
                  <a:pt x="5659125" y="1210863"/>
                  <a:pt x="5665688" y="1217868"/>
                  <a:pt x="5665688" y="1225651"/>
                </a:cubicBezTo>
                <a:cubicBezTo>
                  <a:pt x="5665688" y="1234213"/>
                  <a:pt x="5659125" y="1240439"/>
                  <a:pt x="5653291" y="1240439"/>
                </a:cubicBezTo>
                <a:cubicBezTo>
                  <a:pt x="5645269" y="1240439"/>
                  <a:pt x="5639435" y="1234213"/>
                  <a:pt x="5639435" y="1225651"/>
                </a:cubicBezTo>
                <a:cubicBezTo>
                  <a:pt x="5639435" y="1217868"/>
                  <a:pt x="5645269" y="1210863"/>
                  <a:pt x="5653291" y="1210863"/>
                </a:cubicBezTo>
                <a:close/>
                <a:moveTo>
                  <a:pt x="5582461" y="1210863"/>
                </a:moveTo>
                <a:cubicBezTo>
                  <a:pt x="5588295" y="1210863"/>
                  <a:pt x="5594858" y="1217868"/>
                  <a:pt x="5594858" y="1225651"/>
                </a:cubicBezTo>
                <a:cubicBezTo>
                  <a:pt x="5594858" y="1234213"/>
                  <a:pt x="5588295" y="1240439"/>
                  <a:pt x="5582461" y="1240439"/>
                </a:cubicBezTo>
                <a:cubicBezTo>
                  <a:pt x="5574439" y="1240439"/>
                  <a:pt x="5568605" y="1234213"/>
                  <a:pt x="5568605" y="1225651"/>
                </a:cubicBezTo>
                <a:cubicBezTo>
                  <a:pt x="5568605" y="1217868"/>
                  <a:pt x="5574439" y="1210863"/>
                  <a:pt x="5582461" y="1210863"/>
                </a:cubicBezTo>
                <a:close/>
                <a:moveTo>
                  <a:pt x="5510171" y="1210863"/>
                </a:moveTo>
                <a:cubicBezTo>
                  <a:pt x="5517464" y="1210863"/>
                  <a:pt x="5524027" y="1217868"/>
                  <a:pt x="5524027" y="1225651"/>
                </a:cubicBezTo>
                <a:cubicBezTo>
                  <a:pt x="5524027" y="1234213"/>
                  <a:pt x="5517464" y="1240439"/>
                  <a:pt x="5510171" y="1240439"/>
                </a:cubicBezTo>
                <a:cubicBezTo>
                  <a:pt x="5503608" y="1240439"/>
                  <a:pt x="5497774" y="1234213"/>
                  <a:pt x="5497774" y="1225651"/>
                </a:cubicBezTo>
                <a:cubicBezTo>
                  <a:pt x="5497774" y="1217868"/>
                  <a:pt x="5503608" y="1210863"/>
                  <a:pt x="5510171" y="1210863"/>
                </a:cubicBezTo>
                <a:close/>
                <a:moveTo>
                  <a:pt x="5438937" y="1210863"/>
                </a:moveTo>
                <a:cubicBezTo>
                  <a:pt x="5447182" y="1210863"/>
                  <a:pt x="5453178" y="1217868"/>
                  <a:pt x="5453178" y="1225651"/>
                </a:cubicBezTo>
                <a:cubicBezTo>
                  <a:pt x="5453178" y="1234213"/>
                  <a:pt x="5447182" y="1240439"/>
                  <a:pt x="5438937" y="1240439"/>
                </a:cubicBezTo>
                <a:cubicBezTo>
                  <a:pt x="5431442" y="1240439"/>
                  <a:pt x="5426945" y="1234213"/>
                  <a:pt x="5426945" y="1225651"/>
                </a:cubicBezTo>
                <a:cubicBezTo>
                  <a:pt x="5426945" y="1217868"/>
                  <a:pt x="5431442" y="1210863"/>
                  <a:pt x="5438937" y="1210863"/>
                </a:cubicBezTo>
                <a:close/>
                <a:moveTo>
                  <a:pt x="5367530" y="1210863"/>
                </a:moveTo>
                <a:cubicBezTo>
                  <a:pt x="5376092" y="1210863"/>
                  <a:pt x="5382318" y="1217868"/>
                  <a:pt x="5382318" y="1225651"/>
                </a:cubicBezTo>
                <a:cubicBezTo>
                  <a:pt x="5382318" y="1234213"/>
                  <a:pt x="5376092" y="1240439"/>
                  <a:pt x="5367530" y="1240439"/>
                </a:cubicBezTo>
                <a:cubicBezTo>
                  <a:pt x="5359747" y="1240439"/>
                  <a:pt x="5352742" y="1234213"/>
                  <a:pt x="5352742" y="1225651"/>
                </a:cubicBezTo>
                <a:cubicBezTo>
                  <a:pt x="5352742" y="1217868"/>
                  <a:pt x="5359747" y="1210863"/>
                  <a:pt x="5367530" y="1210863"/>
                </a:cubicBezTo>
                <a:close/>
                <a:moveTo>
                  <a:pt x="5296699" y="1210863"/>
                </a:moveTo>
                <a:cubicBezTo>
                  <a:pt x="5305261" y="1210863"/>
                  <a:pt x="5311488" y="1217868"/>
                  <a:pt x="5311488" y="1225651"/>
                </a:cubicBezTo>
                <a:cubicBezTo>
                  <a:pt x="5311488" y="1234213"/>
                  <a:pt x="5305261" y="1240439"/>
                  <a:pt x="5296699" y="1240439"/>
                </a:cubicBezTo>
                <a:cubicBezTo>
                  <a:pt x="5288915" y="1240439"/>
                  <a:pt x="5281910" y="1234213"/>
                  <a:pt x="5281910" y="1225651"/>
                </a:cubicBezTo>
                <a:cubicBezTo>
                  <a:pt x="5281910" y="1217868"/>
                  <a:pt x="5288915" y="1210863"/>
                  <a:pt x="5296699" y="1210863"/>
                </a:cubicBezTo>
                <a:close/>
                <a:moveTo>
                  <a:pt x="5225869" y="1210863"/>
                </a:moveTo>
                <a:cubicBezTo>
                  <a:pt x="5234431" y="1210863"/>
                  <a:pt x="5240657" y="1217868"/>
                  <a:pt x="5240657" y="1225651"/>
                </a:cubicBezTo>
                <a:cubicBezTo>
                  <a:pt x="5240657" y="1234213"/>
                  <a:pt x="5234431" y="1240439"/>
                  <a:pt x="5225869" y="1240439"/>
                </a:cubicBezTo>
                <a:cubicBezTo>
                  <a:pt x="5217307" y="1240439"/>
                  <a:pt x="5211081" y="1234213"/>
                  <a:pt x="5211081" y="1225651"/>
                </a:cubicBezTo>
                <a:cubicBezTo>
                  <a:pt x="5211081" y="1217868"/>
                  <a:pt x="5217307" y="1210863"/>
                  <a:pt x="5225869" y="1210863"/>
                </a:cubicBezTo>
                <a:close/>
                <a:moveTo>
                  <a:pt x="5154105" y="1210863"/>
                </a:moveTo>
                <a:cubicBezTo>
                  <a:pt x="5162127" y="1210863"/>
                  <a:pt x="5166502" y="1217868"/>
                  <a:pt x="5166502" y="1225651"/>
                </a:cubicBezTo>
                <a:cubicBezTo>
                  <a:pt x="5166502" y="1234213"/>
                  <a:pt x="5162127" y="1240439"/>
                  <a:pt x="5154105" y="1240439"/>
                </a:cubicBezTo>
                <a:cubicBezTo>
                  <a:pt x="5146083" y="1240439"/>
                  <a:pt x="5140249" y="1234213"/>
                  <a:pt x="5140249" y="1225651"/>
                </a:cubicBezTo>
                <a:cubicBezTo>
                  <a:pt x="5140249" y="1217868"/>
                  <a:pt x="5146083" y="1210863"/>
                  <a:pt x="5154105" y="1210863"/>
                </a:cubicBezTo>
                <a:close/>
                <a:moveTo>
                  <a:pt x="5083276" y="1210863"/>
                </a:moveTo>
                <a:cubicBezTo>
                  <a:pt x="5089110" y="1210863"/>
                  <a:pt x="5095673" y="1217868"/>
                  <a:pt x="5095673" y="1225651"/>
                </a:cubicBezTo>
                <a:cubicBezTo>
                  <a:pt x="5095673" y="1234213"/>
                  <a:pt x="5089110" y="1240439"/>
                  <a:pt x="5083276" y="1240439"/>
                </a:cubicBezTo>
                <a:cubicBezTo>
                  <a:pt x="5075254" y="1240439"/>
                  <a:pt x="5069420" y="1234213"/>
                  <a:pt x="5069420" y="1225651"/>
                </a:cubicBezTo>
                <a:cubicBezTo>
                  <a:pt x="5069420" y="1217868"/>
                  <a:pt x="5075254" y="1210863"/>
                  <a:pt x="5083276" y="1210863"/>
                </a:cubicBezTo>
                <a:close/>
                <a:moveTo>
                  <a:pt x="5012445" y="1210863"/>
                </a:moveTo>
                <a:cubicBezTo>
                  <a:pt x="5018279" y="1210863"/>
                  <a:pt x="5024842" y="1217868"/>
                  <a:pt x="5024842" y="1225651"/>
                </a:cubicBezTo>
                <a:cubicBezTo>
                  <a:pt x="5024842" y="1234213"/>
                  <a:pt x="5018279" y="1240439"/>
                  <a:pt x="5012445" y="1240439"/>
                </a:cubicBezTo>
                <a:cubicBezTo>
                  <a:pt x="5004423" y="1240439"/>
                  <a:pt x="4998589" y="1234213"/>
                  <a:pt x="4998589" y="1225651"/>
                </a:cubicBezTo>
                <a:cubicBezTo>
                  <a:pt x="4998589" y="1217868"/>
                  <a:pt x="5004423" y="1210863"/>
                  <a:pt x="5012445" y="1210863"/>
                </a:cubicBezTo>
                <a:close/>
                <a:moveTo>
                  <a:pt x="4940157" y="1210863"/>
                </a:moveTo>
                <a:cubicBezTo>
                  <a:pt x="4948179" y="1210863"/>
                  <a:pt x="4954013" y="1217868"/>
                  <a:pt x="4954013" y="1225651"/>
                </a:cubicBezTo>
                <a:cubicBezTo>
                  <a:pt x="4954013" y="1234213"/>
                  <a:pt x="4948179" y="1240439"/>
                  <a:pt x="4940157" y="1240439"/>
                </a:cubicBezTo>
                <a:cubicBezTo>
                  <a:pt x="4934323" y="1240439"/>
                  <a:pt x="4927760" y="1234213"/>
                  <a:pt x="4927760" y="1225651"/>
                </a:cubicBezTo>
                <a:cubicBezTo>
                  <a:pt x="4927760" y="1217868"/>
                  <a:pt x="4934323" y="1210863"/>
                  <a:pt x="4940157" y="1210863"/>
                </a:cubicBezTo>
                <a:close/>
                <a:moveTo>
                  <a:pt x="4865953" y="1210863"/>
                </a:moveTo>
                <a:cubicBezTo>
                  <a:pt x="4873975" y="1210863"/>
                  <a:pt x="4879809" y="1217868"/>
                  <a:pt x="4879809" y="1225651"/>
                </a:cubicBezTo>
                <a:cubicBezTo>
                  <a:pt x="4879809" y="1234213"/>
                  <a:pt x="4873975" y="1240439"/>
                  <a:pt x="4865953" y="1240439"/>
                </a:cubicBezTo>
                <a:cubicBezTo>
                  <a:pt x="4860119" y="1240439"/>
                  <a:pt x="4853556" y="1234213"/>
                  <a:pt x="4853556" y="1225651"/>
                </a:cubicBezTo>
                <a:cubicBezTo>
                  <a:pt x="4853556" y="1217868"/>
                  <a:pt x="4860119" y="1210863"/>
                  <a:pt x="4865953" y="1210863"/>
                </a:cubicBezTo>
                <a:close/>
                <a:moveTo>
                  <a:pt x="4795122" y="1210863"/>
                </a:moveTo>
                <a:cubicBezTo>
                  <a:pt x="4803144" y="1210863"/>
                  <a:pt x="4808978" y="1217868"/>
                  <a:pt x="4808978" y="1225651"/>
                </a:cubicBezTo>
                <a:cubicBezTo>
                  <a:pt x="4808978" y="1234213"/>
                  <a:pt x="4803144" y="1240439"/>
                  <a:pt x="4795122" y="1240439"/>
                </a:cubicBezTo>
                <a:cubicBezTo>
                  <a:pt x="4787830" y="1240439"/>
                  <a:pt x="4782725" y="1234213"/>
                  <a:pt x="4782725" y="1225651"/>
                </a:cubicBezTo>
                <a:cubicBezTo>
                  <a:pt x="4782725" y="1217868"/>
                  <a:pt x="4787830" y="1210863"/>
                  <a:pt x="4795122" y="1210863"/>
                </a:cubicBezTo>
                <a:close/>
                <a:moveTo>
                  <a:pt x="4726684" y="1210863"/>
                </a:moveTo>
                <a:cubicBezTo>
                  <a:pt x="4735246" y="1210863"/>
                  <a:pt x="4741472" y="1217868"/>
                  <a:pt x="4741472" y="1225651"/>
                </a:cubicBezTo>
                <a:cubicBezTo>
                  <a:pt x="4741472" y="1234213"/>
                  <a:pt x="4735246" y="1240439"/>
                  <a:pt x="4726684" y="1240439"/>
                </a:cubicBezTo>
                <a:cubicBezTo>
                  <a:pt x="4718122" y="1240439"/>
                  <a:pt x="4711896" y="1234213"/>
                  <a:pt x="4711896" y="1225651"/>
                </a:cubicBezTo>
                <a:cubicBezTo>
                  <a:pt x="4711896" y="1217868"/>
                  <a:pt x="4718122" y="1210863"/>
                  <a:pt x="4726684" y="1210863"/>
                </a:cubicBezTo>
                <a:close/>
                <a:moveTo>
                  <a:pt x="4655853" y="1210863"/>
                </a:moveTo>
                <a:cubicBezTo>
                  <a:pt x="4663637" y="1210863"/>
                  <a:pt x="4670642" y="1217868"/>
                  <a:pt x="4670642" y="1225651"/>
                </a:cubicBezTo>
                <a:cubicBezTo>
                  <a:pt x="4670642" y="1234213"/>
                  <a:pt x="4663637" y="1240439"/>
                  <a:pt x="4655853" y="1240439"/>
                </a:cubicBezTo>
                <a:cubicBezTo>
                  <a:pt x="4647291" y="1240439"/>
                  <a:pt x="4641064" y="1234213"/>
                  <a:pt x="4641064" y="1225651"/>
                </a:cubicBezTo>
                <a:cubicBezTo>
                  <a:pt x="4641064" y="1217868"/>
                  <a:pt x="4647291" y="1210863"/>
                  <a:pt x="4655853" y="1210863"/>
                </a:cubicBezTo>
                <a:close/>
                <a:moveTo>
                  <a:pt x="4585023" y="1210863"/>
                </a:moveTo>
                <a:cubicBezTo>
                  <a:pt x="4592806" y="1210863"/>
                  <a:pt x="4599811" y="1217868"/>
                  <a:pt x="4599811" y="1225651"/>
                </a:cubicBezTo>
                <a:cubicBezTo>
                  <a:pt x="4599811" y="1234213"/>
                  <a:pt x="4592806" y="1240439"/>
                  <a:pt x="4585023" y="1240439"/>
                </a:cubicBezTo>
                <a:cubicBezTo>
                  <a:pt x="4576461" y="1240439"/>
                  <a:pt x="4570235" y="1234213"/>
                  <a:pt x="4570235" y="1225651"/>
                </a:cubicBezTo>
                <a:cubicBezTo>
                  <a:pt x="4570235" y="1217868"/>
                  <a:pt x="4576461" y="1210863"/>
                  <a:pt x="4585023" y="1210863"/>
                </a:cubicBezTo>
                <a:close/>
                <a:moveTo>
                  <a:pt x="4513260" y="1210863"/>
                </a:moveTo>
                <a:cubicBezTo>
                  <a:pt x="4520553" y="1210863"/>
                  <a:pt x="4525657" y="1217868"/>
                  <a:pt x="4525657" y="1225651"/>
                </a:cubicBezTo>
                <a:cubicBezTo>
                  <a:pt x="4525657" y="1234213"/>
                  <a:pt x="4520553" y="1240439"/>
                  <a:pt x="4513260" y="1240439"/>
                </a:cubicBezTo>
                <a:cubicBezTo>
                  <a:pt x="4505238" y="1240439"/>
                  <a:pt x="4499404" y="1234213"/>
                  <a:pt x="4499404" y="1225651"/>
                </a:cubicBezTo>
                <a:cubicBezTo>
                  <a:pt x="4499404" y="1217868"/>
                  <a:pt x="4505238" y="1210863"/>
                  <a:pt x="4513260" y="1210863"/>
                </a:cubicBezTo>
                <a:close/>
                <a:moveTo>
                  <a:pt x="4439056" y="1210863"/>
                </a:moveTo>
                <a:cubicBezTo>
                  <a:pt x="4445619" y="1210863"/>
                  <a:pt x="4451453" y="1217868"/>
                  <a:pt x="4451453" y="1225651"/>
                </a:cubicBezTo>
                <a:cubicBezTo>
                  <a:pt x="4451453" y="1234213"/>
                  <a:pt x="4445619" y="1240439"/>
                  <a:pt x="4439056" y="1240439"/>
                </a:cubicBezTo>
                <a:cubicBezTo>
                  <a:pt x="4431763" y="1240439"/>
                  <a:pt x="4425200" y="1234213"/>
                  <a:pt x="4425200" y="1225651"/>
                </a:cubicBezTo>
                <a:cubicBezTo>
                  <a:pt x="4425200" y="1217868"/>
                  <a:pt x="4431763" y="1210863"/>
                  <a:pt x="4439056" y="1210863"/>
                </a:cubicBezTo>
                <a:close/>
                <a:moveTo>
                  <a:pt x="4366768" y="1210863"/>
                </a:moveTo>
                <a:cubicBezTo>
                  <a:pt x="4374790" y="1210863"/>
                  <a:pt x="4380624" y="1217868"/>
                  <a:pt x="4380624" y="1225651"/>
                </a:cubicBezTo>
                <a:cubicBezTo>
                  <a:pt x="4380624" y="1234213"/>
                  <a:pt x="4374790" y="1240439"/>
                  <a:pt x="4366768" y="1240439"/>
                </a:cubicBezTo>
                <a:cubicBezTo>
                  <a:pt x="4360934" y="1240439"/>
                  <a:pt x="4354371" y="1234213"/>
                  <a:pt x="4354371" y="1225651"/>
                </a:cubicBezTo>
                <a:cubicBezTo>
                  <a:pt x="4354371" y="1217868"/>
                  <a:pt x="4360934" y="1210863"/>
                  <a:pt x="4366768" y="1210863"/>
                </a:cubicBezTo>
                <a:close/>
                <a:moveTo>
                  <a:pt x="4295937" y="1210863"/>
                </a:moveTo>
                <a:cubicBezTo>
                  <a:pt x="4303959" y="1210863"/>
                  <a:pt x="4309793" y="1217868"/>
                  <a:pt x="4309793" y="1225651"/>
                </a:cubicBezTo>
                <a:cubicBezTo>
                  <a:pt x="4309793" y="1234213"/>
                  <a:pt x="4303959" y="1240439"/>
                  <a:pt x="4295937" y="1240439"/>
                </a:cubicBezTo>
                <a:cubicBezTo>
                  <a:pt x="4290103" y="1240439"/>
                  <a:pt x="4283540" y="1234213"/>
                  <a:pt x="4283540" y="1225651"/>
                </a:cubicBezTo>
                <a:cubicBezTo>
                  <a:pt x="4283540" y="1217868"/>
                  <a:pt x="4290103" y="1210863"/>
                  <a:pt x="4295937" y="1210863"/>
                </a:cubicBezTo>
                <a:close/>
                <a:moveTo>
                  <a:pt x="368953" y="1210863"/>
                </a:moveTo>
                <a:cubicBezTo>
                  <a:pt x="377515" y="1210863"/>
                  <a:pt x="383742" y="1217868"/>
                  <a:pt x="383742" y="1225651"/>
                </a:cubicBezTo>
                <a:cubicBezTo>
                  <a:pt x="383742" y="1234213"/>
                  <a:pt x="377515" y="1240439"/>
                  <a:pt x="368953" y="1240439"/>
                </a:cubicBezTo>
                <a:cubicBezTo>
                  <a:pt x="361170" y="1240439"/>
                  <a:pt x="354165" y="1234213"/>
                  <a:pt x="354165" y="1225651"/>
                </a:cubicBezTo>
                <a:cubicBezTo>
                  <a:pt x="354165" y="1217868"/>
                  <a:pt x="361170" y="1210863"/>
                  <a:pt x="368953" y="1210863"/>
                </a:cubicBezTo>
                <a:close/>
                <a:moveTo>
                  <a:pt x="297189" y="1210863"/>
                </a:moveTo>
                <a:cubicBezTo>
                  <a:pt x="305211" y="1210863"/>
                  <a:pt x="309586" y="1217868"/>
                  <a:pt x="309586" y="1225651"/>
                </a:cubicBezTo>
                <a:cubicBezTo>
                  <a:pt x="309586" y="1234213"/>
                  <a:pt x="305211" y="1240439"/>
                  <a:pt x="297189" y="1240439"/>
                </a:cubicBezTo>
                <a:cubicBezTo>
                  <a:pt x="289897" y="1240439"/>
                  <a:pt x="283334" y="1234213"/>
                  <a:pt x="283334" y="1225651"/>
                </a:cubicBezTo>
                <a:cubicBezTo>
                  <a:pt x="283334" y="1217868"/>
                  <a:pt x="289897" y="1210863"/>
                  <a:pt x="297189" y="1210863"/>
                </a:cubicBezTo>
                <a:close/>
                <a:moveTo>
                  <a:pt x="226361" y="1210863"/>
                </a:moveTo>
                <a:cubicBezTo>
                  <a:pt x="232195" y="1210863"/>
                  <a:pt x="238759" y="1217868"/>
                  <a:pt x="238759" y="1225651"/>
                </a:cubicBezTo>
                <a:cubicBezTo>
                  <a:pt x="238759" y="1234213"/>
                  <a:pt x="232195" y="1240439"/>
                  <a:pt x="226361" y="1240439"/>
                </a:cubicBezTo>
                <a:cubicBezTo>
                  <a:pt x="218338" y="1240439"/>
                  <a:pt x="212504" y="1234213"/>
                  <a:pt x="212504" y="1225651"/>
                </a:cubicBezTo>
                <a:cubicBezTo>
                  <a:pt x="212504" y="1217868"/>
                  <a:pt x="218338" y="1210863"/>
                  <a:pt x="226361" y="1210863"/>
                </a:cubicBezTo>
                <a:close/>
                <a:moveTo>
                  <a:pt x="155527" y="1210863"/>
                </a:moveTo>
                <a:cubicBezTo>
                  <a:pt x="161361" y="1210863"/>
                  <a:pt x="167924" y="1217868"/>
                  <a:pt x="167924" y="1225651"/>
                </a:cubicBezTo>
                <a:cubicBezTo>
                  <a:pt x="167924" y="1234213"/>
                  <a:pt x="161361" y="1240439"/>
                  <a:pt x="155527" y="1240439"/>
                </a:cubicBezTo>
                <a:cubicBezTo>
                  <a:pt x="147505" y="1240439"/>
                  <a:pt x="141671" y="1234213"/>
                  <a:pt x="141671" y="1225651"/>
                </a:cubicBezTo>
                <a:cubicBezTo>
                  <a:pt x="141671" y="1217868"/>
                  <a:pt x="147505" y="1210863"/>
                  <a:pt x="155527" y="1210863"/>
                </a:cubicBezTo>
                <a:close/>
                <a:moveTo>
                  <a:pt x="83239" y="1210863"/>
                </a:moveTo>
                <a:cubicBezTo>
                  <a:pt x="90531" y="1210863"/>
                  <a:pt x="97095" y="1217868"/>
                  <a:pt x="97095" y="1225651"/>
                </a:cubicBezTo>
                <a:cubicBezTo>
                  <a:pt x="97095" y="1234213"/>
                  <a:pt x="90531" y="1240439"/>
                  <a:pt x="83239" y="1240439"/>
                </a:cubicBezTo>
                <a:cubicBezTo>
                  <a:pt x="76675" y="1240439"/>
                  <a:pt x="70841" y="1234213"/>
                  <a:pt x="70841" y="1225651"/>
                </a:cubicBezTo>
                <a:cubicBezTo>
                  <a:pt x="70841" y="1217868"/>
                  <a:pt x="76675" y="1210863"/>
                  <a:pt x="83239" y="1210863"/>
                </a:cubicBezTo>
                <a:close/>
                <a:moveTo>
                  <a:pt x="12003" y="1210863"/>
                </a:moveTo>
                <a:cubicBezTo>
                  <a:pt x="20248" y="1210863"/>
                  <a:pt x="26244" y="1217868"/>
                  <a:pt x="26244" y="1225651"/>
                </a:cubicBezTo>
                <a:cubicBezTo>
                  <a:pt x="26244" y="1234213"/>
                  <a:pt x="20248" y="1240439"/>
                  <a:pt x="12003" y="1240439"/>
                </a:cubicBezTo>
                <a:cubicBezTo>
                  <a:pt x="4508" y="1240439"/>
                  <a:pt x="10" y="1234213"/>
                  <a:pt x="10" y="1225651"/>
                </a:cubicBezTo>
                <a:cubicBezTo>
                  <a:pt x="10" y="1217868"/>
                  <a:pt x="4508" y="1210863"/>
                  <a:pt x="12003" y="1210863"/>
                </a:cubicBezTo>
                <a:close/>
                <a:moveTo>
                  <a:pt x="7013492" y="1140032"/>
                </a:moveTo>
                <a:cubicBezTo>
                  <a:pt x="7021275" y="1140032"/>
                  <a:pt x="7028280" y="1146595"/>
                  <a:pt x="7028280" y="1152429"/>
                </a:cubicBezTo>
                <a:cubicBezTo>
                  <a:pt x="7028280" y="1160451"/>
                  <a:pt x="7021275" y="1166286"/>
                  <a:pt x="7013492" y="1166286"/>
                </a:cubicBezTo>
                <a:cubicBezTo>
                  <a:pt x="7004930" y="1166286"/>
                  <a:pt x="6998704" y="1160451"/>
                  <a:pt x="6998704" y="1152429"/>
                </a:cubicBezTo>
                <a:cubicBezTo>
                  <a:pt x="6998704" y="1146595"/>
                  <a:pt x="7004930" y="1140032"/>
                  <a:pt x="7013492" y="1140032"/>
                </a:cubicBezTo>
                <a:close/>
                <a:moveTo>
                  <a:pt x="6939085" y="1140032"/>
                </a:moveTo>
                <a:cubicBezTo>
                  <a:pt x="6946378" y="1140032"/>
                  <a:pt x="6950753" y="1146595"/>
                  <a:pt x="6950753" y="1152429"/>
                </a:cubicBezTo>
                <a:cubicBezTo>
                  <a:pt x="6950753" y="1160451"/>
                  <a:pt x="6946378" y="1166286"/>
                  <a:pt x="6939085" y="1166286"/>
                </a:cubicBezTo>
                <a:cubicBezTo>
                  <a:pt x="6931063" y="1166286"/>
                  <a:pt x="6924500" y="1160451"/>
                  <a:pt x="6924500" y="1152429"/>
                </a:cubicBezTo>
                <a:cubicBezTo>
                  <a:pt x="6924500" y="1146595"/>
                  <a:pt x="6931063" y="1140032"/>
                  <a:pt x="6939085" y="1140032"/>
                </a:cubicBezTo>
                <a:close/>
                <a:moveTo>
                  <a:pt x="6867525" y="1140032"/>
                </a:moveTo>
                <a:cubicBezTo>
                  <a:pt x="6874088" y="1140032"/>
                  <a:pt x="6879922" y="1146595"/>
                  <a:pt x="6879922" y="1153888"/>
                </a:cubicBezTo>
                <a:cubicBezTo>
                  <a:pt x="6879922" y="1160451"/>
                  <a:pt x="6874088" y="1166286"/>
                  <a:pt x="6867525" y="1166286"/>
                </a:cubicBezTo>
                <a:cubicBezTo>
                  <a:pt x="6860232" y="1166286"/>
                  <a:pt x="6853669" y="1160451"/>
                  <a:pt x="6853669" y="1153888"/>
                </a:cubicBezTo>
                <a:cubicBezTo>
                  <a:pt x="6853669" y="1146595"/>
                  <a:pt x="6860232" y="1140032"/>
                  <a:pt x="6867525" y="1140032"/>
                </a:cubicBezTo>
                <a:close/>
                <a:moveTo>
                  <a:pt x="6796696" y="1140032"/>
                </a:moveTo>
                <a:cubicBezTo>
                  <a:pt x="6803259" y="1140032"/>
                  <a:pt x="6809093" y="1146595"/>
                  <a:pt x="6809093" y="1153888"/>
                </a:cubicBezTo>
                <a:cubicBezTo>
                  <a:pt x="6809093" y="1160451"/>
                  <a:pt x="6803259" y="1166286"/>
                  <a:pt x="6796696" y="1166286"/>
                </a:cubicBezTo>
                <a:cubicBezTo>
                  <a:pt x="6789403" y="1166286"/>
                  <a:pt x="6782840" y="1160451"/>
                  <a:pt x="6782840" y="1153888"/>
                </a:cubicBezTo>
                <a:cubicBezTo>
                  <a:pt x="6782840" y="1146595"/>
                  <a:pt x="6789403" y="1140032"/>
                  <a:pt x="6796696" y="1140032"/>
                </a:cubicBezTo>
                <a:close/>
                <a:moveTo>
                  <a:pt x="6724405" y="1140032"/>
                </a:moveTo>
                <a:cubicBezTo>
                  <a:pt x="6732427" y="1140032"/>
                  <a:pt x="6738261" y="1146595"/>
                  <a:pt x="6738261" y="1153888"/>
                </a:cubicBezTo>
                <a:cubicBezTo>
                  <a:pt x="6738261" y="1160451"/>
                  <a:pt x="6732427" y="1166286"/>
                  <a:pt x="6724405" y="1166286"/>
                </a:cubicBezTo>
                <a:cubicBezTo>
                  <a:pt x="6718571" y="1166286"/>
                  <a:pt x="6712008" y="1160451"/>
                  <a:pt x="6712008" y="1153888"/>
                </a:cubicBezTo>
                <a:cubicBezTo>
                  <a:pt x="6712008" y="1146595"/>
                  <a:pt x="6718571" y="1140032"/>
                  <a:pt x="6724405" y="1140032"/>
                </a:cubicBezTo>
                <a:close/>
                <a:moveTo>
                  <a:pt x="6653576" y="1140032"/>
                </a:moveTo>
                <a:cubicBezTo>
                  <a:pt x="6660869" y="1140032"/>
                  <a:pt x="6667432" y="1146595"/>
                  <a:pt x="6667432" y="1153888"/>
                </a:cubicBezTo>
                <a:cubicBezTo>
                  <a:pt x="6667432" y="1160451"/>
                  <a:pt x="6660869" y="1166286"/>
                  <a:pt x="6653576" y="1166286"/>
                </a:cubicBezTo>
                <a:cubicBezTo>
                  <a:pt x="6645554" y="1166286"/>
                  <a:pt x="6641179" y="1160451"/>
                  <a:pt x="6641179" y="1153888"/>
                </a:cubicBezTo>
                <a:cubicBezTo>
                  <a:pt x="6641179" y="1146595"/>
                  <a:pt x="6645554" y="1140032"/>
                  <a:pt x="6653576" y="1140032"/>
                </a:cubicBezTo>
                <a:close/>
                <a:moveTo>
                  <a:pt x="6581764" y="1140032"/>
                </a:moveTo>
                <a:cubicBezTo>
                  <a:pt x="6589547" y="1140032"/>
                  <a:pt x="6596552" y="1146595"/>
                  <a:pt x="6596552" y="1153888"/>
                </a:cubicBezTo>
                <a:cubicBezTo>
                  <a:pt x="6596552" y="1160451"/>
                  <a:pt x="6589547" y="1166286"/>
                  <a:pt x="6581764" y="1166286"/>
                </a:cubicBezTo>
                <a:cubicBezTo>
                  <a:pt x="6573202" y="1166286"/>
                  <a:pt x="6566976" y="1160451"/>
                  <a:pt x="6566976" y="1153888"/>
                </a:cubicBezTo>
                <a:cubicBezTo>
                  <a:pt x="6566976" y="1146595"/>
                  <a:pt x="6573202" y="1140032"/>
                  <a:pt x="6581764" y="1140032"/>
                </a:cubicBezTo>
                <a:close/>
                <a:moveTo>
                  <a:pt x="6510933" y="1140032"/>
                </a:moveTo>
                <a:cubicBezTo>
                  <a:pt x="6518717" y="1140032"/>
                  <a:pt x="6525722" y="1146595"/>
                  <a:pt x="6525722" y="1153888"/>
                </a:cubicBezTo>
                <a:cubicBezTo>
                  <a:pt x="6525722" y="1160451"/>
                  <a:pt x="6518717" y="1166286"/>
                  <a:pt x="6510933" y="1166286"/>
                </a:cubicBezTo>
                <a:cubicBezTo>
                  <a:pt x="6502371" y="1166286"/>
                  <a:pt x="6496144" y="1160451"/>
                  <a:pt x="6496144" y="1153888"/>
                </a:cubicBezTo>
                <a:cubicBezTo>
                  <a:pt x="6496144" y="1146595"/>
                  <a:pt x="6502371" y="1140032"/>
                  <a:pt x="6510933" y="1140032"/>
                </a:cubicBezTo>
                <a:close/>
                <a:moveTo>
                  <a:pt x="6440492" y="1140032"/>
                </a:moveTo>
                <a:cubicBezTo>
                  <a:pt x="6448081" y="1140032"/>
                  <a:pt x="6454911" y="1146595"/>
                  <a:pt x="6454911" y="1153888"/>
                </a:cubicBezTo>
                <a:cubicBezTo>
                  <a:pt x="6454911" y="1160451"/>
                  <a:pt x="6448081" y="1166286"/>
                  <a:pt x="6440492" y="1166286"/>
                </a:cubicBezTo>
                <a:cubicBezTo>
                  <a:pt x="6432145" y="1166286"/>
                  <a:pt x="6425315" y="1160451"/>
                  <a:pt x="6425315" y="1153888"/>
                </a:cubicBezTo>
                <a:cubicBezTo>
                  <a:pt x="6425315" y="1146595"/>
                  <a:pt x="6432145" y="1140032"/>
                  <a:pt x="6440492" y="1140032"/>
                </a:cubicBezTo>
                <a:close/>
                <a:moveTo>
                  <a:pt x="6368340" y="1140032"/>
                </a:moveTo>
                <a:cubicBezTo>
                  <a:pt x="6376362" y="1140032"/>
                  <a:pt x="6380737" y="1146595"/>
                  <a:pt x="6380737" y="1153888"/>
                </a:cubicBezTo>
                <a:cubicBezTo>
                  <a:pt x="6380737" y="1160451"/>
                  <a:pt x="6376362" y="1166286"/>
                  <a:pt x="6368340" y="1166286"/>
                </a:cubicBezTo>
                <a:cubicBezTo>
                  <a:pt x="6361047" y="1166286"/>
                  <a:pt x="6354484" y="1160451"/>
                  <a:pt x="6354484" y="1153888"/>
                </a:cubicBezTo>
                <a:cubicBezTo>
                  <a:pt x="6354484" y="1146595"/>
                  <a:pt x="6361047" y="1140032"/>
                  <a:pt x="6368340" y="1140032"/>
                </a:cubicBezTo>
                <a:close/>
                <a:moveTo>
                  <a:pt x="6297511" y="1140032"/>
                </a:moveTo>
                <a:cubicBezTo>
                  <a:pt x="6304074" y="1140032"/>
                  <a:pt x="6309908" y="1146595"/>
                  <a:pt x="6309908" y="1153888"/>
                </a:cubicBezTo>
                <a:cubicBezTo>
                  <a:pt x="6309908" y="1160451"/>
                  <a:pt x="6304074" y="1166286"/>
                  <a:pt x="6297511" y="1166286"/>
                </a:cubicBezTo>
                <a:cubicBezTo>
                  <a:pt x="6290218" y="1166286"/>
                  <a:pt x="6283655" y="1160451"/>
                  <a:pt x="6283655" y="1153888"/>
                </a:cubicBezTo>
                <a:cubicBezTo>
                  <a:pt x="6283655" y="1146595"/>
                  <a:pt x="6290218" y="1140032"/>
                  <a:pt x="6297511" y="1140032"/>
                </a:cubicBezTo>
                <a:close/>
                <a:moveTo>
                  <a:pt x="6226679" y="1140032"/>
                </a:moveTo>
                <a:cubicBezTo>
                  <a:pt x="6233242" y="1140032"/>
                  <a:pt x="6239076" y="1146595"/>
                  <a:pt x="6239076" y="1153888"/>
                </a:cubicBezTo>
                <a:cubicBezTo>
                  <a:pt x="6239076" y="1160451"/>
                  <a:pt x="6233242" y="1166286"/>
                  <a:pt x="6226679" y="1166286"/>
                </a:cubicBezTo>
                <a:cubicBezTo>
                  <a:pt x="6219386" y="1166286"/>
                  <a:pt x="6212823" y="1160451"/>
                  <a:pt x="6212823" y="1153888"/>
                </a:cubicBezTo>
                <a:cubicBezTo>
                  <a:pt x="6212823" y="1146595"/>
                  <a:pt x="6219386" y="1140032"/>
                  <a:pt x="6226679" y="1140032"/>
                </a:cubicBezTo>
                <a:close/>
                <a:moveTo>
                  <a:pt x="6154391" y="1140032"/>
                </a:moveTo>
                <a:cubicBezTo>
                  <a:pt x="6161684" y="1140032"/>
                  <a:pt x="6168247" y="1146595"/>
                  <a:pt x="6168247" y="1153888"/>
                </a:cubicBezTo>
                <a:cubicBezTo>
                  <a:pt x="6168247" y="1160451"/>
                  <a:pt x="6161684" y="1166286"/>
                  <a:pt x="6154391" y="1166286"/>
                </a:cubicBezTo>
                <a:cubicBezTo>
                  <a:pt x="6147828" y="1166286"/>
                  <a:pt x="6141994" y="1160451"/>
                  <a:pt x="6141994" y="1153888"/>
                </a:cubicBezTo>
                <a:cubicBezTo>
                  <a:pt x="6141994" y="1146595"/>
                  <a:pt x="6147828" y="1140032"/>
                  <a:pt x="6154391" y="1140032"/>
                </a:cubicBezTo>
                <a:close/>
                <a:moveTo>
                  <a:pt x="6083559" y="1140032"/>
                </a:moveTo>
                <a:cubicBezTo>
                  <a:pt x="6090852" y="1140032"/>
                  <a:pt x="6097415" y="1146595"/>
                  <a:pt x="6097415" y="1153888"/>
                </a:cubicBezTo>
                <a:cubicBezTo>
                  <a:pt x="6097415" y="1160451"/>
                  <a:pt x="6090852" y="1166286"/>
                  <a:pt x="6083559" y="1166286"/>
                </a:cubicBezTo>
                <a:cubicBezTo>
                  <a:pt x="6076996" y="1166286"/>
                  <a:pt x="6071162" y="1160451"/>
                  <a:pt x="6071162" y="1153888"/>
                </a:cubicBezTo>
                <a:cubicBezTo>
                  <a:pt x="6071162" y="1146595"/>
                  <a:pt x="6076996" y="1140032"/>
                  <a:pt x="6083559" y="1140032"/>
                </a:cubicBezTo>
                <a:close/>
                <a:moveTo>
                  <a:pt x="6009356" y="1140032"/>
                </a:moveTo>
                <a:cubicBezTo>
                  <a:pt x="6016649" y="1140032"/>
                  <a:pt x="6023212" y="1146595"/>
                  <a:pt x="6023212" y="1153888"/>
                </a:cubicBezTo>
                <a:cubicBezTo>
                  <a:pt x="6023212" y="1160451"/>
                  <a:pt x="6016649" y="1166286"/>
                  <a:pt x="6009356" y="1166286"/>
                </a:cubicBezTo>
                <a:cubicBezTo>
                  <a:pt x="6001334" y="1166286"/>
                  <a:pt x="5996959" y="1160451"/>
                  <a:pt x="5996959" y="1153888"/>
                </a:cubicBezTo>
                <a:cubicBezTo>
                  <a:pt x="5996959" y="1146595"/>
                  <a:pt x="6001334" y="1140032"/>
                  <a:pt x="6009356" y="1140032"/>
                </a:cubicBezTo>
                <a:close/>
                <a:moveTo>
                  <a:pt x="5940548" y="1140032"/>
                </a:moveTo>
                <a:cubicBezTo>
                  <a:pt x="5948896" y="1140032"/>
                  <a:pt x="5955726" y="1146595"/>
                  <a:pt x="5955726" y="1153888"/>
                </a:cubicBezTo>
                <a:cubicBezTo>
                  <a:pt x="5955726" y="1160451"/>
                  <a:pt x="5948896" y="1166286"/>
                  <a:pt x="5940548" y="1166286"/>
                </a:cubicBezTo>
                <a:cubicBezTo>
                  <a:pt x="5932960" y="1166286"/>
                  <a:pt x="5926130" y="1160451"/>
                  <a:pt x="5926130" y="1153888"/>
                </a:cubicBezTo>
                <a:cubicBezTo>
                  <a:pt x="5926130" y="1146595"/>
                  <a:pt x="5932960" y="1140032"/>
                  <a:pt x="5940548" y="1140032"/>
                </a:cubicBezTo>
                <a:close/>
                <a:moveTo>
                  <a:pt x="5870088" y="1140032"/>
                </a:moveTo>
                <a:cubicBezTo>
                  <a:pt x="5878650" y="1140032"/>
                  <a:pt x="5884877" y="1146595"/>
                  <a:pt x="5884877" y="1153888"/>
                </a:cubicBezTo>
                <a:cubicBezTo>
                  <a:pt x="5884877" y="1160451"/>
                  <a:pt x="5878650" y="1166286"/>
                  <a:pt x="5870088" y="1166286"/>
                </a:cubicBezTo>
                <a:cubicBezTo>
                  <a:pt x="5862304" y="1166286"/>
                  <a:pt x="5855299" y="1161910"/>
                  <a:pt x="5855299" y="1153888"/>
                </a:cubicBezTo>
                <a:cubicBezTo>
                  <a:pt x="5855299" y="1146595"/>
                  <a:pt x="5862304" y="1140032"/>
                  <a:pt x="5870088" y="1140032"/>
                </a:cubicBezTo>
                <a:close/>
                <a:moveTo>
                  <a:pt x="5799257" y="1140032"/>
                </a:moveTo>
                <a:cubicBezTo>
                  <a:pt x="5807819" y="1140032"/>
                  <a:pt x="5814045" y="1146595"/>
                  <a:pt x="5814045" y="1153888"/>
                </a:cubicBezTo>
                <a:cubicBezTo>
                  <a:pt x="5814045" y="1161910"/>
                  <a:pt x="5807819" y="1166286"/>
                  <a:pt x="5799257" y="1166286"/>
                </a:cubicBezTo>
                <a:cubicBezTo>
                  <a:pt x="5791474" y="1166286"/>
                  <a:pt x="5784469" y="1161910"/>
                  <a:pt x="5784469" y="1153888"/>
                </a:cubicBezTo>
                <a:cubicBezTo>
                  <a:pt x="5784469" y="1146595"/>
                  <a:pt x="5791474" y="1140032"/>
                  <a:pt x="5799257" y="1140032"/>
                </a:cubicBezTo>
                <a:close/>
                <a:moveTo>
                  <a:pt x="5724122" y="1140032"/>
                </a:moveTo>
                <a:cubicBezTo>
                  <a:pt x="5732144" y="1140032"/>
                  <a:pt x="5736519" y="1146595"/>
                  <a:pt x="5736519" y="1153888"/>
                </a:cubicBezTo>
                <a:cubicBezTo>
                  <a:pt x="5736519" y="1161910"/>
                  <a:pt x="5732144" y="1166286"/>
                  <a:pt x="5724122" y="1166286"/>
                </a:cubicBezTo>
                <a:cubicBezTo>
                  <a:pt x="5716100" y="1166286"/>
                  <a:pt x="5710266" y="1161910"/>
                  <a:pt x="5710266" y="1153888"/>
                </a:cubicBezTo>
                <a:cubicBezTo>
                  <a:pt x="5710266" y="1146595"/>
                  <a:pt x="5716100" y="1140032"/>
                  <a:pt x="5724122" y="1140032"/>
                </a:cubicBezTo>
                <a:close/>
                <a:moveTo>
                  <a:pt x="5653291" y="1140032"/>
                </a:moveTo>
                <a:cubicBezTo>
                  <a:pt x="5659125" y="1140032"/>
                  <a:pt x="5665688" y="1146595"/>
                  <a:pt x="5665688" y="1153888"/>
                </a:cubicBezTo>
                <a:cubicBezTo>
                  <a:pt x="5665688" y="1161910"/>
                  <a:pt x="5659125" y="1166286"/>
                  <a:pt x="5653291" y="1166286"/>
                </a:cubicBezTo>
                <a:cubicBezTo>
                  <a:pt x="5645269" y="1166286"/>
                  <a:pt x="5639435" y="1161910"/>
                  <a:pt x="5639435" y="1153888"/>
                </a:cubicBezTo>
                <a:cubicBezTo>
                  <a:pt x="5639435" y="1146595"/>
                  <a:pt x="5645269" y="1140032"/>
                  <a:pt x="5653291" y="1140032"/>
                </a:cubicBezTo>
                <a:close/>
                <a:moveTo>
                  <a:pt x="5581002" y="1140032"/>
                </a:moveTo>
                <a:cubicBezTo>
                  <a:pt x="5588295" y="1140032"/>
                  <a:pt x="5594858" y="1146595"/>
                  <a:pt x="5594858" y="1153888"/>
                </a:cubicBezTo>
                <a:cubicBezTo>
                  <a:pt x="5594858" y="1161910"/>
                  <a:pt x="5588295" y="1166286"/>
                  <a:pt x="5581002" y="1166286"/>
                </a:cubicBezTo>
                <a:cubicBezTo>
                  <a:pt x="5574439" y="1166286"/>
                  <a:pt x="5568605" y="1161910"/>
                  <a:pt x="5568605" y="1153888"/>
                </a:cubicBezTo>
                <a:cubicBezTo>
                  <a:pt x="5568605" y="1146595"/>
                  <a:pt x="5574439" y="1140032"/>
                  <a:pt x="5581002" y="1140032"/>
                </a:cubicBezTo>
                <a:close/>
                <a:moveTo>
                  <a:pt x="5510171" y="1140032"/>
                </a:moveTo>
                <a:cubicBezTo>
                  <a:pt x="5517464" y="1140032"/>
                  <a:pt x="5524027" y="1146595"/>
                  <a:pt x="5524027" y="1153888"/>
                </a:cubicBezTo>
                <a:cubicBezTo>
                  <a:pt x="5524027" y="1161910"/>
                  <a:pt x="5517464" y="1166286"/>
                  <a:pt x="5510171" y="1166286"/>
                </a:cubicBezTo>
                <a:cubicBezTo>
                  <a:pt x="5503608" y="1166286"/>
                  <a:pt x="5497774" y="1161910"/>
                  <a:pt x="5497774" y="1153888"/>
                </a:cubicBezTo>
                <a:cubicBezTo>
                  <a:pt x="5497774" y="1146595"/>
                  <a:pt x="5503608" y="1140032"/>
                  <a:pt x="5510171" y="1140032"/>
                </a:cubicBezTo>
                <a:close/>
                <a:moveTo>
                  <a:pt x="5438937" y="1140032"/>
                </a:moveTo>
                <a:cubicBezTo>
                  <a:pt x="5447182" y="1140032"/>
                  <a:pt x="5453178" y="1146595"/>
                  <a:pt x="5453178" y="1153888"/>
                </a:cubicBezTo>
                <a:cubicBezTo>
                  <a:pt x="5453178" y="1161910"/>
                  <a:pt x="5447182" y="1166286"/>
                  <a:pt x="5438937" y="1166286"/>
                </a:cubicBezTo>
                <a:cubicBezTo>
                  <a:pt x="5431442" y="1166286"/>
                  <a:pt x="5426945" y="1161910"/>
                  <a:pt x="5426945" y="1153888"/>
                </a:cubicBezTo>
                <a:cubicBezTo>
                  <a:pt x="5426945" y="1146595"/>
                  <a:pt x="5431442" y="1140032"/>
                  <a:pt x="5438937" y="1140032"/>
                </a:cubicBezTo>
                <a:close/>
                <a:moveTo>
                  <a:pt x="5367530" y="1140032"/>
                </a:moveTo>
                <a:cubicBezTo>
                  <a:pt x="5376092" y="1140032"/>
                  <a:pt x="5382318" y="1146595"/>
                  <a:pt x="5382318" y="1153888"/>
                </a:cubicBezTo>
                <a:cubicBezTo>
                  <a:pt x="5382318" y="1161910"/>
                  <a:pt x="5376092" y="1166286"/>
                  <a:pt x="5367530" y="1166286"/>
                </a:cubicBezTo>
                <a:cubicBezTo>
                  <a:pt x="5359747" y="1166286"/>
                  <a:pt x="5352742" y="1161910"/>
                  <a:pt x="5352742" y="1153888"/>
                </a:cubicBezTo>
                <a:cubicBezTo>
                  <a:pt x="5352742" y="1146595"/>
                  <a:pt x="5359747" y="1140032"/>
                  <a:pt x="5367530" y="1140032"/>
                </a:cubicBezTo>
                <a:close/>
                <a:moveTo>
                  <a:pt x="5296699" y="1140032"/>
                </a:moveTo>
                <a:cubicBezTo>
                  <a:pt x="5305261" y="1140032"/>
                  <a:pt x="5311488" y="1146595"/>
                  <a:pt x="5311488" y="1153888"/>
                </a:cubicBezTo>
                <a:cubicBezTo>
                  <a:pt x="5311488" y="1161910"/>
                  <a:pt x="5305261" y="1166286"/>
                  <a:pt x="5296699" y="1166286"/>
                </a:cubicBezTo>
                <a:cubicBezTo>
                  <a:pt x="5288915" y="1166286"/>
                  <a:pt x="5281910" y="1161910"/>
                  <a:pt x="5281910" y="1153888"/>
                </a:cubicBezTo>
                <a:cubicBezTo>
                  <a:pt x="5281910" y="1146595"/>
                  <a:pt x="5288915" y="1140032"/>
                  <a:pt x="5296699" y="1140032"/>
                </a:cubicBezTo>
                <a:close/>
                <a:moveTo>
                  <a:pt x="5225869" y="1140032"/>
                </a:moveTo>
                <a:cubicBezTo>
                  <a:pt x="5234431" y="1140032"/>
                  <a:pt x="5240657" y="1146595"/>
                  <a:pt x="5240657" y="1153888"/>
                </a:cubicBezTo>
                <a:cubicBezTo>
                  <a:pt x="5240657" y="1161910"/>
                  <a:pt x="5234431" y="1166286"/>
                  <a:pt x="5225869" y="1166286"/>
                </a:cubicBezTo>
                <a:cubicBezTo>
                  <a:pt x="5217307" y="1166286"/>
                  <a:pt x="5211081" y="1161910"/>
                  <a:pt x="5211081" y="1153888"/>
                </a:cubicBezTo>
                <a:cubicBezTo>
                  <a:pt x="5211081" y="1146595"/>
                  <a:pt x="5217307" y="1140032"/>
                  <a:pt x="5225869" y="1140032"/>
                </a:cubicBezTo>
                <a:close/>
                <a:moveTo>
                  <a:pt x="5154105" y="1140032"/>
                </a:moveTo>
                <a:cubicBezTo>
                  <a:pt x="5162127" y="1140032"/>
                  <a:pt x="5166502" y="1147037"/>
                  <a:pt x="5166502" y="1154821"/>
                </a:cubicBezTo>
                <a:cubicBezTo>
                  <a:pt x="5166502" y="1163383"/>
                  <a:pt x="5162127" y="1169610"/>
                  <a:pt x="5154105" y="1169610"/>
                </a:cubicBezTo>
                <a:cubicBezTo>
                  <a:pt x="5146083" y="1169610"/>
                  <a:pt x="5140249" y="1163383"/>
                  <a:pt x="5140249" y="1154821"/>
                </a:cubicBezTo>
                <a:cubicBezTo>
                  <a:pt x="5140249" y="1147037"/>
                  <a:pt x="5146083" y="1140032"/>
                  <a:pt x="5154105" y="1140032"/>
                </a:cubicBezTo>
                <a:close/>
                <a:moveTo>
                  <a:pt x="5083276" y="1140032"/>
                </a:moveTo>
                <a:cubicBezTo>
                  <a:pt x="5089110" y="1140032"/>
                  <a:pt x="5095673" y="1147037"/>
                  <a:pt x="5095673" y="1154821"/>
                </a:cubicBezTo>
                <a:cubicBezTo>
                  <a:pt x="5095673" y="1163383"/>
                  <a:pt x="5089110" y="1169610"/>
                  <a:pt x="5083276" y="1169610"/>
                </a:cubicBezTo>
                <a:cubicBezTo>
                  <a:pt x="5075254" y="1169610"/>
                  <a:pt x="5069420" y="1163383"/>
                  <a:pt x="5069420" y="1154821"/>
                </a:cubicBezTo>
                <a:cubicBezTo>
                  <a:pt x="5069420" y="1147037"/>
                  <a:pt x="5075254" y="1140032"/>
                  <a:pt x="5083276" y="1140032"/>
                </a:cubicBezTo>
                <a:close/>
                <a:moveTo>
                  <a:pt x="5012445" y="1140032"/>
                </a:moveTo>
                <a:cubicBezTo>
                  <a:pt x="5018279" y="1140032"/>
                  <a:pt x="5024842" y="1147037"/>
                  <a:pt x="5024842" y="1154821"/>
                </a:cubicBezTo>
                <a:cubicBezTo>
                  <a:pt x="5024842" y="1163383"/>
                  <a:pt x="5018279" y="1169610"/>
                  <a:pt x="5012445" y="1169610"/>
                </a:cubicBezTo>
                <a:cubicBezTo>
                  <a:pt x="5004423" y="1169610"/>
                  <a:pt x="4998589" y="1163383"/>
                  <a:pt x="4998589" y="1154821"/>
                </a:cubicBezTo>
                <a:cubicBezTo>
                  <a:pt x="4998589" y="1147037"/>
                  <a:pt x="5004423" y="1140032"/>
                  <a:pt x="5012445" y="1140032"/>
                </a:cubicBezTo>
                <a:close/>
                <a:moveTo>
                  <a:pt x="4940157" y="1140032"/>
                </a:moveTo>
                <a:cubicBezTo>
                  <a:pt x="4948179" y="1140032"/>
                  <a:pt x="4954013" y="1147037"/>
                  <a:pt x="4954013" y="1154821"/>
                </a:cubicBezTo>
                <a:cubicBezTo>
                  <a:pt x="4954013" y="1163383"/>
                  <a:pt x="4948179" y="1169610"/>
                  <a:pt x="4940157" y="1169610"/>
                </a:cubicBezTo>
                <a:cubicBezTo>
                  <a:pt x="4934323" y="1169610"/>
                  <a:pt x="4927760" y="1163383"/>
                  <a:pt x="4927760" y="1154821"/>
                </a:cubicBezTo>
                <a:cubicBezTo>
                  <a:pt x="4927760" y="1147037"/>
                  <a:pt x="4934323" y="1140032"/>
                  <a:pt x="4940157" y="1140032"/>
                </a:cubicBezTo>
                <a:close/>
                <a:moveTo>
                  <a:pt x="4865953" y="1140032"/>
                </a:moveTo>
                <a:cubicBezTo>
                  <a:pt x="4873975" y="1140032"/>
                  <a:pt x="4879809" y="1147037"/>
                  <a:pt x="4879809" y="1154821"/>
                </a:cubicBezTo>
                <a:cubicBezTo>
                  <a:pt x="4879809" y="1163383"/>
                  <a:pt x="4873975" y="1169610"/>
                  <a:pt x="4865953" y="1169610"/>
                </a:cubicBezTo>
                <a:cubicBezTo>
                  <a:pt x="4860119" y="1169610"/>
                  <a:pt x="4853556" y="1163383"/>
                  <a:pt x="4853556" y="1154821"/>
                </a:cubicBezTo>
                <a:cubicBezTo>
                  <a:pt x="4853556" y="1147037"/>
                  <a:pt x="4860119" y="1140032"/>
                  <a:pt x="4865953" y="1140032"/>
                </a:cubicBezTo>
                <a:close/>
                <a:moveTo>
                  <a:pt x="4795122" y="1140032"/>
                </a:moveTo>
                <a:cubicBezTo>
                  <a:pt x="4803144" y="1140032"/>
                  <a:pt x="4808978" y="1147037"/>
                  <a:pt x="4808978" y="1154821"/>
                </a:cubicBezTo>
                <a:cubicBezTo>
                  <a:pt x="4808978" y="1163383"/>
                  <a:pt x="4803144" y="1169610"/>
                  <a:pt x="4795122" y="1169610"/>
                </a:cubicBezTo>
                <a:cubicBezTo>
                  <a:pt x="4787830" y="1169610"/>
                  <a:pt x="4782725" y="1163383"/>
                  <a:pt x="4782725" y="1154821"/>
                </a:cubicBezTo>
                <a:cubicBezTo>
                  <a:pt x="4782725" y="1147037"/>
                  <a:pt x="4787830" y="1140032"/>
                  <a:pt x="4795122" y="1140032"/>
                </a:cubicBezTo>
                <a:close/>
                <a:moveTo>
                  <a:pt x="4726684" y="1140032"/>
                </a:moveTo>
                <a:cubicBezTo>
                  <a:pt x="4735246" y="1140032"/>
                  <a:pt x="4741472" y="1147037"/>
                  <a:pt x="4741472" y="1154821"/>
                </a:cubicBezTo>
                <a:cubicBezTo>
                  <a:pt x="4741472" y="1163383"/>
                  <a:pt x="4735246" y="1169610"/>
                  <a:pt x="4726684" y="1169610"/>
                </a:cubicBezTo>
                <a:cubicBezTo>
                  <a:pt x="4718122" y="1169610"/>
                  <a:pt x="4711896" y="1163383"/>
                  <a:pt x="4711896" y="1154821"/>
                </a:cubicBezTo>
                <a:cubicBezTo>
                  <a:pt x="4711896" y="1147037"/>
                  <a:pt x="4718122" y="1140032"/>
                  <a:pt x="4726684" y="1140032"/>
                </a:cubicBezTo>
                <a:close/>
                <a:moveTo>
                  <a:pt x="4655853" y="1140032"/>
                </a:moveTo>
                <a:cubicBezTo>
                  <a:pt x="4663637" y="1140032"/>
                  <a:pt x="4670642" y="1147037"/>
                  <a:pt x="4670642" y="1154821"/>
                </a:cubicBezTo>
                <a:cubicBezTo>
                  <a:pt x="4670642" y="1163383"/>
                  <a:pt x="4663637" y="1169610"/>
                  <a:pt x="4655853" y="1169610"/>
                </a:cubicBezTo>
                <a:cubicBezTo>
                  <a:pt x="4647291" y="1169610"/>
                  <a:pt x="4641064" y="1163383"/>
                  <a:pt x="4641064" y="1154821"/>
                </a:cubicBezTo>
                <a:cubicBezTo>
                  <a:pt x="4641064" y="1147037"/>
                  <a:pt x="4647291" y="1140032"/>
                  <a:pt x="4655853" y="1140032"/>
                </a:cubicBezTo>
                <a:close/>
                <a:moveTo>
                  <a:pt x="4585023" y="1140032"/>
                </a:moveTo>
                <a:cubicBezTo>
                  <a:pt x="4592806" y="1140032"/>
                  <a:pt x="4599811" y="1147037"/>
                  <a:pt x="4599811" y="1154821"/>
                </a:cubicBezTo>
                <a:cubicBezTo>
                  <a:pt x="4599811" y="1163383"/>
                  <a:pt x="4592806" y="1169610"/>
                  <a:pt x="4585023" y="1169610"/>
                </a:cubicBezTo>
                <a:cubicBezTo>
                  <a:pt x="4576461" y="1169610"/>
                  <a:pt x="4570235" y="1163383"/>
                  <a:pt x="4570235" y="1154821"/>
                </a:cubicBezTo>
                <a:cubicBezTo>
                  <a:pt x="4570235" y="1147037"/>
                  <a:pt x="4576461" y="1140032"/>
                  <a:pt x="4585023" y="1140032"/>
                </a:cubicBezTo>
                <a:close/>
                <a:moveTo>
                  <a:pt x="4513260" y="1140032"/>
                </a:moveTo>
                <a:cubicBezTo>
                  <a:pt x="4520553" y="1140032"/>
                  <a:pt x="4525657" y="1147037"/>
                  <a:pt x="4525657" y="1154821"/>
                </a:cubicBezTo>
                <a:cubicBezTo>
                  <a:pt x="4525657" y="1163383"/>
                  <a:pt x="4520553" y="1169610"/>
                  <a:pt x="4513260" y="1169610"/>
                </a:cubicBezTo>
                <a:cubicBezTo>
                  <a:pt x="4505238" y="1169610"/>
                  <a:pt x="4499404" y="1163383"/>
                  <a:pt x="4499404" y="1154821"/>
                </a:cubicBezTo>
                <a:cubicBezTo>
                  <a:pt x="4499404" y="1147037"/>
                  <a:pt x="4505238" y="1140032"/>
                  <a:pt x="4513260" y="1140032"/>
                </a:cubicBezTo>
                <a:close/>
                <a:moveTo>
                  <a:pt x="4439056" y="1140032"/>
                </a:moveTo>
                <a:cubicBezTo>
                  <a:pt x="4445619" y="1140032"/>
                  <a:pt x="4451453" y="1147037"/>
                  <a:pt x="4451453" y="1154821"/>
                </a:cubicBezTo>
                <a:cubicBezTo>
                  <a:pt x="4451453" y="1163383"/>
                  <a:pt x="4445619" y="1169610"/>
                  <a:pt x="4439056" y="1169610"/>
                </a:cubicBezTo>
                <a:cubicBezTo>
                  <a:pt x="4431763" y="1169610"/>
                  <a:pt x="4425200" y="1163383"/>
                  <a:pt x="4425200" y="1154821"/>
                </a:cubicBezTo>
                <a:cubicBezTo>
                  <a:pt x="4425200" y="1147037"/>
                  <a:pt x="4431763" y="1140032"/>
                  <a:pt x="4439056" y="1140032"/>
                </a:cubicBezTo>
                <a:close/>
                <a:moveTo>
                  <a:pt x="4366768" y="1140032"/>
                </a:moveTo>
                <a:cubicBezTo>
                  <a:pt x="4374790" y="1140032"/>
                  <a:pt x="4380624" y="1147037"/>
                  <a:pt x="4380624" y="1154821"/>
                </a:cubicBezTo>
                <a:cubicBezTo>
                  <a:pt x="4380624" y="1163383"/>
                  <a:pt x="4374790" y="1169610"/>
                  <a:pt x="4366768" y="1169610"/>
                </a:cubicBezTo>
                <a:cubicBezTo>
                  <a:pt x="4360934" y="1169610"/>
                  <a:pt x="4354371" y="1163383"/>
                  <a:pt x="4354371" y="1154821"/>
                </a:cubicBezTo>
                <a:cubicBezTo>
                  <a:pt x="4354371" y="1147037"/>
                  <a:pt x="4360934" y="1140032"/>
                  <a:pt x="4366768" y="1140032"/>
                </a:cubicBezTo>
                <a:close/>
                <a:moveTo>
                  <a:pt x="4295937" y="1140032"/>
                </a:moveTo>
                <a:cubicBezTo>
                  <a:pt x="4303959" y="1140032"/>
                  <a:pt x="4309793" y="1147037"/>
                  <a:pt x="4309793" y="1154821"/>
                </a:cubicBezTo>
                <a:cubicBezTo>
                  <a:pt x="4309793" y="1163383"/>
                  <a:pt x="4303959" y="1169610"/>
                  <a:pt x="4295937" y="1169610"/>
                </a:cubicBezTo>
                <a:cubicBezTo>
                  <a:pt x="4290103" y="1169610"/>
                  <a:pt x="4283540" y="1163383"/>
                  <a:pt x="4283540" y="1154821"/>
                </a:cubicBezTo>
                <a:cubicBezTo>
                  <a:pt x="4283540" y="1147037"/>
                  <a:pt x="4290103" y="1140032"/>
                  <a:pt x="4295937" y="1140032"/>
                </a:cubicBezTo>
                <a:close/>
                <a:moveTo>
                  <a:pt x="4225107" y="1140032"/>
                </a:moveTo>
                <a:cubicBezTo>
                  <a:pt x="4233129" y="1140032"/>
                  <a:pt x="4238963" y="1147037"/>
                  <a:pt x="4238963" y="1154821"/>
                </a:cubicBezTo>
                <a:cubicBezTo>
                  <a:pt x="4238963" y="1163383"/>
                  <a:pt x="4233129" y="1169610"/>
                  <a:pt x="4225107" y="1169610"/>
                </a:cubicBezTo>
                <a:cubicBezTo>
                  <a:pt x="4217085" y="1169610"/>
                  <a:pt x="4212710" y="1163383"/>
                  <a:pt x="4212710" y="1154821"/>
                </a:cubicBezTo>
                <a:cubicBezTo>
                  <a:pt x="4212710" y="1147037"/>
                  <a:pt x="4217085" y="1140032"/>
                  <a:pt x="4225107" y="1140032"/>
                </a:cubicBezTo>
                <a:close/>
                <a:moveTo>
                  <a:pt x="4153295" y="1140032"/>
                </a:moveTo>
                <a:cubicBezTo>
                  <a:pt x="4161078" y="1140032"/>
                  <a:pt x="4168083" y="1147037"/>
                  <a:pt x="4168083" y="1154821"/>
                </a:cubicBezTo>
                <a:cubicBezTo>
                  <a:pt x="4168083" y="1163383"/>
                  <a:pt x="4161078" y="1169610"/>
                  <a:pt x="4153295" y="1169610"/>
                </a:cubicBezTo>
                <a:cubicBezTo>
                  <a:pt x="4144733" y="1169610"/>
                  <a:pt x="4138507" y="1163383"/>
                  <a:pt x="4138507" y="1154821"/>
                </a:cubicBezTo>
                <a:cubicBezTo>
                  <a:pt x="4138507" y="1147037"/>
                  <a:pt x="4144733" y="1140032"/>
                  <a:pt x="4153295" y="1140032"/>
                </a:cubicBezTo>
                <a:close/>
                <a:moveTo>
                  <a:pt x="4082465" y="1140032"/>
                </a:moveTo>
                <a:cubicBezTo>
                  <a:pt x="4090249" y="1140032"/>
                  <a:pt x="4097254" y="1147037"/>
                  <a:pt x="4097254" y="1154821"/>
                </a:cubicBezTo>
                <a:cubicBezTo>
                  <a:pt x="4097254" y="1163383"/>
                  <a:pt x="4090249" y="1169610"/>
                  <a:pt x="4082465" y="1169610"/>
                </a:cubicBezTo>
                <a:cubicBezTo>
                  <a:pt x="4073903" y="1169610"/>
                  <a:pt x="4067676" y="1163383"/>
                  <a:pt x="4067676" y="1154821"/>
                </a:cubicBezTo>
                <a:cubicBezTo>
                  <a:pt x="4067676" y="1147037"/>
                  <a:pt x="4073903" y="1140032"/>
                  <a:pt x="4082465" y="1140032"/>
                </a:cubicBezTo>
                <a:close/>
                <a:moveTo>
                  <a:pt x="439789" y="1140032"/>
                </a:moveTo>
                <a:cubicBezTo>
                  <a:pt x="448351" y="1140032"/>
                  <a:pt x="454579" y="1146595"/>
                  <a:pt x="454579" y="1153888"/>
                </a:cubicBezTo>
                <a:cubicBezTo>
                  <a:pt x="454579" y="1161910"/>
                  <a:pt x="448351" y="1166286"/>
                  <a:pt x="439789" y="1166286"/>
                </a:cubicBezTo>
                <a:cubicBezTo>
                  <a:pt x="432006" y="1166286"/>
                  <a:pt x="425001" y="1161910"/>
                  <a:pt x="425001" y="1153888"/>
                </a:cubicBezTo>
                <a:cubicBezTo>
                  <a:pt x="425001" y="1146595"/>
                  <a:pt x="432006" y="1140032"/>
                  <a:pt x="439789" y="1140032"/>
                </a:cubicBezTo>
                <a:close/>
                <a:moveTo>
                  <a:pt x="368960" y="1140032"/>
                </a:moveTo>
                <a:cubicBezTo>
                  <a:pt x="377521" y="1140032"/>
                  <a:pt x="383747" y="1146595"/>
                  <a:pt x="383747" y="1153888"/>
                </a:cubicBezTo>
                <a:cubicBezTo>
                  <a:pt x="383747" y="1161910"/>
                  <a:pt x="377521" y="1166286"/>
                  <a:pt x="368960" y="1166286"/>
                </a:cubicBezTo>
                <a:cubicBezTo>
                  <a:pt x="361176" y="1166286"/>
                  <a:pt x="354172" y="1161910"/>
                  <a:pt x="354172" y="1153888"/>
                </a:cubicBezTo>
                <a:cubicBezTo>
                  <a:pt x="354172" y="1146595"/>
                  <a:pt x="361176" y="1140032"/>
                  <a:pt x="368960" y="1140032"/>
                </a:cubicBezTo>
                <a:close/>
                <a:moveTo>
                  <a:pt x="297194" y="1140032"/>
                </a:moveTo>
                <a:cubicBezTo>
                  <a:pt x="305217" y="1140032"/>
                  <a:pt x="309592" y="1146595"/>
                  <a:pt x="309592" y="1153888"/>
                </a:cubicBezTo>
                <a:cubicBezTo>
                  <a:pt x="309592" y="1161910"/>
                  <a:pt x="305217" y="1166286"/>
                  <a:pt x="297194" y="1166286"/>
                </a:cubicBezTo>
                <a:cubicBezTo>
                  <a:pt x="289902" y="1166286"/>
                  <a:pt x="283339" y="1161910"/>
                  <a:pt x="283339" y="1153888"/>
                </a:cubicBezTo>
                <a:cubicBezTo>
                  <a:pt x="283339" y="1146595"/>
                  <a:pt x="289902" y="1140032"/>
                  <a:pt x="297194" y="1140032"/>
                </a:cubicBezTo>
                <a:close/>
                <a:moveTo>
                  <a:pt x="226366" y="1140032"/>
                </a:moveTo>
                <a:cubicBezTo>
                  <a:pt x="232201" y="1140032"/>
                  <a:pt x="238764" y="1146595"/>
                  <a:pt x="238764" y="1153888"/>
                </a:cubicBezTo>
                <a:cubicBezTo>
                  <a:pt x="238764" y="1161910"/>
                  <a:pt x="232201" y="1166286"/>
                  <a:pt x="226366" y="1166286"/>
                </a:cubicBezTo>
                <a:cubicBezTo>
                  <a:pt x="218344" y="1166286"/>
                  <a:pt x="212510" y="1161910"/>
                  <a:pt x="212510" y="1153888"/>
                </a:cubicBezTo>
                <a:cubicBezTo>
                  <a:pt x="212510" y="1146595"/>
                  <a:pt x="218344" y="1140032"/>
                  <a:pt x="226366" y="1140032"/>
                </a:cubicBezTo>
                <a:close/>
                <a:moveTo>
                  <a:pt x="155532" y="1140032"/>
                </a:moveTo>
                <a:cubicBezTo>
                  <a:pt x="161366" y="1140032"/>
                  <a:pt x="167930" y="1146595"/>
                  <a:pt x="167930" y="1153888"/>
                </a:cubicBezTo>
                <a:cubicBezTo>
                  <a:pt x="167930" y="1161910"/>
                  <a:pt x="161366" y="1166286"/>
                  <a:pt x="155532" y="1166286"/>
                </a:cubicBezTo>
                <a:cubicBezTo>
                  <a:pt x="147510" y="1166286"/>
                  <a:pt x="141676" y="1161910"/>
                  <a:pt x="141676" y="1153888"/>
                </a:cubicBezTo>
                <a:cubicBezTo>
                  <a:pt x="141676" y="1146595"/>
                  <a:pt x="147510" y="1140032"/>
                  <a:pt x="155532" y="1140032"/>
                </a:cubicBezTo>
                <a:close/>
                <a:moveTo>
                  <a:pt x="83244" y="1140032"/>
                </a:moveTo>
                <a:cubicBezTo>
                  <a:pt x="90536" y="1140032"/>
                  <a:pt x="97100" y="1146595"/>
                  <a:pt x="97100" y="1153888"/>
                </a:cubicBezTo>
                <a:cubicBezTo>
                  <a:pt x="97100" y="1161910"/>
                  <a:pt x="90536" y="1166286"/>
                  <a:pt x="83244" y="1166286"/>
                </a:cubicBezTo>
                <a:cubicBezTo>
                  <a:pt x="76680" y="1166286"/>
                  <a:pt x="70846" y="1161910"/>
                  <a:pt x="70846" y="1153888"/>
                </a:cubicBezTo>
                <a:cubicBezTo>
                  <a:pt x="70846" y="1146595"/>
                  <a:pt x="76680" y="1140032"/>
                  <a:pt x="83244" y="1140032"/>
                </a:cubicBezTo>
                <a:close/>
                <a:moveTo>
                  <a:pt x="12008" y="1140032"/>
                </a:moveTo>
                <a:cubicBezTo>
                  <a:pt x="20253" y="1140032"/>
                  <a:pt x="26249" y="1146595"/>
                  <a:pt x="26249" y="1153888"/>
                </a:cubicBezTo>
                <a:cubicBezTo>
                  <a:pt x="26249" y="1161910"/>
                  <a:pt x="20253" y="1166286"/>
                  <a:pt x="12008" y="1166286"/>
                </a:cubicBezTo>
                <a:cubicBezTo>
                  <a:pt x="4513" y="1166286"/>
                  <a:pt x="16" y="1161910"/>
                  <a:pt x="16" y="1153888"/>
                </a:cubicBezTo>
                <a:cubicBezTo>
                  <a:pt x="16" y="1146595"/>
                  <a:pt x="4513" y="1140032"/>
                  <a:pt x="12008" y="1140032"/>
                </a:cubicBezTo>
                <a:close/>
                <a:moveTo>
                  <a:pt x="6867525" y="1069203"/>
                </a:moveTo>
                <a:cubicBezTo>
                  <a:pt x="6874088" y="1069203"/>
                  <a:pt x="6879922" y="1075037"/>
                  <a:pt x="6879922" y="1081600"/>
                </a:cubicBezTo>
                <a:cubicBezTo>
                  <a:pt x="6879922" y="1088893"/>
                  <a:pt x="6874088" y="1095457"/>
                  <a:pt x="6867525" y="1095457"/>
                </a:cubicBezTo>
                <a:cubicBezTo>
                  <a:pt x="6860232" y="1095457"/>
                  <a:pt x="6853669" y="1088893"/>
                  <a:pt x="6853669" y="1081600"/>
                </a:cubicBezTo>
                <a:cubicBezTo>
                  <a:pt x="6853669" y="1075037"/>
                  <a:pt x="6860232" y="1069203"/>
                  <a:pt x="6867525" y="1069203"/>
                </a:cubicBezTo>
                <a:close/>
                <a:moveTo>
                  <a:pt x="6795237" y="1069203"/>
                </a:moveTo>
                <a:cubicBezTo>
                  <a:pt x="6803259" y="1069203"/>
                  <a:pt x="6809093" y="1075037"/>
                  <a:pt x="6809093" y="1081600"/>
                </a:cubicBezTo>
                <a:cubicBezTo>
                  <a:pt x="6809093" y="1088893"/>
                  <a:pt x="6803259" y="1095457"/>
                  <a:pt x="6796696" y="1095457"/>
                </a:cubicBezTo>
                <a:cubicBezTo>
                  <a:pt x="6789403" y="1095457"/>
                  <a:pt x="6782840" y="1088893"/>
                  <a:pt x="6782840" y="1081600"/>
                </a:cubicBezTo>
                <a:cubicBezTo>
                  <a:pt x="6782840" y="1075037"/>
                  <a:pt x="6789403" y="1069203"/>
                  <a:pt x="6795237" y="1069203"/>
                </a:cubicBezTo>
                <a:close/>
                <a:moveTo>
                  <a:pt x="6724405" y="1069203"/>
                </a:moveTo>
                <a:cubicBezTo>
                  <a:pt x="6732427" y="1069203"/>
                  <a:pt x="6738261" y="1075037"/>
                  <a:pt x="6738261" y="1081600"/>
                </a:cubicBezTo>
                <a:cubicBezTo>
                  <a:pt x="6738261" y="1088893"/>
                  <a:pt x="6732427" y="1095457"/>
                  <a:pt x="6724405" y="1095457"/>
                </a:cubicBezTo>
                <a:cubicBezTo>
                  <a:pt x="6718571" y="1095457"/>
                  <a:pt x="6712008" y="1088893"/>
                  <a:pt x="6712008" y="1081600"/>
                </a:cubicBezTo>
                <a:cubicBezTo>
                  <a:pt x="6712008" y="1075037"/>
                  <a:pt x="6718571" y="1069203"/>
                  <a:pt x="6724405" y="1069203"/>
                </a:cubicBezTo>
                <a:close/>
                <a:moveTo>
                  <a:pt x="6653576" y="1069203"/>
                </a:moveTo>
                <a:cubicBezTo>
                  <a:pt x="6660869" y="1069203"/>
                  <a:pt x="6667432" y="1075037"/>
                  <a:pt x="6667432" y="1081600"/>
                </a:cubicBezTo>
                <a:cubicBezTo>
                  <a:pt x="6667432" y="1088893"/>
                  <a:pt x="6660869" y="1095457"/>
                  <a:pt x="6653576" y="1095457"/>
                </a:cubicBezTo>
                <a:cubicBezTo>
                  <a:pt x="6645554" y="1095457"/>
                  <a:pt x="6641179" y="1088893"/>
                  <a:pt x="6641179" y="1081600"/>
                </a:cubicBezTo>
                <a:cubicBezTo>
                  <a:pt x="6641179" y="1075037"/>
                  <a:pt x="6645554" y="1069203"/>
                  <a:pt x="6653576" y="1069203"/>
                </a:cubicBezTo>
                <a:close/>
                <a:moveTo>
                  <a:pt x="6581764" y="1069203"/>
                </a:moveTo>
                <a:cubicBezTo>
                  <a:pt x="6589547" y="1069203"/>
                  <a:pt x="6596552" y="1075037"/>
                  <a:pt x="6596552" y="1081600"/>
                </a:cubicBezTo>
                <a:cubicBezTo>
                  <a:pt x="6596552" y="1088893"/>
                  <a:pt x="6589547" y="1095457"/>
                  <a:pt x="6581764" y="1095457"/>
                </a:cubicBezTo>
                <a:cubicBezTo>
                  <a:pt x="6573202" y="1095457"/>
                  <a:pt x="6566976" y="1088893"/>
                  <a:pt x="6566976" y="1081600"/>
                </a:cubicBezTo>
                <a:cubicBezTo>
                  <a:pt x="6566976" y="1075037"/>
                  <a:pt x="6573202" y="1069203"/>
                  <a:pt x="6581764" y="1069203"/>
                </a:cubicBezTo>
                <a:close/>
                <a:moveTo>
                  <a:pt x="6510933" y="1069203"/>
                </a:moveTo>
                <a:cubicBezTo>
                  <a:pt x="6518717" y="1069203"/>
                  <a:pt x="6525722" y="1075037"/>
                  <a:pt x="6525722" y="1081600"/>
                </a:cubicBezTo>
                <a:cubicBezTo>
                  <a:pt x="6525722" y="1088893"/>
                  <a:pt x="6518717" y="1095457"/>
                  <a:pt x="6510933" y="1095457"/>
                </a:cubicBezTo>
                <a:cubicBezTo>
                  <a:pt x="6502371" y="1095457"/>
                  <a:pt x="6496144" y="1088893"/>
                  <a:pt x="6496144" y="1081600"/>
                </a:cubicBezTo>
                <a:cubicBezTo>
                  <a:pt x="6496144" y="1075037"/>
                  <a:pt x="6502371" y="1069203"/>
                  <a:pt x="6510933" y="1069203"/>
                </a:cubicBezTo>
                <a:close/>
                <a:moveTo>
                  <a:pt x="6440492" y="1069203"/>
                </a:moveTo>
                <a:cubicBezTo>
                  <a:pt x="6448081" y="1069203"/>
                  <a:pt x="6454911" y="1075037"/>
                  <a:pt x="6454911" y="1081600"/>
                </a:cubicBezTo>
                <a:cubicBezTo>
                  <a:pt x="6454911" y="1088893"/>
                  <a:pt x="6448081" y="1095457"/>
                  <a:pt x="6440492" y="1095457"/>
                </a:cubicBezTo>
                <a:cubicBezTo>
                  <a:pt x="6432145" y="1095457"/>
                  <a:pt x="6425315" y="1088893"/>
                  <a:pt x="6425315" y="1081600"/>
                </a:cubicBezTo>
                <a:cubicBezTo>
                  <a:pt x="6425315" y="1075037"/>
                  <a:pt x="6432145" y="1069203"/>
                  <a:pt x="6440492" y="1069203"/>
                </a:cubicBezTo>
                <a:close/>
                <a:moveTo>
                  <a:pt x="6368340" y="1069203"/>
                </a:moveTo>
                <a:cubicBezTo>
                  <a:pt x="6376362" y="1069203"/>
                  <a:pt x="6380737" y="1075037"/>
                  <a:pt x="6380737" y="1081600"/>
                </a:cubicBezTo>
                <a:cubicBezTo>
                  <a:pt x="6380737" y="1088893"/>
                  <a:pt x="6376362" y="1095457"/>
                  <a:pt x="6368340" y="1095457"/>
                </a:cubicBezTo>
                <a:cubicBezTo>
                  <a:pt x="6361047" y="1095457"/>
                  <a:pt x="6354484" y="1088893"/>
                  <a:pt x="6354484" y="1081600"/>
                </a:cubicBezTo>
                <a:cubicBezTo>
                  <a:pt x="6354484" y="1075037"/>
                  <a:pt x="6361047" y="1069203"/>
                  <a:pt x="6368340" y="1069203"/>
                </a:cubicBezTo>
                <a:close/>
                <a:moveTo>
                  <a:pt x="6297511" y="1069203"/>
                </a:moveTo>
                <a:cubicBezTo>
                  <a:pt x="6304074" y="1069203"/>
                  <a:pt x="6309908" y="1075037"/>
                  <a:pt x="6309908" y="1081600"/>
                </a:cubicBezTo>
                <a:cubicBezTo>
                  <a:pt x="6309908" y="1088893"/>
                  <a:pt x="6304074" y="1095457"/>
                  <a:pt x="6297511" y="1095457"/>
                </a:cubicBezTo>
                <a:cubicBezTo>
                  <a:pt x="6290218" y="1095457"/>
                  <a:pt x="6283655" y="1088893"/>
                  <a:pt x="6283655" y="1081600"/>
                </a:cubicBezTo>
                <a:cubicBezTo>
                  <a:pt x="6283655" y="1075037"/>
                  <a:pt x="6290218" y="1069203"/>
                  <a:pt x="6297511" y="1069203"/>
                </a:cubicBezTo>
                <a:close/>
                <a:moveTo>
                  <a:pt x="6226679" y="1069203"/>
                </a:moveTo>
                <a:cubicBezTo>
                  <a:pt x="6233242" y="1069203"/>
                  <a:pt x="6239076" y="1075037"/>
                  <a:pt x="6239076" y="1081600"/>
                </a:cubicBezTo>
                <a:cubicBezTo>
                  <a:pt x="6239076" y="1088893"/>
                  <a:pt x="6233242" y="1095457"/>
                  <a:pt x="6226679" y="1095457"/>
                </a:cubicBezTo>
                <a:cubicBezTo>
                  <a:pt x="6219386" y="1095457"/>
                  <a:pt x="6212823" y="1088893"/>
                  <a:pt x="6212823" y="1083059"/>
                </a:cubicBezTo>
                <a:cubicBezTo>
                  <a:pt x="6212823" y="1075037"/>
                  <a:pt x="6219386" y="1069203"/>
                  <a:pt x="6226679" y="1069203"/>
                </a:cubicBezTo>
                <a:close/>
                <a:moveTo>
                  <a:pt x="6154391" y="1069203"/>
                </a:moveTo>
                <a:cubicBezTo>
                  <a:pt x="6161684" y="1069203"/>
                  <a:pt x="6168247" y="1075037"/>
                  <a:pt x="6168247" y="1083059"/>
                </a:cubicBezTo>
                <a:cubicBezTo>
                  <a:pt x="6168247" y="1088893"/>
                  <a:pt x="6161684" y="1095457"/>
                  <a:pt x="6154391" y="1095457"/>
                </a:cubicBezTo>
                <a:cubicBezTo>
                  <a:pt x="6147828" y="1095457"/>
                  <a:pt x="6141994" y="1088893"/>
                  <a:pt x="6141994" y="1083059"/>
                </a:cubicBezTo>
                <a:cubicBezTo>
                  <a:pt x="6141994" y="1075037"/>
                  <a:pt x="6147828" y="1069203"/>
                  <a:pt x="6154391" y="1069203"/>
                </a:cubicBezTo>
                <a:close/>
                <a:moveTo>
                  <a:pt x="6083559" y="1069203"/>
                </a:moveTo>
                <a:cubicBezTo>
                  <a:pt x="6090852" y="1069203"/>
                  <a:pt x="6097415" y="1075037"/>
                  <a:pt x="6097415" y="1083059"/>
                </a:cubicBezTo>
                <a:cubicBezTo>
                  <a:pt x="6097415" y="1088893"/>
                  <a:pt x="6090852" y="1095457"/>
                  <a:pt x="6083559" y="1095457"/>
                </a:cubicBezTo>
                <a:cubicBezTo>
                  <a:pt x="6076996" y="1095457"/>
                  <a:pt x="6071162" y="1088893"/>
                  <a:pt x="6071162" y="1083059"/>
                </a:cubicBezTo>
                <a:cubicBezTo>
                  <a:pt x="6071162" y="1075037"/>
                  <a:pt x="6076996" y="1069203"/>
                  <a:pt x="6083559" y="1069203"/>
                </a:cubicBezTo>
                <a:close/>
                <a:moveTo>
                  <a:pt x="6009356" y="1069203"/>
                </a:moveTo>
                <a:cubicBezTo>
                  <a:pt x="6016649" y="1069203"/>
                  <a:pt x="6023212" y="1075037"/>
                  <a:pt x="6023212" y="1083059"/>
                </a:cubicBezTo>
                <a:cubicBezTo>
                  <a:pt x="6023212" y="1088893"/>
                  <a:pt x="6016649" y="1095457"/>
                  <a:pt x="6009356" y="1095457"/>
                </a:cubicBezTo>
                <a:cubicBezTo>
                  <a:pt x="6001334" y="1095457"/>
                  <a:pt x="5996959" y="1088893"/>
                  <a:pt x="5996959" y="1083059"/>
                </a:cubicBezTo>
                <a:cubicBezTo>
                  <a:pt x="5996959" y="1075037"/>
                  <a:pt x="6001334" y="1069203"/>
                  <a:pt x="6009356" y="1069203"/>
                </a:cubicBezTo>
                <a:close/>
                <a:moveTo>
                  <a:pt x="5940548" y="1069203"/>
                </a:moveTo>
                <a:cubicBezTo>
                  <a:pt x="5948896" y="1069203"/>
                  <a:pt x="5955726" y="1075037"/>
                  <a:pt x="5955726" y="1083059"/>
                </a:cubicBezTo>
                <a:cubicBezTo>
                  <a:pt x="5955726" y="1088893"/>
                  <a:pt x="5948896" y="1095457"/>
                  <a:pt x="5940548" y="1095457"/>
                </a:cubicBezTo>
                <a:cubicBezTo>
                  <a:pt x="5932960" y="1095457"/>
                  <a:pt x="5926130" y="1088893"/>
                  <a:pt x="5926130" y="1083059"/>
                </a:cubicBezTo>
                <a:cubicBezTo>
                  <a:pt x="5926130" y="1075037"/>
                  <a:pt x="5932960" y="1069203"/>
                  <a:pt x="5940548" y="1069203"/>
                </a:cubicBezTo>
                <a:close/>
                <a:moveTo>
                  <a:pt x="5870088" y="1069203"/>
                </a:moveTo>
                <a:cubicBezTo>
                  <a:pt x="5878650" y="1069203"/>
                  <a:pt x="5884877" y="1075037"/>
                  <a:pt x="5884877" y="1083059"/>
                </a:cubicBezTo>
                <a:cubicBezTo>
                  <a:pt x="5884877" y="1088893"/>
                  <a:pt x="5878650" y="1095457"/>
                  <a:pt x="5870088" y="1095457"/>
                </a:cubicBezTo>
                <a:cubicBezTo>
                  <a:pt x="5862304" y="1095457"/>
                  <a:pt x="5855299" y="1088893"/>
                  <a:pt x="5855299" y="1083059"/>
                </a:cubicBezTo>
                <a:cubicBezTo>
                  <a:pt x="5855299" y="1075037"/>
                  <a:pt x="5862304" y="1069203"/>
                  <a:pt x="5870088" y="1069203"/>
                </a:cubicBezTo>
                <a:close/>
                <a:moveTo>
                  <a:pt x="5799257" y="1069203"/>
                </a:moveTo>
                <a:cubicBezTo>
                  <a:pt x="5807819" y="1069203"/>
                  <a:pt x="5814045" y="1075037"/>
                  <a:pt x="5814045" y="1083059"/>
                </a:cubicBezTo>
                <a:cubicBezTo>
                  <a:pt x="5814045" y="1088893"/>
                  <a:pt x="5807819" y="1095457"/>
                  <a:pt x="5799257" y="1095457"/>
                </a:cubicBezTo>
                <a:cubicBezTo>
                  <a:pt x="5791474" y="1095457"/>
                  <a:pt x="5784469" y="1088893"/>
                  <a:pt x="5784469" y="1083059"/>
                </a:cubicBezTo>
                <a:cubicBezTo>
                  <a:pt x="5784469" y="1075037"/>
                  <a:pt x="5791474" y="1069203"/>
                  <a:pt x="5799257" y="1069203"/>
                </a:cubicBezTo>
                <a:close/>
                <a:moveTo>
                  <a:pt x="5724122" y="1069203"/>
                </a:moveTo>
                <a:cubicBezTo>
                  <a:pt x="5732144" y="1069203"/>
                  <a:pt x="5736519" y="1075037"/>
                  <a:pt x="5736519" y="1083059"/>
                </a:cubicBezTo>
                <a:cubicBezTo>
                  <a:pt x="5736519" y="1088893"/>
                  <a:pt x="5732144" y="1095457"/>
                  <a:pt x="5724122" y="1095457"/>
                </a:cubicBezTo>
                <a:cubicBezTo>
                  <a:pt x="5716100" y="1095457"/>
                  <a:pt x="5710266" y="1088893"/>
                  <a:pt x="5710266" y="1083059"/>
                </a:cubicBezTo>
                <a:cubicBezTo>
                  <a:pt x="5710266" y="1075037"/>
                  <a:pt x="5716100" y="1069203"/>
                  <a:pt x="5724122" y="1069203"/>
                </a:cubicBezTo>
                <a:close/>
                <a:moveTo>
                  <a:pt x="5653291" y="1069203"/>
                </a:moveTo>
                <a:cubicBezTo>
                  <a:pt x="5659125" y="1069203"/>
                  <a:pt x="5665688" y="1075037"/>
                  <a:pt x="5665688" y="1083059"/>
                </a:cubicBezTo>
                <a:cubicBezTo>
                  <a:pt x="5665688" y="1088893"/>
                  <a:pt x="5659125" y="1095457"/>
                  <a:pt x="5653291" y="1095457"/>
                </a:cubicBezTo>
                <a:cubicBezTo>
                  <a:pt x="5645269" y="1095457"/>
                  <a:pt x="5639435" y="1088893"/>
                  <a:pt x="5639435" y="1083059"/>
                </a:cubicBezTo>
                <a:cubicBezTo>
                  <a:pt x="5639435" y="1075037"/>
                  <a:pt x="5645269" y="1069203"/>
                  <a:pt x="5653291" y="1069203"/>
                </a:cubicBezTo>
                <a:close/>
                <a:moveTo>
                  <a:pt x="5581002" y="1069203"/>
                </a:moveTo>
                <a:cubicBezTo>
                  <a:pt x="5588295" y="1069203"/>
                  <a:pt x="5594858" y="1075037"/>
                  <a:pt x="5594858" y="1083059"/>
                </a:cubicBezTo>
                <a:cubicBezTo>
                  <a:pt x="5594858" y="1088893"/>
                  <a:pt x="5588295" y="1095457"/>
                  <a:pt x="5581002" y="1095457"/>
                </a:cubicBezTo>
                <a:cubicBezTo>
                  <a:pt x="5574439" y="1095457"/>
                  <a:pt x="5568605" y="1088893"/>
                  <a:pt x="5568605" y="1083059"/>
                </a:cubicBezTo>
                <a:cubicBezTo>
                  <a:pt x="5568605" y="1075037"/>
                  <a:pt x="5574439" y="1069203"/>
                  <a:pt x="5581002" y="1069203"/>
                </a:cubicBezTo>
                <a:close/>
                <a:moveTo>
                  <a:pt x="5510171" y="1069203"/>
                </a:moveTo>
                <a:cubicBezTo>
                  <a:pt x="5517464" y="1069203"/>
                  <a:pt x="5524027" y="1075037"/>
                  <a:pt x="5524027" y="1083059"/>
                </a:cubicBezTo>
                <a:cubicBezTo>
                  <a:pt x="5524027" y="1088893"/>
                  <a:pt x="5517464" y="1095457"/>
                  <a:pt x="5510171" y="1095457"/>
                </a:cubicBezTo>
                <a:cubicBezTo>
                  <a:pt x="5503608" y="1095457"/>
                  <a:pt x="5497774" y="1088893"/>
                  <a:pt x="5497774" y="1083059"/>
                </a:cubicBezTo>
                <a:cubicBezTo>
                  <a:pt x="5497774" y="1075037"/>
                  <a:pt x="5503608" y="1069203"/>
                  <a:pt x="5510171" y="1069203"/>
                </a:cubicBezTo>
                <a:close/>
                <a:moveTo>
                  <a:pt x="5438937" y="1069203"/>
                </a:moveTo>
                <a:cubicBezTo>
                  <a:pt x="5447182" y="1069203"/>
                  <a:pt x="5453178" y="1075037"/>
                  <a:pt x="5453178" y="1083059"/>
                </a:cubicBezTo>
                <a:cubicBezTo>
                  <a:pt x="5453178" y="1088893"/>
                  <a:pt x="5447182" y="1095457"/>
                  <a:pt x="5438937" y="1095457"/>
                </a:cubicBezTo>
                <a:cubicBezTo>
                  <a:pt x="5431442" y="1095457"/>
                  <a:pt x="5426945" y="1088893"/>
                  <a:pt x="5426945" y="1083059"/>
                </a:cubicBezTo>
                <a:cubicBezTo>
                  <a:pt x="5426945" y="1075037"/>
                  <a:pt x="5431442" y="1069203"/>
                  <a:pt x="5438937" y="1069203"/>
                </a:cubicBezTo>
                <a:close/>
                <a:moveTo>
                  <a:pt x="5367530" y="1069203"/>
                </a:moveTo>
                <a:cubicBezTo>
                  <a:pt x="5376092" y="1069203"/>
                  <a:pt x="5382318" y="1075037"/>
                  <a:pt x="5382318" y="1083059"/>
                </a:cubicBezTo>
                <a:cubicBezTo>
                  <a:pt x="5382318" y="1088893"/>
                  <a:pt x="5376092" y="1095457"/>
                  <a:pt x="5367530" y="1095457"/>
                </a:cubicBezTo>
                <a:cubicBezTo>
                  <a:pt x="5359747" y="1095457"/>
                  <a:pt x="5352742" y="1088893"/>
                  <a:pt x="5352742" y="1083059"/>
                </a:cubicBezTo>
                <a:cubicBezTo>
                  <a:pt x="5352742" y="1075037"/>
                  <a:pt x="5359747" y="1069203"/>
                  <a:pt x="5367530" y="1069203"/>
                </a:cubicBezTo>
                <a:close/>
                <a:moveTo>
                  <a:pt x="5296699" y="1069203"/>
                </a:moveTo>
                <a:cubicBezTo>
                  <a:pt x="5305261" y="1069203"/>
                  <a:pt x="5311488" y="1075037"/>
                  <a:pt x="5311488" y="1083059"/>
                </a:cubicBezTo>
                <a:cubicBezTo>
                  <a:pt x="5311488" y="1088893"/>
                  <a:pt x="5305261" y="1095457"/>
                  <a:pt x="5296699" y="1095457"/>
                </a:cubicBezTo>
                <a:cubicBezTo>
                  <a:pt x="5288915" y="1095457"/>
                  <a:pt x="5281910" y="1088893"/>
                  <a:pt x="5281910" y="1083059"/>
                </a:cubicBezTo>
                <a:cubicBezTo>
                  <a:pt x="5281910" y="1075037"/>
                  <a:pt x="5288915" y="1069203"/>
                  <a:pt x="5296699" y="1069203"/>
                </a:cubicBezTo>
                <a:close/>
                <a:moveTo>
                  <a:pt x="5225869" y="1069203"/>
                </a:moveTo>
                <a:cubicBezTo>
                  <a:pt x="5234431" y="1069203"/>
                  <a:pt x="5240657" y="1075037"/>
                  <a:pt x="5240657" y="1083059"/>
                </a:cubicBezTo>
                <a:cubicBezTo>
                  <a:pt x="5240657" y="1088893"/>
                  <a:pt x="5234431" y="1095457"/>
                  <a:pt x="5225869" y="1095457"/>
                </a:cubicBezTo>
                <a:cubicBezTo>
                  <a:pt x="5217307" y="1095457"/>
                  <a:pt x="5211081" y="1088893"/>
                  <a:pt x="5211081" y="1083059"/>
                </a:cubicBezTo>
                <a:cubicBezTo>
                  <a:pt x="5211081" y="1075037"/>
                  <a:pt x="5217307" y="1069203"/>
                  <a:pt x="5225869" y="1069203"/>
                </a:cubicBezTo>
                <a:close/>
                <a:moveTo>
                  <a:pt x="5154105" y="1069203"/>
                </a:moveTo>
                <a:cubicBezTo>
                  <a:pt x="5162127" y="1069203"/>
                  <a:pt x="5166502" y="1075037"/>
                  <a:pt x="5166502" y="1083059"/>
                </a:cubicBezTo>
                <a:cubicBezTo>
                  <a:pt x="5166502" y="1091081"/>
                  <a:pt x="5162127" y="1095457"/>
                  <a:pt x="5154105" y="1095457"/>
                </a:cubicBezTo>
                <a:cubicBezTo>
                  <a:pt x="5146083" y="1095457"/>
                  <a:pt x="5140249" y="1091081"/>
                  <a:pt x="5140249" y="1083059"/>
                </a:cubicBezTo>
                <a:cubicBezTo>
                  <a:pt x="5140249" y="1075037"/>
                  <a:pt x="5146083" y="1069203"/>
                  <a:pt x="5154105" y="1069203"/>
                </a:cubicBezTo>
                <a:close/>
                <a:moveTo>
                  <a:pt x="5083276" y="1069203"/>
                </a:moveTo>
                <a:cubicBezTo>
                  <a:pt x="5089110" y="1069203"/>
                  <a:pt x="5095673" y="1075037"/>
                  <a:pt x="5095673" y="1083059"/>
                </a:cubicBezTo>
                <a:cubicBezTo>
                  <a:pt x="5095673" y="1091081"/>
                  <a:pt x="5089110" y="1095457"/>
                  <a:pt x="5083276" y="1095457"/>
                </a:cubicBezTo>
                <a:cubicBezTo>
                  <a:pt x="5075254" y="1095457"/>
                  <a:pt x="5069420" y="1091081"/>
                  <a:pt x="5069420" y="1083059"/>
                </a:cubicBezTo>
                <a:cubicBezTo>
                  <a:pt x="5069420" y="1075037"/>
                  <a:pt x="5075254" y="1069203"/>
                  <a:pt x="5083276" y="1069203"/>
                </a:cubicBezTo>
                <a:close/>
                <a:moveTo>
                  <a:pt x="5012445" y="1069203"/>
                </a:moveTo>
                <a:cubicBezTo>
                  <a:pt x="5018279" y="1069203"/>
                  <a:pt x="5024842" y="1075037"/>
                  <a:pt x="5024842" y="1083059"/>
                </a:cubicBezTo>
                <a:cubicBezTo>
                  <a:pt x="5024842" y="1091081"/>
                  <a:pt x="5018279" y="1095457"/>
                  <a:pt x="5012445" y="1095457"/>
                </a:cubicBezTo>
                <a:cubicBezTo>
                  <a:pt x="5004423" y="1095457"/>
                  <a:pt x="4998589" y="1091081"/>
                  <a:pt x="4998589" y="1083059"/>
                </a:cubicBezTo>
                <a:cubicBezTo>
                  <a:pt x="4998589" y="1075037"/>
                  <a:pt x="5004423" y="1069203"/>
                  <a:pt x="5012445" y="1069203"/>
                </a:cubicBezTo>
                <a:close/>
                <a:moveTo>
                  <a:pt x="4940157" y="1069203"/>
                </a:moveTo>
                <a:cubicBezTo>
                  <a:pt x="4948179" y="1069203"/>
                  <a:pt x="4954013" y="1075037"/>
                  <a:pt x="4954013" y="1083059"/>
                </a:cubicBezTo>
                <a:cubicBezTo>
                  <a:pt x="4954013" y="1091081"/>
                  <a:pt x="4948179" y="1095457"/>
                  <a:pt x="4940157" y="1095457"/>
                </a:cubicBezTo>
                <a:cubicBezTo>
                  <a:pt x="4934323" y="1095457"/>
                  <a:pt x="4927760" y="1091081"/>
                  <a:pt x="4927760" y="1083059"/>
                </a:cubicBezTo>
                <a:cubicBezTo>
                  <a:pt x="4927760" y="1075037"/>
                  <a:pt x="4934323" y="1069203"/>
                  <a:pt x="4940157" y="1069203"/>
                </a:cubicBezTo>
                <a:close/>
                <a:moveTo>
                  <a:pt x="4865953" y="1069203"/>
                </a:moveTo>
                <a:cubicBezTo>
                  <a:pt x="4873975" y="1069203"/>
                  <a:pt x="4879809" y="1075037"/>
                  <a:pt x="4879809" y="1083059"/>
                </a:cubicBezTo>
                <a:cubicBezTo>
                  <a:pt x="4879809" y="1091081"/>
                  <a:pt x="4873975" y="1095457"/>
                  <a:pt x="4865953" y="1095457"/>
                </a:cubicBezTo>
                <a:cubicBezTo>
                  <a:pt x="4860119" y="1095457"/>
                  <a:pt x="4853556" y="1091081"/>
                  <a:pt x="4853556" y="1083059"/>
                </a:cubicBezTo>
                <a:cubicBezTo>
                  <a:pt x="4853556" y="1075037"/>
                  <a:pt x="4860119" y="1069203"/>
                  <a:pt x="4865953" y="1069203"/>
                </a:cubicBezTo>
                <a:close/>
                <a:moveTo>
                  <a:pt x="4795122" y="1069203"/>
                </a:moveTo>
                <a:cubicBezTo>
                  <a:pt x="4803144" y="1069203"/>
                  <a:pt x="4808978" y="1075037"/>
                  <a:pt x="4808978" y="1083059"/>
                </a:cubicBezTo>
                <a:cubicBezTo>
                  <a:pt x="4808978" y="1091081"/>
                  <a:pt x="4803144" y="1095457"/>
                  <a:pt x="4795122" y="1095457"/>
                </a:cubicBezTo>
                <a:cubicBezTo>
                  <a:pt x="4787830" y="1095457"/>
                  <a:pt x="4782725" y="1091081"/>
                  <a:pt x="4782725" y="1083059"/>
                </a:cubicBezTo>
                <a:cubicBezTo>
                  <a:pt x="4782725" y="1075037"/>
                  <a:pt x="4787830" y="1069203"/>
                  <a:pt x="4795122" y="1069203"/>
                </a:cubicBezTo>
                <a:close/>
                <a:moveTo>
                  <a:pt x="4726684" y="1069203"/>
                </a:moveTo>
                <a:cubicBezTo>
                  <a:pt x="4735246" y="1069203"/>
                  <a:pt x="4741472" y="1075037"/>
                  <a:pt x="4741472" y="1083059"/>
                </a:cubicBezTo>
                <a:cubicBezTo>
                  <a:pt x="4741472" y="1091081"/>
                  <a:pt x="4735246" y="1095457"/>
                  <a:pt x="4726684" y="1095457"/>
                </a:cubicBezTo>
                <a:cubicBezTo>
                  <a:pt x="4718122" y="1095457"/>
                  <a:pt x="4711896" y="1091081"/>
                  <a:pt x="4711896" y="1083059"/>
                </a:cubicBezTo>
                <a:cubicBezTo>
                  <a:pt x="4711896" y="1075037"/>
                  <a:pt x="4718122" y="1069203"/>
                  <a:pt x="4726684" y="1069203"/>
                </a:cubicBezTo>
                <a:close/>
                <a:moveTo>
                  <a:pt x="4655853" y="1069203"/>
                </a:moveTo>
                <a:cubicBezTo>
                  <a:pt x="4663637" y="1069203"/>
                  <a:pt x="4670642" y="1075037"/>
                  <a:pt x="4670642" y="1083059"/>
                </a:cubicBezTo>
                <a:cubicBezTo>
                  <a:pt x="4670642" y="1091081"/>
                  <a:pt x="4663637" y="1095457"/>
                  <a:pt x="4655853" y="1095457"/>
                </a:cubicBezTo>
                <a:cubicBezTo>
                  <a:pt x="4647291" y="1095457"/>
                  <a:pt x="4641064" y="1091081"/>
                  <a:pt x="4641064" y="1083059"/>
                </a:cubicBezTo>
                <a:cubicBezTo>
                  <a:pt x="4641064" y="1075037"/>
                  <a:pt x="4647291" y="1069203"/>
                  <a:pt x="4655853" y="1069203"/>
                </a:cubicBezTo>
                <a:close/>
                <a:moveTo>
                  <a:pt x="4585023" y="1069203"/>
                </a:moveTo>
                <a:cubicBezTo>
                  <a:pt x="4592806" y="1069203"/>
                  <a:pt x="4599811" y="1075037"/>
                  <a:pt x="4599811" y="1083059"/>
                </a:cubicBezTo>
                <a:cubicBezTo>
                  <a:pt x="4599811" y="1091081"/>
                  <a:pt x="4592806" y="1095457"/>
                  <a:pt x="4585023" y="1095457"/>
                </a:cubicBezTo>
                <a:cubicBezTo>
                  <a:pt x="4576461" y="1095457"/>
                  <a:pt x="4570235" y="1091081"/>
                  <a:pt x="4570235" y="1083059"/>
                </a:cubicBezTo>
                <a:cubicBezTo>
                  <a:pt x="4570235" y="1075037"/>
                  <a:pt x="4576461" y="1069203"/>
                  <a:pt x="4585023" y="1069203"/>
                </a:cubicBezTo>
                <a:close/>
                <a:moveTo>
                  <a:pt x="4513260" y="1069203"/>
                </a:moveTo>
                <a:cubicBezTo>
                  <a:pt x="4519094" y="1069203"/>
                  <a:pt x="4525657" y="1075430"/>
                  <a:pt x="4525657" y="1083991"/>
                </a:cubicBezTo>
                <a:cubicBezTo>
                  <a:pt x="4525657" y="1092553"/>
                  <a:pt x="4519094" y="1098780"/>
                  <a:pt x="4513260" y="1098780"/>
                </a:cubicBezTo>
                <a:cubicBezTo>
                  <a:pt x="4505238" y="1098780"/>
                  <a:pt x="4499404" y="1092553"/>
                  <a:pt x="4499404" y="1083991"/>
                </a:cubicBezTo>
                <a:cubicBezTo>
                  <a:pt x="4499404" y="1075430"/>
                  <a:pt x="4505238" y="1069203"/>
                  <a:pt x="4513260" y="1069203"/>
                </a:cubicBezTo>
                <a:close/>
                <a:moveTo>
                  <a:pt x="4439056" y="1069203"/>
                </a:moveTo>
                <a:cubicBezTo>
                  <a:pt x="4445619" y="1069203"/>
                  <a:pt x="4451453" y="1075430"/>
                  <a:pt x="4451453" y="1083991"/>
                </a:cubicBezTo>
                <a:cubicBezTo>
                  <a:pt x="4451453" y="1092553"/>
                  <a:pt x="4445619" y="1098780"/>
                  <a:pt x="4439056" y="1098780"/>
                </a:cubicBezTo>
                <a:cubicBezTo>
                  <a:pt x="4431763" y="1098780"/>
                  <a:pt x="4425200" y="1092553"/>
                  <a:pt x="4425200" y="1083991"/>
                </a:cubicBezTo>
                <a:cubicBezTo>
                  <a:pt x="4425200" y="1075430"/>
                  <a:pt x="4431763" y="1069203"/>
                  <a:pt x="4439056" y="1069203"/>
                </a:cubicBezTo>
                <a:close/>
                <a:moveTo>
                  <a:pt x="4366768" y="1069203"/>
                </a:moveTo>
                <a:cubicBezTo>
                  <a:pt x="4374790" y="1069203"/>
                  <a:pt x="4380624" y="1075430"/>
                  <a:pt x="4380624" y="1083991"/>
                </a:cubicBezTo>
                <a:cubicBezTo>
                  <a:pt x="4380624" y="1092553"/>
                  <a:pt x="4374790" y="1098780"/>
                  <a:pt x="4366768" y="1098780"/>
                </a:cubicBezTo>
                <a:cubicBezTo>
                  <a:pt x="4360934" y="1098780"/>
                  <a:pt x="4354371" y="1092553"/>
                  <a:pt x="4354371" y="1083991"/>
                </a:cubicBezTo>
                <a:cubicBezTo>
                  <a:pt x="4354371" y="1075430"/>
                  <a:pt x="4360934" y="1069203"/>
                  <a:pt x="4366768" y="1069203"/>
                </a:cubicBezTo>
                <a:close/>
                <a:moveTo>
                  <a:pt x="4295937" y="1069203"/>
                </a:moveTo>
                <a:cubicBezTo>
                  <a:pt x="4303959" y="1069203"/>
                  <a:pt x="4309793" y="1075430"/>
                  <a:pt x="4309793" y="1083991"/>
                </a:cubicBezTo>
                <a:cubicBezTo>
                  <a:pt x="4309793" y="1092553"/>
                  <a:pt x="4303959" y="1098780"/>
                  <a:pt x="4295937" y="1098780"/>
                </a:cubicBezTo>
                <a:cubicBezTo>
                  <a:pt x="4290103" y="1098780"/>
                  <a:pt x="4283540" y="1092553"/>
                  <a:pt x="4283540" y="1083991"/>
                </a:cubicBezTo>
                <a:cubicBezTo>
                  <a:pt x="4283540" y="1075430"/>
                  <a:pt x="4290103" y="1069203"/>
                  <a:pt x="4295937" y="1069203"/>
                </a:cubicBezTo>
                <a:close/>
                <a:moveTo>
                  <a:pt x="4225107" y="1069203"/>
                </a:moveTo>
                <a:cubicBezTo>
                  <a:pt x="4233129" y="1069203"/>
                  <a:pt x="4238963" y="1075430"/>
                  <a:pt x="4238963" y="1083991"/>
                </a:cubicBezTo>
                <a:cubicBezTo>
                  <a:pt x="4238963" y="1092553"/>
                  <a:pt x="4233129" y="1098780"/>
                  <a:pt x="4225107" y="1098780"/>
                </a:cubicBezTo>
                <a:cubicBezTo>
                  <a:pt x="4217085" y="1098780"/>
                  <a:pt x="4212710" y="1092553"/>
                  <a:pt x="4212710" y="1083991"/>
                </a:cubicBezTo>
                <a:cubicBezTo>
                  <a:pt x="4212710" y="1075430"/>
                  <a:pt x="4217085" y="1069203"/>
                  <a:pt x="4225107" y="1069203"/>
                </a:cubicBezTo>
                <a:close/>
                <a:moveTo>
                  <a:pt x="4153295" y="1069203"/>
                </a:moveTo>
                <a:cubicBezTo>
                  <a:pt x="4161078" y="1069203"/>
                  <a:pt x="4168083" y="1075430"/>
                  <a:pt x="4168083" y="1083991"/>
                </a:cubicBezTo>
                <a:cubicBezTo>
                  <a:pt x="4168083" y="1092553"/>
                  <a:pt x="4161078" y="1098780"/>
                  <a:pt x="4153295" y="1098780"/>
                </a:cubicBezTo>
                <a:cubicBezTo>
                  <a:pt x="4144733" y="1098780"/>
                  <a:pt x="4138507" y="1092553"/>
                  <a:pt x="4138507" y="1083991"/>
                </a:cubicBezTo>
                <a:cubicBezTo>
                  <a:pt x="4138507" y="1075430"/>
                  <a:pt x="4144733" y="1069203"/>
                  <a:pt x="4153295" y="1069203"/>
                </a:cubicBezTo>
                <a:close/>
                <a:moveTo>
                  <a:pt x="4082465" y="1069203"/>
                </a:moveTo>
                <a:cubicBezTo>
                  <a:pt x="4090249" y="1069203"/>
                  <a:pt x="4097254" y="1075430"/>
                  <a:pt x="4097254" y="1083991"/>
                </a:cubicBezTo>
                <a:cubicBezTo>
                  <a:pt x="4097254" y="1092553"/>
                  <a:pt x="4090249" y="1098780"/>
                  <a:pt x="4082465" y="1098780"/>
                </a:cubicBezTo>
                <a:cubicBezTo>
                  <a:pt x="4073903" y="1098780"/>
                  <a:pt x="4067676" y="1092553"/>
                  <a:pt x="4067676" y="1083991"/>
                </a:cubicBezTo>
                <a:cubicBezTo>
                  <a:pt x="4067676" y="1075430"/>
                  <a:pt x="4073903" y="1069203"/>
                  <a:pt x="4082465" y="1069203"/>
                </a:cubicBezTo>
                <a:close/>
                <a:moveTo>
                  <a:pt x="4011635" y="1069203"/>
                </a:moveTo>
                <a:cubicBezTo>
                  <a:pt x="4019418" y="1069203"/>
                  <a:pt x="4026423" y="1075430"/>
                  <a:pt x="4026423" y="1083991"/>
                </a:cubicBezTo>
                <a:cubicBezTo>
                  <a:pt x="4026423" y="1092553"/>
                  <a:pt x="4019418" y="1098780"/>
                  <a:pt x="4011635" y="1098780"/>
                </a:cubicBezTo>
                <a:cubicBezTo>
                  <a:pt x="4003073" y="1098780"/>
                  <a:pt x="3996847" y="1092553"/>
                  <a:pt x="3996847" y="1083991"/>
                </a:cubicBezTo>
                <a:cubicBezTo>
                  <a:pt x="3996847" y="1075430"/>
                  <a:pt x="4003073" y="1069203"/>
                  <a:pt x="4011635" y="1069203"/>
                </a:cubicBezTo>
                <a:close/>
                <a:moveTo>
                  <a:pt x="3939871" y="1069203"/>
                </a:moveTo>
                <a:cubicBezTo>
                  <a:pt x="3947893" y="1069203"/>
                  <a:pt x="3952268" y="1075430"/>
                  <a:pt x="3952268" y="1083991"/>
                </a:cubicBezTo>
                <a:cubicBezTo>
                  <a:pt x="3952268" y="1092553"/>
                  <a:pt x="3947893" y="1098780"/>
                  <a:pt x="3939871" y="1098780"/>
                </a:cubicBezTo>
                <a:cubicBezTo>
                  <a:pt x="3932578" y="1098780"/>
                  <a:pt x="3926015" y="1092553"/>
                  <a:pt x="3926015" y="1083991"/>
                </a:cubicBezTo>
                <a:cubicBezTo>
                  <a:pt x="3926015" y="1075430"/>
                  <a:pt x="3932578" y="1069203"/>
                  <a:pt x="3939871" y="1069203"/>
                </a:cubicBezTo>
                <a:close/>
                <a:moveTo>
                  <a:pt x="582439" y="1069203"/>
                </a:moveTo>
                <a:cubicBezTo>
                  <a:pt x="589732" y="1069203"/>
                  <a:pt x="596295" y="1075766"/>
                  <a:pt x="596295" y="1083059"/>
                </a:cubicBezTo>
                <a:cubicBezTo>
                  <a:pt x="596295" y="1089622"/>
                  <a:pt x="589732" y="1095457"/>
                  <a:pt x="582439" y="1095457"/>
                </a:cubicBezTo>
                <a:cubicBezTo>
                  <a:pt x="574416" y="1095457"/>
                  <a:pt x="570041" y="1089622"/>
                  <a:pt x="570041" y="1083059"/>
                </a:cubicBezTo>
                <a:cubicBezTo>
                  <a:pt x="570041" y="1075766"/>
                  <a:pt x="574416" y="1069203"/>
                  <a:pt x="582439" y="1069203"/>
                </a:cubicBezTo>
                <a:close/>
                <a:moveTo>
                  <a:pt x="513628" y="1069203"/>
                </a:moveTo>
                <a:cubicBezTo>
                  <a:pt x="521977" y="1069203"/>
                  <a:pt x="528807" y="1075766"/>
                  <a:pt x="528807" y="1083059"/>
                </a:cubicBezTo>
                <a:cubicBezTo>
                  <a:pt x="528807" y="1089622"/>
                  <a:pt x="521977" y="1095457"/>
                  <a:pt x="513628" y="1095457"/>
                </a:cubicBezTo>
                <a:cubicBezTo>
                  <a:pt x="506040" y="1095457"/>
                  <a:pt x="499209" y="1089622"/>
                  <a:pt x="499209" y="1083059"/>
                </a:cubicBezTo>
                <a:cubicBezTo>
                  <a:pt x="499209" y="1075766"/>
                  <a:pt x="506040" y="1069203"/>
                  <a:pt x="513628" y="1069203"/>
                </a:cubicBezTo>
                <a:close/>
                <a:moveTo>
                  <a:pt x="439795" y="1069203"/>
                </a:moveTo>
                <a:cubicBezTo>
                  <a:pt x="448358" y="1069203"/>
                  <a:pt x="454585" y="1075766"/>
                  <a:pt x="454585" y="1083059"/>
                </a:cubicBezTo>
                <a:cubicBezTo>
                  <a:pt x="454585" y="1089622"/>
                  <a:pt x="448358" y="1095457"/>
                  <a:pt x="439795" y="1095457"/>
                </a:cubicBezTo>
                <a:cubicBezTo>
                  <a:pt x="432012" y="1095457"/>
                  <a:pt x="425007" y="1089622"/>
                  <a:pt x="425007" y="1083059"/>
                </a:cubicBezTo>
                <a:cubicBezTo>
                  <a:pt x="425007" y="1075766"/>
                  <a:pt x="432012" y="1069203"/>
                  <a:pt x="439795" y="1069203"/>
                </a:cubicBezTo>
                <a:close/>
                <a:moveTo>
                  <a:pt x="368965" y="1069203"/>
                </a:moveTo>
                <a:cubicBezTo>
                  <a:pt x="377527" y="1069203"/>
                  <a:pt x="383754" y="1075766"/>
                  <a:pt x="383754" y="1083059"/>
                </a:cubicBezTo>
                <a:cubicBezTo>
                  <a:pt x="383754" y="1089622"/>
                  <a:pt x="377527" y="1095457"/>
                  <a:pt x="368965" y="1095457"/>
                </a:cubicBezTo>
                <a:cubicBezTo>
                  <a:pt x="361182" y="1095457"/>
                  <a:pt x="354177" y="1089622"/>
                  <a:pt x="354177" y="1083059"/>
                </a:cubicBezTo>
                <a:cubicBezTo>
                  <a:pt x="354177" y="1075766"/>
                  <a:pt x="361182" y="1069203"/>
                  <a:pt x="368965" y="1069203"/>
                </a:cubicBezTo>
                <a:close/>
                <a:moveTo>
                  <a:pt x="297201" y="1069203"/>
                </a:moveTo>
                <a:cubicBezTo>
                  <a:pt x="305223" y="1069203"/>
                  <a:pt x="309599" y="1075766"/>
                  <a:pt x="309599" y="1083059"/>
                </a:cubicBezTo>
                <a:cubicBezTo>
                  <a:pt x="309599" y="1089622"/>
                  <a:pt x="305223" y="1095457"/>
                  <a:pt x="297201" y="1095457"/>
                </a:cubicBezTo>
                <a:cubicBezTo>
                  <a:pt x="289909" y="1095457"/>
                  <a:pt x="283346" y="1089622"/>
                  <a:pt x="283346" y="1083059"/>
                </a:cubicBezTo>
                <a:cubicBezTo>
                  <a:pt x="283346" y="1075766"/>
                  <a:pt x="289909" y="1069203"/>
                  <a:pt x="297201" y="1069203"/>
                </a:cubicBezTo>
                <a:close/>
                <a:moveTo>
                  <a:pt x="226372" y="1069203"/>
                </a:moveTo>
                <a:cubicBezTo>
                  <a:pt x="232207" y="1069203"/>
                  <a:pt x="238771" y="1075766"/>
                  <a:pt x="238771" y="1083059"/>
                </a:cubicBezTo>
                <a:cubicBezTo>
                  <a:pt x="238771" y="1089622"/>
                  <a:pt x="232207" y="1095457"/>
                  <a:pt x="226372" y="1095457"/>
                </a:cubicBezTo>
                <a:cubicBezTo>
                  <a:pt x="218350" y="1095457"/>
                  <a:pt x="212516" y="1089622"/>
                  <a:pt x="212516" y="1083059"/>
                </a:cubicBezTo>
                <a:cubicBezTo>
                  <a:pt x="212516" y="1075766"/>
                  <a:pt x="218350" y="1069203"/>
                  <a:pt x="226372" y="1069203"/>
                </a:cubicBezTo>
                <a:close/>
                <a:moveTo>
                  <a:pt x="154079" y="1069203"/>
                </a:moveTo>
                <a:cubicBezTo>
                  <a:pt x="161372" y="1069203"/>
                  <a:pt x="167935" y="1075766"/>
                  <a:pt x="167935" y="1083059"/>
                </a:cubicBezTo>
                <a:cubicBezTo>
                  <a:pt x="167935" y="1089622"/>
                  <a:pt x="161372" y="1095457"/>
                  <a:pt x="154079" y="1095457"/>
                </a:cubicBezTo>
                <a:cubicBezTo>
                  <a:pt x="147516" y="1095457"/>
                  <a:pt x="141682" y="1089622"/>
                  <a:pt x="141682" y="1083059"/>
                </a:cubicBezTo>
                <a:cubicBezTo>
                  <a:pt x="141682" y="1075766"/>
                  <a:pt x="147516" y="1069203"/>
                  <a:pt x="154079" y="1069203"/>
                </a:cubicBezTo>
                <a:close/>
                <a:moveTo>
                  <a:pt x="83249" y="1069203"/>
                </a:moveTo>
                <a:cubicBezTo>
                  <a:pt x="90542" y="1069203"/>
                  <a:pt x="97105" y="1075766"/>
                  <a:pt x="97105" y="1083059"/>
                </a:cubicBezTo>
                <a:cubicBezTo>
                  <a:pt x="97105" y="1089622"/>
                  <a:pt x="90542" y="1095457"/>
                  <a:pt x="83249" y="1095457"/>
                </a:cubicBezTo>
                <a:cubicBezTo>
                  <a:pt x="76686" y="1095457"/>
                  <a:pt x="70852" y="1089622"/>
                  <a:pt x="70852" y="1083059"/>
                </a:cubicBezTo>
                <a:cubicBezTo>
                  <a:pt x="70852" y="1075766"/>
                  <a:pt x="76686" y="1069203"/>
                  <a:pt x="83249" y="1069203"/>
                </a:cubicBezTo>
                <a:close/>
                <a:moveTo>
                  <a:pt x="12014" y="1069203"/>
                </a:moveTo>
                <a:cubicBezTo>
                  <a:pt x="20258" y="1069203"/>
                  <a:pt x="26255" y="1075766"/>
                  <a:pt x="26255" y="1083059"/>
                </a:cubicBezTo>
                <a:cubicBezTo>
                  <a:pt x="26255" y="1091081"/>
                  <a:pt x="20258" y="1095457"/>
                  <a:pt x="12014" y="1095457"/>
                </a:cubicBezTo>
                <a:cubicBezTo>
                  <a:pt x="4518" y="1095457"/>
                  <a:pt x="21" y="1091081"/>
                  <a:pt x="21" y="1083059"/>
                </a:cubicBezTo>
                <a:cubicBezTo>
                  <a:pt x="21" y="1075766"/>
                  <a:pt x="4518" y="1069203"/>
                  <a:pt x="12014" y="1069203"/>
                </a:cubicBezTo>
                <a:close/>
                <a:moveTo>
                  <a:pt x="6724405" y="998371"/>
                </a:moveTo>
                <a:cubicBezTo>
                  <a:pt x="6732427" y="998371"/>
                  <a:pt x="6738261" y="1004205"/>
                  <a:pt x="6738261" y="1010768"/>
                </a:cubicBezTo>
                <a:cubicBezTo>
                  <a:pt x="6738261" y="1018061"/>
                  <a:pt x="6732427" y="1024625"/>
                  <a:pt x="6724405" y="1024625"/>
                </a:cubicBezTo>
                <a:cubicBezTo>
                  <a:pt x="6718571" y="1024625"/>
                  <a:pt x="6712008" y="1018061"/>
                  <a:pt x="6712008" y="1010768"/>
                </a:cubicBezTo>
                <a:cubicBezTo>
                  <a:pt x="6712008" y="1004205"/>
                  <a:pt x="6718571" y="998371"/>
                  <a:pt x="6724405" y="998371"/>
                </a:cubicBezTo>
                <a:close/>
                <a:moveTo>
                  <a:pt x="6653576" y="998371"/>
                </a:moveTo>
                <a:cubicBezTo>
                  <a:pt x="6660869" y="998371"/>
                  <a:pt x="6667432" y="1004205"/>
                  <a:pt x="6667432" y="1010768"/>
                </a:cubicBezTo>
                <a:cubicBezTo>
                  <a:pt x="6667432" y="1018061"/>
                  <a:pt x="6660869" y="1024625"/>
                  <a:pt x="6653576" y="1024625"/>
                </a:cubicBezTo>
                <a:cubicBezTo>
                  <a:pt x="6645554" y="1024625"/>
                  <a:pt x="6641179" y="1018061"/>
                  <a:pt x="6641179" y="1010768"/>
                </a:cubicBezTo>
                <a:cubicBezTo>
                  <a:pt x="6641179" y="1004205"/>
                  <a:pt x="6645554" y="998371"/>
                  <a:pt x="6653576" y="998371"/>
                </a:cubicBezTo>
                <a:close/>
                <a:moveTo>
                  <a:pt x="6581764" y="998371"/>
                </a:moveTo>
                <a:cubicBezTo>
                  <a:pt x="6589547" y="998371"/>
                  <a:pt x="6596552" y="1004205"/>
                  <a:pt x="6596552" y="1010768"/>
                </a:cubicBezTo>
                <a:cubicBezTo>
                  <a:pt x="6596552" y="1018061"/>
                  <a:pt x="6589547" y="1024625"/>
                  <a:pt x="6581764" y="1024625"/>
                </a:cubicBezTo>
                <a:cubicBezTo>
                  <a:pt x="6573202" y="1024625"/>
                  <a:pt x="6566976" y="1018061"/>
                  <a:pt x="6566976" y="1010768"/>
                </a:cubicBezTo>
                <a:cubicBezTo>
                  <a:pt x="6566976" y="1004205"/>
                  <a:pt x="6573202" y="998371"/>
                  <a:pt x="6581764" y="998371"/>
                </a:cubicBezTo>
                <a:close/>
                <a:moveTo>
                  <a:pt x="6510933" y="998371"/>
                </a:moveTo>
                <a:cubicBezTo>
                  <a:pt x="6518717" y="998371"/>
                  <a:pt x="6525722" y="1004205"/>
                  <a:pt x="6525722" y="1010768"/>
                </a:cubicBezTo>
                <a:cubicBezTo>
                  <a:pt x="6525722" y="1018061"/>
                  <a:pt x="6518717" y="1024625"/>
                  <a:pt x="6510933" y="1024625"/>
                </a:cubicBezTo>
                <a:cubicBezTo>
                  <a:pt x="6502371" y="1024625"/>
                  <a:pt x="6496144" y="1018061"/>
                  <a:pt x="6496144" y="1010768"/>
                </a:cubicBezTo>
                <a:cubicBezTo>
                  <a:pt x="6496144" y="1004205"/>
                  <a:pt x="6502371" y="998371"/>
                  <a:pt x="6510933" y="998371"/>
                </a:cubicBezTo>
                <a:close/>
                <a:moveTo>
                  <a:pt x="6440492" y="998371"/>
                </a:moveTo>
                <a:cubicBezTo>
                  <a:pt x="6448081" y="998371"/>
                  <a:pt x="6454911" y="1004205"/>
                  <a:pt x="6454911" y="1010768"/>
                </a:cubicBezTo>
                <a:cubicBezTo>
                  <a:pt x="6454911" y="1018061"/>
                  <a:pt x="6448081" y="1024625"/>
                  <a:pt x="6440492" y="1024625"/>
                </a:cubicBezTo>
                <a:cubicBezTo>
                  <a:pt x="6432145" y="1024625"/>
                  <a:pt x="6425315" y="1018061"/>
                  <a:pt x="6425315" y="1010768"/>
                </a:cubicBezTo>
                <a:cubicBezTo>
                  <a:pt x="6425315" y="1004205"/>
                  <a:pt x="6432145" y="998371"/>
                  <a:pt x="6440492" y="998371"/>
                </a:cubicBezTo>
                <a:close/>
                <a:moveTo>
                  <a:pt x="6368340" y="998371"/>
                </a:moveTo>
                <a:cubicBezTo>
                  <a:pt x="6376362" y="998371"/>
                  <a:pt x="6380737" y="1004205"/>
                  <a:pt x="6380737" y="1010768"/>
                </a:cubicBezTo>
                <a:cubicBezTo>
                  <a:pt x="6380737" y="1018061"/>
                  <a:pt x="6376362" y="1024625"/>
                  <a:pt x="6368340" y="1024625"/>
                </a:cubicBezTo>
                <a:cubicBezTo>
                  <a:pt x="6361047" y="1024625"/>
                  <a:pt x="6354484" y="1018061"/>
                  <a:pt x="6354484" y="1010768"/>
                </a:cubicBezTo>
                <a:cubicBezTo>
                  <a:pt x="6354484" y="1004205"/>
                  <a:pt x="6361047" y="998371"/>
                  <a:pt x="6368340" y="998371"/>
                </a:cubicBezTo>
                <a:close/>
                <a:moveTo>
                  <a:pt x="6297511" y="998371"/>
                </a:moveTo>
                <a:cubicBezTo>
                  <a:pt x="6304074" y="998371"/>
                  <a:pt x="6309908" y="1004205"/>
                  <a:pt x="6309908" y="1010768"/>
                </a:cubicBezTo>
                <a:cubicBezTo>
                  <a:pt x="6309908" y="1018061"/>
                  <a:pt x="6304074" y="1024625"/>
                  <a:pt x="6297511" y="1024625"/>
                </a:cubicBezTo>
                <a:cubicBezTo>
                  <a:pt x="6290218" y="1024625"/>
                  <a:pt x="6283655" y="1018061"/>
                  <a:pt x="6283655" y="1010768"/>
                </a:cubicBezTo>
                <a:cubicBezTo>
                  <a:pt x="6283655" y="1004205"/>
                  <a:pt x="6290218" y="998371"/>
                  <a:pt x="6297511" y="998371"/>
                </a:cubicBezTo>
                <a:close/>
                <a:moveTo>
                  <a:pt x="6226679" y="998371"/>
                </a:moveTo>
                <a:cubicBezTo>
                  <a:pt x="6233242" y="998371"/>
                  <a:pt x="6239076" y="1004205"/>
                  <a:pt x="6239076" y="1010768"/>
                </a:cubicBezTo>
                <a:cubicBezTo>
                  <a:pt x="6239076" y="1018061"/>
                  <a:pt x="6233242" y="1024625"/>
                  <a:pt x="6226679" y="1024625"/>
                </a:cubicBezTo>
                <a:cubicBezTo>
                  <a:pt x="6219386" y="1024625"/>
                  <a:pt x="6212823" y="1018061"/>
                  <a:pt x="6212823" y="1010768"/>
                </a:cubicBezTo>
                <a:cubicBezTo>
                  <a:pt x="6212823" y="1004205"/>
                  <a:pt x="6219386" y="998371"/>
                  <a:pt x="6226679" y="998371"/>
                </a:cubicBezTo>
                <a:close/>
                <a:moveTo>
                  <a:pt x="6154391" y="998371"/>
                </a:moveTo>
                <a:cubicBezTo>
                  <a:pt x="6161684" y="998371"/>
                  <a:pt x="6168247" y="1004205"/>
                  <a:pt x="6168247" y="1010768"/>
                </a:cubicBezTo>
                <a:cubicBezTo>
                  <a:pt x="6168247" y="1018061"/>
                  <a:pt x="6161684" y="1024625"/>
                  <a:pt x="6154391" y="1024625"/>
                </a:cubicBezTo>
                <a:cubicBezTo>
                  <a:pt x="6147828" y="1024625"/>
                  <a:pt x="6141994" y="1018061"/>
                  <a:pt x="6141994" y="1010768"/>
                </a:cubicBezTo>
                <a:cubicBezTo>
                  <a:pt x="6141994" y="1004205"/>
                  <a:pt x="6147828" y="998371"/>
                  <a:pt x="6154391" y="998371"/>
                </a:cubicBezTo>
                <a:close/>
                <a:moveTo>
                  <a:pt x="6083559" y="998371"/>
                </a:moveTo>
                <a:cubicBezTo>
                  <a:pt x="6090852" y="998371"/>
                  <a:pt x="6097415" y="1004205"/>
                  <a:pt x="6097415" y="1010768"/>
                </a:cubicBezTo>
                <a:cubicBezTo>
                  <a:pt x="6097415" y="1018061"/>
                  <a:pt x="6090852" y="1024625"/>
                  <a:pt x="6083559" y="1024625"/>
                </a:cubicBezTo>
                <a:cubicBezTo>
                  <a:pt x="6076996" y="1024625"/>
                  <a:pt x="6071162" y="1018061"/>
                  <a:pt x="6071162" y="1010768"/>
                </a:cubicBezTo>
                <a:cubicBezTo>
                  <a:pt x="6071162" y="1004205"/>
                  <a:pt x="6076996" y="998371"/>
                  <a:pt x="6083559" y="998371"/>
                </a:cubicBezTo>
                <a:close/>
                <a:moveTo>
                  <a:pt x="6009356" y="998371"/>
                </a:moveTo>
                <a:cubicBezTo>
                  <a:pt x="6016649" y="998371"/>
                  <a:pt x="6023212" y="1004205"/>
                  <a:pt x="6023212" y="1010768"/>
                </a:cubicBezTo>
                <a:cubicBezTo>
                  <a:pt x="6023212" y="1018061"/>
                  <a:pt x="6016649" y="1024625"/>
                  <a:pt x="6009356" y="1024625"/>
                </a:cubicBezTo>
                <a:cubicBezTo>
                  <a:pt x="6001334" y="1024625"/>
                  <a:pt x="5996959" y="1018061"/>
                  <a:pt x="5996959" y="1010768"/>
                </a:cubicBezTo>
                <a:cubicBezTo>
                  <a:pt x="5996959" y="1004205"/>
                  <a:pt x="6001334" y="998371"/>
                  <a:pt x="6009356" y="998371"/>
                </a:cubicBezTo>
                <a:close/>
                <a:moveTo>
                  <a:pt x="5940548" y="998371"/>
                </a:moveTo>
                <a:cubicBezTo>
                  <a:pt x="5948896" y="998371"/>
                  <a:pt x="5955726" y="1004205"/>
                  <a:pt x="5955726" y="1010768"/>
                </a:cubicBezTo>
                <a:cubicBezTo>
                  <a:pt x="5955726" y="1018061"/>
                  <a:pt x="5948896" y="1024625"/>
                  <a:pt x="5940548" y="1024625"/>
                </a:cubicBezTo>
                <a:cubicBezTo>
                  <a:pt x="5932960" y="1024625"/>
                  <a:pt x="5926130" y="1018061"/>
                  <a:pt x="5926130" y="1010768"/>
                </a:cubicBezTo>
                <a:cubicBezTo>
                  <a:pt x="5926130" y="1004205"/>
                  <a:pt x="5932960" y="998371"/>
                  <a:pt x="5940548" y="998371"/>
                </a:cubicBezTo>
                <a:close/>
                <a:moveTo>
                  <a:pt x="5870088" y="998371"/>
                </a:moveTo>
                <a:cubicBezTo>
                  <a:pt x="5878650" y="998371"/>
                  <a:pt x="5884877" y="1004205"/>
                  <a:pt x="5884877" y="1010768"/>
                </a:cubicBezTo>
                <a:cubicBezTo>
                  <a:pt x="5884877" y="1018061"/>
                  <a:pt x="5878650" y="1024625"/>
                  <a:pt x="5870088" y="1024625"/>
                </a:cubicBezTo>
                <a:cubicBezTo>
                  <a:pt x="5862304" y="1024625"/>
                  <a:pt x="5855299" y="1018061"/>
                  <a:pt x="5855299" y="1010768"/>
                </a:cubicBezTo>
                <a:cubicBezTo>
                  <a:pt x="5855299" y="1004205"/>
                  <a:pt x="5862304" y="998371"/>
                  <a:pt x="5870088" y="998371"/>
                </a:cubicBezTo>
                <a:close/>
                <a:moveTo>
                  <a:pt x="5799257" y="998371"/>
                </a:moveTo>
                <a:cubicBezTo>
                  <a:pt x="5807819" y="998371"/>
                  <a:pt x="5814045" y="1004205"/>
                  <a:pt x="5814045" y="1010768"/>
                </a:cubicBezTo>
                <a:cubicBezTo>
                  <a:pt x="5814045" y="1018061"/>
                  <a:pt x="5807819" y="1024625"/>
                  <a:pt x="5799257" y="1024625"/>
                </a:cubicBezTo>
                <a:cubicBezTo>
                  <a:pt x="5791474" y="1024625"/>
                  <a:pt x="5784469" y="1018061"/>
                  <a:pt x="5784469" y="1010768"/>
                </a:cubicBezTo>
                <a:cubicBezTo>
                  <a:pt x="5784469" y="1004205"/>
                  <a:pt x="5791474" y="998371"/>
                  <a:pt x="5799257" y="998371"/>
                </a:cubicBezTo>
                <a:close/>
                <a:moveTo>
                  <a:pt x="5724122" y="998371"/>
                </a:moveTo>
                <a:cubicBezTo>
                  <a:pt x="5730685" y="998371"/>
                  <a:pt x="5736519" y="1004205"/>
                  <a:pt x="5736519" y="1010768"/>
                </a:cubicBezTo>
                <a:cubicBezTo>
                  <a:pt x="5736519" y="1018061"/>
                  <a:pt x="5730685" y="1024625"/>
                  <a:pt x="5724122" y="1024625"/>
                </a:cubicBezTo>
                <a:cubicBezTo>
                  <a:pt x="5716100" y="1024625"/>
                  <a:pt x="5710266" y="1018061"/>
                  <a:pt x="5710266" y="1010768"/>
                </a:cubicBezTo>
                <a:cubicBezTo>
                  <a:pt x="5710266" y="1004205"/>
                  <a:pt x="5716100" y="998371"/>
                  <a:pt x="5724122" y="998371"/>
                </a:cubicBezTo>
                <a:close/>
                <a:moveTo>
                  <a:pt x="5653291" y="998371"/>
                </a:moveTo>
                <a:cubicBezTo>
                  <a:pt x="5659125" y="998371"/>
                  <a:pt x="5665688" y="1004205"/>
                  <a:pt x="5665688" y="1012227"/>
                </a:cubicBezTo>
                <a:cubicBezTo>
                  <a:pt x="5665688" y="1018061"/>
                  <a:pt x="5659125" y="1024625"/>
                  <a:pt x="5653291" y="1024625"/>
                </a:cubicBezTo>
                <a:cubicBezTo>
                  <a:pt x="5645269" y="1024625"/>
                  <a:pt x="5639435" y="1018061"/>
                  <a:pt x="5639435" y="1012227"/>
                </a:cubicBezTo>
                <a:cubicBezTo>
                  <a:pt x="5639435" y="1004205"/>
                  <a:pt x="5645269" y="998371"/>
                  <a:pt x="5653291" y="998371"/>
                </a:cubicBezTo>
                <a:close/>
                <a:moveTo>
                  <a:pt x="5581002" y="998371"/>
                </a:moveTo>
                <a:cubicBezTo>
                  <a:pt x="5588295" y="998371"/>
                  <a:pt x="5594858" y="1004205"/>
                  <a:pt x="5594858" y="1012227"/>
                </a:cubicBezTo>
                <a:cubicBezTo>
                  <a:pt x="5594858" y="1018061"/>
                  <a:pt x="5588295" y="1024625"/>
                  <a:pt x="5581002" y="1024625"/>
                </a:cubicBezTo>
                <a:cubicBezTo>
                  <a:pt x="5574439" y="1024625"/>
                  <a:pt x="5568605" y="1018061"/>
                  <a:pt x="5568605" y="1012227"/>
                </a:cubicBezTo>
                <a:cubicBezTo>
                  <a:pt x="5568605" y="1004205"/>
                  <a:pt x="5574439" y="998371"/>
                  <a:pt x="5581002" y="998371"/>
                </a:cubicBezTo>
                <a:close/>
                <a:moveTo>
                  <a:pt x="5510171" y="998371"/>
                </a:moveTo>
                <a:cubicBezTo>
                  <a:pt x="5517464" y="998371"/>
                  <a:pt x="5524027" y="1004205"/>
                  <a:pt x="5524027" y="1012227"/>
                </a:cubicBezTo>
                <a:cubicBezTo>
                  <a:pt x="5524027" y="1018061"/>
                  <a:pt x="5517464" y="1024625"/>
                  <a:pt x="5510171" y="1024625"/>
                </a:cubicBezTo>
                <a:cubicBezTo>
                  <a:pt x="5503608" y="1024625"/>
                  <a:pt x="5497774" y="1018061"/>
                  <a:pt x="5497774" y="1012227"/>
                </a:cubicBezTo>
                <a:cubicBezTo>
                  <a:pt x="5497774" y="1004205"/>
                  <a:pt x="5503608" y="998371"/>
                  <a:pt x="5510171" y="998371"/>
                </a:cubicBezTo>
                <a:close/>
                <a:moveTo>
                  <a:pt x="5438937" y="998371"/>
                </a:moveTo>
                <a:cubicBezTo>
                  <a:pt x="5447182" y="998371"/>
                  <a:pt x="5453178" y="1004205"/>
                  <a:pt x="5453178" y="1012227"/>
                </a:cubicBezTo>
                <a:cubicBezTo>
                  <a:pt x="5453178" y="1018061"/>
                  <a:pt x="5447182" y="1024625"/>
                  <a:pt x="5438937" y="1024625"/>
                </a:cubicBezTo>
                <a:cubicBezTo>
                  <a:pt x="5431442" y="1024625"/>
                  <a:pt x="5426945" y="1018061"/>
                  <a:pt x="5426945" y="1012227"/>
                </a:cubicBezTo>
                <a:cubicBezTo>
                  <a:pt x="5426945" y="1004205"/>
                  <a:pt x="5431442" y="998371"/>
                  <a:pt x="5438937" y="998371"/>
                </a:cubicBezTo>
                <a:close/>
                <a:moveTo>
                  <a:pt x="5367530" y="998371"/>
                </a:moveTo>
                <a:cubicBezTo>
                  <a:pt x="5376092" y="998371"/>
                  <a:pt x="5382318" y="1004205"/>
                  <a:pt x="5382318" y="1012227"/>
                </a:cubicBezTo>
                <a:cubicBezTo>
                  <a:pt x="5382318" y="1018061"/>
                  <a:pt x="5376092" y="1024625"/>
                  <a:pt x="5367530" y="1024625"/>
                </a:cubicBezTo>
                <a:cubicBezTo>
                  <a:pt x="5359747" y="1024625"/>
                  <a:pt x="5352742" y="1018061"/>
                  <a:pt x="5352742" y="1012227"/>
                </a:cubicBezTo>
                <a:cubicBezTo>
                  <a:pt x="5352742" y="1004205"/>
                  <a:pt x="5359747" y="998371"/>
                  <a:pt x="5367530" y="998371"/>
                </a:cubicBezTo>
                <a:close/>
                <a:moveTo>
                  <a:pt x="5296699" y="998371"/>
                </a:moveTo>
                <a:cubicBezTo>
                  <a:pt x="5305261" y="998371"/>
                  <a:pt x="5311488" y="1004205"/>
                  <a:pt x="5311488" y="1012227"/>
                </a:cubicBezTo>
                <a:cubicBezTo>
                  <a:pt x="5311488" y="1018061"/>
                  <a:pt x="5305261" y="1024625"/>
                  <a:pt x="5296699" y="1024625"/>
                </a:cubicBezTo>
                <a:cubicBezTo>
                  <a:pt x="5288915" y="1024625"/>
                  <a:pt x="5281910" y="1018061"/>
                  <a:pt x="5281910" y="1012227"/>
                </a:cubicBezTo>
                <a:cubicBezTo>
                  <a:pt x="5281910" y="1004205"/>
                  <a:pt x="5288915" y="998371"/>
                  <a:pt x="5296699" y="998371"/>
                </a:cubicBezTo>
                <a:close/>
                <a:moveTo>
                  <a:pt x="5225869" y="998371"/>
                </a:moveTo>
                <a:cubicBezTo>
                  <a:pt x="5234431" y="998371"/>
                  <a:pt x="5240657" y="1004205"/>
                  <a:pt x="5240657" y="1012227"/>
                </a:cubicBezTo>
                <a:cubicBezTo>
                  <a:pt x="5240657" y="1018061"/>
                  <a:pt x="5234431" y="1024625"/>
                  <a:pt x="5225869" y="1024625"/>
                </a:cubicBezTo>
                <a:cubicBezTo>
                  <a:pt x="5217307" y="1024625"/>
                  <a:pt x="5211081" y="1018061"/>
                  <a:pt x="5211081" y="1012227"/>
                </a:cubicBezTo>
                <a:cubicBezTo>
                  <a:pt x="5211081" y="1004205"/>
                  <a:pt x="5217307" y="998371"/>
                  <a:pt x="5225869" y="998371"/>
                </a:cubicBezTo>
                <a:close/>
                <a:moveTo>
                  <a:pt x="5154105" y="998371"/>
                </a:moveTo>
                <a:cubicBezTo>
                  <a:pt x="5162127" y="998371"/>
                  <a:pt x="5166502" y="1004205"/>
                  <a:pt x="5166502" y="1012227"/>
                </a:cubicBezTo>
                <a:cubicBezTo>
                  <a:pt x="5166502" y="1018061"/>
                  <a:pt x="5162127" y="1024625"/>
                  <a:pt x="5154105" y="1024625"/>
                </a:cubicBezTo>
                <a:cubicBezTo>
                  <a:pt x="5146083" y="1024625"/>
                  <a:pt x="5140249" y="1018061"/>
                  <a:pt x="5140249" y="1012227"/>
                </a:cubicBezTo>
                <a:cubicBezTo>
                  <a:pt x="5140249" y="1004205"/>
                  <a:pt x="5146083" y="998371"/>
                  <a:pt x="5154105" y="998371"/>
                </a:cubicBezTo>
                <a:close/>
                <a:moveTo>
                  <a:pt x="5083276" y="998371"/>
                </a:moveTo>
                <a:cubicBezTo>
                  <a:pt x="5089110" y="998371"/>
                  <a:pt x="5095673" y="1004205"/>
                  <a:pt x="5095673" y="1012227"/>
                </a:cubicBezTo>
                <a:cubicBezTo>
                  <a:pt x="5095673" y="1018061"/>
                  <a:pt x="5089110" y="1024625"/>
                  <a:pt x="5083276" y="1024625"/>
                </a:cubicBezTo>
                <a:cubicBezTo>
                  <a:pt x="5075254" y="1024625"/>
                  <a:pt x="5069420" y="1018061"/>
                  <a:pt x="5069420" y="1012227"/>
                </a:cubicBezTo>
                <a:cubicBezTo>
                  <a:pt x="5069420" y="1004205"/>
                  <a:pt x="5075254" y="998371"/>
                  <a:pt x="5083276" y="998371"/>
                </a:cubicBezTo>
                <a:close/>
                <a:moveTo>
                  <a:pt x="5012445" y="998371"/>
                </a:moveTo>
                <a:cubicBezTo>
                  <a:pt x="5018279" y="998371"/>
                  <a:pt x="5024842" y="1004205"/>
                  <a:pt x="5024842" y="1012227"/>
                </a:cubicBezTo>
                <a:cubicBezTo>
                  <a:pt x="5024842" y="1018061"/>
                  <a:pt x="5018279" y="1024625"/>
                  <a:pt x="5012445" y="1024625"/>
                </a:cubicBezTo>
                <a:cubicBezTo>
                  <a:pt x="5004423" y="1024625"/>
                  <a:pt x="4998589" y="1018061"/>
                  <a:pt x="4998589" y="1012227"/>
                </a:cubicBezTo>
                <a:cubicBezTo>
                  <a:pt x="4998589" y="1004205"/>
                  <a:pt x="5004423" y="998371"/>
                  <a:pt x="5012445" y="998371"/>
                </a:cubicBezTo>
                <a:close/>
                <a:moveTo>
                  <a:pt x="4940157" y="998371"/>
                </a:moveTo>
                <a:cubicBezTo>
                  <a:pt x="4948179" y="998371"/>
                  <a:pt x="4954013" y="1004205"/>
                  <a:pt x="4954013" y="1012227"/>
                </a:cubicBezTo>
                <a:cubicBezTo>
                  <a:pt x="4954013" y="1018061"/>
                  <a:pt x="4948179" y="1024625"/>
                  <a:pt x="4940157" y="1024625"/>
                </a:cubicBezTo>
                <a:cubicBezTo>
                  <a:pt x="4934323" y="1024625"/>
                  <a:pt x="4927760" y="1018061"/>
                  <a:pt x="4927760" y="1012227"/>
                </a:cubicBezTo>
                <a:cubicBezTo>
                  <a:pt x="4927760" y="1004205"/>
                  <a:pt x="4934323" y="998371"/>
                  <a:pt x="4940157" y="998371"/>
                </a:cubicBezTo>
                <a:close/>
                <a:moveTo>
                  <a:pt x="4865953" y="998371"/>
                </a:moveTo>
                <a:cubicBezTo>
                  <a:pt x="4873975" y="998371"/>
                  <a:pt x="4879809" y="1004205"/>
                  <a:pt x="4879809" y="1012227"/>
                </a:cubicBezTo>
                <a:cubicBezTo>
                  <a:pt x="4879809" y="1018061"/>
                  <a:pt x="4873975" y="1024625"/>
                  <a:pt x="4865953" y="1024625"/>
                </a:cubicBezTo>
                <a:cubicBezTo>
                  <a:pt x="4860119" y="1024625"/>
                  <a:pt x="4853556" y="1018061"/>
                  <a:pt x="4853556" y="1012227"/>
                </a:cubicBezTo>
                <a:cubicBezTo>
                  <a:pt x="4853556" y="1004205"/>
                  <a:pt x="4860119" y="998371"/>
                  <a:pt x="4865953" y="998371"/>
                </a:cubicBezTo>
                <a:close/>
                <a:moveTo>
                  <a:pt x="4797514" y="998371"/>
                </a:moveTo>
                <a:cubicBezTo>
                  <a:pt x="4806076" y="998371"/>
                  <a:pt x="4812303" y="1004205"/>
                  <a:pt x="4812303" y="1012227"/>
                </a:cubicBezTo>
                <a:cubicBezTo>
                  <a:pt x="4812303" y="1018061"/>
                  <a:pt x="4806076" y="1024625"/>
                  <a:pt x="4797514" y="1024625"/>
                </a:cubicBezTo>
                <a:cubicBezTo>
                  <a:pt x="4789730" y="1024625"/>
                  <a:pt x="4784282" y="1018061"/>
                  <a:pt x="4782725" y="1012227"/>
                </a:cubicBezTo>
                <a:cubicBezTo>
                  <a:pt x="4782725" y="1004205"/>
                  <a:pt x="4789730" y="998371"/>
                  <a:pt x="4797514" y="998371"/>
                </a:cubicBezTo>
                <a:close/>
                <a:moveTo>
                  <a:pt x="4726684" y="998371"/>
                </a:moveTo>
                <a:cubicBezTo>
                  <a:pt x="4735246" y="998371"/>
                  <a:pt x="4741472" y="1004205"/>
                  <a:pt x="4741472" y="1012227"/>
                </a:cubicBezTo>
                <a:cubicBezTo>
                  <a:pt x="4741472" y="1018061"/>
                  <a:pt x="4735246" y="1024625"/>
                  <a:pt x="4726684" y="1024625"/>
                </a:cubicBezTo>
                <a:cubicBezTo>
                  <a:pt x="4718122" y="1024625"/>
                  <a:pt x="4711896" y="1018061"/>
                  <a:pt x="4711896" y="1012227"/>
                </a:cubicBezTo>
                <a:cubicBezTo>
                  <a:pt x="4711896" y="1004205"/>
                  <a:pt x="4718122" y="998371"/>
                  <a:pt x="4726684" y="998371"/>
                </a:cubicBezTo>
                <a:close/>
                <a:moveTo>
                  <a:pt x="4655853" y="998371"/>
                </a:moveTo>
                <a:cubicBezTo>
                  <a:pt x="4663637" y="998371"/>
                  <a:pt x="4670642" y="1004205"/>
                  <a:pt x="4670642" y="1012227"/>
                </a:cubicBezTo>
                <a:cubicBezTo>
                  <a:pt x="4670642" y="1018061"/>
                  <a:pt x="4663637" y="1024625"/>
                  <a:pt x="4655853" y="1024625"/>
                </a:cubicBezTo>
                <a:cubicBezTo>
                  <a:pt x="4647291" y="1024625"/>
                  <a:pt x="4641064" y="1018061"/>
                  <a:pt x="4641064" y="1012227"/>
                </a:cubicBezTo>
                <a:cubicBezTo>
                  <a:pt x="4641064" y="1004205"/>
                  <a:pt x="4647291" y="998371"/>
                  <a:pt x="4655853" y="998371"/>
                </a:cubicBezTo>
                <a:close/>
                <a:moveTo>
                  <a:pt x="4584091" y="998371"/>
                </a:moveTo>
                <a:cubicBezTo>
                  <a:pt x="4591384" y="998371"/>
                  <a:pt x="4596488" y="1004205"/>
                  <a:pt x="4596488" y="1012227"/>
                </a:cubicBezTo>
                <a:cubicBezTo>
                  <a:pt x="4596488" y="1018061"/>
                  <a:pt x="4591384" y="1024625"/>
                  <a:pt x="4584091" y="1024625"/>
                </a:cubicBezTo>
                <a:cubicBezTo>
                  <a:pt x="4576069" y="1024625"/>
                  <a:pt x="4570235" y="1018061"/>
                  <a:pt x="4570235" y="1012227"/>
                </a:cubicBezTo>
                <a:cubicBezTo>
                  <a:pt x="4570235" y="1004205"/>
                  <a:pt x="4576069" y="998371"/>
                  <a:pt x="4584091" y="998371"/>
                </a:cubicBezTo>
                <a:close/>
                <a:moveTo>
                  <a:pt x="4513260" y="998371"/>
                </a:moveTo>
                <a:cubicBezTo>
                  <a:pt x="4519094" y="998371"/>
                  <a:pt x="4525657" y="1004205"/>
                  <a:pt x="4525657" y="1012227"/>
                </a:cubicBezTo>
                <a:cubicBezTo>
                  <a:pt x="4525657" y="1019520"/>
                  <a:pt x="4519094" y="1024625"/>
                  <a:pt x="4513260" y="1024625"/>
                </a:cubicBezTo>
                <a:cubicBezTo>
                  <a:pt x="4505238" y="1024625"/>
                  <a:pt x="4499404" y="1019520"/>
                  <a:pt x="4499404" y="1012227"/>
                </a:cubicBezTo>
                <a:cubicBezTo>
                  <a:pt x="4499404" y="1004205"/>
                  <a:pt x="4505238" y="998371"/>
                  <a:pt x="4513260" y="998371"/>
                </a:cubicBezTo>
                <a:close/>
                <a:moveTo>
                  <a:pt x="4439056" y="998371"/>
                </a:moveTo>
                <a:cubicBezTo>
                  <a:pt x="4445619" y="998371"/>
                  <a:pt x="4451453" y="1004205"/>
                  <a:pt x="4451453" y="1012227"/>
                </a:cubicBezTo>
                <a:cubicBezTo>
                  <a:pt x="4451453" y="1019520"/>
                  <a:pt x="4445619" y="1024625"/>
                  <a:pt x="4439056" y="1024625"/>
                </a:cubicBezTo>
                <a:cubicBezTo>
                  <a:pt x="4431763" y="1024625"/>
                  <a:pt x="4425200" y="1019520"/>
                  <a:pt x="4425200" y="1012227"/>
                </a:cubicBezTo>
                <a:cubicBezTo>
                  <a:pt x="4425200" y="1004205"/>
                  <a:pt x="4431763" y="998371"/>
                  <a:pt x="4439056" y="998371"/>
                </a:cubicBezTo>
                <a:close/>
                <a:moveTo>
                  <a:pt x="4366768" y="998371"/>
                </a:moveTo>
                <a:cubicBezTo>
                  <a:pt x="4374790" y="998371"/>
                  <a:pt x="4380624" y="1004205"/>
                  <a:pt x="4380624" y="1012227"/>
                </a:cubicBezTo>
                <a:cubicBezTo>
                  <a:pt x="4380624" y="1019520"/>
                  <a:pt x="4374790" y="1024625"/>
                  <a:pt x="4366768" y="1024625"/>
                </a:cubicBezTo>
                <a:cubicBezTo>
                  <a:pt x="4360934" y="1024625"/>
                  <a:pt x="4354371" y="1019520"/>
                  <a:pt x="4354371" y="1012227"/>
                </a:cubicBezTo>
                <a:cubicBezTo>
                  <a:pt x="4354371" y="1004205"/>
                  <a:pt x="4360934" y="998371"/>
                  <a:pt x="4366768" y="998371"/>
                </a:cubicBezTo>
                <a:close/>
                <a:moveTo>
                  <a:pt x="4295937" y="998371"/>
                </a:moveTo>
                <a:cubicBezTo>
                  <a:pt x="4303959" y="998371"/>
                  <a:pt x="4309793" y="1004205"/>
                  <a:pt x="4309793" y="1012227"/>
                </a:cubicBezTo>
                <a:cubicBezTo>
                  <a:pt x="4309793" y="1019520"/>
                  <a:pt x="4303959" y="1024625"/>
                  <a:pt x="4295937" y="1024625"/>
                </a:cubicBezTo>
                <a:cubicBezTo>
                  <a:pt x="4290103" y="1024625"/>
                  <a:pt x="4283540" y="1019520"/>
                  <a:pt x="4283540" y="1012227"/>
                </a:cubicBezTo>
                <a:cubicBezTo>
                  <a:pt x="4283540" y="1004205"/>
                  <a:pt x="4290103" y="998371"/>
                  <a:pt x="4295937" y="998371"/>
                </a:cubicBezTo>
                <a:close/>
                <a:moveTo>
                  <a:pt x="4225107" y="998371"/>
                </a:moveTo>
                <a:cubicBezTo>
                  <a:pt x="4233129" y="998371"/>
                  <a:pt x="4238963" y="1004205"/>
                  <a:pt x="4238963" y="1012227"/>
                </a:cubicBezTo>
                <a:cubicBezTo>
                  <a:pt x="4238963" y="1019520"/>
                  <a:pt x="4233129" y="1024625"/>
                  <a:pt x="4225107" y="1024625"/>
                </a:cubicBezTo>
                <a:cubicBezTo>
                  <a:pt x="4217085" y="1024625"/>
                  <a:pt x="4212710" y="1019520"/>
                  <a:pt x="4212710" y="1012227"/>
                </a:cubicBezTo>
                <a:cubicBezTo>
                  <a:pt x="4212710" y="1004205"/>
                  <a:pt x="4217085" y="998371"/>
                  <a:pt x="4225107" y="998371"/>
                </a:cubicBezTo>
                <a:close/>
                <a:moveTo>
                  <a:pt x="4153295" y="998371"/>
                </a:moveTo>
                <a:cubicBezTo>
                  <a:pt x="4161078" y="998371"/>
                  <a:pt x="4168083" y="1004205"/>
                  <a:pt x="4168083" y="1012227"/>
                </a:cubicBezTo>
                <a:cubicBezTo>
                  <a:pt x="4168083" y="1019520"/>
                  <a:pt x="4161078" y="1024625"/>
                  <a:pt x="4153295" y="1024625"/>
                </a:cubicBezTo>
                <a:cubicBezTo>
                  <a:pt x="4144733" y="1024625"/>
                  <a:pt x="4138507" y="1019520"/>
                  <a:pt x="4138507" y="1012227"/>
                </a:cubicBezTo>
                <a:cubicBezTo>
                  <a:pt x="4138507" y="1004205"/>
                  <a:pt x="4144733" y="998371"/>
                  <a:pt x="4153295" y="998371"/>
                </a:cubicBezTo>
                <a:close/>
                <a:moveTo>
                  <a:pt x="4082465" y="998371"/>
                </a:moveTo>
                <a:cubicBezTo>
                  <a:pt x="4090249" y="998371"/>
                  <a:pt x="4097254" y="1004205"/>
                  <a:pt x="4097254" y="1012227"/>
                </a:cubicBezTo>
                <a:cubicBezTo>
                  <a:pt x="4097254" y="1019520"/>
                  <a:pt x="4090249" y="1024625"/>
                  <a:pt x="4082465" y="1024625"/>
                </a:cubicBezTo>
                <a:cubicBezTo>
                  <a:pt x="4073903" y="1024625"/>
                  <a:pt x="4067676" y="1019520"/>
                  <a:pt x="4067676" y="1012227"/>
                </a:cubicBezTo>
                <a:cubicBezTo>
                  <a:pt x="4067676" y="1004205"/>
                  <a:pt x="4073903" y="998371"/>
                  <a:pt x="4082465" y="998371"/>
                </a:cubicBezTo>
                <a:close/>
                <a:moveTo>
                  <a:pt x="4011635" y="998371"/>
                </a:moveTo>
                <a:cubicBezTo>
                  <a:pt x="4019418" y="998371"/>
                  <a:pt x="4026423" y="1004205"/>
                  <a:pt x="4026423" y="1012227"/>
                </a:cubicBezTo>
                <a:cubicBezTo>
                  <a:pt x="4026423" y="1019520"/>
                  <a:pt x="4019418" y="1024625"/>
                  <a:pt x="4011635" y="1024625"/>
                </a:cubicBezTo>
                <a:cubicBezTo>
                  <a:pt x="4003073" y="1024625"/>
                  <a:pt x="3996847" y="1019520"/>
                  <a:pt x="3996847" y="1012227"/>
                </a:cubicBezTo>
                <a:cubicBezTo>
                  <a:pt x="3996847" y="1004205"/>
                  <a:pt x="4003073" y="998371"/>
                  <a:pt x="4011635" y="998371"/>
                </a:cubicBezTo>
                <a:close/>
                <a:moveTo>
                  <a:pt x="3939871" y="998371"/>
                </a:moveTo>
                <a:cubicBezTo>
                  <a:pt x="3947893" y="998371"/>
                  <a:pt x="3952268" y="1004205"/>
                  <a:pt x="3952268" y="1012227"/>
                </a:cubicBezTo>
                <a:cubicBezTo>
                  <a:pt x="3952268" y="1019520"/>
                  <a:pt x="3947893" y="1024625"/>
                  <a:pt x="3939871" y="1024625"/>
                </a:cubicBezTo>
                <a:cubicBezTo>
                  <a:pt x="3932578" y="1024625"/>
                  <a:pt x="3926015" y="1019520"/>
                  <a:pt x="3926015" y="1012227"/>
                </a:cubicBezTo>
                <a:cubicBezTo>
                  <a:pt x="3926015" y="1004205"/>
                  <a:pt x="3932578" y="998371"/>
                  <a:pt x="3939871" y="998371"/>
                </a:cubicBezTo>
                <a:close/>
                <a:moveTo>
                  <a:pt x="3869042" y="998371"/>
                </a:moveTo>
                <a:cubicBezTo>
                  <a:pt x="3875605" y="998371"/>
                  <a:pt x="3881439" y="1004598"/>
                  <a:pt x="3881439" y="1013160"/>
                </a:cubicBezTo>
                <a:cubicBezTo>
                  <a:pt x="3881439" y="1020944"/>
                  <a:pt x="3875605" y="1027949"/>
                  <a:pt x="3869042" y="1027949"/>
                </a:cubicBezTo>
                <a:cubicBezTo>
                  <a:pt x="3861749" y="1027949"/>
                  <a:pt x="3855186" y="1020944"/>
                  <a:pt x="3855186" y="1013160"/>
                </a:cubicBezTo>
                <a:cubicBezTo>
                  <a:pt x="3855186" y="1004598"/>
                  <a:pt x="3861749" y="998371"/>
                  <a:pt x="3869042" y="998371"/>
                </a:cubicBezTo>
                <a:close/>
                <a:moveTo>
                  <a:pt x="3798211" y="998371"/>
                </a:moveTo>
                <a:cubicBezTo>
                  <a:pt x="3804774" y="998371"/>
                  <a:pt x="3810608" y="1004598"/>
                  <a:pt x="3810608" y="1013160"/>
                </a:cubicBezTo>
                <a:cubicBezTo>
                  <a:pt x="3810608" y="1020944"/>
                  <a:pt x="3804774" y="1027949"/>
                  <a:pt x="3798211" y="1027949"/>
                </a:cubicBezTo>
                <a:cubicBezTo>
                  <a:pt x="3790918" y="1027949"/>
                  <a:pt x="3784355" y="1020944"/>
                  <a:pt x="3784355" y="1013160"/>
                </a:cubicBezTo>
                <a:cubicBezTo>
                  <a:pt x="3784355" y="1004598"/>
                  <a:pt x="3790918" y="998371"/>
                  <a:pt x="3798211" y="998371"/>
                </a:cubicBezTo>
                <a:close/>
                <a:moveTo>
                  <a:pt x="3725922" y="998371"/>
                </a:moveTo>
                <a:cubicBezTo>
                  <a:pt x="3733944" y="998371"/>
                  <a:pt x="3739778" y="1004598"/>
                  <a:pt x="3739778" y="1013160"/>
                </a:cubicBezTo>
                <a:cubicBezTo>
                  <a:pt x="3739778" y="1020944"/>
                  <a:pt x="3733944" y="1027949"/>
                  <a:pt x="3725922" y="1027949"/>
                </a:cubicBezTo>
                <a:cubicBezTo>
                  <a:pt x="3719359" y="1027949"/>
                  <a:pt x="3713525" y="1020944"/>
                  <a:pt x="3713525" y="1013160"/>
                </a:cubicBezTo>
                <a:cubicBezTo>
                  <a:pt x="3713525" y="1004598"/>
                  <a:pt x="3719359" y="998371"/>
                  <a:pt x="3725922" y="998371"/>
                </a:cubicBezTo>
                <a:close/>
                <a:moveTo>
                  <a:pt x="724105" y="998371"/>
                </a:moveTo>
                <a:cubicBezTo>
                  <a:pt x="731398" y="998371"/>
                  <a:pt x="737962" y="1004205"/>
                  <a:pt x="737962" y="1010768"/>
                </a:cubicBezTo>
                <a:cubicBezTo>
                  <a:pt x="737962" y="1018061"/>
                  <a:pt x="731398" y="1024625"/>
                  <a:pt x="724105" y="1024625"/>
                </a:cubicBezTo>
                <a:cubicBezTo>
                  <a:pt x="717541" y="1024625"/>
                  <a:pt x="711707" y="1018061"/>
                  <a:pt x="711707" y="1010768"/>
                </a:cubicBezTo>
                <a:cubicBezTo>
                  <a:pt x="711707" y="1004205"/>
                  <a:pt x="717541" y="998371"/>
                  <a:pt x="724105" y="998371"/>
                </a:cubicBezTo>
                <a:close/>
                <a:moveTo>
                  <a:pt x="653274" y="998371"/>
                </a:moveTo>
                <a:cubicBezTo>
                  <a:pt x="660567" y="998371"/>
                  <a:pt x="667129" y="1004205"/>
                  <a:pt x="667129" y="1010768"/>
                </a:cubicBezTo>
                <a:cubicBezTo>
                  <a:pt x="667129" y="1018061"/>
                  <a:pt x="660567" y="1024625"/>
                  <a:pt x="653274" y="1024625"/>
                </a:cubicBezTo>
                <a:cubicBezTo>
                  <a:pt x="646711" y="1024625"/>
                  <a:pt x="640877" y="1018061"/>
                  <a:pt x="640877" y="1010768"/>
                </a:cubicBezTo>
                <a:cubicBezTo>
                  <a:pt x="640877" y="1004205"/>
                  <a:pt x="646711" y="998371"/>
                  <a:pt x="653274" y="998371"/>
                </a:cubicBezTo>
                <a:close/>
                <a:moveTo>
                  <a:pt x="582446" y="998371"/>
                </a:moveTo>
                <a:cubicBezTo>
                  <a:pt x="589738" y="998371"/>
                  <a:pt x="596301" y="1004205"/>
                  <a:pt x="596301" y="1010768"/>
                </a:cubicBezTo>
                <a:cubicBezTo>
                  <a:pt x="596301" y="1018061"/>
                  <a:pt x="589738" y="1024625"/>
                  <a:pt x="582446" y="1024625"/>
                </a:cubicBezTo>
                <a:cubicBezTo>
                  <a:pt x="574423" y="1024625"/>
                  <a:pt x="570047" y="1018061"/>
                  <a:pt x="570047" y="1010768"/>
                </a:cubicBezTo>
                <a:cubicBezTo>
                  <a:pt x="570047" y="1004205"/>
                  <a:pt x="574423" y="998371"/>
                  <a:pt x="582446" y="998371"/>
                </a:cubicBezTo>
                <a:close/>
                <a:moveTo>
                  <a:pt x="513636" y="998371"/>
                </a:moveTo>
                <a:cubicBezTo>
                  <a:pt x="521983" y="998371"/>
                  <a:pt x="528813" y="1004205"/>
                  <a:pt x="528813" y="1010768"/>
                </a:cubicBezTo>
                <a:cubicBezTo>
                  <a:pt x="528813" y="1018061"/>
                  <a:pt x="521983" y="1024625"/>
                  <a:pt x="513636" y="1024625"/>
                </a:cubicBezTo>
                <a:cubicBezTo>
                  <a:pt x="506046" y="1024625"/>
                  <a:pt x="499216" y="1018061"/>
                  <a:pt x="499216" y="1010768"/>
                </a:cubicBezTo>
                <a:cubicBezTo>
                  <a:pt x="499216" y="1004205"/>
                  <a:pt x="506046" y="998371"/>
                  <a:pt x="513636" y="998371"/>
                </a:cubicBezTo>
                <a:close/>
                <a:moveTo>
                  <a:pt x="439802" y="998371"/>
                </a:moveTo>
                <a:cubicBezTo>
                  <a:pt x="448365" y="998371"/>
                  <a:pt x="454592" y="1004205"/>
                  <a:pt x="454592" y="1010768"/>
                </a:cubicBezTo>
                <a:cubicBezTo>
                  <a:pt x="454592" y="1018061"/>
                  <a:pt x="448365" y="1024625"/>
                  <a:pt x="439802" y="1024625"/>
                </a:cubicBezTo>
                <a:cubicBezTo>
                  <a:pt x="432019" y="1024625"/>
                  <a:pt x="425014" y="1018061"/>
                  <a:pt x="425014" y="1010768"/>
                </a:cubicBezTo>
                <a:cubicBezTo>
                  <a:pt x="425014" y="1004205"/>
                  <a:pt x="432019" y="998371"/>
                  <a:pt x="439802" y="998371"/>
                </a:cubicBezTo>
                <a:close/>
                <a:moveTo>
                  <a:pt x="368040" y="998371"/>
                </a:moveTo>
                <a:cubicBezTo>
                  <a:pt x="376061" y="998371"/>
                  <a:pt x="380438" y="1004205"/>
                  <a:pt x="380438" y="1012227"/>
                </a:cubicBezTo>
                <a:cubicBezTo>
                  <a:pt x="380438" y="1018061"/>
                  <a:pt x="376061" y="1024625"/>
                  <a:pt x="368040" y="1024625"/>
                </a:cubicBezTo>
                <a:cubicBezTo>
                  <a:pt x="360747" y="1024625"/>
                  <a:pt x="354183" y="1018061"/>
                  <a:pt x="354183" y="1012227"/>
                </a:cubicBezTo>
                <a:cubicBezTo>
                  <a:pt x="354183" y="1004205"/>
                  <a:pt x="360747" y="998371"/>
                  <a:pt x="368040" y="998371"/>
                </a:cubicBezTo>
                <a:close/>
                <a:moveTo>
                  <a:pt x="297208" y="998371"/>
                </a:moveTo>
                <a:cubicBezTo>
                  <a:pt x="303771" y="998371"/>
                  <a:pt x="309606" y="1004205"/>
                  <a:pt x="309606" y="1012227"/>
                </a:cubicBezTo>
                <a:cubicBezTo>
                  <a:pt x="309606" y="1018061"/>
                  <a:pt x="303771" y="1024625"/>
                  <a:pt x="297208" y="1024625"/>
                </a:cubicBezTo>
                <a:cubicBezTo>
                  <a:pt x="289916" y="1024625"/>
                  <a:pt x="283352" y="1018061"/>
                  <a:pt x="283352" y="1012227"/>
                </a:cubicBezTo>
                <a:cubicBezTo>
                  <a:pt x="283352" y="1004205"/>
                  <a:pt x="289916" y="998371"/>
                  <a:pt x="297208" y="998371"/>
                </a:cubicBezTo>
                <a:close/>
                <a:moveTo>
                  <a:pt x="226379" y="998371"/>
                </a:moveTo>
                <a:cubicBezTo>
                  <a:pt x="232214" y="998371"/>
                  <a:pt x="238778" y="1004205"/>
                  <a:pt x="238778" y="1012227"/>
                </a:cubicBezTo>
                <a:cubicBezTo>
                  <a:pt x="238778" y="1018061"/>
                  <a:pt x="232214" y="1024625"/>
                  <a:pt x="226379" y="1024625"/>
                </a:cubicBezTo>
                <a:cubicBezTo>
                  <a:pt x="218357" y="1024625"/>
                  <a:pt x="212523" y="1018061"/>
                  <a:pt x="212523" y="1012227"/>
                </a:cubicBezTo>
                <a:cubicBezTo>
                  <a:pt x="212523" y="1004205"/>
                  <a:pt x="218357" y="998371"/>
                  <a:pt x="226379" y="998371"/>
                </a:cubicBezTo>
                <a:close/>
                <a:moveTo>
                  <a:pt x="154085" y="998371"/>
                </a:moveTo>
                <a:cubicBezTo>
                  <a:pt x="161377" y="998371"/>
                  <a:pt x="167941" y="1004205"/>
                  <a:pt x="167941" y="1012227"/>
                </a:cubicBezTo>
                <a:cubicBezTo>
                  <a:pt x="167941" y="1018061"/>
                  <a:pt x="161377" y="1024625"/>
                  <a:pt x="154085" y="1024625"/>
                </a:cubicBezTo>
                <a:cubicBezTo>
                  <a:pt x="147521" y="1024625"/>
                  <a:pt x="141687" y="1018061"/>
                  <a:pt x="141687" y="1012227"/>
                </a:cubicBezTo>
                <a:cubicBezTo>
                  <a:pt x="141687" y="1004205"/>
                  <a:pt x="147521" y="998371"/>
                  <a:pt x="154085" y="998371"/>
                </a:cubicBezTo>
                <a:close/>
                <a:moveTo>
                  <a:pt x="83255" y="998371"/>
                </a:moveTo>
                <a:cubicBezTo>
                  <a:pt x="90548" y="998371"/>
                  <a:pt x="97111" y="1004205"/>
                  <a:pt x="97111" y="1012227"/>
                </a:cubicBezTo>
                <a:cubicBezTo>
                  <a:pt x="97111" y="1018061"/>
                  <a:pt x="90548" y="1024625"/>
                  <a:pt x="83255" y="1024625"/>
                </a:cubicBezTo>
                <a:cubicBezTo>
                  <a:pt x="76692" y="1024625"/>
                  <a:pt x="70858" y="1018061"/>
                  <a:pt x="70858" y="1012227"/>
                </a:cubicBezTo>
                <a:cubicBezTo>
                  <a:pt x="70858" y="1004205"/>
                  <a:pt x="76692" y="998371"/>
                  <a:pt x="83255" y="998371"/>
                </a:cubicBezTo>
                <a:close/>
                <a:moveTo>
                  <a:pt x="12019" y="998371"/>
                </a:moveTo>
                <a:cubicBezTo>
                  <a:pt x="20264" y="998371"/>
                  <a:pt x="26260" y="1004205"/>
                  <a:pt x="26260" y="1012227"/>
                </a:cubicBezTo>
                <a:cubicBezTo>
                  <a:pt x="26260" y="1018061"/>
                  <a:pt x="20264" y="1024625"/>
                  <a:pt x="12019" y="1024625"/>
                </a:cubicBezTo>
                <a:cubicBezTo>
                  <a:pt x="4524" y="1024625"/>
                  <a:pt x="27" y="1018061"/>
                  <a:pt x="27" y="1012227"/>
                </a:cubicBezTo>
                <a:cubicBezTo>
                  <a:pt x="27" y="1004205"/>
                  <a:pt x="4524" y="998371"/>
                  <a:pt x="12019" y="998371"/>
                </a:cubicBezTo>
                <a:close/>
                <a:moveTo>
                  <a:pt x="870603" y="927542"/>
                </a:moveTo>
                <a:cubicBezTo>
                  <a:pt x="877167" y="927542"/>
                  <a:pt x="883001" y="933376"/>
                  <a:pt x="883001" y="939939"/>
                </a:cubicBezTo>
                <a:cubicBezTo>
                  <a:pt x="883001" y="947232"/>
                  <a:pt x="877167" y="953796"/>
                  <a:pt x="870603" y="953796"/>
                </a:cubicBezTo>
                <a:cubicBezTo>
                  <a:pt x="863310" y="953796"/>
                  <a:pt x="856747" y="947232"/>
                  <a:pt x="856747" y="939939"/>
                </a:cubicBezTo>
                <a:cubicBezTo>
                  <a:pt x="856747" y="933376"/>
                  <a:pt x="863310" y="927542"/>
                  <a:pt x="870603" y="927542"/>
                </a:cubicBezTo>
                <a:close/>
                <a:moveTo>
                  <a:pt x="799773" y="927542"/>
                </a:moveTo>
                <a:cubicBezTo>
                  <a:pt x="806337" y="927542"/>
                  <a:pt x="812171" y="933376"/>
                  <a:pt x="812171" y="939939"/>
                </a:cubicBezTo>
                <a:cubicBezTo>
                  <a:pt x="812171" y="947232"/>
                  <a:pt x="806337" y="953796"/>
                  <a:pt x="799773" y="953796"/>
                </a:cubicBezTo>
                <a:cubicBezTo>
                  <a:pt x="792481" y="953796"/>
                  <a:pt x="785917" y="947232"/>
                  <a:pt x="785917" y="939939"/>
                </a:cubicBezTo>
                <a:cubicBezTo>
                  <a:pt x="785917" y="933376"/>
                  <a:pt x="792481" y="927542"/>
                  <a:pt x="799773" y="927542"/>
                </a:cubicBezTo>
                <a:close/>
                <a:moveTo>
                  <a:pt x="724112" y="927542"/>
                </a:moveTo>
                <a:cubicBezTo>
                  <a:pt x="731405" y="927542"/>
                  <a:pt x="737968" y="933376"/>
                  <a:pt x="737968" y="939939"/>
                </a:cubicBezTo>
                <a:cubicBezTo>
                  <a:pt x="737968" y="947232"/>
                  <a:pt x="731405" y="953796"/>
                  <a:pt x="724112" y="953796"/>
                </a:cubicBezTo>
                <a:cubicBezTo>
                  <a:pt x="717548" y="953796"/>
                  <a:pt x="711714" y="947232"/>
                  <a:pt x="711714" y="939939"/>
                </a:cubicBezTo>
                <a:cubicBezTo>
                  <a:pt x="711714" y="933376"/>
                  <a:pt x="717548" y="927542"/>
                  <a:pt x="724112" y="927542"/>
                </a:cubicBezTo>
                <a:close/>
                <a:moveTo>
                  <a:pt x="653281" y="927542"/>
                </a:moveTo>
                <a:cubicBezTo>
                  <a:pt x="660573" y="927542"/>
                  <a:pt x="667137" y="933376"/>
                  <a:pt x="667137" y="939939"/>
                </a:cubicBezTo>
                <a:cubicBezTo>
                  <a:pt x="667137" y="947232"/>
                  <a:pt x="660573" y="953796"/>
                  <a:pt x="653281" y="953796"/>
                </a:cubicBezTo>
                <a:cubicBezTo>
                  <a:pt x="646718" y="953796"/>
                  <a:pt x="640884" y="947232"/>
                  <a:pt x="640884" y="939939"/>
                </a:cubicBezTo>
                <a:cubicBezTo>
                  <a:pt x="640884" y="933376"/>
                  <a:pt x="645259" y="927542"/>
                  <a:pt x="653281" y="927542"/>
                </a:cubicBezTo>
                <a:close/>
                <a:moveTo>
                  <a:pt x="582453" y="927542"/>
                </a:moveTo>
                <a:cubicBezTo>
                  <a:pt x="589745" y="927542"/>
                  <a:pt x="596309" y="933376"/>
                  <a:pt x="596309" y="939939"/>
                </a:cubicBezTo>
                <a:cubicBezTo>
                  <a:pt x="596309" y="947232"/>
                  <a:pt x="589745" y="953796"/>
                  <a:pt x="582453" y="953796"/>
                </a:cubicBezTo>
                <a:cubicBezTo>
                  <a:pt x="574430" y="953796"/>
                  <a:pt x="570054" y="947232"/>
                  <a:pt x="570054" y="939939"/>
                </a:cubicBezTo>
                <a:cubicBezTo>
                  <a:pt x="570054" y="933376"/>
                  <a:pt x="574430" y="927542"/>
                  <a:pt x="582453" y="927542"/>
                </a:cubicBezTo>
                <a:close/>
                <a:moveTo>
                  <a:pt x="513642" y="927542"/>
                </a:moveTo>
                <a:cubicBezTo>
                  <a:pt x="521990" y="927542"/>
                  <a:pt x="528820" y="933376"/>
                  <a:pt x="528820" y="939939"/>
                </a:cubicBezTo>
                <a:cubicBezTo>
                  <a:pt x="528820" y="947232"/>
                  <a:pt x="521990" y="953796"/>
                  <a:pt x="513642" y="953796"/>
                </a:cubicBezTo>
                <a:cubicBezTo>
                  <a:pt x="506053" y="953796"/>
                  <a:pt x="499223" y="947232"/>
                  <a:pt x="499223" y="939939"/>
                </a:cubicBezTo>
                <a:cubicBezTo>
                  <a:pt x="499223" y="933376"/>
                  <a:pt x="506053" y="927542"/>
                  <a:pt x="513642" y="927542"/>
                </a:cubicBezTo>
                <a:close/>
                <a:moveTo>
                  <a:pt x="439809" y="927542"/>
                </a:moveTo>
                <a:cubicBezTo>
                  <a:pt x="448372" y="927542"/>
                  <a:pt x="454599" y="933376"/>
                  <a:pt x="454599" y="939939"/>
                </a:cubicBezTo>
                <a:cubicBezTo>
                  <a:pt x="454599" y="947232"/>
                  <a:pt x="448372" y="953796"/>
                  <a:pt x="439809" y="953796"/>
                </a:cubicBezTo>
                <a:cubicBezTo>
                  <a:pt x="432026" y="953796"/>
                  <a:pt x="425021" y="947232"/>
                  <a:pt x="425021" y="939939"/>
                </a:cubicBezTo>
                <a:cubicBezTo>
                  <a:pt x="425021" y="933376"/>
                  <a:pt x="432026" y="927542"/>
                  <a:pt x="439809" y="927542"/>
                </a:cubicBezTo>
                <a:close/>
                <a:moveTo>
                  <a:pt x="368046" y="927542"/>
                </a:moveTo>
                <a:cubicBezTo>
                  <a:pt x="376068" y="927542"/>
                  <a:pt x="380444" y="933376"/>
                  <a:pt x="380444" y="939939"/>
                </a:cubicBezTo>
                <a:cubicBezTo>
                  <a:pt x="380444" y="947232"/>
                  <a:pt x="376068" y="953796"/>
                  <a:pt x="368046" y="953796"/>
                </a:cubicBezTo>
                <a:cubicBezTo>
                  <a:pt x="360754" y="953796"/>
                  <a:pt x="354191" y="947232"/>
                  <a:pt x="354191" y="939939"/>
                </a:cubicBezTo>
                <a:cubicBezTo>
                  <a:pt x="354191" y="933376"/>
                  <a:pt x="360754" y="927542"/>
                  <a:pt x="368046" y="927542"/>
                </a:cubicBezTo>
                <a:close/>
                <a:moveTo>
                  <a:pt x="297214" y="927542"/>
                </a:moveTo>
                <a:cubicBezTo>
                  <a:pt x="303777" y="927542"/>
                  <a:pt x="309612" y="933376"/>
                  <a:pt x="309612" y="939939"/>
                </a:cubicBezTo>
                <a:cubicBezTo>
                  <a:pt x="309612" y="947232"/>
                  <a:pt x="303777" y="953796"/>
                  <a:pt x="297214" y="953796"/>
                </a:cubicBezTo>
                <a:cubicBezTo>
                  <a:pt x="289922" y="953796"/>
                  <a:pt x="283359" y="947232"/>
                  <a:pt x="283359" y="939939"/>
                </a:cubicBezTo>
                <a:cubicBezTo>
                  <a:pt x="283359" y="933376"/>
                  <a:pt x="289922" y="927542"/>
                  <a:pt x="297214" y="927542"/>
                </a:cubicBezTo>
                <a:close/>
                <a:moveTo>
                  <a:pt x="226386" y="927542"/>
                </a:moveTo>
                <a:cubicBezTo>
                  <a:pt x="232220" y="927542"/>
                  <a:pt x="238784" y="933376"/>
                  <a:pt x="238784" y="939939"/>
                </a:cubicBezTo>
                <a:cubicBezTo>
                  <a:pt x="238784" y="947232"/>
                  <a:pt x="232220" y="953796"/>
                  <a:pt x="226386" y="953796"/>
                </a:cubicBezTo>
                <a:cubicBezTo>
                  <a:pt x="218363" y="953796"/>
                  <a:pt x="212530" y="947232"/>
                  <a:pt x="212530" y="939939"/>
                </a:cubicBezTo>
                <a:cubicBezTo>
                  <a:pt x="212530" y="933376"/>
                  <a:pt x="218363" y="927542"/>
                  <a:pt x="226386" y="927542"/>
                </a:cubicBezTo>
                <a:close/>
                <a:moveTo>
                  <a:pt x="154091" y="927542"/>
                </a:moveTo>
                <a:cubicBezTo>
                  <a:pt x="161383" y="927542"/>
                  <a:pt x="167947" y="933376"/>
                  <a:pt x="167947" y="939939"/>
                </a:cubicBezTo>
                <a:cubicBezTo>
                  <a:pt x="167947" y="947232"/>
                  <a:pt x="161383" y="953796"/>
                  <a:pt x="154091" y="953796"/>
                </a:cubicBezTo>
                <a:cubicBezTo>
                  <a:pt x="147527" y="953796"/>
                  <a:pt x="141693" y="947232"/>
                  <a:pt x="141693" y="939939"/>
                </a:cubicBezTo>
                <a:cubicBezTo>
                  <a:pt x="141693" y="933376"/>
                  <a:pt x="147527" y="927542"/>
                  <a:pt x="154091" y="927542"/>
                </a:cubicBezTo>
                <a:close/>
                <a:moveTo>
                  <a:pt x="83261" y="927542"/>
                </a:moveTo>
                <a:cubicBezTo>
                  <a:pt x="90554" y="927542"/>
                  <a:pt x="97117" y="933376"/>
                  <a:pt x="97117" y="939939"/>
                </a:cubicBezTo>
                <a:cubicBezTo>
                  <a:pt x="97117" y="947232"/>
                  <a:pt x="90554" y="953796"/>
                  <a:pt x="83261" y="953796"/>
                </a:cubicBezTo>
                <a:cubicBezTo>
                  <a:pt x="76698" y="953796"/>
                  <a:pt x="70864" y="947232"/>
                  <a:pt x="70864" y="939939"/>
                </a:cubicBezTo>
                <a:cubicBezTo>
                  <a:pt x="70864" y="933376"/>
                  <a:pt x="76698" y="927542"/>
                  <a:pt x="83261" y="927542"/>
                </a:cubicBezTo>
                <a:close/>
                <a:moveTo>
                  <a:pt x="12025" y="927542"/>
                </a:moveTo>
                <a:cubicBezTo>
                  <a:pt x="20270" y="927542"/>
                  <a:pt x="26266" y="933376"/>
                  <a:pt x="26266" y="939939"/>
                </a:cubicBezTo>
                <a:cubicBezTo>
                  <a:pt x="26266" y="947232"/>
                  <a:pt x="20270" y="953796"/>
                  <a:pt x="12025" y="953796"/>
                </a:cubicBezTo>
                <a:cubicBezTo>
                  <a:pt x="4530" y="953796"/>
                  <a:pt x="33" y="947232"/>
                  <a:pt x="33" y="939939"/>
                </a:cubicBezTo>
                <a:cubicBezTo>
                  <a:pt x="33" y="933376"/>
                  <a:pt x="4530" y="927542"/>
                  <a:pt x="12025" y="927542"/>
                </a:cubicBezTo>
                <a:close/>
                <a:moveTo>
                  <a:pt x="6581764" y="924168"/>
                </a:moveTo>
                <a:cubicBezTo>
                  <a:pt x="6589547" y="924168"/>
                  <a:pt x="6596552" y="928543"/>
                  <a:pt x="6596552" y="936565"/>
                </a:cubicBezTo>
                <a:cubicBezTo>
                  <a:pt x="6596552" y="943858"/>
                  <a:pt x="6589547" y="950422"/>
                  <a:pt x="6581764" y="950422"/>
                </a:cubicBezTo>
                <a:cubicBezTo>
                  <a:pt x="6573202" y="950422"/>
                  <a:pt x="6566976" y="943858"/>
                  <a:pt x="6566976" y="936565"/>
                </a:cubicBezTo>
                <a:cubicBezTo>
                  <a:pt x="6566976" y="928543"/>
                  <a:pt x="6573202" y="924168"/>
                  <a:pt x="6581764" y="924168"/>
                </a:cubicBezTo>
                <a:close/>
                <a:moveTo>
                  <a:pt x="6510933" y="924168"/>
                </a:moveTo>
                <a:cubicBezTo>
                  <a:pt x="6518717" y="924168"/>
                  <a:pt x="6525722" y="928543"/>
                  <a:pt x="6525722" y="936565"/>
                </a:cubicBezTo>
                <a:cubicBezTo>
                  <a:pt x="6525722" y="943858"/>
                  <a:pt x="6518717" y="950422"/>
                  <a:pt x="6510933" y="950422"/>
                </a:cubicBezTo>
                <a:cubicBezTo>
                  <a:pt x="6502371" y="950422"/>
                  <a:pt x="6496144" y="943858"/>
                  <a:pt x="6496144" y="936565"/>
                </a:cubicBezTo>
                <a:cubicBezTo>
                  <a:pt x="6496144" y="928543"/>
                  <a:pt x="6502371" y="924168"/>
                  <a:pt x="6510933" y="924168"/>
                </a:cubicBezTo>
                <a:close/>
                <a:moveTo>
                  <a:pt x="6440492" y="924168"/>
                </a:moveTo>
                <a:cubicBezTo>
                  <a:pt x="6448081" y="924168"/>
                  <a:pt x="6454911" y="928543"/>
                  <a:pt x="6454911" y="936565"/>
                </a:cubicBezTo>
                <a:cubicBezTo>
                  <a:pt x="6454911" y="943858"/>
                  <a:pt x="6448081" y="950422"/>
                  <a:pt x="6440492" y="950422"/>
                </a:cubicBezTo>
                <a:cubicBezTo>
                  <a:pt x="6432145" y="950422"/>
                  <a:pt x="6425315" y="943858"/>
                  <a:pt x="6425315" y="936565"/>
                </a:cubicBezTo>
                <a:cubicBezTo>
                  <a:pt x="6425315" y="928543"/>
                  <a:pt x="6432145" y="924168"/>
                  <a:pt x="6440492" y="924168"/>
                </a:cubicBezTo>
                <a:close/>
                <a:moveTo>
                  <a:pt x="6368340" y="924168"/>
                </a:moveTo>
                <a:cubicBezTo>
                  <a:pt x="6376362" y="924168"/>
                  <a:pt x="6380737" y="928543"/>
                  <a:pt x="6380737" y="936565"/>
                </a:cubicBezTo>
                <a:cubicBezTo>
                  <a:pt x="6380737" y="943858"/>
                  <a:pt x="6376362" y="950422"/>
                  <a:pt x="6368340" y="950422"/>
                </a:cubicBezTo>
                <a:cubicBezTo>
                  <a:pt x="6361047" y="950422"/>
                  <a:pt x="6354484" y="943858"/>
                  <a:pt x="6354484" y="936565"/>
                </a:cubicBezTo>
                <a:cubicBezTo>
                  <a:pt x="6354484" y="928543"/>
                  <a:pt x="6361047" y="924168"/>
                  <a:pt x="6368340" y="924168"/>
                </a:cubicBezTo>
                <a:close/>
                <a:moveTo>
                  <a:pt x="6297511" y="924168"/>
                </a:moveTo>
                <a:cubicBezTo>
                  <a:pt x="6304074" y="924168"/>
                  <a:pt x="6309908" y="928543"/>
                  <a:pt x="6309908" y="936565"/>
                </a:cubicBezTo>
                <a:cubicBezTo>
                  <a:pt x="6309908" y="943858"/>
                  <a:pt x="6304074" y="950422"/>
                  <a:pt x="6297511" y="950422"/>
                </a:cubicBezTo>
                <a:cubicBezTo>
                  <a:pt x="6290218" y="950422"/>
                  <a:pt x="6283655" y="943858"/>
                  <a:pt x="6283655" y="936565"/>
                </a:cubicBezTo>
                <a:cubicBezTo>
                  <a:pt x="6283655" y="928543"/>
                  <a:pt x="6290218" y="924168"/>
                  <a:pt x="6297511" y="924168"/>
                </a:cubicBezTo>
                <a:close/>
                <a:moveTo>
                  <a:pt x="6226679" y="924168"/>
                </a:moveTo>
                <a:cubicBezTo>
                  <a:pt x="6233242" y="924168"/>
                  <a:pt x="6239076" y="928543"/>
                  <a:pt x="6239076" y="936565"/>
                </a:cubicBezTo>
                <a:cubicBezTo>
                  <a:pt x="6239076" y="943858"/>
                  <a:pt x="6233242" y="950422"/>
                  <a:pt x="6226679" y="950422"/>
                </a:cubicBezTo>
                <a:cubicBezTo>
                  <a:pt x="6219386" y="950422"/>
                  <a:pt x="6212823" y="943858"/>
                  <a:pt x="6212823" y="936565"/>
                </a:cubicBezTo>
                <a:cubicBezTo>
                  <a:pt x="6212823" y="928543"/>
                  <a:pt x="6219386" y="924168"/>
                  <a:pt x="6226679" y="924168"/>
                </a:cubicBezTo>
                <a:close/>
                <a:moveTo>
                  <a:pt x="6154391" y="924168"/>
                </a:moveTo>
                <a:cubicBezTo>
                  <a:pt x="6161684" y="924168"/>
                  <a:pt x="6168247" y="928543"/>
                  <a:pt x="6168247" y="936565"/>
                </a:cubicBezTo>
                <a:cubicBezTo>
                  <a:pt x="6168247" y="943858"/>
                  <a:pt x="6161684" y="950422"/>
                  <a:pt x="6154391" y="950422"/>
                </a:cubicBezTo>
                <a:cubicBezTo>
                  <a:pt x="6147828" y="950422"/>
                  <a:pt x="6141994" y="943858"/>
                  <a:pt x="6141994" y="936565"/>
                </a:cubicBezTo>
                <a:cubicBezTo>
                  <a:pt x="6141994" y="928543"/>
                  <a:pt x="6147828" y="924168"/>
                  <a:pt x="6154391" y="924168"/>
                </a:cubicBezTo>
                <a:close/>
                <a:moveTo>
                  <a:pt x="6083559" y="924168"/>
                </a:moveTo>
                <a:cubicBezTo>
                  <a:pt x="6090852" y="924168"/>
                  <a:pt x="6097415" y="930002"/>
                  <a:pt x="6097415" y="936565"/>
                </a:cubicBezTo>
                <a:cubicBezTo>
                  <a:pt x="6097415" y="943858"/>
                  <a:pt x="6090852" y="950422"/>
                  <a:pt x="6083559" y="950422"/>
                </a:cubicBezTo>
                <a:cubicBezTo>
                  <a:pt x="6076996" y="950422"/>
                  <a:pt x="6071162" y="943858"/>
                  <a:pt x="6071162" y="936565"/>
                </a:cubicBezTo>
                <a:cubicBezTo>
                  <a:pt x="6071162" y="930002"/>
                  <a:pt x="6076996" y="924168"/>
                  <a:pt x="6083559" y="924168"/>
                </a:cubicBezTo>
                <a:close/>
                <a:moveTo>
                  <a:pt x="6011748" y="924168"/>
                </a:moveTo>
                <a:cubicBezTo>
                  <a:pt x="6019532" y="924168"/>
                  <a:pt x="6026537" y="930002"/>
                  <a:pt x="6026537" y="936565"/>
                </a:cubicBezTo>
                <a:cubicBezTo>
                  <a:pt x="6026537" y="943858"/>
                  <a:pt x="6019532" y="950422"/>
                  <a:pt x="6011748" y="950422"/>
                </a:cubicBezTo>
                <a:cubicBezTo>
                  <a:pt x="6003186" y="950422"/>
                  <a:pt x="5998516" y="943858"/>
                  <a:pt x="5996959" y="936565"/>
                </a:cubicBezTo>
                <a:cubicBezTo>
                  <a:pt x="5996959" y="930002"/>
                  <a:pt x="6003186" y="924168"/>
                  <a:pt x="6011748" y="924168"/>
                </a:cubicBezTo>
                <a:close/>
                <a:moveTo>
                  <a:pt x="5940548" y="924168"/>
                </a:moveTo>
                <a:cubicBezTo>
                  <a:pt x="5948896" y="924168"/>
                  <a:pt x="5955726" y="930002"/>
                  <a:pt x="5955726" y="936565"/>
                </a:cubicBezTo>
                <a:cubicBezTo>
                  <a:pt x="5955726" y="943858"/>
                  <a:pt x="5948896" y="950422"/>
                  <a:pt x="5940548" y="950422"/>
                </a:cubicBezTo>
                <a:cubicBezTo>
                  <a:pt x="5932960" y="950422"/>
                  <a:pt x="5926130" y="943858"/>
                  <a:pt x="5926130" y="936565"/>
                </a:cubicBezTo>
                <a:cubicBezTo>
                  <a:pt x="5926130" y="930002"/>
                  <a:pt x="5932960" y="924168"/>
                  <a:pt x="5940548" y="924168"/>
                </a:cubicBezTo>
                <a:close/>
                <a:moveTo>
                  <a:pt x="5870088" y="924168"/>
                </a:moveTo>
                <a:cubicBezTo>
                  <a:pt x="5878650" y="924168"/>
                  <a:pt x="5884877" y="930002"/>
                  <a:pt x="5884877" y="936565"/>
                </a:cubicBezTo>
                <a:cubicBezTo>
                  <a:pt x="5884877" y="943858"/>
                  <a:pt x="5878650" y="950422"/>
                  <a:pt x="5870088" y="950422"/>
                </a:cubicBezTo>
                <a:cubicBezTo>
                  <a:pt x="5862304" y="950422"/>
                  <a:pt x="5855299" y="943858"/>
                  <a:pt x="5855299" y="936565"/>
                </a:cubicBezTo>
                <a:cubicBezTo>
                  <a:pt x="5855299" y="930002"/>
                  <a:pt x="5862304" y="924168"/>
                  <a:pt x="5870088" y="924168"/>
                </a:cubicBezTo>
                <a:close/>
                <a:moveTo>
                  <a:pt x="5798325" y="924168"/>
                </a:moveTo>
                <a:cubicBezTo>
                  <a:pt x="5806347" y="924168"/>
                  <a:pt x="5810722" y="930002"/>
                  <a:pt x="5810722" y="936565"/>
                </a:cubicBezTo>
                <a:cubicBezTo>
                  <a:pt x="5810722" y="943858"/>
                  <a:pt x="5806347" y="950422"/>
                  <a:pt x="5798325" y="950422"/>
                </a:cubicBezTo>
                <a:cubicBezTo>
                  <a:pt x="5791032" y="950422"/>
                  <a:pt x="5784469" y="943858"/>
                  <a:pt x="5784469" y="936565"/>
                </a:cubicBezTo>
                <a:cubicBezTo>
                  <a:pt x="5784469" y="930002"/>
                  <a:pt x="5791032" y="924168"/>
                  <a:pt x="5798325" y="924168"/>
                </a:cubicBezTo>
                <a:close/>
                <a:moveTo>
                  <a:pt x="5724122" y="924168"/>
                </a:moveTo>
                <a:cubicBezTo>
                  <a:pt x="5730685" y="924168"/>
                  <a:pt x="5736519" y="930002"/>
                  <a:pt x="5736519" y="936565"/>
                </a:cubicBezTo>
                <a:cubicBezTo>
                  <a:pt x="5736519" y="943858"/>
                  <a:pt x="5730685" y="950422"/>
                  <a:pt x="5724122" y="950422"/>
                </a:cubicBezTo>
                <a:cubicBezTo>
                  <a:pt x="5716100" y="950422"/>
                  <a:pt x="5710266" y="943858"/>
                  <a:pt x="5710266" y="936565"/>
                </a:cubicBezTo>
                <a:cubicBezTo>
                  <a:pt x="5710266" y="930002"/>
                  <a:pt x="5716100" y="924168"/>
                  <a:pt x="5724122" y="924168"/>
                </a:cubicBezTo>
                <a:close/>
                <a:moveTo>
                  <a:pt x="5653291" y="924168"/>
                </a:moveTo>
                <a:cubicBezTo>
                  <a:pt x="5659125" y="924168"/>
                  <a:pt x="5665688" y="930002"/>
                  <a:pt x="5665688" y="936565"/>
                </a:cubicBezTo>
                <a:cubicBezTo>
                  <a:pt x="5665688" y="943858"/>
                  <a:pt x="5659125" y="950422"/>
                  <a:pt x="5653291" y="950422"/>
                </a:cubicBezTo>
                <a:cubicBezTo>
                  <a:pt x="5645269" y="950422"/>
                  <a:pt x="5639435" y="943858"/>
                  <a:pt x="5639435" y="936565"/>
                </a:cubicBezTo>
                <a:cubicBezTo>
                  <a:pt x="5639435" y="930002"/>
                  <a:pt x="5645269" y="924168"/>
                  <a:pt x="5653291" y="924168"/>
                </a:cubicBezTo>
                <a:close/>
                <a:moveTo>
                  <a:pt x="5581002" y="924168"/>
                </a:moveTo>
                <a:cubicBezTo>
                  <a:pt x="5588295" y="924168"/>
                  <a:pt x="5594858" y="930002"/>
                  <a:pt x="5594858" y="936565"/>
                </a:cubicBezTo>
                <a:cubicBezTo>
                  <a:pt x="5594858" y="943858"/>
                  <a:pt x="5588295" y="950422"/>
                  <a:pt x="5581002" y="950422"/>
                </a:cubicBezTo>
                <a:cubicBezTo>
                  <a:pt x="5574439" y="950422"/>
                  <a:pt x="5568605" y="943858"/>
                  <a:pt x="5568605" y="936565"/>
                </a:cubicBezTo>
                <a:cubicBezTo>
                  <a:pt x="5568605" y="930002"/>
                  <a:pt x="5574439" y="924168"/>
                  <a:pt x="5581002" y="924168"/>
                </a:cubicBezTo>
                <a:close/>
                <a:moveTo>
                  <a:pt x="5510171" y="924168"/>
                </a:moveTo>
                <a:cubicBezTo>
                  <a:pt x="5517464" y="924168"/>
                  <a:pt x="5524027" y="930002"/>
                  <a:pt x="5524027" y="936565"/>
                </a:cubicBezTo>
                <a:cubicBezTo>
                  <a:pt x="5524027" y="943858"/>
                  <a:pt x="5517464" y="950422"/>
                  <a:pt x="5510171" y="950422"/>
                </a:cubicBezTo>
                <a:cubicBezTo>
                  <a:pt x="5503608" y="950422"/>
                  <a:pt x="5497774" y="943858"/>
                  <a:pt x="5497774" y="936565"/>
                </a:cubicBezTo>
                <a:cubicBezTo>
                  <a:pt x="5497774" y="930002"/>
                  <a:pt x="5503608" y="924168"/>
                  <a:pt x="5510171" y="924168"/>
                </a:cubicBezTo>
                <a:close/>
                <a:moveTo>
                  <a:pt x="5438937" y="924168"/>
                </a:moveTo>
                <a:cubicBezTo>
                  <a:pt x="5447182" y="924168"/>
                  <a:pt x="5453178" y="930002"/>
                  <a:pt x="5453178" y="936565"/>
                </a:cubicBezTo>
                <a:cubicBezTo>
                  <a:pt x="5453178" y="943858"/>
                  <a:pt x="5447182" y="950422"/>
                  <a:pt x="5438937" y="950422"/>
                </a:cubicBezTo>
                <a:cubicBezTo>
                  <a:pt x="5431442" y="950422"/>
                  <a:pt x="5426945" y="943858"/>
                  <a:pt x="5426945" y="936565"/>
                </a:cubicBezTo>
                <a:cubicBezTo>
                  <a:pt x="5426945" y="930002"/>
                  <a:pt x="5431442" y="924168"/>
                  <a:pt x="5438937" y="924168"/>
                </a:cubicBezTo>
                <a:close/>
                <a:moveTo>
                  <a:pt x="5367530" y="924168"/>
                </a:moveTo>
                <a:cubicBezTo>
                  <a:pt x="5376092" y="924168"/>
                  <a:pt x="5382318" y="930002"/>
                  <a:pt x="5382318" y="936565"/>
                </a:cubicBezTo>
                <a:cubicBezTo>
                  <a:pt x="5382318" y="943858"/>
                  <a:pt x="5376092" y="950422"/>
                  <a:pt x="5367530" y="950422"/>
                </a:cubicBezTo>
                <a:cubicBezTo>
                  <a:pt x="5359747" y="950422"/>
                  <a:pt x="5352742" y="943858"/>
                  <a:pt x="5352742" y="936565"/>
                </a:cubicBezTo>
                <a:cubicBezTo>
                  <a:pt x="5352742" y="930002"/>
                  <a:pt x="5359747" y="924168"/>
                  <a:pt x="5367530" y="924168"/>
                </a:cubicBezTo>
                <a:close/>
                <a:moveTo>
                  <a:pt x="5296699" y="924168"/>
                </a:moveTo>
                <a:cubicBezTo>
                  <a:pt x="5305261" y="924168"/>
                  <a:pt x="5311488" y="930002"/>
                  <a:pt x="5311488" y="936565"/>
                </a:cubicBezTo>
                <a:cubicBezTo>
                  <a:pt x="5311488" y="943858"/>
                  <a:pt x="5305261" y="950422"/>
                  <a:pt x="5296699" y="950422"/>
                </a:cubicBezTo>
                <a:cubicBezTo>
                  <a:pt x="5288915" y="950422"/>
                  <a:pt x="5281910" y="943858"/>
                  <a:pt x="5281910" y="936565"/>
                </a:cubicBezTo>
                <a:cubicBezTo>
                  <a:pt x="5281910" y="930002"/>
                  <a:pt x="5288915" y="924168"/>
                  <a:pt x="5296699" y="924168"/>
                </a:cubicBezTo>
                <a:close/>
                <a:moveTo>
                  <a:pt x="5225869" y="924168"/>
                </a:moveTo>
                <a:cubicBezTo>
                  <a:pt x="5234431" y="924168"/>
                  <a:pt x="5240657" y="930002"/>
                  <a:pt x="5240657" y="936565"/>
                </a:cubicBezTo>
                <a:cubicBezTo>
                  <a:pt x="5240657" y="943858"/>
                  <a:pt x="5234431" y="950422"/>
                  <a:pt x="5225869" y="950422"/>
                </a:cubicBezTo>
                <a:cubicBezTo>
                  <a:pt x="5217307" y="950422"/>
                  <a:pt x="5211081" y="943858"/>
                  <a:pt x="5211081" y="936565"/>
                </a:cubicBezTo>
                <a:cubicBezTo>
                  <a:pt x="5211081" y="930002"/>
                  <a:pt x="5217307" y="924168"/>
                  <a:pt x="5225869" y="924168"/>
                </a:cubicBezTo>
                <a:close/>
                <a:moveTo>
                  <a:pt x="5154105" y="924168"/>
                </a:moveTo>
                <a:cubicBezTo>
                  <a:pt x="5162127" y="924168"/>
                  <a:pt x="5166502" y="930002"/>
                  <a:pt x="5166502" y="936565"/>
                </a:cubicBezTo>
                <a:cubicBezTo>
                  <a:pt x="5166502" y="943858"/>
                  <a:pt x="5162127" y="950422"/>
                  <a:pt x="5154105" y="950422"/>
                </a:cubicBezTo>
                <a:cubicBezTo>
                  <a:pt x="5146083" y="950422"/>
                  <a:pt x="5140249" y="943858"/>
                  <a:pt x="5140249" y="936565"/>
                </a:cubicBezTo>
                <a:cubicBezTo>
                  <a:pt x="5140249" y="930002"/>
                  <a:pt x="5146083" y="924168"/>
                  <a:pt x="5154105" y="924168"/>
                </a:cubicBezTo>
                <a:close/>
                <a:moveTo>
                  <a:pt x="5083276" y="924168"/>
                </a:moveTo>
                <a:cubicBezTo>
                  <a:pt x="5089110" y="924168"/>
                  <a:pt x="5095673" y="930002"/>
                  <a:pt x="5095673" y="936565"/>
                </a:cubicBezTo>
                <a:cubicBezTo>
                  <a:pt x="5095673" y="943858"/>
                  <a:pt x="5089110" y="950422"/>
                  <a:pt x="5083276" y="950422"/>
                </a:cubicBezTo>
                <a:cubicBezTo>
                  <a:pt x="5075254" y="950422"/>
                  <a:pt x="5069420" y="943858"/>
                  <a:pt x="5069420" y="936565"/>
                </a:cubicBezTo>
                <a:cubicBezTo>
                  <a:pt x="5069420" y="930002"/>
                  <a:pt x="5075254" y="924168"/>
                  <a:pt x="5083276" y="924168"/>
                </a:cubicBezTo>
                <a:close/>
                <a:moveTo>
                  <a:pt x="5012445" y="924168"/>
                </a:moveTo>
                <a:cubicBezTo>
                  <a:pt x="5018279" y="924168"/>
                  <a:pt x="5024842" y="930002"/>
                  <a:pt x="5024842" y="936565"/>
                </a:cubicBezTo>
                <a:cubicBezTo>
                  <a:pt x="5024842" y="943858"/>
                  <a:pt x="5018279" y="950422"/>
                  <a:pt x="5012445" y="950422"/>
                </a:cubicBezTo>
                <a:cubicBezTo>
                  <a:pt x="5004423" y="950422"/>
                  <a:pt x="4998589" y="943858"/>
                  <a:pt x="4998589" y="938024"/>
                </a:cubicBezTo>
                <a:cubicBezTo>
                  <a:pt x="4998589" y="930002"/>
                  <a:pt x="5004423" y="924168"/>
                  <a:pt x="5012445" y="924168"/>
                </a:cubicBezTo>
                <a:close/>
                <a:moveTo>
                  <a:pt x="4940157" y="924168"/>
                </a:moveTo>
                <a:cubicBezTo>
                  <a:pt x="4948179" y="924168"/>
                  <a:pt x="4954013" y="930002"/>
                  <a:pt x="4954013" y="938024"/>
                </a:cubicBezTo>
                <a:cubicBezTo>
                  <a:pt x="4954013" y="943858"/>
                  <a:pt x="4948179" y="950422"/>
                  <a:pt x="4940157" y="950422"/>
                </a:cubicBezTo>
                <a:cubicBezTo>
                  <a:pt x="4934323" y="950422"/>
                  <a:pt x="4927760" y="943858"/>
                  <a:pt x="4927760" y="938024"/>
                </a:cubicBezTo>
                <a:cubicBezTo>
                  <a:pt x="4927760" y="930002"/>
                  <a:pt x="4934323" y="924168"/>
                  <a:pt x="4940157" y="924168"/>
                </a:cubicBezTo>
                <a:close/>
                <a:moveTo>
                  <a:pt x="4865953" y="924168"/>
                </a:moveTo>
                <a:cubicBezTo>
                  <a:pt x="4873975" y="924168"/>
                  <a:pt x="4879809" y="930002"/>
                  <a:pt x="4879809" y="938024"/>
                </a:cubicBezTo>
                <a:cubicBezTo>
                  <a:pt x="4879809" y="943858"/>
                  <a:pt x="4873975" y="950422"/>
                  <a:pt x="4865953" y="950422"/>
                </a:cubicBezTo>
                <a:cubicBezTo>
                  <a:pt x="4860119" y="950422"/>
                  <a:pt x="4853556" y="943858"/>
                  <a:pt x="4853556" y="938024"/>
                </a:cubicBezTo>
                <a:cubicBezTo>
                  <a:pt x="4853556" y="930002"/>
                  <a:pt x="4858661" y="924168"/>
                  <a:pt x="4865953" y="924168"/>
                </a:cubicBezTo>
                <a:close/>
                <a:moveTo>
                  <a:pt x="4797514" y="924168"/>
                </a:moveTo>
                <a:cubicBezTo>
                  <a:pt x="4806076" y="924168"/>
                  <a:pt x="4812303" y="930002"/>
                  <a:pt x="4812303" y="938024"/>
                </a:cubicBezTo>
                <a:cubicBezTo>
                  <a:pt x="4812303" y="943858"/>
                  <a:pt x="4806076" y="950422"/>
                  <a:pt x="4797514" y="950422"/>
                </a:cubicBezTo>
                <a:cubicBezTo>
                  <a:pt x="4789730" y="950422"/>
                  <a:pt x="4782725" y="943858"/>
                  <a:pt x="4782725" y="938024"/>
                </a:cubicBezTo>
                <a:cubicBezTo>
                  <a:pt x="4782725" y="930002"/>
                  <a:pt x="4789730" y="924168"/>
                  <a:pt x="4797514" y="924168"/>
                </a:cubicBezTo>
                <a:close/>
                <a:moveTo>
                  <a:pt x="4726684" y="924168"/>
                </a:moveTo>
                <a:cubicBezTo>
                  <a:pt x="4735246" y="924168"/>
                  <a:pt x="4741472" y="930002"/>
                  <a:pt x="4741472" y="938024"/>
                </a:cubicBezTo>
                <a:cubicBezTo>
                  <a:pt x="4741472" y="943858"/>
                  <a:pt x="4735246" y="950422"/>
                  <a:pt x="4726684" y="950422"/>
                </a:cubicBezTo>
                <a:cubicBezTo>
                  <a:pt x="4718122" y="950422"/>
                  <a:pt x="4711896" y="943858"/>
                  <a:pt x="4711896" y="938024"/>
                </a:cubicBezTo>
                <a:cubicBezTo>
                  <a:pt x="4711896" y="930002"/>
                  <a:pt x="4718122" y="924168"/>
                  <a:pt x="4726684" y="924168"/>
                </a:cubicBezTo>
                <a:close/>
                <a:moveTo>
                  <a:pt x="4655853" y="924168"/>
                </a:moveTo>
                <a:cubicBezTo>
                  <a:pt x="4663637" y="924168"/>
                  <a:pt x="4670642" y="930002"/>
                  <a:pt x="4670642" y="938024"/>
                </a:cubicBezTo>
                <a:cubicBezTo>
                  <a:pt x="4670642" y="943858"/>
                  <a:pt x="4663637" y="950422"/>
                  <a:pt x="4655853" y="950422"/>
                </a:cubicBezTo>
                <a:cubicBezTo>
                  <a:pt x="4647291" y="950422"/>
                  <a:pt x="4641064" y="943858"/>
                  <a:pt x="4641064" y="938024"/>
                </a:cubicBezTo>
                <a:cubicBezTo>
                  <a:pt x="4641064" y="930002"/>
                  <a:pt x="4647291" y="924168"/>
                  <a:pt x="4655853" y="924168"/>
                </a:cubicBezTo>
                <a:close/>
                <a:moveTo>
                  <a:pt x="4584091" y="924168"/>
                </a:moveTo>
                <a:cubicBezTo>
                  <a:pt x="4591384" y="924168"/>
                  <a:pt x="4596488" y="930002"/>
                  <a:pt x="4596488" y="938024"/>
                </a:cubicBezTo>
                <a:cubicBezTo>
                  <a:pt x="4596488" y="943858"/>
                  <a:pt x="4591384" y="950422"/>
                  <a:pt x="4584091" y="950422"/>
                </a:cubicBezTo>
                <a:cubicBezTo>
                  <a:pt x="4576069" y="950422"/>
                  <a:pt x="4570235" y="943858"/>
                  <a:pt x="4570235" y="938024"/>
                </a:cubicBezTo>
                <a:cubicBezTo>
                  <a:pt x="4570235" y="930002"/>
                  <a:pt x="4576069" y="924168"/>
                  <a:pt x="4584091" y="924168"/>
                </a:cubicBezTo>
                <a:close/>
                <a:moveTo>
                  <a:pt x="4513260" y="924168"/>
                </a:moveTo>
                <a:cubicBezTo>
                  <a:pt x="4519094" y="924168"/>
                  <a:pt x="4525657" y="930002"/>
                  <a:pt x="4525657" y="938024"/>
                </a:cubicBezTo>
                <a:cubicBezTo>
                  <a:pt x="4525657" y="943858"/>
                  <a:pt x="4519094" y="950422"/>
                  <a:pt x="4513260" y="950422"/>
                </a:cubicBezTo>
                <a:cubicBezTo>
                  <a:pt x="4505238" y="950422"/>
                  <a:pt x="4499404" y="943858"/>
                  <a:pt x="4499404" y="938024"/>
                </a:cubicBezTo>
                <a:cubicBezTo>
                  <a:pt x="4499404" y="930002"/>
                  <a:pt x="4505238" y="924168"/>
                  <a:pt x="4513260" y="924168"/>
                </a:cubicBezTo>
                <a:close/>
                <a:moveTo>
                  <a:pt x="4439056" y="924168"/>
                </a:moveTo>
                <a:cubicBezTo>
                  <a:pt x="4445619" y="924168"/>
                  <a:pt x="4451453" y="930002"/>
                  <a:pt x="4451453" y="938024"/>
                </a:cubicBezTo>
                <a:cubicBezTo>
                  <a:pt x="4451453" y="943858"/>
                  <a:pt x="4445619" y="950422"/>
                  <a:pt x="4439056" y="950422"/>
                </a:cubicBezTo>
                <a:cubicBezTo>
                  <a:pt x="4431763" y="950422"/>
                  <a:pt x="4425200" y="943858"/>
                  <a:pt x="4425200" y="938024"/>
                </a:cubicBezTo>
                <a:cubicBezTo>
                  <a:pt x="4425200" y="930002"/>
                  <a:pt x="4431763" y="924168"/>
                  <a:pt x="4439056" y="924168"/>
                </a:cubicBezTo>
                <a:close/>
                <a:moveTo>
                  <a:pt x="4366768" y="924168"/>
                </a:moveTo>
                <a:cubicBezTo>
                  <a:pt x="4374790" y="924168"/>
                  <a:pt x="4380624" y="930002"/>
                  <a:pt x="4380624" y="938024"/>
                </a:cubicBezTo>
                <a:cubicBezTo>
                  <a:pt x="4380624" y="943858"/>
                  <a:pt x="4374790" y="950422"/>
                  <a:pt x="4366768" y="950422"/>
                </a:cubicBezTo>
                <a:cubicBezTo>
                  <a:pt x="4360934" y="950422"/>
                  <a:pt x="4354371" y="943858"/>
                  <a:pt x="4354371" y="938024"/>
                </a:cubicBezTo>
                <a:cubicBezTo>
                  <a:pt x="4354371" y="930002"/>
                  <a:pt x="4360934" y="924168"/>
                  <a:pt x="4366768" y="924168"/>
                </a:cubicBezTo>
                <a:close/>
                <a:moveTo>
                  <a:pt x="4295937" y="924168"/>
                </a:moveTo>
                <a:cubicBezTo>
                  <a:pt x="4303959" y="924168"/>
                  <a:pt x="4309793" y="930002"/>
                  <a:pt x="4309793" y="938024"/>
                </a:cubicBezTo>
                <a:cubicBezTo>
                  <a:pt x="4309793" y="943858"/>
                  <a:pt x="4303959" y="950422"/>
                  <a:pt x="4295937" y="950422"/>
                </a:cubicBezTo>
                <a:cubicBezTo>
                  <a:pt x="4290103" y="950422"/>
                  <a:pt x="4283540" y="943858"/>
                  <a:pt x="4283540" y="938024"/>
                </a:cubicBezTo>
                <a:cubicBezTo>
                  <a:pt x="4283540" y="930002"/>
                  <a:pt x="4290103" y="924168"/>
                  <a:pt x="4295937" y="924168"/>
                </a:cubicBezTo>
                <a:close/>
                <a:moveTo>
                  <a:pt x="4225107" y="924168"/>
                </a:moveTo>
                <a:cubicBezTo>
                  <a:pt x="4233129" y="924168"/>
                  <a:pt x="4238963" y="930002"/>
                  <a:pt x="4238963" y="938024"/>
                </a:cubicBezTo>
                <a:cubicBezTo>
                  <a:pt x="4238963" y="943858"/>
                  <a:pt x="4233129" y="950422"/>
                  <a:pt x="4225107" y="950422"/>
                </a:cubicBezTo>
                <a:cubicBezTo>
                  <a:pt x="4217085" y="950422"/>
                  <a:pt x="4212710" y="943858"/>
                  <a:pt x="4212710" y="938024"/>
                </a:cubicBezTo>
                <a:cubicBezTo>
                  <a:pt x="4212710" y="930002"/>
                  <a:pt x="4217085" y="924168"/>
                  <a:pt x="4225107" y="924168"/>
                </a:cubicBezTo>
                <a:close/>
                <a:moveTo>
                  <a:pt x="4153295" y="924168"/>
                </a:moveTo>
                <a:cubicBezTo>
                  <a:pt x="4161078" y="924168"/>
                  <a:pt x="4168083" y="930002"/>
                  <a:pt x="4168083" y="938024"/>
                </a:cubicBezTo>
                <a:cubicBezTo>
                  <a:pt x="4168083" y="943858"/>
                  <a:pt x="4161078" y="950422"/>
                  <a:pt x="4153295" y="950422"/>
                </a:cubicBezTo>
                <a:cubicBezTo>
                  <a:pt x="4144733" y="950422"/>
                  <a:pt x="4138507" y="943858"/>
                  <a:pt x="4138507" y="938024"/>
                </a:cubicBezTo>
                <a:cubicBezTo>
                  <a:pt x="4138507" y="930002"/>
                  <a:pt x="4144733" y="924168"/>
                  <a:pt x="4153295" y="924168"/>
                </a:cubicBezTo>
                <a:close/>
                <a:moveTo>
                  <a:pt x="4082465" y="924168"/>
                </a:moveTo>
                <a:cubicBezTo>
                  <a:pt x="4090249" y="924168"/>
                  <a:pt x="4097254" y="930002"/>
                  <a:pt x="4097254" y="938024"/>
                </a:cubicBezTo>
                <a:cubicBezTo>
                  <a:pt x="4097254" y="943858"/>
                  <a:pt x="4090249" y="950422"/>
                  <a:pt x="4082465" y="950422"/>
                </a:cubicBezTo>
                <a:cubicBezTo>
                  <a:pt x="4073903" y="950422"/>
                  <a:pt x="4067676" y="943858"/>
                  <a:pt x="4067676" y="938024"/>
                </a:cubicBezTo>
                <a:cubicBezTo>
                  <a:pt x="4067676" y="930002"/>
                  <a:pt x="4073903" y="924168"/>
                  <a:pt x="4082465" y="924168"/>
                </a:cubicBezTo>
                <a:close/>
                <a:moveTo>
                  <a:pt x="4011635" y="924168"/>
                </a:moveTo>
                <a:cubicBezTo>
                  <a:pt x="4019418" y="924168"/>
                  <a:pt x="4026423" y="930002"/>
                  <a:pt x="4026423" y="938024"/>
                </a:cubicBezTo>
                <a:cubicBezTo>
                  <a:pt x="4026423" y="943858"/>
                  <a:pt x="4019418" y="950422"/>
                  <a:pt x="4011635" y="950422"/>
                </a:cubicBezTo>
                <a:cubicBezTo>
                  <a:pt x="4003073" y="950422"/>
                  <a:pt x="3996847" y="943858"/>
                  <a:pt x="3996847" y="938024"/>
                </a:cubicBezTo>
                <a:cubicBezTo>
                  <a:pt x="3996847" y="930002"/>
                  <a:pt x="4003073" y="924168"/>
                  <a:pt x="4011635" y="924168"/>
                </a:cubicBezTo>
                <a:close/>
                <a:moveTo>
                  <a:pt x="3939871" y="924168"/>
                </a:moveTo>
                <a:cubicBezTo>
                  <a:pt x="3947893" y="924168"/>
                  <a:pt x="3952268" y="930002"/>
                  <a:pt x="3952268" y="938024"/>
                </a:cubicBezTo>
                <a:cubicBezTo>
                  <a:pt x="3952268" y="945317"/>
                  <a:pt x="3947893" y="950422"/>
                  <a:pt x="3939871" y="950422"/>
                </a:cubicBezTo>
                <a:cubicBezTo>
                  <a:pt x="3932578" y="950422"/>
                  <a:pt x="3926015" y="945317"/>
                  <a:pt x="3926015" y="938024"/>
                </a:cubicBezTo>
                <a:cubicBezTo>
                  <a:pt x="3926015" y="930002"/>
                  <a:pt x="3932578" y="924168"/>
                  <a:pt x="3939871" y="924168"/>
                </a:cubicBezTo>
                <a:close/>
                <a:moveTo>
                  <a:pt x="3869042" y="924168"/>
                </a:moveTo>
                <a:cubicBezTo>
                  <a:pt x="3875605" y="924168"/>
                  <a:pt x="3881439" y="930002"/>
                  <a:pt x="3881439" y="938024"/>
                </a:cubicBezTo>
                <a:cubicBezTo>
                  <a:pt x="3881439" y="945317"/>
                  <a:pt x="3875605" y="950422"/>
                  <a:pt x="3869042" y="950422"/>
                </a:cubicBezTo>
                <a:cubicBezTo>
                  <a:pt x="3861749" y="950422"/>
                  <a:pt x="3855186" y="945317"/>
                  <a:pt x="3855186" y="938024"/>
                </a:cubicBezTo>
                <a:cubicBezTo>
                  <a:pt x="3855186" y="930002"/>
                  <a:pt x="3861749" y="924168"/>
                  <a:pt x="3869042" y="924168"/>
                </a:cubicBezTo>
                <a:close/>
                <a:moveTo>
                  <a:pt x="3798211" y="924168"/>
                </a:moveTo>
                <a:cubicBezTo>
                  <a:pt x="3804774" y="924168"/>
                  <a:pt x="3810608" y="930002"/>
                  <a:pt x="3810608" y="938024"/>
                </a:cubicBezTo>
                <a:cubicBezTo>
                  <a:pt x="3810608" y="945317"/>
                  <a:pt x="3804774" y="950422"/>
                  <a:pt x="3798211" y="950422"/>
                </a:cubicBezTo>
                <a:cubicBezTo>
                  <a:pt x="3790918" y="950422"/>
                  <a:pt x="3784355" y="945317"/>
                  <a:pt x="3784355" y="938024"/>
                </a:cubicBezTo>
                <a:cubicBezTo>
                  <a:pt x="3784355" y="930002"/>
                  <a:pt x="3790918" y="924168"/>
                  <a:pt x="3798211" y="924168"/>
                </a:cubicBezTo>
                <a:close/>
                <a:moveTo>
                  <a:pt x="3725922" y="924168"/>
                </a:moveTo>
                <a:cubicBezTo>
                  <a:pt x="3733944" y="924168"/>
                  <a:pt x="3739778" y="930002"/>
                  <a:pt x="3739778" y="938024"/>
                </a:cubicBezTo>
                <a:cubicBezTo>
                  <a:pt x="3739778" y="945317"/>
                  <a:pt x="3733944" y="950422"/>
                  <a:pt x="3725922" y="950422"/>
                </a:cubicBezTo>
                <a:cubicBezTo>
                  <a:pt x="3719359" y="950422"/>
                  <a:pt x="3713525" y="945317"/>
                  <a:pt x="3713525" y="938024"/>
                </a:cubicBezTo>
                <a:cubicBezTo>
                  <a:pt x="3713525" y="930002"/>
                  <a:pt x="3719359" y="924168"/>
                  <a:pt x="3725922" y="924168"/>
                </a:cubicBezTo>
                <a:close/>
                <a:moveTo>
                  <a:pt x="3655091" y="924168"/>
                </a:moveTo>
                <a:cubicBezTo>
                  <a:pt x="3662384" y="924168"/>
                  <a:pt x="3668947" y="930002"/>
                  <a:pt x="3668947" y="938024"/>
                </a:cubicBezTo>
                <a:cubicBezTo>
                  <a:pt x="3668947" y="945317"/>
                  <a:pt x="3662384" y="950422"/>
                  <a:pt x="3655091" y="950422"/>
                </a:cubicBezTo>
                <a:cubicBezTo>
                  <a:pt x="3647069" y="950422"/>
                  <a:pt x="3642694" y="945317"/>
                  <a:pt x="3642694" y="938024"/>
                </a:cubicBezTo>
                <a:cubicBezTo>
                  <a:pt x="3642694" y="930002"/>
                  <a:pt x="3647069" y="924168"/>
                  <a:pt x="3655091" y="924168"/>
                </a:cubicBezTo>
                <a:close/>
                <a:moveTo>
                  <a:pt x="3583280" y="924168"/>
                </a:moveTo>
                <a:cubicBezTo>
                  <a:pt x="3591064" y="924168"/>
                  <a:pt x="3598069" y="930002"/>
                  <a:pt x="3598069" y="938024"/>
                </a:cubicBezTo>
                <a:cubicBezTo>
                  <a:pt x="3598069" y="945317"/>
                  <a:pt x="3591064" y="950422"/>
                  <a:pt x="3583280" y="950422"/>
                </a:cubicBezTo>
                <a:cubicBezTo>
                  <a:pt x="3574718" y="950422"/>
                  <a:pt x="3568491" y="945317"/>
                  <a:pt x="3568491" y="938024"/>
                </a:cubicBezTo>
                <a:cubicBezTo>
                  <a:pt x="3568491" y="930002"/>
                  <a:pt x="3574718" y="924168"/>
                  <a:pt x="3583280" y="924168"/>
                </a:cubicBezTo>
                <a:close/>
                <a:moveTo>
                  <a:pt x="941441" y="856710"/>
                </a:moveTo>
                <a:cubicBezTo>
                  <a:pt x="949463" y="856710"/>
                  <a:pt x="953839" y="861085"/>
                  <a:pt x="953839" y="869107"/>
                </a:cubicBezTo>
                <a:cubicBezTo>
                  <a:pt x="953839" y="876400"/>
                  <a:pt x="949463" y="882964"/>
                  <a:pt x="941441" y="882964"/>
                </a:cubicBezTo>
                <a:cubicBezTo>
                  <a:pt x="934149" y="882964"/>
                  <a:pt x="927585" y="876400"/>
                  <a:pt x="927585" y="869107"/>
                </a:cubicBezTo>
                <a:cubicBezTo>
                  <a:pt x="927585" y="861085"/>
                  <a:pt x="934149" y="856710"/>
                  <a:pt x="941441" y="856710"/>
                </a:cubicBezTo>
                <a:close/>
                <a:moveTo>
                  <a:pt x="870610" y="856710"/>
                </a:moveTo>
                <a:cubicBezTo>
                  <a:pt x="877174" y="856710"/>
                  <a:pt x="883008" y="861085"/>
                  <a:pt x="883008" y="869107"/>
                </a:cubicBezTo>
                <a:cubicBezTo>
                  <a:pt x="883008" y="876400"/>
                  <a:pt x="877174" y="882964"/>
                  <a:pt x="870610" y="882964"/>
                </a:cubicBezTo>
                <a:cubicBezTo>
                  <a:pt x="863318" y="882964"/>
                  <a:pt x="856754" y="876400"/>
                  <a:pt x="856754" y="869107"/>
                </a:cubicBezTo>
                <a:cubicBezTo>
                  <a:pt x="856754" y="861085"/>
                  <a:pt x="863318" y="856710"/>
                  <a:pt x="870610" y="856710"/>
                </a:cubicBezTo>
                <a:close/>
                <a:moveTo>
                  <a:pt x="799780" y="856710"/>
                </a:moveTo>
                <a:cubicBezTo>
                  <a:pt x="806344" y="856710"/>
                  <a:pt x="812178" y="861085"/>
                  <a:pt x="812178" y="869107"/>
                </a:cubicBezTo>
                <a:cubicBezTo>
                  <a:pt x="812178" y="876400"/>
                  <a:pt x="806344" y="882964"/>
                  <a:pt x="799780" y="882964"/>
                </a:cubicBezTo>
                <a:cubicBezTo>
                  <a:pt x="792487" y="882964"/>
                  <a:pt x="785924" y="876400"/>
                  <a:pt x="785924" y="869107"/>
                </a:cubicBezTo>
                <a:cubicBezTo>
                  <a:pt x="785924" y="861085"/>
                  <a:pt x="792487" y="856710"/>
                  <a:pt x="799780" y="856710"/>
                </a:cubicBezTo>
                <a:close/>
                <a:moveTo>
                  <a:pt x="724119" y="856710"/>
                </a:moveTo>
                <a:cubicBezTo>
                  <a:pt x="731411" y="856710"/>
                  <a:pt x="737976" y="861085"/>
                  <a:pt x="737976" y="869107"/>
                </a:cubicBezTo>
                <a:cubicBezTo>
                  <a:pt x="737976" y="876400"/>
                  <a:pt x="731411" y="882964"/>
                  <a:pt x="724119" y="882964"/>
                </a:cubicBezTo>
                <a:cubicBezTo>
                  <a:pt x="717555" y="882964"/>
                  <a:pt x="711721" y="876400"/>
                  <a:pt x="711721" y="869107"/>
                </a:cubicBezTo>
                <a:cubicBezTo>
                  <a:pt x="711721" y="861085"/>
                  <a:pt x="717555" y="856710"/>
                  <a:pt x="724119" y="856710"/>
                </a:cubicBezTo>
                <a:close/>
                <a:moveTo>
                  <a:pt x="653288" y="856710"/>
                </a:moveTo>
                <a:cubicBezTo>
                  <a:pt x="660580" y="856710"/>
                  <a:pt x="667144" y="861085"/>
                  <a:pt x="667144" y="869107"/>
                </a:cubicBezTo>
                <a:cubicBezTo>
                  <a:pt x="667144" y="876400"/>
                  <a:pt x="660580" y="882964"/>
                  <a:pt x="653288" y="882964"/>
                </a:cubicBezTo>
                <a:cubicBezTo>
                  <a:pt x="645266" y="882964"/>
                  <a:pt x="640891" y="876400"/>
                  <a:pt x="640891" y="869107"/>
                </a:cubicBezTo>
                <a:cubicBezTo>
                  <a:pt x="640891" y="861085"/>
                  <a:pt x="645266" y="856710"/>
                  <a:pt x="653288" y="856710"/>
                </a:cubicBezTo>
                <a:close/>
                <a:moveTo>
                  <a:pt x="584851" y="856710"/>
                </a:moveTo>
                <a:cubicBezTo>
                  <a:pt x="592633" y="856710"/>
                  <a:pt x="599638" y="861085"/>
                  <a:pt x="599638" y="869107"/>
                </a:cubicBezTo>
                <a:cubicBezTo>
                  <a:pt x="599638" y="876400"/>
                  <a:pt x="592633" y="882964"/>
                  <a:pt x="584851" y="882964"/>
                </a:cubicBezTo>
                <a:cubicBezTo>
                  <a:pt x="576288" y="882964"/>
                  <a:pt x="570061" y="876400"/>
                  <a:pt x="570061" y="869107"/>
                </a:cubicBezTo>
                <a:cubicBezTo>
                  <a:pt x="570061" y="861085"/>
                  <a:pt x="576288" y="856710"/>
                  <a:pt x="584851" y="856710"/>
                </a:cubicBezTo>
                <a:close/>
                <a:moveTo>
                  <a:pt x="513649" y="856710"/>
                </a:moveTo>
                <a:cubicBezTo>
                  <a:pt x="521998" y="856710"/>
                  <a:pt x="528826" y="861085"/>
                  <a:pt x="528826" y="869107"/>
                </a:cubicBezTo>
                <a:cubicBezTo>
                  <a:pt x="528826" y="876400"/>
                  <a:pt x="521998" y="882964"/>
                  <a:pt x="513649" y="882964"/>
                </a:cubicBezTo>
                <a:cubicBezTo>
                  <a:pt x="506060" y="882964"/>
                  <a:pt x="499230" y="876400"/>
                  <a:pt x="499230" y="869107"/>
                </a:cubicBezTo>
                <a:cubicBezTo>
                  <a:pt x="499230" y="861085"/>
                  <a:pt x="506060" y="856710"/>
                  <a:pt x="513649" y="856710"/>
                </a:cubicBezTo>
                <a:close/>
                <a:moveTo>
                  <a:pt x="439816" y="856710"/>
                </a:moveTo>
                <a:cubicBezTo>
                  <a:pt x="448379" y="856710"/>
                  <a:pt x="454606" y="861085"/>
                  <a:pt x="454606" y="869107"/>
                </a:cubicBezTo>
                <a:cubicBezTo>
                  <a:pt x="454606" y="876400"/>
                  <a:pt x="448379" y="882964"/>
                  <a:pt x="439816" y="882964"/>
                </a:cubicBezTo>
                <a:cubicBezTo>
                  <a:pt x="432032" y="882964"/>
                  <a:pt x="425028" y="876400"/>
                  <a:pt x="425028" y="869107"/>
                </a:cubicBezTo>
                <a:cubicBezTo>
                  <a:pt x="425028" y="861085"/>
                  <a:pt x="432032" y="856710"/>
                  <a:pt x="439816" y="856710"/>
                </a:cubicBezTo>
                <a:close/>
                <a:moveTo>
                  <a:pt x="368053" y="856710"/>
                </a:moveTo>
                <a:cubicBezTo>
                  <a:pt x="376076" y="856710"/>
                  <a:pt x="380451" y="861085"/>
                  <a:pt x="380451" y="869107"/>
                </a:cubicBezTo>
                <a:cubicBezTo>
                  <a:pt x="380451" y="876400"/>
                  <a:pt x="376076" y="882964"/>
                  <a:pt x="368053" y="882964"/>
                </a:cubicBezTo>
                <a:cubicBezTo>
                  <a:pt x="360761" y="882964"/>
                  <a:pt x="354198" y="876400"/>
                  <a:pt x="354198" y="869107"/>
                </a:cubicBezTo>
                <a:cubicBezTo>
                  <a:pt x="354198" y="861085"/>
                  <a:pt x="360761" y="856710"/>
                  <a:pt x="368053" y="856710"/>
                </a:cubicBezTo>
                <a:close/>
                <a:moveTo>
                  <a:pt x="297222" y="856710"/>
                </a:moveTo>
                <a:cubicBezTo>
                  <a:pt x="303785" y="856710"/>
                  <a:pt x="309618" y="861085"/>
                  <a:pt x="309618" y="869107"/>
                </a:cubicBezTo>
                <a:cubicBezTo>
                  <a:pt x="309618" y="876400"/>
                  <a:pt x="303785" y="882964"/>
                  <a:pt x="297222" y="882964"/>
                </a:cubicBezTo>
                <a:cubicBezTo>
                  <a:pt x="289929" y="882964"/>
                  <a:pt x="283366" y="876400"/>
                  <a:pt x="283366" y="869107"/>
                </a:cubicBezTo>
                <a:cubicBezTo>
                  <a:pt x="283366" y="862544"/>
                  <a:pt x="289929" y="856710"/>
                  <a:pt x="297222" y="856710"/>
                </a:cubicBezTo>
                <a:close/>
                <a:moveTo>
                  <a:pt x="226393" y="856710"/>
                </a:moveTo>
                <a:cubicBezTo>
                  <a:pt x="232228" y="856710"/>
                  <a:pt x="238791" y="862544"/>
                  <a:pt x="238791" y="869107"/>
                </a:cubicBezTo>
                <a:cubicBezTo>
                  <a:pt x="238791" y="876400"/>
                  <a:pt x="232228" y="882964"/>
                  <a:pt x="226393" y="882964"/>
                </a:cubicBezTo>
                <a:cubicBezTo>
                  <a:pt x="218370" y="882964"/>
                  <a:pt x="212537" y="876400"/>
                  <a:pt x="212537" y="869107"/>
                </a:cubicBezTo>
                <a:cubicBezTo>
                  <a:pt x="212537" y="862544"/>
                  <a:pt x="218370" y="856710"/>
                  <a:pt x="226393" y="856710"/>
                </a:cubicBezTo>
                <a:close/>
                <a:moveTo>
                  <a:pt x="154097" y="856710"/>
                </a:moveTo>
                <a:cubicBezTo>
                  <a:pt x="161389" y="856710"/>
                  <a:pt x="167953" y="862544"/>
                  <a:pt x="167953" y="869107"/>
                </a:cubicBezTo>
                <a:cubicBezTo>
                  <a:pt x="167953" y="876400"/>
                  <a:pt x="161389" y="882964"/>
                  <a:pt x="154097" y="882964"/>
                </a:cubicBezTo>
                <a:cubicBezTo>
                  <a:pt x="147533" y="882964"/>
                  <a:pt x="141699" y="876400"/>
                  <a:pt x="141699" y="869107"/>
                </a:cubicBezTo>
                <a:cubicBezTo>
                  <a:pt x="141699" y="862544"/>
                  <a:pt x="147533" y="856710"/>
                  <a:pt x="154097" y="856710"/>
                </a:cubicBezTo>
                <a:close/>
                <a:moveTo>
                  <a:pt x="83267" y="856710"/>
                </a:moveTo>
                <a:cubicBezTo>
                  <a:pt x="90560" y="856710"/>
                  <a:pt x="97123" y="862544"/>
                  <a:pt x="97123" y="869107"/>
                </a:cubicBezTo>
                <a:cubicBezTo>
                  <a:pt x="97123" y="876400"/>
                  <a:pt x="90560" y="882964"/>
                  <a:pt x="83267" y="882964"/>
                </a:cubicBezTo>
                <a:cubicBezTo>
                  <a:pt x="76704" y="882964"/>
                  <a:pt x="70870" y="876400"/>
                  <a:pt x="70870" y="869107"/>
                </a:cubicBezTo>
                <a:cubicBezTo>
                  <a:pt x="70870" y="862544"/>
                  <a:pt x="76704" y="856710"/>
                  <a:pt x="83267" y="856710"/>
                </a:cubicBezTo>
                <a:close/>
                <a:moveTo>
                  <a:pt x="12032" y="856710"/>
                </a:moveTo>
                <a:cubicBezTo>
                  <a:pt x="20276" y="856710"/>
                  <a:pt x="26273" y="862544"/>
                  <a:pt x="26273" y="869107"/>
                </a:cubicBezTo>
                <a:cubicBezTo>
                  <a:pt x="26273" y="876400"/>
                  <a:pt x="20276" y="882964"/>
                  <a:pt x="12032" y="882964"/>
                </a:cubicBezTo>
                <a:cubicBezTo>
                  <a:pt x="4536" y="882964"/>
                  <a:pt x="39" y="876400"/>
                  <a:pt x="39" y="869107"/>
                </a:cubicBezTo>
                <a:cubicBezTo>
                  <a:pt x="39" y="862544"/>
                  <a:pt x="4536" y="856710"/>
                  <a:pt x="12032" y="856710"/>
                </a:cubicBezTo>
                <a:close/>
                <a:moveTo>
                  <a:pt x="6368340" y="853339"/>
                </a:moveTo>
                <a:cubicBezTo>
                  <a:pt x="6376362" y="853339"/>
                  <a:pt x="6380737" y="860169"/>
                  <a:pt x="6380737" y="867757"/>
                </a:cubicBezTo>
                <a:cubicBezTo>
                  <a:pt x="6380737" y="876105"/>
                  <a:pt x="6376362" y="882935"/>
                  <a:pt x="6368340" y="882935"/>
                </a:cubicBezTo>
                <a:cubicBezTo>
                  <a:pt x="6361047" y="882935"/>
                  <a:pt x="6354484" y="876105"/>
                  <a:pt x="6354484" y="867757"/>
                </a:cubicBezTo>
                <a:cubicBezTo>
                  <a:pt x="6354484" y="860169"/>
                  <a:pt x="6361047" y="853339"/>
                  <a:pt x="6368340" y="853339"/>
                </a:cubicBezTo>
                <a:close/>
                <a:moveTo>
                  <a:pt x="6297511" y="853339"/>
                </a:moveTo>
                <a:cubicBezTo>
                  <a:pt x="6304074" y="853339"/>
                  <a:pt x="6309908" y="860169"/>
                  <a:pt x="6309908" y="867757"/>
                </a:cubicBezTo>
                <a:cubicBezTo>
                  <a:pt x="6309908" y="876105"/>
                  <a:pt x="6304074" y="882935"/>
                  <a:pt x="6297511" y="882935"/>
                </a:cubicBezTo>
                <a:cubicBezTo>
                  <a:pt x="6290218" y="882935"/>
                  <a:pt x="6283655" y="876105"/>
                  <a:pt x="6283655" y="867757"/>
                </a:cubicBezTo>
                <a:cubicBezTo>
                  <a:pt x="6283655" y="860169"/>
                  <a:pt x="6290218" y="853339"/>
                  <a:pt x="6297511" y="853339"/>
                </a:cubicBezTo>
                <a:close/>
                <a:moveTo>
                  <a:pt x="6226679" y="853339"/>
                </a:moveTo>
                <a:cubicBezTo>
                  <a:pt x="6233242" y="853339"/>
                  <a:pt x="6239076" y="860169"/>
                  <a:pt x="6239076" y="867757"/>
                </a:cubicBezTo>
                <a:cubicBezTo>
                  <a:pt x="6239076" y="876105"/>
                  <a:pt x="6233242" y="882935"/>
                  <a:pt x="6226679" y="882935"/>
                </a:cubicBezTo>
                <a:cubicBezTo>
                  <a:pt x="6219386" y="882935"/>
                  <a:pt x="6212823" y="876105"/>
                  <a:pt x="6212823" y="867757"/>
                </a:cubicBezTo>
                <a:cubicBezTo>
                  <a:pt x="6212823" y="860169"/>
                  <a:pt x="6219386" y="855615"/>
                  <a:pt x="6226679" y="853339"/>
                </a:cubicBezTo>
                <a:close/>
                <a:moveTo>
                  <a:pt x="6154391" y="853339"/>
                </a:moveTo>
                <a:cubicBezTo>
                  <a:pt x="6161684" y="853339"/>
                  <a:pt x="6168247" y="857714"/>
                  <a:pt x="6168247" y="865007"/>
                </a:cubicBezTo>
                <a:cubicBezTo>
                  <a:pt x="6168247" y="873029"/>
                  <a:pt x="6161684" y="879593"/>
                  <a:pt x="6154391" y="879593"/>
                </a:cubicBezTo>
                <a:cubicBezTo>
                  <a:pt x="6147828" y="879593"/>
                  <a:pt x="6141994" y="873029"/>
                  <a:pt x="6141994" y="865007"/>
                </a:cubicBezTo>
                <a:cubicBezTo>
                  <a:pt x="6141994" y="857714"/>
                  <a:pt x="6147828" y="853339"/>
                  <a:pt x="6154391" y="853339"/>
                </a:cubicBezTo>
                <a:close/>
                <a:moveTo>
                  <a:pt x="6083559" y="853339"/>
                </a:moveTo>
                <a:cubicBezTo>
                  <a:pt x="6090852" y="853339"/>
                  <a:pt x="6097415" y="857714"/>
                  <a:pt x="6097415" y="865007"/>
                </a:cubicBezTo>
                <a:cubicBezTo>
                  <a:pt x="6097415" y="873029"/>
                  <a:pt x="6090852" y="879593"/>
                  <a:pt x="6083559" y="879593"/>
                </a:cubicBezTo>
                <a:cubicBezTo>
                  <a:pt x="6076996" y="879593"/>
                  <a:pt x="6071162" y="873029"/>
                  <a:pt x="6071162" y="865007"/>
                </a:cubicBezTo>
                <a:cubicBezTo>
                  <a:pt x="6071162" y="857714"/>
                  <a:pt x="6075537" y="853339"/>
                  <a:pt x="6083559" y="853339"/>
                </a:cubicBezTo>
                <a:close/>
                <a:moveTo>
                  <a:pt x="6011748" y="853339"/>
                </a:moveTo>
                <a:cubicBezTo>
                  <a:pt x="6019532" y="853339"/>
                  <a:pt x="6026537" y="857714"/>
                  <a:pt x="6026537" y="865007"/>
                </a:cubicBezTo>
                <a:cubicBezTo>
                  <a:pt x="6026537" y="873029"/>
                  <a:pt x="6019532" y="879593"/>
                  <a:pt x="6011748" y="879593"/>
                </a:cubicBezTo>
                <a:cubicBezTo>
                  <a:pt x="6003186" y="879593"/>
                  <a:pt x="5996959" y="873029"/>
                  <a:pt x="5996959" y="865007"/>
                </a:cubicBezTo>
                <a:cubicBezTo>
                  <a:pt x="5996959" y="857714"/>
                  <a:pt x="6003186" y="853339"/>
                  <a:pt x="6011748" y="853339"/>
                </a:cubicBezTo>
                <a:close/>
                <a:moveTo>
                  <a:pt x="5940548" y="853339"/>
                </a:moveTo>
                <a:cubicBezTo>
                  <a:pt x="5948896" y="853339"/>
                  <a:pt x="5955726" y="857714"/>
                  <a:pt x="5955726" y="865007"/>
                </a:cubicBezTo>
                <a:cubicBezTo>
                  <a:pt x="5955726" y="873029"/>
                  <a:pt x="5948896" y="879593"/>
                  <a:pt x="5940548" y="879593"/>
                </a:cubicBezTo>
                <a:cubicBezTo>
                  <a:pt x="5932960" y="879593"/>
                  <a:pt x="5926130" y="873029"/>
                  <a:pt x="5926130" y="865007"/>
                </a:cubicBezTo>
                <a:cubicBezTo>
                  <a:pt x="5926130" y="857714"/>
                  <a:pt x="5932960" y="853339"/>
                  <a:pt x="5940548" y="853339"/>
                </a:cubicBezTo>
                <a:close/>
                <a:moveTo>
                  <a:pt x="5870088" y="853339"/>
                </a:moveTo>
                <a:cubicBezTo>
                  <a:pt x="5878650" y="853339"/>
                  <a:pt x="5884877" y="857714"/>
                  <a:pt x="5884877" y="865007"/>
                </a:cubicBezTo>
                <a:cubicBezTo>
                  <a:pt x="5884877" y="873029"/>
                  <a:pt x="5878650" y="879593"/>
                  <a:pt x="5870088" y="879593"/>
                </a:cubicBezTo>
                <a:cubicBezTo>
                  <a:pt x="5862304" y="879593"/>
                  <a:pt x="5855299" y="873029"/>
                  <a:pt x="5855299" y="865007"/>
                </a:cubicBezTo>
                <a:cubicBezTo>
                  <a:pt x="5855299" y="857714"/>
                  <a:pt x="5862304" y="853339"/>
                  <a:pt x="5870088" y="853339"/>
                </a:cubicBezTo>
                <a:close/>
                <a:moveTo>
                  <a:pt x="5798325" y="853339"/>
                </a:moveTo>
                <a:cubicBezTo>
                  <a:pt x="5806347" y="853339"/>
                  <a:pt x="5810722" y="857714"/>
                  <a:pt x="5810722" y="865007"/>
                </a:cubicBezTo>
                <a:cubicBezTo>
                  <a:pt x="5810722" y="873029"/>
                  <a:pt x="5806347" y="879593"/>
                  <a:pt x="5798325" y="879593"/>
                </a:cubicBezTo>
                <a:cubicBezTo>
                  <a:pt x="5791032" y="879593"/>
                  <a:pt x="5784469" y="873029"/>
                  <a:pt x="5784469" y="865007"/>
                </a:cubicBezTo>
                <a:cubicBezTo>
                  <a:pt x="5784469" y="857714"/>
                  <a:pt x="5791032" y="853339"/>
                  <a:pt x="5798325" y="853339"/>
                </a:cubicBezTo>
                <a:close/>
                <a:moveTo>
                  <a:pt x="5724122" y="853339"/>
                </a:moveTo>
                <a:cubicBezTo>
                  <a:pt x="5730685" y="853339"/>
                  <a:pt x="5736519" y="857714"/>
                  <a:pt x="5736519" y="865007"/>
                </a:cubicBezTo>
                <a:cubicBezTo>
                  <a:pt x="5736519" y="873029"/>
                  <a:pt x="5730685" y="879593"/>
                  <a:pt x="5724122" y="879593"/>
                </a:cubicBezTo>
                <a:cubicBezTo>
                  <a:pt x="5716100" y="879593"/>
                  <a:pt x="5710266" y="873029"/>
                  <a:pt x="5710266" y="865007"/>
                </a:cubicBezTo>
                <a:cubicBezTo>
                  <a:pt x="5710266" y="857714"/>
                  <a:pt x="5716100" y="853339"/>
                  <a:pt x="5724122" y="853339"/>
                </a:cubicBezTo>
                <a:close/>
                <a:moveTo>
                  <a:pt x="5653291" y="853339"/>
                </a:moveTo>
                <a:cubicBezTo>
                  <a:pt x="5659125" y="853339"/>
                  <a:pt x="5665688" y="857714"/>
                  <a:pt x="5665688" y="865007"/>
                </a:cubicBezTo>
                <a:cubicBezTo>
                  <a:pt x="5665688" y="873029"/>
                  <a:pt x="5659125" y="879593"/>
                  <a:pt x="5653291" y="879593"/>
                </a:cubicBezTo>
                <a:cubicBezTo>
                  <a:pt x="5645269" y="879593"/>
                  <a:pt x="5639435" y="873029"/>
                  <a:pt x="5639435" y="865007"/>
                </a:cubicBezTo>
                <a:cubicBezTo>
                  <a:pt x="5639435" y="857714"/>
                  <a:pt x="5645269" y="853339"/>
                  <a:pt x="5653291" y="853339"/>
                </a:cubicBezTo>
                <a:close/>
                <a:moveTo>
                  <a:pt x="5581002" y="853339"/>
                </a:moveTo>
                <a:cubicBezTo>
                  <a:pt x="5588295" y="853339"/>
                  <a:pt x="5594858" y="857714"/>
                  <a:pt x="5594858" y="865007"/>
                </a:cubicBezTo>
                <a:cubicBezTo>
                  <a:pt x="5594858" y="873029"/>
                  <a:pt x="5588295" y="879593"/>
                  <a:pt x="5581002" y="879593"/>
                </a:cubicBezTo>
                <a:cubicBezTo>
                  <a:pt x="5574439" y="879593"/>
                  <a:pt x="5568605" y="873029"/>
                  <a:pt x="5568605" y="865007"/>
                </a:cubicBezTo>
                <a:cubicBezTo>
                  <a:pt x="5568605" y="859173"/>
                  <a:pt x="5574439" y="853339"/>
                  <a:pt x="5581002" y="853339"/>
                </a:cubicBezTo>
                <a:close/>
                <a:moveTo>
                  <a:pt x="5510171" y="853339"/>
                </a:moveTo>
                <a:cubicBezTo>
                  <a:pt x="5517464" y="853339"/>
                  <a:pt x="5524027" y="859173"/>
                  <a:pt x="5524027" y="865007"/>
                </a:cubicBezTo>
                <a:cubicBezTo>
                  <a:pt x="5524027" y="873029"/>
                  <a:pt x="5517464" y="879593"/>
                  <a:pt x="5510171" y="879593"/>
                </a:cubicBezTo>
                <a:cubicBezTo>
                  <a:pt x="5503608" y="879593"/>
                  <a:pt x="5497774" y="873029"/>
                  <a:pt x="5497774" y="865007"/>
                </a:cubicBezTo>
                <a:cubicBezTo>
                  <a:pt x="5497774" y="859173"/>
                  <a:pt x="5503608" y="853339"/>
                  <a:pt x="5510171" y="853339"/>
                </a:cubicBezTo>
                <a:close/>
                <a:moveTo>
                  <a:pt x="5438937" y="853339"/>
                </a:moveTo>
                <a:cubicBezTo>
                  <a:pt x="5447182" y="853339"/>
                  <a:pt x="5453178" y="859173"/>
                  <a:pt x="5453178" y="865007"/>
                </a:cubicBezTo>
                <a:cubicBezTo>
                  <a:pt x="5453178" y="873029"/>
                  <a:pt x="5447182" y="879593"/>
                  <a:pt x="5438937" y="879593"/>
                </a:cubicBezTo>
                <a:cubicBezTo>
                  <a:pt x="5431442" y="879593"/>
                  <a:pt x="5426945" y="873029"/>
                  <a:pt x="5426945" y="865007"/>
                </a:cubicBezTo>
                <a:cubicBezTo>
                  <a:pt x="5426945" y="859173"/>
                  <a:pt x="5431442" y="853339"/>
                  <a:pt x="5438937" y="853339"/>
                </a:cubicBezTo>
                <a:close/>
                <a:moveTo>
                  <a:pt x="5367530" y="853339"/>
                </a:moveTo>
                <a:cubicBezTo>
                  <a:pt x="5376092" y="853339"/>
                  <a:pt x="5382318" y="859173"/>
                  <a:pt x="5382318" y="865007"/>
                </a:cubicBezTo>
                <a:cubicBezTo>
                  <a:pt x="5382318" y="873029"/>
                  <a:pt x="5376092" y="879593"/>
                  <a:pt x="5367530" y="879593"/>
                </a:cubicBezTo>
                <a:cubicBezTo>
                  <a:pt x="5359747" y="879593"/>
                  <a:pt x="5352742" y="873029"/>
                  <a:pt x="5352742" y="865007"/>
                </a:cubicBezTo>
                <a:cubicBezTo>
                  <a:pt x="5352742" y="859173"/>
                  <a:pt x="5359747" y="853339"/>
                  <a:pt x="5367530" y="853339"/>
                </a:cubicBezTo>
                <a:close/>
                <a:moveTo>
                  <a:pt x="5296699" y="853339"/>
                </a:moveTo>
                <a:cubicBezTo>
                  <a:pt x="5305261" y="853339"/>
                  <a:pt x="5311488" y="859173"/>
                  <a:pt x="5311488" y="865007"/>
                </a:cubicBezTo>
                <a:cubicBezTo>
                  <a:pt x="5311488" y="873029"/>
                  <a:pt x="5305261" y="879593"/>
                  <a:pt x="5296699" y="879593"/>
                </a:cubicBezTo>
                <a:cubicBezTo>
                  <a:pt x="5288915" y="879593"/>
                  <a:pt x="5281910" y="873029"/>
                  <a:pt x="5281910" y="865007"/>
                </a:cubicBezTo>
                <a:cubicBezTo>
                  <a:pt x="5281910" y="859173"/>
                  <a:pt x="5288915" y="853339"/>
                  <a:pt x="5296699" y="853339"/>
                </a:cubicBezTo>
                <a:close/>
                <a:moveTo>
                  <a:pt x="5225869" y="853339"/>
                </a:moveTo>
                <a:cubicBezTo>
                  <a:pt x="5234431" y="853339"/>
                  <a:pt x="5240657" y="859173"/>
                  <a:pt x="5240657" y="865007"/>
                </a:cubicBezTo>
                <a:cubicBezTo>
                  <a:pt x="5240657" y="873029"/>
                  <a:pt x="5234431" y="879593"/>
                  <a:pt x="5225869" y="879593"/>
                </a:cubicBezTo>
                <a:cubicBezTo>
                  <a:pt x="5217307" y="879593"/>
                  <a:pt x="5211081" y="873029"/>
                  <a:pt x="5211081" y="865007"/>
                </a:cubicBezTo>
                <a:cubicBezTo>
                  <a:pt x="5211081" y="859173"/>
                  <a:pt x="5217307" y="853339"/>
                  <a:pt x="5225869" y="853339"/>
                </a:cubicBezTo>
                <a:close/>
                <a:moveTo>
                  <a:pt x="5154105" y="853339"/>
                </a:moveTo>
                <a:cubicBezTo>
                  <a:pt x="5162127" y="853339"/>
                  <a:pt x="5166502" y="859173"/>
                  <a:pt x="5166502" y="865007"/>
                </a:cubicBezTo>
                <a:cubicBezTo>
                  <a:pt x="5166502" y="873029"/>
                  <a:pt x="5162127" y="879593"/>
                  <a:pt x="5154105" y="879593"/>
                </a:cubicBezTo>
                <a:cubicBezTo>
                  <a:pt x="5146083" y="879593"/>
                  <a:pt x="5140249" y="873029"/>
                  <a:pt x="5140249" y="865007"/>
                </a:cubicBezTo>
                <a:cubicBezTo>
                  <a:pt x="5140249" y="859173"/>
                  <a:pt x="5146083" y="853339"/>
                  <a:pt x="5154105" y="853339"/>
                </a:cubicBezTo>
                <a:close/>
                <a:moveTo>
                  <a:pt x="5083276" y="853339"/>
                </a:moveTo>
                <a:cubicBezTo>
                  <a:pt x="5089110" y="853339"/>
                  <a:pt x="5095673" y="859173"/>
                  <a:pt x="5095673" y="865007"/>
                </a:cubicBezTo>
                <a:cubicBezTo>
                  <a:pt x="5095673" y="873029"/>
                  <a:pt x="5089110" y="879593"/>
                  <a:pt x="5083276" y="879593"/>
                </a:cubicBezTo>
                <a:cubicBezTo>
                  <a:pt x="5075254" y="879593"/>
                  <a:pt x="5069420" y="873029"/>
                  <a:pt x="5069420" y="865007"/>
                </a:cubicBezTo>
                <a:cubicBezTo>
                  <a:pt x="5069420" y="859173"/>
                  <a:pt x="5075254" y="853339"/>
                  <a:pt x="5083276" y="853339"/>
                </a:cubicBezTo>
                <a:close/>
                <a:moveTo>
                  <a:pt x="5012445" y="853339"/>
                </a:moveTo>
                <a:cubicBezTo>
                  <a:pt x="5018279" y="853339"/>
                  <a:pt x="5024842" y="859173"/>
                  <a:pt x="5024842" y="865007"/>
                </a:cubicBezTo>
                <a:cubicBezTo>
                  <a:pt x="5024842" y="873029"/>
                  <a:pt x="5018279" y="879593"/>
                  <a:pt x="5012445" y="879593"/>
                </a:cubicBezTo>
                <a:cubicBezTo>
                  <a:pt x="5004423" y="879593"/>
                  <a:pt x="4998589" y="873029"/>
                  <a:pt x="4998589" y="865007"/>
                </a:cubicBezTo>
                <a:cubicBezTo>
                  <a:pt x="4998589" y="859173"/>
                  <a:pt x="5004423" y="853339"/>
                  <a:pt x="5012445" y="853339"/>
                </a:cubicBezTo>
                <a:close/>
                <a:moveTo>
                  <a:pt x="4940157" y="853339"/>
                </a:moveTo>
                <a:cubicBezTo>
                  <a:pt x="4948179" y="853339"/>
                  <a:pt x="4954013" y="859173"/>
                  <a:pt x="4954013" y="865007"/>
                </a:cubicBezTo>
                <a:cubicBezTo>
                  <a:pt x="4954013" y="873029"/>
                  <a:pt x="4948179" y="879593"/>
                  <a:pt x="4940157" y="879593"/>
                </a:cubicBezTo>
                <a:cubicBezTo>
                  <a:pt x="4934323" y="879593"/>
                  <a:pt x="4927760" y="873029"/>
                  <a:pt x="4927760" y="865007"/>
                </a:cubicBezTo>
                <a:cubicBezTo>
                  <a:pt x="4927760" y="859173"/>
                  <a:pt x="4934323" y="853339"/>
                  <a:pt x="4940157" y="853339"/>
                </a:cubicBezTo>
                <a:close/>
                <a:moveTo>
                  <a:pt x="4865953" y="853339"/>
                </a:moveTo>
                <a:cubicBezTo>
                  <a:pt x="4873975" y="853339"/>
                  <a:pt x="4879809" y="859173"/>
                  <a:pt x="4879809" y="865007"/>
                </a:cubicBezTo>
                <a:cubicBezTo>
                  <a:pt x="4879809" y="873029"/>
                  <a:pt x="4873975" y="879593"/>
                  <a:pt x="4865953" y="879593"/>
                </a:cubicBezTo>
                <a:cubicBezTo>
                  <a:pt x="4858661" y="879593"/>
                  <a:pt x="4853556" y="873029"/>
                  <a:pt x="4853556" y="865007"/>
                </a:cubicBezTo>
                <a:cubicBezTo>
                  <a:pt x="4853556" y="859173"/>
                  <a:pt x="4858661" y="853339"/>
                  <a:pt x="4865953" y="853339"/>
                </a:cubicBezTo>
                <a:close/>
                <a:moveTo>
                  <a:pt x="4797514" y="853339"/>
                </a:moveTo>
                <a:cubicBezTo>
                  <a:pt x="4806076" y="853339"/>
                  <a:pt x="4812303" y="859173"/>
                  <a:pt x="4812303" y="865007"/>
                </a:cubicBezTo>
                <a:cubicBezTo>
                  <a:pt x="4812303" y="873029"/>
                  <a:pt x="4806076" y="879593"/>
                  <a:pt x="4797514" y="879593"/>
                </a:cubicBezTo>
                <a:cubicBezTo>
                  <a:pt x="4789730" y="879593"/>
                  <a:pt x="4782725" y="873029"/>
                  <a:pt x="4782725" y="865007"/>
                </a:cubicBezTo>
                <a:cubicBezTo>
                  <a:pt x="4782725" y="859173"/>
                  <a:pt x="4789730" y="853339"/>
                  <a:pt x="4797514" y="853339"/>
                </a:cubicBezTo>
                <a:close/>
                <a:moveTo>
                  <a:pt x="4726684" y="853339"/>
                </a:moveTo>
                <a:cubicBezTo>
                  <a:pt x="4735246" y="853339"/>
                  <a:pt x="4741472" y="859173"/>
                  <a:pt x="4741472" y="865007"/>
                </a:cubicBezTo>
                <a:cubicBezTo>
                  <a:pt x="4741472" y="873029"/>
                  <a:pt x="4735246" y="879593"/>
                  <a:pt x="4726684" y="879593"/>
                </a:cubicBezTo>
                <a:cubicBezTo>
                  <a:pt x="4718122" y="879593"/>
                  <a:pt x="4711896" y="873029"/>
                  <a:pt x="4711896" y="865007"/>
                </a:cubicBezTo>
                <a:cubicBezTo>
                  <a:pt x="4711896" y="859173"/>
                  <a:pt x="4718122" y="853339"/>
                  <a:pt x="4726684" y="853339"/>
                </a:cubicBezTo>
                <a:close/>
                <a:moveTo>
                  <a:pt x="4655853" y="853339"/>
                </a:moveTo>
                <a:cubicBezTo>
                  <a:pt x="4663637" y="853339"/>
                  <a:pt x="4670642" y="859173"/>
                  <a:pt x="4670642" y="865007"/>
                </a:cubicBezTo>
                <a:cubicBezTo>
                  <a:pt x="4670642" y="873029"/>
                  <a:pt x="4663637" y="879593"/>
                  <a:pt x="4655853" y="879593"/>
                </a:cubicBezTo>
                <a:cubicBezTo>
                  <a:pt x="4647291" y="879593"/>
                  <a:pt x="4641064" y="873029"/>
                  <a:pt x="4641064" y="865007"/>
                </a:cubicBezTo>
                <a:cubicBezTo>
                  <a:pt x="4641064" y="859173"/>
                  <a:pt x="4647291" y="853339"/>
                  <a:pt x="4655853" y="853339"/>
                </a:cubicBezTo>
                <a:close/>
                <a:moveTo>
                  <a:pt x="4584091" y="853339"/>
                </a:moveTo>
                <a:cubicBezTo>
                  <a:pt x="4591384" y="853339"/>
                  <a:pt x="4596488" y="859173"/>
                  <a:pt x="4596488" y="865007"/>
                </a:cubicBezTo>
                <a:cubicBezTo>
                  <a:pt x="4596488" y="873029"/>
                  <a:pt x="4591384" y="879593"/>
                  <a:pt x="4584091" y="879593"/>
                </a:cubicBezTo>
                <a:cubicBezTo>
                  <a:pt x="4576069" y="879593"/>
                  <a:pt x="4570235" y="873029"/>
                  <a:pt x="4570235" y="865007"/>
                </a:cubicBezTo>
                <a:cubicBezTo>
                  <a:pt x="4570235" y="859173"/>
                  <a:pt x="4576069" y="853339"/>
                  <a:pt x="4584091" y="853339"/>
                </a:cubicBezTo>
                <a:close/>
                <a:moveTo>
                  <a:pt x="4513260" y="853339"/>
                </a:moveTo>
                <a:cubicBezTo>
                  <a:pt x="4519094" y="853339"/>
                  <a:pt x="4525657" y="859173"/>
                  <a:pt x="4525657" y="865007"/>
                </a:cubicBezTo>
                <a:cubicBezTo>
                  <a:pt x="4525657" y="873029"/>
                  <a:pt x="4519094" y="879593"/>
                  <a:pt x="4513260" y="879593"/>
                </a:cubicBezTo>
                <a:cubicBezTo>
                  <a:pt x="4505238" y="879593"/>
                  <a:pt x="4499404" y="873029"/>
                  <a:pt x="4499404" y="865007"/>
                </a:cubicBezTo>
                <a:cubicBezTo>
                  <a:pt x="4499404" y="859173"/>
                  <a:pt x="4505238" y="853339"/>
                  <a:pt x="4513260" y="853339"/>
                </a:cubicBezTo>
                <a:close/>
                <a:moveTo>
                  <a:pt x="4439056" y="853339"/>
                </a:moveTo>
                <a:cubicBezTo>
                  <a:pt x="4445619" y="853339"/>
                  <a:pt x="4451453" y="859173"/>
                  <a:pt x="4451453" y="865007"/>
                </a:cubicBezTo>
                <a:cubicBezTo>
                  <a:pt x="4451453" y="873029"/>
                  <a:pt x="4445619" y="879593"/>
                  <a:pt x="4439056" y="879593"/>
                </a:cubicBezTo>
                <a:cubicBezTo>
                  <a:pt x="4431763" y="879593"/>
                  <a:pt x="4425200" y="873029"/>
                  <a:pt x="4425200" y="865007"/>
                </a:cubicBezTo>
                <a:cubicBezTo>
                  <a:pt x="4425200" y="859173"/>
                  <a:pt x="4431763" y="853339"/>
                  <a:pt x="4439056" y="853339"/>
                </a:cubicBezTo>
                <a:close/>
                <a:moveTo>
                  <a:pt x="4366768" y="853339"/>
                </a:moveTo>
                <a:cubicBezTo>
                  <a:pt x="4374790" y="853339"/>
                  <a:pt x="4380624" y="859173"/>
                  <a:pt x="4380624" y="865007"/>
                </a:cubicBezTo>
                <a:cubicBezTo>
                  <a:pt x="4380624" y="873029"/>
                  <a:pt x="4374790" y="879593"/>
                  <a:pt x="4366768" y="879593"/>
                </a:cubicBezTo>
                <a:cubicBezTo>
                  <a:pt x="4360934" y="879593"/>
                  <a:pt x="4354371" y="873029"/>
                  <a:pt x="4354371" y="867195"/>
                </a:cubicBezTo>
                <a:cubicBezTo>
                  <a:pt x="4354371" y="859173"/>
                  <a:pt x="4360934" y="853339"/>
                  <a:pt x="4366768" y="853339"/>
                </a:cubicBezTo>
                <a:close/>
                <a:moveTo>
                  <a:pt x="4295937" y="853339"/>
                </a:moveTo>
                <a:cubicBezTo>
                  <a:pt x="4303959" y="853339"/>
                  <a:pt x="4309793" y="859173"/>
                  <a:pt x="4309793" y="867195"/>
                </a:cubicBezTo>
                <a:cubicBezTo>
                  <a:pt x="4309793" y="873029"/>
                  <a:pt x="4303959" y="879593"/>
                  <a:pt x="4295937" y="879593"/>
                </a:cubicBezTo>
                <a:cubicBezTo>
                  <a:pt x="4290103" y="879593"/>
                  <a:pt x="4283540" y="873029"/>
                  <a:pt x="4283540" y="867195"/>
                </a:cubicBezTo>
                <a:cubicBezTo>
                  <a:pt x="4283540" y="859173"/>
                  <a:pt x="4290103" y="853339"/>
                  <a:pt x="4295937" y="853339"/>
                </a:cubicBezTo>
                <a:close/>
                <a:moveTo>
                  <a:pt x="4225107" y="853339"/>
                </a:moveTo>
                <a:cubicBezTo>
                  <a:pt x="4233129" y="853339"/>
                  <a:pt x="4238963" y="859173"/>
                  <a:pt x="4238963" y="867195"/>
                </a:cubicBezTo>
                <a:cubicBezTo>
                  <a:pt x="4238963" y="873029"/>
                  <a:pt x="4233129" y="879593"/>
                  <a:pt x="4225107" y="879593"/>
                </a:cubicBezTo>
                <a:cubicBezTo>
                  <a:pt x="4217085" y="879593"/>
                  <a:pt x="4212710" y="873029"/>
                  <a:pt x="4212710" y="867195"/>
                </a:cubicBezTo>
                <a:cubicBezTo>
                  <a:pt x="4212710" y="859173"/>
                  <a:pt x="4217085" y="853339"/>
                  <a:pt x="4225107" y="853339"/>
                </a:cubicBezTo>
                <a:close/>
                <a:moveTo>
                  <a:pt x="4153295" y="853339"/>
                </a:moveTo>
                <a:cubicBezTo>
                  <a:pt x="4161078" y="853339"/>
                  <a:pt x="4168083" y="859173"/>
                  <a:pt x="4168083" y="867195"/>
                </a:cubicBezTo>
                <a:cubicBezTo>
                  <a:pt x="4168083" y="873029"/>
                  <a:pt x="4161078" y="879593"/>
                  <a:pt x="4153295" y="879593"/>
                </a:cubicBezTo>
                <a:cubicBezTo>
                  <a:pt x="4144733" y="879593"/>
                  <a:pt x="4138507" y="873029"/>
                  <a:pt x="4138507" y="867195"/>
                </a:cubicBezTo>
                <a:cubicBezTo>
                  <a:pt x="4138507" y="859173"/>
                  <a:pt x="4144733" y="853339"/>
                  <a:pt x="4153295" y="853339"/>
                </a:cubicBezTo>
                <a:close/>
                <a:moveTo>
                  <a:pt x="4082465" y="853339"/>
                </a:moveTo>
                <a:cubicBezTo>
                  <a:pt x="4090249" y="853339"/>
                  <a:pt x="4097254" y="859173"/>
                  <a:pt x="4097254" y="867195"/>
                </a:cubicBezTo>
                <a:cubicBezTo>
                  <a:pt x="4097254" y="873029"/>
                  <a:pt x="4090249" y="879593"/>
                  <a:pt x="4082465" y="879593"/>
                </a:cubicBezTo>
                <a:cubicBezTo>
                  <a:pt x="4073903" y="879593"/>
                  <a:pt x="4067676" y="873029"/>
                  <a:pt x="4067676" y="867195"/>
                </a:cubicBezTo>
                <a:cubicBezTo>
                  <a:pt x="4067676" y="859173"/>
                  <a:pt x="4073903" y="853339"/>
                  <a:pt x="4082465" y="853339"/>
                </a:cubicBezTo>
                <a:close/>
                <a:moveTo>
                  <a:pt x="4011635" y="853339"/>
                </a:moveTo>
                <a:cubicBezTo>
                  <a:pt x="4019418" y="853339"/>
                  <a:pt x="4026423" y="859173"/>
                  <a:pt x="4026423" y="867195"/>
                </a:cubicBezTo>
                <a:cubicBezTo>
                  <a:pt x="4026423" y="873029"/>
                  <a:pt x="4019418" y="879593"/>
                  <a:pt x="4011635" y="879593"/>
                </a:cubicBezTo>
                <a:cubicBezTo>
                  <a:pt x="4003073" y="879593"/>
                  <a:pt x="3996847" y="873029"/>
                  <a:pt x="3996847" y="867195"/>
                </a:cubicBezTo>
                <a:cubicBezTo>
                  <a:pt x="3996847" y="859173"/>
                  <a:pt x="4003073" y="853339"/>
                  <a:pt x="4011635" y="853339"/>
                </a:cubicBezTo>
                <a:close/>
                <a:moveTo>
                  <a:pt x="3939871" y="853339"/>
                </a:moveTo>
                <a:cubicBezTo>
                  <a:pt x="3947893" y="853339"/>
                  <a:pt x="3952268" y="859173"/>
                  <a:pt x="3952268" y="867195"/>
                </a:cubicBezTo>
                <a:cubicBezTo>
                  <a:pt x="3952268" y="873029"/>
                  <a:pt x="3947893" y="879593"/>
                  <a:pt x="3939871" y="879593"/>
                </a:cubicBezTo>
                <a:cubicBezTo>
                  <a:pt x="3932578" y="879593"/>
                  <a:pt x="3926015" y="873029"/>
                  <a:pt x="3926015" y="867195"/>
                </a:cubicBezTo>
                <a:cubicBezTo>
                  <a:pt x="3926015" y="859173"/>
                  <a:pt x="3932578" y="853339"/>
                  <a:pt x="3939871" y="853339"/>
                </a:cubicBezTo>
                <a:close/>
                <a:moveTo>
                  <a:pt x="3869042" y="853339"/>
                </a:moveTo>
                <a:cubicBezTo>
                  <a:pt x="3875605" y="853339"/>
                  <a:pt x="3881439" y="859173"/>
                  <a:pt x="3881439" y="867195"/>
                </a:cubicBezTo>
                <a:cubicBezTo>
                  <a:pt x="3881439" y="873029"/>
                  <a:pt x="3875605" y="879593"/>
                  <a:pt x="3869042" y="879593"/>
                </a:cubicBezTo>
                <a:cubicBezTo>
                  <a:pt x="3861749" y="879593"/>
                  <a:pt x="3855186" y="873029"/>
                  <a:pt x="3855186" y="867195"/>
                </a:cubicBezTo>
                <a:cubicBezTo>
                  <a:pt x="3855186" y="859173"/>
                  <a:pt x="3861749" y="853339"/>
                  <a:pt x="3869042" y="853339"/>
                </a:cubicBezTo>
                <a:close/>
                <a:moveTo>
                  <a:pt x="3796752" y="853339"/>
                </a:moveTo>
                <a:cubicBezTo>
                  <a:pt x="3804774" y="853339"/>
                  <a:pt x="3810608" y="859173"/>
                  <a:pt x="3810608" y="867195"/>
                </a:cubicBezTo>
                <a:cubicBezTo>
                  <a:pt x="3810608" y="873029"/>
                  <a:pt x="3804774" y="879593"/>
                  <a:pt x="3796752" y="879593"/>
                </a:cubicBezTo>
                <a:cubicBezTo>
                  <a:pt x="3790918" y="879593"/>
                  <a:pt x="3784355" y="873029"/>
                  <a:pt x="3784355" y="867195"/>
                </a:cubicBezTo>
                <a:cubicBezTo>
                  <a:pt x="3784355" y="859173"/>
                  <a:pt x="3790918" y="853339"/>
                  <a:pt x="3796752" y="853339"/>
                </a:cubicBezTo>
                <a:close/>
                <a:moveTo>
                  <a:pt x="3725922" y="853339"/>
                </a:moveTo>
                <a:cubicBezTo>
                  <a:pt x="3733944" y="853339"/>
                  <a:pt x="3739778" y="859173"/>
                  <a:pt x="3739778" y="867195"/>
                </a:cubicBezTo>
                <a:cubicBezTo>
                  <a:pt x="3739778" y="873029"/>
                  <a:pt x="3733944" y="879593"/>
                  <a:pt x="3725922" y="879593"/>
                </a:cubicBezTo>
                <a:cubicBezTo>
                  <a:pt x="3719359" y="879593"/>
                  <a:pt x="3713525" y="873029"/>
                  <a:pt x="3713525" y="867195"/>
                </a:cubicBezTo>
                <a:cubicBezTo>
                  <a:pt x="3713525" y="859173"/>
                  <a:pt x="3719359" y="853339"/>
                  <a:pt x="3725922" y="853339"/>
                </a:cubicBezTo>
                <a:close/>
                <a:moveTo>
                  <a:pt x="3655091" y="853339"/>
                </a:moveTo>
                <a:cubicBezTo>
                  <a:pt x="3662384" y="853339"/>
                  <a:pt x="3668947" y="859173"/>
                  <a:pt x="3668947" y="867195"/>
                </a:cubicBezTo>
                <a:cubicBezTo>
                  <a:pt x="3668947" y="873029"/>
                  <a:pt x="3662384" y="879593"/>
                  <a:pt x="3655091" y="879593"/>
                </a:cubicBezTo>
                <a:cubicBezTo>
                  <a:pt x="3647069" y="879593"/>
                  <a:pt x="3642694" y="873029"/>
                  <a:pt x="3642694" y="867195"/>
                </a:cubicBezTo>
                <a:cubicBezTo>
                  <a:pt x="3642694" y="859173"/>
                  <a:pt x="3647069" y="853339"/>
                  <a:pt x="3655091" y="853339"/>
                </a:cubicBezTo>
                <a:close/>
                <a:moveTo>
                  <a:pt x="3583280" y="853339"/>
                </a:moveTo>
                <a:cubicBezTo>
                  <a:pt x="3591064" y="853339"/>
                  <a:pt x="3598069" y="859173"/>
                  <a:pt x="3598069" y="867195"/>
                </a:cubicBezTo>
                <a:cubicBezTo>
                  <a:pt x="3598069" y="873029"/>
                  <a:pt x="3591064" y="879593"/>
                  <a:pt x="3583280" y="879593"/>
                </a:cubicBezTo>
                <a:cubicBezTo>
                  <a:pt x="3574718" y="879593"/>
                  <a:pt x="3568491" y="873029"/>
                  <a:pt x="3568491" y="867195"/>
                </a:cubicBezTo>
                <a:cubicBezTo>
                  <a:pt x="3568491" y="859173"/>
                  <a:pt x="3574718" y="853339"/>
                  <a:pt x="3583280" y="853339"/>
                </a:cubicBezTo>
                <a:close/>
                <a:moveTo>
                  <a:pt x="3512449" y="853339"/>
                </a:moveTo>
                <a:cubicBezTo>
                  <a:pt x="3520232" y="853339"/>
                  <a:pt x="3527237" y="859173"/>
                  <a:pt x="3527237" y="867195"/>
                </a:cubicBezTo>
                <a:cubicBezTo>
                  <a:pt x="3527237" y="873029"/>
                  <a:pt x="3520232" y="879593"/>
                  <a:pt x="3512449" y="879593"/>
                </a:cubicBezTo>
                <a:cubicBezTo>
                  <a:pt x="3503887" y="879593"/>
                  <a:pt x="3497661" y="873029"/>
                  <a:pt x="3497661" y="867195"/>
                </a:cubicBezTo>
                <a:cubicBezTo>
                  <a:pt x="3497661" y="859173"/>
                  <a:pt x="3503887" y="853339"/>
                  <a:pt x="3512449" y="853339"/>
                </a:cubicBezTo>
                <a:close/>
                <a:moveTo>
                  <a:pt x="3441619" y="853339"/>
                </a:moveTo>
                <a:cubicBezTo>
                  <a:pt x="3450181" y="853339"/>
                  <a:pt x="3456408" y="859173"/>
                  <a:pt x="3456408" y="867195"/>
                </a:cubicBezTo>
                <a:cubicBezTo>
                  <a:pt x="3456408" y="873029"/>
                  <a:pt x="3450181" y="879593"/>
                  <a:pt x="3441619" y="879593"/>
                </a:cubicBezTo>
                <a:cubicBezTo>
                  <a:pt x="3433835" y="879593"/>
                  <a:pt x="3426830" y="873029"/>
                  <a:pt x="3426830" y="867195"/>
                </a:cubicBezTo>
                <a:cubicBezTo>
                  <a:pt x="3426830" y="859173"/>
                  <a:pt x="3433835" y="853339"/>
                  <a:pt x="3441619" y="853339"/>
                </a:cubicBezTo>
                <a:close/>
                <a:moveTo>
                  <a:pt x="3369857" y="853339"/>
                </a:moveTo>
                <a:cubicBezTo>
                  <a:pt x="3377879" y="853339"/>
                  <a:pt x="3382254" y="859173"/>
                  <a:pt x="3382254" y="867195"/>
                </a:cubicBezTo>
                <a:cubicBezTo>
                  <a:pt x="3382254" y="873029"/>
                  <a:pt x="3377879" y="879593"/>
                  <a:pt x="3369857" y="879593"/>
                </a:cubicBezTo>
                <a:cubicBezTo>
                  <a:pt x="3362564" y="879593"/>
                  <a:pt x="3356001" y="873029"/>
                  <a:pt x="3356001" y="867195"/>
                </a:cubicBezTo>
                <a:cubicBezTo>
                  <a:pt x="3356001" y="859173"/>
                  <a:pt x="3362564" y="853339"/>
                  <a:pt x="3369857" y="853339"/>
                </a:cubicBezTo>
                <a:close/>
                <a:moveTo>
                  <a:pt x="1013589" y="853339"/>
                </a:moveTo>
                <a:cubicBezTo>
                  <a:pt x="1021181" y="853339"/>
                  <a:pt x="1028011" y="859566"/>
                  <a:pt x="1028011" y="868127"/>
                </a:cubicBezTo>
                <a:cubicBezTo>
                  <a:pt x="1028011" y="875911"/>
                  <a:pt x="1021181" y="882916"/>
                  <a:pt x="1013589" y="882916"/>
                </a:cubicBezTo>
                <a:cubicBezTo>
                  <a:pt x="1005243" y="882916"/>
                  <a:pt x="998413" y="875911"/>
                  <a:pt x="998413" y="868127"/>
                </a:cubicBezTo>
                <a:cubicBezTo>
                  <a:pt x="998413" y="859566"/>
                  <a:pt x="1005243" y="853339"/>
                  <a:pt x="1013589" y="853339"/>
                </a:cubicBezTo>
                <a:close/>
                <a:moveTo>
                  <a:pt x="368059" y="785881"/>
                </a:moveTo>
                <a:cubicBezTo>
                  <a:pt x="376081" y="785881"/>
                  <a:pt x="380456" y="790256"/>
                  <a:pt x="380456" y="797549"/>
                </a:cubicBezTo>
                <a:cubicBezTo>
                  <a:pt x="380456" y="805571"/>
                  <a:pt x="376081" y="812135"/>
                  <a:pt x="368059" y="812135"/>
                </a:cubicBezTo>
                <a:cubicBezTo>
                  <a:pt x="360766" y="812135"/>
                  <a:pt x="354203" y="805571"/>
                  <a:pt x="354203" y="797549"/>
                </a:cubicBezTo>
                <a:cubicBezTo>
                  <a:pt x="354203" y="790256"/>
                  <a:pt x="360766" y="785881"/>
                  <a:pt x="368059" y="785881"/>
                </a:cubicBezTo>
                <a:close/>
                <a:moveTo>
                  <a:pt x="297226" y="785881"/>
                </a:moveTo>
                <a:cubicBezTo>
                  <a:pt x="303791" y="785881"/>
                  <a:pt x="309624" y="790256"/>
                  <a:pt x="309624" y="797549"/>
                </a:cubicBezTo>
                <a:cubicBezTo>
                  <a:pt x="309624" y="805571"/>
                  <a:pt x="303791" y="812135"/>
                  <a:pt x="297226" y="812135"/>
                </a:cubicBezTo>
                <a:cubicBezTo>
                  <a:pt x="289933" y="812135"/>
                  <a:pt x="283371" y="805571"/>
                  <a:pt x="283371" y="797549"/>
                </a:cubicBezTo>
                <a:cubicBezTo>
                  <a:pt x="283371" y="790256"/>
                  <a:pt x="289933" y="785881"/>
                  <a:pt x="297226" y="785881"/>
                </a:cubicBezTo>
                <a:close/>
                <a:moveTo>
                  <a:pt x="226398" y="785881"/>
                </a:moveTo>
                <a:cubicBezTo>
                  <a:pt x="232233" y="785881"/>
                  <a:pt x="238797" y="790256"/>
                  <a:pt x="238797" y="797549"/>
                </a:cubicBezTo>
                <a:cubicBezTo>
                  <a:pt x="238797" y="805571"/>
                  <a:pt x="232233" y="812135"/>
                  <a:pt x="226398" y="812135"/>
                </a:cubicBezTo>
                <a:cubicBezTo>
                  <a:pt x="218375" y="812135"/>
                  <a:pt x="212542" y="805571"/>
                  <a:pt x="212542" y="797549"/>
                </a:cubicBezTo>
                <a:cubicBezTo>
                  <a:pt x="212542" y="790256"/>
                  <a:pt x="218375" y="785881"/>
                  <a:pt x="226398" y="785881"/>
                </a:cubicBezTo>
                <a:close/>
                <a:moveTo>
                  <a:pt x="154101" y="785881"/>
                </a:moveTo>
                <a:cubicBezTo>
                  <a:pt x="161394" y="785881"/>
                  <a:pt x="167957" y="790256"/>
                  <a:pt x="167957" y="797549"/>
                </a:cubicBezTo>
                <a:cubicBezTo>
                  <a:pt x="167957" y="805571"/>
                  <a:pt x="161394" y="812135"/>
                  <a:pt x="154101" y="812135"/>
                </a:cubicBezTo>
                <a:cubicBezTo>
                  <a:pt x="147538" y="812135"/>
                  <a:pt x="141704" y="805571"/>
                  <a:pt x="141704" y="797549"/>
                </a:cubicBezTo>
                <a:cubicBezTo>
                  <a:pt x="141704" y="790256"/>
                  <a:pt x="147538" y="785881"/>
                  <a:pt x="154101" y="785881"/>
                </a:cubicBezTo>
                <a:close/>
                <a:moveTo>
                  <a:pt x="83272" y="785881"/>
                </a:moveTo>
                <a:cubicBezTo>
                  <a:pt x="90564" y="785881"/>
                  <a:pt x="97128" y="790256"/>
                  <a:pt x="97128" y="797549"/>
                </a:cubicBezTo>
                <a:cubicBezTo>
                  <a:pt x="97128" y="805571"/>
                  <a:pt x="90564" y="812135"/>
                  <a:pt x="83272" y="812135"/>
                </a:cubicBezTo>
                <a:cubicBezTo>
                  <a:pt x="76708" y="812135"/>
                  <a:pt x="70874" y="805571"/>
                  <a:pt x="70874" y="797549"/>
                </a:cubicBezTo>
                <a:cubicBezTo>
                  <a:pt x="70874" y="790256"/>
                  <a:pt x="76708" y="785881"/>
                  <a:pt x="83272" y="785881"/>
                </a:cubicBezTo>
                <a:close/>
                <a:moveTo>
                  <a:pt x="12036" y="785881"/>
                </a:moveTo>
                <a:cubicBezTo>
                  <a:pt x="20281" y="785881"/>
                  <a:pt x="26277" y="790256"/>
                  <a:pt x="26277" y="797549"/>
                </a:cubicBezTo>
                <a:cubicBezTo>
                  <a:pt x="26277" y="805571"/>
                  <a:pt x="20281" y="812135"/>
                  <a:pt x="12036" y="812135"/>
                </a:cubicBezTo>
                <a:cubicBezTo>
                  <a:pt x="4541" y="812135"/>
                  <a:pt x="44" y="805571"/>
                  <a:pt x="44" y="797549"/>
                </a:cubicBezTo>
                <a:cubicBezTo>
                  <a:pt x="44" y="790256"/>
                  <a:pt x="4541" y="785881"/>
                  <a:pt x="12036" y="785881"/>
                </a:cubicBezTo>
                <a:close/>
                <a:moveTo>
                  <a:pt x="4726684" y="782507"/>
                </a:moveTo>
                <a:cubicBezTo>
                  <a:pt x="4735246" y="782507"/>
                  <a:pt x="4741472" y="789070"/>
                  <a:pt x="4741472" y="794904"/>
                </a:cubicBezTo>
                <a:cubicBezTo>
                  <a:pt x="4741472" y="802926"/>
                  <a:pt x="4735246" y="808761"/>
                  <a:pt x="4726684" y="808761"/>
                </a:cubicBezTo>
                <a:cubicBezTo>
                  <a:pt x="4718122" y="808761"/>
                  <a:pt x="4711896" y="802926"/>
                  <a:pt x="4711896" y="794904"/>
                </a:cubicBezTo>
                <a:cubicBezTo>
                  <a:pt x="4711896" y="789070"/>
                  <a:pt x="4718122" y="782507"/>
                  <a:pt x="4726684" y="782507"/>
                </a:cubicBezTo>
                <a:close/>
                <a:moveTo>
                  <a:pt x="4655853" y="782507"/>
                </a:moveTo>
                <a:cubicBezTo>
                  <a:pt x="4663637" y="782507"/>
                  <a:pt x="4670642" y="789070"/>
                  <a:pt x="4670642" y="794904"/>
                </a:cubicBezTo>
                <a:cubicBezTo>
                  <a:pt x="4670642" y="802926"/>
                  <a:pt x="4663637" y="808761"/>
                  <a:pt x="4655853" y="808761"/>
                </a:cubicBezTo>
                <a:cubicBezTo>
                  <a:pt x="4647291" y="808761"/>
                  <a:pt x="4641064" y="802926"/>
                  <a:pt x="4641064" y="794904"/>
                </a:cubicBezTo>
                <a:cubicBezTo>
                  <a:pt x="4641064" y="789070"/>
                  <a:pt x="4647291" y="782507"/>
                  <a:pt x="4655853" y="782507"/>
                </a:cubicBezTo>
                <a:close/>
                <a:moveTo>
                  <a:pt x="4584091" y="782507"/>
                </a:moveTo>
                <a:cubicBezTo>
                  <a:pt x="4591384" y="782507"/>
                  <a:pt x="4596488" y="789070"/>
                  <a:pt x="4596488" y="794904"/>
                </a:cubicBezTo>
                <a:cubicBezTo>
                  <a:pt x="4596488" y="802926"/>
                  <a:pt x="4591384" y="808761"/>
                  <a:pt x="4584091" y="808761"/>
                </a:cubicBezTo>
                <a:cubicBezTo>
                  <a:pt x="4576069" y="808761"/>
                  <a:pt x="4570235" y="802926"/>
                  <a:pt x="4570235" y="794904"/>
                </a:cubicBezTo>
                <a:cubicBezTo>
                  <a:pt x="4570235" y="789070"/>
                  <a:pt x="4576069" y="782507"/>
                  <a:pt x="4584091" y="782507"/>
                </a:cubicBezTo>
                <a:close/>
                <a:moveTo>
                  <a:pt x="4513260" y="782507"/>
                </a:moveTo>
                <a:cubicBezTo>
                  <a:pt x="4519094" y="782507"/>
                  <a:pt x="4525657" y="789070"/>
                  <a:pt x="4525657" y="794904"/>
                </a:cubicBezTo>
                <a:cubicBezTo>
                  <a:pt x="4525657" y="802926"/>
                  <a:pt x="4519094" y="808761"/>
                  <a:pt x="4513260" y="808761"/>
                </a:cubicBezTo>
                <a:cubicBezTo>
                  <a:pt x="4505238" y="808761"/>
                  <a:pt x="4499404" y="802926"/>
                  <a:pt x="4499404" y="794904"/>
                </a:cubicBezTo>
                <a:cubicBezTo>
                  <a:pt x="4499404" y="789070"/>
                  <a:pt x="4505238" y="782507"/>
                  <a:pt x="4513260" y="782507"/>
                </a:cubicBezTo>
                <a:close/>
                <a:moveTo>
                  <a:pt x="4439056" y="782507"/>
                </a:moveTo>
                <a:cubicBezTo>
                  <a:pt x="4445619" y="782507"/>
                  <a:pt x="4451453" y="789070"/>
                  <a:pt x="4451453" y="794904"/>
                </a:cubicBezTo>
                <a:cubicBezTo>
                  <a:pt x="4451453" y="802926"/>
                  <a:pt x="4445619" y="808761"/>
                  <a:pt x="4439056" y="808761"/>
                </a:cubicBezTo>
                <a:cubicBezTo>
                  <a:pt x="4431763" y="808761"/>
                  <a:pt x="4425200" y="802926"/>
                  <a:pt x="4425200" y="794904"/>
                </a:cubicBezTo>
                <a:cubicBezTo>
                  <a:pt x="4425200" y="789070"/>
                  <a:pt x="4431763" y="782507"/>
                  <a:pt x="4439056" y="782507"/>
                </a:cubicBezTo>
                <a:close/>
                <a:moveTo>
                  <a:pt x="4366768" y="782507"/>
                </a:moveTo>
                <a:cubicBezTo>
                  <a:pt x="4374790" y="782507"/>
                  <a:pt x="4380624" y="789070"/>
                  <a:pt x="4380624" y="794904"/>
                </a:cubicBezTo>
                <a:cubicBezTo>
                  <a:pt x="4380624" y="802926"/>
                  <a:pt x="4374790" y="808761"/>
                  <a:pt x="4366768" y="808761"/>
                </a:cubicBezTo>
                <a:cubicBezTo>
                  <a:pt x="4360934" y="808761"/>
                  <a:pt x="4354371" y="802926"/>
                  <a:pt x="4354371" y="794904"/>
                </a:cubicBezTo>
                <a:cubicBezTo>
                  <a:pt x="4354371" y="789070"/>
                  <a:pt x="4360934" y="782507"/>
                  <a:pt x="4366768" y="782507"/>
                </a:cubicBezTo>
                <a:close/>
                <a:moveTo>
                  <a:pt x="4295937" y="782507"/>
                </a:moveTo>
                <a:cubicBezTo>
                  <a:pt x="4303959" y="782507"/>
                  <a:pt x="4309793" y="789070"/>
                  <a:pt x="4309793" y="794904"/>
                </a:cubicBezTo>
                <a:cubicBezTo>
                  <a:pt x="4309793" y="802926"/>
                  <a:pt x="4303959" y="808761"/>
                  <a:pt x="4295937" y="808761"/>
                </a:cubicBezTo>
                <a:cubicBezTo>
                  <a:pt x="4290103" y="808761"/>
                  <a:pt x="4283540" y="802926"/>
                  <a:pt x="4283540" y="794904"/>
                </a:cubicBezTo>
                <a:cubicBezTo>
                  <a:pt x="4283540" y="789070"/>
                  <a:pt x="4290103" y="782507"/>
                  <a:pt x="4295937" y="782507"/>
                </a:cubicBezTo>
                <a:close/>
                <a:moveTo>
                  <a:pt x="4225107" y="782507"/>
                </a:moveTo>
                <a:cubicBezTo>
                  <a:pt x="4233129" y="782507"/>
                  <a:pt x="4238963" y="789070"/>
                  <a:pt x="4238963" y="794904"/>
                </a:cubicBezTo>
                <a:cubicBezTo>
                  <a:pt x="4238963" y="802926"/>
                  <a:pt x="4233129" y="808761"/>
                  <a:pt x="4225107" y="808761"/>
                </a:cubicBezTo>
                <a:cubicBezTo>
                  <a:pt x="4217085" y="808761"/>
                  <a:pt x="4212710" y="802926"/>
                  <a:pt x="4212710" y="794904"/>
                </a:cubicBezTo>
                <a:cubicBezTo>
                  <a:pt x="4212710" y="789070"/>
                  <a:pt x="4217085" y="782507"/>
                  <a:pt x="4225107" y="782507"/>
                </a:cubicBezTo>
                <a:close/>
                <a:moveTo>
                  <a:pt x="4153295" y="782507"/>
                </a:moveTo>
                <a:cubicBezTo>
                  <a:pt x="4161078" y="782507"/>
                  <a:pt x="4168083" y="789070"/>
                  <a:pt x="4168083" y="794904"/>
                </a:cubicBezTo>
                <a:cubicBezTo>
                  <a:pt x="4168083" y="802926"/>
                  <a:pt x="4161078" y="808761"/>
                  <a:pt x="4153295" y="808761"/>
                </a:cubicBezTo>
                <a:cubicBezTo>
                  <a:pt x="4144733" y="808761"/>
                  <a:pt x="4138507" y="802926"/>
                  <a:pt x="4138507" y="794904"/>
                </a:cubicBezTo>
                <a:cubicBezTo>
                  <a:pt x="4138507" y="789070"/>
                  <a:pt x="4144733" y="782507"/>
                  <a:pt x="4153295" y="782507"/>
                </a:cubicBezTo>
                <a:close/>
                <a:moveTo>
                  <a:pt x="4082465" y="782507"/>
                </a:moveTo>
                <a:cubicBezTo>
                  <a:pt x="4090249" y="782507"/>
                  <a:pt x="4097254" y="789070"/>
                  <a:pt x="4097254" y="794904"/>
                </a:cubicBezTo>
                <a:cubicBezTo>
                  <a:pt x="4097254" y="802926"/>
                  <a:pt x="4090249" y="808761"/>
                  <a:pt x="4082465" y="808761"/>
                </a:cubicBezTo>
                <a:cubicBezTo>
                  <a:pt x="4073903" y="808761"/>
                  <a:pt x="4067676" y="802926"/>
                  <a:pt x="4067676" y="794904"/>
                </a:cubicBezTo>
                <a:cubicBezTo>
                  <a:pt x="4067676" y="789070"/>
                  <a:pt x="4073903" y="782507"/>
                  <a:pt x="4082465" y="782507"/>
                </a:cubicBezTo>
                <a:close/>
                <a:moveTo>
                  <a:pt x="4010703" y="782507"/>
                </a:moveTo>
                <a:cubicBezTo>
                  <a:pt x="4017996" y="782507"/>
                  <a:pt x="4023100" y="789070"/>
                  <a:pt x="4023100" y="794904"/>
                </a:cubicBezTo>
                <a:cubicBezTo>
                  <a:pt x="4023100" y="802926"/>
                  <a:pt x="4017996" y="808761"/>
                  <a:pt x="4010703" y="808761"/>
                </a:cubicBezTo>
                <a:cubicBezTo>
                  <a:pt x="4002681" y="808761"/>
                  <a:pt x="3996847" y="802926"/>
                  <a:pt x="3996847" y="794904"/>
                </a:cubicBezTo>
                <a:cubicBezTo>
                  <a:pt x="3996847" y="789070"/>
                  <a:pt x="4002681" y="782507"/>
                  <a:pt x="4010703" y="782507"/>
                </a:cubicBezTo>
                <a:close/>
                <a:moveTo>
                  <a:pt x="3939871" y="782507"/>
                </a:moveTo>
                <a:cubicBezTo>
                  <a:pt x="3946434" y="782507"/>
                  <a:pt x="3952268" y="789070"/>
                  <a:pt x="3952268" y="794904"/>
                </a:cubicBezTo>
                <a:cubicBezTo>
                  <a:pt x="3952268" y="802926"/>
                  <a:pt x="3946434" y="808761"/>
                  <a:pt x="3939871" y="808761"/>
                </a:cubicBezTo>
                <a:cubicBezTo>
                  <a:pt x="3932578" y="808761"/>
                  <a:pt x="3926015" y="802926"/>
                  <a:pt x="3926015" y="794904"/>
                </a:cubicBezTo>
                <a:cubicBezTo>
                  <a:pt x="3926015" y="789070"/>
                  <a:pt x="3932578" y="782507"/>
                  <a:pt x="3939871" y="782507"/>
                </a:cubicBezTo>
                <a:close/>
                <a:moveTo>
                  <a:pt x="3869042" y="782507"/>
                </a:moveTo>
                <a:cubicBezTo>
                  <a:pt x="3875605" y="782507"/>
                  <a:pt x="3881439" y="789070"/>
                  <a:pt x="3881439" y="794904"/>
                </a:cubicBezTo>
                <a:cubicBezTo>
                  <a:pt x="3881439" y="802926"/>
                  <a:pt x="3875605" y="808761"/>
                  <a:pt x="3869042" y="808761"/>
                </a:cubicBezTo>
                <a:cubicBezTo>
                  <a:pt x="3861749" y="808761"/>
                  <a:pt x="3855186" y="802926"/>
                  <a:pt x="3855186" y="794904"/>
                </a:cubicBezTo>
                <a:cubicBezTo>
                  <a:pt x="3855186" y="789070"/>
                  <a:pt x="3861749" y="782507"/>
                  <a:pt x="3869042" y="782507"/>
                </a:cubicBezTo>
                <a:close/>
                <a:moveTo>
                  <a:pt x="3796752" y="782507"/>
                </a:moveTo>
                <a:cubicBezTo>
                  <a:pt x="3804774" y="782507"/>
                  <a:pt x="3810608" y="789070"/>
                  <a:pt x="3810608" y="796363"/>
                </a:cubicBezTo>
                <a:cubicBezTo>
                  <a:pt x="3810608" y="802926"/>
                  <a:pt x="3804774" y="808761"/>
                  <a:pt x="3796752" y="808761"/>
                </a:cubicBezTo>
                <a:cubicBezTo>
                  <a:pt x="3790918" y="808761"/>
                  <a:pt x="3784355" y="802926"/>
                  <a:pt x="3784355" y="796363"/>
                </a:cubicBezTo>
                <a:cubicBezTo>
                  <a:pt x="3784355" y="789070"/>
                  <a:pt x="3790918" y="782507"/>
                  <a:pt x="3796752" y="782507"/>
                </a:cubicBezTo>
                <a:close/>
                <a:moveTo>
                  <a:pt x="3725922" y="782507"/>
                </a:moveTo>
                <a:cubicBezTo>
                  <a:pt x="3733944" y="782507"/>
                  <a:pt x="3739778" y="789070"/>
                  <a:pt x="3739778" y="796363"/>
                </a:cubicBezTo>
                <a:cubicBezTo>
                  <a:pt x="3739778" y="802926"/>
                  <a:pt x="3733944" y="808761"/>
                  <a:pt x="3725922" y="808761"/>
                </a:cubicBezTo>
                <a:cubicBezTo>
                  <a:pt x="3719359" y="808761"/>
                  <a:pt x="3713525" y="802926"/>
                  <a:pt x="3713525" y="796363"/>
                </a:cubicBezTo>
                <a:cubicBezTo>
                  <a:pt x="3713525" y="789070"/>
                  <a:pt x="3719359" y="782507"/>
                  <a:pt x="3725922" y="782507"/>
                </a:cubicBezTo>
                <a:close/>
                <a:moveTo>
                  <a:pt x="3655091" y="782507"/>
                </a:moveTo>
                <a:cubicBezTo>
                  <a:pt x="3662384" y="782507"/>
                  <a:pt x="3668947" y="789070"/>
                  <a:pt x="3668947" y="796363"/>
                </a:cubicBezTo>
                <a:cubicBezTo>
                  <a:pt x="3668947" y="802926"/>
                  <a:pt x="3662384" y="808761"/>
                  <a:pt x="3655091" y="808761"/>
                </a:cubicBezTo>
                <a:cubicBezTo>
                  <a:pt x="3647069" y="808761"/>
                  <a:pt x="3642694" y="802926"/>
                  <a:pt x="3642694" y="796363"/>
                </a:cubicBezTo>
                <a:cubicBezTo>
                  <a:pt x="3642694" y="789070"/>
                  <a:pt x="3647069" y="782507"/>
                  <a:pt x="3655091" y="782507"/>
                </a:cubicBezTo>
                <a:close/>
                <a:moveTo>
                  <a:pt x="3583280" y="782507"/>
                </a:moveTo>
                <a:cubicBezTo>
                  <a:pt x="3591064" y="782507"/>
                  <a:pt x="3598069" y="789070"/>
                  <a:pt x="3598069" y="796363"/>
                </a:cubicBezTo>
                <a:cubicBezTo>
                  <a:pt x="3598069" y="802926"/>
                  <a:pt x="3591064" y="808761"/>
                  <a:pt x="3583280" y="808761"/>
                </a:cubicBezTo>
                <a:cubicBezTo>
                  <a:pt x="3574718" y="808761"/>
                  <a:pt x="3568491" y="802926"/>
                  <a:pt x="3568491" y="796363"/>
                </a:cubicBezTo>
                <a:cubicBezTo>
                  <a:pt x="3568491" y="789070"/>
                  <a:pt x="3574718" y="782507"/>
                  <a:pt x="3583280" y="782507"/>
                </a:cubicBezTo>
                <a:close/>
                <a:moveTo>
                  <a:pt x="3512449" y="782507"/>
                </a:moveTo>
                <a:cubicBezTo>
                  <a:pt x="3520232" y="782507"/>
                  <a:pt x="3527237" y="789070"/>
                  <a:pt x="3527237" y="796363"/>
                </a:cubicBezTo>
                <a:cubicBezTo>
                  <a:pt x="3527237" y="802926"/>
                  <a:pt x="3520232" y="808761"/>
                  <a:pt x="3512449" y="808761"/>
                </a:cubicBezTo>
                <a:cubicBezTo>
                  <a:pt x="3503887" y="808761"/>
                  <a:pt x="3497661" y="802926"/>
                  <a:pt x="3497661" y="796363"/>
                </a:cubicBezTo>
                <a:cubicBezTo>
                  <a:pt x="3497661" y="789070"/>
                  <a:pt x="3503887" y="782507"/>
                  <a:pt x="3512449" y="782507"/>
                </a:cubicBezTo>
                <a:close/>
                <a:moveTo>
                  <a:pt x="3441619" y="782507"/>
                </a:moveTo>
                <a:cubicBezTo>
                  <a:pt x="3450181" y="782507"/>
                  <a:pt x="3456408" y="789070"/>
                  <a:pt x="3456408" y="796363"/>
                </a:cubicBezTo>
                <a:cubicBezTo>
                  <a:pt x="3456408" y="802926"/>
                  <a:pt x="3450181" y="808761"/>
                  <a:pt x="3441619" y="808761"/>
                </a:cubicBezTo>
                <a:cubicBezTo>
                  <a:pt x="3433835" y="808761"/>
                  <a:pt x="3426830" y="802926"/>
                  <a:pt x="3426830" y="796363"/>
                </a:cubicBezTo>
                <a:cubicBezTo>
                  <a:pt x="3426830" y="789070"/>
                  <a:pt x="3433835" y="782507"/>
                  <a:pt x="3441619" y="782507"/>
                </a:cubicBezTo>
                <a:close/>
                <a:moveTo>
                  <a:pt x="3369857" y="782507"/>
                </a:moveTo>
                <a:cubicBezTo>
                  <a:pt x="3377879" y="782507"/>
                  <a:pt x="3382254" y="789070"/>
                  <a:pt x="3382254" y="796363"/>
                </a:cubicBezTo>
                <a:cubicBezTo>
                  <a:pt x="3382254" y="802926"/>
                  <a:pt x="3377879" y="808761"/>
                  <a:pt x="3369857" y="808761"/>
                </a:cubicBezTo>
                <a:cubicBezTo>
                  <a:pt x="3362564" y="808761"/>
                  <a:pt x="3356001" y="802926"/>
                  <a:pt x="3356001" y="796363"/>
                </a:cubicBezTo>
                <a:cubicBezTo>
                  <a:pt x="3356001" y="789070"/>
                  <a:pt x="3362564" y="782507"/>
                  <a:pt x="3369857" y="782507"/>
                </a:cubicBezTo>
                <a:close/>
                <a:moveTo>
                  <a:pt x="3299083" y="782507"/>
                </a:moveTo>
                <a:cubicBezTo>
                  <a:pt x="3305645" y="782507"/>
                  <a:pt x="3311480" y="789070"/>
                  <a:pt x="3311480" y="796363"/>
                </a:cubicBezTo>
                <a:cubicBezTo>
                  <a:pt x="3311480" y="802926"/>
                  <a:pt x="3305645" y="808761"/>
                  <a:pt x="3299083" y="808761"/>
                </a:cubicBezTo>
                <a:cubicBezTo>
                  <a:pt x="3291789" y="808761"/>
                  <a:pt x="3285229" y="802926"/>
                  <a:pt x="3285229" y="796363"/>
                </a:cubicBezTo>
                <a:cubicBezTo>
                  <a:pt x="3285229" y="789070"/>
                  <a:pt x="3291789" y="782507"/>
                  <a:pt x="3299083" y="782507"/>
                </a:cubicBezTo>
                <a:close/>
                <a:moveTo>
                  <a:pt x="3228250" y="782507"/>
                </a:moveTo>
                <a:cubicBezTo>
                  <a:pt x="3234814" y="782507"/>
                  <a:pt x="3240649" y="789070"/>
                  <a:pt x="3240649" y="796363"/>
                </a:cubicBezTo>
                <a:cubicBezTo>
                  <a:pt x="3240649" y="802926"/>
                  <a:pt x="3234814" y="808761"/>
                  <a:pt x="3228250" y="808761"/>
                </a:cubicBezTo>
                <a:cubicBezTo>
                  <a:pt x="3220230" y="808761"/>
                  <a:pt x="3214395" y="802926"/>
                  <a:pt x="3214395" y="796363"/>
                </a:cubicBezTo>
                <a:cubicBezTo>
                  <a:pt x="3214395" y="789070"/>
                  <a:pt x="3220230" y="782507"/>
                  <a:pt x="3228250" y="782507"/>
                </a:cubicBezTo>
                <a:close/>
                <a:moveTo>
                  <a:pt x="3152591" y="782507"/>
                </a:moveTo>
                <a:cubicBezTo>
                  <a:pt x="3159884" y="782507"/>
                  <a:pt x="3166447" y="789070"/>
                  <a:pt x="3166447" y="796363"/>
                </a:cubicBezTo>
                <a:cubicBezTo>
                  <a:pt x="3166447" y="802926"/>
                  <a:pt x="3159884" y="808761"/>
                  <a:pt x="3152591" y="808761"/>
                </a:cubicBezTo>
                <a:cubicBezTo>
                  <a:pt x="3146027" y="808761"/>
                  <a:pt x="3140193" y="802926"/>
                  <a:pt x="3140193" y="796363"/>
                </a:cubicBezTo>
                <a:cubicBezTo>
                  <a:pt x="3140193" y="789070"/>
                  <a:pt x="3146027" y="782507"/>
                  <a:pt x="3152591" y="782507"/>
                </a:cubicBezTo>
                <a:close/>
                <a:moveTo>
                  <a:pt x="1226672" y="782507"/>
                </a:moveTo>
                <a:cubicBezTo>
                  <a:pt x="1233964" y="782507"/>
                  <a:pt x="1240529" y="789337"/>
                  <a:pt x="1240529" y="796926"/>
                </a:cubicBezTo>
                <a:cubicBezTo>
                  <a:pt x="1240529" y="805275"/>
                  <a:pt x="1233964" y="812105"/>
                  <a:pt x="1226672" y="812105"/>
                </a:cubicBezTo>
                <a:cubicBezTo>
                  <a:pt x="1218658" y="812105"/>
                  <a:pt x="1214283" y="805275"/>
                  <a:pt x="1214283" y="796926"/>
                </a:cubicBezTo>
                <a:cubicBezTo>
                  <a:pt x="1214283" y="789337"/>
                  <a:pt x="1218658" y="782507"/>
                  <a:pt x="1226672" y="782507"/>
                </a:cubicBezTo>
                <a:close/>
                <a:moveTo>
                  <a:pt x="1154869" y="782507"/>
                </a:moveTo>
                <a:cubicBezTo>
                  <a:pt x="1162652" y="782507"/>
                  <a:pt x="1169658" y="789337"/>
                  <a:pt x="1169658" y="796926"/>
                </a:cubicBezTo>
                <a:cubicBezTo>
                  <a:pt x="1169658" y="805275"/>
                  <a:pt x="1162652" y="812105"/>
                  <a:pt x="1154869" y="812105"/>
                </a:cubicBezTo>
                <a:cubicBezTo>
                  <a:pt x="1146307" y="812105"/>
                  <a:pt x="1140080" y="805275"/>
                  <a:pt x="1140080" y="796926"/>
                </a:cubicBezTo>
                <a:cubicBezTo>
                  <a:pt x="1140080" y="789337"/>
                  <a:pt x="1146307" y="782507"/>
                  <a:pt x="1154869" y="782507"/>
                </a:cubicBezTo>
                <a:close/>
                <a:moveTo>
                  <a:pt x="1084040" y="782507"/>
                </a:moveTo>
                <a:cubicBezTo>
                  <a:pt x="1091822" y="782507"/>
                  <a:pt x="1098826" y="789337"/>
                  <a:pt x="1098826" y="796926"/>
                </a:cubicBezTo>
                <a:cubicBezTo>
                  <a:pt x="1098826" y="805275"/>
                  <a:pt x="1091822" y="812105"/>
                  <a:pt x="1084040" y="812105"/>
                </a:cubicBezTo>
                <a:cubicBezTo>
                  <a:pt x="1075478" y="812105"/>
                  <a:pt x="1069250" y="805275"/>
                  <a:pt x="1069250" y="796926"/>
                </a:cubicBezTo>
                <a:cubicBezTo>
                  <a:pt x="1069250" y="789337"/>
                  <a:pt x="1075478" y="782507"/>
                  <a:pt x="1084040" y="782507"/>
                </a:cubicBezTo>
                <a:close/>
                <a:moveTo>
                  <a:pt x="1013594" y="782507"/>
                </a:moveTo>
                <a:cubicBezTo>
                  <a:pt x="1021186" y="782507"/>
                  <a:pt x="1028015" y="789337"/>
                  <a:pt x="1028015" y="796926"/>
                </a:cubicBezTo>
                <a:cubicBezTo>
                  <a:pt x="1028015" y="805275"/>
                  <a:pt x="1021186" y="812105"/>
                  <a:pt x="1013594" y="812105"/>
                </a:cubicBezTo>
                <a:cubicBezTo>
                  <a:pt x="1005249" y="812105"/>
                  <a:pt x="998417" y="805275"/>
                  <a:pt x="998417" y="796926"/>
                </a:cubicBezTo>
                <a:cubicBezTo>
                  <a:pt x="998417" y="789337"/>
                  <a:pt x="1005249" y="782507"/>
                  <a:pt x="1013594" y="782507"/>
                </a:cubicBezTo>
                <a:close/>
                <a:moveTo>
                  <a:pt x="941447" y="782507"/>
                </a:moveTo>
                <a:cubicBezTo>
                  <a:pt x="949468" y="782507"/>
                  <a:pt x="953844" y="789337"/>
                  <a:pt x="953844" y="796926"/>
                </a:cubicBezTo>
                <a:cubicBezTo>
                  <a:pt x="953844" y="805275"/>
                  <a:pt x="949468" y="812105"/>
                  <a:pt x="941447" y="812105"/>
                </a:cubicBezTo>
                <a:cubicBezTo>
                  <a:pt x="934155" y="812105"/>
                  <a:pt x="927591" y="805275"/>
                  <a:pt x="927591" y="796926"/>
                </a:cubicBezTo>
                <a:cubicBezTo>
                  <a:pt x="927591" y="789337"/>
                  <a:pt x="934155" y="782507"/>
                  <a:pt x="941447" y="782507"/>
                </a:cubicBezTo>
                <a:close/>
                <a:moveTo>
                  <a:pt x="870615" y="782507"/>
                </a:moveTo>
                <a:cubicBezTo>
                  <a:pt x="877179" y="782507"/>
                  <a:pt x="883013" y="789337"/>
                  <a:pt x="883013" y="796926"/>
                </a:cubicBezTo>
                <a:cubicBezTo>
                  <a:pt x="883013" y="805275"/>
                  <a:pt x="877179" y="812105"/>
                  <a:pt x="870615" y="812105"/>
                </a:cubicBezTo>
                <a:cubicBezTo>
                  <a:pt x="863322" y="812105"/>
                  <a:pt x="856759" y="805275"/>
                  <a:pt x="856759" y="796926"/>
                </a:cubicBezTo>
                <a:cubicBezTo>
                  <a:pt x="856759" y="789337"/>
                  <a:pt x="863322" y="782507"/>
                  <a:pt x="870615" y="782507"/>
                </a:cubicBezTo>
                <a:close/>
                <a:moveTo>
                  <a:pt x="799784" y="782507"/>
                </a:moveTo>
                <a:cubicBezTo>
                  <a:pt x="806349" y="782507"/>
                  <a:pt x="812183" y="789337"/>
                  <a:pt x="812183" y="796926"/>
                </a:cubicBezTo>
                <a:cubicBezTo>
                  <a:pt x="812183" y="805275"/>
                  <a:pt x="806349" y="812105"/>
                  <a:pt x="799784" y="812105"/>
                </a:cubicBezTo>
                <a:cubicBezTo>
                  <a:pt x="792492" y="812105"/>
                  <a:pt x="785929" y="805275"/>
                  <a:pt x="785929" y="796926"/>
                </a:cubicBezTo>
                <a:cubicBezTo>
                  <a:pt x="785929" y="789337"/>
                  <a:pt x="792492" y="782507"/>
                  <a:pt x="799784" y="782507"/>
                </a:cubicBezTo>
                <a:close/>
                <a:moveTo>
                  <a:pt x="724123" y="782507"/>
                </a:moveTo>
                <a:cubicBezTo>
                  <a:pt x="731417" y="782507"/>
                  <a:pt x="737981" y="789337"/>
                  <a:pt x="737981" y="796926"/>
                </a:cubicBezTo>
                <a:cubicBezTo>
                  <a:pt x="737981" y="805275"/>
                  <a:pt x="731417" y="812105"/>
                  <a:pt x="724123" y="812105"/>
                </a:cubicBezTo>
                <a:cubicBezTo>
                  <a:pt x="717559" y="812105"/>
                  <a:pt x="711726" y="805275"/>
                  <a:pt x="711726" y="796926"/>
                </a:cubicBezTo>
                <a:cubicBezTo>
                  <a:pt x="711726" y="789337"/>
                  <a:pt x="717559" y="782507"/>
                  <a:pt x="724123" y="782507"/>
                </a:cubicBezTo>
                <a:close/>
                <a:moveTo>
                  <a:pt x="653293" y="782507"/>
                </a:moveTo>
                <a:cubicBezTo>
                  <a:pt x="660586" y="782507"/>
                  <a:pt x="667149" y="789337"/>
                  <a:pt x="667149" y="796926"/>
                </a:cubicBezTo>
                <a:cubicBezTo>
                  <a:pt x="667149" y="805275"/>
                  <a:pt x="660586" y="812105"/>
                  <a:pt x="653293" y="812105"/>
                </a:cubicBezTo>
                <a:cubicBezTo>
                  <a:pt x="645271" y="812105"/>
                  <a:pt x="640896" y="805275"/>
                  <a:pt x="640896" y="796926"/>
                </a:cubicBezTo>
                <a:cubicBezTo>
                  <a:pt x="640896" y="789337"/>
                  <a:pt x="645271" y="782507"/>
                  <a:pt x="653293" y="782507"/>
                </a:cubicBezTo>
                <a:close/>
                <a:moveTo>
                  <a:pt x="584855" y="782507"/>
                </a:moveTo>
                <a:cubicBezTo>
                  <a:pt x="592639" y="782507"/>
                  <a:pt x="599643" y="789337"/>
                  <a:pt x="599643" y="796926"/>
                </a:cubicBezTo>
                <a:cubicBezTo>
                  <a:pt x="599643" y="805275"/>
                  <a:pt x="592639" y="812105"/>
                  <a:pt x="584855" y="812105"/>
                </a:cubicBezTo>
                <a:cubicBezTo>
                  <a:pt x="576293" y="812105"/>
                  <a:pt x="570066" y="805275"/>
                  <a:pt x="570066" y="796926"/>
                </a:cubicBezTo>
                <a:cubicBezTo>
                  <a:pt x="570066" y="789337"/>
                  <a:pt x="576293" y="782507"/>
                  <a:pt x="584855" y="782507"/>
                </a:cubicBezTo>
                <a:close/>
                <a:moveTo>
                  <a:pt x="513654" y="782507"/>
                </a:moveTo>
                <a:cubicBezTo>
                  <a:pt x="522003" y="782507"/>
                  <a:pt x="528831" y="789337"/>
                  <a:pt x="528831" y="796926"/>
                </a:cubicBezTo>
                <a:cubicBezTo>
                  <a:pt x="528831" y="805275"/>
                  <a:pt x="522003" y="812105"/>
                  <a:pt x="513654" y="812105"/>
                </a:cubicBezTo>
                <a:cubicBezTo>
                  <a:pt x="506065" y="812105"/>
                  <a:pt x="499235" y="805275"/>
                  <a:pt x="499235" y="796926"/>
                </a:cubicBezTo>
                <a:cubicBezTo>
                  <a:pt x="499235" y="789337"/>
                  <a:pt x="506065" y="782507"/>
                  <a:pt x="513654" y="782507"/>
                </a:cubicBezTo>
                <a:close/>
                <a:moveTo>
                  <a:pt x="439821" y="782507"/>
                </a:moveTo>
                <a:cubicBezTo>
                  <a:pt x="448384" y="782507"/>
                  <a:pt x="454611" y="789337"/>
                  <a:pt x="454611" y="796926"/>
                </a:cubicBezTo>
                <a:cubicBezTo>
                  <a:pt x="454611" y="805275"/>
                  <a:pt x="448384" y="812105"/>
                  <a:pt x="439821" y="812105"/>
                </a:cubicBezTo>
                <a:cubicBezTo>
                  <a:pt x="432038" y="812105"/>
                  <a:pt x="425033" y="805275"/>
                  <a:pt x="425033" y="796926"/>
                </a:cubicBezTo>
                <a:cubicBezTo>
                  <a:pt x="425033" y="789337"/>
                  <a:pt x="432038" y="782507"/>
                  <a:pt x="439821" y="782507"/>
                </a:cubicBezTo>
                <a:close/>
                <a:moveTo>
                  <a:pt x="4439056" y="711678"/>
                </a:moveTo>
                <a:cubicBezTo>
                  <a:pt x="4445619" y="711678"/>
                  <a:pt x="4451453" y="716783"/>
                  <a:pt x="4451453" y="724075"/>
                </a:cubicBezTo>
                <a:cubicBezTo>
                  <a:pt x="4451453" y="732097"/>
                  <a:pt x="4445619" y="737932"/>
                  <a:pt x="4439056" y="737932"/>
                </a:cubicBezTo>
                <a:cubicBezTo>
                  <a:pt x="4431763" y="737932"/>
                  <a:pt x="4425200" y="732097"/>
                  <a:pt x="4425200" y="724075"/>
                </a:cubicBezTo>
                <a:cubicBezTo>
                  <a:pt x="4425200" y="716783"/>
                  <a:pt x="4431763" y="711678"/>
                  <a:pt x="4439056" y="711678"/>
                </a:cubicBezTo>
                <a:close/>
                <a:moveTo>
                  <a:pt x="4366768" y="711678"/>
                </a:moveTo>
                <a:cubicBezTo>
                  <a:pt x="4374790" y="711678"/>
                  <a:pt x="4380624" y="716783"/>
                  <a:pt x="4380624" y="724075"/>
                </a:cubicBezTo>
                <a:cubicBezTo>
                  <a:pt x="4380624" y="732097"/>
                  <a:pt x="4374790" y="737932"/>
                  <a:pt x="4366768" y="737932"/>
                </a:cubicBezTo>
                <a:cubicBezTo>
                  <a:pt x="4360934" y="737932"/>
                  <a:pt x="4354371" y="732097"/>
                  <a:pt x="4354371" y="724075"/>
                </a:cubicBezTo>
                <a:cubicBezTo>
                  <a:pt x="4354371" y="716783"/>
                  <a:pt x="4360934" y="711678"/>
                  <a:pt x="4366768" y="711678"/>
                </a:cubicBezTo>
                <a:close/>
                <a:moveTo>
                  <a:pt x="4295937" y="711678"/>
                </a:moveTo>
                <a:cubicBezTo>
                  <a:pt x="4303959" y="711678"/>
                  <a:pt x="4309793" y="716783"/>
                  <a:pt x="4309793" y="724075"/>
                </a:cubicBezTo>
                <a:cubicBezTo>
                  <a:pt x="4309793" y="732097"/>
                  <a:pt x="4303959" y="737932"/>
                  <a:pt x="4295937" y="737932"/>
                </a:cubicBezTo>
                <a:cubicBezTo>
                  <a:pt x="4290103" y="737932"/>
                  <a:pt x="4283540" y="732097"/>
                  <a:pt x="4283540" y="724075"/>
                </a:cubicBezTo>
                <a:cubicBezTo>
                  <a:pt x="4283540" y="716783"/>
                  <a:pt x="4290103" y="711678"/>
                  <a:pt x="4295937" y="711678"/>
                </a:cubicBezTo>
                <a:close/>
                <a:moveTo>
                  <a:pt x="4225107" y="711678"/>
                </a:moveTo>
                <a:cubicBezTo>
                  <a:pt x="4233129" y="711678"/>
                  <a:pt x="4238963" y="718241"/>
                  <a:pt x="4238963" y="724075"/>
                </a:cubicBezTo>
                <a:cubicBezTo>
                  <a:pt x="4238963" y="732097"/>
                  <a:pt x="4233129" y="737932"/>
                  <a:pt x="4225107" y="737932"/>
                </a:cubicBezTo>
                <a:cubicBezTo>
                  <a:pt x="4217085" y="737932"/>
                  <a:pt x="4212710" y="732097"/>
                  <a:pt x="4212710" y="724075"/>
                </a:cubicBezTo>
                <a:cubicBezTo>
                  <a:pt x="4212710" y="718241"/>
                  <a:pt x="4217085" y="711678"/>
                  <a:pt x="4225107" y="711678"/>
                </a:cubicBezTo>
                <a:close/>
                <a:moveTo>
                  <a:pt x="4153295" y="711678"/>
                </a:moveTo>
                <a:cubicBezTo>
                  <a:pt x="4161078" y="711678"/>
                  <a:pt x="4168083" y="718241"/>
                  <a:pt x="4168083" y="724075"/>
                </a:cubicBezTo>
                <a:cubicBezTo>
                  <a:pt x="4168083" y="732097"/>
                  <a:pt x="4161078" y="737932"/>
                  <a:pt x="4153295" y="737932"/>
                </a:cubicBezTo>
                <a:cubicBezTo>
                  <a:pt x="4144733" y="737932"/>
                  <a:pt x="4138507" y="732097"/>
                  <a:pt x="4138507" y="724075"/>
                </a:cubicBezTo>
                <a:cubicBezTo>
                  <a:pt x="4138507" y="718241"/>
                  <a:pt x="4144733" y="711678"/>
                  <a:pt x="4153295" y="711678"/>
                </a:cubicBezTo>
                <a:close/>
                <a:moveTo>
                  <a:pt x="4082465" y="711678"/>
                </a:moveTo>
                <a:cubicBezTo>
                  <a:pt x="4090249" y="711678"/>
                  <a:pt x="4097254" y="718241"/>
                  <a:pt x="4097254" y="724075"/>
                </a:cubicBezTo>
                <a:cubicBezTo>
                  <a:pt x="4097254" y="732097"/>
                  <a:pt x="4090249" y="737932"/>
                  <a:pt x="4082465" y="737932"/>
                </a:cubicBezTo>
                <a:cubicBezTo>
                  <a:pt x="4073903" y="737932"/>
                  <a:pt x="4067676" y="732097"/>
                  <a:pt x="4067676" y="724075"/>
                </a:cubicBezTo>
                <a:cubicBezTo>
                  <a:pt x="4067676" y="718241"/>
                  <a:pt x="4073903" y="711678"/>
                  <a:pt x="4082465" y="711678"/>
                </a:cubicBezTo>
                <a:close/>
                <a:moveTo>
                  <a:pt x="4010703" y="711678"/>
                </a:moveTo>
                <a:cubicBezTo>
                  <a:pt x="4017996" y="711678"/>
                  <a:pt x="4023100" y="718241"/>
                  <a:pt x="4023100" y="724075"/>
                </a:cubicBezTo>
                <a:cubicBezTo>
                  <a:pt x="4023100" y="732097"/>
                  <a:pt x="4017996" y="737932"/>
                  <a:pt x="4010703" y="737932"/>
                </a:cubicBezTo>
                <a:cubicBezTo>
                  <a:pt x="4002681" y="737932"/>
                  <a:pt x="3996847" y="732097"/>
                  <a:pt x="3996847" y="724075"/>
                </a:cubicBezTo>
                <a:cubicBezTo>
                  <a:pt x="3996847" y="718241"/>
                  <a:pt x="4002681" y="711678"/>
                  <a:pt x="4010703" y="711678"/>
                </a:cubicBezTo>
                <a:close/>
                <a:moveTo>
                  <a:pt x="3939871" y="711678"/>
                </a:moveTo>
                <a:cubicBezTo>
                  <a:pt x="3946434" y="711678"/>
                  <a:pt x="3952268" y="718241"/>
                  <a:pt x="3952268" y="724075"/>
                </a:cubicBezTo>
                <a:cubicBezTo>
                  <a:pt x="3952268" y="732097"/>
                  <a:pt x="3946434" y="737932"/>
                  <a:pt x="3939871" y="737932"/>
                </a:cubicBezTo>
                <a:cubicBezTo>
                  <a:pt x="3932578" y="737932"/>
                  <a:pt x="3926015" y="732097"/>
                  <a:pt x="3926015" y="724075"/>
                </a:cubicBezTo>
                <a:cubicBezTo>
                  <a:pt x="3926015" y="718241"/>
                  <a:pt x="3932578" y="711678"/>
                  <a:pt x="3939871" y="711678"/>
                </a:cubicBezTo>
                <a:close/>
                <a:moveTo>
                  <a:pt x="3869042" y="711678"/>
                </a:moveTo>
                <a:cubicBezTo>
                  <a:pt x="3875605" y="711678"/>
                  <a:pt x="3881439" y="718241"/>
                  <a:pt x="3881439" y="724075"/>
                </a:cubicBezTo>
                <a:cubicBezTo>
                  <a:pt x="3881439" y="732097"/>
                  <a:pt x="3875605" y="737932"/>
                  <a:pt x="3869042" y="737932"/>
                </a:cubicBezTo>
                <a:cubicBezTo>
                  <a:pt x="3861749" y="737932"/>
                  <a:pt x="3855186" y="732097"/>
                  <a:pt x="3855186" y="724075"/>
                </a:cubicBezTo>
                <a:cubicBezTo>
                  <a:pt x="3855186" y="718241"/>
                  <a:pt x="3861749" y="711678"/>
                  <a:pt x="3869042" y="711678"/>
                </a:cubicBezTo>
                <a:close/>
                <a:moveTo>
                  <a:pt x="3796752" y="711678"/>
                </a:moveTo>
                <a:cubicBezTo>
                  <a:pt x="3804774" y="711678"/>
                  <a:pt x="3810608" y="718241"/>
                  <a:pt x="3810608" y="724075"/>
                </a:cubicBezTo>
                <a:cubicBezTo>
                  <a:pt x="3810608" y="732097"/>
                  <a:pt x="3804774" y="737932"/>
                  <a:pt x="3796752" y="737932"/>
                </a:cubicBezTo>
                <a:cubicBezTo>
                  <a:pt x="3790918" y="737932"/>
                  <a:pt x="3784355" y="732097"/>
                  <a:pt x="3784355" y="724075"/>
                </a:cubicBezTo>
                <a:cubicBezTo>
                  <a:pt x="3784355" y="718241"/>
                  <a:pt x="3790918" y="711678"/>
                  <a:pt x="3796752" y="711678"/>
                </a:cubicBezTo>
                <a:close/>
                <a:moveTo>
                  <a:pt x="3725922" y="711678"/>
                </a:moveTo>
                <a:cubicBezTo>
                  <a:pt x="3733944" y="711678"/>
                  <a:pt x="3739778" y="718241"/>
                  <a:pt x="3739778" y="724075"/>
                </a:cubicBezTo>
                <a:cubicBezTo>
                  <a:pt x="3739778" y="732097"/>
                  <a:pt x="3733944" y="737932"/>
                  <a:pt x="3725922" y="737932"/>
                </a:cubicBezTo>
                <a:cubicBezTo>
                  <a:pt x="3719359" y="737932"/>
                  <a:pt x="3713525" y="732097"/>
                  <a:pt x="3713525" y="724075"/>
                </a:cubicBezTo>
                <a:cubicBezTo>
                  <a:pt x="3713525" y="718241"/>
                  <a:pt x="3719359" y="711678"/>
                  <a:pt x="3725922" y="711678"/>
                </a:cubicBezTo>
                <a:close/>
                <a:moveTo>
                  <a:pt x="3655091" y="711678"/>
                </a:moveTo>
                <a:cubicBezTo>
                  <a:pt x="3662384" y="711678"/>
                  <a:pt x="3668947" y="718241"/>
                  <a:pt x="3668947" y="724075"/>
                </a:cubicBezTo>
                <a:cubicBezTo>
                  <a:pt x="3668947" y="732097"/>
                  <a:pt x="3662384" y="737932"/>
                  <a:pt x="3655091" y="737932"/>
                </a:cubicBezTo>
                <a:cubicBezTo>
                  <a:pt x="3647069" y="737932"/>
                  <a:pt x="3642694" y="732097"/>
                  <a:pt x="3642694" y="724075"/>
                </a:cubicBezTo>
                <a:cubicBezTo>
                  <a:pt x="3642694" y="718241"/>
                  <a:pt x="3647069" y="711678"/>
                  <a:pt x="3655091" y="711678"/>
                </a:cubicBezTo>
                <a:close/>
                <a:moveTo>
                  <a:pt x="3583280" y="711678"/>
                </a:moveTo>
                <a:cubicBezTo>
                  <a:pt x="3591064" y="711678"/>
                  <a:pt x="3598069" y="718241"/>
                  <a:pt x="3598069" y="724075"/>
                </a:cubicBezTo>
                <a:cubicBezTo>
                  <a:pt x="3598069" y="732097"/>
                  <a:pt x="3591064" y="737932"/>
                  <a:pt x="3583280" y="737932"/>
                </a:cubicBezTo>
                <a:cubicBezTo>
                  <a:pt x="3574718" y="737932"/>
                  <a:pt x="3568491" y="732097"/>
                  <a:pt x="3568491" y="724075"/>
                </a:cubicBezTo>
                <a:cubicBezTo>
                  <a:pt x="3568491" y="718241"/>
                  <a:pt x="3574718" y="711678"/>
                  <a:pt x="3583280" y="711678"/>
                </a:cubicBezTo>
                <a:close/>
                <a:moveTo>
                  <a:pt x="3512449" y="711678"/>
                </a:moveTo>
                <a:cubicBezTo>
                  <a:pt x="3520232" y="711678"/>
                  <a:pt x="3527237" y="718241"/>
                  <a:pt x="3527237" y="724075"/>
                </a:cubicBezTo>
                <a:cubicBezTo>
                  <a:pt x="3527237" y="732097"/>
                  <a:pt x="3520232" y="737932"/>
                  <a:pt x="3512449" y="737932"/>
                </a:cubicBezTo>
                <a:cubicBezTo>
                  <a:pt x="3503887" y="737932"/>
                  <a:pt x="3497661" y="732097"/>
                  <a:pt x="3497661" y="724075"/>
                </a:cubicBezTo>
                <a:cubicBezTo>
                  <a:pt x="3497661" y="718241"/>
                  <a:pt x="3503887" y="711678"/>
                  <a:pt x="3512449" y="711678"/>
                </a:cubicBezTo>
                <a:close/>
                <a:moveTo>
                  <a:pt x="3441619" y="711678"/>
                </a:moveTo>
                <a:cubicBezTo>
                  <a:pt x="3450181" y="711678"/>
                  <a:pt x="3456408" y="718241"/>
                  <a:pt x="3456408" y="724075"/>
                </a:cubicBezTo>
                <a:cubicBezTo>
                  <a:pt x="3456408" y="732097"/>
                  <a:pt x="3450181" y="737932"/>
                  <a:pt x="3441619" y="737932"/>
                </a:cubicBezTo>
                <a:cubicBezTo>
                  <a:pt x="3433835" y="737932"/>
                  <a:pt x="3426830" y="732097"/>
                  <a:pt x="3426830" y="724075"/>
                </a:cubicBezTo>
                <a:cubicBezTo>
                  <a:pt x="3426830" y="718241"/>
                  <a:pt x="3433835" y="711678"/>
                  <a:pt x="3441619" y="711678"/>
                </a:cubicBezTo>
                <a:close/>
                <a:moveTo>
                  <a:pt x="3369857" y="711678"/>
                </a:moveTo>
                <a:cubicBezTo>
                  <a:pt x="3377879" y="711678"/>
                  <a:pt x="3382254" y="718241"/>
                  <a:pt x="3382254" y="724075"/>
                </a:cubicBezTo>
                <a:cubicBezTo>
                  <a:pt x="3382254" y="732097"/>
                  <a:pt x="3377879" y="737932"/>
                  <a:pt x="3369857" y="737932"/>
                </a:cubicBezTo>
                <a:cubicBezTo>
                  <a:pt x="3362564" y="737932"/>
                  <a:pt x="3356001" y="732097"/>
                  <a:pt x="3356001" y="724075"/>
                </a:cubicBezTo>
                <a:cubicBezTo>
                  <a:pt x="3356001" y="718241"/>
                  <a:pt x="3362564" y="711678"/>
                  <a:pt x="3369857" y="711678"/>
                </a:cubicBezTo>
                <a:close/>
                <a:moveTo>
                  <a:pt x="3299086" y="711678"/>
                </a:moveTo>
                <a:cubicBezTo>
                  <a:pt x="3305651" y="711678"/>
                  <a:pt x="3311485" y="718241"/>
                  <a:pt x="3311485" y="724075"/>
                </a:cubicBezTo>
                <a:cubicBezTo>
                  <a:pt x="3311485" y="732097"/>
                  <a:pt x="3305651" y="737932"/>
                  <a:pt x="3299086" y="737932"/>
                </a:cubicBezTo>
                <a:cubicBezTo>
                  <a:pt x="3291794" y="737932"/>
                  <a:pt x="3285234" y="732097"/>
                  <a:pt x="3285234" y="724075"/>
                </a:cubicBezTo>
                <a:cubicBezTo>
                  <a:pt x="3285234" y="718241"/>
                  <a:pt x="3291794" y="711678"/>
                  <a:pt x="3299086" y="711678"/>
                </a:cubicBezTo>
                <a:close/>
                <a:moveTo>
                  <a:pt x="3228255" y="711678"/>
                </a:moveTo>
                <a:cubicBezTo>
                  <a:pt x="3234819" y="711678"/>
                  <a:pt x="3240654" y="718241"/>
                  <a:pt x="3240654" y="724075"/>
                </a:cubicBezTo>
                <a:cubicBezTo>
                  <a:pt x="3240654" y="732097"/>
                  <a:pt x="3234819" y="737932"/>
                  <a:pt x="3228255" y="737932"/>
                </a:cubicBezTo>
                <a:cubicBezTo>
                  <a:pt x="3220233" y="737932"/>
                  <a:pt x="3214398" y="732097"/>
                  <a:pt x="3214398" y="724075"/>
                </a:cubicBezTo>
                <a:cubicBezTo>
                  <a:pt x="3214398" y="718241"/>
                  <a:pt x="3220233" y="711678"/>
                  <a:pt x="3228255" y="711678"/>
                </a:cubicBezTo>
                <a:close/>
                <a:moveTo>
                  <a:pt x="3152594" y="711678"/>
                </a:moveTo>
                <a:cubicBezTo>
                  <a:pt x="3159889" y="711678"/>
                  <a:pt x="3166451" y="718241"/>
                  <a:pt x="3166451" y="724075"/>
                </a:cubicBezTo>
                <a:cubicBezTo>
                  <a:pt x="3166451" y="732097"/>
                  <a:pt x="3159889" y="737932"/>
                  <a:pt x="3152594" y="737932"/>
                </a:cubicBezTo>
                <a:cubicBezTo>
                  <a:pt x="3146031" y="737932"/>
                  <a:pt x="3140198" y="732097"/>
                  <a:pt x="3140198" y="725534"/>
                </a:cubicBezTo>
                <a:cubicBezTo>
                  <a:pt x="3140198" y="718241"/>
                  <a:pt x="3146031" y="711678"/>
                  <a:pt x="3152594" y="711678"/>
                </a:cubicBezTo>
                <a:close/>
                <a:moveTo>
                  <a:pt x="3081763" y="711678"/>
                </a:moveTo>
                <a:cubicBezTo>
                  <a:pt x="3089057" y="711678"/>
                  <a:pt x="3095617" y="718241"/>
                  <a:pt x="3095617" y="725534"/>
                </a:cubicBezTo>
                <a:cubicBezTo>
                  <a:pt x="3095617" y="732097"/>
                  <a:pt x="3089057" y="737932"/>
                  <a:pt x="3081763" y="737932"/>
                </a:cubicBezTo>
                <a:cubicBezTo>
                  <a:pt x="3073740" y="737932"/>
                  <a:pt x="3069364" y="732097"/>
                  <a:pt x="3069364" y="725534"/>
                </a:cubicBezTo>
                <a:cubicBezTo>
                  <a:pt x="3069364" y="718241"/>
                  <a:pt x="3073740" y="711678"/>
                  <a:pt x="3081763" y="711678"/>
                </a:cubicBezTo>
                <a:close/>
                <a:moveTo>
                  <a:pt x="3013707" y="711678"/>
                </a:moveTo>
                <a:cubicBezTo>
                  <a:pt x="3021299" y="711678"/>
                  <a:pt x="3028128" y="718241"/>
                  <a:pt x="3028128" y="725534"/>
                </a:cubicBezTo>
                <a:cubicBezTo>
                  <a:pt x="3028128" y="732097"/>
                  <a:pt x="3021299" y="737932"/>
                  <a:pt x="3013707" y="737932"/>
                </a:cubicBezTo>
                <a:cubicBezTo>
                  <a:pt x="3005360" y="737932"/>
                  <a:pt x="2998531" y="732097"/>
                  <a:pt x="2998531" y="725534"/>
                </a:cubicBezTo>
                <a:cubicBezTo>
                  <a:pt x="2998531" y="718241"/>
                  <a:pt x="3005360" y="711678"/>
                  <a:pt x="3013707" y="711678"/>
                </a:cubicBezTo>
                <a:close/>
                <a:moveTo>
                  <a:pt x="2942485" y="711678"/>
                </a:moveTo>
                <a:cubicBezTo>
                  <a:pt x="2951045" y="711678"/>
                  <a:pt x="2957280" y="718241"/>
                  <a:pt x="2957280" y="725534"/>
                </a:cubicBezTo>
                <a:cubicBezTo>
                  <a:pt x="2957280" y="732097"/>
                  <a:pt x="2951045" y="737932"/>
                  <a:pt x="2942485" y="737932"/>
                </a:cubicBezTo>
                <a:cubicBezTo>
                  <a:pt x="2934705" y="737932"/>
                  <a:pt x="2927700" y="732097"/>
                  <a:pt x="2927700" y="725534"/>
                </a:cubicBezTo>
                <a:cubicBezTo>
                  <a:pt x="2927700" y="718241"/>
                  <a:pt x="2934705" y="711678"/>
                  <a:pt x="2942485" y="711678"/>
                </a:cubicBezTo>
                <a:close/>
                <a:moveTo>
                  <a:pt x="1440620" y="711678"/>
                </a:moveTo>
                <a:cubicBezTo>
                  <a:pt x="1447182" y="711678"/>
                  <a:pt x="1453017" y="718683"/>
                  <a:pt x="1453017" y="726466"/>
                </a:cubicBezTo>
                <a:cubicBezTo>
                  <a:pt x="1453017" y="735028"/>
                  <a:pt x="1447182" y="741255"/>
                  <a:pt x="1440620" y="741255"/>
                </a:cubicBezTo>
                <a:cubicBezTo>
                  <a:pt x="1433328" y="741255"/>
                  <a:pt x="1426765" y="735028"/>
                  <a:pt x="1426765" y="726466"/>
                </a:cubicBezTo>
                <a:cubicBezTo>
                  <a:pt x="1426765" y="718683"/>
                  <a:pt x="1433328" y="711678"/>
                  <a:pt x="1440620" y="711678"/>
                </a:cubicBezTo>
                <a:close/>
                <a:moveTo>
                  <a:pt x="1368338" y="711678"/>
                </a:moveTo>
                <a:cubicBezTo>
                  <a:pt x="1376356" y="711678"/>
                  <a:pt x="1382190" y="718683"/>
                  <a:pt x="1382190" y="726466"/>
                </a:cubicBezTo>
                <a:cubicBezTo>
                  <a:pt x="1382190" y="735028"/>
                  <a:pt x="1376356" y="741255"/>
                  <a:pt x="1368338" y="741255"/>
                </a:cubicBezTo>
                <a:cubicBezTo>
                  <a:pt x="1362502" y="741255"/>
                  <a:pt x="1355939" y="735028"/>
                  <a:pt x="1355939" y="726466"/>
                </a:cubicBezTo>
                <a:cubicBezTo>
                  <a:pt x="1355939" y="718683"/>
                  <a:pt x="1362502" y="711678"/>
                  <a:pt x="1368338" y="711678"/>
                </a:cubicBezTo>
                <a:close/>
                <a:moveTo>
                  <a:pt x="1297509" y="711678"/>
                </a:moveTo>
                <a:cubicBezTo>
                  <a:pt x="1305532" y="711678"/>
                  <a:pt x="1311366" y="718683"/>
                  <a:pt x="1311366" y="726466"/>
                </a:cubicBezTo>
                <a:cubicBezTo>
                  <a:pt x="1311366" y="735028"/>
                  <a:pt x="1305532" y="741255"/>
                  <a:pt x="1297509" y="741255"/>
                </a:cubicBezTo>
                <a:cubicBezTo>
                  <a:pt x="1291675" y="741255"/>
                  <a:pt x="1285113" y="735028"/>
                  <a:pt x="1285113" y="726466"/>
                </a:cubicBezTo>
                <a:cubicBezTo>
                  <a:pt x="1285113" y="718683"/>
                  <a:pt x="1291675" y="711678"/>
                  <a:pt x="1297509" y="711678"/>
                </a:cubicBezTo>
                <a:close/>
                <a:moveTo>
                  <a:pt x="1226678" y="711678"/>
                </a:moveTo>
                <a:cubicBezTo>
                  <a:pt x="1233970" y="711678"/>
                  <a:pt x="1240535" y="718683"/>
                  <a:pt x="1240535" y="726466"/>
                </a:cubicBezTo>
                <a:cubicBezTo>
                  <a:pt x="1240535" y="735028"/>
                  <a:pt x="1233970" y="741255"/>
                  <a:pt x="1226678" y="741255"/>
                </a:cubicBezTo>
                <a:cubicBezTo>
                  <a:pt x="1218663" y="741255"/>
                  <a:pt x="1214288" y="735028"/>
                  <a:pt x="1214288" y="726466"/>
                </a:cubicBezTo>
                <a:cubicBezTo>
                  <a:pt x="1214288" y="718683"/>
                  <a:pt x="1218663" y="711678"/>
                  <a:pt x="1226678" y="711678"/>
                </a:cubicBezTo>
                <a:close/>
                <a:moveTo>
                  <a:pt x="1154874" y="711678"/>
                </a:moveTo>
                <a:cubicBezTo>
                  <a:pt x="1162657" y="711678"/>
                  <a:pt x="1169663" y="718683"/>
                  <a:pt x="1169663" y="726466"/>
                </a:cubicBezTo>
                <a:cubicBezTo>
                  <a:pt x="1169663" y="735028"/>
                  <a:pt x="1162657" y="741255"/>
                  <a:pt x="1154874" y="741255"/>
                </a:cubicBezTo>
                <a:cubicBezTo>
                  <a:pt x="1146312" y="741255"/>
                  <a:pt x="1140086" y="735028"/>
                  <a:pt x="1140086" y="726466"/>
                </a:cubicBezTo>
                <a:cubicBezTo>
                  <a:pt x="1140086" y="718683"/>
                  <a:pt x="1146312" y="711678"/>
                  <a:pt x="1154874" y="711678"/>
                </a:cubicBezTo>
                <a:close/>
                <a:moveTo>
                  <a:pt x="1084045" y="711678"/>
                </a:moveTo>
                <a:cubicBezTo>
                  <a:pt x="1091827" y="711678"/>
                  <a:pt x="1098833" y="718683"/>
                  <a:pt x="1098833" y="726466"/>
                </a:cubicBezTo>
                <a:cubicBezTo>
                  <a:pt x="1098833" y="735028"/>
                  <a:pt x="1091827" y="741255"/>
                  <a:pt x="1084045" y="741255"/>
                </a:cubicBezTo>
                <a:cubicBezTo>
                  <a:pt x="1075483" y="741255"/>
                  <a:pt x="1069255" y="735028"/>
                  <a:pt x="1069255" y="726466"/>
                </a:cubicBezTo>
                <a:cubicBezTo>
                  <a:pt x="1069255" y="718683"/>
                  <a:pt x="1075483" y="711678"/>
                  <a:pt x="1084045" y="711678"/>
                </a:cubicBezTo>
                <a:close/>
                <a:moveTo>
                  <a:pt x="1013599" y="711678"/>
                </a:moveTo>
                <a:cubicBezTo>
                  <a:pt x="1021190" y="711678"/>
                  <a:pt x="1028021" y="718683"/>
                  <a:pt x="1028021" y="726466"/>
                </a:cubicBezTo>
                <a:cubicBezTo>
                  <a:pt x="1028021" y="735028"/>
                  <a:pt x="1021190" y="741255"/>
                  <a:pt x="1013599" y="741255"/>
                </a:cubicBezTo>
                <a:cubicBezTo>
                  <a:pt x="1005254" y="741255"/>
                  <a:pt x="998423" y="735028"/>
                  <a:pt x="998423" y="726466"/>
                </a:cubicBezTo>
                <a:cubicBezTo>
                  <a:pt x="998423" y="718683"/>
                  <a:pt x="1005254" y="711678"/>
                  <a:pt x="1013599" y="711678"/>
                </a:cubicBezTo>
                <a:close/>
                <a:moveTo>
                  <a:pt x="941452" y="711678"/>
                </a:moveTo>
                <a:cubicBezTo>
                  <a:pt x="949474" y="711678"/>
                  <a:pt x="953848" y="718683"/>
                  <a:pt x="953848" y="726466"/>
                </a:cubicBezTo>
                <a:cubicBezTo>
                  <a:pt x="953848" y="735028"/>
                  <a:pt x="949474" y="741255"/>
                  <a:pt x="941452" y="741255"/>
                </a:cubicBezTo>
                <a:cubicBezTo>
                  <a:pt x="934159" y="741255"/>
                  <a:pt x="927596" y="735028"/>
                  <a:pt x="927596" y="726466"/>
                </a:cubicBezTo>
                <a:cubicBezTo>
                  <a:pt x="927596" y="718683"/>
                  <a:pt x="934159" y="711678"/>
                  <a:pt x="941452" y="711678"/>
                </a:cubicBezTo>
                <a:close/>
                <a:moveTo>
                  <a:pt x="870620" y="711678"/>
                </a:moveTo>
                <a:cubicBezTo>
                  <a:pt x="877183" y="711678"/>
                  <a:pt x="883018" y="718683"/>
                  <a:pt x="883018" y="726466"/>
                </a:cubicBezTo>
                <a:cubicBezTo>
                  <a:pt x="883018" y="735028"/>
                  <a:pt x="877183" y="741255"/>
                  <a:pt x="870620" y="741255"/>
                </a:cubicBezTo>
                <a:cubicBezTo>
                  <a:pt x="863327" y="741255"/>
                  <a:pt x="856764" y="735028"/>
                  <a:pt x="856764" y="726466"/>
                </a:cubicBezTo>
                <a:cubicBezTo>
                  <a:pt x="856764" y="718683"/>
                  <a:pt x="863327" y="711678"/>
                  <a:pt x="870620" y="711678"/>
                </a:cubicBezTo>
                <a:close/>
                <a:moveTo>
                  <a:pt x="798331" y="711678"/>
                </a:moveTo>
                <a:cubicBezTo>
                  <a:pt x="806354" y="711678"/>
                  <a:pt x="812189" y="718683"/>
                  <a:pt x="812189" y="726466"/>
                </a:cubicBezTo>
                <a:cubicBezTo>
                  <a:pt x="812189" y="735028"/>
                  <a:pt x="806354" y="741255"/>
                  <a:pt x="798331" y="741255"/>
                </a:cubicBezTo>
                <a:cubicBezTo>
                  <a:pt x="792497" y="741255"/>
                  <a:pt x="785934" y="735028"/>
                  <a:pt x="785934" y="726466"/>
                </a:cubicBezTo>
                <a:cubicBezTo>
                  <a:pt x="785934" y="718683"/>
                  <a:pt x="792497" y="711678"/>
                  <a:pt x="798331" y="711678"/>
                </a:cubicBezTo>
                <a:close/>
                <a:moveTo>
                  <a:pt x="724129" y="711678"/>
                </a:moveTo>
                <a:cubicBezTo>
                  <a:pt x="731422" y="711678"/>
                  <a:pt x="737986" y="718683"/>
                  <a:pt x="737986" y="726466"/>
                </a:cubicBezTo>
                <a:cubicBezTo>
                  <a:pt x="737986" y="735028"/>
                  <a:pt x="731422" y="741255"/>
                  <a:pt x="724129" y="741255"/>
                </a:cubicBezTo>
                <a:cubicBezTo>
                  <a:pt x="717565" y="741255"/>
                  <a:pt x="711732" y="735028"/>
                  <a:pt x="711732" y="726466"/>
                </a:cubicBezTo>
                <a:cubicBezTo>
                  <a:pt x="711732" y="718683"/>
                  <a:pt x="717565" y="711678"/>
                  <a:pt x="724129" y="711678"/>
                </a:cubicBezTo>
                <a:close/>
                <a:moveTo>
                  <a:pt x="653298" y="711678"/>
                </a:moveTo>
                <a:cubicBezTo>
                  <a:pt x="660590" y="711678"/>
                  <a:pt x="667154" y="718683"/>
                  <a:pt x="667154" y="726466"/>
                </a:cubicBezTo>
                <a:cubicBezTo>
                  <a:pt x="667154" y="735028"/>
                  <a:pt x="660590" y="741255"/>
                  <a:pt x="653298" y="741255"/>
                </a:cubicBezTo>
                <a:cubicBezTo>
                  <a:pt x="645277" y="741255"/>
                  <a:pt x="640901" y="735028"/>
                  <a:pt x="640901" y="726466"/>
                </a:cubicBezTo>
                <a:cubicBezTo>
                  <a:pt x="640901" y="718683"/>
                  <a:pt x="645277" y="711678"/>
                  <a:pt x="653298" y="711678"/>
                </a:cubicBezTo>
                <a:close/>
                <a:moveTo>
                  <a:pt x="584861" y="711678"/>
                </a:moveTo>
                <a:cubicBezTo>
                  <a:pt x="592644" y="711678"/>
                  <a:pt x="599648" y="718683"/>
                  <a:pt x="599648" y="726466"/>
                </a:cubicBezTo>
                <a:cubicBezTo>
                  <a:pt x="599648" y="735028"/>
                  <a:pt x="592644" y="741255"/>
                  <a:pt x="584861" y="741255"/>
                </a:cubicBezTo>
                <a:cubicBezTo>
                  <a:pt x="576299" y="741255"/>
                  <a:pt x="570071" y="735028"/>
                  <a:pt x="570071" y="726466"/>
                </a:cubicBezTo>
                <a:cubicBezTo>
                  <a:pt x="570071" y="718683"/>
                  <a:pt x="576299" y="711678"/>
                  <a:pt x="584861" y="711678"/>
                </a:cubicBezTo>
                <a:close/>
                <a:moveTo>
                  <a:pt x="513660" y="711678"/>
                </a:moveTo>
                <a:cubicBezTo>
                  <a:pt x="522008" y="711678"/>
                  <a:pt x="528837" y="718683"/>
                  <a:pt x="528837" y="726466"/>
                </a:cubicBezTo>
                <a:cubicBezTo>
                  <a:pt x="528837" y="735028"/>
                  <a:pt x="522008" y="741255"/>
                  <a:pt x="513660" y="741255"/>
                </a:cubicBezTo>
                <a:cubicBezTo>
                  <a:pt x="506071" y="741255"/>
                  <a:pt x="499241" y="735028"/>
                  <a:pt x="499241" y="726466"/>
                </a:cubicBezTo>
                <a:cubicBezTo>
                  <a:pt x="499241" y="718683"/>
                  <a:pt x="506071" y="711678"/>
                  <a:pt x="513660" y="711678"/>
                </a:cubicBezTo>
                <a:close/>
                <a:moveTo>
                  <a:pt x="439826" y="711678"/>
                </a:moveTo>
                <a:cubicBezTo>
                  <a:pt x="448389" y="711678"/>
                  <a:pt x="454616" y="718683"/>
                  <a:pt x="454616" y="726466"/>
                </a:cubicBezTo>
                <a:cubicBezTo>
                  <a:pt x="454616" y="735028"/>
                  <a:pt x="448389" y="741255"/>
                  <a:pt x="439826" y="741255"/>
                </a:cubicBezTo>
                <a:cubicBezTo>
                  <a:pt x="432043" y="741255"/>
                  <a:pt x="425038" y="735028"/>
                  <a:pt x="425038" y="726466"/>
                </a:cubicBezTo>
                <a:cubicBezTo>
                  <a:pt x="425038" y="718683"/>
                  <a:pt x="432043" y="711678"/>
                  <a:pt x="439826" y="711678"/>
                </a:cubicBezTo>
                <a:close/>
                <a:moveTo>
                  <a:pt x="368064" y="711678"/>
                </a:moveTo>
                <a:cubicBezTo>
                  <a:pt x="376085" y="711678"/>
                  <a:pt x="380462" y="718683"/>
                  <a:pt x="380462" y="726466"/>
                </a:cubicBezTo>
                <a:cubicBezTo>
                  <a:pt x="380462" y="735028"/>
                  <a:pt x="376085" y="741255"/>
                  <a:pt x="368064" y="741255"/>
                </a:cubicBezTo>
                <a:cubicBezTo>
                  <a:pt x="360772" y="741255"/>
                  <a:pt x="354207" y="735028"/>
                  <a:pt x="354207" y="726466"/>
                </a:cubicBezTo>
                <a:cubicBezTo>
                  <a:pt x="354207" y="718683"/>
                  <a:pt x="360772" y="711678"/>
                  <a:pt x="368064" y="711678"/>
                </a:cubicBezTo>
                <a:close/>
                <a:moveTo>
                  <a:pt x="297232" y="711678"/>
                </a:moveTo>
                <a:cubicBezTo>
                  <a:pt x="303795" y="711678"/>
                  <a:pt x="309630" y="718683"/>
                  <a:pt x="309630" y="726466"/>
                </a:cubicBezTo>
                <a:cubicBezTo>
                  <a:pt x="309630" y="735028"/>
                  <a:pt x="303795" y="741255"/>
                  <a:pt x="297232" y="741255"/>
                </a:cubicBezTo>
                <a:cubicBezTo>
                  <a:pt x="289939" y="741255"/>
                  <a:pt x="283376" y="735028"/>
                  <a:pt x="283376" y="726466"/>
                </a:cubicBezTo>
                <a:cubicBezTo>
                  <a:pt x="283376" y="718683"/>
                  <a:pt x="289939" y="711678"/>
                  <a:pt x="297232" y="711678"/>
                </a:cubicBezTo>
                <a:close/>
                <a:moveTo>
                  <a:pt x="226403" y="711678"/>
                </a:moveTo>
                <a:cubicBezTo>
                  <a:pt x="232238" y="711678"/>
                  <a:pt x="238801" y="718683"/>
                  <a:pt x="238801" y="726466"/>
                </a:cubicBezTo>
                <a:cubicBezTo>
                  <a:pt x="238801" y="735028"/>
                  <a:pt x="232238" y="741255"/>
                  <a:pt x="226403" y="741255"/>
                </a:cubicBezTo>
                <a:cubicBezTo>
                  <a:pt x="218381" y="741255"/>
                  <a:pt x="212548" y="735028"/>
                  <a:pt x="212548" y="726466"/>
                </a:cubicBezTo>
                <a:cubicBezTo>
                  <a:pt x="212548" y="718683"/>
                  <a:pt x="218381" y="711678"/>
                  <a:pt x="226403" y="711678"/>
                </a:cubicBezTo>
                <a:close/>
                <a:moveTo>
                  <a:pt x="154106" y="711678"/>
                </a:moveTo>
                <a:cubicBezTo>
                  <a:pt x="161398" y="711678"/>
                  <a:pt x="167962" y="718683"/>
                  <a:pt x="167962" y="726466"/>
                </a:cubicBezTo>
                <a:cubicBezTo>
                  <a:pt x="167962" y="735028"/>
                  <a:pt x="161398" y="741255"/>
                  <a:pt x="154106" y="741255"/>
                </a:cubicBezTo>
                <a:cubicBezTo>
                  <a:pt x="147542" y="741255"/>
                  <a:pt x="141708" y="735028"/>
                  <a:pt x="141708" y="726466"/>
                </a:cubicBezTo>
                <a:cubicBezTo>
                  <a:pt x="141708" y="718683"/>
                  <a:pt x="147542" y="711678"/>
                  <a:pt x="154106" y="711678"/>
                </a:cubicBezTo>
                <a:close/>
                <a:moveTo>
                  <a:pt x="4227498" y="640846"/>
                </a:moveTo>
                <a:cubicBezTo>
                  <a:pt x="4236060" y="640846"/>
                  <a:pt x="4242286" y="645221"/>
                  <a:pt x="4242286" y="653243"/>
                </a:cubicBezTo>
                <a:cubicBezTo>
                  <a:pt x="4242286" y="661265"/>
                  <a:pt x="4236060" y="667100"/>
                  <a:pt x="4227498" y="667100"/>
                </a:cubicBezTo>
                <a:cubicBezTo>
                  <a:pt x="4218936" y="667100"/>
                  <a:pt x="4212710" y="661265"/>
                  <a:pt x="4212710" y="653243"/>
                </a:cubicBezTo>
                <a:cubicBezTo>
                  <a:pt x="4212710" y="645221"/>
                  <a:pt x="4218936" y="640846"/>
                  <a:pt x="4227498" y="640846"/>
                </a:cubicBezTo>
                <a:close/>
                <a:moveTo>
                  <a:pt x="4153295" y="640846"/>
                </a:moveTo>
                <a:cubicBezTo>
                  <a:pt x="4161078" y="640846"/>
                  <a:pt x="4168083" y="645221"/>
                  <a:pt x="4168083" y="653243"/>
                </a:cubicBezTo>
                <a:cubicBezTo>
                  <a:pt x="4168083" y="661265"/>
                  <a:pt x="4161078" y="667100"/>
                  <a:pt x="4153295" y="667100"/>
                </a:cubicBezTo>
                <a:cubicBezTo>
                  <a:pt x="4144733" y="667100"/>
                  <a:pt x="4138507" y="661265"/>
                  <a:pt x="4138507" y="653243"/>
                </a:cubicBezTo>
                <a:cubicBezTo>
                  <a:pt x="4138507" y="645221"/>
                  <a:pt x="4144733" y="640846"/>
                  <a:pt x="4153295" y="640846"/>
                </a:cubicBezTo>
                <a:close/>
                <a:moveTo>
                  <a:pt x="4082465" y="640846"/>
                </a:moveTo>
                <a:cubicBezTo>
                  <a:pt x="4090249" y="640846"/>
                  <a:pt x="4097254" y="645221"/>
                  <a:pt x="4097254" y="653243"/>
                </a:cubicBezTo>
                <a:cubicBezTo>
                  <a:pt x="4097254" y="661265"/>
                  <a:pt x="4090249" y="667100"/>
                  <a:pt x="4082465" y="667100"/>
                </a:cubicBezTo>
                <a:cubicBezTo>
                  <a:pt x="4073903" y="667100"/>
                  <a:pt x="4067676" y="661265"/>
                  <a:pt x="4067676" y="653243"/>
                </a:cubicBezTo>
                <a:cubicBezTo>
                  <a:pt x="4067676" y="645221"/>
                  <a:pt x="4073903" y="640846"/>
                  <a:pt x="4082465" y="640846"/>
                </a:cubicBezTo>
                <a:close/>
                <a:moveTo>
                  <a:pt x="4010703" y="640846"/>
                </a:moveTo>
                <a:cubicBezTo>
                  <a:pt x="4017996" y="640846"/>
                  <a:pt x="4023100" y="645221"/>
                  <a:pt x="4023100" y="653243"/>
                </a:cubicBezTo>
                <a:cubicBezTo>
                  <a:pt x="4023100" y="661265"/>
                  <a:pt x="4017996" y="667100"/>
                  <a:pt x="4010703" y="667100"/>
                </a:cubicBezTo>
                <a:cubicBezTo>
                  <a:pt x="4002681" y="667100"/>
                  <a:pt x="3996847" y="661265"/>
                  <a:pt x="3996847" y="653243"/>
                </a:cubicBezTo>
                <a:cubicBezTo>
                  <a:pt x="3996847" y="645221"/>
                  <a:pt x="4002681" y="640846"/>
                  <a:pt x="4010703" y="640846"/>
                </a:cubicBezTo>
                <a:close/>
                <a:moveTo>
                  <a:pt x="3939871" y="640846"/>
                </a:moveTo>
                <a:cubicBezTo>
                  <a:pt x="3946434" y="640846"/>
                  <a:pt x="3952268" y="645221"/>
                  <a:pt x="3952268" y="653243"/>
                </a:cubicBezTo>
                <a:cubicBezTo>
                  <a:pt x="3952268" y="661265"/>
                  <a:pt x="3946434" y="667100"/>
                  <a:pt x="3939871" y="667100"/>
                </a:cubicBezTo>
                <a:cubicBezTo>
                  <a:pt x="3932578" y="667100"/>
                  <a:pt x="3926015" y="661265"/>
                  <a:pt x="3926015" y="653243"/>
                </a:cubicBezTo>
                <a:cubicBezTo>
                  <a:pt x="3926015" y="645221"/>
                  <a:pt x="3932578" y="640846"/>
                  <a:pt x="3939871" y="640846"/>
                </a:cubicBezTo>
                <a:close/>
                <a:moveTo>
                  <a:pt x="3869042" y="640846"/>
                </a:moveTo>
                <a:cubicBezTo>
                  <a:pt x="3875605" y="640846"/>
                  <a:pt x="3881439" y="645221"/>
                  <a:pt x="3881439" y="653243"/>
                </a:cubicBezTo>
                <a:cubicBezTo>
                  <a:pt x="3881439" y="661265"/>
                  <a:pt x="3875605" y="667100"/>
                  <a:pt x="3869042" y="667100"/>
                </a:cubicBezTo>
                <a:cubicBezTo>
                  <a:pt x="3861749" y="667100"/>
                  <a:pt x="3855186" y="661265"/>
                  <a:pt x="3855186" y="653243"/>
                </a:cubicBezTo>
                <a:cubicBezTo>
                  <a:pt x="3855186" y="645221"/>
                  <a:pt x="3861749" y="640846"/>
                  <a:pt x="3869042" y="640846"/>
                </a:cubicBezTo>
                <a:close/>
                <a:moveTo>
                  <a:pt x="3796752" y="640846"/>
                </a:moveTo>
                <a:cubicBezTo>
                  <a:pt x="3804774" y="640846"/>
                  <a:pt x="3810608" y="645221"/>
                  <a:pt x="3810608" y="653243"/>
                </a:cubicBezTo>
                <a:cubicBezTo>
                  <a:pt x="3810608" y="661265"/>
                  <a:pt x="3804774" y="667100"/>
                  <a:pt x="3796752" y="667100"/>
                </a:cubicBezTo>
                <a:cubicBezTo>
                  <a:pt x="3790918" y="667100"/>
                  <a:pt x="3784355" y="661265"/>
                  <a:pt x="3784355" y="653243"/>
                </a:cubicBezTo>
                <a:cubicBezTo>
                  <a:pt x="3784355" y="645221"/>
                  <a:pt x="3790918" y="640846"/>
                  <a:pt x="3796752" y="640846"/>
                </a:cubicBezTo>
                <a:close/>
                <a:moveTo>
                  <a:pt x="3725922" y="640846"/>
                </a:moveTo>
                <a:cubicBezTo>
                  <a:pt x="3733944" y="640846"/>
                  <a:pt x="3739778" y="645221"/>
                  <a:pt x="3739778" y="653243"/>
                </a:cubicBezTo>
                <a:cubicBezTo>
                  <a:pt x="3739778" y="661265"/>
                  <a:pt x="3733944" y="667100"/>
                  <a:pt x="3725922" y="667100"/>
                </a:cubicBezTo>
                <a:cubicBezTo>
                  <a:pt x="3719359" y="667100"/>
                  <a:pt x="3713525" y="661265"/>
                  <a:pt x="3713525" y="653243"/>
                </a:cubicBezTo>
                <a:cubicBezTo>
                  <a:pt x="3713525" y="645221"/>
                  <a:pt x="3719359" y="640846"/>
                  <a:pt x="3725922" y="640846"/>
                </a:cubicBezTo>
                <a:close/>
                <a:moveTo>
                  <a:pt x="3655091" y="640846"/>
                </a:moveTo>
                <a:cubicBezTo>
                  <a:pt x="3662384" y="640846"/>
                  <a:pt x="3668947" y="647409"/>
                  <a:pt x="3668947" y="653243"/>
                </a:cubicBezTo>
                <a:cubicBezTo>
                  <a:pt x="3668947" y="661265"/>
                  <a:pt x="3662384" y="667100"/>
                  <a:pt x="3655091" y="667100"/>
                </a:cubicBezTo>
                <a:cubicBezTo>
                  <a:pt x="3647069" y="667100"/>
                  <a:pt x="3642694" y="661265"/>
                  <a:pt x="3642694" y="653243"/>
                </a:cubicBezTo>
                <a:cubicBezTo>
                  <a:pt x="3642694" y="647409"/>
                  <a:pt x="3647069" y="640846"/>
                  <a:pt x="3655091" y="640846"/>
                </a:cubicBezTo>
                <a:close/>
                <a:moveTo>
                  <a:pt x="3583280" y="640846"/>
                </a:moveTo>
                <a:cubicBezTo>
                  <a:pt x="3591064" y="640846"/>
                  <a:pt x="3598069" y="647409"/>
                  <a:pt x="3598069" y="653243"/>
                </a:cubicBezTo>
                <a:cubicBezTo>
                  <a:pt x="3598069" y="661265"/>
                  <a:pt x="3591064" y="667100"/>
                  <a:pt x="3583280" y="667100"/>
                </a:cubicBezTo>
                <a:cubicBezTo>
                  <a:pt x="3574718" y="667100"/>
                  <a:pt x="3568491" y="661265"/>
                  <a:pt x="3568491" y="653243"/>
                </a:cubicBezTo>
                <a:cubicBezTo>
                  <a:pt x="3568491" y="647409"/>
                  <a:pt x="3574718" y="640846"/>
                  <a:pt x="3583280" y="640846"/>
                </a:cubicBezTo>
                <a:close/>
                <a:moveTo>
                  <a:pt x="3512449" y="640846"/>
                </a:moveTo>
                <a:cubicBezTo>
                  <a:pt x="3520232" y="640846"/>
                  <a:pt x="3527237" y="647409"/>
                  <a:pt x="3527237" y="653243"/>
                </a:cubicBezTo>
                <a:cubicBezTo>
                  <a:pt x="3527237" y="661265"/>
                  <a:pt x="3520232" y="667100"/>
                  <a:pt x="3512449" y="667100"/>
                </a:cubicBezTo>
                <a:cubicBezTo>
                  <a:pt x="3503887" y="667100"/>
                  <a:pt x="3497661" y="661265"/>
                  <a:pt x="3497661" y="653243"/>
                </a:cubicBezTo>
                <a:cubicBezTo>
                  <a:pt x="3497661" y="647409"/>
                  <a:pt x="3503887" y="640846"/>
                  <a:pt x="3512449" y="640846"/>
                </a:cubicBezTo>
                <a:close/>
                <a:moveTo>
                  <a:pt x="3441619" y="640846"/>
                </a:moveTo>
                <a:cubicBezTo>
                  <a:pt x="3450181" y="640846"/>
                  <a:pt x="3456408" y="647409"/>
                  <a:pt x="3456408" y="653243"/>
                </a:cubicBezTo>
                <a:cubicBezTo>
                  <a:pt x="3456408" y="661265"/>
                  <a:pt x="3450181" y="667100"/>
                  <a:pt x="3441619" y="667100"/>
                </a:cubicBezTo>
                <a:cubicBezTo>
                  <a:pt x="3433835" y="667100"/>
                  <a:pt x="3426830" y="661265"/>
                  <a:pt x="3426830" y="653243"/>
                </a:cubicBezTo>
                <a:cubicBezTo>
                  <a:pt x="3426830" y="647409"/>
                  <a:pt x="3433835" y="640846"/>
                  <a:pt x="3441619" y="640846"/>
                </a:cubicBezTo>
                <a:close/>
                <a:moveTo>
                  <a:pt x="3369857" y="640846"/>
                </a:moveTo>
                <a:cubicBezTo>
                  <a:pt x="3377879" y="640846"/>
                  <a:pt x="3382254" y="647409"/>
                  <a:pt x="3382254" y="653243"/>
                </a:cubicBezTo>
                <a:cubicBezTo>
                  <a:pt x="3382254" y="661265"/>
                  <a:pt x="3377879" y="667100"/>
                  <a:pt x="3369857" y="667100"/>
                </a:cubicBezTo>
                <a:cubicBezTo>
                  <a:pt x="3362564" y="667100"/>
                  <a:pt x="3356001" y="661265"/>
                  <a:pt x="3356001" y="653243"/>
                </a:cubicBezTo>
                <a:cubicBezTo>
                  <a:pt x="3356001" y="647409"/>
                  <a:pt x="3362564" y="640846"/>
                  <a:pt x="3369857" y="640846"/>
                </a:cubicBezTo>
                <a:close/>
                <a:moveTo>
                  <a:pt x="3299091" y="640846"/>
                </a:moveTo>
                <a:cubicBezTo>
                  <a:pt x="3305653" y="640846"/>
                  <a:pt x="3311488" y="647409"/>
                  <a:pt x="3311488" y="653243"/>
                </a:cubicBezTo>
                <a:cubicBezTo>
                  <a:pt x="3311488" y="661265"/>
                  <a:pt x="3305653" y="667100"/>
                  <a:pt x="3299091" y="667100"/>
                </a:cubicBezTo>
                <a:cubicBezTo>
                  <a:pt x="3291796" y="667100"/>
                  <a:pt x="3285237" y="661265"/>
                  <a:pt x="3285237" y="653243"/>
                </a:cubicBezTo>
                <a:cubicBezTo>
                  <a:pt x="3285237" y="647409"/>
                  <a:pt x="3291796" y="640846"/>
                  <a:pt x="3299091" y="640846"/>
                </a:cubicBezTo>
                <a:close/>
                <a:moveTo>
                  <a:pt x="3228258" y="640846"/>
                </a:moveTo>
                <a:cubicBezTo>
                  <a:pt x="3234823" y="640846"/>
                  <a:pt x="3240658" y="647409"/>
                  <a:pt x="3240658" y="653243"/>
                </a:cubicBezTo>
                <a:cubicBezTo>
                  <a:pt x="3240658" y="661265"/>
                  <a:pt x="3234823" y="667100"/>
                  <a:pt x="3228258" y="667100"/>
                </a:cubicBezTo>
                <a:cubicBezTo>
                  <a:pt x="3220236" y="667100"/>
                  <a:pt x="3214403" y="661265"/>
                  <a:pt x="3214403" y="653243"/>
                </a:cubicBezTo>
                <a:cubicBezTo>
                  <a:pt x="3214403" y="647409"/>
                  <a:pt x="3220236" y="640846"/>
                  <a:pt x="3228258" y="640846"/>
                </a:cubicBezTo>
                <a:close/>
                <a:moveTo>
                  <a:pt x="3152597" y="640846"/>
                </a:moveTo>
                <a:cubicBezTo>
                  <a:pt x="3159891" y="640846"/>
                  <a:pt x="3166454" y="647409"/>
                  <a:pt x="3166454" y="653243"/>
                </a:cubicBezTo>
                <a:cubicBezTo>
                  <a:pt x="3166454" y="661265"/>
                  <a:pt x="3159891" y="667100"/>
                  <a:pt x="3152597" y="667100"/>
                </a:cubicBezTo>
                <a:cubicBezTo>
                  <a:pt x="3146035" y="667100"/>
                  <a:pt x="3140200" y="661265"/>
                  <a:pt x="3140200" y="653243"/>
                </a:cubicBezTo>
                <a:cubicBezTo>
                  <a:pt x="3140200" y="647409"/>
                  <a:pt x="3146035" y="640846"/>
                  <a:pt x="3152597" y="640846"/>
                </a:cubicBezTo>
                <a:close/>
                <a:moveTo>
                  <a:pt x="3081767" y="640846"/>
                </a:moveTo>
                <a:cubicBezTo>
                  <a:pt x="3089058" y="640846"/>
                  <a:pt x="3095620" y="647409"/>
                  <a:pt x="3095620" y="653243"/>
                </a:cubicBezTo>
                <a:cubicBezTo>
                  <a:pt x="3095620" y="661265"/>
                  <a:pt x="3089058" y="667100"/>
                  <a:pt x="3081767" y="667100"/>
                </a:cubicBezTo>
                <a:cubicBezTo>
                  <a:pt x="3073743" y="667100"/>
                  <a:pt x="3069366" y="661265"/>
                  <a:pt x="3069366" y="653243"/>
                </a:cubicBezTo>
                <a:cubicBezTo>
                  <a:pt x="3069366" y="647409"/>
                  <a:pt x="3073743" y="640846"/>
                  <a:pt x="3081767" y="640846"/>
                </a:cubicBezTo>
                <a:close/>
                <a:moveTo>
                  <a:pt x="3013710" y="640846"/>
                </a:moveTo>
                <a:cubicBezTo>
                  <a:pt x="3021299" y="640846"/>
                  <a:pt x="3028129" y="647409"/>
                  <a:pt x="3028129" y="653243"/>
                </a:cubicBezTo>
                <a:cubicBezTo>
                  <a:pt x="3028129" y="661265"/>
                  <a:pt x="3021299" y="667100"/>
                  <a:pt x="3013710" y="667100"/>
                </a:cubicBezTo>
                <a:cubicBezTo>
                  <a:pt x="3005363" y="667100"/>
                  <a:pt x="2998534" y="661265"/>
                  <a:pt x="2998534" y="653243"/>
                </a:cubicBezTo>
                <a:cubicBezTo>
                  <a:pt x="2998534" y="647409"/>
                  <a:pt x="3005363" y="640846"/>
                  <a:pt x="3013710" y="640846"/>
                </a:cubicBezTo>
                <a:close/>
                <a:moveTo>
                  <a:pt x="2942488" y="640846"/>
                </a:moveTo>
                <a:cubicBezTo>
                  <a:pt x="2951049" y="640846"/>
                  <a:pt x="2957280" y="647409"/>
                  <a:pt x="2957280" y="653243"/>
                </a:cubicBezTo>
                <a:cubicBezTo>
                  <a:pt x="2957280" y="661265"/>
                  <a:pt x="2951049" y="667100"/>
                  <a:pt x="2942488" y="667100"/>
                </a:cubicBezTo>
                <a:cubicBezTo>
                  <a:pt x="2934708" y="667100"/>
                  <a:pt x="2927703" y="661265"/>
                  <a:pt x="2927703" y="653243"/>
                </a:cubicBezTo>
                <a:cubicBezTo>
                  <a:pt x="2927703" y="647409"/>
                  <a:pt x="2934708" y="640846"/>
                  <a:pt x="2942488" y="640846"/>
                </a:cubicBezTo>
                <a:close/>
                <a:moveTo>
                  <a:pt x="2868288" y="640846"/>
                </a:moveTo>
                <a:cubicBezTo>
                  <a:pt x="2876853" y="640846"/>
                  <a:pt x="2883082" y="647409"/>
                  <a:pt x="2883082" y="653243"/>
                </a:cubicBezTo>
                <a:cubicBezTo>
                  <a:pt x="2883082" y="661265"/>
                  <a:pt x="2876853" y="667100"/>
                  <a:pt x="2868288" y="667100"/>
                </a:cubicBezTo>
                <a:cubicBezTo>
                  <a:pt x="2860506" y="667100"/>
                  <a:pt x="2853498" y="661265"/>
                  <a:pt x="2853498" y="653243"/>
                </a:cubicBezTo>
                <a:cubicBezTo>
                  <a:pt x="2853498" y="647409"/>
                  <a:pt x="2860506" y="640846"/>
                  <a:pt x="2868288" y="640846"/>
                </a:cubicBezTo>
                <a:close/>
                <a:moveTo>
                  <a:pt x="2796532" y="640846"/>
                </a:moveTo>
                <a:cubicBezTo>
                  <a:pt x="2804550" y="640846"/>
                  <a:pt x="2808926" y="647409"/>
                  <a:pt x="2808926" y="653243"/>
                </a:cubicBezTo>
                <a:cubicBezTo>
                  <a:pt x="2808926" y="661265"/>
                  <a:pt x="2804550" y="667100"/>
                  <a:pt x="2796532" y="667100"/>
                </a:cubicBezTo>
                <a:cubicBezTo>
                  <a:pt x="2789237" y="667100"/>
                  <a:pt x="2782673" y="661265"/>
                  <a:pt x="2782673" y="653243"/>
                </a:cubicBezTo>
                <a:cubicBezTo>
                  <a:pt x="2782673" y="647409"/>
                  <a:pt x="2789237" y="640846"/>
                  <a:pt x="2796532" y="640846"/>
                </a:cubicBezTo>
                <a:close/>
                <a:moveTo>
                  <a:pt x="2725692" y="640846"/>
                </a:moveTo>
                <a:cubicBezTo>
                  <a:pt x="2731527" y="640846"/>
                  <a:pt x="2738097" y="647409"/>
                  <a:pt x="2738097" y="653243"/>
                </a:cubicBezTo>
                <a:cubicBezTo>
                  <a:pt x="2738097" y="661265"/>
                  <a:pt x="2731527" y="667100"/>
                  <a:pt x="2725692" y="667100"/>
                </a:cubicBezTo>
                <a:cubicBezTo>
                  <a:pt x="2717681" y="667100"/>
                  <a:pt x="2711843" y="661265"/>
                  <a:pt x="2711843" y="653243"/>
                </a:cubicBezTo>
                <a:cubicBezTo>
                  <a:pt x="2711843" y="647409"/>
                  <a:pt x="2717681" y="640846"/>
                  <a:pt x="2725692" y="640846"/>
                </a:cubicBezTo>
                <a:close/>
                <a:moveTo>
                  <a:pt x="2654867" y="640846"/>
                </a:moveTo>
                <a:cubicBezTo>
                  <a:pt x="2660705" y="640846"/>
                  <a:pt x="2667266" y="647409"/>
                  <a:pt x="2667266" y="653243"/>
                </a:cubicBezTo>
                <a:cubicBezTo>
                  <a:pt x="2667266" y="661265"/>
                  <a:pt x="2660705" y="667100"/>
                  <a:pt x="2654867" y="667100"/>
                </a:cubicBezTo>
                <a:cubicBezTo>
                  <a:pt x="2646847" y="667100"/>
                  <a:pt x="2641013" y="661265"/>
                  <a:pt x="2641013" y="653243"/>
                </a:cubicBezTo>
                <a:cubicBezTo>
                  <a:pt x="2641013" y="647409"/>
                  <a:pt x="2646847" y="640846"/>
                  <a:pt x="2654867" y="640846"/>
                </a:cubicBezTo>
                <a:close/>
                <a:moveTo>
                  <a:pt x="2582577" y="640846"/>
                </a:moveTo>
                <a:cubicBezTo>
                  <a:pt x="2589870" y="640846"/>
                  <a:pt x="2596432" y="647409"/>
                  <a:pt x="2596432" y="654702"/>
                </a:cubicBezTo>
                <a:cubicBezTo>
                  <a:pt x="2596432" y="661265"/>
                  <a:pt x="2589870" y="667100"/>
                  <a:pt x="2582577" y="667100"/>
                </a:cubicBezTo>
                <a:cubicBezTo>
                  <a:pt x="2576016" y="667100"/>
                  <a:pt x="2570181" y="661265"/>
                  <a:pt x="2570181" y="654702"/>
                </a:cubicBezTo>
                <a:cubicBezTo>
                  <a:pt x="2570181" y="647409"/>
                  <a:pt x="2576016" y="640846"/>
                  <a:pt x="2582577" y="640846"/>
                </a:cubicBezTo>
                <a:close/>
                <a:moveTo>
                  <a:pt x="1728254" y="640846"/>
                </a:moveTo>
                <a:cubicBezTo>
                  <a:pt x="1736820" y="640846"/>
                  <a:pt x="1743044" y="647409"/>
                  <a:pt x="1743044" y="654702"/>
                </a:cubicBezTo>
                <a:cubicBezTo>
                  <a:pt x="1743044" y="661265"/>
                  <a:pt x="1736820" y="667100"/>
                  <a:pt x="1728254" y="667100"/>
                </a:cubicBezTo>
                <a:cubicBezTo>
                  <a:pt x="1719691" y="667100"/>
                  <a:pt x="1713464" y="661265"/>
                  <a:pt x="1713464" y="654702"/>
                </a:cubicBezTo>
                <a:cubicBezTo>
                  <a:pt x="1713464" y="647409"/>
                  <a:pt x="1719691" y="640846"/>
                  <a:pt x="1728254" y="640846"/>
                </a:cubicBezTo>
                <a:close/>
                <a:moveTo>
                  <a:pt x="1657423" y="640846"/>
                </a:moveTo>
                <a:cubicBezTo>
                  <a:pt x="1665208" y="640846"/>
                  <a:pt x="1672215" y="647409"/>
                  <a:pt x="1672215" y="654702"/>
                </a:cubicBezTo>
                <a:cubicBezTo>
                  <a:pt x="1672215" y="661265"/>
                  <a:pt x="1665208" y="667100"/>
                  <a:pt x="1657423" y="667100"/>
                </a:cubicBezTo>
                <a:cubicBezTo>
                  <a:pt x="1648867" y="667100"/>
                  <a:pt x="1642644" y="661265"/>
                  <a:pt x="1642644" y="654702"/>
                </a:cubicBezTo>
                <a:cubicBezTo>
                  <a:pt x="1642644" y="647409"/>
                  <a:pt x="1648867" y="640846"/>
                  <a:pt x="1657423" y="640846"/>
                </a:cubicBezTo>
                <a:close/>
                <a:moveTo>
                  <a:pt x="1582290" y="640846"/>
                </a:moveTo>
                <a:cubicBezTo>
                  <a:pt x="1589584" y="640846"/>
                  <a:pt x="1594694" y="647409"/>
                  <a:pt x="1594694" y="654702"/>
                </a:cubicBezTo>
                <a:cubicBezTo>
                  <a:pt x="1594694" y="661265"/>
                  <a:pt x="1589584" y="667100"/>
                  <a:pt x="1582290" y="667100"/>
                </a:cubicBezTo>
                <a:cubicBezTo>
                  <a:pt x="1574268" y="667100"/>
                  <a:pt x="1568435" y="661265"/>
                  <a:pt x="1568435" y="654702"/>
                </a:cubicBezTo>
                <a:cubicBezTo>
                  <a:pt x="1568435" y="647409"/>
                  <a:pt x="1574268" y="640846"/>
                  <a:pt x="1582290" y="640846"/>
                </a:cubicBezTo>
                <a:close/>
                <a:moveTo>
                  <a:pt x="1512190" y="640846"/>
                </a:moveTo>
                <a:cubicBezTo>
                  <a:pt x="1518025" y="640846"/>
                  <a:pt x="1523859" y="647409"/>
                  <a:pt x="1523859" y="654702"/>
                </a:cubicBezTo>
                <a:cubicBezTo>
                  <a:pt x="1523859" y="661265"/>
                  <a:pt x="1518025" y="667100"/>
                  <a:pt x="1512190" y="667100"/>
                </a:cubicBezTo>
                <a:cubicBezTo>
                  <a:pt x="1504169" y="667100"/>
                  <a:pt x="1497604" y="662724"/>
                  <a:pt x="1497604" y="654702"/>
                </a:cubicBezTo>
                <a:cubicBezTo>
                  <a:pt x="1497604" y="647409"/>
                  <a:pt x="1504169" y="640846"/>
                  <a:pt x="1512190" y="640846"/>
                </a:cubicBezTo>
                <a:close/>
                <a:moveTo>
                  <a:pt x="1440623" y="640846"/>
                </a:moveTo>
                <a:cubicBezTo>
                  <a:pt x="1447182" y="640846"/>
                  <a:pt x="1453017" y="647409"/>
                  <a:pt x="1453017" y="654702"/>
                </a:cubicBezTo>
                <a:cubicBezTo>
                  <a:pt x="1453017" y="662724"/>
                  <a:pt x="1447182" y="667100"/>
                  <a:pt x="1440623" y="667100"/>
                </a:cubicBezTo>
                <a:cubicBezTo>
                  <a:pt x="1433331" y="667100"/>
                  <a:pt x="1426767" y="662724"/>
                  <a:pt x="1426767" y="654702"/>
                </a:cubicBezTo>
                <a:cubicBezTo>
                  <a:pt x="1426767" y="647409"/>
                  <a:pt x="1433331" y="640846"/>
                  <a:pt x="1440623" y="640846"/>
                </a:cubicBezTo>
                <a:close/>
                <a:moveTo>
                  <a:pt x="1368339" y="640846"/>
                </a:moveTo>
                <a:cubicBezTo>
                  <a:pt x="1376363" y="640846"/>
                  <a:pt x="1382194" y="647409"/>
                  <a:pt x="1382194" y="654702"/>
                </a:cubicBezTo>
                <a:cubicBezTo>
                  <a:pt x="1382194" y="662724"/>
                  <a:pt x="1376363" y="667100"/>
                  <a:pt x="1368339" y="667100"/>
                </a:cubicBezTo>
                <a:cubicBezTo>
                  <a:pt x="1362505" y="667100"/>
                  <a:pt x="1355943" y="662724"/>
                  <a:pt x="1355943" y="654702"/>
                </a:cubicBezTo>
                <a:cubicBezTo>
                  <a:pt x="1355943" y="647409"/>
                  <a:pt x="1362505" y="640846"/>
                  <a:pt x="1368339" y="640846"/>
                </a:cubicBezTo>
                <a:close/>
                <a:moveTo>
                  <a:pt x="1297512" y="640846"/>
                </a:moveTo>
                <a:cubicBezTo>
                  <a:pt x="1305535" y="640846"/>
                  <a:pt x="1311369" y="647409"/>
                  <a:pt x="1311369" y="654702"/>
                </a:cubicBezTo>
                <a:cubicBezTo>
                  <a:pt x="1311369" y="662724"/>
                  <a:pt x="1305535" y="667100"/>
                  <a:pt x="1297512" y="667100"/>
                </a:cubicBezTo>
                <a:cubicBezTo>
                  <a:pt x="1291678" y="667100"/>
                  <a:pt x="1285116" y="662724"/>
                  <a:pt x="1285116" y="654702"/>
                </a:cubicBezTo>
                <a:cubicBezTo>
                  <a:pt x="1285116" y="647409"/>
                  <a:pt x="1291678" y="640846"/>
                  <a:pt x="1297512" y="640846"/>
                </a:cubicBezTo>
                <a:close/>
                <a:moveTo>
                  <a:pt x="1226680" y="640846"/>
                </a:moveTo>
                <a:cubicBezTo>
                  <a:pt x="1233973" y="640846"/>
                  <a:pt x="1240537" y="647409"/>
                  <a:pt x="1240537" y="654702"/>
                </a:cubicBezTo>
                <a:cubicBezTo>
                  <a:pt x="1240537" y="662724"/>
                  <a:pt x="1233973" y="667100"/>
                  <a:pt x="1226680" y="667100"/>
                </a:cubicBezTo>
                <a:cubicBezTo>
                  <a:pt x="1218667" y="667100"/>
                  <a:pt x="1214291" y="662724"/>
                  <a:pt x="1214291" y="654702"/>
                </a:cubicBezTo>
                <a:cubicBezTo>
                  <a:pt x="1214291" y="647409"/>
                  <a:pt x="1218667" y="640846"/>
                  <a:pt x="1226680" y="640846"/>
                </a:cubicBezTo>
                <a:close/>
                <a:moveTo>
                  <a:pt x="1154878" y="640846"/>
                </a:moveTo>
                <a:cubicBezTo>
                  <a:pt x="1162660" y="640846"/>
                  <a:pt x="1169666" y="647409"/>
                  <a:pt x="1169666" y="654702"/>
                </a:cubicBezTo>
                <a:cubicBezTo>
                  <a:pt x="1169666" y="662724"/>
                  <a:pt x="1162660" y="667100"/>
                  <a:pt x="1154878" y="667100"/>
                </a:cubicBezTo>
                <a:cubicBezTo>
                  <a:pt x="1146318" y="667100"/>
                  <a:pt x="1140088" y="662724"/>
                  <a:pt x="1140088" y="654702"/>
                </a:cubicBezTo>
                <a:cubicBezTo>
                  <a:pt x="1140088" y="647409"/>
                  <a:pt x="1146318" y="640846"/>
                  <a:pt x="1154878" y="640846"/>
                </a:cubicBezTo>
                <a:close/>
                <a:moveTo>
                  <a:pt x="1084051" y="640846"/>
                </a:moveTo>
                <a:cubicBezTo>
                  <a:pt x="1091834" y="640846"/>
                  <a:pt x="1098838" y="647409"/>
                  <a:pt x="1098838" y="654702"/>
                </a:cubicBezTo>
                <a:cubicBezTo>
                  <a:pt x="1098838" y="662724"/>
                  <a:pt x="1091834" y="667100"/>
                  <a:pt x="1084051" y="667100"/>
                </a:cubicBezTo>
                <a:cubicBezTo>
                  <a:pt x="1075486" y="667100"/>
                  <a:pt x="1069261" y="662724"/>
                  <a:pt x="1069261" y="654702"/>
                </a:cubicBezTo>
                <a:cubicBezTo>
                  <a:pt x="1069261" y="647409"/>
                  <a:pt x="1075486" y="640846"/>
                  <a:pt x="1084051" y="640846"/>
                </a:cubicBezTo>
                <a:close/>
                <a:moveTo>
                  <a:pt x="1013010" y="640846"/>
                </a:moveTo>
                <a:cubicBezTo>
                  <a:pt x="1020306" y="640846"/>
                  <a:pt x="1024682" y="647409"/>
                  <a:pt x="1024682" y="654702"/>
                </a:cubicBezTo>
                <a:cubicBezTo>
                  <a:pt x="1024682" y="662724"/>
                  <a:pt x="1020306" y="667100"/>
                  <a:pt x="1013010" y="667100"/>
                </a:cubicBezTo>
                <a:cubicBezTo>
                  <a:pt x="1004989" y="667100"/>
                  <a:pt x="998429" y="662724"/>
                  <a:pt x="998429" y="654702"/>
                </a:cubicBezTo>
                <a:cubicBezTo>
                  <a:pt x="998429" y="647409"/>
                  <a:pt x="1004989" y="640846"/>
                  <a:pt x="1013010" y="640846"/>
                </a:cubicBezTo>
                <a:close/>
                <a:moveTo>
                  <a:pt x="941457" y="640846"/>
                </a:moveTo>
                <a:cubicBezTo>
                  <a:pt x="948018" y="640846"/>
                  <a:pt x="953852" y="647409"/>
                  <a:pt x="953852" y="654702"/>
                </a:cubicBezTo>
                <a:cubicBezTo>
                  <a:pt x="953852" y="662724"/>
                  <a:pt x="948018" y="667100"/>
                  <a:pt x="941457" y="667100"/>
                </a:cubicBezTo>
                <a:cubicBezTo>
                  <a:pt x="934166" y="667100"/>
                  <a:pt x="927599" y="662724"/>
                  <a:pt x="927599" y="654702"/>
                </a:cubicBezTo>
                <a:cubicBezTo>
                  <a:pt x="927599" y="647409"/>
                  <a:pt x="934166" y="640846"/>
                  <a:pt x="941457" y="640846"/>
                </a:cubicBezTo>
                <a:close/>
                <a:moveTo>
                  <a:pt x="870622" y="640846"/>
                </a:moveTo>
                <a:cubicBezTo>
                  <a:pt x="877190" y="640846"/>
                  <a:pt x="883024" y="647409"/>
                  <a:pt x="883024" y="654702"/>
                </a:cubicBezTo>
                <a:cubicBezTo>
                  <a:pt x="883024" y="662724"/>
                  <a:pt x="877190" y="667100"/>
                  <a:pt x="870622" y="667100"/>
                </a:cubicBezTo>
                <a:cubicBezTo>
                  <a:pt x="863332" y="667100"/>
                  <a:pt x="856770" y="662724"/>
                  <a:pt x="856770" y="654702"/>
                </a:cubicBezTo>
                <a:cubicBezTo>
                  <a:pt x="856770" y="647409"/>
                  <a:pt x="863332" y="640846"/>
                  <a:pt x="870622" y="640846"/>
                </a:cubicBezTo>
                <a:close/>
                <a:moveTo>
                  <a:pt x="798337" y="640846"/>
                </a:moveTo>
                <a:cubicBezTo>
                  <a:pt x="806358" y="640846"/>
                  <a:pt x="812191" y="647851"/>
                  <a:pt x="812191" y="655635"/>
                </a:cubicBezTo>
                <a:cubicBezTo>
                  <a:pt x="812191" y="664197"/>
                  <a:pt x="806358" y="670424"/>
                  <a:pt x="798337" y="670424"/>
                </a:cubicBezTo>
                <a:cubicBezTo>
                  <a:pt x="792503" y="670424"/>
                  <a:pt x="785937" y="664197"/>
                  <a:pt x="785937" y="655635"/>
                </a:cubicBezTo>
                <a:cubicBezTo>
                  <a:pt x="785937" y="647851"/>
                  <a:pt x="792503" y="640846"/>
                  <a:pt x="798337" y="640846"/>
                </a:cubicBezTo>
                <a:close/>
                <a:moveTo>
                  <a:pt x="724134" y="640846"/>
                </a:moveTo>
                <a:cubicBezTo>
                  <a:pt x="731428" y="640846"/>
                  <a:pt x="737989" y="647851"/>
                  <a:pt x="737989" y="655635"/>
                </a:cubicBezTo>
                <a:cubicBezTo>
                  <a:pt x="737989" y="664197"/>
                  <a:pt x="731428" y="670424"/>
                  <a:pt x="724134" y="670424"/>
                </a:cubicBezTo>
                <a:cubicBezTo>
                  <a:pt x="717567" y="670424"/>
                  <a:pt x="711735" y="664197"/>
                  <a:pt x="711735" y="655635"/>
                </a:cubicBezTo>
                <a:cubicBezTo>
                  <a:pt x="711735" y="647851"/>
                  <a:pt x="717567" y="640846"/>
                  <a:pt x="724134" y="640846"/>
                </a:cubicBezTo>
                <a:close/>
                <a:moveTo>
                  <a:pt x="653301" y="640846"/>
                </a:moveTo>
                <a:cubicBezTo>
                  <a:pt x="660594" y="640846"/>
                  <a:pt x="667160" y="647851"/>
                  <a:pt x="667160" y="655635"/>
                </a:cubicBezTo>
                <a:cubicBezTo>
                  <a:pt x="667160" y="664197"/>
                  <a:pt x="660594" y="670424"/>
                  <a:pt x="653301" y="670424"/>
                </a:cubicBezTo>
                <a:cubicBezTo>
                  <a:pt x="645283" y="670424"/>
                  <a:pt x="640907" y="664197"/>
                  <a:pt x="640907" y="655635"/>
                </a:cubicBezTo>
                <a:cubicBezTo>
                  <a:pt x="640907" y="647851"/>
                  <a:pt x="645283" y="640846"/>
                  <a:pt x="653301" y="640846"/>
                </a:cubicBezTo>
                <a:close/>
                <a:moveTo>
                  <a:pt x="584864" y="640846"/>
                </a:moveTo>
                <a:cubicBezTo>
                  <a:pt x="592646" y="640846"/>
                  <a:pt x="599651" y="647851"/>
                  <a:pt x="599651" y="655635"/>
                </a:cubicBezTo>
                <a:cubicBezTo>
                  <a:pt x="599651" y="664197"/>
                  <a:pt x="592646" y="670424"/>
                  <a:pt x="584864" y="670424"/>
                </a:cubicBezTo>
                <a:cubicBezTo>
                  <a:pt x="576304" y="670424"/>
                  <a:pt x="570075" y="664197"/>
                  <a:pt x="570075" y="655635"/>
                </a:cubicBezTo>
                <a:cubicBezTo>
                  <a:pt x="570075" y="647851"/>
                  <a:pt x="576304" y="640846"/>
                  <a:pt x="584864" y="640846"/>
                </a:cubicBezTo>
                <a:close/>
                <a:moveTo>
                  <a:pt x="513663" y="640846"/>
                </a:moveTo>
                <a:cubicBezTo>
                  <a:pt x="522010" y="640846"/>
                  <a:pt x="528843" y="647851"/>
                  <a:pt x="528843" y="655635"/>
                </a:cubicBezTo>
                <a:cubicBezTo>
                  <a:pt x="528843" y="664197"/>
                  <a:pt x="522010" y="670424"/>
                  <a:pt x="513663" y="670424"/>
                </a:cubicBezTo>
                <a:cubicBezTo>
                  <a:pt x="506076" y="670424"/>
                  <a:pt x="499246" y="664197"/>
                  <a:pt x="499246" y="655635"/>
                </a:cubicBezTo>
                <a:cubicBezTo>
                  <a:pt x="499246" y="647851"/>
                  <a:pt x="506076" y="640846"/>
                  <a:pt x="513663" y="640846"/>
                </a:cubicBezTo>
                <a:close/>
                <a:moveTo>
                  <a:pt x="439832" y="640846"/>
                </a:moveTo>
                <a:cubicBezTo>
                  <a:pt x="448391" y="640846"/>
                  <a:pt x="454622" y="647851"/>
                  <a:pt x="454622" y="655635"/>
                </a:cubicBezTo>
                <a:cubicBezTo>
                  <a:pt x="454622" y="664197"/>
                  <a:pt x="448391" y="670424"/>
                  <a:pt x="439832" y="670424"/>
                </a:cubicBezTo>
                <a:cubicBezTo>
                  <a:pt x="432049" y="670424"/>
                  <a:pt x="425044" y="664197"/>
                  <a:pt x="425044" y="655635"/>
                </a:cubicBezTo>
                <a:cubicBezTo>
                  <a:pt x="425044" y="647851"/>
                  <a:pt x="432049" y="640846"/>
                  <a:pt x="439832" y="640846"/>
                </a:cubicBezTo>
                <a:close/>
                <a:moveTo>
                  <a:pt x="368070" y="640846"/>
                </a:moveTo>
                <a:cubicBezTo>
                  <a:pt x="376088" y="640846"/>
                  <a:pt x="380465" y="647851"/>
                  <a:pt x="380465" y="655635"/>
                </a:cubicBezTo>
                <a:cubicBezTo>
                  <a:pt x="380465" y="664197"/>
                  <a:pt x="376088" y="670424"/>
                  <a:pt x="368070" y="670424"/>
                </a:cubicBezTo>
                <a:cubicBezTo>
                  <a:pt x="360777" y="670424"/>
                  <a:pt x="354211" y="664197"/>
                  <a:pt x="354211" y="655635"/>
                </a:cubicBezTo>
                <a:cubicBezTo>
                  <a:pt x="354211" y="647851"/>
                  <a:pt x="360777" y="640846"/>
                  <a:pt x="368070" y="640846"/>
                </a:cubicBezTo>
                <a:close/>
                <a:moveTo>
                  <a:pt x="297235" y="640846"/>
                </a:moveTo>
                <a:cubicBezTo>
                  <a:pt x="303798" y="640846"/>
                  <a:pt x="309631" y="647851"/>
                  <a:pt x="309631" y="655635"/>
                </a:cubicBezTo>
                <a:cubicBezTo>
                  <a:pt x="309631" y="664197"/>
                  <a:pt x="303798" y="670424"/>
                  <a:pt x="297235" y="670424"/>
                </a:cubicBezTo>
                <a:cubicBezTo>
                  <a:pt x="289944" y="670424"/>
                  <a:pt x="283379" y="664197"/>
                  <a:pt x="283379" y="655635"/>
                </a:cubicBezTo>
                <a:cubicBezTo>
                  <a:pt x="283379" y="647851"/>
                  <a:pt x="289944" y="640846"/>
                  <a:pt x="297235" y="640846"/>
                </a:cubicBezTo>
                <a:close/>
                <a:moveTo>
                  <a:pt x="4082465" y="570017"/>
                </a:moveTo>
                <a:cubicBezTo>
                  <a:pt x="4090249" y="570017"/>
                  <a:pt x="4097254" y="576244"/>
                  <a:pt x="4097254" y="584805"/>
                </a:cubicBezTo>
                <a:cubicBezTo>
                  <a:pt x="4097254" y="593367"/>
                  <a:pt x="4090249" y="599594"/>
                  <a:pt x="4082465" y="599594"/>
                </a:cubicBezTo>
                <a:cubicBezTo>
                  <a:pt x="4073903" y="599594"/>
                  <a:pt x="4067676" y="593367"/>
                  <a:pt x="4067676" y="584805"/>
                </a:cubicBezTo>
                <a:cubicBezTo>
                  <a:pt x="4067676" y="576244"/>
                  <a:pt x="4073903" y="570017"/>
                  <a:pt x="4082465" y="570017"/>
                </a:cubicBezTo>
                <a:close/>
                <a:moveTo>
                  <a:pt x="4010703" y="570017"/>
                </a:moveTo>
                <a:cubicBezTo>
                  <a:pt x="4017996" y="570017"/>
                  <a:pt x="4023100" y="576244"/>
                  <a:pt x="4023100" y="584805"/>
                </a:cubicBezTo>
                <a:cubicBezTo>
                  <a:pt x="4023100" y="593367"/>
                  <a:pt x="4017996" y="599594"/>
                  <a:pt x="4010703" y="599594"/>
                </a:cubicBezTo>
                <a:cubicBezTo>
                  <a:pt x="4002681" y="599594"/>
                  <a:pt x="3996847" y="593367"/>
                  <a:pt x="3996847" y="584805"/>
                </a:cubicBezTo>
                <a:cubicBezTo>
                  <a:pt x="3996847" y="576244"/>
                  <a:pt x="4002681" y="570017"/>
                  <a:pt x="4010703" y="570017"/>
                </a:cubicBezTo>
                <a:close/>
                <a:moveTo>
                  <a:pt x="3939871" y="570017"/>
                </a:moveTo>
                <a:cubicBezTo>
                  <a:pt x="3946434" y="570017"/>
                  <a:pt x="3952268" y="576244"/>
                  <a:pt x="3952268" y="584805"/>
                </a:cubicBezTo>
                <a:cubicBezTo>
                  <a:pt x="3952268" y="593367"/>
                  <a:pt x="3946434" y="599594"/>
                  <a:pt x="3939871" y="599594"/>
                </a:cubicBezTo>
                <a:cubicBezTo>
                  <a:pt x="3932578" y="599594"/>
                  <a:pt x="3926015" y="593367"/>
                  <a:pt x="3926015" y="584805"/>
                </a:cubicBezTo>
                <a:cubicBezTo>
                  <a:pt x="3926015" y="576244"/>
                  <a:pt x="3932578" y="570017"/>
                  <a:pt x="3939871" y="570017"/>
                </a:cubicBezTo>
                <a:close/>
                <a:moveTo>
                  <a:pt x="3869042" y="570017"/>
                </a:moveTo>
                <a:cubicBezTo>
                  <a:pt x="3875605" y="570017"/>
                  <a:pt x="3881439" y="576244"/>
                  <a:pt x="3881439" y="584805"/>
                </a:cubicBezTo>
                <a:cubicBezTo>
                  <a:pt x="3881439" y="593367"/>
                  <a:pt x="3875605" y="599594"/>
                  <a:pt x="3869042" y="599594"/>
                </a:cubicBezTo>
                <a:cubicBezTo>
                  <a:pt x="3861749" y="599594"/>
                  <a:pt x="3855186" y="593367"/>
                  <a:pt x="3855186" y="584805"/>
                </a:cubicBezTo>
                <a:cubicBezTo>
                  <a:pt x="3855186" y="576244"/>
                  <a:pt x="3861749" y="570017"/>
                  <a:pt x="3869042" y="570017"/>
                </a:cubicBezTo>
                <a:close/>
                <a:moveTo>
                  <a:pt x="3796752" y="570017"/>
                </a:moveTo>
                <a:cubicBezTo>
                  <a:pt x="3804774" y="570017"/>
                  <a:pt x="3810608" y="576244"/>
                  <a:pt x="3810608" y="584805"/>
                </a:cubicBezTo>
                <a:cubicBezTo>
                  <a:pt x="3810608" y="593367"/>
                  <a:pt x="3804774" y="599594"/>
                  <a:pt x="3796752" y="599594"/>
                </a:cubicBezTo>
                <a:cubicBezTo>
                  <a:pt x="3790918" y="599594"/>
                  <a:pt x="3784355" y="593367"/>
                  <a:pt x="3784355" y="584805"/>
                </a:cubicBezTo>
                <a:cubicBezTo>
                  <a:pt x="3784355" y="576244"/>
                  <a:pt x="3790918" y="570017"/>
                  <a:pt x="3796752" y="570017"/>
                </a:cubicBezTo>
                <a:close/>
                <a:moveTo>
                  <a:pt x="3725922" y="570017"/>
                </a:moveTo>
                <a:cubicBezTo>
                  <a:pt x="3733944" y="570017"/>
                  <a:pt x="3739778" y="576244"/>
                  <a:pt x="3739778" y="584805"/>
                </a:cubicBezTo>
                <a:cubicBezTo>
                  <a:pt x="3739778" y="593367"/>
                  <a:pt x="3733944" y="599594"/>
                  <a:pt x="3725922" y="599594"/>
                </a:cubicBezTo>
                <a:cubicBezTo>
                  <a:pt x="3719359" y="599594"/>
                  <a:pt x="3713525" y="593367"/>
                  <a:pt x="3713525" y="584805"/>
                </a:cubicBezTo>
                <a:cubicBezTo>
                  <a:pt x="3713525" y="576244"/>
                  <a:pt x="3719359" y="570017"/>
                  <a:pt x="3725922" y="570017"/>
                </a:cubicBezTo>
                <a:close/>
                <a:moveTo>
                  <a:pt x="3655091" y="570017"/>
                </a:moveTo>
                <a:cubicBezTo>
                  <a:pt x="3662384" y="570017"/>
                  <a:pt x="3668947" y="574392"/>
                  <a:pt x="3668947" y="582414"/>
                </a:cubicBezTo>
                <a:cubicBezTo>
                  <a:pt x="3668947" y="590436"/>
                  <a:pt x="3662384" y="596271"/>
                  <a:pt x="3655091" y="596271"/>
                </a:cubicBezTo>
                <a:cubicBezTo>
                  <a:pt x="3647069" y="596271"/>
                  <a:pt x="3642694" y="590436"/>
                  <a:pt x="3642694" y="582414"/>
                </a:cubicBezTo>
                <a:cubicBezTo>
                  <a:pt x="3642694" y="574392"/>
                  <a:pt x="3647069" y="570017"/>
                  <a:pt x="3655091" y="570017"/>
                </a:cubicBezTo>
                <a:close/>
                <a:moveTo>
                  <a:pt x="3583280" y="570017"/>
                </a:moveTo>
                <a:cubicBezTo>
                  <a:pt x="3591064" y="570017"/>
                  <a:pt x="3598069" y="574392"/>
                  <a:pt x="3598069" y="582414"/>
                </a:cubicBezTo>
                <a:cubicBezTo>
                  <a:pt x="3598069" y="590436"/>
                  <a:pt x="3591064" y="596271"/>
                  <a:pt x="3583280" y="596271"/>
                </a:cubicBezTo>
                <a:cubicBezTo>
                  <a:pt x="3574718" y="596271"/>
                  <a:pt x="3568491" y="590436"/>
                  <a:pt x="3568491" y="582414"/>
                </a:cubicBezTo>
                <a:cubicBezTo>
                  <a:pt x="3568491" y="574392"/>
                  <a:pt x="3574718" y="570017"/>
                  <a:pt x="3583280" y="570017"/>
                </a:cubicBezTo>
                <a:close/>
                <a:moveTo>
                  <a:pt x="3512449" y="570017"/>
                </a:moveTo>
                <a:cubicBezTo>
                  <a:pt x="3520232" y="570017"/>
                  <a:pt x="3527237" y="574392"/>
                  <a:pt x="3527237" y="582414"/>
                </a:cubicBezTo>
                <a:cubicBezTo>
                  <a:pt x="3527237" y="590436"/>
                  <a:pt x="3520232" y="596271"/>
                  <a:pt x="3512449" y="596271"/>
                </a:cubicBezTo>
                <a:cubicBezTo>
                  <a:pt x="3503887" y="596271"/>
                  <a:pt x="3497661" y="590436"/>
                  <a:pt x="3497661" y="582414"/>
                </a:cubicBezTo>
                <a:cubicBezTo>
                  <a:pt x="3497661" y="574392"/>
                  <a:pt x="3503887" y="570017"/>
                  <a:pt x="3512449" y="570017"/>
                </a:cubicBezTo>
                <a:close/>
                <a:moveTo>
                  <a:pt x="3441619" y="570017"/>
                </a:moveTo>
                <a:cubicBezTo>
                  <a:pt x="3450181" y="570017"/>
                  <a:pt x="3456408" y="574392"/>
                  <a:pt x="3456408" y="582414"/>
                </a:cubicBezTo>
                <a:cubicBezTo>
                  <a:pt x="3456408" y="590436"/>
                  <a:pt x="3450181" y="596271"/>
                  <a:pt x="3441619" y="596271"/>
                </a:cubicBezTo>
                <a:cubicBezTo>
                  <a:pt x="3433835" y="596271"/>
                  <a:pt x="3426830" y="590436"/>
                  <a:pt x="3426830" y="582414"/>
                </a:cubicBezTo>
                <a:cubicBezTo>
                  <a:pt x="3426830" y="574392"/>
                  <a:pt x="3433835" y="570017"/>
                  <a:pt x="3441619" y="570017"/>
                </a:cubicBezTo>
                <a:close/>
                <a:moveTo>
                  <a:pt x="3369857" y="570017"/>
                </a:moveTo>
                <a:cubicBezTo>
                  <a:pt x="3377879" y="570017"/>
                  <a:pt x="3382254" y="574392"/>
                  <a:pt x="3382254" y="582414"/>
                </a:cubicBezTo>
                <a:cubicBezTo>
                  <a:pt x="3382254" y="590436"/>
                  <a:pt x="3377879" y="596271"/>
                  <a:pt x="3369857" y="596271"/>
                </a:cubicBezTo>
                <a:cubicBezTo>
                  <a:pt x="3362564" y="596271"/>
                  <a:pt x="3356001" y="590436"/>
                  <a:pt x="3356001" y="582414"/>
                </a:cubicBezTo>
                <a:cubicBezTo>
                  <a:pt x="3356001" y="574392"/>
                  <a:pt x="3362564" y="570017"/>
                  <a:pt x="3369857" y="570017"/>
                </a:cubicBezTo>
                <a:close/>
                <a:moveTo>
                  <a:pt x="3299091" y="570017"/>
                </a:moveTo>
                <a:cubicBezTo>
                  <a:pt x="3305656" y="570017"/>
                  <a:pt x="3311491" y="574392"/>
                  <a:pt x="3311491" y="582414"/>
                </a:cubicBezTo>
                <a:cubicBezTo>
                  <a:pt x="3311491" y="590436"/>
                  <a:pt x="3305656" y="596271"/>
                  <a:pt x="3299091" y="596271"/>
                </a:cubicBezTo>
                <a:cubicBezTo>
                  <a:pt x="3291802" y="596271"/>
                  <a:pt x="3285240" y="590436"/>
                  <a:pt x="3285240" y="582414"/>
                </a:cubicBezTo>
                <a:cubicBezTo>
                  <a:pt x="3285240" y="574392"/>
                  <a:pt x="3291802" y="570017"/>
                  <a:pt x="3299091" y="570017"/>
                </a:cubicBezTo>
                <a:close/>
                <a:moveTo>
                  <a:pt x="3226803" y="570017"/>
                </a:moveTo>
                <a:cubicBezTo>
                  <a:pt x="3234823" y="570017"/>
                  <a:pt x="3240660" y="574392"/>
                  <a:pt x="3240660" y="582414"/>
                </a:cubicBezTo>
                <a:cubicBezTo>
                  <a:pt x="3240660" y="590436"/>
                  <a:pt x="3234823" y="596271"/>
                  <a:pt x="3226803" y="596271"/>
                </a:cubicBezTo>
                <a:cubicBezTo>
                  <a:pt x="3220242" y="596271"/>
                  <a:pt x="3214406" y="590436"/>
                  <a:pt x="3214406" y="582414"/>
                </a:cubicBezTo>
                <a:cubicBezTo>
                  <a:pt x="3214406" y="574392"/>
                  <a:pt x="3220242" y="570017"/>
                  <a:pt x="3226803" y="570017"/>
                </a:cubicBezTo>
                <a:close/>
                <a:moveTo>
                  <a:pt x="3152600" y="570017"/>
                </a:moveTo>
                <a:cubicBezTo>
                  <a:pt x="3159892" y="570017"/>
                  <a:pt x="3166454" y="574392"/>
                  <a:pt x="3166454" y="582414"/>
                </a:cubicBezTo>
                <a:cubicBezTo>
                  <a:pt x="3166454" y="590436"/>
                  <a:pt x="3159892" y="596271"/>
                  <a:pt x="3152600" y="596271"/>
                </a:cubicBezTo>
                <a:cubicBezTo>
                  <a:pt x="3146037" y="596271"/>
                  <a:pt x="3140203" y="590436"/>
                  <a:pt x="3140203" y="582414"/>
                </a:cubicBezTo>
                <a:cubicBezTo>
                  <a:pt x="3140203" y="574392"/>
                  <a:pt x="3146037" y="570017"/>
                  <a:pt x="3152600" y="570017"/>
                </a:cubicBezTo>
                <a:close/>
                <a:moveTo>
                  <a:pt x="3081770" y="570017"/>
                </a:moveTo>
                <a:cubicBezTo>
                  <a:pt x="3089064" y="570017"/>
                  <a:pt x="3095622" y="575851"/>
                  <a:pt x="3095622" y="582414"/>
                </a:cubicBezTo>
                <a:cubicBezTo>
                  <a:pt x="3095622" y="590436"/>
                  <a:pt x="3089064" y="596271"/>
                  <a:pt x="3081770" y="596271"/>
                </a:cubicBezTo>
                <a:cubicBezTo>
                  <a:pt x="3073746" y="596271"/>
                  <a:pt x="3069369" y="590436"/>
                  <a:pt x="3069369" y="582414"/>
                </a:cubicBezTo>
                <a:cubicBezTo>
                  <a:pt x="3069369" y="575851"/>
                  <a:pt x="3073746" y="570017"/>
                  <a:pt x="3081770" y="570017"/>
                </a:cubicBezTo>
                <a:close/>
                <a:moveTo>
                  <a:pt x="3013712" y="570017"/>
                </a:moveTo>
                <a:cubicBezTo>
                  <a:pt x="3021305" y="570017"/>
                  <a:pt x="3028132" y="575851"/>
                  <a:pt x="3028132" y="582414"/>
                </a:cubicBezTo>
                <a:cubicBezTo>
                  <a:pt x="3028132" y="590436"/>
                  <a:pt x="3021305" y="596271"/>
                  <a:pt x="3013712" y="596271"/>
                </a:cubicBezTo>
                <a:cubicBezTo>
                  <a:pt x="3005366" y="596271"/>
                  <a:pt x="2998537" y="590436"/>
                  <a:pt x="2998537" y="582414"/>
                </a:cubicBezTo>
                <a:cubicBezTo>
                  <a:pt x="2998537" y="575851"/>
                  <a:pt x="3005366" y="570017"/>
                  <a:pt x="3013712" y="570017"/>
                </a:cubicBezTo>
                <a:close/>
                <a:moveTo>
                  <a:pt x="2942491" y="570017"/>
                </a:moveTo>
                <a:cubicBezTo>
                  <a:pt x="2951049" y="570017"/>
                  <a:pt x="2957285" y="575851"/>
                  <a:pt x="2957285" y="582414"/>
                </a:cubicBezTo>
                <a:cubicBezTo>
                  <a:pt x="2957285" y="590436"/>
                  <a:pt x="2951049" y="596271"/>
                  <a:pt x="2942491" y="596271"/>
                </a:cubicBezTo>
                <a:cubicBezTo>
                  <a:pt x="2934710" y="596271"/>
                  <a:pt x="2927705" y="590436"/>
                  <a:pt x="2927705" y="582414"/>
                </a:cubicBezTo>
                <a:cubicBezTo>
                  <a:pt x="2927705" y="575851"/>
                  <a:pt x="2934710" y="570017"/>
                  <a:pt x="2942491" y="570017"/>
                </a:cubicBezTo>
                <a:close/>
                <a:moveTo>
                  <a:pt x="2868288" y="570017"/>
                </a:moveTo>
                <a:cubicBezTo>
                  <a:pt x="2876856" y="570017"/>
                  <a:pt x="2883082" y="575851"/>
                  <a:pt x="2883082" y="582414"/>
                </a:cubicBezTo>
                <a:cubicBezTo>
                  <a:pt x="2883082" y="590436"/>
                  <a:pt x="2876856" y="596271"/>
                  <a:pt x="2868288" y="596271"/>
                </a:cubicBezTo>
                <a:cubicBezTo>
                  <a:pt x="2860506" y="596271"/>
                  <a:pt x="2853502" y="590436"/>
                  <a:pt x="2853502" y="582414"/>
                </a:cubicBezTo>
                <a:cubicBezTo>
                  <a:pt x="2853502" y="575851"/>
                  <a:pt x="2860506" y="570017"/>
                  <a:pt x="2868288" y="570017"/>
                </a:cubicBezTo>
                <a:close/>
                <a:moveTo>
                  <a:pt x="2796532" y="570017"/>
                </a:moveTo>
                <a:cubicBezTo>
                  <a:pt x="2804552" y="570017"/>
                  <a:pt x="2808931" y="575851"/>
                  <a:pt x="2808931" y="582414"/>
                </a:cubicBezTo>
                <a:cubicBezTo>
                  <a:pt x="2808931" y="590436"/>
                  <a:pt x="2804552" y="596271"/>
                  <a:pt x="2796532" y="596271"/>
                </a:cubicBezTo>
                <a:cubicBezTo>
                  <a:pt x="2789240" y="596271"/>
                  <a:pt x="2782675" y="590436"/>
                  <a:pt x="2782675" y="582414"/>
                </a:cubicBezTo>
                <a:cubicBezTo>
                  <a:pt x="2782675" y="575851"/>
                  <a:pt x="2789240" y="570017"/>
                  <a:pt x="2796532" y="570017"/>
                </a:cubicBezTo>
                <a:close/>
                <a:moveTo>
                  <a:pt x="2725695" y="570017"/>
                </a:moveTo>
                <a:cubicBezTo>
                  <a:pt x="2731529" y="570017"/>
                  <a:pt x="2738097" y="575851"/>
                  <a:pt x="2738097" y="582414"/>
                </a:cubicBezTo>
                <a:cubicBezTo>
                  <a:pt x="2738097" y="590436"/>
                  <a:pt x="2731529" y="596271"/>
                  <a:pt x="2725695" y="596271"/>
                </a:cubicBezTo>
                <a:cubicBezTo>
                  <a:pt x="2717681" y="596271"/>
                  <a:pt x="2711843" y="590436"/>
                  <a:pt x="2711843" y="582414"/>
                </a:cubicBezTo>
                <a:cubicBezTo>
                  <a:pt x="2711843" y="575851"/>
                  <a:pt x="2717681" y="570017"/>
                  <a:pt x="2725695" y="570017"/>
                </a:cubicBezTo>
                <a:close/>
                <a:moveTo>
                  <a:pt x="2654867" y="570017"/>
                </a:moveTo>
                <a:cubicBezTo>
                  <a:pt x="2660705" y="570017"/>
                  <a:pt x="2667266" y="575851"/>
                  <a:pt x="2667266" y="582414"/>
                </a:cubicBezTo>
                <a:cubicBezTo>
                  <a:pt x="2667266" y="590436"/>
                  <a:pt x="2660705" y="596271"/>
                  <a:pt x="2654867" y="596271"/>
                </a:cubicBezTo>
                <a:cubicBezTo>
                  <a:pt x="2646847" y="596271"/>
                  <a:pt x="2641013" y="590436"/>
                  <a:pt x="2641013" y="582414"/>
                </a:cubicBezTo>
                <a:cubicBezTo>
                  <a:pt x="2641013" y="575851"/>
                  <a:pt x="2646847" y="570017"/>
                  <a:pt x="2654867" y="570017"/>
                </a:cubicBezTo>
                <a:close/>
                <a:moveTo>
                  <a:pt x="2582580" y="570017"/>
                </a:moveTo>
                <a:cubicBezTo>
                  <a:pt x="2589873" y="570017"/>
                  <a:pt x="2596435" y="575851"/>
                  <a:pt x="2596435" y="582414"/>
                </a:cubicBezTo>
                <a:cubicBezTo>
                  <a:pt x="2596435" y="590436"/>
                  <a:pt x="2589873" y="596271"/>
                  <a:pt x="2582580" y="596271"/>
                </a:cubicBezTo>
                <a:cubicBezTo>
                  <a:pt x="2576018" y="596271"/>
                  <a:pt x="2570184" y="590436"/>
                  <a:pt x="2570184" y="582414"/>
                </a:cubicBezTo>
                <a:cubicBezTo>
                  <a:pt x="2570184" y="575851"/>
                  <a:pt x="2576018" y="570017"/>
                  <a:pt x="2582580" y="570017"/>
                </a:cubicBezTo>
                <a:close/>
                <a:moveTo>
                  <a:pt x="2511026" y="570017"/>
                </a:moveTo>
                <a:cubicBezTo>
                  <a:pt x="2519047" y="570017"/>
                  <a:pt x="2525610" y="575851"/>
                  <a:pt x="2525610" y="582414"/>
                </a:cubicBezTo>
                <a:cubicBezTo>
                  <a:pt x="2525610" y="590436"/>
                  <a:pt x="2519047" y="596271"/>
                  <a:pt x="2511026" y="596271"/>
                </a:cubicBezTo>
                <a:cubicBezTo>
                  <a:pt x="2505193" y="596271"/>
                  <a:pt x="2499358" y="590436"/>
                  <a:pt x="2499358" y="582414"/>
                </a:cubicBezTo>
                <a:cubicBezTo>
                  <a:pt x="2499358" y="575851"/>
                  <a:pt x="2505193" y="570017"/>
                  <a:pt x="2511026" y="570017"/>
                </a:cubicBezTo>
                <a:close/>
                <a:moveTo>
                  <a:pt x="2440921" y="570017"/>
                </a:moveTo>
                <a:cubicBezTo>
                  <a:pt x="2448943" y="570017"/>
                  <a:pt x="2454778" y="575851"/>
                  <a:pt x="2454778" y="582414"/>
                </a:cubicBezTo>
                <a:cubicBezTo>
                  <a:pt x="2454778" y="590436"/>
                  <a:pt x="2448943" y="596271"/>
                  <a:pt x="2440921" y="596271"/>
                </a:cubicBezTo>
                <a:cubicBezTo>
                  <a:pt x="2433632" y="596271"/>
                  <a:pt x="2428525" y="590436"/>
                  <a:pt x="2428525" y="582414"/>
                </a:cubicBezTo>
                <a:cubicBezTo>
                  <a:pt x="2428525" y="575851"/>
                  <a:pt x="2433632" y="570017"/>
                  <a:pt x="2440921" y="570017"/>
                </a:cubicBezTo>
                <a:close/>
                <a:moveTo>
                  <a:pt x="2369108" y="570017"/>
                </a:moveTo>
                <a:cubicBezTo>
                  <a:pt x="2377669" y="570017"/>
                  <a:pt x="2383896" y="575851"/>
                  <a:pt x="2383896" y="582414"/>
                </a:cubicBezTo>
                <a:cubicBezTo>
                  <a:pt x="2383896" y="590436"/>
                  <a:pt x="2377669" y="596271"/>
                  <a:pt x="2369108" y="596271"/>
                </a:cubicBezTo>
                <a:cubicBezTo>
                  <a:pt x="2361324" y="596271"/>
                  <a:pt x="2354319" y="590436"/>
                  <a:pt x="2354319" y="582414"/>
                </a:cubicBezTo>
                <a:cubicBezTo>
                  <a:pt x="2354319" y="575851"/>
                  <a:pt x="2361324" y="570017"/>
                  <a:pt x="2369108" y="570017"/>
                </a:cubicBezTo>
                <a:close/>
                <a:moveTo>
                  <a:pt x="2298275" y="570017"/>
                </a:moveTo>
                <a:cubicBezTo>
                  <a:pt x="2306839" y="570017"/>
                  <a:pt x="2313064" y="575851"/>
                  <a:pt x="2313064" y="582414"/>
                </a:cubicBezTo>
                <a:cubicBezTo>
                  <a:pt x="2313064" y="590436"/>
                  <a:pt x="2306839" y="596271"/>
                  <a:pt x="2298275" y="596271"/>
                </a:cubicBezTo>
                <a:cubicBezTo>
                  <a:pt x="2290494" y="596271"/>
                  <a:pt x="2283487" y="590436"/>
                  <a:pt x="2283487" y="582414"/>
                </a:cubicBezTo>
                <a:cubicBezTo>
                  <a:pt x="2283487" y="575851"/>
                  <a:pt x="2290494" y="570017"/>
                  <a:pt x="2298275" y="570017"/>
                </a:cubicBezTo>
                <a:close/>
                <a:moveTo>
                  <a:pt x="2226512" y="570017"/>
                </a:moveTo>
                <a:cubicBezTo>
                  <a:pt x="2234534" y="570017"/>
                  <a:pt x="2238911" y="575851"/>
                  <a:pt x="2238911" y="582414"/>
                </a:cubicBezTo>
                <a:cubicBezTo>
                  <a:pt x="2238911" y="590436"/>
                  <a:pt x="2234534" y="596271"/>
                  <a:pt x="2226512" y="596271"/>
                </a:cubicBezTo>
                <a:cubicBezTo>
                  <a:pt x="2218490" y="596271"/>
                  <a:pt x="2212655" y="590436"/>
                  <a:pt x="2212655" y="582414"/>
                </a:cubicBezTo>
                <a:cubicBezTo>
                  <a:pt x="2212655" y="575851"/>
                  <a:pt x="2218490" y="570017"/>
                  <a:pt x="2226512" y="570017"/>
                </a:cubicBezTo>
                <a:close/>
                <a:moveTo>
                  <a:pt x="2155680" y="570017"/>
                </a:moveTo>
                <a:cubicBezTo>
                  <a:pt x="2161514" y="570017"/>
                  <a:pt x="2168079" y="575851"/>
                  <a:pt x="2168079" y="582414"/>
                </a:cubicBezTo>
                <a:cubicBezTo>
                  <a:pt x="2168079" y="590436"/>
                  <a:pt x="2161514" y="596271"/>
                  <a:pt x="2155680" y="596271"/>
                </a:cubicBezTo>
                <a:cubicBezTo>
                  <a:pt x="2147658" y="596271"/>
                  <a:pt x="2141823" y="590436"/>
                  <a:pt x="2141823" y="582414"/>
                </a:cubicBezTo>
                <a:cubicBezTo>
                  <a:pt x="2141823" y="575851"/>
                  <a:pt x="2147658" y="570017"/>
                  <a:pt x="2155680" y="570017"/>
                </a:cubicBezTo>
                <a:close/>
                <a:moveTo>
                  <a:pt x="2084846" y="570017"/>
                </a:moveTo>
                <a:cubicBezTo>
                  <a:pt x="2090680" y="570017"/>
                  <a:pt x="2097246" y="575851"/>
                  <a:pt x="2097246" y="582414"/>
                </a:cubicBezTo>
                <a:cubicBezTo>
                  <a:pt x="2097246" y="590436"/>
                  <a:pt x="2090680" y="596271"/>
                  <a:pt x="2084846" y="596271"/>
                </a:cubicBezTo>
                <a:cubicBezTo>
                  <a:pt x="2076824" y="596271"/>
                  <a:pt x="2070989" y="590436"/>
                  <a:pt x="2070989" y="582414"/>
                </a:cubicBezTo>
                <a:cubicBezTo>
                  <a:pt x="2070989" y="575851"/>
                  <a:pt x="2076824" y="570017"/>
                  <a:pt x="2084846" y="570017"/>
                </a:cubicBezTo>
                <a:close/>
                <a:moveTo>
                  <a:pt x="2011831" y="570017"/>
                </a:moveTo>
                <a:cubicBezTo>
                  <a:pt x="2019854" y="570017"/>
                  <a:pt x="2026416" y="575851"/>
                  <a:pt x="2026416" y="582414"/>
                </a:cubicBezTo>
                <a:cubicBezTo>
                  <a:pt x="2026416" y="590436"/>
                  <a:pt x="2019854" y="596271"/>
                  <a:pt x="2011831" y="596271"/>
                </a:cubicBezTo>
                <a:cubicBezTo>
                  <a:pt x="2005997" y="596271"/>
                  <a:pt x="2000163" y="590436"/>
                  <a:pt x="2000163" y="582414"/>
                </a:cubicBezTo>
                <a:cubicBezTo>
                  <a:pt x="2000163" y="575851"/>
                  <a:pt x="2005997" y="570017"/>
                  <a:pt x="2011831" y="570017"/>
                </a:cubicBezTo>
                <a:close/>
                <a:moveTo>
                  <a:pt x="1938359" y="570017"/>
                </a:moveTo>
                <a:cubicBezTo>
                  <a:pt x="1946379" y="570017"/>
                  <a:pt x="1952216" y="575851"/>
                  <a:pt x="1952216" y="583873"/>
                </a:cubicBezTo>
                <a:cubicBezTo>
                  <a:pt x="1952216" y="590436"/>
                  <a:pt x="1946379" y="596271"/>
                  <a:pt x="1938359" y="596271"/>
                </a:cubicBezTo>
                <a:cubicBezTo>
                  <a:pt x="1932525" y="596271"/>
                  <a:pt x="1925962" y="590436"/>
                  <a:pt x="1925962" y="583873"/>
                </a:cubicBezTo>
                <a:cubicBezTo>
                  <a:pt x="1925962" y="575851"/>
                  <a:pt x="1932525" y="570017"/>
                  <a:pt x="1938359" y="570017"/>
                </a:cubicBezTo>
                <a:close/>
                <a:moveTo>
                  <a:pt x="1867522" y="570017"/>
                </a:moveTo>
                <a:cubicBezTo>
                  <a:pt x="1875545" y="570017"/>
                  <a:pt x="1881382" y="575851"/>
                  <a:pt x="1881382" y="583873"/>
                </a:cubicBezTo>
                <a:cubicBezTo>
                  <a:pt x="1881382" y="590436"/>
                  <a:pt x="1875545" y="596271"/>
                  <a:pt x="1867522" y="596271"/>
                </a:cubicBezTo>
                <a:cubicBezTo>
                  <a:pt x="1860229" y="596271"/>
                  <a:pt x="1855124" y="590436"/>
                  <a:pt x="1855124" y="583873"/>
                </a:cubicBezTo>
                <a:cubicBezTo>
                  <a:pt x="1855124" y="575851"/>
                  <a:pt x="1860229" y="570017"/>
                  <a:pt x="1867522" y="570017"/>
                </a:cubicBezTo>
                <a:close/>
                <a:moveTo>
                  <a:pt x="1799082" y="570017"/>
                </a:moveTo>
                <a:cubicBezTo>
                  <a:pt x="1807643" y="570017"/>
                  <a:pt x="1813871" y="575851"/>
                  <a:pt x="1813871" y="583873"/>
                </a:cubicBezTo>
                <a:cubicBezTo>
                  <a:pt x="1813871" y="590436"/>
                  <a:pt x="1807643" y="596271"/>
                  <a:pt x="1799082" y="596271"/>
                </a:cubicBezTo>
                <a:cubicBezTo>
                  <a:pt x="1790521" y="596271"/>
                  <a:pt x="1784295" y="590436"/>
                  <a:pt x="1784295" y="583873"/>
                </a:cubicBezTo>
                <a:cubicBezTo>
                  <a:pt x="1784295" y="575851"/>
                  <a:pt x="1790521" y="570017"/>
                  <a:pt x="1799082" y="570017"/>
                </a:cubicBezTo>
                <a:close/>
                <a:moveTo>
                  <a:pt x="1728257" y="570017"/>
                </a:moveTo>
                <a:cubicBezTo>
                  <a:pt x="1736820" y="570017"/>
                  <a:pt x="1743046" y="575851"/>
                  <a:pt x="1743046" y="583873"/>
                </a:cubicBezTo>
                <a:cubicBezTo>
                  <a:pt x="1743046" y="590436"/>
                  <a:pt x="1736820" y="596271"/>
                  <a:pt x="1728257" y="596271"/>
                </a:cubicBezTo>
                <a:cubicBezTo>
                  <a:pt x="1719694" y="596271"/>
                  <a:pt x="1713467" y="590436"/>
                  <a:pt x="1713467" y="583873"/>
                </a:cubicBezTo>
                <a:cubicBezTo>
                  <a:pt x="1713467" y="575851"/>
                  <a:pt x="1719694" y="570017"/>
                  <a:pt x="1728257" y="570017"/>
                </a:cubicBezTo>
                <a:close/>
                <a:moveTo>
                  <a:pt x="1657426" y="570017"/>
                </a:moveTo>
                <a:cubicBezTo>
                  <a:pt x="1665210" y="570017"/>
                  <a:pt x="1672218" y="575851"/>
                  <a:pt x="1672218" y="583873"/>
                </a:cubicBezTo>
                <a:cubicBezTo>
                  <a:pt x="1672218" y="590436"/>
                  <a:pt x="1665210" y="596271"/>
                  <a:pt x="1657426" y="596271"/>
                </a:cubicBezTo>
                <a:cubicBezTo>
                  <a:pt x="1648867" y="596271"/>
                  <a:pt x="1642647" y="590436"/>
                  <a:pt x="1642647" y="583873"/>
                </a:cubicBezTo>
                <a:cubicBezTo>
                  <a:pt x="1642647" y="575851"/>
                  <a:pt x="1648867" y="570017"/>
                  <a:pt x="1657426" y="570017"/>
                </a:cubicBezTo>
                <a:close/>
                <a:moveTo>
                  <a:pt x="1582294" y="570017"/>
                </a:moveTo>
                <a:cubicBezTo>
                  <a:pt x="1589587" y="570017"/>
                  <a:pt x="1594694" y="575851"/>
                  <a:pt x="1594694" y="583873"/>
                </a:cubicBezTo>
                <a:cubicBezTo>
                  <a:pt x="1594694" y="590436"/>
                  <a:pt x="1589587" y="596271"/>
                  <a:pt x="1582294" y="596271"/>
                </a:cubicBezTo>
                <a:cubicBezTo>
                  <a:pt x="1574271" y="596271"/>
                  <a:pt x="1568438" y="590436"/>
                  <a:pt x="1568438" y="583873"/>
                </a:cubicBezTo>
                <a:cubicBezTo>
                  <a:pt x="1568438" y="575851"/>
                  <a:pt x="1574271" y="570017"/>
                  <a:pt x="1582294" y="570017"/>
                </a:cubicBezTo>
                <a:close/>
                <a:moveTo>
                  <a:pt x="1512190" y="570017"/>
                </a:moveTo>
                <a:cubicBezTo>
                  <a:pt x="1518025" y="570017"/>
                  <a:pt x="1523859" y="575851"/>
                  <a:pt x="1523859" y="583873"/>
                </a:cubicBezTo>
                <a:cubicBezTo>
                  <a:pt x="1523859" y="590436"/>
                  <a:pt x="1518025" y="596271"/>
                  <a:pt x="1512190" y="596271"/>
                </a:cubicBezTo>
                <a:cubicBezTo>
                  <a:pt x="1504169" y="596271"/>
                  <a:pt x="1497607" y="590436"/>
                  <a:pt x="1497607" y="583873"/>
                </a:cubicBezTo>
                <a:cubicBezTo>
                  <a:pt x="1497607" y="575851"/>
                  <a:pt x="1504169" y="570017"/>
                  <a:pt x="1512190" y="570017"/>
                </a:cubicBezTo>
                <a:close/>
                <a:moveTo>
                  <a:pt x="1440623" y="570017"/>
                </a:moveTo>
                <a:cubicBezTo>
                  <a:pt x="1447188" y="570017"/>
                  <a:pt x="1453020" y="575851"/>
                  <a:pt x="1453020" y="583873"/>
                </a:cubicBezTo>
                <a:cubicBezTo>
                  <a:pt x="1453020" y="590436"/>
                  <a:pt x="1447188" y="596271"/>
                  <a:pt x="1440623" y="596271"/>
                </a:cubicBezTo>
                <a:cubicBezTo>
                  <a:pt x="1433333" y="596271"/>
                  <a:pt x="1426771" y="590436"/>
                  <a:pt x="1426771" y="583873"/>
                </a:cubicBezTo>
                <a:cubicBezTo>
                  <a:pt x="1426771" y="575851"/>
                  <a:pt x="1433333" y="570017"/>
                  <a:pt x="1440623" y="570017"/>
                </a:cubicBezTo>
                <a:close/>
                <a:moveTo>
                  <a:pt x="1368341" y="570017"/>
                </a:moveTo>
                <a:cubicBezTo>
                  <a:pt x="1376363" y="570017"/>
                  <a:pt x="1382194" y="575851"/>
                  <a:pt x="1382194" y="583873"/>
                </a:cubicBezTo>
                <a:cubicBezTo>
                  <a:pt x="1382194" y="590436"/>
                  <a:pt x="1376363" y="596271"/>
                  <a:pt x="1368341" y="596271"/>
                </a:cubicBezTo>
                <a:cubicBezTo>
                  <a:pt x="1362508" y="596271"/>
                  <a:pt x="1355945" y="590436"/>
                  <a:pt x="1355945" y="583873"/>
                </a:cubicBezTo>
                <a:cubicBezTo>
                  <a:pt x="1355945" y="575851"/>
                  <a:pt x="1362508" y="570017"/>
                  <a:pt x="1368341" y="570017"/>
                </a:cubicBezTo>
                <a:close/>
                <a:moveTo>
                  <a:pt x="1297515" y="570017"/>
                </a:moveTo>
                <a:cubicBezTo>
                  <a:pt x="1305535" y="570017"/>
                  <a:pt x="1311369" y="575851"/>
                  <a:pt x="1311369" y="583873"/>
                </a:cubicBezTo>
                <a:cubicBezTo>
                  <a:pt x="1311369" y="590436"/>
                  <a:pt x="1305535" y="596271"/>
                  <a:pt x="1297515" y="596271"/>
                </a:cubicBezTo>
                <a:cubicBezTo>
                  <a:pt x="1291680" y="596271"/>
                  <a:pt x="1285116" y="590436"/>
                  <a:pt x="1285116" y="583873"/>
                </a:cubicBezTo>
                <a:cubicBezTo>
                  <a:pt x="1285116" y="575851"/>
                  <a:pt x="1289492" y="570017"/>
                  <a:pt x="1297515" y="570017"/>
                </a:cubicBezTo>
                <a:close/>
                <a:moveTo>
                  <a:pt x="1226680" y="570017"/>
                </a:moveTo>
                <a:cubicBezTo>
                  <a:pt x="1233973" y="570017"/>
                  <a:pt x="1240537" y="575851"/>
                  <a:pt x="1240537" y="583873"/>
                </a:cubicBezTo>
                <a:cubicBezTo>
                  <a:pt x="1240537" y="590436"/>
                  <a:pt x="1233973" y="596271"/>
                  <a:pt x="1226680" y="596271"/>
                </a:cubicBezTo>
                <a:cubicBezTo>
                  <a:pt x="1218671" y="596271"/>
                  <a:pt x="1214296" y="590436"/>
                  <a:pt x="1214296" y="583873"/>
                </a:cubicBezTo>
                <a:cubicBezTo>
                  <a:pt x="1214296" y="575851"/>
                  <a:pt x="1218671" y="570017"/>
                  <a:pt x="1226680" y="570017"/>
                </a:cubicBezTo>
                <a:close/>
                <a:moveTo>
                  <a:pt x="1154879" y="570017"/>
                </a:moveTo>
                <a:cubicBezTo>
                  <a:pt x="1162662" y="570017"/>
                  <a:pt x="1169669" y="575851"/>
                  <a:pt x="1169669" y="583873"/>
                </a:cubicBezTo>
                <a:cubicBezTo>
                  <a:pt x="1169669" y="590436"/>
                  <a:pt x="1162662" y="596271"/>
                  <a:pt x="1154879" y="596271"/>
                </a:cubicBezTo>
                <a:cubicBezTo>
                  <a:pt x="1146319" y="596271"/>
                  <a:pt x="1140090" y="590436"/>
                  <a:pt x="1140090" y="583873"/>
                </a:cubicBezTo>
                <a:cubicBezTo>
                  <a:pt x="1140090" y="575851"/>
                  <a:pt x="1146319" y="570017"/>
                  <a:pt x="1154879" y="570017"/>
                </a:cubicBezTo>
                <a:close/>
                <a:moveTo>
                  <a:pt x="1084053" y="570017"/>
                </a:moveTo>
                <a:cubicBezTo>
                  <a:pt x="1091836" y="570017"/>
                  <a:pt x="1098840" y="575851"/>
                  <a:pt x="1098840" y="583873"/>
                </a:cubicBezTo>
                <a:cubicBezTo>
                  <a:pt x="1098840" y="590436"/>
                  <a:pt x="1091836" y="596271"/>
                  <a:pt x="1084053" y="596271"/>
                </a:cubicBezTo>
                <a:cubicBezTo>
                  <a:pt x="1075487" y="596271"/>
                  <a:pt x="1069263" y="590436"/>
                  <a:pt x="1069263" y="583873"/>
                </a:cubicBezTo>
                <a:cubicBezTo>
                  <a:pt x="1069263" y="575851"/>
                  <a:pt x="1075487" y="570017"/>
                  <a:pt x="1084053" y="570017"/>
                </a:cubicBezTo>
                <a:close/>
                <a:moveTo>
                  <a:pt x="1013010" y="570017"/>
                </a:moveTo>
                <a:cubicBezTo>
                  <a:pt x="1020306" y="570017"/>
                  <a:pt x="1024682" y="575851"/>
                  <a:pt x="1024682" y="583873"/>
                </a:cubicBezTo>
                <a:cubicBezTo>
                  <a:pt x="1024682" y="590436"/>
                  <a:pt x="1020306" y="596271"/>
                  <a:pt x="1013010" y="596271"/>
                </a:cubicBezTo>
                <a:cubicBezTo>
                  <a:pt x="1004991" y="596271"/>
                  <a:pt x="998433" y="590436"/>
                  <a:pt x="998433" y="583873"/>
                </a:cubicBezTo>
                <a:cubicBezTo>
                  <a:pt x="998433" y="575851"/>
                  <a:pt x="1004991" y="570017"/>
                  <a:pt x="1013010" y="570017"/>
                </a:cubicBezTo>
                <a:close/>
                <a:moveTo>
                  <a:pt x="941458" y="570017"/>
                </a:moveTo>
                <a:cubicBezTo>
                  <a:pt x="948019" y="570017"/>
                  <a:pt x="953857" y="575851"/>
                  <a:pt x="953857" y="583873"/>
                </a:cubicBezTo>
                <a:cubicBezTo>
                  <a:pt x="953857" y="590436"/>
                  <a:pt x="948019" y="596271"/>
                  <a:pt x="941458" y="596271"/>
                </a:cubicBezTo>
                <a:cubicBezTo>
                  <a:pt x="934166" y="596271"/>
                  <a:pt x="927601" y="590436"/>
                  <a:pt x="927601" y="583873"/>
                </a:cubicBezTo>
                <a:cubicBezTo>
                  <a:pt x="927601" y="575851"/>
                  <a:pt x="934166" y="570017"/>
                  <a:pt x="941458" y="570017"/>
                </a:cubicBezTo>
                <a:close/>
                <a:moveTo>
                  <a:pt x="870626" y="570017"/>
                </a:moveTo>
                <a:cubicBezTo>
                  <a:pt x="877192" y="570017"/>
                  <a:pt x="883027" y="575851"/>
                  <a:pt x="883027" y="583873"/>
                </a:cubicBezTo>
                <a:cubicBezTo>
                  <a:pt x="883027" y="590436"/>
                  <a:pt x="877192" y="596271"/>
                  <a:pt x="870626" y="596271"/>
                </a:cubicBezTo>
                <a:cubicBezTo>
                  <a:pt x="863333" y="596271"/>
                  <a:pt x="856772" y="591895"/>
                  <a:pt x="856772" y="583873"/>
                </a:cubicBezTo>
                <a:cubicBezTo>
                  <a:pt x="856772" y="575851"/>
                  <a:pt x="863333" y="570017"/>
                  <a:pt x="870626" y="570017"/>
                </a:cubicBezTo>
                <a:close/>
                <a:moveTo>
                  <a:pt x="798340" y="570017"/>
                </a:moveTo>
                <a:cubicBezTo>
                  <a:pt x="806360" y="570017"/>
                  <a:pt x="812193" y="575851"/>
                  <a:pt x="812193" y="583873"/>
                </a:cubicBezTo>
                <a:cubicBezTo>
                  <a:pt x="812193" y="591895"/>
                  <a:pt x="806360" y="596271"/>
                  <a:pt x="798340" y="596271"/>
                </a:cubicBezTo>
                <a:cubicBezTo>
                  <a:pt x="792504" y="596271"/>
                  <a:pt x="785941" y="591895"/>
                  <a:pt x="785941" y="583873"/>
                </a:cubicBezTo>
                <a:cubicBezTo>
                  <a:pt x="785941" y="575851"/>
                  <a:pt x="792504" y="570017"/>
                  <a:pt x="798340" y="570017"/>
                </a:cubicBezTo>
                <a:close/>
                <a:moveTo>
                  <a:pt x="724135" y="570017"/>
                </a:moveTo>
                <a:cubicBezTo>
                  <a:pt x="731429" y="570017"/>
                  <a:pt x="737991" y="575851"/>
                  <a:pt x="737991" y="583873"/>
                </a:cubicBezTo>
                <a:cubicBezTo>
                  <a:pt x="737991" y="591895"/>
                  <a:pt x="731429" y="596271"/>
                  <a:pt x="724135" y="596271"/>
                </a:cubicBezTo>
                <a:cubicBezTo>
                  <a:pt x="717571" y="596271"/>
                  <a:pt x="711737" y="591895"/>
                  <a:pt x="711737" y="583873"/>
                </a:cubicBezTo>
                <a:cubicBezTo>
                  <a:pt x="711737" y="575851"/>
                  <a:pt x="717571" y="570017"/>
                  <a:pt x="724135" y="570017"/>
                </a:cubicBezTo>
                <a:close/>
                <a:moveTo>
                  <a:pt x="653306" y="570017"/>
                </a:moveTo>
                <a:cubicBezTo>
                  <a:pt x="660598" y="570017"/>
                  <a:pt x="667161" y="575851"/>
                  <a:pt x="667161" y="583873"/>
                </a:cubicBezTo>
                <a:cubicBezTo>
                  <a:pt x="667161" y="591895"/>
                  <a:pt x="660598" y="596271"/>
                  <a:pt x="653306" y="596271"/>
                </a:cubicBezTo>
                <a:cubicBezTo>
                  <a:pt x="645286" y="596271"/>
                  <a:pt x="640910" y="591895"/>
                  <a:pt x="640910" y="583873"/>
                </a:cubicBezTo>
                <a:cubicBezTo>
                  <a:pt x="640910" y="575851"/>
                  <a:pt x="645286" y="570017"/>
                  <a:pt x="653306" y="570017"/>
                </a:cubicBezTo>
                <a:close/>
                <a:moveTo>
                  <a:pt x="584865" y="570017"/>
                </a:moveTo>
                <a:cubicBezTo>
                  <a:pt x="592648" y="570017"/>
                  <a:pt x="599654" y="575851"/>
                  <a:pt x="599654" y="583873"/>
                </a:cubicBezTo>
                <a:cubicBezTo>
                  <a:pt x="599654" y="591895"/>
                  <a:pt x="592648" y="596271"/>
                  <a:pt x="584865" y="596271"/>
                </a:cubicBezTo>
                <a:cubicBezTo>
                  <a:pt x="576307" y="596271"/>
                  <a:pt x="570076" y="591895"/>
                  <a:pt x="570076" y="583873"/>
                </a:cubicBezTo>
                <a:cubicBezTo>
                  <a:pt x="570076" y="575851"/>
                  <a:pt x="576307" y="570017"/>
                  <a:pt x="584865" y="570017"/>
                </a:cubicBezTo>
                <a:close/>
                <a:moveTo>
                  <a:pt x="513668" y="570017"/>
                </a:moveTo>
                <a:cubicBezTo>
                  <a:pt x="522015" y="570017"/>
                  <a:pt x="528846" y="575851"/>
                  <a:pt x="528846" y="583873"/>
                </a:cubicBezTo>
                <a:cubicBezTo>
                  <a:pt x="528846" y="591895"/>
                  <a:pt x="522015" y="596271"/>
                  <a:pt x="513668" y="596271"/>
                </a:cubicBezTo>
                <a:cubicBezTo>
                  <a:pt x="506076" y="596271"/>
                  <a:pt x="499248" y="591895"/>
                  <a:pt x="499248" y="583873"/>
                </a:cubicBezTo>
                <a:cubicBezTo>
                  <a:pt x="499248" y="575851"/>
                  <a:pt x="506076" y="570017"/>
                  <a:pt x="513668" y="570017"/>
                </a:cubicBezTo>
                <a:close/>
                <a:moveTo>
                  <a:pt x="439833" y="570017"/>
                </a:moveTo>
                <a:cubicBezTo>
                  <a:pt x="448394" y="570017"/>
                  <a:pt x="454623" y="575851"/>
                  <a:pt x="454623" y="583873"/>
                </a:cubicBezTo>
                <a:cubicBezTo>
                  <a:pt x="454623" y="591895"/>
                  <a:pt x="448394" y="596271"/>
                  <a:pt x="439833" y="596271"/>
                </a:cubicBezTo>
                <a:cubicBezTo>
                  <a:pt x="432049" y="596271"/>
                  <a:pt x="425044" y="591895"/>
                  <a:pt x="425044" y="583873"/>
                </a:cubicBezTo>
                <a:cubicBezTo>
                  <a:pt x="425044" y="575851"/>
                  <a:pt x="432049" y="570017"/>
                  <a:pt x="439833" y="570017"/>
                </a:cubicBezTo>
                <a:close/>
                <a:moveTo>
                  <a:pt x="368072" y="570017"/>
                </a:moveTo>
                <a:cubicBezTo>
                  <a:pt x="376089" y="570017"/>
                  <a:pt x="380467" y="575851"/>
                  <a:pt x="380467" y="583873"/>
                </a:cubicBezTo>
                <a:cubicBezTo>
                  <a:pt x="380467" y="591895"/>
                  <a:pt x="376089" y="596271"/>
                  <a:pt x="368072" y="596271"/>
                </a:cubicBezTo>
                <a:cubicBezTo>
                  <a:pt x="360778" y="596271"/>
                  <a:pt x="354211" y="591895"/>
                  <a:pt x="354211" y="583873"/>
                </a:cubicBezTo>
                <a:cubicBezTo>
                  <a:pt x="354211" y="575851"/>
                  <a:pt x="360778" y="570017"/>
                  <a:pt x="368072" y="570017"/>
                </a:cubicBezTo>
                <a:close/>
                <a:moveTo>
                  <a:pt x="3081772" y="499186"/>
                </a:moveTo>
                <a:cubicBezTo>
                  <a:pt x="3089064" y="499186"/>
                  <a:pt x="3095622" y="503561"/>
                  <a:pt x="3095622" y="511583"/>
                </a:cubicBezTo>
                <a:cubicBezTo>
                  <a:pt x="3095622" y="518876"/>
                  <a:pt x="3089064" y="525440"/>
                  <a:pt x="3081772" y="525440"/>
                </a:cubicBezTo>
                <a:cubicBezTo>
                  <a:pt x="3073748" y="525440"/>
                  <a:pt x="3069372" y="518876"/>
                  <a:pt x="3069372" y="511583"/>
                </a:cubicBezTo>
                <a:cubicBezTo>
                  <a:pt x="3069372" y="503561"/>
                  <a:pt x="3073748" y="499186"/>
                  <a:pt x="3081772" y="499186"/>
                </a:cubicBezTo>
                <a:close/>
                <a:moveTo>
                  <a:pt x="3013712" y="499186"/>
                </a:moveTo>
                <a:cubicBezTo>
                  <a:pt x="3021305" y="499186"/>
                  <a:pt x="3028135" y="503561"/>
                  <a:pt x="3028135" y="511583"/>
                </a:cubicBezTo>
                <a:cubicBezTo>
                  <a:pt x="3028135" y="518876"/>
                  <a:pt x="3021305" y="525440"/>
                  <a:pt x="3013712" y="525440"/>
                </a:cubicBezTo>
                <a:cubicBezTo>
                  <a:pt x="3005368" y="525440"/>
                  <a:pt x="2998539" y="518876"/>
                  <a:pt x="2998539" y="511583"/>
                </a:cubicBezTo>
                <a:cubicBezTo>
                  <a:pt x="2998539" y="503561"/>
                  <a:pt x="3005368" y="499186"/>
                  <a:pt x="3013712" y="499186"/>
                </a:cubicBezTo>
                <a:close/>
                <a:moveTo>
                  <a:pt x="2942491" y="499186"/>
                </a:moveTo>
                <a:cubicBezTo>
                  <a:pt x="2951052" y="499186"/>
                  <a:pt x="2957285" y="503561"/>
                  <a:pt x="2957285" y="511583"/>
                </a:cubicBezTo>
                <a:cubicBezTo>
                  <a:pt x="2957285" y="518876"/>
                  <a:pt x="2951052" y="525440"/>
                  <a:pt x="2942491" y="525440"/>
                </a:cubicBezTo>
                <a:cubicBezTo>
                  <a:pt x="2934710" y="525440"/>
                  <a:pt x="2927705" y="518876"/>
                  <a:pt x="2927705" y="511583"/>
                </a:cubicBezTo>
                <a:cubicBezTo>
                  <a:pt x="2927705" y="503561"/>
                  <a:pt x="2934710" y="499186"/>
                  <a:pt x="2942491" y="499186"/>
                </a:cubicBezTo>
                <a:close/>
                <a:moveTo>
                  <a:pt x="2868291" y="499186"/>
                </a:moveTo>
                <a:cubicBezTo>
                  <a:pt x="2876856" y="499186"/>
                  <a:pt x="2883082" y="503561"/>
                  <a:pt x="2883082" y="511583"/>
                </a:cubicBezTo>
                <a:cubicBezTo>
                  <a:pt x="2883082" y="518876"/>
                  <a:pt x="2876856" y="525440"/>
                  <a:pt x="2868291" y="525440"/>
                </a:cubicBezTo>
                <a:cubicBezTo>
                  <a:pt x="2860509" y="525440"/>
                  <a:pt x="2853502" y="518876"/>
                  <a:pt x="2853502" y="511583"/>
                </a:cubicBezTo>
                <a:cubicBezTo>
                  <a:pt x="2853502" y="503561"/>
                  <a:pt x="2860509" y="499186"/>
                  <a:pt x="2868291" y="499186"/>
                </a:cubicBezTo>
                <a:close/>
                <a:moveTo>
                  <a:pt x="2796533" y="499186"/>
                </a:moveTo>
                <a:cubicBezTo>
                  <a:pt x="2804555" y="499186"/>
                  <a:pt x="2808931" y="503561"/>
                  <a:pt x="2808931" y="511583"/>
                </a:cubicBezTo>
                <a:cubicBezTo>
                  <a:pt x="2808931" y="518876"/>
                  <a:pt x="2804555" y="525440"/>
                  <a:pt x="2796533" y="525440"/>
                </a:cubicBezTo>
                <a:cubicBezTo>
                  <a:pt x="2789240" y="525440"/>
                  <a:pt x="2782678" y="518876"/>
                  <a:pt x="2782678" y="511583"/>
                </a:cubicBezTo>
                <a:cubicBezTo>
                  <a:pt x="2782678" y="503561"/>
                  <a:pt x="2789240" y="499186"/>
                  <a:pt x="2796533" y="499186"/>
                </a:cubicBezTo>
                <a:close/>
                <a:moveTo>
                  <a:pt x="2725695" y="499186"/>
                </a:moveTo>
                <a:cubicBezTo>
                  <a:pt x="2731532" y="499186"/>
                  <a:pt x="2738097" y="503561"/>
                  <a:pt x="2738097" y="511583"/>
                </a:cubicBezTo>
                <a:cubicBezTo>
                  <a:pt x="2738097" y="518876"/>
                  <a:pt x="2731532" y="525440"/>
                  <a:pt x="2725695" y="525440"/>
                </a:cubicBezTo>
                <a:cubicBezTo>
                  <a:pt x="2717681" y="525440"/>
                  <a:pt x="2711846" y="518876"/>
                  <a:pt x="2711846" y="511583"/>
                </a:cubicBezTo>
                <a:cubicBezTo>
                  <a:pt x="2711846" y="503561"/>
                  <a:pt x="2717681" y="499186"/>
                  <a:pt x="2725695" y="499186"/>
                </a:cubicBezTo>
                <a:close/>
                <a:moveTo>
                  <a:pt x="2654870" y="499186"/>
                </a:moveTo>
                <a:cubicBezTo>
                  <a:pt x="2660705" y="499186"/>
                  <a:pt x="2667266" y="503561"/>
                  <a:pt x="2667266" y="511583"/>
                </a:cubicBezTo>
                <a:cubicBezTo>
                  <a:pt x="2667266" y="518876"/>
                  <a:pt x="2660705" y="525440"/>
                  <a:pt x="2654870" y="525440"/>
                </a:cubicBezTo>
                <a:cubicBezTo>
                  <a:pt x="2646847" y="525440"/>
                  <a:pt x="2641013" y="518876"/>
                  <a:pt x="2641013" y="511583"/>
                </a:cubicBezTo>
                <a:cubicBezTo>
                  <a:pt x="2641013" y="503561"/>
                  <a:pt x="2646847" y="499186"/>
                  <a:pt x="2654870" y="499186"/>
                </a:cubicBezTo>
                <a:close/>
                <a:moveTo>
                  <a:pt x="2582580" y="499186"/>
                </a:moveTo>
                <a:cubicBezTo>
                  <a:pt x="2589873" y="499186"/>
                  <a:pt x="2596435" y="503561"/>
                  <a:pt x="2596435" y="511583"/>
                </a:cubicBezTo>
                <a:cubicBezTo>
                  <a:pt x="2596435" y="518876"/>
                  <a:pt x="2589873" y="525440"/>
                  <a:pt x="2582580" y="525440"/>
                </a:cubicBezTo>
                <a:cubicBezTo>
                  <a:pt x="2576018" y="525440"/>
                  <a:pt x="2570184" y="518876"/>
                  <a:pt x="2570184" y="511583"/>
                </a:cubicBezTo>
                <a:cubicBezTo>
                  <a:pt x="2570184" y="503561"/>
                  <a:pt x="2576018" y="499186"/>
                  <a:pt x="2582580" y="499186"/>
                </a:cubicBezTo>
                <a:close/>
                <a:moveTo>
                  <a:pt x="2511026" y="499186"/>
                </a:moveTo>
                <a:cubicBezTo>
                  <a:pt x="2519047" y="499186"/>
                  <a:pt x="2525610" y="503561"/>
                  <a:pt x="2525610" y="511583"/>
                </a:cubicBezTo>
                <a:cubicBezTo>
                  <a:pt x="2525610" y="518876"/>
                  <a:pt x="2519047" y="525440"/>
                  <a:pt x="2511026" y="525440"/>
                </a:cubicBezTo>
                <a:cubicBezTo>
                  <a:pt x="2505194" y="525440"/>
                  <a:pt x="2499361" y="518876"/>
                  <a:pt x="2499361" y="511583"/>
                </a:cubicBezTo>
                <a:cubicBezTo>
                  <a:pt x="2499361" y="503561"/>
                  <a:pt x="2503735" y="499186"/>
                  <a:pt x="2511026" y="499186"/>
                </a:cubicBezTo>
                <a:close/>
                <a:moveTo>
                  <a:pt x="2440924" y="499186"/>
                </a:moveTo>
                <a:cubicBezTo>
                  <a:pt x="2448944" y="499186"/>
                  <a:pt x="2454781" y="505020"/>
                  <a:pt x="2454781" y="511583"/>
                </a:cubicBezTo>
                <a:cubicBezTo>
                  <a:pt x="2454781" y="518876"/>
                  <a:pt x="2448944" y="525440"/>
                  <a:pt x="2440924" y="525440"/>
                </a:cubicBezTo>
                <a:cubicBezTo>
                  <a:pt x="2433632" y="525440"/>
                  <a:pt x="2428527" y="518876"/>
                  <a:pt x="2428527" y="511583"/>
                </a:cubicBezTo>
                <a:cubicBezTo>
                  <a:pt x="2428527" y="505020"/>
                  <a:pt x="2433632" y="499186"/>
                  <a:pt x="2440924" y="499186"/>
                </a:cubicBezTo>
                <a:close/>
                <a:moveTo>
                  <a:pt x="2369108" y="499186"/>
                </a:moveTo>
                <a:cubicBezTo>
                  <a:pt x="2377672" y="499186"/>
                  <a:pt x="2383898" y="505020"/>
                  <a:pt x="2383898" y="511583"/>
                </a:cubicBezTo>
                <a:cubicBezTo>
                  <a:pt x="2383898" y="518876"/>
                  <a:pt x="2377672" y="525440"/>
                  <a:pt x="2369108" y="525440"/>
                </a:cubicBezTo>
                <a:cubicBezTo>
                  <a:pt x="2361327" y="525440"/>
                  <a:pt x="2354319" y="518876"/>
                  <a:pt x="2354319" y="511583"/>
                </a:cubicBezTo>
                <a:cubicBezTo>
                  <a:pt x="2354319" y="505020"/>
                  <a:pt x="2361327" y="499186"/>
                  <a:pt x="2369108" y="499186"/>
                </a:cubicBezTo>
                <a:close/>
                <a:moveTo>
                  <a:pt x="2298278" y="499186"/>
                </a:moveTo>
                <a:cubicBezTo>
                  <a:pt x="2306839" y="499186"/>
                  <a:pt x="2313066" y="505020"/>
                  <a:pt x="2313066" y="511583"/>
                </a:cubicBezTo>
                <a:cubicBezTo>
                  <a:pt x="2313066" y="518876"/>
                  <a:pt x="2306839" y="525440"/>
                  <a:pt x="2298278" y="525440"/>
                </a:cubicBezTo>
                <a:cubicBezTo>
                  <a:pt x="2290494" y="525440"/>
                  <a:pt x="2283488" y="518876"/>
                  <a:pt x="2283488" y="511583"/>
                </a:cubicBezTo>
                <a:cubicBezTo>
                  <a:pt x="2283488" y="505020"/>
                  <a:pt x="2290494" y="499186"/>
                  <a:pt x="2298278" y="499186"/>
                </a:cubicBezTo>
                <a:close/>
                <a:moveTo>
                  <a:pt x="2226514" y="499186"/>
                </a:moveTo>
                <a:cubicBezTo>
                  <a:pt x="2234534" y="499186"/>
                  <a:pt x="2238914" y="505020"/>
                  <a:pt x="2238914" y="511583"/>
                </a:cubicBezTo>
                <a:cubicBezTo>
                  <a:pt x="2238914" y="518876"/>
                  <a:pt x="2234534" y="525440"/>
                  <a:pt x="2226514" y="525440"/>
                </a:cubicBezTo>
                <a:cubicBezTo>
                  <a:pt x="2218492" y="525440"/>
                  <a:pt x="2212655" y="518876"/>
                  <a:pt x="2212655" y="511583"/>
                </a:cubicBezTo>
                <a:cubicBezTo>
                  <a:pt x="2212655" y="505020"/>
                  <a:pt x="2218492" y="499186"/>
                  <a:pt x="2226514" y="499186"/>
                </a:cubicBezTo>
                <a:close/>
                <a:moveTo>
                  <a:pt x="2155680" y="499186"/>
                </a:moveTo>
                <a:cubicBezTo>
                  <a:pt x="2161514" y="499186"/>
                  <a:pt x="2168079" y="505020"/>
                  <a:pt x="2168079" y="511583"/>
                </a:cubicBezTo>
                <a:cubicBezTo>
                  <a:pt x="2168079" y="518876"/>
                  <a:pt x="2161514" y="525440"/>
                  <a:pt x="2155680" y="525440"/>
                </a:cubicBezTo>
                <a:cubicBezTo>
                  <a:pt x="2147658" y="525440"/>
                  <a:pt x="2141823" y="518876"/>
                  <a:pt x="2141823" y="511583"/>
                </a:cubicBezTo>
                <a:cubicBezTo>
                  <a:pt x="2141823" y="505020"/>
                  <a:pt x="2147658" y="499186"/>
                  <a:pt x="2155680" y="499186"/>
                </a:cubicBezTo>
                <a:close/>
                <a:moveTo>
                  <a:pt x="2084846" y="499186"/>
                </a:moveTo>
                <a:cubicBezTo>
                  <a:pt x="2090680" y="499186"/>
                  <a:pt x="2097246" y="505020"/>
                  <a:pt x="2097246" y="511583"/>
                </a:cubicBezTo>
                <a:cubicBezTo>
                  <a:pt x="2097246" y="518876"/>
                  <a:pt x="2090680" y="525440"/>
                  <a:pt x="2084846" y="525440"/>
                </a:cubicBezTo>
                <a:cubicBezTo>
                  <a:pt x="2076824" y="525440"/>
                  <a:pt x="2070991" y="518876"/>
                  <a:pt x="2070991" y="511583"/>
                </a:cubicBezTo>
                <a:cubicBezTo>
                  <a:pt x="2070991" y="505020"/>
                  <a:pt x="2076824" y="499186"/>
                  <a:pt x="2084846" y="499186"/>
                </a:cubicBezTo>
                <a:close/>
                <a:moveTo>
                  <a:pt x="2011831" y="499186"/>
                </a:moveTo>
                <a:cubicBezTo>
                  <a:pt x="2019855" y="499186"/>
                  <a:pt x="2026416" y="505020"/>
                  <a:pt x="2026416" y="511583"/>
                </a:cubicBezTo>
                <a:cubicBezTo>
                  <a:pt x="2026416" y="518876"/>
                  <a:pt x="2019855" y="525440"/>
                  <a:pt x="2011831" y="525440"/>
                </a:cubicBezTo>
                <a:cubicBezTo>
                  <a:pt x="2005998" y="525440"/>
                  <a:pt x="2000165" y="518876"/>
                  <a:pt x="2000165" y="511583"/>
                </a:cubicBezTo>
                <a:cubicBezTo>
                  <a:pt x="2000165" y="505020"/>
                  <a:pt x="2005998" y="499186"/>
                  <a:pt x="2011831" y="499186"/>
                </a:cubicBezTo>
                <a:close/>
                <a:moveTo>
                  <a:pt x="1938362" y="499186"/>
                </a:moveTo>
                <a:cubicBezTo>
                  <a:pt x="1946382" y="499186"/>
                  <a:pt x="1952216" y="505020"/>
                  <a:pt x="1952216" y="511583"/>
                </a:cubicBezTo>
                <a:cubicBezTo>
                  <a:pt x="1952216" y="518876"/>
                  <a:pt x="1946382" y="525440"/>
                  <a:pt x="1938362" y="525440"/>
                </a:cubicBezTo>
                <a:cubicBezTo>
                  <a:pt x="1932525" y="525440"/>
                  <a:pt x="1925965" y="518876"/>
                  <a:pt x="1925965" y="511583"/>
                </a:cubicBezTo>
                <a:cubicBezTo>
                  <a:pt x="1925965" y="505020"/>
                  <a:pt x="1932525" y="499186"/>
                  <a:pt x="1938362" y="499186"/>
                </a:cubicBezTo>
                <a:close/>
                <a:moveTo>
                  <a:pt x="1867525" y="499186"/>
                </a:moveTo>
                <a:cubicBezTo>
                  <a:pt x="1875547" y="499186"/>
                  <a:pt x="1881384" y="505020"/>
                  <a:pt x="1881384" y="511583"/>
                </a:cubicBezTo>
                <a:cubicBezTo>
                  <a:pt x="1881384" y="518876"/>
                  <a:pt x="1875547" y="525440"/>
                  <a:pt x="1867525" y="525440"/>
                </a:cubicBezTo>
                <a:cubicBezTo>
                  <a:pt x="1860232" y="525440"/>
                  <a:pt x="1855126" y="518876"/>
                  <a:pt x="1855126" y="511583"/>
                </a:cubicBezTo>
                <a:cubicBezTo>
                  <a:pt x="1855126" y="505020"/>
                  <a:pt x="1860232" y="499186"/>
                  <a:pt x="1867525" y="499186"/>
                </a:cubicBezTo>
                <a:close/>
                <a:moveTo>
                  <a:pt x="1799085" y="499186"/>
                </a:moveTo>
                <a:cubicBezTo>
                  <a:pt x="1807644" y="499186"/>
                  <a:pt x="1813871" y="505020"/>
                  <a:pt x="1813871" y="511583"/>
                </a:cubicBezTo>
                <a:cubicBezTo>
                  <a:pt x="1813871" y="518876"/>
                  <a:pt x="1807644" y="525440"/>
                  <a:pt x="1799085" y="525440"/>
                </a:cubicBezTo>
                <a:cubicBezTo>
                  <a:pt x="1790521" y="525440"/>
                  <a:pt x="1784295" y="518876"/>
                  <a:pt x="1784295" y="511583"/>
                </a:cubicBezTo>
                <a:cubicBezTo>
                  <a:pt x="1784295" y="505020"/>
                  <a:pt x="1790521" y="499186"/>
                  <a:pt x="1799085" y="499186"/>
                </a:cubicBezTo>
                <a:close/>
                <a:moveTo>
                  <a:pt x="1728257" y="499186"/>
                </a:moveTo>
                <a:cubicBezTo>
                  <a:pt x="1736822" y="499186"/>
                  <a:pt x="1743046" y="505020"/>
                  <a:pt x="1743046" y="511583"/>
                </a:cubicBezTo>
                <a:cubicBezTo>
                  <a:pt x="1743046" y="518876"/>
                  <a:pt x="1736822" y="525440"/>
                  <a:pt x="1728257" y="525440"/>
                </a:cubicBezTo>
                <a:cubicBezTo>
                  <a:pt x="1719694" y="525440"/>
                  <a:pt x="1713469" y="518876"/>
                  <a:pt x="1713469" y="511583"/>
                </a:cubicBezTo>
                <a:cubicBezTo>
                  <a:pt x="1713469" y="505020"/>
                  <a:pt x="1719694" y="499186"/>
                  <a:pt x="1728257" y="499186"/>
                </a:cubicBezTo>
                <a:close/>
                <a:moveTo>
                  <a:pt x="1657426" y="499186"/>
                </a:moveTo>
                <a:cubicBezTo>
                  <a:pt x="1665210" y="499186"/>
                  <a:pt x="1672218" y="505020"/>
                  <a:pt x="1672218" y="511583"/>
                </a:cubicBezTo>
                <a:cubicBezTo>
                  <a:pt x="1672218" y="518876"/>
                  <a:pt x="1665210" y="525440"/>
                  <a:pt x="1657426" y="525440"/>
                </a:cubicBezTo>
                <a:cubicBezTo>
                  <a:pt x="1648867" y="525440"/>
                  <a:pt x="1642647" y="518876"/>
                  <a:pt x="1642647" y="511583"/>
                </a:cubicBezTo>
                <a:cubicBezTo>
                  <a:pt x="1642647" y="505020"/>
                  <a:pt x="1648867" y="499186"/>
                  <a:pt x="1657426" y="499186"/>
                </a:cubicBezTo>
                <a:close/>
                <a:moveTo>
                  <a:pt x="1582294" y="499186"/>
                </a:moveTo>
                <a:cubicBezTo>
                  <a:pt x="1589590" y="499186"/>
                  <a:pt x="1594694" y="505020"/>
                  <a:pt x="1594694" y="511583"/>
                </a:cubicBezTo>
                <a:cubicBezTo>
                  <a:pt x="1594694" y="518876"/>
                  <a:pt x="1589590" y="525440"/>
                  <a:pt x="1582294" y="525440"/>
                </a:cubicBezTo>
                <a:cubicBezTo>
                  <a:pt x="1574271" y="525440"/>
                  <a:pt x="1568438" y="518876"/>
                  <a:pt x="1568438" y="511583"/>
                </a:cubicBezTo>
                <a:cubicBezTo>
                  <a:pt x="1568438" y="505020"/>
                  <a:pt x="1574271" y="499186"/>
                  <a:pt x="1582294" y="499186"/>
                </a:cubicBezTo>
                <a:close/>
                <a:moveTo>
                  <a:pt x="1512192" y="499186"/>
                </a:moveTo>
                <a:cubicBezTo>
                  <a:pt x="1518025" y="499186"/>
                  <a:pt x="1523862" y="505020"/>
                  <a:pt x="1523862" y="511583"/>
                </a:cubicBezTo>
                <a:cubicBezTo>
                  <a:pt x="1523862" y="518876"/>
                  <a:pt x="1518025" y="525440"/>
                  <a:pt x="1512192" y="525440"/>
                </a:cubicBezTo>
                <a:cubicBezTo>
                  <a:pt x="1504169" y="525440"/>
                  <a:pt x="1497607" y="518876"/>
                  <a:pt x="1497607" y="511583"/>
                </a:cubicBezTo>
                <a:cubicBezTo>
                  <a:pt x="1497607" y="505020"/>
                  <a:pt x="1504169" y="499186"/>
                  <a:pt x="1512192" y="499186"/>
                </a:cubicBezTo>
                <a:close/>
                <a:moveTo>
                  <a:pt x="1440623" y="499186"/>
                </a:moveTo>
                <a:cubicBezTo>
                  <a:pt x="1447188" y="499186"/>
                  <a:pt x="1453023" y="505020"/>
                  <a:pt x="1453023" y="511583"/>
                </a:cubicBezTo>
                <a:cubicBezTo>
                  <a:pt x="1453023" y="518876"/>
                  <a:pt x="1447188" y="525440"/>
                  <a:pt x="1440623" y="525440"/>
                </a:cubicBezTo>
                <a:cubicBezTo>
                  <a:pt x="1433333" y="525440"/>
                  <a:pt x="1426771" y="518876"/>
                  <a:pt x="1426771" y="511583"/>
                </a:cubicBezTo>
                <a:cubicBezTo>
                  <a:pt x="1426771" y="505020"/>
                  <a:pt x="1433333" y="499186"/>
                  <a:pt x="1440623" y="499186"/>
                </a:cubicBezTo>
                <a:close/>
                <a:moveTo>
                  <a:pt x="1368341" y="499186"/>
                </a:moveTo>
                <a:cubicBezTo>
                  <a:pt x="1376363" y="499186"/>
                  <a:pt x="1382196" y="505020"/>
                  <a:pt x="1382196" y="511583"/>
                </a:cubicBezTo>
                <a:cubicBezTo>
                  <a:pt x="1382196" y="518876"/>
                  <a:pt x="1376363" y="525440"/>
                  <a:pt x="1368341" y="525440"/>
                </a:cubicBezTo>
                <a:cubicBezTo>
                  <a:pt x="1362508" y="525440"/>
                  <a:pt x="1355948" y="518876"/>
                  <a:pt x="1355948" y="511583"/>
                </a:cubicBezTo>
                <a:cubicBezTo>
                  <a:pt x="1355948" y="505020"/>
                  <a:pt x="1362508" y="499186"/>
                  <a:pt x="1368341" y="499186"/>
                </a:cubicBezTo>
                <a:close/>
                <a:moveTo>
                  <a:pt x="1297515" y="499186"/>
                </a:moveTo>
                <a:cubicBezTo>
                  <a:pt x="1305538" y="499186"/>
                  <a:pt x="1311369" y="505020"/>
                  <a:pt x="1311369" y="513042"/>
                </a:cubicBezTo>
                <a:cubicBezTo>
                  <a:pt x="1311369" y="518876"/>
                  <a:pt x="1305538" y="525440"/>
                  <a:pt x="1297515" y="525440"/>
                </a:cubicBezTo>
                <a:cubicBezTo>
                  <a:pt x="1289492" y="525440"/>
                  <a:pt x="1285118" y="518876"/>
                  <a:pt x="1285118" y="513042"/>
                </a:cubicBezTo>
                <a:cubicBezTo>
                  <a:pt x="1285118" y="505020"/>
                  <a:pt x="1289492" y="499186"/>
                  <a:pt x="1297515" y="499186"/>
                </a:cubicBezTo>
                <a:close/>
                <a:moveTo>
                  <a:pt x="1225700" y="499186"/>
                </a:moveTo>
                <a:cubicBezTo>
                  <a:pt x="1233484" y="499186"/>
                  <a:pt x="1240491" y="505020"/>
                  <a:pt x="1240491" y="513042"/>
                </a:cubicBezTo>
                <a:cubicBezTo>
                  <a:pt x="1240491" y="518876"/>
                  <a:pt x="1233484" y="525440"/>
                  <a:pt x="1225700" y="525440"/>
                </a:cubicBezTo>
                <a:cubicBezTo>
                  <a:pt x="1217156" y="525440"/>
                  <a:pt x="1210925" y="518876"/>
                  <a:pt x="1210925" y="513042"/>
                </a:cubicBezTo>
                <a:cubicBezTo>
                  <a:pt x="1210925" y="505020"/>
                  <a:pt x="1217156" y="499186"/>
                  <a:pt x="1225700" y="499186"/>
                </a:cubicBezTo>
                <a:close/>
                <a:moveTo>
                  <a:pt x="1154881" y="499186"/>
                </a:moveTo>
                <a:cubicBezTo>
                  <a:pt x="1162665" y="499186"/>
                  <a:pt x="1169669" y="505020"/>
                  <a:pt x="1169669" y="513042"/>
                </a:cubicBezTo>
                <a:cubicBezTo>
                  <a:pt x="1169669" y="518876"/>
                  <a:pt x="1162665" y="525440"/>
                  <a:pt x="1154881" y="525440"/>
                </a:cubicBezTo>
                <a:cubicBezTo>
                  <a:pt x="1146323" y="525440"/>
                  <a:pt x="1140095" y="518876"/>
                  <a:pt x="1140095" y="513042"/>
                </a:cubicBezTo>
                <a:cubicBezTo>
                  <a:pt x="1140095" y="505020"/>
                  <a:pt x="1146323" y="499186"/>
                  <a:pt x="1154881" y="499186"/>
                </a:cubicBezTo>
                <a:close/>
                <a:moveTo>
                  <a:pt x="1084053" y="499186"/>
                </a:moveTo>
                <a:cubicBezTo>
                  <a:pt x="1091836" y="499186"/>
                  <a:pt x="1098842" y="505020"/>
                  <a:pt x="1098842" y="513042"/>
                </a:cubicBezTo>
                <a:cubicBezTo>
                  <a:pt x="1098842" y="518876"/>
                  <a:pt x="1091836" y="525440"/>
                  <a:pt x="1084053" y="525440"/>
                </a:cubicBezTo>
                <a:cubicBezTo>
                  <a:pt x="1075492" y="525440"/>
                  <a:pt x="1069267" y="518876"/>
                  <a:pt x="1069267" y="513042"/>
                </a:cubicBezTo>
                <a:cubicBezTo>
                  <a:pt x="1069267" y="505020"/>
                  <a:pt x="1075492" y="499186"/>
                  <a:pt x="1084053" y="499186"/>
                </a:cubicBezTo>
                <a:close/>
                <a:moveTo>
                  <a:pt x="1013012" y="499186"/>
                </a:moveTo>
                <a:cubicBezTo>
                  <a:pt x="1020310" y="499186"/>
                  <a:pt x="1024685" y="505020"/>
                  <a:pt x="1024685" y="513042"/>
                </a:cubicBezTo>
                <a:cubicBezTo>
                  <a:pt x="1024685" y="518876"/>
                  <a:pt x="1020310" y="525440"/>
                  <a:pt x="1013012" y="525440"/>
                </a:cubicBezTo>
                <a:cubicBezTo>
                  <a:pt x="1004998" y="525440"/>
                  <a:pt x="998433" y="518876"/>
                  <a:pt x="998433" y="513042"/>
                </a:cubicBezTo>
                <a:cubicBezTo>
                  <a:pt x="998433" y="505020"/>
                  <a:pt x="1004998" y="499186"/>
                  <a:pt x="1013012" y="499186"/>
                </a:cubicBezTo>
                <a:close/>
                <a:moveTo>
                  <a:pt x="941461" y="499186"/>
                </a:moveTo>
                <a:cubicBezTo>
                  <a:pt x="948026" y="499186"/>
                  <a:pt x="953861" y="505020"/>
                  <a:pt x="953861" y="513042"/>
                </a:cubicBezTo>
                <a:cubicBezTo>
                  <a:pt x="953861" y="518876"/>
                  <a:pt x="948026" y="525440"/>
                  <a:pt x="941461" y="525440"/>
                </a:cubicBezTo>
                <a:cubicBezTo>
                  <a:pt x="934167" y="525440"/>
                  <a:pt x="927607" y="518876"/>
                  <a:pt x="927607" y="513042"/>
                </a:cubicBezTo>
                <a:cubicBezTo>
                  <a:pt x="927607" y="505020"/>
                  <a:pt x="934167" y="499186"/>
                  <a:pt x="941461" y="499186"/>
                </a:cubicBezTo>
                <a:close/>
                <a:moveTo>
                  <a:pt x="870626" y="499186"/>
                </a:moveTo>
                <a:cubicBezTo>
                  <a:pt x="877192" y="499186"/>
                  <a:pt x="883027" y="505020"/>
                  <a:pt x="883027" y="513042"/>
                </a:cubicBezTo>
                <a:cubicBezTo>
                  <a:pt x="883027" y="518876"/>
                  <a:pt x="877192" y="525440"/>
                  <a:pt x="870626" y="525440"/>
                </a:cubicBezTo>
                <a:cubicBezTo>
                  <a:pt x="863340" y="525440"/>
                  <a:pt x="856774" y="518876"/>
                  <a:pt x="856774" y="513042"/>
                </a:cubicBezTo>
                <a:cubicBezTo>
                  <a:pt x="856774" y="505020"/>
                  <a:pt x="863340" y="499186"/>
                  <a:pt x="870626" y="499186"/>
                </a:cubicBezTo>
                <a:close/>
                <a:moveTo>
                  <a:pt x="798340" y="499186"/>
                </a:moveTo>
                <a:cubicBezTo>
                  <a:pt x="806362" y="499186"/>
                  <a:pt x="812196" y="505020"/>
                  <a:pt x="812196" y="513042"/>
                </a:cubicBezTo>
                <a:cubicBezTo>
                  <a:pt x="812196" y="518876"/>
                  <a:pt x="806362" y="525440"/>
                  <a:pt x="798340" y="525440"/>
                </a:cubicBezTo>
                <a:cubicBezTo>
                  <a:pt x="792508" y="525440"/>
                  <a:pt x="785941" y="518876"/>
                  <a:pt x="785941" y="513042"/>
                </a:cubicBezTo>
                <a:cubicBezTo>
                  <a:pt x="785941" y="505020"/>
                  <a:pt x="792508" y="499186"/>
                  <a:pt x="798340" y="499186"/>
                </a:cubicBezTo>
                <a:close/>
                <a:moveTo>
                  <a:pt x="724135" y="499186"/>
                </a:moveTo>
                <a:cubicBezTo>
                  <a:pt x="731429" y="499186"/>
                  <a:pt x="737991" y="505020"/>
                  <a:pt x="737991" y="513042"/>
                </a:cubicBezTo>
                <a:cubicBezTo>
                  <a:pt x="737991" y="518876"/>
                  <a:pt x="731429" y="525440"/>
                  <a:pt x="724135" y="525440"/>
                </a:cubicBezTo>
                <a:cubicBezTo>
                  <a:pt x="717574" y="525440"/>
                  <a:pt x="711744" y="518876"/>
                  <a:pt x="711744" y="513042"/>
                </a:cubicBezTo>
                <a:cubicBezTo>
                  <a:pt x="711744" y="505020"/>
                  <a:pt x="717574" y="499186"/>
                  <a:pt x="724135" y="499186"/>
                </a:cubicBezTo>
                <a:close/>
                <a:moveTo>
                  <a:pt x="653306" y="499186"/>
                </a:moveTo>
                <a:cubicBezTo>
                  <a:pt x="660598" y="499186"/>
                  <a:pt x="667164" y="505020"/>
                  <a:pt x="667164" y="513042"/>
                </a:cubicBezTo>
                <a:cubicBezTo>
                  <a:pt x="667164" y="518876"/>
                  <a:pt x="660598" y="525440"/>
                  <a:pt x="653306" y="525440"/>
                </a:cubicBezTo>
                <a:cubicBezTo>
                  <a:pt x="645287" y="525440"/>
                  <a:pt x="640910" y="518876"/>
                  <a:pt x="640910" y="513042"/>
                </a:cubicBezTo>
                <a:cubicBezTo>
                  <a:pt x="640910" y="505020"/>
                  <a:pt x="645287" y="499186"/>
                  <a:pt x="653306" y="499186"/>
                </a:cubicBezTo>
                <a:close/>
                <a:moveTo>
                  <a:pt x="584869" y="499186"/>
                </a:moveTo>
                <a:cubicBezTo>
                  <a:pt x="592652" y="499186"/>
                  <a:pt x="599654" y="505020"/>
                  <a:pt x="599654" y="513042"/>
                </a:cubicBezTo>
                <a:cubicBezTo>
                  <a:pt x="599654" y="518876"/>
                  <a:pt x="592652" y="525440"/>
                  <a:pt x="584869" y="525440"/>
                </a:cubicBezTo>
                <a:cubicBezTo>
                  <a:pt x="576309" y="525440"/>
                  <a:pt x="570076" y="518876"/>
                  <a:pt x="570076" y="513042"/>
                </a:cubicBezTo>
                <a:cubicBezTo>
                  <a:pt x="570076" y="505020"/>
                  <a:pt x="576309" y="499186"/>
                  <a:pt x="584869" y="499186"/>
                </a:cubicBezTo>
                <a:close/>
                <a:moveTo>
                  <a:pt x="513670" y="499186"/>
                </a:moveTo>
                <a:cubicBezTo>
                  <a:pt x="522020" y="499186"/>
                  <a:pt x="528846" y="505020"/>
                  <a:pt x="528846" y="513042"/>
                </a:cubicBezTo>
                <a:cubicBezTo>
                  <a:pt x="528846" y="518876"/>
                  <a:pt x="522020" y="525440"/>
                  <a:pt x="513670" y="525440"/>
                </a:cubicBezTo>
                <a:cubicBezTo>
                  <a:pt x="506076" y="525440"/>
                  <a:pt x="499248" y="518876"/>
                  <a:pt x="499248" y="513042"/>
                </a:cubicBezTo>
                <a:cubicBezTo>
                  <a:pt x="499248" y="505020"/>
                  <a:pt x="506076" y="499186"/>
                  <a:pt x="513670" y="499186"/>
                </a:cubicBezTo>
                <a:close/>
                <a:moveTo>
                  <a:pt x="3939871" y="495814"/>
                </a:moveTo>
                <a:cubicBezTo>
                  <a:pt x="3946434" y="495814"/>
                  <a:pt x="3952268" y="502041"/>
                  <a:pt x="3952268" y="510602"/>
                </a:cubicBezTo>
                <a:cubicBezTo>
                  <a:pt x="3952268" y="518386"/>
                  <a:pt x="3946434" y="525391"/>
                  <a:pt x="3939871" y="525391"/>
                </a:cubicBezTo>
                <a:cubicBezTo>
                  <a:pt x="3932578" y="525391"/>
                  <a:pt x="3926015" y="518386"/>
                  <a:pt x="3926015" y="510602"/>
                </a:cubicBezTo>
                <a:cubicBezTo>
                  <a:pt x="3926015" y="502041"/>
                  <a:pt x="3932578" y="495814"/>
                  <a:pt x="3939871" y="495814"/>
                </a:cubicBezTo>
                <a:close/>
                <a:moveTo>
                  <a:pt x="3869042" y="495814"/>
                </a:moveTo>
                <a:cubicBezTo>
                  <a:pt x="3875605" y="495814"/>
                  <a:pt x="3881439" y="502041"/>
                  <a:pt x="3881439" y="510602"/>
                </a:cubicBezTo>
                <a:cubicBezTo>
                  <a:pt x="3881439" y="518386"/>
                  <a:pt x="3875605" y="525391"/>
                  <a:pt x="3869042" y="525391"/>
                </a:cubicBezTo>
                <a:cubicBezTo>
                  <a:pt x="3861749" y="525391"/>
                  <a:pt x="3855186" y="518386"/>
                  <a:pt x="3855186" y="510602"/>
                </a:cubicBezTo>
                <a:cubicBezTo>
                  <a:pt x="3855186" y="502041"/>
                  <a:pt x="3861749" y="495814"/>
                  <a:pt x="3869042" y="495814"/>
                </a:cubicBezTo>
                <a:close/>
                <a:moveTo>
                  <a:pt x="3796752" y="495814"/>
                </a:moveTo>
                <a:cubicBezTo>
                  <a:pt x="3804774" y="495814"/>
                  <a:pt x="3810608" y="502041"/>
                  <a:pt x="3810608" y="510602"/>
                </a:cubicBezTo>
                <a:cubicBezTo>
                  <a:pt x="3810608" y="518386"/>
                  <a:pt x="3804774" y="525391"/>
                  <a:pt x="3796752" y="525391"/>
                </a:cubicBezTo>
                <a:cubicBezTo>
                  <a:pt x="3790918" y="525391"/>
                  <a:pt x="3784355" y="518386"/>
                  <a:pt x="3784355" y="510602"/>
                </a:cubicBezTo>
                <a:cubicBezTo>
                  <a:pt x="3784355" y="502041"/>
                  <a:pt x="3790918" y="495814"/>
                  <a:pt x="3796752" y="495814"/>
                </a:cubicBezTo>
                <a:close/>
                <a:moveTo>
                  <a:pt x="3725922" y="495814"/>
                </a:moveTo>
                <a:cubicBezTo>
                  <a:pt x="3733944" y="495814"/>
                  <a:pt x="3739778" y="502041"/>
                  <a:pt x="3739778" y="510602"/>
                </a:cubicBezTo>
                <a:cubicBezTo>
                  <a:pt x="3739778" y="518386"/>
                  <a:pt x="3733944" y="525391"/>
                  <a:pt x="3725922" y="525391"/>
                </a:cubicBezTo>
                <a:cubicBezTo>
                  <a:pt x="3719359" y="525391"/>
                  <a:pt x="3713525" y="518386"/>
                  <a:pt x="3713525" y="510602"/>
                </a:cubicBezTo>
                <a:cubicBezTo>
                  <a:pt x="3713525" y="502041"/>
                  <a:pt x="3719359" y="495814"/>
                  <a:pt x="3725922" y="495814"/>
                </a:cubicBezTo>
                <a:close/>
                <a:moveTo>
                  <a:pt x="3655091" y="495814"/>
                </a:moveTo>
                <a:cubicBezTo>
                  <a:pt x="3662384" y="495814"/>
                  <a:pt x="3668947" y="502041"/>
                  <a:pt x="3668947" y="510602"/>
                </a:cubicBezTo>
                <a:cubicBezTo>
                  <a:pt x="3668947" y="518386"/>
                  <a:pt x="3662384" y="525391"/>
                  <a:pt x="3655091" y="525391"/>
                </a:cubicBezTo>
                <a:cubicBezTo>
                  <a:pt x="3647069" y="525391"/>
                  <a:pt x="3642694" y="518386"/>
                  <a:pt x="3642694" y="510602"/>
                </a:cubicBezTo>
                <a:cubicBezTo>
                  <a:pt x="3642694" y="502041"/>
                  <a:pt x="3647069" y="495814"/>
                  <a:pt x="3655091" y="495814"/>
                </a:cubicBezTo>
                <a:close/>
                <a:moveTo>
                  <a:pt x="3583280" y="495814"/>
                </a:moveTo>
                <a:cubicBezTo>
                  <a:pt x="3591064" y="495814"/>
                  <a:pt x="3598069" y="502041"/>
                  <a:pt x="3598069" y="510602"/>
                </a:cubicBezTo>
                <a:cubicBezTo>
                  <a:pt x="3598069" y="518386"/>
                  <a:pt x="3591064" y="525391"/>
                  <a:pt x="3583280" y="525391"/>
                </a:cubicBezTo>
                <a:cubicBezTo>
                  <a:pt x="3574718" y="525391"/>
                  <a:pt x="3568491" y="518386"/>
                  <a:pt x="3568491" y="510602"/>
                </a:cubicBezTo>
                <a:cubicBezTo>
                  <a:pt x="3568491" y="502041"/>
                  <a:pt x="3574718" y="495814"/>
                  <a:pt x="3583280" y="495814"/>
                </a:cubicBezTo>
                <a:close/>
                <a:moveTo>
                  <a:pt x="3512449" y="495814"/>
                </a:moveTo>
                <a:cubicBezTo>
                  <a:pt x="3520232" y="495814"/>
                  <a:pt x="3527237" y="502041"/>
                  <a:pt x="3527237" y="510602"/>
                </a:cubicBezTo>
                <a:cubicBezTo>
                  <a:pt x="3527237" y="518386"/>
                  <a:pt x="3520232" y="525391"/>
                  <a:pt x="3512449" y="525391"/>
                </a:cubicBezTo>
                <a:cubicBezTo>
                  <a:pt x="3503887" y="525391"/>
                  <a:pt x="3497661" y="518386"/>
                  <a:pt x="3497661" y="510602"/>
                </a:cubicBezTo>
                <a:cubicBezTo>
                  <a:pt x="3497661" y="502041"/>
                  <a:pt x="3503887" y="495814"/>
                  <a:pt x="3512449" y="495814"/>
                </a:cubicBezTo>
                <a:close/>
                <a:moveTo>
                  <a:pt x="3440686" y="495814"/>
                </a:moveTo>
                <a:cubicBezTo>
                  <a:pt x="3448708" y="495814"/>
                  <a:pt x="3453083" y="502041"/>
                  <a:pt x="3453083" y="510602"/>
                </a:cubicBezTo>
                <a:cubicBezTo>
                  <a:pt x="3453083" y="518386"/>
                  <a:pt x="3448708" y="525391"/>
                  <a:pt x="3440686" y="525391"/>
                </a:cubicBezTo>
                <a:cubicBezTo>
                  <a:pt x="3433393" y="525391"/>
                  <a:pt x="3426830" y="518386"/>
                  <a:pt x="3426830" y="510602"/>
                </a:cubicBezTo>
                <a:cubicBezTo>
                  <a:pt x="3426830" y="502041"/>
                  <a:pt x="3433393" y="495814"/>
                  <a:pt x="3440686" y="495814"/>
                </a:cubicBezTo>
                <a:close/>
                <a:moveTo>
                  <a:pt x="3369857" y="495814"/>
                </a:moveTo>
                <a:cubicBezTo>
                  <a:pt x="3376420" y="495814"/>
                  <a:pt x="3382254" y="502041"/>
                  <a:pt x="3382254" y="510602"/>
                </a:cubicBezTo>
                <a:cubicBezTo>
                  <a:pt x="3382254" y="518386"/>
                  <a:pt x="3376420" y="525391"/>
                  <a:pt x="3369857" y="525391"/>
                </a:cubicBezTo>
                <a:cubicBezTo>
                  <a:pt x="3362564" y="525391"/>
                  <a:pt x="3356001" y="518386"/>
                  <a:pt x="3356001" y="510602"/>
                </a:cubicBezTo>
                <a:cubicBezTo>
                  <a:pt x="3356001" y="502041"/>
                  <a:pt x="3362564" y="495814"/>
                  <a:pt x="3369857" y="495814"/>
                </a:cubicBezTo>
                <a:close/>
                <a:moveTo>
                  <a:pt x="3299094" y="495814"/>
                </a:moveTo>
                <a:cubicBezTo>
                  <a:pt x="3305656" y="495814"/>
                  <a:pt x="3311491" y="502041"/>
                  <a:pt x="3311491" y="510602"/>
                </a:cubicBezTo>
                <a:cubicBezTo>
                  <a:pt x="3311491" y="518386"/>
                  <a:pt x="3305656" y="525391"/>
                  <a:pt x="3299094" y="525391"/>
                </a:cubicBezTo>
                <a:cubicBezTo>
                  <a:pt x="3291802" y="525391"/>
                  <a:pt x="3285240" y="518386"/>
                  <a:pt x="3285240" y="510602"/>
                </a:cubicBezTo>
                <a:cubicBezTo>
                  <a:pt x="3285240" y="502041"/>
                  <a:pt x="3291802" y="495814"/>
                  <a:pt x="3299094" y="495814"/>
                </a:cubicBezTo>
                <a:close/>
                <a:moveTo>
                  <a:pt x="3226805" y="495814"/>
                </a:moveTo>
                <a:cubicBezTo>
                  <a:pt x="3234825" y="495814"/>
                  <a:pt x="3240660" y="502041"/>
                  <a:pt x="3240660" y="510602"/>
                </a:cubicBezTo>
                <a:cubicBezTo>
                  <a:pt x="3240660" y="518386"/>
                  <a:pt x="3234825" y="525391"/>
                  <a:pt x="3226805" y="525391"/>
                </a:cubicBezTo>
                <a:cubicBezTo>
                  <a:pt x="3220242" y="525391"/>
                  <a:pt x="3214406" y="518386"/>
                  <a:pt x="3214406" y="510602"/>
                </a:cubicBezTo>
                <a:cubicBezTo>
                  <a:pt x="3214406" y="502041"/>
                  <a:pt x="3220242" y="495814"/>
                  <a:pt x="3226805" y="495814"/>
                </a:cubicBezTo>
                <a:close/>
                <a:moveTo>
                  <a:pt x="3152602" y="495814"/>
                </a:moveTo>
                <a:cubicBezTo>
                  <a:pt x="3159895" y="495814"/>
                  <a:pt x="3166454" y="502041"/>
                  <a:pt x="3166454" y="510602"/>
                </a:cubicBezTo>
                <a:cubicBezTo>
                  <a:pt x="3166454" y="518386"/>
                  <a:pt x="3159895" y="525391"/>
                  <a:pt x="3152602" y="525391"/>
                </a:cubicBezTo>
                <a:cubicBezTo>
                  <a:pt x="3146038" y="525391"/>
                  <a:pt x="3140203" y="518386"/>
                  <a:pt x="3140203" y="510602"/>
                </a:cubicBezTo>
                <a:cubicBezTo>
                  <a:pt x="3140203" y="502041"/>
                  <a:pt x="3146038" y="495814"/>
                  <a:pt x="3152602" y="495814"/>
                </a:cubicBezTo>
                <a:close/>
                <a:moveTo>
                  <a:pt x="2439944" y="428356"/>
                </a:moveTo>
                <a:cubicBezTo>
                  <a:pt x="2448502" y="428356"/>
                  <a:pt x="2454729" y="432731"/>
                  <a:pt x="2454729" y="440753"/>
                </a:cubicBezTo>
                <a:cubicBezTo>
                  <a:pt x="2454729" y="448046"/>
                  <a:pt x="2448502" y="454610"/>
                  <a:pt x="2439944" y="454610"/>
                </a:cubicBezTo>
                <a:cubicBezTo>
                  <a:pt x="2432159" y="454610"/>
                  <a:pt x="2425156" y="448046"/>
                  <a:pt x="2425156" y="440753"/>
                </a:cubicBezTo>
                <a:cubicBezTo>
                  <a:pt x="2425156" y="432731"/>
                  <a:pt x="2432159" y="428356"/>
                  <a:pt x="2439944" y="428356"/>
                </a:cubicBezTo>
                <a:close/>
                <a:moveTo>
                  <a:pt x="2369110" y="428356"/>
                </a:moveTo>
                <a:cubicBezTo>
                  <a:pt x="2377672" y="428356"/>
                  <a:pt x="2383898" y="432731"/>
                  <a:pt x="2383898" y="440753"/>
                </a:cubicBezTo>
                <a:cubicBezTo>
                  <a:pt x="2383898" y="448046"/>
                  <a:pt x="2377672" y="454610"/>
                  <a:pt x="2369110" y="454610"/>
                </a:cubicBezTo>
                <a:cubicBezTo>
                  <a:pt x="2361327" y="454610"/>
                  <a:pt x="2354319" y="448046"/>
                  <a:pt x="2354319" y="440753"/>
                </a:cubicBezTo>
                <a:cubicBezTo>
                  <a:pt x="2354319" y="432731"/>
                  <a:pt x="2361327" y="428356"/>
                  <a:pt x="2369110" y="428356"/>
                </a:cubicBezTo>
                <a:close/>
                <a:moveTo>
                  <a:pt x="2298278" y="428356"/>
                </a:moveTo>
                <a:cubicBezTo>
                  <a:pt x="2306842" y="428356"/>
                  <a:pt x="2313066" y="432731"/>
                  <a:pt x="2313066" y="440753"/>
                </a:cubicBezTo>
                <a:cubicBezTo>
                  <a:pt x="2313066" y="448046"/>
                  <a:pt x="2306842" y="454610"/>
                  <a:pt x="2298278" y="454610"/>
                </a:cubicBezTo>
                <a:cubicBezTo>
                  <a:pt x="2290494" y="454610"/>
                  <a:pt x="2283490" y="448046"/>
                  <a:pt x="2283490" y="440753"/>
                </a:cubicBezTo>
                <a:cubicBezTo>
                  <a:pt x="2283490" y="432731"/>
                  <a:pt x="2290494" y="428356"/>
                  <a:pt x="2298278" y="428356"/>
                </a:cubicBezTo>
                <a:close/>
                <a:moveTo>
                  <a:pt x="2226514" y="428356"/>
                </a:moveTo>
                <a:cubicBezTo>
                  <a:pt x="2234537" y="428356"/>
                  <a:pt x="2238914" y="432731"/>
                  <a:pt x="2238914" y="440753"/>
                </a:cubicBezTo>
                <a:cubicBezTo>
                  <a:pt x="2238914" y="448046"/>
                  <a:pt x="2234537" y="454610"/>
                  <a:pt x="2226514" y="454610"/>
                </a:cubicBezTo>
                <a:cubicBezTo>
                  <a:pt x="2218492" y="454610"/>
                  <a:pt x="2212656" y="448046"/>
                  <a:pt x="2212656" y="440753"/>
                </a:cubicBezTo>
                <a:cubicBezTo>
                  <a:pt x="2212656" y="432731"/>
                  <a:pt x="2218492" y="428356"/>
                  <a:pt x="2226514" y="428356"/>
                </a:cubicBezTo>
                <a:close/>
                <a:moveTo>
                  <a:pt x="2155682" y="428356"/>
                </a:moveTo>
                <a:cubicBezTo>
                  <a:pt x="2161517" y="428356"/>
                  <a:pt x="2168079" y="432731"/>
                  <a:pt x="2168079" y="440753"/>
                </a:cubicBezTo>
                <a:cubicBezTo>
                  <a:pt x="2168079" y="448046"/>
                  <a:pt x="2161517" y="454610"/>
                  <a:pt x="2155682" y="454610"/>
                </a:cubicBezTo>
                <a:cubicBezTo>
                  <a:pt x="2147658" y="454610"/>
                  <a:pt x="2141825" y="448046"/>
                  <a:pt x="2141825" y="440753"/>
                </a:cubicBezTo>
                <a:cubicBezTo>
                  <a:pt x="2141825" y="432731"/>
                  <a:pt x="2147658" y="428356"/>
                  <a:pt x="2155682" y="428356"/>
                </a:cubicBezTo>
                <a:close/>
                <a:moveTo>
                  <a:pt x="2084846" y="428356"/>
                </a:moveTo>
                <a:cubicBezTo>
                  <a:pt x="2090682" y="428356"/>
                  <a:pt x="2097246" y="432731"/>
                  <a:pt x="2097246" y="440753"/>
                </a:cubicBezTo>
                <a:cubicBezTo>
                  <a:pt x="2097246" y="448046"/>
                  <a:pt x="2090682" y="454610"/>
                  <a:pt x="2084846" y="454610"/>
                </a:cubicBezTo>
                <a:cubicBezTo>
                  <a:pt x="2076827" y="454610"/>
                  <a:pt x="2070991" y="448046"/>
                  <a:pt x="2070991" y="440753"/>
                </a:cubicBezTo>
                <a:cubicBezTo>
                  <a:pt x="2070991" y="432731"/>
                  <a:pt x="2076827" y="428356"/>
                  <a:pt x="2084846" y="428356"/>
                </a:cubicBezTo>
                <a:close/>
                <a:moveTo>
                  <a:pt x="2011832" y="428356"/>
                </a:moveTo>
                <a:cubicBezTo>
                  <a:pt x="2019855" y="428356"/>
                  <a:pt x="2026418" y="432731"/>
                  <a:pt x="2026418" y="440753"/>
                </a:cubicBezTo>
                <a:cubicBezTo>
                  <a:pt x="2026418" y="448046"/>
                  <a:pt x="2019855" y="454610"/>
                  <a:pt x="2011832" y="454610"/>
                </a:cubicBezTo>
                <a:cubicBezTo>
                  <a:pt x="2005999" y="454610"/>
                  <a:pt x="2000165" y="448046"/>
                  <a:pt x="2000165" y="440753"/>
                </a:cubicBezTo>
                <a:cubicBezTo>
                  <a:pt x="2000165" y="432731"/>
                  <a:pt x="2005999" y="428356"/>
                  <a:pt x="2011832" y="428356"/>
                </a:cubicBezTo>
                <a:close/>
                <a:moveTo>
                  <a:pt x="1938362" y="428356"/>
                </a:moveTo>
                <a:cubicBezTo>
                  <a:pt x="1946382" y="428356"/>
                  <a:pt x="1952216" y="432731"/>
                  <a:pt x="1952216" y="440753"/>
                </a:cubicBezTo>
                <a:cubicBezTo>
                  <a:pt x="1952216" y="448046"/>
                  <a:pt x="1946382" y="454610"/>
                  <a:pt x="1938362" y="454610"/>
                </a:cubicBezTo>
                <a:cubicBezTo>
                  <a:pt x="1932525" y="454610"/>
                  <a:pt x="1925965" y="448046"/>
                  <a:pt x="1925965" y="440753"/>
                </a:cubicBezTo>
                <a:cubicBezTo>
                  <a:pt x="1925965" y="432731"/>
                  <a:pt x="1932525" y="428356"/>
                  <a:pt x="1938362" y="428356"/>
                </a:cubicBezTo>
                <a:close/>
                <a:moveTo>
                  <a:pt x="1867525" y="428356"/>
                </a:moveTo>
                <a:cubicBezTo>
                  <a:pt x="1875547" y="428356"/>
                  <a:pt x="1881384" y="432731"/>
                  <a:pt x="1881384" y="440753"/>
                </a:cubicBezTo>
                <a:cubicBezTo>
                  <a:pt x="1881384" y="448046"/>
                  <a:pt x="1875547" y="454610"/>
                  <a:pt x="1867525" y="454610"/>
                </a:cubicBezTo>
                <a:cubicBezTo>
                  <a:pt x="1860232" y="454610"/>
                  <a:pt x="1855126" y="448046"/>
                  <a:pt x="1855126" y="440753"/>
                </a:cubicBezTo>
                <a:cubicBezTo>
                  <a:pt x="1855126" y="432731"/>
                  <a:pt x="1860232" y="428356"/>
                  <a:pt x="1867525" y="428356"/>
                </a:cubicBezTo>
                <a:close/>
                <a:moveTo>
                  <a:pt x="1799085" y="428356"/>
                </a:moveTo>
                <a:cubicBezTo>
                  <a:pt x="1807644" y="428356"/>
                  <a:pt x="1813873" y="434190"/>
                  <a:pt x="1813873" y="440753"/>
                </a:cubicBezTo>
                <a:cubicBezTo>
                  <a:pt x="1813873" y="448046"/>
                  <a:pt x="1807644" y="454610"/>
                  <a:pt x="1799085" y="454610"/>
                </a:cubicBezTo>
                <a:cubicBezTo>
                  <a:pt x="1790521" y="454610"/>
                  <a:pt x="1784298" y="448046"/>
                  <a:pt x="1784298" y="440753"/>
                </a:cubicBezTo>
                <a:cubicBezTo>
                  <a:pt x="1784298" y="434190"/>
                  <a:pt x="1790521" y="428356"/>
                  <a:pt x="1799085" y="428356"/>
                </a:cubicBezTo>
                <a:close/>
                <a:moveTo>
                  <a:pt x="1728260" y="428356"/>
                </a:moveTo>
                <a:cubicBezTo>
                  <a:pt x="1736822" y="428356"/>
                  <a:pt x="1743046" y="434190"/>
                  <a:pt x="1743046" y="440753"/>
                </a:cubicBezTo>
                <a:cubicBezTo>
                  <a:pt x="1743046" y="448046"/>
                  <a:pt x="1736822" y="454610"/>
                  <a:pt x="1728260" y="454610"/>
                </a:cubicBezTo>
                <a:cubicBezTo>
                  <a:pt x="1719694" y="454610"/>
                  <a:pt x="1713469" y="448046"/>
                  <a:pt x="1713469" y="440753"/>
                </a:cubicBezTo>
                <a:cubicBezTo>
                  <a:pt x="1713469" y="434190"/>
                  <a:pt x="1719694" y="428356"/>
                  <a:pt x="1728260" y="428356"/>
                </a:cubicBezTo>
                <a:close/>
                <a:moveTo>
                  <a:pt x="1657426" y="428356"/>
                </a:moveTo>
                <a:cubicBezTo>
                  <a:pt x="1665212" y="428356"/>
                  <a:pt x="1672218" y="434190"/>
                  <a:pt x="1672218" y="440753"/>
                </a:cubicBezTo>
                <a:cubicBezTo>
                  <a:pt x="1672218" y="448046"/>
                  <a:pt x="1665212" y="454610"/>
                  <a:pt x="1657426" y="454610"/>
                </a:cubicBezTo>
                <a:cubicBezTo>
                  <a:pt x="1648870" y="454610"/>
                  <a:pt x="1642647" y="448046"/>
                  <a:pt x="1642647" y="440753"/>
                </a:cubicBezTo>
                <a:cubicBezTo>
                  <a:pt x="1642647" y="434190"/>
                  <a:pt x="1648870" y="428356"/>
                  <a:pt x="1657426" y="428356"/>
                </a:cubicBezTo>
                <a:close/>
                <a:moveTo>
                  <a:pt x="1582294" y="428356"/>
                </a:moveTo>
                <a:cubicBezTo>
                  <a:pt x="1589590" y="428356"/>
                  <a:pt x="1594697" y="434190"/>
                  <a:pt x="1594697" y="440753"/>
                </a:cubicBezTo>
                <a:cubicBezTo>
                  <a:pt x="1594697" y="448046"/>
                  <a:pt x="1589590" y="454610"/>
                  <a:pt x="1582294" y="454610"/>
                </a:cubicBezTo>
                <a:cubicBezTo>
                  <a:pt x="1574274" y="454610"/>
                  <a:pt x="1568438" y="448046"/>
                  <a:pt x="1568438" y="440753"/>
                </a:cubicBezTo>
                <a:cubicBezTo>
                  <a:pt x="1568438" y="434190"/>
                  <a:pt x="1574274" y="428356"/>
                  <a:pt x="1582294" y="428356"/>
                </a:cubicBezTo>
                <a:close/>
                <a:moveTo>
                  <a:pt x="1512195" y="428356"/>
                </a:moveTo>
                <a:cubicBezTo>
                  <a:pt x="1518027" y="428356"/>
                  <a:pt x="1523862" y="434190"/>
                  <a:pt x="1523862" y="440753"/>
                </a:cubicBezTo>
                <a:cubicBezTo>
                  <a:pt x="1523862" y="448046"/>
                  <a:pt x="1518027" y="454610"/>
                  <a:pt x="1512195" y="454610"/>
                </a:cubicBezTo>
                <a:cubicBezTo>
                  <a:pt x="1504171" y="454610"/>
                  <a:pt x="1497610" y="448046"/>
                  <a:pt x="1497610" y="440753"/>
                </a:cubicBezTo>
                <a:cubicBezTo>
                  <a:pt x="1497610" y="434190"/>
                  <a:pt x="1504171" y="428356"/>
                  <a:pt x="1512195" y="428356"/>
                </a:cubicBezTo>
                <a:close/>
                <a:moveTo>
                  <a:pt x="1439171" y="428356"/>
                </a:moveTo>
                <a:cubicBezTo>
                  <a:pt x="1447188" y="428356"/>
                  <a:pt x="1453023" y="434190"/>
                  <a:pt x="1453023" y="440753"/>
                </a:cubicBezTo>
                <a:cubicBezTo>
                  <a:pt x="1453023" y="448046"/>
                  <a:pt x="1447188" y="454610"/>
                  <a:pt x="1439171" y="454610"/>
                </a:cubicBezTo>
                <a:cubicBezTo>
                  <a:pt x="1433336" y="454610"/>
                  <a:pt x="1426771" y="448046"/>
                  <a:pt x="1426771" y="440753"/>
                </a:cubicBezTo>
                <a:cubicBezTo>
                  <a:pt x="1426771" y="434190"/>
                  <a:pt x="1433336" y="428356"/>
                  <a:pt x="1439171" y="428356"/>
                </a:cubicBezTo>
                <a:close/>
                <a:moveTo>
                  <a:pt x="1368344" y="428356"/>
                </a:moveTo>
                <a:cubicBezTo>
                  <a:pt x="1376365" y="428356"/>
                  <a:pt x="1382196" y="434190"/>
                  <a:pt x="1382196" y="440753"/>
                </a:cubicBezTo>
                <a:cubicBezTo>
                  <a:pt x="1382196" y="448046"/>
                  <a:pt x="1376365" y="454610"/>
                  <a:pt x="1368344" y="454610"/>
                </a:cubicBezTo>
                <a:cubicBezTo>
                  <a:pt x="1362508" y="454610"/>
                  <a:pt x="1355948" y="448046"/>
                  <a:pt x="1355948" y="440753"/>
                </a:cubicBezTo>
                <a:cubicBezTo>
                  <a:pt x="1355948" y="434190"/>
                  <a:pt x="1362508" y="428356"/>
                  <a:pt x="1368344" y="428356"/>
                </a:cubicBezTo>
                <a:close/>
                <a:moveTo>
                  <a:pt x="1297515" y="428356"/>
                </a:moveTo>
                <a:cubicBezTo>
                  <a:pt x="1305538" y="428356"/>
                  <a:pt x="1311372" y="434190"/>
                  <a:pt x="1311372" y="440753"/>
                </a:cubicBezTo>
                <a:cubicBezTo>
                  <a:pt x="1311372" y="448046"/>
                  <a:pt x="1305538" y="454610"/>
                  <a:pt x="1297515" y="454610"/>
                </a:cubicBezTo>
                <a:cubicBezTo>
                  <a:pt x="1289495" y="454610"/>
                  <a:pt x="1285118" y="448046"/>
                  <a:pt x="1285118" y="440753"/>
                </a:cubicBezTo>
                <a:cubicBezTo>
                  <a:pt x="1285118" y="434190"/>
                  <a:pt x="1289495" y="428356"/>
                  <a:pt x="1297515" y="428356"/>
                </a:cubicBezTo>
                <a:close/>
                <a:moveTo>
                  <a:pt x="1225703" y="428356"/>
                </a:moveTo>
                <a:cubicBezTo>
                  <a:pt x="1233487" y="428356"/>
                  <a:pt x="1240491" y="434190"/>
                  <a:pt x="1240491" y="440753"/>
                </a:cubicBezTo>
                <a:cubicBezTo>
                  <a:pt x="1240491" y="448046"/>
                  <a:pt x="1233487" y="454610"/>
                  <a:pt x="1225703" y="454610"/>
                </a:cubicBezTo>
                <a:cubicBezTo>
                  <a:pt x="1217156" y="454610"/>
                  <a:pt x="1210925" y="448046"/>
                  <a:pt x="1210925" y="440753"/>
                </a:cubicBezTo>
                <a:cubicBezTo>
                  <a:pt x="1210925" y="434190"/>
                  <a:pt x="1217156" y="428356"/>
                  <a:pt x="1225703" y="428356"/>
                </a:cubicBezTo>
                <a:close/>
                <a:moveTo>
                  <a:pt x="1154886" y="428356"/>
                </a:moveTo>
                <a:cubicBezTo>
                  <a:pt x="1162673" y="428356"/>
                  <a:pt x="1169676" y="434190"/>
                  <a:pt x="1169676" y="440753"/>
                </a:cubicBezTo>
                <a:cubicBezTo>
                  <a:pt x="1169676" y="448046"/>
                  <a:pt x="1162673" y="454610"/>
                  <a:pt x="1154886" y="454610"/>
                </a:cubicBezTo>
                <a:cubicBezTo>
                  <a:pt x="1146323" y="454610"/>
                  <a:pt x="1140096" y="448046"/>
                  <a:pt x="1140096" y="440753"/>
                </a:cubicBezTo>
                <a:cubicBezTo>
                  <a:pt x="1140096" y="434190"/>
                  <a:pt x="1146323" y="428356"/>
                  <a:pt x="1154886" y="428356"/>
                </a:cubicBezTo>
                <a:close/>
                <a:moveTo>
                  <a:pt x="1084056" y="428356"/>
                </a:moveTo>
                <a:cubicBezTo>
                  <a:pt x="1091840" y="428356"/>
                  <a:pt x="1098844" y="434190"/>
                  <a:pt x="1098844" y="440753"/>
                </a:cubicBezTo>
                <a:cubicBezTo>
                  <a:pt x="1098844" y="448046"/>
                  <a:pt x="1091840" y="454610"/>
                  <a:pt x="1084056" y="454610"/>
                </a:cubicBezTo>
                <a:cubicBezTo>
                  <a:pt x="1075492" y="454610"/>
                  <a:pt x="1069267" y="448046"/>
                  <a:pt x="1069267" y="440753"/>
                </a:cubicBezTo>
                <a:cubicBezTo>
                  <a:pt x="1069267" y="434190"/>
                  <a:pt x="1075492" y="428356"/>
                  <a:pt x="1084056" y="428356"/>
                </a:cubicBezTo>
                <a:close/>
                <a:moveTo>
                  <a:pt x="1013015" y="428356"/>
                </a:moveTo>
                <a:cubicBezTo>
                  <a:pt x="1020312" y="428356"/>
                  <a:pt x="1024685" y="434190"/>
                  <a:pt x="1024685" y="440753"/>
                </a:cubicBezTo>
                <a:cubicBezTo>
                  <a:pt x="1024685" y="448046"/>
                  <a:pt x="1020312" y="454610"/>
                  <a:pt x="1013015" y="454610"/>
                </a:cubicBezTo>
                <a:cubicBezTo>
                  <a:pt x="1004998" y="454610"/>
                  <a:pt x="998434" y="448046"/>
                  <a:pt x="998434" y="440753"/>
                </a:cubicBezTo>
                <a:cubicBezTo>
                  <a:pt x="998434" y="434190"/>
                  <a:pt x="1004998" y="428356"/>
                  <a:pt x="1013015" y="428356"/>
                </a:cubicBezTo>
                <a:close/>
                <a:moveTo>
                  <a:pt x="941465" y="428356"/>
                </a:moveTo>
                <a:cubicBezTo>
                  <a:pt x="948030" y="428356"/>
                  <a:pt x="953864" y="434190"/>
                  <a:pt x="953864" y="440753"/>
                </a:cubicBezTo>
                <a:cubicBezTo>
                  <a:pt x="953864" y="448046"/>
                  <a:pt x="948030" y="454610"/>
                  <a:pt x="941465" y="454610"/>
                </a:cubicBezTo>
                <a:cubicBezTo>
                  <a:pt x="934168" y="454610"/>
                  <a:pt x="927611" y="448046"/>
                  <a:pt x="927611" y="440753"/>
                </a:cubicBezTo>
                <a:cubicBezTo>
                  <a:pt x="927611" y="434190"/>
                  <a:pt x="934168" y="428356"/>
                  <a:pt x="941465" y="428356"/>
                </a:cubicBezTo>
                <a:close/>
                <a:moveTo>
                  <a:pt x="870633" y="428356"/>
                </a:moveTo>
                <a:cubicBezTo>
                  <a:pt x="877194" y="428356"/>
                  <a:pt x="883030" y="434190"/>
                  <a:pt x="883030" y="440753"/>
                </a:cubicBezTo>
                <a:cubicBezTo>
                  <a:pt x="883030" y="448046"/>
                  <a:pt x="877194" y="454610"/>
                  <a:pt x="870633" y="454610"/>
                </a:cubicBezTo>
                <a:cubicBezTo>
                  <a:pt x="863341" y="454610"/>
                  <a:pt x="856774" y="448046"/>
                  <a:pt x="856774" y="440753"/>
                </a:cubicBezTo>
                <a:cubicBezTo>
                  <a:pt x="856774" y="434190"/>
                  <a:pt x="863341" y="428356"/>
                  <a:pt x="870633" y="428356"/>
                </a:cubicBezTo>
                <a:close/>
                <a:moveTo>
                  <a:pt x="798344" y="428356"/>
                </a:moveTo>
                <a:cubicBezTo>
                  <a:pt x="806370" y="428356"/>
                  <a:pt x="812196" y="434190"/>
                  <a:pt x="812196" y="440753"/>
                </a:cubicBezTo>
                <a:cubicBezTo>
                  <a:pt x="812196" y="448046"/>
                  <a:pt x="806370" y="454610"/>
                  <a:pt x="798344" y="454610"/>
                </a:cubicBezTo>
                <a:cubicBezTo>
                  <a:pt x="792510" y="454610"/>
                  <a:pt x="785947" y="448046"/>
                  <a:pt x="785947" y="440753"/>
                </a:cubicBezTo>
                <a:cubicBezTo>
                  <a:pt x="785947" y="434190"/>
                  <a:pt x="792510" y="428356"/>
                  <a:pt x="798344" y="428356"/>
                </a:cubicBezTo>
                <a:close/>
                <a:moveTo>
                  <a:pt x="724138" y="428356"/>
                </a:moveTo>
                <a:cubicBezTo>
                  <a:pt x="731434" y="428356"/>
                  <a:pt x="738002" y="434190"/>
                  <a:pt x="738002" y="442212"/>
                </a:cubicBezTo>
                <a:cubicBezTo>
                  <a:pt x="738002" y="448046"/>
                  <a:pt x="731434" y="454610"/>
                  <a:pt x="724138" y="454610"/>
                </a:cubicBezTo>
                <a:cubicBezTo>
                  <a:pt x="717578" y="454610"/>
                  <a:pt x="711747" y="448046"/>
                  <a:pt x="711747" y="442212"/>
                </a:cubicBezTo>
                <a:cubicBezTo>
                  <a:pt x="711747" y="434190"/>
                  <a:pt x="717578" y="428356"/>
                  <a:pt x="724138" y="428356"/>
                </a:cubicBezTo>
                <a:close/>
                <a:moveTo>
                  <a:pt x="653312" y="428356"/>
                </a:moveTo>
                <a:cubicBezTo>
                  <a:pt x="660604" y="428356"/>
                  <a:pt x="667165" y="434190"/>
                  <a:pt x="667165" y="442212"/>
                </a:cubicBezTo>
                <a:cubicBezTo>
                  <a:pt x="667165" y="448046"/>
                  <a:pt x="660604" y="454610"/>
                  <a:pt x="653312" y="454610"/>
                </a:cubicBezTo>
                <a:cubicBezTo>
                  <a:pt x="645288" y="454610"/>
                  <a:pt x="640912" y="448046"/>
                  <a:pt x="640912" y="442212"/>
                </a:cubicBezTo>
                <a:cubicBezTo>
                  <a:pt x="640912" y="434190"/>
                  <a:pt x="645288" y="428356"/>
                  <a:pt x="653312" y="428356"/>
                </a:cubicBezTo>
                <a:close/>
                <a:moveTo>
                  <a:pt x="3796752" y="424982"/>
                </a:moveTo>
                <a:cubicBezTo>
                  <a:pt x="3804774" y="424982"/>
                  <a:pt x="3810608" y="431209"/>
                  <a:pt x="3810608" y="439771"/>
                </a:cubicBezTo>
                <a:cubicBezTo>
                  <a:pt x="3810608" y="447555"/>
                  <a:pt x="3804774" y="454560"/>
                  <a:pt x="3796752" y="454560"/>
                </a:cubicBezTo>
                <a:cubicBezTo>
                  <a:pt x="3790918" y="454560"/>
                  <a:pt x="3784355" y="447555"/>
                  <a:pt x="3784355" y="439771"/>
                </a:cubicBezTo>
                <a:cubicBezTo>
                  <a:pt x="3784355" y="431209"/>
                  <a:pt x="3790918" y="424982"/>
                  <a:pt x="3796752" y="424982"/>
                </a:cubicBezTo>
                <a:close/>
                <a:moveTo>
                  <a:pt x="3725922" y="424982"/>
                </a:moveTo>
                <a:cubicBezTo>
                  <a:pt x="3733944" y="424982"/>
                  <a:pt x="3739778" y="431209"/>
                  <a:pt x="3739778" y="439771"/>
                </a:cubicBezTo>
                <a:cubicBezTo>
                  <a:pt x="3739778" y="447555"/>
                  <a:pt x="3733944" y="454560"/>
                  <a:pt x="3725922" y="454560"/>
                </a:cubicBezTo>
                <a:cubicBezTo>
                  <a:pt x="3719359" y="454560"/>
                  <a:pt x="3713525" y="447555"/>
                  <a:pt x="3713525" y="439771"/>
                </a:cubicBezTo>
                <a:cubicBezTo>
                  <a:pt x="3713525" y="431209"/>
                  <a:pt x="3717900" y="424982"/>
                  <a:pt x="3725922" y="424982"/>
                </a:cubicBezTo>
                <a:close/>
                <a:moveTo>
                  <a:pt x="3655091" y="424982"/>
                </a:moveTo>
                <a:cubicBezTo>
                  <a:pt x="3662384" y="424982"/>
                  <a:pt x="3668947" y="431209"/>
                  <a:pt x="3668947" y="439771"/>
                </a:cubicBezTo>
                <a:cubicBezTo>
                  <a:pt x="3668947" y="447555"/>
                  <a:pt x="3662384" y="454560"/>
                  <a:pt x="3655091" y="454560"/>
                </a:cubicBezTo>
                <a:cubicBezTo>
                  <a:pt x="3647069" y="454560"/>
                  <a:pt x="3642694" y="447555"/>
                  <a:pt x="3642694" y="439771"/>
                </a:cubicBezTo>
                <a:cubicBezTo>
                  <a:pt x="3642694" y="431209"/>
                  <a:pt x="3647069" y="424982"/>
                  <a:pt x="3655091" y="424982"/>
                </a:cubicBezTo>
                <a:close/>
                <a:moveTo>
                  <a:pt x="3583280" y="424982"/>
                </a:moveTo>
                <a:cubicBezTo>
                  <a:pt x="3591064" y="424982"/>
                  <a:pt x="3598069" y="431209"/>
                  <a:pt x="3598069" y="439771"/>
                </a:cubicBezTo>
                <a:cubicBezTo>
                  <a:pt x="3598069" y="447555"/>
                  <a:pt x="3591064" y="454560"/>
                  <a:pt x="3583280" y="454560"/>
                </a:cubicBezTo>
                <a:cubicBezTo>
                  <a:pt x="3574718" y="454560"/>
                  <a:pt x="3568491" y="447555"/>
                  <a:pt x="3568491" y="439771"/>
                </a:cubicBezTo>
                <a:cubicBezTo>
                  <a:pt x="3568491" y="431209"/>
                  <a:pt x="3574718" y="424982"/>
                  <a:pt x="3583280" y="424982"/>
                </a:cubicBezTo>
                <a:close/>
                <a:moveTo>
                  <a:pt x="3512449" y="424982"/>
                </a:moveTo>
                <a:cubicBezTo>
                  <a:pt x="3520232" y="424982"/>
                  <a:pt x="3527237" y="431209"/>
                  <a:pt x="3527237" y="439771"/>
                </a:cubicBezTo>
                <a:cubicBezTo>
                  <a:pt x="3527237" y="447555"/>
                  <a:pt x="3520232" y="454560"/>
                  <a:pt x="3512449" y="454560"/>
                </a:cubicBezTo>
                <a:cubicBezTo>
                  <a:pt x="3503887" y="454560"/>
                  <a:pt x="3497661" y="447555"/>
                  <a:pt x="3497661" y="439771"/>
                </a:cubicBezTo>
                <a:cubicBezTo>
                  <a:pt x="3497661" y="431209"/>
                  <a:pt x="3503887" y="424982"/>
                  <a:pt x="3512449" y="424982"/>
                </a:cubicBezTo>
                <a:close/>
                <a:moveTo>
                  <a:pt x="3440686" y="424982"/>
                </a:moveTo>
                <a:cubicBezTo>
                  <a:pt x="3448708" y="424982"/>
                  <a:pt x="3453083" y="431209"/>
                  <a:pt x="3453083" y="439771"/>
                </a:cubicBezTo>
                <a:cubicBezTo>
                  <a:pt x="3453083" y="447555"/>
                  <a:pt x="3448708" y="454560"/>
                  <a:pt x="3440686" y="454560"/>
                </a:cubicBezTo>
                <a:cubicBezTo>
                  <a:pt x="3433393" y="454560"/>
                  <a:pt x="3426830" y="447555"/>
                  <a:pt x="3426830" y="439771"/>
                </a:cubicBezTo>
                <a:cubicBezTo>
                  <a:pt x="3426830" y="431209"/>
                  <a:pt x="3433393" y="424982"/>
                  <a:pt x="3440686" y="424982"/>
                </a:cubicBezTo>
                <a:close/>
                <a:moveTo>
                  <a:pt x="3369857" y="424982"/>
                </a:moveTo>
                <a:cubicBezTo>
                  <a:pt x="3376420" y="424982"/>
                  <a:pt x="3382254" y="431209"/>
                  <a:pt x="3382254" y="439771"/>
                </a:cubicBezTo>
                <a:cubicBezTo>
                  <a:pt x="3382254" y="447555"/>
                  <a:pt x="3376420" y="454560"/>
                  <a:pt x="3369857" y="454560"/>
                </a:cubicBezTo>
                <a:cubicBezTo>
                  <a:pt x="3362564" y="454560"/>
                  <a:pt x="3356001" y="447555"/>
                  <a:pt x="3356001" y="439771"/>
                </a:cubicBezTo>
                <a:cubicBezTo>
                  <a:pt x="3356001" y="431209"/>
                  <a:pt x="3362564" y="424982"/>
                  <a:pt x="3369857" y="424982"/>
                </a:cubicBezTo>
                <a:close/>
                <a:moveTo>
                  <a:pt x="3299097" y="424982"/>
                </a:moveTo>
                <a:cubicBezTo>
                  <a:pt x="3305656" y="424982"/>
                  <a:pt x="3311491" y="431209"/>
                  <a:pt x="3311491" y="439771"/>
                </a:cubicBezTo>
                <a:cubicBezTo>
                  <a:pt x="3311491" y="447555"/>
                  <a:pt x="3305656" y="454560"/>
                  <a:pt x="3299097" y="454560"/>
                </a:cubicBezTo>
                <a:cubicBezTo>
                  <a:pt x="3291802" y="454560"/>
                  <a:pt x="3285240" y="447555"/>
                  <a:pt x="3285240" y="439771"/>
                </a:cubicBezTo>
                <a:cubicBezTo>
                  <a:pt x="3285240" y="431209"/>
                  <a:pt x="3291802" y="424982"/>
                  <a:pt x="3299097" y="424982"/>
                </a:cubicBezTo>
                <a:close/>
                <a:moveTo>
                  <a:pt x="3226805" y="424982"/>
                </a:moveTo>
                <a:cubicBezTo>
                  <a:pt x="3234825" y="424982"/>
                  <a:pt x="3240664" y="431209"/>
                  <a:pt x="3240664" y="439771"/>
                </a:cubicBezTo>
                <a:cubicBezTo>
                  <a:pt x="3240664" y="447555"/>
                  <a:pt x="3234825" y="454560"/>
                  <a:pt x="3226805" y="454560"/>
                </a:cubicBezTo>
                <a:cubicBezTo>
                  <a:pt x="3220242" y="454560"/>
                  <a:pt x="3214406" y="447555"/>
                  <a:pt x="3214406" y="439771"/>
                </a:cubicBezTo>
                <a:cubicBezTo>
                  <a:pt x="3214406" y="431209"/>
                  <a:pt x="3220242" y="424982"/>
                  <a:pt x="3226805" y="424982"/>
                </a:cubicBezTo>
                <a:close/>
                <a:moveTo>
                  <a:pt x="3152602" y="424982"/>
                </a:moveTo>
                <a:cubicBezTo>
                  <a:pt x="3159895" y="424982"/>
                  <a:pt x="3166460" y="431209"/>
                  <a:pt x="3166460" y="439771"/>
                </a:cubicBezTo>
                <a:cubicBezTo>
                  <a:pt x="3166460" y="447555"/>
                  <a:pt x="3159895" y="454560"/>
                  <a:pt x="3152602" y="454560"/>
                </a:cubicBezTo>
                <a:cubicBezTo>
                  <a:pt x="3146038" y="454560"/>
                  <a:pt x="3140203" y="447555"/>
                  <a:pt x="3140203" y="439771"/>
                </a:cubicBezTo>
                <a:cubicBezTo>
                  <a:pt x="3140203" y="431209"/>
                  <a:pt x="3146038" y="424982"/>
                  <a:pt x="3152602" y="424982"/>
                </a:cubicBezTo>
                <a:close/>
                <a:moveTo>
                  <a:pt x="3081772" y="424982"/>
                </a:moveTo>
                <a:cubicBezTo>
                  <a:pt x="3089064" y="424982"/>
                  <a:pt x="3095624" y="431209"/>
                  <a:pt x="3095624" y="439771"/>
                </a:cubicBezTo>
                <a:cubicBezTo>
                  <a:pt x="3095624" y="447555"/>
                  <a:pt x="3089064" y="454560"/>
                  <a:pt x="3081772" y="454560"/>
                </a:cubicBezTo>
                <a:cubicBezTo>
                  <a:pt x="3073748" y="454560"/>
                  <a:pt x="3069372" y="447555"/>
                  <a:pt x="3069372" y="439771"/>
                </a:cubicBezTo>
                <a:cubicBezTo>
                  <a:pt x="3069372" y="431209"/>
                  <a:pt x="3073748" y="424982"/>
                  <a:pt x="3081772" y="424982"/>
                </a:cubicBezTo>
                <a:close/>
                <a:moveTo>
                  <a:pt x="3013715" y="424982"/>
                </a:moveTo>
                <a:cubicBezTo>
                  <a:pt x="3021305" y="424982"/>
                  <a:pt x="3028135" y="431209"/>
                  <a:pt x="3028135" y="439771"/>
                </a:cubicBezTo>
                <a:cubicBezTo>
                  <a:pt x="3028135" y="447555"/>
                  <a:pt x="3021305" y="454560"/>
                  <a:pt x="3013715" y="454560"/>
                </a:cubicBezTo>
                <a:cubicBezTo>
                  <a:pt x="3005368" y="454560"/>
                  <a:pt x="2998539" y="447555"/>
                  <a:pt x="2998539" y="439771"/>
                </a:cubicBezTo>
                <a:cubicBezTo>
                  <a:pt x="2998539" y="431209"/>
                  <a:pt x="3005368" y="424982"/>
                  <a:pt x="3013715" y="424982"/>
                </a:cubicBezTo>
                <a:close/>
                <a:moveTo>
                  <a:pt x="2942491" y="424982"/>
                </a:moveTo>
                <a:cubicBezTo>
                  <a:pt x="2951052" y="424982"/>
                  <a:pt x="2957286" y="431209"/>
                  <a:pt x="2957286" y="439771"/>
                </a:cubicBezTo>
                <a:cubicBezTo>
                  <a:pt x="2957286" y="447555"/>
                  <a:pt x="2951052" y="454560"/>
                  <a:pt x="2942491" y="454560"/>
                </a:cubicBezTo>
                <a:cubicBezTo>
                  <a:pt x="2934710" y="454560"/>
                  <a:pt x="2927708" y="447555"/>
                  <a:pt x="2927708" y="439771"/>
                </a:cubicBezTo>
                <a:cubicBezTo>
                  <a:pt x="2927708" y="431209"/>
                  <a:pt x="2934710" y="424982"/>
                  <a:pt x="2942491" y="424982"/>
                </a:cubicBezTo>
                <a:close/>
                <a:moveTo>
                  <a:pt x="2868291" y="424982"/>
                </a:moveTo>
                <a:cubicBezTo>
                  <a:pt x="2876858" y="424982"/>
                  <a:pt x="2883085" y="431209"/>
                  <a:pt x="2883085" y="439771"/>
                </a:cubicBezTo>
                <a:cubicBezTo>
                  <a:pt x="2883085" y="447555"/>
                  <a:pt x="2876858" y="454560"/>
                  <a:pt x="2868291" y="454560"/>
                </a:cubicBezTo>
                <a:cubicBezTo>
                  <a:pt x="2860509" y="454560"/>
                  <a:pt x="2853504" y="447555"/>
                  <a:pt x="2853504" y="439771"/>
                </a:cubicBezTo>
                <a:cubicBezTo>
                  <a:pt x="2853504" y="431209"/>
                  <a:pt x="2860509" y="424982"/>
                  <a:pt x="2868291" y="424982"/>
                </a:cubicBezTo>
                <a:close/>
                <a:moveTo>
                  <a:pt x="2796533" y="424982"/>
                </a:moveTo>
                <a:cubicBezTo>
                  <a:pt x="2804555" y="424982"/>
                  <a:pt x="2808932" y="431209"/>
                  <a:pt x="2808932" y="439771"/>
                </a:cubicBezTo>
                <a:cubicBezTo>
                  <a:pt x="2808932" y="447555"/>
                  <a:pt x="2804555" y="454560"/>
                  <a:pt x="2796533" y="454560"/>
                </a:cubicBezTo>
                <a:cubicBezTo>
                  <a:pt x="2789240" y="454560"/>
                  <a:pt x="2782678" y="447555"/>
                  <a:pt x="2782678" y="439771"/>
                </a:cubicBezTo>
                <a:cubicBezTo>
                  <a:pt x="2782678" y="431209"/>
                  <a:pt x="2789240" y="424982"/>
                  <a:pt x="2796533" y="424982"/>
                </a:cubicBezTo>
                <a:close/>
                <a:moveTo>
                  <a:pt x="2725695" y="424982"/>
                </a:moveTo>
                <a:cubicBezTo>
                  <a:pt x="2731532" y="424982"/>
                  <a:pt x="2738097" y="431209"/>
                  <a:pt x="2738097" y="439771"/>
                </a:cubicBezTo>
                <a:cubicBezTo>
                  <a:pt x="2738097" y="447555"/>
                  <a:pt x="2731532" y="454560"/>
                  <a:pt x="2725695" y="454560"/>
                </a:cubicBezTo>
                <a:cubicBezTo>
                  <a:pt x="2717681" y="454560"/>
                  <a:pt x="2711846" y="447555"/>
                  <a:pt x="2711846" y="439771"/>
                </a:cubicBezTo>
                <a:cubicBezTo>
                  <a:pt x="2711846" y="431209"/>
                  <a:pt x="2717681" y="424982"/>
                  <a:pt x="2725695" y="424982"/>
                </a:cubicBezTo>
                <a:close/>
                <a:moveTo>
                  <a:pt x="2654870" y="424982"/>
                </a:moveTo>
                <a:cubicBezTo>
                  <a:pt x="2660705" y="424982"/>
                  <a:pt x="2667270" y="431209"/>
                  <a:pt x="2667270" y="439771"/>
                </a:cubicBezTo>
                <a:cubicBezTo>
                  <a:pt x="2667270" y="447555"/>
                  <a:pt x="2660705" y="454560"/>
                  <a:pt x="2654870" y="454560"/>
                </a:cubicBezTo>
                <a:cubicBezTo>
                  <a:pt x="2646850" y="454560"/>
                  <a:pt x="2641018" y="447555"/>
                  <a:pt x="2641018" y="439771"/>
                </a:cubicBezTo>
                <a:cubicBezTo>
                  <a:pt x="2641018" y="431209"/>
                  <a:pt x="2646850" y="424982"/>
                  <a:pt x="2654870" y="424982"/>
                </a:cubicBezTo>
                <a:close/>
                <a:moveTo>
                  <a:pt x="2582580" y="424982"/>
                </a:moveTo>
                <a:cubicBezTo>
                  <a:pt x="2589875" y="424982"/>
                  <a:pt x="2596437" y="431209"/>
                  <a:pt x="2596437" y="439771"/>
                </a:cubicBezTo>
                <a:cubicBezTo>
                  <a:pt x="2596437" y="447555"/>
                  <a:pt x="2589875" y="454560"/>
                  <a:pt x="2582580" y="454560"/>
                </a:cubicBezTo>
                <a:cubicBezTo>
                  <a:pt x="2576019" y="454560"/>
                  <a:pt x="2570184" y="447555"/>
                  <a:pt x="2570184" y="439771"/>
                </a:cubicBezTo>
                <a:cubicBezTo>
                  <a:pt x="2570184" y="431209"/>
                  <a:pt x="2576019" y="424982"/>
                  <a:pt x="2582580" y="424982"/>
                </a:cubicBezTo>
                <a:close/>
                <a:moveTo>
                  <a:pt x="2511026" y="424982"/>
                </a:moveTo>
                <a:cubicBezTo>
                  <a:pt x="2519047" y="424982"/>
                  <a:pt x="2525610" y="431209"/>
                  <a:pt x="2525610" y="439771"/>
                </a:cubicBezTo>
                <a:cubicBezTo>
                  <a:pt x="2525610" y="447555"/>
                  <a:pt x="2519047" y="454560"/>
                  <a:pt x="2511026" y="454560"/>
                </a:cubicBezTo>
                <a:cubicBezTo>
                  <a:pt x="2503735" y="454560"/>
                  <a:pt x="2499361" y="447555"/>
                  <a:pt x="2499361" y="439771"/>
                </a:cubicBezTo>
                <a:cubicBezTo>
                  <a:pt x="2499361" y="431209"/>
                  <a:pt x="2503735" y="424982"/>
                  <a:pt x="2511026" y="424982"/>
                </a:cubicBezTo>
                <a:close/>
                <a:moveTo>
                  <a:pt x="1799085" y="357525"/>
                </a:moveTo>
                <a:cubicBezTo>
                  <a:pt x="1807647" y="357525"/>
                  <a:pt x="1813873" y="361900"/>
                  <a:pt x="1813873" y="369922"/>
                </a:cubicBezTo>
                <a:cubicBezTo>
                  <a:pt x="1813873" y="377215"/>
                  <a:pt x="1807647" y="383779"/>
                  <a:pt x="1799085" y="383779"/>
                </a:cubicBezTo>
                <a:cubicBezTo>
                  <a:pt x="1790525" y="383779"/>
                  <a:pt x="1784300" y="377215"/>
                  <a:pt x="1784300" y="369922"/>
                </a:cubicBezTo>
                <a:cubicBezTo>
                  <a:pt x="1784300" y="361900"/>
                  <a:pt x="1790525" y="357525"/>
                  <a:pt x="1799085" y="357525"/>
                </a:cubicBezTo>
                <a:close/>
                <a:moveTo>
                  <a:pt x="1728262" y="357525"/>
                </a:moveTo>
                <a:cubicBezTo>
                  <a:pt x="1736825" y="357525"/>
                  <a:pt x="1743049" y="361900"/>
                  <a:pt x="1743049" y="369922"/>
                </a:cubicBezTo>
                <a:cubicBezTo>
                  <a:pt x="1743049" y="377215"/>
                  <a:pt x="1736825" y="383779"/>
                  <a:pt x="1728262" y="383779"/>
                </a:cubicBezTo>
                <a:cubicBezTo>
                  <a:pt x="1719697" y="383779"/>
                  <a:pt x="1713470" y="377215"/>
                  <a:pt x="1713470" y="369922"/>
                </a:cubicBezTo>
                <a:cubicBezTo>
                  <a:pt x="1713470" y="361900"/>
                  <a:pt x="1719697" y="357525"/>
                  <a:pt x="1728262" y="357525"/>
                </a:cubicBezTo>
                <a:close/>
                <a:moveTo>
                  <a:pt x="1657429" y="357525"/>
                </a:moveTo>
                <a:cubicBezTo>
                  <a:pt x="1665215" y="357525"/>
                  <a:pt x="1672220" y="361900"/>
                  <a:pt x="1672220" y="369922"/>
                </a:cubicBezTo>
                <a:cubicBezTo>
                  <a:pt x="1672220" y="377215"/>
                  <a:pt x="1665215" y="383779"/>
                  <a:pt x="1657429" y="383779"/>
                </a:cubicBezTo>
                <a:cubicBezTo>
                  <a:pt x="1648870" y="383779"/>
                  <a:pt x="1642650" y="377215"/>
                  <a:pt x="1642650" y="369922"/>
                </a:cubicBezTo>
                <a:cubicBezTo>
                  <a:pt x="1642650" y="361900"/>
                  <a:pt x="1648870" y="357525"/>
                  <a:pt x="1657429" y="357525"/>
                </a:cubicBezTo>
                <a:close/>
                <a:moveTo>
                  <a:pt x="1582296" y="357525"/>
                </a:moveTo>
                <a:cubicBezTo>
                  <a:pt x="1589593" y="357525"/>
                  <a:pt x="1594704" y="361900"/>
                  <a:pt x="1594704" y="369922"/>
                </a:cubicBezTo>
                <a:cubicBezTo>
                  <a:pt x="1594704" y="377215"/>
                  <a:pt x="1589593" y="383779"/>
                  <a:pt x="1582296" y="383779"/>
                </a:cubicBezTo>
                <a:cubicBezTo>
                  <a:pt x="1574274" y="383779"/>
                  <a:pt x="1568441" y="377215"/>
                  <a:pt x="1568441" y="369922"/>
                </a:cubicBezTo>
                <a:cubicBezTo>
                  <a:pt x="1568441" y="361900"/>
                  <a:pt x="1574274" y="357525"/>
                  <a:pt x="1582296" y="357525"/>
                </a:cubicBezTo>
                <a:close/>
                <a:moveTo>
                  <a:pt x="1512195" y="357525"/>
                </a:moveTo>
                <a:cubicBezTo>
                  <a:pt x="1518030" y="357525"/>
                  <a:pt x="1523863" y="361900"/>
                  <a:pt x="1523863" y="369922"/>
                </a:cubicBezTo>
                <a:cubicBezTo>
                  <a:pt x="1523863" y="377215"/>
                  <a:pt x="1518030" y="383779"/>
                  <a:pt x="1512195" y="383779"/>
                </a:cubicBezTo>
                <a:cubicBezTo>
                  <a:pt x="1504171" y="383779"/>
                  <a:pt x="1497612" y="377215"/>
                  <a:pt x="1497612" y="369922"/>
                </a:cubicBezTo>
                <a:cubicBezTo>
                  <a:pt x="1497612" y="361900"/>
                  <a:pt x="1504171" y="357525"/>
                  <a:pt x="1512195" y="357525"/>
                </a:cubicBezTo>
                <a:close/>
                <a:moveTo>
                  <a:pt x="1439171" y="357525"/>
                </a:moveTo>
                <a:cubicBezTo>
                  <a:pt x="1447188" y="357525"/>
                  <a:pt x="1453023" y="361900"/>
                  <a:pt x="1453023" y="369922"/>
                </a:cubicBezTo>
                <a:cubicBezTo>
                  <a:pt x="1453023" y="377215"/>
                  <a:pt x="1447188" y="383779"/>
                  <a:pt x="1439171" y="383779"/>
                </a:cubicBezTo>
                <a:cubicBezTo>
                  <a:pt x="1433336" y="383779"/>
                  <a:pt x="1426774" y="377215"/>
                  <a:pt x="1426774" y="369922"/>
                </a:cubicBezTo>
                <a:cubicBezTo>
                  <a:pt x="1426774" y="361900"/>
                  <a:pt x="1433336" y="357525"/>
                  <a:pt x="1439171" y="357525"/>
                </a:cubicBezTo>
                <a:close/>
                <a:moveTo>
                  <a:pt x="1368347" y="357525"/>
                </a:moveTo>
                <a:cubicBezTo>
                  <a:pt x="1376368" y="357525"/>
                  <a:pt x="1382199" y="361900"/>
                  <a:pt x="1382199" y="369922"/>
                </a:cubicBezTo>
                <a:cubicBezTo>
                  <a:pt x="1382199" y="377215"/>
                  <a:pt x="1376368" y="383779"/>
                  <a:pt x="1368347" y="383779"/>
                </a:cubicBezTo>
                <a:cubicBezTo>
                  <a:pt x="1362508" y="383779"/>
                  <a:pt x="1355949" y="377215"/>
                  <a:pt x="1355949" y="369922"/>
                </a:cubicBezTo>
                <a:cubicBezTo>
                  <a:pt x="1355949" y="361900"/>
                  <a:pt x="1362508" y="357525"/>
                  <a:pt x="1368347" y="357525"/>
                </a:cubicBezTo>
                <a:close/>
                <a:moveTo>
                  <a:pt x="1297518" y="357525"/>
                </a:moveTo>
                <a:cubicBezTo>
                  <a:pt x="1305540" y="357525"/>
                  <a:pt x="1311374" y="361900"/>
                  <a:pt x="1311374" y="369922"/>
                </a:cubicBezTo>
                <a:cubicBezTo>
                  <a:pt x="1311374" y="377215"/>
                  <a:pt x="1305540" y="383779"/>
                  <a:pt x="1297518" y="383779"/>
                </a:cubicBezTo>
                <a:cubicBezTo>
                  <a:pt x="1289495" y="383779"/>
                  <a:pt x="1285121" y="377215"/>
                  <a:pt x="1285121" y="369922"/>
                </a:cubicBezTo>
                <a:cubicBezTo>
                  <a:pt x="1285121" y="361900"/>
                  <a:pt x="1289495" y="357525"/>
                  <a:pt x="1297518" y="357525"/>
                </a:cubicBezTo>
                <a:close/>
                <a:moveTo>
                  <a:pt x="1225703" y="357525"/>
                </a:moveTo>
                <a:cubicBezTo>
                  <a:pt x="1233487" y="357525"/>
                  <a:pt x="1240493" y="363359"/>
                  <a:pt x="1240493" y="369922"/>
                </a:cubicBezTo>
                <a:cubicBezTo>
                  <a:pt x="1240493" y="377215"/>
                  <a:pt x="1233487" y="383779"/>
                  <a:pt x="1225703" y="383779"/>
                </a:cubicBezTo>
                <a:cubicBezTo>
                  <a:pt x="1217156" y="383779"/>
                  <a:pt x="1210926" y="377215"/>
                  <a:pt x="1210926" y="369922"/>
                </a:cubicBezTo>
                <a:cubicBezTo>
                  <a:pt x="1210926" y="363359"/>
                  <a:pt x="1217156" y="357525"/>
                  <a:pt x="1225703" y="357525"/>
                </a:cubicBezTo>
                <a:close/>
                <a:moveTo>
                  <a:pt x="1154890" y="357525"/>
                </a:moveTo>
                <a:cubicBezTo>
                  <a:pt x="1162673" y="357525"/>
                  <a:pt x="1169676" y="363359"/>
                  <a:pt x="1169676" y="369922"/>
                </a:cubicBezTo>
                <a:cubicBezTo>
                  <a:pt x="1169676" y="377215"/>
                  <a:pt x="1162673" y="383779"/>
                  <a:pt x="1154890" y="383779"/>
                </a:cubicBezTo>
                <a:cubicBezTo>
                  <a:pt x="1146325" y="383779"/>
                  <a:pt x="1140096" y="377215"/>
                  <a:pt x="1140096" y="369922"/>
                </a:cubicBezTo>
                <a:cubicBezTo>
                  <a:pt x="1140096" y="363359"/>
                  <a:pt x="1146325" y="357525"/>
                  <a:pt x="1154890" y="357525"/>
                </a:cubicBezTo>
                <a:close/>
                <a:moveTo>
                  <a:pt x="1084059" y="357525"/>
                </a:moveTo>
                <a:cubicBezTo>
                  <a:pt x="1091842" y="357525"/>
                  <a:pt x="1098844" y="363359"/>
                  <a:pt x="1098844" y="369922"/>
                </a:cubicBezTo>
                <a:cubicBezTo>
                  <a:pt x="1098844" y="377215"/>
                  <a:pt x="1091842" y="383779"/>
                  <a:pt x="1084059" y="383779"/>
                </a:cubicBezTo>
                <a:cubicBezTo>
                  <a:pt x="1075492" y="383779"/>
                  <a:pt x="1069268" y="377215"/>
                  <a:pt x="1069268" y="369922"/>
                </a:cubicBezTo>
                <a:cubicBezTo>
                  <a:pt x="1069268" y="363359"/>
                  <a:pt x="1075492" y="357525"/>
                  <a:pt x="1084059" y="357525"/>
                </a:cubicBezTo>
                <a:close/>
                <a:moveTo>
                  <a:pt x="1013015" y="357525"/>
                </a:moveTo>
                <a:cubicBezTo>
                  <a:pt x="1020312" y="357525"/>
                  <a:pt x="1024685" y="363359"/>
                  <a:pt x="1024685" y="369922"/>
                </a:cubicBezTo>
                <a:cubicBezTo>
                  <a:pt x="1024685" y="377215"/>
                  <a:pt x="1020312" y="383779"/>
                  <a:pt x="1013015" y="383779"/>
                </a:cubicBezTo>
                <a:cubicBezTo>
                  <a:pt x="1005003" y="383779"/>
                  <a:pt x="998434" y="377215"/>
                  <a:pt x="998434" y="369922"/>
                </a:cubicBezTo>
                <a:cubicBezTo>
                  <a:pt x="998434" y="363359"/>
                  <a:pt x="1005003" y="357525"/>
                  <a:pt x="1013015" y="357525"/>
                </a:cubicBezTo>
                <a:close/>
                <a:moveTo>
                  <a:pt x="941465" y="357525"/>
                </a:moveTo>
                <a:cubicBezTo>
                  <a:pt x="948030" y="357525"/>
                  <a:pt x="953864" y="363359"/>
                  <a:pt x="953864" y="369922"/>
                </a:cubicBezTo>
                <a:cubicBezTo>
                  <a:pt x="953864" y="377215"/>
                  <a:pt x="948030" y="383779"/>
                  <a:pt x="941465" y="383779"/>
                </a:cubicBezTo>
                <a:cubicBezTo>
                  <a:pt x="934173" y="383779"/>
                  <a:pt x="927611" y="377215"/>
                  <a:pt x="927611" y="369922"/>
                </a:cubicBezTo>
                <a:cubicBezTo>
                  <a:pt x="927611" y="363359"/>
                  <a:pt x="934173" y="357525"/>
                  <a:pt x="941465" y="357525"/>
                </a:cubicBezTo>
                <a:close/>
                <a:moveTo>
                  <a:pt x="870633" y="357525"/>
                </a:moveTo>
                <a:cubicBezTo>
                  <a:pt x="877194" y="357525"/>
                  <a:pt x="883034" y="363359"/>
                  <a:pt x="883034" y="369922"/>
                </a:cubicBezTo>
                <a:cubicBezTo>
                  <a:pt x="883034" y="377215"/>
                  <a:pt x="877194" y="383779"/>
                  <a:pt x="870633" y="383779"/>
                </a:cubicBezTo>
                <a:cubicBezTo>
                  <a:pt x="863344" y="383779"/>
                  <a:pt x="856777" y="377215"/>
                  <a:pt x="856777" y="369922"/>
                </a:cubicBezTo>
                <a:cubicBezTo>
                  <a:pt x="856777" y="363359"/>
                  <a:pt x="863344" y="357525"/>
                  <a:pt x="870633" y="357525"/>
                </a:cubicBezTo>
                <a:close/>
                <a:moveTo>
                  <a:pt x="798346" y="357525"/>
                </a:moveTo>
                <a:cubicBezTo>
                  <a:pt x="806370" y="357525"/>
                  <a:pt x="812203" y="363359"/>
                  <a:pt x="812203" y="369922"/>
                </a:cubicBezTo>
                <a:cubicBezTo>
                  <a:pt x="812203" y="377215"/>
                  <a:pt x="806370" y="383779"/>
                  <a:pt x="798346" y="383779"/>
                </a:cubicBezTo>
                <a:cubicBezTo>
                  <a:pt x="792510" y="383779"/>
                  <a:pt x="785947" y="377215"/>
                  <a:pt x="785947" y="369922"/>
                </a:cubicBezTo>
                <a:cubicBezTo>
                  <a:pt x="785947" y="363359"/>
                  <a:pt x="792510" y="357525"/>
                  <a:pt x="798346" y="357525"/>
                </a:cubicBezTo>
                <a:close/>
                <a:moveTo>
                  <a:pt x="3654110" y="354153"/>
                </a:moveTo>
                <a:cubicBezTo>
                  <a:pt x="3661893" y="354153"/>
                  <a:pt x="3668898" y="360716"/>
                  <a:pt x="3668898" y="368738"/>
                </a:cubicBezTo>
                <a:cubicBezTo>
                  <a:pt x="3668898" y="376031"/>
                  <a:pt x="3661893" y="380407"/>
                  <a:pt x="3654110" y="380407"/>
                </a:cubicBezTo>
                <a:cubicBezTo>
                  <a:pt x="3645548" y="380407"/>
                  <a:pt x="3639322" y="376031"/>
                  <a:pt x="3639322" y="368738"/>
                </a:cubicBezTo>
                <a:cubicBezTo>
                  <a:pt x="3639322" y="360716"/>
                  <a:pt x="3645548" y="354153"/>
                  <a:pt x="3654110" y="354153"/>
                </a:cubicBezTo>
                <a:close/>
                <a:moveTo>
                  <a:pt x="3583280" y="354153"/>
                </a:moveTo>
                <a:cubicBezTo>
                  <a:pt x="3591064" y="354153"/>
                  <a:pt x="3598069" y="360716"/>
                  <a:pt x="3598069" y="368738"/>
                </a:cubicBezTo>
                <a:cubicBezTo>
                  <a:pt x="3598069" y="376031"/>
                  <a:pt x="3591064" y="380407"/>
                  <a:pt x="3583280" y="380407"/>
                </a:cubicBezTo>
                <a:cubicBezTo>
                  <a:pt x="3574718" y="380407"/>
                  <a:pt x="3568491" y="376031"/>
                  <a:pt x="3568491" y="368738"/>
                </a:cubicBezTo>
                <a:cubicBezTo>
                  <a:pt x="3568491" y="360716"/>
                  <a:pt x="3574718" y="354153"/>
                  <a:pt x="3583280" y="354153"/>
                </a:cubicBezTo>
                <a:close/>
                <a:moveTo>
                  <a:pt x="3512449" y="354153"/>
                </a:moveTo>
                <a:cubicBezTo>
                  <a:pt x="3520232" y="354153"/>
                  <a:pt x="3527237" y="360983"/>
                  <a:pt x="3527237" y="369330"/>
                </a:cubicBezTo>
                <a:cubicBezTo>
                  <a:pt x="3527237" y="376919"/>
                  <a:pt x="3520232" y="383749"/>
                  <a:pt x="3512449" y="383749"/>
                </a:cubicBezTo>
                <a:cubicBezTo>
                  <a:pt x="3503887" y="383749"/>
                  <a:pt x="3497661" y="376919"/>
                  <a:pt x="3497661" y="369330"/>
                </a:cubicBezTo>
                <a:cubicBezTo>
                  <a:pt x="3497661" y="360983"/>
                  <a:pt x="3503887" y="354153"/>
                  <a:pt x="3512449" y="354153"/>
                </a:cubicBezTo>
                <a:close/>
                <a:moveTo>
                  <a:pt x="3440686" y="354153"/>
                </a:moveTo>
                <a:cubicBezTo>
                  <a:pt x="3448708" y="354153"/>
                  <a:pt x="3453083" y="360983"/>
                  <a:pt x="3453083" y="369330"/>
                </a:cubicBezTo>
                <a:cubicBezTo>
                  <a:pt x="3453083" y="376919"/>
                  <a:pt x="3448708" y="383749"/>
                  <a:pt x="3440686" y="383749"/>
                </a:cubicBezTo>
                <a:cubicBezTo>
                  <a:pt x="3433393" y="383749"/>
                  <a:pt x="3426830" y="376919"/>
                  <a:pt x="3426830" y="369330"/>
                </a:cubicBezTo>
                <a:cubicBezTo>
                  <a:pt x="3426830" y="360983"/>
                  <a:pt x="3433393" y="354153"/>
                  <a:pt x="3440686" y="354153"/>
                </a:cubicBezTo>
                <a:close/>
                <a:moveTo>
                  <a:pt x="3369857" y="354153"/>
                </a:moveTo>
                <a:cubicBezTo>
                  <a:pt x="3376420" y="354153"/>
                  <a:pt x="3382254" y="360983"/>
                  <a:pt x="3382254" y="369330"/>
                </a:cubicBezTo>
                <a:cubicBezTo>
                  <a:pt x="3382254" y="376919"/>
                  <a:pt x="3376420" y="383749"/>
                  <a:pt x="3369857" y="383749"/>
                </a:cubicBezTo>
                <a:cubicBezTo>
                  <a:pt x="3362564" y="383749"/>
                  <a:pt x="3356001" y="376919"/>
                  <a:pt x="3356001" y="369330"/>
                </a:cubicBezTo>
                <a:cubicBezTo>
                  <a:pt x="3356001" y="360983"/>
                  <a:pt x="3362564" y="354153"/>
                  <a:pt x="3369857" y="354153"/>
                </a:cubicBezTo>
                <a:close/>
                <a:moveTo>
                  <a:pt x="3299097" y="354153"/>
                </a:moveTo>
                <a:cubicBezTo>
                  <a:pt x="3305662" y="354153"/>
                  <a:pt x="3311496" y="360983"/>
                  <a:pt x="3311496" y="369330"/>
                </a:cubicBezTo>
                <a:cubicBezTo>
                  <a:pt x="3311496" y="376919"/>
                  <a:pt x="3305662" y="383749"/>
                  <a:pt x="3299097" y="383749"/>
                </a:cubicBezTo>
                <a:cubicBezTo>
                  <a:pt x="3291804" y="383749"/>
                  <a:pt x="3285242" y="376919"/>
                  <a:pt x="3285242" y="369330"/>
                </a:cubicBezTo>
                <a:cubicBezTo>
                  <a:pt x="3285242" y="360983"/>
                  <a:pt x="3291804" y="354153"/>
                  <a:pt x="3299097" y="354153"/>
                </a:cubicBezTo>
                <a:close/>
                <a:moveTo>
                  <a:pt x="3226808" y="354153"/>
                </a:moveTo>
                <a:cubicBezTo>
                  <a:pt x="3234828" y="354153"/>
                  <a:pt x="3240664" y="360983"/>
                  <a:pt x="3240664" y="369330"/>
                </a:cubicBezTo>
                <a:cubicBezTo>
                  <a:pt x="3240664" y="376919"/>
                  <a:pt x="3234828" y="383749"/>
                  <a:pt x="3226808" y="383749"/>
                </a:cubicBezTo>
                <a:cubicBezTo>
                  <a:pt x="3220245" y="383749"/>
                  <a:pt x="3214410" y="376919"/>
                  <a:pt x="3214410" y="369330"/>
                </a:cubicBezTo>
                <a:cubicBezTo>
                  <a:pt x="3214410" y="360983"/>
                  <a:pt x="3220245" y="354153"/>
                  <a:pt x="3226808" y="354153"/>
                </a:cubicBezTo>
                <a:close/>
                <a:moveTo>
                  <a:pt x="3152605" y="354153"/>
                </a:moveTo>
                <a:cubicBezTo>
                  <a:pt x="3159898" y="354153"/>
                  <a:pt x="3166462" y="360983"/>
                  <a:pt x="3166462" y="369330"/>
                </a:cubicBezTo>
                <a:cubicBezTo>
                  <a:pt x="3166462" y="376919"/>
                  <a:pt x="3159898" y="383749"/>
                  <a:pt x="3152605" y="383749"/>
                </a:cubicBezTo>
                <a:cubicBezTo>
                  <a:pt x="3146040" y="383749"/>
                  <a:pt x="3140206" y="376919"/>
                  <a:pt x="3140206" y="369330"/>
                </a:cubicBezTo>
                <a:cubicBezTo>
                  <a:pt x="3140206" y="360983"/>
                  <a:pt x="3146040" y="354153"/>
                  <a:pt x="3152605" y="354153"/>
                </a:cubicBezTo>
                <a:close/>
                <a:moveTo>
                  <a:pt x="3081774" y="354153"/>
                </a:moveTo>
                <a:cubicBezTo>
                  <a:pt x="3089066" y="354153"/>
                  <a:pt x="3095627" y="360983"/>
                  <a:pt x="3095627" y="369330"/>
                </a:cubicBezTo>
                <a:cubicBezTo>
                  <a:pt x="3095627" y="376919"/>
                  <a:pt x="3089066" y="383749"/>
                  <a:pt x="3081774" y="383749"/>
                </a:cubicBezTo>
                <a:cubicBezTo>
                  <a:pt x="3073750" y="383749"/>
                  <a:pt x="3069375" y="376919"/>
                  <a:pt x="3069375" y="369330"/>
                </a:cubicBezTo>
                <a:cubicBezTo>
                  <a:pt x="3069375" y="360983"/>
                  <a:pt x="3073750" y="354153"/>
                  <a:pt x="3081774" y="354153"/>
                </a:cubicBezTo>
                <a:close/>
                <a:moveTo>
                  <a:pt x="3013715" y="354153"/>
                </a:moveTo>
                <a:cubicBezTo>
                  <a:pt x="3021307" y="354153"/>
                  <a:pt x="3028135" y="360983"/>
                  <a:pt x="3028135" y="369330"/>
                </a:cubicBezTo>
                <a:cubicBezTo>
                  <a:pt x="3028135" y="376919"/>
                  <a:pt x="3021307" y="383749"/>
                  <a:pt x="3013715" y="383749"/>
                </a:cubicBezTo>
                <a:cubicBezTo>
                  <a:pt x="3005368" y="383749"/>
                  <a:pt x="2998539" y="376919"/>
                  <a:pt x="2998539" y="369330"/>
                </a:cubicBezTo>
                <a:cubicBezTo>
                  <a:pt x="2998539" y="360983"/>
                  <a:pt x="3005368" y="354153"/>
                  <a:pt x="3013715" y="354153"/>
                </a:cubicBezTo>
                <a:close/>
                <a:moveTo>
                  <a:pt x="2942494" y="354153"/>
                </a:moveTo>
                <a:cubicBezTo>
                  <a:pt x="2951055" y="354153"/>
                  <a:pt x="2957288" y="360983"/>
                  <a:pt x="2957288" y="369330"/>
                </a:cubicBezTo>
                <a:cubicBezTo>
                  <a:pt x="2957288" y="376919"/>
                  <a:pt x="2951055" y="383749"/>
                  <a:pt x="2942494" y="383749"/>
                </a:cubicBezTo>
                <a:cubicBezTo>
                  <a:pt x="2934713" y="383749"/>
                  <a:pt x="2927708" y="376919"/>
                  <a:pt x="2927708" y="369330"/>
                </a:cubicBezTo>
                <a:cubicBezTo>
                  <a:pt x="2927708" y="360983"/>
                  <a:pt x="2934713" y="354153"/>
                  <a:pt x="2942494" y="354153"/>
                </a:cubicBezTo>
                <a:close/>
                <a:moveTo>
                  <a:pt x="2868293" y="354153"/>
                </a:moveTo>
                <a:cubicBezTo>
                  <a:pt x="2876858" y="354153"/>
                  <a:pt x="2883085" y="360983"/>
                  <a:pt x="2883085" y="369330"/>
                </a:cubicBezTo>
                <a:cubicBezTo>
                  <a:pt x="2883085" y="376919"/>
                  <a:pt x="2876858" y="383749"/>
                  <a:pt x="2868293" y="383749"/>
                </a:cubicBezTo>
                <a:cubicBezTo>
                  <a:pt x="2860512" y="383749"/>
                  <a:pt x="2853504" y="376919"/>
                  <a:pt x="2853504" y="369330"/>
                </a:cubicBezTo>
                <a:cubicBezTo>
                  <a:pt x="2853504" y="360983"/>
                  <a:pt x="2860512" y="354153"/>
                  <a:pt x="2868293" y="354153"/>
                </a:cubicBezTo>
                <a:close/>
                <a:moveTo>
                  <a:pt x="2796535" y="354153"/>
                </a:moveTo>
                <a:cubicBezTo>
                  <a:pt x="2804558" y="354153"/>
                  <a:pt x="2808932" y="360983"/>
                  <a:pt x="2808932" y="369330"/>
                </a:cubicBezTo>
                <a:cubicBezTo>
                  <a:pt x="2808932" y="376919"/>
                  <a:pt x="2804558" y="383749"/>
                  <a:pt x="2796535" y="383749"/>
                </a:cubicBezTo>
                <a:cubicBezTo>
                  <a:pt x="2789243" y="383749"/>
                  <a:pt x="2782678" y="376919"/>
                  <a:pt x="2782678" y="369330"/>
                </a:cubicBezTo>
                <a:cubicBezTo>
                  <a:pt x="2782678" y="360983"/>
                  <a:pt x="2789243" y="354153"/>
                  <a:pt x="2796535" y="354153"/>
                </a:cubicBezTo>
                <a:close/>
                <a:moveTo>
                  <a:pt x="2725695" y="354153"/>
                </a:moveTo>
                <a:cubicBezTo>
                  <a:pt x="2731532" y="354153"/>
                  <a:pt x="2738100" y="360983"/>
                  <a:pt x="2738100" y="369330"/>
                </a:cubicBezTo>
                <a:cubicBezTo>
                  <a:pt x="2738100" y="376919"/>
                  <a:pt x="2731532" y="383749"/>
                  <a:pt x="2725695" y="383749"/>
                </a:cubicBezTo>
                <a:cubicBezTo>
                  <a:pt x="2717681" y="383749"/>
                  <a:pt x="2711846" y="376919"/>
                  <a:pt x="2711846" y="369330"/>
                </a:cubicBezTo>
                <a:cubicBezTo>
                  <a:pt x="2711846" y="360983"/>
                  <a:pt x="2717681" y="354153"/>
                  <a:pt x="2725695" y="354153"/>
                </a:cubicBezTo>
                <a:close/>
                <a:moveTo>
                  <a:pt x="2653415" y="354153"/>
                </a:moveTo>
                <a:cubicBezTo>
                  <a:pt x="2660705" y="354153"/>
                  <a:pt x="2667270" y="360983"/>
                  <a:pt x="2667270" y="369330"/>
                </a:cubicBezTo>
                <a:cubicBezTo>
                  <a:pt x="2667270" y="376919"/>
                  <a:pt x="2660705" y="383749"/>
                  <a:pt x="2653415" y="383749"/>
                </a:cubicBezTo>
                <a:cubicBezTo>
                  <a:pt x="2646857" y="383749"/>
                  <a:pt x="2641021" y="376919"/>
                  <a:pt x="2641021" y="369330"/>
                </a:cubicBezTo>
                <a:cubicBezTo>
                  <a:pt x="2641021" y="360983"/>
                  <a:pt x="2646857" y="354153"/>
                  <a:pt x="2653415" y="354153"/>
                </a:cubicBezTo>
                <a:close/>
                <a:moveTo>
                  <a:pt x="2582583" y="354153"/>
                </a:moveTo>
                <a:cubicBezTo>
                  <a:pt x="2589875" y="354153"/>
                  <a:pt x="2596439" y="360983"/>
                  <a:pt x="2596439" y="369330"/>
                </a:cubicBezTo>
                <a:cubicBezTo>
                  <a:pt x="2596439" y="376919"/>
                  <a:pt x="2589875" y="383749"/>
                  <a:pt x="2582583" y="383749"/>
                </a:cubicBezTo>
                <a:cubicBezTo>
                  <a:pt x="2576019" y="383749"/>
                  <a:pt x="2570184" y="376919"/>
                  <a:pt x="2570184" y="369330"/>
                </a:cubicBezTo>
                <a:cubicBezTo>
                  <a:pt x="2570184" y="360983"/>
                  <a:pt x="2576019" y="354153"/>
                  <a:pt x="2582583" y="354153"/>
                </a:cubicBezTo>
                <a:close/>
                <a:moveTo>
                  <a:pt x="2511029" y="354153"/>
                </a:moveTo>
                <a:cubicBezTo>
                  <a:pt x="2519050" y="354153"/>
                  <a:pt x="2525613" y="360983"/>
                  <a:pt x="2525613" y="369330"/>
                </a:cubicBezTo>
                <a:cubicBezTo>
                  <a:pt x="2525613" y="376919"/>
                  <a:pt x="2519050" y="383749"/>
                  <a:pt x="2511029" y="383749"/>
                </a:cubicBezTo>
                <a:cubicBezTo>
                  <a:pt x="2503737" y="383749"/>
                  <a:pt x="2499361" y="376919"/>
                  <a:pt x="2499361" y="369330"/>
                </a:cubicBezTo>
                <a:cubicBezTo>
                  <a:pt x="2499361" y="360983"/>
                  <a:pt x="2503737" y="354153"/>
                  <a:pt x="2511029" y="354153"/>
                </a:cubicBezTo>
                <a:close/>
                <a:moveTo>
                  <a:pt x="2439946" y="354153"/>
                </a:moveTo>
                <a:cubicBezTo>
                  <a:pt x="2448505" y="354153"/>
                  <a:pt x="2454732" y="360983"/>
                  <a:pt x="2454732" y="369330"/>
                </a:cubicBezTo>
                <a:cubicBezTo>
                  <a:pt x="2454732" y="376919"/>
                  <a:pt x="2448505" y="383749"/>
                  <a:pt x="2439946" y="383749"/>
                </a:cubicBezTo>
                <a:cubicBezTo>
                  <a:pt x="2432160" y="383749"/>
                  <a:pt x="2425156" y="376919"/>
                  <a:pt x="2425156" y="369330"/>
                </a:cubicBezTo>
                <a:cubicBezTo>
                  <a:pt x="2425156" y="360983"/>
                  <a:pt x="2432160" y="354153"/>
                  <a:pt x="2439946" y="354153"/>
                </a:cubicBezTo>
                <a:close/>
                <a:moveTo>
                  <a:pt x="2369110" y="354153"/>
                </a:moveTo>
                <a:cubicBezTo>
                  <a:pt x="2377672" y="354153"/>
                  <a:pt x="2383899" y="360983"/>
                  <a:pt x="2383899" y="369330"/>
                </a:cubicBezTo>
                <a:cubicBezTo>
                  <a:pt x="2383899" y="376919"/>
                  <a:pt x="2377672" y="383749"/>
                  <a:pt x="2369110" y="383749"/>
                </a:cubicBezTo>
                <a:cubicBezTo>
                  <a:pt x="2361327" y="383749"/>
                  <a:pt x="2354319" y="376919"/>
                  <a:pt x="2354319" y="369330"/>
                </a:cubicBezTo>
                <a:cubicBezTo>
                  <a:pt x="2354319" y="360983"/>
                  <a:pt x="2361327" y="354153"/>
                  <a:pt x="2369110" y="354153"/>
                </a:cubicBezTo>
                <a:close/>
                <a:moveTo>
                  <a:pt x="2298280" y="354153"/>
                </a:moveTo>
                <a:cubicBezTo>
                  <a:pt x="2306842" y="354153"/>
                  <a:pt x="2313068" y="360983"/>
                  <a:pt x="2313068" y="369330"/>
                </a:cubicBezTo>
                <a:cubicBezTo>
                  <a:pt x="2313068" y="376919"/>
                  <a:pt x="2306842" y="383749"/>
                  <a:pt x="2298280" y="383749"/>
                </a:cubicBezTo>
                <a:cubicBezTo>
                  <a:pt x="2290497" y="383749"/>
                  <a:pt x="2283490" y="376919"/>
                  <a:pt x="2283490" y="369330"/>
                </a:cubicBezTo>
                <a:cubicBezTo>
                  <a:pt x="2283490" y="360983"/>
                  <a:pt x="2290497" y="354153"/>
                  <a:pt x="2298280" y="354153"/>
                </a:cubicBezTo>
                <a:close/>
                <a:moveTo>
                  <a:pt x="2226517" y="354153"/>
                </a:moveTo>
                <a:cubicBezTo>
                  <a:pt x="2234538" y="354153"/>
                  <a:pt x="2238914" y="360983"/>
                  <a:pt x="2238914" y="369330"/>
                </a:cubicBezTo>
                <a:cubicBezTo>
                  <a:pt x="2238914" y="376919"/>
                  <a:pt x="2234538" y="383749"/>
                  <a:pt x="2226517" y="383749"/>
                </a:cubicBezTo>
                <a:cubicBezTo>
                  <a:pt x="2218495" y="383749"/>
                  <a:pt x="2212658" y="376919"/>
                  <a:pt x="2212658" y="369330"/>
                </a:cubicBezTo>
                <a:cubicBezTo>
                  <a:pt x="2212658" y="360983"/>
                  <a:pt x="2218495" y="354153"/>
                  <a:pt x="2226517" y="354153"/>
                </a:cubicBezTo>
                <a:close/>
                <a:moveTo>
                  <a:pt x="2155683" y="354153"/>
                </a:moveTo>
                <a:cubicBezTo>
                  <a:pt x="2161519" y="354153"/>
                  <a:pt x="2168081" y="360983"/>
                  <a:pt x="2168081" y="369330"/>
                </a:cubicBezTo>
                <a:cubicBezTo>
                  <a:pt x="2168081" y="376919"/>
                  <a:pt x="2161519" y="383749"/>
                  <a:pt x="2155683" y="383749"/>
                </a:cubicBezTo>
                <a:cubicBezTo>
                  <a:pt x="2147663" y="383749"/>
                  <a:pt x="2141827" y="376919"/>
                  <a:pt x="2141827" y="369330"/>
                </a:cubicBezTo>
                <a:cubicBezTo>
                  <a:pt x="2141827" y="360983"/>
                  <a:pt x="2147663" y="354153"/>
                  <a:pt x="2155683" y="354153"/>
                </a:cubicBezTo>
                <a:close/>
                <a:moveTo>
                  <a:pt x="2084849" y="354153"/>
                </a:moveTo>
                <a:cubicBezTo>
                  <a:pt x="2090683" y="354153"/>
                  <a:pt x="2097248" y="360983"/>
                  <a:pt x="2097248" y="369330"/>
                </a:cubicBezTo>
                <a:cubicBezTo>
                  <a:pt x="2097248" y="376919"/>
                  <a:pt x="2090683" y="383749"/>
                  <a:pt x="2084849" y="383749"/>
                </a:cubicBezTo>
                <a:cubicBezTo>
                  <a:pt x="2076828" y="383749"/>
                  <a:pt x="2070994" y="376919"/>
                  <a:pt x="2070994" y="369330"/>
                </a:cubicBezTo>
                <a:cubicBezTo>
                  <a:pt x="2070994" y="360983"/>
                  <a:pt x="2076828" y="354153"/>
                  <a:pt x="2084849" y="354153"/>
                </a:cubicBezTo>
                <a:close/>
                <a:moveTo>
                  <a:pt x="2011835" y="354153"/>
                </a:moveTo>
                <a:cubicBezTo>
                  <a:pt x="2019855" y="354153"/>
                  <a:pt x="2026421" y="360983"/>
                  <a:pt x="2026421" y="369330"/>
                </a:cubicBezTo>
                <a:cubicBezTo>
                  <a:pt x="2026421" y="376919"/>
                  <a:pt x="2019855" y="383749"/>
                  <a:pt x="2011835" y="383749"/>
                </a:cubicBezTo>
                <a:cubicBezTo>
                  <a:pt x="2006000" y="383749"/>
                  <a:pt x="2000166" y="376919"/>
                  <a:pt x="2000166" y="369330"/>
                </a:cubicBezTo>
                <a:cubicBezTo>
                  <a:pt x="2000166" y="360983"/>
                  <a:pt x="2006000" y="354153"/>
                  <a:pt x="2011835" y="354153"/>
                </a:cubicBezTo>
                <a:close/>
                <a:moveTo>
                  <a:pt x="1938362" y="354153"/>
                </a:moveTo>
                <a:cubicBezTo>
                  <a:pt x="1946385" y="354153"/>
                  <a:pt x="1952222" y="360983"/>
                  <a:pt x="1952222" y="369330"/>
                </a:cubicBezTo>
                <a:cubicBezTo>
                  <a:pt x="1952222" y="376919"/>
                  <a:pt x="1946385" y="383749"/>
                  <a:pt x="1938362" y="383749"/>
                </a:cubicBezTo>
                <a:cubicBezTo>
                  <a:pt x="1932528" y="383749"/>
                  <a:pt x="1925968" y="376919"/>
                  <a:pt x="1925968" y="369330"/>
                </a:cubicBezTo>
                <a:cubicBezTo>
                  <a:pt x="1925968" y="360983"/>
                  <a:pt x="1932528" y="354153"/>
                  <a:pt x="1938362" y="354153"/>
                </a:cubicBezTo>
                <a:close/>
                <a:moveTo>
                  <a:pt x="1867527" y="354153"/>
                </a:moveTo>
                <a:cubicBezTo>
                  <a:pt x="1875550" y="354153"/>
                  <a:pt x="1881384" y="360983"/>
                  <a:pt x="1881384" y="369330"/>
                </a:cubicBezTo>
                <a:cubicBezTo>
                  <a:pt x="1881384" y="376919"/>
                  <a:pt x="1875550" y="383749"/>
                  <a:pt x="1867527" y="383749"/>
                </a:cubicBezTo>
                <a:cubicBezTo>
                  <a:pt x="1860235" y="383749"/>
                  <a:pt x="1855129" y="376919"/>
                  <a:pt x="1855129" y="369330"/>
                </a:cubicBezTo>
                <a:cubicBezTo>
                  <a:pt x="1855129" y="360983"/>
                  <a:pt x="1860235" y="354153"/>
                  <a:pt x="1867527" y="354153"/>
                </a:cubicBezTo>
                <a:close/>
                <a:moveTo>
                  <a:pt x="1225708" y="284879"/>
                </a:moveTo>
                <a:cubicBezTo>
                  <a:pt x="1233489" y="283322"/>
                  <a:pt x="1240493" y="290327"/>
                  <a:pt x="1240493" y="298111"/>
                </a:cubicBezTo>
                <a:cubicBezTo>
                  <a:pt x="1240493" y="306673"/>
                  <a:pt x="1233489" y="312900"/>
                  <a:pt x="1225708" y="312900"/>
                </a:cubicBezTo>
                <a:cubicBezTo>
                  <a:pt x="1217159" y="312900"/>
                  <a:pt x="1210931" y="306673"/>
                  <a:pt x="1210931" y="298111"/>
                </a:cubicBezTo>
                <a:cubicBezTo>
                  <a:pt x="1210931" y="290327"/>
                  <a:pt x="1217159" y="284879"/>
                  <a:pt x="1225708" y="284879"/>
                </a:cubicBezTo>
                <a:close/>
                <a:moveTo>
                  <a:pt x="3440686" y="283322"/>
                </a:moveTo>
                <a:cubicBezTo>
                  <a:pt x="3448708" y="283322"/>
                  <a:pt x="3453083" y="289885"/>
                  <a:pt x="3453083" y="297178"/>
                </a:cubicBezTo>
                <a:cubicBezTo>
                  <a:pt x="3453083" y="305200"/>
                  <a:pt x="3448708" y="309576"/>
                  <a:pt x="3440686" y="309576"/>
                </a:cubicBezTo>
                <a:cubicBezTo>
                  <a:pt x="3433393" y="309576"/>
                  <a:pt x="3426830" y="305200"/>
                  <a:pt x="3426830" y="297178"/>
                </a:cubicBezTo>
                <a:cubicBezTo>
                  <a:pt x="3426830" y="289885"/>
                  <a:pt x="3433393" y="283322"/>
                  <a:pt x="3440686" y="283322"/>
                </a:cubicBezTo>
                <a:close/>
                <a:moveTo>
                  <a:pt x="3369857" y="283322"/>
                </a:moveTo>
                <a:cubicBezTo>
                  <a:pt x="3376420" y="283322"/>
                  <a:pt x="3382254" y="289885"/>
                  <a:pt x="3382254" y="297178"/>
                </a:cubicBezTo>
                <a:cubicBezTo>
                  <a:pt x="3382254" y="305200"/>
                  <a:pt x="3376420" y="309576"/>
                  <a:pt x="3369857" y="309576"/>
                </a:cubicBezTo>
                <a:cubicBezTo>
                  <a:pt x="3362564" y="309576"/>
                  <a:pt x="3356001" y="305200"/>
                  <a:pt x="3356001" y="297178"/>
                </a:cubicBezTo>
                <a:cubicBezTo>
                  <a:pt x="3356001" y="289885"/>
                  <a:pt x="3362564" y="283322"/>
                  <a:pt x="3369857" y="283322"/>
                </a:cubicBezTo>
                <a:close/>
                <a:moveTo>
                  <a:pt x="3299100" y="283322"/>
                </a:moveTo>
                <a:cubicBezTo>
                  <a:pt x="3305662" y="283322"/>
                  <a:pt x="3311496" y="289885"/>
                  <a:pt x="3311496" y="297178"/>
                </a:cubicBezTo>
                <a:cubicBezTo>
                  <a:pt x="3311496" y="305200"/>
                  <a:pt x="3305662" y="309576"/>
                  <a:pt x="3299100" y="309576"/>
                </a:cubicBezTo>
                <a:cubicBezTo>
                  <a:pt x="3291804" y="309576"/>
                  <a:pt x="3285242" y="305200"/>
                  <a:pt x="3285242" y="297178"/>
                </a:cubicBezTo>
                <a:cubicBezTo>
                  <a:pt x="3285242" y="289885"/>
                  <a:pt x="3291804" y="283322"/>
                  <a:pt x="3299100" y="283322"/>
                </a:cubicBezTo>
                <a:close/>
                <a:moveTo>
                  <a:pt x="3226808" y="283322"/>
                </a:moveTo>
                <a:cubicBezTo>
                  <a:pt x="3234828" y="283322"/>
                  <a:pt x="3240664" y="289885"/>
                  <a:pt x="3240664" y="297178"/>
                </a:cubicBezTo>
                <a:cubicBezTo>
                  <a:pt x="3240664" y="305200"/>
                  <a:pt x="3234828" y="309576"/>
                  <a:pt x="3226808" y="309576"/>
                </a:cubicBezTo>
                <a:cubicBezTo>
                  <a:pt x="3220245" y="309576"/>
                  <a:pt x="3214410" y="305200"/>
                  <a:pt x="3214410" y="297178"/>
                </a:cubicBezTo>
                <a:cubicBezTo>
                  <a:pt x="3214410" y="289885"/>
                  <a:pt x="3220245" y="283322"/>
                  <a:pt x="3226808" y="283322"/>
                </a:cubicBezTo>
                <a:close/>
                <a:moveTo>
                  <a:pt x="3152605" y="283322"/>
                </a:moveTo>
                <a:cubicBezTo>
                  <a:pt x="3159898" y="283322"/>
                  <a:pt x="3166462" y="289885"/>
                  <a:pt x="3166462" y="297178"/>
                </a:cubicBezTo>
                <a:cubicBezTo>
                  <a:pt x="3166462" y="305200"/>
                  <a:pt x="3159898" y="309576"/>
                  <a:pt x="3152605" y="309576"/>
                </a:cubicBezTo>
                <a:cubicBezTo>
                  <a:pt x="3146041" y="309576"/>
                  <a:pt x="3140209" y="305200"/>
                  <a:pt x="3140209" y="297178"/>
                </a:cubicBezTo>
                <a:cubicBezTo>
                  <a:pt x="3140209" y="289885"/>
                  <a:pt x="3146041" y="283322"/>
                  <a:pt x="3152605" y="283322"/>
                </a:cubicBezTo>
                <a:close/>
                <a:moveTo>
                  <a:pt x="3081774" y="283322"/>
                </a:moveTo>
                <a:cubicBezTo>
                  <a:pt x="3089066" y="283322"/>
                  <a:pt x="3095628" y="289885"/>
                  <a:pt x="3095628" y="297178"/>
                </a:cubicBezTo>
                <a:cubicBezTo>
                  <a:pt x="3095628" y="305200"/>
                  <a:pt x="3089066" y="309576"/>
                  <a:pt x="3081774" y="309576"/>
                </a:cubicBezTo>
                <a:cubicBezTo>
                  <a:pt x="3073750" y="309576"/>
                  <a:pt x="3069375" y="305200"/>
                  <a:pt x="3069375" y="297178"/>
                </a:cubicBezTo>
                <a:cubicBezTo>
                  <a:pt x="3069375" y="289885"/>
                  <a:pt x="3073750" y="283322"/>
                  <a:pt x="3081774" y="283322"/>
                </a:cubicBezTo>
                <a:close/>
                <a:moveTo>
                  <a:pt x="3013717" y="283322"/>
                </a:moveTo>
                <a:cubicBezTo>
                  <a:pt x="3021307" y="283322"/>
                  <a:pt x="3028135" y="289885"/>
                  <a:pt x="3028135" y="297178"/>
                </a:cubicBezTo>
                <a:cubicBezTo>
                  <a:pt x="3028135" y="305200"/>
                  <a:pt x="3021307" y="309576"/>
                  <a:pt x="3013717" y="309576"/>
                </a:cubicBezTo>
                <a:cubicBezTo>
                  <a:pt x="3005371" y="309576"/>
                  <a:pt x="2998539" y="305200"/>
                  <a:pt x="2998539" y="297178"/>
                </a:cubicBezTo>
                <a:cubicBezTo>
                  <a:pt x="2998539" y="289885"/>
                  <a:pt x="3005371" y="283322"/>
                  <a:pt x="3013717" y="283322"/>
                </a:cubicBezTo>
                <a:close/>
                <a:moveTo>
                  <a:pt x="2942494" y="283322"/>
                </a:moveTo>
                <a:cubicBezTo>
                  <a:pt x="2951055" y="283322"/>
                  <a:pt x="2957288" y="290327"/>
                  <a:pt x="2957288" y="298111"/>
                </a:cubicBezTo>
                <a:cubicBezTo>
                  <a:pt x="2957288" y="306673"/>
                  <a:pt x="2951055" y="312900"/>
                  <a:pt x="2942494" y="312900"/>
                </a:cubicBezTo>
                <a:cubicBezTo>
                  <a:pt x="2934713" y="312900"/>
                  <a:pt x="2927711" y="306673"/>
                  <a:pt x="2927711" y="298111"/>
                </a:cubicBezTo>
                <a:cubicBezTo>
                  <a:pt x="2927711" y="290327"/>
                  <a:pt x="2934713" y="283322"/>
                  <a:pt x="2942494" y="283322"/>
                </a:cubicBezTo>
                <a:close/>
                <a:moveTo>
                  <a:pt x="2868293" y="283322"/>
                </a:moveTo>
                <a:cubicBezTo>
                  <a:pt x="2876858" y="283322"/>
                  <a:pt x="2883087" y="290327"/>
                  <a:pt x="2883087" y="298111"/>
                </a:cubicBezTo>
                <a:cubicBezTo>
                  <a:pt x="2883087" y="306673"/>
                  <a:pt x="2876858" y="312900"/>
                  <a:pt x="2868293" y="312900"/>
                </a:cubicBezTo>
                <a:cubicBezTo>
                  <a:pt x="2860512" y="312900"/>
                  <a:pt x="2853507" y="306673"/>
                  <a:pt x="2853507" y="298111"/>
                </a:cubicBezTo>
                <a:cubicBezTo>
                  <a:pt x="2853507" y="290327"/>
                  <a:pt x="2860512" y="283322"/>
                  <a:pt x="2868293" y="283322"/>
                </a:cubicBezTo>
                <a:close/>
                <a:moveTo>
                  <a:pt x="2796535" y="283322"/>
                </a:moveTo>
                <a:cubicBezTo>
                  <a:pt x="2804558" y="283322"/>
                  <a:pt x="2808934" y="290327"/>
                  <a:pt x="2808934" y="298111"/>
                </a:cubicBezTo>
                <a:cubicBezTo>
                  <a:pt x="2808934" y="306673"/>
                  <a:pt x="2804558" y="312900"/>
                  <a:pt x="2796535" y="312900"/>
                </a:cubicBezTo>
                <a:cubicBezTo>
                  <a:pt x="2789243" y="312900"/>
                  <a:pt x="2782678" y="306673"/>
                  <a:pt x="2782678" y="298111"/>
                </a:cubicBezTo>
                <a:cubicBezTo>
                  <a:pt x="2782678" y="290327"/>
                  <a:pt x="2789243" y="283322"/>
                  <a:pt x="2796535" y="283322"/>
                </a:cubicBezTo>
                <a:close/>
                <a:moveTo>
                  <a:pt x="2725698" y="283322"/>
                </a:moveTo>
                <a:cubicBezTo>
                  <a:pt x="2731532" y="283322"/>
                  <a:pt x="2738100" y="290327"/>
                  <a:pt x="2738100" y="298111"/>
                </a:cubicBezTo>
                <a:cubicBezTo>
                  <a:pt x="2738100" y="306673"/>
                  <a:pt x="2731532" y="312900"/>
                  <a:pt x="2725698" y="312900"/>
                </a:cubicBezTo>
                <a:cubicBezTo>
                  <a:pt x="2717681" y="312900"/>
                  <a:pt x="2711846" y="306673"/>
                  <a:pt x="2711846" y="298111"/>
                </a:cubicBezTo>
                <a:cubicBezTo>
                  <a:pt x="2711846" y="290327"/>
                  <a:pt x="2717681" y="283322"/>
                  <a:pt x="2725698" y="283322"/>
                </a:cubicBezTo>
                <a:close/>
                <a:moveTo>
                  <a:pt x="2653415" y="283322"/>
                </a:moveTo>
                <a:cubicBezTo>
                  <a:pt x="2660705" y="283322"/>
                  <a:pt x="2667270" y="290327"/>
                  <a:pt x="2667270" y="298111"/>
                </a:cubicBezTo>
                <a:cubicBezTo>
                  <a:pt x="2667270" y="306673"/>
                  <a:pt x="2660705" y="312900"/>
                  <a:pt x="2653415" y="312900"/>
                </a:cubicBezTo>
                <a:cubicBezTo>
                  <a:pt x="2646857" y="312900"/>
                  <a:pt x="2641021" y="306673"/>
                  <a:pt x="2641021" y="298111"/>
                </a:cubicBezTo>
                <a:cubicBezTo>
                  <a:pt x="2641021" y="290327"/>
                  <a:pt x="2646857" y="283322"/>
                  <a:pt x="2653415" y="283322"/>
                </a:cubicBezTo>
                <a:close/>
                <a:moveTo>
                  <a:pt x="2582583" y="283322"/>
                </a:moveTo>
                <a:cubicBezTo>
                  <a:pt x="2589875" y="283322"/>
                  <a:pt x="2596439" y="290327"/>
                  <a:pt x="2596439" y="298111"/>
                </a:cubicBezTo>
                <a:cubicBezTo>
                  <a:pt x="2596439" y="306673"/>
                  <a:pt x="2589875" y="312900"/>
                  <a:pt x="2582583" y="312900"/>
                </a:cubicBezTo>
                <a:cubicBezTo>
                  <a:pt x="2576019" y="312900"/>
                  <a:pt x="2570189" y="306673"/>
                  <a:pt x="2570189" y="298111"/>
                </a:cubicBezTo>
                <a:cubicBezTo>
                  <a:pt x="2570189" y="290327"/>
                  <a:pt x="2576019" y="283322"/>
                  <a:pt x="2582583" y="283322"/>
                </a:cubicBezTo>
                <a:close/>
                <a:moveTo>
                  <a:pt x="2511029" y="283322"/>
                </a:moveTo>
                <a:cubicBezTo>
                  <a:pt x="2519050" y="283322"/>
                  <a:pt x="2525613" y="290327"/>
                  <a:pt x="2525613" y="298111"/>
                </a:cubicBezTo>
                <a:cubicBezTo>
                  <a:pt x="2525613" y="306673"/>
                  <a:pt x="2519050" y="312900"/>
                  <a:pt x="2511029" y="312900"/>
                </a:cubicBezTo>
                <a:cubicBezTo>
                  <a:pt x="2503740" y="312900"/>
                  <a:pt x="2499361" y="306673"/>
                  <a:pt x="2499361" y="298111"/>
                </a:cubicBezTo>
                <a:cubicBezTo>
                  <a:pt x="2499361" y="290327"/>
                  <a:pt x="2503740" y="283322"/>
                  <a:pt x="2511029" y="283322"/>
                </a:cubicBezTo>
                <a:close/>
                <a:moveTo>
                  <a:pt x="2439946" y="283322"/>
                </a:moveTo>
                <a:cubicBezTo>
                  <a:pt x="2448505" y="283322"/>
                  <a:pt x="2454732" y="290327"/>
                  <a:pt x="2454732" y="298111"/>
                </a:cubicBezTo>
                <a:cubicBezTo>
                  <a:pt x="2454732" y="306673"/>
                  <a:pt x="2448505" y="312900"/>
                  <a:pt x="2439946" y="312900"/>
                </a:cubicBezTo>
                <a:cubicBezTo>
                  <a:pt x="2432160" y="312900"/>
                  <a:pt x="2425156" y="306673"/>
                  <a:pt x="2425156" y="298111"/>
                </a:cubicBezTo>
                <a:cubicBezTo>
                  <a:pt x="2425156" y="290327"/>
                  <a:pt x="2432160" y="283322"/>
                  <a:pt x="2439946" y="283322"/>
                </a:cubicBezTo>
                <a:close/>
                <a:moveTo>
                  <a:pt x="2369110" y="283322"/>
                </a:moveTo>
                <a:cubicBezTo>
                  <a:pt x="2377672" y="283322"/>
                  <a:pt x="2383899" y="290327"/>
                  <a:pt x="2383899" y="298111"/>
                </a:cubicBezTo>
                <a:cubicBezTo>
                  <a:pt x="2383899" y="306673"/>
                  <a:pt x="2377672" y="312900"/>
                  <a:pt x="2369110" y="312900"/>
                </a:cubicBezTo>
                <a:cubicBezTo>
                  <a:pt x="2361327" y="312900"/>
                  <a:pt x="2354319" y="306673"/>
                  <a:pt x="2354319" y="298111"/>
                </a:cubicBezTo>
                <a:cubicBezTo>
                  <a:pt x="2354319" y="290327"/>
                  <a:pt x="2361327" y="283322"/>
                  <a:pt x="2369110" y="283322"/>
                </a:cubicBezTo>
                <a:close/>
                <a:moveTo>
                  <a:pt x="2298280" y="283322"/>
                </a:moveTo>
                <a:cubicBezTo>
                  <a:pt x="2306842" y="283322"/>
                  <a:pt x="2313068" y="290327"/>
                  <a:pt x="2313068" y="298111"/>
                </a:cubicBezTo>
                <a:cubicBezTo>
                  <a:pt x="2313068" y="306673"/>
                  <a:pt x="2306842" y="312900"/>
                  <a:pt x="2298280" y="312900"/>
                </a:cubicBezTo>
                <a:cubicBezTo>
                  <a:pt x="2290497" y="312900"/>
                  <a:pt x="2283490" y="306673"/>
                  <a:pt x="2283490" y="298111"/>
                </a:cubicBezTo>
                <a:cubicBezTo>
                  <a:pt x="2283490" y="290327"/>
                  <a:pt x="2290497" y="283322"/>
                  <a:pt x="2298280" y="283322"/>
                </a:cubicBezTo>
                <a:close/>
                <a:moveTo>
                  <a:pt x="2226517" y="283322"/>
                </a:moveTo>
                <a:cubicBezTo>
                  <a:pt x="2234538" y="283322"/>
                  <a:pt x="2238914" y="290327"/>
                  <a:pt x="2238914" y="298111"/>
                </a:cubicBezTo>
                <a:cubicBezTo>
                  <a:pt x="2238914" y="306673"/>
                  <a:pt x="2234538" y="312900"/>
                  <a:pt x="2226517" y="312900"/>
                </a:cubicBezTo>
                <a:cubicBezTo>
                  <a:pt x="2218495" y="312900"/>
                  <a:pt x="2212658" y="306673"/>
                  <a:pt x="2212658" y="298111"/>
                </a:cubicBezTo>
                <a:cubicBezTo>
                  <a:pt x="2212658" y="290327"/>
                  <a:pt x="2218495" y="283322"/>
                  <a:pt x="2226517" y="283322"/>
                </a:cubicBezTo>
                <a:close/>
                <a:moveTo>
                  <a:pt x="2155683" y="283322"/>
                </a:moveTo>
                <a:cubicBezTo>
                  <a:pt x="2161519" y="283322"/>
                  <a:pt x="2168081" y="290327"/>
                  <a:pt x="2168081" y="298111"/>
                </a:cubicBezTo>
                <a:cubicBezTo>
                  <a:pt x="2168081" y="306673"/>
                  <a:pt x="2161519" y="312900"/>
                  <a:pt x="2155683" y="312900"/>
                </a:cubicBezTo>
                <a:cubicBezTo>
                  <a:pt x="2147663" y="312900"/>
                  <a:pt x="2141827" y="306673"/>
                  <a:pt x="2141827" y="298111"/>
                </a:cubicBezTo>
                <a:cubicBezTo>
                  <a:pt x="2141827" y="290327"/>
                  <a:pt x="2147663" y="283322"/>
                  <a:pt x="2155683" y="283322"/>
                </a:cubicBezTo>
                <a:close/>
                <a:moveTo>
                  <a:pt x="2084849" y="283322"/>
                </a:moveTo>
                <a:cubicBezTo>
                  <a:pt x="2090685" y="283322"/>
                  <a:pt x="2097248" y="290327"/>
                  <a:pt x="2097248" y="298111"/>
                </a:cubicBezTo>
                <a:cubicBezTo>
                  <a:pt x="2097248" y="306673"/>
                  <a:pt x="2090685" y="312900"/>
                  <a:pt x="2084849" y="312900"/>
                </a:cubicBezTo>
                <a:cubicBezTo>
                  <a:pt x="2076828" y="312900"/>
                  <a:pt x="2070994" y="306673"/>
                  <a:pt x="2070994" y="298111"/>
                </a:cubicBezTo>
                <a:cubicBezTo>
                  <a:pt x="2070994" y="290327"/>
                  <a:pt x="2076828" y="283322"/>
                  <a:pt x="2084849" y="283322"/>
                </a:cubicBezTo>
                <a:close/>
                <a:moveTo>
                  <a:pt x="2011835" y="283322"/>
                </a:moveTo>
                <a:cubicBezTo>
                  <a:pt x="2019855" y="283322"/>
                  <a:pt x="2026421" y="290327"/>
                  <a:pt x="2026421" y="298111"/>
                </a:cubicBezTo>
                <a:cubicBezTo>
                  <a:pt x="2026421" y="306673"/>
                  <a:pt x="2019855" y="312900"/>
                  <a:pt x="2011835" y="312900"/>
                </a:cubicBezTo>
                <a:cubicBezTo>
                  <a:pt x="2006002" y="312900"/>
                  <a:pt x="2000168" y="306673"/>
                  <a:pt x="2000168" y="298111"/>
                </a:cubicBezTo>
                <a:cubicBezTo>
                  <a:pt x="2000168" y="290327"/>
                  <a:pt x="2006002" y="283322"/>
                  <a:pt x="2011835" y="283322"/>
                </a:cubicBezTo>
                <a:close/>
                <a:moveTo>
                  <a:pt x="1938362" y="283322"/>
                </a:moveTo>
                <a:cubicBezTo>
                  <a:pt x="1946385" y="283322"/>
                  <a:pt x="1952222" y="290327"/>
                  <a:pt x="1952222" y="298111"/>
                </a:cubicBezTo>
                <a:cubicBezTo>
                  <a:pt x="1952222" y="306673"/>
                  <a:pt x="1946385" y="312900"/>
                  <a:pt x="1938362" y="312900"/>
                </a:cubicBezTo>
                <a:cubicBezTo>
                  <a:pt x="1932531" y="312900"/>
                  <a:pt x="1925968" y="306673"/>
                  <a:pt x="1925968" y="298111"/>
                </a:cubicBezTo>
                <a:cubicBezTo>
                  <a:pt x="1925968" y="290327"/>
                  <a:pt x="1932531" y="283322"/>
                  <a:pt x="1938362" y="283322"/>
                </a:cubicBezTo>
                <a:close/>
                <a:moveTo>
                  <a:pt x="1867527" y="283322"/>
                </a:moveTo>
                <a:cubicBezTo>
                  <a:pt x="1875550" y="283322"/>
                  <a:pt x="1881384" y="290327"/>
                  <a:pt x="1881384" y="298111"/>
                </a:cubicBezTo>
                <a:cubicBezTo>
                  <a:pt x="1881384" y="306673"/>
                  <a:pt x="1875550" y="312900"/>
                  <a:pt x="1867527" y="312900"/>
                </a:cubicBezTo>
                <a:cubicBezTo>
                  <a:pt x="1860235" y="312900"/>
                  <a:pt x="1855129" y="306673"/>
                  <a:pt x="1855129" y="298111"/>
                </a:cubicBezTo>
                <a:cubicBezTo>
                  <a:pt x="1855129" y="290327"/>
                  <a:pt x="1860235" y="283322"/>
                  <a:pt x="1867527" y="283322"/>
                </a:cubicBezTo>
                <a:close/>
                <a:moveTo>
                  <a:pt x="1799085" y="283322"/>
                </a:moveTo>
                <a:cubicBezTo>
                  <a:pt x="1807647" y="283322"/>
                  <a:pt x="1813876" y="290327"/>
                  <a:pt x="1813876" y="298111"/>
                </a:cubicBezTo>
                <a:cubicBezTo>
                  <a:pt x="1813876" y="306673"/>
                  <a:pt x="1807647" y="312900"/>
                  <a:pt x="1799085" y="312900"/>
                </a:cubicBezTo>
                <a:cubicBezTo>
                  <a:pt x="1790525" y="312900"/>
                  <a:pt x="1784300" y="306673"/>
                  <a:pt x="1784300" y="298111"/>
                </a:cubicBezTo>
                <a:cubicBezTo>
                  <a:pt x="1784300" y="290327"/>
                  <a:pt x="1790525" y="283322"/>
                  <a:pt x="1799085" y="283322"/>
                </a:cubicBezTo>
                <a:close/>
                <a:moveTo>
                  <a:pt x="1728262" y="283322"/>
                </a:moveTo>
                <a:cubicBezTo>
                  <a:pt x="1736825" y="283322"/>
                  <a:pt x="1743052" y="290327"/>
                  <a:pt x="1743052" y="298111"/>
                </a:cubicBezTo>
                <a:cubicBezTo>
                  <a:pt x="1743052" y="306673"/>
                  <a:pt x="1736825" y="312900"/>
                  <a:pt x="1728262" y="312900"/>
                </a:cubicBezTo>
                <a:cubicBezTo>
                  <a:pt x="1719697" y="312900"/>
                  <a:pt x="1713472" y="306673"/>
                  <a:pt x="1713472" y="298111"/>
                </a:cubicBezTo>
                <a:cubicBezTo>
                  <a:pt x="1713472" y="290327"/>
                  <a:pt x="1719697" y="283322"/>
                  <a:pt x="1728262" y="283322"/>
                </a:cubicBezTo>
                <a:close/>
                <a:moveTo>
                  <a:pt x="1656498" y="283322"/>
                </a:moveTo>
                <a:cubicBezTo>
                  <a:pt x="1663792" y="283322"/>
                  <a:pt x="1668897" y="290327"/>
                  <a:pt x="1668897" y="298111"/>
                </a:cubicBezTo>
                <a:cubicBezTo>
                  <a:pt x="1668897" y="306673"/>
                  <a:pt x="1663792" y="312900"/>
                  <a:pt x="1656498" y="312900"/>
                </a:cubicBezTo>
                <a:cubicBezTo>
                  <a:pt x="1648481" y="312900"/>
                  <a:pt x="1642650" y="306673"/>
                  <a:pt x="1642650" y="298111"/>
                </a:cubicBezTo>
                <a:cubicBezTo>
                  <a:pt x="1642650" y="290327"/>
                  <a:pt x="1648481" y="283322"/>
                  <a:pt x="1656498" y="283322"/>
                </a:cubicBezTo>
                <a:close/>
                <a:moveTo>
                  <a:pt x="1582299" y="283322"/>
                </a:moveTo>
                <a:cubicBezTo>
                  <a:pt x="1588131" y="283322"/>
                  <a:pt x="1594704" y="290327"/>
                  <a:pt x="1594704" y="298111"/>
                </a:cubicBezTo>
                <a:cubicBezTo>
                  <a:pt x="1594704" y="306673"/>
                  <a:pt x="1588131" y="312900"/>
                  <a:pt x="1582299" y="312900"/>
                </a:cubicBezTo>
                <a:cubicBezTo>
                  <a:pt x="1574277" y="312900"/>
                  <a:pt x="1568441" y="306673"/>
                  <a:pt x="1568441" y="298111"/>
                </a:cubicBezTo>
                <a:cubicBezTo>
                  <a:pt x="1568441" y="290327"/>
                  <a:pt x="1574277" y="283322"/>
                  <a:pt x="1582299" y="283322"/>
                </a:cubicBezTo>
                <a:close/>
                <a:moveTo>
                  <a:pt x="1512198" y="283322"/>
                </a:moveTo>
                <a:cubicBezTo>
                  <a:pt x="1518032" y="283322"/>
                  <a:pt x="1523865" y="290327"/>
                  <a:pt x="1523865" y="298111"/>
                </a:cubicBezTo>
                <a:cubicBezTo>
                  <a:pt x="1523865" y="306673"/>
                  <a:pt x="1518032" y="312900"/>
                  <a:pt x="1512198" y="312900"/>
                </a:cubicBezTo>
                <a:cubicBezTo>
                  <a:pt x="1504174" y="312900"/>
                  <a:pt x="1497612" y="306673"/>
                  <a:pt x="1497612" y="298111"/>
                </a:cubicBezTo>
                <a:cubicBezTo>
                  <a:pt x="1497612" y="290327"/>
                  <a:pt x="1504174" y="283322"/>
                  <a:pt x="1512198" y="283322"/>
                </a:cubicBezTo>
                <a:close/>
                <a:moveTo>
                  <a:pt x="1439173" y="283322"/>
                </a:moveTo>
                <a:cubicBezTo>
                  <a:pt x="1447191" y="283322"/>
                  <a:pt x="1453026" y="290327"/>
                  <a:pt x="1453026" y="298111"/>
                </a:cubicBezTo>
                <a:cubicBezTo>
                  <a:pt x="1453026" y="306673"/>
                  <a:pt x="1447191" y="312900"/>
                  <a:pt x="1439173" y="312900"/>
                </a:cubicBezTo>
                <a:cubicBezTo>
                  <a:pt x="1433336" y="312900"/>
                  <a:pt x="1426777" y="306673"/>
                  <a:pt x="1426777" y="298111"/>
                </a:cubicBezTo>
                <a:cubicBezTo>
                  <a:pt x="1426777" y="290327"/>
                  <a:pt x="1433336" y="283322"/>
                  <a:pt x="1439173" y="283322"/>
                </a:cubicBezTo>
                <a:close/>
                <a:moveTo>
                  <a:pt x="1368347" y="283322"/>
                </a:moveTo>
                <a:cubicBezTo>
                  <a:pt x="1376368" y="283322"/>
                  <a:pt x="1382200" y="290327"/>
                  <a:pt x="1382200" y="298111"/>
                </a:cubicBezTo>
                <a:cubicBezTo>
                  <a:pt x="1382200" y="306673"/>
                  <a:pt x="1376368" y="312900"/>
                  <a:pt x="1368347" y="312900"/>
                </a:cubicBezTo>
                <a:cubicBezTo>
                  <a:pt x="1362513" y="312900"/>
                  <a:pt x="1355949" y="306673"/>
                  <a:pt x="1355949" y="298111"/>
                </a:cubicBezTo>
                <a:cubicBezTo>
                  <a:pt x="1355949" y="290327"/>
                  <a:pt x="1362513" y="283322"/>
                  <a:pt x="1368347" y="283322"/>
                </a:cubicBezTo>
                <a:close/>
                <a:moveTo>
                  <a:pt x="1297518" y="283322"/>
                </a:moveTo>
                <a:cubicBezTo>
                  <a:pt x="1305540" y="283322"/>
                  <a:pt x="1311374" y="290327"/>
                  <a:pt x="1311374" y="298111"/>
                </a:cubicBezTo>
                <a:cubicBezTo>
                  <a:pt x="1311374" y="306673"/>
                  <a:pt x="1305540" y="312900"/>
                  <a:pt x="1297518" y="312900"/>
                </a:cubicBezTo>
                <a:cubicBezTo>
                  <a:pt x="1289498" y="312900"/>
                  <a:pt x="1285121" y="306673"/>
                  <a:pt x="1285121" y="298111"/>
                </a:cubicBezTo>
                <a:cubicBezTo>
                  <a:pt x="1285121" y="290327"/>
                  <a:pt x="1289498" y="283322"/>
                  <a:pt x="1297518" y="283322"/>
                </a:cubicBezTo>
                <a:close/>
                <a:moveTo>
                  <a:pt x="1154890" y="283322"/>
                </a:moveTo>
                <a:cubicBezTo>
                  <a:pt x="1162674" y="283322"/>
                  <a:pt x="1169683" y="288427"/>
                  <a:pt x="1169683" y="295719"/>
                </a:cubicBezTo>
                <a:cubicBezTo>
                  <a:pt x="1169683" y="303741"/>
                  <a:pt x="1162674" y="309576"/>
                  <a:pt x="1154890" y="309576"/>
                </a:cubicBezTo>
                <a:cubicBezTo>
                  <a:pt x="1146329" y="309576"/>
                  <a:pt x="1140101" y="303741"/>
                  <a:pt x="1140101" y="295719"/>
                </a:cubicBezTo>
                <a:cubicBezTo>
                  <a:pt x="1140101" y="288427"/>
                  <a:pt x="1146329" y="283322"/>
                  <a:pt x="1154890" y="283322"/>
                </a:cubicBezTo>
                <a:close/>
                <a:moveTo>
                  <a:pt x="1084059" y="283322"/>
                </a:moveTo>
                <a:cubicBezTo>
                  <a:pt x="1091842" y="283322"/>
                  <a:pt x="1098847" y="288427"/>
                  <a:pt x="1098847" y="295719"/>
                </a:cubicBezTo>
                <a:cubicBezTo>
                  <a:pt x="1098847" y="303741"/>
                  <a:pt x="1091842" y="309576"/>
                  <a:pt x="1084059" y="309576"/>
                </a:cubicBezTo>
                <a:cubicBezTo>
                  <a:pt x="1075503" y="309576"/>
                  <a:pt x="1069272" y="303741"/>
                  <a:pt x="1069272" y="295719"/>
                </a:cubicBezTo>
                <a:cubicBezTo>
                  <a:pt x="1069272" y="288427"/>
                  <a:pt x="1075503" y="283322"/>
                  <a:pt x="1084059" y="283322"/>
                </a:cubicBezTo>
                <a:close/>
                <a:moveTo>
                  <a:pt x="1013024" y="283322"/>
                </a:moveTo>
                <a:cubicBezTo>
                  <a:pt x="1020314" y="283322"/>
                  <a:pt x="1024691" y="288427"/>
                  <a:pt x="1024691" y="295719"/>
                </a:cubicBezTo>
                <a:cubicBezTo>
                  <a:pt x="1024691" y="303741"/>
                  <a:pt x="1020314" y="309576"/>
                  <a:pt x="1013024" y="309576"/>
                </a:cubicBezTo>
                <a:cubicBezTo>
                  <a:pt x="1005003" y="309576"/>
                  <a:pt x="998442" y="303741"/>
                  <a:pt x="998442" y="295719"/>
                </a:cubicBezTo>
                <a:cubicBezTo>
                  <a:pt x="998442" y="288427"/>
                  <a:pt x="1005003" y="283322"/>
                  <a:pt x="1013024" y="283322"/>
                </a:cubicBezTo>
                <a:close/>
                <a:moveTo>
                  <a:pt x="941467" y="283322"/>
                </a:moveTo>
                <a:cubicBezTo>
                  <a:pt x="948032" y="283322"/>
                  <a:pt x="953869" y="288427"/>
                  <a:pt x="953869" y="295719"/>
                </a:cubicBezTo>
                <a:cubicBezTo>
                  <a:pt x="953869" y="303741"/>
                  <a:pt x="948032" y="309576"/>
                  <a:pt x="941467" y="309576"/>
                </a:cubicBezTo>
                <a:cubicBezTo>
                  <a:pt x="934173" y="309576"/>
                  <a:pt x="927612" y="303741"/>
                  <a:pt x="927612" y="295719"/>
                </a:cubicBezTo>
                <a:cubicBezTo>
                  <a:pt x="927612" y="288427"/>
                  <a:pt x="934173" y="283322"/>
                  <a:pt x="941467" y="283322"/>
                </a:cubicBezTo>
                <a:close/>
                <a:moveTo>
                  <a:pt x="3299102" y="212492"/>
                </a:moveTo>
                <a:cubicBezTo>
                  <a:pt x="3305664" y="212492"/>
                  <a:pt x="3311499" y="219055"/>
                  <a:pt x="3311499" y="226348"/>
                </a:cubicBezTo>
                <a:cubicBezTo>
                  <a:pt x="3311499" y="232911"/>
                  <a:pt x="3305664" y="238746"/>
                  <a:pt x="3299102" y="238746"/>
                </a:cubicBezTo>
                <a:cubicBezTo>
                  <a:pt x="3291807" y="238746"/>
                  <a:pt x="3285245" y="232911"/>
                  <a:pt x="3285245" y="226348"/>
                </a:cubicBezTo>
                <a:cubicBezTo>
                  <a:pt x="3285245" y="219055"/>
                  <a:pt x="3291807" y="212492"/>
                  <a:pt x="3299102" y="212492"/>
                </a:cubicBezTo>
                <a:close/>
                <a:moveTo>
                  <a:pt x="3226811" y="212492"/>
                </a:moveTo>
                <a:cubicBezTo>
                  <a:pt x="3234831" y="212492"/>
                  <a:pt x="3240667" y="219055"/>
                  <a:pt x="3240667" y="226348"/>
                </a:cubicBezTo>
                <a:cubicBezTo>
                  <a:pt x="3240667" y="232911"/>
                  <a:pt x="3234831" y="238746"/>
                  <a:pt x="3226811" y="238746"/>
                </a:cubicBezTo>
                <a:cubicBezTo>
                  <a:pt x="3220250" y="238746"/>
                  <a:pt x="3214412" y="232911"/>
                  <a:pt x="3214412" y="226348"/>
                </a:cubicBezTo>
                <a:cubicBezTo>
                  <a:pt x="3214412" y="219055"/>
                  <a:pt x="3220250" y="212492"/>
                  <a:pt x="3226811" y="212492"/>
                </a:cubicBezTo>
                <a:close/>
                <a:moveTo>
                  <a:pt x="3152608" y="212492"/>
                </a:moveTo>
                <a:cubicBezTo>
                  <a:pt x="3159900" y="212492"/>
                  <a:pt x="3166462" y="219055"/>
                  <a:pt x="3166462" y="226348"/>
                </a:cubicBezTo>
                <a:cubicBezTo>
                  <a:pt x="3166462" y="232911"/>
                  <a:pt x="3159900" y="238746"/>
                  <a:pt x="3152608" y="238746"/>
                </a:cubicBezTo>
                <a:cubicBezTo>
                  <a:pt x="3146043" y="238746"/>
                  <a:pt x="3140211" y="232911"/>
                  <a:pt x="3140211" y="226348"/>
                </a:cubicBezTo>
                <a:cubicBezTo>
                  <a:pt x="3140211" y="219055"/>
                  <a:pt x="3146043" y="212492"/>
                  <a:pt x="3152608" y="212492"/>
                </a:cubicBezTo>
                <a:close/>
                <a:moveTo>
                  <a:pt x="3081775" y="212492"/>
                </a:moveTo>
                <a:cubicBezTo>
                  <a:pt x="3089069" y="212492"/>
                  <a:pt x="3095628" y="219055"/>
                  <a:pt x="3095628" y="226348"/>
                </a:cubicBezTo>
                <a:cubicBezTo>
                  <a:pt x="3095628" y="232911"/>
                  <a:pt x="3089069" y="238746"/>
                  <a:pt x="3081775" y="238746"/>
                </a:cubicBezTo>
                <a:cubicBezTo>
                  <a:pt x="3073753" y="238746"/>
                  <a:pt x="3069375" y="232911"/>
                  <a:pt x="3069375" y="226348"/>
                </a:cubicBezTo>
                <a:cubicBezTo>
                  <a:pt x="3069375" y="219055"/>
                  <a:pt x="3073753" y="212492"/>
                  <a:pt x="3081775" y="212492"/>
                </a:cubicBezTo>
                <a:close/>
                <a:moveTo>
                  <a:pt x="3013720" y="212492"/>
                </a:moveTo>
                <a:cubicBezTo>
                  <a:pt x="3021310" y="212492"/>
                  <a:pt x="3028140" y="219055"/>
                  <a:pt x="3028140" y="226348"/>
                </a:cubicBezTo>
                <a:cubicBezTo>
                  <a:pt x="3028140" y="232911"/>
                  <a:pt x="3021310" y="238746"/>
                  <a:pt x="3013720" y="238746"/>
                </a:cubicBezTo>
                <a:cubicBezTo>
                  <a:pt x="3005373" y="238746"/>
                  <a:pt x="2998542" y="234370"/>
                  <a:pt x="2998542" y="226348"/>
                </a:cubicBezTo>
                <a:cubicBezTo>
                  <a:pt x="2998542" y="219055"/>
                  <a:pt x="3005373" y="212492"/>
                  <a:pt x="3013720" y="212492"/>
                </a:cubicBezTo>
                <a:close/>
                <a:moveTo>
                  <a:pt x="2942497" y="212492"/>
                </a:moveTo>
                <a:cubicBezTo>
                  <a:pt x="2951061" y="212492"/>
                  <a:pt x="2957293" y="219055"/>
                  <a:pt x="2957293" y="226348"/>
                </a:cubicBezTo>
                <a:cubicBezTo>
                  <a:pt x="2957293" y="234370"/>
                  <a:pt x="2951061" y="238746"/>
                  <a:pt x="2942497" y="238746"/>
                </a:cubicBezTo>
                <a:cubicBezTo>
                  <a:pt x="2934719" y="238746"/>
                  <a:pt x="2927716" y="234370"/>
                  <a:pt x="2927716" y="226348"/>
                </a:cubicBezTo>
                <a:cubicBezTo>
                  <a:pt x="2927716" y="219055"/>
                  <a:pt x="2934719" y="212492"/>
                  <a:pt x="2942497" y="212492"/>
                </a:cubicBezTo>
                <a:close/>
                <a:moveTo>
                  <a:pt x="2867363" y="212492"/>
                </a:moveTo>
                <a:cubicBezTo>
                  <a:pt x="2875389" y="212492"/>
                  <a:pt x="2879765" y="219055"/>
                  <a:pt x="2879765" y="226348"/>
                </a:cubicBezTo>
                <a:cubicBezTo>
                  <a:pt x="2879765" y="234370"/>
                  <a:pt x="2875389" y="238746"/>
                  <a:pt x="2867363" y="238746"/>
                </a:cubicBezTo>
                <a:cubicBezTo>
                  <a:pt x="2860073" y="238746"/>
                  <a:pt x="2853510" y="234370"/>
                  <a:pt x="2853510" y="226348"/>
                </a:cubicBezTo>
                <a:cubicBezTo>
                  <a:pt x="2853510" y="219055"/>
                  <a:pt x="2860073" y="212492"/>
                  <a:pt x="2867363" y="212492"/>
                </a:cubicBezTo>
                <a:close/>
                <a:moveTo>
                  <a:pt x="2796538" y="212492"/>
                </a:moveTo>
                <a:cubicBezTo>
                  <a:pt x="2803103" y="212492"/>
                  <a:pt x="2808934" y="219055"/>
                  <a:pt x="2808934" y="226348"/>
                </a:cubicBezTo>
                <a:cubicBezTo>
                  <a:pt x="2808934" y="234370"/>
                  <a:pt x="2803103" y="238746"/>
                  <a:pt x="2796538" y="238746"/>
                </a:cubicBezTo>
                <a:cubicBezTo>
                  <a:pt x="2789246" y="238746"/>
                  <a:pt x="2782680" y="234370"/>
                  <a:pt x="2782680" y="226348"/>
                </a:cubicBezTo>
                <a:cubicBezTo>
                  <a:pt x="2782680" y="219055"/>
                  <a:pt x="2789246" y="212492"/>
                  <a:pt x="2796538" y="212492"/>
                </a:cubicBezTo>
                <a:close/>
                <a:moveTo>
                  <a:pt x="2725698" y="212492"/>
                </a:moveTo>
                <a:cubicBezTo>
                  <a:pt x="2731538" y="212492"/>
                  <a:pt x="2738102" y="219055"/>
                  <a:pt x="2738102" y="226348"/>
                </a:cubicBezTo>
                <a:cubicBezTo>
                  <a:pt x="2738102" y="234370"/>
                  <a:pt x="2731538" y="238746"/>
                  <a:pt x="2725698" y="238746"/>
                </a:cubicBezTo>
                <a:cubicBezTo>
                  <a:pt x="2717686" y="238746"/>
                  <a:pt x="2711852" y="234370"/>
                  <a:pt x="2711852" y="226348"/>
                </a:cubicBezTo>
                <a:cubicBezTo>
                  <a:pt x="2711852" y="219055"/>
                  <a:pt x="2717686" y="212492"/>
                  <a:pt x="2725698" y="212492"/>
                </a:cubicBezTo>
                <a:close/>
                <a:moveTo>
                  <a:pt x="2653420" y="212492"/>
                </a:moveTo>
                <a:cubicBezTo>
                  <a:pt x="2660711" y="212492"/>
                  <a:pt x="2667273" y="219055"/>
                  <a:pt x="2667273" y="226348"/>
                </a:cubicBezTo>
                <a:cubicBezTo>
                  <a:pt x="2667273" y="234370"/>
                  <a:pt x="2660711" y="238746"/>
                  <a:pt x="2653420" y="238746"/>
                </a:cubicBezTo>
                <a:cubicBezTo>
                  <a:pt x="2646857" y="238746"/>
                  <a:pt x="2641021" y="234370"/>
                  <a:pt x="2641021" y="226348"/>
                </a:cubicBezTo>
                <a:cubicBezTo>
                  <a:pt x="2641021" y="219055"/>
                  <a:pt x="2646857" y="212492"/>
                  <a:pt x="2653420" y="212492"/>
                </a:cubicBezTo>
                <a:close/>
                <a:moveTo>
                  <a:pt x="2582586" y="212492"/>
                </a:moveTo>
                <a:cubicBezTo>
                  <a:pt x="2589878" y="212492"/>
                  <a:pt x="2596439" y="219055"/>
                  <a:pt x="2596439" y="226348"/>
                </a:cubicBezTo>
                <a:cubicBezTo>
                  <a:pt x="2596439" y="234370"/>
                  <a:pt x="2589878" y="238746"/>
                  <a:pt x="2582586" y="238746"/>
                </a:cubicBezTo>
                <a:cubicBezTo>
                  <a:pt x="2576024" y="238746"/>
                  <a:pt x="2570189" y="234370"/>
                  <a:pt x="2570189" y="226348"/>
                </a:cubicBezTo>
                <a:cubicBezTo>
                  <a:pt x="2570189" y="219055"/>
                  <a:pt x="2576024" y="212492"/>
                  <a:pt x="2582586" y="212492"/>
                </a:cubicBezTo>
                <a:close/>
                <a:moveTo>
                  <a:pt x="2511029" y="212492"/>
                </a:moveTo>
                <a:cubicBezTo>
                  <a:pt x="2519052" y="212492"/>
                  <a:pt x="2525616" y="219055"/>
                  <a:pt x="2525616" y="226348"/>
                </a:cubicBezTo>
                <a:cubicBezTo>
                  <a:pt x="2525616" y="234370"/>
                  <a:pt x="2519052" y="238746"/>
                  <a:pt x="2511029" y="238746"/>
                </a:cubicBezTo>
                <a:cubicBezTo>
                  <a:pt x="2503740" y="238746"/>
                  <a:pt x="2499364" y="234370"/>
                  <a:pt x="2499364" y="226348"/>
                </a:cubicBezTo>
                <a:cubicBezTo>
                  <a:pt x="2499364" y="219055"/>
                  <a:pt x="2503740" y="212492"/>
                  <a:pt x="2511029" y="212492"/>
                </a:cubicBezTo>
                <a:close/>
                <a:moveTo>
                  <a:pt x="2439946" y="212492"/>
                </a:moveTo>
                <a:cubicBezTo>
                  <a:pt x="2448505" y="212492"/>
                  <a:pt x="2454732" y="219055"/>
                  <a:pt x="2454732" y="226348"/>
                </a:cubicBezTo>
                <a:cubicBezTo>
                  <a:pt x="2454732" y="234370"/>
                  <a:pt x="2448505" y="238746"/>
                  <a:pt x="2439946" y="238746"/>
                </a:cubicBezTo>
                <a:cubicBezTo>
                  <a:pt x="2432163" y="238746"/>
                  <a:pt x="2425156" y="234370"/>
                  <a:pt x="2425156" y="226348"/>
                </a:cubicBezTo>
                <a:cubicBezTo>
                  <a:pt x="2425156" y="219055"/>
                  <a:pt x="2432163" y="212492"/>
                  <a:pt x="2439946" y="212492"/>
                </a:cubicBezTo>
                <a:close/>
                <a:moveTo>
                  <a:pt x="2369110" y="212492"/>
                </a:moveTo>
                <a:cubicBezTo>
                  <a:pt x="2377672" y="212492"/>
                  <a:pt x="2383900" y="219055"/>
                  <a:pt x="2383900" y="226348"/>
                </a:cubicBezTo>
                <a:cubicBezTo>
                  <a:pt x="2383900" y="234370"/>
                  <a:pt x="2377672" y="238746"/>
                  <a:pt x="2369110" y="238746"/>
                </a:cubicBezTo>
                <a:cubicBezTo>
                  <a:pt x="2361329" y="238746"/>
                  <a:pt x="2354323" y="234370"/>
                  <a:pt x="2354323" y="226348"/>
                </a:cubicBezTo>
                <a:cubicBezTo>
                  <a:pt x="2354323" y="219055"/>
                  <a:pt x="2361329" y="212492"/>
                  <a:pt x="2369110" y="212492"/>
                </a:cubicBezTo>
                <a:close/>
                <a:moveTo>
                  <a:pt x="2298283" y="212492"/>
                </a:moveTo>
                <a:cubicBezTo>
                  <a:pt x="2306842" y="212492"/>
                  <a:pt x="2313070" y="219497"/>
                  <a:pt x="2313070" y="227280"/>
                </a:cubicBezTo>
                <a:cubicBezTo>
                  <a:pt x="2313070" y="235842"/>
                  <a:pt x="2306842" y="242069"/>
                  <a:pt x="2298283" y="242069"/>
                </a:cubicBezTo>
                <a:cubicBezTo>
                  <a:pt x="2290497" y="242069"/>
                  <a:pt x="2283493" y="235842"/>
                  <a:pt x="2283493" y="227280"/>
                </a:cubicBezTo>
                <a:cubicBezTo>
                  <a:pt x="2283493" y="219497"/>
                  <a:pt x="2290497" y="212492"/>
                  <a:pt x="2298283" y="212492"/>
                </a:cubicBezTo>
                <a:close/>
                <a:moveTo>
                  <a:pt x="2226517" y="212492"/>
                </a:moveTo>
                <a:cubicBezTo>
                  <a:pt x="2234540" y="212492"/>
                  <a:pt x="2238916" y="219497"/>
                  <a:pt x="2238916" y="227280"/>
                </a:cubicBezTo>
                <a:cubicBezTo>
                  <a:pt x="2238916" y="235842"/>
                  <a:pt x="2234540" y="242069"/>
                  <a:pt x="2226517" y="242069"/>
                </a:cubicBezTo>
                <a:cubicBezTo>
                  <a:pt x="2218495" y="242069"/>
                  <a:pt x="2212659" y="235842"/>
                  <a:pt x="2212659" y="227280"/>
                </a:cubicBezTo>
                <a:cubicBezTo>
                  <a:pt x="2212659" y="219497"/>
                  <a:pt x="2218495" y="212492"/>
                  <a:pt x="2226517" y="212492"/>
                </a:cubicBezTo>
                <a:close/>
                <a:moveTo>
                  <a:pt x="2155683" y="212492"/>
                </a:moveTo>
                <a:cubicBezTo>
                  <a:pt x="2161519" y="212492"/>
                  <a:pt x="2168081" y="219497"/>
                  <a:pt x="2168081" y="227280"/>
                </a:cubicBezTo>
                <a:cubicBezTo>
                  <a:pt x="2168081" y="235842"/>
                  <a:pt x="2161519" y="242069"/>
                  <a:pt x="2155683" y="242069"/>
                </a:cubicBezTo>
                <a:cubicBezTo>
                  <a:pt x="2147663" y="242069"/>
                  <a:pt x="2141827" y="235842"/>
                  <a:pt x="2141827" y="227280"/>
                </a:cubicBezTo>
                <a:cubicBezTo>
                  <a:pt x="2141827" y="219497"/>
                  <a:pt x="2147663" y="212492"/>
                  <a:pt x="2155683" y="212492"/>
                </a:cubicBezTo>
                <a:close/>
                <a:moveTo>
                  <a:pt x="2084851" y="212492"/>
                </a:moveTo>
                <a:cubicBezTo>
                  <a:pt x="2090686" y="212492"/>
                  <a:pt x="2097249" y="219497"/>
                  <a:pt x="2097249" y="227280"/>
                </a:cubicBezTo>
                <a:cubicBezTo>
                  <a:pt x="2097249" y="235842"/>
                  <a:pt x="2090686" y="242069"/>
                  <a:pt x="2084851" y="242069"/>
                </a:cubicBezTo>
                <a:cubicBezTo>
                  <a:pt x="2076829" y="242069"/>
                  <a:pt x="2070995" y="235842"/>
                  <a:pt x="2070995" y="227280"/>
                </a:cubicBezTo>
                <a:cubicBezTo>
                  <a:pt x="2070995" y="219497"/>
                  <a:pt x="2076829" y="212492"/>
                  <a:pt x="2084851" y="212492"/>
                </a:cubicBezTo>
                <a:close/>
                <a:moveTo>
                  <a:pt x="2011835" y="212492"/>
                </a:moveTo>
                <a:cubicBezTo>
                  <a:pt x="2019855" y="212492"/>
                  <a:pt x="2026421" y="219497"/>
                  <a:pt x="2026421" y="227280"/>
                </a:cubicBezTo>
                <a:cubicBezTo>
                  <a:pt x="2026421" y="235842"/>
                  <a:pt x="2019855" y="242069"/>
                  <a:pt x="2011835" y="242069"/>
                </a:cubicBezTo>
                <a:cubicBezTo>
                  <a:pt x="2006003" y="242069"/>
                  <a:pt x="2000168" y="235842"/>
                  <a:pt x="2000168" y="227280"/>
                </a:cubicBezTo>
                <a:cubicBezTo>
                  <a:pt x="2000168" y="219497"/>
                  <a:pt x="2006003" y="212492"/>
                  <a:pt x="2011835" y="212492"/>
                </a:cubicBezTo>
                <a:close/>
                <a:moveTo>
                  <a:pt x="1938362" y="212492"/>
                </a:moveTo>
                <a:cubicBezTo>
                  <a:pt x="1946388" y="212492"/>
                  <a:pt x="1952222" y="219497"/>
                  <a:pt x="1952222" y="227280"/>
                </a:cubicBezTo>
                <a:cubicBezTo>
                  <a:pt x="1952222" y="235842"/>
                  <a:pt x="1946388" y="242069"/>
                  <a:pt x="1938362" y="242069"/>
                </a:cubicBezTo>
                <a:cubicBezTo>
                  <a:pt x="1932531" y="242069"/>
                  <a:pt x="1925971" y="235842"/>
                  <a:pt x="1925971" y="227280"/>
                </a:cubicBezTo>
                <a:cubicBezTo>
                  <a:pt x="1925971" y="219497"/>
                  <a:pt x="1931072" y="212492"/>
                  <a:pt x="1938362" y="212492"/>
                </a:cubicBezTo>
                <a:close/>
                <a:moveTo>
                  <a:pt x="1867530" y="212492"/>
                </a:moveTo>
                <a:cubicBezTo>
                  <a:pt x="1875550" y="212492"/>
                  <a:pt x="1881387" y="219497"/>
                  <a:pt x="1881387" y="227280"/>
                </a:cubicBezTo>
                <a:cubicBezTo>
                  <a:pt x="1881387" y="235842"/>
                  <a:pt x="1875550" y="242069"/>
                  <a:pt x="1867530" y="242069"/>
                </a:cubicBezTo>
                <a:cubicBezTo>
                  <a:pt x="1860238" y="242069"/>
                  <a:pt x="1855129" y="235842"/>
                  <a:pt x="1855129" y="227280"/>
                </a:cubicBezTo>
                <a:cubicBezTo>
                  <a:pt x="1855129" y="219497"/>
                  <a:pt x="1860238" y="212492"/>
                  <a:pt x="1867530" y="212492"/>
                </a:cubicBezTo>
                <a:close/>
                <a:moveTo>
                  <a:pt x="1799087" y="212492"/>
                </a:moveTo>
                <a:cubicBezTo>
                  <a:pt x="1807649" y="212492"/>
                  <a:pt x="1813879" y="219497"/>
                  <a:pt x="1813879" y="227280"/>
                </a:cubicBezTo>
                <a:cubicBezTo>
                  <a:pt x="1813879" y="235842"/>
                  <a:pt x="1807649" y="242069"/>
                  <a:pt x="1799087" y="242069"/>
                </a:cubicBezTo>
                <a:cubicBezTo>
                  <a:pt x="1790527" y="242069"/>
                  <a:pt x="1784303" y="235842"/>
                  <a:pt x="1784303" y="227280"/>
                </a:cubicBezTo>
                <a:cubicBezTo>
                  <a:pt x="1784303" y="219497"/>
                  <a:pt x="1790527" y="212492"/>
                  <a:pt x="1799087" y="212492"/>
                </a:cubicBezTo>
                <a:close/>
                <a:moveTo>
                  <a:pt x="1728262" y="212492"/>
                </a:moveTo>
                <a:cubicBezTo>
                  <a:pt x="1736828" y="212492"/>
                  <a:pt x="1743052" y="219497"/>
                  <a:pt x="1743052" y="227280"/>
                </a:cubicBezTo>
                <a:cubicBezTo>
                  <a:pt x="1743052" y="235842"/>
                  <a:pt x="1736828" y="242069"/>
                  <a:pt x="1728262" y="242069"/>
                </a:cubicBezTo>
                <a:cubicBezTo>
                  <a:pt x="1719700" y="242069"/>
                  <a:pt x="1713472" y="235842"/>
                  <a:pt x="1713472" y="227280"/>
                </a:cubicBezTo>
                <a:cubicBezTo>
                  <a:pt x="1713472" y="219497"/>
                  <a:pt x="1719700" y="212492"/>
                  <a:pt x="1728262" y="212492"/>
                </a:cubicBezTo>
                <a:close/>
                <a:moveTo>
                  <a:pt x="1656498" y="212492"/>
                </a:moveTo>
                <a:cubicBezTo>
                  <a:pt x="1663792" y="212492"/>
                  <a:pt x="1668900" y="219497"/>
                  <a:pt x="1668900" y="227280"/>
                </a:cubicBezTo>
                <a:cubicBezTo>
                  <a:pt x="1668900" y="235842"/>
                  <a:pt x="1663792" y="242069"/>
                  <a:pt x="1656498" y="242069"/>
                </a:cubicBezTo>
                <a:cubicBezTo>
                  <a:pt x="1648481" y="242069"/>
                  <a:pt x="1642655" y="235842"/>
                  <a:pt x="1642655" y="227280"/>
                </a:cubicBezTo>
                <a:cubicBezTo>
                  <a:pt x="1642655" y="219497"/>
                  <a:pt x="1648481" y="212492"/>
                  <a:pt x="1656498" y="212492"/>
                </a:cubicBezTo>
                <a:close/>
                <a:moveTo>
                  <a:pt x="1582299" y="212492"/>
                </a:moveTo>
                <a:cubicBezTo>
                  <a:pt x="1588134" y="212492"/>
                  <a:pt x="1594704" y="219497"/>
                  <a:pt x="1594704" y="227280"/>
                </a:cubicBezTo>
                <a:cubicBezTo>
                  <a:pt x="1594704" y="235842"/>
                  <a:pt x="1588134" y="242069"/>
                  <a:pt x="1582299" y="242069"/>
                </a:cubicBezTo>
                <a:cubicBezTo>
                  <a:pt x="1574277" y="242069"/>
                  <a:pt x="1568441" y="235842"/>
                  <a:pt x="1568441" y="227280"/>
                </a:cubicBezTo>
                <a:cubicBezTo>
                  <a:pt x="1568441" y="219497"/>
                  <a:pt x="1574277" y="212492"/>
                  <a:pt x="1582299" y="212492"/>
                </a:cubicBezTo>
                <a:close/>
                <a:moveTo>
                  <a:pt x="1512198" y="212492"/>
                </a:moveTo>
                <a:cubicBezTo>
                  <a:pt x="1518035" y="212492"/>
                  <a:pt x="1523867" y="219497"/>
                  <a:pt x="1523867" y="227280"/>
                </a:cubicBezTo>
                <a:cubicBezTo>
                  <a:pt x="1523867" y="235842"/>
                  <a:pt x="1518035" y="242069"/>
                  <a:pt x="1512198" y="242069"/>
                </a:cubicBezTo>
                <a:cubicBezTo>
                  <a:pt x="1504174" y="242069"/>
                  <a:pt x="1497612" y="235842"/>
                  <a:pt x="1497612" y="227280"/>
                </a:cubicBezTo>
                <a:cubicBezTo>
                  <a:pt x="1497612" y="219497"/>
                  <a:pt x="1504174" y="212492"/>
                  <a:pt x="1512198" y="212492"/>
                </a:cubicBezTo>
                <a:close/>
                <a:moveTo>
                  <a:pt x="1439173" y="212492"/>
                </a:moveTo>
                <a:cubicBezTo>
                  <a:pt x="1447191" y="212492"/>
                  <a:pt x="1453026" y="219497"/>
                  <a:pt x="1453026" y="227280"/>
                </a:cubicBezTo>
                <a:cubicBezTo>
                  <a:pt x="1453026" y="235842"/>
                  <a:pt x="1447191" y="242069"/>
                  <a:pt x="1439173" y="242069"/>
                </a:cubicBezTo>
                <a:cubicBezTo>
                  <a:pt x="1433339" y="242069"/>
                  <a:pt x="1426777" y="235842"/>
                  <a:pt x="1426777" y="227280"/>
                </a:cubicBezTo>
                <a:cubicBezTo>
                  <a:pt x="1426777" y="219497"/>
                  <a:pt x="1433339" y="212492"/>
                  <a:pt x="1439173" y="212492"/>
                </a:cubicBezTo>
                <a:close/>
                <a:moveTo>
                  <a:pt x="1368349" y="212492"/>
                </a:moveTo>
                <a:cubicBezTo>
                  <a:pt x="1376368" y="212492"/>
                  <a:pt x="1382203" y="219497"/>
                  <a:pt x="1382203" y="227280"/>
                </a:cubicBezTo>
                <a:cubicBezTo>
                  <a:pt x="1382203" y="235842"/>
                  <a:pt x="1376368" y="242069"/>
                  <a:pt x="1368349" y="242069"/>
                </a:cubicBezTo>
                <a:cubicBezTo>
                  <a:pt x="1362513" y="242069"/>
                  <a:pt x="1355950" y="235842"/>
                  <a:pt x="1355950" y="227280"/>
                </a:cubicBezTo>
                <a:cubicBezTo>
                  <a:pt x="1355950" y="219497"/>
                  <a:pt x="1362513" y="212492"/>
                  <a:pt x="1368349" y="212492"/>
                </a:cubicBezTo>
                <a:close/>
                <a:moveTo>
                  <a:pt x="1297520" y="212492"/>
                </a:moveTo>
                <a:cubicBezTo>
                  <a:pt x="1305540" y="212492"/>
                  <a:pt x="1311374" y="219497"/>
                  <a:pt x="1311374" y="227280"/>
                </a:cubicBezTo>
                <a:cubicBezTo>
                  <a:pt x="1311374" y="235842"/>
                  <a:pt x="1305540" y="242069"/>
                  <a:pt x="1297520" y="242069"/>
                </a:cubicBezTo>
                <a:cubicBezTo>
                  <a:pt x="1289498" y="242069"/>
                  <a:pt x="1285121" y="235842"/>
                  <a:pt x="1285121" y="227280"/>
                </a:cubicBezTo>
                <a:cubicBezTo>
                  <a:pt x="1285121" y="219497"/>
                  <a:pt x="1289498" y="212492"/>
                  <a:pt x="1297520" y="212492"/>
                </a:cubicBezTo>
                <a:close/>
                <a:moveTo>
                  <a:pt x="1225708" y="212492"/>
                </a:moveTo>
                <a:cubicBezTo>
                  <a:pt x="1233489" y="212492"/>
                  <a:pt x="1240496" y="219497"/>
                  <a:pt x="1240496" y="227280"/>
                </a:cubicBezTo>
                <a:cubicBezTo>
                  <a:pt x="1240496" y="235842"/>
                  <a:pt x="1233489" y="242069"/>
                  <a:pt x="1225708" y="242069"/>
                </a:cubicBezTo>
                <a:cubicBezTo>
                  <a:pt x="1217159" y="242069"/>
                  <a:pt x="1210934" y="235842"/>
                  <a:pt x="1210934" y="227280"/>
                </a:cubicBezTo>
                <a:cubicBezTo>
                  <a:pt x="1210934" y="219497"/>
                  <a:pt x="1217159" y="212492"/>
                  <a:pt x="1225708" y="212492"/>
                </a:cubicBezTo>
                <a:close/>
                <a:moveTo>
                  <a:pt x="1154891" y="212492"/>
                </a:moveTo>
                <a:cubicBezTo>
                  <a:pt x="1162674" y="212492"/>
                  <a:pt x="1169683" y="219497"/>
                  <a:pt x="1169683" y="227280"/>
                </a:cubicBezTo>
                <a:cubicBezTo>
                  <a:pt x="1169683" y="235842"/>
                  <a:pt x="1162674" y="242069"/>
                  <a:pt x="1154891" y="242069"/>
                </a:cubicBezTo>
                <a:cubicBezTo>
                  <a:pt x="1146329" y="242069"/>
                  <a:pt x="1140105" y="235842"/>
                  <a:pt x="1140105" y="227280"/>
                </a:cubicBezTo>
                <a:cubicBezTo>
                  <a:pt x="1140105" y="219497"/>
                  <a:pt x="1146329" y="212492"/>
                  <a:pt x="1154891" y="212492"/>
                </a:cubicBezTo>
                <a:close/>
                <a:moveTo>
                  <a:pt x="1084063" y="212492"/>
                </a:moveTo>
                <a:cubicBezTo>
                  <a:pt x="1091842" y="212492"/>
                  <a:pt x="1098847" y="219497"/>
                  <a:pt x="1098847" y="227280"/>
                </a:cubicBezTo>
                <a:cubicBezTo>
                  <a:pt x="1098847" y="235842"/>
                  <a:pt x="1091842" y="242069"/>
                  <a:pt x="1084063" y="242069"/>
                </a:cubicBezTo>
                <a:cubicBezTo>
                  <a:pt x="1075503" y="242069"/>
                  <a:pt x="1069276" y="235842"/>
                  <a:pt x="1069276" y="227280"/>
                </a:cubicBezTo>
                <a:cubicBezTo>
                  <a:pt x="1069276" y="219497"/>
                  <a:pt x="1075503" y="212492"/>
                  <a:pt x="1084063" y="212492"/>
                </a:cubicBezTo>
                <a:close/>
                <a:moveTo>
                  <a:pt x="3013723" y="141661"/>
                </a:moveTo>
                <a:cubicBezTo>
                  <a:pt x="3021310" y="141661"/>
                  <a:pt x="3028140" y="148224"/>
                  <a:pt x="3028140" y="155517"/>
                </a:cubicBezTo>
                <a:cubicBezTo>
                  <a:pt x="3028140" y="162080"/>
                  <a:pt x="3021310" y="167915"/>
                  <a:pt x="3013723" y="167915"/>
                </a:cubicBezTo>
                <a:cubicBezTo>
                  <a:pt x="3005376" y="167915"/>
                  <a:pt x="2998545" y="162080"/>
                  <a:pt x="2998545" y="155517"/>
                </a:cubicBezTo>
                <a:cubicBezTo>
                  <a:pt x="2998545" y="148224"/>
                  <a:pt x="3005376" y="141661"/>
                  <a:pt x="3013723" y="141661"/>
                </a:cubicBezTo>
                <a:close/>
                <a:moveTo>
                  <a:pt x="2942497" y="141661"/>
                </a:moveTo>
                <a:cubicBezTo>
                  <a:pt x="2951061" y="141661"/>
                  <a:pt x="2957293" y="148224"/>
                  <a:pt x="2957293" y="155517"/>
                </a:cubicBezTo>
                <a:cubicBezTo>
                  <a:pt x="2957293" y="162080"/>
                  <a:pt x="2951061" y="167915"/>
                  <a:pt x="2942497" y="167915"/>
                </a:cubicBezTo>
                <a:cubicBezTo>
                  <a:pt x="2934719" y="167915"/>
                  <a:pt x="2927716" y="162080"/>
                  <a:pt x="2927716" y="155517"/>
                </a:cubicBezTo>
                <a:cubicBezTo>
                  <a:pt x="2927716" y="148224"/>
                  <a:pt x="2934719" y="141661"/>
                  <a:pt x="2942497" y="141661"/>
                </a:cubicBezTo>
                <a:close/>
                <a:moveTo>
                  <a:pt x="2867363" y="141661"/>
                </a:moveTo>
                <a:cubicBezTo>
                  <a:pt x="2875389" y="141661"/>
                  <a:pt x="2879765" y="148224"/>
                  <a:pt x="2879765" y="155517"/>
                </a:cubicBezTo>
                <a:cubicBezTo>
                  <a:pt x="2879765" y="162080"/>
                  <a:pt x="2875389" y="167915"/>
                  <a:pt x="2867363" y="167915"/>
                </a:cubicBezTo>
                <a:cubicBezTo>
                  <a:pt x="2860073" y="167915"/>
                  <a:pt x="2853510" y="162080"/>
                  <a:pt x="2853510" y="155517"/>
                </a:cubicBezTo>
                <a:cubicBezTo>
                  <a:pt x="2853510" y="148224"/>
                  <a:pt x="2860073" y="141661"/>
                  <a:pt x="2867363" y="141661"/>
                </a:cubicBezTo>
                <a:close/>
                <a:moveTo>
                  <a:pt x="2796538" y="141661"/>
                </a:moveTo>
                <a:cubicBezTo>
                  <a:pt x="2803103" y="141661"/>
                  <a:pt x="2808940" y="148224"/>
                  <a:pt x="2808940" y="155517"/>
                </a:cubicBezTo>
                <a:cubicBezTo>
                  <a:pt x="2808940" y="162080"/>
                  <a:pt x="2803103" y="167915"/>
                  <a:pt x="2796538" y="167915"/>
                </a:cubicBezTo>
                <a:cubicBezTo>
                  <a:pt x="2789246" y="167915"/>
                  <a:pt x="2782683" y="162080"/>
                  <a:pt x="2782683" y="155517"/>
                </a:cubicBezTo>
                <a:cubicBezTo>
                  <a:pt x="2782683" y="148224"/>
                  <a:pt x="2789246" y="141661"/>
                  <a:pt x="2796538" y="141661"/>
                </a:cubicBezTo>
                <a:close/>
                <a:moveTo>
                  <a:pt x="2725703" y="141661"/>
                </a:moveTo>
                <a:cubicBezTo>
                  <a:pt x="2731538" y="141661"/>
                  <a:pt x="2738105" y="148224"/>
                  <a:pt x="2738105" y="155517"/>
                </a:cubicBezTo>
                <a:cubicBezTo>
                  <a:pt x="2738105" y="162080"/>
                  <a:pt x="2731538" y="167915"/>
                  <a:pt x="2725703" y="167915"/>
                </a:cubicBezTo>
                <a:cubicBezTo>
                  <a:pt x="2717686" y="167915"/>
                  <a:pt x="2711852" y="162080"/>
                  <a:pt x="2711852" y="155517"/>
                </a:cubicBezTo>
                <a:cubicBezTo>
                  <a:pt x="2711852" y="148224"/>
                  <a:pt x="2717686" y="141661"/>
                  <a:pt x="2725703" y="141661"/>
                </a:cubicBezTo>
                <a:close/>
                <a:moveTo>
                  <a:pt x="2653420" y="141661"/>
                </a:moveTo>
                <a:cubicBezTo>
                  <a:pt x="2660711" y="141661"/>
                  <a:pt x="2667273" y="148224"/>
                  <a:pt x="2667273" y="155517"/>
                </a:cubicBezTo>
                <a:cubicBezTo>
                  <a:pt x="2667273" y="162080"/>
                  <a:pt x="2660711" y="167915"/>
                  <a:pt x="2653420" y="167915"/>
                </a:cubicBezTo>
                <a:cubicBezTo>
                  <a:pt x="2646857" y="167915"/>
                  <a:pt x="2641021" y="162080"/>
                  <a:pt x="2641021" y="155517"/>
                </a:cubicBezTo>
                <a:cubicBezTo>
                  <a:pt x="2641021" y="148224"/>
                  <a:pt x="2646857" y="141661"/>
                  <a:pt x="2653420" y="141661"/>
                </a:cubicBezTo>
                <a:close/>
                <a:moveTo>
                  <a:pt x="2582586" y="141661"/>
                </a:moveTo>
                <a:cubicBezTo>
                  <a:pt x="2589878" y="141661"/>
                  <a:pt x="2596442" y="148224"/>
                  <a:pt x="2596442" y="155517"/>
                </a:cubicBezTo>
                <a:cubicBezTo>
                  <a:pt x="2596442" y="162080"/>
                  <a:pt x="2589878" y="167915"/>
                  <a:pt x="2582586" y="167915"/>
                </a:cubicBezTo>
                <a:cubicBezTo>
                  <a:pt x="2576024" y="167915"/>
                  <a:pt x="2570189" y="162080"/>
                  <a:pt x="2570189" y="155517"/>
                </a:cubicBezTo>
                <a:cubicBezTo>
                  <a:pt x="2570189" y="148224"/>
                  <a:pt x="2576024" y="141661"/>
                  <a:pt x="2582586" y="141661"/>
                </a:cubicBezTo>
                <a:close/>
                <a:moveTo>
                  <a:pt x="2511034" y="141661"/>
                </a:moveTo>
                <a:cubicBezTo>
                  <a:pt x="2519052" y="141661"/>
                  <a:pt x="2525616" y="148224"/>
                  <a:pt x="2525616" y="155517"/>
                </a:cubicBezTo>
                <a:cubicBezTo>
                  <a:pt x="2525616" y="162080"/>
                  <a:pt x="2519052" y="167915"/>
                  <a:pt x="2511034" y="167915"/>
                </a:cubicBezTo>
                <a:cubicBezTo>
                  <a:pt x="2503743" y="167915"/>
                  <a:pt x="2499364" y="162080"/>
                  <a:pt x="2499364" y="155517"/>
                </a:cubicBezTo>
                <a:cubicBezTo>
                  <a:pt x="2499364" y="148224"/>
                  <a:pt x="2503743" y="141661"/>
                  <a:pt x="2511034" y="141661"/>
                </a:cubicBezTo>
                <a:close/>
                <a:moveTo>
                  <a:pt x="2439946" y="141661"/>
                </a:moveTo>
                <a:cubicBezTo>
                  <a:pt x="2448505" y="141661"/>
                  <a:pt x="2454734" y="148224"/>
                  <a:pt x="2454734" y="155517"/>
                </a:cubicBezTo>
                <a:cubicBezTo>
                  <a:pt x="2454734" y="162080"/>
                  <a:pt x="2448505" y="167915"/>
                  <a:pt x="2439946" y="167915"/>
                </a:cubicBezTo>
                <a:cubicBezTo>
                  <a:pt x="2432165" y="167915"/>
                  <a:pt x="2425159" y="162080"/>
                  <a:pt x="2425159" y="155517"/>
                </a:cubicBezTo>
                <a:cubicBezTo>
                  <a:pt x="2425159" y="148224"/>
                  <a:pt x="2432165" y="141661"/>
                  <a:pt x="2439946" y="141661"/>
                </a:cubicBezTo>
                <a:close/>
                <a:moveTo>
                  <a:pt x="2369114" y="141661"/>
                </a:moveTo>
                <a:cubicBezTo>
                  <a:pt x="2377674" y="141661"/>
                  <a:pt x="2383900" y="148224"/>
                  <a:pt x="2383900" y="155517"/>
                </a:cubicBezTo>
                <a:cubicBezTo>
                  <a:pt x="2383900" y="162080"/>
                  <a:pt x="2377674" y="167915"/>
                  <a:pt x="2369114" y="167915"/>
                </a:cubicBezTo>
                <a:cubicBezTo>
                  <a:pt x="2361331" y="167915"/>
                  <a:pt x="2354323" y="163539"/>
                  <a:pt x="2354323" y="155517"/>
                </a:cubicBezTo>
                <a:cubicBezTo>
                  <a:pt x="2354323" y="148224"/>
                  <a:pt x="2361331" y="141661"/>
                  <a:pt x="2369114" y="141661"/>
                </a:cubicBezTo>
                <a:close/>
                <a:moveTo>
                  <a:pt x="2298283" y="141661"/>
                </a:moveTo>
                <a:cubicBezTo>
                  <a:pt x="2306842" y="141661"/>
                  <a:pt x="2313070" y="148224"/>
                  <a:pt x="2313070" y="155517"/>
                </a:cubicBezTo>
                <a:cubicBezTo>
                  <a:pt x="2313070" y="163539"/>
                  <a:pt x="2306842" y="167915"/>
                  <a:pt x="2298283" y="167915"/>
                </a:cubicBezTo>
                <a:cubicBezTo>
                  <a:pt x="2290497" y="167915"/>
                  <a:pt x="2283493" y="163539"/>
                  <a:pt x="2283493" y="155517"/>
                </a:cubicBezTo>
                <a:cubicBezTo>
                  <a:pt x="2283493" y="148224"/>
                  <a:pt x="2290497" y="141661"/>
                  <a:pt x="2298283" y="141661"/>
                </a:cubicBezTo>
                <a:close/>
                <a:moveTo>
                  <a:pt x="2226517" y="141661"/>
                </a:moveTo>
                <a:cubicBezTo>
                  <a:pt x="2234542" y="141661"/>
                  <a:pt x="2238916" y="148224"/>
                  <a:pt x="2238916" y="155517"/>
                </a:cubicBezTo>
                <a:cubicBezTo>
                  <a:pt x="2238916" y="163539"/>
                  <a:pt x="2234542" y="167915"/>
                  <a:pt x="2226517" y="167915"/>
                </a:cubicBezTo>
                <a:cubicBezTo>
                  <a:pt x="2218495" y="167915"/>
                  <a:pt x="2212659" y="163539"/>
                  <a:pt x="2212659" y="155517"/>
                </a:cubicBezTo>
                <a:cubicBezTo>
                  <a:pt x="2212659" y="148224"/>
                  <a:pt x="2218495" y="141661"/>
                  <a:pt x="2226517" y="141661"/>
                </a:cubicBezTo>
                <a:close/>
                <a:moveTo>
                  <a:pt x="2155683" y="141661"/>
                </a:moveTo>
                <a:cubicBezTo>
                  <a:pt x="2161520" y="141661"/>
                  <a:pt x="2168084" y="148224"/>
                  <a:pt x="2168084" y="155517"/>
                </a:cubicBezTo>
                <a:cubicBezTo>
                  <a:pt x="2168084" y="163539"/>
                  <a:pt x="2161520" y="167915"/>
                  <a:pt x="2155683" y="167915"/>
                </a:cubicBezTo>
                <a:cubicBezTo>
                  <a:pt x="2147663" y="167915"/>
                  <a:pt x="2141827" y="163539"/>
                  <a:pt x="2141827" y="155517"/>
                </a:cubicBezTo>
                <a:cubicBezTo>
                  <a:pt x="2141827" y="148224"/>
                  <a:pt x="2147663" y="141661"/>
                  <a:pt x="2155683" y="141661"/>
                </a:cubicBezTo>
                <a:close/>
                <a:moveTo>
                  <a:pt x="2084851" y="141661"/>
                </a:moveTo>
                <a:cubicBezTo>
                  <a:pt x="2090686" y="141661"/>
                  <a:pt x="2097249" y="148224"/>
                  <a:pt x="2097249" y="155517"/>
                </a:cubicBezTo>
                <a:cubicBezTo>
                  <a:pt x="2097249" y="163539"/>
                  <a:pt x="2090686" y="167915"/>
                  <a:pt x="2084851" y="167915"/>
                </a:cubicBezTo>
                <a:cubicBezTo>
                  <a:pt x="2076829" y="167915"/>
                  <a:pt x="2070995" y="163539"/>
                  <a:pt x="2070995" y="155517"/>
                </a:cubicBezTo>
                <a:cubicBezTo>
                  <a:pt x="2070995" y="148224"/>
                  <a:pt x="2076829" y="141661"/>
                  <a:pt x="2084851" y="141661"/>
                </a:cubicBezTo>
                <a:close/>
                <a:moveTo>
                  <a:pt x="2011835" y="141661"/>
                </a:moveTo>
                <a:cubicBezTo>
                  <a:pt x="2019855" y="141661"/>
                  <a:pt x="2026421" y="148224"/>
                  <a:pt x="2026421" y="155517"/>
                </a:cubicBezTo>
                <a:cubicBezTo>
                  <a:pt x="2026421" y="163539"/>
                  <a:pt x="2019855" y="167915"/>
                  <a:pt x="2011835" y="167915"/>
                </a:cubicBezTo>
                <a:cubicBezTo>
                  <a:pt x="2006003" y="167915"/>
                  <a:pt x="2000168" y="163539"/>
                  <a:pt x="2000168" y="155517"/>
                </a:cubicBezTo>
                <a:cubicBezTo>
                  <a:pt x="2000168" y="148224"/>
                  <a:pt x="2006003" y="141661"/>
                  <a:pt x="2011835" y="141661"/>
                </a:cubicBezTo>
                <a:close/>
                <a:moveTo>
                  <a:pt x="1938365" y="141661"/>
                </a:moveTo>
                <a:cubicBezTo>
                  <a:pt x="1946388" y="141661"/>
                  <a:pt x="1952222" y="148224"/>
                  <a:pt x="1952222" y="155517"/>
                </a:cubicBezTo>
                <a:cubicBezTo>
                  <a:pt x="1952222" y="163539"/>
                  <a:pt x="1946388" y="167915"/>
                  <a:pt x="1938365" y="167915"/>
                </a:cubicBezTo>
                <a:cubicBezTo>
                  <a:pt x="1931072" y="167915"/>
                  <a:pt x="1925971" y="163539"/>
                  <a:pt x="1925971" y="155517"/>
                </a:cubicBezTo>
                <a:cubicBezTo>
                  <a:pt x="1925971" y="148224"/>
                  <a:pt x="1931072" y="141661"/>
                  <a:pt x="1938365" y="141661"/>
                </a:cubicBezTo>
                <a:close/>
                <a:moveTo>
                  <a:pt x="1869922" y="141661"/>
                </a:moveTo>
                <a:cubicBezTo>
                  <a:pt x="1878483" y="141661"/>
                  <a:pt x="1884712" y="148224"/>
                  <a:pt x="1884712" y="155517"/>
                </a:cubicBezTo>
                <a:cubicBezTo>
                  <a:pt x="1884712" y="163539"/>
                  <a:pt x="1878483" y="167915"/>
                  <a:pt x="1869922" y="167915"/>
                </a:cubicBezTo>
                <a:cubicBezTo>
                  <a:pt x="1862138" y="167915"/>
                  <a:pt x="1855131" y="163539"/>
                  <a:pt x="1855131" y="155517"/>
                </a:cubicBezTo>
                <a:cubicBezTo>
                  <a:pt x="1855131" y="148224"/>
                  <a:pt x="1862138" y="141661"/>
                  <a:pt x="1869922" y="141661"/>
                </a:cubicBezTo>
                <a:close/>
                <a:moveTo>
                  <a:pt x="1799087" y="141661"/>
                </a:moveTo>
                <a:cubicBezTo>
                  <a:pt x="1807649" y="141661"/>
                  <a:pt x="1813879" y="148224"/>
                  <a:pt x="1813879" y="155517"/>
                </a:cubicBezTo>
                <a:cubicBezTo>
                  <a:pt x="1813879" y="163539"/>
                  <a:pt x="1807649" y="167915"/>
                  <a:pt x="1799087" y="167915"/>
                </a:cubicBezTo>
                <a:cubicBezTo>
                  <a:pt x="1790527" y="167915"/>
                  <a:pt x="1784303" y="163539"/>
                  <a:pt x="1784303" y="155517"/>
                </a:cubicBezTo>
                <a:cubicBezTo>
                  <a:pt x="1784303" y="148224"/>
                  <a:pt x="1790527" y="141661"/>
                  <a:pt x="1799087" y="141661"/>
                </a:cubicBezTo>
                <a:close/>
                <a:moveTo>
                  <a:pt x="1728262" y="141661"/>
                </a:moveTo>
                <a:cubicBezTo>
                  <a:pt x="1736828" y="141661"/>
                  <a:pt x="1743052" y="148224"/>
                  <a:pt x="1743052" y="155517"/>
                </a:cubicBezTo>
                <a:cubicBezTo>
                  <a:pt x="1743052" y="163539"/>
                  <a:pt x="1736828" y="167915"/>
                  <a:pt x="1728262" y="167915"/>
                </a:cubicBezTo>
                <a:cubicBezTo>
                  <a:pt x="1719700" y="167915"/>
                  <a:pt x="1713474" y="163539"/>
                  <a:pt x="1713474" y="155517"/>
                </a:cubicBezTo>
                <a:cubicBezTo>
                  <a:pt x="1713474" y="148224"/>
                  <a:pt x="1719700" y="141661"/>
                  <a:pt x="1728262" y="141661"/>
                </a:cubicBezTo>
                <a:close/>
                <a:moveTo>
                  <a:pt x="1656501" y="141661"/>
                </a:moveTo>
                <a:cubicBezTo>
                  <a:pt x="1663792" y="141661"/>
                  <a:pt x="1668900" y="148666"/>
                  <a:pt x="1668900" y="156450"/>
                </a:cubicBezTo>
                <a:cubicBezTo>
                  <a:pt x="1668900" y="165012"/>
                  <a:pt x="1663792" y="171239"/>
                  <a:pt x="1656501" y="171239"/>
                </a:cubicBezTo>
                <a:cubicBezTo>
                  <a:pt x="1648481" y="171239"/>
                  <a:pt x="1642655" y="165012"/>
                  <a:pt x="1642655" y="156450"/>
                </a:cubicBezTo>
                <a:cubicBezTo>
                  <a:pt x="1642655" y="148666"/>
                  <a:pt x="1648481" y="141661"/>
                  <a:pt x="1656501" y="141661"/>
                </a:cubicBezTo>
                <a:close/>
                <a:moveTo>
                  <a:pt x="1582299" y="141661"/>
                </a:moveTo>
                <a:cubicBezTo>
                  <a:pt x="1588134" y="141661"/>
                  <a:pt x="1594704" y="148666"/>
                  <a:pt x="1594704" y="156450"/>
                </a:cubicBezTo>
                <a:cubicBezTo>
                  <a:pt x="1594704" y="165012"/>
                  <a:pt x="1588134" y="171239"/>
                  <a:pt x="1582299" y="171239"/>
                </a:cubicBezTo>
                <a:cubicBezTo>
                  <a:pt x="1574277" y="171239"/>
                  <a:pt x="1568444" y="165012"/>
                  <a:pt x="1568444" y="156450"/>
                </a:cubicBezTo>
                <a:cubicBezTo>
                  <a:pt x="1568444" y="148666"/>
                  <a:pt x="1574277" y="141661"/>
                  <a:pt x="1582299" y="141661"/>
                </a:cubicBezTo>
                <a:close/>
                <a:moveTo>
                  <a:pt x="1512199" y="141661"/>
                </a:moveTo>
                <a:cubicBezTo>
                  <a:pt x="1518035" y="141661"/>
                  <a:pt x="1523867" y="148666"/>
                  <a:pt x="1523867" y="156450"/>
                </a:cubicBezTo>
                <a:cubicBezTo>
                  <a:pt x="1523867" y="165012"/>
                  <a:pt x="1518035" y="171239"/>
                  <a:pt x="1512199" y="171239"/>
                </a:cubicBezTo>
                <a:cubicBezTo>
                  <a:pt x="1504174" y="171239"/>
                  <a:pt x="1497612" y="165012"/>
                  <a:pt x="1497612" y="156450"/>
                </a:cubicBezTo>
                <a:cubicBezTo>
                  <a:pt x="1497612" y="148666"/>
                  <a:pt x="1504174" y="141661"/>
                  <a:pt x="1512199" y="141661"/>
                </a:cubicBezTo>
                <a:close/>
                <a:moveTo>
                  <a:pt x="1439173" y="141661"/>
                </a:moveTo>
                <a:cubicBezTo>
                  <a:pt x="1447191" y="141661"/>
                  <a:pt x="1453026" y="148666"/>
                  <a:pt x="1453026" y="156450"/>
                </a:cubicBezTo>
                <a:cubicBezTo>
                  <a:pt x="1453026" y="165012"/>
                  <a:pt x="1447191" y="171239"/>
                  <a:pt x="1439173" y="171239"/>
                </a:cubicBezTo>
                <a:cubicBezTo>
                  <a:pt x="1433339" y="171239"/>
                  <a:pt x="1426777" y="165012"/>
                  <a:pt x="1426777" y="156450"/>
                </a:cubicBezTo>
                <a:cubicBezTo>
                  <a:pt x="1426777" y="148666"/>
                  <a:pt x="1433339" y="141661"/>
                  <a:pt x="1439173" y="141661"/>
                </a:cubicBezTo>
                <a:close/>
                <a:moveTo>
                  <a:pt x="1368349" y="141661"/>
                </a:moveTo>
                <a:cubicBezTo>
                  <a:pt x="1376368" y="141661"/>
                  <a:pt x="1382203" y="148666"/>
                  <a:pt x="1382203" y="156450"/>
                </a:cubicBezTo>
                <a:cubicBezTo>
                  <a:pt x="1382203" y="165012"/>
                  <a:pt x="1376368" y="171239"/>
                  <a:pt x="1368349" y="171239"/>
                </a:cubicBezTo>
                <a:cubicBezTo>
                  <a:pt x="1362516" y="171239"/>
                  <a:pt x="1355953" y="165012"/>
                  <a:pt x="1355953" y="156450"/>
                </a:cubicBezTo>
                <a:cubicBezTo>
                  <a:pt x="1355953" y="148666"/>
                  <a:pt x="1362516" y="141661"/>
                  <a:pt x="1368349" y="141661"/>
                </a:cubicBezTo>
                <a:close/>
                <a:moveTo>
                  <a:pt x="1297520" y="141661"/>
                </a:moveTo>
                <a:cubicBezTo>
                  <a:pt x="1305540" y="141661"/>
                  <a:pt x="1311374" y="148666"/>
                  <a:pt x="1311374" y="156450"/>
                </a:cubicBezTo>
                <a:cubicBezTo>
                  <a:pt x="1311374" y="165012"/>
                  <a:pt x="1305540" y="171239"/>
                  <a:pt x="1297520" y="171239"/>
                </a:cubicBezTo>
                <a:cubicBezTo>
                  <a:pt x="1289498" y="171239"/>
                  <a:pt x="1285121" y="165012"/>
                  <a:pt x="1285121" y="156450"/>
                </a:cubicBezTo>
                <a:cubicBezTo>
                  <a:pt x="1285121" y="148666"/>
                  <a:pt x="1289498" y="141661"/>
                  <a:pt x="1297520" y="141661"/>
                </a:cubicBezTo>
                <a:close/>
                <a:moveTo>
                  <a:pt x="2796538" y="70831"/>
                </a:moveTo>
                <a:cubicBezTo>
                  <a:pt x="2803103" y="70831"/>
                  <a:pt x="2808940" y="76665"/>
                  <a:pt x="2808940" y="84687"/>
                </a:cubicBezTo>
                <a:cubicBezTo>
                  <a:pt x="2808940" y="90521"/>
                  <a:pt x="2803103" y="97085"/>
                  <a:pt x="2796538" y="97085"/>
                </a:cubicBezTo>
                <a:cubicBezTo>
                  <a:pt x="2789246" y="97085"/>
                  <a:pt x="2782683" y="90521"/>
                  <a:pt x="2782683" y="84687"/>
                </a:cubicBezTo>
                <a:cubicBezTo>
                  <a:pt x="2782683" y="76665"/>
                  <a:pt x="2789246" y="70831"/>
                  <a:pt x="2796538" y="70831"/>
                </a:cubicBezTo>
                <a:close/>
                <a:moveTo>
                  <a:pt x="2725703" y="70831"/>
                </a:moveTo>
                <a:cubicBezTo>
                  <a:pt x="2731538" y="70831"/>
                  <a:pt x="2738105" y="76665"/>
                  <a:pt x="2738105" y="84687"/>
                </a:cubicBezTo>
                <a:cubicBezTo>
                  <a:pt x="2738105" y="90521"/>
                  <a:pt x="2731538" y="97085"/>
                  <a:pt x="2725703" y="97085"/>
                </a:cubicBezTo>
                <a:cubicBezTo>
                  <a:pt x="2717686" y="97085"/>
                  <a:pt x="2711852" y="90521"/>
                  <a:pt x="2711852" y="84687"/>
                </a:cubicBezTo>
                <a:cubicBezTo>
                  <a:pt x="2711852" y="76665"/>
                  <a:pt x="2717686" y="70831"/>
                  <a:pt x="2725703" y="70831"/>
                </a:cubicBezTo>
                <a:close/>
                <a:moveTo>
                  <a:pt x="2653420" y="70831"/>
                </a:moveTo>
                <a:cubicBezTo>
                  <a:pt x="2660711" y="70831"/>
                  <a:pt x="2667273" y="76665"/>
                  <a:pt x="2667273" y="84687"/>
                </a:cubicBezTo>
                <a:cubicBezTo>
                  <a:pt x="2667273" y="90521"/>
                  <a:pt x="2660711" y="97085"/>
                  <a:pt x="2653420" y="97085"/>
                </a:cubicBezTo>
                <a:cubicBezTo>
                  <a:pt x="2646857" y="97085"/>
                  <a:pt x="2641021" y="90521"/>
                  <a:pt x="2641021" y="84687"/>
                </a:cubicBezTo>
                <a:cubicBezTo>
                  <a:pt x="2641021" y="76665"/>
                  <a:pt x="2646857" y="70831"/>
                  <a:pt x="2653420" y="70831"/>
                </a:cubicBezTo>
                <a:close/>
                <a:moveTo>
                  <a:pt x="2582586" y="70831"/>
                </a:moveTo>
                <a:cubicBezTo>
                  <a:pt x="2589878" y="70831"/>
                  <a:pt x="2596442" y="76665"/>
                  <a:pt x="2596442" y="84687"/>
                </a:cubicBezTo>
                <a:cubicBezTo>
                  <a:pt x="2596442" y="90521"/>
                  <a:pt x="2589878" y="97085"/>
                  <a:pt x="2582586" y="97085"/>
                </a:cubicBezTo>
                <a:cubicBezTo>
                  <a:pt x="2576024" y="97085"/>
                  <a:pt x="2570189" y="90521"/>
                  <a:pt x="2570189" y="84687"/>
                </a:cubicBezTo>
                <a:cubicBezTo>
                  <a:pt x="2570189" y="76665"/>
                  <a:pt x="2576024" y="70831"/>
                  <a:pt x="2582586" y="70831"/>
                </a:cubicBezTo>
                <a:close/>
                <a:moveTo>
                  <a:pt x="2511034" y="70831"/>
                </a:moveTo>
                <a:cubicBezTo>
                  <a:pt x="2519052" y="70831"/>
                  <a:pt x="2525616" y="76665"/>
                  <a:pt x="2525616" y="84687"/>
                </a:cubicBezTo>
                <a:cubicBezTo>
                  <a:pt x="2525616" y="90521"/>
                  <a:pt x="2519052" y="97085"/>
                  <a:pt x="2511034" y="97085"/>
                </a:cubicBezTo>
                <a:cubicBezTo>
                  <a:pt x="2503743" y="97085"/>
                  <a:pt x="2499364" y="90521"/>
                  <a:pt x="2499364" y="84687"/>
                </a:cubicBezTo>
                <a:cubicBezTo>
                  <a:pt x="2499364" y="76665"/>
                  <a:pt x="2503743" y="70831"/>
                  <a:pt x="2511034" y="70831"/>
                </a:cubicBezTo>
                <a:close/>
                <a:moveTo>
                  <a:pt x="2439946" y="70831"/>
                </a:moveTo>
                <a:cubicBezTo>
                  <a:pt x="2448505" y="70831"/>
                  <a:pt x="2454737" y="76665"/>
                  <a:pt x="2454737" y="84687"/>
                </a:cubicBezTo>
                <a:cubicBezTo>
                  <a:pt x="2454737" y="90521"/>
                  <a:pt x="2448505" y="97085"/>
                  <a:pt x="2439946" y="97085"/>
                </a:cubicBezTo>
                <a:cubicBezTo>
                  <a:pt x="2432165" y="97085"/>
                  <a:pt x="2425159" y="90521"/>
                  <a:pt x="2425159" y="84687"/>
                </a:cubicBezTo>
                <a:cubicBezTo>
                  <a:pt x="2425159" y="76665"/>
                  <a:pt x="2432165" y="70831"/>
                  <a:pt x="2439946" y="70831"/>
                </a:cubicBezTo>
                <a:close/>
                <a:moveTo>
                  <a:pt x="2369114" y="70831"/>
                </a:moveTo>
                <a:cubicBezTo>
                  <a:pt x="2377674" y="70831"/>
                  <a:pt x="2383900" y="76665"/>
                  <a:pt x="2383900" y="84687"/>
                </a:cubicBezTo>
                <a:cubicBezTo>
                  <a:pt x="2383900" y="90521"/>
                  <a:pt x="2377674" y="97085"/>
                  <a:pt x="2369114" y="97085"/>
                </a:cubicBezTo>
                <a:cubicBezTo>
                  <a:pt x="2361331" y="97085"/>
                  <a:pt x="2354323" y="90521"/>
                  <a:pt x="2354323" y="84687"/>
                </a:cubicBezTo>
                <a:cubicBezTo>
                  <a:pt x="2354323" y="76665"/>
                  <a:pt x="2361331" y="70831"/>
                  <a:pt x="2369114" y="70831"/>
                </a:cubicBezTo>
                <a:close/>
                <a:moveTo>
                  <a:pt x="2298283" y="70831"/>
                </a:moveTo>
                <a:cubicBezTo>
                  <a:pt x="2306842" y="70831"/>
                  <a:pt x="2313070" y="76665"/>
                  <a:pt x="2313070" y="84687"/>
                </a:cubicBezTo>
                <a:cubicBezTo>
                  <a:pt x="2313070" y="90521"/>
                  <a:pt x="2306842" y="97085"/>
                  <a:pt x="2298283" y="97085"/>
                </a:cubicBezTo>
                <a:cubicBezTo>
                  <a:pt x="2290497" y="97085"/>
                  <a:pt x="2283493" y="90521"/>
                  <a:pt x="2283493" y="84687"/>
                </a:cubicBezTo>
                <a:cubicBezTo>
                  <a:pt x="2283493" y="76665"/>
                  <a:pt x="2290497" y="70831"/>
                  <a:pt x="2298283" y="70831"/>
                </a:cubicBezTo>
                <a:close/>
                <a:moveTo>
                  <a:pt x="2226517" y="70831"/>
                </a:moveTo>
                <a:cubicBezTo>
                  <a:pt x="2234542" y="70831"/>
                  <a:pt x="2238916" y="76665"/>
                  <a:pt x="2238916" y="84687"/>
                </a:cubicBezTo>
                <a:cubicBezTo>
                  <a:pt x="2238916" y="90521"/>
                  <a:pt x="2234542" y="97085"/>
                  <a:pt x="2226517" y="97085"/>
                </a:cubicBezTo>
                <a:cubicBezTo>
                  <a:pt x="2218495" y="97085"/>
                  <a:pt x="2212659" y="90521"/>
                  <a:pt x="2212659" y="84687"/>
                </a:cubicBezTo>
                <a:cubicBezTo>
                  <a:pt x="2212659" y="76665"/>
                  <a:pt x="2218495" y="70831"/>
                  <a:pt x="2226517" y="70831"/>
                </a:cubicBezTo>
                <a:close/>
                <a:moveTo>
                  <a:pt x="2155683" y="70831"/>
                </a:moveTo>
                <a:cubicBezTo>
                  <a:pt x="2161520" y="70831"/>
                  <a:pt x="2168084" y="76665"/>
                  <a:pt x="2168084" y="84687"/>
                </a:cubicBezTo>
                <a:cubicBezTo>
                  <a:pt x="2168084" y="90521"/>
                  <a:pt x="2161520" y="97085"/>
                  <a:pt x="2155683" y="97085"/>
                </a:cubicBezTo>
                <a:cubicBezTo>
                  <a:pt x="2147663" y="97085"/>
                  <a:pt x="2141827" y="90521"/>
                  <a:pt x="2141827" y="84687"/>
                </a:cubicBezTo>
                <a:cubicBezTo>
                  <a:pt x="2141827" y="76665"/>
                  <a:pt x="2147663" y="70831"/>
                  <a:pt x="2155683" y="70831"/>
                </a:cubicBezTo>
                <a:close/>
                <a:moveTo>
                  <a:pt x="2083393" y="70831"/>
                </a:moveTo>
                <a:cubicBezTo>
                  <a:pt x="2090686" y="70831"/>
                  <a:pt x="2097249" y="76665"/>
                  <a:pt x="2097249" y="84687"/>
                </a:cubicBezTo>
                <a:cubicBezTo>
                  <a:pt x="2097249" y="90521"/>
                  <a:pt x="2090686" y="97085"/>
                  <a:pt x="2083393" y="97085"/>
                </a:cubicBezTo>
                <a:cubicBezTo>
                  <a:pt x="2076829" y="97085"/>
                  <a:pt x="2070995" y="90521"/>
                  <a:pt x="2070995" y="84687"/>
                </a:cubicBezTo>
                <a:cubicBezTo>
                  <a:pt x="2070995" y="76665"/>
                  <a:pt x="2076829" y="70831"/>
                  <a:pt x="2083393" y="70831"/>
                </a:cubicBezTo>
                <a:close/>
                <a:moveTo>
                  <a:pt x="2011835" y="70831"/>
                </a:moveTo>
                <a:cubicBezTo>
                  <a:pt x="2019855" y="70831"/>
                  <a:pt x="2026421" y="76665"/>
                  <a:pt x="2026421" y="84687"/>
                </a:cubicBezTo>
                <a:cubicBezTo>
                  <a:pt x="2026421" y="90521"/>
                  <a:pt x="2019855" y="97085"/>
                  <a:pt x="2011835" y="97085"/>
                </a:cubicBezTo>
                <a:cubicBezTo>
                  <a:pt x="2006003" y="97085"/>
                  <a:pt x="2000168" y="90521"/>
                  <a:pt x="2000168" y="84687"/>
                </a:cubicBezTo>
                <a:cubicBezTo>
                  <a:pt x="2000168" y="76665"/>
                  <a:pt x="2006003" y="70831"/>
                  <a:pt x="2011835" y="70831"/>
                </a:cubicBezTo>
                <a:close/>
                <a:moveTo>
                  <a:pt x="1938365" y="70831"/>
                </a:moveTo>
                <a:cubicBezTo>
                  <a:pt x="1946388" y="70831"/>
                  <a:pt x="1952222" y="76665"/>
                  <a:pt x="1952222" y="84687"/>
                </a:cubicBezTo>
                <a:cubicBezTo>
                  <a:pt x="1952222" y="90521"/>
                  <a:pt x="1946388" y="97085"/>
                  <a:pt x="1938365" y="97085"/>
                </a:cubicBezTo>
                <a:cubicBezTo>
                  <a:pt x="1931072" y="97085"/>
                  <a:pt x="1925971" y="90521"/>
                  <a:pt x="1925971" y="84687"/>
                </a:cubicBezTo>
                <a:cubicBezTo>
                  <a:pt x="1925971" y="76665"/>
                  <a:pt x="1931072" y="70831"/>
                  <a:pt x="1938365" y="70831"/>
                </a:cubicBezTo>
                <a:close/>
                <a:moveTo>
                  <a:pt x="1869922" y="70831"/>
                </a:moveTo>
                <a:cubicBezTo>
                  <a:pt x="1878483" y="70831"/>
                  <a:pt x="1884712" y="76665"/>
                  <a:pt x="1884712" y="84687"/>
                </a:cubicBezTo>
                <a:cubicBezTo>
                  <a:pt x="1884712" y="90521"/>
                  <a:pt x="1878483" y="97085"/>
                  <a:pt x="1869922" y="97085"/>
                </a:cubicBezTo>
                <a:cubicBezTo>
                  <a:pt x="1862138" y="97085"/>
                  <a:pt x="1855131" y="90521"/>
                  <a:pt x="1855131" y="84687"/>
                </a:cubicBezTo>
                <a:cubicBezTo>
                  <a:pt x="1855131" y="76665"/>
                  <a:pt x="1862138" y="70831"/>
                  <a:pt x="1869922" y="70831"/>
                </a:cubicBezTo>
                <a:close/>
                <a:moveTo>
                  <a:pt x="1799087" y="70831"/>
                </a:moveTo>
                <a:cubicBezTo>
                  <a:pt x="1807649" y="70831"/>
                  <a:pt x="1813879" y="76665"/>
                  <a:pt x="1813879" y="84687"/>
                </a:cubicBezTo>
                <a:cubicBezTo>
                  <a:pt x="1813879" y="90521"/>
                  <a:pt x="1807649" y="97085"/>
                  <a:pt x="1799087" y="97085"/>
                </a:cubicBezTo>
                <a:cubicBezTo>
                  <a:pt x="1790527" y="97085"/>
                  <a:pt x="1784303" y="92709"/>
                  <a:pt x="1784303" y="84687"/>
                </a:cubicBezTo>
                <a:cubicBezTo>
                  <a:pt x="1784303" y="76665"/>
                  <a:pt x="1790527" y="70831"/>
                  <a:pt x="1799087" y="70831"/>
                </a:cubicBezTo>
                <a:close/>
                <a:moveTo>
                  <a:pt x="1728262" y="70831"/>
                </a:moveTo>
                <a:cubicBezTo>
                  <a:pt x="1736828" y="70831"/>
                  <a:pt x="1743052" y="76665"/>
                  <a:pt x="1743052" y="84687"/>
                </a:cubicBezTo>
                <a:cubicBezTo>
                  <a:pt x="1743052" y="92709"/>
                  <a:pt x="1736828" y="97085"/>
                  <a:pt x="1728262" y="97085"/>
                </a:cubicBezTo>
                <a:cubicBezTo>
                  <a:pt x="1719700" y="97085"/>
                  <a:pt x="1713474" y="92709"/>
                  <a:pt x="1713474" y="84687"/>
                </a:cubicBezTo>
                <a:cubicBezTo>
                  <a:pt x="1713474" y="76665"/>
                  <a:pt x="1719700" y="70831"/>
                  <a:pt x="1728262" y="70831"/>
                </a:cubicBezTo>
                <a:close/>
                <a:moveTo>
                  <a:pt x="1656501" y="70831"/>
                </a:moveTo>
                <a:cubicBezTo>
                  <a:pt x="1663792" y="70831"/>
                  <a:pt x="1668900" y="76665"/>
                  <a:pt x="1668900" y="84687"/>
                </a:cubicBezTo>
                <a:cubicBezTo>
                  <a:pt x="1668900" y="92709"/>
                  <a:pt x="1663792" y="97085"/>
                  <a:pt x="1656501" y="97085"/>
                </a:cubicBezTo>
                <a:cubicBezTo>
                  <a:pt x="1648481" y="97085"/>
                  <a:pt x="1642655" y="92709"/>
                  <a:pt x="1642655" y="84687"/>
                </a:cubicBezTo>
                <a:cubicBezTo>
                  <a:pt x="1642655" y="76665"/>
                  <a:pt x="1648481" y="70831"/>
                  <a:pt x="1656501" y="70831"/>
                </a:cubicBezTo>
                <a:close/>
                <a:moveTo>
                  <a:pt x="1582299" y="70831"/>
                </a:moveTo>
                <a:cubicBezTo>
                  <a:pt x="1588134" y="70831"/>
                  <a:pt x="1594704" y="76665"/>
                  <a:pt x="1594704" y="84687"/>
                </a:cubicBezTo>
                <a:cubicBezTo>
                  <a:pt x="1594704" y="92709"/>
                  <a:pt x="1588134" y="97085"/>
                  <a:pt x="1582299" y="97085"/>
                </a:cubicBezTo>
                <a:cubicBezTo>
                  <a:pt x="1574277" y="97085"/>
                  <a:pt x="1568444" y="92709"/>
                  <a:pt x="1568444" y="84687"/>
                </a:cubicBezTo>
                <a:cubicBezTo>
                  <a:pt x="1568444" y="76665"/>
                  <a:pt x="1574277" y="70831"/>
                  <a:pt x="1582299" y="70831"/>
                </a:cubicBezTo>
                <a:close/>
                <a:moveTo>
                  <a:pt x="2796538" y="0"/>
                </a:moveTo>
                <a:cubicBezTo>
                  <a:pt x="2803103" y="0"/>
                  <a:pt x="2808940" y="5834"/>
                  <a:pt x="2808940" y="12397"/>
                </a:cubicBezTo>
                <a:cubicBezTo>
                  <a:pt x="2808940" y="19690"/>
                  <a:pt x="2803103" y="26254"/>
                  <a:pt x="2796538" y="26254"/>
                </a:cubicBezTo>
                <a:cubicBezTo>
                  <a:pt x="2789246" y="26254"/>
                  <a:pt x="2782683" y="19690"/>
                  <a:pt x="2782683" y="12397"/>
                </a:cubicBezTo>
                <a:cubicBezTo>
                  <a:pt x="2782683" y="5834"/>
                  <a:pt x="2789246" y="0"/>
                  <a:pt x="2796538" y="0"/>
                </a:cubicBezTo>
                <a:close/>
                <a:moveTo>
                  <a:pt x="2725703" y="0"/>
                </a:moveTo>
                <a:cubicBezTo>
                  <a:pt x="2731538" y="0"/>
                  <a:pt x="2738105" y="5834"/>
                  <a:pt x="2738105" y="12397"/>
                </a:cubicBezTo>
                <a:cubicBezTo>
                  <a:pt x="2738105" y="19690"/>
                  <a:pt x="2731538" y="26254"/>
                  <a:pt x="2725703" y="26254"/>
                </a:cubicBezTo>
                <a:cubicBezTo>
                  <a:pt x="2717686" y="26254"/>
                  <a:pt x="2711852" y="19690"/>
                  <a:pt x="2711852" y="12397"/>
                </a:cubicBezTo>
                <a:cubicBezTo>
                  <a:pt x="2711852" y="5834"/>
                  <a:pt x="2717686" y="0"/>
                  <a:pt x="2725703" y="0"/>
                </a:cubicBezTo>
                <a:close/>
                <a:moveTo>
                  <a:pt x="2653420" y="0"/>
                </a:moveTo>
                <a:cubicBezTo>
                  <a:pt x="2660711" y="0"/>
                  <a:pt x="2667273" y="5834"/>
                  <a:pt x="2667273" y="12397"/>
                </a:cubicBezTo>
                <a:cubicBezTo>
                  <a:pt x="2667273" y="19690"/>
                  <a:pt x="2660711" y="26254"/>
                  <a:pt x="2653420" y="26254"/>
                </a:cubicBezTo>
                <a:cubicBezTo>
                  <a:pt x="2646857" y="26254"/>
                  <a:pt x="2641021" y="19690"/>
                  <a:pt x="2641021" y="12397"/>
                </a:cubicBezTo>
                <a:cubicBezTo>
                  <a:pt x="2641021" y="5834"/>
                  <a:pt x="2646857" y="0"/>
                  <a:pt x="2653420" y="0"/>
                </a:cubicBezTo>
                <a:close/>
                <a:moveTo>
                  <a:pt x="2582586" y="0"/>
                </a:moveTo>
                <a:cubicBezTo>
                  <a:pt x="2589878" y="0"/>
                  <a:pt x="2596442" y="5834"/>
                  <a:pt x="2596442" y="12397"/>
                </a:cubicBezTo>
                <a:cubicBezTo>
                  <a:pt x="2596442" y="19690"/>
                  <a:pt x="2589878" y="26254"/>
                  <a:pt x="2582586" y="26254"/>
                </a:cubicBezTo>
                <a:cubicBezTo>
                  <a:pt x="2576024" y="26254"/>
                  <a:pt x="2570189" y="19690"/>
                  <a:pt x="2570189" y="12397"/>
                </a:cubicBezTo>
                <a:cubicBezTo>
                  <a:pt x="2570189" y="5834"/>
                  <a:pt x="2576024" y="0"/>
                  <a:pt x="2582586" y="0"/>
                </a:cubicBezTo>
                <a:close/>
                <a:moveTo>
                  <a:pt x="2511034" y="0"/>
                </a:moveTo>
                <a:cubicBezTo>
                  <a:pt x="2519052" y="0"/>
                  <a:pt x="2525616" y="5834"/>
                  <a:pt x="2525616" y="12397"/>
                </a:cubicBezTo>
                <a:cubicBezTo>
                  <a:pt x="2525616" y="19690"/>
                  <a:pt x="2519052" y="26254"/>
                  <a:pt x="2511034" y="26254"/>
                </a:cubicBezTo>
                <a:cubicBezTo>
                  <a:pt x="2503743" y="26254"/>
                  <a:pt x="2499364" y="19690"/>
                  <a:pt x="2499364" y="12397"/>
                </a:cubicBezTo>
                <a:cubicBezTo>
                  <a:pt x="2499364" y="5834"/>
                  <a:pt x="2503743" y="0"/>
                  <a:pt x="2511034" y="0"/>
                </a:cubicBezTo>
                <a:close/>
                <a:moveTo>
                  <a:pt x="2439946" y="0"/>
                </a:moveTo>
                <a:cubicBezTo>
                  <a:pt x="2448505" y="0"/>
                  <a:pt x="2454737" y="5834"/>
                  <a:pt x="2454737" y="12397"/>
                </a:cubicBezTo>
                <a:cubicBezTo>
                  <a:pt x="2454737" y="19690"/>
                  <a:pt x="2448505" y="26254"/>
                  <a:pt x="2439946" y="26254"/>
                </a:cubicBezTo>
                <a:cubicBezTo>
                  <a:pt x="2432165" y="26254"/>
                  <a:pt x="2425159" y="19690"/>
                  <a:pt x="2425159" y="12397"/>
                </a:cubicBezTo>
                <a:cubicBezTo>
                  <a:pt x="2425159" y="5834"/>
                  <a:pt x="2432165" y="0"/>
                  <a:pt x="2439946" y="0"/>
                </a:cubicBezTo>
                <a:close/>
                <a:moveTo>
                  <a:pt x="2369114" y="0"/>
                </a:moveTo>
                <a:cubicBezTo>
                  <a:pt x="2377674" y="0"/>
                  <a:pt x="2383900" y="5834"/>
                  <a:pt x="2383900" y="12397"/>
                </a:cubicBezTo>
                <a:cubicBezTo>
                  <a:pt x="2383900" y="19690"/>
                  <a:pt x="2377674" y="26254"/>
                  <a:pt x="2369114" y="26254"/>
                </a:cubicBezTo>
                <a:cubicBezTo>
                  <a:pt x="2361331" y="26254"/>
                  <a:pt x="2354323" y="19690"/>
                  <a:pt x="2354323" y="12397"/>
                </a:cubicBezTo>
                <a:cubicBezTo>
                  <a:pt x="2354323" y="5834"/>
                  <a:pt x="2361331" y="0"/>
                  <a:pt x="2369114" y="0"/>
                </a:cubicBezTo>
                <a:close/>
                <a:moveTo>
                  <a:pt x="2298283" y="0"/>
                </a:moveTo>
                <a:cubicBezTo>
                  <a:pt x="2306842" y="0"/>
                  <a:pt x="2313070" y="5834"/>
                  <a:pt x="2313070" y="12397"/>
                </a:cubicBezTo>
                <a:cubicBezTo>
                  <a:pt x="2313070" y="19690"/>
                  <a:pt x="2306842" y="26254"/>
                  <a:pt x="2298283" y="26254"/>
                </a:cubicBezTo>
                <a:cubicBezTo>
                  <a:pt x="2290497" y="26254"/>
                  <a:pt x="2283493" y="19690"/>
                  <a:pt x="2283493" y="12397"/>
                </a:cubicBezTo>
                <a:cubicBezTo>
                  <a:pt x="2283493" y="5834"/>
                  <a:pt x="2290497" y="0"/>
                  <a:pt x="2298283" y="0"/>
                </a:cubicBezTo>
                <a:close/>
                <a:moveTo>
                  <a:pt x="2226517" y="0"/>
                </a:moveTo>
                <a:cubicBezTo>
                  <a:pt x="2234542" y="0"/>
                  <a:pt x="2238916" y="5834"/>
                  <a:pt x="2238916" y="13856"/>
                </a:cubicBezTo>
                <a:cubicBezTo>
                  <a:pt x="2238916" y="19690"/>
                  <a:pt x="2234542" y="26254"/>
                  <a:pt x="2226517" y="26254"/>
                </a:cubicBezTo>
                <a:cubicBezTo>
                  <a:pt x="2218495" y="26254"/>
                  <a:pt x="2212659" y="19690"/>
                  <a:pt x="2212659" y="13856"/>
                </a:cubicBezTo>
                <a:cubicBezTo>
                  <a:pt x="2212659" y="5834"/>
                  <a:pt x="2218495" y="0"/>
                  <a:pt x="2226517" y="0"/>
                </a:cubicBezTo>
                <a:close/>
                <a:moveTo>
                  <a:pt x="2155683" y="0"/>
                </a:moveTo>
                <a:cubicBezTo>
                  <a:pt x="2161520" y="0"/>
                  <a:pt x="2168084" y="5834"/>
                  <a:pt x="2168084" y="13856"/>
                </a:cubicBezTo>
                <a:cubicBezTo>
                  <a:pt x="2168084" y="19690"/>
                  <a:pt x="2161520" y="26254"/>
                  <a:pt x="2155683" y="26254"/>
                </a:cubicBezTo>
                <a:cubicBezTo>
                  <a:pt x="2147663" y="26254"/>
                  <a:pt x="2141827" y="19690"/>
                  <a:pt x="2141827" y="13856"/>
                </a:cubicBezTo>
                <a:cubicBezTo>
                  <a:pt x="2141827" y="5834"/>
                  <a:pt x="2147663" y="0"/>
                  <a:pt x="2155683" y="0"/>
                </a:cubicBezTo>
                <a:close/>
                <a:moveTo>
                  <a:pt x="2083393" y="0"/>
                </a:moveTo>
                <a:cubicBezTo>
                  <a:pt x="2090686" y="0"/>
                  <a:pt x="2097249" y="5834"/>
                  <a:pt x="2097249" y="13856"/>
                </a:cubicBezTo>
                <a:cubicBezTo>
                  <a:pt x="2097249" y="19690"/>
                  <a:pt x="2090686" y="26254"/>
                  <a:pt x="2083393" y="26254"/>
                </a:cubicBezTo>
                <a:cubicBezTo>
                  <a:pt x="2076829" y="26254"/>
                  <a:pt x="2070995" y="19690"/>
                  <a:pt x="2070995" y="13856"/>
                </a:cubicBezTo>
                <a:cubicBezTo>
                  <a:pt x="2070995" y="5834"/>
                  <a:pt x="2076829" y="0"/>
                  <a:pt x="2083393" y="0"/>
                </a:cubicBezTo>
                <a:close/>
                <a:moveTo>
                  <a:pt x="2011835" y="0"/>
                </a:moveTo>
                <a:cubicBezTo>
                  <a:pt x="2019855" y="0"/>
                  <a:pt x="2026421" y="5834"/>
                  <a:pt x="2026421" y="13856"/>
                </a:cubicBezTo>
                <a:cubicBezTo>
                  <a:pt x="2026421" y="19690"/>
                  <a:pt x="2019855" y="26254"/>
                  <a:pt x="2011835" y="26254"/>
                </a:cubicBezTo>
                <a:cubicBezTo>
                  <a:pt x="2006003" y="26254"/>
                  <a:pt x="2000168" y="19690"/>
                  <a:pt x="2000168" y="13856"/>
                </a:cubicBezTo>
                <a:cubicBezTo>
                  <a:pt x="2000168" y="5834"/>
                  <a:pt x="2006003" y="0"/>
                  <a:pt x="2011835" y="0"/>
                </a:cubicBezTo>
                <a:close/>
                <a:moveTo>
                  <a:pt x="1938365" y="0"/>
                </a:moveTo>
                <a:cubicBezTo>
                  <a:pt x="1946388" y="0"/>
                  <a:pt x="1952222" y="5834"/>
                  <a:pt x="1952222" y="13856"/>
                </a:cubicBezTo>
                <a:cubicBezTo>
                  <a:pt x="1952222" y="19690"/>
                  <a:pt x="1946388" y="26254"/>
                  <a:pt x="1938365" y="26254"/>
                </a:cubicBezTo>
                <a:cubicBezTo>
                  <a:pt x="1931072" y="26254"/>
                  <a:pt x="1925971" y="19690"/>
                  <a:pt x="1925971" y="13856"/>
                </a:cubicBezTo>
                <a:cubicBezTo>
                  <a:pt x="1925971" y="5834"/>
                  <a:pt x="1931072" y="0"/>
                  <a:pt x="1938365" y="0"/>
                </a:cubicBezTo>
                <a:close/>
                <a:moveTo>
                  <a:pt x="1869922" y="0"/>
                </a:moveTo>
                <a:cubicBezTo>
                  <a:pt x="1878483" y="0"/>
                  <a:pt x="1884712" y="5834"/>
                  <a:pt x="1884712" y="13856"/>
                </a:cubicBezTo>
                <a:cubicBezTo>
                  <a:pt x="1884712" y="19690"/>
                  <a:pt x="1878483" y="26254"/>
                  <a:pt x="1869922" y="26254"/>
                </a:cubicBezTo>
                <a:cubicBezTo>
                  <a:pt x="1862138" y="26254"/>
                  <a:pt x="1855131" y="19690"/>
                  <a:pt x="1855131" y="13856"/>
                </a:cubicBezTo>
                <a:cubicBezTo>
                  <a:pt x="1855131" y="5834"/>
                  <a:pt x="1862138" y="0"/>
                  <a:pt x="1869922" y="0"/>
                </a:cubicBezTo>
                <a:close/>
                <a:moveTo>
                  <a:pt x="1799087" y="0"/>
                </a:moveTo>
                <a:cubicBezTo>
                  <a:pt x="1807649" y="0"/>
                  <a:pt x="1813879" y="5834"/>
                  <a:pt x="1813879" y="13856"/>
                </a:cubicBezTo>
                <a:cubicBezTo>
                  <a:pt x="1813879" y="19690"/>
                  <a:pt x="1807649" y="26254"/>
                  <a:pt x="1799087" y="26254"/>
                </a:cubicBezTo>
                <a:cubicBezTo>
                  <a:pt x="1790527" y="26254"/>
                  <a:pt x="1784303" y="19690"/>
                  <a:pt x="1784303" y="13856"/>
                </a:cubicBezTo>
                <a:cubicBezTo>
                  <a:pt x="1784303" y="5834"/>
                  <a:pt x="1790527" y="0"/>
                  <a:pt x="1799087" y="0"/>
                </a:cubicBezTo>
                <a:close/>
                <a:moveTo>
                  <a:pt x="1728262" y="0"/>
                </a:moveTo>
                <a:cubicBezTo>
                  <a:pt x="1736828" y="0"/>
                  <a:pt x="1743052" y="5834"/>
                  <a:pt x="1743052" y="13856"/>
                </a:cubicBezTo>
                <a:cubicBezTo>
                  <a:pt x="1743052" y="19690"/>
                  <a:pt x="1736828" y="26254"/>
                  <a:pt x="1728262" y="26254"/>
                </a:cubicBezTo>
                <a:cubicBezTo>
                  <a:pt x="1719700" y="26254"/>
                  <a:pt x="1713474" y="19690"/>
                  <a:pt x="1713474" y="13856"/>
                </a:cubicBezTo>
                <a:cubicBezTo>
                  <a:pt x="1713474" y="5834"/>
                  <a:pt x="1719700" y="0"/>
                  <a:pt x="1728262" y="0"/>
                </a:cubicBezTo>
                <a:close/>
                <a:moveTo>
                  <a:pt x="1656501" y="0"/>
                </a:moveTo>
                <a:cubicBezTo>
                  <a:pt x="1663792" y="0"/>
                  <a:pt x="1668900" y="5834"/>
                  <a:pt x="1668900" y="13856"/>
                </a:cubicBezTo>
                <a:cubicBezTo>
                  <a:pt x="1668900" y="19690"/>
                  <a:pt x="1663792" y="26254"/>
                  <a:pt x="1656501" y="26254"/>
                </a:cubicBezTo>
                <a:cubicBezTo>
                  <a:pt x="1648481" y="26254"/>
                  <a:pt x="1642655" y="19690"/>
                  <a:pt x="1642655" y="13856"/>
                </a:cubicBezTo>
                <a:cubicBezTo>
                  <a:pt x="1642655" y="5834"/>
                  <a:pt x="1648481" y="0"/>
                  <a:pt x="1656501" y="0"/>
                </a:cubicBezTo>
                <a:close/>
                <a:moveTo>
                  <a:pt x="1582299" y="0"/>
                </a:moveTo>
                <a:cubicBezTo>
                  <a:pt x="1588134" y="0"/>
                  <a:pt x="1594704" y="5834"/>
                  <a:pt x="1594704" y="13856"/>
                </a:cubicBezTo>
                <a:cubicBezTo>
                  <a:pt x="1594704" y="19690"/>
                  <a:pt x="1588134" y="26254"/>
                  <a:pt x="1582299" y="26254"/>
                </a:cubicBezTo>
                <a:cubicBezTo>
                  <a:pt x="1574277" y="26254"/>
                  <a:pt x="1568444" y="19690"/>
                  <a:pt x="1568444" y="13856"/>
                </a:cubicBezTo>
                <a:cubicBezTo>
                  <a:pt x="1568444" y="5834"/>
                  <a:pt x="1574277" y="0"/>
                  <a:pt x="1582299" y="0"/>
                </a:cubicBezTo>
                <a:close/>
              </a:path>
            </a:pathLst>
          </a:custGeom>
          <a:solidFill>
            <a:srgbClr val="252A57"/>
          </a:solidFill>
          <a:ln>
            <a:noFill/>
          </a:ln>
          <a:effectLst/>
        </p:spPr>
        <p:txBody>
          <a:bodyPr wrap="square" anchor="ctr">
            <a:noAutofit/>
          </a:bodyPr>
          <a:lstStyle/>
          <a:p>
            <a:endParaRPr lang="en-US" sz="3266" dirty="0">
              <a:latin typeface="Nunito Sans ExtraLight" pitchFamily="2" charset="77"/>
            </a:endParaRPr>
          </a:p>
        </p:txBody>
      </p:sp>
      <p:sp>
        <p:nvSpPr>
          <p:cNvPr id="13" name="Freeform 12">
            <a:extLst>
              <a:ext uri="{FF2B5EF4-FFF2-40B4-BE49-F238E27FC236}">
                <a16:creationId xmlns:a16="http://schemas.microsoft.com/office/drawing/2014/main" id="{2827C9D8-A462-9C43-9F17-CD6B99C7A9CF}"/>
              </a:ext>
            </a:extLst>
          </p:cNvPr>
          <p:cNvSpPr>
            <a:spLocks noChangeArrowheads="1"/>
          </p:cNvSpPr>
          <p:nvPr/>
        </p:nvSpPr>
        <p:spPr bwMode="auto">
          <a:xfrm rot="16200000">
            <a:off x="8564127" y="3109508"/>
            <a:ext cx="6175803" cy="1832361"/>
          </a:xfrm>
          <a:custGeom>
            <a:avLst/>
            <a:gdLst>
              <a:gd name="connsiteX0" fmla="*/ 8010930 w 8023328"/>
              <a:gd name="connsiteY0" fmla="*/ 2354267 h 2380521"/>
              <a:gd name="connsiteX1" fmla="*/ 8023328 w 8023328"/>
              <a:gd name="connsiteY1" fmla="*/ 2366665 h 2380521"/>
              <a:gd name="connsiteX2" fmla="*/ 8010930 w 8023328"/>
              <a:gd name="connsiteY2" fmla="*/ 2380521 h 2380521"/>
              <a:gd name="connsiteX3" fmla="*/ 7997074 w 8023328"/>
              <a:gd name="connsiteY3" fmla="*/ 2366665 h 2380521"/>
              <a:gd name="connsiteX4" fmla="*/ 8010930 w 8023328"/>
              <a:gd name="connsiteY4" fmla="*/ 2354267 h 2380521"/>
              <a:gd name="connsiteX5" fmla="*/ 7940099 w 8023328"/>
              <a:gd name="connsiteY5" fmla="*/ 2354267 h 2380521"/>
              <a:gd name="connsiteX6" fmla="*/ 7952497 w 8023328"/>
              <a:gd name="connsiteY6" fmla="*/ 2366665 h 2380521"/>
              <a:gd name="connsiteX7" fmla="*/ 7940099 w 8023328"/>
              <a:gd name="connsiteY7" fmla="*/ 2380521 h 2380521"/>
              <a:gd name="connsiteX8" fmla="*/ 7926243 w 8023328"/>
              <a:gd name="connsiteY8" fmla="*/ 2366665 h 2380521"/>
              <a:gd name="connsiteX9" fmla="*/ 7940099 w 8023328"/>
              <a:gd name="connsiteY9" fmla="*/ 2354267 h 2380521"/>
              <a:gd name="connsiteX10" fmla="*/ 7869269 w 8023328"/>
              <a:gd name="connsiteY10" fmla="*/ 2354267 h 2380521"/>
              <a:gd name="connsiteX11" fmla="*/ 7881667 w 8023328"/>
              <a:gd name="connsiteY11" fmla="*/ 2366665 h 2380521"/>
              <a:gd name="connsiteX12" fmla="*/ 7869269 w 8023328"/>
              <a:gd name="connsiteY12" fmla="*/ 2380521 h 2380521"/>
              <a:gd name="connsiteX13" fmla="*/ 7855413 w 8023328"/>
              <a:gd name="connsiteY13" fmla="*/ 2366665 h 2380521"/>
              <a:gd name="connsiteX14" fmla="*/ 7869269 w 8023328"/>
              <a:gd name="connsiteY14" fmla="*/ 2354267 h 2380521"/>
              <a:gd name="connsiteX15" fmla="*/ 7796980 w 8023328"/>
              <a:gd name="connsiteY15" fmla="*/ 2354267 h 2380521"/>
              <a:gd name="connsiteX16" fmla="*/ 7810836 w 8023328"/>
              <a:gd name="connsiteY16" fmla="*/ 2366665 h 2380521"/>
              <a:gd name="connsiteX17" fmla="*/ 7796980 w 8023328"/>
              <a:gd name="connsiteY17" fmla="*/ 2380521 h 2380521"/>
              <a:gd name="connsiteX18" fmla="*/ 7784582 w 8023328"/>
              <a:gd name="connsiteY18" fmla="*/ 2366665 h 2380521"/>
              <a:gd name="connsiteX19" fmla="*/ 7796980 w 8023328"/>
              <a:gd name="connsiteY19" fmla="*/ 2354267 h 2380521"/>
              <a:gd name="connsiteX20" fmla="*/ 8010930 w 8023328"/>
              <a:gd name="connsiteY20" fmla="*/ 2283438 h 2380521"/>
              <a:gd name="connsiteX21" fmla="*/ 8023328 w 8023328"/>
              <a:gd name="connsiteY21" fmla="*/ 2295835 h 2380521"/>
              <a:gd name="connsiteX22" fmla="*/ 8010930 w 8023328"/>
              <a:gd name="connsiteY22" fmla="*/ 2309691 h 2380521"/>
              <a:gd name="connsiteX23" fmla="*/ 7997074 w 8023328"/>
              <a:gd name="connsiteY23" fmla="*/ 2295835 h 2380521"/>
              <a:gd name="connsiteX24" fmla="*/ 8010930 w 8023328"/>
              <a:gd name="connsiteY24" fmla="*/ 2283438 h 2380521"/>
              <a:gd name="connsiteX25" fmla="*/ 7940099 w 8023328"/>
              <a:gd name="connsiteY25" fmla="*/ 2283438 h 2380521"/>
              <a:gd name="connsiteX26" fmla="*/ 7952497 w 8023328"/>
              <a:gd name="connsiteY26" fmla="*/ 2295835 h 2380521"/>
              <a:gd name="connsiteX27" fmla="*/ 7940099 w 8023328"/>
              <a:gd name="connsiteY27" fmla="*/ 2309691 h 2380521"/>
              <a:gd name="connsiteX28" fmla="*/ 7926243 w 8023328"/>
              <a:gd name="connsiteY28" fmla="*/ 2295835 h 2380521"/>
              <a:gd name="connsiteX29" fmla="*/ 7940099 w 8023328"/>
              <a:gd name="connsiteY29" fmla="*/ 2283438 h 2380521"/>
              <a:gd name="connsiteX30" fmla="*/ 7869269 w 8023328"/>
              <a:gd name="connsiteY30" fmla="*/ 2283438 h 2380521"/>
              <a:gd name="connsiteX31" fmla="*/ 7881667 w 8023328"/>
              <a:gd name="connsiteY31" fmla="*/ 2295835 h 2380521"/>
              <a:gd name="connsiteX32" fmla="*/ 7869269 w 8023328"/>
              <a:gd name="connsiteY32" fmla="*/ 2309691 h 2380521"/>
              <a:gd name="connsiteX33" fmla="*/ 7855413 w 8023328"/>
              <a:gd name="connsiteY33" fmla="*/ 2295835 h 2380521"/>
              <a:gd name="connsiteX34" fmla="*/ 7869269 w 8023328"/>
              <a:gd name="connsiteY34" fmla="*/ 2283438 h 2380521"/>
              <a:gd name="connsiteX35" fmla="*/ 7796980 w 8023328"/>
              <a:gd name="connsiteY35" fmla="*/ 2283438 h 2380521"/>
              <a:gd name="connsiteX36" fmla="*/ 7810836 w 8023328"/>
              <a:gd name="connsiteY36" fmla="*/ 2295835 h 2380521"/>
              <a:gd name="connsiteX37" fmla="*/ 7796980 w 8023328"/>
              <a:gd name="connsiteY37" fmla="*/ 2309691 h 2380521"/>
              <a:gd name="connsiteX38" fmla="*/ 7784582 w 8023328"/>
              <a:gd name="connsiteY38" fmla="*/ 2295835 h 2380521"/>
              <a:gd name="connsiteX39" fmla="*/ 7796980 w 8023328"/>
              <a:gd name="connsiteY39" fmla="*/ 2283438 h 2380521"/>
              <a:gd name="connsiteX40" fmla="*/ 7726151 w 8023328"/>
              <a:gd name="connsiteY40" fmla="*/ 2283438 h 2380521"/>
              <a:gd name="connsiteX41" fmla="*/ 7740007 w 8023328"/>
              <a:gd name="connsiteY41" fmla="*/ 2295835 h 2380521"/>
              <a:gd name="connsiteX42" fmla="*/ 7726151 w 8023328"/>
              <a:gd name="connsiteY42" fmla="*/ 2309691 h 2380521"/>
              <a:gd name="connsiteX43" fmla="*/ 7713753 w 8023328"/>
              <a:gd name="connsiteY43" fmla="*/ 2295835 h 2380521"/>
              <a:gd name="connsiteX44" fmla="*/ 7726151 w 8023328"/>
              <a:gd name="connsiteY44" fmla="*/ 2283438 h 2380521"/>
              <a:gd name="connsiteX45" fmla="*/ 7940099 w 8023328"/>
              <a:gd name="connsiteY45" fmla="*/ 2209234 h 2380521"/>
              <a:gd name="connsiteX46" fmla="*/ 7952497 w 8023328"/>
              <a:gd name="connsiteY46" fmla="*/ 2224022 h 2380521"/>
              <a:gd name="connsiteX47" fmla="*/ 7940099 w 8023328"/>
              <a:gd name="connsiteY47" fmla="*/ 2238810 h 2380521"/>
              <a:gd name="connsiteX48" fmla="*/ 7926243 w 8023328"/>
              <a:gd name="connsiteY48" fmla="*/ 2224022 h 2380521"/>
              <a:gd name="connsiteX49" fmla="*/ 7940099 w 8023328"/>
              <a:gd name="connsiteY49" fmla="*/ 2209234 h 2380521"/>
              <a:gd name="connsiteX50" fmla="*/ 7867811 w 8023328"/>
              <a:gd name="connsiteY50" fmla="*/ 2209234 h 2380521"/>
              <a:gd name="connsiteX51" fmla="*/ 7881667 w 8023328"/>
              <a:gd name="connsiteY51" fmla="*/ 2224022 h 2380521"/>
              <a:gd name="connsiteX52" fmla="*/ 7867811 w 8023328"/>
              <a:gd name="connsiteY52" fmla="*/ 2238810 h 2380521"/>
              <a:gd name="connsiteX53" fmla="*/ 7855413 w 8023328"/>
              <a:gd name="connsiteY53" fmla="*/ 2224022 h 2380521"/>
              <a:gd name="connsiteX54" fmla="*/ 7867811 w 8023328"/>
              <a:gd name="connsiteY54" fmla="*/ 2209234 h 2380521"/>
              <a:gd name="connsiteX55" fmla="*/ 7796980 w 8023328"/>
              <a:gd name="connsiteY55" fmla="*/ 2209234 h 2380521"/>
              <a:gd name="connsiteX56" fmla="*/ 7810836 w 8023328"/>
              <a:gd name="connsiteY56" fmla="*/ 2224022 h 2380521"/>
              <a:gd name="connsiteX57" fmla="*/ 7796980 w 8023328"/>
              <a:gd name="connsiteY57" fmla="*/ 2238810 h 2380521"/>
              <a:gd name="connsiteX58" fmla="*/ 7784582 w 8023328"/>
              <a:gd name="connsiteY58" fmla="*/ 2224022 h 2380521"/>
              <a:gd name="connsiteX59" fmla="*/ 7796980 w 8023328"/>
              <a:gd name="connsiteY59" fmla="*/ 2209234 h 2380521"/>
              <a:gd name="connsiteX60" fmla="*/ 7726151 w 8023328"/>
              <a:gd name="connsiteY60" fmla="*/ 2209234 h 2380521"/>
              <a:gd name="connsiteX61" fmla="*/ 7740007 w 8023328"/>
              <a:gd name="connsiteY61" fmla="*/ 2224022 h 2380521"/>
              <a:gd name="connsiteX62" fmla="*/ 7726151 w 8023328"/>
              <a:gd name="connsiteY62" fmla="*/ 2238810 h 2380521"/>
              <a:gd name="connsiteX63" fmla="*/ 7713753 w 8023328"/>
              <a:gd name="connsiteY63" fmla="*/ 2224022 h 2380521"/>
              <a:gd name="connsiteX64" fmla="*/ 7726151 w 8023328"/>
              <a:gd name="connsiteY64" fmla="*/ 2209234 h 2380521"/>
              <a:gd name="connsiteX65" fmla="*/ 7940099 w 8023328"/>
              <a:gd name="connsiteY65" fmla="*/ 2138403 h 2380521"/>
              <a:gd name="connsiteX66" fmla="*/ 7952497 w 8023328"/>
              <a:gd name="connsiteY66" fmla="*/ 2153192 h 2380521"/>
              <a:gd name="connsiteX67" fmla="*/ 7940099 w 8023328"/>
              <a:gd name="connsiteY67" fmla="*/ 2167981 h 2380521"/>
              <a:gd name="connsiteX68" fmla="*/ 7926243 w 8023328"/>
              <a:gd name="connsiteY68" fmla="*/ 2153192 h 2380521"/>
              <a:gd name="connsiteX69" fmla="*/ 7940099 w 8023328"/>
              <a:gd name="connsiteY69" fmla="*/ 2138403 h 2380521"/>
              <a:gd name="connsiteX70" fmla="*/ 7867811 w 8023328"/>
              <a:gd name="connsiteY70" fmla="*/ 2138403 h 2380521"/>
              <a:gd name="connsiteX71" fmla="*/ 7881667 w 8023328"/>
              <a:gd name="connsiteY71" fmla="*/ 2153192 h 2380521"/>
              <a:gd name="connsiteX72" fmla="*/ 7867811 w 8023328"/>
              <a:gd name="connsiteY72" fmla="*/ 2167981 h 2380521"/>
              <a:gd name="connsiteX73" fmla="*/ 7855413 w 8023328"/>
              <a:gd name="connsiteY73" fmla="*/ 2153192 h 2380521"/>
              <a:gd name="connsiteX74" fmla="*/ 7867811 w 8023328"/>
              <a:gd name="connsiteY74" fmla="*/ 2138403 h 2380521"/>
              <a:gd name="connsiteX75" fmla="*/ 7796980 w 8023328"/>
              <a:gd name="connsiteY75" fmla="*/ 2138403 h 2380521"/>
              <a:gd name="connsiteX76" fmla="*/ 7810836 w 8023328"/>
              <a:gd name="connsiteY76" fmla="*/ 2153192 h 2380521"/>
              <a:gd name="connsiteX77" fmla="*/ 7796980 w 8023328"/>
              <a:gd name="connsiteY77" fmla="*/ 2167981 h 2380521"/>
              <a:gd name="connsiteX78" fmla="*/ 7784582 w 8023328"/>
              <a:gd name="connsiteY78" fmla="*/ 2153192 h 2380521"/>
              <a:gd name="connsiteX79" fmla="*/ 7796980 w 8023328"/>
              <a:gd name="connsiteY79" fmla="*/ 2138403 h 2380521"/>
              <a:gd name="connsiteX80" fmla="*/ 7726151 w 8023328"/>
              <a:gd name="connsiteY80" fmla="*/ 2138403 h 2380521"/>
              <a:gd name="connsiteX81" fmla="*/ 7740007 w 8023328"/>
              <a:gd name="connsiteY81" fmla="*/ 2153192 h 2380521"/>
              <a:gd name="connsiteX82" fmla="*/ 7726151 w 8023328"/>
              <a:gd name="connsiteY82" fmla="*/ 2167981 h 2380521"/>
              <a:gd name="connsiteX83" fmla="*/ 7713753 w 8023328"/>
              <a:gd name="connsiteY83" fmla="*/ 2153192 h 2380521"/>
              <a:gd name="connsiteX84" fmla="*/ 7726151 w 8023328"/>
              <a:gd name="connsiteY84" fmla="*/ 2138403 h 2380521"/>
              <a:gd name="connsiteX85" fmla="*/ 7654337 w 8023328"/>
              <a:gd name="connsiteY85" fmla="*/ 2138403 h 2380521"/>
              <a:gd name="connsiteX86" fmla="*/ 7669126 w 8023328"/>
              <a:gd name="connsiteY86" fmla="*/ 2153192 h 2380521"/>
              <a:gd name="connsiteX87" fmla="*/ 7654337 w 8023328"/>
              <a:gd name="connsiteY87" fmla="*/ 2167981 h 2380521"/>
              <a:gd name="connsiteX88" fmla="*/ 7639549 w 8023328"/>
              <a:gd name="connsiteY88" fmla="*/ 2153192 h 2380521"/>
              <a:gd name="connsiteX89" fmla="*/ 7654337 w 8023328"/>
              <a:gd name="connsiteY89" fmla="*/ 2138403 h 2380521"/>
              <a:gd name="connsiteX90" fmla="*/ 7867811 w 8023328"/>
              <a:gd name="connsiteY90" fmla="*/ 2067574 h 2380521"/>
              <a:gd name="connsiteX91" fmla="*/ 7881667 w 8023328"/>
              <a:gd name="connsiteY91" fmla="*/ 2082362 h 2380521"/>
              <a:gd name="connsiteX92" fmla="*/ 7867811 w 8023328"/>
              <a:gd name="connsiteY92" fmla="*/ 2097150 h 2380521"/>
              <a:gd name="connsiteX93" fmla="*/ 7855413 w 8023328"/>
              <a:gd name="connsiteY93" fmla="*/ 2082362 h 2380521"/>
              <a:gd name="connsiteX94" fmla="*/ 7867811 w 8023328"/>
              <a:gd name="connsiteY94" fmla="*/ 2067574 h 2380521"/>
              <a:gd name="connsiteX95" fmla="*/ 7796980 w 8023328"/>
              <a:gd name="connsiteY95" fmla="*/ 2067574 h 2380521"/>
              <a:gd name="connsiteX96" fmla="*/ 7810836 w 8023328"/>
              <a:gd name="connsiteY96" fmla="*/ 2082362 h 2380521"/>
              <a:gd name="connsiteX97" fmla="*/ 7796980 w 8023328"/>
              <a:gd name="connsiteY97" fmla="*/ 2097150 h 2380521"/>
              <a:gd name="connsiteX98" fmla="*/ 7784582 w 8023328"/>
              <a:gd name="connsiteY98" fmla="*/ 2082362 h 2380521"/>
              <a:gd name="connsiteX99" fmla="*/ 7796980 w 8023328"/>
              <a:gd name="connsiteY99" fmla="*/ 2067574 h 2380521"/>
              <a:gd name="connsiteX100" fmla="*/ 7726151 w 8023328"/>
              <a:gd name="connsiteY100" fmla="*/ 2067574 h 2380521"/>
              <a:gd name="connsiteX101" fmla="*/ 7740007 w 8023328"/>
              <a:gd name="connsiteY101" fmla="*/ 2082362 h 2380521"/>
              <a:gd name="connsiteX102" fmla="*/ 7726151 w 8023328"/>
              <a:gd name="connsiteY102" fmla="*/ 2097150 h 2380521"/>
              <a:gd name="connsiteX103" fmla="*/ 7713753 w 8023328"/>
              <a:gd name="connsiteY103" fmla="*/ 2082362 h 2380521"/>
              <a:gd name="connsiteX104" fmla="*/ 7726151 w 8023328"/>
              <a:gd name="connsiteY104" fmla="*/ 2067574 h 2380521"/>
              <a:gd name="connsiteX105" fmla="*/ 7654337 w 8023328"/>
              <a:gd name="connsiteY105" fmla="*/ 2067574 h 2380521"/>
              <a:gd name="connsiteX106" fmla="*/ 7669126 w 8023328"/>
              <a:gd name="connsiteY106" fmla="*/ 2082362 h 2380521"/>
              <a:gd name="connsiteX107" fmla="*/ 7654337 w 8023328"/>
              <a:gd name="connsiteY107" fmla="*/ 2097150 h 2380521"/>
              <a:gd name="connsiteX108" fmla="*/ 7639549 w 8023328"/>
              <a:gd name="connsiteY108" fmla="*/ 2082362 h 2380521"/>
              <a:gd name="connsiteX109" fmla="*/ 7654337 w 8023328"/>
              <a:gd name="connsiteY109" fmla="*/ 2067574 h 2380521"/>
              <a:gd name="connsiteX110" fmla="*/ 7583507 w 8023328"/>
              <a:gd name="connsiteY110" fmla="*/ 2067574 h 2380521"/>
              <a:gd name="connsiteX111" fmla="*/ 7598297 w 8023328"/>
              <a:gd name="connsiteY111" fmla="*/ 2082362 h 2380521"/>
              <a:gd name="connsiteX112" fmla="*/ 7583507 w 8023328"/>
              <a:gd name="connsiteY112" fmla="*/ 2097150 h 2380521"/>
              <a:gd name="connsiteX113" fmla="*/ 7568718 w 8023328"/>
              <a:gd name="connsiteY113" fmla="*/ 2082362 h 2380521"/>
              <a:gd name="connsiteX114" fmla="*/ 7583507 w 8023328"/>
              <a:gd name="connsiteY114" fmla="*/ 2067574 h 2380521"/>
              <a:gd name="connsiteX115" fmla="*/ 7867811 w 8023328"/>
              <a:gd name="connsiteY115" fmla="*/ 1996742 h 2380521"/>
              <a:gd name="connsiteX116" fmla="*/ 7881667 w 8023328"/>
              <a:gd name="connsiteY116" fmla="*/ 2010598 h 2380521"/>
              <a:gd name="connsiteX117" fmla="*/ 7867811 w 8023328"/>
              <a:gd name="connsiteY117" fmla="*/ 2022995 h 2380521"/>
              <a:gd name="connsiteX118" fmla="*/ 7855413 w 8023328"/>
              <a:gd name="connsiteY118" fmla="*/ 2010598 h 2380521"/>
              <a:gd name="connsiteX119" fmla="*/ 7867811 w 8023328"/>
              <a:gd name="connsiteY119" fmla="*/ 1996742 h 2380521"/>
              <a:gd name="connsiteX120" fmla="*/ 7796980 w 8023328"/>
              <a:gd name="connsiteY120" fmla="*/ 1996742 h 2380521"/>
              <a:gd name="connsiteX121" fmla="*/ 7810836 w 8023328"/>
              <a:gd name="connsiteY121" fmla="*/ 2010598 h 2380521"/>
              <a:gd name="connsiteX122" fmla="*/ 7796980 w 8023328"/>
              <a:gd name="connsiteY122" fmla="*/ 2022995 h 2380521"/>
              <a:gd name="connsiteX123" fmla="*/ 7784582 w 8023328"/>
              <a:gd name="connsiteY123" fmla="*/ 2010598 h 2380521"/>
              <a:gd name="connsiteX124" fmla="*/ 7796980 w 8023328"/>
              <a:gd name="connsiteY124" fmla="*/ 1996742 h 2380521"/>
              <a:gd name="connsiteX125" fmla="*/ 7726151 w 8023328"/>
              <a:gd name="connsiteY125" fmla="*/ 1996742 h 2380521"/>
              <a:gd name="connsiteX126" fmla="*/ 7740007 w 8023328"/>
              <a:gd name="connsiteY126" fmla="*/ 2010598 h 2380521"/>
              <a:gd name="connsiteX127" fmla="*/ 7726151 w 8023328"/>
              <a:gd name="connsiteY127" fmla="*/ 2022995 h 2380521"/>
              <a:gd name="connsiteX128" fmla="*/ 7713753 w 8023328"/>
              <a:gd name="connsiteY128" fmla="*/ 2010598 h 2380521"/>
              <a:gd name="connsiteX129" fmla="*/ 7726151 w 8023328"/>
              <a:gd name="connsiteY129" fmla="*/ 1996742 h 2380521"/>
              <a:gd name="connsiteX130" fmla="*/ 7654337 w 8023328"/>
              <a:gd name="connsiteY130" fmla="*/ 1996742 h 2380521"/>
              <a:gd name="connsiteX131" fmla="*/ 7669126 w 8023328"/>
              <a:gd name="connsiteY131" fmla="*/ 2010598 h 2380521"/>
              <a:gd name="connsiteX132" fmla="*/ 7654337 w 8023328"/>
              <a:gd name="connsiteY132" fmla="*/ 2022995 h 2380521"/>
              <a:gd name="connsiteX133" fmla="*/ 7639549 w 8023328"/>
              <a:gd name="connsiteY133" fmla="*/ 2010598 h 2380521"/>
              <a:gd name="connsiteX134" fmla="*/ 7654337 w 8023328"/>
              <a:gd name="connsiteY134" fmla="*/ 1996742 h 2380521"/>
              <a:gd name="connsiteX135" fmla="*/ 7583507 w 8023328"/>
              <a:gd name="connsiteY135" fmla="*/ 1996742 h 2380521"/>
              <a:gd name="connsiteX136" fmla="*/ 7598297 w 8023328"/>
              <a:gd name="connsiteY136" fmla="*/ 2010598 h 2380521"/>
              <a:gd name="connsiteX137" fmla="*/ 7583507 w 8023328"/>
              <a:gd name="connsiteY137" fmla="*/ 2022995 h 2380521"/>
              <a:gd name="connsiteX138" fmla="*/ 7568718 w 8023328"/>
              <a:gd name="connsiteY138" fmla="*/ 2010598 h 2380521"/>
              <a:gd name="connsiteX139" fmla="*/ 7583507 w 8023328"/>
              <a:gd name="connsiteY139" fmla="*/ 1996742 h 2380521"/>
              <a:gd name="connsiteX140" fmla="*/ 7512677 w 8023328"/>
              <a:gd name="connsiteY140" fmla="*/ 1996742 h 2380521"/>
              <a:gd name="connsiteX141" fmla="*/ 7527466 w 8023328"/>
              <a:gd name="connsiteY141" fmla="*/ 2010598 h 2380521"/>
              <a:gd name="connsiteX142" fmla="*/ 7512677 w 8023328"/>
              <a:gd name="connsiteY142" fmla="*/ 2022995 h 2380521"/>
              <a:gd name="connsiteX143" fmla="*/ 7497889 w 8023328"/>
              <a:gd name="connsiteY143" fmla="*/ 2010598 h 2380521"/>
              <a:gd name="connsiteX144" fmla="*/ 7512677 w 8023328"/>
              <a:gd name="connsiteY144" fmla="*/ 1996742 h 2380521"/>
              <a:gd name="connsiteX145" fmla="*/ 7796980 w 8023328"/>
              <a:gd name="connsiteY145" fmla="*/ 1925913 h 2380521"/>
              <a:gd name="connsiteX146" fmla="*/ 7810836 w 8023328"/>
              <a:gd name="connsiteY146" fmla="*/ 1939769 h 2380521"/>
              <a:gd name="connsiteX147" fmla="*/ 7796980 w 8023328"/>
              <a:gd name="connsiteY147" fmla="*/ 1952166 h 2380521"/>
              <a:gd name="connsiteX148" fmla="*/ 7784582 w 8023328"/>
              <a:gd name="connsiteY148" fmla="*/ 1939769 h 2380521"/>
              <a:gd name="connsiteX149" fmla="*/ 7796980 w 8023328"/>
              <a:gd name="connsiteY149" fmla="*/ 1925913 h 2380521"/>
              <a:gd name="connsiteX150" fmla="*/ 7726151 w 8023328"/>
              <a:gd name="connsiteY150" fmla="*/ 1925913 h 2380521"/>
              <a:gd name="connsiteX151" fmla="*/ 7740007 w 8023328"/>
              <a:gd name="connsiteY151" fmla="*/ 1939769 h 2380521"/>
              <a:gd name="connsiteX152" fmla="*/ 7726151 w 8023328"/>
              <a:gd name="connsiteY152" fmla="*/ 1952166 h 2380521"/>
              <a:gd name="connsiteX153" fmla="*/ 7713753 w 8023328"/>
              <a:gd name="connsiteY153" fmla="*/ 1939769 h 2380521"/>
              <a:gd name="connsiteX154" fmla="*/ 7726151 w 8023328"/>
              <a:gd name="connsiteY154" fmla="*/ 1925913 h 2380521"/>
              <a:gd name="connsiteX155" fmla="*/ 7654337 w 8023328"/>
              <a:gd name="connsiteY155" fmla="*/ 1925913 h 2380521"/>
              <a:gd name="connsiteX156" fmla="*/ 7669126 w 8023328"/>
              <a:gd name="connsiteY156" fmla="*/ 1939769 h 2380521"/>
              <a:gd name="connsiteX157" fmla="*/ 7654337 w 8023328"/>
              <a:gd name="connsiteY157" fmla="*/ 1952166 h 2380521"/>
              <a:gd name="connsiteX158" fmla="*/ 7639549 w 8023328"/>
              <a:gd name="connsiteY158" fmla="*/ 1939769 h 2380521"/>
              <a:gd name="connsiteX159" fmla="*/ 7654337 w 8023328"/>
              <a:gd name="connsiteY159" fmla="*/ 1925913 h 2380521"/>
              <a:gd name="connsiteX160" fmla="*/ 7583507 w 8023328"/>
              <a:gd name="connsiteY160" fmla="*/ 1925913 h 2380521"/>
              <a:gd name="connsiteX161" fmla="*/ 7598297 w 8023328"/>
              <a:gd name="connsiteY161" fmla="*/ 1939769 h 2380521"/>
              <a:gd name="connsiteX162" fmla="*/ 7583507 w 8023328"/>
              <a:gd name="connsiteY162" fmla="*/ 1952166 h 2380521"/>
              <a:gd name="connsiteX163" fmla="*/ 7568718 w 8023328"/>
              <a:gd name="connsiteY163" fmla="*/ 1939769 h 2380521"/>
              <a:gd name="connsiteX164" fmla="*/ 7583507 w 8023328"/>
              <a:gd name="connsiteY164" fmla="*/ 1925913 h 2380521"/>
              <a:gd name="connsiteX165" fmla="*/ 7512677 w 8023328"/>
              <a:gd name="connsiteY165" fmla="*/ 1925913 h 2380521"/>
              <a:gd name="connsiteX166" fmla="*/ 7527466 w 8023328"/>
              <a:gd name="connsiteY166" fmla="*/ 1939769 h 2380521"/>
              <a:gd name="connsiteX167" fmla="*/ 7512677 w 8023328"/>
              <a:gd name="connsiteY167" fmla="*/ 1952166 h 2380521"/>
              <a:gd name="connsiteX168" fmla="*/ 7497889 w 8023328"/>
              <a:gd name="connsiteY168" fmla="*/ 1939769 h 2380521"/>
              <a:gd name="connsiteX169" fmla="*/ 7512677 w 8023328"/>
              <a:gd name="connsiteY169" fmla="*/ 1925913 h 2380521"/>
              <a:gd name="connsiteX170" fmla="*/ 7440913 w 8023328"/>
              <a:gd name="connsiteY170" fmla="*/ 1925913 h 2380521"/>
              <a:gd name="connsiteX171" fmla="*/ 7453310 w 8023328"/>
              <a:gd name="connsiteY171" fmla="*/ 1939769 h 2380521"/>
              <a:gd name="connsiteX172" fmla="*/ 7440913 w 8023328"/>
              <a:gd name="connsiteY172" fmla="*/ 1952166 h 2380521"/>
              <a:gd name="connsiteX173" fmla="*/ 7427057 w 8023328"/>
              <a:gd name="connsiteY173" fmla="*/ 1939769 h 2380521"/>
              <a:gd name="connsiteX174" fmla="*/ 7440913 w 8023328"/>
              <a:gd name="connsiteY174" fmla="*/ 1925913 h 2380521"/>
              <a:gd name="connsiteX175" fmla="*/ 7726151 w 8023328"/>
              <a:gd name="connsiteY175" fmla="*/ 1855081 h 2380521"/>
              <a:gd name="connsiteX176" fmla="*/ 7740007 w 8023328"/>
              <a:gd name="connsiteY176" fmla="*/ 1868937 h 2380521"/>
              <a:gd name="connsiteX177" fmla="*/ 7726151 w 8023328"/>
              <a:gd name="connsiteY177" fmla="*/ 1881334 h 2380521"/>
              <a:gd name="connsiteX178" fmla="*/ 7713753 w 8023328"/>
              <a:gd name="connsiteY178" fmla="*/ 1868937 h 2380521"/>
              <a:gd name="connsiteX179" fmla="*/ 7726151 w 8023328"/>
              <a:gd name="connsiteY179" fmla="*/ 1855081 h 2380521"/>
              <a:gd name="connsiteX180" fmla="*/ 7654337 w 8023328"/>
              <a:gd name="connsiteY180" fmla="*/ 1855081 h 2380521"/>
              <a:gd name="connsiteX181" fmla="*/ 7669126 w 8023328"/>
              <a:gd name="connsiteY181" fmla="*/ 1868937 h 2380521"/>
              <a:gd name="connsiteX182" fmla="*/ 7654337 w 8023328"/>
              <a:gd name="connsiteY182" fmla="*/ 1881334 h 2380521"/>
              <a:gd name="connsiteX183" fmla="*/ 7639549 w 8023328"/>
              <a:gd name="connsiteY183" fmla="*/ 1868937 h 2380521"/>
              <a:gd name="connsiteX184" fmla="*/ 7654337 w 8023328"/>
              <a:gd name="connsiteY184" fmla="*/ 1855081 h 2380521"/>
              <a:gd name="connsiteX185" fmla="*/ 7583507 w 8023328"/>
              <a:gd name="connsiteY185" fmla="*/ 1855081 h 2380521"/>
              <a:gd name="connsiteX186" fmla="*/ 7598297 w 8023328"/>
              <a:gd name="connsiteY186" fmla="*/ 1868937 h 2380521"/>
              <a:gd name="connsiteX187" fmla="*/ 7583507 w 8023328"/>
              <a:gd name="connsiteY187" fmla="*/ 1881334 h 2380521"/>
              <a:gd name="connsiteX188" fmla="*/ 7568718 w 8023328"/>
              <a:gd name="connsiteY188" fmla="*/ 1868937 h 2380521"/>
              <a:gd name="connsiteX189" fmla="*/ 7583507 w 8023328"/>
              <a:gd name="connsiteY189" fmla="*/ 1855081 h 2380521"/>
              <a:gd name="connsiteX190" fmla="*/ 7512677 w 8023328"/>
              <a:gd name="connsiteY190" fmla="*/ 1855081 h 2380521"/>
              <a:gd name="connsiteX191" fmla="*/ 7527466 w 8023328"/>
              <a:gd name="connsiteY191" fmla="*/ 1868937 h 2380521"/>
              <a:gd name="connsiteX192" fmla="*/ 7512677 w 8023328"/>
              <a:gd name="connsiteY192" fmla="*/ 1881334 h 2380521"/>
              <a:gd name="connsiteX193" fmla="*/ 7497889 w 8023328"/>
              <a:gd name="connsiteY193" fmla="*/ 1868937 h 2380521"/>
              <a:gd name="connsiteX194" fmla="*/ 7512677 w 8023328"/>
              <a:gd name="connsiteY194" fmla="*/ 1855081 h 2380521"/>
              <a:gd name="connsiteX195" fmla="*/ 7440913 w 8023328"/>
              <a:gd name="connsiteY195" fmla="*/ 1855081 h 2380521"/>
              <a:gd name="connsiteX196" fmla="*/ 7453310 w 8023328"/>
              <a:gd name="connsiteY196" fmla="*/ 1868937 h 2380521"/>
              <a:gd name="connsiteX197" fmla="*/ 7440913 w 8023328"/>
              <a:gd name="connsiteY197" fmla="*/ 1881334 h 2380521"/>
              <a:gd name="connsiteX198" fmla="*/ 7427057 w 8023328"/>
              <a:gd name="connsiteY198" fmla="*/ 1868937 h 2380521"/>
              <a:gd name="connsiteX199" fmla="*/ 7440913 w 8023328"/>
              <a:gd name="connsiteY199" fmla="*/ 1855081 h 2380521"/>
              <a:gd name="connsiteX200" fmla="*/ 7654337 w 8023328"/>
              <a:gd name="connsiteY200" fmla="*/ 1780878 h 2380521"/>
              <a:gd name="connsiteX201" fmla="*/ 7669126 w 8023328"/>
              <a:gd name="connsiteY201" fmla="*/ 1793275 h 2380521"/>
              <a:gd name="connsiteX202" fmla="*/ 7654337 w 8023328"/>
              <a:gd name="connsiteY202" fmla="*/ 1807131 h 2380521"/>
              <a:gd name="connsiteX203" fmla="*/ 7639549 w 8023328"/>
              <a:gd name="connsiteY203" fmla="*/ 1793275 h 2380521"/>
              <a:gd name="connsiteX204" fmla="*/ 7654337 w 8023328"/>
              <a:gd name="connsiteY204" fmla="*/ 1780878 h 2380521"/>
              <a:gd name="connsiteX205" fmla="*/ 7583507 w 8023328"/>
              <a:gd name="connsiteY205" fmla="*/ 1780878 h 2380521"/>
              <a:gd name="connsiteX206" fmla="*/ 7598297 w 8023328"/>
              <a:gd name="connsiteY206" fmla="*/ 1793275 h 2380521"/>
              <a:gd name="connsiteX207" fmla="*/ 7583507 w 8023328"/>
              <a:gd name="connsiteY207" fmla="*/ 1807131 h 2380521"/>
              <a:gd name="connsiteX208" fmla="*/ 7568718 w 8023328"/>
              <a:gd name="connsiteY208" fmla="*/ 1793275 h 2380521"/>
              <a:gd name="connsiteX209" fmla="*/ 7583507 w 8023328"/>
              <a:gd name="connsiteY209" fmla="*/ 1780878 h 2380521"/>
              <a:gd name="connsiteX210" fmla="*/ 7511745 w 8023328"/>
              <a:gd name="connsiteY210" fmla="*/ 1780878 h 2380521"/>
              <a:gd name="connsiteX211" fmla="*/ 7524143 w 8023328"/>
              <a:gd name="connsiteY211" fmla="*/ 1793275 h 2380521"/>
              <a:gd name="connsiteX212" fmla="*/ 7511745 w 8023328"/>
              <a:gd name="connsiteY212" fmla="*/ 1807131 h 2380521"/>
              <a:gd name="connsiteX213" fmla="*/ 7497889 w 8023328"/>
              <a:gd name="connsiteY213" fmla="*/ 1793275 h 2380521"/>
              <a:gd name="connsiteX214" fmla="*/ 7511745 w 8023328"/>
              <a:gd name="connsiteY214" fmla="*/ 1780878 h 2380521"/>
              <a:gd name="connsiteX215" fmla="*/ 7440913 w 8023328"/>
              <a:gd name="connsiteY215" fmla="*/ 1780878 h 2380521"/>
              <a:gd name="connsiteX216" fmla="*/ 7453310 w 8023328"/>
              <a:gd name="connsiteY216" fmla="*/ 1793275 h 2380521"/>
              <a:gd name="connsiteX217" fmla="*/ 7440913 w 8023328"/>
              <a:gd name="connsiteY217" fmla="*/ 1807131 h 2380521"/>
              <a:gd name="connsiteX218" fmla="*/ 7427057 w 8023328"/>
              <a:gd name="connsiteY218" fmla="*/ 1793275 h 2380521"/>
              <a:gd name="connsiteX219" fmla="*/ 7440913 w 8023328"/>
              <a:gd name="connsiteY219" fmla="*/ 1780878 h 2380521"/>
              <a:gd name="connsiteX220" fmla="*/ 7370084 w 8023328"/>
              <a:gd name="connsiteY220" fmla="*/ 1780878 h 2380521"/>
              <a:gd name="connsiteX221" fmla="*/ 7382481 w 8023328"/>
              <a:gd name="connsiteY221" fmla="*/ 1793275 h 2380521"/>
              <a:gd name="connsiteX222" fmla="*/ 7370084 w 8023328"/>
              <a:gd name="connsiteY222" fmla="*/ 1807131 h 2380521"/>
              <a:gd name="connsiteX223" fmla="*/ 7356228 w 8023328"/>
              <a:gd name="connsiteY223" fmla="*/ 1793275 h 2380521"/>
              <a:gd name="connsiteX224" fmla="*/ 7370084 w 8023328"/>
              <a:gd name="connsiteY224" fmla="*/ 1780878 h 2380521"/>
              <a:gd name="connsiteX225" fmla="*/ 7294422 w 8023328"/>
              <a:gd name="connsiteY225" fmla="*/ 1780878 h 2380521"/>
              <a:gd name="connsiteX226" fmla="*/ 7308278 w 8023328"/>
              <a:gd name="connsiteY226" fmla="*/ 1793275 h 2380521"/>
              <a:gd name="connsiteX227" fmla="*/ 7294422 w 8023328"/>
              <a:gd name="connsiteY227" fmla="*/ 1807131 h 2380521"/>
              <a:gd name="connsiteX228" fmla="*/ 7282025 w 8023328"/>
              <a:gd name="connsiteY228" fmla="*/ 1793275 h 2380521"/>
              <a:gd name="connsiteX229" fmla="*/ 7294422 w 8023328"/>
              <a:gd name="connsiteY229" fmla="*/ 1780878 h 2380521"/>
              <a:gd name="connsiteX230" fmla="*/ 7654337 w 8023328"/>
              <a:gd name="connsiteY230" fmla="*/ 1710049 h 2380521"/>
              <a:gd name="connsiteX231" fmla="*/ 7669126 w 8023328"/>
              <a:gd name="connsiteY231" fmla="*/ 1722446 h 2380521"/>
              <a:gd name="connsiteX232" fmla="*/ 7654337 w 8023328"/>
              <a:gd name="connsiteY232" fmla="*/ 1736302 h 2380521"/>
              <a:gd name="connsiteX233" fmla="*/ 7639549 w 8023328"/>
              <a:gd name="connsiteY233" fmla="*/ 1722446 h 2380521"/>
              <a:gd name="connsiteX234" fmla="*/ 7654337 w 8023328"/>
              <a:gd name="connsiteY234" fmla="*/ 1710049 h 2380521"/>
              <a:gd name="connsiteX235" fmla="*/ 7583507 w 8023328"/>
              <a:gd name="connsiteY235" fmla="*/ 1710049 h 2380521"/>
              <a:gd name="connsiteX236" fmla="*/ 7598297 w 8023328"/>
              <a:gd name="connsiteY236" fmla="*/ 1722446 h 2380521"/>
              <a:gd name="connsiteX237" fmla="*/ 7583507 w 8023328"/>
              <a:gd name="connsiteY237" fmla="*/ 1736302 h 2380521"/>
              <a:gd name="connsiteX238" fmla="*/ 7568718 w 8023328"/>
              <a:gd name="connsiteY238" fmla="*/ 1722446 h 2380521"/>
              <a:gd name="connsiteX239" fmla="*/ 7583507 w 8023328"/>
              <a:gd name="connsiteY239" fmla="*/ 1710049 h 2380521"/>
              <a:gd name="connsiteX240" fmla="*/ 7511745 w 8023328"/>
              <a:gd name="connsiteY240" fmla="*/ 1710049 h 2380521"/>
              <a:gd name="connsiteX241" fmla="*/ 7524143 w 8023328"/>
              <a:gd name="connsiteY241" fmla="*/ 1722446 h 2380521"/>
              <a:gd name="connsiteX242" fmla="*/ 7511745 w 8023328"/>
              <a:gd name="connsiteY242" fmla="*/ 1736302 h 2380521"/>
              <a:gd name="connsiteX243" fmla="*/ 7497889 w 8023328"/>
              <a:gd name="connsiteY243" fmla="*/ 1722446 h 2380521"/>
              <a:gd name="connsiteX244" fmla="*/ 7511745 w 8023328"/>
              <a:gd name="connsiteY244" fmla="*/ 1710049 h 2380521"/>
              <a:gd name="connsiteX245" fmla="*/ 7440913 w 8023328"/>
              <a:gd name="connsiteY245" fmla="*/ 1710049 h 2380521"/>
              <a:gd name="connsiteX246" fmla="*/ 7453310 w 8023328"/>
              <a:gd name="connsiteY246" fmla="*/ 1722446 h 2380521"/>
              <a:gd name="connsiteX247" fmla="*/ 7440913 w 8023328"/>
              <a:gd name="connsiteY247" fmla="*/ 1736302 h 2380521"/>
              <a:gd name="connsiteX248" fmla="*/ 7427057 w 8023328"/>
              <a:gd name="connsiteY248" fmla="*/ 1722446 h 2380521"/>
              <a:gd name="connsiteX249" fmla="*/ 7440913 w 8023328"/>
              <a:gd name="connsiteY249" fmla="*/ 1710049 h 2380521"/>
              <a:gd name="connsiteX250" fmla="*/ 7370084 w 8023328"/>
              <a:gd name="connsiteY250" fmla="*/ 1710049 h 2380521"/>
              <a:gd name="connsiteX251" fmla="*/ 7382481 w 8023328"/>
              <a:gd name="connsiteY251" fmla="*/ 1722446 h 2380521"/>
              <a:gd name="connsiteX252" fmla="*/ 7370084 w 8023328"/>
              <a:gd name="connsiteY252" fmla="*/ 1736302 h 2380521"/>
              <a:gd name="connsiteX253" fmla="*/ 7356228 w 8023328"/>
              <a:gd name="connsiteY253" fmla="*/ 1722446 h 2380521"/>
              <a:gd name="connsiteX254" fmla="*/ 7370084 w 8023328"/>
              <a:gd name="connsiteY254" fmla="*/ 1710049 h 2380521"/>
              <a:gd name="connsiteX255" fmla="*/ 7294422 w 8023328"/>
              <a:gd name="connsiteY255" fmla="*/ 1710049 h 2380521"/>
              <a:gd name="connsiteX256" fmla="*/ 7308278 w 8023328"/>
              <a:gd name="connsiteY256" fmla="*/ 1722446 h 2380521"/>
              <a:gd name="connsiteX257" fmla="*/ 7294422 w 8023328"/>
              <a:gd name="connsiteY257" fmla="*/ 1736302 h 2380521"/>
              <a:gd name="connsiteX258" fmla="*/ 7282025 w 8023328"/>
              <a:gd name="connsiteY258" fmla="*/ 1722446 h 2380521"/>
              <a:gd name="connsiteX259" fmla="*/ 7294422 w 8023328"/>
              <a:gd name="connsiteY259" fmla="*/ 1710049 h 2380521"/>
              <a:gd name="connsiteX260" fmla="*/ 7223591 w 8023328"/>
              <a:gd name="connsiteY260" fmla="*/ 1710049 h 2380521"/>
              <a:gd name="connsiteX261" fmla="*/ 7237447 w 8023328"/>
              <a:gd name="connsiteY261" fmla="*/ 1722446 h 2380521"/>
              <a:gd name="connsiteX262" fmla="*/ 7223591 w 8023328"/>
              <a:gd name="connsiteY262" fmla="*/ 1736302 h 2380521"/>
              <a:gd name="connsiteX263" fmla="*/ 7211194 w 8023328"/>
              <a:gd name="connsiteY263" fmla="*/ 1722446 h 2380521"/>
              <a:gd name="connsiteX264" fmla="*/ 7223591 w 8023328"/>
              <a:gd name="connsiteY264" fmla="*/ 1710049 h 2380521"/>
              <a:gd name="connsiteX265" fmla="*/ 7583507 w 8023328"/>
              <a:gd name="connsiteY265" fmla="*/ 1639217 h 2380521"/>
              <a:gd name="connsiteX266" fmla="*/ 7598297 w 8023328"/>
              <a:gd name="connsiteY266" fmla="*/ 1651614 h 2380521"/>
              <a:gd name="connsiteX267" fmla="*/ 7583507 w 8023328"/>
              <a:gd name="connsiteY267" fmla="*/ 1665470 h 2380521"/>
              <a:gd name="connsiteX268" fmla="*/ 7568718 w 8023328"/>
              <a:gd name="connsiteY268" fmla="*/ 1651614 h 2380521"/>
              <a:gd name="connsiteX269" fmla="*/ 7583507 w 8023328"/>
              <a:gd name="connsiteY269" fmla="*/ 1639217 h 2380521"/>
              <a:gd name="connsiteX270" fmla="*/ 7511745 w 8023328"/>
              <a:gd name="connsiteY270" fmla="*/ 1639217 h 2380521"/>
              <a:gd name="connsiteX271" fmla="*/ 7524143 w 8023328"/>
              <a:gd name="connsiteY271" fmla="*/ 1651614 h 2380521"/>
              <a:gd name="connsiteX272" fmla="*/ 7511745 w 8023328"/>
              <a:gd name="connsiteY272" fmla="*/ 1665470 h 2380521"/>
              <a:gd name="connsiteX273" fmla="*/ 7497889 w 8023328"/>
              <a:gd name="connsiteY273" fmla="*/ 1651614 h 2380521"/>
              <a:gd name="connsiteX274" fmla="*/ 7511745 w 8023328"/>
              <a:gd name="connsiteY274" fmla="*/ 1639217 h 2380521"/>
              <a:gd name="connsiteX275" fmla="*/ 7440913 w 8023328"/>
              <a:gd name="connsiteY275" fmla="*/ 1639217 h 2380521"/>
              <a:gd name="connsiteX276" fmla="*/ 7453310 w 8023328"/>
              <a:gd name="connsiteY276" fmla="*/ 1651614 h 2380521"/>
              <a:gd name="connsiteX277" fmla="*/ 7440913 w 8023328"/>
              <a:gd name="connsiteY277" fmla="*/ 1665470 h 2380521"/>
              <a:gd name="connsiteX278" fmla="*/ 7427057 w 8023328"/>
              <a:gd name="connsiteY278" fmla="*/ 1651614 h 2380521"/>
              <a:gd name="connsiteX279" fmla="*/ 7440913 w 8023328"/>
              <a:gd name="connsiteY279" fmla="*/ 1639217 h 2380521"/>
              <a:gd name="connsiteX280" fmla="*/ 7370084 w 8023328"/>
              <a:gd name="connsiteY280" fmla="*/ 1639217 h 2380521"/>
              <a:gd name="connsiteX281" fmla="*/ 7382481 w 8023328"/>
              <a:gd name="connsiteY281" fmla="*/ 1651614 h 2380521"/>
              <a:gd name="connsiteX282" fmla="*/ 7370084 w 8023328"/>
              <a:gd name="connsiteY282" fmla="*/ 1665470 h 2380521"/>
              <a:gd name="connsiteX283" fmla="*/ 7356228 w 8023328"/>
              <a:gd name="connsiteY283" fmla="*/ 1651614 h 2380521"/>
              <a:gd name="connsiteX284" fmla="*/ 7370084 w 8023328"/>
              <a:gd name="connsiteY284" fmla="*/ 1639217 h 2380521"/>
              <a:gd name="connsiteX285" fmla="*/ 7294422 w 8023328"/>
              <a:gd name="connsiteY285" fmla="*/ 1639217 h 2380521"/>
              <a:gd name="connsiteX286" fmla="*/ 7308278 w 8023328"/>
              <a:gd name="connsiteY286" fmla="*/ 1651614 h 2380521"/>
              <a:gd name="connsiteX287" fmla="*/ 7294422 w 8023328"/>
              <a:gd name="connsiteY287" fmla="*/ 1665470 h 2380521"/>
              <a:gd name="connsiteX288" fmla="*/ 7282025 w 8023328"/>
              <a:gd name="connsiteY288" fmla="*/ 1651614 h 2380521"/>
              <a:gd name="connsiteX289" fmla="*/ 7294422 w 8023328"/>
              <a:gd name="connsiteY289" fmla="*/ 1639217 h 2380521"/>
              <a:gd name="connsiteX290" fmla="*/ 7223591 w 8023328"/>
              <a:gd name="connsiteY290" fmla="*/ 1639217 h 2380521"/>
              <a:gd name="connsiteX291" fmla="*/ 7237447 w 8023328"/>
              <a:gd name="connsiteY291" fmla="*/ 1651614 h 2380521"/>
              <a:gd name="connsiteX292" fmla="*/ 7223591 w 8023328"/>
              <a:gd name="connsiteY292" fmla="*/ 1665470 h 2380521"/>
              <a:gd name="connsiteX293" fmla="*/ 7211194 w 8023328"/>
              <a:gd name="connsiteY293" fmla="*/ 1651614 h 2380521"/>
              <a:gd name="connsiteX294" fmla="*/ 7223591 w 8023328"/>
              <a:gd name="connsiteY294" fmla="*/ 1639217 h 2380521"/>
              <a:gd name="connsiteX295" fmla="*/ 7152761 w 8023328"/>
              <a:gd name="connsiteY295" fmla="*/ 1639217 h 2380521"/>
              <a:gd name="connsiteX296" fmla="*/ 7166617 w 8023328"/>
              <a:gd name="connsiteY296" fmla="*/ 1651614 h 2380521"/>
              <a:gd name="connsiteX297" fmla="*/ 7152761 w 8023328"/>
              <a:gd name="connsiteY297" fmla="*/ 1665470 h 2380521"/>
              <a:gd name="connsiteX298" fmla="*/ 7140364 w 8023328"/>
              <a:gd name="connsiteY298" fmla="*/ 1651614 h 2380521"/>
              <a:gd name="connsiteX299" fmla="*/ 7152761 w 8023328"/>
              <a:gd name="connsiteY299" fmla="*/ 1639217 h 2380521"/>
              <a:gd name="connsiteX300" fmla="*/ 7511745 w 8023328"/>
              <a:gd name="connsiteY300" fmla="*/ 1568388 h 2380521"/>
              <a:gd name="connsiteX301" fmla="*/ 7524143 w 8023328"/>
              <a:gd name="connsiteY301" fmla="*/ 1583176 h 2380521"/>
              <a:gd name="connsiteX302" fmla="*/ 7511745 w 8023328"/>
              <a:gd name="connsiteY302" fmla="*/ 1597964 h 2380521"/>
              <a:gd name="connsiteX303" fmla="*/ 7497889 w 8023328"/>
              <a:gd name="connsiteY303" fmla="*/ 1583176 h 2380521"/>
              <a:gd name="connsiteX304" fmla="*/ 7511745 w 8023328"/>
              <a:gd name="connsiteY304" fmla="*/ 1568388 h 2380521"/>
              <a:gd name="connsiteX305" fmla="*/ 7440913 w 8023328"/>
              <a:gd name="connsiteY305" fmla="*/ 1568388 h 2380521"/>
              <a:gd name="connsiteX306" fmla="*/ 7453310 w 8023328"/>
              <a:gd name="connsiteY306" fmla="*/ 1583176 h 2380521"/>
              <a:gd name="connsiteX307" fmla="*/ 7440913 w 8023328"/>
              <a:gd name="connsiteY307" fmla="*/ 1597964 h 2380521"/>
              <a:gd name="connsiteX308" fmla="*/ 7427057 w 8023328"/>
              <a:gd name="connsiteY308" fmla="*/ 1583176 h 2380521"/>
              <a:gd name="connsiteX309" fmla="*/ 7440913 w 8023328"/>
              <a:gd name="connsiteY309" fmla="*/ 1568388 h 2380521"/>
              <a:gd name="connsiteX310" fmla="*/ 7370084 w 8023328"/>
              <a:gd name="connsiteY310" fmla="*/ 1568388 h 2380521"/>
              <a:gd name="connsiteX311" fmla="*/ 7382481 w 8023328"/>
              <a:gd name="connsiteY311" fmla="*/ 1583176 h 2380521"/>
              <a:gd name="connsiteX312" fmla="*/ 7370084 w 8023328"/>
              <a:gd name="connsiteY312" fmla="*/ 1597964 h 2380521"/>
              <a:gd name="connsiteX313" fmla="*/ 7356228 w 8023328"/>
              <a:gd name="connsiteY313" fmla="*/ 1583176 h 2380521"/>
              <a:gd name="connsiteX314" fmla="*/ 7370084 w 8023328"/>
              <a:gd name="connsiteY314" fmla="*/ 1568388 h 2380521"/>
              <a:gd name="connsiteX315" fmla="*/ 7294422 w 8023328"/>
              <a:gd name="connsiteY315" fmla="*/ 1568388 h 2380521"/>
              <a:gd name="connsiteX316" fmla="*/ 7308278 w 8023328"/>
              <a:gd name="connsiteY316" fmla="*/ 1583176 h 2380521"/>
              <a:gd name="connsiteX317" fmla="*/ 7294422 w 8023328"/>
              <a:gd name="connsiteY317" fmla="*/ 1597964 h 2380521"/>
              <a:gd name="connsiteX318" fmla="*/ 7282025 w 8023328"/>
              <a:gd name="connsiteY318" fmla="*/ 1583176 h 2380521"/>
              <a:gd name="connsiteX319" fmla="*/ 7294422 w 8023328"/>
              <a:gd name="connsiteY319" fmla="*/ 1568388 h 2380521"/>
              <a:gd name="connsiteX320" fmla="*/ 7223591 w 8023328"/>
              <a:gd name="connsiteY320" fmla="*/ 1568388 h 2380521"/>
              <a:gd name="connsiteX321" fmla="*/ 7237447 w 8023328"/>
              <a:gd name="connsiteY321" fmla="*/ 1583176 h 2380521"/>
              <a:gd name="connsiteX322" fmla="*/ 7223591 w 8023328"/>
              <a:gd name="connsiteY322" fmla="*/ 1597964 h 2380521"/>
              <a:gd name="connsiteX323" fmla="*/ 7211194 w 8023328"/>
              <a:gd name="connsiteY323" fmla="*/ 1583176 h 2380521"/>
              <a:gd name="connsiteX324" fmla="*/ 7223591 w 8023328"/>
              <a:gd name="connsiteY324" fmla="*/ 1568388 h 2380521"/>
              <a:gd name="connsiteX325" fmla="*/ 7152761 w 8023328"/>
              <a:gd name="connsiteY325" fmla="*/ 1568388 h 2380521"/>
              <a:gd name="connsiteX326" fmla="*/ 7166617 w 8023328"/>
              <a:gd name="connsiteY326" fmla="*/ 1580785 h 2380521"/>
              <a:gd name="connsiteX327" fmla="*/ 7152761 w 8023328"/>
              <a:gd name="connsiteY327" fmla="*/ 1594641 h 2380521"/>
              <a:gd name="connsiteX328" fmla="*/ 7140364 w 8023328"/>
              <a:gd name="connsiteY328" fmla="*/ 1580785 h 2380521"/>
              <a:gd name="connsiteX329" fmla="*/ 7152761 w 8023328"/>
              <a:gd name="connsiteY329" fmla="*/ 1568388 h 2380521"/>
              <a:gd name="connsiteX330" fmla="*/ 7084322 w 8023328"/>
              <a:gd name="connsiteY330" fmla="*/ 1568388 h 2380521"/>
              <a:gd name="connsiteX331" fmla="*/ 7099111 w 8023328"/>
              <a:gd name="connsiteY331" fmla="*/ 1580785 h 2380521"/>
              <a:gd name="connsiteX332" fmla="*/ 7084322 w 8023328"/>
              <a:gd name="connsiteY332" fmla="*/ 1594641 h 2380521"/>
              <a:gd name="connsiteX333" fmla="*/ 7069533 w 8023328"/>
              <a:gd name="connsiteY333" fmla="*/ 1580785 h 2380521"/>
              <a:gd name="connsiteX334" fmla="*/ 7084322 w 8023328"/>
              <a:gd name="connsiteY334" fmla="*/ 1568388 h 2380521"/>
              <a:gd name="connsiteX335" fmla="*/ 7440913 w 8023328"/>
              <a:gd name="connsiteY335" fmla="*/ 1494185 h 2380521"/>
              <a:gd name="connsiteX336" fmla="*/ 7453310 w 8023328"/>
              <a:gd name="connsiteY336" fmla="*/ 1508973 h 2380521"/>
              <a:gd name="connsiteX337" fmla="*/ 7440913 w 8023328"/>
              <a:gd name="connsiteY337" fmla="*/ 1523761 h 2380521"/>
              <a:gd name="connsiteX338" fmla="*/ 7427057 w 8023328"/>
              <a:gd name="connsiteY338" fmla="*/ 1508973 h 2380521"/>
              <a:gd name="connsiteX339" fmla="*/ 7440913 w 8023328"/>
              <a:gd name="connsiteY339" fmla="*/ 1494185 h 2380521"/>
              <a:gd name="connsiteX340" fmla="*/ 7370084 w 8023328"/>
              <a:gd name="connsiteY340" fmla="*/ 1494185 h 2380521"/>
              <a:gd name="connsiteX341" fmla="*/ 7382481 w 8023328"/>
              <a:gd name="connsiteY341" fmla="*/ 1508973 h 2380521"/>
              <a:gd name="connsiteX342" fmla="*/ 7370084 w 8023328"/>
              <a:gd name="connsiteY342" fmla="*/ 1523761 h 2380521"/>
              <a:gd name="connsiteX343" fmla="*/ 7356228 w 8023328"/>
              <a:gd name="connsiteY343" fmla="*/ 1508973 h 2380521"/>
              <a:gd name="connsiteX344" fmla="*/ 7370084 w 8023328"/>
              <a:gd name="connsiteY344" fmla="*/ 1494185 h 2380521"/>
              <a:gd name="connsiteX345" fmla="*/ 7294422 w 8023328"/>
              <a:gd name="connsiteY345" fmla="*/ 1494185 h 2380521"/>
              <a:gd name="connsiteX346" fmla="*/ 7308278 w 8023328"/>
              <a:gd name="connsiteY346" fmla="*/ 1508973 h 2380521"/>
              <a:gd name="connsiteX347" fmla="*/ 7294422 w 8023328"/>
              <a:gd name="connsiteY347" fmla="*/ 1523761 h 2380521"/>
              <a:gd name="connsiteX348" fmla="*/ 7282025 w 8023328"/>
              <a:gd name="connsiteY348" fmla="*/ 1508973 h 2380521"/>
              <a:gd name="connsiteX349" fmla="*/ 7294422 w 8023328"/>
              <a:gd name="connsiteY349" fmla="*/ 1494185 h 2380521"/>
              <a:gd name="connsiteX350" fmla="*/ 7223591 w 8023328"/>
              <a:gd name="connsiteY350" fmla="*/ 1494185 h 2380521"/>
              <a:gd name="connsiteX351" fmla="*/ 7237447 w 8023328"/>
              <a:gd name="connsiteY351" fmla="*/ 1508973 h 2380521"/>
              <a:gd name="connsiteX352" fmla="*/ 7223591 w 8023328"/>
              <a:gd name="connsiteY352" fmla="*/ 1523761 h 2380521"/>
              <a:gd name="connsiteX353" fmla="*/ 7211194 w 8023328"/>
              <a:gd name="connsiteY353" fmla="*/ 1508973 h 2380521"/>
              <a:gd name="connsiteX354" fmla="*/ 7223591 w 8023328"/>
              <a:gd name="connsiteY354" fmla="*/ 1494185 h 2380521"/>
              <a:gd name="connsiteX355" fmla="*/ 7152761 w 8023328"/>
              <a:gd name="connsiteY355" fmla="*/ 1494185 h 2380521"/>
              <a:gd name="connsiteX356" fmla="*/ 7166617 w 8023328"/>
              <a:gd name="connsiteY356" fmla="*/ 1508973 h 2380521"/>
              <a:gd name="connsiteX357" fmla="*/ 7152761 w 8023328"/>
              <a:gd name="connsiteY357" fmla="*/ 1523761 h 2380521"/>
              <a:gd name="connsiteX358" fmla="*/ 7140364 w 8023328"/>
              <a:gd name="connsiteY358" fmla="*/ 1508973 h 2380521"/>
              <a:gd name="connsiteX359" fmla="*/ 7152761 w 8023328"/>
              <a:gd name="connsiteY359" fmla="*/ 1494185 h 2380521"/>
              <a:gd name="connsiteX360" fmla="*/ 7084322 w 8023328"/>
              <a:gd name="connsiteY360" fmla="*/ 1494185 h 2380521"/>
              <a:gd name="connsiteX361" fmla="*/ 7099111 w 8023328"/>
              <a:gd name="connsiteY361" fmla="*/ 1508973 h 2380521"/>
              <a:gd name="connsiteX362" fmla="*/ 7084322 w 8023328"/>
              <a:gd name="connsiteY362" fmla="*/ 1523761 h 2380521"/>
              <a:gd name="connsiteX363" fmla="*/ 7069533 w 8023328"/>
              <a:gd name="connsiteY363" fmla="*/ 1508973 h 2380521"/>
              <a:gd name="connsiteX364" fmla="*/ 7084322 w 8023328"/>
              <a:gd name="connsiteY364" fmla="*/ 1494185 h 2380521"/>
              <a:gd name="connsiteX365" fmla="*/ 7013492 w 8023328"/>
              <a:gd name="connsiteY365" fmla="*/ 1494185 h 2380521"/>
              <a:gd name="connsiteX366" fmla="*/ 7028280 w 8023328"/>
              <a:gd name="connsiteY366" fmla="*/ 1508973 h 2380521"/>
              <a:gd name="connsiteX367" fmla="*/ 7013492 w 8023328"/>
              <a:gd name="connsiteY367" fmla="*/ 1523761 h 2380521"/>
              <a:gd name="connsiteX368" fmla="*/ 6998704 w 8023328"/>
              <a:gd name="connsiteY368" fmla="*/ 1508973 h 2380521"/>
              <a:gd name="connsiteX369" fmla="*/ 7013492 w 8023328"/>
              <a:gd name="connsiteY369" fmla="*/ 1494185 h 2380521"/>
              <a:gd name="connsiteX370" fmla="*/ 6939085 w 8023328"/>
              <a:gd name="connsiteY370" fmla="*/ 1494185 h 2380521"/>
              <a:gd name="connsiteX371" fmla="*/ 6950753 w 8023328"/>
              <a:gd name="connsiteY371" fmla="*/ 1508973 h 2380521"/>
              <a:gd name="connsiteX372" fmla="*/ 6939085 w 8023328"/>
              <a:gd name="connsiteY372" fmla="*/ 1523761 h 2380521"/>
              <a:gd name="connsiteX373" fmla="*/ 6924500 w 8023328"/>
              <a:gd name="connsiteY373" fmla="*/ 1508973 h 2380521"/>
              <a:gd name="connsiteX374" fmla="*/ 6939085 w 8023328"/>
              <a:gd name="connsiteY374" fmla="*/ 1494185 h 2380521"/>
              <a:gd name="connsiteX375" fmla="*/ 83229 w 8023328"/>
              <a:gd name="connsiteY375" fmla="*/ 1426727 h 2380521"/>
              <a:gd name="connsiteX376" fmla="*/ 97085 w 8023328"/>
              <a:gd name="connsiteY376" fmla="*/ 1439124 h 2380521"/>
              <a:gd name="connsiteX377" fmla="*/ 83229 w 8023328"/>
              <a:gd name="connsiteY377" fmla="*/ 1452980 h 2380521"/>
              <a:gd name="connsiteX378" fmla="*/ 70831 w 8023328"/>
              <a:gd name="connsiteY378" fmla="*/ 1439124 h 2380521"/>
              <a:gd name="connsiteX379" fmla="*/ 83229 w 8023328"/>
              <a:gd name="connsiteY379" fmla="*/ 1426727 h 2380521"/>
              <a:gd name="connsiteX380" fmla="*/ 11993 w 8023328"/>
              <a:gd name="connsiteY380" fmla="*/ 1426727 h 2380521"/>
              <a:gd name="connsiteX381" fmla="*/ 26234 w 8023328"/>
              <a:gd name="connsiteY381" fmla="*/ 1439124 h 2380521"/>
              <a:gd name="connsiteX382" fmla="*/ 11993 w 8023328"/>
              <a:gd name="connsiteY382" fmla="*/ 1452980 h 2380521"/>
              <a:gd name="connsiteX383" fmla="*/ 0 w 8023328"/>
              <a:gd name="connsiteY383" fmla="*/ 1439124 h 2380521"/>
              <a:gd name="connsiteX384" fmla="*/ 11993 w 8023328"/>
              <a:gd name="connsiteY384" fmla="*/ 1426727 h 2380521"/>
              <a:gd name="connsiteX385" fmla="*/ 7370084 w 8023328"/>
              <a:gd name="connsiteY385" fmla="*/ 1423353 h 2380521"/>
              <a:gd name="connsiteX386" fmla="*/ 7382481 w 8023328"/>
              <a:gd name="connsiteY386" fmla="*/ 1438142 h 2380521"/>
              <a:gd name="connsiteX387" fmla="*/ 7370084 w 8023328"/>
              <a:gd name="connsiteY387" fmla="*/ 1452931 h 2380521"/>
              <a:gd name="connsiteX388" fmla="*/ 7356228 w 8023328"/>
              <a:gd name="connsiteY388" fmla="*/ 1438142 h 2380521"/>
              <a:gd name="connsiteX389" fmla="*/ 7370084 w 8023328"/>
              <a:gd name="connsiteY389" fmla="*/ 1423353 h 2380521"/>
              <a:gd name="connsiteX390" fmla="*/ 7294422 w 8023328"/>
              <a:gd name="connsiteY390" fmla="*/ 1423353 h 2380521"/>
              <a:gd name="connsiteX391" fmla="*/ 7308278 w 8023328"/>
              <a:gd name="connsiteY391" fmla="*/ 1438142 h 2380521"/>
              <a:gd name="connsiteX392" fmla="*/ 7294422 w 8023328"/>
              <a:gd name="connsiteY392" fmla="*/ 1452931 h 2380521"/>
              <a:gd name="connsiteX393" fmla="*/ 7282025 w 8023328"/>
              <a:gd name="connsiteY393" fmla="*/ 1438142 h 2380521"/>
              <a:gd name="connsiteX394" fmla="*/ 7294422 w 8023328"/>
              <a:gd name="connsiteY394" fmla="*/ 1423353 h 2380521"/>
              <a:gd name="connsiteX395" fmla="*/ 7223591 w 8023328"/>
              <a:gd name="connsiteY395" fmla="*/ 1423353 h 2380521"/>
              <a:gd name="connsiteX396" fmla="*/ 7237447 w 8023328"/>
              <a:gd name="connsiteY396" fmla="*/ 1438142 h 2380521"/>
              <a:gd name="connsiteX397" fmla="*/ 7223591 w 8023328"/>
              <a:gd name="connsiteY397" fmla="*/ 1452931 h 2380521"/>
              <a:gd name="connsiteX398" fmla="*/ 7211194 w 8023328"/>
              <a:gd name="connsiteY398" fmla="*/ 1438142 h 2380521"/>
              <a:gd name="connsiteX399" fmla="*/ 7223591 w 8023328"/>
              <a:gd name="connsiteY399" fmla="*/ 1423353 h 2380521"/>
              <a:gd name="connsiteX400" fmla="*/ 7155152 w 8023328"/>
              <a:gd name="connsiteY400" fmla="*/ 1423353 h 2380521"/>
              <a:gd name="connsiteX401" fmla="*/ 7169940 w 8023328"/>
              <a:gd name="connsiteY401" fmla="*/ 1438142 h 2380521"/>
              <a:gd name="connsiteX402" fmla="*/ 7155152 w 8023328"/>
              <a:gd name="connsiteY402" fmla="*/ 1452931 h 2380521"/>
              <a:gd name="connsiteX403" fmla="*/ 7141920 w 8023328"/>
              <a:gd name="connsiteY403" fmla="*/ 1438142 h 2380521"/>
              <a:gd name="connsiteX404" fmla="*/ 7155152 w 8023328"/>
              <a:gd name="connsiteY404" fmla="*/ 1423353 h 2380521"/>
              <a:gd name="connsiteX405" fmla="*/ 7084322 w 8023328"/>
              <a:gd name="connsiteY405" fmla="*/ 1423353 h 2380521"/>
              <a:gd name="connsiteX406" fmla="*/ 7099111 w 8023328"/>
              <a:gd name="connsiteY406" fmla="*/ 1438142 h 2380521"/>
              <a:gd name="connsiteX407" fmla="*/ 7084322 w 8023328"/>
              <a:gd name="connsiteY407" fmla="*/ 1452931 h 2380521"/>
              <a:gd name="connsiteX408" fmla="*/ 7069533 w 8023328"/>
              <a:gd name="connsiteY408" fmla="*/ 1438142 h 2380521"/>
              <a:gd name="connsiteX409" fmla="*/ 7084322 w 8023328"/>
              <a:gd name="connsiteY409" fmla="*/ 1423353 h 2380521"/>
              <a:gd name="connsiteX410" fmla="*/ 7013492 w 8023328"/>
              <a:gd name="connsiteY410" fmla="*/ 1423353 h 2380521"/>
              <a:gd name="connsiteX411" fmla="*/ 7028280 w 8023328"/>
              <a:gd name="connsiteY411" fmla="*/ 1438142 h 2380521"/>
              <a:gd name="connsiteX412" fmla="*/ 7013492 w 8023328"/>
              <a:gd name="connsiteY412" fmla="*/ 1452931 h 2380521"/>
              <a:gd name="connsiteX413" fmla="*/ 6998704 w 8023328"/>
              <a:gd name="connsiteY413" fmla="*/ 1438142 h 2380521"/>
              <a:gd name="connsiteX414" fmla="*/ 7013492 w 8023328"/>
              <a:gd name="connsiteY414" fmla="*/ 1423353 h 2380521"/>
              <a:gd name="connsiteX415" fmla="*/ 6939085 w 8023328"/>
              <a:gd name="connsiteY415" fmla="*/ 1423353 h 2380521"/>
              <a:gd name="connsiteX416" fmla="*/ 6950753 w 8023328"/>
              <a:gd name="connsiteY416" fmla="*/ 1438142 h 2380521"/>
              <a:gd name="connsiteX417" fmla="*/ 6939085 w 8023328"/>
              <a:gd name="connsiteY417" fmla="*/ 1452931 h 2380521"/>
              <a:gd name="connsiteX418" fmla="*/ 6924500 w 8023328"/>
              <a:gd name="connsiteY418" fmla="*/ 1438142 h 2380521"/>
              <a:gd name="connsiteX419" fmla="*/ 6939085 w 8023328"/>
              <a:gd name="connsiteY419" fmla="*/ 1423353 h 2380521"/>
              <a:gd name="connsiteX420" fmla="*/ 6867525 w 8023328"/>
              <a:gd name="connsiteY420" fmla="*/ 1423353 h 2380521"/>
              <a:gd name="connsiteX421" fmla="*/ 6879922 w 8023328"/>
              <a:gd name="connsiteY421" fmla="*/ 1438142 h 2380521"/>
              <a:gd name="connsiteX422" fmla="*/ 6867525 w 8023328"/>
              <a:gd name="connsiteY422" fmla="*/ 1452931 h 2380521"/>
              <a:gd name="connsiteX423" fmla="*/ 6853669 w 8023328"/>
              <a:gd name="connsiteY423" fmla="*/ 1438142 h 2380521"/>
              <a:gd name="connsiteX424" fmla="*/ 6867525 w 8023328"/>
              <a:gd name="connsiteY424" fmla="*/ 1423353 h 2380521"/>
              <a:gd name="connsiteX425" fmla="*/ 6796696 w 8023328"/>
              <a:gd name="connsiteY425" fmla="*/ 1423353 h 2380521"/>
              <a:gd name="connsiteX426" fmla="*/ 6809093 w 8023328"/>
              <a:gd name="connsiteY426" fmla="*/ 1438142 h 2380521"/>
              <a:gd name="connsiteX427" fmla="*/ 6796696 w 8023328"/>
              <a:gd name="connsiteY427" fmla="*/ 1452931 h 2380521"/>
              <a:gd name="connsiteX428" fmla="*/ 6782840 w 8023328"/>
              <a:gd name="connsiteY428" fmla="*/ 1438142 h 2380521"/>
              <a:gd name="connsiteX429" fmla="*/ 6796696 w 8023328"/>
              <a:gd name="connsiteY429" fmla="*/ 1423353 h 2380521"/>
              <a:gd name="connsiteX430" fmla="*/ 155518 w 8023328"/>
              <a:gd name="connsiteY430" fmla="*/ 1355896 h 2380521"/>
              <a:gd name="connsiteX431" fmla="*/ 167916 w 8023328"/>
              <a:gd name="connsiteY431" fmla="*/ 1368293 h 2380521"/>
              <a:gd name="connsiteX432" fmla="*/ 155518 w 8023328"/>
              <a:gd name="connsiteY432" fmla="*/ 1382149 h 2380521"/>
              <a:gd name="connsiteX433" fmla="*/ 141662 w 8023328"/>
              <a:gd name="connsiteY433" fmla="*/ 1368293 h 2380521"/>
              <a:gd name="connsiteX434" fmla="*/ 155518 w 8023328"/>
              <a:gd name="connsiteY434" fmla="*/ 1355896 h 2380521"/>
              <a:gd name="connsiteX435" fmla="*/ 83230 w 8023328"/>
              <a:gd name="connsiteY435" fmla="*/ 1355896 h 2380521"/>
              <a:gd name="connsiteX436" fmla="*/ 97086 w 8023328"/>
              <a:gd name="connsiteY436" fmla="*/ 1368293 h 2380521"/>
              <a:gd name="connsiteX437" fmla="*/ 83230 w 8023328"/>
              <a:gd name="connsiteY437" fmla="*/ 1382149 h 2380521"/>
              <a:gd name="connsiteX438" fmla="*/ 70832 w 8023328"/>
              <a:gd name="connsiteY438" fmla="*/ 1368293 h 2380521"/>
              <a:gd name="connsiteX439" fmla="*/ 83230 w 8023328"/>
              <a:gd name="connsiteY439" fmla="*/ 1355896 h 2380521"/>
              <a:gd name="connsiteX440" fmla="*/ 11994 w 8023328"/>
              <a:gd name="connsiteY440" fmla="*/ 1355896 h 2380521"/>
              <a:gd name="connsiteX441" fmla="*/ 26235 w 8023328"/>
              <a:gd name="connsiteY441" fmla="*/ 1368293 h 2380521"/>
              <a:gd name="connsiteX442" fmla="*/ 11994 w 8023328"/>
              <a:gd name="connsiteY442" fmla="*/ 1382149 h 2380521"/>
              <a:gd name="connsiteX443" fmla="*/ 2 w 8023328"/>
              <a:gd name="connsiteY443" fmla="*/ 1368293 h 2380521"/>
              <a:gd name="connsiteX444" fmla="*/ 11994 w 8023328"/>
              <a:gd name="connsiteY444" fmla="*/ 1355896 h 2380521"/>
              <a:gd name="connsiteX445" fmla="*/ 7294422 w 8023328"/>
              <a:gd name="connsiteY445" fmla="*/ 1352524 h 2380521"/>
              <a:gd name="connsiteX446" fmla="*/ 7308278 w 8023328"/>
              <a:gd name="connsiteY446" fmla="*/ 1367109 h 2380521"/>
              <a:gd name="connsiteX447" fmla="*/ 7294422 w 8023328"/>
              <a:gd name="connsiteY447" fmla="*/ 1378777 h 2380521"/>
              <a:gd name="connsiteX448" fmla="*/ 7282025 w 8023328"/>
              <a:gd name="connsiteY448" fmla="*/ 1367109 h 2380521"/>
              <a:gd name="connsiteX449" fmla="*/ 7294422 w 8023328"/>
              <a:gd name="connsiteY449" fmla="*/ 1352524 h 2380521"/>
              <a:gd name="connsiteX450" fmla="*/ 7223591 w 8023328"/>
              <a:gd name="connsiteY450" fmla="*/ 1352524 h 2380521"/>
              <a:gd name="connsiteX451" fmla="*/ 7237447 w 8023328"/>
              <a:gd name="connsiteY451" fmla="*/ 1367109 h 2380521"/>
              <a:gd name="connsiteX452" fmla="*/ 7223591 w 8023328"/>
              <a:gd name="connsiteY452" fmla="*/ 1378777 h 2380521"/>
              <a:gd name="connsiteX453" fmla="*/ 7211194 w 8023328"/>
              <a:gd name="connsiteY453" fmla="*/ 1367109 h 2380521"/>
              <a:gd name="connsiteX454" fmla="*/ 7223591 w 8023328"/>
              <a:gd name="connsiteY454" fmla="*/ 1352524 h 2380521"/>
              <a:gd name="connsiteX455" fmla="*/ 7155152 w 8023328"/>
              <a:gd name="connsiteY455" fmla="*/ 1352524 h 2380521"/>
              <a:gd name="connsiteX456" fmla="*/ 7169940 w 8023328"/>
              <a:gd name="connsiteY456" fmla="*/ 1367109 h 2380521"/>
              <a:gd name="connsiteX457" fmla="*/ 7155152 w 8023328"/>
              <a:gd name="connsiteY457" fmla="*/ 1378777 h 2380521"/>
              <a:gd name="connsiteX458" fmla="*/ 7140364 w 8023328"/>
              <a:gd name="connsiteY458" fmla="*/ 1367109 h 2380521"/>
              <a:gd name="connsiteX459" fmla="*/ 7155152 w 8023328"/>
              <a:gd name="connsiteY459" fmla="*/ 1352524 h 2380521"/>
              <a:gd name="connsiteX460" fmla="*/ 7084322 w 8023328"/>
              <a:gd name="connsiteY460" fmla="*/ 1352524 h 2380521"/>
              <a:gd name="connsiteX461" fmla="*/ 7099111 w 8023328"/>
              <a:gd name="connsiteY461" fmla="*/ 1367109 h 2380521"/>
              <a:gd name="connsiteX462" fmla="*/ 7084322 w 8023328"/>
              <a:gd name="connsiteY462" fmla="*/ 1378777 h 2380521"/>
              <a:gd name="connsiteX463" fmla="*/ 7069533 w 8023328"/>
              <a:gd name="connsiteY463" fmla="*/ 1367109 h 2380521"/>
              <a:gd name="connsiteX464" fmla="*/ 7084322 w 8023328"/>
              <a:gd name="connsiteY464" fmla="*/ 1352524 h 2380521"/>
              <a:gd name="connsiteX465" fmla="*/ 7013492 w 8023328"/>
              <a:gd name="connsiteY465" fmla="*/ 1352524 h 2380521"/>
              <a:gd name="connsiteX466" fmla="*/ 7028280 w 8023328"/>
              <a:gd name="connsiteY466" fmla="*/ 1367109 h 2380521"/>
              <a:gd name="connsiteX467" fmla="*/ 7013492 w 8023328"/>
              <a:gd name="connsiteY467" fmla="*/ 1378777 h 2380521"/>
              <a:gd name="connsiteX468" fmla="*/ 6998704 w 8023328"/>
              <a:gd name="connsiteY468" fmla="*/ 1367109 h 2380521"/>
              <a:gd name="connsiteX469" fmla="*/ 7013492 w 8023328"/>
              <a:gd name="connsiteY469" fmla="*/ 1352524 h 2380521"/>
              <a:gd name="connsiteX470" fmla="*/ 6939085 w 8023328"/>
              <a:gd name="connsiteY470" fmla="*/ 1352524 h 2380521"/>
              <a:gd name="connsiteX471" fmla="*/ 6950753 w 8023328"/>
              <a:gd name="connsiteY471" fmla="*/ 1367701 h 2380521"/>
              <a:gd name="connsiteX472" fmla="*/ 6939085 w 8023328"/>
              <a:gd name="connsiteY472" fmla="*/ 1382120 h 2380521"/>
              <a:gd name="connsiteX473" fmla="*/ 6924500 w 8023328"/>
              <a:gd name="connsiteY473" fmla="*/ 1367701 h 2380521"/>
              <a:gd name="connsiteX474" fmla="*/ 6939085 w 8023328"/>
              <a:gd name="connsiteY474" fmla="*/ 1352524 h 2380521"/>
              <a:gd name="connsiteX475" fmla="*/ 6867525 w 8023328"/>
              <a:gd name="connsiteY475" fmla="*/ 1352524 h 2380521"/>
              <a:gd name="connsiteX476" fmla="*/ 6879922 w 8023328"/>
              <a:gd name="connsiteY476" fmla="*/ 1367701 h 2380521"/>
              <a:gd name="connsiteX477" fmla="*/ 6867525 w 8023328"/>
              <a:gd name="connsiteY477" fmla="*/ 1382120 h 2380521"/>
              <a:gd name="connsiteX478" fmla="*/ 6853669 w 8023328"/>
              <a:gd name="connsiteY478" fmla="*/ 1367701 h 2380521"/>
              <a:gd name="connsiteX479" fmla="*/ 6867525 w 8023328"/>
              <a:gd name="connsiteY479" fmla="*/ 1352524 h 2380521"/>
              <a:gd name="connsiteX480" fmla="*/ 6796696 w 8023328"/>
              <a:gd name="connsiteY480" fmla="*/ 1352524 h 2380521"/>
              <a:gd name="connsiteX481" fmla="*/ 6809093 w 8023328"/>
              <a:gd name="connsiteY481" fmla="*/ 1367701 h 2380521"/>
              <a:gd name="connsiteX482" fmla="*/ 6796696 w 8023328"/>
              <a:gd name="connsiteY482" fmla="*/ 1382120 h 2380521"/>
              <a:gd name="connsiteX483" fmla="*/ 6782840 w 8023328"/>
              <a:gd name="connsiteY483" fmla="*/ 1367701 h 2380521"/>
              <a:gd name="connsiteX484" fmla="*/ 6796696 w 8023328"/>
              <a:gd name="connsiteY484" fmla="*/ 1352524 h 2380521"/>
              <a:gd name="connsiteX485" fmla="*/ 6724405 w 8023328"/>
              <a:gd name="connsiteY485" fmla="*/ 1352524 h 2380521"/>
              <a:gd name="connsiteX486" fmla="*/ 6738261 w 8023328"/>
              <a:gd name="connsiteY486" fmla="*/ 1367701 h 2380521"/>
              <a:gd name="connsiteX487" fmla="*/ 6724405 w 8023328"/>
              <a:gd name="connsiteY487" fmla="*/ 1382120 h 2380521"/>
              <a:gd name="connsiteX488" fmla="*/ 6712008 w 8023328"/>
              <a:gd name="connsiteY488" fmla="*/ 1367701 h 2380521"/>
              <a:gd name="connsiteX489" fmla="*/ 6724405 w 8023328"/>
              <a:gd name="connsiteY489" fmla="*/ 1352524 h 2380521"/>
              <a:gd name="connsiteX490" fmla="*/ 6653576 w 8023328"/>
              <a:gd name="connsiteY490" fmla="*/ 1352524 h 2380521"/>
              <a:gd name="connsiteX491" fmla="*/ 6667432 w 8023328"/>
              <a:gd name="connsiteY491" fmla="*/ 1367701 h 2380521"/>
              <a:gd name="connsiteX492" fmla="*/ 6653576 w 8023328"/>
              <a:gd name="connsiteY492" fmla="*/ 1382120 h 2380521"/>
              <a:gd name="connsiteX493" fmla="*/ 6641179 w 8023328"/>
              <a:gd name="connsiteY493" fmla="*/ 1367701 h 2380521"/>
              <a:gd name="connsiteX494" fmla="*/ 6653576 w 8023328"/>
              <a:gd name="connsiteY494" fmla="*/ 1352524 h 2380521"/>
              <a:gd name="connsiteX495" fmla="*/ 7223591 w 8023328"/>
              <a:gd name="connsiteY495" fmla="*/ 1281693 h 2380521"/>
              <a:gd name="connsiteX496" fmla="*/ 7237447 w 8023328"/>
              <a:gd name="connsiteY496" fmla="*/ 1295549 h 2380521"/>
              <a:gd name="connsiteX497" fmla="*/ 7223591 w 8023328"/>
              <a:gd name="connsiteY497" fmla="*/ 1307946 h 2380521"/>
              <a:gd name="connsiteX498" fmla="*/ 7211194 w 8023328"/>
              <a:gd name="connsiteY498" fmla="*/ 1295549 h 2380521"/>
              <a:gd name="connsiteX499" fmla="*/ 7223591 w 8023328"/>
              <a:gd name="connsiteY499" fmla="*/ 1281693 h 2380521"/>
              <a:gd name="connsiteX500" fmla="*/ 7155152 w 8023328"/>
              <a:gd name="connsiteY500" fmla="*/ 1281693 h 2380521"/>
              <a:gd name="connsiteX501" fmla="*/ 7169940 w 8023328"/>
              <a:gd name="connsiteY501" fmla="*/ 1295549 h 2380521"/>
              <a:gd name="connsiteX502" fmla="*/ 7155152 w 8023328"/>
              <a:gd name="connsiteY502" fmla="*/ 1307946 h 2380521"/>
              <a:gd name="connsiteX503" fmla="*/ 7140364 w 8023328"/>
              <a:gd name="connsiteY503" fmla="*/ 1295549 h 2380521"/>
              <a:gd name="connsiteX504" fmla="*/ 7155152 w 8023328"/>
              <a:gd name="connsiteY504" fmla="*/ 1281693 h 2380521"/>
              <a:gd name="connsiteX505" fmla="*/ 7084322 w 8023328"/>
              <a:gd name="connsiteY505" fmla="*/ 1281693 h 2380521"/>
              <a:gd name="connsiteX506" fmla="*/ 7099111 w 8023328"/>
              <a:gd name="connsiteY506" fmla="*/ 1295549 h 2380521"/>
              <a:gd name="connsiteX507" fmla="*/ 7084322 w 8023328"/>
              <a:gd name="connsiteY507" fmla="*/ 1307946 h 2380521"/>
              <a:gd name="connsiteX508" fmla="*/ 7069533 w 8023328"/>
              <a:gd name="connsiteY508" fmla="*/ 1295549 h 2380521"/>
              <a:gd name="connsiteX509" fmla="*/ 7084322 w 8023328"/>
              <a:gd name="connsiteY509" fmla="*/ 1281693 h 2380521"/>
              <a:gd name="connsiteX510" fmla="*/ 7013492 w 8023328"/>
              <a:gd name="connsiteY510" fmla="*/ 1281693 h 2380521"/>
              <a:gd name="connsiteX511" fmla="*/ 7028280 w 8023328"/>
              <a:gd name="connsiteY511" fmla="*/ 1295549 h 2380521"/>
              <a:gd name="connsiteX512" fmla="*/ 7013492 w 8023328"/>
              <a:gd name="connsiteY512" fmla="*/ 1307946 h 2380521"/>
              <a:gd name="connsiteX513" fmla="*/ 6998704 w 8023328"/>
              <a:gd name="connsiteY513" fmla="*/ 1295549 h 2380521"/>
              <a:gd name="connsiteX514" fmla="*/ 7013492 w 8023328"/>
              <a:gd name="connsiteY514" fmla="*/ 1281693 h 2380521"/>
              <a:gd name="connsiteX515" fmla="*/ 6939085 w 8023328"/>
              <a:gd name="connsiteY515" fmla="*/ 1281693 h 2380521"/>
              <a:gd name="connsiteX516" fmla="*/ 6950753 w 8023328"/>
              <a:gd name="connsiteY516" fmla="*/ 1295549 h 2380521"/>
              <a:gd name="connsiteX517" fmla="*/ 6939085 w 8023328"/>
              <a:gd name="connsiteY517" fmla="*/ 1307946 h 2380521"/>
              <a:gd name="connsiteX518" fmla="*/ 6924500 w 8023328"/>
              <a:gd name="connsiteY518" fmla="*/ 1295549 h 2380521"/>
              <a:gd name="connsiteX519" fmla="*/ 6939085 w 8023328"/>
              <a:gd name="connsiteY519" fmla="*/ 1281693 h 2380521"/>
              <a:gd name="connsiteX520" fmla="*/ 6867525 w 8023328"/>
              <a:gd name="connsiteY520" fmla="*/ 1281693 h 2380521"/>
              <a:gd name="connsiteX521" fmla="*/ 6879922 w 8023328"/>
              <a:gd name="connsiteY521" fmla="*/ 1295549 h 2380521"/>
              <a:gd name="connsiteX522" fmla="*/ 6867525 w 8023328"/>
              <a:gd name="connsiteY522" fmla="*/ 1307946 h 2380521"/>
              <a:gd name="connsiteX523" fmla="*/ 6853669 w 8023328"/>
              <a:gd name="connsiteY523" fmla="*/ 1295549 h 2380521"/>
              <a:gd name="connsiteX524" fmla="*/ 6867525 w 8023328"/>
              <a:gd name="connsiteY524" fmla="*/ 1281693 h 2380521"/>
              <a:gd name="connsiteX525" fmla="*/ 6796696 w 8023328"/>
              <a:gd name="connsiteY525" fmla="*/ 1281693 h 2380521"/>
              <a:gd name="connsiteX526" fmla="*/ 6809093 w 8023328"/>
              <a:gd name="connsiteY526" fmla="*/ 1295549 h 2380521"/>
              <a:gd name="connsiteX527" fmla="*/ 6796696 w 8023328"/>
              <a:gd name="connsiteY527" fmla="*/ 1307946 h 2380521"/>
              <a:gd name="connsiteX528" fmla="*/ 6782840 w 8023328"/>
              <a:gd name="connsiteY528" fmla="*/ 1295549 h 2380521"/>
              <a:gd name="connsiteX529" fmla="*/ 6796696 w 8023328"/>
              <a:gd name="connsiteY529" fmla="*/ 1281693 h 2380521"/>
              <a:gd name="connsiteX530" fmla="*/ 6724405 w 8023328"/>
              <a:gd name="connsiteY530" fmla="*/ 1281693 h 2380521"/>
              <a:gd name="connsiteX531" fmla="*/ 6738261 w 8023328"/>
              <a:gd name="connsiteY531" fmla="*/ 1295549 h 2380521"/>
              <a:gd name="connsiteX532" fmla="*/ 6724405 w 8023328"/>
              <a:gd name="connsiteY532" fmla="*/ 1307946 h 2380521"/>
              <a:gd name="connsiteX533" fmla="*/ 6712008 w 8023328"/>
              <a:gd name="connsiteY533" fmla="*/ 1295549 h 2380521"/>
              <a:gd name="connsiteX534" fmla="*/ 6724405 w 8023328"/>
              <a:gd name="connsiteY534" fmla="*/ 1281693 h 2380521"/>
              <a:gd name="connsiteX535" fmla="*/ 6653576 w 8023328"/>
              <a:gd name="connsiteY535" fmla="*/ 1281693 h 2380521"/>
              <a:gd name="connsiteX536" fmla="*/ 6667432 w 8023328"/>
              <a:gd name="connsiteY536" fmla="*/ 1295549 h 2380521"/>
              <a:gd name="connsiteX537" fmla="*/ 6653576 w 8023328"/>
              <a:gd name="connsiteY537" fmla="*/ 1307946 h 2380521"/>
              <a:gd name="connsiteX538" fmla="*/ 6641179 w 8023328"/>
              <a:gd name="connsiteY538" fmla="*/ 1295549 h 2380521"/>
              <a:gd name="connsiteX539" fmla="*/ 6653576 w 8023328"/>
              <a:gd name="connsiteY539" fmla="*/ 1281693 h 2380521"/>
              <a:gd name="connsiteX540" fmla="*/ 6582745 w 8023328"/>
              <a:gd name="connsiteY540" fmla="*/ 1281693 h 2380521"/>
              <a:gd name="connsiteX541" fmla="*/ 6596601 w 8023328"/>
              <a:gd name="connsiteY541" fmla="*/ 1295549 h 2380521"/>
              <a:gd name="connsiteX542" fmla="*/ 6582745 w 8023328"/>
              <a:gd name="connsiteY542" fmla="*/ 1307946 h 2380521"/>
              <a:gd name="connsiteX543" fmla="*/ 6570348 w 8023328"/>
              <a:gd name="connsiteY543" fmla="*/ 1295549 h 2380521"/>
              <a:gd name="connsiteX544" fmla="*/ 6582745 w 8023328"/>
              <a:gd name="connsiteY544" fmla="*/ 1281693 h 2380521"/>
              <a:gd name="connsiteX545" fmla="*/ 6510933 w 8023328"/>
              <a:gd name="connsiteY545" fmla="*/ 1281693 h 2380521"/>
              <a:gd name="connsiteX546" fmla="*/ 6525722 w 8023328"/>
              <a:gd name="connsiteY546" fmla="*/ 1295549 h 2380521"/>
              <a:gd name="connsiteX547" fmla="*/ 6510933 w 8023328"/>
              <a:gd name="connsiteY547" fmla="*/ 1307946 h 2380521"/>
              <a:gd name="connsiteX548" fmla="*/ 6496144 w 8023328"/>
              <a:gd name="connsiteY548" fmla="*/ 1295549 h 2380521"/>
              <a:gd name="connsiteX549" fmla="*/ 6510933 w 8023328"/>
              <a:gd name="connsiteY549" fmla="*/ 1281693 h 2380521"/>
              <a:gd name="connsiteX550" fmla="*/ 6440492 w 8023328"/>
              <a:gd name="connsiteY550" fmla="*/ 1281693 h 2380521"/>
              <a:gd name="connsiteX551" fmla="*/ 6454911 w 8023328"/>
              <a:gd name="connsiteY551" fmla="*/ 1295549 h 2380521"/>
              <a:gd name="connsiteX552" fmla="*/ 6440492 w 8023328"/>
              <a:gd name="connsiteY552" fmla="*/ 1307946 h 2380521"/>
              <a:gd name="connsiteX553" fmla="*/ 6425315 w 8023328"/>
              <a:gd name="connsiteY553" fmla="*/ 1295549 h 2380521"/>
              <a:gd name="connsiteX554" fmla="*/ 6440492 w 8023328"/>
              <a:gd name="connsiteY554" fmla="*/ 1281693 h 2380521"/>
              <a:gd name="connsiteX555" fmla="*/ 6369273 w 8023328"/>
              <a:gd name="connsiteY555" fmla="*/ 1281693 h 2380521"/>
              <a:gd name="connsiteX556" fmla="*/ 6384062 w 8023328"/>
              <a:gd name="connsiteY556" fmla="*/ 1296482 h 2380521"/>
              <a:gd name="connsiteX557" fmla="*/ 6369273 w 8023328"/>
              <a:gd name="connsiteY557" fmla="*/ 1311271 h 2380521"/>
              <a:gd name="connsiteX558" fmla="*/ 6354484 w 8023328"/>
              <a:gd name="connsiteY558" fmla="*/ 1296482 h 2380521"/>
              <a:gd name="connsiteX559" fmla="*/ 6369273 w 8023328"/>
              <a:gd name="connsiteY559" fmla="*/ 1281693 h 2380521"/>
              <a:gd name="connsiteX560" fmla="*/ 5799257 w 8023328"/>
              <a:gd name="connsiteY560" fmla="*/ 1281693 h 2380521"/>
              <a:gd name="connsiteX561" fmla="*/ 5814045 w 8023328"/>
              <a:gd name="connsiteY561" fmla="*/ 1296482 h 2380521"/>
              <a:gd name="connsiteX562" fmla="*/ 5799257 w 8023328"/>
              <a:gd name="connsiteY562" fmla="*/ 1311271 h 2380521"/>
              <a:gd name="connsiteX563" fmla="*/ 5784469 w 8023328"/>
              <a:gd name="connsiteY563" fmla="*/ 1296482 h 2380521"/>
              <a:gd name="connsiteX564" fmla="*/ 5799257 w 8023328"/>
              <a:gd name="connsiteY564" fmla="*/ 1281693 h 2380521"/>
              <a:gd name="connsiteX565" fmla="*/ 5724122 w 8023328"/>
              <a:gd name="connsiteY565" fmla="*/ 1281693 h 2380521"/>
              <a:gd name="connsiteX566" fmla="*/ 5736519 w 8023328"/>
              <a:gd name="connsiteY566" fmla="*/ 1296482 h 2380521"/>
              <a:gd name="connsiteX567" fmla="*/ 5724122 w 8023328"/>
              <a:gd name="connsiteY567" fmla="*/ 1311271 h 2380521"/>
              <a:gd name="connsiteX568" fmla="*/ 5710266 w 8023328"/>
              <a:gd name="connsiteY568" fmla="*/ 1296482 h 2380521"/>
              <a:gd name="connsiteX569" fmla="*/ 5724122 w 8023328"/>
              <a:gd name="connsiteY569" fmla="*/ 1281693 h 2380521"/>
              <a:gd name="connsiteX570" fmla="*/ 5653291 w 8023328"/>
              <a:gd name="connsiteY570" fmla="*/ 1281693 h 2380521"/>
              <a:gd name="connsiteX571" fmla="*/ 5665688 w 8023328"/>
              <a:gd name="connsiteY571" fmla="*/ 1296482 h 2380521"/>
              <a:gd name="connsiteX572" fmla="*/ 5653291 w 8023328"/>
              <a:gd name="connsiteY572" fmla="*/ 1311271 h 2380521"/>
              <a:gd name="connsiteX573" fmla="*/ 5639435 w 8023328"/>
              <a:gd name="connsiteY573" fmla="*/ 1296482 h 2380521"/>
              <a:gd name="connsiteX574" fmla="*/ 5653291 w 8023328"/>
              <a:gd name="connsiteY574" fmla="*/ 1281693 h 2380521"/>
              <a:gd name="connsiteX575" fmla="*/ 5582461 w 8023328"/>
              <a:gd name="connsiteY575" fmla="*/ 1281693 h 2380521"/>
              <a:gd name="connsiteX576" fmla="*/ 5594858 w 8023328"/>
              <a:gd name="connsiteY576" fmla="*/ 1296482 h 2380521"/>
              <a:gd name="connsiteX577" fmla="*/ 5582461 w 8023328"/>
              <a:gd name="connsiteY577" fmla="*/ 1311271 h 2380521"/>
              <a:gd name="connsiteX578" fmla="*/ 5568605 w 8023328"/>
              <a:gd name="connsiteY578" fmla="*/ 1296482 h 2380521"/>
              <a:gd name="connsiteX579" fmla="*/ 5582461 w 8023328"/>
              <a:gd name="connsiteY579" fmla="*/ 1281693 h 2380521"/>
              <a:gd name="connsiteX580" fmla="*/ 5510171 w 8023328"/>
              <a:gd name="connsiteY580" fmla="*/ 1281693 h 2380521"/>
              <a:gd name="connsiteX581" fmla="*/ 5524027 w 8023328"/>
              <a:gd name="connsiteY581" fmla="*/ 1296482 h 2380521"/>
              <a:gd name="connsiteX582" fmla="*/ 5510171 w 8023328"/>
              <a:gd name="connsiteY582" fmla="*/ 1311271 h 2380521"/>
              <a:gd name="connsiteX583" fmla="*/ 5497774 w 8023328"/>
              <a:gd name="connsiteY583" fmla="*/ 1296482 h 2380521"/>
              <a:gd name="connsiteX584" fmla="*/ 5510171 w 8023328"/>
              <a:gd name="connsiteY584" fmla="*/ 1281693 h 2380521"/>
              <a:gd name="connsiteX585" fmla="*/ 5438937 w 8023328"/>
              <a:gd name="connsiteY585" fmla="*/ 1281693 h 2380521"/>
              <a:gd name="connsiteX586" fmla="*/ 5453178 w 8023328"/>
              <a:gd name="connsiteY586" fmla="*/ 1296482 h 2380521"/>
              <a:gd name="connsiteX587" fmla="*/ 5438937 w 8023328"/>
              <a:gd name="connsiteY587" fmla="*/ 1311271 h 2380521"/>
              <a:gd name="connsiteX588" fmla="*/ 5426945 w 8023328"/>
              <a:gd name="connsiteY588" fmla="*/ 1296482 h 2380521"/>
              <a:gd name="connsiteX589" fmla="*/ 5438937 w 8023328"/>
              <a:gd name="connsiteY589" fmla="*/ 1281693 h 2380521"/>
              <a:gd name="connsiteX590" fmla="*/ 5368510 w 8023328"/>
              <a:gd name="connsiteY590" fmla="*/ 1281693 h 2380521"/>
              <a:gd name="connsiteX591" fmla="*/ 5382366 w 8023328"/>
              <a:gd name="connsiteY591" fmla="*/ 1296482 h 2380521"/>
              <a:gd name="connsiteX592" fmla="*/ 5368510 w 8023328"/>
              <a:gd name="connsiteY592" fmla="*/ 1311271 h 2380521"/>
              <a:gd name="connsiteX593" fmla="*/ 5356113 w 8023328"/>
              <a:gd name="connsiteY593" fmla="*/ 1296482 h 2380521"/>
              <a:gd name="connsiteX594" fmla="*/ 5368510 w 8023328"/>
              <a:gd name="connsiteY594" fmla="*/ 1281693 h 2380521"/>
              <a:gd name="connsiteX595" fmla="*/ 5296699 w 8023328"/>
              <a:gd name="connsiteY595" fmla="*/ 1281693 h 2380521"/>
              <a:gd name="connsiteX596" fmla="*/ 5311488 w 8023328"/>
              <a:gd name="connsiteY596" fmla="*/ 1296482 h 2380521"/>
              <a:gd name="connsiteX597" fmla="*/ 5296699 w 8023328"/>
              <a:gd name="connsiteY597" fmla="*/ 1311271 h 2380521"/>
              <a:gd name="connsiteX598" fmla="*/ 5281910 w 8023328"/>
              <a:gd name="connsiteY598" fmla="*/ 1296482 h 2380521"/>
              <a:gd name="connsiteX599" fmla="*/ 5296699 w 8023328"/>
              <a:gd name="connsiteY599" fmla="*/ 1281693 h 2380521"/>
              <a:gd name="connsiteX600" fmla="*/ 5225869 w 8023328"/>
              <a:gd name="connsiteY600" fmla="*/ 1281693 h 2380521"/>
              <a:gd name="connsiteX601" fmla="*/ 5240657 w 8023328"/>
              <a:gd name="connsiteY601" fmla="*/ 1296482 h 2380521"/>
              <a:gd name="connsiteX602" fmla="*/ 5225869 w 8023328"/>
              <a:gd name="connsiteY602" fmla="*/ 1311271 h 2380521"/>
              <a:gd name="connsiteX603" fmla="*/ 5211081 w 8023328"/>
              <a:gd name="connsiteY603" fmla="*/ 1296482 h 2380521"/>
              <a:gd name="connsiteX604" fmla="*/ 5225869 w 8023328"/>
              <a:gd name="connsiteY604" fmla="*/ 1281693 h 2380521"/>
              <a:gd name="connsiteX605" fmla="*/ 5154105 w 8023328"/>
              <a:gd name="connsiteY605" fmla="*/ 1281693 h 2380521"/>
              <a:gd name="connsiteX606" fmla="*/ 5166502 w 8023328"/>
              <a:gd name="connsiteY606" fmla="*/ 1296482 h 2380521"/>
              <a:gd name="connsiteX607" fmla="*/ 5154105 w 8023328"/>
              <a:gd name="connsiteY607" fmla="*/ 1311271 h 2380521"/>
              <a:gd name="connsiteX608" fmla="*/ 5140249 w 8023328"/>
              <a:gd name="connsiteY608" fmla="*/ 1296482 h 2380521"/>
              <a:gd name="connsiteX609" fmla="*/ 5154105 w 8023328"/>
              <a:gd name="connsiteY609" fmla="*/ 1281693 h 2380521"/>
              <a:gd name="connsiteX610" fmla="*/ 5083276 w 8023328"/>
              <a:gd name="connsiteY610" fmla="*/ 1281693 h 2380521"/>
              <a:gd name="connsiteX611" fmla="*/ 5095673 w 8023328"/>
              <a:gd name="connsiteY611" fmla="*/ 1296482 h 2380521"/>
              <a:gd name="connsiteX612" fmla="*/ 5083276 w 8023328"/>
              <a:gd name="connsiteY612" fmla="*/ 1311271 h 2380521"/>
              <a:gd name="connsiteX613" fmla="*/ 5069420 w 8023328"/>
              <a:gd name="connsiteY613" fmla="*/ 1296482 h 2380521"/>
              <a:gd name="connsiteX614" fmla="*/ 5083276 w 8023328"/>
              <a:gd name="connsiteY614" fmla="*/ 1281693 h 2380521"/>
              <a:gd name="connsiteX615" fmla="*/ 5012445 w 8023328"/>
              <a:gd name="connsiteY615" fmla="*/ 1281693 h 2380521"/>
              <a:gd name="connsiteX616" fmla="*/ 5024842 w 8023328"/>
              <a:gd name="connsiteY616" fmla="*/ 1296482 h 2380521"/>
              <a:gd name="connsiteX617" fmla="*/ 5012445 w 8023328"/>
              <a:gd name="connsiteY617" fmla="*/ 1311271 h 2380521"/>
              <a:gd name="connsiteX618" fmla="*/ 4998589 w 8023328"/>
              <a:gd name="connsiteY618" fmla="*/ 1296482 h 2380521"/>
              <a:gd name="connsiteX619" fmla="*/ 5012445 w 8023328"/>
              <a:gd name="connsiteY619" fmla="*/ 1281693 h 2380521"/>
              <a:gd name="connsiteX620" fmla="*/ 4940157 w 8023328"/>
              <a:gd name="connsiteY620" fmla="*/ 1281693 h 2380521"/>
              <a:gd name="connsiteX621" fmla="*/ 4954013 w 8023328"/>
              <a:gd name="connsiteY621" fmla="*/ 1296482 h 2380521"/>
              <a:gd name="connsiteX622" fmla="*/ 4940157 w 8023328"/>
              <a:gd name="connsiteY622" fmla="*/ 1311271 h 2380521"/>
              <a:gd name="connsiteX623" fmla="*/ 4927760 w 8023328"/>
              <a:gd name="connsiteY623" fmla="*/ 1296482 h 2380521"/>
              <a:gd name="connsiteX624" fmla="*/ 4940157 w 8023328"/>
              <a:gd name="connsiteY624" fmla="*/ 1281693 h 2380521"/>
              <a:gd name="connsiteX625" fmla="*/ 4865953 w 8023328"/>
              <a:gd name="connsiteY625" fmla="*/ 1281693 h 2380521"/>
              <a:gd name="connsiteX626" fmla="*/ 4879809 w 8023328"/>
              <a:gd name="connsiteY626" fmla="*/ 1296482 h 2380521"/>
              <a:gd name="connsiteX627" fmla="*/ 4865953 w 8023328"/>
              <a:gd name="connsiteY627" fmla="*/ 1311271 h 2380521"/>
              <a:gd name="connsiteX628" fmla="*/ 4853556 w 8023328"/>
              <a:gd name="connsiteY628" fmla="*/ 1296482 h 2380521"/>
              <a:gd name="connsiteX629" fmla="*/ 4865953 w 8023328"/>
              <a:gd name="connsiteY629" fmla="*/ 1281693 h 2380521"/>
              <a:gd name="connsiteX630" fmla="*/ 4795122 w 8023328"/>
              <a:gd name="connsiteY630" fmla="*/ 1281693 h 2380521"/>
              <a:gd name="connsiteX631" fmla="*/ 4808978 w 8023328"/>
              <a:gd name="connsiteY631" fmla="*/ 1296482 h 2380521"/>
              <a:gd name="connsiteX632" fmla="*/ 4795122 w 8023328"/>
              <a:gd name="connsiteY632" fmla="*/ 1311271 h 2380521"/>
              <a:gd name="connsiteX633" fmla="*/ 4782725 w 8023328"/>
              <a:gd name="connsiteY633" fmla="*/ 1296482 h 2380521"/>
              <a:gd name="connsiteX634" fmla="*/ 4795122 w 8023328"/>
              <a:gd name="connsiteY634" fmla="*/ 1281693 h 2380521"/>
              <a:gd name="connsiteX635" fmla="*/ 4726684 w 8023328"/>
              <a:gd name="connsiteY635" fmla="*/ 1281693 h 2380521"/>
              <a:gd name="connsiteX636" fmla="*/ 4741472 w 8023328"/>
              <a:gd name="connsiteY636" fmla="*/ 1296482 h 2380521"/>
              <a:gd name="connsiteX637" fmla="*/ 4726684 w 8023328"/>
              <a:gd name="connsiteY637" fmla="*/ 1311271 h 2380521"/>
              <a:gd name="connsiteX638" fmla="*/ 4711896 w 8023328"/>
              <a:gd name="connsiteY638" fmla="*/ 1296482 h 2380521"/>
              <a:gd name="connsiteX639" fmla="*/ 4726684 w 8023328"/>
              <a:gd name="connsiteY639" fmla="*/ 1281693 h 2380521"/>
              <a:gd name="connsiteX640" fmla="*/ 4655853 w 8023328"/>
              <a:gd name="connsiteY640" fmla="*/ 1281693 h 2380521"/>
              <a:gd name="connsiteX641" fmla="*/ 4670642 w 8023328"/>
              <a:gd name="connsiteY641" fmla="*/ 1294090 h 2380521"/>
              <a:gd name="connsiteX642" fmla="*/ 4655853 w 8023328"/>
              <a:gd name="connsiteY642" fmla="*/ 1307946 h 2380521"/>
              <a:gd name="connsiteX643" fmla="*/ 4641064 w 8023328"/>
              <a:gd name="connsiteY643" fmla="*/ 1294090 h 2380521"/>
              <a:gd name="connsiteX644" fmla="*/ 4655853 w 8023328"/>
              <a:gd name="connsiteY644" fmla="*/ 1281693 h 2380521"/>
              <a:gd name="connsiteX645" fmla="*/ 4585023 w 8023328"/>
              <a:gd name="connsiteY645" fmla="*/ 1281693 h 2380521"/>
              <a:gd name="connsiteX646" fmla="*/ 4599811 w 8023328"/>
              <a:gd name="connsiteY646" fmla="*/ 1294090 h 2380521"/>
              <a:gd name="connsiteX647" fmla="*/ 4585023 w 8023328"/>
              <a:gd name="connsiteY647" fmla="*/ 1307946 h 2380521"/>
              <a:gd name="connsiteX648" fmla="*/ 4570235 w 8023328"/>
              <a:gd name="connsiteY648" fmla="*/ 1294090 h 2380521"/>
              <a:gd name="connsiteX649" fmla="*/ 4585023 w 8023328"/>
              <a:gd name="connsiteY649" fmla="*/ 1281693 h 2380521"/>
              <a:gd name="connsiteX650" fmla="*/ 226355 w 8023328"/>
              <a:gd name="connsiteY650" fmla="*/ 1281693 h 2380521"/>
              <a:gd name="connsiteX651" fmla="*/ 238753 w 8023328"/>
              <a:gd name="connsiteY651" fmla="*/ 1296871 h 2380521"/>
              <a:gd name="connsiteX652" fmla="*/ 226355 w 8023328"/>
              <a:gd name="connsiteY652" fmla="*/ 1311291 h 2380521"/>
              <a:gd name="connsiteX653" fmla="*/ 212499 w 8023328"/>
              <a:gd name="connsiteY653" fmla="*/ 1296871 h 2380521"/>
              <a:gd name="connsiteX654" fmla="*/ 226355 w 8023328"/>
              <a:gd name="connsiteY654" fmla="*/ 1281693 h 2380521"/>
              <a:gd name="connsiteX655" fmla="*/ 155522 w 8023328"/>
              <a:gd name="connsiteY655" fmla="*/ 1281693 h 2380521"/>
              <a:gd name="connsiteX656" fmla="*/ 167919 w 8023328"/>
              <a:gd name="connsiteY656" fmla="*/ 1296871 h 2380521"/>
              <a:gd name="connsiteX657" fmla="*/ 155522 w 8023328"/>
              <a:gd name="connsiteY657" fmla="*/ 1311291 h 2380521"/>
              <a:gd name="connsiteX658" fmla="*/ 141666 w 8023328"/>
              <a:gd name="connsiteY658" fmla="*/ 1296871 h 2380521"/>
              <a:gd name="connsiteX659" fmla="*/ 155522 w 8023328"/>
              <a:gd name="connsiteY659" fmla="*/ 1281693 h 2380521"/>
              <a:gd name="connsiteX660" fmla="*/ 83234 w 8023328"/>
              <a:gd name="connsiteY660" fmla="*/ 1281693 h 2380521"/>
              <a:gd name="connsiteX661" fmla="*/ 97090 w 8023328"/>
              <a:gd name="connsiteY661" fmla="*/ 1296871 h 2380521"/>
              <a:gd name="connsiteX662" fmla="*/ 83234 w 8023328"/>
              <a:gd name="connsiteY662" fmla="*/ 1311291 h 2380521"/>
              <a:gd name="connsiteX663" fmla="*/ 70836 w 8023328"/>
              <a:gd name="connsiteY663" fmla="*/ 1296871 h 2380521"/>
              <a:gd name="connsiteX664" fmla="*/ 83234 w 8023328"/>
              <a:gd name="connsiteY664" fmla="*/ 1281693 h 2380521"/>
              <a:gd name="connsiteX665" fmla="*/ 11998 w 8023328"/>
              <a:gd name="connsiteY665" fmla="*/ 1281693 h 2380521"/>
              <a:gd name="connsiteX666" fmla="*/ 26239 w 8023328"/>
              <a:gd name="connsiteY666" fmla="*/ 1296871 h 2380521"/>
              <a:gd name="connsiteX667" fmla="*/ 11998 w 8023328"/>
              <a:gd name="connsiteY667" fmla="*/ 1311291 h 2380521"/>
              <a:gd name="connsiteX668" fmla="*/ 5 w 8023328"/>
              <a:gd name="connsiteY668" fmla="*/ 1296871 h 2380521"/>
              <a:gd name="connsiteX669" fmla="*/ 11998 w 8023328"/>
              <a:gd name="connsiteY669" fmla="*/ 1281693 h 2380521"/>
              <a:gd name="connsiteX670" fmla="*/ 7084322 w 8023328"/>
              <a:gd name="connsiteY670" fmla="*/ 1210863 h 2380521"/>
              <a:gd name="connsiteX671" fmla="*/ 7099111 w 8023328"/>
              <a:gd name="connsiteY671" fmla="*/ 1224719 h 2380521"/>
              <a:gd name="connsiteX672" fmla="*/ 7084322 w 8023328"/>
              <a:gd name="connsiteY672" fmla="*/ 1237116 h 2380521"/>
              <a:gd name="connsiteX673" fmla="*/ 7069533 w 8023328"/>
              <a:gd name="connsiteY673" fmla="*/ 1224719 h 2380521"/>
              <a:gd name="connsiteX674" fmla="*/ 7084322 w 8023328"/>
              <a:gd name="connsiteY674" fmla="*/ 1210863 h 2380521"/>
              <a:gd name="connsiteX675" fmla="*/ 7013492 w 8023328"/>
              <a:gd name="connsiteY675" fmla="*/ 1210863 h 2380521"/>
              <a:gd name="connsiteX676" fmla="*/ 7028280 w 8023328"/>
              <a:gd name="connsiteY676" fmla="*/ 1224719 h 2380521"/>
              <a:gd name="connsiteX677" fmla="*/ 7013492 w 8023328"/>
              <a:gd name="connsiteY677" fmla="*/ 1237116 h 2380521"/>
              <a:gd name="connsiteX678" fmla="*/ 6998704 w 8023328"/>
              <a:gd name="connsiteY678" fmla="*/ 1224719 h 2380521"/>
              <a:gd name="connsiteX679" fmla="*/ 7013492 w 8023328"/>
              <a:gd name="connsiteY679" fmla="*/ 1210863 h 2380521"/>
              <a:gd name="connsiteX680" fmla="*/ 6939085 w 8023328"/>
              <a:gd name="connsiteY680" fmla="*/ 1210863 h 2380521"/>
              <a:gd name="connsiteX681" fmla="*/ 6950753 w 8023328"/>
              <a:gd name="connsiteY681" fmla="*/ 1224719 h 2380521"/>
              <a:gd name="connsiteX682" fmla="*/ 6939085 w 8023328"/>
              <a:gd name="connsiteY682" fmla="*/ 1237116 h 2380521"/>
              <a:gd name="connsiteX683" fmla="*/ 6924500 w 8023328"/>
              <a:gd name="connsiteY683" fmla="*/ 1224719 h 2380521"/>
              <a:gd name="connsiteX684" fmla="*/ 6939085 w 8023328"/>
              <a:gd name="connsiteY684" fmla="*/ 1210863 h 2380521"/>
              <a:gd name="connsiteX685" fmla="*/ 6867525 w 8023328"/>
              <a:gd name="connsiteY685" fmla="*/ 1210863 h 2380521"/>
              <a:gd name="connsiteX686" fmla="*/ 6879922 w 8023328"/>
              <a:gd name="connsiteY686" fmla="*/ 1224719 h 2380521"/>
              <a:gd name="connsiteX687" fmla="*/ 6867525 w 8023328"/>
              <a:gd name="connsiteY687" fmla="*/ 1237116 h 2380521"/>
              <a:gd name="connsiteX688" fmla="*/ 6853669 w 8023328"/>
              <a:gd name="connsiteY688" fmla="*/ 1224719 h 2380521"/>
              <a:gd name="connsiteX689" fmla="*/ 6867525 w 8023328"/>
              <a:gd name="connsiteY689" fmla="*/ 1210863 h 2380521"/>
              <a:gd name="connsiteX690" fmla="*/ 6796696 w 8023328"/>
              <a:gd name="connsiteY690" fmla="*/ 1210863 h 2380521"/>
              <a:gd name="connsiteX691" fmla="*/ 6809093 w 8023328"/>
              <a:gd name="connsiteY691" fmla="*/ 1224719 h 2380521"/>
              <a:gd name="connsiteX692" fmla="*/ 6796696 w 8023328"/>
              <a:gd name="connsiteY692" fmla="*/ 1237116 h 2380521"/>
              <a:gd name="connsiteX693" fmla="*/ 6782840 w 8023328"/>
              <a:gd name="connsiteY693" fmla="*/ 1224719 h 2380521"/>
              <a:gd name="connsiteX694" fmla="*/ 6796696 w 8023328"/>
              <a:gd name="connsiteY694" fmla="*/ 1210863 h 2380521"/>
              <a:gd name="connsiteX695" fmla="*/ 6724405 w 8023328"/>
              <a:gd name="connsiteY695" fmla="*/ 1210863 h 2380521"/>
              <a:gd name="connsiteX696" fmla="*/ 6738261 w 8023328"/>
              <a:gd name="connsiteY696" fmla="*/ 1224719 h 2380521"/>
              <a:gd name="connsiteX697" fmla="*/ 6724405 w 8023328"/>
              <a:gd name="connsiteY697" fmla="*/ 1237116 h 2380521"/>
              <a:gd name="connsiteX698" fmla="*/ 6712008 w 8023328"/>
              <a:gd name="connsiteY698" fmla="*/ 1224719 h 2380521"/>
              <a:gd name="connsiteX699" fmla="*/ 6724405 w 8023328"/>
              <a:gd name="connsiteY699" fmla="*/ 1210863 h 2380521"/>
              <a:gd name="connsiteX700" fmla="*/ 6653576 w 8023328"/>
              <a:gd name="connsiteY700" fmla="*/ 1210863 h 2380521"/>
              <a:gd name="connsiteX701" fmla="*/ 6667432 w 8023328"/>
              <a:gd name="connsiteY701" fmla="*/ 1224719 h 2380521"/>
              <a:gd name="connsiteX702" fmla="*/ 6653576 w 8023328"/>
              <a:gd name="connsiteY702" fmla="*/ 1237116 h 2380521"/>
              <a:gd name="connsiteX703" fmla="*/ 6641179 w 8023328"/>
              <a:gd name="connsiteY703" fmla="*/ 1224719 h 2380521"/>
              <a:gd name="connsiteX704" fmla="*/ 6653576 w 8023328"/>
              <a:gd name="connsiteY704" fmla="*/ 1210863 h 2380521"/>
              <a:gd name="connsiteX705" fmla="*/ 6582745 w 8023328"/>
              <a:gd name="connsiteY705" fmla="*/ 1210863 h 2380521"/>
              <a:gd name="connsiteX706" fmla="*/ 6596601 w 8023328"/>
              <a:gd name="connsiteY706" fmla="*/ 1224719 h 2380521"/>
              <a:gd name="connsiteX707" fmla="*/ 6582745 w 8023328"/>
              <a:gd name="connsiteY707" fmla="*/ 1237116 h 2380521"/>
              <a:gd name="connsiteX708" fmla="*/ 6570348 w 8023328"/>
              <a:gd name="connsiteY708" fmla="*/ 1224719 h 2380521"/>
              <a:gd name="connsiteX709" fmla="*/ 6582745 w 8023328"/>
              <a:gd name="connsiteY709" fmla="*/ 1210863 h 2380521"/>
              <a:gd name="connsiteX710" fmla="*/ 6510933 w 8023328"/>
              <a:gd name="connsiteY710" fmla="*/ 1210863 h 2380521"/>
              <a:gd name="connsiteX711" fmla="*/ 6525722 w 8023328"/>
              <a:gd name="connsiteY711" fmla="*/ 1224719 h 2380521"/>
              <a:gd name="connsiteX712" fmla="*/ 6510933 w 8023328"/>
              <a:gd name="connsiteY712" fmla="*/ 1237116 h 2380521"/>
              <a:gd name="connsiteX713" fmla="*/ 6496144 w 8023328"/>
              <a:gd name="connsiteY713" fmla="*/ 1224719 h 2380521"/>
              <a:gd name="connsiteX714" fmla="*/ 6510933 w 8023328"/>
              <a:gd name="connsiteY714" fmla="*/ 1210863 h 2380521"/>
              <a:gd name="connsiteX715" fmla="*/ 6440492 w 8023328"/>
              <a:gd name="connsiteY715" fmla="*/ 1210863 h 2380521"/>
              <a:gd name="connsiteX716" fmla="*/ 6454911 w 8023328"/>
              <a:gd name="connsiteY716" fmla="*/ 1224719 h 2380521"/>
              <a:gd name="connsiteX717" fmla="*/ 6440492 w 8023328"/>
              <a:gd name="connsiteY717" fmla="*/ 1237116 h 2380521"/>
              <a:gd name="connsiteX718" fmla="*/ 6425315 w 8023328"/>
              <a:gd name="connsiteY718" fmla="*/ 1224719 h 2380521"/>
              <a:gd name="connsiteX719" fmla="*/ 6440492 w 8023328"/>
              <a:gd name="connsiteY719" fmla="*/ 1210863 h 2380521"/>
              <a:gd name="connsiteX720" fmla="*/ 6368340 w 8023328"/>
              <a:gd name="connsiteY720" fmla="*/ 1210863 h 2380521"/>
              <a:gd name="connsiteX721" fmla="*/ 6380737 w 8023328"/>
              <a:gd name="connsiteY721" fmla="*/ 1224719 h 2380521"/>
              <a:gd name="connsiteX722" fmla="*/ 6368340 w 8023328"/>
              <a:gd name="connsiteY722" fmla="*/ 1237116 h 2380521"/>
              <a:gd name="connsiteX723" fmla="*/ 6354484 w 8023328"/>
              <a:gd name="connsiteY723" fmla="*/ 1224719 h 2380521"/>
              <a:gd name="connsiteX724" fmla="*/ 6368340 w 8023328"/>
              <a:gd name="connsiteY724" fmla="*/ 1210863 h 2380521"/>
              <a:gd name="connsiteX725" fmla="*/ 6297511 w 8023328"/>
              <a:gd name="connsiteY725" fmla="*/ 1210863 h 2380521"/>
              <a:gd name="connsiteX726" fmla="*/ 6309908 w 8023328"/>
              <a:gd name="connsiteY726" fmla="*/ 1224719 h 2380521"/>
              <a:gd name="connsiteX727" fmla="*/ 6297511 w 8023328"/>
              <a:gd name="connsiteY727" fmla="*/ 1237116 h 2380521"/>
              <a:gd name="connsiteX728" fmla="*/ 6283655 w 8023328"/>
              <a:gd name="connsiteY728" fmla="*/ 1224719 h 2380521"/>
              <a:gd name="connsiteX729" fmla="*/ 6297511 w 8023328"/>
              <a:gd name="connsiteY729" fmla="*/ 1210863 h 2380521"/>
              <a:gd name="connsiteX730" fmla="*/ 6226679 w 8023328"/>
              <a:gd name="connsiteY730" fmla="*/ 1210863 h 2380521"/>
              <a:gd name="connsiteX731" fmla="*/ 6239076 w 8023328"/>
              <a:gd name="connsiteY731" fmla="*/ 1224719 h 2380521"/>
              <a:gd name="connsiteX732" fmla="*/ 6226679 w 8023328"/>
              <a:gd name="connsiteY732" fmla="*/ 1237116 h 2380521"/>
              <a:gd name="connsiteX733" fmla="*/ 6212823 w 8023328"/>
              <a:gd name="connsiteY733" fmla="*/ 1224719 h 2380521"/>
              <a:gd name="connsiteX734" fmla="*/ 6226679 w 8023328"/>
              <a:gd name="connsiteY734" fmla="*/ 1210863 h 2380521"/>
              <a:gd name="connsiteX735" fmla="*/ 6154391 w 8023328"/>
              <a:gd name="connsiteY735" fmla="*/ 1210863 h 2380521"/>
              <a:gd name="connsiteX736" fmla="*/ 6168247 w 8023328"/>
              <a:gd name="connsiteY736" fmla="*/ 1224719 h 2380521"/>
              <a:gd name="connsiteX737" fmla="*/ 6154391 w 8023328"/>
              <a:gd name="connsiteY737" fmla="*/ 1237116 h 2380521"/>
              <a:gd name="connsiteX738" fmla="*/ 6141994 w 8023328"/>
              <a:gd name="connsiteY738" fmla="*/ 1224719 h 2380521"/>
              <a:gd name="connsiteX739" fmla="*/ 6154391 w 8023328"/>
              <a:gd name="connsiteY739" fmla="*/ 1210863 h 2380521"/>
              <a:gd name="connsiteX740" fmla="*/ 6083559 w 8023328"/>
              <a:gd name="connsiteY740" fmla="*/ 1210863 h 2380521"/>
              <a:gd name="connsiteX741" fmla="*/ 6097415 w 8023328"/>
              <a:gd name="connsiteY741" fmla="*/ 1224719 h 2380521"/>
              <a:gd name="connsiteX742" fmla="*/ 6083559 w 8023328"/>
              <a:gd name="connsiteY742" fmla="*/ 1237116 h 2380521"/>
              <a:gd name="connsiteX743" fmla="*/ 6071162 w 8023328"/>
              <a:gd name="connsiteY743" fmla="*/ 1224719 h 2380521"/>
              <a:gd name="connsiteX744" fmla="*/ 6083559 w 8023328"/>
              <a:gd name="connsiteY744" fmla="*/ 1210863 h 2380521"/>
              <a:gd name="connsiteX745" fmla="*/ 6009356 w 8023328"/>
              <a:gd name="connsiteY745" fmla="*/ 1210863 h 2380521"/>
              <a:gd name="connsiteX746" fmla="*/ 6023212 w 8023328"/>
              <a:gd name="connsiteY746" fmla="*/ 1224719 h 2380521"/>
              <a:gd name="connsiteX747" fmla="*/ 6009356 w 8023328"/>
              <a:gd name="connsiteY747" fmla="*/ 1237116 h 2380521"/>
              <a:gd name="connsiteX748" fmla="*/ 5996959 w 8023328"/>
              <a:gd name="connsiteY748" fmla="*/ 1224719 h 2380521"/>
              <a:gd name="connsiteX749" fmla="*/ 6009356 w 8023328"/>
              <a:gd name="connsiteY749" fmla="*/ 1210863 h 2380521"/>
              <a:gd name="connsiteX750" fmla="*/ 5940548 w 8023328"/>
              <a:gd name="connsiteY750" fmla="*/ 1210863 h 2380521"/>
              <a:gd name="connsiteX751" fmla="*/ 5955726 w 8023328"/>
              <a:gd name="connsiteY751" fmla="*/ 1224719 h 2380521"/>
              <a:gd name="connsiteX752" fmla="*/ 5940548 w 8023328"/>
              <a:gd name="connsiteY752" fmla="*/ 1237116 h 2380521"/>
              <a:gd name="connsiteX753" fmla="*/ 5926130 w 8023328"/>
              <a:gd name="connsiteY753" fmla="*/ 1224719 h 2380521"/>
              <a:gd name="connsiteX754" fmla="*/ 5940548 w 8023328"/>
              <a:gd name="connsiteY754" fmla="*/ 1210863 h 2380521"/>
              <a:gd name="connsiteX755" fmla="*/ 5870088 w 8023328"/>
              <a:gd name="connsiteY755" fmla="*/ 1210863 h 2380521"/>
              <a:gd name="connsiteX756" fmla="*/ 5884877 w 8023328"/>
              <a:gd name="connsiteY756" fmla="*/ 1224719 h 2380521"/>
              <a:gd name="connsiteX757" fmla="*/ 5870088 w 8023328"/>
              <a:gd name="connsiteY757" fmla="*/ 1237116 h 2380521"/>
              <a:gd name="connsiteX758" fmla="*/ 5855299 w 8023328"/>
              <a:gd name="connsiteY758" fmla="*/ 1224719 h 2380521"/>
              <a:gd name="connsiteX759" fmla="*/ 5870088 w 8023328"/>
              <a:gd name="connsiteY759" fmla="*/ 1210863 h 2380521"/>
              <a:gd name="connsiteX760" fmla="*/ 5799257 w 8023328"/>
              <a:gd name="connsiteY760" fmla="*/ 1210863 h 2380521"/>
              <a:gd name="connsiteX761" fmla="*/ 5814045 w 8023328"/>
              <a:gd name="connsiteY761" fmla="*/ 1224719 h 2380521"/>
              <a:gd name="connsiteX762" fmla="*/ 5799257 w 8023328"/>
              <a:gd name="connsiteY762" fmla="*/ 1237116 h 2380521"/>
              <a:gd name="connsiteX763" fmla="*/ 5784469 w 8023328"/>
              <a:gd name="connsiteY763" fmla="*/ 1224719 h 2380521"/>
              <a:gd name="connsiteX764" fmla="*/ 5799257 w 8023328"/>
              <a:gd name="connsiteY764" fmla="*/ 1210863 h 2380521"/>
              <a:gd name="connsiteX765" fmla="*/ 5724122 w 8023328"/>
              <a:gd name="connsiteY765" fmla="*/ 1210863 h 2380521"/>
              <a:gd name="connsiteX766" fmla="*/ 5736519 w 8023328"/>
              <a:gd name="connsiteY766" fmla="*/ 1225651 h 2380521"/>
              <a:gd name="connsiteX767" fmla="*/ 5724122 w 8023328"/>
              <a:gd name="connsiteY767" fmla="*/ 1240439 h 2380521"/>
              <a:gd name="connsiteX768" fmla="*/ 5710266 w 8023328"/>
              <a:gd name="connsiteY768" fmla="*/ 1225651 h 2380521"/>
              <a:gd name="connsiteX769" fmla="*/ 5724122 w 8023328"/>
              <a:gd name="connsiteY769" fmla="*/ 1210863 h 2380521"/>
              <a:gd name="connsiteX770" fmla="*/ 5653291 w 8023328"/>
              <a:gd name="connsiteY770" fmla="*/ 1210863 h 2380521"/>
              <a:gd name="connsiteX771" fmla="*/ 5665688 w 8023328"/>
              <a:gd name="connsiteY771" fmla="*/ 1225651 h 2380521"/>
              <a:gd name="connsiteX772" fmla="*/ 5653291 w 8023328"/>
              <a:gd name="connsiteY772" fmla="*/ 1240439 h 2380521"/>
              <a:gd name="connsiteX773" fmla="*/ 5639435 w 8023328"/>
              <a:gd name="connsiteY773" fmla="*/ 1225651 h 2380521"/>
              <a:gd name="connsiteX774" fmla="*/ 5653291 w 8023328"/>
              <a:gd name="connsiteY774" fmla="*/ 1210863 h 2380521"/>
              <a:gd name="connsiteX775" fmla="*/ 5582461 w 8023328"/>
              <a:gd name="connsiteY775" fmla="*/ 1210863 h 2380521"/>
              <a:gd name="connsiteX776" fmla="*/ 5594858 w 8023328"/>
              <a:gd name="connsiteY776" fmla="*/ 1225651 h 2380521"/>
              <a:gd name="connsiteX777" fmla="*/ 5582461 w 8023328"/>
              <a:gd name="connsiteY777" fmla="*/ 1240439 h 2380521"/>
              <a:gd name="connsiteX778" fmla="*/ 5568605 w 8023328"/>
              <a:gd name="connsiteY778" fmla="*/ 1225651 h 2380521"/>
              <a:gd name="connsiteX779" fmla="*/ 5582461 w 8023328"/>
              <a:gd name="connsiteY779" fmla="*/ 1210863 h 2380521"/>
              <a:gd name="connsiteX780" fmla="*/ 5510171 w 8023328"/>
              <a:gd name="connsiteY780" fmla="*/ 1210863 h 2380521"/>
              <a:gd name="connsiteX781" fmla="*/ 5524027 w 8023328"/>
              <a:gd name="connsiteY781" fmla="*/ 1225651 h 2380521"/>
              <a:gd name="connsiteX782" fmla="*/ 5510171 w 8023328"/>
              <a:gd name="connsiteY782" fmla="*/ 1240439 h 2380521"/>
              <a:gd name="connsiteX783" fmla="*/ 5497774 w 8023328"/>
              <a:gd name="connsiteY783" fmla="*/ 1225651 h 2380521"/>
              <a:gd name="connsiteX784" fmla="*/ 5510171 w 8023328"/>
              <a:gd name="connsiteY784" fmla="*/ 1210863 h 2380521"/>
              <a:gd name="connsiteX785" fmla="*/ 5438937 w 8023328"/>
              <a:gd name="connsiteY785" fmla="*/ 1210863 h 2380521"/>
              <a:gd name="connsiteX786" fmla="*/ 5453178 w 8023328"/>
              <a:gd name="connsiteY786" fmla="*/ 1225651 h 2380521"/>
              <a:gd name="connsiteX787" fmla="*/ 5438937 w 8023328"/>
              <a:gd name="connsiteY787" fmla="*/ 1240439 h 2380521"/>
              <a:gd name="connsiteX788" fmla="*/ 5426945 w 8023328"/>
              <a:gd name="connsiteY788" fmla="*/ 1225651 h 2380521"/>
              <a:gd name="connsiteX789" fmla="*/ 5438937 w 8023328"/>
              <a:gd name="connsiteY789" fmla="*/ 1210863 h 2380521"/>
              <a:gd name="connsiteX790" fmla="*/ 5367530 w 8023328"/>
              <a:gd name="connsiteY790" fmla="*/ 1210863 h 2380521"/>
              <a:gd name="connsiteX791" fmla="*/ 5382318 w 8023328"/>
              <a:gd name="connsiteY791" fmla="*/ 1225651 h 2380521"/>
              <a:gd name="connsiteX792" fmla="*/ 5367530 w 8023328"/>
              <a:gd name="connsiteY792" fmla="*/ 1240439 h 2380521"/>
              <a:gd name="connsiteX793" fmla="*/ 5352742 w 8023328"/>
              <a:gd name="connsiteY793" fmla="*/ 1225651 h 2380521"/>
              <a:gd name="connsiteX794" fmla="*/ 5367530 w 8023328"/>
              <a:gd name="connsiteY794" fmla="*/ 1210863 h 2380521"/>
              <a:gd name="connsiteX795" fmla="*/ 5296699 w 8023328"/>
              <a:gd name="connsiteY795" fmla="*/ 1210863 h 2380521"/>
              <a:gd name="connsiteX796" fmla="*/ 5311488 w 8023328"/>
              <a:gd name="connsiteY796" fmla="*/ 1225651 h 2380521"/>
              <a:gd name="connsiteX797" fmla="*/ 5296699 w 8023328"/>
              <a:gd name="connsiteY797" fmla="*/ 1240439 h 2380521"/>
              <a:gd name="connsiteX798" fmla="*/ 5281910 w 8023328"/>
              <a:gd name="connsiteY798" fmla="*/ 1225651 h 2380521"/>
              <a:gd name="connsiteX799" fmla="*/ 5296699 w 8023328"/>
              <a:gd name="connsiteY799" fmla="*/ 1210863 h 2380521"/>
              <a:gd name="connsiteX800" fmla="*/ 5225869 w 8023328"/>
              <a:gd name="connsiteY800" fmla="*/ 1210863 h 2380521"/>
              <a:gd name="connsiteX801" fmla="*/ 5240657 w 8023328"/>
              <a:gd name="connsiteY801" fmla="*/ 1225651 h 2380521"/>
              <a:gd name="connsiteX802" fmla="*/ 5225869 w 8023328"/>
              <a:gd name="connsiteY802" fmla="*/ 1240439 h 2380521"/>
              <a:gd name="connsiteX803" fmla="*/ 5211081 w 8023328"/>
              <a:gd name="connsiteY803" fmla="*/ 1225651 h 2380521"/>
              <a:gd name="connsiteX804" fmla="*/ 5225869 w 8023328"/>
              <a:gd name="connsiteY804" fmla="*/ 1210863 h 2380521"/>
              <a:gd name="connsiteX805" fmla="*/ 5154105 w 8023328"/>
              <a:gd name="connsiteY805" fmla="*/ 1210863 h 2380521"/>
              <a:gd name="connsiteX806" fmla="*/ 5166502 w 8023328"/>
              <a:gd name="connsiteY806" fmla="*/ 1225651 h 2380521"/>
              <a:gd name="connsiteX807" fmla="*/ 5154105 w 8023328"/>
              <a:gd name="connsiteY807" fmla="*/ 1240439 h 2380521"/>
              <a:gd name="connsiteX808" fmla="*/ 5140249 w 8023328"/>
              <a:gd name="connsiteY808" fmla="*/ 1225651 h 2380521"/>
              <a:gd name="connsiteX809" fmla="*/ 5154105 w 8023328"/>
              <a:gd name="connsiteY809" fmla="*/ 1210863 h 2380521"/>
              <a:gd name="connsiteX810" fmla="*/ 5083276 w 8023328"/>
              <a:gd name="connsiteY810" fmla="*/ 1210863 h 2380521"/>
              <a:gd name="connsiteX811" fmla="*/ 5095673 w 8023328"/>
              <a:gd name="connsiteY811" fmla="*/ 1225651 h 2380521"/>
              <a:gd name="connsiteX812" fmla="*/ 5083276 w 8023328"/>
              <a:gd name="connsiteY812" fmla="*/ 1240439 h 2380521"/>
              <a:gd name="connsiteX813" fmla="*/ 5069420 w 8023328"/>
              <a:gd name="connsiteY813" fmla="*/ 1225651 h 2380521"/>
              <a:gd name="connsiteX814" fmla="*/ 5083276 w 8023328"/>
              <a:gd name="connsiteY814" fmla="*/ 1210863 h 2380521"/>
              <a:gd name="connsiteX815" fmla="*/ 5012445 w 8023328"/>
              <a:gd name="connsiteY815" fmla="*/ 1210863 h 2380521"/>
              <a:gd name="connsiteX816" fmla="*/ 5024842 w 8023328"/>
              <a:gd name="connsiteY816" fmla="*/ 1225651 h 2380521"/>
              <a:gd name="connsiteX817" fmla="*/ 5012445 w 8023328"/>
              <a:gd name="connsiteY817" fmla="*/ 1240439 h 2380521"/>
              <a:gd name="connsiteX818" fmla="*/ 4998589 w 8023328"/>
              <a:gd name="connsiteY818" fmla="*/ 1225651 h 2380521"/>
              <a:gd name="connsiteX819" fmla="*/ 5012445 w 8023328"/>
              <a:gd name="connsiteY819" fmla="*/ 1210863 h 2380521"/>
              <a:gd name="connsiteX820" fmla="*/ 4940157 w 8023328"/>
              <a:gd name="connsiteY820" fmla="*/ 1210863 h 2380521"/>
              <a:gd name="connsiteX821" fmla="*/ 4954013 w 8023328"/>
              <a:gd name="connsiteY821" fmla="*/ 1225651 h 2380521"/>
              <a:gd name="connsiteX822" fmla="*/ 4940157 w 8023328"/>
              <a:gd name="connsiteY822" fmla="*/ 1240439 h 2380521"/>
              <a:gd name="connsiteX823" fmla="*/ 4927760 w 8023328"/>
              <a:gd name="connsiteY823" fmla="*/ 1225651 h 2380521"/>
              <a:gd name="connsiteX824" fmla="*/ 4940157 w 8023328"/>
              <a:gd name="connsiteY824" fmla="*/ 1210863 h 2380521"/>
              <a:gd name="connsiteX825" fmla="*/ 4865953 w 8023328"/>
              <a:gd name="connsiteY825" fmla="*/ 1210863 h 2380521"/>
              <a:gd name="connsiteX826" fmla="*/ 4879809 w 8023328"/>
              <a:gd name="connsiteY826" fmla="*/ 1225651 h 2380521"/>
              <a:gd name="connsiteX827" fmla="*/ 4865953 w 8023328"/>
              <a:gd name="connsiteY827" fmla="*/ 1240439 h 2380521"/>
              <a:gd name="connsiteX828" fmla="*/ 4853556 w 8023328"/>
              <a:gd name="connsiteY828" fmla="*/ 1225651 h 2380521"/>
              <a:gd name="connsiteX829" fmla="*/ 4865953 w 8023328"/>
              <a:gd name="connsiteY829" fmla="*/ 1210863 h 2380521"/>
              <a:gd name="connsiteX830" fmla="*/ 4795122 w 8023328"/>
              <a:gd name="connsiteY830" fmla="*/ 1210863 h 2380521"/>
              <a:gd name="connsiteX831" fmla="*/ 4808978 w 8023328"/>
              <a:gd name="connsiteY831" fmla="*/ 1225651 h 2380521"/>
              <a:gd name="connsiteX832" fmla="*/ 4795122 w 8023328"/>
              <a:gd name="connsiteY832" fmla="*/ 1240439 h 2380521"/>
              <a:gd name="connsiteX833" fmla="*/ 4782725 w 8023328"/>
              <a:gd name="connsiteY833" fmla="*/ 1225651 h 2380521"/>
              <a:gd name="connsiteX834" fmla="*/ 4795122 w 8023328"/>
              <a:gd name="connsiteY834" fmla="*/ 1210863 h 2380521"/>
              <a:gd name="connsiteX835" fmla="*/ 4726684 w 8023328"/>
              <a:gd name="connsiteY835" fmla="*/ 1210863 h 2380521"/>
              <a:gd name="connsiteX836" fmla="*/ 4741472 w 8023328"/>
              <a:gd name="connsiteY836" fmla="*/ 1225651 h 2380521"/>
              <a:gd name="connsiteX837" fmla="*/ 4726684 w 8023328"/>
              <a:gd name="connsiteY837" fmla="*/ 1240439 h 2380521"/>
              <a:gd name="connsiteX838" fmla="*/ 4711896 w 8023328"/>
              <a:gd name="connsiteY838" fmla="*/ 1225651 h 2380521"/>
              <a:gd name="connsiteX839" fmla="*/ 4726684 w 8023328"/>
              <a:gd name="connsiteY839" fmla="*/ 1210863 h 2380521"/>
              <a:gd name="connsiteX840" fmla="*/ 4655853 w 8023328"/>
              <a:gd name="connsiteY840" fmla="*/ 1210863 h 2380521"/>
              <a:gd name="connsiteX841" fmla="*/ 4670642 w 8023328"/>
              <a:gd name="connsiteY841" fmla="*/ 1225651 h 2380521"/>
              <a:gd name="connsiteX842" fmla="*/ 4655853 w 8023328"/>
              <a:gd name="connsiteY842" fmla="*/ 1240439 h 2380521"/>
              <a:gd name="connsiteX843" fmla="*/ 4641064 w 8023328"/>
              <a:gd name="connsiteY843" fmla="*/ 1225651 h 2380521"/>
              <a:gd name="connsiteX844" fmla="*/ 4655853 w 8023328"/>
              <a:gd name="connsiteY844" fmla="*/ 1210863 h 2380521"/>
              <a:gd name="connsiteX845" fmla="*/ 4585023 w 8023328"/>
              <a:gd name="connsiteY845" fmla="*/ 1210863 h 2380521"/>
              <a:gd name="connsiteX846" fmla="*/ 4599811 w 8023328"/>
              <a:gd name="connsiteY846" fmla="*/ 1225651 h 2380521"/>
              <a:gd name="connsiteX847" fmla="*/ 4585023 w 8023328"/>
              <a:gd name="connsiteY847" fmla="*/ 1240439 h 2380521"/>
              <a:gd name="connsiteX848" fmla="*/ 4570235 w 8023328"/>
              <a:gd name="connsiteY848" fmla="*/ 1225651 h 2380521"/>
              <a:gd name="connsiteX849" fmla="*/ 4585023 w 8023328"/>
              <a:gd name="connsiteY849" fmla="*/ 1210863 h 2380521"/>
              <a:gd name="connsiteX850" fmla="*/ 4513260 w 8023328"/>
              <a:gd name="connsiteY850" fmla="*/ 1210863 h 2380521"/>
              <a:gd name="connsiteX851" fmla="*/ 4525657 w 8023328"/>
              <a:gd name="connsiteY851" fmla="*/ 1225651 h 2380521"/>
              <a:gd name="connsiteX852" fmla="*/ 4513260 w 8023328"/>
              <a:gd name="connsiteY852" fmla="*/ 1240439 h 2380521"/>
              <a:gd name="connsiteX853" fmla="*/ 4499404 w 8023328"/>
              <a:gd name="connsiteY853" fmla="*/ 1225651 h 2380521"/>
              <a:gd name="connsiteX854" fmla="*/ 4513260 w 8023328"/>
              <a:gd name="connsiteY854" fmla="*/ 1210863 h 2380521"/>
              <a:gd name="connsiteX855" fmla="*/ 4439056 w 8023328"/>
              <a:gd name="connsiteY855" fmla="*/ 1210863 h 2380521"/>
              <a:gd name="connsiteX856" fmla="*/ 4451453 w 8023328"/>
              <a:gd name="connsiteY856" fmla="*/ 1225651 h 2380521"/>
              <a:gd name="connsiteX857" fmla="*/ 4439056 w 8023328"/>
              <a:gd name="connsiteY857" fmla="*/ 1240439 h 2380521"/>
              <a:gd name="connsiteX858" fmla="*/ 4425200 w 8023328"/>
              <a:gd name="connsiteY858" fmla="*/ 1225651 h 2380521"/>
              <a:gd name="connsiteX859" fmla="*/ 4439056 w 8023328"/>
              <a:gd name="connsiteY859" fmla="*/ 1210863 h 2380521"/>
              <a:gd name="connsiteX860" fmla="*/ 4366768 w 8023328"/>
              <a:gd name="connsiteY860" fmla="*/ 1210863 h 2380521"/>
              <a:gd name="connsiteX861" fmla="*/ 4380624 w 8023328"/>
              <a:gd name="connsiteY861" fmla="*/ 1225651 h 2380521"/>
              <a:gd name="connsiteX862" fmla="*/ 4366768 w 8023328"/>
              <a:gd name="connsiteY862" fmla="*/ 1240439 h 2380521"/>
              <a:gd name="connsiteX863" fmla="*/ 4354371 w 8023328"/>
              <a:gd name="connsiteY863" fmla="*/ 1225651 h 2380521"/>
              <a:gd name="connsiteX864" fmla="*/ 4366768 w 8023328"/>
              <a:gd name="connsiteY864" fmla="*/ 1210863 h 2380521"/>
              <a:gd name="connsiteX865" fmla="*/ 4295937 w 8023328"/>
              <a:gd name="connsiteY865" fmla="*/ 1210863 h 2380521"/>
              <a:gd name="connsiteX866" fmla="*/ 4309793 w 8023328"/>
              <a:gd name="connsiteY866" fmla="*/ 1225651 h 2380521"/>
              <a:gd name="connsiteX867" fmla="*/ 4295937 w 8023328"/>
              <a:gd name="connsiteY867" fmla="*/ 1240439 h 2380521"/>
              <a:gd name="connsiteX868" fmla="*/ 4283540 w 8023328"/>
              <a:gd name="connsiteY868" fmla="*/ 1225651 h 2380521"/>
              <a:gd name="connsiteX869" fmla="*/ 4295937 w 8023328"/>
              <a:gd name="connsiteY869" fmla="*/ 1210863 h 2380521"/>
              <a:gd name="connsiteX870" fmla="*/ 368953 w 8023328"/>
              <a:gd name="connsiteY870" fmla="*/ 1210863 h 2380521"/>
              <a:gd name="connsiteX871" fmla="*/ 383742 w 8023328"/>
              <a:gd name="connsiteY871" fmla="*/ 1225651 h 2380521"/>
              <a:gd name="connsiteX872" fmla="*/ 368953 w 8023328"/>
              <a:gd name="connsiteY872" fmla="*/ 1240439 h 2380521"/>
              <a:gd name="connsiteX873" fmla="*/ 354165 w 8023328"/>
              <a:gd name="connsiteY873" fmla="*/ 1225651 h 2380521"/>
              <a:gd name="connsiteX874" fmla="*/ 368953 w 8023328"/>
              <a:gd name="connsiteY874" fmla="*/ 1210863 h 2380521"/>
              <a:gd name="connsiteX875" fmla="*/ 297189 w 8023328"/>
              <a:gd name="connsiteY875" fmla="*/ 1210863 h 2380521"/>
              <a:gd name="connsiteX876" fmla="*/ 309586 w 8023328"/>
              <a:gd name="connsiteY876" fmla="*/ 1225651 h 2380521"/>
              <a:gd name="connsiteX877" fmla="*/ 297189 w 8023328"/>
              <a:gd name="connsiteY877" fmla="*/ 1240439 h 2380521"/>
              <a:gd name="connsiteX878" fmla="*/ 283334 w 8023328"/>
              <a:gd name="connsiteY878" fmla="*/ 1225651 h 2380521"/>
              <a:gd name="connsiteX879" fmla="*/ 297189 w 8023328"/>
              <a:gd name="connsiteY879" fmla="*/ 1210863 h 2380521"/>
              <a:gd name="connsiteX880" fmla="*/ 226361 w 8023328"/>
              <a:gd name="connsiteY880" fmla="*/ 1210863 h 2380521"/>
              <a:gd name="connsiteX881" fmla="*/ 238759 w 8023328"/>
              <a:gd name="connsiteY881" fmla="*/ 1225651 h 2380521"/>
              <a:gd name="connsiteX882" fmla="*/ 226361 w 8023328"/>
              <a:gd name="connsiteY882" fmla="*/ 1240439 h 2380521"/>
              <a:gd name="connsiteX883" fmla="*/ 212504 w 8023328"/>
              <a:gd name="connsiteY883" fmla="*/ 1225651 h 2380521"/>
              <a:gd name="connsiteX884" fmla="*/ 226361 w 8023328"/>
              <a:gd name="connsiteY884" fmla="*/ 1210863 h 2380521"/>
              <a:gd name="connsiteX885" fmla="*/ 155527 w 8023328"/>
              <a:gd name="connsiteY885" fmla="*/ 1210863 h 2380521"/>
              <a:gd name="connsiteX886" fmla="*/ 167924 w 8023328"/>
              <a:gd name="connsiteY886" fmla="*/ 1225651 h 2380521"/>
              <a:gd name="connsiteX887" fmla="*/ 155527 w 8023328"/>
              <a:gd name="connsiteY887" fmla="*/ 1240439 h 2380521"/>
              <a:gd name="connsiteX888" fmla="*/ 141671 w 8023328"/>
              <a:gd name="connsiteY888" fmla="*/ 1225651 h 2380521"/>
              <a:gd name="connsiteX889" fmla="*/ 155527 w 8023328"/>
              <a:gd name="connsiteY889" fmla="*/ 1210863 h 2380521"/>
              <a:gd name="connsiteX890" fmla="*/ 83239 w 8023328"/>
              <a:gd name="connsiteY890" fmla="*/ 1210863 h 2380521"/>
              <a:gd name="connsiteX891" fmla="*/ 97095 w 8023328"/>
              <a:gd name="connsiteY891" fmla="*/ 1225651 h 2380521"/>
              <a:gd name="connsiteX892" fmla="*/ 83239 w 8023328"/>
              <a:gd name="connsiteY892" fmla="*/ 1240439 h 2380521"/>
              <a:gd name="connsiteX893" fmla="*/ 70841 w 8023328"/>
              <a:gd name="connsiteY893" fmla="*/ 1225651 h 2380521"/>
              <a:gd name="connsiteX894" fmla="*/ 83239 w 8023328"/>
              <a:gd name="connsiteY894" fmla="*/ 1210863 h 2380521"/>
              <a:gd name="connsiteX895" fmla="*/ 12003 w 8023328"/>
              <a:gd name="connsiteY895" fmla="*/ 1210863 h 2380521"/>
              <a:gd name="connsiteX896" fmla="*/ 26244 w 8023328"/>
              <a:gd name="connsiteY896" fmla="*/ 1225651 h 2380521"/>
              <a:gd name="connsiteX897" fmla="*/ 12003 w 8023328"/>
              <a:gd name="connsiteY897" fmla="*/ 1240439 h 2380521"/>
              <a:gd name="connsiteX898" fmla="*/ 10 w 8023328"/>
              <a:gd name="connsiteY898" fmla="*/ 1225651 h 2380521"/>
              <a:gd name="connsiteX899" fmla="*/ 12003 w 8023328"/>
              <a:gd name="connsiteY899" fmla="*/ 1210863 h 2380521"/>
              <a:gd name="connsiteX900" fmla="*/ 7013492 w 8023328"/>
              <a:gd name="connsiteY900" fmla="*/ 1140032 h 2380521"/>
              <a:gd name="connsiteX901" fmla="*/ 7028280 w 8023328"/>
              <a:gd name="connsiteY901" fmla="*/ 1152429 h 2380521"/>
              <a:gd name="connsiteX902" fmla="*/ 7013492 w 8023328"/>
              <a:gd name="connsiteY902" fmla="*/ 1166286 h 2380521"/>
              <a:gd name="connsiteX903" fmla="*/ 6998704 w 8023328"/>
              <a:gd name="connsiteY903" fmla="*/ 1152429 h 2380521"/>
              <a:gd name="connsiteX904" fmla="*/ 7013492 w 8023328"/>
              <a:gd name="connsiteY904" fmla="*/ 1140032 h 2380521"/>
              <a:gd name="connsiteX905" fmla="*/ 6939085 w 8023328"/>
              <a:gd name="connsiteY905" fmla="*/ 1140032 h 2380521"/>
              <a:gd name="connsiteX906" fmla="*/ 6950753 w 8023328"/>
              <a:gd name="connsiteY906" fmla="*/ 1152429 h 2380521"/>
              <a:gd name="connsiteX907" fmla="*/ 6939085 w 8023328"/>
              <a:gd name="connsiteY907" fmla="*/ 1166286 h 2380521"/>
              <a:gd name="connsiteX908" fmla="*/ 6924500 w 8023328"/>
              <a:gd name="connsiteY908" fmla="*/ 1152429 h 2380521"/>
              <a:gd name="connsiteX909" fmla="*/ 6939085 w 8023328"/>
              <a:gd name="connsiteY909" fmla="*/ 1140032 h 2380521"/>
              <a:gd name="connsiteX910" fmla="*/ 6867525 w 8023328"/>
              <a:gd name="connsiteY910" fmla="*/ 1140032 h 2380521"/>
              <a:gd name="connsiteX911" fmla="*/ 6879922 w 8023328"/>
              <a:gd name="connsiteY911" fmla="*/ 1153888 h 2380521"/>
              <a:gd name="connsiteX912" fmla="*/ 6867525 w 8023328"/>
              <a:gd name="connsiteY912" fmla="*/ 1166286 h 2380521"/>
              <a:gd name="connsiteX913" fmla="*/ 6853669 w 8023328"/>
              <a:gd name="connsiteY913" fmla="*/ 1153888 h 2380521"/>
              <a:gd name="connsiteX914" fmla="*/ 6867525 w 8023328"/>
              <a:gd name="connsiteY914" fmla="*/ 1140032 h 2380521"/>
              <a:gd name="connsiteX915" fmla="*/ 6796696 w 8023328"/>
              <a:gd name="connsiteY915" fmla="*/ 1140032 h 2380521"/>
              <a:gd name="connsiteX916" fmla="*/ 6809093 w 8023328"/>
              <a:gd name="connsiteY916" fmla="*/ 1153888 h 2380521"/>
              <a:gd name="connsiteX917" fmla="*/ 6796696 w 8023328"/>
              <a:gd name="connsiteY917" fmla="*/ 1166286 h 2380521"/>
              <a:gd name="connsiteX918" fmla="*/ 6782840 w 8023328"/>
              <a:gd name="connsiteY918" fmla="*/ 1153888 h 2380521"/>
              <a:gd name="connsiteX919" fmla="*/ 6796696 w 8023328"/>
              <a:gd name="connsiteY919" fmla="*/ 1140032 h 2380521"/>
              <a:gd name="connsiteX920" fmla="*/ 6724405 w 8023328"/>
              <a:gd name="connsiteY920" fmla="*/ 1140032 h 2380521"/>
              <a:gd name="connsiteX921" fmla="*/ 6738261 w 8023328"/>
              <a:gd name="connsiteY921" fmla="*/ 1153888 h 2380521"/>
              <a:gd name="connsiteX922" fmla="*/ 6724405 w 8023328"/>
              <a:gd name="connsiteY922" fmla="*/ 1166286 h 2380521"/>
              <a:gd name="connsiteX923" fmla="*/ 6712008 w 8023328"/>
              <a:gd name="connsiteY923" fmla="*/ 1153888 h 2380521"/>
              <a:gd name="connsiteX924" fmla="*/ 6724405 w 8023328"/>
              <a:gd name="connsiteY924" fmla="*/ 1140032 h 2380521"/>
              <a:gd name="connsiteX925" fmla="*/ 6653576 w 8023328"/>
              <a:gd name="connsiteY925" fmla="*/ 1140032 h 2380521"/>
              <a:gd name="connsiteX926" fmla="*/ 6667432 w 8023328"/>
              <a:gd name="connsiteY926" fmla="*/ 1153888 h 2380521"/>
              <a:gd name="connsiteX927" fmla="*/ 6653576 w 8023328"/>
              <a:gd name="connsiteY927" fmla="*/ 1166286 h 2380521"/>
              <a:gd name="connsiteX928" fmla="*/ 6641179 w 8023328"/>
              <a:gd name="connsiteY928" fmla="*/ 1153888 h 2380521"/>
              <a:gd name="connsiteX929" fmla="*/ 6653576 w 8023328"/>
              <a:gd name="connsiteY929" fmla="*/ 1140032 h 2380521"/>
              <a:gd name="connsiteX930" fmla="*/ 6581764 w 8023328"/>
              <a:gd name="connsiteY930" fmla="*/ 1140032 h 2380521"/>
              <a:gd name="connsiteX931" fmla="*/ 6596552 w 8023328"/>
              <a:gd name="connsiteY931" fmla="*/ 1153888 h 2380521"/>
              <a:gd name="connsiteX932" fmla="*/ 6581764 w 8023328"/>
              <a:gd name="connsiteY932" fmla="*/ 1166286 h 2380521"/>
              <a:gd name="connsiteX933" fmla="*/ 6566976 w 8023328"/>
              <a:gd name="connsiteY933" fmla="*/ 1153888 h 2380521"/>
              <a:gd name="connsiteX934" fmla="*/ 6581764 w 8023328"/>
              <a:gd name="connsiteY934" fmla="*/ 1140032 h 2380521"/>
              <a:gd name="connsiteX935" fmla="*/ 6510933 w 8023328"/>
              <a:gd name="connsiteY935" fmla="*/ 1140032 h 2380521"/>
              <a:gd name="connsiteX936" fmla="*/ 6525722 w 8023328"/>
              <a:gd name="connsiteY936" fmla="*/ 1153888 h 2380521"/>
              <a:gd name="connsiteX937" fmla="*/ 6510933 w 8023328"/>
              <a:gd name="connsiteY937" fmla="*/ 1166286 h 2380521"/>
              <a:gd name="connsiteX938" fmla="*/ 6496144 w 8023328"/>
              <a:gd name="connsiteY938" fmla="*/ 1153888 h 2380521"/>
              <a:gd name="connsiteX939" fmla="*/ 6510933 w 8023328"/>
              <a:gd name="connsiteY939" fmla="*/ 1140032 h 2380521"/>
              <a:gd name="connsiteX940" fmla="*/ 6440492 w 8023328"/>
              <a:gd name="connsiteY940" fmla="*/ 1140032 h 2380521"/>
              <a:gd name="connsiteX941" fmla="*/ 6454911 w 8023328"/>
              <a:gd name="connsiteY941" fmla="*/ 1153888 h 2380521"/>
              <a:gd name="connsiteX942" fmla="*/ 6440492 w 8023328"/>
              <a:gd name="connsiteY942" fmla="*/ 1166286 h 2380521"/>
              <a:gd name="connsiteX943" fmla="*/ 6425315 w 8023328"/>
              <a:gd name="connsiteY943" fmla="*/ 1153888 h 2380521"/>
              <a:gd name="connsiteX944" fmla="*/ 6440492 w 8023328"/>
              <a:gd name="connsiteY944" fmla="*/ 1140032 h 2380521"/>
              <a:gd name="connsiteX945" fmla="*/ 6368340 w 8023328"/>
              <a:gd name="connsiteY945" fmla="*/ 1140032 h 2380521"/>
              <a:gd name="connsiteX946" fmla="*/ 6380737 w 8023328"/>
              <a:gd name="connsiteY946" fmla="*/ 1153888 h 2380521"/>
              <a:gd name="connsiteX947" fmla="*/ 6368340 w 8023328"/>
              <a:gd name="connsiteY947" fmla="*/ 1166286 h 2380521"/>
              <a:gd name="connsiteX948" fmla="*/ 6354484 w 8023328"/>
              <a:gd name="connsiteY948" fmla="*/ 1153888 h 2380521"/>
              <a:gd name="connsiteX949" fmla="*/ 6368340 w 8023328"/>
              <a:gd name="connsiteY949" fmla="*/ 1140032 h 2380521"/>
              <a:gd name="connsiteX950" fmla="*/ 6297511 w 8023328"/>
              <a:gd name="connsiteY950" fmla="*/ 1140032 h 2380521"/>
              <a:gd name="connsiteX951" fmla="*/ 6309908 w 8023328"/>
              <a:gd name="connsiteY951" fmla="*/ 1153888 h 2380521"/>
              <a:gd name="connsiteX952" fmla="*/ 6297511 w 8023328"/>
              <a:gd name="connsiteY952" fmla="*/ 1166286 h 2380521"/>
              <a:gd name="connsiteX953" fmla="*/ 6283655 w 8023328"/>
              <a:gd name="connsiteY953" fmla="*/ 1153888 h 2380521"/>
              <a:gd name="connsiteX954" fmla="*/ 6297511 w 8023328"/>
              <a:gd name="connsiteY954" fmla="*/ 1140032 h 2380521"/>
              <a:gd name="connsiteX955" fmla="*/ 6226679 w 8023328"/>
              <a:gd name="connsiteY955" fmla="*/ 1140032 h 2380521"/>
              <a:gd name="connsiteX956" fmla="*/ 6239076 w 8023328"/>
              <a:gd name="connsiteY956" fmla="*/ 1153888 h 2380521"/>
              <a:gd name="connsiteX957" fmla="*/ 6226679 w 8023328"/>
              <a:gd name="connsiteY957" fmla="*/ 1166286 h 2380521"/>
              <a:gd name="connsiteX958" fmla="*/ 6212823 w 8023328"/>
              <a:gd name="connsiteY958" fmla="*/ 1153888 h 2380521"/>
              <a:gd name="connsiteX959" fmla="*/ 6226679 w 8023328"/>
              <a:gd name="connsiteY959" fmla="*/ 1140032 h 2380521"/>
              <a:gd name="connsiteX960" fmla="*/ 6154391 w 8023328"/>
              <a:gd name="connsiteY960" fmla="*/ 1140032 h 2380521"/>
              <a:gd name="connsiteX961" fmla="*/ 6168247 w 8023328"/>
              <a:gd name="connsiteY961" fmla="*/ 1153888 h 2380521"/>
              <a:gd name="connsiteX962" fmla="*/ 6154391 w 8023328"/>
              <a:gd name="connsiteY962" fmla="*/ 1166286 h 2380521"/>
              <a:gd name="connsiteX963" fmla="*/ 6141994 w 8023328"/>
              <a:gd name="connsiteY963" fmla="*/ 1153888 h 2380521"/>
              <a:gd name="connsiteX964" fmla="*/ 6154391 w 8023328"/>
              <a:gd name="connsiteY964" fmla="*/ 1140032 h 2380521"/>
              <a:gd name="connsiteX965" fmla="*/ 6083559 w 8023328"/>
              <a:gd name="connsiteY965" fmla="*/ 1140032 h 2380521"/>
              <a:gd name="connsiteX966" fmla="*/ 6097415 w 8023328"/>
              <a:gd name="connsiteY966" fmla="*/ 1153888 h 2380521"/>
              <a:gd name="connsiteX967" fmla="*/ 6083559 w 8023328"/>
              <a:gd name="connsiteY967" fmla="*/ 1166286 h 2380521"/>
              <a:gd name="connsiteX968" fmla="*/ 6071162 w 8023328"/>
              <a:gd name="connsiteY968" fmla="*/ 1153888 h 2380521"/>
              <a:gd name="connsiteX969" fmla="*/ 6083559 w 8023328"/>
              <a:gd name="connsiteY969" fmla="*/ 1140032 h 2380521"/>
              <a:gd name="connsiteX970" fmla="*/ 6009356 w 8023328"/>
              <a:gd name="connsiteY970" fmla="*/ 1140032 h 2380521"/>
              <a:gd name="connsiteX971" fmla="*/ 6023212 w 8023328"/>
              <a:gd name="connsiteY971" fmla="*/ 1153888 h 2380521"/>
              <a:gd name="connsiteX972" fmla="*/ 6009356 w 8023328"/>
              <a:gd name="connsiteY972" fmla="*/ 1166286 h 2380521"/>
              <a:gd name="connsiteX973" fmla="*/ 5996959 w 8023328"/>
              <a:gd name="connsiteY973" fmla="*/ 1153888 h 2380521"/>
              <a:gd name="connsiteX974" fmla="*/ 6009356 w 8023328"/>
              <a:gd name="connsiteY974" fmla="*/ 1140032 h 2380521"/>
              <a:gd name="connsiteX975" fmla="*/ 5940548 w 8023328"/>
              <a:gd name="connsiteY975" fmla="*/ 1140032 h 2380521"/>
              <a:gd name="connsiteX976" fmla="*/ 5955726 w 8023328"/>
              <a:gd name="connsiteY976" fmla="*/ 1153888 h 2380521"/>
              <a:gd name="connsiteX977" fmla="*/ 5940548 w 8023328"/>
              <a:gd name="connsiteY977" fmla="*/ 1166286 h 2380521"/>
              <a:gd name="connsiteX978" fmla="*/ 5926130 w 8023328"/>
              <a:gd name="connsiteY978" fmla="*/ 1153888 h 2380521"/>
              <a:gd name="connsiteX979" fmla="*/ 5940548 w 8023328"/>
              <a:gd name="connsiteY979" fmla="*/ 1140032 h 2380521"/>
              <a:gd name="connsiteX980" fmla="*/ 5870088 w 8023328"/>
              <a:gd name="connsiteY980" fmla="*/ 1140032 h 2380521"/>
              <a:gd name="connsiteX981" fmla="*/ 5884877 w 8023328"/>
              <a:gd name="connsiteY981" fmla="*/ 1153888 h 2380521"/>
              <a:gd name="connsiteX982" fmla="*/ 5870088 w 8023328"/>
              <a:gd name="connsiteY982" fmla="*/ 1166286 h 2380521"/>
              <a:gd name="connsiteX983" fmla="*/ 5855299 w 8023328"/>
              <a:gd name="connsiteY983" fmla="*/ 1153888 h 2380521"/>
              <a:gd name="connsiteX984" fmla="*/ 5870088 w 8023328"/>
              <a:gd name="connsiteY984" fmla="*/ 1140032 h 2380521"/>
              <a:gd name="connsiteX985" fmla="*/ 5799257 w 8023328"/>
              <a:gd name="connsiteY985" fmla="*/ 1140032 h 2380521"/>
              <a:gd name="connsiteX986" fmla="*/ 5814045 w 8023328"/>
              <a:gd name="connsiteY986" fmla="*/ 1153888 h 2380521"/>
              <a:gd name="connsiteX987" fmla="*/ 5799257 w 8023328"/>
              <a:gd name="connsiteY987" fmla="*/ 1166286 h 2380521"/>
              <a:gd name="connsiteX988" fmla="*/ 5784469 w 8023328"/>
              <a:gd name="connsiteY988" fmla="*/ 1153888 h 2380521"/>
              <a:gd name="connsiteX989" fmla="*/ 5799257 w 8023328"/>
              <a:gd name="connsiteY989" fmla="*/ 1140032 h 2380521"/>
              <a:gd name="connsiteX990" fmla="*/ 5724122 w 8023328"/>
              <a:gd name="connsiteY990" fmla="*/ 1140032 h 2380521"/>
              <a:gd name="connsiteX991" fmla="*/ 5736519 w 8023328"/>
              <a:gd name="connsiteY991" fmla="*/ 1153888 h 2380521"/>
              <a:gd name="connsiteX992" fmla="*/ 5724122 w 8023328"/>
              <a:gd name="connsiteY992" fmla="*/ 1166286 h 2380521"/>
              <a:gd name="connsiteX993" fmla="*/ 5710266 w 8023328"/>
              <a:gd name="connsiteY993" fmla="*/ 1153888 h 2380521"/>
              <a:gd name="connsiteX994" fmla="*/ 5724122 w 8023328"/>
              <a:gd name="connsiteY994" fmla="*/ 1140032 h 2380521"/>
              <a:gd name="connsiteX995" fmla="*/ 5653291 w 8023328"/>
              <a:gd name="connsiteY995" fmla="*/ 1140032 h 2380521"/>
              <a:gd name="connsiteX996" fmla="*/ 5665688 w 8023328"/>
              <a:gd name="connsiteY996" fmla="*/ 1153888 h 2380521"/>
              <a:gd name="connsiteX997" fmla="*/ 5653291 w 8023328"/>
              <a:gd name="connsiteY997" fmla="*/ 1166286 h 2380521"/>
              <a:gd name="connsiteX998" fmla="*/ 5639435 w 8023328"/>
              <a:gd name="connsiteY998" fmla="*/ 1153888 h 2380521"/>
              <a:gd name="connsiteX999" fmla="*/ 5653291 w 8023328"/>
              <a:gd name="connsiteY999" fmla="*/ 1140032 h 2380521"/>
              <a:gd name="connsiteX1000" fmla="*/ 5581002 w 8023328"/>
              <a:gd name="connsiteY1000" fmla="*/ 1140032 h 2380521"/>
              <a:gd name="connsiteX1001" fmla="*/ 5594858 w 8023328"/>
              <a:gd name="connsiteY1001" fmla="*/ 1153888 h 2380521"/>
              <a:gd name="connsiteX1002" fmla="*/ 5581002 w 8023328"/>
              <a:gd name="connsiteY1002" fmla="*/ 1166286 h 2380521"/>
              <a:gd name="connsiteX1003" fmla="*/ 5568605 w 8023328"/>
              <a:gd name="connsiteY1003" fmla="*/ 1153888 h 2380521"/>
              <a:gd name="connsiteX1004" fmla="*/ 5581002 w 8023328"/>
              <a:gd name="connsiteY1004" fmla="*/ 1140032 h 2380521"/>
              <a:gd name="connsiteX1005" fmla="*/ 5510171 w 8023328"/>
              <a:gd name="connsiteY1005" fmla="*/ 1140032 h 2380521"/>
              <a:gd name="connsiteX1006" fmla="*/ 5524027 w 8023328"/>
              <a:gd name="connsiteY1006" fmla="*/ 1153888 h 2380521"/>
              <a:gd name="connsiteX1007" fmla="*/ 5510171 w 8023328"/>
              <a:gd name="connsiteY1007" fmla="*/ 1166286 h 2380521"/>
              <a:gd name="connsiteX1008" fmla="*/ 5497774 w 8023328"/>
              <a:gd name="connsiteY1008" fmla="*/ 1153888 h 2380521"/>
              <a:gd name="connsiteX1009" fmla="*/ 5510171 w 8023328"/>
              <a:gd name="connsiteY1009" fmla="*/ 1140032 h 2380521"/>
              <a:gd name="connsiteX1010" fmla="*/ 5438937 w 8023328"/>
              <a:gd name="connsiteY1010" fmla="*/ 1140032 h 2380521"/>
              <a:gd name="connsiteX1011" fmla="*/ 5453178 w 8023328"/>
              <a:gd name="connsiteY1011" fmla="*/ 1153888 h 2380521"/>
              <a:gd name="connsiteX1012" fmla="*/ 5438937 w 8023328"/>
              <a:gd name="connsiteY1012" fmla="*/ 1166286 h 2380521"/>
              <a:gd name="connsiteX1013" fmla="*/ 5426945 w 8023328"/>
              <a:gd name="connsiteY1013" fmla="*/ 1153888 h 2380521"/>
              <a:gd name="connsiteX1014" fmla="*/ 5438937 w 8023328"/>
              <a:gd name="connsiteY1014" fmla="*/ 1140032 h 2380521"/>
              <a:gd name="connsiteX1015" fmla="*/ 5367530 w 8023328"/>
              <a:gd name="connsiteY1015" fmla="*/ 1140032 h 2380521"/>
              <a:gd name="connsiteX1016" fmla="*/ 5382318 w 8023328"/>
              <a:gd name="connsiteY1016" fmla="*/ 1153888 h 2380521"/>
              <a:gd name="connsiteX1017" fmla="*/ 5367530 w 8023328"/>
              <a:gd name="connsiteY1017" fmla="*/ 1166286 h 2380521"/>
              <a:gd name="connsiteX1018" fmla="*/ 5352742 w 8023328"/>
              <a:gd name="connsiteY1018" fmla="*/ 1153888 h 2380521"/>
              <a:gd name="connsiteX1019" fmla="*/ 5367530 w 8023328"/>
              <a:gd name="connsiteY1019" fmla="*/ 1140032 h 2380521"/>
              <a:gd name="connsiteX1020" fmla="*/ 5296699 w 8023328"/>
              <a:gd name="connsiteY1020" fmla="*/ 1140032 h 2380521"/>
              <a:gd name="connsiteX1021" fmla="*/ 5311488 w 8023328"/>
              <a:gd name="connsiteY1021" fmla="*/ 1153888 h 2380521"/>
              <a:gd name="connsiteX1022" fmla="*/ 5296699 w 8023328"/>
              <a:gd name="connsiteY1022" fmla="*/ 1166286 h 2380521"/>
              <a:gd name="connsiteX1023" fmla="*/ 5281910 w 8023328"/>
              <a:gd name="connsiteY1023" fmla="*/ 1153888 h 2380521"/>
              <a:gd name="connsiteX1024" fmla="*/ 5296699 w 8023328"/>
              <a:gd name="connsiteY1024" fmla="*/ 1140032 h 2380521"/>
              <a:gd name="connsiteX1025" fmla="*/ 5225869 w 8023328"/>
              <a:gd name="connsiteY1025" fmla="*/ 1140032 h 2380521"/>
              <a:gd name="connsiteX1026" fmla="*/ 5240657 w 8023328"/>
              <a:gd name="connsiteY1026" fmla="*/ 1153888 h 2380521"/>
              <a:gd name="connsiteX1027" fmla="*/ 5225869 w 8023328"/>
              <a:gd name="connsiteY1027" fmla="*/ 1166286 h 2380521"/>
              <a:gd name="connsiteX1028" fmla="*/ 5211081 w 8023328"/>
              <a:gd name="connsiteY1028" fmla="*/ 1153888 h 2380521"/>
              <a:gd name="connsiteX1029" fmla="*/ 5225869 w 8023328"/>
              <a:gd name="connsiteY1029" fmla="*/ 1140032 h 2380521"/>
              <a:gd name="connsiteX1030" fmla="*/ 5154105 w 8023328"/>
              <a:gd name="connsiteY1030" fmla="*/ 1140032 h 2380521"/>
              <a:gd name="connsiteX1031" fmla="*/ 5166502 w 8023328"/>
              <a:gd name="connsiteY1031" fmla="*/ 1154821 h 2380521"/>
              <a:gd name="connsiteX1032" fmla="*/ 5154105 w 8023328"/>
              <a:gd name="connsiteY1032" fmla="*/ 1169610 h 2380521"/>
              <a:gd name="connsiteX1033" fmla="*/ 5140249 w 8023328"/>
              <a:gd name="connsiteY1033" fmla="*/ 1154821 h 2380521"/>
              <a:gd name="connsiteX1034" fmla="*/ 5154105 w 8023328"/>
              <a:gd name="connsiteY1034" fmla="*/ 1140032 h 2380521"/>
              <a:gd name="connsiteX1035" fmla="*/ 5083276 w 8023328"/>
              <a:gd name="connsiteY1035" fmla="*/ 1140032 h 2380521"/>
              <a:gd name="connsiteX1036" fmla="*/ 5095673 w 8023328"/>
              <a:gd name="connsiteY1036" fmla="*/ 1154821 h 2380521"/>
              <a:gd name="connsiteX1037" fmla="*/ 5083276 w 8023328"/>
              <a:gd name="connsiteY1037" fmla="*/ 1169610 h 2380521"/>
              <a:gd name="connsiteX1038" fmla="*/ 5069420 w 8023328"/>
              <a:gd name="connsiteY1038" fmla="*/ 1154821 h 2380521"/>
              <a:gd name="connsiteX1039" fmla="*/ 5083276 w 8023328"/>
              <a:gd name="connsiteY1039" fmla="*/ 1140032 h 2380521"/>
              <a:gd name="connsiteX1040" fmla="*/ 5012445 w 8023328"/>
              <a:gd name="connsiteY1040" fmla="*/ 1140032 h 2380521"/>
              <a:gd name="connsiteX1041" fmla="*/ 5024842 w 8023328"/>
              <a:gd name="connsiteY1041" fmla="*/ 1154821 h 2380521"/>
              <a:gd name="connsiteX1042" fmla="*/ 5012445 w 8023328"/>
              <a:gd name="connsiteY1042" fmla="*/ 1169610 h 2380521"/>
              <a:gd name="connsiteX1043" fmla="*/ 4998589 w 8023328"/>
              <a:gd name="connsiteY1043" fmla="*/ 1154821 h 2380521"/>
              <a:gd name="connsiteX1044" fmla="*/ 5012445 w 8023328"/>
              <a:gd name="connsiteY1044" fmla="*/ 1140032 h 2380521"/>
              <a:gd name="connsiteX1045" fmla="*/ 4940157 w 8023328"/>
              <a:gd name="connsiteY1045" fmla="*/ 1140032 h 2380521"/>
              <a:gd name="connsiteX1046" fmla="*/ 4954013 w 8023328"/>
              <a:gd name="connsiteY1046" fmla="*/ 1154821 h 2380521"/>
              <a:gd name="connsiteX1047" fmla="*/ 4940157 w 8023328"/>
              <a:gd name="connsiteY1047" fmla="*/ 1169610 h 2380521"/>
              <a:gd name="connsiteX1048" fmla="*/ 4927760 w 8023328"/>
              <a:gd name="connsiteY1048" fmla="*/ 1154821 h 2380521"/>
              <a:gd name="connsiteX1049" fmla="*/ 4940157 w 8023328"/>
              <a:gd name="connsiteY1049" fmla="*/ 1140032 h 2380521"/>
              <a:gd name="connsiteX1050" fmla="*/ 4865953 w 8023328"/>
              <a:gd name="connsiteY1050" fmla="*/ 1140032 h 2380521"/>
              <a:gd name="connsiteX1051" fmla="*/ 4879809 w 8023328"/>
              <a:gd name="connsiteY1051" fmla="*/ 1154821 h 2380521"/>
              <a:gd name="connsiteX1052" fmla="*/ 4865953 w 8023328"/>
              <a:gd name="connsiteY1052" fmla="*/ 1169610 h 2380521"/>
              <a:gd name="connsiteX1053" fmla="*/ 4853556 w 8023328"/>
              <a:gd name="connsiteY1053" fmla="*/ 1154821 h 2380521"/>
              <a:gd name="connsiteX1054" fmla="*/ 4865953 w 8023328"/>
              <a:gd name="connsiteY1054" fmla="*/ 1140032 h 2380521"/>
              <a:gd name="connsiteX1055" fmla="*/ 4795122 w 8023328"/>
              <a:gd name="connsiteY1055" fmla="*/ 1140032 h 2380521"/>
              <a:gd name="connsiteX1056" fmla="*/ 4808978 w 8023328"/>
              <a:gd name="connsiteY1056" fmla="*/ 1154821 h 2380521"/>
              <a:gd name="connsiteX1057" fmla="*/ 4795122 w 8023328"/>
              <a:gd name="connsiteY1057" fmla="*/ 1169610 h 2380521"/>
              <a:gd name="connsiteX1058" fmla="*/ 4782725 w 8023328"/>
              <a:gd name="connsiteY1058" fmla="*/ 1154821 h 2380521"/>
              <a:gd name="connsiteX1059" fmla="*/ 4795122 w 8023328"/>
              <a:gd name="connsiteY1059" fmla="*/ 1140032 h 2380521"/>
              <a:gd name="connsiteX1060" fmla="*/ 4726684 w 8023328"/>
              <a:gd name="connsiteY1060" fmla="*/ 1140032 h 2380521"/>
              <a:gd name="connsiteX1061" fmla="*/ 4741472 w 8023328"/>
              <a:gd name="connsiteY1061" fmla="*/ 1154821 h 2380521"/>
              <a:gd name="connsiteX1062" fmla="*/ 4726684 w 8023328"/>
              <a:gd name="connsiteY1062" fmla="*/ 1169610 h 2380521"/>
              <a:gd name="connsiteX1063" fmla="*/ 4711896 w 8023328"/>
              <a:gd name="connsiteY1063" fmla="*/ 1154821 h 2380521"/>
              <a:gd name="connsiteX1064" fmla="*/ 4726684 w 8023328"/>
              <a:gd name="connsiteY1064" fmla="*/ 1140032 h 2380521"/>
              <a:gd name="connsiteX1065" fmla="*/ 4655853 w 8023328"/>
              <a:gd name="connsiteY1065" fmla="*/ 1140032 h 2380521"/>
              <a:gd name="connsiteX1066" fmla="*/ 4670642 w 8023328"/>
              <a:gd name="connsiteY1066" fmla="*/ 1154821 h 2380521"/>
              <a:gd name="connsiteX1067" fmla="*/ 4655853 w 8023328"/>
              <a:gd name="connsiteY1067" fmla="*/ 1169610 h 2380521"/>
              <a:gd name="connsiteX1068" fmla="*/ 4641064 w 8023328"/>
              <a:gd name="connsiteY1068" fmla="*/ 1154821 h 2380521"/>
              <a:gd name="connsiteX1069" fmla="*/ 4655853 w 8023328"/>
              <a:gd name="connsiteY1069" fmla="*/ 1140032 h 2380521"/>
              <a:gd name="connsiteX1070" fmla="*/ 4585023 w 8023328"/>
              <a:gd name="connsiteY1070" fmla="*/ 1140032 h 2380521"/>
              <a:gd name="connsiteX1071" fmla="*/ 4599811 w 8023328"/>
              <a:gd name="connsiteY1071" fmla="*/ 1154821 h 2380521"/>
              <a:gd name="connsiteX1072" fmla="*/ 4585023 w 8023328"/>
              <a:gd name="connsiteY1072" fmla="*/ 1169610 h 2380521"/>
              <a:gd name="connsiteX1073" fmla="*/ 4570235 w 8023328"/>
              <a:gd name="connsiteY1073" fmla="*/ 1154821 h 2380521"/>
              <a:gd name="connsiteX1074" fmla="*/ 4585023 w 8023328"/>
              <a:gd name="connsiteY1074" fmla="*/ 1140032 h 2380521"/>
              <a:gd name="connsiteX1075" fmla="*/ 4513260 w 8023328"/>
              <a:gd name="connsiteY1075" fmla="*/ 1140032 h 2380521"/>
              <a:gd name="connsiteX1076" fmla="*/ 4525657 w 8023328"/>
              <a:gd name="connsiteY1076" fmla="*/ 1154821 h 2380521"/>
              <a:gd name="connsiteX1077" fmla="*/ 4513260 w 8023328"/>
              <a:gd name="connsiteY1077" fmla="*/ 1169610 h 2380521"/>
              <a:gd name="connsiteX1078" fmla="*/ 4499404 w 8023328"/>
              <a:gd name="connsiteY1078" fmla="*/ 1154821 h 2380521"/>
              <a:gd name="connsiteX1079" fmla="*/ 4513260 w 8023328"/>
              <a:gd name="connsiteY1079" fmla="*/ 1140032 h 2380521"/>
              <a:gd name="connsiteX1080" fmla="*/ 4439056 w 8023328"/>
              <a:gd name="connsiteY1080" fmla="*/ 1140032 h 2380521"/>
              <a:gd name="connsiteX1081" fmla="*/ 4451453 w 8023328"/>
              <a:gd name="connsiteY1081" fmla="*/ 1154821 h 2380521"/>
              <a:gd name="connsiteX1082" fmla="*/ 4439056 w 8023328"/>
              <a:gd name="connsiteY1082" fmla="*/ 1169610 h 2380521"/>
              <a:gd name="connsiteX1083" fmla="*/ 4425200 w 8023328"/>
              <a:gd name="connsiteY1083" fmla="*/ 1154821 h 2380521"/>
              <a:gd name="connsiteX1084" fmla="*/ 4439056 w 8023328"/>
              <a:gd name="connsiteY1084" fmla="*/ 1140032 h 2380521"/>
              <a:gd name="connsiteX1085" fmla="*/ 4366768 w 8023328"/>
              <a:gd name="connsiteY1085" fmla="*/ 1140032 h 2380521"/>
              <a:gd name="connsiteX1086" fmla="*/ 4380624 w 8023328"/>
              <a:gd name="connsiteY1086" fmla="*/ 1154821 h 2380521"/>
              <a:gd name="connsiteX1087" fmla="*/ 4366768 w 8023328"/>
              <a:gd name="connsiteY1087" fmla="*/ 1169610 h 2380521"/>
              <a:gd name="connsiteX1088" fmla="*/ 4354371 w 8023328"/>
              <a:gd name="connsiteY1088" fmla="*/ 1154821 h 2380521"/>
              <a:gd name="connsiteX1089" fmla="*/ 4366768 w 8023328"/>
              <a:gd name="connsiteY1089" fmla="*/ 1140032 h 2380521"/>
              <a:gd name="connsiteX1090" fmla="*/ 4295937 w 8023328"/>
              <a:gd name="connsiteY1090" fmla="*/ 1140032 h 2380521"/>
              <a:gd name="connsiteX1091" fmla="*/ 4309793 w 8023328"/>
              <a:gd name="connsiteY1091" fmla="*/ 1154821 h 2380521"/>
              <a:gd name="connsiteX1092" fmla="*/ 4295937 w 8023328"/>
              <a:gd name="connsiteY1092" fmla="*/ 1169610 h 2380521"/>
              <a:gd name="connsiteX1093" fmla="*/ 4283540 w 8023328"/>
              <a:gd name="connsiteY1093" fmla="*/ 1154821 h 2380521"/>
              <a:gd name="connsiteX1094" fmla="*/ 4295937 w 8023328"/>
              <a:gd name="connsiteY1094" fmla="*/ 1140032 h 2380521"/>
              <a:gd name="connsiteX1095" fmla="*/ 4225107 w 8023328"/>
              <a:gd name="connsiteY1095" fmla="*/ 1140032 h 2380521"/>
              <a:gd name="connsiteX1096" fmla="*/ 4238963 w 8023328"/>
              <a:gd name="connsiteY1096" fmla="*/ 1154821 h 2380521"/>
              <a:gd name="connsiteX1097" fmla="*/ 4225107 w 8023328"/>
              <a:gd name="connsiteY1097" fmla="*/ 1169610 h 2380521"/>
              <a:gd name="connsiteX1098" fmla="*/ 4212710 w 8023328"/>
              <a:gd name="connsiteY1098" fmla="*/ 1154821 h 2380521"/>
              <a:gd name="connsiteX1099" fmla="*/ 4225107 w 8023328"/>
              <a:gd name="connsiteY1099" fmla="*/ 1140032 h 2380521"/>
              <a:gd name="connsiteX1100" fmla="*/ 4153295 w 8023328"/>
              <a:gd name="connsiteY1100" fmla="*/ 1140032 h 2380521"/>
              <a:gd name="connsiteX1101" fmla="*/ 4168083 w 8023328"/>
              <a:gd name="connsiteY1101" fmla="*/ 1154821 h 2380521"/>
              <a:gd name="connsiteX1102" fmla="*/ 4153295 w 8023328"/>
              <a:gd name="connsiteY1102" fmla="*/ 1169610 h 2380521"/>
              <a:gd name="connsiteX1103" fmla="*/ 4138507 w 8023328"/>
              <a:gd name="connsiteY1103" fmla="*/ 1154821 h 2380521"/>
              <a:gd name="connsiteX1104" fmla="*/ 4153295 w 8023328"/>
              <a:gd name="connsiteY1104" fmla="*/ 1140032 h 2380521"/>
              <a:gd name="connsiteX1105" fmla="*/ 4082465 w 8023328"/>
              <a:gd name="connsiteY1105" fmla="*/ 1140032 h 2380521"/>
              <a:gd name="connsiteX1106" fmla="*/ 4097254 w 8023328"/>
              <a:gd name="connsiteY1106" fmla="*/ 1154821 h 2380521"/>
              <a:gd name="connsiteX1107" fmla="*/ 4082465 w 8023328"/>
              <a:gd name="connsiteY1107" fmla="*/ 1169610 h 2380521"/>
              <a:gd name="connsiteX1108" fmla="*/ 4067676 w 8023328"/>
              <a:gd name="connsiteY1108" fmla="*/ 1154821 h 2380521"/>
              <a:gd name="connsiteX1109" fmla="*/ 4082465 w 8023328"/>
              <a:gd name="connsiteY1109" fmla="*/ 1140032 h 2380521"/>
              <a:gd name="connsiteX1110" fmla="*/ 439789 w 8023328"/>
              <a:gd name="connsiteY1110" fmla="*/ 1140032 h 2380521"/>
              <a:gd name="connsiteX1111" fmla="*/ 454579 w 8023328"/>
              <a:gd name="connsiteY1111" fmla="*/ 1153888 h 2380521"/>
              <a:gd name="connsiteX1112" fmla="*/ 439789 w 8023328"/>
              <a:gd name="connsiteY1112" fmla="*/ 1166286 h 2380521"/>
              <a:gd name="connsiteX1113" fmla="*/ 425001 w 8023328"/>
              <a:gd name="connsiteY1113" fmla="*/ 1153888 h 2380521"/>
              <a:gd name="connsiteX1114" fmla="*/ 439789 w 8023328"/>
              <a:gd name="connsiteY1114" fmla="*/ 1140032 h 2380521"/>
              <a:gd name="connsiteX1115" fmla="*/ 368960 w 8023328"/>
              <a:gd name="connsiteY1115" fmla="*/ 1140032 h 2380521"/>
              <a:gd name="connsiteX1116" fmla="*/ 383747 w 8023328"/>
              <a:gd name="connsiteY1116" fmla="*/ 1153888 h 2380521"/>
              <a:gd name="connsiteX1117" fmla="*/ 368960 w 8023328"/>
              <a:gd name="connsiteY1117" fmla="*/ 1166286 h 2380521"/>
              <a:gd name="connsiteX1118" fmla="*/ 354172 w 8023328"/>
              <a:gd name="connsiteY1118" fmla="*/ 1153888 h 2380521"/>
              <a:gd name="connsiteX1119" fmla="*/ 368960 w 8023328"/>
              <a:gd name="connsiteY1119" fmla="*/ 1140032 h 2380521"/>
              <a:gd name="connsiteX1120" fmla="*/ 297194 w 8023328"/>
              <a:gd name="connsiteY1120" fmla="*/ 1140032 h 2380521"/>
              <a:gd name="connsiteX1121" fmla="*/ 309592 w 8023328"/>
              <a:gd name="connsiteY1121" fmla="*/ 1153888 h 2380521"/>
              <a:gd name="connsiteX1122" fmla="*/ 297194 w 8023328"/>
              <a:gd name="connsiteY1122" fmla="*/ 1166286 h 2380521"/>
              <a:gd name="connsiteX1123" fmla="*/ 283339 w 8023328"/>
              <a:gd name="connsiteY1123" fmla="*/ 1153888 h 2380521"/>
              <a:gd name="connsiteX1124" fmla="*/ 297194 w 8023328"/>
              <a:gd name="connsiteY1124" fmla="*/ 1140032 h 2380521"/>
              <a:gd name="connsiteX1125" fmla="*/ 226366 w 8023328"/>
              <a:gd name="connsiteY1125" fmla="*/ 1140032 h 2380521"/>
              <a:gd name="connsiteX1126" fmla="*/ 238764 w 8023328"/>
              <a:gd name="connsiteY1126" fmla="*/ 1153888 h 2380521"/>
              <a:gd name="connsiteX1127" fmla="*/ 226366 w 8023328"/>
              <a:gd name="connsiteY1127" fmla="*/ 1166286 h 2380521"/>
              <a:gd name="connsiteX1128" fmla="*/ 212510 w 8023328"/>
              <a:gd name="connsiteY1128" fmla="*/ 1153888 h 2380521"/>
              <a:gd name="connsiteX1129" fmla="*/ 226366 w 8023328"/>
              <a:gd name="connsiteY1129" fmla="*/ 1140032 h 2380521"/>
              <a:gd name="connsiteX1130" fmla="*/ 155532 w 8023328"/>
              <a:gd name="connsiteY1130" fmla="*/ 1140032 h 2380521"/>
              <a:gd name="connsiteX1131" fmla="*/ 167930 w 8023328"/>
              <a:gd name="connsiteY1131" fmla="*/ 1153888 h 2380521"/>
              <a:gd name="connsiteX1132" fmla="*/ 155532 w 8023328"/>
              <a:gd name="connsiteY1132" fmla="*/ 1166286 h 2380521"/>
              <a:gd name="connsiteX1133" fmla="*/ 141676 w 8023328"/>
              <a:gd name="connsiteY1133" fmla="*/ 1153888 h 2380521"/>
              <a:gd name="connsiteX1134" fmla="*/ 155532 w 8023328"/>
              <a:gd name="connsiteY1134" fmla="*/ 1140032 h 2380521"/>
              <a:gd name="connsiteX1135" fmla="*/ 83244 w 8023328"/>
              <a:gd name="connsiteY1135" fmla="*/ 1140032 h 2380521"/>
              <a:gd name="connsiteX1136" fmla="*/ 97100 w 8023328"/>
              <a:gd name="connsiteY1136" fmla="*/ 1153888 h 2380521"/>
              <a:gd name="connsiteX1137" fmla="*/ 83244 w 8023328"/>
              <a:gd name="connsiteY1137" fmla="*/ 1166286 h 2380521"/>
              <a:gd name="connsiteX1138" fmla="*/ 70846 w 8023328"/>
              <a:gd name="connsiteY1138" fmla="*/ 1153888 h 2380521"/>
              <a:gd name="connsiteX1139" fmla="*/ 83244 w 8023328"/>
              <a:gd name="connsiteY1139" fmla="*/ 1140032 h 2380521"/>
              <a:gd name="connsiteX1140" fmla="*/ 12008 w 8023328"/>
              <a:gd name="connsiteY1140" fmla="*/ 1140032 h 2380521"/>
              <a:gd name="connsiteX1141" fmla="*/ 26249 w 8023328"/>
              <a:gd name="connsiteY1141" fmla="*/ 1153888 h 2380521"/>
              <a:gd name="connsiteX1142" fmla="*/ 12008 w 8023328"/>
              <a:gd name="connsiteY1142" fmla="*/ 1166286 h 2380521"/>
              <a:gd name="connsiteX1143" fmla="*/ 16 w 8023328"/>
              <a:gd name="connsiteY1143" fmla="*/ 1153888 h 2380521"/>
              <a:gd name="connsiteX1144" fmla="*/ 12008 w 8023328"/>
              <a:gd name="connsiteY1144" fmla="*/ 1140032 h 2380521"/>
              <a:gd name="connsiteX1145" fmla="*/ 6867525 w 8023328"/>
              <a:gd name="connsiteY1145" fmla="*/ 1069203 h 2380521"/>
              <a:gd name="connsiteX1146" fmla="*/ 6879922 w 8023328"/>
              <a:gd name="connsiteY1146" fmla="*/ 1081600 h 2380521"/>
              <a:gd name="connsiteX1147" fmla="*/ 6867525 w 8023328"/>
              <a:gd name="connsiteY1147" fmla="*/ 1095457 h 2380521"/>
              <a:gd name="connsiteX1148" fmla="*/ 6853669 w 8023328"/>
              <a:gd name="connsiteY1148" fmla="*/ 1081600 h 2380521"/>
              <a:gd name="connsiteX1149" fmla="*/ 6867525 w 8023328"/>
              <a:gd name="connsiteY1149" fmla="*/ 1069203 h 2380521"/>
              <a:gd name="connsiteX1150" fmla="*/ 6795237 w 8023328"/>
              <a:gd name="connsiteY1150" fmla="*/ 1069203 h 2380521"/>
              <a:gd name="connsiteX1151" fmla="*/ 6809093 w 8023328"/>
              <a:gd name="connsiteY1151" fmla="*/ 1081600 h 2380521"/>
              <a:gd name="connsiteX1152" fmla="*/ 6796696 w 8023328"/>
              <a:gd name="connsiteY1152" fmla="*/ 1095457 h 2380521"/>
              <a:gd name="connsiteX1153" fmla="*/ 6782840 w 8023328"/>
              <a:gd name="connsiteY1153" fmla="*/ 1081600 h 2380521"/>
              <a:gd name="connsiteX1154" fmla="*/ 6795237 w 8023328"/>
              <a:gd name="connsiteY1154" fmla="*/ 1069203 h 2380521"/>
              <a:gd name="connsiteX1155" fmla="*/ 6724405 w 8023328"/>
              <a:gd name="connsiteY1155" fmla="*/ 1069203 h 2380521"/>
              <a:gd name="connsiteX1156" fmla="*/ 6738261 w 8023328"/>
              <a:gd name="connsiteY1156" fmla="*/ 1081600 h 2380521"/>
              <a:gd name="connsiteX1157" fmla="*/ 6724405 w 8023328"/>
              <a:gd name="connsiteY1157" fmla="*/ 1095457 h 2380521"/>
              <a:gd name="connsiteX1158" fmla="*/ 6712008 w 8023328"/>
              <a:gd name="connsiteY1158" fmla="*/ 1081600 h 2380521"/>
              <a:gd name="connsiteX1159" fmla="*/ 6724405 w 8023328"/>
              <a:gd name="connsiteY1159" fmla="*/ 1069203 h 2380521"/>
              <a:gd name="connsiteX1160" fmla="*/ 6653576 w 8023328"/>
              <a:gd name="connsiteY1160" fmla="*/ 1069203 h 2380521"/>
              <a:gd name="connsiteX1161" fmla="*/ 6667432 w 8023328"/>
              <a:gd name="connsiteY1161" fmla="*/ 1081600 h 2380521"/>
              <a:gd name="connsiteX1162" fmla="*/ 6653576 w 8023328"/>
              <a:gd name="connsiteY1162" fmla="*/ 1095457 h 2380521"/>
              <a:gd name="connsiteX1163" fmla="*/ 6641179 w 8023328"/>
              <a:gd name="connsiteY1163" fmla="*/ 1081600 h 2380521"/>
              <a:gd name="connsiteX1164" fmla="*/ 6653576 w 8023328"/>
              <a:gd name="connsiteY1164" fmla="*/ 1069203 h 2380521"/>
              <a:gd name="connsiteX1165" fmla="*/ 6581764 w 8023328"/>
              <a:gd name="connsiteY1165" fmla="*/ 1069203 h 2380521"/>
              <a:gd name="connsiteX1166" fmla="*/ 6596552 w 8023328"/>
              <a:gd name="connsiteY1166" fmla="*/ 1081600 h 2380521"/>
              <a:gd name="connsiteX1167" fmla="*/ 6581764 w 8023328"/>
              <a:gd name="connsiteY1167" fmla="*/ 1095457 h 2380521"/>
              <a:gd name="connsiteX1168" fmla="*/ 6566976 w 8023328"/>
              <a:gd name="connsiteY1168" fmla="*/ 1081600 h 2380521"/>
              <a:gd name="connsiteX1169" fmla="*/ 6581764 w 8023328"/>
              <a:gd name="connsiteY1169" fmla="*/ 1069203 h 2380521"/>
              <a:gd name="connsiteX1170" fmla="*/ 6510933 w 8023328"/>
              <a:gd name="connsiteY1170" fmla="*/ 1069203 h 2380521"/>
              <a:gd name="connsiteX1171" fmla="*/ 6525722 w 8023328"/>
              <a:gd name="connsiteY1171" fmla="*/ 1081600 h 2380521"/>
              <a:gd name="connsiteX1172" fmla="*/ 6510933 w 8023328"/>
              <a:gd name="connsiteY1172" fmla="*/ 1095457 h 2380521"/>
              <a:gd name="connsiteX1173" fmla="*/ 6496144 w 8023328"/>
              <a:gd name="connsiteY1173" fmla="*/ 1081600 h 2380521"/>
              <a:gd name="connsiteX1174" fmla="*/ 6510933 w 8023328"/>
              <a:gd name="connsiteY1174" fmla="*/ 1069203 h 2380521"/>
              <a:gd name="connsiteX1175" fmla="*/ 6440492 w 8023328"/>
              <a:gd name="connsiteY1175" fmla="*/ 1069203 h 2380521"/>
              <a:gd name="connsiteX1176" fmla="*/ 6454911 w 8023328"/>
              <a:gd name="connsiteY1176" fmla="*/ 1081600 h 2380521"/>
              <a:gd name="connsiteX1177" fmla="*/ 6440492 w 8023328"/>
              <a:gd name="connsiteY1177" fmla="*/ 1095457 h 2380521"/>
              <a:gd name="connsiteX1178" fmla="*/ 6425315 w 8023328"/>
              <a:gd name="connsiteY1178" fmla="*/ 1081600 h 2380521"/>
              <a:gd name="connsiteX1179" fmla="*/ 6440492 w 8023328"/>
              <a:gd name="connsiteY1179" fmla="*/ 1069203 h 2380521"/>
              <a:gd name="connsiteX1180" fmla="*/ 6368340 w 8023328"/>
              <a:gd name="connsiteY1180" fmla="*/ 1069203 h 2380521"/>
              <a:gd name="connsiteX1181" fmla="*/ 6380737 w 8023328"/>
              <a:gd name="connsiteY1181" fmla="*/ 1081600 h 2380521"/>
              <a:gd name="connsiteX1182" fmla="*/ 6368340 w 8023328"/>
              <a:gd name="connsiteY1182" fmla="*/ 1095457 h 2380521"/>
              <a:gd name="connsiteX1183" fmla="*/ 6354484 w 8023328"/>
              <a:gd name="connsiteY1183" fmla="*/ 1081600 h 2380521"/>
              <a:gd name="connsiteX1184" fmla="*/ 6368340 w 8023328"/>
              <a:gd name="connsiteY1184" fmla="*/ 1069203 h 2380521"/>
              <a:gd name="connsiteX1185" fmla="*/ 6297511 w 8023328"/>
              <a:gd name="connsiteY1185" fmla="*/ 1069203 h 2380521"/>
              <a:gd name="connsiteX1186" fmla="*/ 6309908 w 8023328"/>
              <a:gd name="connsiteY1186" fmla="*/ 1081600 h 2380521"/>
              <a:gd name="connsiteX1187" fmla="*/ 6297511 w 8023328"/>
              <a:gd name="connsiteY1187" fmla="*/ 1095457 h 2380521"/>
              <a:gd name="connsiteX1188" fmla="*/ 6283655 w 8023328"/>
              <a:gd name="connsiteY1188" fmla="*/ 1081600 h 2380521"/>
              <a:gd name="connsiteX1189" fmla="*/ 6297511 w 8023328"/>
              <a:gd name="connsiteY1189" fmla="*/ 1069203 h 2380521"/>
              <a:gd name="connsiteX1190" fmla="*/ 6226679 w 8023328"/>
              <a:gd name="connsiteY1190" fmla="*/ 1069203 h 2380521"/>
              <a:gd name="connsiteX1191" fmla="*/ 6239076 w 8023328"/>
              <a:gd name="connsiteY1191" fmla="*/ 1081600 h 2380521"/>
              <a:gd name="connsiteX1192" fmla="*/ 6226679 w 8023328"/>
              <a:gd name="connsiteY1192" fmla="*/ 1095457 h 2380521"/>
              <a:gd name="connsiteX1193" fmla="*/ 6212823 w 8023328"/>
              <a:gd name="connsiteY1193" fmla="*/ 1083059 h 2380521"/>
              <a:gd name="connsiteX1194" fmla="*/ 6226679 w 8023328"/>
              <a:gd name="connsiteY1194" fmla="*/ 1069203 h 2380521"/>
              <a:gd name="connsiteX1195" fmla="*/ 6154391 w 8023328"/>
              <a:gd name="connsiteY1195" fmla="*/ 1069203 h 2380521"/>
              <a:gd name="connsiteX1196" fmla="*/ 6168247 w 8023328"/>
              <a:gd name="connsiteY1196" fmla="*/ 1083059 h 2380521"/>
              <a:gd name="connsiteX1197" fmla="*/ 6154391 w 8023328"/>
              <a:gd name="connsiteY1197" fmla="*/ 1095457 h 2380521"/>
              <a:gd name="connsiteX1198" fmla="*/ 6141994 w 8023328"/>
              <a:gd name="connsiteY1198" fmla="*/ 1083059 h 2380521"/>
              <a:gd name="connsiteX1199" fmla="*/ 6154391 w 8023328"/>
              <a:gd name="connsiteY1199" fmla="*/ 1069203 h 2380521"/>
              <a:gd name="connsiteX1200" fmla="*/ 6083559 w 8023328"/>
              <a:gd name="connsiteY1200" fmla="*/ 1069203 h 2380521"/>
              <a:gd name="connsiteX1201" fmla="*/ 6097415 w 8023328"/>
              <a:gd name="connsiteY1201" fmla="*/ 1083059 h 2380521"/>
              <a:gd name="connsiteX1202" fmla="*/ 6083559 w 8023328"/>
              <a:gd name="connsiteY1202" fmla="*/ 1095457 h 2380521"/>
              <a:gd name="connsiteX1203" fmla="*/ 6071162 w 8023328"/>
              <a:gd name="connsiteY1203" fmla="*/ 1083059 h 2380521"/>
              <a:gd name="connsiteX1204" fmla="*/ 6083559 w 8023328"/>
              <a:gd name="connsiteY1204" fmla="*/ 1069203 h 2380521"/>
              <a:gd name="connsiteX1205" fmla="*/ 6009356 w 8023328"/>
              <a:gd name="connsiteY1205" fmla="*/ 1069203 h 2380521"/>
              <a:gd name="connsiteX1206" fmla="*/ 6023212 w 8023328"/>
              <a:gd name="connsiteY1206" fmla="*/ 1083059 h 2380521"/>
              <a:gd name="connsiteX1207" fmla="*/ 6009356 w 8023328"/>
              <a:gd name="connsiteY1207" fmla="*/ 1095457 h 2380521"/>
              <a:gd name="connsiteX1208" fmla="*/ 5996959 w 8023328"/>
              <a:gd name="connsiteY1208" fmla="*/ 1083059 h 2380521"/>
              <a:gd name="connsiteX1209" fmla="*/ 6009356 w 8023328"/>
              <a:gd name="connsiteY1209" fmla="*/ 1069203 h 2380521"/>
              <a:gd name="connsiteX1210" fmla="*/ 5940548 w 8023328"/>
              <a:gd name="connsiteY1210" fmla="*/ 1069203 h 2380521"/>
              <a:gd name="connsiteX1211" fmla="*/ 5955726 w 8023328"/>
              <a:gd name="connsiteY1211" fmla="*/ 1083059 h 2380521"/>
              <a:gd name="connsiteX1212" fmla="*/ 5940548 w 8023328"/>
              <a:gd name="connsiteY1212" fmla="*/ 1095457 h 2380521"/>
              <a:gd name="connsiteX1213" fmla="*/ 5926130 w 8023328"/>
              <a:gd name="connsiteY1213" fmla="*/ 1083059 h 2380521"/>
              <a:gd name="connsiteX1214" fmla="*/ 5940548 w 8023328"/>
              <a:gd name="connsiteY1214" fmla="*/ 1069203 h 2380521"/>
              <a:gd name="connsiteX1215" fmla="*/ 5870088 w 8023328"/>
              <a:gd name="connsiteY1215" fmla="*/ 1069203 h 2380521"/>
              <a:gd name="connsiteX1216" fmla="*/ 5884877 w 8023328"/>
              <a:gd name="connsiteY1216" fmla="*/ 1083059 h 2380521"/>
              <a:gd name="connsiteX1217" fmla="*/ 5870088 w 8023328"/>
              <a:gd name="connsiteY1217" fmla="*/ 1095457 h 2380521"/>
              <a:gd name="connsiteX1218" fmla="*/ 5855299 w 8023328"/>
              <a:gd name="connsiteY1218" fmla="*/ 1083059 h 2380521"/>
              <a:gd name="connsiteX1219" fmla="*/ 5870088 w 8023328"/>
              <a:gd name="connsiteY1219" fmla="*/ 1069203 h 2380521"/>
              <a:gd name="connsiteX1220" fmla="*/ 5799257 w 8023328"/>
              <a:gd name="connsiteY1220" fmla="*/ 1069203 h 2380521"/>
              <a:gd name="connsiteX1221" fmla="*/ 5814045 w 8023328"/>
              <a:gd name="connsiteY1221" fmla="*/ 1083059 h 2380521"/>
              <a:gd name="connsiteX1222" fmla="*/ 5799257 w 8023328"/>
              <a:gd name="connsiteY1222" fmla="*/ 1095457 h 2380521"/>
              <a:gd name="connsiteX1223" fmla="*/ 5784469 w 8023328"/>
              <a:gd name="connsiteY1223" fmla="*/ 1083059 h 2380521"/>
              <a:gd name="connsiteX1224" fmla="*/ 5799257 w 8023328"/>
              <a:gd name="connsiteY1224" fmla="*/ 1069203 h 2380521"/>
              <a:gd name="connsiteX1225" fmla="*/ 5724122 w 8023328"/>
              <a:gd name="connsiteY1225" fmla="*/ 1069203 h 2380521"/>
              <a:gd name="connsiteX1226" fmla="*/ 5736519 w 8023328"/>
              <a:gd name="connsiteY1226" fmla="*/ 1083059 h 2380521"/>
              <a:gd name="connsiteX1227" fmla="*/ 5724122 w 8023328"/>
              <a:gd name="connsiteY1227" fmla="*/ 1095457 h 2380521"/>
              <a:gd name="connsiteX1228" fmla="*/ 5710266 w 8023328"/>
              <a:gd name="connsiteY1228" fmla="*/ 1083059 h 2380521"/>
              <a:gd name="connsiteX1229" fmla="*/ 5724122 w 8023328"/>
              <a:gd name="connsiteY1229" fmla="*/ 1069203 h 2380521"/>
              <a:gd name="connsiteX1230" fmla="*/ 5653291 w 8023328"/>
              <a:gd name="connsiteY1230" fmla="*/ 1069203 h 2380521"/>
              <a:gd name="connsiteX1231" fmla="*/ 5665688 w 8023328"/>
              <a:gd name="connsiteY1231" fmla="*/ 1083059 h 2380521"/>
              <a:gd name="connsiteX1232" fmla="*/ 5653291 w 8023328"/>
              <a:gd name="connsiteY1232" fmla="*/ 1095457 h 2380521"/>
              <a:gd name="connsiteX1233" fmla="*/ 5639435 w 8023328"/>
              <a:gd name="connsiteY1233" fmla="*/ 1083059 h 2380521"/>
              <a:gd name="connsiteX1234" fmla="*/ 5653291 w 8023328"/>
              <a:gd name="connsiteY1234" fmla="*/ 1069203 h 2380521"/>
              <a:gd name="connsiteX1235" fmla="*/ 5581002 w 8023328"/>
              <a:gd name="connsiteY1235" fmla="*/ 1069203 h 2380521"/>
              <a:gd name="connsiteX1236" fmla="*/ 5594858 w 8023328"/>
              <a:gd name="connsiteY1236" fmla="*/ 1083059 h 2380521"/>
              <a:gd name="connsiteX1237" fmla="*/ 5581002 w 8023328"/>
              <a:gd name="connsiteY1237" fmla="*/ 1095457 h 2380521"/>
              <a:gd name="connsiteX1238" fmla="*/ 5568605 w 8023328"/>
              <a:gd name="connsiteY1238" fmla="*/ 1083059 h 2380521"/>
              <a:gd name="connsiteX1239" fmla="*/ 5581002 w 8023328"/>
              <a:gd name="connsiteY1239" fmla="*/ 1069203 h 2380521"/>
              <a:gd name="connsiteX1240" fmla="*/ 5510171 w 8023328"/>
              <a:gd name="connsiteY1240" fmla="*/ 1069203 h 2380521"/>
              <a:gd name="connsiteX1241" fmla="*/ 5524027 w 8023328"/>
              <a:gd name="connsiteY1241" fmla="*/ 1083059 h 2380521"/>
              <a:gd name="connsiteX1242" fmla="*/ 5510171 w 8023328"/>
              <a:gd name="connsiteY1242" fmla="*/ 1095457 h 2380521"/>
              <a:gd name="connsiteX1243" fmla="*/ 5497774 w 8023328"/>
              <a:gd name="connsiteY1243" fmla="*/ 1083059 h 2380521"/>
              <a:gd name="connsiteX1244" fmla="*/ 5510171 w 8023328"/>
              <a:gd name="connsiteY1244" fmla="*/ 1069203 h 2380521"/>
              <a:gd name="connsiteX1245" fmla="*/ 5438937 w 8023328"/>
              <a:gd name="connsiteY1245" fmla="*/ 1069203 h 2380521"/>
              <a:gd name="connsiteX1246" fmla="*/ 5453178 w 8023328"/>
              <a:gd name="connsiteY1246" fmla="*/ 1083059 h 2380521"/>
              <a:gd name="connsiteX1247" fmla="*/ 5438937 w 8023328"/>
              <a:gd name="connsiteY1247" fmla="*/ 1095457 h 2380521"/>
              <a:gd name="connsiteX1248" fmla="*/ 5426945 w 8023328"/>
              <a:gd name="connsiteY1248" fmla="*/ 1083059 h 2380521"/>
              <a:gd name="connsiteX1249" fmla="*/ 5438937 w 8023328"/>
              <a:gd name="connsiteY1249" fmla="*/ 1069203 h 2380521"/>
              <a:gd name="connsiteX1250" fmla="*/ 5367530 w 8023328"/>
              <a:gd name="connsiteY1250" fmla="*/ 1069203 h 2380521"/>
              <a:gd name="connsiteX1251" fmla="*/ 5382318 w 8023328"/>
              <a:gd name="connsiteY1251" fmla="*/ 1083059 h 2380521"/>
              <a:gd name="connsiteX1252" fmla="*/ 5367530 w 8023328"/>
              <a:gd name="connsiteY1252" fmla="*/ 1095457 h 2380521"/>
              <a:gd name="connsiteX1253" fmla="*/ 5352742 w 8023328"/>
              <a:gd name="connsiteY1253" fmla="*/ 1083059 h 2380521"/>
              <a:gd name="connsiteX1254" fmla="*/ 5367530 w 8023328"/>
              <a:gd name="connsiteY1254" fmla="*/ 1069203 h 2380521"/>
              <a:gd name="connsiteX1255" fmla="*/ 5296699 w 8023328"/>
              <a:gd name="connsiteY1255" fmla="*/ 1069203 h 2380521"/>
              <a:gd name="connsiteX1256" fmla="*/ 5311488 w 8023328"/>
              <a:gd name="connsiteY1256" fmla="*/ 1083059 h 2380521"/>
              <a:gd name="connsiteX1257" fmla="*/ 5296699 w 8023328"/>
              <a:gd name="connsiteY1257" fmla="*/ 1095457 h 2380521"/>
              <a:gd name="connsiteX1258" fmla="*/ 5281910 w 8023328"/>
              <a:gd name="connsiteY1258" fmla="*/ 1083059 h 2380521"/>
              <a:gd name="connsiteX1259" fmla="*/ 5296699 w 8023328"/>
              <a:gd name="connsiteY1259" fmla="*/ 1069203 h 2380521"/>
              <a:gd name="connsiteX1260" fmla="*/ 5225869 w 8023328"/>
              <a:gd name="connsiteY1260" fmla="*/ 1069203 h 2380521"/>
              <a:gd name="connsiteX1261" fmla="*/ 5240657 w 8023328"/>
              <a:gd name="connsiteY1261" fmla="*/ 1083059 h 2380521"/>
              <a:gd name="connsiteX1262" fmla="*/ 5225869 w 8023328"/>
              <a:gd name="connsiteY1262" fmla="*/ 1095457 h 2380521"/>
              <a:gd name="connsiteX1263" fmla="*/ 5211081 w 8023328"/>
              <a:gd name="connsiteY1263" fmla="*/ 1083059 h 2380521"/>
              <a:gd name="connsiteX1264" fmla="*/ 5225869 w 8023328"/>
              <a:gd name="connsiteY1264" fmla="*/ 1069203 h 2380521"/>
              <a:gd name="connsiteX1265" fmla="*/ 5154105 w 8023328"/>
              <a:gd name="connsiteY1265" fmla="*/ 1069203 h 2380521"/>
              <a:gd name="connsiteX1266" fmla="*/ 5166502 w 8023328"/>
              <a:gd name="connsiteY1266" fmla="*/ 1083059 h 2380521"/>
              <a:gd name="connsiteX1267" fmla="*/ 5154105 w 8023328"/>
              <a:gd name="connsiteY1267" fmla="*/ 1095457 h 2380521"/>
              <a:gd name="connsiteX1268" fmla="*/ 5140249 w 8023328"/>
              <a:gd name="connsiteY1268" fmla="*/ 1083059 h 2380521"/>
              <a:gd name="connsiteX1269" fmla="*/ 5154105 w 8023328"/>
              <a:gd name="connsiteY1269" fmla="*/ 1069203 h 2380521"/>
              <a:gd name="connsiteX1270" fmla="*/ 5083276 w 8023328"/>
              <a:gd name="connsiteY1270" fmla="*/ 1069203 h 2380521"/>
              <a:gd name="connsiteX1271" fmla="*/ 5095673 w 8023328"/>
              <a:gd name="connsiteY1271" fmla="*/ 1083059 h 2380521"/>
              <a:gd name="connsiteX1272" fmla="*/ 5083276 w 8023328"/>
              <a:gd name="connsiteY1272" fmla="*/ 1095457 h 2380521"/>
              <a:gd name="connsiteX1273" fmla="*/ 5069420 w 8023328"/>
              <a:gd name="connsiteY1273" fmla="*/ 1083059 h 2380521"/>
              <a:gd name="connsiteX1274" fmla="*/ 5083276 w 8023328"/>
              <a:gd name="connsiteY1274" fmla="*/ 1069203 h 2380521"/>
              <a:gd name="connsiteX1275" fmla="*/ 5012445 w 8023328"/>
              <a:gd name="connsiteY1275" fmla="*/ 1069203 h 2380521"/>
              <a:gd name="connsiteX1276" fmla="*/ 5024842 w 8023328"/>
              <a:gd name="connsiteY1276" fmla="*/ 1083059 h 2380521"/>
              <a:gd name="connsiteX1277" fmla="*/ 5012445 w 8023328"/>
              <a:gd name="connsiteY1277" fmla="*/ 1095457 h 2380521"/>
              <a:gd name="connsiteX1278" fmla="*/ 4998589 w 8023328"/>
              <a:gd name="connsiteY1278" fmla="*/ 1083059 h 2380521"/>
              <a:gd name="connsiteX1279" fmla="*/ 5012445 w 8023328"/>
              <a:gd name="connsiteY1279" fmla="*/ 1069203 h 2380521"/>
              <a:gd name="connsiteX1280" fmla="*/ 4940157 w 8023328"/>
              <a:gd name="connsiteY1280" fmla="*/ 1069203 h 2380521"/>
              <a:gd name="connsiteX1281" fmla="*/ 4954013 w 8023328"/>
              <a:gd name="connsiteY1281" fmla="*/ 1083059 h 2380521"/>
              <a:gd name="connsiteX1282" fmla="*/ 4940157 w 8023328"/>
              <a:gd name="connsiteY1282" fmla="*/ 1095457 h 2380521"/>
              <a:gd name="connsiteX1283" fmla="*/ 4927760 w 8023328"/>
              <a:gd name="connsiteY1283" fmla="*/ 1083059 h 2380521"/>
              <a:gd name="connsiteX1284" fmla="*/ 4940157 w 8023328"/>
              <a:gd name="connsiteY1284" fmla="*/ 1069203 h 2380521"/>
              <a:gd name="connsiteX1285" fmla="*/ 4865953 w 8023328"/>
              <a:gd name="connsiteY1285" fmla="*/ 1069203 h 2380521"/>
              <a:gd name="connsiteX1286" fmla="*/ 4879809 w 8023328"/>
              <a:gd name="connsiteY1286" fmla="*/ 1083059 h 2380521"/>
              <a:gd name="connsiteX1287" fmla="*/ 4865953 w 8023328"/>
              <a:gd name="connsiteY1287" fmla="*/ 1095457 h 2380521"/>
              <a:gd name="connsiteX1288" fmla="*/ 4853556 w 8023328"/>
              <a:gd name="connsiteY1288" fmla="*/ 1083059 h 2380521"/>
              <a:gd name="connsiteX1289" fmla="*/ 4865953 w 8023328"/>
              <a:gd name="connsiteY1289" fmla="*/ 1069203 h 2380521"/>
              <a:gd name="connsiteX1290" fmla="*/ 4795122 w 8023328"/>
              <a:gd name="connsiteY1290" fmla="*/ 1069203 h 2380521"/>
              <a:gd name="connsiteX1291" fmla="*/ 4808978 w 8023328"/>
              <a:gd name="connsiteY1291" fmla="*/ 1083059 h 2380521"/>
              <a:gd name="connsiteX1292" fmla="*/ 4795122 w 8023328"/>
              <a:gd name="connsiteY1292" fmla="*/ 1095457 h 2380521"/>
              <a:gd name="connsiteX1293" fmla="*/ 4782725 w 8023328"/>
              <a:gd name="connsiteY1293" fmla="*/ 1083059 h 2380521"/>
              <a:gd name="connsiteX1294" fmla="*/ 4795122 w 8023328"/>
              <a:gd name="connsiteY1294" fmla="*/ 1069203 h 2380521"/>
              <a:gd name="connsiteX1295" fmla="*/ 4726684 w 8023328"/>
              <a:gd name="connsiteY1295" fmla="*/ 1069203 h 2380521"/>
              <a:gd name="connsiteX1296" fmla="*/ 4741472 w 8023328"/>
              <a:gd name="connsiteY1296" fmla="*/ 1083059 h 2380521"/>
              <a:gd name="connsiteX1297" fmla="*/ 4726684 w 8023328"/>
              <a:gd name="connsiteY1297" fmla="*/ 1095457 h 2380521"/>
              <a:gd name="connsiteX1298" fmla="*/ 4711896 w 8023328"/>
              <a:gd name="connsiteY1298" fmla="*/ 1083059 h 2380521"/>
              <a:gd name="connsiteX1299" fmla="*/ 4726684 w 8023328"/>
              <a:gd name="connsiteY1299" fmla="*/ 1069203 h 2380521"/>
              <a:gd name="connsiteX1300" fmla="*/ 4655853 w 8023328"/>
              <a:gd name="connsiteY1300" fmla="*/ 1069203 h 2380521"/>
              <a:gd name="connsiteX1301" fmla="*/ 4670642 w 8023328"/>
              <a:gd name="connsiteY1301" fmla="*/ 1083059 h 2380521"/>
              <a:gd name="connsiteX1302" fmla="*/ 4655853 w 8023328"/>
              <a:gd name="connsiteY1302" fmla="*/ 1095457 h 2380521"/>
              <a:gd name="connsiteX1303" fmla="*/ 4641064 w 8023328"/>
              <a:gd name="connsiteY1303" fmla="*/ 1083059 h 2380521"/>
              <a:gd name="connsiteX1304" fmla="*/ 4655853 w 8023328"/>
              <a:gd name="connsiteY1304" fmla="*/ 1069203 h 2380521"/>
              <a:gd name="connsiteX1305" fmla="*/ 4585023 w 8023328"/>
              <a:gd name="connsiteY1305" fmla="*/ 1069203 h 2380521"/>
              <a:gd name="connsiteX1306" fmla="*/ 4599811 w 8023328"/>
              <a:gd name="connsiteY1306" fmla="*/ 1083059 h 2380521"/>
              <a:gd name="connsiteX1307" fmla="*/ 4585023 w 8023328"/>
              <a:gd name="connsiteY1307" fmla="*/ 1095457 h 2380521"/>
              <a:gd name="connsiteX1308" fmla="*/ 4570235 w 8023328"/>
              <a:gd name="connsiteY1308" fmla="*/ 1083059 h 2380521"/>
              <a:gd name="connsiteX1309" fmla="*/ 4585023 w 8023328"/>
              <a:gd name="connsiteY1309" fmla="*/ 1069203 h 2380521"/>
              <a:gd name="connsiteX1310" fmla="*/ 4513260 w 8023328"/>
              <a:gd name="connsiteY1310" fmla="*/ 1069203 h 2380521"/>
              <a:gd name="connsiteX1311" fmla="*/ 4525657 w 8023328"/>
              <a:gd name="connsiteY1311" fmla="*/ 1083991 h 2380521"/>
              <a:gd name="connsiteX1312" fmla="*/ 4513260 w 8023328"/>
              <a:gd name="connsiteY1312" fmla="*/ 1098780 h 2380521"/>
              <a:gd name="connsiteX1313" fmla="*/ 4499404 w 8023328"/>
              <a:gd name="connsiteY1313" fmla="*/ 1083991 h 2380521"/>
              <a:gd name="connsiteX1314" fmla="*/ 4513260 w 8023328"/>
              <a:gd name="connsiteY1314" fmla="*/ 1069203 h 2380521"/>
              <a:gd name="connsiteX1315" fmla="*/ 4439056 w 8023328"/>
              <a:gd name="connsiteY1315" fmla="*/ 1069203 h 2380521"/>
              <a:gd name="connsiteX1316" fmla="*/ 4451453 w 8023328"/>
              <a:gd name="connsiteY1316" fmla="*/ 1083991 h 2380521"/>
              <a:gd name="connsiteX1317" fmla="*/ 4439056 w 8023328"/>
              <a:gd name="connsiteY1317" fmla="*/ 1098780 h 2380521"/>
              <a:gd name="connsiteX1318" fmla="*/ 4425200 w 8023328"/>
              <a:gd name="connsiteY1318" fmla="*/ 1083991 h 2380521"/>
              <a:gd name="connsiteX1319" fmla="*/ 4439056 w 8023328"/>
              <a:gd name="connsiteY1319" fmla="*/ 1069203 h 2380521"/>
              <a:gd name="connsiteX1320" fmla="*/ 4366768 w 8023328"/>
              <a:gd name="connsiteY1320" fmla="*/ 1069203 h 2380521"/>
              <a:gd name="connsiteX1321" fmla="*/ 4380624 w 8023328"/>
              <a:gd name="connsiteY1321" fmla="*/ 1083991 h 2380521"/>
              <a:gd name="connsiteX1322" fmla="*/ 4366768 w 8023328"/>
              <a:gd name="connsiteY1322" fmla="*/ 1098780 h 2380521"/>
              <a:gd name="connsiteX1323" fmla="*/ 4354371 w 8023328"/>
              <a:gd name="connsiteY1323" fmla="*/ 1083991 h 2380521"/>
              <a:gd name="connsiteX1324" fmla="*/ 4366768 w 8023328"/>
              <a:gd name="connsiteY1324" fmla="*/ 1069203 h 2380521"/>
              <a:gd name="connsiteX1325" fmla="*/ 4295937 w 8023328"/>
              <a:gd name="connsiteY1325" fmla="*/ 1069203 h 2380521"/>
              <a:gd name="connsiteX1326" fmla="*/ 4309793 w 8023328"/>
              <a:gd name="connsiteY1326" fmla="*/ 1083991 h 2380521"/>
              <a:gd name="connsiteX1327" fmla="*/ 4295937 w 8023328"/>
              <a:gd name="connsiteY1327" fmla="*/ 1098780 h 2380521"/>
              <a:gd name="connsiteX1328" fmla="*/ 4283540 w 8023328"/>
              <a:gd name="connsiteY1328" fmla="*/ 1083991 h 2380521"/>
              <a:gd name="connsiteX1329" fmla="*/ 4295937 w 8023328"/>
              <a:gd name="connsiteY1329" fmla="*/ 1069203 h 2380521"/>
              <a:gd name="connsiteX1330" fmla="*/ 4225107 w 8023328"/>
              <a:gd name="connsiteY1330" fmla="*/ 1069203 h 2380521"/>
              <a:gd name="connsiteX1331" fmla="*/ 4238963 w 8023328"/>
              <a:gd name="connsiteY1331" fmla="*/ 1083991 h 2380521"/>
              <a:gd name="connsiteX1332" fmla="*/ 4225107 w 8023328"/>
              <a:gd name="connsiteY1332" fmla="*/ 1098780 h 2380521"/>
              <a:gd name="connsiteX1333" fmla="*/ 4212710 w 8023328"/>
              <a:gd name="connsiteY1333" fmla="*/ 1083991 h 2380521"/>
              <a:gd name="connsiteX1334" fmla="*/ 4225107 w 8023328"/>
              <a:gd name="connsiteY1334" fmla="*/ 1069203 h 2380521"/>
              <a:gd name="connsiteX1335" fmla="*/ 4153295 w 8023328"/>
              <a:gd name="connsiteY1335" fmla="*/ 1069203 h 2380521"/>
              <a:gd name="connsiteX1336" fmla="*/ 4168083 w 8023328"/>
              <a:gd name="connsiteY1336" fmla="*/ 1083991 h 2380521"/>
              <a:gd name="connsiteX1337" fmla="*/ 4153295 w 8023328"/>
              <a:gd name="connsiteY1337" fmla="*/ 1098780 h 2380521"/>
              <a:gd name="connsiteX1338" fmla="*/ 4138507 w 8023328"/>
              <a:gd name="connsiteY1338" fmla="*/ 1083991 h 2380521"/>
              <a:gd name="connsiteX1339" fmla="*/ 4153295 w 8023328"/>
              <a:gd name="connsiteY1339" fmla="*/ 1069203 h 2380521"/>
              <a:gd name="connsiteX1340" fmla="*/ 4082465 w 8023328"/>
              <a:gd name="connsiteY1340" fmla="*/ 1069203 h 2380521"/>
              <a:gd name="connsiteX1341" fmla="*/ 4097254 w 8023328"/>
              <a:gd name="connsiteY1341" fmla="*/ 1083991 h 2380521"/>
              <a:gd name="connsiteX1342" fmla="*/ 4082465 w 8023328"/>
              <a:gd name="connsiteY1342" fmla="*/ 1098780 h 2380521"/>
              <a:gd name="connsiteX1343" fmla="*/ 4067676 w 8023328"/>
              <a:gd name="connsiteY1343" fmla="*/ 1083991 h 2380521"/>
              <a:gd name="connsiteX1344" fmla="*/ 4082465 w 8023328"/>
              <a:gd name="connsiteY1344" fmla="*/ 1069203 h 2380521"/>
              <a:gd name="connsiteX1345" fmla="*/ 4011635 w 8023328"/>
              <a:gd name="connsiteY1345" fmla="*/ 1069203 h 2380521"/>
              <a:gd name="connsiteX1346" fmla="*/ 4026423 w 8023328"/>
              <a:gd name="connsiteY1346" fmla="*/ 1083991 h 2380521"/>
              <a:gd name="connsiteX1347" fmla="*/ 4011635 w 8023328"/>
              <a:gd name="connsiteY1347" fmla="*/ 1098780 h 2380521"/>
              <a:gd name="connsiteX1348" fmla="*/ 3996847 w 8023328"/>
              <a:gd name="connsiteY1348" fmla="*/ 1083991 h 2380521"/>
              <a:gd name="connsiteX1349" fmla="*/ 4011635 w 8023328"/>
              <a:gd name="connsiteY1349" fmla="*/ 1069203 h 2380521"/>
              <a:gd name="connsiteX1350" fmla="*/ 3939871 w 8023328"/>
              <a:gd name="connsiteY1350" fmla="*/ 1069203 h 2380521"/>
              <a:gd name="connsiteX1351" fmla="*/ 3952268 w 8023328"/>
              <a:gd name="connsiteY1351" fmla="*/ 1083991 h 2380521"/>
              <a:gd name="connsiteX1352" fmla="*/ 3939871 w 8023328"/>
              <a:gd name="connsiteY1352" fmla="*/ 1098780 h 2380521"/>
              <a:gd name="connsiteX1353" fmla="*/ 3926015 w 8023328"/>
              <a:gd name="connsiteY1353" fmla="*/ 1083991 h 2380521"/>
              <a:gd name="connsiteX1354" fmla="*/ 3939871 w 8023328"/>
              <a:gd name="connsiteY1354" fmla="*/ 1069203 h 2380521"/>
              <a:gd name="connsiteX1355" fmla="*/ 582439 w 8023328"/>
              <a:gd name="connsiteY1355" fmla="*/ 1069203 h 2380521"/>
              <a:gd name="connsiteX1356" fmla="*/ 596295 w 8023328"/>
              <a:gd name="connsiteY1356" fmla="*/ 1083059 h 2380521"/>
              <a:gd name="connsiteX1357" fmla="*/ 582439 w 8023328"/>
              <a:gd name="connsiteY1357" fmla="*/ 1095457 h 2380521"/>
              <a:gd name="connsiteX1358" fmla="*/ 570041 w 8023328"/>
              <a:gd name="connsiteY1358" fmla="*/ 1083059 h 2380521"/>
              <a:gd name="connsiteX1359" fmla="*/ 582439 w 8023328"/>
              <a:gd name="connsiteY1359" fmla="*/ 1069203 h 2380521"/>
              <a:gd name="connsiteX1360" fmla="*/ 513628 w 8023328"/>
              <a:gd name="connsiteY1360" fmla="*/ 1069203 h 2380521"/>
              <a:gd name="connsiteX1361" fmla="*/ 528807 w 8023328"/>
              <a:gd name="connsiteY1361" fmla="*/ 1083059 h 2380521"/>
              <a:gd name="connsiteX1362" fmla="*/ 513628 w 8023328"/>
              <a:gd name="connsiteY1362" fmla="*/ 1095457 h 2380521"/>
              <a:gd name="connsiteX1363" fmla="*/ 499209 w 8023328"/>
              <a:gd name="connsiteY1363" fmla="*/ 1083059 h 2380521"/>
              <a:gd name="connsiteX1364" fmla="*/ 513628 w 8023328"/>
              <a:gd name="connsiteY1364" fmla="*/ 1069203 h 2380521"/>
              <a:gd name="connsiteX1365" fmla="*/ 439795 w 8023328"/>
              <a:gd name="connsiteY1365" fmla="*/ 1069203 h 2380521"/>
              <a:gd name="connsiteX1366" fmla="*/ 454585 w 8023328"/>
              <a:gd name="connsiteY1366" fmla="*/ 1083059 h 2380521"/>
              <a:gd name="connsiteX1367" fmla="*/ 439795 w 8023328"/>
              <a:gd name="connsiteY1367" fmla="*/ 1095457 h 2380521"/>
              <a:gd name="connsiteX1368" fmla="*/ 425007 w 8023328"/>
              <a:gd name="connsiteY1368" fmla="*/ 1083059 h 2380521"/>
              <a:gd name="connsiteX1369" fmla="*/ 439795 w 8023328"/>
              <a:gd name="connsiteY1369" fmla="*/ 1069203 h 2380521"/>
              <a:gd name="connsiteX1370" fmla="*/ 368965 w 8023328"/>
              <a:gd name="connsiteY1370" fmla="*/ 1069203 h 2380521"/>
              <a:gd name="connsiteX1371" fmla="*/ 383754 w 8023328"/>
              <a:gd name="connsiteY1371" fmla="*/ 1083059 h 2380521"/>
              <a:gd name="connsiteX1372" fmla="*/ 368965 w 8023328"/>
              <a:gd name="connsiteY1372" fmla="*/ 1095457 h 2380521"/>
              <a:gd name="connsiteX1373" fmla="*/ 354177 w 8023328"/>
              <a:gd name="connsiteY1373" fmla="*/ 1083059 h 2380521"/>
              <a:gd name="connsiteX1374" fmla="*/ 368965 w 8023328"/>
              <a:gd name="connsiteY1374" fmla="*/ 1069203 h 2380521"/>
              <a:gd name="connsiteX1375" fmla="*/ 297201 w 8023328"/>
              <a:gd name="connsiteY1375" fmla="*/ 1069203 h 2380521"/>
              <a:gd name="connsiteX1376" fmla="*/ 309599 w 8023328"/>
              <a:gd name="connsiteY1376" fmla="*/ 1083059 h 2380521"/>
              <a:gd name="connsiteX1377" fmla="*/ 297201 w 8023328"/>
              <a:gd name="connsiteY1377" fmla="*/ 1095457 h 2380521"/>
              <a:gd name="connsiteX1378" fmla="*/ 283346 w 8023328"/>
              <a:gd name="connsiteY1378" fmla="*/ 1083059 h 2380521"/>
              <a:gd name="connsiteX1379" fmla="*/ 297201 w 8023328"/>
              <a:gd name="connsiteY1379" fmla="*/ 1069203 h 2380521"/>
              <a:gd name="connsiteX1380" fmla="*/ 226372 w 8023328"/>
              <a:gd name="connsiteY1380" fmla="*/ 1069203 h 2380521"/>
              <a:gd name="connsiteX1381" fmla="*/ 238771 w 8023328"/>
              <a:gd name="connsiteY1381" fmla="*/ 1083059 h 2380521"/>
              <a:gd name="connsiteX1382" fmla="*/ 226372 w 8023328"/>
              <a:gd name="connsiteY1382" fmla="*/ 1095457 h 2380521"/>
              <a:gd name="connsiteX1383" fmla="*/ 212516 w 8023328"/>
              <a:gd name="connsiteY1383" fmla="*/ 1083059 h 2380521"/>
              <a:gd name="connsiteX1384" fmla="*/ 226372 w 8023328"/>
              <a:gd name="connsiteY1384" fmla="*/ 1069203 h 2380521"/>
              <a:gd name="connsiteX1385" fmla="*/ 154079 w 8023328"/>
              <a:gd name="connsiteY1385" fmla="*/ 1069203 h 2380521"/>
              <a:gd name="connsiteX1386" fmla="*/ 167935 w 8023328"/>
              <a:gd name="connsiteY1386" fmla="*/ 1083059 h 2380521"/>
              <a:gd name="connsiteX1387" fmla="*/ 154079 w 8023328"/>
              <a:gd name="connsiteY1387" fmla="*/ 1095457 h 2380521"/>
              <a:gd name="connsiteX1388" fmla="*/ 141682 w 8023328"/>
              <a:gd name="connsiteY1388" fmla="*/ 1083059 h 2380521"/>
              <a:gd name="connsiteX1389" fmla="*/ 154079 w 8023328"/>
              <a:gd name="connsiteY1389" fmla="*/ 1069203 h 2380521"/>
              <a:gd name="connsiteX1390" fmla="*/ 83249 w 8023328"/>
              <a:gd name="connsiteY1390" fmla="*/ 1069203 h 2380521"/>
              <a:gd name="connsiteX1391" fmla="*/ 97105 w 8023328"/>
              <a:gd name="connsiteY1391" fmla="*/ 1083059 h 2380521"/>
              <a:gd name="connsiteX1392" fmla="*/ 83249 w 8023328"/>
              <a:gd name="connsiteY1392" fmla="*/ 1095457 h 2380521"/>
              <a:gd name="connsiteX1393" fmla="*/ 70852 w 8023328"/>
              <a:gd name="connsiteY1393" fmla="*/ 1083059 h 2380521"/>
              <a:gd name="connsiteX1394" fmla="*/ 83249 w 8023328"/>
              <a:gd name="connsiteY1394" fmla="*/ 1069203 h 2380521"/>
              <a:gd name="connsiteX1395" fmla="*/ 12014 w 8023328"/>
              <a:gd name="connsiteY1395" fmla="*/ 1069203 h 2380521"/>
              <a:gd name="connsiteX1396" fmla="*/ 26255 w 8023328"/>
              <a:gd name="connsiteY1396" fmla="*/ 1083059 h 2380521"/>
              <a:gd name="connsiteX1397" fmla="*/ 12014 w 8023328"/>
              <a:gd name="connsiteY1397" fmla="*/ 1095457 h 2380521"/>
              <a:gd name="connsiteX1398" fmla="*/ 21 w 8023328"/>
              <a:gd name="connsiteY1398" fmla="*/ 1083059 h 2380521"/>
              <a:gd name="connsiteX1399" fmla="*/ 12014 w 8023328"/>
              <a:gd name="connsiteY1399" fmla="*/ 1069203 h 2380521"/>
              <a:gd name="connsiteX1400" fmla="*/ 6724405 w 8023328"/>
              <a:gd name="connsiteY1400" fmla="*/ 998371 h 2380521"/>
              <a:gd name="connsiteX1401" fmla="*/ 6738261 w 8023328"/>
              <a:gd name="connsiteY1401" fmla="*/ 1010768 h 2380521"/>
              <a:gd name="connsiteX1402" fmla="*/ 6724405 w 8023328"/>
              <a:gd name="connsiteY1402" fmla="*/ 1024625 h 2380521"/>
              <a:gd name="connsiteX1403" fmla="*/ 6712008 w 8023328"/>
              <a:gd name="connsiteY1403" fmla="*/ 1010768 h 2380521"/>
              <a:gd name="connsiteX1404" fmla="*/ 6724405 w 8023328"/>
              <a:gd name="connsiteY1404" fmla="*/ 998371 h 2380521"/>
              <a:gd name="connsiteX1405" fmla="*/ 6653576 w 8023328"/>
              <a:gd name="connsiteY1405" fmla="*/ 998371 h 2380521"/>
              <a:gd name="connsiteX1406" fmla="*/ 6667432 w 8023328"/>
              <a:gd name="connsiteY1406" fmla="*/ 1010768 h 2380521"/>
              <a:gd name="connsiteX1407" fmla="*/ 6653576 w 8023328"/>
              <a:gd name="connsiteY1407" fmla="*/ 1024625 h 2380521"/>
              <a:gd name="connsiteX1408" fmla="*/ 6641179 w 8023328"/>
              <a:gd name="connsiteY1408" fmla="*/ 1010768 h 2380521"/>
              <a:gd name="connsiteX1409" fmla="*/ 6653576 w 8023328"/>
              <a:gd name="connsiteY1409" fmla="*/ 998371 h 2380521"/>
              <a:gd name="connsiteX1410" fmla="*/ 6581764 w 8023328"/>
              <a:gd name="connsiteY1410" fmla="*/ 998371 h 2380521"/>
              <a:gd name="connsiteX1411" fmla="*/ 6596552 w 8023328"/>
              <a:gd name="connsiteY1411" fmla="*/ 1010768 h 2380521"/>
              <a:gd name="connsiteX1412" fmla="*/ 6581764 w 8023328"/>
              <a:gd name="connsiteY1412" fmla="*/ 1024625 h 2380521"/>
              <a:gd name="connsiteX1413" fmla="*/ 6566976 w 8023328"/>
              <a:gd name="connsiteY1413" fmla="*/ 1010768 h 2380521"/>
              <a:gd name="connsiteX1414" fmla="*/ 6581764 w 8023328"/>
              <a:gd name="connsiteY1414" fmla="*/ 998371 h 2380521"/>
              <a:gd name="connsiteX1415" fmla="*/ 6510933 w 8023328"/>
              <a:gd name="connsiteY1415" fmla="*/ 998371 h 2380521"/>
              <a:gd name="connsiteX1416" fmla="*/ 6525722 w 8023328"/>
              <a:gd name="connsiteY1416" fmla="*/ 1010768 h 2380521"/>
              <a:gd name="connsiteX1417" fmla="*/ 6510933 w 8023328"/>
              <a:gd name="connsiteY1417" fmla="*/ 1024625 h 2380521"/>
              <a:gd name="connsiteX1418" fmla="*/ 6496144 w 8023328"/>
              <a:gd name="connsiteY1418" fmla="*/ 1010768 h 2380521"/>
              <a:gd name="connsiteX1419" fmla="*/ 6510933 w 8023328"/>
              <a:gd name="connsiteY1419" fmla="*/ 998371 h 2380521"/>
              <a:gd name="connsiteX1420" fmla="*/ 6440492 w 8023328"/>
              <a:gd name="connsiteY1420" fmla="*/ 998371 h 2380521"/>
              <a:gd name="connsiteX1421" fmla="*/ 6454911 w 8023328"/>
              <a:gd name="connsiteY1421" fmla="*/ 1010768 h 2380521"/>
              <a:gd name="connsiteX1422" fmla="*/ 6440492 w 8023328"/>
              <a:gd name="connsiteY1422" fmla="*/ 1024625 h 2380521"/>
              <a:gd name="connsiteX1423" fmla="*/ 6425315 w 8023328"/>
              <a:gd name="connsiteY1423" fmla="*/ 1010768 h 2380521"/>
              <a:gd name="connsiteX1424" fmla="*/ 6440492 w 8023328"/>
              <a:gd name="connsiteY1424" fmla="*/ 998371 h 2380521"/>
              <a:gd name="connsiteX1425" fmla="*/ 6368340 w 8023328"/>
              <a:gd name="connsiteY1425" fmla="*/ 998371 h 2380521"/>
              <a:gd name="connsiteX1426" fmla="*/ 6380737 w 8023328"/>
              <a:gd name="connsiteY1426" fmla="*/ 1010768 h 2380521"/>
              <a:gd name="connsiteX1427" fmla="*/ 6368340 w 8023328"/>
              <a:gd name="connsiteY1427" fmla="*/ 1024625 h 2380521"/>
              <a:gd name="connsiteX1428" fmla="*/ 6354484 w 8023328"/>
              <a:gd name="connsiteY1428" fmla="*/ 1010768 h 2380521"/>
              <a:gd name="connsiteX1429" fmla="*/ 6368340 w 8023328"/>
              <a:gd name="connsiteY1429" fmla="*/ 998371 h 2380521"/>
              <a:gd name="connsiteX1430" fmla="*/ 6297511 w 8023328"/>
              <a:gd name="connsiteY1430" fmla="*/ 998371 h 2380521"/>
              <a:gd name="connsiteX1431" fmla="*/ 6309908 w 8023328"/>
              <a:gd name="connsiteY1431" fmla="*/ 1010768 h 2380521"/>
              <a:gd name="connsiteX1432" fmla="*/ 6297511 w 8023328"/>
              <a:gd name="connsiteY1432" fmla="*/ 1024625 h 2380521"/>
              <a:gd name="connsiteX1433" fmla="*/ 6283655 w 8023328"/>
              <a:gd name="connsiteY1433" fmla="*/ 1010768 h 2380521"/>
              <a:gd name="connsiteX1434" fmla="*/ 6297511 w 8023328"/>
              <a:gd name="connsiteY1434" fmla="*/ 998371 h 2380521"/>
              <a:gd name="connsiteX1435" fmla="*/ 6226679 w 8023328"/>
              <a:gd name="connsiteY1435" fmla="*/ 998371 h 2380521"/>
              <a:gd name="connsiteX1436" fmla="*/ 6239076 w 8023328"/>
              <a:gd name="connsiteY1436" fmla="*/ 1010768 h 2380521"/>
              <a:gd name="connsiteX1437" fmla="*/ 6226679 w 8023328"/>
              <a:gd name="connsiteY1437" fmla="*/ 1024625 h 2380521"/>
              <a:gd name="connsiteX1438" fmla="*/ 6212823 w 8023328"/>
              <a:gd name="connsiteY1438" fmla="*/ 1010768 h 2380521"/>
              <a:gd name="connsiteX1439" fmla="*/ 6226679 w 8023328"/>
              <a:gd name="connsiteY1439" fmla="*/ 998371 h 2380521"/>
              <a:gd name="connsiteX1440" fmla="*/ 6154391 w 8023328"/>
              <a:gd name="connsiteY1440" fmla="*/ 998371 h 2380521"/>
              <a:gd name="connsiteX1441" fmla="*/ 6168247 w 8023328"/>
              <a:gd name="connsiteY1441" fmla="*/ 1010768 h 2380521"/>
              <a:gd name="connsiteX1442" fmla="*/ 6154391 w 8023328"/>
              <a:gd name="connsiteY1442" fmla="*/ 1024625 h 2380521"/>
              <a:gd name="connsiteX1443" fmla="*/ 6141994 w 8023328"/>
              <a:gd name="connsiteY1443" fmla="*/ 1010768 h 2380521"/>
              <a:gd name="connsiteX1444" fmla="*/ 6154391 w 8023328"/>
              <a:gd name="connsiteY1444" fmla="*/ 998371 h 2380521"/>
              <a:gd name="connsiteX1445" fmla="*/ 6083559 w 8023328"/>
              <a:gd name="connsiteY1445" fmla="*/ 998371 h 2380521"/>
              <a:gd name="connsiteX1446" fmla="*/ 6097415 w 8023328"/>
              <a:gd name="connsiteY1446" fmla="*/ 1010768 h 2380521"/>
              <a:gd name="connsiteX1447" fmla="*/ 6083559 w 8023328"/>
              <a:gd name="connsiteY1447" fmla="*/ 1024625 h 2380521"/>
              <a:gd name="connsiteX1448" fmla="*/ 6071162 w 8023328"/>
              <a:gd name="connsiteY1448" fmla="*/ 1010768 h 2380521"/>
              <a:gd name="connsiteX1449" fmla="*/ 6083559 w 8023328"/>
              <a:gd name="connsiteY1449" fmla="*/ 998371 h 2380521"/>
              <a:gd name="connsiteX1450" fmla="*/ 6009356 w 8023328"/>
              <a:gd name="connsiteY1450" fmla="*/ 998371 h 2380521"/>
              <a:gd name="connsiteX1451" fmla="*/ 6023212 w 8023328"/>
              <a:gd name="connsiteY1451" fmla="*/ 1010768 h 2380521"/>
              <a:gd name="connsiteX1452" fmla="*/ 6009356 w 8023328"/>
              <a:gd name="connsiteY1452" fmla="*/ 1024625 h 2380521"/>
              <a:gd name="connsiteX1453" fmla="*/ 5996959 w 8023328"/>
              <a:gd name="connsiteY1453" fmla="*/ 1010768 h 2380521"/>
              <a:gd name="connsiteX1454" fmla="*/ 6009356 w 8023328"/>
              <a:gd name="connsiteY1454" fmla="*/ 998371 h 2380521"/>
              <a:gd name="connsiteX1455" fmla="*/ 5940548 w 8023328"/>
              <a:gd name="connsiteY1455" fmla="*/ 998371 h 2380521"/>
              <a:gd name="connsiteX1456" fmla="*/ 5955726 w 8023328"/>
              <a:gd name="connsiteY1456" fmla="*/ 1010768 h 2380521"/>
              <a:gd name="connsiteX1457" fmla="*/ 5940548 w 8023328"/>
              <a:gd name="connsiteY1457" fmla="*/ 1024625 h 2380521"/>
              <a:gd name="connsiteX1458" fmla="*/ 5926130 w 8023328"/>
              <a:gd name="connsiteY1458" fmla="*/ 1010768 h 2380521"/>
              <a:gd name="connsiteX1459" fmla="*/ 5940548 w 8023328"/>
              <a:gd name="connsiteY1459" fmla="*/ 998371 h 2380521"/>
              <a:gd name="connsiteX1460" fmla="*/ 5870088 w 8023328"/>
              <a:gd name="connsiteY1460" fmla="*/ 998371 h 2380521"/>
              <a:gd name="connsiteX1461" fmla="*/ 5884877 w 8023328"/>
              <a:gd name="connsiteY1461" fmla="*/ 1010768 h 2380521"/>
              <a:gd name="connsiteX1462" fmla="*/ 5870088 w 8023328"/>
              <a:gd name="connsiteY1462" fmla="*/ 1024625 h 2380521"/>
              <a:gd name="connsiteX1463" fmla="*/ 5855299 w 8023328"/>
              <a:gd name="connsiteY1463" fmla="*/ 1010768 h 2380521"/>
              <a:gd name="connsiteX1464" fmla="*/ 5870088 w 8023328"/>
              <a:gd name="connsiteY1464" fmla="*/ 998371 h 2380521"/>
              <a:gd name="connsiteX1465" fmla="*/ 5799257 w 8023328"/>
              <a:gd name="connsiteY1465" fmla="*/ 998371 h 2380521"/>
              <a:gd name="connsiteX1466" fmla="*/ 5814045 w 8023328"/>
              <a:gd name="connsiteY1466" fmla="*/ 1010768 h 2380521"/>
              <a:gd name="connsiteX1467" fmla="*/ 5799257 w 8023328"/>
              <a:gd name="connsiteY1467" fmla="*/ 1024625 h 2380521"/>
              <a:gd name="connsiteX1468" fmla="*/ 5784469 w 8023328"/>
              <a:gd name="connsiteY1468" fmla="*/ 1010768 h 2380521"/>
              <a:gd name="connsiteX1469" fmla="*/ 5799257 w 8023328"/>
              <a:gd name="connsiteY1469" fmla="*/ 998371 h 2380521"/>
              <a:gd name="connsiteX1470" fmla="*/ 5724122 w 8023328"/>
              <a:gd name="connsiteY1470" fmla="*/ 998371 h 2380521"/>
              <a:gd name="connsiteX1471" fmla="*/ 5736519 w 8023328"/>
              <a:gd name="connsiteY1471" fmla="*/ 1010768 h 2380521"/>
              <a:gd name="connsiteX1472" fmla="*/ 5724122 w 8023328"/>
              <a:gd name="connsiteY1472" fmla="*/ 1024625 h 2380521"/>
              <a:gd name="connsiteX1473" fmla="*/ 5710266 w 8023328"/>
              <a:gd name="connsiteY1473" fmla="*/ 1010768 h 2380521"/>
              <a:gd name="connsiteX1474" fmla="*/ 5724122 w 8023328"/>
              <a:gd name="connsiteY1474" fmla="*/ 998371 h 2380521"/>
              <a:gd name="connsiteX1475" fmla="*/ 5653291 w 8023328"/>
              <a:gd name="connsiteY1475" fmla="*/ 998371 h 2380521"/>
              <a:gd name="connsiteX1476" fmla="*/ 5665688 w 8023328"/>
              <a:gd name="connsiteY1476" fmla="*/ 1012227 h 2380521"/>
              <a:gd name="connsiteX1477" fmla="*/ 5653291 w 8023328"/>
              <a:gd name="connsiteY1477" fmla="*/ 1024625 h 2380521"/>
              <a:gd name="connsiteX1478" fmla="*/ 5639435 w 8023328"/>
              <a:gd name="connsiteY1478" fmla="*/ 1012227 h 2380521"/>
              <a:gd name="connsiteX1479" fmla="*/ 5653291 w 8023328"/>
              <a:gd name="connsiteY1479" fmla="*/ 998371 h 2380521"/>
              <a:gd name="connsiteX1480" fmla="*/ 5581002 w 8023328"/>
              <a:gd name="connsiteY1480" fmla="*/ 998371 h 2380521"/>
              <a:gd name="connsiteX1481" fmla="*/ 5594858 w 8023328"/>
              <a:gd name="connsiteY1481" fmla="*/ 1012227 h 2380521"/>
              <a:gd name="connsiteX1482" fmla="*/ 5581002 w 8023328"/>
              <a:gd name="connsiteY1482" fmla="*/ 1024625 h 2380521"/>
              <a:gd name="connsiteX1483" fmla="*/ 5568605 w 8023328"/>
              <a:gd name="connsiteY1483" fmla="*/ 1012227 h 2380521"/>
              <a:gd name="connsiteX1484" fmla="*/ 5581002 w 8023328"/>
              <a:gd name="connsiteY1484" fmla="*/ 998371 h 2380521"/>
              <a:gd name="connsiteX1485" fmla="*/ 5510171 w 8023328"/>
              <a:gd name="connsiteY1485" fmla="*/ 998371 h 2380521"/>
              <a:gd name="connsiteX1486" fmla="*/ 5524027 w 8023328"/>
              <a:gd name="connsiteY1486" fmla="*/ 1012227 h 2380521"/>
              <a:gd name="connsiteX1487" fmla="*/ 5510171 w 8023328"/>
              <a:gd name="connsiteY1487" fmla="*/ 1024625 h 2380521"/>
              <a:gd name="connsiteX1488" fmla="*/ 5497774 w 8023328"/>
              <a:gd name="connsiteY1488" fmla="*/ 1012227 h 2380521"/>
              <a:gd name="connsiteX1489" fmla="*/ 5510171 w 8023328"/>
              <a:gd name="connsiteY1489" fmla="*/ 998371 h 2380521"/>
              <a:gd name="connsiteX1490" fmla="*/ 5438937 w 8023328"/>
              <a:gd name="connsiteY1490" fmla="*/ 998371 h 2380521"/>
              <a:gd name="connsiteX1491" fmla="*/ 5453178 w 8023328"/>
              <a:gd name="connsiteY1491" fmla="*/ 1012227 h 2380521"/>
              <a:gd name="connsiteX1492" fmla="*/ 5438937 w 8023328"/>
              <a:gd name="connsiteY1492" fmla="*/ 1024625 h 2380521"/>
              <a:gd name="connsiteX1493" fmla="*/ 5426945 w 8023328"/>
              <a:gd name="connsiteY1493" fmla="*/ 1012227 h 2380521"/>
              <a:gd name="connsiteX1494" fmla="*/ 5438937 w 8023328"/>
              <a:gd name="connsiteY1494" fmla="*/ 998371 h 2380521"/>
              <a:gd name="connsiteX1495" fmla="*/ 5367530 w 8023328"/>
              <a:gd name="connsiteY1495" fmla="*/ 998371 h 2380521"/>
              <a:gd name="connsiteX1496" fmla="*/ 5382318 w 8023328"/>
              <a:gd name="connsiteY1496" fmla="*/ 1012227 h 2380521"/>
              <a:gd name="connsiteX1497" fmla="*/ 5367530 w 8023328"/>
              <a:gd name="connsiteY1497" fmla="*/ 1024625 h 2380521"/>
              <a:gd name="connsiteX1498" fmla="*/ 5352742 w 8023328"/>
              <a:gd name="connsiteY1498" fmla="*/ 1012227 h 2380521"/>
              <a:gd name="connsiteX1499" fmla="*/ 5367530 w 8023328"/>
              <a:gd name="connsiteY1499" fmla="*/ 998371 h 2380521"/>
              <a:gd name="connsiteX1500" fmla="*/ 5296699 w 8023328"/>
              <a:gd name="connsiteY1500" fmla="*/ 998371 h 2380521"/>
              <a:gd name="connsiteX1501" fmla="*/ 5311488 w 8023328"/>
              <a:gd name="connsiteY1501" fmla="*/ 1012227 h 2380521"/>
              <a:gd name="connsiteX1502" fmla="*/ 5296699 w 8023328"/>
              <a:gd name="connsiteY1502" fmla="*/ 1024625 h 2380521"/>
              <a:gd name="connsiteX1503" fmla="*/ 5281910 w 8023328"/>
              <a:gd name="connsiteY1503" fmla="*/ 1012227 h 2380521"/>
              <a:gd name="connsiteX1504" fmla="*/ 5296699 w 8023328"/>
              <a:gd name="connsiteY1504" fmla="*/ 998371 h 2380521"/>
              <a:gd name="connsiteX1505" fmla="*/ 5225869 w 8023328"/>
              <a:gd name="connsiteY1505" fmla="*/ 998371 h 2380521"/>
              <a:gd name="connsiteX1506" fmla="*/ 5240657 w 8023328"/>
              <a:gd name="connsiteY1506" fmla="*/ 1012227 h 2380521"/>
              <a:gd name="connsiteX1507" fmla="*/ 5225869 w 8023328"/>
              <a:gd name="connsiteY1507" fmla="*/ 1024625 h 2380521"/>
              <a:gd name="connsiteX1508" fmla="*/ 5211081 w 8023328"/>
              <a:gd name="connsiteY1508" fmla="*/ 1012227 h 2380521"/>
              <a:gd name="connsiteX1509" fmla="*/ 5225869 w 8023328"/>
              <a:gd name="connsiteY1509" fmla="*/ 998371 h 2380521"/>
              <a:gd name="connsiteX1510" fmla="*/ 5154105 w 8023328"/>
              <a:gd name="connsiteY1510" fmla="*/ 998371 h 2380521"/>
              <a:gd name="connsiteX1511" fmla="*/ 5166502 w 8023328"/>
              <a:gd name="connsiteY1511" fmla="*/ 1012227 h 2380521"/>
              <a:gd name="connsiteX1512" fmla="*/ 5154105 w 8023328"/>
              <a:gd name="connsiteY1512" fmla="*/ 1024625 h 2380521"/>
              <a:gd name="connsiteX1513" fmla="*/ 5140249 w 8023328"/>
              <a:gd name="connsiteY1513" fmla="*/ 1012227 h 2380521"/>
              <a:gd name="connsiteX1514" fmla="*/ 5154105 w 8023328"/>
              <a:gd name="connsiteY1514" fmla="*/ 998371 h 2380521"/>
              <a:gd name="connsiteX1515" fmla="*/ 5083276 w 8023328"/>
              <a:gd name="connsiteY1515" fmla="*/ 998371 h 2380521"/>
              <a:gd name="connsiteX1516" fmla="*/ 5095673 w 8023328"/>
              <a:gd name="connsiteY1516" fmla="*/ 1012227 h 2380521"/>
              <a:gd name="connsiteX1517" fmla="*/ 5083276 w 8023328"/>
              <a:gd name="connsiteY1517" fmla="*/ 1024625 h 2380521"/>
              <a:gd name="connsiteX1518" fmla="*/ 5069420 w 8023328"/>
              <a:gd name="connsiteY1518" fmla="*/ 1012227 h 2380521"/>
              <a:gd name="connsiteX1519" fmla="*/ 5083276 w 8023328"/>
              <a:gd name="connsiteY1519" fmla="*/ 998371 h 2380521"/>
              <a:gd name="connsiteX1520" fmla="*/ 5012445 w 8023328"/>
              <a:gd name="connsiteY1520" fmla="*/ 998371 h 2380521"/>
              <a:gd name="connsiteX1521" fmla="*/ 5024842 w 8023328"/>
              <a:gd name="connsiteY1521" fmla="*/ 1012227 h 2380521"/>
              <a:gd name="connsiteX1522" fmla="*/ 5012445 w 8023328"/>
              <a:gd name="connsiteY1522" fmla="*/ 1024625 h 2380521"/>
              <a:gd name="connsiteX1523" fmla="*/ 4998589 w 8023328"/>
              <a:gd name="connsiteY1523" fmla="*/ 1012227 h 2380521"/>
              <a:gd name="connsiteX1524" fmla="*/ 5012445 w 8023328"/>
              <a:gd name="connsiteY1524" fmla="*/ 998371 h 2380521"/>
              <a:gd name="connsiteX1525" fmla="*/ 4940157 w 8023328"/>
              <a:gd name="connsiteY1525" fmla="*/ 998371 h 2380521"/>
              <a:gd name="connsiteX1526" fmla="*/ 4954013 w 8023328"/>
              <a:gd name="connsiteY1526" fmla="*/ 1012227 h 2380521"/>
              <a:gd name="connsiteX1527" fmla="*/ 4940157 w 8023328"/>
              <a:gd name="connsiteY1527" fmla="*/ 1024625 h 2380521"/>
              <a:gd name="connsiteX1528" fmla="*/ 4927760 w 8023328"/>
              <a:gd name="connsiteY1528" fmla="*/ 1012227 h 2380521"/>
              <a:gd name="connsiteX1529" fmla="*/ 4940157 w 8023328"/>
              <a:gd name="connsiteY1529" fmla="*/ 998371 h 2380521"/>
              <a:gd name="connsiteX1530" fmla="*/ 4865953 w 8023328"/>
              <a:gd name="connsiteY1530" fmla="*/ 998371 h 2380521"/>
              <a:gd name="connsiteX1531" fmla="*/ 4879809 w 8023328"/>
              <a:gd name="connsiteY1531" fmla="*/ 1012227 h 2380521"/>
              <a:gd name="connsiteX1532" fmla="*/ 4865953 w 8023328"/>
              <a:gd name="connsiteY1532" fmla="*/ 1024625 h 2380521"/>
              <a:gd name="connsiteX1533" fmla="*/ 4853556 w 8023328"/>
              <a:gd name="connsiteY1533" fmla="*/ 1012227 h 2380521"/>
              <a:gd name="connsiteX1534" fmla="*/ 4865953 w 8023328"/>
              <a:gd name="connsiteY1534" fmla="*/ 998371 h 2380521"/>
              <a:gd name="connsiteX1535" fmla="*/ 4797514 w 8023328"/>
              <a:gd name="connsiteY1535" fmla="*/ 998371 h 2380521"/>
              <a:gd name="connsiteX1536" fmla="*/ 4812303 w 8023328"/>
              <a:gd name="connsiteY1536" fmla="*/ 1012227 h 2380521"/>
              <a:gd name="connsiteX1537" fmla="*/ 4797514 w 8023328"/>
              <a:gd name="connsiteY1537" fmla="*/ 1024625 h 2380521"/>
              <a:gd name="connsiteX1538" fmla="*/ 4782725 w 8023328"/>
              <a:gd name="connsiteY1538" fmla="*/ 1012227 h 2380521"/>
              <a:gd name="connsiteX1539" fmla="*/ 4797514 w 8023328"/>
              <a:gd name="connsiteY1539" fmla="*/ 998371 h 2380521"/>
              <a:gd name="connsiteX1540" fmla="*/ 4726684 w 8023328"/>
              <a:gd name="connsiteY1540" fmla="*/ 998371 h 2380521"/>
              <a:gd name="connsiteX1541" fmla="*/ 4741472 w 8023328"/>
              <a:gd name="connsiteY1541" fmla="*/ 1012227 h 2380521"/>
              <a:gd name="connsiteX1542" fmla="*/ 4726684 w 8023328"/>
              <a:gd name="connsiteY1542" fmla="*/ 1024625 h 2380521"/>
              <a:gd name="connsiteX1543" fmla="*/ 4711896 w 8023328"/>
              <a:gd name="connsiteY1543" fmla="*/ 1012227 h 2380521"/>
              <a:gd name="connsiteX1544" fmla="*/ 4726684 w 8023328"/>
              <a:gd name="connsiteY1544" fmla="*/ 998371 h 2380521"/>
              <a:gd name="connsiteX1545" fmla="*/ 4655853 w 8023328"/>
              <a:gd name="connsiteY1545" fmla="*/ 998371 h 2380521"/>
              <a:gd name="connsiteX1546" fmla="*/ 4670642 w 8023328"/>
              <a:gd name="connsiteY1546" fmla="*/ 1012227 h 2380521"/>
              <a:gd name="connsiteX1547" fmla="*/ 4655853 w 8023328"/>
              <a:gd name="connsiteY1547" fmla="*/ 1024625 h 2380521"/>
              <a:gd name="connsiteX1548" fmla="*/ 4641064 w 8023328"/>
              <a:gd name="connsiteY1548" fmla="*/ 1012227 h 2380521"/>
              <a:gd name="connsiteX1549" fmla="*/ 4655853 w 8023328"/>
              <a:gd name="connsiteY1549" fmla="*/ 998371 h 2380521"/>
              <a:gd name="connsiteX1550" fmla="*/ 4584091 w 8023328"/>
              <a:gd name="connsiteY1550" fmla="*/ 998371 h 2380521"/>
              <a:gd name="connsiteX1551" fmla="*/ 4596488 w 8023328"/>
              <a:gd name="connsiteY1551" fmla="*/ 1012227 h 2380521"/>
              <a:gd name="connsiteX1552" fmla="*/ 4584091 w 8023328"/>
              <a:gd name="connsiteY1552" fmla="*/ 1024625 h 2380521"/>
              <a:gd name="connsiteX1553" fmla="*/ 4570235 w 8023328"/>
              <a:gd name="connsiteY1553" fmla="*/ 1012227 h 2380521"/>
              <a:gd name="connsiteX1554" fmla="*/ 4584091 w 8023328"/>
              <a:gd name="connsiteY1554" fmla="*/ 998371 h 2380521"/>
              <a:gd name="connsiteX1555" fmla="*/ 4513260 w 8023328"/>
              <a:gd name="connsiteY1555" fmla="*/ 998371 h 2380521"/>
              <a:gd name="connsiteX1556" fmla="*/ 4525657 w 8023328"/>
              <a:gd name="connsiteY1556" fmla="*/ 1012227 h 2380521"/>
              <a:gd name="connsiteX1557" fmla="*/ 4513260 w 8023328"/>
              <a:gd name="connsiteY1557" fmla="*/ 1024625 h 2380521"/>
              <a:gd name="connsiteX1558" fmla="*/ 4499404 w 8023328"/>
              <a:gd name="connsiteY1558" fmla="*/ 1012227 h 2380521"/>
              <a:gd name="connsiteX1559" fmla="*/ 4513260 w 8023328"/>
              <a:gd name="connsiteY1559" fmla="*/ 998371 h 2380521"/>
              <a:gd name="connsiteX1560" fmla="*/ 4439056 w 8023328"/>
              <a:gd name="connsiteY1560" fmla="*/ 998371 h 2380521"/>
              <a:gd name="connsiteX1561" fmla="*/ 4451453 w 8023328"/>
              <a:gd name="connsiteY1561" fmla="*/ 1012227 h 2380521"/>
              <a:gd name="connsiteX1562" fmla="*/ 4439056 w 8023328"/>
              <a:gd name="connsiteY1562" fmla="*/ 1024625 h 2380521"/>
              <a:gd name="connsiteX1563" fmla="*/ 4425200 w 8023328"/>
              <a:gd name="connsiteY1563" fmla="*/ 1012227 h 2380521"/>
              <a:gd name="connsiteX1564" fmla="*/ 4439056 w 8023328"/>
              <a:gd name="connsiteY1564" fmla="*/ 998371 h 2380521"/>
              <a:gd name="connsiteX1565" fmla="*/ 4366768 w 8023328"/>
              <a:gd name="connsiteY1565" fmla="*/ 998371 h 2380521"/>
              <a:gd name="connsiteX1566" fmla="*/ 4380624 w 8023328"/>
              <a:gd name="connsiteY1566" fmla="*/ 1012227 h 2380521"/>
              <a:gd name="connsiteX1567" fmla="*/ 4366768 w 8023328"/>
              <a:gd name="connsiteY1567" fmla="*/ 1024625 h 2380521"/>
              <a:gd name="connsiteX1568" fmla="*/ 4354371 w 8023328"/>
              <a:gd name="connsiteY1568" fmla="*/ 1012227 h 2380521"/>
              <a:gd name="connsiteX1569" fmla="*/ 4366768 w 8023328"/>
              <a:gd name="connsiteY1569" fmla="*/ 998371 h 2380521"/>
              <a:gd name="connsiteX1570" fmla="*/ 4295937 w 8023328"/>
              <a:gd name="connsiteY1570" fmla="*/ 998371 h 2380521"/>
              <a:gd name="connsiteX1571" fmla="*/ 4309793 w 8023328"/>
              <a:gd name="connsiteY1571" fmla="*/ 1012227 h 2380521"/>
              <a:gd name="connsiteX1572" fmla="*/ 4295937 w 8023328"/>
              <a:gd name="connsiteY1572" fmla="*/ 1024625 h 2380521"/>
              <a:gd name="connsiteX1573" fmla="*/ 4283540 w 8023328"/>
              <a:gd name="connsiteY1573" fmla="*/ 1012227 h 2380521"/>
              <a:gd name="connsiteX1574" fmla="*/ 4295937 w 8023328"/>
              <a:gd name="connsiteY1574" fmla="*/ 998371 h 2380521"/>
              <a:gd name="connsiteX1575" fmla="*/ 4225107 w 8023328"/>
              <a:gd name="connsiteY1575" fmla="*/ 998371 h 2380521"/>
              <a:gd name="connsiteX1576" fmla="*/ 4238963 w 8023328"/>
              <a:gd name="connsiteY1576" fmla="*/ 1012227 h 2380521"/>
              <a:gd name="connsiteX1577" fmla="*/ 4225107 w 8023328"/>
              <a:gd name="connsiteY1577" fmla="*/ 1024625 h 2380521"/>
              <a:gd name="connsiteX1578" fmla="*/ 4212710 w 8023328"/>
              <a:gd name="connsiteY1578" fmla="*/ 1012227 h 2380521"/>
              <a:gd name="connsiteX1579" fmla="*/ 4225107 w 8023328"/>
              <a:gd name="connsiteY1579" fmla="*/ 998371 h 2380521"/>
              <a:gd name="connsiteX1580" fmla="*/ 4153295 w 8023328"/>
              <a:gd name="connsiteY1580" fmla="*/ 998371 h 2380521"/>
              <a:gd name="connsiteX1581" fmla="*/ 4168083 w 8023328"/>
              <a:gd name="connsiteY1581" fmla="*/ 1012227 h 2380521"/>
              <a:gd name="connsiteX1582" fmla="*/ 4153295 w 8023328"/>
              <a:gd name="connsiteY1582" fmla="*/ 1024625 h 2380521"/>
              <a:gd name="connsiteX1583" fmla="*/ 4138507 w 8023328"/>
              <a:gd name="connsiteY1583" fmla="*/ 1012227 h 2380521"/>
              <a:gd name="connsiteX1584" fmla="*/ 4153295 w 8023328"/>
              <a:gd name="connsiteY1584" fmla="*/ 998371 h 2380521"/>
              <a:gd name="connsiteX1585" fmla="*/ 4082465 w 8023328"/>
              <a:gd name="connsiteY1585" fmla="*/ 998371 h 2380521"/>
              <a:gd name="connsiteX1586" fmla="*/ 4097254 w 8023328"/>
              <a:gd name="connsiteY1586" fmla="*/ 1012227 h 2380521"/>
              <a:gd name="connsiteX1587" fmla="*/ 4082465 w 8023328"/>
              <a:gd name="connsiteY1587" fmla="*/ 1024625 h 2380521"/>
              <a:gd name="connsiteX1588" fmla="*/ 4067676 w 8023328"/>
              <a:gd name="connsiteY1588" fmla="*/ 1012227 h 2380521"/>
              <a:gd name="connsiteX1589" fmla="*/ 4082465 w 8023328"/>
              <a:gd name="connsiteY1589" fmla="*/ 998371 h 2380521"/>
              <a:gd name="connsiteX1590" fmla="*/ 4011635 w 8023328"/>
              <a:gd name="connsiteY1590" fmla="*/ 998371 h 2380521"/>
              <a:gd name="connsiteX1591" fmla="*/ 4026423 w 8023328"/>
              <a:gd name="connsiteY1591" fmla="*/ 1012227 h 2380521"/>
              <a:gd name="connsiteX1592" fmla="*/ 4011635 w 8023328"/>
              <a:gd name="connsiteY1592" fmla="*/ 1024625 h 2380521"/>
              <a:gd name="connsiteX1593" fmla="*/ 3996847 w 8023328"/>
              <a:gd name="connsiteY1593" fmla="*/ 1012227 h 2380521"/>
              <a:gd name="connsiteX1594" fmla="*/ 4011635 w 8023328"/>
              <a:gd name="connsiteY1594" fmla="*/ 998371 h 2380521"/>
              <a:gd name="connsiteX1595" fmla="*/ 3939871 w 8023328"/>
              <a:gd name="connsiteY1595" fmla="*/ 998371 h 2380521"/>
              <a:gd name="connsiteX1596" fmla="*/ 3952268 w 8023328"/>
              <a:gd name="connsiteY1596" fmla="*/ 1012227 h 2380521"/>
              <a:gd name="connsiteX1597" fmla="*/ 3939871 w 8023328"/>
              <a:gd name="connsiteY1597" fmla="*/ 1024625 h 2380521"/>
              <a:gd name="connsiteX1598" fmla="*/ 3926015 w 8023328"/>
              <a:gd name="connsiteY1598" fmla="*/ 1012227 h 2380521"/>
              <a:gd name="connsiteX1599" fmla="*/ 3939871 w 8023328"/>
              <a:gd name="connsiteY1599" fmla="*/ 998371 h 2380521"/>
              <a:gd name="connsiteX1600" fmla="*/ 3869042 w 8023328"/>
              <a:gd name="connsiteY1600" fmla="*/ 998371 h 2380521"/>
              <a:gd name="connsiteX1601" fmla="*/ 3881439 w 8023328"/>
              <a:gd name="connsiteY1601" fmla="*/ 1013160 h 2380521"/>
              <a:gd name="connsiteX1602" fmla="*/ 3869042 w 8023328"/>
              <a:gd name="connsiteY1602" fmla="*/ 1027949 h 2380521"/>
              <a:gd name="connsiteX1603" fmla="*/ 3855186 w 8023328"/>
              <a:gd name="connsiteY1603" fmla="*/ 1013160 h 2380521"/>
              <a:gd name="connsiteX1604" fmla="*/ 3869042 w 8023328"/>
              <a:gd name="connsiteY1604" fmla="*/ 998371 h 2380521"/>
              <a:gd name="connsiteX1605" fmla="*/ 3798211 w 8023328"/>
              <a:gd name="connsiteY1605" fmla="*/ 998371 h 2380521"/>
              <a:gd name="connsiteX1606" fmla="*/ 3810608 w 8023328"/>
              <a:gd name="connsiteY1606" fmla="*/ 1013160 h 2380521"/>
              <a:gd name="connsiteX1607" fmla="*/ 3798211 w 8023328"/>
              <a:gd name="connsiteY1607" fmla="*/ 1027949 h 2380521"/>
              <a:gd name="connsiteX1608" fmla="*/ 3784355 w 8023328"/>
              <a:gd name="connsiteY1608" fmla="*/ 1013160 h 2380521"/>
              <a:gd name="connsiteX1609" fmla="*/ 3798211 w 8023328"/>
              <a:gd name="connsiteY1609" fmla="*/ 998371 h 2380521"/>
              <a:gd name="connsiteX1610" fmla="*/ 3725922 w 8023328"/>
              <a:gd name="connsiteY1610" fmla="*/ 998371 h 2380521"/>
              <a:gd name="connsiteX1611" fmla="*/ 3739778 w 8023328"/>
              <a:gd name="connsiteY1611" fmla="*/ 1013160 h 2380521"/>
              <a:gd name="connsiteX1612" fmla="*/ 3725922 w 8023328"/>
              <a:gd name="connsiteY1612" fmla="*/ 1027949 h 2380521"/>
              <a:gd name="connsiteX1613" fmla="*/ 3713525 w 8023328"/>
              <a:gd name="connsiteY1613" fmla="*/ 1013160 h 2380521"/>
              <a:gd name="connsiteX1614" fmla="*/ 3725922 w 8023328"/>
              <a:gd name="connsiteY1614" fmla="*/ 998371 h 2380521"/>
              <a:gd name="connsiteX1615" fmla="*/ 724105 w 8023328"/>
              <a:gd name="connsiteY1615" fmla="*/ 998371 h 2380521"/>
              <a:gd name="connsiteX1616" fmla="*/ 737962 w 8023328"/>
              <a:gd name="connsiteY1616" fmla="*/ 1010768 h 2380521"/>
              <a:gd name="connsiteX1617" fmla="*/ 724105 w 8023328"/>
              <a:gd name="connsiteY1617" fmla="*/ 1024625 h 2380521"/>
              <a:gd name="connsiteX1618" fmla="*/ 711707 w 8023328"/>
              <a:gd name="connsiteY1618" fmla="*/ 1010768 h 2380521"/>
              <a:gd name="connsiteX1619" fmla="*/ 724105 w 8023328"/>
              <a:gd name="connsiteY1619" fmla="*/ 998371 h 2380521"/>
              <a:gd name="connsiteX1620" fmla="*/ 653274 w 8023328"/>
              <a:gd name="connsiteY1620" fmla="*/ 998371 h 2380521"/>
              <a:gd name="connsiteX1621" fmla="*/ 667129 w 8023328"/>
              <a:gd name="connsiteY1621" fmla="*/ 1010768 h 2380521"/>
              <a:gd name="connsiteX1622" fmla="*/ 653274 w 8023328"/>
              <a:gd name="connsiteY1622" fmla="*/ 1024625 h 2380521"/>
              <a:gd name="connsiteX1623" fmla="*/ 640877 w 8023328"/>
              <a:gd name="connsiteY1623" fmla="*/ 1010768 h 2380521"/>
              <a:gd name="connsiteX1624" fmla="*/ 653274 w 8023328"/>
              <a:gd name="connsiteY1624" fmla="*/ 998371 h 2380521"/>
              <a:gd name="connsiteX1625" fmla="*/ 582446 w 8023328"/>
              <a:gd name="connsiteY1625" fmla="*/ 998371 h 2380521"/>
              <a:gd name="connsiteX1626" fmla="*/ 596301 w 8023328"/>
              <a:gd name="connsiteY1626" fmla="*/ 1010768 h 2380521"/>
              <a:gd name="connsiteX1627" fmla="*/ 582446 w 8023328"/>
              <a:gd name="connsiteY1627" fmla="*/ 1024625 h 2380521"/>
              <a:gd name="connsiteX1628" fmla="*/ 570047 w 8023328"/>
              <a:gd name="connsiteY1628" fmla="*/ 1010768 h 2380521"/>
              <a:gd name="connsiteX1629" fmla="*/ 582446 w 8023328"/>
              <a:gd name="connsiteY1629" fmla="*/ 998371 h 2380521"/>
              <a:gd name="connsiteX1630" fmla="*/ 513636 w 8023328"/>
              <a:gd name="connsiteY1630" fmla="*/ 998371 h 2380521"/>
              <a:gd name="connsiteX1631" fmla="*/ 528813 w 8023328"/>
              <a:gd name="connsiteY1631" fmla="*/ 1010768 h 2380521"/>
              <a:gd name="connsiteX1632" fmla="*/ 513636 w 8023328"/>
              <a:gd name="connsiteY1632" fmla="*/ 1024625 h 2380521"/>
              <a:gd name="connsiteX1633" fmla="*/ 499216 w 8023328"/>
              <a:gd name="connsiteY1633" fmla="*/ 1010768 h 2380521"/>
              <a:gd name="connsiteX1634" fmla="*/ 513636 w 8023328"/>
              <a:gd name="connsiteY1634" fmla="*/ 998371 h 2380521"/>
              <a:gd name="connsiteX1635" fmla="*/ 439802 w 8023328"/>
              <a:gd name="connsiteY1635" fmla="*/ 998371 h 2380521"/>
              <a:gd name="connsiteX1636" fmla="*/ 454592 w 8023328"/>
              <a:gd name="connsiteY1636" fmla="*/ 1010768 h 2380521"/>
              <a:gd name="connsiteX1637" fmla="*/ 439802 w 8023328"/>
              <a:gd name="connsiteY1637" fmla="*/ 1024625 h 2380521"/>
              <a:gd name="connsiteX1638" fmla="*/ 425014 w 8023328"/>
              <a:gd name="connsiteY1638" fmla="*/ 1010768 h 2380521"/>
              <a:gd name="connsiteX1639" fmla="*/ 439802 w 8023328"/>
              <a:gd name="connsiteY1639" fmla="*/ 998371 h 2380521"/>
              <a:gd name="connsiteX1640" fmla="*/ 368040 w 8023328"/>
              <a:gd name="connsiteY1640" fmla="*/ 998371 h 2380521"/>
              <a:gd name="connsiteX1641" fmla="*/ 380438 w 8023328"/>
              <a:gd name="connsiteY1641" fmla="*/ 1012227 h 2380521"/>
              <a:gd name="connsiteX1642" fmla="*/ 368040 w 8023328"/>
              <a:gd name="connsiteY1642" fmla="*/ 1024625 h 2380521"/>
              <a:gd name="connsiteX1643" fmla="*/ 354183 w 8023328"/>
              <a:gd name="connsiteY1643" fmla="*/ 1012227 h 2380521"/>
              <a:gd name="connsiteX1644" fmla="*/ 368040 w 8023328"/>
              <a:gd name="connsiteY1644" fmla="*/ 998371 h 2380521"/>
              <a:gd name="connsiteX1645" fmla="*/ 297208 w 8023328"/>
              <a:gd name="connsiteY1645" fmla="*/ 998371 h 2380521"/>
              <a:gd name="connsiteX1646" fmla="*/ 309606 w 8023328"/>
              <a:gd name="connsiteY1646" fmla="*/ 1012227 h 2380521"/>
              <a:gd name="connsiteX1647" fmla="*/ 297208 w 8023328"/>
              <a:gd name="connsiteY1647" fmla="*/ 1024625 h 2380521"/>
              <a:gd name="connsiteX1648" fmla="*/ 283352 w 8023328"/>
              <a:gd name="connsiteY1648" fmla="*/ 1012227 h 2380521"/>
              <a:gd name="connsiteX1649" fmla="*/ 297208 w 8023328"/>
              <a:gd name="connsiteY1649" fmla="*/ 998371 h 2380521"/>
              <a:gd name="connsiteX1650" fmla="*/ 226379 w 8023328"/>
              <a:gd name="connsiteY1650" fmla="*/ 998371 h 2380521"/>
              <a:gd name="connsiteX1651" fmla="*/ 238778 w 8023328"/>
              <a:gd name="connsiteY1651" fmla="*/ 1012227 h 2380521"/>
              <a:gd name="connsiteX1652" fmla="*/ 226379 w 8023328"/>
              <a:gd name="connsiteY1652" fmla="*/ 1024625 h 2380521"/>
              <a:gd name="connsiteX1653" fmla="*/ 212523 w 8023328"/>
              <a:gd name="connsiteY1653" fmla="*/ 1012227 h 2380521"/>
              <a:gd name="connsiteX1654" fmla="*/ 226379 w 8023328"/>
              <a:gd name="connsiteY1654" fmla="*/ 998371 h 2380521"/>
              <a:gd name="connsiteX1655" fmla="*/ 154085 w 8023328"/>
              <a:gd name="connsiteY1655" fmla="*/ 998371 h 2380521"/>
              <a:gd name="connsiteX1656" fmla="*/ 167941 w 8023328"/>
              <a:gd name="connsiteY1656" fmla="*/ 1012227 h 2380521"/>
              <a:gd name="connsiteX1657" fmla="*/ 154085 w 8023328"/>
              <a:gd name="connsiteY1657" fmla="*/ 1024625 h 2380521"/>
              <a:gd name="connsiteX1658" fmla="*/ 141687 w 8023328"/>
              <a:gd name="connsiteY1658" fmla="*/ 1012227 h 2380521"/>
              <a:gd name="connsiteX1659" fmla="*/ 154085 w 8023328"/>
              <a:gd name="connsiteY1659" fmla="*/ 998371 h 2380521"/>
              <a:gd name="connsiteX1660" fmla="*/ 83255 w 8023328"/>
              <a:gd name="connsiteY1660" fmla="*/ 998371 h 2380521"/>
              <a:gd name="connsiteX1661" fmla="*/ 97111 w 8023328"/>
              <a:gd name="connsiteY1661" fmla="*/ 1012227 h 2380521"/>
              <a:gd name="connsiteX1662" fmla="*/ 83255 w 8023328"/>
              <a:gd name="connsiteY1662" fmla="*/ 1024625 h 2380521"/>
              <a:gd name="connsiteX1663" fmla="*/ 70858 w 8023328"/>
              <a:gd name="connsiteY1663" fmla="*/ 1012227 h 2380521"/>
              <a:gd name="connsiteX1664" fmla="*/ 83255 w 8023328"/>
              <a:gd name="connsiteY1664" fmla="*/ 998371 h 2380521"/>
              <a:gd name="connsiteX1665" fmla="*/ 12019 w 8023328"/>
              <a:gd name="connsiteY1665" fmla="*/ 998371 h 2380521"/>
              <a:gd name="connsiteX1666" fmla="*/ 26260 w 8023328"/>
              <a:gd name="connsiteY1666" fmla="*/ 1012227 h 2380521"/>
              <a:gd name="connsiteX1667" fmla="*/ 12019 w 8023328"/>
              <a:gd name="connsiteY1667" fmla="*/ 1024625 h 2380521"/>
              <a:gd name="connsiteX1668" fmla="*/ 27 w 8023328"/>
              <a:gd name="connsiteY1668" fmla="*/ 1012227 h 2380521"/>
              <a:gd name="connsiteX1669" fmla="*/ 12019 w 8023328"/>
              <a:gd name="connsiteY1669" fmla="*/ 998371 h 2380521"/>
              <a:gd name="connsiteX1670" fmla="*/ 870603 w 8023328"/>
              <a:gd name="connsiteY1670" fmla="*/ 927542 h 2380521"/>
              <a:gd name="connsiteX1671" fmla="*/ 883001 w 8023328"/>
              <a:gd name="connsiteY1671" fmla="*/ 939939 h 2380521"/>
              <a:gd name="connsiteX1672" fmla="*/ 870603 w 8023328"/>
              <a:gd name="connsiteY1672" fmla="*/ 953796 h 2380521"/>
              <a:gd name="connsiteX1673" fmla="*/ 856747 w 8023328"/>
              <a:gd name="connsiteY1673" fmla="*/ 939939 h 2380521"/>
              <a:gd name="connsiteX1674" fmla="*/ 870603 w 8023328"/>
              <a:gd name="connsiteY1674" fmla="*/ 927542 h 2380521"/>
              <a:gd name="connsiteX1675" fmla="*/ 799773 w 8023328"/>
              <a:gd name="connsiteY1675" fmla="*/ 927542 h 2380521"/>
              <a:gd name="connsiteX1676" fmla="*/ 812171 w 8023328"/>
              <a:gd name="connsiteY1676" fmla="*/ 939939 h 2380521"/>
              <a:gd name="connsiteX1677" fmla="*/ 799773 w 8023328"/>
              <a:gd name="connsiteY1677" fmla="*/ 953796 h 2380521"/>
              <a:gd name="connsiteX1678" fmla="*/ 785917 w 8023328"/>
              <a:gd name="connsiteY1678" fmla="*/ 939939 h 2380521"/>
              <a:gd name="connsiteX1679" fmla="*/ 799773 w 8023328"/>
              <a:gd name="connsiteY1679" fmla="*/ 927542 h 2380521"/>
              <a:gd name="connsiteX1680" fmla="*/ 724112 w 8023328"/>
              <a:gd name="connsiteY1680" fmla="*/ 927542 h 2380521"/>
              <a:gd name="connsiteX1681" fmla="*/ 737968 w 8023328"/>
              <a:gd name="connsiteY1681" fmla="*/ 939939 h 2380521"/>
              <a:gd name="connsiteX1682" fmla="*/ 724112 w 8023328"/>
              <a:gd name="connsiteY1682" fmla="*/ 953796 h 2380521"/>
              <a:gd name="connsiteX1683" fmla="*/ 711714 w 8023328"/>
              <a:gd name="connsiteY1683" fmla="*/ 939939 h 2380521"/>
              <a:gd name="connsiteX1684" fmla="*/ 724112 w 8023328"/>
              <a:gd name="connsiteY1684" fmla="*/ 927542 h 2380521"/>
              <a:gd name="connsiteX1685" fmla="*/ 653281 w 8023328"/>
              <a:gd name="connsiteY1685" fmla="*/ 927542 h 2380521"/>
              <a:gd name="connsiteX1686" fmla="*/ 667137 w 8023328"/>
              <a:gd name="connsiteY1686" fmla="*/ 939939 h 2380521"/>
              <a:gd name="connsiteX1687" fmla="*/ 653281 w 8023328"/>
              <a:gd name="connsiteY1687" fmla="*/ 953796 h 2380521"/>
              <a:gd name="connsiteX1688" fmla="*/ 640884 w 8023328"/>
              <a:gd name="connsiteY1688" fmla="*/ 939939 h 2380521"/>
              <a:gd name="connsiteX1689" fmla="*/ 653281 w 8023328"/>
              <a:gd name="connsiteY1689" fmla="*/ 927542 h 2380521"/>
              <a:gd name="connsiteX1690" fmla="*/ 582453 w 8023328"/>
              <a:gd name="connsiteY1690" fmla="*/ 927542 h 2380521"/>
              <a:gd name="connsiteX1691" fmla="*/ 596309 w 8023328"/>
              <a:gd name="connsiteY1691" fmla="*/ 939939 h 2380521"/>
              <a:gd name="connsiteX1692" fmla="*/ 582453 w 8023328"/>
              <a:gd name="connsiteY1692" fmla="*/ 953796 h 2380521"/>
              <a:gd name="connsiteX1693" fmla="*/ 570054 w 8023328"/>
              <a:gd name="connsiteY1693" fmla="*/ 939939 h 2380521"/>
              <a:gd name="connsiteX1694" fmla="*/ 582453 w 8023328"/>
              <a:gd name="connsiteY1694" fmla="*/ 927542 h 2380521"/>
              <a:gd name="connsiteX1695" fmla="*/ 513642 w 8023328"/>
              <a:gd name="connsiteY1695" fmla="*/ 927542 h 2380521"/>
              <a:gd name="connsiteX1696" fmla="*/ 528820 w 8023328"/>
              <a:gd name="connsiteY1696" fmla="*/ 939939 h 2380521"/>
              <a:gd name="connsiteX1697" fmla="*/ 513642 w 8023328"/>
              <a:gd name="connsiteY1697" fmla="*/ 953796 h 2380521"/>
              <a:gd name="connsiteX1698" fmla="*/ 499223 w 8023328"/>
              <a:gd name="connsiteY1698" fmla="*/ 939939 h 2380521"/>
              <a:gd name="connsiteX1699" fmla="*/ 513642 w 8023328"/>
              <a:gd name="connsiteY1699" fmla="*/ 927542 h 2380521"/>
              <a:gd name="connsiteX1700" fmla="*/ 439809 w 8023328"/>
              <a:gd name="connsiteY1700" fmla="*/ 927542 h 2380521"/>
              <a:gd name="connsiteX1701" fmla="*/ 454599 w 8023328"/>
              <a:gd name="connsiteY1701" fmla="*/ 939939 h 2380521"/>
              <a:gd name="connsiteX1702" fmla="*/ 439809 w 8023328"/>
              <a:gd name="connsiteY1702" fmla="*/ 953796 h 2380521"/>
              <a:gd name="connsiteX1703" fmla="*/ 425021 w 8023328"/>
              <a:gd name="connsiteY1703" fmla="*/ 939939 h 2380521"/>
              <a:gd name="connsiteX1704" fmla="*/ 439809 w 8023328"/>
              <a:gd name="connsiteY1704" fmla="*/ 927542 h 2380521"/>
              <a:gd name="connsiteX1705" fmla="*/ 368046 w 8023328"/>
              <a:gd name="connsiteY1705" fmla="*/ 927542 h 2380521"/>
              <a:gd name="connsiteX1706" fmla="*/ 380444 w 8023328"/>
              <a:gd name="connsiteY1706" fmla="*/ 939939 h 2380521"/>
              <a:gd name="connsiteX1707" fmla="*/ 368046 w 8023328"/>
              <a:gd name="connsiteY1707" fmla="*/ 953796 h 2380521"/>
              <a:gd name="connsiteX1708" fmla="*/ 354191 w 8023328"/>
              <a:gd name="connsiteY1708" fmla="*/ 939939 h 2380521"/>
              <a:gd name="connsiteX1709" fmla="*/ 368046 w 8023328"/>
              <a:gd name="connsiteY1709" fmla="*/ 927542 h 2380521"/>
              <a:gd name="connsiteX1710" fmla="*/ 297214 w 8023328"/>
              <a:gd name="connsiteY1710" fmla="*/ 927542 h 2380521"/>
              <a:gd name="connsiteX1711" fmla="*/ 309612 w 8023328"/>
              <a:gd name="connsiteY1711" fmla="*/ 939939 h 2380521"/>
              <a:gd name="connsiteX1712" fmla="*/ 297214 w 8023328"/>
              <a:gd name="connsiteY1712" fmla="*/ 953796 h 2380521"/>
              <a:gd name="connsiteX1713" fmla="*/ 283359 w 8023328"/>
              <a:gd name="connsiteY1713" fmla="*/ 939939 h 2380521"/>
              <a:gd name="connsiteX1714" fmla="*/ 297214 w 8023328"/>
              <a:gd name="connsiteY1714" fmla="*/ 927542 h 2380521"/>
              <a:gd name="connsiteX1715" fmla="*/ 226386 w 8023328"/>
              <a:gd name="connsiteY1715" fmla="*/ 927542 h 2380521"/>
              <a:gd name="connsiteX1716" fmla="*/ 238784 w 8023328"/>
              <a:gd name="connsiteY1716" fmla="*/ 939939 h 2380521"/>
              <a:gd name="connsiteX1717" fmla="*/ 226386 w 8023328"/>
              <a:gd name="connsiteY1717" fmla="*/ 953796 h 2380521"/>
              <a:gd name="connsiteX1718" fmla="*/ 212530 w 8023328"/>
              <a:gd name="connsiteY1718" fmla="*/ 939939 h 2380521"/>
              <a:gd name="connsiteX1719" fmla="*/ 226386 w 8023328"/>
              <a:gd name="connsiteY1719" fmla="*/ 927542 h 2380521"/>
              <a:gd name="connsiteX1720" fmla="*/ 154091 w 8023328"/>
              <a:gd name="connsiteY1720" fmla="*/ 927542 h 2380521"/>
              <a:gd name="connsiteX1721" fmla="*/ 167947 w 8023328"/>
              <a:gd name="connsiteY1721" fmla="*/ 939939 h 2380521"/>
              <a:gd name="connsiteX1722" fmla="*/ 154091 w 8023328"/>
              <a:gd name="connsiteY1722" fmla="*/ 953796 h 2380521"/>
              <a:gd name="connsiteX1723" fmla="*/ 141693 w 8023328"/>
              <a:gd name="connsiteY1723" fmla="*/ 939939 h 2380521"/>
              <a:gd name="connsiteX1724" fmla="*/ 154091 w 8023328"/>
              <a:gd name="connsiteY1724" fmla="*/ 927542 h 2380521"/>
              <a:gd name="connsiteX1725" fmla="*/ 83261 w 8023328"/>
              <a:gd name="connsiteY1725" fmla="*/ 927542 h 2380521"/>
              <a:gd name="connsiteX1726" fmla="*/ 97117 w 8023328"/>
              <a:gd name="connsiteY1726" fmla="*/ 939939 h 2380521"/>
              <a:gd name="connsiteX1727" fmla="*/ 83261 w 8023328"/>
              <a:gd name="connsiteY1727" fmla="*/ 953796 h 2380521"/>
              <a:gd name="connsiteX1728" fmla="*/ 70864 w 8023328"/>
              <a:gd name="connsiteY1728" fmla="*/ 939939 h 2380521"/>
              <a:gd name="connsiteX1729" fmla="*/ 83261 w 8023328"/>
              <a:gd name="connsiteY1729" fmla="*/ 927542 h 2380521"/>
              <a:gd name="connsiteX1730" fmla="*/ 12025 w 8023328"/>
              <a:gd name="connsiteY1730" fmla="*/ 927542 h 2380521"/>
              <a:gd name="connsiteX1731" fmla="*/ 26266 w 8023328"/>
              <a:gd name="connsiteY1731" fmla="*/ 939939 h 2380521"/>
              <a:gd name="connsiteX1732" fmla="*/ 12025 w 8023328"/>
              <a:gd name="connsiteY1732" fmla="*/ 953796 h 2380521"/>
              <a:gd name="connsiteX1733" fmla="*/ 33 w 8023328"/>
              <a:gd name="connsiteY1733" fmla="*/ 939939 h 2380521"/>
              <a:gd name="connsiteX1734" fmla="*/ 12025 w 8023328"/>
              <a:gd name="connsiteY1734" fmla="*/ 927542 h 2380521"/>
              <a:gd name="connsiteX1735" fmla="*/ 6581764 w 8023328"/>
              <a:gd name="connsiteY1735" fmla="*/ 924168 h 2380521"/>
              <a:gd name="connsiteX1736" fmla="*/ 6596552 w 8023328"/>
              <a:gd name="connsiteY1736" fmla="*/ 936565 h 2380521"/>
              <a:gd name="connsiteX1737" fmla="*/ 6581764 w 8023328"/>
              <a:gd name="connsiteY1737" fmla="*/ 950422 h 2380521"/>
              <a:gd name="connsiteX1738" fmla="*/ 6566976 w 8023328"/>
              <a:gd name="connsiteY1738" fmla="*/ 936565 h 2380521"/>
              <a:gd name="connsiteX1739" fmla="*/ 6581764 w 8023328"/>
              <a:gd name="connsiteY1739" fmla="*/ 924168 h 2380521"/>
              <a:gd name="connsiteX1740" fmla="*/ 6510933 w 8023328"/>
              <a:gd name="connsiteY1740" fmla="*/ 924168 h 2380521"/>
              <a:gd name="connsiteX1741" fmla="*/ 6525722 w 8023328"/>
              <a:gd name="connsiteY1741" fmla="*/ 936565 h 2380521"/>
              <a:gd name="connsiteX1742" fmla="*/ 6510933 w 8023328"/>
              <a:gd name="connsiteY1742" fmla="*/ 950422 h 2380521"/>
              <a:gd name="connsiteX1743" fmla="*/ 6496144 w 8023328"/>
              <a:gd name="connsiteY1743" fmla="*/ 936565 h 2380521"/>
              <a:gd name="connsiteX1744" fmla="*/ 6510933 w 8023328"/>
              <a:gd name="connsiteY1744" fmla="*/ 924168 h 2380521"/>
              <a:gd name="connsiteX1745" fmla="*/ 6440492 w 8023328"/>
              <a:gd name="connsiteY1745" fmla="*/ 924168 h 2380521"/>
              <a:gd name="connsiteX1746" fmla="*/ 6454911 w 8023328"/>
              <a:gd name="connsiteY1746" fmla="*/ 936565 h 2380521"/>
              <a:gd name="connsiteX1747" fmla="*/ 6440492 w 8023328"/>
              <a:gd name="connsiteY1747" fmla="*/ 950422 h 2380521"/>
              <a:gd name="connsiteX1748" fmla="*/ 6425315 w 8023328"/>
              <a:gd name="connsiteY1748" fmla="*/ 936565 h 2380521"/>
              <a:gd name="connsiteX1749" fmla="*/ 6440492 w 8023328"/>
              <a:gd name="connsiteY1749" fmla="*/ 924168 h 2380521"/>
              <a:gd name="connsiteX1750" fmla="*/ 6368340 w 8023328"/>
              <a:gd name="connsiteY1750" fmla="*/ 924168 h 2380521"/>
              <a:gd name="connsiteX1751" fmla="*/ 6380737 w 8023328"/>
              <a:gd name="connsiteY1751" fmla="*/ 936565 h 2380521"/>
              <a:gd name="connsiteX1752" fmla="*/ 6368340 w 8023328"/>
              <a:gd name="connsiteY1752" fmla="*/ 950422 h 2380521"/>
              <a:gd name="connsiteX1753" fmla="*/ 6354484 w 8023328"/>
              <a:gd name="connsiteY1753" fmla="*/ 936565 h 2380521"/>
              <a:gd name="connsiteX1754" fmla="*/ 6368340 w 8023328"/>
              <a:gd name="connsiteY1754" fmla="*/ 924168 h 2380521"/>
              <a:gd name="connsiteX1755" fmla="*/ 6297511 w 8023328"/>
              <a:gd name="connsiteY1755" fmla="*/ 924168 h 2380521"/>
              <a:gd name="connsiteX1756" fmla="*/ 6309908 w 8023328"/>
              <a:gd name="connsiteY1756" fmla="*/ 936565 h 2380521"/>
              <a:gd name="connsiteX1757" fmla="*/ 6297511 w 8023328"/>
              <a:gd name="connsiteY1757" fmla="*/ 950422 h 2380521"/>
              <a:gd name="connsiteX1758" fmla="*/ 6283655 w 8023328"/>
              <a:gd name="connsiteY1758" fmla="*/ 936565 h 2380521"/>
              <a:gd name="connsiteX1759" fmla="*/ 6297511 w 8023328"/>
              <a:gd name="connsiteY1759" fmla="*/ 924168 h 2380521"/>
              <a:gd name="connsiteX1760" fmla="*/ 6226679 w 8023328"/>
              <a:gd name="connsiteY1760" fmla="*/ 924168 h 2380521"/>
              <a:gd name="connsiteX1761" fmla="*/ 6239076 w 8023328"/>
              <a:gd name="connsiteY1761" fmla="*/ 936565 h 2380521"/>
              <a:gd name="connsiteX1762" fmla="*/ 6226679 w 8023328"/>
              <a:gd name="connsiteY1762" fmla="*/ 950422 h 2380521"/>
              <a:gd name="connsiteX1763" fmla="*/ 6212823 w 8023328"/>
              <a:gd name="connsiteY1763" fmla="*/ 936565 h 2380521"/>
              <a:gd name="connsiteX1764" fmla="*/ 6226679 w 8023328"/>
              <a:gd name="connsiteY1764" fmla="*/ 924168 h 2380521"/>
              <a:gd name="connsiteX1765" fmla="*/ 6154391 w 8023328"/>
              <a:gd name="connsiteY1765" fmla="*/ 924168 h 2380521"/>
              <a:gd name="connsiteX1766" fmla="*/ 6168247 w 8023328"/>
              <a:gd name="connsiteY1766" fmla="*/ 936565 h 2380521"/>
              <a:gd name="connsiteX1767" fmla="*/ 6154391 w 8023328"/>
              <a:gd name="connsiteY1767" fmla="*/ 950422 h 2380521"/>
              <a:gd name="connsiteX1768" fmla="*/ 6141994 w 8023328"/>
              <a:gd name="connsiteY1768" fmla="*/ 936565 h 2380521"/>
              <a:gd name="connsiteX1769" fmla="*/ 6154391 w 8023328"/>
              <a:gd name="connsiteY1769" fmla="*/ 924168 h 2380521"/>
              <a:gd name="connsiteX1770" fmla="*/ 6083559 w 8023328"/>
              <a:gd name="connsiteY1770" fmla="*/ 924168 h 2380521"/>
              <a:gd name="connsiteX1771" fmla="*/ 6097415 w 8023328"/>
              <a:gd name="connsiteY1771" fmla="*/ 936565 h 2380521"/>
              <a:gd name="connsiteX1772" fmla="*/ 6083559 w 8023328"/>
              <a:gd name="connsiteY1772" fmla="*/ 950422 h 2380521"/>
              <a:gd name="connsiteX1773" fmla="*/ 6071162 w 8023328"/>
              <a:gd name="connsiteY1773" fmla="*/ 936565 h 2380521"/>
              <a:gd name="connsiteX1774" fmla="*/ 6083559 w 8023328"/>
              <a:gd name="connsiteY1774" fmla="*/ 924168 h 2380521"/>
              <a:gd name="connsiteX1775" fmla="*/ 6011748 w 8023328"/>
              <a:gd name="connsiteY1775" fmla="*/ 924168 h 2380521"/>
              <a:gd name="connsiteX1776" fmla="*/ 6026537 w 8023328"/>
              <a:gd name="connsiteY1776" fmla="*/ 936565 h 2380521"/>
              <a:gd name="connsiteX1777" fmla="*/ 6011748 w 8023328"/>
              <a:gd name="connsiteY1777" fmla="*/ 950422 h 2380521"/>
              <a:gd name="connsiteX1778" fmla="*/ 5996959 w 8023328"/>
              <a:gd name="connsiteY1778" fmla="*/ 936565 h 2380521"/>
              <a:gd name="connsiteX1779" fmla="*/ 6011748 w 8023328"/>
              <a:gd name="connsiteY1779" fmla="*/ 924168 h 2380521"/>
              <a:gd name="connsiteX1780" fmla="*/ 5940548 w 8023328"/>
              <a:gd name="connsiteY1780" fmla="*/ 924168 h 2380521"/>
              <a:gd name="connsiteX1781" fmla="*/ 5955726 w 8023328"/>
              <a:gd name="connsiteY1781" fmla="*/ 936565 h 2380521"/>
              <a:gd name="connsiteX1782" fmla="*/ 5940548 w 8023328"/>
              <a:gd name="connsiteY1782" fmla="*/ 950422 h 2380521"/>
              <a:gd name="connsiteX1783" fmla="*/ 5926130 w 8023328"/>
              <a:gd name="connsiteY1783" fmla="*/ 936565 h 2380521"/>
              <a:gd name="connsiteX1784" fmla="*/ 5940548 w 8023328"/>
              <a:gd name="connsiteY1784" fmla="*/ 924168 h 2380521"/>
              <a:gd name="connsiteX1785" fmla="*/ 5870088 w 8023328"/>
              <a:gd name="connsiteY1785" fmla="*/ 924168 h 2380521"/>
              <a:gd name="connsiteX1786" fmla="*/ 5884877 w 8023328"/>
              <a:gd name="connsiteY1786" fmla="*/ 936565 h 2380521"/>
              <a:gd name="connsiteX1787" fmla="*/ 5870088 w 8023328"/>
              <a:gd name="connsiteY1787" fmla="*/ 950422 h 2380521"/>
              <a:gd name="connsiteX1788" fmla="*/ 5855299 w 8023328"/>
              <a:gd name="connsiteY1788" fmla="*/ 936565 h 2380521"/>
              <a:gd name="connsiteX1789" fmla="*/ 5870088 w 8023328"/>
              <a:gd name="connsiteY1789" fmla="*/ 924168 h 2380521"/>
              <a:gd name="connsiteX1790" fmla="*/ 5798325 w 8023328"/>
              <a:gd name="connsiteY1790" fmla="*/ 924168 h 2380521"/>
              <a:gd name="connsiteX1791" fmla="*/ 5810722 w 8023328"/>
              <a:gd name="connsiteY1791" fmla="*/ 936565 h 2380521"/>
              <a:gd name="connsiteX1792" fmla="*/ 5798325 w 8023328"/>
              <a:gd name="connsiteY1792" fmla="*/ 950422 h 2380521"/>
              <a:gd name="connsiteX1793" fmla="*/ 5784469 w 8023328"/>
              <a:gd name="connsiteY1793" fmla="*/ 936565 h 2380521"/>
              <a:gd name="connsiteX1794" fmla="*/ 5798325 w 8023328"/>
              <a:gd name="connsiteY1794" fmla="*/ 924168 h 2380521"/>
              <a:gd name="connsiteX1795" fmla="*/ 5724122 w 8023328"/>
              <a:gd name="connsiteY1795" fmla="*/ 924168 h 2380521"/>
              <a:gd name="connsiteX1796" fmla="*/ 5736519 w 8023328"/>
              <a:gd name="connsiteY1796" fmla="*/ 936565 h 2380521"/>
              <a:gd name="connsiteX1797" fmla="*/ 5724122 w 8023328"/>
              <a:gd name="connsiteY1797" fmla="*/ 950422 h 2380521"/>
              <a:gd name="connsiteX1798" fmla="*/ 5710266 w 8023328"/>
              <a:gd name="connsiteY1798" fmla="*/ 936565 h 2380521"/>
              <a:gd name="connsiteX1799" fmla="*/ 5724122 w 8023328"/>
              <a:gd name="connsiteY1799" fmla="*/ 924168 h 2380521"/>
              <a:gd name="connsiteX1800" fmla="*/ 5653291 w 8023328"/>
              <a:gd name="connsiteY1800" fmla="*/ 924168 h 2380521"/>
              <a:gd name="connsiteX1801" fmla="*/ 5665688 w 8023328"/>
              <a:gd name="connsiteY1801" fmla="*/ 936565 h 2380521"/>
              <a:gd name="connsiteX1802" fmla="*/ 5653291 w 8023328"/>
              <a:gd name="connsiteY1802" fmla="*/ 950422 h 2380521"/>
              <a:gd name="connsiteX1803" fmla="*/ 5639435 w 8023328"/>
              <a:gd name="connsiteY1803" fmla="*/ 936565 h 2380521"/>
              <a:gd name="connsiteX1804" fmla="*/ 5653291 w 8023328"/>
              <a:gd name="connsiteY1804" fmla="*/ 924168 h 2380521"/>
              <a:gd name="connsiteX1805" fmla="*/ 5581002 w 8023328"/>
              <a:gd name="connsiteY1805" fmla="*/ 924168 h 2380521"/>
              <a:gd name="connsiteX1806" fmla="*/ 5594858 w 8023328"/>
              <a:gd name="connsiteY1806" fmla="*/ 936565 h 2380521"/>
              <a:gd name="connsiteX1807" fmla="*/ 5581002 w 8023328"/>
              <a:gd name="connsiteY1807" fmla="*/ 950422 h 2380521"/>
              <a:gd name="connsiteX1808" fmla="*/ 5568605 w 8023328"/>
              <a:gd name="connsiteY1808" fmla="*/ 936565 h 2380521"/>
              <a:gd name="connsiteX1809" fmla="*/ 5581002 w 8023328"/>
              <a:gd name="connsiteY1809" fmla="*/ 924168 h 2380521"/>
              <a:gd name="connsiteX1810" fmla="*/ 5510171 w 8023328"/>
              <a:gd name="connsiteY1810" fmla="*/ 924168 h 2380521"/>
              <a:gd name="connsiteX1811" fmla="*/ 5524027 w 8023328"/>
              <a:gd name="connsiteY1811" fmla="*/ 936565 h 2380521"/>
              <a:gd name="connsiteX1812" fmla="*/ 5510171 w 8023328"/>
              <a:gd name="connsiteY1812" fmla="*/ 950422 h 2380521"/>
              <a:gd name="connsiteX1813" fmla="*/ 5497774 w 8023328"/>
              <a:gd name="connsiteY1813" fmla="*/ 936565 h 2380521"/>
              <a:gd name="connsiteX1814" fmla="*/ 5510171 w 8023328"/>
              <a:gd name="connsiteY1814" fmla="*/ 924168 h 2380521"/>
              <a:gd name="connsiteX1815" fmla="*/ 5438937 w 8023328"/>
              <a:gd name="connsiteY1815" fmla="*/ 924168 h 2380521"/>
              <a:gd name="connsiteX1816" fmla="*/ 5453178 w 8023328"/>
              <a:gd name="connsiteY1816" fmla="*/ 936565 h 2380521"/>
              <a:gd name="connsiteX1817" fmla="*/ 5438937 w 8023328"/>
              <a:gd name="connsiteY1817" fmla="*/ 950422 h 2380521"/>
              <a:gd name="connsiteX1818" fmla="*/ 5426945 w 8023328"/>
              <a:gd name="connsiteY1818" fmla="*/ 936565 h 2380521"/>
              <a:gd name="connsiteX1819" fmla="*/ 5438937 w 8023328"/>
              <a:gd name="connsiteY1819" fmla="*/ 924168 h 2380521"/>
              <a:gd name="connsiteX1820" fmla="*/ 5367530 w 8023328"/>
              <a:gd name="connsiteY1820" fmla="*/ 924168 h 2380521"/>
              <a:gd name="connsiteX1821" fmla="*/ 5382318 w 8023328"/>
              <a:gd name="connsiteY1821" fmla="*/ 936565 h 2380521"/>
              <a:gd name="connsiteX1822" fmla="*/ 5367530 w 8023328"/>
              <a:gd name="connsiteY1822" fmla="*/ 950422 h 2380521"/>
              <a:gd name="connsiteX1823" fmla="*/ 5352742 w 8023328"/>
              <a:gd name="connsiteY1823" fmla="*/ 936565 h 2380521"/>
              <a:gd name="connsiteX1824" fmla="*/ 5367530 w 8023328"/>
              <a:gd name="connsiteY1824" fmla="*/ 924168 h 2380521"/>
              <a:gd name="connsiteX1825" fmla="*/ 5296699 w 8023328"/>
              <a:gd name="connsiteY1825" fmla="*/ 924168 h 2380521"/>
              <a:gd name="connsiteX1826" fmla="*/ 5311488 w 8023328"/>
              <a:gd name="connsiteY1826" fmla="*/ 936565 h 2380521"/>
              <a:gd name="connsiteX1827" fmla="*/ 5296699 w 8023328"/>
              <a:gd name="connsiteY1827" fmla="*/ 950422 h 2380521"/>
              <a:gd name="connsiteX1828" fmla="*/ 5281910 w 8023328"/>
              <a:gd name="connsiteY1828" fmla="*/ 936565 h 2380521"/>
              <a:gd name="connsiteX1829" fmla="*/ 5296699 w 8023328"/>
              <a:gd name="connsiteY1829" fmla="*/ 924168 h 2380521"/>
              <a:gd name="connsiteX1830" fmla="*/ 5225869 w 8023328"/>
              <a:gd name="connsiteY1830" fmla="*/ 924168 h 2380521"/>
              <a:gd name="connsiteX1831" fmla="*/ 5240657 w 8023328"/>
              <a:gd name="connsiteY1831" fmla="*/ 936565 h 2380521"/>
              <a:gd name="connsiteX1832" fmla="*/ 5225869 w 8023328"/>
              <a:gd name="connsiteY1832" fmla="*/ 950422 h 2380521"/>
              <a:gd name="connsiteX1833" fmla="*/ 5211081 w 8023328"/>
              <a:gd name="connsiteY1833" fmla="*/ 936565 h 2380521"/>
              <a:gd name="connsiteX1834" fmla="*/ 5225869 w 8023328"/>
              <a:gd name="connsiteY1834" fmla="*/ 924168 h 2380521"/>
              <a:gd name="connsiteX1835" fmla="*/ 5154105 w 8023328"/>
              <a:gd name="connsiteY1835" fmla="*/ 924168 h 2380521"/>
              <a:gd name="connsiteX1836" fmla="*/ 5166502 w 8023328"/>
              <a:gd name="connsiteY1836" fmla="*/ 936565 h 2380521"/>
              <a:gd name="connsiteX1837" fmla="*/ 5154105 w 8023328"/>
              <a:gd name="connsiteY1837" fmla="*/ 950422 h 2380521"/>
              <a:gd name="connsiteX1838" fmla="*/ 5140249 w 8023328"/>
              <a:gd name="connsiteY1838" fmla="*/ 936565 h 2380521"/>
              <a:gd name="connsiteX1839" fmla="*/ 5154105 w 8023328"/>
              <a:gd name="connsiteY1839" fmla="*/ 924168 h 2380521"/>
              <a:gd name="connsiteX1840" fmla="*/ 5083276 w 8023328"/>
              <a:gd name="connsiteY1840" fmla="*/ 924168 h 2380521"/>
              <a:gd name="connsiteX1841" fmla="*/ 5095673 w 8023328"/>
              <a:gd name="connsiteY1841" fmla="*/ 936565 h 2380521"/>
              <a:gd name="connsiteX1842" fmla="*/ 5083276 w 8023328"/>
              <a:gd name="connsiteY1842" fmla="*/ 950422 h 2380521"/>
              <a:gd name="connsiteX1843" fmla="*/ 5069420 w 8023328"/>
              <a:gd name="connsiteY1843" fmla="*/ 936565 h 2380521"/>
              <a:gd name="connsiteX1844" fmla="*/ 5083276 w 8023328"/>
              <a:gd name="connsiteY1844" fmla="*/ 924168 h 2380521"/>
              <a:gd name="connsiteX1845" fmla="*/ 5012445 w 8023328"/>
              <a:gd name="connsiteY1845" fmla="*/ 924168 h 2380521"/>
              <a:gd name="connsiteX1846" fmla="*/ 5024842 w 8023328"/>
              <a:gd name="connsiteY1846" fmla="*/ 936565 h 2380521"/>
              <a:gd name="connsiteX1847" fmla="*/ 5012445 w 8023328"/>
              <a:gd name="connsiteY1847" fmla="*/ 950422 h 2380521"/>
              <a:gd name="connsiteX1848" fmla="*/ 4998589 w 8023328"/>
              <a:gd name="connsiteY1848" fmla="*/ 938024 h 2380521"/>
              <a:gd name="connsiteX1849" fmla="*/ 5012445 w 8023328"/>
              <a:gd name="connsiteY1849" fmla="*/ 924168 h 2380521"/>
              <a:gd name="connsiteX1850" fmla="*/ 4940157 w 8023328"/>
              <a:gd name="connsiteY1850" fmla="*/ 924168 h 2380521"/>
              <a:gd name="connsiteX1851" fmla="*/ 4954013 w 8023328"/>
              <a:gd name="connsiteY1851" fmla="*/ 938024 h 2380521"/>
              <a:gd name="connsiteX1852" fmla="*/ 4940157 w 8023328"/>
              <a:gd name="connsiteY1852" fmla="*/ 950422 h 2380521"/>
              <a:gd name="connsiteX1853" fmla="*/ 4927760 w 8023328"/>
              <a:gd name="connsiteY1853" fmla="*/ 938024 h 2380521"/>
              <a:gd name="connsiteX1854" fmla="*/ 4940157 w 8023328"/>
              <a:gd name="connsiteY1854" fmla="*/ 924168 h 2380521"/>
              <a:gd name="connsiteX1855" fmla="*/ 4865953 w 8023328"/>
              <a:gd name="connsiteY1855" fmla="*/ 924168 h 2380521"/>
              <a:gd name="connsiteX1856" fmla="*/ 4879809 w 8023328"/>
              <a:gd name="connsiteY1856" fmla="*/ 938024 h 2380521"/>
              <a:gd name="connsiteX1857" fmla="*/ 4865953 w 8023328"/>
              <a:gd name="connsiteY1857" fmla="*/ 950422 h 2380521"/>
              <a:gd name="connsiteX1858" fmla="*/ 4853556 w 8023328"/>
              <a:gd name="connsiteY1858" fmla="*/ 938024 h 2380521"/>
              <a:gd name="connsiteX1859" fmla="*/ 4865953 w 8023328"/>
              <a:gd name="connsiteY1859" fmla="*/ 924168 h 2380521"/>
              <a:gd name="connsiteX1860" fmla="*/ 4797514 w 8023328"/>
              <a:gd name="connsiteY1860" fmla="*/ 924168 h 2380521"/>
              <a:gd name="connsiteX1861" fmla="*/ 4812303 w 8023328"/>
              <a:gd name="connsiteY1861" fmla="*/ 938024 h 2380521"/>
              <a:gd name="connsiteX1862" fmla="*/ 4797514 w 8023328"/>
              <a:gd name="connsiteY1862" fmla="*/ 950422 h 2380521"/>
              <a:gd name="connsiteX1863" fmla="*/ 4782725 w 8023328"/>
              <a:gd name="connsiteY1863" fmla="*/ 938024 h 2380521"/>
              <a:gd name="connsiteX1864" fmla="*/ 4797514 w 8023328"/>
              <a:gd name="connsiteY1864" fmla="*/ 924168 h 2380521"/>
              <a:gd name="connsiteX1865" fmla="*/ 4726684 w 8023328"/>
              <a:gd name="connsiteY1865" fmla="*/ 924168 h 2380521"/>
              <a:gd name="connsiteX1866" fmla="*/ 4741472 w 8023328"/>
              <a:gd name="connsiteY1866" fmla="*/ 938024 h 2380521"/>
              <a:gd name="connsiteX1867" fmla="*/ 4726684 w 8023328"/>
              <a:gd name="connsiteY1867" fmla="*/ 950422 h 2380521"/>
              <a:gd name="connsiteX1868" fmla="*/ 4711896 w 8023328"/>
              <a:gd name="connsiteY1868" fmla="*/ 938024 h 2380521"/>
              <a:gd name="connsiteX1869" fmla="*/ 4726684 w 8023328"/>
              <a:gd name="connsiteY1869" fmla="*/ 924168 h 2380521"/>
              <a:gd name="connsiteX1870" fmla="*/ 4655853 w 8023328"/>
              <a:gd name="connsiteY1870" fmla="*/ 924168 h 2380521"/>
              <a:gd name="connsiteX1871" fmla="*/ 4670642 w 8023328"/>
              <a:gd name="connsiteY1871" fmla="*/ 938024 h 2380521"/>
              <a:gd name="connsiteX1872" fmla="*/ 4655853 w 8023328"/>
              <a:gd name="connsiteY1872" fmla="*/ 950422 h 2380521"/>
              <a:gd name="connsiteX1873" fmla="*/ 4641064 w 8023328"/>
              <a:gd name="connsiteY1873" fmla="*/ 938024 h 2380521"/>
              <a:gd name="connsiteX1874" fmla="*/ 4655853 w 8023328"/>
              <a:gd name="connsiteY1874" fmla="*/ 924168 h 2380521"/>
              <a:gd name="connsiteX1875" fmla="*/ 4584091 w 8023328"/>
              <a:gd name="connsiteY1875" fmla="*/ 924168 h 2380521"/>
              <a:gd name="connsiteX1876" fmla="*/ 4596488 w 8023328"/>
              <a:gd name="connsiteY1876" fmla="*/ 938024 h 2380521"/>
              <a:gd name="connsiteX1877" fmla="*/ 4584091 w 8023328"/>
              <a:gd name="connsiteY1877" fmla="*/ 950422 h 2380521"/>
              <a:gd name="connsiteX1878" fmla="*/ 4570235 w 8023328"/>
              <a:gd name="connsiteY1878" fmla="*/ 938024 h 2380521"/>
              <a:gd name="connsiteX1879" fmla="*/ 4584091 w 8023328"/>
              <a:gd name="connsiteY1879" fmla="*/ 924168 h 2380521"/>
              <a:gd name="connsiteX1880" fmla="*/ 4513260 w 8023328"/>
              <a:gd name="connsiteY1880" fmla="*/ 924168 h 2380521"/>
              <a:gd name="connsiteX1881" fmla="*/ 4525657 w 8023328"/>
              <a:gd name="connsiteY1881" fmla="*/ 938024 h 2380521"/>
              <a:gd name="connsiteX1882" fmla="*/ 4513260 w 8023328"/>
              <a:gd name="connsiteY1882" fmla="*/ 950422 h 2380521"/>
              <a:gd name="connsiteX1883" fmla="*/ 4499404 w 8023328"/>
              <a:gd name="connsiteY1883" fmla="*/ 938024 h 2380521"/>
              <a:gd name="connsiteX1884" fmla="*/ 4513260 w 8023328"/>
              <a:gd name="connsiteY1884" fmla="*/ 924168 h 2380521"/>
              <a:gd name="connsiteX1885" fmla="*/ 4439056 w 8023328"/>
              <a:gd name="connsiteY1885" fmla="*/ 924168 h 2380521"/>
              <a:gd name="connsiteX1886" fmla="*/ 4451453 w 8023328"/>
              <a:gd name="connsiteY1886" fmla="*/ 938024 h 2380521"/>
              <a:gd name="connsiteX1887" fmla="*/ 4439056 w 8023328"/>
              <a:gd name="connsiteY1887" fmla="*/ 950422 h 2380521"/>
              <a:gd name="connsiteX1888" fmla="*/ 4425200 w 8023328"/>
              <a:gd name="connsiteY1888" fmla="*/ 938024 h 2380521"/>
              <a:gd name="connsiteX1889" fmla="*/ 4439056 w 8023328"/>
              <a:gd name="connsiteY1889" fmla="*/ 924168 h 2380521"/>
              <a:gd name="connsiteX1890" fmla="*/ 4366768 w 8023328"/>
              <a:gd name="connsiteY1890" fmla="*/ 924168 h 2380521"/>
              <a:gd name="connsiteX1891" fmla="*/ 4380624 w 8023328"/>
              <a:gd name="connsiteY1891" fmla="*/ 938024 h 2380521"/>
              <a:gd name="connsiteX1892" fmla="*/ 4366768 w 8023328"/>
              <a:gd name="connsiteY1892" fmla="*/ 950422 h 2380521"/>
              <a:gd name="connsiteX1893" fmla="*/ 4354371 w 8023328"/>
              <a:gd name="connsiteY1893" fmla="*/ 938024 h 2380521"/>
              <a:gd name="connsiteX1894" fmla="*/ 4366768 w 8023328"/>
              <a:gd name="connsiteY1894" fmla="*/ 924168 h 2380521"/>
              <a:gd name="connsiteX1895" fmla="*/ 4295937 w 8023328"/>
              <a:gd name="connsiteY1895" fmla="*/ 924168 h 2380521"/>
              <a:gd name="connsiteX1896" fmla="*/ 4309793 w 8023328"/>
              <a:gd name="connsiteY1896" fmla="*/ 938024 h 2380521"/>
              <a:gd name="connsiteX1897" fmla="*/ 4295937 w 8023328"/>
              <a:gd name="connsiteY1897" fmla="*/ 950422 h 2380521"/>
              <a:gd name="connsiteX1898" fmla="*/ 4283540 w 8023328"/>
              <a:gd name="connsiteY1898" fmla="*/ 938024 h 2380521"/>
              <a:gd name="connsiteX1899" fmla="*/ 4295937 w 8023328"/>
              <a:gd name="connsiteY1899" fmla="*/ 924168 h 2380521"/>
              <a:gd name="connsiteX1900" fmla="*/ 4225107 w 8023328"/>
              <a:gd name="connsiteY1900" fmla="*/ 924168 h 2380521"/>
              <a:gd name="connsiteX1901" fmla="*/ 4238963 w 8023328"/>
              <a:gd name="connsiteY1901" fmla="*/ 938024 h 2380521"/>
              <a:gd name="connsiteX1902" fmla="*/ 4225107 w 8023328"/>
              <a:gd name="connsiteY1902" fmla="*/ 950422 h 2380521"/>
              <a:gd name="connsiteX1903" fmla="*/ 4212710 w 8023328"/>
              <a:gd name="connsiteY1903" fmla="*/ 938024 h 2380521"/>
              <a:gd name="connsiteX1904" fmla="*/ 4225107 w 8023328"/>
              <a:gd name="connsiteY1904" fmla="*/ 924168 h 2380521"/>
              <a:gd name="connsiteX1905" fmla="*/ 4153295 w 8023328"/>
              <a:gd name="connsiteY1905" fmla="*/ 924168 h 2380521"/>
              <a:gd name="connsiteX1906" fmla="*/ 4168083 w 8023328"/>
              <a:gd name="connsiteY1906" fmla="*/ 938024 h 2380521"/>
              <a:gd name="connsiteX1907" fmla="*/ 4153295 w 8023328"/>
              <a:gd name="connsiteY1907" fmla="*/ 950422 h 2380521"/>
              <a:gd name="connsiteX1908" fmla="*/ 4138507 w 8023328"/>
              <a:gd name="connsiteY1908" fmla="*/ 938024 h 2380521"/>
              <a:gd name="connsiteX1909" fmla="*/ 4153295 w 8023328"/>
              <a:gd name="connsiteY1909" fmla="*/ 924168 h 2380521"/>
              <a:gd name="connsiteX1910" fmla="*/ 4082465 w 8023328"/>
              <a:gd name="connsiteY1910" fmla="*/ 924168 h 2380521"/>
              <a:gd name="connsiteX1911" fmla="*/ 4097254 w 8023328"/>
              <a:gd name="connsiteY1911" fmla="*/ 938024 h 2380521"/>
              <a:gd name="connsiteX1912" fmla="*/ 4082465 w 8023328"/>
              <a:gd name="connsiteY1912" fmla="*/ 950422 h 2380521"/>
              <a:gd name="connsiteX1913" fmla="*/ 4067676 w 8023328"/>
              <a:gd name="connsiteY1913" fmla="*/ 938024 h 2380521"/>
              <a:gd name="connsiteX1914" fmla="*/ 4082465 w 8023328"/>
              <a:gd name="connsiteY1914" fmla="*/ 924168 h 2380521"/>
              <a:gd name="connsiteX1915" fmla="*/ 4011635 w 8023328"/>
              <a:gd name="connsiteY1915" fmla="*/ 924168 h 2380521"/>
              <a:gd name="connsiteX1916" fmla="*/ 4026423 w 8023328"/>
              <a:gd name="connsiteY1916" fmla="*/ 938024 h 2380521"/>
              <a:gd name="connsiteX1917" fmla="*/ 4011635 w 8023328"/>
              <a:gd name="connsiteY1917" fmla="*/ 950422 h 2380521"/>
              <a:gd name="connsiteX1918" fmla="*/ 3996847 w 8023328"/>
              <a:gd name="connsiteY1918" fmla="*/ 938024 h 2380521"/>
              <a:gd name="connsiteX1919" fmla="*/ 4011635 w 8023328"/>
              <a:gd name="connsiteY1919" fmla="*/ 924168 h 2380521"/>
              <a:gd name="connsiteX1920" fmla="*/ 3939871 w 8023328"/>
              <a:gd name="connsiteY1920" fmla="*/ 924168 h 2380521"/>
              <a:gd name="connsiteX1921" fmla="*/ 3952268 w 8023328"/>
              <a:gd name="connsiteY1921" fmla="*/ 938024 h 2380521"/>
              <a:gd name="connsiteX1922" fmla="*/ 3939871 w 8023328"/>
              <a:gd name="connsiteY1922" fmla="*/ 950422 h 2380521"/>
              <a:gd name="connsiteX1923" fmla="*/ 3926015 w 8023328"/>
              <a:gd name="connsiteY1923" fmla="*/ 938024 h 2380521"/>
              <a:gd name="connsiteX1924" fmla="*/ 3939871 w 8023328"/>
              <a:gd name="connsiteY1924" fmla="*/ 924168 h 2380521"/>
              <a:gd name="connsiteX1925" fmla="*/ 3869042 w 8023328"/>
              <a:gd name="connsiteY1925" fmla="*/ 924168 h 2380521"/>
              <a:gd name="connsiteX1926" fmla="*/ 3881439 w 8023328"/>
              <a:gd name="connsiteY1926" fmla="*/ 938024 h 2380521"/>
              <a:gd name="connsiteX1927" fmla="*/ 3869042 w 8023328"/>
              <a:gd name="connsiteY1927" fmla="*/ 950422 h 2380521"/>
              <a:gd name="connsiteX1928" fmla="*/ 3855186 w 8023328"/>
              <a:gd name="connsiteY1928" fmla="*/ 938024 h 2380521"/>
              <a:gd name="connsiteX1929" fmla="*/ 3869042 w 8023328"/>
              <a:gd name="connsiteY1929" fmla="*/ 924168 h 2380521"/>
              <a:gd name="connsiteX1930" fmla="*/ 3798211 w 8023328"/>
              <a:gd name="connsiteY1930" fmla="*/ 924168 h 2380521"/>
              <a:gd name="connsiteX1931" fmla="*/ 3810608 w 8023328"/>
              <a:gd name="connsiteY1931" fmla="*/ 938024 h 2380521"/>
              <a:gd name="connsiteX1932" fmla="*/ 3798211 w 8023328"/>
              <a:gd name="connsiteY1932" fmla="*/ 950422 h 2380521"/>
              <a:gd name="connsiteX1933" fmla="*/ 3784355 w 8023328"/>
              <a:gd name="connsiteY1933" fmla="*/ 938024 h 2380521"/>
              <a:gd name="connsiteX1934" fmla="*/ 3798211 w 8023328"/>
              <a:gd name="connsiteY1934" fmla="*/ 924168 h 2380521"/>
              <a:gd name="connsiteX1935" fmla="*/ 3725922 w 8023328"/>
              <a:gd name="connsiteY1935" fmla="*/ 924168 h 2380521"/>
              <a:gd name="connsiteX1936" fmla="*/ 3739778 w 8023328"/>
              <a:gd name="connsiteY1936" fmla="*/ 938024 h 2380521"/>
              <a:gd name="connsiteX1937" fmla="*/ 3725922 w 8023328"/>
              <a:gd name="connsiteY1937" fmla="*/ 950422 h 2380521"/>
              <a:gd name="connsiteX1938" fmla="*/ 3713525 w 8023328"/>
              <a:gd name="connsiteY1938" fmla="*/ 938024 h 2380521"/>
              <a:gd name="connsiteX1939" fmla="*/ 3725922 w 8023328"/>
              <a:gd name="connsiteY1939" fmla="*/ 924168 h 2380521"/>
              <a:gd name="connsiteX1940" fmla="*/ 3655091 w 8023328"/>
              <a:gd name="connsiteY1940" fmla="*/ 924168 h 2380521"/>
              <a:gd name="connsiteX1941" fmla="*/ 3668947 w 8023328"/>
              <a:gd name="connsiteY1941" fmla="*/ 938024 h 2380521"/>
              <a:gd name="connsiteX1942" fmla="*/ 3655091 w 8023328"/>
              <a:gd name="connsiteY1942" fmla="*/ 950422 h 2380521"/>
              <a:gd name="connsiteX1943" fmla="*/ 3642694 w 8023328"/>
              <a:gd name="connsiteY1943" fmla="*/ 938024 h 2380521"/>
              <a:gd name="connsiteX1944" fmla="*/ 3655091 w 8023328"/>
              <a:gd name="connsiteY1944" fmla="*/ 924168 h 2380521"/>
              <a:gd name="connsiteX1945" fmla="*/ 3583280 w 8023328"/>
              <a:gd name="connsiteY1945" fmla="*/ 924168 h 2380521"/>
              <a:gd name="connsiteX1946" fmla="*/ 3598069 w 8023328"/>
              <a:gd name="connsiteY1946" fmla="*/ 938024 h 2380521"/>
              <a:gd name="connsiteX1947" fmla="*/ 3583280 w 8023328"/>
              <a:gd name="connsiteY1947" fmla="*/ 950422 h 2380521"/>
              <a:gd name="connsiteX1948" fmla="*/ 3568491 w 8023328"/>
              <a:gd name="connsiteY1948" fmla="*/ 938024 h 2380521"/>
              <a:gd name="connsiteX1949" fmla="*/ 3583280 w 8023328"/>
              <a:gd name="connsiteY1949" fmla="*/ 924168 h 2380521"/>
              <a:gd name="connsiteX1950" fmla="*/ 941441 w 8023328"/>
              <a:gd name="connsiteY1950" fmla="*/ 856710 h 2380521"/>
              <a:gd name="connsiteX1951" fmla="*/ 953839 w 8023328"/>
              <a:gd name="connsiteY1951" fmla="*/ 869107 h 2380521"/>
              <a:gd name="connsiteX1952" fmla="*/ 941441 w 8023328"/>
              <a:gd name="connsiteY1952" fmla="*/ 882964 h 2380521"/>
              <a:gd name="connsiteX1953" fmla="*/ 927585 w 8023328"/>
              <a:gd name="connsiteY1953" fmla="*/ 869107 h 2380521"/>
              <a:gd name="connsiteX1954" fmla="*/ 941441 w 8023328"/>
              <a:gd name="connsiteY1954" fmla="*/ 856710 h 2380521"/>
              <a:gd name="connsiteX1955" fmla="*/ 870610 w 8023328"/>
              <a:gd name="connsiteY1955" fmla="*/ 856710 h 2380521"/>
              <a:gd name="connsiteX1956" fmla="*/ 883008 w 8023328"/>
              <a:gd name="connsiteY1956" fmla="*/ 869107 h 2380521"/>
              <a:gd name="connsiteX1957" fmla="*/ 870610 w 8023328"/>
              <a:gd name="connsiteY1957" fmla="*/ 882964 h 2380521"/>
              <a:gd name="connsiteX1958" fmla="*/ 856754 w 8023328"/>
              <a:gd name="connsiteY1958" fmla="*/ 869107 h 2380521"/>
              <a:gd name="connsiteX1959" fmla="*/ 870610 w 8023328"/>
              <a:gd name="connsiteY1959" fmla="*/ 856710 h 2380521"/>
              <a:gd name="connsiteX1960" fmla="*/ 799780 w 8023328"/>
              <a:gd name="connsiteY1960" fmla="*/ 856710 h 2380521"/>
              <a:gd name="connsiteX1961" fmla="*/ 812178 w 8023328"/>
              <a:gd name="connsiteY1961" fmla="*/ 869107 h 2380521"/>
              <a:gd name="connsiteX1962" fmla="*/ 799780 w 8023328"/>
              <a:gd name="connsiteY1962" fmla="*/ 882964 h 2380521"/>
              <a:gd name="connsiteX1963" fmla="*/ 785924 w 8023328"/>
              <a:gd name="connsiteY1963" fmla="*/ 869107 h 2380521"/>
              <a:gd name="connsiteX1964" fmla="*/ 799780 w 8023328"/>
              <a:gd name="connsiteY1964" fmla="*/ 856710 h 2380521"/>
              <a:gd name="connsiteX1965" fmla="*/ 724119 w 8023328"/>
              <a:gd name="connsiteY1965" fmla="*/ 856710 h 2380521"/>
              <a:gd name="connsiteX1966" fmla="*/ 737976 w 8023328"/>
              <a:gd name="connsiteY1966" fmla="*/ 869107 h 2380521"/>
              <a:gd name="connsiteX1967" fmla="*/ 724119 w 8023328"/>
              <a:gd name="connsiteY1967" fmla="*/ 882964 h 2380521"/>
              <a:gd name="connsiteX1968" fmla="*/ 711721 w 8023328"/>
              <a:gd name="connsiteY1968" fmla="*/ 869107 h 2380521"/>
              <a:gd name="connsiteX1969" fmla="*/ 724119 w 8023328"/>
              <a:gd name="connsiteY1969" fmla="*/ 856710 h 2380521"/>
              <a:gd name="connsiteX1970" fmla="*/ 653288 w 8023328"/>
              <a:gd name="connsiteY1970" fmla="*/ 856710 h 2380521"/>
              <a:gd name="connsiteX1971" fmla="*/ 667144 w 8023328"/>
              <a:gd name="connsiteY1971" fmla="*/ 869107 h 2380521"/>
              <a:gd name="connsiteX1972" fmla="*/ 653288 w 8023328"/>
              <a:gd name="connsiteY1972" fmla="*/ 882964 h 2380521"/>
              <a:gd name="connsiteX1973" fmla="*/ 640891 w 8023328"/>
              <a:gd name="connsiteY1973" fmla="*/ 869107 h 2380521"/>
              <a:gd name="connsiteX1974" fmla="*/ 653288 w 8023328"/>
              <a:gd name="connsiteY1974" fmla="*/ 856710 h 2380521"/>
              <a:gd name="connsiteX1975" fmla="*/ 584851 w 8023328"/>
              <a:gd name="connsiteY1975" fmla="*/ 856710 h 2380521"/>
              <a:gd name="connsiteX1976" fmla="*/ 599638 w 8023328"/>
              <a:gd name="connsiteY1976" fmla="*/ 869107 h 2380521"/>
              <a:gd name="connsiteX1977" fmla="*/ 584851 w 8023328"/>
              <a:gd name="connsiteY1977" fmla="*/ 882964 h 2380521"/>
              <a:gd name="connsiteX1978" fmla="*/ 570061 w 8023328"/>
              <a:gd name="connsiteY1978" fmla="*/ 869107 h 2380521"/>
              <a:gd name="connsiteX1979" fmla="*/ 584851 w 8023328"/>
              <a:gd name="connsiteY1979" fmla="*/ 856710 h 2380521"/>
              <a:gd name="connsiteX1980" fmla="*/ 513649 w 8023328"/>
              <a:gd name="connsiteY1980" fmla="*/ 856710 h 2380521"/>
              <a:gd name="connsiteX1981" fmla="*/ 528826 w 8023328"/>
              <a:gd name="connsiteY1981" fmla="*/ 869107 h 2380521"/>
              <a:gd name="connsiteX1982" fmla="*/ 513649 w 8023328"/>
              <a:gd name="connsiteY1982" fmla="*/ 882964 h 2380521"/>
              <a:gd name="connsiteX1983" fmla="*/ 499230 w 8023328"/>
              <a:gd name="connsiteY1983" fmla="*/ 869107 h 2380521"/>
              <a:gd name="connsiteX1984" fmla="*/ 513649 w 8023328"/>
              <a:gd name="connsiteY1984" fmla="*/ 856710 h 2380521"/>
              <a:gd name="connsiteX1985" fmla="*/ 439816 w 8023328"/>
              <a:gd name="connsiteY1985" fmla="*/ 856710 h 2380521"/>
              <a:gd name="connsiteX1986" fmla="*/ 454606 w 8023328"/>
              <a:gd name="connsiteY1986" fmla="*/ 869107 h 2380521"/>
              <a:gd name="connsiteX1987" fmla="*/ 439816 w 8023328"/>
              <a:gd name="connsiteY1987" fmla="*/ 882964 h 2380521"/>
              <a:gd name="connsiteX1988" fmla="*/ 425028 w 8023328"/>
              <a:gd name="connsiteY1988" fmla="*/ 869107 h 2380521"/>
              <a:gd name="connsiteX1989" fmla="*/ 439816 w 8023328"/>
              <a:gd name="connsiteY1989" fmla="*/ 856710 h 2380521"/>
              <a:gd name="connsiteX1990" fmla="*/ 368053 w 8023328"/>
              <a:gd name="connsiteY1990" fmla="*/ 856710 h 2380521"/>
              <a:gd name="connsiteX1991" fmla="*/ 380451 w 8023328"/>
              <a:gd name="connsiteY1991" fmla="*/ 869107 h 2380521"/>
              <a:gd name="connsiteX1992" fmla="*/ 368053 w 8023328"/>
              <a:gd name="connsiteY1992" fmla="*/ 882964 h 2380521"/>
              <a:gd name="connsiteX1993" fmla="*/ 354198 w 8023328"/>
              <a:gd name="connsiteY1993" fmla="*/ 869107 h 2380521"/>
              <a:gd name="connsiteX1994" fmla="*/ 368053 w 8023328"/>
              <a:gd name="connsiteY1994" fmla="*/ 856710 h 2380521"/>
              <a:gd name="connsiteX1995" fmla="*/ 297222 w 8023328"/>
              <a:gd name="connsiteY1995" fmla="*/ 856710 h 2380521"/>
              <a:gd name="connsiteX1996" fmla="*/ 309618 w 8023328"/>
              <a:gd name="connsiteY1996" fmla="*/ 869107 h 2380521"/>
              <a:gd name="connsiteX1997" fmla="*/ 297222 w 8023328"/>
              <a:gd name="connsiteY1997" fmla="*/ 882964 h 2380521"/>
              <a:gd name="connsiteX1998" fmla="*/ 283366 w 8023328"/>
              <a:gd name="connsiteY1998" fmla="*/ 869107 h 2380521"/>
              <a:gd name="connsiteX1999" fmla="*/ 297222 w 8023328"/>
              <a:gd name="connsiteY1999" fmla="*/ 856710 h 2380521"/>
              <a:gd name="connsiteX2000" fmla="*/ 226393 w 8023328"/>
              <a:gd name="connsiteY2000" fmla="*/ 856710 h 2380521"/>
              <a:gd name="connsiteX2001" fmla="*/ 238791 w 8023328"/>
              <a:gd name="connsiteY2001" fmla="*/ 869107 h 2380521"/>
              <a:gd name="connsiteX2002" fmla="*/ 226393 w 8023328"/>
              <a:gd name="connsiteY2002" fmla="*/ 882964 h 2380521"/>
              <a:gd name="connsiteX2003" fmla="*/ 212537 w 8023328"/>
              <a:gd name="connsiteY2003" fmla="*/ 869107 h 2380521"/>
              <a:gd name="connsiteX2004" fmla="*/ 226393 w 8023328"/>
              <a:gd name="connsiteY2004" fmla="*/ 856710 h 2380521"/>
              <a:gd name="connsiteX2005" fmla="*/ 154097 w 8023328"/>
              <a:gd name="connsiteY2005" fmla="*/ 856710 h 2380521"/>
              <a:gd name="connsiteX2006" fmla="*/ 167953 w 8023328"/>
              <a:gd name="connsiteY2006" fmla="*/ 869107 h 2380521"/>
              <a:gd name="connsiteX2007" fmla="*/ 154097 w 8023328"/>
              <a:gd name="connsiteY2007" fmla="*/ 882964 h 2380521"/>
              <a:gd name="connsiteX2008" fmla="*/ 141699 w 8023328"/>
              <a:gd name="connsiteY2008" fmla="*/ 869107 h 2380521"/>
              <a:gd name="connsiteX2009" fmla="*/ 154097 w 8023328"/>
              <a:gd name="connsiteY2009" fmla="*/ 856710 h 2380521"/>
              <a:gd name="connsiteX2010" fmla="*/ 83267 w 8023328"/>
              <a:gd name="connsiteY2010" fmla="*/ 856710 h 2380521"/>
              <a:gd name="connsiteX2011" fmla="*/ 97123 w 8023328"/>
              <a:gd name="connsiteY2011" fmla="*/ 869107 h 2380521"/>
              <a:gd name="connsiteX2012" fmla="*/ 83267 w 8023328"/>
              <a:gd name="connsiteY2012" fmla="*/ 882964 h 2380521"/>
              <a:gd name="connsiteX2013" fmla="*/ 70870 w 8023328"/>
              <a:gd name="connsiteY2013" fmla="*/ 869107 h 2380521"/>
              <a:gd name="connsiteX2014" fmla="*/ 83267 w 8023328"/>
              <a:gd name="connsiteY2014" fmla="*/ 856710 h 2380521"/>
              <a:gd name="connsiteX2015" fmla="*/ 12032 w 8023328"/>
              <a:gd name="connsiteY2015" fmla="*/ 856710 h 2380521"/>
              <a:gd name="connsiteX2016" fmla="*/ 26273 w 8023328"/>
              <a:gd name="connsiteY2016" fmla="*/ 869107 h 2380521"/>
              <a:gd name="connsiteX2017" fmla="*/ 12032 w 8023328"/>
              <a:gd name="connsiteY2017" fmla="*/ 882964 h 2380521"/>
              <a:gd name="connsiteX2018" fmla="*/ 39 w 8023328"/>
              <a:gd name="connsiteY2018" fmla="*/ 869107 h 2380521"/>
              <a:gd name="connsiteX2019" fmla="*/ 12032 w 8023328"/>
              <a:gd name="connsiteY2019" fmla="*/ 856710 h 2380521"/>
              <a:gd name="connsiteX2020" fmla="*/ 6368340 w 8023328"/>
              <a:gd name="connsiteY2020" fmla="*/ 853339 h 2380521"/>
              <a:gd name="connsiteX2021" fmla="*/ 6380737 w 8023328"/>
              <a:gd name="connsiteY2021" fmla="*/ 867757 h 2380521"/>
              <a:gd name="connsiteX2022" fmla="*/ 6368340 w 8023328"/>
              <a:gd name="connsiteY2022" fmla="*/ 882935 h 2380521"/>
              <a:gd name="connsiteX2023" fmla="*/ 6354484 w 8023328"/>
              <a:gd name="connsiteY2023" fmla="*/ 867757 h 2380521"/>
              <a:gd name="connsiteX2024" fmla="*/ 6368340 w 8023328"/>
              <a:gd name="connsiteY2024" fmla="*/ 853339 h 2380521"/>
              <a:gd name="connsiteX2025" fmla="*/ 6297511 w 8023328"/>
              <a:gd name="connsiteY2025" fmla="*/ 853339 h 2380521"/>
              <a:gd name="connsiteX2026" fmla="*/ 6309908 w 8023328"/>
              <a:gd name="connsiteY2026" fmla="*/ 867757 h 2380521"/>
              <a:gd name="connsiteX2027" fmla="*/ 6297511 w 8023328"/>
              <a:gd name="connsiteY2027" fmla="*/ 882935 h 2380521"/>
              <a:gd name="connsiteX2028" fmla="*/ 6283655 w 8023328"/>
              <a:gd name="connsiteY2028" fmla="*/ 867757 h 2380521"/>
              <a:gd name="connsiteX2029" fmla="*/ 6297511 w 8023328"/>
              <a:gd name="connsiteY2029" fmla="*/ 853339 h 2380521"/>
              <a:gd name="connsiteX2030" fmla="*/ 6226679 w 8023328"/>
              <a:gd name="connsiteY2030" fmla="*/ 853339 h 2380521"/>
              <a:gd name="connsiteX2031" fmla="*/ 6239076 w 8023328"/>
              <a:gd name="connsiteY2031" fmla="*/ 867757 h 2380521"/>
              <a:gd name="connsiteX2032" fmla="*/ 6226679 w 8023328"/>
              <a:gd name="connsiteY2032" fmla="*/ 882935 h 2380521"/>
              <a:gd name="connsiteX2033" fmla="*/ 6212823 w 8023328"/>
              <a:gd name="connsiteY2033" fmla="*/ 867757 h 2380521"/>
              <a:gd name="connsiteX2034" fmla="*/ 6226679 w 8023328"/>
              <a:gd name="connsiteY2034" fmla="*/ 853339 h 2380521"/>
              <a:gd name="connsiteX2035" fmla="*/ 6154391 w 8023328"/>
              <a:gd name="connsiteY2035" fmla="*/ 853339 h 2380521"/>
              <a:gd name="connsiteX2036" fmla="*/ 6168247 w 8023328"/>
              <a:gd name="connsiteY2036" fmla="*/ 865007 h 2380521"/>
              <a:gd name="connsiteX2037" fmla="*/ 6154391 w 8023328"/>
              <a:gd name="connsiteY2037" fmla="*/ 879593 h 2380521"/>
              <a:gd name="connsiteX2038" fmla="*/ 6141994 w 8023328"/>
              <a:gd name="connsiteY2038" fmla="*/ 865007 h 2380521"/>
              <a:gd name="connsiteX2039" fmla="*/ 6154391 w 8023328"/>
              <a:gd name="connsiteY2039" fmla="*/ 853339 h 2380521"/>
              <a:gd name="connsiteX2040" fmla="*/ 6083559 w 8023328"/>
              <a:gd name="connsiteY2040" fmla="*/ 853339 h 2380521"/>
              <a:gd name="connsiteX2041" fmla="*/ 6097415 w 8023328"/>
              <a:gd name="connsiteY2041" fmla="*/ 865007 h 2380521"/>
              <a:gd name="connsiteX2042" fmla="*/ 6083559 w 8023328"/>
              <a:gd name="connsiteY2042" fmla="*/ 879593 h 2380521"/>
              <a:gd name="connsiteX2043" fmla="*/ 6071162 w 8023328"/>
              <a:gd name="connsiteY2043" fmla="*/ 865007 h 2380521"/>
              <a:gd name="connsiteX2044" fmla="*/ 6083559 w 8023328"/>
              <a:gd name="connsiteY2044" fmla="*/ 853339 h 2380521"/>
              <a:gd name="connsiteX2045" fmla="*/ 6011748 w 8023328"/>
              <a:gd name="connsiteY2045" fmla="*/ 853339 h 2380521"/>
              <a:gd name="connsiteX2046" fmla="*/ 6026537 w 8023328"/>
              <a:gd name="connsiteY2046" fmla="*/ 865007 h 2380521"/>
              <a:gd name="connsiteX2047" fmla="*/ 6011748 w 8023328"/>
              <a:gd name="connsiteY2047" fmla="*/ 879593 h 2380521"/>
              <a:gd name="connsiteX2048" fmla="*/ 5996959 w 8023328"/>
              <a:gd name="connsiteY2048" fmla="*/ 865007 h 2380521"/>
              <a:gd name="connsiteX2049" fmla="*/ 6011748 w 8023328"/>
              <a:gd name="connsiteY2049" fmla="*/ 853339 h 2380521"/>
              <a:gd name="connsiteX2050" fmla="*/ 5940548 w 8023328"/>
              <a:gd name="connsiteY2050" fmla="*/ 853339 h 2380521"/>
              <a:gd name="connsiteX2051" fmla="*/ 5955726 w 8023328"/>
              <a:gd name="connsiteY2051" fmla="*/ 865007 h 2380521"/>
              <a:gd name="connsiteX2052" fmla="*/ 5940548 w 8023328"/>
              <a:gd name="connsiteY2052" fmla="*/ 879593 h 2380521"/>
              <a:gd name="connsiteX2053" fmla="*/ 5926130 w 8023328"/>
              <a:gd name="connsiteY2053" fmla="*/ 865007 h 2380521"/>
              <a:gd name="connsiteX2054" fmla="*/ 5940548 w 8023328"/>
              <a:gd name="connsiteY2054" fmla="*/ 853339 h 2380521"/>
              <a:gd name="connsiteX2055" fmla="*/ 5870088 w 8023328"/>
              <a:gd name="connsiteY2055" fmla="*/ 853339 h 2380521"/>
              <a:gd name="connsiteX2056" fmla="*/ 5884877 w 8023328"/>
              <a:gd name="connsiteY2056" fmla="*/ 865007 h 2380521"/>
              <a:gd name="connsiteX2057" fmla="*/ 5870088 w 8023328"/>
              <a:gd name="connsiteY2057" fmla="*/ 879593 h 2380521"/>
              <a:gd name="connsiteX2058" fmla="*/ 5855299 w 8023328"/>
              <a:gd name="connsiteY2058" fmla="*/ 865007 h 2380521"/>
              <a:gd name="connsiteX2059" fmla="*/ 5870088 w 8023328"/>
              <a:gd name="connsiteY2059" fmla="*/ 853339 h 2380521"/>
              <a:gd name="connsiteX2060" fmla="*/ 5798325 w 8023328"/>
              <a:gd name="connsiteY2060" fmla="*/ 853339 h 2380521"/>
              <a:gd name="connsiteX2061" fmla="*/ 5810722 w 8023328"/>
              <a:gd name="connsiteY2061" fmla="*/ 865007 h 2380521"/>
              <a:gd name="connsiteX2062" fmla="*/ 5798325 w 8023328"/>
              <a:gd name="connsiteY2062" fmla="*/ 879593 h 2380521"/>
              <a:gd name="connsiteX2063" fmla="*/ 5784469 w 8023328"/>
              <a:gd name="connsiteY2063" fmla="*/ 865007 h 2380521"/>
              <a:gd name="connsiteX2064" fmla="*/ 5798325 w 8023328"/>
              <a:gd name="connsiteY2064" fmla="*/ 853339 h 2380521"/>
              <a:gd name="connsiteX2065" fmla="*/ 5724122 w 8023328"/>
              <a:gd name="connsiteY2065" fmla="*/ 853339 h 2380521"/>
              <a:gd name="connsiteX2066" fmla="*/ 5736519 w 8023328"/>
              <a:gd name="connsiteY2066" fmla="*/ 865007 h 2380521"/>
              <a:gd name="connsiteX2067" fmla="*/ 5724122 w 8023328"/>
              <a:gd name="connsiteY2067" fmla="*/ 879593 h 2380521"/>
              <a:gd name="connsiteX2068" fmla="*/ 5710266 w 8023328"/>
              <a:gd name="connsiteY2068" fmla="*/ 865007 h 2380521"/>
              <a:gd name="connsiteX2069" fmla="*/ 5724122 w 8023328"/>
              <a:gd name="connsiteY2069" fmla="*/ 853339 h 2380521"/>
              <a:gd name="connsiteX2070" fmla="*/ 5653291 w 8023328"/>
              <a:gd name="connsiteY2070" fmla="*/ 853339 h 2380521"/>
              <a:gd name="connsiteX2071" fmla="*/ 5665688 w 8023328"/>
              <a:gd name="connsiteY2071" fmla="*/ 865007 h 2380521"/>
              <a:gd name="connsiteX2072" fmla="*/ 5653291 w 8023328"/>
              <a:gd name="connsiteY2072" fmla="*/ 879593 h 2380521"/>
              <a:gd name="connsiteX2073" fmla="*/ 5639435 w 8023328"/>
              <a:gd name="connsiteY2073" fmla="*/ 865007 h 2380521"/>
              <a:gd name="connsiteX2074" fmla="*/ 5653291 w 8023328"/>
              <a:gd name="connsiteY2074" fmla="*/ 853339 h 2380521"/>
              <a:gd name="connsiteX2075" fmla="*/ 5581002 w 8023328"/>
              <a:gd name="connsiteY2075" fmla="*/ 853339 h 2380521"/>
              <a:gd name="connsiteX2076" fmla="*/ 5594858 w 8023328"/>
              <a:gd name="connsiteY2076" fmla="*/ 865007 h 2380521"/>
              <a:gd name="connsiteX2077" fmla="*/ 5581002 w 8023328"/>
              <a:gd name="connsiteY2077" fmla="*/ 879593 h 2380521"/>
              <a:gd name="connsiteX2078" fmla="*/ 5568605 w 8023328"/>
              <a:gd name="connsiteY2078" fmla="*/ 865007 h 2380521"/>
              <a:gd name="connsiteX2079" fmla="*/ 5581002 w 8023328"/>
              <a:gd name="connsiteY2079" fmla="*/ 853339 h 2380521"/>
              <a:gd name="connsiteX2080" fmla="*/ 5510171 w 8023328"/>
              <a:gd name="connsiteY2080" fmla="*/ 853339 h 2380521"/>
              <a:gd name="connsiteX2081" fmla="*/ 5524027 w 8023328"/>
              <a:gd name="connsiteY2081" fmla="*/ 865007 h 2380521"/>
              <a:gd name="connsiteX2082" fmla="*/ 5510171 w 8023328"/>
              <a:gd name="connsiteY2082" fmla="*/ 879593 h 2380521"/>
              <a:gd name="connsiteX2083" fmla="*/ 5497774 w 8023328"/>
              <a:gd name="connsiteY2083" fmla="*/ 865007 h 2380521"/>
              <a:gd name="connsiteX2084" fmla="*/ 5510171 w 8023328"/>
              <a:gd name="connsiteY2084" fmla="*/ 853339 h 2380521"/>
              <a:gd name="connsiteX2085" fmla="*/ 5438937 w 8023328"/>
              <a:gd name="connsiteY2085" fmla="*/ 853339 h 2380521"/>
              <a:gd name="connsiteX2086" fmla="*/ 5453178 w 8023328"/>
              <a:gd name="connsiteY2086" fmla="*/ 865007 h 2380521"/>
              <a:gd name="connsiteX2087" fmla="*/ 5438937 w 8023328"/>
              <a:gd name="connsiteY2087" fmla="*/ 879593 h 2380521"/>
              <a:gd name="connsiteX2088" fmla="*/ 5426945 w 8023328"/>
              <a:gd name="connsiteY2088" fmla="*/ 865007 h 2380521"/>
              <a:gd name="connsiteX2089" fmla="*/ 5438937 w 8023328"/>
              <a:gd name="connsiteY2089" fmla="*/ 853339 h 2380521"/>
              <a:gd name="connsiteX2090" fmla="*/ 5367530 w 8023328"/>
              <a:gd name="connsiteY2090" fmla="*/ 853339 h 2380521"/>
              <a:gd name="connsiteX2091" fmla="*/ 5382318 w 8023328"/>
              <a:gd name="connsiteY2091" fmla="*/ 865007 h 2380521"/>
              <a:gd name="connsiteX2092" fmla="*/ 5367530 w 8023328"/>
              <a:gd name="connsiteY2092" fmla="*/ 879593 h 2380521"/>
              <a:gd name="connsiteX2093" fmla="*/ 5352742 w 8023328"/>
              <a:gd name="connsiteY2093" fmla="*/ 865007 h 2380521"/>
              <a:gd name="connsiteX2094" fmla="*/ 5367530 w 8023328"/>
              <a:gd name="connsiteY2094" fmla="*/ 853339 h 2380521"/>
              <a:gd name="connsiteX2095" fmla="*/ 5296699 w 8023328"/>
              <a:gd name="connsiteY2095" fmla="*/ 853339 h 2380521"/>
              <a:gd name="connsiteX2096" fmla="*/ 5311488 w 8023328"/>
              <a:gd name="connsiteY2096" fmla="*/ 865007 h 2380521"/>
              <a:gd name="connsiteX2097" fmla="*/ 5296699 w 8023328"/>
              <a:gd name="connsiteY2097" fmla="*/ 879593 h 2380521"/>
              <a:gd name="connsiteX2098" fmla="*/ 5281910 w 8023328"/>
              <a:gd name="connsiteY2098" fmla="*/ 865007 h 2380521"/>
              <a:gd name="connsiteX2099" fmla="*/ 5296699 w 8023328"/>
              <a:gd name="connsiteY2099" fmla="*/ 853339 h 2380521"/>
              <a:gd name="connsiteX2100" fmla="*/ 5225869 w 8023328"/>
              <a:gd name="connsiteY2100" fmla="*/ 853339 h 2380521"/>
              <a:gd name="connsiteX2101" fmla="*/ 5240657 w 8023328"/>
              <a:gd name="connsiteY2101" fmla="*/ 865007 h 2380521"/>
              <a:gd name="connsiteX2102" fmla="*/ 5225869 w 8023328"/>
              <a:gd name="connsiteY2102" fmla="*/ 879593 h 2380521"/>
              <a:gd name="connsiteX2103" fmla="*/ 5211081 w 8023328"/>
              <a:gd name="connsiteY2103" fmla="*/ 865007 h 2380521"/>
              <a:gd name="connsiteX2104" fmla="*/ 5225869 w 8023328"/>
              <a:gd name="connsiteY2104" fmla="*/ 853339 h 2380521"/>
              <a:gd name="connsiteX2105" fmla="*/ 5154105 w 8023328"/>
              <a:gd name="connsiteY2105" fmla="*/ 853339 h 2380521"/>
              <a:gd name="connsiteX2106" fmla="*/ 5166502 w 8023328"/>
              <a:gd name="connsiteY2106" fmla="*/ 865007 h 2380521"/>
              <a:gd name="connsiteX2107" fmla="*/ 5154105 w 8023328"/>
              <a:gd name="connsiteY2107" fmla="*/ 879593 h 2380521"/>
              <a:gd name="connsiteX2108" fmla="*/ 5140249 w 8023328"/>
              <a:gd name="connsiteY2108" fmla="*/ 865007 h 2380521"/>
              <a:gd name="connsiteX2109" fmla="*/ 5154105 w 8023328"/>
              <a:gd name="connsiteY2109" fmla="*/ 853339 h 2380521"/>
              <a:gd name="connsiteX2110" fmla="*/ 5083276 w 8023328"/>
              <a:gd name="connsiteY2110" fmla="*/ 853339 h 2380521"/>
              <a:gd name="connsiteX2111" fmla="*/ 5095673 w 8023328"/>
              <a:gd name="connsiteY2111" fmla="*/ 865007 h 2380521"/>
              <a:gd name="connsiteX2112" fmla="*/ 5083276 w 8023328"/>
              <a:gd name="connsiteY2112" fmla="*/ 879593 h 2380521"/>
              <a:gd name="connsiteX2113" fmla="*/ 5069420 w 8023328"/>
              <a:gd name="connsiteY2113" fmla="*/ 865007 h 2380521"/>
              <a:gd name="connsiteX2114" fmla="*/ 5083276 w 8023328"/>
              <a:gd name="connsiteY2114" fmla="*/ 853339 h 2380521"/>
              <a:gd name="connsiteX2115" fmla="*/ 5012445 w 8023328"/>
              <a:gd name="connsiteY2115" fmla="*/ 853339 h 2380521"/>
              <a:gd name="connsiteX2116" fmla="*/ 5024842 w 8023328"/>
              <a:gd name="connsiteY2116" fmla="*/ 865007 h 2380521"/>
              <a:gd name="connsiteX2117" fmla="*/ 5012445 w 8023328"/>
              <a:gd name="connsiteY2117" fmla="*/ 879593 h 2380521"/>
              <a:gd name="connsiteX2118" fmla="*/ 4998589 w 8023328"/>
              <a:gd name="connsiteY2118" fmla="*/ 865007 h 2380521"/>
              <a:gd name="connsiteX2119" fmla="*/ 5012445 w 8023328"/>
              <a:gd name="connsiteY2119" fmla="*/ 853339 h 2380521"/>
              <a:gd name="connsiteX2120" fmla="*/ 4940157 w 8023328"/>
              <a:gd name="connsiteY2120" fmla="*/ 853339 h 2380521"/>
              <a:gd name="connsiteX2121" fmla="*/ 4954013 w 8023328"/>
              <a:gd name="connsiteY2121" fmla="*/ 865007 h 2380521"/>
              <a:gd name="connsiteX2122" fmla="*/ 4940157 w 8023328"/>
              <a:gd name="connsiteY2122" fmla="*/ 879593 h 2380521"/>
              <a:gd name="connsiteX2123" fmla="*/ 4927760 w 8023328"/>
              <a:gd name="connsiteY2123" fmla="*/ 865007 h 2380521"/>
              <a:gd name="connsiteX2124" fmla="*/ 4940157 w 8023328"/>
              <a:gd name="connsiteY2124" fmla="*/ 853339 h 2380521"/>
              <a:gd name="connsiteX2125" fmla="*/ 4865953 w 8023328"/>
              <a:gd name="connsiteY2125" fmla="*/ 853339 h 2380521"/>
              <a:gd name="connsiteX2126" fmla="*/ 4879809 w 8023328"/>
              <a:gd name="connsiteY2126" fmla="*/ 865007 h 2380521"/>
              <a:gd name="connsiteX2127" fmla="*/ 4865953 w 8023328"/>
              <a:gd name="connsiteY2127" fmla="*/ 879593 h 2380521"/>
              <a:gd name="connsiteX2128" fmla="*/ 4853556 w 8023328"/>
              <a:gd name="connsiteY2128" fmla="*/ 865007 h 2380521"/>
              <a:gd name="connsiteX2129" fmla="*/ 4865953 w 8023328"/>
              <a:gd name="connsiteY2129" fmla="*/ 853339 h 2380521"/>
              <a:gd name="connsiteX2130" fmla="*/ 4797514 w 8023328"/>
              <a:gd name="connsiteY2130" fmla="*/ 853339 h 2380521"/>
              <a:gd name="connsiteX2131" fmla="*/ 4812303 w 8023328"/>
              <a:gd name="connsiteY2131" fmla="*/ 865007 h 2380521"/>
              <a:gd name="connsiteX2132" fmla="*/ 4797514 w 8023328"/>
              <a:gd name="connsiteY2132" fmla="*/ 879593 h 2380521"/>
              <a:gd name="connsiteX2133" fmla="*/ 4782725 w 8023328"/>
              <a:gd name="connsiteY2133" fmla="*/ 865007 h 2380521"/>
              <a:gd name="connsiteX2134" fmla="*/ 4797514 w 8023328"/>
              <a:gd name="connsiteY2134" fmla="*/ 853339 h 2380521"/>
              <a:gd name="connsiteX2135" fmla="*/ 4726684 w 8023328"/>
              <a:gd name="connsiteY2135" fmla="*/ 853339 h 2380521"/>
              <a:gd name="connsiteX2136" fmla="*/ 4741472 w 8023328"/>
              <a:gd name="connsiteY2136" fmla="*/ 865007 h 2380521"/>
              <a:gd name="connsiteX2137" fmla="*/ 4726684 w 8023328"/>
              <a:gd name="connsiteY2137" fmla="*/ 879593 h 2380521"/>
              <a:gd name="connsiteX2138" fmla="*/ 4711896 w 8023328"/>
              <a:gd name="connsiteY2138" fmla="*/ 865007 h 2380521"/>
              <a:gd name="connsiteX2139" fmla="*/ 4726684 w 8023328"/>
              <a:gd name="connsiteY2139" fmla="*/ 853339 h 2380521"/>
              <a:gd name="connsiteX2140" fmla="*/ 4655853 w 8023328"/>
              <a:gd name="connsiteY2140" fmla="*/ 853339 h 2380521"/>
              <a:gd name="connsiteX2141" fmla="*/ 4670642 w 8023328"/>
              <a:gd name="connsiteY2141" fmla="*/ 865007 h 2380521"/>
              <a:gd name="connsiteX2142" fmla="*/ 4655853 w 8023328"/>
              <a:gd name="connsiteY2142" fmla="*/ 879593 h 2380521"/>
              <a:gd name="connsiteX2143" fmla="*/ 4641064 w 8023328"/>
              <a:gd name="connsiteY2143" fmla="*/ 865007 h 2380521"/>
              <a:gd name="connsiteX2144" fmla="*/ 4655853 w 8023328"/>
              <a:gd name="connsiteY2144" fmla="*/ 853339 h 2380521"/>
              <a:gd name="connsiteX2145" fmla="*/ 4584091 w 8023328"/>
              <a:gd name="connsiteY2145" fmla="*/ 853339 h 2380521"/>
              <a:gd name="connsiteX2146" fmla="*/ 4596488 w 8023328"/>
              <a:gd name="connsiteY2146" fmla="*/ 865007 h 2380521"/>
              <a:gd name="connsiteX2147" fmla="*/ 4584091 w 8023328"/>
              <a:gd name="connsiteY2147" fmla="*/ 879593 h 2380521"/>
              <a:gd name="connsiteX2148" fmla="*/ 4570235 w 8023328"/>
              <a:gd name="connsiteY2148" fmla="*/ 865007 h 2380521"/>
              <a:gd name="connsiteX2149" fmla="*/ 4584091 w 8023328"/>
              <a:gd name="connsiteY2149" fmla="*/ 853339 h 2380521"/>
              <a:gd name="connsiteX2150" fmla="*/ 4513260 w 8023328"/>
              <a:gd name="connsiteY2150" fmla="*/ 853339 h 2380521"/>
              <a:gd name="connsiteX2151" fmla="*/ 4525657 w 8023328"/>
              <a:gd name="connsiteY2151" fmla="*/ 865007 h 2380521"/>
              <a:gd name="connsiteX2152" fmla="*/ 4513260 w 8023328"/>
              <a:gd name="connsiteY2152" fmla="*/ 879593 h 2380521"/>
              <a:gd name="connsiteX2153" fmla="*/ 4499404 w 8023328"/>
              <a:gd name="connsiteY2153" fmla="*/ 865007 h 2380521"/>
              <a:gd name="connsiteX2154" fmla="*/ 4513260 w 8023328"/>
              <a:gd name="connsiteY2154" fmla="*/ 853339 h 2380521"/>
              <a:gd name="connsiteX2155" fmla="*/ 4439056 w 8023328"/>
              <a:gd name="connsiteY2155" fmla="*/ 853339 h 2380521"/>
              <a:gd name="connsiteX2156" fmla="*/ 4451453 w 8023328"/>
              <a:gd name="connsiteY2156" fmla="*/ 865007 h 2380521"/>
              <a:gd name="connsiteX2157" fmla="*/ 4439056 w 8023328"/>
              <a:gd name="connsiteY2157" fmla="*/ 879593 h 2380521"/>
              <a:gd name="connsiteX2158" fmla="*/ 4425200 w 8023328"/>
              <a:gd name="connsiteY2158" fmla="*/ 865007 h 2380521"/>
              <a:gd name="connsiteX2159" fmla="*/ 4439056 w 8023328"/>
              <a:gd name="connsiteY2159" fmla="*/ 853339 h 2380521"/>
              <a:gd name="connsiteX2160" fmla="*/ 4366768 w 8023328"/>
              <a:gd name="connsiteY2160" fmla="*/ 853339 h 2380521"/>
              <a:gd name="connsiteX2161" fmla="*/ 4380624 w 8023328"/>
              <a:gd name="connsiteY2161" fmla="*/ 865007 h 2380521"/>
              <a:gd name="connsiteX2162" fmla="*/ 4366768 w 8023328"/>
              <a:gd name="connsiteY2162" fmla="*/ 879593 h 2380521"/>
              <a:gd name="connsiteX2163" fmla="*/ 4354371 w 8023328"/>
              <a:gd name="connsiteY2163" fmla="*/ 867195 h 2380521"/>
              <a:gd name="connsiteX2164" fmla="*/ 4366768 w 8023328"/>
              <a:gd name="connsiteY2164" fmla="*/ 853339 h 2380521"/>
              <a:gd name="connsiteX2165" fmla="*/ 4295937 w 8023328"/>
              <a:gd name="connsiteY2165" fmla="*/ 853339 h 2380521"/>
              <a:gd name="connsiteX2166" fmla="*/ 4309793 w 8023328"/>
              <a:gd name="connsiteY2166" fmla="*/ 867195 h 2380521"/>
              <a:gd name="connsiteX2167" fmla="*/ 4295937 w 8023328"/>
              <a:gd name="connsiteY2167" fmla="*/ 879593 h 2380521"/>
              <a:gd name="connsiteX2168" fmla="*/ 4283540 w 8023328"/>
              <a:gd name="connsiteY2168" fmla="*/ 867195 h 2380521"/>
              <a:gd name="connsiteX2169" fmla="*/ 4295937 w 8023328"/>
              <a:gd name="connsiteY2169" fmla="*/ 853339 h 2380521"/>
              <a:gd name="connsiteX2170" fmla="*/ 4225107 w 8023328"/>
              <a:gd name="connsiteY2170" fmla="*/ 853339 h 2380521"/>
              <a:gd name="connsiteX2171" fmla="*/ 4238963 w 8023328"/>
              <a:gd name="connsiteY2171" fmla="*/ 867195 h 2380521"/>
              <a:gd name="connsiteX2172" fmla="*/ 4225107 w 8023328"/>
              <a:gd name="connsiteY2172" fmla="*/ 879593 h 2380521"/>
              <a:gd name="connsiteX2173" fmla="*/ 4212710 w 8023328"/>
              <a:gd name="connsiteY2173" fmla="*/ 867195 h 2380521"/>
              <a:gd name="connsiteX2174" fmla="*/ 4225107 w 8023328"/>
              <a:gd name="connsiteY2174" fmla="*/ 853339 h 2380521"/>
              <a:gd name="connsiteX2175" fmla="*/ 4153295 w 8023328"/>
              <a:gd name="connsiteY2175" fmla="*/ 853339 h 2380521"/>
              <a:gd name="connsiteX2176" fmla="*/ 4168083 w 8023328"/>
              <a:gd name="connsiteY2176" fmla="*/ 867195 h 2380521"/>
              <a:gd name="connsiteX2177" fmla="*/ 4153295 w 8023328"/>
              <a:gd name="connsiteY2177" fmla="*/ 879593 h 2380521"/>
              <a:gd name="connsiteX2178" fmla="*/ 4138507 w 8023328"/>
              <a:gd name="connsiteY2178" fmla="*/ 867195 h 2380521"/>
              <a:gd name="connsiteX2179" fmla="*/ 4153295 w 8023328"/>
              <a:gd name="connsiteY2179" fmla="*/ 853339 h 2380521"/>
              <a:gd name="connsiteX2180" fmla="*/ 4082465 w 8023328"/>
              <a:gd name="connsiteY2180" fmla="*/ 853339 h 2380521"/>
              <a:gd name="connsiteX2181" fmla="*/ 4097254 w 8023328"/>
              <a:gd name="connsiteY2181" fmla="*/ 867195 h 2380521"/>
              <a:gd name="connsiteX2182" fmla="*/ 4082465 w 8023328"/>
              <a:gd name="connsiteY2182" fmla="*/ 879593 h 2380521"/>
              <a:gd name="connsiteX2183" fmla="*/ 4067676 w 8023328"/>
              <a:gd name="connsiteY2183" fmla="*/ 867195 h 2380521"/>
              <a:gd name="connsiteX2184" fmla="*/ 4082465 w 8023328"/>
              <a:gd name="connsiteY2184" fmla="*/ 853339 h 2380521"/>
              <a:gd name="connsiteX2185" fmla="*/ 4011635 w 8023328"/>
              <a:gd name="connsiteY2185" fmla="*/ 853339 h 2380521"/>
              <a:gd name="connsiteX2186" fmla="*/ 4026423 w 8023328"/>
              <a:gd name="connsiteY2186" fmla="*/ 867195 h 2380521"/>
              <a:gd name="connsiteX2187" fmla="*/ 4011635 w 8023328"/>
              <a:gd name="connsiteY2187" fmla="*/ 879593 h 2380521"/>
              <a:gd name="connsiteX2188" fmla="*/ 3996847 w 8023328"/>
              <a:gd name="connsiteY2188" fmla="*/ 867195 h 2380521"/>
              <a:gd name="connsiteX2189" fmla="*/ 4011635 w 8023328"/>
              <a:gd name="connsiteY2189" fmla="*/ 853339 h 2380521"/>
              <a:gd name="connsiteX2190" fmla="*/ 3939871 w 8023328"/>
              <a:gd name="connsiteY2190" fmla="*/ 853339 h 2380521"/>
              <a:gd name="connsiteX2191" fmla="*/ 3952268 w 8023328"/>
              <a:gd name="connsiteY2191" fmla="*/ 867195 h 2380521"/>
              <a:gd name="connsiteX2192" fmla="*/ 3939871 w 8023328"/>
              <a:gd name="connsiteY2192" fmla="*/ 879593 h 2380521"/>
              <a:gd name="connsiteX2193" fmla="*/ 3926015 w 8023328"/>
              <a:gd name="connsiteY2193" fmla="*/ 867195 h 2380521"/>
              <a:gd name="connsiteX2194" fmla="*/ 3939871 w 8023328"/>
              <a:gd name="connsiteY2194" fmla="*/ 853339 h 2380521"/>
              <a:gd name="connsiteX2195" fmla="*/ 3869042 w 8023328"/>
              <a:gd name="connsiteY2195" fmla="*/ 853339 h 2380521"/>
              <a:gd name="connsiteX2196" fmla="*/ 3881439 w 8023328"/>
              <a:gd name="connsiteY2196" fmla="*/ 867195 h 2380521"/>
              <a:gd name="connsiteX2197" fmla="*/ 3869042 w 8023328"/>
              <a:gd name="connsiteY2197" fmla="*/ 879593 h 2380521"/>
              <a:gd name="connsiteX2198" fmla="*/ 3855186 w 8023328"/>
              <a:gd name="connsiteY2198" fmla="*/ 867195 h 2380521"/>
              <a:gd name="connsiteX2199" fmla="*/ 3869042 w 8023328"/>
              <a:gd name="connsiteY2199" fmla="*/ 853339 h 2380521"/>
              <a:gd name="connsiteX2200" fmla="*/ 3796752 w 8023328"/>
              <a:gd name="connsiteY2200" fmla="*/ 853339 h 2380521"/>
              <a:gd name="connsiteX2201" fmla="*/ 3810608 w 8023328"/>
              <a:gd name="connsiteY2201" fmla="*/ 867195 h 2380521"/>
              <a:gd name="connsiteX2202" fmla="*/ 3796752 w 8023328"/>
              <a:gd name="connsiteY2202" fmla="*/ 879593 h 2380521"/>
              <a:gd name="connsiteX2203" fmla="*/ 3784355 w 8023328"/>
              <a:gd name="connsiteY2203" fmla="*/ 867195 h 2380521"/>
              <a:gd name="connsiteX2204" fmla="*/ 3796752 w 8023328"/>
              <a:gd name="connsiteY2204" fmla="*/ 853339 h 2380521"/>
              <a:gd name="connsiteX2205" fmla="*/ 3725922 w 8023328"/>
              <a:gd name="connsiteY2205" fmla="*/ 853339 h 2380521"/>
              <a:gd name="connsiteX2206" fmla="*/ 3739778 w 8023328"/>
              <a:gd name="connsiteY2206" fmla="*/ 867195 h 2380521"/>
              <a:gd name="connsiteX2207" fmla="*/ 3725922 w 8023328"/>
              <a:gd name="connsiteY2207" fmla="*/ 879593 h 2380521"/>
              <a:gd name="connsiteX2208" fmla="*/ 3713525 w 8023328"/>
              <a:gd name="connsiteY2208" fmla="*/ 867195 h 2380521"/>
              <a:gd name="connsiteX2209" fmla="*/ 3725922 w 8023328"/>
              <a:gd name="connsiteY2209" fmla="*/ 853339 h 2380521"/>
              <a:gd name="connsiteX2210" fmla="*/ 3655091 w 8023328"/>
              <a:gd name="connsiteY2210" fmla="*/ 853339 h 2380521"/>
              <a:gd name="connsiteX2211" fmla="*/ 3668947 w 8023328"/>
              <a:gd name="connsiteY2211" fmla="*/ 867195 h 2380521"/>
              <a:gd name="connsiteX2212" fmla="*/ 3655091 w 8023328"/>
              <a:gd name="connsiteY2212" fmla="*/ 879593 h 2380521"/>
              <a:gd name="connsiteX2213" fmla="*/ 3642694 w 8023328"/>
              <a:gd name="connsiteY2213" fmla="*/ 867195 h 2380521"/>
              <a:gd name="connsiteX2214" fmla="*/ 3655091 w 8023328"/>
              <a:gd name="connsiteY2214" fmla="*/ 853339 h 2380521"/>
              <a:gd name="connsiteX2215" fmla="*/ 3583280 w 8023328"/>
              <a:gd name="connsiteY2215" fmla="*/ 853339 h 2380521"/>
              <a:gd name="connsiteX2216" fmla="*/ 3598069 w 8023328"/>
              <a:gd name="connsiteY2216" fmla="*/ 867195 h 2380521"/>
              <a:gd name="connsiteX2217" fmla="*/ 3583280 w 8023328"/>
              <a:gd name="connsiteY2217" fmla="*/ 879593 h 2380521"/>
              <a:gd name="connsiteX2218" fmla="*/ 3568491 w 8023328"/>
              <a:gd name="connsiteY2218" fmla="*/ 867195 h 2380521"/>
              <a:gd name="connsiteX2219" fmla="*/ 3583280 w 8023328"/>
              <a:gd name="connsiteY2219" fmla="*/ 853339 h 2380521"/>
              <a:gd name="connsiteX2220" fmla="*/ 3512449 w 8023328"/>
              <a:gd name="connsiteY2220" fmla="*/ 853339 h 2380521"/>
              <a:gd name="connsiteX2221" fmla="*/ 3527237 w 8023328"/>
              <a:gd name="connsiteY2221" fmla="*/ 867195 h 2380521"/>
              <a:gd name="connsiteX2222" fmla="*/ 3512449 w 8023328"/>
              <a:gd name="connsiteY2222" fmla="*/ 879593 h 2380521"/>
              <a:gd name="connsiteX2223" fmla="*/ 3497661 w 8023328"/>
              <a:gd name="connsiteY2223" fmla="*/ 867195 h 2380521"/>
              <a:gd name="connsiteX2224" fmla="*/ 3512449 w 8023328"/>
              <a:gd name="connsiteY2224" fmla="*/ 853339 h 2380521"/>
              <a:gd name="connsiteX2225" fmla="*/ 3441619 w 8023328"/>
              <a:gd name="connsiteY2225" fmla="*/ 853339 h 2380521"/>
              <a:gd name="connsiteX2226" fmla="*/ 3456408 w 8023328"/>
              <a:gd name="connsiteY2226" fmla="*/ 867195 h 2380521"/>
              <a:gd name="connsiteX2227" fmla="*/ 3441619 w 8023328"/>
              <a:gd name="connsiteY2227" fmla="*/ 879593 h 2380521"/>
              <a:gd name="connsiteX2228" fmla="*/ 3426830 w 8023328"/>
              <a:gd name="connsiteY2228" fmla="*/ 867195 h 2380521"/>
              <a:gd name="connsiteX2229" fmla="*/ 3441619 w 8023328"/>
              <a:gd name="connsiteY2229" fmla="*/ 853339 h 2380521"/>
              <a:gd name="connsiteX2230" fmla="*/ 3369857 w 8023328"/>
              <a:gd name="connsiteY2230" fmla="*/ 853339 h 2380521"/>
              <a:gd name="connsiteX2231" fmla="*/ 3382254 w 8023328"/>
              <a:gd name="connsiteY2231" fmla="*/ 867195 h 2380521"/>
              <a:gd name="connsiteX2232" fmla="*/ 3369857 w 8023328"/>
              <a:gd name="connsiteY2232" fmla="*/ 879593 h 2380521"/>
              <a:gd name="connsiteX2233" fmla="*/ 3356001 w 8023328"/>
              <a:gd name="connsiteY2233" fmla="*/ 867195 h 2380521"/>
              <a:gd name="connsiteX2234" fmla="*/ 3369857 w 8023328"/>
              <a:gd name="connsiteY2234" fmla="*/ 853339 h 2380521"/>
              <a:gd name="connsiteX2235" fmla="*/ 1013589 w 8023328"/>
              <a:gd name="connsiteY2235" fmla="*/ 853339 h 2380521"/>
              <a:gd name="connsiteX2236" fmla="*/ 1028011 w 8023328"/>
              <a:gd name="connsiteY2236" fmla="*/ 868127 h 2380521"/>
              <a:gd name="connsiteX2237" fmla="*/ 1013589 w 8023328"/>
              <a:gd name="connsiteY2237" fmla="*/ 882916 h 2380521"/>
              <a:gd name="connsiteX2238" fmla="*/ 998413 w 8023328"/>
              <a:gd name="connsiteY2238" fmla="*/ 868127 h 2380521"/>
              <a:gd name="connsiteX2239" fmla="*/ 1013589 w 8023328"/>
              <a:gd name="connsiteY2239" fmla="*/ 853339 h 2380521"/>
              <a:gd name="connsiteX2240" fmla="*/ 368059 w 8023328"/>
              <a:gd name="connsiteY2240" fmla="*/ 785881 h 2380521"/>
              <a:gd name="connsiteX2241" fmla="*/ 380456 w 8023328"/>
              <a:gd name="connsiteY2241" fmla="*/ 797549 h 2380521"/>
              <a:gd name="connsiteX2242" fmla="*/ 368059 w 8023328"/>
              <a:gd name="connsiteY2242" fmla="*/ 812135 h 2380521"/>
              <a:gd name="connsiteX2243" fmla="*/ 354203 w 8023328"/>
              <a:gd name="connsiteY2243" fmla="*/ 797549 h 2380521"/>
              <a:gd name="connsiteX2244" fmla="*/ 368059 w 8023328"/>
              <a:gd name="connsiteY2244" fmla="*/ 785881 h 2380521"/>
              <a:gd name="connsiteX2245" fmla="*/ 297226 w 8023328"/>
              <a:gd name="connsiteY2245" fmla="*/ 785881 h 2380521"/>
              <a:gd name="connsiteX2246" fmla="*/ 309624 w 8023328"/>
              <a:gd name="connsiteY2246" fmla="*/ 797549 h 2380521"/>
              <a:gd name="connsiteX2247" fmla="*/ 297226 w 8023328"/>
              <a:gd name="connsiteY2247" fmla="*/ 812135 h 2380521"/>
              <a:gd name="connsiteX2248" fmla="*/ 283371 w 8023328"/>
              <a:gd name="connsiteY2248" fmla="*/ 797549 h 2380521"/>
              <a:gd name="connsiteX2249" fmla="*/ 297226 w 8023328"/>
              <a:gd name="connsiteY2249" fmla="*/ 785881 h 2380521"/>
              <a:gd name="connsiteX2250" fmla="*/ 226398 w 8023328"/>
              <a:gd name="connsiteY2250" fmla="*/ 785881 h 2380521"/>
              <a:gd name="connsiteX2251" fmla="*/ 238797 w 8023328"/>
              <a:gd name="connsiteY2251" fmla="*/ 797549 h 2380521"/>
              <a:gd name="connsiteX2252" fmla="*/ 226398 w 8023328"/>
              <a:gd name="connsiteY2252" fmla="*/ 812135 h 2380521"/>
              <a:gd name="connsiteX2253" fmla="*/ 212542 w 8023328"/>
              <a:gd name="connsiteY2253" fmla="*/ 797549 h 2380521"/>
              <a:gd name="connsiteX2254" fmla="*/ 226398 w 8023328"/>
              <a:gd name="connsiteY2254" fmla="*/ 785881 h 2380521"/>
              <a:gd name="connsiteX2255" fmla="*/ 154101 w 8023328"/>
              <a:gd name="connsiteY2255" fmla="*/ 785881 h 2380521"/>
              <a:gd name="connsiteX2256" fmla="*/ 167957 w 8023328"/>
              <a:gd name="connsiteY2256" fmla="*/ 797549 h 2380521"/>
              <a:gd name="connsiteX2257" fmla="*/ 154101 w 8023328"/>
              <a:gd name="connsiteY2257" fmla="*/ 812135 h 2380521"/>
              <a:gd name="connsiteX2258" fmla="*/ 141704 w 8023328"/>
              <a:gd name="connsiteY2258" fmla="*/ 797549 h 2380521"/>
              <a:gd name="connsiteX2259" fmla="*/ 154101 w 8023328"/>
              <a:gd name="connsiteY2259" fmla="*/ 785881 h 2380521"/>
              <a:gd name="connsiteX2260" fmla="*/ 83272 w 8023328"/>
              <a:gd name="connsiteY2260" fmla="*/ 785881 h 2380521"/>
              <a:gd name="connsiteX2261" fmla="*/ 97128 w 8023328"/>
              <a:gd name="connsiteY2261" fmla="*/ 797549 h 2380521"/>
              <a:gd name="connsiteX2262" fmla="*/ 83272 w 8023328"/>
              <a:gd name="connsiteY2262" fmla="*/ 812135 h 2380521"/>
              <a:gd name="connsiteX2263" fmla="*/ 70874 w 8023328"/>
              <a:gd name="connsiteY2263" fmla="*/ 797549 h 2380521"/>
              <a:gd name="connsiteX2264" fmla="*/ 83272 w 8023328"/>
              <a:gd name="connsiteY2264" fmla="*/ 785881 h 2380521"/>
              <a:gd name="connsiteX2265" fmla="*/ 12036 w 8023328"/>
              <a:gd name="connsiteY2265" fmla="*/ 785881 h 2380521"/>
              <a:gd name="connsiteX2266" fmla="*/ 26277 w 8023328"/>
              <a:gd name="connsiteY2266" fmla="*/ 797549 h 2380521"/>
              <a:gd name="connsiteX2267" fmla="*/ 12036 w 8023328"/>
              <a:gd name="connsiteY2267" fmla="*/ 812135 h 2380521"/>
              <a:gd name="connsiteX2268" fmla="*/ 44 w 8023328"/>
              <a:gd name="connsiteY2268" fmla="*/ 797549 h 2380521"/>
              <a:gd name="connsiteX2269" fmla="*/ 12036 w 8023328"/>
              <a:gd name="connsiteY2269" fmla="*/ 785881 h 2380521"/>
              <a:gd name="connsiteX2270" fmla="*/ 4726684 w 8023328"/>
              <a:gd name="connsiteY2270" fmla="*/ 782507 h 2380521"/>
              <a:gd name="connsiteX2271" fmla="*/ 4741472 w 8023328"/>
              <a:gd name="connsiteY2271" fmla="*/ 794904 h 2380521"/>
              <a:gd name="connsiteX2272" fmla="*/ 4726684 w 8023328"/>
              <a:gd name="connsiteY2272" fmla="*/ 808761 h 2380521"/>
              <a:gd name="connsiteX2273" fmla="*/ 4711896 w 8023328"/>
              <a:gd name="connsiteY2273" fmla="*/ 794904 h 2380521"/>
              <a:gd name="connsiteX2274" fmla="*/ 4726684 w 8023328"/>
              <a:gd name="connsiteY2274" fmla="*/ 782507 h 2380521"/>
              <a:gd name="connsiteX2275" fmla="*/ 4655853 w 8023328"/>
              <a:gd name="connsiteY2275" fmla="*/ 782507 h 2380521"/>
              <a:gd name="connsiteX2276" fmla="*/ 4670642 w 8023328"/>
              <a:gd name="connsiteY2276" fmla="*/ 794904 h 2380521"/>
              <a:gd name="connsiteX2277" fmla="*/ 4655853 w 8023328"/>
              <a:gd name="connsiteY2277" fmla="*/ 808761 h 2380521"/>
              <a:gd name="connsiteX2278" fmla="*/ 4641064 w 8023328"/>
              <a:gd name="connsiteY2278" fmla="*/ 794904 h 2380521"/>
              <a:gd name="connsiteX2279" fmla="*/ 4655853 w 8023328"/>
              <a:gd name="connsiteY2279" fmla="*/ 782507 h 2380521"/>
              <a:gd name="connsiteX2280" fmla="*/ 4584091 w 8023328"/>
              <a:gd name="connsiteY2280" fmla="*/ 782507 h 2380521"/>
              <a:gd name="connsiteX2281" fmla="*/ 4596488 w 8023328"/>
              <a:gd name="connsiteY2281" fmla="*/ 794904 h 2380521"/>
              <a:gd name="connsiteX2282" fmla="*/ 4584091 w 8023328"/>
              <a:gd name="connsiteY2282" fmla="*/ 808761 h 2380521"/>
              <a:gd name="connsiteX2283" fmla="*/ 4570235 w 8023328"/>
              <a:gd name="connsiteY2283" fmla="*/ 794904 h 2380521"/>
              <a:gd name="connsiteX2284" fmla="*/ 4584091 w 8023328"/>
              <a:gd name="connsiteY2284" fmla="*/ 782507 h 2380521"/>
              <a:gd name="connsiteX2285" fmla="*/ 4513260 w 8023328"/>
              <a:gd name="connsiteY2285" fmla="*/ 782507 h 2380521"/>
              <a:gd name="connsiteX2286" fmla="*/ 4525657 w 8023328"/>
              <a:gd name="connsiteY2286" fmla="*/ 794904 h 2380521"/>
              <a:gd name="connsiteX2287" fmla="*/ 4513260 w 8023328"/>
              <a:gd name="connsiteY2287" fmla="*/ 808761 h 2380521"/>
              <a:gd name="connsiteX2288" fmla="*/ 4499404 w 8023328"/>
              <a:gd name="connsiteY2288" fmla="*/ 794904 h 2380521"/>
              <a:gd name="connsiteX2289" fmla="*/ 4513260 w 8023328"/>
              <a:gd name="connsiteY2289" fmla="*/ 782507 h 2380521"/>
              <a:gd name="connsiteX2290" fmla="*/ 4439056 w 8023328"/>
              <a:gd name="connsiteY2290" fmla="*/ 782507 h 2380521"/>
              <a:gd name="connsiteX2291" fmla="*/ 4451453 w 8023328"/>
              <a:gd name="connsiteY2291" fmla="*/ 794904 h 2380521"/>
              <a:gd name="connsiteX2292" fmla="*/ 4439056 w 8023328"/>
              <a:gd name="connsiteY2292" fmla="*/ 808761 h 2380521"/>
              <a:gd name="connsiteX2293" fmla="*/ 4425200 w 8023328"/>
              <a:gd name="connsiteY2293" fmla="*/ 794904 h 2380521"/>
              <a:gd name="connsiteX2294" fmla="*/ 4439056 w 8023328"/>
              <a:gd name="connsiteY2294" fmla="*/ 782507 h 2380521"/>
              <a:gd name="connsiteX2295" fmla="*/ 4366768 w 8023328"/>
              <a:gd name="connsiteY2295" fmla="*/ 782507 h 2380521"/>
              <a:gd name="connsiteX2296" fmla="*/ 4380624 w 8023328"/>
              <a:gd name="connsiteY2296" fmla="*/ 794904 h 2380521"/>
              <a:gd name="connsiteX2297" fmla="*/ 4366768 w 8023328"/>
              <a:gd name="connsiteY2297" fmla="*/ 808761 h 2380521"/>
              <a:gd name="connsiteX2298" fmla="*/ 4354371 w 8023328"/>
              <a:gd name="connsiteY2298" fmla="*/ 794904 h 2380521"/>
              <a:gd name="connsiteX2299" fmla="*/ 4366768 w 8023328"/>
              <a:gd name="connsiteY2299" fmla="*/ 782507 h 2380521"/>
              <a:gd name="connsiteX2300" fmla="*/ 4295937 w 8023328"/>
              <a:gd name="connsiteY2300" fmla="*/ 782507 h 2380521"/>
              <a:gd name="connsiteX2301" fmla="*/ 4309793 w 8023328"/>
              <a:gd name="connsiteY2301" fmla="*/ 794904 h 2380521"/>
              <a:gd name="connsiteX2302" fmla="*/ 4295937 w 8023328"/>
              <a:gd name="connsiteY2302" fmla="*/ 808761 h 2380521"/>
              <a:gd name="connsiteX2303" fmla="*/ 4283540 w 8023328"/>
              <a:gd name="connsiteY2303" fmla="*/ 794904 h 2380521"/>
              <a:gd name="connsiteX2304" fmla="*/ 4295937 w 8023328"/>
              <a:gd name="connsiteY2304" fmla="*/ 782507 h 2380521"/>
              <a:gd name="connsiteX2305" fmla="*/ 4225107 w 8023328"/>
              <a:gd name="connsiteY2305" fmla="*/ 782507 h 2380521"/>
              <a:gd name="connsiteX2306" fmla="*/ 4238963 w 8023328"/>
              <a:gd name="connsiteY2306" fmla="*/ 794904 h 2380521"/>
              <a:gd name="connsiteX2307" fmla="*/ 4225107 w 8023328"/>
              <a:gd name="connsiteY2307" fmla="*/ 808761 h 2380521"/>
              <a:gd name="connsiteX2308" fmla="*/ 4212710 w 8023328"/>
              <a:gd name="connsiteY2308" fmla="*/ 794904 h 2380521"/>
              <a:gd name="connsiteX2309" fmla="*/ 4225107 w 8023328"/>
              <a:gd name="connsiteY2309" fmla="*/ 782507 h 2380521"/>
              <a:gd name="connsiteX2310" fmla="*/ 4153295 w 8023328"/>
              <a:gd name="connsiteY2310" fmla="*/ 782507 h 2380521"/>
              <a:gd name="connsiteX2311" fmla="*/ 4168083 w 8023328"/>
              <a:gd name="connsiteY2311" fmla="*/ 794904 h 2380521"/>
              <a:gd name="connsiteX2312" fmla="*/ 4153295 w 8023328"/>
              <a:gd name="connsiteY2312" fmla="*/ 808761 h 2380521"/>
              <a:gd name="connsiteX2313" fmla="*/ 4138507 w 8023328"/>
              <a:gd name="connsiteY2313" fmla="*/ 794904 h 2380521"/>
              <a:gd name="connsiteX2314" fmla="*/ 4153295 w 8023328"/>
              <a:gd name="connsiteY2314" fmla="*/ 782507 h 2380521"/>
              <a:gd name="connsiteX2315" fmla="*/ 4082465 w 8023328"/>
              <a:gd name="connsiteY2315" fmla="*/ 782507 h 2380521"/>
              <a:gd name="connsiteX2316" fmla="*/ 4097254 w 8023328"/>
              <a:gd name="connsiteY2316" fmla="*/ 794904 h 2380521"/>
              <a:gd name="connsiteX2317" fmla="*/ 4082465 w 8023328"/>
              <a:gd name="connsiteY2317" fmla="*/ 808761 h 2380521"/>
              <a:gd name="connsiteX2318" fmla="*/ 4067676 w 8023328"/>
              <a:gd name="connsiteY2318" fmla="*/ 794904 h 2380521"/>
              <a:gd name="connsiteX2319" fmla="*/ 4082465 w 8023328"/>
              <a:gd name="connsiteY2319" fmla="*/ 782507 h 2380521"/>
              <a:gd name="connsiteX2320" fmla="*/ 4010703 w 8023328"/>
              <a:gd name="connsiteY2320" fmla="*/ 782507 h 2380521"/>
              <a:gd name="connsiteX2321" fmla="*/ 4023100 w 8023328"/>
              <a:gd name="connsiteY2321" fmla="*/ 794904 h 2380521"/>
              <a:gd name="connsiteX2322" fmla="*/ 4010703 w 8023328"/>
              <a:gd name="connsiteY2322" fmla="*/ 808761 h 2380521"/>
              <a:gd name="connsiteX2323" fmla="*/ 3996847 w 8023328"/>
              <a:gd name="connsiteY2323" fmla="*/ 794904 h 2380521"/>
              <a:gd name="connsiteX2324" fmla="*/ 4010703 w 8023328"/>
              <a:gd name="connsiteY2324" fmla="*/ 782507 h 2380521"/>
              <a:gd name="connsiteX2325" fmla="*/ 3939871 w 8023328"/>
              <a:gd name="connsiteY2325" fmla="*/ 782507 h 2380521"/>
              <a:gd name="connsiteX2326" fmla="*/ 3952268 w 8023328"/>
              <a:gd name="connsiteY2326" fmla="*/ 794904 h 2380521"/>
              <a:gd name="connsiteX2327" fmla="*/ 3939871 w 8023328"/>
              <a:gd name="connsiteY2327" fmla="*/ 808761 h 2380521"/>
              <a:gd name="connsiteX2328" fmla="*/ 3926015 w 8023328"/>
              <a:gd name="connsiteY2328" fmla="*/ 794904 h 2380521"/>
              <a:gd name="connsiteX2329" fmla="*/ 3939871 w 8023328"/>
              <a:gd name="connsiteY2329" fmla="*/ 782507 h 2380521"/>
              <a:gd name="connsiteX2330" fmla="*/ 3869042 w 8023328"/>
              <a:gd name="connsiteY2330" fmla="*/ 782507 h 2380521"/>
              <a:gd name="connsiteX2331" fmla="*/ 3881439 w 8023328"/>
              <a:gd name="connsiteY2331" fmla="*/ 794904 h 2380521"/>
              <a:gd name="connsiteX2332" fmla="*/ 3869042 w 8023328"/>
              <a:gd name="connsiteY2332" fmla="*/ 808761 h 2380521"/>
              <a:gd name="connsiteX2333" fmla="*/ 3855186 w 8023328"/>
              <a:gd name="connsiteY2333" fmla="*/ 794904 h 2380521"/>
              <a:gd name="connsiteX2334" fmla="*/ 3869042 w 8023328"/>
              <a:gd name="connsiteY2334" fmla="*/ 782507 h 2380521"/>
              <a:gd name="connsiteX2335" fmla="*/ 3796752 w 8023328"/>
              <a:gd name="connsiteY2335" fmla="*/ 782507 h 2380521"/>
              <a:gd name="connsiteX2336" fmla="*/ 3810608 w 8023328"/>
              <a:gd name="connsiteY2336" fmla="*/ 796363 h 2380521"/>
              <a:gd name="connsiteX2337" fmla="*/ 3796752 w 8023328"/>
              <a:gd name="connsiteY2337" fmla="*/ 808761 h 2380521"/>
              <a:gd name="connsiteX2338" fmla="*/ 3784355 w 8023328"/>
              <a:gd name="connsiteY2338" fmla="*/ 796363 h 2380521"/>
              <a:gd name="connsiteX2339" fmla="*/ 3796752 w 8023328"/>
              <a:gd name="connsiteY2339" fmla="*/ 782507 h 2380521"/>
              <a:gd name="connsiteX2340" fmla="*/ 3725922 w 8023328"/>
              <a:gd name="connsiteY2340" fmla="*/ 782507 h 2380521"/>
              <a:gd name="connsiteX2341" fmla="*/ 3739778 w 8023328"/>
              <a:gd name="connsiteY2341" fmla="*/ 796363 h 2380521"/>
              <a:gd name="connsiteX2342" fmla="*/ 3725922 w 8023328"/>
              <a:gd name="connsiteY2342" fmla="*/ 808761 h 2380521"/>
              <a:gd name="connsiteX2343" fmla="*/ 3713525 w 8023328"/>
              <a:gd name="connsiteY2343" fmla="*/ 796363 h 2380521"/>
              <a:gd name="connsiteX2344" fmla="*/ 3725922 w 8023328"/>
              <a:gd name="connsiteY2344" fmla="*/ 782507 h 2380521"/>
              <a:gd name="connsiteX2345" fmla="*/ 3655091 w 8023328"/>
              <a:gd name="connsiteY2345" fmla="*/ 782507 h 2380521"/>
              <a:gd name="connsiteX2346" fmla="*/ 3668947 w 8023328"/>
              <a:gd name="connsiteY2346" fmla="*/ 796363 h 2380521"/>
              <a:gd name="connsiteX2347" fmla="*/ 3655091 w 8023328"/>
              <a:gd name="connsiteY2347" fmla="*/ 808761 h 2380521"/>
              <a:gd name="connsiteX2348" fmla="*/ 3642694 w 8023328"/>
              <a:gd name="connsiteY2348" fmla="*/ 796363 h 2380521"/>
              <a:gd name="connsiteX2349" fmla="*/ 3655091 w 8023328"/>
              <a:gd name="connsiteY2349" fmla="*/ 782507 h 2380521"/>
              <a:gd name="connsiteX2350" fmla="*/ 3583280 w 8023328"/>
              <a:gd name="connsiteY2350" fmla="*/ 782507 h 2380521"/>
              <a:gd name="connsiteX2351" fmla="*/ 3598069 w 8023328"/>
              <a:gd name="connsiteY2351" fmla="*/ 796363 h 2380521"/>
              <a:gd name="connsiteX2352" fmla="*/ 3583280 w 8023328"/>
              <a:gd name="connsiteY2352" fmla="*/ 808761 h 2380521"/>
              <a:gd name="connsiteX2353" fmla="*/ 3568491 w 8023328"/>
              <a:gd name="connsiteY2353" fmla="*/ 796363 h 2380521"/>
              <a:gd name="connsiteX2354" fmla="*/ 3583280 w 8023328"/>
              <a:gd name="connsiteY2354" fmla="*/ 782507 h 2380521"/>
              <a:gd name="connsiteX2355" fmla="*/ 3512449 w 8023328"/>
              <a:gd name="connsiteY2355" fmla="*/ 782507 h 2380521"/>
              <a:gd name="connsiteX2356" fmla="*/ 3527237 w 8023328"/>
              <a:gd name="connsiteY2356" fmla="*/ 796363 h 2380521"/>
              <a:gd name="connsiteX2357" fmla="*/ 3512449 w 8023328"/>
              <a:gd name="connsiteY2357" fmla="*/ 808761 h 2380521"/>
              <a:gd name="connsiteX2358" fmla="*/ 3497661 w 8023328"/>
              <a:gd name="connsiteY2358" fmla="*/ 796363 h 2380521"/>
              <a:gd name="connsiteX2359" fmla="*/ 3512449 w 8023328"/>
              <a:gd name="connsiteY2359" fmla="*/ 782507 h 2380521"/>
              <a:gd name="connsiteX2360" fmla="*/ 3441619 w 8023328"/>
              <a:gd name="connsiteY2360" fmla="*/ 782507 h 2380521"/>
              <a:gd name="connsiteX2361" fmla="*/ 3456408 w 8023328"/>
              <a:gd name="connsiteY2361" fmla="*/ 796363 h 2380521"/>
              <a:gd name="connsiteX2362" fmla="*/ 3441619 w 8023328"/>
              <a:gd name="connsiteY2362" fmla="*/ 808761 h 2380521"/>
              <a:gd name="connsiteX2363" fmla="*/ 3426830 w 8023328"/>
              <a:gd name="connsiteY2363" fmla="*/ 796363 h 2380521"/>
              <a:gd name="connsiteX2364" fmla="*/ 3441619 w 8023328"/>
              <a:gd name="connsiteY2364" fmla="*/ 782507 h 2380521"/>
              <a:gd name="connsiteX2365" fmla="*/ 3369857 w 8023328"/>
              <a:gd name="connsiteY2365" fmla="*/ 782507 h 2380521"/>
              <a:gd name="connsiteX2366" fmla="*/ 3382254 w 8023328"/>
              <a:gd name="connsiteY2366" fmla="*/ 796363 h 2380521"/>
              <a:gd name="connsiteX2367" fmla="*/ 3369857 w 8023328"/>
              <a:gd name="connsiteY2367" fmla="*/ 808761 h 2380521"/>
              <a:gd name="connsiteX2368" fmla="*/ 3356001 w 8023328"/>
              <a:gd name="connsiteY2368" fmla="*/ 796363 h 2380521"/>
              <a:gd name="connsiteX2369" fmla="*/ 3369857 w 8023328"/>
              <a:gd name="connsiteY2369" fmla="*/ 782507 h 2380521"/>
              <a:gd name="connsiteX2370" fmla="*/ 3299083 w 8023328"/>
              <a:gd name="connsiteY2370" fmla="*/ 782507 h 2380521"/>
              <a:gd name="connsiteX2371" fmla="*/ 3311480 w 8023328"/>
              <a:gd name="connsiteY2371" fmla="*/ 796363 h 2380521"/>
              <a:gd name="connsiteX2372" fmla="*/ 3299083 w 8023328"/>
              <a:gd name="connsiteY2372" fmla="*/ 808761 h 2380521"/>
              <a:gd name="connsiteX2373" fmla="*/ 3285229 w 8023328"/>
              <a:gd name="connsiteY2373" fmla="*/ 796363 h 2380521"/>
              <a:gd name="connsiteX2374" fmla="*/ 3299083 w 8023328"/>
              <a:gd name="connsiteY2374" fmla="*/ 782507 h 2380521"/>
              <a:gd name="connsiteX2375" fmla="*/ 3228250 w 8023328"/>
              <a:gd name="connsiteY2375" fmla="*/ 782507 h 2380521"/>
              <a:gd name="connsiteX2376" fmla="*/ 3240649 w 8023328"/>
              <a:gd name="connsiteY2376" fmla="*/ 796363 h 2380521"/>
              <a:gd name="connsiteX2377" fmla="*/ 3228250 w 8023328"/>
              <a:gd name="connsiteY2377" fmla="*/ 808761 h 2380521"/>
              <a:gd name="connsiteX2378" fmla="*/ 3214395 w 8023328"/>
              <a:gd name="connsiteY2378" fmla="*/ 796363 h 2380521"/>
              <a:gd name="connsiteX2379" fmla="*/ 3228250 w 8023328"/>
              <a:gd name="connsiteY2379" fmla="*/ 782507 h 2380521"/>
              <a:gd name="connsiteX2380" fmla="*/ 3152591 w 8023328"/>
              <a:gd name="connsiteY2380" fmla="*/ 782507 h 2380521"/>
              <a:gd name="connsiteX2381" fmla="*/ 3166447 w 8023328"/>
              <a:gd name="connsiteY2381" fmla="*/ 796363 h 2380521"/>
              <a:gd name="connsiteX2382" fmla="*/ 3152591 w 8023328"/>
              <a:gd name="connsiteY2382" fmla="*/ 808761 h 2380521"/>
              <a:gd name="connsiteX2383" fmla="*/ 3140193 w 8023328"/>
              <a:gd name="connsiteY2383" fmla="*/ 796363 h 2380521"/>
              <a:gd name="connsiteX2384" fmla="*/ 3152591 w 8023328"/>
              <a:gd name="connsiteY2384" fmla="*/ 782507 h 2380521"/>
              <a:gd name="connsiteX2385" fmla="*/ 1226672 w 8023328"/>
              <a:gd name="connsiteY2385" fmla="*/ 782507 h 2380521"/>
              <a:gd name="connsiteX2386" fmla="*/ 1240529 w 8023328"/>
              <a:gd name="connsiteY2386" fmla="*/ 796926 h 2380521"/>
              <a:gd name="connsiteX2387" fmla="*/ 1226672 w 8023328"/>
              <a:gd name="connsiteY2387" fmla="*/ 812105 h 2380521"/>
              <a:gd name="connsiteX2388" fmla="*/ 1214283 w 8023328"/>
              <a:gd name="connsiteY2388" fmla="*/ 796926 h 2380521"/>
              <a:gd name="connsiteX2389" fmla="*/ 1226672 w 8023328"/>
              <a:gd name="connsiteY2389" fmla="*/ 782507 h 2380521"/>
              <a:gd name="connsiteX2390" fmla="*/ 1154869 w 8023328"/>
              <a:gd name="connsiteY2390" fmla="*/ 782507 h 2380521"/>
              <a:gd name="connsiteX2391" fmla="*/ 1169658 w 8023328"/>
              <a:gd name="connsiteY2391" fmla="*/ 796926 h 2380521"/>
              <a:gd name="connsiteX2392" fmla="*/ 1154869 w 8023328"/>
              <a:gd name="connsiteY2392" fmla="*/ 812105 h 2380521"/>
              <a:gd name="connsiteX2393" fmla="*/ 1140080 w 8023328"/>
              <a:gd name="connsiteY2393" fmla="*/ 796926 h 2380521"/>
              <a:gd name="connsiteX2394" fmla="*/ 1154869 w 8023328"/>
              <a:gd name="connsiteY2394" fmla="*/ 782507 h 2380521"/>
              <a:gd name="connsiteX2395" fmla="*/ 1084040 w 8023328"/>
              <a:gd name="connsiteY2395" fmla="*/ 782507 h 2380521"/>
              <a:gd name="connsiteX2396" fmla="*/ 1098826 w 8023328"/>
              <a:gd name="connsiteY2396" fmla="*/ 796926 h 2380521"/>
              <a:gd name="connsiteX2397" fmla="*/ 1084040 w 8023328"/>
              <a:gd name="connsiteY2397" fmla="*/ 812105 h 2380521"/>
              <a:gd name="connsiteX2398" fmla="*/ 1069250 w 8023328"/>
              <a:gd name="connsiteY2398" fmla="*/ 796926 h 2380521"/>
              <a:gd name="connsiteX2399" fmla="*/ 1084040 w 8023328"/>
              <a:gd name="connsiteY2399" fmla="*/ 782507 h 2380521"/>
              <a:gd name="connsiteX2400" fmla="*/ 1013594 w 8023328"/>
              <a:gd name="connsiteY2400" fmla="*/ 782507 h 2380521"/>
              <a:gd name="connsiteX2401" fmla="*/ 1028015 w 8023328"/>
              <a:gd name="connsiteY2401" fmla="*/ 796926 h 2380521"/>
              <a:gd name="connsiteX2402" fmla="*/ 1013594 w 8023328"/>
              <a:gd name="connsiteY2402" fmla="*/ 812105 h 2380521"/>
              <a:gd name="connsiteX2403" fmla="*/ 998417 w 8023328"/>
              <a:gd name="connsiteY2403" fmla="*/ 796926 h 2380521"/>
              <a:gd name="connsiteX2404" fmla="*/ 1013594 w 8023328"/>
              <a:gd name="connsiteY2404" fmla="*/ 782507 h 2380521"/>
              <a:gd name="connsiteX2405" fmla="*/ 941447 w 8023328"/>
              <a:gd name="connsiteY2405" fmla="*/ 782507 h 2380521"/>
              <a:gd name="connsiteX2406" fmla="*/ 953844 w 8023328"/>
              <a:gd name="connsiteY2406" fmla="*/ 796926 h 2380521"/>
              <a:gd name="connsiteX2407" fmla="*/ 941447 w 8023328"/>
              <a:gd name="connsiteY2407" fmla="*/ 812105 h 2380521"/>
              <a:gd name="connsiteX2408" fmla="*/ 927591 w 8023328"/>
              <a:gd name="connsiteY2408" fmla="*/ 796926 h 2380521"/>
              <a:gd name="connsiteX2409" fmla="*/ 941447 w 8023328"/>
              <a:gd name="connsiteY2409" fmla="*/ 782507 h 2380521"/>
              <a:gd name="connsiteX2410" fmla="*/ 870615 w 8023328"/>
              <a:gd name="connsiteY2410" fmla="*/ 782507 h 2380521"/>
              <a:gd name="connsiteX2411" fmla="*/ 883013 w 8023328"/>
              <a:gd name="connsiteY2411" fmla="*/ 796926 h 2380521"/>
              <a:gd name="connsiteX2412" fmla="*/ 870615 w 8023328"/>
              <a:gd name="connsiteY2412" fmla="*/ 812105 h 2380521"/>
              <a:gd name="connsiteX2413" fmla="*/ 856759 w 8023328"/>
              <a:gd name="connsiteY2413" fmla="*/ 796926 h 2380521"/>
              <a:gd name="connsiteX2414" fmla="*/ 870615 w 8023328"/>
              <a:gd name="connsiteY2414" fmla="*/ 782507 h 2380521"/>
              <a:gd name="connsiteX2415" fmla="*/ 799784 w 8023328"/>
              <a:gd name="connsiteY2415" fmla="*/ 782507 h 2380521"/>
              <a:gd name="connsiteX2416" fmla="*/ 812183 w 8023328"/>
              <a:gd name="connsiteY2416" fmla="*/ 796926 h 2380521"/>
              <a:gd name="connsiteX2417" fmla="*/ 799784 w 8023328"/>
              <a:gd name="connsiteY2417" fmla="*/ 812105 h 2380521"/>
              <a:gd name="connsiteX2418" fmla="*/ 785929 w 8023328"/>
              <a:gd name="connsiteY2418" fmla="*/ 796926 h 2380521"/>
              <a:gd name="connsiteX2419" fmla="*/ 799784 w 8023328"/>
              <a:gd name="connsiteY2419" fmla="*/ 782507 h 2380521"/>
              <a:gd name="connsiteX2420" fmla="*/ 724123 w 8023328"/>
              <a:gd name="connsiteY2420" fmla="*/ 782507 h 2380521"/>
              <a:gd name="connsiteX2421" fmla="*/ 737981 w 8023328"/>
              <a:gd name="connsiteY2421" fmla="*/ 796926 h 2380521"/>
              <a:gd name="connsiteX2422" fmla="*/ 724123 w 8023328"/>
              <a:gd name="connsiteY2422" fmla="*/ 812105 h 2380521"/>
              <a:gd name="connsiteX2423" fmla="*/ 711726 w 8023328"/>
              <a:gd name="connsiteY2423" fmla="*/ 796926 h 2380521"/>
              <a:gd name="connsiteX2424" fmla="*/ 724123 w 8023328"/>
              <a:gd name="connsiteY2424" fmla="*/ 782507 h 2380521"/>
              <a:gd name="connsiteX2425" fmla="*/ 653293 w 8023328"/>
              <a:gd name="connsiteY2425" fmla="*/ 782507 h 2380521"/>
              <a:gd name="connsiteX2426" fmla="*/ 667149 w 8023328"/>
              <a:gd name="connsiteY2426" fmla="*/ 796926 h 2380521"/>
              <a:gd name="connsiteX2427" fmla="*/ 653293 w 8023328"/>
              <a:gd name="connsiteY2427" fmla="*/ 812105 h 2380521"/>
              <a:gd name="connsiteX2428" fmla="*/ 640896 w 8023328"/>
              <a:gd name="connsiteY2428" fmla="*/ 796926 h 2380521"/>
              <a:gd name="connsiteX2429" fmla="*/ 653293 w 8023328"/>
              <a:gd name="connsiteY2429" fmla="*/ 782507 h 2380521"/>
              <a:gd name="connsiteX2430" fmla="*/ 584855 w 8023328"/>
              <a:gd name="connsiteY2430" fmla="*/ 782507 h 2380521"/>
              <a:gd name="connsiteX2431" fmla="*/ 599643 w 8023328"/>
              <a:gd name="connsiteY2431" fmla="*/ 796926 h 2380521"/>
              <a:gd name="connsiteX2432" fmla="*/ 584855 w 8023328"/>
              <a:gd name="connsiteY2432" fmla="*/ 812105 h 2380521"/>
              <a:gd name="connsiteX2433" fmla="*/ 570066 w 8023328"/>
              <a:gd name="connsiteY2433" fmla="*/ 796926 h 2380521"/>
              <a:gd name="connsiteX2434" fmla="*/ 584855 w 8023328"/>
              <a:gd name="connsiteY2434" fmla="*/ 782507 h 2380521"/>
              <a:gd name="connsiteX2435" fmla="*/ 513654 w 8023328"/>
              <a:gd name="connsiteY2435" fmla="*/ 782507 h 2380521"/>
              <a:gd name="connsiteX2436" fmla="*/ 528831 w 8023328"/>
              <a:gd name="connsiteY2436" fmla="*/ 796926 h 2380521"/>
              <a:gd name="connsiteX2437" fmla="*/ 513654 w 8023328"/>
              <a:gd name="connsiteY2437" fmla="*/ 812105 h 2380521"/>
              <a:gd name="connsiteX2438" fmla="*/ 499235 w 8023328"/>
              <a:gd name="connsiteY2438" fmla="*/ 796926 h 2380521"/>
              <a:gd name="connsiteX2439" fmla="*/ 513654 w 8023328"/>
              <a:gd name="connsiteY2439" fmla="*/ 782507 h 2380521"/>
              <a:gd name="connsiteX2440" fmla="*/ 439821 w 8023328"/>
              <a:gd name="connsiteY2440" fmla="*/ 782507 h 2380521"/>
              <a:gd name="connsiteX2441" fmla="*/ 454611 w 8023328"/>
              <a:gd name="connsiteY2441" fmla="*/ 796926 h 2380521"/>
              <a:gd name="connsiteX2442" fmla="*/ 439821 w 8023328"/>
              <a:gd name="connsiteY2442" fmla="*/ 812105 h 2380521"/>
              <a:gd name="connsiteX2443" fmla="*/ 425033 w 8023328"/>
              <a:gd name="connsiteY2443" fmla="*/ 796926 h 2380521"/>
              <a:gd name="connsiteX2444" fmla="*/ 439821 w 8023328"/>
              <a:gd name="connsiteY2444" fmla="*/ 782507 h 2380521"/>
              <a:gd name="connsiteX2445" fmla="*/ 4439056 w 8023328"/>
              <a:gd name="connsiteY2445" fmla="*/ 711678 h 2380521"/>
              <a:gd name="connsiteX2446" fmla="*/ 4451453 w 8023328"/>
              <a:gd name="connsiteY2446" fmla="*/ 724075 h 2380521"/>
              <a:gd name="connsiteX2447" fmla="*/ 4439056 w 8023328"/>
              <a:gd name="connsiteY2447" fmla="*/ 737932 h 2380521"/>
              <a:gd name="connsiteX2448" fmla="*/ 4425200 w 8023328"/>
              <a:gd name="connsiteY2448" fmla="*/ 724075 h 2380521"/>
              <a:gd name="connsiteX2449" fmla="*/ 4439056 w 8023328"/>
              <a:gd name="connsiteY2449" fmla="*/ 711678 h 2380521"/>
              <a:gd name="connsiteX2450" fmla="*/ 4366768 w 8023328"/>
              <a:gd name="connsiteY2450" fmla="*/ 711678 h 2380521"/>
              <a:gd name="connsiteX2451" fmla="*/ 4380624 w 8023328"/>
              <a:gd name="connsiteY2451" fmla="*/ 724075 h 2380521"/>
              <a:gd name="connsiteX2452" fmla="*/ 4366768 w 8023328"/>
              <a:gd name="connsiteY2452" fmla="*/ 737932 h 2380521"/>
              <a:gd name="connsiteX2453" fmla="*/ 4354371 w 8023328"/>
              <a:gd name="connsiteY2453" fmla="*/ 724075 h 2380521"/>
              <a:gd name="connsiteX2454" fmla="*/ 4366768 w 8023328"/>
              <a:gd name="connsiteY2454" fmla="*/ 711678 h 2380521"/>
              <a:gd name="connsiteX2455" fmla="*/ 4295937 w 8023328"/>
              <a:gd name="connsiteY2455" fmla="*/ 711678 h 2380521"/>
              <a:gd name="connsiteX2456" fmla="*/ 4309793 w 8023328"/>
              <a:gd name="connsiteY2456" fmla="*/ 724075 h 2380521"/>
              <a:gd name="connsiteX2457" fmla="*/ 4295937 w 8023328"/>
              <a:gd name="connsiteY2457" fmla="*/ 737932 h 2380521"/>
              <a:gd name="connsiteX2458" fmla="*/ 4283540 w 8023328"/>
              <a:gd name="connsiteY2458" fmla="*/ 724075 h 2380521"/>
              <a:gd name="connsiteX2459" fmla="*/ 4295937 w 8023328"/>
              <a:gd name="connsiteY2459" fmla="*/ 711678 h 2380521"/>
              <a:gd name="connsiteX2460" fmla="*/ 4225107 w 8023328"/>
              <a:gd name="connsiteY2460" fmla="*/ 711678 h 2380521"/>
              <a:gd name="connsiteX2461" fmla="*/ 4238963 w 8023328"/>
              <a:gd name="connsiteY2461" fmla="*/ 724075 h 2380521"/>
              <a:gd name="connsiteX2462" fmla="*/ 4225107 w 8023328"/>
              <a:gd name="connsiteY2462" fmla="*/ 737932 h 2380521"/>
              <a:gd name="connsiteX2463" fmla="*/ 4212710 w 8023328"/>
              <a:gd name="connsiteY2463" fmla="*/ 724075 h 2380521"/>
              <a:gd name="connsiteX2464" fmla="*/ 4225107 w 8023328"/>
              <a:gd name="connsiteY2464" fmla="*/ 711678 h 2380521"/>
              <a:gd name="connsiteX2465" fmla="*/ 4153295 w 8023328"/>
              <a:gd name="connsiteY2465" fmla="*/ 711678 h 2380521"/>
              <a:gd name="connsiteX2466" fmla="*/ 4168083 w 8023328"/>
              <a:gd name="connsiteY2466" fmla="*/ 724075 h 2380521"/>
              <a:gd name="connsiteX2467" fmla="*/ 4153295 w 8023328"/>
              <a:gd name="connsiteY2467" fmla="*/ 737932 h 2380521"/>
              <a:gd name="connsiteX2468" fmla="*/ 4138507 w 8023328"/>
              <a:gd name="connsiteY2468" fmla="*/ 724075 h 2380521"/>
              <a:gd name="connsiteX2469" fmla="*/ 4153295 w 8023328"/>
              <a:gd name="connsiteY2469" fmla="*/ 711678 h 2380521"/>
              <a:gd name="connsiteX2470" fmla="*/ 4082465 w 8023328"/>
              <a:gd name="connsiteY2470" fmla="*/ 711678 h 2380521"/>
              <a:gd name="connsiteX2471" fmla="*/ 4097254 w 8023328"/>
              <a:gd name="connsiteY2471" fmla="*/ 724075 h 2380521"/>
              <a:gd name="connsiteX2472" fmla="*/ 4082465 w 8023328"/>
              <a:gd name="connsiteY2472" fmla="*/ 737932 h 2380521"/>
              <a:gd name="connsiteX2473" fmla="*/ 4067676 w 8023328"/>
              <a:gd name="connsiteY2473" fmla="*/ 724075 h 2380521"/>
              <a:gd name="connsiteX2474" fmla="*/ 4082465 w 8023328"/>
              <a:gd name="connsiteY2474" fmla="*/ 711678 h 2380521"/>
              <a:gd name="connsiteX2475" fmla="*/ 4010703 w 8023328"/>
              <a:gd name="connsiteY2475" fmla="*/ 711678 h 2380521"/>
              <a:gd name="connsiteX2476" fmla="*/ 4023100 w 8023328"/>
              <a:gd name="connsiteY2476" fmla="*/ 724075 h 2380521"/>
              <a:gd name="connsiteX2477" fmla="*/ 4010703 w 8023328"/>
              <a:gd name="connsiteY2477" fmla="*/ 737932 h 2380521"/>
              <a:gd name="connsiteX2478" fmla="*/ 3996847 w 8023328"/>
              <a:gd name="connsiteY2478" fmla="*/ 724075 h 2380521"/>
              <a:gd name="connsiteX2479" fmla="*/ 4010703 w 8023328"/>
              <a:gd name="connsiteY2479" fmla="*/ 711678 h 2380521"/>
              <a:gd name="connsiteX2480" fmla="*/ 3939871 w 8023328"/>
              <a:gd name="connsiteY2480" fmla="*/ 711678 h 2380521"/>
              <a:gd name="connsiteX2481" fmla="*/ 3952268 w 8023328"/>
              <a:gd name="connsiteY2481" fmla="*/ 724075 h 2380521"/>
              <a:gd name="connsiteX2482" fmla="*/ 3939871 w 8023328"/>
              <a:gd name="connsiteY2482" fmla="*/ 737932 h 2380521"/>
              <a:gd name="connsiteX2483" fmla="*/ 3926015 w 8023328"/>
              <a:gd name="connsiteY2483" fmla="*/ 724075 h 2380521"/>
              <a:gd name="connsiteX2484" fmla="*/ 3939871 w 8023328"/>
              <a:gd name="connsiteY2484" fmla="*/ 711678 h 2380521"/>
              <a:gd name="connsiteX2485" fmla="*/ 3869042 w 8023328"/>
              <a:gd name="connsiteY2485" fmla="*/ 711678 h 2380521"/>
              <a:gd name="connsiteX2486" fmla="*/ 3881439 w 8023328"/>
              <a:gd name="connsiteY2486" fmla="*/ 724075 h 2380521"/>
              <a:gd name="connsiteX2487" fmla="*/ 3869042 w 8023328"/>
              <a:gd name="connsiteY2487" fmla="*/ 737932 h 2380521"/>
              <a:gd name="connsiteX2488" fmla="*/ 3855186 w 8023328"/>
              <a:gd name="connsiteY2488" fmla="*/ 724075 h 2380521"/>
              <a:gd name="connsiteX2489" fmla="*/ 3869042 w 8023328"/>
              <a:gd name="connsiteY2489" fmla="*/ 711678 h 2380521"/>
              <a:gd name="connsiteX2490" fmla="*/ 3796752 w 8023328"/>
              <a:gd name="connsiteY2490" fmla="*/ 711678 h 2380521"/>
              <a:gd name="connsiteX2491" fmla="*/ 3810608 w 8023328"/>
              <a:gd name="connsiteY2491" fmla="*/ 724075 h 2380521"/>
              <a:gd name="connsiteX2492" fmla="*/ 3796752 w 8023328"/>
              <a:gd name="connsiteY2492" fmla="*/ 737932 h 2380521"/>
              <a:gd name="connsiteX2493" fmla="*/ 3784355 w 8023328"/>
              <a:gd name="connsiteY2493" fmla="*/ 724075 h 2380521"/>
              <a:gd name="connsiteX2494" fmla="*/ 3796752 w 8023328"/>
              <a:gd name="connsiteY2494" fmla="*/ 711678 h 2380521"/>
              <a:gd name="connsiteX2495" fmla="*/ 3725922 w 8023328"/>
              <a:gd name="connsiteY2495" fmla="*/ 711678 h 2380521"/>
              <a:gd name="connsiteX2496" fmla="*/ 3739778 w 8023328"/>
              <a:gd name="connsiteY2496" fmla="*/ 724075 h 2380521"/>
              <a:gd name="connsiteX2497" fmla="*/ 3725922 w 8023328"/>
              <a:gd name="connsiteY2497" fmla="*/ 737932 h 2380521"/>
              <a:gd name="connsiteX2498" fmla="*/ 3713525 w 8023328"/>
              <a:gd name="connsiteY2498" fmla="*/ 724075 h 2380521"/>
              <a:gd name="connsiteX2499" fmla="*/ 3725922 w 8023328"/>
              <a:gd name="connsiteY2499" fmla="*/ 711678 h 2380521"/>
              <a:gd name="connsiteX2500" fmla="*/ 3655091 w 8023328"/>
              <a:gd name="connsiteY2500" fmla="*/ 711678 h 2380521"/>
              <a:gd name="connsiteX2501" fmla="*/ 3668947 w 8023328"/>
              <a:gd name="connsiteY2501" fmla="*/ 724075 h 2380521"/>
              <a:gd name="connsiteX2502" fmla="*/ 3655091 w 8023328"/>
              <a:gd name="connsiteY2502" fmla="*/ 737932 h 2380521"/>
              <a:gd name="connsiteX2503" fmla="*/ 3642694 w 8023328"/>
              <a:gd name="connsiteY2503" fmla="*/ 724075 h 2380521"/>
              <a:gd name="connsiteX2504" fmla="*/ 3655091 w 8023328"/>
              <a:gd name="connsiteY2504" fmla="*/ 711678 h 2380521"/>
              <a:gd name="connsiteX2505" fmla="*/ 3583280 w 8023328"/>
              <a:gd name="connsiteY2505" fmla="*/ 711678 h 2380521"/>
              <a:gd name="connsiteX2506" fmla="*/ 3598069 w 8023328"/>
              <a:gd name="connsiteY2506" fmla="*/ 724075 h 2380521"/>
              <a:gd name="connsiteX2507" fmla="*/ 3583280 w 8023328"/>
              <a:gd name="connsiteY2507" fmla="*/ 737932 h 2380521"/>
              <a:gd name="connsiteX2508" fmla="*/ 3568491 w 8023328"/>
              <a:gd name="connsiteY2508" fmla="*/ 724075 h 2380521"/>
              <a:gd name="connsiteX2509" fmla="*/ 3583280 w 8023328"/>
              <a:gd name="connsiteY2509" fmla="*/ 711678 h 2380521"/>
              <a:gd name="connsiteX2510" fmla="*/ 3512449 w 8023328"/>
              <a:gd name="connsiteY2510" fmla="*/ 711678 h 2380521"/>
              <a:gd name="connsiteX2511" fmla="*/ 3527237 w 8023328"/>
              <a:gd name="connsiteY2511" fmla="*/ 724075 h 2380521"/>
              <a:gd name="connsiteX2512" fmla="*/ 3512449 w 8023328"/>
              <a:gd name="connsiteY2512" fmla="*/ 737932 h 2380521"/>
              <a:gd name="connsiteX2513" fmla="*/ 3497661 w 8023328"/>
              <a:gd name="connsiteY2513" fmla="*/ 724075 h 2380521"/>
              <a:gd name="connsiteX2514" fmla="*/ 3512449 w 8023328"/>
              <a:gd name="connsiteY2514" fmla="*/ 711678 h 2380521"/>
              <a:gd name="connsiteX2515" fmla="*/ 3441619 w 8023328"/>
              <a:gd name="connsiteY2515" fmla="*/ 711678 h 2380521"/>
              <a:gd name="connsiteX2516" fmla="*/ 3456408 w 8023328"/>
              <a:gd name="connsiteY2516" fmla="*/ 724075 h 2380521"/>
              <a:gd name="connsiteX2517" fmla="*/ 3441619 w 8023328"/>
              <a:gd name="connsiteY2517" fmla="*/ 737932 h 2380521"/>
              <a:gd name="connsiteX2518" fmla="*/ 3426830 w 8023328"/>
              <a:gd name="connsiteY2518" fmla="*/ 724075 h 2380521"/>
              <a:gd name="connsiteX2519" fmla="*/ 3441619 w 8023328"/>
              <a:gd name="connsiteY2519" fmla="*/ 711678 h 2380521"/>
              <a:gd name="connsiteX2520" fmla="*/ 3369857 w 8023328"/>
              <a:gd name="connsiteY2520" fmla="*/ 711678 h 2380521"/>
              <a:gd name="connsiteX2521" fmla="*/ 3382254 w 8023328"/>
              <a:gd name="connsiteY2521" fmla="*/ 724075 h 2380521"/>
              <a:gd name="connsiteX2522" fmla="*/ 3369857 w 8023328"/>
              <a:gd name="connsiteY2522" fmla="*/ 737932 h 2380521"/>
              <a:gd name="connsiteX2523" fmla="*/ 3356001 w 8023328"/>
              <a:gd name="connsiteY2523" fmla="*/ 724075 h 2380521"/>
              <a:gd name="connsiteX2524" fmla="*/ 3369857 w 8023328"/>
              <a:gd name="connsiteY2524" fmla="*/ 711678 h 2380521"/>
              <a:gd name="connsiteX2525" fmla="*/ 3299086 w 8023328"/>
              <a:gd name="connsiteY2525" fmla="*/ 711678 h 2380521"/>
              <a:gd name="connsiteX2526" fmla="*/ 3311485 w 8023328"/>
              <a:gd name="connsiteY2526" fmla="*/ 724075 h 2380521"/>
              <a:gd name="connsiteX2527" fmla="*/ 3299086 w 8023328"/>
              <a:gd name="connsiteY2527" fmla="*/ 737932 h 2380521"/>
              <a:gd name="connsiteX2528" fmla="*/ 3285234 w 8023328"/>
              <a:gd name="connsiteY2528" fmla="*/ 724075 h 2380521"/>
              <a:gd name="connsiteX2529" fmla="*/ 3299086 w 8023328"/>
              <a:gd name="connsiteY2529" fmla="*/ 711678 h 2380521"/>
              <a:gd name="connsiteX2530" fmla="*/ 3228255 w 8023328"/>
              <a:gd name="connsiteY2530" fmla="*/ 711678 h 2380521"/>
              <a:gd name="connsiteX2531" fmla="*/ 3240654 w 8023328"/>
              <a:gd name="connsiteY2531" fmla="*/ 724075 h 2380521"/>
              <a:gd name="connsiteX2532" fmla="*/ 3228255 w 8023328"/>
              <a:gd name="connsiteY2532" fmla="*/ 737932 h 2380521"/>
              <a:gd name="connsiteX2533" fmla="*/ 3214398 w 8023328"/>
              <a:gd name="connsiteY2533" fmla="*/ 724075 h 2380521"/>
              <a:gd name="connsiteX2534" fmla="*/ 3228255 w 8023328"/>
              <a:gd name="connsiteY2534" fmla="*/ 711678 h 2380521"/>
              <a:gd name="connsiteX2535" fmla="*/ 3152594 w 8023328"/>
              <a:gd name="connsiteY2535" fmla="*/ 711678 h 2380521"/>
              <a:gd name="connsiteX2536" fmla="*/ 3166451 w 8023328"/>
              <a:gd name="connsiteY2536" fmla="*/ 724075 h 2380521"/>
              <a:gd name="connsiteX2537" fmla="*/ 3152594 w 8023328"/>
              <a:gd name="connsiteY2537" fmla="*/ 737932 h 2380521"/>
              <a:gd name="connsiteX2538" fmla="*/ 3140198 w 8023328"/>
              <a:gd name="connsiteY2538" fmla="*/ 725534 h 2380521"/>
              <a:gd name="connsiteX2539" fmla="*/ 3152594 w 8023328"/>
              <a:gd name="connsiteY2539" fmla="*/ 711678 h 2380521"/>
              <a:gd name="connsiteX2540" fmla="*/ 3081763 w 8023328"/>
              <a:gd name="connsiteY2540" fmla="*/ 711678 h 2380521"/>
              <a:gd name="connsiteX2541" fmla="*/ 3095617 w 8023328"/>
              <a:gd name="connsiteY2541" fmla="*/ 725534 h 2380521"/>
              <a:gd name="connsiteX2542" fmla="*/ 3081763 w 8023328"/>
              <a:gd name="connsiteY2542" fmla="*/ 737932 h 2380521"/>
              <a:gd name="connsiteX2543" fmla="*/ 3069364 w 8023328"/>
              <a:gd name="connsiteY2543" fmla="*/ 725534 h 2380521"/>
              <a:gd name="connsiteX2544" fmla="*/ 3081763 w 8023328"/>
              <a:gd name="connsiteY2544" fmla="*/ 711678 h 2380521"/>
              <a:gd name="connsiteX2545" fmla="*/ 3013707 w 8023328"/>
              <a:gd name="connsiteY2545" fmla="*/ 711678 h 2380521"/>
              <a:gd name="connsiteX2546" fmla="*/ 3028128 w 8023328"/>
              <a:gd name="connsiteY2546" fmla="*/ 725534 h 2380521"/>
              <a:gd name="connsiteX2547" fmla="*/ 3013707 w 8023328"/>
              <a:gd name="connsiteY2547" fmla="*/ 737932 h 2380521"/>
              <a:gd name="connsiteX2548" fmla="*/ 2998531 w 8023328"/>
              <a:gd name="connsiteY2548" fmla="*/ 725534 h 2380521"/>
              <a:gd name="connsiteX2549" fmla="*/ 3013707 w 8023328"/>
              <a:gd name="connsiteY2549" fmla="*/ 711678 h 2380521"/>
              <a:gd name="connsiteX2550" fmla="*/ 2942485 w 8023328"/>
              <a:gd name="connsiteY2550" fmla="*/ 711678 h 2380521"/>
              <a:gd name="connsiteX2551" fmla="*/ 2957280 w 8023328"/>
              <a:gd name="connsiteY2551" fmla="*/ 725534 h 2380521"/>
              <a:gd name="connsiteX2552" fmla="*/ 2942485 w 8023328"/>
              <a:gd name="connsiteY2552" fmla="*/ 737932 h 2380521"/>
              <a:gd name="connsiteX2553" fmla="*/ 2927700 w 8023328"/>
              <a:gd name="connsiteY2553" fmla="*/ 725534 h 2380521"/>
              <a:gd name="connsiteX2554" fmla="*/ 2942485 w 8023328"/>
              <a:gd name="connsiteY2554" fmla="*/ 711678 h 2380521"/>
              <a:gd name="connsiteX2555" fmla="*/ 1440620 w 8023328"/>
              <a:gd name="connsiteY2555" fmla="*/ 711678 h 2380521"/>
              <a:gd name="connsiteX2556" fmla="*/ 1453017 w 8023328"/>
              <a:gd name="connsiteY2556" fmla="*/ 726466 h 2380521"/>
              <a:gd name="connsiteX2557" fmla="*/ 1440620 w 8023328"/>
              <a:gd name="connsiteY2557" fmla="*/ 741255 h 2380521"/>
              <a:gd name="connsiteX2558" fmla="*/ 1426765 w 8023328"/>
              <a:gd name="connsiteY2558" fmla="*/ 726466 h 2380521"/>
              <a:gd name="connsiteX2559" fmla="*/ 1440620 w 8023328"/>
              <a:gd name="connsiteY2559" fmla="*/ 711678 h 2380521"/>
              <a:gd name="connsiteX2560" fmla="*/ 1368338 w 8023328"/>
              <a:gd name="connsiteY2560" fmla="*/ 711678 h 2380521"/>
              <a:gd name="connsiteX2561" fmla="*/ 1382190 w 8023328"/>
              <a:gd name="connsiteY2561" fmla="*/ 726466 h 2380521"/>
              <a:gd name="connsiteX2562" fmla="*/ 1368338 w 8023328"/>
              <a:gd name="connsiteY2562" fmla="*/ 741255 h 2380521"/>
              <a:gd name="connsiteX2563" fmla="*/ 1355939 w 8023328"/>
              <a:gd name="connsiteY2563" fmla="*/ 726466 h 2380521"/>
              <a:gd name="connsiteX2564" fmla="*/ 1368338 w 8023328"/>
              <a:gd name="connsiteY2564" fmla="*/ 711678 h 2380521"/>
              <a:gd name="connsiteX2565" fmla="*/ 1297509 w 8023328"/>
              <a:gd name="connsiteY2565" fmla="*/ 711678 h 2380521"/>
              <a:gd name="connsiteX2566" fmla="*/ 1311366 w 8023328"/>
              <a:gd name="connsiteY2566" fmla="*/ 726466 h 2380521"/>
              <a:gd name="connsiteX2567" fmla="*/ 1297509 w 8023328"/>
              <a:gd name="connsiteY2567" fmla="*/ 741255 h 2380521"/>
              <a:gd name="connsiteX2568" fmla="*/ 1285113 w 8023328"/>
              <a:gd name="connsiteY2568" fmla="*/ 726466 h 2380521"/>
              <a:gd name="connsiteX2569" fmla="*/ 1297509 w 8023328"/>
              <a:gd name="connsiteY2569" fmla="*/ 711678 h 2380521"/>
              <a:gd name="connsiteX2570" fmla="*/ 1226678 w 8023328"/>
              <a:gd name="connsiteY2570" fmla="*/ 711678 h 2380521"/>
              <a:gd name="connsiteX2571" fmla="*/ 1240535 w 8023328"/>
              <a:gd name="connsiteY2571" fmla="*/ 726466 h 2380521"/>
              <a:gd name="connsiteX2572" fmla="*/ 1226678 w 8023328"/>
              <a:gd name="connsiteY2572" fmla="*/ 741255 h 2380521"/>
              <a:gd name="connsiteX2573" fmla="*/ 1214288 w 8023328"/>
              <a:gd name="connsiteY2573" fmla="*/ 726466 h 2380521"/>
              <a:gd name="connsiteX2574" fmla="*/ 1226678 w 8023328"/>
              <a:gd name="connsiteY2574" fmla="*/ 711678 h 2380521"/>
              <a:gd name="connsiteX2575" fmla="*/ 1154874 w 8023328"/>
              <a:gd name="connsiteY2575" fmla="*/ 711678 h 2380521"/>
              <a:gd name="connsiteX2576" fmla="*/ 1169663 w 8023328"/>
              <a:gd name="connsiteY2576" fmla="*/ 726466 h 2380521"/>
              <a:gd name="connsiteX2577" fmla="*/ 1154874 w 8023328"/>
              <a:gd name="connsiteY2577" fmla="*/ 741255 h 2380521"/>
              <a:gd name="connsiteX2578" fmla="*/ 1140086 w 8023328"/>
              <a:gd name="connsiteY2578" fmla="*/ 726466 h 2380521"/>
              <a:gd name="connsiteX2579" fmla="*/ 1154874 w 8023328"/>
              <a:gd name="connsiteY2579" fmla="*/ 711678 h 2380521"/>
              <a:gd name="connsiteX2580" fmla="*/ 1084045 w 8023328"/>
              <a:gd name="connsiteY2580" fmla="*/ 711678 h 2380521"/>
              <a:gd name="connsiteX2581" fmla="*/ 1098833 w 8023328"/>
              <a:gd name="connsiteY2581" fmla="*/ 726466 h 2380521"/>
              <a:gd name="connsiteX2582" fmla="*/ 1084045 w 8023328"/>
              <a:gd name="connsiteY2582" fmla="*/ 741255 h 2380521"/>
              <a:gd name="connsiteX2583" fmla="*/ 1069255 w 8023328"/>
              <a:gd name="connsiteY2583" fmla="*/ 726466 h 2380521"/>
              <a:gd name="connsiteX2584" fmla="*/ 1084045 w 8023328"/>
              <a:gd name="connsiteY2584" fmla="*/ 711678 h 2380521"/>
              <a:gd name="connsiteX2585" fmla="*/ 1013599 w 8023328"/>
              <a:gd name="connsiteY2585" fmla="*/ 711678 h 2380521"/>
              <a:gd name="connsiteX2586" fmla="*/ 1028021 w 8023328"/>
              <a:gd name="connsiteY2586" fmla="*/ 726466 h 2380521"/>
              <a:gd name="connsiteX2587" fmla="*/ 1013599 w 8023328"/>
              <a:gd name="connsiteY2587" fmla="*/ 741255 h 2380521"/>
              <a:gd name="connsiteX2588" fmla="*/ 998423 w 8023328"/>
              <a:gd name="connsiteY2588" fmla="*/ 726466 h 2380521"/>
              <a:gd name="connsiteX2589" fmla="*/ 1013599 w 8023328"/>
              <a:gd name="connsiteY2589" fmla="*/ 711678 h 2380521"/>
              <a:gd name="connsiteX2590" fmla="*/ 941452 w 8023328"/>
              <a:gd name="connsiteY2590" fmla="*/ 711678 h 2380521"/>
              <a:gd name="connsiteX2591" fmla="*/ 953848 w 8023328"/>
              <a:gd name="connsiteY2591" fmla="*/ 726466 h 2380521"/>
              <a:gd name="connsiteX2592" fmla="*/ 941452 w 8023328"/>
              <a:gd name="connsiteY2592" fmla="*/ 741255 h 2380521"/>
              <a:gd name="connsiteX2593" fmla="*/ 927596 w 8023328"/>
              <a:gd name="connsiteY2593" fmla="*/ 726466 h 2380521"/>
              <a:gd name="connsiteX2594" fmla="*/ 941452 w 8023328"/>
              <a:gd name="connsiteY2594" fmla="*/ 711678 h 2380521"/>
              <a:gd name="connsiteX2595" fmla="*/ 870620 w 8023328"/>
              <a:gd name="connsiteY2595" fmla="*/ 711678 h 2380521"/>
              <a:gd name="connsiteX2596" fmla="*/ 883018 w 8023328"/>
              <a:gd name="connsiteY2596" fmla="*/ 726466 h 2380521"/>
              <a:gd name="connsiteX2597" fmla="*/ 870620 w 8023328"/>
              <a:gd name="connsiteY2597" fmla="*/ 741255 h 2380521"/>
              <a:gd name="connsiteX2598" fmla="*/ 856764 w 8023328"/>
              <a:gd name="connsiteY2598" fmla="*/ 726466 h 2380521"/>
              <a:gd name="connsiteX2599" fmla="*/ 870620 w 8023328"/>
              <a:gd name="connsiteY2599" fmla="*/ 711678 h 2380521"/>
              <a:gd name="connsiteX2600" fmla="*/ 798331 w 8023328"/>
              <a:gd name="connsiteY2600" fmla="*/ 711678 h 2380521"/>
              <a:gd name="connsiteX2601" fmla="*/ 812189 w 8023328"/>
              <a:gd name="connsiteY2601" fmla="*/ 726466 h 2380521"/>
              <a:gd name="connsiteX2602" fmla="*/ 798331 w 8023328"/>
              <a:gd name="connsiteY2602" fmla="*/ 741255 h 2380521"/>
              <a:gd name="connsiteX2603" fmla="*/ 785934 w 8023328"/>
              <a:gd name="connsiteY2603" fmla="*/ 726466 h 2380521"/>
              <a:gd name="connsiteX2604" fmla="*/ 798331 w 8023328"/>
              <a:gd name="connsiteY2604" fmla="*/ 711678 h 2380521"/>
              <a:gd name="connsiteX2605" fmla="*/ 724129 w 8023328"/>
              <a:gd name="connsiteY2605" fmla="*/ 711678 h 2380521"/>
              <a:gd name="connsiteX2606" fmla="*/ 737986 w 8023328"/>
              <a:gd name="connsiteY2606" fmla="*/ 726466 h 2380521"/>
              <a:gd name="connsiteX2607" fmla="*/ 724129 w 8023328"/>
              <a:gd name="connsiteY2607" fmla="*/ 741255 h 2380521"/>
              <a:gd name="connsiteX2608" fmla="*/ 711732 w 8023328"/>
              <a:gd name="connsiteY2608" fmla="*/ 726466 h 2380521"/>
              <a:gd name="connsiteX2609" fmla="*/ 724129 w 8023328"/>
              <a:gd name="connsiteY2609" fmla="*/ 711678 h 2380521"/>
              <a:gd name="connsiteX2610" fmla="*/ 653298 w 8023328"/>
              <a:gd name="connsiteY2610" fmla="*/ 711678 h 2380521"/>
              <a:gd name="connsiteX2611" fmla="*/ 667154 w 8023328"/>
              <a:gd name="connsiteY2611" fmla="*/ 726466 h 2380521"/>
              <a:gd name="connsiteX2612" fmla="*/ 653298 w 8023328"/>
              <a:gd name="connsiteY2612" fmla="*/ 741255 h 2380521"/>
              <a:gd name="connsiteX2613" fmla="*/ 640901 w 8023328"/>
              <a:gd name="connsiteY2613" fmla="*/ 726466 h 2380521"/>
              <a:gd name="connsiteX2614" fmla="*/ 653298 w 8023328"/>
              <a:gd name="connsiteY2614" fmla="*/ 711678 h 2380521"/>
              <a:gd name="connsiteX2615" fmla="*/ 584861 w 8023328"/>
              <a:gd name="connsiteY2615" fmla="*/ 711678 h 2380521"/>
              <a:gd name="connsiteX2616" fmla="*/ 599648 w 8023328"/>
              <a:gd name="connsiteY2616" fmla="*/ 726466 h 2380521"/>
              <a:gd name="connsiteX2617" fmla="*/ 584861 w 8023328"/>
              <a:gd name="connsiteY2617" fmla="*/ 741255 h 2380521"/>
              <a:gd name="connsiteX2618" fmla="*/ 570071 w 8023328"/>
              <a:gd name="connsiteY2618" fmla="*/ 726466 h 2380521"/>
              <a:gd name="connsiteX2619" fmla="*/ 584861 w 8023328"/>
              <a:gd name="connsiteY2619" fmla="*/ 711678 h 2380521"/>
              <a:gd name="connsiteX2620" fmla="*/ 513660 w 8023328"/>
              <a:gd name="connsiteY2620" fmla="*/ 711678 h 2380521"/>
              <a:gd name="connsiteX2621" fmla="*/ 528837 w 8023328"/>
              <a:gd name="connsiteY2621" fmla="*/ 726466 h 2380521"/>
              <a:gd name="connsiteX2622" fmla="*/ 513660 w 8023328"/>
              <a:gd name="connsiteY2622" fmla="*/ 741255 h 2380521"/>
              <a:gd name="connsiteX2623" fmla="*/ 499241 w 8023328"/>
              <a:gd name="connsiteY2623" fmla="*/ 726466 h 2380521"/>
              <a:gd name="connsiteX2624" fmla="*/ 513660 w 8023328"/>
              <a:gd name="connsiteY2624" fmla="*/ 711678 h 2380521"/>
              <a:gd name="connsiteX2625" fmla="*/ 439826 w 8023328"/>
              <a:gd name="connsiteY2625" fmla="*/ 711678 h 2380521"/>
              <a:gd name="connsiteX2626" fmla="*/ 454616 w 8023328"/>
              <a:gd name="connsiteY2626" fmla="*/ 726466 h 2380521"/>
              <a:gd name="connsiteX2627" fmla="*/ 439826 w 8023328"/>
              <a:gd name="connsiteY2627" fmla="*/ 741255 h 2380521"/>
              <a:gd name="connsiteX2628" fmla="*/ 425038 w 8023328"/>
              <a:gd name="connsiteY2628" fmla="*/ 726466 h 2380521"/>
              <a:gd name="connsiteX2629" fmla="*/ 439826 w 8023328"/>
              <a:gd name="connsiteY2629" fmla="*/ 711678 h 2380521"/>
              <a:gd name="connsiteX2630" fmla="*/ 368064 w 8023328"/>
              <a:gd name="connsiteY2630" fmla="*/ 711678 h 2380521"/>
              <a:gd name="connsiteX2631" fmla="*/ 380462 w 8023328"/>
              <a:gd name="connsiteY2631" fmla="*/ 726466 h 2380521"/>
              <a:gd name="connsiteX2632" fmla="*/ 368064 w 8023328"/>
              <a:gd name="connsiteY2632" fmla="*/ 741255 h 2380521"/>
              <a:gd name="connsiteX2633" fmla="*/ 354207 w 8023328"/>
              <a:gd name="connsiteY2633" fmla="*/ 726466 h 2380521"/>
              <a:gd name="connsiteX2634" fmla="*/ 368064 w 8023328"/>
              <a:gd name="connsiteY2634" fmla="*/ 711678 h 2380521"/>
              <a:gd name="connsiteX2635" fmla="*/ 297232 w 8023328"/>
              <a:gd name="connsiteY2635" fmla="*/ 711678 h 2380521"/>
              <a:gd name="connsiteX2636" fmla="*/ 309630 w 8023328"/>
              <a:gd name="connsiteY2636" fmla="*/ 726466 h 2380521"/>
              <a:gd name="connsiteX2637" fmla="*/ 297232 w 8023328"/>
              <a:gd name="connsiteY2637" fmla="*/ 741255 h 2380521"/>
              <a:gd name="connsiteX2638" fmla="*/ 283376 w 8023328"/>
              <a:gd name="connsiteY2638" fmla="*/ 726466 h 2380521"/>
              <a:gd name="connsiteX2639" fmla="*/ 297232 w 8023328"/>
              <a:gd name="connsiteY2639" fmla="*/ 711678 h 2380521"/>
              <a:gd name="connsiteX2640" fmla="*/ 226403 w 8023328"/>
              <a:gd name="connsiteY2640" fmla="*/ 711678 h 2380521"/>
              <a:gd name="connsiteX2641" fmla="*/ 238801 w 8023328"/>
              <a:gd name="connsiteY2641" fmla="*/ 726466 h 2380521"/>
              <a:gd name="connsiteX2642" fmla="*/ 226403 w 8023328"/>
              <a:gd name="connsiteY2642" fmla="*/ 741255 h 2380521"/>
              <a:gd name="connsiteX2643" fmla="*/ 212548 w 8023328"/>
              <a:gd name="connsiteY2643" fmla="*/ 726466 h 2380521"/>
              <a:gd name="connsiteX2644" fmla="*/ 226403 w 8023328"/>
              <a:gd name="connsiteY2644" fmla="*/ 711678 h 2380521"/>
              <a:gd name="connsiteX2645" fmla="*/ 154106 w 8023328"/>
              <a:gd name="connsiteY2645" fmla="*/ 711678 h 2380521"/>
              <a:gd name="connsiteX2646" fmla="*/ 167962 w 8023328"/>
              <a:gd name="connsiteY2646" fmla="*/ 726466 h 2380521"/>
              <a:gd name="connsiteX2647" fmla="*/ 154106 w 8023328"/>
              <a:gd name="connsiteY2647" fmla="*/ 741255 h 2380521"/>
              <a:gd name="connsiteX2648" fmla="*/ 141708 w 8023328"/>
              <a:gd name="connsiteY2648" fmla="*/ 726466 h 2380521"/>
              <a:gd name="connsiteX2649" fmla="*/ 154106 w 8023328"/>
              <a:gd name="connsiteY2649" fmla="*/ 711678 h 2380521"/>
              <a:gd name="connsiteX2650" fmla="*/ 4227498 w 8023328"/>
              <a:gd name="connsiteY2650" fmla="*/ 640846 h 2380521"/>
              <a:gd name="connsiteX2651" fmla="*/ 4242286 w 8023328"/>
              <a:gd name="connsiteY2651" fmla="*/ 653243 h 2380521"/>
              <a:gd name="connsiteX2652" fmla="*/ 4227498 w 8023328"/>
              <a:gd name="connsiteY2652" fmla="*/ 667100 h 2380521"/>
              <a:gd name="connsiteX2653" fmla="*/ 4212710 w 8023328"/>
              <a:gd name="connsiteY2653" fmla="*/ 653243 h 2380521"/>
              <a:gd name="connsiteX2654" fmla="*/ 4227498 w 8023328"/>
              <a:gd name="connsiteY2654" fmla="*/ 640846 h 2380521"/>
              <a:gd name="connsiteX2655" fmla="*/ 4153295 w 8023328"/>
              <a:gd name="connsiteY2655" fmla="*/ 640846 h 2380521"/>
              <a:gd name="connsiteX2656" fmla="*/ 4168083 w 8023328"/>
              <a:gd name="connsiteY2656" fmla="*/ 653243 h 2380521"/>
              <a:gd name="connsiteX2657" fmla="*/ 4153295 w 8023328"/>
              <a:gd name="connsiteY2657" fmla="*/ 667100 h 2380521"/>
              <a:gd name="connsiteX2658" fmla="*/ 4138507 w 8023328"/>
              <a:gd name="connsiteY2658" fmla="*/ 653243 h 2380521"/>
              <a:gd name="connsiteX2659" fmla="*/ 4153295 w 8023328"/>
              <a:gd name="connsiteY2659" fmla="*/ 640846 h 2380521"/>
              <a:gd name="connsiteX2660" fmla="*/ 4082465 w 8023328"/>
              <a:gd name="connsiteY2660" fmla="*/ 640846 h 2380521"/>
              <a:gd name="connsiteX2661" fmla="*/ 4097254 w 8023328"/>
              <a:gd name="connsiteY2661" fmla="*/ 653243 h 2380521"/>
              <a:gd name="connsiteX2662" fmla="*/ 4082465 w 8023328"/>
              <a:gd name="connsiteY2662" fmla="*/ 667100 h 2380521"/>
              <a:gd name="connsiteX2663" fmla="*/ 4067676 w 8023328"/>
              <a:gd name="connsiteY2663" fmla="*/ 653243 h 2380521"/>
              <a:gd name="connsiteX2664" fmla="*/ 4082465 w 8023328"/>
              <a:gd name="connsiteY2664" fmla="*/ 640846 h 2380521"/>
              <a:gd name="connsiteX2665" fmla="*/ 4010703 w 8023328"/>
              <a:gd name="connsiteY2665" fmla="*/ 640846 h 2380521"/>
              <a:gd name="connsiteX2666" fmla="*/ 4023100 w 8023328"/>
              <a:gd name="connsiteY2666" fmla="*/ 653243 h 2380521"/>
              <a:gd name="connsiteX2667" fmla="*/ 4010703 w 8023328"/>
              <a:gd name="connsiteY2667" fmla="*/ 667100 h 2380521"/>
              <a:gd name="connsiteX2668" fmla="*/ 3996847 w 8023328"/>
              <a:gd name="connsiteY2668" fmla="*/ 653243 h 2380521"/>
              <a:gd name="connsiteX2669" fmla="*/ 4010703 w 8023328"/>
              <a:gd name="connsiteY2669" fmla="*/ 640846 h 2380521"/>
              <a:gd name="connsiteX2670" fmla="*/ 3939871 w 8023328"/>
              <a:gd name="connsiteY2670" fmla="*/ 640846 h 2380521"/>
              <a:gd name="connsiteX2671" fmla="*/ 3952268 w 8023328"/>
              <a:gd name="connsiteY2671" fmla="*/ 653243 h 2380521"/>
              <a:gd name="connsiteX2672" fmla="*/ 3939871 w 8023328"/>
              <a:gd name="connsiteY2672" fmla="*/ 667100 h 2380521"/>
              <a:gd name="connsiteX2673" fmla="*/ 3926015 w 8023328"/>
              <a:gd name="connsiteY2673" fmla="*/ 653243 h 2380521"/>
              <a:gd name="connsiteX2674" fmla="*/ 3939871 w 8023328"/>
              <a:gd name="connsiteY2674" fmla="*/ 640846 h 2380521"/>
              <a:gd name="connsiteX2675" fmla="*/ 3869042 w 8023328"/>
              <a:gd name="connsiteY2675" fmla="*/ 640846 h 2380521"/>
              <a:gd name="connsiteX2676" fmla="*/ 3881439 w 8023328"/>
              <a:gd name="connsiteY2676" fmla="*/ 653243 h 2380521"/>
              <a:gd name="connsiteX2677" fmla="*/ 3869042 w 8023328"/>
              <a:gd name="connsiteY2677" fmla="*/ 667100 h 2380521"/>
              <a:gd name="connsiteX2678" fmla="*/ 3855186 w 8023328"/>
              <a:gd name="connsiteY2678" fmla="*/ 653243 h 2380521"/>
              <a:gd name="connsiteX2679" fmla="*/ 3869042 w 8023328"/>
              <a:gd name="connsiteY2679" fmla="*/ 640846 h 2380521"/>
              <a:gd name="connsiteX2680" fmla="*/ 3796752 w 8023328"/>
              <a:gd name="connsiteY2680" fmla="*/ 640846 h 2380521"/>
              <a:gd name="connsiteX2681" fmla="*/ 3810608 w 8023328"/>
              <a:gd name="connsiteY2681" fmla="*/ 653243 h 2380521"/>
              <a:gd name="connsiteX2682" fmla="*/ 3796752 w 8023328"/>
              <a:gd name="connsiteY2682" fmla="*/ 667100 h 2380521"/>
              <a:gd name="connsiteX2683" fmla="*/ 3784355 w 8023328"/>
              <a:gd name="connsiteY2683" fmla="*/ 653243 h 2380521"/>
              <a:gd name="connsiteX2684" fmla="*/ 3796752 w 8023328"/>
              <a:gd name="connsiteY2684" fmla="*/ 640846 h 2380521"/>
              <a:gd name="connsiteX2685" fmla="*/ 3725922 w 8023328"/>
              <a:gd name="connsiteY2685" fmla="*/ 640846 h 2380521"/>
              <a:gd name="connsiteX2686" fmla="*/ 3739778 w 8023328"/>
              <a:gd name="connsiteY2686" fmla="*/ 653243 h 2380521"/>
              <a:gd name="connsiteX2687" fmla="*/ 3725922 w 8023328"/>
              <a:gd name="connsiteY2687" fmla="*/ 667100 h 2380521"/>
              <a:gd name="connsiteX2688" fmla="*/ 3713525 w 8023328"/>
              <a:gd name="connsiteY2688" fmla="*/ 653243 h 2380521"/>
              <a:gd name="connsiteX2689" fmla="*/ 3725922 w 8023328"/>
              <a:gd name="connsiteY2689" fmla="*/ 640846 h 2380521"/>
              <a:gd name="connsiteX2690" fmla="*/ 3655091 w 8023328"/>
              <a:gd name="connsiteY2690" fmla="*/ 640846 h 2380521"/>
              <a:gd name="connsiteX2691" fmla="*/ 3668947 w 8023328"/>
              <a:gd name="connsiteY2691" fmla="*/ 653243 h 2380521"/>
              <a:gd name="connsiteX2692" fmla="*/ 3655091 w 8023328"/>
              <a:gd name="connsiteY2692" fmla="*/ 667100 h 2380521"/>
              <a:gd name="connsiteX2693" fmla="*/ 3642694 w 8023328"/>
              <a:gd name="connsiteY2693" fmla="*/ 653243 h 2380521"/>
              <a:gd name="connsiteX2694" fmla="*/ 3655091 w 8023328"/>
              <a:gd name="connsiteY2694" fmla="*/ 640846 h 2380521"/>
              <a:gd name="connsiteX2695" fmla="*/ 3583280 w 8023328"/>
              <a:gd name="connsiteY2695" fmla="*/ 640846 h 2380521"/>
              <a:gd name="connsiteX2696" fmla="*/ 3598069 w 8023328"/>
              <a:gd name="connsiteY2696" fmla="*/ 653243 h 2380521"/>
              <a:gd name="connsiteX2697" fmla="*/ 3583280 w 8023328"/>
              <a:gd name="connsiteY2697" fmla="*/ 667100 h 2380521"/>
              <a:gd name="connsiteX2698" fmla="*/ 3568491 w 8023328"/>
              <a:gd name="connsiteY2698" fmla="*/ 653243 h 2380521"/>
              <a:gd name="connsiteX2699" fmla="*/ 3583280 w 8023328"/>
              <a:gd name="connsiteY2699" fmla="*/ 640846 h 2380521"/>
              <a:gd name="connsiteX2700" fmla="*/ 3512449 w 8023328"/>
              <a:gd name="connsiteY2700" fmla="*/ 640846 h 2380521"/>
              <a:gd name="connsiteX2701" fmla="*/ 3527237 w 8023328"/>
              <a:gd name="connsiteY2701" fmla="*/ 653243 h 2380521"/>
              <a:gd name="connsiteX2702" fmla="*/ 3512449 w 8023328"/>
              <a:gd name="connsiteY2702" fmla="*/ 667100 h 2380521"/>
              <a:gd name="connsiteX2703" fmla="*/ 3497661 w 8023328"/>
              <a:gd name="connsiteY2703" fmla="*/ 653243 h 2380521"/>
              <a:gd name="connsiteX2704" fmla="*/ 3512449 w 8023328"/>
              <a:gd name="connsiteY2704" fmla="*/ 640846 h 2380521"/>
              <a:gd name="connsiteX2705" fmla="*/ 3441619 w 8023328"/>
              <a:gd name="connsiteY2705" fmla="*/ 640846 h 2380521"/>
              <a:gd name="connsiteX2706" fmla="*/ 3456408 w 8023328"/>
              <a:gd name="connsiteY2706" fmla="*/ 653243 h 2380521"/>
              <a:gd name="connsiteX2707" fmla="*/ 3441619 w 8023328"/>
              <a:gd name="connsiteY2707" fmla="*/ 667100 h 2380521"/>
              <a:gd name="connsiteX2708" fmla="*/ 3426830 w 8023328"/>
              <a:gd name="connsiteY2708" fmla="*/ 653243 h 2380521"/>
              <a:gd name="connsiteX2709" fmla="*/ 3441619 w 8023328"/>
              <a:gd name="connsiteY2709" fmla="*/ 640846 h 2380521"/>
              <a:gd name="connsiteX2710" fmla="*/ 3369857 w 8023328"/>
              <a:gd name="connsiteY2710" fmla="*/ 640846 h 2380521"/>
              <a:gd name="connsiteX2711" fmla="*/ 3382254 w 8023328"/>
              <a:gd name="connsiteY2711" fmla="*/ 653243 h 2380521"/>
              <a:gd name="connsiteX2712" fmla="*/ 3369857 w 8023328"/>
              <a:gd name="connsiteY2712" fmla="*/ 667100 h 2380521"/>
              <a:gd name="connsiteX2713" fmla="*/ 3356001 w 8023328"/>
              <a:gd name="connsiteY2713" fmla="*/ 653243 h 2380521"/>
              <a:gd name="connsiteX2714" fmla="*/ 3369857 w 8023328"/>
              <a:gd name="connsiteY2714" fmla="*/ 640846 h 2380521"/>
              <a:gd name="connsiteX2715" fmla="*/ 3299091 w 8023328"/>
              <a:gd name="connsiteY2715" fmla="*/ 640846 h 2380521"/>
              <a:gd name="connsiteX2716" fmla="*/ 3311488 w 8023328"/>
              <a:gd name="connsiteY2716" fmla="*/ 653243 h 2380521"/>
              <a:gd name="connsiteX2717" fmla="*/ 3299091 w 8023328"/>
              <a:gd name="connsiteY2717" fmla="*/ 667100 h 2380521"/>
              <a:gd name="connsiteX2718" fmla="*/ 3285237 w 8023328"/>
              <a:gd name="connsiteY2718" fmla="*/ 653243 h 2380521"/>
              <a:gd name="connsiteX2719" fmla="*/ 3299091 w 8023328"/>
              <a:gd name="connsiteY2719" fmla="*/ 640846 h 2380521"/>
              <a:gd name="connsiteX2720" fmla="*/ 3228258 w 8023328"/>
              <a:gd name="connsiteY2720" fmla="*/ 640846 h 2380521"/>
              <a:gd name="connsiteX2721" fmla="*/ 3240658 w 8023328"/>
              <a:gd name="connsiteY2721" fmla="*/ 653243 h 2380521"/>
              <a:gd name="connsiteX2722" fmla="*/ 3228258 w 8023328"/>
              <a:gd name="connsiteY2722" fmla="*/ 667100 h 2380521"/>
              <a:gd name="connsiteX2723" fmla="*/ 3214403 w 8023328"/>
              <a:gd name="connsiteY2723" fmla="*/ 653243 h 2380521"/>
              <a:gd name="connsiteX2724" fmla="*/ 3228258 w 8023328"/>
              <a:gd name="connsiteY2724" fmla="*/ 640846 h 2380521"/>
              <a:gd name="connsiteX2725" fmla="*/ 3152597 w 8023328"/>
              <a:gd name="connsiteY2725" fmla="*/ 640846 h 2380521"/>
              <a:gd name="connsiteX2726" fmla="*/ 3166454 w 8023328"/>
              <a:gd name="connsiteY2726" fmla="*/ 653243 h 2380521"/>
              <a:gd name="connsiteX2727" fmla="*/ 3152597 w 8023328"/>
              <a:gd name="connsiteY2727" fmla="*/ 667100 h 2380521"/>
              <a:gd name="connsiteX2728" fmla="*/ 3140200 w 8023328"/>
              <a:gd name="connsiteY2728" fmla="*/ 653243 h 2380521"/>
              <a:gd name="connsiteX2729" fmla="*/ 3152597 w 8023328"/>
              <a:gd name="connsiteY2729" fmla="*/ 640846 h 2380521"/>
              <a:gd name="connsiteX2730" fmla="*/ 3081767 w 8023328"/>
              <a:gd name="connsiteY2730" fmla="*/ 640846 h 2380521"/>
              <a:gd name="connsiteX2731" fmla="*/ 3095620 w 8023328"/>
              <a:gd name="connsiteY2731" fmla="*/ 653243 h 2380521"/>
              <a:gd name="connsiteX2732" fmla="*/ 3081767 w 8023328"/>
              <a:gd name="connsiteY2732" fmla="*/ 667100 h 2380521"/>
              <a:gd name="connsiteX2733" fmla="*/ 3069366 w 8023328"/>
              <a:gd name="connsiteY2733" fmla="*/ 653243 h 2380521"/>
              <a:gd name="connsiteX2734" fmla="*/ 3081767 w 8023328"/>
              <a:gd name="connsiteY2734" fmla="*/ 640846 h 2380521"/>
              <a:gd name="connsiteX2735" fmla="*/ 3013710 w 8023328"/>
              <a:gd name="connsiteY2735" fmla="*/ 640846 h 2380521"/>
              <a:gd name="connsiteX2736" fmla="*/ 3028129 w 8023328"/>
              <a:gd name="connsiteY2736" fmla="*/ 653243 h 2380521"/>
              <a:gd name="connsiteX2737" fmla="*/ 3013710 w 8023328"/>
              <a:gd name="connsiteY2737" fmla="*/ 667100 h 2380521"/>
              <a:gd name="connsiteX2738" fmla="*/ 2998534 w 8023328"/>
              <a:gd name="connsiteY2738" fmla="*/ 653243 h 2380521"/>
              <a:gd name="connsiteX2739" fmla="*/ 3013710 w 8023328"/>
              <a:gd name="connsiteY2739" fmla="*/ 640846 h 2380521"/>
              <a:gd name="connsiteX2740" fmla="*/ 2942488 w 8023328"/>
              <a:gd name="connsiteY2740" fmla="*/ 640846 h 2380521"/>
              <a:gd name="connsiteX2741" fmla="*/ 2957280 w 8023328"/>
              <a:gd name="connsiteY2741" fmla="*/ 653243 h 2380521"/>
              <a:gd name="connsiteX2742" fmla="*/ 2942488 w 8023328"/>
              <a:gd name="connsiteY2742" fmla="*/ 667100 h 2380521"/>
              <a:gd name="connsiteX2743" fmla="*/ 2927703 w 8023328"/>
              <a:gd name="connsiteY2743" fmla="*/ 653243 h 2380521"/>
              <a:gd name="connsiteX2744" fmla="*/ 2942488 w 8023328"/>
              <a:gd name="connsiteY2744" fmla="*/ 640846 h 2380521"/>
              <a:gd name="connsiteX2745" fmla="*/ 2868288 w 8023328"/>
              <a:gd name="connsiteY2745" fmla="*/ 640846 h 2380521"/>
              <a:gd name="connsiteX2746" fmla="*/ 2883082 w 8023328"/>
              <a:gd name="connsiteY2746" fmla="*/ 653243 h 2380521"/>
              <a:gd name="connsiteX2747" fmla="*/ 2868288 w 8023328"/>
              <a:gd name="connsiteY2747" fmla="*/ 667100 h 2380521"/>
              <a:gd name="connsiteX2748" fmla="*/ 2853498 w 8023328"/>
              <a:gd name="connsiteY2748" fmla="*/ 653243 h 2380521"/>
              <a:gd name="connsiteX2749" fmla="*/ 2868288 w 8023328"/>
              <a:gd name="connsiteY2749" fmla="*/ 640846 h 2380521"/>
              <a:gd name="connsiteX2750" fmla="*/ 2796532 w 8023328"/>
              <a:gd name="connsiteY2750" fmla="*/ 640846 h 2380521"/>
              <a:gd name="connsiteX2751" fmla="*/ 2808926 w 8023328"/>
              <a:gd name="connsiteY2751" fmla="*/ 653243 h 2380521"/>
              <a:gd name="connsiteX2752" fmla="*/ 2796532 w 8023328"/>
              <a:gd name="connsiteY2752" fmla="*/ 667100 h 2380521"/>
              <a:gd name="connsiteX2753" fmla="*/ 2782673 w 8023328"/>
              <a:gd name="connsiteY2753" fmla="*/ 653243 h 2380521"/>
              <a:gd name="connsiteX2754" fmla="*/ 2796532 w 8023328"/>
              <a:gd name="connsiteY2754" fmla="*/ 640846 h 2380521"/>
              <a:gd name="connsiteX2755" fmla="*/ 2725692 w 8023328"/>
              <a:gd name="connsiteY2755" fmla="*/ 640846 h 2380521"/>
              <a:gd name="connsiteX2756" fmla="*/ 2738097 w 8023328"/>
              <a:gd name="connsiteY2756" fmla="*/ 653243 h 2380521"/>
              <a:gd name="connsiteX2757" fmla="*/ 2725692 w 8023328"/>
              <a:gd name="connsiteY2757" fmla="*/ 667100 h 2380521"/>
              <a:gd name="connsiteX2758" fmla="*/ 2711843 w 8023328"/>
              <a:gd name="connsiteY2758" fmla="*/ 653243 h 2380521"/>
              <a:gd name="connsiteX2759" fmla="*/ 2725692 w 8023328"/>
              <a:gd name="connsiteY2759" fmla="*/ 640846 h 2380521"/>
              <a:gd name="connsiteX2760" fmla="*/ 2654867 w 8023328"/>
              <a:gd name="connsiteY2760" fmla="*/ 640846 h 2380521"/>
              <a:gd name="connsiteX2761" fmla="*/ 2667266 w 8023328"/>
              <a:gd name="connsiteY2761" fmla="*/ 653243 h 2380521"/>
              <a:gd name="connsiteX2762" fmla="*/ 2654867 w 8023328"/>
              <a:gd name="connsiteY2762" fmla="*/ 667100 h 2380521"/>
              <a:gd name="connsiteX2763" fmla="*/ 2641013 w 8023328"/>
              <a:gd name="connsiteY2763" fmla="*/ 653243 h 2380521"/>
              <a:gd name="connsiteX2764" fmla="*/ 2654867 w 8023328"/>
              <a:gd name="connsiteY2764" fmla="*/ 640846 h 2380521"/>
              <a:gd name="connsiteX2765" fmla="*/ 2582577 w 8023328"/>
              <a:gd name="connsiteY2765" fmla="*/ 640846 h 2380521"/>
              <a:gd name="connsiteX2766" fmla="*/ 2596432 w 8023328"/>
              <a:gd name="connsiteY2766" fmla="*/ 654702 h 2380521"/>
              <a:gd name="connsiteX2767" fmla="*/ 2582577 w 8023328"/>
              <a:gd name="connsiteY2767" fmla="*/ 667100 h 2380521"/>
              <a:gd name="connsiteX2768" fmla="*/ 2570181 w 8023328"/>
              <a:gd name="connsiteY2768" fmla="*/ 654702 h 2380521"/>
              <a:gd name="connsiteX2769" fmla="*/ 2582577 w 8023328"/>
              <a:gd name="connsiteY2769" fmla="*/ 640846 h 2380521"/>
              <a:gd name="connsiteX2770" fmla="*/ 1728254 w 8023328"/>
              <a:gd name="connsiteY2770" fmla="*/ 640846 h 2380521"/>
              <a:gd name="connsiteX2771" fmla="*/ 1743044 w 8023328"/>
              <a:gd name="connsiteY2771" fmla="*/ 654702 h 2380521"/>
              <a:gd name="connsiteX2772" fmla="*/ 1728254 w 8023328"/>
              <a:gd name="connsiteY2772" fmla="*/ 667100 h 2380521"/>
              <a:gd name="connsiteX2773" fmla="*/ 1713464 w 8023328"/>
              <a:gd name="connsiteY2773" fmla="*/ 654702 h 2380521"/>
              <a:gd name="connsiteX2774" fmla="*/ 1728254 w 8023328"/>
              <a:gd name="connsiteY2774" fmla="*/ 640846 h 2380521"/>
              <a:gd name="connsiteX2775" fmla="*/ 1657423 w 8023328"/>
              <a:gd name="connsiteY2775" fmla="*/ 640846 h 2380521"/>
              <a:gd name="connsiteX2776" fmla="*/ 1672215 w 8023328"/>
              <a:gd name="connsiteY2776" fmla="*/ 654702 h 2380521"/>
              <a:gd name="connsiteX2777" fmla="*/ 1657423 w 8023328"/>
              <a:gd name="connsiteY2777" fmla="*/ 667100 h 2380521"/>
              <a:gd name="connsiteX2778" fmla="*/ 1642644 w 8023328"/>
              <a:gd name="connsiteY2778" fmla="*/ 654702 h 2380521"/>
              <a:gd name="connsiteX2779" fmla="*/ 1657423 w 8023328"/>
              <a:gd name="connsiteY2779" fmla="*/ 640846 h 2380521"/>
              <a:gd name="connsiteX2780" fmla="*/ 1582290 w 8023328"/>
              <a:gd name="connsiteY2780" fmla="*/ 640846 h 2380521"/>
              <a:gd name="connsiteX2781" fmla="*/ 1594694 w 8023328"/>
              <a:gd name="connsiteY2781" fmla="*/ 654702 h 2380521"/>
              <a:gd name="connsiteX2782" fmla="*/ 1582290 w 8023328"/>
              <a:gd name="connsiteY2782" fmla="*/ 667100 h 2380521"/>
              <a:gd name="connsiteX2783" fmla="*/ 1568435 w 8023328"/>
              <a:gd name="connsiteY2783" fmla="*/ 654702 h 2380521"/>
              <a:gd name="connsiteX2784" fmla="*/ 1582290 w 8023328"/>
              <a:gd name="connsiteY2784" fmla="*/ 640846 h 2380521"/>
              <a:gd name="connsiteX2785" fmla="*/ 1512190 w 8023328"/>
              <a:gd name="connsiteY2785" fmla="*/ 640846 h 2380521"/>
              <a:gd name="connsiteX2786" fmla="*/ 1523859 w 8023328"/>
              <a:gd name="connsiteY2786" fmla="*/ 654702 h 2380521"/>
              <a:gd name="connsiteX2787" fmla="*/ 1512190 w 8023328"/>
              <a:gd name="connsiteY2787" fmla="*/ 667100 h 2380521"/>
              <a:gd name="connsiteX2788" fmla="*/ 1497604 w 8023328"/>
              <a:gd name="connsiteY2788" fmla="*/ 654702 h 2380521"/>
              <a:gd name="connsiteX2789" fmla="*/ 1512190 w 8023328"/>
              <a:gd name="connsiteY2789" fmla="*/ 640846 h 2380521"/>
              <a:gd name="connsiteX2790" fmla="*/ 1440623 w 8023328"/>
              <a:gd name="connsiteY2790" fmla="*/ 640846 h 2380521"/>
              <a:gd name="connsiteX2791" fmla="*/ 1453017 w 8023328"/>
              <a:gd name="connsiteY2791" fmla="*/ 654702 h 2380521"/>
              <a:gd name="connsiteX2792" fmla="*/ 1440623 w 8023328"/>
              <a:gd name="connsiteY2792" fmla="*/ 667100 h 2380521"/>
              <a:gd name="connsiteX2793" fmla="*/ 1426767 w 8023328"/>
              <a:gd name="connsiteY2793" fmla="*/ 654702 h 2380521"/>
              <a:gd name="connsiteX2794" fmla="*/ 1440623 w 8023328"/>
              <a:gd name="connsiteY2794" fmla="*/ 640846 h 2380521"/>
              <a:gd name="connsiteX2795" fmla="*/ 1368339 w 8023328"/>
              <a:gd name="connsiteY2795" fmla="*/ 640846 h 2380521"/>
              <a:gd name="connsiteX2796" fmla="*/ 1382194 w 8023328"/>
              <a:gd name="connsiteY2796" fmla="*/ 654702 h 2380521"/>
              <a:gd name="connsiteX2797" fmla="*/ 1368339 w 8023328"/>
              <a:gd name="connsiteY2797" fmla="*/ 667100 h 2380521"/>
              <a:gd name="connsiteX2798" fmla="*/ 1355943 w 8023328"/>
              <a:gd name="connsiteY2798" fmla="*/ 654702 h 2380521"/>
              <a:gd name="connsiteX2799" fmla="*/ 1368339 w 8023328"/>
              <a:gd name="connsiteY2799" fmla="*/ 640846 h 2380521"/>
              <a:gd name="connsiteX2800" fmla="*/ 1297512 w 8023328"/>
              <a:gd name="connsiteY2800" fmla="*/ 640846 h 2380521"/>
              <a:gd name="connsiteX2801" fmla="*/ 1311369 w 8023328"/>
              <a:gd name="connsiteY2801" fmla="*/ 654702 h 2380521"/>
              <a:gd name="connsiteX2802" fmla="*/ 1297512 w 8023328"/>
              <a:gd name="connsiteY2802" fmla="*/ 667100 h 2380521"/>
              <a:gd name="connsiteX2803" fmla="*/ 1285116 w 8023328"/>
              <a:gd name="connsiteY2803" fmla="*/ 654702 h 2380521"/>
              <a:gd name="connsiteX2804" fmla="*/ 1297512 w 8023328"/>
              <a:gd name="connsiteY2804" fmla="*/ 640846 h 2380521"/>
              <a:gd name="connsiteX2805" fmla="*/ 1226680 w 8023328"/>
              <a:gd name="connsiteY2805" fmla="*/ 640846 h 2380521"/>
              <a:gd name="connsiteX2806" fmla="*/ 1240537 w 8023328"/>
              <a:gd name="connsiteY2806" fmla="*/ 654702 h 2380521"/>
              <a:gd name="connsiteX2807" fmla="*/ 1226680 w 8023328"/>
              <a:gd name="connsiteY2807" fmla="*/ 667100 h 2380521"/>
              <a:gd name="connsiteX2808" fmla="*/ 1214291 w 8023328"/>
              <a:gd name="connsiteY2808" fmla="*/ 654702 h 2380521"/>
              <a:gd name="connsiteX2809" fmla="*/ 1226680 w 8023328"/>
              <a:gd name="connsiteY2809" fmla="*/ 640846 h 2380521"/>
              <a:gd name="connsiteX2810" fmla="*/ 1154878 w 8023328"/>
              <a:gd name="connsiteY2810" fmla="*/ 640846 h 2380521"/>
              <a:gd name="connsiteX2811" fmla="*/ 1169666 w 8023328"/>
              <a:gd name="connsiteY2811" fmla="*/ 654702 h 2380521"/>
              <a:gd name="connsiteX2812" fmla="*/ 1154878 w 8023328"/>
              <a:gd name="connsiteY2812" fmla="*/ 667100 h 2380521"/>
              <a:gd name="connsiteX2813" fmla="*/ 1140088 w 8023328"/>
              <a:gd name="connsiteY2813" fmla="*/ 654702 h 2380521"/>
              <a:gd name="connsiteX2814" fmla="*/ 1154878 w 8023328"/>
              <a:gd name="connsiteY2814" fmla="*/ 640846 h 2380521"/>
              <a:gd name="connsiteX2815" fmla="*/ 1084051 w 8023328"/>
              <a:gd name="connsiteY2815" fmla="*/ 640846 h 2380521"/>
              <a:gd name="connsiteX2816" fmla="*/ 1098838 w 8023328"/>
              <a:gd name="connsiteY2816" fmla="*/ 654702 h 2380521"/>
              <a:gd name="connsiteX2817" fmla="*/ 1084051 w 8023328"/>
              <a:gd name="connsiteY2817" fmla="*/ 667100 h 2380521"/>
              <a:gd name="connsiteX2818" fmla="*/ 1069261 w 8023328"/>
              <a:gd name="connsiteY2818" fmla="*/ 654702 h 2380521"/>
              <a:gd name="connsiteX2819" fmla="*/ 1084051 w 8023328"/>
              <a:gd name="connsiteY2819" fmla="*/ 640846 h 2380521"/>
              <a:gd name="connsiteX2820" fmla="*/ 1013010 w 8023328"/>
              <a:gd name="connsiteY2820" fmla="*/ 640846 h 2380521"/>
              <a:gd name="connsiteX2821" fmla="*/ 1024682 w 8023328"/>
              <a:gd name="connsiteY2821" fmla="*/ 654702 h 2380521"/>
              <a:gd name="connsiteX2822" fmla="*/ 1013010 w 8023328"/>
              <a:gd name="connsiteY2822" fmla="*/ 667100 h 2380521"/>
              <a:gd name="connsiteX2823" fmla="*/ 998429 w 8023328"/>
              <a:gd name="connsiteY2823" fmla="*/ 654702 h 2380521"/>
              <a:gd name="connsiteX2824" fmla="*/ 1013010 w 8023328"/>
              <a:gd name="connsiteY2824" fmla="*/ 640846 h 2380521"/>
              <a:gd name="connsiteX2825" fmla="*/ 941457 w 8023328"/>
              <a:gd name="connsiteY2825" fmla="*/ 640846 h 2380521"/>
              <a:gd name="connsiteX2826" fmla="*/ 953852 w 8023328"/>
              <a:gd name="connsiteY2826" fmla="*/ 654702 h 2380521"/>
              <a:gd name="connsiteX2827" fmla="*/ 941457 w 8023328"/>
              <a:gd name="connsiteY2827" fmla="*/ 667100 h 2380521"/>
              <a:gd name="connsiteX2828" fmla="*/ 927599 w 8023328"/>
              <a:gd name="connsiteY2828" fmla="*/ 654702 h 2380521"/>
              <a:gd name="connsiteX2829" fmla="*/ 941457 w 8023328"/>
              <a:gd name="connsiteY2829" fmla="*/ 640846 h 2380521"/>
              <a:gd name="connsiteX2830" fmla="*/ 870622 w 8023328"/>
              <a:gd name="connsiteY2830" fmla="*/ 640846 h 2380521"/>
              <a:gd name="connsiteX2831" fmla="*/ 883024 w 8023328"/>
              <a:gd name="connsiteY2831" fmla="*/ 654702 h 2380521"/>
              <a:gd name="connsiteX2832" fmla="*/ 870622 w 8023328"/>
              <a:gd name="connsiteY2832" fmla="*/ 667100 h 2380521"/>
              <a:gd name="connsiteX2833" fmla="*/ 856770 w 8023328"/>
              <a:gd name="connsiteY2833" fmla="*/ 654702 h 2380521"/>
              <a:gd name="connsiteX2834" fmla="*/ 870622 w 8023328"/>
              <a:gd name="connsiteY2834" fmla="*/ 640846 h 2380521"/>
              <a:gd name="connsiteX2835" fmla="*/ 798337 w 8023328"/>
              <a:gd name="connsiteY2835" fmla="*/ 640846 h 2380521"/>
              <a:gd name="connsiteX2836" fmla="*/ 812191 w 8023328"/>
              <a:gd name="connsiteY2836" fmla="*/ 655635 h 2380521"/>
              <a:gd name="connsiteX2837" fmla="*/ 798337 w 8023328"/>
              <a:gd name="connsiteY2837" fmla="*/ 670424 h 2380521"/>
              <a:gd name="connsiteX2838" fmla="*/ 785937 w 8023328"/>
              <a:gd name="connsiteY2838" fmla="*/ 655635 h 2380521"/>
              <a:gd name="connsiteX2839" fmla="*/ 798337 w 8023328"/>
              <a:gd name="connsiteY2839" fmla="*/ 640846 h 2380521"/>
              <a:gd name="connsiteX2840" fmla="*/ 724134 w 8023328"/>
              <a:gd name="connsiteY2840" fmla="*/ 640846 h 2380521"/>
              <a:gd name="connsiteX2841" fmla="*/ 737989 w 8023328"/>
              <a:gd name="connsiteY2841" fmla="*/ 655635 h 2380521"/>
              <a:gd name="connsiteX2842" fmla="*/ 724134 w 8023328"/>
              <a:gd name="connsiteY2842" fmla="*/ 670424 h 2380521"/>
              <a:gd name="connsiteX2843" fmla="*/ 711735 w 8023328"/>
              <a:gd name="connsiteY2843" fmla="*/ 655635 h 2380521"/>
              <a:gd name="connsiteX2844" fmla="*/ 724134 w 8023328"/>
              <a:gd name="connsiteY2844" fmla="*/ 640846 h 2380521"/>
              <a:gd name="connsiteX2845" fmla="*/ 653301 w 8023328"/>
              <a:gd name="connsiteY2845" fmla="*/ 640846 h 2380521"/>
              <a:gd name="connsiteX2846" fmla="*/ 667160 w 8023328"/>
              <a:gd name="connsiteY2846" fmla="*/ 655635 h 2380521"/>
              <a:gd name="connsiteX2847" fmla="*/ 653301 w 8023328"/>
              <a:gd name="connsiteY2847" fmla="*/ 670424 h 2380521"/>
              <a:gd name="connsiteX2848" fmla="*/ 640907 w 8023328"/>
              <a:gd name="connsiteY2848" fmla="*/ 655635 h 2380521"/>
              <a:gd name="connsiteX2849" fmla="*/ 653301 w 8023328"/>
              <a:gd name="connsiteY2849" fmla="*/ 640846 h 2380521"/>
              <a:gd name="connsiteX2850" fmla="*/ 584864 w 8023328"/>
              <a:gd name="connsiteY2850" fmla="*/ 640846 h 2380521"/>
              <a:gd name="connsiteX2851" fmla="*/ 599651 w 8023328"/>
              <a:gd name="connsiteY2851" fmla="*/ 655635 h 2380521"/>
              <a:gd name="connsiteX2852" fmla="*/ 584864 w 8023328"/>
              <a:gd name="connsiteY2852" fmla="*/ 670424 h 2380521"/>
              <a:gd name="connsiteX2853" fmla="*/ 570075 w 8023328"/>
              <a:gd name="connsiteY2853" fmla="*/ 655635 h 2380521"/>
              <a:gd name="connsiteX2854" fmla="*/ 584864 w 8023328"/>
              <a:gd name="connsiteY2854" fmla="*/ 640846 h 2380521"/>
              <a:gd name="connsiteX2855" fmla="*/ 513663 w 8023328"/>
              <a:gd name="connsiteY2855" fmla="*/ 640846 h 2380521"/>
              <a:gd name="connsiteX2856" fmla="*/ 528843 w 8023328"/>
              <a:gd name="connsiteY2856" fmla="*/ 655635 h 2380521"/>
              <a:gd name="connsiteX2857" fmla="*/ 513663 w 8023328"/>
              <a:gd name="connsiteY2857" fmla="*/ 670424 h 2380521"/>
              <a:gd name="connsiteX2858" fmla="*/ 499246 w 8023328"/>
              <a:gd name="connsiteY2858" fmla="*/ 655635 h 2380521"/>
              <a:gd name="connsiteX2859" fmla="*/ 513663 w 8023328"/>
              <a:gd name="connsiteY2859" fmla="*/ 640846 h 2380521"/>
              <a:gd name="connsiteX2860" fmla="*/ 439832 w 8023328"/>
              <a:gd name="connsiteY2860" fmla="*/ 640846 h 2380521"/>
              <a:gd name="connsiteX2861" fmla="*/ 454622 w 8023328"/>
              <a:gd name="connsiteY2861" fmla="*/ 655635 h 2380521"/>
              <a:gd name="connsiteX2862" fmla="*/ 439832 w 8023328"/>
              <a:gd name="connsiteY2862" fmla="*/ 670424 h 2380521"/>
              <a:gd name="connsiteX2863" fmla="*/ 425044 w 8023328"/>
              <a:gd name="connsiteY2863" fmla="*/ 655635 h 2380521"/>
              <a:gd name="connsiteX2864" fmla="*/ 439832 w 8023328"/>
              <a:gd name="connsiteY2864" fmla="*/ 640846 h 2380521"/>
              <a:gd name="connsiteX2865" fmla="*/ 368070 w 8023328"/>
              <a:gd name="connsiteY2865" fmla="*/ 640846 h 2380521"/>
              <a:gd name="connsiteX2866" fmla="*/ 380465 w 8023328"/>
              <a:gd name="connsiteY2866" fmla="*/ 655635 h 2380521"/>
              <a:gd name="connsiteX2867" fmla="*/ 368070 w 8023328"/>
              <a:gd name="connsiteY2867" fmla="*/ 670424 h 2380521"/>
              <a:gd name="connsiteX2868" fmla="*/ 354211 w 8023328"/>
              <a:gd name="connsiteY2868" fmla="*/ 655635 h 2380521"/>
              <a:gd name="connsiteX2869" fmla="*/ 368070 w 8023328"/>
              <a:gd name="connsiteY2869" fmla="*/ 640846 h 2380521"/>
              <a:gd name="connsiteX2870" fmla="*/ 297235 w 8023328"/>
              <a:gd name="connsiteY2870" fmla="*/ 640846 h 2380521"/>
              <a:gd name="connsiteX2871" fmla="*/ 309631 w 8023328"/>
              <a:gd name="connsiteY2871" fmla="*/ 655635 h 2380521"/>
              <a:gd name="connsiteX2872" fmla="*/ 297235 w 8023328"/>
              <a:gd name="connsiteY2872" fmla="*/ 670424 h 2380521"/>
              <a:gd name="connsiteX2873" fmla="*/ 283379 w 8023328"/>
              <a:gd name="connsiteY2873" fmla="*/ 655635 h 2380521"/>
              <a:gd name="connsiteX2874" fmla="*/ 297235 w 8023328"/>
              <a:gd name="connsiteY2874" fmla="*/ 640846 h 2380521"/>
              <a:gd name="connsiteX2875" fmla="*/ 4082465 w 8023328"/>
              <a:gd name="connsiteY2875" fmla="*/ 570017 h 2380521"/>
              <a:gd name="connsiteX2876" fmla="*/ 4097254 w 8023328"/>
              <a:gd name="connsiteY2876" fmla="*/ 584805 h 2380521"/>
              <a:gd name="connsiteX2877" fmla="*/ 4082465 w 8023328"/>
              <a:gd name="connsiteY2877" fmla="*/ 599594 h 2380521"/>
              <a:gd name="connsiteX2878" fmla="*/ 4067676 w 8023328"/>
              <a:gd name="connsiteY2878" fmla="*/ 584805 h 2380521"/>
              <a:gd name="connsiteX2879" fmla="*/ 4082465 w 8023328"/>
              <a:gd name="connsiteY2879" fmla="*/ 570017 h 2380521"/>
              <a:gd name="connsiteX2880" fmla="*/ 4010703 w 8023328"/>
              <a:gd name="connsiteY2880" fmla="*/ 570017 h 2380521"/>
              <a:gd name="connsiteX2881" fmla="*/ 4023100 w 8023328"/>
              <a:gd name="connsiteY2881" fmla="*/ 584805 h 2380521"/>
              <a:gd name="connsiteX2882" fmla="*/ 4010703 w 8023328"/>
              <a:gd name="connsiteY2882" fmla="*/ 599594 h 2380521"/>
              <a:gd name="connsiteX2883" fmla="*/ 3996847 w 8023328"/>
              <a:gd name="connsiteY2883" fmla="*/ 584805 h 2380521"/>
              <a:gd name="connsiteX2884" fmla="*/ 4010703 w 8023328"/>
              <a:gd name="connsiteY2884" fmla="*/ 570017 h 2380521"/>
              <a:gd name="connsiteX2885" fmla="*/ 3939871 w 8023328"/>
              <a:gd name="connsiteY2885" fmla="*/ 570017 h 2380521"/>
              <a:gd name="connsiteX2886" fmla="*/ 3952268 w 8023328"/>
              <a:gd name="connsiteY2886" fmla="*/ 584805 h 2380521"/>
              <a:gd name="connsiteX2887" fmla="*/ 3939871 w 8023328"/>
              <a:gd name="connsiteY2887" fmla="*/ 599594 h 2380521"/>
              <a:gd name="connsiteX2888" fmla="*/ 3926015 w 8023328"/>
              <a:gd name="connsiteY2888" fmla="*/ 584805 h 2380521"/>
              <a:gd name="connsiteX2889" fmla="*/ 3939871 w 8023328"/>
              <a:gd name="connsiteY2889" fmla="*/ 570017 h 2380521"/>
              <a:gd name="connsiteX2890" fmla="*/ 3869042 w 8023328"/>
              <a:gd name="connsiteY2890" fmla="*/ 570017 h 2380521"/>
              <a:gd name="connsiteX2891" fmla="*/ 3881439 w 8023328"/>
              <a:gd name="connsiteY2891" fmla="*/ 584805 h 2380521"/>
              <a:gd name="connsiteX2892" fmla="*/ 3869042 w 8023328"/>
              <a:gd name="connsiteY2892" fmla="*/ 599594 h 2380521"/>
              <a:gd name="connsiteX2893" fmla="*/ 3855186 w 8023328"/>
              <a:gd name="connsiteY2893" fmla="*/ 584805 h 2380521"/>
              <a:gd name="connsiteX2894" fmla="*/ 3869042 w 8023328"/>
              <a:gd name="connsiteY2894" fmla="*/ 570017 h 2380521"/>
              <a:gd name="connsiteX2895" fmla="*/ 3796752 w 8023328"/>
              <a:gd name="connsiteY2895" fmla="*/ 570017 h 2380521"/>
              <a:gd name="connsiteX2896" fmla="*/ 3810608 w 8023328"/>
              <a:gd name="connsiteY2896" fmla="*/ 584805 h 2380521"/>
              <a:gd name="connsiteX2897" fmla="*/ 3796752 w 8023328"/>
              <a:gd name="connsiteY2897" fmla="*/ 599594 h 2380521"/>
              <a:gd name="connsiteX2898" fmla="*/ 3784355 w 8023328"/>
              <a:gd name="connsiteY2898" fmla="*/ 584805 h 2380521"/>
              <a:gd name="connsiteX2899" fmla="*/ 3796752 w 8023328"/>
              <a:gd name="connsiteY2899" fmla="*/ 570017 h 2380521"/>
              <a:gd name="connsiteX2900" fmla="*/ 3725922 w 8023328"/>
              <a:gd name="connsiteY2900" fmla="*/ 570017 h 2380521"/>
              <a:gd name="connsiteX2901" fmla="*/ 3739778 w 8023328"/>
              <a:gd name="connsiteY2901" fmla="*/ 584805 h 2380521"/>
              <a:gd name="connsiteX2902" fmla="*/ 3725922 w 8023328"/>
              <a:gd name="connsiteY2902" fmla="*/ 599594 h 2380521"/>
              <a:gd name="connsiteX2903" fmla="*/ 3713525 w 8023328"/>
              <a:gd name="connsiteY2903" fmla="*/ 584805 h 2380521"/>
              <a:gd name="connsiteX2904" fmla="*/ 3725922 w 8023328"/>
              <a:gd name="connsiteY2904" fmla="*/ 570017 h 2380521"/>
              <a:gd name="connsiteX2905" fmla="*/ 3655091 w 8023328"/>
              <a:gd name="connsiteY2905" fmla="*/ 570017 h 2380521"/>
              <a:gd name="connsiteX2906" fmla="*/ 3668947 w 8023328"/>
              <a:gd name="connsiteY2906" fmla="*/ 582414 h 2380521"/>
              <a:gd name="connsiteX2907" fmla="*/ 3655091 w 8023328"/>
              <a:gd name="connsiteY2907" fmla="*/ 596271 h 2380521"/>
              <a:gd name="connsiteX2908" fmla="*/ 3642694 w 8023328"/>
              <a:gd name="connsiteY2908" fmla="*/ 582414 h 2380521"/>
              <a:gd name="connsiteX2909" fmla="*/ 3655091 w 8023328"/>
              <a:gd name="connsiteY2909" fmla="*/ 570017 h 2380521"/>
              <a:gd name="connsiteX2910" fmla="*/ 3583280 w 8023328"/>
              <a:gd name="connsiteY2910" fmla="*/ 570017 h 2380521"/>
              <a:gd name="connsiteX2911" fmla="*/ 3598069 w 8023328"/>
              <a:gd name="connsiteY2911" fmla="*/ 582414 h 2380521"/>
              <a:gd name="connsiteX2912" fmla="*/ 3583280 w 8023328"/>
              <a:gd name="connsiteY2912" fmla="*/ 596271 h 2380521"/>
              <a:gd name="connsiteX2913" fmla="*/ 3568491 w 8023328"/>
              <a:gd name="connsiteY2913" fmla="*/ 582414 h 2380521"/>
              <a:gd name="connsiteX2914" fmla="*/ 3583280 w 8023328"/>
              <a:gd name="connsiteY2914" fmla="*/ 570017 h 2380521"/>
              <a:gd name="connsiteX2915" fmla="*/ 3512449 w 8023328"/>
              <a:gd name="connsiteY2915" fmla="*/ 570017 h 2380521"/>
              <a:gd name="connsiteX2916" fmla="*/ 3527237 w 8023328"/>
              <a:gd name="connsiteY2916" fmla="*/ 582414 h 2380521"/>
              <a:gd name="connsiteX2917" fmla="*/ 3512449 w 8023328"/>
              <a:gd name="connsiteY2917" fmla="*/ 596271 h 2380521"/>
              <a:gd name="connsiteX2918" fmla="*/ 3497661 w 8023328"/>
              <a:gd name="connsiteY2918" fmla="*/ 582414 h 2380521"/>
              <a:gd name="connsiteX2919" fmla="*/ 3512449 w 8023328"/>
              <a:gd name="connsiteY2919" fmla="*/ 570017 h 2380521"/>
              <a:gd name="connsiteX2920" fmla="*/ 3441619 w 8023328"/>
              <a:gd name="connsiteY2920" fmla="*/ 570017 h 2380521"/>
              <a:gd name="connsiteX2921" fmla="*/ 3456408 w 8023328"/>
              <a:gd name="connsiteY2921" fmla="*/ 582414 h 2380521"/>
              <a:gd name="connsiteX2922" fmla="*/ 3441619 w 8023328"/>
              <a:gd name="connsiteY2922" fmla="*/ 596271 h 2380521"/>
              <a:gd name="connsiteX2923" fmla="*/ 3426830 w 8023328"/>
              <a:gd name="connsiteY2923" fmla="*/ 582414 h 2380521"/>
              <a:gd name="connsiteX2924" fmla="*/ 3441619 w 8023328"/>
              <a:gd name="connsiteY2924" fmla="*/ 570017 h 2380521"/>
              <a:gd name="connsiteX2925" fmla="*/ 3369857 w 8023328"/>
              <a:gd name="connsiteY2925" fmla="*/ 570017 h 2380521"/>
              <a:gd name="connsiteX2926" fmla="*/ 3382254 w 8023328"/>
              <a:gd name="connsiteY2926" fmla="*/ 582414 h 2380521"/>
              <a:gd name="connsiteX2927" fmla="*/ 3369857 w 8023328"/>
              <a:gd name="connsiteY2927" fmla="*/ 596271 h 2380521"/>
              <a:gd name="connsiteX2928" fmla="*/ 3356001 w 8023328"/>
              <a:gd name="connsiteY2928" fmla="*/ 582414 h 2380521"/>
              <a:gd name="connsiteX2929" fmla="*/ 3369857 w 8023328"/>
              <a:gd name="connsiteY2929" fmla="*/ 570017 h 2380521"/>
              <a:gd name="connsiteX2930" fmla="*/ 3299091 w 8023328"/>
              <a:gd name="connsiteY2930" fmla="*/ 570017 h 2380521"/>
              <a:gd name="connsiteX2931" fmla="*/ 3311491 w 8023328"/>
              <a:gd name="connsiteY2931" fmla="*/ 582414 h 2380521"/>
              <a:gd name="connsiteX2932" fmla="*/ 3299091 w 8023328"/>
              <a:gd name="connsiteY2932" fmla="*/ 596271 h 2380521"/>
              <a:gd name="connsiteX2933" fmla="*/ 3285240 w 8023328"/>
              <a:gd name="connsiteY2933" fmla="*/ 582414 h 2380521"/>
              <a:gd name="connsiteX2934" fmla="*/ 3299091 w 8023328"/>
              <a:gd name="connsiteY2934" fmla="*/ 570017 h 2380521"/>
              <a:gd name="connsiteX2935" fmla="*/ 3226803 w 8023328"/>
              <a:gd name="connsiteY2935" fmla="*/ 570017 h 2380521"/>
              <a:gd name="connsiteX2936" fmla="*/ 3240660 w 8023328"/>
              <a:gd name="connsiteY2936" fmla="*/ 582414 h 2380521"/>
              <a:gd name="connsiteX2937" fmla="*/ 3226803 w 8023328"/>
              <a:gd name="connsiteY2937" fmla="*/ 596271 h 2380521"/>
              <a:gd name="connsiteX2938" fmla="*/ 3214406 w 8023328"/>
              <a:gd name="connsiteY2938" fmla="*/ 582414 h 2380521"/>
              <a:gd name="connsiteX2939" fmla="*/ 3226803 w 8023328"/>
              <a:gd name="connsiteY2939" fmla="*/ 570017 h 2380521"/>
              <a:gd name="connsiteX2940" fmla="*/ 3152600 w 8023328"/>
              <a:gd name="connsiteY2940" fmla="*/ 570017 h 2380521"/>
              <a:gd name="connsiteX2941" fmla="*/ 3166454 w 8023328"/>
              <a:gd name="connsiteY2941" fmla="*/ 582414 h 2380521"/>
              <a:gd name="connsiteX2942" fmla="*/ 3152600 w 8023328"/>
              <a:gd name="connsiteY2942" fmla="*/ 596271 h 2380521"/>
              <a:gd name="connsiteX2943" fmla="*/ 3140203 w 8023328"/>
              <a:gd name="connsiteY2943" fmla="*/ 582414 h 2380521"/>
              <a:gd name="connsiteX2944" fmla="*/ 3152600 w 8023328"/>
              <a:gd name="connsiteY2944" fmla="*/ 570017 h 2380521"/>
              <a:gd name="connsiteX2945" fmla="*/ 3081770 w 8023328"/>
              <a:gd name="connsiteY2945" fmla="*/ 570017 h 2380521"/>
              <a:gd name="connsiteX2946" fmla="*/ 3095622 w 8023328"/>
              <a:gd name="connsiteY2946" fmla="*/ 582414 h 2380521"/>
              <a:gd name="connsiteX2947" fmla="*/ 3081770 w 8023328"/>
              <a:gd name="connsiteY2947" fmla="*/ 596271 h 2380521"/>
              <a:gd name="connsiteX2948" fmla="*/ 3069369 w 8023328"/>
              <a:gd name="connsiteY2948" fmla="*/ 582414 h 2380521"/>
              <a:gd name="connsiteX2949" fmla="*/ 3081770 w 8023328"/>
              <a:gd name="connsiteY2949" fmla="*/ 570017 h 2380521"/>
              <a:gd name="connsiteX2950" fmla="*/ 3013712 w 8023328"/>
              <a:gd name="connsiteY2950" fmla="*/ 570017 h 2380521"/>
              <a:gd name="connsiteX2951" fmla="*/ 3028132 w 8023328"/>
              <a:gd name="connsiteY2951" fmla="*/ 582414 h 2380521"/>
              <a:gd name="connsiteX2952" fmla="*/ 3013712 w 8023328"/>
              <a:gd name="connsiteY2952" fmla="*/ 596271 h 2380521"/>
              <a:gd name="connsiteX2953" fmla="*/ 2998537 w 8023328"/>
              <a:gd name="connsiteY2953" fmla="*/ 582414 h 2380521"/>
              <a:gd name="connsiteX2954" fmla="*/ 3013712 w 8023328"/>
              <a:gd name="connsiteY2954" fmla="*/ 570017 h 2380521"/>
              <a:gd name="connsiteX2955" fmla="*/ 2942491 w 8023328"/>
              <a:gd name="connsiteY2955" fmla="*/ 570017 h 2380521"/>
              <a:gd name="connsiteX2956" fmla="*/ 2957285 w 8023328"/>
              <a:gd name="connsiteY2956" fmla="*/ 582414 h 2380521"/>
              <a:gd name="connsiteX2957" fmla="*/ 2942491 w 8023328"/>
              <a:gd name="connsiteY2957" fmla="*/ 596271 h 2380521"/>
              <a:gd name="connsiteX2958" fmla="*/ 2927705 w 8023328"/>
              <a:gd name="connsiteY2958" fmla="*/ 582414 h 2380521"/>
              <a:gd name="connsiteX2959" fmla="*/ 2942491 w 8023328"/>
              <a:gd name="connsiteY2959" fmla="*/ 570017 h 2380521"/>
              <a:gd name="connsiteX2960" fmla="*/ 2868288 w 8023328"/>
              <a:gd name="connsiteY2960" fmla="*/ 570017 h 2380521"/>
              <a:gd name="connsiteX2961" fmla="*/ 2883082 w 8023328"/>
              <a:gd name="connsiteY2961" fmla="*/ 582414 h 2380521"/>
              <a:gd name="connsiteX2962" fmla="*/ 2868288 w 8023328"/>
              <a:gd name="connsiteY2962" fmla="*/ 596271 h 2380521"/>
              <a:gd name="connsiteX2963" fmla="*/ 2853502 w 8023328"/>
              <a:gd name="connsiteY2963" fmla="*/ 582414 h 2380521"/>
              <a:gd name="connsiteX2964" fmla="*/ 2868288 w 8023328"/>
              <a:gd name="connsiteY2964" fmla="*/ 570017 h 2380521"/>
              <a:gd name="connsiteX2965" fmla="*/ 2796532 w 8023328"/>
              <a:gd name="connsiteY2965" fmla="*/ 570017 h 2380521"/>
              <a:gd name="connsiteX2966" fmla="*/ 2808931 w 8023328"/>
              <a:gd name="connsiteY2966" fmla="*/ 582414 h 2380521"/>
              <a:gd name="connsiteX2967" fmla="*/ 2796532 w 8023328"/>
              <a:gd name="connsiteY2967" fmla="*/ 596271 h 2380521"/>
              <a:gd name="connsiteX2968" fmla="*/ 2782675 w 8023328"/>
              <a:gd name="connsiteY2968" fmla="*/ 582414 h 2380521"/>
              <a:gd name="connsiteX2969" fmla="*/ 2796532 w 8023328"/>
              <a:gd name="connsiteY2969" fmla="*/ 570017 h 2380521"/>
              <a:gd name="connsiteX2970" fmla="*/ 2725695 w 8023328"/>
              <a:gd name="connsiteY2970" fmla="*/ 570017 h 2380521"/>
              <a:gd name="connsiteX2971" fmla="*/ 2738097 w 8023328"/>
              <a:gd name="connsiteY2971" fmla="*/ 582414 h 2380521"/>
              <a:gd name="connsiteX2972" fmla="*/ 2725695 w 8023328"/>
              <a:gd name="connsiteY2972" fmla="*/ 596271 h 2380521"/>
              <a:gd name="connsiteX2973" fmla="*/ 2711843 w 8023328"/>
              <a:gd name="connsiteY2973" fmla="*/ 582414 h 2380521"/>
              <a:gd name="connsiteX2974" fmla="*/ 2725695 w 8023328"/>
              <a:gd name="connsiteY2974" fmla="*/ 570017 h 2380521"/>
              <a:gd name="connsiteX2975" fmla="*/ 2654867 w 8023328"/>
              <a:gd name="connsiteY2975" fmla="*/ 570017 h 2380521"/>
              <a:gd name="connsiteX2976" fmla="*/ 2667266 w 8023328"/>
              <a:gd name="connsiteY2976" fmla="*/ 582414 h 2380521"/>
              <a:gd name="connsiteX2977" fmla="*/ 2654867 w 8023328"/>
              <a:gd name="connsiteY2977" fmla="*/ 596271 h 2380521"/>
              <a:gd name="connsiteX2978" fmla="*/ 2641013 w 8023328"/>
              <a:gd name="connsiteY2978" fmla="*/ 582414 h 2380521"/>
              <a:gd name="connsiteX2979" fmla="*/ 2654867 w 8023328"/>
              <a:gd name="connsiteY2979" fmla="*/ 570017 h 2380521"/>
              <a:gd name="connsiteX2980" fmla="*/ 2582580 w 8023328"/>
              <a:gd name="connsiteY2980" fmla="*/ 570017 h 2380521"/>
              <a:gd name="connsiteX2981" fmla="*/ 2596435 w 8023328"/>
              <a:gd name="connsiteY2981" fmla="*/ 582414 h 2380521"/>
              <a:gd name="connsiteX2982" fmla="*/ 2582580 w 8023328"/>
              <a:gd name="connsiteY2982" fmla="*/ 596271 h 2380521"/>
              <a:gd name="connsiteX2983" fmla="*/ 2570184 w 8023328"/>
              <a:gd name="connsiteY2983" fmla="*/ 582414 h 2380521"/>
              <a:gd name="connsiteX2984" fmla="*/ 2582580 w 8023328"/>
              <a:gd name="connsiteY2984" fmla="*/ 570017 h 2380521"/>
              <a:gd name="connsiteX2985" fmla="*/ 2511026 w 8023328"/>
              <a:gd name="connsiteY2985" fmla="*/ 570017 h 2380521"/>
              <a:gd name="connsiteX2986" fmla="*/ 2525610 w 8023328"/>
              <a:gd name="connsiteY2986" fmla="*/ 582414 h 2380521"/>
              <a:gd name="connsiteX2987" fmla="*/ 2511026 w 8023328"/>
              <a:gd name="connsiteY2987" fmla="*/ 596271 h 2380521"/>
              <a:gd name="connsiteX2988" fmla="*/ 2499358 w 8023328"/>
              <a:gd name="connsiteY2988" fmla="*/ 582414 h 2380521"/>
              <a:gd name="connsiteX2989" fmla="*/ 2511026 w 8023328"/>
              <a:gd name="connsiteY2989" fmla="*/ 570017 h 2380521"/>
              <a:gd name="connsiteX2990" fmla="*/ 2440921 w 8023328"/>
              <a:gd name="connsiteY2990" fmla="*/ 570017 h 2380521"/>
              <a:gd name="connsiteX2991" fmla="*/ 2454778 w 8023328"/>
              <a:gd name="connsiteY2991" fmla="*/ 582414 h 2380521"/>
              <a:gd name="connsiteX2992" fmla="*/ 2440921 w 8023328"/>
              <a:gd name="connsiteY2992" fmla="*/ 596271 h 2380521"/>
              <a:gd name="connsiteX2993" fmla="*/ 2428525 w 8023328"/>
              <a:gd name="connsiteY2993" fmla="*/ 582414 h 2380521"/>
              <a:gd name="connsiteX2994" fmla="*/ 2440921 w 8023328"/>
              <a:gd name="connsiteY2994" fmla="*/ 570017 h 2380521"/>
              <a:gd name="connsiteX2995" fmla="*/ 2369108 w 8023328"/>
              <a:gd name="connsiteY2995" fmla="*/ 570017 h 2380521"/>
              <a:gd name="connsiteX2996" fmla="*/ 2383896 w 8023328"/>
              <a:gd name="connsiteY2996" fmla="*/ 582414 h 2380521"/>
              <a:gd name="connsiteX2997" fmla="*/ 2369108 w 8023328"/>
              <a:gd name="connsiteY2997" fmla="*/ 596271 h 2380521"/>
              <a:gd name="connsiteX2998" fmla="*/ 2354319 w 8023328"/>
              <a:gd name="connsiteY2998" fmla="*/ 582414 h 2380521"/>
              <a:gd name="connsiteX2999" fmla="*/ 2369108 w 8023328"/>
              <a:gd name="connsiteY2999" fmla="*/ 570017 h 2380521"/>
              <a:gd name="connsiteX3000" fmla="*/ 2298275 w 8023328"/>
              <a:gd name="connsiteY3000" fmla="*/ 570017 h 2380521"/>
              <a:gd name="connsiteX3001" fmla="*/ 2313064 w 8023328"/>
              <a:gd name="connsiteY3001" fmla="*/ 582414 h 2380521"/>
              <a:gd name="connsiteX3002" fmla="*/ 2298275 w 8023328"/>
              <a:gd name="connsiteY3002" fmla="*/ 596271 h 2380521"/>
              <a:gd name="connsiteX3003" fmla="*/ 2283487 w 8023328"/>
              <a:gd name="connsiteY3003" fmla="*/ 582414 h 2380521"/>
              <a:gd name="connsiteX3004" fmla="*/ 2298275 w 8023328"/>
              <a:gd name="connsiteY3004" fmla="*/ 570017 h 2380521"/>
              <a:gd name="connsiteX3005" fmla="*/ 2226512 w 8023328"/>
              <a:gd name="connsiteY3005" fmla="*/ 570017 h 2380521"/>
              <a:gd name="connsiteX3006" fmla="*/ 2238911 w 8023328"/>
              <a:gd name="connsiteY3006" fmla="*/ 582414 h 2380521"/>
              <a:gd name="connsiteX3007" fmla="*/ 2226512 w 8023328"/>
              <a:gd name="connsiteY3007" fmla="*/ 596271 h 2380521"/>
              <a:gd name="connsiteX3008" fmla="*/ 2212655 w 8023328"/>
              <a:gd name="connsiteY3008" fmla="*/ 582414 h 2380521"/>
              <a:gd name="connsiteX3009" fmla="*/ 2226512 w 8023328"/>
              <a:gd name="connsiteY3009" fmla="*/ 570017 h 2380521"/>
              <a:gd name="connsiteX3010" fmla="*/ 2155680 w 8023328"/>
              <a:gd name="connsiteY3010" fmla="*/ 570017 h 2380521"/>
              <a:gd name="connsiteX3011" fmla="*/ 2168079 w 8023328"/>
              <a:gd name="connsiteY3011" fmla="*/ 582414 h 2380521"/>
              <a:gd name="connsiteX3012" fmla="*/ 2155680 w 8023328"/>
              <a:gd name="connsiteY3012" fmla="*/ 596271 h 2380521"/>
              <a:gd name="connsiteX3013" fmla="*/ 2141823 w 8023328"/>
              <a:gd name="connsiteY3013" fmla="*/ 582414 h 2380521"/>
              <a:gd name="connsiteX3014" fmla="*/ 2155680 w 8023328"/>
              <a:gd name="connsiteY3014" fmla="*/ 570017 h 2380521"/>
              <a:gd name="connsiteX3015" fmla="*/ 2084846 w 8023328"/>
              <a:gd name="connsiteY3015" fmla="*/ 570017 h 2380521"/>
              <a:gd name="connsiteX3016" fmla="*/ 2097246 w 8023328"/>
              <a:gd name="connsiteY3016" fmla="*/ 582414 h 2380521"/>
              <a:gd name="connsiteX3017" fmla="*/ 2084846 w 8023328"/>
              <a:gd name="connsiteY3017" fmla="*/ 596271 h 2380521"/>
              <a:gd name="connsiteX3018" fmla="*/ 2070989 w 8023328"/>
              <a:gd name="connsiteY3018" fmla="*/ 582414 h 2380521"/>
              <a:gd name="connsiteX3019" fmla="*/ 2084846 w 8023328"/>
              <a:gd name="connsiteY3019" fmla="*/ 570017 h 2380521"/>
              <a:gd name="connsiteX3020" fmla="*/ 2011831 w 8023328"/>
              <a:gd name="connsiteY3020" fmla="*/ 570017 h 2380521"/>
              <a:gd name="connsiteX3021" fmla="*/ 2026416 w 8023328"/>
              <a:gd name="connsiteY3021" fmla="*/ 582414 h 2380521"/>
              <a:gd name="connsiteX3022" fmla="*/ 2011831 w 8023328"/>
              <a:gd name="connsiteY3022" fmla="*/ 596271 h 2380521"/>
              <a:gd name="connsiteX3023" fmla="*/ 2000163 w 8023328"/>
              <a:gd name="connsiteY3023" fmla="*/ 582414 h 2380521"/>
              <a:gd name="connsiteX3024" fmla="*/ 2011831 w 8023328"/>
              <a:gd name="connsiteY3024" fmla="*/ 570017 h 2380521"/>
              <a:gd name="connsiteX3025" fmla="*/ 1938359 w 8023328"/>
              <a:gd name="connsiteY3025" fmla="*/ 570017 h 2380521"/>
              <a:gd name="connsiteX3026" fmla="*/ 1952216 w 8023328"/>
              <a:gd name="connsiteY3026" fmla="*/ 583873 h 2380521"/>
              <a:gd name="connsiteX3027" fmla="*/ 1938359 w 8023328"/>
              <a:gd name="connsiteY3027" fmla="*/ 596271 h 2380521"/>
              <a:gd name="connsiteX3028" fmla="*/ 1925962 w 8023328"/>
              <a:gd name="connsiteY3028" fmla="*/ 583873 h 2380521"/>
              <a:gd name="connsiteX3029" fmla="*/ 1938359 w 8023328"/>
              <a:gd name="connsiteY3029" fmla="*/ 570017 h 2380521"/>
              <a:gd name="connsiteX3030" fmla="*/ 1867522 w 8023328"/>
              <a:gd name="connsiteY3030" fmla="*/ 570017 h 2380521"/>
              <a:gd name="connsiteX3031" fmla="*/ 1881382 w 8023328"/>
              <a:gd name="connsiteY3031" fmla="*/ 583873 h 2380521"/>
              <a:gd name="connsiteX3032" fmla="*/ 1867522 w 8023328"/>
              <a:gd name="connsiteY3032" fmla="*/ 596271 h 2380521"/>
              <a:gd name="connsiteX3033" fmla="*/ 1855124 w 8023328"/>
              <a:gd name="connsiteY3033" fmla="*/ 583873 h 2380521"/>
              <a:gd name="connsiteX3034" fmla="*/ 1867522 w 8023328"/>
              <a:gd name="connsiteY3034" fmla="*/ 570017 h 2380521"/>
              <a:gd name="connsiteX3035" fmla="*/ 1799082 w 8023328"/>
              <a:gd name="connsiteY3035" fmla="*/ 570017 h 2380521"/>
              <a:gd name="connsiteX3036" fmla="*/ 1813871 w 8023328"/>
              <a:gd name="connsiteY3036" fmla="*/ 583873 h 2380521"/>
              <a:gd name="connsiteX3037" fmla="*/ 1799082 w 8023328"/>
              <a:gd name="connsiteY3037" fmla="*/ 596271 h 2380521"/>
              <a:gd name="connsiteX3038" fmla="*/ 1784295 w 8023328"/>
              <a:gd name="connsiteY3038" fmla="*/ 583873 h 2380521"/>
              <a:gd name="connsiteX3039" fmla="*/ 1799082 w 8023328"/>
              <a:gd name="connsiteY3039" fmla="*/ 570017 h 2380521"/>
              <a:gd name="connsiteX3040" fmla="*/ 1728257 w 8023328"/>
              <a:gd name="connsiteY3040" fmla="*/ 570017 h 2380521"/>
              <a:gd name="connsiteX3041" fmla="*/ 1743046 w 8023328"/>
              <a:gd name="connsiteY3041" fmla="*/ 583873 h 2380521"/>
              <a:gd name="connsiteX3042" fmla="*/ 1728257 w 8023328"/>
              <a:gd name="connsiteY3042" fmla="*/ 596271 h 2380521"/>
              <a:gd name="connsiteX3043" fmla="*/ 1713467 w 8023328"/>
              <a:gd name="connsiteY3043" fmla="*/ 583873 h 2380521"/>
              <a:gd name="connsiteX3044" fmla="*/ 1728257 w 8023328"/>
              <a:gd name="connsiteY3044" fmla="*/ 570017 h 2380521"/>
              <a:gd name="connsiteX3045" fmla="*/ 1657426 w 8023328"/>
              <a:gd name="connsiteY3045" fmla="*/ 570017 h 2380521"/>
              <a:gd name="connsiteX3046" fmla="*/ 1672218 w 8023328"/>
              <a:gd name="connsiteY3046" fmla="*/ 583873 h 2380521"/>
              <a:gd name="connsiteX3047" fmla="*/ 1657426 w 8023328"/>
              <a:gd name="connsiteY3047" fmla="*/ 596271 h 2380521"/>
              <a:gd name="connsiteX3048" fmla="*/ 1642647 w 8023328"/>
              <a:gd name="connsiteY3048" fmla="*/ 583873 h 2380521"/>
              <a:gd name="connsiteX3049" fmla="*/ 1657426 w 8023328"/>
              <a:gd name="connsiteY3049" fmla="*/ 570017 h 2380521"/>
              <a:gd name="connsiteX3050" fmla="*/ 1582294 w 8023328"/>
              <a:gd name="connsiteY3050" fmla="*/ 570017 h 2380521"/>
              <a:gd name="connsiteX3051" fmla="*/ 1594694 w 8023328"/>
              <a:gd name="connsiteY3051" fmla="*/ 583873 h 2380521"/>
              <a:gd name="connsiteX3052" fmla="*/ 1582294 w 8023328"/>
              <a:gd name="connsiteY3052" fmla="*/ 596271 h 2380521"/>
              <a:gd name="connsiteX3053" fmla="*/ 1568438 w 8023328"/>
              <a:gd name="connsiteY3053" fmla="*/ 583873 h 2380521"/>
              <a:gd name="connsiteX3054" fmla="*/ 1582294 w 8023328"/>
              <a:gd name="connsiteY3054" fmla="*/ 570017 h 2380521"/>
              <a:gd name="connsiteX3055" fmla="*/ 1512190 w 8023328"/>
              <a:gd name="connsiteY3055" fmla="*/ 570017 h 2380521"/>
              <a:gd name="connsiteX3056" fmla="*/ 1523859 w 8023328"/>
              <a:gd name="connsiteY3056" fmla="*/ 583873 h 2380521"/>
              <a:gd name="connsiteX3057" fmla="*/ 1512190 w 8023328"/>
              <a:gd name="connsiteY3057" fmla="*/ 596271 h 2380521"/>
              <a:gd name="connsiteX3058" fmla="*/ 1497607 w 8023328"/>
              <a:gd name="connsiteY3058" fmla="*/ 583873 h 2380521"/>
              <a:gd name="connsiteX3059" fmla="*/ 1512190 w 8023328"/>
              <a:gd name="connsiteY3059" fmla="*/ 570017 h 2380521"/>
              <a:gd name="connsiteX3060" fmla="*/ 1440623 w 8023328"/>
              <a:gd name="connsiteY3060" fmla="*/ 570017 h 2380521"/>
              <a:gd name="connsiteX3061" fmla="*/ 1453020 w 8023328"/>
              <a:gd name="connsiteY3061" fmla="*/ 583873 h 2380521"/>
              <a:gd name="connsiteX3062" fmla="*/ 1440623 w 8023328"/>
              <a:gd name="connsiteY3062" fmla="*/ 596271 h 2380521"/>
              <a:gd name="connsiteX3063" fmla="*/ 1426771 w 8023328"/>
              <a:gd name="connsiteY3063" fmla="*/ 583873 h 2380521"/>
              <a:gd name="connsiteX3064" fmla="*/ 1440623 w 8023328"/>
              <a:gd name="connsiteY3064" fmla="*/ 570017 h 2380521"/>
              <a:gd name="connsiteX3065" fmla="*/ 1368341 w 8023328"/>
              <a:gd name="connsiteY3065" fmla="*/ 570017 h 2380521"/>
              <a:gd name="connsiteX3066" fmla="*/ 1382194 w 8023328"/>
              <a:gd name="connsiteY3066" fmla="*/ 583873 h 2380521"/>
              <a:gd name="connsiteX3067" fmla="*/ 1368341 w 8023328"/>
              <a:gd name="connsiteY3067" fmla="*/ 596271 h 2380521"/>
              <a:gd name="connsiteX3068" fmla="*/ 1355945 w 8023328"/>
              <a:gd name="connsiteY3068" fmla="*/ 583873 h 2380521"/>
              <a:gd name="connsiteX3069" fmla="*/ 1368341 w 8023328"/>
              <a:gd name="connsiteY3069" fmla="*/ 570017 h 2380521"/>
              <a:gd name="connsiteX3070" fmla="*/ 1297515 w 8023328"/>
              <a:gd name="connsiteY3070" fmla="*/ 570017 h 2380521"/>
              <a:gd name="connsiteX3071" fmla="*/ 1311369 w 8023328"/>
              <a:gd name="connsiteY3071" fmla="*/ 583873 h 2380521"/>
              <a:gd name="connsiteX3072" fmla="*/ 1297515 w 8023328"/>
              <a:gd name="connsiteY3072" fmla="*/ 596271 h 2380521"/>
              <a:gd name="connsiteX3073" fmla="*/ 1285116 w 8023328"/>
              <a:gd name="connsiteY3073" fmla="*/ 583873 h 2380521"/>
              <a:gd name="connsiteX3074" fmla="*/ 1297515 w 8023328"/>
              <a:gd name="connsiteY3074" fmla="*/ 570017 h 2380521"/>
              <a:gd name="connsiteX3075" fmla="*/ 1226680 w 8023328"/>
              <a:gd name="connsiteY3075" fmla="*/ 570017 h 2380521"/>
              <a:gd name="connsiteX3076" fmla="*/ 1240537 w 8023328"/>
              <a:gd name="connsiteY3076" fmla="*/ 583873 h 2380521"/>
              <a:gd name="connsiteX3077" fmla="*/ 1226680 w 8023328"/>
              <a:gd name="connsiteY3077" fmla="*/ 596271 h 2380521"/>
              <a:gd name="connsiteX3078" fmla="*/ 1214296 w 8023328"/>
              <a:gd name="connsiteY3078" fmla="*/ 583873 h 2380521"/>
              <a:gd name="connsiteX3079" fmla="*/ 1226680 w 8023328"/>
              <a:gd name="connsiteY3079" fmla="*/ 570017 h 2380521"/>
              <a:gd name="connsiteX3080" fmla="*/ 1154879 w 8023328"/>
              <a:gd name="connsiteY3080" fmla="*/ 570017 h 2380521"/>
              <a:gd name="connsiteX3081" fmla="*/ 1169669 w 8023328"/>
              <a:gd name="connsiteY3081" fmla="*/ 583873 h 2380521"/>
              <a:gd name="connsiteX3082" fmla="*/ 1154879 w 8023328"/>
              <a:gd name="connsiteY3082" fmla="*/ 596271 h 2380521"/>
              <a:gd name="connsiteX3083" fmla="*/ 1140090 w 8023328"/>
              <a:gd name="connsiteY3083" fmla="*/ 583873 h 2380521"/>
              <a:gd name="connsiteX3084" fmla="*/ 1154879 w 8023328"/>
              <a:gd name="connsiteY3084" fmla="*/ 570017 h 2380521"/>
              <a:gd name="connsiteX3085" fmla="*/ 1084053 w 8023328"/>
              <a:gd name="connsiteY3085" fmla="*/ 570017 h 2380521"/>
              <a:gd name="connsiteX3086" fmla="*/ 1098840 w 8023328"/>
              <a:gd name="connsiteY3086" fmla="*/ 583873 h 2380521"/>
              <a:gd name="connsiteX3087" fmla="*/ 1084053 w 8023328"/>
              <a:gd name="connsiteY3087" fmla="*/ 596271 h 2380521"/>
              <a:gd name="connsiteX3088" fmla="*/ 1069263 w 8023328"/>
              <a:gd name="connsiteY3088" fmla="*/ 583873 h 2380521"/>
              <a:gd name="connsiteX3089" fmla="*/ 1084053 w 8023328"/>
              <a:gd name="connsiteY3089" fmla="*/ 570017 h 2380521"/>
              <a:gd name="connsiteX3090" fmla="*/ 1013010 w 8023328"/>
              <a:gd name="connsiteY3090" fmla="*/ 570017 h 2380521"/>
              <a:gd name="connsiteX3091" fmla="*/ 1024682 w 8023328"/>
              <a:gd name="connsiteY3091" fmla="*/ 583873 h 2380521"/>
              <a:gd name="connsiteX3092" fmla="*/ 1013010 w 8023328"/>
              <a:gd name="connsiteY3092" fmla="*/ 596271 h 2380521"/>
              <a:gd name="connsiteX3093" fmla="*/ 998433 w 8023328"/>
              <a:gd name="connsiteY3093" fmla="*/ 583873 h 2380521"/>
              <a:gd name="connsiteX3094" fmla="*/ 1013010 w 8023328"/>
              <a:gd name="connsiteY3094" fmla="*/ 570017 h 2380521"/>
              <a:gd name="connsiteX3095" fmla="*/ 941458 w 8023328"/>
              <a:gd name="connsiteY3095" fmla="*/ 570017 h 2380521"/>
              <a:gd name="connsiteX3096" fmla="*/ 953857 w 8023328"/>
              <a:gd name="connsiteY3096" fmla="*/ 583873 h 2380521"/>
              <a:gd name="connsiteX3097" fmla="*/ 941458 w 8023328"/>
              <a:gd name="connsiteY3097" fmla="*/ 596271 h 2380521"/>
              <a:gd name="connsiteX3098" fmla="*/ 927601 w 8023328"/>
              <a:gd name="connsiteY3098" fmla="*/ 583873 h 2380521"/>
              <a:gd name="connsiteX3099" fmla="*/ 941458 w 8023328"/>
              <a:gd name="connsiteY3099" fmla="*/ 570017 h 2380521"/>
              <a:gd name="connsiteX3100" fmla="*/ 870626 w 8023328"/>
              <a:gd name="connsiteY3100" fmla="*/ 570017 h 2380521"/>
              <a:gd name="connsiteX3101" fmla="*/ 883027 w 8023328"/>
              <a:gd name="connsiteY3101" fmla="*/ 583873 h 2380521"/>
              <a:gd name="connsiteX3102" fmla="*/ 870626 w 8023328"/>
              <a:gd name="connsiteY3102" fmla="*/ 596271 h 2380521"/>
              <a:gd name="connsiteX3103" fmla="*/ 856772 w 8023328"/>
              <a:gd name="connsiteY3103" fmla="*/ 583873 h 2380521"/>
              <a:gd name="connsiteX3104" fmla="*/ 870626 w 8023328"/>
              <a:gd name="connsiteY3104" fmla="*/ 570017 h 2380521"/>
              <a:gd name="connsiteX3105" fmla="*/ 798340 w 8023328"/>
              <a:gd name="connsiteY3105" fmla="*/ 570017 h 2380521"/>
              <a:gd name="connsiteX3106" fmla="*/ 812193 w 8023328"/>
              <a:gd name="connsiteY3106" fmla="*/ 583873 h 2380521"/>
              <a:gd name="connsiteX3107" fmla="*/ 798340 w 8023328"/>
              <a:gd name="connsiteY3107" fmla="*/ 596271 h 2380521"/>
              <a:gd name="connsiteX3108" fmla="*/ 785941 w 8023328"/>
              <a:gd name="connsiteY3108" fmla="*/ 583873 h 2380521"/>
              <a:gd name="connsiteX3109" fmla="*/ 798340 w 8023328"/>
              <a:gd name="connsiteY3109" fmla="*/ 570017 h 2380521"/>
              <a:gd name="connsiteX3110" fmla="*/ 724135 w 8023328"/>
              <a:gd name="connsiteY3110" fmla="*/ 570017 h 2380521"/>
              <a:gd name="connsiteX3111" fmla="*/ 737991 w 8023328"/>
              <a:gd name="connsiteY3111" fmla="*/ 583873 h 2380521"/>
              <a:gd name="connsiteX3112" fmla="*/ 724135 w 8023328"/>
              <a:gd name="connsiteY3112" fmla="*/ 596271 h 2380521"/>
              <a:gd name="connsiteX3113" fmla="*/ 711737 w 8023328"/>
              <a:gd name="connsiteY3113" fmla="*/ 583873 h 2380521"/>
              <a:gd name="connsiteX3114" fmla="*/ 724135 w 8023328"/>
              <a:gd name="connsiteY3114" fmla="*/ 570017 h 2380521"/>
              <a:gd name="connsiteX3115" fmla="*/ 653306 w 8023328"/>
              <a:gd name="connsiteY3115" fmla="*/ 570017 h 2380521"/>
              <a:gd name="connsiteX3116" fmla="*/ 667161 w 8023328"/>
              <a:gd name="connsiteY3116" fmla="*/ 583873 h 2380521"/>
              <a:gd name="connsiteX3117" fmla="*/ 653306 w 8023328"/>
              <a:gd name="connsiteY3117" fmla="*/ 596271 h 2380521"/>
              <a:gd name="connsiteX3118" fmla="*/ 640910 w 8023328"/>
              <a:gd name="connsiteY3118" fmla="*/ 583873 h 2380521"/>
              <a:gd name="connsiteX3119" fmla="*/ 653306 w 8023328"/>
              <a:gd name="connsiteY3119" fmla="*/ 570017 h 2380521"/>
              <a:gd name="connsiteX3120" fmla="*/ 584865 w 8023328"/>
              <a:gd name="connsiteY3120" fmla="*/ 570017 h 2380521"/>
              <a:gd name="connsiteX3121" fmla="*/ 599654 w 8023328"/>
              <a:gd name="connsiteY3121" fmla="*/ 583873 h 2380521"/>
              <a:gd name="connsiteX3122" fmla="*/ 584865 w 8023328"/>
              <a:gd name="connsiteY3122" fmla="*/ 596271 h 2380521"/>
              <a:gd name="connsiteX3123" fmla="*/ 570076 w 8023328"/>
              <a:gd name="connsiteY3123" fmla="*/ 583873 h 2380521"/>
              <a:gd name="connsiteX3124" fmla="*/ 584865 w 8023328"/>
              <a:gd name="connsiteY3124" fmla="*/ 570017 h 2380521"/>
              <a:gd name="connsiteX3125" fmla="*/ 513668 w 8023328"/>
              <a:gd name="connsiteY3125" fmla="*/ 570017 h 2380521"/>
              <a:gd name="connsiteX3126" fmla="*/ 528846 w 8023328"/>
              <a:gd name="connsiteY3126" fmla="*/ 583873 h 2380521"/>
              <a:gd name="connsiteX3127" fmla="*/ 513668 w 8023328"/>
              <a:gd name="connsiteY3127" fmla="*/ 596271 h 2380521"/>
              <a:gd name="connsiteX3128" fmla="*/ 499248 w 8023328"/>
              <a:gd name="connsiteY3128" fmla="*/ 583873 h 2380521"/>
              <a:gd name="connsiteX3129" fmla="*/ 513668 w 8023328"/>
              <a:gd name="connsiteY3129" fmla="*/ 570017 h 2380521"/>
              <a:gd name="connsiteX3130" fmla="*/ 439833 w 8023328"/>
              <a:gd name="connsiteY3130" fmla="*/ 570017 h 2380521"/>
              <a:gd name="connsiteX3131" fmla="*/ 454623 w 8023328"/>
              <a:gd name="connsiteY3131" fmla="*/ 583873 h 2380521"/>
              <a:gd name="connsiteX3132" fmla="*/ 439833 w 8023328"/>
              <a:gd name="connsiteY3132" fmla="*/ 596271 h 2380521"/>
              <a:gd name="connsiteX3133" fmla="*/ 425044 w 8023328"/>
              <a:gd name="connsiteY3133" fmla="*/ 583873 h 2380521"/>
              <a:gd name="connsiteX3134" fmla="*/ 439833 w 8023328"/>
              <a:gd name="connsiteY3134" fmla="*/ 570017 h 2380521"/>
              <a:gd name="connsiteX3135" fmla="*/ 368072 w 8023328"/>
              <a:gd name="connsiteY3135" fmla="*/ 570017 h 2380521"/>
              <a:gd name="connsiteX3136" fmla="*/ 380467 w 8023328"/>
              <a:gd name="connsiteY3136" fmla="*/ 583873 h 2380521"/>
              <a:gd name="connsiteX3137" fmla="*/ 368072 w 8023328"/>
              <a:gd name="connsiteY3137" fmla="*/ 596271 h 2380521"/>
              <a:gd name="connsiteX3138" fmla="*/ 354211 w 8023328"/>
              <a:gd name="connsiteY3138" fmla="*/ 583873 h 2380521"/>
              <a:gd name="connsiteX3139" fmla="*/ 368072 w 8023328"/>
              <a:gd name="connsiteY3139" fmla="*/ 570017 h 2380521"/>
              <a:gd name="connsiteX3140" fmla="*/ 3081772 w 8023328"/>
              <a:gd name="connsiteY3140" fmla="*/ 499186 h 2380521"/>
              <a:gd name="connsiteX3141" fmla="*/ 3095622 w 8023328"/>
              <a:gd name="connsiteY3141" fmla="*/ 511583 h 2380521"/>
              <a:gd name="connsiteX3142" fmla="*/ 3081772 w 8023328"/>
              <a:gd name="connsiteY3142" fmla="*/ 525440 h 2380521"/>
              <a:gd name="connsiteX3143" fmla="*/ 3069372 w 8023328"/>
              <a:gd name="connsiteY3143" fmla="*/ 511583 h 2380521"/>
              <a:gd name="connsiteX3144" fmla="*/ 3081772 w 8023328"/>
              <a:gd name="connsiteY3144" fmla="*/ 499186 h 2380521"/>
              <a:gd name="connsiteX3145" fmla="*/ 3013712 w 8023328"/>
              <a:gd name="connsiteY3145" fmla="*/ 499186 h 2380521"/>
              <a:gd name="connsiteX3146" fmla="*/ 3028135 w 8023328"/>
              <a:gd name="connsiteY3146" fmla="*/ 511583 h 2380521"/>
              <a:gd name="connsiteX3147" fmla="*/ 3013712 w 8023328"/>
              <a:gd name="connsiteY3147" fmla="*/ 525440 h 2380521"/>
              <a:gd name="connsiteX3148" fmla="*/ 2998539 w 8023328"/>
              <a:gd name="connsiteY3148" fmla="*/ 511583 h 2380521"/>
              <a:gd name="connsiteX3149" fmla="*/ 3013712 w 8023328"/>
              <a:gd name="connsiteY3149" fmla="*/ 499186 h 2380521"/>
              <a:gd name="connsiteX3150" fmla="*/ 2942491 w 8023328"/>
              <a:gd name="connsiteY3150" fmla="*/ 499186 h 2380521"/>
              <a:gd name="connsiteX3151" fmla="*/ 2957285 w 8023328"/>
              <a:gd name="connsiteY3151" fmla="*/ 511583 h 2380521"/>
              <a:gd name="connsiteX3152" fmla="*/ 2942491 w 8023328"/>
              <a:gd name="connsiteY3152" fmla="*/ 525440 h 2380521"/>
              <a:gd name="connsiteX3153" fmla="*/ 2927705 w 8023328"/>
              <a:gd name="connsiteY3153" fmla="*/ 511583 h 2380521"/>
              <a:gd name="connsiteX3154" fmla="*/ 2942491 w 8023328"/>
              <a:gd name="connsiteY3154" fmla="*/ 499186 h 2380521"/>
              <a:gd name="connsiteX3155" fmla="*/ 2868291 w 8023328"/>
              <a:gd name="connsiteY3155" fmla="*/ 499186 h 2380521"/>
              <a:gd name="connsiteX3156" fmla="*/ 2883082 w 8023328"/>
              <a:gd name="connsiteY3156" fmla="*/ 511583 h 2380521"/>
              <a:gd name="connsiteX3157" fmla="*/ 2868291 w 8023328"/>
              <a:gd name="connsiteY3157" fmla="*/ 525440 h 2380521"/>
              <a:gd name="connsiteX3158" fmla="*/ 2853502 w 8023328"/>
              <a:gd name="connsiteY3158" fmla="*/ 511583 h 2380521"/>
              <a:gd name="connsiteX3159" fmla="*/ 2868291 w 8023328"/>
              <a:gd name="connsiteY3159" fmla="*/ 499186 h 2380521"/>
              <a:gd name="connsiteX3160" fmla="*/ 2796533 w 8023328"/>
              <a:gd name="connsiteY3160" fmla="*/ 499186 h 2380521"/>
              <a:gd name="connsiteX3161" fmla="*/ 2808931 w 8023328"/>
              <a:gd name="connsiteY3161" fmla="*/ 511583 h 2380521"/>
              <a:gd name="connsiteX3162" fmla="*/ 2796533 w 8023328"/>
              <a:gd name="connsiteY3162" fmla="*/ 525440 h 2380521"/>
              <a:gd name="connsiteX3163" fmla="*/ 2782678 w 8023328"/>
              <a:gd name="connsiteY3163" fmla="*/ 511583 h 2380521"/>
              <a:gd name="connsiteX3164" fmla="*/ 2796533 w 8023328"/>
              <a:gd name="connsiteY3164" fmla="*/ 499186 h 2380521"/>
              <a:gd name="connsiteX3165" fmla="*/ 2725695 w 8023328"/>
              <a:gd name="connsiteY3165" fmla="*/ 499186 h 2380521"/>
              <a:gd name="connsiteX3166" fmla="*/ 2738097 w 8023328"/>
              <a:gd name="connsiteY3166" fmla="*/ 511583 h 2380521"/>
              <a:gd name="connsiteX3167" fmla="*/ 2725695 w 8023328"/>
              <a:gd name="connsiteY3167" fmla="*/ 525440 h 2380521"/>
              <a:gd name="connsiteX3168" fmla="*/ 2711846 w 8023328"/>
              <a:gd name="connsiteY3168" fmla="*/ 511583 h 2380521"/>
              <a:gd name="connsiteX3169" fmla="*/ 2725695 w 8023328"/>
              <a:gd name="connsiteY3169" fmla="*/ 499186 h 2380521"/>
              <a:gd name="connsiteX3170" fmla="*/ 2654870 w 8023328"/>
              <a:gd name="connsiteY3170" fmla="*/ 499186 h 2380521"/>
              <a:gd name="connsiteX3171" fmla="*/ 2667266 w 8023328"/>
              <a:gd name="connsiteY3171" fmla="*/ 511583 h 2380521"/>
              <a:gd name="connsiteX3172" fmla="*/ 2654870 w 8023328"/>
              <a:gd name="connsiteY3172" fmla="*/ 525440 h 2380521"/>
              <a:gd name="connsiteX3173" fmla="*/ 2641013 w 8023328"/>
              <a:gd name="connsiteY3173" fmla="*/ 511583 h 2380521"/>
              <a:gd name="connsiteX3174" fmla="*/ 2654870 w 8023328"/>
              <a:gd name="connsiteY3174" fmla="*/ 499186 h 2380521"/>
              <a:gd name="connsiteX3175" fmla="*/ 2582580 w 8023328"/>
              <a:gd name="connsiteY3175" fmla="*/ 499186 h 2380521"/>
              <a:gd name="connsiteX3176" fmla="*/ 2596435 w 8023328"/>
              <a:gd name="connsiteY3176" fmla="*/ 511583 h 2380521"/>
              <a:gd name="connsiteX3177" fmla="*/ 2582580 w 8023328"/>
              <a:gd name="connsiteY3177" fmla="*/ 525440 h 2380521"/>
              <a:gd name="connsiteX3178" fmla="*/ 2570184 w 8023328"/>
              <a:gd name="connsiteY3178" fmla="*/ 511583 h 2380521"/>
              <a:gd name="connsiteX3179" fmla="*/ 2582580 w 8023328"/>
              <a:gd name="connsiteY3179" fmla="*/ 499186 h 2380521"/>
              <a:gd name="connsiteX3180" fmla="*/ 2511026 w 8023328"/>
              <a:gd name="connsiteY3180" fmla="*/ 499186 h 2380521"/>
              <a:gd name="connsiteX3181" fmla="*/ 2525610 w 8023328"/>
              <a:gd name="connsiteY3181" fmla="*/ 511583 h 2380521"/>
              <a:gd name="connsiteX3182" fmla="*/ 2511026 w 8023328"/>
              <a:gd name="connsiteY3182" fmla="*/ 525440 h 2380521"/>
              <a:gd name="connsiteX3183" fmla="*/ 2499361 w 8023328"/>
              <a:gd name="connsiteY3183" fmla="*/ 511583 h 2380521"/>
              <a:gd name="connsiteX3184" fmla="*/ 2511026 w 8023328"/>
              <a:gd name="connsiteY3184" fmla="*/ 499186 h 2380521"/>
              <a:gd name="connsiteX3185" fmla="*/ 2440924 w 8023328"/>
              <a:gd name="connsiteY3185" fmla="*/ 499186 h 2380521"/>
              <a:gd name="connsiteX3186" fmla="*/ 2454781 w 8023328"/>
              <a:gd name="connsiteY3186" fmla="*/ 511583 h 2380521"/>
              <a:gd name="connsiteX3187" fmla="*/ 2440924 w 8023328"/>
              <a:gd name="connsiteY3187" fmla="*/ 525440 h 2380521"/>
              <a:gd name="connsiteX3188" fmla="*/ 2428527 w 8023328"/>
              <a:gd name="connsiteY3188" fmla="*/ 511583 h 2380521"/>
              <a:gd name="connsiteX3189" fmla="*/ 2440924 w 8023328"/>
              <a:gd name="connsiteY3189" fmla="*/ 499186 h 2380521"/>
              <a:gd name="connsiteX3190" fmla="*/ 2369108 w 8023328"/>
              <a:gd name="connsiteY3190" fmla="*/ 499186 h 2380521"/>
              <a:gd name="connsiteX3191" fmla="*/ 2383898 w 8023328"/>
              <a:gd name="connsiteY3191" fmla="*/ 511583 h 2380521"/>
              <a:gd name="connsiteX3192" fmla="*/ 2369108 w 8023328"/>
              <a:gd name="connsiteY3192" fmla="*/ 525440 h 2380521"/>
              <a:gd name="connsiteX3193" fmla="*/ 2354319 w 8023328"/>
              <a:gd name="connsiteY3193" fmla="*/ 511583 h 2380521"/>
              <a:gd name="connsiteX3194" fmla="*/ 2369108 w 8023328"/>
              <a:gd name="connsiteY3194" fmla="*/ 499186 h 2380521"/>
              <a:gd name="connsiteX3195" fmla="*/ 2298278 w 8023328"/>
              <a:gd name="connsiteY3195" fmla="*/ 499186 h 2380521"/>
              <a:gd name="connsiteX3196" fmla="*/ 2313066 w 8023328"/>
              <a:gd name="connsiteY3196" fmla="*/ 511583 h 2380521"/>
              <a:gd name="connsiteX3197" fmla="*/ 2298278 w 8023328"/>
              <a:gd name="connsiteY3197" fmla="*/ 525440 h 2380521"/>
              <a:gd name="connsiteX3198" fmla="*/ 2283488 w 8023328"/>
              <a:gd name="connsiteY3198" fmla="*/ 511583 h 2380521"/>
              <a:gd name="connsiteX3199" fmla="*/ 2298278 w 8023328"/>
              <a:gd name="connsiteY3199" fmla="*/ 499186 h 2380521"/>
              <a:gd name="connsiteX3200" fmla="*/ 2226514 w 8023328"/>
              <a:gd name="connsiteY3200" fmla="*/ 499186 h 2380521"/>
              <a:gd name="connsiteX3201" fmla="*/ 2238914 w 8023328"/>
              <a:gd name="connsiteY3201" fmla="*/ 511583 h 2380521"/>
              <a:gd name="connsiteX3202" fmla="*/ 2226514 w 8023328"/>
              <a:gd name="connsiteY3202" fmla="*/ 525440 h 2380521"/>
              <a:gd name="connsiteX3203" fmla="*/ 2212655 w 8023328"/>
              <a:gd name="connsiteY3203" fmla="*/ 511583 h 2380521"/>
              <a:gd name="connsiteX3204" fmla="*/ 2226514 w 8023328"/>
              <a:gd name="connsiteY3204" fmla="*/ 499186 h 2380521"/>
              <a:gd name="connsiteX3205" fmla="*/ 2155680 w 8023328"/>
              <a:gd name="connsiteY3205" fmla="*/ 499186 h 2380521"/>
              <a:gd name="connsiteX3206" fmla="*/ 2168079 w 8023328"/>
              <a:gd name="connsiteY3206" fmla="*/ 511583 h 2380521"/>
              <a:gd name="connsiteX3207" fmla="*/ 2155680 w 8023328"/>
              <a:gd name="connsiteY3207" fmla="*/ 525440 h 2380521"/>
              <a:gd name="connsiteX3208" fmla="*/ 2141823 w 8023328"/>
              <a:gd name="connsiteY3208" fmla="*/ 511583 h 2380521"/>
              <a:gd name="connsiteX3209" fmla="*/ 2155680 w 8023328"/>
              <a:gd name="connsiteY3209" fmla="*/ 499186 h 2380521"/>
              <a:gd name="connsiteX3210" fmla="*/ 2084846 w 8023328"/>
              <a:gd name="connsiteY3210" fmla="*/ 499186 h 2380521"/>
              <a:gd name="connsiteX3211" fmla="*/ 2097246 w 8023328"/>
              <a:gd name="connsiteY3211" fmla="*/ 511583 h 2380521"/>
              <a:gd name="connsiteX3212" fmla="*/ 2084846 w 8023328"/>
              <a:gd name="connsiteY3212" fmla="*/ 525440 h 2380521"/>
              <a:gd name="connsiteX3213" fmla="*/ 2070991 w 8023328"/>
              <a:gd name="connsiteY3213" fmla="*/ 511583 h 2380521"/>
              <a:gd name="connsiteX3214" fmla="*/ 2084846 w 8023328"/>
              <a:gd name="connsiteY3214" fmla="*/ 499186 h 2380521"/>
              <a:gd name="connsiteX3215" fmla="*/ 2011831 w 8023328"/>
              <a:gd name="connsiteY3215" fmla="*/ 499186 h 2380521"/>
              <a:gd name="connsiteX3216" fmla="*/ 2026416 w 8023328"/>
              <a:gd name="connsiteY3216" fmla="*/ 511583 h 2380521"/>
              <a:gd name="connsiteX3217" fmla="*/ 2011831 w 8023328"/>
              <a:gd name="connsiteY3217" fmla="*/ 525440 h 2380521"/>
              <a:gd name="connsiteX3218" fmla="*/ 2000165 w 8023328"/>
              <a:gd name="connsiteY3218" fmla="*/ 511583 h 2380521"/>
              <a:gd name="connsiteX3219" fmla="*/ 2011831 w 8023328"/>
              <a:gd name="connsiteY3219" fmla="*/ 499186 h 2380521"/>
              <a:gd name="connsiteX3220" fmla="*/ 1938362 w 8023328"/>
              <a:gd name="connsiteY3220" fmla="*/ 499186 h 2380521"/>
              <a:gd name="connsiteX3221" fmla="*/ 1952216 w 8023328"/>
              <a:gd name="connsiteY3221" fmla="*/ 511583 h 2380521"/>
              <a:gd name="connsiteX3222" fmla="*/ 1938362 w 8023328"/>
              <a:gd name="connsiteY3222" fmla="*/ 525440 h 2380521"/>
              <a:gd name="connsiteX3223" fmla="*/ 1925965 w 8023328"/>
              <a:gd name="connsiteY3223" fmla="*/ 511583 h 2380521"/>
              <a:gd name="connsiteX3224" fmla="*/ 1938362 w 8023328"/>
              <a:gd name="connsiteY3224" fmla="*/ 499186 h 2380521"/>
              <a:gd name="connsiteX3225" fmla="*/ 1867525 w 8023328"/>
              <a:gd name="connsiteY3225" fmla="*/ 499186 h 2380521"/>
              <a:gd name="connsiteX3226" fmla="*/ 1881384 w 8023328"/>
              <a:gd name="connsiteY3226" fmla="*/ 511583 h 2380521"/>
              <a:gd name="connsiteX3227" fmla="*/ 1867525 w 8023328"/>
              <a:gd name="connsiteY3227" fmla="*/ 525440 h 2380521"/>
              <a:gd name="connsiteX3228" fmla="*/ 1855126 w 8023328"/>
              <a:gd name="connsiteY3228" fmla="*/ 511583 h 2380521"/>
              <a:gd name="connsiteX3229" fmla="*/ 1867525 w 8023328"/>
              <a:gd name="connsiteY3229" fmla="*/ 499186 h 2380521"/>
              <a:gd name="connsiteX3230" fmla="*/ 1799085 w 8023328"/>
              <a:gd name="connsiteY3230" fmla="*/ 499186 h 2380521"/>
              <a:gd name="connsiteX3231" fmla="*/ 1813871 w 8023328"/>
              <a:gd name="connsiteY3231" fmla="*/ 511583 h 2380521"/>
              <a:gd name="connsiteX3232" fmla="*/ 1799085 w 8023328"/>
              <a:gd name="connsiteY3232" fmla="*/ 525440 h 2380521"/>
              <a:gd name="connsiteX3233" fmla="*/ 1784295 w 8023328"/>
              <a:gd name="connsiteY3233" fmla="*/ 511583 h 2380521"/>
              <a:gd name="connsiteX3234" fmla="*/ 1799085 w 8023328"/>
              <a:gd name="connsiteY3234" fmla="*/ 499186 h 2380521"/>
              <a:gd name="connsiteX3235" fmla="*/ 1728257 w 8023328"/>
              <a:gd name="connsiteY3235" fmla="*/ 499186 h 2380521"/>
              <a:gd name="connsiteX3236" fmla="*/ 1743046 w 8023328"/>
              <a:gd name="connsiteY3236" fmla="*/ 511583 h 2380521"/>
              <a:gd name="connsiteX3237" fmla="*/ 1728257 w 8023328"/>
              <a:gd name="connsiteY3237" fmla="*/ 525440 h 2380521"/>
              <a:gd name="connsiteX3238" fmla="*/ 1713469 w 8023328"/>
              <a:gd name="connsiteY3238" fmla="*/ 511583 h 2380521"/>
              <a:gd name="connsiteX3239" fmla="*/ 1728257 w 8023328"/>
              <a:gd name="connsiteY3239" fmla="*/ 499186 h 2380521"/>
              <a:gd name="connsiteX3240" fmla="*/ 1657426 w 8023328"/>
              <a:gd name="connsiteY3240" fmla="*/ 499186 h 2380521"/>
              <a:gd name="connsiteX3241" fmla="*/ 1672218 w 8023328"/>
              <a:gd name="connsiteY3241" fmla="*/ 511583 h 2380521"/>
              <a:gd name="connsiteX3242" fmla="*/ 1657426 w 8023328"/>
              <a:gd name="connsiteY3242" fmla="*/ 525440 h 2380521"/>
              <a:gd name="connsiteX3243" fmla="*/ 1642647 w 8023328"/>
              <a:gd name="connsiteY3243" fmla="*/ 511583 h 2380521"/>
              <a:gd name="connsiteX3244" fmla="*/ 1657426 w 8023328"/>
              <a:gd name="connsiteY3244" fmla="*/ 499186 h 2380521"/>
              <a:gd name="connsiteX3245" fmla="*/ 1582294 w 8023328"/>
              <a:gd name="connsiteY3245" fmla="*/ 499186 h 2380521"/>
              <a:gd name="connsiteX3246" fmla="*/ 1594694 w 8023328"/>
              <a:gd name="connsiteY3246" fmla="*/ 511583 h 2380521"/>
              <a:gd name="connsiteX3247" fmla="*/ 1582294 w 8023328"/>
              <a:gd name="connsiteY3247" fmla="*/ 525440 h 2380521"/>
              <a:gd name="connsiteX3248" fmla="*/ 1568438 w 8023328"/>
              <a:gd name="connsiteY3248" fmla="*/ 511583 h 2380521"/>
              <a:gd name="connsiteX3249" fmla="*/ 1582294 w 8023328"/>
              <a:gd name="connsiteY3249" fmla="*/ 499186 h 2380521"/>
              <a:gd name="connsiteX3250" fmla="*/ 1512192 w 8023328"/>
              <a:gd name="connsiteY3250" fmla="*/ 499186 h 2380521"/>
              <a:gd name="connsiteX3251" fmla="*/ 1523862 w 8023328"/>
              <a:gd name="connsiteY3251" fmla="*/ 511583 h 2380521"/>
              <a:gd name="connsiteX3252" fmla="*/ 1512192 w 8023328"/>
              <a:gd name="connsiteY3252" fmla="*/ 525440 h 2380521"/>
              <a:gd name="connsiteX3253" fmla="*/ 1497607 w 8023328"/>
              <a:gd name="connsiteY3253" fmla="*/ 511583 h 2380521"/>
              <a:gd name="connsiteX3254" fmla="*/ 1512192 w 8023328"/>
              <a:gd name="connsiteY3254" fmla="*/ 499186 h 2380521"/>
              <a:gd name="connsiteX3255" fmla="*/ 1440623 w 8023328"/>
              <a:gd name="connsiteY3255" fmla="*/ 499186 h 2380521"/>
              <a:gd name="connsiteX3256" fmla="*/ 1453023 w 8023328"/>
              <a:gd name="connsiteY3256" fmla="*/ 511583 h 2380521"/>
              <a:gd name="connsiteX3257" fmla="*/ 1440623 w 8023328"/>
              <a:gd name="connsiteY3257" fmla="*/ 525440 h 2380521"/>
              <a:gd name="connsiteX3258" fmla="*/ 1426771 w 8023328"/>
              <a:gd name="connsiteY3258" fmla="*/ 511583 h 2380521"/>
              <a:gd name="connsiteX3259" fmla="*/ 1440623 w 8023328"/>
              <a:gd name="connsiteY3259" fmla="*/ 499186 h 2380521"/>
              <a:gd name="connsiteX3260" fmla="*/ 1368341 w 8023328"/>
              <a:gd name="connsiteY3260" fmla="*/ 499186 h 2380521"/>
              <a:gd name="connsiteX3261" fmla="*/ 1382196 w 8023328"/>
              <a:gd name="connsiteY3261" fmla="*/ 511583 h 2380521"/>
              <a:gd name="connsiteX3262" fmla="*/ 1368341 w 8023328"/>
              <a:gd name="connsiteY3262" fmla="*/ 525440 h 2380521"/>
              <a:gd name="connsiteX3263" fmla="*/ 1355948 w 8023328"/>
              <a:gd name="connsiteY3263" fmla="*/ 511583 h 2380521"/>
              <a:gd name="connsiteX3264" fmla="*/ 1368341 w 8023328"/>
              <a:gd name="connsiteY3264" fmla="*/ 499186 h 2380521"/>
              <a:gd name="connsiteX3265" fmla="*/ 1297515 w 8023328"/>
              <a:gd name="connsiteY3265" fmla="*/ 499186 h 2380521"/>
              <a:gd name="connsiteX3266" fmla="*/ 1311369 w 8023328"/>
              <a:gd name="connsiteY3266" fmla="*/ 513042 h 2380521"/>
              <a:gd name="connsiteX3267" fmla="*/ 1297515 w 8023328"/>
              <a:gd name="connsiteY3267" fmla="*/ 525440 h 2380521"/>
              <a:gd name="connsiteX3268" fmla="*/ 1285118 w 8023328"/>
              <a:gd name="connsiteY3268" fmla="*/ 513042 h 2380521"/>
              <a:gd name="connsiteX3269" fmla="*/ 1297515 w 8023328"/>
              <a:gd name="connsiteY3269" fmla="*/ 499186 h 2380521"/>
              <a:gd name="connsiteX3270" fmla="*/ 1225700 w 8023328"/>
              <a:gd name="connsiteY3270" fmla="*/ 499186 h 2380521"/>
              <a:gd name="connsiteX3271" fmla="*/ 1240491 w 8023328"/>
              <a:gd name="connsiteY3271" fmla="*/ 513042 h 2380521"/>
              <a:gd name="connsiteX3272" fmla="*/ 1225700 w 8023328"/>
              <a:gd name="connsiteY3272" fmla="*/ 525440 h 2380521"/>
              <a:gd name="connsiteX3273" fmla="*/ 1210925 w 8023328"/>
              <a:gd name="connsiteY3273" fmla="*/ 513042 h 2380521"/>
              <a:gd name="connsiteX3274" fmla="*/ 1225700 w 8023328"/>
              <a:gd name="connsiteY3274" fmla="*/ 499186 h 2380521"/>
              <a:gd name="connsiteX3275" fmla="*/ 1154881 w 8023328"/>
              <a:gd name="connsiteY3275" fmla="*/ 499186 h 2380521"/>
              <a:gd name="connsiteX3276" fmla="*/ 1169669 w 8023328"/>
              <a:gd name="connsiteY3276" fmla="*/ 513042 h 2380521"/>
              <a:gd name="connsiteX3277" fmla="*/ 1154881 w 8023328"/>
              <a:gd name="connsiteY3277" fmla="*/ 525440 h 2380521"/>
              <a:gd name="connsiteX3278" fmla="*/ 1140095 w 8023328"/>
              <a:gd name="connsiteY3278" fmla="*/ 513042 h 2380521"/>
              <a:gd name="connsiteX3279" fmla="*/ 1154881 w 8023328"/>
              <a:gd name="connsiteY3279" fmla="*/ 499186 h 2380521"/>
              <a:gd name="connsiteX3280" fmla="*/ 1084053 w 8023328"/>
              <a:gd name="connsiteY3280" fmla="*/ 499186 h 2380521"/>
              <a:gd name="connsiteX3281" fmla="*/ 1098842 w 8023328"/>
              <a:gd name="connsiteY3281" fmla="*/ 513042 h 2380521"/>
              <a:gd name="connsiteX3282" fmla="*/ 1084053 w 8023328"/>
              <a:gd name="connsiteY3282" fmla="*/ 525440 h 2380521"/>
              <a:gd name="connsiteX3283" fmla="*/ 1069267 w 8023328"/>
              <a:gd name="connsiteY3283" fmla="*/ 513042 h 2380521"/>
              <a:gd name="connsiteX3284" fmla="*/ 1084053 w 8023328"/>
              <a:gd name="connsiteY3284" fmla="*/ 499186 h 2380521"/>
              <a:gd name="connsiteX3285" fmla="*/ 1013012 w 8023328"/>
              <a:gd name="connsiteY3285" fmla="*/ 499186 h 2380521"/>
              <a:gd name="connsiteX3286" fmla="*/ 1024685 w 8023328"/>
              <a:gd name="connsiteY3286" fmla="*/ 513042 h 2380521"/>
              <a:gd name="connsiteX3287" fmla="*/ 1013012 w 8023328"/>
              <a:gd name="connsiteY3287" fmla="*/ 525440 h 2380521"/>
              <a:gd name="connsiteX3288" fmla="*/ 998433 w 8023328"/>
              <a:gd name="connsiteY3288" fmla="*/ 513042 h 2380521"/>
              <a:gd name="connsiteX3289" fmla="*/ 1013012 w 8023328"/>
              <a:gd name="connsiteY3289" fmla="*/ 499186 h 2380521"/>
              <a:gd name="connsiteX3290" fmla="*/ 941461 w 8023328"/>
              <a:gd name="connsiteY3290" fmla="*/ 499186 h 2380521"/>
              <a:gd name="connsiteX3291" fmla="*/ 953861 w 8023328"/>
              <a:gd name="connsiteY3291" fmla="*/ 513042 h 2380521"/>
              <a:gd name="connsiteX3292" fmla="*/ 941461 w 8023328"/>
              <a:gd name="connsiteY3292" fmla="*/ 525440 h 2380521"/>
              <a:gd name="connsiteX3293" fmla="*/ 927607 w 8023328"/>
              <a:gd name="connsiteY3293" fmla="*/ 513042 h 2380521"/>
              <a:gd name="connsiteX3294" fmla="*/ 941461 w 8023328"/>
              <a:gd name="connsiteY3294" fmla="*/ 499186 h 2380521"/>
              <a:gd name="connsiteX3295" fmla="*/ 870626 w 8023328"/>
              <a:gd name="connsiteY3295" fmla="*/ 499186 h 2380521"/>
              <a:gd name="connsiteX3296" fmla="*/ 883027 w 8023328"/>
              <a:gd name="connsiteY3296" fmla="*/ 513042 h 2380521"/>
              <a:gd name="connsiteX3297" fmla="*/ 870626 w 8023328"/>
              <a:gd name="connsiteY3297" fmla="*/ 525440 h 2380521"/>
              <a:gd name="connsiteX3298" fmla="*/ 856774 w 8023328"/>
              <a:gd name="connsiteY3298" fmla="*/ 513042 h 2380521"/>
              <a:gd name="connsiteX3299" fmla="*/ 870626 w 8023328"/>
              <a:gd name="connsiteY3299" fmla="*/ 499186 h 2380521"/>
              <a:gd name="connsiteX3300" fmla="*/ 798340 w 8023328"/>
              <a:gd name="connsiteY3300" fmla="*/ 499186 h 2380521"/>
              <a:gd name="connsiteX3301" fmla="*/ 812196 w 8023328"/>
              <a:gd name="connsiteY3301" fmla="*/ 513042 h 2380521"/>
              <a:gd name="connsiteX3302" fmla="*/ 798340 w 8023328"/>
              <a:gd name="connsiteY3302" fmla="*/ 525440 h 2380521"/>
              <a:gd name="connsiteX3303" fmla="*/ 785941 w 8023328"/>
              <a:gd name="connsiteY3303" fmla="*/ 513042 h 2380521"/>
              <a:gd name="connsiteX3304" fmla="*/ 798340 w 8023328"/>
              <a:gd name="connsiteY3304" fmla="*/ 499186 h 2380521"/>
              <a:gd name="connsiteX3305" fmla="*/ 724135 w 8023328"/>
              <a:gd name="connsiteY3305" fmla="*/ 499186 h 2380521"/>
              <a:gd name="connsiteX3306" fmla="*/ 737991 w 8023328"/>
              <a:gd name="connsiteY3306" fmla="*/ 513042 h 2380521"/>
              <a:gd name="connsiteX3307" fmla="*/ 724135 w 8023328"/>
              <a:gd name="connsiteY3307" fmla="*/ 525440 h 2380521"/>
              <a:gd name="connsiteX3308" fmla="*/ 711744 w 8023328"/>
              <a:gd name="connsiteY3308" fmla="*/ 513042 h 2380521"/>
              <a:gd name="connsiteX3309" fmla="*/ 724135 w 8023328"/>
              <a:gd name="connsiteY3309" fmla="*/ 499186 h 2380521"/>
              <a:gd name="connsiteX3310" fmla="*/ 653306 w 8023328"/>
              <a:gd name="connsiteY3310" fmla="*/ 499186 h 2380521"/>
              <a:gd name="connsiteX3311" fmla="*/ 667164 w 8023328"/>
              <a:gd name="connsiteY3311" fmla="*/ 513042 h 2380521"/>
              <a:gd name="connsiteX3312" fmla="*/ 653306 w 8023328"/>
              <a:gd name="connsiteY3312" fmla="*/ 525440 h 2380521"/>
              <a:gd name="connsiteX3313" fmla="*/ 640910 w 8023328"/>
              <a:gd name="connsiteY3313" fmla="*/ 513042 h 2380521"/>
              <a:gd name="connsiteX3314" fmla="*/ 653306 w 8023328"/>
              <a:gd name="connsiteY3314" fmla="*/ 499186 h 2380521"/>
              <a:gd name="connsiteX3315" fmla="*/ 584869 w 8023328"/>
              <a:gd name="connsiteY3315" fmla="*/ 499186 h 2380521"/>
              <a:gd name="connsiteX3316" fmla="*/ 599654 w 8023328"/>
              <a:gd name="connsiteY3316" fmla="*/ 513042 h 2380521"/>
              <a:gd name="connsiteX3317" fmla="*/ 584869 w 8023328"/>
              <a:gd name="connsiteY3317" fmla="*/ 525440 h 2380521"/>
              <a:gd name="connsiteX3318" fmla="*/ 570076 w 8023328"/>
              <a:gd name="connsiteY3318" fmla="*/ 513042 h 2380521"/>
              <a:gd name="connsiteX3319" fmla="*/ 584869 w 8023328"/>
              <a:gd name="connsiteY3319" fmla="*/ 499186 h 2380521"/>
              <a:gd name="connsiteX3320" fmla="*/ 513670 w 8023328"/>
              <a:gd name="connsiteY3320" fmla="*/ 499186 h 2380521"/>
              <a:gd name="connsiteX3321" fmla="*/ 528846 w 8023328"/>
              <a:gd name="connsiteY3321" fmla="*/ 513042 h 2380521"/>
              <a:gd name="connsiteX3322" fmla="*/ 513670 w 8023328"/>
              <a:gd name="connsiteY3322" fmla="*/ 525440 h 2380521"/>
              <a:gd name="connsiteX3323" fmla="*/ 499248 w 8023328"/>
              <a:gd name="connsiteY3323" fmla="*/ 513042 h 2380521"/>
              <a:gd name="connsiteX3324" fmla="*/ 513670 w 8023328"/>
              <a:gd name="connsiteY3324" fmla="*/ 499186 h 2380521"/>
              <a:gd name="connsiteX3325" fmla="*/ 3939871 w 8023328"/>
              <a:gd name="connsiteY3325" fmla="*/ 495814 h 2380521"/>
              <a:gd name="connsiteX3326" fmla="*/ 3952268 w 8023328"/>
              <a:gd name="connsiteY3326" fmla="*/ 510602 h 2380521"/>
              <a:gd name="connsiteX3327" fmla="*/ 3939871 w 8023328"/>
              <a:gd name="connsiteY3327" fmla="*/ 525391 h 2380521"/>
              <a:gd name="connsiteX3328" fmla="*/ 3926015 w 8023328"/>
              <a:gd name="connsiteY3328" fmla="*/ 510602 h 2380521"/>
              <a:gd name="connsiteX3329" fmla="*/ 3939871 w 8023328"/>
              <a:gd name="connsiteY3329" fmla="*/ 495814 h 2380521"/>
              <a:gd name="connsiteX3330" fmla="*/ 3869042 w 8023328"/>
              <a:gd name="connsiteY3330" fmla="*/ 495814 h 2380521"/>
              <a:gd name="connsiteX3331" fmla="*/ 3881439 w 8023328"/>
              <a:gd name="connsiteY3331" fmla="*/ 510602 h 2380521"/>
              <a:gd name="connsiteX3332" fmla="*/ 3869042 w 8023328"/>
              <a:gd name="connsiteY3332" fmla="*/ 525391 h 2380521"/>
              <a:gd name="connsiteX3333" fmla="*/ 3855186 w 8023328"/>
              <a:gd name="connsiteY3333" fmla="*/ 510602 h 2380521"/>
              <a:gd name="connsiteX3334" fmla="*/ 3869042 w 8023328"/>
              <a:gd name="connsiteY3334" fmla="*/ 495814 h 2380521"/>
              <a:gd name="connsiteX3335" fmla="*/ 3796752 w 8023328"/>
              <a:gd name="connsiteY3335" fmla="*/ 495814 h 2380521"/>
              <a:gd name="connsiteX3336" fmla="*/ 3810608 w 8023328"/>
              <a:gd name="connsiteY3336" fmla="*/ 510602 h 2380521"/>
              <a:gd name="connsiteX3337" fmla="*/ 3796752 w 8023328"/>
              <a:gd name="connsiteY3337" fmla="*/ 525391 h 2380521"/>
              <a:gd name="connsiteX3338" fmla="*/ 3784355 w 8023328"/>
              <a:gd name="connsiteY3338" fmla="*/ 510602 h 2380521"/>
              <a:gd name="connsiteX3339" fmla="*/ 3796752 w 8023328"/>
              <a:gd name="connsiteY3339" fmla="*/ 495814 h 2380521"/>
              <a:gd name="connsiteX3340" fmla="*/ 3725922 w 8023328"/>
              <a:gd name="connsiteY3340" fmla="*/ 495814 h 2380521"/>
              <a:gd name="connsiteX3341" fmla="*/ 3739778 w 8023328"/>
              <a:gd name="connsiteY3341" fmla="*/ 510602 h 2380521"/>
              <a:gd name="connsiteX3342" fmla="*/ 3725922 w 8023328"/>
              <a:gd name="connsiteY3342" fmla="*/ 525391 h 2380521"/>
              <a:gd name="connsiteX3343" fmla="*/ 3713525 w 8023328"/>
              <a:gd name="connsiteY3343" fmla="*/ 510602 h 2380521"/>
              <a:gd name="connsiteX3344" fmla="*/ 3725922 w 8023328"/>
              <a:gd name="connsiteY3344" fmla="*/ 495814 h 2380521"/>
              <a:gd name="connsiteX3345" fmla="*/ 3655091 w 8023328"/>
              <a:gd name="connsiteY3345" fmla="*/ 495814 h 2380521"/>
              <a:gd name="connsiteX3346" fmla="*/ 3668947 w 8023328"/>
              <a:gd name="connsiteY3346" fmla="*/ 510602 h 2380521"/>
              <a:gd name="connsiteX3347" fmla="*/ 3655091 w 8023328"/>
              <a:gd name="connsiteY3347" fmla="*/ 525391 h 2380521"/>
              <a:gd name="connsiteX3348" fmla="*/ 3642694 w 8023328"/>
              <a:gd name="connsiteY3348" fmla="*/ 510602 h 2380521"/>
              <a:gd name="connsiteX3349" fmla="*/ 3655091 w 8023328"/>
              <a:gd name="connsiteY3349" fmla="*/ 495814 h 2380521"/>
              <a:gd name="connsiteX3350" fmla="*/ 3583280 w 8023328"/>
              <a:gd name="connsiteY3350" fmla="*/ 495814 h 2380521"/>
              <a:gd name="connsiteX3351" fmla="*/ 3598069 w 8023328"/>
              <a:gd name="connsiteY3351" fmla="*/ 510602 h 2380521"/>
              <a:gd name="connsiteX3352" fmla="*/ 3583280 w 8023328"/>
              <a:gd name="connsiteY3352" fmla="*/ 525391 h 2380521"/>
              <a:gd name="connsiteX3353" fmla="*/ 3568491 w 8023328"/>
              <a:gd name="connsiteY3353" fmla="*/ 510602 h 2380521"/>
              <a:gd name="connsiteX3354" fmla="*/ 3583280 w 8023328"/>
              <a:gd name="connsiteY3354" fmla="*/ 495814 h 2380521"/>
              <a:gd name="connsiteX3355" fmla="*/ 3512449 w 8023328"/>
              <a:gd name="connsiteY3355" fmla="*/ 495814 h 2380521"/>
              <a:gd name="connsiteX3356" fmla="*/ 3527237 w 8023328"/>
              <a:gd name="connsiteY3356" fmla="*/ 510602 h 2380521"/>
              <a:gd name="connsiteX3357" fmla="*/ 3512449 w 8023328"/>
              <a:gd name="connsiteY3357" fmla="*/ 525391 h 2380521"/>
              <a:gd name="connsiteX3358" fmla="*/ 3497661 w 8023328"/>
              <a:gd name="connsiteY3358" fmla="*/ 510602 h 2380521"/>
              <a:gd name="connsiteX3359" fmla="*/ 3512449 w 8023328"/>
              <a:gd name="connsiteY3359" fmla="*/ 495814 h 2380521"/>
              <a:gd name="connsiteX3360" fmla="*/ 3440686 w 8023328"/>
              <a:gd name="connsiteY3360" fmla="*/ 495814 h 2380521"/>
              <a:gd name="connsiteX3361" fmla="*/ 3453083 w 8023328"/>
              <a:gd name="connsiteY3361" fmla="*/ 510602 h 2380521"/>
              <a:gd name="connsiteX3362" fmla="*/ 3440686 w 8023328"/>
              <a:gd name="connsiteY3362" fmla="*/ 525391 h 2380521"/>
              <a:gd name="connsiteX3363" fmla="*/ 3426830 w 8023328"/>
              <a:gd name="connsiteY3363" fmla="*/ 510602 h 2380521"/>
              <a:gd name="connsiteX3364" fmla="*/ 3440686 w 8023328"/>
              <a:gd name="connsiteY3364" fmla="*/ 495814 h 2380521"/>
              <a:gd name="connsiteX3365" fmla="*/ 3369857 w 8023328"/>
              <a:gd name="connsiteY3365" fmla="*/ 495814 h 2380521"/>
              <a:gd name="connsiteX3366" fmla="*/ 3382254 w 8023328"/>
              <a:gd name="connsiteY3366" fmla="*/ 510602 h 2380521"/>
              <a:gd name="connsiteX3367" fmla="*/ 3369857 w 8023328"/>
              <a:gd name="connsiteY3367" fmla="*/ 525391 h 2380521"/>
              <a:gd name="connsiteX3368" fmla="*/ 3356001 w 8023328"/>
              <a:gd name="connsiteY3368" fmla="*/ 510602 h 2380521"/>
              <a:gd name="connsiteX3369" fmla="*/ 3369857 w 8023328"/>
              <a:gd name="connsiteY3369" fmla="*/ 495814 h 2380521"/>
              <a:gd name="connsiteX3370" fmla="*/ 3299094 w 8023328"/>
              <a:gd name="connsiteY3370" fmla="*/ 495814 h 2380521"/>
              <a:gd name="connsiteX3371" fmla="*/ 3311491 w 8023328"/>
              <a:gd name="connsiteY3371" fmla="*/ 510602 h 2380521"/>
              <a:gd name="connsiteX3372" fmla="*/ 3299094 w 8023328"/>
              <a:gd name="connsiteY3372" fmla="*/ 525391 h 2380521"/>
              <a:gd name="connsiteX3373" fmla="*/ 3285240 w 8023328"/>
              <a:gd name="connsiteY3373" fmla="*/ 510602 h 2380521"/>
              <a:gd name="connsiteX3374" fmla="*/ 3299094 w 8023328"/>
              <a:gd name="connsiteY3374" fmla="*/ 495814 h 2380521"/>
              <a:gd name="connsiteX3375" fmla="*/ 3226805 w 8023328"/>
              <a:gd name="connsiteY3375" fmla="*/ 495814 h 2380521"/>
              <a:gd name="connsiteX3376" fmla="*/ 3240660 w 8023328"/>
              <a:gd name="connsiteY3376" fmla="*/ 510602 h 2380521"/>
              <a:gd name="connsiteX3377" fmla="*/ 3226805 w 8023328"/>
              <a:gd name="connsiteY3377" fmla="*/ 525391 h 2380521"/>
              <a:gd name="connsiteX3378" fmla="*/ 3214406 w 8023328"/>
              <a:gd name="connsiteY3378" fmla="*/ 510602 h 2380521"/>
              <a:gd name="connsiteX3379" fmla="*/ 3226805 w 8023328"/>
              <a:gd name="connsiteY3379" fmla="*/ 495814 h 2380521"/>
              <a:gd name="connsiteX3380" fmla="*/ 3152602 w 8023328"/>
              <a:gd name="connsiteY3380" fmla="*/ 495814 h 2380521"/>
              <a:gd name="connsiteX3381" fmla="*/ 3166454 w 8023328"/>
              <a:gd name="connsiteY3381" fmla="*/ 510602 h 2380521"/>
              <a:gd name="connsiteX3382" fmla="*/ 3152602 w 8023328"/>
              <a:gd name="connsiteY3382" fmla="*/ 525391 h 2380521"/>
              <a:gd name="connsiteX3383" fmla="*/ 3140203 w 8023328"/>
              <a:gd name="connsiteY3383" fmla="*/ 510602 h 2380521"/>
              <a:gd name="connsiteX3384" fmla="*/ 3152602 w 8023328"/>
              <a:gd name="connsiteY3384" fmla="*/ 495814 h 2380521"/>
              <a:gd name="connsiteX3385" fmla="*/ 2439944 w 8023328"/>
              <a:gd name="connsiteY3385" fmla="*/ 428356 h 2380521"/>
              <a:gd name="connsiteX3386" fmla="*/ 2454729 w 8023328"/>
              <a:gd name="connsiteY3386" fmla="*/ 440753 h 2380521"/>
              <a:gd name="connsiteX3387" fmla="*/ 2439944 w 8023328"/>
              <a:gd name="connsiteY3387" fmla="*/ 454610 h 2380521"/>
              <a:gd name="connsiteX3388" fmla="*/ 2425156 w 8023328"/>
              <a:gd name="connsiteY3388" fmla="*/ 440753 h 2380521"/>
              <a:gd name="connsiteX3389" fmla="*/ 2439944 w 8023328"/>
              <a:gd name="connsiteY3389" fmla="*/ 428356 h 2380521"/>
              <a:gd name="connsiteX3390" fmla="*/ 2369110 w 8023328"/>
              <a:gd name="connsiteY3390" fmla="*/ 428356 h 2380521"/>
              <a:gd name="connsiteX3391" fmla="*/ 2383898 w 8023328"/>
              <a:gd name="connsiteY3391" fmla="*/ 440753 h 2380521"/>
              <a:gd name="connsiteX3392" fmla="*/ 2369110 w 8023328"/>
              <a:gd name="connsiteY3392" fmla="*/ 454610 h 2380521"/>
              <a:gd name="connsiteX3393" fmla="*/ 2354319 w 8023328"/>
              <a:gd name="connsiteY3393" fmla="*/ 440753 h 2380521"/>
              <a:gd name="connsiteX3394" fmla="*/ 2369110 w 8023328"/>
              <a:gd name="connsiteY3394" fmla="*/ 428356 h 2380521"/>
              <a:gd name="connsiteX3395" fmla="*/ 2298278 w 8023328"/>
              <a:gd name="connsiteY3395" fmla="*/ 428356 h 2380521"/>
              <a:gd name="connsiteX3396" fmla="*/ 2313066 w 8023328"/>
              <a:gd name="connsiteY3396" fmla="*/ 440753 h 2380521"/>
              <a:gd name="connsiteX3397" fmla="*/ 2298278 w 8023328"/>
              <a:gd name="connsiteY3397" fmla="*/ 454610 h 2380521"/>
              <a:gd name="connsiteX3398" fmla="*/ 2283490 w 8023328"/>
              <a:gd name="connsiteY3398" fmla="*/ 440753 h 2380521"/>
              <a:gd name="connsiteX3399" fmla="*/ 2298278 w 8023328"/>
              <a:gd name="connsiteY3399" fmla="*/ 428356 h 2380521"/>
              <a:gd name="connsiteX3400" fmla="*/ 2226514 w 8023328"/>
              <a:gd name="connsiteY3400" fmla="*/ 428356 h 2380521"/>
              <a:gd name="connsiteX3401" fmla="*/ 2238914 w 8023328"/>
              <a:gd name="connsiteY3401" fmla="*/ 440753 h 2380521"/>
              <a:gd name="connsiteX3402" fmla="*/ 2226514 w 8023328"/>
              <a:gd name="connsiteY3402" fmla="*/ 454610 h 2380521"/>
              <a:gd name="connsiteX3403" fmla="*/ 2212656 w 8023328"/>
              <a:gd name="connsiteY3403" fmla="*/ 440753 h 2380521"/>
              <a:gd name="connsiteX3404" fmla="*/ 2226514 w 8023328"/>
              <a:gd name="connsiteY3404" fmla="*/ 428356 h 2380521"/>
              <a:gd name="connsiteX3405" fmla="*/ 2155682 w 8023328"/>
              <a:gd name="connsiteY3405" fmla="*/ 428356 h 2380521"/>
              <a:gd name="connsiteX3406" fmla="*/ 2168079 w 8023328"/>
              <a:gd name="connsiteY3406" fmla="*/ 440753 h 2380521"/>
              <a:gd name="connsiteX3407" fmla="*/ 2155682 w 8023328"/>
              <a:gd name="connsiteY3407" fmla="*/ 454610 h 2380521"/>
              <a:gd name="connsiteX3408" fmla="*/ 2141825 w 8023328"/>
              <a:gd name="connsiteY3408" fmla="*/ 440753 h 2380521"/>
              <a:gd name="connsiteX3409" fmla="*/ 2155682 w 8023328"/>
              <a:gd name="connsiteY3409" fmla="*/ 428356 h 2380521"/>
              <a:gd name="connsiteX3410" fmla="*/ 2084846 w 8023328"/>
              <a:gd name="connsiteY3410" fmla="*/ 428356 h 2380521"/>
              <a:gd name="connsiteX3411" fmla="*/ 2097246 w 8023328"/>
              <a:gd name="connsiteY3411" fmla="*/ 440753 h 2380521"/>
              <a:gd name="connsiteX3412" fmla="*/ 2084846 w 8023328"/>
              <a:gd name="connsiteY3412" fmla="*/ 454610 h 2380521"/>
              <a:gd name="connsiteX3413" fmla="*/ 2070991 w 8023328"/>
              <a:gd name="connsiteY3413" fmla="*/ 440753 h 2380521"/>
              <a:gd name="connsiteX3414" fmla="*/ 2084846 w 8023328"/>
              <a:gd name="connsiteY3414" fmla="*/ 428356 h 2380521"/>
              <a:gd name="connsiteX3415" fmla="*/ 2011832 w 8023328"/>
              <a:gd name="connsiteY3415" fmla="*/ 428356 h 2380521"/>
              <a:gd name="connsiteX3416" fmla="*/ 2026418 w 8023328"/>
              <a:gd name="connsiteY3416" fmla="*/ 440753 h 2380521"/>
              <a:gd name="connsiteX3417" fmla="*/ 2011832 w 8023328"/>
              <a:gd name="connsiteY3417" fmla="*/ 454610 h 2380521"/>
              <a:gd name="connsiteX3418" fmla="*/ 2000165 w 8023328"/>
              <a:gd name="connsiteY3418" fmla="*/ 440753 h 2380521"/>
              <a:gd name="connsiteX3419" fmla="*/ 2011832 w 8023328"/>
              <a:gd name="connsiteY3419" fmla="*/ 428356 h 2380521"/>
              <a:gd name="connsiteX3420" fmla="*/ 1938362 w 8023328"/>
              <a:gd name="connsiteY3420" fmla="*/ 428356 h 2380521"/>
              <a:gd name="connsiteX3421" fmla="*/ 1952216 w 8023328"/>
              <a:gd name="connsiteY3421" fmla="*/ 440753 h 2380521"/>
              <a:gd name="connsiteX3422" fmla="*/ 1938362 w 8023328"/>
              <a:gd name="connsiteY3422" fmla="*/ 454610 h 2380521"/>
              <a:gd name="connsiteX3423" fmla="*/ 1925965 w 8023328"/>
              <a:gd name="connsiteY3423" fmla="*/ 440753 h 2380521"/>
              <a:gd name="connsiteX3424" fmla="*/ 1938362 w 8023328"/>
              <a:gd name="connsiteY3424" fmla="*/ 428356 h 2380521"/>
              <a:gd name="connsiteX3425" fmla="*/ 1867525 w 8023328"/>
              <a:gd name="connsiteY3425" fmla="*/ 428356 h 2380521"/>
              <a:gd name="connsiteX3426" fmla="*/ 1881384 w 8023328"/>
              <a:gd name="connsiteY3426" fmla="*/ 440753 h 2380521"/>
              <a:gd name="connsiteX3427" fmla="*/ 1867525 w 8023328"/>
              <a:gd name="connsiteY3427" fmla="*/ 454610 h 2380521"/>
              <a:gd name="connsiteX3428" fmla="*/ 1855126 w 8023328"/>
              <a:gd name="connsiteY3428" fmla="*/ 440753 h 2380521"/>
              <a:gd name="connsiteX3429" fmla="*/ 1867525 w 8023328"/>
              <a:gd name="connsiteY3429" fmla="*/ 428356 h 2380521"/>
              <a:gd name="connsiteX3430" fmla="*/ 1799085 w 8023328"/>
              <a:gd name="connsiteY3430" fmla="*/ 428356 h 2380521"/>
              <a:gd name="connsiteX3431" fmla="*/ 1813873 w 8023328"/>
              <a:gd name="connsiteY3431" fmla="*/ 440753 h 2380521"/>
              <a:gd name="connsiteX3432" fmla="*/ 1799085 w 8023328"/>
              <a:gd name="connsiteY3432" fmla="*/ 454610 h 2380521"/>
              <a:gd name="connsiteX3433" fmla="*/ 1784298 w 8023328"/>
              <a:gd name="connsiteY3433" fmla="*/ 440753 h 2380521"/>
              <a:gd name="connsiteX3434" fmla="*/ 1799085 w 8023328"/>
              <a:gd name="connsiteY3434" fmla="*/ 428356 h 2380521"/>
              <a:gd name="connsiteX3435" fmla="*/ 1728260 w 8023328"/>
              <a:gd name="connsiteY3435" fmla="*/ 428356 h 2380521"/>
              <a:gd name="connsiteX3436" fmla="*/ 1743046 w 8023328"/>
              <a:gd name="connsiteY3436" fmla="*/ 440753 h 2380521"/>
              <a:gd name="connsiteX3437" fmla="*/ 1728260 w 8023328"/>
              <a:gd name="connsiteY3437" fmla="*/ 454610 h 2380521"/>
              <a:gd name="connsiteX3438" fmla="*/ 1713469 w 8023328"/>
              <a:gd name="connsiteY3438" fmla="*/ 440753 h 2380521"/>
              <a:gd name="connsiteX3439" fmla="*/ 1728260 w 8023328"/>
              <a:gd name="connsiteY3439" fmla="*/ 428356 h 2380521"/>
              <a:gd name="connsiteX3440" fmla="*/ 1657426 w 8023328"/>
              <a:gd name="connsiteY3440" fmla="*/ 428356 h 2380521"/>
              <a:gd name="connsiteX3441" fmla="*/ 1672218 w 8023328"/>
              <a:gd name="connsiteY3441" fmla="*/ 440753 h 2380521"/>
              <a:gd name="connsiteX3442" fmla="*/ 1657426 w 8023328"/>
              <a:gd name="connsiteY3442" fmla="*/ 454610 h 2380521"/>
              <a:gd name="connsiteX3443" fmla="*/ 1642647 w 8023328"/>
              <a:gd name="connsiteY3443" fmla="*/ 440753 h 2380521"/>
              <a:gd name="connsiteX3444" fmla="*/ 1657426 w 8023328"/>
              <a:gd name="connsiteY3444" fmla="*/ 428356 h 2380521"/>
              <a:gd name="connsiteX3445" fmla="*/ 1582294 w 8023328"/>
              <a:gd name="connsiteY3445" fmla="*/ 428356 h 2380521"/>
              <a:gd name="connsiteX3446" fmla="*/ 1594697 w 8023328"/>
              <a:gd name="connsiteY3446" fmla="*/ 440753 h 2380521"/>
              <a:gd name="connsiteX3447" fmla="*/ 1582294 w 8023328"/>
              <a:gd name="connsiteY3447" fmla="*/ 454610 h 2380521"/>
              <a:gd name="connsiteX3448" fmla="*/ 1568438 w 8023328"/>
              <a:gd name="connsiteY3448" fmla="*/ 440753 h 2380521"/>
              <a:gd name="connsiteX3449" fmla="*/ 1582294 w 8023328"/>
              <a:gd name="connsiteY3449" fmla="*/ 428356 h 2380521"/>
              <a:gd name="connsiteX3450" fmla="*/ 1512195 w 8023328"/>
              <a:gd name="connsiteY3450" fmla="*/ 428356 h 2380521"/>
              <a:gd name="connsiteX3451" fmla="*/ 1523862 w 8023328"/>
              <a:gd name="connsiteY3451" fmla="*/ 440753 h 2380521"/>
              <a:gd name="connsiteX3452" fmla="*/ 1512195 w 8023328"/>
              <a:gd name="connsiteY3452" fmla="*/ 454610 h 2380521"/>
              <a:gd name="connsiteX3453" fmla="*/ 1497610 w 8023328"/>
              <a:gd name="connsiteY3453" fmla="*/ 440753 h 2380521"/>
              <a:gd name="connsiteX3454" fmla="*/ 1512195 w 8023328"/>
              <a:gd name="connsiteY3454" fmla="*/ 428356 h 2380521"/>
              <a:gd name="connsiteX3455" fmla="*/ 1439171 w 8023328"/>
              <a:gd name="connsiteY3455" fmla="*/ 428356 h 2380521"/>
              <a:gd name="connsiteX3456" fmla="*/ 1453023 w 8023328"/>
              <a:gd name="connsiteY3456" fmla="*/ 440753 h 2380521"/>
              <a:gd name="connsiteX3457" fmla="*/ 1439171 w 8023328"/>
              <a:gd name="connsiteY3457" fmla="*/ 454610 h 2380521"/>
              <a:gd name="connsiteX3458" fmla="*/ 1426771 w 8023328"/>
              <a:gd name="connsiteY3458" fmla="*/ 440753 h 2380521"/>
              <a:gd name="connsiteX3459" fmla="*/ 1439171 w 8023328"/>
              <a:gd name="connsiteY3459" fmla="*/ 428356 h 2380521"/>
              <a:gd name="connsiteX3460" fmla="*/ 1368344 w 8023328"/>
              <a:gd name="connsiteY3460" fmla="*/ 428356 h 2380521"/>
              <a:gd name="connsiteX3461" fmla="*/ 1382196 w 8023328"/>
              <a:gd name="connsiteY3461" fmla="*/ 440753 h 2380521"/>
              <a:gd name="connsiteX3462" fmla="*/ 1368344 w 8023328"/>
              <a:gd name="connsiteY3462" fmla="*/ 454610 h 2380521"/>
              <a:gd name="connsiteX3463" fmla="*/ 1355948 w 8023328"/>
              <a:gd name="connsiteY3463" fmla="*/ 440753 h 2380521"/>
              <a:gd name="connsiteX3464" fmla="*/ 1368344 w 8023328"/>
              <a:gd name="connsiteY3464" fmla="*/ 428356 h 2380521"/>
              <a:gd name="connsiteX3465" fmla="*/ 1297515 w 8023328"/>
              <a:gd name="connsiteY3465" fmla="*/ 428356 h 2380521"/>
              <a:gd name="connsiteX3466" fmla="*/ 1311372 w 8023328"/>
              <a:gd name="connsiteY3466" fmla="*/ 440753 h 2380521"/>
              <a:gd name="connsiteX3467" fmla="*/ 1297515 w 8023328"/>
              <a:gd name="connsiteY3467" fmla="*/ 454610 h 2380521"/>
              <a:gd name="connsiteX3468" fmla="*/ 1285118 w 8023328"/>
              <a:gd name="connsiteY3468" fmla="*/ 440753 h 2380521"/>
              <a:gd name="connsiteX3469" fmla="*/ 1297515 w 8023328"/>
              <a:gd name="connsiteY3469" fmla="*/ 428356 h 2380521"/>
              <a:gd name="connsiteX3470" fmla="*/ 1225703 w 8023328"/>
              <a:gd name="connsiteY3470" fmla="*/ 428356 h 2380521"/>
              <a:gd name="connsiteX3471" fmla="*/ 1240491 w 8023328"/>
              <a:gd name="connsiteY3471" fmla="*/ 440753 h 2380521"/>
              <a:gd name="connsiteX3472" fmla="*/ 1225703 w 8023328"/>
              <a:gd name="connsiteY3472" fmla="*/ 454610 h 2380521"/>
              <a:gd name="connsiteX3473" fmla="*/ 1210925 w 8023328"/>
              <a:gd name="connsiteY3473" fmla="*/ 440753 h 2380521"/>
              <a:gd name="connsiteX3474" fmla="*/ 1225703 w 8023328"/>
              <a:gd name="connsiteY3474" fmla="*/ 428356 h 2380521"/>
              <a:gd name="connsiteX3475" fmla="*/ 1154886 w 8023328"/>
              <a:gd name="connsiteY3475" fmla="*/ 428356 h 2380521"/>
              <a:gd name="connsiteX3476" fmla="*/ 1169676 w 8023328"/>
              <a:gd name="connsiteY3476" fmla="*/ 440753 h 2380521"/>
              <a:gd name="connsiteX3477" fmla="*/ 1154886 w 8023328"/>
              <a:gd name="connsiteY3477" fmla="*/ 454610 h 2380521"/>
              <a:gd name="connsiteX3478" fmla="*/ 1140096 w 8023328"/>
              <a:gd name="connsiteY3478" fmla="*/ 440753 h 2380521"/>
              <a:gd name="connsiteX3479" fmla="*/ 1154886 w 8023328"/>
              <a:gd name="connsiteY3479" fmla="*/ 428356 h 2380521"/>
              <a:gd name="connsiteX3480" fmla="*/ 1084056 w 8023328"/>
              <a:gd name="connsiteY3480" fmla="*/ 428356 h 2380521"/>
              <a:gd name="connsiteX3481" fmla="*/ 1098844 w 8023328"/>
              <a:gd name="connsiteY3481" fmla="*/ 440753 h 2380521"/>
              <a:gd name="connsiteX3482" fmla="*/ 1084056 w 8023328"/>
              <a:gd name="connsiteY3482" fmla="*/ 454610 h 2380521"/>
              <a:gd name="connsiteX3483" fmla="*/ 1069267 w 8023328"/>
              <a:gd name="connsiteY3483" fmla="*/ 440753 h 2380521"/>
              <a:gd name="connsiteX3484" fmla="*/ 1084056 w 8023328"/>
              <a:gd name="connsiteY3484" fmla="*/ 428356 h 2380521"/>
              <a:gd name="connsiteX3485" fmla="*/ 1013015 w 8023328"/>
              <a:gd name="connsiteY3485" fmla="*/ 428356 h 2380521"/>
              <a:gd name="connsiteX3486" fmla="*/ 1024685 w 8023328"/>
              <a:gd name="connsiteY3486" fmla="*/ 440753 h 2380521"/>
              <a:gd name="connsiteX3487" fmla="*/ 1013015 w 8023328"/>
              <a:gd name="connsiteY3487" fmla="*/ 454610 h 2380521"/>
              <a:gd name="connsiteX3488" fmla="*/ 998434 w 8023328"/>
              <a:gd name="connsiteY3488" fmla="*/ 440753 h 2380521"/>
              <a:gd name="connsiteX3489" fmla="*/ 1013015 w 8023328"/>
              <a:gd name="connsiteY3489" fmla="*/ 428356 h 2380521"/>
              <a:gd name="connsiteX3490" fmla="*/ 941465 w 8023328"/>
              <a:gd name="connsiteY3490" fmla="*/ 428356 h 2380521"/>
              <a:gd name="connsiteX3491" fmla="*/ 953864 w 8023328"/>
              <a:gd name="connsiteY3491" fmla="*/ 440753 h 2380521"/>
              <a:gd name="connsiteX3492" fmla="*/ 941465 w 8023328"/>
              <a:gd name="connsiteY3492" fmla="*/ 454610 h 2380521"/>
              <a:gd name="connsiteX3493" fmla="*/ 927611 w 8023328"/>
              <a:gd name="connsiteY3493" fmla="*/ 440753 h 2380521"/>
              <a:gd name="connsiteX3494" fmla="*/ 941465 w 8023328"/>
              <a:gd name="connsiteY3494" fmla="*/ 428356 h 2380521"/>
              <a:gd name="connsiteX3495" fmla="*/ 870633 w 8023328"/>
              <a:gd name="connsiteY3495" fmla="*/ 428356 h 2380521"/>
              <a:gd name="connsiteX3496" fmla="*/ 883030 w 8023328"/>
              <a:gd name="connsiteY3496" fmla="*/ 440753 h 2380521"/>
              <a:gd name="connsiteX3497" fmla="*/ 870633 w 8023328"/>
              <a:gd name="connsiteY3497" fmla="*/ 454610 h 2380521"/>
              <a:gd name="connsiteX3498" fmla="*/ 856774 w 8023328"/>
              <a:gd name="connsiteY3498" fmla="*/ 440753 h 2380521"/>
              <a:gd name="connsiteX3499" fmla="*/ 870633 w 8023328"/>
              <a:gd name="connsiteY3499" fmla="*/ 428356 h 2380521"/>
              <a:gd name="connsiteX3500" fmla="*/ 798344 w 8023328"/>
              <a:gd name="connsiteY3500" fmla="*/ 428356 h 2380521"/>
              <a:gd name="connsiteX3501" fmla="*/ 812196 w 8023328"/>
              <a:gd name="connsiteY3501" fmla="*/ 440753 h 2380521"/>
              <a:gd name="connsiteX3502" fmla="*/ 798344 w 8023328"/>
              <a:gd name="connsiteY3502" fmla="*/ 454610 h 2380521"/>
              <a:gd name="connsiteX3503" fmla="*/ 785947 w 8023328"/>
              <a:gd name="connsiteY3503" fmla="*/ 440753 h 2380521"/>
              <a:gd name="connsiteX3504" fmla="*/ 798344 w 8023328"/>
              <a:gd name="connsiteY3504" fmla="*/ 428356 h 2380521"/>
              <a:gd name="connsiteX3505" fmla="*/ 724138 w 8023328"/>
              <a:gd name="connsiteY3505" fmla="*/ 428356 h 2380521"/>
              <a:gd name="connsiteX3506" fmla="*/ 738002 w 8023328"/>
              <a:gd name="connsiteY3506" fmla="*/ 442212 h 2380521"/>
              <a:gd name="connsiteX3507" fmla="*/ 724138 w 8023328"/>
              <a:gd name="connsiteY3507" fmla="*/ 454610 h 2380521"/>
              <a:gd name="connsiteX3508" fmla="*/ 711747 w 8023328"/>
              <a:gd name="connsiteY3508" fmla="*/ 442212 h 2380521"/>
              <a:gd name="connsiteX3509" fmla="*/ 724138 w 8023328"/>
              <a:gd name="connsiteY3509" fmla="*/ 428356 h 2380521"/>
              <a:gd name="connsiteX3510" fmla="*/ 653312 w 8023328"/>
              <a:gd name="connsiteY3510" fmla="*/ 428356 h 2380521"/>
              <a:gd name="connsiteX3511" fmla="*/ 667165 w 8023328"/>
              <a:gd name="connsiteY3511" fmla="*/ 442212 h 2380521"/>
              <a:gd name="connsiteX3512" fmla="*/ 653312 w 8023328"/>
              <a:gd name="connsiteY3512" fmla="*/ 454610 h 2380521"/>
              <a:gd name="connsiteX3513" fmla="*/ 640912 w 8023328"/>
              <a:gd name="connsiteY3513" fmla="*/ 442212 h 2380521"/>
              <a:gd name="connsiteX3514" fmla="*/ 653312 w 8023328"/>
              <a:gd name="connsiteY3514" fmla="*/ 428356 h 2380521"/>
              <a:gd name="connsiteX3515" fmla="*/ 3796752 w 8023328"/>
              <a:gd name="connsiteY3515" fmla="*/ 424982 h 2380521"/>
              <a:gd name="connsiteX3516" fmla="*/ 3810608 w 8023328"/>
              <a:gd name="connsiteY3516" fmla="*/ 439771 h 2380521"/>
              <a:gd name="connsiteX3517" fmla="*/ 3796752 w 8023328"/>
              <a:gd name="connsiteY3517" fmla="*/ 454560 h 2380521"/>
              <a:gd name="connsiteX3518" fmla="*/ 3784355 w 8023328"/>
              <a:gd name="connsiteY3518" fmla="*/ 439771 h 2380521"/>
              <a:gd name="connsiteX3519" fmla="*/ 3796752 w 8023328"/>
              <a:gd name="connsiteY3519" fmla="*/ 424982 h 2380521"/>
              <a:gd name="connsiteX3520" fmla="*/ 3725922 w 8023328"/>
              <a:gd name="connsiteY3520" fmla="*/ 424982 h 2380521"/>
              <a:gd name="connsiteX3521" fmla="*/ 3739778 w 8023328"/>
              <a:gd name="connsiteY3521" fmla="*/ 439771 h 2380521"/>
              <a:gd name="connsiteX3522" fmla="*/ 3725922 w 8023328"/>
              <a:gd name="connsiteY3522" fmla="*/ 454560 h 2380521"/>
              <a:gd name="connsiteX3523" fmla="*/ 3713525 w 8023328"/>
              <a:gd name="connsiteY3523" fmla="*/ 439771 h 2380521"/>
              <a:gd name="connsiteX3524" fmla="*/ 3725922 w 8023328"/>
              <a:gd name="connsiteY3524" fmla="*/ 424982 h 2380521"/>
              <a:gd name="connsiteX3525" fmla="*/ 3655091 w 8023328"/>
              <a:gd name="connsiteY3525" fmla="*/ 424982 h 2380521"/>
              <a:gd name="connsiteX3526" fmla="*/ 3668947 w 8023328"/>
              <a:gd name="connsiteY3526" fmla="*/ 439771 h 2380521"/>
              <a:gd name="connsiteX3527" fmla="*/ 3655091 w 8023328"/>
              <a:gd name="connsiteY3527" fmla="*/ 454560 h 2380521"/>
              <a:gd name="connsiteX3528" fmla="*/ 3642694 w 8023328"/>
              <a:gd name="connsiteY3528" fmla="*/ 439771 h 2380521"/>
              <a:gd name="connsiteX3529" fmla="*/ 3655091 w 8023328"/>
              <a:gd name="connsiteY3529" fmla="*/ 424982 h 2380521"/>
              <a:gd name="connsiteX3530" fmla="*/ 3583280 w 8023328"/>
              <a:gd name="connsiteY3530" fmla="*/ 424982 h 2380521"/>
              <a:gd name="connsiteX3531" fmla="*/ 3598069 w 8023328"/>
              <a:gd name="connsiteY3531" fmla="*/ 439771 h 2380521"/>
              <a:gd name="connsiteX3532" fmla="*/ 3583280 w 8023328"/>
              <a:gd name="connsiteY3532" fmla="*/ 454560 h 2380521"/>
              <a:gd name="connsiteX3533" fmla="*/ 3568491 w 8023328"/>
              <a:gd name="connsiteY3533" fmla="*/ 439771 h 2380521"/>
              <a:gd name="connsiteX3534" fmla="*/ 3583280 w 8023328"/>
              <a:gd name="connsiteY3534" fmla="*/ 424982 h 2380521"/>
              <a:gd name="connsiteX3535" fmla="*/ 3512449 w 8023328"/>
              <a:gd name="connsiteY3535" fmla="*/ 424982 h 2380521"/>
              <a:gd name="connsiteX3536" fmla="*/ 3527237 w 8023328"/>
              <a:gd name="connsiteY3536" fmla="*/ 439771 h 2380521"/>
              <a:gd name="connsiteX3537" fmla="*/ 3512449 w 8023328"/>
              <a:gd name="connsiteY3537" fmla="*/ 454560 h 2380521"/>
              <a:gd name="connsiteX3538" fmla="*/ 3497661 w 8023328"/>
              <a:gd name="connsiteY3538" fmla="*/ 439771 h 2380521"/>
              <a:gd name="connsiteX3539" fmla="*/ 3512449 w 8023328"/>
              <a:gd name="connsiteY3539" fmla="*/ 424982 h 2380521"/>
              <a:gd name="connsiteX3540" fmla="*/ 3440686 w 8023328"/>
              <a:gd name="connsiteY3540" fmla="*/ 424982 h 2380521"/>
              <a:gd name="connsiteX3541" fmla="*/ 3453083 w 8023328"/>
              <a:gd name="connsiteY3541" fmla="*/ 439771 h 2380521"/>
              <a:gd name="connsiteX3542" fmla="*/ 3440686 w 8023328"/>
              <a:gd name="connsiteY3542" fmla="*/ 454560 h 2380521"/>
              <a:gd name="connsiteX3543" fmla="*/ 3426830 w 8023328"/>
              <a:gd name="connsiteY3543" fmla="*/ 439771 h 2380521"/>
              <a:gd name="connsiteX3544" fmla="*/ 3440686 w 8023328"/>
              <a:gd name="connsiteY3544" fmla="*/ 424982 h 2380521"/>
              <a:gd name="connsiteX3545" fmla="*/ 3369857 w 8023328"/>
              <a:gd name="connsiteY3545" fmla="*/ 424982 h 2380521"/>
              <a:gd name="connsiteX3546" fmla="*/ 3382254 w 8023328"/>
              <a:gd name="connsiteY3546" fmla="*/ 439771 h 2380521"/>
              <a:gd name="connsiteX3547" fmla="*/ 3369857 w 8023328"/>
              <a:gd name="connsiteY3547" fmla="*/ 454560 h 2380521"/>
              <a:gd name="connsiteX3548" fmla="*/ 3356001 w 8023328"/>
              <a:gd name="connsiteY3548" fmla="*/ 439771 h 2380521"/>
              <a:gd name="connsiteX3549" fmla="*/ 3369857 w 8023328"/>
              <a:gd name="connsiteY3549" fmla="*/ 424982 h 2380521"/>
              <a:gd name="connsiteX3550" fmla="*/ 3299097 w 8023328"/>
              <a:gd name="connsiteY3550" fmla="*/ 424982 h 2380521"/>
              <a:gd name="connsiteX3551" fmla="*/ 3311491 w 8023328"/>
              <a:gd name="connsiteY3551" fmla="*/ 439771 h 2380521"/>
              <a:gd name="connsiteX3552" fmla="*/ 3299097 w 8023328"/>
              <a:gd name="connsiteY3552" fmla="*/ 454560 h 2380521"/>
              <a:gd name="connsiteX3553" fmla="*/ 3285240 w 8023328"/>
              <a:gd name="connsiteY3553" fmla="*/ 439771 h 2380521"/>
              <a:gd name="connsiteX3554" fmla="*/ 3299097 w 8023328"/>
              <a:gd name="connsiteY3554" fmla="*/ 424982 h 2380521"/>
              <a:gd name="connsiteX3555" fmla="*/ 3226805 w 8023328"/>
              <a:gd name="connsiteY3555" fmla="*/ 424982 h 2380521"/>
              <a:gd name="connsiteX3556" fmla="*/ 3240664 w 8023328"/>
              <a:gd name="connsiteY3556" fmla="*/ 439771 h 2380521"/>
              <a:gd name="connsiteX3557" fmla="*/ 3226805 w 8023328"/>
              <a:gd name="connsiteY3557" fmla="*/ 454560 h 2380521"/>
              <a:gd name="connsiteX3558" fmla="*/ 3214406 w 8023328"/>
              <a:gd name="connsiteY3558" fmla="*/ 439771 h 2380521"/>
              <a:gd name="connsiteX3559" fmla="*/ 3226805 w 8023328"/>
              <a:gd name="connsiteY3559" fmla="*/ 424982 h 2380521"/>
              <a:gd name="connsiteX3560" fmla="*/ 3152602 w 8023328"/>
              <a:gd name="connsiteY3560" fmla="*/ 424982 h 2380521"/>
              <a:gd name="connsiteX3561" fmla="*/ 3166460 w 8023328"/>
              <a:gd name="connsiteY3561" fmla="*/ 439771 h 2380521"/>
              <a:gd name="connsiteX3562" fmla="*/ 3152602 w 8023328"/>
              <a:gd name="connsiteY3562" fmla="*/ 454560 h 2380521"/>
              <a:gd name="connsiteX3563" fmla="*/ 3140203 w 8023328"/>
              <a:gd name="connsiteY3563" fmla="*/ 439771 h 2380521"/>
              <a:gd name="connsiteX3564" fmla="*/ 3152602 w 8023328"/>
              <a:gd name="connsiteY3564" fmla="*/ 424982 h 2380521"/>
              <a:gd name="connsiteX3565" fmla="*/ 3081772 w 8023328"/>
              <a:gd name="connsiteY3565" fmla="*/ 424982 h 2380521"/>
              <a:gd name="connsiteX3566" fmla="*/ 3095624 w 8023328"/>
              <a:gd name="connsiteY3566" fmla="*/ 439771 h 2380521"/>
              <a:gd name="connsiteX3567" fmla="*/ 3081772 w 8023328"/>
              <a:gd name="connsiteY3567" fmla="*/ 454560 h 2380521"/>
              <a:gd name="connsiteX3568" fmla="*/ 3069372 w 8023328"/>
              <a:gd name="connsiteY3568" fmla="*/ 439771 h 2380521"/>
              <a:gd name="connsiteX3569" fmla="*/ 3081772 w 8023328"/>
              <a:gd name="connsiteY3569" fmla="*/ 424982 h 2380521"/>
              <a:gd name="connsiteX3570" fmla="*/ 3013715 w 8023328"/>
              <a:gd name="connsiteY3570" fmla="*/ 424982 h 2380521"/>
              <a:gd name="connsiteX3571" fmla="*/ 3028135 w 8023328"/>
              <a:gd name="connsiteY3571" fmla="*/ 439771 h 2380521"/>
              <a:gd name="connsiteX3572" fmla="*/ 3013715 w 8023328"/>
              <a:gd name="connsiteY3572" fmla="*/ 454560 h 2380521"/>
              <a:gd name="connsiteX3573" fmla="*/ 2998539 w 8023328"/>
              <a:gd name="connsiteY3573" fmla="*/ 439771 h 2380521"/>
              <a:gd name="connsiteX3574" fmla="*/ 3013715 w 8023328"/>
              <a:gd name="connsiteY3574" fmla="*/ 424982 h 2380521"/>
              <a:gd name="connsiteX3575" fmla="*/ 2942491 w 8023328"/>
              <a:gd name="connsiteY3575" fmla="*/ 424982 h 2380521"/>
              <a:gd name="connsiteX3576" fmla="*/ 2957286 w 8023328"/>
              <a:gd name="connsiteY3576" fmla="*/ 439771 h 2380521"/>
              <a:gd name="connsiteX3577" fmla="*/ 2942491 w 8023328"/>
              <a:gd name="connsiteY3577" fmla="*/ 454560 h 2380521"/>
              <a:gd name="connsiteX3578" fmla="*/ 2927708 w 8023328"/>
              <a:gd name="connsiteY3578" fmla="*/ 439771 h 2380521"/>
              <a:gd name="connsiteX3579" fmla="*/ 2942491 w 8023328"/>
              <a:gd name="connsiteY3579" fmla="*/ 424982 h 2380521"/>
              <a:gd name="connsiteX3580" fmla="*/ 2868291 w 8023328"/>
              <a:gd name="connsiteY3580" fmla="*/ 424982 h 2380521"/>
              <a:gd name="connsiteX3581" fmla="*/ 2883085 w 8023328"/>
              <a:gd name="connsiteY3581" fmla="*/ 439771 h 2380521"/>
              <a:gd name="connsiteX3582" fmla="*/ 2868291 w 8023328"/>
              <a:gd name="connsiteY3582" fmla="*/ 454560 h 2380521"/>
              <a:gd name="connsiteX3583" fmla="*/ 2853504 w 8023328"/>
              <a:gd name="connsiteY3583" fmla="*/ 439771 h 2380521"/>
              <a:gd name="connsiteX3584" fmla="*/ 2868291 w 8023328"/>
              <a:gd name="connsiteY3584" fmla="*/ 424982 h 2380521"/>
              <a:gd name="connsiteX3585" fmla="*/ 2796533 w 8023328"/>
              <a:gd name="connsiteY3585" fmla="*/ 424982 h 2380521"/>
              <a:gd name="connsiteX3586" fmla="*/ 2808932 w 8023328"/>
              <a:gd name="connsiteY3586" fmla="*/ 439771 h 2380521"/>
              <a:gd name="connsiteX3587" fmla="*/ 2796533 w 8023328"/>
              <a:gd name="connsiteY3587" fmla="*/ 454560 h 2380521"/>
              <a:gd name="connsiteX3588" fmla="*/ 2782678 w 8023328"/>
              <a:gd name="connsiteY3588" fmla="*/ 439771 h 2380521"/>
              <a:gd name="connsiteX3589" fmla="*/ 2796533 w 8023328"/>
              <a:gd name="connsiteY3589" fmla="*/ 424982 h 2380521"/>
              <a:gd name="connsiteX3590" fmla="*/ 2725695 w 8023328"/>
              <a:gd name="connsiteY3590" fmla="*/ 424982 h 2380521"/>
              <a:gd name="connsiteX3591" fmla="*/ 2738097 w 8023328"/>
              <a:gd name="connsiteY3591" fmla="*/ 439771 h 2380521"/>
              <a:gd name="connsiteX3592" fmla="*/ 2725695 w 8023328"/>
              <a:gd name="connsiteY3592" fmla="*/ 454560 h 2380521"/>
              <a:gd name="connsiteX3593" fmla="*/ 2711846 w 8023328"/>
              <a:gd name="connsiteY3593" fmla="*/ 439771 h 2380521"/>
              <a:gd name="connsiteX3594" fmla="*/ 2725695 w 8023328"/>
              <a:gd name="connsiteY3594" fmla="*/ 424982 h 2380521"/>
              <a:gd name="connsiteX3595" fmla="*/ 2654870 w 8023328"/>
              <a:gd name="connsiteY3595" fmla="*/ 424982 h 2380521"/>
              <a:gd name="connsiteX3596" fmla="*/ 2667270 w 8023328"/>
              <a:gd name="connsiteY3596" fmla="*/ 439771 h 2380521"/>
              <a:gd name="connsiteX3597" fmla="*/ 2654870 w 8023328"/>
              <a:gd name="connsiteY3597" fmla="*/ 454560 h 2380521"/>
              <a:gd name="connsiteX3598" fmla="*/ 2641018 w 8023328"/>
              <a:gd name="connsiteY3598" fmla="*/ 439771 h 2380521"/>
              <a:gd name="connsiteX3599" fmla="*/ 2654870 w 8023328"/>
              <a:gd name="connsiteY3599" fmla="*/ 424982 h 2380521"/>
              <a:gd name="connsiteX3600" fmla="*/ 2582580 w 8023328"/>
              <a:gd name="connsiteY3600" fmla="*/ 424982 h 2380521"/>
              <a:gd name="connsiteX3601" fmla="*/ 2596437 w 8023328"/>
              <a:gd name="connsiteY3601" fmla="*/ 439771 h 2380521"/>
              <a:gd name="connsiteX3602" fmla="*/ 2582580 w 8023328"/>
              <a:gd name="connsiteY3602" fmla="*/ 454560 h 2380521"/>
              <a:gd name="connsiteX3603" fmla="*/ 2570184 w 8023328"/>
              <a:gd name="connsiteY3603" fmla="*/ 439771 h 2380521"/>
              <a:gd name="connsiteX3604" fmla="*/ 2582580 w 8023328"/>
              <a:gd name="connsiteY3604" fmla="*/ 424982 h 2380521"/>
              <a:gd name="connsiteX3605" fmla="*/ 2511026 w 8023328"/>
              <a:gd name="connsiteY3605" fmla="*/ 424982 h 2380521"/>
              <a:gd name="connsiteX3606" fmla="*/ 2525610 w 8023328"/>
              <a:gd name="connsiteY3606" fmla="*/ 439771 h 2380521"/>
              <a:gd name="connsiteX3607" fmla="*/ 2511026 w 8023328"/>
              <a:gd name="connsiteY3607" fmla="*/ 454560 h 2380521"/>
              <a:gd name="connsiteX3608" fmla="*/ 2499361 w 8023328"/>
              <a:gd name="connsiteY3608" fmla="*/ 439771 h 2380521"/>
              <a:gd name="connsiteX3609" fmla="*/ 2511026 w 8023328"/>
              <a:gd name="connsiteY3609" fmla="*/ 424982 h 2380521"/>
              <a:gd name="connsiteX3610" fmla="*/ 1799085 w 8023328"/>
              <a:gd name="connsiteY3610" fmla="*/ 357525 h 2380521"/>
              <a:gd name="connsiteX3611" fmla="*/ 1813873 w 8023328"/>
              <a:gd name="connsiteY3611" fmla="*/ 369922 h 2380521"/>
              <a:gd name="connsiteX3612" fmla="*/ 1799085 w 8023328"/>
              <a:gd name="connsiteY3612" fmla="*/ 383779 h 2380521"/>
              <a:gd name="connsiteX3613" fmla="*/ 1784300 w 8023328"/>
              <a:gd name="connsiteY3613" fmla="*/ 369922 h 2380521"/>
              <a:gd name="connsiteX3614" fmla="*/ 1799085 w 8023328"/>
              <a:gd name="connsiteY3614" fmla="*/ 357525 h 2380521"/>
              <a:gd name="connsiteX3615" fmla="*/ 1728262 w 8023328"/>
              <a:gd name="connsiteY3615" fmla="*/ 357525 h 2380521"/>
              <a:gd name="connsiteX3616" fmla="*/ 1743049 w 8023328"/>
              <a:gd name="connsiteY3616" fmla="*/ 369922 h 2380521"/>
              <a:gd name="connsiteX3617" fmla="*/ 1728262 w 8023328"/>
              <a:gd name="connsiteY3617" fmla="*/ 383779 h 2380521"/>
              <a:gd name="connsiteX3618" fmla="*/ 1713470 w 8023328"/>
              <a:gd name="connsiteY3618" fmla="*/ 369922 h 2380521"/>
              <a:gd name="connsiteX3619" fmla="*/ 1728262 w 8023328"/>
              <a:gd name="connsiteY3619" fmla="*/ 357525 h 2380521"/>
              <a:gd name="connsiteX3620" fmla="*/ 1657429 w 8023328"/>
              <a:gd name="connsiteY3620" fmla="*/ 357525 h 2380521"/>
              <a:gd name="connsiteX3621" fmla="*/ 1672220 w 8023328"/>
              <a:gd name="connsiteY3621" fmla="*/ 369922 h 2380521"/>
              <a:gd name="connsiteX3622" fmla="*/ 1657429 w 8023328"/>
              <a:gd name="connsiteY3622" fmla="*/ 383779 h 2380521"/>
              <a:gd name="connsiteX3623" fmla="*/ 1642650 w 8023328"/>
              <a:gd name="connsiteY3623" fmla="*/ 369922 h 2380521"/>
              <a:gd name="connsiteX3624" fmla="*/ 1657429 w 8023328"/>
              <a:gd name="connsiteY3624" fmla="*/ 357525 h 2380521"/>
              <a:gd name="connsiteX3625" fmla="*/ 1582296 w 8023328"/>
              <a:gd name="connsiteY3625" fmla="*/ 357525 h 2380521"/>
              <a:gd name="connsiteX3626" fmla="*/ 1594704 w 8023328"/>
              <a:gd name="connsiteY3626" fmla="*/ 369922 h 2380521"/>
              <a:gd name="connsiteX3627" fmla="*/ 1582296 w 8023328"/>
              <a:gd name="connsiteY3627" fmla="*/ 383779 h 2380521"/>
              <a:gd name="connsiteX3628" fmla="*/ 1568441 w 8023328"/>
              <a:gd name="connsiteY3628" fmla="*/ 369922 h 2380521"/>
              <a:gd name="connsiteX3629" fmla="*/ 1582296 w 8023328"/>
              <a:gd name="connsiteY3629" fmla="*/ 357525 h 2380521"/>
              <a:gd name="connsiteX3630" fmla="*/ 1512195 w 8023328"/>
              <a:gd name="connsiteY3630" fmla="*/ 357525 h 2380521"/>
              <a:gd name="connsiteX3631" fmla="*/ 1523863 w 8023328"/>
              <a:gd name="connsiteY3631" fmla="*/ 369922 h 2380521"/>
              <a:gd name="connsiteX3632" fmla="*/ 1512195 w 8023328"/>
              <a:gd name="connsiteY3632" fmla="*/ 383779 h 2380521"/>
              <a:gd name="connsiteX3633" fmla="*/ 1497612 w 8023328"/>
              <a:gd name="connsiteY3633" fmla="*/ 369922 h 2380521"/>
              <a:gd name="connsiteX3634" fmla="*/ 1512195 w 8023328"/>
              <a:gd name="connsiteY3634" fmla="*/ 357525 h 2380521"/>
              <a:gd name="connsiteX3635" fmla="*/ 1439171 w 8023328"/>
              <a:gd name="connsiteY3635" fmla="*/ 357525 h 2380521"/>
              <a:gd name="connsiteX3636" fmla="*/ 1453023 w 8023328"/>
              <a:gd name="connsiteY3636" fmla="*/ 369922 h 2380521"/>
              <a:gd name="connsiteX3637" fmla="*/ 1439171 w 8023328"/>
              <a:gd name="connsiteY3637" fmla="*/ 383779 h 2380521"/>
              <a:gd name="connsiteX3638" fmla="*/ 1426774 w 8023328"/>
              <a:gd name="connsiteY3638" fmla="*/ 369922 h 2380521"/>
              <a:gd name="connsiteX3639" fmla="*/ 1439171 w 8023328"/>
              <a:gd name="connsiteY3639" fmla="*/ 357525 h 2380521"/>
              <a:gd name="connsiteX3640" fmla="*/ 1368347 w 8023328"/>
              <a:gd name="connsiteY3640" fmla="*/ 357525 h 2380521"/>
              <a:gd name="connsiteX3641" fmla="*/ 1382199 w 8023328"/>
              <a:gd name="connsiteY3641" fmla="*/ 369922 h 2380521"/>
              <a:gd name="connsiteX3642" fmla="*/ 1368347 w 8023328"/>
              <a:gd name="connsiteY3642" fmla="*/ 383779 h 2380521"/>
              <a:gd name="connsiteX3643" fmla="*/ 1355949 w 8023328"/>
              <a:gd name="connsiteY3643" fmla="*/ 369922 h 2380521"/>
              <a:gd name="connsiteX3644" fmla="*/ 1368347 w 8023328"/>
              <a:gd name="connsiteY3644" fmla="*/ 357525 h 2380521"/>
              <a:gd name="connsiteX3645" fmla="*/ 1297518 w 8023328"/>
              <a:gd name="connsiteY3645" fmla="*/ 357525 h 2380521"/>
              <a:gd name="connsiteX3646" fmla="*/ 1311374 w 8023328"/>
              <a:gd name="connsiteY3646" fmla="*/ 369922 h 2380521"/>
              <a:gd name="connsiteX3647" fmla="*/ 1297518 w 8023328"/>
              <a:gd name="connsiteY3647" fmla="*/ 383779 h 2380521"/>
              <a:gd name="connsiteX3648" fmla="*/ 1285121 w 8023328"/>
              <a:gd name="connsiteY3648" fmla="*/ 369922 h 2380521"/>
              <a:gd name="connsiteX3649" fmla="*/ 1297518 w 8023328"/>
              <a:gd name="connsiteY3649" fmla="*/ 357525 h 2380521"/>
              <a:gd name="connsiteX3650" fmla="*/ 1225703 w 8023328"/>
              <a:gd name="connsiteY3650" fmla="*/ 357525 h 2380521"/>
              <a:gd name="connsiteX3651" fmla="*/ 1240493 w 8023328"/>
              <a:gd name="connsiteY3651" fmla="*/ 369922 h 2380521"/>
              <a:gd name="connsiteX3652" fmla="*/ 1225703 w 8023328"/>
              <a:gd name="connsiteY3652" fmla="*/ 383779 h 2380521"/>
              <a:gd name="connsiteX3653" fmla="*/ 1210926 w 8023328"/>
              <a:gd name="connsiteY3653" fmla="*/ 369922 h 2380521"/>
              <a:gd name="connsiteX3654" fmla="*/ 1225703 w 8023328"/>
              <a:gd name="connsiteY3654" fmla="*/ 357525 h 2380521"/>
              <a:gd name="connsiteX3655" fmla="*/ 1154890 w 8023328"/>
              <a:gd name="connsiteY3655" fmla="*/ 357525 h 2380521"/>
              <a:gd name="connsiteX3656" fmla="*/ 1169676 w 8023328"/>
              <a:gd name="connsiteY3656" fmla="*/ 369922 h 2380521"/>
              <a:gd name="connsiteX3657" fmla="*/ 1154890 w 8023328"/>
              <a:gd name="connsiteY3657" fmla="*/ 383779 h 2380521"/>
              <a:gd name="connsiteX3658" fmla="*/ 1140096 w 8023328"/>
              <a:gd name="connsiteY3658" fmla="*/ 369922 h 2380521"/>
              <a:gd name="connsiteX3659" fmla="*/ 1154890 w 8023328"/>
              <a:gd name="connsiteY3659" fmla="*/ 357525 h 2380521"/>
              <a:gd name="connsiteX3660" fmla="*/ 1084059 w 8023328"/>
              <a:gd name="connsiteY3660" fmla="*/ 357525 h 2380521"/>
              <a:gd name="connsiteX3661" fmla="*/ 1098844 w 8023328"/>
              <a:gd name="connsiteY3661" fmla="*/ 369922 h 2380521"/>
              <a:gd name="connsiteX3662" fmla="*/ 1084059 w 8023328"/>
              <a:gd name="connsiteY3662" fmla="*/ 383779 h 2380521"/>
              <a:gd name="connsiteX3663" fmla="*/ 1069268 w 8023328"/>
              <a:gd name="connsiteY3663" fmla="*/ 369922 h 2380521"/>
              <a:gd name="connsiteX3664" fmla="*/ 1084059 w 8023328"/>
              <a:gd name="connsiteY3664" fmla="*/ 357525 h 2380521"/>
              <a:gd name="connsiteX3665" fmla="*/ 1013015 w 8023328"/>
              <a:gd name="connsiteY3665" fmla="*/ 357525 h 2380521"/>
              <a:gd name="connsiteX3666" fmla="*/ 1024685 w 8023328"/>
              <a:gd name="connsiteY3666" fmla="*/ 369922 h 2380521"/>
              <a:gd name="connsiteX3667" fmla="*/ 1013015 w 8023328"/>
              <a:gd name="connsiteY3667" fmla="*/ 383779 h 2380521"/>
              <a:gd name="connsiteX3668" fmla="*/ 998434 w 8023328"/>
              <a:gd name="connsiteY3668" fmla="*/ 369922 h 2380521"/>
              <a:gd name="connsiteX3669" fmla="*/ 1013015 w 8023328"/>
              <a:gd name="connsiteY3669" fmla="*/ 357525 h 2380521"/>
              <a:gd name="connsiteX3670" fmla="*/ 941465 w 8023328"/>
              <a:gd name="connsiteY3670" fmla="*/ 357525 h 2380521"/>
              <a:gd name="connsiteX3671" fmla="*/ 953864 w 8023328"/>
              <a:gd name="connsiteY3671" fmla="*/ 369922 h 2380521"/>
              <a:gd name="connsiteX3672" fmla="*/ 941465 w 8023328"/>
              <a:gd name="connsiteY3672" fmla="*/ 383779 h 2380521"/>
              <a:gd name="connsiteX3673" fmla="*/ 927611 w 8023328"/>
              <a:gd name="connsiteY3673" fmla="*/ 369922 h 2380521"/>
              <a:gd name="connsiteX3674" fmla="*/ 941465 w 8023328"/>
              <a:gd name="connsiteY3674" fmla="*/ 357525 h 2380521"/>
              <a:gd name="connsiteX3675" fmla="*/ 870633 w 8023328"/>
              <a:gd name="connsiteY3675" fmla="*/ 357525 h 2380521"/>
              <a:gd name="connsiteX3676" fmla="*/ 883034 w 8023328"/>
              <a:gd name="connsiteY3676" fmla="*/ 369922 h 2380521"/>
              <a:gd name="connsiteX3677" fmla="*/ 870633 w 8023328"/>
              <a:gd name="connsiteY3677" fmla="*/ 383779 h 2380521"/>
              <a:gd name="connsiteX3678" fmla="*/ 856777 w 8023328"/>
              <a:gd name="connsiteY3678" fmla="*/ 369922 h 2380521"/>
              <a:gd name="connsiteX3679" fmla="*/ 870633 w 8023328"/>
              <a:gd name="connsiteY3679" fmla="*/ 357525 h 2380521"/>
              <a:gd name="connsiteX3680" fmla="*/ 798346 w 8023328"/>
              <a:gd name="connsiteY3680" fmla="*/ 357525 h 2380521"/>
              <a:gd name="connsiteX3681" fmla="*/ 812203 w 8023328"/>
              <a:gd name="connsiteY3681" fmla="*/ 369922 h 2380521"/>
              <a:gd name="connsiteX3682" fmla="*/ 798346 w 8023328"/>
              <a:gd name="connsiteY3682" fmla="*/ 383779 h 2380521"/>
              <a:gd name="connsiteX3683" fmla="*/ 785947 w 8023328"/>
              <a:gd name="connsiteY3683" fmla="*/ 369922 h 2380521"/>
              <a:gd name="connsiteX3684" fmla="*/ 798346 w 8023328"/>
              <a:gd name="connsiteY3684" fmla="*/ 357525 h 2380521"/>
              <a:gd name="connsiteX3685" fmla="*/ 3654110 w 8023328"/>
              <a:gd name="connsiteY3685" fmla="*/ 354153 h 2380521"/>
              <a:gd name="connsiteX3686" fmla="*/ 3668898 w 8023328"/>
              <a:gd name="connsiteY3686" fmla="*/ 368738 h 2380521"/>
              <a:gd name="connsiteX3687" fmla="*/ 3654110 w 8023328"/>
              <a:gd name="connsiteY3687" fmla="*/ 380407 h 2380521"/>
              <a:gd name="connsiteX3688" fmla="*/ 3639322 w 8023328"/>
              <a:gd name="connsiteY3688" fmla="*/ 368738 h 2380521"/>
              <a:gd name="connsiteX3689" fmla="*/ 3654110 w 8023328"/>
              <a:gd name="connsiteY3689" fmla="*/ 354153 h 2380521"/>
              <a:gd name="connsiteX3690" fmla="*/ 3583280 w 8023328"/>
              <a:gd name="connsiteY3690" fmla="*/ 354153 h 2380521"/>
              <a:gd name="connsiteX3691" fmla="*/ 3598069 w 8023328"/>
              <a:gd name="connsiteY3691" fmla="*/ 368738 h 2380521"/>
              <a:gd name="connsiteX3692" fmla="*/ 3583280 w 8023328"/>
              <a:gd name="connsiteY3692" fmla="*/ 380407 h 2380521"/>
              <a:gd name="connsiteX3693" fmla="*/ 3568491 w 8023328"/>
              <a:gd name="connsiteY3693" fmla="*/ 368738 h 2380521"/>
              <a:gd name="connsiteX3694" fmla="*/ 3583280 w 8023328"/>
              <a:gd name="connsiteY3694" fmla="*/ 354153 h 2380521"/>
              <a:gd name="connsiteX3695" fmla="*/ 3512449 w 8023328"/>
              <a:gd name="connsiteY3695" fmla="*/ 354153 h 2380521"/>
              <a:gd name="connsiteX3696" fmla="*/ 3527237 w 8023328"/>
              <a:gd name="connsiteY3696" fmla="*/ 369330 h 2380521"/>
              <a:gd name="connsiteX3697" fmla="*/ 3512449 w 8023328"/>
              <a:gd name="connsiteY3697" fmla="*/ 383749 h 2380521"/>
              <a:gd name="connsiteX3698" fmla="*/ 3497661 w 8023328"/>
              <a:gd name="connsiteY3698" fmla="*/ 369330 h 2380521"/>
              <a:gd name="connsiteX3699" fmla="*/ 3512449 w 8023328"/>
              <a:gd name="connsiteY3699" fmla="*/ 354153 h 2380521"/>
              <a:gd name="connsiteX3700" fmla="*/ 3440686 w 8023328"/>
              <a:gd name="connsiteY3700" fmla="*/ 354153 h 2380521"/>
              <a:gd name="connsiteX3701" fmla="*/ 3453083 w 8023328"/>
              <a:gd name="connsiteY3701" fmla="*/ 369330 h 2380521"/>
              <a:gd name="connsiteX3702" fmla="*/ 3440686 w 8023328"/>
              <a:gd name="connsiteY3702" fmla="*/ 383749 h 2380521"/>
              <a:gd name="connsiteX3703" fmla="*/ 3426830 w 8023328"/>
              <a:gd name="connsiteY3703" fmla="*/ 369330 h 2380521"/>
              <a:gd name="connsiteX3704" fmla="*/ 3440686 w 8023328"/>
              <a:gd name="connsiteY3704" fmla="*/ 354153 h 2380521"/>
              <a:gd name="connsiteX3705" fmla="*/ 3369857 w 8023328"/>
              <a:gd name="connsiteY3705" fmla="*/ 354153 h 2380521"/>
              <a:gd name="connsiteX3706" fmla="*/ 3382254 w 8023328"/>
              <a:gd name="connsiteY3706" fmla="*/ 369330 h 2380521"/>
              <a:gd name="connsiteX3707" fmla="*/ 3369857 w 8023328"/>
              <a:gd name="connsiteY3707" fmla="*/ 383749 h 2380521"/>
              <a:gd name="connsiteX3708" fmla="*/ 3356001 w 8023328"/>
              <a:gd name="connsiteY3708" fmla="*/ 369330 h 2380521"/>
              <a:gd name="connsiteX3709" fmla="*/ 3369857 w 8023328"/>
              <a:gd name="connsiteY3709" fmla="*/ 354153 h 2380521"/>
              <a:gd name="connsiteX3710" fmla="*/ 3299097 w 8023328"/>
              <a:gd name="connsiteY3710" fmla="*/ 354153 h 2380521"/>
              <a:gd name="connsiteX3711" fmla="*/ 3311496 w 8023328"/>
              <a:gd name="connsiteY3711" fmla="*/ 369330 h 2380521"/>
              <a:gd name="connsiteX3712" fmla="*/ 3299097 w 8023328"/>
              <a:gd name="connsiteY3712" fmla="*/ 383749 h 2380521"/>
              <a:gd name="connsiteX3713" fmla="*/ 3285242 w 8023328"/>
              <a:gd name="connsiteY3713" fmla="*/ 369330 h 2380521"/>
              <a:gd name="connsiteX3714" fmla="*/ 3299097 w 8023328"/>
              <a:gd name="connsiteY3714" fmla="*/ 354153 h 2380521"/>
              <a:gd name="connsiteX3715" fmla="*/ 3226808 w 8023328"/>
              <a:gd name="connsiteY3715" fmla="*/ 354153 h 2380521"/>
              <a:gd name="connsiteX3716" fmla="*/ 3240664 w 8023328"/>
              <a:gd name="connsiteY3716" fmla="*/ 369330 h 2380521"/>
              <a:gd name="connsiteX3717" fmla="*/ 3226808 w 8023328"/>
              <a:gd name="connsiteY3717" fmla="*/ 383749 h 2380521"/>
              <a:gd name="connsiteX3718" fmla="*/ 3214410 w 8023328"/>
              <a:gd name="connsiteY3718" fmla="*/ 369330 h 2380521"/>
              <a:gd name="connsiteX3719" fmla="*/ 3226808 w 8023328"/>
              <a:gd name="connsiteY3719" fmla="*/ 354153 h 2380521"/>
              <a:gd name="connsiteX3720" fmla="*/ 3152605 w 8023328"/>
              <a:gd name="connsiteY3720" fmla="*/ 354153 h 2380521"/>
              <a:gd name="connsiteX3721" fmla="*/ 3166462 w 8023328"/>
              <a:gd name="connsiteY3721" fmla="*/ 369330 h 2380521"/>
              <a:gd name="connsiteX3722" fmla="*/ 3152605 w 8023328"/>
              <a:gd name="connsiteY3722" fmla="*/ 383749 h 2380521"/>
              <a:gd name="connsiteX3723" fmla="*/ 3140206 w 8023328"/>
              <a:gd name="connsiteY3723" fmla="*/ 369330 h 2380521"/>
              <a:gd name="connsiteX3724" fmla="*/ 3152605 w 8023328"/>
              <a:gd name="connsiteY3724" fmla="*/ 354153 h 2380521"/>
              <a:gd name="connsiteX3725" fmla="*/ 3081774 w 8023328"/>
              <a:gd name="connsiteY3725" fmla="*/ 354153 h 2380521"/>
              <a:gd name="connsiteX3726" fmla="*/ 3095627 w 8023328"/>
              <a:gd name="connsiteY3726" fmla="*/ 369330 h 2380521"/>
              <a:gd name="connsiteX3727" fmla="*/ 3081774 w 8023328"/>
              <a:gd name="connsiteY3727" fmla="*/ 383749 h 2380521"/>
              <a:gd name="connsiteX3728" fmla="*/ 3069375 w 8023328"/>
              <a:gd name="connsiteY3728" fmla="*/ 369330 h 2380521"/>
              <a:gd name="connsiteX3729" fmla="*/ 3081774 w 8023328"/>
              <a:gd name="connsiteY3729" fmla="*/ 354153 h 2380521"/>
              <a:gd name="connsiteX3730" fmla="*/ 3013715 w 8023328"/>
              <a:gd name="connsiteY3730" fmla="*/ 354153 h 2380521"/>
              <a:gd name="connsiteX3731" fmla="*/ 3028135 w 8023328"/>
              <a:gd name="connsiteY3731" fmla="*/ 369330 h 2380521"/>
              <a:gd name="connsiteX3732" fmla="*/ 3013715 w 8023328"/>
              <a:gd name="connsiteY3732" fmla="*/ 383749 h 2380521"/>
              <a:gd name="connsiteX3733" fmla="*/ 2998539 w 8023328"/>
              <a:gd name="connsiteY3733" fmla="*/ 369330 h 2380521"/>
              <a:gd name="connsiteX3734" fmla="*/ 3013715 w 8023328"/>
              <a:gd name="connsiteY3734" fmla="*/ 354153 h 2380521"/>
              <a:gd name="connsiteX3735" fmla="*/ 2942494 w 8023328"/>
              <a:gd name="connsiteY3735" fmla="*/ 354153 h 2380521"/>
              <a:gd name="connsiteX3736" fmla="*/ 2957288 w 8023328"/>
              <a:gd name="connsiteY3736" fmla="*/ 369330 h 2380521"/>
              <a:gd name="connsiteX3737" fmla="*/ 2942494 w 8023328"/>
              <a:gd name="connsiteY3737" fmla="*/ 383749 h 2380521"/>
              <a:gd name="connsiteX3738" fmla="*/ 2927708 w 8023328"/>
              <a:gd name="connsiteY3738" fmla="*/ 369330 h 2380521"/>
              <a:gd name="connsiteX3739" fmla="*/ 2942494 w 8023328"/>
              <a:gd name="connsiteY3739" fmla="*/ 354153 h 2380521"/>
              <a:gd name="connsiteX3740" fmla="*/ 2868293 w 8023328"/>
              <a:gd name="connsiteY3740" fmla="*/ 354153 h 2380521"/>
              <a:gd name="connsiteX3741" fmla="*/ 2883085 w 8023328"/>
              <a:gd name="connsiteY3741" fmla="*/ 369330 h 2380521"/>
              <a:gd name="connsiteX3742" fmla="*/ 2868293 w 8023328"/>
              <a:gd name="connsiteY3742" fmla="*/ 383749 h 2380521"/>
              <a:gd name="connsiteX3743" fmla="*/ 2853504 w 8023328"/>
              <a:gd name="connsiteY3743" fmla="*/ 369330 h 2380521"/>
              <a:gd name="connsiteX3744" fmla="*/ 2868293 w 8023328"/>
              <a:gd name="connsiteY3744" fmla="*/ 354153 h 2380521"/>
              <a:gd name="connsiteX3745" fmla="*/ 2796535 w 8023328"/>
              <a:gd name="connsiteY3745" fmla="*/ 354153 h 2380521"/>
              <a:gd name="connsiteX3746" fmla="*/ 2808932 w 8023328"/>
              <a:gd name="connsiteY3746" fmla="*/ 369330 h 2380521"/>
              <a:gd name="connsiteX3747" fmla="*/ 2796535 w 8023328"/>
              <a:gd name="connsiteY3747" fmla="*/ 383749 h 2380521"/>
              <a:gd name="connsiteX3748" fmla="*/ 2782678 w 8023328"/>
              <a:gd name="connsiteY3748" fmla="*/ 369330 h 2380521"/>
              <a:gd name="connsiteX3749" fmla="*/ 2796535 w 8023328"/>
              <a:gd name="connsiteY3749" fmla="*/ 354153 h 2380521"/>
              <a:gd name="connsiteX3750" fmla="*/ 2725695 w 8023328"/>
              <a:gd name="connsiteY3750" fmla="*/ 354153 h 2380521"/>
              <a:gd name="connsiteX3751" fmla="*/ 2738100 w 8023328"/>
              <a:gd name="connsiteY3751" fmla="*/ 369330 h 2380521"/>
              <a:gd name="connsiteX3752" fmla="*/ 2725695 w 8023328"/>
              <a:gd name="connsiteY3752" fmla="*/ 383749 h 2380521"/>
              <a:gd name="connsiteX3753" fmla="*/ 2711846 w 8023328"/>
              <a:gd name="connsiteY3753" fmla="*/ 369330 h 2380521"/>
              <a:gd name="connsiteX3754" fmla="*/ 2725695 w 8023328"/>
              <a:gd name="connsiteY3754" fmla="*/ 354153 h 2380521"/>
              <a:gd name="connsiteX3755" fmla="*/ 2653415 w 8023328"/>
              <a:gd name="connsiteY3755" fmla="*/ 354153 h 2380521"/>
              <a:gd name="connsiteX3756" fmla="*/ 2667270 w 8023328"/>
              <a:gd name="connsiteY3756" fmla="*/ 369330 h 2380521"/>
              <a:gd name="connsiteX3757" fmla="*/ 2653415 w 8023328"/>
              <a:gd name="connsiteY3757" fmla="*/ 383749 h 2380521"/>
              <a:gd name="connsiteX3758" fmla="*/ 2641021 w 8023328"/>
              <a:gd name="connsiteY3758" fmla="*/ 369330 h 2380521"/>
              <a:gd name="connsiteX3759" fmla="*/ 2653415 w 8023328"/>
              <a:gd name="connsiteY3759" fmla="*/ 354153 h 2380521"/>
              <a:gd name="connsiteX3760" fmla="*/ 2582583 w 8023328"/>
              <a:gd name="connsiteY3760" fmla="*/ 354153 h 2380521"/>
              <a:gd name="connsiteX3761" fmla="*/ 2596439 w 8023328"/>
              <a:gd name="connsiteY3761" fmla="*/ 369330 h 2380521"/>
              <a:gd name="connsiteX3762" fmla="*/ 2582583 w 8023328"/>
              <a:gd name="connsiteY3762" fmla="*/ 383749 h 2380521"/>
              <a:gd name="connsiteX3763" fmla="*/ 2570184 w 8023328"/>
              <a:gd name="connsiteY3763" fmla="*/ 369330 h 2380521"/>
              <a:gd name="connsiteX3764" fmla="*/ 2582583 w 8023328"/>
              <a:gd name="connsiteY3764" fmla="*/ 354153 h 2380521"/>
              <a:gd name="connsiteX3765" fmla="*/ 2511029 w 8023328"/>
              <a:gd name="connsiteY3765" fmla="*/ 354153 h 2380521"/>
              <a:gd name="connsiteX3766" fmla="*/ 2525613 w 8023328"/>
              <a:gd name="connsiteY3766" fmla="*/ 369330 h 2380521"/>
              <a:gd name="connsiteX3767" fmla="*/ 2511029 w 8023328"/>
              <a:gd name="connsiteY3767" fmla="*/ 383749 h 2380521"/>
              <a:gd name="connsiteX3768" fmla="*/ 2499361 w 8023328"/>
              <a:gd name="connsiteY3768" fmla="*/ 369330 h 2380521"/>
              <a:gd name="connsiteX3769" fmla="*/ 2511029 w 8023328"/>
              <a:gd name="connsiteY3769" fmla="*/ 354153 h 2380521"/>
              <a:gd name="connsiteX3770" fmla="*/ 2439946 w 8023328"/>
              <a:gd name="connsiteY3770" fmla="*/ 354153 h 2380521"/>
              <a:gd name="connsiteX3771" fmla="*/ 2454732 w 8023328"/>
              <a:gd name="connsiteY3771" fmla="*/ 369330 h 2380521"/>
              <a:gd name="connsiteX3772" fmla="*/ 2439946 w 8023328"/>
              <a:gd name="connsiteY3772" fmla="*/ 383749 h 2380521"/>
              <a:gd name="connsiteX3773" fmla="*/ 2425156 w 8023328"/>
              <a:gd name="connsiteY3773" fmla="*/ 369330 h 2380521"/>
              <a:gd name="connsiteX3774" fmla="*/ 2439946 w 8023328"/>
              <a:gd name="connsiteY3774" fmla="*/ 354153 h 2380521"/>
              <a:gd name="connsiteX3775" fmla="*/ 2369110 w 8023328"/>
              <a:gd name="connsiteY3775" fmla="*/ 354153 h 2380521"/>
              <a:gd name="connsiteX3776" fmla="*/ 2383899 w 8023328"/>
              <a:gd name="connsiteY3776" fmla="*/ 369330 h 2380521"/>
              <a:gd name="connsiteX3777" fmla="*/ 2369110 w 8023328"/>
              <a:gd name="connsiteY3777" fmla="*/ 383749 h 2380521"/>
              <a:gd name="connsiteX3778" fmla="*/ 2354319 w 8023328"/>
              <a:gd name="connsiteY3778" fmla="*/ 369330 h 2380521"/>
              <a:gd name="connsiteX3779" fmla="*/ 2369110 w 8023328"/>
              <a:gd name="connsiteY3779" fmla="*/ 354153 h 2380521"/>
              <a:gd name="connsiteX3780" fmla="*/ 2298280 w 8023328"/>
              <a:gd name="connsiteY3780" fmla="*/ 354153 h 2380521"/>
              <a:gd name="connsiteX3781" fmla="*/ 2313068 w 8023328"/>
              <a:gd name="connsiteY3781" fmla="*/ 369330 h 2380521"/>
              <a:gd name="connsiteX3782" fmla="*/ 2298280 w 8023328"/>
              <a:gd name="connsiteY3782" fmla="*/ 383749 h 2380521"/>
              <a:gd name="connsiteX3783" fmla="*/ 2283490 w 8023328"/>
              <a:gd name="connsiteY3783" fmla="*/ 369330 h 2380521"/>
              <a:gd name="connsiteX3784" fmla="*/ 2298280 w 8023328"/>
              <a:gd name="connsiteY3784" fmla="*/ 354153 h 2380521"/>
              <a:gd name="connsiteX3785" fmla="*/ 2226517 w 8023328"/>
              <a:gd name="connsiteY3785" fmla="*/ 354153 h 2380521"/>
              <a:gd name="connsiteX3786" fmla="*/ 2238914 w 8023328"/>
              <a:gd name="connsiteY3786" fmla="*/ 369330 h 2380521"/>
              <a:gd name="connsiteX3787" fmla="*/ 2226517 w 8023328"/>
              <a:gd name="connsiteY3787" fmla="*/ 383749 h 2380521"/>
              <a:gd name="connsiteX3788" fmla="*/ 2212658 w 8023328"/>
              <a:gd name="connsiteY3788" fmla="*/ 369330 h 2380521"/>
              <a:gd name="connsiteX3789" fmla="*/ 2226517 w 8023328"/>
              <a:gd name="connsiteY3789" fmla="*/ 354153 h 2380521"/>
              <a:gd name="connsiteX3790" fmla="*/ 2155683 w 8023328"/>
              <a:gd name="connsiteY3790" fmla="*/ 354153 h 2380521"/>
              <a:gd name="connsiteX3791" fmla="*/ 2168081 w 8023328"/>
              <a:gd name="connsiteY3791" fmla="*/ 369330 h 2380521"/>
              <a:gd name="connsiteX3792" fmla="*/ 2155683 w 8023328"/>
              <a:gd name="connsiteY3792" fmla="*/ 383749 h 2380521"/>
              <a:gd name="connsiteX3793" fmla="*/ 2141827 w 8023328"/>
              <a:gd name="connsiteY3793" fmla="*/ 369330 h 2380521"/>
              <a:gd name="connsiteX3794" fmla="*/ 2155683 w 8023328"/>
              <a:gd name="connsiteY3794" fmla="*/ 354153 h 2380521"/>
              <a:gd name="connsiteX3795" fmla="*/ 2084849 w 8023328"/>
              <a:gd name="connsiteY3795" fmla="*/ 354153 h 2380521"/>
              <a:gd name="connsiteX3796" fmla="*/ 2097248 w 8023328"/>
              <a:gd name="connsiteY3796" fmla="*/ 369330 h 2380521"/>
              <a:gd name="connsiteX3797" fmla="*/ 2084849 w 8023328"/>
              <a:gd name="connsiteY3797" fmla="*/ 383749 h 2380521"/>
              <a:gd name="connsiteX3798" fmla="*/ 2070994 w 8023328"/>
              <a:gd name="connsiteY3798" fmla="*/ 369330 h 2380521"/>
              <a:gd name="connsiteX3799" fmla="*/ 2084849 w 8023328"/>
              <a:gd name="connsiteY3799" fmla="*/ 354153 h 2380521"/>
              <a:gd name="connsiteX3800" fmla="*/ 2011835 w 8023328"/>
              <a:gd name="connsiteY3800" fmla="*/ 354153 h 2380521"/>
              <a:gd name="connsiteX3801" fmla="*/ 2026421 w 8023328"/>
              <a:gd name="connsiteY3801" fmla="*/ 369330 h 2380521"/>
              <a:gd name="connsiteX3802" fmla="*/ 2011835 w 8023328"/>
              <a:gd name="connsiteY3802" fmla="*/ 383749 h 2380521"/>
              <a:gd name="connsiteX3803" fmla="*/ 2000166 w 8023328"/>
              <a:gd name="connsiteY3803" fmla="*/ 369330 h 2380521"/>
              <a:gd name="connsiteX3804" fmla="*/ 2011835 w 8023328"/>
              <a:gd name="connsiteY3804" fmla="*/ 354153 h 2380521"/>
              <a:gd name="connsiteX3805" fmla="*/ 1938362 w 8023328"/>
              <a:gd name="connsiteY3805" fmla="*/ 354153 h 2380521"/>
              <a:gd name="connsiteX3806" fmla="*/ 1952222 w 8023328"/>
              <a:gd name="connsiteY3806" fmla="*/ 369330 h 2380521"/>
              <a:gd name="connsiteX3807" fmla="*/ 1938362 w 8023328"/>
              <a:gd name="connsiteY3807" fmla="*/ 383749 h 2380521"/>
              <a:gd name="connsiteX3808" fmla="*/ 1925968 w 8023328"/>
              <a:gd name="connsiteY3808" fmla="*/ 369330 h 2380521"/>
              <a:gd name="connsiteX3809" fmla="*/ 1938362 w 8023328"/>
              <a:gd name="connsiteY3809" fmla="*/ 354153 h 2380521"/>
              <a:gd name="connsiteX3810" fmla="*/ 1867527 w 8023328"/>
              <a:gd name="connsiteY3810" fmla="*/ 354153 h 2380521"/>
              <a:gd name="connsiteX3811" fmla="*/ 1881384 w 8023328"/>
              <a:gd name="connsiteY3811" fmla="*/ 369330 h 2380521"/>
              <a:gd name="connsiteX3812" fmla="*/ 1867527 w 8023328"/>
              <a:gd name="connsiteY3812" fmla="*/ 383749 h 2380521"/>
              <a:gd name="connsiteX3813" fmla="*/ 1855129 w 8023328"/>
              <a:gd name="connsiteY3813" fmla="*/ 369330 h 2380521"/>
              <a:gd name="connsiteX3814" fmla="*/ 1867527 w 8023328"/>
              <a:gd name="connsiteY3814" fmla="*/ 354153 h 2380521"/>
              <a:gd name="connsiteX3815" fmla="*/ 1225708 w 8023328"/>
              <a:gd name="connsiteY3815" fmla="*/ 284879 h 2380521"/>
              <a:gd name="connsiteX3816" fmla="*/ 1240493 w 8023328"/>
              <a:gd name="connsiteY3816" fmla="*/ 298111 h 2380521"/>
              <a:gd name="connsiteX3817" fmla="*/ 1225708 w 8023328"/>
              <a:gd name="connsiteY3817" fmla="*/ 312900 h 2380521"/>
              <a:gd name="connsiteX3818" fmla="*/ 1210931 w 8023328"/>
              <a:gd name="connsiteY3818" fmla="*/ 298111 h 2380521"/>
              <a:gd name="connsiteX3819" fmla="*/ 1225708 w 8023328"/>
              <a:gd name="connsiteY3819" fmla="*/ 284879 h 2380521"/>
              <a:gd name="connsiteX3820" fmla="*/ 3440686 w 8023328"/>
              <a:gd name="connsiteY3820" fmla="*/ 283322 h 2380521"/>
              <a:gd name="connsiteX3821" fmla="*/ 3453083 w 8023328"/>
              <a:gd name="connsiteY3821" fmla="*/ 297178 h 2380521"/>
              <a:gd name="connsiteX3822" fmla="*/ 3440686 w 8023328"/>
              <a:gd name="connsiteY3822" fmla="*/ 309576 h 2380521"/>
              <a:gd name="connsiteX3823" fmla="*/ 3426830 w 8023328"/>
              <a:gd name="connsiteY3823" fmla="*/ 297178 h 2380521"/>
              <a:gd name="connsiteX3824" fmla="*/ 3440686 w 8023328"/>
              <a:gd name="connsiteY3824" fmla="*/ 283322 h 2380521"/>
              <a:gd name="connsiteX3825" fmla="*/ 3369857 w 8023328"/>
              <a:gd name="connsiteY3825" fmla="*/ 283322 h 2380521"/>
              <a:gd name="connsiteX3826" fmla="*/ 3382254 w 8023328"/>
              <a:gd name="connsiteY3826" fmla="*/ 297178 h 2380521"/>
              <a:gd name="connsiteX3827" fmla="*/ 3369857 w 8023328"/>
              <a:gd name="connsiteY3827" fmla="*/ 309576 h 2380521"/>
              <a:gd name="connsiteX3828" fmla="*/ 3356001 w 8023328"/>
              <a:gd name="connsiteY3828" fmla="*/ 297178 h 2380521"/>
              <a:gd name="connsiteX3829" fmla="*/ 3369857 w 8023328"/>
              <a:gd name="connsiteY3829" fmla="*/ 283322 h 2380521"/>
              <a:gd name="connsiteX3830" fmla="*/ 3299100 w 8023328"/>
              <a:gd name="connsiteY3830" fmla="*/ 283322 h 2380521"/>
              <a:gd name="connsiteX3831" fmla="*/ 3311496 w 8023328"/>
              <a:gd name="connsiteY3831" fmla="*/ 297178 h 2380521"/>
              <a:gd name="connsiteX3832" fmla="*/ 3299100 w 8023328"/>
              <a:gd name="connsiteY3832" fmla="*/ 309576 h 2380521"/>
              <a:gd name="connsiteX3833" fmla="*/ 3285242 w 8023328"/>
              <a:gd name="connsiteY3833" fmla="*/ 297178 h 2380521"/>
              <a:gd name="connsiteX3834" fmla="*/ 3299100 w 8023328"/>
              <a:gd name="connsiteY3834" fmla="*/ 283322 h 2380521"/>
              <a:gd name="connsiteX3835" fmla="*/ 3226808 w 8023328"/>
              <a:gd name="connsiteY3835" fmla="*/ 283322 h 2380521"/>
              <a:gd name="connsiteX3836" fmla="*/ 3240664 w 8023328"/>
              <a:gd name="connsiteY3836" fmla="*/ 297178 h 2380521"/>
              <a:gd name="connsiteX3837" fmla="*/ 3226808 w 8023328"/>
              <a:gd name="connsiteY3837" fmla="*/ 309576 h 2380521"/>
              <a:gd name="connsiteX3838" fmla="*/ 3214410 w 8023328"/>
              <a:gd name="connsiteY3838" fmla="*/ 297178 h 2380521"/>
              <a:gd name="connsiteX3839" fmla="*/ 3226808 w 8023328"/>
              <a:gd name="connsiteY3839" fmla="*/ 283322 h 2380521"/>
              <a:gd name="connsiteX3840" fmla="*/ 3152605 w 8023328"/>
              <a:gd name="connsiteY3840" fmla="*/ 283322 h 2380521"/>
              <a:gd name="connsiteX3841" fmla="*/ 3166462 w 8023328"/>
              <a:gd name="connsiteY3841" fmla="*/ 297178 h 2380521"/>
              <a:gd name="connsiteX3842" fmla="*/ 3152605 w 8023328"/>
              <a:gd name="connsiteY3842" fmla="*/ 309576 h 2380521"/>
              <a:gd name="connsiteX3843" fmla="*/ 3140209 w 8023328"/>
              <a:gd name="connsiteY3843" fmla="*/ 297178 h 2380521"/>
              <a:gd name="connsiteX3844" fmla="*/ 3152605 w 8023328"/>
              <a:gd name="connsiteY3844" fmla="*/ 283322 h 2380521"/>
              <a:gd name="connsiteX3845" fmla="*/ 3081774 w 8023328"/>
              <a:gd name="connsiteY3845" fmla="*/ 283322 h 2380521"/>
              <a:gd name="connsiteX3846" fmla="*/ 3095628 w 8023328"/>
              <a:gd name="connsiteY3846" fmla="*/ 297178 h 2380521"/>
              <a:gd name="connsiteX3847" fmla="*/ 3081774 w 8023328"/>
              <a:gd name="connsiteY3847" fmla="*/ 309576 h 2380521"/>
              <a:gd name="connsiteX3848" fmla="*/ 3069375 w 8023328"/>
              <a:gd name="connsiteY3848" fmla="*/ 297178 h 2380521"/>
              <a:gd name="connsiteX3849" fmla="*/ 3081774 w 8023328"/>
              <a:gd name="connsiteY3849" fmla="*/ 283322 h 2380521"/>
              <a:gd name="connsiteX3850" fmla="*/ 3013717 w 8023328"/>
              <a:gd name="connsiteY3850" fmla="*/ 283322 h 2380521"/>
              <a:gd name="connsiteX3851" fmla="*/ 3028135 w 8023328"/>
              <a:gd name="connsiteY3851" fmla="*/ 297178 h 2380521"/>
              <a:gd name="connsiteX3852" fmla="*/ 3013717 w 8023328"/>
              <a:gd name="connsiteY3852" fmla="*/ 309576 h 2380521"/>
              <a:gd name="connsiteX3853" fmla="*/ 2998539 w 8023328"/>
              <a:gd name="connsiteY3853" fmla="*/ 297178 h 2380521"/>
              <a:gd name="connsiteX3854" fmla="*/ 3013717 w 8023328"/>
              <a:gd name="connsiteY3854" fmla="*/ 283322 h 2380521"/>
              <a:gd name="connsiteX3855" fmla="*/ 2942494 w 8023328"/>
              <a:gd name="connsiteY3855" fmla="*/ 283322 h 2380521"/>
              <a:gd name="connsiteX3856" fmla="*/ 2957288 w 8023328"/>
              <a:gd name="connsiteY3856" fmla="*/ 298111 h 2380521"/>
              <a:gd name="connsiteX3857" fmla="*/ 2942494 w 8023328"/>
              <a:gd name="connsiteY3857" fmla="*/ 312900 h 2380521"/>
              <a:gd name="connsiteX3858" fmla="*/ 2927711 w 8023328"/>
              <a:gd name="connsiteY3858" fmla="*/ 298111 h 2380521"/>
              <a:gd name="connsiteX3859" fmla="*/ 2942494 w 8023328"/>
              <a:gd name="connsiteY3859" fmla="*/ 283322 h 2380521"/>
              <a:gd name="connsiteX3860" fmla="*/ 2868293 w 8023328"/>
              <a:gd name="connsiteY3860" fmla="*/ 283322 h 2380521"/>
              <a:gd name="connsiteX3861" fmla="*/ 2883087 w 8023328"/>
              <a:gd name="connsiteY3861" fmla="*/ 298111 h 2380521"/>
              <a:gd name="connsiteX3862" fmla="*/ 2868293 w 8023328"/>
              <a:gd name="connsiteY3862" fmla="*/ 312900 h 2380521"/>
              <a:gd name="connsiteX3863" fmla="*/ 2853507 w 8023328"/>
              <a:gd name="connsiteY3863" fmla="*/ 298111 h 2380521"/>
              <a:gd name="connsiteX3864" fmla="*/ 2868293 w 8023328"/>
              <a:gd name="connsiteY3864" fmla="*/ 283322 h 2380521"/>
              <a:gd name="connsiteX3865" fmla="*/ 2796535 w 8023328"/>
              <a:gd name="connsiteY3865" fmla="*/ 283322 h 2380521"/>
              <a:gd name="connsiteX3866" fmla="*/ 2808934 w 8023328"/>
              <a:gd name="connsiteY3866" fmla="*/ 298111 h 2380521"/>
              <a:gd name="connsiteX3867" fmla="*/ 2796535 w 8023328"/>
              <a:gd name="connsiteY3867" fmla="*/ 312900 h 2380521"/>
              <a:gd name="connsiteX3868" fmla="*/ 2782678 w 8023328"/>
              <a:gd name="connsiteY3868" fmla="*/ 298111 h 2380521"/>
              <a:gd name="connsiteX3869" fmla="*/ 2796535 w 8023328"/>
              <a:gd name="connsiteY3869" fmla="*/ 283322 h 2380521"/>
              <a:gd name="connsiteX3870" fmla="*/ 2725698 w 8023328"/>
              <a:gd name="connsiteY3870" fmla="*/ 283322 h 2380521"/>
              <a:gd name="connsiteX3871" fmla="*/ 2738100 w 8023328"/>
              <a:gd name="connsiteY3871" fmla="*/ 298111 h 2380521"/>
              <a:gd name="connsiteX3872" fmla="*/ 2725698 w 8023328"/>
              <a:gd name="connsiteY3872" fmla="*/ 312900 h 2380521"/>
              <a:gd name="connsiteX3873" fmla="*/ 2711846 w 8023328"/>
              <a:gd name="connsiteY3873" fmla="*/ 298111 h 2380521"/>
              <a:gd name="connsiteX3874" fmla="*/ 2725698 w 8023328"/>
              <a:gd name="connsiteY3874" fmla="*/ 283322 h 2380521"/>
              <a:gd name="connsiteX3875" fmla="*/ 2653415 w 8023328"/>
              <a:gd name="connsiteY3875" fmla="*/ 283322 h 2380521"/>
              <a:gd name="connsiteX3876" fmla="*/ 2667270 w 8023328"/>
              <a:gd name="connsiteY3876" fmla="*/ 298111 h 2380521"/>
              <a:gd name="connsiteX3877" fmla="*/ 2653415 w 8023328"/>
              <a:gd name="connsiteY3877" fmla="*/ 312900 h 2380521"/>
              <a:gd name="connsiteX3878" fmla="*/ 2641021 w 8023328"/>
              <a:gd name="connsiteY3878" fmla="*/ 298111 h 2380521"/>
              <a:gd name="connsiteX3879" fmla="*/ 2653415 w 8023328"/>
              <a:gd name="connsiteY3879" fmla="*/ 283322 h 2380521"/>
              <a:gd name="connsiteX3880" fmla="*/ 2582583 w 8023328"/>
              <a:gd name="connsiteY3880" fmla="*/ 283322 h 2380521"/>
              <a:gd name="connsiteX3881" fmla="*/ 2596439 w 8023328"/>
              <a:gd name="connsiteY3881" fmla="*/ 298111 h 2380521"/>
              <a:gd name="connsiteX3882" fmla="*/ 2582583 w 8023328"/>
              <a:gd name="connsiteY3882" fmla="*/ 312900 h 2380521"/>
              <a:gd name="connsiteX3883" fmla="*/ 2570189 w 8023328"/>
              <a:gd name="connsiteY3883" fmla="*/ 298111 h 2380521"/>
              <a:gd name="connsiteX3884" fmla="*/ 2582583 w 8023328"/>
              <a:gd name="connsiteY3884" fmla="*/ 283322 h 2380521"/>
              <a:gd name="connsiteX3885" fmla="*/ 2511029 w 8023328"/>
              <a:gd name="connsiteY3885" fmla="*/ 283322 h 2380521"/>
              <a:gd name="connsiteX3886" fmla="*/ 2525613 w 8023328"/>
              <a:gd name="connsiteY3886" fmla="*/ 298111 h 2380521"/>
              <a:gd name="connsiteX3887" fmla="*/ 2511029 w 8023328"/>
              <a:gd name="connsiteY3887" fmla="*/ 312900 h 2380521"/>
              <a:gd name="connsiteX3888" fmla="*/ 2499361 w 8023328"/>
              <a:gd name="connsiteY3888" fmla="*/ 298111 h 2380521"/>
              <a:gd name="connsiteX3889" fmla="*/ 2511029 w 8023328"/>
              <a:gd name="connsiteY3889" fmla="*/ 283322 h 2380521"/>
              <a:gd name="connsiteX3890" fmla="*/ 2439946 w 8023328"/>
              <a:gd name="connsiteY3890" fmla="*/ 283322 h 2380521"/>
              <a:gd name="connsiteX3891" fmla="*/ 2454732 w 8023328"/>
              <a:gd name="connsiteY3891" fmla="*/ 298111 h 2380521"/>
              <a:gd name="connsiteX3892" fmla="*/ 2439946 w 8023328"/>
              <a:gd name="connsiteY3892" fmla="*/ 312900 h 2380521"/>
              <a:gd name="connsiteX3893" fmla="*/ 2425156 w 8023328"/>
              <a:gd name="connsiteY3893" fmla="*/ 298111 h 2380521"/>
              <a:gd name="connsiteX3894" fmla="*/ 2439946 w 8023328"/>
              <a:gd name="connsiteY3894" fmla="*/ 283322 h 2380521"/>
              <a:gd name="connsiteX3895" fmla="*/ 2369110 w 8023328"/>
              <a:gd name="connsiteY3895" fmla="*/ 283322 h 2380521"/>
              <a:gd name="connsiteX3896" fmla="*/ 2383899 w 8023328"/>
              <a:gd name="connsiteY3896" fmla="*/ 298111 h 2380521"/>
              <a:gd name="connsiteX3897" fmla="*/ 2369110 w 8023328"/>
              <a:gd name="connsiteY3897" fmla="*/ 312900 h 2380521"/>
              <a:gd name="connsiteX3898" fmla="*/ 2354319 w 8023328"/>
              <a:gd name="connsiteY3898" fmla="*/ 298111 h 2380521"/>
              <a:gd name="connsiteX3899" fmla="*/ 2369110 w 8023328"/>
              <a:gd name="connsiteY3899" fmla="*/ 283322 h 2380521"/>
              <a:gd name="connsiteX3900" fmla="*/ 2298280 w 8023328"/>
              <a:gd name="connsiteY3900" fmla="*/ 283322 h 2380521"/>
              <a:gd name="connsiteX3901" fmla="*/ 2313068 w 8023328"/>
              <a:gd name="connsiteY3901" fmla="*/ 298111 h 2380521"/>
              <a:gd name="connsiteX3902" fmla="*/ 2298280 w 8023328"/>
              <a:gd name="connsiteY3902" fmla="*/ 312900 h 2380521"/>
              <a:gd name="connsiteX3903" fmla="*/ 2283490 w 8023328"/>
              <a:gd name="connsiteY3903" fmla="*/ 298111 h 2380521"/>
              <a:gd name="connsiteX3904" fmla="*/ 2298280 w 8023328"/>
              <a:gd name="connsiteY3904" fmla="*/ 283322 h 2380521"/>
              <a:gd name="connsiteX3905" fmla="*/ 2226517 w 8023328"/>
              <a:gd name="connsiteY3905" fmla="*/ 283322 h 2380521"/>
              <a:gd name="connsiteX3906" fmla="*/ 2238914 w 8023328"/>
              <a:gd name="connsiteY3906" fmla="*/ 298111 h 2380521"/>
              <a:gd name="connsiteX3907" fmla="*/ 2226517 w 8023328"/>
              <a:gd name="connsiteY3907" fmla="*/ 312900 h 2380521"/>
              <a:gd name="connsiteX3908" fmla="*/ 2212658 w 8023328"/>
              <a:gd name="connsiteY3908" fmla="*/ 298111 h 2380521"/>
              <a:gd name="connsiteX3909" fmla="*/ 2226517 w 8023328"/>
              <a:gd name="connsiteY3909" fmla="*/ 283322 h 2380521"/>
              <a:gd name="connsiteX3910" fmla="*/ 2155683 w 8023328"/>
              <a:gd name="connsiteY3910" fmla="*/ 283322 h 2380521"/>
              <a:gd name="connsiteX3911" fmla="*/ 2168081 w 8023328"/>
              <a:gd name="connsiteY3911" fmla="*/ 298111 h 2380521"/>
              <a:gd name="connsiteX3912" fmla="*/ 2155683 w 8023328"/>
              <a:gd name="connsiteY3912" fmla="*/ 312900 h 2380521"/>
              <a:gd name="connsiteX3913" fmla="*/ 2141827 w 8023328"/>
              <a:gd name="connsiteY3913" fmla="*/ 298111 h 2380521"/>
              <a:gd name="connsiteX3914" fmla="*/ 2155683 w 8023328"/>
              <a:gd name="connsiteY3914" fmla="*/ 283322 h 2380521"/>
              <a:gd name="connsiteX3915" fmla="*/ 2084849 w 8023328"/>
              <a:gd name="connsiteY3915" fmla="*/ 283322 h 2380521"/>
              <a:gd name="connsiteX3916" fmla="*/ 2097248 w 8023328"/>
              <a:gd name="connsiteY3916" fmla="*/ 298111 h 2380521"/>
              <a:gd name="connsiteX3917" fmla="*/ 2084849 w 8023328"/>
              <a:gd name="connsiteY3917" fmla="*/ 312900 h 2380521"/>
              <a:gd name="connsiteX3918" fmla="*/ 2070994 w 8023328"/>
              <a:gd name="connsiteY3918" fmla="*/ 298111 h 2380521"/>
              <a:gd name="connsiteX3919" fmla="*/ 2084849 w 8023328"/>
              <a:gd name="connsiteY3919" fmla="*/ 283322 h 2380521"/>
              <a:gd name="connsiteX3920" fmla="*/ 2011835 w 8023328"/>
              <a:gd name="connsiteY3920" fmla="*/ 283322 h 2380521"/>
              <a:gd name="connsiteX3921" fmla="*/ 2026421 w 8023328"/>
              <a:gd name="connsiteY3921" fmla="*/ 298111 h 2380521"/>
              <a:gd name="connsiteX3922" fmla="*/ 2011835 w 8023328"/>
              <a:gd name="connsiteY3922" fmla="*/ 312900 h 2380521"/>
              <a:gd name="connsiteX3923" fmla="*/ 2000168 w 8023328"/>
              <a:gd name="connsiteY3923" fmla="*/ 298111 h 2380521"/>
              <a:gd name="connsiteX3924" fmla="*/ 2011835 w 8023328"/>
              <a:gd name="connsiteY3924" fmla="*/ 283322 h 2380521"/>
              <a:gd name="connsiteX3925" fmla="*/ 1938362 w 8023328"/>
              <a:gd name="connsiteY3925" fmla="*/ 283322 h 2380521"/>
              <a:gd name="connsiteX3926" fmla="*/ 1952222 w 8023328"/>
              <a:gd name="connsiteY3926" fmla="*/ 298111 h 2380521"/>
              <a:gd name="connsiteX3927" fmla="*/ 1938362 w 8023328"/>
              <a:gd name="connsiteY3927" fmla="*/ 312900 h 2380521"/>
              <a:gd name="connsiteX3928" fmla="*/ 1925968 w 8023328"/>
              <a:gd name="connsiteY3928" fmla="*/ 298111 h 2380521"/>
              <a:gd name="connsiteX3929" fmla="*/ 1938362 w 8023328"/>
              <a:gd name="connsiteY3929" fmla="*/ 283322 h 2380521"/>
              <a:gd name="connsiteX3930" fmla="*/ 1867527 w 8023328"/>
              <a:gd name="connsiteY3930" fmla="*/ 283322 h 2380521"/>
              <a:gd name="connsiteX3931" fmla="*/ 1881384 w 8023328"/>
              <a:gd name="connsiteY3931" fmla="*/ 298111 h 2380521"/>
              <a:gd name="connsiteX3932" fmla="*/ 1867527 w 8023328"/>
              <a:gd name="connsiteY3932" fmla="*/ 312900 h 2380521"/>
              <a:gd name="connsiteX3933" fmla="*/ 1855129 w 8023328"/>
              <a:gd name="connsiteY3933" fmla="*/ 298111 h 2380521"/>
              <a:gd name="connsiteX3934" fmla="*/ 1867527 w 8023328"/>
              <a:gd name="connsiteY3934" fmla="*/ 283322 h 2380521"/>
              <a:gd name="connsiteX3935" fmla="*/ 1799085 w 8023328"/>
              <a:gd name="connsiteY3935" fmla="*/ 283322 h 2380521"/>
              <a:gd name="connsiteX3936" fmla="*/ 1813876 w 8023328"/>
              <a:gd name="connsiteY3936" fmla="*/ 298111 h 2380521"/>
              <a:gd name="connsiteX3937" fmla="*/ 1799085 w 8023328"/>
              <a:gd name="connsiteY3937" fmla="*/ 312900 h 2380521"/>
              <a:gd name="connsiteX3938" fmla="*/ 1784300 w 8023328"/>
              <a:gd name="connsiteY3938" fmla="*/ 298111 h 2380521"/>
              <a:gd name="connsiteX3939" fmla="*/ 1799085 w 8023328"/>
              <a:gd name="connsiteY3939" fmla="*/ 283322 h 2380521"/>
              <a:gd name="connsiteX3940" fmla="*/ 1728262 w 8023328"/>
              <a:gd name="connsiteY3940" fmla="*/ 283322 h 2380521"/>
              <a:gd name="connsiteX3941" fmla="*/ 1743052 w 8023328"/>
              <a:gd name="connsiteY3941" fmla="*/ 298111 h 2380521"/>
              <a:gd name="connsiteX3942" fmla="*/ 1728262 w 8023328"/>
              <a:gd name="connsiteY3942" fmla="*/ 312900 h 2380521"/>
              <a:gd name="connsiteX3943" fmla="*/ 1713472 w 8023328"/>
              <a:gd name="connsiteY3943" fmla="*/ 298111 h 2380521"/>
              <a:gd name="connsiteX3944" fmla="*/ 1728262 w 8023328"/>
              <a:gd name="connsiteY3944" fmla="*/ 283322 h 2380521"/>
              <a:gd name="connsiteX3945" fmla="*/ 1656498 w 8023328"/>
              <a:gd name="connsiteY3945" fmla="*/ 283322 h 2380521"/>
              <a:gd name="connsiteX3946" fmla="*/ 1668897 w 8023328"/>
              <a:gd name="connsiteY3946" fmla="*/ 298111 h 2380521"/>
              <a:gd name="connsiteX3947" fmla="*/ 1656498 w 8023328"/>
              <a:gd name="connsiteY3947" fmla="*/ 312900 h 2380521"/>
              <a:gd name="connsiteX3948" fmla="*/ 1642650 w 8023328"/>
              <a:gd name="connsiteY3948" fmla="*/ 298111 h 2380521"/>
              <a:gd name="connsiteX3949" fmla="*/ 1656498 w 8023328"/>
              <a:gd name="connsiteY3949" fmla="*/ 283322 h 2380521"/>
              <a:gd name="connsiteX3950" fmla="*/ 1582299 w 8023328"/>
              <a:gd name="connsiteY3950" fmla="*/ 283322 h 2380521"/>
              <a:gd name="connsiteX3951" fmla="*/ 1594704 w 8023328"/>
              <a:gd name="connsiteY3951" fmla="*/ 298111 h 2380521"/>
              <a:gd name="connsiteX3952" fmla="*/ 1582299 w 8023328"/>
              <a:gd name="connsiteY3952" fmla="*/ 312900 h 2380521"/>
              <a:gd name="connsiteX3953" fmla="*/ 1568441 w 8023328"/>
              <a:gd name="connsiteY3953" fmla="*/ 298111 h 2380521"/>
              <a:gd name="connsiteX3954" fmla="*/ 1582299 w 8023328"/>
              <a:gd name="connsiteY3954" fmla="*/ 283322 h 2380521"/>
              <a:gd name="connsiteX3955" fmla="*/ 1512198 w 8023328"/>
              <a:gd name="connsiteY3955" fmla="*/ 283322 h 2380521"/>
              <a:gd name="connsiteX3956" fmla="*/ 1523865 w 8023328"/>
              <a:gd name="connsiteY3956" fmla="*/ 298111 h 2380521"/>
              <a:gd name="connsiteX3957" fmla="*/ 1512198 w 8023328"/>
              <a:gd name="connsiteY3957" fmla="*/ 312900 h 2380521"/>
              <a:gd name="connsiteX3958" fmla="*/ 1497612 w 8023328"/>
              <a:gd name="connsiteY3958" fmla="*/ 298111 h 2380521"/>
              <a:gd name="connsiteX3959" fmla="*/ 1512198 w 8023328"/>
              <a:gd name="connsiteY3959" fmla="*/ 283322 h 2380521"/>
              <a:gd name="connsiteX3960" fmla="*/ 1439173 w 8023328"/>
              <a:gd name="connsiteY3960" fmla="*/ 283322 h 2380521"/>
              <a:gd name="connsiteX3961" fmla="*/ 1453026 w 8023328"/>
              <a:gd name="connsiteY3961" fmla="*/ 298111 h 2380521"/>
              <a:gd name="connsiteX3962" fmla="*/ 1439173 w 8023328"/>
              <a:gd name="connsiteY3962" fmla="*/ 312900 h 2380521"/>
              <a:gd name="connsiteX3963" fmla="*/ 1426777 w 8023328"/>
              <a:gd name="connsiteY3963" fmla="*/ 298111 h 2380521"/>
              <a:gd name="connsiteX3964" fmla="*/ 1439173 w 8023328"/>
              <a:gd name="connsiteY3964" fmla="*/ 283322 h 2380521"/>
              <a:gd name="connsiteX3965" fmla="*/ 1368347 w 8023328"/>
              <a:gd name="connsiteY3965" fmla="*/ 283322 h 2380521"/>
              <a:gd name="connsiteX3966" fmla="*/ 1382200 w 8023328"/>
              <a:gd name="connsiteY3966" fmla="*/ 298111 h 2380521"/>
              <a:gd name="connsiteX3967" fmla="*/ 1368347 w 8023328"/>
              <a:gd name="connsiteY3967" fmla="*/ 312900 h 2380521"/>
              <a:gd name="connsiteX3968" fmla="*/ 1355949 w 8023328"/>
              <a:gd name="connsiteY3968" fmla="*/ 298111 h 2380521"/>
              <a:gd name="connsiteX3969" fmla="*/ 1368347 w 8023328"/>
              <a:gd name="connsiteY3969" fmla="*/ 283322 h 2380521"/>
              <a:gd name="connsiteX3970" fmla="*/ 1297518 w 8023328"/>
              <a:gd name="connsiteY3970" fmla="*/ 283322 h 2380521"/>
              <a:gd name="connsiteX3971" fmla="*/ 1311374 w 8023328"/>
              <a:gd name="connsiteY3971" fmla="*/ 298111 h 2380521"/>
              <a:gd name="connsiteX3972" fmla="*/ 1297518 w 8023328"/>
              <a:gd name="connsiteY3972" fmla="*/ 312900 h 2380521"/>
              <a:gd name="connsiteX3973" fmla="*/ 1285121 w 8023328"/>
              <a:gd name="connsiteY3973" fmla="*/ 298111 h 2380521"/>
              <a:gd name="connsiteX3974" fmla="*/ 1297518 w 8023328"/>
              <a:gd name="connsiteY3974" fmla="*/ 283322 h 2380521"/>
              <a:gd name="connsiteX3975" fmla="*/ 1154890 w 8023328"/>
              <a:gd name="connsiteY3975" fmla="*/ 283322 h 2380521"/>
              <a:gd name="connsiteX3976" fmla="*/ 1169683 w 8023328"/>
              <a:gd name="connsiteY3976" fmla="*/ 295719 h 2380521"/>
              <a:gd name="connsiteX3977" fmla="*/ 1154890 w 8023328"/>
              <a:gd name="connsiteY3977" fmla="*/ 309576 h 2380521"/>
              <a:gd name="connsiteX3978" fmla="*/ 1140101 w 8023328"/>
              <a:gd name="connsiteY3978" fmla="*/ 295719 h 2380521"/>
              <a:gd name="connsiteX3979" fmla="*/ 1154890 w 8023328"/>
              <a:gd name="connsiteY3979" fmla="*/ 283322 h 2380521"/>
              <a:gd name="connsiteX3980" fmla="*/ 1084059 w 8023328"/>
              <a:gd name="connsiteY3980" fmla="*/ 283322 h 2380521"/>
              <a:gd name="connsiteX3981" fmla="*/ 1098847 w 8023328"/>
              <a:gd name="connsiteY3981" fmla="*/ 295719 h 2380521"/>
              <a:gd name="connsiteX3982" fmla="*/ 1084059 w 8023328"/>
              <a:gd name="connsiteY3982" fmla="*/ 309576 h 2380521"/>
              <a:gd name="connsiteX3983" fmla="*/ 1069272 w 8023328"/>
              <a:gd name="connsiteY3983" fmla="*/ 295719 h 2380521"/>
              <a:gd name="connsiteX3984" fmla="*/ 1084059 w 8023328"/>
              <a:gd name="connsiteY3984" fmla="*/ 283322 h 2380521"/>
              <a:gd name="connsiteX3985" fmla="*/ 1013024 w 8023328"/>
              <a:gd name="connsiteY3985" fmla="*/ 283322 h 2380521"/>
              <a:gd name="connsiteX3986" fmla="*/ 1024691 w 8023328"/>
              <a:gd name="connsiteY3986" fmla="*/ 295719 h 2380521"/>
              <a:gd name="connsiteX3987" fmla="*/ 1013024 w 8023328"/>
              <a:gd name="connsiteY3987" fmla="*/ 309576 h 2380521"/>
              <a:gd name="connsiteX3988" fmla="*/ 998442 w 8023328"/>
              <a:gd name="connsiteY3988" fmla="*/ 295719 h 2380521"/>
              <a:gd name="connsiteX3989" fmla="*/ 1013024 w 8023328"/>
              <a:gd name="connsiteY3989" fmla="*/ 283322 h 2380521"/>
              <a:gd name="connsiteX3990" fmla="*/ 941467 w 8023328"/>
              <a:gd name="connsiteY3990" fmla="*/ 283322 h 2380521"/>
              <a:gd name="connsiteX3991" fmla="*/ 953869 w 8023328"/>
              <a:gd name="connsiteY3991" fmla="*/ 295719 h 2380521"/>
              <a:gd name="connsiteX3992" fmla="*/ 941467 w 8023328"/>
              <a:gd name="connsiteY3992" fmla="*/ 309576 h 2380521"/>
              <a:gd name="connsiteX3993" fmla="*/ 927612 w 8023328"/>
              <a:gd name="connsiteY3993" fmla="*/ 295719 h 2380521"/>
              <a:gd name="connsiteX3994" fmla="*/ 941467 w 8023328"/>
              <a:gd name="connsiteY3994" fmla="*/ 283322 h 2380521"/>
              <a:gd name="connsiteX3995" fmla="*/ 3299102 w 8023328"/>
              <a:gd name="connsiteY3995" fmla="*/ 212492 h 2380521"/>
              <a:gd name="connsiteX3996" fmla="*/ 3311499 w 8023328"/>
              <a:gd name="connsiteY3996" fmla="*/ 226348 h 2380521"/>
              <a:gd name="connsiteX3997" fmla="*/ 3299102 w 8023328"/>
              <a:gd name="connsiteY3997" fmla="*/ 238746 h 2380521"/>
              <a:gd name="connsiteX3998" fmla="*/ 3285245 w 8023328"/>
              <a:gd name="connsiteY3998" fmla="*/ 226348 h 2380521"/>
              <a:gd name="connsiteX3999" fmla="*/ 3299102 w 8023328"/>
              <a:gd name="connsiteY3999" fmla="*/ 212492 h 2380521"/>
              <a:gd name="connsiteX4000" fmla="*/ 3226811 w 8023328"/>
              <a:gd name="connsiteY4000" fmla="*/ 212492 h 2380521"/>
              <a:gd name="connsiteX4001" fmla="*/ 3240667 w 8023328"/>
              <a:gd name="connsiteY4001" fmla="*/ 226348 h 2380521"/>
              <a:gd name="connsiteX4002" fmla="*/ 3226811 w 8023328"/>
              <a:gd name="connsiteY4002" fmla="*/ 238746 h 2380521"/>
              <a:gd name="connsiteX4003" fmla="*/ 3214412 w 8023328"/>
              <a:gd name="connsiteY4003" fmla="*/ 226348 h 2380521"/>
              <a:gd name="connsiteX4004" fmla="*/ 3226811 w 8023328"/>
              <a:gd name="connsiteY4004" fmla="*/ 212492 h 2380521"/>
              <a:gd name="connsiteX4005" fmla="*/ 3152608 w 8023328"/>
              <a:gd name="connsiteY4005" fmla="*/ 212492 h 2380521"/>
              <a:gd name="connsiteX4006" fmla="*/ 3166462 w 8023328"/>
              <a:gd name="connsiteY4006" fmla="*/ 226348 h 2380521"/>
              <a:gd name="connsiteX4007" fmla="*/ 3152608 w 8023328"/>
              <a:gd name="connsiteY4007" fmla="*/ 238746 h 2380521"/>
              <a:gd name="connsiteX4008" fmla="*/ 3140211 w 8023328"/>
              <a:gd name="connsiteY4008" fmla="*/ 226348 h 2380521"/>
              <a:gd name="connsiteX4009" fmla="*/ 3152608 w 8023328"/>
              <a:gd name="connsiteY4009" fmla="*/ 212492 h 2380521"/>
              <a:gd name="connsiteX4010" fmla="*/ 3081775 w 8023328"/>
              <a:gd name="connsiteY4010" fmla="*/ 212492 h 2380521"/>
              <a:gd name="connsiteX4011" fmla="*/ 3095628 w 8023328"/>
              <a:gd name="connsiteY4011" fmla="*/ 226348 h 2380521"/>
              <a:gd name="connsiteX4012" fmla="*/ 3081775 w 8023328"/>
              <a:gd name="connsiteY4012" fmla="*/ 238746 h 2380521"/>
              <a:gd name="connsiteX4013" fmla="*/ 3069375 w 8023328"/>
              <a:gd name="connsiteY4013" fmla="*/ 226348 h 2380521"/>
              <a:gd name="connsiteX4014" fmla="*/ 3081775 w 8023328"/>
              <a:gd name="connsiteY4014" fmla="*/ 212492 h 2380521"/>
              <a:gd name="connsiteX4015" fmla="*/ 3013720 w 8023328"/>
              <a:gd name="connsiteY4015" fmla="*/ 212492 h 2380521"/>
              <a:gd name="connsiteX4016" fmla="*/ 3028140 w 8023328"/>
              <a:gd name="connsiteY4016" fmla="*/ 226348 h 2380521"/>
              <a:gd name="connsiteX4017" fmla="*/ 3013720 w 8023328"/>
              <a:gd name="connsiteY4017" fmla="*/ 238746 h 2380521"/>
              <a:gd name="connsiteX4018" fmla="*/ 2998542 w 8023328"/>
              <a:gd name="connsiteY4018" fmla="*/ 226348 h 2380521"/>
              <a:gd name="connsiteX4019" fmla="*/ 3013720 w 8023328"/>
              <a:gd name="connsiteY4019" fmla="*/ 212492 h 2380521"/>
              <a:gd name="connsiteX4020" fmla="*/ 2942497 w 8023328"/>
              <a:gd name="connsiteY4020" fmla="*/ 212492 h 2380521"/>
              <a:gd name="connsiteX4021" fmla="*/ 2957293 w 8023328"/>
              <a:gd name="connsiteY4021" fmla="*/ 226348 h 2380521"/>
              <a:gd name="connsiteX4022" fmla="*/ 2942497 w 8023328"/>
              <a:gd name="connsiteY4022" fmla="*/ 238746 h 2380521"/>
              <a:gd name="connsiteX4023" fmla="*/ 2927716 w 8023328"/>
              <a:gd name="connsiteY4023" fmla="*/ 226348 h 2380521"/>
              <a:gd name="connsiteX4024" fmla="*/ 2942497 w 8023328"/>
              <a:gd name="connsiteY4024" fmla="*/ 212492 h 2380521"/>
              <a:gd name="connsiteX4025" fmla="*/ 2867363 w 8023328"/>
              <a:gd name="connsiteY4025" fmla="*/ 212492 h 2380521"/>
              <a:gd name="connsiteX4026" fmla="*/ 2879765 w 8023328"/>
              <a:gd name="connsiteY4026" fmla="*/ 226348 h 2380521"/>
              <a:gd name="connsiteX4027" fmla="*/ 2867363 w 8023328"/>
              <a:gd name="connsiteY4027" fmla="*/ 238746 h 2380521"/>
              <a:gd name="connsiteX4028" fmla="*/ 2853510 w 8023328"/>
              <a:gd name="connsiteY4028" fmla="*/ 226348 h 2380521"/>
              <a:gd name="connsiteX4029" fmla="*/ 2867363 w 8023328"/>
              <a:gd name="connsiteY4029" fmla="*/ 212492 h 2380521"/>
              <a:gd name="connsiteX4030" fmla="*/ 2796538 w 8023328"/>
              <a:gd name="connsiteY4030" fmla="*/ 212492 h 2380521"/>
              <a:gd name="connsiteX4031" fmla="*/ 2808934 w 8023328"/>
              <a:gd name="connsiteY4031" fmla="*/ 226348 h 2380521"/>
              <a:gd name="connsiteX4032" fmla="*/ 2796538 w 8023328"/>
              <a:gd name="connsiteY4032" fmla="*/ 238746 h 2380521"/>
              <a:gd name="connsiteX4033" fmla="*/ 2782680 w 8023328"/>
              <a:gd name="connsiteY4033" fmla="*/ 226348 h 2380521"/>
              <a:gd name="connsiteX4034" fmla="*/ 2796538 w 8023328"/>
              <a:gd name="connsiteY4034" fmla="*/ 212492 h 2380521"/>
              <a:gd name="connsiteX4035" fmla="*/ 2725698 w 8023328"/>
              <a:gd name="connsiteY4035" fmla="*/ 212492 h 2380521"/>
              <a:gd name="connsiteX4036" fmla="*/ 2738102 w 8023328"/>
              <a:gd name="connsiteY4036" fmla="*/ 226348 h 2380521"/>
              <a:gd name="connsiteX4037" fmla="*/ 2725698 w 8023328"/>
              <a:gd name="connsiteY4037" fmla="*/ 238746 h 2380521"/>
              <a:gd name="connsiteX4038" fmla="*/ 2711852 w 8023328"/>
              <a:gd name="connsiteY4038" fmla="*/ 226348 h 2380521"/>
              <a:gd name="connsiteX4039" fmla="*/ 2725698 w 8023328"/>
              <a:gd name="connsiteY4039" fmla="*/ 212492 h 2380521"/>
              <a:gd name="connsiteX4040" fmla="*/ 2653420 w 8023328"/>
              <a:gd name="connsiteY4040" fmla="*/ 212492 h 2380521"/>
              <a:gd name="connsiteX4041" fmla="*/ 2667273 w 8023328"/>
              <a:gd name="connsiteY4041" fmla="*/ 226348 h 2380521"/>
              <a:gd name="connsiteX4042" fmla="*/ 2653420 w 8023328"/>
              <a:gd name="connsiteY4042" fmla="*/ 238746 h 2380521"/>
              <a:gd name="connsiteX4043" fmla="*/ 2641021 w 8023328"/>
              <a:gd name="connsiteY4043" fmla="*/ 226348 h 2380521"/>
              <a:gd name="connsiteX4044" fmla="*/ 2653420 w 8023328"/>
              <a:gd name="connsiteY4044" fmla="*/ 212492 h 2380521"/>
              <a:gd name="connsiteX4045" fmla="*/ 2582586 w 8023328"/>
              <a:gd name="connsiteY4045" fmla="*/ 212492 h 2380521"/>
              <a:gd name="connsiteX4046" fmla="*/ 2596439 w 8023328"/>
              <a:gd name="connsiteY4046" fmla="*/ 226348 h 2380521"/>
              <a:gd name="connsiteX4047" fmla="*/ 2582586 w 8023328"/>
              <a:gd name="connsiteY4047" fmla="*/ 238746 h 2380521"/>
              <a:gd name="connsiteX4048" fmla="*/ 2570189 w 8023328"/>
              <a:gd name="connsiteY4048" fmla="*/ 226348 h 2380521"/>
              <a:gd name="connsiteX4049" fmla="*/ 2582586 w 8023328"/>
              <a:gd name="connsiteY4049" fmla="*/ 212492 h 2380521"/>
              <a:gd name="connsiteX4050" fmla="*/ 2511029 w 8023328"/>
              <a:gd name="connsiteY4050" fmla="*/ 212492 h 2380521"/>
              <a:gd name="connsiteX4051" fmla="*/ 2525616 w 8023328"/>
              <a:gd name="connsiteY4051" fmla="*/ 226348 h 2380521"/>
              <a:gd name="connsiteX4052" fmla="*/ 2511029 w 8023328"/>
              <a:gd name="connsiteY4052" fmla="*/ 238746 h 2380521"/>
              <a:gd name="connsiteX4053" fmla="*/ 2499364 w 8023328"/>
              <a:gd name="connsiteY4053" fmla="*/ 226348 h 2380521"/>
              <a:gd name="connsiteX4054" fmla="*/ 2511029 w 8023328"/>
              <a:gd name="connsiteY4054" fmla="*/ 212492 h 2380521"/>
              <a:gd name="connsiteX4055" fmla="*/ 2439946 w 8023328"/>
              <a:gd name="connsiteY4055" fmla="*/ 212492 h 2380521"/>
              <a:gd name="connsiteX4056" fmla="*/ 2454732 w 8023328"/>
              <a:gd name="connsiteY4056" fmla="*/ 226348 h 2380521"/>
              <a:gd name="connsiteX4057" fmla="*/ 2439946 w 8023328"/>
              <a:gd name="connsiteY4057" fmla="*/ 238746 h 2380521"/>
              <a:gd name="connsiteX4058" fmla="*/ 2425156 w 8023328"/>
              <a:gd name="connsiteY4058" fmla="*/ 226348 h 2380521"/>
              <a:gd name="connsiteX4059" fmla="*/ 2439946 w 8023328"/>
              <a:gd name="connsiteY4059" fmla="*/ 212492 h 2380521"/>
              <a:gd name="connsiteX4060" fmla="*/ 2369110 w 8023328"/>
              <a:gd name="connsiteY4060" fmla="*/ 212492 h 2380521"/>
              <a:gd name="connsiteX4061" fmla="*/ 2383900 w 8023328"/>
              <a:gd name="connsiteY4061" fmla="*/ 226348 h 2380521"/>
              <a:gd name="connsiteX4062" fmla="*/ 2369110 w 8023328"/>
              <a:gd name="connsiteY4062" fmla="*/ 238746 h 2380521"/>
              <a:gd name="connsiteX4063" fmla="*/ 2354323 w 8023328"/>
              <a:gd name="connsiteY4063" fmla="*/ 226348 h 2380521"/>
              <a:gd name="connsiteX4064" fmla="*/ 2369110 w 8023328"/>
              <a:gd name="connsiteY4064" fmla="*/ 212492 h 2380521"/>
              <a:gd name="connsiteX4065" fmla="*/ 2298283 w 8023328"/>
              <a:gd name="connsiteY4065" fmla="*/ 212492 h 2380521"/>
              <a:gd name="connsiteX4066" fmla="*/ 2313070 w 8023328"/>
              <a:gd name="connsiteY4066" fmla="*/ 227280 h 2380521"/>
              <a:gd name="connsiteX4067" fmla="*/ 2298283 w 8023328"/>
              <a:gd name="connsiteY4067" fmla="*/ 242069 h 2380521"/>
              <a:gd name="connsiteX4068" fmla="*/ 2283493 w 8023328"/>
              <a:gd name="connsiteY4068" fmla="*/ 227280 h 2380521"/>
              <a:gd name="connsiteX4069" fmla="*/ 2298283 w 8023328"/>
              <a:gd name="connsiteY4069" fmla="*/ 212492 h 2380521"/>
              <a:gd name="connsiteX4070" fmla="*/ 2226517 w 8023328"/>
              <a:gd name="connsiteY4070" fmla="*/ 212492 h 2380521"/>
              <a:gd name="connsiteX4071" fmla="*/ 2238916 w 8023328"/>
              <a:gd name="connsiteY4071" fmla="*/ 227280 h 2380521"/>
              <a:gd name="connsiteX4072" fmla="*/ 2226517 w 8023328"/>
              <a:gd name="connsiteY4072" fmla="*/ 242069 h 2380521"/>
              <a:gd name="connsiteX4073" fmla="*/ 2212659 w 8023328"/>
              <a:gd name="connsiteY4073" fmla="*/ 227280 h 2380521"/>
              <a:gd name="connsiteX4074" fmla="*/ 2226517 w 8023328"/>
              <a:gd name="connsiteY4074" fmla="*/ 212492 h 2380521"/>
              <a:gd name="connsiteX4075" fmla="*/ 2155683 w 8023328"/>
              <a:gd name="connsiteY4075" fmla="*/ 212492 h 2380521"/>
              <a:gd name="connsiteX4076" fmla="*/ 2168081 w 8023328"/>
              <a:gd name="connsiteY4076" fmla="*/ 227280 h 2380521"/>
              <a:gd name="connsiteX4077" fmla="*/ 2155683 w 8023328"/>
              <a:gd name="connsiteY4077" fmla="*/ 242069 h 2380521"/>
              <a:gd name="connsiteX4078" fmla="*/ 2141827 w 8023328"/>
              <a:gd name="connsiteY4078" fmla="*/ 227280 h 2380521"/>
              <a:gd name="connsiteX4079" fmla="*/ 2155683 w 8023328"/>
              <a:gd name="connsiteY4079" fmla="*/ 212492 h 2380521"/>
              <a:gd name="connsiteX4080" fmla="*/ 2084851 w 8023328"/>
              <a:gd name="connsiteY4080" fmla="*/ 212492 h 2380521"/>
              <a:gd name="connsiteX4081" fmla="*/ 2097249 w 8023328"/>
              <a:gd name="connsiteY4081" fmla="*/ 227280 h 2380521"/>
              <a:gd name="connsiteX4082" fmla="*/ 2084851 w 8023328"/>
              <a:gd name="connsiteY4082" fmla="*/ 242069 h 2380521"/>
              <a:gd name="connsiteX4083" fmla="*/ 2070995 w 8023328"/>
              <a:gd name="connsiteY4083" fmla="*/ 227280 h 2380521"/>
              <a:gd name="connsiteX4084" fmla="*/ 2084851 w 8023328"/>
              <a:gd name="connsiteY4084" fmla="*/ 212492 h 2380521"/>
              <a:gd name="connsiteX4085" fmla="*/ 2011835 w 8023328"/>
              <a:gd name="connsiteY4085" fmla="*/ 212492 h 2380521"/>
              <a:gd name="connsiteX4086" fmla="*/ 2026421 w 8023328"/>
              <a:gd name="connsiteY4086" fmla="*/ 227280 h 2380521"/>
              <a:gd name="connsiteX4087" fmla="*/ 2011835 w 8023328"/>
              <a:gd name="connsiteY4087" fmla="*/ 242069 h 2380521"/>
              <a:gd name="connsiteX4088" fmla="*/ 2000168 w 8023328"/>
              <a:gd name="connsiteY4088" fmla="*/ 227280 h 2380521"/>
              <a:gd name="connsiteX4089" fmla="*/ 2011835 w 8023328"/>
              <a:gd name="connsiteY4089" fmla="*/ 212492 h 2380521"/>
              <a:gd name="connsiteX4090" fmla="*/ 1938362 w 8023328"/>
              <a:gd name="connsiteY4090" fmla="*/ 212492 h 2380521"/>
              <a:gd name="connsiteX4091" fmla="*/ 1952222 w 8023328"/>
              <a:gd name="connsiteY4091" fmla="*/ 227280 h 2380521"/>
              <a:gd name="connsiteX4092" fmla="*/ 1938362 w 8023328"/>
              <a:gd name="connsiteY4092" fmla="*/ 242069 h 2380521"/>
              <a:gd name="connsiteX4093" fmla="*/ 1925971 w 8023328"/>
              <a:gd name="connsiteY4093" fmla="*/ 227280 h 2380521"/>
              <a:gd name="connsiteX4094" fmla="*/ 1938362 w 8023328"/>
              <a:gd name="connsiteY4094" fmla="*/ 212492 h 2380521"/>
              <a:gd name="connsiteX4095" fmla="*/ 1867530 w 8023328"/>
              <a:gd name="connsiteY4095" fmla="*/ 212492 h 2380521"/>
              <a:gd name="connsiteX4096" fmla="*/ 1881387 w 8023328"/>
              <a:gd name="connsiteY4096" fmla="*/ 227280 h 2380521"/>
              <a:gd name="connsiteX4097" fmla="*/ 1867530 w 8023328"/>
              <a:gd name="connsiteY4097" fmla="*/ 242069 h 2380521"/>
              <a:gd name="connsiteX4098" fmla="*/ 1855129 w 8023328"/>
              <a:gd name="connsiteY4098" fmla="*/ 227280 h 2380521"/>
              <a:gd name="connsiteX4099" fmla="*/ 1867530 w 8023328"/>
              <a:gd name="connsiteY4099" fmla="*/ 212492 h 2380521"/>
              <a:gd name="connsiteX4100" fmla="*/ 1799087 w 8023328"/>
              <a:gd name="connsiteY4100" fmla="*/ 212492 h 2380521"/>
              <a:gd name="connsiteX4101" fmla="*/ 1813879 w 8023328"/>
              <a:gd name="connsiteY4101" fmla="*/ 227280 h 2380521"/>
              <a:gd name="connsiteX4102" fmla="*/ 1799087 w 8023328"/>
              <a:gd name="connsiteY4102" fmla="*/ 242069 h 2380521"/>
              <a:gd name="connsiteX4103" fmla="*/ 1784303 w 8023328"/>
              <a:gd name="connsiteY4103" fmla="*/ 227280 h 2380521"/>
              <a:gd name="connsiteX4104" fmla="*/ 1799087 w 8023328"/>
              <a:gd name="connsiteY4104" fmla="*/ 212492 h 2380521"/>
              <a:gd name="connsiteX4105" fmla="*/ 1728262 w 8023328"/>
              <a:gd name="connsiteY4105" fmla="*/ 212492 h 2380521"/>
              <a:gd name="connsiteX4106" fmla="*/ 1743052 w 8023328"/>
              <a:gd name="connsiteY4106" fmla="*/ 227280 h 2380521"/>
              <a:gd name="connsiteX4107" fmla="*/ 1728262 w 8023328"/>
              <a:gd name="connsiteY4107" fmla="*/ 242069 h 2380521"/>
              <a:gd name="connsiteX4108" fmla="*/ 1713472 w 8023328"/>
              <a:gd name="connsiteY4108" fmla="*/ 227280 h 2380521"/>
              <a:gd name="connsiteX4109" fmla="*/ 1728262 w 8023328"/>
              <a:gd name="connsiteY4109" fmla="*/ 212492 h 2380521"/>
              <a:gd name="connsiteX4110" fmla="*/ 1656498 w 8023328"/>
              <a:gd name="connsiteY4110" fmla="*/ 212492 h 2380521"/>
              <a:gd name="connsiteX4111" fmla="*/ 1668900 w 8023328"/>
              <a:gd name="connsiteY4111" fmla="*/ 227280 h 2380521"/>
              <a:gd name="connsiteX4112" fmla="*/ 1656498 w 8023328"/>
              <a:gd name="connsiteY4112" fmla="*/ 242069 h 2380521"/>
              <a:gd name="connsiteX4113" fmla="*/ 1642655 w 8023328"/>
              <a:gd name="connsiteY4113" fmla="*/ 227280 h 2380521"/>
              <a:gd name="connsiteX4114" fmla="*/ 1656498 w 8023328"/>
              <a:gd name="connsiteY4114" fmla="*/ 212492 h 2380521"/>
              <a:gd name="connsiteX4115" fmla="*/ 1582299 w 8023328"/>
              <a:gd name="connsiteY4115" fmla="*/ 212492 h 2380521"/>
              <a:gd name="connsiteX4116" fmla="*/ 1594704 w 8023328"/>
              <a:gd name="connsiteY4116" fmla="*/ 227280 h 2380521"/>
              <a:gd name="connsiteX4117" fmla="*/ 1582299 w 8023328"/>
              <a:gd name="connsiteY4117" fmla="*/ 242069 h 2380521"/>
              <a:gd name="connsiteX4118" fmla="*/ 1568441 w 8023328"/>
              <a:gd name="connsiteY4118" fmla="*/ 227280 h 2380521"/>
              <a:gd name="connsiteX4119" fmla="*/ 1582299 w 8023328"/>
              <a:gd name="connsiteY4119" fmla="*/ 212492 h 2380521"/>
              <a:gd name="connsiteX4120" fmla="*/ 1512198 w 8023328"/>
              <a:gd name="connsiteY4120" fmla="*/ 212492 h 2380521"/>
              <a:gd name="connsiteX4121" fmla="*/ 1523867 w 8023328"/>
              <a:gd name="connsiteY4121" fmla="*/ 227280 h 2380521"/>
              <a:gd name="connsiteX4122" fmla="*/ 1512198 w 8023328"/>
              <a:gd name="connsiteY4122" fmla="*/ 242069 h 2380521"/>
              <a:gd name="connsiteX4123" fmla="*/ 1497612 w 8023328"/>
              <a:gd name="connsiteY4123" fmla="*/ 227280 h 2380521"/>
              <a:gd name="connsiteX4124" fmla="*/ 1512198 w 8023328"/>
              <a:gd name="connsiteY4124" fmla="*/ 212492 h 2380521"/>
              <a:gd name="connsiteX4125" fmla="*/ 1439173 w 8023328"/>
              <a:gd name="connsiteY4125" fmla="*/ 212492 h 2380521"/>
              <a:gd name="connsiteX4126" fmla="*/ 1453026 w 8023328"/>
              <a:gd name="connsiteY4126" fmla="*/ 227280 h 2380521"/>
              <a:gd name="connsiteX4127" fmla="*/ 1439173 w 8023328"/>
              <a:gd name="connsiteY4127" fmla="*/ 242069 h 2380521"/>
              <a:gd name="connsiteX4128" fmla="*/ 1426777 w 8023328"/>
              <a:gd name="connsiteY4128" fmla="*/ 227280 h 2380521"/>
              <a:gd name="connsiteX4129" fmla="*/ 1439173 w 8023328"/>
              <a:gd name="connsiteY4129" fmla="*/ 212492 h 2380521"/>
              <a:gd name="connsiteX4130" fmla="*/ 1368349 w 8023328"/>
              <a:gd name="connsiteY4130" fmla="*/ 212492 h 2380521"/>
              <a:gd name="connsiteX4131" fmla="*/ 1382203 w 8023328"/>
              <a:gd name="connsiteY4131" fmla="*/ 227280 h 2380521"/>
              <a:gd name="connsiteX4132" fmla="*/ 1368349 w 8023328"/>
              <a:gd name="connsiteY4132" fmla="*/ 242069 h 2380521"/>
              <a:gd name="connsiteX4133" fmla="*/ 1355950 w 8023328"/>
              <a:gd name="connsiteY4133" fmla="*/ 227280 h 2380521"/>
              <a:gd name="connsiteX4134" fmla="*/ 1368349 w 8023328"/>
              <a:gd name="connsiteY4134" fmla="*/ 212492 h 2380521"/>
              <a:gd name="connsiteX4135" fmla="*/ 1297520 w 8023328"/>
              <a:gd name="connsiteY4135" fmla="*/ 212492 h 2380521"/>
              <a:gd name="connsiteX4136" fmla="*/ 1311374 w 8023328"/>
              <a:gd name="connsiteY4136" fmla="*/ 227280 h 2380521"/>
              <a:gd name="connsiteX4137" fmla="*/ 1297520 w 8023328"/>
              <a:gd name="connsiteY4137" fmla="*/ 242069 h 2380521"/>
              <a:gd name="connsiteX4138" fmla="*/ 1285121 w 8023328"/>
              <a:gd name="connsiteY4138" fmla="*/ 227280 h 2380521"/>
              <a:gd name="connsiteX4139" fmla="*/ 1297520 w 8023328"/>
              <a:gd name="connsiteY4139" fmla="*/ 212492 h 2380521"/>
              <a:gd name="connsiteX4140" fmla="*/ 1225708 w 8023328"/>
              <a:gd name="connsiteY4140" fmla="*/ 212492 h 2380521"/>
              <a:gd name="connsiteX4141" fmla="*/ 1240496 w 8023328"/>
              <a:gd name="connsiteY4141" fmla="*/ 227280 h 2380521"/>
              <a:gd name="connsiteX4142" fmla="*/ 1225708 w 8023328"/>
              <a:gd name="connsiteY4142" fmla="*/ 242069 h 2380521"/>
              <a:gd name="connsiteX4143" fmla="*/ 1210934 w 8023328"/>
              <a:gd name="connsiteY4143" fmla="*/ 227280 h 2380521"/>
              <a:gd name="connsiteX4144" fmla="*/ 1225708 w 8023328"/>
              <a:gd name="connsiteY4144" fmla="*/ 212492 h 2380521"/>
              <a:gd name="connsiteX4145" fmla="*/ 1154891 w 8023328"/>
              <a:gd name="connsiteY4145" fmla="*/ 212492 h 2380521"/>
              <a:gd name="connsiteX4146" fmla="*/ 1169683 w 8023328"/>
              <a:gd name="connsiteY4146" fmla="*/ 227280 h 2380521"/>
              <a:gd name="connsiteX4147" fmla="*/ 1154891 w 8023328"/>
              <a:gd name="connsiteY4147" fmla="*/ 242069 h 2380521"/>
              <a:gd name="connsiteX4148" fmla="*/ 1140105 w 8023328"/>
              <a:gd name="connsiteY4148" fmla="*/ 227280 h 2380521"/>
              <a:gd name="connsiteX4149" fmla="*/ 1154891 w 8023328"/>
              <a:gd name="connsiteY4149" fmla="*/ 212492 h 2380521"/>
              <a:gd name="connsiteX4150" fmla="*/ 1084063 w 8023328"/>
              <a:gd name="connsiteY4150" fmla="*/ 212492 h 2380521"/>
              <a:gd name="connsiteX4151" fmla="*/ 1098847 w 8023328"/>
              <a:gd name="connsiteY4151" fmla="*/ 227280 h 2380521"/>
              <a:gd name="connsiteX4152" fmla="*/ 1084063 w 8023328"/>
              <a:gd name="connsiteY4152" fmla="*/ 242069 h 2380521"/>
              <a:gd name="connsiteX4153" fmla="*/ 1069276 w 8023328"/>
              <a:gd name="connsiteY4153" fmla="*/ 227280 h 2380521"/>
              <a:gd name="connsiteX4154" fmla="*/ 1084063 w 8023328"/>
              <a:gd name="connsiteY4154" fmla="*/ 212492 h 2380521"/>
              <a:gd name="connsiteX4155" fmla="*/ 3013723 w 8023328"/>
              <a:gd name="connsiteY4155" fmla="*/ 141661 h 2380521"/>
              <a:gd name="connsiteX4156" fmla="*/ 3028140 w 8023328"/>
              <a:gd name="connsiteY4156" fmla="*/ 155517 h 2380521"/>
              <a:gd name="connsiteX4157" fmla="*/ 3013723 w 8023328"/>
              <a:gd name="connsiteY4157" fmla="*/ 167915 h 2380521"/>
              <a:gd name="connsiteX4158" fmla="*/ 2998545 w 8023328"/>
              <a:gd name="connsiteY4158" fmla="*/ 155517 h 2380521"/>
              <a:gd name="connsiteX4159" fmla="*/ 3013723 w 8023328"/>
              <a:gd name="connsiteY4159" fmla="*/ 141661 h 2380521"/>
              <a:gd name="connsiteX4160" fmla="*/ 2942497 w 8023328"/>
              <a:gd name="connsiteY4160" fmla="*/ 141661 h 2380521"/>
              <a:gd name="connsiteX4161" fmla="*/ 2957293 w 8023328"/>
              <a:gd name="connsiteY4161" fmla="*/ 155517 h 2380521"/>
              <a:gd name="connsiteX4162" fmla="*/ 2942497 w 8023328"/>
              <a:gd name="connsiteY4162" fmla="*/ 167915 h 2380521"/>
              <a:gd name="connsiteX4163" fmla="*/ 2927716 w 8023328"/>
              <a:gd name="connsiteY4163" fmla="*/ 155517 h 2380521"/>
              <a:gd name="connsiteX4164" fmla="*/ 2942497 w 8023328"/>
              <a:gd name="connsiteY4164" fmla="*/ 141661 h 2380521"/>
              <a:gd name="connsiteX4165" fmla="*/ 2867363 w 8023328"/>
              <a:gd name="connsiteY4165" fmla="*/ 141661 h 2380521"/>
              <a:gd name="connsiteX4166" fmla="*/ 2879765 w 8023328"/>
              <a:gd name="connsiteY4166" fmla="*/ 155517 h 2380521"/>
              <a:gd name="connsiteX4167" fmla="*/ 2867363 w 8023328"/>
              <a:gd name="connsiteY4167" fmla="*/ 167915 h 2380521"/>
              <a:gd name="connsiteX4168" fmla="*/ 2853510 w 8023328"/>
              <a:gd name="connsiteY4168" fmla="*/ 155517 h 2380521"/>
              <a:gd name="connsiteX4169" fmla="*/ 2867363 w 8023328"/>
              <a:gd name="connsiteY4169" fmla="*/ 141661 h 2380521"/>
              <a:gd name="connsiteX4170" fmla="*/ 2796538 w 8023328"/>
              <a:gd name="connsiteY4170" fmla="*/ 141661 h 2380521"/>
              <a:gd name="connsiteX4171" fmla="*/ 2808940 w 8023328"/>
              <a:gd name="connsiteY4171" fmla="*/ 155517 h 2380521"/>
              <a:gd name="connsiteX4172" fmla="*/ 2796538 w 8023328"/>
              <a:gd name="connsiteY4172" fmla="*/ 167915 h 2380521"/>
              <a:gd name="connsiteX4173" fmla="*/ 2782683 w 8023328"/>
              <a:gd name="connsiteY4173" fmla="*/ 155517 h 2380521"/>
              <a:gd name="connsiteX4174" fmla="*/ 2796538 w 8023328"/>
              <a:gd name="connsiteY4174" fmla="*/ 141661 h 2380521"/>
              <a:gd name="connsiteX4175" fmla="*/ 2725703 w 8023328"/>
              <a:gd name="connsiteY4175" fmla="*/ 141661 h 2380521"/>
              <a:gd name="connsiteX4176" fmla="*/ 2738105 w 8023328"/>
              <a:gd name="connsiteY4176" fmla="*/ 155517 h 2380521"/>
              <a:gd name="connsiteX4177" fmla="*/ 2725703 w 8023328"/>
              <a:gd name="connsiteY4177" fmla="*/ 167915 h 2380521"/>
              <a:gd name="connsiteX4178" fmla="*/ 2711852 w 8023328"/>
              <a:gd name="connsiteY4178" fmla="*/ 155517 h 2380521"/>
              <a:gd name="connsiteX4179" fmla="*/ 2725703 w 8023328"/>
              <a:gd name="connsiteY4179" fmla="*/ 141661 h 2380521"/>
              <a:gd name="connsiteX4180" fmla="*/ 2653420 w 8023328"/>
              <a:gd name="connsiteY4180" fmla="*/ 141661 h 2380521"/>
              <a:gd name="connsiteX4181" fmla="*/ 2667273 w 8023328"/>
              <a:gd name="connsiteY4181" fmla="*/ 155517 h 2380521"/>
              <a:gd name="connsiteX4182" fmla="*/ 2653420 w 8023328"/>
              <a:gd name="connsiteY4182" fmla="*/ 167915 h 2380521"/>
              <a:gd name="connsiteX4183" fmla="*/ 2641021 w 8023328"/>
              <a:gd name="connsiteY4183" fmla="*/ 155517 h 2380521"/>
              <a:gd name="connsiteX4184" fmla="*/ 2653420 w 8023328"/>
              <a:gd name="connsiteY4184" fmla="*/ 141661 h 2380521"/>
              <a:gd name="connsiteX4185" fmla="*/ 2582586 w 8023328"/>
              <a:gd name="connsiteY4185" fmla="*/ 141661 h 2380521"/>
              <a:gd name="connsiteX4186" fmla="*/ 2596442 w 8023328"/>
              <a:gd name="connsiteY4186" fmla="*/ 155517 h 2380521"/>
              <a:gd name="connsiteX4187" fmla="*/ 2582586 w 8023328"/>
              <a:gd name="connsiteY4187" fmla="*/ 167915 h 2380521"/>
              <a:gd name="connsiteX4188" fmla="*/ 2570189 w 8023328"/>
              <a:gd name="connsiteY4188" fmla="*/ 155517 h 2380521"/>
              <a:gd name="connsiteX4189" fmla="*/ 2582586 w 8023328"/>
              <a:gd name="connsiteY4189" fmla="*/ 141661 h 2380521"/>
              <a:gd name="connsiteX4190" fmla="*/ 2511034 w 8023328"/>
              <a:gd name="connsiteY4190" fmla="*/ 141661 h 2380521"/>
              <a:gd name="connsiteX4191" fmla="*/ 2525616 w 8023328"/>
              <a:gd name="connsiteY4191" fmla="*/ 155517 h 2380521"/>
              <a:gd name="connsiteX4192" fmla="*/ 2511034 w 8023328"/>
              <a:gd name="connsiteY4192" fmla="*/ 167915 h 2380521"/>
              <a:gd name="connsiteX4193" fmla="*/ 2499364 w 8023328"/>
              <a:gd name="connsiteY4193" fmla="*/ 155517 h 2380521"/>
              <a:gd name="connsiteX4194" fmla="*/ 2511034 w 8023328"/>
              <a:gd name="connsiteY4194" fmla="*/ 141661 h 2380521"/>
              <a:gd name="connsiteX4195" fmla="*/ 2439946 w 8023328"/>
              <a:gd name="connsiteY4195" fmla="*/ 141661 h 2380521"/>
              <a:gd name="connsiteX4196" fmla="*/ 2454734 w 8023328"/>
              <a:gd name="connsiteY4196" fmla="*/ 155517 h 2380521"/>
              <a:gd name="connsiteX4197" fmla="*/ 2439946 w 8023328"/>
              <a:gd name="connsiteY4197" fmla="*/ 167915 h 2380521"/>
              <a:gd name="connsiteX4198" fmla="*/ 2425159 w 8023328"/>
              <a:gd name="connsiteY4198" fmla="*/ 155517 h 2380521"/>
              <a:gd name="connsiteX4199" fmla="*/ 2439946 w 8023328"/>
              <a:gd name="connsiteY4199" fmla="*/ 141661 h 2380521"/>
              <a:gd name="connsiteX4200" fmla="*/ 2369114 w 8023328"/>
              <a:gd name="connsiteY4200" fmla="*/ 141661 h 2380521"/>
              <a:gd name="connsiteX4201" fmla="*/ 2383900 w 8023328"/>
              <a:gd name="connsiteY4201" fmla="*/ 155517 h 2380521"/>
              <a:gd name="connsiteX4202" fmla="*/ 2369114 w 8023328"/>
              <a:gd name="connsiteY4202" fmla="*/ 167915 h 2380521"/>
              <a:gd name="connsiteX4203" fmla="*/ 2354323 w 8023328"/>
              <a:gd name="connsiteY4203" fmla="*/ 155517 h 2380521"/>
              <a:gd name="connsiteX4204" fmla="*/ 2369114 w 8023328"/>
              <a:gd name="connsiteY4204" fmla="*/ 141661 h 2380521"/>
              <a:gd name="connsiteX4205" fmla="*/ 2298283 w 8023328"/>
              <a:gd name="connsiteY4205" fmla="*/ 141661 h 2380521"/>
              <a:gd name="connsiteX4206" fmla="*/ 2313070 w 8023328"/>
              <a:gd name="connsiteY4206" fmla="*/ 155517 h 2380521"/>
              <a:gd name="connsiteX4207" fmla="*/ 2298283 w 8023328"/>
              <a:gd name="connsiteY4207" fmla="*/ 167915 h 2380521"/>
              <a:gd name="connsiteX4208" fmla="*/ 2283493 w 8023328"/>
              <a:gd name="connsiteY4208" fmla="*/ 155517 h 2380521"/>
              <a:gd name="connsiteX4209" fmla="*/ 2298283 w 8023328"/>
              <a:gd name="connsiteY4209" fmla="*/ 141661 h 2380521"/>
              <a:gd name="connsiteX4210" fmla="*/ 2226517 w 8023328"/>
              <a:gd name="connsiteY4210" fmla="*/ 141661 h 2380521"/>
              <a:gd name="connsiteX4211" fmla="*/ 2238916 w 8023328"/>
              <a:gd name="connsiteY4211" fmla="*/ 155517 h 2380521"/>
              <a:gd name="connsiteX4212" fmla="*/ 2226517 w 8023328"/>
              <a:gd name="connsiteY4212" fmla="*/ 167915 h 2380521"/>
              <a:gd name="connsiteX4213" fmla="*/ 2212659 w 8023328"/>
              <a:gd name="connsiteY4213" fmla="*/ 155517 h 2380521"/>
              <a:gd name="connsiteX4214" fmla="*/ 2226517 w 8023328"/>
              <a:gd name="connsiteY4214" fmla="*/ 141661 h 2380521"/>
              <a:gd name="connsiteX4215" fmla="*/ 2155683 w 8023328"/>
              <a:gd name="connsiteY4215" fmla="*/ 141661 h 2380521"/>
              <a:gd name="connsiteX4216" fmla="*/ 2168084 w 8023328"/>
              <a:gd name="connsiteY4216" fmla="*/ 155517 h 2380521"/>
              <a:gd name="connsiteX4217" fmla="*/ 2155683 w 8023328"/>
              <a:gd name="connsiteY4217" fmla="*/ 167915 h 2380521"/>
              <a:gd name="connsiteX4218" fmla="*/ 2141827 w 8023328"/>
              <a:gd name="connsiteY4218" fmla="*/ 155517 h 2380521"/>
              <a:gd name="connsiteX4219" fmla="*/ 2155683 w 8023328"/>
              <a:gd name="connsiteY4219" fmla="*/ 141661 h 2380521"/>
              <a:gd name="connsiteX4220" fmla="*/ 2084851 w 8023328"/>
              <a:gd name="connsiteY4220" fmla="*/ 141661 h 2380521"/>
              <a:gd name="connsiteX4221" fmla="*/ 2097249 w 8023328"/>
              <a:gd name="connsiteY4221" fmla="*/ 155517 h 2380521"/>
              <a:gd name="connsiteX4222" fmla="*/ 2084851 w 8023328"/>
              <a:gd name="connsiteY4222" fmla="*/ 167915 h 2380521"/>
              <a:gd name="connsiteX4223" fmla="*/ 2070995 w 8023328"/>
              <a:gd name="connsiteY4223" fmla="*/ 155517 h 2380521"/>
              <a:gd name="connsiteX4224" fmla="*/ 2084851 w 8023328"/>
              <a:gd name="connsiteY4224" fmla="*/ 141661 h 2380521"/>
              <a:gd name="connsiteX4225" fmla="*/ 2011835 w 8023328"/>
              <a:gd name="connsiteY4225" fmla="*/ 141661 h 2380521"/>
              <a:gd name="connsiteX4226" fmla="*/ 2026421 w 8023328"/>
              <a:gd name="connsiteY4226" fmla="*/ 155517 h 2380521"/>
              <a:gd name="connsiteX4227" fmla="*/ 2011835 w 8023328"/>
              <a:gd name="connsiteY4227" fmla="*/ 167915 h 2380521"/>
              <a:gd name="connsiteX4228" fmla="*/ 2000168 w 8023328"/>
              <a:gd name="connsiteY4228" fmla="*/ 155517 h 2380521"/>
              <a:gd name="connsiteX4229" fmla="*/ 2011835 w 8023328"/>
              <a:gd name="connsiteY4229" fmla="*/ 141661 h 2380521"/>
              <a:gd name="connsiteX4230" fmla="*/ 1938365 w 8023328"/>
              <a:gd name="connsiteY4230" fmla="*/ 141661 h 2380521"/>
              <a:gd name="connsiteX4231" fmla="*/ 1952222 w 8023328"/>
              <a:gd name="connsiteY4231" fmla="*/ 155517 h 2380521"/>
              <a:gd name="connsiteX4232" fmla="*/ 1938365 w 8023328"/>
              <a:gd name="connsiteY4232" fmla="*/ 167915 h 2380521"/>
              <a:gd name="connsiteX4233" fmla="*/ 1925971 w 8023328"/>
              <a:gd name="connsiteY4233" fmla="*/ 155517 h 2380521"/>
              <a:gd name="connsiteX4234" fmla="*/ 1938365 w 8023328"/>
              <a:gd name="connsiteY4234" fmla="*/ 141661 h 2380521"/>
              <a:gd name="connsiteX4235" fmla="*/ 1869922 w 8023328"/>
              <a:gd name="connsiteY4235" fmla="*/ 141661 h 2380521"/>
              <a:gd name="connsiteX4236" fmla="*/ 1884712 w 8023328"/>
              <a:gd name="connsiteY4236" fmla="*/ 155517 h 2380521"/>
              <a:gd name="connsiteX4237" fmla="*/ 1869922 w 8023328"/>
              <a:gd name="connsiteY4237" fmla="*/ 167915 h 2380521"/>
              <a:gd name="connsiteX4238" fmla="*/ 1855131 w 8023328"/>
              <a:gd name="connsiteY4238" fmla="*/ 155517 h 2380521"/>
              <a:gd name="connsiteX4239" fmla="*/ 1869922 w 8023328"/>
              <a:gd name="connsiteY4239" fmla="*/ 141661 h 2380521"/>
              <a:gd name="connsiteX4240" fmla="*/ 1799087 w 8023328"/>
              <a:gd name="connsiteY4240" fmla="*/ 141661 h 2380521"/>
              <a:gd name="connsiteX4241" fmla="*/ 1813879 w 8023328"/>
              <a:gd name="connsiteY4241" fmla="*/ 155517 h 2380521"/>
              <a:gd name="connsiteX4242" fmla="*/ 1799087 w 8023328"/>
              <a:gd name="connsiteY4242" fmla="*/ 167915 h 2380521"/>
              <a:gd name="connsiteX4243" fmla="*/ 1784303 w 8023328"/>
              <a:gd name="connsiteY4243" fmla="*/ 155517 h 2380521"/>
              <a:gd name="connsiteX4244" fmla="*/ 1799087 w 8023328"/>
              <a:gd name="connsiteY4244" fmla="*/ 141661 h 2380521"/>
              <a:gd name="connsiteX4245" fmla="*/ 1728262 w 8023328"/>
              <a:gd name="connsiteY4245" fmla="*/ 141661 h 2380521"/>
              <a:gd name="connsiteX4246" fmla="*/ 1743052 w 8023328"/>
              <a:gd name="connsiteY4246" fmla="*/ 155517 h 2380521"/>
              <a:gd name="connsiteX4247" fmla="*/ 1728262 w 8023328"/>
              <a:gd name="connsiteY4247" fmla="*/ 167915 h 2380521"/>
              <a:gd name="connsiteX4248" fmla="*/ 1713474 w 8023328"/>
              <a:gd name="connsiteY4248" fmla="*/ 155517 h 2380521"/>
              <a:gd name="connsiteX4249" fmla="*/ 1728262 w 8023328"/>
              <a:gd name="connsiteY4249" fmla="*/ 141661 h 2380521"/>
              <a:gd name="connsiteX4250" fmla="*/ 1656501 w 8023328"/>
              <a:gd name="connsiteY4250" fmla="*/ 141661 h 2380521"/>
              <a:gd name="connsiteX4251" fmla="*/ 1668900 w 8023328"/>
              <a:gd name="connsiteY4251" fmla="*/ 156450 h 2380521"/>
              <a:gd name="connsiteX4252" fmla="*/ 1656501 w 8023328"/>
              <a:gd name="connsiteY4252" fmla="*/ 171239 h 2380521"/>
              <a:gd name="connsiteX4253" fmla="*/ 1642655 w 8023328"/>
              <a:gd name="connsiteY4253" fmla="*/ 156450 h 2380521"/>
              <a:gd name="connsiteX4254" fmla="*/ 1656501 w 8023328"/>
              <a:gd name="connsiteY4254" fmla="*/ 141661 h 2380521"/>
              <a:gd name="connsiteX4255" fmla="*/ 1582299 w 8023328"/>
              <a:gd name="connsiteY4255" fmla="*/ 141661 h 2380521"/>
              <a:gd name="connsiteX4256" fmla="*/ 1594704 w 8023328"/>
              <a:gd name="connsiteY4256" fmla="*/ 156450 h 2380521"/>
              <a:gd name="connsiteX4257" fmla="*/ 1582299 w 8023328"/>
              <a:gd name="connsiteY4257" fmla="*/ 171239 h 2380521"/>
              <a:gd name="connsiteX4258" fmla="*/ 1568444 w 8023328"/>
              <a:gd name="connsiteY4258" fmla="*/ 156450 h 2380521"/>
              <a:gd name="connsiteX4259" fmla="*/ 1582299 w 8023328"/>
              <a:gd name="connsiteY4259" fmla="*/ 141661 h 2380521"/>
              <a:gd name="connsiteX4260" fmla="*/ 1512199 w 8023328"/>
              <a:gd name="connsiteY4260" fmla="*/ 141661 h 2380521"/>
              <a:gd name="connsiteX4261" fmla="*/ 1523867 w 8023328"/>
              <a:gd name="connsiteY4261" fmla="*/ 156450 h 2380521"/>
              <a:gd name="connsiteX4262" fmla="*/ 1512199 w 8023328"/>
              <a:gd name="connsiteY4262" fmla="*/ 171239 h 2380521"/>
              <a:gd name="connsiteX4263" fmla="*/ 1497612 w 8023328"/>
              <a:gd name="connsiteY4263" fmla="*/ 156450 h 2380521"/>
              <a:gd name="connsiteX4264" fmla="*/ 1512199 w 8023328"/>
              <a:gd name="connsiteY4264" fmla="*/ 141661 h 2380521"/>
              <a:gd name="connsiteX4265" fmla="*/ 1439173 w 8023328"/>
              <a:gd name="connsiteY4265" fmla="*/ 141661 h 2380521"/>
              <a:gd name="connsiteX4266" fmla="*/ 1453026 w 8023328"/>
              <a:gd name="connsiteY4266" fmla="*/ 156450 h 2380521"/>
              <a:gd name="connsiteX4267" fmla="*/ 1439173 w 8023328"/>
              <a:gd name="connsiteY4267" fmla="*/ 171239 h 2380521"/>
              <a:gd name="connsiteX4268" fmla="*/ 1426777 w 8023328"/>
              <a:gd name="connsiteY4268" fmla="*/ 156450 h 2380521"/>
              <a:gd name="connsiteX4269" fmla="*/ 1439173 w 8023328"/>
              <a:gd name="connsiteY4269" fmla="*/ 141661 h 2380521"/>
              <a:gd name="connsiteX4270" fmla="*/ 1368349 w 8023328"/>
              <a:gd name="connsiteY4270" fmla="*/ 141661 h 2380521"/>
              <a:gd name="connsiteX4271" fmla="*/ 1382203 w 8023328"/>
              <a:gd name="connsiteY4271" fmla="*/ 156450 h 2380521"/>
              <a:gd name="connsiteX4272" fmla="*/ 1368349 w 8023328"/>
              <a:gd name="connsiteY4272" fmla="*/ 171239 h 2380521"/>
              <a:gd name="connsiteX4273" fmla="*/ 1355953 w 8023328"/>
              <a:gd name="connsiteY4273" fmla="*/ 156450 h 2380521"/>
              <a:gd name="connsiteX4274" fmla="*/ 1368349 w 8023328"/>
              <a:gd name="connsiteY4274" fmla="*/ 141661 h 2380521"/>
              <a:gd name="connsiteX4275" fmla="*/ 1297520 w 8023328"/>
              <a:gd name="connsiteY4275" fmla="*/ 141661 h 2380521"/>
              <a:gd name="connsiteX4276" fmla="*/ 1311374 w 8023328"/>
              <a:gd name="connsiteY4276" fmla="*/ 156450 h 2380521"/>
              <a:gd name="connsiteX4277" fmla="*/ 1297520 w 8023328"/>
              <a:gd name="connsiteY4277" fmla="*/ 171239 h 2380521"/>
              <a:gd name="connsiteX4278" fmla="*/ 1285121 w 8023328"/>
              <a:gd name="connsiteY4278" fmla="*/ 156450 h 2380521"/>
              <a:gd name="connsiteX4279" fmla="*/ 1297520 w 8023328"/>
              <a:gd name="connsiteY4279" fmla="*/ 141661 h 2380521"/>
              <a:gd name="connsiteX4280" fmla="*/ 2796538 w 8023328"/>
              <a:gd name="connsiteY4280" fmla="*/ 70831 h 2380521"/>
              <a:gd name="connsiteX4281" fmla="*/ 2808940 w 8023328"/>
              <a:gd name="connsiteY4281" fmla="*/ 84687 h 2380521"/>
              <a:gd name="connsiteX4282" fmla="*/ 2796538 w 8023328"/>
              <a:gd name="connsiteY4282" fmla="*/ 97085 h 2380521"/>
              <a:gd name="connsiteX4283" fmla="*/ 2782683 w 8023328"/>
              <a:gd name="connsiteY4283" fmla="*/ 84687 h 2380521"/>
              <a:gd name="connsiteX4284" fmla="*/ 2796538 w 8023328"/>
              <a:gd name="connsiteY4284" fmla="*/ 70831 h 2380521"/>
              <a:gd name="connsiteX4285" fmla="*/ 2725703 w 8023328"/>
              <a:gd name="connsiteY4285" fmla="*/ 70831 h 2380521"/>
              <a:gd name="connsiteX4286" fmla="*/ 2738105 w 8023328"/>
              <a:gd name="connsiteY4286" fmla="*/ 84687 h 2380521"/>
              <a:gd name="connsiteX4287" fmla="*/ 2725703 w 8023328"/>
              <a:gd name="connsiteY4287" fmla="*/ 97085 h 2380521"/>
              <a:gd name="connsiteX4288" fmla="*/ 2711852 w 8023328"/>
              <a:gd name="connsiteY4288" fmla="*/ 84687 h 2380521"/>
              <a:gd name="connsiteX4289" fmla="*/ 2725703 w 8023328"/>
              <a:gd name="connsiteY4289" fmla="*/ 70831 h 2380521"/>
              <a:gd name="connsiteX4290" fmla="*/ 2653420 w 8023328"/>
              <a:gd name="connsiteY4290" fmla="*/ 70831 h 2380521"/>
              <a:gd name="connsiteX4291" fmla="*/ 2667273 w 8023328"/>
              <a:gd name="connsiteY4291" fmla="*/ 84687 h 2380521"/>
              <a:gd name="connsiteX4292" fmla="*/ 2653420 w 8023328"/>
              <a:gd name="connsiteY4292" fmla="*/ 97085 h 2380521"/>
              <a:gd name="connsiteX4293" fmla="*/ 2641021 w 8023328"/>
              <a:gd name="connsiteY4293" fmla="*/ 84687 h 2380521"/>
              <a:gd name="connsiteX4294" fmla="*/ 2653420 w 8023328"/>
              <a:gd name="connsiteY4294" fmla="*/ 70831 h 2380521"/>
              <a:gd name="connsiteX4295" fmla="*/ 2582586 w 8023328"/>
              <a:gd name="connsiteY4295" fmla="*/ 70831 h 2380521"/>
              <a:gd name="connsiteX4296" fmla="*/ 2596442 w 8023328"/>
              <a:gd name="connsiteY4296" fmla="*/ 84687 h 2380521"/>
              <a:gd name="connsiteX4297" fmla="*/ 2582586 w 8023328"/>
              <a:gd name="connsiteY4297" fmla="*/ 97085 h 2380521"/>
              <a:gd name="connsiteX4298" fmla="*/ 2570189 w 8023328"/>
              <a:gd name="connsiteY4298" fmla="*/ 84687 h 2380521"/>
              <a:gd name="connsiteX4299" fmla="*/ 2582586 w 8023328"/>
              <a:gd name="connsiteY4299" fmla="*/ 70831 h 2380521"/>
              <a:gd name="connsiteX4300" fmla="*/ 2511034 w 8023328"/>
              <a:gd name="connsiteY4300" fmla="*/ 70831 h 2380521"/>
              <a:gd name="connsiteX4301" fmla="*/ 2525616 w 8023328"/>
              <a:gd name="connsiteY4301" fmla="*/ 84687 h 2380521"/>
              <a:gd name="connsiteX4302" fmla="*/ 2511034 w 8023328"/>
              <a:gd name="connsiteY4302" fmla="*/ 97085 h 2380521"/>
              <a:gd name="connsiteX4303" fmla="*/ 2499364 w 8023328"/>
              <a:gd name="connsiteY4303" fmla="*/ 84687 h 2380521"/>
              <a:gd name="connsiteX4304" fmla="*/ 2511034 w 8023328"/>
              <a:gd name="connsiteY4304" fmla="*/ 70831 h 2380521"/>
              <a:gd name="connsiteX4305" fmla="*/ 2439946 w 8023328"/>
              <a:gd name="connsiteY4305" fmla="*/ 70831 h 2380521"/>
              <a:gd name="connsiteX4306" fmla="*/ 2454737 w 8023328"/>
              <a:gd name="connsiteY4306" fmla="*/ 84687 h 2380521"/>
              <a:gd name="connsiteX4307" fmla="*/ 2439946 w 8023328"/>
              <a:gd name="connsiteY4307" fmla="*/ 97085 h 2380521"/>
              <a:gd name="connsiteX4308" fmla="*/ 2425159 w 8023328"/>
              <a:gd name="connsiteY4308" fmla="*/ 84687 h 2380521"/>
              <a:gd name="connsiteX4309" fmla="*/ 2439946 w 8023328"/>
              <a:gd name="connsiteY4309" fmla="*/ 70831 h 2380521"/>
              <a:gd name="connsiteX4310" fmla="*/ 2369114 w 8023328"/>
              <a:gd name="connsiteY4310" fmla="*/ 70831 h 2380521"/>
              <a:gd name="connsiteX4311" fmla="*/ 2383900 w 8023328"/>
              <a:gd name="connsiteY4311" fmla="*/ 84687 h 2380521"/>
              <a:gd name="connsiteX4312" fmla="*/ 2369114 w 8023328"/>
              <a:gd name="connsiteY4312" fmla="*/ 97085 h 2380521"/>
              <a:gd name="connsiteX4313" fmla="*/ 2354323 w 8023328"/>
              <a:gd name="connsiteY4313" fmla="*/ 84687 h 2380521"/>
              <a:gd name="connsiteX4314" fmla="*/ 2369114 w 8023328"/>
              <a:gd name="connsiteY4314" fmla="*/ 70831 h 2380521"/>
              <a:gd name="connsiteX4315" fmla="*/ 2298283 w 8023328"/>
              <a:gd name="connsiteY4315" fmla="*/ 70831 h 2380521"/>
              <a:gd name="connsiteX4316" fmla="*/ 2313070 w 8023328"/>
              <a:gd name="connsiteY4316" fmla="*/ 84687 h 2380521"/>
              <a:gd name="connsiteX4317" fmla="*/ 2298283 w 8023328"/>
              <a:gd name="connsiteY4317" fmla="*/ 97085 h 2380521"/>
              <a:gd name="connsiteX4318" fmla="*/ 2283493 w 8023328"/>
              <a:gd name="connsiteY4318" fmla="*/ 84687 h 2380521"/>
              <a:gd name="connsiteX4319" fmla="*/ 2298283 w 8023328"/>
              <a:gd name="connsiteY4319" fmla="*/ 70831 h 2380521"/>
              <a:gd name="connsiteX4320" fmla="*/ 2226517 w 8023328"/>
              <a:gd name="connsiteY4320" fmla="*/ 70831 h 2380521"/>
              <a:gd name="connsiteX4321" fmla="*/ 2238916 w 8023328"/>
              <a:gd name="connsiteY4321" fmla="*/ 84687 h 2380521"/>
              <a:gd name="connsiteX4322" fmla="*/ 2226517 w 8023328"/>
              <a:gd name="connsiteY4322" fmla="*/ 97085 h 2380521"/>
              <a:gd name="connsiteX4323" fmla="*/ 2212659 w 8023328"/>
              <a:gd name="connsiteY4323" fmla="*/ 84687 h 2380521"/>
              <a:gd name="connsiteX4324" fmla="*/ 2226517 w 8023328"/>
              <a:gd name="connsiteY4324" fmla="*/ 70831 h 2380521"/>
              <a:gd name="connsiteX4325" fmla="*/ 2155683 w 8023328"/>
              <a:gd name="connsiteY4325" fmla="*/ 70831 h 2380521"/>
              <a:gd name="connsiteX4326" fmla="*/ 2168084 w 8023328"/>
              <a:gd name="connsiteY4326" fmla="*/ 84687 h 2380521"/>
              <a:gd name="connsiteX4327" fmla="*/ 2155683 w 8023328"/>
              <a:gd name="connsiteY4327" fmla="*/ 97085 h 2380521"/>
              <a:gd name="connsiteX4328" fmla="*/ 2141827 w 8023328"/>
              <a:gd name="connsiteY4328" fmla="*/ 84687 h 2380521"/>
              <a:gd name="connsiteX4329" fmla="*/ 2155683 w 8023328"/>
              <a:gd name="connsiteY4329" fmla="*/ 70831 h 2380521"/>
              <a:gd name="connsiteX4330" fmla="*/ 2083393 w 8023328"/>
              <a:gd name="connsiteY4330" fmla="*/ 70831 h 2380521"/>
              <a:gd name="connsiteX4331" fmla="*/ 2097249 w 8023328"/>
              <a:gd name="connsiteY4331" fmla="*/ 84687 h 2380521"/>
              <a:gd name="connsiteX4332" fmla="*/ 2083393 w 8023328"/>
              <a:gd name="connsiteY4332" fmla="*/ 97085 h 2380521"/>
              <a:gd name="connsiteX4333" fmla="*/ 2070995 w 8023328"/>
              <a:gd name="connsiteY4333" fmla="*/ 84687 h 2380521"/>
              <a:gd name="connsiteX4334" fmla="*/ 2083393 w 8023328"/>
              <a:gd name="connsiteY4334" fmla="*/ 70831 h 2380521"/>
              <a:gd name="connsiteX4335" fmla="*/ 2011835 w 8023328"/>
              <a:gd name="connsiteY4335" fmla="*/ 70831 h 2380521"/>
              <a:gd name="connsiteX4336" fmla="*/ 2026421 w 8023328"/>
              <a:gd name="connsiteY4336" fmla="*/ 84687 h 2380521"/>
              <a:gd name="connsiteX4337" fmla="*/ 2011835 w 8023328"/>
              <a:gd name="connsiteY4337" fmla="*/ 97085 h 2380521"/>
              <a:gd name="connsiteX4338" fmla="*/ 2000168 w 8023328"/>
              <a:gd name="connsiteY4338" fmla="*/ 84687 h 2380521"/>
              <a:gd name="connsiteX4339" fmla="*/ 2011835 w 8023328"/>
              <a:gd name="connsiteY4339" fmla="*/ 70831 h 2380521"/>
              <a:gd name="connsiteX4340" fmla="*/ 1938365 w 8023328"/>
              <a:gd name="connsiteY4340" fmla="*/ 70831 h 2380521"/>
              <a:gd name="connsiteX4341" fmla="*/ 1952222 w 8023328"/>
              <a:gd name="connsiteY4341" fmla="*/ 84687 h 2380521"/>
              <a:gd name="connsiteX4342" fmla="*/ 1938365 w 8023328"/>
              <a:gd name="connsiteY4342" fmla="*/ 97085 h 2380521"/>
              <a:gd name="connsiteX4343" fmla="*/ 1925971 w 8023328"/>
              <a:gd name="connsiteY4343" fmla="*/ 84687 h 2380521"/>
              <a:gd name="connsiteX4344" fmla="*/ 1938365 w 8023328"/>
              <a:gd name="connsiteY4344" fmla="*/ 70831 h 2380521"/>
              <a:gd name="connsiteX4345" fmla="*/ 1869922 w 8023328"/>
              <a:gd name="connsiteY4345" fmla="*/ 70831 h 2380521"/>
              <a:gd name="connsiteX4346" fmla="*/ 1884712 w 8023328"/>
              <a:gd name="connsiteY4346" fmla="*/ 84687 h 2380521"/>
              <a:gd name="connsiteX4347" fmla="*/ 1869922 w 8023328"/>
              <a:gd name="connsiteY4347" fmla="*/ 97085 h 2380521"/>
              <a:gd name="connsiteX4348" fmla="*/ 1855131 w 8023328"/>
              <a:gd name="connsiteY4348" fmla="*/ 84687 h 2380521"/>
              <a:gd name="connsiteX4349" fmla="*/ 1869922 w 8023328"/>
              <a:gd name="connsiteY4349" fmla="*/ 70831 h 2380521"/>
              <a:gd name="connsiteX4350" fmla="*/ 1799087 w 8023328"/>
              <a:gd name="connsiteY4350" fmla="*/ 70831 h 2380521"/>
              <a:gd name="connsiteX4351" fmla="*/ 1813879 w 8023328"/>
              <a:gd name="connsiteY4351" fmla="*/ 84687 h 2380521"/>
              <a:gd name="connsiteX4352" fmla="*/ 1799087 w 8023328"/>
              <a:gd name="connsiteY4352" fmla="*/ 97085 h 2380521"/>
              <a:gd name="connsiteX4353" fmla="*/ 1784303 w 8023328"/>
              <a:gd name="connsiteY4353" fmla="*/ 84687 h 2380521"/>
              <a:gd name="connsiteX4354" fmla="*/ 1799087 w 8023328"/>
              <a:gd name="connsiteY4354" fmla="*/ 70831 h 2380521"/>
              <a:gd name="connsiteX4355" fmla="*/ 1728262 w 8023328"/>
              <a:gd name="connsiteY4355" fmla="*/ 70831 h 2380521"/>
              <a:gd name="connsiteX4356" fmla="*/ 1743052 w 8023328"/>
              <a:gd name="connsiteY4356" fmla="*/ 84687 h 2380521"/>
              <a:gd name="connsiteX4357" fmla="*/ 1728262 w 8023328"/>
              <a:gd name="connsiteY4357" fmla="*/ 97085 h 2380521"/>
              <a:gd name="connsiteX4358" fmla="*/ 1713474 w 8023328"/>
              <a:gd name="connsiteY4358" fmla="*/ 84687 h 2380521"/>
              <a:gd name="connsiteX4359" fmla="*/ 1728262 w 8023328"/>
              <a:gd name="connsiteY4359" fmla="*/ 70831 h 2380521"/>
              <a:gd name="connsiteX4360" fmla="*/ 1656501 w 8023328"/>
              <a:gd name="connsiteY4360" fmla="*/ 70831 h 2380521"/>
              <a:gd name="connsiteX4361" fmla="*/ 1668900 w 8023328"/>
              <a:gd name="connsiteY4361" fmla="*/ 84687 h 2380521"/>
              <a:gd name="connsiteX4362" fmla="*/ 1656501 w 8023328"/>
              <a:gd name="connsiteY4362" fmla="*/ 97085 h 2380521"/>
              <a:gd name="connsiteX4363" fmla="*/ 1642655 w 8023328"/>
              <a:gd name="connsiteY4363" fmla="*/ 84687 h 2380521"/>
              <a:gd name="connsiteX4364" fmla="*/ 1656501 w 8023328"/>
              <a:gd name="connsiteY4364" fmla="*/ 70831 h 2380521"/>
              <a:gd name="connsiteX4365" fmla="*/ 1582299 w 8023328"/>
              <a:gd name="connsiteY4365" fmla="*/ 70831 h 2380521"/>
              <a:gd name="connsiteX4366" fmla="*/ 1594704 w 8023328"/>
              <a:gd name="connsiteY4366" fmla="*/ 84687 h 2380521"/>
              <a:gd name="connsiteX4367" fmla="*/ 1582299 w 8023328"/>
              <a:gd name="connsiteY4367" fmla="*/ 97085 h 2380521"/>
              <a:gd name="connsiteX4368" fmla="*/ 1568444 w 8023328"/>
              <a:gd name="connsiteY4368" fmla="*/ 84687 h 2380521"/>
              <a:gd name="connsiteX4369" fmla="*/ 1582299 w 8023328"/>
              <a:gd name="connsiteY4369" fmla="*/ 70831 h 2380521"/>
              <a:gd name="connsiteX4370" fmla="*/ 2796538 w 8023328"/>
              <a:gd name="connsiteY4370" fmla="*/ 0 h 2380521"/>
              <a:gd name="connsiteX4371" fmla="*/ 2808940 w 8023328"/>
              <a:gd name="connsiteY4371" fmla="*/ 12397 h 2380521"/>
              <a:gd name="connsiteX4372" fmla="*/ 2796538 w 8023328"/>
              <a:gd name="connsiteY4372" fmla="*/ 26254 h 2380521"/>
              <a:gd name="connsiteX4373" fmla="*/ 2782683 w 8023328"/>
              <a:gd name="connsiteY4373" fmla="*/ 12397 h 2380521"/>
              <a:gd name="connsiteX4374" fmla="*/ 2796538 w 8023328"/>
              <a:gd name="connsiteY4374" fmla="*/ 0 h 2380521"/>
              <a:gd name="connsiteX4375" fmla="*/ 2725703 w 8023328"/>
              <a:gd name="connsiteY4375" fmla="*/ 0 h 2380521"/>
              <a:gd name="connsiteX4376" fmla="*/ 2738105 w 8023328"/>
              <a:gd name="connsiteY4376" fmla="*/ 12397 h 2380521"/>
              <a:gd name="connsiteX4377" fmla="*/ 2725703 w 8023328"/>
              <a:gd name="connsiteY4377" fmla="*/ 26254 h 2380521"/>
              <a:gd name="connsiteX4378" fmla="*/ 2711852 w 8023328"/>
              <a:gd name="connsiteY4378" fmla="*/ 12397 h 2380521"/>
              <a:gd name="connsiteX4379" fmla="*/ 2725703 w 8023328"/>
              <a:gd name="connsiteY4379" fmla="*/ 0 h 2380521"/>
              <a:gd name="connsiteX4380" fmla="*/ 2653420 w 8023328"/>
              <a:gd name="connsiteY4380" fmla="*/ 0 h 2380521"/>
              <a:gd name="connsiteX4381" fmla="*/ 2667273 w 8023328"/>
              <a:gd name="connsiteY4381" fmla="*/ 12397 h 2380521"/>
              <a:gd name="connsiteX4382" fmla="*/ 2653420 w 8023328"/>
              <a:gd name="connsiteY4382" fmla="*/ 26254 h 2380521"/>
              <a:gd name="connsiteX4383" fmla="*/ 2641021 w 8023328"/>
              <a:gd name="connsiteY4383" fmla="*/ 12397 h 2380521"/>
              <a:gd name="connsiteX4384" fmla="*/ 2653420 w 8023328"/>
              <a:gd name="connsiteY4384" fmla="*/ 0 h 2380521"/>
              <a:gd name="connsiteX4385" fmla="*/ 2582586 w 8023328"/>
              <a:gd name="connsiteY4385" fmla="*/ 0 h 2380521"/>
              <a:gd name="connsiteX4386" fmla="*/ 2596442 w 8023328"/>
              <a:gd name="connsiteY4386" fmla="*/ 12397 h 2380521"/>
              <a:gd name="connsiteX4387" fmla="*/ 2582586 w 8023328"/>
              <a:gd name="connsiteY4387" fmla="*/ 26254 h 2380521"/>
              <a:gd name="connsiteX4388" fmla="*/ 2570189 w 8023328"/>
              <a:gd name="connsiteY4388" fmla="*/ 12397 h 2380521"/>
              <a:gd name="connsiteX4389" fmla="*/ 2582586 w 8023328"/>
              <a:gd name="connsiteY4389" fmla="*/ 0 h 2380521"/>
              <a:gd name="connsiteX4390" fmla="*/ 2511034 w 8023328"/>
              <a:gd name="connsiteY4390" fmla="*/ 0 h 2380521"/>
              <a:gd name="connsiteX4391" fmla="*/ 2525616 w 8023328"/>
              <a:gd name="connsiteY4391" fmla="*/ 12397 h 2380521"/>
              <a:gd name="connsiteX4392" fmla="*/ 2511034 w 8023328"/>
              <a:gd name="connsiteY4392" fmla="*/ 26254 h 2380521"/>
              <a:gd name="connsiteX4393" fmla="*/ 2499364 w 8023328"/>
              <a:gd name="connsiteY4393" fmla="*/ 12397 h 2380521"/>
              <a:gd name="connsiteX4394" fmla="*/ 2511034 w 8023328"/>
              <a:gd name="connsiteY4394" fmla="*/ 0 h 2380521"/>
              <a:gd name="connsiteX4395" fmla="*/ 2439946 w 8023328"/>
              <a:gd name="connsiteY4395" fmla="*/ 0 h 2380521"/>
              <a:gd name="connsiteX4396" fmla="*/ 2454737 w 8023328"/>
              <a:gd name="connsiteY4396" fmla="*/ 12397 h 2380521"/>
              <a:gd name="connsiteX4397" fmla="*/ 2439946 w 8023328"/>
              <a:gd name="connsiteY4397" fmla="*/ 26254 h 2380521"/>
              <a:gd name="connsiteX4398" fmla="*/ 2425159 w 8023328"/>
              <a:gd name="connsiteY4398" fmla="*/ 12397 h 2380521"/>
              <a:gd name="connsiteX4399" fmla="*/ 2439946 w 8023328"/>
              <a:gd name="connsiteY4399" fmla="*/ 0 h 2380521"/>
              <a:gd name="connsiteX4400" fmla="*/ 2369114 w 8023328"/>
              <a:gd name="connsiteY4400" fmla="*/ 0 h 2380521"/>
              <a:gd name="connsiteX4401" fmla="*/ 2383900 w 8023328"/>
              <a:gd name="connsiteY4401" fmla="*/ 12397 h 2380521"/>
              <a:gd name="connsiteX4402" fmla="*/ 2369114 w 8023328"/>
              <a:gd name="connsiteY4402" fmla="*/ 26254 h 2380521"/>
              <a:gd name="connsiteX4403" fmla="*/ 2354323 w 8023328"/>
              <a:gd name="connsiteY4403" fmla="*/ 12397 h 2380521"/>
              <a:gd name="connsiteX4404" fmla="*/ 2369114 w 8023328"/>
              <a:gd name="connsiteY4404" fmla="*/ 0 h 2380521"/>
              <a:gd name="connsiteX4405" fmla="*/ 2298283 w 8023328"/>
              <a:gd name="connsiteY4405" fmla="*/ 0 h 2380521"/>
              <a:gd name="connsiteX4406" fmla="*/ 2313070 w 8023328"/>
              <a:gd name="connsiteY4406" fmla="*/ 12397 h 2380521"/>
              <a:gd name="connsiteX4407" fmla="*/ 2298283 w 8023328"/>
              <a:gd name="connsiteY4407" fmla="*/ 26254 h 2380521"/>
              <a:gd name="connsiteX4408" fmla="*/ 2283493 w 8023328"/>
              <a:gd name="connsiteY4408" fmla="*/ 12397 h 2380521"/>
              <a:gd name="connsiteX4409" fmla="*/ 2298283 w 8023328"/>
              <a:gd name="connsiteY4409" fmla="*/ 0 h 2380521"/>
              <a:gd name="connsiteX4410" fmla="*/ 2226517 w 8023328"/>
              <a:gd name="connsiteY4410" fmla="*/ 0 h 2380521"/>
              <a:gd name="connsiteX4411" fmla="*/ 2238916 w 8023328"/>
              <a:gd name="connsiteY4411" fmla="*/ 13856 h 2380521"/>
              <a:gd name="connsiteX4412" fmla="*/ 2226517 w 8023328"/>
              <a:gd name="connsiteY4412" fmla="*/ 26254 h 2380521"/>
              <a:gd name="connsiteX4413" fmla="*/ 2212659 w 8023328"/>
              <a:gd name="connsiteY4413" fmla="*/ 13856 h 2380521"/>
              <a:gd name="connsiteX4414" fmla="*/ 2226517 w 8023328"/>
              <a:gd name="connsiteY4414" fmla="*/ 0 h 2380521"/>
              <a:gd name="connsiteX4415" fmla="*/ 2155683 w 8023328"/>
              <a:gd name="connsiteY4415" fmla="*/ 0 h 2380521"/>
              <a:gd name="connsiteX4416" fmla="*/ 2168084 w 8023328"/>
              <a:gd name="connsiteY4416" fmla="*/ 13856 h 2380521"/>
              <a:gd name="connsiteX4417" fmla="*/ 2155683 w 8023328"/>
              <a:gd name="connsiteY4417" fmla="*/ 26254 h 2380521"/>
              <a:gd name="connsiteX4418" fmla="*/ 2141827 w 8023328"/>
              <a:gd name="connsiteY4418" fmla="*/ 13856 h 2380521"/>
              <a:gd name="connsiteX4419" fmla="*/ 2155683 w 8023328"/>
              <a:gd name="connsiteY4419" fmla="*/ 0 h 2380521"/>
              <a:gd name="connsiteX4420" fmla="*/ 2083393 w 8023328"/>
              <a:gd name="connsiteY4420" fmla="*/ 0 h 2380521"/>
              <a:gd name="connsiteX4421" fmla="*/ 2097249 w 8023328"/>
              <a:gd name="connsiteY4421" fmla="*/ 13856 h 2380521"/>
              <a:gd name="connsiteX4422" fmla="*/ 2083393 w 8023328"/>
              <a:gd name="connsiteY4422" fmla="*/ 26254 h 2380521"/>
              <a:gd name="connsiteX4423" fmla="*/ 2070995 w 8023328"/>
              <a:gd name="connsiteY4423" fmla="*/ 13856 h 2380521"/>
              <a:gd name="connsiteX4424" fmla="*/ 2083393 w 8023328"/>
              <a:gd name="connsiteY4424" fmla="*/ 0 h 2380521"/>
              <a:gd name="connsiteX4425" fmla="*/ 2011835 w 8023328"/>
              <a:gd name="connsiteY4425" fmla="*/ 0 h 2380521"/>
              <a:gd name="connsiteX4426" fmla="*/ 2026421 w 8023328"/>
              <a:gd name="connsiteY4426" fmla="*/ 13856 h 2380521"/>
              <a:gd name="connsiteX4427" fmla="*/ 2011835 w 8023328"/>
              <a:gd name="connsiteY4427" fmla="*/ 26254 h 2380521"/>
              <a:gd name="connsiteX4428" fmla="*/ 2000168 w 8023328"/>
              <a:gd name="connsiteY4428" fmla="*/ 13856 h 2380521"/>
              <a:gd name="connsiteX4429" fmla="*/ 2011835 w 8023328"/>
              <a:gd name="connsiteY4429" fmla="*/ 0 h 2380521"/>
              <a:gd name="connsiteX4430" fmla="*/ 1938365 w 8023328"/>
              <a:gd name="connsiteY4430" fmla="*/ 0 h 2380521"/>
              <a:gd name="connsiteX4431" fmla="*/ 1952222 w 8023328"/>
              <a:gd name="connsiteY4431" fmla="*/ 13856 h 2380521"/>
              <a:gd name="connsiteX4432" fmla="*/ 1938365 w 8023328"/>
              <a:gd name="connsiteY4432" fmla="*/ 26254 h 2380521"/>
              <a:gd name="connsiteX4433" fmla="*/ 1925971 w 8023328"/>
              <a:gd name="connsiteY4433" fmla="*/ 13856 h 2380521"/>
              <a:gd name="connsiteX4434" fmla="*/ 1938365 w 8023328"/>
              <a:gd name="connsiteY4434" fmla="*/ 0 h 2380521"/>
              <a:gd name="connsiteX4435" fmla="*/ 1869922 w 8023328"/>
              <a:gd name="connsiteY4435" fmla="*/ 0 h 2380521"/>
              <a:gd name="connsiteX4436" fmla="*/ 1884712 w 8023328"/>
              <a:gd name="connsiteY4436" fmla="*/ 13856 h 2380521"/>
              <a:gd name="connsiteX4437" fmla="*/ 1869922 w 8023328"/>
              <a:gd name="connsiteY4437" fmla="*/ 26254 h 2380521"/>
              <a:gd name="connsiteX4438" fmla="*/ 1855131 w 8023328"/>
              <a:gd name="connsiteY4438" fmla="*/ 13856 h 2380521"/>
              <a:gd name="connsiteX4439" fmla="*/ 1869922 w 8023328"/>
              <a:gd name="connsiteY4439" fmla="*/ 0 h 2380521"/>
              <a:gd name="connsiteX4440" fmla="*/ 1799087 w 8023328"/>
              <a:gd name="connsiteY4440" fmla="*/ 0 h 2380521"/>
              <a:gd name="connsiteX4441" fmla="*/ 1813879 w 8023328"/>
              <a:gd name="connsiteY4441" fmla="*/ 13856 h 2380521"/>
              <a:gd name="connsiteX4442" fmla="*/ 1799087 w 8023328"/>
              <a:gd name="connsiteY4442" fmla="*/ 26254 h 2380521"/>
              <a:gd name="connsiteX4443" fmla="*/ 1784303 w 8023328"/>
              <a:gd name="connsiteY4443" fmla="*/ 13856 h 2380521"/>
              <a:gd name="connsiteX4444" fmla="*/ 1799087 w 8023328"/>
              <a:gd name="connsiteY4444" fmla="*/ 0 h 2380521"/>
              <a:gd name="connsiteX4445" fmla="*/ 1728262 w 8023328"/>
              <a:gd name="connsiteY4445" fmla="*/ 0 h 2380521"/>
              <a:gd name="connsiteX4446" fmla="*/ 1743052 w 8023328"/>
              <a:gd name="connsiteY4446" fmla="*/ 13856 h 2380521"/>
              <a:gd name="connsiteX4447" fmla="*/ 1728262 w 8023328"/>
              <a:gd name="connsiteY4447" fmla="*/ 26254 h 2380521"/>
              <a:gd name="connsiteX4448" fmla="*/ 1713474 w 8023328"/>
              <a:gd name="connsiteY4448" fmla="*/ 13856 h 2380521"/>
              <a:gd name="connsiteX4449" fmla="*/ 1728262 w 8023328"/>
              <a:gd name="connsiteY4449" fmla="*/ 0 h 2380521"/>
              <a:gd name="connsiteX4450" fmla="*/ 1656501 w 8023328"/>
              <a:gd name="connsiteY4450" fmla="*/ 0 h 2380521"/>
              <a:gd name="connsiteX4451" fmla="*/ 1668900 w 8023328"/>
              <a:gd name="connsiteY4451" fmla="*/ 13856 h 2380521"/>
              <a:gd name="connsiteX4452" fmla="*/ 1656501 w 8023328"/>
              <a:gd name="connsiteY4452" fmla="*/ 26254 h 2380521"/>
              <a:gd name="connsiteX4453" fmla="*/ 1642655 w 8023328"/>
              <a:gd name="connsiteY4453" fmla="*/ 13856 h 2380521"/>
              <a:gd name="connsiteX4454" fmla="*/ 1656501 w 8023328"/>
              <a:gd name="connsiteY4454" fmla="*/ 0 h 2380521"/>
              <a:gd name="connsiteX4455" fmla="*/ 1582299 w 8023328"/>
              <a:gd name="connsiteY4455" fmla="*/ 0 h 2380521"/>
              <a:gd name="connsiteX4456" fmla="*/ 1594704 w 8023328"/>
              <a:gd name="connsiteY4456" fmla="*/ 13856 h 2380521"/>
              <a:gd name="connsiteX4457" fmla="*/ 1582299 w 8023328"/>
              <a:gd name="connsiteY4457" fmla="*/ 26254 h 2380521"/>
              <a:gd name="connsiteX4458" fmla="*/ 1568444 w 8023328"/>
              <a:gd name="connsiteY4458" fmla="*/ 13856 h 2380521"/>
              <a:gd name="connsiteX4459" fmla="*/ 1582299 w 8023328"/>
              <a:gd name="connsiteY4459" fmla="*/ 0 h 23805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</a:cxnLst>
            <a:rect l="l" t="t" r="r" b="b"/>
            <a:pathLst>
              <a:path w="8023328" h="2380521">
                <a:moveTo>
                  <a:pt x="8010930" y="2354267"/>
                </a:moveTo>
                <a:cubicBezTo>
                  <a:pt x="8018223" y="2354267"/>
                  <a:pt x="8023328" y="2360101"/>
                  <a:pt x="8023328" y="2366665"/>
                </a:cubicBezTo>
                <a:cubicBezTo>
                  <a:pt x="8023328" y="2373958"/>
                  <a:pt x="8018223" y="2380521"/>
                  <a:pt x="8010930" y="2380521"/>
                </a:cubicBezTo>
                <a:cubicBezTo>
                  <a:pt x="8002908" y="2380521"/>
                  <a:pt x="7997074" y="2373958"/>
                  <a:pt x="7997074" y="2366665"/>
                </a:cubicBezTo>
                <a:cubicBezTo>
                  <a:pt x="7997074" y="2360101"/>
                  <a:pt x="8002908" y="2354267"/>
                  <a:pt x="8010930" y="2354267"/>
                </a:cubicBezTo>
                <a:close/>
                <a:moveTo>
                  <a:pt x="7940099" y="2354267"/>
                </a:moveTo>
                <a:cubicBezTo>
                  <a:pt x="7945933" y="2354267"/>
                  <a:pt x="7952497" y="2360101"/>
                  <a:pt x="7952497" y="2366665"/>
                </a:cubicBezTo>
                <a:cubicBezTo>
                  <a:pt x="7952497" y="2373958"/>
                  <a:pt x="7945933" y="2380521"/>
                  <a:pt x="7940099" y="2380521"/>
                </a:cubicBezTo>
                <a:cubicBezTo>
                  <a:pt x="7932077" y="2380521"/>
                  <a:pt x="7926243" y="2373958"/>
                  <a:pt x="7926243" y="2366665"/>
                </a:cubicBezTo>
                <a:cubicBezTo>
                  <a:pt x="7926243" y="2360101"/>
                  <a:pt x="7932077" y="2354267"/>
                  <a:pt x="7940099" y="2354267"/>
                </a:cubicBezTo>
                <a:close/>
                <a:moveTo>
                  <a:pt x="7869269" y="2354267"/>
                </a:moveTo>
                <a:cubicBezTo>
                  <a:pt x="7875833" y="2354267"/>
                  <a:pt x="7881667" y="2360101"/>
                  <a:pt x="7881667" y="2366665"/>
                </a:cubicBezTo>
                <a:cubicBezTo>
                  <a:pt x="7881667" y="2373958"/>
                  <a:pt x="7875833" y="2380521"/>
                  <a:pt x="7869269" y="2380521"/>
                </a:cubicBezTo>
                <a:cubicBezTo>
                  <a:pt x="7861976" y="2380521"/>
                  <a:pt x="7855413" y="2373958"/>
                  <a:pt x="7855413" y="2366665"/>
                </a:cubicBezTo>
                <a:cubicBezTo>
                  <a:pt x="7855413" y="2360101"/>
                  <a:pt x="7861976" y="2354267"/>
                  <a:pt x="7869269" y="2354267"/>
                </a:cubicBezTo>
                <a:close/>
                <a:moveTo>
                  <a:pt x="7796980" y="2354267"/>
                </a:moveTo>
                <a:cubicBezTo>
                  <a:pt x="7805002" y="2354267"/>
                  <a:pt x="7810836" y="2360101"/>
                  <a:pt x="7810836" y="2366665"/>
                </a:cubicBezTo>
                <a:cubicBezTo>
                  <a:pt x="7810836" y="2373958"/>
                  <a:pt x="7805002" y="2380521"/>
                  <a:pt x="7796980" y="2380521"/>
                </a:cubicBezTo>
                <a:cubicBezTo>
                  <a:pt x="7791145" y="2380521"/>
                  <a:pt x="7784582" y="2373958"/>
                  <a:pt x="7784582" y="2366665"/>
                </a:cubicBezTo>
                <a:cubicBezTo>
                  <a:pt x="7784582" y="2360101"/>
                  <a:pt x="7791145" y="2354267"/>
                  <a:pt x="7796980" y="2354267"/>
                </a:cubicBezTo>
                <a:close/>
                <a:moveTo>
                  <a:pt x="8010930" y="2283438"/>
                </a:moveTo>
                <a:cubicBezTo>
                  <a:pt x="8018223" y="2283438"/>
                  <a:pt x="8023328" y="2288543"/>
                  <a:pt x="8023328" y="2295835"/>
                </a:cubicBezTo>
                <a:cubicBezTo>
                  <a:pt x="8023328" y="2303857"/>
                  <a:pt x="8018223" y="2309691"/>
                  <a:pt x="8010930" y="2309691"/>
                </a:cubicBezTo>
                <a:cubicBezTo>
                  <a:pt x="8002908" y="2309691"/>
                  <a:pt x="7997074" y="2303857"/>
                  <a:pt x="7997074" y="2295835"/>
                </a:cubicBezTo>
                <a:cubicBezTo>
                  <a:pt x="7997074" y="2288543"/>
                  <a:pt x="8002908" y="2283438"/>
                  <a:pt x="8010930" y="2283438"/>
                </a:cubicBezTo>
                <a:close/>
                <a:moveTo>
                  <a:pt x="7940099" y="2283438"/>
                </a:moveTo>
                <a:cubicBezTo>
                  <a:pt x="7945933" y="2283438"/>
                  <a:pt x="7952497" y="2288543"/>
                  <a:pt x="7952497" y="2295835"/>
                </a:cubicBezTo>
                <a:cubicBezTo>
                  <a:pt x="7952497" y="2303857"/>
                  <a:pt x="7945933" y="2309691"/>
                  <a:pt x="7940099" y="2309691"/>
                </a:cubicBezTo>
                <a:cubicBezTo>
                  <a:pt x="7932077" y="2309691"/>
                  <a:pt x="7926243" y="2303857"/>
                  <a:pt x="7926243" y="2295835"/>
                </a:cubicBezTo>
                <a:cubicBezTo>
                  <a:pt x="7926243" y="2288543"/>
                  <a:pt x="7932077" y="2283438"/>
                  <a:pt x="7940099" y="2283438"/>
                </a:cubicBezTo>
                <a:close/>
                <a:moveTo>
                  <a:pt x="7869269" y="2283438"/>
                </a:moveTo>
                <a:cubicBezTo>
                  <a:pt x="7875833" y="2283438"/>
                  <a:pt x="7881667" y="2288543"/>
                  <a:pt x="7881667" y="2295835"/>
                </a:cubicBezTo>
                <a:cubicBezTo>
                  <a:pt x="7881667" y="2303857"/>
                  <a:pt x="7875833" y="2309691"/>
                  <a:pt x="7869269" y="2309691"/>
                </a:cubicBezTo>
                <a:cubicBezTo>
                  <a:pt x="7861976" y="2309691"/>
                  <a:pt x="7855413" y="2303857"/>
                  <a:pt x="7855413" y="2295835"/>
                </a:cubicBezTo>
                <a:cubicBezTo>
                  <a:pt x="7855413" y="2288543"/>
                  <a:pt x="7861976" y="2283438"/>
                  <a:pt x="7869269" y="2283438"/>
                </a:cubicBezTo>
                <a:close/>
                <a:moveTo>
                  <a:pt x="7796980" y="2283438"/>
                </a:moveTo>
                <a:cubicBezTo>
                  <a:pt x="7805002" y="2283438"/>
                  <a:pt x="7810836" y="2288543"/>
                  <a:pt x="7810836" y="2295835"/>
                </a:cubicBezTo>
                <a:cubicBezTo>
                  <a:pt x="7810836" y="2303857"/>
                  <a:pt x="7805002" y="2309691"/>
                  <a:pt x="7796980" y="2309691"/>
                </a:cubicBezTo>
                <a:cubicBezTo>
                  <a:pt x="7791145" y="2309691"/>
                  <a:pt x="7784582" y="2303857"/>
                  <a:pt x="7784582" y="2295835"/>
                </a:cubicBezTo>
                <a:cubicBezTo>
                  <a:pt x="7784582" y="2288543"/>
                  <a:pt x="7791145" y="2283438"/>
                  <a:pt x="7796980" y="2283438"/>
                </a:cubicBezTo>
                <a:close/>
                <a:moveTo>
                  <a:pt x="7726151" y="2283438"/>
                </a:moveTo>
                <a:cubicBezTo>
                  <a:pt x="7734173" y="2283438"/>
                  <a:pt x="7740007" y="2288543"/>
                  <a:pt x="7740007" y="2295835"/>
                </a:cubicBezTo>
                <a:cubicBezTo>
                  <a:pt x="7740007" y="2303857"/>
                  <a:pt x="7734173" y="2309691"/>
                  <a:pt x="7726151" y="2309691"/>
                </a:cubicBezTo>
                <a:cubicBezTo>
                  <a:pt x="7718858" y="2309691"/>
                  <a:pt x="7713753" y="2303857"/>
                  <a:pt x="7713753" y="2295835"/>
                </a:cubicBezTo>
                <a:cubicBezTo>
                  <a:pt x="7713753" y="2288543"/>
                  <a:pt x="7718858" y="2283438"/>
                  <a:pt x="7726151" y="2283438"/>
                </a:cubicBezTo>
                <a:close/>
                <a:moveTo>
                  <a:pt x="7940099" y="2209234"/>
                </a:moveTo>
                <a:cubicBezTo>
                  <a:pt x="7945933" y="2209234"/>
                  <a:pt x="7952497" y="2216239"/>
                  <a:pt x="7952497" y="2224022"/>
                </a:cubicBezTo>
                <a:cubicBezTo>
                  <a:pt x="7952497" y="2232584"/>
                  <a:pt x="7945933" y="2238810"/>
                  <a:pt x="7940099" y="2238810"/>
                </a:cubicBezTo>
                <a:cubicBezTo>
                  <a:pt x="7932077" y="2238810"/>
                  <a:pt x="7926243" y="2232584"/>
                  <a:pt x="7926243" y="2224022"/>
                </a:cubicBezTo>
                <a:cubicBezTo>
                  <a:pt x="7926243" y="2216239"/>
                  <a:pt x="7932077" y="2209234"/>
                  <a:pt x="7940099" y="2209234"/>
                </a:cubicBezTo>
                <a:close/>
                <a:moveTo>
                  <a:pt x="7867811" y="2209234"/>
                </a:moveTo>
                <a:cubicBezTo>
                  <a:pt x="7875833" y="2209234"/>
                  <a:pt x="7881667" y="2216239"/>
                  <a:pt x="7881667" y="2224022"/>
                </a:cubicBezTo>
                <a:cubicBezTo>
                  <a:pt x="7881667" y="2232584"/>
                  <a:pt x="7875833" y="2238810"/>
                  <a:pt x="7867811" y="2238810"/>
                </a:cubicBezTo>
                <a:cubicBezTo>
                  <a:pt x="7861976" y="2238810"/>
                  <a:pt x="7855413" y="2232584"/>
                  <a:pt x="7855413" y="2224022"/>
                </a:cubicBezTo>
                <a:cubicBezTo>
                  <a:pt x="7855413" y="2216239"/>
                  <a:pt x="7861976" y="2209234"/>
                  <a:pt x="7867811" y="2209234"/>
                </a:cubicBezTo>
                <a:close/>
                <a:moveTo>
                  <a:pt x="7796980" y="2209234"/>
                </a:moveTo>
                <a:cubicBezTo>
                  <a:pt x="7805002" y="2209234"/>
                  <a:pt x="7810836" y="2216239"/>
                  <a:pt x="7810836" y="2224022"/>
                </a:cubicBezTo>
                <a:cubicBezTo>
                  <a:pt x="7810836" y="2232584"/>
                  <a:pt x="7805002" y="2238810"/>
                  <a:pt x="7796980" y="2238810"/>
                </a:cubicBezTo>
                <a:cubicBezTo>
                  <a:pt x="7791145" y="2238810"/>
                  <a:pt x="7784582" y="2232584"/>
                  <a:pt x="7784582" y="2224022"/>
                </a:cubicBezTo>
                <a:cubicBezTo>
                  <a:pt x="7784582" y="2216239"/>
                  <a:pt x="7791145" y="2209234"/>
                  <a:pt x="7796980" y="2209234"/>
                </a:cubicBezTo>
                <a:close/>
                <a:moveTo>
                  <a:pt x="7726151" y="2209234"/>
                </a:moveTo>
                <a:cubicBezTo>
                  <a:pt x="7734173" y="2209234"/>
                  <a:pt x="7740007" y="2216239"/>
                  <a:pt x="7740007" y="2224022"/>
                </a:cubicBezTo>
                <a:cubicBezTo>
                  <a:pt x="7740007" y="2232584"/>
                  <a:pt x="7734173" y="2238810"/>
                  <a:pt x="7726151" y="2238810"/>
                </a:cubicBezTo>
                <a:cubicBezTo>
                  <a:pt x="7718858" y="2238810"/>
                  <a:pt x="7713753" y="2232584"/>
                  <a:pt x="7713753" y="2224022"/>
                </a:cubicBezTo>
                <a:cubicBezTo>
                  <a:pt x="7713753" y="2216239"/>
                  <a:pt x="7718858" y="2209234"/>
                  <a:pt x="7726151" y="2209234"/>
                </a:cubicBezTo>
                <a:close/>
                <a:moveTo>
                  <a:pt x="7940099" y="2138403"/>
                </a:moveTo>
                <a:cubicBezTo>
                  <a:pt x="7945933" y="2138403"/>
                  <a:pt x="7952497" y="2145408"/>
                  <a:pt x="7952497" y="2153192"/>
                </a:cubicBezTo>
                <a:cubicBezTo>
                  <a:pt x="7952497" y="2161754"/>
                  <a:pt x="7945933" y="2167981"/>
                  <a:pt x="7940099" y="2167981"/>
                </a:cubicBezTo>
                <a:cubicBezTo>
                  <a:pt x="7932077" y="2167981"/>
                  <a:pt x="7926243" y="2161754"/>
                  <a:pt x="7926243" y="2153192"/>
                </a:cubicBezTo>
                <a:cubicBezTo>
                  <a:pt x="7926243" y="2145408"/>
                  <a:pt x="7932077" y="2138403"/>
                  <a:pt x="7940099" y="2138403"/>
                </a:cubicBezTo>
                <a:close/>
                <a:moveTo>
                  <a:pt x="7867811" y="2138403"/>
                </a:moveTo>
                <a:cubicBezTo>
                  <a:pt x="7875833" y="2138403"/>
                  <a:pt x="7881667" y="2145408"/>
                  <a:pt x="7881667" y="2153192"/>
                </a:cubicBezTo>
                <a:cubicBezTo>
                  <a:pt x="7881667" y="2161754"/>
                  <a:pt x="7875833" y="2167981"/>
                  <a:pt x="7867811" y="2167981"/>
                </a:cubicBezTo>
                <a:cubicBezTo>
                  <a:pt x="7861976" y="2167981"/>
                  <a:pt x="7855413" y="2161754"/>
                  <a:pt x="7855413" y="2153192"/>
                </a:cubicBezTo>
                <a:cubicBezTo>
                  <a:pt x="7855413" y="2145408"/>
                  <a:pt x="7861976" y="2138403"/>
                  <a:pt x="7867811" y="2138403"/>
                </a:cubicBezTo>
                <a:close/>
                <a:moveTo>
                  <a:pt x="7796980" y="2138403"/>
                </a:moveTo>
                <a:cubicBezTo>
                  <a:pt x="7805002" y="2138403"/>
                  <a:pt x="7810836" y="2145408"/>
                  <a:pt x="7810836" y="2153192"/>
                </a:cubicBezTo>
                <a:cubicBezTo>
                  <a:pt x="7810836" y="2161754"/>
                  <a:pt x="7805002" y="2167981"/>
                  <a:pt x="7796980" y="2167981"/>
                </a:cubicBezTo>
                <a:cubicBezTo>
                  <a:pt x="7791145" y="2167981"/>
                  <a:pt x="7784582" y="2161754"/>
                  <a:pt x="7784582" y="2153192"/>
                </a:cubicBezTo>
                <a:cubicBezTo>
                  <a:pt x="7784582" y="2145408"/>
                  <a:pt x="7791145" y="2138403"/>
                  <a:pt x="7796980" y="2138403"/>
                </a:cubicBezTo>
                <a:close/>
                <a:moveTo>
                  <a:pt x="7726151" y="2138403"/>
                </a:moveTo>
                <a:cubicBezTo>
                  <a:pt x="7734173" y="2138403"/>
                  <a:pt x="7740007" y="2145408"/>
                  <a:pt x="7740007" y="2153192"/>
                </a:cubicBezTo>
                <a:cubicBezTo>
                  <a:pt x="7740007" y="2161754"/>
                  <a:pt x="7734173" y="2167981"/>
                  <a:pt x="7726151" y="2167981"/>
                </a:cubicBezTo>
                <a:cubicBezTo>
                  <a:pt x="7718858" y="2167981"/>
                  <a:pt x="7713753" y="2161754"/>
                  <a:pt x="7713753" y="2153192"/>
                </a:cubicBezTo>
                <a:cubicBezTo>
                  <a:pt x="7713753" y="2145408"/>
                  <a:pt x="7718858" y="2138403"/>
                  <a:pt x="7726151" y="2138403"/>
                </a:cubicBezTo>
                <a:close/>
                <a:moveTo>
                  <a:pt x="7654337" y="2138403"/>
                </a:moveTo>
                <a:cubicBezTo>
                  <a:pt x="7662899" y="2138403"/>
                  <a:pt x="7669126" y="2145408"/>
                  <a:pt x="7669126" y="2153192"/>
                </a:cubicBezTo>
                <a:cubicBezTo>
                  <a:pt x="7669126" y="2161754"/>
                  <a:pt x="7662899" y="2167981"/>
                  <a:pt x="7654337" y="2167981"/>
                </a:cubicBezTo>
                <a:cubicBezTo>
                  <a:pt x="7645776" y="2167981"/>
                  <a:pt x="7639549" y="2161754"/>
                  <a:pt x="7639549" y="2153192"/>
                </a:cubicBezTo>
                <a:cubicBezTo>
                  <a:pt x="7639549" y="2145408"/>
                  <a:pt x="7645776" y="2138403"/>
                  <a:pt x="7654337" y="2138403"/>
                </a:cubicBezTo>
                <a:close/>
                <a:moveTo>
                  <a:pt x="7867811" y="2067574"/>
                </a:moveTo>
                <a:cubicBezTo>
                  <a:pt x="7875833" y="2067574"/>
                  <a:pt x="7881667" y="2073800"/>
                  <a:pt x="7881667" y="2082362"/>
                </a:cubicBezTo>
                <a:cubicBezTo>
                  <a:pt x="7881667" y="2090924"/>
                  <a:pt x="7875833" y="2097150"/>
                  <a:pt x="7867811" y="2097150"/>
                </a:cubicBezTo>
                <a:cubicBezTo>
                  <a:pt x="7861976" y="2097150"/>
                  <a:pt x="7855413" y="2090924"/>
                  <a:pt x="7855413" y="2082362"/>
                </a:cubicBezTo>
                <a:cubicBezTo>
                  <a:pt x="7855413" y="2073800"/>
                  <a:pt x="7861976" y="2067574"/>
                  <a:pt x="7867811" y="2067574"/>
                </a:cubicBezTo>
                <a:close/>
                <a:moveTo>
                  <a:pt x="7796980" y="2067574"/>
                </a:moveTo>
                <a:cubicBezTo>
                  <a:pt x="7805002" y="2067574"/>
                  <a:pt x="7810836" y="2073800"/>
                  <a:pt x="7810836" y="2082362"/>
                </a:cubicBezTo>
                <a:cubicBezTo>
                  <a:pt x="7810836" y="2090924"/>
                  <a:pt x="7805002" y="2097150"/>
                  <a:pt x="7796980" y="2097150"/>
                </a:cubicBezTo>
                <a:cubicBezTo>
                  <a:pt x="7791145" y="2097150"/>
                  <a:pt x="7784582" y="2090924"/>
                  <a:pt x="7784582" y="2082362"/>
                </a:cubicBezTo>
                <a:cubicBezTo>
                  <a:pt x="7784582" y="2073800"/>
                  <a:pt x="7791145" y="2067574"/>
                  <a:pt x="7796980" y="2067574"/>
                </a:cubicBezTo>
                <a:close/>
                <a:moveTo>
                  <a:pt x="7726151" y="2067574"/>
                </a:moveTo>
                <a:cubicBezTo>
                  <a:pt x="7734173" y="2067574"/>
                  <a:pt x="7740007" y="2073800"/>
                  <a:pt x="7740007" y="2082362"/>
                </a:cubicBezTo>
                <a:cubicBezTo>
                  <a:pt x="7740007" y="2090924"/>
                  <a:pt x="7734173" y="2097150"/>
                  <a:pt x="7726151" y="2097150"/>
                </a:cubicBezTo>
                <a:cubicBezTo>
                  <a:pt x="7718858" y="2097150"/>
                  <a:pt x="7713753" y="2090924"/>
                  <a:pt x="7713753" y="2082362"/>
                </a:cubicBezTo>
                <a:cubicBezTo>
                  <a:pt x="7713753" y="2073800"/>
                  <a:pt x="7718858" y="2067574"/>
                  <a:pt x="7726151" y="2067574"/>
                </a:cubicBezTo>
                <a:close/>
                <a:moveTo>
                  <a:pt x="7654337" y="2067574"/>
                </a:moveTo>
                <a:cubicBezTo>
                  <a:pt x="7662899" y="2067574"/>
                  <a:pt x="7669126" y="2073800"/>
                  <a:pt x="7669126" y="2082362"/>
                </a:cubicBezTo>
                <a:cubicBezTo>
                  <a:pt x="7669126" y="2090924"/>
                  <a:pt x="7662899" y="2097150"/>
                  <a:pt x="7654337" y="2097150"/>
                </a:cubicBezTo>
                <a:cubicBezTo>
                  <a:pt x="7645776" y="2097150"/>
                  <a:pt x="7639549" y="2090924"/>
                  <a:pt x="7639549" y="2082362"/>
                </a:cubicBezTo>
                <a:cubicBezTo>
                  <a:pt x="7639549" y="2073800"/>
                  <a:pt x="7645776" y="2067574"/>
                  <a:pt x="7654337" y="2067574"/>
                </a:cubicBezTo>
                <a:close/>
                <a:moveTo>
                  <a:pt x="7583507" y="2067574"/>
                </a:moveTo>
                <a:cubicBezTo>
                  <a:pt x="7591291" y="2067574"/>
                  <a:pt x="7598297" y="2073800"/>
                  <a:pt x="7598297" y="2082362"/>
                </a:cubicBezTo>
                <a:cubicBezTo>
                  <a:pt x="7598297" y="2090924"/>
                  <a:pt x="7591291" y="2097150"/>
                  <a:pt x="7583507" y="2097150"/>
                </a:cubicBezTo>
                <a:cubicBezTo>
                  <a:pt x="7574945" y="2097150"/>
                  <a:pt x="7568718" y="2090924"/>
                  <a:pt x="7568718" y="2082362"/>
                </a:cubicBezTo>
                <a:cubicBezTo>
                  <a:pt x="7568718" y="2073800"/>
                  <a:pt x="7574945" y="2067574"/>
                  <a:pt x="7583507" y="2067574"/>
                </a:cubicBezTo>
                <a:close/>
                <a:moveTo>
                  <a:pt x="7867811" y="1996742"/>
                </a:moveTo>
                <a:cubicBezTo>
                  <a:pt x="7875833" y="1996742"/>
                  <a:pt x="7881667" y="2002576"/>
                  <a:pt x="7881667" y="2010598"/>
                </a:cubicBezTo>
                <a:cubicBezTo>
                  <a:pt x="7881667" y="2017891"/>
                  <a:pt x="7875833" y="2022995"/>
                  <a:pt x="7867811" y="2022995"/>
                </a:cubicBezTo>
                <a:cubicBezTo>
                  <a:pt x="7861976" y="2022995"/>
                  <a:pt x="7855413" y="2017891"/>
                  <a:pt x="7855413" y="2010598"/>
                </a:cubicBezTo>
                <a:cubicBezTo>
                  <a:pt x="7855413" y="2002576"/>
                  <a:pt x="7861976" y="1996742"/>
                  <a:pt x="7867811" y="1996742"/>
                </a:cubicBezTo>
                <a:close/>
                <a:moveTo>
                  <a:pt x="7796980" y="1996742"/>
                </a:moveTo>
                <a:cubicBezTo>
                  <a:pt x="7805002" y="1996742"/>
                  <a:pt x="7810836" y="2002576"/>
                  <a:pt x="7810836" y="2010598"/>
                </a:cubicBezTo>
                <a:cubicBezTo>
                  <a:pt x="7810836" y="2017891"/>
                  <a:pt x="7805002" y="2022995"/>
                  <a:pt x="7796980" y="2022995"/>
                </a:cubicBezTo>
                <a:cubicBezTo>
                  <a:pt x="7791145" y="2022995"/>
                  <a:pt x="7784582" y="2017891"/>
                  <a:pt x="7784582" y="2010598"/>
                </a:cubicBezTo>
                <a:cubicBezTo>
                  <a:pt x="7784582" y="2002576"/>
                  <a:pt x="7791145" y="1996742"/>
                  <a:pt x="7796980" y="1996742"/>
                </a:cubicBezTo>
                <a:close/>
                <a:moveTo>
                  <a:pt x="7726151" y="1996742"/>
                </a:moveTo>
                <a:cubicBezTo>
                  <a:pt x="7734173" y="1996742"/>
                  <a:pt x="7740007" y="2002576"/>
                  <a:pt x="7740007" y="2010598"/>
                </a:cubicBezTo>
                <a:cubicBezTo>
                  <a:pt x="7740007" y="2017891"/>
                  <a:pt x="7734173" y="2022995"/>
                  <a:pt x="7726151" y="2022995"/>
                </a:cubicBezTo>
                <a:cubicBezTo>
                  <a:pt x="7718858" y="2022995"/>
                  <a:pt x="7713753" y="2017891"/>
                  <a:pt x="7713753" y="2010598"/>
                </a:cubicBezTo>
                <a:cubicBezTo>
                  <a:pt x="7713753" y="2002576"/>
                  <a:pt x="7718858" y="1996742"/>
                  <a:pt x="7726151" y="1996742"/>
                </a:cubicBezTo>
                <a:close/>
                <a:moveTo>
                  <a:pt x="7654337" y="1996742"/>
                </a:moveTo>
                <a:cubicBezTo>
                  <a:pt x="7662899" y="1996742"/>
                  <a:pt x="7669126" y="2002576"/>
                  <a:pt x="7669126" y="2010598"/>
                </a:cubicBezTo>
                <a:cubicBezTo>
                  <a:pt x="7669126" y="2017891"/>
                  <a:pt x="7662899" y="2022995"/>
                  <a:pt x="7654337" y="2022995"/>
                </a:cubicBezTo>
                <a:cubicBezTo>
                  <a:pt x="7645776" y="2022995"/>
                  <a:pt x="7639549" y="2017891"/>
                  <a:pt x="7639549" y="2010598"/>
                </a:cubicBezTo>
                <a:cubicBezTo>
                  <a:pt x="7639549" y="2002576"/>
                  <a:pt x="7645776" y="1996742"/>
                  <a:pt x="7654337" y="1996742"/>
                </a:cubicBezTo>
                <a:close/>
                <a:moveTo>
                  <a:pt x="7583507" y="1996742"/>
                </a:moveTo>
                <a:cubicBezTo>
                  <a:pt x="7591291" y="1996742"/>
                  <a:pt x="7598297" y="2002576"/>
                  <a:pt x="7598297" y="2010598"/>
                </a:cubicBezTo>
                <a:cubicBezTo>
                  <a:pt x="7598297" y="2017891"/>
                  <a:pt x="7591291" y="2022995"/>
                  <a:pt x="7583507" y="2022995"/>
                </a:cubicBezTo>
                <a:cubicBezTo>
                  <a:pt x="7574945" y="2022995"/>
                  <a:pt x="7568718" y="2017891"/>
                  <a:pt x="7568718" y="2010598"/>
                </a:cubicBezTo>
                <a:cubicBezTo>
                  <a:pt x="7568718" y="2002576"/>
                  <a:pt x="7574945" y="1996742"/>
                  <a:pt x="7583507" y="1996742"/>
                </a:cubicBezTo>
                <a:close/>
                <a:moveTo>
                  <a:pt x="7512677" y="1996742"/>
                </a:moveTo>
                <a:cubicBezTo>
                  <a:pt x="7520461" y="1996742"/>
                  <a:pt x="7527466" y="2002576"/>
                  <a:pt x="7527466" y="2010598"/>
                </a:cubicBezTo>
                <a:cubicBezTo>
                  <a:pt x="7527466" y="2017891"/>
                  <a:pt x="7520461" y="2022995"/>
                  <a:pt x="7512677" y="2022995"/>
                </a:cubicBezTo>
                <a:cubicBezTo>
                  <a:pt x="7504115" y="2022995"/>
                  <a:pt x="7497889" y="2017891"/>
                  <a:pt x="7497889" y="2010598"/>
                </a:cubicBezTo>
                <a:cubicBezTo>
                  <a:pt x="7497889" y="2002576"/>
                  <a:pt x="7504115" y="1996742"/>
                  <a:pt x="7512677" y="1996742"/>
                </a:cubicBezTo>
                <a:close/>
                <a:moveTo>
                  <a:pt x="7796980" y="1925913"/>
                </a:moveTo>
                <a:cubicBezTo>
                  <a:pt x="7805002" y="1925913"/>
                  <a:pt x="7810836" y="1931747"/>
                  <a:pt x="7810836" y="1939769"/>
                </a:cubicBezTo>
                <a:cubicBezTo>
                  <a:pt x="7810836" y="1945603"/>
                  <a:pt x="7805002" y="1952166"/>
                  <a:pt x="7796980" y="1952166"/>
                </a:cubicBezTo>
                <a:cubicBezTo>
                  <a:pt x="7791145" y="1952166"/>
                  <a:pt x="7784582" y="1945603"/>
                  <a:pt x="7784582" y="1939769"/>
                </a:cubicBezTo>
                <a:cubicBezTo>
                  <a:pt x="7784582" y="1931747"/>
                  <a:pt x="7791145" y="1925913"/>
                  <a:pt x="7796980" y="1925913"/>
                </a:cubicBezTo>
                <a:close/>
                <a:moveTo>
                  <a:pt x="7726151" y="1925913"/>
                </a:moveTo>
                <a:cubicBezTo>
                  <a:pt x="7734173" y="1925913"/>
                  <a:pt x="7740007" y="1931747"/>
                  <a:pt x="7740007" y="1939769"/>
                </a:cubicBezTo>
                <a:cubicBezTo>
                  <a:pt x="7740007" y="1945603"/>
                  <a:pt x="7734173" y="1952166"/>
                  <a:pt x="7726151" y="1952166"/>
                </a:cubicBezTo>
                <a:cubicBezTo>
                  <a:pt x="7718858" y="1952166"/>
                  <a:pt x="7713753" y="1945603"/>
                  <a:pt x="7713753" y="1939769"/>
                </a:cubicBezTo>
                <a:cubicBezTo>
                  <a:pt x="7713753" y="1931747"/>
                  <a:pt x="7718858" y="1925913"/>
                  <a:pt x="7726151" y="1925913"/>
                </a:cubicBezTo>
                <a:close/>
                <a:moveTo>
                  <a:pt x="7654337" y="1925913"/>
                </a:moveTo>
                <a:cubicBezTo>
                  <a:pt x="7662899" y="1925913"/>
                  <a:pt x="7669126" y="1931747"/>
                  <a:pt x="7669126" y="1939769"/>
                </a:cubicBezTo>
                <a:cubicBezTo>
                  <a:pt x="7669126" y="1945603"/>
                  <a:pt x="7662899" y="1952166"/>
                  <a:pt x="7654337" y="1952166"/>
                </a:cubicBezTo>
                <a:cubicBezTo>
                  <a:pt x="7645776" y="1952166"/>
                  <a:pt x="7639549" y="1945603"/>
                  <a:pt x="7639549" y="1939769"/>
                </a:cubicBezTo>
                <a:cubicBezTo>
                  <a:pt x="7639549" y="1931747"/>
                  <a:pt x="7645776" y="1925913"/>
                  <a:pt x="7654337" y="1925913"/>
                </a:cubicBezTo>
                <a:close/>
                <a:moveTo>
                  <a:pt x="7583507" y="1925913"/>
                </a:moveTo>
                <a:cubicBezTo>
                  <a:pt x="7591291" y="1925913"/>
                  <a:pt x="7598297" y="1931747"/>
                  <a:pt x="7598297" y="1939769"/>
                </a:cubicBezTo>
                <a:cubicBezTo>
                  <a:pt x="7598297" y="1945603"/>
                  <a:pt x="7591291" y="1952166"/>
                  <a:pt x="7583507" y="1952166"/>
                </a:cubicBezTo>
                <a:cubicBezTo>
                  <a:pt x="7574945" y="1952166"/>
                  <a:pt x="7568718" y="1945603"/>
                  <a:pt x="7568718" y="1939769"/>
                </a:cubicBezTo>
                <a:cubicBezTo>
                  <a:pt x="7568718" y="1931747"/>
                  <a:pt x="7574945" y="1925913"/>
                  <a:pt x="7583507" y="1925913"/>
                </a:cubicBezTo>
                <a:close/>
                <a:moveTo>
                  <a:pt x="7512677" y="1925913"/>
                </a:moveTo>
                <a:cubicBezTo>
                  <a:pt x="7520461" y="1925913"/>
                  <a:pt x="7527466" y="1931747"/>
                  <a:pt x="7527466" y="1939769"/>
                </a:cubicBezTo>
                <a:cubicBezTo>
                  <a:pt x="7527466" y="1945603"/>
                  <a:pt x="7520461" y="1952166"/>
                  <a:pt x="7512677" y="1952166"/>
                </a:cubicBezTo>
                <a:cubicBezTo>
                  <a:pt x="7504115" y="1952166"/>
                  <a:pt x="7497889" y="1945603"/>
                  <a:pt x="7497889" y="1939769"/>
                </a:cubicBezTo>
                <a:cubicBezTo>
                  <a:pt x="7497889" y="1931747"/>
                  <a:pt x="7504115" y="1925913"/>
                  <a:pt x="7512677" y="1925913"/>
                </a:cubicBezTo>
                <a:close/>
                <a:moveTo>
                  <a:pt x="7440913" y="1925913"/>
                </a:moveTo>
                <a:cubicBezTo>
                  <a:pt x="7448206" y="1925913"/>
                  <a:pt x="7453310" y="1931747"/>
                  <a:pt x="7453310" y="1939769"/>
                </a:cubicBezTo>
                <a:cubicBezTo>
                  <a:pt x="7453310" y="1945603"/>
                  <a:pt x="7448206" y="1952166"/>
                  <a:pt x="7440913" y="1952166"/>
                </a:cubicBezTo>
                <a:cubicBezTo>
                  <a:pt x="7432891" y="1952166"/>
                  <a:pt x="7427057" y="1945603"/>
                  <a:pt x="7427057" y="1939769"/>
                </a:cubicBezTo>
                <a:cubicBezTo>
                  <a:pt x="7427057" y="1931747"/>
                  <a:pt x="7432891" y="1925913"/>
                  <a:pt x="7440913" y="1925913"/>
                </a:cubicBezTo>
                <a:close/>
                <a:moveTo>
                  <a:pt x="7726151" y="1855081"/>
                </a:moveTo>
                <a:cubicBezTo>
                  <a:pt x="7734173" y="1855081"/>
                  <a:pt x="7740007" y="1860915"/>
                  <a:pt x="7740007" y="1868937"/>
                </a:cubicBezTo>
                <a:cubicBezTo>
                  <a:pt x="7740007" y="1874771"/>
                  <a:pt x="7734173" y="1881334"/>
                  <a:pt x="7726151" y="1881334"/>
                </a:cubicBezTo>
                <a:cubicBezTo>
                  <a:pt x="7718858" y="1881334"/>
                  <a:pt x="7713753" y="1874771"/>
                  <a:pt x="7713753" y="1868937"/>
                </a:cubicBezTo>
                <a:cubicBezTo>
                  <a:pt x="7713753" y="1860915"/>
                  <a:pt x="7718858" y="1855081"/>
                  <a:pt x="7726151" y="1855081"/>
                </a:cubicBezTo>
                <a:close/>
                <a:moveTo>
                  <a:pt x="7654337" y="1855081"/>
                </a:moveTo>
                <a:cubicBezTo>
                  <a:pt x="7662899" y="1855081"/>
                  <a:pt x="7669126" y="1860915"/>
                  <a:pt x="7669126" y="1868937"/>
                </a:cubicBezTo>
                <a:cubicBezTo>
                  <a:pt x="7669126" y="1874771"/>
                  <a:pt x="7662899" y="1881334"/>
                  <a:pt x="7654337" y="1881334"/>
                </a:cubicBezTo>
                <a:cubicBezTo>
                  <a:pt x="7645776" y="1881334"/>
                  <a:pt x="7639549" y="1874771"/>
                  <a:pt x="7639549" y="1868937"/>
                </a:cubicBezTo>
                <a:cubicBezTo>
                  <a:pt x="7639549" y="1860915"/>
                  <a:pt x="7645776" y="1855081"/>
                  <a:pt x="7654337" y="1855081"/>
                </a:cubicBezTo>
                <a:close/>
                <a:moveTo>
                  <a:pt x="7583507" y="1855081"/>
                </a:moveTo>
                <a:cubicBezTo>
                  <a:pt x="7591291" y="1855081"/>
                  <a:pt x="7598297" y="1860915"/>
                  <a:pt x="7598297" y="1868937"/>
                </a:cubicBezTo>
                <a:cubicBezTo>
                  <a:pt x="7598297" y="1874771"/>
                  <a:pt x="7591291" y="1881334"/>
                  <a:pt x="7583507" y="1881334"/>
                </a:cubicBezTo>
                <a:cubicBezTo>
                  <a:pt x="7574945" y="1881334"/>
                  <a:pt x="7568718" y="1874771"/>
                  <a:pt x="7568718" y="1868937"/>
                </a:cubicBezTo>
                <a:cubicBezTo>
                  <a:pt x="7568718" y="1860915"/>
                  <a:pt x="7574945" y="1855081"/>
                  <a:pt x="7583507" y="1855081"/>
                </a:cubicBezTo>
                <a:close/>
                <a:moveTo>
                  <a:pt x="7512677" y="1855081"/>
                </a:moveTo>
                <a:cubicBezTo>
                  <a:pt x="7520461" y="1855081"/>
                  <a:pt x="7527466" y="1860915"/>
                  <a:pt x="7527466" y="1868937"/>
                </a:cubicBezTo>
                <a:cubicBezTo>
                  <a:pt x="7527466" y="1874771"/>
                  <a:pt x="7520461" y="1881334"/>
                  <a:pt x="7512677" y="1881334"/>
                </a:cubicBezTo>
                <a:cubicBezTo>
                  <a:pt x="7504115" y="1881334"/>
                  <a:pt x="7497889" y="1874771"/>
                  <a:pt x="7497889" y="1868937"/>
                </a:cubicBezTo>
                <a:cubicBezTo>
                  <a:pt x="7497889" y="1860915"/>
                  <a:pt x="7504115" y="1855081"/>
                  <a:pt x="7512677" y="1855081"/>
                </a:cubicBezTo>
                <a:close/>
                <a:moveTo>
                  <a:pt x="7440913" y="1855081"/>
                </a:moveTo>
                <a:cubicBezTo>
                  <a:pt x="7446747" y="1855081"/>
                  <a:pt x="7453310" y="1860915"/>
                  <a:pt x="7453310" y="1868937"/>
                </a:cubicBezTo>
                <a:cubicBezTo>
                  <a:pt x="7453310" y="1874771"/>
                  <a:pt x="7446747" y="1881334"/>
                  <a:pt x="7440913" y="1881334"/>
                </a:cubicBezTo>
                <a:cubicBezTo>
                  <a:pt x="7432891" y="1881334"/>
                  <a:pt x="7427057" y="1874771"/>
                  <a:pt x="7427057" y="1868937"/>
                </a:cubicBezTo>
                <a:cubicBezTo>
                  <a:pt x="7427057" y="1860915"/>
                  <a:pt x="7432891" y="1855081"/>
                  <a:pt x="7440913" y="1855081"/>
                </a:cubicBezTo>
                <a:close/>
                <a:moveTo>
                  <a:pt x="7654337" y="1780878"/>
                </a:moveTo>
                <a:cubicBezTo>
                  <a:pt x="7662899" y="1780878"/>
                  <a:pt x="7669126" y="1787441"/>
                  <a:pt x="7669126" y="1793275"/>
                </a:cubicBezTo>
                <a:cubicBezTo>
                  <a:pt x="7669126" y="1801297"/>
                  <a:pt x="7662899" y="1807131"/>
                  <a:pt x="7654337" y="1807131"/>
                </a:cubicBezTo>
                <a:cubicBezTo>
                  <a:pt x="7645776" y="1807131"/>
                  <a:pt x="7639549" y="1801297"/>
                  <a:pt x="7639549" y="1793275"/>
                </a:cubicBezTo>
                <a:cubicBezTo>
                  <a:pt x="7639549" y="1787441"/>
                  <a:pt x="7645776" y="1780878"/>
                  <a:pt x="7654337" y="1780878"/>
                </a:cubicBezTo>
                <a:close/>
                <a:moveTo>
                  <a:pt x="7583507" y="1780878"/>
                </a:moveTo>
                <a:cubicBezTo>
                  <a:pt x="7591291" y="1780878"/>
                  <a:pt x="7598297" y="1787441"/>
                  <a:pt x="7598297" y="1793275"/>
                </a:cubicBezTo>
                <a:cubicBezTo>
                  <a:pt x="7598297" y="1801297"/>
                  <a:pt x="7591291" y="1807131"/>
                  <a:pt x="7583507" y="1807131"/>
                </a:cubicBezTo>
                <a:cubicBezTo>
                  <a:pt x="7574945" y="1807131"/>
                  <a:pt x="7568718" y="1801297"/>
                  <a:pt x="7568718" y="1793275"/>
                </a:cubicBezTo>
                <a:cubicBezTo>
                  <a:pt x="7568718" y="1787441"/>
                  <a:pt x="7574945" y="1780878"/>
                  <a:pt x="7583507" y="1780878"/>
                </a:cubicBezTo>
                <a:close/>
                <a:moveTo>
                  <a:pt x="7511745" y="1780878"/>
                </a:moveTo>
                <a:cubicBezTo>
                  <a:pt x="7519038" y="1780878"/>
                  <a:pt x="7524143" y="1787441"/>
                  <a:pt x="7524143" y="1793275"/>
                </a:cubicBezTo>
                <a:cubicBezTo>
                  <a:pt x="7524143" y="1801297"/>
                  <a:pt x="7519038" y="1807131"/>
                  <a:pt x="7511745" y="1807131"/>
                </a:cubicBezTo>
                <a:cubicBezTo>
                  <a:pt x="7503723" y="1807131"/>
                  <a:pt x="7497889" y="1801297"/>
                  <a:pt x="7497889" y="1793275"/>
                </a:cubicBezTo>
                <a:cubicBezTo>
                  <a:pt x="7497889" y="1787441"/>
                  <a:pt x="7503723" y="1780878"/>
                  <a:pt x="7511745" y="1780878"/>
                </a:cubicBezTo>
                <a:close/>
                <a:moveTo>
                  <a:pt x="7440913" y="1780878"/>
                </a:moveTo>
                <a:cubicBezTo>
                  <a:pt x="7446747" y="1780878"/>
                  <a:pt x="7453310" y="1787441"/>
                  <a:pt x="7453310" y="1793275"/>
                </a:cubicBezTo>
                <a:cubicBezTo>
                  <a:pt x="7453310" y="1801297"/>
                  <a:pt x="7446747" y="1807131"/>
                  <a:pt x="7440913" y="1807131"/>
                </a:cubicBezTo>
                <a:cubicBezTo>
                  <a:pt x="7432891" y="1807131"/>
                  <a:pt x="7427057" y="1801297"/>
                  <a:pt x="7427057" y="1793275"/>
                </a:cubicBezTo>
                <a:cubicBezTo>
                  <a:pt x="7427057" y="1787441"/>
                  <a:pt x="7432891" y="1780878"/>
                  <a:pt x="7440913" y="1780878"/>
                </a:cubicBezTo>
                <a:close/>
                <a:moveTo>
                  <a:pt x="7370084" y="1780878"/>
                </a:moveTo>
                <a:cubicBezTo>
                  <a:pt x="7376647" y="1780878"/>
                  <a:pt x="7382481" y="1787441"/>
                  <a:pt x="7382481" y="1793275"/>
                </a:cubicBezTo>
                <a:cubicBezTo>
                  <a:pt x="7382481" y="1801297"/>
                  <a:pt x="7376647" y="1807131"/>
                  <a:pt x="7370084" y="1807131"/>
                </a:cubicBezTo>
                <a:cubicBezTo>
                  <a:pt x="7362791" y="1807131"/>
                  <a:pt x="7356228" y="1801297"/>
                  <a:pt x="7356228" y="1793275"/>
                </a:cubicBezTo>
                <a:cubicBezTo>
                  <a:pt x="7356228" y="1787441"/>
                  <a:pt x="7362791" y="1780878"/>
                  <a:pt x="7370084" y="1780878"/>
                </a:cubicBezTo>
                <a:close/>
                <a:moveTo>
                  <a:pt x="7294422" y="1780878"/>
                </a:moveTo>
                <a:cubicBezTo>
                  <a:pt x="7302444" y="1780878"/>
                  <a:pt x="7308278" y="1787441"/>
                  <a:pt x="7308278" y="1793275"/>
                </a:cubicBezTo>
                <a:cubicBezTo>
                  <a:pt x="7308278" y="1801297"/>
                  <a:pt x="7302444" y="1807131"/>
                  <a:pt x="7294422" y="1807131"/>
                </a:cubicBezTo>
                <a:cubicBezTo>
                  <a:pt x="7288588" y="1807131"/>
                  <a:pt x="7282025" y="1801297"/>
                  <a:pt x="7282025" y="1793275"/>
                </a:cubicBezTo>
                <a:cubicBezTo>
                  <a:pt x="7282025" y="1787441"/>
                  <a:pt x="7288588" y="1780878"/>
                  <a:pt x="7294422" y="1780878"/>
                </a:cubicBezTo>
                <a:close/>
                <a:moveTo>
                  <a:pt x="7654337" y="1710049"/>
                </a:moveTo>
                <a:cubicBezTo>
                  <a:pt x="7662899" y="1710049"/>
                  <a:pt x="7669126" y="1716612"/>
                  <a:pt x="7669126" y="1722446"/>
                </a:cubicBezTo>
                <a:cubicBezTo>
                  <a:pt x="7669126" y="1730468"/>
                  <a:pt x="7662899" y="1736302"/>
                  <a:pt x="7654337" y="1736302"/>
                </a:cubicBezTo>
                <a:cubicBezTo>
                  <a:pt x="7645776" y="1736302"/>
                  <a:pt x="7639549" y="1730468"/>
                  <a:pt x="7639549" y="1722446"/>
                </a:cubicBezTo>
                <a:cubicBezTo>
                  <a:pt x="7639549" y="1716612"/>
                  <a:pt x="7645776" y="1710049"/>
                  <a:pt x="7654337" y="1710049"/>
                </a:cubicBezTo>
                <a:close/>
                <a:moveTo>
                  <a:pt x="7583507" y="1710049"/>
                </a:moveTo>
                <a:cubicBezTo>
                  <a:pt x="7591291" y="1710049"/>
                  <a:pt x="7598297" y="1716612"/>
                  <a:pt x="7598297" y="1722446"/>
                </a:cubicBezTo>
                <a:cubicBezTo>
                  <a:pt x="7598297" y="1730468"/>
                  <a:pt x="7591291" y="1736302"/>
                  <a:pt x="7583507" y="1736302"/>
                </a:cubicBezTo>
                <a:cubicBezTo>
                  <a:pt x="7574945" y="1736302"/>
                  <a:pt x="7568718" y="1730468"/>
                  <a:pt x="7568718" y="1722446"/>
                </a:cubicBezTo>
                <a:cubicBezTo>
                  <a:pt x="7568718" y="1716612"/>
                  <a:pt x="7574945" y="1710049"/>
                  <a:pt x="7583507" y="1710049"/>
                </a:cubicBezTo>
                <a:close/>
                <a:moveTo>
                  <a:pt x="7511745" y="1710049"/>
                </a:moveTo>
                <a:cubicBezTo>
                  <a:pt x="7519038" y="1710049"/>
                  <a:pt x="7524143" y="1716612"/>
                  <a:pt x="7524143" y="1722446"/>
                </a:cubicBezTo>
                <a:cubicBezTo>
                  <a:pt x="7524143" y="1730468"/>
                  <a:pt x="7519038" y="1736302"/>
                  <a:pt x="7511745" y="1736302"/>
                </a:cubicBezTo>
                <a:cubicBezTo>
                  <a:pt x="7503723" y="1736302"/>
                  <a:pt x="7497889" y="1730468"/>
                  <a:pt x="7497889" y="1722446"/>
                </a:cubicBezTo>
                <a:cubicBezTo>
                  <a:pt x="7497889" y="1716612"/>
                  <a:pt x="7503723" y="1710049"/>
                  <a:pt x="7511745" y="1710049"/>
                </a:cubicBezTo>
                <a:close/>
                <a:moveTo>
                  <a:pt x="7440913" y="1710049"/>
                </a:moveTo>
                <a:cubicBezTo>
                  <a:pt x="7446747" y="1710049"/>
                  <a:pt x="7453310" y="1716612"/>
                  <a:pt x="7453310" y="1722446"/>
                </a:cubicBezTo>
                <a:cubicBezTo>
                  <a:pt x="7453310" y="1730468"/>
                  <a:pt x="7446747" y="1736302"/>
                  <a:pt x="7440913" y="1736302"/>
                </a:cubicBezTo>
                <a:cubicBezTo>
                  <a:pt x="7432891" y="1736302"/>
                  <a:pt x="7427057" y="1730468"/>
                  <a:pt x="7427057" y="1722446"/>
                </a:cubicBezTo>
                <a:cubicBezTo>
                  <a:pt x="7427057" y="1716612"/>
                  <a:pt x="7432891" y="1710049"/>
                  <a:pt x="7440913" y="1710049"/>
                </a:cubicBezTo>
                <a:close/>
                <a:moveTo>
                  <a:pt x="7370084" y="1710049"/>
                </a:moveTo>
                <a:cubicBezTo>
                  <a:pt x="7376647" y="1710049"/>
                  <a:pt x="7382481" y="1716612"/>
                  <a:pt x="7382481" y="1722446"/>
                </a:cubicBezTo>
                <a:cubicBezTo>
                  <a:pt x="7382481" y="1730468"/>
                  <a:pt x="7376647" y="1736302"/>
                  <a:pt x="7370084" y="1736302"/>
                </a:cubicBezTo>
                <a:cubicBezTo>
                  <a:pt x="7362791" y="1736302"/>
                  <a:pt x="7356228" y="1730468"/>
                  <a:pt x="7356228" y="1722446"/>
                </a:cubicBezTo>
                <a:cubicBezTo>
                  <a:pt x="7356228" y="1716612"/>
                  <a:pt x="7362791" y="1710049"/>
                  <a:pt x="7370084" y="1710049"/>
                </a:cubicBezTo>
                <a:close/>
                <a:moveTo>
                  <a:pt x="7294422" y="1710049"/>
                </a:moveTo>
                <a:cubicBezTo>
                  <a:pt x="7302444" y="1710049"/>
                  <a:pt x="7308278" y="1716612"/>
                  <a:pt x="7308278" y="1722446"/>
                </a:cubicBezTo>
                <a:cubicBezTo>
                  <a:pt x="7308278" y="1730468"/>
                  <a:pt x="7302444" y="1736302"/>
                  <a:pt x="7294422" y="1736302"/>
                </a:cubicBezTo>
                <a:cubicBezTo>
                  <a:pt x="7288588" y="1736302"/>
                  <a:pt x="7282025" y="1730468"/>
                  <a:pt x="7282025" y="1722446"/>
                </a:cubicBezTo>
                <a:cubicBezTo>
                  <a:pt x="7282025" y="1716612"/>
                  <a:pt x="7288588" y="1710049"/>
                  <a:pt x="7294422" y="1710049"/>
                </a:cubicBezTo>
                <a:close/>
                <a:moveTo>
                  <a:pt x="7223591" y="1710049"/>
                </a:moveTo>
                <a:cubicBezTo>
                  <a:pt x="7231613" y="1710049"/>
                  <a:pt x="7237447" y="1716612"/>
                  <a:pt x="7237447" y="1722446"/>
                </a:cubicBezTo>
                <a:cubicBezTo>
                  <a:pt x="7237447" y="1730468"/>
                  <a:pt x="7231613" y="1736302"/>
                  <a:pt x="7223591" y="1736302"/>
                </a:cubicBezTo>
                <a:cubicBezTo>
                  <a:pt x="7217757" y="1736302"/>
                  <a:pt x="7211194" y="1730468"/>
                  <a:pt x="7211194" y="1722446"/>
                </a:cubicBezTo>
                <a:cubicBezTo>
                  <a:pt x="7211194" y="1716612"/>
                  <a:pt x="7217757" y="1710049"/>
                  <a:pt x="7223591" y="1710049"/>
                </a:cubicBezTo>
                <a:close/>
                <a:moveTo>
                  <a:pt x="7583507" y="1639217"/>
                </a:moveTo>
                <a:cubicBezTo>
                  <a:pt x="7591291" y="1639217"/>
                  <a:pt x="7598297" y="1643592"/>
                  <a:pt x="7598297" y="1651614"/>
                </a:cubicBezTo>
                <a:cubicBezTo>
                  <a:pt x="7598297" y="1659636"/>
                  <a:pt x="7591291" y="1665470"/>
                  <a:pt x="7583507" y="1665470"/>
                </a:cubicBezTo>
                <a:cubicBezTo>
                  <a:pt x="7574945" y="1665470"/>
                  <a:pt x="7568718" y="1659636"/>
                  <a:pt x="7568718" y="1651614"/>
                </a:cubicBezTo>
                <a:cubicBezTo>
                  <a:pt x="7568718" y="1643592"/>
                  <a:pt x="7574945" y="1639217"/>
                  <a:pt x="7583507" y="1639217"/>
                </a:cubicBezTo>
                <a:close/>
                <a:moveTo>
                  <a:pt x="7511745" y="1639217"/>
                </a:moveTo>
                <a:cubicBezTo>
                  <a:pt x="7519038" y="1639217"/>
                  <a:pt x="7524143" y="1643592"/>
                  <a:pt x="7524143" y="1651614"/>
                </a:cubicBezTo>
                <a:cubicBezTo>
                  <a:pt x="7524143" y="1659636"/>
                  <a:pt x="7519038" y="1665470"/>
                  <a:pt x="7511745" y="1665470"/>
                </a:cubicBezTo>
                <a:cubicBezTo>
                  <a:pt x="7503723" y="1665470"/>
                  <a:pt x="7497889" y="1659636"/>
                  <a:pt x="7497889" y="1651614"/>
                </a:cubicBezTo>
                <a:cubicBezTo>
                  <a:pt x="7497889" y="1643592"/>
                  <a:pt x="7503723" y="1639217"/>
                  <a:pt x="7511745" y="1639217"/>
                </a:cubicBezTo>
                <a:close/>
                <a:moveTo>
                  <a:pt x="7440913" y="1639217"/>
                </a:moveTo>
                <a:cubicBezTo>
                  <a:pt x="7446747" y="1639217"/>
                  <a:pt x="7453310" y="1643592"/>
                  <a:pt x="7453310" y="1651614"/>
                </a:cubicBezTo>
                <a:cubicBezTo>
                  <a:pt x="7453310" y="1659636"/>
                  <a:pt x="7446747" y="1665470"/>
                  <a:pt x="7440913" y="1665470"/>
                </a:cubicBezTo>
                <a:cubicBezTo>
                  <a:pt x="7432891" y="1665470"/>
                  <a:pt x="7427057" y="1659636"/>
                  <a:pt x="7427057" y="1651614"/>
                </a:cubicBezTo>
                <a:cubicBezTo>
                  <a:pt x="7427057" y="1643592"/>
                  <a:pt x="7432891" y="1639217"/>
                  <a:pt x="7440913" y="1639217"/>
                </a:cubicBezTo>
                <a:close/>
                <a:moveTo>
                  <a:pt x="7370084" y="1639217"/>
                </a:moveTo>
                <a:cubicBezTo>
                  <a:pt x="7376647" y="1639217"/>
                  <a:pt x="7382481" y="1643592"/>
                  <a:pt x="7382481" y="1651614"/>
                </a:cubicBezTo>
                <a:cubicBezTo>
                  <a:pt x="7382481" y="1659636"/>
                  <a:pt x="7376647" y="1665470"/>
                  <a:pt x="7370084" y="1665470"/>
                </a:cubicBezTo>
                <a:cubicBezTo>
                  <a:pt x="7362791" y="1665470"/>
                  <a:pt x="7356228" y="1659636"/>
                  <a:pt x="7356228" y="1651614"/>
                </a:cubicBezTo>
                <a:cubicBezTo>
                  <a:pt x="7356228" y="1643592"/>
                  <a:pt x="7362791" y="1639217"/>
                  <a:pt x="7370084" y="1639217"/>
                </a:cubicBezTo>
                <a:close/>
                <a:moveTo>
                  <a:pt x="7294422" y="1639217"/>
                </a:moveTo>
                <a:cubicBezTo>
                  <a:pt x="7302444" y="1639217"/>
                  <a:pt x="7308278" y="1643592"/>
                  <a:pt x="7308278" y="1651614"/>
                </a:cubicBezTo>
                <a:cubicBezTo>
                  <a:pt x="7308278" y="1659636"/>
                  <a:pt x="7302444" y="1665470"/>
                  <a:pt x="7294422" y="1665470"/>
                </a:cubicBezTo>
                <a:cubicBezTo>
                  <a:pt x="7288588" y="1665470"/>
                  <a:pt x="7282025" y="1659636"/>
                  <a:pt x="7282025" y="1651614"/>
                </a:cubicBezTo>
                <a:cubicBezTo>
                  <a:pt x="7282025" y="1643592"/>
                  <a:pt x="7288588" y="1639217"/>
                  <a:pt x="7294422" y="1639217"/>
                </a:cubicBezTo>
                <a:close/>
                <a:moveTo>
                  <a:pt x="7223591" y="1639217"/>
                </a:moveTo>
                <a:cubicBezTo>
                  <a:pt x="7231613" y="1639217"/>
                  <a:pt x="7237447" y="1643592"/>
                  <a:pt x="7237447" y="1651614"/>
                </a:cubicBezTo>
                <a:cubicBezTo>
                  <a:pt x="7237447" y="1659636"/>
                  <a:pt x="7231613" y="1665470"/>
                  <a:pt x="7223591" y="1665470"/>
                </a:cubicBezTo>
                <a:cubicBezTo>
                  <a:pt x="7217757" y="1665470"/>
                  <a:pt x="7211194" y="1659636"/>
                  <a:pt x="7211194" y="1651614"/>
                </a:cubicBezTo>
                <a:cubicBezTo>
                  <a:pt x="7211194" y="1643592"/>
                  <a:pt x="7217757" y="1639217"/>
                  <a:pt x="7223591" y="1639217"/>
                </a:cubicBezTo>
                <a:close/>
                <a:moveTo>
                  <a:pt x="7152761" y="1639217"/>
                </a:moveTo>
                <a:cubicBezTo>
                  <a:pt x="7160783" y="1639217"/>
                  <a:pt x="7166617" y="1643592"/>
                  <a:pt x="7166617" y="1651614"/>
                </a:cubicBezTo>
                <a:cubicBezTo>
                  <a:pt x="7166617" y="1659636"/>
                  <a:pt x="7160783" y="1665470"/>
                  <a:pt x="7152761" y="1665470"/>
                </a:cubicBezTo>
                <a:cubicBezTo>
                  <a:pt x="7144739" y="1665470"/>
                  <a:pt x="7140364" y="1659636"/>
                  <a:pt x="7140364" y="1651614"/>
                </a:cubicBezTo>
                <a:cubicBezTo>
                  <a:pt x="7140364" y="1643592"/>
                  <a:pt x="7144739" y="1639217"/>
                  <a:pt x="7152761" y="1639217"/>
                </a:cubicBezTo>
                <a:close/>
                <a:moveTo>
                  <a:pt x="7511745" y="1568388"/>
                </a:moveTo>
                <a:cubicBezTo>
                  <a:pt x="7519038" y="1568388"/>
                  <a:pt x="7524143" y="1574614"/>
                  <a:pt x="7524143" y="1583176"/>
                </a:cubicBezTo>
                <a:cubicBezTo>
                  <a:pt x="7524143" y="1591738"/>
                  <a:pt x="7519038" y="1597964"/>
                  <a:pt x="7511745" y="1597964"/>
                </a:cubicBezTo>
                <a:cubicBezTo>
                  <a:pt x="7503723" y="1597964"/>
                  <a:pt x="7497889" y="1591738"/>
                  <a:pt x="7497889" y="1583176"/>
                </a:cubicBezTo>
                <a:cubicBezTo>
                  <a:pt x="7497889" y="1574614"/>
                  <a:pt x="7503723" y="1568388"/>
                  <a:pt x="7511745" y="1568388"/>
                </a:cubicBezTo>
                <a:close/>
                <a:moveTo>
                  <a:pt x="7440913" y="1568388"/>
                </a:moveTo>
                <a:cubicBezTo>
                  <a:pt x="7446747" y="1568388"/>
                  <a:pt x="7453310" y="1574614"/>
                  <a:pt x="7453310" y="1583176"/>
                </a:cubicBezTo>
                <a:cubicBezTo>
                  <a:pt x="7453310" y="1591738"/>
                  <a:pt x="7446747" y="1597964"/>
                  <a:pt x="7440913" y="1597964"/>
                </a:cubicBezTo>
                <a:cubicBezTo>
                  <a:pt x="7432891" y="1597964"/>
                  <a:pt x="7427057" y="1591738"/>
                  <a:pt x="7427057" y="1583176"/>
                </a:cubicBezTo>
                <a:cubicBezTo>
                  <a:pt x="7427057" y="1574614"/>
                  <a:pt x="7432891" y="1568388"/>
                  <a:pt x="7440913" y="1568388"/>
                </a:cubicBezTo>
                <a:close/>
                <a:moveTo>
                  <a:pt x="7370084" y="1568388"/>
                </a:moveTo>
                <a:cubicBezTo>
                  <a:pt x="7376647" y="1568388"/>
                  <a:pt x="7382481" y="1574614"/>
                  <a:pt x="7382481" y="1583176"/>
                </a:cubicBezTo>
                <a:cubicBezTo>
                  <a:pt x="7382481" y="1591738"/>
                  <a:pt x="7376647" y="1597964"/>
                  <a:pt x="7370084" y="1597964"/>
                </a:cubicBezTo>
                <a:cubicBezTo>
                  <a:pt x="7362791" y="1597964"/>
                  <a:pt x="7356228" y="1591738"/>
                  <a:pt x="7356228" y="1583176"/>
                </a:cubicBezTo>
                <a:cubicBezTo>
                  <a:pt x="7356228" y="1574614"/>
                  <a:pt x="7362791" y="1568388"/>
                  <a:pt x="7370084" y="1568388"/>
                </a:cubicBezTo>
                <a:close/>
                <a:moveTo>
                  <a:pt x="7294422" y="1568388"/>
                </a:moveTo>
                <a:cubicBezTo>
                  <a:pt x="7302444" y="1568388"/>
                  <a:pt x="7308278" y="1574614"/>
                  <a:pt x="7308278" y="1583176"/>
                </a:cubicBezTo>
                <a:cubicBezTo>
                  <a:pt x="7308278" y="1591738"/>
                  <a:pt x="7302444" y="1597964"/>
                  <a:pt x="7294422" y="1597964"/>
                </a:cubicBezTo>
                <a:cubicBezTo>
                  <a:pt x="7288588" y="1597964"/>
                  <a:pt x="7282025" y="1591738"/>
                  <a:pt x="7282025" y="1583176"/>
                </a:cubicBezTo>
                <a:cubicBezTo>
                  <a:pt x="7282025" y="1574614"/>
                  <a:pt x="7288588" y="1568388"/>
                  <a:pt x="7294422" y="1568388"/>
                </a:cubicBezTo>
                <a:close/>
                <a:moveTo>
                  <a:pt x="7223591" y="1568388"/>
                </a:moveTo>
                <a:cubicBezTo>
                  <a:pt x="7231613" y="1568388"/>
                  <a:pt x="7237447" y="1574614"/>
                  <a:pt x="7237447" y="1583176"/>
                </a:cubicBezTo>
                <a:cubicBezTo>
                  <a:pt x="7237447" y="1591738"/>
                  <a:pt x="7231613" y="1597964"/>
                  <a:pt x="7223591" y="1597964"/>
                </a:cubicBezTo>
                <a:cubicBezTo>
                  <a:pt x="7217757" y="1597964"/>
                  <a:pt x="7211194" y="1591738"/>
                  <a:pt x="7211194" y="1583176"/>
                </a:cubicBezTo>
                <a:cubicBezTo>
                  <a:pt x="7211194" y="1574614"/>
                  <a:pt x="7217757" y="1568388"/>
                  <a:pt x="7223591" y="1568388"/>
                </a:cubicBezTo>
                <a:close/>
                <a:moveTo>
                  <a:pt x="7152761" y="1568388"/>
                </a:moveTo>
                <a:cubicBezTo>
                  <a:pt x="7160783" y="1568388"/>
                  <a:pt x="7166617" y="1572763"/>
                  <a:pt x="7166617" y="1580785"/>
                </a:cubicBezTo>
                <a:cubicBezTo>
                  <a:pt x="7166617" y="1588807"/>
                  <a:pt x="7160783" y="1594641"/>
                  <a:pt x="7152761" y="1594641"/>
                </a:cubicBezTo>
                <a:cubicBezTo>
                  <a:pt x="7144739" y="1594641"/>
                  <a:pt x="7140364" y="1588807"/>
                  <a:pt x="7140364" y="1580785"/>
                </a:cubicBezTo>
                <a:cubicBezTo>
                  <a:pt x="7140364" y="1572763"/>
                  <a:pt x="7144739" y="1568388"/>
                  <a:pt x="7152761" y="1568388"/>
                </a:cubicBezTo>
                <a:close/>
                <a:moveTo>
                  <a:pt x="7084322" y="1568388"/>
                </a:moveTo>
                <a:cubicBezTo>
                  <a:pt x="7092106" y="1568388"/>
                  <a:pt x="7099111" y="1572763"/>
                  <a:pt x="7099111" y="1580785"/>
                </a:cubicBezTo>
                <a:cubicBezTo>
                  <a:pt x="7099111" y="1588807"/>
                  <a:pt x="7092106" y="1594641"/>
                  <a:pt x="7084322" y="1594641"/>
                </a:cubicBezTo>
                <a:cubicBezTo>
                  <a:pt x="7075760" y="1594641"/>
                  <a:pt x="7069533" y="1588807"/>
                  <a:pt x="7069533" y="1580785"/>
                </a:cubicBezTo>
                <a:cubicBezTo>
                  <a:pt x="7069533" y="1572763"/>
                  <a:pt x="7075760" y="1568388"/>
                  <a:pt x="7084322" y="1568388"/>
                </a:cubicBezTo>
                <a:close/>
                <a:moveTo>
                  <a:pt x="7440913" y="1494185"/>
                </a:moveTo>
                <a:cubicBezTo>
                  <a:pt x="7446747" y="1494185"/>
                  <a:pt x="7453310" y="1500411"/>
                  <a:pt x="7453310" y="1508973"/>
                </a:cubicBezTo>
                <a:cubicBezTo>
                  <a:pt x="7453310" y="1516756"/>
                  <a:pt x="7446747" y="1523761"/>
                  <a:pt x="7440913" y="1523761"/>
                </a:cubicBezTo>
                <a:cubicBezTo>
                  <a:pt x="7432891" y="1523761"/>
                  <a:pt x="7427057" y="1516756"/>
                  <a:pt x="7427057" y="1508973"/>
                </a:cubicBezTo>
                <a:cubicBezTo>
                  <a:pt x="7427057" y="1500411"/>
                  <a:pt x="7432891" y="1494185"/>
                  <a:pt x="7440913" y="1494185"/>
                </a:cubicBezTo>
                <a:close/>
                <a:moveTo>
                  <a:pt x="7370084" y="1494185"/>
                </a:moveTo>
                <a:cubicBezTo>
                  <a:pt x="7376647" y="1494185"/>
                  <a:pt x="7382481" y="1500411"/>
                  <a:pt x="7382481" y="1508973"/>
                </a:cubicBezTo>
                <a:cubicBezTo>
                  <a:pt x="7382481" y="1516756"/>
                  <a:pt x="7376647" y="1523761"/>
                  <a:pt x="7370084" y="1523761"/>
                </a:cubicBezTo>
                <a:cubicBezTo>
                  <a:pt x="7362791" y="1523761"/>
                  <a:pt x="7356228" y="1516756"/>
                  <a:pt x="7356228" y="1508973"/>
                </a:cubicBezTo>
                <a:cubicBezTo>
                  <a:pt x="7356228" y="1500411"/>
                  <a:pt x="7362791" y="1494185"/>
                  <a:pt x="7370084" y="1494185"/>
                </a:cubicBezTo>
                <a:close/>
                <a:moveTo>
                  <a:pt x="7294422" y="1494185"/>
                </a:moveTo>
                <a:cubicBezTo>
                  <a:pt x="7302444" y="1494185"/>
                  <a:pt x="7308278" y="1500411"/>
                  <a:pt x="7308278" y="1508973"/>
                </a:cubicBezTo>
                <a:cubicBezTo>
                  <a:pt x="7308278" y="1516756"/>
                  <a:pt x="7302444" y="1523761"/>
                  <a:pt x="7294422" y="1523761"/>
                </a:cubicBezTo>
                <a:cubicBezTo>
                  <a:pt x="7288588" y="1523761"/>
                  <a:pt x="7282025" y="1516756"/>
                  <a:pt x="7282025" y="1508973"/>
                </a:cubicBezTo>
                <a:cubicBezTo>
                  <a:pt x="7282025" y="1500411"/>
                  <a:pt x="7288588" y="1494185"/>
                  <a:pt x="7294422" y="1494185"/>
                </a:cubicBezTo>
                <a:close/>
                <a:moveTo>
                  <a:pt x="7223591" y="1494185"/>
                </a:moveTo>
                <a:cubicBezTo>
                  <a:pt x="7231613" y="1494185"/>
                  <a:pt x="7237447" y="1500411"/>
                  <a:pt x="7237447" y="1508973"/>
                </a:cubicBezTo>
                <a:cubicBezTo>
                  <a:pt x="7237447" y="1516756"/>
                  <a:pt x="7231613" y="1523761"/>
                  <a:pt x="7223591" y="1523761"/>
                </a:cubicBezTo>
                <a:cubicBezTo>
                  <a:pt x="7217757" y="1523761"/>
                  <a:pt x="7211194" y="1516756"/>
                  <a:pt x="7211194" y="1508973"/>
                </a:cubicBezTo>
                <a:cubicBezTo>
                  <a:pt x="7211194" y="1500411"/>
                  <a:pt x="7217757" y="1494185"/>
                  <a:pt x="7223591" y="1494185"/>
                </a:cubicBezTo>
                <a:close/>
                <a:moveTo>
                  <a:pt x="7152761" y="1494185"/>
                </a:moveTo>
                <a:cubicBezTo>
                  <a:pt x="7160783" y="1494185"/>
                  <a:pt x="7166617" y="1500411"/>
                  <a:pt x="7166617" y="1508973"/>
                </a:cubicBezTo>
                <a:cubicBezTo>
                  <a:pt x="7166617" y="1516756"/>
                  <a:pt x="7160783" y="1523761"/>
                  <a:pt x="7152761" y="1523761"/>
                </a:cubicBezTo>
                <a:cubicBezTo>
                  <a:pt x="7144739" y="1523761"/>
                  <a:pt x="7140364" y="1516756"/>
                  <a:pt x="7140364" y="1508973"/>
                </a:cubicBezTo>
                <a:cubicBezTo>
                  <a:pt x="7140364" y="1500411"/>
                  <a:pt x="7144739" y="1494185"/>
                  <a:pt x="7152761" y="1494185"/>
                </a:cubicBezTo>
                <a:close/>
                <a:moveTo>
                  <a:pt x="7084322" y="1494185"/>
                </a:moveTo>
                <a:cubicBezTo>
                  <a:pt x="7092106" y="1494185"/>
                  <a:pt x="7099111" y="1500411"/>
                  <a:pt x="7099111" y="1508973"/>
                </a:cubicBezTo>
                <a:cubicBezTo>
                  <a:pt x="7099111" y="1516756"/>
                  <a:pt x="7092106" y="1523761"/>
                  <a:pt x="7084322" y="1523761"/>
                </a:cubicBezTo>
                <a:cubicBezTo>
                  <a:pt x="7075760" y="1523761"/>
                  <a:pt x="7069533" y="1516756"/>
                  <a:pt x="7069533" y="1508973"/>
                </a:cubicBezTo>
                <a:cubicBezTo>
                  <a:pt x="7069533" y="1500411"/>
                  <a:pt x="7075760" y="1494185"/>
                  <a:pt x="7084322" y="1494185"/>
                </a:cubicBezTo>
                <a:close/>
                <a:moveTo>
                  <a:pt x="7013492" y="1494185"/>
                </a:moveTo>
                <a:cubicBezTo>
                  <a:pt x="7021275" y="1494185"/>
                  <a:pt x="7028280" y="1500411"/>
                  <a:pt x="7028280" y="1508973"/>
                </a:cubicBezTo>
                <a:cubicBezTo>
                  <a:pt x="7028280" y="1516756"/>
                  <a:pt x="7021275" y="1523761"/>
                  <a:pt x="7013492" y="1523761"/>
                </a:cubicBezTo>
                <a:cubicBezTo>
                  <a:pt x="7004930" y="1523761"/>
                  <a:pt x="6998704" y="1516756"/>
                  <a:pt x="6998704" y="1508973"/>
                </a:cubicBezTo>
                <a:cubicBezTo>
                  <a:pt x="6998704" y="1500411"/>
                  <a:pt x="7004930" y="1494185"/>
                  <a:pt x="7013492" y="1494185"/>
                </a:cubicBezTo>
                <a:close/>
                <a:moveTo>
                  <a:pt x="6939085" y="1494185"/>
                </a:moveTo>
                <a:cubicBezTo>
                  <a:pt x="6946378" y="1494185"/>
                  <a:pt x="6950753" y="1500411"/>
                  <a:pt x="6950753" y="1508973"/>
                </a:cubicBezTo>
                <a:cubicBezTo>
                  <a:pt x="6950753" y="1516756"/>
                  <a:pt x="6946378" y="1523761"/>
                  <a:pt x="6939085" y="1523761"/>
                </a:cubicBezTo>
                <a:cubicBezTo>
                  <a:pt x="6931063" y="1523761"/>
                  <a:pt x="6924500" y="1516756"/>
                  <a:pt x="6924500" y="1508973"/>
                </a:cubicBezTo>
                <a:cubicBezTo>
                  <a:pt x="6924500" y="1500411"/>
                  <a:pt x="6931063" y="1494185"/>
                  <a:pt x="6939085" y="1494185"/>
                </a:cubicBezTo>
                <a:close/>
                <a:moveTo>
                  <a:pt x="83229" y="1426727"/>
                </a:moveTo>
                <a:cubicBezTo>
                  <a:pt x="90521" y="1426727"/>
                  <a:pt x="97085" y="1431102"/>
                  <a:pt x="97085" y="1439124"/>
                </a:cubicBezTo>
                <a:cubicBezTo>
                  <a:pt x="97085" y="1446417"/>
                  <a:pt x="90521" y="1452980"/>
                  <a:pt x="83229" y="1452980"/>
                </a:cubicBezTo>
                <a:cubicBezTo>
                  <a:pt x="76665" y="1452980"/>
                  <a:pt x="70831" y="1446417"/>
                  <a:pt x="70831" y="1439124"/>
                </a:cubicBezTo>
                <a:cubicBezTo>
                  <a:pt x="70831" y="1432561"/>
                  <a:pt x="76665" y="1426727"/>
                  <a:pt x="83229" y="1426727"/>
                </a:cubicBezTo>
                <a:close/>
                <a:moveTo>
                  <a:pt x="11993" y="1426727"/>
                </a:moveTo>
                <a:cubicBezTo>
                  <a:pt x="20237" y="1426727"/>
                  <a:pt x="26234" y="1432561"/>
                  <a:pt x="26234" y="1439124"/>
                </a:cubicBezTo>
                <a:cubicBezTo>
                  <a:pt x="26234" y="1446417"/>
                  <a:pt x="20237" y="1452980"/>
                  <a:pt x="11993" y="1452980"/>
                </a:cubicBezTo>
                <a:cubicBezTo>
                  <a:pt x="5996" y="1452980"/>
                  <a:pt x="0" y="1446417"/>
                  <a:pt x="0" y="1439124"/>
                </a:cubicBezTo>
                <a:cubicBezTo>
                  <a:pt x="0" y="1432561"/>
                  <a:pt x="5996" y="1426727"/>
                  <a:pt x="11993" y="1426727"/>
                </a:cubicBezTo>
                <a:close/>
                <a:moveTo>
                  <a:pt x="7370084" y="1423353"/>
                </a:moveTo>
                <a:cubicBezTo>
                  <a:pt x="7376647" y="1423353"/>
                  <a:pt x="7382481" y="1429580"/>
                  <a:pt x="7382481" y="1438142"/>
                </a:cubicBezTo>
                <a:cubicBezTo>
                  <a:pt x="7382481" y="1445926"/>
                  <a:pt x="7376647" y="1452931"/>
                  <a:pt x="7370084" y="1452931"/>
                </a:cubicBezTo>
                <a:cubicBezTo>
                  <a:pt x="7362791" y="1452931"/>
                  <a:pt x="7356228" y="1445926"/>
                  <a:pt x="7356228" y="1438142"/>
                </a:cubicBezTo>
                <a:cubicBezTo>
                  <a:pt x="7356228" y="1429580"/>
                  <a:pt x="7362791" y="1423353"/>
                  <a:pt x="7370084" y="1423353"/>
                </a:cubicBezTo>
                <a:close/>
                <a:moveTo>
                  <a:pt x="7294422" y="1423353"/>
                </a:moveTo>
                <a:cubicBezTo>
                  <a:pt x="7302444" y="1423353"/>
                  <a:pt x="7308278" y="1429580"/>
                  <a:pt x="7308278" y="1438142"/>
                </a:cubicBezTo>
                <a:cubicBezTo>
                  <a:pt x="7308278" y="1445926"/>
                  <a:pt x="7302444" y="1452931"/>
                  <a:pt x="7294422" y="1452931"/>
                </a:cubicBezTo>
                <a:cubicBezTo>
                  <a:pt x="7288588" y="1452931"/>
                  <a:pt x="7282025" y="1445926"/>
                  <a:pt x="7282025" y="1438142"/>
                </a:cubicBezTo>
                <a:cubicBezTo>
                  <a:pt x="7282025" y="1429580"/>
                  <a:pt x="7288588" y="1423353"/>
                  <a:pt x="7294422" y="1423353"/>
                </a:cubicBezTo>
                <a:close/>
                <a:moveTo>
                  <a:pt x="7223591" y="1423353"/>
                </a:moveTo>
                <a:cubicBezTo>
                  <a:pt x="7231613" y="1423353"/>
                  <a:pt x="7237447" y="1429580"/>
                  <a:pt x="7237447" y="1438142"/>
                </a:cubicBezTo>
                <a:cubicBezTo>
                  <a:pt x="7237447" y="1445926"/>
                  <a:pt x="7231613" y="1452931"/>
                  <a:pt x="7223591" y="1452931"/>
                </a:cubicBezTo>
                <a:cubicBezTo>
                  <a:pt x="7217757" y="1452931"/>
                  <a:pt x="7211194" y="1445926"/>
                  <a:pt x="7211194" y="1438142"/>
                </a:cubicBezTo>
                <a:cubicBezTo>
                  <a:pt x="7211194" y="1429580"/>
                  <a:pt x="7215569" y="1423353"/>
                  <a:pt x="7223591" y="1423353"/>
                </a:cubicBezTo>
                <a:close/>
                <a:moveTo>
                  <a:pt x="7155152" y="1423353"/>
                </a:moveTo>
                <a:cubicBezTo>
                  <a:pt x="7163714" y="1423353"/>
                  <a:pt x="7169940" y="1429580"/>
                  <a:pt x="7169940" y="1438142"/>
                </a:cubicBezTo>
                <a:cubicBezTo>
                  <a:pt x="7169940" y="1445926"/>
                  <a:pt x="7163714" y="1452931"/>
                  <a:pt x="7155152" y="1452931"/>
                </a:cubicBezTo>
                <a:cubicBezTo>
                  <a:pt x="7146590" y="1452931"/>
                  <a:pt x="7141920" y="1445926"/>
                  <a:pt x="7141920" y="1438142"/>
                </a:cubicBezTo>
                <a:cubicBezTo>
                  <a:pt x="7140364" y="1429580"/>
                  <a:pt x="7146590" y="1423353"/>
                  <a:pt x="7155152" y="1423353"/>
                </a:cubicBezTo>
                <a:close/>
                <a:moveTo>
                  <a:pt x="7084322" y="1423353"/>
                </a:moveTo>
                <a:cubicBezTo>
                  <a:pt x="7092106" y="1423353"/>
                  <a:pt x="7099111" y="1429580"/>
                  <a:pt x="7099111" y="1438142"/>
                </a:cubicBezTo>
                <a:cubicBezTo>
                  <a:pt x="7099111" y="1445926"/>
                  <a:pt x="7092106" y="1452931"/>
                  <a:pt x="7084322" y="1452931"/>
                </a:cubicBezTo>
                <a:cubicBezTo>
                  <a:pt x="7075760" y="1452931"/>
                  <a:pt x="7069533" y="1445926"/>
                  <a:pt x="7069533" y="1438142"/>
                </a:cubicBezTo>
                <a:cubicBezTo>
                  <a:pt x="7069533" y="1429580"/>
                  <a:pt x="7075760" y="1423353"/>
                  <a:pt x="7084322" y="1423353"/>
                </a:cubicBezTo>
                <a:close/>
                <a:moveTo>
                  <a:pt x="7013492" y="1423353"/>
                </a:moveTo>
                <a:cubicBezTo>
                  <a:pt x="7021275" y="1423353"/>
                  <a:pt x="7028280" y="1429580"/>
                  <a:pt x="7028280" y="1438142"/>
                </a:cubicBezTo>
                <a:cubicBezTo>
                  <a:pt x="7028280" y="1445926"/>
                  <a:pt x="7021275" y="1452931"/>
                  <a:pt x="7013492" y="1452931"/>
                </a:cubicBezTo>
                <a:cubicBezTo>
                  <a:pt x="7004930" y="1452931"/>
                  <a:pt x="6998704" y="1445926"/>
                  <a:pt x="6998704" y="1438142"/>
                </a:cubicBezTo>
                <a:cubicBezTo>
                  <a:pt x="6998704" y="1429580"/>
                  <a:pt x="7004930" y="1423353"/>
                  <a:pt x="7013492" y="1423353"/>
                </a:cubicBezTo>
                <a:close/>
                <a:moveTo>
                  <a:pt x="6939085" y="1423353"/>
                </a:moveTo>
                <a:cubicBezTo>
                  <a:pt x="6946378" y="1423353"/>
                  <a:pt x="6950753" y="1429580"/>
                  <a:pt x="6950753" y="1438142"/>
                </a:cubicBezTo>
                <a:cubicBezTo>
                  <a:pt x="6950753" y="1445926"/>
                  <a:pt x="6946378" y="1452931"/>
                  <a:pt x="6939085" y="1452931"/>
                </a:cubicBezTo>
                <a:cubicBezTo>
                  <a:pt x="6931063" y="1452931"/>
                  <a:pt x="6924500" y="1445926"/>
                  <a:pt x="6924500" y="1438142"/>
                </a:cubicBezTo>
                <a:cubicBezTo>
                  <a:pt x="6924500" y="1429580"/>
                  <a:pt x="6931063" y="1423353"/>
                  <a:pt x="6939085" y="1423353"/>
                </a:cubicBezTo>
                <a:close/>
                <a:moveTo>
                  <a:pt x="6867525" y="1423353"/>
                </a:moveTo>
                <a:cubicBezTo>
                  <a:pt x="6874088" y="1423353"/>
                  <a:pt x="6879922" y="1429580"/>
                  <a:pt x="6879922" y="1438142"/>
                </a:cubicBezTo>
                <a:cubicBezTo>
                  <a:pt x="6879922" y="1445926"/>
                  <a:pt x="6874088" y="1452931"/>
                  <a:pt x="6867525" y="1452931"/>
                </a:cubicBezTo>
                <a:cubicBezTo>
                  <a:pt x="6860232" y="1452931"/>
                  <a:pt x="6853669" y="1445926"/>
                  <a:pt x="6853669" y="1438142"/>
                </a:cubicBezTo>
                <a:cubicBezTo>
                  <a:pt x="6853669" y="1429580"/>
                  <a:pt x="6860232" y="1423353"/>
                  <a:pt x="6867525" y="1423353"/>
                </a:cubicBezTo>
                <a:close/>
                <a:moveTo>
                  <a:pt x="6796696" y="1423353"/>
                </a:moveTo>
                <a:cubicBezTo>
                  <a:pt x="6803259" y="1423353"/>
                  <a:pt x="6809093" y="1429580"/>
                  <a:pt x="6809093" y="1438142"/>
                </a:cubicBezTo>
                <a:cubicBezTo>
                  <a:pt x="6809093" y="1445926"/>
                  <a:pt x="6803259" y="1452931"/>
                  <a:pt x="6796696" y="1452931"/>
                </a:cubicBezTo>
                <a:cubicBezTo>
                  <a:pt x="6789403" y="1452931"/>
                  <a:pt x="6782840" y="1445926"/>
                  <a:pt x="6782840" y="1438142"/>
                </a:cubicBezTo>
                <a:cubicBezTo>
                  <a:pt x="6782840" y="1429580"/>
                  <a:pt x="6789403" y="1423353"/>
                  <a:pt x="6796696" y="1423353"/>
                </a:cubicBezTo>
                <a:close/>
                <a:moveTo>
                  <a:pt x="155518" y="1355896"/>
                </a:moveTo>
                <a:cubicBezTo>
                  <a:pt x="161352" y="1355896"/>
                  <a:pt x="167916" y="1360271"/>
                  <a:pt x="167916" y="1368293"/>
                </a:cubicBezTo>
                <a:cubicBezTo>
                  <a:pt x="167916" y="1375586"/>
                  <a:pt x="161352" y="1382149"/>
                  <a:pt x="155518" y="1382149"/>
                </a:cubicBezTo>
                <a:cubicBezTo>
                  <a:pt x="147496" y="1382149"/>
                  <a:pt x="141662" y="1375586"/>
                  <a:pt x="141662" y="1368293"/>
                </a:cubicBezTo>
                <a:cubicBezTo>
                  <a:pt x="141662" y="1360271"/>
                  <a:pt x="147496" y="1355896"/>
                  <a:pt x="155518" y="1355896"/>
                </a:cubicBezTo>
                <a:close/>
                <a:moveTo>
                  <a:pt x="83230" y="1355896"/>
                </a:moveTo>
                <a:cubicBezTo>
                  <a:pt x="90523" y="1355896"/>
                  <a:pt x="97086" y="1360271"/>
                  <a:pt x="97086" y="1368293"/>
                </a:cubicBezTo>
                <a:cubicBezTo>
                  <a:pt x="97086" y="1375586"/>
                  <a:pt x="90523" y="1382149"/>
                  <a:pt x="83230" y="1382149"/>
                </a:cubicBezTo>
                <a:cubicBezTo>
                  <a:pt x="76667" y="1382149"/>
                  <a:pt x="70832" y="1375586"/>
                  <a:pt x="70832" y="1368293"/>
                </a:cubicBezTo>
                <a:cubicBezTo>
                  <a:pt x="70832" y="1360271"/>
                  <a:pt x="76667" y="1355896"/>
                  <a:pt x="83230" y="1355896"/>
                </a:cubicBezTo>
                <a:close/>
                <a:moveTo>
                  <a:pt x="11994" y="1355896"/>
                </a:moveTo>
                <a:cubicBezTo>
                  <a:pt x="20239" y="1355896"/>
                  <a:pt x="26235" y="1360271"/>
                  <a:pt x="26235" y="1368293"/>
                </a:cubicBezTo>
                <a:cubicBezTo>
                  <a:pt x="26235" y="1375586"/>
                  <a:pt x="20239" y="1382149"/>
                  <a:pt x="11994" y="1382149"/>
                </a:cubicBezTo>
                <a:cubicBezTo>
                  <a:pt x="5998" y="1382149"/>
                  <a:pt x="2" y="1375586"/>
                  <a:pt x="2" y="1368293"/>
                </a:cubicBezTo>
                <a:cubicBezTo>
                  <a:pt x="2" y="1360271"/>
                  <a:pt x="5998" y="1355896"/>
                  <a:pt x="11994" y="1355896"/>
                </a:cubicBezTo>
                <a:close/>
                <a:moveTo>
                  <a:pt x="7294422" y="1352524"/>
                </a:moveTo>
                <a:cubicBezTo>
                  <a:pt x="7302444" y="1352524"/>
                  <a:pt x="7308278" y="1359087"/>
                  <a:pt x="7308278" y="1367109"/>
                </a:cubicBezTo>
                <a:cubicBezTo>
                  <a:pt x="7308278" y="1374402"/>
                  <a:pt x="7302444" y="1378777"/>
                  <a:pt x="7294422" y="1378777"/>
                </a:cubicBezTo>
                <a:cubicBezTo>
                  <a:pt x="7288588" y="1378777"/>
                  <a:pt x="7282025" y="1374402"/>
                  <a:pt x="7282025" y="1367109"/>
                </a:cubicBezTo>
                <a:cubicBezTo>
                  <a:pt x="7282025" y="1359087"/>
                  <a:pt x="7288588" y="1352524"/>
                  <a:pt x="7294422" y="1352524"/>
                </a:cubicBezTo>
                <a:close/>
                <a:moveTo>
                  <a:pt x="7223591" y="1352524"/>
                </a:moveTo>
                <a:cubicBezTo>
                  <a:pt x="7231613" y="1352524"/>
                  <a:pt x="7237447" y="1359087"/>
                  <a:pt x="7237447" y="1367109"/>
                </a:cubicBezTo>
                <a:cubicBezTo>
                  <a:pt x="7237447" y="1374402"/>
                  <a:pt x="7231613" y="1378777"/>
                  <a:pt x="7223591" y="1378777"/>
                </a:cubicBezTo>
                <a:cubicBezTo>
                  <a:pt x="7215569" y="1378777"/>
                  <a:pt x="7211194" y="1374402"/>
                  <a:pt x="7211194" y="1367109"/>
                </a:cubicBezTo>
                <a:cubicBezTo>
                  <a:pt x="7211194" y="1359087"/>
                  <a:pt x="7215569" y="1352524"/>
                  <a:pt x="7223591" y="1352524"/>
                </a:cubicBezTo>
                <a:close/>
                <a:moveTo>
                  <a:pt x="7155152" y="1352524"/>
                </a:moveTo>
                <a:cubicBezTo>
                  <a:pt x="7163714" y="1352524"/>
                  <a:pt x="7169940" y="1359087"/>
                  <a:pt x="7169940" y="1367109"/>
                </a:cubicBezTo>
                <a:cubicBezTo>
                  <a:pt x="7169940" y="1374402"/>
                  <a:pt x="7163714" y="1378777"/>
                  <a:pt x="7155152" y="1378777"/>
                </a:cubicBezTo>
                <a:cubicBezTo>
                  <a:pt x="7146590" y="1378777"/>
                  <a:pt x="7140364" y="1374402"/>
                  <a:pt x="7140364" y="1367109"/>
                </a:cubicBezTo>
                <a:cubicBezTo>
                  <a:pt x="7140364" y="1359087"/>
                  <a:pt x="7146590" y="1352524"/>
                  <a:pt x="7155152" y="1352524"/>
                </a:cubicBezTo>
                <a:close/>
                <a:moveTo>
                  <a:pt x="7084322" y="1352524"/>
                </a:moveTo>
                <a:cubicBezTo>
                  <a:pt x="7092106" y="1352524"/>
                  <a:pt x="7099111" y="1359087"/>
                  <a:pt x="7099111" y="1367109"/>
                </a:cubicBezTo>
                <a:cubicBezTo>
                  <a:pt x="7099111" y="1374402"/>
                  <a:pt x="7092106" y="1378777"/>
                  <a:pt x="7084322" y="1378777"/>
                </a:cubicBezTo>
                <a:cubicBezTo>
                  <a:pt x="7075760" y="1378777"/>
                  <a:pt x="7069533" y="1374402"/>
                  <a:pt x="7069533" y="1367109"/>
                </a:cubicBezTo>
                <a:cubicBezTo>
                  <a:pt x="7069533" y="1359087"/>
                  <a:pt x="7075760" y="1352524"/>
                  <a:pt x="7084322" y="1352524"/>
                </a:cubicBezTo>
                <a:close/>
                <a:moveTo>
                  <a:pt x="7013492" y="1352524"/>
                </a:moveTo>
                <a:cubicBezTo>
                  <a:pt x="7021275" y="1352524"/>
                  <a:pt x="7028280" y="1359087"/>
                  <a:pt x="7028280" y="1367109"/>
                </a:cubicBezTo>
                <a:cubicBezTo>
                  <a:pt x="7028280" y="1374402"/>
                  <a:pt x="7021275" y="1378777"/>
                  <a:pt x="7013492" y="1378777"/>
                </a:cubicBezTo>
                <a:cubicBezTo>
                  <a:pt x="7004930" y="1378777"/>
                  <a:pt x="6998704" y="1374402"/>
                  <a:pt x="6998704" y="1367109"/>
                </a:cubicBezTo>
                <a:cubicBezTo>
                  <a:pt x="6998704" y="1359087"/>
                  <a:pt x="7004930" y="1352524"/>
                  <a:pt x="7013492" y="1352524"/>
                </a:cubicBezTo>
                <a:close/>
                <a:moveTo>
                  <a:pt x="6939085" y="1352524"/>
                </a:moveTo>
                <a:cubicBezTo>
                  <a:pt x="6946378" y="1352524"/>
                  <a:pt x="6950753" y="1359354"/>
                  <a:pt x="6950753" y="1367701"/>
                </a:cubicBezTo>
                <a:cubicBezTo>
                  <a:pt x="6950753" y="1375290"/>
                  <a:pt x="6946378" y="1382120"/>
                  <a:pt x="6939085" y="1382120"/>
                </a:cubicBezTo>
                <a:cubicBezTo>
                  <a:pt x="6931063" y="1382120"/>
                  <a:pt x="6924500" y="1375290"/>
                  <a:pt x="6924500" y="1367701"/>
                </a:cubicBezTo>
                <a:cubicBezTo>
                  <a:pt x="6924500" y="1359354"/>
                  <a:pt x="6931063" y="1352524"/>
                  <a:pt x="6939085" y="1352524"/>
                </a:cubicBezTo>
                <a:close/>
                <a:moveTo>
                  <a:pt x="6867525" y="1352524"/>
                </a:moveTo>
                <a:cubicBezTo>
                  <a:pt x="6874088" y="1352524"/>
                  <a:pt x="6879922" y="1359354"/>
                  <a:pt x="6879922" y="1367701"/>
                </a:cubicBezTo>
                <a:cubicBezTo>
                  <a:pt x="6879922" y="1375290"/>
                  <a:pt x="6874088" y="1382120"/>
                  <a:pt x="6867525" y="1382120"/>
                </a:cubicBezTo>
                <a:cubicBezTo>
                  <a:pt x="6860232" y="1382120"/>
                  <a:pt x="6853669" y="1375290"/>
                  <a:pt x="6853669" y="1367701"/>
                </a:cubicBezTo>
                <a:cubicBezTo>
                  <a:pt x="6853669" y="1359354"/>
                  <a:pt x="6860232" y="1352524"/>
                  <a:pt x="6867525" y="1352524"/>
                </a:cubicBezTo>
                <a:close/>
                <a:moveTo>
                  <a:pt x="6796696" y="1352524"/>
                </a:moveTo>
                <a:cubicBezTo>
                  <a:pt x="6803259" y="1352524"/>
                  <a:pt x="6809093" y="1359354"/>
                  <a:pt x="6809093" y="1367701"/>
                </a:cubicBezTo>
                <a:cubicBezTo>
                  <a:pt x="6809093" y="1375290"/>
                  <a:pt x="6803259" y="1382120"/>
                  <a:pt x="6796696" y="1382120"/>
                </a:cubicBezTo>
                <a:cubicBezTo>
                  <a:pt x="6789403" y="1382120"/>
                  <a:pt x="6782840" y="1375290"/>
                  <a:pt x="6782840" y="1367701"/>
                </a:cubicBezTo>
                <a:cubicBezTo>
                  <a:pt x="6782840" y="1359354"/>
                  <a:pt x="6789403" y="1352524"/>
                  <a:pt x="6796696" y="1352524"/>
                </a:cubicBezTo>
                <a:close/>
                <a:moveTo>
                  <a:pt x="6724405" y="1352524"/>
                </a:moveTo>
                <a:cubicBezTo>
                  <a:pt x="6732427" y="1352524"/>
                  <a:pt x="6738261" y="1359354"/>
                  <a:pt x="6738261" y="1367701"/>
                </a:cubicBezTo>
                <a:cubicBezTo>
                  <a:pt x="6738261" y="1375290"/>
                  <a:pt x="6732427" y="1382120"/>
                  <a:pt x="6724405" y="1382120"/>
                </a:cubicBezTo>
                <a:cubicBezTo>
                  <a:pt x="6718571" y="1382120"/>
                  <a:pt x="6712008" y="1375290"/>
                  <a:pt x="6712008" y="1367701"/>
                </a:cubicBezTo>
                <a:cubicBezTo>
                  <a:pt x="6712008" y="1359354"/>
                  <a:pt x="6718571" y="1352524"/>
                  <a:pt x="6724405" y="1352524"/>
                </a:cubicBezTo>
                <a:close/>
                <a:moveTo>
                  <a:pt x="6653576" y="1352524"/>
                </a:moveTo>
                <a:cubicBezTo>
                  <a:pt x="6660869" y="1352524"/>
                  <a:pt x="6667432" y="1359354"/>
                  <a:pt x="6667432" y="1367701"/>
                </a:cubicBezTo>
                <a:cubicBezTo>
                  <a:pt x="6667432" y="1375290"/>
                  <a:pt x="6660869" y="1382120"/>
                  <a:pt x="6653576" y="1382120"/>
                </a:cubicBezTo>
                <a:cubicBezTo>
                  <a:pt x="6647013" y="1382120"/>
                  <a:pt x="6641179" y="1375290"/>
                  <a:pt x="6641179" y="1367701"/>
                </a:cubicBezTo>
                <a:cubicBezTo>
                  <a:pt x="6641179" y="1359354"/>
                  <a:pt x="6647013" y="1352524"/>
                  <a:pt x="6653576" y="1352524"/>
                </a:cubicBezTo>
                <a:close/>
                <a:moveTo>
                  <a:pt x="7223591" y="1281693"/>
                </a:moveTo>
                <a:cubicBezTo>
                  <a:pt x="7231613" y="1281693"/>
                  <a:pt x="7237447" y="1288256"/>
                  <a:pt x="7237447" y="1295549"/>
                </a:cubicBezTo>
                <a:cubicBezTo>
                  <a:pt x="7237447" y="1302112"/>
                  <a:pt x="7231613" y="1307946"/>
                  <a:pt x="7223591" y="1307946"/>
                </a:cubicBezTo>
                <a:cubicBezTo>
                  <a:pt x="7215569" y="1307946"/>
                  <a:pt x="7211194" y="1302112"/>
                  <a:pt x="7211194" y="1295549"/>
                </a:cubicBezTo>
                <a:cubicBezTo>
                  <a:pt x="7211194" y="1288256"/>
                  <a:pt x="7215569" y="1281693"/>
                  <a:pt x="7223591" y="1281693"/>
                </a:cubicBezTo>
                <a:close/>
                <a:moveTo>
                  <a:pt x="7155152" y="1281693"/>
                </a:moveTo>
                <a:cubicBezTo>
                  <a:pt x="7163714" y="1281693"/>
                  <a:pt x="7169940" y="1288256"/>
                  <a:pt x="7169940" y="1295549"/>
                </a:cubicBezTo>
                <a:cubicBezTo>
                  <a:pt x="7169940" y="1302112"/>
                  <a:pt x="7163714" y="1307946"/>
                  <a:pt x="7155152" y="1307946"/>
                </a:cubicBezTo>
                <a:cubicBezTo>
                  <a:pt x="7146590" y="1307946"/>
                  <a:pt x="7140364" y="1302112"/>
                  <a:pt x="7140364" y="1295549"/>
                </a:cubicBezTo>
                <a:cubicBezTo>
                  <a:pt x="7140364" y="1288256"/>
                  <a:pt x="7146590" y="1281693"/>
                  <a:pt x="7155152" y="1281693"/>
                </a:cubicBezTo>
                <a:close/>
                <a:moveTo>
                  <a:pt x="7084322" y="1281693"/>
                </a:moveTo>
                <a:cubicBezTo>
                  <a:pt x="7092106" y="1281693"/>
                  <a:pt x="7099111" y="1288256"/>
                  <a:pt x="7099111" y="1295549"/>
                </a:cubicBezTo>
                <a:cubicBezTo>
                  <a:pt x="7099111" y="1302112"/>
                  <a:pt x="7092106" y="1307946"/>
                  <a:pt x="7084322" y="1307946"/>
                </a:cubicBezTo>
                <a:cubicBezTo>
                  <a:pt x="7075760" y="1307946"/>
                  <a:pt x="7069533" y="1303571"/>
                  <a:pt x="7069533" y="1295549"/>
                </a:cubicBezTo>
                <a:cubicBezTo>
                  <a:pt x="7069533" y="1288256"/>
                  <a:pt x="7075760" y="1281693"/>
                  <a:pt x="7084322" y="1281693"/>
                </a:cubicBezTo>
                <a:close/>
                <a:moveTo>
                  <a:pt x="7013492" y="1281693"/>
                </a:moveTo>
                <a:cubicBezTo>
                  <a:pt x="7021275" y="1281693"/>
                  <a:pt x="7028280" y="1288256"/>
                  <a:pt x="7028280" y="1295549"/>
                </a:cubicBezTo>
                <a:cubicBezTo>
                  <a:pt x="7028280" y="1303571"/>
                  <a:pt x="7021275" y="1307946"/>
                  <a:pt x="7013492" y="1307946"/>
                </a:cubicBezTo>
                <a:cubicBezTo>
                  <a:pt x="7004930" y="1307946"/>
                  <a:pt x="6998704" y="1303571"/>
                  <a:pt x="6998704" y="1295549"/>
                </a:cubicBezTo>
                <a:cubicBezTo>
                  <a:pt x="6998704" y="1288256"/>
                  <a:pt x="7004930" y="1281693"/>
                  <a:pt x="7013492" y="1281693"/>
                </a:cubicBezTo>
                <a:close/>
                <a:moveTo>
                  <a:pt x="6939085" y="1281693"/>
                </a:moveTo>
                <a:cubicBezTo>
                  <a:pt x="6946378" y="1281693"/>
                  <a:pt x="6950753" y="1288256"/>
                  <a:pt x="6950753" y="1295549"/>
                </a:cubicBezTo>
                <a:cubicBezTo>
                  <a:pt x="6950753" y="1303571"/>
                  <a:pt x="6946378" y="1307946"/>
                  <a:pt x="6939085" y="1307946"/>
                </a:cubicBezTo>
                <a:cubicBezTo>
                  <a:pt x="6931063" y="1307946"/>
                  <a:pt x="6924500" y="1303571"/>
                  <a:pt x="6924500" y="1295549"/>
                </a:cubicBezTo>
                <a:cubicBezTo>
                  <a:pt x="6924500" y="1288256"/>
                  <a:pt x="6931063" y="1281693"/>
                  <a:pt x="6939085" y="1281693"/>
                </a:cubicBezTo>
                <a:close/>
                <a:moveTo>
                  <a:pt x="6867525" y="1281693"/>
                </a:moveTo>
                <a:cubicBezTo>
                  <a:pt x="6874088" y="1281693"/>
                  <a:pt x="6879922" y="1288256"/>
                  <a:pt x="6879922" y="1295549"/>
                </a:cubicBezTo>
                <a:cubicBezTo>
                  <a:pt x="6879922" y="1303571"/>
                  <a:pt x="6874088" y="1307946"/>
                  <a:pt x="6867525" y="1307946"/>
                </a:cubicBezTo>
                <a:cubicBezTo>
                  <a:pt x="6860232" y="1307946"/>
                  <a:pt x="6853669" y="1303571"/>
                  <a:pt x="6853669" y="1295549"/>
                </a:cubicBezTo>
                <a:cubicBezTo>
                  <a:pt x="6853669" y="1288256"/>
                  <a:pt x="6860232" y="1281693"/>
                  <a:pt x="6867525" y="1281693"/>
                </a:cubicBezTo>
                <a:close/>
                <a:moveTo>
                  <a:pt x="6796696" y="1281693"/>
                </a:moveTo>
                <a:cubicBezTo>
                  <a:pt x="6803259" y="1281693"/>
                  <a:pt x="6809093" y="1288256"/>
                  <a:pt x="6809093" y="1295549"/>
                </a:cubicBezTo>
                <a:cubicBezTo>
                  <a:pt x="6809093" y="1303571"/>
                  <a:pt x="6803259" y="1307946"/>
                  <a:pt x="6796696" y="1307946"/>
                </a:cubicBezTo>
                <a:cubicBezTo>
                  <a:pt x="6789403" y="1307946"/>
                  <a:pt x="6782840" y="1303571"/>
                  <a:pt x="6782840" y="1295549"/>
                </a:cubicBezTo>
                <a:cubicBezTo>
                  <a:pt x="6782840" y="1288256"/>
                  <a:pt x="6789403" y="1281693"/>
                  <a:pt x="6796696" y="1281693"/>
                </a:cubicBezTo>
                <a:close/>
                <a:moveTo>
                  <a:pt x="6724405" y="1281693"/>
                </a:moveTo>
                <a:cubicBezTo>
                  <a:pt x="6732427" y="1281693"/>
                  <a:pt x="6738261" y="1288256"/>
                  <a:pt x="6738261" y="1295549"/>
                </a:cubicBezTo>
                <a:cubicBezTo>
                  <a:pt x="6738261" y="1303571"/>
                  <a:pt x="6732427" y="1307946"/>
                  <a:pt x="6724405" y="1307946"/>
                </a:cubicBezTo>
                <a:cubicBezTo>
                  <a:pt x="6718571" y="1307946"/>
                  <a:pt x="6712008" y="1303571"/>
                  <a:pt x="6712008" y="1295549"/>
                </a:cubicBezTo>
                <a:cubicBezTo>
                  <a:pt x="6712008" y="1288256"/>
                  <a:pt x="6718571" y="1281693"/>
                  <a:pt x="6724405" y="1281693"/>
                </a:cubicBezTo>
                <a:close/>
                <a:moveTo>
                  <a:pt x="6653576" y="1281693"/>
                </a:moveTo>
                <a:cubicBezTo>
                  <a:pt x="6660869" y="1281693"/>
                  <a:pt x="6667432" y="1288256"/>
                  <a:pt x="6667432" y="1295549"/>
                </a:cubicBezTo>
                <a:cubicBezTo>
                  <a:pt x="6667432" y="1303571"/>
                  <a:pt x="6660869" y="1307946"/>
                  <a:pt x="6653576" y="1307946"/>
                </a:cubicBezTo>
                <a:cubicBezTo>
                  <a:pt x="6647013" y="1307946"/>
                  <a:pt x="6641179" y="1303571"/>
                  <a:pt x="6641179" y="1295549"/>
                </a:cubicBezTo>
                <a:cubicBezTo>
                  <a:pt x="6641179" y="1288256"/>
                  <a:pt x="6647013" y="1281693"/>
                  <a:pt x="6653576" y="1281693"/>
                </a:cubicBezTo>
                <a:close/>
                <a:moveTo>
                  <a:pt x="6582745" y="1281693"/>
                </a:moveTo>
                <a:cubicBezTo>
                  <a:pt x="6590038" y="1281693"/>
                  <a:pt x="6596601" y="1288256"/>
                  <a:pt x="6596601" y="1295549"/>
                </a:cubicBezTo>
                <a:cubicBezTo>
                  <a:pt x="6596601" y="1303571"/>
                  <a:pt x="6590038" y="1307946"/>
                  <a:pt x="6582745" y="1307946"/>
                </a:cubicBezTo>
                <a:cubicBezTo>
                  <a:pt x="6574723" y="1307946"/>
                  <a:pt x="6570348" y="1303571"/>
                  <a:pt x="6570348" y="1295549"/>
                </a:cubicBezTo>
                <a:cubicBezTo>
                  <a:pt x="6570348" y="1288256"/>
                  <a:pt x="6574723" y="1281693"/>
                  <a:pt x="6582745" y="1281693"/>
                </a:cubicBezTo>
                <a:close/>
                <a:moveTo>
                  <a:pt x="6510933" y="1281693"/>
                </a:moveTo>
                <a:cubicBezTo>
                  <a:pt x="6518717" y="1281693"/>
                  <a:pt x="6525722" y="1288256"/>
                  <a:pt x="6525722" y="1295549"/>
                </a:cubicBezTo>
                <a:cubicBezTo>
                  <a:pt x="6525722" y="1303571"/>
                  <a:pt x="6518717" y="1307946"/>
                  <a:pt x="6510933" y="1307946"/>
                </a:cubicBezTo>
                <a:cubicBezTo>
                  <a:pt x="6502371" y="1307946"/>
                  <a:pt x="6496144" y="1303571"/>
                  <a:pt x="6496144" y="1295549"/>
                </a:cubicBezTo>
                <a:cubicBezTo>
                  <a:pt x="6496144" y="1288256"/>
                  <a:pt x="6502371" y="1281693"/>
                  <a:pt x="6510933" y="1281693"/>
                </a:cubicBezTo>
                <a:close/>
                <a:moveTo>
                  <a:pt x="6440492" y="1281693"/>
                </a:moveTo>
                <a:cubicBezTo>
                  <a:pt x="6448081" y="1281693"/>
                  <a:pt x="6454911" y="1288256"/>
                  <a:pt x="6454911" y="1295549"/>
                </a:cubicBezTo>
                <a:cubicBezTo>
                  <a:pt x="6454911" y="1303571"/>
                  <a:pt x="6448081" y="1307946"/>
                  <a:pt x="6440492" y="1307946"/>
                </a:cubicBezTo>
                <a:cubicBezTo>
                  <a:pt x="6432145" y="1307946"/>
                  <a:pt x="6425315" y="1303571"/>
                  <a:pt x="6425315" y="1295549"/>
                </a:cubicBezTo>
                <a:cubicBezTo>
                  <a:pt x="6425315" y="1288256"/>
                  <a:pt x="6432145" y="1281693"/>
                  <a:pt x="6440492" y="1281693"/>
                </a:cubicBezTo>
                <a:close/>
                <a:moveTo>
                  <a:pt x="6369273" y="1281693"/>
                </a:moveTo>
                <a:cubicBezTo>
                  <a:pt x="6377835" y="1281693"/>
                  <a:pt x="6384062" y="1288698"/>
                  <a:pt x="6384062" y="1296482"/>
                </a:cubicBezTo>
                <a:cubicBezTo>
                  <a:pt x="6384062" y="1305044"/>
                  <a:pt x="6377835" y="1311271"/>
                  <a:pt x="6369273" y="1311271"/>
                </a:cubicBezTo>
                <a:cubicBezTo>
                  <a:pt x="6361489" y="1311271"/>
                  <a:pt x="6354484" y="1305044"/>
                  <a:pt x="6354484" y="1296482"/>
                </a:cubicBezTo>
                <a:cubicBezTo>
                  <a:pt x="6354484" y="1288698"/>
                  <a:pt x="6361489" y="1281693"/>
                  <a:pt x="6369273" y="1281693"/>
                </a:cubicBezTo>
                <a:close/>
                <a:moveTo>
                  <a:pt x="5799257" y="1281693"/>
                </a:moveTo>
                <a:cubicBezTo>
                  <a:pt x="5807819" y="1281693"/>
                  <a:pt x="5814045" y="1288698"/>
                  <a:pt x="5814045" y="1296482"/>
                </a:cubicBezTo>
                <a:cubicBezTo>
                  <a:pt x="5814045" y="1305044"/>
                  <a:pt x="5807819" y="1311271"/>
                  <a:pt x="5799257" y="1311271"/>
                </a:cubicBezTo>
                <a:cubicBezTo>
                  <a:pt x="5791474" y="1311271"/>
                  <a:pt x="5784469" y="1305044"/>
                  <a:pt x="5784469" y="1296482"/>
                </a:cubicBezTo>
                <a:cubicBezTo>
                  <a:pt x="5784469" y="1288698"/>
                  <a:pt x="5791474" y="1281693"/>
                  <a:pt x="5799257" y="1281693"/>
                </a:cubicBezTo>
                <a:close/>
                <a:moveTo>
                  <a:pt x="5724122" y="1281693"/>
                </a:moveTo>
                <a:cubicBezTo>
                  <a:pt x="5732144" y="1281693"/>
                  <a:pt x="5736519" y="1288698"/>
                  <a:pt x="5736519" y="1296482"/>
                </a:cubicBezTo>
                <a:cubicBezTo>
                  <a:pt x="5736519" y="1305044"/>
                  <a:pt x="5732144" y="1311271"/>
                  <a:pt x="5724122" y="1311271"/>
                </a:cubicBezTo>
                <a:cubicBezTo>
                  <a:pt x="5716100" y="1311271"/>
                  <a:pt x="5710266" y="1305044"/>
                  <a:pt x="5710266" y="1296482"/>
                </a:cubicBezTo>
                <a:cubicBezTo>
                  <a:pt x="5710266" y="1288698"/>
                  <a:pt x="5716100" y="1281693"/>
                  <a:pt x="5724122" y="1281693"/>
                </a:cubicBezTo>
                <a:close/>
                <a:moveTo>
                  <a:pt x="5653291" y="1281693"/>
                </a:moveTo>
                <a:cubicBezTo>
                  <a:pt x="5659125" y="1281693"/>
                  <a:pt x="5665688" y="1288698"/>
                  <a:pt x="5665688" y="1296482"/>
                </a:cubicBezTo>
                <a:cubicBezTo>
                  <a:pt x="5665688" y="1305044"/>
                  <a:pt x="5659125" y="1311271"/>
                  <a:pt x="5653291" y="1311271"/>
                </a:cubicBezTo>
                <a:cubicBezTo>
                  <a:pt x="5645269" y="1311271"/>
                  <a:pt x="5639435" y="1305044"/>
                  <a:pt x="5639435" y="1296482"/>
                </a:cubicBezTo>
                <a:cubicBezTo>
                  <a:pt x="5639435" y="1288698"/>
                  <a:pt x="5645269" y="1281693"/>
                  <a:pt x="5653291" y="1281693"/>
                </a:cubicBezTo>
                <a:close/>
                <a:moveTo>
                  <a:pt x="5582461" y="1281693"/>
                </a:moveTo>
                <a:cubicBezTo>
                  <a:pt x="5588295" y="1281693"/>
                  <a:pt x="5594858" y="1288698"/>
                  <a:pt x="5594858" y="1296482"/>
                </a:cubicBezTo>
                <a:cubicBezTo>
                  <a:pt x="5594858" y="1305044"/>
                  <a:pt x="5588295" y="1311271"/>
                  <a:pt x="5582461" y="1311271"/>
                </a:cubicBezTo>
                <a:cubicBezTo>
                  <a:pt x="5574439" y="1311271"/>
                  <a:pt x="5568605" y="1305044"/>
                  <a:pt x="5568605" y="1296482"/>
                </a:cubicBezTo>
                <a:cubicBezTo>
                  <a:pt x="5568605" y="1288698"/>
                  <a:pt x="5574439" y="1281693"/>
                  <a:pt x="5582461" y="1281693"/>
                </a:cubicBezTo>
                <a:close/>
                <a:moveTo>
                  <a:pt x="5510171" y="1281693"/>
                </a:moveTo>
                <a:cubicBezTo>
                  <a:pt x="5517464" y="1281693"/>
                  <a:pt x="5524027" y="1288698"/>
                  <a:pt x="5524027" y="1296482"/>
                </a:cubicBezTo>
                <a:cubicBezTo>
                  <a:pt x="5524027" y="1305044"/>
                  <a:pt x="5517464" y="1311271"/>
                  <a:pt x="5510171" y="1311271"/>
                </a:cubicBezTo>
                <a:cubicBezTo>
                  <a:pt x="5503608" y="1311271"/>
                  <a:pt x="5497774" y="1305044"/>
                  <a:pt x="5497774" y="1296482"/>
                </a:cubicBezTo>
                <a:cubicBezTo>
                  <a:pt x="5497774" y="1288698"/>
                  <a:pt x="5503608" y="1281693"/>
                  <a:pt x="5510171" y="1281693"/>
                </a:cubicBezTo>
                <a:close/>
                <a:moveTo>
                  <a:pt x="5438937" y="1281693"/>
                </a:moveTo>
                <a:cubicBezTo>
                  <a:pt x="5447182" y="1281693"/>
                  <a:pt x="5453178" y="1288698"/>
                  <a:pt x="5453178" y="1296482"/>
                </a:cubicBezTo>
                <a:cubicBezTo>
                  <a:pt x="5453178" y="1305044"/>
                  <a:pt x="5447182" y="1311271"/>
                  <a:pt x="5438937" y="1311271"/>
                </a:cubicBezTo>
                <a:cubicBezTo>
                  <a:pt x="5432941" y="1311271"/>
                  <a:pt x="5426945" y="1305044"/>
                  <a:pt x="5426945" y="1296482"/>
                </a:cubicBezTo>
                <a:cubicBezTo>
                  <a:pt x="5426945" y="1288698"/>
                  <a:pt x="5432941" y="1281693"/>
                  <a:pt x="5438937" y="1281693"/>
                </a:cubicBezTo>
                <a:close/>
                <a:moveTo>
                  <a:pt x="5368510" y="1281693"/>
                </a:moveTo>
                <a:cubicBezTo>
                  <a:pt x="5376532" y="1281693"/>
                  <a:pt x="5382366" y="1288698"/>
                  <a:pt x="5382366" y="1296482"/>
                </a:cubicBezTo>
                <a:cubicBezTo>
                  <a:pt x="5382366" y="1305044"/>
                  <a:pt x="5376532" y="1311271"/>
                  <a:pt x="5368510" y="1311271"/>
                </a:cubicBezTo>
                <a:cubicBezTo>
                  <a:pt x="5361218" y="1311271"/>
                  <a:pt x="5356113" y="1305044"/>
                  <a:pt x="5356113" y="1296482"/>
                </a:cubicBezTo>
                <a:cubicBezTo>
                  <a:pt x="5356113" y="1288698"/>
                  <a:pt x="5361218" y="1281693"/>
                  <a:pt x="5368510" y="1281693"/>
                </a:cubicBezTo>
                <a:close/>
                <a:moveTo>
                  <a:pt x="5296699" y="1281693"/>
                </a:moveTo>
                <a:cubicBezTo>
                  <a:pt x="5305261" y="1281693"/>
                  <a:pt x="5311488" y="1288698"/>
                  <a:pt x="5311488" y="1296482"/>
                </a:cubicBezTo>
                <a:cubicBezTo>
                  <a:pt x="5311488" y="1305044"/>
                  <a:pt x="5305261" y="1311271"/>
                  <a:pt x="5296699" y="1311271"/>
                </a:cubicBezTo>
                <a:cubicBezTo>
                  <a:pt x="5288915" y="1311271"/>
                  <a:pt x="5281910" y="1305044"/>
                  <a:pt x="5281910" y="1296482"/>
                </a:cubicBezTo>
                <a:cubicBezTo>
                  <a:pt x="5281910" y="1288698"/>
                  <a:pt x="5288915" y="1281693"/>
                  <a:pt x="5296699" y="1281693"/>
                </a:cubicBezTo>
                <a:close/>
                <a:moveTo>
                  <a:pt x="5225869" y="1281693"/>
                </a:moveTo>
                <a:cubicBezTo>
                  <a:pt x="5234431" y="1281693"/>
                  <a:pt x="5240657" y="1288698"/>
                  <a:pt x="5240657" y="1296482"/>
                </a:cubicBezTo>
                <a:cubicBezTo>
                  <a:pt x="5240657" y="1305044"/>
                  <a:pt x="5234431" y="1311271"/>
                  <a:pt x="5225869" y="1311271"/>
                </a:cubicBezTo>
                <a:cubicBezTo>
                  <a:pt x="5217307" y="1311271"/>
                  <a:pt x="5211081" y="1305044"/>
                  <a:pt x="5211081" y="1296482"/>
                </a:cubicBezTo>
                <a:cubicBezTo>
                  <a:pt x="5211081" y="1288698"/>
                  <a:pt x="5217307" y="1281693"/>
                  <a:pt x="5225869" y="1281693"/>
                </a:cubicBezTo>
                <a:close/>
                <a:moveTo>
                  <a:pt x="5154105" y="1281693"/>
                </a:moveTo>
                <a:cubicBezTo>
                  <a:pt x="5162127" y="1281693"/>
                  <a:pt x="5166502" y="1288698"/>
                  <a:pt x="5166502" y="1296482"/>
                </a:cubicBezTo>
                <a:cubicBezTo>
                  <a:pt x="5166502" y="1305044"/>
                  <a:pt x="5162127" y="1311271"/>
                  <a:pt x="5154105" y="1311271"/>
                </a:cubicBezTo>
                <a:cubicBezTo>
                  <a:pt x="5146083" y="1311271"/>
                  <a:pt x="5140249" y="1305044"/>
                  <a:pt x="5140249" y="1296482"/>
                </a:cubicBezTo>
                <a:cubicBezTo>
                  <a:pt x="5140249" y="1288698"/>
                  <a:pt x="5146083" y="1281693"/>
                  <a:pt x="5154105" y="1281693"/>
                </a:cubicBezTo>
                <a:close/>
                <a:moveTo>
                  <a:pt x="5083276" y="1281693"/>
                </a:moveTo>
                <a:cubicBezTo>
                  <a:pt x="5089110" y="1281693"/>
                  <a:pt x="5095673" y="1288698"/>
                  <a:pt x="5095673" y="1296482"/>
                </a:cubicBezTo>
                <a:cubicBezTo>
                  <a:pt x="5095673" y="1305044"/>
                  <a:pt x="5089110" y="1311271"/>
                  <a:pt x="5083276" y="1311271"/>
                </a:cubicBezTo>
                <a:cubicBezTo>
                  <a:pt x="5075254" y="1311271"/>
                  <a:pt x="5069420" y="1305044"/>
                  <a:pt x="5069420" y="1296482"/>
                </a:cubicBezTo>
                <a:cubicBezTo>
                  <a:pt x="5069420" y="1288698"/>
                  <a:pt x="5075254" y="1281693"/>
                  <a:pt x="5083276" y="1281693"/>
                </a:cubicBezTo>
                <a:close/>
                <a:moveTo>
                  <a:pt x="5012445" y="1281693"/>
                </a:moveTo>
                <a:cubicBezTo>
                  <a:pt x="5018279" y="1281693"/>
                  <a:pt x="5024842" y="1288698"/>
                  <a:pt x="5024842" y="1296482"/>
                </a:cubicBezTo>
                <a:cubicBezTo>
                  <a:pt x="5024842" y="1305044"/>
                  <a:pt x="5018279" y="1311271"/>
                  <a:pt x="5012445" y="1311271"/>
                </a:cubicBezTo>
                <a:cubicBezTo>
                  <a:pt x="5004423" y="1311271"/>
                  <a:pt x="4998589" y="1305044"/>
                  <a:pt x="4998589" y="1296482"/>
                </a:cubicBezTo>
                <a:cubicBezTo>
                  <a:pt x="4998589" y="1288698"/>
                  <a:pt x="5004423" y="1281693"/>
                  <a:pt x="5012445" y="1281693"/>
                </a:cubicBezTo>
                <a:close/>
                <a:moveTo>
                  <a:pt x="4940157" y="1281693"/>
                </a:moveTo>
                <a:cubicBezTo>
                  <a:pt x="4948179" y="1281693"/>
                  <a:pt x="4954013" y="1288698"/>
                  <a:pt x="4954013" y="1296482"/>
                </a:cubicBezTo>
                <a:cubicBezTo>
                  <a:pt x="4954013" y="1305044"/>
                  <a:pt x="4948179" y="1311271"/>
                  <a:pt x="4940157" y="1311271"/>
                </a:cubicBezTo>
                <a:cubicBezTo>
                  <a:pt x="4934323" y="1311271"/>
                  <a:pt x="4927760" y="1305044"/>
                  <a:pt x="4927760" y="1296482"/>
                </a:cubicBezTo>
                <a:cubicBezTo>
                  <a:pt x="4927760" y="1288698"/>
                  <a:pt x="4934323" y="1281693"/>
                  <a:pt x="4940157" y="1281693"/>
                </a:cubicBezTo>
                <a:close/>
                <a:moveTo>
                  <a:pt x="4865953" y="1281693"/>
                </a:moveTo>
                <a:cubicBezTo>
                  <a:pt x="4873975" y="1281693"/>
                  <a:pt x="4879809" y="1288698"/>
                  <a:pt x="4879809" y="1296482"/>
                </a:cubicBezTo>
                <a:cubicBezTo>
                  <a:pt x="4879809" y="1305044"/>
                  <a:pt x="4873975" y="1311271"/>
                  <a:pt x="4865953" y="1311271"/>
                </a:cubicBezTo>
                <a:cubicBezTo>
                  <a:pt x="4860119" y="1311271"/>
                  <a:pt x="4853556" y="1305044"/>
                  <a:pt x="4853556" y="1296482"/>
                </a:cubicBezTo>
                <a:cubicBezTo>
                  <a:pt x="4853556" y="1288698"/>
                  <a:pt x="4860119" y="1281693"/>
                  <a:pt x="4865953" y="1281693"/>
                </a:cubicBezTo>
                <a:close/>
                <a:moveTo>
                  <a:pt x="4795122" y="1281693"/>
                </a:moveTo>
                <a:cubicBezTo>
                  <a:pt x="4803144" y="1281693"/>
                  <a:pt x="4808978" y="1288698"/>
                  <a:pt x="4808978" y="1296482"/>
                </a:cubicBezTo>
                <a:cubicBezTo>
                  <a:pt x="4808978" y="1305044"/>
                  <a:pt x="4803144" y="1311271"/>
                  <a:pt x="4795122" y="1311271"/>
                </a:cubicBezTo>
                <a:cubicBezTo>
                  <a:pt x="4787830" y="1311271"/>
                  <a:pt x="4782725" y="1305044"/>
                  <a:pt x="4782725" y="1296482"/>
                </a:cubicBezTo>
                <a:cubicBezTo>
                  <a:pt x="4782725" y="1288698"/>
                  <a:pt x="4787830" y="1281693"/>
                  <a:pt x="4795122" y="1281693"/>
                </a:cubicBezTo>
                <a:close/>
                <a:moveTo>
                  <a:pt x="4726684" y="1281693"/>
                </a:moveTo>
                <a:cubicBezTo>
                  <a:pt x="4735246" y="1281693"/>
                  <a:pt x="4741472" y="1288698"/>
                  <a:pt x="4741472" y="1296482"/>
                </a:cubicBezTo>
                <a:cubicBezTo>
                  <a:pt x="4741472" y="1305044"/>
                  <a:pt x="4735246" y="1311271"/>
                  <a:pt x="4726684" y="1311271"/>
                </a:cubicBezTo>
                <a:cubicBezTo>
                  <a:pt x="4718122" y="1311271"/>
                  <a:pt x="4711896" y="1305044"/>
                  <a:pt x="4711896" y="1296482"/>
                </a:cubicBezTo>
                <a:cubicBezTo>
                  <a:pt x="4711896" y="1288698"/>
                  <a:pt x="4718122" y="1281693"/>
                  <a:pt x="4726684" y="1281693"/>
                </a:cubicBezTo>
                <a:close/>
                <a:moveTo>
                  <a:pt x="4655853" y="1281693"/>
                </a:moveTo>
                <a:cubicBezTo>
                  <a:pt x="4663637" y="1281693"/>
                  <a:pt x="4670642" y="1286798"/>
                  <a:pt x="4670642" y="1294090"/>
                </a:cubicBezTo>
                <a:cubicBezTo>
                  <a:pt x="4670642" y="1302112"/>
                  <a:pt x="4663637" y="1307946"/>
                  <a:pt x="4655853" y="1307946"/>
                </a:cubicBezTo>
                <a:cubicBezTo>
                  <a:pt x="4647291" y="1307946"/>
                  <a:pt x="4641064" y="1302112"/>
                  <a:pt x="4641064" y="1294090"/>
                </a:cubicBezTo>
                <a:cubicBezTo>
                  <a:pt x="4641064" y="1286798"/>
                  <a:pt x="4647291" y="1281693"/>
                  <a:pt x="4655853" y="1281693"/>
                </a:cubicBezTo>
                <a:close/>
                <a:moveTo>
                  <a:pt x="4585023" y="1281693"/>
                </a:moveTo>
                <a:cubicBezTo>
                  <a:pt x="4592806" y="1281693"/>
                  <a:pt x="4599811" y="1286798"/>
                  <a:pt x="4599811" y="1294090"/>
                </a:cubicBezTo>
                <a:cubicBezTo>
                  <a:pt x="4599811" y="1302112"/>
                  <a:pt x="4592806" y="1307946"/>
                  <a:pt x="4585023" y="1307946"/>
                </a:cubicBezTo>
                <a:cubicBezTo>
                  <a:pt x="4576461" y="1307946"/>
                  <a:pt x="4570235" y="1302112"/>
                  <a:pt x="4570235" y="1294090"/>
                </a:cubicBezTo>
                <a:cubicBezTo>
                  <a:pt x="4570235" y="1286798"/>
                  <a:pt x="4576461" y="1281693"/>
                  <a:pt x="4585023" y="1281693"/>
                </a:cubicBezTo>
                <a:close/>
                <a:moveTo>
                  <a:pt x="226355" y="1281693"/>
                </a:moveTo>
                <a:cubicBezTo>
                  <a:pt x="232189" y="1281693"/>
                  <a:pt x="238753" y="1288523"/>
                  <a:pt x="238753" y="1296871"/>
                </a:cubicBezTo>
                <a:cubicBezTo>
                  <a:pt x="238753" y="1304461"/>
                  <a:pt x="232189" y="1311291"/>
                  <a:pt x="226355" y="1311291"/>
                </a:cubicBezTo>
                <a:cubicBezTo>
                  <a:pt x="218333" y="1311291"/>
                  <a:pt x="212499" y="1304461"/>
                  <a:pt x="212499" y="1296871"/>
                </a:cubicBezTo>
                <a:cubicBezTo>
                  <a:pt x="212499" y="1288523"/>
                  <a:pt x="218333" y="1281693"/>
                  <a:pt x="226355" y="1281693"/>
                </a:cubicBezTo>
                <a:close/>
                <a:moveTo>
                  <a:pt x="155522" y="1281693"/>
                </a:moveTo>
                <a:cubicBezTo>
                  <a:pt x="161356" y="1281693"/>
                  <a:pt x="167919" y="1288523"/>
                  <a:pt x="167919" y="1296871"/>
                </a:cubicBezTo>
                <a:cubicBezTo>
                  <a:pt x="167919" y="1304461"/>
                  <a:pt x="161356" y="1311291"/>
                  <a:pt x="155522" y="1311291"/>
                </a:cubicBezTo>
                <a:cubicBezTo>
                  <a:pt x="147500" y="1311291"/>
                  <a:pt x="141666" y="1304461"/>
                  <a:pt x="141666" y="1296871"/>
                </a:cubicBezTo>
                <a:cubicBezTo>
                  <a:pt x="141666" y="1288523"/>
                  <a:pt x="147500" y="1281693"/>
                  <a:pt x="155522" y="1281693"/>
                </a:cubicBezTo>
                <a:close/>
                <a:moveTo>
                  <a:pt x="83234" y="1281693"/>
                </a:moveTo>
                <a:cubicBezTo>
                  <a:pt x="90526" y="1281693"/>
                  <a:pt x="97090" y="1288523"/>
                  <a:pt x="97090" y="1296871"/>
                </a:cubicBezTo>
                <a:cubicBezTo>
                  <a:pt x="97090" y="1304461"/>
                  <a:pt x="90526" y="1311291"/>
                  <a:pt x="83234" y="1311291"/>
                </a:cubicBezTo>
                <a:cubicBezTo>
                  <a:pt x="76670" y="1311291"/>
                  <a:pt x="70836" y="1304461"/>
                  <a:pt x="70836" y="1296871"/>
                </a:cubicBezTo>
                <a:cubicBezTo>
                  <a:pt x="70836" y="1288523"/>
                  <a:pt x="76670" y="1281693"/>
                  <a:pt x="83234" y="1281693"/>
                </a:cubicBezTo>
                <a:close/>
                <a:moveTo>
                  <a:pt x="11998" y="1281693"/>
                </a:moveTo>
                <a:cubicBezTo>
                  <a:pt x="20243" y="1281693"/>
                  <a:pt x="26239" y="1288523"/>
                  <a:pt x="26239" y="1296871"/>
                </a:cubicBezTo>
                <a:cubicBezTo>
                  <a:pt x="26239" y="1304461"/>
                  <a:pt x="20243" y="1311291"/>
                  <a:pt x="11998" y="1311291"/>
                </a:cubicBezTo>
                <a:cubicBezTo>
                  <a:pt x="6002" y="1311291"/>
                  <a:pt x="5" y="1304461"/>
                  <a:pt x="5" y="1296871"/>
                </a:cubicBezTo>
                <a:cubicBezTo>
                  <a:pt x="5" y="1288523"/>
                  <a:pt x="4503" y="1281693"/>
                  <a:pt x="11998" y="1281693"/>
                </a:cubicBezTo>
                <a:close/>
                <a:moveTo>
                  <a:pt x="7084322" y="1210863"/>
                </a:moveTo>
                <a:cubicBezTo>
                  <a:pt x="7092106" y="1210863"/>
                  <a:pt x="7099111" y="1217426"/>
                  <a:pt x="7099111" y="1224719"/>
                </a:cubicBezTo>
                <a:cubicBezTo>
                  <a:pt x="7099111" y="1231282"/>
                  <a:pt x="7092106" y="1237116"/>
                  <a:pt x="7084322" y="1237116"/>
                </a:cubicBezTo>
                <a:cubicBezTo>
                  <a:pt x="7075760" y="1237116"/>
                  <a:pt x="7069533" y="1231282"/>
                  <a:pt x="7069533" y="1224719"/>
                </a:cubicBezTo>
                <a:cubicBezTo>
                  <a:pt x="7069533" y="1217426"/>
                  <a:pt x="7075760" y="1210863"/>
                  <a:pt x="7084322" y="1210863"/>
                </a:cubicBezTo>
                <a:close/>
                <a:moveTo>
                  <a:pt x="7013492" y="1210863"/>
                </a:moveTo>
                <a:cubicBezTo>
                  <a:pt x="7021275" y="1210863"/>
                  <a:pt x="7028280" y="1217426"/>
                  <a:pt x="7028280" y="1224719"/>
                </a:cubicBezTo>
                <a:cubicBezTo>
                  <a:pt x="7028280" y="1231282"/>
                  <a:pt x="7021275" y="1237116"/>
                  <a:pt x="7013492" y="1237116"/>
                </a:cubicBezTo>
                <a:cubicBezTo>
                  <a:pt x="7004930" y="1237116"/>
                  <a:pt x="6998704" y="1231282"/>
                  <a:pt x="6998704" y="1224719"/>
                </a:cubicBezTo>
                <a:cubicBezTo>
                  <a:pt x="6998704" y="1217426"/>
                  <a:pt x="7004930" y="1210863"/>
                  <a:pt x="7013492" y="1210863"/>
                </a:cubicBezTo>
                <a:close/>
                <a:moveTo>
                  <a:pt x="6939085" y="1210863"/>
                </a:moveTo>
                <a:cubicBezTo>
                  <a:pt x="6946378" y="1210863"/>
                  <a:pt x="6950753" y="1217426"/>
                  <a:pt x="6950753" y="1224719"/>
                </a:cubicBezTo>
                <a:cubicBezTo>
                  <a:pt x="6950753" y="1231282"/>
                  <a:pt x="6946378" y="1237116"/>
                  <a:pt x="6939085" y="1237116"/>
                </a:cubicBezTo>
                <a:cubicBezTo>
                  <a:pt x="6931063" y="1237116"/>
                  <a:pt x="6924500" y="1231282"/>
                  <a:pt x="6924500" y="1224719"/>
                </a:cubicBezTo>
                <a:cubicBezTo>
                  <a:pt x="6924500" y="1217426"/>
                  <a:pt x="6931063" y="1210863"/>
                  <a:pt x="6939085" y="1210863"/>
                </a:cubicBezTo>
                <a:close/>
                <a:moveTo>
                  <a:pt x="6867525" y="1210863"/>
                </a:moveTo>
                <a:cubicBezTo>
                  <a:pt x="6874088" y="1210863"/>
                  <a:pt x="6879922" y="1217426"/>
                  <a:pt x="6879922" y="1224719"/>
                </a:cubicBezTo>
                <a:cubicBezTo>
                  <a:pt x="6879922" y="1231282"/>
                  <a:pt x="6874088" y="1237116"/>
                  <a:pt x="6867525" y="1237116"/>
                </a:cubicBezTo>
                <a:cubicBezTo>
                  <a:pt x="6860232" y="1237116"/>
                  <a:pt x="6853669" y="1231282"/>
                  <a:pt x="6853669" y="1224719"/>
                </a:cubicBezTo>
                <a:cubicBezTo>
                  <a:pt x="6853669" y="1217426"/>
                  <a:pt x="6860232" y="1210863"/>
                  <a:pt x="6867525" y="1210863"/>
                </a:cubicBezTo>
                <a:close/>
                <a:moveTo>
                  <a:pt x="6796696" y="1210863"/>
                </a:moveTo>
                <a:cubicBezTo>
                  <a:pt x="6803259" y="1210863"/>
                  <a:pt x="6809093" y="1217426"/>
                  <a:pt x="6809093" y="1224719"/>
                </a:cubicBezTo>
                <a:cubicBezTo>
                  <a:pt x="6809093" y="1231282"/>
                  <a:pt x="6803259" y="1237116"/>
                  <a:pt x="6796696" y="1237116"/>
                </a:cubicBezTo>
                <a:cubicBezTo>
                  <a:pt x="6789403" y="1237116"/>
                  <a:pt x="6782840" y="1231282"/>
                  <a:pt x="6782840" y="1224719"/>
                </a:cubicBezTo>
                <a:cubicBezTo>
                  <a:pt x="6782840" y="1217426"/>
                  <a:pt x="6789403" y="1210863"/>
                  <a:pt x="6796696" y="1210863"/>
                </a:cubicBezTo>
                <a:close/>
                <a:moveTo>
                  <a:pt x="6724405" y="1210863"/>
                </a:moveTo>
                <a:cubicBezTo>
                  <a:pt x="6732427" y="1210863"/>
                  <a:pt x="6738261" y="1217426"/>
                  <a:pt x="6738261" y="1224719"/>
                </a:cubicBezTo>
                <a:cubicBezTo>
                  <a:pt x="6738261" y="1231282"/>
                  <a:pt x="6732427" y="1237116"/>
                  <a:pt x="6724405" y="1237116"/>
                </a:cubicBezTo>
                <a:cubicBezTo>
                  <a:pt x="6718571" y="1237116"/>
                  <a:pt x="6712008" y="1231282"/>
                  <a:pt x="6712008" y="1224719"/>
                </a:cubicBezTo>
                <a:cubicBezTo>
                  <a:pt x="6712008" y="1217426"/>
                  <a:pt x="6718571" y="1210863"/>
                  <a:pt x="6724405" y="1210863"/>
                </a:cubicBezTo>
                <a:close/>
                <a:moveTo>
                  <a:pt x="6653576" y="1210863"/>
                </a:moveTo>
                <a:cubicBezTo>
                  <a:pt x="6660869" y="1210863"/>
                  <a:pt x="6667432" y="1217426"/>
                  <a:pt x="6667432" y="1224719"/>
                </a:cubicBezTo>
                <a:cubicBezTo>
                  <a:pt x="6667432" y="1231282"/>
                  <a:pt x="6660869" y="1237116"/>
                  <a:pt x="6653576" y="1237116"/>
                </a:cubicBezTo>
                <a:cubicBezTo>
                  <a:pt x="6647013" y="1237116"/>
                  <a:pt x="6641179" y="1231282"/>
                  <a:pt x="6641179" y="1224719"/>
                </a:cubicBezTo>
                <a:cubicBezTo>
                  <a:pt x="6641179" y="1217426"/>
                  <a:pt x="6647013" y="1210863"/>
                  <a:pt x="6653576" y="1210863"/>
                </a:cubicBezTo>
                <a:close/>
                <a:moveTo>
                  <a:pt x="6582745" y="1210863"/>
                </a:moveTo>
                <a:cubicBezTo>
                  <a:pt x="6590038" y="1210863"/>
                  <a:pt x="6596601" y="1217426"/>
                  <a:pt x="6596601" y="1224719"/>
                </a:cubicBezTo>
                <a:cubicBezTo>
                  <a:pt x="6596601" y="1231282"/>
                  <a:pt x="6590038" y="1237116"/>
                  <a:pt x="6582745" y="1237116"/>
                </a:cubicBezTo>
                <a:cubicBezTo>
                  <a:pt x="6574723" y="1237116"/>
                  <a:pt x="6570348" y="1231282"/>
                  <a:pt x="6570348" y="1224719"/>
                </a:cubicBezTo>
                <a:cubicBezTo>
                  <a:pt x="6570348" y="1217426"/>
                  <a:pt x="6574723" y="1210863"/>
                  <a:pt x="6582745" y="1210863"/>
                </a:cubicBezTo>
                <a:close/>
                <a:moveTo>
                  <a:pt x="6510933" y="1210863"/>
                </a:moveTo>
                <a:cubicBezTo>
                  <a:pt x="6518717" y="1210863"/>
                  <a:pt x="6525722" y="1217426"/>
                  <a:pt x="6525722" y="1224719"/>
                </a:cubicBezTo>
                <a:cubicBezTo>
                  <a:pt x="6525722" y="1231282"/>
                  <a:pt x="6518717" y="1237116"/>
                  <a:pt x="6510933" y="1237116"/>
                </a:cubicBezTo>
                <a:cubicBezTo>
                  <a:pt x="6502371" y="1237116"/>
                  <a:pt x="6496144" y="1231282"/>
                  <a:pt x="6496144" y="1224719"/>
                </a:cubicBezTo>
                <a:cubicBezTo>
                  <a:pt x="6496144" y="1217426"/>
                  <a:pt x="6502371" y="1210863"/>
                  <a:pt x="6510933" y="1210863"/>
                </a:cubicBezTo>
                <a:close/>
                <a:moveTo>
                  <a:pt x="6440492" y="1210863"/>
                </a:moveTo>
                <a:cubicBezTo>
                  <a:pt x="6448081" y="1210863"/>
                  <a:pt x="6454911" y="1217426"/>
                  <a:pt x="6454911" y="1224719"/>
                </a:cubicBezTo>
                <a:cubicBezTo>
                  <a:pt x="6454911" y="1231282"/>
                  <a:pt x="6448081" y="1237116"/>
                  <a:pt x="6440492" y="1237116"/>
                </a:cubicBezTo>
                <a:cubicBezTo>
                  <a:pt x="6432145" y="1237116"/>
                  <a:pt x="6425315" y="1232741"/>
                  <a:pt x="6425315" y="1224719"/>
                </a:cubicBezTo>
                <a:cubicBezTo>
                  <a:pt x="6425315" y="1217426"/>
                  <a:pt x="6432145" y="1210863"/>
                  <a:pt x="6440492" y="1210863"/>
                </a:cubicBezTo>
                <a:close/>
                <a:moveTo>
                  <a:pt x="6368340" y="1210863"/>
                </a:moveTo>
                <a:cubicBezTo>
                  <a:pt x="6376362" y="1210863"/>
                  <a:pt x="6380737" y="1217426"/>
                  <a:pt x="6380737" y="1224719"/>
                </a:cubicBezTo>
                <a:cubicBezTo>
                  <a:pt x="6380737" y="1232741"/>
                  <a:pt x="6376362" y="1237116"/>
                  <a:pt x="6368340" y="1237116"/>
                </a:cubicBezTo>
                <a:cubicBezTo>
                  <a:pt x="6361047" y="1237116"/>
                  <a:pt x="6354484" y="1232741"/>
                  <a:pt x="6354484" y="1224719"/>
                </a:cubicBezTo>
                <a:cubicBezTo>
                  <a:pt x="6354484" y="1217426"/>
                  <a:pt x="6361047" y="1210863"/>
                  <a:pt x="6368340" y="1210863"/>
                </a:cubicBezTo>
                <a:close/>
                <a:moveTo>
                  <a:pt x="6297511" y="1210863"/>
                </a:moveTo>
                <a:cubicBezTo>
                  <a:pt x="6304074" y="1210863"/>
                  <a:pt x="6309908" y="1217426"/>
                  <a:pt x="6309908" y="1224719"/>
                </a:cubicBezTo>
                <a:cubicBezTo>
                  <a:pt x="6309908" y="1232741"/>
                  <a:pt x="6304074" y="1237116"/>
                  <a:pt x="6297511" y="1237116"/>
                </a:cubicBezTo>
                <a:cubicBezTo>
                  <a:pt x="6290218" y="1237116"/>
                  <a:pt x="6283655" y="1232741"/>
                  <a:pt x="6283655" y="1224719"/>
                </a:cubicBezTo>
                <a:cubicBezTo>
                  <a:pt x="6283655" y="1217426"/>
                  <a:pt x="6290218" y="1210863"/>
                  <a:pt x="6297511" y="1210863"/>
                </a:cubicBezTo>
                <a:close/>
                <a:moveTo>
                  <a:pt x="6226679" y="1210863"/>
                </a:moveTo>
                <a:cubicBezTo>
                  <a:pt x="6233242" y="1210863"/>
                  <a:pt x="6239076" y="1217426"/>
                  <a:pt x="6239076" y="1224719"/>
                </a:cubicBezTo>
                <a:cubicBezTo>
                  <a:pt x="6239076" y="1232741"/>
                  <a:pt x="6233242" y="1237116"/>
                  <a:pt x="6226679" y="1237116"/>
                </a:cubicBezTo>
                <a:cubicBezTo>
                  <a:pt x="6219386" y="1237116"/>
                  <a:pt x="6212823" y="1232741"/>
                  <a:pt x="6212823" y="1224719"/>
                </a:cubicBezTo>
                <a:cubicBezTo>
                  <a:pt x="6212823" y="1217426"/>
                  <a:pt x="6219386" y="1210863"/>
                  <a:pt x="6226679" y="1210863"/>
                </a:cubicBezTo>
                <a:close/>
                <a:moveTo>
                  <a:pt x="6154391" y="1210863"/>
                </a:moveTo>
                <a:cubicBezTo>
                  <a:pt x="6161684" y="1210863"/>
                  <a:pt x="6168247" y="1217426"/>
                  <a:pt x="6168247" y="1224719"/>
                </a:cubicBezTo>
                <a:cubicBezTo>
                  <a:pt x="6168247" y="1232741"/>
                  <a:pt x="6161684" y="1237116"/>
                  <a:pt x="6154391" y="1237116"/>
                </a:cubicBezTo>
                <a:cubicBezTo>
                  <a:pt x="6147828" y="1237116"/>
                  <a:pt x="6141994" y="1232741"/>
                  <a:pt x="6141994" y="1224719"/>
                </a:cubicBezTo>
                <a:cubicBezTo>
                  <a:pt x="6141994" y="1217426"/>
                  <a:pt x="6147828" y="1210863"/>
                  <a:pt x="6154391" y="1210863"/>
                </a:cubicBezTo>
                <a:close/>
                <a:moveTo>
                  <a:pt x="6083559" y="1210863"/>
                </a:moveTo>
                <a:cubicBezTo>
                  <a:pt x="6090852" y="1210863"/>
                  <a:pt x="6097415" y="1217426"/>
                  <a:pt x="6097415" y="1224719"/>
                </a:cubicBezTo>
                <a:cubicBezTo>
                  <a:pt x="6097415" y="1232741"/>
                  <a:pt x="6090852" y="1237116"/>
                  <a:pt x="6083559" y="1237116"/>
                </a:cubicBezTo>
                <a:cubicBezTo>
                  <a:pt x="6076996" y="1237116"/>
                  <a:pt x="6071162" y="1232741"/>
                  <a:pt x="6071162" y="1224719"/>
                </a:cubicBezTo>
                <a:cubicBezTo>
                  <a:pt x="6071162" y="1217426"/>
                  <a:pt x="6076996" y="1210863"/>
                  <a:pt x="6083559" y="1210863"/>
                </a:cubicBezTo>
                <a:close/>
                <a:moveTo>
                  <a:pt x="6009356" y="1210863"/>
                </a:moveTo>
                <a:cubicBezTo>
                  <a:pt x="6016649" y="1210863"/>
                  <a:pt x="6023212" y="1217426"/>
                  <a:pt x="6023212" y="1224719"/>
                </a:cubicBezTo>
                <a:cubicBezTo>
                  <a:pt x="6023212" y="1232741"/>
                  <a:pt x="6016649" y="1237116"/>
                  <a:pt x="6009356" y="1237116"/>
                </a:cubicBezTo>
                <a:cubicBezTo>
                  <a:pt x="6001334" y="1237116"/>
                  <a:pt x="5996959" y="1232741"/>
                  <a:pt x="5996959" y="1224719"/>
                </a:cubicBezTo>
                <a:cubicBezTo>
                  <a:pt x="5996959" y="1217426"/>
                  <a:pt x="6001334" y="1210863"/>
                  <a:pt x="6009356" y="1210863"/>
                </a:cubicBezTo>
                <a:close/>
                <a:moveTo>
                  <a:pt x="5940548" y="1210863"/>
                </a:moveTo>
                <a:cubicBezTo>
                  <a:pt x="5948896" y="1210863"/>
                  <a:pt x="5955726" y="1217426"/>
                  <a:pt x="5955726" y="1224719"/>
                </a:cubicBezTo>
                <a:cubicBezTo>
                  <a:pt x="5955726" y="1232741"/>
                  <a:pt x="5948896" y="1237116"/>
                  <a:pt x="5940548" y="1237116"/>
                </a:cubicBezTo>
                <a:cubicBezTo>
                  <a:pt x="5932960" y="1237116"/>
                  <a:pt x="5926130" y="1232741"/>
                  <a:pt x="5926130" y="1224719"/>
                </a:cubicBezTo>
                <a:cubicBezTo>
                  <a:pt x="5926130" y="1217426"/>
                  <a:pt x="5932960" y="1210863"/>
                  <a:pt x="5940548" y="1210863"/>
                </a:cubicBezTo>
                <a:close/>
                <a:moveTo>
                  <a:pt x="5870088" y="1210863"/>
                </a:moveTo>
                <a:cubicBezTo>
                  <a:pt x="5878650" y="1210863"/>
                  <a:pt x="5884877" y="1217426"/>
                  <a:pt x="5884877" y="1224719"/>
                </a:cubicBezTo>
                <a:cubicBezTo>
                  <a:pt x="5884877" y="1232741"/>
                  <a:pt x="5878650" y="1237116"/>
                  <a:pt x="5870088" y="1237116"/>
                </a:cubicBezTo>
                <a:cubicBezTo>
                  <a:pt x="5862304" y="1237116"/>
                  <a:pt x="5855299" y="1232741"/>
                  <a:pt x="5855299" y="1224719"/>
                </a:cubicBezTo>
                <a:cubicBezTo>
                  <a:pt x="5855299" y="1217426"/>
                  <a:pt x="5862304" y="1210863"/>
                  <a:pt x="5870088" y="1210863"/>
                </a:cubicBezTo>
                <a:close/>
                <a:moveTo>
                  <a:pt x="5799257" y="1210863"/>
                </a:moveTo>
                <a:cubicBezTo>
                  <a:pt x="5807819" y="1210863"/>
                  <a:pt x="5814045" y="1217426"/>
                  <a:pt x="5814045" y="1224719"/>
                </a:cubicBezTo>
                <a:cubicBezTo>
                  <a:pt x="5814045" y="1232741"/>
                  <a:pt x="5807819" y="1237116"/>
                  <a:pt x="5799257" y="1237116"/>
                </a:cubicBezTo>
                <a:cubicBezTo>
                  <a:pt x="5791474" y="1237116"/>
                  <a:pt x="5784469" y="1232741"/>
                  <a:pt x="5784469" y="1224719"/>
                </a:cubicBezTo>
                <a:cubicBezTo>
                  <a:pt x="5784469" y="1217426"/>
                  <a:pt x="5791474" y="1210863"/>
                  <a:pt x="5799257" y="1210863"/>
                </a:cubicBezTo>
                <a:close/>
                <a:moveTo>
                  <a:pt x="5724122" y="1210863"/>
                </a:moveTo>
                <a:cubicBezTo>
                  <a:pt x="5732144" y="1210863"/>
                  <a:pt x="5736519" y="1217868"/>
                  <a:pt x="5736519" y="1225651"/>
                </a:cubicBezTo>
                <a:cubicBezTo>
                  <a:pt x="5736519" y="1234213"/>
                  <a:pt x="5732144" y="1240439"/>
                  <a:pt x="5724122" y="1240439"/>
                </a:cubicBezTo>
                <a:cubicBezTo>
                  <a:pt x="5716100" y="1240439"/>
                  <a:pt x="5710266" y="1234213"/>
                  <a:pt x="5710266" y="1225651"/>
                </a:cubicBezTo>
                <a:cubicBezTo>
                  <a:pt x="5710266" y="1217868"/>
                  <a:pt x="5716100" y="1210863"/>
                  <a:pt x="5724122" y="1210863"/>
                </a:cubicBezTo>
                <a:close/>
                <a:moveTo>
                  <a:pt x="5653291" y="1210863"/>
                </a:moveTo>
                <a:cubicBezTo>
                  <a:pt x="5659125" y="1210863"/>
                  <a:pt x="5665688" y="1217868"/>
                  <a:pt x="5665688" y="1225651"/>
                </a:cubicBezTo>
                <a:cubicBezTo>
                  <a:pt x="5665688" y="1234213"/>
                  <a:pt x="5659125" y="1240439"/>
                  <a:pt x="5653291" y="1240439"/>
                </a:cubicBezTo>
                <a:cubicBezTo>
                  <a:pt x="5645269" y="1240439"/>
                  <a:pt x="5639435" y="1234213"/>
                  <a:pt x="5639435" y="1225651"/>
                </a:cubicBezTo>
                <a:cubicBezTo>
                  <a:pt x="5639435" y="1217868"/>
                  <a:pt x="5645269" y="1210863"/>
                  <a:pt x="5653291" y="1210863"/>
                </a:cubicBezTo>
                <a:close/>
                <a:moveTo>
                  <a:pt x="5582461" y="1210863"/>
                </a:moveTo>
                <a:cubicBezTo>
                  <a:pt x="5588295" y="1210863"/>
                  <a:pt x="5594858" y="1217868"/>
                  <a:pt x="5594858" y="1225651"/>
                </a:cubicBezTo>
                <a:cubicBezTo>
                  <a:pt x="5594858" y="1234213"/>
                  <a:pt x="5588295" y="1240439"/>
                  <a:pt x="5582461" y="1240439"/>
                </a:cubicBezTo>
                <a:cubicBezTo>
                  <a:pt x="5574439" y="1240439"/>
                  <a:pt x="5568605" y="1234213"/>
                  <a:pt x="5568605" y="1225651"/>
                </a:cubicBezTo>
                <a:cubicBezTo>
                  <a:pt x="5568605" y="1217868"/>
                  <a:pt x="5574439" y="1210863"/>
                  <a:pt x="5582461" y="1210863"/>
                </a:cubicBezTo>
                <a:close/>
                <a:moveTo>
                  <a:pt x="5510171" y="1210863"/>
                </a:moveTo>
                <a:cubicBezTo>
                  <a:pt x="5517464" y="1210863"/>
                  <a:pt x="5524027" y="1217868"/>
                  <a:pt x="5524027" y="1225651"/>
                </a:cubicBezTo>
                <a:cubicBezTo>
                  <a:pt x="5524027" y="1234213"/>
                  <a:pt x="5517464" y="1240439"/>
                  <a:pt x="5510171" y="1240439"/>
                </a:cubicBezTo>
                <a:cubicBezTo>
                  <a:pt x="5503608" y="1240439"/>
                  <a:pt x="5497774" y="1234213"/>
                  <a:pt x="5497774" y="1225651"/>
                </a:cubicBezTo>
                <a:cubicBezTo>
                  <a:pt x="5497774" y="1217868"/>
                  <a:pt x="5503608" y="1210863"/>
                  <a:pt x="5510171" y="1210863"/>
                </a:cubicBezTo>
                <a:close/>
                <a:moveTo>
                  <a:pt x="5438937" y="1210863"/>
                </a:moveTo>
                <a:cubicBezTo>
                  <a:pt x="5447182" y="1210863"/>
                  <a:pt x="5453178" y="1217868"/>
                  <a:pt x="5453178" y="1225651"/>
                </a:cubicBezTo>
                <a:cubicBezTo>
                  <a:pt x="5453178" y="1234213"/>
                  <a:pt x="5447182" y="1240439"/>
                  <a:pt x="5438937" y="1240439"/>
                </a:cubicBezTo>
                <a:cubicBezTo>
                  <a:pt x="5431442" y="1240439"/>
                  <a:pt x="5426945" y="1234213"/>
                  <a:pt x="5426945" y="1225651"/>
                </a:cubicBezTo>
                <a:cubicBezTo>
                  <a:pt x="5426945" y="1217868"/>
                  <a:pt x="5431442" y="1210863"/>
                  <a:pt x="5438937" y="1210863"/>
                </a:cubicBezTo>
                <a:close/>
                <a:moveTo>
                  <a:pt x="5367530" y="1210863"/>
                </a:moveTo>
                <a:cubicBezTo>
                  <a:pt x="5376092" y="1210863"/>
                  <a:pt x="5382318" y="1217868"/>
                  <a:pt x="5382318" y="1225651"/>
                </a:cubicBezTo>
                <a:cubicBezTo>
                  <a:pt x="5382318" y="1234213"/>
                  <a:pt x="5376092" y="1240439"/>
                  <a:pt x="5367530" y="1240439"/>
                </a:cubicBezTo>
                <a:cubicBezTo>
                  <a:pt x="5359747" y="1240439"/>
                  <a:pt x="5352742" y="1234213"/>
                  <a:pt x="5352742" y="1225651"/>
                </a:cubicBezTo>
                <a:cubicBezTo>
                  <a:pt x="5352742" y="1217868"/>
                  <a:pt x="5359747" y="1210863"/>
                  <a:pt x="5367530" y="1210863"/>
                </a:cubicBezTo>
                <a:close/>
                <a:moveTo>
                  <a:pt x="5296699" y="1210863"/>
                </a:moveTo>
                <a:cubicBezTo>
                  <a:pt x="5305261" y="1210863"/>
                  <a:pt x="5311488" y="1217868"/>
                  <a:pt x="5311488" y="1225651"/>
                </a:cubicBezTo>
                <a:cubicBezTo>
                  <a:pt x="5311488" y="1234213"/>
                  <a:pt x="5305261" y="1240439"/>
                  <a:pt x="5296699" y="1240439"/>
                </a:cubicBezTo>
                <a:cubicBezTo>
                  <a:pt x="5288915" y="1240439"/>
                  <a:pt x="5281910" y="1234213"/>
                  <a:pt x="5281910" y="1225651"/>
                </a:cubicBezTo>
                <a:cubicBezTo>
                  <a:pt x="5281910" y="1217868"/>
                  <a:pt x="5288915" y="1210863"/>
                  <a:pt x="5296699" y="1210863"/>
                </a:cubicBezTo>
                <a:close/>
                <a:moveTo>
                  <a:pt x="5225869" y="1210863"/>
                </a:moveTo>
                <a:cubicBezTo>
                  <a:pt x="5234431" y="1210863"/>
                  <a:pt x="5240657" y="1217868"/>
                  <a:pt x="5240657" y="1225651"/>
                </a:cubicBezTo>
                <a:cubicBezTo>
                  <a:pt x="5240657" y="1234213"/>
                  <a:pt x="5234431" y="1240439"/>
                  <a:pt x="5225869" y="1240439"/>
                </a:cubicBezTo>
                <a:cubicBezTo>
                  <a:pt x="5217307" y="1240439"/>
                  <a:pt x="5211081" y="1234213"/>
                  <a:pt x="5211081" y="1225651"/>
                </a:cubicBezTo>
                <a:cubicBezTo>
                  <a:pt x="5211081" y="1217868"/>
                  <a:pt x="5217307" y="1210863"/>
                  <a:pt x="5225869" y="1210863"/>
                </a:cubicBezTo>
                <a:close/>
                <a:moveTo>
                  <a:pt x="5154105" y="1210863"/>
                </a:moveTo>
                <a:cubicBezTo>
                  <a:pt x="5162127" y="1210863"/>
                  <a:pt x="5166502" y="1217868"/>
                  <a:pt x="5166502" y="1225651"/>
                </a:cubicBezTo>
                <a:cubicBezTo>
                  <a:pt x="5166502" y="1234213"/>
                  <a:pt x="5162127" y="1240439"/>
                  <a:pt x="5154105" y="1240439"/>
                </a:cubicBezTo>
                <a:cubicBezTo>
                  <a:pt x="5146083" y="1240439"/>
                  <a:pt x="5140249" y="1234213"/>
                  <a:pt x="5140249" y="1225651"/>
                </a:cubicBezTo>
                <a:cubicBezTo>
                  <a:pt x="5140249" y="1217868"/>
                  <a:pt x="5146083" y="1210863"/>
                  <a:pt x="5154105" y="1210863"/>
                </a:cubicBezTo>
                <a:close/>
                <a:moveTo>
                  <a:pt x="5083276" y="1210863"/>
                </a:moveTo>
                <a:cubicBezTo>
                  <a:pt x="5089110" y="1210863"/>
                  <a:pt x="5095673" y="1217868"/>
                  <a:pt x="5095673" y="1225651"/>
                </a:cubicBezTo>
                <a:cubicBezTo>
                  <a:pt x="5095673" y="1234213"/>
                  <a:pt x="5089110" y="1240439"/>
                  <a:pt x="5083276" y="1240439"/>
                </a:cubicBezTo>
                <a:cubicBezTo>
                  <a:pt x="5075254" y="1240439"/>
                  <a:pt x="5069420" y="1234213"/>
                  <a:pt x="5069420" y="1225651"/>
                </a:cubicBezTo>
                <a:cubicBezTo>
                  <a:pt x="5069420" y="1217868"/>
                  <a:pt x="5075254" y="1210863"/>
                  <a:pt x="5083276" y="1210863"/>
                </a:cubicBezTo>
                <a:close/>
                <a:moveTo>
                  <a:pt x="5012445" y="1210863"/>
                </a:moveTo>
                <a:cubicBezTo>
                  <a:pt x="5018279" y="1210863"/>
                  <a:pt x="5024842" y="1217868"/>
                  <a:pt x="5024842" y="1225651"/>
                </a:cubicBezTo>
                <a:cubicBezTo>
                  <a:pt x="5024842" y="1234213"/>
                  <a:pt x="5018279" y="1240439"/>
                  <a:pt x="5012445" y="1240439"/>
                </a:cubicBezTo>
                <a:cubicBezTo>
                  <a:pt x="5004423" y="1240439"/>
                  <a:pt x="4998589" y="1234213"/>
                  <a:pt x="4998589" y="1225651"/>
                </a:cubicBezTo>
                <a:cubicBezTo>
                  <a:pt x="4998589" y="1217868"/>
                  <a:pt x="5004423" y="1210863"/>
                  <a:pt x="5012445" y="1210863"/>
                </a:cubicBezTo>
                <a:close/>
                <a:moveTo>
                  <a:pt x="4940157" y="1210863"/>
                </a:moveTo>
                <a:cubicBezTo>
                  <a:pt x="4948179" y="1210863"/>
                  <a:pt x="4954013" y="1217868"/>
                  <a:pt x="4954013" y="1225651"/>
                </a:cubicBezTo>
                <a:cubicBezTo>
                  <a:pt x="4954013" y="1234213"/>
                  <a:pt x="4948179" y="1240439"/>
                  <a:pt x="4940157" y="1240439"/>
                </a:cubicBezTo>
                <a:cubicBezTo>
                  <a:pt x="4934323" y="1240439"/>
                  <a:pt x="4927760" y="1234213"/>
                  <a:pt x="4927760" y="1225651"/>
                </a:cubicBezTo>
                <a:cubicBezTo>
                  <a:pt x="4927760" y="1217868"/>
                  <a:pt x="4934323" y="1210863"/>
                  <a:pt x="4940157" y="1210863"/>
                </a:cubicBezTo>
                <a:close/>
                <a:moveTo>
                  <a:pt x="4865953" y="1210863"/>
                </a:moveTo>
                <a:cubicBezTo>
                  <a:pt x="4873975" y="1210863"/>
                  <a:pt x="4879809" y="1217868"/>
                  <a:pt x="4879809" y="1225651"/>
                </a:cubicBezTo>
                <a:cubicBezTo>
                  <a:pt x="4879809" y="1234213"/>
                  <a:pt x="4873975" y="1240439"/>
                  <a:pt x="4865953" y="1240439"/>
                </a:cubicBezTo>
                <a:cubicBezTo>
                  <a:pt x="4860119" y="1240439"/>
                  <a:pt x="4853556" y="1234213"/>
                  <a:pt x="4853556" y="1225651"/>
                </a:cubicBezTo>
                <a:cubicBezTo>
                  <a:pt x="4853556" y="1217868"/>
                  <a:pt x="4860119" y="1210863"/>
                  <a:pt x="4865953" y="1210863"/>
                </a:cubicBezTo>
                <a:close/>
                <a:moveTo>
                  <a:pt x="4795122" y="1210863"/>
                </a:moveTo>
                <a:cubicBezTo>
                  <a:pt x="4803144" y="1210863"/>
                  <a:pt x="4808978" y="1217868"/>
                  <a:pt x="4808978" y="1225651"/>
                </a:cubicBezTo>
                <a:cubicBezTo>
                  <a:pt x="4808978" y="1234213"/>
                  <a:pt x="4803144" y="1240439"/>
                  <a:pt x="4795122" y="1240439"/>
                </a:cubicBezTo>
                <a:cubicBezTo>
                  <a:pt x="4787830" y="1240439"/>
                  <a:pt x="4782725" y="1234213"/>
                  <a:pt x="4782725" y="1225651"/>
                </a:cubicBezTo>
                <a:cubicBezTo>
                  <a:pt x="4782725" y="1217868"/>
                  <a:pt x="4787830" y="1210863"/>
                  <a:pt x="4795122" y="1210863"/>
                </a:cubicBezTo>
                <a:close/>
                <a:moveTo>
                  <a:pt x="4726684" y="1210863"/>
                </a:moveTo>
                <a:cubicBezTo>
                  <a:pt x="4735246" y="1210863"/>
                  <a:pt x="4741472" y="1217868"/>
                  <a:pt x="4741472" y="1225651"/>
                </a:cubicBezTo>
                <a:cubicBezTo>
                  <a:pt x="4741472" y="1234213"/>
                  <a:pt x="4735246" y="1240439"/>
                  <a:pt x="4726684" y="1240439"/>
                </a:cubicBezTo>
                <a:cubicBezTo>
                  <a:pt x="4718122" y="1240439"/>
                  <a:pt x="4711896" y="1234213"/>
                  <a:pt x="4711896" y="1225651"/>
                </a:cubicBezTo>
                <a:cubicBezTo>
                  <a:pt x="4711896" y="1217868"/>
                  <a:pt x="4718122" y="1210863"/>
                  <a:pt x="4726684" y="1210863"/>
                </a:cubicBezTo>
                <a:close/>
                <a:moveTo>
                  <a:pt x="4655853" y="1210863"/>
                </a:moveTo>
                <a:cubicBezTo>
                  <a:pt x="4663637" y="1210863"/>
                  <a:pt x="4670642" y="1217868"/>
                  <a:pt x="4670642" y="1225651"/>
                </a:cubicBezTo>
                <a:cubicBezTo>
                  <a:pt x="4670642" y="1234213"/>
                  <a:pt x="4663637" y="1240439"/>
                  <a:pt x="4655853" y="1240439"/>
                </a:cubicBezTo>
                <a:cubicBezTo>
                  <a:pt x="4647291" y="1240439"/>
                  <a:pt x="4641064" y="1234213"/>
                  <a:pt x="4641064" y="1225651"/>
                </a:cubicBezTo>
                <a:cubicBezTo>
                  <a:pt x="4641064" y="1217868"/>
                  <a:pt x="4647291" y="1210863"/>
                  <a:pt x="4655853" y="1210863"/>
                </a:cubicBezTo>
                <a:close/>
                <a:moveTo>
                  <a:pt x="4585023" y="1210863"/>
                </a:moveTo>
                <a:cubicBezTo>
                  <a:pt x="4592806" y="1210863"/>
                  <a:pt x="4599811" y="1217868"/>
                  <a:pt x="4599811" y="1225651"/>
                </a:cubicBezTo>
                <a:cubicBezTo>
                  <a:pt x="4599811" y="1234213"/>
                  <a:pt x="4592806" y="1240439"/>
                  <a:pt x="4585023" y="1240439"/>
                </a:cubicBezTo>
                <a:cubicBezTo>
                  <a:pt x="4576461" y="1240439"/>
                  <a:pt x="4570235" y="1234213"/>
                  <a:pt x="4570235" y="1225651"/>
                </a:cubicBezTo>
                <a:cubicBezTo>
                  <a:pt x="4570235" y="1217868"/>
                  <a:pt x="4576461" y="1210863"/>
                  <a:pt x="4585023" y="1210863"/>
                </a:cubicBezTo>
                <a:close/>
                <a:moveTo>
                  <a:pt x="4513260" y="1210863"/>
                </a:moveTo>
                <a:cubicBezTo>
                  <a:pt x="4520553" y="1210863"/>
                  <a:pt x="4525657" y="1217868"/>
                  <a:pt x="4525657" y="1225651"/>
                </a:cubicBezTo>
                <a:cubicBezTo>
                  <a:pt x="4525657" y="1234213"/>
                  <a:pt x="4520553" y="1240439"/>
                  <a:pt x="4513260" y="1240439"/>
                </a:cubicBezTo>
                <a:cubicBezTo>
                  <a:pt x="4505238" y="1240439"/>
                  <a:pt x="4499404" y="1234213"/>
                  <a:pt x="4499404" y="1225651"/>
                </a:cubicBezTo>
                <a:cubicBezTo>
                  <a:pt x="4499404" y="1217868"/>
                  <a:pt x="4505238" y="1210863"/>
                  <a:pt x="4513260" y="1210863"/>
                </a:cubicBezTo>
                <a:close/>
                <a:moveTo>
                  <a:pt x="4439056" y="1210863"/>
                </a:moveTo>
                <a:cubicBezTo>
                  <a:pt x="4445619" y="1210863"/>
                  <a:pt x="4451453" y="1217868"/>
                  <a:pt x="4451453" y="1225651"/>
                </a:cubicBezTo>
                <a:cubicBezTo>
                  <a:pt x="4451453" y="1234213"/>
                  <a:pt x="4445619" y="1240439"/>
                  <a:pt x="4439056" y="1240439"/>
                </a:cubicBezTo>
                <a:cubicBezTo>
                  <a:pt x="4431763" y="1240439"/>
                  <a:pt x="4425200" y="1234213"/>
                  <a:pt x="4425200" y="1225651"/>
                </a:cubicBezTo>
                <a:cubicBezTo>
                  <a:pt x="4425200" y="1217868"/>
                  <a:pt x="4431763" y="1210863"/>
                  <a:pt x="4439056" y="1210863"/>
                </a:cubicBezTo>
                <a:close/>
                <a:moveTo>
                  <a:pt x="4366768" y="1210863"/>
                </a:moveTo>
                <a:cubicBezTo>
                  <a:pt x="4374790" y="1210863"/>
                  <a:pt x="4380624" y="1217868"/>
                  <a:pt x="4380624" y="1225651"/>
                </a:cubicBezTo>
                <a:cubicBezTo>
                  <a:pt x="4380624" y="1234213"/>
                  <a:pt x="4374790" y="1240439"/>
                  <a:pt x="4366768" y="1240439"/>
                </a:cubicBezTo>
                <a:cubicBezTo>
                  <a:pt x="4360934" y="1240439"/>
                  <a:pt x="4354371" y="1234213"/>
                  <a:pt x="4354371" y="1225651"/>
                </a:cubicBezTo>
                <a:cubicBezTo>
                  <a:pt x="4354371" y="1217868"/>
                  <a:pt x="4360934" y="1210863"/>
                  <a:pt x="4366768" y="1210863"/>
                </a:cubicBezTo>
                <a:close/>
                <a:moveTo>
                  <a:pt x="4295937" y="1210863"/>
                </a:moveTo>
                <a:cubicBezTo>
                  <a:pt x="4303959" y="1210863"/>
                  <a:pt x="4309793" y="1217868"/>
                  <a:pt x="4309793" y="1225651"/>
                </a:cubicBezTo>
                <a:cubicBezTo>
                  <a:pt x="4309793" y="1234213"/>
                  <a:pt x="4303959" y="1240439"/>
                  <a:pt x="4295937" y="1240439"/>
                </a:cubicBezTo>
                <a:cubicBezTo>
                  <a:pt x="4290103" y="1240439"/>
                  <a:pt x="4283540" y="1234213"/>
                  <a:pt x="4283540" y="1225651"/>
                </a:cubicBezTo>
                <a:cubicBezTo>
                  <a:pt x="4283540" y="1217868"/>
                  <a:pt x="4290103" y="1210863"/>
                  <a:pt x="4295937" y="1210863"/>
                </a:cubicBezTo>
                <a:close/>
                <a:moveTo>
                  <a:pt x="368953" y="1210863"/>
                </a:moveTo>
                <a:cubicBezTo>
                  <a:pt x="377515" y="1210863"/>
                  <a:pt x="383742" y="1217868"/>
                  <a:pt x="383742" y="1225651"/>
                </a:cubicBezTo>
                <a:cubicBezTo>
                  <a:pt x="383742" y="1234213"/>
                  <a:pt x="377515" y="1240439"/>
                  <a:pt x="368953" y="1240439"/>
                </a:cubicBezTo>
                <a:cubicBezTo>
                  <a:pt x="361170" y="1240439"/>
                  <a:pt x="354165" y="1234213"/>
                  <a:pt x="354165" y="1225651"/>
                </a:cubicBezTo>
                <a:cubicBezTo>
                  <a:pt x="354165" y="1217868"/>
                  <a:pt x="361170" y="1210863"/>
                  <a:pt x="368953" y="1210863"/>
                </a:cubicBezTo>
                <a:close/>
                <a:moveTo>
                  <a:pt x="297189" y="1210863"/>
                </a:moveTo>
                <a:cubicBezTo>
                  <a:pt x="305211" y="1210863"/>
                  <a:pt x="309586" y="1217868"/>
                  <a:pt x="309586" y="1225651"/>
                </a:cubicBezTo>
                <a:cubicBezTo>
                  <a:pt x="309586" y="1234213"/>
                  <a:pt x="305211" y="1240439"/>
                  <a:pt x="297189" y="1240439"/>
                </a:cubicBezTo>
                <a:cubicBezTo>
                  <a:pt x="289897" y="1240439"/>
                  <a:pt x="283334" y="1234213"/>
                  <a:pt x="283334" y="1225651"/>
                </a:cubicBezTo>
                <a:cubicBezTo>
                  <a:pt x="283334" y="1217868"/>
                  <a:pt x="289897" y="1210863"/>
                  <a:pt x="297189" y="1210863"/>
                </a:cubicBezTo>
                <a:close/>
                <a:moveTo>
                  <a:pt x="226361" y="1210863"/>
                </a:moveTo>
                <a:cubicBezTo>
                  <a:pt x="232195" y="1210863"/>
                  <a:pt x="238759" y="1217868"/>
                  <a:pt x="238759" y="1225651"/>
                </a:cubicBezTo>
                <a:cubicBezTo>
                  <a:pt x="238759" y="1234213"/>
                  <a:pt x="232195" y="1240439"/>
                  <a:pt x="226361" y="1240439"/>
                </a:cubicBezTo>
                <a:cubicBezTo>
                  <a:pt x="218338" y="1240439"/>
                  <a:pt x="212504" y="1234213"/>
                  <a:pt x="212504" y="1225651"/>
                </a:cubicBezTo>
                <a:cubicBezTo>
                  <a:pt x="212504" y="1217868"/>
                  <a:pt x="218338" y="1210863"/>
                  <a:pt x="226361" y="1210863"/>
                </a:cubicBezTo>
                <a:close/>
                <a:moveTo>
                  <a:pt x="155527" y="1210863"/>
                </a:moveTo>
                <a:cubicBezTo>
                  <a:pt x="161361" y="1210863"/>
                  <a:pt x="167924" y="1217868"/>
                  <a:pt x="167924" y="1225651"/>
                </a:cubicBezTo>
                <a:cubicBezTo>
                  <a:pt x="167924" y="1234213"/>
                  <a:pt x="161361" y="1240439"/>
                  <a:pt x="155527" y="1240439"/>
                </a:cubicBezTo>
                <a:cubicBezTo>
                  <a:pt x="147505" y="1240439"/>
                  <a:pt x="141671" y="1234213"/>
                  <a:pt x="141671" y="1225651"/>
                </a:cubicBezTo>
                <a:cubicBezTo>
                  <a:pt x="141671" y="1217868"/>
                  <a:pt x="147505" y="1210863"/>
                  <a:pt x="155527" y="1210863"/>
                </a:cubicBezTo>
                <a:close/>
                <a:moveTo>
                  <a:pt x="83239" y="1210863"/>
                </a:moveTo>
                <a:cubicBezTo>
                  <a:pt x="90531" y="1210863"/>
                  <a:pt x="97095" y="1217868"/>
                  <a:pt x="97095" y="1225651"/>
                </a:cubicBezTo>
                <a:cubicBezTo>
                  <a:pt x="97095" y="1234213"/>
                  <a:pt x="90531" y="1240439"/>
                  <a:pt x="83239" y="1240439"/>
                </a:cubicBezTo>
                <a:cubicBezTo>
                  <a:pt x="76675" y="1240439"/>
                  <a:pt x="70841" y="1234213"/>
                  <a:pt x="70841" y="1225651"/>
                </a:cubicBezTo>
                <a:cubicBezTo>
                  <a:pt x="70841" y="1217868"/>
                  <a:pt x="76675" y="1210863"/>
                  <a:pt x="83239" y="1210863"/>
                </a:cubicBezTo>
                <a:close/>
                <a:moveTo>
                  <a:pt x="12003" y="1210863"/>
                </a:moveTo>
                <a:cubicBezTo>
                  <a:pt x="20248" y="1210863"/>
                  <a:pt x="26244" y="1217868"/>
                  <a:pt x="26244" y="1225651"/>
                </a:cubicBezTo>
                <a:cubicBezTo>
                  <a:pt x="26244" y="1234213"/>
                  <a:pt x="20248" y="1240439"/>
                  <a:pt x="12003" y="1240439"/>
                </a:cubicBezTo>
                <a:cubicBezTo>
                  <a:pt x="4508" y="1240439"/>
                  <a:pt x="10" y="1234213"/>
                  <a:pt x="10" y="1225651"/>
                </a:cubicBezTo>
                <a:cubicBezTo>
                  <a:pt x="10" y="1217868"/>
                  <a:pt x="4508" y="1210863"/>
                  <a:pt x="12003" y="1210863"/>
                </a:cubicBezTo>
                <a:close/>
                <a:moveTo>
                  <a:pt x="7013492" y="1140032"/>
                </a:moveTo>
                <a:cubicBezTo>
                  <a:pt x="7021275" y="1140032"/>
                  <a:pt x="7028280" y="1146595"/>
                  <a:pt x="7028280" y="1152429"/>
                </a:cubicBezTo>
                <a:cubicBezTo>
                  <a:pt x="7028280" y="1160451"/>
                  <a:pt x="7021275" y="1166286"/>
                  <a:pt x="7013492" y="1166286"/>
                </a:cubicBezTo>
                <a:cubicBezTo>
                  <a:pt x="7004930" y="1166286"/>
                  <a:pt x="6998704" y="1160451"/>
                  <a:pt x="6998704" y="1152429"/>
                </a:cubicBezTo>
                <a:cubicBezTo>
                  <a:pt x="6998704" y="1146595"/>
                  <a:pt x="7004930" y="1140032"/>
                  <a:pt x="7013492" y="1140032"/>
                </a:cubicBezTo>
                <a:close/>
                <a:moveTo>
                  <a:pt x="6939085" y="1140032"/>
                </a:moveTo>
                <a:cubicBezTo>
                  <a:pt x="6946378" y="1140032"/>
                  <a:pt x="6950753" y="1146595"/>
                  <a:pt x="6950753" y="1152429"/>
                </a:cubicBezTo>
                <a:cubicBezTo>
                  <a:pt x="6950753" y="1160451"/>
                  <a:pt x="6946378" y="1166286"/>
                  <a:pt x="6939085" y="1166286"/>
                </a:cubicBezTo>
                <a:cubicBezTo>
                  <a:pt x="6931063" y="1166286"/>
                  <a:pt x="6924500" y="1160451"/>
                  <a:pt x="6924500" y="1152429"/>
                </a:cubicBezTo>
                <a:cubicBezTo>
                  <a:pt x="6924500" y="1146595"/>
                  <a:pt x="6931063" y="1140032"/>
                  <a:pt x="6939085" y="1140032"/>
                </a:cubicBezTo>
                <a:close/>
                <a:moveTo>
                  <a:pt x="6867525" y="1140032"/>
                </a:moveTo>
                <a:cubicBezTo>
                  <a:pt x="6874088" y="1140032"/>
                  <a:pt x="6879922" y="1146595"/>
                  <a:pt x="6879922" y="1153888"/>
                </a:cubicBezTo>
                <a:cubicBezTo>
                  <a:pt x="6879922" y="1160451"/>
                  <a:pt x="6874088" y="1166286"/>
                  <a:pt x="6867525" y="1166286"/>
                </a:cubicBezTo>
                <a:cubicBezTo>
                  <a:pt x="6860232" y="1166286"/>
                  <a:pt x="6853669" y="1160451"/>
                  <a:pt x="6853669" y="1153888"/>
                </a:cubicBezTo>
                <a:cubicBezTo>
                  <a:pt x="6853669" y="1146595"/>
                  <a:pt x="6860232" y="1140032"/>
                  <a:pt x="6867525" y="1140032"/>
                </a:cubicBezTo>
                <a:close/>
                <a:moveTo>
                  <a:pt x="6796696" y="1140032"/>
                </a:moveTo>
                <a:cubicBezTo>
                  <a:pt x="6803259" y="1140032"/>
                  <a:pt x="6809093" y="1146595"/>
                  <a:pt x="6809093" y="1153888"/>
                </a:cubicBezTo>
                <a:cubicBezTo>
                  <a:pt x="6809093" y="1160451"/>
                  <a:pt x="6803259" y="1166286"/>
                  <a:pt x="6796696" y="1166286"/>
                </a:cubicBezTo>
                <a:cubicBezTo>
                  <a:pt x="6789403" y="1166286"/>
                  <a:pt x="6782840" y="1160451"/>
                  <a:pt x="6782840" y="1153888"/>
                </a:cubicBezTo>
                <a:cubicBezTo>
                  <a:pt x="6782840" y="1146595"/>
                  <a:pt x="6789403" y="1140032"/>
                  <a:pt x="6796696" y="1140032"/>
                </a:cubicBezTo>
                <a:close/>
                <a:moveTo>
                  <a:pt x="6724405" y="1140032"/>
                </a:moveTo>
                <a:cubicBezTo>
                  <a:pt x="6732427" y="1140032"/>
                  <a:pt x="6738261" y="1146595"/>
                  <a:pt x="6738261" y="1153888"/>
                </a:cubicBezTo>
                <a:cubicBezTo>
                  <a:pt x="6738261" y="1160451"/>
                  <a:pt x="6732427" y="1166286"/>
                  <a:pt x="6724405" y="1166286"/>
                </a:cubicBezTo>
                <a:cubicBezTo>
                  <a:pt x="6718571" y="1166286"/>
                  <a:pt x="6712008" y="1160451"/>
                  <a:pt x="6712008" y="1153888"/>
                </a:cubicBezTo>
                <a:cubicBezTo>
                  <a:pt x="6712008" y="1146595"/>
                  <a:pt x="6718571" y="1140032"/>
                  <a:pt x="6724405" y="1140032"/>
                </a:cubicBezTo>
                <a:close/>
                <a:moveTo>
                  <a:pt x="6653576" y="1140032"/>
                </a:moveTo>
                <a:cubicBezTo>
                  <a:pt x="6660869" y="1140032"/>
                  <a:pt x="6667432" y="1146595"/>
                  <a:pt x="6667432" y="1153888"/>
                </a:cubicBezTo>
                <a:cubicBezTo>
                  <a:pt x="6667432" y="1160451"/>
                  <a:pt x="6660869" y="1166286"/>
                  <a:pt x="6653576" y="1166286"/>
                </a:cubicBezTo>
                <a:cubicBezTo>
                  <a:pt x="6645554" y="1166286"/>
                  <a:pt x="6641179" y="1160451"/>
                  <a:pt x="6641179" y="1153888"/>
                </a:cubicBezTo>
                <a:cubicBezTo>
                  <a:pt x="6641179" y="1146595"/>
                  <a:pt x="6645554" y="1140032"/>
                  <a:pt x="6653576" y="1140032"/>
                </a:cubicBezTo>
                <a:close/>
                <a:moveTo>
                  <a:pt x="6581764" y="1140032"/>
                </a:moveTo>
                <a:cubicBezTo>
                  <a:pt x="6589547" y="1140032"/>
                  <a:pt x="6596552" y="1146595"/>
                  <a:pt x="6596552" y="1153888"/>
                </a:cubicBezTo>
                <a:cubicBezTo>
                  <a:pt x="6596552" y="1160451"/>
                  <a:pt x="6589547" y="1166286"/>
                  <a:pt x="6581764" y="1166286"/>
                </a:cubicBezTo>
                <a:cubicBezTo>
                  <a:pt x="6573202" y="1166286"/>
                  <a:pt x="6566976" y="1160451"/>
                  <a:pt x="6566976" y="1153888"/>
                </a:cubicBezTo>
                <a:cubicBezTo>
                  <a:pt x="6566976" y="1146595"/>
                  <a:pt x="6573202" y="1140032"/>
                  <a:pt x="6581764" y="1140032"/>
                </a:cubicBezTo>
                <a:close/>
                <a:moveTo>
                  <a:pt x="6510933" y="1140032"/>
                </a:moveTo>
                <a:cubicBezTo>
                  <a:pt x="6518717" y="1140032"/>
                  <a:pt x="6525722" y="1146595"/>
                  <a:pt x="6525722" y="1153888"/>
                </a:cubicBezTo>
                <a:cubicBezTo>
                  <a:pt x="6525722" y="1160451"/>
                  <a:pt x="6518717" y="1166286"/>
                  <a:pt x="6510933" y="1166286"/>
                </a:cubicBezTo>
                <a:cubicBezTo>
                  <a:pt x="6502371" y="1166286"/>
                  <a:pt x="6496144" y="1160451"/>
                  <a:pt x="6496144" y="1153888"/>
                </a:cubicBezTo>
                <a:cubicBezTo>
                  <a:pt x="6496144" y="1146595"/>
                  <a:pt x="6502371" y="1140032"/>
                  <a:pt x="6510933" y="1140032"/>
                </a:cubicBezTo>
                <a:close/>
                <a:moveTo>
                  <a:pt x="6440492" y="1140032"/>
                </a:moveTo>
                <a:cubicBezTo>
                  <a:pt x="6448081" y="1140032"/>
                  <a:pt x="6454911" y="1146595"/>
                  <a:pt x="6454911" y="1153888"/>
                </a:cubicBezTo>
                <a:cubicBezTo>
                  <a:pt x="6454911" y="1160451"/>
                  <a:pt x="6448081" y="1166286"/>
                  <a:pt x="6440492" y="1166286"/>
                </a:cubicBezTo>
                <a:cubicBezTo>
                  <a:pt x="6432145" y="1166286"/>
                  <a:pt x="6425315" y="1160451"/>
                  <a:pt x="6425315" y="1153888"/>
                </a:cubicBezTo>
                <a:cubicBezTo>
                  <a:pt x="6425315" y="1146595"/>
                  <a:pt x="6432145" y="1140032"/>
                  <a:pt x="6440492" y="1140032"/>
                </a:cubicBezTo>
                <a:close/>
                <a:moveTo>
                  <a:pt x="6368340" y="1140032"/>
                </a:moveTo>
                <a:cubicBezTo>
                  <a:pt x="6376362" y="1140032"/>
                  <a:pt x="6380737" y="1146595"/>
                  <a:pt x="6380737" y="1153888"/>
                </a:cubicBezTo>
                <a:cubicBezTo>
                  <a:pt x="6380737" y="1160451"/>
                  <a:pt x="6376362" y="1166286"/>
                  <a:pt x="6368340" y="1166286"/>
                </a:cubicBezTo>
                <a:cubicBezTo>
                  <a:pt x="6361047" y="1166286"/>
                  <a:pt x="6354484" y="1160451"/>
                  <a:pt x="6354484" y="1153888"/>
                </a:cubicBezTo>
                <a:cubicBezTo>
                  <a:pt x="6354484" y="1146595"/>
                  <a:pt x="6361047" y="1140032"/>
                  <a:pt x="6368340" y="1140032"/>
                </a:cubicBezTo>
                <a:close/>
                <a:moveTo>
                  <a:pt x="6297511" y="1140032"/>
                </a:moveTo>
                <a:cubicBezTo>
                  <a:pt x="6304074" y="1140032"/>
                  <a:pt x="6309908" y="1146595"/>
                  <a:pt x="6309908" y="1153888"/>
                </a:cubicBezTo>
                <a:cubicBezTo>
                  <a:pt x="6309908" y="1160451"/>
                  <a:pt x="6304074" y="1166286"/>
                  <a:pt x="6297511" y="1166286"/>
                </a:cubicBezTo>
                <a:cubicBezTo>
                  <a:pt x="6290218" y="1166286"/>
                  <a:pt x="6283655" y="1160451"/>
                  <a:pt x="6283655" y="1153888"/>
                </a:cubicBezTo>
                <a:cubicBezTo>
                  <a:pt x="6283655" y="1146595"/>
                  <a:pt x="6290218" y="1140032"/>
                  <a:pt x="6297511" y="1140032"/>
                </a:cubicBezTo>
                <a:close/>
                <a:moveTo>
                  <a:pt x="6226679" y="1140032"/>
                </a:moveTo>
                <a:cubicBezTo>
                  <a:pt x="6233242" y="1140032"/>
                  <a:pt x="6239076" y="1146595"/>
                  <a:pt x="6239076" y="1153888"/>
                </a:cubicBezTo>
                <a:cubicBezTo>
                  <a:pt x="6239076" y="1160451"/>
                  <a:pt x="6233242" y="1166286"/>
                  <a:pt x="6226679" y="1166286"/>
                </a:cubicBezTo>
                <a:cubicBezTo>
                  <a:pt x="6219386" y="1166286"/>
                  <a:pt x="6212823" y="1160451"/>
                  <a:pt x="6212823" y="1153888"/>
                </a:cubicBezTo>
                <a:cubicBezTo>
                  <a:pt x="6212823" y="1146595"/>
                  <a:pt x="6219386" y="1140032"/>
                  <a:pt x="6226679" y="1140032"/>
                </a:cubicBezTo>
                <a:close/>
                <a:moveTo>
                  <a:pt x="6154391" y="1140032"/>
                </a:moveTo>
                <a:cubicBezTo>
                  <a:pt x="6161684" y="1140032"/>
                  <a:pt x="6168247" y="1146595"/>
                  <a:pt x="6168247" y="1153888"/>
                </a:cubicBezTo>
                <a:cubicBezTo>
                  <a:pt x="6168247" y="1160451"/>
                  <a:pt x="6161684" y="1166286"/>
                  <a:pt x="6154391" y="1166286"/>
                </a:cubicBezTo>
                <a:cubicBezTo>
                  <a:pt x="6147828" y="1166286"/>
                  <a:pt x="6141994" y="1160451"/>
                  <a:pt x="6141994" y="1153888"/>
                </a:cubicBezTo>
                <a:cubicBezTo>
                  <a:pt x="6141994" y="1146595"/>
                  <a:pt x="6147828" y="1140032"/>
                  <a:pt x="6154391" y="1140032"/>
                </a:cubicBezTo>
                <a:close/>
                <a:moveTo>
                  <a:pt x="6083559" y="1140032"/>
                </a:moveTo>
                <a:cubicBezTo>
                  <a:pt x="6090852" y="1140032"/>
                  <a:pt x="6097415" y="1146595"/>
                  <a:pt x="6097415" y="1153888"/>
                </a:cubicBezTo>
                <a:cubicBezTo>
                  <a:pt x="6097415" y="1160451"/>
                  <a:pt x="6090852" y="1166286"/>
                  <a:pt x="6083559" y="1166286"/>
                </a:cubicBezTo>
                <a:cubicBezTo>
                  <a:pt x="6076996" y="1166286"/>
                  <a:pt x="6071162" y="1160451"/>
                  <a:pt x="6071162" y="1153888"/>
                </a:cubicBezTo>
                <a:cubicBezTo>
                  <a:pt x="6071162" y="1146595"/>
                  <a:pt x="6076996" y="1140032"/>
                  <a:pt x="6083559" y="1140032"/>
                </a:cubicBezTo>
                <a:close/>
                <a:moveTo>
                  <a:pt x="6009356" y="1140032"/>
                </a:moveTo>
                <a:cubicBezTo>
                  <a:pt x="6016649" y="1140032"/>
                  <a:pt x="6023212" y="1146595"/>
                  <a:pt x="6023212" y="1153888"/>
                </a:cubicBezTo>
                <a:cubicBezTo>
                  <a:pt x="6023212" y="1160451"/>
                  <a:pt x="6016649" y="1166286"/>
                  <a:pt x="6009356" y="1166286"/>
                </a:cubicBezTo>
                <a:cubicBezTo>
                  <a:pt x="6001334" y="1166286"/>
                  <a:pt x="5996959" y="1160451"/>
                  <a:pt x="5996959" y="1153888"/>
                </a:cubicBezTo>
                <a:cubicBezTo>
                  <a:pt x="5996959" y="1146595"/>
                  <a:pt x="6001334" y="1140032"/>
                  <a:pt x="6009356" y="1140032"/>
                </a:cubicBezTo>
                <a:close/>
                <a:moveTo>
                  <a:pt x="5940548" y="1140032"/>
                </a:moveTo>
                <a:cubicBezTo>
                  <a:pt x="5948896" y="1140032"/>
                  <a:pt x="5955726" y="1146595"/>
                  <a:pt x="5955726" y="1153888"/>
                </a:cubicBezTo>
                <a:cubicBezTo>
                  <a:pt x="5955726" y="1160451"/>
                  <a:pt x="5948896" y="1166286"/>
                  <a:pt x="5940548" y="1166286"/>
                </a:cubicBezTo>
                <a:cubicBezTo>
                  <a:pt x="5932960" y="1166286"/>
                  <a:pt x="5926130" y="1160451"/>
                  <a:pt x="5926130" y="1153888"/>
                </a:cubicBezTo>
                <a:cubicBezTo>
                  <a:pt x="5926130" y="1146595"/>
                  <a:pt x="5932960" y="1140032"/>
                  <a:pt x="5940548" y="1140032"/>
                </a:cubicBezTo>
                <a:close/>
                <a:moveTo>
                  <a:pt x="5870088" y="1140032"/>
                </a:moveTo>
                <a:cubicBezTo>
                  <a:pt x="5878650" y="1140032"/>
                  <a:pt x="5884877" y="1146595"/>
                  <a:pt x="5884877" y="1153888"/>
                </a:cubicBezTo>
                <a:cubicBezTo>
                  <a:pt x="5884877" y="1160451"/>
                  <a:pt x="5878650" y="1166286"/>
                  <a:pt x="5870088" y="1166286"/>
                </a:cubicBezTo>
                <a:cubicBezTo>
                  <a:pt x="5862304" y="1166286"/>
                  <a:pt x="5855299" y="1161910"/>
                  <a:pt x="5855299" y="1153888"/>
                </a:cubicBezTo>
                <a:cubicBezTo>
                  <a:pt x="5855299" y="1146595"/>
                  <a:pt x="5862304" y="1140032"/>
                  <a:pt x="5870088" y="1140032"/>
                </a:cubicBezTo>
                <a:close/>
                <a:moveTo>
                  <a:pt x="5799257" y="1140032"/>
                </a:moveTo>
                <a:cubicBezTo>
                  <a:pt x="5807819" y="1140032"/>
                  <a:pt x="5814045" y="1146595"/>
                  <a:pt x="5814045" y="1153888"/>
                </a:cubicBezTo>
                <a:cubicBezTo>
                  <a:pt x="5814045" y="1161910"/>
                  <a:pt x="5807819" y="1166286"/>
                  <a:pt x="5799257" y="1166286"/>
                </a:cubicBezTo>
                <a:cubicBezTo>
                  <a:pt x="5791474" y="1166286"/>
                  <a:pt x="5784469" y="1161910"/>
                  <a:pt x="5784469" y="1153888"/>
                </a:cubicBezTo>
                <a:cubicBezTo>
                  <a:pt x="5784469" y="1146595"/>
                  <a:pt x="5791474" y="1140032"/>
                  <a:pt x="5799257" y="1140032"/>
                </a:cubicBezTo>
                <a:close/>
                <a:moveTo>
                  <a:pt x="5724122" y="1140032"/>
                </a:moveTo>
                <a:cubicBezTo>
                  <a:pt x="5732144" y="1140032"/>
                  <a:pt x="5736519" y="1146595"/>
                  <a:pt x="5736519" y="1153888"/>
                </a:cubicBezTo>
                <a:cubicBezTo>
                  <a:pt x="5736519" y="1161910"/>
                  <a:pt x="5732144" y="1166286"/>
                  <a:pt x="5724122" y="1166286"/>
                </a:cubicBezTo>
                <a:cubicBezTo>
                  <a:pt x="5716100" y="1166286"/>
                  <a:pt x="5710266" y="1161910"/>
                  <a:pt x="5710266" y="1153888"/>
                </a:cubicBezTo>
                <a:cubicBezTo>
                  <a:pt x="5710266" y="1146595"/>
                  <a:pt x="5716100" y="1140032"/>
                  <a:pt x="5724122" y="1140032"/>
                </a:cubicBezTo>
                <a:close/>
                <a:moveTo>
                  <a:pt x="5653291" y="1140032"/>
                </a:moveTo>
                <a:cubicBezTo>
                  <a:pt x="5659125" y="1140032"/>
                  <a:pt x="5665688" y="1146595"/>
                  <a:pt x="5665688" y="1153888"/>
                </a:cubicBezTo>
                <a:cubicBezTo>
                  <a:pt x="5665688" y="1161910"/>
                  <a:pt x="5659125" y="1166286"/>
                  <a:pt x="5653291" y="1166286"/>
                </a:cubicBezTo>
                <a:cubicBezTo>
                  <a:pt x="5645269" y="1166286"/>
                  <a:pt x="5639435" y="1161910"/>
                  <a:pt x="5639435" y="1153888"/>
                </a:cubicBezTo>
                <a:cubicBezTo>
                  <a:pt x="5639435" y="1146595"/>
                  <a:pt x="5645269" y="1140032"/>
                  <a:pt x="5653291" y="1140032"/>
                </a:cubicBezTo>
                <a:close/>
                <a:moveTo>
                  <a:pt x="5581002" y="1140032"/>
                </a:moveTo>
                <a:cubicBezTo>
                  <a:pt x="5588295" y="1140032"/>
                  <a:pt x="5594858" y="1146595"/>
                  <a:pt x="5594858" y="1153888"/>
                </a:cubicBezTo>
                <a:cubicBezTo>
                  <a:pt x="5594858" y="1161910"/>
                  <a:pt x="5588295" y="1166286"/>
                  <a:pt x="5581002" y="1166286"/>
                </a:cubicBezTo>
                <a:cubicBezTo>
                  <a:pt x="5574439" y="1166286"/>
                  <a:pt x="5568605" y="1161910"/>
                  <a:pt x="5568605" y="1153888"/>
                </a:cubicBezTo>
                <a:cubicBezTo>
                  <a:pt x="5568605" y="1146595"/>
                  <a:pt x="5574439" y="1140032"/>
                  <a:pt x="5581002" y="1140032"/>
                </a:cubicBezTo>
                <a:close/>
                <a:moveTo>
                  <a:pt x="5510171" y="1140032"/>
                </a:moveTo>
                <a:cubicBezTo>
                  <a:pt x="5517464" y="1140032"/>
                  <a:pt x="5524027" y="1146595"/>
                  <a:pt x="5524027" y="1153888"/>
                </a:cubicBezTo>
                <a:cubicBezTo>
                  <a:pt x="5524027" y="1161910"/>
                  <a:pt x="5517464" y="1166286"/>
                  <a:pt x="5510171" y="1166286"/>
                </a:cubicBezTo>
                <a:cubicBezTo>
                  <a:pt x="5503608" y="1166286"/>
                  <a:pt x="5497774" y="1161910"/>
                  <a:pt x="5497774" y="1153888"/>
                </a:cubicBezTo>
                <a:cubicBezTo>
                  <a:pt x="5497774" y="1146595"/>
                  <a:pt x="5503608" y="1140032"/>
                  <a:pt x="5510171" y="1140032"/>
                </a:cubicBezTo>
                <a:close/>
                <a:moveTo>
                  <a:pt x="5438937" y="1140032"/>
                </a:moveTo>
                <a:cubicBezTo>
                  <a:pt x="5447182" y="1140032"/>
                  <a:pt x="5453178" y="1146595"/>
                  <a:pt x="5453178" y="1153888"/>
                </a:cubicBezTo>
                <a:cubicBezTo>
                  <a:pt x="5453178" y="1161910"/>
                  <a:pt x="5447182" y="1166286"/>
                  <a:pt x="5438937" y="1166286"/>
                </a:cubicBezTo>
                <a:cubicBezTo>
                  <a:pt x="5431442" y="1166286"/>
                  <a:pt x="5426945" y="1161910"/>
                  <a:pt x="5426945" y="1153888"/>
                </a:cubicBezTo>
                <a:cubicBezTo>
                  <a:pt x="5426945" y="1146595"/>
                  <a:pt x="5431442" y="1140032"/>
                  <a:pt x="5438937" y="1140032"/>
                </a:cubicBezTo>
                <a:close/>
                <a:moveTo>
                  <a:pt x="5367530" y="1140032"/>
                </a:moveTo>
                <a:cubicBezTo>
                  <a:pt x="5376092" y="1140032"/>
                  <a:pt x="5382318" y="1146595"/>
                  <a:pt x="5382318" y="1153888"/>
                </a:cubicBezTo>
                <a:cubicBezTo>
                  <a:pt x="5382318" y="1161910"/>
                  <a:pt x="5376092" y="1166286"/>
                  <a:pt x="5367530" y="1166286"/>
                </a:cubicBezTo>
                <a:cubicBezTo>
                  <a:pt x="5359747" y="1166286"/>
                  <a:pt x="5352742" y="1161910"/>
                  <a:pt x="5352742" y="1153888"/>
                </a:cubicBezTo>
                <a:cubicBezTo>
                  <a:pt x="5352742" y="1146595"/>
                  <a:pt x="5359747" y="1140032"/>
                  <a:pt x="5367530" y="1140032"/>
                </a:cubicBezTo>
                <a:close/>
                <a:moveTo>
                  <a:pt x="5296699" y="1140032"/>
                </a:moveTo>
                <a:cubicBezTo>
                  <a:pt x="5305261" y="1140032"/>
                  <a:pt x="5311488" y="1146595"/>
                  <a:pt x="5311488" y="1153888"/>
                </a:cubicBezTo>
                <a:cubicBezTo>
                  <a:pt x="5311488" y="1161910"/>
                  <a:pt x="5305261" y="1166286"/>
                  <a:pt x="5296699" y="1166286"/>
                </a:cubicBezTo>
                <a:cubicBezTo>
                  <a:pt x="5288915" y="1166286"/>
                  <a:pt x="5281910" y="1161910"/>
                  <a:pt x="5281910" y="1153888"/>
                </a:cubicBezTo>
                <a:cubicBezTo>
                  <a:pt x="5281910" y="1146595"/>
                  <a:pt x="5288915" y="1140032"/>
                  <a:pt x="5296699" y="1140032"/>
                </a:cubicBezTo>
                <a:close/>
                <a:moveTo>
                  <a:pt x="5225869" y="1140032"/>
                </a:moveTo>
                <a:cubicBezTo>
                  <a:pt x="5234431" y="1140032"/>
                  <a:pt x="5240657" y="1146595"/>
                  <a:pt x="5240657" y="1153888"/>
                </a:cubicBezTo>
                <a:cubicBezTo>
                  <a:pt x="5240657" y="1161910"/>
                  <a:pt x="5234431" y="1166286"/>
                  <a:pt x="5225869" y="1166286"/>
                </a:cubicBezTo>
                <a:cubicBezTo>
                  <a:pt x="5217307" y="1166286"/>
                  <a:pt x="5211081" y="1161910"/>
                  <a:pt x="5211081" y="1153888"/>
                </a:cubicBezTo>
                <a:cubicBezTo>
                  <a:pt x="5211081" y="1146595"/>
                  <a:pt x="5217307" y="1140032"/>
                  <a:pt x="5225869" y="1140032"/>
                </a:cubicBezTo>
                <a:close/>
                <a:moveTo>
                  <a:pt x="5154105" y="1140032"/>
                </a:moveTo>
                <a:cubicBezTo>
                  <a:pt x="5162127" y="1140032"/>
                  <a:pt x="5166502" y="1147037"/>
                  <a:pt x="5166502" y="1154821"/>
                </a:cubicBezTo>
                <a:cubicBezTo>
                  <a:pt x="5166502" y="1163383"/>
                  <a:pt x="5162127" y="1169610"/>
                  <a:pt x="5154105" y="1169610"/>
                </a:cubicBezTo>
                <a:cubicBezTo>
                  <a:pt x="5146083" y="1169610"/>
                  <a:pt x="5140249" y="1163383"/>
                  <a:pt x="5140249" y="1154821"/>
                </a:cubicBezTo>
                <a:cubicBezTo>
                  <a:pt x="5140249" y="1147037"/>
                  <a:pt x="5146083" y="1140032"/>
                  <a:pt x="5154105" y="1140032"/>
                </a:cubicBezTo>
                <a:close/>
                <a:moveTo>
                  <a:pt x="5083276" y="1140032"/>
                </a:moveTo>
                <a:cubicBezTo>
                  <a:pt x="5089110" y="1140032"/>
                  <a:pt x="5095673" y="1147037"/>
                  <a:pt x="5095673" y="1154821"/>
                </a:cubicBezTo>
                <a:cubicBezTo>
                  <a:pt x="5095673" y="1163383"/>
                  <a:pt x="5089110" y="1169610"/>
                  <a:pt x="5083276" y="1169610"/>
                </a:cubicBezTo>
                <a:cubicBezTo>
                  <a:pt x="5075254" y="1169610"/>
                  <a:pt x="5069420" y="1163383"/>
                  <a:pt x="5069420" y="1154821"/>
                </a:cubicBezTo>
                <a:cubicBezTo>
                  <a:pt x="5069420" y="1147037"/>
                  <a:pt x="5075254" y="1140032"/>
                  <a:pt x="5083276" y="1140032"/>
                </a:cubicBezTo>
                <a:close/>
                <a:moveTo>
                  <a:pt x="5012445" y="1140032"/>
                </a:moveTo>
                <a:cubicBezTo>
                  <a:pt x="5018279" y="1140032"/>
                  <a:pt x="5024842" y="1147037"/>
                  <a:pt x="5024842" y="1154821"/>
                </a:cubicBezTo>
                <a:cubicBezTo>
                  <a:pt x="5024842" y="1163383"/>
                  <a:pt x="5018279" y="1169610"/>
                  <a:pt x="5012445" y="1169610"/>
                </a:cubicBezTo>
                <a:cubicBezTo>
                  <a:pt x="5004423" y="1169610"/>
                  <a:pt x="4998589" y="1163383"/>
                  <a:pt x="4998589" y="1154821"/>
                </a:cubicBezTo>
                <a:cubicBezTo>
                  <a:pt x="4998589" y="1147037"/>
                  <a:pt x="5004423" y="1140032"/>
                  <a:pt x="5012445" y="1140032"/>
                </a:cubicBezTo>
                <a:close/>
                <a:moveTo>
                  <a:pt x="4940157" y="1140032"/>
                </a:moveTo>
                <a:cubicBezTo>
                  <a:pt x="4948179" y="1140032"/>
                  <a:pt x="4954013" y="1147037"/>
                  <a:pt x="4954013" y="1154821"/>
                </a:cubicBezTo>
                <a:cubicBezTo>
                  <a:pt x="4954013" y="1163383"/>
                  <a:pt x="4948179" y="1169610"/>
                  <a:pt x="4940157" y="1169610"/>
                </a:cubicBezTo>
                <a:cubicBezTo>
                  <a:pt x="4934323" y="1169610"/>
                  <a:pt x="4927760" y="1163383"/>
                  <a:pt x="4927760" y="1154821"/>
                </a:cubicBezTo>
                <a:cubicBezTo>
                  <a:pt x="4927760" y="1147037"/>
                  <a:pt x="4934323" y="1140032"/>
                  <a:pt x="4940157" y="1140032"/>
                </a:cubicBezTo>
                <a:close/>
                <a:moveTo>
                  <a:pt x="4865953" y="1140032"/>
                </a:moveTo>
                <a:cubicBezTo>
                  <a:pt x="4873975" y="1140032"/>
                  <a:pt x="4879809" y="1147037"/>
                  <a:pt x="4879809" y="1154821"/>
                </a:cubicBezTo>
                <a:cubicBezTo>
                  <a:pt x="4879809" y="1163383"/>
                  <a:pt x="4873975" y="1169610"/>
                  <a:pt x="4865953" y="1169610"/>
                </a:cubicBezTo>
                <a:cubicBezTo>
                  <a:pt x="4860119" y="1169610"/>
                  <a:pt x="4853556" y="1163383"/>
                  <a:pt x="4853556" y="1154821"/>
                </a:cubicBezTo>
                <a:cubicBezTo>
                  <a:pt x="4853556" y="1147037"/>
                  <a:pt x="4860119" y="1140032"/>
                  <a:pt x="4865953" y="1140032"/>
                </a:cubicBezTo>
                <a:close/>
                <a:moveTo>
                  <a:pt x="4795122" y="1140032"/>
                </a:moveTo>
                <a:cubicBezTo>
                  <a:pt x="4803144" y="1140032"/>
                  <a:pt x="4808978" y="1147037"/>
                  <a:pt x="4808978" y="1154821"/>
                </a:cubicBezTo>
                <a:cubicBezTo>
                  <a:pt x="4808978" y="1163383"/>
                  <a:pt x="4803144" y="1169610"/>
                  <a:pt x="4795122" y="1169610"/>
                </a:cubicBezTo>
                <a:cubicBezTo>
                  <a:pt x="4787830" y="1169610"/>
                  <a:pt x="4782725" y="1163383"/>
                  <a:pt x="4782725" y="1154821"/>
                </a:cubicBezTo>
                <a:cubicBezTo>
                  <a:pt x="4782725" y="1147037"/>
                  <a:pt x="4787830" y="1140032"/>
                  <a:pt x="4795122" y="1140032"/>
                </a:cubicBezTo>
                <a:close/>
                <a:moveTo>
                  <a:pt x="4726684" y="1140032"/>
                </a:moveTo>
                <a:cubicBezTo>
                  <a:pt x="4735246" y="1140032"/>
                  <a:pt x="4741472" y="1147037"/>
                  <a:pt x="4741472" y="1154821"/>
                </a:cubicBezTo>
                <a:cubicBezTo>
                  <a:pt x="4741472" y="1163383"/>
                  <a:pt x="4735246" y="1169610"/>
                  <a:pt x="4726684" y="1169610"/>
                </a:cubicBezTo>
                <a:cubicBezTo>
                  <a:pt x="4718122" y="1169610"/>
                  <a:pt x="4711896" y="1163383"/>
                  <a:pt x="4711896" y="1154821"/>
                </a:cubicBezTo>
                <a:cubicBezTo>
                  <a:pt x="4711896" y="1147037"/>
                  <a:pt x="4718122" y="1140032"/>
                  <a:pt x="4726684" y="1140032"/>
                </a:cubicBezTo>
                <a:close/>
                <a:moveTo>
                  <a:pt x="4655853" y="1140032"/>
                </a:moveTo>
                <a:cubicBezTo>
                  <a:pt x="4663637" y="1140032"/>
                  <a:pt x="4670642" y="1147037"/>
                  <a:pt x="4670642" y="1154821"/>
                </a:cubicBezTo>
                <a:cubicBezTo>
                  <a:pt x="4670642" y="1163383"/>
                  <a:pt x="4663637" y="1169610"/>
                  <a:pt x="4655853" y="1169610"/>
                </a:cubicBezTo>
                <a:cubicBezTo>
                  <a:pt x="4647291" y="1169610"/>
                  <a:pt x="4641064" y="1163383"/>
                  <a:pt x="4641064" y="1154821"/>
                </a:cubicBezTo>
                <a:cubicBezTo>
                  <a:pt x="4641064" y="1147037"/>
                  <a:pt x="4647291" y="1140032"/>
                  <a:pt x="4655853" y="1140032"/>
                </a:cubicBezTo>
                <a:close/>
                <a:moveTo>
                  <a:pt x="4585023" y="1140032"/>
                </a:moveTo>
                <a:cubicBezTo>
                  <a:pt x="4592806" y="1140032"/>
                  <a:pt x="4599811" y="1147037"/>
                  <a:pt x="4599811" y="1154821"/>
                </a:cubicBezTo>
                <a:cubicBezTo>
                  <a:pt x="4599811" y="1163383"/>
                  <a:pt x="4592806" y="1169610"/>
                  <a:pt x="4585023" y="1169610"/>
                </a:cubicBezTo>
                <a:cubicBezTo>
                  <a:pt x="4576461" y="1169610"/>
                  <a:pt x="4570235" y="1163383"/>
                  <a:pt x="4570235" y="1154821"/>
                </a:cubicBezTo>
                <a:cubicBezTo>
                  <a:pt x="4570235" y="1147037"/>
                  <a:pt x="4576461" y="1140032"/>
                  <a:pt x="4585023" y="1140032"/>
                </a:cubicBezTo>
                <a:close/>
                <a:moveTo>
                  <a:pt x="4513260" y="1140032"/>
                </a:moveTo>
                <a:cubicBezTo>
                  <a:pt x="4520553" y="1140032"/>
                  <a:pt x="4525657" y="1147037"/>
                  <a:pt x="4525657" y="1154821"/>
                </a:cubicBezTo>
                <a:cubicBezTo>
                  <a:pt x="4525657" y="1163383"/>
                  <a:pt x="4520553" y="1169610"/>
                  <a:pt x="4513260" y="1169610"/>
                </a:cubicBezTo>
                <a:cubicBezTo>
                  <a:pt x="4505238" y="1169610"/>
                  <a:pt x="4499404" y="1163383"/>
                  <a:pt x="4499404" y="1154821"/>
                </a:cubicBezTo>
                <a:cubicBezTo>
                  <a:pt x="4499404" y="1147037"/>
                  <a:pt x="4505238" y="1140032"/>
                  <a:pt x="4513260" y="1140032"/>
                </a:cubicBezTo>
                <a:close/>
                <a:moveTo>
                  <a:pt x="4439056" y="1140032"/>
                </a:moveTo>
                <a:cubicBezTo>
                  <a:pt x="4445619" y="1140032"/>
                  <a:pt x="4451453" y="1147037"/>
                  <a:pt x="4451453" y="1154821"/>
                </a:cubicBezTo>
                <a:cubicBezTo>
                  <a:pt x="4451453" y="1163383"/>
                  <a:pt x="4445619" y="1169610"/>
                  <a:pt x="4439056" y="1169610"/>
                </a:cubicBezTo>
                <a:cubicBezTo>
                  <a:pt x="4431763" y="1169610"/>
                  <a:pt x="4425200" y="1163383"/>
                  <a:pt x="4425200" y="1154821"/>
                </a:cubicBezTo>
                <a:cubicBezTo>
                  <a:pt x="4425200" y="1147037"/>
                  <a:pt x="4431763" y="1140032"/>
                  <a:pt x="4439056" y="1140032"/>
                </a:cubicBezTo>
                <a:close/>
                <a:moveTo>
                  <a:pt x="4366768" y="1140032"/>
                </a:moveTo>
                <a:cubicBezTo>
                  <a:pt x="4374790" y="1140032"/>
                  <a:pt x="4380624" y="1147037"/>
                  <a:pt x="4380624" y="1154821"/>
                </a:cubicBezTo>
                <a:cubicBezTo>
                  <a:pt x="4380624" y="1163383"/>
                  <a:pt x="4374790" y="1169610"/>
                  <a:pt x="4366768" y="1169610"/>
                </a:cubicBezTo>
                <a:cubicBezTo>
                  <a:pt x="4360934" y="1169610"/>
                  <a:pt x="4354371" y="1163383"/>
                  <a:pt x="4354371" y="1154821"/>
                </a:cubicBezTo>
                <a:cubicBezTo>
                  <a:pt x="4354371" y="1147037"/>
                  <a:pt x="4360934" y="1140032"/>
                  <a:pt x="4366768" y="1140032"/>
                </a:cubicBezTo>
                <a:close/>
                <a:moveTo>
                  <a:pt x="4295937" y="1140032"/>
                </a:moveTo>
                <a:cubicBezTo>
                  <a:pt x="4303959" y="1140032"/>
                  <a:pt x="4309793" y="1147037"/>
                  <a:pt x="4309793" y="1154821"/>
                </a:cubicBezTo>
                <a:cubicBezTo>
                  <a:pt x="4309793" y="1163383"/>
                  <a:pt x="4303959" y="1169610"/>
                  <a:pt x="4295937" y="1169610"/>
                </a:cubicBezTo>
                <a:cubicBezTo>
                  <a:pt x="4290103" y="1169610"/>
                  <a:pt x="4283540" y="1163383"/>
                  <a:pt x="4283540" y="1154821"/>
                </a:cubicBezTo>
                <a:cubicBezTo>
                  <a:pt x="4283540" y="1147037"/>
                  <a:pt x="4290103" y="1140032"/>
                  <a:pt x="4295937" y="1140032"/>
                </a:cubicBezTo>
                <a:close/>
                <a:moveTo>
                  <a:pt x="4225107" y="1140032"/>
                </a:moveTo>
                <a:cubicBezTo>
                  <a:pt x="4233129" y="1140032"/>
                  <a:pt x="4238963" y="1147037"/>
                  <a:pt x="4238963" y="1154821"/>
                </a:cubicBezTo>
                <a:cubicBezTo>
                  <a:pt x="4238963" y="1163383"/>
                  <a:pt x="4233129" y="1169610"/>
                  <a:pt x="4225107" y="1169610"/>
                </a:cubicBezTo>
                <a:cubicBezTo>
                  <a:pt x="4217085" y="1169610"/>
                  <a:pt x="4212710" y="1163383"/>
                  <a:pt x="4212710" y="1154821"/>
                </a:cubicBezTo>
                <a:cubicBezTo>
                  <a:pt x="4212710" y="1147037"/>
                  <a:pt x="4217085" y="1140032"/>
                  <a:pt x="4225107" y="1140032"/>
                </a:cubicBezTo>
                <a:close/>
                <a:moveTo>
                  <a:pt x="4153295" y="1140032"/>
                </a:moveTo>
                <a:cubicBezTo>
                  <a:pt x="4161078" y="1140032"/>
                  <a:pt x="4168083" y="1147037"/>
                  <a:pt x="4168083" y="1154821"/>
                </a:cubicBezTo>
                <a:cubicBezTo>
                  <a:pt x="4168083" y="1163383"/>
                  <a:pt x="4161078" y="1169610"/>
                  <a:pt x="4153295" y="1169610"/>
                </a:cubicBezTo>
                <a:cubicBezTo>
                  <a:pt x="4144733" y="1169610"/>
                  <a:pt x="4138507" y="1163383"/>
                  <a:pt x="4138507" y="1154821"/>
                </a:cubicBezTo>
                <a:cubicBezTo>
                  <a:pt x="4138507" y="1147037"/>
                  <a:pt x="4144733" y="1140032"/>
                  <a:pt x="4153295" y="1140032"/>
                </a:cubicBezTo>
                <a:close/>
                <a:moveTo>
                  <a:pt x="4082465" y="1140032"/>
                </a:moveTo>
                <a:cubicBezTo>
                  <a:pt x="4090249" y="1140032"/>
                  <a:pt x="4097254" y="1147037"/>
                  <a:pt x="4097254" y="1154821"/>
                </a:cubicBezTo>
                <a:cubicBezTo>
                  <a:pt x="4097254" y="1163383"/>
                  <a:pt x="4090249" y="1169610"/>
                  <a:pt x="4082465" y="1169610"/>
                </a:cubicBezTo>
                <a:cubicBezTo>
                  <a:pt x="4073903" y="1169610"/>
                  <a:pt x="4067676" y="1163383"/>
                  <a:pt x="4067676" y="1154821"/>
                </a:cubicBezTo>
                <a:cubicBezTo>
                  <a:pt x="4067676" y="1147037"/>
                  <a:pt x="4073903" y="1140032"/>
                  <a:pt x="4082465" y="1140032"/>
                </a:cubicBezTo>
                <a:close/>
                <a:moveTo>
                  <a:pt x="439789" y="1140032"/>
                </a:moveTo>
                <a:cubicBezTo>
                  <a:pt x="448351" y="1140032"/>
                  <a:pt x="454579" y="1146595"/>
                  <a:pt x="454579" y="1153888"/>
                </a:cubicBezTo>
                <a:cubicBezTo>
                  <a:pt x="454579" y="1161910"/>
                  <a:pt x="448351" y="1166286"/>
                  <a:pt x="439789" y="1166286"/>
                </a:cubicBezTo>
                <a:cubicBezTo>
                  <a:pt x="432006" y="1166286"/>
                  <a:pt x="425001" y="1161910"/>
                  <a:pt x="425001" y="1153888"/>
                </a:cubicBezTo>
                <a:cubicBezTo>
                  <a:pt x="425001" y="1146595"/>
                  <a:pt x="432006" y="1140032"/>
                  <a:pt x="439789" y="1140032"/>
                </a:cubicBezTo>
                <a:close/>
                <a:moveTo>
                  <a:pt x="368960" y="1140032"/>
                </a:moveTo>
                <a:cubicBezTo>
                  <a:pt x="377521" y="1140032"/>
                  <a:pt x="383747" y="1146595"/>
                  <a:pt x="383747" y="1153888"/>
                </a:cubicBezTo>
                <a:cubicBezTo>
                  <a:pt x="383747" y="1161910"/>
                  <a:pt x="377521" y="1166286"/>
                  <a:pt x="368960" y="1166286"/>
                </a:cubicBezTo>
                <a:cubicBezTo>
                  <a:pt x="361176" y="1166286"/>
                  <a:pt x="354172" y="1161910"/>
                  <a:pt x="354172" y="1153888"/>
                </a:cubicBezTo>
                <a:cubicBezTo>
                  <a:pt x="354172" y="1146595"/>
                  <a:pt x="361176" y="1140032"/>
                  <a:pt x="368960" y="1140032"/>
                </a:cubicBezTo>
                <a:close/>
                <a:moveTo>
                  <a:pt x="297194" y="1140032"/>
                </a:moveTo>
                <a:cubicBezTo>
                  <a:pt x="305217" y="1140032"/>
                  <a:pt x="309592" y="1146595"/>
                  <a:pt x="309592" y="1153888"/>
                </a:cubicBezTo>
                <a:cubicBezTo>
                  <a:pt x="309592" y="1161910"/>
                  <a:pt x="305217" y="1166286"/>
                  <a:pt x="297194" y="1166286"/>
                </a:cubicBezTo>
                <a:cubicBezTo>
                  <a:pt x="289902" y="1166286"/>
                  <a:pt x="283339" y="1161910"/>
                  <a:pt x="283339" y="1153888"/>
                </a:cubicBezTo>
                <a:cubicBezTo>
                  <a:pt x="283339" y="1146595"/>
                  <a:pt x="289902" y="1140032"/>
                  <a:pt x="297194" y="1140032"/>
                </a:cubicBezTo>
                <a:close/>
                <a:moveTo>
                  <a:pt x="226366" y="1140032"/>
                </a:moveTo>
                <a:cubicBezTo>
                  <a:pt x="232201" y="1140032"/>
                  <a:pt x="238764" y="1146595"/>
                  <a:pt x="238764" y="1153888"/>
                </a:cubicBezTo>
                <a:cubicBezTo>
                  <a:pt x="238764" y="1161910"/>
                  <a:pt x="232201" y="1166286"/>
                  <a:pt x="226366" y="1166286"/>
                </a:cubicBezTo>
                <a:cubicBezTo>
                  <a:pt x="218344" y="1166286"/>
                  <a:pt x="212510" y="1161910"/>
                  <a:pt x="212510" y="1153888"/>
                </a:cubicBezTo>
                <a:cubicBezTo>
                  <a:pt x="212510" y="1146595"/>
                  <a:pt x="218344" y="1140032"/>
                  <a:pt x="226366" y="1140032"/>
                </a:cubicBezTo>
                <a:close/>
                <a:moveTo>
                  <a:pt x="155532" y="1140032"/>
                </a:moveTo>
                <a:cubicBezTo>
                  <a:pt x="161366" y="1140032"/>
                  <a:pt x="167930" y="1146595"/>
                  <a:pt x="167930" y="1153888"/>
                </a:cubicBezTo>
                <a:cubicBezTo>
                  <a:pt x="167930" y="1161910"/>
                  <a:pt x="161366" y="1166286"/>
                  <a:pt x="155532" y="1166286"/>
                </a:cubicBezTo>
                <a:cubicBezTo>
                  <a:pt x="147510" y="1166286"/>
                  <a:pt x="141676" y="1161910"/>
                  <a:pt x="141676" y="1153888"/>
                </a:cubicBezTo>
                <a:cubicBezTo>
                  <a:pt x="141676" y="1146595"/>
                  <a:pt x="147510" y="1140032"/>
                  <a:pt x="155532" y="1140032"/>
                </a:cubicBezTo>
                <a:close/>
                <a:moveTo>
                  <a:pt x="83244" y="1140032"/>
                </a:moveTo>
                <a:cubicBezTo>
                  <a:pt x="90536" y="1140032"/>
                  <a:pt x="97100" y="1146595"/>
                  <a:pt x="97100" y="1153888"/>
                </a:cubicBezTo>
                <a:cubicBezTo>
                  <a:pt x="97100" y="1161910"/>
                  <a:pt x="90536" y="1166286"/>
                  <a:pt x="83244" y="1166286"/>
                </a:cubicBezTo>
                <a:cubicBezTo>
                  <a:pt x="76680" y="1166286"/>
                  <a:pt x="70846" y="1161910"/>
                  <a:pt x="70846" y="1153888"/>
                </a:cubicBezTo>
                <a:cubicBezTo>
                  <a:pt x="70846" y="1146595"/>
                  <a:pt x="76680" y="1140032"/>
                  <a:pt x="83244" y="1140032"/>
                </a:cubicBezTo>
                <a:close/>
                <a:moveTo>
                  <a:pt x="12008" y="1140032"/>
                </a:moveTo>
                <a:cubicBezTo>
                  <a:pt x="20253" y="1140032"/>
                  <a:pt x="26249" y="1146595"/>
                  <a:pt x="26249" y="1153888"/>
                </a:cubicBezTo>
                <a:cubicBezTo>
                  <a:pt x="26249" y="1161910"/>
                  <a:pt x="20253" y="1166286"/>
                  <a:pt x="12008" y="1166286"/>
                </a:cubicBezTo>
                <a:cubicBezTo>
                  <a:pt x="4513" y="1166286"/>
                  <a:pt x="16" y="1161910"/>
                  <a:pt x="16" y="1153888"/>
                </a:cubicBezTo>
                <a:cubicBezTo>
                  <a:pt x="16" y="1146595"/>
                  <a:pt x="4513" y="1140032"/>
                  <a:pt x="12008" y="1140032"/>
                </a:cubicBezTo>
                <a:close/>
                <a:moveTo>
                  <a:pt x="6867525" y="1069203"/>
                </a:moveTo>
                <a:cubicBezTo>
                  <a:pt x="6874088" y="1069203"/>
                  <a:pt x="6879922" y="1075037"/>
                  <a:pt x="6879922" y="1081600"/>
                </a:cubicBezTo>
                <a:cubicBezTo>
                  <a:pt x="6879922" y="1088893"/>
                  <a:pt x="6874088" y="1095457"/>
                  <a:pt x="6867525" y="1095457"/>
                </a:cubicBezTo>
                <a:cubicBezTo>
                  <a:pt x="6860232" y="1095457"/>
                  <a:pt x="6853669" y="1088893"/>
                  <a:pt x="6853669" y="1081600"/>
                </a:cubicBezTo>
                <a:cubicBezTo>
                  <a:pt x="6853669" y="1075037"/>
                  <a:pt x="6860232" y="1069203"/>
                  <a:pt x="6867525" y="1069203"/>
                </a:cubicBezTo>
                <a:close/>
                <a:moveTo>
                  <a:pt x="6795237" y="1069203"/>
                </a:moveTo>
                <a:cubicBezTo>
                  <a:pt x="6803259" y="1069203"/>
                  <a:pt x="6809093" y="1075037"/>
                  <a:pt x="6809093" y="1081600"/>
                </a:cubicBezTo>
                <a:cubicBezTo>
                  <a:pt x="6809093" y="1088893"/>
                  <a:pt x="6803259" y="1095457"/>
                  <a:pt x="6796696" y="1095457"/>
                </a:cubicBezTo>
                <a:cubicBezTo>
                  <a:pt x="6789403" y="1095457"/>
                  <a:pt x="6782840" y="1088893"/>
                  <a:pt x="6782840" y="1081600"/>
                </a:cubicBezTo>
                <a:cubicBezTo>
                  <a:pt x="6782840" y="1075037"/>
                  <a:pt x="6789403" y="1069203"/>
                  <a:pt x="6795237" y="1069203"/>
                </a:cubicBezTo>
                <a:close/>
                <a:moveTo>
                  <a:pt x="6724405" y="1069203"/>
                </a:moveTo>
                <a:cubicBezTo>
                  <a:pt x="6732427" y="1069203"/>
                  <a:pt x="6738261" y="1075037"/>
                  <a:pt x="6738261" y="1081600"/>
                </a:cubicBezTo>
                <a:cubicBezTo>
                  <a:pt x="6738261" y="1088893"/>
                  <a:pt x="6732427" y="1095457"/>
                  <a:pt x="6724405" y="1095457"/>
                </a:cubicBezTo>
                <a:cubicBezTo>
                  <a:pt x="6718571" y="1095457"/>
                  <a:pt x="6712008" y="1088893"/>
                  <a:pt x="6712008" y="1081600"/>
                </a:cubicBezTo>
                <a:cubicBezTo>
                  <a:pt x="6712008" y="1075037"/>
                  <a:pt x="6718571" y="1069203"/>
                  <a:pt x="6724405" y="1069203"/>
                </a:cubicBezTo>
                <a:close/>
                <a:moveTo>
                  <a:pt x="6653576" y="1069203"/>
                </a:moveTo>
                <a:cubicBezTo>
                  <a:pt x="6660869" y="1069203"/>
                  <a:pt x="6667432" y="1075037"/>
                  <a:pt x="6667432" y="1081600"/>
                </a:cubicBezTo>
                <a:cubicBezTo>
                  <a:pt x="6667432" y="1088893"/>
                  <a:pt x="6660869" y="1095457"/>
                  <a:pt x="6653576" y="1095457"/>
                </a:cubicBezTo>
                <a:cubicBezTo>
                  <a:pt x="6645554" y="1095457"/>
                  <a:pt x="6641179" y="1088893"/>
                  <a:pt x="6641179" y="1081600"/>
                </a:cubicBezTo>
                <a:cubicBezTo>
                  <a:pt x="6641179" y="1075037"/>
                  <a:pt x="6645554" y="1069203"/>
                  <a:pt x="6653576" y="1069203"/>
                </a:cubicBezTo>
                <a:close/>
                <a:moveTo>
                  <a:pt x="6581764" y="1069203"/>
                </a:moveTo>
                <a:cubicBezTo>
                  <a:pt x="6589547" y="1069203"/>
                  <a:pt x="6596552" y="1075037"/>
                  <a:pt x="6596552" y="1081600"/>
                </a:cubicBezTo>
                <a:cubicBezTo>
                  <a:pt x="6596552" y="1088893"/>
                  <a:pt x="6589547" y="1095457"/>
                  <a:pt x="6581764" y="1095457"/>
                </a:cubicBezTo>
                <a:cubicBezTo>
                  <a:pt x="6573202" y="1095457"/>
                  <a:pt x="6566976" y="1088893"/>
                  <a:pt x="6566976" y="1081600"/>
                </a:cubicBezTo>
                <a:cubicBezTo>
                  <a:pt x="6566976" y="1075037"/>
                  <a:pt x="6573202" y="1069203"/>
                  <a:pt x="6581764" y="1069203"/>
                </a:cubicBezTo>
                <a:close/>
                <a:moveTo>
                  <a:pt x="6510933" y="1069203"/>
                </a:moveTo>
                <a:cubicBezTo>
                  <a:pt x="6518717" y="1069203"/>
                  <a:pt x="6525722" y="1075037"/>
                  <a:pt x="6525722" y="1081600"/>
                </a:cubicBezTo>
                <a:cubicBezTo>
                  <a:pt x="6525722" y="1088893"/>
                  <a:pt x="6518717" y="1095457"/>
                  <a:pt x="6510933" y="1095457"/>
                </a:cubicBezTo>
                <a:cubicBezTo>
                  <a:pt x="6502371" y="1095457"/>
                  <a:pt x="6496144" y="1088893"/>
                  <a:pt x="6496144" y="1081600"/>
                </a:cubicBezTo>
                <a:cubicBezTo>
                  <a:pt x="6496144" y="1075037"/>
                  <a:pt x="6502371" y="1069203"/>
                  <a:pt x="6510933" y="1069203"/>
                </a:cubicBezTo>
                <a:close/>
                <a:moveTo>
                  <a:pt x="6440492" y="1069203"/>
                </a:moveTo>
                <a:cubicBezTo>
                  <a:pt x="6448081" y="1069203"/>
                  <a:pt x="6454911" y="1075037"/>
                  <a:pt x="6454911" y="1081600"/>
                </a:cubicBezTo>
                <a:cubicBezTo>
                  <a:pt x="6454911" y="1088893"/>
                  <a:pt x="6448081" y="1095457"/>
                  <a:pt x="6440492" y="1095457"/>
                </a:cubicBezTo>
                <a:cubicBezTo>
                  <a:pt x="6432145" y="1095457"/>
                  <a:pt x="6425315" y="1088893"/>
                  <a:pt x="6425315" y="1081600"/>
                </a:cubicBezTo>
                <a:cubicBezTo>
                  <a:pt x="6425315" y="1075037"/>
                  <a:pt x="6432145" y="1069203"/>
                  <a:pt x="6440492" y="1069203"/>
                </a:cubicBezTo>
                <a:close/>
                <a:moveTo>
                  <a:pt x="6368340" y="1069203"/>
                </a:moveTo>
                <a:cubicBezTo>
                  <a:pt x="6376362" y="1069203"/>
                  <a:pt x="6380737" y="1075037"/>
                  <a:pt x="6380737" y="1081600"/>
                </a:cubicBezTo>
                <a:cubicBezTo>
                  <a:pt x="6380737" y="1088893"/>
                  <a:pt x="6376362" y="1095457"/>
                  <a:pt x="6368340" y="1095457"/>
                </a:cubicBezTo>
                <a:cubicBezTo>
                  <a:pt x="6361047" y="1095457"/>
                  <a:pt x="6354484" y="1088893"/>
                  <a:pt x="6354484" y="1081600"/>
                </a:cubicBezTo>
                <a:cubicBezTo>
                  <a:pt x="6354484" y="1075037"/>
                  <a:pt x="6361047" y="1069203"/>
                  <a:pt x="6368340" y="1069203"/>
                </a:cubicBezTo>
                <a:close/>
                <a:moveTo>
                  <a:pt x="6297511" y="1069203"/>
                </a:moveTo>
                <a:cubicBezTo>
                  <a:pt x="6304074" y="1069203"/>
                  <a:pt x="6309908" y="1075037"/>
                  <a:pt x="6309908" y="1081600"/>
                </a:cubicBezTo>
                <a:cubicBezTo>
                  <a:pt x="6309908" y="1088893"/>
                  <a:pt x="6304074" y="1095457"/>
                  <a:pt x="6297511" y="1095457"/>
                </a:cubicBezTo>
                <a:cubicBezTo>
                  <a:pt x="6290218" y="1095457"/>
                  <a:pt x="6283655" y="1088893"/>
                  <a:pt x="6283655" y="1081600"/>
                </a:cubicBezTo>
                <a:cubicBezTo>
                  <a:pt x="6283655" y="1075037"/>
                  <a:pt x="6290218" y="1069203"/>
                  <a:pt x="6297511" y="1069203"/>
                </a:cubicBezTo>
                <a:close/>
                <a:moveTo>
                  <a:pt x="6226679" y="1069203"/>
                </a:moveTo>
                <a:cubicBezTo>
                  <a:pt x="6233242" y="1069203"/>
                  <a:pt x="6239076" y="1075037"/>
                  <a:pt x="6239076" y="1081600"/>
                </a:cubicBezTo>
                <a:cubicBezTo>
                  <a:pt x="6239076" y="1088893"/>
                  <a:pt x="6233242" y="1095457"/>
                  <a:pt x="6226679" y="1095457"/>
                </a:cubicBezTo>
                <a:cubicBezTo>
                  <a:pt x="6219386" y="1095457"/>
                  <a:pt x="6212823" y="1088893"/>
                  <a:pt x="6212823" y="1083059"/>
                </a:cubicBezTo>
                <a:cubicBezTo>
                  <a:pt x="6212823" y="1075037"/>
                  <a:pt x="6219386" y="1069203"/>
                  <a:pt x="6226679" y="1069203"/>
                </a:cubicBezTo>
                <a:close/>
                <a:moveTo>
                  <a:pt x="6154391" y="1069203"/>
                </a:moveTo>
                <a:cubicBezTo>
                  <a:pt x="6161684" y="1069203"/>
                  <a:pt x="6168247" y="1075037"/>
                  <a:pt x="6168247" y="1083059"/>
                </a:cubicBezTo>
                <a:cubicBezTo>
                  <a:pt x="6168247" y="1088893"/>
                  <a:pt x="6161684" y="1095457"/>
                  <a:pt x="6154391" y="1095457"/>
                </a:cubicBezTo>
                <a:cubicBezTo>
                  <a:pt x="6147828" y="1095457"/>
                  <a:pt x="6141994" y="1088893"/>
                  <a:pt x="6141994" y="1083059"/>
                </a:cubicBezTo>
                <a:cubicBezTo>
                  <a:pt x="6141994" y="1075037"/>
                  <a:pt x="6147828" y="1069203"/>
                  <a:pt x="6154391" y="1069203"/>
                </a:cubicBezTo>
                <a:close/>
                <a:moveTo>
                  <a:pt x="6083559" y="1069203"/>
                </a:moveTo>
                <a:cubicBezTo>
                  <a:pt x="6090852" y="1069203"/>
                  <a:pt x="6097415" y="1075037"/>
                  <a:pt x="6097415" y="1083059"/>
                </a:cubicBezTo>
                <a:cubicBezTo>
                  <a:pt x="6097415" y="1088893"/>
                  <a:pt x="6090852" y="1095457"/>
                  <a:pt x="6083559" y="1095457"/>
                </a:cubicBezTo>
                <a:cubicBezTo>
                  <a:pt x="6076996" y="1095457"/>
                  <a:pt x="6071162" y="1088893"/>
                  <a:pt x="6071162" y="1083059"/>
                </a:cubicBezTo>
                <a:cubicBezTo>
                  <a:pt x="6071162" y="1075037"/>
                  <a:pt x="6076996" y="1069203"/>
                  <a:pt x="6083559" y="1069203"/>
                </a:cubicBezTo>
                <a:close/>
                <a:moveTo>
                  <a:pt x="6009356" y="1069203"/>
                </a:moveTo>
                <a:cubicBezTo>
                  <a:pt x="6016649" y="1069203"/>
                  <a:pt x="6023212" y="1075037"/>
                  <a:pt x="6023212" y="1083059"/>
                </a:cubicBezTo>
                <a:cubicBezTo>
                  <a:pt x="6023212" y="1088893"/>
                  <a:pt x="6016649" y="1095457"/>
                  <a:pt x="6009356" y="1095457"/>
                </a:cubicBezTo>
                <a:cubicBezTo>
                  <a:pt x="6001334" y="1095457"/>
                  <a:pt x="5996959" y="1088893"/>
                  <a:pt x="5996959" y="1083059"/>
                </a:cubicBezTo>
                <a:cubicBezTo>
                  <a:pt x="5996959" y="1075037"/>
                  <a:pt x="6001334" y="1069203"/>
                  <a:pt x="6009356" y="1069203"/>
                </a:cubicBezTo>
                <a:close/>
                <a:moveTo>
                  <a:pt x="5940548" y="1069203"/>
                </a:moveTo>
                <a:cubicBezTo>
                  <a:pt x="5948896" y="1069203"/>
                  <a:pt x="5955726" y="1075037"/>
                  <a:pt x="5955726" y="1083059"/>
                </a:cubicBezTo>
                <a:cubicBezTo>
                  <a:pt x="5955726" y="1088893"/>
                  <a:pt x="5948896" y="1095457"/>
                  <a:pt x="5940548" y="1095457"/>
                </a:cubicBezTo>
                <a:cubicBezTo>
                  <a:pt x="5932960" y="1095457"/>
                  <a:pt x="5926130" y="1088893"/>
                  <a:pt x="5926130" y="1083059"/>
                </a:cubicBezTo>
                <a:cubicBezTo>
                  <a:pt x="5926130" y="1075037"/>
                  <a:pt x="5932960" y="1069203"/>
                  <a:pt x="5940548" y="1069203"/>
                </a:cubicBezTo>
                <a:close/>
                <a:moveTo>
                  <a:pt x="5870088" y="1069203"/>
                </a:moveTo>
                <a:cubicBezTo>
                  <a:pt x="5878650" y="1069203"/>
                  <a:pt x="5884877" y="1075037"/>
                  <a:pt x="5884877" y="1083059"/>
                </a:cubicBezTo>
                <a:cubicBezTo>
                  <a:pt x="5884877" y="1088893"/>
                  <a:pt x="5878650" y="1095457"/>
                  <a:pt x="5870088" y="1095457"/>
                </a:cubicBezTo>
                <a:cubicBezTo>
                  <a:pt x="5862304" y="1095457"/>
                  <a:pt x="5855299" y="1088893"/>
                  <a:pt x="5855299" y="1083059"/>
                </a:cubicBezTo>
                <a:cubicBezTo>
                  <a:pt x="5855299" y="1075037"/>
                  <a:pt x="5862304" y="1069203"/>
                  <a:pt x="5870088" y="1069203"/>
                </a:cubicBezTo>
                <a:close/>
                <a:moveTo>
                  <a:pt x="5799257" y="1069203"/>
                </a:moveTo>
                <a:cubicBezTo>
                  <a:pt x="5807819" y="1069203"/>
                  <a:pt x="5814045" y="1075037"/>
                  <a:pt x="5814045" y="1083059"/>
                </a:cubicBezTo>
                <a:cubicBezTo>
                  <a:pt x="5814045" y="1088893"/>
                  <a:pt x="5807819" y="1095457"/>
                  <a:pt x="5799257" y="1095457"/>
                </a:cubicBezTo>
                <a:cubicBezTo>
                  <a:pt x="5791474" y="1095457"/>
                  <a:pt x="5784469" y="1088893"/>
                  <a:pt x="5784469" y="1083059"/>
                </a:cubicBezTo>
                <a:cubicBezTo>
                  <a:pt x="5784469" y="1075037"/>
                  <a:pt x="5791474" y="1069203"/>
                  <a:pt x="5799257" y="1069203"/>
                </a:cubicBezTo>
                <a:close/>
                <a:moveTo>
                  <a:pt x="5724122" y="1069203"/>
                </a:moveTo>
                <a:cubicBezTo>
                  <a:pt x="5732144" y="1069203"/>
                  <a:pt x="5736519" y="1075037"/>
                  <a:pt x="5736519" y="1083059"/>
                </a:cubicBezTo>
                <a:cubicBezTo>
                  <a:pt x="5736519" y="1088893"/>
                  <a:pt x="5732144" y="1095457"/>
                  <a:pt x="5724122" y="1095457"/>
                </a:cubicBezTo>
                <a:cubicBezTo>
                  <a:pt x="5716100" y="1095457"/>
                  <a:pt x="5710266" y="1088893"/>
                  <a:pt x="5710266" y="1083059"/>
                </a:cubicBezTo>
                <a:cubicBezTo>
                  <a:pt x="5710266" y="1075037"/>
                  <a:pt x="5716100" y="1069203"/>
                  <a:pt x="5724122" y="1069203"/>
                </a:cubicBezTo>
                <a:close/>
                <a:moveTo>
                  <a:pt x="5653291" y="1069203"/>
                </a:moveTo>
                <a:cubicBezTo>
                  <a:pt x="5659125" y="1069203"/>
                  <a:pt x="5665688" y="1075037"/>
                  <a:pt x="5665688" y="1083059"/>
                </a:cubicBezTo>
                <a:cubicBezTo>
                  <a:pt x="5665688" y="1088893"/>
                  <a:pt x="5659125" y="1095457"/>
                  <a:pt x="5653291" y="1095457"/>
                </a:cubicBezTo>
                <a:cubicBezTo>
                  <a:pt x="5645269" y="1095457"/>
                  <a:pt x="5639435" y="1088893"/>
                  <a:pt x="5639435" y="1083059"/>
                </a:cubicBezTo>
                <a:cubicBezTo>
                  <a:pt x="5639435" y="1075037"/>
                  <a:pt x="5645269" y="1069203"/>
                  <a:pt x="5653291" y="1069203"/>
                </a:cubicBezTo>
                <a:close/>
                <a:moveTo>
                  <a:pt x="5581002" y="1069203"/>
                </a:moveTo>
                <a:cubicBezTo>
                  <a:pt x="5588295" y="1069203"/>
                  <a:pt x="5594858" y="1075037"/>
                  <a:pt x="5594858" y="1083059"/>
                </a:cubicBezTo>
                <a:cubicBezTo>
                  <a:pt x="5594858" y="1088893"/>
                  <a:pt x="5588295" y="1095457"/>
                  <a:pt x="5581002" y="1095457"/>
                </a:cubicBezTo>
                <a:cubicBezTo>
                  <a:pt x="5574439" y="1095457"/>
                  <a:pt x="5568605" y="1088893"/>
                  <a:pt x="5568605" y="1083059"/>
                </a:cubicBezTo>
                <a:cubicBezTo>
                  <a:pt x="5568605" y="1075037"/>
                  <a:pt x="5574439" y="1069203"/>
                  <a:pt x="5581002" y="1069203"/>
                </a:cubicBezTo>
                <a:close/>
                <a:moveTo>
                  <a:pt x="5510171" y="1069203"/>
                </a:moveTo>
                <a:cubicBezTo>
                  <a:pt x="5517464" y="1069203"/>
                  <a:pt x="5524027" y="1075037"/>
                  <a:pt x="5524027" y="1083059"/>
                </a:cubicBezTo>
                <a:cubicBezTo>
                  <a:pt x="5524027" y="1088893"/>
                  <a:pt x="5517464" y="1095457"/>
                  <a:pt x="5510171" y="1095457"/>
                </a:cubicBezTo>
                <a:cubicBezTo>
                  <a:pt x="5503608" y="1095457"/>
                  <a:pt x="5497774" y="1088893"/>
                  <a:pt x="5497774" y="1083059"/>
                </a:cubicBezTo>
                <a:cubicBezTo>
                  <a:pt x="5497774" y="1075037"/>
                  <a:pt x="5503608" y="1069203"/>
                  <a:pt x="5510171" y="1069203"/>
                </a:cubicBezTo>
                <a:close/>
                <a:moveTo>
                  <a:pt x="5438937" y="1069203"/>
                </a:moveTo>
                <a:cubicBezTo>
                  <a:pt x="5447182" y="1069203"/>
                  <a:pt x="5453178" y="1075037"/>
                  <a:pt x="5453178" y="1083059"/>
                </a:cubicBezTo>
                <a:cubicBezTo>
                  <a:pt x="5453178" y="1088893"/>
                  <a:pt x="5447182" y="1095457"/>
                  <a:pt x="5438937" y="1095457"/>
                </a:cubicBezTo>
                <a:cubicBezTo>
                  <a:pt x="5431442" y="1095457"/>
                  <a:pt x="5426945" y="1088893"/>
                  <a:pt x="5426945" y="1083059"/>
                </a:cubicBezTo>
                <a:cubicBezTo>
                  <a:pt x="5426945" y="1075037"/>
                  <a:pt x="5431442" y="1069203"/>
                  <a:pt x="5438937" y="1069203"/>
                </a:cubicBezTo>
                <a:close/>
                <a:moveTo>
                  <a:pt x="5367530" y="1069203"/>
                </a:moveTo>
                <a:cubicBezTo>
                  <a:pt x="5376092" y="1069203"/>
                  <a:pt x="5382318" y="1075037"/>
                  <a:pt x="5382318" y="1083059"/>
                </a:cubicBezTo>
                <a:cubicBezTo>
                  <a:pt x="5382318" y="1088893"/>
                  <a:pt x="5376092" y="1095457"/>
                  <a:pt x="5367530" y="1095457"/>
                </a:cubicBezTo>
                <a:cubicBezTo>
                  <a:pt x="5359747" y="1095457"/>
                  <a:pt x="5352742" y="1088893"/>
                  <a:pt x="5352742" y="1083059"/>
                </a:cubicBezTo>
                <a:cubicBezTo>
                  <a:pt x="5352742" y="1075037"/>
                  <a:pt x="5359747" y="1069203"/>
                  <a:pt x="5367530" y="1069203"/>
                </a:cubicBezTo>
                <a:close/>
                <a:moveTo>
                  <a:pt x="5296699" y="1069203"/>
                </a:moveTo>
                <a:cubicBezTo>
                  <a:pt x="5305261" y="1069203"/>
                  <a:pt x="5311488" y="1075037"/>
                  <a:pt x="5311488" y="1083059"/>
                </a:cubicBezTo>
                <a:cubicBezTo>
                  <a:pt x="5311488" y="1088893"/>
                  <a:pt x="5305261" y="1095457"/>
                  <a:pt x="5296699" y="1095457"/>
                </a:cubicBezTo>
                <a:cubicBezTo>
                  <a:pt x="5288915" y="1095457"/>
                  <a:pt x="5281910" y="1088893"/>
                  <a:pt x="5281910" y="1083059"/>
                </a:cubicBezTo>
                <a:cubicBezTo>
                  <a:pt x="5281910" y="1075037"/>
                  <a:pt x="5288915" y="1069203"/>
                  <a:pt x="5296699" y="1069203"/>
                </a:cubicBezTo>
                <a:close/>
                <a:moveTo>
                  <a:pt x="5225869" y="1069203"/>
                </a:moveTo>
                <a:cubicBezTo>
                  <a:pt x="5234431" y="1069203"/>
                  <a:pt x="5240657" y="1075037"/>
                  <a:pt x="5240657" y="1083059"/>
                </a:cubicBezTo>
                <a:cubicBezTo>
                  <a:pt x="5240657" y="1088893"/>
                  <a:pt x="5234431" y="1095457"/>
                  <a:pt x="5225869" y="1095457"/>
                </a:cubicBezTo>
                <a:cubicBezTo>
                  <a:pt x="5217307" y="1095457"/>
                  <a:pt x="5211081" y="1088893"/>
                  <a:pt x="5211081" y="1083059"/>
                </a:cubicBezTo>
                <a:cubicBezTo>
                  <a:pt x="5211081" y="1075037"/>
                  <a:pt x="5217307" y="1069203"/>
                  <a:pt x="5225869" y="1069203"/>
                </a:cubicBezTo>
                <a:close/>
                <a:moveTo>
                  <a:pt x="5154105" y="1069203"/>
                </a:moveTo>
                <a:cubicBezTo>
                  <a:pt x="5162127" y="1069203"/>
                  <a:pt x="5166502" y="1075037"/>
                  <a:pt x="5166502" y="1083059"/>
                </a:cubicBezTo>
                <a:cubicBezTo>
                  <a:pt x="5166502" y="1091081"/>
                  <a:pt x="5162127" y="1095457"/>
                  <a:pt x="5154105" y="1095457"/>
                </a:cubicBezTo>
                <a:cubicBezTo>
                  <a:pt x="5146083" y="1095457"/>
                  <a:pt x="5140249" y="1091081"/>
                  <a:pt x="5140249" y="1083059"/>
                </a:cubicBezTo>
                <a:cubicBezTo>
                  <a:pt x="5140249" y="1075037"/>
                  <a:pt x="5146083" y="1069203"/>
                  <a:pt x="5154105" y="1069203"/>
                </a:cubicBezTo>
                <a:close/>
                <a:moveTo>
                  <a:pt x="5083276" y="1069203"/>
                </a:moveTo>
                <a:cubicBezTo>
                  <a:pt x="5089110" y="1069203"/>
                  <a:pt x="5095673" y="1075037"/>
                  <a:pt x="5095673" y="1083059"/>
                </a:cubicBezTo>
                <a:cubicBezTo>
                  <a:pt x="5095673" y="1091081"/>
                  <a:pt x="5089110" y="1095457"/>
                  <a:pt x="5083276" y="1095457"/>
                </a:cubicBezTo>
                <a:cubicBezTo>
                  <a:pt x="5075254" y="1095457"/>
                  <a:pt x="5069420" y="1091081"/>
                  <a:pt x="5069420" y="1083059"/>
                </a:cubicBezTo>
                <a:cubicBezTo>
                  <a:pt x="5069420" y="1075037"/>
                  <a:pt x="5075254" y="1069203"/>
                  <a:pt x="5083276" y="1069203"/>
                </a:cubicBezTo>
                <a:close/>
                <a:moveTo>
                  <a:pt x="5012445" y="1069203"/>
                </a:moveTo>
                <a:cubicBezTo>
                  <a:pt x="5018279" y="1069203"/>
                  <a:pt x="5024842" y="1075037"/>
                  <a:pt x="5024842" y="1083059"/>
                </a:cubicBezTo>
                <a:cubicBezTo>
                  <a:pt x="5024842" y="1091081"/>
                  <a:pt x="5018279" y="1095457"/>
                  <a:pt x="5012445" y="1095457"/>
                </a:cubicBezTo>
                <a:cubicBezTo>
                  <a:pt x="5004423" y="1095457"/>
                  <a:pt x="4998589" y="1091081"/>
                  <a:pt x="4998589" y="1083059"/>
                </a:cubicBezTo>
                <a:cubicBezTo>
                  <a:pt x="4998589" y="1075037"/>
                  <a:pt x="5004423" y="1069203"/>
                  <a:pt x="5012445" y="1069203"/>
                </a:cubicBezTo>
                <a:close/>
                <a:moveTo>
                  <a:pt x="4940157" y="1069203"/>
                </a:moveTo>
                <a:cubicBezTo>
                  <a:pt x="4948179" y="1069203"/>
                  <a:pt x="4954013" y="1075037"/>
                  <a:pt x="4954013" y="1083059"/>
                </a:cubicBezTo>
                <a:cubicBezTo>
                  <a:pt x="4954013" y="1091081"/>
                  <a:pt x="4948179" y="1095457"/>
                  <a:pt x="4940157" y="1095457"/>
                </a:cubicBezTo>
                <a:cubicBezTo>
                  <a:pt x="4934323" y="1095457"/>
                  <a:pt x="4927760" y="1091081"/>
                  <a:pt x="4927760" y="1083059"/>
                </a:cubicBezTo>
                <a:cubicBezTo>
                  <a:pt x="4927760" y="1075037"/>
                  <a:pt x="4934323" y="1069203"/>
                  <a:pt x="4940157" y="1069203"/>
                </a:cubicBezTo>
                <a:close/>
                <a:moveTo>
                  <a:pt x="4865953" y="1069203"/>
                </a:moveTo>
                <a:cubicBezTo>
                  <a:pt x="4873975" y="1069203"/>
                  <a:pt x="4879809" y="1075037"/>
                  <a:pt x="4879809" y="1083059"/>
                </a:cubicBezTo>
                <a:cubicBezTo>
                  <a:pt x="4879809" y="1091081"/>
                  <a:pt x="4873975" y="1095457"/>
                  <a:pt x="4865953" y="1095457"/>
                </a:cubicBezTo>
                <a:cubicBezTo>
                  <a:pt x="4860119" y="1095457"/>
                  <a:pt x="4853556" y="1091081"/>
                  <a:pt x="4853556" y="1083059"/>
                </a:cubicBezTo>
                <a:cubicBezTo>
                  <a:pt x="4853556" y="1075037"/>
                  <a:pt x="4860119" y="1069203"/>
                  <a:pt x="4865953" y="1069203"/>
                </a:cubicBezTo>
                <a:close/>
                <a:moveTo>
                  <a:pt x="4795122" y="1069203"/>
                </a:moveTo>
                <a:cubicBezTo>
                  <a:pt x="4803144" y="1069203"/>
                  <a:pt x="4808978" y="1075037"/>
                  <a:pt x="4808978" y="1083059"/>
                </a:cubicBezTo>
                <a:cubicBezTo>
                  <a:pt x="4808978" y="1091081"/>
                  <a:pt x="4803144" y="1095457"/>
                  <a:pt x="4795122" y="1095457"/>
                </a:cubicBezTo>
                <a:cubicBezTo>
                  <a:pt x="4787830" y="1095457"/>
                  <a:pt x="4782725" y="1091081"/>
                  <a:pt x="4782725" y="1083059"/>
                </a:cubicBezTo>
                <a:cubicBezTo>
                  <a:pt x="4782725" y="1075037"/>
                  <a:pt x="4787830" y="1069203"/>
                  <a:pt x="4795122" y="1069203"/>
                </a:cubicBezTo>
                <a:close/>
                <a:moveTo>
                  <a:pt x="4726684" y="1069203"/>
                </a:moveTo>
                <a:cubicBezTo>
                  <a:pt x="4735246" y="1069203"/>
                  <a:pt x="4741472" y="1075037"/>
                  <a:pt x="4741472" y="1083059"/>
                </a:cubicBezTo>
                <a:cubicBezTo>
                  <a:pt x="4741472" y="1091081"/>
                  <a:pt x="4735246" y="1095457"/>
                  <a:pt x="4726684" y="1095457"/>
                </a:cubicBezTo>
                <a:cubicBezTo>
                  <a:pt x="4718122" y="1095457"/>
                  <a:pt x="4711896" y="1091081"/>
                  <a:pt x="4711896" y="1083059"/>
                </a:cubicBezTo>
                <a:cubicBezTo>
                  <a:pt x="4711896" y="1075037"/>
                  <a:pt x="4718122" y="1069203"/>
                  <a:pt x="4726684" y="1069203"/>
                </a:cubicBezTo>
                <a:close/>
                <a:moveTo>
                  <a:pt x="4655853" y="1069203"/>
                </a:moveTo>
                <a:cubicBezTo>
                  <a:pt x="4663637" y="1069203"/>
                  <a:pt x="4670642" y="1075037"/>
                  <a:pt x="4670642" y="1083059"/>
                </a:cubicBezTo>
                <a:cubicBezTo>
                  <a:pt x="4670642" y="1091081"/>
                  <a:pt x="4663637" y="1095457"/>
                  <a:pt x="4655853" y="1095457"/>
                </a:cubicBezTo>
                <a:cubicBezTo>
                  <a:pt x="4647291" y="1095457"/>
                  <a:pt x="4641064" y="1091081"/>
                  <a:pt x="4641064" y="1083059"/>
                </a:cubicBezTo>
                <a:cubicBezTo>
                  <a:pt x="4641064" y="1075037"/>
                  <a:pt x="4647291" y="1069203"/>
                  <a:pt x="4655853" y="1069203"/>
                </a:cubicBezTo>
                <a:close/>
                <a:moveTo>
                  <a:pt x="4585023" y="1069203"/>
                </a:moveTo>
                <a:cubicBezTo>
                  <a:pt x="4592806" y="1069203"/>
                  <a:pt x="4599811" y="1075037"/>
                  <a:pt x="4599811" y="1083059"/>
                </a:cubicBezTo>
                <a:cubicBezTo>
                  <a:pt x="4599811" y="1091081"/>
                  <a:pt x="4592806" y="1095457"/>
                  <a:pt x="4585023" y="1095457"/>
                </a:cubicBezTo>
                <a:cubicBezTo>
                  <a:pt x="4576461" y="1095457"/>
                  <a:pt x="4570235" y="1091081"/>
                  <a:pt x="4570235" y="1083059"/>
                </a:cubicBezTo>
                <a:cubicBezTo>
                  <a:pt x="4570235" y="1075037"/>
                  <a:pt x="4576461" y="1069203"/>
                  <a:pt x="4585023" y="1069203"/>
                </a:cubicBezTo>
                <a:close/>
                <a:moveTo>
                  <a:pt x="4513260" y="1069203"/>
                </a:moveTo>
                <a:cubicBezTo>
                  <a:pt x="4519094" y="1069203"/>
                  <a:pt x="4525657" y="1075430"/>
                  <a:pt x="4525657" y="1083991"/>
                </a:cubicBezTo>
                <a:cubicBezTo>
                  <a:pt x="4525657" y="1092553"/>
                  <a:pt x="4519094" y="1098780"/>
                  <a:pt x="4513260" y="1098780"/>
                </a:cubicBezTo>
                <a:cubicBezTo>
                  <a:pt x="4505238" y="1098780"/>
                  <a:pt x="4499404" y="1092553"/>
                  <a:pt x="4499404" y="1083991"/>
                </a:cubicBezTo>
                <a:cubicBezTo>
                  <a:pt x="4499404" y="1075430"/>
                  <a:pt x="4505238" y="1069203"/>
                  <a:pt x="4513260" y="1069203"/>
                </a:cubicBezTo>
                <a:close/>
                <a:moveTo>
                  <a:pt x="4439056" y="1069203"/>
                </a:moveTo>
                <a:cubicBezTo>
                  <a:pt x="4445619" y="1069203"/>
                  <a:pt x="4451453" y="1075430"/>
                  <a:pt x="4451453" y="1083991"/>
                </a:cubicBezTo>
                <a:cubicBezTo>
                  <a:pt x="4451453" y="1092553"/>
                  <a:pt x="4445619" y="1098780"/>
                  <a:pt x="4439056" y="1098780"/>
                </a:cubicBezTo>
                <a:cubicBezTo>
                  <a:pt x="4431763" y="1098780"/>
                  <a:pt x="4425200" y="1092553"/>
                  <a:pt x="4425200" y="1083991"/>
                </a:cubicBezTo>
                <a:cubicBezTo>
                  <a:pt x="4425200" y="1075430"/>
                  <a:pt x="4431763" y="1069203"/>
                  <a:pt x="4439056" y="1069203"/>
                </a:cubicBezTo>
                <a:close/>
                <a:moveTo>
                  <a:pt x="4366768" y="1069203"/>
                </a:moveTo>
                <a:cubicBezTo>
                  <a:pt x="4374790" y="1069203"/>
                  <a:pt x="4380624" y="1075430"/>
                  <a:pt x="4380624" y="1083991"/>
                </a:cubicBezTo>
                <a:cubicBezTo>
                  <a:pt x="4380624" y="1092553"/>
                  <a:pt x="4374790" y="1098780"/>
                  <a:pt x="4366768" y="1098780"/>
                </a:cubicBezTo>
                <a:cubicBezTo>
                  <a:pt x="4360934" y="1098780"/>
                  <a:pt x="4354371" y="1092553"/>
                  <a:pt x="4354371" y="1083991"/>
                </a:cubicBezTo>
                <a:cubicBezTo>
                  <a:pt x="4354371" y="1075430"/>
                  <a:pt x="4360934" y="1069203"/>
                  <a:pt x="4366768" y="1069203"/>
                </a:cubicBezTo>
                <a:close/>
                <a:moveTo>
                  <a:pt x="4295937" y="1069203"/>
                </a:moveTo>
                <a:cubicBezTo>
                  <a:pt x="4303959" y="1069203"/>
                  <a:pt x="4309793" y="1075430"/>
                  <a:pt x="4309793" y="1083991"/>
                </a:cubicBezTo>
                <a:cubicBezTo>
                  <a:pt x="4309793" y="1092553"/>
                  <a:pt x="4303959" y="1098780"/>
                  <a:pt x="4295937" y="1098780"/>
                </a:cubicBezTo>
                <a:cubicBezTo>
                  <a:pt x="4290103" y="1098780"/>
                  <a:pt x="4283540" y="1092553"/>
                  <a:pt x="4283540" y="1083991"/>
                </a:cubicBezTo>
                <a:cubicBezTo>
                  <a:pt x="4283540" y="1075430"/>
                  <a:pt x="4290103" y="1069203"/>
                  <a:pt x="4295937" y="1069203"/>
                </a:cubicBezTo>
                <a:close/>
                <a:moveTo>
                  <a:pt x="4225107" y="1069203"/>
                </a:moveTo>
                <a:cubicBezTo>
                  <a:pt x="4233129" y="1069203"/>
                  <a:pt x="4238963" y="1075430"/>
                  <a:pt x="4238963" y="1083991"/>
                </a:cubicBezTo>
                <a:cubicBezTo>
                  <a:pt x="4238963" y="1092553"/>
                  <a:pt x="4233129" y="1098780"/>
                  <a:pt x="4225107" y="1098780"/>
                </a:cubicBezTo>
                <a:cubicBezTo>
                  <a:pt x="4217085" y="1098780"/>
                  <a:pt x="4212710" y="1092553"/>
                  <a:pt x="4212710" y="1083991"/>
                </a:cubicBezTo>
                <a:cubicBezTo>
                  <a:pt x="4212710" y="1075430"/>
                  <a:pt x="4217085" y="1069203"/>
                  <a:pt x="4225107" y="1069203"/>
                </a:cubicBezTo>
                <a:close/>
                <a:moveTo>
                  <a:pt x="4153295" y="1069203"/>
                </a:moveTo>
                <a:cubicBezTo>
                  <a:pt x="4161078" y="1069203"/>
                  <a:pt x="4168083" y="1075430"/>
                  <a:pt x="4168083" y="1083991"/>
                </a:cubicBezTo>
                <a:cubicBezTo>
                  <a:pt x="4168083" y="1092553"/>
                  <a:pt x="4161078" y="1098780"/>
                  <a:pt x="4153295" y="1098780"/>
                </a:cubicBezTo>
                <a:cubicBezTo>
                  <a:pt x="4144733" y="1098780"/>
                  <a:pt x="4138507" y="1092553"/>
                  <a:pt x="4138507" y="1083991"/>
                </a:cubicBezTo>
                <a:cubicBezTo>
                  <a:pt x="4138507" y="1075430"/>
                  <a:pt x="4144733" y="1069203"/>
                  <a:pt x="4153295" y="1069203"/>
                </a:cubicBezTo>
                <a:close/>
                <a:moveTo>
                  <a:pt x="4082465" y="1069203"/>
                </a:moveTo>
                <a:cubicBezTo>
                  <a:pt x="4090249" y="1069203"/>
                  <a:pt x="4097254" y="1075430"/>
                  <a:pt x="4097254" y="1083991"/>
                </a:cubicBezTo>
                <a:cubicBezTo>
                  <a:pt x="4097254" y="1092553"/>
                  <a:pt x="4090249" y="1098780"/>
                  <a:pt x="4082465" y="1098780"/>
                </a:cubicBezTo>
                <a:cubicBezTo>
                  <a:pt x="4073903" y="1098780"/>
                  <a:pt x="4067676" y="1092553"/>
                  <a:pt x="4067676" y="1083991"/>
                </a:cubicBezTo>
                <a:cubicBezTo>
                  <a:pt x="4067676" y="1075430"/>
                  <a:pt x="4073903" y="1069203"/>
                  <a:pt x="4082465" y="1069203"/>
                </a:cubicBezTo>
                <a:close/>
                <a:moveTo>
                  <a:pt x="4011635" y="1069203"/>
                </a:moveTo>
                <a:cubicBezTo>
                  <a:pt x="4019418" y="1069203"/>
                  <a:pt x="4026423" y="1075430"/>
                  <a:pt x="4026423" y="1083991"/>
                </a:cubicBezTo>
                <a:cubicBezTo>
                  <a:pt x="4026423" y="1092553"/>
                  <a:pt x="4019418" y="1098780"/>
                  <a:pt x="4011635" y="1098780"/>
                </a:cubicBezTo>
                <a:cubicBezTo>
                  <a:pt x="4003073" y="1098780"/>
                  <a:pt x="3996847" y="1092553"/>
                  <a:pt x="3996847" y="1083991"/>
                </a:cubicBezTo>
                <a:cubicBezTo>
                  <a:pt x="3996847" y="1075430"/>
                  <a:pt x="4003073" y="1069203"/>
                  <a:pt x="4011635" y="1069203"/>
                </a:cubicBezTo>
                <a:close/>
                <a:moveTo>
                  <a:pt x="3939871" y="1069203"/>
                </a:moveTo>
                <a:cubicBezTo>
                  <a:pt x="3947893" y="1069203"/>
                  <a:pt x="3952268" y="1075430"/>
                  <a:pt x="3952268" y="1083991"/>
                </a:cubicBezTo>
                <a:cubicBezTo>
                  <a:pt x="3952268" y="1092553"/>
                  <a:pt x="3947893" y="1098780"/>
                  <a:pt x="3939871" y="1098780"/>
                </a:cubicBezTo>
                <a:cubicBezTo>
                  <a:pt x="3932578" y="1098780"/>
                  <a:pt x="3926015" y="1092553"/>
                  <a:pt x="3926015" y="1083991"/>
                </a:cubicBezTo>
                <a:cubicBezTo>
                  <a:pt x="3926015" y="1075430"/>
                  <a:pt x="3932578" y="1069203"/>
                  <a:pt x="3939871" y="1069203"/>
                </a:cubicBezTo>
                <a:close/>
                <a:moveTo>
                  <a:pt x="582439" y="1069203"/>
                </a:moveTo>
                <a:cubicBezTo>
                  <a:pt x="589732" y="1069203"/>
                  <a:pt x="596295" y="1075766"/>
                  <a:pt x="596295" y="1083059"/>
                </a:cubicBezTo>
                <a:cubicBezTo>
                  <a:pt x="596295" y="1089622"/>
                  <a:pt x="589732" y="1095457"/>
                  <a:pt x="582439" y="1095457"/>
                </a:cubicBezTo>
                <a:cubicBezTo>
                  <a:pt x="574416" y="1095457"/>
                  <a:pt x="570041" y="1089622"/>
                  <a:pt x="570041" y="1083059"/>
                </a:cubicBezTo>
                <a:cubicBezTo>
                  <a:pt x="570041" y="1075766"/>
                  <a:pt x="574416" y="1069203"/>
                  <a:pt x="582439" y="1069203"/>
                </a:cubicBezTo>
                <a:close/>
                <a:moveTo>
                  <a:pt x="513628" y="1069203"/>
                </a:moveTo>
                <a:cubicBezTo>
                  <a:pt x="521977" y="1069203"/>
                  <a:pt x="528807" y="1075766"/>
                  <a:pt x="528807" y="1083059"/>
                </a:cubicBezTo>
                <a:cubicBezTo>
                  <a:pt x="528807" y="1089622"/>
                  <a:pt x="521977" y="1095457"/>
                  <a:pt x="513628" y="1095457"/>
                </a:cubicBezTo>
                <a:cubicBezTo>
                  <a:pt x="506040" y="1095457"/>
                  <a:pt x="499209" y="1089622"/>
                  <a:pt x="499209" y="1083059"/>
                </a:cubicBezTo>
                <a:cubicBezTo>
                  <a:pt x="499209" y="1075766"/>
                  <a:pt x="506040" y="1069203"/>
                  <a:pt x="513628" y="1069203"/>
                </a:cubicBezTo>
                <a:close/>
                <a:moveTo>
                  <a:pt x="439795" y="1069203"/>
                </a:moveTo>
                <a:cubicBezTo>
                  <a:pt x="448358" y="1069203"/>
                  <a:pt x="454585" y="1075766"/>
                  <a:pt x="454585" y="1083059"/>
                </a:cubicBezTo>
                <a:cubicBezTo>
                  <a:pt x="454585" y="1089622"/>
                  <a:pt x="448358" y="1095457"/>
                  <a:pt x="439795" y="1095457"/>
                </a:cubicBezTo>
                <a:cubicBezTo>
                  <a:pt x="432012" y="1095457"/>
                  <a:pt x="425007" y="1089622"/>
                  <a:pt x="425007" y="1083059"/>
                </a:cubicBezTo>
                <a:cubicBezTo>
                  <a:pt x="425007" y="1075766"/>
                  <a:pt x="432012" y="1069203"/>
                  <a:pt x="439795" y="1069203"/>
                </a:cubicBezTo>
                <a:close/>
                <a:moveTo>
                  <a:pt x="368965" y="1069203"/>
                </a:moveTo>
                <a:cubicBezTo>
                  <a:pt x="377527" y="1069203"/>
                  <a:pt x="383754" y="1075766"/>
                  <a:pt x="383754" y="1083059"/>
                </a:cubicBezTo>
                <a:cubicBezTo>
                  <a:pt x="383754" y="1089622"/>
                  <a:pt x="377527" y="1095457"/>
                  <a:pt x="368965" y="1095457"/>
                </a:cubicBezTo>
                <a:cubicBezTo>
                  <a:pt x="361182" y="1095457"/>
                  <a:pt x="354177" y="1089622"/>
                  <a:pt x="354177" y="1083059"/>
                </a:cubicBezTo>
                <a:cubicBezTo>
                  <a:pt x="354177" y="1075766"/>
                  <a:pt x="361182" y="1069203"/>
                  <a:pt x="368965" y="1069203"/>
                </a:cubicBezTo>
                <a:close/>
                <a:moveTo>
                  <a:pt x="297201" y="1069203"/>
                </a:moveTo>
                <a:cubicBezTo>
                  <a:pt x="305223" y="1069203"/>
                  <a:pt x="309599" y="1075766"/>
                  <a:pt x="309599" y="1083059"/>
                </a:cubicBezTo>
                <a:cubicBezTo>
                  <a:pt x="309599" y="1089622"/>
                  <a:pt x="305223" y="1095457"/>
                  <a:pt x="297201" y="1095457"/>
                </a:cubicBezTo>
                <a:cubicBezTo>
                  <a:pt x="289909" y="1095457"/>
                  <a:pt x="283346" y="1089622"/>
                  <a:pt x="283346" y="1083059"/>
                </a:cubicBezTo>
                <a:cubicBezTo>
                  <a:pt x="283346" y="1075766"/>
                  <a:pt x="289909" y="1069203"/>
                  <a:pt x="297201" y="1069203"/>
                </a:cubicBezTo>
                <a:close/>
                <a:moveTo>
                  <a:pt x="226372" y="1069203"/>
                </a:moveTo>
                <a:cubicBezTo>
                  <a:pt x="232207" y="1069203"/>
                  <a:pt x="238771" y="1075766"/>
                  <a:pt x="238771" y="1083059"/>
                </a:cubicBezTo>
                <a:cubicBezTo>
                  <a:pt x="238771" y="1089622"/>
                  <a:pt x="232207" y="1095457"/>
                  <a:pt x="226372" y="1095457"/>
                </a:cubicBezTo>
                <a:cubicBezTo>
                  <a:pt x="218350" y="1095457"/>
                  <a:pt x="212516" y="1089622"/>
                  <a:pt x="212516" y="1083059"/>
                </a:cubicBezTo>
                <a:cubicBezTo>
                  <a:pt x="212516" y="1075766"/>
                  <a:pt x="218350" y="1069203"/>
                  <a:pt x="226372" y="1069203"/>
                </a:cubicBezTo>
                <a:close/>
                <a:moveTo>
                  <a:pt x="154079" y="1069203"/>
                </a:moveTo>
                <a:cubicBezTo>
                  <a:pt x="161372" y="1069203"/>
                  <a:pt x="167935" y="1075766"/>
                  <a:pt x="167935" y="1083059"/>
                </a:cubicBezTo>
                <a:cubicBezTo>
                  <a:pt x="167935" y="1089622"/>
                  <a:pt x="161372" y="1095457"/>
                  <a:pt x="154079" y="1095457"/>
                </a:cubicBezTo>
                <a:cubicBezTo>
                  <a:pt x="147516" y="1095457"/>
                  <a:pt x="141682" y="1089622"/>
                  <a:pt x="141682" y="1083059"/>
                </a:cubicBezTo>
                <a:cubicBezTo>
                  <a:pt x="141682" y="1075766"/>
                  <a:pt x="147516" y="1069203"/>
                  <a:pt x="154079" y="1069203"/>
                </a:cubicBezTo>
                <a:close/>
                <a:moveTo>
                  <a:pt x="83249" y="1069203"/>
                </a:moveTo>
                <a:cubicBezTo>
                  <a:pt x="90542" y="1069203"/>
                  <a:pt x="97105" y="1075766"/>
                  <a:pt x="97105" y="1083059"/>
                </a:cubicBezTo>
                <a:cubicBezTo>
                  <a:pt x="97105" y="1089622"/>
                  <a:pt x="90542" y="1095457"/>
                  <a:pt x="83249" y="1095457"/>
                </a:cubicBezTo>
                <a:cubicBezTo>
                  <a:pt x="76686" y="1095457"/>
                  <a:pt x="70852" y="1089622"/>
                  <a:pt x="70852" y="1083059"/>
                </a:cubicBezTo>
                <a:cubicBezTo>
                  <a:pt x="70852" y="1075766"/>
                  <a:pt x="76686" y="1069203"/>
                  <a:pt x="83249" y="1069203"/>
                </a:cubicBezTo>
                <a:close/>
                <a:moveTo>
                  <a:pt x="12014" y="1069203"/>
                </a:moveTo>
                <a:cubicBezTo>
                  <a:pt x="20258" y="1069203"/>
                  <a:pt x="26255" y="1075766"/>
                  <a:pt x="26255" y="1083059"/>
                </a:cubicBezTo>
                <a:cubicBezTo>
                  <a:pt x="26255" y="1091081"/>
                  <a:pt x="20258" y="1095457"/>
                  <a:pt x="12014" y="1095457"/>
                </a:cubicBezTo>
                <a:cubicBezTo>
                  <a:pt x="4518" y="1095457"/>
                  <a:pt x="21" y="1091081"/>
                  <a:pt x="21" y="1083059"/>
                </a:cubicBezTo>
                <a:cubicBezTo>
                  <a:pt x="21" y="1075766"/>
                  <a:pt x="4518" y="1069203"/>
                  <a:pt x="12014" y="1069203"/>
                </a:cubicBezTo>
                <a:close/>
                <a:moveTo>
                  <a:pt x="6724405" y="998371"/>
                </a:moveTo>
                <a:cubicBezTo>
                  <a:pt x="6732427" y="998371"/>
                  <a:pt x="6738261" y="1004205"/>
                  <a:pt x="6738261" y="1010768"/>
                </a:cubicBezTo>
                <a:cubicBezTo>
                  <a:pt x="6738261" y="1018061"/>
                  <a:pt x="6732427" y="1024625"/>
                  <a:pt x="6724405" y="1024625"/>
                </a:cubicBezTo>
                <a:cubicBezTo>
                  <a:pt x="6718571" y="1024625"/>
                  <a:pt x="6712008" y="1018061"/>
                  <a:pt x="6712008" y="1010768"/>
                </a:cubicBezTo>
                <a:cubicBezTo>
                  <a:pt x="6712008" y="1004205"/>
                  <a:pt x="6718571" y="998371"/>
                  <a:pt x="6724405" y="998371"/>
                </a:cubicBezTo>
                <a:close/>
                <a:moveTo>
                  <a:pt x="6653576" y="998371"/>
                </a:moveTo>
                <a:cubicBezTo>
                  <a:pt x="6660869" y="998371"/>
                  <a:pt x="6667432" y="1004205"/>
                  <a:pt x="6667432" y="1010768"/>
                </a:cubicBezTo>
                <a:cubicBezTo>
                  <a:pt x="6667432" y="1018061"/>
                  <a:pt x="6660869" y="1024625"/>
                  <a:pt x="6653576" y="1024625"/>
                </a:cubicBezTo>
                <a:cubicBezTo>
                  <a:pt x="6645554" y="1024625"/>
                  <a:pt x="6641179" y="1018061"/>
                  <a:pt x="6641179" y="1010768"/>
                </a:cubicBezTo>
                <a:cubicBezTo>
                  <a:pt x="6641179" y="1004205"/>
                  <a:pt x="6645554" y="998371"/>
                  <a:pt x="6653576" y="998371"/>
                </a:cubicBezTo>
                <a:close/>
                <a:moveTo>
                  <a:pt x="6581764" y="998371"/>
                </a:moveTo>
                <a:cubicBezTo>
                  <a:pt x="6589547" y="998371"/>
                  <a:pt x="6596552" y="1004205"/>
                  <a:pt x="6596552" y="1010768"/>
                </a:cubicBezTo>
                <a:cubicBezTo>
                  <a:pt x="6596552" y="1018061"/>
                  <a:pt x="6589547" y="1024625"/>
                  <a:pt x="6581764" y="1024625"/>
                </a:cubicBezTo>
                <a:cubicBezTo>
                  <a:pt x="6573202" y="1024625"/>
                  <a:pt x="6566976" y="1018061"/>
                  <a:pt x="6566976" y="1010768"/>
                </a:cubicBezTo>
                <a:cubicBezTo>
                  <a:pt x="6566976" y="1004205"/>
                  <a:pt x="6573202" y="998371"/>
                  <a:pt x="6581764" y="998371"/>
                </a:cubicBezTo>
                <a:close/>
                <a:moveTo>
                  <a:pt x="6510933" y="998371"/>
                </a:moveTo>
                <a:cubicBezTo>
                  <a:pt x="6518717" y="998371"/>
                  <a:pt x="6525722" y="1004205"/>
                  <a:pt x="6525722" y="1010768"/>
                </a:cubicBezTo>
                <a:cubicBezTo>
                  <a:pt x="6525722" y="1018061"/>
                  <a:pt x="6518717" y="1024625"/>
                  <a:pt x="6510933" y="1024625"/>
                </a:cubicBezTo>
                <a:cubicBezTo>
                  <a:pt x="6502371" y="1024625"/>
                  <a:pt x="6496144" y="1018061"/>
                  <a:pt x="6496144" y="1010768"/>
                </a:cubicBezTo>
                <a:cubicBezTo>
                  <a:pt x="6496144" y="1004205"/>
                  <a:pt x="6502371" y="998371"/>
                  <a:pt x="6510933" y="998371"/>
                </a:cubicBezTo>
                <a:close/>
                <a:moveTo>
                  <a:pt x="6440492" y="998371"/>
                </a:moveTo>
                <a:cubicBezTo>
                  <a:pt x="6448081" y="998371"/>
                  <a:pt x="6454911" y="1004205"/>
                  <a:pt x="6454911" y="1010768"/>
                </a:cubicBezTo>
                <a:cubicBezTo>
                  <a:pt x="6454911" y="1018061"/>
                  <a:pt x="6448081" y="1024625"/>
                  <a:pt x="6440492" y="1024625"/>
                </a:cubicBezTo>
                <a:cubicBezTo>
                  <a:pt x="6432145" y="1024625"/>
                  <a:pt x="6425315" y="1018061"/>
                  <a:pt x="6425315" y="1010768"/>
                </a:cubicBezTo>
                <a:cubicBezTo>
                  <a:pt x="6425315" y="1004205"/>
                  <a:pt x="6432145" y="998371"/>
                  <a:pt x="6440492" y="998371"/>
                </a:cubicBezTo>
                <a:close/>
                <a:moveTo>
                  <a:pt x="6368340" y="998371"/>
                </a:moveTo>
                <a:cubicBezTo>
                  <a:pt x="6376362" y="998371"/>
                  <a:pt x="6380737" y="1004205"/>
                  <a:pt x="6380737" y="1010768"/>
                </a:cubicBezTo>
                <a:cubicBezTo>
                  <a:pt x="6380737" y="1018061"/>
                  <a:pt x="6376362" y="1024625"/>
                  <a:pt x="6368340" y="1024625"/>
                </a:cubicBezTo>
                <a:cubicBezTo>
                  <a:pt x="6361047" y="1024625"/>
                  <a:pt x="6354484" y="1018061"/>
                  <a:pt x="6354484" y="1010768"/>
                </a:cubicBezTo>
                <a:cubicBezTo>
                  <a:pt x="6354484" y="1004205"/>
                  <a:pt x="6361047" y="998371"/>
                  <a:pt x="6368340" y="998371"/>
                </a:cubicBezTo>
                <a:close/>
                <a:moveTo>
                  <a:pt x="6297511" y="998371"/>
                </a:moveTo>
                <a:cubicBezTo>
                  <a:pt x="6304074" y="998371"/>
                  <a:pt x="6309908" y="1004205"/>
                  <a:pt x="6309908" y="1010768"/>
                </a:cubicBezTo>
                <a:cubicBezTo>
                  <a:pt x="6309908" y="1018061"/>
                  <a:pt x="6304074" y="1024625"/>
                  <a:pt x="6297511" y="1024625"/>
                </a:cubicBezTo>
                <a:cubicBezTo>
                  <a:pt x="6290218" y="1024625"/>
                  <a:pt x="6283655" y="1018061"/>
                  <a:pt x="6283655" y="1010768"/>
                </a:cubicBezTo>
                <a:cubicBezTo>
                  <a:pt x="6283655" y="1004205"/>
                  <a:pt x="6290218" y="998371"/>
                  <a:pt x="6297511" y="998371"/>
                </a:cubicBezTo>
                <a:close/>
                <a:moveTo>
                  <a:pt x="6226679" y="998371"/>
                </a:moveTo>
                <a:cubicBezTo>
                  <a:pt x="6233242" y="998371"/>
                  <a:pt x="6239076" y="1004205"/>
                  <a:pt x="6239076" y="1010768"/>
                </a:cubicBezTo>
                <a:cubicBezTo>
                  <a:pt x="6239076" y="1018061"/>
                  <a:pt x="6233242" y="1024625"/>
                  <a:pt x="6226679" y="1024625"/>
                </a:cubicBezTo>
                <a:cubicBezTo>
                  <a:pt x="6219386" y="1024625"/>
                  <a:pt x="6212823" y="1018061"/>
                  <a:pt x="6212823" y="1010768"/>
                </a:cubicBezTo>
                <a:cubicBezTo>
                  <a:pt x="6212823" y="1004205"/>
                  <a:pt x="6219386" y="998371"/>
                  <a:pt x="6226679" y="998371"/>
                </a:cubicBezTo>
                <a:close/>
                <a:moveTo>
                  <a:pt x="6154391" y="998371"/>
                </a:moveTo>
                <a:cubicBezTo>
                  <a:pt x="6161684" y="998371"/>
                  <a:pt x="6168247" y="1004205"/>
                  <a:pt x="6168247" y="1010768"/>
                </a:cubicBezTo>
                <a:cubicBezTo>
                  <a:pt x="6168247" y="1018061"/>
                  <a:pt x="6161684" y="1024625"/>
                  <a:pt x="6154391" y="1024625"/>
                </a:cubicBezTo>
                <a:cubicBezTo>
                  <a:pt x="6147828" y="1024625"/>
                  <a:pt x="6141994" y="1018061"/>
                  <a:pt x="6141994" y="1010768"/>
                </a:cubicBezTo>
                <a:cubicBezTo>
                  <a:pt x="6141994" y="1004205"/>
                  <a:pt x="6147828" y="998371"/>
                  <a:pt x="6154391" y="998371"/>
                </a:cubicBezTo>
                <a:close/>
                <a:moveTo>
                  <a:pt x="6083559" y="998371"/>
                </a:moveTo>
                <a:cubicBezTo>
                  <a:pt x="6090852" y="998371"/>
                  <a:pt x="6097415" y="1004205"/>
                  <a:pt x="6097415" y="1010768"/>
                </a:cubicBezTo>
                <a:cubicBezTo>
                  <a:pt x="6097415" y="1018061"/>
                  <a:pt x="6090852" y="1024625"/>
                  <a:pt x="6083559" y="1024625"/>
                </a:cubicBezTo>
                <a:cubicBezTo>
                  <a:pt x="6076996" y="1024625"/>
                  <a:pt x="6071162" y="1018061"/>
                  <a:pt x="6071162" y="1010768"/>
                </a:cubicBezTo>
                <a:cubicBezTo>
                  <a:pt x="6071162" y="1004205"/>
                  <a:pt x="6076996" y="998371"/>
                  <a:pt x="6083559" y="998371"/>
                </a:cubicBezTo>
                <a:close/>
                <a:moveTo>
                  <a:pt x="6009356" y="998371"/>
                </a:moveTo>
                <a:cubicBezTo>
                  <a:pt x="6016649" y="998371"/>
                  <a:pt x="6023212" y="1004205"/>
                  <a:pt x="6023212" y="1010768"/>
                </a:cubicBezTo>
                <a:cubicBezTo>
                  <a:pt x="6023212" y="1018061"/>
                  <a:pt x="6016649" y="1024625"/>
                  <a:pt x="6009356" y="1024625"/>
                </a:cubicBezTo>
                <a:cubicBezTo>
                  <a:pt x="6001334" y="1024625"/>
                  <a:pt x="5996959" y="1018061"/>
                  <a:pt x="5996959" y="1010768"/>
                </a:cubicBezTo>
                <a:cubicBezTo>
                  <a:pt x="5996959" y="1004205"/>
                  <a:pt x="6001334" y="998371"/>
                  <a:pt x="6009356" y="998371"/>
                </a:cubicBezTo>
                <a:close/>
                <a:moveTo>
                  <a:pt x="5940548" y="998371"/>
                </a:moveTo>
                <a:cubicBezTo>
                  <a:pt x="5948896" y="998371"/>
                  <a:pt x="5955726" y="1004205"/>
                  <a:pt x="5955726" y="1010768"/>
                </a:cubicBezTo>
                <a:cubicBezTo>
                  <a:pt x="5955726" y="1018061"/>
                  <a:pt x="5948896" y="1024625"/>
                  <a:pt x="5940548" y="1024625"/>
                </a:cubicBezTo>
                <a:cubicBezTo>
                  <a:pt x="5932960" y="1024625"/>
                  <a:pt x="5926130" y="1018061"/>
                  <a:pt x="5926130" y="1010768"/>
                </a:cubicBezTo>
                <a:cubicBezTo>
                  <a:pt x="5926130" y="1004205"/>
                  <a:pt x="5932960" y="998371"/>
                  <a:pt x="5940548" y="998371"/>
                </a:cubicBezTo>
                <a:close/>
                <a:moveTo>
                  <a:pt x="5870088" y="998371"/>
                </a:moveTo>
                <a:cubicBezTo>
                  <a:pt x="5878650" y="998371"/>
                  <a:pt x="5884877" y="1004205"/>
                  <a:pt x="5884877" y="1010768"/>
                </a:cubicBezTo>
                <a:cubicBezTo>
                  <a:pt x="5884877" y="1018061"/>
                  <a:pt x="5878650" y="1024625"/>
                  <a:pt x="5870088" y="1024625"/>
                </a:cubicBezTo>
                <a:cubicBezTo>
                  <a:pt x="5862304" y="1024625"/>
                  <a:pt x="5855299" y="1018061"/>
                  <a:pt x="5855299" y="1010768"/>
                </a:cubicBezTo>
                <a:cubicBezTo>
                  <a:pt x="5855299" y="1004205"/>
                  <a:pt x="5862304" y="998371"/>
                  <a:pt x="5870088" y="998371"/>
                </a:cubicBezTo>
                <a:close/>
                <a:moveTo>
                  <a:pt x="5799257" y="998371"/>
                </a:moveTo>
                <a:cubicBezTo>
                  <a:pt x="5807819" y="998371"/>
                  <a:pt x="5814045" y="1004205"/>
                  <a:pt x="5814045" y="1010768"/>
                </a:cubicBezTo>
                <a:cubicBezTo>
                  <a:pt x="5814045" y="1018061"/>
                  <a:pt x="5807819" y="1024625"/>
                  <a:pt x="5799257" y="1024625"/>
                </a:cubicBezTo>
                <a:cubicBezTo>
                  <a:pt x="5791474" y="1024625"/>
                  <a:pt x="5784469" y="1018061"/>
                  <a:pt x="5784469" y="1010768"/>
                </a:cubicBezTo>
                <a:cubicBezTo>
                  <a:pt x="5784469" y="1004205"/>
                  <a:pt x="5791474" y="998371"/>
                  <a:pt x="5799257" y="998371"/>
                </a:cubicBezTo>
                <a:close/>
                <a:moveTo>
                  <a:pt x="5724122" y="998371"/>
                </a:moveTo>
                <a:cubicBezTo>
                  <a:pt x="5730685" y="998371"/>
                  <a:pt x="5736519" y="1004205"/>
                  <a:pt x="5736519" y="1010768"/>
                </a:cubicBezTo>
                <a:cubicBezTo>
                  <a:pt x="5736519" y="1018061"/>
                  <a:pt x="5730685" y="1024625"/>
                  <a:pt x="5724122" y="1024625"/>
                </a:cubicBezTo>
                <a:cubicBezTo>
                  <a:pt x="5716100" y="1024625"/>
                  <a:pt x="5710266" y="1018061"/>
                  <a:pt x="5710266" y="1010768"/>
                </a:cubicBezTo>
                <a:cubicBezTo>
                  <a:pt x="5710266" y="1004205"/>
                  <a:pt x="5716100" y="998371"/>
                  <a:pt x="5724122" y="998371"/>
                </a:cubicBezTo>
                <a:close/>
                <a:moveTo>
                  <a:pt x="5653291" y="998371"/>
                </a:moveTo>
                <a:cubicBezTo>
                  <a:pt x="5659125" y="998371"/>
                  <a:pt x="5665688" y="1004205"/>
                  <a:pt x="5665688" y="1012227"/>
                </a:cubicBezTo>
                <a:cubicBezTo>
                  <a:pt x="5665688" y="1018061"/>
                  <a:pt x="5659125" y="1024625"/>
                  <a:pt x="5653291" y="1024625"/>
                </a:cubicBezTo>
                <a:cubicBezTo>
                  <a:pt x="5645269" y="1024625"/>
                  <a:pt x="5639435" y="1018061"/>
                  <a:pt x="5639435" y="1012227"/>
                </a:cubicBezTo>
                <a:cubicBezTo>
                  <a:pt x="5639435" y="1004205"/>
                  <a:pt x="5645269" y="998371"/>
                  <a:pt x="5653291" y="998371"/>
                </a:cubicBezTo>
                <a:close/>
                <a:moveTo>
                  <a:pt x="5581002" y="998371"/>
                </a:moveTo>
                <a:cubicBezTo>
                  <a:pt x="5588295" y="998371"/>
                  <a:pt x="5594858" y="1004205"/>
                  <a:pt x="5594858" y="1012227"/>
                </a:cubicBezTo>
                <a:cubicBezTo>
                  <a:pt x="5594858" y="1018061"/>
                  <a:pt x="5588295" y="1024625"/>
                  <a:pt x="5581002" y="1024625"/>
                </a:cubicBezTo>
                <a:cubicBezTo>
                  <a:pt x="5574439" y="1024625"/>
                  <a:pt x="5568605" y="1018061"/>
                  <a:pt x="5568605" y="1012227"/>
                </a:cubicBezTo>
                <a:cubicBezTo>
                  <a:pt x="5568605" y="1004205"/>
                  <a:pt x="5574439" y="998371"/>
                  <a:pt x="5581002" y="998371"/>
                </a:cubicBezTo>
                <a:close/>
                <a:moveTo>
                  <a:pt x="5510171" y="998371"/>
                </a:moveTo>
                <a:cubicBezTo>
                  <a:pt x="5517464" y="998371"/>
                  <a:pt x="5524027" y="1004205"/>
                  <a:pt x="5524027" y="1012227"/>
                </a:cubicBezTo>
                <a:cubicBezTo>
                  <a:pt x="5524027" y="1018061"/>
                  <a:pt x="5517464" y="1024625"/>
                  <a:pt x="5510171" y="1024625"/>
                </a:cubicBezTo>
                <a:cubicBezTo>
                  <a:pt x="5503608" y="1024625"/>
                  <a:pt x="5497774" y="1018061"/>
                  <a:pt x="5497774" y="1012227"/>
                </a:cubicBezTo>
                <a:cubicBezTo>
                  <a:pt x="5497774" y="1004205"/>
                  <a:pt x="5503608" y="998371"/>
                  <a:pt x="5510171" y="998371"/>
                </a:cubicBezTo>
                <a:close/>
                <a:moveTo>
                  <a:pt x="5438937" y="998371"/>
                </a:moveTo>
                <a:cubicBezTo>
                  <a:pt x="5447182" y="998371"/>
                  <a:pt x="5453178" y="1004205"/>
                  <a:pt x="5453178" y="1012227"/>
                </a:cubicBezTo>
                <a:cubicBezTo>
                  <a:pt x="5453178" y="1018061"/>
                  <a:pt x="5447182" y="1024625"/>
                  <a:pt x="5438937" y="1024625"/>
                </a:cubicBezTo>
                <a:cubicBezTo>
                  <a:pt x="5431442" y="1024625"/>
                  <a:pt x="5426945" y="1018061"/>
                  <a:pt x="5426945" y="1012227"/>
                </a:cubicBezTo>
                <a:cubicBezTo>
                  <a:pt x="5426945" y="1004205"/>
                  <a:pt x="5431442" y="998371"/>
                  <a:pt x="5438937" y="998371"/>
                </a:cubicBezTo>
                <a:close/>
                <a:moveTo>
                  <a:pt x="5367530" y="998371"/>
                </a:moveTo>
                <a:cubicBezTo>
                  <a:pt x="5376092" y="998371"/>
                  <a:pt x="5382318" y="1004205"/>
                  <a:pt x="5382318" y="1012227"/>
                </a:cubicBezTo>
                <a:cubicBezTo>
                  <a:pt x="5382318" y="1018061"/>
                  <a:pt x="5376092" y="1024625"/>
                  <a:pt x="5367530" y="1024625"/>
                </a:cubicBezTo>
                <a:cubicBezTo>
                  <a:pt x="5359747" y="1024625"/>
                  <a:pt x="5352742" y="1018061"/>
                  <a:pt x="5352742" y="1012227"/>
                </a:cubicBezTo>
                <a:cubicBezTo>
                  <a:pt x="5352742" y="1004205"/>
                  <a:pt x="5359747" y="998371"/>
                  <a:pt x="5367530" y="998371"/>
                </a:cubicBezTo>
                <a:close/>
                <a:moveTo>
                  <a:pt x="5296699" y="998371"/>
                </a:moveTo>
                <a:cubicBezTo>
                  <a:pt x="5305261" y="998371"/>
                  <a:pt x="5311488" y="1004205"/>
                  <a:pt x="5311488" y="1012227"/>
                </a:cubicBezTo>
                <a:cubicBezTo>
                  <a:pt x="5311488" y="1018061"/>
                  <a:pt x="5305261" y="1024625"/>
                  <a:pt x="5296699" y="1024625"/>
                </a:cubicBezTo>
                <a:cubicBezTo>
                  <a:pt x="5288915" y="1024625"/>
                  <a:pt x="5281910" y="1018061"/>
                  <a:pt x="5281910" y="1012227"/>
                </a:cubicBezTo>
                <a:cubicBezTo>
                  <a:pt x="5281910" y="1004205"/>
                  <a:pt x="5288915" y="998371"/>
                  <a:pt x="5296699" y="998371"/>
                </a:cubicBezTo>
                <a:close/>
                <a:moveTo>
                  <a:pt x="5225869" y="998371"/>
                </a:moveTo>
                <a:cubicBezTo>
                  <a:pt x="5234431" y="998371"/>
                  <a:pt x="5240657" y="1004205"/>
                  <a:pt x="5240657" y="1012227"/>
                </a:cubicBezTo>
                <a:cubicBezTo>
                  <a:pt x="5240657" y="1018061"/>
                  <a:pt x="5234431" y="1024625"/>
                  <a:pt x="5225869" y="1024625"/>
                </a:cubicBezTo>
                <a:cubicBezTo>
                  <a:pt x="5217307" y="1024625"/>
                  <a:pt x="5211081" y="1018061"/>
                  <a:pt x="5211081" y="1012227"/>
                </a:cubicBezTo>
                <a:cubicBezTo>
                  <a:pt x="5211081" y="1004205"/>
                  <a:pt x="5217307" y="998371"/>
                  <a:pt x="5225869" y="998371"/>
                </a:cubicBezTo>
                <a:close/>
                <a:moveTo>
                  <a:pt x="5154105" y="998371"/>
                </a:moveTo>
                <a:cubicBezTo>
                  <a:pt x="5162127" y="998371"/>
                  <a:pt x="5166502" y="1004205"/>
                  <a:pt x="5166502" y="1012227"/>
                </a:cubicBezTo>
                <a:cubicBezTo>
                  <a:pt x="5166502" y="1018061"/>
                  <a:pt x="5162127" y="1024625"/>
                  <a:pt x="5154105" y="1024625"/>
                </a:cubicBezTo>
                <a:cubicBezTo>
                  <a:pt x="5146083" y="1024625"/>
                  <a:pt x="5140249" y="1018061"/>
                  <a:pt x="5140249" y="1012227"/>
                </a:cubicBezTo>
                <a:cubicBezTo>
                  <a:pt x="5140249" y="1004205"/>
                  <a:pt x="5146083" y="998371"/>
                  <a:pt x="5154105" y="998371"/>
                </a:cubicBezTo>
                <a:close/>
                <a:moveTo>
                  <a:pt x="5083276" y="998371"/>
                </a:moveTo>
                <a:cubicBezTo>
                  <a:pt x="5089110" y="998371"/>
                  <a:pt x="5095673" y="1004205"/>
                  <a:pt x="5095673" y="1012227"/>
                </a:cubicBezTo>
                <a:cubicBezTo>
                  <a:pt x="5095673" y="1018061"/>
                  <a:pt x="5089110" y="1024625"/>
                  <a:pt x="5083276" y="1024625"/>
                </a:cubicBezTo>
                <a:cubicBezTo>
                  <a:pt x="5075254" y="1024625"/>
                  <a:pt x="5069420" y="1018061"/>
                  <a:pt x="5069420" y="1012227"/>
                </a:cubicBezTo>
                <a:cubicBezTo>
                  <a:pt x="5069420" y="1004205"/>
                  <a:pt x="5075254" y="998371"/>
                  <a:pt x="5083276" y="998371"/>
                </a:cubicBezTo>
                <a:close/>
                <a:moveTo>
                  <a:pt x="5012445" y="998371"/>
                </a:moveTo>
                <a:cubicBezTo>
                  <a:pt x="5018279" y="998371"/>
                  <a:pt x="5024842" y="1004205"/>
                  <a:pt x="5024842" y="1012227"/>
                </a:cubicBezTo>
                <a:cubicBezTo>
                  <a:pt x="5024842" y="1018061"/>
                  <a:pt x="5018279" y="1024625"/>
                  <a:pt x="5012445" y="1024625"/>
                </a:cubicBezTo>
                <a:cubicBezTo>
                  <a:pt x="5004423" y="1024625"/>
                  <a:pt x="4998589" y="1018061"/>
                  <a:pt x="4998589" y="1012227"/>
                </a:cubicBezTo>
                <a:cubicBezTo>
                  <a:pt x="4998589" y="1004205"/>
                  <a:pt x="5004423" y="998371"/>
                  <a:pt x="5012445" y="998371"/>
                </a:cubicBezTo>
                <a:close/>
                <a:moveTo>
                  <a:pt x="4940157" y="998371"/>
                </a:moveTo>
                <a:cubicBezTo>
                  <a:pt x="4948179" y="998371"/>
                  <a:pt x="4954013" y="1004205"/>
                  <a:pt x="4954013" y="1012227"/>
                </a:cubicBezTo>
                <a:cubicBezTo>
                  <a:pt x="4954013" y="1018061"/>
                  <a:pt x="4948179" y="1024625"/>
                  <a:pt x="4940157" y="1024625"/>
                </a:cubicBezTo>
                <a:cubicBezTo>
                  <a:pt x="4934323" y="1024625"/>
                  <a:pt x="4927760" y="1018061"/>
                  <a:pt x="4927760" y="1012227"/>
                </a:cubicBezTo>
                <a:cubicBezTo>
                  <a:pt x="4927760" y="1004205"/>
                  <a:pt x="4934323" y="998371"/>
                  <a:pt x="4940157" y="998371"/>
                </a:cubicBezTo>
                <a:close/>
                <a:moveTo>
                  <a:pt x="4865953" y="998371"/>
                </a:moveTo>
                <a:cubicBezTo>
                  <a:pt x="4873975" y="998371"/>
                  <a:pt x="4879809" y="1004205"/>
                  <a:pt x="4879809" y="1012227"/>
                </a:cubicBezTo>
                <a:cubicBezTo>
                  <a:pt x="4879809" y="1018061"/>
                  <a:pt x="4873975" y="1024625"/>
                  <a:pt x="4865953" y="1024625"/>
                </a:cubicBezTo>
                <a:cubicBezTo>
                  <a:pt x="4860119" y="1024625"/>
                  <a:pt x="4853556" y="1018061"/>
                  <a:pt x="4853556" y="1012227"/>
                </a:cubicBezTo>
                <a:cubicBezTo>
                  <a:pt x="4853556" y="1004205"/>
                  <a:pt x="4860119" y="998371"/>
                  <a:pt x="4865953" y="998371"/>
                </a:cubicBezTo>
                <a:close/>
                <a:moveTo>
                  <a:pt x="4797514" y="998371"/>
                </a:moveTo>
                <a:cubicBezTo>
                  <a:pt x="4806076" y="998371"/>
                  <a:pt x="4812303" y="1004205"/>
                  <a:pt x="4812303" y="1012227"/>
                </a:cubicBezTo>
                <a:cubicBezTo>
                  <a:pt x="4812303" y="1018061"/>
                  <a:pt x="4806076" y="1024625"/>
                  <a:pt x="4797514" y="1024625"/>
                </a:cubicBezTo>
                <a:cubicBezTo>
                  <a:pt x="4789730" y="1024625"/>
                  <a:pt x="4784282" y="1018061"/>
                  <a:pt x="4782725" y="1012227"/>
                </a:cubicBezTo>
                <a:cubicBezTo>
                  <a:pt x="4782725" y="1004205"/>
                  <a:pt x="4789730" y="998371"/>
                  <a:pt x="4797514" y="998371"/>
                </a:cubicBezTo>
                <a:close/>
                <a:moveTo>
                  <a:pt x="4726684" y="998371"/>
                </a:moveTo>
                <a:cubicBezTo>
                  <a:pt x="4735246" y="998371"/>
                  <a:pt x="4741472" y="1004205"/>
                  <a:pt x="4741472" y="1012227"/>
                </a:cubicBezTo>
                <a:cubicBezTo>
                  <a:pt x="4741472" y="1018061"/>
                  <a:pt x="4735246" y="1024625"/>
                  <a:pt x="4726684" y="1024625"/>
                </a:cubicBezTo>
                <a:cubicBezTo>
                  <a:pt x="4718122" y="1024625"/>
                  <a:pt x="4711896" y="1018061"/>
                  <a:pt x="4711896" y="1012227"/>
                </a:cubicBezTo>
                <a:cubicBezTo>
                  <a:pt x="4711896" y="1004205"/>
                  <a:pt x="4718122" y="998371"/>
                  <a:pt x="4726684" y="998371"/>
                </a:cubicBezTo>
                <a:close/>
                <a:moveTo>
                  <a:pt x="4655853" y="998371"/>
                </a:moveTo>
                <a:cubicBezTo>
                  <a:pt x="4663637" y="998371"/>
                  <a:pt x="4670642" y="1004205"/>
                  <a:pt x="4670642" y="1012227"/>
                </a:cubicBezTo>
                <a:cubicBezTo>
                  <a:pt x="4670642" y="1018061"/>
                  <a:pt x="4663637" y="1024625"/>
                  <a:pt x="4655853" y="1024625"/>
                </a:cubicBezTo>
                <a:cubicBezTo>
                  <a:pt x="4647291" y="1024625"/>
                  <a:pt x="4641064" y="1018061"/>
                  <a:pt x="4641064" y="1012227"/>
                </a:cubicBezTo>
                <a:cubicBezTo>
                  <a:pt x="4641064" y="1004205"/>
                  <a:pt x="4647291" y="998371"/>
                  <a:pt x="4655853" y="998371"/>
                </a:cubicBezTo>
                <a:close/>
                <a:moveTo>
                  <a:pt x="4584091" y="998371"/>
                </a:moveTo>
                <a:cubicBezTo>
                  <a:pt x="4591384" y="998371"/>
                  <a:pt x="4596488" y="1004205"/>
                  <a:pt x="4596488" y="1012227"/>
                </a:cubicBezTo>
                <a:cubicBezTo>
                  <a:pt x="4596488" y="1018061"/>
                  <a:pt x="4591384" y="1024625"/>
                  <a:pt x="4584091" y="1024625"/>
                </a:cubicBezTo>
                <a:cubicBezTo>
                  <a:pt x="4576069" y="1024625"/>
                  <a:pt x="4570235" y="1018061"/>
                  <a:pt x="4570235" y="1012227"/>
                </a:cubicBezTo>
                <a:cubicBezTo>
                  <a:pt x="4570235" y="1004205"/>
                  <a:pt x="4576069" y="998371"/>
                  <a:pt x="4584091" y="998371"/>
                </a:cubicBezTo>
                <a:close/>
                <a:moveTo>
                  <a:pt x="4513260" y="998371"/>
                </a:moveTo>
                <a:cubicBezTo>
                  <a:pt x="4519094" y="998371"/>
                  <a:pt x="4525657" y="1004205"/>
                  <a:pt x="4525657" y="1012227"/>
                </a:cubicBezTo>
                <a:cubicBezTo>
                  <a:pt x="4525657" y="1019520"/>
                  <a:pt x="4519094" y="1024625"/>
                  <a:pt x="4513260" y="1024625"/>
                </a:cubicBezTo>
                <a:cubicBezTo>
                  <a:pt x="4505238" y="1024625"/>
                  <a:pt x="4499404" y="1019520"/>
                  <a:pt x="4499404" y="1012227"/>
                </a:cubicBezTo>
                <a:cubicBezTo>
                  <a:pt x="4499404" y="1004205"/>
                  <a:pt x="4505238" y="998371"/>
                  <a:pt x="4513260" y="998371"/>
                </a:cubicBezTo>
                <a:close/>
                <a:moveTo>
                  <a:pt x="4439056" y="998371"/>
                </a:moveTo>
                <a:cubicBezTo>
                  <a:pt x="4445619" y="998371"/>
                  <a:pt x="4451453" y="1004205"/>
                  <a:pt x="4451453" y="1012227"/>
                </a:cubicBezTo>
                <a:cubicBezTo>
                  <a:pt x="4451453" y="1019520"/>
                  <a:pt x="4445619" y="1024625"/>
                  <a:pt x="4439056" y="1024625"/>
                </a:cubicBezTo>
                <a:cubicBezTo>
                  <a:pt x="4431763" y="1024625"/>
                  <a:pt x="4425200" y="1019520"/>
                  <a:pt x="4425200" y="1012227"/>
                </a:cubicBezTo>
                <a:cubicBezTo>
                  <a:pt x="4425200" y="1004205"/>
                  <a:pt x="4431763" y="998371"/>
                  <a:pt x="4439056" y="998371"/>
                </a:cubicBezTo>
                <a:close/>
                <a:moveTo>
                  <a:pt x="4366768" y="998371"/>
                </a:moveTo>
                <a:cubicBezTo>
                  <a:pt x="4374790" y="998371"/>
                  <a:pt x="4380624" y="1004205"/>
                  <a:pt x="4380624" y="1012227"/>
                </a:cubicBezTo>
                <a:cubicBezTo>
                  <a:pt x="4380624" y="1019520"/>
                  <a:pt x="4374790" y="1024625"/>
                  <a:pt x="4366768" y="1024625"/>
                </a:cubicBezTo>
                <a:cubicBezTo>
                  <a:pt x="4360934" y="1024625"/>
                  <a:pt x="4354371" y="1019520"/>
                  <a:pt x="4354371" y="1012227"/>
                </a:cubicBezTo>
                <a:cubicBezTo>
                  <a:pt x="4354371" y="1004205"/>
                  <a:pt x="4360934" y="998371"/>
                  <a:pt x="4366768" y="998371"/>
                </a:cubicBezTo>
                <a:close/>
                <a:moveTo>
                  <a:pt x="4295937" y="998371"/>
                </a:moveTo>
                <a:cubicBezTo>
                  <a:pt x="4303959" y="998371"/>
                  <a:pt x="4309793" y="1004205"/>
                  <a:pt x="4309793" y="1012227"/>
                </a:cubicBezTo>
                <a:cubicBezTo>
                  <a:pt x="4309793" y="1019520"/>
                  <a:pt x="4303959" y="1024625"/>
                  <a:pt x="4295937" y="1024625"/>
                </a:cubicBezTo>
                <a:cubicBezTo>
                  <a:pt x="4290103" y="1024625"/>
                  <a:pt x="4283540" y="1019520"/>
                  <a:pt x="4283540" y="1012227"/>
                </a:cubicBezTo>
                <a:cubicBezTo>
                  <a:pt x="4283540" y="1004205"/>
                  <a:pt x="4290103" y="998371"/>
                  <a:pt x="4295937" y="998371"/>
                </a:cubicBezTo>
                <a:close/>
                <a:moveTo>
                  <a:pt x="4225107" y="998371"/>
                </a:moveTo>
                <a:cubicBezTo>
                  <a:pt x="4233129" y="998371"/>
                  <a:pt x="4238963" y="1004205"/>
                  <a:pt x="4238963" y="1012227"/>
                </a:cubicBezTo>
                <a:cubicBezTo>
                  <a:pt x="4238963" y="1019520"/>
                  <a:pt x="4233129" y="1024625"/>
                  <a:pt x="4225107" y="1024625"/>
                </a:cubicBezTo>
                <a:cubicBezTo>
                  <a:pt x="4217085" y="1024625"/>
                  <a:pt x="4212710" y="1019520"/>
                  <a:pt x="4212710" y="1012227"/>
                </a:cubicBezTo>
                <a:cubicBezTo>
                  <a:pt x="4212710" y="1004205"/>
                  <a:pt x="4217085" y="998371"/>
                  <a:pt x="4225107" y="998371"/>
                </a:cubicBezTo>
                <a:close/>
                <a:moveTo>
                  <a:pt x="4153295" y="998371"/>
                </a:moveTo>
                <a:cubicBezTo>
                  <a:pt x="4161078" y="998371"/>
                  <a:pt x="4168083" y="1004205"/>
                  <a:pt x="4168083" y="1012227"/>
                </a:cubicBezTo>
                <a:cubicBezTo>
                  <a:pt x="4168083" y="1019520"/>
                  <a:pt x="4161078" y="1024625"/>
                  <a:pt x="4153295" y="1024625"/>
                </a:cubicBezTo>
                <a:cubicBezTo>
                  <a:pt x="4144733" y="1024625"/>
                  <a:pt x="4138507" y="1019520"/>
                  <a:pt x="4138507" y="1012227"/>
                </a:cubicBezTo>
                <a:cubicBezTo>
                  <a:pt x="4138507" y="1004205"/>
                  <a:pt x="4144733" y="998371"/>
                  <a:pt x="4153295" y="998371"/>
                </a:cubicBezTo>
                <a:close/>
                <a:moveTo>
                  <a:pt x="4082465" y="998371"/>
                </a:moveTo>
                <a:cubicBezTo>
                  <a:pt x="4090249" y="998371"/>
                  <a:pt x="4097254" y="1004205"/>
                  <a:pt x="4097254" y="1012227"/>
                </a:cubicBezTo>
                <a:cubicBezTo>
                  <a:pt x="4097254" y="1019520"/>
                  <a:pt x="4090249" y="1024625"/>
                  <a:pt x="4082465" y="1024625"/>
                </a:cubicBezTo>
                <a:cubicBezTo>
                  <a:pt x="4073903" y="1024625"/>
                  <a:pt x="4067676" y="1019520"/>
                  <a:pt x="4067676" y="1012227"/>
                </a:cubicBezTo>
                <a:cubicBezTo>
                  <a:pt x="4067676" y="1004205"/>
                  <a:pt x="4073903" y="998371"/>
                  <a:pt x="4082465" y="998371"/>
                </a:cubicBezTo>
                <a:close/>
                <a:moveTo>
                  <a:pt x="4011635" y="998371"/>
                </a:moveTo>
                <a:cubicBezTo>
                  <a:pt x="4019418" y="998371"/>
                  <a:pt x="4026423" y="1004205"/>
                  <a:pt x="4026423" y="1012227"/>
                </a:cubicBezTo>
                <a:cubicBezTo>
                  <a:pt x="4026423" y="1019520"/>
                  <a:pt x="4019418" y="1024625"/>
                  <a:pt x="4011635" y="1024625"/>
                </a:cubicBezTo>
                <a:cubicBezTo>
                  <a:pt x="4003073" y="1024625"/>
                  <a:pt x="3996847" y="1019520"/>
                  <a:pt x="3996847" y="1012227"/>
                </a:cubicBezTo>
                <a:cubicBezTo>
                  <a:pt x="3996847" y="1004205"/>
                  <a:pt x="4003073" y="998371"/>
                  <a:pt x="4011635" y="998371"/>
                </a:cubicBezTo>
                <a:close/>
                <a:moveTo>
                  <a:pt x="3939871" y="998371"/>
                </a:moveTo>
                <a:cubicBezTo>
                  <a:pt x="3947893" y="998371"/>
                  <a:pt x="3952268" y="1004205"/>
                  <a:pt x="3952268" y="1012227"/>
                </a:cubicBezTo>
                <a:cubicBezTo>
                  <a:pt x="3952268" y="1019520"/>
                  <a:pt x="3947893" y="1024625"/>
                  <a:pt x="3939871" y="1024625"/>
                </a:cubicBezTo>
                <a:cubicBezTo>
                  <a:pt x="3932578" y="1024625"/>
                  <a:pt x="3926015" y="1019520"/>
                  <a:pt x="3926015" y="1012227"/>
                </a:cubicBezTo>
                <a:cubicBezTo>
                  <a:pt x="3926015" y="1004205"/>
                  <a:pt x="3932578" y="998371"/>
                  <a:pt x="3939871" y="998371"/>
                </a:cubicBezTo>
                <a:close/>
                <a:moveTo>
                  <a:pt x="3869042" y="998371"/>
                </a:moveTo>
                <a:cubicBezTo>
                  <a:pt x="3875605" y="998371"/>
                  <a:pt x="3881439" y="1004598"/>
                  <a:pt x="3881439" y="1013160"/>
                </a:cubicBezTo>
                <a:cubicBezTo>
                  <a:pt x="3881439" y="1020944"/>
                  <a:pt x="3875605" y="1027949"/>
                  <a:pt x="3869042" y="1027949"/>
                </a:cubicBezTo>
                <a:cubicBezTo>
                  <a:pt x="3861749" y="1027949"/>
                  <a:pt x="3855186" y="1020944"/>
                  <a:pt x="3855186" y="1013160"/>
                </a:cubicBezTo>
                <a:cubicBezTo>
                  <a:pt x="3855186" y="1004598"/>
                  <a:pt x="3861749" y="998371"/>
                  <a:pt x="3869042" y="998371"/>
                </a:cubicBezTo>
                <a:close/>
                <a:moveTo>
                  <a:pt x="3798211" y="998371"/>
                </a:moveTo>
                <a:cubicBezTo>
                  <a:pt x="3804774" y="998371"/>
                  <a:pt x="3810608" y="1004598"/>
                  <a:pt x="3810608" y="1013160"/>
                </a:cubicBezTo>
                <a:cubicBezTo>
                  <a:pt x="3810608" y="1020944"/>
                  <a:pt x="3804774" y="1027949"/>
                  <a:pt x="3798211" y="1027949"/>
                </a:cubicBezTo>
                <a:cubicBezTo>
                  <a:pt x="3790918" y="1027949"/>
                  <a:pt x="3784355" y="1020944"/>
                  <a:pt x="3784355" y="1013160"/>
                </a:cubicBezTo>
                <a:cubicBezTo>
                  <a:pt x="3784355" y="1004598"/>
                  <a:pt x="3790918" y="998371"/>
                  <a:pt x="3798211" y="998371"/>
                </a:cubicBezTo>
                <a:close/>
                <a:moveTo>
                  <a:pt x="3725922" y="998371"/>
                </a:moveTo>
                <a:cubicBezTo>
                  <a:pt x="3733944" y="998371"/>
                  <a:pt x="3739778" y="1004598"/>
                  <a:pt x="3739778" y="1013160"/>
                </a:cubicBezTo>
                <a:cubicBezTo>
                  <a:pt x="3739778" y="1020944"/>
                  <a:pt x="3733944" y="1027949"/>
                  <a:pt x="3725922" y="1027949"/>
                </a:cubicBezTo>
                <a:cubicBezTo>
                  <a:pt x="3719359" y="1027949"/>
                  <a:pt x="3713525" y="1020944"/>
                  <a:pt x="3713525" y="1013160"/>
                </a:cubicBezTo>
                <a:cubicBezTo>
                  <a:pt x="3713525" y="1004598"/>
                  <a:pt x="3719359" y="998371"/>
                  <a:pt x="3725922" y="998371"/>
                </a:cubicBezTo>
                <a:close/>
                <a:moveTo>
                  <a:pt x="724105" y="998371"/>
                </a:moveTo>
                <a:cubicBezTo>
                  <a:pt x="731398" y="998371"/>
                  <a:pt x="737962" y="1004205"/>
                  <a:pt x="737962" y="1010768"/>
                </a:cubicBezTo>
                <a:cubicBezTo>
                  <a:pt x="737962" y="1018061"/>
                  <a:pt x="731398" y="1024625"/>
                  <a:pt x="724105" y="1024625"/>
                </a:cubicBezTo>
                <a:cubicBezTo>
                  <a:pt x="717541" y="1024625"/>
                  <a:pt x="711707" y="1018061"/>
                  <a:pt x="711707" y="1010768"/>
                </a:cubicBezTo>
                <a:cubicBezTo>
                  <a:pt x="711707" y="1004205"/>
                  <a:pt x="717541" y="998371"/>
                  <a:pt x="724105" y="998371"/>
                </a:cubicBezTo>
                <a:close/>
                <a:moveTo>
                  <a:pt x="653274" y="998371"/>
                </a:moveTo>
                <a:cubicBezTo>
                  <a:pt x="660567" y="998371"/>
                  <a:pt x="667129" y="1004205"/>
                  <a:pt x="667129" y="1010768"/>
                </a:cubicBezTo>
                <a:cubicBezTo>
                  <a:pt x="667129" y="1018061"/>
                  <a:pt x="660567" y="1024625"/>
                  <a:pt x="653274" y="1024625"/>
                </a:cubicBezTo>
                <a:cubicBezTo>
                  <a:pt x="646711" y="1024625"/>
                  <a:pt x="640877" y="1018061"/>
                  <a:pt x="640877" y="1010768"/>
                </a:cubicBezTo>
                <a:cubicBezTo>
                  <a:pt x="640877" y="1004205"/>
                  <a:pt x="646711" y="998371"/>
                  <a:pt x="653274" y="998371"/>
                </a:cubicBezTo>
                <a:close/>
                <a:moveTo>
                  <a:pt x="582446" y="998371"/>
                </a:moveTo>
                <a:cubicBezTo>
                  <a:pt x="589738" y="998371"/>
                  <a:pt x="596301" y="1004205"/>
                  <a:pt x="596301" y="1010768"/>
                </a:cubicBezTo>
                <a:cubicBezTo>
                  <a:pt x="596301" y="1018061"/>
                  <a:pt x="589738" y="1024625"/>
                  <a:pt x="582446" y="1024625"/>
                </a:cubicBezTo>
                <a:cubicBezTo>
                  <a:pt x="574423" y="1024625"/>
                  <a:pt x="570047" y="1018061"/>
                  <a:pt x="570047" y="1010768"/>
                </a:cubicBezTo>
                <a:cubicBezTo>
                  <a:pt x="570047" y="1004205"/>
                  <a:pt x="574423" y="998371"/>
                  <a:pt x="582446" y="998371"/>
                </a:cubicBezTo>
                <a:close/>
                <a:moveTo>
                  <a:pt x="513636" y="998371"/>
                </a:moveTo>
                <a:cubicBezTo>
                  <a:pt x="521983" y="998371"/>
                  <a:pt x="528813" y="1004205"/>
                  <a:pt x="528813" y="1010768"/>
                </a:cubicBezTo>
                <a:cubicBezTo>
                  <a:pt x="528813" y="1018061"/>
                  <a:pt x="521983" y="1024625"/>
                  <a:pt x="513636" y="1024625"/>
                </a:cubicBezTo>
                <a:cubicBezTo>
                  <a:pt x="506046" y="1024625"/>
                  <a:pt x="499216" y="1018061"/>
                  <a:pt x="499216" y="1010768"/>
                </a:cubicBezTo>
                <a:cubicBezTo>
                  <a:pt x="499216" y="1004205"/>
                  <a:pt x="506046" y="998371"/>
                  <a:pt x="513636" y="998371"/>
                </a:cubicBezTo>
                <a:close/>
                <a:moveTo>
                  <a:pt x="439802" y="998371"/>
                </a:moveTo>
                <a:cubicBezTo>
                  <a:pt x="448365" y="998371"/>
                  <a:pt x="454592" y="1004205"/>
                  <a:pt x="454592" y="1010768"/>
                </a:cubicBezTo>
                <a:cubicBezTo>
                  <a:pt x="454592" y="1018061"/>
                  <a:pt x="448365" y="1024625"/>
                  <a:pt x="439802" y="1024625"/>
                </a:cubicBezTo>
                <a:cubicBezTo>
                  <a:pt x="432019" y="1024625"/>
                  <a:pt x="425014" y="1018061"/>
                  <a:pt x="425014" y="1010768"/>
                </a:cubicBezTo>
                <a:cubicBezTo>
                  <a:pt x="425014" y="1004205"/>
                  <a:pt x="432019" y="998371"/>
                  <a:pt x="439802" y="998371"/>
                </a:cubicBezTo>
                <a:close/>
                <a:moveTo>
                  <a:pt x="368040" y="998371"/>
                </a:moveTo>
                <a:cubicBezTo>
                  <a:pt x="376061" y="998371"/>
                  <a:pt x="380438" y="1004205"/>
                  <a:pt x="380438" y="1012227"/>
                </a:cubicBezTo>
                <a:cubicBezTo>
                  <a:pt x="380438" y="1018061"/>
                  <a:pt x="376061" y="1024625"/>
                  <a:pt x="368040" y="1024625"/>
                </a:cubicBezTo>
                <a:cubicBezTo>
                  <a:pt x="360747" y="1024625"/>
                  <a:pt x="354183" y="1018061"/>
                  <a:pt x="354183" y="1012227"/>
                </a:cubicBezTo>
                <a:cubicBezTo>
                  <a:pt x="354183" y="1004205"/>
                  <a:pt x="360747" y="998371"/>
                  <a:pt x="368040" y="998371"/>
                </a:cubicBezTo>
                <a:close/>
                <a:moveTo>
                  <a:pt x="297208" y="998371"/>
                </a:moveTo>
                <a:cubicBezTo>
                  <a:pt x="303771" y="998371"/>
                  <a:pt x="309606" y="1004205"/>
                  <a:pt x="309606" y="1012227"/>
                </a:cubicBezTo>
                <a:cubicBezTo>
                  <a:pt x="309606" y="1018061"/>
                  <a:pt x="303771" y="1024625"/>
                  <a:pt x="297208" y="1024625"/>
                </a:cubicBezTo>
                <a:cubicBezTo>
                  <a:pt x="289916" y="1024625"/>
                  <a:pt x="283352" y="1018061"/>
                  <a:pt x="283352" y="1012227"/>
                </a:cubicBezTo>
                <a:cubicBezTo>
                  <a:pt x="283352" y="1004205"/>
                  <a:pt x="289916" y="998371"/>
                  <a:pt x="297208" y="998371"/>
                </a:cubicBezTo>
                <a:close/>
                <a:moveTo>
                  <a:pt x="226379" y="998371"/>
                </a:moveTo>
                <a:cubicBezTo>
                  <a:pt x="232214" y="998371"/>
                  <a:pt x="238778" y="1004205"/>
                  <a:pt x="238778" y="1012227"/>
                </a:cubicBezTo>
                <a:cubicBezTo>
                  <a:pt x="238778" y="1018061"/>
                  <a:pt x="232214" y="1024625"/>
                  <a:pt x="226379" y="1024625"/>
                </a:cubicBezTo>
                <a:cubicBezTo>
                  <a:pt x="218357" y="1024625"/>
                  <a:pt x="212523" y="1018061"/>
                  <a:pt x="212523" y="1012227"/>
                </a:cubicBezTo>
                <a:cubicBezTo>
                  <a:pt x="212523" y="1004205"/>
                  <a:pt x="218357" y="998371"/>
                  <a:pt x="226379" y="998371"/>
                </a:cubicBezTo>
                <a:close/>
                <a:moveTo>
                  <a:pt x="154085" y="998371"/>
                </a:moveTo>
                <a:cubicBezTo>
                  <a:pt x="161377" y="998371"/>
                  <a:pt x="167941" y="1004205"/>
                  <a:pt x="167941" y="1012227"/>
                </a:cubicBezTo>
                <a:cubicBezTo>
                  <a:pt x="167941" y="1018061"/>
                  <a:pt x="161377" y="1024625"/>
                  <a:pt x="154085" y="1024625"/>
                </a:cubicBezTo>
                <a:cubicBezTo>
                  <a:pt x="147521" y="1024625"/>
                  <a:pt x="141687" y="1018061"/>
                  <a:pt x="141687" y="1012227"/>
                </a:cubicBezTo>
                <a:cubicBezTo>
                  <a:pt x="141687" y="1004205"/>
                  <a:pt x="147521" y="998371"/>
                  <a:pt x="154085" y="998371"/>
                </a:cubicBezTo>
                <a:close/>
                <a:moveTo>
                  <a:pt x="83255" y="998371"/>
                </a:moveTo>
                <a:cubicBezTo>
                  <a:pt x="90548" y="998371"/>
                  <a:pt x="97111" y="1004205"/>
                  <a:pt x="97111" y="1012227"/>
                </a:cubicBezTo>
                <a:cubicBezTo>
                  <a:pt x="97111" y="1018061"/>
                  <a:pt x="90548" y="1024625"/>
                  <a:pt x="83255" y="1024625"/>
                </a:cubicBezTo>
                <a:cubicBezTo>
                  <a:pt x="76692" y="1024625"/>
                  <a:pt x="70858" y="1018061"/>
                  <a:pt x="70858" y="1012227"/>
                </a:cubicBezTo>
                <a:cubicBezTo>
                  <a:pt x="70858" y="1004205"/>
                  <a:pt x="76692" y="998371"/>
                  <a:pt x="83255" y="998371"/>
                </a:cubicBezTo>
                <a:close/>
                <a:moveTo>
                  <a:pt x="12019" y="998371"/>
                </a:moveTo>
                <a:cubicBezTo>
                  <a:pt x="20264" y="998371"/>
                  <a:pt x="26260" y="1004205"/>
                  <a:pt x="26260" y="1012227"/>
                </a:cubicBezTo>
                <a:cubicBezTo>
                  <a:pt x="26260" y="1018061"/>
                  <a:pt x="20264" y="1024625"/>
                  <a:pt x="12019" y="1024625"/>
                </a:cubicBezTo>
                <a:cubicBezTo>
                  <a:pt x="4524" y="1024625"/>
                  <a:pt x="27" y="1018061"/>
                  <a:pt x="27" y="1012227"/>
                </a:cubicBezTo>
                <a:cubicBezTo>
                  <a:pt x="27" y="1004205"/>
                  <a:pt x="4524" y="998371"/>
                  <a:pt x="12019" y="998371"/>
                </a:cubicBezTo>
                <a:close/>
                <a:moveTo>
                  <a:pt x="870603" y="927542"/>
                </a:moveTo>
                <a:cubicBezTo>
                  <a:pt x="877167" y="927542"/>
                  <a:pt x="883001" y="933376"/>
                  <a:pt x="883001" y="939939"/>
                </a:cubicBezTo>
                <a:cubicBezTo>
                  <a:pt x="883001" y="947232"/>
                  <a:pt x="877167" y="953796"/>
                  <a:pt x="870603" y="953796"/>
                </a:cubicBezTo>
                <a:cubicBezTo>
                  <a:pt x="863310" y="953796"/>
                  <a:pt x="856747" y="947232"/>
                  <a:pt x="856747" y="939939"/>
                </a:cubicBezTo>
                <a:cubicBezTo>
                  <a:pt x="856747" y="933376"/>
                  <a:pt x="863310" y="927542"/>
                  <a:pt x="870603" y="927542"/>
                </a:cubicBezTo>
                <a:close/>
                <a:moveTo>
                  <a:pt x="799773" y="927542"/>
                </a:moveTo>
                <a:cubicBezTo>
                  <a:pt x="806337" y="927542"/>
                  <a:pt x="812171" y="933376"/>
                  <a:pt x="812171" y="939939"/>
                </a:cubicBezTo>
                <a:cubicBezTo>
                  <a:pt x="812171" y="947232"/>
                  <a:pt x="806337" y="953796"/>
                  <a:pt x="799773" y="953796"/>
                </a:cubicBezTo>
                <a:cubicBezTo>
                  <a:pt x="792481" y="953796"/>
                  <a:pt x="785917" y="947232"/>
                  <a:pt x="785917" y="939939"/>
                </a:cubicBezTo>
                <a:cubicBezTo>
                  <a:pt x="785917" y="933376"/>
                  <a:pt x="792481" y="927542"/>
                  <a:pt x="799773" y="927542"/>
                </a:cubicBezTo>
                <a:close/>
                <a:moveTo>
                  <a:pt x="724112" y="927542"/>
                </a:moveTo>
                <a:cubicBezTo>
                  <a:pt x="731405" y="927542"/>
                  <a:pt x="737968" y="933376"/>
                  <a:pt x="737968" y="939939"/>
                </a:cubicBezTo>
                <a:cubicBezTo>
                  <a:pt x="737968" y="947232"/>
                  <a:pt x="731405" y="953796"/>
                  <a:pt x="724112" y="953796"/>
                </a:cubicBezTo>
                <a:cubicBezTo>
                  <a:pt x="717548" y="953796"/>
                  <a:pt x="711714" y="947232"/>
                  <a:pt x="711714" y="939939"/>
                </a:cubicBezTo>
                <a:cubicBezTo>
                  <a:pt x="711714" y="933376"/>
                  <a:pt x="717548" y="927542"/>
                  <a:pt x="724112" y="927542"/>
                </a:cubicBezTo>
                <a:close/>
                <a:moveTo>
                  <a:pt x="653281" y="927542"/>
                </a:moveTo>
                <a:cubicBezTo>
                  <a:pt x="660573" y="927542"/>
                  <a:pt x="667137" y="933376"/>
                  <a:pt x="667137" y="939939"/>
                </a:cubicBezTo>
                <a:cubicBezTo>
                  <a:pt x="667137" y="947232"/>
                  <a:pt x="660573" y="953796"/>
                  <a:pt x="653281" y="953796"/>
                </a:cubicBezTo>
                <a:cubicBezTo>
                  <a:pt x="646718" y="953796"/>
                  <a:pt x="640884" y="947232"/>
                  <a:pt x="640884" y="939939"/>
                </a:cubicBezTo>
                <a:cubicBezTo>
                  <a:pt x="640884" y="933376"/>
                  <a:pt x="645259" y="927542"/>
                  <a:pt x="653281" y="927542"/>
                </a:cubicBezTo>
                <a:close/>
                <a:moveTo>
                  <a:pt x="582453" y="927542"/>
                </a:moveTo>
                <a:cubicBezTo>
                  <a:pt x="589745" y="927542"/>
                  <a:pt x="596309" y="933376"/>
                  <a:pt x="596309" y="939939"/>
                </a:cubicBezTo>
                <a:cubicBezTo>
                  <a:pt x="596309" y="947232"/>
                  <a:pt x="589745" y="953796"/>
                  <a:pt x="582453" y="953796"/>
                </a:cubicBezTo>
                <a:cubicBezTo>
                  <a:pt x="574430" y="953796"/>
                  <a:pt x="570054" y="947232"/>
                  <a:pt x="570054" y="939939"/>
                </a:cubicBezTo>
                <a:cubicBezTo>
                  <a:pt x="570054" y="933376"/>
                  <a:pt x="574430" y="927542"/>
                  <a:pt x="582453" y="927542"/>
                </a:cubicBezTo>
                <a:close/>
                <a:moveTo>
                  <a:pt x="513642" y="927542"/>
                </a:moveTo>
                <a:cubicBezTo>
                  <a:pt x="521990" y="927542"/>
                  <a:pt x="528820" y="933376"/>
                  <a:pt x="528820" y="939939"/>
                </a:cubicBezTo>
                <a:cubicBezTo>
                  <a:pt x="528820" y="947232"/>
                  <a:pt x="521990" y="953796"/>
                  <a:pt x="513642" y="953796"/>
                </a:cubicBezTo>
                <a:cubicBezTo>
                  <a:pt x="506053" y="953796"/>
                  <a:pt x="499223" y="947232"/>
                  <a:pt x="499223" y="939939"/>
                </a:cubicBezTo>
                <a:cubicBezTo>
                  <a:pt x="499223" y="933376"/>
                  <a:pt x="506053" y="927542"/>
                  <a:pt x="513642" y="927542"/>
                </a:cubicBezTo>
                <a:close/>
                <a:moveTo>
                  <a:pt x="439809" y="927542"/>
                </a:moveTo>
                <a:cubicBezTo>
                  <a:pt x="448372" y="927542"/>
                  <a:pt x="454599" y="933376"/>
                  <a:pt x="454599" y="939939"/>
                </a:cubicBezTo>
                <a:cubicBezTo>
                  <a:pt x="454599" y="947232"/>
                  <a:pt x="448372" y="953796"/>
                  <a:pt x="439809" y="953796"/>
                </a:cubicBezTo>
                <a:cubicBezTo>
                  <a:pt x="432026" y="953796"/>
                  <a:pt x="425021" y="947232"/>
                  <a:pt x="425021" y="939939"/>
                </a:cubicBezTo>
                <a:cubicBezTo>
                  <a:pt x="425021" y="933376"/>
                  <a:pt x="432026" y="927542"/>
                  <a:pt x="439809" y="927542"/>
                </a:cubicBezTo>
                <a:close/>
                <a:moveTo>
                  <a:pt x="368046" y="927542"/>
                </a:moveTo>
                <a:cubicBezTo>
                  <a:pt x="376068" y="927542"/>
                  <a:pt x="380444" y="933376"/>
                  <a:pt x="380444" y="939939"/>
                </a:cubicBezTo>
                <a:cubicBezTo>
                  <a:pt x="380444" y="947232"/>
                  <a:pt x="376068" y="953796"/>
                  <a:pt x="368046" y="953796"/>
                </a:cubicBezTo>
                <a:cubicBezTo>
                  <a:pt x="360754" y="953796"/>
                  <a:pt x="354191" y="947232"/>
                  <a:pt x="354191" y="939939"/>
                </a:cubicBezTo>
                <a:cubicBezTo>
                  <a:pt x="354191" y="933376"/>
                  <a:pt x="360754" y="927542"/>
                  <a:pt x="368046" y="927542"/>
                </a:cubicBezTo>
                <a:close/>
                <a:moveTo>
                  <a:pt x="297214" y="927542"/>
                </a:moveTo>
                <a:cubicBezTo>
                  <a:pt x="303777" y="927542"/>
                  <a:pt x="309612" y="933376"/>
                  <a:pt x="309612" y="939939"/>
                </a:cubicBezTo>
                <a:cubicBezTo>
                  <a:pt x="309612" y="947232"/>
                  <a:pt x="303777" y="953796"/>
                  <a:pt x="297214" y="953796"/>
                </a:cubicBezTo>
                <a:cubicBezTo>
                  <a:pt x="289922" y="953796"/>
                  <a:pt x="283359" y="947232"/>
                  <a:pt x="283359" y="939939"/>
                </a:cubicBezTo>
                <a:cubicBezTo>
                  <a:pt x="283359" y="933376"/>
                  <a:pt x="289922" y="927542"/>
                  <a:pt x="297214" y="927542"/>
                </a:cubicBezTo>
                <a:close/>
                <a:moveTo>
                  <a:pt x="226386" y="927542"/>
                </a:moveTo>
                <a:cubicBezTo>
                  <a:pt x="232220" y="927542"/>
                  <a:pt x="238784" y="933376"/>
                  <a:pt x="238784" y="939939"/>
                </a:cubicBezTo>
                <a:cubicBezTo>
                  <a:pt x="238784" y="947232"/>
                  <a:pt x="232220" y="953796"/>
                  <a:pt x="226386" y="953796"/>
                </a:cubicBezTo>
                <a:cubicBezTo>
                  <a:pt x="218363" y="953796"/>
                  <a:pt x="212530" y="947232"/>
                  <a:pt x="212530" y="939939"/>
                </a:cubicBezTo>
                <a:cubicBezTo>
                  <a:pt x="212530" y="933376"/>
                  <a:pt x="218363" y="927542"/>
                  <a:pt x="226386" y="927542"/>
                </a:cubicBezTo>
                <a:close/>
                <a:moveTo>
                  <a:pt x="154091" y="927542"/>
                </a:moveTo>
                <a:cubicBezTo>
                  <a:pt x="161383" y="927542"/>
                  <a:pt x="167947" y="933376"/>
                  <a:pt x="167947" y="939939"/>
                </a:cubicBezTo>
                <a:cubicBezTo>
                  <a:pt x="167947" y="947232"/>
                  <a:pt x="161383" y="953796"/>
                  <a:pt x="154091" y="953796"/>
                </a:cubicBezTo>
                <a:cubicBezTo>
                  <a:pt x="147527" y="953796"/>
                  <a:pt x="141693" y="947232"/>
                  <a:pt x="141693" y="939939"/>
                </a:cubicBezTo>
                <a:cubicBezTo>
                  <a:pt x="141693" y="933376"/>
                  <a:pt x="147527" y="927542"/>
                  <a:pt x="154091" y="927542"/>
                </a:cubicBezTo>
                <a:close/>
                <a:moveTo>
                  <a:pt x="83261" y="927542"/>
                </a:moveTo>
                <a:cubicBezTo>
                  <a:pt x="90554" y="927542"/>
                  <a:pt x="97117" y="933376"/>
                  <a:pt x="97117" y="939939"/>
                </a:cubicBezTo>
                <a:cubicBezTo>
                  <a:pt x="97117" y="947232"/>
                  <a:pt x="90554" y="953796"/>
                  <a:pt x="83261" y="953796"/>
                </a:cubicBezTo>
                <a:cubicBezTo>
                  <a:pt x="76698" y="953796"/>
                  <a:pt x="70864" y="947232"/>
                  <a:pt x="70864" y="939939"/>
                </a:cubicBezTo>
                <a:cubicBezTo>
                  <a:pt x="70864" y="933376"/>
                  <a:pt x="76698" y="927542"/>
                  <a:pt x="83261" y="927542"/>
                </a:cubicBezTo>
                <a:close/>
                <a:moveTo>
                  <a:pt x="12025" y="927542"/>
                </a:moveTo>
                <a:cubicBezTo>
                  <a:pt x="20270" y="927542"/>
                  <a:pt x="26266" y="933376"/>
                  <a:pt x="26266" y="939939"/>
                </a:cubicBezTo>
                <a:cubicBezTo>
                  <a:pt x="26266" y="947232"/>
                  <a:pt x="20270" y="953796"/>
                  <a:pt x="12025" y="953796"/>
                </a:cubicBezTo>
                <a:cubicBezTo>
                  <a:pt x="4530" y="953796"/>
                  <a:pt x="33" y="947232"/>
                  <a:pt x="33" y="939939"/>
                </a:cubicBezTo>
                <a:cubicBezTo>
                  <a:pt x="33" y="933376"/>
                  <a:pt x="4530" y="927542"/>
                  <a:pt x="12025" y="927542"/>
                </a:cubicBezTo>
                <a:close/>
                <a:moveTo>
                  <a:pt x="6581764" y="924168"/>
                </a:moveTo>
                <a:cubicBezTo>
                  <a:pt x="6589547" y="924168"/>
                  <a:pt x="6596552" y="928543"/>
                  <a:pt x="6596552" y="936565"/>
                </a:cubicBezTo>
                <a:cubicBezTo>
                  <a:pt x="6596552" y="943858"/>
                  <a:pt x="6589547" y="950422"/>
                  <a:pt x="6581764" y="950422"/>
                </a:cubicBezTo>
                <a:cubicBezTo>
                  <a:pt x="6573202" y="950422"/>
                  <a:pt x="6566976" y="943858"/>
                  <a:pt x="6566976" y="936565"/>
                </a:cubicBezTo>
                <a:cubicBezTo>
                  <a:pt x="6566976" y="928543"/>
                  <a:pt x="6573202" y="924168"/>
                  <a:pt x="6581764" y="924168"/>
                </a:cubicBezTo>
                <a:close/>
                <a:moveTo>
                  <a:pt x="6510933" y="924168"/>
                </a:moveTo>
                <a:cubicBezTo>
                  <a:pt x="6518717" y="924168"/>
                  <a:pt x="6525722" y="928543"/>
                  <a:pt x="6525722" y="936565"/>
                </a:cubicBezTo>
                <a:cubicBezTo>
                  <a:pt x="6525722" y="943858"/>
                  <a:pt x="6518717" y="950422"/>
                  <a:pt x="6510933" y="950422"/>
                </a:cubicBezTo>
                <a:cubicBezTo>
                  <a:pt x="6502371" y="950422"/>
                  <a:pt x="6496144" y="943858"/>
                  <a:pt x="6496144" y="936565"/>
                </a:cubicBezTo>
                <a:cubicBezTo>
                  <a:pt x="6496144" y="928543"/>
                  <a:pt x="6502371" y="924168"/>
                  <a:pt x="6510933" y="924168"/>
                </a:cubicBezTo>
                <a:close/>
                <a:moveTo>
                  <a:pt x="6440492" y="924168"/>
                </a:moveTo>
                <a:cubicBezTo>
                  <a:pt x="6448081" y="924168"/>
                  <a:pt x="6454911" y="928543"/>
                  <a:pt x="6454911" y="936565"/>
                </a:cubicBezTo>
                <a:cubicBezTo>
                  <a:pt x="6454911" y="943858"/>
                  <a:pt x="6448081" y="950422"/>
                  <a:pt x="6440492" y="950422"/>
                </a:cubicBezTo>
                <a:cubicBezTo>
                  <a:pt x="6432145" y="950422"/>
                  <a:pt x="6425315" y="943858"/>
                  <a:pt x="6425315" y="936565"/>
                </a:cubicBezTo>
                <a:cubicBezTo>
                  <a:pt x="6425315" y="928543"/>
                  <a:pt x="6432145" y="924168"/>
                  <a:pt x="6440492" y="924168"/>
                </a:cubicBezTo>
                <a:close/>
                <a:moveTo>
                  <a:pt x="6368340" y="924168"/>
                </a:moveTo>
                <a:cubicBezTo>
                  <a:pt x="6376362" y="924168"/>
                  <a:pt x="6380737" y="928543"/>
                  <a:pt x="6380737" y="936565"/>
                </a:cubicBezTo>
                <a:cubicBezTo>
                  <a:pt x="6380737" y="943858"/>
                  <a:pt x="6376362" y="950422"/>
                  <a:pt x="6368340" y="950422"/>
                </a:cubicBezTo>
                <a:cubicBezTo>
                  <a:pt x="6361047" y="950422"/>
                  <a:pt x="6354484" y="943858"/>
                  <a:pt x="6354484" y="936565"/>
                </a:cubicBezTo>
                <a:cubicBezTo>
                  <a:pt x="6354484" y="928543"/>
                  <a:pt x="6361047" y="924168"/>
                  <a:pt x="6368340" y="924168"/>
                </a:cubicBezTo>
                <a:close/>
                <a:moveTo>
                  <a:pt x="6297511" y="924168"/>
                </a:moveTo>
                <a:cubicBezTo>
                  <a:pt x="6304074" y="924168"/>
                  <a:pt x="6309908" y="928543"/>
                  <a:pt x="6309908" y="936565"/>
                </a:cubicBezTo>
                <a:cubicBezTo>
                  <a:pt x="6309908" y="943858"/>
                  <a:pt x="6304074" y="950422"/>
                  <a:pt x="6297511" y="950422"/>
                </a:cubicBezTo>
                <a:cubicBezTo>
                  <a:pt x="6290218" y="950422"/>
                  <a:pt x="6283655" y="943858"/>
                  <a:pt x="6283655" y="936565"/>
                </a:cubicBezTo>
                <a:cubicBezTo>
                  <a:pt x="6283655" y="928543"/>
                  <a:pt x="6290218" y="924168"/>
                  <a:pt x="6297511" y="924168"/>
                </a:cubicBezTo>
                <a:close/>
                <a:moveTo>
                  <a:pt x="6226679" y="924168"/>
                </a:moveTo>
                <a:cubicBezTo>
                  <a:pt x="6233242" y="924168"/>
                  <a:pt x="6239076" y="928543"/>
                  <a:pt x="6239076" y="936565"/>
                </a:cubicBezTo>
                <a:cubicBezTo>
                  <a:pt x="6239076" y="943858"/>
                  <a:pt x="6233242" y="950422"/>
                  <a:pt x="6226679" y="950422"/>
                </a:cubicBezTo>
                <a:cubicBezTo>
                  <a:pt x="6219386" y="950422"/>
                  <a:pt x="6212823" y="943858"/>
                  <a:pt x="6212823" y="936565"/>
                </a:cubicBezTo>
                <a:cubicBezTo>
                  <a:pt x="6212823" y="928543"/>
                  <a:pt x="6219386" y="924168"/>
                  <a:pt x="6226679" y="924168"/>
                </a:cubicBezTo>
                <a:close/>
                <a:moveTo>
                  <a:pt x="6154391" y="924168"/>
                </a:moveTo>
                <a:cubicBezTo>
                  <a:pt x="6161684" y="924168"/>
                  <a:pt x="6168247" y="928543"/>
                  <a:pt x="6168247" y="936565"/>
                </a:cubicBezTo>
                <a:cubicBezTo>
                  <a:pt x="6168247" y="943858"/>
                  <a:pt x="6161684" y="950422"/>
                  <a:pt x="6154391" y="950422"/>
                </a:cubicBezTo>
                <a:cubicBezTo>
                  <a:pt x="6147828" y="950422"/>
                  <a:pt x="6141994" y="943858"/>
                  <a:pt x="6141994" y="936565"/>
                </a:cubicBezTo>
                <a:cubicBezTo>
                  <a:pt x="6141994" y="928543"/>
                  <a:pt x="6147828" y="924168"/>
                  <a:pt x="6154391" y="924168"/>
                </a:cubicBezTo>
                <a:close/>
                <a:moveTo>
                  <a:pt x="6083559" y="924168"/>
                </a:moveTo>
                <a:cubicBezTo>
                  <a:pt x="6090852" y="924168"/>
                  <a:pt x="6097415" y="930002"/>
                  <a:pt x="6097415" y="936565"/>
                </a:cubicBezTo>
                <a:cubicBezTo>
                  <a:pt x="6097415" y="943858"/>
                  <a:pt x="6090852" y="950422"/>
                  <a:pt x="6083559" y="950422"/>
                </a:cubicBezTo>
                <a:cubicBezTo>
                  <a:pt x="6076996" y="950422"/>
                  <a:pt x="6071162" y="943858"/>
                  <a:pt x="6071162" y="936565"/>
                </a:cubicBezTo>
                <a:cubicBezTo>
                  <a:pt x="6071162" y="930002"/>
                  <a:pt x="6076996" y="924168"/>
                  <a:pt x="6083559" y="924168"/>
                </a:cubicBezTo>
                <a:close/>
                <a:moveTo>
                  <a:pt x="6011748" y="924168"/>
                </a:moveTo>
                <a:cubicBezTo>
                  <a:pt x="6019532" y="924168"/>
                  <a:pt x="6026537" y="930002"/>
                  <a:pt x="6026537" y="936565"/>
                </a:cubicBezTo>
                <a:cubicBezTo>
                  <a:pt x="6026537" y="943858"/>
                  <a:pt x="6019532" y="950422"/>
                  <a:pt x="6011748" y="950422"/>
                </a:cubicBezTo>
                <a:cubicBezTo>
                  <a:pt x="6003186" y="950422"/>
                  <a:pt x="5998516" y="943858"/>
                  <a:pt x="5996959" y="936565"/>
                </a:cubicBezTo>
                <a:cubicBezTo>
                  <a:pt x="5996959" y="930002"/>
                  <a:pt x="6003186" y="924168"/>
                  <a:pt x="6011748" y="924168"/>
                </a:cubicBezTo>
                <a:close/>
                <a:moveTo>
                  <a:pt x="5940548" y="924168"/>
                </a:moveTo>
                <a:cubicBezTo>
                  <a:pt x="5948896" y="924168"/>
                  <a:pt x="5955726" y="930002"/>
                  <a:pt x="5955726" y="936565"/>
                </a:cubicBezTo>
                <a:cubicBezTo>
                  <a:pt x="5955726" y="943858"/>
                  <a:pt x="5948896" y="950422"/>
                  <a:pt x="5940548" y="950422"/>
                </a:cubicBezTo>
                <a:cubicBezTo>
                  <a:pt x="5932960" y="950422"/>
                  <a:pt x="5926130" y="943858"/>
                  <a:pt x="5926130" y="936565"/>
                </a:cubicBezTo>
                <a:cubicBezTo>
                  <a:pt x="5926130" y="930002"/>
                  <a:pt x="5932960" y="924168"/>
                  <a:pt x="5940548" y="924168"/>
                </a:cubicBezTo>
                <a:close/>
                <a:moveTo>
                  <a:pt x="5870088" y="924168"/>
                </a:moveTo>
                <a:cubicBezTo>
                  <a:pt x="5878650" y="924168"/>
                  <a:pt x="5884877" y="930002"/>
                  <a:pt x="5884877" y="936565"/>
                </a:cubicBezTo>
                <a:cubicBezTo>
                  <a:pt x="5884877" y="943858"/>
                  <a:pt x="5878650" y="950422"/>
                  <a:pt x="5870088" y="950422"/>
                </a:cubicBezTo>
                <a:cubicBezTo>
                  <a:pt x="5862304" y="950422"/>
                  <a:pt x="5855299" y="943858"/>
                  <a:pt x="5855299" y="936565"/>
                </a:cubicBezTo>
                <a:cubicBezTo>
                  <a:pt x="5855299" y="930002"/>
                  <a:pt x="5862304" y="924168"/>
                  <a:pt x="5870088" y="924168"/>
                </a:cubicBezTo>
                <a:close/>
                <a:moveTo>
                  <a:pt x="5798325" y="924168"/>
                </a:moveTo>
                <a:cubicBezTo>
                  <a:pt x="5806347" y="924168"/>
                  <a:pt x="5810722" y="930002"/>
                  <a:pt x="5810722" y="936565"/>
                </a:cubicBezTo>
                <a:cubicBezTo>
                  <a:pt x="5810722" y="943858"/>
                  <a:pt x="5806347" y="950422"/>
                  <a:pt x="5798325" y="950422"/>
                </a:cubicBezTo>
                <a:cubicBezTo>
                  <a:pt x="5791032" y="950422"/>
                  <a:pt x="5784469" y="943858"/>
                  <a:pt x="5784469" y="936565"/>
                </a:cubicBezTo>
                <a:cubicBezTo>
                  <a:pt x="5784469" y="930002"/>
                  <a:pt x="5791032" y="924168"/>
                  <a:pt x="5798325" y="924168"/>
                </a:cubicBezTo>
                <a:close/>
                <a:moveTo>
                  <a:pt x="5724122" y="924168"/>
                </a:moveTo>
                <a:cubicBezTo>
                  <a:pt x="5730685" y="924168"/>
                  <a:pt x="5736519" y="930002"/>
                  <a:pt x="5736519" y="936565"/>
                </a:cubicBezTo>
                <a:cubicBezTo>
                  <a:pt x="5736519" y="943858"/>
                  <a:pt x="5730685" y="950422"/>
                  <a:pt x="5724122" y="950422"/>
                </a:cubicBezTo>
                <a:cubicBezTo>
                  <a:pt x="5716100" y="950422"/>
                  <a:pt x="5710266" y="943858"/>
                  <a:pt x="5710266" y="936565"/>
                </a:cubicBezTo>
                <a:cubicBezTo>
                  <a:pt x="5710266" y="930002"/>
                  <a:pt x="5716100" y="924168"/>
                  <a:pt x="5724122" y="924168"/>
                </a:cubicBezTo>
                <a:close/>
                <a:moveTo>
                  <a:pt x="5653291" y="924168"/>
                </a:moveTo>
                <a:cubicBezTo>
                  <a:pt x="5659125" y="924168"/>
                  <a:pt x="5665688" y="930002"/>
                  <a:pt x="5665688" y="936565"/>
                </a:cubicBezTo>
                <a:cubicBezTo>
                  <a:pt x="5665688" y="943858"/>
                  <a:pt x="5659125" y="950422"/>
                  <a:pt x="5653291" y="950422"/>
                </a:cubicBezTo>
                <a:cubicBezTo>
                  <a:pt x="5645269" y="950422"/>
                  <a:pt x="5639435" y="943858"/>
                  <a:pt x="5639435" y="936565"/>
                </a:cubicBezTo>
                <a:cubicBezTo>
                  <a:pt x="5639435" y="930002"/>
                  <a:pt x="5645269" y="924168"/>
                  <a:pt x="5653291" y="924168"/>
                </a:cubicBezTo>
                <a:close/>
                <a:moveTo>
                  <a:pt x="5581002" y="924168"/>
                </a:moveTo>
                <a:cubicBezTo>
                  <a:pt x="5588295" y="924168"/>
                  <a:pt x="5594858" y="930002"/>
                  <a:pt x="5594858" y="936565"/>
                </a:cubicBezTo>
                <a:cubicBezTo>
                  <a:pt x="5594858" y="943858"/>
                  <a:pt x="5588295" y="950422"/>
                  <a:pt x="5581002" y="950422"/>
                </a:cubicBezTo>
                <a:cubicBezTo>
                  <a:pt x="5574439" y="950422"/>
                  <a:pt x="5568605" y="943858"/>
                  <a:pt x="5568605" y="936565"/>
                </a:cubicBezTo>
                <a:cubicBezTo>
                  <a:pt x="5568605" y="930002"/>
                  <a:pt x="5574439" y="924168"/>
                  <a:pt x="5581002" y="924168"/>
                </a:cubicBezTo>
                <a:close/>
                <a:moveTo>
                  <a:pt x="5510171" y="924168"/>
                </a:moveTo>
                <a:cubicBezTo>
                  <a:pt x="5517464" y="924168"/>
                  <a:pt x="5524027" y="930002"/>
                  <a:pt x="5524027" y="936565"/>
                </a:cubicBezTo>
                <a:cubicBezTo>
                  <a:pt x="5524027" y="943858"/>
                  <a:pt x="5517464" y="950422"/>
                  <a:pt x="5510171" y="950422"/>
                </a:cubicBezTo>
                <a:cubicBezTo>
                  <a:pt x="5503608" y="950422"/>
                  <a:pt x="5497774" y="943858"/>
                  <a:pt x="5497774" y="936565"/>
                </a:cubicBezTo>
                <a:cubicBezTo>
                  <a:pt x="5497774" y="930002"/>
                  <a:pt x="5503608" y="924168"/>
                  <a:pt x="5510171" y="924168"/>
                </a:cubicBezTo>
                <a:close/>
                <a:moveTo>
                  <a:pt x="5438937" y="924168"/>
                </a:moveTo>
                <a:cubicBezTo>
                  <a:pt x="5447182" y="924168"/>
                  <a:pt x="5453178" y="930002"/>
                  <a:pt x="5453178" y="936565"/>
                </a:cubicBezTo>
                <a:cubicBezTo>
                  <a:pt x="5453178" y="943858"/>
                  <a:pt x="5447182" y="950422"/>
                  <a:pt x="5438937" y="950422"/>
                </a:cubicBezTo>
                <a:cubicBezTo>
                  <a:pt x="5431442" y="950422"/>
                  <a:pt x="5426945" y="943858"/>
                  <a:pt x="5426945" y="936565"/>
                </a:cubicBezTo>
                <a:cubicBezTo>
                  <a:pt x="5426945" y="930002"/>
                  <a:pt x="5431442" y="924168"/>
                  <a:pt x="5438937" y="924168"/>
                </a:cubicBezTo>
                <a:close/>
                <a:moveTo>
                  <a:pt x="5367530" y="924168"/>
                </a:moveTo>
                <a:cubicBezTo>
                  <a:pt x="5376092" y="924168"/>
                  <a:pt x="5382318" y="930002"/>
                  <a:pt x="5382318" y="936565"/>
                </a:cubicBezTo>
                <a:cubicBezTo>
                  <a:pt x="5382318" y="943858"/>
                  <a:pt x="5376092" y="950422"/>
                  <a:pt x="5367530" y="950422"/>
                </a:cubicBezTo>
                <a:cubicBezTo>
                  <a:pt x="5359747" y="950422"/>
                  <a:pt x="5352742" y="943858"/>
                  <a:pt x="5352742" y="936565"/>
                </a:cubicBezTo>
                <a:cubicBezTo>
                  <a:pt x="5352742" y="930002"/>
                  <a:pt x="5359747" y="924168"/>
                  <a:pt x="5367530" y="924168"/>
                </a:cubicBezTo>
                <a:close/>
                <a:moveTo>
                  <a:pt x="5296699" y="924168"/>
                </a:moveTo>
                <a:cubicBezTo>
                  <a:pt x="5305261" y="924168"/>
                  <a:pt x="5311488" y="930002"/>
                  <a:pt x="5311488" y="936565"/>
                </a:cubicBezTo>
                <a:cubicBezTo>
                  <a:pt x="5311488" y="943858"/>
                  <a:pt x="5305261" y="950422"/>
                  <a:pt x="5296699" y="950422"/>
                </a:cubicBezTo>
                <a:cubicBezTo>
                  <a:pt x="5288915" y="950422"/>
                  <a:pt x="5281910" y="943858"/>
                  <a:pt x="5281910" y="936565"/>
                </a:cubicBezTo>
                <a:cubicBezTo>
                  <a:pt x="5281910" y="930002"/>
                  <a:pt x="5288915" y="924168"/>
                  <a:pt x="5296699" y="924168"/>
                </a:cubicBezTo>
                <a:close/>
                <a:moveTo>
                  <a:pt x="5225869" y="924168"/>
                </a:moveTo>
                <a:cubicBezTo>
                  <a:pt x="5234431" y="924168"/>
                  <a:pt x="5240657" y="930002"/>
                  <a:pt x="5240657" y="936565"/>
                </a:cubicBezTo>
                <a:cubicBezTo>
                  <a:pt x="5240657" y="943858"/>
                  <a:pt x="5234431" y="950422"/>
                  <a:pt x="5225869" y="950422"/>
                </a:cubicBezTo>
                <a:cubicBezTo>
                  <a:pt x="5217307" y="950422"/>
                  <a:pt x="5211081" y="943858"/>
                  <a:pt x="5211081" y="936565"/>
                </a:cubicBezTo>
                <a:cubicBezTo>
                  <a:pt x="5211081" y="930002"/>
                  <a:pt x="5217307" y="924168"/>
                  <a:pt x="5225869" y="924168"/>
                </a:cubicBezTo>
                <a:close/>
                <a:moveTo>
                  <a:pt x="5154105" y="924168"/>
                </a:moveTo>
                <a:cubicBezTo>
                  <a:pt x="5162127" y="924168"/>
                  <a:pt x="5166502" y="930002"/>
                  <a:pt x="5166502" y="936565"/>
                </a:cubicBezTo>
                <a:cubicBezTo>
                  <a:pt x="5166502" y="943858"/>
                  <a:pt x="5162127" y="950422"/>
                  <a:pt x="5154105" y="950422"/>
                </a:cubicBezTo>
                <a:cubicBezTo>
                  <a:pt x="5146083" y="950422"/>
                  <a:pt x="5140249" y="943858"/>
                  <a:pt x="5140249" y="936565"/>
                </a:cubicBezTo>
                <a:cubicBezTo>
                  <a:pt x="5140249" y="930002"/>
                  <a:pt x="5146083" y="924168"/>
                  <a:pt x="5154105" y="924168"/>
                </a:cubicBezTo>
                <a:close/>
                <a:moveTo>
                  <a:pt x="5083276" y="924168"/>
                </a:moveTo>
                <a:cubicBezTo>
                  <a:pt x="5089110" y="924168"/>
                  <a:pt x="5095673" y="930002"/>
                  <a:pt x="5095673" y="936565"/>
                </a:cubicBezTo>
                <a:cubicBezTo>
                  <a:pt x="5095673" y="943858"/>
                  <a:pt x="5089110" y="950422"/>
                  <a:pt x="5083276" y="950422"/>
                </a:cubicBezTo>
                <a:cubicBezTo>
                  <a:pt x="5075254" y="950422"/>
                  <a:pt x="5069420" y="943858"/>
                  <a:pt x="5069420" y="936565"/>
                </a:cubicBezTo>
                <a:cubicBezTo>
                  <a:pt x="5069420" y="930002"/>
                  <a:pt x="5075254" y="924168"/>
                  <a:pt x="5083276" y="924168"/>
                </a:cubicBezTo>
                <a:close/>
                <a:moveTo>
                  <a:pt x="5012445" y="924168"/>
                </a:moveTo>
                <a:cubicBezTo>
                  <a:pt x="5018279" y="924168"/>
                  <a:pt x="5024842" y="930002"/>
                  <a:pt x="5024842" y="936565"/>
                </a:cubicBezTo>
                <a:cubicBezTo>
                  <a:pt x="5024842" y="943858"/>
                  <a:pt x="5018279" y="950422"/>
                  <a:pt x="5012445" y="950422"/>
                </a:cubicBezTo>
                <a:cubicBezTo>
                  <a:pt x="5004423" y="950422"/>
                  <a:pt x="4998589" y="943858"/>
                  <a:pt x="4998589" y="938024"/>
                </a:cubicBezTo>
                <a:cubicBezTo>
                  <a:pt x="4998589" y="930002"/>
                  <a:pt x="5004423" y="924168"/>
                  <a:pt x="5012445" y="924168"/>
                </a:cubicBezTo>
                <a:close/>
                <a:moveTo>
                  <a:pt x="4940157" y="924168"/>
                </a:moveTo>
                <a:cubicBezTo>
                  <a:pt x="4948179" y="924168"/>
                  <a:pt x="4954013" y="930002"/>
                  <a:pt x="4954013" y="938024"/>
                </a:cubicBezTo>
                <a:cubicBezTo>
                  <a:pt x="4954013" y="943858"/>
                  <a:pt x="4948179" y="950422"/>
                  <a:pt x="4940157" y="950422"/>
                </a:cubicBezTo>
                <a:cubicBezTo>
                  <a:pt x="4934323" y="950422"/>
                  <a:pt x="4927760" y="943858"/>
                  <a:pt x="4927760" y="938024"/>
                </a:cubicBezTo>
                <a:cubicBezTo>
                  <a:pt x="4927760" y="930002"/>
                  <a:pt x="4934323" y="924168"/>
                  <a:pt x="4940157" y="924168"/>
                </a:cubicBezTo>
                <a:close/>
                <a:moveTo>
                  <a:pt x="4865953" y="924168"/>
                </a:moveTo>
                <a:cubicBezTo>
                  <a:pt x="4873975" y="924168"/>
                  <a:pt x="4879809" y="930002"/>
                  <a:pt x="4879809" y="938024"/>
                </a:cubicBezTo>
                <a:cubicBezTo>
                  <a:pt x="4879809" y="943858"/>
                  <a:pt x="4873975" y="950422"/>
                  <a:pt x="4865953" y="950422"/>
                </a:cubicBezTo>
                <a:cubicBezTo>
                  <a:pt x="4860119" y="950422"/>
                  <a:pt x="4853556" y="943858"/>
                  <a:pt x="4853556" y="938024"/>
                </a:cubicBezTo>
                <a:cubicBezTo>
                  <a:pt x="4853556" y="930002"/>
                  <a:pt x="4858661" y="924168"/>
                  <a:pt x="4865953" y="924168"/>
                </a:cubicBezTo>
                <a:close/>
                <a:moveTo>
                  <a:pt x="4797514" y="924168"/>
                </a:moveTo>
                <a:cubicBezTo>
                  <a:pt x="4806076" y="924168"/>
                  <a:pt x="4812303" y="930002"/>
                  <a:pt x="4812303" y="938024"/>
                </a:cubicBezTo>
                <a:cubicBezTo>
                  <a:pt x="4812303" y="943858"/>
                  <a:pt x="4806076" y="950422"/>
                  <a:pt x="4797514" y="950422"/>
                </a:cubicBezTo>
                <a:cubicBezTo>
                  <a:pt x="4789730" y="950422"/>
                  <a:pt x="4782725" y="943858"/>
                  <a:pt x="4782725" y="938024"/>
                </a:cubicBezTo>
                <a:cubicBezTo>
                  <a:pt x="4782725" y="930002"/>
                  <a:pt x="4789730" y="924168"/>
                  <a:pt x="4797514" y="924168"/>
                </a:cubicBezTo>
                <a:close/>
                <a:moveTo>
                  <a:pt x="4726684" y="924168"/>
                </a:moveTo>
                <a:cubicBezTo>
                  <a:pt x="4735246" y="924168"/>
                  <a:pt x="4741472" y="930002"/>
                  <a:pt x="4741472" y="938024"/>
                </a:cubicBezTo>
                <a:cubicBezTo>
                  <a:pt x="4741472" y="943858"/>
                  <a:pt x="4735246" y="950422"/>
                  <a:pt x="4726684" y="950422"/>
                </a:cubicBezTo>
                <a:cubicBezTo>
                  <a:pt x="4718122" y="950422"/>
                  <a:pt x="4711896" y="943858"/>
                  <a:pt x="4711896" y="938024"/>
                </a:cubicBezTo>
                <a:cubicBezTo>
                  <a:pt x="4711896" y="930002"/>
                  <a:pt x="4718122" y="924168"/>
                  <a:pt x="4726684" y="924168"/>
                </a:cubicBezTo>
                <a:close/>
                <a:moveTo>
                  <a:pt x="4655853" y="924168"/>
                </a:moveTo>
                <a:cubicBezTo>
                  <a:pt x="4663637" y="924168"/>
                  <a:pt x="4670642" y="930002"/>
                  <a:pt x="4670642" y="938024"/>
                </a:cubicBezTo>
                <a:cubicBezTo>
                  <a:pt x="4670642" y="943858"/>
                  <a:pt x="4663637" y="950422"/>
                  <a:pt x="4655853" y="950422"/>
                </a:cubicBezTo>
                <a:cubicBezTo>
                  <a:pt x="4647291" y="950422"/>
                  <a:pt x="4641064" y="943858"/>
                  <a:pt x="4641064" y="938024"/>
                </a:cubicBezTo>
                <a:cubicBezTo>
                  <a:pt x="4641064" y="930002"/>
                  <a:pt x="4647291" y="924168"/>
                  <a:pt x="4655853" y="924168"/>
                </a:cubicBezTo>
                <a:close/>
                <a:moveTo>
                  <a:pt x="4584091" y="924168"/>
                </a:moveTo>
                <a:cubicBezTo>
                  <a:pt x="4591384" y="924168"/>
                  <a:pt x="4596488" y="930002"/>
                  <a:pt x="4596488" y="938024"/>
                </a:cubicBezTo>
                <a:cubicBezTo>
                  <a:pt x="4596488" y="943858"/>
                  <a:pt x="4591384" y="950422"/>
                  <a:pt x="4584091" y="950422"/>
                </a:cubicBezTo>
                <a:cubicBezTo>
                  <a:pt x="4576069" y="950422"/>
                  <a:pt x="4570235" y="943858"/>
                  <a:pt x="4570235" y="938024"/>
                </a:cubicBezTo>
                <a:cubicBezTo>
                  <a:pt x="4570235" y="930002"/>
                  <a:pt x="4576069" y="924168"/>
                  <a:pt x="4584091" y="924168"/>
                </a:cubicBezTo>
                <a:close/>
                <a:moveTo>
                  <a:pt x="4513260" y="924168"/>
                </a:moveTo>
                <a:cubicBezTo>
                  <a:pt x="4519094" y="924168"/>
                  <a:pt x="4525657" y="930002"/>
                  <a:pt x="4525657" y="938024"/>
                </a:cubicBezTo>
                <a:cubicBezTo>
                  <a:pt x="4525657" y="943858"/>
                  <a:pt x="4519094" y="950422"/>
                  <a:pt x="4513260" y="950422"/>
                </a:cubicBezTo>
                <a:cubicBezTo>
                  <a:pt x="4505238" y="950422"/>
                  <a:pt x="4499404" y="943858"/>
                  <a:pt x="4499404" y="938024"/>
                </a:cubicBezTo>
                <a:cubicBezTo>
                  <a:pt x="4499404" y="930002"/>
                  <a:pt x="4505238" y="924168"/>
                  <a:pt x="4513260" y="924168"/>
                </a:cubicBezTo>
                <a:close/>
                <a:moveTo>
                  <a:pt x="4439056" y="924168"/>
                </a:moveTo>
                <a:cubicBezTo>
                  <a:pt x="4445619" y="924168"/>
                  <a:pt x="4451453" y="930002"/>
                  <a:pt x="4451453" y="938024"/>
                </a:cubicBezTo>
                <a:cubicBezTo>
                  <a:pt x="4451453" y="943858"/>
                  <a:pt x="4445619" y="950422"/>
                  <a:pt x="4439056" y="950422"/>
                </a:cubicBezTo>
                <a:cubicBezTo>
                  <a:pt x="4431763" y="950422"/>
                  <a:pt x="4425200" y="943858"/>
                  <a:pt x="4425200" y="938024"/>
                </a:cubicBezTo>
                <a:cubicBezTo>
                  <a:pt x="4425200" y="930002"/>
                  <a:pt x="4431763" y="924168"/>
                  <a:pt x="4439056" y="924168"/>
                </a:cubicBezTo>
                <a:close/>
                <a:moveTo>
                  <a:pt x="4366768" y="924168"/>
                </a:moveTo>
                <a:cubicBezTo>
                  <a:pt x="4374790" y="924168"/>
                  <a:pt x="4380624" y="930002"/>
                  <a:pt x="4380624" y="938024"/>
                </a:cubicBezTo>
                <a:cubicBezTo>
                  <a:pt x="4380624" y="943858"/>
                  <a:pt x="4374790" y="950422"/>
                  <a:pt x="4366768" y="950422"/>
                </a:cubicBezTo>
                <a:cubicBezTo>
                  <a:pt x="4360934" y="950422"/>
                  <a:pt x="4354371" y="943858"/>
                  <a:pt x="4354371" y="938024"/>
                </a:cubicBezTo>
                <a:cubicBezTo>
                  <a:pt x="4354371" y="930002"/>
                  <a:pt x="4360934" y="924168"/>
                  <a:pt x="4366768" y="924168"/>
                </a:cubicBezTo>
                <a:close/>
                <a:moveTo>
                  <a:pt x="4295937" y="924168"/>
                </a:moveTo>
                <a:cubicBezTo>
                  <a:pt x="4303959" y="924168"/>
                  <a:pt x="4309793" y="930002"/>
                  <a:pt x="4309793" y="938024"/>
                </a:cubicBezTo>
                <a:cubicBezTo>
                  <a:pt x="4309793" y="943858"/>
                  <a:pt x="4303959" y="950422"/>
                  <a:pt x="4295937" y="950422"/>
                </a:cubicBezTo>
                <a:cubicBezTo>
                  <a:pt x="4290103" y="950422"/>
                  <a:pt x="4283540" y="943858"/>
                  <a:pt x="4283540" y="938024"/>
                </a:cubicBezTo>
                <a:cubicBezTo>
                  <a:pt x="4283540" y="930002"/>
                  <a:pt x="4290103" y="924168"/>
                  <a:pt x="4295937" y="924168"/>
                </a:cubicBezTo>
                <a:close/>
                <a:moveTo>
                  <a:pt x="4225107" y="924168"/>
                </a:moveTo>
                <a:cubicBezTo>
                  <a:pt x="4233129" y="924168"/>
                  <a:pt x="4238963" y="930002"/>
                  <a:pt x="4238963" y="938024"/>
                </a:cubicBezTo>
                <a:cubicBezTo>
                  <a:pt x="4238963" y="943858"/>
                  <a:pt x="4233129" y="950422"/>
                  <a:pt x="4225107" y="950422"/>
                </a:cubicBezTo>
                <a:cubicBezTo>
                  <a:pt x="4217085" y="950422"/>
                  <a:pt x="4212710" y="943858"/>
                  <a:pt x="4212710" y="938024"/>
                </a:cubicBezTo>
                <a:cubicBezTo>
                  <a:pt x="4212710" y="930002"/>
                  <a:pt x="4217085" y="924168"/>
                  <a:pt x="4225107" y="924168"/>
                </a:cubicBezTo>
                <a:close/>
                <a:moveTo>
                  <a:pt x="4153295" y="924168"/>
                </a:moveTo>
                <a:cubicBezTo>
                  <a:pt x="4161078" y="924168"/>
                  <a:pt x="4168083" y="930002"/>
                  <a:pt x="4168083" y="938024"/>
                </a:cubicBezTo>
                <a:cubicBezTo>
                  <a:pt x="4168083" y="943858"/>
                  <a:pt x="4161078" y="950422"/>
                  <a:pt x="4153295" y="950422"/>
                </a:cubicBezTo>
                <a:cubicBezTo>
                  <a:pt x="4144733" y="950422"/>
                  <a:pt x="4138507" y="943858"/>
                  <a:pt x="4138507" y="938024"/>
                </a:cubicBezTo>
                <a:cubicBezTo>
                  <a:pt x="4138507" y="930002"/>
                  <a:pt x="4144733" y="924168"/>
                  <a:pt x="4153295" y="924168"/>
                </a:cubicBezTo>
                <a:close/>
                <a:moveTo>
                  <a:pt x="4082465" y="924168"/>
                </a:moveTo>
                <a:cubicBezTo>
                  <a:pt x="4090249" y="924168"/>
                  <a:pt x="4097254" y="930002"/>
                  <a:pt x="4097254" y="938024"/>
                </a:cubicBezTo>
                <a:cubicBezTo>
                  <a:pt x="4097254" y="943858"/>
                  <a:pt x="4090249" y="950422"/>
                  <a:pt x="4082465" y="950422"/>
                </a:cubicBezTo>
                <a:cubicBezTo>
                  <a:pt x="4073903" y="950422"/>
                  <a:pt x="4067676" y="943858"/>
                  <a:pt x="4067676" y="938024"/>
                </a:cubicBezTo>
                <a:cubicBezTo>
                  <a:pt x="4067676" y="930002"/>
                  <a:pt x="4073903" y="924168"/>
                  <a:pt x="4082465" y="924168"/>
                </a:cubicBezTo>
                <a:close/>
                <a:moveTo>
                  <a:pt x="4011635" y="924168"/>
                </a:moveTo>
                <a:cubicBezTo>
                  <a:pt x="4019418" y="924168"/>
                  <a:pt x="4026423" y="930002"/>
                  <a:pt x="4026423" y="938024"/>
                </a:cubicBezTo>
                <a:cubicBezTo>
                  <a:pt x="4026423" y="943858"/>
                  <a:pt x="4019418" y="950422"/>
                  <a:pt x="4011635" y="950422"/>
                </a:cubicBezTo>
                <a:cubicBezTo>
                  <a:pt x="4003073" y="950422"/>
                  <a:pt x="3996847" y="943858"/>
                  <a:pt x="3996847" y="938024"/>
                </a:cubicBezTo>
                <a:cubicBezTo>
                  <a:pt x="3996847" y="930002"/>
                  <a:pt x="4003073" y="924168"/>
                  <a:pt x="4011635" y="924168"/>
                </a:cubicBezTo>
                <a:close/>
                <a:moveTo>
                  <a:pt x="3939871" y="924168"/>
                </a:moveTo>
                <a:cubicBezTo>
                  <a:pt x="3947893" y="924168"/>
                  <a:pt x="3952268" y="930002"/>
                  <a:pt x="3952268" y="938024"/>
                </a:cubicBezTo>
                <a:cubicBezTo>
                  <a:pt x="3952268" y="945317"/>
                  <a:pt x="3947893" y="950422"/>
                  <a:pt x="3939871" y="950422"/>
                </a:cubicBezTo>
                <a:cubicBezTo>
                  <a:pt x="3932578" y="950422"/>
                  <a:pt x="3926015" y="945317"/>
                  <a:pt x="3926015" y="938024"/>
                </a:cubicBezTo>
                <a:cubicBezTo>
                  <a:pt x="3926015" y="930002"/>
                  <a:pt x="3932578" y="924168"/>
                  <a:pt x="3939871" y="924168"/>
                </a:cubicBezTo>
                <a:close/>
                <a:moveTo>
                  <a:pt x="3869042" y="924168"/>
                </a:moveTo>
                <a:cubicBezTo>
                  <a:pt x="3875605" y="924168"/>
                  <a:pt x="3881439" y="930002"/>
                  <a:pt x="3881439" y="938024"/>
                </a:cubicBezTo>
                <a:cubicBezTo>
                  <a:pt x="3881439" y="945317"/>
                  <a:pt x="3875605" y="950422"/>
                  <a:pt x="3869042" y="950422"/>
                </a:cubicBezTo>
                <a:cubicBezTo>
                  <a:pt x="3861749" y="950422"/>
                  <a:pt x="3855186" y="945317"/>
                  <a:pt x="3855186" y="938024"/>
                </a:cubicBezTo>
                <a:cubicBezTo>
                  <a:pt x="3855186" y="930002"/>
                  <a:pt x="3861749" y="924168"/>
                  <a:pt x="3869042" y="924168"/>
                </a:cubicBezTo>
                <a:close/>
                <a:moveTo>
                  <a:pt x="3798211" y="924168"/>
                </a:moveTo>
                <a:cubicBezTo>
                  <a:pt x="3804774" y="924168"/>
                  <a:pt x="3810608" y="930002"/>
                  <a:pt x="3810608" y="938024"/>
                </a:cubicBezTo>
                <a:cubicBezTo>
                  <a:pt x="3810608" y="945317"/>
                  <a:pt x="3804774" y="950422"/>
                  <a:pt x="3798211" y="950422"/>
                </a:cubicBezTo>
                <a:cubicBezTo>
                  <a:pt x="3790918" y="950422"/>
                  <a:pt x="3784355" y="945317"/>
                  <a:pt x="3784355" y="938024"/>
                </a:cubicBezTo>
                <a:cubicBezTo>
                  <a:pt x="3784355" y="930002"/>
                  <a:pt x="3790918" y="924168"/>
                  <a:pt x="3798211" y="924168"/>
                </a:cubicBezTo>
                <a:close/>
                <a:moveTo>
                  <a:pt x="3725922" y="924168"/>
                </a:moveTo>
                <a:cubicBezTo>
                  <a:pt x="3733944" y="924168"/>
                  <a:pt x="3739778" y="930002"/>
                  <a:pt x="3739778" y="938024"/>
                </a:cubicBezTo>
                <a:cubicBezTo>
                  <a:pt x="3739778" y="945317"/>
                  <a:pt x="3733944" y="950422"/>
                  <a:pt x="3725922" y="950422"/>
                </a:cubicBezTo>
                <a:cubicBezTo>
                  <a:pt x="3719359" y="950422"/>
                  <a:pt x="3713525" y="945317"/>
                  <a:pt x="3713525" y="938024"/>
                </a:cubicBezTo>
                <a:cubicBezTo>
                  <a:pt x="3713525" y="930002"/>
                  <a:pt x="3719359" y="924168"/>
                  <a:pt x="3725922" y="924168"/>
                </a:cubicBezTo>
                <a:close/>
                <a:moveTo>
                  <a:pt x="3655091" y="924168"/>
                </a:moveTo>
                <a:cubicBezTo>
                  <a:pt x="3662384" y="924168"/>
                  <a:pt x="3668947" y="930002"/>
                  <a:pt x="3668947" y="938024"/>
                </a:cubicBezTo>
                <a:cubicBezTo>
                  <a:pt x="3668947" y="945317"/>
                  <a:pt x="3662384" y="950422"/>
                  <a:pt x="3655091" y="950422"/>
                </a:cubicBezTo>
                <a:cubicBezTo>
                  <a:pt x="3647069" y="950422"/>
                  <a:pt x="3642694" y="945317"/>
                  <a:pt x="3642694" y="938024"/>
                </a:cubicBezTo>
                <a:cubicBezTo>
                  <a:pt x="3642694" y="930002"/>
                  <a:pt x="3647069" y="924168"/>
                  <a:pt x="3655091" y="924168"/>
                </a:cubicBezTo>
                <a:close/>
                <a:moveTo>
                  <a:pt x="3583280" y="924168"/>
                </a:moveTo>
                <a:cubicBezTo>
                  <a:pt x="3591064" y="924168"/>
                  <a:pt x="3598069" y="930002"/>
                  <a:pt x="3598069" y="938024"/>
                </a:cubicBezTo>
                <a:cubicBezTo>
                  <a:pt x="3598069" y="945317"/>
                  <a:pt x="3591064" y="950422"/>
                  <a:pt x="3583280" y="950422"/>
                </a:cubicBezTo>
                <a:cubicBezTo>
                  <a:pt x="3574718" y="950422"/>
                  <a:pt x="3568491" y="945317"/>
                  <a:pt x="3568491" y="938024"/>
                </a:cubicBezTo>
                <a:cubicBezTo>
                  <a:pt x="3568491" y="930002"/>
                  <a:pt x="3574718" y="924168"/>
                  <a:pt x="3583280" y="924168"/>
                </a:cubicBezTo>
                <a:close/>
                <a:moveTo>
                  <a:pt x="941441" y="856710"/>
                </a:moveTo>
                <a:cubicBezTo>
                  <a:pt x="949463" y="856710"/>
                  <a:pt x="953839" y="861085"/>
                  <a:pt x="953839" y="869107"/>
                </a:cubicBezTo>
                <a:cubicBezTo>
                  <a:pt x="953839" y="876400"/>
                  <a:pt x="949463" y="882964"/>
                  <a:pt x="941441" y="882964"/>
                </a:cubicBezTo>
                <a:cubicBezTo>
                  <a:pt x="934149" y="882964"/>
                  <a:pt x="927585" y="876400"/>
                  <a:pt x="927585" y="869107"/>
                </a:cubicBezTo>
                <a:cubicBezTo>
                  <a:pt x="927585" y="861085"/>
                  <a:pt x="934149" y="856710"/>
                  <a:pt x="941441" y="856710"/>
                </a:cubicBezTo>
                <a:close/>
                <a:moveTo>
                  <a:pt x="870610" y="856710"/>
                </a:moveTo>
                <a:cubicBezTo>
                  <a:pt x="877174" y="856710"/>
                  <a:pt x="883008" y="861085"/>
                  <a:pt x="883008" y="869107"/>
                </a:cubicBezTo>
                <a:cubicBezTo>
                  <a:pt x="883008" y="876400"/>
                  <a:pt x="877174" y="882964"/>
                  <a:pt x="870610" y="882964"/>
                </a:cubicBezTo>
                <a:cubicBezTo>
                  <a:pt x="863318" y="882964"/>
                  <a:pt x="856754" y="876400"/>
                  <a:pt x="856754" y="869107"/>
                </a:cubicBezTo>
                <a:cubicBezTo>
                  <a:pt x="856754" y="861085"/>
                  <a:pt x="863318" y="856710"/>
                  <a:pt x="870610" y="856710"/>
                </a:cubicBezTo>
                <a:close/>
                <a:moveTo>
                  <a:pt x="799780" y="856710"/>
                </a:moveTo>
                <a:cubicBezTo>
                  <a:pt x="806344" y="856710"/>
                  <a:pt x="812178" y="861085"/>
                  <a:pt x="812178" y="869107"/>
                </a:cubicBezTo>
                <a:cubicBezTo>
                  <a:pt x="812178" y="876400"/>
                  <a:pt x="806344" y="882964"/>
                  <a:pt x="799780" y="882964"/>
                </a:cubicBezTo>
                <a:cubicBezTo>
                  <a:pt x="792487" y="882964"/>
                  <a:pt x="785924" y="876400"/>
                  <a:pt x="785924" y="869107"/>
                </a:cubicBezTo>
                <a:cubicBezTo>
                  <a:pt x="785924" y="861085"/>
                  <a:pt x="792487" y="856710"/>
                  <a:pt x="799780" y="856710"/>
                </a:cubicBezTo>
                <a:close/>
                <a:moveTo>
                  <a:pt x="724119" y="856710"/>
                </a:moveTo>
                <a:cubicBezTo>
                  <a:pt x="731411" y="856710"/>
                  <a:pt x="737976" y="861085"/>
                  <a:pt x="737976" y="869107"/>
                </a:cubicBezTo>
                <a:cubicBezTo>
                  <a:pt x="737976" y="876400"/>
                  <a:pt x="731411" y="882964"/>
                  <a:pt x="724119" y="882964"/>
                </a:cubicBezTo>
                <a:cubicBezTo>
                  <a:pt x="717555" y="882964"/>
                  <a:pt x="711721" y="876400"/>
                  <a:pt x="711721" y="869107"/>
                </a:cubicBezTo>
                <a:cubicBezTo>
                  <a:pt x="711721" y="861085"/>
                  <a:pt x="717555" y="856710"/>
                  <a:pt x="724119" y="856710"/>
                </a:cubicBezTo>
                <a:close/>
                <a:moveTo>
                  <a:pt x="653288" y="856710"/>
                </a:moveTo>
                <a:cubicBezTo>
                  <a:pt x="660580" y="856710"/>
                  <a:pt x="667144" y="861085"/>
                  <a:pt x="667144" y="869107"/>
                </a:cubicBezTo>
                <a:cubicBezTo>
                  <a:pt x="667144" y="876400"/>
                  <a:pt x="660580" y="882964"/>
                  <a:pt x="653288" y="882964"/>
                </a:cubicBezTo>
                <a:cubicBezTo>
                  <a:pt x="645266" y="882964"/>
                  <a:pt x="640891" y="876400"/>
                  <a:pt x="640891" y="869107"/>
                </a:cubicBezTo>
                <a:cubicBezTo>
                  <a:pt x="640891" y="861085"/>
                  <a:pt x="645266" y="856710"/>
                  <a:pt x="653288" y="856710"/>
                </a:cubicBezTo>
                <a:close/>
                <a:moveTo>
                  <a:pt x="584851" y="856710"/>
                </a:moveTo>
                <a:cubicBezTo>
                  <a:pt x="592633" y="856710"/>
                  <a:pt x="599638" y="861085"/>
                  <a:pt x="599638" y="869107"/>
                </a:cubicBezTo>
                <a:cubicBezTo>
                  <a:pt x="599638" y="876400"/>
                  <a:pt x="592633" y="882964"/>
                  <a:pt x="584851" y="882964"/>
                </a:cubicBezTo>
                <a:cubicBezTo>
                  <a:pt x="576288" y="882964"/>
                  <a:pt x="570061" y="876400"/>
                  <a:pt x="570061" y="869107"/>
                </a:cubicBezTo>
                <a:cubicBezTo>
                  <a:pt x="570061" y="861085"/>
                  <a:pt x="576288" y="856710"/>
                  <a:pt x="584851" y="856710"/>
                </a:cubicBezTo>
                <a:close/>
                <a:moveTo>
                  <a:pt x="513649" y="856710"/>
                </a:moveTo>
                <a:cubicBezTo>
                  <a:pt x="521998" y="856710"/>
                  <a:pt x="528826" y="861085"/>
                  <a:pt x="528826" y="869107"/>
                </a:cubicBezTo>
                <a:cubicBezTo>
                  <a:pt x="528826" y="876400"/>
                  <a:pt x="521998" y="882964"/>
                  <a:pt x="513649" y="882964"/>
                </a:cubicBezTo>
                <a:cubicBezTo>
                  <a:pt x="506060" y="882964"/>
                  <a:pt x="499230" y="876400"/>
                  <a:pt x="499230" y="869107"/>
                </a:cubicBezTo>
                <a:cubicBezTo>
                  <a:pt x="499230" y="861085"/>
                  <a:pt x="506060" y="856710"/>
                  <a:pt x="513649" y="856710"/>
                </a:cubicBezTo>
                <a:close/>
                <a:moveTo>
                  <a:pt x="439816" y="856710"/>
                </a:moveTo>
                <a:cubicBezTo>
                  <a:pt x="448379" y="856710"/>
                  <a:pt x="454606" y="861085"/>
                  <a:pt x="454606" y="869107"/>
                </a:cubicBezTo>
                <a:cubicBezTo>
                  <a:pt x="454606" y="876400"/>
                  <a:pt x="448379" y="882964"/>
                  <a:pt x="439816" y="882964"/>
                </a:cubicBezTo>
                <a:cubicBezTo>
                  <a:pt x="432032" y="882964"/>
                  <a:pt x="425028" y="876400"/>
                  <a:pt x="425028" y="869107"/>
                </a:cubicBezTo>
                <a:cubicBezTo>
                  <a:pt x="425028" y="861085"/>
                  <a:pt x="432032" y="856710"/>
                  <a:pt x="439816" y="856710"/>
                </a:cubicBezTo>
                <a:close/>
                <a:moveTo>
                  <a:pt x="368053" y="856710"/>
                </a:moveTo>
                <a:cubicBezTo>
                  <a:pt x="376076" y="856710"/>
                  <a:pt x="380451" y="861085"/>
                  <a:pt x="380451" y="869107"/>
                </a:cubicBezTo>
                <a:cubicBezTo>
                  <a:pt x="380451" y="876400"/>
                  <a:pt x="376076" y="882964"/>
                  <a:pt x="368053" y="882964"/>
                </a:cubicBezTo>
                <a:cubicBezTo>
                  <a:pt x="360761" y="882964"/>
                  <a:pt x="354198" y="876400"/>
                  <a:pt x="354198" y="869107"/>
                </a:cubicBezTo>
                <a:cubicBezTo>
                  <a:pt x="354198" y="861085"/>
                  <a:pt x="360761" y="856710"/>
                  <a:pt x="368053" y="856710"/>
                </a:cubicBezTo>
                <a:close/>
                <a:moveTo>
                  <a:pt x="297222" y="856710"/>
                </a:moveTo>
                <a:cubicBezTo>
                  <a:pt x="303785" y="856710"/>
                  <a:pt x="309618" y="861085"/>
                  <a:pt x="309618" y="869107"/>
                </a:cubicBezTo>
                <a:cubicBezTo>
                  <a:pt x="309618" y="876400"/>
                  <a:pt x="303785" y="882964"/>
                  <a:pt x="297222" y="882964"/>
                </a:cubicBezTo>
                <a:cubicBezTo>
                  <a:pt x="289929" y="882964"/>
                  <a:pt x="283366" y="876400"/>
                  <a:pt x="283366" y="869107"/>
                </a:cubicBezTo>
                <a:cubicBezTo>
                  <a:pt x="283366" y="862544"/>
                  <a:pt x="289929" y="856710"/>
                  <a:pt x="297222" y="856710"/>
                </a:cubicBezTo>
                <a:close/>
                <a:moveTo>
                  <a:pt x="226393" y="856710"/>
                </a:moveTo>
                <a:cubicBezTo>
                  <a:pt x="232228" y="856710"/>
                  <a:pt x="238791" y="862544"/>
                  <a:pt x="238791" y="869107"/>
                </a:cubicBezTo>
                <a:cubicBezTo>
                  <a:pt x="238791" y="876400"/>
                  <a:pt x="232228" y="882964"/>
                  <a:pt x="226393" y="882964"/>
                </a:cubicBezTo>
                <a:cubicBezTo>
                  <a:pt x="218370" y="882964"/>
                  <a:pt x="212537" y="876400"/>
                  <a:pt x="212537" y="869107"/>
                </a:cubicBezTo>
                <a:cubicBezTo>
                  <a:pt x="212537" y="862544"/>
                  <a:pt x="218370" y="856710"/>
                  <a:pt x="226393" y="856710"/>
                </a:cubicBezTo>
                <a:close/>
                <a:moveTo>
                  <a:pt x="154097" y="856710"/>
                </a:moveTo>
                <a:cubicBezTo>
                  <a:pt x="161389" y="856710"/>
                  <a:pt x="167953" y="862544"/>
                  <a:pt x="167953" y="869107"/>
                </a:cubicBezTo>
                <a:cubicBezTo>
                  <a:pt x="167953" y="876400"/>
                  <a:pt x="161389" y="882964"/>
                  <a:pt x="154097" y="882964"/>
                </a:cubicBezTo>
                <a:cubicBezTo>
                  <a:pt x="147533" y="882964"/>
                  <a:pt x="141699" y="876400"/>
                  <a:pt x="141699" y="869107"/>
                </a:cubicBezTo>
                <a:cubicBezTo>
                  <a:pt x="141699" y="862544"/>
                  <a:pt x="147533" y="856710"/>
                  <a:pt x="154097" y="856710"/>
                </a:cubicBezTo>
                <a:close/>
                <a:moveTo>
                  <a:pt x="83267" y="856710"/>
                </a:moveTo>
                <a:cubicBezTo>
                  <a:pt x="90560" y="856710"/>
                  <a:pt x="97123" y="862544"/>
                  <a:pt x="97123" y="869107"/>
                </a:cubicBezTo>
                <a:cubicBezTo>
                  <a:pt x="97123" y="876400"/>
                  <a:pt x="90560" y="882964"/>
                  <a:pt x="83267" y="882964"/>
                </a:cubicBezTo>
                <a:cubicBezTo>
                  <a:pt x="76704" y="882964"/>
                  <a:pt x="70870" y="876400"/>
                  <a:pt x="70870" y="869107"/>
                </a:cubicBezTo>
                <a:cubicBezTo>
                  <a:pt x="70870" y="862544"/>
                  <a:pt x="76704" y="856710"/>
                  <a:pt x="83267" y="856710"/>
                </a:cubicBezTo>
                <a:close/>
                <a:moveTo>
                  <a:pt x="12032" y="856710"/>
                </a:moveTo>
                <a:cubicBezTo>
                  <a:pt x="20276" y="856710"/>
                  <a:pt x="26273" y="862544"/>
                  <a:pt x="26273" y="869107"/>
                </a:cubicBezTo>
                <a:cubicBezTo>
                  <a:pt x="26273" y="876400"/>
                  <a:pt x="20276" y="882964"/>
                  <a:pt x="12032" y="882964"/>
                </a:cubicBezTo>
                <a:cubicBezTo>
                  <a:pt x="4536" y="882964"/>
                  <a:pt x="39" y="876400"/>
                  <a:pt x="39" y="869107"/>
                </a:cubicBezTo>
                <a:cubicBezTo>
                  <a:pt x="39" y="862544"/>
                  <a:pt x="4536" y="856710"/>
                  <a:pt x="12032" y="856710"/>
                </a:cubicBezTo>
                <a:close/>
                <a:moveTo>
                  <a:pt x="6368340" y="853339"/>
                </a:moveTo>
                <a:cubicBezTo>
                  <a:pt x="6376362" y="853339"/>
                  <a:pt x="6380737" y="860169"/>
                  <a:pt x="6380737" y="867757"/>
                </a:cubicBezTo>
                <a:cubicBezTo>
                  <a:pt x="6380737" y="876105"/>
                  <a:pt x="6376362" y="882935"/>
                  <a:pt x="6368340" y="882935"/>
                </a:cubicBezTo>
                <a:cubicBezTo>
                  <a:pt x="6361047" y="882935"/>
                  <a:pt x="6354484" y="876105"/>
                  <a:pt x="6354484" y="867757"/>
                </a:cubicBezTo>
                <a:cubicBezTo>
                  <a:pt x="6354484" y="860169"/>
                  <a:pt x="6361047" y="853339"/>
                  <a:pt x="6368340" y="853339"/>
                </a:cubicBezTo>
                <a:close/>
                <a:moveTo>
                  <a:pt x="6297511" y="853339"/>
                </a:moveTo>
                <a:cubicBezTo>
                  <a:pt x="6304074" y="853339"/>
                  <a:pt x="6309908" y="860169"/>
                  <a:pt x="6309908" y="867757"/>
                </a:cubicBezTo>
                <a:cubicBezTo>
                  <a:pt x="6309908" y="876105"/>
                  <a:pt x="6304074" y="882935"/>
                  <a:pt x="6297511" y="882935"/>
                </a:cubicBezTo>
                <a:cubicBezTo>
                  <a:pt x="6290218" y="882935"/>
                  <a:pt x="6283655" y="876105"/>
                  <a:pt x="6283655" y="867757"/>
                </a:cubicBezTo>
                <a:cubicBezTo>
                  <a:pt x="6283655" y="860169"/>
                  <a:pt x="6290218" y="853339"/>
                  <a:pt x="6297511" y="853339"/>
                </a:cubicBezTo>
                <a:close/>
                <a:moveTo>
                  <a:pt x="6226679" y="853339"/>
                </a:moveTo>
                <a:cubicBezTo>
                  <a:pt x="6233242" y="853339"/>
                  <a:pt x="6239076" y="860169"/>
                  <a:pt x="6239076" y="867757"/>
                </a:cubicBezTo>
                <a:cubicBezTo>
                  <a:pt x="6239076" y="876105"/>
                  <a:pt x="6233242" y="882935"/>
                  <a:pt x="6226679" y="882935"/>
                </a:cubicBezTo>
                <a:cubicBezTo>
                  <a:pt x="6219386" y="882935"/>
                  <a:pt x="6212823" y="876105"/>
                  <a:pt x="6212823" y="867757"/>
                </a:cubicBezTo>
                <a:cubicBezTo>
                  <a:pt x="6212823" y="860169"/>
                  <a:pt x="6219386" y="855615"/>
                  <a:pt x="6226679" y="853339"/>
                </a:cubicBezTo>
                <a:close/>
                <a:moveTo>
                  <a:pt x="6154391" y="853339"/>
                </a:moveTo>
                <a:cubicBezTo>
                  <a:pt x="6161684" y="853339"/>
                  <a:pt x="6168247" y="857714"/>
                  <a:pt x="6168247" y="865007"/>
                </a:cubicBezTo>
                <a:cubicBezTo>
                  <a:pt x="6168247" y="873029"/>
                  <a:pt x="6161684" y="879593"/>
                  <a:pt x="6154391" y="879593"/>
                </a:cubicBezTo>
                <a:cubicBezTo>
                  <a:pt x="6147828" y="879593"/>
                  <a:pt x="6141994" y="873029"/>
                  <a:pt x="6141994" y="865007"/>
                </a:cubicBezTo>
                <a:cubicBezTo>
                  <a:pt x="6141994" y="857714"/>
                  <a:pt x="6147828" y="853339"/>
                  <a:pt x="6154391" y="853339"/>
                </a:cubicBezTo>
                <a:close/>
                <a:moveTo>
                  <a:pt x="6083559" y="853339"/>
                </a:moveTo>
                <a:cubicBezTo>
                  <a:pt x="6090852" y="853339"/>
                  <a:pt x="6097415" y="857714"/>
                  <a:pt x="6097415" y="865007"/>
                </a:cubicBezTo>
                <a:cubicBezTo>
                  <a:pt x="6097415" y="873029"/>
                  <a:pt x="6090852" y="879593"/>
                  <a:pt x="6083559" y="879593"/>
                </a:cubicBezTo>
                <a:cubicBezTo>
                  <a:pt x="6076996" y="879593"/>
                  <a:pt x="6071162" y="873029"/>
                  <a:pt x="6071162" y="865007"/>
                </a:cubicBezTo>
                <a:cubicBezTo>
                  <a:pt x="6071162" y="857714"/>
                  <a:pt x="6075537" y="853339"/>
                  <a:pt x="6083559" y="853339"/>
                </a:cubicBezTo>
                <a:close/>
                <a:moveTo>
                  <a:pt x="6011748" y="853339"/>
                </a:moveTo>
                <a:cubicBezTo>
                  <a:pt x="6019532" y="853339"/>
                  <a:pt x="6026537" y="857714"/>
                  <a:pt x="6026537" y="865007"/>
                </a:cubicBezTo>
                <a:cubicBezTo>
                  <a:pt x="6026537" y="873029"/>
                  <a:pt x="6019532" y="879593"/>
                  <a:pt x="6011748" y="879593"/>
                </a:cubicBezTo>
                <a:cubicBezTo>
                  <a:pt x="6003186" y="879593"/>
                  <a:pt x="5996959" y="873029"/>
                  <a:pt x="5996959" y="865007"/>
                </a:cubicBezTo>
                <a:cubicBezTo>
                  <a:pt x="5996959" y="857714"/>
                  <a:pt x="6003186" y="853339"/>
                  <a:pt x="6011748" y="853339"/>
                </a:cubicBezTo>
                <a:close/>
                <a:moveTo>
                  <a:pt x="5940548" y="853339"/>
                </a:moveTo>
                <a:cubicBezTo>
                  <a:pt x="5948896" y="853339"/>
                  <a:pt x="5955726" y="857714"/>
                  <a:pt x="5955726" y="865007"/>
                </a:cubicBezTo>
                <a:cubicBezTo>
                  <a:pt x="5955726" y="873029"/>
                  <a:pt x="5948896" y="879593"/>
                  <a:pt x="5940548" y="879593"/>
                </a:cubicBezTo>
                <a:cubicBezTo>
                  <a:pt x="5932960" y="879593"/>
                  <a:pt x="5926130" y="873029"/>
                  <a:pt x="5926130" y="865007"/>
                </a:cubicBezTo>
                <a:cubicBezTo>
                  <a:pt x="5926130" y="857714"/>
                  <a:pt x="5932960" y="853339"/>
                  <a:pt x="5940548" y="853339"/>
                </a:cubicBezTo>
                <a:close/>
                <a:moveTo>
                  <a:pt x="5870088" y="853339"/>
                </a:moveTo>
                <a:cubicBezTo>
                  <a:pt x="5878650" y="853339"/>
                  <a:pt x="5884877" y="857714"/>
                  <a:pt x="5884877" y="865007"/>
                </a:cubicBezTo>
                <a:cubicBezTo>
                  <a:pt x="5884877" y="873029"/>
                  <a:pt x="5878650" y="879593"/>
                  <a:pt x="5870088" y="879593"/>
                </a:cubicBezTo>
                <a:cubicBezTo>
                  <a:pt x="5862304" y="879593"/>
                  <a:pt x="5855299" y="873029"/>
                  <a:pt x="5855299" y="865007"/>
                </a:cubicBezTo>
                <a:cubicBezTo>
                  <a:pt x="5855299" y="857714"/>
                  <a:pt x="5862304" y="853339"/>
                  <a:pt x="5870088" y="853339"/>
                </a:cubicBezTo>
                <a:close/>
                <a:moveTo>
                  <a:pt x="5798325" y="853339"/>
                </a:moveTo>
                <a:cubicBezTo>
                  <a:pt x="5806347" y="853339"/>
                  <a:pt x="5810722" y="857714"/>
                  <a:pt x="5810722" y="865007"/>
                </a:cubicBezTo>
                <a:cubicBezTo>
                  <a:pt x="5810722" y="873029"/>
                  <a:pt x="5806347" y="879593"/>
                  <a:pt x="5798325" y="879593"/>
                </a:cubicBezTo>
                <a:cubicBezTo>
                  <a:pt x="5791032" y="879593"/>
                  <a:pt x="5784469" y="873029"/>
                  <a:pt x="5784469" y="865007"/>
                </a:cubicBezTo>
                <a:cubicBezTo>
                  <a:pt x="5784469" y="857714"/>
                  <a:pt x="5791032" y="853339"/>
                  <a:pt x="5798325" y="853339"/>
                </a:cubicBezTo>
                <a:close/>
                <a:moveTo>
                  <a:pt x="5724122" y="853339"/>
                </a:moveTo>
                <a:cubicBezTo>
                  <a:pt x="5730685" y="853339"/>
                  <a:pt x="5736519" y="857714"/>
                  <a:pt x="5736519" y="865007"/>
                </a:cubicBezTo>
                <a:cubicBezTo>
                  <a:pt x="5736519" y="873029"/>
                  <a:pt x="5730685" y="879593"/>
                  <a:pt x="5724122" y="879593"/>
                </a:cubicBezTo>
                <a:cubicBezTo>
                  <a:pt x="5716100" y="879593"/>
                  <a:pt x="5710266" y="873029"/>
                  <a:pt x="5710266" y="865007"/>
                </a:cubicBezTo>
                <a:cubicBezTo>
                  <a:pt x="5710266" y="857714"/>
                  <a:pt x="5716100" y="853339"/>
                  <a:pt x="5724122" y="853339"/>
                </a:cubicBezTo>
                <a:close/>
                <a:moveTo>
                  <a:pt x="5653291" y="853339"/>
                </a:moveTo>
                <a:cubicBezTo>
                  <a:pt x="5659125" y="853339"/>
                  <a:pt x="5665688" y="857714"/>
                  <a:pt x="5665688" y="865007"/>
                </a:cubicBezTo>
                <a:cubicBezTo>
                  <a:pt x="5665688" y="873029"/>
                  <a:pt x="5659125" y="879593"/>
                  <a:pt x="5653291" y="879593"/>
                </a:cubicBezTo>
                <a:cubicBezTo>
                  <a:pt x="5645269" y="879593"/>
                  <a:pt x="5639435" y="873029"/>
                  <a:pt x="5639435" y="865007"/>
                </a:cubicBezTo>
                <a:cubicBezTo>
                  <a:pt x="5639435" y="857714"/>
                  <a:pt x="5645269" y="853339"/>
                  <a:pt x="5653291" y="853339"/>
                </a:cubicBezTo>
                <a:close/>
                <a:moveTo>
                  <a:pt x="5581002" y="853339"/>
                </a:moveTo>
                <a:cubicBezTo>
                  <a:pt x="5588295" y="853339"/>
                  <a:pt x="5594858" y="857714"/>
                  <a:pt x="5594858" y="865007"/>
                </a:cubicBezTo>
                <a:cubicBezTo>
                  <a:pt x="5594858" y="873029"/>
                  <a:pt x="5588295" y="879593"/>
                  <a:pt x="5581002" y="879593"/>
                </a:cubicBezTo>
                <a:cubicBezTo>
                  <a:pt x="5574439" y="879593"/>
                  <a:pt x="5568605" y="873029"/>
                  <a:pt x="5568605" y="865007"/>
                </a:cubicBezTo>
                <a:cubicBezTo>
                  <a:pt x="5568605" y="859173"/>
                  <a:pt x="5574439" y="853339"/>
                  <a:pt x="5581002" y="853339"/>
                </a:cubicBezTo>
                <a:close/>
                <a:moveTo>
                  <a:pt x="5510171" y="853339"/>
                </a:moveTo>
                <a:cubicBezTo>
                  <a:pt x="5517464" y="853339"/>
                  <a:pt x="5524027" y="859173"/>
                  <a:pt x="5524027" y="865007"/>
                </a:cubicBezTo>
                <a:cubicBezTo>
                  <a:pt x="5524027" y="873029"/>
                  <a:pt x="5517464" y="879593"/>
                  <a:pt x="5510171" y="879593"/>
                </a:cubicBezTo>
                <a:cubicBezTo>
                  <a:pt x="5503608" y="879593"/>
                  <a:pt x="5497774" y="873029"/>
                  <a:pt x="5497774" y="865007"/>
                </a:cubicBezTo>
                <a:cubicBezTo>
                  <a:pt x="5497774" y="859173"/>
                  <a:pt x="5503608" y="853339"/>
                  <a:pt x="5510171" y="853339"/>
                </a:cubicBezTo>
                <a:close/>
                <a:moveTo>
                  <a:pt x="5438937" y="853339"/>
                </a:moveTo>
                <a:cubicBezTo>
                  <a:pt x="5447182" y="853339"/>
                  <a:pt x="5453178" y="859173"/>
                  <a:pt x="5453178" y="865007"/>
                </a:cubicBezTo>
                <a:cubicBezTo>
                  <a:pt x="5453178" y="873029"/>
                  <a:pt x="5447182" y="879593"/>
                  <a:pt x="5438937" y="879593"/>
                </a:cubicBezTo>
                <a:cubicBezTo>
                  <a:pt x="5431442" y="879593"/>
                  <a:pt x="5426945" y="873029"/>
                  <a:pt x="5426945" y="865007"/>
                </a:cubicBezTo>
                <a:cubicBezTo>
                  <a:pt x="5426945" y="859173"/>
                  <a:pt x="5431442" y="853339"/>
                  <a:pt x="5438937" y="853339"/>
                </a:cubicBezTo>
                <a:close/>
                <a:moveTo>
                  <a:pt x="5367530" y="853339"/>
                </a:moveTo>
                <a:cubicBezTo>
                  <a:pt x="5376092" y="853339"/>
                  <a:pt x="5382318" y="859173"/>
                  <a:pt x="5382318" y="865007"/>
                </a:cubicBezTo>
                <a:cubicBezTo>
                  <a:pt x="5382318" y="873029"/>
                  <a:pt x="5376092" y="879593"/>
                  <a:pt x="5367530" y="879593"/>
                </a:cubicBezTo>
                <a:cubicBezTo>
                  <a:pt x="5359747" y="879593"/>
                  <a:pt x="5352742" y="873029"/>
                  <a:pt x="5352742" y="865007"/>
                </a:cubicBezTo>
                <a:cubicBezTo>
                  <a:pt x="5352742" y="859173"/>
                  <a:pt x="5359747" y="853339"/>
                  <a:pt x="5367530" y="853339"/>
                </a:cubicBezTo>
                <a:close/>
                <a:moveTo>
                  <a:pt x="5296699" y="853339"/>
                </a:moveTo>
                <a:cubicBezTo>
                  <a:pt x="5305261" y="853339"/>
                  <a:pt x="5311488" y="859173"/>
                  <a:pt x="5311488" y="865007"/>
                </a:cubicBezTo>
                <a:cubicBezTo>
                  <a:pt x="5311488" y="873029"/>
                  <a:pt x="5305261" y="879593"/>
                  <a:pt x="5296699" y="879593"/>
                </a:cubicBezTo>
                <a:cubicBezTo>
                  <a:pt x="5288915" y="879593"/>
                  <a:pt x="5281910" y="873029"/>
                  <a:pt x="5281910" y="865007"/>
                </a:cubicBezTo>
                <a:cubicBezTo>
                  <a:pt x="5281910" y="859173"/>
                  <a:pt x="5288915" y="853339"/>
                  <a:pt x="5296699" y="853339"/>
                </a:cubicBezTo>
                <a:close/>
                <a:moveTo>
                  <a:pt x="5225869" y="853339"/>
                </a:moveTo>
                <a:cubicBezTo>
                  <a:pt x="5234431" y="853339"/>
                  <a:pt x="5240657" y="859173"/>
                  <a:pt x="5240657" y="865007"/>
                </a:cubicBezTo>
                <a:cubicBezTo>
                  <a:pt x="5240657" y="873029"/>
                  <a:pt x="5234431" y="879593"/>
                  <a:pt x="5225869" y="879593"/>
                </a:cubicBezTo>
                <a:cubicBezTo>
                  <a:pt x="5217307" y="879593"/>
                  <a:pt x="5211081" y="873029"/>
                  <a:pt x="5211081" y="865007"/>
                </a:cubicBezTo>
                <a:cubicBezTo>
                  <a:pt x="5211081" y="859173"/>
                  <a:pt x="5217307" y="853339"/>
                  <a:pt x="5225869" y="853339"/>
                </a:cubicBezTo>
                <a:close/>
                <a:moveTo>
                  <a:pt x="5154105" y="853339"/>
                </a:moveTo>
                <a:cubicBezTo>
                  <a:pt x="5162127" y="853339"/>
                  <a:pt x="5166502" y="859173"/>
                  <a:pt x="5166502" y="865007"/>
                </a:cubicBezTo>
                <a:cubicBezTo>
                  <a:pt x="5166502" y="873029"/>
                  <a:pt x="5162127" y="879593"/>
                  <a:pt x="5154105" y="879593"/>
                </a:cubicBezTo>
                <a:cubicBezTo>
                  <a:pt x="5146083" y="879593"/>
                  <a:pt x="5140249" y="873029"/>
                  <a:pt x="5140249" y="865007"/>
                </a:cubicBezTo>
                <a:cubicBezTo>
                  <a:pt x="5140249" y="859173"/>
                  <a:pt x="5146083" y="853339"/>
                  <a:pt x="5154105" y="853339"/>
                </a:cubicBezTo>
                <a:close/>
                <a:moveTo>
                  <a:pt x="5083276" y="853339"/>
                </a:moveTo>
                <a:cubicBezTo>
                  <a:pt x="5089110" y="853339"/>
                  <a:pt x="5095673" y="859173"/>
                  <a:pt x="5095673" y="865007"/>
                </a:cubicBezTo>
                <a:cubicBezTo>
                  <a:pt x="5095673" y="873029"/>
                  <a:pt x="5089110" y="879593"/>
                  <a:pt x="5083276" y="879593"/>
                </a:cubicBezTo>
                <a:cubicBezTo>
                  <a:pt x="5075254" y="879593"/>
                  <a:pt x="5069420" y="873029"/>
                  <a:pt x="5069420" y="865007"/>
                </a:cubicBezTo>
                <a:cubicBezTo>
                  <a:pt x="5069420" y="859173"/>
                  <a:pt x="5075254" y="853339"/>
                  <a:pt x="5083276" y="853339"/>
                </a:cubicBezTo>
                <a:close/>
                <a:moveTo>
                  <a:pt x="5012445" y="853339"/>
                </a:moveTo>
                <a:cubicBezTo>
                  <a:pt x="5018279" y="853339"/>
                  <a:pt x="5024842" y="859173"/>
                  <a:pt x="5024842" y="865007"/>
                </a:cubicBezTo>
                <a:cubicBezTo>
                  <a:pt x="5024842" y="873029"/>
                  <a:pt x="5018279" y="879593"/>
                  <a:pt x="5012445" y="879593"/>
                </a:cubicBezTo>
                <a:cubicBezTo>
                  <a:pt x="5004423" y="879593"/>
                  <a:pt x="4998589" y="873029"/>
                  <a:pt x="4998589" y="865007"/>
                </a:cubicBezTo>
                <a:cubicBezTo>
                  <a:pt x="4998589" y="859173"/>
                  <a:pt x="5004423" y="853339"/>
                  <a:pt x="5012445" y="853339"/>
                </a:cubicBezTo>
                <a:close/>
                <a:moveTo>
                  <a:pt x="4940157" y="853339"/>
                </a:moveTo>
                <a:cubicBezTo>
                  <a:pt x="4948179" y="853339"/>
                  <a:pt x="4954013" y="859173"/>
                  <a:pt x="4954013" y="865007"/>
                </a:cubicBezTo>
                <a:cubicBezTo>
                  <a:pt x="4954013" y="873029"/>
                  <a:pt x="4948179" y="879593"/>
                  <a:pt x="4940157" y="879593"/>
                </a:cubicBezTo>
                <a:cubicBezTo>
                  <a:pt x="4934323" y="879593"/>
                  <a:pt x="4927760" y="873029"/>
                  <a:pt x="4927760" y="865007"/>
                </a:cubicBezTo>
                <a:cubicBezTo>
                  <a:pt x="4927760" y="859173"/>
                  <a:pt x="4934323" y="853339"/>
                  <a:pt x="4940157" y="853339"/>
                </a:cubicBezTo>
                <a:close/>
                <a:moveTo>
                  <a:pt x="4865953" y="853339"/>
                </a:moveTo>
                <a:cubicBezTo>
                  <a:pt x="4873975" y="853339"/>
                  <a:pt x="4879809" y="859173"/>
                  <a:pt x="4879809" y="865007"/>
                </a:cubicBezTo>
                <a:cubicBezTo>
                  <a:pt x="4879809" y="873029"/>
                  <a:pt x="4873975" y="879593"/>
                  <a:pt x="4865953" y="879593"/>
                </a:cubicBezTo>
                <a:cubicBezTo>
                  <a:pt x="4858661" y="879593"/>
                  <a:pt x="4853556" y="873029"/>
                  <a:pt x="4853556" y="865007"/>
                </a:cubicBezTo>
                <a:cubicBezTo>
                  <a:pt x="4853556" y="859173"/>
                  <a:pt x="4858661" y="853339"/>
                  <a:pt x="4865953" y="853339"/>
                </a:cubicBezTo>
                <a:close/>
                <a:moveTo>
                  <a:pt x="4797514" y="853339"/>
                </a:moveTo>
                <a:cubicBezTo>
                  <a:pt x="4806076" y="853339"/>
                  <a:pt x="4812303" y="859173"/>
                  <a:pt x="4812303" y="865007"/>
                </a:cubicBezTo>
                <a:cubicBezTo>
                  <a:pt x="4812303" y="873029"/>
                  <a:pt x="4806076" y="879593"/>
                  <a:pt x="4797514" y="879593"/>
                </a:cubicBezTo>
                <a:cubicBezTo>
                  <a:pt x="4789730" y="879593"/>
                  <a:pt x="4782725" y="873029"/>
                  <a:pt x="4782725" y="865007"/>
                </a:cubicBezTo>
                <a:cubicBezTo>
                  <a:pt x="4782725" y="859173"/>
                  <a:pt x="4789730" y="853339"/>
                  <a:pt x="4797514" y="853339"/>
                </a:cubicBezTo>
                <a:close/>
                <a:moveTo>
                  <a:pt x="4726684" y="853339"/>
                </a:moveTo>
                <a:cubicBezTo>
                  <a:pt x="4735246" y="853339"/>
                  <a:pt x="4741472" y="859173"/>
                  <a:pt x="4741472" y="865007"/>
                </a:cubicBezTo>
                <a:cubicBezTo>
                  <a:pt x="4741472" y="873029"/>
                  <a:pt x="4735246" y="879593"/>
                  <a:pt x="4726684" y="879593"/>
                </a:cubicBezTo>
                <a:cubicBezTo>
                  <a:pt x="4718122" y="879593"/>
                  <a:pt x="4711896" y="873029"/>
                  <a:pt x="4711896" y="865007"/>
                </a:cubicBezTo>
                <a:cubicBezTo>
                  <a:pt x="4711896" y="859173"/>
                  <a:pt x="4718122" y="853339"/>
                  <a:pt x="4726684" y="853339"/>
                </a:cubicBezTo>
                <a:close/>
                <a:moveTo>
                  <a:pt x="4655853" y="853339"/>
                </a:moveTo>
                <a:cubicBezTo>
                  <a:pt x="4663637" y="853339"/>
                  <a:pt x="4670642" y="859173"/>
                  <a:pt x="4670642" y="865007"/>
                </a:cubicBezTo>
                <a:cubicBezTo>
                  <a:pt x="4670642" y="873029"/>
                  <a:pt x="4663637" y="879593"/>
                  <a:pt x="4655853" y="879593"/>
                </a:cubicBezTo>
                <a:cubicBezTo>
                  <a:pt x="4647291" y="879593"/>
                  <a:pt x="4641064" y="873029"/>
                  <a:pt x="4641064" y="865007"/>
                </a:cubicBezTo>
                <a:cubicBezTo>
                  <a:pt x="4641064" y="859173"/>
                  <a:pt x="4647291" y="853339"/>
                  <a:pt x="4655853" y="853339"/>
                </a:cubicBezTo>
                <a:close/>
                <a:moveTo>
                  <a:pt x="4584091" y="853339"/>
                </a:moveTo>
                <a:cubicBezTo>
                  <a:pt x="4591384" y="853339"/>
                  <a:pt x="4596488" y="859173"/>
                  <a:pt x="4596488" y="865007"/>
                </a:cubicBezTo>
                <a:cubicBezTo>
                  <a:pt x="4596488" y="873029"/>
                  <a:pt x="4591384" y="879593"/>
                  <a:pt x="4584091" y="879593"/>
                </a:cubicBezTo>
                <a:cubicBezTo>
                  <a:pt x="4576069" y="879593"/>
                  <a:pt x="4570235" y="873029"/>
                  <a:pt x="4570235" y="865007"/>
                </a:cubicBezTo>
                <a:cubicBezTo>
                  <a:pt x="4570235" y="859173"/>
                  <a:pt x="4576069" y="853339"/>
                  <a:pt x="4584091" y="853339"/>
                </a:cubicBezTo>
                <a:close/>
                <a:moveTo>
                  <a:pt x="4513260" y="853339"/>
                </a:moveTo>
                <a:cubicBezTo>
                  <a:pt x="4519094" y="853339"/>
                  <a:pt x="4525657" y="859173"/>
                  <a:pt x="4525657" y="865007"/>
                </a:cubicBezTo>
                <a:cubicBezTo>
                  <a:pt x="4525657" y="873029"/>
                  <a:pt x="4519094" y="879593"/>
                  <a:pt x="4513260" y="879593"/>
                </a:cubicBezTo>
                <a:cubicBezTo>
                  <a:pt x="4505238" y="879593"/>
                  <a:pt x="4499404" y="873029"/>
                  <a:pt x="4499404" y="865007"/>
                </a:cubicBezTo>
                <a:cubicBezTo>
                  <a:pt x="4499404" y="859173"/>
                  <a:pt x="4505238" y="853339"/>
                  <a:pt x="4513260" y="853339"/>
                </a:cubicBezTo>
                <a:close/>
                <a:moveTo>
                  <a:pt x="4439056" y="853339"/>
                </a:moveTo>
                <a:cubicBezTo>
                  <a:pt x="4445619" y="853339"/>
                  <a:pt x="4451453" y="859173"/>
                  <a:pt x="4451453" y="865007"/>
                </a:cubicBezTo>
                <a:cubicBezTo>
                  <a:pt x="4451453" y="873029"/>
                  <a:pt x="4445619" y="879593"/>
                  <a:pt x="4439056" y="879593"/>
                </a:cubicBezTo>
                <a:cubicBezTo>
                  <a:pt x="4431763" y="879593"/>
                  <a:pt x="4425200" y="873029"/>
                  <a:pt x="4425200" y="865007"/>
                </a:cubicBezTo>
                <a:cubicBezTo>
                  <a:pt x="4425200" y="859173"/>
                  <a:pt x="4431763" y="853339"/>
                  <a:pt x="4439056" y="853339"/>
                </a:cubicBezTo>
                <a:close/>
                <a:moveTo>
                  <a:pt x="4366768" y="853339"/>
                </a:moveTo>
                <a:cubicBezTo>
                  <a:pt x="4374790" y="853339"/>
                  <a:pt x="4380624" y="859173"/>
                  <a:pt x="4380624" y="865007"/>
                </a:cubicBezTo>
                <a:cubicBezTo>
                  <a:pt x="4380624" y="873029"/>
                  <a:pt x="4374790" y="879593"/>
                  <a:pt x="4366768" y="879593"/>
                </a:cubicBezTo>
                <a:cubicBezTo>
                  <a:pt x="4360934" y="879593"/>
                  <a:pt x="4354371" y="873029"/>
                  <a:pt x="4354371" y="867195"/>
                </a:cubicBezTo>
                <a:cubicBezTo>
                  <a:pt x="4354371" y="859173"/>
                  <a:pt x="4360934" y="853339"/>
                  <a:pt x="4366768" y="853339"/>
                </a:cubicBezTo>
                <a:close/>
                <a:moveTo>
                  <a:pt x="4295937" y="853339"/>
                </a:moveTo>
                <a:cubicBezTo>
                  <a:pt x="4303959" y="853339"/>
                  <a:pt x="4309793" y="859173"/>
                  <a:pt x="4309793" y="867195"/>
                </a:cubicBezTo>
                <a:cubicBezTo>
                  <a:pt x="4309793" y="873029"/>
                  <a:pt x="4303959" y="879593"/>
                  <a:pt x="4295937" y="879593"/>
                </a:cubicBezTo>
                <a:cubicBezTo>
                  <a:pt x="4290103" y="879593"/>
                  <a:pt x="4283540" y="873029"/>
                  <a:pt x="4283540" y="867195"/>
                </a:cubicBezTo>
                <a:cubicBezTo>
                  <a:pt x="4283540" y="859173"/>
                  <a:pt x="4290103" y="853339"/>
                  <a:pt x="4295937" y="853339"/>
                </a:cubicBezTo>
                <a:close/>
                <a:moveTo>
                  <a:pt x="4225107" y="853339"/>
                </a:moveTo>
                <a:cubicBezTo>
                  <a:pt x="4233129" y="853339"/>
                  <a:pt x="4238963" y="859173"/>
                  <a:pt x="4238963" y="867195"/>
                </a:cubicBezTo>
                <a:cubicBezTo>
                  <a:pt x="4238963" y="873029"/>
                  <a:pt x="4233129" y="879593"/>
                  <a:pt x="4225107" y="879593"/>
                </a:cubicBezTo>
                <a:cubicBezTo>
                  <a:pt x="4217085" y="879593"/>
                  <a:pt x="4212710" y="873029"/>
                  <a:pt x="4212710" y="867195"/>
                </a:cubicBezTo>
                <a:cubicBezTo>
                  <a:pt x="4212710" y="859173"/>
                  <a:pt x="4217085" y="853339"/>
                  <a:pt x="4225107" y="853339"/>
                </a:cubicBezTo>
                <a:close/>
                <a:moveTo>
                  <a:pt x="4153295" y="853339"/>
                </a:moveTo>
                <a:cubicBezTo>
                  <a:pt x="4161078" y="853339"/>
                  <a:pt x="4168083" y="859173"/>
                  <a:pt x="4168083" y="867195"/>
                </a:cubicBezTo>
                <a:cubicBezTo>
                  <a:pt x="4168083" y="873029"/>
                  <a:pt x="4161078" y="879593"/>
                  <a:pt x="4153295" y="879593"/>
                </a:cubicBezTo>
                <a:cubicBezTo>
                  <a:pt x="4144733" y="879593"/>
                  <a:pt x="4138507" y="873029"/>
                  <a:pt x="4138507" y="867195"/>
                </a:cubicBezTo>
                <a:cubicBezTo>
                  <a:pt x="4138507" y="859173"/>
                  <a:pt x="4144733" y="853339"/>
                  <a:pt x="4153295" y="853339"/>
                </a:cubicBezTo>
                <a:close/>
                <a:moveTo>
                  <a:pt x="4082465" y="853339"/>
                </a:moveTo>
                <a:cubicBezTo>
                  <a:pt x="4090249" y="853339"/>
                  <a:pt x="4097254" y="859173"/>
                  <a:pt x="4097254" y="867195"/>
                </a:cubicBezTo>
                <a:cubicBezTo>
                  <a:pt x="4097254" y="873029"/>
                  <a:pt x="4090249" y="879593"/>
                  <a:pt x="4082465" y="879593"/>
                </a:cubicBezTo>
                <a:cubicBezTo>
                  <a:pt x="4073903" y="879593"/>
                  <a:pt x="4067676" y="873029"/>
                  <a:pt x="4067676" y="867195"/>
                </a:cubicBezTo>
                <a:cubicBezTo>
                  <a:pt x="4067676" y="859173"/>
                  <a:pt x="4073903" y="853339"/>
                  <a:pt x="4082465" y="853339"/>
                </a:cubicBezTo>
                <a:close/>
                <a:moveTo>
                  <a:pt x="4011635" y="853339"/>
                </a:moveTo>
                <a:cubicBezTo>
                  <a:pt x="4019418" y="853339"/>
                  <a:pt x="4026423" y="859173"/>
                  <a:pt x="4026423" y="867195"/>
                </a:cubicBezTo>
                <a:cubicBezTo>
                  <a:pt x="4026423" y="873029"/>
                  <a:pt x="4019418" y="879593"/>
                  <a:pt x="4011635" y="879593"/>
                </a:cubicBezTo>
                <a:cubicBezTo>
                  <a:pt x="4003073" y="879593"/>
                  <a:pt x="3996847" y="873029"/>
                  <a:pt x="3996847" y="867195"/>
                </a:cubicBezTo>
                <a:cubicBezTo>
                  <a:pt x="3996847" y="859173"/>
                  <a:pt x="4003073" y="853339"/>
                  <a:pt x="4011635" y="853339"/>
                </a:cubicBezTo>
                <a:close/>
                <a:moveTo>
                  <a:pt x="3939871" y="853339"/>
                </a:moveTo>
                <a:cubicBezTo>
                  <a:pt x="3947893" y="853339"/>
                  <a:pt x="3952268" y="859173"/>
                  <a:pt x="3952268" y="867195"/>
                </a:cubicBezTo>
                <a:cubicBezTo>
                  <a:pt x="3952268" y="873029"/>
                  <a:pt x="3947893" y="879593"/>
                  <a:pt x="3939871" y="879593"/>
                </a:cubicBezTo>
                <a:cubicBezTo>
                  <a:pt x="3932578" y="879593"/>
                  <a:pt x="3926015" y="873029"/>
                  <a:pt x="3926015" y="867195"/>
                </a:cubicBezTo>
                <a:cubicBezTo>
                  <a:pt x="3926015" y="859173"/>
                  <a:pt x="3932578" y="853339"/>
                  <a:pt x="3939871" y="853339"/>
                </a:cubicBezTo>
                <a:close/>
                <a:moveTo>
                  <a:pt x="3869042" y="853339"/>
                </a:moveTo>
                <a:cubicBezTo>
                  <a:pt x="3875605" y="853339"/>
                  <a:pt x="3881439" y="859173"/>
                  <a:pt x="3881439" y="867195"/>
                </a:cubicBezTo>
                <a:cubicBezTo>
                  <a:pt x="3881439" y="873029"/>
                  <a:pt x="3875605" y="879593"/>
                  <a:pt x="3869042" y="879593"/>
                </a:cubicBezTo>
                <a:cubicBezTo>
                  <a:pt x="3861749" y="879593"/>
                  <a:pt x="3855186" y="873029"/>
                  <a:pt x="3855186" y="867195"/>
                </a:cubicBezTo>
                <a:cubicBezTo>
                  <a:pt x="3855186" y="859173"/>
                  <a:pt x="3861749" y="853339"/>
                  <a:pt x="3869042" y="853339"/>
                </a:cubicBezTo>
                <a:close/>
                <a:moveTo>
                  <a:pt x="3796752" y="853339"/>
                </a:moveTo>
                <a:cubicBezTo>
                  <a:pt x="3804774" y="853339"/>
                  <a:pt x="3810608" y="859173"/>
                  <a:pt x="3810608" y="867195"/>
                </a:cubicBezTo>
                <a:cubicBezTo>
                  <a:pt x="3810608" y="873029"/>
                  <a:pt x="3804774" y="879593"/>
                  <a:pt x="3796752" y="879593"/>
                </a:cubicBezTo>
                <a:cubicBezTo>
                  <a:pt x="3790918" y="879593"/>
                  <a:pt x="3784355" y="873029"/>
                  <a:pt x="3784355" y="867195"/>
                </a:cubicBezTo>
                <a:cubicBezTo>
                  <a:pt x="3784355" y="859173"/>
                  <a:pt x="3790918" y="853339"/>
                  <a:pt x="3796752" y="853339"/>
                </a:cubicBezTo>
                <a:close/>
                <a:moveTo>
                  <a:pt x="3725922" y="853339"/>
                </a:moveTo>
                <a:cubicBezTo>
                  <a:pt x="3733944" y="853339"/>
                  <a:pt x="3739778" y="859173"/>
                  <a:pt x="3739778" y="867195"/>
                </a:cubicBezTo>
                <a:cubicBezTo>
                  <a:pt x="3739778" y="873029"/>
                  <a:pt x="3733944" y="879593"/>
                  <a:pt x="3725922" y="879593"/>
                </a:cubicBezTo>
                <a:cubicBezTo>
                  <a:pt x="3719359" y="879593"/>
                  <a:pt x="3713525" y="873029"/>
                  <a:pt x="3713525" y="867195"/>
                </a:cubicBezTo>
                <a:cubicBezTo>
                  <a:pt x="3713525" y="859173"/>
                  <a:pt x="3719359" y="853339"/>
                  <a:pt x="3725922" y="853339"/>
                </a:cubicBezTo>
                <a:close/>
                <a:moveTo>
                  <a:pt x="3655091" y="853339"/>
                </a:moveTo>
                <a:cubicBezTo>
                  <a:pt x="3662384" y="853339"/>
                  <a:pt x="3668947" y="859173"/>
                  <a:pt x="3668947" y="867195"/>
                </a:cubicBezTo>
                <a:cubicBezTo>
                  <a:pt x="3668947" y="873029"/>
                  <a:pt x="3662384" y="879593"/>
                  <a:pt x="3655091" y="879593"/>
                </a:cubicBezTo>
                <a:cubicBezTo>
                  <a:pt x="3647069" y="879593"/>
                  <a:pt x="3642694" y="873029"/>
                  <a:pt x="3642694" y="867195"/>
                </a:cubicBezTo>
                <a:cubicBezTo>
                  <a:pt x="3642694" y="859173"/>
                  <a:pt x="3647069" y="853339"/>
                  <a:pt x="3655091" y="853339"/>
                </a:cubicBezTo>
                <a:close/>
                <a:moveTo>
                  <a:pt x="3583280" y="853339"/>
                </a:moveTo>
                <a:cubicBezTo>
                  <a:pt x="3591064" y="853339"/>
                  <a:pt x="3598069" y="859173"/>
                  <a:pt x="3598069" y="867195"/>
                </a:cubicBezTo>
                <a:cubicBezTo>
                  <a:pt x="3598069" y="873029"/>
                  <a:pt x="3591064" y="879593"/>
                  <a:pt x="3583280" y="879593"/>
                </a:cubicBezTo>
                <a:cubicBezTo>
                  <a:pt x="3574718" y="879593"/>
                  <a:pt x="3568491" y="873029"/>
                  <a:pt x="3568491" y="867195"/>
                </a:cubicBezTo>
                <a:cubicBezTo>
                  <a:pt x="3568491" y="859173"/>
                  <a:pt x="3574718" y="853339"/>
                  <a:pt x="3583280" y="853339"/>
                </a:cubicBezTo>
                <a:close/>
                <a:moveTo>
                  <a:pt x="3512449" y="853339"/>
                </a:moveTo>
                <a:cubicBezTo>
                  <a:pt x="3520232" y="853339"/>
                  <a:pt x="3527237" y="859173"/>
                  <a:pt x="3527237" y="867195"/>
                </a:cubicBezTo>
                <a:cubicBezTo>
                  <a:pt x="3527237" y="873029"/>
                  <a:pt x="3520232" y="879593"/>
                  <a:pt x="3512449" y="879593"/>
                </a:cubicBezTo>
                <a:cubicBezTo>
                  <a:pt x="3503887" y="879593"/>
                  <a:pt x="3497661" y="873029"/>
                  <a:pt x="3497661" y="867195"/>
                </a:cubicBezTo>
                <a:cubicBezTo>
                  <a:pt x="3497661" y="859173"/>
                  <a:pt x="3503887" y="853339"/>
                  <a:pt x="3512449" y="853339"/>
                </a:cubicBezTo>
                <a:close/>
                <a:moveTo>
                  <a:pt x="3441619" y="853339"/>
                </a:moveTo>
                <a:cubicBezTo>
                  <a:pt x="3450181" y="853339"/>
                  <a:pt x="3456408" y="859173"/>
                  <a:pt x="3456408" y="867195"/>
                </a:cubicBezTo>
                <a:cubicBezTo>
                  <a:pt x="3456408" y="873029"/>
                  <a:pt x="3450181" y="879593"/>
                  <a:pt x="3441619" y="879593"/>
                </a:cubicBezTo>
                <a:cubicBezTo>
                  <a:pt x="3433835" y="879593"/>
                  <a:pt x="3426830" y="873029"/>
                  <a:pt x="3426830" y="867195"/>
                </a:cubicBezTo>
                <a:cubicBezTo>
                  <a:pt x="3426830" y="859173"/>
                  <a:pt x="3433835" y="853339"/>
                  <a:pt x="3441619" y="853339"/>
                </a:cubicBezTo>
                <a:close/>
                <a:moveTo>
                  <a:pt x="3369857" y="853339"/>
                </a:moveTo>
                <a:cubicBezTo>
                  <a:pt x="3377879" y="853339"/>
                  <a:pt x="3382254" y="859173"/>
                  <a:pt x="3382254" y="867195"/>
                </a:cubicBezTo>
                <a:cubicBezTo>
                  <a:pt x="3382254" y="873029"/>
                  <a:pt x="3377879" y="879593"/>
                  <a:pt x="3369857" y="879593"/>
                </a:cubicBezTo>
                <a:cubicBezTo>
                  <a:pt x="3362564" y="879593"/>
                  <a:pt x="3356001" y="873029"/>
                  <a:pt x="3356001" y="867195"/>
                </a:cubicBezTo>
                <a:cubicBezTo>
                  <a:pt x="3356001" y="859173"/>
                  <a:pt x="3362564" y="853339"/>
                  <a:pt x="3369857" y="853339"/>
                </a:cubicBezTo>
                <a:close/>
                <a:moveTo>
                  <a:pt x="1013589" y="853339"/>
                </a:moveTo>
                <a:cubicBezTo>
                  <a:pt x="1021181" y="853339"/>
                  <a:pt x="1028011" y="859566"/>
                  <a:pt x="1028011" y="868127"/>
                </a:cubicBezTo>
                <a:cubicBezTo>
                  <a:pt x="1028011" y="875911"/>
                  <a:pt x="1021181" y="882916"/>
                  <a:pt x="1013589" y="882916"/>
                </a:cubicBezTo>
                <a:cubicBezTo>
                  <a:pt x="1005243" y="882916"/>
                  <a:pt x="998413" y="875911"/>
                  <a:pt x="998413" y="868127"/>
                </a:cubicBezTo>
                <a:cubicBezTo>
                  <a:pt x="998413" y="859566"/>
                  <a:pt x="1005243" y="853339"/>
                  <a:pt x="1013589" y="853339"/>
                </a:cubicBezTo>
                <a:close/>
                <a:moveTo>
                  <a:pt x="368059" y="785881"/>
                </a:moveTo>
                <a:cubicBezTo>
                  <a:pt x="376081" y="785881"/>
                  <a:pt x="380456" y="790256"/>
                  <a:pt x="380456" y="797549"/>
                </a:cubicBezTo>
                <a:cubicBezTo>
                  <a:pt x="380456" y="805571"/>
                  <a:pt x="376081" y="812135"/>
                  <a:pt x="368059" y="812135"/>
                </a:cubicBezTo>
                <a:cubicBezTo>
                  <a:pt x="360766" y="812135"/>
                  <a:pt x="354203" y="805571"/>
                  <a:pt x="354203" y="797549"/>
                </a:cubicBezTo>
                <a:cubicBezTo>
                  <a:pt x="354203" y="790256"/>
                  <a:pt x="360766" y="785881"/>
                  <a:pt x="368059" y="785881"/>
                </a:cubicBezTo>
                <a:close/>
                <a:moveTo>
                  <a:pt x="297226" y="785881"/>
                </a:moveTo>
                <a:cubicBezTo>
                  <a:pt x="303791" y="785881"/>
                  <a:pt x="309624" y="790256"/>
                  <a:pt x="309624" y="797549"/>
                </a:cubicBezTo>
                <a:cubicBezTo>
                  <a:pt x="309624" y="805571"/>
                  <a:pt x="303791" y="812135"/>
                  <a:pt x="297226" y="812135"/>
                </a:cubicBezTo>
                <a:cubicBezTo>
                  <a:pt x="289933" y="812135"/>
                  <a:pt x="283371" y="805571"/>
                  <a:pt x="283371" y="797549"/>
                </a:cubicBezTo>
                <a:cubicBezTo>
                  <a:pt x="283371" y="790256"/>
                  <a:pt x="289933" y="785881"/>
                  <a:pt x="297226" y="785881"/>
                </a:cubicBezTo>
                <a:close/>
                <a:moveTo>
                  <a:pt x="226398" y="785881"/>
                </a:moveTo>
                <a:cubicBezTo>
                  <a:pt x="232233" y="785881"/>
                  <a:pt x="238797" y="790256"/>
                  <a:pt x="238797" y="797549"/>
                </a:cubicBezTo>
                <a:cubicBezTo>
                  <a:pt x="238797" y="805571"/>
                  <a:pt x="232233" y="812135"/>
                  <a:pt x="226398" y="812135"/>
                </a:cubicBezTo>
                <a:cubicBezTo>
                  <a:pt x="218375" y="812135"/>
                  <a:pt x="212542" y="805571"/>
                  <a:pt x="212542" y="797549"/>
                </a:cubicBezTo>
                <a:cubicBezTo>
                  <a:pt x="212542" y="790256"/>
                  <a:pt x="218375" y="785881"/>
                  <a:pt x="226398" y="785881"/>
                </a:cubicBezTo>
                <a:close/>
                <a:moveTo>
                  <a:pt x="154101" y="785881"/>
                </a:moveTo>
                <a:cubicBezTo>
                  <a:pt x="161394" y="785881"/>
                  <a:pt x="167957" y="790256"/>
                  <a:pt x="167957" y="797549"/>
                </a:cubicBezTo>
                <a:cubicBezTo>
                  <a:pt x="167957" y="805571"/>
                  <a:pt x="161394" y="812135"/>
                  <a:pt x="154101" y="812135"/>
                </a:cubicBezTo>
                <a:cubicBezTo>
                  <a:pt x="147538" y="812135"/>
                  <a:pt x="141704" y="805571"/>
                  <a:pt x="141704" y="797549"/>
                </a:cubicBezTo>
                <a:cubicBezTo>
                  <a:pt x="141704" y="790256"/>
                  <a:pt x="147538" y="785881"/>
                  <a:pt x="154101" y="785881"/>
                </a:cubicBezTo>
                <a:close/>
                <a:moveTo>
                  <a:pt x="83272" y="785881"/>
                </a:moveTo>
                <a:cubicBezTo>
                  <a:pt x="90564" y="785881"/>
                  <a:pt x="97128" y="790256"/>
                  <a:pt x="97128" y="797549"/>
                </a:cubicBezTo>
                <a:cubicBezTo>
                  <a:pt x="97128" y="805571"/>
                  <a:pt x="90564" y="812135"/>
                  <a:pt x="83272" y="812135"/>
                </a:cubicBezTo>
                <a:cubicBezTo>
                  <a:pt x="76708" y="812135"/>
                  <a:pt x="70874" y="805571"/>
                  <a:pt x="70874" y="797549"/>
                </a:cubicBezTo>
                <a:cubicBezTo>
                  <a:pt x="70874" y="790256"/>
                  <a:pt x="76708" y="785881"/>
                  <a:pt x="83272" y="785881"/>
                </a:cubicBezTo>
                <a:close/>
                <a:moveTo>
                  <a:pt x="12036" y="785881"/>
                </a:moveTo>
                <a:cubicBezTo>
                  <a:pt x="20281" y="785881"/>
                  <a:pt x="26277" y="790256"/>
                  <a:pt x="26277" y="797549"/>
                </a:cubicBezTo>
                <a:cubicBezTo>
                  <a:pt x="26277" y="805571"/>
                  <a:pt x="20281" y="812135"/>
                  <a:pt x="12036" y="812135"/>
                </a:cubicBezTo>
                <a:cubicBezTo>
                  <a:pt x="4541" y="812135"/>
                  <a:pt x="44" y="805571"/>
                  <a:pt x="44" y="797549"/>
                </a:cubicBezTo>
                <a:cubicBezTo>
                  <a:pt x="44" y="790256"/>
                  <a:pt x="4541" y="785881"/>
                  <a:pt x="12036" y="785881"/>
                </a:cubicBezTo>
                <a:close/>
                <a:moveTo>
                  <a:pt x="4726684" y="782507"/>
                </a:moveTo>
                <a:cubicBezTo>
                  <a:pt x="4735246" y="782507"/>
                  <a:pt x="4741472" y="789070"/>
                  <a:pt x="4741472" y="794904"/>
                </a:cubicBezTo>
                <a:cubicBezTo>
                  <a:pt x="4741472" y="802926"/>
                  <a:pt x="4735246" y="808761"/>
                  <a:pt x="4726684" y="808761"/>
                </a:cubicBezTo>
                <a:cubicBezTo>
                  <a:pt x="4718122" y="808761"/>
                  <a:pt x="4711896" y="802926"/>
                  <a:pt x="4711896" y="794904"/>
                </a:cubicBezTo>
                <a:cubicBezTo>
                  <a:pt x="4711896" y="789070"/>
                  <a:pt x="4718122" y="782507"/>
                  <a:pt x="4726684" y="782507"/>
                </a:cubicBezTo>
                <a:close/>
                <a:moveTo>
                  <a:pt x="4655853" y="782507"/>
                </a:moveTo>
                <a:cubicBezTo>
                  <a:pt x="4663637" y="782507"/>
                  <a:pt x="4670642" y="789070"/>
                  <a:pt x="4670642" y="794904"/>
                </a:cubicBezTo>
                <a:cubicBezTo>
                  <a:pt x="4670642" y="802926"/>
                  <a:pt x="4663637" y="808761"/>
                  <a:pt x="4655853" y="808761"/>
                </a:cubicBezTo>
                <a:cubicBezTo>
                  <a:pt x="4647291" y="808761"/>
                  <a:pt x="4641064" y="802926"/>
                  <a:pt x="4641064" y="794904"/>
                </a:cubicBezTo>
                <a:cubicBezTo>
                  <a:pt x="4641064" y="789070"/>
                  <a:pt x="4647291" y="782507"/>
                  <a:pt x="4655853" y="782507"/>
                </a:cubicBezTo>
                <a:close/>
                <a:moveTo>
                  <a:pt x="4584091" y="782507"/>
                </a:moveTo>
                <a:cubicBezTo>
                  <a:pt x="4591384" y="782507"/>
                  <a:pt x="4596488" y="789070"/>
                  <a:pt x="4596488" y="794904"/>
                </a:cubicBezTo>
                <a:cubicBezTo>
                  <a:pt x="4596488" y="802926"/>
                  <a:pt x="4591384" y="808761"/>
                  <a:pt x="4584091" y="808761"/>
                </a:cubicBezTo>
                <a:cubicBezTo>
                  <a:pt x="4576069" y="808761"/>
                  <a:pt x="4570235" y="802926"/>
                  <a:pt x="4570235" y="794904"/>
                </a:cubicBezTo>
                <a:cubicBezTo>
                  <a:pt x="4570235" y="789070"/>
                  <a:pt x="4576069" y="782507"/>
                  <a:pt x="4584091" y="782507"/>
                </a:cubicBezTo>
                <a:close/>
                <a:moveTo>
                  <a:pt x="4513260" y="782507"/>
                </a:moveTo>
                <a:cubicBezTo>
                  <a:pt x="4519094" y="782507"/>
                  <a:pt x="4525657" y="789070"/>
                  <a:pt x="4525657" y="794904"/>
                </a:cubicBezTo>
                <a:cubicBezTo>
                  <a:pt x="4525657" y="802926"/>
                  <a:pt x="4519094" y="808761"/>
                  <a:pt x="4513260" y="808761"/>
                </a:cubicBezTo>
                <a:cubicBezTo>
                  <a:pt x="4505238" y="808761"/>
                  <a:pt x="4499404" y="802926"/>
                  <a:pt x="4499404" y="794904"/>
                </a:cubicBezTo>
                <a:cubicBezTo>
                  <a:pt x="4499404" y="789070"/>
                  <a:pt x="4505238" y="782507"/>
                  <a:pt x="4513260" y="782507"/>
                </a:cubicBezTo>
                <a:close/>
                <a:moveTo>
                  <a:pt x="4439056" y="782507"/>
                </a:moveTo>
                <a:cubicBezTo>
                  <a:pt x="4445619" y="782507"/>
                  <a:pt x="4451453" y="789070"/>
                  <a:pt x="4451453" y="794904"/>
                </a:cubicBezTo>
                <a:cubicBezTo>
                  <a:pt x="4451453" y="802926"/>
                  <a:pt x="4445619" y="808761"/>
                  <a:pt x="4439056" y="808761"/>
                </a:cubicBezTo>
                <a:cubicBezTo>
                  <a:pt x="4431763" y="808761"/>
                  <a:pt x="4425200" y="802926"/>
                  <a:pt x="4425200" y="794904"/>
                </a:cubicBezTo>
                <a:cubicBezTo>
                  <a:pt x="4425200" y="789070"/>
                  <a:pt x="4431763" y="782507"/>
                  <a:pt x="4439056" y="782507"/>
                </a:cubicBezTo>
                <a:close/>
                <a:moveTo>
                  <a:pt x="4366768" y="782507"/>
                </a:moveTo>
                <a:cubicBezTo>
                  <a:pt x="4374790" y="782507"/>
                  <a:pt x="4380624" y="789070"/>
                  <a:pt x="4380624" y="794904"/>
                </a:cubicBezTo>
                <a:cubicBezTo>
                  <a:pt x="4380624" y="802926"/>
                  <a:pt x="4374790" y="808761"/>
                  <a:pt x="4366768" y="808761"/>
                </a:cubicBezTo>
                <a:cubicBezTo>
                  <a:pt x="4360934" y="808761"/>
                  <a:pt x="4354371" y="802926"/>
                  <a:pt x="4354371" y="794904"/>
                </a:cubicBezTo>
                <a:cubicBezTo>
                  <a:pt x="4354371" y="789070"/>
                  <a:pt x="4360934" y="782507"/>
                  <a:pt x="4366768" y="782507"/>
                </a:cubicBezTo>
                <a:close/>
                <a:moveTo>
                  <a:pt x="4295937" y="782507"/>
                </a:moveTo>
                <a:cubicBezTo>
                  <a:pt x="4303959" y="782507"/>
                  <a:pt x="4309793" y="789070"/>
                  <a:pt x="4309793" y="794904"/>
                </a:cubicBezTo>
                <a:cubicBezTo>
                  <a:pt x="4309793" y="802926"/>
                  <a:pt x="4303959" y="808761"/>
                  <a:pt x="4295937" y="808761"/>
                </a:cubicBezTo>
                <a:cubicBezTo>
                  <a:pt x="4290103" y="808761"/>
                  <a:pt x="4283540" y="802926"/>
                  <a:pt x="4283540" y="794904"/>
                </a:cubicBezTo>
                <a:cubicBezTo>
                  <a:pt x="4283540" y="789070"/>
                  <a:pt x="4290103" y="782507"/>
                  <a:pt x="4295937" y="782507"/>
                </a:cubicBezTo>
                <a:close/>
                <a:moveTo>
                  <a:pt x="4225107" y="782507"/>
                </a:moveTo>
                <a:cubicBezTo>
                  <a:pt x="4233129" y="782507"/>
                  <a:pt x="4238963" y="789070"/>
                  <a:pt x="4238963" y="794904"/>
                </a:cubicBezTo>
                <a:cubicBezTo>
                  <a:pt x="4238963" y="802926"/>
                  <a:pt x="4233129" y="808761"/>
                  <a:pt x="4225107" y="808761"/>
                </a:cubicBezTo>
                <a:cubicBezTo>
                  <a:pt x="4217085" y="808761"/>
                  <a:pt x="4212710" y="802926"/>
                  <a:pt x="4212710" y="794904"/>
                </a:cubicBezTo>
                <a:cubicBezTo>
                  <a:pt x="4212710" y="789070"/>
                  <a:pt x="4217085" y="782507"/>
                  <a:pt x="4225107" y="782507"/>
                </a:cubicBezTo>
                <a:close/>
                <a:moveTo>
                  <a:pt x="4153295" y="782507"/>
                </a:moveTo>
                <a:cubicBezTo>
                  <a:pt x="4161078" y="782507"/>
                  <a:pt x="4168083" y="789070"/>
                  <a:pt x="4168083" y="794904"/>
                </a:cubicBezTo>
                <a:cubicBezTo>
                  <a:pt x="4168083" y="802926"/>
                  <a:pt x="4161078" y="808761"/>
                  <a:pt x="4153295" y="808761"/>
                </a:cubicBezTo>
                <a:cubicBezTo>
                  <a:pt x="4144733" y="808761"/>
                  <a:pt x="4138507" y="802926"/>
                  <a:pt x="4138507" y="794904"/>
                </a:cubicBezTo>
                <a:cubicBezTo>
                  <a:pt x="4138507" y="789070"/>
                  <a:pt x="4144733" y="782507"/>
                  <a:pt x="4153295" y="782507"/>
                </a:cubicBezTo>
                <a:close/>
                <a:moveTo>
                  <a:pt x="4082465" y="782507"/>
                </a:moveTo>
                <a:cubicBezTo>
                  <a:pt x="4090249" y="782507"/>
                  <a:pt x="4097254" y="789070"/>
                  <a:pt x="4097254" y="794904"/>
                </a:cubicBezTo>
                <a:cubicBezTo>
                  <a:pt x="4097254" y="802926"/>
                  <a:pt x="4090249" y="808761"/>
                  <a:pt x="4082465" y="808761"/>
                </a:cubicBezTo>
                <a:cubicBezTo>
                  <a:pt x="4073903" y="808761"/>
                  <a:pt x="4067676" y="802926"/>
                  <a:pt x="4067676" y="794904"/>
                </a:cubicBezTo>
                <a:cubicBezTo>
                  <a:pt x="4067676" y="789070"/>
                  <a:pt x="4073903" y="782507"/>
                  <a:pt x="4082465" y="782507"/>
                </a:cubicBezTo>
                <a:close/>
                <a:moveTo>
                  <a:pt x="4010703" y="782507"/>
                </a:moveTo>
                <a:cubicBezTo>
                  <a:pt x="4017996" y="782507"/>
                  <a:pt x="4023100" y="789070"/>
                  <a:pt x="4023100" y="794904"/>
                </a:cubicBezTo>
                <a:cubicBezTo>
                  <a:pt x="4023100" y="802926"/>
                  <a:pt x="4017996" y="808761"/>
                  <a:pt x="4010703" y="808761"/>
                </a:cubicBezTo>
                <a:cubicBezTo>
                  <a:pt x="4002681" y="808761"/>
                  <a:pt x="3996847" y="802926"/>
                  <a:pt x="3996847" y="794904"/>
                </a:cubicBezTo>
                <a:cubicBezTo>
                  <a:pt x="3996847" y="789070"/>
                  <a:pt x="4002681" y="782507"/>
                  <a:pt x="4010703" y="782507"/>
                </a:cubicBezTo>
                <a:close/>
                <a:moveTo>
                  <a:pt x="3939871" y="782507"/>
                </a:moveTo>
                <a:cubicBezTo>
                  <a:pt x="3946434" y="782507"/>
                  <a:pt x="3952268" y="789070"/>
                  <a:pt x="3952268" y="794904"/>
                </a:cubicBezTo>
                <a:cubicBezTo>
                  <a:pt x="3952268" y="802926"/>
                  <a:pt x="3946434" y="808761"/>
                  <a:pt x="3939871" y="808761"/>
                </a:cubicBezTo>
                <a:cubicBezTo>
                  <a:pt x="3932578" y="808761"/>
                  <a:pt x="3926015" y="802926"/>
                  <a:pt x="3926015" y="794904"/>
                </a:cubicBezTo>
                <a:cubicBezTo>
                  <a:pt x="3926015" y="789070"/>
                  <a:pt x="3932578" y="782507"/>
                  <a:pt x="3939871" y="782507"/>
                </a:cubicBezTo>
                <a:close/>
                <a:moveTo>
                  <a:pt x="3869042" y="782507"/>
                </a:moveTo>
                <a:cubicBezTo>
                  <a:pt x="3875605" y="782507"/>
                  <a:pt x="3881439" y="789070"/>
                  <a:pt x="3881439" y="794904"/>
                </a:cubicBezTo>
                <a:cubicBezTo>
                  <a:pt x="3881439" y="802926"/>
                  <a:pt x="3875605" y="808761"/>
                  <a:pt x="3869042" y="808761"/>
                </a:cubicBezTo>
                <a:cubicBezTo>
                  <a:pt x="3861749" y="808761"/>
                  <a:pt x="3855186" y="802926"/>
                  <a:pt x="3855186" y="794904"/>
                </a:cubicBezTo>
                <a:cubicBezTo>
                  <a:pt x="3855186" y="789070"/>
                  <a:pt x="3861749" y="782507"/>
                  <a:pt x="3869042" y="782507"/>
                </a:cubicBezTo>
                <a:close/>
                <a:moveTo>
                  <a:pt x="3796752" y="782507"/>
                </a:moveTo>
                <a:cubicBezTo>
                  <a:pt x="3804774" y="782507"/>
                  <a:pt x="3810608" y="789070"/>
                  <a:pt x="3810608" y="796363"/>
                </a:cubicBezTo>
                <a:cubicBezTo>
                  <a:pt x="3810608" y="802926"/>
                  <a:pt x="3804774" y="808761"/>
                  <a:pt x="3796752" y="808761"/>
                </a:cubicBezTo>
                <a:cubicBezTo>
                  <a:pt x="3790918" y="808761"/>
                  <a:pt x="3784355" y="802926"/>
                  <a:pt x="3784355" y="796363"/>
                </a:cubicBezTo>
                <a:cubicBezTo>
                  <a:pt x="3784355" y="789070"/>
                  <a:pt x="3790918" y="782507"/>
                  <a:pt x="3796752" y="782507"/>
                </a:cubicBezTo>
                <a:close/>
                <a:moveTo>
                  <a:pt x="3725922" y="782507"/>
                </a:moveTo>
                <a:cubicBezTo>
                  <a:pt x="3733944" y="782507"/>
                  <a:pt x="3739778" y="789070"/>
                  <a:pt x="3739778" y="796363"/>
                </a:cubicBezTo>
                <a:cubicBezTo>
                  <a:pt x="3739778" y="802926"/>
                  <a:pt x="3733944" y="808761"/>
                  <a:pt x="3725922" y="808761"/>
                </a:cubicBezTo>
                <a:cubicBezTo>
                  <a:pt x="3719359" y="808761"/>
                  <a:pt x="3713525" y="802926"/>
                  <a:pt x="3713525" y="796363"/>
                </a:cubicBezTo>
                <a:cubicBezTo>
                  <a:pt x="3713525" y="789070"/>
                  <a:pt x="3719359" y="782507"/>
                  <a:pt x="3725922" y="782507"/>
                </a:cubicBezTo>
                <a:close/>
                <a:moveTo>
                  <a:pt x="3655091" y="782507"/>
                </a:moveTo>
                <a:cubicBezTo>
                  <a:pt x="3662384" y="782507"/>
                  <a:pt x="3668947" y="789070"/>
                  <a:pt x="3668947" y="796363"/>
                </a:cubicBezTo>
                <a:cubicBezTo>
                  <a:pt x="3668947" y="802926"/>
                  <a:pt x="3662384" y="808761"/>
                  <a:pt x="3655091" y="808761"/>
                </a:cubicBezTo>
                <a:cubicBezTo>
                  <a:pt x="3647069" y="808761"/>
                  <a:pt x="3642694" y="802926"/>
                  <a:pt x="3642694" y="796363"/>
                </a:cubicBezTo>
                <a:cubicBezTo>
                  <a:pt x="3642694" y="789070"/>
                  <a:pt x="3647069" y="782507"/>
                  <a:pt x="3655091" y="782507"/>
                </a:cubicBezTo>
                <a:close/>
                <a:moveTo>
                  <a:pt x="3583280" y="782507"/>
                </a:moveTo>
                <a:cubicBezTo>
                  <a:pt x="3591064" y="782507"/>
                  <a:pt x="3598069" y="789070"/>
                  <a:pt x="3598069" y="796363"/>
                </a:cubicBezTo>
                <a:cubicBezTo>
                  <a:pt x="3598069" y="802926"/>
                  <a:pt x="3591064" y="808761"/>
                  <a:pt x="3583280" y="808761"/>
                </a:cubicBezTo>
                <a:cubicBezTo>
                  <a:pt x="3574718" y="808761"/>
                  <a:pt x="3568491" y="802926"/>
                  <a:pt x="3568491" y="796363"/>
                </a:cubicBezTo>
                <a:cubicBezTo>
                  <a:pt x="3568491" y="789070"/>
                  <a:pt x="3574718" y="782507"/>
                  <a:pt x="3583280" y="782507"/>
                </a:cubicBezTo>
                <a:close/>
                <a:moveTo>
                  <a:pt x="3512449" y="782507"/>
                </a:moveTo>
                <a:cubicBezTo>
                  <a:pt x="3520232" y="782507"/>
                  <a:pt x="3527237" y="789070"/>
                  <a:pt x="3527237" y="796363"/>
                </a:cubicBezTo>
                <a:cubicBezTo>
                  <a:pt x="3527237" y="802926"/>
                  <a:pt x="3520232" y="808761"/>
                  <a:pt x="3512449" y="808761"/>
                </a:cubicBezTo>
                <a:cubicBezTo>
                  <a:pt x="3503887" y="808761"/>
                  <a:pt x="3497661" y="802926"/>
                  <a:pt x="3497661" y="796363"/>
                </a:cubicBezTo>
                <a:cubicBezTo>
                  <a:pt x="3497661" y="789070"/>
                  <a:pt x="3503887" y="782507"/>
                  <a:pt x="3512449" y="782507"/>
                </a:cubicBezTo>
                <a:close/>
                <a:moveTo>
                  <a:pt x="3441619" y="782507"/>
                </a:moveTo>
                <a:cubicBezTo>
                  <a:pt x="3450181" y="782507"/>
                  <a:pt x="3456408" y="789070"/>
                  <a:pt x="3456408" y="796363"/>
                </a:cubicBezTo>
                <a:cubicBezTo>
                  <a:pt x="3456408" y="802926"/>
                  <a:pt x="3450181" y="808761"/>
                  <a:pt x="3441619" y="808761"/>
                </a:cubicBezTo>
                <a:cubicBezTo>
                  <a:pt x="3433835" y="808761"/>
                  <a:pt x="3426830" y="802926"/>
                  <a:pt x="3426830" y="796363"/>
                </a:cubicBezTo>
                <a:cubicBezTo>
                  <a:pt x="3426830" y="789070"/>
                  <a:pt x="3433835" y="782507"/>
                  <a:pt x="3441619" y="782507"/>
                </a:cubicBezTo>
                <a:close/>
                <a:moveTo>
                  <a:pt x="3369857" y="782507"/>
                </a:moveTo>
                <a:cubicBezTo>
                  <a:pt x="3377879" y="782507"/>
                  <a:pt x="3382254" y="789070"/>
                  <a:pt x="3382254" y="796363"/>
                </a:cubicBezTo>
                <a:cubicBezTo>
                  <a:pt x="3382254" y="802926"/>
                  <a:pt x="3377879" y="808761"/>
                  <a:pt x="3369857" y="808761"/>
                </a:cubicBezTo>
                <a:cubicBezTo>
                  <a:pt x="3362564" y="808761"/>
                  <a:pt x="3356001" y="802926"/>
                  <a:pt x="3356001" y="796363"/>
                </a:cubicBezTo>
                <a:cubicBezTo>
                  <a:pt x="3356001" y="789070"/>
                  <a:pt x="3362564" y="782507"/>
                  <a:pt x="3369857" y="782507"/>
                </a:cubicBezTo>
                <a:close/>
                <a:moveTo>
                  <a:pt x="3299083" y="782507"/>
                </a:moveTo>
                <a:cubicBezTo>
                  <a:pt x="3305645" y="782507"/>
                  <a:pt x="3311480" y="789070"/>
                  <a:pt x="3311480" y="796363"/>
                </a:cubicBezTo>
                <a:cubicBezTo>
                  <a:pt x="3311480" y="802926"/>
                  <a:pt x="3305645" y="808761"/>
                  <a:pt x="3299083" y="808761"/>
                </a:cubicBezTo>
                <a:cubicBezTo>
                  <a:pt x="3291789" y="808761"/>
                  <a:pt x="3285229" y="802926"/>
                  <a:pt x="3285229" y="796363"/>
                </a:cubicBezTo>
                <a:cubicBezTo>
                  <a:pt x="3285229" y="789070"/>
                  <a:pt x="3291789" y="782507"/>
                  <a:pt x="3299083" y="782507"/>
                </a:cubicBezTo>
                <a:close/>
                <a:moveTo>
                  <a:pt x="3228250" y="782507"/>
                </a:moveTo>
                <a:cubicBezTo>
                  <a:pt x="3234814" y="782507"/>
                  <a:pt x="3240649" y="789070"/>
                  <a:pt x="3240649" y="796363"/>
                </a:cubicBezTo>
                <a:cubicBezTo>
                  <a:pt x="3240649" y="802926"/>
                  <a:pt x="3234814" y="808761"/>
                  <a:pt x="3228250" y="808761"/>
                </a:cubicBezTo>
                <a:cubicBezTo>
                  <a:pt x="3220230" y="808761"/>
                  <a:pt x="3214395" y="802926"/>
                  <a:pt x="3214395" y="796363"/>
                </a:cubicBezTo>
                <a:cubicBezTo>
                  <a:pt x="3214395" y="789070"/>
                  <a:pt x="3220230" y="782507"/>
                  <a:pt x="3228250" y="782507"/>
                </a:cubicBezTo>
                <a:close/>
                <a:moveTo>
                  <a:pt x="3152591" y="782507"/>
                </a:moveTo>
                <a:cubicBezTo>
                  <a:pt x="3159884" y="782507"/>
                  <a:pt x="3166447" y="789070"/>
                  <a:pt x="3166447" y="796363"/>
                </a:cubicBezTo>
                <a:cubicBezTo>
                  <a:pt x="3166447" y="802926"/>
                  <a:pt x="3159884" y="808761"/>
                  <a:pt x="3152591" y="808761"/>
                </a:cubicBezTo>
                <a:cubicBezTo>
                  <a:pt x="3146027" y="808761"/>
                  <a:pt x="3140193" y="802926"/>
                  <a:pt x="3140193" y="796363"/>
                </a:cubicBezTo>
                <a:cubicBezTo>
                  <a:pt x="3140193" y="789070"/>
                  <a:pt x="3146027" y="782507"/>
                  <a:pt x="3152591" y="782507"/>
                </a:cubicBezTo>
                <a:close/>
                <a:moveTo>
                  <a:pt x="1226672" y="782507"/>
                </a:moveTo>
                <a:cubicBezTo>
                  <a:pt x="1233964" y="782507"/>
                  <a:pt x="1240529" y="789337"/>
                  <a:pt x="1240529" y="796926"/>
                </a:cubicBezTo>
                <a:cubicBezTo>
                  <a:pt x="1240529" y="805275"/>
                  <a:pt x="1233964" y="812105"/>
                  <a:pt x="1226672" y="812105"/>
                </a:cubicBezTo>
                <a:cubicBezTo>
                  <a:pt x="1218658" y="812105"/>
                  <a:pt x="1214283" y="805275"/>
                  <a:pt x="1214283" y="796926"/>
                </a:cubicBezTo>
                <a:cubicBezTo>
                  <a:pt x="1214283" y="789337"/>
                  <a:pt x="1218658" y="782507"/>
                  <a:pt x="1226672" y="782507"/>
                </a:cubicBezTo>
                <a:close/>
                <a:moveTo>
                  <a:pt x="1154869" y="782507"/>
                </a:moveTo>
                <a:cubicBezTo>
                  <a:pt x="1162652" y="782507"/>
                  <a:pt x="1169658" y="789337"/>
                  <a:pt x="1169658" y="796926"/>
                </a:cubicBezTo>
                <a:cubicBezTo>
                  <a:pt x="1169658" y="805275"/>
                  <a:pt x="1162652" y="812105"/>
                  <a:pt x="1154869" y="812105"/>
                </a:cubicBezTo>
                <a:cubicBezTo>
                  <a:pt x="1146307" y="812105"/>
                  <a:pt x="1140080" y="805275"/>
                  <a:pt x="1140080" y="796926"/>
                </a:cubicBezTo>
                <a:cubicBezTo>
                  <a:pt x="1140080" y="789337"/>
                  <a:pt x="1146307" y="782507"/>
                  <a:pt x="1154869" y="782507"/>
                </a:cubicBezTo>
                <a:close/>
                <a:moveTo>
                  <a:pt x="1084040" y="782507"/>
                </a:moveTo>
                <a:cubicBezTo>
                  <a:pt x="1091822" y="782507"/>
                  <a:pt x="1098826" y="789337"/>
                  <a:pt x="1098826" y="796926"/>
                </a:cubicBezTo>
                <a:cubicBezTo>
                  <a:pt x="1098826" y="805275"/>
                  <a:pt x="1091822" y="812105"/>
                  <a:pt x="1084040" y="812105"/>
                </a:cubicBezTo>
                <a:cubicBezTo>
                  <a:pt x="1075478" y="812105"/>
                  <a:pt x="1069250" y="805275"/>
                  <a:pt x="1069250" y="796926"/>
                </a:cubicBezTo>
                <a:cubicBezTo>
                  <a:pt x="1069250" y="789337"/>
                  <a:pt x="1075478" y="782507"/>
                  <a:pt x="1084040" y="782507"/>
                </a:cubicBezTo>
                <a:close/>
                <a:moveTo>
                  <a:pt x="1013594" y="782507"/>
                </a:moveTo>
                <a:cubicBezTo>
                  <a:pt x="1021186" y="782507"/>
                  <a:pt x="1028015" y="789337"/>
                  <a:pt x="1028015" y="796926"/>
                </a:cubicBezTo>
                <a:cubicBezTo>
                  <a:pt x="1028015" y="805275"/>
                  <a:pt x="1021186" y="812105"/>
                  <a:pt x="1013594" y="812105"/>
                </a:cubicBezTo>
                <a:cubicBezTo>
                  <a:pt x="1005249" y="812105"/>
                  <a:pt x="998417" y="805275"/>
                  <a:pt x="998417" y="796926"/>
                </a:cubicBezTo>
                <a:cubicBezTo>
                  <a:pt x="998417" y="789337"/>
                  <a:pt x="1005249" y="782507"/>
                  <a:pt x="1013594" y="782507"/>
                </a:cubicBezTo>
                <a:close/>
                <a:moveTo>
                  <a:pt x="941447" y="782507"/>
                </a:moveTo>
                <a:cubicBezTo>
                  <a:pt x="949468" y="782507"/>
                  <a:pt x="953844" y="789337"/>
                  <a:pt x="953844" y="796926"/>
                </a:cubicBezTo>
                <a:cubicBezTo>
                  <a:pt x="953844" y="805275"/>
                  <a:pt x="949468" y="812105"/>
                  <a:pt x="941447" y="812105"/>
                </a:cubicBezTo>
                <a:cubicBezTo>
                  <a:pt x="934155" y="812105"/>
                  <a:pt x="927591" y="805275"/>
                  <a:pt x="927591" y="796926"/>
                </a:cubicBezTo>
                <a:cubicBezTo>
                  <a:pt x="927591" y="789337"/>
                  <a:pt x="934155" y="782507"/>
                  <a:pt x="941447" y="782507"/>
                </a:cubicBezTo>
                <a:close/>
                <a:moveTo>
                  <a:pt x="870615" y="782507"/>
                </a:moveTo>
                <a:cubicBezTo>
                  <a:pt x="877179" y="782507"/>
                  <a:pt x="883013" y="789337"/>
                  <a:pt x="883013" y="796926"/>
                </a:cubicBezTo>
                <a:cubicBezTo>
                  <a:pt x="883013" y="805275"/>
                  <a:pt x="877179" y="812105"/>
                  <a:pt x="870615" y="812105"/>
                </a:cubicBezTo>
                <a:cubicBezTo>
                  <a:pt x="863322" y="812105"/>
                  <a:pt x="856759" y="805275"/>
                  <a:pt x="856759" y="796926"/>
                </a:cubicBezTo>
                <a:cubicBezTo>
                  <a:pt x="856759" y="789337"/>
                  <a:pt x="863322" y="782507"/>
                  <a:pt x="870615" y="782507"/>
                </a:cubicBezTo>
                <a:close/>
                <a:moveTo>
                  <a:pt x="799784" y="782507"/>
                </a:moveTo>
                <a:cubicBezTo>
                  <a:pt x="806349" y="782507"/>
                  <a:pt x="812183" y="789337"/>
                  <a:pt x="812183" y="796926"/>
                </a:cubicBezTo>
                <a:cubicBezTo>
                  <a:pt x="812183" y="805275"/>
                  <a:pt x="806349" y="812105"/>
                  <a:pt x="799784" y="812105"/>
                </a:cubicBezTo>
                <a:cubicBezTo>
                  <a:pt x="792492" y="812105"/>
                  <a:pt x="785929" y="805275"/>
                  <a:pt x="785929" y="796926"/>
                </a:cubicBezTo>
                <a:cubicBezTo>
                  <a:pt x="785929" y="789337"/>
                  <a:pt x="792492" y="782507"/>
                  <a:pt x="799784" y="782507"/>
                </a:cubicBezTo>
                <a:close/>
                <a:moveTo>
                  <a:pt x="724123" y="782507"/>
                </a:moveTo>
                <a:cubicBezTo>
                  <a:pt x="731417" y="782507"/>
                  <a:pt x="737981" y="789337"/>
                  <a:pt x="737981" y="796926"/>
                </a:cubicBezTo>
                <a:cubicBezTo>
                  <a:pt x="737981" y="805275"/>
                  <a:pt x="731417" y="812105"/>
                  <a:pt x="724123" y="812105"/>
                </a:cubicBezTo>
                <a:cubicBezTo>
                  <a:pt x="717559" y="812105"/>
                  <a:pt x="711726" y="805275"/>
                  <a:pt x="711726" y="796926"/>
                </a:cubicBezTo>
                <a:cubicBezTo>
                  <a:pt x="711726" y="789337"/>
                  <a:pt x="717559" y="782507"/>
                  <a:pt x="724123" y="782507"/>
                </a:cubicBezTo>
                <a:close/>
                <a:moveTo>
                  <a:pt x="653293" y="782507"/>
                </a:moveTo>
                <a:cubicBezTo>
                  <a:pt x="660586" y="782507"/>
                  <a:pt x="667149" y="789337"/>
                  <a:pt x="667149" y="796926"/>
                </a:cubicBezTo>
                <a:cubicBezTo>
                  <a:pt x="667149" y="805275"/>
                  <a:pt x="660586" y="812105"/>
                  <a:pt x="653293" y="812105"/>
                </a:cubicBezTo>
                <a:cubicBezTo>
                  <a:pt x="645271" y="812105"/>
                  <a:pt x="640896" y="805275"/>
                  <a:pt x="640896" y="796926"/>
                </a:cubicBezTo>
                <a:cubicBezTo>
                  <a:pt x="640896" y="789337"/>
                  <a:pt x="645271" y="782507"/>
                  <a:pt x="653293" y="782507"/>
                </a:cubicBezTo>
                <a:close/>
                <a:moveTo>
                  <a:pt x="584855" y="782507"/>
                </a:moveTo>
                <a:cubicBezTo>
                  <a:pt x="592639" y="782507"/>
                  <a:pt x="599643" y="789337"/>
                  <a:pt x="599643" y="796926"/>
                </a:cubicBezTo>
                <a:cubicBezTo>
                  <a:pt x="599643" y="805275"/>
                  <a:pt x="592639" y="812105"/>
                  <a:pt x="584855" y="812105"/>
                </a:cubicBezTo>
                <a:cubicBezTo>
                  <a:pt x="576293" y="812105"/>
                  <a:pt x="570066" y="805275"/>
                  <a:pt x="570066" y="796926"/>
                </a:cubicBezTo>
                <a:cubicBezTo>
                  <a:pt x="570066" y="789337"/>
                  <a:pt x="576293" y="782507"/>
                  <a:pt x="584855" y="782507"/>
                </a:cubicBezTo>
                <a:close/>
                <a:moveTo>
                  <a:pt x="513654" y="782507"/>
                </a:moveTo>
                <a:cubicBezTo>
                  <a:pt x="522003" y="782507"/>
                  <a:pt x="528831" y="789337"/>
                  <a:pt x="528831" y="796926"/>
                </a:cubicBezTo>
                <a:cubicBezTo>
                  <a:pt x="528831" y="805275"/>
                  <a:pt x="522003" y="812105"/>
                  <a:pt x="513654" y="812105"/>
                </a:cubicBezTo>
                <a:cubicBezTo>
                  <a:pt x="506065" y="812105"/>
                  <a:pt x="499235" y="805275"/>
                  <a:pt x="499235" y="796926"/>
                </a:cubicBezTo>
                <a:cubicBezTo>
                  <a:pt x="499235" y="789337"/>
                  <a:pt x="506065" y="782507"/>
                  <a:pt x="513654" y="782507"/>
                </a:cubicBezTo>
                <a:close/>
                <a:moveTo>
                  <a:pt x="439821" y="782507"/>
                </a:moveTo>
                <a:cubicBezTo>
                  <a:pt x="448384" y="782507"/>
                  <a:pt x="454611" y="789337"/>
                  <a:pt x="454611" y="796926"/>
                </a:cubicBezTo>
                <a:cubicBezTo>
                  <a:pt x="454611" y="805275"/>
                  <a:pt x="448384" y="812105"/>
                  <a:pt x="439821" y="812105"/>
                </a:cubicBezTo>
                <a:cubicBezTo>
                  <a:pt x="432038" y="812105"/>
                  <a:pt x="425033" y="805275"/>
                  <a:pt x="425033" y="796926"/>
                </a:cubicBezTo>
                <a:cubicBezTo>
                  <a:pt x="425033" y="789337"/>
                  <a:pt x="432038" y="782507"/>
                  <a:pt x="439821" y="782507"/>
                </a:cubicBezTo>
                <a:close/>
                <a:moveTo>
                  <a:pt x="4439056" y="711678"/>
                </a:moveTo>
                <a:cubicBezTo>
                  <a:pt x="4445619" y="711678"/>
                  <a:pt x="4451453" y="716783"/>
                  <a:pt x="4451453" y="724075"/>
                </a:cubicBezTo>
                <a:cubicBezTo>
                  <a:pt x="4451453" y="732097"/>
                  <a:pt x="4445619" y="737932"/>
                  <a:pt x="4439056" y="737932"/>
                </a:cubicBezTo>
                <a:cubicBezTo>
                  <a:pt x="4431763" y="737932"/>
                  <a:pt x="4425200" y="732097"/>
                  <a:pt x="4425200" y="724075"/>
                </a:cubicBezTo>
                <a:cubicBezTo>
                  <a:pt x="4425200" y="716783"/>
                  <a:pt x="4431763" y="711678"/>
                  <a:pt x="4439056" y="711678"/>
                </a:cubicBezTo>
                <a:close/>
                <a:moveTo>
                  <a:pt x="4366768" y="711678"/>
                </a:moveTo>
                <a:cubicBezTo>
                  <a:pt x="4374790" y="711678"/>
                  <a:pt x="4380624" y="716783"/>
                  <a:pt x="4380624" y="724075"/>
                </a:cubicBezTo>
                <a:cubicBezTo>
                  <a:pt x="4380624" y="732097"/>
                  <a:pt x="4374790" y="737932"/>
                  <a:pt x="4366768" y="737932"/>
                </a:cubicBezTo>
                <a:cubicBezTo>
                  <a:pt x="4360934" y="737932"/>
                  <a:pt x="4354371" y="732097"/>
                  <a:pt x="4354371" y="724075"/>
                </a:cubicBezTo>
                <a:cubicBezTo>
                  <a:pt x="4354371" y="716783"/>
                  <a:pt x="4360934" y="711678"/>
                  <a:pt x="4366768" y="711678"/>
                </a:cubicBezTo>
                <a:close/>
                <a:moveTo>
                  <a:pt x="4295937" y="711678"/>
                </a:moveTo>
                <a:cubicBezTo>
                  <a:pt x="4303959" y="711678"/>
                  <a:pt x="4309793" y="716783"/>
                  <a:pt x="4309793" y="724075"/>
                </a:cubicBezTo>
                <a:cubicBezTo>
                  <a:pt x="4309793" y="732097"/>
                  <a:pt x="4303959" y="737932"/>
                  <a:pt x="4295937" y="737932"/>
                </a:cubicBezTo>
                <a:cubicBezTo>
                  <a:pt x="4290103" y="737932"/>
                  <a:pt x="4283540" y="732097"/>
                  <a:pt x="4283540" y="724075"/>
                </a:cubicBezTo>
                <a:cubicBezTo>
                  <a:pt x="4283540" y="716783"/>
                  <a:pt x="4290103" y="711678"/>
                  <a:pt x="4295937" y="711678"/>
                </a:cubicBezTo>
                <a:close/>
                <a:moveTo>
                  <a:pt x="4225107" y="711678"/>
                </a:moveTo>
                <a:cubicBezTo>
                  <a:pt x="4233129" y="711678"/>
                  <a:pt x="4238963" y="718241"/>
                  <a:pt x="4238963" y="724075"/>
                </a:cubicBezTo>
                <a:cubicBezTo>
                  <a:pt x="4238963" y="732097"/>
                  <a:pt x="4233129" y="737932"/>
                  <a:pt x="4225107" y="737932"/>
                </a:cubicBezTo>
                <a:cubicBezTo>
                  <a:pt x="4217085" y="737932"/>
                  <a:pt x="4212710" y="732097"/>
                  <a:pt x="4212710" y="724075"/>
                </a:cubicBezTo>
                <a:cubicBezTo>
                  <a:pt x="4212710" y="718241"/>
                  <a:pt x="4217085" y="711678"/>
                  <a:pt x="4225107" y="711678"/>
                </a:cubicBezTo>
                <a:close/>
                <a:moveTo>
                  <a:pt x="4153295" y="711678"/>
                </a:moveTo>
                <a:cubicBezTo>
                  <a:pt x="4161078" y="711678"/>
                  <a:pt x="4168083" y="718241"/>
                  <a:pt x="4168083" y="724075"/>
                </a:cubicBezTo>
                <a:cubicBezTo>
                  <a:pt x="4168083" y="732097"/>
                  <a:pt x="4161078" y="737932"/>
                  <a:pt x="4153295" y="737932"/>
                </a:cubicBezTo>
                <a:cubicBezTo>
                  <a:pt x="4144733" y="737932"/>
                  <a:pt x="4138507" y="732097"/>
                  <a:pt x="4138507" y="724075"/>
                </a:cubicBezTo>
                <a:cubicBezTo>
                  <a:pt x="4138507" y="718241"/>
                  <a:pt x="4144733" y="711678"/>
                  <a:pt x="4153295" y="711678"/>
                </a:cubicBezTo>
                <a:close/>
                <a:moveTo>
                  <a:pt x="4082465" y="711678"/>
                </a:moveTo>
                <a:cubicBezTo>
                  <a:pt x="4090249" y="711678"/>
                  <a:pt x="4097254" y="718241"/>
                  <a:pt x="4097254" y="724075"/>
                </a:cubicBezTo>
                <a:cubicBezTo>
                  <a:pt x="4097254" y="732097"/>
                  <a:pt x="4090249" y="737932"/>
                  <a:pt x="4082465" y="737932"/>
                </a:cubicBezTo>
                <a:cubicBezTo>
                  <a:pt x="4073903" y="737932"/>
                  <a:pt x="4067676" y="732097"/>
                  <a:pt x="4067676" y="724075"/>
                </a:cubicBezTo>
                <a:cubicBezTo>
                  <a:pt x="4067676" y="718241"/>
                  <a:pt x="4073903" y="711678"/>
                  <a:pt x="4082465" y="711678"/>
                </a:cubicBezTo>
                <a:close/>
                <a:moveTo>
                  <a:pt x="4010703" y="711678"/>
                </a:moveTo>
                <a:cubicBezTo>
                  <a:pt x="4017996" y="711678"/>
                  <a:pt x="4023100" y="718241"/>
                  <a:pt x="4023100" y="724075"/>
                </a:cubicBezTo>
                <a:cubicBezTo>
                  <a:pt x="4023100" y="732097"/>
                  <a:pt x="4017996" y="737932"/>
                  <a:pt x="4010703" y="737932"/>
                </a:cubicBezTo>
                <a:cubicBezTo>
                  <a:pt x="4002681" y="737932"/>
                  <a:pt x="3996847" y="732097"/>
                  <a:pt x="3996847" y="724075"/>
                </a:cubicBezTo>
                <a:cubicBezTo>
                  <a:pt x="3996847" y="718241"/>
                  <a:pt x="4002681" y="711678"/>
                  <a:pt x="4010703" y="711678"/>
                </a:cubicBezTo>
                <a:close/>
                <a:moveTo>
                  <a:pt x="3939871" y="711678"/>
                </a:moveTo>
                <a:cubicBezTo>
                  <a:pt x="3946434" y="711678"/>
                  <a:pt x="3952268" y="718241"/>
                  <a:pt x="3952268" y="724075"/>
                </a:cubicBezTo>
                <a:cubicBezTo>
                  <a:pt x="3952268" y="732097"/>
                  <a:pt x="3946434" y="737932"/>
                  <a:pt x="3939871" y="737932"/>
                </a:cubicBezTo>
                <a:cubicBezTo>
                  <a:pt x="3932578" y="737932"/>
                  <a:pt x="3926015" y="732097"/>
                  <a:pt x="3926015" y="724075"/>
                </a:cubicBezTo>
                <a:cubicBezTo>
                  <a:pt x="3926015" y="718241"/>
                  <a:pt x="3932578" y="711678"/>
                  <a:pt x="3939871" y="711678"/>
                </a:cubicBezTo>
                <a:close/>
                <a:moveTo>
                  <a:pt x="3869042" y="711678"/>
                </a:moveTo>
                <a:cubicBezTo>
                  <a:pt x="3875605" y="711678"/>
                  <a:pt x="3881439" y="718241"/>
                  <a:pt x="3881439" y="724075"/>
                </a:cubicBezTo>
                <a:cubicBezTo>
                  <a:pt x="3881439" y="732097"/>
                  <a:pt x="3875605" y="737932"/>
                  <a:pt x="3869042" y="737932"/>
                </a:cubicBezTo>
                <a:cubicBezTo>
                  <a:pt x="3861749" y="737932"/>
                  <a:pt x="3855186" y="732097"/>
                  <a:pt x="3855186" y="724075"/>
                </a:cubicBezTo>
                <a:cubicBezTo>
                  <a:pt x="3855186" y="718241"/>
                  <a:pt x="3861749" y="711678"/>
                  <a:pt x="3869042" y="711678"/>
                </a:cubicBezTo>
                <a:close/>
                <a:moveTo>
                  <a:pt x="3796752" y="711678"/>
                </a:moveTo>
                <a:cubicBezTo>
                  <a:pt x="3804774" y="711678"/>
                  <a:pt x="3810608" y="718241"/>
                  <a:pt x="3810608" y="724075"/>
                </a:cubicBezTo>
                <a:cubicBezTo>
                  <a:pt x="3810608" y="732097"/>
                  <a:pt x="3804774" y="737932"/>
                  <a:pt x="3796752" y="737932"/>
                </a:cubicBezTo>
                <a:cubicBezTo>
                  <a:pt x="3790918" y="737932"/>
                  <a:pt x="3784355" y="732097"/>
                  <a:pt x="3784355" y="724075"/>
                </a:cubicBezTo>
                <a:cubicBezTo>
                  <a:pt x="3784355" y="718241"/>
                  <a:pt x="3790918" y="711678"/>
                  <a:pt x="3796752" y="711678"/>
                </a:cubicBezTo>
                <a:close/>
                <a:moveTo>
                  <a:pt x="3725922" y="711678"/>
                </a:moveTo>
                <a:cubicBezTo>
                  <a:pt x="3733944" y="711678"/>
                  <a:pt x="3739778" y="718241"/>
                  <a:pt x="3739778" y="724075"/>
                </a:cubicBezTo>
                <a:cubicBezTo>
                  <a:pt x="3739778" y="732097"/>
                  <a:pt x="3733944" y="737932"/>
                  <a:pt x="3725922" y="737932"/>
                </a:cubicBezTo>
                <a:cubicBezTo>
                  <a:pt x="3719359" y="737932"/>
                  <a:pt x="3713525" y="732097"/>
                  <a:pt x="3713525" y="724075"/>
                </a:cubicBezTo>
                <a:cubicBezTo>
                  <a:pt x="3713525" y="718241"/>
                  <a:pt x="3719359" y="711678"/>
                  <a:pt x="3725922" y="711678"/>
                </a:cubicBezTo>
                <a:close/>
                <a:moveTo>
                  <a:pt x="3655091" y="711678"/>
                </a:moveTo>
                <a:cubicBezTo>
                  <a:pt x="3662384" y="711678"/>
                  <a:pt x="3668947" y="718241"/>
                  <a:pt x="3668947" y="724075"/>
                </a:cubicBezTo>
                <a:cubicBezTo>
                  <a:pt x="3668947" y="732097"/>
                  <a:pt x="3662384" y="737932"/>
                  <a:pt x="3655091" y="737932"/>
                </a:cubicBezTo>
                <a:cubicBezTo>
                  <a:pt x="3647069" y="737932"/>
                  <a:pt x="3642694" y="732097"/>
                  <a:pt x="3642694" y="724075"/>
                </a:cubicBezTo>
                <a:cubicBezTo>
                  <a:pt x="3642694" y="718241"/>
                  <a:pt x="3647069" y="711678"/>
                  <a:pt x="3655091" y="711678"/>
                </a:cubicBezTo>
                <a:close/>
                <a:moveTo>
                  <a:pt x="3583280" y="711678"/>
                </a:moveTo>
                <a:cubicBezTo>
                  <a:pt x="3591064" y="711678"/>
                  <a:pt x="3598069" y="718241"/>
                  <a:pt x="3598069" y="724075"/>
                </a:cubicBezTo>
                <a:cubicBezTo>
                  <a:pt x="3598069" y="732097"/>
                  <a:pt x="3591064" y="737932"/>
                  <a:pt x="3583280" y="737932"/>
                </a:cubicBezTo>
                <a:cubicBezTo>
                  <a:pt x="3574718" y="737932"/>
                  <a:pt x="3568491" y="732097"/>
                  <a:pt x="3568491" y="724075"/>
                </a:cubicBezTo>
                <a:cubicBezTo>
                  <a:pt x="3568491" y="718241"/>
                  <a:pt x="3574718" y="711678"/>
                  <a:pt x="3583280" y="711678"/>
                </a:cubicBezTo>
                <a:close/>
                <a:moveTo>
                  <a:pt x="3512449" y="711678"/>
                </a:moveTo>
                <a:cubicBezTo>
                  <a:pt x="3520232" y="711678"/>
                  <a:pt x="3527237" y="718241"/>
                  <a:pt x="3527237" y="724075"/>
                </a:cubicBezTo>
                <a:cubicBezTo>
                  <a:pt x="3527237" y="732097"/>
                  <a:pt x="3520232" y="737932"/>
                  <a:pt x="3512449" y="737932"/>
                </a:cubicBezTo>
                <a:cubicBezTo>
                  <a:pt x="3503887" y="737932"/>
                  <a:pt x="3497661" y="732097"/>
                  <a:pt x="3497661" y="724075"/>
                </a:cubicBezTo>
                <a:cubicBezTo>
                  <a:pt x="3497661" y="718241"/>
                  <a:pt x="3503887" y="711678"/>
                  <a:pt x="3512449" y="711678"/>
                </a:cubicBezTo>
                <a:close/>
                <a:moveTo>
                  <a:pt x="3441619" y="711678"/>
                </a:moveTo>
                <a:cubicBezTo>
                  <a:pt x="3450181" y="711678"/>
                  <a:pt x="3456408" y="718241"/>
                  <a:pt x="3456408" y="724075"/>
                </a:cubicBezTo>
                <a:cubicBezTo>
                  <a:pt x="3456408" y="732097"/>
                  <a:pt x="3450181" y="737932"/>
                  <a:pt x="3441619" y="737932"/>
                </a:cubicBezTo>
                <a:cubicBezTo>
                  <a:pt x="3433835" y="737932"/>
                  <a:pt x="3426830" y="732097"/>
                  <a:pt x="3426830" y="724075"/>
                </a:cubicBezTo>
                <a:cubicBezTo>
                  <a:pt x="3426830" y="718241"/>
                  <a:pt x="3433835" y="711678"/>
                  <a:pt x="3441619" y="711678"/>
                </a:cubicBezTo>
                <a:close/>
                <a:moveTo>
                  <a:pt x="3369857" y="711678"/>
                </a:moveTo>
                <a:cubicBezTo>
                  <a:pt x="3377879" y="711678"/>
                  <a:pt x="3382254" y="718241"/>
                  <a:pt x="3382254" y="724075"/>
                </a:cubicBezTo>
                <a:cubicBezTo>
                  <a:pt x="3382254" y="732097"/>
                  <a:pt x="3377879" y="737932"/>
                  <a:pt x="3369857" y="737932"/>
                </a:cubicBezTo>
                <a:cubicBezTo>
                  <a:pt x="3362564" y="737932"/>
                  <a:pt x="3356001" y="732097"/>
                  <a:pt x="3356001" y="724075"/>
                </a:cubicBezTo>
                <a:cubicBezTo>
                  <a:pt x="3356001" y="718241"/>
                  <a:pt x="3362564" y="711678"/>
                  <a:pt x="3369857" y="711678"/>
                </a:cubicBezTo>
                <a:close/>
                <a:moveTo>
                  <a:pt x="3299086" y="711678"/>
                </a:moveTo>
                <a:cubicBezTo>
                  <a:pt x="3305651" y="711678"/>
                  <a:pt x="3311485" y="718241"/>
                  <a:pt x="3311485" y="724075"/>
                </a:cubicBezTo>
                <a:cubicBezTo>
                  <a:pt x="3311485" y="732097"/>
                  <a:pt x="3305651" y="737932"/>
                  <a:pt x="3299086" y="737932"/>
                </a:cubicBezTo>
                <a:cubicBezTo>
                  <a:pt x="3291794" y="737932"/>
                  <a:pt x="3285234" y="732097"/>
                  <a:pt x="3285234" y="724075"/>
                </a:cubicBezTo>
                <a:cubicBezTo>
                  <a:pt x="3285234" y="718241"/>
                  <a:pt x="3291794" y="711678"/>
                  <a:pt x="3299086" y="711678"/>
                </a:cubicBezTo>
                <a:close/>
                <a:moveTo>
                  <a:pt x="3228255" y="711678"/>
                </a:moveTo>
                <a:cubicBezTo>
                  <a:pt x="3234819" y="711678"/>
                  <a:pt x="3240654" y="718241"/>
                  <a:pt x="3240654" y="724075"/>
                </a:cubicBezTo>
                <a:cubicBezTo>
                  <a:pt x="3240654" y="732097"/>
                  <a:pt x="3234819" y="737932"/>
                  <a:pt x="3228255" y="737932"/>
                </a:cubicBezTo>
                <a:cubicBezTo>
                  <a:pt x="3220233" y="737932"/>
                  <a:pt x="3214398" y="732097"/>
                  <a:pt x="3214398" y="724075"/>
                </a:cubicBezTo>
                <a:cubicBezTo>
                  <a:pt x="3214398" y="718241"/>
                  <a:pt x="3220233" y="711678"/>
                  <a:pt x="3228255" y="711678"/>
                </a:cubicBezTo>
                <a:close/>
                <a:moveTo>
                  <a:pt x="3152594" y="711678"/>
                </a:moveTo>
                <a:cubicBezTo>
                  <a:pt x="3159889" y="711678"/>
                  <a:pt x="3166451" y="718241"/>
                  <a:pt x="3166451" y="724075"/>
                </a:cubicBezTo>
                <a:cubicBezTo>
                  <a:pt x="3166451" y="732097"/>
                  <a:pt x="3159889" y="737932"/>
                  <a:pt x="3152594" y="737932"/>
                </a:cubicBezTo>
                <a:cubicBezTo>
                  <a:pt x="3146031" y="737932"/>
                  <a:pt x="3140198" y="732097"/>
                  <a:pt x="3140198" y="725534"/>
                </a:cubicBezTo>
                <a:cubicBezTo>
                  <a:pt x="3140198" y="718241"/>
                  <a:pt x="3146031" y="711678"/>
                  <a:pt x="3152594" y="711678"/>
                </a:cubicBezTo>
                <a:close/>
                <a:moveTo>
                  <a:pt x="3081763" y="711678"/>
                </a:moveTo>
                <a:cubicBezTo>
                  <a:pt x="3089057" y="711678"/>
                  <a:pt x="3095617" y="718241"/>
                  <a:pt x="3095617" y="725534"/>
                </a:cubicBezTo>
                <a:cubicBezTo>
                  <a:pt x="3095617" y="732097"/>
                  <a:pt x="3089057" y="737932"/>
                  <a:pt x="3081763" y="737932"/>
                </a:cubicBezTo>
                <a:cubicBezTo>
                  <a:pt x="3073740" y="737932"/>
                  <a:pt x="3069364" y="732097"/>
                  <a:pt x="3069364" y="725534"/>
                </a:cubicBezTo>
                <a:cubicBezTo>
                  <a:pt x="3069364" y="718241"/>
                  <a:pt x="3073740" y="711678"/>
                  <a:pt x="3081763" y="711678"/>
                </a:cubicBezTo>
                <a:close/>
                <a:moveTo>
                  <a:pt x="3013707" y="711678"/>
                </a:moveTo>
                <a:cubicBezTo>
                  <a:pt x="3021299" y="711678"/>
                  <a:pt x="3028128" y="718241"/>
                  <a:pt x="3028128" y="725534"/>
                </a:cubicBezTo>
                <a:cubicBezTo>
                  <a:pt x="3028128" y="732097"/>
                  <a:pt x="3021299" y="737932"/>
                  <a:pt x="3013707" y="737932"/>
                </a:cubicBezTo>
                <a:cubicBezTo>
                  <a:pt x="3005360" y="737932"/>
                  <a:pt x="2998531" y="732097"/>
                  <a:pt x="2998531" y="725534"/>
                </a:cubicBezTo>
                <a:cubicBezTo>
                  <a:pt x="2998531" y="718241"/>
                  <a:pt x="3005360" y="711678"/>
                  <a:pt x="3013707" y="711678"/>
                </a:cubicBezTo>
                <a:close/>
                <a:moveTo>
                  <a:pt x="2942485" y="711678"/>
                </a:moveTo>
                <a:cubicBezTo>
                  <a:pt x="2951045" y="711678"/>
                  <a:pt x="2957280" y="718241"/>
                  <a:pt x="2957280" y="725534"/>
                </a:cubicBezTo>
                <a:cubicBezTo>
                  <a:pt x="2957280" y="732097"/>
                  <a:pt x="2951045" y="737932"/>
                  <a:pt x="2942485" y="737932"/>
                </a:cubicBezTo>
                <a:cubicBezTo>
                  <a:pt x="2934705" y="737932"/>
                  <a:pt x="2927700" y="732097"/>
                  <a:pt x="2927700" y="725534"/>
                </a:cubicBezTo>
                <a:cubicBezTo>
                  <a:pt x="2927700" y="718241"/>
                  <a:pt x="2934705" y="711678"/>
                  <a:pt x="2942485" y="711678"/>
                </a:cubicBezTo>
                <a:close/>
                <a:moveTo>
                  <a:pt x="1440620" y="711678"/>
                </a:moveTo>
                <a:cubicBezTo>
                  <a:pt x="1447182" y="711678"/>
                  <a:pt x="1453017" y="718683"/>
                  <a:pt x="1453017" y="726466"/>
                </a:cubicBezTo>
                <a:cubicBezTo>
                  <a:pt x="1453017" y="735028"/>
                  <a:pt x="1447182" y="741255"/>
                  <a:pt x="1440620" y="741255"/>
                </a:cubicBezTo>
                <a:cubicBezTo>
                  <a:pt x="1433328" y="741255"/>
                  <a:pt x="1426765" y="735028"/>
                  <a:pt x="1426765" y="726466"/>
                </a:cubicBezTo>
                <a:cubicBezTo>
                  <a:pt x="1426765" y="718683"/>
                  <a:pt x="1433328" y="711678"/>
                  <a:pt x="1440620" y="711678"/>
                </a:cubicBezTo>
                <a:close/>
                <a:moveTo>
                  <a:pt x="1368338" y="711678"/>
                </a:moveTo>
                <a:cubicBezTo>
                  <a:pt x="1376356" y="711678"/>
                  <a:pt x="1382190" y="718683"/>
                  <a:pt x="1382190" y="726466"/>
                </a:cubicBezTo>
                <a:cubicBezTo>
                  <a:pt x="1382190" y="735028"/>
                  <a:pt x="1376356" y="741255"/>
                  <a:pt x="1368338" y="741255"/>
                </a:cubicBezTo>
                <a:cubicBezTo>
                  <a:pt x="1362502" y="741255"/>
                  <a:pt x="1355939" y="735028"/>
                  <a:pt x="1355939" y="726466"/>
                </a:cubicBezTo>
                <a:cubicBezTo>
                  <a:pt x="1355939" y="718683"/>
                  <a:pt x="1362502" y="711678"/>
                  <a:pt x="1368338" y="711678"/>
                </a:cubicBezTo>
                <a:close/>
                <a:moveTo>
                  <a:pt x="1297509" y="711678"/>
                </a:moveTo>
                <a:cubicBezTo>
                  <a:pt x="1305532" y="711678"/>
                  <a:pt x="1311366" y="718683"/>
                  <a:pt x="1311366" y="726466"/>
                </a:cubicBezTo>
                <a:cubicBezTo>
                  <a:pt x="1311366" y="735028"/>
                  <a:pt x="1305532" y="741255"/>
                  <a:pt x="1297509" y="741255"/>
                </a:cubicBezTo>
                <a:cubicBezTo>
                  <a:pt x="1291675" y="741255"/>
                  <a:pt x="1285113" y="735028"/>
                  <a:pt x="1285113" y="726466"/>
                </a:cubicBezTo>
                <a:cubicBezTo>
                  <a:pt x="1285113" y="718683"/>
                  <a:pt x="1291675" y="711678"/>
                  <a:pt x="1297509" y="711678"/>
                </a:cubicBezTo>
                <a:close/>
                <a:moveTo>
                  <a:pt x="1226678" y="711678"/>
                </a:moveTo>
                <a:cubicBezTo>
                  <a:pt x="1233970" y="711678"/>
                  <a:pt x="1240535" y="718683"/>
                  <a:pt x="1240535" y="726466"/>
                </a:cubicBezTo>
                <a:cubicBezTo>
                  <a:pt x="1240535" y="735028"/>
                  <a:pt x="1233970" y="741255"/>
                  <a:pt x="1226678" y="741255"/>
                </a:cubicBezTo>
                <a:cubicBezTo>
                  <a:pt x="1218663" y="741255"/>
                  <a:pt x="1214288" y="735028"/>
                  <a:pt x="1214288" y="726466"/>
                </a:cubicBezTo>
                <a:cubicBezTo>
                  <a:pt x="1214288" y="718683"/>
                  <a:pt x="1218663" y="711678"/>
                  <a:pt x="1226678" y="711678"/>
                </a:cubicBezTo>
                <a:close/>
                <a:moveTo>
                  <a:pt x="1154874" y="711678"/>
                </a:moveTo>
                <a:cubicBezTo>
                  <a:pt x="1162657" y="711678"/>
                  <a:pt x="1169663" y="718683"/>
                  <a:pt x="1169663" y="726466"/>
                </a:cubicBezTo>
                <a:cubicBezTo>
                  <a:pt x="1169663" y="735028"/>
                  <a:pt x="1162657" y="741255"/>
                  <a:pt x="1154874" y="741255"/>
                </a:cubicBezTo>
                <a:cubicBezTo>
                  <a:pt x="1146312" y="741255"/>
                  <a:pt x="1140086" y="735028"/>
                  <a:pt x="1140086" y="726466"/>
                </a:cubicBezTo>
                <a:cubicBezTo>
                  <a:pt x="1140086" y="718683"/>
                  <a:pt x="1146312" y="711678"/>
                  <a:pt x="1154874" y="711678"/>
                </a:cubicBezTo>
                <a:close/>
                <a:moveTo>
                  <a:pt x="1084045" y="711678"/>
                </a:moveTo>
                <a:cubicBezTo>
                  <a:pt x="1091827" y="711678"/>
                  <a:pt x="1098833" y="718683"/>
                  <a:pt x="1098833" y="726466"/>
                </a:cubicBezTo>
                <a:cubicBezTo>
                  <a:pt x="1098833" y="735028"/>
                  <a:pt x="1091827" y="741255"/>
                  <a:pt x="1084045" y="741255"/>
                </a:cubicBezTo>
                <a:cubicBezTo>
                  <a:pt x="1075483" y="741255"/>
                  <a:pt x="1069255" y="735028"/>
                  <a:pt x="1069255" y="726466"/>
                </a:cubicBezTo>
                <a:cubicBezTo>
                  <a:pt x="1069255" y="718683"/>
                  <a:pt x="1075483" y="711678"/>
                  <a:pt x="1084045" y="711678"/>
                </a:cubicBezTo>
                <a:close/>
                <a:moveTo>
                  <a:pt x="1013599" y="711678"/>
                </a:moveTo>
                <a:cubicBezTo>
                  <a:pt x="1021190" y="711678"/>
                  <a:pt x="1028021" y="718683"/>
                  <a:pt x="1028021" y="726466"/>
                </a:cubicBezTo>
                <a:cubicBezTo>
                  <a:pt x="1028021" y="735028"/>
                  <a:pt x="1021190" y="741255"/>
                  <a:pt x="1013599" y="741255"/>
                </a:cubicBezTo>
                <a:cubicBezTo>
                  <a:pt x="1005254" y="741255"/>
                  <a:pt x="998423" y="735028"/>
                  <a:pt x="998423" y="726466"/>
                </a:cubicBezTo>
                <a:cubicBezTo>
                  <a:pt x="998423" y="718683"/>
                  <a:pt x="1005254" y="711678"/>
                  <a:pt x="1013599" y="711678"/>
                </a:cubicBezTo>
                <a:close/>
                <a:moveTo>
                  <a:pt x="941452" y="711678"/>
                </a:moveTo>
                <a:cubicBezTo>
                  <a:pt x="949474" y="711678"/>
                  <a:pt x="953848" y="718683"/>
                  <a:pt x="953848" y="726466"/>
                </a:cubicBezTo>
                <a:cubicBezTo>
                  <a:pt x="953848" y="735028"/>
                  <a:pt x="949474" y="741255"/>
                  <a:pt x="941452" y="741255"/>
                </a:cubicBezTo>
                <a:cubicBezTo>
                  <a:pt x="934159" y="741255"/>
                  <a:pt x="927596" y="735028"/>
                  <a:pt x="927596" y="726466"/>
                </a:cubicBezTo>
                <a:cubicBezTo>
                  <a:pt x="927596" y="718683"/>
                  <a:pt x="934159" y="711678"/>
                  <a:pt x="941452" y="711678"/>
                </a:cubicBezTo>
                <a:close/>
                <a:moveTo>
                  <a:pt x="870620" y="711678"/>
                </a:moveTo>
                <a:cubicBezTo>
                  <a:pt x="877183" y="711678"/>
                  <a:pt x="883018" y="718683"/>
                  <a:pt x="883018" y="726466"/>
                </a:cubicBezTo>
                <a:cubicBezTo>
                  <a:pt x="883018" y="735028"/>
                  <a:pt x="877183" y="741255"/>
                  <a:pt x="870620" y="741255"/>
                </a:cubicBezTo>
                <a:cubicBezTo>
                  <a:pt x="863327" y="741255"/>
                  <a:pt x="856764" y="735028"/>
                  <a:pt x="856764" y="726466"/>
                </a:cubicBezTo>
                <a:cubicBezTo>
                  <a:pt x="856764" y="718683"/>
                  <a:pt x="863327" y="711678"/>
                  <a:pt x="870620" y="711678"/>
                </a:cubicBezTo>
                <a:close/>
                <a:moveTo>
                  <a:pt x="798331" y="711678"/>
                </a:moveTo>
                <a:cubicBezTo>
                  <a:pt x="806354" y="711678"/>
                  <a:pt x="812189" y="718683"/>
                  <a:pt x="812189" y="726466"/>
                </a:cubicBezTo>
                <a:cubicBezTo>
                  <a:pt x="812189" y="735028"/>
                  <a:pt x="806354" y="741255"/>
                  <a:pt x="798331" y="741255"/>
                </a:cubicBezTo>
                <a:cubicBezTo>
                  <a:pt x="792497" y="741255"/>
                  <a:pt x="785934" y="735028"/>
                  <a:pt x="785934" y="726466"/>
                </a:cubicBezTo>
                <a:cubicBezTo>
                  <a:pt x="785934" y="718683"/>
                  <a:pt x="792497" y="711678"/>
                  <a:pt x="798331" y="711678"/>
                </a:cubicBezTo>
                <a:close/>
                <a:moveTo>
                  <a:pt x="724129" y="711678"/>
                </a:moveTo>
                <a:cubicBezTo>
                  <a:pt x="731422" y="711678"/>
                  <a:pt x="737986" y="718683"/>
                  <a:pt x="737986" y="726466"/>
                </a:cubicBezTo>
                <a:cubicBezTo>
                  <a:pt x="737986" y="735028"/>
                  <a:pt x="731422" y="741255"/>
                  <a:pt x="724129" y="741255"/>
                </a:cubicBezTo>
                <a:cubicBezTo>
                  <a:pt x="717565" y="741255"/>
                  <a:pt x="711732" y="735028"/>
                  <a:pt x="711732" y="726466"/>
                </a:cubicBezTo>
                <a:cubicBezTo>
                  <a:pt x="711732" y="718683"/>
                  <a:pt x="717565" y="711678"/>
                  <a:pt x="724129" y="711678"/>
                </a:cubicBezTo>
                <a:close/>
                <a:moveTo>
                  <a:pt x="653298" y="711678"/>
                </a:moveTo>
                <a:cubicBezTo>
                  <a:pt x="660590" y="711678"/>
                  <a:pt x="667154" y="718683"/>
                  <a:pt x="667154" y="726466"/>
                </a:cubicBezTo>
                <a:cubicBezTo>
                  <a:pt x="667154" y="735028"/>
                  <a:pt x="660590" y="741255"/>
                  <a:pt x="653298" y="741255"/>
                </a:cubicBezTo>
                <a:cubicBezTo>
                  <a:pt x="645277" y="741255"/>
                  <a:pt x="640901" y="735028"/>
                  <a:pt x="640901" y="726466"/>
                </a:cubicBezTo>
                <a:cubicBezTo>
                  <a:pt x="640901" y="718683"/>
                  <a:pt x="645277" y="711678"/>
                  <a:pt x="653298" y="711678"/>
                </a:cubicBezTo>
                <a:close/>
                <a:moveTo>
                  <a:pt x="584861" y="711678"/>
                </a:moveTo>
                <a:cubicBezTo>
                  <a:pt x="592644" y="711678"/>
                  <a:pt x="599648" y="718683"/>
                  <a:pt x="599648" y="726466"/>
                </a:cubicBezTo>
                <a:cubicBezTo>
                  <a:pt x="599648" y="735028"/>
                  <a:pt x="592644" y="741255"/>
                  <a:pt x="584861" y="741255"/>
                </a:cubicBezTo>
                <a:cubicBezTo>
                  <a:pt x="576299" y="741255"/>
                  <a:pt x="570071" y="735028"/>
                  <a:pt x="570071" y="726466"/>
                </a:cubicBezTo>
                <a:cubicBezTo>
                  <a:pt x="570071" y="718683"/>
                  <a:pt x="576299" y="711678"/>
                  <a:pt x="584861" y="711678"/>
                </a:cubicBezTo>
                <a:close/>
                <a:moveTo>
                  <a:pt x="513660" y="711678"/>
                </a:moveTo>
                <a:cubicBezTo>
                  <a:pt x="522008" y="711678"/>
                  <a:pt x="528837" y="718683"/>
                  <a:pt x="528837" y="726466"/>
                </a:cubicBezTo>
                <a:cubicBezTo>
                  <a:pt x="528837" y="735028"/>
                  <a:pt x="522008" y="741255"/>
                  <a:pt x="513660" y="741255"/>
                </a:cubicBezTo>
                <a:cubicBezTo>
                  <a:pt x="506071" y="741255"/>
                  <a:pt x="499241" y="735028"/>
                  <a:pt x="499241" y="726466"/>
                </a:cubicBezTo>
                <a:cubicBezTo>
                  <a:pt x="499241" y="718683"/>
                  <a:pt x="506071" y="711678"/>
                  <a:pt x="513660" y="711678"/>
                </a:cubicBezTo>
                <a:close/>
                <a:moveTo>
                  <a:pt x="439826" y="711678"/>
                </a:moveTo>
                <a:cubicBezTo>
                  <a:pt x="448389" y="711678"/>
                  <a:pt x="454616" y="718683"/>
                  <a:pt x="454616" y="726466"/>
                </a:cubicBezTo>
                <a:cubicBezTo>
                  <a:pt x="454616" y="735028"/>
                  <a:pt x="448389" y="741255"/>
                  <a:pt x="439826" y="741255"/>
                </a:cubicBezTo>
                <a:cubicBezTo>
                  <a:pt x="432043" y="741255"/>
                  <a:pt x="425038" y="735028"/>
                  <a:pt x="425038" y="726466"/>
                </a:cubicBezTo>
                <a:cubicBezTo>
                  <a:pt x="425038" y="718683"/>
                  <a:pt x="432043" y="711678"/>
                  <a:pt x="439826" y="711678"/>
                </a:cubicBezTo>
                <a:close/>
                <a:moveTo>
                  <a:pt x="368064" y="711678"/>
                </a:moveTo>
                <a:cubicBezTo>
                  <a:pt x="376085" y="711678"/>
                  <a:pt x="380462" y="718683"/>
                  <a:pt x="380462" y="726466"/>
                </a:cubicBezTo>
                <a:cubicBezTo>
                  <a:pt x="380462" y="735028"/>
                  <a:pt x="376085" y="741255"/>
                  <a:pt x="368064" y="741255"/>
                </a:cubicBezTo>
                <a:cubicBezTo>
                  <a:pt x="360772" y="741255"/>
                  <a:pt x="354207" y="735028"/>
                  <a:pt x="354207" y="726466"/>
                </a:cubicBezTo>
                <a:cubicBezTo>
                  <a:pt x="354207" y="718683"/>
                  <a:pt x="360772" y="711678"/>
                  <a:pt x="368064" y="711678"/>
                </a:cubicBezTo>
                <a:close/>
                <a:moveTo>
                  <a:pt x="297232" y="711678"/>
                </a:moveTo>
                <a:cubicBezTo>
                  <a:pt x="303795" y="711678"/>
                  <a:pt x="309630" y="718683"/>
                  <a:pt x="309630" y="726466"/>
                </a:cubicBezTo>
                <a:cubicBezTo>
                  <a:pt x="309630" y="735028"/>
                  <a:pt x="303795" y="741255"/>
                  <a:pt x="297232" y="741255"/>
                </a:cubicBezTo>
                <a:cubicBezTo>
                  <a:pt x="289939" y="741255"/>
                  <a:pt x="283376" y="735028"/>
                  <a:pt x="283376" y="726466"/>
                </a:cubicBezTo>
                <a:cubicBezTo>
                  <a:pt x="283376" y="718683"/>
                  <a:pt x="289939" y="711678"/>
                  <a:pt x="297232" y="711678"/>
                </a:cubicBezTo>
                <a:close/>
                <a:moveTo>
                  <a:pt x="226403" y="711678"/>
                </a:moveTo>
                <a:cubicBezTo>
                  <a:pt x="232238" y="711678"/>
                  <a:pt x="238801" y="718683"/>
                  <a:pt x="238801" y="726466"/>
                </a:cubicBezTo>
                <a:cubicBezTo>
                  <a:pt x="238801" y="735028"/>
                  <a:pt x="232238" y="741255"/>
                  <a:pt x="226403" y="741255"/>
                </a:cubicBezTo>
                <a:cubicBezTo>
                  <a:pt x="218381" y="741255"/>
                  <a:pt x="212548" y="735028"/>
                  <a:pt x="212548" y="726466"/>
                </a:cubicBezTo>
                <a:cubicBezTo>
                  <a:pt x="212548" y="718683"/>
                  <a:pt x="218381" y="711678"/>
                  <a:pt x="226403" y="711678"/>
                </a:cubicBezTo>
                <a:close/>
                <a:moveTo>
                  <a:pt x="154106" y="711678"/>
                </a:moveTo>
                <a:cubicBezTo>
                  <a:pt x="161398" y="711678"/>
                  <a:pt x="167962" y="718683"/>
                  <a:pt x="167962" y="726466"/>
                </a:cubicBezTo>
                <a:cubicBezTo>
                  <a:pt x="167962" y="735028"/>
                  <a:pt x="161398" y="741255"/>
                  <a:pt x="154106" y="741255"/>
                </a:cubicBezTo>
                <a:cubicBezTo>
                  <a:pt x="147542" y="741255"/>
                  <a:pt x="141708" y="735028"/>
                  <a:pt x="141708" y="726466"/>
                </a:cubicBezTo>
                <a:cubicBezTo>
                  <a:pt x="141708" y="718683"/>
                  <a:pt x="147542" y="711678"/>
                  <a:pt x="154106" y="711678"/>
                </a:cubicBezTo>
                <a:close/>
                <a:moveTo>
                  <a:pt x="4227498" y="640846"/>
                </a:moveTo>
                <a:cubicBezTo>
                  <a:pt x="4236060" y="640846"/>
                  <a:pt x="4242286" y="645221"/>
                  <a:pt x="4242286" y="653243"/>
                </a:cubicBezTo>
                <a:cubicBezTo>
                  <a:pt x="4242286" y="661265"/>
                  <a:pt x="4236060" y="667100"/>
                  <a:pt x="4227498" y="667100"/>
                </a:cubicBezTo>
                <a:cubicBezTo>
                  <a:pt x="4218936" y="667100"/>
                  <a:pt x="4212710" y="661265"/>
                  <a:pt x="4212710" y="653243"/>
                </a:cubicBezTo>
                <a:cubicBezTo>
                  <a:pt x="4212710" y="645221"/>
                  <a:pt x="4218936" y="640846"/>
                  <a:pt x="4227498" y="640846"/>
                </a:cubicBezTo>
                <a:close/>
                <a:moveTo>
                  <a:pt x="4153295" y="640846"/>
                </a:moveTo>
                <a:cubicBezTo>
                  <a:pt x="4161078" y="640846"/>
                  <a:pt x="4168083" y="645221"/>
                  <a:pt x="4168083" y="653243"/>
                </a:cubicBezTo>
                <a:cubicBezTo>
                  <a:pt x="4168083" y="661265"/>
                  <a:pt x="4161078" y="667100"/>
                  <a:pt x="4153295" y="667100"/>
                </a:cubicBezTo>
                <a:cubicBezTo>
                  <a:pt x="4144733" y="667100"/>
                  <a:pt x="4138507" y="661265"/>
                  <a:pt x="4138507" y="653243"/>
                </a:cubicBezTo>
                <a:cubicBezTo>
                  <a:pt x="4138507" y="645221"/>
                  <a:pt x="4144733" y="640846"/>
                  <a:pt x="4153295" y="640846"/>
                </a:cubicBezTo>
                <a:close/>
                <a:moveTo>
                  <a:pt x="4082465" y="640846"/>
                </a:moveTo>
                <a:cubicBezTo>
                  <a:pt x="4090249" y="640846"/>
                  <a:pt x="4097254" y="645221"/>
                  <a:pt x="4097254" y="653243"/>
                </a:cubicBezTo>
                <a:cubicBezTo>
                  <a:pt x="4097254" y="661265"/>
                  <a:pt x="4090249" y="667100"/>
                  <a:pt x="4082465" y="667100"/>
                </a:cubicBezTo>
                <a:cubicBezTo>
                  <a:pt x="4073903" y="667100"/>
                  <a:pt x="4067676" y="661265"/>
                  <a:pt x="4067676" y="653243"/>
                </a:cubicBezTo>
                <a:cubicBezTo>
                  <a:pt x="4067676" y="645221"/>
                  <a:pt x="4073903" y="640846"/>
                  <a:pt x="4082465" y="640846"/>
                </a:cubicBezTo>
                <a:close/>
                <a:moveTo>
                  <a:pt x="4010703" y="640846"/>
                </a:moveTo>
                <a:cubicBezTo>
                  <a:pt x="4017996" y="640846"/>
                  <a:pt x="4023100" y="645221"/>
                  <a:pt x="4023100" y="653243"/>
                </a:cubicBezTo>
                <a:cubicBezTo>
                  <a:pt x="4023100" y="661265"/>
                  <a:pt x="4017996" y="667100"/>
                  <a:pt x="4010703" y="667100"/>
                </a:cubicBezTo>
                <a:cubicBezTo>
                  <a:pt x="4002681" y="667100"/>
                  <a:pt x="3996847" y="661265"/>
                  <a:pt x="3996847" y="653243"/>
                </a:cubicBezTo>
                <a:cubicBezTo>
                  <a:pt x="3996847" y="645221"/>
                  <a:pt x="4002681" y="640846"/>
                  <a:pt x="4010703" y="640846"/>
                </a:cubicBezTo>
                <a:close/>
                <a:moveTo>
                  <a:pt x="3939871" y="640846"/>
                </a:moveTo>
                <a:cubicBezTo>
                  <a:pt x="3946434" y="640846"/>
                  <a:pt x="3952268" y="645221"/>
                  <a:pt x="3952268" y="653243"/>
                </a:cubicBezTo>
                <a:cubicBezTo>
                  <a:pt x="3952268" y="661265"/>
                  <a:pt x="3946434" y="667100"/>
                  <a:pt x="3939871" y="667100"/>
                </a:cubicBezTo>
                <a:cubicBezTo>
                  <a:pt x="3932578" y="667100"/>
                  <a:pt x="3926015" y="661265"/>
                  <a:pt x="3926015" y="653243"/>
                </a:cubicBezTo>
                <a:cubicBezTo>
                  <a:pt x="3926015" y="645221"/>
                  <a:pt x="3932578" y="640846"/>
                  <a:pt x="3939871" y="640846"/>
                </a:cubicBezTo>
                <a:close/>
                <a:moveTo>
                  <a:pt x="3869042" y="640846"/>
                </a:moveTo>
                <a:cubicBezTo>
                  <a:pt x="3875605" y="640846"/>
                  <a:pt x="3881439" y="645221"/>
                  <a:pt x="3881439" y="653243"/>
                </a:cubicBezTo>
                <a:cubicBezTo>
                  <a:pt x="3881439" y="661265"/>
                  <a:pt x="3875605" y="667100"/>
                  <a:pt x="3869042" y="667100"/>
                </a:cubicBezTo>
                <a:cubicBezTo>
                  <a:pt x="3861749" y="667100"/>
                  <a:pt x="3855186" y="661265"/>
                  <a:pt x="3855186" y="653243"/>
                </a:cubicBezTo>
                <a:cubicBezTo>
                  <a:pt x="3855186" y="645221"/>
                  <a:pt x="3861749" y="640846"/>
                  <a:pt x="3869042" y="640846"/>
                </a:cubicBezTo>
                <a:close/>
                <a:moveTo>
                  <a:pt x="3796752" y="640846"/>
                </a:moveTo>
                <a:cubicBezTo>
                  <a:pt x="3804774" y="640846"/>
                  <a:pt x="3810608" y="645221"/>
                  <a:pt x="3810608" y="653243"/>
                </a:cubicBezTo>
                <a:cubicBezTo>
                  <a:pt x="3810608" y="661265"/>
                  <a:pt x="3804774" y="667100"/>
                  <a:pt x="3796752" y="667100"/>
                </a:cubicBezTo>
                <a:cubicBezTo>
                  <a:pt x="3790918" y="667100"/>
                  <a:pt x="3784355" y="661265"/>
                  <a:pt x="3784355" y="653243"/>
                </a:cubicBezTo>
                <a:cubicBezTo>
                  <a:pt x="3784355" y="645221"/>
                  <a:pt x="3790918" y="640846"/>
                  <a:pt x="3796752" y="640846"/>
                </a:cubicBezTo>
                <a:close/>
                <a:moveTo>
                  <a:pt x="3725922" y="640846"/>
                </a:moveTo>
                <a:cubicBezTo>
                  <a:pt x="3733944" y="640846"/>
                  <a:pt x="3739778" y="645221"/>
                  <a:pt x="3739778" y="653243"/>
                </a:cubicBezTo>
                <a:cubicBezTo>
                  <a:pt x="3739778" y="661265"/>
                  <a:pt x="3733944" y="667100"/>
                  <a:pt x="3725922" y="667100"/>
                </a:cubicBezTo>
                <a:cubicBezTo>
                  <a:pt x="3719359" y="667100"/>
                  <a:pt x="3713525" y="661265"/>
                  <a:pt x="3713525" y="653243"/>
                </a:cubicBezTo>
                <a:cubicBezTo>
                  <a:pt x="3713525" y="645221"/>
                  <a:pt x="3719359" y="640846"/>
                  <a:pt x="3725922" y="640846"/>
                </a:cubicBezTo>
                <a:close/>
                <a:moveTo>
                  <a:pt x="3655091" y="640846"/>
                </a:moveTo>
                <a:cubicBezTo>
                  <a:pt x="3662384" y="640846"/>
                  <a:pt x="3668947" y="647409"/>
                  <a:pt x="3668947" y="653243"/>
                </a:cubicBezTo>
                <a:cubicBezTo>
                  <a:pt x="3668947" y="661265"/>
                  <a:pt x="3662384" y="667100"/>
                  <a:pt x="3655091" y="667100"/>
                </a:cubicBezTo>
                <a:cubicBezTo>
                  <a:pt x="3647069" y="667100"/>
                  <a:pt x="3642694" y="661265"/>
                  <a:pt x="3642694" y="653243"/>
                </a:cubicBezTo>
                <a:cubicBezTo>
                  <a:pt x="3642694" y="647409"/>
                  <a:pt x="3647069" y="640846"/>
                  <a:pt x="3655091" y="640846"/>
                </a:cubicBezTo>
                <a:close/>
                <a:moveTo>
                  <a:pt x="3583280" y="640846"/>
                </a:moveTo>
                <a:cubicBezTo>
                  <a:pt x="3591064" y="640846"/>
                  <a:pt x="3598069" y="647409"/>
                  <a:pt x="3598069" y="653243"/>
                </a:cubicBezTo>
                <a:cubicBezTo>
                  <a:pt x="3598069" y="661265"/>
                  <a:pt x="3591064" y="667100"/>
                  <a:pt x="3583280" y="667100"/>
                </a:cubicBezTo>
                <a:cubicBezTo>
                  <a:pt x="3574718" y="667100"/>
                  <a:pt x="3568491" y="661265"/>
                  <a:pt x="3568491" y="653243"/>
                </a:cubicBezTo>
                <a:cubicBezTo>
                  <a:pt x="3568491" y="647409"/>
                  <a:pt x="3574718" y="640846"/>
                  <a:pt x="3583280" y="640846"/>
                </a:cubicBezTo>
                <a:close/>
                <a:moveTo>
                  <a:pt x="3512449" y="640846"/>
                </a:moveTo>
                <a:cubicBezTo>
                  <a:pt x="3520232" y="640846"/>
                  <a:pt x="3527237" y="647409"/>
                  <a:pt x="3527237" y="653243"/>
                </a:cubicBezTo>
                <a:cubicBezTo>
                  <a:pt x="3527237" y="661265"/>
                  <a:pt x="3520232" y="667100"/>
                  <a:pt x="3512449" y="667100"/>
                </a:cubicBezTo>
                <a:cubicBezTo>
                  <a:pt x="3503887" y="667100"/>
                  <a:pt x="3497661" y="661265"/>
                  <a:pt x="3497661" y="653243"/>
                </a:cubicBezTo>
                <a:cubicBezTo>
                  <a:pt x="3497661" y="647409"/>
                  <a:pt x="3503887" y="640846"/>
                  <a:pt x="3512449" y="640846"/>
                </a:cubicBezTo>
                <a:close/>
                <a:moveTo>
                  <a:pt x="3441619" y="640846"/>
                </a:moveTo>
                <a:cubicBezTo>
                  <a:pt x="3450181" y="640846"/>
                  <a:pt x="3456408" y="647409"/>
                  <a:pt x="3456408" y="653243"/>
                </a:cubicBezTo>
                <a:cubicBezTo>
                  <a:pt x="3456408" y="661265"/>
                  <a:pt x="3450181" y="667100"/>
                  <a:pt x="3441619" y="667100"/>
                </a:cubicBezTo>
                <a:cubicBezTo>
                  <a:pt x="3433835" y="667100"/>
                  <a:pt x="3426830" y="661265"/>
                  <a:pt x="3426830" y="653243"/>
                </a:cubicBezTo>
                <a:cubicBezTo>
                  <a:pt x="3426830" y="647409"/>
                  <a:pt x="3433835" y="640846"/>
                  <a:pt x="3441619" y="640846"/>
                </a:cubicBezTo>
                <a:close/>
                <a:moveTo>
                  <a:pt x="3369857" y="640846"/>
                </a:moveTo>
                <a:cubicBezTo>
                  <a:pt x="3377879" y="640846"/>
                  <a:pt x="3382254" y="647409"/>
                  <a:pt x="3382254" y="653243"/>
                </a:cubicBezTo>
                <a:cubicBezTo>
                  <a:pt x="3382254" y="661265"/>
                  <a:pt x="3377879" y="667100"/>
                  <a:pt x="3369857" y="667100"/>
                </a:cubicBezTo>
                <a:cubicBezTo>
                  <a:pt x="3362564" y="667100"/>
                  <a:pt x="3356001" y="661265"/>
                  <a:pt x="3356001" y="653243"/>
                </a:cubicBezTo>
                <a:cubicBezTo>
                  <a:pt x="3356001" y="647409"/>
                  <a:pt x="3362564" y="640846"/>
                  <a:pt x="3369857" y="640846"/>
                </a:cubicBezTo>
                <a:close/>
                <a:moveTo>
                  <a:pt x="3299091" y="640846"/>
                </a:moveTo>
                <a:cubicBezTo>
                  <a:pt x="3305653" y="640846"/>
                  <a:pt x="3311488" y="647409"/>
                  <a:pt x="3311488" y="653243"/>
                </a:cubicBezTo>
                <a:cubicBezTo>
                  <a:pt x="3311488" y="661265"/>
                  <a:pt x="3305653" y="667100"/>
                  <a:pt x="3299091" y="667100"/>
                </a:cubicBezTo>
                <a:cubicBezTo>
                  <a:pt x="3291796" y="667100"/>
                  <a:pt x="3285237" y="661265"/>
                  <a:pt x="3285237" y="653243"/>
                </a:cubicBezTo>
                <a:cubicBezTo>
                  <a:pt x="3285237" y="647409"/>
                  <a:pt x="3291796" y="640846"/>
                  <a:pt x="3299091" y="640846"/>
                </a:cubicBezTo>
                <a:close/>
                <a:moveTo>
                  <a:pt x="3228258" y="640846"/>
                </a:moveTo>
                <a:cubicBezTo>
                  <a:pt x="3234823" y="640846"/>
                  <a:pt x="3240658" y="647409"/>
                  <a:pt x="3240658" y="653243"/>
                </a:cubicBezTo>
                <a:cubicBezTo>
                  <a:pt x="3240658" y="661265"/>
                  <a:pt x="3234823" y="667100"/>
                  <a:pt x="3228258" y="667100"/>
                </a:cubicBezTo>
                <a:cubicBezTo>
                  <a:pt x="3220236" y="667100"/>
                  <a:pt x="3214403" y="661265"/>
                  <a:pt x="3214403" y="653243"/>
                </a:cubicBezTo>
                <a:cubicBezTo>
                  <a:pt x="3214403" y="647409"/>
                  <a:pt x="3220236" y="640846"/>
                  <a:pt x="3228258" y="640846"/>
                </a:cubicBezTo>
                <a:close/>
                <a:moveTo>
                  <a:pt x="3152597" y="640846"/>
                </a:moveTo>
                <a:cubicBezTo>
                  <a:pt x="3159891" y="640846"/>
                  <a:pt x="3166454" y="647409"/>
                  <a:pt x="3166454" y="653243"/>
                </a:cubicBezTo>
                <a:cubicBezTo>
                  <a:pt x="3166454" y="661265"/>
                  <a:pt x="3159891" y="667100"/>
                  <a:pt x="3152597" y="667100"/>
                </a:cubicBezTo>
                <a:cubicBezTo>
                  <a:pt x="3146035" y="667100"/>
                  <a:pt x="3140200" y="661265"/>
                  <a:pt x="3140200" y="653243"/>
                </a:cubicBezTo>
                <a:cubicBezTo>
                  <a:pt x="3140200" y="647409"/>
                  <a:pt x="3146035" y="640846"/>
                  <a:pt x="3152597" y="640846"/>
                </a:cubicBezTo>
                <a:close/>
                <a:moveTo>
                  <a:pt x="3081767" y="640846"/>
                </a:moveTo>
                <a:cubicBezTo>
                  <a:pt x="3089058" y="640846"/>
                  <a:pt x="3095620" y="647409"/>
                  <a:pt x="3095620" y="653243"/>
                </a:cubicBezTo>
                <a:cubicBezTo>
                  <a:pt x="3095620" y="661265"/>
                  <a:pt x="3089058" y="667100"/>
                  <a:pt x="3081767" y="667100"/>
                </a:cubicBezTo>
                <a:cubicBezTo>
                  <a:pt x="3073743" y="667100"/>
                  <a:pt x="3069366" y="661265"/>
                  <a:pt x="3069366" y="653243"/>
                </a:cubicBezTo>
                <a:cubicBezTo>
                  <a:pt x="3069366" y="647409"/>
                  <a:pt x="3073743" y="640846"/>
                  <a:pt x="3081767" y="640846"/>
                </a:cubicBezTo>
                <a:close/>
                <a:moveTo>
                  <a:pt x="3013710" y="640846"/>
                </a:moveTo>
                <a:cubicBezTo>
                  <a:pt x="3021299" y="640846"/>
                  <a:pt x="3028129" y="647409"/>
                  <a:pt x="3028129" y="653243"/>
                </a:cubicBezTo>
                <a:cubicBezTo>
                  <a:pt x="3028129" y="661265"/>
                  <a:pt x="3021299" y="667100"/>
                  <a:pt x="3013710" y="667100"/>
                </a:cubicBezTo>
                <a:cubicBezTo>
                  <a:pt x="3005363" y="667100"/>
                  <a:pt x="2998534" y="661265"/>
                  <a:pt x="2998534" y="653243"/>
                </a:cubicBezTo>
                <a:cubicBezTo>
                  <a:pt x="2998534" y="647409"/>
                  <a:pt x="3005363" y="640846"/>
                  <a:pt x="3013710" y="640846"/>
                </a:cubicBezTo>
                <a:close/>
                <a:moveTo>
                  <a:pt x="2942488" y="640846"/>
                </a:moveTo>
                <a:cubicBezTo>
                  <a:pt x="2951049" y="640846"/>
                  <a:pt x="2957280" y="647409"/>
                  <a:pt x="2957280" y="653243"/>
                </a:cubicBezTo>
                <a:cubicBezTo>
                  <a:pt x="2957280" y="661265"/>
                  <a:pt x="2951049" y="667100"/>
                  <a:pt x="2942488" y="667100"/>
                </a:cubicBezTo>
                <a:cubicBezTo>
                  <a:pt x="2934708" y="667100"/>
                  <a:pt x="2927703" y="661265"/>
                  <a:pt x="2927703" y="653243"/>
                </a:cubicBezTo>
                <a:cubicBezTo>
                  <a:pt x="2927703" y="647409"/>
                  <a:pt x="2934708" y="640846"/>
                  <a:pt x="2942488" y="640846"/>
                </a:cubicBezTo>
                <a:close/>
                <a:moveTo>
                  <a:pt x="2868288" y="640846"/>
                </a:moveTo>
                <a:cubicBezTo>
                  <a:pt x="2876853" y="640846"/>
                  <a:pt x="2883082" y="647409"/>
                  <a:pt x="2883082" y="653243"/>
                </a:cubicBezTo>
                <a:cubicBezTo>
                  <a:pt x="2883082" y="661265"/>
                  <a:pt x="2876853" y="667100"/>
                  <a:pt x="2868288" y="667100"/>
                </a:cubicBezTo>
                <a:cubicBezTo>
                  <a:pt x="2860506" y="667100"/>
                  <a:pt x="2853498" y="661265"/>
                  <a:pt x="2853498" y="653243"/>
                </a:cubicBezTo>
                <a:cubicBezTo>
                  <a:pt x="2853498" y="647409"/>
                  <a:pt x="2860506" y="640846"/>
                  <a:pt x="2868288" y="640846"/>
                </a:cubicBezTo>
                <a:close/>
                <a:moveTo>
                  <a:pt x="2796532" y="640846"/>
                </a:moveTo>
                <a:cubicBezTo>
                  <a:pt x="2804550" y="640846"/>
                  <a:pt x="2808926" y="647409"/>
                  <a:pt x="2808926" y="653243"/>
                </a:cubicBezTo>
                <a:cubicBezTo>
                  <a:pt x="2808926" y="661265"/>
                  <a:pt x="2804550" y="667100"/>
                  <a:pt x="2796532" y="667100"/>
                </a:cubicBezTo>
                <a:cubicBezTo>
                  <a:pt x="2789237" y="667100"/>
                  <a:pt x="2782673" y="661265"/>
                  <a:pt x="2782673" y="653243"/>
                </a:cubicBezTo>
                <a:cubicBezTo>
                  <a:pt x="2782673" y="647409"/>
                  <a:pt x="2789237" y="640846"/>
                  <a:pt x="2796532" y="640846"/>
                </a:cubicBezTo>
                <a:close/>
                <a:moveTo>
                  <a:pt x="2725692" y="640846"/>
                </a:moveTo>
                <a:cubicBezTo>
                  <a:pt x="2731527" y="640846"/>
                  <a:pt x="2738097" y="647409"/>
                  <a:pt x="2738097" y="653243"/>
                </a:cubicBezTo>
                <a:cubicBezTo>
                  <a:pt x="2738097" y="661265"/>
                  <a:pt x="2731527" y="667100"/>
                  <a:pt x="2725692" y="667100"/>
                </a:cubicBezTo>
                <a:cubicBezTo>
                  <a:pt x="2717681" y="667100"/>
                  <a:pt x="2711843" y="661265"/>
                  <a:pt x="2711843" y="653243"/>
                </a:cubicBezTo>
                <a:cubicBezTo>
                  <a:pt x="2711843" y="647409"/>
                  <a:pt x="2717681" y="640846"/>
                  <a:pt x="2725692" y="640846"/>
                </a:cubicBezTo>
                <a:close/>
                <a:moveTo>
                  <a:pt x="2654867" y="640846"/>
                </a:moveTo>
                <a:cubicBezTo>
                  <a:pt x="2660705" y="640846"/>
                  <a:pt x="2667266" y="647409"/>
                  <a:pt x="2667266" y="653243"/>
                </a:cubicBezTo>
                <a:cubicBezTo>
                  <a:pt x="2667266" y="661265"/>
                  <a:pt x="2660705" y="667100"/>
                  <a:pt x="2654867" y="667100"/>
                </a:cubicBezTo>
                <a:cubicBezTo>
                  <a:pt x="2646847" y="667100"/>
                  <a:pt x="2641013" y="661265"/>
                  <a:pt x="2641013" y="653243"/>
                </a:cubicBezTo>
                <a:cubicBezTo>
                  <a:pt x="2641013" y="647409"/>
                  <a:pt x="2646847" y="640846"/>
                  <a:pt x="2654867" y="640846"/>
                </a:cubicBezTo>
                <a:close/>
                <a:moveTo>
                  <a:pt x="2582577" y="640846"/>
                </a:moveTo>
                <a:cubicBezTo>
                  <a:pt x="2589870" y="640846"/>
                  <a:pt x="2596432" y="647409"/>
                  <a:pt x="2596432" y="654702"/>
                </a:cubicBezTo>
                <a:cubicBezTo>
                  <a:pt x="2596432" y="661265"/>
                  <a:pt x="2589870" y="667100"/>
                  <a:pt x="2582577" y="667100"/>
                </a:cubicBezTo>
                <a:cubicBezTo>
                  <a:pt x="2576016" y="667100"/>
                  <a:pt x="2570181" y="661265"/>
                  <a:pt x="2570181" y="654702"/>
                </a:cubicBezTo>
                <a:cubicBezTo>
                  <a:pt x="2570181" y="647409"/>
                  <a:pt x="2576016" y="640846"/>
                  <a:pt x="2582577" y="640846"/>
                </a:cubicBezTo>
                <a:close/>
                <a:moveTo>
                  <a:pt x="1728254" y="640846"/>
                </a:moveTo>
                <a:cubicBezTo>
                  <a:pt x="1736820" y="640846"/>
                  <a:pt x="1743044" y="647409"/>
                  <a:pt x="1743044" y="654702"/>
                </a:cubicBezTo>
                <a:cubicBezTo>
                  <a:pt x="1743044" y="661265"/>
                  <a:pt x="1736820" y="667100"/>
                  <a:pt x="1728254" y="667100"/>
                </a:cubicBezTo>
                <a:cubicBezTo>
                  <a:pt x="1719691" y="667100"/>
                  <a:pt x="1713464" y="661265"/>
                  <a:pt x="1713464" y="654702"/>
                </a:cubicBezTo>
                <a:cubicBezTo>
                  <a:pt x="1713464" y="647409"/>
                  <a:pt x="1719691" y="640846"/>
                  <a:pt x="1728254" y="640846"/>
                </a:cubicBezTo>
                <a:close/>
                <a:moveTo>
                  <a:pt x="1657423" y="640846"/>
                </a:moveTo>
                <a:cubicBezTo>
                  <a:pt x="1665208" y="640846"/>
                  <a:pt x="1672215" y="647409"/>
                  <a:pt x="1672215" y="654702"/>
                </a:cubicBezTo>
                <a:cubicBezTo>
                  <a:pt x="1672215" y="661265"/>
                  <a:pt x="1665208" y="667100"/>
                  <a:pt x="1657423" y="667100"/>
                </a:cubicBezTo>
                <a:cubicBezTo>
                  <a:pt x="1648867" y="667100"/>
                  <a:pt x="1642644" y="661265"/>
                  <a:pt x="1642644" y="654702"/>
                </a:cubicBezTo>
                <a:cubicBezTo>
                  <a:pt x="1642644" y="647409"/>
                  <a:pt x="1648867" y="640846"/>
                  <a:pt x="1657423" y="640846"/>
                </a:cubicBezTo>
                <a:close/>
                <a:moveTo>
                  <a:pt x="1582290" y="640846"/>
                </a:moveTo>
                <a:cubicBezTo>
                  <a:pt x="1589584" y="640846"/>
                  <a:pt x="1594694" y="647409"/>
                  <a:pt x="1594694" y="654702"/>
                </a:cubicBezTo>
                <a:cubicBezTo>
                  <a:pt x="1594694" y="661265"/>
                  <a:pt x="1589584" y="667100"/>
                  <a:pt x="1582290" y="667100"/>
                </a:cubicBezTo>
                <a:cubicBezTo>
                  <a:pt x="1574268" y="667100"/>
                  <a:pt x="1568435" y="661265"/>
                  <a:pt x="1568435" y="654702"/>
                </a:cubicBezTo>
                <a:cubicBezTo>
                  <a:pt x="1568435" y="647409"/>
                  <a:pt x="1574268" y="640846"/>
                  <a:pt x="1582290" y="640846"/>
                </a:cubicBezTo>
                <a:close/>
                <a:moveTo>
                  <a:pt x="1512190" y="640846"/>
                </a:moveTo>
                <a:cubicBezTo>
                  <a:pt x="1518025" y="640846"/>
                  <a:pt x="1523859" y="647409"/>
                  <a:pt x="1523859" y="654702"/>
                </a:cubicBezTo>
                <a:cubicBezTo>
                  <a:pt x="1523859" y="661265"/>
                  <a:pt x="1518025" y="667100"/>
                  <a:pt x="1512190" y="667100"/>
                </a:cubicBezTo>
                <a:cubicBezTo>
                  <a:pt x="1504169" y="667100"/>
                  <a:pt x="1497604" y="662724"/>
                  <a:pt x="1497604" y="654702"/>
                </a:cubicBezTo>
                <a:cubicBezTo>
                  <a:pt x="1497604" y="647409"/>
                  <a:pt x="1504169" y="640846"/>
                  <a:pt x="1512190" y="640846"/>
                </a:cubicBezTo>
                <a:close/>
                <a:moveTo>
                  <a:pt x="1440623" y="640846"/>
                </a:moveTo>
                <a:cubicBezTo>
                  <a:pt x="1447182" y="640846"/>
                  <a:pt x="1453017" y="647409"/>
                  <a:pt x="1453017" y="654702"/>
                </a:cubicBezTo>
                <a:cubicBezTo>
                  <a:pt x="1453017" y="662724"/>
                  <a:pt x="1447182" y="667100"/>
                  <a:pt x="1440623" y="667100"/>
                </a:cubicBezTo>
                <a:cubicBezTo>
                  <a:pt x="1433331" y="667100"/>
                  <a:pt x="1426767" y="662724"/>
                  <a:pt x="1426767" y="654702"/>
                </a:cubicBezTo>
                <a:cubicBezTo>
                  <a:pt x="1426767" y="647409"/>
                  <a:pt x="1433331" y="640846"/>
                  <a:pt x="1440623" y="640846"/>
                </a:cubicBezTo>
                <a:close/>
                <a:moveTo>
                  <a:pt x="1368339" y="640846"/>
                </a:moveTo>
                <a:cubicBezTo>
                  <a:pt x="1376363" y="640846"/>
                  <a:pt x="1382194" y="647409"/>
                  <a:pt x="1382194" y="654702"/>
                </a:cubicBezTo>
                <a:cubicBezTo>
                  <a:pt x="1382194" y="662724"/>
                  <a:pt x="1376363" y="667100"/>
                  <a:pt x="1368339" y="667100"/>
                </a:cubicBezTo>
                <a:cubicBezTo>
                  <a:pt x="1362505" y="667100"/>
                  <a:pt x="1355943" y="662724"/>
                  <a:pt x="1355943" y="654702"/>
                </a:cubicBezTo>
                <a:cubicBezTo>
                  <a:pt x="1355943" y="647409"/>
                  <a:pt x="1362505" y="640846"/>
                  <a:pt x="1368339" y="640846"/>
                </a:cubicBezTo>
                <a:close/>
                <a:moveTo>
                  <a:pt x="1297512" y="640846"/>
                </a:moveTo>
                <a:cubicBezTo>
                  <a:pt x="1305535" y="640846"/>
                  <a:pt x="1311369" y="647409"/>
                  <a:pt x="1311369" y="654702"/>
                </a:cubicBezTo>
                <a:cubicBezTo>
                  <a:pt x="1311369" y="662724"/>
                  <a:pt x="1305535" y="667100"/>
                  <a:pt x="1297512" y="667100"/>
                </a:cubicBezTo>
                <a:cubicBezTo>
                  <a:pt x="1291678" y="667100"/>
                  <a:pt x="1285116" y="662724"/>
                  <a:pt x="1285116" y="654702"/>
                </a:cubicBezTo>
                <a:cubicBezTo>
                  <a:pt x="1285116" y="647409"/>
                  <a:pt x="1291678" y="640846"/>
                  <a:pt x="1297512" y="640846"/>
                </a:cubicBezTo>
                <a:close/>
                <a:moveTo>
                  <a:pt x="1226680" y="640846"/>
                </a:moveTo>
                <a:cubicBezTo>
                  <a:pt x="1233973" y="640846"/>
                  <a:pt x="1240537" y="647409"/>
                  <a:pt x="1240537" y="654702"/>
                </a:cubicBezTo>
                <a:cubicBezTo>
                  <a:pt x="1240537" y="662724"/>
                  <a:pt x="1233973" y="667100"/>
                  <a:pt x="1226680" y="667100"/>
                </a:cubicBezTo>
                <a:cubicBezTo>
                  <a:pt x="1218667" y="667100"/>
                  <a:pt x="1214291" y="662724"/>
                  <a:pt x="1214291" y="654702"/>
                </a:cubicBezTo>
                <a:cubicBezTo>
                  <a:pt x="1214291" y="647409"/>
                  <a:pt x="1218667" y="640846"/>
                  <a:pt x="1226680" y="640846"/>
                </a:cubicBezTo>
                <a:close/>
                <a:moveTo>
                  <a:pt x="1154878" y="640846"/>
                </a:moveTo>
                <a:cubicBezTo>
                  <a:pt x="1162660" y="640846"/>
                  <a:pt x="1169666" y="647409"/>
                  <a:pt x="1169666" y="654702"/>
                </a:cubicBezTo>
                <a:cubicBezTo>
                  <a:pt x="1169666" y="662724"/>
                  <a:pt x="1162660" y="667100"/>
                  <a:pt x="1154878" y="667100"/>
                </a:cubicBezTo>
                <a:cubicBezTo>
                  <a:pt x="1146318" y="667100"/>
                  <a:pt x="1140088" y="662724"/>
                  <a:pt x="1140088" y="654702"/>
                </a:cubicBezTo>
                <a:cubicBezTo>
                  <a:pt x="1140088" y="647409"/>
                  <a:pt x="1146318" y="640846"/>
                  <a:pt x="1154878" y="640846"/>
                </a:cubicBezTo>
                <a:close/>
                <a:moveTo>
                  <a:pt x="1084051" y="640846"/>
                </a:moveTo>
                <a:cubicBezTo>
                  <a:pt x="1091834" y="640846"/>
                  <a:pt x="1098838" y="647409"/>
                  <a:pt x="1098838" y="654702"/>
                </a:cubicBezTo>
                <a:cubicBezTo>
                  <a:pt x="1098838" y="662724"/>
                  <a:pt x="1091834" y="667100"/>
                  <a:pt x="1084051" y="667100"/>
                </a:cubicBezTo>
                <a:cubicBezTo>
                  <a:pt x="1075486" y="667100"/>
                  <a:pt x="1069261" y="662724"/>
                  <a:pt x="1069261" y="654702"/>
                </a:cubicBezTo>
                <a:cubicBezTo>
                  <a:pt x="1069261" y="647409"/>
                  <a:pt x="1075486" y="640846"/>
                  <a:pt x="1084051" y="640846"/>
                </a:cubicBezTo>
                <a:close/>
                <a:moveTo>
                  <a:pt x="1013010" y="640846"/>
                </a:moveTo>
                <a:cubicBezTo>
                  <a:pt x="1020306" y="640846"/>
                  <a:pt x="1024682" y="647409"/>
                  <a:pt x="1024682" y="654702"/>
                </a:cubicBezTo>
                <a:cubicBezTo>
                  <a:pt x="1024682" y="662724"/>
                  <a:pt x="1020306" y="667100"/>
                  <a:pt x="1013010" y="667100"/>
                </a:cubicBezTo>
                <a:cubicBezTo>
                  <a:pt x="1004989" y="667100"/>
                  <a:pt x="998429" y="662724"/>
                  <a:pt x="998429" y="654702"/>
                </a:cubicBezTo>
                <a:cubicBezTo>
                  <a:pt x="998429" y="647409"/>
                  <a:pt x="1004989" y="640846"/>
                  <a:pt x="1013010" y="640846"/>
                </a:cubicBezTo>
                <a:close/>
                <a:moveTo>
                  <a:pt x="941457" y="640846"/>
                </a:moveTo>
                <a:cubicBezTo>
                  <a:pt x="948018" y="640846"/>
                  <a:pt x="953852" y="647409"/>
                  <a:pt x="953852" y="654702"/>
                </a:cubicBezTo>
                <a:cubicBezTo>
                  <a:pt x="953852" y="662724"/>
                  <a:pt x="948018" y="667100"/>
                  <a:pt x="941457" y="667100"/>
                </a:cubicBezTo>
                <a:cubicBezTo>
                  <a:pt x="934166" y="667100"/>
                  <a:pt x="927599" y="662724"/>
                  <a:pt x="927599" y="654702"/>
                </a:cubicBezTo>
                <a:cubicBezTo>
                  <a:pt x="927599" y="647409"/>
                  <a:pt x="934166" y="640846"/>
                  <a:pt x="941457" y="640846"/>
                </a:cubicBezTo>
                <a:close/>
                <a:moveTo>
                  <a:pt x="870622" y="640846"/>
                </a:moveTo>
                <a:cubicBezTo>
                  <a:pt x="877190" y="640846"/>
                  <a:pt x="883024" y="647409"/>
                  <a:pt x="883024" y="654702"/>
                </a:cubicBezTo>
                <a:cubicBezTo>
                  <a:pt x="883024" y="662724"/>
                  <a:pt x="877190" y="667100"/>
                  <a:pt x="870622" y="667100"/>
                </a:cubicBezTo>
                <a:cubicBezTo>
                  <a:pt x="863332" y="667100"/>
                  <a:pt x="856770" y="662724"/>
                  <a:pt x="856770" y="654702"/>
                </a:cubicBezTo>
                <a:cubicBezTo>
                  <a:pt x="856770" y="647409"/>
                  <a:pt x="863332" y="640846"/>
                  <a:pt x="870622" y="640846"/>
                </a:cubicBezTo>
                <a:close/>
                <a:moveTo>
                  <a:pt x="798337" y="640846"/>
                </a:moveTo>
                <a:cubicBezTo>
                  <a:pt x="806358" y="640846"/>
                  <a:pt x="812191" y="647851"/>
                  <a:pt x="812191" y="655635"/>
                </a:cubicBezTo>
                <a:cubicBezTo>
                  <a:pt x="812191" y="664197"/>
                  <a:pt x="806358" y="670424"/>
                  <a:pt x="798337" y="670424"/>
                </a:cubicBezTo>
                <a:cubicBezTo>
                  <a:pt x="792503" y="670424"/>
                  <a:pt x="785937" y="664197"/>
                  <a:pt x="785937" y="655635"/>
                </a:cubicBezTo>
                <a:cubicBezTo>
                  <a:pt x="785937" y="647851"/>
                  <a:pt x="792503" y="640846"/>
                  <a:pt x="798337" y="640846"/>
                </a:cubicBezTo>
                <a:close/>
                <a:moveTo>
                  <a:pt x="724134" y="640846"/>
                </a:moveTo>
                <a:cubicBezTo>
                  <a:pt x="731428" y="640846"/>
                  <a:pt x="737989" y="647851"/>
                  <a:pt x="737989" y="655635"/>
                </a:cubicBezTo>
                <a:cubicBezTo>
                  <a:pt x="737989" y="664197"/>
                  <a:pt x="731428" y="670424"/>
                  <a:pt x="724134" y="670424"/>
                </a:cubicBezTo>
                <a:cubicBezTo>
                  <a:pt x="717567" y="670424"/>
                  <a:pt x="711735" y="664197"/>
                  <a:pt x="711735" y="655635"/>
                </a:cubicBezTo>
                <a:cubicBezTo>
                  <a:pt x="711735" y="647851"/>
                  <a:pt x="717567" y="640846"/>
                  <a:pt x="724134" y="640846"/>
                </a:cubicBezTo>
                <a:close/>
                <a:moveTo>
                  <a:pt x="653301" y="640846"/>
                </a:moveTo>
                <a:cubicBezTo>
                  <a:pt x="660594" y="640846"/>
                  <a:pt x="667160" y="647851"/>
                  <a:pt x="667160" y="655635"/>
                </a:cubicBezTo>
                <a:cubicBezTo>
                  <a:pt x="667160" y="664197"/>
                  <a:pt x="660594" y="670424"/>
                  <a:pt x="653301" y="670424"/>
                </a:cubicBezTo>
                <a:cubicBezTo>
                  <a:pt x="645283" y="670424"/>
                  <a:pt x="640907" y="664197"/>
                  <a:pt x="640907" y="655635"/>
                </a:cubicBezTo>
                <a:cubicBezTo>
                  <a:pt x="640907" y="647851"/>
                  <a:pt x="645283" y="640846"/>
                  <a:pt x="653301" y="640846"/>
                </a:cubicBezTo>
                <a:close/>
                <a:moveTo>
                  <a:pt x="584864" y="640846"/>
                </a:moveTo>
                <a:cubicBezTo>
                  <a:pt x="592646" y="640846"/>
                  <a:pt x="599651" y="647851"/>
                  <a:pt x="599651" y="655635"/>
                </a:cubicBezTo>
                <a:cubicBezTo>
                  <a:pt x="599651" y="664197"/>
                  <a:pt x="592646" y="670424"/>
                  <a:pt x="584864" y="670424"/>
                </a:cubicBezTo>
                <a:cubicBezTo>
                  <a:pt x="576304" y="670424"/>
                  <a:pt x="570075" y="664197"/>
                  <a:pt x="570075" y="655635"/>
                </a:cubicBezTo>
                <a:cubicBezTo>
                  <a:pt x="570075" y="647851"/>
                  <a:pt x="576304" y="640846"/>
                  <a:pt x="584864" y="640846"/>
                </a:cubicBezTo>
                <a:close/>
                <a:moveTo>
                  <a:pt x="513663" y="640846"/>
                </a:moveTo>
                <a:cubicBezTo>
                  <a:pt x="522010" y="640846"/>
                  <a:pt x="528843" y="647851"/>
                  <a:pt x="528843" y="655635"/>
                </a:cubicBezTo>
                <a:cubicBezTo>
                  <a:pt x="528843" y="664197"/>
                  <a:pt x="522010" y="670424"/>
                  <a:pt x="513663" y="670424"/>
                </a:cubicBezTo>
                <a:cubicBezTo>
                  <a:pt x="506076" y="670424"/>
                  <a:pt x="499246" y="664197"/>
                  <a:pt x="499246" y="655635"/>
                </a:cubicBezTo>
                <a:cubicBezTo>
                  <a:pt x="499246" y="647851"/>
                  <a:pt x="506076" y="640846"/>
                  <a:pt x="513663" y="640846"/>
                </a:cubicBezTo>
                <a:close/>
                <a:moveTo>
                  <a:pt x="439832" y="640846"/>
                </a:moveTo>
                <a:cubicBezTo>
                  <a:pt x="448391" y="640846"/>
                  <a:pt x="454622" y="647851"/>
                  <a:pt x="454622" y="655635"/>
                </a:cubicBezTo>
                <a:cubicBezTo>
                  <a:pt x="454622" y="664197"/>
                  <a:pt x="448391" y="670424"/>
                  <a:pt x="439832" y="670424"/>
                </a:cubicBezTo>
                <a:cubicBezTo>
                  <a:pt x="432049" y="670424"/>
                  <a:pt x="425044" y="664197"/>
                  <a:pt x="425044" y="655635"/>
                </a:cubicBezTo>
                <a:cubicBezTo>
                  <a:pt x="425044" y="647851"/>
                  <a:pt x="432049" y="640846"/>
                  <a:pt x="439832" y="640846"/>
                </a:cubicBezTo>
                <a:close/>
                <a:moveTo>
                  <a:pt x="368070" y="640846"/>
                </a:moveTo>
                <a:cubicBezTo>
                  <a:pt x="376088" y="640846"/>
                  <a:pt x="380465" y="647851"/>
                  <a:pt x="380465" y="655635"/>
                </a:cubicBezTo>
                <a:cubicBezTo>
                  <a:pt x="380465" y="664197"/>
                  <a:pt x="376088" y="670424"/>
                  <a:pt x="368070" y="670424"/>
                </a:cubicBezTo>
                <a:cubicBezTo>
                  <a:pt x="360777" y="670424"/>
                  <a:pt x="354211" y="664197"/>
                  <a:pt x="354211" y="655635"/>
                </a:cubicBezTo>
                <a:cubicBezTo>
                  <a:pt x="354211" y="647851"/>
                  <a:pt x="360777" y="640846"/>
                  <a:pt x="368070" y="640846"/>
                </a:cubicBezTo>
                <a:close/>
                <a:moveTo>
                  <a:pt x="297235" y="640846"/>
                </a:moveTo>
                <a:cubicBezTo>
                  <a:pt x="303798" y="640846"/>
                  <a:pt x="309631" y="647851"/>
                  <a:pt x="309631" y="655635"/>
                </a:cubicBezTo>
                <a:cubicBezTo>
                  <a:pt x="309631" y="664197"/>
                  <a:pt x="303798" y="670424"/>
                  <a:pt x="297235" y="670424"/>
                </a:cubicBezTo>
                <a:cubicBezTo>
                  <a:pt x="289944" y="670424"/>
                  <a:pt x="283379" y="664197"/>
                  <a:pt x="283379" y="655635"/>
                </a:cubicBezTo>
                <a:cubicBezTo>
                  <a:pt x="283379" y="647851"/>
                  <a:pt x="289944" y="640846"/>
                  <a:pt x="297235" y="640846"/>
                </a:cubicBezTo>
                <a:close/>
                <a:moveTo>
                  <a:pt x="4082465" y="570017"/>
                </a:moveTo>
                <a:cubicBezTo>
                  <a:pt x="4090249" y="570017"/>
                  <a:pt x="4097254" y="576244"/>
                  <a:pt x="4097254" y="584805"/>
                </a:cubicBezTo>
                <a:cubicBezTo>
                  <a:pt x="4097254" y="593367"/>
                  <a:pt x="4090249" y="599594"/>
                  <a:pt x="4082465" y="599594"/>
                </a:cubicBezTo>
                <a:cubicBezTo>
                  <a:pt x="4073903" y="599594"/>
                  <a:pt x="4067676" y="593367"/>
                  <a:pt x="4067676" y="584805"/>
                </a:cubicBezTo>
                <a:cubicBezTo>
                  <a:pt x="4067676" y="576244"/>
                  <a:pt x="4073903" y="570017"/>
                  <a:pt x="4082465" y="570017"/>
                </a:cubicBezTo>
                <a:close/>
                <a:moveTo>
                  <a:pt x="4010703" y="570017"/>
                </a:moveTo>
                <a:cubicBezTo>
                  <a:pt x="4017996" y="570017"/>
                  <a:pt x="4023100" y="576244"/>
                  <a:pt x="4023100" y="584805"/>
                </a:cubicBezTo>
                <a:cubicBezTo>
                  <a:pt x="4023100" y="593367"/>
                  <a:pt x="4017996" y="599594"/>
                  <a:pt x="4010703" y="599594"/>
                </a:cubicBezTo>
                <a:cubicBezTo>
                  <a:pt x="4002681" y="599594"/>
                  <a:pt x="3996847" y="593367"/>
                  <a:pt x="3996847" y="584805"/>
                </a:cubicBezTo>
                <a:cubicBezTo>
                  <a:pt x="3996847" y="576244"/>
                  <a:pt x="4002681" y="570017"/>
                  <a:pt x="4010703" y="570017"/>
                </a:cubicBezTo>
                <a:close/>
                <a:moveTo>
                  <a:pt x="3939871" y="570017"/>
                </a:moveTo>
                <a:cubicBezTo>
                  <a:pt x="3946434" y="570017"/>
                  <a:pt x="3952268" y="576244"/>
                  <a:pt x="3952268" y="584805"/>
                </a:cubicBezTo>
                <a:cubicBezTo>
                  <a:pt x="3952268" y="593367"/>
                  <a:pt x="3946434" y="599594"/>
                  <a:pt x="3939871" y="599594"/>
                </a:cubicBezTo>
                <a:cubicBezTo>
                  <a:pt x="3932578" y="599594"/>
                  <a:pt x="3926015" y="593367"/>
                  <a:pt x="3926015" y="584805"/>
                </a:cubicBezTo>
                <a:cubicBezTo>
                  <a:pt x="3926015" y="576244"/>
                  <a:pt x="3932578" y="570017"/>
                  <a:pt x="3939871" y="570017"/>
                </a:cubicBezTo>
                <a:close/>
                <a:moveTo>
                  <a:pt x="3869042" y="570017"/>
                </a:moveTo>
                <a:cubicBezTo>
                  <a:pt x="3875605" y="570017"/>
                  <a:pt x="3881439" y="576244"/>
                  <a:pt x="3881439" y="584805"/>
                </a:cubicBezTo>
                <a:cubicBezTo>
                  <a:pt x="3881439" y="593367"/>
                  <a:pt x="3875605" y="599594"/>
                  <a:pt x="3869042" y="599594"/>
                </a:cubicBezTo>
                <a:cubicBezTo>
                  <a:pt x="3861749" y="599594"/>
                  <a:pt x="3855186" y="593367"/>
                  <a:pt x="3855186" y="584805"/>
                </a:cubicBezTo>
                <a:cubicBezTo>
                  <a:pt x="3855186" y="576244"/>
                  <a:pt x="3861749" y="570017"/>
                  <a:pt x="3869042" y="570017"/>
                </a:cubicBezTo>
                <a:close/>
                <a:moveTo>
                  <a:pt x="3796752" y="570017"/>
                </a:moveTo>
                <a:cubicBezTo>
                  <a:pt x="3804774" y="570017"/>
                  <a:pt x="3810608" y="576244"/>
                  <a:pt x="3810608" y="584805"/>
                </a:cubicBezTo>
                <a:cubicBezTo>
                  <a:pt x="3810608" y="593367"/>
                  <a:pt x="3804774" y="599594"/>
                  <a:pt x="3796752" y="599594"/>
                </a:cubicBezTo>
                <a:cubicBezTo>
                  <a:pt x="3790918" y="599594"/>
                  <a:pt x="3784355" y="593367"/>
                  <a:pt x="3784355" y="584805"/>
                </a:cubicBezTo>
                <a:cubicBezTo>
                  <a:pt x="3784355" y="576244"/>
                  <a:pt x="3790918" y="570017"/>
                  <a:pt x="3796752" y="570017"/>
                </a:cubicBezTo>
                <a:close/>
                <a:moveTo>
                  <a:pt x="3725922" y="570017"/>
                </a:moveTo>
                <a:cubicBezTo>
                  <a:pt x="3733944" y="570017"/>
                  <a:pt x="3739778" y="576244"/>
                  <a:pt x="3739778" y="584805"/>
                </a:cubicBezTo>
                <a:cubicBezTo>
                  <a:pt x="3739778" y="593367"/>
                  <a:pt x="3733944" y="599594"/>
                  <a:pt x="3725922" y="599594"/>
                </a:cubicBezTo>
                <a:cubicBezTo>
                  <a:pt x="3719359" y="599594"/>
                  <a:pt x="3713525" y="593367"/>
                  <a:pt x="3713525" y="584805"/>
                </a:cubicBezTo>
                <a:cubicBezTo>
                  <a:pt x="3713525" y="576244"/>
                  <a:pt x="3719359" y="570017"/>
                  <a:pt x="3725922" y="570017"/>
                </a:cubicBezTo>
                <a:close/>
                <a:moveTo>
                  <a:pt x="3655091" y="570017"/>
                </a:moveTo>
                <a:cubicBezTo>
                  <a:pt x="3662384" y="570017"/>
                  <a:pt x="3668947" y="574392"/>
                  <a:pt x="3668947" y="582414"/>
                </a:cubicBezTo>
                <a:cubicBezTo>
                  <a:pt x="3668947" y="590436"/>
                  <a:pt x="3662384" y="596271"/>
                  <a:pt x="3655091" y="596271"/>
                </a:cubicBezTo>
                <a:cubicBezTo>
                  <a:pt x="3647069" y="596271"/>
                  <a:pt x="3642694" y="590436"/>
                  <a:pt x="3642694" y="582414"/>
                </a:cubicBezTo>
                <a:cubicBezTo>
                  <a:pt x="3642694" y="574392"/>
                  <a:pt x="3647069" y="570017"/>
                  <a:pt x="3655091" y="570017"/>
                </a:cubicBezTo>
                <a:close/>
                <a:moveTo>
                  <a:pt x="3583280" y="570017"/>
                </a:moveTo>
                <a:cubicBezTo>
                  <a:pt x="3591064" y="570017"/>
                  <a:pt x="3598069" y="574392"/>
                  <a:pt x="3598069" y="582414"/>
                </a:cubicBezTo>
                <a:cubicBezTo>
                  <a:pt x="3598069" y="590436"/>
                  <a:pt x="3591064" y="596271"/>
                  <a:pt x="3583280" y="596271"/>
                </a:cubicBezTo>
                <a:cubicBezTo>
                  <a:pt x="3574718" y="596271"/>
                  <a:pt x="3568491" y="590436"/>
                  <a:pt x="3568491" y="582414"/>
                </a:cubicBezTo>
                <a:cubicBezTo>
                  <a:pt x="3568491" y="574392"/>
                  <a:pt x="3574718" y="570017"/>
                  <a:pt x="3583280" y="570017"/>
                </a:cubicBezTo>
                <a:close/>
                <a:moveTo>
                  <a:pt x="3512449" y="570017"/>
                </a:moveTo>
                <a:cubicBezTo>
                  <a:pt x="3520232" y="570017"/>
                  <a:pt x="3527237" y="574392"/>
                  <a:pt x="3527237" y="582414"/>
                </a:cubicBezTo>
                <a:cubicBezTo>
                  <a:pt x="3527237" y="590436"/>
                  <a:pt x="3520232" y="596271"/>
                  <a:pt x="3512449" y="596271"/>
                </a:cubicBezTo>
                <a:cubicBezTo>
                  <a:pt x="3503887" y="596271"/>
                  <a:pt x="3497661" y="590436"/>
                  <a:pt x="3497661" y="582414"/>
                </a:cubicBezTo>
                <a:cubicBezTo>
                  <a:pt x="3497661" y="574392"/>
                  <a:pt x="3503887" y="570017"/>
                  <a:pt x="3512449" y="570017"/>
                </a:cubicBezTo>
                <a:close/>
                <a:moveTo>
                  <a:pt x="3441619" y="570017"/>
                </a:moveTo>
                <a:cubicBezTo>
                  <a:pt x="3450181" y="570017"/>
                  <a:pt x="3456408" y="574392"/>
                  <a:pt x="3456408" y="582414"/>
                </a:cubicBezTo>
                <a:cubicBezTo>
                  <a:pt x="3456408" y="590436"/>
                  <a:pt x="3450181" y="596271"/>
                  <a:pt x="3441619" y="596271"/>
                </a:cubicBezTo>
                <a:cubicBezTo>
                  <a:pt x="3433835" y="596271"/>
                  <a:pt x="3426830" y="590436"/>
                  <a:pt x="3426830" y="582414"/>
                </a:cubicBezTo>
                <a:cubicBezTo>
                  <a:pt x="3426830" y="574392"/>
                  <a:pt x="3433835" y="570017"/>
                  <a:pt x="3441619" y="570017"/>
                </a:cubicBezTo>
                <a:close/>
                <a:moveTo>
                  <a:pt x="3369857" y="570017"/>
                </a:moveTo>
                <a:cubicBezTo>
                  <a:pt x="3377879" y="570017"/>
                  <a:pt x="3382254" y="574392"/>
                  <a:pt x="3382254" y="582414"/>
                </a:cubicBezTo>
                <a:cubicBezTo>
                  <a:pt x="3382254" y="590436"/>
                  <a:pt x="3377879" y="596271"/>
                  <a:pt x="3369857" y="596271"/>
                </a:cubicBezTo>
                <a:cubicBezTo>
                  <a:pt x="3362564" y="596271"/>
                  <a:pt x="3356001" y="590436"/>
                  <a:pt x="3356001" y="582414"/>
                </a:cubicBezTo>
                <a:cubicBezTo>
                  <a:pt x="3356001" y="574392"/>
                  <a:pt x="3362564" y="570017"/>
                  <a:pt x="3369857" y="570017"/>
                </a:cubicBezTo>
                <a:close/>
                <a:moveTo>
                  <a:pt x="3299091" y="570017"/>
                </a:moveTo>
                <a:cubicBezTo>
                  <a:pt x="3305656" y="570017"/>
                  <a:pt x="3311491" y="574392"/>
                  <a:pt x="3311491" y="582414"/>
                </a:cubicBezTo>
                <a:cubicBezTo>
                  <a:pt x="3311491" y="590436"/>
                  <a:pt x="3305656" y="596271"/>
                  <a:pt x="3299091" y="596271"/>
                </a:cubicBezTo>
                <a:cubicBezTo>
                  <a:pt x="3291802" y="596271"/>
                  <a:pt x="3285240" y="590436"/>
                  <a:pt x="3285240" y="582414"/>
                </a:cubicBezTo>
                <a:cubicBezTo>
                  <a:pt x="3285240" y="574392"/>
                  <a:pt x="3291802" y="570017"/>
                  <a:pt x="3299091" y="570017"/>
                </a:cubicBezTo>
                <a:close/>
                <a:moveTo>
                  <a:pt x="3226803" y="570017"/>
                </a:moveTo>
                <a:cubicBezTo>
                  <a:pt x="3234823" y="570017"/>
                  <a:pt x="3240660" y="574392"/>
                  <a:pt x="3240660" y="582414"/>
                </a:cubicBezTo>
                <a:cubicBezTo>
                  <a:pt x="3240660" y="590436"/>
                  <a:pt x="3234823" y="596271"/>
                  <a:pt x="3226803" y="596271"/>
                </a:cubicBezTo>
                <a:cubicBezTo>
                  <a:pt x="3220242" y="596271"/>
                  <a:pt x="3214406" y="590436"/>
                  <a:pt x="3214406" y="582414"/>
                </a:cubicBezTo>
                <a:cubicBezTo>
                  <a:pt x="3214406" y="574392"/>
                  <a:pt x="3220242" y="570017"/>
                  <a:pt x="3226803" y="570017"/>
                </a:cubicBezTo>
                <a:close/>
                <a:moveTo>
                  <a:pt x="3152600" y="570017"/>
                </a:moveTo>
                <a:cubicBezTo>
                  <a:pt x="3159892" y="570017"/>
                  <a:pt x="3166454" y="574392"/>
                  <a:pt x="3166454" y="582414"/>
                </a:cubicBezTo>
                <a:cubicBezTo>
                  <a:pt x="3166454" y="590436"/>
                  <a:pt x="3159892" y="596271"/>
                  <a:pt x="3152600" y="596271"/>
                </a:cubicBezTo>
                <a:cubicBezTo>
                  <a:pt x="3146037" y="596271"/>
                  <a:pt x="3140203" y="590436"/>
                  <a:pt x="3140203" y="582414"/>
                </a:cubicBezTo>
                <a:cubicBezTo>
                  <a:pt x="3140203" y="574392"/>
                  <a:pt x="3146037" y="570017"/>
                  <a:pt x="3152600" y="570017"/>
                </a:cubicBezTo>
                <a:close/>
                <a:moveTo>
                  <a:pt x="3081770" y="570017"/>
                </a:moveTo>
                <a:cubicBezTo>
                  <a:pt x="3089064" y="570017"/>
                  <a:pt x="3095622" y="575851"/>
                  <a:pt x="3095622" y="582414"/>
                </a:cubicBezTo>
                <a:cubicBezTo>
                  <a:pt x="3095622" y="590436"/>
                  <a:pt x="3089064" y="596271"/>
                  <a:pt x="3081770" y="596271"/>
                </a:cubicBezTo>
                <a:cubicBezTo>
                  <a:pt x="3073746" y="596271"/>
                  <a:pt x="3069369" y="590436"/>
                  <a:pt x="3069369" y="582414"/>
                </a:cubicBezTo>
                <a:cubicBezTo>
                  <a:pt x="3069369" y="575851"/>
                  <a:pt x="3073746" y="570017"/>
                  <a:pt x="3081770" y="570017"/>
                </a:cubicBezTo>
                <a:close/>
                <a:moveTo>
                  <a:pt x="3013712" y="570017"/>
                </a:moveTo>
                <a:cubicBezTo>
                  <a:pt x="3021305" y="570017"/>
                  <a:pt x="3028132" y="575851"/>
                  <a:pt x="3028132" y="582414"/>
                </a:cubicBezTo>
                <a:cubicBezTo>
                  <a:pt x="3028132" y="590436"/>
                  <a:pt x="3021305" y="596271"/>
                  <a:pt x="3013712" y="596271"/>
                </a:cubicBezTo>
                <a:cubicBezTo>
                  <a:pt x="3005366" y="596271"/>
                  <a:pt x="2998537" y="590436"/>
                  <a:pt x="2998537" y="582414"/>
                </a:cubicBezTo>
                <a:cubicBezTo>
                  <a:pt x="2998537" y="575851"/>
                  <a:pt x="3005366" y="570017"/>
                  <a:pt x="3013712" y="570017"/>
                </a:cubicBezTo>
                <a:close/>
                <a:moveTo>
                  <a:pt x="2942491" y="570017"/>
                </a:moveTo>
                <a:cubicBezTo>
                  <a:pt x="2951049" y="570017"/>
                  <a:pt x="2957285" y="575851"/>
                  <a:pt x="2957285" y="582414"/>
                </a:cubicBezTo>
                <a:cubicBezTo>
                  <a:pt x="2957285" y="590436"/>
                  <a:pt x="2951049" y="596271"/>
                  <a:pt x="2942491" y="596271"/>
                </a:cubicBezTo>
                <a:cubicBezTo>
                  <a:pt x="2934710" y="596271"/>
                  <a:pt x="2927705" y="590436"/>
                  <a:pt x="2927705" y="582414"/>
                </a:cubicBezTo>
                <a:cubicBezTo>
                  <a:pt x="2927705" y="575851"/>
                  <a:pt x="2934710" y="570017"/>
                  <a:pt x="2942491" y="570017"/>
                </a:cubicBezTo>
                <a:close/>
                <a:moveTo>
                  <a:pt x="2868288" y="570017"/>
                </a:moveTo>
                <a:cubicBezTo>
                  <a:pt x="2876856" y="570017"/>
                  <a:pt x="2883082" y="575851"/>
                  <a:pt x="2883082" y="582414"/>
                </a:cubicBezTo>
                <a:cubicBezTo>
                  <a:pt x="2883082" y="590436"/>
                  <a:pt x="2876856" y="596271"/>
                  <a:pt x="2868288" y="596271"/>
                </a:cubicBezTo>
                <a:cubicBezTo>
                  <a:pt x="2860506" y="596271"/>
                  <a:pt x="2853502" y="590436"/>
                  <a:pt x="2853502" y="582414"/>
                </a:cubicBezTo>
                <a:cubicBezTo>
                  <a:pt x="2853502" y="575851"/>
                  <a:pt x="2860506" y="570017"/>
                  <a:pt x="2868288" y="570017"/>
                </a:cubicBezTo>
                <a:close/>
                <a:moveTo>
                  <a:pt x="2796532" y="570017"/>
                </a:moveTo>
                <a:cubicBezTo>
                  <a:pt x="2804552" y="570017"/>
                  <a:pt x="2808931" y="575851"/>
                  <a:pt x="2808931" y="582414"/>
                </a:cubicBezTo>
                <a:cubicBezTo>
                  <a:pt x="2808931" y="590436"/>
                  <a:pt x="2804552" y="596271"/>
                  <a:pt x="2796532" y="596271"/>
                </a:cubicBezTo>
                <a:cubicBezTo>
                  <a:pt x="2789240" y="596271"/>
                  <a:pt x="2782675" y="590436"/>
                  <a:pt x="2782675" y="582414"/>
                </a:cubicBezTo>
                <a:cubicBezTo>
                  <a:pt x="2782675" y="575851"/>
                  <a:pt x="2789240" y="570017"/>
                  <a:pt x="2796532" y="570017"/>
                </a:cubicBezTo>
                <a:close/>
                <a:moveTo>
                  <a:pt x="2725695" y="570017"/>
                </a:moveTo>
                <a:cubicBezTo>
                  <a:pt x="2731529" y="570017"/>
                  <a:pt x="2738097" y="575851"/>
                  <a:pt x="2738097" y="582414"/>
                </a:cubicBezTo>
                <a:cubicBezTo>
                  <a:pt x="2738097" y="590436"/>
                  <a:pt x="2731529" y="596271"/>
                  <a:pt x="2725695" y="596271"/>
                </a:cubicBezTo>
                <a:cubicBezTo>
                  <a:pt x="2717681" y="596271"/>
                  <a:pt x="2711843" y="590436"/>
                  <a:pt x="2711843" y="582414"/>
                </a:cubicBezTo>
                <a:cubicBezTo>
                  <a:pt x="2711843" y="575851"/>
                  <a:pt x="2717681" y="570017"/>
                  <a:pt x="2725695" y="570017"/>
                </a:cubicBezTo>
                <a:close/>
                <a:moveTo>
                  <a:pt x="2654867" y="570017"/>
                </a:moveTo>
                <a:cubicBezTo>
                  <a:pt x="2660705" y="570017"/>
                  <a:pt x="2667266" y="575851"/>
                  <a:pt x="2667266" y="582414"/>
                </a:cubicBezTo>
                <a:cubicBezTo>
                  <a:pt x="2667266" y="590436"/>
                  <a:pt x="2660705" y="596271"/>
                  <a:pt x="2654867" y="596271"/>
                </a:cubicBezTo>
                <a:cubicBezTo>
                  <a:pt x="2646847" y="596271"/>
                  <a:pt x="2641013" y="590436"/>
                  <a:pt x="2641013" y="582414"/>
                </a:cubicBezTo>
                <a:cubicBezTo>
                  <a:pt x="2641013" y="575851"/>
                  <a:pt x="2646847" y="570017"/>
                  <a:pt x="2654867" y="570017"/>
                </a:cubicBezTo>
                <a:close/>
                <a:moveTo>
                  <a:pt x="2582580" y="570017"/>
                </a:moveTo>
                <a:cubicBezTo>
                  <a:pt x="2589873" y="570017"/>
                  <a:pt x="2596435" y="575851"/>
                  <a:pt x="2596435" y="582414"/>
                </a:cubicBezTo>
                <a:cubicBezTo>
                  <a:pt x="2596435" y="590436"/>
                  <a:pt x="2589873" y="596271"/>
                  <a:pt x="2582580" y="596271"/>
                </a:cubicBezTo>
                <a:cubicBezTo>
                  <a:pt x="2576018" y="596271"/>
                  <a:pt x="2570184" y="590436"/>
                  <a:pt x="2570184" y="582414"/>
                </a:cubicBezTo>
                <a:cubicBezTo>
                  <a:pt x="2570184" y="575851"/>
                  <a:pt x="2576018" y="570017"/>
                  <a:pt x="2582580" y="570017"/>
                </a:cubicBezTo>
                <a:close/>
                <a:moveTo>
                  <a:pt x="2511026" y="570017"/>
                </a:moveTo>
                <a:cubicBezTo>
                  <a:pt x="2519047" y="570017"/>
                  <a:pt x="2525610" y="575851"/>
                  <a:pt x="2525610" y="582414"/>
                </a:cubicBezTo>
                <a:cubicBezTo>
                  <a:pt x="2525610" y="590436"/>
                  <a:pt x="2519047" y="596271"/>
                  <a:pt x="2511026" y="596271"/>
                </a:cubicBezTo>
                <a:cubicBezTo>
                  <a:pt x="2505193" y="596271"/>
                  <a:pt x="2499358" y="590436"/>
                  <a:pt x="2499358" y="582414"/>
                </a:cubicBezTo>
                <a:cubicBezTo>
                  <a:pt x="2499358" y="575851"/>
                  <a:pt x="2505193" y="570017"/>
                  <a:pt x="2511026" y="570017"/>
                </a:cubicBezTo>
                <a:close/>
                <a:moveTo>
                  <a:pt x="2440921" y="570017"/>
                </a:moveTo>
                <a:cubicBezTo>
                  <a:pt x="2448943" y="570017"/>
                  <a:pt x="2454778" y="575851"/>
                  <a:pt x="2454778" y="582414"/>
                </a:cubicBezTo>
                <a:cubicBezTo>
                  <a:pt x="2454778" y="590436"/>
                  <a:pt x="2448943" y="596271"/>
                  <a:pt x="2440921" y="596271"/>
                </a:cubicBezTo>
                <a:cubicBezTo>
                  <a:pt x="2433632" y="596271"/>
                  <a:pt x="2428525" y="590436"/>
                  <a:pt x="2428525" y="582414"/>
                </a:cubicBezTo>
                <a:cubicBezTo>
                  <a:pt x="2428525" y="575851"/>
                  <a:pt x="2433632" y="570017"/>
                  <a:pt x="2440921" y="570017"/>
                </a:cubicBezTo>
                <a:close/>
                <a:moveTo>
                  <a:pt x="2369108" y="570017"/>
                </a:moveTo>
                <a:cubicBezTo>
                  <a:pt x="2377669" y="570017"/>
                  <a:pt x="2383896" y="575851"/>
                  <a:pt x="2383896" y="582414"/>
                </a:cubicBezTo>
                <a:cubicBezTo>
                  <a:pt x="2383896" y="590436"/>
                  <a:pt x="2377669" y="596271"/>
                  <a:pt x="2369108" y="596271"/>
                </a:cubicBezTo>
                <a:cubicBezTo>
                  <a:pt x="2361324" y="596271"/>
                  <a:pt x="2354319" y="590436"/>
                  <a:pt x="2354319" y="582414"/>
                </a:cubicBezTo>
                <a:cubicBezTo>
                  <a:pt x="2354319" y="575851"/>
                  <a:pt x="2361324" y="570017"/>
                  <a:pt x="2369108" y="570017"/>
                </a:cubicBezTo>
                <a:close/>
                <a:moveTo>
                  <a:pt x="2298275" y="570017"/>
                </a:moveTo>
                <a:cubicBezTo>
                  <a:pt x="2306839" y="570017"/>
                  <a:pt x="2313064" y="575851"/>
                  <a:pt x="2313064" y="582414"/>
                </a:cubicBezTo>
                <a:cubicBezTo>
                  <a:pt x="2313064" y="590436"/>
                  <a:pt x="2306839" y="596271"/>
                  <a:pt x="2298275" y="596271"/>
                </a:cubicBezTo>
                <a:cubicBezTo>
                  <a:pt x="2290494" y="596271"/>
                  <a:pt x="2283487" y="590436"/>
                  <a:pt x="2283487" y="582414"/>
                </a:cubicBezTo>
                <a:cubicBezTo>
                  <a:pt x="2283487" y="575851"/>
                  <a:pt x="2290494" y="570017"/>
                  <a:pt x="2298275" y="570017"/>
                </a:cubicBezTo>
                <a:close/>
                <a:moveTo>
                  <a:pt x="2226512" y="570017"/>
                </a:moveTo>
                <a:cubicBezTo>
                  <a:pt x="2234534" y="570017"/>
                  <a:pt x="2238911" y="575851"/>
                  <a:pt x="2238911" y="582414"/>
                </a:cubicBezTo>
                <a:cubicBezTo>
                  <a:pt x="2238911" y="590436"/>
                  <a:pt x="2234534" y="596271"/>
                  <a:pt x="2226512" y="596271"/>
                </a:cubicBezTo>
                <a:cubicBezTo>
                  <a:pt x="2218490" y="596271"/>
                  <a:pt x="2212655" y="590436"/>
                  <a:pt x="2212655" y="582414"/>
                </a:cubicBezTo>
                <a:cubicBezTo>
                  <a:pt x="2212655" y="575851"/>
                  <a:pt x="2218490" y="570017"/>
                  <a:pt x="2226512" y="570017"/>
                </a:cubicBezTo>
                <a:close/>
                <a:moveTo>
                  <a:pt x="2155680" y="570017"/>
                </a:moveTo>
                <a:cubicBezTo>
                  <a:pt x="2161514" y="570017"/>
                  <a:pt x="2168079" y="575851"/>
                  <a:pt x="2168079" y="582414"/>
                </a:cubicBezTo>
                <a:cubicBezTo>
                  <a:pt x="2168079" y="590436"/>
                  <a:pt x="2161514" y="596271"/>
                  <a:pt x="2155680" y="596271"/>
                </a:cubicBezTo>
                <a:cubicBezTo>
                  <a:pt x="2147658" y="596271"/>
                  <a:pt x="2141823" y="590436"/>
                  <a:pt x="2141823" y="582414"/>
                </a:cubicBezTo>
                <a:cubicBezTo>
                  <a:pt x="2141823" y="575851"/>
                  <a:pt x="2147658" y="570017"/>
                  <a:pt x="2155680" y="570017"/>
                </a:cubicBezTo>
                <a:close/>
                <a:moveTo>
                  <a:pt x="2084846" y="570017"/>
                </a:moveTo>
                <a:cubicBezTo>
                  <a:pt x="2090680" y="570017"/>
                  <a:pt x="2097246" y="575851"/>
                  <a:pt x="2097246" y="582414"/>
                </a:cubicBezTo>
                <a:cubicBezTo>
                  <a:pt x="2097246" y="590436"/>
                  <a:pt x="2090680" y="596271"/>
                  <a:pt x="2084846" y="596271"/>
                </a:cubicBezTo>
                <a:cubicBezTo>
                  <a:pt x="2076824" y="596271"/>
                  <a:pt x="2070989" y="590436"/>
                  <a:pt x="2070989" y="582414"/>
                </a:cubicBezTo>
                <a:cubicBezTo>
                  <a:pt x="2070989" y="575851"/>
                  <a:pt x="2076824" y="570017"/>
                  <a:pt x="2084846" y="570017"/>
                </a:cubicBezTo>
                <a:close/>
                <a:moveTo>
                  <a:pt x="2011831" y="570017"/>
                </a:moveTo>
                <a:cubicBezTo>
                  <a:pt x="2019854" y="570017"/>
                  <a:pt x="2026416" y="575851"/>
                  <a:pt x="2026416" y="582414"/>
                </a:cubicBezTo>
                <a:cubicBezTo>
                  <a:pt x="2026416" y="590436"/>
                  <a:pt x="2019854" y="596271"/>
                  <a:pt x="2011831" y="596271"/>
                </a:cubicBezTo>
                <a:cubicBezTo>
                  <a:pt x="2005997" y="596271"/>
                  <a:pt x="2000163" y="590436"/>
                  <a:pt x="2000163" y="582414"/>
                </a:cubicBezTo>
                <a:cubicBezTo>
                  <a:pt x="2000163" y="575851"/>
                  <a:pt x="2005997" y="570017"/>
                  <a:pt x="2011831" y="570017"/>
                </a:cubicBezTo>
                <a:close/>
                <a:moveTo>
                  <a:pt x="1938359" y="570017"/>
                </a:moveTo>
                <a:cubicBezTo>
                  <a:pt x="1946379" y="570017"/>
                  <a:pt x="1952216" y="575851"/>
                  <a:pt x="1952216" y="583873"/>
                </a:cubicBezTo>
                <a:cubicBezTo>
                  <a:pt x="1952216" y="590436"/>
                  <a:pt x="1946379" y="596271"/>
                  <a:pt x="1938359" y="596271"/>
                </a:cubicBezTo>
                <a:cubicBezTo>
                  <a:pt x="1932525" y="596271"/>
                  <a:pt x="1925962" y="590436"/>
                  <a:pt x="1925962" y="583873"/>
                </a:cubicBezTo>
                <a:cubicBezTo>
                  <a:pt x="1925962" y="575851"/>
                  <a:pt x="1932525" y="570017"/>
                  <a:pt x="1938359" y="570017"/>
                </a:cubicBezTo>
                <a:close/>
                <a:moveTo>
                  <a:pt x="1867522" y="570017"/>
                </a:moveTo>
                <a:cubicBezTo>
                  <a:pt x="1875545" y="570017"/>
                  <a:pt x="1881382" y="575851"/>
                  <a:pt x="1881382" y="583873"/>
                </a:cubicBezTo>
                <a:cubicBezTo>
                  <a:pt x="1881382" y="590436"/>
                  <a:pt x="1875545" y="596271"/>
                  <a:pt x="1867522" y="596271"/>
                </a:cubicBezTo>
                <a:cubicBezTo>
                  <a:pt x="1860229" y="596271"/>
                  <a:pt x="1855124" y="590436"/>
                  <a:pt x="1855124" y="583873"/>
                </a:cubicBezTo>
                <a:cubicBezTo>
                  <a:pt x="1855124" y="575851"/>
                  <a:pt x="1860229" y="570017"/>
                  <a:pt x="1867522" y="570017"/>
                </a:cubicBezTo>
                <a:close/>
                <a:moveTo>
                  <a:pt x="1799082" y="570017"/>
                </a:moveTo>
                <a:cubicBezTo>
                  <a:pt x="1807643" y="570017"/>
                  <a:pt x="1813871" y="575851"/>
                  <a:pt x="1813871" y="583873"/>
                </a:cubicBezTo>
                <a:cubicBezTo>
                  <a:pt x="1813871" y="590436"/>
                  <a:pt x="1807643" y="596271"/>
                  <a:pt x="1799082" y="596271"/>
                </a:cubicBezTo>
                <a:cubicBezTo>
                  <a:pt x="1790521" y="596271"/>
                  <a:pt x="1784295" y="590436"/>
                  <a:pt x="1784295" y="583873"/>
                </a:cubicBezTo>
                <a:cubicBezTo>
                  <a:pt x="1784295" y="575851"/>
                  <a:pt x="1790521" y="570017"/>
                  <a:pt x="1799082" y="570017"/>
                </a:cubicBezTo>
                <a:close/>
                <a:moveTo>
                  <a:pt x="1728257" y="570017"/>
                </a:moveTo>
                <a:cubicBezTo>
                  <a:pt x="1736820" y="570017"/>
                  <a:pt x="1743046" y="575851"/>
                  <a:pt x="1743046" y="583873"/>
                </a:cubicBezTo>
                <a:cubicBezTo>
                  <a:pt x="1743046" y="590436"/>
                  <a:pt x="1736820" y="596271"/>
                  <a:pt x="1728257" y="596271"/>
                </a:cubicBezTo>
                <a:cubicBezTo>
                  <a:pt x="1719694" y="596271"/>
                  <a:pt x="1713467" y="590436"/>
                  <a:pt x="1713467" y="583873"/>
                </a:cubicBezTo>
                <a:cubicBezTo>
                  <a:pt x="1713467" y="575851"/>
                  <a:pt x="1719694" y="570017"/>
                  <a:pt x="1728257" y="570017"/>
                </a:cubicBezTo>
                <a:close/>
                <a:moveTo>
                  <a:pt x="1657426" y="570017"/>
                </a:moveTo>
                <a:cubicBezTo>
                  <a:pt x="1665210" y="570017"/>
                  <a:pt x="1672218" y="575851"/>
                  <a:pt x="1672218" y="583873"/>
                </a:cubicBezTo>
                <a:cubicBezTo>
                  <a:pt x="1672218" y="590436"/>
                  <a:pt x="1665210" y="596271"/>
                  <a:pt x="1657426" y="596271"/>
                </a:cubicBezTo>
                <a:cubicBezTo>
                  <a:pt x="1648867" y="596271"/>
                  <a:pt x="1642647" y="590436"/>
                  <a:pt x="1642647" y="583873"/>
                </a:cubicBezTo>
                <a:cubicBezTo>
                  <a:pt x="1642647" y="575851"/>
                  <a:pt x="1648867" y="570017"/>
                  <a:pt x="1657426" y="570017"/>
                </a:cubicBezTo>
                <a:close/>
                <a:moveTo>
                  <a:pt x="1582294" y="570017"/>
                </a:moveTo>
                <a:cubicBezTo>
                  <a:pt x="1589587" y="570017"/>
                  <a:pt x="1594694" y="575851"/>
                  <a:pt x="1594694" y="583873"/>
                </a:cubicBezTo>
                <a:cubicBezTo>
                  <a:pt x="1594694" y="590436"/>
                  <a:pt x="1589587" y="596271"/>
                  <a:pt x="1582294" y="596271"/>
                </a:cubicBezTo>
                <a:cubicBezTo>
                  <a:pt x="1574271" y="596271"/>
                  <a:pt x="1568438" y="590436"/>
                  <a:pt x="1568438" y="583873"/>
                </a:cubicBezTo>
                <a:cubicBezTo>
                  <a:pt x="1568438" y="575851"/>
                  <a:pt x="1574271" y="570017"/>
                  <a:pt x="1582294" y="570017"/>
                </a:cubicBezTo>
                <a:close/>
                <a:moveTo>
                  <a:pt x="1512190" y="570017"/>
                </a:moveTo>
                <a:cubicBezTo>
                  <a:pt x="1518025" y="570017"/>
                  <a:pt x="1523859" y="575851"/>
                  <a:pt x="1523859" y="583873"/>
                </a:cubicBezTo>
                <a:cubicBezTo>
                  <a:pt x="1523859" y="590436"/>
                  <a:pt x="1518025" y="596271"/>
                  <a:pt x="1512190" y="596271"/>
                </a:cubicBezTo>
                <a:cubicBezTo>
                  <a:pt x="1504169" y="596271"/>
                  <a:pt x="1497607" y="590436"/>
                  <a:pt x="1497607" y="583873"/>
                </a:cubicBezTo>
                <a:cubicBezTo>
                  <a:pt x="1497607" y="575851"/>
                  <a:pt x="1504169" y="570017"/>
                  <a:pt x="1512190" y="570017"/>
                </a:cubicBezTo>
                <a:close/>
                <a:moveTo>
                  <a:pt x="1440623" y="570017"/>
                </a:moveTo>
                <a:cubicBezTo>
                  <a:pt x="1447188" y="570017"/>
                  <a:pt x="1453020" y="575851"/>
                  <a:pt x="1453020" y="583873"/>
                </a:cubicBezTo>
                <a:cubicBezTo>
                  <a:pt x="1453020" y="590436"/>
                  <a:pt x="1447188" y="596271"/>
                  <a:pt x="1440623" y="596271"/>
                </a:cubicBezTo>
                <a:cubicBezTo>
                  <a:pt x="1433333" y="596271"/>
                  <a:pt x="1426771" y="590436"/>
                  <a:pt x="1426771" y="583873"/>
                </a:cubicBezTo>
                <a:cubicBezTo>
                  <a:pt x="1426771" y="575851"/>
                  <a:pt x="1433333" y="570017"/>
                  <a:pt x="1440623" y="570017"/>
                </a:cubicBezTo>
                <a:close/>
                <a:moveTo>
                  <a:pt x="1368341" y="570017"/>
                </a:moveTo>
                <a:cubicBezTo>
                  <a:pt x="1376363" y="570017"/>
                  <a:pt x="1382194" y="575851"/>
                  <a:pt x="1382194" y="583873"/>
                </a:cubicBezTo>
                <a:cubicBezTo>
                  <a:pt x="1382194" y="590436"/>
                  <a:pt x="1376363" y="596271"/>
                  <a:pt x="1368341" y="596271"/>
                </a:cubicBezTo>
                <a:cubicBezTo>
                  <a:pt x="1362508" y="596271"/>
                  <a:pt x="1355945" y="590436"/>
                  <a:pt x="1355945" y="583873"/>
                </a:cubicBezTo>
                <a:cubicBezTo>
                  <a:pt x="1355945" y="575851"/>
                  <a:pt x="1362508" y="570017"/>
                  <a:pt x="1368341" y="570017"/>
                </a:cubicBezTo>
                <a:close/>
                <a:moveTo>
                  <a:pt x="1297515" y="570017"/>
                </a:moveTo>
                <a:cubicBezTo>
                  <a:pt x="1305535" y="570017"/>
                  <a:pt x="1311369" y="575851"/>
                  <a:pt x="1311369" y="583873"/>
                </a:cubicBezTo>
                <a:cubicBezTo>
                  <a:pt x="1311369" y="590436"/>
                  <a:pt x="1305535" y="596271"/>
                  <a:pt x="1297515" y="596271"/>
                </a:cubicBezTo>
                <a:cubicBezTo>
                  <a:pt x="1291680" y="596271"/>
                  <a:pt x="1285116" y="590436"/>
                  <a:pt x="1285116" y="583873"/>
                </a:cubicBezTo>
                <a:cubicBezTo>
                  <a:pt x="1285116" y="575851"/>
                  <a:pt x="1289492" y="570017"/>
                  <a:pt x="1297515" y="570017"/>
                </a:cubicBezTo>
                <a:close/>
                <a:moveTo>
                  <a:pt x="1226680" y="570017"/>
                </a:moveTo>
                <a:cubicBezTo>
                  <a:pt x="1233973" y="570017"/>
                  <a:pt x="1240537" y="575851"/>
                  <a:pt x="1240537" y="583873"/>
                </a:cubicBezTo>
                <a:cubicBezTo>
                  <a:pt x="1240537" y="590436"/>
                  <a:pt x="1233973" y="596271"/>
                  <a:pt x="1226680" y="596271"/>
                </a:cubicBezTo>
                <a:cubicBezTo>
                  <a:pt x="1218671" y="596271"/>
                  <a:pt x="1214296" y="590436"/>
                  <a:pt x="1214296" y="583873"/>
                </a:cubicBezTo>
                <a:cubicBezTo>
                  <a:pt x="1214296" y="575851"/>
                  <a:pt x="1218671" y="570017"/>
                  <a:pt x="1226680" y="570017"/>
                </a:cubicBezTo>
                <a:close/>
                <a:moveTo>
                  <a:pt x="1154879" y="570017"/>
                </a:moveTo>
                <a:cubicBezTo>
                  <a:pt x="1162662" y="570017"/>
                  <a:pt x="1169669" y="575851"/>
                  <a:pt x="1169669" y="583873"/>
                </a:cubicBezTo>
                <a:cubicBezTo>
                  <a:pt x="1169669" y="590436"/>
                  <a:pt x="1162662" y="596271"/>
                  <a:pt x="1154879" y="596271"/>
                </a:cubicBezTo>
                <a:cubicBezTo>
                  <a:pt x="1146319" y="596271"/>
                  <a:pt x="1140090" y="590436"/>
                  <a:pt x="1140090" y="583873"/>
                </a:cubicBezTo>
                <a:cubicBezTo>
                  <a:pt x="1140090" y="575851"/>
                  <a:pt x="1146319" y="570017"/>
                  <a:pt x="1154879" y="570017"/>
                </a:cubicBezTo>
                <a:close/>
                <a:moveTo>
                  <a:pt x="1084053" y="570017"/>
                </a:moveTo>
                <a:cubicBezTo>
                  <a:pt x="1091836" y="570017"/>
                  <a:pt x="1098840" y="575851"/>
                  <a:pt x="1098840" y="583873"/>
                </a:cubicBezTo>
                <a:cubicBezTo>
                  <a:pt x="1098840" y="590436"/>
                  <a:pt x="1091836" y="596271"/>
                  <a:pt x="1084053" y="596271"/>
                </a:cubicBezTo>
                <a:cubicBezTo>
                  <a:pt x="1075487" y="596271"/>
                  <a:pt x="1069263" y="590436"/>
                  <a:pt x="1069263" y="583873"/>
                </a:cubicBezTo>
                <a:cubicBezTo>
                  <a:pt x="1069263" y="575851"/>
                  <a:pt x="1075487" y="570017"/>
                  <a:pt x="1084053" y="570017"/>
                </a:cubicBezTo>
                <a:close/>
                <a:moveTo>
                  <a:pt x="1013010" y="570017"/>
                </a:moveTo>
                <a:cubicBezTo>
                  <a:pt x="1020306" y="570017"/>
                  <a:pt x="1024682" y="575851"/>
                  <a:pt x="1024682" y="583873"/>
                </a:cubicBezTo>
                <a:cubicBezTo>
                  <a:pt x="1024682" y="590436"/>
                  <a:pt x="1020306" y="596271"/>
                  <a:pt x="1013010" y="596271"/>
                </a:cubicBezTo>
                <a:cubicBezTo>
                  <a:pt x="1004991" y="596271"/>
                  <a:pt x="998433" y="590436"/>
                  <a:pt x="998433" y="583873"/>
                </a:cubicBezTo>
                <a:cubicBezTo>
                  <a:pt x="998433" y="575851"/>
                  <a:pt x="1004991" y="570017"/>
                  <a:pt x="1013010" y="570017"/>
                </a:cubicBezTo>
                <a:close/>
                <a:moveTo>
                  <a:pt x="941458" y="570017"/>
                </a:moveTo>
                <a:cubicBezTo>
                  <a:pt x="948019" y="570017"/>
                  <a:pt x="953857" y="575851"/>
                  <a:pt x="953857" y="583873"/>
                </a:cubicBezTo>
                <a:cubicBezTo>
                  <a:pt x="953857" y="590436"/>
                  <a:pt x="948019" y="596271"/>
                  <a:pt x="941458" y="596271"/>
                </a:cubicBezTo>
                <a:cubicBezTo>
                  <a:pt x="934166" y="596271"/>
                  <a:pt x="927601" y="590436"/>
                  <a:pt x="927601" y="583873"/>
                </a:cubicBezTo>
                <a:cubicBezTo>
                  <a:pt x="927601" y="575851"/>
                  <a:pt x="934166" y="570017"/>
                  <a:pt x="941458" y="570017"/>
                </a:cubicBezTo>
                <a:close/>
                <a:moveTo>
                  <a:pt x="870626" y="570017"/>
                </a:moveTo>
                <a:cubicBezTo>
                  <a:pt x="877192" y="570017"/>
                  <a:pt x="883027" y="575851"/>
                  <a:pt x="883027" y="583873"/>
                </a:cubicBezTo>
                <a:cubicBezTo>
                  <a:pt x="883027" y="590436"/>
                  <a:pt x="877192" y="596271"/>
                  <a:pt x="870626" y="596271"/>
                </a:cubicBezTo>
                <a:cubicBezTo>
                  <a:pt x="863333" y="596271"/>
                  <a:pt x="856772" y="591895"/>
                  <a:pt x="856772" y="583873"/>
                </a:cubicBezTo>
                <a:cubicBezTo>
                  <a:pt x="856772" y="575851"/>
                  <a:pt x="863333" y="570017"/>
                  <a:pt x="870626" y="570017"/>
                </a:cubicBezTo>
                <a:close/>
                <a:moveTo>
                  <a:pt x="798340" y="570017"/>
                </a:moveTo>
                <a:cubicBezTo>
                  <a:pt x="806360" y="570017"/>
                  <a:pt x="812193" y="575851"/>
                  <a:pt x="812193" y="583873"/>
                </a:cubicBezTo>
                <a:cubicBezTo>
                  <a:pt x="812193" y="591895"/>
                  <a:pt x="806360" y="596271"/>
                  <a:pt x="798340" y="596271"/>
                </a:cubicBezTo>
                <a:cubicBezTo>
                  <a:pt x="792504" y="596271"/>
                  <a:pt x="785941" y="591895"/>
                  <a:pt x="785941" y="583873"/>
                </a:cubicBezTo>
                <a:cubicBezTo>
                  <a:pt x="785941" y="575851"/>
                  <a:pt x="792504" y="570017"/>
                  <a:pt x="798340" y="570017"/>
                </a:cubicBezTo>
                <a:close/>
                <a:moveTo>
                  <a:pt x="724135" y="570017"/>
                </a:moveTo>
                <a:cubicBezTo>
                  <a:pt x="731429" y="570017"/>
                  <a:pt x="737991" y="575851"/>
                  <a:pt x="737991" y="583873"/>
                </a:cubicBezTo>
                <a:cubicBezTo>
                  <a:pt x="737991" y="591895"/>
                  <a:pt x="731429" y="596271"/>
                  <a:pt x="724135" y="596271"/>
                </a:cubicBezTo>
                <a:cubicBezTo>
                  <a:pt x="717571" y="596271"/>
                  <a:pt x="711737" y="591895"/>
                  <a:pt x="711737" y="583873"/>
                </a:cubicBezTo>
                <a:cubicBezTo>
                  <a:pt x="711737" y="575851"/>
                  <a:pt x="717571" y="570017"/>
                  <a:pt x="724135" y="570017"/>
                </a:cubicBezTo>
                <a:close/>
                <a:moveTo>
                  <a:pt x="653306" y="570017"/>
                </a:moveTo>
                <a:cubicBezTo>
                  <a:pt x="660598" y="570017"/>
                  <a:pt x="667161" y="575851"/>
                  <a:pt x="667161" y="583873"/>
                </a:cubicBezTo>
                <a:cubicBezTo>
                  <a:pt x="667161" y="591895"/>
                  <a:pt x="660598" y="596271"/>
                  <a:pt x="653306" y="596271"/>
                </a:cubicBezTo>
                <a:cubicBezTo>
                  <a:pt x="645286" y="596271"/>
                  <a:pt x="640910" y="591895"/>
                  <a:pt x="640910" y="583873"/>
                </a:cubicBezTo>
                <a:cubicBezTo>
                  <a:pt x="640910" y="575851"/>
                  <a:pt x="645286" y="570017"/>
                  <a:pt x="653306" y="570017"/>
                </a:cubicBezTo>
                <a:close/>
                <a:moveTo>
                  <a:pt x="584865" y="570017"/>
                </a:moveTo>
                <a:cubicBezTo>
                  <a:pt x="592648" y="570017"/>
                  <a:pt x="599654" y="575851"/>
                  <a:pt x="599654" y="583873"/>
                </a:cubicBezTo>
                <a:cubicBezTo>
                  <a:pt x="599654" y="591895"/>
                  <a:pt x="592648" y="596271"/>
                  <a:pt x="584865" y="596271"/>
                </a:cubicBezTo>
                <a:cubicBezTo>
                  <a:pt x="576307" y="596271"/>
                  <a:pt x="570076" y="591895"/>
                  <a:pt x="570076" y="583873"/>
                </a:cubicBezTo>
                <a:cubicBezTo>
                  <a:pt x="570076" y="575851"/>
                  <a:pt x="576307" y="570017"/>
                  <a:pt x="584865" y="570017"/>
                </a:cubicBezTo>
                <a:close/>
                <a:moveTo>
                  <a:pt x="513668" y="570017"/>
                </a:moveTo>
                <a:cubicBezTo>
                  <a:pt x="522015" y="570017"/>
                  <a:pt x="528846" y="575851"/>
                  <a:pt x="528846" y="583873"/>
                </a:cubicBezTo>
                <a:cubicBezTo>
                  <a:pt x="528846" y="591895"/>
                  <a:pt x="522015" y="596271"/>
                  <a:pt x="513668" y="596271"/>
                </a:cubicBezTo>
                <a:cubicBezTo>
                  <a:pt x="506076" y="596271"/>
                  <a:pt x="499248" y="591895"/>
                  <a:pt x="499248" y="583873"/>
                </a:cubicBezTo>
                <a:cubicBezTo>
                  <a:pt x="499248" y="575851"/>
                  <a:pt x="506076" y="570017"/>
                  <a:pt x="513668" y="570017"/>
                </a:cubicBezTo>
                <a:close/>
                <a:moveTo>
                  <a:pt x="439833" y="570017"/>
                </a:moveTo>
                <a:cubicBezTo>
                  <a:pt x="448394" y="570017"/>
                  <a:pt x="454623" y="575851"/>
                  <a:pt x="454623" y="583873"/>
                </a:cubicBezTo>
                <a:cubicBezTo>
                  <a:pt x="454623" y="591895"/>
                  <a:pt x="448394" y="596271"/>
                  <a:pt x="439833" y="596271"/>
                </a:cubicBezTo>
                <a:cubicBezTo>
                  <a:pt x="432049" y="596271"/>
                  <a:pt x="425044" y="591895"/>
                  <a:pt x="425044" y="583873"/>
                </a:cubicBezTo>
                <a:cubicBezTo>
                  <a:pt x="425044" y="575851"/>
                  <a:pt x="432049" y="570017"/>
                  <a:pt x="439833" y="570017"/>
                </a:cubicBezTo>
                <a:close/>
                <a:moveTo>
                  <a:pt x="368072" y="570017"/>
                </a:moveTo>
                <a:cubicBezTo>
                  <a:pt x="376089" y="570017"/>
                  <a:pt x="380467" y="575851"/>
                  <a:pt x="380467" y="583873"/>
                </a:cubicBezTo>
                <a:cubicBezTo>
                  <a:pt x="380467" y="591895"/>
                  <a:pt x="376089" y="596271"/>
                  <a:pt x="368072" y="596271"/>
                </a:cubicBezTo>
                <a:cubicBezTo>
                  <a:pt x="360778" y="596271"/>
                  <a:pt x="354211" y="591895"/>
                  <a:pt x="354211" y="583873"/>
                </a:cubicBezTo>
                <a:cubicBezTo>
                  <a:pt x="354211" y="575851"/>
                  <a:pt x="360778" y="570017"/>
                  <a:pt x="368072" y="570017"/>
                </a:cubicBezTo>
                <a:close/>
                <a:moveTo>
                  <a:pt x="3081772" y="499186"/>
                </a:moveTo>
                <a:cubicBezTo>
                  <a:pt x="3089064" y="499186"/>
                  <a:pt x="3095622" y="503561"/>
                  <a:pt x="3095622" y="511583"/>
                </a:cubicBezTo>
                <a:cubicBezTo>
                  <a:pt x="3095622" y="518876"/>
                  <a:pt x="3089064" y="525440"/>
                  <a:pt x="3081772" y="525440"/>
                </a:cubicBezTo>
                <a:cubicBezTo>
                  <a:pt x="3073748" y="525440"/>
                  <a:pt x="3069372" y="518876"/>
                  <a:pt x="3069372" y="511583"/>
                </a:cubicBezTo>
                <a:cubicBezTo>
                  <a:pt x="3069372" y="503561"/>
                  <a:pt x="3073748" y="499186"/>
                  <a:pt x="3081772" y="499186"/>
                </a:cubicBezTo>
                <a:close/>
                <a:moveTo>
                  <a:pt x="3013712" y="499186"/>
                </a:moveTo>
                <a:cubicBezTo>
                  <a:pt x="3021305" y="499186"/>
                  <a:pt x="3028135" y="503561"/>
                  <a:pt x="3028135" y="511583"/>
                </a:cubicBezTo>
                <a:cubicBezTo>
                  <a:pt x="3028135" y="518876"/>
                  <a:pt x="3021305" y="525440"/>
                  <a:pt x="3013712" y="525440"/>
                </a:cubicBezTo>
                <a:cubicBezTo>
                  <a:pt x="3005368" y="525440"/>
                  <a:pt x="2998539" y="518876"/>
                  <a:pt x="2998539" y="511583"/>
                </a:cubicBezTo>
                <a:cubicBezTo>
                  <a:pt x="2998539" y="503561"/>
                  <a:pt x="3005368" y="499186"/>
                  <a:pt x="3013712" y="499186"/>
                </a:cubicBezTo>
                <a:close/>
                <a:moveTo>
                  <a:pt x="2942491" y="499186"/>
                </a:moveTo>
                <a:cubicBezTo>
                  <a:pt x="2951052" y="499186"/>
                  <a:pt x="2957285" y="503561"/>
                  <a:pt x="2957285" y="511583"/>
                </a:cubicBezTo>
                <a:cubicBezTo>
                  <a:pt x="2957285" y="518876"/>
                  <a:pt x="2951052" y="525440"/>
                  <a:pt x="2942491" y="525440"/>
                </a:cubicBezTo>
                <a:cubicBezTo>
                  <a:pt x="2934710" y="525440"/>
                  <a:pt x="2927705" y="518876"/>
                  <a:pt x="2927705" y="511583"/>
                </a:cubicBezTo>
                <a:cubicBezTo>
                  <a:pt x="2927705" y="503561"/>
                  <a:pt x="2934710" y="499186"/>
                  <a:pt x="2942491" y="499186"/>
                </a:cubicBezTo>
                <a:close/>
                <a:moveTo>
                  <a:pt x="2868291" y="499186"/>
                </a:moveTo>
                <a:cubicBezTo>
                  <a:pt x="2876856" y="499186"/>
                  <a:pt x="2883082" y="503561"/>
                  <a:pt x="2883082" y="511583"/>
                </a:cubicBezTo>
                <a:cubicBezTo>
                  <a:pt x="2883082" y="518876"/>
                  <a:pt x="2876856" y="525440"/>
                  <a:pt x="2868291" y="525440"/>
                </a:cubicBezTo>
                <a:cubicBezTo>
                  <a:pt x="2860509" y="525440"/>
                  <a:pt x="2853502" y="518876"/>
                  <a:pt x="2853502" y="511583"/>
                </a:cubicBezTo>
                <a:cubicBezTo>
                  <a:pt x="2853502" y="503561"/>
                  <a:pt x="2860509" y="499186"/>
                  <a:pt x="2868291" y="499186"/>
                </a:cubicBezTo>
                <a:close/>
                <a:moveTo>
                  <a:pt x="2796533" y="499186"/>
                </a:moveTo>
                <a:cubicBezTo>
                  <a:pt x="2804555" y="499186"/>
                  <a:pt x="2808931" y="503561"/>
                  <a:pt x="2808931" y="511583"/>
                </a:cubicBezTo>
                <a:cubicBezTo>
                  <a:pt x="2808931" y="518876"/>
                  <a:pt x="2804555" y="525440"/>
                  <a:pt x="2796533" y="525440"/>
                </a:cubicBezTo>
                <a:cubicBezTo>
                  <a:pt x="2789240" y="525440"/>
                  <a:pt x="2782678" y="518876"/>
                  <a:pt x="2782678" y="511583"/>
                </a:cubicBezTo>
                <a:cubicBezTo>
                  <a:pt x="2782678" y="503561"/>
                  <a:pt x="2789240" y="499186"/>
                  <a:pt x="2796533" y="499186"/>
                </a:cubicBezTo>
                <a:close/>
                <a:moveTo>
                  <a:pt x="2725695" y="499186"/>
                </a:moveTo>
                <a:cubicBezTo>
                  <a:pt x="2731532" y="499186"/>
                  <a:pt x="2738097" y="503561"/>
                  <a:pt x="2738097" y="511583"/>
                </a:cubicBezTo>
                <a:cubicBezTo>
                  <a:pt x="2738097" y="518876"/>
                  <a:pt x="2731532" y="525440"/>
                  <a:pt x="2725695" y="525440"/>
                </a:cubicBezTo>
                <a:cubicBezTo>
                  <a:pt x="2717681" y="525440"/>
                  <a:pt x="2711846" y="518876"/>
                  <a:pt x="2711846" y="511583"/>
                </a:cubicBezTo>
                <a:cubicBezTo>
                  <a:pt x="2711846" y="503561"/>
                  <a:pt x="2717681" y="499186"/>
                  <a:pt x="2725695" y="499186"/>
                </a:cubicBezTo>
                <a:close/>
                <a:moveTo>
                  <a:pt x="2654870" y="499186"/>
                </a:moveTo>
                <a:cubicBezTo>
                  <a:pt x="2660705" y="499186"/>
                  <a:pt x="2667266" y="503561"/>
                  <a:pt x="2667266" y="511583"/>
                </a:cubicBezTo>
                <a:cubicBezTo>
                  <a:pt x="2667266" y="518876"/>
                  <a:pt x="2660705" y="525440"/>
                  <a:pt x="2654870" y="525440"/>
                </a:cubicBezTo>
                <a:cubicBezTo>
                  <a:pt x="2646847" y="525440"/>
                  <a:pt x="2641013" y="518876"/>
                  <a:pt x="2641013" y="511583"/>
                </a:cubicBezTo>
                <a:cubicBezTo>
                  <a:pt x="2641013" y="503561"/>
                  <a:pt x="2646847" y="499186"/>
                  <a:pt x="2654870" y="499186"/>
                </a:cubicBezTo>
                <a:close/>
                <a:moveTo>
                  <a:pt x="2582580" y="499186"/>
                </a:moveTo>
                <a:cubicBezTo>
                  <a:pt x="2589873" y="499186"/>
                  <a:pt x="2596435" y="503561"/>
                  <a:pt x="2596435" y="511583"/>
                </a:cubicBezTo>
                <a:cubicBezTo>
                  <a:pt x="2596435" y="518876"/>
                  <a:pt x="2589873" y="525440"/>
                  <a:pt x="2582580" y="525440"/>
                </a:cubicBezTo>
                <a:cubicBezTo>
                  <a:pt x="2576018" y="525440"/>
                  <a:pt x="2570184" y="518876"/>
                  <a:pt x="2570184" y="511583"/>
                </a:cubicBezTo>
                <a:cubicBezTo>
                  <a:pt x="2570184" y="503561"/>
                  <a:pt x="2576018" y="499186"/>
                  <a:pt x="2582580" y="499186"/>
                </a:cubicBezTo>
                <a:close/>
                <a:moveTo>
                  <a:pt x="2511026" y="499186"/>
                </a:moveTo>
                <a:cubicBezTo>
                  <a:pt x="2519047" y="499186"/>
                  <a:pt x="2525610" y="503561"/>
                  <a:pt x="2525610" y="511583"/>
                </a:cubicBezTo>
                <a:cubicBezTo>
                  <a:pt x="2525610" y="518876"/>
                  <a:pt x="2519047" y="525440"/>
                  <a:pt x="2511026" y="525440"/>
                </a:cubicBezTo>
                <a:cubicBezTo>
                  <a:pt x="2505194" y="525440"/>
                  <a:pt x="2499361" y="518876"/>
                  <a:pt x="2499361" y="511583"/>
                </a:cubicBezTo>
                <a:cubicBezTo>
                  <a:pt x="2499361" y="503561"/>
                  <a:pt x="2503735" y="499186"/>
                  <a:pt x="2511026" y="499186"/>
                </a:cubicBezTo>
                <a:close/>
                <a:moveTo>
                  <a:pt x="2440924" y="499186"/>
                </a:moveTo>
                <a:cubicBezTo>
                  <a:pt x="2448944" y="499186"/>
                  <a:pt x="2454781" y="505020"/>
                  <a:pt x="2454781" y="511583"/>
                </a:cubicBezTo>
                <a:cubicBezTo>
                  <a:pt x="2454781" y="518876"/>
                  <a:pt x="2448944" y="525440"/>
                  <a:pt x="2440924" y="525440"/>
                </a:cubicBezTo>
                <a:cubicBezTo>
                  <a:pt x="2433632" y="525440"/>
                  <a:pt x="2428527" y="518876"/>
                  <a:pt x="2428527" y="511583"/>
                </a:cubicBezTo>
                <a:cubicBezTo>
                  <a:pt x="2428527" y="505020"/>
                  <a:pt x="2433632" y="499186"/>
                  <a:pt x="2440924" y="499186"/>
                </a:cubicBezTo>
                <a:close/>
                <a:moveTo>
                  <a:pt x="2369108" y="499186"/>
                </a:moveTo>
                <a:cubicBezTo>
                  <a:pt x="2377672" y="499186"/>
                  <a:pt x="2383898" y="505020"/>
                  <a:pt x="2383898" y="511583"/>
                </a:cubicBezTo>
                <a:cubicBezTo>
                  <a:pt x="2383898" y="518876"/>
                  <a:pt x="2377672" y="525440"/>
                  <a:pt x="2369108" y="525440"/>
                </a:cubicBezTo>
                <a:cubicBezTo>
                  <a:pt x="2361327" y="525440"/>
                  <a:pt x="2354319" y="518876"/>
                  <a:pt x="2354319" y="511583"/>
                </a:cubicBezTo>
                <a:cubicBezTo>
                  <a:pt x="2354319" y="505020"/>
                  <a:pt x="2361327" y="499186"/>
                  <a:pt x="2369108" y="499186"/>
                </a:cubicBezTo>
                <a:close/>
                <a:moveTo>
                  <a:pt x="2298278" y="499186"/>
                </a:moveTo>
                <a:cubicBezTo>
                  <a:pt x="2306839" y="499186"/>
                  <a:pt x="2313066" y="505020"/>
                  <a:pt x="2313066" y="511583"/>
                </a:cubicBezTo>
                <a:cubicBezTo>
                  <a:pt x="2313066" y="518876"/>
                  <a:pt x="2306839" y="525440"/>
                  <a:pt x="2298278" y="525440"/>
                </a:cubicBezTo>
                <a:cubicBezTo>
                  <a:pt x="2290494" y="525440"/>
                  <a:pt x="2283488" y="518876"/>
                  <a:pt x="2283488" y="511583"/>
                </a:cubicBezTo>
                <a:cubicBezTo>
                  <a:pt x="2283488" y="505020"/>
                  <a:pt x="2290494" y="499186"/>
                  <a:pt x="2298278" y="499186"/>
                </a:cubicBezTo>
                <a:close/>
                <a:moveTo>
                  <a:pt x="2226514" y="499186"/>
                </a:moveTo>
                <a:cubicBezTo>
                  <a:pt x="2234534" y="499186"/>
                  <a:pt x="2238914" y="505020"/>
                  <a:pt x="2238914" y="511583"/>
                </a:cubicBezTo>
                <a:cubicBezTo>
                  <a:pt x="2238914" y="518876"/>
                  <a:pt x="2234534" y="525440"/>
                  <a:pt x="2226514" y="525440"/>
                </a:cubicBezTo>
                <a:cubicBezTo>
                  <a:pt x="2218492" y="525440"/>
                  <a:pt x="2212655" y="518876"/>
                  <a:pt x="2212655" y="511583"/>
                </a:cubicBezTo>
                <a:cubicBezTo>
                  <a:pt x="2212655" y="505020"/>
                  <a:pt x="2218492" y="499186"/>
                  <a:pt x="2226514" y="499186"/>
                </a:cubicBezTo>
                <a:close/>
                <a:moveTo>
                  <a:pt x="2155680" y="499186"/>
                </a:moveTo>
                <a:cubicBezTo>
                  <a:pt x="2161514" y="499186"/>
                  <a:pt x="2168079" y="505020"/>
                  <a:pt x="2168079" y="511583"/>
                </a:cubicBezTo>
                <a:cubicBezTo>
                  <a:pt x="2168079" y="518876"/>
                  <a:pt x="2161514" y="525440"/>
                  <a:pt x="2155680" y="525440"/>
                </a:cubicBezTo>
                <a:cubicBezTo>
                  <a:pt x="2147658" y="525440"/>
                  <a:pt x="2141823" y="518876"/>
                  <a:pt x="2141823" y="511583"/>
                </a:cubicBezTo>
                <a:cubicBezTo>
                  <a:pt x="2141823" y="505020"/>
                  <a:pt x="2147658" y="499186"/>
                  <a:pt x="2155680" y="499186"/>
                </a:cubicBezTo>
                <a:close/>
                <a:moveTo>
                  <a:pt x="2084846" y="499186"/>
                </a:moveTo>
                <a:cubicBezTo>
                  <a:pt x="2090680" y="499186"/>
                  <a:pt x="2097246" y="505020"/>
                  <a:pt x="2097246" y="511583"/>
                </a:cubicBezTo>
                <a:cubicBezTo>
                  <a:pt x="2097246" y="518876"/>
                  <a:pt x="2090680" y="525440"/>
                  <a:pt x="2084846" y="525440"/>
                </a:cubicBezTo>
                <a:cubicBezTo>
                  <a:pt x="2076824" y="525440"/>
                  <a:pt x="2070991" y="518876"/>
                  <a:pt x="2070991" y="511583"/>
                </a:cubicBezTo>
                <a:cubicBezTo>
                  <a:pt x="2070991" y="505020"/>
                  <a:pt x="2076824" y="499186"/>
                  <a:pt x="2084846" y="499186"/>
                </a:cubicBezTo>
                <a:close/>
                <a:moveTo>
                  <a:pt x="2011831" y="499186"/>
                </a:moveTo>
                <a:cubicBezTo>
                  <a:pt x="2019855" y="499186"/>
                  <a:pt x="2026416" y="505020"/>
                  <a:pt x="2026416" y="511583"/>
                </a:cubicBezTo>
                <a:cubicBezTo>
                  <a:pt x="2026416" y="518876"/>
                  <a:pt x="2019855" y="525440"/>
                  <a:pt x="2011831" y="525440"/>
                </a:cubicBezTo>
                <a:cubicBezTo>
                  <a:pt x="2005998" y="525440"/>
                  <a:pt x="2000165" y="518876"/>
                  <a:pt x="2000165" y="511583"/>
                </a:cubicBezTo>
                <a:cubicBezTo>
                  <a:pt x="2000165" y="505020"/>
                  <a:pt x="2005998" y="499186"/>
                  <a:pt x="2011831" y="499186"/>
                </a:cubicBezTo>
                <a:close/>
                <a:moveTo>
                  <a:pt x="1938362" y="499186"/>
                </a:moveTo>
                <a:cubicBezTo>
                  <a:pt x="1946382" y="499186"/>
                  <a:pt x="1952216" y="505020"/>
                  <a:pt x="1952216" y="511583"/>
                </a:cubicBezTo>
                <a:cubicBezTo>
                  <a:pt x="1952216" y="518876"/>
                  <a:pt x="1946382" y="525440"/>
                  <a:pt x="1938362" y="525440"/>
                </a:cubicBezTo>
                <a:cubicBezTo>
                  <a:pt x="1932525" y="525440"/>
                  <a:pt x="1925965" y="518876"/>
                  <a:pt x="1925965" y="511583"/>
                </a:cubicBezTo>
                <a:cubicBezTo>
                  <a:pt x="1925965" y="505020"/>
                  <a:pt x="1932525" y="499186"/>
                  <a:pt x="1938362" y="499186"/>
                </a:cubicBezTo>
                <a:close/>
                <a:moveTo>
                  <a:pt x="1867525" y="499186"/>
                </a:moveTo>
                <a:cubicBezTo>
                  <a:pt x="1875547" y="499186"/>
                  <a:pt x="1881384" y="505020"/>
                  <a:pt x="1881384" y="511583"/>
                </a:cubicBezTo>
                <a:cubicBezTo>
                  <a:pt x="1881384" y="518876"/>
                  <a:pt x="1875547" y="525440"/>
                  <a:pt x="1867525" y="525440"/>
                </a:cubicBezTo>
                <a:cubicBezTo>
                  <a:pt x="1860232" y="525440"/>
                  <a:pt x="1855126" y="518876"/>
                  <a:pt x="1855126" y="511583"/>
                </a:cubicBezTo>
                <a:cubicBezTo>
                  <a:pt x="1855126" y="505020"/>
                  <a:pt x="1860232" y="499186"/>
                  <a:pt x="1867525" y="499186"/>
                </a:cubicBezTo>
                <a:close/>
                <a:moveTo>
                  <a:pt x="1799085" y="499186"/>
                </a:moveTo>
                <a:cubicBezTo>
                  <a:pt x="1807644" y="499186"/>
                  <a:pt x="1813871" y="505020"/>
                  <a:pt x="1813871" y="511583"/>
                </a:cubicBezTo>
                <a:cubicBezTo>
                  <a:pt x="1813871" y="518876"/>
                  <a:pt x="1807644" y="525440"/>
                  <a:pt x="1799085" y="525440"/>
                </a:cubicBezTo>
                <a:cubicBezTo>
                  <a:pt x="1790521" y="525440"/>
                  <a:pt x="1784295" y="518876"/>
                  <a:pt x="1784295" y="511583"/>
                </a:cubicBezTo>
                <a:cubicBezTo>
                  <a:pt x="1784295" y="505020"/>
                  <a:pt x="1790521" y="499186"/>
                  <a:pt x="1799085" y="499186"/>
                </a:cubicBezTo>
                <a:close/>
                <a:moveTo>
                  <a:pt x="1728257" y="499186"/>
                </a:moveTo>
                <a:cubicBezTo>
                  <a:pt x="1736822" y="499186"/>
                  <a:pt x="1743046" y="505020"/>
                  <a:pt x="1743046" y="511583"/>
                </a:cubicBezTo>
                <a:cubicBezTo>
                  <a:pt x="1743046" y="518876"/>
                  <a:pt x="1736822" y="525440"/>
                  <a:pt x="1728257" y="525440"/>
                </a:cubicBezTo>
                <a:cubicBezTo>
                  <a:pt x="1719694" y="525440"/>
                  <a:pt x="1713469" y="518876"/>
                  <a:pt x="1713469" y="511583"/>
                </a:cubicBezTo>
                <a:cubicBezTo>
                  <a:pt x="1713469" y="505020"/>
                  <a:pt x="1719694" y="499186"/>
                  <a:pt x="1728257" y="499186"/>
                </a:cubicBezTo>
                <a:close/>
                <a:moveTo>
                  <a:pt x="1657426" y="499186"/>
                </a:moveTo>
                <a:cubicBezTo>
                  <a:pt x="1665210" y="499186"/>
                  <a:pt x="1672218" y="505020"/>
                  <a:pt x="1672218" y="511583"/>
                </a:cubicBezTo>
                <a:cubicBezTo>
                  <a:pt x="1672218" y="518876"/>
                  <a:pt x="1665210" y="525440"/>
                  <a:pt x="1657426" y="525440"/>
                </a:cubicBezTo>
                <a:cubicBezTo>
                  <a:pt x="1648867" y="525440"/>
                  <a:pt x="1642647" y="518876"/>
                  <a:pt x="1642647" y="511583"/>
                </a:cubicBezTo>
                <a:cubicBezTo>
                  <a:pt x="1642647" y="505020"/>
                  <a:pt x="1648867" y="499186"/>
                  <a:pt x="1657426" y="499186"/>
                </a:cubicBezTo>
                <a:close/>
                <a:moveTo>
                  <a:pt x="1582294" y="499186"/>
                </a:moveTo>
                <a:cubicBezTo>
                  <a:pt x="1589590" y="499186"/>
                  <a:pt x="1594694" y="505020"/>
                  <a:pt x="1594694" y="511583"/>
                </a:cubicBezTo>
                <a:cubicBezTo>
                  <a:pt x="1594694" y="518876"/>
                  <a:pt x="1589590" y="525440"/>
                  <a:pt x="1582294" y="525440"/>
                </a:cubicBezTo>
                <a:cubicBezTo>
                  <a:pt x="1574271" y="525440"/>
                  <a:pt x="1568438" y="518876"/>
                  <a:pt x="1568438" y="511583"/>
                </a:cubicBezTo>
                <a:cubicBezTo>
                  <a:pt x="1568438" y="505020"/>
                  <a:pt x="1574271" y="499186"/>
                  <a:pt x="1582294" y="499186"/>
                </a:cubicBezTo>
                <a:close/>
                <a:moveTo>
                  <a:pt x="1512192" y="499186"/>
                </a:moveTo>
                <a:cubicBezTo>
                  <a:pt x="1518025" y="499186"/>
                  <a:pt x="1523862" y="505020"/>
                  <a:pt x="1523862" y="511583"/>
                </a:cubicBezTo>
                <a:cubicBezTo>
                  <a:pt x="1523862" y="518876"/>
                  <a:pt x="1518025" y="525440"/>
                  <a:pt x="1512192" y="525440"/>
                </a:cubicBezTo>
                <a:cubicBezTo>
                  <a:pt x="1504169" y="525440"/>
                  <a:pt x="1497607" y="518876"/>
                  <a:pt x="1497607" y="511583"/>
                </a:cubicBezTo>
                <a:cubicBezTo>
                  <a:pt x="1497607" y="505020"/>
                  <a:pt x="1504169" y="499186"/>
                  <a:pt x="1512192" y="499186"/>
                </a:cubicBezTo>
                <a:close/>
                <a:moveTo>
                  <a:pt x="1440623" y="499186"/>
                </a:moveTo>
                <a:cubicBezTo>
                  <a:pt x="1447188" y="499186"/>
                  <a:pt x="1453023" y="505020"/>
                  <a:pt x="1453023" y="511583"/>
                </a:cubicBezTo>
                <a:cubicBezTo>
                  <a:pt x="1453023" y="518876"/>
                  <a:pt x="1447188" y="525440"/>
                  <a:pt x="1440623" y="525440"/>
                </a:cubicBezTo>
                <a:cubicBezTo>
                  <a:pt x="1433333" y="525440"/>
                  <a:pt x="1426771" y="518876"/>
                  <a:pt x="1426771" y="511583"/>
                </a:cubicBezTo>
                <a:cubicBezTo>
                  <a:pt x="1426771" y="505020"/>
                  <a:pt x="1433333" y="499186"/>
                  <a:pt x="1440623" y="499186"/>
                </a:cubicBezTo>
                <a:close/>
                <a:moveTo>
                  <a:pt x="1368341" y="499186"/>
                </a:moveTo>
                <a:cubicBezTo>
                  <a:pt x="1376363" y="499186"/>
                  <a:pt x="1382196" y="505020"/>
                  <a:pt x="1382196" y="511583"/>
                </a:cubicBezTo>
                <a:cubicBezTo>
                  <a:pt x="1382196" y="518876"/>
                  <a:pt x="1376363" y="525440"/>
                  <a:pt x="1368341" y="525440"/>
                </a:cubicBezTo>
                <a:cubicBezTo>
                  <a:pt x="1362508" y="525440"/>
                  <a:pt x="1355948" y="518876"/>
                  <a:pt x="1355948" y="511583"/>
                </a:cubicBezTo>
                <a:cubicBezTo>
                  <a:pt x="1355948" y="505020"/>
                  <a:pt x="1362508" y="499186"/>
                  <a:pt x="1368341" y="499186"/>
                </a:cubicBezTo>
                <a:close/>
                <a:moveTo>
                  <a:pt x="1297515" y="499186"/>
                </a:moveTo>
                <a:cubicBezTo>
                  <a:pt x="1305538" y="499186"/>
                  <a:pt x="1311369" y="505020"/>
                  <a:pt x="1311369" y="513042"/>
                </a:cubicBezTo>
                <a:cubicBezTo>
                  <a:pt x="1311369" y="518876"/>
                  <a:pt x="1305538" y="525440"/>
                  <a:pt x="1297515" y="525440"/>
                </a:cubicBezTo>
                <a:cubicBezTo>
                  <a:pt x="1289492" y="525440"/>
                  <a:pt x="1285118" y="518876"/>
                  <a:pt x="1285118" y="513042"/>
                </a:cubicBezTo>
                <a:cubicBezTo>
                  <a:pt x="1285118" y="505020"/>
                  <a:pt x="1289492" y="499186"/>
                  <a:pt x="1297515" y="499186"/>
                </a:cubicBezTo>
                <a:close/>
                <a:moveTo>
                  <a:pt x="1225700" y="499186"/>
                </a:moveTo>
                <a:cubicBezTo>
                  <a:pt x="1233484" y="499186"/>
                  <a:pt x="1240491" y="505020"/>
                  <a:pt x="1240491" y="513042"/>
                </a:cubicBezTo>
                <a:cubicBezTo>
                  <a:pt x="1240491" y="518876"/>
                  <a:pt x="1233484" y="525440"/>
                  <a:pt x="1225700" y="525440"/>
                </a:cubicBezTo>
                <a:cubicBezTo>
                  <a:pt x="1217156" y="525440"/>
                  <a:pt x="1210925" y="518876"/>
                  <a:pt x="1210925" y="513042"/>
                </a:cubicBezTo>
                <a:cubicBezTo>
                  <a:pt x="1210925" y="505020"/>
                  <a:pt x="1217156" y="499186"/>
                  <a:pt x="1225700" y="499186"/>
                </a:cubicBezTo>
                <a:close/>
                <a:moveTo>
                  <a:pt x="1154881" y="499186"/>
                </a:moveTo>
                <a:cubicBezTo>
                  <a:pt x="1162665" y="499186"/>
                  <a:pt x="1169669" y="505020"/>
                  <a:pt x="1169669" y="513042"/>
                </a:cubicBezTo>
                <a:cubicBezTo>
                  <a:pt x="1169669" y="518876"/>
                  <a:pt x="1162665" y="525440"/>
                  <a:pt x="1154881" y="525440"/>
                </a:cubicBezTo>
                <a:cubicBezTo>
                  <a:pt x="1146323" y="525440"/>
                  <a:pt x="1140095" y="518876"/>
                  <a:pt x="1140095" y="513042"/>
                </a:cubicBezTo>
                <a:cubicBezTo>
                  <a:pt x="1140095" y="505020"/>
                  <a:pt x="1146323" y="499186"/>
                  <a:pt x="1154881" y="499186"/>
                </a:cubicBezTo>
                <a:close/>
                <a:moveTo>
                  <a:pt x="1084053" y="499186"/>
                </a:moveTo>
                <a:cubicBezTo>
                  <a:pt x="1091836" y="499186"/>
                  <a:pt x="1098842" y="505020"/>
                  <a:pt x="1098842" y="513042"/>
                </a:cubicBezTo>
                <a:cubicBezTo>
                  <a:pt x="1098842" y="518876"/>
                  <a:pt x="1091836" y="525440"/>
                  <a:pt x="1084053" y="525440"/>
                </a:cubicBezTo>
                <a:cubicBezTo>
                  <a:pt x="1075492" y="525440"/>
                  <a:pt x="1069267" y="518876"/>
                  <a:pt x="1069267" y="513042"/>
                </a:cubicBezTo>
                <a:cubicBezTo>
                  <a:pt x="1069267" y="505020"/>
                  <a:pt x="1075492" y="499186"/>
                  <a:pt x="1084053" y="499186"/>
                </a:cubicBezTo>
                <a:close/>
                <a:moveTo>
                  <a:pt x="1013012" y="499186"/>
                </a:moveTo>
                <a:cubicBezTo>
                  <a:pt x="1020310" y="499186"/>
                  <a:pt x="1024685" y="505020"/>
                  <a:pt x="1024685" y="513042"/>
                </a:cubicBezTo>
                <a:cubicBezTo>
                  <a:pt x="1024685" y="518876"/>
                  <a:pt x="1020310" y="525440"/>
                  <a:pt x="1013012" y="525440"/>
                </a:cubicBezTo>
                <a:cubicBezTo>
                  <a:pt x="1004998" y="525440"/>
                  <a:pt x="998433" y="518876"/>
                  <a:pt x="998433" y="513042"/>
                </a:cubicBezTo>
                <a:cubicBezTo>
                  <a:pt x="998433" y="505020"/>
                  <a:pt x="1004998" y="499186"/>
                  <a:pt x="1013012" y="499186"/>
                </a:cubicBezTo>
                <a:close/>
                <a:moveTo>
                  <a:pt x="941461" y="499186"/>
                </a:moveTo>
                <a:cubicBezTo>
                  <a:pt x="948026" y="499186"/>
                  <a:pt x="953861" y="505020"/>
                  <a:pt x="953861" y="513042"/>
                </a:cubicBezTo>
                <a:cubicBezTo>
                  <a:pt x="953861" y="518876"/>
                  <a:pt x="948026" y="525440"/>
                  <a:pt x="941461" y="525440"/>
                </a:cubicBezTo>
                <a:cubicBezTo>
                  <a:pt x="934167" y="525440"/>
                  <a:pt x="927607" y="518876"/>
                  <a:pt x="927607" y="513042"/>
                </a:cubicBezTo>
                <a:cubicBezTo>
                  <a:pt x="927607" y="505020"/>
                  <a:pt x="934167" y="499186"/>
                  <a:pt x="941461" y="499186"/>
                </a:cubicBezTo>
                <a:close/>
                <a:moveTo>
                  <a:pt x="870626" y="499186"/>
                </a:moveTo>
                <a:cubicBezTo>
                  <a:pt x="877192" y="499186"/>
                  <a:pt x="883027" y="505020"/>
                  <a:pt x="883027" y="513042"/>
                </a:cubicBezTo>
                <a:cubicBezTo>
                  <a:pt x="883027" y="518876"/>
                  <a:pt x="877192" y="525440"/>
                  <a:pt x="870626" y="525440"/>
                </a:cubicBezTo>
                <a:cubicBezTo>
                  <a:pt x="863340" y="525440"/>
                  <a:pt x="856774" y="518876"/>
                  <a:pt x="856774" y="513042"/>
                </a:cubicBezTo>
                <a:cubicBezTo>
                  <a:pt x="856774" y="505020"/>
                  <a:pt x="863340" y="499186"/>
                  <a:pt x="870626" y="499186"/>
                </a:cubicBezTo>
                <a:close/>
                <a:moveTo>
                  <a:pt x="798340" y="499186"/>
                </a:moveTo>
                <a:cubicBezTo>
                  <a:pt x="806362" y="499186"/>
                  <a:pt x="812196" y="505020"/>
                  <a:pt x="812196" y="513042"/>
                </a:cubicBezTo>
                <a:cubicBezTo>
                  <a:pt x="812196" y="518876"/>
                  <a:pt x="806362" y="525440"/>
                  <a:pt x="798340" y="525440"/>
                </a:cubicBezTo>
                <a:cubicBezTo>
                  <a:pt x="792508" y="525440"/>
                  <a:pt x="785941" y="518876"/>
                  <a:pt x="785941" y="513042"/>
                </a:cubicBezTo>
                <a:cubicBezTo>
                  <a:pt x="785941" y="505020"/>
                  <a:pt x="792508" y="499186"/>
                  <a:pt x="798340" y="499186"/>
                </a:cubicBezTo>
                <a:close/>
                <a:moveTo>
                  <a:pt x="724135" y="499186"/>
                </a:moveTo>
                <a:cubicBezTo>
                  <a:pt x="731429" y="499186"/>
                  <a:pt x="737991" y="505020"/>
                  <a:pt x="737991" y="513042"/>
                </a:cubicBezTo>
                <a:cubicBezTo>
                  <a:pt x="737991" y="518876"/>
                  <a:pt x="731429" y="525440"/>
                  <a:pt x="724135" y="525440"/>
                </a:cubicBezTo>
                <a:cubicBezTo>
                  <a:pt x="717574" y="525440"/>
                  <a:pt x="711744" y="518876"/>
                  <a:pt x="711744" y="513042"/>
                </a:cubicBezTo>
                <a:cubicBezTo>
                  <a:pt x="711744" y="505020"/>
                  <a:pt x="717574" y="499186"/>
                  <a:pt x="724135" y="499186"/>
                </a:cubicBezTo>
                <a:close/>
                <a:moveTo>
                  <a:pt x="653306" y="499186"/>
                </a:moveTo>
                <a:cubicBezTo>
                  <a:pt x="660598" y="499186"/>
                  <a:pt x="667164" y="505020"/>
                  <a:pt x="667164" y="513042"/>
                </a:cubicBezTo>
                <a:cubicBezTo>
                  <a:pt x="667164" y="518876"/>
                  <a:pt x="660598" y="525440"/>
                  <a:pt x="653306" y="525440"/>
                </a:cubicBezTo>
                <a:cubicBezTo>
                  <a:pt x="645287" y="525440"/>
                  <a:pt x="640910" y="518876"/>
                  <a:pt x="640910" y="513042"/>
                </a:cubicBezTo>
                <a:cubicBezTo>
                  <a:pt x="640910" y="505020"/>
                  <a:pt x="645287" y="499186"/>
                  <a:pt x="653306" y="499186"/>
                </a:cubicBezTo>
                <a:close/>
                <a:moveTo>
                  <a:pt x="584869" y="499186"/>
                </a:moveTo>
                <a:cubicBezTo>
                  <a:pt x="592652" y="499186"/>
                  <a:pt x="599654" y="505020"/>
                  <a:pt x="599654" y="513042"/>
                </a:cubicBezTo>
                <a:cubicBezTo>
                  <a:pt x="599654" y="518876"/>
                  <a:pt x="592652" y="525440"/>
                  <a:pt x="584869" y="525440"/>
                </a:cubicBezTo>
                <a:cubicBezTo>
                  <a:pt x="576309" y="525440"/>
                  <a:pt x="570076" y="518876"/>
                  <a:pt x="570076" y="513042"/>
                </a:cubicBezTo>
                <a:cubicBezTo>
                  <a:pt x="570076" y="505020"/>
                  <a:pt x="576309" y="499186"/>
                  <a:pt x="584869" y="499186"/>
                </a:cubicBezTo>
                <a:close/>
                <a:moveTo>
                  <a:pt x="513670" y="499186"/>
                </a:moveTo>
                <a:cubicBezTo>
                  <a:pt x="522020" y="499186"/>
                  <a:pt x="528846" y="505020"/>
                  <a:pt x="528846" y="513042"/>
                </a:cubicBezTo>
                <a:cubicBezTo>
                  <a:pt x="528846" y="518876"/>
                  <a:pt x="522020" y="525440"/>
                  <a:pt x="513670" y="525440"/>
                </a:cubicBezTo>
                <a:cubicBezTo>
                  <a:pt x="506076" y="525440"/>
                  <a:pt x="499248" y="518876"/>
                  <a:pt x="499248" y="513042"/>
                </a:cubicBezTo>
                <a:cubicBezTo>
                  <a:pt x="499248" y="505020"/>
                  <a:pt x="506076" y="499186"/>
                  <a:pt x="513670" y="499186"/>
                </a:cubicBezTo>
                <a:close/>
                <a:moveTo>
                  <a:pt x="3939871" y="495814"/>
                </a:moveTo>
                <a:cubicBezTo>
                  <a:pt x="3946434" y="495814"/>
                  <a:pt x="3952268" y="502041"/>
                  <a:pt x="3952268" y="510602"/>
                </a:cubicBezTo>
                <a:cubicBezTo>
                  <a:pt x="3952268" y="518386"/>
                  <a:pt x="3946434" y="525391"/>
                  <a:pt x="3939871" y="525391"/>
                </a:cubicBezTo>
                <a:cubicBezTo>
                  <a:pt x="3932578" y="525391"/>
                  <a:pt x="3926015" y="518386"/>
                  <a:pt x="3926015" y="510602"/>
                </a:cubicBezTo>
                <a:cubicBezTo>
                  <a:pt x="3926015" y="502041"/>
                  <a:pt x="3932578" y="495814"/>
                  <a:pt x="3939871" y="495814"/>
                </a:cubicBezTo>
                <a:close/>
                <a:moveTo>
                  <a:pt x="3869042" y="495814"/>
                </a:moveTo>
                <a:cubicBezTo>
                  <a:pt x="3875605" y="495814"/>
                  <a:pt x="3881439" y="502041"/>
                  <a:pt x="3881439" y="510602"/>
                </a:cubicBezTo>
                <a:cubicBezTo>
                  <a:pt x="3881439" y="518386"/>
                  <a:pt x="3875605" y="525391"/>
                  <a:pt x="3869042" y="525391"/>
                </a:cubicBezTo>
                <a:cubicBezTo>
                  <a:pt x="3861749" y="525391"/>
                  <a:pt x="3855186" y="518386"/>
                  <a:pt x="3855186" y="510602"/>
                </a:cubicBezTo>
                <a:cubicBezTo>
                  <a:pt x="3855186" y="502041"/>
                  <a:pt x="3861749" y="495814"/>
                  <a:pt x="3869042" y="495814"/>
                </a:cubicBezTo>
                <a:close/>
                <a:moveTo>
                  <a:pt x="3796752" y="495814"/>
                </a:moveTo>
                <a:cubicBezTo>
                  <a:pt x="3804774" y="495814"/>
                  <a:pt x="3810608" y="502041"/>
                  <a:pt x="3810608" y="510602"/>
                </a:cubicBezTo>
                <a:cubicBezTo>
                  <a:pt x="3810608" y="518386"/>
                  <a:pt x="3804774" y="525391"/>
                  <a:pt x="3796752" y="525391"/>
                </a:cubicBezTo>
                <a:cubicBezTo>
                  <a:pt x="3790918" y="525391"/>
                  <a:pt x="3784355" y="518386"/>
                  <a:pt x="3784355" y="510602"/>
                </a:cubicBezTo>
                <a:cubicBezTo>
                  <a:pt x="3784355" y="502041"/>
                  <a:pt x="3790918" y="495814"/>
                  <a:pt x="3796752" y="495814"/>
                </a:cubicBezTo>
                <a:close/>
                <a:moveTo>
                  <a:pt x="3725922" y="495814"/>
                </a:moveTo>
                <a:cubicBezTo>
                  <a:pt x="3733944" y="495814"/>
                  <a:pt x="3739778" y="502041"/>
                  <a:pt x="3739778" y="510602"/>
                </a:cubicBezTo>
                <a:cubicBezTo>
                  <a:pt x="3739778" y="518386"/>
                  <a:pt x="3733944" y="525391"/>
                  <a:pt x="3725922" y="525391"/>
                </a:cubicBezTo>
                <a:cubicBezTo>
                  <a:pt x="3719359" y="525391"/>
                  <a:pt x="3713525" y="518386"/>
                  <a:pt x="3713525" y="510602"/>
                </a:cubicBezTo>
                <a:cubicBezTo>
                  <a:pt x="3713525" y="502041"/>
                  <a:pt x="3719359" y="495814"/>
                  <a:pt x="3725922" y="495814"/>
                </a:cubicBezTo>
                <a:close/>
                <a:moveTo>
                  <a:pt x="3655091" y="495814"/>
                </a:moveTo>
                <a:cubicBezTo>
                  <a:pt x="3662384" y="495814"/>
                  <a:pt x="3668947" y="502041"/>
                  <a:pt x="3668947" y="510602"/>
                </a:cubicBezTo>
                <a:cubicBezTo>
                  <a:pt x="3668947" y="518386"/>
                  <a:pt x="3662384" y="525391"/>
                  <a:pt x="3655091" y="525391"/>
                </a:cubicBezTo>
                <a:cubicBezTo>
                  <a:pt x="3647069" y="525391"/>
                  <a:pt x="3642694" y="518386"/>
                  <a:pt x="3642694" y="510602"/>
                </a:cubicBezTo>
                <a:cubicBezTo>
                  <a:pt x="3642694" y="502041"/>
                  <a:pt x="3647069" y="495814"/>
                  <a:pt x="3655091" y="495814"/>
                </a:cubicBezTo>
                <a:close/>
                <a:moveTo>
                  <a:pt x="3583280" y="495814"/>
                </a:moveTo>
                <a:cubicBezTo>
                  <a:pt x="3591064" y="495814"/>
                  <a:pt x="3598069" y="502041"/>
                  <a:pt x="3598069" y="510602"/>
                </a:cubicBezTo>
                <a:cubicBezTo>
                  <a:pt x="3598069" y="518386"/>
                  <a:pt x="3591064" y="525391"/>
                  <a:pt x="3583280" y="525391"/>
                </a:cubicBezTo>
                <a:cubicBezTo>
                  <a:pt x="3574718" y="525391"/>
                  <a:pt x="3568491" y="518386"/>
                  <a:pt x="3568491" y="510602"/>
                </a:cubicBezTo>
                <a:cubicBezTo>
                  <a:pt x="3568491" y="502041"/>
                  <a:pt x="3574718" y="495814"/>
                  <a:pt x="3583280" y="495814"/>
                </a:cubicBezTo>
                <a:close/>
                <a:moveTo>
                  <a:pt x="3512449" y="495814"/>
                </a:moveTo>
                <a:cubicBezTo>
                  <a:pt x="3520232" y="495814"/>
                  <a:pt x="3527237" y="502041"/>
                  <a:pt x="3527237" y="510602"/>
                </a:cubicBezTo>
                <a:cubicBezTo>
                  <a:pt x="3527237" y="518386"/>
                  <a:pt x="3520232" y="525391"/>
                  <a:pt x="3512449" y="525391"/>
                </a:cubicBezTo>
                <a:cubicBezTo>
                  <a:pt x="3503887" y="525391"/>
                  <a:pt x="3497661" y="518386"/>
                  <a:pt x="3497661" y="510602"/>
                </a:cubicBezTo>
                <a:cubicBezTo>
                  <a:pt x="3497661" y="502041"/>
                  <a:pt x="3503887" y="495814"/>
                  <a:pt x="3512449" y="495814"/>
                </a:cubicBezTo>
                <a:close/>
                <a:moveTo>
                  <a:pt x="3440686" y="495814"/>
                </a:moveTo>
                <a:cubicBezTo>
                  <a:pt x="3448708" y="495814"/>
                  <a:pt x="3453083" y="502041"/>
                  <a:pt x="3453083" y="510602"/>
                </a:cubicBezTo>
                <a:cubicBezTo>
                  <a:pt x="3453083" y="518386"/>
                  <a:pt x="3448708" y="525391"/>
                  <a:pt x="3440686" y="525391"/>
                </a:cubicBezTo>
                <a:cubicBezTo>
                  <a:pt x="3433393" y="525391"/>
                  <a:pt x="3426830" y="518386"/>
                  <a:pt x="3426830" y="510602"/>
                </a:cubicBezTo>
                <a:cubicBezTo>
                  <a:pt x="3426830" y="502041"/>
                  <a:pt x="3433393" y="495814"/>
                  <a:pt x="3440686" y="495814"/>
                </a:cubicBezTo>
                <a:close/>
                <a:moveTo>
                  <a:pt x="3369857" y="495814"/>
                </a:moveTo>
                <a:cubicBezTo>
                  <a:pt x="3376420" y="495814"/>
                  <a:pt x="3382254" y="502041"/>
                  <a:pt x="3382254" y="510602"/>
                </a:cubicBezTo>
                <a:cubicBezTo>
                  <a:pt x="3382254" y="518386"/>
                  <a:pt x="3376420" y="525391"/>
                  <a:pt x="3369857" y="525391"/>
                </a:cubicBezTo>
                <a:cubicBezTo>
                  <a:pt x="3362564" y="525391"/>
                  <a:pt x="3356001" y="518386"/>
                  <a:pt x="3356001" y="510602"/>
                </a:cubicBezTo>
                <a:cubicBezTo>
                  <a:pt x="3356001" y="502041"/>
                  <a:pt x="3362564" y="495814"/>
                  <a:pt x="3369857" y="495814"/>
                </a:cubicBezTo>
                <a:close/>
                <a:moveTo>
                  <a:pt x="3299094" y="495814"/>
                </a:moveTo>
                <a:cubicBezTo>
                  <a:pt x="3305656" y="495814"/>
                  <a:pt x="3311491" y="502041"/>
                  <a:pt x="3311491" y="510602"/>
                </a:cubicBezTo>
                <a:cubicBezTo>
                  <a:pt x="3311491" y="518386"/>
                  <a:pt x="3305656" y="525391"/>
                  <a:pt x="3299094" y="525391"/>
                </a:cubicBezTo>
                <a:cubicBezTo>
                  <a:pt x="3291802" y="525391"/>
                  <a:pt x="3285240" y="518386"/>
                  <a:pt x="3285240" y="510602"/>
                </a:cubicBezTo>
                <a:cubicBezTo>
                  <a:pt x="3285240" y="502041"/>
                  <a:pt x="3291802" y="495814"/>
                  <a:pt x="3299094" y="495814"/>
                </a:cubicBezTo>
                <a:close/>
                <a:moveTo>
                  <a:pt x="3226805" y="495814"/>
                </a:moveTo>
                <a:cubicBezTo>
                  <a:pt x="3234825" y="495814"/>
                  <a:pt x="3240660" y="502041"/>
                  <a:pt x="3240660" y="510602"/>
                </a:cubicBezTo>
                <a:cubicBezTo>
                  <a:pt x="3240660" y="518386"/>
                  <a:pt x="3234825" y="525391"/>
                  <a:pt x="3226805" y="525391"/>
                </a:cubicBezTo>
                <a:cubicBezTo>
                  <a:pt x="3220242" y="525391"/>
                  <a:pt x="3214406" y="518386"/>
                  <a:pt x="3214406" y="510602"/>
                </a:cubicBezTo>
                <a:cubicBezTo>
                  <a:pt x="3214406" y="502041"/>
                  <a:pt x="3220242" y="495814"/>
                  <a:pt x="3226805" y="495814"/>
                </a:cubicBezTo>
                <a:close/>
                <a:moveTo>
                  <a:pt x="3152602" y="495814"/>
                </a:moveTo>
                <a:cubicBezTo>
                  <a:pt x="3159895" y="495814"/>
                  <a:pt x="3166454" y="502041"/>
                  <a:pt x="3166454" y="510602"/>
                </a:cubicBezTo>
                <a:cubicBezTo>
                  <a:pt x="3166454" y="518386"/>
                  <a:pt x="3159895" y="525391"/>
                  <a:pt x="3152602" y="525391"/>
                </a:cubicBezTo>
                <a:cubicBezTo>
                  <a:pt x="3146038" y="525391"/>
                  <a:pt x="3140203" y="518386"/>
                  <a:pt x="3140203" y="510602"/>
                </a:cubicBezTo>
                <a:cubicBezTo>
                  <a:pt x="3140203" y="502041"/>
                  <a:pt x="3146038" y="495814"/>
                  <a:pt x="3152602" y="495814"/>
                </a:cubicBezTo>
                <a:close/>
                <a:moveTo>
                  <a:pt x="2439944" y="428356"/>
                </a:moveTo>
                <a:cubicBezTo>
                  <a:pt x="2448502" y="428356"/>
                  <a:pt x="2454729" y="432731"/>
                  <a:pt x="2454729" y="440753"/>
                </a:cubicBezTo>
                <a:cubicBezTo>
                  <a:pt x="2454729" y="448046"/>
                  <a:pt x="2448502" y="454610"/>
                  <a:pt x="2439944" y="454610"/>
                </a:cubicBezTo>
                <a:cubicBezTo>
                  <a:pt x="2432159" y="454610"/>
                  <a:pt x="2425156" y="448046"/>
                  <a:pt x="2425156" y="440753"/>
                </a:cubicBezTo>
                <a:cubicBezTo>
                  <a:pt x="2425156" y="432731"/>
                  <a:pt x="2432159" y="428356"/>
                  <a:pt x="2439944" y="428356"/>
                </a:cubicBezTo>
                <a:close/>
                <a:moveTo>
                  <a:pt x="2369110" y="428356"/>
                </a:moveTo>
                <a:cubicBezTo>
                  <a:pt x="2377672" y="428356"/>
                  <a:pt x="2383898" y="432731"/>
                  <a:pt x="2383898" y="440753"/>
                </a:cubicBezTo>
                <a:cubicBezTo>
                  <a:pt x="2383898" y="448046"/>
                  <a:pt x="2377672" y="454610"/>
                  <a:pt x="2369110" y="454610"/>
                </a:cubicBezTo>
                <a:cubicBezTo>
                  <a:pt x="2361327" y="454610"/>
                  <a:pt x="2354319" y="448046"/>
                  <a:pt x="2354319" y="440753"/>
                </a:cubicBezTo>
                <a:cubicBezTo>
                  <a:pt x="2354319" y="432731"/>
                  <a:pt x="2361327" y="428356"/>
                  <a:pt x="2369110" y="428356"/>
                </a:cubicBezTo>
                <a:close/>
                <a:moveTo>
                  <a:pt x="2298278" y="428356"/>
                </a:moveTo>
                <a:cubicBezTo>
                  <a:pt x="2306842" y="428356"/>
                  <a:pt x="2313066" y="432731"/>
                  <a:pt x="2313066" y="440753"/>
                </a:cubicBezTo>
                <a:cubicBezTo>
                  <a:pt x="2313066" y="448046"/>
                  <a:pt x="2306842" y="454610"/>
                  <a:pt x="2298278" y="454610"/>
                </a:cubicBezTo>
                <a:cubicBezTo>
                  <a:pt x="2290494" y="454610"/>
                  <a:pt x="2283490" y="448046"/>
                  <a:pt x="2283490" y="440753"/>
                </a:cubicBezTo>
                <a:cubicBezTo>
                  <a:pt x="2283490" y="432731"/>
                  <a:pt x="2290494" y="428356"/>
                  <a:pt x="2298278" y="428356"/>
                </a:cubicBezTo>
                <a:close/>
                <a:moveTo>
                  <a:pt x="2226514" y="428356"/>
                </a:moveTo>
                <a:cubicBezTo>
                  <a:pt x="2234537" y="428356"/>
                  <a:pt x="2238914" y="432731"/>
                  <a:pt x="2238914" y="440753"/>
                </a:cubicBezTo>
                <a:cubicBezTo>
                  <a:pt x="2238914" y="448046"/>
                  <a:pt x="2234537" y="454610"/>
                  <a:pt x="2226514" y="454610"/>
                </a:cubicBezTo>
                <a:cubicBezTo>
                  <a:pt x="2218492" y="454610"/>
                  <a:pt x="2212656" y="448046"/>
                  <a:pt x="2212656" y="440753"/>
                </a:cubicBezTo>
                <a:cubicBezTo>
                  <a:pt x="2212656" y="432731"/>
                  <a:pt x="2218492" y="428356"/>
                  <a:pt x="2226514" y="428356"/>
                </a:cubicBezTo>
                <a:close/>
                <a:moveTo>
                  <a:pt x="2155682" y="428356"/>
                </a:moveTo>
                <a:cubicBezTo>
                  <a:pt x="2161517" y="428356"/>
                  <a:pt x="2168079" y="432731"/>
                  <a:pt x="2168079" y="440753"/>
                </a:cubicBezTo>
                <a:cubicBezTo>
                  <a:pt x="2168079" y="448046"/>
                  <a:pt x="2161517" y="454610"/>
                  <a:pt x="2155682" y="454610"/>
                </a:cubicBezTo>
                <a:cubicBezTo>
                  <a:pt x="2147658" y="454610"/>
                  <a:pt x="2141825" y="448046"/>
                  <a:pt x="2141825" y="440753"/>
                </a:cubicBezTo>
                <a:cubicBezTo>
                  <a:pt x="2141825" y="432731"/>
                  <a:pt x="2147658" y="428356"/>
                  <a:pt x="2155682" y="428356"/>
                </a:cubicBezTo>
                <a:close/>
                <a:moveTo>
                  <a:pt x="2084846" y="428356"/>
                </a:moveTo>
                <a:cubicBezTo>
                  <a:pt x="2090682" y="428356"/>
                  <a:pt x="2097246" y="432731"/>
                  <a:pt x="2097246" y="440753"/>
                </a:cubicBezTo>
                <a:cubicBezTo>
                  <a:pt x="2097246" y="448046"/>
                  <a:pt x="2090682" y="454610"/>
                  <a:pt x="2084846" y="454610"/>
                </a:cubicBezTo>
                <a:cubicBezTo>
                  <a:pt x="2076827" y="454610"/>
                  <a:pt x="2070991" y="448046"/>
                  <a:pt x="2070991" y="440753"/>
                </a:cubicBezTo>
                <a:cubicBezTo>
                  <a:pt x="2070991" y="432731"/>
                  <a:pt x="2076827" y="428356"/>
                  <a:pt x="2084846" y="428356"/>
                </a:cubicBezTo>
                <a:close/>
                <a:moveTo>
                  <a:pt x="2011832" y="428356"/>
                </a:moveTo>
                <a:cubicBezTo>
                  <a:pt x="2019855" y="428356"/>
                  <a:pt x="2026418" y="432731"/>
                  <a:pt x="2026418" y="440753"/>
                </a:cubicBezTo>
                <a:cubicBezTo>
                  <a:pt x="2026418" y="448046"/>
                  <a:pt x="2019855" y="454610"/>
                  <a:pt x="2011832" y="454610"/>
                </a:cubicBezTo>
                <a:cubicBezTo>
                  <a:pt x="2005999" y="454610"/>
                  <a:pt x="2000165" y="448046"/>
                  <a:pt x="2000165" y="440753"/>
                </a:cubicBezTo>
                <a:cubicBezTo>
                  <a:pt x="2000165" y="432731"/>
                  <a:pt x="2005999" y="428356"/>
                  <a:pt x="2011832" y="428356"/>
                </a:cubicBezTo>
                <a:close/>
                <a:moveTo>
                  <a:pt x="1938362" y="428356"/>
                </a:moveTo>
                <a:cubicBezTo>
                  <a:pt x="1946382" y="428356"/>
                  <a:pt x="1952216" y="432731"/>
                  <a:pt x="1952216" y="440753"/>
                </a:cubicBezTo>
                <a:cubicBezTo>
                  <a:pt x="1952216" y="448046"/>
                  <a:pt x="1946382" y="454610"/>
                  <a:pt x="1938362" y="454610"/>
                </a:cubicBezTo>
                <a:cubicBezTo>
                  <a:pt x="1932525" y="454610"/>
                  <a:pt x="1925965" y="448046"/>
                  <a:pt x="1925965" y="440753"/>
                </a:cubicBezTo>
                <a:cubicBezTo>
                  <a:pt x="1925965" y="432731"/>
                  <a:pt x="1932525" y="428356"/>
                  <a:pt x="1938362" y="428356"/>
                </a:cubicBezTo>
                <a:close/>
                <a:moveTo>
                  <a:pt x="1867525" y="428356"/>
                </a:moveTo>
                <a:cubicBezTo>
                  <a:pt x="1875547" y="428356"/>
                  <a:pt x="1881384" y="432731"/>
                  <a:pt x="1881384" y="440753"/>
                </a:cubicBezTo>
                <a:cubicBezTo>
                  <a:pt x="1881384" y="448046"/>
                  <a:pt x="1875547" y="454610"/>
                  <a:pt x="1867525" y="454610"/>
                </a:cubicBezTo>
                <a:cubicBezTo>
                  <a:pt x="1860232" y="454610"/>
                  <a:pt x="1855126" y="448046"/>
                  <a:pt x="1855126" y="440753"/>
                </a:cubicBezTo>
                <a:cubicBezTo>
                  <a:pt x="1855126" y="432731"/>
                  <a:pt x="1860232" y="428356"/>
                  <a:pt x="1867525" y="428356"/>
                </a:cubicBezTo>
                <a:close/>
                <a:moveTo>
                  <a:pt x="1799085" y="428356"/>
                </a:moveTo>
                <a:cubicBezTo>
                  <a:pt x="1807644" y="428356"/>
                  <a:pt x="1813873" y="434190"/>
                  <a:pt x="1813873" y="440753"/>
                </a:cubicBezTo>
                <a:cubicBezTo>
                  <a:pt x="1813873" y="448046"/>
                  <a:pt x="1807644" y="454610"/>
                  <a:pt x="1799085" y="454610"/>
                </a:cubicBezTo>
                <a:cubicBezTo>
                  <a:pt x="1790521" y="454610"/>
                  <a:pt x="1784298" y="448046"/>
                  <a:pt x="1784298" y="440753"/>
                </a:cubicBezTo>
                <a:cubicBezTo>
                  <a:pt x="1784298" y="434190"/>
                  <a:pt x="1790521" y="428356"/>
                  <a:pt x="1799085" y="428356"/>
                </a:cubicBezTo>
                <a:close/>
                <a:moveTo>
                  <a:pt x="1728260" y="428356"/>
                </a:moveTo>
                <a:cubicBezTo>
                  <a:pt x="1736822" y="428356"/>
                  <a:pt x="1743046" y="434190"/>
                  <a:pt x="1743046" y="440753"/>
                </a:cubicBezTo>
                <a:cubicBezTo>
                  <a:pt x="1743046" y="448046"/>
                  <a:pt x="1736822" y="454610"/>
                  <a:pt x="1728260" y="454610"/>
                </a:cubicBezTo>
                <a:cubicBezTo>
                  <a:pt x="1719694" y="454610"/>
                  <a:pt x="1713469" y="448046"/>
                  <a:pt x="1713469" y="440753"/>
                </a:cubicBezTo>
                <a:cubicBezTo>
                  <a:pt x="1713469" y="434190"/>
                  <a:pt x="1719694" y="428356"/>
                  <a:pt x="1728260" y="428356"/>
                </a:cubicBezTo>
                <a:close/>
                <a:moveTo>
                  <a:pt x="1657426" y="428356"/>
                </a:moveTo>
                <a:cubicBezTo>
                  <a:pt x="1665212" y="428356"/>
                  <a:pt x="1672218" y="434190"/>
                  <a:pt x="1672218" y="440753"/>
                </a:cubicBezTo>
                <a:cubicBezTo>
                  <a:pt x="1672218" y="448046"/>
                  <a:pt x="1665212" y="454610"/>
                  <a:pt x="1657426" y="454610"/>
                </a:cubicBezTo>
                <a:cubicBezTo>
                  <a:pt x="1648870" y="454610"/>
                  <a:pt x="1642647" y="448046"/>
                  <a:pt x="1642647" y="440753"/>
                </a:cubicBezTo>
                <a:cubicBezTo>
                  <a:pt x="1642647" y="434190"/>
                  <a:pt x="1648870" y="428356"/>
                  <a:pt x="1657426" y="428356"/>
                </a:cubicBezTo>
                <a:close/>
                <a:moveTo>
                  <a:pt x="1582294" y="428356"/>
                </a:moveTo>
                <a:cubicBezTo>
                  <a:pt x="1589590" y="428356"/>
                  <a:pt x="1594697" y="434190"/>
                  <a:pt x="1594697" y="440753"/>
                </a:cubicBezTo>
                <a:cubicBezTo>
                  <a:pt x="1594697" y="448046"/>
                  <a:pt x="1589590" y="454610"/>
                  <a:pt x="1582294" y="454610"/>
                </a:cubicBezTo>
                <a:cubicBezTo>
                  <a:pt x="1574274" y="454610"/>
                  <a:pt x="1568438" y="448046"/>
                  <a:pt x="1568438" y="440753"/>
                </a:cubicBezTo>
                <a:cubicBezTo>
                  <a:pt x="1568438" y="434190"/>
                  <a:pt x="1574274" y="428356"/>
                  <a:pt x="1582294" y="428356"/>
                </a:cubicBezTo>
                <a:close/>
                <a:moveTo>
                  <a:pt x="1512195" y="428356"/>
                </a:moveTo>
                <a:cubicBezTo>
                  <a:pt x="1518027" y="428356"/>
                  <a:pt x="1523862" y="434190"/>
                  <a:pt x="1523862" y="440753"/>
                </a:cubicBezTo>
                <a:cubicBezTo>
                  <a:pt x="1523862" y="448046"/>
                  <a:pt x="1518027" y="454610"/>
                  <a:pt x="1512195" y="454610"/>
                </a:cubicBezTo>
                <a:cubicBezTo>
                  <a:pt x="1504171" y="454610"/>
                  <a:pt x="1497610" y="448046"/>
                  <a:pt x="1497610" y="440753"/>
                </a:cubicBezTo>
                <a:cubicBezTo>
                  <a:pt x="1497610" y="434190"/>
                  <a:pt x="1504171" y="428356"/>
                  <a:pt x="1512195" y="428356"/>
                </a:cubicBezTo>
                <a:close/>
                <a:moveTo>
                  <a:pt x="1439171" y="428356"/>
                </a:moveTo>
                <a:cubicBezTo>
                  <a:pt x="1447188" y="428356"/>
                  <a:pt x="1453023" y="434190"/>
                  <a:pt x="1453023" y="440753"/>
                </a:cubicBezTo>
                <a:cubicBezTo>
                  <a:pt x="1453023" y="448046"/>
                  <a:pt x="1447188" y="454610"/>
                  <a:pt x="1439171" y="454610"/>
                </a:cubicBezTo>
                <a:cubicBezTo>
                  <a:pt x="1433336" y="454610"/>
                  <a:pt x="1426771" y="448046"/>
                  <a:pt x="1426771" y="440753"/>
                </a:cubicBezTo>
                <a:cubicBezTo>
                  <a:pt x="1426771" y="434190"/>
                  <a:pt x="1433336" y="428356"/>
                  <a:pt x="1439171" y="428356"/>
                </a:cubicBezTo>
                <a:close/>
                <a:moveTo>
                  <a:pt x="1368344" y="428356"/>
                </a:moveTo>
                <a:cubicBezTo>
                  <a:pt x="1376365" y="428356"/>
                  <a:pt x="1382196" y="434190"/>
                  <a:pt x="1382196" y="440753"/>
                </a:cubicBezTo>
                <a:cubicBezTo>
                  <a:pt x="1382196" y="448046"/>
                  <a:pt x="1376365" y="454610"/>
                  <a:pt x="1368344" y="454610"/>
                </a:cubicBezTo>
                <a:cubicBezTo>
                  <a:pt x="1362508" y="454610"/>
                  <a:pt x="1355948" y="448046"/>
                  <a:pt x="1355948" y="440753"/>
                </a:cubicBezTo>
                <a:cubicBezTo>
                  <a:pt x="1355948" y="434190"/>
                  <a:pt x="1362508" y="428356"/>
                  <a:pt x="1368344" y="428356"/>
                </a:cubicBezTo>
                <a:close/>
                <a:moveTo>
                  <a:pt x="1297515" y="428356"/>
                </a:moveTo>
                <a:cubicBezTo>
                  <a:pt x="1305538" y="428356"/>
                  <a:pt x="1311372" y="434190"/>
                  <a:pt x="1311372" y="440753"/>
                </a:cubicBezTo>
                <a:cubicBezTo>
                  <a:pt x="1311372" y="448046"/>
                  <a:pt x="1305538" y="454610"/>
                  <a:pt x="1297515" y="454610"/>
                </a:cubicBezTo>
                <a:cubicBezTo>
                  <a:pt x="1289495" y="454610"/>
                  <a:pt x="1285118" y="448046"/>
                  <a:pt x="1285118" y="440753"/>
                </a:cubicBezTo>
                <a:cubicBezTo>
                  <a:pt x="1285118" y="434190"/>
                  <a:pt x="1289495" y="428356"/>
                  <a:pt x="1297515" y="428356"/>
                </a:cubicBezTo>
                <a:close/>
                <a:moveTo>
                  <a:pt x="1225703" y="428356"/>
                </a:moveTo>
                <a:cubicBezTo>
                  <a:pt x="1233487" y="428356"/>
                  <a:pt x="1240491" y="434190"/>
                  <a:pt x="1240491" y="440753"/>
                </a:cubicBezTo>
                <a:cubicBezTo>
                  <a:pt x="1240491" y="448046"/>
                  <a:pt x="1233487" y="454610"/>
                  <a:pt x="1225703" y="454610"/>
                </a:cubicBezTo>
                <a:cubicBezTo>
                  <a:pt x="1217156" y="454610"/>
                  <a:pt x="1210925" y="448046"/>
                  <a:pt x="1210925" y="440753"/>
                </a:cubicBezTo>
                <a:cubicBezTo>
                  <a:pt x="1210925" y="434190"/>
                  <a:pt x="1217156" y="428356"/>
                  <a:pt x="1225703" y="428356"/>
                </a:cubicBezTo>
                <a:close/>
                <a:moveTo>
                  <a:pt x="1154886" y="428356"/>
                </a:moveTo>
                <a:cubicBezTo>
                  <a:pt x="1162673" y="428356"/>
                  <a:pt x="1169676" y="434190"/>
                  <a:pt x="1169676" y="440753"/>
                </a:cubicBezTo>
                <a:cubicBezTo>
                  <a:pt x="1169676" y="448046"/>
                  <a:pt x="1162673" y="454610"/>
                  <a:pt x="1154886" y="454610"/>
                </a:cubicBezTo>
                <a:cubicBezTo>
                  <a:pt x="1146323" y="454610"/>
                  <a:pt x="1140096" y="448046"/>
                  <a:pt x="1140096" y="440753"/>
                </a:cubicBezTo>
                <a:cubicBezTo>
                  <a:pt x="1140096" y="434190"/>
                  <a:pt x="1146323" y="428356"/>
                  <a:pt x="1154886" y="428356"/>
                </a:cubicBezTo>
                <a:close/>
                <a:moveTo>
                  <a:pt x="1084056" y="428356"/>
                </a:moveTo>
                <a:cubicBezTo>
                  <a:pt x="1091840" y="428356"/>
                  <a:pt x="1098844" y="434190"/>
                  <a:pt x="1098844" y="440753"/>
                </a:cubicBezTo>
                <a:cubicBezTo>
                  <a:pt x="1098844" y="448046"/>
                  <a:pt x="1091840" y="454610"/>
                  <a:pt x="1084056" y="454610"/>
                </a:cubicBezTo>
                <a:cubicBezTo>
                  <a:pt x="1075492" y="454610"/>
                  <a:pt x="1069267" y="448046"/>
                  <a:pt x="1069267" y="440753"/>
                </a:cubicBezTo>
                <a:cubicBezTo>
                  <a:pt x="1069267" y="434190"/>
                  <a:pt x="1075492" y="428356"/>
                  <a:pt x="1084056" y="428356"/>
                </a:cubicBezTo>
                <a:close/>
                <a:moveTo>
                  <a:pt x="1013015" y="428356"/>
                </a:moveTo>
                <a:cubicBezTo>
                  <a:pt x="1020312" y="428356"/>
                  <a:pt x="1024685" y="434190"/>
                  <a:pt x="1024685" y="440753"/>
                </a:cubicBezTo>
                <a:cubicBezTo>
                  <a:pt x="1024685" y="448046"/>
                  <a:pt x="1020312" y="454610"/>
                  <a:pt x="1013015" y="454610"/>
                </a:cubicBezTo>
                <a:cubicBezTo>
                  <a:pt x="1004998" y="454610"/>
                  <a:pt x="998434" y="448046"/>
                  <a:pt x="998434" y="440753"/>
                </a:cubicBezTo>
                <a:cubicBezTo>
                  <a:pt x="998434" y="434190"/>
                  <a:pt x="1004998" y="428356"/>
                  <a:pt x="1013015" y="428356"/>
                </a:cubicBezTo>
                <a:close/>
                <a:moveTo>
                  <a:pt x="941465" y="428356"/>
                </a:moveTo>
                <a:cubicBezTo>
                  <a:pt x="948030" y="428356"/>
                  <a:pt x="953864" y="434190"/>
                  <a:pt x="953864" y="440753"/>
                </a:cubicBezTo>
                <a:cubicBezTo>
                  <a:pt x="953864" y="448046"/>
                  <a:pt x="948030" y="454610"/>
                  <a:pt x="941465" y="454610"/>
                </a:cubicBezTo>
                <a:cubicBezTo>
                  <a:pt x="934168" y="454610"/>
                  <a:pt x="927611" y="448046"/>
                  <a:pt x="927611" y="440753"/>
                </a:cubicBezTo>
                <a:cubicBezTo>
                  <a:pt x="927611" y="434190"/>
                  <a:pt x="934168" y="428356"/>
                  <a:pt x="941465" y="428356"/>
                </a:cubicBezTo>
                <a:close/>
                <a:moveTo>
                  <a:pt x="870633" y="428356"/>
                </a:moveTo>
                <a:cubicBezTo>
                  <a:pt x="877194" y="428356"/>
                  <a:pt x="883030" y="434190"/>
                  <a:pt x="883030" y="440753"/>
                </a:cubicBezTo>
                <a:cubicBezTo>
                  <a:pt x="883030" y="448046"/>
                  <a:pt x="877194" y="454610"/>
                  <a:pt x="870633" y="454610"/>
                </a:cubicBezTo>
                <a:cubicBezTo>
                  <a:pt x="863341" y="454610"/>
                  <a:pt x="856774" y="448046"/>
                  <a:pt x="856774" y="440753"/>
                </a:cubicBezTo>
                <a:cubicBezTo>
                  <a:pt x="856774" y="434190"/>
                  <a:pt x="863341" y="428356"/>
                  <a:pt x="870633" y="428356"/>
                </a:cubicBezTo>
                <a:close/>
                <a:moveTo>
                  <a:pt x="798344" y="428356"/>
                </a:moveTo>
                <a:cubicBezTo>
                  <a:pt x="806370" y="428356"/>
                  <a:pt x="812196" y="434190"/>
                  <a:pt x="812196" y="440753"/>
                </a:cubicBezTo>
                <a:cubicBezTo>
                  <a:pt x="812196" y="448046"/>
                  <a:pt x="806370" y="454610"/>
                  <a:pt x="798344" y="454610"/>
                </a:cubicBezTo>
                <a:cubicBezTo>
                  <a:pt x="792510" y="454610"/>
                  <a:pt x="785947" y="448046"/>
                  <a:pt x="785947" y="440753"/>
                </a:cubicBezTo>
                <a:cubicBezTo>
                  <a:pt x="785947" y="434190"/>
                  <a:pt x="792510" y="428356"/>
                  <a:pt x="798344" y="428356"/>
                </a:cubicBezTo>
                <a:close/>
                <a:moveTo>
                  <a:pt x="724138" y="428356"/>
                </a:moveTo>
                <a:cubicBezTo>
                  <a:pt x="731434" y="428356"/>
                  <a:pt x="738002" y="434190"/>
                  <a:pt x="738002" y="442212"/>
                </a:cubicBezTo>
                <a:cubicBezTo>
                  <a:pt x="738002" y="448046"/>
                  <a:pt x="731434" y="454610"/>
                  <a:pt x="724138" y="454610"/>
                </a:cubicBezTo>
                <a:cubicBezTo>
                  <a:pt x="717578" y="454610"/>
                  <a:pt x="711747" y="448046"/>
                  <a:pt x="711747" y="442212"/>
                </a:cubicBezTo>
                <a:cubicBezTo>
                  <a:pt x="711747" y="434190"/>
                  <a:pt x="717578" y="428356"/>
                  <a:pt x="724138" y="428356"/>
                </a:cubicBezTo>
                <a:close/>
                <a:moveTo>
                  <a:pt x="653312" y="428356"/>
                </a:moveTo>
                <a:cubicBezTo>
                  <a:pt x="660604" y="428356"/>
                  <a:pt x="667165" y="434190"/>
                  <a:pt x="667165" y="442212"/>
                </a:cubicBezTo>
                <a:cubicBezTo>
                  <a:pt x="667165" y="448046"/>
                  <a:pt x="660604" y="454610"/>
                  <a:pt x="653312" y="454610"/>
                </a:cubicBezTo>
                <a:cubicBezTo>
                  <a:pt x="645288" y="454610"/>
                  <a:pt x="640912" y="448046"/>
                  <a:pt x="640912" y="442212"/>
                </a:cubicBezTo>
                <a:cubicBezTo>
                  <a:pt x="640912" y="434190"/>
                  <a:pt x="645288" y="428356"/>
                  <a:pt x="653312" y="428356"/>
                </a:cubicBezTo>
                <a:close/>
                <a:moveTo>
                  <a:pt x="3796752" y="424982"/>
                </a:moveTo>
                <a:cubicBezTo>
                  <a:pt x="3804774" y="424982"/>
                  <a:pt x="3810608" y="431209"/>
                  <a:pt x="3810608" y="439771"/>
                </a:cubicBezTo>
                <a:cubicBezTo>
                  <a:pt x="3810608" y="447555"/>
                  <a:pt x="3804774" y="454560"/>
                  <a:pt x="3796752" y="454560"/>
                </a:cubicBezTo>
                <a:cubicBezTo>
                  <a:pt x="3790918" y="454560"/>
                  <a:pt x="3784355" y="447555"/>
                  <a:pt x="3784355" y="439771"/>
                </a:cubicBezTo>
                <a:cubicBezTo>
                  <a:pt x="3784355" y="431209"/>
                  <a:pt x="3790918" y="424982"/>
                  <a:pt x="3796752" y="424982"/>
                </a:cubicBezTo>
                <a:close/>
                <a:moveTo>
                  <a:pt x="3725922" y="424982"/>
                </a:moveTo>
                <a:cubicBezTo>
                  <a:pt x="3733944" y="424982"/>
                  <a:pt x="3739778" y="431209"/>
                  <a:pt x="3739778" y="439771"/>
                </a:cubicBezTo>
                <a:cubicBezTo>
                  <a:pt x="3739778" y="447555"/>
                  <a:pt x="3733944" y="454560"/>
                  <a:pt x="3725922" y="454560"/>
                </a:cubicBezTo>
                <a:cubicBezTo>
                  <a:pt x="3719359" y="454560"/>
                  <a:pt x="3713525" y="447555"/>
                  <a:pt x="3713525" y="439771"/>
                </a:cubicBezTo>
                <a:cubicBezTo>
                  <a:pt x="3713525" y="431209"/>
                  <a:pt x="3717900" y="424982"/>
                  <a:pt x="3725922" y="424982"/>
                </a:cubicBezTo>
                <a:close/>
                <a:moveTo>
                  <a:pt x="3655091" y="424982"/>
                </a:moveTo>
                <a:cubicBezTo>
                  <a:pt x="3662384" y="424982"/>
                  <a:pt x="3668947" y="431209"/>
                  <a:pt x="3668947" y="439771"/>
                </a:cubicBezTo>
                <a:cubicBezTo>
                  <a:pt x="3668947" y="447555"/>
                  <a:pt x="3662384" y="454560"/>
                  <a:pt x="3655091" y="454560"/>
                </a:cubicBezTo>
                <a:cubicBezTo>
                  <a:pt x="3647069" y="454560"/>
                  <a:pt x="3642694" y="447555"/>
                  <a:pt x="3642694" y="439771"/>
                </a:cubicBezTo>
                <a:cubicBezTo>
                  <a:pt x="3642694" y="431209"/>
                  <a:pt x="3647069" y="424982"/>
                  <a:pt x="3655091" y="424982"/>
                </a:cubicBezTo>
                <a:close/>
                <a:moveTo>
                  <a:pt x="3583280" y="424982"/>
                </a:moveTo>
                <a:cubicBezTo>
                  <a:pt x="3591064" y="424982"/>
                  <a:pt x="3598069" y="431209"/>
                  <a:pt x="3598069" y="439771"/>
                </a:cubicBezTo>
                <a:cubicBezTo>
                  <a:pt x="3598069" y="447555"/>
                  <a:pt x="3591064" y="454560"/>
                  <a:pt x="3583280" y="454560"/>
                </a:cubicBezTo>
                <a:cubicBezTo>
                  <a:pt x="3574718" y="454560"/>
                  <a:pt x="3568491" y="447555"/>
                  <a:pt x="3568491" y="439771"/>
                </a:cubicBezTo>
                <a:cubicBezTo>
                  <a:pt x="3568491" y="431209"/>
                  <a:pt x="3574718" y="424982"/>
                  <a:pt x="3583280" y="424982"/>
                </a:cubicBezTo>
                <a:close/>
                <a:moveTo>
                  <a:pt x="3512449" y="424982"/>
                </a:moveTo>
                <a:cubicBezTo>
                  <a:pt x="3520232" y="424982"/>
                  <a:pt x="3527237" y="431209"/>
                  <a:pt x="3527237" y="439771"/>
                </a:cubicBezTo>
                <a:cubicBezTo>
                  <a:pt x="3527237" y="447555"/>
                  <a:pt x="3520232" y="454560"/>
                  <a:pt x="3512449" y="454560"/>
                </a:cubicBezTo>
                <a:cubicBezTo>
                  <a:pt x="3503887" y="454560"/>
                  <a:pt x="3497661" y="447555"/>
                  <a:pt x="3497661" y="439771"/>
                </a:cubicBezTo>
                <a:cubicBezTo>
                  <a:pt x="3497661" y="431209"/>
                  <a:pt x="3503887" y="424982"/>
                  <a:pt x="3512449" y="424982"/>
                </a:cubicBezTo>
                <a:close/>
                <a:moveTo>
                  <a:pt x="3440686" y="424982"/>
                </a:moveTo>
                <a:cubicBezTo>
                  <a:pt x="3448708" y="424982"/>
                  <a:pt x="3453083" y="431209"/>
                  <a:pt x="3453083" y="439771"/>
                </a:cubicBezTo>
                <a:cubicBezTo>
                  <a:pt x="3453083" y="447555"/>
                  <a:pt x="3448708" y="454560"/>
                  <a:pt x="3440686" y="454560"/>
                </a:cubicBezTo>
                <a:cubicBezTo>
                  <a:pt x="3433393" y="454560"/>
                  <a:pt x="3426830" y="447555"/>
                  <a:pt x="3426830" y="439771"/>
                </a:cubicBezTo>
                <a:cubicBezTo>
                  <a:pt x="3426830" y="431209"/>
                  <a:pt x="3433393" y="424982"/>
                  <a:pt x="3440686" y="424982"/>
                </a:cubicBezTo>
                <a:close/>
                <a:moveTo>
                  <a:pt x="3369857" y="424982"/>
                </a:moveTo>
                <a:cubicBezTo>
                  <a:pt x="3376420" y="424982"/>
                  <a:pt x="3382254" y="431209"/>
                  <a:pt x="3382254" y="439771"/>
                </a:cubicBezTo>
                <a:cubicBezTo>
                  <a:pt x="3382254" y="447555"/>
                  <a:pt x="3376420" y="454560"/>
                  <a:pt x="3369857" y="454560"/>
                </a:cubicBezTo>
                <a:cubicBezTo>
                  <a:pt x="3362564" y="454560"/>
                  <a:pt x="3356001" y="447555"/>
                  <a:pt x="3356001" y="439771"/>
                </a:cubicBezTo>
                <a:cubicBezTo>
                  <a:pt x="3356001" y="431209"/>
                  <a:pt x="3362564" y="424982"/>
                  <a:pt x="3369857" y="424982"/>
                </a:cubicBezTo>
                <a:close/>
                <a:moveTo>
                  <a:pt x="3299097" y="424982"/>
                </a:moveTo>
                <a:cubicBezTo>
                  <a:pt x="3305656" y="424982"/>
                  <a:pt x="3311491" y="431209"/>
                  <a:pt x="3311491" y="439771"/>
                </a:cubicBezTo>
                <a:cubicBezTo>
                  <a:pt x="3311491" y="447555"/>
                  <a:pt x="3305656" y="454560"/>
                  <a:pt x="3299097" y="454560"/>
                </a:cubicBezTo>
                <a:cubicBezTo>
                  <a:pt x="3291802" y="454560"/>
                  <a:pt x="3285240" y="447555"/>
                  <a:pt x="3285240" y="439771"/>
                </a:cubicBezTo>
                <a:cubicBezTo>
                  <a:pt x="3285240" y="431209"/>
                  <a:pt x="3291802" y="424982"/>
                  <a:pt x="3299097" y="424982"/>
                </a:cubicBezTo>
                <a:close/>
                <a:moveTo>
                  <a:pt x="3226805" y="424982"/>
                </a:moveTo>
                <a:cubicBezTo>
                  <a:pt x="3234825" y="424982"/>
                  <a:pt x="3240664" y="431209"/>
                  <a:pt x="3240664" y="439771"/>
                </a:cubicBezTo>
                <a:cubicBezTo>
                  <a:pt x="3240664" y="447555"/>
                  <a:pt x="3234825" y="454560"/>
                  <a:pt x="3226805" y="454560"/>
                </a:cubicBezTo>
                <a:cubicBezTo>
                  <a:pt x="3220242" y="454560"/>
                  <a:pt x="3214406" y="447555"/>
                  <a:pt x="3214406" y="439771"/>
                </a:cubicBezTo>
                <a:cubicBezTo>
                  <a:pt x="3214406" y="431209"/>
                  <a:pt x="3220242" y="424982"/>
                  <a:pt x="3226805" y="424982"/>
                </a:cubicBezTo>
                <a:close/>
                <a:moveTo>
                  <a:pt x="3152602" y="424982"/>
                </a:moveTo>
                <a:cubicBezTo>
                  <a:pt x="3159895" y="424982"/>
                  <a:pt x="3166460" y="431209"/>
                  <a:pt x="3166460" y="439771"/>
                </a:cubicBezTo>
                <a:cubicBezTo>
                  <a:pt x="3166460" y="447555"/>
                  <a:pt x="3159895" y="454560"/>
                  <a:pt x="3152602" y="454560"/>
                </a:cubicBezTo>
                <a:cubicBezTo>
                  <a:pt x="3146038" y="454560"/>
                  <a:pt x="3140203" y="447555"/>
                  <a:pt x="3140203" y="439771"/>
                </a:cubicBezTo>
                <a:cubicBezTo>
                  <a:pt x="3140203" y="431209"/>
                  <a:pt x="3146038" y="424982"/>
                  <a:pt x="3152602" y="424982"/>
                </a:cubicBezTo>
                <a:close/>
                <a:moveTo>
                  <a:pt x="3081772" y="424982"/>
                </a:moveTo>
                <a:cubicBezTo>
                  <a:pt x="3089064" y="424982"/>
                  <a:pt x="3095624" y="431209"/>
                  <a:pt x="3095624" y="439771"/>
                </a:cubicBezTo>
                <a:cubicBezTo>
                  <a:pt x="3095624" y="447555"/>
                  <a:pt x="3089064" y="454560"/>
                  <a:pt x="3081772" y="454560"/>
                </a:cubicBezTo>
                <a:cubicBezTo>
                  <a:pt x="3073748" y="454560"/>
                  <a:pt x="3069372" y="447555"/>
                  <a:pt x="3069372" y="439771"/>
                </a:cubicBezTo>
                <a:cubicBezTo>
                  <a:pt x="3069372" y="431209"/>
                  <a:pt x="3073748" y="424982"/>
                  <a:pt x="3081772" y="424982"/>
                </a:cubicBezTo>
                <a:close/>
                <a:moveTo>
                  <a:pt x="3013715" y="424982"/>
                </a:moveTo>
                <a:cubicBezTo>
                  <a:pt x="3021305" y="424982"/>
                  <a:pt x="3028135" y="431209"/>
                  <a:pt x="3028135" y="439771"/>
                </a:cubicBezTo>
                <a:cubicBezTo>
                  <a:pt x="3028135" y="447555"/>
                  <a:pt x="3021305" y="454560"/>
                  <a:pt x="3013715" y="454560"/>
                </a:cubicBezTo>
                <a:cubicBezTo>
                  <a:pt x="3005368" y="454560"/>
                  <a:pt x="2998539" y="447555"/>
                  <a:pt x="2998539" y="439771"/>
                </a:cubicBezTo>
                <a:cubicBezTo>
                  <a:pt x="2998539" y="431209"/>
                  <a:pt x="3005368" y="424982"/>
                  <a:pt x="3013715" y="424982"/>
                </a:cubicBezTo>
                <a:close/>
                <a:moveTo>
                  <a:pt x="2942491" y="424982"/>
                </a:moveTo>
                <a:cubicBezTo>
                  <a:pt x="2951052" y="424982"/>
                  <a:pt x="2957286" y="431209"/>
                  <a:pt x="2957286" y="439771"/>
                </a:cubicBezTo>
                <a:cubicBezTo>
                  <a:pt x="2957286" y="447555"/>
                  <a:pt x="2951052" y="454560"/>
                  <a:pt x="2942491" y="454560"/>
                </a:cubicBezTo>
                <a:cubicBezTo>
                  <a:pt x="2934710" y="454560"/>
                  <a:pt x="2927708" y="447555"/>
                  <a:pt x="2927708" y="439771"/>
                </a:cubicBezTo>
                <a:cubicBezTo>
                  <a:pt x="2927708" y="431209"/>
                  <a:pt x="2934710" y="424982"/>
                  <a:pt x="2942491" y="424982"/>
                </a:cubicBezTo>
                <a:close/>
                <a:moveTo>
                  <a:pt x="2868291" y="424982"/>
                </a:moveTo>
                <a:cubicBezTo>
                  <a:pt x="2876858" y="424982"/>
                  <a:pt x="2883085" y="431209"/>
                  <a:pt x="2883085" y="439771"/>
                </a:cubicBezTo>
                <a:cubicBezTo>
                  <a:pt x="2883085" y="447555"/>
                  <a:pt x="2876858" y="454560"/>
                  <a:pt x="2868291" y="454560"/>
                </a:cubicBezTo>
                <a:cubicBezTo>
                  <a:pt x="2860509" y="454560"/>
                  <a:pt x="2853504" y="447555"/>
                  <a:pt x="2853504" y="439771"/>
                </a:cubicBezTo>
                <a:cubicBezTo>
                  <a:pt x="2853504" y="431209"/>
                  <a:pt x="2860509" y="424982"/>
                  <a:pt x="2868291" y="424982"/>
                </a:cubicBezTo>
                <a:close/>
                <a:moveTo>
                  <a:pt x="2796533" y="424982"/>
                </a:moveTo>
                <a:cubicBezTo>
                  <a:pt x="2804555" y="424982"/>
                  <a:pt x="2808932" y="431209"/>
                  <a:pt x="2808932" y="439771"/>
                </a:cubicBezTo>
                <a:cubicBezTo>
                  <a:pt x="2808932" y="447555"/>
                  <a:pt x="2804555" y="454560"/>
                  <a:pt x="2796533" y="454560"/>
                </a:cubicBezTo>
                <a:cubicBezTo>
                  <a:pt x="2789240" y="454560"/>
                  <a:pt x="2782678" y="447555"/>
                  <a:pt x="2782678" y="439771"/>
                </a:cubicBezTo>
                <a:cubicBezTo>
                  <a:pt x="2782678" y="431209"/>
                  <a:pt x="2789240" y="424982"/>
                  <a:pt x="2796533" y="424982"/>
                </a:cubicBezTo>
                <a:close/>
                <a:moveTo>
                  <a:pt x="2725695" y="424982"/>
                </a:moveTo>
                <a:cubicBezTo>
                  <a:pt x="2731532" y="424982"/>
                  <a:pt x="2738097" y="431209"/>
                  <a:pt x="2738097" y="439771"/>
                </a:cubicBezTo>
                <a:cubicBezTo>
                  <a:pt x="2738097" y="447555"/>
                  <a:pt x="2731532" y="454560"/>
                  <a:pt x="2725695" y="454560"/>
                </a:cubicBezTo>
                <a:cubicBezTo>
                  <a:pt x="2717681" y="454560"/>
                  <a:pt x="2711846" y="447555"/>
                  <a:pt x="2711846" y="439771"/>
                </a:cubicBezTo>
                <a:cubicBezTo>
                  <a:pt x="2711846" y="431209"/>
                  <a:pt x="2717681" y="424982"/>
                  <a:pt x="2725695" y="424982"/>
                </a:cubicBezTo>
                <a:close/>
                <a:moveTo>
                  <a:pt x="2654870" y="424982"/>
                </a:moveTo>
                <a:cubicBezTo>
                  <a:pt x="2660705" y="424982"/>
                  <a:pt x="2667270" y="431209"/>
                  <a:pt x="2667270" y="439771"/>
                </a:cubicBezTo>
                <a:cubicBezTo>
                  <a:pt x="2667270" y="447555"/>
                  <a:pt x="2660705" y="454560"/>
                  <a:pt x="2654870" y="454560"/>
                </a:cubicBezTo>
                <a:cubicBezTo>
                  <a:pt x="2646850" y="454560"/>
                  <a:pt x="2641018" y="447555"/>
                  <a:pt x="2641018" y="439771"/>
                </a:cubicBezTo>
                <a:cubicBezTo>
                  <a:pt x="2641018" y="431209"/>
                  <a:pt x="2646850" y="424982"/>
                  <a:pt x="2654870" y="424982"/>
                </a:cubicBezTo>
                <a:close/>
                <a:moveTo>
                  <a:pt x="2582580" y="424982"/>
                </a:moveTo>
                <a:cubicBezTo>
                  <a:pt x="2589875" y="424982"/>
                  <a:pt x="2596437" y="431209"/>
                  <a:pt x="2596437" y="439771"/>
                </a:cubicBezTo>
                <a:cubicBezTo>
                  <a:pt x="2596437" y="447555"/>
                  <a:pt x="2589875" y="454560"/>
                  <a:pt x="2582580" y="454560"/>
                </a:cubicBezTo>
                <a:cubicBezTo>
                  <a:pt x="2576019" y="454560"/>
                  <a:pt x="2570184" y="447555"/>
                  <a:pt x="2570184" y="439771"/>
                </a:cubicBezTo>
                <a:cubicBezTo>
                  <a:pt x="2570184" y="431209"/>
                  <a:pt x="2576019" y="424982"/>
                  <a:pt x="2582580" y="424982"/>
                </a:cubicBezTo>
                <a:close/>
                <a:moveTo>
                  <a:pt x="2511026" y="424982"/>
                </a:moveTo>
                <a:cubicBezTo>
                  <a:pt x="2519047" y="424982"/>
                  <a:pt x="2525610" y="431209"/>
                  <a:pt x="2525610" y="439771"/>
                </a:cubicBezTo>
                <a:cubicBezTo>
                  <a:pt x="2525610" y="447555"/>
                  <a:pt x="2519047" y="454560"/>
                  <a:pt x="2511026" y="454560"/>
                </a:cubicBezTo>
                <a:cubicBezTo>
                  <a:pt x="2503735" y="454560"/>
                  <a:pt x="2499361" y="447555"/>
                  <a:pt x="2499361" y="439771"/>
                </a:cubicBezTo>
                <a:cubicBezTo>
                  <a:pt x="2499361" y="431209"/>
                  <a:pt x="2503735" y="424982"/>
                  <a:pt x="2511026" y="424982"/>
                </a:cubicBezTo>
                <a:close/>
                <a:moveTo>
                  <a:pt x="1799085" y="357525"/>
                </a:moveTo>
                <a:cubicBezTo>
                  <a:pt x="1807647" y="357525"/>
                  <a:pt x="1813873" y="361900"/>
                  <a:pt x="1813873" y="369922"/>
                </a:cubicBezTo>
                <a:cubicBezTo>
                  <a:pt x="1813873" y="377215"/>
                  <a:pt x="1807647" y="383779"/>
                  <a:pt x="1799085" y="383779"/>
                </a:cubicBezTo>
                <a:cubicBezTo>
                  <a:pt x="1790525" y="383779"/>
                  <a:pt x="1784300" y="377215"/>
                  <a:pt x="1784300" y="369922"/>
                </a:cubicBezTo>
                <a:cubicBezTo>
                  <a:pt x="1784300" y="361900"/>
                  <a:pt x="1790525" y="357525"/>
                  <a:pt x="1799085" y="357525"/>
                </a:cubicBezTo>
                <a:close/>
                <a:moveTo>
                  <a:pt x="1728262" y="357525"/>
                </a:moveTo>
                <a:cubicBezTo>
                  <a:pt x="1736825" y="357525"/>
                  <a:pt x="1743049" y="361900"/>
                  <a:pt x="1743049" y="369922"/>
                </a:cubicBezTo>
                <a:cubicBezTo>
                  <a:pt x="1743049" y="377215"/>
                  <a:pt x="1736825" y="383779"/>
                  <a:pt x="1728262" y="383779"/>
                </a:cubicBezTo>
                <a:cubicBezTo>
                  <a:pt x="1719697" y="383779"/>
                  <a:pt x="1713470" y="377215"/>
                  <a:pt x="1713470" y="369922"/>
                </a:cubicBezTo>
                <a:cubicBezTo>
                  <a:pt x="1713470" y="361900"/>
                  <a:pt x="1719697" y="357525"/>
                  <a:pt x="1728262" y="357525"/>
                </a:cubicBezTo>
                <a:close/>
                <a:moveTo>
                  <a:pt x="1657429" y="357525"/>
                </a:moveTo>
                <a:cubicBezTo>
                  <a:pt x="1665215" y="357525"/>
                  <a:pt x="1672220" y="361900"/>
                  <a:pt x="1672220" y="369922"/>
                </a:cubicBezTo>
                <a:cubicBezTo>
                  <a:pt x="1672220" y="377215"/>
                  <a:pt x="1665215" y="383779"/>
                  <a:pt x="1657429" y="383779"/>
                </a:cubicBezTo>
                <a:cubicBezTo>
                  <a:pt x="1648870" y="383779"/>
                  <a:pt x="1642650" y="377215"/>
                  <a:pt x="1642650" y="369922"/>
                </a:cubicBezTo>
                <a:cubicBezTo>
                  <a:pt x="1642650" y="361900"/>
                  <a:pt x="1648870" y="357525"/>
                  <a:pt x="1657429" y="357525"/>
                </a:cubicBezTo>
                <a:close/>
                <a:moveTo>
                  <a:pt x="1582296" y="357525"/>
                </a:moveTo>
                <a:cubicBezTo>
                  <a:pt x="1589593" y="357525"/>
                  <a:pt x="1594704" y="361900"/>
                  <a:pt x="1594704" y="369922"/>
                </a:cubicBezTo>
                <a:cubicBezTo>
                  <a:pt x="1594704" y="377215"/>
                  <a:pt x="1589593" y="383779"/>
                  <a:pt x="1582296" y="383779"/>
                </a:cubicBezTo>
                <a:cubicBezTo>
                  <a:pt x="1574274" y="383779"/>
                  <a:pt x="1568441" y="377215"/>
                  <a:pt x="1568441" y="369922"/>
                </a:cubicBezTo>
                <a:cubicBezTo>
                  <a:pt x="1568441" y="361900"/>
                  <a:pt x="1574274" y="357525"/>
                  <a:pt x="1582296" y="357525"/>
                </a:cubicBezTo>
                <a:close/>
                <a:moveTo>
                  <a:pt x="1512195" y="357525"/>
                </a:moveTo>
                <a:cubicBezTo>
                  <a:pt x="1518030" y="357525"/>
                  <a:pt x="1523863" y="361900"/>
                  <a:pt x="1523863" y="369922"/>
                </a:cubicBezTo>
                <a:cubicBezTo>
                  <a:pt x="1523863" y="377215"/>
                  <a:pt x="1518030" y="383779"/>
                  <a:pt x="1512195" y="383779"/>
                </a:cubicBezTo>
                <a:cubicBezTo>
                  <a:pt x="1504171" y="383779"/>
                  <a:pt x="1497612" y="377215"/>
                  <a:pt x="1497612" y="369922"/>
                </a:cubicBezTo>
                <a:cubicBezTo>
                  <a:pt x="1497612" y="361900"/>
                  <a:pt x="1504171" y="357525"/>
                  <a:pt x="1512195" y="357525"/>
                </a:cubicBezTo>
                <a:close/>
                <a:moveTo>
                  <a:pt x="1439171" y="357525"/>
                </a:moveTo>
                <a:cubicBezTo>
                  <a:pt x="1447188" y="357525"/>
                  <a:pt x="1453023" y="361900"/>
                  <a:pt x="1453023" y="369922"/>
                </a:cubicBezTo>
                <a:cubicBezTo>
                  <a:pt x="1453023" y="377215"/>
                  <a:pt x="1447188" y="383779"/>
                  <a:pt x="1439171" y="383779"/>
                </a:cubicBezTo>
                <a:cubicBezTo>
                  <a:pt x="1433336" y="383779"/>
                  <a:pt x="1426774" y="377215"/>
                  <a:pt x="1426774" y="369922"/>
                </a:cubicBezTo>
                <a:cubicBezTo>
                  <a:pt x="1426774" y="361900"/>
                  <a:pt x="1433336" y="357525"/>
                  <a:pt x="1439171" y="357525"/>
                </a:cubicBezTo>
                <a:close/>
                <a:moveTo>
                  <a:pt x="1368347" y="357525"/>
                </a:moveTo>
                <a:cubicBezTo>
                  <a:pt x="1376368" y="357525"/>
                  <a:pt x="1382199" y="361900"/>
                  <a:pt x="1382199" y="369922"/>
                </a:cubicBezTo>
                <a:cubicBezTo>
                  <a:pt x="1382199" y="377215"/>
                  <a:pt x="1376368" y="383779"/>
                  <a:pt x="1368347" y="383779"/>
                </a:cubicBezTo>
                <a:cubicBezTo>
                  <a:pt x="1362508" y="383779"/>
                  <a:pt x="1355949" y="377215"/>
                  <a:pt x="1355949" y="369922"/>
                </a:cubicBezTo>
                <a:cubicBezTo>
                  <a:pt x="1355949" y="361900"/>
                  <a:pt x="1362508" y="357525"/>
                  <a:pt x="1368347" y="357525"/>
                </a:cubicBezTo>
                <a:close/>
                <a:moveTo>
                  <a:pt x="1297518" y="357525"/>
                </a:moveTo>
                <a:cubicBezTo>
                  <a:pt x="1305540" y="357525"/>
                  <a:pt x="1311374" y="361900"/>
                  <a:pt x="1311374" y="369922"/>
                </a:cubicBezTo>
                <a:cubicBezTo>
                  <a:pt x="1311374" y="377215"/>
                  <a:pt x="1305540" y="383779"/>
                  <a:pt x="1297518" y="383779"/>
                </a:cubicBezTo>
                <a:cubicBezTo>
                  <a:pt x="1289495" y="383779"/>
                  <a:pt x="1285121" y="377215"/>
                  <a:pt x="1285121" y="369922"/>
                </a:cubicBezTo>
                <a:cubicBezTo>
                  <a:pt x="1285121" y="361900"/>
                  <a:pt x="1289495" y="357525"/>
                  <a:pt x="1297518" y="357525"/>
                </a:cubicBezTo>
                <a:close/>
                <a:moveTo>
                  <a:pt x="1225703" y="357525"/>
                </a:moveTo>
                <a:cubicBezTo>
                  <a:pt x="1233487" y="357525"/>
                  <a:pt x="1240493" y="363359"/>
                  <a:pt x="1240493" y="369922"/>
                </a:cubicBezTo>
                <a:cubicBezTo>
                  <a:pt x="1240493" y="377215"/>
                  <a:pt x="1233487" y="383779"/>
                  <a:pt x="1225703" y="383779"/>
                </a:cubicBezTo>
                <a:cubicBezTo>
                  <a:pt x="1217156" y="383779"/>
                  <a:pt x="1210926" y="377215"/>
                  <a:pt x="1210926" y="369922"/>
                </a:cubicBezTo>
                <a:cubicBezTo>
                  <a:pt x="1210926" y="363359"/>
                  <a:pt x="1217156" y="357525"/>
                  <a:pt x="1225703" y="357525"/>
                </a:cubicBezTo>
                <a:close/>
                <a:moveTo>
                  <a:pt x="1154890" y="357525"/>
                </a:moveTo>
                <a:cubicBezTo>
                  <a:pt x="1162673" y="357525"/>
                  <a:pt x="1169676" y="363359"/>
                  <a:pt x="1169676" y="369922"/>
                </a:cubicBezTo>
                <a:cubicBezTo>
                  <a:pt x="1169676" y="377215"/>
                  <a:pt x="1162673" y="383779"/>
                  <a:pt x="1154890" y="383779"/>
                </a:cubicBezTo>
                <a:cubicBezTo>
                  <a:pt x="1146325" y="383779"/>
                  <a:pt x="1140096" y="377215"/>
                  <a:pt x="1140096" y="369922"/>
                </a:cubicBezTo>
                <a:cubicBezTo>
                  <a:pt x="1140096" y="363359"/>
                  <a:pt x="1146325" y="357525"/>
                  <a:pt x="1154890" y="357525"/>
                </a:cubicBezTo>
                <a:close/>
                <a:moveTo>
                  <a:pt x="1084059" y="357525"/>
                </a:moveTo>
                <a:cubicBezTo>
                  <a:pt x="1091842" y="357525"/>
                  <a:pt x="1098844" y="363359"/>
                  <a:pt x="1098844" y="369922"/>
                </a:cubicBezTo>
                <a:cubicBezTo>
                  <a:pt x="1098844" y="377215"/>
                  <a:pt x="1091842" y="383779"/>
                  <a:pt x="1084059" y="383779"/>
                </a:cubicBezTo>
                <a:cubicBezTo>
                  <a:pt x="1075492" y="383779"/>
                  <a:pt x="1069268" y="377215"/>
                  <a:pt x="1069268" y="369922"/>
                </a:cubicBezTo>
                <a:cubicBezTo>
                  <a:pt x="1069268" y="363359"/>
                  <a:pt x="1075492" y="357525"/>
                  <a:pt x="1084059" y="357525"/>
                </a:cubicBezTo>
                <a:close/>
                <a:moveTo>
                  <a:pt x="1013015" y="357525"/>
                </a:moveTo>
                <a:cubicBezTo>
                  <a:pt x="1020312" y="357525"/>
                  <a:pt x="1024685" y="363359"/>
                  <a:pt x="1024685" y="369922"/>
                </a:cubicBezTo>
                <a:cubicBezTo>
                  <a:pt x="1024685" y="377215"/>
                  <a:pt x="1020312" y="383779"/>
                  <a:pt x="1013015" y="383779"/>
                </a:cubicBezTo>
                <a:cubicBezTo>
                  <a:pt x="1005003" y="383779"/>
                  <a:pt x="998434" y="377215"/>
                  <a:pt x="998434" y="369922"/>
                </a:cubicBezTo>
                <a:cubicBezTo>
                  <a:pt x="998434" y="363359"/>
                  <a:pt x="1005003" y="357525"/>
                  <a:pt x="1013015" y="357525"/>
                </a:cubicBezTo>
                <a:close/>
                <a:moveTo>
                  <a:pt x="941465" y="357525"/>
                </a:moveTo>
                <a:cubicBezTo>
                  <a:pt x="948030" y="357525"/>
                  <a:pt x="953864" y="363359"/>
                  <a:pt x="953864" y="369922"/>
                </a:cubicBezTo>
                <a:cubicBezTo>
                  <a:pt x="953864" y="377215"/>
                  <a:pt x="948030" y="383779"/>
                  <a:pt x="941465" y="383779"/>
                </a:cubicBezTo>
                <a:cubicBezTo>
                  <a:pt x="934173" y="383779"/>
                  <a:pt x="927611" y="377215"/>
                  <a:pt x="927611" y="369922"/>
                </a:cubicBezTo>
                <a:cubicBezTo>
                  <a:pt x="927611" y="363359"/>
                  <a:pt x="934173" y="357525"/>
                  <a:pt x="941465" y="357525"/>
                </a:cubicBezTo>
                <a:close/>
                <a:moveTo>
                  <a:pt x="870633" y="357525"/>
                </a:moveTo>
                <a:cubicBezTo>
                  <a:pt x="877194" y="357525"/>
                  <a:pt x="883034" y="363359"/>
                  <a:pt x="883034" y="369922"/>
                </a:cubicBezTo>
                <a:cubicBezTo>
                  <a:pt x="883034" y="377215"/>
                  <a:pt x="877194" y="383779"/>
                  <a:pt x="870633" y="383779"/>
                </a:cubicBezTo>
                <a:cubicBezTo>
                  <a:pt x="863344" y="383779"/>
                  <a:pt x="856777" y="377215"/>
                  <a:pt x="856777" y="369922"/>
                </a:cubicBezTo>
                <a:cubicBezTo>
                  <a:pt x="856777" y="363359"/>
                  <a:pt x="863344" y="357525"/>
                  <a:pt x="870633" y="357525"/>
                </a:cubicBezTo>
                <a:close/>
                <a:moveTo>
                  <a:pt x="798346" y="357525"/>
                </a:moveTo>
                <a:cubicBezTo>
                  <a:pt x="806370" y="357525"/>
                  <a:pt x="812203" y="363359"/>
                  <a:pt x="812203" y="369922"/>
                </a:cubicBezTo>
                <a:cubicBezTo>
                  <a:pt x="812203" y="377215"/>
                  <a:pt x="806370" y="383779"/>
                  <a:pt x="798346" y="383779"/>
                </a:cubicBezTo>
                <a:cubicBezTo>
                  <a:pt x="792510" y="383779"/>
                  <a:pt x="785947" y="377215"/>
                  <a:pt x="785947" y="369922"/>
                </a:cubicBezTo>
                <a:cubicBezTo>
                  <a:pt x="785947" y="363359"/>
                  <a:pt x="792510" y="357525"/>
                  <a:pt x="798346" y="357525"/>
                </a:cubicBezTo>
                <a:close/>
                <a:moveTo>
                  <a:pt x="3654110" y="354153"/>
                </a:moveTo>
                <a:cubicBezTo>
                  <a:pt x="3661893" y="354153"/>
                  <a:pt x="3668898" y="360716"/>
                  <a:pt x="3668898" y="368738"/>
                </a:cubicBezTo>
                <a:cubicBezTo>
                  <a:pt x="3668898" y="376031"/>
                  <a:pt x="3661893" y="380407"/>
                  <a:pt x="3654110" y="380407"/>
                </a:cubicBezTo>
                <a:cubicBezTo>
                  <a:pt x="3645548" y="380407"/>
                  <a:pt x="3639322" y="376031"/>
                  <a:pt x="3639322" y="368738"/>
                </a:cubicBezTo>
                <a:cubicBezTo>
                  <a:pt x="3639322" y="360716"/>
                  <a:pt x="3645548" y="354153"/>
                  <a:pt x="3654110" y="354153"/>
                </a:cubicBezTo>
                <a:close/>
                <a:moveTo>
                  <a:pt x="3583280" y="354153"/>
                </a:moveTo>
                <a:cubicBezTo>
                  <a:pt x="3591064" y="354153"/>
                  <a:pt x="3598069" y="360716"/>
                  <a:pt x="3598069" y="368738"/>
                </a:cubicBezTo>
                <a:cubicBezTo>
                  <a:pt x="3598069" y="376031"/>
                  <a:pt x="3591064" y="380407"/>
                  <a:pt x="3583280" y="380407"/>
                </a:cubicBezTo>
                <a:cubicBezTo>
                  <a:pt x="3574718" y="380407"/>
                  <a:pt x="3568491" y="376031"/>
                  <a:pt x="3568491" y="368738"/>
                </a:cubicBezTo>
                <a:cubicBezTo>
                  <a:pt x="3568491" y="360716"/>
                  <a:pt x="3574718" y="354153"/>
                  <a:pt x="3583280" y="354153"/>
                </a:cubicBezTo>
                <a:close/>
                <a:moveTo>
                  <a:pt x="3512449" y="354153"/>
                </a:moveTo>
                <a:cubicBezTo>
                  <a:pt x="3520232" y="354153"/>
                  <a:pt x="3527237" y="360983"/>
                  <a:pt x="3527237" y="369330"/>
                </a:cubicBezTo>
                <a:cubicBezTo>
                  <a:pt x="3527237" y="376919"/>
                  <a:pt x="3520232" y="383749"/>
                  <a:pt x="3512449" y="383749"/>
                </a:cubicBezTo>
                <a:cubicBezTo>
                  <a:pt x="3503887" y="383749"/>
                  <a:pt x="3497661" y="376919"/>
                  <a:pt x="3497661" y="369330"/>
                </a:cubicBezTo>
                <a:cubicBezTo>
                  <a:pt x="3497661" y="360983"/>
                  <a:pt x="3503887" y="354153"/>
                  <a:pt x="3512449" y="354153"/>
                </a:cubicBezTo>
                <a:close/>
                <a:moveTo>
                  <a:pt x="3440686" y="354153"/>
                </a:moveTo>
                <a:cubicBezTo>
                  <a:pt x="3448708" y="354153"/>
                  <a:pt x="3453083" y="360983"/>
                  <a:pt x="3453083" y="369330"/>
                </a:cubicBezTo>
                <a:cubicBezTo>
                  <a:pt x="3453083" y="376919"/>
                  <a:pt x="3448708" y="383749"/>
                  <a:pt x="3440686" y="383749"/>
                </a:cubicBezTo>
                <a:cubicBezTo>
                  <a:pt x="3433393" y="383749"/>
                  <a:pt x="3426830" y="376919"/>
                  <a:pt x="3426830" y="369330"/>
                </a:cubicBezTo>
                <a:cubicBezTo>
                  <a:pt x="3426830" y="360983"/>
                  <a:pt x="3433393" y="354153"/>
                  <a:pt x="3440686" y="354153"/>
                </a:cubicBezTo>
                <a:close/>
                <a:moveTo>
                  <a:pt x="3369857" y="354153"/>
                </a:moveTo>
                <a:cubicBezTo>
                  <a:pt x="3376420" y="354153"/>
                  <a:pt x="3382254" y="360983"/>
                  <a:pt x="3382254" y="369330"/>
                </a:cubicBezTo>
                <a:cubicBezTo>
                  <a:pt x="3382254" y="376919"/>
                  <a:pt x="3376420" y="383749"/>
                  <a:pt x="3369857" y="383749"/>
                </a:cubicBezTo>
                <a:cubicBezTo>
                  <a:pt x="3362564" y="383749"/>
                  <a:pt x="3356001" y="376919"/>
                  <a:pt x="3356001" y="369330"/>
                </a:cubicBezTo>
                <a:cubicBezTo>
                  <a:pt x="3356001" y="360983"/>
                  <a:pt x="3362564" y="354153"/>
                  <a:pt x="3369857" y="354153"/>
                </a:cubicBezTo>
                <a:close/>
                <a:moveTo>
                  <a:pt x="3299097" y="354153"/>
                </a:moveTo>
                <a:cubicBezTo>
                  <a:pt x="3305662" y="354153"/>
                  <a:pt x="3311496" y="360983"/>
                  <a:pt x="3311496" y="369330"/>
                </a:cubicBezTo>
                <a:cubicBezTo>
                  <a:pt x="3311496" y="376919"/>
                  <a:pt x="3305662" y="383749"/>
                  <a:pt x="3299097" y="383749"/>
                </a:cubicBezTo>
                <a:cubicBezTo>
                  <a:pt x="3291804" y="383749"/>
                  <a:pt x="3285242" y="376919"/>
                  <a:pt x="3285242" y="369330"/>
                </a:cubicBezTo>
                <a:cubicBezTo>
                  <a:pt x="3285242" y="360983"/>
                  <a:pt x="3291804" y="354153"/>
                  <a:pt x="3299097" y="354153"/>
                </a:cubicBezTo>
                <a:close/>
                <a:moveTo>
                  <a:pt x="3226808" y="354153"/>
                </a:moveTo>
                <a:cubicBezTo>
                  <a:pt x="3234828" y="354153"/>
                  <a:pt x="3240664" y="360983"/>
                  <a:pt x="3240664" y="369330"/>
                </a:cubicBezTo>
                <a:cubicBezTo>
                  <a:pt x="3240664" y="376919"/>
                  <a:pt x="3234828" y="383749"/>
                  <a:pt x="3226808" y="383749"/>
                </a:cubicBezTo>
                <a:cubicBezTo>
                  <a:pt x="3220245" y="383749"/>
                  <a:pt x="3214410" y="376919"/>
                  <a:pt x="3214410" y="369330"/>
                </a:cubicBezTo>
                <a:cubicBezTo>
                  <a:pt x="3214410" y="360983"/>
                  <a:pt x="3220245" y="354153"/>
                  <a:pt x="3226808" y="354153"/>
                </a:cubicBezTo>
                <a:close/>
                <a:moveTo>
                  <a:pt x="3152605" y="354153"/>
                </a:moveTo>
                <a:cubicBezTo>
                  <a:pt x="3159898" y="354153"/>
                  <a:pt x="3166462" y="360983"/>
                  <a:pt x="3166462" y="369330"/>
                </a:cubicBezTo>
                <a:cubicBezTo>
                  <a:pt x="3166462" y="376919"/>
                  <a:pt x="3159898" y="383749"/>
                  <a:pt x="3152605" y="383749"/>
                </a:cubicBezTo>
                <a:cubicBezTo>
                  <a:pt x="3146040" y="383749"/>
                  <a:pt x="3140206" y="376919"/>
                  <a:pt x="3140206" y="369330"/>
                </a:cubicBezTo>
                <a:cubicBezTo>
                  <a:pt x="3140206" y="360983"/>
                  <a:pt x="3146040" y="354153"/>
                  <a:pt x="3152605" y="354153"/>
                </a:cubicBezTo>
                <a:close/>
                <a:moveTo>
                  <a:pt x="3081774" y="354153"/>
                </a:moveTo>
                <a:cubicBezTo>
                  <a:pt x="3089066" y="354153"/>
                  <a:pt x="3095627" y="360983"/>
                  <a:pt x="3095627" y="369330"/>
                </a:cubicBezTo>
                <a:cubicBezTo>
                  <a:pt x="3095627" y="376919"/>
                  <a:pt x="3089066" y="383749"/>
                  <a:pt x="3081774" y="383749"/>
                </a:cubicBezTo>
                <a:cubicBezTo>
                  <a:pt x="3073750" y="383749"/>
                  <a:pt x="3069375" y="376919"/>
                  <a:pt x="3069375" y="369330"/>
                </a:cubicBezTo>
                <a:cubicBezTo>
                  <a:pt x="3069375" y="360983"/>
                  <a:pt x="3073750" y="354153"/>
                  <a:pt x="3081774" y="354153"/>
                </a:cubicBezTo>
                <a:close/>
                <a:moveTo>
                  <a:pt x="3013715" y="354153"/>
                </a:moveTo>
                <a:cubicBezTo>
                  <a:pt x="3021307" y="354153"/>
                  <a:pt x="3028135" y="360983"/>
                  <a:pt x="3028135" y="369330"/>
                </a:cubicBezTo>
                <a:cubicBezTo>
                  <a:pt x="3028135" y="376919"/>
                  <a:pt x="3021307" y="383749"/>
                  <a:pt x="3013715" y="383749"/>
                </a:cubicBezTo>
                <a:cubicBezTo>
                  <a:pt x="3005368" y="383749"/>
                  <a:pt x="2998539" y="376919"/>
                  <a:pt x="2998539" y="369330"/>
                </a:cubicBezTo>
                <a:cubicBezTo>
                  <a:pt x="2998539" y="360983"/>
                  <a:pt x="3005368" y="354153"/>
                  <a:pt x="3013715" y="354153"/>
                </a:cubicBezTo>
                <a:close/>
                <a:moveTo>
                  <a:pt x="2942494" y="354153"/>
                </a:moveTo>
                <a:cubicBezTo>
                  <a:pt x="2951055" y="354153"/>
                  <a:pt x="2957288" y="360983"/>
                  <a:pt x="2957288" y="369330"/>
                </a:cubicBezTo>
                <a:cubicBezTo>
                  <a:pt x="2957288" y="376919"/>
                  <a:pt x="2951055" y="383749"/>
                  <a:pt x="2942494" y="383749"/>
                </a:cubicBezTo>
                <a:cubicBezTo>
                  <a:pt x="2934713" y="383749"/>
                  <a:pt x="2927708" y="376919"/>
                  <a:pt x="2927708" y="369330"/>
                </a:cubicBezTo>
                <a:cubicBezTo>
                  <a:pt x="2927708" y="360983"/>
                  <a:pt x="2934713" y="354153"/>
                  <a:pt x="2942494" y="354153"/>
                </a:cubicBezTo>
                <a:close/>
                <a:moveTo>
                  <a:pt x="2868293" y="354153"/>
                </a:moveTo>
                <a:cubicBezTo>
                  <a:pt x="2876858" y="354153"/>
                  <a:pt x="2883085" y="360983"/>
                  <a:pt x="2883085" y="369330"/>
                </a:cubicBezTo>
                <a:cubicBezTo>
                  <a:pt x="2883085" y="376919"/>
                  <a:pt x="2876858" y="383749"/>
                  <a:pt x="2868293" y="383749"/>
                </a:cubicBezTo>
                <a:cubicBezTo>
                  <a:pt x="2860512" y="383749"/>
                  <a:pt x="2853504" y="376919"/>
                  <a:pt x="2853504" y="369330"/>
                </a:cubicBezTo>
                <a:cubicBezTo>
                  <a:pt x="2853504" y="360983"/>
                  <a:pt x="2860512" y="354153"/>
                  <a:pt x="2868293" y="354153"/>
                </a:cubicBezTo>
                <a:close/>
                <a:moveTo>
                  <a:pt x="2796535" y="354153"/>
                </a:moveTo>
                <a:cubicBezTo>
                  <a:pt x="2804558" y="354153"/>
                  <a:pt x="2808932" y="360983"/>
                  <a:pt x="2808932" y="369330"/>
                </a:cubicBezTo>
                <a:cubicBezTo>
                  <a:pt x="2808932" y="376919"/>
                  <a:pt x="2804558" y="383749"/>
                  <a:pt x="2796535" y="383749"/>
                </a:cubicBezTo>
                <a:cubicBezTo>
                  <a:pt x="2789243" y="383749"/>
                  <a:pt x="2782678" y="376919"/>
                  <a:pt x="2782678" y="369330"/>
                </a:cubicBezTo>
                <a:cubicBezTo>
                  <a:pt x="2782678" y="360983"/>
                  <a:pt x="2789243" y="354153"/>
                  <a:pt x="2796535" y="354153"/>
                </a:cubicBezTo>
                <a:close/>
                <a:moveTo>
                  <a:pt x="2725695" y="354153"/>
                </a:moveTo>
                <a:cubicBezTo>
                  <a:pt x="2731532" y="354153"/>
                  <a:pt x="2738100" y="360983"/>
                  <a:pt x="2738100" y="369330"/>
                </a:cubicBezTo>
                <a:cubicBezTo>
                  <a:pt x="2738100" y="376919"/>
                  <a:pt x="2731532" y="383749"/>
                  <a:pt x="2725695" y="383749"/>
                </a:cubicBezTo>
                <a:cubicBezTo>
                  <a:pt x="2717681" y="383749"/>
                  <a:pt x="2711846" y="376919"/>
                  <a:pt x="2711846" y="369330"/>
                </a:cubicBezTo>
                <a:cubicBezTo>
                  <a:pt x="2711846" y="360983"/>
                  <a:pt x="2717681" y="354153"/>
                  <a:pt x="2725695" y="354153"/>
                </a:cubicBezTo>
                <a:close/>
                <a:moveTo>
                  <a:pt x="2653415" y="354153"/>
                </a:moveTo>
                <a:cubicBezTo>
                  <a:pt x="2660705" y="354153"/>
                  <a:pt x="2667270" y="360983"/>
                  <a:pt x="2667270" y="369330"/>
                </a:cubicBezTo>
                <a:cubicBezTo>
                  <a:pt x="2667270" y="376919"/>
                  <a:pt x="2660705" y="383749"/>
                  <a:pt x="2653415" y="383749"/>
                </a:cubicBezTo>
                <a:cubicBezTo>
                  <a:pt x="2646857" y="383749"/>
                  <a:pt x="2641021" y="376919"/>
                  <a:pt x="2641021" y="369330"/>
                </a:cubicBezTo>
                <a:cubicBezTo>
                  <a:pt x="2641021" y="360983"/>
                  <a:pt x="2646857" y="354153"/>
                  <a:pt x="2653415" y="354153"/>
                </a:cubicBezTo>
                <a:close/>
                <a:moveTo>
                  <a:pt x="2582583" y="354153"/>
                </a:moveTo>
                <a:cubicBezTo>
                  <a:pt x="2589875" y="354153"/>
                  <a:pt x="2596439" y="360983"/>
                  <a:pt x="2596439" y="369330"/>
                </a:cubicBezTo>
                <a:cubicBezTo>
                  <a:pt x="2596439" y="376919"/>
                  <a:pt x="2589875" y="383749"/>
                  <a:pt x="2582583" y="383749"/>
                </a:cubicBezTo>
                <a:cubicBezTo>
                  <a:pt x="2576019" y="383749"/>
                  <a:pt x="2570184" y="376919"/>
                  <a:pt x="2570184" y="369330"/>
                </a:cubicBezTo>
                <a:cubicBezTo>
                  <a:pt x="2570184" y="360983"/>
                  <a:pt x="2576019" y="354153"/>
                  <a:pt x="2582583" y="354153"/>
                </a:cubicBezTo>
                <a:close/>
                <a:moveTo>
                  <a:pt x="2511029" y="354153"/>
                </a:moveTo>
                <a:cubicBezTo>
                  <a:pt x="2519050" y="354153"/>
                  <a:pt x="2525613" y="360983"/>
                  <a:pt x="2525613" y="369330"/>
                </a:cubicBezTo>
                <a:cubicBezTo>
                  <a:pt x="2525613" y="376919"/>
                  <a:pt x="2519050" y="383749"/>
                  <a:pt x="2511029" y="383749"/>
                </a:cubicBezTo>
                <a:cubicBezTo>
                  <a:pt x="2503737" y="383749"/>
                  <a:pt x="2499361" y="376919"/>
                  <a:pt x="2499361" y="369330"/>
                </a:cubicBezTo>
                <a:cubicBezTo>
                  <a:pt x="2499361" y="360983"/>
                  <a:pt x="2503737" y="354153"/>
                  <a:pt x="2511029" y="354153"/>
                </a:cubicBezTo>
                <a:close/>
                <a:moveTo>
                  <a:pt x="2439946" y="354153"/>
                </a:moveTo>
                <a:cubicBezTo>
                  <a:pt x="2448505" y="354153"/>
                  <a:pt x="2454732" y="360983"/>
                  <a:pt x="2454732" y="369330"/>
                </a:cubicBezTo>
                <a:cubicBezTo>
                  <a:pt x="2454732" y="376919"/>
                  <a:pt x="2448505" y="383749"/>
                  <a:pt x="2439946" y="383749"/>
                </a:cubicBezTo>
                <a:cubicBezTo>
                  <a:pt x="2432160" y="383749"/>
                  <a:pt x="2425156" y="376919"/>
                  <a:pt x="2425156" y="369330"/>
                </a:cubicBezTo>
                <a:cubicBezTo>
                  <a:pt x="2425156" y="360983"/>
                  <a:pt x="2432160" y="354153"/>
                  <a:pt x="2439946" y="354153"/>
                </a:cubicBezTo>
                <a:close/>
                <a:moveTo>
                  <a:pt x="2369110" y="354153"/>
                </a:moveTo>
                <a:cubicBezTo>
                  <a:pt x="2377672" y="354153"/>
                  <a:pt x="2383899" y="360983"/>
                  <a:pt x="2383899" y="369330"/>
                </a:cubicBezTo>
                <a:cubicBezTo>
                  <a:pt x="2383899" y="376919"/>
                  <a:pt x="2377672" y="383749"/>
                  <a:pt x="2369110" y="383749"/>
                </a:cubicBezTo>
                <a:cubicBezTo>
                  <a:pt x="2361327" y="383749"/>
                  <a:pt x="2354319" y="376919"/>
                  <a:pt x="2354319" y="369330"/>
                </a:cubicBezTo>
                <a:cubicBezTo>
                  <a:pt x="2354319" y="360983"/>
                  <a:pt x="2361327" y="354153"/>
                  <a:pt x="2369110" y="354153"/>
                </a:cubicBezTo>
                <a:close/>
                <a:moveTo>
                  <a:pt x="2298280" y="354153"/>
                </a:moveTo>
                <a:cubicBezTo>
                  <a:pt x="2306842" y="354153"/>
                  <a:pt x="2313068" y="360983"/>
                  <a:pt x="2313068" y="369330"/>
                </a:cubicBezTo>
                <a:cubicBezTo>
                  <a:pt x="2313068" y="376919"/>
                  <a:pt x="2306842" y="383749"/>
                  <a:pt x="2298280" y="383749"/>
                </a:cubicBezTo>
                <a:cubicBezTo>
                  <a:pt x="2290497" y="383749"/>
                  <a:pt x="2283490" y="376919"/>
                  <a:pt x="2283490" y="369330"/>
                </a:cubicBezTo>
                <a:cubicBezTo>
                  <a:pt x="2283490" y="360983"/>
                  <a:pt x="2290497" y="354153"/>
                  <a:pt x="2298280" y="354153"/>
                </a:cubicBezTo>
                <a:close/>
                <a:moveTo>
                  <a:pt x="2226517" y="354153"/>
                </a:moveTo>
                <a:cubicBezTo>
                  <a:pt x="2234538" y="354153"/>
                  <a:pt x="2238914" y="360983"/>
                  <a:pt x="2238914" y="369330"/>
                </a:cubicBezTo>
                <a:cubicBezTo>
                  <a:pt x="2238914" y="376919"/>
                  <a:pt x="2234538" y="383749"/>
                  <a:pt x="2226517" y="383749"/>
                </a:cubicBezTo>
                <a:cubicBezTo>
                  <a:pt x="2218495" y="383749"/>
                  <a:pt x="2212658" y="376919"/>
                  <a:pt x="2212658" y="369330"/>
                </a:cubicBezTo>
                <a:cubicBezTo>
                  <a:pt x="2212658" y="360983"/>
                  <a:pt x="2218495" y="354153"/>
                  <a:pt x="2226517" y="354153"/>
                </a:cubicBezTo>
                <a:close/>
                <a:moveTo>
                  <a:pt x="2155683" y="354153"/>
                </a:moveTo>
                <a:cubicBezTo>
                  <a:pt x="2161519" y="354153"/>
                  <a:pt x="2168081" y="360983"/>
                  <a:pt x="2168081" y="369330"/>
                </a:cubicBezTo>
                <a:cubicBezTo>
                  <a:pt x="2168081" y="376919"/>
                  <a:pt x="2161519" y="383749"/>
                  <a:pt x="2155683" y="383749"/>
                </a:cubicBezTo>
                <a:cubicBezTo>
                  <a:pt x="2147663" y="383749"/>
                  <a:pt x="2141827" y="376919"/>
                  <a:pt x="2141827" y="369330"/>
                </a:cubicBezTo>
                <a:cubicBezTo>
                  <a:pt x="2141827" y="360983"/>
                  <a:pt x="2147663" y="354153"/>
                  <a:pt x="2155683" y="354153"/>
                </a:cubicBezTo>
                <a:close/>
                <a:moveTo>
                  <a:pt x="2084849" y="354153"/>
                </a:moveTo>
                <a:cubicBezTo>
                  <a:pt x="2090683" y="354153"/>
                  <a:pt x="2097248" y="360983"/>
                  <a:pt x="2097248" y="369330"/>
                </a:cubicBezTo>
                <a:cubicBezTo>
                  <a:pt x="2097248" y="376919"/>
                  <a:pt x="2090683" y="383749"/>
                  <a:pt x="2084849" y="383749"/>
                </a:cubicBezTo>
                <a:cubicBezTo>
                  <a:pt x="2076828" y="383749"/>
                  <a:pt x="2070994" y="376919"/>
                  <a:pt x="2070994" y="369330"/>
                </a:cubicBezTo>
                <a:cubicBezTo>
                  <a:pt x="2070994" y="360983"/>
                  <a:pt x="2076828" y="354153"/>
                  <a:pt x="2084849" y="354153"/>
                </a:cubicBezTo>
                <a:close/>
                <a:moveTo>
                  <a:pt x="2011835" y="354153"/>
                </a:moveTo>
                <a:cubicBezTo>
                  <a:pt x="2019855" y="354153"/>
                  <a:pt x="2026421" y="360983"/>
                  <a:pt x="2026421" y="369330"/>
                </a:cubicBezTo>
                <a:cubicBezTo>
                  <a:pt x="2026421" y="376919"/>
                  <a:pt x="2019855" y="383749"/>
                  <a:pt x="2011835" y="383749"/>
                </a:cubicBezTo>
                <a:cubicBezTo>
                  <a:pt x="2006000" y="383749"/>
                  <a:pt x="2000166" y="376919"/>
                  <a:pt x="2000166" y="369330"/>
                </a:cubicBezTo>
                <a:cubicBezTo>
                  <a:pt x="2000166" y="360983"/>
                  <a:pt x="2006000" y="354153"/>
                  <a:pt x="2011835" y="354153"/>
                </a:cubicBezTo>
                <a:close/>
                <a:moveTo>
                  <a:pt x="1938362" y="354153"/>
                </a:moveTo>
                <a:cubicBezTo>
                  <a:pt x="1946385" y="354153"/>
                  <a:pt x="1952222" y="360983"/>
                  <a:pt x="1952222" y="369330"/>
                </a:cubicBezTo>
                <a:cubicBezTo>
                  <a:pt x="1952222" y="376919"/>
                  <a:pt x="1946385" y="383749"/>
                  <a:pt x="1938362" y="383749"/>
                </a:cubicBezTo>
                <a:cubicBezTo>
                  <a:pt x="1932528" y="383749"/>
                  <a:pt x="1925968" y="376919"/>
                  <a:pt x="1925968" y="369330"/>
                </a:cubicBezTo>
                <a:cubicBezTo>
                  <a:pt x="1925968" y="360983"/>
                  <a:pt x="1932528" y="354153"/>
                  <a:pt x="1938362" y="354153"/>
                </a:cubicBezTo>
                <a:close/>
                <a:moveTo>
                  <a:pt x="1867527" y="354153"/>
                </a:moveTo>
                <a:cubicBezTo>
                  <a:pt x="1875550" y="354153"/>
                  <a:pt x="1881384" y="360983"/>
                  <a:pt x="1881384" y="369330"/>
                </a:cubicBezTo>
                <a:cubicBezTo>
                  <a:pt x="1881384" y="376919"/>
                  <a:pt x="1875550" y="383749"/>
                  <a:pt x="1867527" y="383749"/>
                </a:cubicBezTo>
                <a:cubicBezTo>
                  <a:pt x="1860235" y="383749"/>
                  <a:pt x="1855129" y="376919"/>
                  <a:pt x="1855129" y="369330"/>
                </a:cubicBezTo>
                <a:cubicBezTo>
                  <a:pt x="1855129" y="360983"/>
                  <a:pt x="1860235" y="354153"/>
                  <a:pt x="1867527" y="354153"/>
                </a:cubicBezTo>
                <a:close/>
                <a:moveTo>
                  <a:pt x="1225708" y="284879"/>
                </a:moveTo>
                <a:cubicBezTo>
                  <a:pt x="1233489" y="283322"/>
                  <a:pt x="1240493" y="290327"/>
                  <a:pt x="1240493" y="298111"/>
                </a:cubicBezTo>
                <a:cubicBezTo>
                  <a:pt x="1240493" y="306673"/>
                  <a:pt x="1233489" y="312900"/>
                  <a:pt x="1225708" y="312900"/>
                </a:cubicBezTo>
                <a:cubicBezTo>
                  <a:pt x="1217159" y="312900"/>
                  <a:pt x="1210931" y="306673"/>
                  <a:pt x="1210931" y="298111"/>
                </a:cubicBezTo>
                <a:cubicBezTo>
                  <a:pt x="1210931" y="290327"/>
                  <a:pt x="1217159" y="284879"/>
                  <a:pt x="1225708" y="284879"/>
                </a:cubicBezTo>
                <a:close/>
                <a:moveTo>
                  <a:pt x="3440686" y="283322"/>
                </a:moveTo>
                <a:cubicBezTo>
                  <a:pt x="3448708" y="283322"/>
                  <a:pt x="3453083" y="289885"/>
                  <a:pt x="3453083" y="297178"/>
                </a:cubicBezTo>
                <a:cubicBezTo>
                  <a:pt x="3453083" y="305200"/>
                  <a:pt x="3448708" y="309576"/>
                  <a:pt x="3440686" y="309576"/>
                </a:cubicBezTo>
                <a:cubicBezTo>
                  <a:pt x="3433393" y="309576"/>
                  <a:pt x="3426830" y="305200"/>
                  <a:pt x="3426830" y="297178"/>
                </a:cubicBezTo>
                <a:cubicBezTo>
                  <a:pt x="3426830" y="289885"/>
                  <a:pt x="3433393" y="283322"/>
                  <a:pt x="3440686" y="283322"/>
                </a:cubicBezTo>
                <a:close/>
                <a:moveTo>
                  <a:pt x="3369857" y="283322"/>
                </a:moveTo>
                <a:cubicBezTo>
                  <a:pt x="3376420" y="283322"/>
                  <a:pt x="3382254" y="289885"/>
                  <a:pt x="3382254" y="297178"/>
                </a:cubicBezTo>
                <a:cubicBezTo>
                  <a:pt x="3382254" y="305200"/>
                  <a:pt x="3376420" y="309576"/>
                  <a:pt x="3369857" y="309576"/>
                </a:cubicBezTo>
                <a:cubicBezTo>
                  <a:pt x="3362564" y="309576"/>
                  <a:pt x="3356001" y="305200"/>
                  <a:pt x="3356001" y="297178"/>
                </a:cubicBezTo>
                <a:cubicBezTo>
                  <a:pt x="3356001" y="289885"/>
                  <a:pt x="3362564" y="283322"/>
                  <a:pt x="3369857" y="283322"/>
                </a:cubicBezTo>
                <a:close/>
                <a:moveTo>
                  <a:pt x="3299100" y="283322"/>
                </a:moveTo>
                <a:cubicBezTo>
                  <a:pt x="3305662" y="283322"/>
                  <a:pt x="3311496" y="289885"/>
                  <a:pt x="3311496" y="297178"/>
                </a:cubicBezTo>
                <a:cubicBezTo>
                  <a:pt x="3311496" y="305200"/>
                  <a:pt x="3305662" y="309576"/>
                  <a:pt x="3299100" y="309576"/>
                </a:cubicBezTo>
                <a:cubicBezTo>
                  <a:pt x="3291804" y="309576"/>
                  <a:pt x="3285242" y="305200"/>
                  <a:pt x="3285242" y="297178"/>
                </a:cubicBezTo>
                <a:cubicBezTo>
                  <a:pt x="3285242" y="289885"/>
                  <a:pt x="3291804" y="283322"/>
                  <a:pt x="3299100" y="283322"/>
                </a:cubicBezTo>
                <a:close/>
                <a:moveTo>
                  <a:pt x="3226808" y="283322"/>
                </a:moveTo>
                <a:cubicBezTo>
                  <a:pt x="3234828" y="283322"/>
                  <a:pt x="3240664" y="289885"/>
                  <a:pt x="3240664" y="297178"/>
                </a:cubicBezTo>
                <a:cubicBezTo>
                  <a:pt x="3240664" y="305200"/>
                  <a:pt x="3234828" y="309576"/>
                  <a:pt x="3226808" y="309576"/>
                </a:cubicBezTo>
                <a:cubicBezTo>
                  <a:pt x="3220245" y="309576"/>
                  <a:pt x="3214410" y="305200"/>
                  <a:pt x="3214410" y="297178"/>
                </a:cubicBezTo>
                <a:cubicBezTo>
                  <a:pt x="3214410" y="289885"/>
                  <a:pt x="3220245" y="283322"/>
                  <a:pt x="3226808" y="283322"/>
                </a:cubicBezTo>
                <a:close/>
                <a:moveTo>
                  <a:pt x="3152605" y="283322"/>
                </a:moveTo>
                <a:cubicBezTo>
                  <a:pt x="3159898" y="283322"/>
                  <a:pt x="3166462" y="289885"/>
                  <a:pt x="3166462" y="297178"/>
                </a:cubicBezTo>
                <a:cubicBezTo>
                  <a:pt x="3166462" y="305200"/>
                  <a:pt x="3159898" y="309576"/>
                  <a:pt x="3152605" y="309576"/>
                </a:cubicBezTo>
                <a:cubicBezTo>
                  <a:pt x="3146041" y="309576"/>
                  <a:pt x="3140209" y="305200"/>
                  <a:pt x="3140209" y="297178"/>
                </a:cubicBezTo>
                <a:cubicBezTo>
                  <a:pt x="3140209" y="289885"/>
                  <a:pt x="3146041" y="283322"/>
                  <a:pt x="3152605" y="283322"/>
                </a:cubicBezTo>
                <a:close/>
                <a:moveTo>
                  <a:pt x="3081774" y="283322"/>
                </a:moveTo>
                <a:cubicBezTo>
                  <a:pt x="3089066" y="283322"/>
                  <a:pt x="3095628" y="289885"/>
                  <a:pt x="3095628" y="297178"/>
                </a:cubicBezTo>
                <a:cubicBezTo>
                  <a:pt x="3095628" y="305200"/>
                  <a:pt x="3089066" y="309576"/>
                  <a:pt x="3081774" y="309576"/>
                </a:cubicBezTo>
                <a:cubicBezTo>
                  <a:pt x="3073750" y="309576"/>
                  <a:pt x="3069375" y="305200"/>
                  <a:pt x="3069375" y="297178"/>
                </a:cubicBezTo>
                <a:cubicBezTo>
                  <a:pt x="3069375" y="289885"/>
                  <a:pt x="3073750" y="283322"/>
                  <a:pt x="3081774" y="283322"/>
                </a:cubicBezTo>
                <a:close/>
                <a:moveTo>
                  <a:pt x="3013717" y="283322"/>
                </a:moveTo>
                <a:cubicBezTo>
                  <a:pt x="3021307" y="283322"/>
                  <a:pt x="3028135" y="289885"/>
                  <a:pt x="3028135" y="297178"/>
                </a:cubicBezTo>
                <a:cubicBezTo>
                  <a:pt x="3028135" y="305200"/>
                  <a:pt x="3021307" y="309576"/>
                  <a:pt x="3013717" y="309576"/>
                </a:cubicBezTo>
                <a:cubicBezTo>
                  <a:pt x="3005371" y="309576"/>
                  <a:pt x="2998539" y="305200"/>
                  <a:pt x="2998539" y="297178"/>
                </a:cubicBezTo>
                <a:cubicBezTo>
                  <a:pt x="2998539" y="289885"/>
                  <a:pt x="3005371" y="283322"/>
                  <a:pt x="3013717" y="283322"/>
                </a:cubicBezTo>
                <a:close/>
                <a:moveTo>
                  <a:pt x="2942494" y="283322"/>
                </a:moveTo>
                <a:cubicBezTo>
                  <a:pt x="2951055" y="283322"/>
                  <a:pt x="2957288" y="290327"/>
                  <a:pt x="2957288" y="298111"/>
                </a:cubicBezTo>
                <a:cubicBezTo>
                  <a:pt x="2957288" y="306673"/>
                  <a:pt x="2951055" y="312900"/>
                  <a:pt x="2942494" y="312900"/>
                </a:cubicBezTo>
                <a:cubicBezTo>
                  <a:pt x="2934713" y="312900"/>
                  <a:pt x="2927711" y="306673"/>
                  <a:pt x="2927711" y="298111"/>
                </a:cubicBezTo>
                <a:cubicBezTo>
                  <a:pt x="2927711" y="290327"/>
                  <a:pt x="2934713" y="283322"/>
                  <a:pt x="2942494" y="283322"/>
                </a:cubicBezTo>
                <a:close/>
                <a:moveTo>
                  <a:pt x="2868293" y="283322"/>
                </a:moveTo>
                <a:cubicBezTo>
                  <a:pt x="2876858" y="283322"/>
                  <a:pt x="2883087" y="290327"/>
                  <a:pt x="2883087" y="298111"/>
                </a:cubicBezTo>
                <a:cubicBezTo>
                  <a:pt x="2883087" y="306673"/>
                  <a:pt x="2876858" y="312900"/>
                  <a:pt x="2868293" y="312900"/>
                </a:cubicBezTo>
                <a:cubicBezTo>
                  <a:pt x="2860512" y="312900"/>
                  <a:pt x="2853507" y="306673"/>
                  <a:pt x="2853507" y="298111"/>
                </a:cubicBezTo>
                <a:cubicBezTo>
                  <a:pt x="2853507" y="290327"/>
                  <a:pt x="2860512" y="283322"/>
                  <a:pt x="2868293" y="283322"/>
                </a:cubicBezTo>
                <a:close/>
                <a:moveTo>
                  <a:pt x="2796535" y="283322"/>
                </a:moveTo>
                <a:cubicBezTo>
                  <a:pt x="2804558" y="283322"/>
                  <a:pt x="2808934" y="290327"/>
                  <a:pt x="2808934" y="298111"/>
                </a:cubicBezTo>
                <a:cubicBezTo>
                  <a:pt x="2808934" y="306673"/>
                  <a:pt x="2804558" y="312900"/>
                  <a:pt x="2796535" y="312900"/>
                </a:cubicBezTo>
                <a:cubicBezTo>
                  <a:pt x="2789243" y="312900"/>
                  <a:pt x="2782678" y="306673"/>
                  <a:pt x="2782678" y="298111"/>
                </a:cubicBezTo>
                <a:cubicBezTo>
                  <a:pt x="2782678" y="290327"/>
                  <a:pt x="2789243" y="283322"/>
                  <a:pt x="2796535" y="283322"/>
                </a:cubicBezTo>
                <a:close/>
                <a:moveTo>
                  <a:pt x="2725698" y="283322"/>
                </a:moveTo>
                <a:cubicBezTo>
                  <a:pt x="2731532" y="283322"/>
                  <a:pt x="2738100" y="290327"/>
                  <a:pt x="2738100" y="298111"/>
                </a:cubicBezTo>
                <a:cubicBezTo>
                  <a:pt x="2738100" y="306673"/>
                  <a:pt x="2731532" y="312900"/>
                  <a:pt x="2725698" y="312900"/>
                </a:cubicBezTo>
                <a:cubicBezTo>
                  <a:pt x="2717681" y="312900"/>
                  <a:pt x="2711846" y="306673"/>
                  <a:pt x="2711846" y="298111"/>
                </a:cubicBezTo>
                <a:cubicBezTo>
                  <a:pt x="2711846" y="290327"/>
                  <a:pt x="2717681" y="283322"/>
                  <a:pt x="2725698" y="283322"/>
                </a:cubicBezTo>
                <a:close/>
                <a:moveTo>
                  <a:pt x="2653415" y="283322"/>
                </a:moveTo>
                <a:cubicBezTo>
                  <a:pt x="2660705" y="283322"/>
                  <a:pt x="2667270" y="290327"/>
                  <a:pt x="2667270" y="298111"/>
                </a:cubicBezTo>
                <a:cubicBezTo>
                  <a:pt x="2667270" y="306673"/>
                  <a:pt x="2660705" y="312900"/>
                  <a:pt x="2653415" y="312900"/>
                </a:cubicBezTo>
                <a:cubicBezTo>
                  <a:pt x="2646857" y="312900"/>
                  <a:pt x="2641021" y="306673"/>
                  <a:pt x="2641021" y="298111"/>
                </a:cubicBezTo>
                <a:cubicBezTo>
                  <a:pt x="2641021" y="290327"/>
                  <a:pt x="2646857" y="283322"/>
                  <a:pt x="2653415" y="283322"/>
                </a:cubicBezTo>
                <a:close/>
                <a:moveTo>
                  <a:pt x="2582583" y="283322"/>
                </a:moveTo>
                <a:cubicBezTo>
                  <a:pt x="2589875" y="283322"/>
                  <a:pt x="2596439" y="290327"/>
                  <a:pt x="2596439" y="298111"/>
                </a:cubicBezTo>
                <a:cubicBezTo>
                  <a:pt x="2596439" y="306673"/>
                  <a:pt x="2589875" y="312900"/>
                  <a:pt x="2582583" y="312900"/>
                </a:cubicBezTo>
                <a:cubicBezTo>
                  <a:pt x="2576019" y="312900"/>
                  <a:pt x="2570189" y="306673"/>
                  <a:pt x="2570189" y="298111"/>
                </a:cubicBezTo>
                <a:cubicBezTo>
                  <a:pt x="2570189" y="290327"/>
                  <a:pt x="2576019" y="283322"/>
                  <a:pt x="2582583" y="283322"/>
                </a:cubicBezTo>
                <a:close/>
                <a:moveTo>
                  <a:pt x="2511029" y="283322"/>
                </a:moveTo>
                <a:cubicBezTo>
                  <a:pt x="2519050" y="283322"/>
                  <a:pt x="2525613" y="290327"/>
                  <a:pt x="2525613" y="298111"/>
                </a:cubicBezTo>
                <a:cubicBezTo>
                  <a:pt x="2525613" y="306673"/>
                  <a:pt x="2519050" y="312900"/>
                  <a:pt x="2511029" y="312900"/>
                </a:cubicBezTo>
                <a:cubicBezTo>
                  <a:pt x="2503740" y="312900"/>
                  <a:pt x="2499361" y="306673"/>
                  <a:pt x="2499361" y="298111"/>
                </a:cubicBezTo>
                <a:cubicBezTo>
                  <a:pt x="2499361" y="290327"/>
                  <a:pt x="2503740" y="283322"/>
                  <a:pt x="2511029" y="283322"/>
                </a:cubicBezTo>
                <a:close/>
                <a:moveTo>
                  <a:pt x="2439946" y="283322"/>
                </a:moveTo>
                <a:cubicBezTo>
                  <a:pt x="2448505" y="283322"/>
                  <a:pt x="2454732" y="290327"/>
                  <a:pt x="2454732" y="298111"/>
                </a:cubicBezTo>
                <a:cubicBezTo>
                  <a:pt x="2454732" y="306673"/>
                  <a:pt x="2448505" y="312900"/>
                  <a:pt x="2439946" y="312900"/>
                </a:cubicBezTo>
                <a:cubicBezTo>
                  <a:pt x="2432160" y="312900"/>
                  <a:pt x="2425156" y="306673"/>
                  <a:pt x="2425156" y="298111"/>
                </a:cubicBezTo>
                <a:cubicBezTo>
                  <a:pt x="2425156" y="290327"/>
                  <a:pt x="2432160" y="283322"/>
                  <a:pt x="2439946" y="283322"/>
                </a:cubicBezTo>
                <a:close/>
                <a:moveTo>
                  <a:pt x="2369110" y="283322"/>
                </a:moveTo>
                <a:cubicBezTo>
                  <a:pt x="2377672" y="283322"/>
                  <a:pt x="2383899" y="290327"/>
                  <a:pt x="2383899" y="298111"/>
                </a:cubicBezTo>
                <a:cubicBezTo>
                  <a:pt x="2383899" y="306673"/>
                  <a:pt x="2377672" y="312900"/>
                  <a:pt x="2369110" y="312900"/>
                </a:cubicBezTo>
                <a:cubicBezTo>
                  <a:pt x="2361327" y="312900"/>
                  <a:pt x="2354319" y="306673"/>
                  <a:pt x="2354319" y="298111"/>
                </a:cubicBezTo>
                <a:cubicBezTo>
                  <a:pt x="2354319" y="290327"/>
                  <a:pt x="2361327" y="283322"/>
                  <a:pt x="2369110" y="283322"/>
                </a:cubicBezTo>
                <a:close/>
                <a:moveTo>
                  <a:pt x="2298280" y="283322"/>
                </a:moveTo>
                <a:cubicBezTo>
                  <a:pt x="2306842" y="283322"/>
                  <a:pt x="2313068" y="290327"/>
                  <a:pt x="2313068" y="298111"/>
                </a:cubicBezTo>
                <a:cubicBezTo>
                  <a:pt x="2313068" y="306673"/>
                  <a:pt x="2306842" y="312900"/>
                  <a:pt x="2298280" y="312900"/>
                </a:cubicBezTo>
                <a:cubicBezTo>
                  <a:pt x="2290497" y="312900"/>
                  <a:pt x="2283490" y="306673"/>
                  <a:pt x="2283490" y="298111"/>
                </a:cubicBezTo>
                <a:cubicBezTo>
                  <a:pt x="2283490" y="290327"/>
                  <a:pt x="2290497" y="283322"/>
                  <a:pt x="2298280" y="283322"/>
                </a:cubicBezTo>
                <a:close/>
                <a:moveTo>
                  <a:pt x="2226517" y="283322"/>
                </a:moveTo>
                <a:cubicBezTo>
                  <a:pt x="2234538" y="283322"/>
                  <a:pt x="2238914" y="290327"/>
                  <a:pt x="2238914" y="298111"/>
                </a:cubicBezTo>
                <a:cubicBezTo>
                  <a:pt x="2238914" y="306673"/>
                  <a:pt x="2234538" y="312900"/>
                  <a:pt x="2226517" y="312900"/>
                </a:cubicBezTo>
                <a:cubicBezTo>
                  <a:pt x="2218495" y="312900"/>
                  <a:pt x="2212658" y="306673"/>
                  <a:pt x="2212658" y="298111"/>
                </a:cubicBezTo>
                <a:cubicBezTo>
                  <a:pt x="2212658" y="290327"/>
                  <a:pt x="2218495" y="283322"/>
                  <a:pt x="2226517" y="283322"/>
                </a:cubicBezTo>
                <a:close/>
                <a:moveTo>
                  <a:pt x="2155683" y="283322"/>
                </a:moveTo>
                <a:cubicBezTo>
                  <a:pt x="2161519" y="283322"/>
                  <a:pt x="2168081" y="290327"/>
                  <a:pt x="2168081" y="298111"/>
                </a:cubicBezTo>
                <a:cubicBezTo>
                  <a:pt x="2168081" y="306673"/>
                  <a:pt x="2161519" y="312900"/>
                  <a:pt x="2155683" y="312900"/>
                </a:cubicBezTo>
                <a:cubicBezTo>
                  <a:pt x="2147663" y="312900"/>
                  <a:pt x="2141827" y="306673"/>
                  <a:pt x="2141827" y="298111"/>
                </a:cubicBezTo>
                <a:cubicBezTo>
                  <a:pt x="2141827" y="290327"/>
                  <a:pt x="2147663" y="283322"/>
                  <a:pt x="2155683" y="283322"/>
                </a:cubicBezTo>
                <a:close/>
                <a:moveTo>
                  <a:pt x="2084849" y="283322"/>
                </a:moveTo>
                <a:cubicBezTo>
                  <a:pt x="2090685" y="283322"/>
                  <a:pt x="2097248" y="290327"/>
                  <a:pt x="2097248" y="298111"/>
                </a:cubicBezTo>
                <a:cubicBezTo>
                  <a:pt x="2097248" y="306673"/>
                  <a:pt x="2090685" y="312900"/>
                  <a:pt x="2084849" y="312900"/>
                </a:cubicBezTo>
                <a:cubicBezTo>
                  <a:pt x="2076828" y="312900"/>
                  <a:pt x="2070994" y="306673"/>
                  <a:pt x="2070994" y="298111"/>
                </a:cubicBezTo>
                <a:cubicBezTo>
                  <a:pt x="2070994" y="290327"/>
                  <a:pt x="2076828" y="283322"/>
                  <a:pt x="2084849" y="283322"/>
                </a:cubicBezTo>
                <a:close/>
                <a:moveTo>
                  <a:pt x="2011835" y="283322"/>
                </a:moveTo>
                <a:cubicBezTo>
                  <a:pt x="2019855" y="283322"/>
                  <a:pt x="2026421" y="290327"/>
                  <a:pt x="2026421" y="298111"/>
                </a:cubicBezTo>
                <a:cubicBezTo>
                  <a:pt x="2026421" y="306673"/>
                  <a:pt x="2019855" y="312900"/>
                  <a:pt x="2011835" y="312900"/>
                </a:cubicBezTo>
                <a:cubicBezTo>
                  <a:pt x="2006002" y="312900"/>
                  <a:pt x="2000168" y="306673"/>
                  <a:pt x="2000168" y="298111"/>
                </a:cubicBezTo>
                <a:cubicBezTo>
                  <a:pt x="2000168" y="290327"/>
                  <a:pt x="2006002" y="283322"/>
                  <a:pt x="2011835" y="283322"/>
                </a:cubicBezTo>
                <a:close/>
                <a:moveTo>
                  <a:pt x="1938362" y="283322"/>
                </a:moveTo>
                <a:cubicBezTo>
                  <a:pt x="1946385" y="283322"/>
                  <a:pt x="1952222" y="290327"/>
                  <a:pt x="1952222" y="298111"/>
                </a:cubicBezTo>
                <a:cubicBezTo>
                  <a:pt x="1952222" y="306673"/>
                  <a:pt x="1946385" y="312900"/>
                  <a:pt x="1938362" y="312900"/>
                </a:cubicBezTo>
                <a:cubicBezTo>
                  <a:pt x="1932531" y="312900"/>
                  <a:pt x="1925968" y="306673"/>
                  <a:pt x="1925968" y="298111"/>
                </a:cubicBezTo>
                <a:cubicBezTo>
                  <a:pt x="1925968" y="290327"/>
                  <a:pt x="1932531" y="283322"/>
                  <a:pt x="1938362" y="283322"/>
                </a:cubicBezTo>
                <a:close/>
                <a:moveTo>
                  <a:pt x="1867527" y="283322"/>
                </a:moveTo>
                <a:cubicBezTo>
                  <a:pt x="1875550" y="283322"/>
                  <a:pt x="1881384" y="290327"/>
                  <a:pt x="1881384" y="298111"/>
                </a:cubicBezTo>
                <a:cubicBezTo>
                  <a:pt x="1881384" y="306673"/>
                  <a:pt x="1875550" y="312900"/>
                  <a:pt x="1867527" y="312900"/>
                </a:cubicBezTo>
                <a:cubicBezTo>
                  <a:pt x="1860235" y="312900"/>
                  <a:pt x="1855129" y="306673"/>
                  <a:pt x="1855129" y="298111"/>
                </a:cubicBezTo>
                <a:cubicBezTo>
                  <a:pt x="1855129" y="290327"/>
                  <a:pt x="1860235" y="283322"/>
                  <a:pt x="1867527" y="283322"/>
                </a:cubicBezTo>
                <a:close/>
                <a:moveTo>
                  <a:pt x="1799085" y="283322"/>
                </a:moveTo>
                <a:cubicBezTo>
                  <a:pt x="1807647" y="283322"/>
                  <a:pt x="1813876" y="290327"/>
                  <a:pt x="1813876" y="298111"/>
                </a:cubicBezTo>
                <a:cubicBezTo>
                  <a:pt x="1813876" y="306673"/>
                  <a:pt x="1807647" y="312900"/>
                  <a:pt x="1799085" y="312900"/>
                </a:cubicBezTo>
                <a:cubicBezTo>
                  <a:pt x="1790525" y="312900"/>
                  <a:pt x="1784300" y="306673"/>
                  <a:pt x="1784300" y="298111"/>
                </a:cubicBezTo>
                <a:cubicBezTo>
                  <a:pt x="1784300" y="290327"/>
                  <a:pt x="1790525" y="283322"/>
                  <a:pt x="1799085" y="283322"/>
                </a:cubicBezTo>
                <a:close/>
                <a:moveTo>
                  <a:pt x="1728262" y="283322"/>
                </a:moveTo>
                <a:cubicBezTo>
                  <a:pt x="1736825" y="283322"/>
                  <a:pt x="1743052" y="290327"/>
                  <a:pt x="1743052" y="298111"/>
                </a:cubicBezTo>
                <a:cubicBezTo>
                  <a:pt x="1743052" y="306673"/>
                  <a:pt x="1736825" y="312900"/>
                  <a:pt x="1728262" y="312900"/>
                </a:cubicBezTo>
                <a:cubicBezTo>
                  <a:pt x="1719697" y="312900"/>
                  <a:pt x="1713472" y="306673"/>
                  <a:pt x="1713472" y="298111"/>
                </a:cubicBezTo>
                <a:cubicBezTo>
                  <a:pt x="1713472" y="290327"/>
                  <a:pt x="1719697" y="283322"/>
                  <a:pt x="1728262" y="283322"/>
                </a:cubicBezTo>
                <a:close/>
                <a:moveTo>
                  <a:pt x="1656498" y="283322"/>
                </a:moveTo>
                <a:cubicBezTo>
                  <a:pt x="1663792" y="283322"/>
                  <a:pt x="1668897" y="290327"/>
                  <a:pt x="1668897" y="298111"/>
                </a:cubicBezTo>
                <a:cubicBezTo>
                  <a:pt x="1668897" y="306673"/>
                  <a:pt x="1663792" y="312900"/>
                  <a:pt x="1656498" y="312900"/>
                </a:cubicBezTo>
                <a:cubicBezTo>
                  <a:pt x="1648481" y="312900"/>
                  <a:pt x="1642650" y="306673"/>
                  <a:pt x="1642650" y="298111"/>
                </a:cubicBezTo>
                <a:cubicBezTo>
                  <a:pt x="1642650" y="290327"/>
                  <a:pt x="1648481" y="283322"/>
                  <a:pt x="1656498" y="283322"/>
                </a:cubicBezTo>
                <a:close/>
                <a:moveTo>
                  <a:pt x="1582299" y="283322"/>
                </a:moveTo>
                <a:cubicBezTo>
                  <a:pt x="1588131" y="283322"/>
                  <a:pt x="1594704" y="290327"/>
                  <a:pt x="1594704" y="298111"/>
                </a:cubicBezTo>
                <a:cubicBezTo>
                  <a:pt x="1594704" y="306673"/>
                  <a:pt x="1588131" y="312900"/>
                  <a:pt x="1582299" y="312900"/>
                </a:cubicBezTo>
                <a:cubicBezTo>
                  <a:pt x="1574277" y="312900"/>
                  <a:pt x="1568441" y="306673"/>
                  <a:pt x="1568441" y="298111"/>
                </a:cubicBezTo>
                <a:cubicBezTo>
                  <a:pt x="1568441" y="290327"/>
                  <a:pt x="1574277" y="283322"/>
                  <a:pt x="1582299" y="283322"/>
                </a:cubicBezTo>
                <a:close/>
                <a:moveTo>
                  <a:pt x="1512198" y="283322"/>
                </a:moveTo>
                <a:cubicBezTo>
                  <a:pt x="1518032" y="283322"/>
                  <a:pt x="1523865" y="290327"/>
                  <a:pt x="1523865" y="298111"/>
                </a:cubicBezTo>
                <a:cubicBezTo>
                  <a:pt x="1523865" y="306673"/>
                  <a:pt x="1518032" y="312900"/>
                  <a:pt x="1512198" y="312900"/>
                </a:cubicBezTo>
                <a:cubicBezTo>
                  <a:pt x="1504174" y="312900"/>
                  <a:pt x="1497612" y="306673"/>
                  <a:pt x="1497612" y="298111"/>
                </a:cubicBezTo>
                <a:cubicBezTo>
                  <a:pt x="1497612" y="290327"/>
                  <a:pt x="1504174" y="283322"/>
                  <a:pt x="1512198" y="283322"/>
                </a:cubicBezTo>
                <a:close/>
                <a:moveTo>
                  <a:pt x="1439173" y="283322"/>
                </a:moveTo>
                <a:cubicBezTo>
                  <a:pt x="1447191" y="283322"/>
                  <a:pt x="1453026" y="290327"/>
                  <a:pt x="1453026" y="298111"/>
                </a:cubicBezTo>
                <a:cubicBezTo>
                  <a:pt x="1453026" y="306673"/>
                  <a:pt x="1447191" y="312900"/>
                  <a:pt x="1439173" y="312900"/>
                </a:cubicBezTo>
                <a:cubicBezTo>
                  <a:pt x="1433336" y="312900"/>
                  <a:pt x="1426777" y="306673"/>
                  <a:pt x="1426777" y="298111"/>
                </a:cubicBezTo>
                <a:cubicBezTo>
                  <a:pt x="1426777" y="290327"/>
                  <a:pt x="1433336" y="283322"/>
                  <a:pt x="1439173" y="283322"/>
                </a:cubicBezTo>
                <a:close/>
                <a:moveTo>
                  <a:pt x="1368347" y="283322"/>
                </a:moveTo>
                <a:cubicBezTo>
                  <a:pt x="1376368" y="283322"/>
                  <a:pt x="1382200" y="290327"/>
                  <a:pt x="1382200" y="298111"/>
                </a:cubicBezTo>
                <a:cubicBezTo>
                  <a:pt x="1382200" y="306673"/>
                  <a:pt x="1376368" y="312900"/>
                  <a:pt x="1368347" y="312900"/>
                </a:cubicBezTo>
                <a:cubicBezTo>
                  <a:pt x="1362513" y="312900"/>
                  <a:pt x="1355949" y="306673"/>
                  <a:pt x="1355949" y="298111"/>
                </a:cubicBezTo>
                <a:cubicBezTo>
                  <a:pt x="1355949" y="290327"/>
                  <a:pt x="1362513" y="283322"/>
                  <a:pt x="1368347" y="283322"/>
                </a:cubicBezTo>
                <a:close/>
                <a:moveTo>
                  <a:pt x="1297518" y="283322"/>
                </a:moveTo>
                <a:cubicBezTo>
                  <a:pt x="1305540" y="283322"/>
                  <a:pt x="1311374" y="290327"/>
                  <a:pt x="1311374" y="298111"/>
                </a:cubicBezTo>
                <a:cubicBezTo>
                  <a:pt x="1311374" y="306673"/>
                  <a:pt x="1305540" y="312900"/>
                  <a:pt x="1297518" y="312900"/>
                </a:cubicBezTo>
                <a:cubicBezTo>
                  <a:pt x="1289498" y="312900"/>
                  <a:pt x="1285121" y="306673"/>
                  <a:pt x="1285121" y="298111"/>
                </a:cubicBezTo>
                <a:cubicBezTo>
                  <a:pt x="1285121" y="290327"/>
                  <a:pt x="1289498" y="283322"/>
                  <a:pt x="1297518" y="283322"/>
                </a:cubicBezTo>
                <a:close/>
                <a:moveTo>
                  <a:pt x="1154890" y="283322"/>
                </a:moveTo>
                <a:cubicBezTo>
                  <a:pt x="1162674" y="283322"/>
                  <a:pt x="1169683" y="288427"/>
                  <a:pt x="1169683" y="295719"/>
                </a:cubicBezTo>
                <a:cubicBezTo>
                  <a:pt x="1169683" y="303741"/>
                  <a:pt x="1162674" y="309576"/>
                  <a:pt x="1154890" y="309576"/>
                </a:cubicBezTo>
                <a:cubicBezTo>
                  <a:pt x="1146329" y="309576"/>
                  <a:pt x="1140101" y="303741"/>
                  <a:pt x="1140101" y="295719"/>
                </a:cubicBezTo>
                <a:cubicBezTo>
                  <a:pt x="1140101" y="288427"/>
                  <a:pt x="1146329" y="283322"/>
                  <a:pt x="1154890" y="283322"/>
                </a:cubicBezTo>
                <a:close/>
                <a:moveTo>
                  <a:pt x="1084059" y="283322"/>
                </a:moveTo>
                <a:cubicBezTo>
                  <a:pt x="1091842" y="283322"/>
                  <a:pt x="1098847" y="288427"/>
                  <a:pt x="1098847" y="295719"/>
                </a:cubicBezTo>
                <a:cubicBezTo>
                  <a:pt x="1098847" y="303741"/>
                  <a:pt x="1091842" y="309576"/>
                  <a:pt x="1084059" y="309576"/>
                </a:cubicBezTo>
                <a:cubicBezTo>
                  <a:pt x="1075503" y="309576"/>
                  <a:pt x="1069272" y="303741"/>
                  <a:pt x="1069272" y="295719"/>
                </a:cubicBezTo>
                <a:cubicBezTo>
                  <a:pt x="1069272" y="288427"/>
                  <a:pt x="1075503" y="283322"/>
                  <a:pt x="1084059" y="283322"/>
                </a:cubicBezTo>
                <a:close/>
                <a:moveTo>
                  <a:pt x="1013024" y="283322"/>
                </a:moveTo>
                <a:cubicBezTo>
                  <a:pt x="1020314" y="283322"/>
                  <a:pt x="1024691" y="288427"/>
                  <a:pt x="1024691" y="295719"/>
                </a:cubicBezTo>
                <a:cubicBezTo>
                  <a:pt x="1024691" y="303741"/>
                  <a:pt x="1020314" y="309576"/>
                  <a:pt x="1013024" y="309576"/>
                </a:cubicBezTo>
                <a:cubicBezTo>
                  <a:pt x="1005003" y="309576"/>
                  <a:pt x="998442" y="303741"/>
                  <a:pt x="998442" y="295719"/>
                </a:cubicBezTo>
                <a:cubicBezTo>
                  <a:pt x="998442" y="288427"/>
                  <a:pt x="1005003" y="283322"/>
                  <a:pt x="1013024" y="283322"/>
                </a:cubicBezTo>
                <a:close/>
                <a:moveTo>
                  <a:pt x="941467" y="283322"/>
                </a:moveTo>
                <a:cubicBezTo>
                  <a:pt x="948032" y="283322"/>
                  <a:pt x="953869" y="288427"/>
                  <a:pt x="953869" y="295719"/>
                </a:cubicBezTo>
                <a:cubicBezTo>
                  <a:pt x="953869" y="303741"/>
                  <a:pt x="948032" y="309576"/>
                  <a:pt x="941467" y="309576"/>
                </a:cubicBezTo>
                <a:cubicBezTo>
                  <a:pt x="934173" y="309576"/>
                  <a:pt x="927612" y="303741"/>
                  <a:pt x="927612" y="295719"/>
                </a:cubicBezTo>
                <a:cubicBezTo>
                  <a:pt x="927612" y="288427"/>
                  <a:pt x="934173" y="283322"/>
                  <a:pt x="941467" y="283322"/>
                </a:cubicBezTo>
                <a:close/>
                <a:moveTo>
                  <a:pt x="3299102" y="212492"/>
                </a:moveTo>
                <a:cubicBezTo>
                  <a:pt x="3305664" y="212492"/>
                  <a:pt x="3311499" y="219055"/>
                  <a:pt x="3311499" y="226348"/>
                </a:cubicBezTo>
                <a:cubicBezTo>
                  <a:pt x="3311499" y="232911"/>
                  <a:pt x="3305664" y="238746"/>
                  <a:pt x="3299102" y="238746"/>
                </a:cubicBezTo>
                <a:cubicBezTo>
                  <a:pt x="3291807" y="238746"/>
                  <a:pt x="3285245" y="232911"/>
                  <a:pt x="3285245" y="226348"/>
                </a:cubicBezTo>
                <a:cubicBezTo>
                  <a:pt x="3285245" y="219055"/>
                  <a:pt x="3291807" y="212492"/>
                  <a:pt x="3299102" y="212492"/>
                </a:cubicBezTo>
                <a:close/>
                <a:moveTo>
                  <a:pt x="3226811" y="212492"/>
                </a:moveTo>
                <a:cubicBezTo>
                  <a:pt x="3234831" y="212492"/>
                  <a:pt x="3240667" y="219055"/>
                  <a:pt x="3240667" y="226348"/>
                </a:cubicBezTo>
                <a:cubicBezTo>
                  <a:pt x="3240667" y="232911"/>
                  <a:pt x="3234831" y="238746"/>
                  <a:pt x="3226811" y="238746"/>
                </a:cubicBezTo>
                <a:cubicBezTo>
                  <a:pt x="3220250" y="238746"/>
                  <a:pt x="3214412" y="232911"/>
                  <a:pt x="3214412" y="226348"/>
                </a:cubicBezTo>
                <a:cubicBezTo>
                  <a:pt x="3214412" y="219055"/>
                  <a:pt x="3220250" y="212492"/>
                  <a:pt x="3226811" y="212492"/>
                </a:cubicBezTo>
                <a:close/>
                <a:moveTo>
                  <a:pt x="3152608" y="212492"/>
                </a:moveTo>
                <a:cubicBezTo>
                  <a:pt x="3159900" y="212492"/>
                  <a:pt x="3166462" y="219055"/>
                  <a:pt x="3166462" y="226348"/>
                </a:cubicBezTo>
                <a:cubicBezTo>
                  <a:pt x="3166462" y="232911"/>
                  <a:pt x="3159900" y="238746"/>
                  <a:pt x="3152608" y="238746"/>
                </a:cubicBezTo>
                <a:cubicBezTo>
                  <a:pt x="3146043" y="238746"/>
                  <a:pt x="3140211" y="232911"/>
                  <a:pt x="3140211" y="226348"/>
                </a:cubicBezTo>
                <a:cubicBezTo>
                  <a:pt x="3140211" y="219055"/>
                  <a:pt x="3146043" y="212492"/>
                  <a:pt x="3152608" y="212492"/>
                </a:cubicBezTo>
                <a:close/>
                <a:moveTo>
                  <a:pt x="3081775" y="212492"/>
                </a:moveTo>
                <a:cubicBezTo>
                  <a:pt x="3089069" y="212492"/>
                  <a:pt x="3095628" y="219055"/>
                  <a:pt x="3095628" y="226348"/>
                </a:cubicBezTo>
                <a:cubicBezTo>
                  <a:pt x="3095628" y="232911"/>
                  <a:pt x="3089069" y="238746"/>
                  <a:pt x="3081775" y="238746"/>
                </a:cubicBezTo>
                <a:cubicBezTo>
                  <a:pt x="3073753" y="238746"/>
                  <a:pt x="3069375" y="232911"/>
                  <a:pt x="3069375" y="226348"/>
                </a:cubicBezTo>
                <a:cubicBezTo>
                  <a:pt x="3069375" y="219055"/>
                  <a:pt x="3073753" y="212492"/>
                  <a:pt x="3081775" y="212492"/>
                </a:cubicBezTo>
                <a:close/>
                <a:moveTo>
                  <a:pt x="3013720" y="212492"/>
                </a:moveTo>
                <a:cubicBezTo>
                  <a:pt x="3021310" y="212492"/>
                  <a:pt x="3028140" y="219055"/>
                  <a:pt x="3028140" y="226348"/>
                </a:cubicBezTo>
                <a:cubicBezTo>
                  <a:pt x="3028140" y="232911"/>
                  <a:pt x="3021310" y="238746"/>
                  <a:pt x="3013720" y="238746"/>
                </a:cubicBezTo>
                <a:cubicBezTo>
                  <a:pt x="3005373" y="238746"/>
                  <a:pt x="2998542" y="234370"/>
                  <a:pt x="2998542" y="226348"/>
                </a:cubicBezTo>
                <a:cubicBezTo>
                  <a:pt x="2998542" y="219055"/>
                  <a:pt x="3005373" y="212492"/>
                  <a:pt x="3013720" y="212492"/>
                </a:cubicBezTo>
                <a:close/>
                <a:moveTo>
                  <a:pt x="2942497" y="212492"/>
                </a:moveTo>
                <a:cubicBezTo>
                  <a:pt x="2951061" y="212492"/>
                  <a:pt x="2957293" y="219055"/>
                  <a:pt x="2957293" y="226348"/>
                </a:cubicBezTo>
                <a:cubicBezTo>
                  <a:pt x="2957293" y="234370"/>
                  <a:pt x="2951061" y="238746"/>
                  <a:pt x="2942497" y="238746"/>
                </a:cubicBezTo>
                <a:cubicBezTo>
                  <a:pt x="2934719" y="238746"/>
                  <a:pt x="2927716" y="234370"/>
                  <a:pt x="2927716" y="226348"/>
                </a:cubicBezTo>
                <a:cubicBezTo>
                  <a:pt x="2927716" y="219055"/>
                  <a:pt x="2934719" y="212492"/>
                  <a:pt x="2942497" y="212492"/>
                </a:cubicBezTo>
                <a:close/>
                <a:moveTo>
                  <a:pt x="2867363" y="212492"/>
                </a:moveTo>
                <a:cubicBezTo>
                  <a:pt x="2875389" y="212492"/>
                  <a:pt x="2879765" y="219055"/>
                  <a:pt x="2879765" y="226348"/>
                </a:cubicBezTo>
                <a:cubicBezTo>
                  <a:pt x="2879765" y="234370"/>
                  <a:pt x="2875389" y="238746"/>
                  <a:pt x="2867363" y="238746"/>
                </a:cubicBezTo>
                <a:cubicBezTo>
                  <a:pt x="2860073" y="238746"/>
                  <a:pt x="2853510" y="234370"/>
                  <a:pt x="2853510" y="226348"/>
                </a:cubicBezTo>
                <a:cubicBezTo>
                  <a:pt x="2853510" y="219055"/>
                  <a:pt x="2860073" y="212492"/>
                  <a:pt x="2867363" y="212492"/>
                </a:cubicBezTo>
                <a:close/>
                <a:moveTo>
                  <a:pt x="2796538" y="212492"/>
                </a:moveTo>
                <a:cubicBezTo>
                  <a:pt x="2803103" y="212492"/>
                  <a:pt x="2808934" y="219055"/>
                  <a:pt x="2808934" y="226348"/>
                </a:cubicBezTo>
                <a:cubicBezTo>
                  <a:pt x="2808934" y="234370"/>
                  <a:pt x="2803103" y="238746"/>
                  <a:pt x="2796538" y="238746"/>
                </a:cubicBezTo>
                <a:cubicBezTo>
                  <a:pt x="2789246" y="238746"/>
                  <a:pt x="2782680" y="234370"/>
                  <a:pt x="2782680" y="226348"/>
                </a:cubicBezTo>
                <a:cubicBezTo>
                  <a:pt x="2782680" y="219055"/>
                  <a:pt x="2789246" y="212492"/>
                  <a:pt x="2796538" y="212492"/>
                </a:cubicBezTo>
                <a:close/>
                <a:moveTo>
                  <a:pt x="2725698" y="212492"/>
                </a:moveTo>
                <a:cubicBezTo>
                  <a:pt x="2731538" y="212492"/>
                  <a:pt x="2738102" y="219055"/>
                  <a:pt x="2738102" y="226348"/>
                </a:cubicBezTo>
                <a:cubicBezTo>
                  <a:pt x="2738102" y="234370"/>
                  <a:pt x="2731538" y="238746"/>
                  <a:pt x="2725698" y="238746"/>
                </a:cubicBezTo>
                <a:cubicBezTo>
                  <a:pt x="2717686" y="238746"/>
                  <a:pt x="2711852" y="234370"/>
                  <a:pt x="2711852" y="226348"/>
                </a:cubicBezTo>
                <a:cubicBezTo>
                  <a:pt x="2711852" y="219055"/>
                  <a:pt x="2717686" y="212492"/>
                  <a:pt x="2725698" y="212492"/>
                </a:cubicBezTo>
                <a:close/>
                <a:moveTo>
                  <a:pt x="2653420" y="212492"/>
                </a:moveTo>
                <a:cubicBezTo>
                  <a:pt x="2660711" y="212492"/>
                  <a:pt x="2667273" y="219055"/>
                  <a:pt x="2667273" y="226348"/>
                </a:cubicBezTo>
                <a:cubicBezTo>
                  <a:pt x="2667273" y="234370"/>
                  <a:pt x="2660711" y="238746"/>
                  <a:pt x="2653420" y="238746"/>
                </a:cubicBezTo>
                <a:cubicBezTo>
                  <a:pt x="2646857" y="238746"/>
                  <a:pt x="2641021" y="234370"/>
                  <a:pt x="2641021" y="226348"/>
                </a:cubicBezTo>
                <a:cubicBezTo>
                  <a:pt x="2641021" y="219055"/>
                  <a:pt x="2646857" y="212492"/>
                  <a:pt x="2653420" y="212492"/>
                </a:cubicBezTo>
                <a:close/>
                <a:moveTo>
                  <a:pt x="2582586" y="212492"/>
                </a:moveTo>
                <a:cubicBezTo>
                  <a:pt x="2589878" y="212492"/>
                  <a:pt x="2596439" y="219055"/>
                  <a:pt x="2596439" y="226348"/>
                </a:cubicBezTo>
                <a:cubicBezTo>
                  <a:pt x="2596439" y="234370"/>
                  <a:pt x="2589878" y="238746"/>
                  <a:pt x="2582586" y="238746"/>
                </a:cubicBezTo>
                <a:cubicBezTo>
                  <a:pt x="2576024" y="238746"/>
                  <a:pt x="2570189" y="234370"/>
                  <a:pt x="2570189" y="226348"/>
                </a:cubicBezTo>
                <a:cubicBezTo>
                  <a:pt x="2570189" y="219055"/>
                  <a:pt x="2576024" y="212492"/>
                  <a:pt x="2582586" y="212492"/>
                </a:cubicBezTo>
                <a:close/>
                <a:moveTo>
                  <a:pt x="2511029" y="212492"/>
                </a:moveTo>
                <a:cubicBezTo>
                  <a:pt x="2519052" y="212492"/>
                  <a:pt x="2525616" y="219055"/>
                  <a:pt x="2525616" y="226348"/>
                </a:cubicBezTo>
                <a:cubicBezTo>
                  <a:pt x="2525616" y="234370"/>
                  <a:pt x="2519052" y="238746"/>
                  <a:pt x="2511029" y="238746"/>
                </a:cubicBezTo>
                <a:cubicBezTo>
                  <a:pt x="2503740" y="238746"/>
                  <a:pt x="2499364" y="234370"/>
                  <a:pt x="2499364" y="226348"/>
                </a:cubicBezTo>
                <a:cubicBezTo>
                  <a:pt x="2499364" y="219055"/>
                  <a:pt x="2503740" y="212492"/>
                  <a:pt x="2511029" y="212492"/>
                </a:cubicBezTo>
                <a:close/>
                <a:moveTo>
                  <a:pt x="2439946" y="212492"/>
                </a:moveTo>
                <a:cubicBezTo>
                  <a:pt x="2448505" y="212492"/>
                  <a:pt x="2454732" y="219055"/>
                  <a:pt x="2454732" y="226348"/>
                </a:cubicBezTo>
                <a:cubicBezTo>
                  <a:pt x="2454732" y="234370"/>
                  <a:pt x="2448505" y="238746"/>
                  <a:pt x="2439946" y="238746"/>
                </a:cubicBezTo>
                <a:cubicBezTo>
                  <a:pt x="2432163" y="238746"/>
                  <a:pt x="2425156" y="234370"/>
                  <a:pt x="2425156" y="226348"/>
                </a:cubicBezTo>
                <a:cubicBezTo>
                  <a:pt x="2425156" y="219055"/>
                  <a:pt x="2432163" y="212492"/>
                  <a:pt x="2439946" y="212492"/>
                </a:cubicBezTo>
                <a:close/>
                <a:moveTo>
                  <a:pt x="2369110" y="212492"/>
                </a:moveTo>
                <a:cubicBezTo>
                  <a:pt x="2377672" y="212492"/>
                  <a:pt x="2383900" y="219055"/>
                  <a:pt x="2383900" y="226348"/>
                </a:cubicBezTo>
                <a:cubicBezTo>
                  <a:pt x="2383900" y="234370"/>
                  <a:pt x="2377672" y="238746"/>
                  <a:pt x="2369110" y="238746"/>
                </a:cubicBezTo>
                <a:cubicBezTo>
                  <a:pt x="2361329" y="238746"/>
                  <a:pt x="2354323" y="234370"/>
                  <a:pt x="2354323" y="226348"/>
                </a:cubicBezTo>
                <a:cubicBezTo>
                  <a:pt x="2354323" y="219055"/>
                  <a:pt x="2361329" y="212492"/>
                  <a:pt x="2369110" y="212492"/>
                </a:cubicBezTo>
                <a:close/>
                <a:moveTo>
                  <a:pt x="2298283" y="212492"/>
                </a:moveTo>
                <a:cubicBezTo>
                  <a:pt x="2306842" y="212492"/>
                  <a:pt x="2313070" y="219497"/>
                  <a:pt x="2313070" y="227280"/>
                </a:cubicBezTo>
                <a:cubicBezTo>
                  <a:pt x="2313070" y="235842"/>
                  <a:pt x="2306842" y="242069"/>
                  <a:pt x="2298283" y="242069"/>
                </a:cubicBezTo>
                <a:cubicBezTo>
                  <a:pt x="2290497" y="242069"/>
                  <a:pt x="2283493" y="235842"/>
                  <a:pt x="2283493" y="227280"/>
                </a:cubicBezTo>
                <a:cubicBezTo>
                  <a:pt x="2283493" y="219497"/>
                  <a:pt x="2290497" y="212492"/>
                  <a:pt x="2298283" y="212492"/>
                </a:cubicBezTo>
                <a:close/>
                <a:moveTo>
                  <a:pt x="2226517" y="212492"/>
                </a:moveTo>
                <a:cubicBezTo>
                  <a:pt x="2234540" y="212492"/>
                  <a:pt x="2238916" y="219497"/>
                  <a:pt x="2238916" y="227280"/>
                </a:cubicBezTo>
                <a:cubicBezTo>
                  <a:pt x="2238916" y="235842"/>
                  <a:pt x="2234540" y="242069"/>
                  <a:pt x="2226517" y="242069"/>
                </a:cubicBezTo>
                <a:cubicBezTo>
                  <a:pt x="2218495" y="242069"/>
                  <a:pt x="2212659" y="235842"/>
                  <a:pt x="2212659" y="227280"/>
                </a:cubicBezTo>
                <a:cubicBezTo>
                  <a:pt x="2212659" y="219497"/>
                  <a:pt x="2218495" y="212492"/>
                  <a:pt x="2226517" y="212492"/>
                </a:cubicBezTo>
                <a:close/>
                <a:moveTo>
                  <a:pt x="2155683" y="212492"/>
                </a:moveTo>
                <a:cubicBezTo>
                  <a:pt x="2161519" y="212492"/>
                  <a:pt x="2168081" y="219497"/>
                  <a:pt x="2168081" y="227280"/>
                </a:cubicBezTo>
                <a:cubicBezTo>
                  <a:pt x="2168081" y="235842"/>
                  <a:pt x="2161519" y="242069"/>
                  <a:pt x="2155683" y="242069"/>
                </a:cubicBezTo>
                <a:cubicBezTo>
                  <a:pt x="2147663" y="242069"/>
                  <a:pt x="2141827" y="235842"/>
                  <a:pt x="2141827" y="227280"/>
                </a:cubicBezTo>
                <a:cubicBezTo>
                  <a:pt x="2141827" y="219497"/>
                  <a:pt x="2147663" y="212492"/>
                  <a:pt x="2155683" y="212492"/>
                </a:cubicBezTo>
                <a:close/>
                <a:moveTo>
                  <a:pt x="2084851" y="212492"/>
                </a:moveTo>
                <a:cubicBezTo>
                  <a:pt x="2090686" y="212492"/>
                  <a:pt x="2097249" y="219497"/>
                  <a:pt x="2097249" y="227280"/>
                </a:cubicBezTo>
                <a:cubicBezTo>
                  <a:pt x="2097249" y="235842"/>
                  <a:pt x="2090686" y="242069"/>
                  <a:pt x="2084851" y="242069"/>
                </a:cubicBezTo>
                <a:cubicBezTo>
                  <a:pt x="2076829" y="242069"/>
                  <a:pt x="2070995" y="235842"/>
                  <a:pt x="2070995" y="227280"/>
                </a:cubicBezTo>
                <a:cubicBezTo>
                  <a:pt x="2070995" y="219497"/>
                  <a:pt x="2076829" y="212492"/>
                  <a:pt x="2084851" y="212492"/>
                </a:cubicBezTo>
                <a:close/>
                <a:moveTo>
                  <a:pt x="2011835" y="212492"/>
                </a:moveTo>
                <a:cubicBezTo>
                  <a:pt x="2019855" y="212492"/>
                  <a:pt x="2026421" y="219497"/>
                  <a:pt x="2026421" y="227280"/>
                </a:cubicBezTo>
                <a:cubicBezTo>
                  <a:pt x="2026421" y="235842"/>
                  <a:pt x="2019855" y="242069"/>
                  <a:pt x="2011835" y="242069"/>
                </a:cubicBezTo>
                <a:cubicBezTo>
                  <a:pt x="2006003" y="242069"/>
                  <a:pt x="2000168" y="235842"/>
                  <a:pt x="2000168" y="227280"/>
                </a:cubicBezTo>
                <a:cubicBezTo>
                  <a:pt x="2000168" y="219497"/>
                  <a:pt x="2006003" y="212492"/>
                  <a:pt x="2011835" y="212492"/>
                </a:cubicBezTo>
                <a:close/>
                <a:moveTo>
                  <a:pt x="1938362" y="212492"/>
                </a:moveTo>
                <a:cubicBezTo>
                  <a:pt x="1946388" y="212492"/>
                  <a:pt x="1952222" y="219497"/>
                  <a:pt x="1952222" y="227280"/>
                </a:cubicBezTo>
                <a:cubicBezTo>
                  <a:pt x="1952222" y="235842"/>
                  <a:pt x="1946388" y="242069"/>
                  <a:pt x="1938362" y="242069"/>
                </a:cubicBezTo>
                <a:cubicBezTo>
                  <a:pt x="1932531" y="242069"/>
                  <a:pt x="1925971" y="235842"/>
                  <a:pt x="1925971" y="227280"/>
                </a:cubicBezTo>
                <a:cubicBezTo>
                  <a:pt x="1925971" y="219497"/>
                  <a:pt x="1931072" y="212492"/>
                  <a:pt x="1938362" y="212492"/>
                </a:cubicBezTo>
                <a:close/>
                <a:moveTo>
                  <a:pt x="1867530" y="212492"/>
                </a:moveTo>
                <a:cubicBezTo>
                  <a:pt x="1875550" y="212492"/>
                  <a:pt x="1881387" y="219497"/>
                  <a:pt x="1881387" y="227280"/>
                </a:cubicBezTo>
                <a:cubicBezTo>
                  <a:pt x="1881387" y="235842"/>
                  <a:pt x="1875550" y="242069"/>
                  <a:pt x="1867530" y="242069"/>
                </a:cubicBezTo>
                <a:cubicBezTo>
                  <a:pt x="1860238" y="242069"/>
                  <a:pt x="1855129" y="235842"/>
                  <a:pt x="1855129" y="227280"/>
                </a:cubicBezTo>
                <a:cubicBezTo>
                  <a:pt x="1855129" y="219497"/>
                  <a:pt x="1860238" y="212492"/>
                  <a:pt x="1867530" y="212492"/>
                </a:cubicBezTo>
                <a:close/>
                <a:moveTo>
                  <a:pt x="1799087" y="212492"/>
                </a:moveTo>
                <a:cubicBezTo>
                  <a:pt x="1807649" y="212492"/>
                  <a:pt x="1813879" y="219497"/>
                  <a:pt x="1813879" y="227280"/>
                </a:cubicBezTo>
                <a:cubicBezTo>
                  <a:pt x="1813879" y="235842"/>
                  <a:pt x="1807649" y="242069"/>
                  <a:pt x="1799087" y="242069"/>
                </a:cubicBezTo>
                <a:cubicBezTo>
                  <a:pt x="1790527" y="242069"/>
                  <a:pt x="1784303" y="235842"/>
                  <a:pt x="1784303" y="227280"/>
                </a:cubicBezTo>
                <a:cubicBezTo>
                  <a:pt x="1784303" y="219497"/>
                  <a:pt x="1790527" y="212492"/>
                  <a:pt x="1799087" y="212492"/>
                </a:cubicBezTo>
                <a:close/>
                <a:moveTo>
                  <a:pt x="1728262" y="212492"/>
                </a:moveTo>
                <a:cubicBezTo>
                  <a:pt x="1736828" y="212492"/>
                  <a:pt x="1743052" y="219497"/>
                  <a:pt x="1743052" y="227280"/>
                </a:cubicBezTo>
                <a:cubicBezTo>
                  <a:pt x="1743052" y="235842"/>
                  <a:pt x="1736828" y="242069"/>
                  <a:pt x="1728262" y="242069"/>
                </a:cubicBezTo>
                <a:cubicBezTo>
                  <a:pt x="1719700" y="242069"/>
                  <a:pt x="1713472" y="235842"/>
                  <a:pt x="1713472" y="227280"/>
                </a:cubicBezTo>
                <a:cubicBezTo>
                  <a:pt x="1713472" y="219497"/>
                  <a:pt x="1719700" y="212492"/>
                  <a:pt x="1728262" y="212492"/>
                </a:cubicBezTo>
                <a:close/>
                <a:moveTo>
                  <a:pt x="1656498" y="212492"/>
                </a:moveTo>
                <a:cubicBezTo>
                  <a:pt x="1663792" y="212492"/>
                  <a:pt x="1668900" y="219497"/>
                  <a:pt x="1668900" y="227280"/>
                </a:cubicBezTo>
                <a:cubicBezTo>
                  <a:pt x="1668900" y="235842"/>
                  <a:pt x="1663792" y="242069"/>
                  <a:pt x="1656498" y="242069"/>
                </a:cubicBezTo>
                <a:cubicBezTo>
                  <a:pt x="1648481" y="242069"/>
                  <a:pt x="1642655" y="235842"/>
                  <a:pt x="1642655" y="227280"/>
                </a:cubicBezTo>
                <a:cubicBezTo>
                  <a:pt x="1642655" y="219497"/>
                  <a:pt x="1648481" y="212492"/>
                  <a:pt x="1656498" y="212492"/>
                </a:cubicBezTo>
                <a:close/>
                <a:moveTo>
                  <a:pt x="1582299" y="212492"/>
                </a:moveTo>
                <a:cubicBezTo>
                  <a:pt x="1588134" y="212492"/>
                  <a:pt x="1594704" y="219497"/>
                  <a:pt x="1594704" y="227280"/>
                </a:cubicBezTo>
                <a:cubicBezTo>
                  <a:pt x="1594704" y="235842"/>
                  <a:pt x="1588134" y="242069"/>
                  <a:pt x="1582299" y="242069"/>
                </a:cubicBezTo>
                <a:cubicBezTo>
                  <a:pt x="1574277" y="242069"/>
                  <a:pt x="1568441" y="235842"/>
                  <a:pt x="1568441" y="227280"/>
                </a:cubicBezTo>
                <a:cubicBezTo>
                  <a:pt x="1568441" y="219497"/>
                  <a:pt x="1574277" y="212492"/>
                  <a:pt x="1582299" y="212492"/>
                </a:cubicBezTo>
                <a:close/>
                <a:moveTo>
                  <a:pt x="1512198" y="212492"/>
                </a:moveTo>
                <a:cubicBezTo>
                  <a:pt x="1518035" y="212492"/>
                  <a:pt x="1523867" y="219497"/>
                  <a:pt x="1523867" y="227280"/>
                </a:cubicBezTo>
                <a:cubicBezTo>
                  <a:pt x="1523867" y="235842"/>
                  <a:pt x="1518035" y="242069"/>
                  <a:pt x="1512198" y="242069"/>
                </a:cubicBezTo>
                <a:cubicBezTo>
                  <a:pt x="1504174" y="242069"/>
                  <a:pt x="1497612" y="235842"/>
                  <a:pt x="1497612" y="227280"/>
                </a:cubicBezTo>
                <a:cubicBezTo>
                  <a:pt x="1497612" y="219497"/>
                  <a:pt x="1504174" y="212492"/>
                  <a:pt x="1512198" y="212492"/>
                </a:cubicBezTo>
                <a:close/>
                <a:moveTo>
                  <a:pt x="1439173" y="212492"/>
                </a:moveTo>
                <a:cubicBezTo>
                  <a:pt x="1447191" y="212492"/>
                  <a:pt x="1453026" y="219497"/>
                  <a:pt x="1453026" y="227280"/>
                </a:cubicBezTo>
                <a:cubicBezTo>
                  <a:pt x="1453026" y="235842"/>
                  <a:pt x="1447191" y="242069"/>
                  <a:pt x="1439173" y="242069"/>
                </a:cubicBezTo>
                <a:cubicBezTo>
                  <a:pt x="1433339" y="242069"/>
                  <a:pt x="1426777" y="235842"/>
                  <a:pt x="1426777" y="227280"/>
                </a:cubicBezTo>
                <a:cubicBezTo>
                  <a:pt x="1426777" y="219497"/>
                  <a:pt x="1433339" y="212492"/>
                  <a:pt x="1439173" y="212492"/>
                </a:cubicBezTo>
                <a:close/>
                <a:moveTo>
                  <a:pt x="1368349" y="212492"/>
                </a:moveTo>
                <a:cubicBezTo>
                  <a:pt x="1376368" y="212492"/>
                  <a:pt x="1382203" y="219497"/>
                  <a:pt x="1382203" y="227280"/>
                </a:cubicBezTo>
                <a:cubicBezTo>
                  <a:pt x="1382203" y="235842"/>
                  <a:pt x="1376368" y="242069"/>
                  <a:pt x="1368349" y="242069"/>
                </a:cubicBezTo>
                <a:cubicBezTo>
                  <a:pt x="1362513" y="242069"/>
                  <a:pt x="1355950" y="235842"/>
                  <a:pt x="1355950" y="227280"/>
                </a:cubicBezTo>
                <a:cubicBezTo>
                  <a:pt x="1355950" y="219497"/>
                  <a:pt x="1362513" y="212492"/>
                  <a:pt x="1368349" y="212492"/>
                </a:cubicBezTo>
                <a:close/>
                <a:moveTo>
                  <a:pt x="1297520" y="212492"/>
                </a:moveTo>
                <a:cubicBezTo>
                  <a:pt x="1305540" y="212492"/>
                  <a:pt x="1311374" y="219497"/>
                  <a:pt x="1311374" y="227280"/>
                </a:cubicBezTo>
                <a:cubicBezTo>
                  <a:pt x="1311374" y="235842"/>
                  <a:pt x="1305540" y="242069"/>
                  <a:pt x="1297520" y="242069"/>
                </a:cubicBezTo>
                <a:cubicBezTo>
                  <a:pt x="1289498" y="242069"/>
                  <a:pt x="1285121" y="235842"/>
                  <a:pt x="1285121" y="227280"/>
                </a:cubicBezTo>
                <a:cubicBezTo>
                  <a:pt x="1285121" y="219497"/>
                  <a:pt x="1289498" y="212492"/>
                  <a:pt x="1297520" y="212492"/>
                </a:cubicBezTo>
                <a:close/>
                <a:moveTo>
                  <a:pt x="1225708" y="212492"/>
                </a:moveTo>
                <a:cubicBezTo>
                  <a:pt x="1233489" y="212492"/>
                  <a:pt x="1240496" y="219497"/>
                  <a:pt x="1240496" y="227280"/>
                </a:cubicBezTo>
                <a:cubicBezTo>
                  <a:pt x="1240496" y="235842"/>
                  <a:pt x="1233489" y="242069"/>
                  <a:pt x="1225708" y="242069"/>
                </a:cubicBezTo>
                <a:cubicBezTo>
                  <a:pt x="1217159" y="242069"/>
                  <a:pt x="1210934" y="235842"/>
                  <a:pt x="1210934" y="227280"/>
                </a:cubicBezTo>
                <a:cubicBezTo>
                  <a:pt x="1210934" y="219497"/>
                  <a:pt x="1217159" y="212492"/>
                  <a:pt x="1225708" y="212492"/>
                </a:cubicBezTo>
                <a:close/>
                <a:moveTo>
                  <a:pt x="1154891" y="212492"/>
                </a:moveTo>
                <a:cubicBezTo>
                  <a:pt x="1162674" y="212492"/>
                  <a:pt x="1169683" y="219497"/>
                  <a:pt x="1169683" y="227280"/>
                </a:cubicBezTo>
                <a:cubicBezTo>
                  <a:pt x="1169683" y="235842"/>
                  <a:pt x="1162674" y="242069"/>
                  <a:pt x="1154891" y="242069"/>
                </a:cubicBezTo>
                <a:cubicBezTo>
                  <a:pt x="1146329" y="242069"/>
                  <a:pt x="1140105" y="235842"/>
                  <a:pt x="1140105" y="227280"/>
                </a:cubicBezTo>
                <a:cubicBezTo>
                  <a:pt x="1140105" y="219497"/>
                  <a:pt x="1146329" y="212492"/>
                  <a:pt x="1154891" y="212492"/>
                </a:cubicBezTo>
                <a:close/>
                <a:moveTo>
                  <a:pt x="1084063" y="212492"/>
                </a:moveTo>
                <a:cubicBezTo>
                  <a:pt x="1091842" y="212492"/>
                  <a:pt x="1098847" y="219497"/>
                  <a:pt x="1098847" y="227280"/>
                </a:cubicBezTo>
                <a:cubicBezTo>
                  <a:pt x="1098847" y="235842"/>
                  <a:pt x="1091842" y="242069"/>
                  <a:pt x="1084063" y="242069"/>
                </a:cubicBezTo>
                <a:cubicBezTo>
                  <a:pt x="1075503" y="242069"/>
                  <a:pt x="1069276" y="235842"/>
                  <a:pt x="1069276" y="227280"/>
                </a:cubicBezTo>
                <a:cubicBezTo>
                  <a:pt x="1069276" y="219497"/>
                  <a:pt x="1075503" y="212492"/>
                  <a:pt x="1084063" y="212492"/>
                </a:cubicBezTo>
                <a:close/>
                <a:moveTo>
                  <a:pt x="3013723" y="141661"/>
                </a:moveTo>
                <a:cubicBezTo>
                  <a:pt x="3021310" y="141661"/>
                  <a:pt x="3028140" y="148224"/>
                  <a:pt x="3028140" y="155517"/>
                </a:cubicBezTo>
                <a:cubicBezTo>
                  <a:pt x="3028140" y="162080"/>
                  <a:pt x="3021310" y="167915"/>
                  <a:pt x="3013723" y="167915"/>
                </a:cubicBezTo>
                <a:cubicBezTo>
                  <a:pt x="3005376" y="167915"/>
                  <a:pt x="2998545" y="162080"/>
                  <a:pt x="2998545" y="155517"/>
                </a:cubicBezTo>
                <a:cubicBezTo>
                  <a:pt x="2998545" y="148224"/>
                  <a:pt x="3005376" y="141661"/>
                  <a:pt x="3013723" y="141661"/>
                </a:cubicBezTo>
                <a:close/>
                <a:moveTo>
                  <a:pt x="2942497" y="141661"/>
                </a:moveTo>
                <a:cubicBezTo>
                  <a:pt x="2951061" y="141661"/>
                  <a:pt x="2957293" y="148224"/>
                  <a:pt x="2957293" y="155517"/>
                </a:cubicBezTo>
                <a:cubicBezTo>
                  <a:pt x="2957293" y="162080"/>
                  <a:pt x="2951061" y="167915"/>
                  <a:pt x="2942497" y="167915"/>
                </a:cubicBezTo>
                <a:cubicBezTo>
                  <a:pt x="2934719" y="167915"/>
                  <a:pt x="2927716" y="162080"/>
                  <a:pt x="2927716" y="155517"/>
                </a:cubicBezTo>
                <a:cubicBezTo>
                  <a:pt x="2927716" y="148224"/>
                  <a:pt x="2934719" y="141661"/>
                  <a:pt x="2942497" y="141661"/>
                </a:cubicBezTo>
                <a:close/>
                <a:moveTo>
                  <a:pt x="2867363" y="141661"/>
                </a:moveTo>
                <a:cubicBezTo>
                  <a:pt x="2875389" y="141661"/>
                  <a:pt x="2879765" y="148224"/>
                  <a:pt x="2879765" y="155517"/>
                </a:cubicBezTo>
                <a:cubicBezTo>
                  <a:pt x="2879765" y="162080"/>
                  <a:pt x="2875389" y="167915"/>
                  <a:pt x="2867363" y="167915"/>
                </a:cubicBezTo>
                <a:cubicBezTo>
                  <a:pt x="2860073" y="167915"/>
                  <a:pt x="2853510" y="162080"/>
                  <a:pt x="2853510" y="155517"/>
                </a:cubicBezTo>
                <a:cubicBezTo>
                  <a:pt x="2853510" y="148224"/>
                  <a:pt x="2860073" y="141661"/>
                  <a:pt x="2867363" y="141661"/>
                </a:cubicBezTo>
                <a:close/>
                <a:moveTo>
                  <a:pt x="2796538" y="141661"/>
                </a:moveTo>
                <a:cubicBezTo>
                  <a:pt x="2803103" y="141661"/>
                  <a:pt x="2808940" y="148224"/>
                  <a:pt x="2808940" y="155517"/>
                </a:cubicBezTo>
                <a:cubicBezTo>
                  <a:pt x="2808940" y="162080"/>
                  <a:pt x="2803103" y="167915"/>
                  <a:pt x="2796538" y="167915"/>
                </a:cubicBezTo>
                <a:cubicBezTo>
                  <a:pt x="2789246" y="167915"/>
                  <a:pt x="2782683" y="162080"/>
                  <a:pt x="2782683" y="155517"/>
                </a:cubicBezTo>
                <a:cubicBezTo>
                  <a:pt x="2782683" y="148224"/>
                  <a:pt x="2789246" y="141661"/>
                  <a:pt x="2796538" y="141661"/>
                </a:cubicBezTo>
                <a:close/>
                <a:moveTo>
                  <a:pt x="2725703" y="141661"/>
                </a:moveTo>
                <a:cubicBezTo>
                  <a:pt x="2731538" y="141661"/>
                  <a:pt x="2738105" y="148224"/>
                  <a:pt x="2738105" y="155517"/>
                </a:cubicBezTo>
                <a:cubicBezTo>
                  <a:pt x="2738105" y="162080"/>
                  <a:pt x="2731538" y="167915"/>
                  <a:pt x="2725703" y="167915"/>
                </a:cubicBezTo>
                <a:cubicBezTo>
                  <a:pt x="2717686" y="167915"/>
                  <a:pt x="2711852" y="162080"/>
                  <a:pt x="2711852" y="155517"/>
                </a:cubicBezTo>
                <a:cubicBezTo>
                  <a:pt x="2711852" y="148224"/>
                  <a:pt x="2717686" y="141661"/>
                  <a:pt x="2725703" y="141661"/>
                </a:cubicBezTo>
                <a:close/>
                <a:moveTo>
                  <a:pt x="2653420" y="141661"/>
                </a:moveTo>
                <a:cubicBezTo>
                  <a:pt x="2660711" y="141661"/>
                  <a:pt x="2667273" y="148224"/>
                  <a:pt x="2667273" y="155517"/>
                </a:cubicBezTo>
                <a:cubicBezTo>
                  <a:pt x="2667273" y="162080"/>
                  <a:pt x="2660711" y="167915"/>
                  <a:pt x="2653420" y="167915"/>
                </a:cubicBezTo>
                <a:cubicBezTo>
                  <a:pt x="2646857" y="167915"/>
                  <a:pt x="2641021" y="162080"/>
                  <a:pt x="2641021" y="155517"/>
                </a:cubicBezTo>
                <a:cubicBezTo>
                  <a:pt x="2641021" y="148224"/>
                  <a:pt x="2646857" y="141661"/>
                  <a:pt x="2653420" y="141661"/>
                </a:cubicBezTo>
                <a:close/>
                <a:moveTo>
                  <a:pt x="2582586" y="141661"/>
                </a:moveTo>
                <a:cubicBezTo>
                  <a:pt x="2589878" y="141661"/>
                  <a:pt x="2596442" y="148224"/>
                  <a:pt x="2596442" y="155517"/>
                </a:cubicBezTo>
                <a:cubicBezTo>
                  <a:pt x="2596442" y="162080"/>
                  <a:pt x="2589878" y="167915"/>
                  <a:pt x="2582586" y="167915"/>
                </a:cubicBezTo>
                <a:cubicBezTo>
                  <a:pt x="2576024" y="167915"/>
                  <a:pt x="2570189" y="162080"/>
                  <a:pt x="2570189" y="155517"/>
                </a:cubicBezTo>
                <a:cubicBezTo>
                  <a:pt x="2570189" y="148224"/>
                  <a:pt x="2576024" y="141661"/>
                  <a:pt x="2582586" y="141661"/>
                </a:cubicBezTo>
                <a:close/>
                <a:moveTo>
                  <a:pt x="2511034" y="141661"/>
                </a:moveTo>
                <a:cubicBezTo>
                  <a:pt x="2519052" y="141661"/>
                  <a:pt x="2525616" y="148224"/>
                  <a:pt x="2525616" y="155517"/>
                </a:cubicBezTo>
                <a:cubicBezTo>
                  <a:pt x="2525616" y="162080"/>
                  <a:pt x="2519052" y="167915"/>
                  <a:pt x="2511034" y="167915"/>
                </a:cubicBezTo>
                <a:cubicBezTo>
                  <a:pt x="2503743" y="167915"/>
                  <a:pt x="2499364" y="162080"/>
                  <a:pt x="2499364" y="155517"/>
                </a:cubicBezTo>
                <a:cubicBezTo>
                  <a:pt x="2499364" y="148224"/>
                  <a:pt x="2503743" y="141661"/>
                  <a:pt x="2511034" y="141661"/>
                </a:cubicBezTo>
                <a:close/>
                <a:moveTo>
                  <a:pt x="2439946" y="141661"/>
                </a:moveTo>
                <a:cubicBezTo>
                  <a:pt x="2448505" y="141661"/>
                  <a:pt x="2454734" y="148224"/>
                  <a:pt x="2454734" y="155517"/>
                </a:cubicBezTo>
                <a:cubicBezTo>
                  <a:pt x="2454734" y="162080"/>
                  <a:pt x="2448505" y="167915"/>
                  <a:pt x="2439946" y="167915"/>
                </a:cubicBezTo>
                <a:cubicBezTo>
                  <a:pt x="2432165" y="167915"/>
                  <a:pt x="2425159" y="162080"/>
                  <a:pt x="2425159" y="155517"/>
                </a:cubicBezTo>
                <a:cubicBezTo>
                  <a:pt x="2425159" y="148224"/>
                  <a:pt x="2432165" y="141661"/>
                  <a:pt x="2439946" y="141661"/>
                </a:cubicBezTo>
                <a:close/>
                <a:moveTo>
                  <a:pt x="2369114" y="141661"/>
                </a:moveTo>
                <a:cubicBezTo>
                  <a:pt x="2377674" y="141661"/>
                  <a:pt x="2383900" y="148224"/>
                  <a:pt x="2383900" y="155517"/>
                </a:cubicBezTo>
                <a:cubicBezTo>
                  <a:pt x="2383900" y="162080"/>
                  <a:pt x="2377674" y="167915"/>
                  <a:pt x="2369114" y="167915"/>
                </a:cubicBezTo>
                <a:cubicBezTo>
                  <a:pt x="2361331" y="167915"/>
                  <a:pt x="2354323" y="163539"/>
                  <a:pt x="2354323" y="155517"/>
                </a:cubicBezTo>
                <a:cubicBezTo>
                  <a:pt x="2354323" y="148224"/>
                  <a:pt x="2361331" y="141661"/>
                  <a:pt x="2369114" y="141661"/>
                </a:cubicBezTo>
                <a:close/>
                <a:moveTo>
                  <a:pt x="2298283" y="141661"/>
                </a:moveTo>
                <a:cubicBezTo>
                  <a:pt x="2306842" y="141661"/>
                  <a:pt x="2313070" y="148224"/>
                  <a:pt x="2313070" y="155517"/>
                </a:cubicBezTo>
                <a:cubicBezTo>
                  <a:pt x="2313070" y="163539"/>
                  <a:pt x="2306842" y="167915"/>
                  <a:pt x="2298283" y="167915"/>
                </a:cubicBezTo>
                <a:cubicBezTo>
                  <a:pt x="2290497" y="167915"/>
                  <a:pt x="2283493" y="163539"/>
                  <a:pt x="2283493" y="155517"/>
                </a:cubicBezTo>
                <a:cubicBezTo>
                  <a:pt x="2283493" y="148224"/>
                  <a:pt x="2290497" y="141661"/>
                  <a:pt x="2298283" y="141661"/>
                </a:cubicBezTo>
                <a:close/>
                <a:moveTo>
                  <a:pt x="2226517" y="141661"/>
                </a:moveTo>
                <a:cubicBezTo>
                  <a:pt x="2234542" y="141661"/>
                  <a:pt x="2238916" y="148224"/>
                  <a:pt x="2238916" y="155517"/>
                </a:cubicBezTo>
                <a:cubicBezTo>
                  <a:pt x="2238916" y="163539"/>
                  <a:pt x="2234542" y="167915"/>
                  <a:pt x="2226517" y="167915"/>
                </a:cubicBezTo>
                <a:cubicBezTo>
                  <a:pt x="2218495" y="167915"/>
                  <a:pt x="2212659" y="163539"/>
                  <a:pt x="2212659" y="155517"/>
                </a:cubicBezTo>
                <a:cubicBezTo>
                  <a:pt x="2212659" y="148224"/>
                  <a:pt x="2218495" y="141661"/>
                  <a:pt x="2226517" y="141661"/>
                </a:cubicBezTo>
                <a:close/>
                <a:moveTo>
                  <a:pt x="2155683" y="141661"/>
                </a:moveTo>
                <a:cubicBezTo>
                  <a:pt x="2161520" y="141661"/>
                  <a:pt x="2168084" y="148224"/>
                  <a:pt x="2168084" y="155517"/>
                </a:cubicBezTo>
                <a:cubicBezTo>
                  <a:pt x="2168084" y="163539"/>
                  <a:pt x="2161520" y="167915"/>
                  <a:pt x="2155683" y="167915"/>
                </a:cubicBezTo>
                <a:cubicBezTo>
                  <a:pt x="2147663" y="167915"/>
                  <a:pt x="2141827" y="163539"/>
                  <a:pt x="2141827" y="155517"/>
                </a:cubicBezTo>
                <a:cubicBezTo>
                  <a:pt x="2141827" y="148224"/>
                  <a:pt x="2147663" y="141661"/>
                  <a:pt x="2155683" y="141661"/>
                </a:cubicBezTo>
                <a:close/>
                <a:moveTo>
                  <a:pt x="2084851" y="141661"/>
                </a:moveTo>
                <a:cubicBezTo>
                  <a:pt x="2090686" y="141661"/>
                  <a:pt x="2097249" y="148224"/>
                  <a:pt x="2097249" y="155517"/>
                </a:cubicBezTo>
                <a:cubicBezTo>
                  <a:pt x="2097249" y="163539"/>
                  <a:pt x="2090686" y="167915"/>
                  <a:pt x="2084851" y="167915"/>
                </a:cubicBezTo>
                <a:cubicBezTo>
                  <a:pt x="2076829" y="167915"/>
                  <a:pt x="2070995" y="163539"/>
                  <a:pt x="2070995" y="155517"/>
                </a:cubicBezTo>
                <a:cubicBezTo>
                  <a:pt x="2070995" y="148224"/>
                  <a:pt x="2076829" y="141661"/>
                  <a:pt x="2084851" y="141661"/>
                </a:cubicBezTo>
                <a:close/>
                <a:moveTo>
                  <a:pt x="2011835" y="141661"/>
                </a:moveTo>
                <a:cubicBezTo>
                  <a:pt x="2019855" y="141661"/>
                  <a:pt x="2026421" y="148224"/>
                  <a:pt x="2026421" y="155517"/>
                </a:cubicBezTo>
                <a:cubicBezTo>
                  <a:pt x="2026421" y="163539"/>
                  <a:pt x="2019855" y="167915"/>
                  <a:pt x="2011835" y="167915"/>
                </a:cubicBezTo>
                <a:cubicBezTo>
                  <a:pt x="2006003" y="167915"/>
                  <a:pt x="2000168" y="163539"/>
                  <a:pt x="2000168" y="155517"/>
                </a:cubicBezTo>
                <a:cubicBezTo>
                  <a:pt x="2000168" y="148224"/>
                  <a:pt x="2006003" y="141661"/>
                  <a:pt x="2011835" y="141661"/>
                </a:cubicBezTo>
                <a:close/>
                <a:moveTo>
                  <a:pt x="1938365" y="141661"/>
                </a:moveTo>
                <a:cubicBezTo>
                  <a:pt x="1946388" y="141661"/>
                  <a:pt x="1952222" y="148224"/>
                  <a:pt x="1952222" y="155517"/>
                </a:cubicBezTo>
                <a:cubicBezTo>
                  <a:pt x="1952222" y="163539"/>
                  <a:pt x="1946388" y="167915"/>
                  <a:pt x="1938365" y="167915"/>
                </a:cubicBezTo>
                <a:cubicBezTo>
                  <a:pt x="1931072" y="167915"/>
                  <a:pt x="1925971" y="163539"/>
                  <a:pt x="1925971" y="155517"/>
                </a:cubicBezTo>
                <a:cubicBezTo>
                  <a:pt x="1925971" y="148224"/>
                  <a:pt x="1931072" y="141661"/>
                  <a:pt x="1938365" y="141661"/>
                </a:cubicBezTo>
                <a:close/>
                <a:moveTo>
                  <a:pt x="1869922" y="141661"/>
                </a:moveTo>
                <a:cubicBezTo>
                  <a:pt x="1878483" y="141661"/>
                  <a:pt x="1884712" y="148224"/>
                  <a:pt x="1884712" y="155517"/>
                </a:cubicBezTo>
                <a:cubicBezTo>
                  <a:pt x="1884712" y="163539"/>
                  <a:pt x="1878483" y="167915"/>
                  <a:pt x="1869922" y="167915"/>
                </a:cubicBezTo>
                <a:cubicBezTo>
                  <a:pt x="1862138" y="167915"/>
                  <a:pt x="1855131" y="163539"/>
                  <a:pt x="1855131" y="155517"/>
                </a:cubicBezTo>
                <a:cubicBezTo>
                  <a:pt x="1855131" y="148224"/>
                  <a:pt x="1862138" y="141661"/>
                  <a:pt x="1869922" y="141661"/>
                </a:cubicBezTo>
                <a:close/>
                <a:moveTo>
                  <a:pt x="1799087" y="141661"/>
                </a:moveTo>
                <a:cubicBezTo>
                  <a:pt x="1807649" y="141661"/>
                  <a:pt x="1813879" y="148224"/>
                  <a:pt x="1813879" y="155517"/>
                </a:cubicBezTo>
                <a:cubicBezTo>
                  <a:pt x="1813879" y="163539"/>
                  <a:pt x="1807649" y="167915"/>
                  <a:pt x="1799087" y="167915"/>
                </a:cubicBezTo>
                <a:cubicBezTo>
                  <a:pt x="1790527" y="167915"/>
                  <a:pt x="1784303" y="163539"/>
                  <a:pt x="1784303" y="155517"/>
                </a:cubicBezTo>
                <a:cubicBezTo>
                  <a:pt x="1784303" y="148224"/>
                  <a:pt x="1790527" y="141661"/>
                  <a:pt x="1799087" y="141661"/>
                </a:cubicBezTo>
                <a:close/>
                <a:moveTo>
                  <a:pt x="1728262" y="141661"/>
                </a:moveTo>
                <a:cubicBezTo>
                  <a:pt x="1736828" y="141661"/>
                  <a:pt x="1743052" y="148224"/>
                  <a:pt x="1743052" y="155517"/>
                </a:cubicBezTo>
                <a:cubicBezTo>
                  <a:pt x="1743052" y="163539"/>
                  <a:pt x="1736828" y="167915"/>
                  <a:pt x="1728262" y="167915"/>
                </a:cubicBezTo>
                <a:cubicBezTo>
                  <a:pt x="1719700" y="167915"/>
                  <a:pt x="1713474" y="163539"/>
                  <a:pt x="1713474" y="155517"/>
                </a:cubicBezTo>
                <a:cubicBezTo>
                  <a:pt x="1713474" y="148224"/>
                  <a:pt x="1719700" y="141661"/>
                  <a:pt x="1728262" y="141661"/>
                </a:cubicBezTo>
                <a:close/>
                <a:moveTo>
                  <a:pt x="1656501" y="141661"/>
                </a:moveTo>
                <a:cubicBezTo>
                  <a:pt x="1663792" y="141661"/>
                  <a:pt x="1668900" y="148666"/>
                  <a:pt x="1668900" y="156450"/>
                </a:cubicBezTo>
                <a:cubicBezTo>
                  <a:pt x="1668900" y="165012"/>
                  <a:pt x="1663792" y="171239"/>
                  <a:pt x="1656501" y="171239"/>
                </a:cubicBezTo>
                <a:cubicBezTo>
                  <a:pt x="1648481" y="171239"/>
                  <a:pt x="1642655" y="165012"/>
                  <a:pt x="1642655" y="156450"/>
                </a:cubicBezTo>
                <a:cubicBezTo>
                  <a:pt x="1642655" y="148666"/>
                  <a:pt x="1648481" y="141661"/>
                  <a:pt x="1656501" y="141661"/>
                </a:cubicBezTo>
                <a:close/>
                <a:moveTo>
                  <a:pt x="1582299" y="141661"/>
                </a:moveTo>
                <a:cubicBezTo>
                  <a:pt x="1588134" y="141661"/>
                  <a:pt x="1594704" y="148666"/>
                  <a:pt x="1594704" y="156450"/>
                </a:cubicBezTo>
                <a:cubicBezTo>
                  <a:pt x="1594704" y="165012"/>
                  <a:pt x="1588134" y="171239"/>
                  <a:pt x="1582299" y="171239"/>
                </a:cubicBezTo>
                <a:cubicBezTo>
                  <a:pt x="1574277" y="171239"/>
                  <a:pt x="1568444" y="165012"/>
                  <a:pt x="1568444" y="156450"/>
                </a:cubicBezTo>
                <a:cubicBezTo>
                  <a:pt x="1568444" y="148666"/>
                  <a:pt x="1574277" y="141661"/>
                  <a:pt x="1582299" y="141661"/>
                </a:cubicBezTo>
                <a:close/>
                <a:moveTo>
                  <a:pt x="1512199" y="141661"/>
                </a:moveTo>
                <a:cubicBezTo>
                  <a:pt x="1518035" y="141661"/>
                  <a:pt x="1523867" y="148666"/>
                  <a:pt x="1523867" y="156450"/>
                </a:cubicBezTo>
                <a:cubicBezTo>
                  <a:pt x="1523867" y="165012"/>
                  <a:pt x="1518035" y="171239"/>
                  <a:pt x="1512199" y="171239"/>
                </a:cubicBezTo>
                <a:cubicBezTo>
                  <a:pt x="1504174" y="171239"/>
                  <a:pt x="1497612" y="165012"/>
                  <a:pt x="1497612" y="156450"/>
                </a:cubicBezTo>
                <a:cubicBezTo>
                  <a:pt x="1497612" y="148666"/>
                  <a:pt x="1504174" y="141661"/>
                  <a:pt x="1512199" y="141661"/>
                </a:cubicBezTo>
                <a:close/>
                <a:moveTo>
                  <a:pt x="1439173" y="141661"/>
                </a:moveTo>
                <a:cubicBezTo>
                  <a:pt x="1447191" y="141661"/>
                  <a:pt x="1453026" y="148666"/>
                  <a:pt x="1453026" y="156450"/>
                </a:cubicBezTo>
                <a:cubicBezTo>
                  <a:pt x="1453026" y="165012"/>
                  <a:pt x="1447191" y="171239"/>
                  <a:pt x="1439173" y="171239"/>
                </a:cubicBezTo>
                <a:cubicBezTo>
                  <a:pt x="1433339" y="171239"/>
                  <a:pt x="1426777" y="165012"/>
                  <a:pt x="1426777" y="156450"/>
                </a:cubicBezTo>
                <a:cubicBezTo>
                  <a:pt x="1426777" y="148666"/>
                  <a:pt x="1433339" y="141661"/>
                  <a:pt x="1439173" y="141661"/>
                </a:cubicBezTo>
                <a:close/>
                <a:moveTo>
                  <a:pt x="1368349" y="141661"/>
                </a:moveTo>
                <a:cubicBezTo>
                  <a:pt x="1376368" y="141661"/>
                  <a:pt x="1382203" y="148666"/>
                  <a:pt x="1382203" y="156450"/>
                </a:cubicBezTo>
                <a:cubicBezTo>
                  <a:pt x="1382203" y="165012"/>
                  <a:pt x="1376368" y="171239"/>
                  <a:pt x="1368349" y="171239"/>
                </a:cubicBezTo>
                <a:cubicBezTo>
                  <a:pt x="1362516" y="171239"/>
                  <a:pt x="1355953" y="165012"/>
                  <a:pt x="1355953" y="156450"/>
                </a:cubicBezTo>
                <a:cubicBezTo>
                  <a:pt x="1355953" y="148666"/>
                  <a:pt x="1362516" y="141661"/>
                  <a:pt x="1368349" y="141661"/>
                </a:cubicBezTo>
                <a:close/>
                <a:moveTo>
                  <a:pt x="1297520" y="141661"/>
                </a:moveTo>
                <a:cubicBezTo>
                  <a:pt x="1305540" y="141661"/>
                  <a:pt x="1311374" y="148666"/>
                  <a:pt x="1311374" y="156450"/>
                </a:cubicBezTo>
                <a:cubicBezTo>
                  <a:pt x="1311374" y="165012"/>
                  <a:pt x="1305540" y="171239"/>
                  <a:pt x="1297520" y="171239"/>
                </a:cubicBezTo>
                <a:cubicBezTo>
                  <a:pt x="1289498" y="171239"/>
                  <a:pt x="1285121" y="165012"/>
                  <a:pt x="1285121" y="156450"/>
                </a:cubicBezTo>
                <a:cubicBezTo>
                  <a:pt x="1285121" y="148666"/>
                  <a:pt x="1289498" y="141661"/>
                  <a:pt x="1297520" y="141661"/>
                </a:cubicBezTo>
                <a:close/>
                <a:moveTo>
                  <a:pt x="2796538" y="70831"/>
                </a:moveTo>
                <a:cubicBezTo>
                  <a:pt x="2803103" y="70831"/>
                  <a:pt x="2808940" y="76665"/>
                  <a:pt x="2808940" y="84687"/>
                </a:cubicBezTo>
                <a:cubicBezTo>
                  <a:pt x="2808940" y="90521"/>
                  <a:pt x="2803103" y="97085"/>
                  <a:pt x="2796538" y="97085"/>
                </a:cubicBezTo>
                <a:cubicBezTo>
                  <a:pt x="2789246" y="97085"/>
                  <a:pt x="2782683" y="90521"/>
                  <a:pt x="2782683" y="84687"/>
                </a:cubicBezTo>
                <a:cubicBezTo>
                  <a:pt x="2782683" y="76665"/>
                  <a:pt x="2789246" y="70831"/>
                  <a:pt x="2796538" y="70831"/>
                </a:cubicBezTo>
                <a:close/>
                <a:moveTo>
                  <a:pt x="2725703" y="70831"/>
                </a:moveTo>
                <a:cubicBezTo>
                  <a:pt x="2731538" y="70831"/>
                  <a:pt x="2738105" y="76665"/>
                  <a:pt x="2738105" y="84687"/>
                </a:cubicBezTo>
                <a:cubicBezTo>
                  <a:pt x="2738105" y="90521"/>
                  <a:pt x="2731538" y="97085"/>
                  <a:pt x="2725703" y="97085"/>
                </a:cubicBezTo>
                <a:cubicBezTo>
                  <a:pt x="2717686" y="97085"/>
                  <a:pt x="2711852" y="90521"/>
                  <a:pt x="2711852" y="84687"/>
                </a:cubicBezTo>
                <a:cubicBezTo>
                  <a:pt x="2711852" y="76665"/>
                  <a:pt x="2717686" y="70831"/>
                  <a:pt x="2725703" y="70831"/>
                </a:cubicBezTo>
                <a:close/>
                <a:moveTo>
                  <a:pt x="2653420" y="70831"/>
                </a:moveTo>
                <a:cubicBezTo>
                  <a:pt x="2660711" y="70831"/>
                  <a:pt x="2667273" y="76665"/>
                  <a:pt x="2667273" y="84687"/>
                </a:cubicBezTo>
                <a:cubicBezTo>
                  <a:pt x="2667273" y="90521"/>
                  <a:pt x="2660711" y="97085"/>
                  <a:pt x="2653420" y="97085"/>
                </a:cubicBezTo>
                <a:cubicBezTo>
                  <a:pt x="2646857" y="97085"/>
                  <a:pt x="2641021" y="90521"/>
                  <a:pt x="2641021" y="84687"/>
                </a:cubicBezTo>
                <a:cubicBezTo>
                  <a:pt x="2641021" y="76665"/>
                  <a:pt x="2646857" y="70831"/>
                  <a:pt x="2653420" y="70831"/>
                </a:cubicBezTo>
                <a:close/>
                <a:moveTo>
                  <a:pt x="2582586" y="70831"/>
                </a:moveTo>
                <a:cubicBezTo>
                  <a:pt x="2589878" y="70831"/>
                  <a:pt x="2596442" y="76665"/>
                  <a:pt x="2596442" y="84687"/>
                </a:cubicBezTo>
                <a:cubicBezTo>
                  <a:pt x="2596442" y="90521"/>
                  <a:pt x="2589878" y="97085"/>
                  <a:pt x="2582586" y="97085"/>
                </a:cubicBezTo>
                <a:cubicBezTo>
                  <a:pt x="2576024" y="97085"/>
                  <a:pt x="2570189" y="90521"/>
                  <a:pt x="2570189" y="84687"/>
                </a:cubicBezTo>
                <a:cubicBezTo>
                  <a:pt x="2570189" y="76665"/>
                  <a:pt x="2576024" y="70831"/>
                  <a:pt x="2582586" y="70831"/>
                </a:cubicBezTo>
                <a:close/>
                <a:moveTo>
                  <a:pt x="2511034" y="70831"/>
                </a:moveTo>
                <a:cubicBezTo>
                  <a:pt x="2519052" y="70831"/>
                  <a:pt x="2525616" y="76665"/>
                  <a:pt x="2525616" y="84687"/>
                </a:cubicBezTo>
                <a:cubicBezTo>
                  <a:pt x="2525616" y="90521"/>
                  <a:pt x="2519052" y="97085"/>
                  <a:pt x="2511034" y="97085"/>
                </a:cubicBezTo>
                <a:cubicBezTo>
                  <a:pt x="2503743" y="97085"/>
                  <a:pt x="2499364" y="90521"/>
                  <a:pt x="2499364" y="84687"/>
                </a:cubicBezTo>
                <a:cubicBezTo>
                  <a:pt x="2499364" y="76665"/>
                  <a:pt x="2503743" y="70831"/>
                  <a:pt x="2511034" y="70831"/>
                </a:cubicBezTo>
                <a:close/>
                <a:moveTo>
                  <a:pt x="2439946" y="70831"/>
                </a:moveTo>
                <a:cubicBezTo>
                  <a:pt x="2448505" y="70831"/>
                  <a:pt x="2454737" y="76665"/>
                  <a:pt x="2454737" y="84687"/>
                </a:cubicBezTo>
                <a:cubicBezTo>
                  <a:pt x="2454737" y="90521"/>
                  <a:pt x="2448505" y="97085"/>
                  <a:pt x="2439946" y="97085"/>
                </a:cubicBezTo>
                <a:cubicBezTo>
                  <a:pt x="2432165" y="97085"/>
                  <a:pt x="2425159" y="90521"/>
                  <a:pt x="2425159" y="84687"/>
                </a:cubicBezTo>
                <a:cubicBezTo>
                  <a:pt x="2425159" y="76665"/>
                  <a:pt x="2432165" y="70831"/>
                  <a:pt x="2439946" y="70831"/>
                </a:cubicBezTo>
                <a:close/>
                <a:moveTo>
                  <a:pt x="2369114" y="70831"/>
                </a:moveTo>
                <a:cubicBezTo>
                  <a:pt x="2377674" y="70831"/>
                  <a:pt x="2383900" y="76665"/>
                  <a:pt x="2383900" y="84687"/>
                </a:cubicBezTo>
                <a:cubicBezTo>
                  <a:pt x="2383900" y="90521"/>
                  <a:pt x="2377674" y="97085"/>
                  <a:pt x="2369114" y="97085"/>
                </a:cubicBezTo>
                <a:cubicBezTo>
                  <a:pt x="2361331" y="97085"/>
                  <a:pt x="2354323" y="90521"/>
                  <a:pt x="2354323" y="84687"/>
                </a:cubicBezTo>
                <a:cubicBezTo>
                  <a:pt x="2354323" y="76665"/>
                  <a:pt x="2361331" y="70831"/>
                  <a:pt x="2369114" y="70831"/>
                </a:cubicBezTo>
                <a:close/>
                <a:moveTo>
                  <a:pt x="2298283" y="70831"/>
                </a:moveTo>
                <a:cubicBezTo>
                  <a:pt x="2306842" y="70831"/>
                  <a:pt x="2313070" y="76665"/>
                  <a:pt x="2313070" y="84687"/>
                </a:cubicBezTo>
                <a:cubicBezTo>
                  <a:pt x="2313070" y="90521"/>
                  <a:pt x="2306842" y="97085"/>
                  <a:pt x="2298283" y="97085"/>
                </a:cubicBezTo>
                <a:cubicBezTo>
                  <a:pt x="2290497" y="97085"/>
                  <a:pt x="2283493" y="90521"/>
                  <a:pt x="2283493" y="84687"/>
                </a:cubicBezTo>
                <a:cubicBezTo>
                  <a:pt x="2283493" y="76665"/>
                  <a:pt x="2290497" y="70831"/>
                  <a:pt x="2298283" y="70831"/>
                </a:cubicBezTo>
                <a:close/>
                <a:moveTo>
                  <a:pt x="2226517" y="70831"/>
                </a:moveTo>
                <a:cubicBezTo>
                  <a:pt x="2234542" y="70831"/>
                  <a:pt x="2238916" y="76665"/>
                  <a:pt x="2238916" y="84687"/>
                </a:cubicBezTo>
                <a:cubicBezTo>
                  <a:pt x="2238916" y="90521"/>
                  <a:pt x="2234542" y="97085"/>
                  <a:pt x="2226517" y="97085"/>
                </a:cubicBezTo>
                <a:cubicBezTo>
                  <a:pt x="2218495" y="97085"/>
                  <a:pt x="2212659" y="90521"/>
                  <a:pt x="2212659" y="84687"/>
                </a:cubicBezTo>
                <a:cubicBezTo>
                  <a:pt x="2212659" y="76665"/>
                  <a:pt x="2218495" y="70831"/>
                  <a:pt x="2226517" y="70831"/>
                </a:cubicBezTo>
                <a:close/>
                <a:moveTo>
                  <a:pt x="2155683" y="70831"/>
                </a:moveTo>
                <a:cubicBezTo>
                  <a:pt x="2161520" y="70831"/>
                  <a:pt x="2168084" y="76665"/>
                  <a:pt x="2168084" y="84687"/>
                </a:cubicBezTo>
                <a:cubicBezTo>
                  <a:pt x="2168084" y="90521"/>
                  <a:pt x="2161520" y="97085"/>
                  <a:pt x="2155683" y="97085"/>
                </a:cubicBezTo>
                <a:cubicBezTo>
                  <a:pt x="2147663" y="97085"/>
                  <a:pt x="2141827" y="90521"/>
                  <a:pt x="2141827" y="84687"/>
                </a:cubicBezTo>
                <a:cubicBezTo>
                  <a:pt x="2141827" y="76665"/>
                  <a:pt x="2147663" y="70831"/>
                  <a:pt x="2155683" y="70831"/>
                </a:cubicBezTo>
                <a:close/>
                <a:moveTo>
                  <a:pt x="2083393" y="70831"/>
                </a:moveTo>
                <a:cubicBezTo>
                  <a:pt x="2090686" y="70831"/>
                  <a:pt x="2097249" y="76665"/>
                  <a:pt x="2097249" y="84687"/>
                </a:cubicBezTo>
                <a:cubicBezTo>
                  <a:pt x="2097249" y="90521"/>
                  <a:pt x="2090686" y="97085"/>
                  <a:pt x="2083393" y="97085"/>
                </a:cubicBezTo>
                <a:cubicBezTo>
                  <a:pt x="2076829" y="97085"/>
                  <a:pt x="2070995" y="90521"/>
                  <a:pt x="2070995" y="84687"/>
                </a:cubicBezTo>
                <a:cubicBezTo>
                  <a:pt x="2070995" y="76665"/>
                  <a:pt x="2076829" y="70831"/>
                  <a:pt x="2083393" y="70831"/>
                </a:cubicBezTo>
                <a:close/>
                <a:moveTo>
                  <a:pt x="2011835" y="70831"/>
                </a:moveTo>
                <a:cubicBezTo>
                  <a:pt x="2019855" y="70831"/>
                  <a:pt x="2026421" y="76665"/>
                  <a:pt x="2026421" y="84687"/>
                </a:cubicBezTo>
                <a:cubicBezTo>
                  <a:pt x="2026421" y="90521"/>
                  <a:pt x="2019855" y="97085"/>
                  <a:pt x="2011835" y="97085"/>
                </a:cubicBezTo>
                <a:cubicBezTo>
                  <a:pt x="2006003" y="97085"/>
                  <a:pt x="2000168" y="90521"/>
                  <a:pt x="2000168" y="84687"/>
                </a:cubicBezTo>
                <a:cubicBezTo>
                  <a:pt x="2000168" y="76665"/>
                  <a:pt x="2006003" y="70831"/>
                  <a:pt x="2011835" y="70831"/>
                </a:cubicBezTo>
                <a:close/>
                <a:moveTo>
                  <a:pt x="1938365" y="70831"/>
                </a:moveTo>
                <a:cubicBezTo>
                  <a:pt x="1946388" y="70831"/>
                  <a:pt x="1952222" y="76665"/>
                  <a:pt x="1952222" y="84687"/>
                </a:cubicBezTo>
                <a:cubicBezTo>
                  <a:pt x="1952222" y="90521"/>
                  <a:pt x="1946388" y="97085"/>
                  <a:pt x="1938365" y="97085"/>
                </a:cubicBezTo>
                <a:cubicBezTo>
                  <a:pt x="1931072" y="97085"/>
                  <a:pt x="1925971" y="90521"/>
                  <a:pt x="1925971" y="84687"/>
                </a:cubicBezTo>
                <a:cubicBezTo>
                  <a:pt x="1925971" y="76665"/>
                  <a:pt x="1931072" y="70831"/>
                  <a:pt x="1938365" y="70831"/>
                </a:cubicBezTo>
                <a:close/>
                <a:moveTo>
                  <a:pt x="1869922" y="70831"/>
                </a:moveTo>
                <a:cubicBezTo>
                  <a:pt x="1878483" y="70831"/>
                  <a:pt x="1884712" y="76665"/>
                  <a:pt x="1884712" y="84687"/>
                </a:cubicBezTo>
                <a:cubicBezTo>
                  <a:pt x="1884712" y="90521"/>
                  <a:pt x="1878483" y="97085"/>
                  <a:pt x="1869922" y="97085"/>
                </a:cubicBezTo>
                <a:cubicBezTo>
                  <a:pt x="1862138" y="97085"/>
                  <a:pt x="1855131" y="90521"/>
                  <a:pt x="1855131" y="84687"/>
                </a:cubicBezTo>
                <a:cubicBezTo>
                  <a:pt x="1855131" y="76665"/>
                  <a:pt x="1862138" y="70831"/>
                  <a:pt x="1869922" y="70831"/>
                </a:cubicBezTo>
                <a:close/>
                <a:moveTo>
                  <a:pt x="1799087" y="70831"/>
                </a:moveTo>
                <a:cubicBezTo>
                  <a:pt x="1807649" y="70831"/>
                  <a:pt x="1813879" y="76665"/>
                  <a:pt x="1813879" y="84687"/>
                </a:cubicBezTo>
                <a:cubicBezTo>
                  <a:pt x="1813879" y="90521"/>
                  <a:pt x="1807649" y="97085"/>
                  <a:pt x="1799087" y="97085"/>
                </a:cubicBezTo>
                <a:cubicBezTo>
                  <a:pt x="1790527" y="97085"/>
                  <a:pt x="1784303" y="92709"/>
                  <a:pt x="1784303" y="84687"/>
                </a:cubicBezTo>
                <a:cubicBezTo>
                  <a:pt x="1784303" y="76665"/>
                  <a:pt x="1790527" y="70831"/>
                  <a:pt x="1799087" y="70831"/>
                </a:cubicBezTo>
                <a:close/>
                <a:moveTo>
                  <a:pt x="1728262" y="70831"/>
                </a:moveTo>
                <a:cubicBezTo>
                  <a:pt x="1736828" y="70831"/>
                  <a:pt x="1743052" y="76665"/>
                  <a:pt x="1743052" y="84687"/>
                </a:cubicBezTo>
                <a:cubicBezTo>
                  <a:pt x="1743052" y="92709"/>
                  <a:pt x="1736828" y="97085"/>
                  <a:pt x="1728262" y="97085"/>
                </a:cubicBezTo>
                <a:cubicBezTo>
                  <a:pt x="1719700" y="97085"/>
                  <a:pt x="1713474" y="92709"/>
                  <a:pt x="1713474" y="84687"/>
                </a:cubicBezTo>
                <a:cubicBezTo>
                  <a:pt x="1713474" y="76665"/>
                  <a:pt x="1719700" y="70831"/>
                  <a:pt x="1728262" y="70831"/>
                </a:cubicBezTo>
                <a:close/>
                <a:moveTo>
                  <a:pt x="1656501" y="70831"/>
                </a:moveTo>
                <a:cubicBezTo>
                  <a:pt x="1663792" y="70831"/>
                  <a:pt x="1668900" y="76665"/>
                  <a:pt x="1668900" y="84687"/>
                </a:cubicBezTo>
                <a:cubicBezTo>
                  <a:pt x="1668900" y="92709"/>
                  <a:pt x="1663792" y="97085"/>
                  <a:pt x="1656501" y="97085"/>
                </a:cubicBezTo>
                <a:cubicBezTo>
                  <a:pt x="1648481" y="97085"/>
                  <a:pt x="1642655" y="92709"/>
                  <a:pt x="1642655" y="84687"/>
                </a:cubicBezTo>
                <a:cubicBezTo>
                  <a:pt x="1642655" y="76665"/>
                  <a:pt x="1648481" y="70831"/>
                  <a:pt x="1656501" y="70831"/>
                </a:cubicBezTo>
                <a:close/>
                <a:moveTo>
                  <a:pt x="1582299" y="70831"/>
                </a:moveTo>
                <a:cubicBezTo>
                  <a:pt x="1588134" y="70831"/>
                  <a:pt x="1594704" y="76665"/>
                  <a:pt x="1594704" y="84687"/>
                </a:cubicBezTo>
                <a:cubicBezTo>
                  <a:pt x="1594704" y="92709"/>
                  <a:pt x="1588134" y="97085"/>
                  <a:pt x="1582299" y="97085"/>
                </a:cubicBezTo>
                <a:cubicBezTo>
                  <a:pt x="1574277" y="97085"/>
                  <a:pt x="1568444" y="92709"/>
                  <a:pt x="1568444" y="84687"/>
                </a:cubicBezTo>
                <a:cubicBezTo>
                  <a:pt x="1568444" y="76665"/>
                  <a:pt x="1574277" y="70831"/>
                  <a:pt x="1582299" y="70831"/>
                </a:cubicBezTo>
                <a:close/>
                <a:moveTo>
                  <a:pt x="2796538" y="0"/>
                </a:moveTo>
                <a:cubicBezTo>
                  <a:pt x="2803103" y="0"/>
                  <a:pt x="2808940" y="5834"/>
                  <a:pt x="2808940" y="12397"/>
                </a:cubicBezTo>
                <a:cubicBezTo>
                  <a:pt x="2808940" y="19690"/>
                  <a:pt x="2803103" y="26254"/>
                  <a:pt x="2796538" y="26254"/>
                </a:cubicBezTo>
                <a:cubicBezTo>
                  <a:pt x="2789246" y="26254"/>
                  <a:pt x="2782683" y="19690"/>
                  <a:pt x="2782683" y="12397"/>
                </a:cubicBezTo>
                <a:cubicBezTo>
                  <a:pt x="2782683" y="5834"/>
                  <a:pt x="2789246" y="0"/>
                  <a:pt x="2796538" y="0"/>
                </a:cubicBezTo>
                <a:close/>
                <a:moveTo>
                  <a:pt x="2725703" y="0"/>
                </a:moveTo>
                <a:cubicBezTo>
                  <a:pt x="2731538" y="0"/>
                  <a:pt x="2738105" y="5834"/>
                  <a:pt x="2738105" y="12397"/>
                </a:cubicBezTo>
                <a:cubicBezTo>
                  <a:pt x="2738105" y="19690"/>
                  <a:pt x="2731538" y="26254"/>
                  <a:pt x="2725703" y="26254"/>
                </a:cubicBezTo>
                <a:cubicBezTo>
                  <a:pt x="2717686" y="26254"/>
                  <a:pt x="2711852" y="19690"/>
                  <a:pt x="2711852" y="12397"/>
                </a:cubicBezTo>
                <a:cubicBezTo>
                  <a:pt x="2711852" y="5834"/>
                  <a:pt x="2717686" y="0"/>
                  <a:pt x="2725703" y="0"/>
                </a:cubicBezTo>
                <a:close/>
                <a:moveTo>
                  <a:pt x="2653420" y="0"/>
                </a:moveTo>
                <a:cubicBezTo>
                  <a:pt x="2660711" y="0"/>
                  <a:pt x="2667273" y="5834"/>
                  <a:pt x="2667273" y="12397"/>
                </a:cubicBezTo>
                <a:cubicBezTo>
                  <a:pt x="2667273" y="19690"/>
                  <a:pt x="2660711" y="26254"/>
                  <a:pt x="2653420" y="26254"/>
                </a:cubicBezTo>
                <a:cubicBezTo>
                  <a:pt x="2646857" y="26254"/>
                  <a:pt x="2641021" y="19690"/>
                  <a:pt x="2641021" y="12397"/>
                </a:cubicBezTo>
                <a:cubicBezTo>
                  <a:pt x="2641021" y="5834"/>
                  <a:pt x="2646857" y="0"/>
                  <a:pt x="2653420" y="0"/>
                </a:cubicBezTo>
                <a:close/>
                <a:moveTo>
                  <a:pt x="2582586" y="0"/>
                </a:moveTo>
                <a:cubicBezTo>
                  <a:pt x="2589878" y="0"/>
                  <a:pt x="2596442" y="5834"/>
                  <a:pt x="2596442" y="12397"/>
                </a:cubicBezTo>
                <a:cubicBezTo>
                  <a:pt x="2596442" y="19690"/>
                  <a:pt x="2589878" y="26254"/>
                  <a:pt x="2582586" y="26254"/>
                </a:cubicBezTo>
                <a:cubicBezTo>
                  <a:pt x="2576024" y="26254"/>
                  <a:pt x="2570189" y="19690"/>
                  <a:pt x="2570189" y="12397"/>
                </a:cubicBezTo>
                <a:cubicBezTo>
                  <a:pt x="2570189" y="5834"/>
                  <a:pt x="2576024" y="0"/>
                  <a:pt x="2582586" y="0"/>
                </a:cubicBezTo>
                <a:close/>
                <a:moveTo>
                  <a:pt x="2511034" y="0"/>
                </a:moveTo>
                <a:cubicBezTo>
                  <a:pt x="2519052" y="0"/>
                  <a:pt x="2525616" y="5834"/>
                  <a:pt x="2525616" y="12397"/>
                </a:cubicBezTo>
                <a:cubicBezTo>
                  <a:pt x="2525616" y="19690"/>
                  <a:pt x="2519052" y="26254"/>
                  <a:pt x="2511034" y="26254"/>
                </a:cubicBezTo>
                <a:cubicBezTo>
                  <a:pt x="2503743" y="26254"/>
                  <a:pt x="2499364" y="19690"/>
                  <a:pt x="2499364" y="12397"/>
                </a:cubicBezTo>
                <a:cubicBezTo>
                  <a:pt x="2499364" y="5834"/>
                  <a:pt x="2503743" y="0"/>
                  <a:pt x="2511034" y="0"/>
                </a:cubicBezTo>
                <a:close/>
                <a:moveTo>
                  <a:pt x="2439946" y="0"/>
                </a:moveTo>
                <a:cubicBezTo>
                  <a:pt x="2448505" y="0"/>
                  <a:pt x="2454737" y="5834"/>
                  <a:pt x="2454737" y="12397"/>
                </a:cubicBezTo>
                <a:cubicBezTo>
                  <a:pt x="2454737" y="19690"/>
                  <a:pt x="2448505" y="26254"/>
                  <a:pt x="2439946" y="26254"/>
                </a:cubicBezTo>
                <a:cubicBezTo>
                  <a:pt x="2432165" y="26254"/>
                  <a:pt x="2425159" y="19690"/>
                  <a:pt x="2425159" y="12397"/>
                </a:cubicBezTo>
                <a:cubicBezTo>
                  <a:pt x="2425159" y="5834"/>
                  <a:pt x="2432165" y="0"/>
                  <a:pt x="2439946" y="0"/>
                </a:cubicBezTo>
                <a:close/>
                <a:moveTo>
                  <a:pt x="2369114" y="0"/>
                </a:moveTo>
                <a:cubicBezTo>
                  <a:pt x="2377674" y="0"/>
                  <a:pt x="2383900" y="5834"/>
                  <a:pt x="2383900" y="12397"/>
                </a:cubicBezTo>
                <a:cubicBezTo>
                  <a:pt x="2383900" y="19690"/>
                  <a:pt x="2377674" y="26254"/>
                  <a:pt x="2369114" y="26254"/>
                </a:cubicBezTo>
                <a:cubicBezTo>
                  <a:pt x="2361331" y="26254"/>
                  <a:pt x="2354323" y="19690"/>
                  <a:pt x="2354323" y="12397"/>
                </a:cubicBezTo>
                <a:cubicBezTo>
                  <a:pt x="2354323" y="5834"/>
                  <a:pt x="2361331" y="0"/>
                  <a:pt x="2369114" y="0"/>
                </a:cubicBezTo>
                <a:close/>
                <a:moveTo>
                  <a:pt x="2298283" y="0"/>
                </a:moveTo>
                <a:cubicBezTo>
                  <a:pt x="2306842" y="0"/>
                  <a:pt x="2313070" y="5834"/>
                  <a:pt x="2313070" y="12397"/>
                </a:cubicBezTo>
                <a:cubicBezTo>
                  <a:pt x="2313070" y="19690"/>
                  <a:pt x="2306842" y="26254"/>
                  <a:pt x="2298283" y="26254"/>
                </a:cubicBezTo>
                <a:cubicBezTo>
                  <a:pt x="2290497" y="26254"/>
                  <a:pt x="2283493" y="19690"/>
                  <a:pt x="2283493" y="12397"/>
                </a:cubicBezTo>
                <a:cubicBezTo>
                  <a:pt x="2283493" y="5834"/>
                  <a:pt x="2290497" y="0"/>
                  <a:pt x="2298283" y="0"/>
                </a:cubicBezTo>
                <a:close/>
                <a:moveTo>
                  <a:pt x="2226517" y="0"/>
                </a:moveTo>
                <a:cubicBezTo>
                  <a:pt x="2234542" y="0"/>
                  <a:pt x="2238916" y="5834"/>
                  <a:pt x="2238916" y="13856"/>
                </a:cubicBezTo>
                <a:cubicBezTo>
                  <a:pt x="2238916" y="19690"/>
                  <a:pt x="2234542" y="26254"/>
                  <a:pt x="2226517" y="26254"/>
                </a:cubicBezTo>
                <a:cubicBezTo>
                  <a:pt x="2218495" y="26254"/>
                  <a:pt x="2212659" y="19690"/>
                  <a:pt x="2212659" y="13856"/>
                </a:cubicBezTo>
                <a:cubicBezTo>
                  <a:pt x="2212659" y="5834"/>
                  <a:pt x="2218495" y="0"/>
                  <a:pt x="2226517" y="0"/>
                </a:cubicBezTo>
                <a:close/>
                <a:moveTo>
                  <a:pt x="2155683" y="0"/>
                </a:moveTo>
                <a:cubicBezTo>
                  <a:pt x="2161520" y="0"/>
                  <a:pt x="2168084" y="5834"/>
                  <a:pt x="2168084" y="13856"/>
                </a:cubicBezTo>
                <a:cubicBezTo>
                  <a:pt x="2168084" y="19690"/>
                  <a:pt x="2161520" y="26254"/>
                  <a:pt x="2155683" y="26254"/>
                </a:cubicBezTo>
                <a:cubicBezTo>
                  <a:pt x="2147663" y="26254"/>
                  <a:pt x="2141827" y="19690"/>
                  <a:pt x="2141827" y="13856"/>
                </a:cubicBezTo>
                <a:cubicBezTo>
                  <a:pt x="2141827" y="5834"/>
                  <a:pt x="2147663" y="0"/>
                  <a:pt x="2155683" y="0"/>
                </a:cubicBezTo>
                <a:close/>
                <a:moveTo>
                  <a:pt x="2083393" y="0"/>
                </a:moveTo>
                <a:cubicBezTo>
                  <a:pt x="2090686" y="0"/>
                  <a:pt x="2097249" y="5834"/>
                  <a:pt x="2097249" y="13856"/>
                </a:cubicBezTo>
                <a:cubicBezTo>
                  <a:pt x="2097249" y="19690"/>
                  <a:pt x="2090686" y="26254"/>
                  <a:pt x="2083393" y="26254"/>
                </a:cubicBezTo>
                <a:cubicBezTo>
                  <a:pt x="2076829" y="26254"/>
                  <a:pt x="2070995" y="19690"/>
                  <a:pt x="2070995" y="13856"/>
                </a:cubicBezTo>
                <a:cubicBezTo>
                  <a:pt x="2070995" y="5834"/>
                  <a:pt x="2076829" y="0"/>
                  <a:pt x="2083393" y="0"/>
                </a:cubicBezTo>
                <a:close/>
                <a:moveTo>
                  <a:pt x="2011835" y="0"/>
                </a:moveTo>
                <a:cubicBezTo>
                  <a:pt x="2019855" y="0"/>
                  <a:pt x="2026421" y="5834"/>
                  <a:pt x="2026421" y="13856"/>
                </a:cubicBezTo>
                <a:cubicBezTo>
                  <a:pt x="2026421" y="19690"/>
                  <a:pt x="2019855" y="26254"/>
                  <a:pt x="2011835" y="26254"/>
                </a:cubicBezTo>
                <a:cubicBezTo>
                  <a:pt x="2006003" y="26254"/>
                  <a:pt x="2000168" y="19690"/>
                  <a:pt x="2000168" y="13856"/>
                </a:cubicBezTo>
                <a:cubicBezTo>
                  <a:pt x="2000168" y="5834"/>
                  <a:pt x="2006003" y="0"/>
                  <a:pt x="2011835" y="0"/>
                </a:cubicBezTo>
                <a:close/>
                <a:moveTo>
                  <a:pt x="1938365" y="0"/>
                </a:moveTo>
                <a:cubicBezTo>
                  <a:pt x="1946388" y="0"/>
                  <a:pt x="1952222" y="5834"/>
                  <a:pt x="1952222" y="13856"/>
                </a:cubicBezTo>
                <a:cubicBezTo>
                  <a:pt x="1952222" y="19690"/>
                  <a:pt x="1946388" y="26254"/>
                  <a:pt x="1938365" y="26254"/>
                </a:cubicBezTo>
                <a:cubicBezTo>
                  <a:pt x="1931072" y="26254"/>
                  <a:pt x="1925971" y="19690"/>
                  <a:pt x="1925971" y="13856"/>
                </a:cubicBezTo>
                <a:cubicBezTo>
                  <a:pt x="1925971" y="5834"/>
                  <a:pt x="1931072" y="0"/>
                  <a:pt x="1938365" y="0"/>
                </a:cubicBezTo>
                <a:close/>
                <a:moveTo>
                  <a:pt x="1869922" y="0"/>
                </a:moveTo>
                <a:cubicBezTo>
                  <a:pt x="1878483" y="0"/>
                  <a:pt x="1884712" y="5834"/>
                  <a:pt x="1884712" y="13856"/>
                </a:cubicBezTo>
                <a:cubicBezTo>
                  <a:pt x="1884712" y="19690"/>
                  <a:pt x="1878483" y="26254"/>
                  <a:pt x="1869922" y="26254"/>
                </a:cubicBezTo>
                <a:cubicBezTo>
                  <a:pt x="1862138" y="26254"/>
                  <a:pt x="1855131" y="19690"/>
                  <a:pt x="1855131" y="13856"/>
                </a:cubicBezTo>
                <a:cubicBezTo>
                  <a:pt x="1855131" y="5834"/>
                  <a:pt x="1862138" y="0"/>
                  <a:pt x="1869922" y="0"/>
                </a:cubicBezTo>
                <a:close/>
                <a:moveTo>
                  <a:pt x="1799087" y="0"/>
                </a:moveTo>
                <a:cubicBezTo>
                  <a:pt x="1807649" y="0"/>
                  <a:pt x="1813879" y="5834"/>
                  <a:pt x="1813879" y="13856"/>
                </a:cubicBezTo>
                <a:cubicBezTo>
                  <a:pt x="1813879" y="19690"/>
                  <a:pt x="1807649" y="26254"/>
                  <a:pt x="1799087" y="26254"/>
                </a:cubicBezTo>
                <a:cubicBezTo>
                  <a:pt x="1790527" y="26254"/>
                  <a:pt x="1784303" y="19690"/>
                  <a:pt x="1784303" y="13856"/>
                </a:cubicBezTo>
                <a:cubicBezTo>
                  <a:pt x="1784303" y="5834"/>
                  <a:pt x="1790527" y="0"/>
                  <a:pt x="1799087" y="0"/>
                </a:cubicBezTo>
                <a:close/>
                <a:moveTo>
                  <a:pt x="1728262" y="0"/>
                </a:moveTo>
                <a:cubicBezTo>
                  <a:pt x="1736828" y="0"/>
                  <a:pt x="1743052" y="5834"/>
                  <a:pt x="1743052" y="13856"/>
                </a:cubicBezTo>
                <a:cubicBezTo>
                  <a:pt x="1743052" y="19690"/>
                  <a:pt x="1736828" y="26254"/>
                  <a:pt x="1728262" y="26254"/>
                </a:cubicBezTo>
                <a:cubicBezTo>
                  <a:pt x="1719700" y="26254"/>
                  <a:pt x="1713474" y="19690"/>
                  <a:pt x="1713474" y="13856"/>
                </a:cubicBezTo>
                <a:cubicBezTo>
                  <a:pt x="1713474" y="5834"/>
                  <a:pt x="1719700" y="0"/>
                  <a:pt x="1728262" y="0"/>
                </a:cubicBezTo>
                <a:close/>
                <a:moveTo>
                  <a:pt x="1656501" y="0"/>
                </a:moveTo>
                <a:cubicBezTo>
                  <a:pt x="1663792" y="0"/>
                  <a:pt x="1668900" y="5834"/>
                  <a:pt x="1668900" y="13856"/>
                </a:cubicBezTo>
                <a:cubicBezTo>
                  <a:pt x="1668900" y="19690"/>
                  <a:pt x="1663792" y="26254"/>
                  <a:pt x="1656501" y="26254"/>
                </a:cubicBezTo>
                <a:cubicBezTo>
                  <a:pt x="1648481" y="26254"/>
                  <a:pt x="1642655" y="19690"/>
                  <a:pt x="1642655" y="13856"/>
                </a:cubicBezTo>
                <a:cubicBezTo>
                  <a:pt x="1642655" y="5834"/>
                  <a:pt x="1648481" y="0"/>
                  <a:pt x="1656501" y="0"/>
                </a:cubicBezTo>
                <a:close/>
                <a:moveTo>
                  <a:pt x="1582299" y="0"/>
                </a:moveTo>
                <a:cubicBezTo>
                  <a:pt x="1588134" y="0"/>
                  <a:pt x="1594704" y="5834"/>
                  <a:pt x="1594704" y="13856"/>
                </a:cubicBezTo>
                <a:cubicBezTo>
                  <a:pt x="1594704" y="19690"/>
                  <a:pt x="1588134" y="26254"/>
                  <a:pt x="1582299" y="26254"/>
                </a:cubicBezTo>
                <a:cubicBezTo>
                  <a:pt x="1574277" y="26254"/>
                  <a:pt x="1568444" y="19690"/>
                  <a:pt x="1568444" y="13856"/>
                </a:cubicBezTo>
                <a:cubicBezTo>
                  <a:pt x="1568444" y="5834"/>
                  <a:pt x="1574277" y="0"/>
                  <a:pt x="1582299" y="0"/>
                </a:cubicBezTo>
                <a:close/>
              </a:path>
            </a:pathLst>
          </a:custGeom>
          <a:solidFill>
            <a:srgbClr val="252A57"/>
          </a:solidFill>
          <a:ln>
            <a:noFill/>
          </a:ln>
          <a:effectLst/>
        </p:spPr>
        <p:txBody>
          <a:bodyPr wrap="square" anchor="ctr">
            <a:noAutofit/>
          </a:bodyPr>
          <a:lstStyle/>
          <a:p>
            <a:endParaRPr lang="en-US" sz="3266" dirty="0">
              <a:latin typeface="Nunito Sans ExtraLight" pitchFamily="2" charset="77"/>
            </a:endParaRPr>
          </a:p>
        </p:txBody>
      </p:sp>
      <p:sp>
        <p:nvSpPr>
          <p:cNvPr id="14" name="Freeform 1">
            <a:extLst>
              <a:ext uri="{FF2B5EF4-FFF2-40B4-BE49-F238E27FC236}">
                <a16:creationId xmlns:a16="http://schemas.microsoft.com/office/drawing/2014/main" id="{3FFDA6DE-757B-0A4A-84F9-953077AAF827}"/>
              </a:ext>
            </a:extLst>
          </p:cNvPr>
          <p:cNvSpPr>
            <a:spLocks noChangeArrowheads="1"/>
          </p:cNvSpPr>
          <p:nvPr/>
        </p:nvSpPr>
        <p:spPr bwMode="auto">
          <a:xfrm>
            <a:off x="-437531" y="-283064"/>
            <a:ext cx="2553637" cy="6324200"/>
          </a:xfrm>
          <a:custGeom>
            <a:avLst/>
            <a:gdLst>
              <a:gd name="T0" fmla="*/ 0 w 4138"/>
              <a:gd name="T1" fmla="*/ 10223 h 10245"/>
              <a:gd name="T2" fmla="*/ 0 w 4138"/>
              <a:gd name="T3" fmla="*/ 10223 h 10245"/>
              <a:gd name="T4" fmla="*/ 1549 w 4138"/>
              <a:gd name="T5" fmla="*/ 8731 h 10245"/>
              <a:gd name="T6" fmla="*/ 1549 w 4138"/>
              <a:gd name="T7" fmla="*/ 8731 h 10245"/>
              <a:gd name="T8" fmla="*/ 2011 w 4138"/>
              <a:gd name="T9" fmla="*/ 6622 h 10245"/>
              <a:gd name="T10" fmla="*/ 2011 w 4138"/>
              <a:gd name="T11" fmla="*/ 6622 h 10245"/>
              <a:gd name="T12" fmla="*/ 2941 w 4138"/>
              <a:gd name="T13" fmla="*/ 3654 h 10245"/>
              <a:gd name="T14" fmla="*/ 2941 w 4138"/>
              <a:gd name="T15" fmla="*/ 3654 h 10245"/>
              <a:gd name="T16" fmla="*/ 2247 w 4138"/>
              <a:gd name="T17" fmla="*/ 159 h 10245"/>
              <a:gd name="T18" fmla="*/ 2247 w 4138"/>
              <a:gd name="T19" fmla="*/ 159 h 10245"/>
              <a:gd name="T20" fmla="*/ 2107 w 4138"/>
              <a:gd name="T21" fmla="*/ 2 h 10245"/>
              <a:gd name="T22" fmla="*/ 2133 w 4138"/>
              <a:gd name="T23" fmla="*/ 0 h 10245"/>
              <a:gd name="T24" fmla="*/ 2120 w 4138"/>
              <a:gd name="T25" fmla="*/ 0 h 10245"/>
              <a:gd name="T26" fmla="*/ 2133 w 4138"/>
              <a:gd name="T27" fmla="*/ 0 h 10245"/>
              <a:gd name="T28" fmla="*/ 2133 w 4138"/>
              <a:gd name="T29" fmla="*/ 0 h 10245"/>
              <a:gd name="T30" fmla="*/ 2266 w 4138"/>
              <a:gd name="T31" fmla="*/ 140 h 10245"/>
              <a:gd name="T32" fmla="*/ 2266 w 4138"/>
              <a:gd name="T33" fmla="*/ 140 h 10245"/>
              <a:gd name="T34" fmla="*/ 2962 w 4138"/>
              <a:gd name="T35" fmla="*/ 3669 h 10245"/>
              <a:gd name="T36" fmla="*/ 2962 w 4138"/>
              <a:gd name="T37" fmla="*/ 3669 h 10245"/>
              <a:gd name="T38" fmla="*/ 2036 w 4138"/>
              <a:gd name="T39" fmla="*/ 6625 h 10245"/>
              <a:gd name="T40" fmla="*/ 2036 w 4138"/>
              <a:gd name="T41" fmla="*/ 6625 h 10245"/>
              <a:gd name="T42" fmla="*/ 1573 w 4138"/>
              <a:gd name="T43" fmla="*/ 8743 h 10245"/>
              <a:gd name="T44" fmla="*/ 1573 w 4138"/>
              <a:gd name="T45" fmla="*/ 8743 h 10245"/>
              <a:gd name="T46" fmla="*/ 13 w 4138"/>
              <a:gd name="T47" fmla="*/ 10244 h 10245"/>
              <a:gd name="T48" fmla="*/ 0 w 4138"/>
              <a:gd name="T49" fmla="*/ 10223 h 102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4138" h="10245">
                <a:moveTo>
                  <a:pt x="0" y="10223"/>
                </a:moveTo>
                <a:lnTo>
                  <a:pt x="0" y="10223"/>
                </a:lnTo>
                <a:cubicBezTo>
                  <a:pt x="13" y="10217"/>
                  <a:pt x="1109" y="9592"/>
                  <a:pt x="1549" y="8731"/>
                </a:cubicBezTo>
                <a:lnTo>
                  <a:pt x="1549" y="8731"/>
                </a:lnTo>
                <a:cubicBezTo>
                  <a:pt x="1966" y="7914"/>
                  <a:pt x="1988" y="7287"/>
                  <a:pt x="2011" y="6622"/>
                </a:cubicBezTo>
                <a:lnTo>
                  <a:pt x="2011" y="6622"/>
                </a:lnTo>
                <a:cubicBezTo>
                  <a:pt x="2038" y="5791"/>
                  <a:pt x="2067" y="4928"/>
                  <a:pt x="2941" y="3654"/>
                </a:cubicBezTo>
                <a:lnTo>
                  <a:pt x="2941" y="3654"/>
                </a:lnTo>
                <a:cubicBezTo>
                  <a:pt x="4103" y="1962"/>
                  <a:pt x="2706" y="606"/>
                  <a:pt x="2247" y="159"/>
                </a:cubicBezTo>
                <a:lnTo>
                  <a:pt x="2247" y="159"/>
                </a:lnTo>
                <a:cubicBezTo>
                  <a:pt x="2145" y="60"/>
                  <a:pt x="2109" y="24"/>
                  <a:pt x="2107" y="2"/>
                </a:cubicBezTo>
                <a:lnTo>
                  <a:pt x="2133" y="0"/>
                </a:lnTo>
                <a:lnTo>
                  <a:pt x="2120" y="0"/>
                </a:lnTo>
                <a:lnTo>
                  <a:pt x="2133" y="0"/>
                </a:lnTo>
                <a:lnTo>
                  <a:pt x="2133" y="0"/>
                </a:lnTo>
                <a:cubicBezTo>
                  <a:pt x="2135" y="15"/>
                  <a:pt x="2198" y="77"/>
                  <a:pt x="2266" y="140"/>
                </a:cubicBezTo>
                <a:lnTo>
                  <a:pt x="2266" y="140"/>
                </a:lnTo>
                <a:cubicBezTo>
                  <a:pt x="2730" y="591"/>
                  <a:pt x="4137" y="1958"/>
                  <a:pt x="2962" y="3669"/>
                </a:cubicBezTo>
                <a:lnTo>
                  <a:pt x="2962" y="3669"/>
                </a:lnTo>
                <a:cubicBezTo>
                  <a:pt x="2092" y="4936"/>
                  <a:pt x="2063" y="5795"/>
                  <a:pt x="2036" y="6625"/>
                </a:cubicBezTo>
                <a:lnTo>
                  <a:pt x="2036" y="6625"/>
                </a:lnTo>
                <a:cubicBezTo>
                  <a:pt x="2013" y="7291"/>
                  <a:pt x="1992" y="7920"/>
                  <a:pt x="1573" y="8743"/>
                </a:cubicBezTo>
                <a:lnTo>
                  <a:pt x="1573" y="8743"/>
                </a:lnTo>
                <a:cubicBezTo>
                  <a:pt x="1128" y="9611"/>
                  <a:pt x="26" y="10238"/>
                  <a:pt x="13" y="10244"/>
                </a:cubicBezTo>
                <a:lnTo>
                  <a:pt x="0" y="10223"/>
                </a:lnTo>
              </a:path>
            </a:pathLst>
          </a:custGeom>
          <a:gradFill>
            <a:gsLst>
              <a:gs pos="0">
                <a:schemeClr val="accent1"/>
              </a:gs>
              <a:gs pos="50000">
                <a:schemeClr val="accent2"/>
              </a:gs>
              <a:gs pos="99000">
                <a:schemeClr val="accent3"/>
              </a:gs>
            </a:gsLst>
            <a:lin ang="5400000" scaled="0"/>
          </a:gradFill>
          <a:ln>
            <a:noFill/>
          </a:ln>
          <a:effectLst/>
        </p:spPr>
        <p:txBody>
          <a:bodyPr wrap="none" anchor="ctr"/>
          <a:lstStyle/>
          <a:p>
            <a:endParaRPr lang="en-US" sz="3266" dirty="0">
              <a:latin typeface="Nunito Sans ExtraLight" pitchFamily="2" charset="77"/>
            </a:endParaRPr>
          </a:p>
        </p:txBody>
      </p:sp>
      <p:sp>
        <p:nvSpPr>
          <p:cNvPr id="15" name="Freeform 1">
            <a:extLst>
              <a:ext uri="{FF2B5EF4-FFF2-40B4-BE49-F238E27FC236}">
                <a16:creationId xmlns:a16="http://schemas.microsoft.com/office/drawing/2014/main" id="{23D29342-5810-4145-81D4-75C05B8521C4}"/>
              </a:ext>
            </a:extLst>
          </p:cNvPr>
          <p:cNvSpPr>
            <a:spLocks noChangeArrowheads="1"/>
          </p:cNvSpPr>
          <p:nvPr/>
        </p:nvSpPr>
        <p:spPr bwMode="auto">
          <a:xfrm rot="10800000">
            <a:off x="10153182" y="660788"/>
            <a:ext cx="2553637" cy="6324200"/>
          </a:xfrm>
          <a:custGeom>
            <a:avLst/>
            <a:gdLst>
              <a:gd name="T0" fmla="*/ 0 w 4138"/>
              <a:gd name="T1" fmla="*/ 10223 h 10245"/>
              <a:gd name="T2" fmla="*/ 0 w 4138"/>
              <a:gd name="T3" fmla="*/ 10223 h 10245"/>
              <a:gd name="T4" fmla="*/ 1549 w 4138"/>
              <a:gd name="T5" fmla="*/ 8731 h 10245"/>
              <a:gd name="T6" fmla="*/ 1549 w 4138"/>
              <a:gd name="T7" fmla="*/ 8731 h 10245"/>
              <a:gd name="T8" fmla="*/ 2011 w 4138"/>
              <a:gd name="T9" fmla="*/ 6622 h 10245"/>
              <a:gd name="T10" fmla="*/ 2011 w 4138"/>
              <a:gd name="T11" fmla="*/ 6622 h 10245"/>
              <a:gd name="T12" fmla="*/ 2941 w 4138"/>
              <a:gd name="T13" fmla="*/ 3654 h 10245"/>
              <a:gd name="T14" fmla="*/ 2941 w 4138"/>
              <a:gd name="T15" fmla="*/ 3654 h 10245"/>
              <a:gd name="T16" fmla="*/ 2247 w 4138"/>
              <a:gd name="T17" fmla="*/ 159 h 10245"/>
              <a:gd name="T18" fmla="*/ 2247 w 4138"/>
              <a:gd name="T19" fmla="*/ 159 h 10245"/>
              <a:gd name="T20" fmla="*/ 2107 w 4138"/>
              <a:gd name="T21" fmla="*/ 2 h 10245"/>
              <a:gd name="T22" fmla="*/ 2133 w 4138"/>
              <a:gd name="T23" fmla="*/ 0 h 10245"/>
              <a:gd name="T24" fmla="*/ 2120 w 4138"/>
              <a:gd name="T25" fmla="*/ 0 h 10245"/>
              <a:gd name="T26" fmla="*/ 2133 w 4138"/>
              <a:gd name="T27" fmla="*/ 0 h 10245"/>
              <a:gd name="T28" fmla="*/ 2133 w 4138"/>
              <a:gd name="T29" fmla="*/ 0 h 10245"/>
              <a:gd name="T30" fmla="*/ 2266 w 4138"/>
              <a:gd name="T31" fmla="*/ 140 h 10245"/>
              <a:gd name="T32" fmla="*/ 2266 w 4138"/>
              <a:gd name="T33" fmla="*/ 140 h 10245"/>
              <a:gd name="T34" fmla="*/ 2962 w 4138"/>
              <a:gd name="T35" fmla="*/ 3669 h 10245"/>
              <a:gd name="T36" fmla="*/ 2962 w 4138"/>
              <a:gd name="T37" fmla="*/ 3669 h 10245"/>
              <a:gd name="T38" fmla="*/ 2036 w 4138"/>
              <a:gd name="T39" fmla="*/ 6625 h 10245"/>
              <a:gd name="T40" fmla="*/ 2036 w 4138"/>
              <a:gd name="T41" fmla="*/ 6625 h 10245"/>
              <a:gd name="T42" fmla="*/ 1573 w 4138"/>
              <a:gd name="T43" fmla="*/ 8743 h 10245"/>
              <a:gd name="T44" fmla="*/ 1573 w 4138"/>
              <a:gd name="T45" fmla="*/ 8743 h 10245"/>
              <a:gd name="T46" fmla="*/ 13 w 4138"/>
              <a:gd name="T47" fmla="*/ 10244 h 10245"/>
              <a:gd name="T48" fmla="*/ 0 w 4138"/>
              <a:gd name="T49" fmla="*/ 10223 h 102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4138" h="10245">
                <a:moveTo>
                  <a:pt x="0" y="10223"/>
                </a:moveTo>
                <a:lnTo>
                  <a:pt x="0" y="10223"/>
                </a:lnTo>
                <a:cubicBezTo>
                  <a:pt x="13" y="10217"/>
                  <a:pt x="1109" y="9592"/>
                  <a:pt x="1549" y="8731"/>
                </a:cubicBezTo>
                <a:lnTo>
                  <a:pt x="1549" y="8731"/>
                </a:lnTo>
                <a:cubicBezTo>
                  <a:pt x="1966" y="7914"/>
                  <a:pt x="1988" y="7287"/>
                  <a:pt x="2011" y="6622"/>
                </a:cubicBezTo>
                <a:lnTo>
                  <a:pt x="2011" y="6622"/>
                </a:lnTo>
                <a:cubicBezTo>
                  <a:pt x="2038" y="5791"/>
                  <a:pt x="2067" y="4928"/>
                  <a:pt x="2941" y="3654"/>
                </a:cubicBezTo>
                <a:lnTo>
                  <a:pt x="2941" y="3654"/>
                </a:lnTo>
                <a:cubicBezTo>
                  <a:pt x="4103" y="1962"/>
                  <a:pt x="2706" y="606"/>
                  <a:pt x="2247" y="159"/>
                </a:cubicBezTo>
                <a:lnTo>
                  <a:pt x="2247" y="159"/>
                </a:lnTo>
                <a:cubicBezTo>
                  <a:pt x="2145" y="60"/>
                  <a:pt x="2109" y="24"/>
                  <a:pt x="2107" y="2"/>
                </a:cubicBezTo>
                <a:lnTo>
                  <a:pt x="2133" y="0"/>
                </a:lnTo>
                <a:lnTo>
                  <a:pt x="2120" y="0"/>
                </a:lnTo>
                <a:lnTo>
                  <a:pt x="2133" y="0"/>
                </a:lnTo>
                <a:lnTo>
                  <a:pt x="2133" y="0"/>
                </a:lnTo>
                <a:cubicBezTo>
                  <a:pt x="2135" y="15"/>
                  <a:pt x="2198" y="77"/>
                  <a:pt x="2266" y="140"/>
                </a:cubicBezTo>
                <a:lnTo>
                  <a:pt x="2266" y="140"/>
                </a:lnTo>
                <a:cubicBezTo>
                  <a:pt x="2730" y="591"/>
                  <a:pt x="4137" y="1958"/>
                  <a:pt x="2962" y="3669"/>
                </a:cubicBezTo>
                <a:lnTo>
                  <a:pt x="2962" y="3669"/>
                </a:lnTo>
                <a:cubicBezTo>
                  <a:pt x="2092" y="4936"/>
                  <a:pt x="2063" y="5795"/>
                  <a:pt x="2036" y="6625"/>
                </a:cubicBezTo>
                <a:lnTo>
                  <a:pt x="2036" y="6625"/>
                </a:lnTo>
                <a:cubicBezTo>
                  <a:pt x="2013" y="7291"/>
                  <a:pt x="1992" y="7920"/>
                  <a:pt x="1573" y="8743"/>
                </a:cubicBezTo>
                <a:lnTo>
                  <a:pt x="1573" y="8743"/>
                </a:lnTo>
                <a:cubicBezTo>
                  <a:pt x="1128" y="9611"/>
                  <a:pt x="26" y="10238"/>
                  <a:pt x="13" y="10244"/>
                </a:cubicBezTo>
                <a:lnTo>
                  <a:pt x="0" y="10223"/>
                </a:lnTo>
              </a:path>
            </a:pathLst>
          </a:custGeom>
          <a:gradFill>
            <a:gsLst>
              <a:gs pos="0">
                <a:schemeClr val="accent1"/>
              </a:gs>
              <a:gs pos="50000">
                <a:schemeClr val="accent2"/>
              </a:gs>
              <a:gs pos="99000">
                <a:schemeClr val="accent3"/>
              </a:gs>
            </a:gsLst>
            <a:lin ang="5400000" scaled="0"/>
          </a:gradFill>
          <a:ln>
            <a:noFill/>
          </a:ln>
          <a:effectLst/>
        </p:spPr>
        <p:txBody>
          <a:bodyPr wrap="none" anchor="ctr"/>
          <a:lstStyle/>
          <a:p>
            <a:endParaRPr lang="en-US" sz="3266" dirty="0">
              <a:latin typeface="Nunito Sans ExtraLight" pitchFamily="2" charset="77"/>
            </a:endParaRPr>
          </a:p>
        </p:txBody>
      </p:sp>
      <p:sp>
        <p:nvSpPr>
          <p:cNvPr id="22" name="Subtitle 2"/>
          <p:cNvSpPr txBox="1">
            <a:spLocks/>
          </p:cNvSpPr>
          <p:nvPr/>
        </p:nvSpPr>
        <p:spPr>
          <a:xfrm>
            <a:off x="1298725" y="1474579"/>
            <a:ext cx="9594550" cy="4671920"/>
          </a:xfrm>
          <a:prstGeom prst="rect">
            <a:avLst/>
          </a:prstGeom>
        </p:spPr>
        <p:txBody>
          <a:bodyPr vert="horz" wrap="square" lIns="45720" tIns="22860" rIns="45720" bIns="22860" rtlCol="0" anchor="t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>
              <a:lnSpc>
                <a:spcPts val="2000"/>
              </a:lnSpc>
              <a:spcBef>
                <a:spcPts val="600"/>
              </a:spcBef>
            </a:pPr>
            <a:r>
              <a:rPr lang="ru-RU" sz="1400" dirty="0">
                <a:solidFill>
                  <a:schemeClr val="tx1"/>
                </a:solidFill>
                <a:latin typeface="Fira Sans Light" panose="020B0403050000020004" pitchFamily="34" charset="0"/>
                <a:ea typeface="Fira Sans Light" panose="020B0403050000020004" pitchFamily="34" charset="0"/>
                <a:cs typeface="Noto Sans Light" panose="020B0402040504020204" pitchFamily="34" charset="0"/>
              </a:rPr>
              <a:t>Балтийский федеральный университет имени </a:t>
            </a:r>
            <a:r>
              <a:rPr lang="ru-RU" sz="1400" dirty="0" err="1">
                <a:solidFill>
                  <a:schemeClr val="tx1"/>
                </a:solidFill>
                <a:latin typeface="Fira Sans Light" panose="020B0403050000020004" pitchFamily="34" charset="0"/>
                <a:ea typeface="Fira Sans Light" panose="020B0403050000020004" pitchFamily="34" charset="0"/>
                <a:cs typeface="Noto Sans Light" panose="020B0402040504020204" pitchFamily="34" charset="0"/>
              </a:rPr>
              <a:t>Иммануила</a:t>
            </a:r>
            <a:r>
              <a:rPr lang="ru-RU" sz="1400" dirty="0">
                <a:solidFill>
                  <a:schemeClr val="tx1"/>
                </a:solidFill>
                <a:latin typeface="Fira Sans Light" panose="020B0403050000020004" pitchFamily="34" charset="0"/>
                <a:ea typeface="Fira Sans Light" panose="020B0403050000020004" pitchFamily="34" charset="0"/>
                <a:cs typeface="Noto Sans Light" panose="020B0402040504020204" pitchFamily="34" charset="0"/>
              </a:rPr>
              <a:t> Канта — крупнейший образовательный, научный, культурный, просветительский центр самого западного региона России. </a:t>
            </a:r>
          </a:p>
          <a:p>
            <a:pPr algn="l">
              <a:lnSpc>
                <a:spcPts val="2000"/>
              </a:lnSpc>
              <a:spcBef>
                <a:spcPts val="600"/>
              </a:spcBef>
            </a:pPr>
            <a:r>
              <a:rPr lang="ru-RU" sz="1400" dirty="0">
                <a:solidFill>
                  <a:schemeClr val="tx1"/>
                </a:solidFill>
                <a:latin typeface="Fira Sans Light" panose="020B0403050000020004" pitchFamily="34" charset="0"/>
                <a:ea typeface="Fira Sans Light" panose="020B0403050000020004" pitchFamily="34" charset="0"/>
                <a:cs typeface="Noto Sans Light" panose="020B0402040504020204" pitchFamily="34" charset="0"/>
              </a:rPr>
              <a:t>Балтийский федеральный университет имени </a:t>
            </a:r>
            <a:r>
              <a:rPr lang="ru-RU" sz="1400" dirty="0" err="1">
                <a:solidFill>
                  <a:schemeClr val="tx1"/>
                </a:solidFill>
                <a:latin typeface="Fira Sans Light" panose="020B0403050000020004" pitchFamily="34" charset="0"/>
                <a:ea typeface="Fira Sans Light" panose="020B0403050000020004" pitchFamily="34" charset="0"/>
                <a:cs typeface="Noto Sans Light" panose="020B0402040504020204" pitchFamily="34" charset="0"/>
              </a:rPr>
              <a:t>Иммануила</a:t>
            </a:r>
            <a:r>
              <a:rPr lang="ru-RU" sz="1400" dirty="0">
                <a:solidFill>
                  <a:schemeClr val="tx1"/>
                </a:solidFill>
                <a:latin typeface="Fira Sans Light" panose="020B0403050000020004" pitchFamily="34" charset="0"/>
                <a:ea typeface="Fira Sans Light" panose="020B0403050000020004" pitchFamily="34" charset="0"/>
                <a:cs typeface="Noto Sans Light" panose="020B0402040504020204" pitchFamily="34" charset="0"/>
              </a:rPr>
              <a:t> Канта — крупнейший образовательный, научный, культурный, просветительский центр самого западного региона России. </a:t>
            </a:r>
          </a:p>
          <a:p>
            <a:pPr algn="l">
              <a:lnSpc>
                <a:spcPts val="2000"/>
              </a:lnSpc>
              <a:spcBef>
                <a:spcPts val="600"/>
              </a:spcBef>
            </a:pPr>
            <a:r>
              <a:rPr lang="ru-RU" sz="1400" dirty="0">
                <a:solidFill>
                  <a:schemeClr val="tx1"/>
                </a:solidFill>
                <a:latin typeface="Fira Sans Light" panose="020B0403050000020004" pitchFamily="34" charset="0"/>
                <a:ea typeface="Fira Sans Light" panose="020B0403050000020004" pitchFamily="34" charset="0"/>
                <a:cs typeface="Noto Sans Light" panose="020B0402040504020204" pitchFamily="34" charset="0"/>
              </a:rPr>
              <a:t>Балтийский федеральный университет имени </a:t>
            </a:r>
            <a:r>
              <a:rPr lang="ru-RU" sz="1400" dirty="0" err="1">
                <a:solidFill>
                  <a:schemeClr val="tx1"/>
                </a:solidFill>
                <a:latin typeface="Fira Sans Light" panose="020B0403050000020004" pitchFamily="34" charset="0"/>
                <a:ea typeface="Fira Sans Light" panose="020B0403050000020004" pitchFamily="34" charset="0"/>
                <a:cs typeface="Noto Sans Light" panose="020B0402040504020204" pitchFamily="34" charset="0"/>
              </a:rPr>
              <a:t>Иммануила</a:t>
            </a:r>
            <a:r>
              <a:rPr lang="ru-RU" sz="1400" dirty="0">
                <a:solidFill>
                  <a:schemeClr val="tx1"/>
                </a:solidFill>
                <a:latin typeface="Fira Sans Light" panose="020B0403050000020004" pitchFamily="34" charset="0"/>
                <a:ea typeface="Fira Sans Light" panose="020B0403050000020004" pitchFamily="34" charset="0"/>
                <a:cs typeface="Noto Sans Light" panose="020B0402040504020204" pitchFamily="34" charset="0"/>
              </a:rPr>
              <a:t> Канта — крупнейший образовательный, научный, культурный, просветительский центр самого западного региона России. </a:t>
            </a:r>
          </a:p>
          <a:p>
            <a:pPr algn="l">
              <a:lnSpc>
                <a:spcPts val="2000"/>
              </a:lnSpc>
              <a:spcBef>
                <a:spcPts val="600"/>
              </a:spcBef>
            </a:pPr>
            <a:r>
              <a:rPr lang="ru-RU" sz="1400" dirty="0">
                <a:solidFill>
                  <a:schemeClr val="tx1"/>
                </a:solidFill>
                <a:latin typeface="Fira Sans Light" panose="020B0403050000020004" pitchFamily="34" charset="0"/>
                <a:ea typeface="Fira Sans Light" panose="020B0403050000020004" pitchFamily="34" charset="0"/>
                <a:cs typeface="Noto Sans Light" panose="020B0402040504020204" pitchFamily="34" charset="0"/>
              </a:rPr>
              <a:t>Балтийский федеральный университет имени </a:t>
            </a:r>
            <a:r>
              <a:rPr lang="ru-RU" sz="1400" dirty="0" err="1">
                <a:solidFill>
                  <a:schemeClr val="tx1"/>
                </a:solidFill>
                <a:latin typeface="Fira Sans Light" panose="020B0403050000020004" pitchFamily="34" charset="0"/>
                <a:ea typeface="Fira Sans Light" panose="020B0403050000020004" pitchFamily="34" charset="0"/>
                <a:cs typeface="Noto Sans Light" panose="020B0402040504020204" pitchFamily="34" charset="0"/>
              </a:rPr>
              <a:t>Иммануила</a:t>
            </a:r>
            <a:r>
              <a:rPr lang="ru-RU" sz="1400" dirty="0">
                <a:solidFill>
                  <a:schemeClr val="tx1"/>
                </a:solidFill>
                <a:latin typeface="Fira Sans Light" panose="020B0403050000020004" pitchFamily="34" charset="0"/>
                <a:ea typeface="Fira Sans Light" panose="020B0403050000020004" pitchFamily="34" charset="0"/>
                <a:cs typeface="Noto Sans Light" panose="020B0402040504020204" pitchFamily="34" charset="0"/>
              </a:rPr>
              <a:t> Канта — крупнейший образовательный, научный, культурный, просветительский центр самого западного региона России. </a:t>
            </a:r>
          </a:p>
          <a:p>
            <a:pPr algn="l">
              <a:lnSpc>
                <a:spcPts val="2000"/>
              </a:lnSpc>
              <a:spcBef>
                <a:spcPts val="600"/>
              </a:spcBef>
            </a:pPr>
            <a:r>
              <a:rPr lang="ru-RU" sz="1400" dirty="0">
                <a:solidFill>
                  <a:schemeClr val="tx1"/>
                </a:solidFill>
                <a:latin typeface="Fira Sans Light" panose="020B0403050000020004" pitchFamily="34" charset="0"/>
                <a:ea typeface="Fira Sans Light" panose="020B0403050000020004" pitchFamily="34" charset="0"/>
                <a:cs typeface="Noto Sans Light" panose="020B0402040504020204" pitchFamily="34" charset="0"/>
              </a:rPr>
              <a:t>Балтийский федеральный университет имени </a:t>
            </a:r>
            <a:r>
              <a:rPr lang="ru-RU" sz="1400" dirty="0" err="1">
                <a:solidFill>
                  <a:schemeClr val="tx1"/>
                </a:solidFill>
                <a:latin typeface="Fira Sans Light" panose="020B0403050000020004" pitchFamily="34" charset="0"/>
                <a:ea typeface="Fira Sans Light" panose="020B0403050000020004" pitchFamily="34" charset="0"/>
                <a:cs typeface="Noto Sans Light" panose="020B0402040504020204" pitchFamily="34" charset="0"/>
              </a:rPr>
              <a:t>Иммануила</a:t>
            </a:r>
            <a:r>
              <a:rPr lang="ru-RU" sz="1400" dirty="0">
                <a:solidFill>
                  <a:schemeClr val="tx1"/>
                </a:solidFill>
                <a:latin typeface="Fira Sans Light" panose="020B0403050000020004" pitchFamily="34" charset="0"/>
                <a:ea typeface="Fira Sans Light" panose="020B0403050000020004" pitchFamily="34" charset="0"/>
                <a:cs typeface="Noto Sans Light" panose="020B0402040504020204" pitchFamily="34" charset="0"/>
              </a:rPr>
              <a:t> Канта — крупнейший образовательный, научный, культурный, просветительский центр самого западного региона России. </a:t>
            </a:r>
          </a:p>
          <a:p>
            <a:pPr algn="l">
              <a:lnSpc>
                <a:spcPts val="2000"/>
              </a:lnSpc>
              <a:spcBef>
                <a:spcPts val="600"/>
              </a:spcBef>
            </a:pPr>
            <a:r>
              <a:rPr lang="ru-RU" sz="1400" dirty="0">
                <a:solidFill>
                  <a:schemeClr val="tx1"/>
                </a:solidFill>
                <a:latin typeface="Fira Sans Light" panose="020B0403050000020004" pitchFamily="34" charset="0"/>
                <a:ea typeface="Fira Sans Light" panose="020B0403050000020004" pitchFamily="34" charset="0"/>
                <a:cs typeface="Noto Sans Light" panose="020B0402040504020204" pitchFamily="34" charset="0"/>
              </a:rPr>
              <a:t>Балтийский федеральный университет имени </a:t>
            </a:r>
            <a:r>
              <a:rPr lang="ru-RU" sz="1400" dirty="0" err="1">
                <a:solidFill>
                  <a:schemeClr val="tx1"/>
                </a:solidFill>
                <a:latin typeface="Fira Sans Light" panose="020B0403050000020004" pitchFamily="34" charset="0"/>
                <a:ea typeface="Fira Sans Light" panose="020B0403050000020004" pitchFamily="34" charset="0"/>
                <a:cs typeface="Noto Sans Light" panose="020B0402040504020204" pitchFamily="34" charset="0"/>
              </a:rPr>
              <a:t>Иммануила</a:t>
            </a:r>
            <a:r>
              <a:rPr lang="ru-RU" sz="1400" dirty="0">
                <a:solidFill>
                  <a:schemeClr val="tx1"/>
                </a:solidFill>
                <a:latin typeface="Fira Sans Light" panose="020B0403050000020004" pitchFamily="34" charset="0"/>
                <a:ea typeface="Fira Sans Light" panose="020B0403050000020004" pitchFamily="34" charset="0"/>
                <a:cs typeface="Noto Sans Light" panose="020B0402040504020204" pitchFamily="34" charset="0"/>
              </a:rPr>
              <a:t> Канта — крупнейший образовательный, научный, культурный, просветительский центр самого западного региона России. </a:t>
            </a:r>
          </a:p>
          <a:p>
            <a:pPr algn="l">
              <a:lnSpc>
                <a:spcPts val="2000"/>
              </a:lnSpc>
              <a:spcBef>
                <a:spcPts val="600"/>
              </a:spcBef>
            </a:pPr>
            <a:r>
              <a:rPr lang="ru-RU" sz="1400" dirty="0">
                <a:solidFill>
                  <a:schemeClr val="tx1"/>
                </a:solidFill>
                <a:latin typeface="Fira Sans Light" panose="020B0403050000020004" pitchFamily="34" charset="0"/>
                <a:ea typeface="Fira Sans Light" panose="020B0403050000020004" pitchFamily="34" charset="0"/>
                <a:cs typeface="Noto Sans Light" panose="020B0402040504020204" pitchFamily="34" charset="0"/>
              </a:rPr>
              <a:t>Балтийский федеральный университет имени </a:t>
            </a:r>
            <a:r>
              <a:rPr lang="ru-RU" sz="1400" dirty="0" err="1">
                <a:solidFill>
                  <a:schemeClr val="tx1"/>
                </a:solidFill>
                <a:latin typeface="Fira Sans Light" panose="020B0403050000020004" pitchFamily="34" charset="0"/>
                <a:ea typeface="Fira Sans Light" panose="020B0403050000020004" pitchFamily="34" charset="0"/>
                <a:cs typeface="Noto Sans Light" panose="020B0402040504020204" pitchFamily="34" charset="0"/>
              </a:rPr>
              <a:t>Иммануила</a:t>
            </a:r>
            <a:r>
              <a:rPr lang="ru-RU" sz="1400" dirty="0">
                <a:solidFill>
                  <a:schemeClr val="tx1"/>
                </a:solidFill>
                <a:latin typeface="Fira Sans Light" panose="020B0403050000020004" pitchFamily="34" charset="0"/>
                <a:ea typeface="Fira Sans Light" panose="020B0403050000020004" pitchFamily="34" charset="0"/>
                <a:cs typeface="Noto Sans Light" panose="020B0402040504020204" pitchFamily="34" charset="0"/>
              </a:rPr>
              <a:t> Канта — крупнейший образовательный, научный, культурный, просветительский центр самого западного региона России. </a:t>
            </a:r>
          </a:p>
          <a:p>
            <a:pPr algn="l">
              <a:lnSpc>
                <a:spcPts val="2000"/>
              </a:lnSpc>
              <a:spcBef>
                <a:spcPts val="600"/>
              </a:spcBef>
            </a:pPr>
            <a:r>
              <a:rPr lang="ru-RU" sz="1400" dirty="0">
                <a:solidFill>
                  <a:schemeClr val="tx1"/>
                </a:solidFill>
                <a:latin typeface="Fira Sans Light" panose="020B0403050000020004" pitchFamily="34" charset="0"/>
                <a:ea typeface="Fira Sans Light" panose="020B0403050000020004" pitchFamily="34" charset="0"/>
                <a:cs typeface="Noto Sans Light" panose="020B0402040504020204" pitchFamily="34" charset="0"/>
              </a:rPr>
              <a:t>Балтийский федеральный университет имени </a:t>
            </a:r>
            <a:r>
              <a:rPr lang="ru-RU" sz="1400" dirty="0" err="1">
                <a:solidFill>
                  <a:schemeClr val="tx1"/>
                </a:solidFill>
                <a:latin typeface="Fira Sans Light" panose="020B0403050000020004" pitchFamily="34" charset="0"/>
                <a:ea typeface="Fira Sans Light" panose="020B0403050000020004" pitchFamily="34" charset="0"/>
                <a:cs typeface="Noto Sans Light" panose="020B0402040504020204" pitchFamily="34" charset="0"/>
              </a:rPr>
              <a:t>Иммануила</a:t>
            </a:r>
            <a:r>
              <a:rPr lang="ru-RU" sz="1400" dirty="0">
                <a:solidFill>
                  <a:schemeClr val="tx1"/>
                </a:solidFill>
                <a:latin typeface="Fira Sans Light" panose="020B0403050000020004" pitchFamily="34" charset="0"/>
                <a:ea typeface="Fira Sans Light" panose="020B0403050000020004" pitchFamily="34" charset="0"/>
                <a:cs typeface="Noto Sans Light" panose="020B0402040504020204" pitchFamily="34" charset="0"/>
              </a:rPr>
              <a:t> Канта — крупнейший образовательный, научный, культурный, просветительский центр самого западного региона России. </a:t>
            </a:r>
          </a:p>
        </p:txBody>
      </p:sp>
      <p:sp>
        <p:nvSpPr>
          <p:cNvPr id="9" name="Rectangle 51">
            <a:extLst>
              <a:ext uri="{FF2B5EF4-FFF2-40B4-BE49-F238E27FC236}">
                <a16:creationId xmlns:a16="http://schemas.microsoft.com/office/drawing/2014/main" id="{45E13B85-978C-9345-A803-FECE09EAEFC4}"/>
              </a:ext>
            </a:extLst>
          </p:cNvPr>
          <p:cNvSpPr/>
          <p:nvPr/>
        </p:nvSpPr>
        <p:spPr>
          <a:xfrm rot="5400000">
            <a:off x="5562731" y="-5758844"/>
            <a:ext cx="1071740" cy="12271745"/>
          </a:xfrm>
          <a:prstGeom prst="rect">
            <a:avLst/>
          </a:prstGeom>
          <a:gradFill>
            <a:gsLst>
              <a:gs pos="0">
                <a:schemeClr val="accent5"/>
              </a:gs>
              <a:gs pos="50000">
                <a:schemeClr val="accent2"/>
              </a:gs>
              <a:gs pos="99000">
                <a:srgbClr val="7030A0"/>
              </a:gs>
            </a:gsLst>
            <a:lin ang="27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 dirty="0">
              <a:latin typeface="Nunito Sans ExtraLight" pitchFamily="2" charset="77"/>
            </a:endParaRPr>
          </a:p>
        </p:txBody>
      </p:sp>
      <p:grpSp>
        <p:nvGrpSpPr>
          <p:cNvPr id="2" name="Группа 1">
            <a:extLst>
              <a:ext uri="{FF2B5EF4-FFF2-40B4-BE49-F238E27FC236}">
                <a16:creationId xmlns:a16="http://schemas.microsoft.com/office/drawing/2014/main" id="{CA39C365-C21A-283B-6C6F-AEA4BCF1FF80}"/>
              </a:ext>
            </a:extLst>
          </p:cNvPr>
          <p:cNvGrpSpPr/>
          <p:nvPr/>
        </p:nvGrpSpPr>
        <p:grpSpPr>
          <a:xfrm>
            <a:off x="-39872" y="-510096"/>
            <a:ext cx="12299211" cy="2044088"/>
            <a:chOff x="-39872" y="-510096"/>
            <a:chExt cx="12299211" cy="2044088"/>
          </a:xfrm>
        </p:grpSpPr>
        <p:sp>
          <p:nvSpPr>
            <p:cNvPr id="3" name="Rectangle 51">
              <a:extLst>
                <a:ext uri="{FF2B5EF4-FFF2-40B4-BE49-F238E27FC236}">
                  <a16:creationId xmlns:a16="http://schemas.microsoft.com/office/drawing/2014/main" id="{617FD17C-CF92-BA33-65C4-841AC5377476}"/>
                </a:ext>
              </a:extLst>
            </p:cNvPr>
            <p:cNvSpPr/>
            <p:nvPr/>
          </p:nvSpPr>
          <p:spPr>
            <a:xfrm rot="5400000">
              <a:off x="5560131" y="-5733956"/>
              <a:ext cx="1071740" cy="12271745"/>
            </a:xfrm>
            <a:prstGeom prst="rect">
              <a:avLst/>
            </a:prstGeom>
            <a:gradFill>
              <a:gsLst>
                <a:gs pos="0">
                  <a:schemeClr val="accent5"/>
                </a:gs>
                <a:gs pos="50000">
                  <a:schemeClr val="accent2"/>
                </a:gs>
                <a:gs pos="99000">
                  <a:srgbClr val="7030A0"/>
                </a:gs>
              </a:gsLst>
              <a:lin ang="270000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900" dirty="0">
                <a:latin typeface="Nunito Sans ExtraLight" pitchFamily="2" charset="77"/>
              </a:endParaRPr>
            </a:p>
          </p:txBody>
        </p:sp>
        <p:grpSp>
          <p:nvGrpSpPr>
            <p:cNvPr id="4" name="Группа 3">
              <a:extLst>
                <a:ext uri="{FF2B5EF4-FFF2-40B4-BE49-F238E27FC236}">
                  <a16:creationId xmlns:a16="http://schemas.microsoft.com/office/drawing/2014/main" id="{0D8D0B84-A9BC-D15C-E064-380EB12EA2AF}"/>
                </a:ext>
              </a:extLst>
            </p:cNvPr>
            <p:cNvGrpSpPr/>
            <p:nvPr/>
          </p:nvGrpSpPr>
          <p:grpSpPr>
            <a:xfrm>
              <a:off x="521908" y="-510096"/>
              <a:ext cx="11737431" cy="2044088"/>
              <a:chOff x="521908" y="-510096"/>
              <a:chExt cx="11737431" cy="2044088"/>
            </a:xfrm>
          </p:grpSpPr>
          <p:pic>
            <p:nvPicPr>
              <p:cNvPr id="5" name="Рисунок 4">
                <a:extLst>
                  <a:ext uri="{FF2B5EF4-FFF2-40B4-BE49-F238E27FC236}">
                    <a16:creationId xmlns:a16="http://schemas.microsoft.com/office/drawing/2014/main" id="{5D7A3D53-3457-7E09-18E0-C7BD3D27E70C}"/>
                  </a:ext>
                </a:extLst>
              </p:cNvPr>
              <p:cNvPicPr>
                <a:picLocks noChangeAspect="1"/>
              </p:cNvPicPr>
              <p:nvPr/>
            </p:nvPicPr>
            <p:blipFill rotWithShape="1">
              <a:blip r:embed="rId3">
                <a:extLst>
                  <a:ext uri="{96DAC541-7B7A-43D3-8B79-37D633B846F1}">
                    <asvg:svgBlip xmlns:asvg="http://schemas.microsoft.com/office/drawing/2016/SVG/main" r:embed="rId4"/>
                  </a:ext>
                </a:extLst>
              </a:blip>
              <a:srcRect l="25621"/>
              <a:stretch/>
            </p:blipFill>
            <p:spPr>
              <a:xfrm>
                <a:off x="9655629" y="-510096"/>
                <a:ext cx="2603710" cy="1969066"/>
              </a:xfrm>
              <a:prstGeom prst="rect">
                <a:avLst/>
              </a:prstGeom>
            </p:spPr>
          </p:pic>
          <p:grpSp>
            <p:nvGrpSpPr>
              <p:cNvPr id="6" name="Группа 5">
                <a:extLst>
                  <a:ext uri="{FF2B5EF4-FFF2-40B4-BE49-F238E27FC236}">
                    <a16:creationId xmlns:a16="http://schemas.microsoft.com/office/drawing/2014/main" id="{2920A924-DC76-AB1C-A9B5-CF0BF90ED753}"/>
                  </a:ext>
                </a:extLst>
              </p:cNvPr>
              <p:cNvGrpSpPr/>
              <p:nvPr/>
            </p:nvGrpSpPr>
            <p:grpSpPr>
              <a:xfrm>
                <a:off x="521908" y="-19037"/>
                <a:ext cx="9658873" cy="1553029"/>
                <a:chOff x="521908" y="-19037"/>
                <a:chExt cx="9658873" cy="1553029"/>
              </a:xfrm>
            </p:grpSpPr>
            <p:sp>
              <p:nvSpPr>
                <p:cNvPr id="7" name="Номер слайда 2">
                  <a:extLst>
                    <a:ext uri="{FF2B5EF4-FFF2-40B4-BE49-F238E27FC236}">
                      <a16:creationId xmlns:a16="http://schemas.microsoft.com/office/drawing/2014/main" id="{42B47E8D-E46B-C1CC-5638-B2469C4DEA4E}"/>
                    </a:ext>
                  </a:extLst>
                </p:cNvPr>
                <p:cNvSpPr txBox="1">
                  <a:spLocks/>
                </p:cNvSpPr>
                <p:nvPr/>
              </p:nvSpPr>
              <p:spPr>
                <a:xfrm>
                  <a:off x="521908" y="-19037"/>
                  <a:ext cx="3478911" cy="276999"/>
                </a:xfrm>
                <a:prstGeom prst="rect">
                  <a:avLst/>
                </a:prstGeom>
              </p:spPr>
              <p:txBody>
                <a:bodyPr/>
                <a:lstStyle>
                  <a:defPPr>
                    <a:defRPr lang="ru-RU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fld id="{B6F15528-21DE-4FAA-801E-634DDDAF4B2B}" type="slidenum">
                    <a:rPr lang="ru-RU" sz="5400" b="1" smtClean="0">
                      <a:solidFill>
                        <a:schemeClr val="bg1">
                          <a:lumMod val="65000"/>
                        </a:schemeClr>
                      </a:solidFill>
                      <a:latin typeface="Commissioner ExtraBold" pitchFamily="2" charset="0"/>
                      <a:cs typeface="Arial" panose="020B0604020202020204" pitchFamily="34" charset="0"/>
                    </a:rPr>
                    <a:pPr/>
                    <a:t>33</a:t>
                  </a:fld>
                  <a:endParaRPr lang="ru-RU" sz="5400" b="1" dirty="0">
                    <a:solidFill>
                      <a:schemeClr val="bg1">
                        <a:lumMod val="65000"/>
                      </a:schemeClr>
                    </a:solidFill>
                    <a:latin typeface="Commissioner ExtraBold" pitchFamily="2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8" name="Заголовок 1">
                  <a:extLst>
                    <a:ext uri="{FF2B5EF4-FFF2-40B4-BE49-F238E27FC236}">
                      <a16:creationId xmlns:a16="http://schemas.microsoft.com/office/drawing/2014/main" id="{55212541-F3A4-FA8A-1619-D1C4E2DD21FE}"/>
                    </a:ext>
                  </a:extLst>
                </p:cNvPr>
                <p:cNvSpPr txBox="1">
                  <a:spLocks/>
                </p:cNvSpPr>
                <p:nvPr/>
              </p:nvSpPr>
              <p:spPr>
                <a:xfrm>
                  <a:off x="521908" y="446428"/>
                  <a:ext cx="9658873" cy="1087564"/>
                </a:xfrm>
                <a:prstGeom prst="rect">
                  <a:avLst/>
                </a:prstGeom>
                <a:effectLst>
                  <a:outerShdw sx="1000" sy="1000" algn="ctr" rotWithShape="0">
                    <a:schemeClr val="bg1"/>
                  </a:outerShdw>
                </a:effectLst>
              </p:spPr>
              <p:txBody>
                <a:bodyPr vert="horz" lIns="91440" tIns="45720" rIns="91440" bIns="45720" rtlCol="0" anchor="t">
                  <a:noAutofit/>
                </a:bodyPr>
                <a:lstStyle>
                  <a:lvl1pPr algn="l" defTabSz="914400" rtl="0" eaLnBrk="1" latinLnBrk="0" hangingPunct="1">
                    <a:lnSpc>
                      <a:spcPct val="90000"/>
                    </a:lnSpc>
                    <a:spcBef>
                      <a:spcPct val="0"/>
                    </a:spcBef>
                    <a:buNone/>
                    <a:defRPr sz="4400" kern="1200">
                      <a:solidFill>
                        <a:schemeClr val="tx1"/>
                      </a:solidFill>
                      <a:latin typeface="+mj-lt"/>
                      <a:ea typeface="+mj-ea"/>
                      <a:cs typeface="+mj-cs"/>
                    </a:defRPr>
                  </a:lvl1pPr>
                </a:lstStyle>
                <a:p>
                  <a:r>
                    <a:rPr lang="ru-RU" sz="2000" dirty="0">
                      <a:solidFill>
                        <a:schemeClr val="bg1"/>
                      </a:solidFill>
                      <a:latin typeface="Commissioner ExtraBold" pitchFamily="2" charset="0"/>
                    </a:rPr>
                    <a:t>ЗАГОЛОВОК ВЕКА</a:t>
                  </a:r>
                </a:p>
              </p:txBody>
            </p:sp>
          </p:grpSp>
        </p:grpSp>
      </p:grpSp>
    </p:spTree>
    <p:extLst>
      <p:ext uri="{BB962C8B-B14F-4D97-AF65-F5344CB8AC3E}">
        <p14:creationId xmlns:p14="http://schemas.microsoft.com/office/powerpoint/2010/main" val="1696925074"/>
      </p:ext>
    </p:extLst>
  </p:cSld>
  <p:clrMapOvr>
    <a:masterClrMapping/>
  </p:clrMapOvr>
  <p:transition spd="med"/>
  <p:timing>
    <p:tnLst>
      <p:par>
        <p:cTn id="1" dur="indefinite" restart="never" nodeType="tmRoot">
          <p:childTnLst>
            <p:seq concurrent="1" nextAc="seek">
              <p:cTn id="2" dur="0" nodeType="mainSeq"/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Freeform 9">
            <a:extLst>
              <a:ext uri="{FF2B5EF4-FFF2-40B4-BE49-F238E27FC236}">
                <a16:creationId xmlns:a16="http://schemas.microsoft.com/office/drawing/2014/main" id="{BDC85308-BC14-2848-9F8E-046C5C709C76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-2830118" y="1888657"/>
            <a:ext cx="6175803" cy="1832361"/>
          </a:xfrm>
          <a:custGeom>
            <a:avLst/>
            <a:gdLst>
              <a:gd name="connsiteX0" fmla="*/ 8010930 w 8023328"/>
              <a:gd name="connsiteY0" fmla="*/ 2354267 h 2380521"/>
              <a:gd name="connsiteX1" fmla="*/ 8023328 w 8023328"/>
              <a:gd name="connsiteY1" fmla="*/ 2366665 h 2380521"/>
              <a:gd name="connsiteX2" fmla="*/ 8010930 w 8023328"/>
              <a:gd name="connsiteY2" fmla="*/ 2380521 h 2380521"/>
              <a:gd name="connsiteX3" fmla="*/ 7997074 w 8023328"/>
              <a:gd name="connsiteY3" fmla="*/ 2366665 h 2380521"/>
              <a:gd name="connsiteX4" fmla="*/ 8010930 w 8023328"/>
              <a:gd name="connsiteY4" fmla="*/ 2354267 h 2380521"/>
              <a:gd name="connsiteX5" fmla="*/ 7940099 w 8023328"/>
              <a:gd name="connsiteY5" fmla="*/ 2354267 h 2380521"/>
              <a:gd name="connsiteX6" fmla="*/ 7952497 w 8023328"/>
              <a:gd name="connsiteY6" fmla="*/ 2366665 h 2380521"/>
              <a:gd name="connsiteX7" fmla="*/ 7940099 w 8023328"/>
              <a:gd name="connsiteY7" fmla="*/ 2380521 h 2380521"/>
              <a:gd name="connsiteX8" fmla="*/ 7926243 w 8023328"/>
              <a:gd name="connsiteY8" fmla="*/ 2366665 h 2380521"/>
              <a:gd name="connsiteX9" fmla="*/ 7940099 w 8023328"/>
              <a:gd name="connsiteY9" fmla="*/ 2354267 h 2380521"/>
              <a:gd name="connsiteX10" fmla="*/ 7869269 w 8023328"/>
              <a:gd name="connsiteY10" fmla="*/ 2354267 h 2380521"/>
              <a:gd name="connsiteX11" fmla="*/ 7881667 w 8023328"/>
              <a:gd name="connsiteY11" fmla="*/ 2366665 h 2380521"/>
              <a:gd name="connsiteX12" fmla="*/ 7869269 w 8023328"/>
              <a:gd name="connsiteY12" fmla="*/ 2380521 h 2380521"/>
              <a:gd name="connsiteX13" fmla="*/ 7855413 w 8023328"/>
              <a:gd name="connsiteY13" fmla="*/ 2366665 h 2380521"/>
              <a:gd name="connsiteX14" fmla="*/ 7869269 w 8023328"/>
              <a:gd name="connsiteY14" fmla="*/ 2354267 h 2380521"/>
              <a:gd name="connsiteX15" fmla="*/ 7796980 w 8023328"/>
              <a:gd name="connsiteY15" fmla="*/ 2354267 h 2380521"/>
              <a:gd name="connsiteX16" fmla="*/ 7810836 w 8023328"/>
              <a:gd name="connsiteY16" fmla="*/ 2366665 h 2380521"/>
              <a:gd name="connsiteX17" fmla="*/ 7796980 w 8023328"/>
              <a:gd name="connsiteY17" fmla="*/ 2380521 h 2380521"/>
              <a:gd name="connsiteX18" fmla="*/ 7784582 w 8023328"/>
              <a:gd name="connsiteY18" fmla="*/ 2366665 h 2380521"/>
              <a:gd name="connsiteX19" fmla="*/ 7796980 w 8023328"/>
              <a:gd name="connsiteY19" fmla="*/ 2354267 h 2380521"/>
              <a:gd name="connsiteX20" fmla="*/ 8010930 w 8023328"/>
              <a:gd name="connsiteY20" fmla="*/ 2283438 h 2380521"/>
              <a:gd name="connsiteX21" fmla="*/ 8023328 w 8023328"/>
              <a:gd name="connsiteY21" fmla="*/ 2295835 h 2380521"/>
              <a:gd name="connsiteX22" fmla="*/ 8010930 w 8023328"/>
              <a:gd name="connsiteY22" fmla="*/ 2309691 h 2380521"/>
              <a:gd name="connsiteX23" fmla="*/ 7997074 w 8023328"/>
              <a:gd name="connsiteY23" fmla="*/ 2295835 h 2380521"/>
              <a:gd name="connsiteX24" fmla="*/ 8010930 w 8023328"/>
              <a:gd name="connsiteY24" fmla="*/ 2283438 h 2380521"/>
              <a:gd name="connsiteX25" fmla="*/ 7940099 w 8023328"/>
              <a:gd name="connsiteY25" fmla="*/ 2283438 h 2380521"/>
              <a:gd name="connsiteX26" fmla="*/ 7952497 w 8023328"/>
              <a:gd name="connsiteY26" fmla="*/ 2295835 h 2380521"/>
              <a:gd name="connsiteX27" fmla="*/ 7940099 w 8023328"/>
              <a:gd name="connsiteY27" fmla="*/ 2309691 h 2380521"/>
              <a:gd name="connsiteX28" fmla="*/ 7926243 w 8023328"/>
              <a:gd name="connsiteY28" fmla="*/ 2295835 h 2380521"/>
              <a:gd name="connsiteX29" fmla="*/ 7940099 w 8023328"/>
              <a:gd name="connsiteY29" fmla="*/ 2283438 h 2380521"/>
              <a:gd name="connsiteX30" fmla="*/ 7869269 w 8023328"/>
              <a:gd name="connsiteY30" fmla="*/ 2283438 h 2380521"/>
              <a:gd name="connsiteX31" fmla="*/ 7881667 w 8023328"/>
              <a:gd name="connsiteY31" fmla="*/ 2295835 h 2380521"/>
              <a:gd name="connsiteX32" fmla="*/ 7869269 w 8023328"/>
              <a:gd name="connsiteY32" fmla="*/ 2309691 h 2380521"/>
              <a:gd name="connsiteX33" fmla="*/ 7855413 w 8023328"/>
              <a:gd name="connsiteY33" fmla="*/ 2295835 h 2380521"/>
              <a:gd name="connsiteX34" fmla="*/ 7869269 w 8023328"/>
              <a:gd name="connsiteY34" fmla="*/ 2283438 h 2380521"/>
              <a:gd name="connsiteX35" fmla="*/ 7796980 w 8023328"/>
              <a:gd name="connsiteY35" fmla="*/ 2283438 h 2380521"/>
              <a:gd name="connsiteX36" fmla="*/ 7810836 w 8023328"/>
              <a:gd name="connsiteY36" fmla="*/ 2295835 h 2380521"/>
              <a:gd name="connsiteX37" fmla="*/ 7796980 w 8023328"/>
              <a:gd name="connsiteY37" fmla="*/ 2309691 h 2380521"/>
              <a:gd name="connsiteX38" fmla="*/ 7784582 w 8023328"/>
              <a:gd name="connsiteY38" fmla="*/ 2295835 h 2380521"/>
              <a:gd name="connsiteX39" fmla="*/ 7796980 w 8023328"/>
              <a:gd name="connsiteY39" fmla="*/ 2283438 h 2380521"/>
              <a:gd name="connsiteX40" fmla="*/ 7726151 w 8023328"/>
              <a:gd name="connsiteY40" fmla="*/ 2283438 h 2380521"/>
              <a:gd name="connsiteX41" fmla="*/ 7740007 w 8023328"/>
              <a:gd name="connsiteY41" fmla="*/ 2295835 h 2380521"/>
              <a:gd name="connsiteX42" fmla="*/ 7726151 w 8023328"/>
              <a:gd name="connsiteY42" fmla="*/ 2309691 h 2380521"/>
              <a:gd name="connsiteX43" fmla="*/ 7713753 w 8023328"/>
              <a:gd name="connsiteY43" fmla="*/ 2295835 h 2380521"/>
              <a:gd name="connsiteX44" fmla="*/ 7726151 w 8023328"/>
              <a:gd name="connsiteY44" fmla="*/ 2283438 h 2380521"/>
              <a:gd name="connsiteX45" fmla="*/ 7940099 w 8023328"/>
              <a:gd name="connsiteY45" fmla="*/ 2209234 h 2380521"/>
              <a:gd name="connsiteX46" fmla="*/ 7952497 w 8023328"/>
              <a:gd name="connsiteY46" fmla="*/ 2224022 h 2380521"/>
              <a:gd name="connsiteX47" fmla="*/ 7940099 w 8023328"/>
              <a:gd name="connsiteY47" fmla="*/ 2238810 h 2380521"/>
              <a:gd name="connsiteX48" fmla="*/ 7926243 w 8023328"/>
              <a:gd name="connsiteY48" fmla="*/ 2224022 h 2380521"/>
              <a:gd name="connsiteX49" fmla="*/ 7940099 w 8023328"/>
              <a:gd name="connsiteY49" fmla="*/ 2209234 h 2380521"/>
              <a:gd name="connsiteX50" fmla="*/ 7867811 w 8023328"/>
              <a:gd name="connsiteY50" fmla="*/ 2209234 h 2380521"/>
              <a:gd name="connsiteX51" fmla="*/ 7881667 w 8023328"/>
              <a:gd name="connsiteY51" fmla="*/ 2224022 h 2380521"/>
              <a:gd name="connsiteX52" fmla="*/ 7867811 w 8023328"/>
              <a:gd name="connsiteY52" fmla="*/ 2238810 h 2380521"/>
              <a:gd name="connsiteX53" fmla="*/ 7855413 w 8023328"/>
              <a:gd name="connsiteY53" fmla="*/ 2224022 h 2380521"/>
              <a:gd name="connsiteX54" fmla="*/ 7867811 w 8023328"/>
              <a:gd name="connsiteY54" fmla="*/ 2209234 h 2380521"/>
              <a:gd name="connsiteX55" fmla="*/ 7796980 w 8023328"/>
              <a:gd name="connsiteY55" fmla="*/ 2209234 h 2380521"/>
              <a:gd name="connsiteX56" fmla="*/ 7810836 w 8023328"/>
              <a:gd name="connsiteY56" fmla="*/ 2224022 h 2380521"/>
              <a:gd name="connsiteX57" fmla="*/ 7796980 w 8023328"/>
              <a:gd name="connsiteY57" fmla="*/ 2238810 h 2380521"/>
              <a:gd name="connsiteX58" fmla="*/ 7784582 w 8023328"/>
              <a:gd name="connsiteY58" fmla="*/ 2224022 h 2380521"/>
              <a:gd name="connsiteX59" fmla="*/ 7796980 w 8023328"/>
              <a:gd name="connsiteY59" fmla="*/ 2209234 h 2380521"/>
              <a:gd name="connsiteX60" fmla="*/ 7726151 w 8023328"/>
              <a:gd name="connsiteY60" fmla="*/ 2209234 h 2380521"/>
              <a:gd name="connsiteX61" fmla="*/ 7740007 w 8023328"/>
              <a:gd name="connsiteY61" fmla="*/ 2224022 h 2380521"/>
              <a:gd name="connsiteX62" fmla="*/ 7726151 w 8023328"/>
              <a:gd name="connsiteY62" fmla="*/ 2238810 h 2380521"/>
              <a:gd name="connsiteX63" fmla="*/ 7713753 w 8023328"/>
              <a:gd name="connsiteY63" fmla="*/ 2224022 h 2380521"/>
              <a:gd name="connsiteX64" fmla="*/ 7726151 w 8023328"/>
              <a:gd name="connsiteY64" fmla="*/ 2209234 h 2380521"/>
              <a:gd name="connsiteX65" fmla="*/ 7940099 w 8023328"/>
              <a:gd name="connsiteY65" fmla="*/ 2138403 h 2380521"/>
              <a:gd name="connsiteX66" fmla="*/ 7952497 w 8023328"/>
              <a:gd name="connsiteY66" fmla="*/ 2153192 h 2380521"/>
              <a:gd name="connsiteX67" fmla="*/ 7940099 w 8023328"/>
              <a:gd name="connsiteY67" fmla="*/ 2167981 h 2380521"/>
              <a:gd name="connsiteX68" fmla="*/ 7926243 w 8023328"/>
              <a:gd name="connsiteY68" fmla="*/ 2153192 h 2380521"/>
              <a:gd name="connsiteX69" fmla="*/ 7940099 w 8023328"/>
              <a:gd name="connsiteY69" fmla="*/ 2138403 h 2380521"/>
              <a:gd name="connsiteX70" fmla="*/ 7867811 w 8023328"/>
              <a:gd name="connsiteY70" fmla="*/ 2138403 h 2380521"/>
              <a:gd name="connsiteX71" fmla="*/ 7881667 w 8023328"/>
              <a:gd name="connsiteY71" fmla="*/ 2153192 h 2380521"/>
              <a:gd name="connsiteX72" fmla="*/ 7867811 w 8023328"/>
              <a:gd name="connsiteY72" fmla="*/ 2167981 h 2380521"/>
              <a:gd name="connsiteX73" fmla="*/ 7855413 w 8023328"/>
              <a:gd name="connsiteY73" fmla="*/ 2153192 h 2380521"/>
              <a:gd name="connsiteX74" fmla="*/ 7867811 w 8023328"/>
              <a:gd name="connsiteY74" fmla="*/ 2138403 h 2380521"/>
              <a:gd name="connsiteX75" fmla="*/ 7796980 w 8023328"/>
              <a:gd name="connsiteY75" fmla="*/ 2138403 h 2380521"/>
              <a:gd name="connsiteX76" fmla="*/ 7810836 w 8023328"/>
              <a:gd name="connsiteY76" fmla="*/ 2153192 h 2380521"/>
              <a:gd name="connsiteX77" fmla="*/ 7796980 w 8023328"/>
              <a:gd name="connsiteY77" fmla="*/ 2167981 h 2380521"/>
              <a:gd name="connsiteX78" fmla="*/ 7784582 w 8023328"/>
              <a:gd name="connsiteY78" fmla="*/ 2153192 h 2380521"/>
              <a:gd name="connsiteX79" fmla="*/ 7796980 w 8023328"/>
              <a:gd name="connsiteY79" fmla="*/ 2138403 h 2380521"/>
              <a:gd name="connsiteX80" fmla="*/ 7726151 w 8023328"/>
              <a:gd name="connsiteY80" fmla="*/ 2138403 h 2380521"/>
              <a:gd name="connsiteX81" fmla="*/ 7740007 w 8023328"/>
              <a:gd name="connsiteY81" fmla="*/ 2153192 h 2380521"/>
              <a:gd name="connsiteX82" fmla="*/ 7726151 w 8023328"/>
              <a:gd name="connsiteY82" fmla="*/ 2167981 h 2380521"/>
              <a:gd name="connsiteX83" fmla="*/ 7713753 w 8023328"/>
              <a:gd name="connsiteY83" fmla="*/ 2153192 h 2380521"/>
              <a:gd name="connsiteX84" fmla="*/ 7726151 w 8023328"/>
              <a:gd name="connsiteY84" fmla="*/ 2138403 h 2380521"/>
              <a:gd name="connsiteX85" fmla="*/ 7654337 w 8023328"/>
              <a:gd name="connsiteY85" fmla="*/ 2138403 h 2380521"/>
              <a:gd name="connsiteX86" fmla="*/ 7669126 w 8023328"/>
              <a:gd name="connsiteY86" fmla="*/ 2153192 h 2380521"/>
              <a:gd name="connsiteX87" fmla="*/ 7654337 w 8023328"/>
              <a:gd name="connsiteY87" fmla="*/ 2167981 h 2380521"/>
              <a:gd name="connsiteX88" fmla="*/ 7639549 w 8023328"/>
              <a:gd name="connsiteY88" fmla="*/ 2153192 h 2380521"/>
              <a:gd name="connsiteX89" fmla="*/ 7654337 w 8023328"/>
              <a:gd name="connsiteY89" fmla="*/ 2138403 h 2380521"/>
              <a:gd name="connsiteX90" fmla="*/ 7867811 w 8023328"/>
              <a:gd name="connsiteY90" fmla="*/ 2067574 h 2380521"/>
              <a:gd name="connsiteX91" fmla="*/ 7881667 w 8023328"/>
              <a:gd name="connsiteY91" fmla="*/ 2082362 h 2380521"/>
              <a:gd name="connsiteX92" fmla="*/ 7867811 w 8023328"/>
              <a:gd name="connsiteY92" fmla="*/ 2097150 h 2380521"/>
              <a:gd name="connsiteX93" fmla="*/ 7855413 w 8023328"/>
              <a:gd name="connsiteY93" fmla="*/ 2082362 h 2380521"/>
              <a:gd name="connsiteX94" fmla="*/ 7867811 w 8023328"/>
              <a:gd name="connsiteY94" fmla="*/ 2067574 h 2380521"/>
              <a:gd name="connsiteX95" fmla="*/ 7796980 w 8023328"/>
              <a:gd name="connsiteY95" fmla="*/ 2067574 h 2380521"/>
              <a:gd name="connsiteX96" fmla="*/ 7810836 w 8023328"/>
              <a:gd name="connsiteY96" fmla="*/ 2082362 h 2380521"/>
              <a:gd name="connsiteX97" fmla="*/ 7796980 w 8023328"/>
              <a:gd name="connsiteY97" fmla="*/ 2097150 h 2380521"/>
              <a:gd name="connsiteX98" fmla="*/ 7784582 w 8023328"/>
              <a:gd name="connsiteY98" fmla="*/ 2082362 h 2380521"/>
              <a:gd name="connsiteX99" fmla="*/ 7796980 w 8023328"/>
              <a:gd name="connsiteY99" fmla="*/ 2067574 h 2380521"/>
              <a:gd name="connsiteX100" fmla="*/ 7726151 w 8023328"/>
              <a:gd name="connsiteY100" fmla="*/ 2067574 h 2380521"/>
              <a:gd name="connsiteX101" fmla="*/ 7740007 w 8023328"/>
              <a:gd name="connsiteY101" fmla="*/ 2082362 h 2380521"/>
              <a:gd name="connsiteX102" fmla="*/ 7726151 w 8023328"/>
              <a:gd name="connsiteY102" fmla="*/ 2097150 h 2380521"/>
              <a:gd name="connsiteX103" fmla="*/ 7713753 w 8023328"/>
              <a:gd name="connsiteY103" fmla="*/ 2082362 h 2380521"/>
              <a:gd name="connsiteX104" fmla="*/ 7726151 w 8023328"/>
              <a:gd name="connsiteY104" fmla="*/ 2067574 h 2380521"/>
              <a:gd name="connsiteX105" fmla="*/ 7654337 w 8023328"/>
              <a:gd name="connsiteY105" fmla="*/ 2067574 h 2380521"/>
              <a:gd name="connsiteX106" fmla="*/ 7669126 w 8023328"/>
              <a:gd name="connsiteY106" fmla="*/ 2082362 h 2380521"/>
              <a:gd name="connsiteX107" fmla="*/ 7654337 w 8023328"/>
              <a:gd name="connsiteY107" fmla="*/ 2097150 h 2380521"/>
              <a:gd name="connsiteX108" fmla="*/ 7639549 w 8023328"/>
              <a:gd name="connsiteY108" fmla="*/ 2082362 h 2380521"/>
              <a:gd name="connsiteX109" fmla="*/ 7654337 w 8023328"/>
              <a:gd name="connsiteY109" fmla="*/ 2067574 h 2380521"/>
              <a:gd name="connsiteX110" fmla="*/ 7583507 w 8023328"/>
              <a:gd name="connsiteY110" fmla="*/ 2067574 h 2380521"/>
              <a:gd name="connsiteX111" fmla="*/ 7598297 w 8023328"/>
              <a:gd name="connsiteY111" fmla="*/ 2082362 h 2380521"/>
              <a:gd name="connsiteX112" fmla="*/ 7583507 w 8023328"/>
              <a:gd name="connsiteY112" fmla="*/ 2097150 h 2380521"/>
              <a:gd name="connsiteX113" fmla="*/ 7568718 w 8023328"/>
              <a:gd name="connsiteY113" fmla="*/ 2082362 h 2380521"/>
              <a:gd name="connsiteX114" fmla="*/ 7583507 w 8023328"/>
              <a:gd name="connsiteY114" fmla="*/ 2067574 h 2380521"/>
              <a:gd name="connsiteX115" fmla="*/ 7867811 w 8023328"/>
              <a:gd name="connsiteY115" fmla="*/ 1996742 h 2380521"/>
              <a:gd name="connsiteX116" fmla="*/ 7881667 w 8023328"/>
              <a:gd name="connsiteY116" fmla="*/ 2010598 h 2380521"/>
              <a:gd name="connsiteX117" fmla="*/ 7867811 w 8023328"/>
              <a:gd name="connsiteY117" fmla="*/ 2022995 h 2380521"/>
              <a:gd name="connsiteX118" fmla="*/ 7855413 w 8023328"/>
              <a:gd name="connsiteY118" fmla="*/ 2010598 h 2380521"/>
              <a:gd name="connsiteX119" fmla="*/ 7867811 w 8023328"/>
              <a:gd name="connsiteY119" fmla="*/ 1996742 h 2380521"/>
              <a:gd name="connsiteX120" fmla="*/ 7796980 w 8023328"/>
              <a:gd name="connsiteY120" fmla="*/ 1996742 h 2380521"/>
              <a:gd name="connsiteX121" fmla="*/ 7810836 w 8023328"/>
              <a:gd name="connsiteY121" fmla="*/ 2010598 h 2380521"/>
              <a:gd name="connsiteX122" fmla="*/ 7796980 w 8023328"/>
              <a:gd name="connsiteY122" fmla="*/ 2022995 h 2380521"/>
              <a:gd name="connsiteX123" fmla="*/ 7784582 w 8023328"/>
              <a:gd name="connsiteY123" fmla="*/ 2010598 h 2380521"/>
              <a:gd name="connsiteX124" fmla="*/ 7796980 w 8023328"/>
              <a:gd name="connsiteY124" fmla="*/ 1996742 h 2380521"/>
              <a:gd name="connsiteX125" fmla="*/ 7726151 w 8023328"/>
              <a:gd name="connsiteY125" fmla="*/ 1996742 h 2380521"/>
              <a:gd name="connsiteX126" fmla="*/ 7740007 w 8023328"/>
              <a:gd name="connsiteY126" fmla="*/ 2010598 h 2380521"/>
              <a:gd name="connsiteX127" fmla="*/ 7726151 w 8023328"/>
              <a:gd name="connsiteY127" fmla="*/ 2022995 h 2380521"/>
              <a:gd name="connsiteX128" fmla="*/ 7713753 w 8023328"/>
              <a:gd name="connsiteY128" fmla="*/ 2010598 h 2380521"/>
              <a:gd name="connsiteX129" fmla="*/ 7726151 w 8023328"/>
              <a:gd name="connsiteY129" fmla="*/ 1996742 h 2380521"/>
              <a:gd name="connsiteX130" fmla="*/ 7654337 w 8023328"/>
              <a:gd name="connsiteY130" fmla="*/ 1996742 h 2380521"/>
              <a:gd name="connsiteX131" fmla="*/ 7669126 w 8023328"/>
              <a:gd name="connsiteY131" fmla="*/ 2010598 h 2380521"/>
              <a:gd name="connsiteX132" fmla="*/ 7654337 w 8023328"/>
              <a:gd name="connsiteY132" fmla="*/ 2022995 h 2380521"/>
              <a:gd name="connsiteX133" fmla="*/ 7639549 w 8023328"/>
              <a:gd name="connsiteY133" fmla="*/ 2010598 h 2380521"/>
              <a:gd name="connsiteX134" fmla="*/ 7654337 w 8023328"/>
              <a:gd name="connsiteY134" fmla="*/ 1996742 h 2380521"/>
              <a:gd name="connsiteX135" fmla="*/ 7583507 w 8023328"/>
              <a:gd name="connsiteY135" fmla="*/ 1996742 h 2380521"/>
              <a:gd name="connsiteX136" fmla="*/ 7598297 w 8023328"/>
              <a:gd name="connsiteY136" fmla="*/ 2010598 h 2380521"/>
              <a:gd name="connsiteX137" fmla="*/ 7583507 w 8023328"/>
              <a:gd name="connsiteY137" fmla="*/ 2022995 h 2380521"/>
              <a:gd name="connsiteX138" fmla="*/ 7568718 w 8023328"/>
              <a:gd name="connsiteY138" fmla="*/ 2010598 h 2380521"/>
              <a:gd name="connsiteX139" fmla="*/ 7583507 w 8023328"/>
              <a:gd name="connsiteY139" fmla="*/ 1996742 h 2380521"/>
              <a:gd name="connsiteX140" fmla="*/ 7512677 w 8023328"/>
              <a:gd name="connsiteY140" fmla="*/ 1996742 h 2380521"/>
              <a:gd name="connsiteX141" fmla="*/ 7527466 w 8023328"/>
              <a:gd name="connsiteY141" fmla="*/ 2010598 h 2380521"/>
              <a:gd name="connsiteX142" fmla="*/ 7512677 w 8023328"/>
              <a:gd name="connsiteY142" fmla="*/ 2022995 h 2380521"/>
              <a:gd name="connsiteX143" fmla="*/ 7497889 w 8023328"/>
              <a:gd name="connsiteY143" fmla="*/ 2010598 h 2380521"/>
              <a:gd name="connsiteX144" fmla="*/ 7512677 w 8023328"/>
              <a:gd name="connsiteY144" fmla="*/ 1996742 h 2380521"/>
              <a:gd name="connsiteX145" fmla="*/ 7796980 w 8023328"/>
              <a:gd name="connsiteY145" fmla="*/ 1925913 h 2380521"/>
              <a:gd name="connsiteX146" fmla="*/ 7810836 w 8023328"/>
              <a:gd name="connsiteY146" fmla="*/ 1939769 h 2380521"/>
              <a:gd name="connsiteX147" fmla="*/ 7796980 w 8023328"/>
              <a:gd name="connsiteY147" fmla="*/ 1952166 h 2380521"/>
              <a:gd name="connsiteX148" fmla="*/ 7784582 w 8023328"/>
              <a:gd name="connsiteY148" fmla="*/ 1939769 h 2380521"/>
              <a:gd name="connsiteX149" fmla="*/ 7796980 w 8023328"/>
              <a:gd name="connsiteY149" fmla="*/ 1925913 h 2380521"/>
              <a:gd name="connsiteX150" fmla="*/ 7726151 w 8023328"/>
              <a:gd name="connsiteY150" fmla="*/ 1925913 h 2380521"/>
              <a:gd name="connsiteX151" fmla="*/ 7740007 w 8023328"/>
              <a:gd name="connsiteY151" fmla="*/ 1939769 h 2380521"/>
              <a:gd name="connsiteX152" fmla="*/ 7726151 w 8023328"/>
              <a:gd name="connsiteY152" fmla="*/ 1952166 h 2380521"/>
              <a:gd name="connsiteX153" fmla="*/ 7713753 w 8023328"/>
              <a:gd name="connsiteY153" fmla="*/ 1939769 h 2380521"/>
              <a:gd name="connsiteX154" fmla="*/ 7726151 w 8023328"/>
              <a:gd name="connsiteY154" fmla="*/ 1925913 h 2380521"/>
              <a:gd name="connsiteX155" fmla="*/ 7654337 w 8023328"/>
              <a:gd name="connsiteY155" fmla="*/ 1925913 h 2380521"/>
              <a:gd name="connsiteX156" fmla="*/ 7669126 w 8023328"/>
              <a:gd name="connsiteY156" fmla="*/ 1939769 h 2380521"/>
              <a:gd name="connsiteX157" fmla="*/ 7654337 w 8023328"/>
              <a:gd name="connsiteY157" fmla="*/ 1952166 h 2380521"/>
              <a:gd name="connsiteX158" fmla="*/ 7639549 w 8023328"/>
              <a:gd name="connsiteY158" fmla="*/ 1939769 h 2380521"/>
              <a:gd name="connsiteX159" fmla="*/ 7654337 w 8023328"/>
              <a:gd name="connsiteY159" fmla="*/ 1925913 h 2380521"/>
              <a:gd name="connsiteX160" fmla="*/ 7583507 w 8023328"/>
              <a:gd name="connsiteY160" fmla="*/ 1925913 h 2380521"/>
              <a:gd name="connsiteX161" fmla="*/ 7598297 w 8023328"/>
              <a:gd name="connsiteY161" fmla="*/ 1939769 h 2380521"/>
              <a:gd name="connsiteX162" fmla="*/ 7583507 w 8023328"/>
              <a:gd name="connsiteY162" fmla="*/ 1952166 h 2380521"/>
              <a:gd name="connsiteX163" fmla="*/ 7568718 w 8023328"/>
              <a:gd name="connsiteY163" fmla="*/ 1939769 h 2380521"/>
              <a:gd name="connsiteX164" fmla="*/ 7583507 w 8023328"/>
              <a:gd name="connsiteY164" fmla="*/ 1925913 h 2380521"/>
              <a:gd name="connsiteX165" fmla="*/ 7512677 w 8023328"/>
              <a:gd name="connsiteY165" fmla="*/ 1925913 h 2380521"/>
              <a:gd name="connsiteX166" fmla="*/ 7527466 w 8023328"/>
              <a:gd name="connsiteY166" fmla="*/ 1939769 h 2380521"/>
              <a:gd name="connsiteX167" fmla="*/ 7512677 w 8023328"/>
              <a:gd name="connsiteY167" fmla="*/ 1952166 h 2380521"/>
              <a:gd name="connsiteX168" fmla="*/ 7497889 w 8023328"/>
              <a:gd name="connsiteY168" fmla="*/ 1939769 h 2380521"/>
              <a:gd name="connsiteX169" fmla="*/ 7512677 w 8023328"/>
              <a:gd name="connsiteY169" fmla="*/ 1925913 h 2380521"/>
              <a:gd name="connsiteX170" fmla="*/ 7440913 w 8023328"/>
              <a:gd name="connsiteY170" fmla="*/ 1925913 h 2380521"/>
              <a:gd name="connsiteX171" fmla="*/ 7453310 w 8023328"/>
              <a:gd name="connsiteY171" fmla="*/ 1939769 h 2380521"/>
              <a:gd name="connsiteX172" fmla="*/ 7440913 w 8023328"/>
              <a:gd name="connsiteY172" fmla="*/ 1952166 h 2380521"/>
              <a:gd name="connsiteX173" fmla="*/ 7427057 w 8023328"/>
              <a:gd name="connsiteY173" fmla="*/ 1939769 h 2380521"/>
              <a:gd name="connsiteX174" fmla="*/ 7440913 w 8023328"/>
              <a:gd name="connsiteY174" fmla="*/ 1925913 h 2380521"/>
              <a:gd name="connsiteX175" fmla="*/ 7726151 w 8023328"/>
              <a:gd name="connsiteY175" fmla="*/ 1855081 h 2380521"/>
              <a:gd name="connsiteX176" fmla="*/ 7740007 w 8023328"/>
              <a:gd name="connsiteY176" fmla="*/ 1868937 h 2380521"/>
              <a:gd name="connsiteX177" fmla="*/ 7726151 w 8023328"/>
              <a:gd name="connsiteY177" fmla="*/ 1881334 h 2380521"/>
              <a:gd name="connsiteX178" fmla="*/ 7713753 w 8023328"/>
              <a:gd name="connsiteY178" fmla="*/ 1868937 h 2380521"/>
              <a:gd name="connsiteX179" fmla="*/ 7726151 w 8023328"/>
              <a:gd name="connsiteY179" fmla="*/ 1855081 h 2380521"/>
              <a:gd name="connsiteX180" fmla="*/ 7654337 w 8023328"/>
              <a:gd name="connsiteY180" fmla="*/ 1855081 h 2380521"/>
              <a:gd name="connsiteX181" fmla="*/ 7669126 w 8023328"/>
              <a:gd name="connsiteY181" fmla="*/ 1868937 h 2380521"/>
              <a:gd name="connsiteX182" fmla="*/ 7654337 w 8023328"/>
              <a:gd name="connsiteY182" fmla="*/ 1881334 h 2380521"/>
              <a:gd name="connsiteX183" fmla="*/ 7639549 w 8023328"/>
              <a:gd name="connsiteY183" fmla="*/ 1868937 h 2380521"/>
              <a:gd name="connsiteX184" fmla="*/ 7654337 w 8023328"/>
              <a:gd name="connsiteY184" fmla="*/ 1855081 h 2380521"/>
              <a:gd name="connsiteX185" fmla="*/ 7583507 w 8023328"/>
              <a:gd name="connsiteY185" fmla="*/ 1855081 h 2380521"/>
              <a:gd name="connsiteX186" fmla="*/ 7598297 w 8023328"/>
              <a:gd name="connsiteY186" fmla="*/ 1868937 h 2380521"/>
              <a:gd name="connsiteX187" fmla="*/ 7583507 w 8023328"/>
              <a:gd name="connsiteY187" fmla="*/ 1881334 h 2380521"/>
              <a:gd name="connsiteX188" fmla="*/ 7568718 w 8023328"/>
              <a:gd name="connsiteY188" fmla="*/ 1868937 h 2380521"/>
              <a:gd name="connsiteX189" fmla="*/ 7583507 w 8023328"/>
              <a:gd name="connsiteY189" fmla="*/ 1855081 h 2380521"/>
              <a:gd name="connsiteX190" fmla="*/ 7512677 w 8023328"/>
              <a:gd name="connsiteY190" fmla="*/ 1855081 h 2380521"/>
              <a:gd name="connsiteX191" fmla="*/ 7527466 w 8023328"/>
              <a:gd name="connsiteY191" fmla="*/ 1868937 h 2380521"/>
              <a:gd name="connsiteX192" fmla="*/ 7512677 w 8023328"/>
              <a:gd name="connsiteY192" fmla="*/ 1881334 h 2380521"/>
              <a:gd name="connsiteX193" fmla="*/ 7497889 w 8023328"/>
              <a:gd name="connsiteY193" fmla="*/ 1868937 h 2380521"/>
              <a:gd name="connsiteX194" fmla="*/ 7512677 w 8023328"/>
              <a:gd name="connsiteY194" fmla="*/ 1855081 h 2380521"/>
              <a:gd name="connsiteX195" fmla="*/ 7440913 w 8023328"/>
              <a:gd name="connsiteY195" fmla="*/ 1855081 h 2380521"/>
              <a:gd name="connsiteX196" fmla="*/ 7453310 w 8023328"/>
              <a:gd name="connsiteY196" fmla="*/ 1868937 h 2380521"/>
              <a:gd name="connsiteX197" fmla="*/ 7440913 w 8023328"/>
              <a:gd name="connsiteY197" fmla="*/ 1881334 h 2380521"/>
              <a:gd name="connsiteX198" fmla="*/ 7427057 w 8023328"/>
              <a:gd name="connsiteY198" fmla="*/ 1868937 h 2380521"/>
              <a:gd name="connsiteX199" fmla="*/ 7440913 w 8023328"/>
              <a:gd name="connsiteY199" fmla="*/ 1855081 h 2380521"/>
              <a:gd name="connsiteX200" fmla="*/ 7654337 w 8023328"/>
              <a:gd name="connsiteY200" fmla="*/ 1780878 h 2380521"/>
              <a:gd name="connsiteX201" fmla="*/ 7669126 w 8023328"/>
              <a:gd name="connsiteY201" fmla="*/ 1793275 h 2380521"/>
              <a:gd name="connsiteX202" fmla="*/ 7654337 w 8023328"/>
              <a:gd name="connsiteY202" fmla="*/ 1807131 h 2380521"/>
              <a:gd name="connsiteX203" fmla="*/ 7639549 w 8023328"/>
              <a:gd name="connsiteY203" fmla="*/ 1793275 h 2380521"/>
              <a:gd name="connsiteX204" fmla="*/ 7654337 w 8023328"/>
              <a:gd name="connsiteY204" fmla="*/ 1780878 h 2380521"/>
              <a:gd name="connsiteX205" fmla="*/ 7583507 w 8023328"/>
              <a:gd name="connsiteY205" fmla="*/ 1780878 h 2380521"/>
              <a:gd name="connsiteX206" fmla="*/ 7598297 w 8023328"/>
              <a:gd name="connsiteY206" fmla="*/ 1793275 h 2380521"/>
              <a:gd name="connsiteX207" fmla="*/ 7583507 w 8023328"/>
              <a:gd name="connsiteY207" fmla="*/ 1807131 h 2380521"/>
              <a:gd name="connsiteX208" fmla="*/ 7568718 w 8023328"/>
              <a:gd name="connsiteY208" fmla="*/ 1793275 h 2380521"/>
              <a:gd name="connsiteX209" fmla="*/ 7583507 w 8023328"/>
              <a:gd name="connsiteY209" fmla="*/ 1780878 h 2380521"/>
              <a:gd name="connsiteX210" fmla="*/ 7511745 w 8023328"/>
              <a:gd name="connsiteY210" fmla="*/ 1780878 h 2380521"/>
              <a:gd name="connsiteX211" fmla="*/ 7524143 w 8023328"/>
              <a:gd name="connsiteY211" fmla="*/ 1793275 h 2380521"/>
              <a:gd name="connsiteX212" fmla="*/ 7511745 w 8023328"/>
              <a:gd name="connsiteY212" fmla="*/ 1807131 h 2380521"/>
              <a:gd name="connsiteX213" fmla="*/ 7497889 w 8023328"/>
              <a:gd name="connsiteY213" fmla="*/ 1793275 h 2380521"/>
              <a:gd name="connsiteX214" fmla="*/ 7511745 w 8023328"/>
              <a:gd name="connsiteY214" fmla="*/ 1780878 h 2380521"/>
              <a:gd name="connsiteX215" fmla="*/ 7440913 w 8023328"/>
              <a:gd name="connsiteY215" fmla="*/ 1780878 h 2380521"/>
              <a:gd name="connsiteX216" fmla="*/ 7453310 w 8023328"/>
              <a:gd name="connsiteY216" fmla="*/ 1793275 h 2380521"/>
              <a:gd name="connsiteX217" fmla="*/ 7440913 w 8023328"/>
              <a:gd name="connsiteY217" fmla="*/ 1807131 h 2380521"/>
              <a:gd name="connsiteX218" fmla="*/ 7427057 w 8023328"/>
              <a:gd name="connsiteY218" fmla="*/ 1793275 h 2380521"/>
              <a:gd name="connsiteX219" fmla="*/ 7440913 w 8023328"/>
              <a:gd name="connsiteY219" fmla="*/ 1780878 h 2380521"/>
              <a:gd name="connsiteX220" fmla="*/ 7370084 w 8023328"/>
              <a:gd name="connsiteY220" fmla="*/ 1780878 h 2380521"/>
              <a:gd name="connsiteX221" fmla="*/ 7382481 w 8023328"/>
              <a:gd name="connsiteY221" fmla="*/ 1793275 h 2380521"/>
              <a:gd name="connsiteX222" fmla="*/ 7370084 w 8023328"/>
              <a:gd name="connsiteY222" fmla="*/ 1807131 h 2380521"/>
              <a:gd name="connsiteX223" fmla="*/ 7356228 w 8023328"/>
              <a:gd name="connsiteY223" fmla="*/ 1793275 h 2380521"/>
              <a:gd name="connsiteX224" fmla="*/ 7370084 w 8023328"/>
              <a:gd name="connsiteY224" fmla="*/ 1780878 h 2380521"/>
              <a:gd name="connsiteX225" fmla="*/ 7294422 w 8023328"/>
              <a:gd name="connsiteY225" fmla="*/ 1780878 h 2380521"/>
              <a:gd name="connsiteX226" fmla="*/ 7308278 w 8023328"/>
              <a:gd name="connsiteY226" fmla="*/ 1793275 h 2380521"/>
              <a:gd name="connsiteX227" fmla="*/ 7294422 w 8023328"/>
              <a:gd name="connsiteY227" fmla="*/ 1807131 h 2380521"/>
              <a:gd name="connsiteX228" fmla="*/ 7282025 w 8023328"/>
              <a:gd name="connsiteY228" fmla="*/ 1793275 h 2380521"/>
              <a:gd name="connsiteX229" fmla="*/ 7294422 w 8023328"/>
              <a:gd name="connsiteY229" fmla="*/ 1780878 h 2380521"/>
              <a:gd name="connsiteX230" fmla="*/ 7654337 w 8023328"/>
              <a:gd name="connsiteY230" fmla="*/ 1710049 h 2380521"/>
              <a:gd name="connsiteX231" fmla="*/ 7669126 w 8023328"/>
              <a:gd name="connsiteY231" fmla="*/ 1722446 h 2380521"/>
              <a:gd name="connsiteX232" fmla="*/ 7654337 w 8023328"/>
              <a:gd name="connsiteY232" fmla="*/ 1736302 h 2380521"/>
              <a:gd name="connsiteX233" fmla="*/ 7639549 w 8023328"/>
              <a:gd name="connsiteY233" fmla="*/ 1722446 h 2380521"/>
              <a:gd name="connsiteX234" fmla="*/ 7654337 w 8023328"/>
              <a:gd name="connsiteY234" fmla="*/ 1710049 h 2380521"/>
              <a:gd name="connsiteX235" fmla="*/ 7583507 w 8023328"/>
              <a:gd name="connsiteY235" fmla="*/ 1710049 h 2380521"/>
              <a:gd name="connsiteX236" fmla="*/ 7598297 w 8023328"/>
              <a:gd name="connsiteY236" fmla="*/ 1722446 h 2380521"/>
              <a:gd name="connsiteX237" fmla="*/ 7583507 w 8023328"/>
              <a:gd name="connsiteY237" fmla="*/ 1736302 h 2380521"/>
              <a:gd name="connsiteX238" fmla="*/ 7568718 w 8023328"/>
              <a:gd name="connsiteY238" fmla="*/ 1722446 h 2380521"/>
              <a:gd name="connsiteX239" fmla="*/ 7583507 w 8023328"/>
              <a:gd name="connsiteY239" fmla="*/ 1710049 h 2380521"/>
              <a:gd name="connsiteX240" fmla="*/ 7511745 w 8023328"/>
              <a:gd name="connsiteY240" fmla="*/ 1710049 h 2380521"/>
              <a:gd name="connsiteX241" fmla="*/ 7524143 w 8023328"/>
              <a:gd name="connsiteY241" fmla="*/ 1722446 h 2380521"/>
              <a:gd name="connsiteX242" fmla="*/ 7511745 w 8023328"/>
              <a:gd name="connsiteY242" fmla="*/ 1736302 h 2380521"/>
              <a:gd name="connsiteX243" fmla="*/ 7497889 w 8023328"/>
              <a:gd name="connsiteY243" fmla="*/ 1722446 h 2380521"/>
              <a:gd name="connsiteX244" fmla="*/ 7511745 w 8023328"/>
              <a:gd name="connsiteY244" fmla="*/ 1710049 h 2380521"/>
              <a:gd name="connsiteX245" fmla="*/ 7440913 w 8023328"/>
              <a:gd name="connsiteY245" fmla="*/ 1710049 h 2380521"/>
              <a:gd name="connsiteX246" fmla="*/ 7453310 w 8023328"/>
              <a:gd name="connsiteY246" fmla="*/ 1722446 h 2380521"/>
              <a:gd name="connsiteX247" fmla="*/ 7440913 w 8023328"/>
              <a:gd name="connsiteY247" fmla="*/ 1736302 h 2380521"/>
              <a:gd name="connsiteX248" fmla="*/ 7427057 w 8023328"/>
              <a:gd name="connsiteY248" fmla="*/ 1722446 h 2380521"/>
              <a:gd name="connsiteX249" fmla="*/ 7440913 w 8023328"/>
              <a:gd name="connsiteY249" fmla="*/ 1710049 h 2380521"/>
              <a:gd name="connsiteX250" fmla="*/ 7370084 w 8023328"/>
              <a:gd name="connsiteY250" fmla="*/ 1710049 h 2380521"/>
              <a:gd name="connsiteX251" fmla="*/ 7382481 w 8023328"/>
              <a:gd name="connsiteY251" fmla="*/ 1722446 h 2380521"/>
              <a:gd name="connsiteX252" fmla="*/ 7370084 w 8023328"/>
              <a:gd name="connsiteY252" fmla="*/ 1736302 h 2380521"/>
              <a:gd name="connsiteX253" fmla="*/ 7356228 w 8023328"/>
              <a:gd name="connsiteY253" fmla="*/ 1722446 h 2380521"/>
              <a:gd name="connsiteX254" fmla="*/ 7370084 w 8023328"/>
              <a:gd name="connsiteY254" fmla="*/ 1710049 h 2380521"/>
              <a:gd name="connsiteX255" fmla="*/ 7294422 w 8023328"/>
              <a:gd name="connsiteY255" fmla="*/ 1710049 h 2380521"/>
              <a:gd name="connsiteX256" fmla="*/ 7308278 w 8023328"/>
              <a:gd name="connsiteY256" fmla="*/ 1722446 h 2380521"/>
              <a:gd name="connsiteX257" fmla="*/ 7294422 w 8023328"/>
              <a:gd name="connsiteY257" fmla="*/ 1736302 h 2380521"/>
              <a:gd name="connsiteX258" fmla="*/ 7282025 w 8023328"/>
              <a:gd name="connsiteY258" fmla="*/ 1722446 h 2380521"/>
              <a:gd name="connsiteX259" fmla="*/ 7294422 w 8023328"/>
              <a:gd name="connsiteY259" fmla="*/ 1710049 h 2380521"/>
              <a:gd name="connsiteX260" fmla="*/ 7223591 w 8023328"/>
              <a:gd name="connsiteY260" fmla="*/ 1710049 h 2380521"/>
              <a:gd name="connsiteX261" fmla="*/ 7237447 w 8023328"/>
              <a:gd name="connsiteY261" fmla="*/ 1722446 h 2380521"/>
              <a:gd name="connsiteX262" fmla="*/ 7223591 w 8023328"/>
              <a:gd name="connsiteY262" fmla="*/ 1736302 h 2380521"/>
              <a:gd name="connsiteX263" fmla="*/ 7211194 w 8023328"/>
              <a:gd name="connsiteY263" fmla="*/ 1722446 h 2380521"/>
              <a:gd name="connsiteX264" fmla="*/ 7223591 w 8023328"/>
              <a:gd name="connsiteY264" fmla="*/ 1710049 h 2380521"/>
              <a:gd name="connsiteX265" fmla="*/ 7583507 w 8023328"/>
              <a:gd name="connsiteY265" fmla="*/ 1639217 h 2380521"/>
              <a:gd name="connsiteX266" fmla="*/ 7598297 w 8023328"/>
              <a:gd name="connsiteY266" fmla="*/ 1651614 h 2380521"/>
              <a:gd name="connsiteX267" fmla="*/ 7583507 w 8023328"/>
              <a:gd name="connsiteY267" fmla="*/ 1665470 h 2380521"/>
              <a:gd name="connsiteX268" fmla="*/ 7568718 w 8023328"/>
              <a:gd name="connsiteY268" fmla="*/ 1651614 h 2380521"/>
              <a:gd name="connsiteX269" fmla="*/ 7583507 w 8023328"/>
              <a:gd name="connsiteY269" fmla="*/ 1639217 h 2380521"/>
              <a:gd name="connsiteX270" fmla="*/ 7511745 w 8023328"/>
              <a:gd name="connsiteY270" fmla="*/ 1639217 h 2380521"/>
              <a:gd name="connsiteX271" fmla="*/ 7524143 w 8023328"/>
              <a:gd name="connsiteY271" fmla="*/ 1651614 h 2380521"/>
              <a:gd name="connsiteX272" fmla="*/ 7511745 w 8023328"/>
              <a:gd name="connsiteY272" fmla="*/ 1665470 h 2380521"/>
              <a:gd name="connsiteX273" fmla="*/ 7497889 w 8023328"/>
              <a:gd name="connsiteY273" fmla="*/ 1651614 h 2380521"/>
              <a:gd name="connsiteX274" fmla="*/ 7511745 w 8023328"/>
              <a:gd name="connsiteY274" fmla="*/ 1639217 h 2380521"/>
              <a:gd name="connsiteX275" fmla="*/ 7440913 w 8023328"/>
              <a:gd name="connsiteY275" fmla="*/ 1639217 h 2380521"/>
              <a:gd name="connsiteX276" fmla="*/ 7453310 w 8023328"/>
              <a:gd name="connsiteY276" fmla="*/ 1651614 h 2380521"/>
              <a:gd name="connsiteX277" fmla="*/ 7440913 w 8023328"/>
              <a:gd name="connsiteY277" fmla="*/ 1665470 h 2380521"/>
              <a:gd name="connsiteX278" fmla="*/ 7427057 w 8023328"/>
              <a:gd name="connsiteY278" fmla="*/ 1651614 h 2380521"/>
              <a:gd name="connsiteX279" fmla="*/ 7440913 w 8023328"/>
              <a:gd name="connsiteY279" fmla="*/ 1639217 h 2380521"/>
              <a:gd name="connsiteX280" fmla="*/ 7370084 w 8023328"/>
              <a:gd name="connsiteY280" fmla="*/ 1639217 h 2380521"/>
              <a:gd name="connsiteX281" fmla="*/ 7382481 w 8023328"/>
              <a:gd name="connsiteY281" fmla="*/ 1651614 h 2380521"/>
              <a:gd name="connsiteX282" fmla="*/ 7370084 w 8023328"/>
              <a:gd name="connsiteY282" fmla="*/ 1665470 h 2380521"/>
              <a:gd name="connsiteX283" fmla="*/ 7356228 w 8023328"/>
              <a:gd name="connsiteY283" fmla="*/ 1651614 h 2380521"/>
              <a:gd name="connsiteX284" fmla="*/ 7370084 w 8023328"/>
              <a:gd name="connsiteY284" fmla="*/ 1639217 h 2380521"/>
              <a:gd name="connsiteX285" fmla="*/ 7294422 w 8023328"/>
              <a:gd name="connsiteY285" fmla="*/ 1639217 h 2380521"/>
              <a:gd name="connsiteX286" fmla="*/ 7308278 w 8023328"/>
              <a:gd name="connsiteY286" fmla="*/ 1651614 h 2380521"/>
              <a:gd name="connsiteX287" fmla="*/ 7294422 w 8023328"/>
              <a:gd name="connsiteY287" fmla="*/ 1665470 h 2380521"/>
              <a:gd name="connsiteX288" fmla="*/ 7282025 w 8023328"/>
              <a:gd name="connsiteY288" fmla="*/ 1651614 h 2380521"/>
              <a:gd name="connsiteX289" fmla="*/ 7294422 w 8023328"/>
              <a:gd name="connsiteY289" fmla="*/ 1639217 h 2380521"/>
              <a:gd name="connsiteX290" fmla="*/ 7223591 w 8023328"/>
              <a:gd name="connsiteY290" fmla="*/ 1639217 h 2380521"/>
              <a:gd name="connsiteX291" fmla="*/ 7237447 w 8023328"/>
              <a:gd name="connsiteY291" fmla="*/ 1651614 h 2380521"/>
              <a:gd name="connsiteX292" fmla="*/ 7223591 w 8023328"/>
              <a:gd name="connsiteY292" fmla="*/ 1665470 h 2380521"/>
              <a:gd name="connsiteX293" fmla="*/ 7211194 w 8023328"/>
              <a:gd name="connsiteY293" fmla="*/ 1651614 h 2380521"/>
              <a:gd name="connsiteX294" fmla="*/ 7223591 w 8023328"/>
              <a:gd name="connsiteY294" fmla="*/ 1639217 h 2380521"/>
              <a:gd name="connsiteX295" fmla="*/ 7152761 w 8023328"/>
              <a:gd name="connsiteY295" fmla="*/ 1639217 h 2380521"/>
              <a:gd name="connsiteX296" fmla="*/ 7166617 w 8023328"/>
              <a:gd name="connsiteY296" fmla="*/ 1651614 h 2380521"/>
              <a:gd name="connsiteX297" fmla="*/ 7152761 w 8023328"/>
              <a:gd name="connsiteY297" fmla="*/ 1665470 h 2380521"/>
              <a:gd name="connsiteX298" fmla="*/ 7140364 w 8023328"/>
              <a:gd name="connsiteY298" fmla="*/ 1651614 h 2380521"/>
              <a:gd name="connsiteX299" fmla="*/ 7152761 w 8023328"/>
              <a:gd name="connsiteY299" fmla="*/ 1639217 h 2380521"/>
              <a:gd name="connsiteX300" fmla="*/ 7511745 w 8023328"/>
              <a:gd name="connsiteY300" fmla="*/ 1568388 h 2380521"/>
              <a:gd name="connsiteX301" fmla="*/ 7524143 w 8023328"/>
              <a:gd name="connsiteY301" fmla="*/ 1583176 h 2380521"/>
              <a:gd name="connsiteX302" fmla="*/ 7511745 w 8023328"/>
              <a:gd name="connsiteY302" fmla="*/ 1597964 h 2380521"/>
              <a:gd name="connsiteX303" fmla="*/ 7497889 w 8023328"/>
              <a:gd name="connsiteY303" fmla="*/ 1583176 h 2380521"/>
              <a:gd name="connsiteX304" fmla="*/ 7511745 w 8023328"/>
              <a:gd name="connsiteY304" fmla="*/ 1568388 h 2380521"/>
              <a:gd name="connsiteX305" fmla="*/ 7440913 w 8023328"/>
              <a:gd name="connsiteY305" fmla="*/ 1568388 h 2380521"/>
              <a:gd name="connsiteX306" fmla="*/ 7453310 w 8023328"/>
              <a:gd name="connsiteY306" fmla="*/ 1583176 h 2380521"/>
              <a:gd name="connsiteX307" fmla="*/ 7440913 w 8023328"/>
              <a:gd name="connsiteY307" fmla="*/ 1597964 h 2380521"/>
              <a:gd name="connsiteX308" fmla="*/ 7427057 w 8023328"/>
              <a:gd name="connsiteY308" fmla="*/ 1583176 h 2380521"/>
              <a:gd name="connsiteX309" fmla="*/ 7440913 w 8023328"/>
              <a:gd name="connsiteY309" fmla="*/ 1568388 h 2380521"/>
              <a:gd name="connsiteX310" fmla="*/ 7370084 w 8023328"/>
              <a:gd name="connsiteY310" fmla="*/ 1568388 h 2380521"/>
              <a:gd name="connsiteX311" fmla="*/ 7382481 w 8023328"/>
              <a:gd name="connsiteY311" fmla="*/ 1583176 h 2380521"/>
              <a:gd name="connsiteX312" fmla="*/ 7370084 w 8023328"/>
              <a:gd name="connsiteY312" fmla="*/ 1597964 h 2380521"/>
              <a:gd name="connsiteX313" fmla="*/ 7356228 w 8023328"/>
              <a:gd name="connsiteY313" fmla="*/ 1583176 h 2380521"/>
              <a:gd name="connsiteX314" fmla="*/ 7370084 w 8023328"/>
              <a:gd name="connsiteY314" fmla="*/ 1568388 h 2380521"/>
              <a:gd name="connsiteX315" fmla="*/ 7294422 w 8023328"/>
              <a:gd name="connsiteY315" fmla="*/ 1568388 h 2380521"/>
              <a:gd name="connsiteX316" fmla="*/ 7308278 w 8023328"/>
              <a:gd name="connsiteY316" fmla="*/ 1583176 h 2380521"/>
              <a:gd name="connsiteX317" fmla="*/ 7294422 w 8023328"/>
              <a:gd name="connsiteY317" fmla="*/ 1597964 h 2380521"/>
              <a:gd name="connsiteX318" fmla="*/ 7282025 w 8023328"/>
              <a:gd name="connsiteY318" fmla="*/ 1583176 h 2380521"/>
              <a:gd name="connsiteX319" fmla="*/ 7294422 w 8023328"/>
              <a:gd name="connsiteY319" fmla="*/ 1568388 h 2380521"/>
              <a:gd name="connsiteX320" fmla="*/ 7223591 w 8023328"/>
              <a:gd name="connsiteY320" fmla="*/ 1568388 h 2380521"/>
              <a:gd name="connsiteX321" fmla="*/ 7237447 w 8023328"/>
              <a:gd name="connsiteY321" fmla="*/ 1583176 h 2380521"/>
              <a:gd name="connsiteX322" fmla="*/ 7223591 w 8023328"/>
              <a:gd name="connsiteY322" fmla="*/ 1597964 h 2380521"/>
              <a:gd name="connsiteX323" fmla="*/ 7211194 w 8023328"/>
              <a:gd name="connsiteY323" fmla="*/ 1583176 h 2380521"/>
              <a:gd name="connsiteX324" fmla="*/ 7223591 w 8023328"/>
              <a:gd name="connsiteY324" fmla="*/ 1568388 h 2380521"/>
              <a:gd name="connsiteX325" fmla="*/ 7152761 w 8023328"/>
              <a:gd name="connsiteY325" fmla="*/ 1568388 h 2380521"/>
              <a:gd name="connsiteX326" fmla="*/ 7166617 w 8023328"/>
              <a:gd name="connsiteY326" fmla="*/ 1580785 h 2380521"/>
              <a:gd name="connsiteX327" fmla="*/ 7152761 w 8023328"/>
              <a:gd name="connsiteY327" fmla="*/ 1594641 h 2380521"/>
              <a:gd name="connsiteX328" fmla="*/ 7140364 w 8023328"/>
              <a:gd name="connsiteY328" fmla="*/ 1580785 h 2380521"/>
              <a:gd name="connsiteX329" fmla="*/ 7152761 w 8023328"/>
              <a:gd name="connsiteY329" fmla="*/ 1568388 h 2380521"/>
              <a:gd name="connsiteX330" fmla="*/ 7084322 w 8023328"/>
              <a:gd name="connsiteY330" fmla="*/ 1568388 h 2380521"/>
              <a:gd name="connsiteX331" fmla="*/ 7099111 w 8023328"/>
              <a:gd name="connsiteY331" fmla="*/ 1580785 h 2380521"/>
              <a:gd name="connsiteX332" fmla="*/ 7084322 w 8023328"/>
              <a:gd name="connsiteY332" fmla="*/ 1594641 h 2380521"/>
              <a:gd name="connsiteX333" fmla="*/ 7069533 w 8023328"/>
              <a:gd name="connsiteY333" fmla="*/ 1580785 h 2380521"/>
              <a:gd name="connsiteX334" fmla="*/ 7084322 w 8023328"/>
              <a:gd name="connsiteY334" fmla="*/ 1568388 h 2380521"/>
              <a:gd name="connsiteX335" fmla="*/ 7440913 w 8023328"/>
              <a:gd name="connsiteY335" fmla="*/ 1494185 h 2380521"/>
              <a:gd name="connsiteX336" fmla="*/ 7453310 w 8023328"/>
              <a:gd name="connsiteY336" fmla="*/ 1508973 h 2380521"/>
              <a:gd name="connsiteX337" fmla="*/ 7440913 w 8023328"/>
              <a:gd name="connsiteY337" fmla="*/ 1523761 h 2380521"/>
              <a:gd name="connsiteX338" fmla="*/ 7427057 w 8023328"/>
              <a:gd name="connsiteY338" fmla="*/ 1508973 h 2380521"/>
              <a:gd name="connsiteX339" fmla="*/ 7440913 w 8023328"/>
              <a:gd name="connsiteY339" fmla="*/ 1494185 h 2380521"/>
              <a:gd name="connsiteX340" fmla="*/ 7370084 w 8023328"/>
              <a:gd name="connsiteY340" fmla="*/ 1494185 h 2380521"/>
              <a:gd name="connsiteX341" fmla="*/ 7382481 w 8023328"/>
              <a:gd name="connsiteY341" fmla="*/ 1508973 h 2380521"/>
              <a:gd name="connsiteX342" fmla="*/ 7370084 w 8023328"/>
              <a:gd name="connsiteY342" fmla="*/ 1523761 h 2380521"/>
              <a:gd name="connsiteX343" fmla="*/ 7356228 w 8023328"/>
              <a:gd name="connsiteY343" fmla="*/ 1508973 h 2380521"/>
              <a:gd name="connsiteX344" fmla="*/ 7370084 w 8023328"/>
              <a:gd name="connsiteY344" fmla="*/ 1494185 h 2380521"/>
              <a:gd name="connsiteX345" fmla="*/ 7294422 w 8023328"/>
              <a:gd name="connsiteY345" fmla="*/ 1494185 h 2380521"/>
              <a:gd name="connsiteX346" fmla="*/ 7308278 w 8023328"/>
              <a:gd name="connsiteY346" fmla="*/ 1508973 h 2380521"/>
              <a:gd name="connsiteX347" fmla="*/ 7294422 w 8023328"/>
              <a:gd name="connsiteY347" fmla="*/ 1523761 h 2380521"/>
              <a:gd name="connsiteX348" fmla="*/ 7282025 w 8023328"/>
              <a:gd name="connsiteY348" fmla="*/ 1508973 h 2380521"/>
              <a:gd name="connsiteX349" fmla="*/ 7294422 w 8023328"/>
              <a:gd name="connsiteY349" fmla="*/ 1494185 h 2380521"/>
              <a:gd name="connsiteX350" fmla="*/ 7223591 w 8023328"/>
              <a:gd name="connsiteY350" fmla="*/ 1494185 h 2380521"/>
              <a:gd name="connsiteX351" fmla="*/ 7237447 w 8023328"/>
              <a:gd name="connsiteY351" fmla="*/ 1508973 h 2380521"/>
              <a:gd name="connsiteX352" fmla="*/ 7223591 w 8023328"/>
              <a:gd name="connsiteY352" fmla="*/ 1523761 h 2380521"/>
              <a:gd name="connsiteX353" fmla="*/ 7211194 w 8023328"/>
              <a:gd name="connsiteY353" fmla="*/ 1508973 h 2380521"/>
              <a:gd name="connsiteX354" fmla="*/ 7223591 w 8023328"/>
              <a:gd name="connsiteY354" fmla="*/ 1494185 h 2380521"/>
              <a:gd name="connsiteX355" fmla="*/ 7152761 w 8023328"/>
              <a:gd name="connsiteY355" fmla="*/ 1494185 h 2380521"/>
              <a:gd name="connsiteX356" fmla="*/ 7166617 w 8023328"/>
              <a:gd name="connsiteY356" fmla="*/ 1508973 h 2380521"/>
              <a:gd name="connsiteX357" fmla="*/ 7152761 w 8023328"/>
              <a:gd name="connsiteY357" fmla="*/ 1523761 h 2380521"/>
              <a:gd name="connsiteX358" fmla="*/ 7140364 w 8023328"/>
              <a:gd name="connsiteY358" fmla="*/ 1508973 h 2380521"/>
              <a:gd name="connsiteX359" fmla="*/ 7152761 w 8023328"/>
              <a:gd name="connsiteY359" fmla="*/ 1494185 h 2380521"/>
              <a:gd name="connsiteX360" fmla="*/ 7084322 w 8023328"/>
              <a:gd name="connsiteY360" fmla="*/ 1494185 h 2380521"/>
              <a:gd name="connsiteX361" fmla="*/ 7099111 w 8023328"/>
              <a:gd name="connsiteY361" fmla="*/ 1508973 h 2380521"/>
              <a:gd name="connsiteX362" fmla="*/ 7084322 w 8023328"/>
              <a:gd name="connsiteY362" fmla="*/ 1523761 h 2380521"/>
              <a:gd name="connsiteX363" fmla="*/ 7069533 w 8023328"/>
              <a:gd name="connsiteY363" fmla="*/ 1508973 h 2380521"/>
              <a:gd name="connsiteX364" fmla="*/ 7084322 w 8023328"/>
              <a:gd name="connsiteY364" fmla="*/ 1494185 h 2380521"/>
              <a:gd name="connsiteX365" fmla="*/ 7013492 w 8023328"/>
              <a:gd name="connsiteY365" fmla="*/ 1494185 h 2380521"/>
              <a:gd name="connsiteX366" fmla="*/ 7028280 w 8023328"/>
              <a:gd name="connsiteY366" fmla="*/ 1508973 h 2380521"/>
              <a:gd name="connsiteX367" fmla="*/ 7013492 w 8023328"/>
              <a:gd name="connsiteY367" fmla="*/ 1523761 h 2380521"/>
              <a:gd name="connsiteX368" fmla="*/ 6998704 w 8023328"/>
              <a:gd name="connsiteY368" fmla="*/ 1508973 h 2380521"/>
              <a:gd name="connsiteX369" fmla="*/ 7013492 w 8023328"/>
              <a:gd name="connsiteY369" fmla="*/ 1494185 h 2380521"/>
              <a:gd name="connsiteX370" fmla="*/ 6939085 w 8023328"/>
              <a:gd name="connsiteY370" fmla="*/ 1494185 h 2380521"/>
              <a:gd name="connsiteX371" fmla="*/ 6950753 w 8023328"/>
              <a:gd name="connsiteY371" fmla="*/ 1508973 h 2380521"/>
              <a:gd name="connsiteX372" fmla="*/ 6939085 w 8023328"/>
              <a:gd name="connsiteY372" fmla="*/ 1523761 h 2380521"/>
              <a:gd name="connsiteX373" fmla="*/ 6924500 w 8023328"/>
              <a:gd name="connsiteY373" fmla="*/ 1508973 h 2380521"/>
              <a:gd name="connsiteX374" fmla="*/ 6939085 w 8023328"/>
              <a:gd name="connsiteY374" fmla="*/ 1494185 h 2380521"/>
              <a:gd name="connsiteX375" fmla="*/ 83229 w 8023328"/>
              <a:gd name="connsiteY375" fmla="*/ 1426727 h 2380521"/>
              <a:gd name="connsiteX376" fmla="*/ 97085 w 8023328"/>
              <a:gd name="connsiteY376" fmla="*/ 1439124 h 2380521"/>
              <a:gd name="connsiteX377" fmla="*/ 83229 w 8023328"/>
              <a:gd name="connsiteY377" fmla="*/ 1452980 h 2380521"/>
              <a:gd name="connsiteX378" fmla="*/ 70831 w 8023328"/>
              <a:gd name="connsiteY378" fmla="*/ 1439124 h 2380521"/>
              <a:gd name="connsiteX379" fmla="*/ 83229 w 8023328"/>
              <a:gd name="connsiteY379" fmla="*/ 1426727 h 2380521"/>
              <a:gd name="connsiteX380" fmla="*/ 11993 w 8023328"/>
              <a:gd name="connsiteY380" fmla="*/ 1426727 h 2380521"/>
              <a:gd name="connsiteX381" fmla="*/ 26234 w 8023328"/>
              <a:gd name="connsiteY381" fmla="*/ 1439124 h 2380521"/>
              <a:gd name="connsiteX382" fmla="*/ 11993 w 8023328"/>
              <a:gd name="connsiteY382" fmla="*/ 1452980 h 2380521"/>
              <a:gd name="connsiteX383" fmla="*/ 0 w 8023328"/>
              <a:gd name="connsiteY383" fmla="*/ 1439124 h 2380521"/>
              <a:gd name="connsiteX384" fmla="*/ 11993 w 8023328"/>
              <a:gd name="connsiteY384" fmla="*/ 1426727 h 2380521"/>
              <a:gd name="connsiteX385" fmla="*/ 7370084 w 8023328"/>
              <a:gd name="connsiteY385" fmla="*/ 1423353 h 2380521"/>
              <a:gd name="connsiteX386" fmla="*/ 7382481 w 8023328"/>
              <a:gd name="connsiteY386" fmla="*/ 1438142 h 2380521"/>
              <a:gd name="connsiteX387" fmla="*/ 7370084 w 8023328"/>
              <a:gd name="connsiteY387" fmla="*/ 1452931 h 2380521"/>
              <a:gd name="connsiteX388" fmla="*/ 7356228 w 8023328"/>
              <a:gd name="connsiteY388" fmla="*/ 1438142 h 2380521"/>
              <a:gd name="connsiteX389" fmla="*/ 7370084 w 8023328"/>
              <a:gd name="connsiteY389" fmla="*/ 1423353 h 2380521"/>
              <a:gd name="connsiteX390" fmla="*/ 7294422 w 8023328"/>
              <a:gd name="connsiteY390" fmla="*/ 1423353 h 2380521"/>
              <a:gd name="connsiteX391" fmla="*/ 7308278 w 8023328"/>
              <a:gd name="connsiteY391" fmla="*/ 1438142 h 2380521"/>
              <a:gd name="connsiteX392" fmla="*/ 7294422 w 8023328"/>
              <a:gd name="connsiteY392" fmla="*/ 1452931 h 2380521"/>
              <a:gd name="connsiteX393" fmla="*/ 7282025 w 8023328"/>
              <a:gd name="connsiteY393" fmla="*/ 1438142 h 2380521"/>
              <a:gd name="connsiteX394" fmla="*/ 7294422 w 8023328"/>
              <a:gd name="connsiteY394" fmla="*/ 1423353 h 2380521"/>
              <a:gd name="connsiteX395" fmla="*/ 7223591 w 8023328"/>
              <a:gd name="connsiteY395" fmla="*/ 1423353 h 2380521"/>
              <a:gd name="connsiteX396" fmla="*/ 7237447 w 8023328"/>
              <a:gd name="connsiteY396" fmla="*/ 1438142 h 2380521"/>
              <a:gd name="connsiteX397" fmla="*/ 7223591 w 8023328"/>
              <a:gd name="connsiteY397" fmla="*/ 1452931 h 2380521"/>
              <a:gd name="connsiteX398" fmla="*/ 7211194 w 8023328"/>
              <a:gd name="connsiteY398" fmla="*/ 1438142 h 2380521"/>
              <a:gd name="connsiteX399" fmla="*/ 7223591 w 8023328"/>
              <a:gd name="connsiteY399" fmla="*/ 1423353 h 2380521"/>
              <a:gd name="connsiteX400" fmla="*/ 7155152 w 8023328"/>
              <a:gd name="connsiteY400" fmla="*/ 1423353 h 2380521"/>
              <a:gd name="connsiteX401" fmla="*/ 7169940 w 8023328"/>
              <a:gd name="connsiteY401" fmla="*/ 1438142 h 2380521"/>
              <a:gd name="connsiteX402" fmla="*/ 7155152 w 8023328"/>
              <a:gd name="connsiteY402" fmla="*/ 1452931 h 2380521"/>
              <a:gd name="connsiteX403" fmla="*/ 7141920 w 8023328"/>
              <a:gd name="connsiteY403" fmla="*/ 1438142 h 2380521"/>
              <a:gd name="connsiteX404" fmla="*/ 7155152 w 8023328"/>
              <a:gd name="connsiteY404" fmla="*/ 1423353 h 2380521"/>
              <a:gd name="connsiteX405" fmla="*/ 7084322 w 8023328"/>
              <a:gd name="connsiteY405" fmla="*/ 1423353 h 2380521"/>
              <a:gd name="connsiteX406" fmla="*/ 7099111 w 8023328"/>
              <a:gd name="connsiteY406" fmla="*/ 1438142 h 2380521"/>
              <a:gd name="connsiteX407" fmla="*/ 7084322 w 8023328"/>
              <a:gd name="connsiteY407" fmla="*/ 1452931 h 2380521"/>
              <a:gd name="connsiteX408" fmla="*/ 7069533 w 8023328"/>
              <a:gd name="connsiteY408" fmla="*/ 1438142 h 2380521"/>
              <a:gd name="connsiteX409" fmla="*/ 7084322 w 8023328"/>
              <a:gd name="connsiteY409" fmla="*/ 1423353 h 2380521"/>
              <a:gd name="connsiteX410" fmla="*/ 7013492 w 8023328"/>
              <a:gd name="connsiteY410" fmla="*/ 1423353 h 2380521"/>
              <a:gd name="connsiteX411" fmla="*/ 7028280 w 8023328"/>
              <a:gd name="connsiteY411" fmla="*/ 1438142 h 2380521"/>
              <a:gd name="connsiteX412" fmla="*/ 7013492 w 8023328"/>
              <a:gd name="connsiteY412" fmla="*/ 1452931 h 2380521"/>
              <a:gd name="connsiteX413" fmla="*/ 6998704 w 8023328"/>
              <a:gd name="connsiteY413" fmla="*/ 1438142 h 2380521"/>
              <a:gd name="connsiteX414" fmla="*/ 7013492 w 8023328"/>
              <a:gd name="connsiteY414" fmla="*/ 1423353 h 2380521"/>
              <a:gd name="connsiteX415" fmla="*/ 6939085 w 8023328"/>
              <a:gd name="connsiteY415" fmla="*/ 1423353 h 2380521"/>
              <a:gd name="connsiteX416" fmla="*/ 6950753 w 8023328"/>
              <a:gd name="connsiteY416" fmla="*/ 1438142 h 2380521"/>
              <a:gd name="connsiteX417" fmla="*/ 6939085 w 8023328"/>
              <a:gd name="connsiteY417" fmla="*/ 1452931 h 2380521"/>
              <a:gd name="connsiteX418" fmla="*/ 6924500 w 8023328"/>
              <a:gd name="connsiteY418" fmla="*/ 1438142 h 2380521"/>
              <a:gd name="connsiteX419" fmla="*/ 6939085 w 8023328"/>
              <a:gd name="connsiteY419" fmla="*/ 1423353 h 2380521"/>
              <a:gd name="connsiteX420" fmla="*/ 6867525 w 8023328"/>
              <a:gd name="connsiteY420" fmla="*/ 1423353 h 2380521"/>
              <a:gd name="connsiteX421" fmla="*/ 6879922 w 8023328"/>
              <a:gd name="connsiteY421" fmla="*/ 1438142 h 2380521"/>
              <a:gd name="connsiteX422" fmla="*/ 6867525 w 8023328"/>
              <a:gd name="connsiteY422" fmla="*/ 1452931 h 2380521"/>
              <a:gd name="connsiteX423" fmla="*/ 6853669 w 8023328"/>
              <a:gd name="connsiteY423" fmla="*/ 1438142 h 2380521"/>
              <a:gd name="connsiteX424" fmla="*/ 6867525 w 8023328"/>
              <a:gd name="connsiteY424" fmla="*/ 1423353 h 2380521"/>
              <a:gd name="connsiteX425" fmla="*/ 6796696 w 8023328"/>
              <a:gd name="connsiteY425" fmla="*/ 1423353 h 2380521"/>
              <a:gd name="connsiteX426" fmla="*/ 6809093 w 8023328"/>
              <a:gd name="connsiteY426" fmla="*/ 1438142 h 2380521"/>
              <a:gd name="connsiteX427" fmla="*/ 6796696 w 8023328"/>
              <a:gd name="connsiteY427" fmla="*/ 1452931 h 2380521"/>
              <a:gd name="connsiteX428" fmla="*/ 6782840 w 8023328"/>
              <a:gd name="connsiteY428" fmla="*/ 1438142 h 2380521"/>
              <a:gd name="connsiteX429" fmla="*/ 6796696 w 8023328"/>
              <a:gd name="connsiteY429" fmla="*/ 1423353 h 2380521"/>
              <a:gd name="connsiteX430" fmla="*/ 155518 w 8023328"/>
              <a:gd name="connsiteY430" fmla="*/ 1355896 h 2380521"/>
              <a:gd name="connsiteX431" fmla="*/ 167916 w 8023328"/>
              <a:gd name="connsiteY431" fmla="*/ 1368293 h 2380521"/>
              <a:gd name="connsiteX432" fmla="*/ 155518 w 8023328"/>
              <a:gd name="connsiteY432" fmla="*/ 1382149 h 2380521"/>
              <a:gd name="connsiteX433" fmla="*/ 141662 w 8023328"/>
              <a:gd name="connsiteY433" fmla="*/ 1368293 h 2380521"/>
              <a:gd name="connsiteX434" fmla="*/ 155518 w 8023328"/>
              <a:gd name="connsiteY434" fmla="*/ 1355896 h 2380521"/>
              <a:gd name="connsiteX435" fmla="*/ 83230 w 8023328"/>
              <a:gd name="connsiteY435" fmla="*/ 1355896 h 2380521"/>
              <a:gd name="connsiteX436" fmla="*/ 97086 w 8023328"/>
              <a:gd name="connsiteY436" fmla="*/ 1368293 h 2380521"/>
              <a:gd name="connsiteX437" fmla="*/ 83230 w 8023328"/>
              <a:gd name="connsiteY437" fmla="*/ 1382149 h 2380521"/>
              <a:gd name="connsiteX438" fmla="*/ 70832 w 8023328"/>
              <a:gd name="connsiteY438" fmla="*/ 1368293 h 2380521"/>
              <a:gd name="connsiteX439" fmla="*/ 83230 w 8023328"/>
              <a:gd name="connsiteY439" fmla="*/ 1355896 h 2380521"/>
              <a:gd name="connsiteX440" fmla="*/ 11994 w 8023328"/>
              <a:gd name="connsiteY440" fmla="*/ 1355896 h 2380521"/>
              <a:gd name="connsiteX441" fmla="*/ 26235 w 8023328"/>
              <a:gd name="connsiteY441" fmla="*/ 1368293 h 2380521"/>
              <a:gd name="connsiteX442" fmla="*/ 11994 w 8023328"/>
              <a:gd name="connsiteY442" fmla="*/ 1382149 h 2380521"/>
              <a:gd name="connsiteX443" fmla="*/ 2 w 8023328"/>
              <a:gd name="connsiteY443" fmla="*/ 1368293 h 2380521"/>
              <a:gd name="connsiteX444" fmla="*/ 11994 w 8023328"/>
              <a:gd name="connsiteY444" fmla="*/ 1355896 h 2380521"/>
              <a:gd name="connsiteX445" fmla="*/ 7294422 w 8023328"/>
              <a:gd name="connsiteY445" fmla="*/ 1352524 h 2380521"/>
              <a:gd name="connsiteX446" fmla="*/ 7308278 w 8023328"/>
              <a:gd name="connsiteY446" fmla="*/ 1367109 h 2380521"/>
              <a:gd name="connsiteX447" fmla="*/ 7294422 w 8023328"/>
              <a:gd name="connsiteY447" fmla="*/ 1378777 h 2380521"/>
              <a:gd name="connsiteX448" fmla="*/ 7282025 w 8023328"/>
              <a:gd name="connsiteY448" fmla="*/ 1367109 h 2380521"/>
              <a:gd name="connsiteX449" fmla="*/ 7294422 w 8023328"/>
              <a:gd name="connsiteY449" fmla="*/ 1352524 h 2380521"/>
              <a:gd name="connsiteX450" fmla="*/ 7223591 w 8023328"/>
              <a:gd name="connsiteY450" fmla="*/ 1352524 h 2380521"/>
              <a:gd name="connsiteX451" fmla="*/ 7237447 w 8023328"/>
              <a:gd name="connsiteY451" fmla="*/ 1367109 h 2380521"/>
              <a:gd name="connsiteX452" fmla="*/ 7223591 w 8023328"/>
              <a:gd name="connsiteY452" fmla="*/ 1378777 h 2380521"/>
              <a:gd name="connsiteX453" fmla="*/ 7211194 w 8023328"/>
              <a:gd name="connsiteY453" fmla="*/ 1367109 h 2380521"/>
              <a:gd name="connsiteX454" fmla="*/ 7223591 w 8023328"/>
              <a:gd name="connsiteY454" fmla="*/ 1352524 h 2380521"/>
              <a:gd name="connsiteX455" fmla="*/ 7155152 w 8023328"/>
              <a:gd name="connsiteY455" fmla="*/ 1352524 h 2380521"/>
              <a:gd name="connsiteX456" fmla="*/ 7169940 w 8023328"/>
              <a:gd name="connsiteY456" fmla="*/ 1367109 h 2380521"/>
              <a:gd name="connsiteX457" fmla="*/ 7155152 w 8023328"/>
              <a:gd name="connsiteY457" fmla="*/ 1378777 h 2380521"/>
              <a:gd name="connsiteX458" fmla="*/ 7140364 w 8023328"/>
              <a:gd name="connsiteY458" fmla="*/ 1367109 h 2380521"/>
              <a:gd name="connsiteX459" fmla="*/ 7155152 w 8023328"/>
              <a:gd name="connsiteY459" fmla="*/ 1352524 h 2380521"/>
              <a:gd name="connsiteX460" fmla="*/ 7084322 w 8023328"/>
              <a:gd name="connsiteY460" fmla="*/ 1352524 h 2380521"/>
              <a:gd name="connsiteX461" fmla="*/ 7099111 w 8023328"/>
              <a:gd name="connsiteY461" fmla="*/ 1367109 h 2380521"/>
              <a:gd name="connsiteX462" fmla="*/ 7084322 w 8023328"/>
              <a:gd name="connsiteY462" fmla="*/ 1378777 h 2380521"/>
              <a:gd name="connsiteX463" fmla="*/ 7069533 w 8023328"/>
              <a:gd name="connsiteY463" fmla="*/ 1367109 h 2380521"/>
              <a:gd name="connsiteX464" fmla="*/ 7084322 w 8023328"/>
              <a:gd name="connsiteY464" fmla="*/ 1352524 h 2380521"/>
              <a:gd name="connsiteX465" fmla="*/ 7013492 w 8023328"/>
              <a:gd name="connsiteY465" fmla="*/ 1352524 h 2380521"/>
              <a:gd name="connsiteX466" fmla="*/ 7028280 w 8023328"/>
              <a:gd name="connsiteY466" fmla="*/ 1367109 h 2380521"/>
              <a:gd name="connsiteX467" fmla="*/ 7013492 w 8023328"/>
              <a:gd name="connsiteY467" fmla="*/ 1378777 h 2380521"/>
              <a:gd name="connsiteX468" fmla="*/ 6998704 w 8023328"/>
              <a:gd name="connsiteY468" fmla="*/ 1367109 h 2380521"/>
              <a:gd name="connsiteX469" fmla="*/ 7013492 w 8023328"/>
              <a:gd name="connsiteY469" fmla="*/ 1352524 h 2380521"/>
              <a:gd name="connsiteX470" fmla="*/ 6939085 w 8023328"/>
              <a:gd name="connsiteY470" fmla="*/ 1352524 h 2380521"/>
              <a:gd name="connsiteX471" fmla="*/ 6950753 w 8023328"/>
              <a:gd name="connsiteY471" fmla="*/ 1367701 h 2380521"/>
              <a:gd name="connsiteX472" fmla="*/ 6939085 w 8023328"/>
              <a:gd name="connsiteY472" fmla="*/ 1382120 h 2380521"/>
              <a:gd name="connsiteX473" fmla="*/ 6924500 w 8023328"/>
              <a:gd name="connsiteY473" fmla="*/ 1367701 h 2380521"/>
              <a:gd name="connsiteX474" fmla="*/ 6939085 w 8023328"/>
              <a:gd name="connsiteY474" fmla="*/ 1352524 h 2380521"/>
              <a:gd name="connsiteX475" fmla="*/ 6867525 w 8023328"/>
              <a:gd name="connsiteY475" fmla="*/ 1352524 h 2380521"/>
              <a:gd name="connsiteX476" fmla="*/ 6879922 w 8023328"/>
              <a:gd name="connsiteY476" fmla="*/ 1367701 h 2380521"/>
              <a:gd name="connsiteX477" fmla="*/ 6867525 w 8023328"/>
              <a:gd name="connsiteY477" fmla="*/ 1382120 h 2380521"/>
              <a:gd name="connsiteX478" fmla="*/ 6853669 w 8023328"/>
              <a:gd name="connsiteY478" fmla="*/ 1367701 h 2380521"/>
              <a:gd name="connsiteX479" fmla="*/ 6867525 w 8023328"/>
              <a:gd name="connsiteY479" fmla="*/ 1352524 h 2380521"/>
              <a:gd name="connsiteX480" fmla="*/ 6796696 w 8023328"/>
              <a:gd name="connsiteY480" fmla="*/ 1352524 h 2380521"/>
              <a:gd name="connsiteX481" fmla="*/ 6809093 w 8023328"/>
              <a:gd name="connsiteY481" fmla="*/ 1367701 h 2380521"/>
              <a:gd name="connsiteX482" fmla="*/ 6796696 w 8023328"/>
              <a:gd name="connsiteY482" fmla="*/ 1382120 h 2380521"/>
              <a:gd name="connsiteX483" fmla="*/ 6782840 w 8023328"/>
              <a:gd name="connsiteY483" fmla="*/ 1367701 h 2380521"/>
              <a:gd name="connsiteX484" fmla="*/ 6796696 w 8023328"/>
              <a:gd name="connsiteY484" fmla="*/ 1352524 h 2380521"/>
              <a:gd name="connsiteX485" fmla="*/ 6724405 w 8023328"/>
              <a:gd name="connsiteY485" fmla="*/ 1352524 h 2380521"/>
              <a:gd name="connsiteX486" fmla="*/ 6738261 w 8023328"/>
              <a:gd name="connsiteY486" fmla="*/ 1367701 h 2380521"/>
              <a:gd name="connsiteX487" fmla="*/ 6724405 w 8023328"/>
              <a:gd name="connsiteY487" fmla="*/ 1382120 h 2380521"/>
              <a:gd name="connsiteX488" fmla="*/ 6712008 w 8023328"/>
              <a:gd name="connsiteY488" fmla="*/ 1367701 h 2380521"/>
              <a:gd name="connsiteX489" fmla="*/ 6724405 w 8023328"/>
              <a:gd name="connsiteY489" fmla="*/ 1352524 h 2380521"/>
              <a:gd name="connsiteX490" fmla="*/ 6653576 w 8023328"/>
              <a:gd name="connsiteY490" fmla="*/ 1352524 h 2380521"/>
              <a:gd name="connsiteX491" fmla="*/ 6667432 w 8023328"/>
              <a:gd name="connsiteY491" fmla="*/ 1367701 h 2380521"/>
              <a:gd name="connsiteX492" fmla="*/ 6653576 w 8023328"/>
              <a:gd name="connsiteY492" fmla="*/ 1382120 h 2380521"/>
              <a:gd name="connsiteX493" fmla="*/ 6641179 w 8023328"/>
              <a:gd name="connsiteY493" fmla="*/ 1367701 h 2380521"/>
              <a:gd name="connsiteX494" fmla="*/ 6653576 w 8023328"/>
              <a:gd name="connsiteY494" fmla="*/ 1352524 h 2380521"/>
              <a:gd name="connsiteX495" fmla="*/ 7223591 w 8023328"/>
              <a:gd name="connsiteY495" fmla="*/ 1281693 h 2380521"/>
              <a:gd name="connsiteX496" fmla="*/ 7237447 w 8023328"/>
              <a:gd name="connsiteY496" fmla="*/ 1295549 h 2380521"/>
              <a:gd name="connsiteX497" fmla="*/ 7223591 w 8023328"/>
              <a:gd name="connsiteY497" fmla="*/ 1307946 h 2380521"/>
              <a:gd name="connsiteX498" fmla="*/ 7211194 w 8023328"/>
              <a:gd name="connsiteY498" fmla="*/ 1295549 h 2380521"/>
              <a:gd name="connsiteX499" fmla="*/ 7223591 w 8023328"/>
              <a:gd name="connsiteY499" fmla="*/ 1281693 h 2380521"/>
              <a:gd name="connsiteX500" fmla="*/ 7155152 w 8023328"/>
              <a:gd name="connsiteY500" fmla="*/ 1281693 h 2380521"/>
              <a:gd name="connsiteX501" fmla="*/ 7169940 w 8023328"/>
              <a:gd name="connsiteY501" fmla="*/ 1295549 h 2380521"/>
              <a:gd name="connsiteX502" fmla="*/ 7155152 w 8023328"/>
              <a:gd name="connsiteY502" fmla="*/ 1307946 h 2380521"/>
              <a:gd name="connsiteX503" fmla="*/ 7140364 w 8023328"/>
              <a:gd name="connsiteY503" fmla="*/ 1295549 h 2380521"/>
              <a:gd name="connsiteX504" fmla="*/ 7155152 w 8023328"/>
              <a:gd name="connsiteY504" fmla="*/ 1281693 h 2380521"/>
              <a:gd name="connsiteX505" fmla="*/ 7084322 w 8023328"/>
              <a:gd name="connsiteY505" fmla="*/ 1281693 h 2380521"/>
              <a:gd name="connsiteX506" fmla="*/ 7099111 w 8023328"/>
              <a:gd name="connsiteY506" fmla="*/ 1295549 h 2380521"/>
              <a:gd name="connsiteX507" fmla="*/ 7084322 w 8023328"/>
              <a:gd name="connsiteY507" fmla="*/ 1307946 h 2380521"/>
              <a:gd name="connsiteX508" fmla="*/ 7069533 w 8023328"/>
              <a:gd name="connsiteY508" fmla="*/ 1295549 h 2380521"/>
              <a:gd name="connsiteX509" fmla="*/ 7084322 w 8023328"/>
              <a:gd name="connsiteY509" fmla="*/ 1281693 h 2380521"/>
              <a:gd name="connsiteX510" fmla="*/ 7013492 w 8023328"/>
              <a:gd name="connsiteY510" fmla="*/ 1281693 h 2380521"/>
              <a:gd name="connsiteX511" fmla="*/ 7028280 w 8023328"/>
              <a:gd name="connsiteY511" fmla="*/ 1295549 h 2380521"/>
              <a:gd name="connsiteX512" fmla="*/ 7013492 w 8023328"/>
              <a:gd name="connsiteY512" fmla="*/ 1307946 h 2380521"/>
              <a:gd name="connsiteX513" fmla="*/ 6998704 w 8023328"/>
              <a:gd name="connsiteY513" fmla="*/ 1295549 h 2380521"/>
              <a:gd name="connsiteX514" fmla="*/ 7013492 w 8023328"/>
              <a:gd name="connsiteY514" fmla="*/ 1281693 h 2380521"/>
              <a:gd name="connsiteX515" fmla="*/ 6939085 w 8023328"/>
              <a:gd name="connsiteY515" fmla="*/ 1281693 h 2380521"/>
              <a:gd name="connsiteX516" fmla="*/ 6950753 w 8023328"/>
              <a:gd name="connsiteY516" fmla="*/ 1295549 h 2380521"/>
              <a:gd name="connsiteX517" fmla="*/ 6939085 w 8023328"/>
              <a:gd name="connsiteY517" fmla="*/ 1307946 h 2380521"/>
              <a:gd name="connsiteX518" fmla="*/ 6924500 w 8023328"/>
              <a:gd name="connsiteY518" fmla="*/ 1295549 h 2380521"/>
              <a:gd name="connsiteX519" fmla="*/ 6939085 w 8023328"/>
              <a:gd name="connsiteY519" fmla="*/ 1281693 h 2380521"/>
              <a:gd name="connsiteX520" fmla="*/ 6867525 w 8023328"/>
              <a:gd name="connsiteY520" fmla="*/ 1281693 h 2380521"/>
              <a:gd name="connsiteX521" fmla="*/ 6879922 w 8023328"/>
              <a:gd name="connsiteY521" fmla="*/ 1295549 h 2380521"/>
              <a:gd name="connsiteX522" fmla="*/ 6867525 w 8023328"/>
              <a:gd name="connsiteY522" fmla="*/ 1307946 h 2380521"/>
              <a:gd name="connsiteX523" fmla="*/ 6853669 w 8023328"/>
              <a:gd name="connsiteY523" fmla="*/ 1295549 h 2380521"/>
              <a:gd name="connsiteX524" fmla="*/ 6867525 w 8023328"/>
              <a:gd name="connsiteY524" fmla="*/ 1281693 h 2380521"/>
              <a:gd name="connsiteX525" fmla="*/ 6796696 w 8023328"/>
              <a:gd name="connsiteY525" fmla="*/ 1281693 h 2380521"/>
              <a:gd name="connsiteX526" fmla="*/ 6809093 w 8023328"/>
              <a:gd name="connsiteY526" fmla="*/ 1295549 h 2380521"/>
              <a:gd name="connsiteX527" fmla="*/ 6796696 w 8023328"/>
              <a:gd name="connsiteY527" fmla="*/ 1307946 h 2380521"/>
              <a:gd name="connsiteX528" fmla="*/ 6782840 w 8023328"/>
              <a:gd name="connsiteY528" fmla="*/ 1295549 h 2380521"/>
              <a:gd name="connsiteX529" fmla="*/ 6796696 w 8023328"/>
              <a:gd name="connsiteY529" fmla="*/ 1281693 h 2380521"/>
              <a:gd name="connsiteX530" fmla="*/ 6724405 w 8023328"/>
              <a:gd name="connsiteY530" fmla="*/ 1281693 h 2380521"/>
              <a:gd name="connsiteX531" fmla="*/ 6738261 w 8023328"/>
              <a:gd name="connsiteY531" fmla="*/ 1295549 h 2380521"/>
              <a:gd name="connsiteX532" fmla="*/ 6724405 w 8023328"/>
              <a:gd name="connsiteY532" fmla="*/ 1307946 h 2380521"/>
              <a:gd name="connsiteX533" fmla="*/ 6712008 w 8023328"/>
              <a:gd name="connsiteY533" fmla="*/ 1295549 h 2380521"/>
              <a:gd name="connsiteX534" fmla="*/ 6724405 w 8023328"/>
              <a:gd name="connsiteY534" fmla="*/ 1281693 h 2380521"/>
              <a:gd name="connsiteX535" fmla="*/ 6653576 w 8023328"/>
              <a:gd name="connsiteY535" fmla="*/ 1281693 h 2380521"/>
              <a:gd name="connsiteX536" fmla="*/ 6667432 w 8023328"/>
              <a:gd name="connsiteY536" fmla="*/ 1295549 h 2380521"/>
              <a:gd name="connsiteX537" fmla="*/ 6653576 w 8023328"/>
              <a:gd name="connsiteY537" fmla="*/ 1307946 h 2380521"/>
              <a:gd name="connsiteX538" fmla="*/ 6641179 w 8023328"/>
              <a:gd name="connsiteY538" fmla="*/ 1295549 h 2380521"/>
              <a:gd name="connsiteX539" fmla="*/ 6653576 w 8023328"/>
              <a:gd name="connsiteY539" fmla="*/ 1281693 h 2380521"/>
              <a:gd name="connsiteX540" fmla="*/ 6582745 w 8023328"/>
              <a:gd name="connsiteY540" fmla="*/ 1281693 h 2380521"/>
              <a:gd name="connsiteX541" fmla="*/ 6596601 w 8023328"/>
              <a:gd name="connsiteY541" fmla="*/ 1295549 h 2380521"/>
              <a:gd name="connsiteX542" fmla="*/ 6582745 w 8023328"/>
              <a:gd name="connsiteY542" fmla="*/ 1307946 h 2380521"/>
              <a:gd name="connsiteX543" fmla="*/ 6570348 w 8023328"/>
              <a:gd name="connsiteY543" fmla="*/ 1295549 h 2380521"/>
              <a:gd name="connsiteX544" fmla="*/ 6582745 w 8023328"/>
              <a:gd name="connsiteY544" fmla="*/ 1281693 h 2380521"/>
              <a:gd name="connsiteX545" fmla="*/ 6510933 w 8023328"/>
              <a:gd name="connsiteY545" fmla="*/ 1281693 h 2380521"/>
              <a:gd name="connsiteX546" fmla="*/ 6525722 w 8023328"/>
              <a:gd name="connsiteY546" fmla="*/ 1295549 h 2380521"/>
              <a:gd name="connsiteX547" fmla="*/ 6510933 w 8023328"/>
              <a:gd name="connsiteY547" fmla="*/ 1307946 h 2380521"/>
              <a:gd name="connsiteX548" fmla="*/ 6496144 w 8023328"/>
              <a:gd name="connsiteY548" fmla="*/ 1295549 h 2380521"/>
              <a:gd name="connsiteX549" fmla="*/ 6510933 w 8023328"/>
              <a:gd name="connsiteY549" fmla="*/ 1281693 h 2380521"/>
              <a:gd name="connsiteX550" fmla="*/ 6440492 w 8023328"/>
              <a:gd name="connsiteY550" fmla="*/ 1281693 h 2380521"/>
              <a:gd name="connsiteX551" fmla="*/ 6454911 w 8023328"/>
              <a:gd name="connsiteY551" fmla="*/ 1295549 h 2380521"/>
              <a:gd name="connsiteX552" fmla="*/ 6440492 w 8023328"/>
              <a:gd name="connsiteY552" fmla="*/ 1307946 h 2380521"/>
              <a:gd name="connsiteX553" fmla="*/ 6425315 w 8023328"/>
              <a:gd name="connsiteY553" fmla="*/ 1295549 h 2380521"/>
              <a:gd name="connsiteX554" fmla="*/ 6440492 w 8023328"/>
              <a:gd name="connsiteY554" fmla="*/ 1281693 h 2380521"/>
              <a:gd name="connsiteX555" fmla="*/ 6369273 w 8023328"/>
              <a:gd name="connsiteY555" fmla="*/ 1281693 h 2380521"/>
              <a:gd name="connsiteX556" fmla="*/ 6384062 w 8023328"/>
              <a:gd name="connsiteY556" fmla="*/ 1296482 h 2380521"/>
              <a:gd name="connsiteX557" fmla="*/ 6369273 w 8023328"/>
              <a:gd name="connsiteY557" fmla="*/ 1311271 h 2380521"/>
              <a:gd name="connsiteX558" fmla="*/ 6354484 w 8023328"/>
              <a:gd name="connsiteY558" fmla="*/ 1296482 h 2380521"/>
              <a:gd name="connsiteX559" fmla="*/ 6369273 w 8023328"/>
              <a:gd name="connsiteY559" fmla="*/ 1281693 h 2380521"/>
              <a:gd name="connsiteX560" fmla="*/ 5799257 w 8023328"/>
              <a:gd name="connsiteY560" fmla="*/ 1281693 h 2380521"/>
              <a:gd name="connsiteX561" fmla="*/ 5814045 w 8023328"/>
              <a:gd name="connsiteY561" fmla="*/ 1296482 h 2380521"/>
              <a:gd name="connsiteX562" fmla="*/ 5799257 w 8023328"/>
              <a:gd name="connsiteY562" fmla="*/ 1311271 h 2380521"/>
              <a:gd name="connsiteX563" fmla="*/ 5784469 w 8023328"/>
              <a:gd name="connsiteY563" fmla="*/ 1296482 h 2380521"/>
              <a:gd name="connsiteX564" fmla="*/ 5799257 w 8023328"/>
              <a:gd name="connsiteY564" fmla="*/ 1281693 h 2380521"/>
              <a:gd name="connsiteX565" fmla="*/ 5724122 w 8023328"/>
              <a:gd name="connsiteY565" fmla="*/ 1281693 h 2380521"/>
              <a:gd name="connsiteX566" fmla="*/ 5736519 w 8023328"/>
              <a:gd name="connsiteY566" fmla="*/ 1296482 h 2380521"/>
              <a:gd name="connsiteX567" fmla="*/ 5724122 w 8023328"/>
              <a:gd name="connsiteY567" fmla="*/ 1311271 h 2380521"/>
              <a:gd name="connsiteX568" fmla="*/ 5710266 w 8023328"/>
              <a:gd name="connsiteY568" fmla="*/ 1296482 h 2380521"/>
              <a:gd name="connsiteX569" fmla="*/ 5724122 w 8023328"/>
              <a:gd name="connsiteY569" fmla="*/ 1281693 h 2380521"/>
              <a:gd name="connsiteX570" fmla="*/ 5653291 w 8023328"/>
              <a:gd name="connsiteY570" fmla="*/ 1281693 h 2380521"/>
              <a:gd name="connsiteX571" fmla="*/ 5665688 w 8023328"/>
              <a:gd name="connsiteY571" fmla="*/ 1296482 h 2380521"/>
              <a:gd name="connsiteX572" fmla="*/ 5653291 w 8023328"/>
              <a:gd name="connsiteY572" fmla="*/ 1311271 h 2380521"/>
              <a:gd name="connsiteX573" fmla="*/ 5639435 w 8023328"/>
              <a:gd name="connsiteY573" fmla="*/ 1296482 h 2380521"/>
              <a:gd name="connsiteX574" fmla="*/ 5653291 w 8023328"/>
              <a:gd name="connsiteY574" fmla="*/ 1281693 h 2380521"/>
              <a:gd name="connsiteX575" fmla="*/ 5582461 w 8023328"/>
              <a:gd name="connsiteY575" fmla="*/ 1281693 h 2380521"/>
              <a:gd name="connsiteX576" fmla="*/ 5594858 w 8023328"/>
              <a:gd name="connsiteY576" fmla="*/ 1296482 h 2380521"/>
              <a:gd name="connsiteX577" fmla="*/ 5582461 w 8023328"/>
              <a:gd name="connsiteY577" fmla="*/ 1311271 h 2380521"/>
              <a:gd name="connsiteX578" fmla="*/ 5568605 w 8023328"/>
              <a:gd name="connsiteY578" fmla="*/ 1296482 h 2380521"/>
              <a:gd name="connsiteX579" fmla="*/ 5582461 w 8023328"/>
              <a:gd name="connsiteY579" fmla="*/ 1281693 h 2380521"/>
              <a:gd name="connsiteX580" fmla="*/ 5510171 w 8023328"/>
              <a:gd name="connsiteY580" fmla="*/ 1281693 h 2380521"/>
              <a:gd name="connsiteX581" fmla="*/ 5524027 w 8023328"/>
              <a:gd name="connsiteY581" fmla="*/ 1296482 h 2380521"/>
              <a:gd name="connsiteX582" fmla="*/ 5510171 w 8023328"/>
              <a:gd name="connsiteY582" fmla="*/ 1311271 h 2380521"/>
              <a:gd name="connsiteX583" fmla="*/ 5497774 w 8023328"/>
              <a:gd name="connsiteY583" fmla="*/ 1296482 h 2380521"/>
              <a:gd name="connsiteX584" fmla="*/ 5510171 w 8023328"/>
              <a:gd name="connsiteY584" fmla="*/ 1281693 h 2380521"/>
              <a:gd name="connsiteX585" fmla="*/ 5438937 w 8023328"/>
              <a:gd name="connsiteY585" fmla="*/ 1281693 h 2380521"/>
              <a:gd name="connsiteX586" fmla="*/ 5453178 w 8023328"/>
              <a:gd name="connsiteY586" fmla="*/ 1296482 h 2380521"/>
              <a:gd name="connsiteX587" fmla="*/ 5438937 w 8023328"/>
              <a:gd name="connsiteY587" fmla="*/ 1311271 h 2380521"/>
              <a:gd name="connsiteX588" fmla="*/ 5426945 w 8023328"/>
              <a:gd name="connsiteY588" fmla="*/ 1296482 h 2380521"/>
              <a:gd name="connsiteX589" fmla="*/ 5438937 w 8023328"/>
              <a:gd name="connsiteY589" fmla="*/ 1281693 h 2380521"/>
              <a:gd name="connsiteX590" fmla="*/ 5368510 w 8023328"/>
              <a:gd name="connsiteY590" fmla="*/ 1281693 h 2380521"/>
              <a:gd name="connsiteX591" fmla="*/ 5382366 w 8023328"/>
              <a:gd name="connsiteY591" fmla="*/ 1296482 h 2380521"/>
              <a:gd name="connsiteX592" fmla="*/ 5368510 w 8023328"/>
              <a:gd name="connsiteY592" fmla="*/ 1311271 h 2380521"/>
              <a:gd name="connsiteX593" fmla="*/ 5356113 w 8023328"/>
              <a:gd name="connsiteY593" fmla="*/ 1296482 h 2380521"/>
              <a:gd name="connsiteX594" fmla="*/ 5368510 w 8023328"/>
              <a:gd name="connsiteY594" fmla="*/ 1281693 h 2380521"/>
              <a:gd name="connsiteX595" fmla="*/ 5296699 w 8023328"/>
              <a:gd name="connsiteY595" fmla="*/ 1281693 h 2380521"/>
              <a:gd name="connsiteX596" fmla="*/ 5311488 w 8023328"/>
              <a:gd name="connsiteY596" fmla="*/ 1296482 h 2380521"/>
              <a:gd name="connsiteX597" fmla="*/ 5296699 w 8023328"/>
              <a:gd name="connsiteY597" fmla="*/ 1311271 h 2380521"/>
              <a:gd name="connsiteX598" fmla="*/ 5281910 w 8023328"/>
              <a:gd name="connsiteY598" fmla="*/ 1296482 h 2380521"/>
              <a:gd name="connsiteX599" fmla="*/ 5296699 w 8023328"/>
              <a:gd name="connsiteY599" fmla="*/ 1281693 h 2380521"/>
              <a:gd name="connsiteX600" fmla="*/ 5225869 w 8023328"/>
              <a:gd name="connsiteY600" fmla="*/ 1281693 h 2380521"/>
              <a:gd name="connsiteX601" fmla="*/ 5240657 w 8023328"/>
              <a:gd name="connsiteY601" fmla="*/ 1296482 h 2380521"/>
              <a:gd name="connsiteX602" fmla="*/ 5225869 w 8023328"/>
              <a:gd name="connsiteY602" fmla="*/ 1311271 h 2380521"/>
              <a:gd name="connsiteX603" fmla="*/ 5211081 w 8023328"/>
              <a:gd name="connsiteY603" fmla="*/ 1296482 h 2380521"/>
              <a:gd name="connsiteX604" fmla="*/ 5225869 w 8023328"/>
              <a:gd name="connsiteY604" fmla="*/ 1281693 h 2380521"/>
              <a:gd name="connsiteX605" fmla="*/ 5154105 w 8023328"/>
              <a:gd name="connsiteY605" fmla="*/ 1281693 h 2380521"/>
              <a:gd name="connsiteX606" fmla="*/ 5166502 w 8023328"/>
              <a:gd name="connsiteY606" fmla="*/ 1296482 h 2380521"/>
              <a:gd name="connsiteX607" fmla="*/ 5154105 w 8023328"/>
              <a:gd name="connsiteY607" fmla="*/ 1311271 h 2380521"/>
              <a:gd name="connsiteX608" fmla="*/ 5140249 w 8023328"/>
              <a:gd name="connsiteY608" fmla="*/ 1296482 h 2380521"/>
              <a:gd name="connsiteX609" fmla="*/ 5154105 w 8023328"/>
              <a:gd name="connsiteY609" fmla="*/ 1281693 h 2380521"/>
              <a:gd name="connsiteX610" fmla="*/ 5083276 w 8023328"/>
              <a:gd name="connsiteY610" fmla="*/ 1281693 h 2380521"/>
              <a:gd name="connsiteX611" fmla="*/ 5095673 w 8023328"/>
              <a:gd name="connsiteY611" fmla="*/ 1296482 h 2380521"/>
              <a:gd name="connsiteX612" fmla="*/ 5083276 w 8023328"/>
              <a:gd name="connsiteY612" fmla="*/ 1311271 h 2380521"/>
              <a:gd name="connsiteX613" fmla="*/ 5069420 w 8023328"/>
              <a:gd name="connsiteY613" fmla="*/ 1296482 h 2380521"/>
              <a:gd name="connsiteX614" fmla="*/ 5083276 w 8023328"/>
              <a:gd name="connsiteY614" fmla="*/ 1281693 h 2380521"/>
              <a:gd name="connsiteX615" fmla="*/ 5012445 w 8023328"/>
              <a:gd name="connsiteY615" fmla="*/ 1281693 h 2380521"/>
              <a:gd name="connsiteX616" fmla="*/ 5024842 w 8023328"/>
              <a:gd name="connsiteY616" fmla="*/ 1296482 h 2380521"/>
              <a:gd name="connsiteX617" fmla="*/ 5012445 w 8023328"/>
              <a:gd name="connsiteY617" fmla="*/ 1311271 h 2380521"/>
              <a:gd name="connsiteX618" fmla="*/ 4998589 w 8023328"/>
              <a:gd name="connsiteY618" fmla="*/ 1296482 h 2380521"/>
              <a:gd name="connsiteX619" fmla="*/ 5012445 w 8023328"/>
              <a:gd name="connsiteY619" fmla="*/ 1281693 h 2380521"/>
              <a:gd name="connsiteX620" fmla="*/ 4940157 w 8023328"/>
              <a:gd name="connsiteY620" fmla="*/ 1281693 h 2380521"/>
              <a:gd name="connsiteX621" fmla="*/ 4954013 w 8023328"/>
              <a:gd name="connsiteY621" fmla="*/ 1296482 h 2380521"/>
              <a:gd name="connsiteX622" fmla="*/ 4940157 w 8023328"/>
              <a:gd name="connsiteY622" fmla="*/ 1311271 h 2380521"/>
              <a:gd name="connsiteX623" fmla="*/ 4927760 w 8023328"/>
              <a:gd name="connsiteY623" fmla="*/ 1296482 h 2380521"/>
              <a:gd name="connsiteX624" fmla="*/ 4940157 w 8023328"/>
              <a:gd name="connsiteY624" fmla="*/ 1281693 h 2380521"/>
              <a:gd name="connsiteX625" fmla="*/ 4865953 w 8023328"/>
              <a:gd name="connsiteY625" fmla="*/ 1281693 h 2380521"/>
              <a:gd name="connsiteX626" fmla="*/ 4879809 w 8023328"/>
              <a:gd name="connsiteY626" fmla="*/ 1296482 h 2380521"/>
              <a:gd name="connsiteX627" fmla="*/ 4865953 w 8023328"/>
              <a:gd name="connsiteY627" fmla="*/ 1311271 h 2380521"/>
              <a:gd name="connsiteX628" fmla="*/ 4853556 w 8023328"/>
              <a:gd name="connsiteY628" fmla="*/ 1296482 h 2380521"/>
              <a:gd name="connsiteX629" fmla="*/ 4865953 w 8023328"/>
              <a:gd name="connsiteY629" fmla="*/ 1281693 h 2380521"/>
              <a:gd name="connsiteX630" fmla="*/ 4795122 w 8023328"/>
              <a:gd name="connsiteY630" fmla="*/ 1281693 h 2380521"/>
              <a:gd name="connsiteX631" fmla="*/ 4808978 w 8023328"/>
              <a:gd name="connsiteY631" fmla="*/ 1296482 h 2380521"/>
              <a:gd name="connsiteX632" fmla="*/ 4795122 w 8023328"/>
              <a:gd name="connsiteY632" fmla="*/ 1311271 h 2380521"/>
              <a:gd name="connsiteX633" fmla="*/ 4782725 w 8023328"/>
              <a:gd name="connsiteY633" fmla="*/ 1296482 h 2380521"/>
              <a:gd name="connsiteX634" fmla="*/ 4795122 w 8023328"/>
              <a:gd name="connsiteY634" fmla="*/ 1281693 h 2380521"/>
              <a:gd name="connsiteX635" fmla="*/ 4726684 w 8023328"/>
              <a:gd name="connsiteY635" fmla="*/ 1281693 h 2380521"/>
              <a:gd name="connsiteX636" fmla="*/ 4741472 w 8023328"/>
              <a:gd name="connsiteY636" fmla="*/ 1296482 h 2380521"/>
              <a:gd name="connsiteX637" fmla="*/ 4726684 w 8023328"/>
              <a:gd name="connsiteY637" fmla="*/ 1311271 h 2380521"/>
              <a:gd name="connsiteX638" fmla="*/ 4711896 w 8023328"/>
              <a:gd name="connsiteY638" fmla="*/ 1296482 h 2380521"/>
              <a:gd name="connsiteX639" fmla="*/ 4726684 w 8023328"/>
              <a:gd name="connsiteY639" fmla="*/ 1281693 h 2380521"/>
              <a:gd name="connsiteX640" fmla="*/ 4655853 w 8023328"/>
              <a:gd name="connsiteY640" fmla="*/ 1281693 h 2380521"/>
              <a:gd name="connsiteX641" fmla="*/ 4670642 w 8023328"/>
              <a:gd name="connsiteY641" fmla="*/ 1294090 h 2380521"/>
              <a:gd name="connsiteX642" fmla="*/ 4655853 w 8023328"/>
              <a:gd name="connsiteY642" fmla="*/ 1307946 h 2380521"/>
              <a:gd name="connsiteX643" fmla="*/ 4641064 w 8023328"/>
              <a:gd name="connsiteY643" fmla="*/ 1294090 h 2380521"/>
              <a:gd name="connsiteX644" fmla="*/ 4655853 w 8023328"/>
              <a:gd name="connsiteY644" fmla="*/ 1281693 h 2380521"/>
              <a:gd name="connsiteX645" fmla="*/ 4585023 w 8023328"/>
              <a:gd name="connsiteY645" fmla="*/ 1281693 h 2380521"/>
              <a:gd name="connsiteX646" fmla="*/ 4599811 w 8023328"/>
              <a:gd name="connsiteY646" fmla="*/ 1294090 h 2380521"/>
              <a:gd name="connsiteX647" fmla="*/ 4585023 w 8023328"/>
              <a:gd name="connsiteY647" fmla="*/ 1307946 h 2380521"/>
              <a:gd name="connsiteX648" fmla="*/ 4570235 w 8023328"/>
              <a:gd name="connsiteY648" fmla="*/ 1294090 h 2380521"/>
              <a:gd name="connsiteX649" fmla="*/ 4585023 w 8023328"/>
              <a:gd name="connsiteY649" fmla="*/ 1281693 h 2380521"/>
              <a:gd name="connsiteX650" fmla="*/ 226355 w 8023328"/>
              <a:gd name="connsiteY650" fmla="*/ 1281693 h 2380521"/>
              <a:gd name="connsiteX651" fmla="*/ 238753 w 8023328"/>
              <a:gd name="connsiteY651" fmla="*/ 1296871 h 2380521"/>
              <a:gd name="connsiteX652" fmla="*/ 226355 w 8023328"/>
              <a:gd name="connsiteY652" fmla="*/ 1311291 h 2380521"/>
              <a:gd name="connsiteX653" fmla="*/ 212499 w 8023328"/>
              <a:gd name="connsiteY653" fmla="*/ 1296871 h 2380521"/>
              <a:gd name="connsiteX654" fmla="*/ 226355 w 8023328"/>
              <a:gd name="connsiteY654" fmla="*/ 1281693 h 2380521"/>
              <a:gd name="connsiteX655" fmla="*/ 155522 w 8023328"/>
              <a:gd name="connsiteY655" fmla="*/ 1281693 h 2380521"/>
              <a:gd name="connsiteX656" fmla="*/ 167919 w 8023328"/>
              <a:gd name="connsiteY656" fmla="*/ 1296871 h 2380521"/>
              <a:gd name="connsiteX657" fmla="*/ 155522 w 8023328"/>
              <a:gd name="connsiteY657" fmla="*/ 1311291 h 2380521"/>
              <a:gd name="connsiteX658" fmla="*/ 141666 w 8023328"/>
              <a:gd name="connsiteY658" fmla="*/ 1296871 h 2380521"/>
              <a:gd name="connsiteX659" fmla="*/ 155522 w 8023328"/>
              <a:gd name="connsiteY659" fmla="*/ 1281693 h 2380521"/>
              <a:gd name="connsiteX660" fmla="*/ 83234 w 8023328"/>
              <a:gd name="connsiteY660" fmla="*/ 1281693 h 2380521"/>
              <a:gd name="connsiteX661" fmla="*/ 97090 w 8023328"/>
              <a:gd name="connsiteY661" fmla="*/ 1296871 h 2380521"/>
              <a:gd name="connsiteX662" fmla="*/ 83234 w 8023328"/>
              <a:gd name="connsiteY662" fmla="*/ 1311291 h 2380521"/>
              <a:gd name="connsiteX663" fmla="*/ 70836 w 8023328"/>
              <a:gd name="connsiteY663" fmla="*/ 1296871 h 2380521"/>
              <a:gd name="connsiteX664" fmla="*/ 83234 w 8023328"/>
              <a:gd name="connsiteY664" fmla="*/ 1281693 h 2380521"/>
              <a:gd name="connsiteX665" fmla="*/ 11998 w 8023328"/>
              <a:gd name="connsiteY665" fmla="*/ 1281693 h 2380521"/>
              <a:gd name="connsiteX666" fmla="*/ 26239 w 8023328"/>
              <a:gd name="connsiteY666" fmla="*/ 1296871 h 2380521"/>
              <a:gd name="connsiteX667" fmla="*/ 11998 w 8023328"/>
              <a:gd name="connsiteY667" fmla="*/ 1311291 h 2380521"/>
              <a:gd name="connsiteX668" fmla="*/ 5 w 8023328"/>
              <a:gd name="connsiteY668" fmla="*/ 1296871 h 2380521"/>
              <a:gd name="connsiteX669" fmla="*/ 11998 w 8023328"/>
              <a:gd name="connsiteY669" fmla="*/ 1281693 h 2380521"/>
              <a:gd name="connsiteX670" fmla="*/ 7084322 w 8023328"/>
              <a:gd name="connsiteY670" fmla="*/ 1210863 h 2380521"/>
              <a:gd name="connsiteX671" fmla="*/ 7099111 w 8023328"/>
              <a:gd name="connsiteY671" fmla="*/ 1224719 h 2380521"/>
              <a:gd name="connsiteX672" fmla="*/ 7084322 w 8023328"/>
              <a:gd name="connsiteY672" fmla="*/ 1237116 h 2380521"/>
              <a:gd name="connsiteX673" fmla="*/ 7069533 w 8023328"/>
              <a:gd name="connsiteY673" fmla="*/ 1224719 h 2380521"/>
              <a:gd name="connsiteX674" fmla="*/ 7084322 w 8023328"/>
              <a:gd name="connsiteY674" fmla="*/ 1210863 h 2380521"/>
              <a:gd name="connsiteX675" fmla="*/ 7013492 w 8023328"/>
              <a:gd name="connsiteY675" fmla="*/ 1210863 h 2380521"/>
              <a:gd name="connsiteX676" fmla="*/ 7028280 w 8023328"/>
              <a:gd name="connsiteY676" fmla="*/ 1224719 h 2380521"/>
              <a:gd name="connsiteX677" fmla="*/ 7013492 w 8023328"/>
              <a:gd name="connsiteY677" fmla="*/ 1237116 h 2380521"/>
              <a:gd name="connsiteX678" fmla="*/ 6998704 w 8023328"/>
              <a:gd name="connsiteY678" fmla="*/ 1224719 h 2380521"/>
              <a:gd name="connsiteX679" fmla="*/ 7013492 w 8023328"/>
              <a:gd name="connsiteY679" fmla="*/ 1210863 h 2380521"/>
              <a:gd name="connsiteX680" fmla="*/ 6939085 w 8023328"/>
              <a:gd name="connsiteY680" fmla="*/ 1210863 h 2380521"/>
              <a:gd name="connsiteX681" fmla="*/ 6950753 w 8023328"/>
              <a:gd name="connsiteY681" fmla="*/ 1224719 h 2380521"/>
              <a:gd name="connsiteX682" fmla="*/ 6939085 w 8023328"/>
              <a:gd name="connsiteY682" fmla="*/ 1237116 h 2380521"/>
              <a:gd name="connsiteX683" fmla="*/ 6924500 w 8023328"/>
              <a:gd name="connsiteY683" fmla="*/ 1224719 h 2380521"/>
              <a:gd name="connsiteX684" fmla="*/ 6939085 w 8023328"/>
              <a:gd name="connsiteY684" fmla="*/ 1210863 h 2380521"/>
              <a:gd name="connsiteX685" fmla="*/ 6867525 w 8023328"/>
              <a:gd name="connsiteY685" fmla="*/ 1210863 h 2380521"/>
              <a:gd name="connsiteX686" fmla="*/ 6879922 w 8023328"/>
              <a:gd name="connsiteY686" fmla="*/ 1224719 h 2380521"/>
              <a:gd name="connsiteX687" fmla="*/ 6867525 w 8023328"/>
              <a:gd name="connsiteY687" fmla="*/ 1237116 h 2380521"/>
              <a:gd name="connsiteX688" fmla="*/ 6853669 w 8023328"/>
              <a:gd name="connsiteY688" fmla="*/ 1224719 h 2380521"/>
              <a:gd name="connsiteX689" fmla="*/ 6867525 w 8023328"/>
              <a:gd name="connsiteY689" fmla="*/ 1210863 h 2380521"/>
              <a:gd name="connsiteX690" fmla="*/ 6796696 w 8023328"/>
              <a:gd name="connsiteY690" fmla="*/ 1210863 h 2380521"/>
              <a:gd name="connsiteX691" fmla="*/ 6809093 w 8023328"/>
              <a:gd name="connsiteY691" fmla="*/ 1224719 h 2380521"/>
              <a:gd name="connsiteX692" fmla="*/ 6796696 w 8023328"/>
              <a:gd name="connsiteY692" fmla="*/ 1237116 h 2380521"/>
              <a:gd name="connsiteX693" fmla="*/ 6782840 w 8023328"/>
              <a:gd name="connsiteY693" fmla="*/ 1224719 h 2380521"/>
              <a:gd name="connsiteX694" fmla="*/ 6796696 w 8023328"/>
              <a:gd name="connsiteY694" fmla="*/ 1210863 h 2380521"/>
              <a:gd name="connsiteX695" fmla="*/ 6724405 w 8023328"/>
              <a:gd name="connsiteY695" fmla="*/ 1210863 h 2380521"/>
              <a:gd name="connsiteX696" fmla="*/ 6738261 w 8023328"/>
              <a:gd name="connsiteY696" fmla="*/ 1224719 h 2380521"/>
              <a:gd name="connsiteX697" fmla="*/ 6724405 w 8023328"/>
              <a:gd name="connsiteY697" fmla="*/ 1237116 h 2380521"/>
              <a:gd name="connsiteX698" fmla="*/ 6712008 w 8023328"/>
              <a:gd name="connsiteY698" fmla="*/ 1224719 h 2380521"/>
              <a:gd name="connsiteX699" fmla="*/ 6724405 w 8023328"/>
              <a:gd name="connsiteY699" fmla="*/ 1210863 h 2380521"/>
              <a:gd name="connsiteX700" fmla="*/ 6653576 w 8023328"/>
              <a:gd name="connsiteY700" fmla="*/ 1210863 h 2380521"/>
              <a:gd name="connsiteX701" fmla="*/ 6667432 w 8023328"/>
              <a:gd name="connsiteY701" fmla="*/ 1224719 h 2380521"/>
              <a:gd name="connsiteX702" fmla="*/ 6653576 w 8023328"/>
              <a:gd name="connsiteY702" fmla="*/ 1237116 h 2380521"/>
              <a:gd name="connsiteX703" fmla="*/ 6641179 w 8023328"/>
              <a:gd name="connsiteY703" fmla="*/ 1224719 h 2380521"/>
              <a:gd name="connsiteX704" fmla="*/ 6653576 w 8023328"/>
              <a:gd name="connsiteY704" fmla="*/ 1210863 h 2380521"/>
              <a:gd name="connsiteX705" fmla="*/ 6582745 w 8023328"/>
              <a:gd name="connsiteY705" fmla="*/ 1210863 h 2380521"/>
              <a:gd name="connsiteX706" fmla="*/ 6596601 w 8023328"/>
              <a:gd name="connsiteY706" fmla="*/ 1224719 h 2380521"/>
              <a:gd name="connsiteX707" fmla="*/ 6582745 w 8023328"/>
              <a:gd name="connsiteY707" fmla="*/ 1237116 h 2380521"/>
              <a:gd name="connsiteX708" fmla="*/ 6570348 w 8023328"/>
              <a:gd name="connsiteY708" fmla="*/ 1224719 h 2380521"/>
              <a:gd name="connsiteX709" fmla="*/ 6582745 w 8023328"/>
              <a:gd name="connsiteY709" fmla="*/ 1210863 h 2380521"/>
              <a:gd name="connsiteX710" fmla="*/ 6510933 w 8023328"/>
              <a:gd name="connsiteY710" fmla="*/ 1210863 h 2380521"/>
              <a:gd name="connsiteX711" fmla="*/ 6525722 w 8023328"/>
              <a:gd name="connsiteY711" fmla="*/ 1224719 h 2380521"/>
              <a:gd name="connsiteX712" fmla="*/ 6510933 w 8023328"/>
              <a:gd name="connsiteY712" fmla="*/ 1237116 h 2380521"/>
              <a:gd name="connsiteX713" fmla="*/ 6496144 w 8023328"/>
              <a:gd name="connsiteY713" fmla="*/ 1224719 h 2380521"/>
              <a:gd name="connsiteX714" fmla="*/ 6510933 w 8023328"/>
              <a:gd name="connsiteY714" fmla="*/ 1210863 h 2380521"/>
              <a:gd name="connsiteX715" fmla="*/ 6440492 w 8023328"/>
              <a:gd name="connsiteY715" fmla="*/ 1210863 h 2380521"/>
              <a:gd name="connsiteX716" fmla="*/ 6454911 w 8023328"/>
              <a:gd name="connsiteY716" fmla="*/ 1224719 h 2380521"/>
              <a:gd name="connsiteX717" fmla="*/ 6440492 w 8023328"/>
              <a:gd name="connsiteY717" fmla="*/ 1237116 h 2380521"/>
              <a:gd name="connsiteX718" fmla="*/ 6425315 w 8023328"/>
              <a:gd name="connsiteY718" fmla="*/ 1224719 h 2380521"/>
              <a:gd name="connsiteX719" fmla="*/ 6440492 w 8023328"/>
              <a:gd name="connsiteY719" fmla="*/ 1210863 h 2380521"/>
              <a:gd name="connsiteX720" fmla="*/ 6368340 w 8023328"/>
              <a:gd name="connsiteY720" fmla="*/ 1210863 h 2380521"/>
              <a:gd name="connsiteX721" fmla="*/ 6380737 w 8023328"/>
              <a:gd name="connsiteY721" fmla="*/ 1224719 h 2380521"/>
              <a:gd name="connsiteX722" fmla="*/ 6368340 w 8023328"/>
              <a:gd name="connsiteY722" fmla="*/ 1237116 h 2380521"/>
              <a:gd name="connsiteX723" fmla="*/ 6354484 w 8023328"/>
              <a:gd name="connsiteY723" fmla="*/ 1224719 h 2380521"/>
              <a:gd name="connsiteX724" fmla="*/ 6368340 w 8023328"/>
              <a:gd name="connsiteY724" fmla="*/ 1210863 h 2380521"/>
              <a:gd name="connsiteX725" fmla="*/ 6297511 w 8023328"/>
              <a:gd name="connsiteY725" fmla="*/ 1210863 h 2380521"/>
              <a:gd name="connsiteX726" fmla="*/ 6309908 w 8023328"/>
              <a:gd name="connsiteY726" fmla="*/ 1224719 h 2380521"/>
              <a:gd name="connsiteX727" fmla="*/ 6297511 w 8023328"/>
              <a:gd name="connsiteY727" fmla="*/ 1237116 h 2380521"/>
              <a:gd name="connsiteX728" fmla="*/ 6283655 w 8023328"/>
              <a:gd name="connsiteY728" fmla="*/ 1224719 h 2380521"/>
              <a:gd name="connsiteX729" fmla="*/ 6297511 w 8023328"/>
              <a:gd name="connsiteY729" fmla="*/ 1210863 h 2380521"/>
              <a:gd name="connsiteX730" fmla="*/ 6226679 w 8023328"/>
              <a:gd name="connsiteY730" fmla="*/ 1210863 h 2380521"/>
              <a:gd name="connsiteX731" fmla="*/ 6239076 w 8023328"/>
              <a:gd name="connsiteY731" fmla="*/ 1224719 h 2380521"/>
              <a:gd name="connsiteX732" fmla="*/ 6226679 w 8023328"/>
              <a:gd name="connsiteY732" fmla="*/ 1237116 h 2380521"/>
              <a:gd name="connsiteX733" fmla="*/ 6212823 w 8023328"/>
              <a:gd name="connsiteY733" fmla="*/ 1224719 h 2380521"/>
              <a:gd name="connsiteX734" fmla="*/ 6226679 w 8023328"/>
              <a:gd name="connsiteY734" fmla="*/ 1210863 h 2380521"/>
              <a:gd name="connsiteX735" fmla="*/ 6154391 w 8023328"/>
              <a:gd name="connsiteY735" fmla="*/ 1210863 h 2380521"/>
              <a:gd name="connsiteX736" fmla="*/ 6168247 w 8023328"/>
              <a:gd name="connsiteY736" fmla="*/ 1224719 h 2380521"/>
              <a:gd name="connsiteX737" fmla="*/ 6154391 w 8023328"/>
              <a:gd name="connsiteY737" fmla="*/ 1237116 h 2380521"/>
              <a:gd name="connsiteX738" fmla="*/ 6141994 w 8023328"/>
              <a:gd name="connsiteY738" fmla="*/ 1224719 h 2380521"/>
              <a:gd name="connsiteX739" fmla="*/ 6154391 w 8023328"/>
              <a:gd name="connsiteY739" fmla="*/ 1210863 h 2380521"/>
              <a:gd name="connsiteX740" fmla="*/ 6083559 w 8023328"/>
              <a:gd name="connsiteY740" fmla="*/ 1210863 h 2380521"/>
              <a:gd name="connsiteX741" fmla="*/ 6097415 w 8023328"/>
              <a:gd name="connsiteY741" fmla="*/ 1224719 h 2380521"/>
              <a:gd name="connsiteX742" fmla="*/ 6083559 w 8023328"/>
              <a:gd name="connsiteY742" fmla="*/ 1237116 h 2380521"/>
              <a:gd name="connsiteX743" fmla="*/ 6071162 w 8023328"/>
              <a:gd name="connsiteY743" fmla="*/ 1224719 h 2380521"/>
              <a:gd name="connsiteX744" fmla="*/ 6083559 w 8023328"/>
              <a:gd name="connsiteY744" fmla="*/ 1210863 h 2380521"/>
              <a:gd name="connsiteX745" fmla="*/ 6009356 w 8023328"/>
              <a:gd name="connsiteY745" fmla="*/ 1210863 h 2380521"/>
              <a:gd name="connsiteX746" fmla="*/ 6023212 w 8023328"/>
              <a:gd name="connsiteY746" fmla="*/ 1224719 h 2380521"/>
              <a:gd name="connsiteX747" fmla="*/ 6009356 w 8023328"/>
              <a:gd name="connsiteY747" fmla="*/ 1237116 h 2380521"/>
              <a:gd name="connsiteX748" fmla="*/ 5996959 w 8023328"/>
              <a:gd name="connsiteY748" fmla="*/ 1224719 h 2380521"/>
              <a:gd name="connsiteX749" fmla="*/ 6009356 w 8023328"/>
              <a:gd name="connsiteY749" fmla="*/ 1210863 h 2380521"/>
              <a:gd name="connsiteX750" fmla="*/ 5940548 w 8023328"/>
              <a:gd name="connsiteY750" fmla="*/ 1210863 h 2380521"/>
              <a:gd name="connsiteX751" fmla="*/ 5955726 w 8023328"/>
              <a:gd name="connsiteY751" fmla="*/ 1224719 h 2380521"/>
              <a:gd name="connsiteX752" fmla="*/ 5940548 w 8023328"/>
              <a:gd name="connsiteY752" fmla="*/ 1237116 h 2380521"/>
              <a:gd name="connsiteX753" fmla="*/ 5926130 w 8023328"/>
              <a:gd name="connsiteY753" fmla="*/ 1224719 h 2380521"/>
              <a:gd name="connsiteX754" fmla="*/ 5940548 w 8023328"/>
              <a:gd name="connsiteY754" fmla="*/ 1210863 h 2380521"/>
              <a:gd name="connsiteX755" fmla="*/ 5870088 w 8023328"/>
              <a:gd name="connsiteY755" fmla="*/ 1210863 h 2380521"/>
              <a:gd name="connsiteX756" fmla="*/ 5884877 w 8023328"/>
              <a:gd name="connsiteY756" fmla="*/ 1224719 h 2380521"/>
              <a:gd name="connsiteX757" fmla="*/ 5870088 w 8023328"/>
              <a:gd name="connsiteY757" fmla="*/ 1237116 h 2380521"/>
              <a:gd name="connsiteX758" fmla="*/ 5855299 w 8023328"/>
              <a:gd name="connsiteY758" fmla="*/ 1224719 h 2380521"/>
              <a:gd name="connsiteX759" fmla="*/ 5870088 w 8023328"/>
              <a:gd name="connsiteY759" fmla="*/ 1210863 h 2380521"/>
              <a:gd name="connsiteX760" fmla="*/ 5799257 w 8023328"/>
              <a:gd name="connsiteY760" fmla="*/ 1210863 h 2380521"/>
              <a:gd name="connsiteX761" fmla="*/ 5814045 w 8023328"/>
              <a:gd name="connsiteY761" fmla="*/ 1224719 h 2380521"/>
              <a:gd name="connsiteX762" fmla="*/ 5799257 w 8023328"/>
              <a:gd name="connsiteY762" fmla="*/ 1237116 h 2380521"/>
              <a:gd name="connsiteX763" fmla="*/ 5784469 w 8023328"/>
              <a:gd name="connsiteY763" fmla="*/ 1224719 h 2380521"/>
              <a:gd name="connsiteX764" fmla="*/ 5799257 w 8023328"/>
              <a:gd name="connsiteY764" fmla="*/ 1210863 h 2380521"/>
              <a:gd name="connsiteX765" fmla="*/ 5724122 w 8023328"/>
              <a:gd name="connsiteY765" fmla="*/ 1210863 h 2380521"/>
              <a:gd name="connsiteX766" fmla="*/ 5736519 w 8023328"/>
              <a:gd name="connsiteY766" fmla="*/ 1225651 h 2380521"/>
              <a:gd name="connsiteX767" fmla="*/ 5724122 w 8023328"/>
              <a:gd name="connsiteY767" fmla="*/ 1240439 h 2380521"/>
              <a:gd name="connsiteX768" fmla="*/ 5710266 w 8023328"/>
              <a:gd name="connsiteY768" fmla="*/ 1225651 h 2380521"/>
              <a:gd name="connsiteX769" fmla="*/ 5724122 w 8023328"/>
              <a:gd name="connsiteY769" fmla="*/ 1210863 h 2380521"/>
              <a:gd name="connsiteX770" fmla="*/ 5653291 w 8023328"/>
              <a:gd name="connsiteY770" fmla="*/ 1210863 h 2380521"/>
              <a:gd name="connsiteX771" fmla="*/ 5665688 w 8023328"/>
              <a:gd name="connsiteY771" fmla="*/ 1225651 h 2380521"/>
              <a:gd name="connsiteX772" fmla="*/ 5653291 w 8023328"/>
              <a:gd name="connsiteY772" fmla="*/ 1240439 h 2380521"/>
              <a:gd name="connsiteX773" fmla="*/ 5639435 w 8023328"/>
              <a:gd name="connsiteY773" fmla="*/ 1225651 h 2380521"/>
              <a:gd name="connsiteX774" fmla="*/ 5653291 w 8023328"/>
              <a:gd name="connsiteY774" fmla="*/ 1210863 h 2380521"/>
              <a:gd name="connsiteX775" fmla="*/ 5582461 w 8023328"/>
              <a:gd name="connsiteY775" fmla="*/ 1210863 h 2380521"/>
              <a:gd name="connsiteX776" fmla="*/ 5594858 w 8023328"/>
              <a:gd name="connsiteY776" fmla="*/ 1225651 h 2380521"/>
              <a:gd name="connsiteX777" fmla="*/ 5582461 w 8023328"/>
              <a:gd name="connsiteY777" fmla="*/ 1240439 h 2380521"/>
              <a:gd name="connsiteX778" fmla="*/ 5568605 w 8023328"/>
              <a:gd name="connsiteY778" fmla="*/ 1225651 h 2380521"/>
              <a:gd name="connsiteX779" fmla="*/ 5582461 w 8023328"/>
              <a:gd name="connsiteY779" fmla="*/ 1210863 h 2380521"/>
              <a:gd name="connsiteX780" fmla="*/ 5510171 w 8023328"/>
              <a:gd name="connsiteY780" fmla="*/ 1210863 h 2380521"/>
              <a:gd name="connsiteX781" fmla="*/ 5524027 w 8023328"/>
              <a:gd name="connsiteY781" fmla="*/ 1225651 h 2380521"/>
              <a:gd name="connsiteX782" fmla="*/ 5510171 w 8023328"/>
              <a:gd name="connsiteY782" fmla="*/ 1240439 h 2380521"/>
              <a:gd name="connsiteX783" fmla="*/ 5497774 w 8023328"/>
              <a:gd name="connsiteY783" fmla="*/ 1225651 h 2380521"/>
              <a:gd name="connsiteX784" fmla="*/ 5510171 w 8023328"/>
              <a:gd name="connsiteY784" fmla="*/ 1210863 h 2380521"/>
              <a:gd name="connsiteX785" fmla="*/ 5438937 w 8023328"/>
              <a:gd name="connsiteY785" fmla="*/ 1210863 h 2380521"/>
              <a:gd name="connsiteX786" fmla="*/ 5453178 w 8023328"/>
              <a:gd name="connsiteY786" fmla="*/ 1225651 h 2380521"/>
              <a:gd name="connsiteX787" fmla="*/ 5438937 w 8023328"/>
              <a:gd name="connsiteY787" fmla="*/ 1240439 h 2380521"/>
              <a:gd name="connsiteX788" fmla="*/ 5426945 w 8023328"/>
              <a:gd name="connsiteY788" fmla="*/ 1225651 h 2380521"/>
              <a:gd name="connsiteX789" fmla="*/ 5438937 w 8023328"/>
              <a:gd name="connsiteY789" fmla="*/ 1210863 h 2380521"/>
              <a:gd name="connsiteX790" fmla="*/ 5367530 w 8023328"/>
              <a:gd name="connsiteY790" fmla="*/ 1210863 h 2380521"/>
              <a:gd name="connsiteX791" fmla="*/ 5382318 w 8023328"/>
              <a:gd name="connsiteY791" fmla="*/ 1225651 h 2380521"/>
              <a:gd name="connsiteX792" fmla="*/ 5367530 w 8023328"/>
              <a:gd name="connsiteY792" fmla="*/ 1240439 h 2380521"/>
              <a:gd name="connsiteX793" fmla="*/ 5352742 w 8023328"/>
              <a:gd name="connsiteY793" fmla="*/ 1225651 h 2380521"/>
              <a:gd name="connsiteX794" fmla="*/ 5367530 w 8023328"/>
              <a:gd name="connsiteY794" fmla="*/ 1210863 h 2380521"/>
              <a:gd name="connsiteX795" fmla="*/ 5296699 w 8023328"/>
              <a:gd name="connsiteY795" fmla="*/ 1210863 h 2380521"/>
              <a:gd name="connsiteX796" fmla="*/ 5311488 w 8023328"/>
              <a:gd name="connsiteY796" fmla="*/ 1225651 h 2380521"/>
              <a:gd name="connsiteX797" fmla="*/ 5296699 w 8023328"/>
              <a:gd name="connsiteY797" fmla="*/ 1240439 h 2380521"/>
              <a:gd name="connsiteX798" fmla="*/ 5281910 w 8023328"/>
              <a:gd name="connsiteY798" fmla="*/ 1225651 h 2380521"/>
              <a:gd name="connsiteX799" fmla="*/ 5296699 w 8023328"/>
              <a:gd name="connsiteY799" fmla="*/ 1210863 h 2380521"/>
              <a:gd name="connsiteX800" fmla="*/ 5225869 w 8023328"/>
              <a:gd name="connsiteY800" fmla="*/ 1210863 h 2380521"/>
              <a:gd name="connsiteX801" fmla="*/ 5240657 w 8023328"/>
              <a:gd name="connsiteY801" fmla="*/ 1225651 h 2380521"/>
              <a:gd name="connsiteX802" fmla="*/ 5225869 w 8023328"/>
              <a:gd name="connsiteY802" fmla="*/ 1240439 h 2380521"/>
              <a:gd name="connsiteX803" fmla="*/ 5211081 w 8023328"/>
              <a:gd name="connsiteY803" fmla="*/ 1225651 h 2380521"/>
              <a:gd name="connsiteX804" fmla="*/ 5225869 w 8023328"/>
              <a:gd name="connsiteY804" fmla="*/ 1210863 h 2380521"/>
              <a:gd name="connsiteX805" fmla="*/ 5154105 w 8023328"/>
              <a:gd name="connsiteY805" fmla="*/ 1210863 h 2380521"/>
              <a:gd name="connsiteX806" fmla="*/ 5166502 w 8023328"/>
              <a:gd name="connsiteY806" fmla="*/ 1225651 h 2380521"/>
              <a:gd name="connsiteX807" fmla="*/ 5154105 w 8023328"/>
              <a:gd name="connsiteY807" fmla="*/ 1240439 h 2380521"/>
              <a:gd name="connsiteX808" fmla="*/ 5140249 w 8023328"/>
              <a:gd name="connsiteY808" fmla="*/ 1225651 h 2380521"/>
              <a:gd name="connsiteX809" fmla="*/ 5154105 w 8023328"/>
              <a:gd name="connsiteY809" fmla="*/ 1210863 h 2380521"/>
              <a:gd name="connsiteX810" fmla="*/ 5083276 w 8023328"/>
              <a:gd name="connsiteY810" fmla="*/ 1210863 h 2380521"/>
              <a:gd name="connsiteX811" fmla="*/ 5095673 w 8023328"/>
              <a:gd name="connsiteY811" fmla="*/ 1225651 h 2380521"/>
              <a:gd name="connsiteX812" fmla="*/ 5083276 w 8023328"/>
              <a:gd name="connsiteY812" fmla="*/ 1240439 h 2380521"/>
              <a:gd name="connsiteX813" fmla="*/ 5069420 w 8023328"/>
              <a:gd name="connsiteY813" fmla="*/ 1225651 h 2380521"/>
              <a:gd name="connsiteX814" fmla="*/ 5083276 w 8023328"/>
              <a:gd name="connsiteY814" fmla="*/ 1210863 h 2380521"/>
              <a:gd name="connsiteX815" fmla="*/ 5012445 w 8023328"/>
              <a:gd name="connsiteY815" fmla="*/ 1210863 h 2380521"/>
              <a:gd name="connsiteX816" fmla="*/ 5024842 w 8023328"/>
              <a:gd name="connsiteY816" fmla="*/ 1225651 h 2380521"/>
              <a:gd name="connsiteX817" fmla="*/ 5012445 w 8023328"/>
              <a:gd name="connsiteY817" fmla="*/ 1240439 h 2380521"/>
              <a:gd name="connsiteX818" fmla="*/ 4998589 w 8023328"/>
              <a:gd name="connsiteY818" fmla="*/ 1225651 h 2380521"/>
              <a:gd name="connsiteX819" fmla="*/ 5012445 w 8023328"/>
              <a:gd name="connsiteY819" fmla="*/ 1210863 h 2380521"/>
              <a:gd name="connsiteX820" fmla="*/ 4940157 w 8023328"/>
              <a:gd name="connsiteY820" fmla="*/ 1210863 h 2380521"/>
              <a:gd name="connsiteX821" fmla="*/ 4954013 w 8023328"/>
              <a:gd name="connsiteY821" fmla="*/ 1225651 h 2380521"/>
              <a:gd name="connsiteX822" fmla="*/ 4940157 w 8023328"/>
              <a:gd name="connsiteY822" fmla="*/ 1240439 h 2380521"/>
              <a:gd name="connsiteX823" fmla="*/ 4927760 w 8023328"/>
              <a:gd name="connsiteY823" fmla="*/ 1225651 h 2380521"/>
              <a:gd name="connsiteX824" fmla="*/ 4940157 w 8023328"/>
              <a:gd name="connsiteY824" fmla="*/ 1210863 h 2380521"/>
              <a:gd name="connsiteX825" fmla="*/ 4865953 w 8023328"/>
              <a:gd name="connsiteY825" fmla="*/ 1210863 h 2380521"/>
              <a:gd name="connsiteX826" fmla="*/ 4879809 w 8023328"/>
              <a:gd name="connsiteY826" fmla="*/ 1225651 h 2380521"/>
              <a:gd name="connsiteX827" fmla="*/ 4865953 w 8023328"/>
              <a:gd name="connsiteY827" fmla="*/ 1240439 h 2380521"/>
              <a:gd name="connsiteX828" fmla="*/ 4853556 w 8023328"/>
              <a:gd name="connsiteY828" fmla="*/ 1225651 h 2380521"/>
              <a:gd name="connsiteX829" fmla="*/ 4865953 w 8023328"/>
              <a:gd name="connsiteY829" fmla="*/ 1210863 h 2380521"/>
              <a:gd name="connsiteX830" fmla="*/ 4795122 w 8023328"/>
              <a:gd name="connsiteY830" fmla="*/ 1210863 h 2380521"/>
              <a:gd name="connsiteX831" fmla="*/ 4808978 w 8023328"/>
              <a:gd name="connsiteY831" fmla="*/ 1225651 h 2380521"/>
              <a:gd name="connsiteX832" fmla="*/ 4795122 w 8023328"/>
              <a:gd name="connsiteY832" fmla="*/ 1240439 h 2380521"/>
              <a:gd name="connsiteX833" fmla="*/ 4782725 w 8023328"/>
              <a:gd name="connsiteY833" fmla="*/ 1225651 h 2380521"/>
              <a:gd name="connsiteX834" fmla="*/ 4795122 w 8023328"/>
              <a:gd name="connsiteY834" fmla="*/ 1210863 h 2380521"/>
              <a:gd name="connsiteX835" fmla="*/ 4726684 w 8023328"/>
              <a:gd name="connsiteY835" fmla="*/ 1210863 h 2380521"/>
              <a:gd name="connsiteX836" fmla="*/ 4741472 w 8023328"/>
              <a:gd name="connsiteY836" fmla="*/ 1225651 h 2380521"/>
              <a:gd name="connsiteX837" fmla="*/ 4726684 w 8023328"/>
              <a:gd name="connsiteY837" fmla="*/ 1240439 h 2380521"/>
              <a:gd name="connsiteX838" fmla="*/ 4711896 w 8023328"/>
              <a:gd name="connsiteY838" fmla="*/ 1225651 h 2380521"/>
              <a:gd name="connsiteX839" fmla="*/ 4726684 w 8023328"/>
              <a:gd name="connsiteY839" fmla="*/ 1210863 h 2380521"/>
              <a:gd name="connsiteX840" fmla="*/ 4655853 w 8023328"/>
              <a:gd name="connsiteY840" fmla="*/ 1210863 h 2380521"/>
              <a:gd name="connsiteX841" fmla="*/ 4670642 w 8023328"/>
              <a:gd name="connsiteY841" fmla="*/ 1225651 h 2380521"/>
              <a:gd name="connsiteX842" fmla="*/ 4655853 w 8023328"/>
              <a:gd name="connsiteY842" fmla="*/ 1240439 h 2380521"/>
              <a:gd name="connsiteX843" fmla="*/ 4641064 w 8023328"/>
              <a:gd name="connsiteY843" fmla="*/ 1225651 h 2380521"/>
              <a:gd name="connsiteX844" fmla="*/ 4655853 w 8023328"/>
              <a:gd name="connsiteY844" fmla="*/ 1210863 h 2380521"/>
              <a:gd name="connsiteX845" fmla="*/ 4585023 w 8023328"/>
              <a:gd name="connsiteY845" fmla="*/ 1210863 h 2380521"/>
              <a:gd name="connsiteX846" fmla="*/ 4599811 w 8023328"/>
              <a:gd name="connsiteY846" fmla="*/ 1225651 h 2380521"/>
              <a:gd name="connsiteX847" fmla="*/ 4585023 w 8023328"/>
              <a:gd name="connsiteY847" fmla="*/ 1240439 h 2380521"/>
              <a:gd name="connsiteX848" fmla="*/ 4570235 w 8023328"/>
              <a:gd name="connsiteY848" fmla="*/ 1225651 h 2380521"/>
              <a:gd name="connsiteX849" fmla="*/ 4585023 w 8023328"/>
              <a:gd name="connsiteY849" fmla="*/ 1210863 h 2380521"/>
              <a:gd name="connsiteX850" fmla="*/ 4513260 w 8023328"/>
              <a:gd name="connsiteY850" fmla="*/ 1210863 h 2380521"/>
              <a:gd name="connsiteX851" fmla="*/ 4525657 w 8023328"/>
              <a:gd name="connsiteY851" fmla="*/ 1225651 h 2380521"/>
              <a:gd name="connsiteX852" fmla="*/ 4513260 w 8023328"/>
              <a:gd name="connsiteY852" fmla="*/ 1240439 h 2380521"/>
              <a:gd name="connsiteX853" fmla="*/ 4499404 w 8023328"/>
              <a:gd name="connsiteY853" fmla="*/ 1225651 h 2380521"/>
              <a:gd name="connsiteX854" fmla="*/ 4513260 w 8023328"/>
              <a:gd name="connsiteY854" fmla="*/ 1210863 h 2380521"/>
              <a:gd name="connsiteX855" fmla="*/ 4439056 w 8023328"/>
              <a:gd name="connsiteY855" fmla="*/ 1210863 h 2380521"/>
              <a:gd name="connsiteX856" fmla="*/ 4451453 w 8023328"/>
              <a:gd name="connsiteY856" fmla="*/ 1225651 h 2380521"/>
              <a:gd name="connsiteX857" fmla="*/ 4439056 w 8023328"/>
              <a:gd name="connsiteY857" fmla="*/ 1240439 h 2380521"/>
              <a:gd name="connsiteX858" fmla="*/ 4425200 w 8023328"/>
              <a:gd name="connsiteY858" fmla="*/ 1225651 h 2380521"/>
              <a:gd name="connsiteX859" fmla="*/ 4439056 w 8023328"/>
              <a:gd name="connsiteY859" fmla="*/ 1210863 h 2380521"/>
              <a:gd name="connsiteX860" fmla="*/ 4366768 w 8023328"/>
              <a:gd name="connsiteY860" fmla="*/ 1210863 h 2380521"/>
              <a:gd name="connsiteX861" fmla="*/ 4380624 w 8023328"/>
              <a:gd name="connsiteY861" fmla="*/ 1225651 h 2380521"/>
              <a:gd name="connsiteX862" fmla="*/ 4366768 w 8023328"/>
              <a:gd name="connsiteY862" fmla="*/ 1240439 h 2380521"/>
              <a:gd name="connsiteX863" fmla="*/ 4354371 w 8023328"/>
              <a:gd name="connsiteY863" fmla="*/ 1225651 h 2380521"/>
              <a:gd name="connsiteX864" fmla="*/ 4366768 w 8023328"/>
              <a:gd name="connsiteY864" fmla="*/ 1210863 h 2380521"/>
              <a:gd name="connsiteX865" fmla="*/ 4295937 w 8023328"/>
              <a:gd name="connsiteY865" fmla="*/ 1210863 h 2380521"/>
              <a:gd name="connsiteX866" fmla="*/ 4309793 w 8023328"/>
              <a:gd name="connsiteY866" fmla="*/ 1225651 h 2380521"/>
              <a:gd name="connsiteX867" fmla="*/ 4295937 w 8023328"/>
              <a:gd name="connsiteY867" fmla="*/ 1240439 h 2380521"/>
              <a:gd name="connsiteX868" fmla="*/ 4283540 w 8023328"/>
              <a:gd name="connsiteY868" fmla="*/ 1225651 h 2380521"/>
              <a:gd name="connsiteX869" fmla="*/ 4295937 w 8023328"/>
              <a:gd name="connsiteY869" fmla="*/ 1210863 h 2380521"/>
              <a:gd name="connsiteX870" fmla="*/ 368953 w 8023328"/>
              <a:gd name="connsiteY870" fmla="*/ 1210863 h 2380521"/>
              <a:gd name="connsiteX871" fmla="*/ 383742 w 8023328"/>
              <a:gd name="connsiteY871" fmla="*/ 1225651 h 2380521"/>
              <a:gd name="connsiteX872" fmla="*/ 368953 w 8023328"/>
              <a:gd name="connsiteY872" fmla="*/ 1240439 h 2380521"/>
              <a:gd name="connsiteX873" fmla="*/ 354165 w 8023328"/>
              <a:gd name="connsiteY873" fmla="*/ 1225651 h 2380521"/>
              <a:gd name="connsiteX874" fmla="*/ 368953 w 8023328"/>
              <a:gd name="connsiteY874" fmla="*/ 1210863 h 2380521"/>
              <a:gd name="connsiteX875" fmla="*/ 297189 w 8023328"/>
              <a:gd name="connsiteY875" fmla="*/ 1210863 h 2380521"/>
              <a:gd name="connsiteX876" fmla="*/ 309586 w 8023328"/>
              <a:gd name="connsiteY876" fmla="*/ 1225651 h 2380521"/>
              <a:gd name="connsiteX877" fmla="*/ 297189 w 8023328"/>
              <a:gd name="connsiteY877" fmla="*/ 1240439 h 2380521"/>
              <a:gd name="connsiteX878" fmla="*/ 283334 w 8023328"/>
              <a:gd name="connsiteY878" fmla="*/ 1225651 h 2380521"/>
              <a:gd name="connsiteX879" fmla="*/ 297189 w 8023328"/>
              <a:gd name="connsiteY879" fmla="*/ 1210863 h 2380521"/>
              <a:gd name="connsiteX880" fmla="*/ 226361 w 8023328"/>
              <a:gd name="connsiteY880" fmla="*/ 1210863 h 2380521"/>
              <a:gd name="connsiteX881" fmla="*/ 238759 w 8023328"/>
              <a:gd name="connsiteY881" fmla="*/ 1225651 h 2380521"/>
              <a:gd name="connsiteX882" fmla="*/ 226361 w 8023328"/>
              <a:gd name="connsiteY882" fmla="*/ 1240439 h 2380521"/>
              <a:gd name="connsiteX883" fmla="*/ 212504 w 8023328"/>
              <a:gd name="connsiteY883" fmla="*/ 1225651 h 2380521"/>
              <a:gd name="connsiteX884" fmla="*/ 226361 w 8023328"/>
              <a:gd name="connsiteY884" fmla="*/ 1210863 h 2380521"/>
              <a:gd name="connsiteX885" fmla="*/ 155527 w 8023328"/>
              <a:gd name="connsiteY885" fmla="*/ 1210863 h 2380521"/>
              <a:gd name="connsiteX886" fmla="*/ 167924 w 8023328"/>
              <a:gd name="connsiteY886" fmla="*/ 1225651 h 2380521"/>
              <a:gd name="connsiteX887" fmla="*/ 155527 w 8023328"/>
              <a:gd name="connsiteY887" fmla="*/ 1240439 h 2380521"/>
              <a:gd name="connsiteX888" fmla="*/ 141671 w 8023328"/>
              <a:gd name="connsiteY888" fmla="*/ 1225651 h 2380521"/>
              <a:gd name="connsiteX889" fmla="*/ 155527 w 8023328"/>
              <a:gd name="connsiteY889" fmla="*/ 1210863 h 2380521"/>
              <a:gd name="connsiteX890" fmla="*/ 83239 w 8023328"/>
              <a:gd name="connsiteY890" fmla="*/ 1210863 h 2380521"/>
              <a:gd name="connsiteX891" fmla="*/ 97095 w 8023328"/>
              <a:gd name="connsiteY891" fmla="*/ 1225651 h 2380521"/>
              <a:gd name="connsiteX892" fmla="*/ 83239 w 8023328"/>
              <a:gd name="connsiteY892" fmla="*/ 1240439 h 2380521"/>
              <a:gd name="connsiteX893" fmla="*/ 70841 w 8023328"/>
              <a:gd name="connsiteY893" fmla="*/ 1225651 h 2380521"/>
              <a:gd name="connsiteX894" fmla="*/ 83239 w 8023328"/>
              <a:gd name="connsiteY894" fmla="*/ 1210863 h 2380521"/>
              <a:gd name="connsiteX895" fmla="*/ 12003 w 8023328"/>
              <a:gd name="connsiteY895" fmla="*/ 1210863 h 2380521"/>
              <a:gd name="connsiteX896" fmla="*/ 26244 w 8023328"/>
              <a:gd name="connsiteY896" fmla="*/ 1225651 h 2380521"/>
              <a:gd name="connsiteX897" fmla="*/ 12003 w 8023328"/>
              <a:gd name="connsiteY897" fmla="*/ 1240439 h 2380521"/>
              <a:gd name="connsiteX898" fmla="*/ 10 w 8023328"/>
              <a:gd name="connsiteY898" fmla="*/ 1225651 h 2380521"/>
              <a:gd name="connsiteX899" fmla="*/ 12003 w 8023328"/>
              <a:gd name="connsiteY899" fmla="*/ 1210863 h 2380521"/>
              <a:gd name="connsiteX900" fmla="*/ 7013492 w 8023328"/>
              <a:gd name="connsiteY900" fmla="*/ 1140032 h 2380521"/>
              <a:gd name="connsiteX901" fmla="*/ 7028280 w 8023328"/>
              <a:gd name="connsiteY901" fmla="*/ 1152429 h 2380521"/>
              <a:gd name="connsiteX902" fmla="*/ 7013492 w 8023328"/>
              <a:gd name="connsiteY902" fmla="*/ 1166286 h 2380521"/>
              <a:gd name="connsiteX903" fmla="*/ 6998704 w 8023328"/>
              <a:gd name="connsiteY903" fmla="*/ 1152429 h 2380521"/>
              <a:gd name="connsiteX904" fmla="*/ 7013492 w 8023328"/>
              <a:gd name="connsiteY904" fmla="*/ 1140032 h 2380521"/>
              <a:gd name="connsiteX905" fmla="*/ 6939085 w 8023328"/>
              <a:gd name="connsiteY905" fmla="*/ 1140032 h 2380521"/>
              <a:gd name="connsiteX906" fmla="*/ 6950753 w 8023328"/>
              <a:gd name="connsiteY906" fmla="*/ 1152429 h 2380521"/>
              <a:gd name="connsiteX907" fmla="*/ 6939085 w 8023328"/>
              <a:gd name="connsiteY907" fmla="*/ 1166286 h 2380521"/>
              <a:gd name="connsiteX908" fmla="*/ 6924500 w 8023328"/>
              <a:gd name="connsiteY908" fmla="*/ 1152429 h 2380521"/>
              <a:gd name="connsiteX909" fmla="*/ 6939085 w 8023328"/>
              <a:gd name="connsiteY909" fmla="*/ 1140032 h 2380521"/>
              <a:gd name="connsiteX910" fmla="*/ 6867525 w 8023328"/>
              <a:gd name="connsiteY910" fmla="*/ 1140032 h 2380521"/>
              <a:gd name="connsiteX911" fmla="*/ 6879922 w 8023328"/>
              <a:gd name="connsiteY911" fmla="*/ 1153888 h 2380521"/>
              <a:gd name="connsiteX912" fmla="*/ 6867525 w 8023328"/>
              <a:gd name="connsiteY912" fmla="*/ 1166286 h 2380521"/>
              <a:gd name="connsiteX913" fmla="*/ 6853669 w 8023328"/>
              <a:gd name="connsiteY913" fmla="*/ 1153888 h 2380521"/>
              <a:gd name="connsiteX914" fmla="*/ 6867525 w 8023328"/>
              <a:gd name="connsiteY914" fmla="*/ 1140032 h 2380521"/>
              <a:gd name="connsiteX915" fmla="*/ 6796696 w 8023328"/>
              <a:gd name="connsiteY915" fmla="*/ 1140032 h 2380521"/>
              <a:gd name="connsiteX916" fmla="*/ 6809093 w 8023328"/>
              <a:gd name="connsiteY916" fmla="*/ 1153888 h 2380521"/>
              <a:gd name="connsiteX917" fmla="*/ 6796696 w 8023328"/>
              <a:gd name="connsiteY917" fmla="*/ 1166286 h 2380521"/>
              <a:gd name="connsiteX918" fmla="*/ 6782840 w 8023328"/>
              <a:gd name="connsiteY918" fmla="*/ 1153888 h 2380521"/>
              <a:gd name="connsiteX919" fmla="*/ 6796696 w 8023328"/>
              <a:gd name="connsiteY919" fmla="*/ 1140032 h 2380521"/>
              <a:gd name="connsiteX920" fmla="*/ 6724405 w 8023328"/>
              <a:gd name="connsiteY920" fmla="*/ 1140032 h 2380521"/>
              <a:gd name="connsiteX921" fmla="*/ 6738261 w 8023328"/>
              <a:gd name="connsiteY921" fmla="*/ 1153888 h 2380521"/>
              <a:gd name="connsiteX922" fmla="*/ 6724405 w 8023328"/>
              <a:gd name="connsiteY922" fmla="*/ 1166286 h 2380521"/>
              <a:gd name="connsiteX923" fmla="*/ 6712008 w 8023328"/>
              <a:gd name="connsiteY923" fmla="*/ 1153888 h 2380521"/>
              <a:gd name="connsiteX924" fmla="*/ 6724405 w 8023328"/>
              <a:gd name="connsiteY924" fmla="*/ 1140032 h 2380521"/>
              <a:gd name="connsiteX925" fmla="*/ 6653576 w 8023328"/>
              <a:gd name="connsiteY925" fmla="*/ 1140032 h 2380521"/>
              <a:gd name="connsiteX926" fmla="*/ 6667432 w 8023328"/>
              <a:gd name="connsiteY926" fmla="*/ 1153888 h 2380521"/>
              <a:gd name="connsiteX927" fmla="*/ 6653576 w 8023328"/>
              <a:gd name="connsiteY927" fmla="*/ 1166286 h 2380521"/>
              <a:gd name="connsiteX928" fmla="*/ 6641179 w 8023328"/>
              <a:gd name="connsiteY928" fmla="*/ 1153888 h 2380521"/>
              <a:gd name="connsiteX929" fmla="*/ 6653576 w 8023328"/>
              <a:gd name="connsiteY929" fmla="*/ 1140032 h 2380521"/>
              <a:gd name="connsiteX930" fmla="*/ 6581764 w 8023328"/>
              <a:gd name="connsiteY930" fmla="*/ 1140032 h 2380521"/>
              <a:gd name="connsiteX931" fmla="*/ 6596552 w 8023328"/>
              <a:gd name="connsiteY931" fmla="*/ 1153888 h 2380521"/>
              <a:gd name="connsiteX932" fmla="*/ 6581764 w 8023328"/>
              <a:gd name="connsiteY932" fmla="*/ 1166286 h 2380521"/>
              <a:gd name="connsiteX933" fmla="*/ 6566976 w 8023328"/>
              <a:gd name="connsiteY933" fmla="*/ 1153888 h 2380521"/>
              <a:gd name="connsiteX934" fmla="*/ 6581764 w 8023328"/>
              <a:gd name="connsiteY934" fmla="*/ 1140032 h 2380521"/>
              <a:gd name="connsiteX935" fmla="*/ 6510933 w 8023328"/>
              <a:gd name="connsiteY935" fmla="*/ 1140032 h 2380521"/>
              <a:gd name="connsiteX936" fmla="*/ 6525722 w 8023328"/>
              <a:gd name="connsiteY936" fmla="*/ 1153888 h 2380521"/>
              <a:gd name="connsiteX937" fmla="*/ 6510933 w 8023328"/>
              <a:gd name="connsiteY937" fmla="*/ 1166286 h 2380521"/>
              <a:gd name="connsiteX938" fmla="*/ 6496144 w 8023328"/>
              <a:gd name="connsiteY938" fmla="*/ 1153888 h 2380521"/>
              <a:gd name="connsiteX939" fmla="*/ 6510933 w 8023328"/>
              <a:gd name="connsiteY939" fmla="*/ 1140032 h 2380521"/>
              <a:gd name="connsiteX940" fmla="*/ 6440492 w 8023328"/>
              <a:gd name="connsiteY940" fmla="*/ 1140032 h 2380521"/>
              <a:gd name="connsiteX941" fmla="*/ 6454911 w 8023328"/>
              <a:gd name="connsiteY941" fmla="*/ 1153888 h 2380521"/>
              <a:gd name="connsiteX942" fmla="*/ 6440492 w 8023328"/>
              <a:gd name="connsiteY942" fmla="*/ 1166286 h 2380521"/>
              <a:gd name="connsiteX943" fmla="*/ 6425315 w 8023328"/>
              <a:gd name="connsiteY943" fmla="*/ 1153888 h 2380521"/>
              <a:gd name="connsiteX944" fmla="*/ 6440492 w 8023328"/>
              <a:gd name="connsiteY944" fmla="*/ 1140032 h 2380521"/>
              <a:gd name="connsiteX945" fmla="*/ 6368340 w 8023328"/>
              <a:gd name="connsiteY945" fmla="*/ 1140032 h 2380521"/>
              <a:gd name="connsiteX946" fmla="*/ 6380737 w 8023328"/>
              <a:gd name="connsiteY946" fmla="*/ 1153888 h 2380521"/>
              <a:gd name="connsiteX947" fmla="*/ 6368340 w 8023328"/>
              <a:gd name="connsiteY947" fmla="*/ 1166286 h 2380521"/>
              <a:gd name="connsiteX948" fmla="*/ 6354484 w 8023328"/>
              <a:gd name="connsiteY948" fmla="*/ 1153888 h 2380521"/>
              <a:gd name="connsiteX949" fmla="*/ 6368340 w 8023328"/>
              <a:gd name="connsiteY949" fmla="*/ 1140032 h 2380521"/>
              <a:gd name="connsiteX950" fmla="*/ 6297511 w 8023328"/>
              <a:gd name="connsiteY950" fmla="*/ 1140032 h 2380521"/>
              <a:gd name="connsiteX951" fmla="*/ 6309908 w 8023328"/>
              <a:gd name="connsiteY951" fmla="*/ 1153888 h 2380521"/>
              <a:gd name="connsiteX952" fmla="*/ 6297511 w 8023328"/>
              <a:gd name="connsiteY952" fmla="*/ 1166286 h 2380521"/>
              <a:gd name="connsiteX953" fmla="*/ 6283655 w 8023328"/>
              <a:gd name="connsiteY953" fmla="*/ 1153888 h 2380521"/>
              <a:gd name="connsiteX954" fmla="*/ 6297511 w 8023328"/>
              <a:gd name="connsiteY954" fmla="*/ 1140032 h 2380521"/>
              <a:gd name="connsiteX955" fmla="*/ 6226679 w 8023328"/>
              <a:gd name="connsiteY955" fmla="*/ 1140032 h 2380521"/>
              <a:gd name="connsiteX956" fmla="*/ 6239076 w 8023328"/>
              <a:gd name="connsiteY956" fmla="*/ 1153888 h 2380521"/>
              <a:gd name="connsiteX957" fmla="*/ 6226679 w 8023328"/>
              <a:gd name="connsiteY957" fmla="*/ 1166286 h 2380521"/>
              <a:gd name="connsiteX958" fmla="*/ 6212823 w 8023328"/>
              <a:gd name="connsiteY958" fmla="*/ 1153888 h 2380521"/>
              <a:gd name="connsiteX959" fmla="*/ 6226679 w 8023328"/>
              <a:gd name="connsiteY959" fmla="*/ 1140032 h 2380521"/>
              <a:gd name="connsiteX960" fmla="*/ 6154391 w 8023328"/>
              <a:gd name="connsiteY960" fmla="*/ 1140032 h 2380521"/>
              <a:gd name="connsiteX961" fmla="*/ 6168247 w 8023328"/>
              <a:gd name="connsiteY961" fmla="*/ 1153888 h 2380521"/>
              <a:gd name="connsiteX962" fmla="*/ 6154391 w 8023328"/>
              <a:gd name="connsiteY962" fmla="*/ 1166286 h 2380521"/>
              <a:gd name="connsiteX963" fmla="*/ 6141994 w 8023328"/>
              <a:gd name="connsiteY963" fmla="*/ 1153888 h 2380521"/>
              <a:gd name="connsiteX964" fmla="*/ 6154391 w 8023328"/>
              <a:gd name="connsiteY964" fmla="*/ 1140032 h 2380521"/>
              <a:gd name="connsiteX965" fmla="*/ 6083559 w 8023328"/>
              <a:gd name="connsiteY965" fmla="*/ 1140032 h 2380521"/>
              <a:gd name="connsiteX966" fmla="*/ 6097415 w 8023328"/>
              <a:gd name="connsiteY966" fmla="*/ 1153888 h 2380521"/>
              <a:gd name="connsiteX967" fmla="*/ 6083559 w 8023328"/>
              <a:gd name="connsiteY967" fmla="*/ 1166286 h 2380521"/>
              <a:gd name="connsiteX968" fmla="*/ 6071162 w 8023328"/>
              <a:gd name="connsiteY968" fmla="*/ 1153888 h 2380521"/>
              <a:gd name="connsiteX969" fmla="*/ 6083559 w 8023328"/>
              <a:gd name="connsiteY969" fmla="*/ 1140032 h 2380521"/>
              <a:gd name="connsiteX970" fmla="*/ 6009356 w 8023328"/>
              <a:gd name="connsiteY970" fmla="*/ 1140032 h 2380521"/>
              <a:gd name="connsiteX971" fmla="*/ 6023212 w 8023328"/>
              <a:gd name="connsiteY971" fmla="*/ 1153888 h 2380521"/>
              <a:gd name="connsiteX972" fmla="*/ 6009356 w 8023328"/>
              <a:gd name="connsiteY972" fmla="*/ 1166286 h 2380521"/>
              <a:gd name="connsiteX973" fmla="*/ 5996959 w 8023328"/>
              <a:gd name="connsiteY973" fmla="*/ 1153888 h 2380521"/>
              <a:gd name="connsiteX974" fmla="*/ 6009356 w 8023328"/>
              <a:gd name="connsiteY974" fmla="*/ 1140032 h 2380521"/>
              <a:gd name="connsiteX975" fmla="*/ 5940548 w 8023328"/>
              <a:gd name="connsiteY975" fmla="*/ 1140032 h 2380521"/>
              <a:gd name="connsiteX976" fmla="*/ 5955726 w 8023328"/>
              <a:gd name="connsiteY976" fmla="*/ 1153888 h 2380521"/>
              <a:gd name="connsiteX977" fmla="*/ 5940548 w 8023328"/>
              <a:gd name="connsiteY977" fmla="*/ 1166286 h 2380521"/>
              <a:gd name="connsiteX978" fmla="*/ 5926130 w 8023328"/>
              <a:gd name="connsiteY978" fmla="*/ 1153888 h 2380521"/>
              <a:gd name="connsiteX979" fmla="*/ 5940548 w 8023328"/>
              <a:gd name="connsiteY979" fmla="*/ 1140032 h 2380521"/>
              <a:gd name="connsiteX980" fmla="*/ 5870088 w 8023328"/>
              <a:gd name="connsiteY980" fmla="*/ 1140032 h 2380521"/>
              <a:gd name="connsiteX981" fmla="*/ 5884877 w 8023328"/>
              <a:gd name="connsiteY981" fmla="*/ 1153888 h 2380521"/>
              <a:gd name="connsiteX982" fmla="*/ 5870088 w 8023328"/>
              <a:gd name="connsiteY982" fmla="*/ 1166286 h 2380521"/>
              <a:gd name="connsiteX983" fmla="*/ 5855299 w 8023328"/>
              <a:gd name="connsiteY983" fmla="*/ 1153888 h 2380521"/>
              <a:gd name="connsiteX984" fmla="*/ 5870088 w 8023328"/>
              <a:gd name="connsiteY984" fmla="*/ 1140032 h 2380521"/>
              <a:gd name="connsiteX985" fmla="*/ 5799257 w 8023328"/>
              <a:gd name="connsiteY985" fmla="*/ 1140032 h 2380521"/>
              <a:gd name="connsiteX986" fmla="*/ 5814045 w 8023328"/>
              <a:gd name="connsiteY986" fmla="*/ 1153888 h 2380521"/>
              <a:gd name="connsiteX987" fmla="*/ 5799257 w 8023328"/>
              <a:gd name="connsiteY987" fmla="*/ 1166286 h 2380521"/>
              <a:gd name="connsiteX988" fmla="*/ 5784469 w 8023328"/>
              <a:gd name="connsiteY988" fmla="*/ 1153888 h 2380521"/>
              <a:gd name="connsiteX989" fmla="*/ 5799257 w 8023328"/>
              <a:gd name="connsiteY989" fmla="*/ 1140032 h 2380521"/>
              <a:gd name="connsiteX990" fmla="*/ 5724122 w 8023328"/>
              <a:gd name="connsiteY990" fmla="*/ 1140032 h 2380521"/>
              <a:gd name="connsiteX991" fmla="*/ 5736519 w 8023328"/>
              <a:gd name="connsiteY991" fmla="*/ 1153888 h 2380521"/>
              <a:gd name="connsiteX992" fmla="*/ 5724122 w 8023328"/>
              <a:gd name="connsiteY992" fmla="*/ 1166286 h 2380521"/>
              <a:gd name="connsiteX993" fmla="*/ 5710266 w 8023328"/>
              <a:gd name="connsiteY993" fmla="*/ 1153888 h 2380521"/>
              <a:gd name="connsiteX994" fmla="*/ 5724122 w 8023328"/>
              <a:gd name="connsiteY994" fmla="*/ 1140032 h 2380521"/>
              <a:gd name="connsiteX995" fmla="*/ 5653291 w 8023328"/>
              <a:gd name="connsiteY995" fmla="*/ 1140032 h 2380521"/>
              <a:gd name="connsiteX996" fmla="*/ 5665688 w 8023328"/>
              <a:gd name="connsiteY996" fmla="*/ 1153888 h 2380521"/>
              <a:gd name="connsiteX997" fmla="*/ 5653291 w 8023328"/>
              <a:gd name="connsiteY997" fmla="*/ 1166286 h 2380521"/>
              <a:gd name="connsiteX998" fmla="*/ 5639435 w 8023328"/>
              <a:gd name="connsiteY998" fmla="*/ 1153888 h 2380521"/>
              <a:gd name="connsiteX999" fmla="*/ 5653291 w 8023328"/>
              <a:gd name="connsiteY999" fmla="*/ 1140032 h 2380521"/>
              <a:gd name="connsiteX1000" fmla="*/ 5581002 w 8023328"/>
              <a:gd name="connsiteY1000" fmla="*/ 1140032 h 2380521"/>
              <a:gd name="connsiteX1001" fmla="*/ 5594858 w 8023328"/>
              <a:gd name="connsiteY1001" fmla="*/ 1153888 h 2380521"/>
              <a:gd name="connsiteX1002" fmla="*/ 5581002 w 8023328"/>
              <a:gd name="connsiteY1002" fmla="*/ 1166286 h 2380521"/>
              <a:gd name="connsiteX1003" fmla="*/ 5568605 w 8023328"/>
              <a:gd name="connsiteY1003" fmla="*/ 1153888 h 2380521"/>
              <a:gd name="connsiteX1004" fmla="*/ 5581002 w 8023328"/>
              <a:gd name="connsiteY1004" fmla="*/ 1140032 h 2380521"/>
              <a:gd name="connsiteX1005" fmla="*/ 5510171 w 8023328"/>
              <a:gd name="connsiteY1005" fmla="*/ 1140032 h 2380521"/>
              <a:gd name="connsiteX1006" fmla="*/ 5524027 w 8023328"/>
              <a:gd name="connsiteY1006" fmla="*/ 1153888 h 2380521"/>
              <a:gd name="connsiteX1007" fmla="*/ 5510171 w 8023328"/>
              <a:gd name="connsiteY1007" fmla="*/ 1166286 h 2380521"/>
              <a:gd name="connsiteX1008" fmla="*/ 5497774 w 8023328"/>
              <a:gd name="connsiteY1008" fmla="*/ 1153888 h 2380521"/>
              <a:gd name="connsiteX1009" fmla="*/ 5510171 w 8023328"/>
              <a:gd name="connsiteY1009" fmla="*/ 1140032 h 2380521"/>
              <a:gd name="connsiteX1010" fmla="*/ 5438937 w 8023328"/>
              <a:gd name="connsiteY1010" fmla="*/ 1140032 h 2380521"/>
              <a:gd name="connsiteX1011" fmla="*/ 5453178 w 8023328"/>
              <a:gd name="connsiteY1011" fmla="*/ 1153888 h 2380521"/>
              <a:gd name="connsiteX1012" fmla="*/ 5438937 w 8023328"/>
              <a:gd name="connsiteY1012" fmla="*/ 1166286 h 2380521"/>
              <a:gd name="connsiteX1013" fmla="*/ 5426945 w 8023328"/>
              <a:gd name="connsiteY1013" fmla="*/ 1153888 h 2380521"/>
              <a:gd name="connsiteX1014" fmla="*/ 5438937 w 8023328"/>
              <a:gd name="connsiteY1014" fmla="*/ 1140032 h 2380521"/>
              <a:gd name="connsiteX1015" fmla="*/ 5367530 w 8023328"/>
              <a:gd name="connsiteY1015" fmla="*/ 1140032 h 2380521"/>
              <a:gd name="connsiteX1016" fmla="*/ 5382318 w 8023328"/>
              <a:gd name="connsiteY1016" fmla="*/ 1153888 h 2380521"/>
              <a:gd name="connsiteX1017" fmla="*/ 5367530 w 8023328"/>
              <a:gd name="connsiteY1017" fmla="*/ 1166286 h 2380521"/>
              <a:gd name="connsiteX1018" fmla="*/ 5352742 w 8023328"/>
              <a:gd name="connsiteY1018" fmla="*/ 1153888 h 2380521"/>
              <a:gd name="connsiteX1019" fmla="*/ 5367530 w 8023328"/>
              <a:gd name="connsiteY1019" fmla="*/ 1140032 h 2380521"/>
              <a:gd name="connsiteX1020" fmla="*/ 5296699 w 8023328"/>
              <a:gd name="connsiteY1020" fmla="*/ 1140032 h 2380521"/>
              <a:gd name="connsiteX1021" fmla="*/ 5311488 w 8023328"/>
              <a:gd name="connsiteY1021" fmla="*/ 1153888 h 2380521"/>
              <a:gd name="connsiteX1022" fmla="*/ 5296699 w 8023328"/>
              <a:gd name="connsiteY1022" fmla="*/ 1166286 h 2380521"/>
              <a:gd name="connsiteX1023" fmla="*/ 5281910 w 8023328"/>
              <a:gd name="connsiteY1023" fmla="*/ 1153888 h 2380521"/>
              <a:gd name="connsiteX1024" fmla="*/ 5296699 w 8023328"/>
              <a:gd name="connsiteY1024" fmla="*/ 1140032 h 2380521"/>
              <a:gd name="connsiteX1025" fmla="*/ 5225869 w 8023328"/>
              <a:gd name="connsiteY1025" fmla="*/ 1140032 h 2380521"/>
              <a:gd name="connsiteX1026" fmla="*/ 5240657 w 8023328"/>
              <a:gd name="connsiteY1026" fmla="*/ 1153888 h 2380521"/>
              <a:gd name="connsiteX1027" fmla="*/ 5225869 w 8023328"/>
              <a:gd name="connsiteY1027" fmla="*/ 1166286 h 2380521"/>
              <a:gd name="connsiteX1028" fmla="*/ 5211081 w 8023328"/>
              <a:gd name="connsiteY1028" fmla="*/ 1153888 h 2380521"/>
              <a:gd name="connsiteX1029" fmla="*/ 5225869 w 8023328"/>
              <a:gd name="connsiteY1029" fmla="*/ 1140032 h 2380521"/>
              <a:gd name="connsiteX1030" fmla="*/ 5154105 w 8023328"/>
              <a:gd name="connsiteY1030" fmla="*/ 1140032 h 2380521"/>
              <a:gd name="connsiteX1031" fmla="*/ 5166502 w 8023328"/>
              <a:gd name="connsiteY1031" fmla="*/ 1154821 h 2380521"/>
              <a:gd name="connsiteX1032" fmla="*/ 5154105 w 8023328"/>
              <a:gd name="connsiteY1032" fmla="*/ 1169610 h 2380521"/>
              <a:gd name="connsiteX1033" fmla="*/ 5140249 w 8023328"/>
              <a:gd name="connsiteY1033" fmla="*/ 1154821 h 2380521"/>
              <a:gd name="connsiteX1034" fmla="*/ 5154105 w 8023328"/>
              <a:gd name="connsiteY1034" fmla="*/ 1140032 h 2380521"/>
              <a:gd name="connsiteX1035" fmla="*/ 5083276 w 8023328"/>
              <a:gd name="connsiteY1035" fmla="*/ 1140032 h 2380521"/>
              <a:gd name="connsiteX1036" fmla="*/ 5095673 w 8023328"/>
              <a:gd name="connsiteY1036" fmla="*/ 1154821 h 2380521"/>
              <a:gd name="connsiteX1037" fmla="*/ 5083276 w 8023328"/>
              <a:gd name="connsiteY1037" fmla="*/ 1169610 h 2380521"/>
              <a:gd name="connsiteX1038" fmla="*/ 5069420 w 8023328"/>
              <a:gd name="connsiteY1038" fmla="*/ 1154821 h 2380521"/>
              <a:gd name="connsiteX1039" fmla="*/ 5083276 w 8023328"/>
              <a:gd name="connsiteY1039" fmla="*/ 1140032 h 2380521"/>
              <a:gd name="connsiteX1040" fmla="*/ 5012445 w 8023328"/>
              <a:gd name="connsiteY1040" fmla="*/ 1140032 h 2380521"/>
              <a:gd name="connsiteX1041" fmla="*/ 5024842 w 8023328"/>
              <a:gd name="connsiteY1041" fmla="*/ 1154821 h 2380521"/>
              <a:gd name="connsiteX1042" fmla="*/ 5012445 w 8023328"/>
              <a:gd name="connsiteY1042" fmla="*/ 1169610 h 2380521"/>
              <a:gd name="connsiteX1043" fmla="*/ 4998589 w 8023328"/>
              <a:gd name="connsiteY1043" fmla="*/ 1154821 h 2380521"/>
              <a:gd name="connsiteX1044" fmla="*/ 5012445 w 8023328"/>
              <a:gd name="connsiteY1044" fmla="*/ 1140032 h 2380521"/>
              <a:gd name="connsiteX1045" fmla="*/ 4940157 w 8023328"/>
              <a:gd name="connsiteY1045" fmla="*/ 1140032 h 2380521"/>
              <a:gd name="connsiteX1046" fmla="*/ 4954013 w 8023328"/>
              <a:gd name="connsiteY1046" fmla="*/ 1154821 h 2380521"/>
              <a:gd name="connsiteX1047" fmla="*/ 4940157 w 8023328"/>
              <a:gd name="connsiteY1047" fmla="*/ 1169610 h 2380521"/>
              <a:gd name="connsiteX1048" fmla="*/ 4927760 w 8023328"/>
              <a:gd name="connsiteY1048" fmla="*/ 1154821 h 2380521"/>
              <a:gd name="connsiteX1049" fmla="*/ 4940157 w 8023328"/>
              <a:gd name="connsiteY1049" fmla="*/ 1140032 h 2380521"/>
              <a:gd name="connsiteX1050" fmla="*/ 4865953 w 8023328"/>
              <a:gd name="connsiteY1050" fmla="*/ 1140032 h 2380521"/>
              <a:gd name="connsiteX1051" fmla="*/ 4879809 w 8023328"/>
              <a:gd name="connsiteY1051" fmla="*/ 1154821 h 2380521"/>
              <a:gd name="connsiteX1052" fmla="*/ 4865953 w 8023328"/>
              <a:gd name="connsiteY1052" fmla="*/ 1169610 h 2380521"/>
              <a:gd name="connsiteX1053" fmla="*/ 4853556 w 8023328"/>
              <a:gd name="connsiteY1053" fmla="*/ 1154821 h 2380521"/>
              <a:gd name="connsiteX1054" fmla="*/ 4865953 w 8023328"/>
              <a:gd name="connsiteY1054" fmla="*/ 1140032 h 2380521"/>
              <a:gd name="connsiteX1055" fmla="*/ 4795122 w 8023328"/>
              <a:gd name="connsiteY1055" fmla="*/ 1140032 h 2380521"/>
              <a:gd name="connsiteX1056" fmla="*/ 4808978 w 8023328"/>
              <a:gd name="connsiteY1056" fmla="*/ 1154821 h 2380521"/>
              <a:gd name="connsiteX1057" fmla="*/ 4795122 w 8023328"/>
              <a:gd name="connsiteY1057" fmla="*/ 1169610 h 2380521"/>
              <a:gd name="connsiteX1058" fmla="*/ 4782725 w 8023328"/>
              <a:gd name="connsiteY1058" fmla="*/ 1154821 h 2380521"/>
              <a:gd name="connsiteX1059" fmla="*/ 4795122 w 8023328"/>
              <a:gd name="connsiteY1059" fmla="*/ 1140032 h 2380521"/>
              <a:gd name="connsiteX1060" fmla="*/ 4726684 w 8023328"/>
              <a:gd name="connsiteY1060" fmla="*/ 1140032 h 2380521"/>
              <a:gd name="connsiteX1061" fmla="*/ 4741472 w 8023328"/>
              <a:gd name="connsiteY1061" fmla="*/ 1154821 h 2380521"/>
              <a:gd name="connsiteX1062" fmla="*/ 4726684 w 8023328"/>
              <a:gd name="connsiteY1062" fmla="*/ 1169610 h 2380521"/>
              <a:gd name="connsiteX1063" fmla="*/ 4711896 w 8023328"/>
              <a:gd name="connsiteY1063" fmla="*/ 1154821 h 2380521"/>
              <a:gd name="connsiteX1064" fmla="*/ 4726684 w 8023328"/>
              <a:gd name="connsiteY1064" fmla="*/ 1140032 h 2380521"/>
              <a:gd name="connsiteX1065" fmla="*/ 4655853 w 8023328"/>
              <a:gd name="connsiteY1065" fmla="*/ 1140032 h 2380521"/>
              <a:gd name="connsiteX1066" fmla="*/ 4670642 w 8023328"/>
              <a:gd name="connsiteY1066" fmla="*/ 1154821 h 2380521"/>
              <a:gd name="connsiteX1067" fmla="*/ 4655853 w 8023328"/>
              <a:gd name="connsiteY1067" fmla="*/ 1169610 h 2380521"/>
              <a:gd name="connsiteX1068" fmla="*/ 4641064 w 8023328"/>
              <a:gd name="connsiteY1068" fmla="*/ 1154821 h 2380521"/>
              <a:gd name="connsiteX1069" fmla="*/ 4655853 w 8023328"/>
              <a:gd name="connsiteY1069" fmla="*/ 1140032 h 2380521"/>
              <a:gd name="connsiteX1070" fmla="*/ 4585023 w 8023328"/>
              <a:gd name="connsiteY1070" fmla="*/ 1140032 h 2380521"/>
              <a:gd name="connsiteX1071" fmla="*/ 4599811 w 8023328"/>
              <a:gd name="connsiteY1071" fmla="*/ 1154821 h 2380521"/>
              <a:gd name="connsiteX1072" fmla="*/ 4585023 w 8023328"/>
              <a:gd name="connsiteY1072" fmla="*/ 1169610 h 2380521"/>
              <a:gd name="connsiteX1073" fmla="*/ 4570235 w 8023328"/>
              <a:gd name="connsiteY1073" fmla="*/ 1154821 h 2380521"/>
              <a:gd name="connsiteX1074" fmla="*/ 4585023 w 8023328"/>
              <a:gd name="connsiteY1074" fmla="*/ 1140032 h 2380521"/>
              <a:gd name="connsiteX1075" fmla="*/ 4513260 w 8023328"/>
              <a:gd name="connsiteY1075" fmla="*/ 1140032 h 2380521"/>
              <a:gd name="connsiteX1076" fmla="*/ 4525657 w 8023328"/>
              <a:gd name="connsiteY1076" fmla="*/ 1154821 h 2380521"/>
              <a:gd name="connsiteX1077" fmla="*/ 4513260 w 8023328"/>
              <a:gd name="connsiteY1077" fmla="*/ 1169610 h 2380521"/>
              <a:gd name="connsiteX1078" fmla="*/ 4499404 w 8023328"/>
              <a:gd name="connsiteY1078" fmla="*/ 1154821 h 2380521"/>
              <a:gd name="connsiteX1079" fmla="*/ 4513260 w 8023328"/>
              <a:gd name="connsiteY1079" fmla="*/ 1140032 h 2380521"/>
              <a:gd name="connsiteX1080" fmla="*/ 4439056 w 8023328"/>
              <a:gd name="connsiteY1080" fmla="*/ 1140032 h 2380521"/>
              <a:gd name="connsiteX1081" fmla="*/ 4451453 w 8023328"/>
              <a:gd name="connsiteY1081" fmla="*/ 1154821 h 2380521"/>
              <a:gd name="connsiteX1082" fmla="*/ 4439056 w 8023328"/>
              <a:gd name="connsiteY1082" fmla="*/ 1169610 h 2380521"/>
              <a:gd name="connsiteX1083" fmla="*/ 4425200 w 8023328"/>
              <a:gd name="connsiteY1083" fmla="*/ 1154821 h 2380521"/>
              <a:gd name="connsiteX1084" fmla="*/ 4439056 w 8023328"/>
              <a:gd name="connsiteY1084" fmla="*/ 1140032 h 2380521"/>
              <a:gd name="connsiteX1085" fmla="*/ 4366768 w 8023328"/>
              <a:gd name="connsiteY1085" fmla="*/ 1140032 h 2380521"/>
              <a:gd name="connsiteX1086" fmla="*/ 4380624 w 8023328"/>
              <a:gd name="connsiteY1086" fmla="*/ 1154821 h 2380521"/>
              <a:gd name="connsiteX1087" fmla="*/ 4366768 w 8023328"/>
              <a:gd name="connsiteY1087" fmla="*/ 1169610 h 2380521"/>
              <a:gd name="connsiteX1088" fmla="*/ 4354371 w 8023328"/>
              <a:gd name="connsiteY1088" fmla="*/ 1154821 h 2380521"/>
              <a:gd name="connsiteX1089" fmla="*/ 4366768 w 8023328"/>
              <a:gd name="connsiteY1089" fmla="*/ 1140032 h 2380521"/>
              <a:gd name="connsiteX1090" fmla="*/ 4295937 w 8023328"/>
              <a:gd name="connsiteY1090" fmla="*/ 1140032 h 2380521"/>
              <a:gd name="connsiteX1091" fmla="*/ 4309793 w 8023328"/>
              <a:gd name="connsiteY1091" fmla="*/ 1154821 h 2380521"/>
              <a:gd name="connsiteX1092" fmla="*/ 4295937 w 8023328"/>
              <a:gd name="connsiteY1092" fmla="*/ 1169610 h 2380521"/>
              <a:gd name="connsiteX1093" fmla="*/ 4283540 w 8023328"/>
              <a:gd name="connsiteY1093" fmla="*/ 1154821 h 2380521"/>
              <a:gd name="connsiteX1094" fmla="*/ 4295937 w 8023328"/>
              <a:gd name="connsiteY1094" fmla="*/ 1140032 h 2380521"/>
              <a:gd name="connsiteX1095" fmla="*/ 4225107 w 8023328"/>
              <a:gd name="connsiteY1095" fmla="*/ 1140032 h 2380521"/>
              <a:gd name="connsiteX1096" fmla="*/ 4238963 w 8023328"/>
              <a:gd name="connsiteY1096" fmla="*/ 1154821 h 2380521"/>
              <a:gd name="connsiteX1097" fmla="*/ 4225107 w 8023328"/>
              <a:gd name="connsiteY1097" fmla="*/ 1169610 h 2380521"/>
              <a:gd name="connsiteX1098" fmla="*/ 4212710 w 8023328"/>
              <a:gd name="connsiteY1098" fmla="*/ 1154821 h 2380521"/>
              <a:gd name="connsiteX1099" fmla="*/ 4225107 w 8023328"/>
              <a:gd name="connsiteY1099" fmla="*/ 1140032 h 2380521"/>
              <a:gd name="connsiteX1100" fmla="*/ 4153295 w 8023328"/>
              <a:gd name="connsiteY1100" fmla="*/ 1140032 h 2380521"/>
              <a:gd name="connsiteX1101" fmla="*/ 4168083 w 8023328"/>
              <a:gd name="connsiteY1101" fmla="*/ 1154821 h 2380521"/>
              <a:gd name="connsiteX1102" fmla="*/ 4153295 w 8023328"/>
              <a:gd name="connsiteY1102" fmla="*/ 1169610 h 2380521"/>
              <a:gd name="connsiteX1103" fmla="*/ 4138507 w 8023328"/>
              <a:gd name="connsiteY1103" fmla="*/ 1154821 h 2380521"/>
              <a:gd name="connsiteX1104" fmla="*/ 4153295 w 8023328"/>
              <a:gd name="connsiteY1104" fmla="*/ 1140032 h 2380521"/>
              <a:gd name="connsiteX1105" fmla="*/ 4082465 w 8023328"/>
              <a:gd name="connsiteY1105" fmla="*/ 1140032 h 2380521"/>
              <a:gd name="connsiteX1106" fmla="*/ 4097254 w 8023328"/>
              <a:gd name="connsiteY1106" fmla="*/ 1154821 h 2380521"/>
              <a:gd name="connsiteX1107" fmla="*/ 4082465 w 8023328"/>
              <a:gd name="connsiteY1107" fmla="*/ 1169610 h 2380521"/>
              <a:gd name="connsiteX1108" fmla="*/ 4067676 w 8023328"/>
              <a:gd name="connsiteY1108" fmla="*/ 1154821 h 2380521"/>
              <a:gd name="connsiteX1109" fmla="*/ 4082465 w 8023328"/>
              <a:gd name="connsiteY1109" fmla="*/ 1140032 h 2380521"/>
              <a:gd name="connsiteX1110" fmla="*/ 439789 w 8023328"/>
              <a:gd name="connsiteY1110" fmla="*/ 1140032 h 2380521"/>
              <a:gd name="connsiteX1111" fmla="*/ 454579 w 8023328"/>
              <a:gd name="connsiteY1111" fmla="*/ 1153888 h 2380521"/>
              <a:gd name="connsiteX1112" fmla="*/ 439789 w 8023328"/>
              <a:gd name="connsiteY1112" fmla="*/ 1166286 h 2380521"/>
              <a:gd name="connsiteX1113" fmla="*/ 425001 w 8023328"/>
              <a:gd name="connsiteY1113" fmla="*/ 1153888 h 2380521"/>
              <a:gd name="connsiteX1114" fmla="*/ 439789 w 8023328"/>
              <a:gd name="connsiteY1114" fmla="*/ 1140032 h 2380521"/>
              <a:gd name="connsiteX1115" fmla="*/ 368960 w 8023328"/>
              <a:gd name="connsiteY1115" fmla="*/ 1140032 h 2380521"/>
              <a:gd name="connsiteX1116" fmla="*/ 383747 w 8023328"/>
              <a:gd name="connsiteY1116" fmla="*/ 1153888 h 2380521"/>
              <a:gd name="connsiteX1117" fmla="*/ 368960 w 8023328"/>
              <a:gd name="connsiteY1117" fmla="*/ 1166286 h 2380521"/>
              <a:gd name="connsiteX1118" fmla="*/ 354172 w 8023328"/>
              <a:gd name="connsiteY1118" fmla="*/ 1153888 h 2380521"/>
              <a:gd name="connsiteX1119" fmla="*/ 368960 w 8023328"/>
              <a:gd name="connsiteY1119" fmla="*/ 1140032 h 2380521"/>
              <a:gd name="connsiteX1120" fmla="*/ 297194 w 8023328"/>
              <a:gd name="connsiteY1120" fmla="*/ 1140032 h 2380521"/>
              <a:gd name="connsiteX1121" fmla="*/ 309592 w 8023328"/>
              <a:gd name="connsiteY1121" fmla="*/ 1153888 h 2380521"/>
              <a:gd name="connsiteX1122" fmla="*/ 297194 w 8023328"/>
              <a:gd name="connsiteY1122" fmla="*/ 1166286 h 2380521"/>
              <a:gd name="connsiteX1123" fmla="*/ 283339 w 8023328"/>
              <a:gd name="connsiteY1123" fmla="*/ 1153888 h 2380521"/>
              <a:gd name="connsiteX1124" fmla="*/ 297194 w 8023328"/>
              <a:gd name="connsiteY1124" fmla="*/ 1140032 h 2380521"/>
              <a:gd name="connsiteX1125" fmla="*/ 226366 w 8023328"/>
              <a:gd name="connsiteY1125" fmla="*/ 1140032 h 2380521"/>
              <a:gd name="connsiteX1126" fmla="*/ 238764 w 8023328"/>
              <a:gd name="connsiteY1126" fmla="*/ 1153888 h 2380521"/>
              <a:gd name="connsiteX1127" fmla="*/ 226366 w 8023328"/>
              <a:gd name="connsiteY1127" fmla="*/ 1166286 h 2380521"/>
              <a:gd name="connsiteX1128" fmla="*/ 212510 w 8023328"/>
              <a:gd name="connsiteY1128" fmla="*/ 1153888 h 2380521"/>
              <a:gd name="connsiteX1129" fmla="*/ 226366 w 8023328"/>
              <a:gd name="connsiteY1129" fmla="*/ 1140032 h 2380521"/>
              <a:gd name="connsiteX1130" fmla="*/ 155532 w 8023328"/>
              <a:gd name="connsiteY1130" fmla="*/ 1140032 h 2380521"/>
              <a:gd name="connsiteX1131" fmla="*/ 167930 w 8023328"/>
              <a:gd name="connsiteY1131" fmla="*/ 1153888 h 2380521"/>
              <a:gd name="connsiteX1132" fmla="*/ 155532 w 8023328"/>
              <a:gd name="connsiteY1132" fmla="*/ 1166286 h 2380521"/>
              <a:gd name="connsiteX1133" fmla="*/ 141676 w 8023328"/>
              <a:gd name="connsiteY1133" fmla="*/ 1153888 h 2380521"/>
              <a:gd name="connsiteX1134" fmla="*/ 155532 w 8023328"/>
              <a:gd name="connsiteY1134" fmla="*/ 1140032 h 2380521"/>
              <a:gd name="connsiteX1135" fmla="*/ 83244 w 8023328"/>
              <a:gd name="connsiteY1135" fmla="*/ 1140032 h 2380521"/>
              <a:gd name="connsiteX1136" fmla="*/ 97100 w 8023328"/>
              <a:gd name="connsiteY1136" fmla="*/ 1153888 h 2380521"/>
              <a:gd name="connsiteX1137" fmla="*/ 83244 w 8023328"/>
              <a:gd name="connsiteY1137" fmla="*/ 1166286 h 2380521"/>
              <a:gd name="connsiteX1138" fmla="*/ 70846 w 8023328"/>
              <a:gd name="connsiteY1138" fmla="*/ 1153888 h 2380521"/>
              <a:gd name="connsiteX1139" fmla="*/ 83244 w 8023328"/>
              <a:gd name="connsiteY1139" fmla="*/ 1140032 h 2380521"/>
              <a:gd name="connsiteX1140" fmla="*/ 12008 w 8023328"/>
              <a:gd name="connsiteY1140" fmla="*/ 1140032 h 2380521"/>
              <a:gd name="connsiteX1141" fmla="*/ 26249 w 8023328"/>
              <a:gd name="connsiteY1141" fmla="*/ 1153888 h 2380521"/>
              <a:gd name="connsiteX1142" fmla="*/ 12008 w 8023328"/>
              <a:gd name="connsiteY1142" fmla="*/ 1166286 h 2380521"/>
              <a:gd name="connsiteX1143" fmla="*/ 16 w 8023328"/>
              <a:gd name="connsiteY1143" fmla="*/ 1153888 h 2380521"/>
              <a:gd name="connsiteX1144" fmla="*/ 12008 w 8023328"/>
              <a:gd name="connsiteY1144" fmla="*/ 1140032 h 2380521"/>
              <a:gd name="connsiteX1145" fmla="*/ 6867525 w 8023328"/>
              <a:gd name="connsiteY1145" fmla="*/ 1069203 h 2380521"/>
              <a:gd name="connsiteX1146" fmla="*/ 6879922 w 8023328"/>
              <a:gd name="connsiteY1146" fmla="*/ 1081600 h 2380521"/>
              <a:gd name="connsiteX1147" fmla="*/ 6867525 w 8023328"/>
              <a:gd name="connsiteY1147" fmla="*/ 1095457 h 2380521"/>
              <a:gd name="connsiteX1148" fmla="*/ 6853669 w 8023328"/>
              <a:gd name="connsiteY1148" fmla="*/ 1081600 h 2380521"/>
              <a:gd name="connsiteX1149" fmla="*/ 6867525 w 8023328"/>
              <a:gd name="connsiteY1149" fmla="*/ 1069203 h 2380521"/>
              <a:gd name="connsiteX1150" fmla="*/ 6795237 w 8023328"/>
              <a:gd name="connsiteY1150" fmla="*/ 1069203 h 2380521"/>
              <a:gd name="connsiteX1151" fmla="*/ 6809093 w 8023328"/>
              <a:gd name="connsiteY1151" fmla="*/ 1081600 h 2380521"/>
              <a:gd name="connsiteX1152" fmla="*/ 6796696 w 8023328"/>
              <a:gd name="connsiteY1152" fmla="*/ 1095457 h 2380521"/>
              <a:gd name="connsiteX1153" fmla="*/ 6782840 w 8023328"/>
              <a:gd name="connsiteY1153" fmla="*/ 1081600 h 2380521"/>
              <a:gd name="connsiteX1154" fmla="*/ 6795237 w 8023328"/>
              <a:gd name="connsiteY1154" fmla="*/ 1069203 h 2380521"/>
              <a:gd name="connsiteX1155" fmla="*/ 6724405 w 8023328"/>
              <a:gd name="connsiteY1155" fmla="*/ 1069203 h 2380521"/>
              <a:gd name="connsiteX1156" fmla="*/ 6738261 w 8023328"/>
              <a:gd name="connsiteY1156" fmla="*/ 1081600 h 2380521"/>
              <a:gd name="connsiteX1157" fmla="*/ 6724405 w 8023328"/>
              <a:gd name="connsiteY1157" fmla="*/ 1095457 h 2380521"/>
              <a:gd name="connsiteX1158" fmla="*/ 6712008 w 8023328"/>
              <a:gd name="connsiteY1158" fmla="*/ 1081600 h 2380521"/>
              <a:gd name="connsiteX1159" fmla="*/ 6724405 w 8023328"/>
              <a:gd name="connsiteY1159" fmla="*/ 1069203 h 2380521"/>
              <a:gd name="connsiteX1160" fmla="*/ 6653576 w 8023328"/>
              <a:gd name="connsiteY1160" fmla="*/ 1069203 h 2380521"/>
              <a:gd name="connsiteX1161" fmla="*/ 6667432 w 8023328"/>
              <a:gd name="connsiteY1161" fmla="*/ 1081600 h 2380521"/>
              <a:gd name="connsiteX1162" fmla="*/ 6653576 w 8023328"/>
              <a:gd name="connsiteY1162" fmla="*/ 1095457 h 2380521"/>
              <a:gd name="connsiteX1163" fmla="*/ 6641179 w 8023328"/>
              <a:gd name="connsiteY1163" fmla="*/ 1081600 h 2380521"/>
              <a:gd name="connsiteX1164" fmla="*/ 6653576 w 8023328"/>
              <a:gd name="connsiteY1164" fmla="*/ 1069203 h 2380521"/>
              <a:gd name="connsiteX1165" fmla="*/ 6581764 w 8023328"/>
              <a:gd name="connsiteY1165" fmla="*/ 1069203 h 2380521"/>
              <a:gd name="connsiteX1166" fmla="*/ 6596552 w 8023328"/>
              <a:gd name="connsiteY1166" fmla="*/ 1081600 h 2380521"/>
              <a:gd name="connsiteX1167" fmla="*/ 6581764 w 8023328"/>
              <a:gd name="connsiteY1167" fmla="*/ 1095457 h 2380521"/>
              <a:gd name="connsiteX1168" fmla="*/ 6566976 w 8023328"/>
              <a:gd name="connsiteY1168" fmla="*/ 1081600 h 2380521"/>
              <a:gd name="connsiteX1169" fmla="*/ 6581764 w 8023328"/>
              <a:gd name="connsiteY1169" fmla="*/ 1069203 h 2380521"/>
              <a:gd name="connsiteX1170" fmla="*/ 6510933 w 8023328"/>
              <a:gd name="connsiteY1170" fmla="*/ 1069203 h 2380521"/>
              <a:gd name="connsiteX1171" fmla="*/ 6525722 w 8023328"/>
              <a:gd name="connsiteY1171" fmla="*/ 1081600 h 2380521"/>
              <a:gd name="connsiteX1172" fmla="*/ 6510933 w 8023328"/>
              <a:gd name="connsiteY1172" fmla="*/ 1095457 h 2380521"/>
              <a:gd name="connsiteX1173" fmla="*/ 6496144 w 8023328"/>
              <a:gd name="connsiteY1173" fmla="*/ 1081600 h 2380521"/>
              <a:gd name="connsiteX1174" fmla="*/ 6510933 w 8023328"/>
              <a:gd name="connsiteY1174" fmla="*/ 1069203 h 2380521"/>
              <a:gd name="connsiteX1175" fmla="*/ 6440492 w 8023328"/>
              <a:gd name="connsiteY1175" fmla="*/ 1069203 h 2380521"/>
              <a:gd name="connsiteX1176" fmla="*/ 6454911 w 8023328"/>
              <a:gd name="connsiteY1176" fmla="*/ 1081600 h 2380521"/>
              <a:gd name="connsiteX1177" fmla="*/ 6440492 w 8023328"/>
              <a:gd name="connsiteY1177" fmla="*/ 1095457 h 2380521"/>
              <a:gd name="connsiteX1178" fmla="*/ 6425315 w 8023328"/>
              <a:gd name="connsiteY1178" fmla="*/ 1081600 h 2380521"/>
              <a:gd name="connsiteX1179" fmla="*/ 6440492 w 8023328"/>
              <a:gd name="connsiteY1179" fmla="*/ 1069203 h 2380521"/>
              <a:gd name="connsiteX1180" fmla="*/ 6368340 w 8023328"/>
              <a:gd name="connsiteY1180" fmla="*/ 1069203 h 2380521"/>
              <a:gd name="connsiteX1181" fmla="*/ 6380737 w 8023328"/>
              <a:gd name="connsiteY1181" fmla="*/ 1081600 h 2380521"/>
              <a:gd name="connsiteX1182" fmla="*/ 6368340 w 8023328"/>
              <a:gd name="connsiteY1182" fmla="*/ 1095457 h 2380521"/>
              <a:gd name="connsiteX1183" fmla="*/ 6354484 w 8023328"/>
              <a:gd name="connsiteY1183" fmla="*/ 1081600 h 2380521"/>
              <a:gd name="connsiteX1184" fmla="*/ 6368340 w 8023328"/>
              <a:gd name="connsiteY1184" fmla="*/ 1069203 h 2380521"/>
              <a:gd name="connsiteX1185" fmla="*/ 6297511 w 8023328"/>
              <a:gd name="connsiteY1185" fmla="*/ 1069203 h 2380521"/>
              <a:gd name="connsiteX1186" fmla="*/ 6309908 w 8023328"/>
              <a:gd name="connsiteY1186" fmla="*/ 1081600 h 2380521"/>
              <a:gd name="connsiteX1187" fmla="*/ 6297511 w 8023328"/>
              <a:gd name="connsiteY1187" fmla="*/ 1095457 h 2380521"/>
              <a:gd name="connsiteX1188" fmla="*/ 6283655 w 8023328"/>
              <a:gd name="connsiteY1188" fmla="*/ 1081600 h 2380521"/>
              <a:gd name="connsiteX1189" fmla="*/ 6297511 w 8023328"/>
              <a:gd name="connsiteY1189" fmla="*/ 1069203 h 2380521"/>
              <a:gd name="connsiteX1190" fmla="*/ 6226679 w 8023328"/>
              <a:gd name="connsiteY1190" fmla="*/ 1069203 h 2380521"/>
              <a:gd name="connsiteX1191" fmla="*/ 6239076 w 8023328"/>
              <a:gd name="connsiteY1191" fmla="*/ 1081600 h 2380521"/>
              <a:gd name="connsiteX1192" fmla="*/ 6226679 w 8023328"/>
              <a:gd name="connsiteY1192" fmla="*/ 1095457 h 2380521"/>
              <a:gd name="connsiteX1193" fmla="*/ 6212823 w 8023328"/>
              <a:gd name="connsiteY1193" fmla="*/ 1083059 h 2380521"/>
              <a:gd name="connsiteX1194" fmla="*/ 6226679 w 8023328"/>
              <a:gd name="connsiteY1194" fmla="*/ 1069203 h 2380521"/>
              <a:gd name="connsiteX1195" fmla="*/ 6154391 w 8023328"/>
              <a:gd name="connsiteY1195" fmla="*/ 1069203 h 2380521"/>
              <a:gd name="connsiteX1196" fmla="*/ 6168247 w 8023328"/>
              <a:gd name="connsiteY1196" fmla="*/ 1083059 h 2380521"/>
              <a:gd name="connsiteX1197" fmla="*/ 6154391 w 8023328"/>
              <a:gd name="connsiteY1197" fmla="*/ 1095457 h 2380521"/>
              <a:gd name="connsiteX1198" fmla="*/ 6141994 w 8023328"/>
              <a:gd name="connsiteY1198" fmla="*/ 1083059 h 2380521"/>
              <a:gd name="connsiteX1199" fmla="*/ 6154391 w 8023328"/>
              <a:gd name="connsiteY1199" fmla="*/ 1069203 h 2380521"/>
              <a:gd name="connsiteX1200" fmla="*/ 6083559 w 8023328"/>
              <a:gd name="connsiteY1200" fmla="*/ 1069203 h 2380521"/>
              <a:gd name="connsiteX1201" fmla="*/ 6097415 w 8023328"/>
              <a:gd name="connsiteY1201" fmla="*/ 1083059 h 2380521"/>
              <a:gd name="connsiteX1202" fmla="*/ 6083559 w 8023328"/>
              <a:gd name="connsiteY1202" fmla="*/ 1095457 h 2380521"/>
              <a:gd name="connsiteX1203" fmla="*/ 6071162 w 8023328"/>
              <a:gd name="connsiteY1203" fmla="*/ 1083059 h 2380521"/>
              <a:gd name="connsiteX1204" fmla="*/ 6083559 w 8023328"/>
              <a:gd name="connsiteY1204" fmla="*/ 1069203 h 2380521"/>
              <a:gd name="connsiteX1205" fmla="*/ 6009356 w 8023328"/>
              <a:gd name="connsiteY1205" fmla="*/ 1069203 h 2380521"/>
              <a:gd name="connsiteX1206" fmla="*/ 6023212 w 8023328"/>
              <a:gd name="connsiteY1206" fmla="*/ 1083059 h 2380521"/>
              <a:gd name="connsiteX1207" fmla="*/ 6009356 w 8023328"/>
              <a:gd name="connsiteY1207" fmla="*/ 1095457 h 2380521"/>
              <a:gd name="connsiteX1208" fmla="*/ 5996959 w 8023328"/>
              <a:gd name="connsiteY1208" fmla="*/ 1083059 h 2380521"/>
              <a:gd name="connsiteX1209" fmla="*/ 6009356 w 8023328"/>
              <a:gd name="connsiteY1209" fmla="*/ 1069203 h 2380521"/>
              <a:gd name="connsiteX1210" fmla="*/ 5940548 w 8023328"/>
              <a:gd name="connsiteY1210" fmla="*/ 1069203 h 2380521"/>
              <a:gd name="connsiteX1211" fmla="*/ 5955726 w 8023328"/>
              <a:gd name="connsiteY1211" fmla="*/ 1083059 h 2380521"/>
              <a:gd name="connsiteX1212" fmla="*/ 5940548 w 8023328"/>
              <a:gd name="connsiteY1212" fmla="*/ 1095457 h 2380521"/>
              <a:gd name="connsiteX1213" fmla="*/ 5926130 w 8023328"/>
              <a:gd name="connsiteY1213" fmla="*/ 1083059 h 2380521"/>
              <a:gd name="connsiteX1214" fmla="*/ 5940548 w 8023328"/>
              <a:gd name="connsiteY1214" fmla="*/ 1069203 h 2380521"/>
              <a:gd name="connsiteX1215" fmla="*/ 5870088 w 8023328"/>
              <a:gd name="connsiteY1215" fmla="*/ 1069203 h 2380521"/>
              <a:gd name="connsiteX1216" fmla="*/ 5884877 w 8023328"/>
              <a:gd name="connsiteY1216" fmla="*/ 1083059 h 2380521"/>
              <a:gd name="connsiteX1217" fmla="*/ 5870088 w 8023328"/>
              <a:gd name="connsiteY1217" fmla="*/ 1095457 h 2380521"/>
              <a:gd name="connsiteX1218" fmla="*/ 5855299 w 8023328"/>
              <a:gd name="connsiteY1218" fmla="*/ 1083059 h 2380521"/>
              <a:gd name="connsiteX1219" fmla="*/ 5870088 w 8023328"/>
              <a:gd name="connsiteY1219" fmla="*/ 1069203 h 2380521"/>
              <a:gd name="connsiteX1220" fmla="*/ 5799257 w 8023328"/>
              <a:gd name="connsiteY1220" fmla="*/ 1069203 h 2380521"/>
              <a:gd name="connsiteX1221" fmla="*/ 5814045 w 8023328"/>
              <a:gd name="connsiteY1221" fmla="*/ 1083059 h 2380521"/>
              <a:gd name="connsiteX1222" fmla="*/ 5799257 w 8023328"/>
              <a:gd name="connsiteY1222" fmla="*/ 1095457 h 2380521"/>
              <a:gd name="connsiteX1223" fmla="*/ 5784469 w 8023328"/>
              <a:gd name="connsiteY1223" fmla="*/ 1083059 h 2380521"/>
              <a:gd name="connsiteX1224" fmla="*/ 5799257 w 8023328"/>
              <a:gd name="connsiteY1224" fmla="*/ 1069203 h 2380521"/>
              <a:gd name="connsiteX1225" fmla="*/ 5724122 w 8023328"/>
              <a:gd name="connsiteY1225" fmla="*/ 1069203 h 2380521"/>
              <a:gd name="connsiteX1226" fmla="*/ 5736519 w 8023328"/>
              <a:gd name="connsiteY1226" fmla="*/ 1083059 h 2380521"/>
              <a:gd name="connsiteX1227" fmla="*/ 5724122 w 8023328"/>
              <a:gd name="connsiteY1227" fmla="*/ 1095457 h 2380521"/>
              <a:gd name="connsiteX1228" fmla="*/ 5710266 w 8023328"/>
              <a:gd name="connsiteY1228" fmla="*/ 1083059 h 2380521"/>
              <a:gd name="connsiteX1229" fmla="*/ 5724122 w 8023328"/>
              <a:gd name="connsiteY1229" fmla="*/ 1069203 h 2380521"/>
              <a:gd name="connsiteX1230" fmla="*/ 5653291 w 8023328"/>
              <a:gd name="connsiteY1230" fmla="*/ 1069203 h 2380521"/>
              <a:gd name="connsiteX1231" fmla="*/ 5665688 w 8023328"/>
              <a:gd name="connsiteY1231" fmla="*/ 1083059 h 2380521"/>
              <a:gd name="connsiteX1232" fmla="*/ 5653291 w 8023328"/>
              <a:gd name="connsiteY1232" fmla="*/ 1095457 h 2380521"/>
              <a:gd name="connsiteX1233" fmla="*/ 5639435 w 8023328"/>
              <a:gd name="connsiteY1233" fmla="*/ 1083059 h 2380521"/>
              <a:gd name="connsiteX1234" fmla="*/ 5653291 w 8023328"/>
              <a:gd name="connsiteY1234" fmla="*/ 1069203 h 2380521"/>
              <a:gd name="connsiteX1235" fmla="*/ 5581002 w 8023328"/>
              <a:gd name="connsiteY1235" fmla="*/ 1069203 h 2380521"/>
              <a:gd name="connsiteX1236" fmla="*/ 5594858 w 8023328"/>
              <a:gd name="connsiteY1236" fmla="*/ 1083059 h 2380521"/>
              <a:gd name="connsiteX1237" fmla="*/ 5581002 w 8023328"/>
              <a:gd name="connsiteY1237" fmla="*/ 1095457 h 2380521"/>
              <a:gd name="connsiteX1238" fmla="*/ 5568605 w 8023328"/>
              <a:gd name="connsiteY1238" fmla="*/ 1083059 h 2380521"/>
              <a:gd name="connsiteX1239" fmla="*/ 5581002 w 8023328"/>
              <a:gd name="connsiteY1239" fmla="*/ 1069203 h 2380521"/>
              <a:gd name="connsiteX1240" fmla="*/ 5510171 w 8023328"/>
              <a:gd name="connsiteY1240" fmla="*/ 1069203 h 2380521"/>
              <a:gd name="connsiteX1241" fmla="*/ 5524027 w 8023328"/>
              <a:gd name="connsiteY1241" fmla="*/ 1083059 h 2380521"/>
              <a:gd name="connsiteX1242" fmla="*/ 5510171 w 8023328"/>
              <a:gd name="connsiteY1242" fmla="*/ 1095457 h 2380521"/>
              <a:gd name="connsiteX1243" fmla="*/ 5497774 w 8023328"/>
              <a:gd name="connsiteY1243" fmla="*/ 1083059 h 2380521"/>
              <a:gd name="connsiteX1244" fmla="*/ 5510171 w 8023328"/>
              <a:gd name="connsiteY1244" fmla="*/ 1069203 h 2380521"/>
              <a:gd name="connsiteX1245" fmla="*/ 5438937 w 8023328"/>
              <a:gd name="connsiteY1245" fmla="*/ 1069203 h 2380521"/>
              <a:gd name="connsiteX1246" fmla="*/ 5453178 w 8023328"/>
              <a:gd name="connsiteY1246" fmla="*/ 1083059 h 2380521"/>
              <a:gd name="connsiteX1247" fmla="*/ 5438937 w 8023328"/>
              <a:gd name="connsiteY1247" fmla="*/ 1095457 h 2380521"/>
              <a:gd name="connsiteX1248" fmla="*/ 5426945 w 8023328"/>
              <a:gd name="connsiteY1248" fmla="*/ 1083059 h 2380521"/>
              <a:gd name="connsiteX1249" fmla="*/ 5438937 w 8023328"/>
              <a:gd name="connsiteY1249" fmla="*/ 1069203 h 2380521"/>
              <a:gd name="connsiteX1250" fmla="*/ 5367530 w 8023328"/>
              <a:gd name="connsiteY1250" fmla="*/ 1069203 h 2380521"/>
              <a:gd name="connsiteX1251" fmla="*/ 5382318 w 8023328"/>
              <a:gd name="connsiteY1251" fmla="*/ 1083059 h 2380521"/>
              <a:gd name="connsiteX1252" fmla="*/ 5367530 w 8023328"/>
              <a:gd name="connsiteY1252" fmla="*/ 1095457 h 2380521"/>
              <a:gd name="connsiteX1253" fmla="*/ 5352742 w 8023328"/>
              <a:gd name="connsiteY1253" fmla="*/ 1083059 h 2380521"/>
              <a:gd name="connsiteX1254" fmla="*/ 5367530 w 8023328"/>
              <a:gd name="connsiteY1254" fmla="*/ 1069203 h 2380521"/>
              <a:gd name="connsiteX1255" fmla="*/ 5296699 w 8023328"/>
              <a:gd name="connsiteY1255" fmla="*/ 1069203 h 2380521"/>
              <a:gd name="connsiteX1256" fmla="*/ 5311488 w 8023328"/>
              <a:gd name="connsiteY1256" fmla="*/ 1083059 h 2380521"/>
              <a:gd name="connsiteX1257" fmla="*/ 5296699 w 8023328"/>
              <a:gd name="connsiteY1257" fmla="*/ 1095457 h 2380521"/>
              <a:gd name="connsiteX1258" fmla="*/ 5281910 w 8023328"/>
              <a:gd name="connsiteY1258" fmla="*/ 1083059 h 2380521"/>
              <a:gd name="connsiteX1259" fmla="*/ 5296699 w 8023328"/>
              <a:gd name="connsiteY1259" fmla="*/ 1069203 h 2380521"/>
              <a:gd name="connsiteX1260" fmla="*/ 5225869 w 8023328"/>
              <a:gd name="connsiteY1260" fmla="*/ 1069203 h 2380521"/>
              <a:gd name="connsiteX1261" fmla="*/ 5240657 w 8023328"/>
              <a:gd name="connsiteY1261" fmla="*/ 1083059 h 2380521"/>
              <a:gd name="connsiteX1262" fmla="*/ 5225869 w 8023328"/>
              <a:gd name="connsiteY1262" fmla="*/ 1095457 h 2380521"/>
              <a:gd name="connsiteX1263" fmla="*/ 5211081 w 8023328"/>
              <a:gd name="connsiteY1263" fmla="*/ 1083059 h 2380521"/>
              <a:gd name="connsiteX1264" fmla="*/ 5225869 w 8023328"/>
              <a:gd name="connsiteY1264" fmla="*/ 1069203 h 2380521"/>
              <a:gd name="connsiteX1265" fmla="*/ 5154105 w 8023328"/>
              <a:gd name="connsiteY1265" fmla="*/ 1069203 h 2380521"/>
              <a:gd name="connsiteX1266" fmla="*/ 5166502 w 8023328"/>
              <a:gd name="connsiteY1266" fmla="*/ 1083059 h 2380521"/>
              <a:gd name="connsiteX1267" fmla="*/ 5154105 w 8023328"/>
              <a:gd name="connsiteY1267" fmla="*/ 1095457 h 2380521"/>
              <a:gd name="connsiteX1268" fmla="*/ 5140249 w 8023328"/>
              <a:gd name="connsiteY1268" fmla="*/ 1083059 h 2380521"/>
              <a:gd name="connsiteX1269" fmla="*/ 5154105 w 8023328"/>
              <a:gd name="connsiteY1269" fmla="*/ 1069203 h 2380521"/>
              <a:gd name="connsiteX1270" fmla="*/ 5083276 w 8023328"/>
              <a:gd name="connsiteY1270" fmla="*/ 1069203 h 2380521"/>
              <a:gd name="connsiteX1271" fmla="*/ 5095673 w 8023328"/>
              <a:gd name="connsiteY1271" fmla="*/ 1083059 h 2380521"/>
              <a:gd name="connsiteX1272" fmla="*/ 5083276 w 8023328"/>
              <a:gd name="connsiteY1272" fmla="*/ 1095457 h 2380521"/>
              <a:gd name="connsiteX1273" fmla="*/ 5069420 w 8023328"/>
              <a:gd name="connsiteY1273" fmla="*/ 1083059 h 2380521"/>
              <a:gd name="connsiteX1274" fmla="*/ 5083276 w 8023328"/>
              <a:gd name="connsiteY1274" fmla="*/ 1069203 h 2380521"/>
              <a:gd name="connsiteX1275" fmla="*/ 5012445 w 8023328"/>
              <a:gd name="connsiteY1275" fmla="*/ 1069203 h 2380521"/>
              <a:gd name="connsiteX1276" fmla="*/ 5024842 w 8023328"/>
              <a:gd name="connsiteY1276" fmla="*/ 1083059 h 2380521"/>
              <a:gd name="connsiteX1277" fmla="*/ 5012445 w 8023328"/>
              <a:gd name="connsiteY1277" fmla="*/ 1095457 h 2380521"/>
              <a:gd name="connsiteX1278" fmla="*/ 4998589 w 8023328"/>
              <a:gd name="connsiteY1278" fmla="*/ 1083059 h 2380521"/>
              <a:gd name="connsiteX1279" fmla="*/ 5012445 w 8023328"/>
              <a:gd name="connsiteY1279" fmla="*/ 1069203 h 2380521"/>
              <a:gd name="connsiteX1280" fmla="*/ 4940157 w 8023328"/>
              <a:gd name="connsiteY1280" fmla="*/ 1069203 h 2380521"/>
              <a:gd name="connsiteX1281" fmla="*/ 4954013 w 8023328"/>
              <a:gd name="connsiteY1281" fmla="*/ 1083059 h 2380521"/>
              <a:gd name="connsiteX1282" fmla="*/ 4940157 w 8023328"/>
              <a:gd name="connsiteY1282" fmla="*/ 1095457 h 2380521"/>
              <a:gd name="connsiteX1283" fmla="*/ 4927760 w 8023328"/>
              <a:gd name="connsiteY1283" fmla="*/ 1083059 h 2380521"/>
              <a:gd name="connsiteX1284" fmla="*/ 4940157 w 8023328"/>
              <a:gd name="connsiteY1284" fmla="*/ 1069203 h 2380521"/>
              <a:gd name="connsiteX1285" fmla="*/ 4865953 w 8023328"/>
              <a:gd name="connsiteY1285" fmla="*/ 1069203 h 2380521"/>
              <a:gd name="connsiteX1286" fmla="*/ 4879809 w 8023328"/>
              <a:gd name="connsiteY1286" fmla="*/ 1083059 h 2380521"/>
              <a:gd name="connsiteX1287" fmla="*/ 4865953 w 8023328"/>
              <a:gd name="connsiteY1287" fmla="*/ 1095457 h 2380521"/>
              <a:gd name="connsiteX1288" fmla="*/ 4853556 w 8023328"/>
              <a:gd name="connsiteY1288" fmla="*/ 1083059 h 2380521"/>
              <a:gd name="connsiteX1289" fmla="*/ 4865953 w 8023328"/>
              <a:gd name="connsiteY1289" fmla="*/ 1069203 h 2380521"/>
              <a:gd name="connsiteX1290" fmla="*/ 4795122 w 8023328"/>
              <a:gd name="connsiteY1290" fmla="*/ 1069203 h 2380521"/>
              <a:gd name="connsiteX1291" fmla="*/ 4808978 w 8023328"/>
              <a:gd name="connsiteY1291" fmla="*/ 1083059 h 2380521"/>
              <a:gd name="connsiteX1292" fmla="*/ 4795122 w 8023328"/>
              <a:gd name="connsiteY1292" fmla="*/ 1095457 h 2380521"/>
              <a:gd name="connsiteX1293" fmla="*/ 4782725 w 8023328"/>
              <a:gd name="connsiteY1293" fmla="*/ 1083059 h 2380521"/>
              <a:gd name="connsiteX1294" fmla="*/ 4795122 w 8023328"/>
              <a:gd name="connsiteY1294" fmla="*/ 1069203 h 2380521"/>
              <a:gd name="connsiteX1295" fmla="*/ 4726684 w 8023328"/>
              <a:gd name="connsiteY1295" fmla="*/ 1069203 h 2380521"/>
              <a:gd name="connsiteX1296" fmla="*/ 4741472 w 8023328"/>
              <a:gd name="connsiteY1296" fmla="*/ 1083059 h 2380521"/>
              <a:gd name="connsiteX1297" fmla="*/ 4726684 w 8023328"/>
              <a:gd name="connsiteY1297" fmla="*/ 1095457 h 2380521"/>
              <a:gd name="connsiteX1298" fmla="*/ 4711896 w 8023328"/>
              <a:gd name="connsiteY1298" fmla="*/ 1083059 h 2380521"/>
              <a:gd name="connsiteX1299" fmla="*/ 4726684 w 8023328"/>
              <a:gd name="connsiteY1299" fmla="*/ 1069203 h 2380521"/>
              <a:gd name="connsiteX1300" fmla="*/ 4655853 w 8023328"/>
              <a:gd name="connsiteY1300" fmla="*/ 1069203 h 2380521"/>
              <a:gd name="connsiteX1301" fmla="*/ 4670642 w 8023328"/>
              <a:gd name="connsiteY1301" fmla="*/ 1083059 h 2380521"/>
              <a:gd name="connsiteX1302" fmla="*/ 4655853 w 8023328"/>
              <a:gd name="connsiteY1302" fmla="*/ 1095457 h 2380521"/>
              <a:gd name="connsiteX1303" fmla="*/ 4641064 w 8023328"/>
              <a:gd name="connsiteY1303" fmla="*/ 1083059 h 2380521"/>
              <a:gd name="connsiteX1304" fmla="*/ 4655853 w 8023328"/>
              <a:gd name="connsiteY1304" fmla="*/ 1069203 h 2380521"/>
              <a:gd name="connsiteX1305" fmla="*/ 4585023 w 8023328"/>
              <a:gd name="connsiteY1305" fmla="*/ 1069203 h 2380521"/>
              <a:gd name="connsiteX1306" fmla="*/ 4599811 w 8023328"/>
              <a:gd name="connsiteY1306" fmla="*/ 1083059 h 2380521"/>
              <a:gd name="connsiteX1307" fmla="*/ 4585023 w 8023328"/>
              <a:gd name="connsiteY1307" fmla="*/ 1095457 h 2380521"/>
              <a:gd name="connsiteX1308" fmla="*/ 4570235 w 8023328"/>
              <a:gd name="connsiteY1308" fmla="*/ 1083059 h 2380521"/>
              <a:gd name="connsiteX1309" fmla="*/ 4585023 w 8023328"/>
              <a:gd name="connsiteY1309" fmla="*/ 1069203 h 2380521"/>
              <a:gd name="connsiteX1310" fmla="*/ 4513260 w 8023328"/>
              <a:gd name="connsiteY1310" fmla="*/ 1069203 h 2380521"/>
              <a:gd name="connsiteX1311" fmla="*/ 4525657 w 8023328"/>
              <a:gd name="connsiteY1311" fmla="*/ 1083991 h 2380521"/>
              <a:gd name="connsiteX1312" fmla="*/ 4513260 w 8023328"/>
              <a:gd name="connsiteY1312" fmla="*/ 1098780 h 2380521"/>
              <a:gd name="connsiteX1313" fmla="*/ 4499404 w 8023328"/>
              <a:gd name="connsiteY1313" fmla="*/ 1083991 h 2380521"/>
              <a:gd name="connsiteX1314" fmla="*/ 4513260 w 8023328"/>
              <a:gd name="connsiteY1314" fmla="*/ 1069203 h 2380521"/>
              <a:gd name="connsiteX1315" fmla="*/ 4439056 w 8023328"/>
              <a:gd name="connsiteY1315" fmla="*/ 1069203 h 2380521"/>
              <a:gd name="connsiteX1316" fmla="*/ 4451453 w 8023328"/>
              <a:gd name="connsiteY1316" fmla="*/ 1083991 h 2380521"/>
              <a:gd name="connsiteX1317" fmla="*/ 4439056 w 8023328"/>
              <a:gd name="connsiteY1317" fmla="*/ 1098780 h 2380521"/>
              <a:gd name="connsiteX1318" fmla="*/ 4425200 w 8023328"/>
              <a:gd name="connsiteY1318" fmla="*/ 1083991 h 2380521"/>
              <a:gd name="connsiteX1319" fmla="*/ 4439056 w 8023328"/>
              <a:gd name="connsiteY1319" fmla="*/ 1069203 h 2380521"/>
              <a:gd name="connsiteX1320" fmla="*/ 4366768 w 8023328"/>
              <a:gd name="connsiteY1320" fmla="*/ 1069203 h 2380521"/>
              <a:gd name="connsiteX1321" fmla="*/ 4380624 w 8023328"/>
              <a:gd name="connsiteY1321" fmla="*/ 1083991 h 2380521"/>
              <a:gd name="connsiteX1322" fmla="*/ 4366768 w 8023328"/>
              <a:gd name="connsiteY1322" fmla="*/ 1098780 h 2380521"/>
              <a:gd name="connsiteX1323" fmla="*/ 4354371 w 8023328"/>
              <a:gd name="connsiteY1323" fmla="*/ 1083991 h 2380521"/>
              <a:gd name="connsiteX1324" fmla="*/ 4366768 w 8023328"/>
              <a:gd name="connsiteY1324" fmla="*/ 1069203 h 2380521"/>
              <a:gd name="connsiteX1325" fmla="*/ 4295937 w 8023328"/>
              <a:gd name="connsiteY1325" fmla="*/ 1069203 h 2380521"/>
              <a:gd name="connsiteX1326" fmla="*/ 4309793 w 8023328"/>
              <a:gd name="connsiteY1326" fmla="*/ 1083991 h 2380521"/>
              <a:gd name="connsiteX1327" fmla="*/ 4295937 w 8023328"/>
              <a:gd name="connsiteY1327" fmla="*/ 1098780 h 2380521"/>
              <a:gd name="connsiteX1328" fmla="*/ 4283540 w 8023328"/>
              <a:gd name="connsiteY1328" fmla="*/ 1083991 h 2380521"/>
              <a:gd name="connsiteX1329" fmla="*/ 4295937 w 8023328"/>
              <a:gd name="connsiteY1329" fmla="*/ 1069203 h 2380521"/>
              <a:gd name="connsiteX1330" fmla="*/ 4225107 w 8023328"/>
              <a:gd name="connsiteY1330" fmla="*/ 1069203 h 2380521"/>
              <a:gd name="connsiteX1331" fmla="*/ 4238963 w 8023328"/>
              <a:gd name="connsiteY1331" fmla="*/ 1083991 h 2380521"/>
              <a:gd name="connsiteX1332" fmla="*/ 4225107 w 8023328"/>
              <a:gd name="connsiteY1332" fmla="*/ 1098780 h 2380521"/>
              <a:gd name="connsiteX1333" fmla="*/ 4212710 w 8023328"/>
              <a:gd name="connsiteY1333" fmla="*/ 1083991 h 2380521"/>
              <a:gd name="connsiteX1334" fmla="*/ 4225107 w 8023328"/>
              <a:gd name="connsiteY1334" fmla="*/ 1069203 h 2380521"/>
              <a:gd name="connsiteX1335" fmla="*/ 4153295 w 8023328"/>
              <a:gd name="connsiteY1335" fmla="*/ 1069203 h 2380521"/>
              <a:gd name="connsiteX1336" fmla="*/ 4168083 w 8023328"/>
              <a:gd name="connsiteY1336" fmla="*/ 1083991 h 2380521"/>
              <a:gd name="connsiteX1337" fmla="*/ 4153295 w 8023328"/>
              <a:gd name="connsiteY1337" fmla="*/ 1098780 h 2380521"/>
              <a:gd name="connsiteX1338" fmla="*/ 4138507 w 8023328"/>
              <a:gd name="connsiteY1338" fmla="*/ 1083991 h 2380521"/>
              <a:gd name="connsiteX1339" fmla="*/ 4153295 w 8023328"/>
              <a:gd name="connsiteY1339" fmla="*/ 1069203 h 2380521"/>
              <a:gd name="connsiteX1340" fmla="*/ 4082465 w 8023328"/>
              <a:gd name="connsiteY1340" fmla="*/ 1069203 h 2380521"/>
              <a:gd name="connsiteX1341" fmla="*/ 4097254 w 8023328"/>
              <a:gd name="connsiteY1341" fmla="*/ 1083991 h 2380521"/>
              <a:gd name="connsiteX1342" fmla="*/ 4082465 w 8023328"/>
              <a:gd name="connsiteY1342" fmla="*/ 1098780 h 2380521"/>
              <a:gd name="connsiteX1343" fmla="*/ 4067676 w 8023328"/>
              <a:gd name="connsiteY1343" fmla="*/ 1083991 h 2380521"/>
              <a:gd name="connsiteX1344" fmla="*/ 4082465 w 8023328"/>
              <a:gd name="connsiteY1344" fmla="*/ 1069203 h 2380521"/>
              <a:gd name="connsiteX1345" fmla="*/ 4011635 w 8023328"/>
              <a:gd name="connsiteY1345" fmla="*/ 1069203 h 2380521"/>
              <a:gd name="connsiteX1346" fmla="*/ 4026423 w 8023328"/>
              <a:gd name="connsiteY1346" fmla="*/ 1083991 h 2380521"/>
              <a:gd name="connsiteX1347" fmla="*/ 4011635 w 8023328"/>
              <a:gd name="connsiteY1347" fmla="*/ 1098780 h 2380521"/>
              <a:gd name="connsiteX1348" fmla="*/ 3996847 w 8023328"/>
              <a:gd name="connsiteY1348" fmla="*/ 1083991 h 2380521"/>
              <a:gd name="connsiteX1349" fmla="*/ 4011635 w 8023328"/>
              <a:gd name="connsiteY1349" fmla="*/ 1069203 h 2380521"/>
              <a:gd name="connsiteX1350" fmla="*/ 3939871 w 8023328"/>
              <a:gd name="connsiteY1350" fmla="*/ 1069203 h 2380521"/>
              <a:gd name="connsiteX1351" fmla="*/ 3952268 w 8023328"/>
              <a:gd name="connsiteY1351" fmla="*/ 1083991 h 2380521"/>
              <a:gd name="connsiteX1352" fmla="*/ 3939871 w 8023328"/>
              <a:gd name="connsiteY1352" fmla="*/ 1098780 h 2380521"/>
              <a:gd name="connsiteX1353" fmla="*/ 3926015 w 8023328"/>
              <a:gd name="connsiteY1353" fmla="*/ 1083991 h 2380521"/>
              <a:gd name="connsiteX1354" fmla="*/ 3939871 w 8023328"/>
              <a:gd name="connsiteY1354" fmla="*/ 1069203 h 2380521"/>
              <a:gd name="connsiteX1355" fmla="*/ 582439 w 8023328"/>
              <a:gd name="connsiteY1355" fmla="*/ 1069203 h 2380521"/>
              <a:gd name="connsiteX1356" fmla="*/ 596295 w 8023328"/>
              <a:gd name="connsiteY1356" fmla="*/ 1083059 h 2380521"/>
              <a:gd name="connsiteX1357" fmla="*/ 582439 w 8023328"/>
              <a:gd name="connsiteY1357" fmla="*/ 1095457 h 2380521"/>
              <a:gd name="connsiteX1358" fmla="*/ 570041 w 8023328"/>
              <a:gd name="connsiteY1358" fmla="*/ 1083059 h 2380521"/>
              <a:gd name="connsiteX1359" fmla="*/ 582439 w 8023328"/>
              <a:gd name="connsiteY1359" fmla="*/ 1069203 h 2380521"/>
              <a:gd name="connsiteX1360" fmla="*/ 513628 w 8023328"/>
              <a:gd name="connsiteY1360" fmla="*/ 1069203 h 2380521"/>
              <a:gd name="connsiteX1361" fmla="*/ 528807 w 8023328"/>
              <a:gd name="connsiteY1361" fmla="*/ 1083059 h 2380521"/>
              <a:gd name="connsiteX1362" fmla="*/ 513628 w 8023328"/>
              <a:gd name="connsiteY1362" fmla="*/ 1095457 h 2380521"/>
              <a:gd name="connsiteX1363" fmla="*/ 499209 w 8023328"/>
              <a:gd name="connsiteY1363" fmla="*/ 1083059 h 2380521"/>
              <a:gd name="connsiteX1364" fmla="*/ 513628 w 8023328"/>
              <a:gd name="connsiteY1364" fmla="*/ 1069203 h 2380521"/>
              <a:gd name="connsiteX1365" fmla="*/ 439795 w 8023328"/>
              <a:gd name="connsiteY1365" fmla="*/ 1069203 h 2380521"/>
              <a:gd name="connsiteX1366" fmla="*/ 454585 w 8023328"/>
              <a:gd name="connsiteY1366" fmla="*/ 1083059 h 2380521"/>
              <a:gd name="connsiteX1367" fmla="*/ 439795 w 8023328"/>
              <a:gd name="connsiteY1367" fmla="*/ 1095457 h 2380521"/>
              <a:gd name="connsiteX1368" fmla="*/ 425007 w 8023328"/>
              <a:gd name="connsiteY1368" fmla="*/ 1083059 h 2380521"/>
              <a:gd name="connsiteX1369" fmla="*/ 439795 w 8023328"/>
              <a:gd name="connsiteY1369" fmla="*/ 1069203 h 2380521"/>
              <a:gd name="connsiteX1370" fmla="*/ 368965 w 8023328"/>
              <a:gd name="connsiteY1370" fmla="*/ 1069203 h 2380521"/>
              <a:gd name="connsiteX1371" fmla="*/ 383754 w 8023328"/>
              <a:gd name="connsiteY1371" fmla="*/ 1083059 h 2380521"/>
              <a:gd name="connsiteX1372" fmla="*/ 368965 w 8023328"/>
              <a:gd name="connsiteY1372" fmla="*/ 1095457 h 2380521"/>
              <a:gd name="connsiteX1373" fmla="*/ 354177 w 8023328"/>
              <a:gd name="connsiteY1373" fmla="*/ 1083059 h 2380521"/>
              <a:gd name="connsiteX1374" fmla="*/ 368965 w 8023328"/>
              <a:gd name="connsiteY1374" fmla="*/ 1069203 h 2380521"/>
              <a:gd name="connsiteX1375" fmla="*/ 297201 w 8023328"/>
              <a:gd name="connsiteY1375" fmla="*/ 1069203 h 2380521"/>
              <a:gd name="connsiteX1376" fmla="*/ 309599 w 8023328"/>
              <a:gd name="connsiteY1376" fmla="*/ 1083059 h 2380521"/>
              <a:gd name="connsiteX1377" fmla="*/ 297201 w 8023328"/>
              <a:gd name="connsiteY1377" fmla="*/ 1095457 h 2380521"/>
              <a:gd name="connsiteX1378" fmla="*/ 283346 w 8023328"/>
              <a:gd name="connsiteY1378" fmla="*/ 1083059 h 2380521"/>
              <a:gd name="connsiteX1379" fmla="*/ 297201 w 8023328"/>
              <a:gd name="connsiteY1379" fmla="*/ 1069203 h 2380521"/>
              <a:gd name="connsiteX1380" fmla="*/ 226372 w 8023328"/>
              <a:gd name="connsiteY1380" fmla="*/ 1069203 h 2380521"/>
              <a:gd name="connsiteX1381" fmla="*/ 238771 w 8023328"/>
              <a:gd name="connsiteY1381" fmla="*/ 1083059 h 2380521"/>
              <a:gd name="connsiteX1382" fmla="*/ 226372 w 8023328"/>
              <a:gd name="connsiteY1382" fmla="*/ 1095457 h 2380521"/>
              <a:gd name="connsiteX1383" fmla="*/ 212516 w 8023328"/>
              <a:gd name="connsiteY1383" fmla="*/ 1083059 h 2380521"/>
              <a:gd name="connsiteX1384" fmla="*/ 226372 w 8023328"/>
              <a:gd name="connsiteY1384" fmla="*/ 1069203 h 2380521"/>
              <a:gd name="connsiteX1385" fmla="*/ 154079 w 8023328"/>
              <a:gd name="connsiteY1385" fmla="*/ 1069203 h 2380521"/>
              <a:gd name="connsiteX1386" fmla="*/ 167935 w 8023328"/>
              <a:gd name="connsiteY1386" fmla="*/ 1083059 h 2380521"/>
              <a:gd name="connsiteX1387" fmla="*/ 154079 w 8023328"/>
              <a:gd name="connsiteY1387" fmla="*/ 1095457 h 2380521"/>
              <a:gd name="connsiteX1388" fmla="*/ 141682 w 8023328"/>
              <a:gd name="connsiteY1388" fmla="*/ 1083059 h 2380521"/>
              <a:gd name="connsiteX1389" fmla="*/ 154079 w 8023328"/>
              <a:gd name="connsiteY1389" fmla="*/ 1069203 h 2380521"/>
              <a:gd name="connsiteX1390" fmla="*/ 83249 w 8023328"/>
              <a:gd name="connsiteY1390" fmla="*/ 1069203 h 2380521"/>
              <a:gd name="connsiteX1391" fmla="*/ 97105 w 8023328"/>
              <a:gd name="connsiteY1391" fmla="*/ 1083059 h 2380521"/>
              <a:gd name="connsiteX1392" fmla="*/ 83249 w 8023328"/>
              <a:gd name="connsiteY1392" fmla="*/ 1095457 h 2380521"/>
              <a:gd name="connsiteX1393" fmla="*/ 70852 w 8023328"/>
              <a:gd name="connsiteY1393" fmla="*/ 1083059 h 2380521"/>
              <a:gd name="connsiteX1394" fmla="*/ 83249 w 8023328"/>
              <a:gd name="connsiteY1394" fmla="*/ 1069203 h 2380521"/>
              <a:gd name="connsiteX1395" fmla="*/ 12014 w 8023328"/>
              <a:gd name="connsiteY1395" fmla="*/ 1069203 h 2380521"/>
              <a:gd name="connsiteX1396" fmla="*/ 26255 w 8023328"/>
              <a:gd name="connsiteY1396" fmla="*/ 1083059 h 2380521"/>
              <a:gd name="connsiteX1397" fmla="*/ 12014 w 8023328"/>
              <a:gd name="connsiteY1397" fmla="*/ 1095457 h 2380521"/>
              <a:gd name="connsiteX1398" fmla="*/ 21 w 8023328"/>
              <a:gd name="connsiteY1398" fmla="*/ 1083059 h 2380521"/>
              <a:gd name="connsiteX1399" fmla="*/ 12014 w 8023328"/>
              <a:gd name="connsiteY1399" fmla="*/ 1069203 h 2380521"/>
              <a:gd name="connsiteX1400" fmla="*/ 6724405 w 8023328"/>
              <a:gd name="connsiteY1400" fmla="*/ 998371 h 2380521"/>
              <a:gd name="connsiteX1401" fmla="*/ 6738261 w 8023328"/>
              <a:gd name="connsiteY1401" fmla="*/ 1010768 h 2380521"/>
              <a:gd name="connsiteX1402" fmla="*/ 6724405 w 8023328"/>
              <a:gd name="connsiteY1402" fmla="*/ 1024625 h 2380521"/>
              <a:gd name="connsiteX1403" fmla="*/ 6712008 w 8023328"/>
              <a:gd name="connsiteY1403" fmla="*/ 1010768 h 2380521"/>
              <a:gd name="connsiteX1404" fmla="*/ 6724405 w 8023328"/>
              <a:gd name="connsiteY1404" fmla="*/ 998371 h 2380521"/>
              <a:gd name="connsiteX1405" fmla="*/ 6653576 w 8023328"/>
              <a:gd name="connsiteY1405" fmla="*/ 998371 h 2380521"/>
              <a:gd name="connsiteX1406" fmla="*/ 6667432 w 8023328"/>
              <a:gd name="connsiteY1406" fmla="*/ 1010768 h 2380521"/>
              <a:gd name="connsiteX1407" fmla="*/ 6653576 w 8023328"/>
              <a:gd name="connsiteY1407" fmla="*/ 1024625 h 2380521"/>
              <a:gd name="connsiteX1408" fmla="*/ 6641179 w 8023328"/>
              <a:gd name="connsiteY1408" fmla="*/ 1010768 h 2380521"/>
              <a:gd name="connsiteX1409" fmla="*/ 6653576 w 8023328"/>
              <a:gd name="connsiteY1409" fmla="*/ 998371 h 2380521"/>
              <a:gd name="connsiteX1410" fmla="*/ 6581764 w 8023328"/>
              <a:gd name="connsiteY1410" fmla="*/ 998371 h 2380521"/>
              <a:gd name="connsiteX1411" fmla="*/ 6596552 w 8023328"/>
              <a:gd name="connsiteY1411" fmla="*/ 1010768 h 2380521"/>
              <a:gd name="connsiteX1412" fmla="*/ 6581764 w 8023328"/>
              <a:gd name="connsiteY1412" fmla="*/ 1024625 h 2380521"/>
              <a:gd name="connsiteX1413" fmla="*/ 6566976 w 8023328"/>
              <a:gd name="connsiteY1413" fmla="*/ 1010768 h 2380521"/>
              <a:gd name="connsiteX1414" fmla="*/ 6581764 w 8023328"/>
              <a:gd name="connsiteY1414" fmla="*/ 998371 h 2380521"/>
              <a:gd name="connsiteX1415" fmla="*/ 6510933 w 8023328"/>
              <a:gd name="connsiteY1415" fmla="*/ 998371 h 2380521"/>
              <a:gd name="connsiteX1416" fmla="*/ 6525722 w 8023328"/>
              <a:gd name="connsiteY1416" fmla="*/ 1010768 h 2380521"/>
              <a:gd name="connsiteX1417" fmla="*/ 6510933 w 8023328"/>
              <a:gd name="connsiteY1417" fmla="*/ 1024625 h 2380521"/>
              <a:gd name="connsiteX1418" fmla="*/ 6496144 w 8023328"/>
              <a:gd name="connsiteY1418" fmla="*/ 1010768 h 2380521"/>
              <a:gd name="connsiteX1419" fmla="*/ 6510933 w 8023328"/>
              <a:gd name="connsiteY1419" fmla="*/ 998371 h 2380521"/>
              <a:gd name="connsiteX1420" fmla="*/ 6440492 w 8023328"/>
              <a:gd name="connsiteY1420" fmla="*/ 998371 h 2380521"/>
              <a:gd name="connsiteX1421" fmla="*/ 6454911 w 8023328"/>
              <a:gd name="connsiteY1421" fmla="*/ 1010768 h 2380521"/>
              <a:gd name="connsiteX1422" fmla="*/ 6440492 w 8023328"/>
              <a:gd name="connsiteY1422" fmla="*/ 1024625 h 2380521"/>
              <a:gd name="connsiteX1423" fmla="*/ 6425315 w 8023328"/>
              <a:gd name="connsiteY1423" fmla="*/ 1010768 h 2380521"/>
              <a:gd name="connsiteX1424" fmla="*/ 6440492 w 8023328"/>
              <a:gd name="connsiteY1424" fmla="*/ 998371 h 2380521"/>
              <a:gd name="connsiteX1425" fmla="*/ 6368340 w 8023328"/>
              <a:gd name="connsiteY1425" fmla="*/ 998371 h 2380521"/>
              <a:gd name="connsiteX1426" fmla="*/ 6380737 w 8023328"/>
              <a:gd name="connsiteY1426" fmla="*/ 1010768 h 2380521"/>
              <a:gd name="connsiteX1427" fmla="*/ 6368340 w 8023328"/>
              <a:gd name="connsiteY1427" fmla="*/ 1024625 h 2380521"/>
              <a:gd name="connsiteX1428" fmla="*/ 6354484 w 8023328"/>
              <a:gd name="connsiteY1428" fmla="*/ 1010768 h 2380521"/>
              <a:gd name="connsiteX1429" fmla="*/ 6368340 w 8023328"/>
              <a:gd name="connsiteY1429" fmla="*/ 998371 h 2380521"/>
              <a:gd name="connsiteX1430" fmla="*/ 6297511 w 8023328"/>
              <a:gd name="connsiteY1430" fmla="*/ 998371 h 2380521"/>
              <a:gd name="connsiteX1431" fmla="*/ 6309908 w 8023328"/>
              <a:gd name="connsiteY1431" fmla="*/ 1010768 h 2380521"/>
              <a:gd name="connsiteX1432" fmla="*/ 6297511 w 8023328"/>
              <a:gd name="connsiteY1432" fmla="*/ 1024625 h 2380521"/>
              <a:gd name="connsiteX1433" fmla="*/ 6283655 w 8023328"/>
              <a:gd name="connsiteY1433" fmla="*/ 1010768 h 2380521"/>
              <a:gd name="connsiteX1434" fmla="*/ 6297511 w 8023328"/>
              <a:gd name="connsiteY1434" fmla="*/ 998371 h 2380521"/>
              <a:gd name="connsiteX1435" fmla="*/ 6226679 w 8023328"/>
              <a:gd name="connsiteY1435" fmla="*/ 998371 h 2380521"/>
              <a:gd name="connsiteX1436" fmla="*/ 6239076 w 8023328"/>
              <a:gd name="connsiteY1436" fmla="*/ 1010768 h 2380521"/>
              <a:gd name="connsiteX1437" fmla="*/ 6226679 w 8023328"/>
              <a:gd name="connsiteY1437" fmla="*/ 1024625 h 2380521"/>
              <a:gd name="connsiteX1438" fmla="*/ 6212823 w 8023328"/>
              <a:gd name="connsiteY1438" fmla="*/ 1010768 h 2380521"/>
              <a:gd name="connsiteX1439" fmla="*/ 6226679 w 8023328"/>
              <a:gd name="connsiteY1439" fmla="*/ 998371 h 2380521"/>
              <a:gd name="connsiteX1440" fmla="*/ 6154391 w 8023328"/>
              <a:gd name="connsiteY1440" fmla="*/ 998371 h 2380521"/>
              <a:gd name="connsiteX1441" fmla="*/ 6168247 w 8023328"/>
              <a:gd name="connsiteY1441" fmla="*/ 1010768 h 2380521"/>
              <a:gd name="connsiteX1442" fmla="*/ 6154391 w 8023328"/>
              <a:gd name="connsiteY1442" fmla="*/ 1024625 h 2380521"/>
              <a:gd name="connsiteX1443" fmla="*/ 6141994 w 8023328"/>
              <a:gd name="connsiteY1443" fmla="*/ 1010768 h 2380521"/>
              <a:gd name="connsiteX1444" fmla="*/ 6154391 w 8023328"/>
              <a:gd name="connsiteY1444" fmla="*/ 998371 h 2380521"/>
              <a:gd name="connsiteX1445" fmla="*/ 6083559 w 8023328"/>
              <a:gd name="connsiteY1445" fmla="*/ 998371 h 2380521"/>
              <a:gd name="connsiteX1446" fmla="*/ 6097415 w 8023328"/>
              <a:gd name="connsiteY1446" fmla="*/ 1010768 h 2380521"/>
              <a:gd name="connsiteX1447" fmla="*/ 6083559 w 8023328"/>
              <a:gd name="connsiteY1447" fmla="*/ 1024625 h 2380521"/>
              <a:gd name="connsiteX1448" fmla="*/ 6071162 w 8023328"/>
              <a:gd name="connsiteY1448" fmla="*/ 1010768 h 2380521"/>
              <a:gd name="connsiteX1449" fmla="*/ 6083559 w 8023328"/>
              <a:gd name="connsiteY1449" fmla="*/ 998371 h 2380521"/>
              <a:gd name="connsiteX1450" fmla="*/ 6009356 w 8023328"/>
              <a:gd name="connsiteY1450" fmla="*/ 998371 h 2380521"/>
              <a:gd name="connsiteX1451" fmla="*/ 6023212 w 8023328"/>
              <a:gd name="connsiteY1451" fmla="*/ 1010768 h 2380521"/>
              <a:gd name="connsiteX1452" fmla="*/ 6009356 w 8023328"/>
              <a:gd name="connsiteY1452" fmla="*/ 1024625 h 2380521"/>
              <a:gd name="connsiteX1453" fmla="*/ 5996959 w 8023328"/>
              <a:gd name="connsiteY1453" fmla="*/ 1010768 h 2380521"/>
              <a:gd name="connsiteX1454" fmla="*/ 6009356 w 8023328"/>
              <a:gd name="connsiteY1454" fmla="*/ 998371 h 2380521"/>
              <a:gd name="connsiteX1455" fmla="*/ 5940548 w 8023328"/>
              <a:gd name="connsiteY1455" fmla="*/ 998371 h 2380521"/>
              <a:gd name="connsiteX1456" fmla="*/ 5955726 w 8023328"/>
              <a:gd name="connsiteY1456" fmla="*/ 1010768 h 2380521"/>
              <a:gd name="connsiteX1457" fmla="*/ 5940548 w 8023328"/>
              <a:gd name="connsiteY1457" fmla="*/ 1024625 h 2380521"/>
              <a:gd name="connsiteX1458" fmla="*/ 5926130 w 8023328"/>
              <a:gd name="connsiteY1458" fmla="*/ 1010768 h 2380521"/>
              <a:gd name="connsiteX1459" fmla="*/ 5940548 w 8023328"/>
              <a:gd name="connsiteY1459" fmla="*/ 998371 h 2380521"/>
              <a:gd name="connsiteX1460" fmla="*/ 5870088 w 8023328"/>
              <a:gd name="connsiteY1460" fmla="*/ 998371 h 2380521"/>
              <a:gd name="connsiteX1461" fmla="*/ 5884877 w 8023328"/>
              <a:gd name="connsiteY1461" fmla="*/ 1010768 h 2380521"/>
              <a:gd name="connsiteX1462" fmla="*/ 5870088 w 8023328"/>
              <a:gd name="connsiteY1462" fmla="*/ 1024625 h 2380521"/>
              <a:gd name="connsiteX1463" fmla="*/ 5855299 w 8023328"/>
              <a:gd name="connsiteY1463" fmla="*/ 1010768 h 2380521"/>
              <a:gd name="connsiteX1464" fmla="*/ 5870088 w 8023328"/>
              <a:gd name="connsiteY1464" fmla="*/ 998371 h 2380521"/>
              <a:gd name="connsiteX1465" fmla="*/ 5799257 w 8023328"/>
              <a:gd name="connsiteY1465" fmla="*/ 998371 h 2380521"/>
              <a:gd name="connsiteX1466" fmla="*/ 5814045 w 8023328"/>
              <a:gd name="connsiteY1466" fmla="*/ 1010768 h 2380521"/>
              <a:gd name="connsiteX1467" fmla="*/ 5799257 w 8023328"/>
              <a:gd name="connsiteY1467" fmla="*/ 1024625 h 2380521"/>
              <a:gd name="connsiteX1468" fmla="*/ 5784469 w 8023328"/>
              <a:gd name="connsiteY1468" fmla="*/ 1010768 h 2380521"/>
              <a:gd name="connsiteX1469" fmla="*/ 5799257 w 8023328"/>
              <a:gd name="connsiteY1469" fmla="*/ 998371 h 2380521"/>
              <a:gd name="connsiteX1470" fmla="*/ 5724122 w 8023328"/>
              <a:gd name="connsiteY1470" fmla="*/ 998371 h 2380521"/>
              <a:gd name="connsiteX1471" fmla="*/ 5736519 w 8023328"/>
              <a:gd name="connsiteY1471" fmla="*/ 1010768 h 2380521"/>
              <a:gd name="connsiteX1472" fmla="*/ 5724122 w 8023328"/>
              <a:gd name="connsiteY1472" fmla="*/ 1024625 h 2380521"/>
              <a:gd name="connsiteX1473" fmla="*/ 5710266 w 8023328"/>
              <a:gd name="connsiteY1473" fmla="*/ 1010768 h 2380521"/>
              <a:gd name="connsiteX1474" fmla="*/ 5724122 w 8023328"/>
              <a:gd name="connsiteY1474" fmla="*/ 998371 h 2380521"/>
              <a:gd name="connsiteX1475" fmla="*/ 5653291 w 8023328"/>
              <a:gd name="connsiteY1475" fmla="*/ 998371 h 2380521"/>
              <a:gd name="connsiteX1476" fmla="*/ 5665688 w 8023328"/>
              <a:gd name="connsiteY1476" fmla="*/ 1012227 h 2380521"/>
              <a:gd name="connsiteX1477" fmla="*/ 5653291 w 8023328"/>
              <a:gd name="connsiteY1477" fmla="*/ 1024625 h 2380521"/>
              <a:gd name="connsiteX1478" fmla="*/ 5639435 w 8023328"/>
              <a:gd name="connsiteY1478" fmla="*/ 1012227 h 2380521"/>
              <a:gd name="connsiteX1479" fmla="*/ 5653291 w 8023328"/>
              <a:gd name="connsiteY1479" fmla="*/ 998371 h 2380521"/>
              <a:gd name="connsiteX1480" fmla="*/ 5581002 w 8023328"/>
              <a:gd name="connsiteY1480" fmla="*/ 998371 h 2380521"/>
              <a:gd name="connsiteX1481" fmla="*/ 5594858 w 8023328"/>
              <a:gd name="connsiteY1481" fmla="*/ 1012227 h 2380521"/>
              <a:gd name="connsiteX1482" fmla="*/ 5581002 w 8023328"/>
              <a:gd name="connsiteY1482" fmla="*/ 1024625 h 2380521"/>
              <a:gd name="connsiteX1483" fmla="*/ 5568605 w 8023328"/>
              <a:gd name="connsiteY1483" fmla="*/ 1012227 h 2380521"/>
              <a:gd name="connsiteX1484" fmla="*/ 5581002 w 8023328"/>
              <a:gd name="connsiteY1484" fmla="*/ 998371 h 2380521"/>
              <a:gd name="connsiteX1485" fmla="*/ 5510171 w 8023328"/>
              <a:gd name="connsiteY1485" fmla="*/ 998371 h 2380521"/>
              <a:gd name="connsiteX1486" fmla="*/ 5524027 w 8023328"/>
              <a:gd name="connsiteY1486" fmla="*/ 1012227 h 2380521"/>
              <a:gd name="connsiteX1487" fmla="*/ 5510171 w 8023328"/>
              <a:gd name="connsiteY1487" fmla="*/ 1024625 h 2380521"/>
              <a:gd name="connsiteX1488" fmla="*/ 5497774 w 8023328"/>
              <a:gd name="connsiteY1488" fmla="*/ 1012227 h 2380521"/>
              <a:gd name="connsiteX1489" fmla="*/ 5510171 w 8023328"/>
              <a:gd name="connsiteY1489" fmla="*/ 998371 h 2380521"/>
              <a:gd name="connsiteX1490" fmla="*/ 5438937 w 8023328"/>
              <a:gd name="connsiteY1490" fmla="*/ 998371 h 2380521"/>
              <a:gd name="connsiteX1491" fmla="*/ 5453178 w 8023328"/>
              <a:gd name="connsiteY1491" fmla="*/ 1012227 h 2380521"/>
              <a:gd name="connsiteX1492" fmla="*/ 5438937 w 8023328"/>
              <a:gd name="connsiteY1492" fmla="*/ 1024625 h 2380521"/>
              <a:gd name="connsiteX1493" fmla="*/ 5426945 w 8023328"/>
              <a:gd name="connsiteY1493" fmla="*/ 1012227 h 2380521"/>
              <a:gd name="connsiteX1494" fmla="*/ 5438937 w 8023328"/>
              <a:gd name="connsiteY1494" fmla="*/ 998371 h 2380521"/>
              <a:gd name="connsiteX1495" fmla="*/ 5367530 w 8023328"/>
              <a:gd name="connsiteY1495" fmla="*/ 998371 h 2380521"/>
              <a:gd name="connsiteX1496" fmla="*/ 5382318 w 8023328"/>
              <a:gd name="connsiteY1496" fmla="*/ 1012227 h 2380521"/>
              <a:gd name="connsiteX1497" fmla="*/ 5367530 w 8023328"/>
              <a:gd name="connsiteY1497" fmla="*/ 1024625 h 2380521"/>
              <a:gd name="connsiteX1498" fmla="*/ 5352742 w 8023328"/>
              <a:gd name="connsiteY1498" fmla="*/ 1012227 h 2380521"/>
              <a:gd name="connsiteX1499" fmla="*/ 5367530 w 8023328"/>
              <a:gd name="connsiteY1499" fmla="*/ 998371 h 2380521"/>
              <a:gd name="connsiteX1500" fmla="*/ 5296699 w 8023328"/>
              <a:gd name="connsiteY1500" fmla="*/ 998371 h 2380521"/>
              <a:gd name="connsiteX1501" fmla="*/ 5311488 w 8023328"/>
              <a:gd name="connsiteY1501" fmla="*/ 1012227 h 2380521"/>
              <a:gd name="connsiteX1502" fmla="*/ 5296699 w 8023328"/>
              <a:gd name="connsiteY1502" fmla="*/ 1024625 h 2380521"/>
              <a:gd name="connsiteX1503" fmla="*/ 5281910 w 8023328"/>
              <a:gd name="connsiteY1503" fmla="*/ 1012227 h 2380521"/>
              <a:gd name="connsiteX1504" fmla="*/ 5296699 w 8023328"/>
              <a:gd name="connsiteY1504" fmla="*/ 998371 h 2380521"/>
              <a:gd name="connsiteX1505" fmla="*/ 5225869 w 8023328"/>
              <a:gd name="connsiteY1505" fmla="*/ 998371 h 2380521"/>
              <a:gd name="connsiteX1506" fmla="*/ 5240657 w 8023328"/>
              <a:gd name="connsiteY1506" fmla="*/ 1012227 h 2380521"/>
              <a:gd name="connsiteX1507" fmla="*/ 5225869 w 8023328"/>
              <a:gd name="connsiteY1507" fmla="*/ 1024625 h 2380521"/>
              <a:gd name="connsiteX1508" fmla="*/ 5211081 w 8023328"/>
              <a:gd name="connsiteY1508" fmla="*/ 1012227 h 2380521"/>
              <a:gd name="connsiteX1509" fmla="*/ 5225869 w 8023328"/>
              <a:gd name="connsiteY1509" fmla="*/ 998371 h 2380521"/>
              <a:gd name="connsiteX1510" fmla="*/ 5154105 w 8023328"/>
              <a:gd name="connsiteY1510" fmla="*/ 998371 h 2380521"/>
              <a:gd name="connsiteX1511" fmla="*/ 5166502 w 8023328"/>
              <a:gd name="connsiteY1511" fmla="*/ 1012227 h 2380521"/>
              <a:gd name="connsiteX1512" fmla="*/ 5154105 w 8023328"/>
              <a:gd name="connsiteY1512" fmla="*/ 1024625 h 2380521"/>
              <a:gd name="connsiteX1513" fmla="*/ 5140249 w 8023328"/>
              <a:gd name="connsiteY1513" fmla="*/ 1012227 h 2380521"/>
              <a:gd name="connsiteX1514" fmla="*/ 5154105 w 8023328"/>
              <a:gd name="connsiteY1514" fmla="*/ 998371 h 2380521"/>
              <a:gd name="connsiteX1515" fmla="*/ 5083276 w 8023328"/>
              <a:gd name="connsiteY1515" fmla="*/ 998371 h 2380521"/>
              <a:gd name="connsiteX1516" fmla="*/ 5095673 w 8023328"/>
              <a:gd name="connsiteY1516" fmla="*/ 1012227 h 2380521"/>
              <a:gd name="connsiteX1517" fmla="*/ 5083276 w 8023328"/>
              <a:gd name="connsiteY1517" fmla="*/ 1024625 h 2380521"/>
              <a:gd name="connsiteX1518" fmla="*/ 5069420 w 8023328"/>
              <a:gd name="connsiteY1518" fmla="*/ 1012227 h 2380521"/>
              <a:gd name="connsiteX1519" fmla="*/ 5083276 w 8023328"/>
              <a:gd name="connsiteY1519" fmla="*/ 998371 h 2380521"/>
              <a:gd name="connsiteX1520" fmla="*/ 5012445 w 8023328"/>
              <a:gd name="connsiteY1520" fmla="*/ 998371 h 2380521"/>
              <a:gd name="connsiteX1521" fmla="*/ 5024842 w 8023328"/>
              <a:gd name="connsiteY1521" fmla="*/ 1012227 h 2380521"/>
              <a:gd name="connsiteX1522" fmla="*/ 5012445 w 8023328"/>
              <a:gd name="connsiteY1522" fmla="*/ 1024625 h 2380521"/>
              <a:gd name="connsiteX1523" fmla="*/ 4998589 w 8023328"/>
              <a:gd name="connsiteY1523" fmla="*/ 1012227 h 2380521"/>
              <a:gd name="connsiteX1524" fmla="*/ 5012445 w 8023328"/>
              <a:gd name="connsiteY1524" fmla="*/ 998371 h 2380521"/>
              <a:gd name="connsiteX1525" fmla="*/ 4940157 w 8023328"/>
              <a:gd name="connsiteY1525" fmla="*/ 998371 h 2380521"/>
              <a:gd name="connsiteX1526" fmla="*/ 4954013 w 8023328"/>
              <a:gd name="connsiteY1526" fmla="*/ 1012227 h 2380521"/>
              <a:gd name="connsiteX1527" fmla="*/ 4940157 w 8023328"/>
              <a:gd name="connsiteY1527" fmla="*/ 1024625 h 2380521"/>
              <a:gd name="connsiteX1528" fmla="*/ 4927760 w 8023328"/>
              <a:gd name="connsiteY1528" fmla="*/ 1012227 h 2380521"/>
              <a:gd name="connsiteX1529" fmla="*/ 4940157 w 8023328"/>
              <a:gd name="connsiteY1529" fmla="*/ 998371 h 2380521"/>
              <a:gd name="connsiteX1530" fmla="*/ 4865953 w 8023328"/>
              <a:gd name="connsiteY1530" fmla="*/ 998371 h 2380521"/>
              <a:gd name="connsiteX1531" fmla="*/ 4879809 w 8023328"/>
              <a:gd name="connsiteY1531" fmla="*/ 1012227 h 2380521"/>
              <a:gd name="connsiteX1532" fmla="*/ 4865953 w 8023328"/>
              <a:gd name="connsiteY1532" fmla="*/ 1024625 h 2380521"/>
              <a:gd name="connsiteX1533" fmla="*/ 4853556 w 8023328"/>
              <a:gd name="connsiteY1533" fmla="*/ 1012227 h 2380521"/>
              <a:gd name="connsiteX1534" fmla="*/ 4865953 w 8023328"/>
              <a:gd name="connsiteY1534" fmla="*/ 998371 h 2380521"/>
              <a:gd name="connsiteX1535" fmla="*/ 4797514 w 8023328"/>
              <a:gd name="connsiteY1535" fmla="*/ 998371 h 2380521"/>
              <a:gd name="connsiteX1536" fmla="*/ 4812303 w 8023328"/>
              <a:gd name="connsiteY1536" fmla="*/ 1012227 h 2380521"/>
              <a:gd name="connsiteX1537" fmla="*/ 4797514 w 8023328"/>
              <a:gd name="connsiteY1537" fmla="*/ 1024625 h 2380521"/>
              <a:gd name="connsiteX1538" fmla="*/ 4782725 w 8023328"/>
              <a:gd name="connsiteY1538" fmla="*/ 1012227 h 2380521"/>
              <a:gd name="connsiteX1539" fmla="*/ 4797514 w 8023328"/>
              <a:gd name="connsiteY1539" fmla="*/ 998371 h 2380521"/>
              <a:gd name="connsiteX1540" fmla="*/ 4726684 w 8023328"/>
              <a:gd name="connsiteY1540" fmla="*/ 998371 h 2380521"/>
              <a:gd name="connsiteX1541" fmla="*/ 4741472 w 8023328"/>
              <a:gd name="connsiteY1541" fmla="*/ 1012227 h 2380521"/>
              <a:gd name="connsiteX1542" fmla="*/ 4726684 w 8023328"/>
              <a:gd name="connsiteY1542" fmla="*/ 1024625 h 2380521"/>
              <a:gd name="connsiteX1543" fmla="*/ 4711896 w 8023328"/>
              <a:gd name="connsiteY1543" fmla="*/ 1012227 h 2380521"/>
              <a:gd name="connsiteX1544" fmla="*/ 4726684 w 8023328"/>
              <a:gd name="connsiteY1544" fmla="*/ 998371 h 2380521"/>
              <a:gd name="connsiteX1545" fmla="*/ 4655853 w 8023328"/>
              <a:gd name="connsiteY1545" fmla="*/ 998371 h 2380521"/>
              <a:gd name="connsiteX1546" fmla="*/ 4670642 w 8023328"/>
              <a:gd name="connsiteY1546" fmla="*/ 1012227 h 2380521"/>
              <a:gd name="connsiteX1547" fmla="*/ 4655853 w 8023328"/>
              <a:gd name="connsiteY1547" fmla="*/ 1024625 h 2380521"/>
              <a:gd name="connsiteX1548" fmla="*/ 4641064 w 8023328"/>
              <a:gd name="connsiteY1548" fmla="*/ 1012227 h 2380521"/>
              <a:gd name="connsiteX1549" fmla="*/ 4655853 w 8023328"/>
              <a:gd name="connsiteY1549" fmla="*/ 998371 h 2380521"/>
              <a:gd name="connsiteX1550" fmla="*/ 4584091 w 8023328"/>
              <a:gd name="connsiteY1550" fmla="*/ 998371 h 2380521"/>
              <a:gd name="connsiteX1551" fmla="*/ 4596488 w 8023328"/>
              <a:gd name="connsiteY1551" fmla="*/ 1012227 h 2380521"/>
              <a:gd name="connsiteX1552" fmla="*/ 4584091 w 8023328"/>
              <a:gd name="connsiteY1552" fmla="*/ 1024625 h 2380521"/>
              <a:gd name="connsiteX1553" fmla="*/ 4570235 w 8023328"/>
              <a:gd name="connsiteY1553" fmla="*/ 1012227 h 2380521"/>
              <a:gd name="connsiteX1554" fmla="*/ 4584091 w 8023328"/>
              <a:gd name="connsiteY1554" fmla="*/ 998371 h 2380521"/>
              <a:gd name="connsiteX1555" fmla="*/ 4513260 w 8023328"/>
              <a:gd name="connsiteY1555" fmla="*/ 998371 h 2380521"/>
              <a:gd name="connsiteX1556" fmla="*/ 4525657 w 8023328"/>
              <a:gd name="connsiteY1556" fmla="*/ 1012227 h 2380521"/>
              <a:gd name="connsiteX1557" fmla="*/ 4513260 w 8023328"/>
              <a:gd name="connsiteY1557" fmla="*/ 1024625 h 2380521"/>
              <a:gd name="connsiteX1558" fmla="*/ 4499404 w 8023328"/>
              <a:gd name="connsiteY1558" fmla="*/ 1012227 h 2380521"/>
              <a:gd name="connsiteX1559" fmla="*/ 4513260 w 8023328"/>
              <a:gd name="connsiteY1559" fmla="*/ 998371 h 2380521"/>
              <a:gd name="connsiteX1560" fmla="*/ 4439056 w 8023328"/>
              <a:gd name="connsiteY1560" fmla="*/ 998371 h 2380521"/>
              <a:gd name="connsiteX1561" fmla="*/ 4451453 w 8023328"/>
              <a:gd name="connsiteY1561" fmla="*/ 1012227 h 2380521"/>
              <a:gd name="connsiteX1562" fmla="*/ 4439056 w 8023328"/>
              <a:gd name="connsiteY1562" fmla="*/ 1024625 h 2380521"/>
              <a:gd name="connsiteX1563" fmla="*/ 4425200 w 8023328"/>
              <a:gd name="connsiteY1563" fmla="*/ 1012227 h 2380521"/>
              <a:gd name="connsiteX1564" fmla="*/ 4439056 w 8023328"/>
              <a:gd name="connsiteY1564" fmla="*/ 998371 h 2380521"/>
              <a:gd name="connsiteX1565" fmla="*/ 4366768 w 8023328"/>
              <a:gd name="connsiteY1565" fmla="*/ 998371 h 2380521"/>
              <a:gd name="connsiteX1566" fmla="*/ 4380624 w 8023328"/>
              <a:gd name="connsiteY1566" fmla="*/ 1012227 h 2380521"/>
              <a:gd name="connsiteX1567" fmla="*/ 4366768 w 8023328"/>
              <a:gd name="connsiteY1567" fmla="*/ 1024625 h 2380521"/>
              <a:gd name="connsiteX1568" fmla="*/ 4354371 w 8023328"/>
              <a:gd name="connsiteY1568" fmla="*/ 1012227 h 2380521"/>
              <a:gd name="connsiteX1569" fmla="*/ 4366768 w 8023328"/>
              <a:gd name="connsiteY1569" fmla="*/ 998371 h 2380521"/>
              <a:gd name="connsiteX1570" fmla="*/ 4295937 w 8023328"/>
              <a:gd name="connsiteY1570" fmla="*/ 998371 h 2380521"/>
              <a:gd name="connsiteX1571" fmla="*/ 4309793 w 8023328"/>
              <a:gd name="connsiteY1571" fmla="*/ 1012227 h 2380521"/>
              <a:gd name="connsiteX1572" fmla="*/ 4295937 w 8023328"/>
              <a:gd name="connsiteY1572" fmla="*/ 1024625 h 2380521"/>
              <a:gd name="connsiteX1573" fmla="*/ 4283540 w 8023328"/>
              <a:gd name="connsiteY1573" fmla="*/ 1012227 h 2380521"/>
              <a:gd name="connsiteX1574" fmla="*/ 4295937 w 8023328"/>
              <a:gd name="connsiteY1574" fmla="*/ 998371 h 2380521"/>
              <a:gd name="connsiteX1575" fmla="*/ 4225107 w 8023328"/>
              <a:gd name="connsiteY1575" fmla="*/ 998371 h 2380521"/>
              <a:gd name="connsiteX1576" fmla="*/ 4238963 w 8023328"/>
              <a:gd name="connsiteY1576" fmla="*/ 1012227 h 2380521"/>
              <a:gd name="connsiteX1577" fmla="*/ 4225107 w 8023328"/>
              <a:gd name="connsiteY1577" fmla="*/ 1024625 h 2380521"/>
              <a:gd name="connsiteX1578" fmla="*/ 4212710 w 8023328"/>
              <a:gd name="connsiteY1578" fmla="*/ 1012227 h 2380521"/>
              <a:gd name="connsiteX1579" fmla="*/ 4225107 w 8023328"/>
              <a:gd name="connsiteY1579" fmla="*/ 998371 h 2380521"/>
              <a:gd name="connsiteX1580" fmla="*/ 4153295 w 8023328"/>
              <a:gd name="connsiteY1580" fmla="*/ 998371 h 2380521"/>
              <a:gd name="connsiteX1581" fmla="*/ 4168083 w 8023328"/>
              <a:gd name="connsiteY1581" fmla="*/ 1012227 h 2380521"/>
              <a:gd name="connsiteX1582" fmla="*/ 4153295 w 8023328"/>
              <a:gd name="connsiteY1582" fmla="*/ 1024625 h 2380521"/>
              <a:gd name="connsiteX1583" fmla="*/ 4138507 w 8023328"/>
              <a:gd name="connsiteY1583" fmla="*/ 1012227 h 2380521"/>
              <a:gd name="connsiteX1584" fmla="*/ 4153295 w 8023328"/>
              <a:gd name="connsiteY1584" fmla="*/ 998371 h 2380521"/>
              <a:gd name="connsiteX1585" fmla="*/ 4082465 w 8023328"/>
              <a:gd name="connsiteY1585" fmla="*/ 998371 h 2380521"/>
              <a:gd name="connsiteX1586" fmla="*/ 4097254 w 8023328"/>
              <a:gd name="connsiteY1586" fmla="*/ 1012227 h 2380521"/>
              <a:gd name="connsiteX1587" fmla="*/ 4082465 w 8023328"/>
              <a:gd name="connsiteY1587" fmla="*/ 1024625 h 2380521"/>
              <a:gd name="connsiteX1588" fmla="*/ 4067676 w 8023328"/>
              <a:gd name="connsiteY1588" fmla="*/ 1012227 h 2380521"/>
              <a:gd name="connsiteX1589" fmla="*/ 4082465 w 8023328"/>
              <a:gd name="connsiteY1589" fmla="*/ 998371 h 2380521"/>
              <a:gd name="connsiteX1590" fmla="*/ 4011635 w 8023328"/>
              <a:gd name="connsiteY1590" fmla="*/ 998371 h 2380521"/>
              <a:gd name="connsiteX1591" fmla="*/ 4026423 w 8023328"/>
              <a:gd name="connsiteY1591" fmla="*/ 1012227 h 2380521"/>
              <a:gd name="connsiteX1592" fmla="*/ 4011635 w 8023328"/>
              <a:gd name="connsiteY1592" fmla="*/ 1024625 h 2380521"/>
              <a:gd name="connsiteX1593" fmla="*/ 3996847 w 8023328"/>
              <a:gd name="connsiteY1593" fmla="*/ 1012227 h 2380521"/>
              <a:gd name="connsiteX1594" fmla="*/ 4011635 w 8023328"/>
              <a:gd name="connsiteY1594" fmla="*/ 998371 h 2380521"/>
              <a:gd name="connsiteX1595" fmla="*/ 3939871 w 8023328"/>
              <a:gd name="connsiteY1595" fmla="*/ 998371 h 2380521"/>
              <a:gd name="connsiteX1596" fmla="*/ 3952268 w 8023328"/>
              <a:gd name="connsiteY1596" fmla="*/ 1012227 h 2380521"/>
              <a:gd name="connsiteX1597" fmla="*/ 3939871 w 8023328"/>
              <a:gd name="connsiteY1597" fmla="*/ 1024625 h 2380521"/>
              <a:gd name="connsiteX1598" fmla="*/ 3926015 w 8023328"/>
              <a:gd name="connsiteY1598" fmla="*/ 1012227 h 2380521"/>
              <a:gd name="connsiteX1599" fmla="*/ 3939871 w 8023328"/>
              <a:gd name="connsiteY1599" fmla="*/ 998371 h 2380521"/>
              <a:gd name="connsiteX1600" fmla="*/ 3869042 w 8023328"/>
              <a:gd name="connsiteY1600" fmla="*/ 998371 h 2380521"/>
              <a:gd name="connsiteX1601" fmla="*/ 3881439 w 8023328"/>
              <a:gd name="connsiteY1601" fmla="*/ 1013160 h 2380521"/>
              <a:gd name="connsiteX1602" fmla="*/ 3869042 w 8023328"/>
              <a:gd name="connsiteY1602" fmla="*/ 1027949 h 2380521"/>
              <a:gd name="connsiteX1603" fmla="*/ 3855186 w 8023328"/>
              <a:gd name="connsiteY1603" fmla="*/ 1013160 h 2380521"/>
              <a:gd name="connsiteX1604" fmla="*/ 3869042 w 8023328"/>
              <a:gd name="connsiteY1604" fmla="*/ 998371 h 2380521"/>
              <a:gd name="connsiteX1605" fmla="*/ 3798211 w 8023328"/>
              <a:gd name="connsiteY1605" fmla="*/ 998371 h 2380521"/>
              <a:gd name="connsiteX1606" fmla="*/ 3810608 w 8023328"/>
              <a:gd name="connsiteY1606" fmla="*/ 1013160 h 2380521"/>
              <a:gd name="connsiteX1607" fmla="*/ 3798211 w 8023328"/>
              <a:gd name="connsiteY1607" fmla="*/ 1027949 h 2380521"/>
              <a:gd name="connsiteX1608" fmla="*/ 3784355 w 8023328"/>
              <a:gd name="connsiteY1608" fmla="*/ 1013160 h 2380521"/>
              <a:gd name="connsiteX1609" fmla="*/ 3798211 w 8023328"/>
              <a:gd name="connsiteY1609" fmla="*/ 998371 h 2380521"/>
              <a:gd name="connsiteX1610" fmla="*/ 3725922 w 8023328"/>
              <a:gd name="connsiteY1610" fmla="*/ 998371 h 2380521"/>
              <a:gd name="connsiteX1611" fmla="*/ 3739778 w 8023328"/>
              <a:gd name="connsiteY1611" fmla="*/ 1013160 h 2380521"/>
              <a:gd name="connsiteX1612" fmla="*/ 3725922 w 8023328"/>
              <a:gd name="connsiteY1612" fmla="*/ 1027949 h 2380521"/>
              <a:gd name="connsiteX1613" fmla="*/ 3713525 w 8023328"/>
              <a:gd name="connsiteY1613" fmla="*/ 1013160 h 2380521"/>
              <a:gd name="connsiteX1614" fmla="*/ 3725922 w 8023328"/>
              <a:gd name="connsiteY1614" fmla="*/ 998371 h 2380521"/>
              <a:gd name="connsiteX1615" fmla="*/ 724105 w 8023328"/>
              <a:gd name="connsiteY1615" fmla="*/ 998371 h 2380521"/>
              <a:gd name="connsiteX1616" fmla="*/ 737962 w 8023328"/>
              <a:gd name="connsiteY1616" fmla="*/ 1010768 h 2380521"/>
              <a:gd name="connsiteX1617" fmla="*/ 724105 w 8023328"/>
              <a:gd name="connsiteY1617" fmla="*/ 1024625 h 2380521"/>
              <a:gd name="connsiteX1618" fmla="*/ 711707 w 8023328"/>
              <a:gd name="connsiteY1618" fmla="*/ 1010768 h 2380521"/>
              <a:gd name="connsiteX1619" fmla="*/ 724105 w 8023328"/>
              <a:gd name="connsiteY1619" fmla="*/ 998371 h 2380521"/>
              <a:gd name="connsiteX1620" fmla="*/ 653274 w 8023328"/>
              <a:gd name="connsiteY1620" fmla="*/ 998371 h 2380521"/>
              <a:gd name="connsiteX1621" fmla="*/ 667129 w 8023328"/>
              <a:gd name="connsiteY1621" fmla="*/ 1010768 h 2380521"/>
              <a:gd name="connsiteX1622" fmla="*/ 653274 w 8023328"/>
              <a:gd name="connsiteY1622" fmla="*/ 1024625 h 2380521"/>
              <a:gd name="connsiteX1623" fmla="*/ 640877 w 8023328"/>
              <a:gd name="connsiteY1623" fmla="*/ 1010768 h 2380521"/>
              <a:gd name="connsiteX1624" fmla="*/ 653274 w 8023328"/>
              <a:gd name="connsiteY1624" fmla="*/ 998371 h 2380521"/>
              <a:gd name="connsiteX1625" fmla="*/ 582446 w 8023328"/>
              <a:gd name="connsiteY1625" fmla="*/ 998371 h 2380521"/>
              <a:gd name="connsiteX1626" fmla="*/ 596301 w 8023328"/>
              <a:gd name="connsiteY1626" fmla="*/ 1010768 h 2380521"/>
              <a:gd name="connsiteX1627" fmla="*/ 582446 w 8023328"/>
              <a:gd name="connsiteY1627" fmla="*/ 1024625 h 2380521"/>
              <a:gd name="connsiteX1628" fmla="*/ 570047 w 8023328"/>
              <a:gd name="connsiteY1628" fmla="*/ 1010768 h 2380521"/>
              <a:gd name="connsiteX1629" fmla="*/ 582446 w 8023328"/>
              <a:gd name="connsiteY1629" fmla="*/ 998371 h 2380521"/>
              <a:gd name="connsiteX1630" fmla="*/ 513636 w 8023328"/>
              <a:gd name="connsiteY1630" fmla="*/ 998371 h 2380521"/>
              <a:gd name="connsiteX1631" fmla="*/ 528813 w 8023328"/>
              <a:gd name="connsiteY1631" fmla="*/ 1010768 h 2380521"/>
              <a:gd name="connsiteX1632" fmla="*/ 513636 w 8023328"/>
              <a:gd name="connsiteY1632" fmla="*/ 1024625 h 2380521"/>
              <a:gd name="connsiteX1633" fmla="*/ 499216 w 8023328"/>
              <a:gd name="connsiteY1633" fmla="*/ 1010768 h 2380521"/>
              <a:gd name="connsiteX1634" fmla="*/ 513636 w 8023328"/>
              <a:gd name="connsiteY1634" fmla="*/ 998371 h 2380521"/>
              <a:gd name="connsiteX1635" fmla="*/ 439802 w 8023328"/>
              <a:gd name="connsiteY1635" fmla="*/ 998371 h 2380521"/>
              <a:gd name="connsiteX1636" fmla="*/ 454592 w 8023328"/>
              <a:gd name="connsiteY1636" fmla="*/ 1010768 h 2380521"/>
              <a:gd name="connsiteX1637" fmla="*/ 439802 w 8023328"/>
              <a:gd name="connsiteY1637" fmla="*/ 1024625 h 2380521"/>
              <a:gd name="connsiteX1638" fmla="*/ 425014 w 8023328"/>
              <a:gd name="connsiteY1638" fmla="*/ 1010768 h 2380521"/>
              <a:gd name="connsiteX1639" fmla="*/ 439802 w 8023328"/>
              <a:gd name="connsiteY1639" fmla="*/ 998371 h 2380521"/>
              <a:gd name="connsiteX1640" fmla="*/ 368040 w 8023328"/>
              <a:gd name="connsiteY1640" fmla="*/ 998371 h 2380521"/>
              <a:gd name="connsiteX1641" fmla="*/ 380438 w 8023328"/>
              <a:gd name="connsiteY1641" fmla="*/ 1012227 h 2380521"/>
              <a:gd name="connsiteX1642" fmla="*/ 368040 w 8023328"/>
              <a:gd name="connsiteY1642" fmla="*/ 1024625 h 2380521"/>
              <a:gd name="connsiteX1643" fmla="*/ 354183 w 8023328"/>
              <a:gd name="connsiteY1643" fmla="*/ 1012227 h 2380521"/>
              <a:gd name="connsiteX1644" fmla="*/ 368040 w 8023328"/>
              <a:gd name="connsiteY1644" fmla="*/ 998371 h 2380521"/>
              <a:gd name="connsiteX1645" fmla="*/ 297208 w 8023328"/>
              <a:gd name="connsiteY1645" fmla="*/ 998371 h 2380521"/>
              <a:gd name="connsiteX1646" fmla="*/ 309606 w 8023328"/>
              <a:gd name="connsiteY1646" fmla="*/ 1012227 h 2380521"/>
              <a:gd name="connsiteX1647" fmla="*/ 297208 w 8023328"/>
              <a:gd name="connsiteY1647" fmla="*/ 1024625 h 2380521"/>
              <a:gd name="connsiteX1648" fmla="*/ 283352 w 8023328"/>
              <a:gd name="connsiteY1648" fmla="*/ 1012227 h 2380521"/>
              <a:gd name="connsiteX1649" fmla="*/ 297208 w 8023328"/>
              <a:gd name="connsiteY1649" fmla="*/ 998371 h 2380521"/>
              <a:gd name="connsiteX1650" fmla="*/ 226379 w 8023328"/>
              <a:gd name="connsiteY1650" fmla="*/ 998371 h 2380521"/>
              <a:gd name="connsiteX1651" fmla="*/ 238778 w 8023328"/>
              <a:gd name="connsiteY1651" fmla="*/ 1012227 h 2380521"/>
              <a:gd name="connsiteX1652" fmla="*/ 226379 w 8023328"/>
              <a:gd name="connsiteY1652" fmla="*/ 1024625 h 2380521"/>
              <a:gd name="connsiteX1653" fmla="*/ 212523 w 8023328"/>
              <a:gd name="connsiteY1653" fmla="*/ 1012227 h 2380521"/>
              <a:gd name="connsiteX1654" fmla="*/ 226379 w 8023328"/>
              <a:gd name="connsiteY1654" fmla="*/ 998371 h 2380521"/>
              <a:gd name="connsiteX1655" fmla="*/ 154085 w 8023328"/>
              <a:gd name="connsiteY1655" fmla="*/ 998371 h 2380521"/>
              <a:gd name="connsiteX1656" fmla="*/ 167941 w 8023328"/>
              <a:gd name="connsiteY1656" fmla="*/ 1012227 h 2380521"/>
              <a:gd name="connsiteX1657" fmla="*/ 154085 w 8023328"/>
              <a:gd name="connsiteY1657" fmla="*/ 1024625 h 2380521"/>
              <a:gd name="connsiteX1658" fmla="*/ 141687 w 8023328"/>
              <a:gd name="connsiteY1658" fmla="*/ 1012227 h 2380521"/>
              <a:gd name="connsiteX1659" fmla="*/ 154085 w 8023328"/>
              <a:gd name="connsiteY1659" fmla="*/ 998371 h 2380521"/>
              <a:gd name="connsiteX1660" fmla="*/ 83255 w 8023328"/>
              <a:gd name="connsiteY1660" fmla="*/ 998371 h 2380521"/>
              <a:gd name="connsiteX1661" fmla="*/ 97111 w 8023328"/>
              <a:gd name="connsiteY1661" fmla="*/ 1012227 h 2380521"/>
              <a:gd name="connsiteX1662" fmla="*/ 83255 w 8023328"/>
              <a:gd name="connsiteY1662" fmla="*/ 1024625 h 2380521"/>
              <a:gd name="connsiteX1663" fmla="*/ 70858 w 8023328"/>
              <a:gd name="connsiteY1663" fmla="*/ 1012227 h 2380521"/>
              <a:gd name="connsiteX1664" fmla="*/ 83255 w 8023328"/>
              <a:gd name="connsiteY1664" fmla="*/ 998371 h 2380521"/>
              <a:gd name="connsiteX1665" fmla="*/ 12019 w 8023328"/>
              <a:gd name="connsiteY1665" fmla="*/ 998371 h 2380521"/>
              <a:gd name="connsiteX1666" fmla="*/ 26260 w 8023328"/>
              <a:gd name="connsiteY1666" fmla="*/ 1012227 h 2380521"/>
              <a:gd name="connsiteX1667" fmla="*/ 12019 w 8023328"/>
              <a:gd name="connsiteY1667" fmla="*/ 1024625 h 2380521"/>
              <a:gd name="connsiteX1668" fmla="*/ 27 w 8023328"/>
              <a:gd name="connsiteY1668" fmla="*/ 1012227 h 2380521"/>
              <a:gd name="connsiteX1669" fmla="*/ 12019 w 8023328"/>
              <a:gd name="connsiteY1669" fmla="*/ 998371 h 2380521"/>
              <a:gd name="connsiteX1670" fmla="*/ 870603 w 8023328"/>
              <a:gd name="connsiteY1670" fmla="*/ 927542 h 2380521"/>
              <a:gd name="connsiteX1671" fmla="*/ 883001 w 8023328"/>
              <a:gd name="connsiteY1671" fmla="*/ 939939 h 2380521"/>
              <a:gd name="connsiteX1672" fmla="*/ 870603 w 8023328"/>
              <a:gd name="connsiteY1672" fmla="*/ 953796 h 2380521"/>
              <a:gd name="connsiteX1673" fmla="*/ 856747 w 8023328"/>
              <a:gd name="connsiteY1673" fmla="*/ 939939 h 2380521"/>
              <a:gd name="connsiteX1674" fmla="*/ 870603 w 8023328"/>
              <a:gd name="connsiteY1674" fmla="*/ 927542 h 2380521"/>
              <a:gd name="connsiteX1675" fmla="*/ 799773 w 8023328"/>
              <a:gd name="connsiteY1675" fmla="*/ 927542 h 2380521"/>
              <a:gd name="connsiteX1676" fmla="*/ 812171 w 8023328"/>
              <a:gd name="connsiteY1676" fmla="*/ 939939 h 2380521"/>
              <a:gd name="connsiteX1677" fmla="*/ 799773 w 8023328"/>
              <a:gd name="connsiteY1677" fmla="*/ 953796 h 2380521"/>
              <a:gd name="connsiteX1678" fmla="*/ 785917 w 8023328"/>
              <a:gd name="connsiteY1678" fmla="*/ 939939 h 2380521"/>
              <a:gd name="connsiteX1679" fmla="*/ 799773 w 8023328"/>
              <a:gd name="connsiteY1679" fmla="*/ 927542 h 2380521"/>
              <a:gd name="connsiteX1680" fmla="*/ 724112 w 8023328"/>
              <a:gd name="connsiteY1680" fmla="*/ 927542 h 2380521"/>
              <a:gd name="connsiteX1681" fmla="*/ 737968 w 8023328"/>
              <a:gd name="connsiteY1681" fmla="*/ 939939 h 2380521"/>
              <a:gd name="connsiteX1682" fmla="*/ 724112 w 8023328"/>
              <a:gd name="connsiteY1682" fmla="*/ 953796 h 2380521"/>
              <a:gd name="connsiteX1683" fmla="*/ 711714 w 8023328"/>
              <a:gd name="connsiteY1683" fmla="*/ 939939 h 2380521"/>
              <a:gd name="connsiteX1684" fmla="*/ 724112 w 8023328"/>
              <a:gd name="connsiteY1684" fmla="*/ 927542 h 2380521"/>
              <a:gd name="connsiteX1685" fmla="*/ 653281 w 8023328"/>
              <a:gd name="connsiteY1685" fmla="*/ 927542 h 2380521"/>
              <a:gd name="connsiteX1686" fmla="*/ 667137 w 8023328"/>
              <a:gd name="connsiteY1686" fmla="*/ 939939 h 2380521"/>
              <a:gd name="connsiteX1687" fmla="*/ 653281 w 8023328"/>
              <a:gd name="connsiteY1687" fmla="*/ 953796 h 2380521"/>
              <a:gd name="connsiteX1688" fmla="*/ 640884 w 8023328"/>
              <a:gd name="connsiteY1688" fmla="*/ 939939 h 2380521"/>
              <a:gd name="connsiteX1689" fmla="*/ 653281 w 8023328"/>
              <a:gd name="connsiteY1689" fmla="*/ 927542 h 2380521"/>
              <a:gd name="connsiteX1690" fmla="*/ 582453 w 8023328"/>
              <a:gd name="connsiteY1690" fmla="*/ 927542 h 2380521"/>
              <a:gd name="connsiteX1691" fmla="*/ 596309 w 8023328"/>
              <a:gd name="connsiteY1691" fmla="*/ 939939 h 2380521"/>
              <a:gd name="connsiteX1692" fmla="*/ 582453 w 8023328"/>
              <a:gd name="connsiteY1692" fmla="*/ 953796 h 2380521"/>
              <a:gd name="connsiteX1693" fmla="*/ 570054 w 8023328"/>
              <a:gd name="connsiteY1693" fmla="*/ 939939 h 2380521"/>
              <a:gd name="connsiteX1694" fmla="*/ 582453 w 8023328"/>
              <a:gd name="connsiteY1694" fmla="*/ 927542 h 2380521"/>
              <a:gd name="connsiteX1695" fmla="*/ 513642 w 8023328"/>
              <a:gd name="connsiteY1695" fmla="*/ 927542 h 2380521"/>
              <a:gd name="connsiteX1696" fmla="*/ 528820 w 8023328"/>
              <a:gd name="connsiteY1696" fmla="*/ 939939 h 2380521"/>
              <a:gd name="connsiteX1697" fmla="*/ 513642 w 8023328"/>
              <a:gd name="connsiteY1697" fmla="*/ 953796 h 2380521"/>
              <a:gd name="connsiteX1698" fmla="*/ 499223 w 8023328"/>
              <a:gd name="connsiteY1698" fmla="*/ 939939 h 2380521"/>
              <a:gd name="connsiteX1699" fmla="*/ 513642 w 8023328"/>
              <a:gd name="connsiteY1699" fmla="*/ 927542 h 2380521"/>
              <a:gd name="connsiteX1700" fmla="*/ 439809 w 8023328"/>
              <a:gd name="connsiteY1700" fmla="*/ 927542 h 2380521"/>
              <a:gd name="connsiteX1701" fmla="*/ 454599 w 8023328"/>
              <a:gd name="connsiteY1701" fmla="*/ 939939 h 2380521"/>
              <a:gd name="connsiteX1702" fmla="*/ 439809 w 8023328"/>
              <a:gd name="connsiteY1702" fmla="*/ 953796 h 2380521"/>
              <a:gd name="connsiteX1703" fmla="*/ 425021 w 8023328"/>
              <a:gd name="connsiteY1703" fmla="*/ 939939 h 2380521"/>
              <a:gd name="connsiteX1704" fmla="*/ 439809 w 8023328"/>
              <a:gd name="connsiteY1704" fmla="*/ 927542 h 2380521"/>
              <a:gd name="connsiteX1705" fmla="*/ 368046 w 8023328"/>
              <a:gd name="connsiteY1705" fmla="*/ 927542 h 2380521"/>
              <a:gd name="connsiteX1706" fmla="*/ 380444 w 8023328"/>
              <a:gd name="connsiteY1706" fmla="*/ 939939 h 2380521"/>
              <a:gd name="connsiteX1707" fmla="*/ 368046 w 8023328"/>
              <a:gd name="connsiteY1707" fmla="*/ 953796 h 2380521"/>
              <a:gd name="connsiteX1708" fmla="*/ 354191 w 8023328"/>
              <a:gd name="connsiteY1708" fmla="*/ 939939 h 2380521"/>
              <a:gd name="connsiteX1709" fmla="*/ 368046 w 8023328"/>
              <a:gd name="connsiteY1709" fmla="*/ 927542 h 2380521"/>
              <a:gd name="connsiteX1710" fmla="*/ 297214 w 8023328"/>
              <a:gd name="connsiteY1710" fmla="*/ 927542 h 2380521"/>
              <a:gd name="connsiteX1711" fmla="*/ 309612 w 8023328"/>
              <a:gd name="connsiteY1711" fmla="*/ 939939 h 2380521"/>
              <a:gd name="connsiteX1712" fmla="*/ 297214 w 8023328"/>
              <a:gd name="connsiteY1712" fmla="*/ 953796 h 2380521"/>
              <a:gd name="connsiteX1713" fmla="*/ 283359 w 8023328"/>
              <a:gd name="connsiteY1713" fmla="*/ 939939 h 2380521"/>
              <a:gd name="connsiteX1714" fmla="*/ 297214 w 8023328"/>
              <a:gd name="connsiteY1714" fmla="*/ 927542 h 2380521"/>
              <a:gd name="connsiteX1715" fmla="*/ 226386 w 8023328"/>
              <a:gd name="connsiteY1715" fmla="*/ 927542 h 2380521"/>
              <a:gd name="connsiteX1716" fmla="*/ 238784 w 8023328"/>
              <a:gd name="connsiteY1716" fmla="*/ 939939 h 2380521"/>
              <a:gd name="connsiteX1717" fmla="*/ 226386 w 8023328"/>
              <a:gd name="connsiteY1717" fmla="*/ 953796 h 2380521"/>
              <a:gd name="connsiteX1718" fmla="*/ 212530 w 8023328"/>
              <a:gd name="connsiteY1718" fmla="*/ 939939 h 2380521"/>
              <a:gd name="connsiteX1719" fmla="*/ 226386 w 8023328"/>
              <a:gd name="connsiteY1719" fmla="*/ 927542 h 2380521"/>
              <a:gd name="connsiteX1720" fmla="*/ 154091 w 8023328"/>
              <a:gd name="connsiteY1720" fmla="*/ 927542 h 2380521"/>
              <a:gd name="connsiteX1721" fmla="*/ 167947 w 8023328"/>
              <a:gd name="connsiteY1721" fmla="*/ 939939 h 2380521"/>
              <a:gd name="connsiteX1722" fmla="*/ 154091 w 8023328"/>
              <a:gd name="connsiteY1722" fmla="*/ 953796 h 2380521"/>
              <a:gd name="connsiteX1723" fmla="*/ 141693 w 8023328"/>
              <a:gd name="connsiteY1723" fmla="*/ 939939 h 2380521"/>
              <a:gd name="connsiteX1724" fmla="*/ 154091 w 8023328"/>
              <a:gd name="connsiteY1724" fmla="*/ 927542 h 2380521"/>
              <a:gd name="connsiteX1725" fmla="*/ 83261 w 8023328"/>
              <a:gd name="connsiteY1725" fmla="*/ 927542 h 2380521"/>
              <a:gd name="connsiteX1726" fmla="*/ 97117 w 8023328"/>
              <a:gd name="connsiteY1726" fmla="*/ 939939 h 2380521"/>
              <a:gd name="connsiteX1727" fmla="*/ 83261 w 8023328"/>
              <a:gd name="connsiteY1727" fmla="*/ 953796 h 2380521"/>
              <a:gd name="connsiteX1728" fmla="*/ 70864 w 8023328"/>
              <a:gd name="connsiteY1728" fmla="*/ 939939 h 2380521"/>
              <a:gd name="connsiteX1729" fmla="*/ 83261 w 8023328"/>
              <a:gd name="connsiteY1729" fmla="*/ 927542 h 2380521"/>
              <a:gd name="connsiteX1730" fmla="*/ 12025 w 8023328"/>
              <a:gd name="connsiteY1730" fmla="*/ 927542 h 2380521"/>
              <a:gd name="connsiteX1731" fmla="*/ 26266 w 8023328"/>
              <a:gd name="connsiteY1731" fmla="*/ 939939 h 2380521"/>
              <a:gd name="connsiteX1732" fmla="*/ 12025 w 8023328"/>
              <a:gd name="connsiteY1732" fmla="*/ 953796 h 2380521"/>
              <a:gd name="connsiteX1733" fmla="*/ 33 w 8023328"/>
              <a:gd name="connsiteY1733" fmla="*/ 939939 h 2380521"/>
              <a:gd name="connsiteX1734" fmla="*/ 12025 w 8023328"/>
              <a:gd name="connsiteY1734" fmla="*/ 927542 h 2380521"/>
              <a:gd name="connsiteX1735" fmla="*/ 6581764 w 8023328"/>
              <a:gd name="connsiteY1735" fmla="*/ 924168 h 2380521"/>
              <a:gd name="connsiteX1736" fmla="*/ 6596552 w 8023328"/>
              <a:gd name="connsiteY1736" fmla="*/ 936565 h 2380521"/>
              <a:gd name="connsiteX1737" fmla="*/ 6581764 w 8023328"/>
              <a:gd name="connsiteY1737" fmla="*/ 950422 h 2380521"/>
              <a:gd name="connsiteX1738" fmla="*/ 6566976 w 8023328"/>
              <a:gd name="connsiteY1738" fmla="*/ 936565 h 2380521"/>
              <a:gd name="connsiteX1739" fmla="*/ 6581764 w 8023328"/>
              <a:gd name="connsiteY1739" fmla="*/ 924168 h 2380521"/>
              <a:gd name="connsiteX1740" fmla="*/ 6510933 w 8023328"/>
              <a:gd name="connsiteY1740" fmla="*/ 924168 h 2380521"/>
              <a:gd name="connsiteX1741" fmla="*/ 6525722 w 8023328"/>
              <a:gd name="connsiteY1741" fmla="*/ 936565 h 2380521"/>
              <a:gd name="connsiteX1742" fmla="*/ 6510933 w 8023328"/>
              <a:gd name="connsiteY1742" fmla="*/ 950422 h 2380521"/>
              <a:gd name="connsiteX1743" fmla="*/ 6496144 w 8023328"/>
              <a:gd name="connsiteY1743" fmla="*/ 936565 h 2380521"/>
              <a:gd name="connsiteX1744" fmla="*/ 6510933 w 8023328"/>
              <a:gd name="connsiteY1744" fmla="*/ 924168 h 2380521"/>
              <a:gd name="connsiteX1745" fmla="*/ 6440492 w 8023328"/>
              <a:gd name="connsiteY1745" fmla="*/ 924168 h 2380521"/>
              <a:gd name="connsiteX1746" fmla="*/ 6454911 w 8023328"/>
              <a:gd name="connsiteY1746" fmla="*/ 936565 h 2380521"/>
              <a:gd name="connsiteX1747" fmla="*/ 6440492 w 8023328"/>
              <a:gd name="connsiteY1747" fmla="*/ 950422 h 2380521"/>
              <a:gd name="connsiteX1748" fmla="*/ 6425315 w 8023328"/>
              <a:gd name="connsiteY1748" fmla="*/ 936565 h 2380521"/>
              <a:gd name="connsiteX1749" fmla="*/ 6440492 w 8023328"/>
              <a:gd name="connsiteY1749" fmla="*/ 924168 h 2380521"/>
              <a:gd name="connsiteX1750" fmla="*/ 6368340 w 8023328"/>
              <a:gd name="connsiteY1750" fmla="*/ 924168 h 2380521"/>
              <a:gd name="connsiteX1751" fmla="*/ 6380737 w 8023328"/>
              <a:gd name="connsiteY1751" fmla="*/ 936565 h 2380521"/>
              <a:gd name="connsiteX1752" fmla="*/ 6368340 w 8023328"/>
              <a:gd name="connsiteY1752" fmla="*/ 950422 h 2380521"/>
              <a:gd name="connsiteX1753" fmla="*/ 6354484 w 8023328"/>
              <a:gd name="connsiteY1753" fmla="*/ 936565 h 2380521"/>
              <a:gd name="connsiteX1754" fmla="*/ 6368340 w 8023328"/>
              <a:gd name="connsiteY1754" fmla="*/ 924168 h 2380521"/>
              <a:gd name="connsiteX1755" fmla="*/ 6297511 w 8023328"/>
              <a:gd name="connsiteY1755" fmla="*/ 924168 h 2380521"/>
              <a:gd name="connsiteX1756" fmla="*/ 6309908 w 8023328"/>
              <a:gd name="connsiteY1756" fmla="*/ 936565 h 2380521"/>
              <a:gd name="connsiteX1757" fmla="*/ 6297511 w 8023328"/>
              <a:gd name="connsiteY1757" fmla="*/ 950422 h 2380521"/>
              <a:gd name="connsiteX1758" fmla="*/ 6283655 w 8023328"/>
              <a:gd name="connsiteY1758" fmla="*/ 936565 h 2380521"/>
              <a:gd name="connsiteX1759" fmla="*/ 6297511 w 8023328"/>
              <a:gd name="connsiteY1759" fmla="*/ 924168 h 2380521"/>
              <a:gd name="connsiteX1760" fmla="*/ 6226679 w 8023328"/>
              <a:gd name="connsiteY1760" fmla="*/ 924168 h 2380521"/>
              <a:gd name="connsiteX1761" fmla="*/ 6239076 w 8023328"/>
              <a:gd name="connsiteY1761" fmla="*/ 936565 h 2380521"/>
              <a:gd name="connsiteX1762" fmla="*/ 6226679 w 8023328"/>
              <a:gd name="connsiteY1762" fmla="*/ 950422 h 2380521"/>
              <a:gd name="connsiteX1763" fmla="*/ 6212823 w 8023328"/>
              <a:gd name="connsiteY1763" fmla="*/ 936565 h 2380521"/>
              <a:gd name="connsiteX1764" fmla="*/ 6226679 w 8023328"/>
              <a:gd name="connsiteY1764" fmla="*/ 924168 h 2380521"/>
              <a:gd name="connsiteX1765" fmla="*/ 6154391 w 8023328"/>
              <a:gd name="connsiteY1765" fmla="*/ 924168 h 2380521"/>
              <a:gd name="connsiteX1766" fmla="*/ 6168247 w 8023328"/>
              <a:gd name="connsiteY1766" fmla="*/ 936565 h 2380521"/>
              <a:gd name="connsiteX1767" fmla="*/ 6154391 w 8023328"/>
              <a:gd name="connsiteY1767" fmla="*/ 950422 h 2380521"/>
              <a:gd name="connsiteX1768" fmla="*/ 6141994 w 8023328"/>
              <a:gd name="connsiteY1768" fmla="*/ 936565 h 2380521"/>
              <a:gd name="connsiteX1769" fmla="*/ 6154391 w 8023328"/>
              <a:gd name="connsiteY1769" fmla="*/ 924168 h 2380521"/>
              <a:gd name="connsiteX1770" fmla="*/ 6083559 w 8023328"/>
              <a:gd name="connsiteY1770" fmla="*/ 924168 h 2380521"/>
              <a:gd name="connsiteX1771" fmla="*/ 6097415 w 8023328"/>
              <a:gd name="connsiteY1771" fmla="*/ 936565 h 2380521"/>
              <a:gd name="connsiteX1772" fmla="*/ 6083559 w 8023328"/>
              <a:gd name="connsiteY1772" fmla="*/ 950422 h 2380521"/>
              <a:gd name="connsiteX1773" fmla="*/ 6071162 w 8023328"/>
              <a:gd name="connsiteY1773" fmla="*/ 936565 h 2380521"/>
              <a:gd name="connsiteX1774" fmla="*/ 6083559 w 8023328"/>
              <a:gd name="connsiteY1774" fmla="*/ 924168 h 2380521"/>
              <a:gd name="connsiteX1775" fmla="*/ 6011748 w 8023328"/>
              <a:gd name="connsiteY1775" fmla="*/ 924168 h 2380521"/>
              <a:gd name="connsiteX1776" fmla="*/ 6026537 w 8023328"/>
              <a:gd name="connsiteY1776" fmla="*/ 936565 h 2380521"/>
              <a:gd name="connsiteX1777" fmla="*/ 6011748 w 8023328"/>
              <a:gd name="connsiteY1777" fmla="*/ 950422 h 2380521"/>
              <a:gd name="connsiteX1778" fmla="*/ 5996959 w 8023328"/>
              <a:gd name="connsiteY1778" fmla="*/ 936565 h 2380521"/>
              <a:gd name="connsiteX1779" fmla="*/ 6011748 w 8023328"/>
              <a:gd name="connsiteY1779" fmla="*/ 924168 h 2380521"/>
              <a:gd name="connsiteX1780" fmla="*/ 5940548 w 8023328"/>
              <a:gd name="connsiteY1780" fmla="*/ 924168 h 2380521"/>
              <a:gd name="connsiteX1781" fmla="*/ 5955726 w 8023328"/>
              <a:gd name="connsiteY1781" fmla="*/ 936565 h 2380521"/>
              <a:gd name="connsiteX1782" fmla="*/ 5940548 w 8023328"/>
              <a:gd name="connsiteY1782" fmla="*/ 950422 h 2380521"/>
              <a:gd name="connsiteX1783" fmla="*/ 5926130 w 8023328"/>
              <a:gd name="connsiteY1783" fmla="*/ 936565 h 2380521"/>
              <a:gd name="connsiteX1784" fmla="*/ 5940548 w 8023328"/>
              <a:gd name="connsiteY1784" fmla="*/ 924168 h 2380521"/>
              <a:gd name="connsiteX1785" fmla="*/ 5870088 w 8023328"/>
              <a:gd name="connsiteY1785" fmla="*/ 924168 h 2380521"/>
              <a:gd name="connsiteX1786" fmla="*/ 5884877 w 8023328"/>
              <a:gd name="connsiteY1786" fmla="*/ 936565 h 2380521"/>
              <a:gd name="connsiteX1787" fmla="*/ 5870088 w 8023328"/>
              <a:gd name="connsiteY1787" fmla="*/ 950422 h 2380521"/>
              <a:gd name="connsiteX1788" fmla="*/ 5855299 w 8023328"/>
              <a:gd name="connsiteY1788" fmla="*/ 936565 h 2380521"/>
              <a:gd name="connsiteX1789" fmla="*/ 5870088 w 8023328"/>
              <a:gd name="connsiteY1789" fmla="*/ 924168 h 2380521"/>
              <a:gd name="connsiteX1790" fmla="*/ 5798325 w 8023328"/>
              <a:gd name="connsiteY1790" fmla="*/ 924168 h 2380521"/>
              <a:gd name="connsiteX1791" fmla="*/ 5810722 w 8023328"/>
              <a:gd name="connsiteY1791" fmla="*/ 936565 h 2380521"/>
              <a:gd name="connsiteX1792" fmla="*/ 5798325 w 8023328"/>
              <a:gd name="connsiteY1792" fmla="*/ 950422 h 2380521"/>
              <a:gd name="connsiteX1793" fmla="*/ 5784469 w 8023328"/>
              <a:gd name="connsiteY1793" fmla="*/ 936565 h 2380521"/>
              <a:gd name="connsiteX1794" fmla="*/ 5798325 w 8023328"/>
              <a:gd name="connsiteY1794" fmla="*/ 924168 h 2380521"/>
              <a:gd name="connsiteX1795" fmla="*/ 5724122 w 8023328"/>
              <a:gd name="connsiteY1795" fmla="*/ 924168 h 2380521"/>
              <a:gd name="connsiteX1796" fmla="*/ 5736519 w 8023328"/>
              <a:gd name="connsiteY1796" fmla="*/ 936565 h 2380521"/>
              <a:gd name="connsiteX1797" fmla="*/ 5724122 w 8023328"/>
              <a:gd name="connsiteY1797" fmla="*/ 950422 h 2380521"/>
              <a:gd name="connsiteX1798" fmla="*/ 5710266 w 8023328"/>
              <a:gd name="connsiteY1798" fmla="*/ 936565 h 2380521"/>
              <a:gd name="connsiteX1799" fmla="*/ 5724122 w 8023328"/>
              <a:gd name="connsiteY1799" fmla="*/ 924168 h 2380521"/>
              <a:gd name="connsiteX1800" fmla="*/ 5653291 w 8023328"/>
              <a:gd name="connsiteY1800" fmla="*/ 924168 h 2380521"/>
              <a:gd name="connsiteX1801" fmla="*/ 5665688 w 8023328"/>
              <a:gd name="connsiteY1801" fmla="*/ 936565 h 2380521"/>
              <a:gd name="connsiteX1802" fmla="*/ 5653291 w 8023328"/>
              <a:gd name="connsiteY1802" fmla="*/ 950422 h 2380521"/>
              <a:gd name="connsiteX1803" fmla="*/ 5639435 w 8023328"/>
              <a:gd name="connsiteY1803" fmla="*/ 936565 h 2380521"/>
              <a:gd name="connsiteX1804" fmla="*/ 5653291 w 8023328"/>
              <a:gd name="connsiteY1804" fmla="*/ 924168 h 2380521"/>
              <a:gd name="connsiteX1805" fmla="*/ 5581002 w 8023328"/>
              <a:gd name="connsiteY1805" fmla="*/ 924168 h 2380521"/>
              <a:gd name="connsiteX1806" fmla="*/ 5594858 w 8023328"/>
              <a:gd name="connsiteY1806" fmla="*/ 936565 h 2380521"/>
              <a:gd name="connsiteX1807" fmla="*/ 5581002 w 8023328"/>
              <a:gd name="connsiteY1807" fmla="*/ 950422 h 2380521"/>
              <a:gd name="connsiteX1808" fmla="*/ 5568605 w 8023328"/>
              <a:gd name="connsiteY1808" fmla="*/ 936565 h 2380521"/>
              <a:gd name="connsiteX1809" fmla="*/ 5581002 w 8023328"/>
              <a:gd name="connsiteY1809" fmla="*/ 924168 h 2380521"/>
              <a:gd name="connsiteX1810" fmla="*/ 5510171 w 8023328"/>
              <a:gd name="connsiteY1810" fmla="*/ 924168 h 2380521"/>
              <a:gd name="connsiteX1811" fmla="*/ 5524027 w 8023328"/>
              <a:gd name="connsiteY1811" fmla="*/ 936565 h 2380521"/>
              <a:gd name="connsiteX1812" fmla="*/ 5510171 w 8023328"/>
              <a:gd name="connsiteY1812" fmla="*/ 950422 h 2380521"/>
              <a:gd name="connsiteX1813" fmla="*/ 5497774 w 8023328"/>
              <a:gd name="connsiteY1813" fmla="*/ 936565 h 2380521"/>
              <a:gd name="connsiteX1814" fmla="*/ 5510171 w 8023328"/>
              <a:gd name="connsiteY1814" fmla="*/ 924168 h 2380521"/>
              <a:gd name="connsiteX1815" fmla="*/ 5438937 w 8023328"/>
              <a:gd name="connsiteY1815" fmla="*/ 924168 h 2380521"/>
              <a:gd name="connsiteX1816" fmla="*/ 5453178 w 8023328"/>
              <a:gd name="connsiteY1816" fmla="*/ 936565 h 2380521"/>
              <a:gd name="connsiteX1817" fmla="*/ 5438937 w 8023328"/>
              <a:gd name="connsiteY1817" fmla="*/ 950422 h 2380521"/>
              <a:gd name="connsiteX1818" fmla="*/ 5426945 w 8023328"/>
              <a:gd name="connsiteY1818" fmla="*/ 936565 h 2380521"/>
              <a:gd name="connsiteX1819" fmla="*/ 5438937 w 8023328"/>
              <a:gd name="connsiteY1819" fmla="*/ 924168 h 2380521"/>
              <a:gd name="connsiteX1820" fmla="*/ 5367530 w 8023328"/>
              <a:gd name="connsiteY1820" fmla="*/ 924168 h 2380521"/>
              <a:gd name="connsiteX1821" fmla="*/ 5382318 w 8023328"/>
              <a:gd name="connsiteY1821" fmla="*/ 936565 h 2380521"/>
              <a:gd name="connsiteX1822" fmla="*/ 5367530 w 8023328"/>
              <a:gd name="connsiteY1822" fmla="*/ 950422 h 2380521"/>
              <a:gd name="connsiteX1823" fmla="*/ 5352742 w 8023328"/>
              <a:gd name="connsiteY1823" fmla="*/ 936565 h 2380521"/>
              <a:gd name="connsiteX1824" fmla="*/ 5367530 w 8023328"/>
              <a:gd name="connsiteY1824" fmla="*/ 924168 h 2380521"/>
              <a:gd name="connsiteX1825" fmla="*/ 5296699 w 8023328"/>
              <a:gd name="connsiteY1825" fmla="*/ 924168 h 2380521"/>
              <a:gd name="connsiteX1826" fmla="*/ 5311488 w 8023328"/>
              <a:gd name="connsiteY1826" fmla="*/ 936565 h 2380521"/>
              <a:gd name="connsiteX1827" fmla="*/ 5296699 w 8023328"/>
              <a:gd name="connsiteY1827" fmla="*/ 950422 h 2380521"/>
              <a:gd name="connsiteX1828" fmla="*/ 5281910 w 8023328"/>
              <a:gd name="connsiteY1828" fmla="*/ 936565 h 2380521"/>
              <a:gd name="connsiteX1829" fmla="*/ 5296699 w 8023328"/>
              <a:gd name="connsiteY1829" fmla="*/ 924168 h 2380521"/>
              <a:gd name="connsiteX1830" fmla="*/ 5225869 w 8023328"/>
              <a:gd name="connsiteY1830" fmla="*/ 924168 h 2380521"/>
              <a:gd name="connsiteX1831" fmla="*/ 5240657 w 8023328"/>
              <a:gd name="connsiteY1831" fmla="*/ 936565 h 2380521"/>
              <a:gd name="connsiteX1832" fmla="*/ 5225869 w 8023328"/>
              <a:gd name="connsiteY1832" fmla="*/ 950422 h 2380521"/>
              <a:gd name="connsiteX1833" fmla="*/ 5211081 w 8023328"/>
              <a:gd name="connsiteY1833" fmla="*/ 936565 h 2380521"/>
              <a:gd name="connsiteX1834" fmla="*/ 5225869 w 8023328"/>
              <a:gd name="connsiteY1834" fmla="*/ 924168 h 2380521"/>
              <a:gd name="connsiteX1835" fmla="*/ 5154105 w 8023328"/>
              <a:gd name="connsiteY1835" fmla="*/ 924168 h 2380521"/>
              <a:gd name="connsiteX1836" fmla="*/ 5166502 w 8023328"/>
              <a:gd name="connsiteY1836" fmla="*/ 936565 h 2380521"/>
              <a:gd name="connsiteX1837" fmla="*/ 5154105 w 8023328"/>
              <a:gd name="connsiteY1837" fmla="*/ 950422 h 2380521"/>
              <a:gd name="connsiteX1838" fmla="*/ 5140249 w 8023328"/>
              <a:gd name="connsiteY1838" fmla="*/ 936565 h 2380521"/>
              <a:gd name="connsiteX1839" fmla="*/ 5154105 w 8023328"/>
              <a:gd name="connsiteY1839" fmla="*/ 924168 h 2380521"/>
              <a:gd name="connsiteX1840" fmla="*/ 5083276 w 8023328"/>
              <a:gd name="connsiteY1840" fmla="*/ 924168 h 2380521"/>
              <a:gd name="connsiteX1841" fmla="*/ 5095673 w 8023328"/>
              <a:gd name="connsiteY1841" fmla="*/ 936565 h 2380521"/>
              <a:gd name="connsiteX1842" fmla="*/ 5083276 w 8023328"/>
              <a:gd name="connsiteY1842" fmla="*/ 950422 h 2380521"/>
              <a:gd name="connsiteX1843" fmla="*/ 5069420 w 8023328"/>
              <a:gd name="connsiteY1843" fmla="*/ 936565 h 2380521"/>
              <a:gd name="connsiteX1844" fmla="*/ 5083276 w 8023328"/>
              <a:gd name="connsiteY1844" fmla="*/ 924168 h 2380521"/>
              <a:gd name="connsiteX1845" fmla="*/ 5012445 w 8023328"/>
              <a:gd name="connsiteY1845" fmla="*/ 924168 h 2380521"/>
              <a:gd name="connsiteX1846" fmla="*/ 5024842 w 8023328"/>
              <a:gd name="connsiteY1846" fmla="*/ 936565 h 2380521"/>
              <a:gd name="connsiteX1847" fmla="*/ 5012445 w 8023328"/>
              <a:gd name="connsiteY1847" fmla="*/ 950422 h 2380521"/>
              <a:gd name="connsiteX1848" fmla="*/ 4998589 w 8023328"/>
              <a:gd name="connsiteY1848" fmla="*/ 938024 h 2380521"/>
              <a:gd name="connsiteX1849" fmla="*/ 5012445 w 8023328"/>
              <a:gd name="connsiteY1849" fmla="*/ 924168 h 2380521"/>
              <a:gd name="connsiteX1850" fmla="*/ 4940157 w 8023328"/>
              <a:gd name="connsiteY1850" fmla="*/ 924168 h 2380521"/>
              <a:gd name="connsiteX1851" fmla="*/ 4954013 w 8023328"/>
              <a:gd name="connsiteY1851" fmla="*/ 938024 h 2380521"/>
              <a:gd name="connsiteX1852" fmla="*/ 4940157 w 8023328"/>
              <a:gd name="connsiteY1852" fmla="*/ 950422 h 2380521"/>
              <a:gd name="connsiteX1853" fmla="*/ 4927760 w 8023328"/>
              <a:gd name="connsiteY1853" fmla="*/ 938024 h 2380521"/>
              <a:gd name="connsiteX1854" fmla="*/ 4940157 w 8023328"/>
              <a:gd name="connsiteY1854" fmla="*/ 924168 h 2380521"/>
              <a:gd name="connsiteX1855" fmla="*/ 4865953 w 8023328"/>
              <a:gd name="connsiteY1855" fmla="*/ 924168 h 2380521"/>
              <a:gd name="connsiteX1856" fmla="*/ 4879809 w 8023328"/>
              <a:gd name="connsiteY1856" fmla="*/ 938024 h 2380521"/>
              <a:gd name="connsiteX1857" fmla="*/ 4865953 w 8023328"/>
              <a:gd name="connsiteY1857" fmla="*/ 950422 h 2380521"/>
              <a:gd name="connsiteX1858" fmla="*/ 4853556 w 8023328"/>
              <a:gd name="connsiteY1858" fmla="*/ 938024 h 2380521"/>
              <a:gd name="connsiteX1859" fmla="*/ 4865953 w 8023328"/>
              <a:gd name="connsiteY1859" fmla="*/ 924168 h 2380521"/>
              <a:gd name="connsiteX1860" fmla="*/ 4797514 w 8023328"/>
              <a:gd name="connsiteY1860" fmla="*/ 924168 h 2380521"/>
              <a:gd name="connsiteX1861" fmla="*/ 4812303 w 8023328"/>
              <a:gd name="connsiteY1861" fmla="*/ 938024 h 2380521"/>
              <a:gd name="connsiteX1862" fmla="*/ 4797514 w 8023328"/>
              <a:gd name="connsiteY1862" fmla="*/ 950422 h 2380521"/>
              <a:gd name="connsiteX1863" fmla="*/ 4782725 w 8023328"/>
              <a:gd name="connsiteY1863" fmla="*/ 938024 h 2380521"/>
              <a:gd name="connsiteX1864" fmla="*/ 4797514 w 8023328"/>
              <a:gd name="connsiteY1864" fmla="*/ 924168 h 2380521"/>
              <a:gd name="connsiteX1865" fmla="*/ 4726684 w 8023328"/>
              <a:gd name="connsiteY1865" fmla="*/ 924168 h 2380521"/>
              <a:gd name="connsiteX1866" fmla="*/ 4741472 w 8023328"/>
              <a:gd name="connsiteY1866" fmla="*/ 938024 h 2380521"/>
              <a:gd name="connsiteX1867" fmla="*/ 4726684 w 8023328"/>
              <a:gd name="connsiteY1867" fmla="*/ 950422 h 2380521"/>
              <a:gd name="connsiteX1868" fmla="*/ 4711896 w 8023328"/>
              <a:gd name="connsiteY1868" fmla="*/ 938024 h 2380521"/>
              <a:gd name="connsiteX1869" fmla="*/ 4726684 w 8023328"/>
              <a:gd name="connsiteY1869" fmla="*/ 924168 h 2380521"/>
              <a:gd name="connsiteX1870" fmla="*/ 4655853 w 8023328"/>
              <a:gd name="connsiteY1870" fmla="*/ 924168 h 2380521"/>
              <a:gd name="connsiteX1871" fmla="*/ 4670642 w 8023328"/>
              <a:gd name="connsiteY1871" fmla="*/ 938024 h 2380521"/>
              <a:gd name="connsiteX1872" fmla="*/ 4655853 w 8023328"/>
              <a:gd name="connsiteY1872" fmla="*/ 950422 h 2380521"/>
              <a:gd name="connsiteX1873" fmla="*/ 4641064 w 8023328"/>
              <a:gd name="connsiteY1873" fmla="*/ 938024 h 2380521"/>
              <a:gd name="connsiteX1874" fmla="*/ 4655853 w 8023328"/>
              <a:gd name="connsiteY1874" fmla="*/ 924168 h 2380521"/>
              <a:gd name="connsiteX1875" fmla="*/ 4584091 w 8023328"/>
              <a:gd name="connsiteY1875" fmla="*/ 924168 h 2380521"/>
              <a:gd name="connsiteX1876" fmla="*/ 4596488 w 8023328"/>
              <a:gd name="connsiteY1876" fmla="*/ 938024 h 2380521"/>
              <a:gd name="connsiteX1877" fmla="*/ 4584091 w 8023328"/>
              <a:gd name="connsiteY1877" fmla="*/ 950422 h 2380521"/>
              <a:gd name="connsiteX1878" fmla="*/ 4570235 w 8023328"/>
              <a:gd name="connsiteY1878" fmla="*/ 938024 h 2380521"/>
              <a:gd name="connsiteX1879" fmla="*/ 4584091 w 8023328"/>
              <a:gd name="connsiteY1879" fmla="*/ 924168 h 2380521"/>
              <a:gd name="connsiteX1880" fmla="*/ 4513260 w 8023328"/>
              <a:gd name="connsiteY1880" fmla="*/ 924168 h 2380521"/>
              <a:gd name="connsiteX1881" fmla="*/ 4525657 w 8023328"/>
              <a:gd name="connsiteY1881" fmla="*/ 938024 h 2380521"/>
              <a:gd name="connsiteX1882" fmla="*/ 4513260 w 8023328"/>
              <a:gd name="connsiteY1882" fmla="*/ 950422 h 2380521"/>
              <a:gd name="connsiteX1883" fmla="*/ 4499404 w 8023328"/>
              <a:gd name="connsiteY1883" fmla="*/ 938024 h 2380521"/>
              <a:gd name="connsiteX1884" fmla="*/ 4513260 w 8023328"/>
              <a:gd name="connsiteY1884" fmla="*/ 924168 h 2380521"/>
              <a:gd name="connsiteX1885" fmla="*/ 4439056 w 8023328"/>
              <a:gd name="connsiteY1885" fmla="*/ 924168 h 2380521"/>
              <a:gd name="connsiteX1886" fmla="*/ 4451453 w 8023328"/>
              <a:gd name="connsiteY1886" fmla="*/ 938024 h 2380521"/>
              <a:gd name="connsiteX1887" fmla="*/ 4439056 w 8023328"/>
              <a:gd name="connsiteY1887" fmla="*/ 950422 h 2380521"/>
              <a:gd name="connsiteX1888" fmla="*/ 4425200 w 8023328"/>
              <a:gd name="connsiteY1888" fmla="*/ 938024 h 2380521"/>
              <a:gd name="connsiteX1889" fmla="*/ 4439056 w 8023328"/>
              <a:gd name="connsiteY1889" fmla="*/ 924168 h 2380521"/>
              <a:gd name="connsiteX1890" fmla="*/ 4366768 w 8023328"/>
              <a:gd name="connsiteY1890" fmla="*/ 924168 h 2380521"/>
              <a:gd name="connsiteX1891" fmla="*/ 4380624 w 8023328"/>
              <a:gd name="connsiteY1891" fmla="*/ 938024 h 2380521"/>
              <a:gd name="connsiteX1892" fmla="*/ 4366768 w 8023328"/>
              <a:gd name="connsiteY1892" fmla="*/ 950422 h 2380521"/>
              <a:gd name="connsiteX1893" fmla="*/ 4354371 w 8023328"/>
              <a:gd name="connsiteY1893" fmla="*/ 938024 h 2380521"/>
              <a:gd name="connsiteX1894" fmla="*/ 4366768 w 8023328"/>
              <a:gd name="connsiteY1894" fmla="*/ 924168 h 2380521"/>
              <a:gd name="connsiteX1895" fmla="*/ 4295937 w 8023328"/>
              <a:gd name="connsiteY1895" fmla="*/ 924168 h 2380521"/>
              <a:gd name="connsiteX1896" fmla="*/ 4309793 w 8023328"/>
              <a:gd name="connsiteY1896" fmla="*/ 938024 h 2380521"/>
              <a:gd name="connsiteX1897" fmla="*/ 4295937 w 8023328"/>
              <a:gd name="connsiteY1897" fmla="*/ 950422 h 2380521"/>
              <a:gd name="connsiteX1898" fmla="*/ 4283540 w 8023328"/>
              <a:gd name="connsiteY1898" fmla="*/ 938024 h 2380521"/>
              <a:gd name="connsiteX1899" fmla="*/ 4295937 w 8023328"/>
              <a:gd name="connsiteY1899" fmla="*/ 924168 h 2380521"/>
              <a:gd name="connsiteX1900" fmla="*/ 4225107 w 8023328"/>
              <a:gd name="connsiteY1900" fmla="*/ 924168 h 2380521"/>
              <a:gd name="connsiteX1901" fmla="*/ 4238963 w 8023328"/>
              <a:gd name="connsiteY1901" fmla="*/ 938024 h 2380521"/>
              <a:gd name="connsiteX1902" fmla="*/ 4225107 w 8023328"/>
              <a:gd name="connsiteY1902" fmla="*/ 950422 h 2380521"/>
              <a:gd name="connsiteX1903" fmla="*/ 4212710 w 8023328"/>
              <a:gd name="connsiteY1903" fmla="*/ 938024 h 2380521"/>
              <a:gd name="connsiteX1904" fmla="*/ 4225107 w 8023328"/>
              <a:gd name="connsiteY1904" fmla="*/ 924168 h 2380521"/>
              <a:gd name="connsiteX1905" fmla="*/ 4153295 w 8023328"/>
              <a:gd name="connsiteY1905" fmla="*/ 924168 h 2380521"/>
              <a:gd name="connsiteX1906" fmla="*/ 4168083 w 8023328"/>
              <a:gd name="connsiteY1906" fmla="*/ 938024 h 2380521"/>
              <a:gd name="connsiteX1907" fmla="*/ 4153295 w 8023328"/>
              <a:gd name="connsiteY1907" fmla="*/ 950422 h 2380521"/>
              <a:gd name="connsiteX1908" fmla="*/ 4138507 w 8023328"/>
              <a:gd name="connsiteY1908" fmla="*/ 938024 h 2380521"/>
              <a:gd name="connsiteX1909" fmla="*/ 4153295 w 8023328"/>
              <a:gd name="connsiteY1909" fmla="*/ 924168 h 2380521"/>
              <a:gd name="connsiteX1910" fmla="*/ 4082465 w 8023328"/>
              <a:gd name="connsiteY1910" fmla="*/ 924168 h 2380521"/>
              <a:gd name="connsiteX1911" fmla="*/ 4097254 w 8023328"/>
              <a:gd name="connsiteY1911" fmla="*/ 938024 h 2380521"/>
              <a:gd name="connsiteX1912" fmla="*/ 4082465 w 8023328"/>
              <a:gd name="connsiteY1912" fmla="*/ 950422 h 2380521"/>
              <a:gd name="connsiteX1913" fmla="*/ 4067676 w 8023328"/>
              <a:gd name="connsiteY1913" fmla="*/ 938024 h 2380521"/>
              <a:gd name="connsiteX1914" fmla="*/ 4082465 w 8023328"/>
              <a:gd name="connsiteY1914" fmla="*/ 924168 h 2380521"/>
              <a:gd name="connsiteX1915" fmla="*/ 4011635 w 8023328"/>
              <a:gd name="connsiteY1915" fmla="*/ 924168 h 2380521"/>
              <a:gd name="connsiteX1916" fmla="*/ 4026423 w 8023328"/>
              <a:gd name="connsiteY1916" fmla="*/ 938024 h 2380521"/>
              <a:gd name="connsiteX1917" fmla="*/ 4011635 w 8023328"/>
              <a:gd name="connsiteY1917" fmla="*/ 950422 h 2380521"/>
              <a:gd name="connsiteX1918" fmla="*/ 3996847 w 8023328"/>
              <a:gd name="connsiteY1918" fmla="*/ 938024 h 2380521"/>
              <a:gd name="connsiteX1919" fmla="*/ 4011635 w 8023328"/>
              <a:gd name="connsiteY1919" fmla="*/ 924168 h 2380521"/>
              <a:gd name="connsiteX1920" fmla="*/ 3939871 w 8023328"/>
              <a:gd name="connsiteY1920" fmla="*/ 924168 h 2380521"/>
              <a:gd name="connsiteX1921" fmla="*/ 3952268 w 8023328"/>
              <a:gd name="connsiteY1921" fmla="*/ 938024 h 2380521"/>
              <a:gd name="connsiteX1922" fmla="*/ 3939871 w 8023328"/>
              <a:gd name="connsiteY1922" fmla="*/ 950422 h 2380521"/>
              <a:gd name="connsiteX1923" fmla="*/ 3926015 w 8023328"/>
              <a:gd name="connsiteY1923" fmla="*/ 938024 h 2380521"/>
              <a:gd name="connsiteX1924" fmla="*/ 3939871 w 8023328"/>
              <a:gd name="connsiteY1924" fmla="*/ 924168 h 2380521"/>
              <a:gd name="connsiteX1925" fmla="*/ 3869042 w 8023328"/>
              <a:gd name="connsiteY1925" fmla="*/ 924168 h 2380521"/>
              <a:gd name="connsiteX1926" fmla="*/ 3881439 w 8023328"/>
              <a:gd name="connsiteY1926" fmla="*/ 938024 h 2380521"/>
              <a:gd name="connsiteX1927" fmla="*/ 3869042 w 8023328"/>
              <a:gd name="connsiteY1927" fmla="*/ 950422 h 2380521"/>
              <a:gd name="connsiteX1928" fmla="*/ 3855186 w 8023328"/>
              <a:gd name="connsiteY1928" fmla="*/ 938024 h 2380521"/>
              <a:gd name="connsiteX1929" fmla="*/ 3869042 w 8023328"/>
              <a:gd name="connsiteY1929" fmla="*/ 924168 h 2380521"/>
              <a:gd name="connsiteX1930" fmla="*/ 3798211 w 8023328"/>
              <a:gd name="connsiteY1930" fmla="*/ 924168 h 2380521"/>
              <a:gd name="connsiteX1931" fmla="*/ 3810608 w 8023328"/>
              <a:gd name="connsiteY1931" fmla="*/ 938024 h 2380521"/>
              <a:gd name="connsiteX1932" fmla="*/ 3798211 w 8023328"/>
              <a:gd name="connsiteY1932" fmla="*/ 950422 h 2380521"/>
              <a:gd name="connsiteX1933" fmla="*/ 3784355 w 8023328"/>
              <a:gd name="connsiteY1933" fmla="*/ 938024 h 2380521"/>
              <a:gd name="connsiteX1934" fmla="*/ 3798211 w 8023328"/>
              <a:gd name="connsiteY1934" fmla="*/ 924168 h 2380521"/>
              <a:gd name="connsiteX1935" fmla="*/ 3725922 w 8023328"/>
              <a:gd name="connsiteY1935" fmla="*/ 924168 h 2380521"/>
              <a:gd name="connsiteX1936" fmla="*/ 3739778 w 8023328"/>
              <a:gd name="connsiteY1936" fmla="*/ 938024 h 2380521"/>
              <a:gd name="connsiteX1937" fmla="*/ 3725922 w 8023328"/>
              <a:gd name="connsiteY1937" fmla="*/ 950422 h 2380521"/>
              <a:gd name="connsiteX1938" fmla="*/ 3713525 w 8023328"/>
              <a:gd name="connsiteY1938" fmla="*/ 938024 h 2380521"/>
              <a:gd name="connsiteX1939" fmla="*/ 3725922 w 8023328"/>
              <a:gd name="connsiteY1939" fmla="*/ 924168 h 2380521"/>
              <a:gd name="connsiteX1940" fmla="*/ 3655091 w 8023328"/>
              <a:gd name="connsiteY1940" fmla="*/ 924168 h 2380521"/>
              <a:gd name="connsiteX1941" fmla="*/ 3668947 w 8023328"/>
              <a:gd name="connsiteY1941" fmla="*/ 938024 h 2380521"/>
              <a:gd name="connsiteX1942" fmla="*/ 3655091 w 8023328"/>
              <a:gd name="connsiteY1942" fmla="*/ 950422 h 2380521"/>
              <a:gd name="connsiteX1943" fmla="*/ 3642694 w 8023328"/>
              <a:gd name="connsiteY1943" fmla="*/ 938024 h 2380521"/>
              <a:gd name="connsiteX1944" fmla="*/ 3655091 w 8023328"/>
              <a:gd name="connsiteY1944" fmla="*/ 924168 h 2380521"/>
              <a:gd name="connsiteX1945" fmla="*/ 3583280 w 8023328"/>
              <a:gd name="connsiteY1945" fmla="*/ 924168 h 2380521"/>
              <a:gd name="connsiteX1946" fmla="*/ 3598069 w 8023328"/>
              <a:gd name="connsiteY1946" fmla="*/ 938024 h 2380521"/>
              <a:gd name="connsiteX1947" fmla="*/ 3583280 w 8023328"/>
              <a:gd name="connsiteY1947" fmla="*/ 950422 h 2380521"/>
              <a:gd name="connsiteX1948" fmla="*/ 3568491 w 8023328"/>
              <a:gd name="connsiteY1948" fmla="*/ 938024 h 2380521"/>
              <a:gd name="connsiteX1949" fmla="*/ 3583280 w 8023328"/>
              <a:gd name="connsiteY1949" fmla="*/ 924168 h 2380521"/>
              <a:gd name="connsiteX1950" fmla="*/ 941441 w 8023328"/>
              <a:gd name="connsiteY1950" fmla="*/ 856710 h 2380521"/>
              <a:gd name="connsiteX1951" fmla="*/ 953839 w 8023328"/>
              <a:gd name="connsiteY1951" fmla="*/ 869107 h 2380521"/>
              <a:gd name="connsiteX1952" fmla="*/ 941441 w 8023328"/>
              <a:gd name="connsiteY1952" fmla="*/ 882964 h 2380521"/>
              <a:gd name="connsiteX1953" fmla="*/ 927585 w 8023328"/>
              <a:gd name="connsiteY1953" fmla="*/ 869107 h 2380521"/>
              <a:gd name="connsiteX1954" fmla="*/ 941441 w 8023328"/>
              <a:gd name="connsiteY1954" fmla="*/ 856710 h 2380521"/>
              <a:gd name="connsiteX1955" fmla="*/ 870610 w 8023328"/>
              <a:gd name="connsiteY1955" fmla="*/ 856710 h 2380521"/>
              <a:gd name="connsiteX1956" fmla="*/ 883008 w 8023328"/>
              <a:gd name="connsiteY1956" fmla="*/ 869107 h 2380521"/>
              <a:gd name="connsiteX1957" fmla="*/ 870610 w 8023328"/>
              <a:gd name="connsiteY1957" fmla="*/ 882964 h 2380521"/>
              <a:gd name="connsiteX1958" fmla="*/ 856754 w 8023328"/>
              <a:gd name="connsiteY1958" fmla="*/ 869107 h 2380521"/>
              <a:gd name="connsiteX1959" fmla="*/ 870610 w 8023328"/>
              <a:gd name="connsiteY1959" fmla="*/ 856710 h 2380521"/>
              <a:gd name="connsiteX1960" fmla="*/ 799780 w 8023328"/>
              <a:gd name="connsiteY1960" fmla="*/ 856710 h 2380521"/>
              <a:gd name="connsiteX1961" fmla="*/ 812178 w 8023328"/>
              <a:gd name="connsiteY1961" fmla="*/ 869107 h 2380521"/>
              <a:gd name="connsiteX1962" fmla="*/ 799780 w 8023328"/>
              <a:gd name="connsiteY1962" fmla="*/ 882964 h 2380521"/>
              <a:gd name="connsiteX1963" fmla="*/ 785924 w 8023328"/>
              <a:gd name="connsiteY1963" fmla="*/ 869107 h 2380521"/>
              <a:gd name="connsiteX1964" fmla="*/ 799780 w 8023328"/>
              <a:gd name="connsiteY1964" fmla="*/ 856710 h 2380521"/>
              <a:gd name="connsiteX1965" fmla="*/ 724119 w 8023328"/>
              <a:gd name="connsiteY1965" fmla="*/ 856710 h 2380521"/>
              <a:gd name="connsiteX1966" fmla="*/ 737976 w 8023328"/>
              <a:gd name="connsiteY1966" fmla="*/ 869107 h 2380521"/>
              <a:gd name="connsiteX1967" fmla="*/ 724119 w 8023328"/>
              <a:gd name="connsiteY1967" fmla="*/ 882964 h 2380521"/>
              <a:gd name="connsiteX1968" fmla="*/ 711721 w 8023328"/>
              <a:gd name="connsiteY1968" fmla="*/ 869107 h 2380521"/>
              <a:gd name="connsiteX1969" fmla="*/ 724119 w 8023328"/>
              <a:gd name="connsiteY1969" fmla="*/ 856710 h 2380521"/>
              <a:gd name="connsiteX1970" fmla="*/ 653288 w 8023328"/>
              <a:gd name="connsiteY1970" fmla="*/ 856710 h 2380521"/>
              <a:gd name="connsiteX1971" fmla="*/ 667144 w 8023328"/>
              <a:gd name="connsiteY1971" fmla="*/ 869107 h 2380521"/>
              <a:gd name="connsiteX1972" fmla="*/ 653288 w 8023328"/>
              <a:gd name="connsiteY1972" fmla="*/ 882964 h 2380521"/>
              <a:gd name="connsiteX1973" fmla="*/ 640891 w 8023328"/>
              <a:gd name="connsiteY1973" fmla="*/ 869107 h 2380521"/>
              <a:gd name="connsiteX1974" fmla="*/ 653288 w 8023328"/>
              <a:gd name="connsiteY1974" fmla="*/ 856710 h 2380521"/>
              <a:gd name="connsiteX1975" fmla="*/ 584851 w 8023328"/>
              <a:gd name="connsiteY1975" fmla="*/ 856710 h 2380521"/>
              <a:gd name="connsiteX1976" fmla="*/ 599638 w 8023328"/>
              <a:gd name="connsiteY1976" fmla="*/ 869107 h 2380521"/>
              <a:gd name="connsiteX1977" fmla="*/ 584851 w 8023328"/>
              <a:gd name="connsiteY1977" fmla="*/ 882964 h 2380521"/>
              <a:gd name="connsiteX1978" fmla="*/ 570061 w 8023328"/>
              <a:gd name="connsiteY1978" fmla="*/ 869107 h 2380521"/>
              <a:gd name="connsiteX1979" fmla="*/ 584851 w 8023328"/>
              <a:gd name="connsiteY1979" fmla="*/ 856710 h 2380521"/>
              <a:gd name="connsiteX1980" fmla="*/ 513649 w 8023328"/>
              <a:gd name="connsiteY1980" fmla="*/ 856710 h 2380521"/>
              <a:gd name="connsiteX1981" fmla="*/ 528826 w 8023328"/>
              <a:gd name="connsiteY1981" fmla="*/ 869107 h 2380521"/>
              <a:gd name="connsiteX1982" fmla="*/ 513649 w 8023328"/>
              <a:gd name="connsiteY1982" fmla="*/ 882964 h 2380521"/>
              <a:gd name="connsiteX1983" fmla="*/ 499230 w 8023328"/>
              <a:gd name="connsiteY1983" fmla="*/ 869107 h 2380521"/>
              <a:gd name="connsiteX1984" fmla="*/ 513649 w 8023328"/>
              <a:gd name="connsiteY1984" fmla="*/ 856710 h 2380521"/>
              <a:gd name="connsiteX1985" fmla="*/ 439816 w 8023328"/>
              <a:gd name="connsiteY1985" fmla="*/ 856710 h 2380521"/>
              <a:gd name="connsiteX1986" fmla="*/ 454606 w 8023328"/>
              <a:gd name="connsiteY1986" fmla="*/ 869107 h 2380521"/>
              <a:gd name="connsiteX1987" fmla="*/ 439816 w 8023328"/>
              <a:gd name="connsiteY1987" fmla="*/ 882964 h 2380521"/>
              <a:gd name="connsiteX1988" fmla="*/ 425028 w 8023328"/>
              <a:gd name="connsiteY1988" fmla="*/ 869107 h 2380521"/>
              <a:gd name="connsiteX1989" fmla="*/ 439816 w 8023328"/>
              <a:gd name="connsiteY1989" fmla="*/ 856710 h 2380521"/>
              <a:gd name="connsiteX1990" fmla="*/ 368053 w 8023328"/>
              <a:gd name="connsiteY1990" fmla="*/ 856710 h 2380521"/>
              <a:gd name="connsiteX1991" fmla="*/ 380451 w 8023328"/>
              <a:gd name="connsiteY1991" fmla="*/ 869107 h 2380521"/>
              <a:gd name="connsiteX1992" fmla="*/ 368053 w 8023328"/>
              <a:gd name="connsiteY1992" fmla="*/ 882964 h 2380521"/>
              <a:gd name="connsiteX1993" fmla="*/ 354198 w 8023328"/>
              <a:gd name="connsiteY1993" fmla="*/ 869107 h 2380521"/>
              <a:gd name="connsiteX1994" fmla="*/ 368053 w 8023328"/>
              <a:gd name="connsiteY1994" fmla="*/ 856710 h 2380521"/>
              <a:gd name="connsiteX1995" fmla="*/ 297222 w 8023328"/>
              <a:gd name="connsiteY1995" fmla="*/ 856710 h 2380521"/>
              <a:gd name="connsiteX1996" fmla="*/ 309618 w 8023328"/>
              <a:gd name="connsiteY1996" fmla="*/ 869107 h 2380521"/>
              <a:gd name="connsiteX1997" fmla="*/ 297222 w 8023328"/>
              <a:gd name="connsiteY1997" fmla="*/ 882964 h 2380521"/>
              <a:gd name="connsiteX1998" fmla="*/ 283366 w 8023328"/>
              <a:gd name="connsiteY1998" fmla="*/ 869107 h 2380521"/>
              <a:gd name="connsiteX1999" fmla="*/ 297222 w 8023328"/>
              <a:gd name="connsiteY1999" fmla="*/ 856710 h 2380521"/>
              <a:gd name="connsiteX2000" fmla="*/ 226393 w 8023328"/>
              <a:gd name="connsiteY2000" fmla="*/ 856710 h 2380521"/>
              <a:gd name="connsiteX2001" fmla="*/ 238791 w 8023328"/>
              <a:gd name="connsiteY2001" fmla="*/ 869107 h 2380521"/>
              <a:gd name="connsiteX2002" fmla="*/ 226393 w 8023328"/>
              <a:gd name="connsiteY2002" fmla="*/ 882964 h 2380521"/>
              <a:gd name="connsiteX2003" fmla="*/ 212537 w 8023328"/>
              <a:gd name="connsiteY2003" fmla="*/ 869107 h 2380521"/>
              <a:gd name="connsiteX2004" fmla="*/ 226393 w 8023328"/>
              <a:gd name="connsiteY2004" fmla="*/ 856710 h 2380521"/>
              <a:gd name="connsiteX2005" fmla="*/ 154097 w 8023328"/>
              <a:gd name="connsiteY2005" fmla="*/ 856710 h 2380521"/>
              <a:gd name="connsiteX2006" fmla="*/ 167953 w 8023328"/>
              <a:gd name="connsiteY2006" fmla="*/ 869107 h 2380521"/>
              <a:gd name="connsiteX2007" fmla="*/ 154097 w 8023328"/>
              <a:gd name="connsiteY2007" fmla="*/ 882964 h 2380521"/>
              <a:gd name="connsiteX2008" fmla="*/ 141699 w 8023328"/>
              <a:gd name="connsiteY2008" fmla="*/ 869107 h 2380521"/>
              <a:gd name="connsiteX2009" fmla="*/ 154097 w 8023328"/>
              <a:gd name="connsiteY2009" fmla="*/ 856710 h 2380521"/>
              <a:gd name="connsiteX2010" fmla="*/ 83267 w 8023328"/>
              <a:gd name="connsiteY2010" fmla="*/ 856710 h 2380521"/>
              <a:gd name="connsiteX2011" fmla="*/ 97123 w 8023328"/>
              <a:gd name="connsiteY2011" fmla="*/ 869107 h 2380521"/>
              <a:gd name="connsiteX2012" fmla="*/ 83267 w 8023328"/>
              <a:gd name="connsiteY2012" fmla="*/ 882964 h 2380521"/>
              <a:gd name="connsiteX2013" fmla="*/ 70870 w 8023328"/>
              <a:gd name="connsiteY2013" fmla="*/ 869107 h 2380521"/>
              <a:gd name="connsiteX2014" fmla="*/ 83267 w 8023328"/>
              <a:gd name="connsiteY2014" fmla="*/ 856710 h 2380521"/>
              <a:gd name="connsiteX2015" fmla="*/ 12032 w 8023328"/>
              <a:gd name="connsiteY2015" fmla="*/ 856710 h 2380521"/>
              <a:gd name="connsiteX2016" fmla="*/ 26273 w 8023328"/>
              <a:gd name="connsiteY2016" fmla="*/ 869107 h 2380521"/>
              <a:gd name="connsiteX2017" fmla="*/ 12032 w 8023328"/>
              <a:gd name="connsiteY2017" fmla="*/ 882964 h 2380521"/>
              <a:gd name="connsiteX2018" fmla="*/ 39 w 8023328"/>
              <a:gd name="connsiteY2018" fmla="*/ 869107 h 2380521"/>
              <a:gd name="connsiteX2019" fmla="*/ 12032 w 8023328"/>
              <a:gd name="connsiteY2019" fmla="*/ 856710 h 2380521"/>
              <a:gd name="connsiteX2020" fmla="*/ 6368340 w 8023328"/>
              <a:gd name="connsiteY2020" fmla="*/ 853339 h 2380521"/>
              <a:gd name="connsiteX2021" fmla="*/ 6380737 w 8023328"/>
              <a:gd name="connsiteY2021" fmla="*/ 867757 h 2380521"/>
              <a:gd name="connsiteX2022" fmla="*/ 6368340 w 8023328"/>
              <a:gd name="connsiteY2022" fmla="*/ 882935 h 2380521"/>
              <a:gd name="connsiteX2023" fmla="*/ 6354484 w 8023328"/>
              <a:gd name="connsiteY2023" fmla="*/ 867757 h 2380521"/>
              <a:gd name="connsiteX2024" fmla="*/ 6368340 w 8023328"/>
              <a:gd name="connsiteY2024" fmla="*/ 853339 h 2380521"/>
              <a:gd name="connsiteX2025" fmla="*/ 6297511 w 8023328"/>
              <a:gd name="connsiteY2025" fmla="*/ 853339 h 2380521"/>
              <a:gd name="connsiteX2026" fmla="*/ 6309908 w 8023328"/>
              <a:gd name="connsiteY2026" fmla="*/ 867757 h 2380521"/>
              <a:gd name="connsiteX2027" fmla="*/ 6297511 w 8023328"/>
              <a:gd name="connsiteY2027" fmla="*/ 882935 h 2380521"/>
              <a:gd name="connsiteX2028" fmla="*/ 6283655 w 8023328"/>
              <a:gd name="connsiteY2028" fmla="*/ 867757 h 2380521"/>
              <a:gd name="connsiteX2029" fmla="*/ 6297511 w 8023328"/>
              <a:gd name="connsiteY2029" fmla="*/ 853339 h 2380521"/>
              <a:gd name="connsiteX2030" fmla="*/ 6226679 w 8023328"/>
              <a:gd name="connsiteY2030" fmla="*/ 853339 h 2380521"/>
              <a:gd name="connsiteX2031" fmla="*/ 6239076 w 8023328"/>
              <a:gd name="connsiteY2031" fmla="*/ 867757 h 2380521"/>
              <a:gd name="connsiteX2032" fmla="*/ 6226679 w 8023328"/>
              <a:gd name="connsiteY2032" fmla="*/ 882935 h 2380521"/>
              <a:gd name="connsiteX2033" fmla="*/ 6212823 w 8023328"/>
              <a:gd name="connsiteY2033" fmla="*/ 867757 h 2380521"/>
              <a:gd name="connsiteX2034" fmla="*/ 6226679 w 8023328"/>
              <a:gd name="connsiteY2034" fmla="*/ 853339 h 2380521"/>
              <a:gd name="connsiteX2035" fmla="*/ 6154391 w 8023328"/>
              <a:gd name="connsiteY2035" fmla="*/ 853339 h 2380521"/>
              <a:gd name="connsiteX2036" fmla="*/ 6168247 w 8023328"/>
              <a:gd name="connsiteY2036" fmla="*/ 865007 h 2380521"/>
              <a:gd name="connsiteX2037" fmla="*/ 6154391 w 8023328"/>
              <a:gd name="connsiteY2037" fmla="*/ 879593 h 2380521"/>
              <a:gd name="connsiteX2038" fmla="*/ 6141994 w 8023328"/>
              <a:gd name="connsiteY2038" fmla="*/ 865007 h 2380521"/>
              <a:gd name="connsiteX2039" fmla="*/ 6154391 w 8023328"/>
              <a:gd name="connsiteY2039" fmla="*/ 853339 h 2380521"/>
              <a:gd name="connsiteX2040" fmla="*/ 6083559 w 8023328"/>
              <a:gd name="connsiteY2040" fmla="*/ 853339 h 2380521"/>
              <a:gd name="connsiteX2041" fmla="*/ 6097415 w 8023328"/>
              <a:gd name="connsiteY2041" fmla="*/ 865007 h 2380521"/>
              <a:gd name="connsiteX2042" fmla="*/ 6083559 w 8023328"/>
              <a:gd name="connsiteY2042" fmla="*/ 879593 h 2380521"/>
              <a:gd name="connsiteX2043" fmla="*/ 6071162 w 8023328"/>
              <a:gd name="connsiteY2043" fmla="*/ 865007 h 2380521"/>
              <a:gd name="connsiteX2044" fmla="*/ 6083559 w 8023328"/>
              <a:gd name="connsiteY2044" fmla="*/ 853339 h 2380521"/>
              <a:gd name="connsiteX2045" fmla="*/ 6011748 w 8023328"/>
              <a:gd name="connsiteY2045" fmla="*/ 853339 h 2380521"/>
              <a:gd name="connsiteX2046" fmla="*/ 6026537 w 8023328"/>
              <a:gd name="connsiteY2046" fmla="*/ 865007 h 2380521"/>
              <a:gd name="connsiteX2047" fmla="*/ 6011748 w 8023328"/>
              <a:gd name="connsiteY2047" fmla="*/ 879593 h 2380521"/>
              <a:gd name="connsiteX2048" fmla="*/ 5996959 w 8023328"/>
              <a:gd name="connsiteY2048" fmla="*/ 865007 h 2380521"/>
              <a:gd name="connsiteX2049" fmla="*/ 6011748 w 8023328"/>
              <a:gd name="connsiteY2049" fmla="*/ 853339 h 2380521"/>
              <a:gd name="connsiteX2050" fmla="*/ 5940548 w 8023328"/>
              <a:gd name="connsiteY2050" fmla="*/ 853339 h 2380521"/>
              <a:gd name="connsiteX2051" fmla="*/ 5955726 w 8023328"/>
              <a:gd name="connsiteY2051" fmla="*/ 865007 h 2380521"/>
              <a:gd name="connsiteX2052" fmla="*/ 5940548 w 8023328"/>
              <a:gd name="connsiteY2052" fmla="*/ 879593 h 2380521"/>
              <a:gd name="connsiteX2053" fmla="*/ 5926130 w 8023328"/>
              <a:gd name="connsiteY2053" fmla="*/ 865007 h 2380521"/>
              <a:gd name="connsiteX2054" fmla="*/ 5940548 w 8023328"/>
              <a:gd name="connsiteY2054" fmla="*/ 853339 h 2380521"/>
              <a:gd name="connsiteX2055" fmla="*/ 5870088 w 8023328"/>
              <a:gd name="connsiteY2055" fmla="*/ 853339 h 2380521"/>
              <a:gd name="connsiteX2056" fmla="*/ 5884877 w 8023328"/>
              <a:gd name="connsiteY2056" fmla="*/ 865007 h 2380521"/>
              <a:gd name="connsiteX2057" fmla="*/ 5870088 w 8023328"/>
              <a:gd name="connsiteY2057" fmla="*/ 879593 h 2380521"/>
              <a:gd name="connsiteX2058" fmla="*/ 5855299 w 8023328"/>
              <a:gd name="connsiteY2058" fmla="*/ 865007 h 2380521"/>
              <a:gd name="connsiteX2059" fmla="*/ 5870088 w 8023328"/>
              <a:gd name="connsiteY2059" fmla="*/ 853339 h 2380521"/>
              <a:gd name="connsiteX2060" fmla="*/ 5798325 w 8023328"/>
              <a:gd name="connsiteY2060" fmla="*/ 853339 h 2380521"/>
              <a:gd name="connsiteX2061" fmla="*/ 5810722 w 8023328"/>
              <a:gd name="connsiteY2061" fmla="*/ 865007 h 2380521"/>
              <a:gd name="connsiteX2062" fmla="*/ 5798325 w 8023328"/>
              <a:gd name="connsiteY2062" fmla="*/ 879593 h 2380521"/>
              <a:gd name="connsiteX2063" fmla="*/ 5784469 w 8023328"/>
              <a:gd name="connsiteY2063" fmla="*/ 865007 h 2380521"/>
              <a:gd name="connsiteX2064" fmla="*/ 5798325 w 8023328"/>
              <a:gd name="connsiteY2064" fmla="*/ 853339 h 2380521"/>
              <a:gd name="connsiteX2065" fmla="*/ 5724122 w 8023328"/>
              <a:gd name="connsiteY2065" fmla="*/ 853339 h 2380521"/>
              <a:gd name="connsiteX2066" fmla="*/ 5736519 w 8023328"/>
              <a:gd name="connsiteY2066" fmla="*/ 865007 h 2380521"/>
              <a:gd name="connsiteX2067" fmla="*/ 5724122 w 8023328"/>
              <a:gd name="connsiteY2067" fmla="*/ 879593 h 2380521"/>
              <a:gd name="connsiteX2068" fmla="*/ 5710266 w 8023328"/>
              <a:gd name="connsiteY2068" fmla="*/ 865007 h 2380521"/>
              <a:gd name="connsiteX2069" fmla="*/ 5724122 w 8023328"/>
              <a:gd name="connsiteY2069" fmla="*/ 853339 h 2380521"/>
              <a:gd name="connsiteX2070" fmla="*/ 5653291 w 8023328"/>
              <a:gd name="connsiteY2070" fmla="*/ 853339 h 2380521"/>
              <a:gd name="connsiteX2071" fmla="*/ 5665688 w 8023328"/>
              <a:gd name="connsiteY2071" fmla="*/ 865007 h 2380521"/>
              <a:gd name="connsiteX2072" fmla="*/ 5653291 w 8023328"/>
              <a:gd name="connsiteY2072" fmla="*/ 879593 h 2380521"/>
              <a:gd name="connsiteX2073" fmla="*/ 5639435 w 8023328"/>
              <a:gd name="connsiteY2073" fmla="*/ 865007 h 2380521"/>
              <a:gd name="connsiteX2074" fmla="*/ 5653291 w 8023328"/>
              <a:gd name="connsiteY2074" fmla="*/ 853339 h 2380521"/>
              <a:gd name="connsiteX2075" fmla="*/ 5581002 w 8023328"/>
              <a:gd name="connsiteY2075" fmla="*/ 853339 h 2380521"/>
              <a:gd name="connsiteX2076" fmla="*/ 5594858 w 8023328"/>
              <a:gd name="connsiteY2076" fmla="*/ 865007 h 2380521"/>
              <a:gd name="connsiteX2077" fmla="*/ 5581002 w 8023328"/>
              <a:gd name="connsiteY2077" fmla="*/ 879593 h 2380521"/>
              <a:gd name="connsiteX2078" fmla="*/ 5568605 w 8023328"/>
              <a:gd name="connsiteY2078" fmla="*/ 865007 h 2380521"/>
              <a:gd name="connsiteX2079" fmla="*/ 5581002 w 8023328"/>
              <a:gd name="connsiteY2079" fmla="*/ 853339 h 2380521"/>
              <a:gd name="connsiteX2080" fmla="*/ 5510171 w 8023328"/>
              <a:gd name="connsiteY2080" fmla="*/ 853339 h 2380521"/>
              <a:gd name="connsiteX2081" fmla="*/ 5524027 w 8023328"/>
              <a:gd name="connsiteY2081" fmla="*/ 865007 h 2380521"/>
              <a:gd name="connsiteX2082" fmla="*/ 5510171 w 8023328"/>
              <a:gd name="connsiteY2082" fmla="*/ 879593 h 2380521"/>
              <a:gd name="connsiteX2083" fmla="*/ 5497774 w 8023328"/>
              <a:gd name="connsiteY2083" fmla="*/ 865007 h 2380521"/>
              <a:gd name="connsiteX2084" fmla="*/ 5510171 w 8023328"/>
              <a:gd name="connsiteY2084" fmla="*/ 853339 h 2380521"/>
              <a:gd name="connsiteX2085" fmla="*/ 5438937 w 8023328"/>
              <a:gd name="connsiteY2085" fmla="*/ 853339 h 2380521"/>
              <a:gd name="connsiteX2086" fmla="*/ 5453178 w 8023328"/>
              <a:gd name="connsiteY2086" fmla="*/ 865007 h 2380521"/>
              <a:gd name="connsiteX2087" fmla="*/ 5438937 w 8023328"/>
              <a:gd name="connsiteY2087" fmla="*/ 879593 h 2380521"/>
              <a:gd name="connsiteX2088" fmla="*/ 5426945 w 8023328"/>
              <a:gd name="connsiteY2088" fmla="*/ 865007 h 2380521"/>
              <a:gd name="connsiteX2089" fmla="*/ 5438937 w 8023328"/>
              <a:gd name="connsiteY2089" fmla="*/ 853339 h 2380521"/>
              <a:gd name="connsiteX2090" fmla="*/ 5367530 w 8023328"/>
              <a:gd name="connsiteY2090" fmla="*/ 853339 h 2380521"/>
              <a:gd name="connsiteX2091" fmla="*/ 5382318 w 8023328"/>
              <a:gd name="connsiteY2091" fmla="*/ 865007 h 2380521"/>
              <a:gd name="connsiteX2092" fmla="*/ 5367530 w 8023328"/>
              <a:gd name="connsiteY2092" fmla="*/ 879593 h 2380521"/>
              <a:gd name="connsiteX2093" fmla="*/ 5352742 w 8023328"/>
              <a:gd name="connsiteY2093" fmla="*/ 865007 h 2380521"/>
              <a:gd name="connsiteX2094" fmla="*/ 5367530 w 8023328"/>
              <a:gd name="connsiteY2094" fmla="*/ 853339 h 2380521"/>
              <a:gd name="connsiteX2095" fmla="*/ 5296699 w 8023328"/>
              <a:gd name="connsiteY2095" fmla="*/ 853339 h 2380521"/>
              <a:gd name="connsiteX2096" fmla="*/ 5311488 w 8023328"/>
              <a:gd name="connsiteY2096" fmla="*/ 865007 h 2380521"/>
              <a:gd name="connsiteX2097" fmla="*/ 5296699 w 8023328"/>
              <a:gd name="connsiteY2097" fmla="*/ 879593 h 2380521"/>
              <a:gd name="connsiteX2098" fmla="*/ 5281910 w 8023328"/>
              <a:gd name="connsiteY2098" fmla="*/ 865007 h 2380521"/>
              <a:gd name="connsiteX2099" fmla="*/ 5296699 w 8023328"/>
              <a:gd name="connsiteY2099" fmla="*/ 853339 h 2380521"/>
              <a:gd name="connsiteX2100" fmla="*/ 5225869 w 8023328"/>
              <a:gd name="connsiteY2100" fmla="*/ 853339 h 2380521"/>
              <a:gd name="connsiteX2101" fmla="*/ 5240657 w 8023328"/>
              <a:gd name="connsiteY2101" fmla="*/ 865007 h 2380521"/>
              <a:gd name="connsiteX2102" fmla="*/ 5225869 w 8023328"/>
              <a:gd name="connsiteY2102" fmla="*/ 879593 h 2380521"/>
              <a:gd name="connsiteX2103" fmla="*/ 5211081 w 8023328"/>
              <a:gd name="connsiteY2103" fmla="*/ 865007 h 2380521"/>
              <a:gd name="connsiteX2104" fmla="*/ 5225869 w 8023328"/>
              <a:gd name="connsiteY2104" fmla="*/ 853339 h 2380521"/>
              <a:gd name="connsiteX2105" fmla="*/ 5154105 w 8023328"/>
              <a:gd name="connsiteY2105" fmla="*/ 853339 h 2380521"/>
              <a:gd name="connsiteX2106" fmla="*/ 5166502 w 8023328"/>
              <a:gd name="connsiteY2106" fmla="*/ 865007 h 2380521"/>
              <a:gd name="connsiteX2107" fmla="*/ 5154105 w 8023328"/>
              <a:gd name="connsiteY2107" fmla="*/ 879593 h 2380521"/>
              <a:gd name="connsiteX2108" fmla="*/ 5140249 w 8023328"/>
              <a:gd name="connsiteY2108" fmla="*/ 865007 h 2380521"/>
              <a:gd name="connsiteX2109" fmla="*/ 5154105 w 8023328"/>
              <a:gd name="connsiteY2109" fmla="*/ 853339 h 2380521"/>
              <a:gd name="connsiteX2110" fmla="*/ 5083276 w 8023328"/>
              <a:gd name="connsiteY2110" fmla="*/ 853339 h 2380521"/>
              <a:gd name="connsiteX2111" fmla="*/ 5095673 w 8023328"/>
              <a:gd name="connsiteY2111" fmla="*/ 865007 h 2380521"/>
              <a:gd name="connsiteX2112" fmla="*/ 5083276 w 8023328"/>
              <a:gd name="connsiteY2112" fmla="*/ 879593 h 2380521"/>
              <a:gd name="connsiteX2113" fmla="*/ 5069420 w 8023328"/>
              <a:gd name="connsiteY2113" fmla="*/ 865007 h 2380521"/>
              <a:gd name="connsiteX2114" fmla="*/ 5083276 w 8023328"/>
              <a:gd name="connsiteY2114" fmla="*/ 853339 h 2380521"/>
              <a:gd name="connsiteX2115" fmla="*/ 5012445 w 8023328"/>
              <a:gd name="connsiteY2115" fmla="*/ 853339 h 2380521"/>
              <a:gd name="connsiteX2116" fmla="*/ 5024842 w 8023328"/>
              <a:gd name="connsiteY2116" fmla="*/ 865007 h 2380521"/>
              <a:gd name="connsiteX2117" fmla="*/ 5012445 w 8023328"/>
              <a:gd name="connsiteY2117" fmla="*/ 879593 h 2380521"/>
              <a:gd name="connsiteX2118" fmla="*/ 4998589 w 8023328"/>
              <a:gd name="connsiteY2118" fmla="*/ 865007 h 2380521"/>
              <a:gd name="connsiteX2119" fmla="*/ 5012445 w 8023328"/>
              <a:gd name="connsiteY2119" fmla="*/ 853339 h 2380521"/>
              <a:gd name="connsiteX2120" fmla="*/ 4940157 w 8023328"/>
              <a:gd name="connsiteY2120" fmla="*/ 853339 h 2380521"/>
              <a:gd name="connsiteX2121" fmla="*/ 4954013 w 8023328"/>
              <a:gd name="connsiteY2121" fmla="*/ 865007 h 2380521"/>
              <a:gd name="connsiteX2122" fmla="*/ 4940157 w 8023328"/>
              <a:gd name="connsiteY2122" fmla="*/ 879593 h 2380521"/>
              <a:gd name="connsiteX2123" fmla="*/ 4927760 w 8023328"/>
              <a:gd name="connsiteY2123" fmla="*/ 865007 h 2380521"/>
              <a:gd name="connsiteX2124" fmla="*/ 4940157 w 8023328"/>
              <a:gd name="connsiteY2124" fmla="*/ 853339 h 2380521"/>
              <a:gd name="connsiteX2125" fmla="*/ 4865953 w 8023328"/>
              <a:gd name="connsiteY2125" fmla="*/ 853339 h 2380521"/>
              <a:gd name="connsiteX2126" fmla="*/ 4879809 w 8023328"/>
              <a:gd name="connsiteY2126" fmla="*/ 865007 h 2380521"/>
              <a:gd name="connsiteX2127" fmla="*/ 4865953 w 8023328"/>
              <a:gd name="connsiteY2127" fmla="*/ 879593 h 2380521"/>
              <a:gd name="connsiteX2128" fmla="*/ 4853556 w 8023328"/>
              <a:gd name="connsiteY2128" fmla="*/ 865007 h 2380521"/>
              <a:gd name="connsiteX2129" fmla="*/ 4865953 w 8023328"/>
              <a:gd name="connsiteY2129" fmla="*/ 853339 h 2380521"/>
              <a:gd name="connsiteX2130" fmla="*/ 4797514 w 8023328"/>
              <a:gd name="connsiteY2130" fmla="*/ 853339 h 2380521"/>
              <a:gd name="connsiteX2131" fmla="*/ 4812303 w 8023328"/>
              <a:gd name="connsiteY2131" fmla="*/ 865007 h 2380521"/>
              <a:gd name="connsiteX2132" fmla="*/ 4797514 w 8023328"/>
              <a:gd name="connsiteY2132" fmla="*/ 879593 h 2380521"/>
              <a:gd name="connsiteX2133" fmla="*/ 4782725 w 8023328"/>
              <a:gd name="connsiteY2133" fmla="*/ 865007 h 2380521"/>
              <a:gd name="connsiteX2134" fmla="*/ 4797514 w 8023328"/>
              <a:gd name="connsiteY2134" fmla="*/ 853339 h 2380521"/>
              <a:gd name="connsiteX2135" fmla="*/ 4726684 w 8023328"/>
              <a:gd name="connsiteY2135" fmla="*/ 853339 h 2380521"/>
              <a:gd name="connsiteX2136" fmla="*/ 4741472 w 8023328"/>
              <a:gd name="connsiteY2136" fmla="*/ 865007 h 2380521"/>
              <a:gd name="connsiteX2137" fmla="*/ 4726684 w 8023328"/>
              <a:gd name="connsiteY2137" fmla="*/ 879593 h 2380521"/>
              <a:gd name="connsiteX2138" fmla="*/ 4711896 w 8023328"/>
              <a:gd name="connsiteY2138" fmla="*/ 865007 h 2380521"/>
              <a:gd name="connsiteX2139" fmla="*/ 4726684 w 8023328"/>
              <a:gd name="connsiteY2139" fmla="*/ 853339 h 2380521"/>
              <a:gd name="connsiteX2140" fmla="*/ 4655853 w 8023328"/>
              <a:gd name="connsiteY2140" fmla="*/ 853339 h 2380521"/>
              <a:gd name="connsiteX2141" fmla="*/ 4670642 w 8023328"/>
              <a:gd name="connsiteY2141" fmla="*/ 865007 h 2380521"/>
              <a:gd name="connsiteX2142" fmla="*/ 4655853 w 8023328"/>
              <a:gd name="connsiteY2142" fmla="*/ 879593 h 2380521"/>
              <a:gd name="connsiteX2143" fmla="*/ 4641064 w 8023328"/>
              <a:gd name="connsiteY2143" fmla="*/ 865007 h 2380521"/>
              <a:gd name="connsiteX2144" fmla="*/ 4655853 w 8023328"/>
              <a:gd name="connsiteY2144" fmla="*/ 853339 h 2380521"/>
              <a:gd name="connsiteX2145" fmla="*/ 4584091 w 8023328"/>
              <a:gd name="connsiteY2145" fmla="*/ 853339 h 2380521"/>
              <a:gd name="connsiteX2146" fmla="*/ 4596488 w 8023328"/>
              <a:gd name="connsiteY2146" fmla="*/ 865007 h 2380521"/>
              <a:gd name="connsiteX2147" fmla="*/ 4584091 w 8023328"/>
              <a:gd name="connsiteY2147" fmla="*/ 879593 h 2380521"/>
              <a:gd name="connsiteX2148" fmla="*/ 4570235 w 8023328"/>
              <a:gd name="connsiteY2148" fmla="*/ 865007 h 2380521"/>
              <a:gd name="connsiteX2149" fmla="*/ 4584091 w 8023328"/>
              <a:gd name="connsiteY2149" fmla="*/ 853339 h 2380521"/>
              <a:gd name="connsiteX2150" fmla="*/ 4513260 w 8023328"/>
              <a:gd name="connsiteY2150" fmla="*/ 853339 h 2380521"/>
              <a:gd name="connsiteX2151" fmla="*/ 4525657 w 8023328"/>
              <a:gd name="connsiteY2151" fmla="*/ 865007 h 2380521"/>
              <a:gd name="connsiteX2152" fmla="*/ 4513260 w 8023328"/>
              <a:gd name="connsiteY2152" fmla="*/ 879593 h 2380521"/>
              <a:gd name="connsiteX2153" fmla="*/ 4499404 w 8023328"/>
              <a:gd name="connsiteY2153" fmla="*/ 865007 h 2380521"/>
              <a:gd name="connsiteX2154" fmla="*/ 4513260 w 8023328"/>
              <a:gd name="connsiteY2154" fmla="*/ 853339 h 2380521"/>
              <a:gd name="connsiteX2155" fmla="*/ 4439056 w 8023328"/>
              <a:gd name="connsiteY2155" fmla="*/ 853339 h 2380521"/>
              <a:gd name="connsiteX2156" fmla="*/ 4451453 w 8023328"/>
              <a:gd name="connsiteY2156" fmla="*/ 865007 h 2380521"/>
              <a:gd name="connsiteX2157" fmla="*/ 4439056 w 8023328"/>
              <a:gd name="connsiteY2157" fmla="*/ 879593 h 2380521"/>
              <a:gd name="connsiteX2158" fmla="*/ 4425200 w 8023328"/>
              <a:gd name="connsiteY2158" fmla="*/ 865007 h 2380521"/>
              <a:gd name="connsiteX2159" fmla="*/ 4439056 w 8023328"/>
              <a:gd name="connsiteY2159" fmla="*/ 853339 h 2380521"/>
              <a:gd name="connsiteX2160" fmla="*/ 4366768 w 8023328"/>
              <a:gd name="connsiteY2160" fmla="*/ 853339 h 2380521"/>
              <a:gd name="connsiteX2161" fmla="*/ 4380624 w 8023328"/>
              <a:gd name="connsiteY2161" fmla="*/ 865007 h 2380521"/>
              <a:gd name="connsiteX2162" fmla="*/ 4366768 w 8023328"/>
              <a:gd name="connsiteY2162" fmla="*/ 879593 h 2380521"/>
              <a:gd name="connsiteX2163" fmla="*/ 4354371 w 8023328"/>
              <a:gd name="connsiteY2163" fmla="*/ 867195 h 2380521"/>
              <a:gd name="connsiteX2164" fmla="*/ 4366768 w 8023328"/>
              <a:gd name="connsiteY2164" fmla="*/ 853339 h 2380521"/>
              <a:gd name="connsiteX2165" fmla="*/ 4295937 w 8023328"/>
              <a:gd name="connsiteY2165" fmla="*/ 853339 h 2380521"/>
              <a:gd name="connsiteX2166" fmla="*/ 4309793 w 8023328"/>
              <a:gd name="connsiteY2166" fmla="*/ 867195 h 2380521"/>
              <a:gd name="connsiteX2167" fmla="*/ 4295937 w 8023328"/>
              <a:gd name="connsiteY2167" fmla="*/ 879593 h 2380521"/>
              <a:gd name="connsiteX2168" fmla="*/ 4283540 w 8023328"/>
              <a:gd name="connsiteY2168" fmla="*/ 867195 h 2380521"/>
              <a:gd name="connsiteX2169" fmla="*/ 4295937 w 8023328"/>
              <a:gd name="connsiteY2169" fmla="*/ 853339 h 2380521"/>
              <a:gd name="connsiteX2170" fmla="*/ 4225107 w 8023328"/>
              <a:gd name="connsiteY2170" fmla="*/ 853339 h 2380521"/>
              <a:gd name="connsiteX2171" fmla="*/ 4238963 w 8023328"/>
              <a:gd name="connsiteY2171" fmla="*/ 867195 h 2380521"/>
              <a:gd name="connsiteX2172" fmla="*/ 4225107 w 8023328"/>
              <a:gd name="connsiteY2172" fmla="*/ 879593 h 2380521"/>
              <a:gd name="connsiteX2173" fmla="*/ 4212710 w 8023328"/>
              <a:gd name="connsiteY2173" fmla="*/ 867195 h 2380521"/>
              <a:gd name="connsiteX2174" fmla="*/ 4225107 w 8023328"/>
              <a:gd name="connsiteY2174" fmla="*/ 853339 h 2380521"/>
              <a:gd name="connsiteX2175" fmla="*/ 4153295 w 8023328"/>
              <a:gd name="connsiteY2175" fmla="*/ 853339 h 2380521"/>
              <a:gd name="connsiteX2176" fmla="*/ 4168083 w 8023328"/>
              <a:gd name="connsiteY2176" fmla="*/ 867195 h 2380521"/>
              <a:gd name="connsiteX2177" fmla="*/ 4153295 w 8023328"/>
              <a:gd name="connsiteY2177" fmla="*/ 879593 h 2380521"/>
              <a:gd name="connsiteX2178" fmla="*/ 4138507 w 8023328"/>
              <a:gd name="connsiteY2178" fmla="*/ 867195 h 2380521"/>
              <a:gd name="connsiteX2179" fmla="*/ 4153295 w 8023328"/>
              <a:gd name="connsiteY2179" fmla="*/ 853339 h 2380521"/>
              <a:gd name="connsiteX2180" fmla="*/ 4082465 w 8023328"/>
              <a:gd name="connsiteY2180" fmla="*/ 853339 h 2380521"/>
              <a:gd name="connsiteX2181" fmla="*/ 4097254 w 8023328"/>
              <a:gd name="connsiteY2181" fmla="*/ 867195 h 2380521"/>
              <a:gd name="connsiteX2182" fmla="*/ 4082465 w 8023328"/>
              <a:gd name="connsiteY2182" fmla="*/ 879593 h 2380521"/>
              <a:gd name="connsiteX2183" fmla="*/ 4067676 w 8023328"/>
              <a:gd name="connsiteY2183" fmla="*/ 867195 h 2380521"/>
              <a:gd name="connsiteX2184" fmla="*/ 4082465 w 8023328"/>
              <a:gd name="connsiteY2184" fmla="*/ 853339 h 2380521"/>
              <a:gd name="connsiteX2185" fmla="*/ 4011635 w 8023328"/>
              <a:gd name="connsiteY2185" fmla="*/ 853339 h 2380521"/>
              <a:gd name="connsiteX2186" fmla="*/ 4026423 w 8023328"/>
              <a:gd name="connsiteY2186" fmla="*/ 867195 h 2380521"/>
              <a:gd name="connsiteX2187" fmla="*/ 4011635 w 8023328"/>
              <a:gd name="connsiteY2187" fmla="*/ 879593 h 2380521"/>
              <a:gd name="connsiteX2188" fmla="*/ 3996847 w 8023328"/>
              <a:gd name="connsiteY2188" fmla="*/ 867195 h 2380521"/>
              <a:gd name="connsiteX2189" fmla="*/ 4011635 w 8023328"/>
              <a:gd name="connsiteY2189" fmla="*/ 853339 h 2380521"/>
              <a:gd name="connsiteX2190" fmla="*/ 3939871 w 8023328"/>
              <a:gd name="connsiteY2190" fmla="*/ 853339 h 2380521"/>
              <a:gd name="connsiteX2191" fmla="*/ 3952268 w 8023328"/>
              <a:gd name="connsiteY2191" fmla="*/ 867195 h 2380521"/>
              <a:gd name="connsiteX2192" fmla="*/ 3939871 w 8023328"/>
              <a:gd name="connsiteY2192" fmla="*/ 879593 h 2380521"/>
              <a:gd name="connsiteX2193" fmla="*/ 3926015 w 8023328"/>
              <a:gd name="connsiteY2193" fmla="*/ 867195 h 2380521"/>
              <a:gd name="connsiteX2194" fmla="*/ 3939871 w 8023328"/>
              <a:gd name="connsiteY2194" fmla="*/ 853339 h 2380521"/>
              <a:gd name="connsiteX2195" fmla="*/ 3869042 w 8023328"/>
              <a:gd name="connsiteY2195" fmla="*/ 853339 h 2380521"/>
              <a:gd name="connsiteX2196" fmla="*/ 3881439 w 8023328"/>
              <a:gd name="connsiteY2196" fmla="*/ 867195 h 2380521"/>
              <a:gd name="connsiteX2197" fmla="*/ 3869042 w 8023328"/>
              <a:gd name="connsiteY2197" fmla="*/ 879593 h 2380521"/>
              <a:gd name="connsiteX2198" fmla="*/ 3855186 w 8023328"/>
              <a:gd name="connsiteY2198" fmla="*/ 867195 h 2380521"/>
              <a:gd name="connsiteX2199" fmla="*/ 3869042 w 8023328"/>
              <a:gd name="connsiteY2199" fmla="*/ 853339 h 2380521"/>
              <a:gd name="connsiteX2200" fmla="*/ 3796752 w 8023328"/>
              <a:gd name="connsiteY2200" fmla="*/ 853339 h 2380521"/>
              <a:gd name="connsiteX2201" fmla="*/ 3810608 w 8023328"/>
              <a:gd name="connsiteY2201" fmla="*/ 867195 h 2380521"/>
              <a:gd name="connsiteX2202" fmla="*/ 3796752 w 8023328"/>
              <a:gd name="connsiteY2202" fmla="*/ 879593 h 2380521"/>
              <a:gd name="connsiteX2203" fmla="*/ 3784355 w 8023328"/>
              <a:gd name="connsiteY2203" fmla="*/ 867195 h 2380521"/>
              <a:gd name="connsiteX2204" fmla="*/ 3796752 w 8023328"/>
              <a:gd name="connsiteY2204" fmla="*/ 853339 h 2380521"/>
              <a:gd name="connsiteX2205" fmla="*/ 3725922 w 8023328"/>
              <a:gd name="connsiteY2205" fmla="*/ 853339 h 2380521"/>
              <a:gd name="connsiteX2206" fmla="*/ 3739778 w 8023328"/>
              <a:gd name="connsiteY2206" fmla="*/ 867195 h 2380521"/>
              <a:gd name="connsiteX2207" fmla="*/ 3725922 w 8023328"/>
              <a:gd name="connsiteY2207" fmla="*/ 879593 h 2380521"/>
              <a:gd name="connsiteX2208" fmla="*/ 3713525 w 8023328"/>
              <a:gd name="connsiteY2208" fmla="*/ 867195 h 2380521"/>
              <a:gd name="connsiteX2209" fmla="*/ 3725922 w 8023328"/>
              <a:gd name="connsiteY2209" fmla="*/ 853339 h 2380521"/>
              <a:gd name="connsiteX2210" fmla="*/ 3655091 w 8023328"/>
              <a:gd name="connsiteY2210" fmla="*/ 853339 h 2380521"/>
              <a:gd name="connsiteX2211" fmla="*/ 3668947 w 8023328"/>
              <a:gd name="connsiteY2211" fmla="*/ 867195 h 2380521"/>
              <a:gd name="connsiteX2212" fmla="*/ 3655091 w 8023328"/>
              <a:gd name="connsiteY2212" fmla="*/ 879593 h 2380521"/>
              <a:gd name="connsiteX2213" fmla="*/ 3642694 w 8023328"/>
              <a:gd name="connsiteY2213" fmla="*/ 867195 h 2380521"/>
              <a:gd name="connsiteX2214" fmla="*/ 3655091 w 8023328"/>
              <a:gd name="connsiteY2214" fmla="*/ 853339 h 2380521"/>
              <a:gd name="connsiteX2215" fmla="*/ 3583280 w 8023328"/>
              <a:gd name="connsiteY2215" fmla="*/ 853339 h 2380521"/>
              <a:gd name="connsiteX2216" fmla="*/ 3598069 w 8023328"/>
              <a:gd name="connsiteY2216" fmla="*/ 867195 h 2380521"/>
              <a:gd name="connsiteX2217" fmla="*/ 3583280 w 8023328"/>
              <a:gd name="connsiteY2217" fmla="*/ 879593 h 2380521"/>
              <a:gd name="connsiteX2218" fmla="*/ 3568491 w 8023328"/>
              <a:gd name="connsiteY2218" fmla="*/ 867195 h 2380521"/>
              <a:gd name="connsiteX2219" fmla="*/ 3583280 w 8023328"/>
              <a:gd name="connsiteY2219" fmla="*/ 853339 h 2380521"/>
              <a:gd name="connsiteX2220" fmla="*/ 3512449 w 8023328"/>
              <a:gd name="connsiteY2220" fmla="*/ 853339 h 2380521"/>
              <a:gd name="connsiteX2221" fmla="*/ 3527237 w 8023328"/>
              <a:gd name="connsiteY2221" fmla="*/ 867195 h 2380521"/>
              <a:gd name="connsiteX2222" fmla="*/ 3512449 w 8023328"/>
              <a:gd name="connsiteY2222" fmla="*/ 879593 h 2380521"/>
              <a:gd name="connsiteX2223" fmla="*/ 3497661 w 8023328"/>
              <a:gd name="connsiteY2223" fmla="*/ 867195 h 2380521"/>
              <a:gd name="connsiteX2224" fmla="*/ 3512449 w 8023328"/>
              <a:gd name="connsiteY2224" fmla="*/ 853339 h 2380521"/>
              <a:gd name="connsiteX2225" fmla="*/ 3441619 w 8023328"/>
              <a:gd name="connsiteY2225" fmla="*/ 853339 h 2380521"/>
              <a:gd name="connsiteX2226" fmla="*/ 3456408 w 8023328"/>
              <a:gd name="connsiteY2226" fmla="*/ 867195 h 2380521"/>
              <a:gd name="connsiteX2227" fmla="*/ 3441619 w 8023328"/>
              <a:gd name="connsiteY2227" fmla="*/ 879593 h 2380521"/>
              <a:gd name="connsiteX2228" fmla="*/ 3426830 w 8023328"/>
              <a:gd name="connsiteY2228" fmla="*/ 867195 h 2380521"/>
              <a:gd name="connsiteX2229" fmla="*/ 3441619 w 8023328"/>
              <a:gd name="connsiteY2229" fmla="*/ 853339 h 2380521"/>
              <a:gd name="connsiteX2230" fmla="*/ 3369857 w 8023328"/>
              <a:gd name="connsiteY2230" fmla="*/ 853339 h 2380521"/>
              <a:gd name="connsiteX2231" fmla="*/ 3382254 w 8023328"/>
              <a:gd name="connsiteY2231" fmla="*/ 867195 h 2380521"/>
              <a:gd name="connsiteX2232" fmla="*/ 3369857 w 8023328"/>
              <a:gd name="connsiteY2232" fmla="*/ 879593 h 2380521"/>
              <a:gd name="connsiteX2233" fmla="*/ 3356001 w 8023328"/>
              <a:gd name="connsiteY2233" fmla="*/ 867195 h 2380521"/>
              <a:gd name="connsiteX2234" fmla="*/ 3369857 w 8023328"/>
              <a:gd name="connsiteY2234" fmla="*/ 853339 h 2380521"/>
              <a:gd name="connsiteX2235" fmla="*/ 1013589 w 8023328"/>
              <a:gd name="connsiteY2235" fmla="*/ 853339 h 2380521"/>
              <a:gd name="connsiteX2236" fmla="*/ 1028011 w 8023328"/>
              <a:gd name="connsiteY2236" fmla="*/ 868127 h 2380521"/>
              <a:gd name="connsiteX2237" fmla="*/ 1013589 w 8023328"/>
              <a:gd name="connsiteY2237" fmla="*/ 882916 h 2380521"/>
              <a:gd name="connsiteX2238" fmla="*/ 998413 w 8023328"/>
              <a:gd name="connsiteY2238" fmla="*/ 868127 h 2380521"/>
              <a:gd name="connsiteX2239" fmla="*/ 1013589 w 8023328"/>
              <a:gd name="connsiteY2239" fmla="*/ 853339 h 2380521"/>
              <a:gd name="connsiteX2240" fmla="*/ 368059 w 8023328"/>
              <a:gd name="connsiteY2240" fmla="*/ 785881 h 2380521"/>
              <a:gd name="connsiteX2241" fmla="*/ 380456 w 8023328"/>
              <a:gd name="connsiteY2241" fmla="*/ 797549 h 2380521"/>
              <a:gd name="connsiteX2242" fmla="*/ 368059 w 8023328"/>
              <a:gd name="connsiteY2242" fmla="*/ 812135 h 2380521"/>
              <a:gd name="connsiteX2243" fmla="*/ 354203 w 8023328"/>
              <a:gd name="connsiteY2243" fmla="*/ 797549 h 2380521"/>
              <a:gd name="connsiteX2244" fmla="*/ 368059 w 8023328"/>
              <a:gd name="connsiteY2244" fmla="*/ 785881 h 2380521"/>
              <a:gd name="connsiteX2245" fmla="*/ 297226 w 8023328"/>
              <a:gd name="connsiteY2245" fmla="*/ 785881 h 2380521"/>
              <a:gd name="connsiteX2246" fmla="*/ 309624 w 8023328"/>
              <a:gd name="connsiteY2246" fmla="*/ 797549 h 2380521"/>
              <a:gd name="connsiteX2247" fmla="*/ 297226 w 8023328"/>
              <a:gd name="connsiteY2247" fmla="*/ 812135 h 2380521"/>
              <a:gd name="connsiteX2248" fmla="*/ 283371 w 8023328"/>
              <a:gd name="connsiteY2248" fmla="*/ 797549 h 2380521"/>
              <a:gd name="connsiteX2249" fmla="*/ 297226 w 8023328"/>
              <a:gd name="connsiteY2249" fmla="*/ 785881 h 2380521"/>
              <a:gd name="connsiteX2250" fmla="*/ 226398 w 8023328"/>
              <a:gd name="connsiteY2250" fmla="*/ 785881 h 2380521"/>
              <a:gd name="connsiteX2251" fmla="*/ 238797 w 8023328"/>
              <a:gd name="connsiteY2251" fmla="*/ 797549 h 2380521"/>
              <a:gd name="connsiteX2252" fmla="*/ 226398 w 8023328"/>
              <a:gd name="connsiteY2252" fmla="*/ 812135 h 2380521"/>
              <a:gd name="connsiteX2253" fmla="*/ 212542 w 8023328"/>
              <a:gd name="connsiteY2253" fmla="*/ 797549 h 2380521"/>
              <a:gd name="connsiteX2254" fmla="*/ 226398 w 8023328"/>
              <a:gd name="connsiteY2254" fmla="*/ 785881 h 2380521"/>
              <a:gd name="connsiteX2255" fmla="*/ 154101 w 8023328"/>
              <a:gd name="connsiteY2255" fmla="*/ 785881 h 2380521"/>
              <a:gd name="connsiteX2256" fmla="*/ 167957 w 8023328"/>
              <a:gd name="connsiteY2256" fmla="*/ 797549 h 2380521"/>
              <a:gd name="connsiteX2257" fmla="*/ 154101 w 8023328"/>
              <a:gd name="connsiteY2257" fmla="*/ 812135 h 2380521"/>
              <a:gd name="connsiteX2258" fmla="*/ 141704 w 8023328"/>
              <a:gd name="connsiteY2258" fmla="*/ 797549 h 2380521"/>
              <a:gd name="connsiteX2259" fmla="*/ 154101 w 8023328"/>
              <a:gd name="connsiteY2259" fmla="*/ 785881 h 2380521"/>
              <a:gd name="connsiteX2260" fmla="*/ 83272 w 8023328"/>
              <a:gd name="connsiteY2260" fmla="*/ 785881 h 2380521"/>
              <a:gd name="connsiteX2261" fmla="*/ 97128 w 8023328"/>
              <a:gd name="connsiteY2261" fmla="*/ 797549 h 2380521"/>
              <a:gd name="connsiteX2262" fmla="*/ 83272 w 8023328"/>
              <a:gd name="connsiteY2262" fmla="*/ 812135 h 2380521"/>
              <a:gd name="connsiteX2263" fmla="*/ 70874 w 8023328"/>
              <a:gd name="connsiteY2263" fmla="*/ 797549 h 2380521"/>
              <a:gd name="connsiteX2264" fmla="*/ 83272 w 8023328"/>
              <a:gd name="connsiteY2264" fmla="*/ 785881 h 2380521"/>
              <a:gd name="connsiteX2265" fmla="*/ 12036 w 8023328"/>
              <a:gd name="connsiteY2265" fmla="*/ 785881 h 2380521"/>
              <a:gd name="connsiteX2266" fmla="*/ 26277 w 8023328"/>
              <a:gd name="connsiteY2266" fmla="*/ 797549 h 2380521"/>
              <a:gd name="connsiteX2267" fmla="*/ 12036 w 8023328"/>
              <a:gd name="connsiteY2267" fmla="*/ 812135 h 2380521"/>
              <a:gd name="connsiteX2268" fmla="*/ 44 w 8023328"/>
              <a:gd name="connsiteY2268" fmla="*/ 797549 h 2380521"/>
              <a:gd name="connsiteX2269" fmla="*/ 12036 w 8023328"/>
              <a:gd name="connsiteY2269" fmla="*/ 785881 h 2380521"/>
              <a:gd name="connsiteX2270" fmla="*/ 4726684 w 8023328"/>
              <a:gd name="connsiteY2270" fmla="*/ 782507 h 2380521"/>
              <a:gd name="connsiteX2271" fmla="*/ 4741472 w 8023328"/>
              <a:gd name="connsiteY2271" fmla="*/ 794904 h 2380521"/>
              <a:gd name="connsiteX2272" fmla="*/ 4726684 w 8023328"/>
              <a:gd name="connsiteY2272" fmla="*/ 808761 h 2380521"/>
              <a:gd name="connsiteX2273" fmla="*/ 4711896 w 8023328"/>
              <a:gd name="connsiteY2273" fmla="*/ 794904 h 2380521"/>
              <a:gd name="connsiteX2274" fmla="*/ 4726684 w 8023328"/>
              <a:gd name="connsiteY2274" fmla="*/ 782507 h 2380521"/>
              <a:gd name="connsiteX2275" fmla="*/ 4655853 w 8023328"/>
              <a:gd name="connsiteY2275" fmla="*/ 782507 h 2380521"/>
              <a:gd name="connsiteX2276" fmla="*/ 4670642 w 8023328"/>
              <a:gd name="connsiteY2276" fmla="*/ 794904 h 2380521"/>
              <a:gd name="connsiteX2277" fmla="*/ 4655853 w 8023328"/>
              <a:gd name="connsiteY2277" fmla="*/ 808761 h 2380521"/>
              <a:gd name="connsiteX2278" fmla="*/ 4641064 w 8023328"/>
              <a:gd name="connsiteY2278" fmla="*/ 794904 h 2380521"/>
              <a:gd name="connsiteX2279" fmla="*/ 4655853 w 8023328"/>
              <a:gd name="connsiteY2279" fmla="*/ 782507 h 2380521"/>
              <a:gd name="connsiteX2280" fmla="*/ 4584091 w 8023328"/>
              <a:gd name="connsiteY2280" fmla="*/ 782507 h 2380521"/>
              <a:gd name="connsiteX2281" fmla="*/ 4596488 w 8023328"/>
              <a:gd name="connsiteY2281" fmla="*/ 794904 h 2380521"/>
              <a:gd name="connsiteX2282" fmla="*/ 4584091 w 8023328"/>
              <a:gd name="connsiteY2282" fmla="*/ 808761 h 2380521"/>
              <a:gd name="connsiteX2283" fmla="*/ 4570235 w 8023328"/>
              <a:gd name="connsiteY2283" fmla="*/ 794904 h 2380521"/>
              <a:gd name="connsiteX2284" fmla="*/ 4584091 w 8023328"/>
              <a:gd name="connsiteY2284" fmla="*/ 782507 h 2380521"/>
              <a:gd name="connsiteX2285" fmla="*/ 4513260 w 8023328"/>
              <a:gd name="connsiteY2285" fmla="*/ 782507 h 2380521"/>
              <a:gd name="connsiteX2286" fmla="*/ 4525657 w 8023328"/>
              <a:gd name="connsiteY2286" fmla="*/ 794904 h 2380521"/>
              <a:gd name="connsiteX2287" fmla="*/ 4513260 w 8023328"/>
              <a:gd name="connsiteY2287" fmla="*/ 808761 h 2380521"/>
              <a:gd name="connsiteX2288" fmla="*/ 4499404 w 8023328"/>
              <a:gd name="connsiteY2288" fmla="*/ 794904 h 2380521"/>
              <a:gd name="connsiteX2289" fmla="*/ 4513260 w 8023328"/>
              <a:gd name="connsiteY2289" fmla="*/ 782507 h 2380521"/>
              <a:gd name="connsiteX2290" fmla="*/ 4439056 w 8023328"/>
              <a:gd name="connsiteY2290" fmla="*/ 782507 h 2380521"/>
              <a:gd name="connsiteX2291" fmla="*/ 4451453 w 8023328"/>
              <a:gd name="connsiteY2291" fmla="*/ 794904 h 2380521"/>
              <a:gd name="connsiteX2292" fmla="*/ 4439056 w 8023328"/>
              <a:gd name="connsiteY2292" fmla="*/ 808761 h 2380521"/>
              <a:gd name="connsiteX2293" fmla="*/ 4425200 w 8023328"/>
              <a:gd name="connsiteY2293" fmla="*/ 794904 h 2380521"/>
              <a:gd name="connsiteX2294" fmla="*/ 4439056 w 8023328"/>
              <a:gd name="connsiteY2294" fmla="*/ 782507 h 2380521"/>
              <a:gd name="connsiteX2295" fmla="*/ 4366768 w 8023328"/>
              <a:gd name="connsiteY2295" fmla="*/ 782507 h 2380521"/>
              <a:gd name="connsiteX2296" fmla="*/ 4380624 w 8023328"/>
              <a:gd name="connsiteY2296" fmla="*/ 794904 h 2380521"/>
              <a:gd name="connsiteX2297" fmla="*/ 4366768 w 8023328"/>
              <a:gd name="connsiteY2297" fmla="*/ 808761 h 2380521"/>
              <a:gd name="connsiteX2298" fmla="*/ 4354371 w 8023328"/>
              <a:gd name="connsiteY2298" fmla="*/ 794904 h 2380521"/>
              <a:gd name="connsiteX2299" fmla="*/ 4366768 w 8023328"/>
              <a:gd name="connsiteY2299" fmla="*/ 782507 h 2380521"/>
              <a:gd name="connsiteX2300" fmla="*/ 4295937 w 8023328"/>
              <a:gd name="connsiteY2300" fmla="*/ 782507 h 2380521"/>
              <a:gd name="connsiteX2301" fmla="*/ 4309793 w 8023328"/>
              <a:gd name="connsiteY2301" fmla="*/ 794904 h 2380521"/>
              <a:gd name="connsiteX2302" fmla="*/ 4295937 w 8023328"/>
              <a:gd name="connsiteY2302" fmla="*/ 808761 h 2380521"/>
              <a:gd name="connsiteX2303" fmla="*/ 4283540 w 8023328"/>
              <a:gd name="connsiteY2303" fmla="*/ 794904 h 2380521"/>
              <a:gd name="connsiteX2304" fmla="*/ 4295937 w 8023328"/>
              <a:gd name="connsiteY2304" fmla="*/ 782507 h 2380521"/>
              <a:gd name="connsiteX2305" fmla="*/ 4225107 w 8023328"/>
              <a:gd name="connsiteY2305" fmla="*/ 782507 h 2380521"/>
              <a:gd name="connsiteX2306" fmla="*/ 4238963 w 8023328"/>
              <a:gd name="connsiteY2306" fmla="*/ 794904 h 2380521"/>
              <a:gd name="connsiteX2307" fmla="*/ 4225107 w 8023328"/>
              <a:gd name="connsiteY2307" fmla="*/ 808761 h 2380521"/>
              <a:gd name="connsiteX2308" fmla="*/ 4212710 w 8023328"/>
              <a:gd name="connsiteY2308" fmla="*/ 794904 h 2380521"/>
              <a:gd name="connsiteX2309" fmla="*/ 4225107 w 8023328"/>
              <a:gd name="connsiteY2309" fmla="*/ 782507 h 2380521"/>
              <a:gd name="connsiteX2310" fmla="*/ 4153295 w 8023328"/>
              <a:gd name="connsiteY2310" fmla="*/ 782507 h 2380521"/>
              <a:gd name="connsiteX2311" fmla="*/ 4168083 w 8023328"/>
              <a:gd name="connsiteY2311" fmla="*/ 794904 h 2380521"/>
              <a:gd name="connsiteX2312" fmla="*/ 4153295 w 8023328"/>
              <a:gd name="connsiteY2312" fmla="*/ 808761 h 2380521"/>
              <a:gd name="connsiteX2313" fmla="*/ 4138507 w 8023328"/>
              <a:gd name="connsiteY2313" fmla="*/ 794904 h 2380521"/>
              <a:gd name="connsiteX2314" fmla="*/ 4153295 w 8023328"/>
              <a:gd name="connsiteY2314" fmla="*/ 782507 h 2380521"/>
              <a:gd name="connsiteX2315" fmla="*/ 4082465 w 8023328"/>
              <a:gd name="connsiteY2315" fmla="*/ 782507 h 2380521"/>
              <a:gd name="connsiteX2316" fmla="*/ 4097254 w 8023328"/>
              <a:gd name="connsiteY2316" fmla="*/ 794904 h 2380521"/>
              <a:gd name="connsiteX2317" fmla="*/ 4082465 w 8023328"/>
              <a:gd name="connsiteY2317" fmla="*/ 808761 h 2380521"/>
              <a:gd name="connsiteX2318" fmla="*/ 4067676 w 8023328"/>
              <a:gd name="connsiteY2318" fmla="*/ 794904 h 2380521"/>
              <a:gd name="connsiteX2319" fmla="*/ 4082465 w 8023328"/>
              <a:gd name="connsiteY2319" fmla="*/ 782507 h 2380521"/>
              <a:gd name="connsiteX2320" fmla="*/ 4010703 w 8023328"/>
              <a:gd name="connsiteY2320" fmla="*/ 782507 h 2380521"/>
              <a:gd name="connsiteX2321" fmla="*/ 4023100 w 8023328"/>
              <a:gd name="connsiteY2321" fmla="*/ 794904 h 2380521"/>
              <a:gd name="connsiteX2322" fmla="*/ 4010703 w 8023328"/>
              <a:gd name="connsiteY2322" fmla="*/ 808761 h 2380521"/>
              <a:gd name="connsiteX2323" fmla="*/ 3996847 w 8023328"/>
              <a:gd name="connsiteY2323" fmla="*/ 794904 h 2380521"/>
              <a:gd name="connsiteX2324" fmla="*/ 4010703 w 8023328"/>
              <a:gd name="connsiteY2324" fmla="*/ 782507 h 2380521"/>
              <a:gd name="connsiteX2325" fmla="*/ 3939871 w 8023328"/>
              <a:gd name="connsiteY2325" fmla="*/ 782507 h 2380521"/>
              <a:gd name="connsiteX2326" fmla="*/ 3952268 w 8023328"/>
              <a:gd name="connsiteY2326" fmla="*/ 794904 h 2380521"/>
              <a:gd name="connsiteX2327" fmla="*/ 3939871 w 8023328"/>
              <a:gd name="connsiteY2327" fmla="*/ 808761 h 2380521"/>
              <a:gd name="connsiteX2328" fmla="*/ 3926015 w 8023328"/>
              <a:gd name="connsiteY2328" fmla="*/ 794904 h 2380521"/>
              <a:gd name="connsiteX2329" fmla="*/ 3939871 w 8023328"/>
              <a:gd name="connsiteY2329" fmla="*/ 782507 h 2380521"/>
              <a:gd name="connsiteX2330" fmla="*/ 3869042 w 8023328"/>
              <a:gd name="connsiteY2330" fmla="*/ 782507 h 2380521"/>
              <a:gd name="connsiteX2331" fmla="*/ 3881439 w 8023328"/>
              <a:gd name="connsiteY2331" fmla="*/ 794904 h 2380521"/>
              <a:gd name="connsiteX2332" fmla="*/ 3869042 w 8023328"/>
              <a:gd name="connsiteY2332" fmla="*/ 808761 h 2380521"/>
              <a:gd name="connsiteX2333" fmla="*/ 3855186 w 8023328"/>
              <a:gd name="connsiteY2333" fmla="*/ 794904 h 2380521"/>
              <a:gd name="connsiteX2334" fmla="*/ 3869042 w 8023328"/>
              <a:gd name="connsiteY2334" fmla="*/ 782507 h 2380521"/>
              <a:gd name="connsiteX2335" fmla="*/ 3796752 w 8023328"/>
              <a:gd name="connsiteY2335" fmla="*/ 782507 h 2380521"/>
              <a:gd name="connsiteX2336" fmla="*/ 3810608 w 8023328"/>
              <a:gd name="connsiteY2336" fmla="*/ 796363 h 2380521"/>
              <a:gd name="connsiteX2337" fmla="*/ 3796752 w 8023328"/>
              <a:gd name="connsiteY2337" fmla="*/ 808761 h 2380521"/>
              <a:gd name="connsiteX2338" fmla="*/ 3784355 w 8023328"/>
              <a:gd name="connsiteY2338" fmla="*/ 796363 h 2380521"/>
              <a:gd name="connsiteX2339" fmla="*/ 3796752 w 8023328"/>
              <a:gd name="connsiteY2339" fmla="*/ 782507 h 2380521"/>
              <a:gd name="connsiteX2340" fmla="*/ 3725922 w 8023328"/>
              <a:gd name="connsiteY2340" fmla="*/ 782507 h 2380521"/>
              <a:gd name="connsiteX2341" fmla="*/ 3739778 w 8023328"/>
              <a:gd name="connsiteY2341" fmla="*/ 796363 h 2380521"/>
              <a:gd name="connsiteX2342" fmla="*/ 3725922 w 8023328"/>
              <a:gd name="connsiteY2342" fmla="*/ 808761 h 2380521"/>
              <a:gd name="connsiteX2343" fmla="*/ 3713525 w 8023328"/>
              <a:gd name="connsiteY2343" fmla="*/ 796363 h 2380521"/>
              <a:gd name="connsiteX2344" fmla="*/ 3725922 w 8023328"/>
              <a:gd name="connsiteY2344" fmla="*/ 782507 h 2380521"/>
              <a:gd name="connsiteX2345" fmla="*/ 3655091 w 8023328"/>
              <a:gd name="connsiteY2345" fmla="*/ 782507 h 2380521"/>
              <a:gd name="connsiteX2346" fmla="*/ 3668947 w 8023328"/>
              <a:gd name="connsiteY2346" fmla="*/ 796363 h 2380521"/>
              <a:gd name="connsiteX2347" fmla="*/ 3655091 w 8023328"/>
              <a:gd name="connsiteY2347" fmla="*/ 808761 h 2380521"/>
              <a:gd name="connsiteX2348" fmla="*/ 3642694 w 8023328"/>
              <a:gd name="connsiteY2348" fmla="*/ 796363 h 2380521"/>
              <a:gd name="connsiteX2349" fmla="*/ 3655091 w 8023328"/>
              <a:gd name="connsiteY2349" fmla="*/ 782507 h 2380521"/>
              <a:gd name="connsiteX2350" fmla="*/ 3583280 w 8023328"/>
              <a:gd name="connsiteY2350" fmla="*/ 782507 h 2380521"/>
              <a:gd name="connsiteX2351" fmla="*/ 3598069 w 8023328"/>
              <a:gd name="connsiteY2351" fmla="*/ 796363 h 2380521"/>
              <a:gd name="connsiteX2352" fmla="*/ 3583280 w 8023328"/>
              <a:gd name="connsiteY2352" fmla="*/ 808761 h 2380521"/>
              <a:gd name="connsiteX2353" fmla="*/ 3568491 w 8023328"/>
              <a:gd name="connsiteY2353" fmla="*/ 796363 h 2380521"/>
              <a:gd name="connsiteX2354" fmla="*/ 3583280 w 8023328"/>
              <a:gd name="connsiteY2354" fmla="*/ 782507 h 2380521"/>
              <a:gd name="connsiteX2355" fmla="*/ 3512449 w 8023328"/>
              <a:gd name="connsiteY2355" fmla="*/ 782507 h 2380521"/>
              <a:gd name="connsiteX2356" fmla="*/ 3527237 w 8023328"/>
              <a:gd name="connsiteY2356" fmla="*/ 796363 h 2380521"/>
              <a:gd name="connsiteX2357" fmla="*/ 3512449 w 8023328"/>
              <a:gd name="connsiteY2357" fmla="*/ 808761 h 2380521"/>
              <a:gd name="connsiteX2358" fmla="*/ 3497661 w 8023328"/>
              <a:gd name="connsiteY2358" fmla="*/ 796363 h 2380521"/>
              <a:gd name="connsiteX2359" fmla="*/ 3512449 w 8023328"/>
              <a:gd name="connsiteY2359" fmla="*/ 782507 h 2380521"/>
              <a:gd name="connsiteX2360" fmla="*/ 3441619 w 8023328"/>
              <a:gd name="connsiteY2360" fmla="*/ 782507 h 2380521"/>
              <a:gd name="connsiteX2361" fmla="*/ 3456408 w 8023328"/>
              <a:gd name="connsiteY2361" fmla="*/ 796363 h 2380521"/>
              <a:gd name="connsiteX2362" fmla="*/ 3441619 w 8023328"/>
              <a:gd name="connsiteY2362" fmla="*/ 808761 h 2380521"/>
              <a:gd name="connsiteX2363" fmla="*/ 3426830 w 8023328"/>
              <a:gd name="connsiteY2363" fmla="*/ 796363 h 2380521"/>
              <a:gd name="connsiteX2364" fmla="*/ 3441619 w 8023328"/>
              <a:gd name="connsiteY2364" fmla="*/ 782507 h 2380521"/>
              <a:gd name="connsiteX2365" fmla="*/ 3369857 w 8023328"/>
              <a:gd name="connsiteY2365" fmla="*/ 782507 h 2380521"/>
              <a:gd name="connsiteX2366" fmla="*/ 3382254 w 8023328"/>
              <a:gd name="connsiteY2366" fmla="*/ 796363 h 2380521"/>
              <a:gd name="connsiteX2367" fmla="*/ 3369857 w 8023328"/>
              <a:gd name="connsiteY2367" fmla="*/ 808761 h 2380521"/>
              <a:gd name="connsiteX2368" fmla="*/ 3356001 w 8023328"/>
              <a:gd name="connsiteY2368" fmla="*/ 796363 h 2380521"/>
              <a:gd name="connsiteX2369" fmla="*/ 3369857 w 8023328"/>
              <a:gd name="connsiteY2369" fmla="*/ 782507 h 2380521"/>
              <a:gd name="connsiteX2370" fmla="*/ 3299083 w 8023328"/>
              <a:gd name="connsiteY2370" fmla="*/ 782507 h 2380521"/>
              <a:gd name="connsiteX2371" fmla="*/ 3311480 w 8023328"/>
              <a:gd name="connsiteY2371" fmla="*/ 796363 h 2380521"/>
              <a:gd name="connsiteX2372" fmla="*/ 3299083 w 8023328"/>
              <a:gd name="connsiteY2372" fmla="*/ 808761 h 2380521"/>
              <a:gd name="connsiteX2373" fmla="*/ 3285229 w 8023328"/>
              <a:gd name="connsiteY2373" fmla="*/ 796363 h 2380521"/>
              <a:gd name="connsiteX2374" fmla="*/ 3299083 w 8023328"/>
              <a:gd name="connsiteY2374" fmla="*/ 782507 h 2380521"/>
              <a:gd name="connsiteX2375" fmla="*/ 3228250 w 8023328"/>
              <a:gd name="connsiteY2375" fmla="*/ 782507 h 2380521"/>
              <a:gd name="connsiteX2376" fmla="*/ 3240649 w 8023328"/>
              <a:gd name="connsiteY2376" fmla="*/ 796363 h 2380521"/>
              <a:gd name="connsiteX2377" fmla="*/ 3228250 w 8023328"/>
              <a:gd name="connsiteY2377" fmla="*/ 808761 h 2380521"/>
              <a:gd name="connsiteX2378" fmla="*/ 3214395 w 8023328"/>
              <a:gd name="connsiteY2378" fmla="*/ 796363 h 2380521"/>
              <a:gd name="connsiteX2379" fmla="*/ 3228250 w 8023328"/>
              <a:gd name="connsiteY2379" fmla="*/ 782507 h 2380521"/>
              <a:gd name="connsiteX2380" fmla="*/ 3152591 w 8023328"/>
              <a:gd name="connsiteY2380" fmla="*/ 782507 h 2380521"/>
              <a:gd name="connsiteX2381" fmla="*/ 3166447 w 8023328"/>
              <a:gd name="connsiteY2381" fmla="*/ 796363 h 2380521"/>
              <a:gd name="connsiteX2382" fmla="*/ 3152591 w 8023328"/>
              <a:gd name="connsiteY2382" fmla="*/ 808761 h 2380521"/>
              <a:gd name="connsiteX2383" fmla="*/ 3140193 w 8023328"/>
              <a:gd name="connsiteY2383" fmla="*/ 796363 h 2380521"/>
              <a:gd name="connsiteX2384" fmla="*/ 3152591 w 8023328"/>
              <a:gd name="connsiteY2384" fmla="*/ 782507 h 2380521"/>
              <a:gd name="connsiteX2385" fmla="*/ 1226672 w 8023328"/>
              <a:gd name="connsiteY2385" fmla="*/ 782507 h 2380521"/>
              <a:gd name="connsiteX2386" fmla="*/ 1240529 w 8023328"/>
              <a:gd name="connsiteY2386" fmla="*/ 796926 h 2380521"/>
              <a:gd name="connsiteX2387" fmla="*/ 1226672 w 8023328"/>
              <a:gd name="connsiteY2387" fmla="*/ 812105 h 2380521"/>
              <a:gd name="connsiteX2388" fmla="*/ 1214283 w 8023328"/>
              <a:gd name="connsiteY2388" fmla="*/ 796926 h 2380521"/>
              <a:gd name="connsiteX2389" fmla="*/ 1226672 w 8023328"/>
              <a:gd name="connsiteY2389" fmla="*/ 782507 h 2380521"/>
              <a:gd name="connsiteX2390" fmla="*/ 1154869 w 8023328"/>
              <a:gd name="connsiteY2390" fmla="*/ 782507 h 2380521"/>
              <a:gd name="connsiteX2391" fmla="*/ 1169658 w 8023328"/>
              <a:gd name="connsiteY2391" fmla="*/ 796926 h 2380521"/>
              <a:gd name="connsiteX2392" fmla="*/ 1154869 w 8023328"/>
              <a:gd name="connsiteY2392" fmla="*/ 812105 h 2380521"/>
              <a:gd name="connsiteX2393" fmla="*/ 1140080 w 8023328"/>
              <a:gd name="connsiteY2393" fmla="*/ 796926 h 2380521"/>
              <a:gd name="connsiteX2394" fmla="*/ 1154869 w 8023328"/>
              <a:gd name="connsiteY2394" fmla="*/ 782507 h 2380521"/>
              <a:gd name="connsiteX2395" fmla="*/ 1084040 w 8023328"/>
              <a:gd name="connsiteY2395" fmla="*/ 782507 h 2380521"/>
              <a:gd name="connsiteX2396" fmla="*/ 1098826 w 8023328"/>
              <a:gd name="connsiteY2396" fmla="*/ 796926 h 2380521"/>
              <a:gd name="connsiteX2397" fmla="*/ 1084040 w 8023328"/>
              <a:gd name="connsiteY2397" fmla="*/ 812105 h 2380521"/>
              <a:gd name="connsiteX2398" fmla="*/ 1069250 w 8023328"/>
              <a:gd name="connsiteY2398" fmla="*/ 796926 h 2380521"/>
              <a:gd name="connsiteX2399" fmla="*/ 1084040 w 8023328"/>
              <a:gd name="connsiteY2399" fmla="*/ 782507 h 2380521"/>
              <a:gd name="connsiteX2400" fmla="*/ 1013594 w 8023328"/>
              <a:gd name="connsiteY2400" fmla="*/ 782507 h 2380521"/>
              <a:gd name="connsiteX2401" fmla="*/ 1028015 w 8023328"/>
              <a:gd name="connsiteY2401" fmla="*/ 796926 h 2380521"/>
              <a:gd name="connsiteX2402" fmla="*/ 1013594 w 8023328"/>
              <a:gd name="connsiteY2402" fmla="*/ 812105 h 2380521"/>
              <a:gd name="connsiteX2403" fmla="*/ 998417 w 8023328"/>
              <a:gd name="connsiteY2403" fmla="*/ 796926 h 2380521"/>
              <a:gd name="connsiteX2404" fmla="*/ 1013594 w 8023328"/>
              <a:gd name="connsiteY2404" fmla="*/ 782507 h 2380521"/>
              <a:gd name="connsiteX2405" fmla="*/ 941447 w 8023328"/>
              <a:gd name="connsiteY2405" fmla="*/ 782507 h 2380521"/>
              <a:gd name="connsiteX2406" fmla="*/ 953844 w 8023328"/>
              <a:gd name="connsiteY2406" fmla="*/ 796926 h 2380521"/>
              <a:gd name="connsiteX2407" fmla="*/ 941447 w 8023328"/>
              <a:gd name="connsiteY2407" fmla="*/ 812105 h 2380521"/>
              <a:gd name="connsiteX2408" fmla="*/ 927591 w 8023328"/>
              <a:gd name="connsiteY2408" fmla="*/ 796926 h 2380521"/>
              <a:gd name="connsiteX2409" fmla="*/ 941447 w 8023328"/>
              <a:gd name="connsiteY2409" fmla="*/ 782507 h 2380521"/>
              <a:gd name="connsiteX2410" fmla="*/ 870615 w 8023328"/>
              <a:gd name="connsiteY2410" fmla="*/ 782507 h 2380521"/>
              <a:gd name="connsiteX2411" fmla="*/ 883013 w 8023328"/>
              <a:gd name="connsiteY2411" fmla="*/ 796926 h 2380521"/>
              <a:gd name="connsiteX2412" fmla="*/ 870615 w 8023328"/>
              <a:gd name="connsiteY2412" fmla="*/ 812105 h 2380521"/>
              <a:gd name="connsiteX2413" fmla="*/ 856759 w 8023328"/>
              <a:gd name="connsiteY2413" fmla="*/ 796926 h 2380521"/>
              <a:gd name="connsiteX2414" fmla="*/ 870615 w 8023328"/>
              <a:gd name="connsiteY2414" fmla="*/ 782507 h 2380521"/>
              <a:gd name="connsiteX2415" fmla="*/ 799784 w 8023328"/>
              <a:gd name="connsiteY2415" fmla="*/ 782507 h 2380521"/>
              <a:gd name="connsiteX2416" fmla="*/ 812183 w 8023328"/>
              <a:gd name="connsiteY2416" fmla="*/ 796926 h 2380521"/>
              <a:gd name="connsiteX2417" fmla="*/ 799784 w 8023328"/>
              <a:gd name="connsiteY2417" fmla="*/ 812105 h 2380521"/>
              <a:gd name="connsiteX2418" fmla="*/ 785929 w 8023328"/>
              <a:gd name="connsiteY2418" fmla="*/ 796926 h 2380521"/>
              <a:gd name="connsiteX2419" fmla="*/ 799784 w 8023328"/>
              <a:gd name="connsiteY2419" fmla="*/ 782507 h 2380521"/>
              <a:gd name="connsiteX2420" fmla="*/ 724123 w 8023328"/>
              <a:gd name="connsiteY2420" fmla="*/ 782507 h 2380521"/>
              <a:gd name="connsiteX2421" fmla="*/ 737981 w 8023328"/>
              <a:gd name="connsiteY2421" fmla="*/ 796926 h 2380521"/>
              <a:gd name="connsiteX2422" fmla="*/ 724123 w 8023328"/>
              <a:gd name="connsiteY2422" fmla="*/ 812105 h 2380521"/>
              <a:gd name="connsiteX2423" fmla="*/ 711726 w 8023328"/>
              <a:gd name="connsiteY2423" fmla="*/ 796926 h 2380521"/>
              <a:gd name="connsiteX2424" fmla="*/ 724123 w 8023328"/>
              <a:gd name="connsiteY2424" fmla="*/ 782507 h 2380521"/>
              <a:gd name="connsiteX2425" fmla="*/ 653293 w 8023328"/>
              <a:gd name="connsiteY2425" fmla="*/ 782507 h 2380521"/>
              <a:gd name="connsiteX2426" fmla="*/ 667149 w 8023328"/>
              <a:gd name="connsiteY2426" fmla="*/ 796926 h 2380521"/>
              <a:gd name="connsiteX2427" fmla="*/ 653293 w 8023328"/>
              <a:gd name="connsiteY2427" fmla="*/ 812105 h 2380521"/>
              <a:gd name="connsiteX2428" fmla="*/ 640896 w 8023328"/>
              <a:gd name="connsiteY2428" fmla="*/ 796926 h 2380521"/>
              <a:gd name="connsiteX2429" fmla="*/ 653293 w 8023328"/>
              <a:gd name="connsiteY2429" fmla="*/ 782507 h 2380521"/>
              <a:gd name="connsiteX2430" fmla="*/ 584855 w 8023328"/>
              <a:gd name="connsiteY2430" fmla="*/ 782507 h 2380521"/>
              <a:gd name="connsiteX2431" fmla="*/ 599643 w 8023328"/>
              <a:gd name="connsiteY2431" fmla="*/ 796926 h 2380521"/>
              <a:gd name="connsiteX2432" fmla="*/ 584855 w 8023328"/>
              <a:gd name="connsiteY2432" fmla="*/ 812105 h 2380521"/>
              <a:gd name="connsiteX2433" fmla="*/ 570066 w 8023328"/>
              <a:gd name="connsiteY2433" fmla="*/ 796926 h 2380521"/>
              <a:gd name="connsiteX2434" fmla="*/ 584855 w 8023328"/>
              <a:gd name="connsiteY2434" fmla="*/ 782507 h 2380521"/>
              <a:gd name="connsiteX2435" fmla="*/ 513654 w 8023328"/>
              <a:gd name="connsiteY2435" fmla="*/ 782507 h 2380521"/>
              <a:gd name="connsiteX2436" fmla="*/ 528831 w 8023328"/>
              <a:gd name="connsiteY2436" fmla="*/ 796926 h 2380521"/>
              <a:gd name="connsiteX2437" fmla="*/ 513654 w 8023328"/>
              <a:gd name="connsiteY2437" fmla="*/ 812105 h 2380521"/>
              <a:gd name="connsiteX2438" fmla="*/ 499235 w 8023328"/>
              <a:gd name="connsiteY2438" fmla="*/ 796926 h 2380521"/>
              <a:gd name="connsiteX2439" fmla="*/ 513654 w 8023328"/>
              <a:gd name="connsiteY2439" fmla="*/ 782507 h 2380521"/>
              <a:gd name="connsiteX2440" fmla="*/ 439821 w 8023328"/>
              <a:gd name="connsiteY2440" fmla="*/ 782507 h 2380521"/>
              <a:gd name="connsiteX2441" fmla="*/ 454611 w 8023328"/>
              <a:gd name="connsiteY2441" fmla="*/ 796926 h 2380521"/>
              <a:gd name="connsiteX2442" fmla="*/ 439821 w 8023328"/>
              <a:gd name="connsiteY2442" fmla="*/ 812105 h 2380521"/>
              <a:gd name="connsiteX2443" fmla="*/ 425033 w 8023328"/>
              <a:gd name="connsiteY2443" fmla="*/ 796926 h 2380521"/>
              <a:gd name="connsiteX2444" fmla="*/ 439821 w 8023328"/>
              <a:gd name="connsiteY2444" fmla="*/ 782507 h 2380521"/>
              <a:gd name="connsiteX2445" fmla="*/ 4439056 w 8023328"/>
              <a:gd name="connsiteY2445" fmla="*/ 711678 h 2380521"/>
              <a:gd name="connsiteX2446" fmla="*/ 4451453 w 8023328"/>
              <a:gd name="connsiteY2446" fmla="*/ 724075 h 2380521"/>
              <a:gd name="connsiteX2447" fmla="*/ 4439056 w 8023328"/>
              <a:gd name="connsiteY2447" fmla="*/ 737932 h 2380521"/>
              <a:gd name="connsiteX2448" fmla="*/ 4425200 w 8023328"/>
              <a:gd name="connsiteY2448" fmla="*/ 724075 h 2380521"/>
              <a:gd name="connsiteX2449" fmla="*/ 4439056 w 8023328"/>
              <a:gd name="connsiteY2449" fmla="*/ 711678 h 2380521"/>
              <a:gd name="connsiteX2450" fmla="*/ 4366768 w 8023328"/>
              <a:gd name="connsiteY2450" fmla="*/ 711678 h 2380521"/>
              <a:gd name="connsiteX2451" fmla="*/ 4380624 w 8023328"/>
              <a:gd name="connsiteY2451" fmla="*/ 724075 h 2380521"/>
              <a:gd name="connsiteX2452" fmla="*/ 4366768 w 8023328"/>
              <a:gd name="connsiteY2452" fmla="*/ 737932 h 2380521"/>
              <a:gd name="connsiteX2453" fmla="*/ 4354371 w 8023328"/>
              <a:gd name="connsiteY2453" fmla="*/ 724075 h 2380521"/>
              <a:gd name="connsiteX2454" fmla="*/ 4366768 w 8023328"/>
              <a:gd name="connsiteY2454" fmla="*/ 711678 h 2380521"/>
              <a:gd name="connsiteX2455" fmla="*/ 4295937 w 8023328"/>
              <a:gd name="connsiteY2455" fmla="*/ 711678 h 2380521"/>
              <a:gd name="connsiteX2456" fmla="*/ 4309793 w 8023328"/>
              <a:gd name="connsiteY2456" fmla="*/ 724075 h 2380521"/>
              <a:gd name="connsiteX2457" fmla="*/ 4295937 w 8023328"/>
              <a:gd name="connsiteY2457" fmla="*/ 737932 h 2380521"/>
              <a:gd name="connsiteX2458" fmla="*/ 4283540 w 8023328"/>
              <a:gd name="connsiteY2458" fmla="*/ 724075 h 2380521"/>
              <a:gd name="connsiteX2459" fmla="*/ 4295937 w 8023328"/>
              <a:gd name="connsiteY2459" fmla="*/ 711678 h 2380521"/>
              <a:gd name="connsiteX2460" fmla="*/ 4225107 w 8023328"/>
              <a:gd name="connsiteY2460" fmla="*/ 711678 h 2380521"/>
              <a:gd name="connsiteX2461" fmla="*/ 4238963 w 8023328"/>
              <a:gd name="connsiteY2461" fmla="*/ 724075 h 2380521"/>
              <a:gd name="connsiteX2462" fmla="*/ 4225107 w 8023328"/>
              <a:gd name="connsiteY2462" fmla="*/ 737932 h 2380521"/>
              <a:gd name="connsiteX2463" fmla="*/ 4212710 w 8023328"/>
              <a:gd name="connsiteY2463" fmla="*/ 724075 h 2380521"/>
              <a:gd name="connsiteX2464" fmla="*/ 4225107 w 8023328"/>
              <a:gd name="connsiteY2464" fmla="*/ 711678 h 2380521"/>
              <a:gd name="connsiteX2465" fmla="*/ 4153295 w 8023328"/>
              <a:gd name="connsiteY2465" fmla="*/ 711678 h 2380521"/>
              <a:gd name="connsiteX2466" fmla="*/ 4168083 w 8023328"/>
              <a:gd name="connsiteY2466" fmla="*/ 724075 h 2380521"/>
              <a:gd name="connsiteX2467" fmla="*/ 4153295 w 8023328"/>
              <a:gd name="connsiteY2467" fmla="*/ 737932 h 2380521"/>
              <a:gd name="connsiteX2468" fmla="*/ 4138507 w 8023328"/>
              <a:gd name="connsiteY2468" fmla="*/ 724075 h 2380521"/>
              <a:gd name="connsiteX2469" fmla="*/ 4153295 w 8023328"/>
              <a:gd name="connsiteY2469" fmla="*/ 711678 h 2380521"/>
              <a:gd name="connsiteX2470" fmla="*/ 4082465 w 8023328"/>
              <a:gd name="connsiteY2470" fmla="*/ 711678 h 2380521"/>
              <a:gd name="connsiteX2471" fmla="*/ 4097254 w 8023328"/>
              <a:gd name="connsiteY2471" fmla="*/ 724075 h 2380521"/>
              <a:gd name="connsiteX2472" fmla="*/ 4082465 w 8023328"/>
              <a:gd name="connsiteY2472" fmla="*/ 737932 h 2380521"/>
              <a:gd name="connsiteX2473" fmla="*/ 4067676 w 8023328"/>
              <a:gd name="connsiteY2473" fmla="*/ 724075 h 2380521"/>
              <a:gd name="connsiteX2474" fmla="*/ 4082465 w 8023328"/>
              <a:gd name="connsiteY2474" fmla="*/ 711678 h 2380521"/>
              <a:gd name="connsiteX2475" fmla="*/ 4010703 w 8023328"/>
              <a:gd name="connsiteY2475" fmla="*/ 711678 h 2380521"/>
              <a:gd name="connsiteX2476" fmla="*/ 4023100 w 8023328"/>
              <a:gd name="connsiteY2476" fmla="*/ 724075 h 2380521"/>
              <a:gd name="connsiteX2477" fmla="*/ 4010703 w 8023328"/>
              <a:gd name="connsiteY2477" fmla="*/ 737932 h 2380521"/>
              <a:gd name="connsiteX2478" fmla="*/ 3996847 w 8023328"/>
              <a:gd name="connsiteY2478" fmla="*/ 724075 h 2380521"/>
              <a:gd name="connsiteX2479" fmla="*/ 4010703 w 8023328"/>
              <a:gd name="connsiteY2479" fmla="*/ 711678 h 2380521"/>
              <a:gd name="connsiteX2480" fmla="*/ 3939871 w 8023328"/>
              <a:gd name="connsiteY2480" fmla="*/ 711678 h 2380521"/>
              <a:gd name="connsiteX2481" fmla="*/ 3952268 w 8023328"/>
              <a:gd name="connsiteY2481" fmla="*/ 724075 h 2380521"/>
              <a:gd name="connsiteX2482" fmla="*/ 3939871 w 8023328"/>
              <a:gd name="connsiteY2482" fmla="*/ 737932 h 2380521"/>
              <a:gd name="connsiteX2483" fmla="*/ 3926015 w 8023328"/>
              <a:gd name="connsiteY2483" fmla="*/ 724075 h 2380521"/>
              <a:gd name="connsiteX2484" fmla="*/ 3939871 w 8023328"/>
              <a:gd name="connsiteY2484" fmla="*/ 711678 h 2380521"/>
              <a:gd name="connsiteX2485" fmla="*/ 3869042 w 8023328"/>
              <a:gd name="connsiteY2485" fmla="*/ 711678 h 2380521"/>
              <a:gd name="connsiteX2486" fmla="*/ 3881439 w 8023328"/>
              <a:gd name="connsiteY2486" fmla="*/ 724075 h 2380521"/>
              <a:gd name="connsiteX2487" fmla="*/ 3869042 w 8023328"/>
              <a:gd name="connsiteY2487" fmla="*/ 737932 h 2380521"/>
              <a:gd name="connsiteX2488" fmla="*/ 3855186 w 8023328"/>
              <a:gd name="connsiteY2488" fmla="*/ 724075 h 2380521"/>
              <a:gd name="connsiteX2489" fmla="*/ 3869042 w 8023328"/>
              <a:gd name="connsiteY2489" fmla="*/ 711678 h 2380521"/>
              <a:gd name="connsiteX2490" fmla="*/ 3796752 w 8023328"/>
              <a:gd name="connsiteY2490" fmla="*/ 711678 h 2380521"/>
              <a:gd name="connsiteX2491" fmla="*/ 3810608 w 8023328"/>
              <a:gd name="connsiteY2491" fmla="*/ 724075 h 2380521"/>
              <a:gd name="connsiteX2492" fmla="*/ 3796752 w 8023328"/>
              <a:gd name="connsiteY2492" fmla="*/ 737932 h 2380521"/>
              <a:gd name="connsiteX2493" fmla="*/ 3784355 w 8023328"/>
              <a:gd name="connsiteY2493" fmla="*/ 724075 h 2380521"/>
              <a:gd name="connsiteX2494" fmla="*/ 3796752 w 8023328"/>
              <a:gd name="connsiteY2494" fmla="*/ 711678 h 2380521"/>
              <a:gd name="connsiteX2495" fmla="*/ 3725922 w 8023328"/>
              <a:gd name="connsiteY2495" fmla="*/ 711678 h 2380521"/>
              <a:gd name="connsiteX2496" fmla="*/ 3739778 w 8023328"/>
              <a:gd name="connsiteY2496" fmla="*/ 724075 h 2380521"/>
              <a:gd name="connsiteX2497" fmla="*/ 3725922 w 8023328"/>
              <a:gd name="connsiteY2497" fmla="*/ 737932 h 2380521"/>
              <a:gd name="connsiteX2498" fmla="*/ 3713525 w 8023328"/>
              <a:gd name="connsiteY2498" fmla="*/ 724075 h 2380521"/>
              <a:gd name="connsiteX2499" fmla="*/ 3725922 w 8023328"/>
              <a:gd name="connsiteY2499" fmla="*/ 711678 h 2380521"/>
              <a:gd name="connsiteX2500" fmla="*/ 3655091 w 8023328"/>
              <a:gd name="connsiteY2500" fmla="*/ 711678 h 2380521"/>
              <a:gd name="connsiteX2501" fmla="*/ 3668947 w 8023328"/>
              <a:gd name="connsiteY2501" fmla="*/ 724075 h 2380521"/>
              <a:gd name="connsiteX2502" fmla="*/ 3655091 w 8023328"/>
              <a:gd name="connsiteY2502" fmla="*/ 737932 h 2380521"/>
              <a:gd name="connsiteX2503" fmla="*/ 3642694 w 8023328"/>
              <a:gd name="connsiteY2503" fmla="*/ 724075 h 2380521"/>
              <a:gd name="connsiteX2504" fmla="*/ 3655091 w 8023328"/>
              <a:gd name="connsiteY2504" fmla="*/ 711678 h 2380521"/>
              <a:gd name="connsiteX2505" fmla="*/ 3583280 w 8023328"/>
              <a:gd name="connsiteY2505" fmla="*/ 711678 h 2380521"/>
              <a:gd name="connsiteX2506" fmla="*/ 3598069 w 8023328"/>
              <a:gd name="connsiteY2506" fmla="*/ 724075 h 2380521"/>
              <a:gd name="connsiteX2507" fmla="*/ 3583280 w 8023328"/>
              <a:gd name="connsiteY2507" fmla="*/ 737932 h 2380521"/>
              <a:gd name="connsiteX2508" fmla="*/ 3568491 w 8023328"/>
              <a:gd name="connsiteY2508" fmla="*/ 724075 h 2380521"/>
              <a:gd name="connsiteX2509" fmla="*/ 3583280 w 8023328"/>
              <a:gd name="connsiteY2509" fmla="*/ 711678 h 2380521"/>
              <a:gd name="connsiteX2510" fmla="*/ 3512449 w 8023328"/>
              <a:gd name="connsiteY2510" fmla="*/ 711678 h 2380521"/>
              <a:gd name="connsiteX2511" fmla="*/ 3527237 w 8023328"/>
              <a:gd name="connsiteY2511" fmla="*/ 724075 h 2380521"/>
              <a:gd name="connsiteX2512" fmla="*/ 3512449 w 8023328"/>
              <a:gd name="connsiteY2512" fmla="*/ 737932 h 2380521"/>
              <a:gd name="connsiteX2513" fmla="*/ 3497661 w 8023328"/>
              <a:gd name="connsiteY2513" fmla="*/ 724075 h 2380521"/>
              <a:gd name="connsiteX2514" fmla="*/ 3512449 w 8023328"/>
              <a:gd name="connsiteY2514" fmla="*/ 711678 h 2380521"/>
              <a:gd name="connsiteX2515" fmla="*/ 3441619 w 8023328"/>
              <a:gd name="connsiteY2515" fmla="*/ 711678 h 2380521"/>
              <a:gd name="connsiteX2516" fmla="*/ 3456408 w 8023328"/>
              <a:gd name="connsiteY2516" fmla="*/ 724075 h 2380521"/>
              <a:gd name="connsiteX2517" fmla="*/ 3441619 w 8023328"/>
              <a:gd name="connsiteY2517" fmla="*/ 737932 h 2380521"/>
              <a:gd name="connsiteX2518" fmla="*/ 3426830 w 8023328"/>
              <a:gd name="connsiteY2518" fmla="*/ 724075 h 2380521"/>
              <a:gd name="connsiteX2519" fmla="*/ 3441619 w 8023328"/>
              <a:gd name="connsiteY2519" fmla="*/ 711678 h 2380521"/>
              <a:gd name="connsiteX2520" fmla="*/ 3369857 w 8023328"/>
              <a:gd name="connsiteY2520" fmla="*/ 711678 h 2380521"/>
              <a:gd name="connsiteX2521" fmla="*/ 3382254 w 8023328"/>
              <a:gd name="connsiteY2521" fmla="*/ 724075 h 2380521"/>
              <a:gd name="connsiteX2522" fmla="*/ 3369857 w 8023328"/>
              <a:gd name="connsiteY2522" fmla="*/ 737932 h 2380521"/>
              <a:gd name="connsiteX2523" fmla="*/ 3356001 w 8023328"/>
              <a:gd name="connsiteY2523" fmla="*/ 724075 h 2380521"/>
              <a:gd name="connsiteX2524" fmla="*/ 3369857 w 8023328"/>
              <a:gd name="connsiteY2524" fmla="*/ 711678 h 2380521"/>
              <a:gd name="connsiteX2525" fmla="*/ 3299086 w 8023328"/>
              <a:gd name="connsiteY2525" fmla="*/ 711678 h 2380521"/>
              <a:gd name="connsiteX2526" fmla="*/ 3311485 w 8023328"/>
              <a:gd name="connsiteY2526" fmla="*/ 724075 h 2380521"/>
              <a:gd name="connsiteX2527" fmla="*/ 3299086 w 8023328"/>
              <a:gd name="connsiteY2527" fmla="*/ 737932 h 2380521"/>
              <a:gd name="connsiteX2528" fmla="*/ 3285234 w 8023328"/>
              <a:gd name="connsiteY2528" fmla="*/ 724075 h 2380521"/>
              <a:gd name="connsiteX2529" fmla="*/ 3299086 w 8023328"/>
              <a:gd name="connsiteY2529" fmla="*/ 711678 h 2380521"/>
              <a:gd name="connsiteX2530" fmla="*/ 3228255 w 8023328"/>
              <a:gd name="connsiteY2530" fmla="*/ 711678 h 2380521"/>
              <a:gd name="connsiteX2531" fmla="*/ 3240654 w 8023328"/>
              <a:gd name="connsiteY2531" fmla="*/ 724075 h 2380521"/>
              <a:gd name="connsiteX2532" fmla="*/ 3228255 w 8023328"/>
              <a:gd name="connsiteY2532" fmla="*/ 737932 h 2380521"/>
              <a:gd name="connsiteX2533" fmla="*/ 3214398 w 8023328"/>
              <a:gd name="connsiteY2533" fmla="*/ 724075 h 2380521"/>
              <a:gd name="connsiteX2534" fmla="*/ 3228255 w 8023328"/>
              <a:gd name="connsiteY2534" fmla="*/ 711678 h 2380521"/>
              <a:gd name="connsiteX2535" fmla="*/ 3152594 w 8023328"/>
              <a:gd name="connsiteY2535" fmla="*/ 711678 h 2380521"/>
              <a:gd name="connsiteX2536" fmla="*/ 3166451 w 8023328"/>
              <a:gd name="connsiteY2536" fmla="*/ 724075 h 2380521"/>
              <a:gd name="connsiteX2537" fmla="*/ 3152594 w 8023328"/>
              <a:gd name="connsiteY2537" fmla="*/ 737932 h 2380521"/>
              <a:gd name="connsiteX2538" fmla="*/ 3140198 w 8023328"/>
              <a:gd name="connsiteY2538" fmla="*/ 725534 h 2380521"/>
              <a:gd name="connsiteX2539" fmla="*/ 3152594 w 8023328"/>
              <a:gd name="connsiteY2539" fmla="*/ 711678 h 2380521"/>
              <a:gd name="connsiteX2540" fmla="*/ 3081763 w 8023328"/>
              <a:gd name="connsiteY2540" fmla="*/ 711678 h 2380521"/>
              <a:gd name="connsiteX2541" fmla="*/ 3095617 w 8023328"/>
              <a:gd name="connsiteY2541" fmla="*/ 725534 h 2380521"/>
              <a:gd name="connsiteX2542" fmla="*/ 3081763 w 8023328"/>
              <a:gd name="connsiteY2542" fmla="*/ 737932 h 2380521"/>
              <a:gd name="connsiteX2543" fmla="*/ 3069364 w 8023328"/>
              <a:gd name="connsiteY2543" fmla="*/ 725534 h 2380521"/>
              <a:gd name="connsiteX2544" fmla="*/ 3081763 w 8023328"/>
              <a:gd name="connsiteY2544" fmla="*/ 711678 h 2380521"/>
              <a:gd name="connsiteX2545" fmla="*/ 3013707 w 8023328"/>
              <a:gd name="connsiteY2545" fmla="*/ 711678 h 2380521"/>
              <a:gd name="connsiteX2546" fmla="*/ 3028128 w 8023328"/>
              <a:gd name="connsiteY2546" fmla="*/ 725534 h 2380521"/>
              <a:gd name="connsiteX2547" fmla="*/ 3013707 w 8023328"/>
              <a:gd name="connsiteY2547" fmla="*/ 737932 h 2380521"/>
              <a:gd name="connsiteX2548" fmla="*/ 2998531 w 8023328"/>
              <a:gd name="connsiteY2548" fmla="*/ 725534 h 2380521"/>
              <a:gd name="connsiteX2549" fmla="*/ 3013707 w 8023328"/>
              <a:gd name="connsiteY2549" fmla="*/ 711678 h 2380521"/>
              <a:gd name="connsiteX2550" fmla="*/ 2942485 w 8023328"/>
              <a:gd name="connsiteY2550" fmla="*/ 711678 h 2380521"/>
              <a:gd name="connsiteX2551" fmla="*/ 2957280 w 8023328"/>
              <a:gd name="connsiteY2551" fmla="*/ 725534 h 2380521"/>
              <a:gd name="connsiteX2552" fmla="*/ 2942485 w 8023328"/>
              <a:gd name="connsiteY2552" fmla="*/ 737932 h 2380521"/>
              <a:gd name="connsiteX2553" fmla="*/ 2927700 w 8023328"/>
              <a:gd name="connsiteY2553" fmla="*/ 725534 h 2380521"/>
              <a:gd name="connsiteX2554" fmla="*/ 2942485 w 8023328"/>
              <a:gd name="connsiteY2554" fmla="*/ 711678 h 2380521"/>
              <a:gd name="connsiteX2555" fmla="*/ 1440620 w 8023328"/>
              <a:gd name="connsiteY2555" fmla="*/ 711678 h 2380521"/>
              <a:gd name="connsiteX2556" fmla="*/ 1453017 w 8023328"/>
              <a:gd name="connsiteY2556" fmla="*/ 726466 h 2380521"/>
              <a:gd name="connsiteX2557" fmla="*/ 1440620 w 8023328"/>
              <a:gd name="connsiteY2557" fmla="*/ 741255 h 2380521"/>
              <a:gd name="connsiteX2558" fmla="*/ 1426765 w 8023328"/>
              <a:gd name="connsiteY2558" fmla="*/ 726466 h 2380521"/>
              <a:gd name="connsiteX2559" fmla="*/ 1440620 w 8023328"/>
              <a:gd name="connsiteY2559" fmla="*/ 711678 h 2380521"/>
              <a:gd name="connsiteX2560" fmla="*/ 1368338 w 8023328"/>
              <a:gd name="connsiteY2560" fmla="*/ 711678 h 2380521"/>
              <a:gd name="connsiteX2561" fmla="*/ 1382190 w 8023328"/>
              <a:gd name="connsiteY2561" fmla="*/ 726466 h 2380521"/>
              <a:gd name="connsiteX2562" fmla="*/ 1368338 w 8023328"/>
              <a:gd name="connsiteY2562" fmla="*/ 741255 h 2380521"/>
              <a:gd name="connsiteX2563" fmla="*/ 1355939 w 8023328"/>
              <a:gd name="connsiteY2563" fmla="*/ 726466 h 2380521"/>
              <a:gd name="connsiteX2564" fmla="*/ 1368338 w 8023328"/>
              <a:gd name="connsiteY2564" fmla="*/ 711678 h 2380521"/>
              <a:gd name="connsiteX2565" fmla="*/ 1297509 w 8023328"/>
              <a:gd name="connsiteY2565" fmla="*/ 711678 h 2380521"/>
              <a:gd name="connsiteX2566" fmla="*/ 1311366 w 8023328"/>
              <a:gd name="connsiteY2566" fmla="*/ 726466 h 2380521"/>
              <a:gd name="connsiteX2567" fmla="*/ 1297509 w 8023328"/>
              <a:gd name="connsiteY2567" fmla="*/ 741255 h 2380521"/>
              <a:gd name="connsiteX2568" fmla="*/ 1285113 w 8023328"/>
              <a:gd name="connsiteY2568" fmla="*/ 726466 h 2380521"/>
              <a:gd name="connsiteX2569" fmla="*/ 1297509 w 8023328"/>
              <a:gd name="connsiteY2569" fmla="*/ 711678 h 2380521"/>
              <a:gd name="connsiteX2570" fmla="*/ 1226678 w 8023328"/>
              <a:gd name="connsiteY2570" fmla="*/ 711678 h 2380521"/>
              <a:gd name="connsiteX2571" fmla="*/ 1240535 w 8023328"/>
              <a:gd name="connsiteY2571" fmla="*/ 726466 h 2380521"/>
              <a:gd name="connsiteX2572" fmla="*/ 1226678 w 8023328"/>
              <a:gd name="connsiteY2572" fmla="*/ 741255 h 2380521"/>
              <a:gd name="connsiteX2573" fmla="*/ 1214288 w 8023328"/>
              <a:gd name="connsiteY2573" fmla="*/ 726466 h 2380521"/>
              <a:gd name="connsiteX2574" fmla="*/ 1226678 w 8023328"/>
              <a:gd name="connsiteY2574" fmla="*/ 711678 h 2380521"/>
              <a:gd name="connsiteX2575" fmla="*/ 1154874 w 8023328"/>
              <a:gd name="connsiteY2575" fmla="*/ 711678 h 2380521"/>
              <a:gd name="connsiteX2576" fmla="*/ 1169663 w 8023328"/>
              <a:gd name="connsiteY2576" fmla="*/ 726466 h 2380521"/>
              <a:gd name="connsiteX2577" fmla="*/ 1154874 w 8023328"/>
              <a:gd name="connsiteY2577" fmla="*/ 741255 h 2380521"/>
              <a:gd name="connsiteX2578" fmla="*/ 1140086 w 8023328"/>
              <a:gd name="connsiteY2578" fmla="*/ 726466 h 2380521"/>
              <a:gd name="connsiteX2579" fmla="*/ 1154874 w 8023328"/>
              <a:gd name="connsiteY2579" fmla="*/ 711678 h 2380521"/>
              <a:gd name="connsiteX2580" fmla="*/ 1084045 w 8023328"/>
              <a:gd name="connsiteY2580" fmla="*/ 711678 h 2380521"/>
              <a:gd name="connsiteX2581" fmla="*/ 1098833 w 8023328"/>
              <a:gd name="connsiteY2581" fmla="*/ 726466 h 2380521"/>
              <a:gd name="connsiteX2582" fmla="*/ 1084045 w 8023328"/>
              <a:gd name="connsiteY2582" fmla="*/ 741255 h 2380521"/>
              <a:gd name="connsiteX2583" fmla="*/ 1069255 w 8023328"/>
              <a:gd name="connsiteY2583" fmla="*/ 726466 h 2380521"/>
              <a:gd name="connsiteX2584" fmla="*/ 1084045 w 8023328"/>
              <a:gd name="connsiteY2584" fmla="*/ 711678 h 2380521"/>
              <a:gd name="connsiteX2585" fmla="*/ 1013599 w 8023328"/>
              <a:gd name="connsiteY2585" fmla="*/ 711678 h 2380521"/>
              <a:gd name="connsiteX2586" fmla="*/ 1028021 w 8023328"/>
              <a:gd name="connsiteY2586" fmla="*/ 726466 h 2380521"/>
              <a:gd name="connsiteX2587" fmla="*/ 1013599 w 8023328"/>
              <a:gd name="connsiteY2587" fmla="*/ 741255 h 2380521"/>
              <a:gd name="connsiteX2588" fmla="*/ 998423 w 8023328"/>
              <a:gd name="connsiteY2588" fmla="*/ 726466 h 2380521"/>
              <a:gd name="connsiteX2589" fmla="*/ 1013599 w 8023328"/>
              <a:gd name="connsiteY2589" fmla="*/ 711678 h 2380521"/>
              <a:gd name="connsiteX2590" fmla="*/ 941452 w 8023328"/>
              <a:gd name="connsiteY2590" fmla="*/ 711678 h 2380521"/>
              <a:gd name="connsiteX2591" fmla="*/ 953848 w 8023328"/>
              <a:gd name="connsiteY2591" fmla="*/ 726466 h 2380521"/>
              <a:gd name="connsiteX2592" fmla="*/ 941452 w 8023328"/>
              <a:gd name="connsiteY2592" fmla="*/ 741255 h 2380521"/>
              <a:gd name="connsiteX2593" fmla="*/ 927596 w 8023328"/>
              <a:gd name="connsiteY2593" fmla="*/ 726466 h 2380521"/>
              <a:gd name="connsiteX2594" fmla="*/ 941452 w 8023328"/>
              <a:gd name="connsiteY2594" fmla="*/ 711678 h 2380521"/>
              <a:gd name="connsiteX2595" fmla="*/ 870620 w 8023328"/>
              <a:gd name="connsiteY2595" fmla="*/ 711678 h 2380521"/>
              <a:gd name="connsiteX2596" fmla="*/ 883018 w 8023328"/>
              <a:gd name="connsiteY2596" fmla="*/ 726466 h 2380521"/>
              <a:gd name="connsiteX2597" fmla="*/ 870620 w 8023328"/>
              <a:gd name="connsiteY2597" fmla="*/ 741255 h 2380521"/>
              <a:gd name="connsiteX2598" fmla="*/ 856764 w 8023328"/>
              <a:gd name="connsiteY2598" fmla="*/ 726466 h 2380521"/>
              <a:gd name="connsiteX2599" fmla="*/ 870620 w 8023328"/>
              <a:gd name="connsiteY2599" fmla="*/ 711678 h 2380521"/>
              <a:gd name="connsiteX2600" fmla="*/ 798331 w 8023328"/>
              <a:gd name="connsiteY2600" fmla="*/ 711678 h 2380521"/>
              <a:gd name="connsiteX2601" fmla="*/ 812189 w 8023328"/>
              <a:gd name="connsiteY2601" fmla="*/ 726466 h 2380521"/>
              <a:gd name="connsiteX2602" fmla="*/ 798331 w 8023328"/>
              <a:gd name="connsiteY2602" fmla="*/ 741255 h 2380521"/>
              <a:gd name="connsiteX2603" fmla="*/ 785934 w 8023328"/>
              <a:gd name="connsiteY2603" fmla="*/ 726466 h 2380521"/>
              <a:gd name="connsiteX2604" fmla="*/ 798331 w 8023328"/>
              <a:gd name="connsiteY2604" fmla="*/ 711678 h 2380521"/>
              <a:gd name="connsiteX2605" fmla="*/ 724129 w 8023328"/>
              <a:gd name="connsiteY2605" fmla="*/ 711678 h 2380521"/>
              <a:gd name="connsiteX2606" fmla="*/ 737986 w 8023328"/>
              <a:gd name="connsiteY2606" fmla="*/ 726466 h 2380521"/>
              <a:gd name="connsiteX2607" fmla="*/ 724129 w 8023328"/>
              <a:gd name="connsiteY2607" fmla="*/ 741255 h 2380521"/>
              <a:gd name="connsiteX2608" fmla="*/ 711732 w 8023328"/>
              <a:gd name="connsiteY2608" fmla="*/ 726466 h 2380521"/>
              <a:gd name="connsiteX2609" fmla="*/ 724129 w 8023328"/>
              <a:gd name="connsiteY2609" fmla="*/ 711678 h 2380521"/>
              <a:gd name="connsiteX2610" fmla="*/ 653298 w 8023328"/>
              <a:gd name="connsiteY2610" fmla="*/ 711678 h 2380521"/>
              <a:gd name="connsiteX2611" fmla="*/ 667154 w 8023328"/>
              <a:gd name="connsiteY2611" fmla="*/ 726466 h 2380521"/>
              <a:gd name="connsiteX2612" fmla="*/ 653298 w 8023328"/>
              <a:gd name="connsiteY2612" fmla="*/ 741255 h 2380521"/>
              <a:gd name="connsiteX2613" fmla="*/ 640901 w 8023328"/>
              <a:gd name="connsiteY2613" fmla="*/ 726466 h 2380521"/>
              <a:gd name="connsiteX2614" fmla="*/ 653298 w 8023328"/>
              <a:gd name="connsiteY2614" fmla="*/ 711678 h 2380521"/>
              <a:gd name="connsiteX2615" fmla="*/ 584861 w 8023328"/>
              <a:gd name="connsiteY2615" fmla="*/ 711678 h 2380521"/>
              <a:gd name="connsiteX2616" fmla="*/ 599648 w 8023328"/>
              <a:gd name="connsiteY2616" fmla="*/ 726466 h 2380521"/>
              <a:gd name="connsiteX2617" fmla="*/ 584861 w 8023328"/>
              <a:gd name="connsiteY2617" fmla="*/ 741255 h 2380521"/>
              <a:gd name="connsiteX2618" fmla="*/ 570071 w 8023328"/>
              <a:gd name="connsiteY2618" fmla="*/ 726466 h 2380521"/>
              <a:gd name="connsiteX2619" fmla="*/ 584861 w 8023328"/>
              <a:gd name="connsiteY2619" fmla="*/ 711678 h 2380521"/>
              <a:gd name="connsiteX2620" fmla="*/ 513660 w 8023328"/>
              <a:gd name="connsiteY2620" fmla="*/ 711678 h 2380521"/>
              <a:gd name="connsiteX2621" fmla="*/ 528837 w 8023328"/>
              <a:gd name="connsiteY2621" fmla="*/ 726466 h 2380521"/>
              <a:gd name="connsiteX2622" fmla="*/ 513660 w 8023328"/>
              <a:gd name="connsiteY2622" fmla="*/ 741255 h 2380521"/>
              <a:gd name="connsiteX2623" fmla="*/ 499241 w 8023328"/>
              <a:gd name="connsiteY2623" fmla="*/ 726466 h 2380521"/>
              <a:gd name="connsiteX2624" fmla="*/ 513660 w 8023328"/>
              <a:gd name="connsiteY2624" fmla="*/ 711678 h 2380521"/>
              <a:gd name="connsiteX2625" fmla="*/ 439826 w 8023328"/>
              <a:gd name="connsiteY2625" fmla="*/ 711678 h 2380521"/>
              <a:gd name="connsiteX2626" fmla="*/ 454616 w 8023328"/>
              <a:gd name="connsiteY2626" fmla="*/ 726466 h 2380521"/>
              <a:gd name="connsiteX2627" fmla="*/ 439826 w 8023328"/>
              <a:gd name="connsiteY2627" fmla="*/ 741255 h 2380521"/>
              <a:gd name="connsiteX2628" fmla="*/ 425038 w 8023328"/>
              <a:gd name="connsiteY2628" fmla="*/ 726466 h 2380521"/>
              <a:gd name="connsiteX2629" fmla="*/ 439826 w 8023328"/>
              <a:gd name="connsiteY2629" fmla="*/ 711678 h 2380521"/>
              <a:gd name="connsiteX2630" fmla="*/ 368064 w 8023328"/>
              <a:gd name="connsiteY2630" fmla="*/ 711678 h 2380521"/>
              <a:gd name="connsiteX2631" fmla="*/ 380462 w 8023328"/>
              <a:gd name="connsiteY2631" fmla="*/ 726466 h 2380521"/>
              <a:gd name="connsiteX2632" fmla="*/ 368064 w 8023328"/>
              <a:gd name="connsiteY2632" fmla="*/ 741255 h 2380521"/>
              <a:gd name="connsiteX2633" fmla="*/ 354207 w 8023328"/>
              <a:gd name="connsiteY2633" fmla="*/ 726466 h 2380521"/>
              <a:gd name="connsiteX2634" fmla="*/ 368064 w 8023328"/>
              <a:gd name="connsiteY2634" fmla="*/ 711678 h 2380521"/>
              <a:gd name="connsiteX2635" fmla="*/ 297232 w 8023328"/>
              <a:gd name="connsiteY2635" fmla="*/ 711678 h 2380521"/>
              <a:gd name="connsiteX2636" fmla="*/ 309630 w 8023328"/>
              <a:gd name="connsiteY2636" fmla="*/ 726466 h 2380521"/>
              <a:gd name="connsiteX2637" fmla="*/ 297232 w 8023328"/>
              <a:gd name="connsiteY2637" fmla="*/ 741255 h 2380521"/>
              <a:gd name="connsiteX2638" fmla="*/ 283376 w 8023328"/>
              <a:gd name="connsiteY2638" fmla="*/ 726466 h 2380521"/>
              <a:gd name="connsiteX2639" fmla="*/ 297232 w 8023328"/>
              <a:gd name="connsiteY2639" fmla="*/ 711678 h 2380521"/>
              <a:gd name="connsiteX2640" fmla="*/ 226403 w 8023328"/>
              <a:gd name="connsiteY2640" fmla="*/ 711678 h 2380521"/>
              <a:gd name="connsiteX2641" fmla="*/ 238801 w 8023328"/>
              <a:gd name="connsiteY2641" fmla="*/ 726466 h 2380521"/>
              <a:gd name="connsiteX2642" fmla="*/ 226403 w 8023328"/>
              <a:gd name="connsiteY2642" fmla="*/ 741255 h 2380521"/>
              <a:gd name="connsiteX2643" fmla="*/ 212548 w 8023328"/>
              <a:gd name="connsiteY2643" fmla="*/ 726466 h 2380521"/>
              <a:gd name="connsiteX2644" fmla="*/ 226403 w 8023328"/>
              <a:gd name="connsiteY2644" fmla="*/ 711678 h 2380521"/>
              <a:gd name="connsiteX2645" fmla="*/ 154106 w 8023328"/>
              <a:gd name="connsiteY2645" fmla="*/ 711678 h 2380521"/>
              <a:gd name="connsiteX2646" fmla="*/ 167962 w 8023328"/>
              <a:gd name="connsiteY2646" fmla="*/ 726466 h 2380521"/>
              <a:gd name="connsiteX2647" fmla="*/ 154106 w 8023328"/>
              <a:gd name="connsiteY2647" fmla="*/ 741255 h 2380521"/>
              <a:gd name="connsiteX2648" fmla="*/ 141708 w 8023328"/>
              <a:gd name="connsiteY2648" fmla="*/ 726466 h 2380521"/>
              <a:gd name="connsiteX2649" fmla="*/ 154106 w 8023328"/>
              <a:gd name="connsiteY2649" fmla="*/ 711678 h 2380521"/>
              <a:gd name="connsiteX2650" fmla="*/ 4227498 w 8023328"/>
              <a:gd name="connsiteY2650" fmla="*/ 640846 h 2380521"/>
              <a:gd name="connsiteX2651" fmla="*/ 4242286 w 8023328"/>
              <a:gd name="connsiteY2651" fmla="*/ 653243 h 2380521"/>
              <a:gd name="connsiteX2652" fmla="*/ 4227498 w 8023328"/>
              <a:gd name="connsiteY2652" fmla="*/ 667100 h 2380521"/>
              <a:gd name="connsiteX2653" fmla="*/ 4212710 w 8023328"/>
              <a:gd name="connsiteY2653" fmla="*/ 653243 h 2380521"/>
              <a:gd name="connsiteX2654" fmla="*/ 4227498 w 8023328"/>
              <a:gd name="connsiteY2654" fmla="*/ 640846 h 2380521"/>
              <a:gd name="connsiteX2655" fmla="*/ 4153295 w 8023328"/>
              <a:gd name="connsiteY2655" fmla="*/ 640846 h 2380521"/>
              <a:gd name="connsiteX2656" fmla="*/ 4168083 w 8023328"/>
              <a:gd name="connsiteY2656" fmla="*/ 653243 h 2380521"/>
              <a:gd name="connsiteX2657" fmla="*/ 4153295 w 8023328"/>
              <a:gd name="connsiteY2657" fmla="*/ 667100 h 2380521"/>
              <a:gd name="connsiteX2658" fmla="*/ 4138507 w 8023328"/>
              <a:gd name="connsiteY2658" fmla="*/ 653243 h 2380521"/>
              <a:gd name="connsiteX2659" fmla="*/ 4153295 w 8023328"/>
              <a:gd name="connsiteY2659" fmla="*/ 640846 h 2380521"/>
              <a:gd name="connsiteX2660" fmla="*/ 4082465 w 8023328"/>
              <a:gd name="connsiteY2660" fmla="*/ 640846 h 2380521"/>
              <a:gd name="connsiteX2661" fmla="*/ 4097254 w 8023328"/>
              <a:gd name="connsiteY2661" fmla="*/ 653243 h 2380521"/>
              <a:gd name="connsiteX2662" fmla="*/ 4082465 w 8023328"/>
              <a:gd name="connsiteY2662" fmla="*/ 667100 h 2380521"/>
              <a:gd name="connsiteX2663" fmla="*/ 4067676 w 8023328"/>
              <a:gd name="connsiteY2663" fmla="*/ 653243 h 2380521"/>
              <a:gd name="connsiteX2664" fmla="*/ 4082465 w 8023328"/>
              <a:gd name="connsiteY2664" fmla="*/ 640846 h 2380521"/>
              <a:gd name="connsiteX2665" fmla="*/ 4010703 w 8023328"/>
              <a:gd name="connsiteY2665" fmla="*/ 640846 h 2380521"/>
              <a:gd name="connsiteX2666" fmla="*/ 4023100 w 8023328"/>
              <a:gd name="connsiteY2666" fmla="*/ 653243 h 2380521"/>
              <a:gd name="connsiteX2667" fmla="*/ 4010703 w 8023328"/>
              <a:gd name="connsiteY2667" fmla="*/ 667100 h 2380521"/>
              <a:gd name="connsiteX2668" fmla="*/ 3996847 w 8023328"/>
              <a:gd name="connsiteY2668" fmla="*/ 653243 h 2380521"/>
              <a:gd name="connsiteX2669" fmla="*/ 4010703 w 8023328"/>
              <a:gd name="connsiteY2669" fmla="*/ 640846 h 2380521"/>
              <a:gd name="connsiteX2670" fmla="*/ 3939871 w 8023328"/>
              <a:gd name="connsiteY2670" fmla="*/ 640846 h 2380521"/>
              <a:gd name="connsiteX2671" fmla="*/ 3952268 w 8023328"/>
              <a:gd name="connsiteY2671" fmla="*/ 653243 h 2380521"/>
              <a:gd name="connsiteX2672" fmla="*/ 3939871 w 8023328"/>
              <a:gd name="connsiteY2672" fmla="*/ 667100 h 2380521"/>
              <a:gd name="connsiteX2673" fmla="*/ 3926015 w 8023328"/>
              <a:gd name="connsiteY2673" fmla="*/ 653243 h 2380521"/>
              <a:gd name="connsiteX2674" fmla="*/ 3939871 w 8023328"/>
              <a:gd name="connsiteY2674" fmla="*/ 640846 h 2380521"/>
              <a:gd name="connsiteX2675" fmla="*/ 3869042 w 8023328"/>
              <a:gd name="connsiteY2675" fmla="*/ 640846 h 2380521"/>
              <a:gd name="connsiteX2676" fmla="*/ 3881439 w 8023328"/>
              <a:gd name="connsiteY2676" fmla="*/ 653243 h 2380521"/>
              <a:gd name="connsiteX2677" fmla="*/ 3869042 w 8023328"/>
              <a:gd name="connsiteY2677" fmla="*/ 667100 h 2380521"/>
              <a:gd name="connsiteX2678" fmla="*/ 3855186 w 8023328"/>
              <a:gd name="connsiteY2678" fmla="*/ 653243 h 2380521"/>
              <a:gd name="connsiteX2679" fmla="*/ 3869042 w 8023328"/>
              <a:gd name="connsiteY2679" fmla="*/ 640846 h 2380521"/>
              <a:gd name="connsiteX2680" fmla="*/ 3796752 w 8023328"/>
              <a:gd name="connsiteY2680" fmla="*/ 640846 h 2380521"/>
              <a:gd name="connsiteX2681" fmla="*/ 3810608 w 8023328"/>
              <a:gd name="connsiteY2681" fmla="*/ 653243 h 2380521"/>
              <a:gd name="connsiteX2682" fmla="*/ 3796752 w 8023328"/>
              <a:gd name="connsiteY2682" fmla="*/ 667100 h 2380521"/>
              <a:gd name="connsiteX2683" fmla="*/ 3784355 w 8023328"/>
              <a:gd name="connsiteY2683" fmla="*/ 653243 h 2380521"/>
              <a:gd name="connsiteX2684" fmla="*/ 3796752 w 8023328"/>
              <a:gd name="connsiteY2684" fmla="*/ 640846 h 2380521"/>
              <a:gd name="connsiteX2685" fmla="*/ 3725922 w 8023328"/>
              <a:gd name="connsiteY2685" fmla="*/ 640846 h 2380521"/>
              <a:gd name="connsiteX2686" fmla="*/ 3739778 w 8023328"/>
              <a:gd name="connsiteY2686" fmla="*/ 653243 h 2380521"/>
              <a:gd name="connsiteX2687" fmla="*/ 3725922 w 8023328"/>
              <a:gd name="connsiteY2687" fmla="*/ 667100 h 2380521"/>
              <a:gd name="connsiteX2688" fmla="*/ 3713525 w 8023328"/>
              <a:gd name="connsiteY2688" fmla="*/ 653243 h 2380521"/>
              <a:gd name="connsiteX2689" fmla="*/ 3725922 w 8023328"/>
              <a:gd name="connsiteY2689" fmla="*/ 640846 h 2380521"/>
              <a:gd name="connsiteX2690" fmla="*/ 3655091 w 8023328"/>
              <a:gd name="connsiteY2690" fmla="*/ 640846 h 2380521"/>
              <a:gd name="connsiteX2691" fmla="*/ 3668947 w 8023328"/>
              <a:gd name="connsiteY2691" fmla="*/ 653243 h 2380521"/>
              <a:gd name="connsiteX2692" fmla="*/ 3655091 w 8023328"/>
              <a:gd name="connsiteY2692" fmla="*/ 667100 h 2380521"/>
              <a:gd name="connsiteX2693" fmla="*/ 3642694 w 8023328"/>
              <a:gd name="connsiteY2693" fmla="*/ 653243 h 2380521"/>
              <a:gd name="connsiteX2694" fmla="*/ 3655091 w 8023328"/>
              <a:gd name="connsiteY2694" fmla="*/ 640846 h 2380521"/>
              <a:gd name="connsiteX2695" fmla="*/ 3583280 w 8023328"/>
              <a:gd name="connsiteY2695" fmla="*/ 640846 h 2380521"/>
              <a:gd name="connsiteX2696" fmla="*/ 3598069 w 8023328"/>
              <a:gd name="connsiteY2696" fmla="*/ 653243 h 2380521"/>
              <a:gd name="connsiteX2697" fmla="*/ 3583280 w 8023328"/>
              <a:gd name="connsiteY2697" fmla="*/ 667100 h 2380521"/>
              <a:gd name="connsiteX2698" fmla="*/ 3568491 w 8023328"/>
              <a:gd name="connsiteY2698" fmla="*/ 653243 h 2380521"/>
              <a:gd name="connsiteX2699" fmla="*/ 3583280 w 8023328"/>
              <a:gd name="connsiteY2699" fmla="*/ 640846 h 2380521"/>
              <a:gd name="connsiteX2700" fmla="*/ 3512449 w 8023328"/>
              <a:gd name="connsiteY2700" fmla="*/ 640846 h 2380521"/>
              <a:gd name="connsiteX2701" fmla="*/ 3527237 w 8023328"/>
              <a:gd name="connsiteY2701" fmla="*/ 653243 h 2380521"/>
              <a:gd name="connsiteX2702" fmla="*/ 3512449 w 8023328"/>
              <a:gd name="connsiteY2702" fmla="*/ 667100 h 2380521"/>
              <a:gd name="connsiteX2703" fmla="*/ 3497661 w 8023328"/>
              <a:gd name="connsiteY2703" fmla="*/ 653243 h 2380521"/>
              <a:gd name="connsiteX2704" fmla="*/ 3512449 w 8023328"/>
              <a:gd name="connsiteY2704" fmla="*/ 640846 h 2380521"/>
              <a:gd name="connsiteX2705" fmla="*/ 3441619 w 8023328"/>
              <a:gd name="connsiteY2705" fmla="*/ 640846 h 2380521"/>
              <a:gd name="connsiteX2706" fmla="*/ 3456408 w 8023328"/>
              <a:gd name="connsiteY2706" fmla="*/ 653243 h 2380521"/>
              <a:gd name="connsiteX2707" fmla="*/ 3441619 w 8023328"/>
              <a:gd name="connsiteY2707" fmla="*/ 667100 h 2380521"/>
              <a:gd name="connsiteX2708" fmla="*/ 3426830 w 8023328"/>
              <a:gd name="connsiteY2708" fmla="*/ 653243 h 2380521"/>
              <a:gd name="connsiteX2709" fmla="*/ 3441619 w 8023328"/>
              <a:gd name="connsiteY2709" fmla="*/ 640846 h 2380521"/>
              <a:gd name="connsiteX2710" fmla="*/ 3369857 w 8023328"/>
              <a:gd name="connsiteY2710" fmla="*/ 640846 h 2380521"/>
              <a:gd name="connsiteX2711" fmla="*/ 3382254 w 8023328"/>
              <a:gd name="connsiteY2711" fmla="*/ 653243 h 2380521"/>
              <a:gd name="connsiteX2712" fmla="*/ 3369857 w 8023328"/>
              <a:gd name="connsiteY2712" fmla="*/ 667100 h 2380521"/>
              <a:gd name="connsiteX2713" fmla="*/ 3356001 w 8023328"/>
              <a:gd name="connsiteY2713" fmla="*/ 653243 h 2380521"/>
              <a:gd name="connsiteX2714" fmla="*/ 3369857 w 8023328"/>
              <a:gd name="connsiteY2714" fmla="*/ 640846 h 2380521"/>
              <a:gd name="connsiteX2715" fmla="*/ 3299091 w 8023328"/>
              <a:gd name="connsiteY2715" fmla="*/ 640846 h 2380521"/>
              <a:gd name="connsiteX2716" fmla="*/ 3311488 w 8023328"/>
              <a:gd name="connsiteY2716" fmla="*/ 653243 h 2380521"/>
              <a:gd name="connsiteX2717" fmla="*/ 3299091 w 8023328"/>
              <a:gd name="connsiteY2717" fmla="*/ 667100 h 2380521"/>
              <a:gd name="connsiteX2718" fmla="*/ 3285237 w 8023328"/>
              <a:gd name="connsiteY2718" fmla="*/ 653243 h 2380521"/>
              <a:gd name="connsiteX2719" fmla="*/ 3299091 w 8023328"/>
              <a:gd name="connsiteY2719" fmla="*/ 640846 h 2380521"/>
              <a:gd name="connsiteX2720" fmla="*/ 3228258 w 8023328"/>
              <a:gd name="connsiteY2720" fmla="*/ 640846 h 2380521"/>
              <a:gd name="connsiteX2721" fmla="*/ 3240658 w 8023328"/>
              <a:gd name="connsiteY2721" fmla="*/ 653243 h 2380521"/>
              <a:gd name="connsiteX2722" fmla="*/ 3228258 w 8023328"/>
              <a:gd name="connsiteY2722" fmla="*/ 667100 h 2380521"/>
              <a:gd name="connsiteX2723" fmla="*/ 3214403 w 8023328"/>
              <a:gd name="connsiteY2723" fmla="*/ 653243 h 2380521"/>
              <a:gd name="connsiteX2724" fmla="*/ 3228258 w 8023328"/>
              <a:gd name="connsiteY2724" fmla="*/ 640846 h 2380521"/>
              <a:gd name="connsiteX2725" fmla="*/ 3152597 w 8023328"/>
              <a:gd name="connsiteY2725" fmla="*/ 640846 h 2380521"/>
              <a:gd name="connsiteX2726" fmla="*/ 3166454 w 8023328"/>
              <a:gd name="connsiteY2726" fmla="*/ 653243 h 2380521"/>
              <a:gd name="connsiteX2727" fmla="*/ 3152597 w 8023328"/>
              <a:gd name="connsiteY2727" fmla="*/ 667100 h 2380521"/>
              <a:gd name="connsiteX2728" fmla="*/ 3140200 w 8023328"/>
              <a:gd name="connsiteY2728" fmla="*/ 653243 h 2380521"/>
              <a:gd name="connsiteX2729" fmla="*/ 3152597 w 8023328"/>
              <a:gd name="connsiteY2729" fmla="*/ 640846 h 2380521"/>
              <a:gd name="connsiteX2730" fmla="*/ 3081767 w 8023328"/>
              <a:gd name="connsiteY2730" fmla="*/ 640846 h 2380521"/>
              <a:gd name="connsiteX2731" fmla="*/ 3095620 w 8023328"/>
              <a:gd name="connsiteY2731" fmla="*/ 653243 h 2380521"/>
              <a:gd name="connsiteX2732" fmla="*/ 3081767 w 8023328"/>
              <a:gd name="connsiteY2732" fmla="*/ 667100 h 2380521"/>
              <a:gd name="connsiteX2733" fmla="*/ 3069366 w 8023328"/>
              <a:gd name="connsiteY2733" fmla="*/ 653243 h 2380521"/>
              <a:gd name="connsiteX2734" fmla="*/ 3081767 w 8023328"/>
              <a:gd name="connsiteY2734" fmla="*/ 640846 h 2380521"/>
              <a:gd name="connsiteX2735" fmla="*/ 3013710 w 8023328"/>
              <a:gd name="connsiteY2735" fmla="*/ 640846 h 2380521"/>
              <a:gd name="connsiteX2736" fmla="*/ 3028129 w 8023328"/>
              <a:gd name="connsiteY2736" fmla="*/ 653243 h 2380521"/>
              <a:gd name="connsiteX2737" fmla="*/ 3013710 w 8023328"/>
              <a:gd name="connsiteY2737" fmla="*/ 667100 h 2380521"/>
              <a:gd name="connsiteX2738" fmla="*/ 2998534 w 8023328"/>
              <a:gd name="connsiteY2738" fmla="*/ 653243 h 2380521"/>
              <a:gd name="connsiteX2739" fmla="*/ 3013710 w 8023328"/>
              <a:gd name="connsiteY2739" fmla="*/ 640846 h 2380521"/>
              <a:gd name="connsiteX2740" fmla="*/ 2942488 w 8023328"/>
              <a:gd name="connsiteY2740" fmla="*/ 640846 h 2380521"/>
              <a:gd name="connsiteX2741" fmla="*/ 2957280 w 8023328"/>
              <a:gd name="connsiteY2741" fmla="*/ 653243 h 2380521"/>
              <a:gd name="connsiteX2742" fmla="*/ 2942488 w 8023328"/>
              <a:gd name="connsiteY2742" fmla="*/ 667100 h 2380521"/>
              <a:gd name="connsiteX2743" fmla="*/ 2927703 w 8023328"/>
              <a:gd name="connsiteY2743" fmla="*/ 653243 h 2380521"/>
              <a:gd name="connsiteX2744" fmla="*/ 2942488 w 8023328"/>
              <a:gd name="connsiteY2744" fmla="*/ 640846 h 2380521"/>
              <a:gd name="connsiteX2745" fmla="*/ 2868288 w 8023328"/>
              <a:gd name="connsiteY2745" fmla="*/ 640846 h 2380521"/>
              <a:gd name="connsiteX2746" fmla="*/ 2883082 w 8023328"/>
              <a:gd name="connsiteY2746" fmla="*/ 653243 h 2380521"/>
              <a:gd name="connsiteX2747" fmla="*/ 2868288 w 8023328"/>
              <a:gd name="connsiteY2747" fmla="*/ 667100 h 2380521"/>
              <a:gd name="connsiteX2748" fmla="*/ 2853498 w 8023328"/>
              <a:gd name="connsiteY2748" fmla="*/ 653243 h 2380521"/>
              <a:gd name="connsiteX2749" fmla="*/ 2868288 w 8023328"/>
              <a:gd name="connsiteY2749" fmla="*/ 640846 h 2380521"/>
              <a:gd name="connsiteX2750" fmla="*/ 2796532 w 8023328"/>
              <a:gd name="connsiteY2750" fmla="*/ 640846 h 2380521"/>
              <a:gd name="connsiteX2751" fmla="*/ 2808926 w 8023328"/>
              <a:gd name="connsiteY2751" fmla="*/ 653243 h 2380521"/>
              <a:gd name="connsiteX2752" fmla="*/ 2796532 w 8023328"/>
              <a:gd name="connsiteY2752" fmla="*/ 667100 h 2380521"/>
              <a:gd name="connsiteX2753" fmla="*/ 2782673 w 8023328"/>
              <a:gd name="connsiteY2753" fmla="*/ 653243 h 2380521"/>
              <a:gd name="connsiteX2754" fmla="*/ 2796532 w 8023328"/>
              <a:gd name="connsiteY2754" fmla="*/ 640846 h 2380521"/>
              <a:gd name="connsiteX2755" fmla="*/ 2725692 w 8023328"/>
              <a:gd name="connsiteY2755" fmla="*/ 640846 h 2380521"/>
              <a:gd name="connsiteX2756" fmla="*/ 2738097 w 8023328"/>
              <a:gd name="connsiteY2756" fmla="*/ 653243 h 2380521"/>
              <a:gd name="connsiteX2757" fmla="*/ 2725692 w 8023328"/>
              <a:gd name="connsiteY2757" fmla="*/ 667100 h 2380521"/>
              <a:gd name="connsiteX2758" fmla="*/ 2711843 w 8023328"/>
              <a:gd name="connsiteY2758" fmla="*/ 653243 h 2380521"/>
              <a:gd name="connsiteX2759" fmla="*/ 2725692 w 8023328"/>
              <a:gd name="connsiteY2759" fmla="*/ 640846 h 2380521"/>
              <a:gd name="connsiteX2760" fmla="*/ 2654867 w 8023328"/>
              <a:gd name="connsiteY2760" fmla="*/ 640846 h 2380521"/>
              <a:gd name="connsiteX2761" fmla="*/ 2667266 w 8023328"/>
              <a:gd name="connsiteY2761" fmla="*/ 653243 h 2380521"/>
              <a:gd name="connsiteX2762" fmla="*/ 2654867 w 8023328"/>
              <a:gd name="connsiteY2762" fmla="*/ 667100 h 2380521"/>
              <a:gd name="connsiteX2763" fmla="*/ 2641013 w 8023328"/>
              <a:gd name="connsiteY2763" fmla="*/ 653243 h 2380521"/>
              <a:gd name="connsiteX2764" fmla="*/ 2654867 w 8023328"/>
              <a:gd name="connsiteY2764" fmla="*/ 640846 h 2380521"/>
              <a:gd name="connsiteX2765" fmla="*/ 2582577 w 8023328"/>
              <a:gd name="connsiteY2765" fmla="*/ 640846 h 2380521"/>
              <a:gd name="connsiteX2766" fmla="*/ 2596432 w 8023328"/>
              <a:gd name="connsiteY2766" fmla="*/ 654702 h 2380521"/>
              <a:gd name="connsiteX2767" fmla="*/ 2582577 w 8023328"/>
              <a:gd name="connsiteY2767" fmla="*/ 667100 h 2380521"/>
              <a:gd name="connsiteX2768" fmla="*/ 2570181 w 8023328"/>
              <a:gd name="connsiteY2768" fmla="*/ 654702 h 2380521"/>
              <a:gd name="connsiteX2769" fmla="*/ 2582577 w 8023328"/>
              <a:gd name="connsiteY2769" fmla="*/ 640846 h 2380521"/>
              <a:gd name="connsiteX2770" fmla="*/ 1728254 w 8023328"/>
              <a:gd name="connsiteY2770" fmla="*/ 640846 h 2380521"/>
              <a:gd name="connsiteX2771" fmla="*/ 1743044 w 8023328"/>
              <a:gd name="connsiteY2771" fmla="*/ 654702 h 2380521"/>
              <a:gd name="connsiteX2772" fmla="*/ 1728254 w 8023328"/>
              <a:gd name="connsiteY2772" fmla="*/ 667100 h 2380521"/>
              <a:gd name="connsiteX2773" fmla="*/ 1713464 w 8023328"/>
              <a:gd name="connsiteY2773" fmla="*/ 654702 h 2380521"/>
              <a:gd name="connsiteX2774" fmla="*/ 1728254 w 8023328"/>
              <a:gd name="connsiteY2774" fmla="*/ 640846 h 2380521"/>
              <a:gd name="connsiteX2775" fmla="*/ 1657423 w 8023328"/>
              <a:gd name="connsiteY2775" fmla="*/ 640846 h 2380521"/>
              <a:gd name="connsiteX2776" fmla="*/ 1672215 w 8023328"/>
              <a:gd name="connsiteY2776" fmla="*/ 654702 h 2380521"/>
              <a:gd name="connsiteX2777" fmla="*/ 1657423 w 8023328"/>
              <a:gd name="connsiteY2777" fmla="*/ 667100 h 2380521"/>
              <a:gd name="connsiteX2778" fmla="*/ 1642644 w 8023328"/>
              <a:gd name="connsiteY2778" fmla="*/ 654702 h 2380521"/>
              <a:gd name="connsiteX2779" fmla="*/ 1657423 w 8023328"/>
              <a:gd name="connsiteY2779" fmla="*/ 640846 h 2380521"/>
              <a:gd name="connsiteX2780" fmla="*/ 1582290 w 8023328"/>
              <a:gd name="connsiteY2780" fmla="*/ 640846 h 2380521"/>
              <a:gd name="connsiteX2781" fmla="*/ 1594694 w 8023328"/>
              <a:gd name="connsiteY2781" fmla="*/ 654702 h 2380521"/>
              <a:gd name="connsiteX2782" fmla="*/ 1582290 w 8023328"/>
              <a:gd name="connsiteY2782" fmla="*/ 667100 h 2380521"/>
              <a:gd name="connsiteX2783" fmla="*/ 1568435 w 8023328"/>
              <a:gd name="connsiteY2783" fmla="*/ 654702 h 2380521"/>
              <a:gd name="connsiteX2784" fmla="*/ 1582290 w 8023328"/>
              <a:gd name="connsiteY2784" fmla="*/ 640846 h 2380521"/>
              <a:gd name="connsiteX2785" fmla="*/ 1512190 w 8023328"/>
              <a:gd name="connsiteY2785" fmla="*/ 640846 h 2380521"/>
              <a:gd name="connsiteX2786" fmla="*/ 1523859 w 8023328"/>
              <a:gd name="connsiteY2786" fmla="*/ 654702 h 2380521"/>
              <a:gd name="connsiteX2787" fmla="*/ 1512190 w 8023328"/>
              <a:gd name="connsiteY2787" fmla="*/ 667100 h 2380521"/>
              <a:gd name="connsiteX2788" fmla="*/ 1497604 w 8023328"/>
              <a:gd name="connsiteY2788" fmla="*/ 654702 h 2380521"/>
              <a:gd name="connsiteX2789" fmla="*/ 1512190 w 8023328"/>
              <a:gd name="connsiteY2789" fmla="*/ 640846 h 2380521"/>
              <a:gd name="connsiteX2790" fmla="*/ 1440623 w 8023328"/>
              <a:gd name="connsiteY2790" fmla="*/ 640846 h 2380521"/>
              <a:gd name="connsiteX2791" fmla="*/ 1453017 w 8023328"/>
              <a:gd name="connsiteY2791" fmla="*/ 654702 h 2380521"/>
              <a:gd name="connsiteX2792" fmla="*/ 1440623 w 8023328"/>
              <a:gd name="connsiteY2792" fmla="*/ 667100 h 2380521"/>
              <a:gd name="connsiteX2793" fmla="*/ 1426767 w 8023328"/>
              <a:gd name="connsiteY2793" fmla="*/ 654702 h 2380521"/>
              <a:gd name="connsiteX2794" fmla="*/ 1440623 w 8023328"/>
              <a:gd name="connsiteY2794" fmla="*/ 640846 h 2380521"/>
              <a:gd name="connsiteX2795" fmla="*/ 1368339 w 8023328"/>
              <a:gd name="connsiteY2795" fmla="*/ 640846 h 2380521"/>
              <a:gd name="connsiteX2796" fmla="*/ 1382194 w 8023328"/>
              <a:gd name="connsiteY2796" fmla="*/ 654702 h 2380521"/>
              <a:gd name="connsiteX2797" fmla="*/ 1368339 w 8023328"/>
              <a:gd name="connsiteY2797" fmla="*/ 667100 h 2380521"/>
              <a:gd name="connsiteX2798" fmla="*/ 1355943 w 8023328"/>
              <a:gd name="connsiteY2798" fmla="*/ 654702 h 2380521"/>
              <a:gd name="connsiteX2799" fmla="*/ 1368339 w 8023328"/>
              <a:gd name="connsiteY2799" fmla="*/ 640846 h 2380521"/>
              <a:gd name="connsiteX2800" fmla="*/ 1297512 w 8023328"/>
              <a:gd name="connsiteY2800" fmla="*/ 640846 h 2380521"/>
              <a:gd name="connsiteX2801" fmla="*/ 1311369 w 8023328"/>
              <a:gd name="connsiteY2801" fmla="*/ 654702 h 2380521"/>
              <a:gd name="connsiteX2802" fmla="*/ 1297512 w 8023328"/>
              <a:gd name="connsiteY2802" fmla="*/ 667100 h 2380521"/>
              <a:gd name="connsiteX2803" fmla="*/ 1285116 w 8023328"/>
              <a:gd name="connsiteY2803" fmla="*/ 654702 h 2380521"/>
              <a:gd name="connsiteX2804" fmla="*/ 1297512 w 8023328"/>
              <a:gd name="connsiteY2804" fmla="*/ 640846 h 2380521"/>
              <a:gd name="connsiteX2805" fmla="*/ 1226680 w 8023328"/>
              <a:gd name="connsiteY2805" fmla="*/ 640846 h 2380521"/>
              <a:gd name="connsiteX2806" fmla="*/ 1240537 w 8023328"/>
              <a:gd name="connsiteY2806" fmla="*/ 654702 h 2380521"/>
              <a:gd name="connsiteX2807" fmla="*/ 1226680 w 8023328"/>
              <a:gd name="connsiteY2807" fmla="*/ 667100 h 2380521"/>
              <a:gd name="connsiteX2808" fmla="*/ 1214291 w 8023328"/>
              <a:gd name="connsiteY2808" fmla="*/ 654702 h 2380521"/>
              <a:gd name="connsiteX2809" fmla="*/ 1226680 w 8023328"/>
              <a:gd name="connsiteY2809" fmla="*/ 640846 h 2380521"/>
              <a:gd name="connsiteX2810" fmla="*/ 1154878 w 8023328"/>
              <a:gd name="connsiteY2810" fmla="*/ 640846 h 2380521"/>
              <a:gd name="connsiteX2811" fmla="*/ 1169666 w 8023328"/>
              <a:gd name="connsiteY2811" fmla="*/ 654702 h 2380521"/>
              <a:gd name="connsiteX2812" fmla="*/ 1154878 w 8023328"/>
              <a:gd name="connsiteY2812" fmla="*/ 667100 h 2380521"/>
              <a:gd name="connsiteX2813" fmla="*/ 1140088 w 8023328"/>
              <a:gd name="connsiteY2813" fmla="*/ 654702 h 2380521"/>
              <a:gd name="connsiteX2814" fmla="*/ 1154878 w 8023328"/>
              <a:gd name="connsiteY2814" fmla="*/ 640846 h 2380521"/>
              <a:gd name="connsiteX2815" fmla="*/ 1084051 w 8023328"/>
              <a:gd name="connsiteY2815" fmla="*/ 640846 h 2380521"/>
              <a:gd name="connsiteX2816" fmla="*/ 1098838 w 8023328"/>
              <a:gd name="connsiteY2816" fmla="*/ 654702 h 2380521"/>
              <a:gd name="connsiteX2817" fmla="*/ 1084051 w 8023328"/>
              <a:gd name="connsiteY2817" fmla="*/ 667100 h 2380521"/>
              <a:gd name="connsiteX2818" fmla="*/ 1069261 w 8023328"/>
              <a:gd name="connsiteY2818" fmla="*/ 654702 h 2380521"/>
              <a:gd name="connsiteX2819" fmla="*/ 1084051 w 8023328"/>
              <a:gd name="connsiteY2819" fmla="*/ 640846 h 2380521"/>
              <a:gd name="connsiteX2820" fmla="*/ 1013010 w 8023328"/>
              <a:gd name="connsiteY2820" fmla="*/ 640846 h 2380521"/>
              <a:gd name="connsiteX2821" fmla="*/ 1024682 w 8023328"/>
              <a:gd name="connsiteY2821" fmla="*/ 654702 h 2380521"/>
              <a:gd name="connsiteX2822" fmla="*/ 1013010 w 8023328"/>
              <a:gd name="connsiteY2822" fmla="*/ 667100 h 2380521"/>
              <a:gd name="connsiteX2823" fmla="*/ 998429 w 8023328"/>
              <a:gd name="connsiteY2823" fmla="*/ 654702 h 2380521"/>
              <a:gd name="connsiteX2824" fmla="*/ 1013010 w 8023328"/>
              <a:gd name="connsiteY2824" fmla="*/ 640846 h 2380521"/>
              <a:gd name="connsiteX2825" fmla="*/ 941457 w 8023328"/>
              <a:gd name="connsiteY2825" fmla="*/ 640846 h 2380521"/>
              <a:gd name="connsiteX2826" fmla="*/ 953852 w 8023328"/>
              <a:gd name="connsiteY2826" fmla="*/ 654702 h 2380521"/>
              <a:gd name="connsiteX2827" fmla="*/ 941457 w 8023328"/>
              <a:gd name="connsiteY2827" fmla="*/ 667100 h 2380521"/>
              <a:gd name="connsiteX2828" fmla="*/ 927599 w 8023328"/>
              <a:gd name="connsiteY2828" fmla="*/ 654702 h 2380521"/>
              <a:gd name="connsiteX2829" fmla="*/ 941457 w 8023328"/>
              <a:gd name="connsiteY2829" fmla="*/ 640846 h 2380521"/>
              <a:gd name="connsiteX2830" fmla="*/ 870622 w 8023328"/>
              <a:gd name="connsiteY2830" fmla="*/ 640846 h 2380521"/>
              <a:gd name="connsiteX2831" fmla="*/ 883024 w 8023328"/>
              <a:gd name="connsiteY2831" fmla="*/ 654702 h 2380521"/>
              <a:gd name="connsiteX2832" fmla="*/ 870622 w 8023328"/>
              <a:gd name="connsiteY2832" fmla="*/ 667100 h 2380521"/>
              <a:gd name="connsiteX2833" fmla="*/ 856770 w 8023328"/>
              <a:gd name="connsiteY2833" fmla="*/ 654702 h 2380521"/>
              <a:gd name="connsiteX2834" fmla="*/ 870622 w 8023328"/>
              <a:gd name="connsiteY2834" fmla="*/ 640846 h 2380521"/>
              <a:gd name="connsiteX2835" fmla="*/ 798337 w 8023328"/>
              <a:gd name="connsiteY2835" fmla="*/ 640846 h 2380521"/>
              <a:gd name="connsiteX2836" fmla="*/ 812191 w 8023328"/>
              <a:gd name="connsiteY2836" fmla="*/ 655635 h 2380521"/>
              <a:gd name="connsiteX2837" fmla="*/ 798337 w 8023328"/>
              <a:gd name="connsiteY2837" fmla="*/ 670424 h 2380521"/>
              <a:gd name="connsiteX2838" fmla="*/ 785937 w 8023328"/>
              <a:gd name="connsiteY2838" fmla="*/ 655635 h 2380521"/>
              <a:gd name="connsiteX2839" fmla="*/ 798337 w 8023328"/>
              <a:gd name="connsiteY2839" fmla="*/ 640846 h 2380521"/>
              <a:gd name="connsiteX2840" fmla="*/ 724134 w 8023328"/>
              <a:gd name="connsiteY2840" fmla="*/ 640846 h 2380521"/>
              <a:gd name="connsiteX2841" fmla="*/ 737989 w 8023328"/>
              <a:gd name="connsiteY2841" fmla="*/ 655635 h 2380521"/>
              <a:gd name="connsiteX2842" fmla="*/ 724134 w 8023328"/>
              <a:gd name="connsiteY2842" fmla="*/ 670424 h 2380521"/>
              <a:gd name="connsiteX2843" fmla="*/ 711735 w 8023328"/>
              <a:gd name="connsiteY2843" fmla="*/ 655635 h 2380521"/>
              <a:gd name="connsiteX2844" fmla="*/ 724134 w 8023328"/>
              <a:gd name="connsiteY2844" fmla="*/ 640846 h 2380521"/>
              <a:gd name="connsiteX2845" fmla="*/ 653301 w 8023328"/>
              <a:gd name="connsiteY2845" fmla="*/ 640846 h 2380521"/>
              <a:gd name="connsiteX2846" fmla="*/ 667160 w 8023328"/>
              <a:gd name="connsiteY2846" fmla="*/ 655635 h 2380521"/>
              <a:gd name="connsiteX2847" fmla="*/ 653301 w 8023328"/>
              <a:gd name="connsiteY2847" fmla="*/ 670424 h 2380521"/>
              <a:gd name="connsiteX2848" fmla="*/ 640907 w 8023328"/>
              <a:gd name="connsiteY2848" fmla="*/ 655635 h 2380521"/>
              <a:gd name="connsiteX2849" fmla="*/ 653301 w 8023328"/>
              <a:gd name="connsiteY2849" fmla="*/ 640846 h 2380521"/>
              <a:gd name="connsiteX2850" fmla="*/ 584864 w 8023328"/>
              <a:gd name="connsiteY2850" fmla="*/ 640846 h 2380521"/>
              <a:gd name="connsiteX2851" fmla="*/ 599651 w 8023328"/>
              <a:gd name="connsiteY2851" fmla="*/ 655635 h 2380521"/>
              <a:gd name="connsiteX2852" fmla="*/ 584864 w 8023328"/>
              <a:gd name="connsiteY2852" fmla="*/ 670424 h 2380521"/>
              <a:gd name="connsiteX2853" fmla="*/ 570075 w 8023328"/>
              <a:gd name="connsiteY2853" fmla="*/ 655635 h 2380521"/>
              <a:gd name="connsiteX2854" fmla="*/ 584864 w 8023328"/>
              <a:gd name="connsiteY2854" fmla="*/ 640846 h 2380521"/>
              <a:gd name="connsiteX2855" fmla="*/ 513663 w 8023328"/>
              <a:gd name="connsiteY2855" fmla="*/ 640846 h 2380521"/>
              <a:gd name="connsiteX2856" fmla="*/ 528843 w 8023328"/>
              <a:gd name="connsiteY2856" fmla="*/ 655635 h 2380521"/>
              <a:gd name="connsiteX2857" fmla="*/ 513663 w 8023328"/>
              <a:gd name="connsiteY2857" fmla="*/ 670424 h 2380521"/>
              <a:gd name="connsiteX2858" fmla="*/ 499246 w 8023328"/>
              <a:gd name="connsiteY2858" fmla="*/ 655635 h 2380521"/>
              <a:gd name="connsiteX2859" fmla="*/ 513663 w 8023328"/>
              <a:gd name="connsiteY2859" fmla="*/ 640846 h 2380521"/>
              <a:gd name="connsiteX2860" fmla="*/ 439832 w 8023328"/>
              <a:gd name="connsiteY2860" fmla="*/ 640846 h 2380521"/>
              <a:gd name="connsiteX2861" fmla="*/ 454622 w 8023328"/>
              <a:gd name="connsiteY2861" fmla="*/ 655635 h 2380521"/>
              <a:gd name="connsiteX2862" fmla="*/ 439832 w 8023328"/>
              <a:gd name="connsiteY2862" fmla="*/ 670424 h 2380521"/>
              <a:gd name="connsiteX2863" fmla="*/ 425044 w 8023328"/>
              <a:gd name="connsiteY2863" fmla="*/ 655635 h 2380521"/>
              <a:gd name="connsiteX2864" fmla="*/ 439832 w 8023328"/>
              <a:gd name="connsiteY2864" fmla="*/ 640846 h 2380521"/>
              <a:gd name="connsiteX2865" fmla="*/ 368070 w 8023328"/>
              <a:gd name="connsiteY2865" fmla="*/ 640846 h 2380521"/>
              <a:gd name="connsiteX2866" fmla="*/ 380465 w 8023328"/>
              <a:gd name="connsiteY2866" fmla="*/ 655635 h 2380521"/>
              <a:gd name="connsiteX2867" fmla="*/ 368070 w 8023328"/>
              <a:gd name="connsiteY2867" fmla="*/ 670424 h 2380521"/>
              <a:gd name="connsiteX2868" fmla="*/ 354211 w 8023328"/>
              <a:gd name="connsiteY2868" fmla="*/ 655635 h 2380521"/>
              <a:gd name="connsiteX2869" fmla="*/ 368070 w 8023328"/>
              <a:gd name="connsiteY2869" fmla="*/ 640846 h 2380521"/>
              <a:gd name="connsiteX2870" fmla="*/ 297235 w 8023328"/>
              <a:gd name="connsiteY2870" fmla="*/ 640846 h 2380521"/>
              <a:gd name="connsiteX2871" fmla="*/ 309631 w 8023328"/>
              <a:gd name="connsiteY2871" fmla="*/ 655635 h 2380521"/>
              <a:gd name="connsiteX2872" fmla="*/ 297235 w 8023328"/>
              <a:gd name="connsiteY2872" fmla="*/ 670424 h 2380521"/>
              <a:gd name="connsiteX2873" fmla="*/ 283379 w 8023328"/>
              <a:gd name="connsiteY2873" fmla="*/ 655635 h 2380521"/>
              <a:gd name="connsiteX2874" fmla="*/ 297235 w 8023328"/>
              <a:gd name="connsiteY2874" fmla="*/ 640846 h 2380521"/>
              <a:gd name="connsiteX2875" fmla="*/ 4082465 w 8023328"/>
              <a:gd name="connsiteY2875" fmla="*/ 570017 h 2380521"/>
              <a:gd name="connsiteX2876" fmla="*/ 4097254 w 8023328"/>
              <a:gd name="connsiteY2876" fmla="*/ 584805 h 2380521"/>
              <a:gd name="connsiteX2877" fmla="*/ 4082465 w 8023328"/>
              <a:gd name="connsiteY2877" fmla="*/ 599594 h 2380521"/>
              <a:gd name="connsiteX2878" fmla="*/ 4067676 w 8023328"/>
              <a:gd name="connsiteY2878" fmla="*/ 584805 h 2380521"/>
              <a:gd name="connsiteX2879" fmla="*/ 4082465 w 8023328"/>
              <a:gd name="connsiteY2879" fmla="*/ 570017 h 2380521"/>
              <a:gd name="connsiteX2880" fmla="*/ 4010703 w 8023328"/>
              <a:gd name="connsiteY2880" fmla="*/ 570017 h 2380521"/>
              <a:gd name="connsiteX2881" fmla="*/ 4023100 w 8023328"/>
              <a:gd name="connsiteY2881" fmla="*/ 584805 h 2380521"/>
              <a:gd name="connsiteX2882" fmla="*/ 4010703 w 8023328"/>
              <a:gd name="connsiteY2882" fmla="*/ 599594 h 2380521"/>
              <a:gd name="connsiteX2883" fmla="*/ 3996847 w 8023328"/>
              <a:gd name="connsiteY2883" fmla="*/ 584805 h 2380521"/>
              <a:gd name="connsiteX2884" fmla="*/ 4010703 w 8023328"/>
              <a:gd name="connsiteY2884" fmla="*/ 570017 h 2380521"/>
              <a:gd name="connsiteX2885" fmla="*/ 3939871 w 8023328"/>
              <a:gd name="connsiteY2885" fmla="*/ 570017 h 2380521"/>
              <a:gd name="connsiteX2886" fmla="*/ 3952268 w 8023328"/>
              <a:gd name="connsiteY2886" fmla="*/ 584805 h 2380521"/>
              <a:gd name="connsiteX2887" fmla="*/ 3939871 w 8023328"/>
              <a:gd name="connsiteY2887" fmla="*/ 599594 h 2380521"/>
              <a:gd name="connsiteX2888" fmla="*/ 3926015 w 8023328"/>
              <a:gd name="connsiteY2888" fmla="*/ 584805 h 2380521"/>
              <a:gd name="connsiteX2889" fmla="*/ 3939871 w 8023328"/>
              <a:gd name="connsiteY2889" fmla="*/ 570017 h 2380521"/>
              <a:gd name="connsiteX2890" fmla="*/ 3869042 w 8023328"/>
              <a:gd name="connsiteY2890" fmla="*/ 570017 h 2380521"/>
              <a:gd name="connsiteX2891" fmla="*/ 3881439 w 8023328"/>
              <a:gd name="connsiteY2891" fmla="*/ 584805 h 2380521"/>
              <a:gd name="connsiteX2892" fmla="*/ 3869042 w 8023328"/>
              <a:gd name="connsiteY2892" fmla="*/ 599594 h 2380521"/>
              <a:gd name="connsiteX2893" fmla="*/ 3855186 w 8023328"/>
              <a:gd name="connsiteY2893" fmla="*/ 584805 h 2380521"/>
              <a:gd name="connsiteX2894" fmla="*/ 3869042 w 8023328"/>
              <a:gd name="connsiteY2894" fmla="*/ 570017 h 2380521"/>
              <a:gd name="connsiteX2895" fmla="*/ 3796752 w 8023328"/>
              <a:gd name="connsiteY2895" fmla="*/ 570017 h 2380521"/>
              <a:gd name="connsiteX2896" fmla="*/ 3810608 w 8023328"/>
              <a:gd name="connsiteY2896" fmla="*/ 584805 h 2380521"/>
              <a:gd name="connsiteX2897" fmla="*/ 3796752 w 8023328"/>
              <a:gd name="connsiteY2897" fmla="*/ 599594 h 2380521"/>
              <a:gd name="connsiteX2898" fmla="*/ 3784355 w 8023328"/>
              <a:gd name="connsiteY2898" fmla="*/ 584805 h 2380521"/>
              <a:gd name="connsiteX2899" fmla="*/ 3796752 w 8023328"/>
              <a:gd name="connsiteY2899" fmla="*/ 570017 h 2380521"/>
              <a:gd name="connsiteX2900" fmla="*/ 3725922 w 8023328"/>
              <a:gd name="connsiteY2900" fmla="*/ 570017 h 2380521"/>
              <a:gd name="connsiteX2901" fmla="*/ 3739778 w 8023328"/>
              <a:gd name="connsiteY2901" fmla="*/ 584805 h 2380521"/>
              <a:gd name="connsiteX2902" fmla="*/ 3725922 w 8023328"/>
              <a:gd name="connsiteY2902" fmla="*/ 599594 h 2380521"/>
              <a:gd name="connsiteX2903" fmla="*/ 3713525 w 8023328"/>
              <a:gd name="connsiteY2903" fmla="*/ 584805 h 2380521"/>
              <a:gd name="connsiteX2904" fmla="*/ 3725922 w 8023328"/>
              <a:gd name="connsiteY2904" fmla="*/ 570017 h 2380521"/>
              <a:gd name="connsiteX2905" fmla="*/ 3655091 w 8023328"/>
              <a:gd name="connsiteY2905" fmla="*/ 570017 h 2380521"/>
              <a:gd name="connsiteX2906" fmla="*/ 3668947 w 8023328"/>
              <a:gd name="connsiteY2906" fmla="*/ 582414 h 2380521"/>
              <a:gd name="connsiteX2907" fmla="*/ 3655091 w 8023328"/>
              <a:gd name="connsiteY2907" fmla="*/ 596271 h 2380521"/>
              <a:gd name="connsiteX2908" fmla="*/ 3642694 w 8023328"/>
              <a:gd name="connsiteY2908" fmla="*/ 582414 h 2380521"/>
              <a:gd name="connsiteX2909" fmla="*/ 3655091 w 8023328"/>
              <a:gd name="connsiteY2909" fmla="*/ 570017 h 2380521"/>
              <a:gd name="connsiteX2910" fmla="*/ 3583280 w 8023328"/>
              <a:gd name="connsiteY2910" fmla="*/ 570017 h 2380521"/>
              <a:gd name="connsiteX2911" fmla="*/ 3598069 w 8023328"/>
              <a:gd name="connsiteY2911" fmla="*/ 582414 h 2380521"/>
              <a:gd name="connsiteX2912" fmla="*/ 3583280 w 8023328"/>
              <a:gd name="connsiteY2912" fmla="*/ 596271 h 2380521"/>
              <a:gd name="connsiteX2913" fmla="*/ 3568491 w 8023328"/>
              <a:gd name="connsiteY2913" fmla="*/ 582414 h 2380521"/>
              <a:gd name="connsiteX2914" fmla="*/ 3583280 w 8023328"/>
              <a:gd name="connsiteY2914" fmla="*/ 570017 h 2380521"/>
              <a:gd name="connsiteX2915" fmla="*/ 3512449 w 8023328"/>
              <a:gd name="connsiteY2915" fmla="*/ 570017 h 2380521"/>
              <a:gd name="connsiteX2916" fmla="*/ 3527237 w 8023328"/>
              <a:gd name="connsiteY2916" fmla="*/ 582414 h 2380521"/>
              <a:gd name="connsiteX2917" fmla="*/ 3512449 w 8023328"/>
              <a:gd name="connsiteY2917" fmla="*/ 596271 h 2380521"/>
              <a:gd name="connsiteX2918" fmla="*/ 3497661 w 8023328"/>
              <a:gd name="connsiteY2918" fmla="*/ 582414 h 2380521"/>
              <a:gd name="connsiteX2919" fmla="*/ 3512449 w 8023328"/>
              <a:gd name="connsiteY2919" fmla="*/ 570017 h 2380521"/>
              <a:gd name="connsiteX2920" fmla="*/ 3441619 w 8023328"/>
              <a:gd name="connsiteY2920" fmla="*/ 570017 h 2380521"/>
              <a:gd name="connsiteX2921" fmla="*/ 3456408 w 8023328"/>
              <a:gd name="connsiteY2921" fmla="*/ 582414 h 2380521"/>
              <a:gd name="connsiteX2922" fmla="*/ 3441619 w 8023328"/>
              <a:gd name="connsiteY2922" fmla="*/ 596271 h 2380521"/>
              <a:gd name="connsiteX2923" fmla="*/ 3426830 w 8023328"/>
              <a:gd name="connsiteY2923" fmla="*/ 582414 h 2380521"/>
              <a:gd name="connsiteX2924" fmla="*/ 3441619 w 8023328"/>
              <a:gd name="connsiteY2924" fmla="*/ 570017 h 2380521"/>
              <a:gd name="connsiteX2925" fmla="*/ 3369857 w 8023328"/>
              <a:gd name="connsiteY2925" fmla="*/ 570017 h 2380521"/>
              <a:gd name="connsiteX2926" fmla="*/ 3382254 w 8023328"/>
              <a:gd name="connsiteY2926" fmla="*/ 582414 h 2380521"/>
              <a:gd name="connsiteX2927" fmla="*/ 3369857 w 8023328"/>
              <a:gd name="connsiteY2927" fmla="*/ 596271 h 2380521"/>
              <a:gd name="connsiteX2928" fmla="*/ 3356001 w 8023328"/>
              <a:gd name="connsiteY2928" fmla="*/ 582414 h 2380521"/>
              <a:gd name="connsiteX2929" fmla="*/ 3369857 w 8023328"/>
              <a:gd name="connsiteY2929" fmla="*/ 570017 h 2380521"/>
              <a:gd name="connsiteX2930" fmla="*/ 3299091 w 8023328"/>
              <a:gd name="connsiteY2930" fmla="*/ 570017 h 2380521"/>
              <a:gd name="connsiteX2931" fmla="*/ 3311491 w 8023328"/>
              <a:gd name="connsiteY2931" fmla="*/ 582414 h 2380521"/>
              <a:gd name="connsiteX2932" fmla="*/ 3299091 w 8023328"/>
              <a:gd name="connsiteY2932" fmla="*/ 596271 h 2380521"/>
              <a:gd name="connsiteX2933" fmla="*/ 3285240 w 8023328"/>
              <a:gd name="connsiteY2933" fmla="*/ 582414 h 2380521"/>
              <a:gd name="connsiteX2934" fmla="*/ 3299091 w 8023328"/>
              <a:gd name="connsiteY2934" fmla="*/ 570017 h 2380521"/>
              <a:gd name="connsiteX2935" fmla="*/ 3226803 w 8023328"/>
              <a:gd name="connsiteY2935" fmla="*/ 570017 h 2380521"/>
              <a:gd name="connsiteX2936" fmla="*/ 3240660 w 8023328"/>
              <a:gd name="connsiteY2936" fmla="*/ 582414 h 2380521"/>
              <a:gd name="connsiteX2937" fmla="*/ 3226803 w 8023328"/>
              <a:gd name="connsiteY2937" fmla="*/ 596271 h 2380521"/>
              <a:gd name="connsiteX2938" fmla="*/ 3214406 w 8023328"/>
              <a:gd name="connsiteY2938" fmla="*/ 582414 h 2380521"/>
              <a:gd name="connsiteX2939" fmla="*/ 3226803 w 8023328"/>
              <a:gd name="connsiteY2939" fmla="*/ 570017 h 2380521"/>
              <a:gd name="connsiteX2940" fmla="*/ 3152600 w 8023328"/>
              <a:gd name="connsiteY2940" fmla="*/ 570017 h 2380521"/>
              <a:gd name="connsiteX2941" fmla="*/ 3166454 w 8023328"/>
              <a:gd name="connsiteY2941" fmla="*/ 582414 h 2380521"/>
              <a:gd name="connsiteX2942" fmla="*/ 3152600 w 8023328"/>
              <a:gd name="connsiteY2942" fmla="*/ 596271 h 2380521"/>
              <a:gd name="connsiteX2943" fmla="*/ 3140203 w 8023328"/>
              <a:gd name="connsiteY2943" fmla="*/ 582414 h 2380521"/>
              <a:gd name="connsiteX2944" fmla="*/ 3152600 w 8023328"/>
              <a:gd name="connsiteY2944" fmla="*/ 570017 h 2380521"/>
              <a:gd name="connsiteX2945" fmla="*/ 3081770 w 8023328"/>
              <a:gd name="connsiteY2945" fmla="*/ 570017 h 2380521"/>
              <a:gd name="connsiteX2946" fmla="*/ 3095622 w 8023328"/>
              <a:gd name="connsiteY2946" fmla="*/ 582414 h 2380521"/>
              <a:gd name="connsiteX2947" fmla="*/ 3081770 w 8023328"/>
              <a:gd name="connsiteY2947" fmla="*/ 596271 h 2380521"/>
              <a:gd name="connsiteX2948" fmla="*/ 3069369 w 8023328"/>
              <a:gd name="connsiteY2948" fmla="*/ 582414 h 2380521"/>
              <a:gd name="connsiteX2949" fmla="*/ 3081770 w 8023328"/>
              <a:gd name="connsiteY2949" fmla="*/ 570017 h 2380521"/>
              <a:gd name="connsiteX2950" fmla="*/ 3013712 w 8023328"/>
              <a:gd name="connsiteY2950" fmla="*/ 570017 h 2380521"/>
              <a:gd name="connsiteX2951" fmla="*/ 3028132 w 8023328"/>
              <a:gd name="connsiteY2951" fmla="*/ 582414 h 2380521"/>
              <a:gd name="connsiteX2952" fmla="*/ 3013712 w 8023328"/>
              <a:gd name="connsiteY2952" fmla="*/ 596271 h 2380521"/>
              <a:gd name="connsiteX2953" fmla="*/ 2998537 w 8023328"/>
              <a:gd name="connsiteY2953" fmla="*/ 582414 h 2380521"/>
              <a:gd name="connsiteX2954" fmla="*/ 3013712 w 8023328"/>
              <a:gd name="connsiteY2954" fmla="*/ 570017 h 2380521"/>
              <a:gd name="connsiteX2955" fmla="*/ 2942491 w 8023328"/>
              <a:gd name="connsiteY2955" fmla="*/ 570017 h 2380521"/>
              <a:gd name="connsiteX2956" fmla="*/ 2957285 w 8023328"/>
              <a:gd name="connsiteY2956" fmla="*/ 582414 h 2380521"/>
              <a:gd name="connsiteX2957" fmla="*/ 2942491 w 8023328"/>
              <a:gd name="connsiteY2957" fmla="*/ 596271 h 2380521"/>
              <a:gd name="connsiteX2958" fmla="*/ 2927705 w 8023328"/>
              <a:gd name="connsiteY2958" fmla="*/ 582414 h 2380521"/>
              <a:gd name="connsiteX2959" fmla="*/ 2942491 w 8023328"/>
              <a:gd name="connsiteY2959" fmla="*/ 570017 h 2380521"/>
              <a:gd name="connsiteX2960" fmla="*/ 2868288 w 8023328"/>
              <a:gd name="connsiteY2960" fmla="*/ 570017 h 2380521"/>
              <a:gd name="connsiteX2961" fmla="*/ 2883082 w 8023328"/>
              <a:gd name="connsiteY2961" fmla="*/ 582414 h 2380521"/>
              <a:gd name="connsiteX2962" fmla="*/ 2868288 w 8023328"/>
              <a:gd name="connsiteY2962" fmla="*/ 596271 h 2380521"/>
              <a:gd name="connsiteX2963" fmla="*/ 2853502 w 8023328"/>
              <a:gd name="connsiteY2963" fmla="*/ 582414 h 2380521"/>
              <a:gd name="connsiteX2964" fmla="*/ 2868288 w 8023328"/>
              <a:gd name="connsiteY2964" fmla="*/ 570017 h 2380521"/>
              <a:gd name="connsiteX2965" fmla="*/ 2796532 w 8023328"/>
              <a:gd name="connsiteY2965" fmla="*/ 570017 h 2380521"/>
              <a:gd name="connsiteX2966" fmla="*/ 2808931 w 8023328"/>
              <a:gd name="connsiteY2966" fmla="*/ 582414 h 2380521"/>
              <a:gd name="connsiteX2967" fmla="*/ 2796532 w 8023328"/>
              <a:gd name="connsiteY2967" fmla="*/ 596271 h 2380521"/>
              <a:gd name="connsiteX2968" fmla="*/ 2782675 w 8023328"/>
              <a:gd name="connsiteY2968" fmla="*/ 582414 h 2380521"/>
              <a:gd name="connsiteX2969" fmla="*/ 2796532 w 8023328"/>
              <a:gd name="connsiteY2969" fmla="*/ 570017 h 2380521"/>
              <a:gd name="connsiteX2970" fmla="*/ 2725695 w 8023328"/>
              <a:gd name="connsiteY2970" fmla="*/ 570017 h 2380521"/>
              <a:gd name="connsiteX2971" fmla="*/ 2738097 w 8023328"/>
              <a:gd name="connsiteY2971" fmla="*/ 582414 h 2380521"/>
              <a:gd name="connsiteX2972" fmla="*/ 2725695 w 8023328"/>
              <a:gd name="connsiteY2972" fmla="*/ 596271 h 2380521"/>
              <a:gd name="connsiteX2973" fmla="*/ 2711843 w 8023328"/>
              <a:gd name="connsiteY2973" fmla="*/ 582414 h 2380521"/>
              <a:gd name="connsiteX2974" fmla="*/ 2725695 w 8023328"/>
              <a:gd name="connsiteY2974" fmla="*/ 570017 h 2380521"/>
              <a:gd name="connsiteX2975" fmla="*/ 2654867 w 8023328"/>
              <a:gd name="connsiteY2975" fmla="*/ 570017 h 2380521"/>
              <a:gd name="connsiteX2976" fmla="*/ 2667266 w 8023328"/>
              <a:gd name="connsiteY2976" fmla="*/ 582414 h 2380521"/>
              <a:gd name="connsiteX2977" fmla="*/ 2654867 w 8023328"/>
              <a:gd name="connsiteY2977" fmla="*/ 596271 h 2380521"/>
              <a:gd name="connsiteX2978" fmla="*/ 2641013 w 8023328"/>
              <a:gd name="connsiteY2978" fmla="*/ 582414 h 2380521"/>
              <a:gd name="connsiteX2979" fmla="*/ 2654867 w 8023328"/>
              <a:gd name="connsiteY2979" fmla="*/ 570017 h 2380521"/>
              <a:gd name="connsiteX2980" fmla="*/ 2582580 w 8023328"/>
              <a:gd name="connsiteY2980" fmla="*/ 570017 h 2380521"/>
              <a:gd name="connsiteX2981" fmla="*/ 2596435 w 8023328"/>
              <a:gd name="connsiteY2981" fmla="*/ 582414 h 2380521"/>
              <a:gd name="connsiteX2982" fmla="*/ 2582580 w 8023328"/>
              <a:gd name="connsiteY2982" fmla="*/ 596271 h 2380521"/>
              <a:gd name="connsiteX2983" fmla="*/ 2570184 w 8023328"/>
              <a:gd name="connsiteY2983" fmla="*/ 582414 h 2380521"/>
              <a:gd name="connsiteX2984" fmla="*/ 2582580 w 8023328"/>
              <a:gd name="connsiteY2984" fmla="*/ 570017 h 2380521"/>
              <a:gd name="connsiteX2985" fmla="*/ 2511026 w 8023328"/>
              <a:gd name="connsiteY2985" fmla="*/ 570017 h 2380521"/>
              <a:gd name="connsiteX2986" fmla="*/ 2525610 w 8023328"/>
              <a:gd name="connsiteY2986" fmla="*/ 582414 h 2380521"/>
              <a:gd name="connsiteX2987" fmla="*/ 2511026 w 8023328"/>
              <a:gd name="connsiteY2987" fmla="*/ 596271 h 2380521"/>
              <a:gd name="connsiteX2988" fmla="*/ 2499358 w 8023328"/>
              <a:gd name="connsiteY2988" fmla="*/ 582414 h 2380521"/>
              <a:gd name="connsiteX2989" fmla="*/ 2511026 w 8023328"/>
              <a:gd name="connsiteY2989" fmla="*/ 570017 h 2380521"/>
              <a:gd name="connsiteX2990" fmla="*/ 2440921 w 8023328"/>
              <a:gd name="connsiteY2990" fmla="*/ 570017 h 2380521"/>
              <a:gd name="connsiteX2991" fmla="*/ 2454778 w 8023328"/>
              <a:gd name="connsiteY2991" fmla="*/ 582414 h 2380521"/>
              <a:gd name="connsiteX2992" fmla="*/ 2440921 w 8023328"/>
              <a:gd name="connsiteY2992" fmla="*/ 596271 h 2380521"/>
              <a:gd name="connsiteX2993" fmla="*/ 2428525 w 8023328"/>
              <a:gd name="connsiteY2993" fmla="*/ 582414 h 2380521"/>
              <a:gd name="connsiteX2994" fmla="*/ 2440921 w 8023328"/>
              <a:gd name="connsiteY2994" fmla="*/ 570017 h 2380521"/>
              <a:gd name="connsiteX2995" fmla="*/ 2369108 w 8023328"/>
              <a:gd name="connsiteY2995" fmla="*/ 570017 h 2380521"/>
              <a:gd name="connsiteX2996" fmla="*/ 2383896 w 8023328"/>
              <a:gd name="connsiteY2996" fmla="*/ 582414 h 2380521"/>
              <a:gd name="connsiteX2997" fmla="*/ 2369108 w 8023328"/>
              <a:gd name="connsiteY2997" fmla="*/ 596271 h 2380521"/>
              <a:gd name="connsiteX2998" fmla="*/ 2354319 w 8023328"/>
              <a:gd name="connsiteY2998" fmla="*/ 582414 h 2380521"/>
              <a:gd name="connsiteX2999" fmla="*/ 2369108 w 8023328"/>
              <a:gd name="connsiteY2999" fmla="*/ 570017 h 2380521"/>
              <a:gd name="connsiteX3000" fmla="*/ 2298275 w 8023328"/>
              <a:gd name="connsiteY3000" fmla="*/ 570017 h 2380521"/>
              <a:gd name="connsiteX3001" fmla="*/ 2313064 w 8023328"/>
              <a:gd name="connsiteY3001" fmla="*/ 582414 h 2380521"/>
              <a:gd name="connsiteX3002" fmla="*/ 2298275 w 8023328"/>
              <a:gd name="connsiteY3002" fmla="*/ 596271 h 2380521"/>
              <a:gd name="connsiteX3003" fmla="*/ 2283487 w 8023328"/>
              <a:gd name="connsiteY3003" fmla="*/ 582414 h 2380521"/>
              <a:gd name="connsiteX3004" fmla="*/ 2298275 w 8023328"/>
              <a:gd name="connsiteY3004" fmla="*/ 570017 h 2380521"/>
              <a:gd name="connsiteX3005" fmla="*/ 2226512 w 8023328"/>
              <a:gd name="connsiteY3005" fmla="*/ 570017 h 2380521"/>
              <a:gd name="connsiteX3006" fmla="*/ 2238911 w 8023328"/>
              <a:gd name="connsiteY3006" fmla="*/ 582414 h 2380521"/>
              <a:gd name="connsiteX3007" fmla="*/ 2226512 w 8023328"/>
              <a:gd name="connsiteY3007" fmla="*/ 596271 h 2380521"/>
              <a:gd name="connsiteX3008" fmla="*/ 2212655 w 8023328"/>
              <a:gd name="connsiteY3008" fmla="*/ 582414 h 2380521"/>
              <a:gd name="connsiteX3009" fmla="*/ 2226512 w 8023328"/>
              <a:gd name="connsiteY3009" fmla="*/ 570017 h 2380521"/>
              <a:gd name="connsiteX3010" fmla="*/ 2155680 w 8023328"/>
              <a:gd name="connsiteY3010" fmla="*/ 570017 h 2380521"/>
              <a:gd name="connsiteX3011" fmla="*/ 2168079 w 8023328"/>
              <a:gd name="connsiteY3011" fmla="*/ 582414 h 2380521"/>
              <a:gd name="connsiteX3012" fmla="*/ 2155680 w 8023328"/>
              <a:gd name="connsiteY3012" fmla="*/ 596271 h 2380521"/>
              <a:gd name="connsiteX3013" fmla="*/ 2141823 w 8023328"/>
              <a:gd name="connsiteY3013" fmla="*/ 582414 h 2380521"/>
              <a:gd name="connsiteX3014" fmla="*/ 2155680 w 8023328"/>
              <a:gd name="connsiteY3014" fmla="*/ 570017 h 2380521"/>
              <a:gd name="connsiteX3015" fmla="*/ 2084846 w 8023328"/>
              <a:gd name="connsiteY3015" fmla="*/ 570017 h 2380521"/>
              <a:gd name="connsiteX3016" fmla="*/ 2097246 w 8023328"/>
              <a:gd name="connsiteY3016" fmla="*/ 582414 h 2380521"/>
              <a:gd name="connsiteX3017" fmla="*/ 2084846 w 8023328"/>
              <a:gd name="connsiteY3017" fmla="*/ 596271 h 2380521"/>
              <a:gd name="connsiteX3018" fmla="*/ 2070989 w 8023328"/>
              <a:gd name="connsiteY3018" fmla="*/ 582414 h 2380521"/>
              <a:gd name="connsiteX3019" fmla="*/ 2084846 w 8023328"/>
              <a:gd name="connsiteY3019" fmla="*/ 570017 h 2380521"/>
              <a:gd name="connsiteX3020" fmla="*/ 2011831 w 8023328"/>
              <a:gd name="connsiteY3020" fmla="*/ 570017 h 2380521"/>
              <a:gd name="connsiteX3021" fmla="*/ 2026416 w 8023328"/>
              <a:gd name="connsiteY3021" fmla="*/ 582414 h 2380521"/>
              <a:gd name="connsiteX3022" fmla="*/ 2011831 w 8023328"/>
              <a:gd name="connsiteY3022" fmla="*/ 596271 h 2380521"/>
              <a:gd name="connsiteX3023" fmla="*/ 2000163 w 8023328"/>
              <a:gd name="connsiteY3023" fmla="*/ 582414 h 2380521"/>
              <a:gd name="connsiteX3024" fmla="*/ 2011831 w 8023328"/>
              <a:gd name="connsiteY3024" fmla="*/ 570017 h 2380521"/>
              <a:gd name="connsiteX3025" fmla="*/ 1938359 w 8023328"/>
              <a:gd name="connsiteY3025" fmla="*/ 570017 h 2380521"/>
              <a:gd name="connsiteX3026" fmla="*/ 1952216 w 8023328"/>
              <a:gd name="connsiteY3026" fmla="*/ 583873 h 2380521"/>
              <a:gd name="connsiteX3027" fmla="*/ 1938359 w 8023328"/>
              <a:gd name="connsiteY3027" fmla="*/ 596271 h 2380521"/>
              <a:gd name="connsiteX3028" fmla="*/ 1925962 w 8023328"/>
              <a:gd name="connsiteY3028" fmla="*/ 583873 h 2380521"/>
              <a:gd name="connsiteX3029" fmla="*/ 1938359 w 8023328"/>
              <a:gd name="connsiteY3029" fmla="*/ 570017 h 2380521"/>
              <a:gd name="connsiteX3030" fmla="*/ 1867522 w 8023328"/>
              <a:gd name="connsiteY3030" fmla="*/ 570017 h 2380521"/>
              <a:gd name="connsiteX3031" fmla="*/ 1881382 w 8023328"/>
              <a:gd name="connsiteY3031" fmla="*/ 583873 h 2380521"/>
              <a:gd name="connsiteX3032" fmla="*/ 1867522 w 8023328"/>
              <a:gd name="connsiteY3032" fmla="*/ 596271 h 2380521"/>
              <a:gd name="connsiteX3033" fmla="*/ 1855124 w 8023328"/>
              <a:gd name="connsiteY3033" fmla="*/ 583873 h 2380521"/>
              <a:gd name="connsiteX3034" fmla="*/ 1867522 w 8023328"/>
              <a:gd name="connsiteY3034" fmla="*/ 570017 h 2380521"/>
              <a:gd name="connsiteX3035" fmla="*/ 1799082 w 8023328"/>
              <a:gd name="connsiteY3035" fmla="*/ 570017 h 2380521"/>
              <a:gd name="connsiteX3036" fmla="*/ 1813871 w 8023328"/>
              <a:gd name="connsiteY3036" fmla="*/ 583873 h 2380521"/>
              <a:gd name="connsiteX3037" fmla="*/ 1799082 w 8023328"/>
              <a:gd name="connsiteY3037" fmla="*/ 596271 h 2380521"/>
              <a:gd name="connsiteX3038" fmla="*/ 1784295 w 8023328"/>
              <a:gd name="connsiteY3038" fmla="*/ 583873 h 2380521"/>
              <a:gd name="connsiteX3039" fmla="*/ 1799082 w 8023328"/>
              <a:gd name="connsiteY3039" fmla="*/ 570017 h 2380521"/>
              <a:gd name="connsiteX3040" fmla="*/ 1728257 w 8023328"/>
              <a:gd name="connsiteY3040" fmla="*/ 570017 h 2380521"/>
              <a:gd name="connsiteX3041" fmla="*/ 1743046 w 8023328"/>
              <a:gd name="connsiteY3041" fmla="*/ 583873 h 2380521"/>
              <a:gd name="connsiteX3042" fmla="*/ 1728257 w 8023328"/>
              <a:gd name="connsiteY3042" fmla="*/ 596271 h 2380521"/>
              <a:gd name="connsiteX3043" fmla="*/ 1713467 w 8023328"/>
              <a:gd name="connsiteY3043" fmla="*/ 583873 h 2380521"/>
              <a:gd name="connsiteX3044" fmla="*/ 1728257 w 8023328"/>
              <a:gd name="connsiteY3044" fmla="*/ 570017 h 2380521"/>
              <a:gd name="connsiteX3045" fmla="*/ 1657426 w 8023328"/>
              <a:gd name="connsiteY3045" fmla="*/ 570017 h 2380521"/>
              <a:gd name="connsiteX3046" fmla="*/ 1672218 w 8023328"/>
              <a:gd name="connsiteY3046" fmla="*/ 583873 h 2380521"/>
              <a:gd name="connsiteX3047" fmla="*/ 1657426 w 8023328"/>
              <a:gd name="connsiteY3047" fmla="*/ 596271 h 2380521"/>
              <a:gd name="connsiteX3048" fmla="*/ 1642647 w 8023328"/>
              <a:gd name="connsiteY3048" fmla="*/ 583873 h 2380521"/>
              <a:gd name="connsiteX3049" fmla="*/ 1657426 w 8023328"/>
              <a:gd name="connsiteY3049" fmla="*/ 570017 h 2380521"/>
              <a:gd name="connsiteX3050" fmla="*/ 1582294 w 8023328"/>
              <a:gd name="connsiteY3050" fmla="*/ 570017 h 2380521"/>
              <a:gd name="connsiteX3051" fmla="*/ 1594694 w 8023328"/>
              <a:gd name="connsiteY3051" fmla="*/ 583873 h 2380521"/>
              <a:gd name="connsiteX3052" fmla="*/ 1582294 w 8023328"/>
              <a:gd name="connsiteY3052" fmla="*/ 596271 h 2380521"/>
              <a:gd name="connsiteX3053" fmla="*/ 1568438 w 8023328"/>
              <a:gd name="connsiteY3053" fmla="*/ 583873 h 2380521"/>
              <a:gd name="connsiteX3054" fmla="*/ 1582294 w 8023328"/>
              <a:gd name="connsiteY3054" fmla="*/ 570017 h 2380521"/>
              <a:gd name="connsiteX3055" fmla="*/ 1512190 w 8023328"/>
              <a:gd name="connsiteY3055" fmla="*/ 570017 h 2380521"/>
              <a:gd name="connsiteX3056" fmla="*/ 1523859 w 8023328"/>
              <a:gd name="connsiteY3056" fmla="*/ 583873 h 2380521"/>
              <a:gd name="connsiteX3057" fmla="*/ 1512190 w 8023328"/>
              <a:gd name="connsiteY3057" fmla="*/ 596271 h 2380521"/>
              <a:gd name="connsiteX3058" fmla="*/ 1497607 w 8023328"/>
              <a:gd name="connsiteY3058" fmla="*/ 583873 h 2380521"/>
              <a:gd name="connsiteX3059" fmla="*/ 1512190 w 8023328"/>
              <a:gd name="connsiteY3059" fmla="*/ 570017 h 2380521"/>
              <a:gd name="connsiteX3060" fmla="*/ 1440623 w 8023328"/>
              <a:gd name="connsiteY3060" fmla="*/ 570017 h 2380521"/>
              <a:gd name="connsiteX3061" fmla="*/ 1453020 w 8023328"/>
              <a:gd name="connsiteY3061" fmla="*/ 583873 h 2380521"/>
              <a:gd name="connsiteX3062" fmla="*/ 1440623 w 8023328"/>
              <a:gd name="connsiteY3062" fmla="*/ 596271 h 2380521"/>
              <a:gd name="connsiteX3063" fmla="*/ 1426771 w 8023328"/>
              <a:gd name="connsiteY3063" fmla="*/ 583873 h 2380521"/>
              <a:gd name="connsiteX3064" fmla="*/ 1440623 w 8023328"/>
              <a:gd name="connsiteY3064" fmla="*/ 570017 h 2380521"/>
              <a:gd name="connsiteX3065" fmla="*/ 1368341 w 8023328"/>
              <a:gd name="connsiteY3065" fmla="*/ 570017 h 2380521"/>
              <a:gd name="connsiteX3066" fmla="*/ 1382194 w 8023328"/>
              <a:gd name="connsiteY3066" fmla="*/ 583873 h 2380521"/>
              <a:gd name="connsiteX3067" fmla="*/ 1368341 w 8023328"/>
              <a:gd name="connsiteY3067" fmla="*/ 596271 h 2380521"/>
              <a:gd name="connsiteX3068" fmla="*/ 1355945 w 8023328"/>
              <a:gd name="connsiteY3068" fmla="*/ 583873 h 2380521"/>
              <a:gd name="connsiteX3069" fmla="*/ 1368341 w 8023328"/>
              <a:gd name="connsiteY3069" fmla="*/ 570017 h 2380521"/>
              <a:gd name="connsiteX3070" fmla="*/ 1297515 w 8023328"/>
              <a:gd name="connsiteY3070" fmla="*/ 570017 h 2380521"/>
              <a:gd name="connsiteX3071" fmla="*/ 1311369 w 8023328"/>
              <a:gd name="connsiteY3071" fmla="*/ 583873 h 2380521"/>
              <a:gd name="connsiteX3072" fmla="*/ 1297515 w 8023328"/>
              <a:gd name="connsiteY3072" fmla="*/ 596271 h 2380521"/>
              <a:gd name="connsiteX3073" fmla="*/ 1285116 w 8023328"/>
              <a:gd name="connsiteY3073" fmla="*/ 583873 h 2380521"/>
              <a:gd name="connsiteX3074" fmla="*/ 1297515 w 8023328"/>
              <a:gd name="connsiteY3074" fmla="*/ 570017 h 2380521"/>
              <a:gd name="connsiteX3075" fmla="*/ 1226680 w 8023328"/>
              <a:gd name="connsiteY3075" fmla="*/ 570017 h 2380521"/>
              <a:gd name="connsiteX3076" fmla="*/ 1240537 w 8023328"/>
              <a:gd name="connsiteY3076" fmla="*/ 583873 h 2380521"/>
              <a:gd name="connsiteX3077" fmla="*/ 1226680 w 8023328"/>
              <a:gd name="connsiteY3077" fmla="*/ 596271 h 2380521"/>
              <a:gd name="connsiteX3078" fmla="*/ 1214296 w 8023328"/>
              <a:gd name="connsiteY3078" fmla="*/ 583873 h 2380521"/>
              <a:gd name="connsiteX3079" fmla="*/ 1226680 w 8023328"/>
              <a:gd name="connsiteY3079" fmla="*/ 570017 h 2380521"/>
              <a:gd name="connsiteX3080" fmla="*/ 1154879 w 8023328"/>
              <a:gd name="connsiteY3080" fmla="*/ 570017 h 2380521"/>
              <a:gd name="connsiteX3081" fmla="*/ 1169669 w 8023328"/>
              <a:gd name="connsiteY3081" fmla="*/ 583873 h 2380521"/>
              <a:gd name="connsiteX3082" fmla="*/ 1154879 w 8023328"/>
              <a:gd name="connsiteY3082" fmla="*/ 596271 h 2380521"/>
              <a:gd name="connsiteX3083" fmla="*/ 1140090 w 8023328"/>
              <a:gd name="connsiteY3083" fmla="*/ 583873 h 2380521"/>
              <a:gd name="connsiteX3084" fmla="*/ 1154879 w 8023328"/>
              <a:gd name="connsiteY3084" fmla="*/ 570017 h 2380521"/>
              <a:gd name="connsiteX3085" fmla="*/ 1084053 w 8023328"/>
              <a:gd name="connsiteY3085" fmla="*/ 570017 h 2380521"/>
              <a:gd name="connsiteX3086" fmla="*/ 1098840 w 8023328"/>
              <a:gd name="connsiteY3086" fmla="*/ 583873 h 2380521"/>
              <a:gd name="connsiteX3087" fmla="*/ 1084053 w 8023328"/>
              <a:gd name="connsiteY3087" fmla="*/ 596271 h 2380521"/>
              <a:gd name="connsiteX3088" fmla="*/ 1069263 w 8023328"/>
              <a:gd name="connsiteY3088" fmla="*/ 583873 h 2380521"/>
              <a:gd name="connsiteX3089" fmla="*/ 1084053 w 8023328"/>
              <a:gd name="connsiteY3089" fmla="*/ 570017 h 2380521"/>
              <a:gd name="connsiteX3090" fmla="*/ 1013010 w 8023328"/>
              <a:gd name="connsiteY3090" fmla="*/ 570017 h 2380521"/>
              <a:gd name="connsiteX3091" fmla="*/ 1024682 w 8023328"/>
              <a:gd name="connsiteY3091" fmla="*/ 583873 h 2380521"/>
              <a:gd name="connsiteX3092" fmla="*/ 1013010 w 8023328"/>
              <a:gd name="connsiteY3092" fmla="*/ 596271 h 2380521"/>
              <a:gd name="connsiteX3093" fmla="*/ 998433 w 8023328"/>
              <a:gd name="connsiteY3093" fmla="*/ 583873 h 2380521"/>
              <a:gd name="connsiteX3094" fmla="*/ 1013010 w 8023328"/>
              <a:gd name="connsiteY3094" fmla="*/ 570017 h 2380521"/>
              <a:gd name="connsiteX3095" fmla="*/ 941458 w 8023328"/>
              <a:gd name="connsiteY3095" fmla="*/ 570017 h 2380521"/>
              <a:gd name="connsiteX3096" fmla="*/ 953857 w 8023328"/>
              <a:gd name="connsiteY3096" fmla="*/ 583873 h 2380521"/>
              <a:gd name="connsiteX3097" fmla="*/ 941458 w 8023328"/>
              <a:gd name="connsiteY3097" fmla="*/ 596271 h 2380521"/>
              <a:gd name="connsiteX3098" fmla="*/ 927601 w 8023328"/>
              <a:gd name="connsiteY3098" fmla="*/ 583873 h 2380521"/>
              <a:gd name="connsiteX3099" fmla="*/ 941458 w 8023328"/>
              <a:gd name="connsiteY3099" fmla="*/ 570017 h 2380521"/>
              <a:gd name="connsiteX3100" fmla="*/ 870626 w 8023328"/>
              <a:gd name="connsiteY3100" fmla="*/ 570017 h 2380521"/>
              <a:gd name="connsiteX3101" fmla="*/ 883027 w 8023328"/>
              <a:gd name="connsiteY3101" fmla="*/ 583873 h 2380521"/>
              <a:gd name="connsiteX3102" fmla="*/ 870626 w 8023328"/>
              <a:gd name="connsiteY3102" fmla="*/ 596271 h 2380521"/>
              <a:gd name="connsiteX3103" fmla="*/ 856772 w 8023328"/>
              <a:gd name="connsiteY3103" fmla="*/ 583873 h 2380521"/>
              <a:gd name="connsiteX3104" fmla="*/ 870626 w 8023328"/>
              <a:gd name="connsiteY3104" fmla="*/ 570017 h 2380521"/>
              <a:gd name="connsiteX3105" fmla="*/ 798340 w 8023328"/>
              <a:gd name="connsiteY3105" fmla="*/ 570017 h 2380521"/>
              <a:gd name="connsiteX3106" fmla="*/ 812193 w 8023328"/>
              <a:gd name="connsiteY3106" fmla="*/ 583873 h 2380521"/>
              <a:gd name="connsiteX3107" fmla="*/ 798340 w 8023328"/>
              <a:gd name="connsiteY3107" fmla="*/ 596271 h 2380521"/>
              <a:gd name="connsiteX3108" fmla="*/ 785941 w 8023328"/>
              <a:gd name="connsiteY3108" fmla="*/ 583873 h 2380521"/>
              <a:gd name="connsiteX3109" fmla="*/ 798340 w 8023328"/>
              <a:gd name="connsiteY3109" fmla="*/ 570017 h 2380521"/>
              <a:gd name="connsiteX3110" fmla="*/ 724135 w 8023328"/>
              <a:gd name="connsiteY3110" fmla="*/ 570017 h 2380521"/>
              <a:gd name="connsiteX3111" fmla="*/ 737991 w 8023328"/>
              <a:gd name="connsiteY3111" fmla="*/ 583873 h 2380521"/>
              <a:gd name="connsiteX3112" fmla="*/ 724135 w 8023328"/>
              <a:gd name="connsiteY3112" fmla="*/ 596271 h 2380521"/>
              <a:gd name="connsiteX3113" fmla="*/ 711737 w 8023328"/>
              <a:gd name="connsiteY3113" fmla="*/ 583873 h 2380521"/>
              <a:gd name="connsiteX3114" fmla="*/ 724135 w 8023328"/>
              <a:gd name="connsiteY3114" fmla="*/ 570017 h 2380521"/>
              <a:gd name="connsiteX3115" fmla="*/ 653306 w 8023328"/>
              <a:gd name="connsiteY3115" fmla="*/ 570017 h 2380521"/>
              <a:gd name="connsiteX3116" fmla="*/ 667161 w 8023328"/>
              <a:gd name="connsiteY3116" fmla="*/ 583873 h 2380521"/>
              <a:gd name="connsiteX3117" fmla="*/ 653306 w 8023328"/>
              <a:gd name="connsiteY3117" fmla="*/ 596271 h 2380521"/>
              <a:gd name="connsiteX3118" fmla="*/ 640910 w 8023328"/>
              <a:gd name="connsiteY3118" fmla="*/ 583873 h 2380521"/>
              <a:gd name="connsiteX3119" fmla="*/ 653306 w 8023328"/>
              <a:gd name="connsiteY3119" fmla="*/ 570017 h 2380521"/>
              <a:gd name="connsiteX3120" fmla="*/ 584865 w 8023328"/>
              <a:gd name="connsiteY3120" fmla="*/ 570017 h 2380521"/>
              <a:gd name="connsiteX3121" fmla="*/ 599654 w 8023328"/>
              <a:gd name="connsiteY3121" fmla="*/ 583873 h 2380521"/>
              <a:gd name="connsiteX3122" fmla="*/ 584865 w 8023328"/>
              <a:gd name="connsiteY3122" fmla="*/ 596271 h 2380521"/>
              <a:gd name="connsiteX3123" fmla="*/ 570076 w 8023328"/>
              <a:gd name="connsiteY3123" fmla="*/ 583873 h 2380521"/>
              <a:gd name="connsiteX3124" fmla="*/ 584865 w 8023328"/>
              <a:gd name="connsiteY3124" fmla="*/ 570017 h 2380521"/>
              <a:gd name="connsiteX3125" fmla="*/ 513668 w 8023328"/>
              <a:gd name="connsiteY3125" fmla="*/ 570017 h 2380521"/>
              <a:gd name="connsiteX3126" fmla="*/ 528846 w 8023328"/>
              <a:gd name="connsiteY3126" fmla="*/ 583873 h 2380521"/>
              <a:gd name="connsiteX3127" fmla="*/ 513668 w 8023328"/>
              <a:gd name="connsiteY3127" fmla="*/ 596271 h 2380521"/>
              <a:gd name="connsiteX3128" fmla="*/ 499248 w 8023328"/>
              <a:gd name="connsiteY3128" fmla="*/ 583873 h 2380521"/>
              <a:gd name="connsiteX3129" fmla="*/ 513668 w 8023328"/>
              <a:gd name="connsiteY3129" fmla="*/ 570017 h 2380521"/>
              <a:gd name="connsiteX3130" fmla="*/ 439833 w 8023328"/>
              <a:gd name="connsiteY3130" fmla="*/ 570017 h 2380521"/>
              <a:gd name="connsiteX3131" fmla="*/ 454623 w 8023328"/>
              <a:gd name="connsiteY3131" fmla="*/ 583873 h 2380521"/>
              <a:gd name="connsiteX3132" fmla="*/ 439833 w 8023328"/>
              <a:gd name="connsiteY3132" fmla="*/ 596271 h 2380521"/>
              <a:gd name="connsiteX3133" fmla="*/ 425044 w 8023328"/>
              <a:gd name="connsiteY3133" fmla="*/ 583873 h 2380521"/>
              <a:gd name="connsiteX3134" fmla="*/ 439833 w 8023328"/>
              <a:gd name="connsiteY3134" fmla="*/ 570017 h 2380521"/>
              <a:gd name="connsiteX3135" fmla="*/ 368072 w 8023328"/>
              <a:gd name="connsiteY3135" fmla="*/ 570017 h 2380521"/>
              <a:gd name="connsiteX3136" fmla="*/ 380467 w 8023328"/>
              <a:gd name="connsiteY3136" fmla="*/ 583873 h 2380521"/>
              <a:gd name="connsiteX3137" fmla="*/ 368072 w 8023328"/>
              <a:gd name="connsiteY3137" fmla="*/ 596271 h 2380521"/>
              <a:gd name="connsiteX3138" fmla="*/ 354211 w 8023328"/>
              <a:gd name="connsiteY3138" fmla="*/ 583873 h 2380521"/>
              <a:gd name="connsiteX3139" fmla="*/ 368072 w 8023328"/>
              <a:gd name="connsiteY3139" fmla="*/ 570017 h 2380521"/>
              <a:gd name="connsiteX3140" fmla="*/ 3081772 w 8023328"/>
              <a:gd name="connsiteY3140" fmla="*/ 499186 h 2380521"/>
              <a:gd name="connsiteX3141" fmla="*/ 3095622 w 8023328"/>
              <a:gd name="connsiteY3141" fmla="*/ 511583 h 2380521"/>
              <a:gd name="connsiteX3142" fmla="*/ 3081772 w 8023328"/>
              <a:gd name="connsiteY3142" fmla="*/ 525440 h 2380521"/>
              <a:gd name="connsiteX3143" fmla="*/ 3069372 w 8023328"/>
              <a:gd name="connsiteY3143" fmla="*/ 511583 h 2380521"/>
              <a:gd name="connsiteX3144" fmla="*/ 3081772 w 8023328"/>
              <a:gd name="connsiteY3144" fmla="*/ 499186 h 2380521"/>
              <a:gd name="connsiteX3145" fmla="*/ 3013712 w 8023328"/>
              <a:gd name="connsiteY3145" fmla="*/ 499186 h 2380521"/>
              <a:gd name="connsiteX3146" fmla="*/ 3028135 w 8023328"/>
              <a:gd name="connsiteY3146" fmla="*/ 511583 h 2380521"/>
              <a:gd name="connsiteX3147" fmla="*/ 3013712 w 8023328"/>
              <a:gd name="connsiteY3147" fmla="*/ 525440 h 2380521"/>
              <a:gd name="connsiteX3148" fmla="*/ 2998539 w 8023328"/>
              <a:gd name="connsiteY3148" fmla="*/ 511583 h 2380521"/>
              <a:gd name="connsiteX3149" fmla="*/ 3013712 w 8023328"/>
              <a:gd name="connsiteY3149" fmla="*/ 499186 h 2380521"/>
              <a:gd name="connsiteX3150" fmla="*/ 2942491 w 8023328"/>
              <a:gd name="connsiteY3150" fmla="*/ 499186 h 2380521"/>
              <a:gd name="connsiteX3151" fmla="*/ 2957285 w 8023328"/>
              <a:gd name="connsiteY3151" fmla="*/ 511583 h 2380521"/>
              <a:gd name="connsiteX3152" fmla="*/ 2942491 w 8023328"/>
              <a:gd name="connsiteY3152" fmla="*/ 525440 h 2380521"/>
              <a:gd name="connsiteX3153" fmla="*/ 2927705 w 8023328"/>
              <a:gd name="connsiteY3153" fmla="*/ 511583 h 2380521"/>
              <a:gd name="connsiteX3154" fmla="*/ 2942491 w 8023328"/>
              <a:gd name="connsiteY3154" fmla="*/ 499186 h 2380521"/>
              <a:gd name="connsiteX3155" fmla="*/ 2868291 w 8023328"/>
              <a:gd name="connsiteY3155" fmla="*/ 499186 h 2380521"/>
              <a:gd name="connsiteX3156" fmla="*/ 2883082 w 8023328"/>
              <a:gd name="connsiteY3156" fmla="*/ 511583 h 2380521"/>
              <a:gd name="connsiteX3157" fmla="*/ 2868291 w 8023328"/>
              <a:gd name="connsiteY3157" fmla="*/ 525440 h 2380521"/>
              <a:gd name="connsiteX3158" fmla="*/ 2853502 w 8023328"/>
              <a:gd name="connsiteY3158" fmla="*/ 511583 h 2380521"/>
              <a:gd name="connsiteX3159" fmla="*/ 2868291 w 8023328"/>
              <a:gd name="connsiteY3159" fmla="*/ 499186 h 2380521"/>
              <a:gd name="connsiteX3160" fmla="*/ 2796533 w 8023328"/>
              <a:gd name="connsiteY3160" fmla="*/ 499186 h 2380521"/>
              <a:gd name="connsiteX3161" fmla="*/ 2808931 w 8023328"/>
              <a:gd name="connsiteY3161" fmla="*/ 511583 h 2380521"/>
              <a:gd name="connsiteX3162" fmla="*/ 2796533 w 8023328"/>
              <a:gd name="connsiteY3162" fmla="*/ 525440 h 2380521"/>
              <a:gd name="connsiteX3163" fmla="*/ 2782678 w 8023328"/>
              <a:gd name="connsiteY3163" fmla="*/ 511583 h 2380521"/>
              <a:gd name="connsiteX3164" fmla="*/ 2796533 w 8023328"/>
              <a:gd name="connsiteY3164" fmla="*/ 499186 h 2380521"/>
              <a:gd name="connsiteX3165" fmla="*/ 2725695 w 8023328"/>
              <a:gd name="connsiteY3165" fmla="*/ 499186 h 2380521"/>
              <a:gd name="connsiteX3166" fmla="*/ 2738097 w 8023328"/>
              <a:gd name="connsiteY3166" fmla="*/ 511583 h 2380521"/>
              <a:gd name="connsiteX3167" fmla="*/ 2725695 w 8023328"/>
              <a:gd name="connsiteY3167" fmla="*/ 525440 h 2380521"/>
              <a:gd name="connsiteX3168" fmla="*/ 2711846 w 8023328"/>
              <a:gd name="connsiteY3168" fmla="*/ 511583 h 2380521"/>
              <a:gd name="connsiteX3169" fmla="*/ 2725695 w 8023328"/>
              <a:gd name="connsiteY3169" fmla="*/ 499186 h 2380521"/>
              <a:gd name="connsiteX3170" fmla="*/ 2654870 w 8023328"/>
              <a:gd name="connsiteY3170" fmla="*/ 499186 h 2380521"/>
              <a:gd name="connsiteX3171" fmla="*/ 2667266 w 8023328"/>
              <a:gd name="connsiteY3171" fmla="*/ 511583 h 2380521"/>
              <a:gd name="connsiteX3172" fmla="*/ 2654870 w 8023328"/>
              <a:gd name="connsiteY3172" fmla="*/ 525440 h 2380521"/>
              <a:gd name="connsiteX3173" fmla="*/ 2641013 w 8023328"/>
              <a:gd name="connsiteY3173" fmla="*/ 511583 h 2380521"/>
              <a:gd name="connsiteX3174" fmla="*/ 2654870 w 8023328"/>
              <a:gd name="connsiteY3174" fmla="*/ 499186 h 2380521"/>
              <a:gd name="connsiteX3175" fmla="*/ 2582580 w 8023328"/>
              <a:gd name="connsiteY3175" fmla="*/ 499186 h 2380521"/>
              <a:gd name="connsiteX3176" fmla="*/ 2596435 w 8023328"/>
              <a:gd name="connsiteY3176" fmla="*/ 511583 h 2380521"/>
              <a:gd name="connsiteX3177" fmla="*/ 2582580 w 8023328"/>
              <a:gd name="connsiteY3177" fmla="*/ 525440 h 2380521"/>
              <a:gd name="connsiteX3178" fmla="*/ 2570184 w 8023328"/>
              <a:gd name="connsiteY3178" fmla="*/ 511583 h 2380521"/>
              <a:gd name="connsiteX3179" fmla="*/ 2582580 w 8023328"/>
              <a:gd name="connsiteY3179" fmla="*/ 499186 h 2380521"/>
              <a:gd name="connsiteX3180" fmla="*/ 2511026 w 8023328"/>
              <a:gd name="connsiteY3180" fmla="*/ 499186 h 2380521"/>
              <a:gd name="connsiteX3181" fmla="*/ 2525610 w 8023328"/>
              <a:gd name="connsiteY3181" fmla="*/ 511583 h 2380521"/>
              <a:gd name="connsiteX3182" fmla="*/ 2511026 w 8023328"/>
              <a:gd name="connsiteY3182" fmla="*/ 525440 h 2380521"/>
              <a:gd name="connsiteX3183" fmla="*/ 2499361 w 8023328"/>
              <a:gd name="connsiteY3183" fmla="*/ 511583 h 2380521"/>
              <a:gd name="connsiteX3184" fmla="*/ 2511026 w 8023328"/>
              <a:gd name="connsiteY3184" fmla="*/ 499186 h 2380521"/>
              <a:gd name="connsiteX3185" fmla="*/ 2440924 w 8023328"/>
              <a:gd name="connsiteY3185" fmla="*/ 499186 h 2380521"/>
              <a:gd name="connsiteX3186" fmla="*/ 2454781 w 8023328"/>
              <a:gd name="connsiteY3186" fmla="*/ 511583 h 2380521"/>
              <a:gd name="connsiteX3187" fmla="*/ 2440924 w 8023328"/>
              <a:gd name="connsiteY3187" fmla="*/ 525440 h 2380521"/>
              <a:gd name="connsiteX3188" fmla="*/ 2428527 w 8023328"/>
              <a:gd name="connsiteY3188" fmla="*/ 511583 h 2380521"/>
              <a:gd name="connsiteX3189" fmla="*/ 2440924 w 8023328"/>
              <a:gd name="connsiteY3189" fmla="*/ 499186 h 2380521"/>
              <a:gd name="connsiteX3190" fmla="*/ 2369108 w 8023328"/>
              <a:gd name="connsiteY3190" fmla="*/ 499186 h 2380521"/>
              <a:gd name="connsiteX3191" fmla="*/ 2383898 w 8023328"/>
              <a:gd name="connsiteY3191" fmla="*/ 511583 h 2380521"/>
              <a:gd name="connsiteX3192" fmla="*/ 2369108 w 8023328"/>
              <a:gd name="connsiteY3192" fmla="*/ 525440 h 2380521"/>
              <a:gd name="connsiteX3193" fmla="*/ 2354319 w 8023328"/>
              <a:gd name="connsiteY3193" fmla="*/ 511583 h 2380521"/>
              <a:gd name="connsiteX3194" fmla="*/ 2369108 w 8023328"/>
              <a:gd name="connsiteY3194" fmla="*/ 499186 h 2380521"/>
              <a:gd name="connsiteX3195" fmla="*/ 2298278 w 8023328"/>
              <a:gd name="connsiteY3195" fmla="*/ 499186 h 2380521"/>
              <a:gd name="connsiteX3196" fmla="*/ 2313066 w 8023328"/>
              <a:gd name="connsiteY3196" fmla="*/ 511583 h 2380521"/>
              <a:gd name="connsiteX3197" fmla="*/ 2298278 w 8023328"/>
              <a:gd name="connsiteY3197" fmla="*/ 525440 h 2380521"/>
              <a:gd name="connsiteX3198" fmla="*/ 2283488 w 8023328"/>
              <a:gd name="connsiteY3198" fmla="*/ 511583 h 2380521"/>
              <a:gd name="connsiteX3199" fmla="*/ 2298278 w 8023328"/>
              <a:gd name="connsiteY3199" fmla="*/ 499186 h 2380521"/>
              <a:gd name="connsiteX3200" fmla="*/ 2226514 w 8023328"/>
              <a:gd name="connsiteY3200" fmla="*/ 499186 h 2380521"/>
              <a:gd name="connsiteX3201" fmla="*/ 2238914 w 8023328"/>
              <a:gd name="connsiteY3201" fmla="*/ 511583 h 2380521"/>
              <a:gd name="connsiteX3202" fmla="*/ 2226514 w 8023328"/>
              <a:gd name="connsiteY3202" fmla="*/ 525440 h 2380521"/>
              <a:gd name="connsiteX3203" fmla="*/ 2212655 w 8023328"/>
              <a:gd name="connsiteY3203" fmla="*/ 511583 h 2380521"/>
              <a:gd name="connsiteX3204" fmla="*/ 2226514 w 8023328"/>
              <a:gd name="connsiteY3204" fmla="*/ 499186 h 2380521"/>
              <a:gd name="connsiteX3205" fmla="*/ 2155680 w 8023328"/>
              <a:gd name="connsiteY3205" fmla="*/ 499186 h 2380521"/>
              <a:gd name="connsiteX3206" fmla="*/ 2168079 w 8023328"/>
              <a:gd name="connsiteY3206" fmla="*/ 511583 h 2380521"/>
              <a:gd name="connsiteX3207" fmla="*/ 2155680 w 8023328"/>
              <a:gd name="connsiteY3207" fmla="*/ 525440 h 2380521"/>
              <a:gd name="connsiteX3208" fmla="*/ 2141823 w 8023328"/>
              <a:gd name="connsiteY3208" fmla="*/ 511583 h 2380521"/>
              <a:gd name="connsiteX3209" fmla="*/ 2155680 w 8023328"/>
              <a:gd name="connsiteY3209" fmla="*/ 499186 h 2380521"/>
              <a:gd name="connsiteX3210" fmla="*/ 2084846 w 8023328"/>
              <a:gd name="connsiteY3210" fmla="*/ 499186 h 2380521"/>
              <a:gd name="connsiteX3211" fmla="*/ 2097246 w 8023328"/>
              <a:gd name="connsiteY3211" fmla="*/ 511583 h 2380521"/>
              <a:gd name="connsiteX3212" fmla="*/ 2084846 w 8023328"/>
              <a:gd name="connsiteY3212" fmla="*/ 525440 h 2380521"/>
              <a:gd name="connsiteX3213" fmla="*/ 2070991 w 8023328"/>
              <a:gd name="connsiteY3213" fmla="*/ 511583 h 2380521"/>
              <a:gd name="connsiteX3214" fmla="*/ 2084846 w 8023328"/>
              <a:gd name="connsiteY3214" fmla="*/ 499186 h 2380521"/>
              <a:gd name="connsiteX3215" fmla="*/ 2011831 w 8023328"/>
              <a:gd name="connsiteY3215" fmla="*/ 499186 h 2380521"/>
              <a:gd name="connsiteX3216" fmla="*/ 2026416 w 8023328"/>
              <a:gd name="connsiteY3216" fmla="*/ 511583 h 2380521"/>
              <a:gd name="connsiteX3217" fmla="*/ 2011831 w 8023328"/>
              <a:gd name="connsiteY3217" fmla="*/ 525440 h 2380521"/>
              <a:gd name="connsiteX3218" fmla="*/ 2000165 w 8023328"/>
              <a:gd name="connsiteY3218" fmla="*/ 511583 h 2380521"/>
              <a:gd name="connsiteX3219" fmla="*/ 2011831 w 8023328"/>
              <a:gd name="connsiteY3219" fmla="*/ 499186 h 2380521"/>
              <a:gd name="connsiteX3220" fmla="*/ 1938362 w 8023328"/>
              <a:gd name="connsiteY3220" fmla="*/ 499186 h 2380521"/>
              <a:gd name="connsiteX3221" fmla="*/ 1952216 w 8023328"/>
              <a:gd name="connsiteY3221" fmla="*/ 511583 h 2380521"/>
              <a:gd name="connsiteX3222" fmla="*/ 1938362 w 8023328"/>
              <a:gd name="connsiteY3222" fmla="*/ 525440 h 2380521"/>
              <a:gd name="connsiteX3223" fmla="*/ 1925965 w 8023328"/>
              <a:gd name="connsiteY3223" fmla="*/ 511583 h 2380521"/>
              <a:gd name="connsiteX3224" fmla="*/ 1938362 w 8023328"/>
              <a:gd name="connsiteY3224" fmla="*/ 499186 h 2380521"/>
              <a:gd name="connsiteX3225" fmla="*/ 1867525 w 8023328"/>
              <a:gd name="connsiteY3225" fmla="*/ 499186 h 2380521"/>
              <a:gd name="connsiteX3226" fmla="*/ 1881384 w 8023328"/>
              <a:gd name="connsiteY3226" fmla="*/ 511583 h 2380521"/>
              <a:gd name="connsiteX3227" fmla="*/ 1867525 w 8023328"/>
              <a:gd name="connsiteY3227" fmla="*/ 525440 h 2380521"/>
              <a:gd name="connsiteX3228" fmla="*/ 1855126 w 8023328"/>
              <a:gd name="connsiteY3228" fmla="*/ 511583 h 2380521"/>
              <a:gd name="connsiteX3229" fmla="*/ 1867525 w 8023328"/>
              <a:gd name="connsiteY3229" fmla="*/ 499186 h 2380521"/>
              <a:gd name="connsiteX3230" fmla="*/ 1799085 w 8023328"/>
              <a:gd name="connsiteY3230" fmla="*/ 499186 h 2380521"/>
              <a:gd name="connsiteX3231" fmla="*/ 1813871 w 8023328"/>
              <a:gd name="connsiteY3231" fmla="*/ 511583 h 2380521"/>
              <a:gd name="connsiteX3232" fmla="*/ 1799085 w 8023328"/>
              <a:gd name="connsiteY3232" fmla="*/ 525440 h 2380521"/>
              <a:gd name="connsiteX3233" fmla="*/ 1784295 w 8023328"/>
              <a:gd name="connsiteY3233" fmla="*/ 511583 h 2380521"/>
              <a:gd name="connsiteX3234" fmla="*/ 1799085 w 8023328"/>
              <a:gd name="connsiteY3234" fmla="*/ 499186 h 2380521"/>
              <a:gd name="connsiteX3235" fmla="*/ 1728257 w 8023328"/>
              <a:gd name="connsiteY3235" fmla="*/ 499186 h 2380521"/>
              <a:gd name="connsiteX3236" fmla="*/ 1743046 w 8023328"/>
              <a:gd name="connsiteY3236" fmla="*/ 511583 h 2380521"/>
              <a:gd name="connsiteX3237" fmla="*/ 1728257 w 8023328"/>
              <a:gd name="connsiteY3237" fmla="*/ 525440 h 2380521"/>
              <a:gd name="connsiteX3238" fmla="*/ 1713469 w 8023328"/>
              <a:gd name="connsiteY3238" fmla="*/ 511583 h 2380521"/>
              <a:gd name="connsiteX3239" fmla="*/ 1728257 w 8023328"/>
              <a:gd name="connsiteY3239" fmla="*/ 499186 h 2380521"/>
              <a:gd name="connsiteX3240" fmla="*/ 1657426 w 8023328"/>
              <a:gd name="connsiteY3240" fmla="*/ 499186 h 2380521"/>
              <a:gd name="connsiteX3241" fmla="*/ 1672218 w 8023328"/>
              <a:gd name="connsiteY3241" fmla="*/ 511583 h 2380521"/>
              <a:gd name="connsiteX3242" fmla="*/ 1657426 w 8023328"/>
              <a:gd name="connsiteY3242" fmla="*/ 525440 h 2380521"/>
              <a:gd name="connsiteX3243" fmla="*/ 1642647 w 8023328"/>
              <a:gd name="connsiteY3243" fmla="*/ 511583 h 2380521"/>
              <a:gd name="connsiteX3244" fmla="*/ 1657426 w 8023328"/>
              <a:gd name="connsiteY3244" fmla="*/ 499186 h 2380521"/>
              <a:gd name="connsiteX3245" fmla="*/ 1582294 w 8023328"/>
              <a:gd name="connsiteY3245" fmla="*/ 499186 h 2380521"/>
              <a:gd name="connsiteX3246" fmla="*/ 1594694 w 8023328"/>
              <a:gd name="connsiteY3246" fmla="*/ 511583 h 2380521"/>
              <a:gd name="connsiteX3247" fmla="*/ 1582294 w 8023328"/>
              <a:gd name="connsiteY3247" fmla="*/ 525440 h 2380521"/>
              <a:gd name="connsiteX3248" fmla="*/ 1568438 w 8023328"/>
              <a:gd name="connsiteY3248" fmla="*/ 511583 h 2380521"/>
              <a:gd name="connsiteX3249" fmla="*/ 1582294 w 8023328"/>
              <a:gd name="connsiteY3249" fmla="*/ 499186 h 2380521"/>
              <a:gd name="connsiteX3250" fmla="*/ 1512192 w 8023328"/>
              <a:gd name="connsiteY3250" fmla="*/ 499186 h 2380521"/>
              <a:gd name="connsiteX3251" fmla="*/ 1523862 w 8023328"/>
              <a:gd name="connsiteY3251" fmla="*/ 511583 h 2380521"/>
              <a:gd name="connsiteX3252" fmla="*/ 1512192 w 8023328"/>
              <a:gd name="connsiteY3252" fmla="*/ 525440 h 2380521"/>
              <a:gd name="connsiteX3253" fmla="*/ 1497607 w 8023328"/>
              <a:gd name="connsiteY3253" fmla="*/ 511583 h 2380521"/>
              <a:gd name="connsiteX3254" fmla="*/ 1512192 w 8023328"/>
              <a:gd name="connsiteY3254" fmla="*/ 499186 h 2380521"/>
              <a:gd name="connsiteX3255" fmla="*/ 1440623 w 8023328"/>
              <a:gd name="connsiteY3255" fmla="*/ 499186 h 2380521"/>
              <a:gd name="connsiteX3256" fmla="*/ 1453023 w 8023328"/>
              <a:gd name="connsiteY3256" fmla="*/ 511583 h 2380521"/>
              <a:gd name="connsiteX3257" fmla="*/ 1440623 w 8023328"/>
              <a:gd name="connsiteY3257" fmla="*/ 525440 h 2380521"/>
              <a:gd name="connsiteX3258" fmla="*/ 1426771 w 8023328"/>
              <a:gd name="connsiteY3258" fmla="*/ 511583 h 2380521"/>
              <a:gd name="connsiteX3259" fmla="*/ 1440623 w 8023328"/>
              <a:gd name="connsiteY3259" fmla="*/ 499186 h 2380521"/>
              <a:gd name="connsiteX3260" fmla="*/ 1368341 w 8023328"/>
              <a:gd name="connsiteY3260" fmla="*/ 499186 h 2380521"/>
              <a:gd name="connsiteX3261" fmla="*/ 1382196 w 8023328"/>
              <a:gd name="connsiteY3261" fmla="*/ 511583 h 2380521"/>
              <a:gd name="connsiteX3262" fmla="*/ 1368341 w 8023328"/>
              <a:gd name="connsiteY3262" fmla="*/ 525440 h 2380521"/>
              <a:gd name="connsiteX3263" fmla="*/ 1355948 w 8023328"/>
              <a:gd name="connsiteY3263" fmla="*/ 511583 h 2380521"/>
              <a:gd name="connsiteX3264" fmla="*/ 1368341 w 8023328"/>
              <a:gd name="connsiteY3264" fmla="*/ 499186 h 2380521"/>
              <a:gd name="connsiteX3265" fmla="*/ 1297515 w 8023328"/>
              <a:gd name="connsiteY3265" fmla="*/ 499186 h 2380521"/>
              <a:gd name="connsiteX3266" fmla="*/ 1311369 w 8023328"/>
              <a:gd name="connsiteY3266" fmla="*/ 513042 h 2380521"/>
              <a:gd name="connsiteX3267" fmla="*/ 1297515 w 8023328"/>
              <a:gd name="connsiteY3267" fmla="*/ 525440 h 2380521"/>
              <a:gd name="connsiteX3268" fmla="*/ 1285118 w 8023328"/>
              <a:gd name="connsiteY3268" fmla="*/ 513042 h 2380521"/>
              <a:gd name="connsiteX3269" fmla="*/ 1297515 w 8023328"/>
              <a:gd name="connsiteY3269" fmla="*/ 499186 h 2380521"/>
              <a:gd name="connsiteX3270" fmla="*/ 1225700 w 8023328"/>
              <a:gd name="connsiteY3270" fmla="*/ 499186 h 2380521"/>
              <a:gd name="connsiteX3271" fmla="*/ 1240491 w 8023328"/>
              <a:gd name="connsiteY3271" fmla="*/ 513042 h 2380521"/>
              <a:gd name="connsiteX3272" fmla="*/ 1225700 w 8023328"/>
              <a:gd name="connsiteY3272" fmla="*/ 525440 h 2380521"/>
              <a:gd name="connsiteX3273" fmla="*/ 1210925 w 8023328"/>
              <a:gd name="connsiteY3273" fmla="*/ 513042 h 2380521"/>
              <a:gd name="connsiteX3274" fmla="*/ 1225700 w 8023328"/>
              <a:gd name="connsiteY3274" fmla="*/ 499186 h 2380521"/>
              <a:gd name="connsiteX3275" fmla="*/ 1154881 w 8023328"/>
              <a:gd name="connsiteY3275" fmla="*/ 499186 h 2380521"/>
              <a:gd name="connsiteX3276" fmla="*/ 1169669 w 8023328"/>
              <a:gd name="connsiteY3276" fmla="*/ 513042 h 2380521"/>
              <a:gd name="connsiteX3277" fmla="*/ 1154881 w 8023328"/>
              <a:gd name="connsiteY3277" fmla="*/ 525440 h 2380521"/>
              <a:gd name="connsiteX3278" fmla="*/ 1140095 w 8023328"/>
              <a:gd name="connsiteY3278" fmla="*/ 513042 h 2380521"/>
              <a:gd name="connsiteX3279" fmla="*/ 1154881 w 8023328"/>
              <a:gd name="connsiteY3279" fmla="*/ 499186 h 2380521"/>
              <a:gd name="connsiteX3280" fmla="*/ 1084053 w 8023328"/>
              <a:gd name="connsiteY3280" fmla="*/ 499186 h 2380521"/>
              <a:gd name="connsiteX3281" fmla="*/ 1098842 w 8023328"/>
              <a:gd name="connsiteY3281" fmla="*/ 513042 h 2380521"/>
              <a:gd name="connsiteX3282" fmla="*/ 1084053 w 8023328"/>
              <a:gd name="connsiteY3282" fmla="*/ 525440 h 2380521"/>
              <a:gd name="connsiteX3283" fmla="*/ 1069267 w 8023328"/>
              <a:gd name="connsiteY3283" fmla="*/ 513042 h 2380521"/>
              <a:gd name="connsiteX3284" fmla="*/ 1084053 w 8023328"/>
              <a:gd name="connsiteY3284" fmla="*/ 499186 h 2380521"/>
              <a:gd name="connsiteX3285" fmla="*/ 1013012 w 8023328"/>
              <a:gd name="connsiteY3285" fmla="*/ 499186 h 2380521"/>
              <a:gd name="connsiteX3286" fmla="*/ 1024685 w 8023328"/>
              <a:gd name="connsiteY3286" fmla="*/ 513042 h 2380521"/>
              <a:gd name="connsiteX3287" fmla="*/ 1013012 w 8023328"/>
              <a:gd name="connsiteY3287" fmla="*/ 525440 h 2380521"/>
              <a:gd name="connsiteX3288" fmla="*/ 998433 w 8023328"/>
              <a:gd name="connsiteY3288" fmla="*/ 513042 h 2380521"/>
              <a:gd name="connsiteX3289" fmla="*/ 1013012 w 8023328"/>
              <a:gd name="connsiteY3289" fmla="*/ 499186 h 2380521"/>
              <a:gd name="connsiteX3290" fmla="*/ 941461 w 8023328"/>
              <a:gd name="connsiteY3290" fmla="*/ 499186 h 2380521"/>
              <a:gd name="connsiteX3291" fmla="*/ 953861 w 8023328"/>
              <a:gd name="connsiteY3291" fmla="*/ 513042 h 2380521"/>
              <a:gd name="connsiteX3292" fmla="*/ 941461 w 8023328"/>
              <a:gd name="connsiteY3292" fmla="*/ 525440 h 2380521"/>
              <a:gd name="connsiteX3293" fmla="*/ 927607 w 8023328"/>
              <a:gd name="connsiteY3293" fmla="*/ 513042 h 2380521"/>
              <a:gd name="connsiteX3294" fmla="*/ 941461 w 8023328"/>
              <a:gd name="connsiteY3294" fmla="*/ 499186 h 2380521"/>
              <a:gd name="connsiteX3295" fmla="*/ 870626 w 8023328"/>
              <a:gd name="connsiteY3295" fmla="*/ 499186 h 2380521"/>
              <a:gd name="connsiteX3296" fmla="*/ 883027 w 8023328"/>
              <a:gd name="connsiteY3296" fmla="*/ 513042 h 2380521"/>
              <a:gd name="connsiteX3297" fmla="*/ 870626 w 8023328"/>
              <a:gd name="connsiteY3297" fmla="*/ 525440 h 2380521"/>
              <a:gd name="connsiteX3298" fmla="*/ 856774 w 8023328"/>
              <a:gd name="connsiteY3298" fmla="*/ 513042 h 2380521"/>
              <a:gd name="connsiteX3299" fmla="*/ 870626 w 8023328"/>
              <a:gd name="connsiteY3299" fmla="*/ 499186 h 2380521"/>
              <a:gd name="connsiteX3300" fmla="*/ 798340 w 8023328"/>
              <a:gd name="connsiteY3300" fmla="*/ 499186 h 2380521"/>
              <a:gd name="connsiteX3301" fmla="*/ 812196 w 8023328"/>
              <a:gd name="connsiteY3301" fmla="*/ 513042 h 2380521"/>
              <a:gd name="connsiteX3302" fmla="*/ 798340 w 8023328"/>
              <a:gd name="connsiteY3302" fmla="*/ 525440 h 2380521"/>
              <a:gd name="connsiteX3303" fmla="*/ 785941 w 8023328"/>
              <a:gd name="connsiteY3303" fmla="*/ 513042 h 2380521"/>
              <a:gd name="connsiteX3304" fmla="*/ 798340 w 8023328"/>
              <a:gd name="connsiteY3304" fmla="*/ 499186 h 2380521"/>
              <a:gd name="connsiteX3305" fmla="*/ 724135 w 8023328"/>
              <a:gd name="connsiteY3305" fmla="*/ 499186 h 2380521"/>
              <a:gd name="connsiteX3306" fmla="*/ 737991 w 8023328"/>
              <a:gd name="connsiteY3306" fmla="*/ 513042 h 2380521"/>
              <a:gd name="connsiteX3307" fmla="*/ 724135 w 8023328"/>
              <a:gd name="connsiteY3307" fmla="*/ 525440 h 2380521"/>
              <a:gd name="connsiteX3308" fmla="*/ 711744 w 8023328"/>
              <a:gd name="connsiteY3308" fmla="*/ 513042 h 2380521"/>
              <a:gd name="connsiteX3309" fmla="*/ 724135 w 8023328"/>
              <a:gd name="connsiteY3309" fmla="*/ 499186 h 2380521"/>
              <a:gd name="connsiteX3310" fmla="*/ 653306 w 8023328"/>
              <a:gd name="connsiteY3310" fmla="*/ 499186 h 2380521"/>
              <a:gd name="connsiteX3311" fmla="*/ 667164 w 8023328"/>
              <a:gd name="connsiteY3311" fmla="*/ 513042 h 2380521"/>
              <a:gd name="connsiteX3312" fmla="*/ 653306 w 8023328"/>
              <a:gd name="connsiteY3312" fmla="*/ 525440 h 2380521"/>
              <a:gd name="connsiteX3313" fmla="*/ 640910 w 8023328"/>
              <a:gd name="connsiteY3313" fmla="*/ 513042 h 2380521"/>
              <a:gd name="connsiteX3314" fmla="*/ 653306 w 8023328"/>
              <a:gd name="connsiteY3314" fmla="*/ 499186 h 2380521"/>
              <a:gd name="connsiteX3315" fmla="*/ 584869 w 8023328"/>
              <a:gd name="connsiteY3315" fmla="*/ 499186 h 2380521"/>
              <a:gd name="connsiteX3316" fmla="*/ 599654 w 8023328"/>
              <a:gd name="connsiteY3316" fmla="*/ 513042 h 2380521"/>
              <a:gd name="connsiteX3317" fmla="*/ 584869 w 8023328"/>
              <a:gd name="connsiteY3317" fmla="*/ 525440 h 2380521"/>
              <a:gd name="connsiteX3318" fmla="*/ 570076 w 8023328"/>
              <a:gd name="connsiteY3318" fmla="*/ 513042 h 2380521"/>
              <a:gd name="connsiteX3319" fmla="*/ 584869 w 8023328"/>
              <a:gd name="connsiteY3319" fmla="*/ 499186 h 2380521"/>
              <a:gd name="connsiteX3320" fmla="*/ 513670 w 8023328"/>
              <a:gd name="connsiteY3320" fmla="*/ 499186 h 2380521"/>
              <a:gd name="connsiteX3321" fmla="*/ 528846 w 8023328"/>
              <a:gd name="connsiteY3321" fmla="*/ 513042 h 2380521"/>
              <a:gd name="connsiteX3322" fmla="*/ 513670 w 8023328"/>
              <a:gd name="connsiteY3322" fmla="*/ 525440 h 2380521"/>
              <a:gd name="connsiteX3323" fmla="*/ 499248 w 8023328"/>
              <a:gd name="connsiteY3323" fmla="*/ 513042 h 2380521"/>
              <a:gd name="connsiteX3324" fmla="*/ 513670 w 8023328"/>
              <a:gd name="connsiteY3324" fmla="*/ 499186 h 2380521"/>
              <a:gd name="connsiteX3325" fmla="*/ 3939871 w 8023328"/>
              <a:gd name="connsiteY3325" fmla="*/ 495814 h 2380521"/>
              <a:gd name="connsiteX3326" fmla="*/ 3952268 w 8023328"/>
              <a:gd name="connsiteY3326" fmla="*/ 510602 h 2380521"/>
              <a:gd name="connsiteX3327" fmla="*/ 3939871 w 8023328"/>
              <a:gd name="connsiteY3327" fmla="*/ 525391 h 2380521"/>
              <a:gd name="connsiteX3328" fmla="*/ 3926015 w 8023328"/>
              <a:gd name="connsiteY3328" fmla="*/ 510602 h 2380521"/>
              <a:gd name="connsiteX3329" fmla="*/ 3939871 w 8023328"/>
              <a:gd name="connsiteY3329" fmla="*/ 495814 h 2380521"/>
              <a:gd name="connsiteX3330" fmla="*/ 3869042 w 8023328"/>
              <a:gd name="connsiteY3330" fmla="*/ 495814 h 2380521"/>
              <a:gd name="connsiteX3331" fmla="*/ 3881439 w 8023328"/>
              <a:gd name="connsiteY3331" fmla="*/ 510602 h 2380521"/>
              <a:gd name="connsiteX3332" fmla="*/ 3869042 w 8023328"/>
              <a:gd name="connsiteY3332" fmla="*/ 525391 h 2380521"/>
              <a:gd name="connsiteX3333" fmla="*/ 3855186 w 8023328"/>
              <a:gd name="connsiteY3333" fmla="*/ 510602 h 2380521"/>
              <a:gd name="connsiteX3334" fmla="*/ 3869042 w 8023328"/>
              <a:gd name="connsiteY3334" fmla="*/ 495814 h 2380521"/>
              <a:gd name="connsiteX3335" fmla="*/ 3796752 w 8023328"/>
              <a:gd name="connsiteY3335" fmla="*/ 495814 h 2380521"/>
              <a:gd name="connsiteX3336" fmla="*/ 3810608 w 8023328"/>
              <a:gd name="connsiteY3336" fmla="*/ 510602 h 2380521"/>
              <a:gd name="connsiteX3337" fmla="*/ 3796752 w 8023328"/>
              <a:gd name="connsiteY3337" fmla="*/ 525391 h 2380521"/>
              <a:gd name="connsiteX3338" fmla="*/ 3784355 w 8023328"/>
              <a:gd name="connsiteY3338" fmla="*/ 510602 h 2380521"/>
              <a:gd name="connsiteX3339" fmla="*/ 3796752 w 8023328"/>
              <a:gd name="connsiteY3339" fmla="*/ 495814 h 2380521"/>
              <a:gd name="connsiteX3340" fmla="*/ 3725922 w 8023328"/>
              <a:gd name="connsiteY3340" fmla="*/ 495814 h 2380521"/>
              <a:gd name="connsiteX3341" fmla="*/ 3739778 w 8023328"/>
              <a:gd name="connsiteY3341" fmla="*/ 510602 h 2380521"/>
              <a:gd name="connsiteX3342" fmla="*/ 3725922 w 8023328"/>
              <a:gd name="connsiteY3342" fmla="*/ 525391 h 2380521"/>
              <a:gd name="connsiteX3343" fmla="*/ 3713525 w 8023328"/>
              <a:gd name="connsiteY3343" fmla="*/ 510602 h 2380521"/>
              <a:gd name="connsiteX3344" fmla="*/ 3725922 w 8023328"/>
              <a:gd name="connsiteY3344" fmla="*/ 495814 h 2380521"/>
              <a:gd name="connsiteX3345" fmla="*/ 3655091 w 8023328"/>
              <a:gd name="connsiteY3345" fmla="*/ 495814 h 2380521"/>
              <a:gd name="connsiteX3346" fmla="*/ 3668947 w 8023328"/>
              <a:gd name="connsiteY3346" fmla="*/ 510602 h 2380521"/>
              <a:gd name="connsiteX3347" fmla="*/ 3655091 w 8023328"/>
              <a:gd name="connsiteY3347" fmla="*/ 525391 h 2380521"/>
              <a:gd name="connsiteX3348" fmla="*/ 3642694 w 8023328"/>
              <a:gd name="connsiteY3348" fmla="*/ 510602 h 2380521"/>
              <a:gd name="connsiteX3349" fmla="*/ 3655091 w 8023328"/>
              <a:gd name="connsiteY3349" fmla="*/ 495814 h 2380521"/>
              <a:gd name="connsiteX3350" fmla="*/ 3583280 w 8023328"/>
              <a:gd name="connsiteY3350" fmla="*/ 495814 h 2380521"/>
              <a:gd name="connsiteX3351" fmla="*/ 3598069 w 8023328"/>
              <a:gd name="connsiteY3351" fmla="*/ 510602 h 2380521"/>
              <a:gd name="connsiteX3352" fmla="*/ 3583280 w 8023328"/>
              <a:gd name="connsiteY3352" fmla="*/ 525391 h 2380521"/>
              <a:gd name="connsiteX3353" fmla="*/ 3568491 w 8023328"/>
              <a:gd name="connsiteY3353" fmla="*/ 510602 h 2380521"/>
              <a:gd name="connsiteX3354" fmla="*/ 3583280 w 8023328"/>
              <a:gd name="connsiteY3354" fmla="*/ 495814 h 2380521"/>
              <a:gd name="connsiteX3355" fmla="*/ 3512449 w 8023328"/>
              <a:gd name="connsiteY3355" fmla="*/ 495814 h 2380521"/>
              <a:gd name="connsiteX3356" fmla="*/ 3527237 w 8023328"/>
              <a:gd name="connsiteY3356" fmla="*/ 510602 h 2380521"/>
              <a:gd name="connsiteX3357" fmla="*/ 3512449 w 8023328"/>
              <a:gd name="connsiteY3357" fmla="*/ 525391 h 2380521"/>
              <a:gd name="connsiteX3358" fmla="*/ 3497661 w 8023328"/>
              <a:gd name="connsiteY3358" fmla="*/ 510602 h 2380521"/>
              <a:gd name="connsiteX3359" fmla="*/ 3512449 w 8023328"/>
              <a:gd name="connsiteY3359" fmla="*/ 495814 h 2380521"/>
              <a:gd name="connsiteX3360" fmla="*/ 3440686 w 8023328"/>
              <a:gd name="connsiteY3360" fmla="*/ 495814 h 2380521"/>
              <a:gd name="connsiteX3361" fmla="*/ 3453083 w 8023328"/>
              <a:gd name="connsiteY3361" fmla="*/ 510602 h 2380521"/>
              <a:gd name="connsiteX3362" fmla="*/ 3440686 w 8023328"/>
              <a:gd name="connsiteY3362" fmla="*/ 525391 h 2380521"/>
              <a:gd name="connsiteX3363" fmla="*/ 3426830 w 8023328"/>
              <a:gd name="connsiteY3363" fmla="*/ 510602 h 2380521"/>
              <a:gd name="connsiteX3364" fmla="*/ 3440686 w 8023328"/>
              <a:gd name="connsiteY3364" fmla="*/ 495814 h 2380521"/>
              <a:gd name="connsiteX3365" fmla="*/ 3369857 w 8023328"/>
              <a:gd name="connsiteY3365" fmla="*/ 495814 h 2380521"/>
              <a:gd name="connsiteX3366" fmla="*/ 3382254 w 8023328"/>
              <a:gd name="connsiteY3366" fmla="*/ 510602 h 2380521"/>
              <a:gd name="connsiteX3367" fmla="*/ 3369857 w 8023328"/>
              <a:gd name="connsiteY3367" fmla="*/ 525391 h 2380521"/>
              <a:gd name="connsiteX3368" fmla="*/ 3356001 w 8023328"/>
              <a:gd name="connsiteY3368" fmla="*/ 510602 h 2380521"/>
              <a:gd name="connsiteX3369" fmla="*/ 3369857 w 8023328"/>
              <a:gd name="connsiteY3369" fmla="*/ 495814 h 2380521"/>
              <a:gd name="connsiteX3370" fmla="*/ 3299094 w 8023328"/>
              <a:gd name="connsiteY3370" fmla="*/ 495814 h 2380521"/>
              <a:gd name="connsiteX3371" fmla="*/ 3311491 w 8023328"/>
              <a:gd name="connsiteY3371" fmla="*/ 510602 h 2380521"/>
              <a:gd name="connsiteX3372" fmla="*/ 3299094 w 8023328"/>
              <a:gd name="connsiteY3372" fmla="*/ 525391 h 2380521"/>
              <a:gd name="connsiteX3373" fmla="*/ 3285240 w 8023328"/>
              <a:gd name="connsiteY3373" fmla="*/ 510602 h 2380521"/>
              <a:gd name="connsiteX3374" fmla="*/ 3299094 w 8023328"/>
              <a:gd name="connsiteY3374" fmla="*/ 495814 h 2380521"/>
              <a:gd name="connsiteX3375" fmla="*/ 3226805 w 8023328"/>
              <a:gd name="connsiteY3375" fmla="*/ 495814 h 2380521"/>
              <a:gd name="connsiteX3376" fmla="*/ 3240660 w 8023328"/>
              <a:gd name="connsiteY3376" fmla="*/ 510602 h 2380521"/>
              <a:gd name="connsiteX3377" fmla="*/ 3226805 w 8023328"/>
              <a:gd name="connsiteY3377" fmla="*/ 525391 h 2380521"/>
              <a:gd name="connsiteX3378" fmla="*/ 3214406 w 8023328"/>
              <a:gd name="connsiteY3378" fmla="*/ 510602 h 2380521"/>
              <a:gd name="connsiteX3379" fmla="*/ 3226805 w 8023328"/>
              <a:gd name="connsiteY3379" fmla="*/ 495814 h 2380521"/>
              <a:gd name="connsiteX3380" fmla="*/ 3152602 w 8023328"/>
              <a:gd name="connsiteY3380" fmla="*/ 495814 h 2380521"/>
              <a:gd name="connsiteX3381" fmla="*/ 3166454 w 8023328"/>
              <a:gd name="connsiteY3381" fmla="*/ 510602 h 2380521"/>
              <a:gd name="connsiteX3382" fmla="*/ 3152602 w 8023328"/>
              <a:gd name="connsiteY3382" fmla="*/ 525391 h 2380521"/>
              <a:gd name="connsiteX3383" fmla="*/ 3140203 w 8023328"/>
              <a:gd name="connsiteY3383" fmla="*/ 510602 h 2380521"/>
              <a:gd name="connsiteX3384" fmla="*/ 3152602 w 8023328"/>
              <a:gd name="connsiteY3384" fmla="*/ 495814 h 2380521"/>
              <a:gd name="connsiteX3385" fmla="*/ 2439944 w 8023328"/>
              <a:gd name="connsiteY3385" fmla="*/ 428356 h 2380521"/>
              <a:gd name="connsiteX3386" fmla="*/ 2454729 w 8023328"/>
              <a:gd name="connsiteY3386" fmla="*/ 440753 h 2380521"/>
              <a:gd name="connsiteX3387" fmla="*/ 2439944 w 8023328"/>
              <a:gd name="connsiteY3387" fmla="*/ 454610 h 2380521"/>
              <a:gd name="connsiteX3388" fmla="*/ 2425156 w 8023328"/>
              <a:gd name="connsiteY3388" fmla="*/ 440753 h 2380521"/>
              <a:gd name="connsiteX3389" fmla="*/ 2439944 w 8023328"/>
              <a:gd name="connsiteY3389" fmla="*/ 428356 h 2380521"/>
              <a:gd name="connsiteX3390" fmla="*/ 2369110 w 8023328"/>
              <a:gd name="connsiteY3390" fmla="*/ 428356 h 2380521"/>
              <a:gd name="connsiteX3391" fmla="*/ 2383898 w 8023328"/>
              <a:gd name="connsiteY3391" fmla="*/ 440753 h 2380521"/>
              <a:gd name="connsiteX3392" fmla="*/ 2369110 w 8023328"/>
              <a:gd name="connsiteY3392" fmla="*/ 454610 h 2380521"/>
              <a:gd name="connsiteX3393" fmla="*/ 2354319 w 8023328"/>
              <a:gd name="connsiteY3393" fmla="*/ 440753 h 2380521"/>
              <a:gd name="connsiteX3394" fmla="*/ 2369110 w 8023328"/>
              <a:gd name="connsiteY3394" fmla="*/ 428356 h 2380521"/>
              <a:gd name="connsiteX3395" fmla="*/ 2298278 w 8023328"/>
              <a:gd name="connsiteY3395" fmla="*/ 428356 h 2380521"/>
              <a:gd name="connsiteX3396" fmla="*/ 2313066 w 8023328"/>
              <a:gd name="connsiteY3396" fmla="*/ 440753 h 2380521"/>
              <a:gd name="connsiteX3397" fmla="*/ 2298278 w 8023328"/>
              <a:gd name="connsiteY3397" fmla="*/ 454610 h 2380521"/>
              <a:gd name="connsiteX3398" fmla="*/ 2283490 w 8023328"/>
              <a:gd name="connsiteY3398" fmla="*/ 440753 h 2380521"/>
              <a:gd name="connsiteX3399" fmla="*/ 2298278 w 8023328"/>
              <a:gd name="connsiteY3399" fmla="*/ 428356 h 2380521"/>
              <a:gd name="connsiteX3400" fmla="*/ 2226514 w 8023328"/>
              <a:gd name="connsiteY3400" fmla="*/ 428356 h 2380521"/>
              <a:gd name="connsiteX3401" fmla="*/ 2238914 w 8023328"/>
              <a:gd name="connsiteY3401" fmla="*/ 440753 h 2380521"/>
              <a:gd name="connsiteX3402" fmla="*/ 2226514 w 8023328"/>
              <a:gd name="connsiteY3402" fmla="*/ 454610 h 2380521"/>
              <a:gd name="connsiteX3403" fmla="*/ 2212656 w 8023328"/>
              <a:gd name="connsiteY3403" fmla="*/ 440753 h 2380521"/>
              <a:gd name="connsiteX3404" fmla="*/ 2226514 w 8023328"/>
              <a:gd name="connsiteY3404" fmla="*/ 428356 h 2380521"/>
              <a:gd name="connsiteX3405" fmla="*/ 2155682 w 8023328"/>
              <a:gd name="connsiteY3405" fmla="*/ 428356 h 2380521"/>
              <a:gd name="connsiteX3406" fmla="*/ 2168079 w 8023328"/>
              <a:gd name="connsiteY3406" fmla="*/ 440753 h 2380521"/>
              <a:gd name="connsiteX3407" fmla="*/ 2155682 w 8023328"/>
              <a:gd name="connsiteY3407" fmla="*/ 454610 h 2380521"/>
              <a:gd name="connsiteX3408" fmla="*/ 2141825 w 8023328"/>
              <a:gd name="connsiteY3408" fmla="*/ 440753 h 2380521"/>
              <a:gd name="connsiteX3409" fmla="*/ 2155682 w 8023328"/>
              <a:gd name="connsiteY3409" fmla="*/ 428356 h 2380521"/>
              <a:gd name="connsiteX3410" fmla="*/ 2084846 w 8023328"/>
              <a:gd name="connsiteY3410" fmla="*/ 428356 h 2380521"/>
              <a:gd name="connsiteX3411" fmla="*/ 2097246 w 8023328"/>
              <a:gd name="connsiteY3411" fmla="*/ 440753 h 2380521"/>
              <a:gd name="connsiteX3412" fmla="*/ 2084846 w 8023328"/>
              <a:gd name="connsiteY3412" fmla="*/ 454610 h 2380521"/>
              <a:gd name="connsiteX3413" fmla="*/ 2070991 w 8023328"/>
              <a:gd name="connsiteY3413" fmla="*/ 440753 h 2380521"/>
              <a:gd name="connsiteX3414" fmla="*/ 2084846 w 8023328"/>
              <a:gd name="connsiteY3414" fmla="*/ 428356 h 2380521"/>
              <a:gd name="connsiteX3415" fmla="*/ 2011832 w 8023328"/>
              <a:gd name="connsiteY3415" fmla="*/ 428356 h 2380521"/>
              <a:gd name="connsiteX3416" fmla="*/ 2026418 w 8023328"/>
              <a:gd name="connsiteY3416" fmla="*/ 440753 h 2380521"/>
              <a:gd name="connsiteX3417" fmla="*/ 2011832 w 8023328"/>
              <a:gd name="connsiteY3417" fmla="*/ 454610 h 2380521"/>
              <a:gd name="connsiteX3418" fmla="*/ 2000165 w 8023328"/>
              <a:gd name="connsiteY3418" fmla="*/ 440753 h 2380521"/>
              <a:gd name="connsiteX3419" fmla="*/ 2011832 w 8023328"/>
              <a:gd name="connsiteY3419" fmla="*/ 428356 h 2380521"/>
              <a:gd name="connsiteX3420" fmla="*/ 1938362 w 8023328"/>
              <a:gd name="connsiteY3420" fmla="*/ 428356 h 2380521"/>
              <a:gd name="connsiteX3421" fmla="*/ 1952216 w 8023328"/>
              <a:gd name="connsiteY3421" fmla="*/ 440753 h 2380521"/>
              <a:gd name="connsiteX3422" fmla="*/ 1938362 w 8023328"/>
              <a:gd name="connsiteY3422" fmla="*/ 454610 h 2380521"/>
              <a:gd name="connsiteX3423" fmla="*/ 1925965 w 8023328"/>
              <a:gd name="connsiteY3423" fmla="*/ 440753 h 2380521"/>
              <a:gd name="connsiteX3424" fmla="*/ 1938362 w 8023328"/>
              <a:gd name="connsiteY3424" fmla="*/ 428356 h 2380521"/>
              <a:gd name="connsiteX3425" fmla="*/ 1867525 w 8023328"/>
              <a:gd name="connsiteY3425" fmla="*/ 428356 h 2380521"/>
              <a:gd name="connsiteX3426" fmla="*/ 1881384 w 8023328"/>
              <a:gd name="connsiteY3426" fmla="*/ 440753 h 2380521"/>
              <a:gd name="connsiteX3427" fmla="*/ 1867525 w 8023328"/>
              <a:gd name="connsiteY3427" fmla="*/ 454610 h 2380521"/>
              <a:gd name="connsiteX3428" fmla="*/ 1855126 w 8023328"/>
              <a:gd name="connsiteY3428" fmla="*/ 440753 h 2380521"/>
              <a:gd name="connsiteX3429" fmla="*/ 1867525 w 8023328"/>
              <a:gd name="connsiteY3429" fmla="*/ 428356 h 2380521"/>
              <a:gd name="connsiteX3430" fmla="*/ 1799085 w 8023328"/>
              <a:gd name="connsiteY3430" fmla="*/ 428356 h 2380521"/>
              <a:gd name="connsiteX3431" fmla="*/ 1813873 w 8023328"/>
              <a:gd name="connsiteY3431" fmla="*/ 440753 h 2380521"/>
              <a:gd name="connsiteX3432" fmla="*/ 1799085 w 8023328"/>
              <a:gd name="connsiteY3432" fmla="*/ 454610 h 2380521"/>
              <a:gd name="connsiteX3433" fmla="*/ 1784298 w 8023328"/>
              <a:gd name="connsiteY3433" fmla="*/ 440753 h 2380521"/>
              <a:gd name="connsiteX3434" fmla="*/ 1799085 w 8023328"/>
              <a:gd name="connsiteY3434" fmla="*/ 428356 h 2380521"/>
              <a:gd name="connsiteX3435" fmla="*/ 1728260 w 8023328"/>
              <a:gd name="connsiteY3435" fmla="*/ 428356 h 2380521"/>
              <a:gd name="connsiteX3436" fmla="*/ 1743046 w 8023328"/>
              <a:gd name="connsiteY3436" fmla="*/ 440753 h 2380521"/>
              <a:gd name="connsiteX3437" fmla="*/ 1728260 w 8023328"/>
              <a:gd name="connsiteY3437" fmla="*/ 454610 h 2380521"/>
              <a:gd name="connsiteX3438" fmla="*/ 1713469 w 8023328"/>
              <a:gd name="connsiteY3438" fmla="*/ 440753 h 2380521"/>
              <a:gd name="connsiteX3439" fmla="*/ 1728260 w 8023328"/>
              <a:gd name="connsiteY3439" fmla="*/ 428356 h 2380521"/>
              <a:gd name="connsiteX3440" fmla="*/ 1657426 w 8023328"/>
              <a:gd name="connsiteY3440" fmla="*/ 428356 h 2380521"/>
              <a:gd name="connsiteX3441" fmla="*/ 1672218 w 8023328"/>
              <a:gd name="connsiteY3441" fmla="*/ 440753 h 2380521"/>
              <a:gd name="connsiteX3442" fmla="*/ 1657426 w 8023328"/>
              <a:gd name="connsiteY3442" fmla="*/ 454610 h 2380521"/>
              <a:gd name="connsiteX3443" fmla="*/ 1642647 w 8023328"/>
              <a:gd name="connsiteY3443" fmla="*/ 440753 h 2380521"/>
              <a:gd name="connsiteX3444" fmla="*/ 1657426 w 8023328"/>
              <a:gd name="connsiteY3444" fmla="*/ 428356 h 2380521"/>
              <a:gd name="connsiteX3445" fmla="*/ 1582294 w 8023328"/>
              <a:gd name="connsiteY3445" fmla="*/ 428356 h 2380521"/>
              <a:gd name="connsiteX3446" fmla="*/ 1594697 w 8023328"/>
              <a:gd name="connsiteY3446" fmla="*/ 440753 h 2380521"/>
              <a:gd name="connsiteX3447" fmla="*/ 1582294 w 8023328"/>
              <a:gd name="connsiteY3447" fmla="*/ 454610 h 2380521"/>
              <a:gd name="connsiteX3448" fmla="*/ 1568438 w 8023328"/>
              <a:gd name="connsiteY3448" fmla="*/ 440753 h 2380521"/>
              <a:gd name="connsiteX3449" fmla="*/ 1582294 w 8023328"/>
              <a:gd name="connsiteY3449" fmla="*/ 428356 h 2380521"/>
              <a:gd name="connsiteX3450" fmla="*/ 1512195 w 8023328"/>
              <a:gd name="connsiteY3450" fmla="*/ 428356 h 2380521"/>
              <a:gd name="connsiteX3451" fmla="*/ 1523862 w 8023328"/>
              <a:gd name="connsiteY3451" fmla="*/ 440753 h 2380521"/>
              <a:gd name="connsiteX3452" fmla="*/ 1512195 w 8023328"/>
              <a:gd name="connsiteY3452" fmla="*/ 454610 h 2380521"/>
              <a:gd name="connsiteX3453" fmla="*/ 1497610 w 8023328"/>
              <a:gd name="connsiteY3453" fmla="*/ 440753 h 2380521"/>
              <a:gd name="connsiteX3454" fmla="*/ 1512195 w 8023328"/>
              <a:gd name="connsiteY3454" fmla="*/ 428356 h 2380521"/>
              <a:gd name="connsiteX3455" fmla="*/ 1439171 w 8023328"/>
              <a:gd name="connsiteY3455" fmla="*/ 428356 h 2380521"/>
              <a:gd name="connsiteX3456" fmla="*/ 1453023 w 8023328"/>
              <a:gd name="connsiteY3456" fmla="*/ 440753 h 2380521"/>
              <a:gd name="connsiteX3457" fmla="*/ 1439171 w 8023328"/>
              <a:gd name="connsiteY3457" fmla="*/ 454610 h 2380521"/>
              <a:gd name="connsiteX3458" fmla="*/ 1426771 w 8023328"/>
              <a:gd name="connsiteY3458" fmla="*/ 440753 h 2380521"/>
              <a:gd name="connsiteX3459" fmla="*/ 1439171 w 8023328"/>
              <a:gd name="connsiteY3459" fmla="*/ 428356 h 2380521"/>
              <a:gd name="connsiteX3460" fmla="*/ 1368344 w 8023328"/>
              <a:gd name="connsiteY3460" fmla="*/ 428356 h 2380521"/>
              <a:gd name="connsiteX3461" fmla="*/ 1382196 w 8023328"/>
              <a:gd name="connsiteY3461" fmla="*/ 440753 h 2380521"/>
              <a:gd name="connsiteX3462" fmla="*/ 1368344 w 8023328"/>
              <a:gd name="connsiteY3462" fmla="*/ 454610 h 2380521"/>
              <a:gd name="connsiteX3463" fmla="*/ 1355948 w 8023328"/>
              <a:gd name="connsiteY3463" fmla="*/ 440753 h 2380521"/>
              <a:gd name="connsiteX3464" fmla="*/ 1368344 w 8023328"/>
              <a:gd name="connsiteY3464" fmla="*/ 428356 h 2380521"/>
              <a:gd name="connsiteX3465" fmla="*/ 1297515 w 8023328"/>
              <a:gd name="connsiteY3465" fmla="*/ 428356 h 2380521"/>
              <a:gd name="connsiteX3466" fmla="*/ 1311372 w 8023328"/>
              <a:gd name="connsiteY3466" fmla="*/ 440753 h 2380521"/>
              <a:gd name="connsiteX3467" fmla="*/ 1297515 w 8023328"/>
              <a:gd name="connsiteY3467" fmla="*/ 454610 h 2380521"/>
              <a:gd name="connsiteX3468" fmla="*/ 1285118 w 8023328"/>
              <a:gd name="connsiteY3468" fmla="*/ 440753 h 2380521"/>
              <a:gd name="connsiteX3469" fmla="*/ 1297515 w 8023328"/>
              <a:gd name="connsiteY3469" fmla="*/ 428356 h 2380521"/>
              <a:gd name="connsiteX3470" fmla="*/ 1225703 w 8023328"/>
              <a:gd name="connsiteY3470" fmla="*/ 428356 h 2380521"/>
              <a:gd name="connsiteX3471" fmla="*/ 1240491 w 8023328"/>
              <a:gd name="connsiteY3471" fmla="*/ 440753 h 2380521"/>
              <a:gd name="connsiteX3472" fmla="*/ 1225703 w 8023328"/>
              <a:gd name="connsiteY3472" fmla="*/ 454610 h 2380521"/>
              <a:gd name="connsiteX3473" fmla="*/ 1210925 w 8023328"/>
              <a:gd name="connsiteY3473" fmla="*/ 440753 h 2380521"/>
              <a:gd name="connsiteX3474" fmla="*/ 1225703 w 8023328"/>
              <a:gd name="connsiteY3474" fmla="*/ 428356 h 2380521"/>
              <a:gd name="connsiteX3475" fmla="*/ 1154886 w 8023328"/>
              <a:gd name="connsiteY3475" fmla="*/ 428356 h 2380521"/>
              <a:gd name="connsiteX3476" fmla="*/ 1169676 w 8023328"/>
              <a:gd name="connsiteY3476" fmla="*/ 440753 h 2380521"/>
              <a:gd name="connsiteX3477" fmla="*/ 1154886 w 8023328"/>
              <a:gd name="connsiteY3477" fmla="*/ 454610 h 2380521"/>
              <a:gd name="connsiteX3478" fmla="*/ 1140096 w 8023328"/>
              <a:gd name="connsiteY3478" fmla="*/ 440753 h 2380521"/>
              <a:gd name="connsiteX3479" fmla="*/ 1154886 w 8023328"/>
              <a:gd name="connsiteY3479" fmla="*/ 428356 h 2380521"/>
              <a:gd name="connsiteX3480" fmla="*/ 1084056 w 8023328"/>
              <a:gd name="connsiteY3480" fmla="*/ 428356 h 2380521"/>
              <a:gd name="connsiteX3481" fmla="*/ 1098844 w 8023328"/>
              <a:gd name="connsiteY3481" fmla="*/ 440753 h 2380521"/>
              <a:gd name="connsiteX3482" fmla="*/ 1084056 w 8023328"/>
              <a:gd name="connsiteY3482" fmla="*/ 454610 h 2380521"/>
              <a:gd name="connsiteX3483" fmla="*/ 1069267 w 8023328"/>
              <a:gd name="connsiteY3483" fmla="*/ 440753 h 2380521"/>
              <a:gd name="connsiteX3484" fmla="*/ 1084056 w 8023328"/>
              <a:gd name="connsiteY3484" fmla="*/ 428356 h 2380521"/>
              <a:gd name="connsiteX3485" fmla="*/ 1013015 w 8023328"/>
              <a:gd name="connsiteY3485" fmla="*/ 428356 h 2380521"/>
              <a:gd name="connsiteX3486" fmla="*/ 1024685 w 8023328"/>
              <a:gd name="connsiteY3486" fmla="*/ 440753 h 2380521"/>
              <a:gd name="connsiteX3487" fmla="*/ 1013015 w 8023328"/>
              <a:gd name="connsiteY3487" fmla="*/ 454610 h 2380521"/>
              <a:gd name="connsiteX3488" fmla="*/ 998434 w 8023328"/>
              <a:gd name="connsiteY3488" fmla="*/ 440753 h 2380521"/>
              <a:gd name="connsiteX3489" fmla="*/ 1013015 w 8023328"/>
              <a:gd name="connsiteY3489" fmla="*/ 428356 h 2380521"/>
              <a:gd name="connsiteX3490" fmla="*/ 941465 w 8023328"/>
              <a:gd name="connsiteY3490" fmla="*/ 428356 h 2380521"/>
              <a:gd name="connsiteX3491" fmla="*/ 953864 w 8023328"/>
              <a:gd name="connsiteY3491" fmla="*/ 440753 h 2380521"/>
              <a:gd name="connsiteX3492" fmla="*/ 941465 w 8023328"/>
              <a:gd name="connsiteY3492" fmla="*/ 454610 h 2380521"/>
              <a:gd name="connsiteX3493" fmla="*/ 927611 w 8023328"/>
              <a:gd name="connsiteY3493" fmla="*/ 440753 h 2380521"/>
              <a:gd name="connsiteX3494" fmla="*/ 941465 w 8023328"/>
              <a:gd name="connsiteY3494" fmla="*/ 428356 h 2380521"/>
              <a:gd name="connsiteX3495" fmla="*/ 870633 w 8023328"/>
              <a:gd name="connsiteY3495" fmla="*/ 428356 h 2380521"/>
              <a:gd name="connsiteX3496" fmla="*/ 883030 w 8023328"/>
              <a:gd name="connsiteY3496" fmla="*/ 440753 h 2380521"/>
              <a:gd name="connsiteX3497" fmla="*/ 870633 w 8023328"/>
              <a:gd name="connsiteY3497" fmla="*/ 454610 h 2380521"/>
              <a:gd name="connsiteX3498" fmla="*/ 856774 w 8023328"/>
              <a:gd name="connsiteY3498" fmla="*/ 440753 h 2380521"/>
              <a:gd name="connsiteX3499" fmla="*/ 870633 w 8023328"/>
              <a:gd name="connsiteY3499" fmla="*/ 428356 h 2380521"/>
              <a:gd name="connsiteX3500" fmla="*/ 798344 w 8023328"/>
              <a:gd name="connsiteY3500" fmla="*/ 428356 h 2380521"/>
              <a:gd name="connsiteX3501" fmla="*/ 812196 w 8023328"/>
              <a:gd name="connsiteY3501" fmla="*/ 440753 h 2380521"/>
              <a:gd name="connsiteX3502" fmla="*/ 798344 w 8023328"/>
              <a:gd name="connsiteY3502" fmla="*/ 454610 h 2380521"/>
              <a:gd name="connsiteX3503" fmla="*/ 785947 w 8023328"/>
              <a:gd name="connsiteY3503" fmla="*/ 440753 h 2380521"/>
              <a:gd name="connsiteX3504" fmla="*/ 798344 w 8023328"/>
              <a:gd name="connsiteY3504" fmla="*/ 428356 h 2380521"/>
              <a:gd name="connsiteX3505" fmla="*/ 724138 w 8023328"/>
              <a:gd name="connsiteY3505" fmla="*/ 428356 h 2380521"/>
              <a:gd name="connsiteX3506" fmla="*/ 738002 w 8023328"/>
              <a:gd name="connsiteY3506" fmla="*/ 442212 h 2380521"/>
              <a:gd name="connsiteX3507" fmla="*/ 724138 w 8023328"/>
              <a:gd name="connsiteY3507" fmla="*/ 454610 h 2380521"/>
              <a:gd name="connsiteX3508" fmla="*/ 711747 w 8023328"/>
              <a:gd name="connsiteY3508" fmla="*/ 442212 h 2380521"/>
              <a:gd name="connsiteX3509" fmla="*/ 724138 w 8023328"/>
              <a:gd name="connsiteY3509" fmla="*/ 428356 h 2380521"/>
              <a:gd name="connsiteX3510" fmla="*/ 653312 w 8023328"/>
              <a:gd name="connsiteY3510" fmla="*/ 428356 h 2380521"/>
              <a:gd name="connsiteX3511" fmla="*/ 667165 w 8023328"/>
              <a:gd name="connsiteY3511" fmla="*/ 442212 h 2380521"/>
              <a:gd name="connsiteX3512" fmla="*/ 653312 w 8023328"/>
              <a:gd name="connsiteY3512" fmla="*/ 454610 h 2380521"/>
              <a:gd name="connsiteX3513" fmla="*/ 640912 w 8023328"/>
              <a:gd name="connsiteY3513" fmla="*/ 442212 h 2380521"/>
              <a:gd name="connsiteX3514" fmla="*/ 653312 w 8023328"/>
              <a:gd name="connsiteY3514" fmla="*/ 428356 h 2380521"/>
              <a:gd name="connsiteX3515" fmla="*/ 3796752 w 8023328"/>
              <a:gd name="connsiteY3515" fmla="*/ 424982 h 2380521"/>
              <a:gd name="connsiteX3516" fmla="*/ 3810608 w 8023328"/>
              <a:gd name="connsiteY3516" fmla="*/ 439771 h 2380521"/>
              <a:gd name="connsiteX3517" fmla="*/ 3796752 w 8023328"/>
              <a:gd name="connsiteY3517" fmla="*/ 454560 h 2380521"/>
              <a:gd name="connsiteX3518" fmla="*/ 3784355 w 8023328"/>
              <a:gd name="connsiteY3518" fmla="*/ 439771 h 2380521"/>
              <a:gd name="connsiteX3519" fmla="*/ 3796752 w 8023328"/>
              <a:gd name="connsiteY3519" fmla="*/ 424982 h 2380521"/>
              <a:gd name="connsiteX3520" fmla="*/ 3725922 w 8023328"/>
              <a:gd name="connsiteY3520" fmla="*/ 424982 h 2380521"/>
              <a:gd name="connsiteX3521" fmla="*/ 3739778 w 8023328"/>
              <a:gd name="connsiteY3521" fmla="*/ 439771 h 2380521"/>
              <a:gd name="connsiteX3522" fmla="*/ 3725922 w 8023328"/>
              <a:gd name="connsiteY3522" fmla="*/ 454560 h 2380521"/>
              <a:gd name="connsiteX3523" fmla="*/ 3713525 w 8023328"/>
              <a:gd name="connsiteY3523" fmla="*/ 439771 h 2380521"/>
              <a:gd name="connsiteX3524" fmla="*/ 3725922 w 8023328"/>
              <a:gd name="connsiteY3524" fmla="*/ 424982 h 2380521"/>
              <a:gd name="connsiteX3525" fmla="*/ 3655091 w 8023328"/>
              <a:gd name="connsiteY3525" fmla="*/ 424982 h 2380521"/>
              <a:gd name="connsiteX3526" fmla="*/ 3668947 w 8023328"/>
              <a:gd name="connsiteY3526" fmla="*/ 439771 h 2380521"/>
              <a:gd name="connsiteX3527" fmla="*/ 3655091 w 8023328"/>
              <a:gd name="connsiteY3527" fmla="*/ 454560 h 2380521"/>
              <a:gd name="connsiteX3528" fmla="*/ 3642694 w 8023328"/>
              <a:gd name="connsiteY3528" fmla="*/ 439771 h 2380521"/>
              <a:gd name="connsiteX3529" fmla="*/ 3655091 w 8023328"/>
              <a:gd name="connsiteY3529" fmla="*/ 424982 h 2380521"/>
              <a:gd name="connsiteX3530" fmla="*/ 3583280 w 8023328"/>
              <a:gd name="connsiteY3530" fmla="*/ 424982 h 2380521"/>
              <a:gd name="connsiteX3531" fmla="*/ 3598069 w 8023328"/>
              <a:gd name="connsiteY3531" fmla="*/ 439771 h 2380521"/>
              <a:gd name="connsiteX3532" fmla="*/ 3583280 w 8023328"/>
              <a:gd name="connsiteY3532" fmla="*/ 454560 h 2380521"/>
              <a:gd name="connsiteX3533" fmla="*/ 3568491 w 8023328"/>
              <a:gd name="connsiteY3533" fmla="*/ 439771 h 2380521"/>
              <a:gd name="connsiteX3534" fmla="*/ 3583280 w 8023328"/>
              <a:gd name="connsiteY3534" fmla="*/ 424982 h 2380521"/>
              <a:gd name="connsiteX3535" fmla="*/ 3512449 w 8023328"/>
              <a:gd name="connsiteY3535" fmla="*/ 424982 h 2380521"/>
              <a:gd name="connsiteX3536" fmla="*/ 3527237 w 8023328"/>
              <a:gd name="connsiteY3536" fmla="*/ 439771 h 2380521"/>
              <a:gd name="connsiteX3537" fmla="*/ 3512449 w 8023328"/>
              <a:gd name="connsiteY3537" fmla="*/ 454560 h 2380521"/>
              <a:gd name="connsiteX3538" fmla="*/ 3497661 w 8023328"/>
              <a:gd name="connsiteY3538" fmla="*/ 439771 h 2380521"/>
              <a:gd name="connsiteX3539" fmla="*/ 3512449 w 8023328"/>
              <a:gd name="connsiteY3539" fmla="*/ 424982 h 2380521"/>
              <a:gd name="connsiteX3540" fmla="*/ 3440686 w 8023328"/>
              <a:gd name="connsiteY3540" fmla="*/ 424982 h 2380521"/>
              <a:gd name="connsiteX3541" fmla="*/ 3453083 w 8023328"/>
              <a:gd name="connsiteY3541" fmla="*/ 439771 h 2380521"/>
              <a:gd name="connsiteX3542" fmla="*/ 3440686 w 8023328"/>
              <a:gd name="connsiteY3542" fmla="*/ 454560 h 2380521"/>
              <a:gd name="connsiteX3543" fmla="*/ 3426830 w 8023328"/>
              <a:gd name="connsiteY3543" fmla="*/ 439771 h 2380521"/>
              <a:gd name="connsiteX3544" fmla="*/ 3440686 w 8023328"/>
              <a:gd name="connsiteY3544" fmla="*/ 424982 h 2380521"/>
              <a:gd name="connsiteX3545" fmla="*/ 3369857 w 8023328"/>
              <a:gd name="connsiteY3545" fmla="*/ 424982 h 2380521"/>
              <a:gd name="connsiteX3546" fmla="*/ 3382254 w 8023328"/>
              <a:gd name="connsiteY3546" fmla="*/ 439771 h 2380521"/>
              <a:gd name="connsiteX3547" fmla="*/ 3369857 w 8023328"/>
              <a:gd name="connsiteY3547" fmla="*/ 454560 h 2380521"/>
              <a:gd name="connsiteX3548" fmla="*/ 3356001 w 8023328"/>
              <a:gd name="connsiteY3548" fmla="*/ 439771 h 2380521"/>
              <a:gd name="connsiteX3549" fmla="*/ 3369857 w 8023328"/>
              <a:gd name="connsiteY3549" fmla="*/ 424982 h 2380521"/>
              <a:gd name="connsiteX3550" fmla="*/ 3299097 w 8023328"/>
              <a:gd name="connsiteY3550" fmla="*/ 424982 h 2380521"/>
              <a:gd name="connsiteX3551" fmla="*/ 3311491 w 8023328"/>
              <a:gd name="connsiteY3551" fmla="*/ 439771 h 2380521"/>
              <a:gd name="connsiteX3552" fmla="*/ 3299097 w 8023328"/>
              <a:gd name="connsiteY3552" fmla="*/ 454560 h 2380521"/>
              <a:gd name="connsiteX3553" fmla="*/ 3285240 w 8023328"/>
              <a:gd name="connsiteY3553" fmla="*/ 439771 h 2380521"/>
              <a:gd name="connsiteX3554" fmla="*/ 3299097 w 8023328"/>
              <a:gd name="connsiteY3554" fmla="*/ 424982 h 2380521"/>
              <a:gd name="connsiteX3555" fmla="*/ 3226805 w 8023328"/>
              <a:gd name="connsiteY3555" fmla="*/ 424982 h 2380521"/>
              <a:gd name="connsiteX3556" fmla="*/ 3240664 w 8023328"/>
              <a:gd name="connsiteY3556" fmla="*/ 439771 h 2380521"/>
              <a:gd name="connsiteX3557" fmla="*/ 3226805 w 8023328"/>
              <a:gd name="connsiteY3557" fmla="*/ 454560 h 2380521"/>
              <a:gd name="connsiteX3558" fmla="*/ 3214406 w 8023328"/>
              <a:gd name="connsiteY3558" fmla="*/ 439771 h 2380521"/>
              <a:gd name="connsiteX3559" fmla="*/ 3226805 w 8023328"/>
              <a:gd name="connsiteY3559" fmla="*/ 424982 h 2380521"/>
              <a:gd name="connsiteX3560" fmla="*/ 3152602 w 8023328"/>
              <a:gd name="connsiteY3560" fmla="*/ 424982 h 2380521"/>
              <a:gd name="connsiteX3561" fmla="*/ 3166460 w 8023328"/>
              <a:gd name="connsiteY3561" fmla="*/ 439771 h 2380521"/>
              <a:gd name="connsiteX3562" fmla="*/ 3152602 w 8023328"/>
              <a:gd name="connsiteY3562" fmla="*/ 454560 h 2380521"/>
              <a:gd name="connsiteX3563" fmla="*/ 3140203 w 8023328"/>
              <a:gd name="connsiteY3563" fmla="*/ 439771 h 2380521"/>
              <a:gd name="connsiteX3564" fmla="*/ 3152602 w 8023328"/>
              <a:gd name="connsiteY3564" fmla="*/ 424982 h 2380521"/>
              <a:gd name="connsiteX3565" fmla="*/ 3081772 w 8023328"/>
              <a:gd name="connsiteY3565" fmla="*/ 424982 h 2380521"/>
              <a:gd name="connsiteX3566" fmla="*/ 3095624 w 8023328"/>
              <a:gd name="connsiteY3566" fmla="*/ 439771 h 2380521"/>
              <a:gd name="connsiteX3567" fmla="*/ 3081772 w 8023328"/>
              <a:gd name="connsiteY3567" fmla="*/ 454560 h 2380521"/>
              <a:gd name="connsiteX3568" fmla="*/ 3069372 w 8023328"/>
              <a:gd name="connsiteY3568" fmla="*/ 439771 h 2380521"/>
              <a:gd name="connsiteX3569" fmla="*/ 3081772 w 8023328"/>
              <a:gd name="connsiteY3569" fmla="*/ 424982 h 2380521"/>
              <a:gd name="connsiteX3570" fmla="*/ 3013715 w 8023328"/>
              <a:gd name="connsiteY3570" fmla="*/ 424982 h 2380521"/>
              <a:gd name="connsiteX3571" fmla="*/ 3028135 w 8023328"/>
              <a:gd name="connsiteY3571" fmla="*/ 439771 h 2380521"/>
              <a:gd name="connsiteX3572" fmla="*/ 3013715 w 8023328"/>
              <a:gd name="connsiteY3572" fmla="*/ 454560 h 2380521"/>
              <a:gd name="connsiteX3573" fmla="*/ 2998539 w 8023328"/>
              <a:gd name="connsiteY3573" fmla="*/ 439771 h 2380521"/>
              <a:gd name="connsiteX3574" fmla="*/ 3013715 w 8023328"/>
              <a:gd name="connsiteY3574" fmla="*/ 424982 h 2380521"/>
              <a:gd name="connsiteX3575" fmla="*/ 2942491 w 8023328"/>
              <a:gd name="connsiteY3575" fmla="*/ 424982 h 2380521"/>
              <a:gd name="connsiteX3576" fmla="*/ 2957286 w 8023328"/>
              <a:gd name="connsiteY3576" fmla="*/ 439771 h 2380521"/>
              <a:gd name="connsiteX3577" fmla="*/ 2942491 w 8023328"/>
              <a:gd name="connsiteY3577" fmla="*/ 454560 h 2380521"/>
              <a:gd name="connsiteX3578" fmla="*/ 2927708 w 8023328"/>
              <a:gd name="connsiteY3578" fmla="*/ 439771 h 2380521"/>
              <a:gd name="connsiteX3579" fmla="*/ 2942491 w 8023328"/>
              <a:gd name="connsiteY3579" fmla="*/ 424982 h 2380521"/>
              <a:gd name="connsiteX3580" fmla="*/ 2868291 w 8023328"/>
              <a:gd name="connsiteY3580" fmla="*/ 424982 h 2380521"/>
              <a:gd name="connsiteX3581" fmla="*/ 2883085 w 8023328"/>
              <a:gd name="connsiteY3581" fmla="*/ 439771 h 2380521"/>
              <a:gd name="connsiteX3582" fmla="*/ 2868291 w 8023328"/>
              <a:gd name="connsiteY3582" fmla="*/ 454560 h 2380521"/>
              <a:gd name="connsiteX3583" fmla="*/ 2853504 w 8023328"/>
              <a:gd name="connsiteY3583" fmla="*/ 439771 h 2380521"/>
              <a:gd name="connsiteX3584" fmla="*/ 2868291 w 8023328"/>
              <a:gd name="connsiteY3584" fmla="*/ 424982 h 2380521"/>
              <a:gd name="connsiteX3585" fmla="*/ 2796533 w 8023328"/>
              <a:gd name="connsiteY3585" fmla="*/ 424982 h 2380521"/>
              <a:gd name="connsiteX3586" fmla="*/ 2808932 w 8023328"/>
              <a:gd name="connsiteY3586" fmla="*/ 439771 h 2380521"/>
              <a:gd name="connsiteX3587" fmla="*/ 2796533 w 8023328"/>
              <a:gd name="connsiteY3587" fmla="*/ 454560 h 2380521"/>
              <a:gd name="connsiteX3588" fmla="*/ 2782678 w 8023328"/>
              <a:gd name="connsiteY3588" fmla="*/ 439771 h 2380521"/>
              <a:gd name="connsiteX3589" fmla="*/ 2796533 w 8023328"/>
              <a:gd name="connsiteY3589" fmla="*/ 424982 h 2380521"/>
              <a:gd name="connsiteX3590" fmla="*/ 2725695 w 8023328"/>
              <a:gd name="connsiteY3590" fmla="*/ 424982 h 2380521"/>
              <a:gd name="connsiteX3591" fmla="*/ 2738097 w 8023328"/>
              <a:gd name="connsiteY3591" fmla="*/ 439771 h 2380521"/>
              <a:gd name="connsiteX3592" fmla="*/ 2725695 w 8023328"/>
              <a:gd name="connsiteY3592" fmla="*/ 454560 h 2380521"/>
              <a:gd name="connsiteX3593" fmla="*/ 2711846 w 8023328"/>
              <a:gd name="connsiteY3593" fmla="*/ 439771 h 2380521"/>
              <a:gd name="connsiteX3594" fmla="*/ 2725695 w 8023328"/>
              <a:gd name="connsiteY3594" fmla="*/ 424982 h 2380521"/>
              <a:gd name="connsiteX3595" fmla="*/ 2654870 w 8023328"/>
              <a:gd name="connsiteY3595" fmla="*/ 424982 h 2380521"/>
              <a:gd name="connsiteX3596" fmla="*/ 2667270 w 8023328"/>
              <a:gd name="connsiteY3596" fmla="*/ 439771 h 2380521"/>
              <a:gd name="connsiteX3597" fmla="*/ 2654870 w 8023328"/>
              <a:gd name="connsiteY3597" fmla="*/ 454560 h 2380521"/>
              <a:gd name="connsiteX3598" fmla="*/ 2641018 w 8023328"/>
              <a:gd name="connsiteY3598" fmla="*/ 439771 h 2380521"/>
              <a:gd name="connsiteX3599" fmla="*/ 2654870 w 8023328"/>
              <a:gd name="connsiteY3599" fmla="*/ 424982 h 2380521"/>
              <a:gd name="connsiteX3600" fmla="*/ 2582580 w 8023328"/>
              <a:gd name="connsiteY3600" fmla="*/ 424982 h 2380521"/>
              <a:gd name="connsiteX3601" fmla="*/ 2596437 w 8023328"/>
              <a:gd name="connsiteY3601" fmla="*/ 439771 h 2380521"/>
              <a:gd name="connsiteX3602" fmla="*/ 2582580 w 8023328"/>
              <a:gd name="connsiteY3602" fmla="*/ 454560 h 2380521"/>
              <a:gd name="connsiteX3603" fmla="*/ 2570184 w 8023328"/>
              <a:gd name="connsiteY3603" fmla="*/ 439771 h 2380521"/>
              <a:gd name="connsiteX3604" fmla="*/ 2582580 w 8023328"/>
              <a:gd name="connsiteY3604" fmla="*/ 424982 h 2380521"/>
              <a:gd name="connsiteX3605" fmla="*/ 2511026 w 8023328"/>
              <a:gd name="connsiteY3605" fmla="*/ 424982 h 2380521"/>
              <a:gd name="connsiteX3606" fmla="*/ 2525610 w 8023328"/>
              <a:gd name="connsiteY3606" fmla="*/ 439771 h 2380521"/>
              <a:gd name="connsiteX3607" fmla="*/ 2511026 w 8023328"/>
              <a:gd name="connsiteY3607" fmla="*/ 454560 h 2380521"/>
              <a:gd name="connsiteX3608" fmla="*/ 2499361 w 8023328"/>
              <a:gd name="connsiteY3608" fmla="*/ 439771 h 2380521"/>
              <a:gd name="connsiteX3609" fmla="*/ 2511026 w 8023328"/>
              <a:gd name="connsiteY3609" fmla="*/ 424982 h 2380521"/>
              <a:gd name="connsiteX3610" fmla="*/ 1799085 w 8023328"/>
              <a:gd name="connsiteY3610" fmla="*/ 357525 h 2380521"/>
              <a:gd name="connsiteX3611" fmla="*/ 1813873 w 8023328"/>
              <a:gd name="connsiteY3611" fmla="*/ 369922 h 2380521"/>
              <a:gd name="connsiteX3612" fmla="*/ 1799085 w 8023328"/>
              <a:gd name="connsiteY3612" fmla="*/ 383779 h 2380521"/>
              <a:gd name="connsiteX3613" fmla="*/ 1784300 w 8023328"/>
              <a:gd name="connsiteY3613" fmla="*/ 369922 h 2380521"/>
              <a:gd name="connsiteX3614" fmla="*/ 1799085 w 8023328"/>
              <a:gd name="connsiteY3614" fmla="*/ 357525 h 2380521"/>
              <a:gd name="connsiteX3615" fmla="*/ 1728262 w 8023328"/>
              <a:gd name="connsiteY3615" fmla="*/ 357525 h 2380521"/>
              <a:gd name="connsiteX3616" fmla="*/ 1743049 w 8023328"/>
              <a:gd name="connsiteY3616" fmla="*/ 369922 h 2380521"/>
              <a:gd name="connsiteX3617" fmla="*/ 1728262 w 8023328"/>
              <a:gd name="connsiteY3617" fmla="*/ 383779 h 2380521"/>
              <a:gd name="connsiteX3618" fmla="*/ 1713470 w 8023328"/>
              <a:gd name="connsiteY3618" fmla="*/ 369922 h 2380521"/>
              <a:gd name="connsiteX3619" fmla="*/ 1728262 w 8023328"/>
              <a:gd name="connsiteY3619" fmla="*/ 357525 h 2380521"/>
              <a:gd name="connsiteX3620" fmla="*/ 1657429 w 8023328"/>
              <a:gd name="connsiteY3620" fmla="*/ 357525 h 2380521"/>
              <a:gd name="connsiteX3621" fmla="*/ 1672220 w 8023328"/>
              <a:gd name="connsiteY3621" fmla="*/ 369922 h 2380521"/>
              <a:gd name="connsiteX3622" fmla="*/ 1657429 w 8023328"/>
              <a:gd name="connsiteY3622" fmla="*/ 383779 h 2380521"/>
              <a:gd name="connsiteX3623" fmla="*/ 1642650 w 8023328"/>
              <a:gd name="connsiteY3623" fmla="*/ 369922 h 2380521"/>
              <a:gd name="connsiteX3624" fmla="*/ 1657429 w 8023328"/>
              <a:gd name="connsiteY3624" fmla="*/ 357525 h 2380521"/>
              <a:gd name="connsiteX3625" fmla="*/ 1582296 w 8023328"/>
              <a:gd name="connsiteY3625" fmla="*/ 357525 h 2380521"/>
              <a:gd name="connsiteX3626" fmla="*/ 1594704 w 8023328"/>
              <a:gd name="connsiteY3626" fmla="*/ 369922 h 2380521"/>
              <a:gd name="connsiteX3627" fmla="*/ 1582296 w 8023328"/>
              <a:gd name="connsiteY3627" fmla="*/ 383779 h 2380521"/>
              <a:gd name="connsiteX3628" fmla="*/ 1568441 w 8023328"/>
              <a:gd name="connsiteY3628" fmla="*/ 369922 h 2380521"/>
              <a:gd name="connsiteX3629" fmla="*/ 1582296 w 8023328"/>
              <a:gd name="connsiteY3629" fmla="*/ 357525 h 2380521"/>
              <a:gd name="connsiteX3630" fmla="*/ 1512195 w 8023328"/>
              <a:gd name="connsiteY3630" fmla="*/ 357525 h 2380521"/>
              <a:gd name="connsiteX3631" fmla="*/ 1523863 w 8023328"/>
              <a:gd name="connsiteY3631" fmla="*/ 369922 h 2380521"/>
              <a:gd name="connsiteX3632" fmla="*/ 1512195 w 8023328"/>
              <a:gd name="connsiteY3632" fmla="*/ 383779 h 2380521"/>
              <a:gd name="connsiteX3633" fmla="*/ 1497612 w 8023328"/>
              <a:gd name="connsiteY3633" fmla="*/ 369922 h 2380521"/>
              <a:gd name="connsiteX3634" fmla="*/ 1512195 w 8023328"/>
              <a:gd name="connsiteY3634" fmla="*/ 357525 h 2380521"/>
              <a:gd name="connsiteX3635" fmla="*/ 1439171 w 8023328"/>
              <a:gd name="connsiteY3635" fmla="*/ 357525 h 2380521"/>
              <a:gd name="connsiteX3636" fmla="*/ 1453023 w 8023328"/>
              <a:gd name="connsiteY3636" fmla="*/ 369922 h 2380521"/>
              <a:gd name="connsiteX3637" fmla="*/ 1439171 w 8023328"/>
              <a:gd name="connsiteY3637" fmla="*/ 383779 h 2380521"/>
              <a:gd name="connsiteX3638" fmla="*/ 1426774 w 8023328"/>
              <a:gd name="connsiteY3638" fmla="*/ 369922 h 2380521"/>
              <a:gd name="connsiteX3639" fmla="*/ 1439171 w 8023328"/>
              <a:gd name="connsiteY3639" fmla="*/ 357525 h 2380521"/>
              <a:gd name="connsiteX3640" fmla="*/ 1368347 w 8023328"/>
              <a:gd name="connsiteY3640" fmla="*/ 357525 h 2380521"/>
              <a:gd name="connsiteX3641" fmla="*/ 1382199 w 8023328"/>
              <a:gd name="connsiteY3641" fmla="*/ 369922 h 2380521"/>
              <a:gd name="connsiteX3642" fmla="*/ 1368347 w 8023328"/>
              <a:gd name="connsiteY3642" fmla="*/ 383779 h 2380521"/>
              <a:gd name="connsiteX3643" fmla="*/ 1355949 w 8023328"/>
              <a:gd name="connsiteY3643" fmla="*/ 369922 h 2380521"/>
              <a:gd name="connsiteX3644" fmla="*/ 1368347 w 8023328"/>
              <a:gd name="connsiteY3644" fmla="*/ 357525 h 2380521"/>
              <a:gd name="connsiteX3645" fmla="*/ 1297518 w 8023328"/>
              <a:gd name="connsiteY3645" fmla="*/ 357525 h 2380521"/>
              <a:gd name="connsiteX3646" fmla="*/ 1311374 w 8023328"/>
              <a:gd name="connsiteY3646" fmla="*/ 369922 h 2380521"/>
              <a:gd name="connsiteX3647" fmla="*/ 1297518 w 8023328"/>
              <a:gd name="connsiteY3647" fmla="*/ 383779 h 2380521"/>
              <a:gd name="connsiteX3648" fmla="*/ 1285121 w 8023328"/>
              <a:gd name="connsiteY3648" fmla="*/ 369922 h 2380521"/>
              <a:gd name="connsiteX3649" fmla="*/ 1297518 w 8023328"/>
              <a:gd name="connsiteY3649" fmla="*/ 357525 h 2380521"/>
              <a:gd name="connsiteX3650" fmla="*/ 1225703 w 8023328"/>
              <a:gd name="connsiteY3650" fmla="*/ 357525 h 2380521"/>
              <a:gd name="connsiteX3651" fmla="*/ 1240493 w 8023328"/>
              <a:gd name="connsiteY3651" fmla="*/ 369922 h 2380521"/>
              <a:gd name="connsiteX3652" fmla="*/ 1225703 w 8023328"/>
              <a:gd name="connsiteY3652" fmla="*/ 383779 h 2380521"/>
              <a:gd name="connsiteX3653" fmla="*/ 1210926 w 8023328"/>
              <a:gd name="connsiteY3653" fmla="*/ 369922 h 2380521"/>
              <a:gd name="connsiteX3654" fmla="*/ 1225703 w 8023328"/>
              <a:gd name="connsiteY3654" fmla="*/ 357525 h 2380521"/>
              <a:gd name="connsiteX3655" fmla="*/ 1154890 w 8023328"/>
              <a:gd name="connsiteY3655" fmla="*/ 357525 h 2380521"/>
              <a:gd name="connsiteX3656" fmla="*/ 1169676 w 8023328"/>
              <a:gd name="connsiteY3656" fmla="*/ 369922 h 2380521"/>
              <a:gd name="connsiteX3657" fmla="*/ 1154890 w 8023328"/>
              <a:gd name="connsiteY3657" fmla="*/ 383779 h 2380521"/>
              <a:gd name="connsiteX3658" fmla="*/ 1140096 w 8023328"/>
              <a:gd name="connsiteY3658" fmla="*/ 369922 h 2380521"/>
              <a:gd name="connsiteX3659" fmla="*/ 1154890 w 8023328"/>
              <a:gd name="connsiteY3659" fmla="*/ 357525 h 2380521"/>
              <a:gd name="connsiteX3660" fmla="*/ 1084059 w 8023328"/>
              <a:gd name="connsiteY3660" fmla="*/ 357525 h 2380521"/>
              <a:gd name="connsiteX3661" fmla="*/ 1098844 w 8023328"/>
              <a:gd name="connsiteY3661" fmla="*/ 369922 h 2380521"/>
              <a:gd name="connsiteX3662" fmla="*/ 1084059 w 8023328"/>
              <a:gd name="connsiteY3662" fmla="*/ 383779 h 2380521"/>
              <a:gd name="connsiteX3663" fmla="*/ 1069268 w 8023328"/>
              <a:gd name="connsiteY3663" fmla="*/ 369922 h 2380521"/>
              <a:gd name="connsiteX3664" fmla="*/ 1084059 w 8023328"/>
              <a:gd name="connsiteY3664" fmla="*/ 357525 h 2380521"/>
              <a:gd name="connsiteX3665" fmla="*/ 1013015 w 8023328"/>
              <a:gd name="connsiteY3665" fmla="*/ 357525 h 2380521"/>
              <a:gd name="connsiteX3666" fmla="*/ 1024685 w 8023328"/>
              <a:gd name="connsiteY3666" fmla="*/ 369922 h 2380521"/>
              <a:gd name="connsiteX3667" fmla="*/ 1013015 w 8023328"/>
              <a:gd name="connsiteY3667" fmla="*/ 383779 h 2380521"/>
              <a:gd name="connsiteX3668" fmla="*/ 998434 w 8023328"/>
              <a:gd name="connsiteY3668" fmla="*/ 369922 h 2380521"/>
              <a:gd name="connsiteX3669" fmla="*/ 1013015 w 8023328"/>
              <a:gd name="connsiteY3669" fmla="*/ 357525 h 2380521"/>
              <a:gd name="connsiteX3670" fmla="*/ 941465 w 8023328"/>
              <a:gd name="connsiteY3670" fmla="*/ 357525 h 2380521"/>
              <a:gd name="connsiteX3671" fmla="*/ 953864 w 8023328"/>
              <a:gd name="connsiteY3671" fmla="*/ 369922 h 2380521"/>
              <a:gd name="connsiteX3672" fmla="*/ 941465 w 8023328"/>
              <a:gd name="connsiteY3672" fmla="*/ 383779 h 2380521"/>
              <a:gd name="connsiteX3673" fmla="*/ 927611 w 8023328"/>
              <a:gd name="connsiteY3673" fmla="*/ 369922 h 2380521"/>
              <a:gd name="connsiteX3674" fmla="*/ 941465 w 8023328"/>
              <a:gd name="connsiteY3674" fmla="*/ 357525 h 2380521"/>
              <a:gd name="connsiteX3675" fmla="*/ 870633 w 8023328"/>
              <a:gd name="connsiteY3675" fmla="*/ 357525 h 2380521"/>
              <a:gd name="connsiteX3676" fmla="*/ 883034 w 8023328"/>
              <a:gd name="connsiteY3676" fmla="*/ 369922 h 2380521"/>
              <a:gd name="connsiteX3677" fmla="*/ 870633 w 8023328"/>
              <a:gd name="connsiteY3677" fmla="*/ 383779 h 2380521"/>
              <a:gd name="connsiteX3678" fmla="*/ 856777 w 8023328"/>
              <a:gd name="connsiteY3678" fmla="*/ 369922 h 2380521"/>
              <a:gd name="connsiteX3679" fmla="*/ 870633 w 8023328"/>
              <a:gd name="connsiteY3679" fmla="*/ 357525 h 2380521"/>
              <a:gd name="connsiteX3680" fmla="*/ 798346 w 8023328"/>
              <a:gd name="connsiteY3680" fmla="*/ 357525 h 2380521"/>
              <a:gd name="connsiteX3681" fmla="*/ 812203 w 8023328"/>
              <a:gd name="connsiteY3681" fmla="*/ 369922 h 2380521"/>
              <a:gd name="connsiteX3682" fmla="*/ 798346 w 8023328"/>
              <a:gd name="connsiteY3682" fmla="*/ 383779 h 2380521"/>
              <a:gd name="connsiteX3683" fmla="*/ 785947 w 8023328"/>
              <a:gd name="connsiteY3683" fmla="*/ 369922 h 2380521"/>
              <a:gd name="connsiteX3684" fmla="*/ 798346 w 8023328"/>
              <a:gd name="connsiteY3684" fmla="*/ 357525 h 2380521"/>
              <a:gd name="connsiteX3685" fmla="*/ 3654110 w 8023328"/>
              <a:gd name="connsiteY3685" fmla="*/ 354153 h 2380521"/>
              <a:gd name="connsiteX3686" fmla="*/ 3668898 w 8023328"/>
              <a:gd name="connsiteY3686" fmla="*/ 368738 h 2380521"/>
              <a:gd name="connsiteX3687" fmla="*/ 3654110 w 8023328"/>
              <a:gd name="connsiteY3687" fmla="*/ 380407 h 2380521"/>
              <a:gd name="connsiteX3688" fmla="*/ 3639322 w 8023328"/>
              <a:gd name="connsiteY3688" fmla="*/ 368738 h 2380521"/>
              <a:gd name="connsiteX3689" fmla="*/ 3654110 w 8023328"/>
              <a:gd name="connsiteY3689" fmla="*/ 354153 h 2380521"/>
              <a:gd name="connsiteX3690" fmla="*/ 3583280 w 8023328"/>
              <a:gd name="connsiteY3690" fmla="*/ 354153 h 2380521"/>
              <a:gd name="connsiteX3691" fmla="*/ 3598069 w 8023328"/>
              <a:gd name="connsiteY3691" fmla="*/ 368738 h 2380521"/>
              <a:gd name="connsiteX3692" fmla="*/ 3583280 w 8023328"/>
              <a:gd name="connsiteY3692" fmla="*/ 380407 h 2380521"/>
              <a:gd name="connsiteX3693" fmla="*/ 3568491 w 8023328"/>
              <a:gd name="connsiteY3693" fmla="*/ 368738 h 2380521"/>
              <a:gd name="connsiteX3694" fmla="*/ 3583280 w 8023328"/>
              <a:gd name="connsiteY3694" fmla="*/ 354153 h 2380521"/>
              <a:gd name="connsiteX3695" fmla="*/ 3512449 w 8023328"/>
              <a:gd name="connsiteY3695" fmla="*/ 354153 h 2380521"/>
              <a:gd name="connsiteX3696" fmla="*/ 3527237 w 8023328"/>
              <a:gd name="connsiteY3696" fmla="*/ 369330 h 2380521"/>
              <a:gd name="connsiteX3697" fmla="*/ 3512449 w 8023328"/>
              <a:gd name="connsiteY3697" fmla="*/ 383749 h 2380521"/>
              <a:gd name="connsiteX3698" fmla="*/ 3497661 w 8023328"/>
              <a:gd name="connsiteY3698" fmla="*/ 369330 h 2380521"/>
              <a:gd name="connsiteX3699" fmla="*/ 3512449 w 8023328"/>
              <a:gd name="connsiteY3699" fmla="*/ 354153 h 2380521"/>
              <a:gd name="connsiteX3700" fmla="*/ 3440686 w 8023328"/>
              <a:gd name="connsiteY3700" fmla="*/ 354153 h 2380521"/>
              <a:gd name="connsiteX3701" fmla="*/ 3453083 w 8023328"/>
              <a:gd name="connsiteY3701" fmla="*/ 369330 h 2380521"/>
              <a:gd name="connsiteX3702" fmla="*/ 3440686 w 8023328"/>
              <a:gd name="connsiteY3702" fmla="*/ 383749 h 2380521"/>
              <a:gd name="connsiteX3703" fmla="*/ 3426830 w 8023328"/>
              <a:gd name="connsiteY3703" fmla="*/ 369330 h 2380521"/>
              <a:gd name="connsiteX3704" fmla="*/ 3440686 w 8023328"/>
              <a:gd name="connsiteY3704" fmla="*/ 354153 h 2380521"/>
              <a:gd name="connsiteX3705" fmla="*/ 3369857 w 8023328"/>
              <a:gd name="connsiteY3705" fmla="*/ 354153 h 2380521"/>
              <a:gd name="connsiteX3706" fmla="*/ 3382254 w 8023328"/>
              <a:gd name="connsiteY3706" fmla="*/ 369330 h 2380521"/>
              <a:gd name="connsiteX3707" fmla="*/ 3369857 w 8023328"/>
              <a:gd name="connsiteY3707" fmla="*/ 383749 h 2380521"/>
              <a:gd name="connsiteX3708" fmla="*/ 3356001 w 8023328"/>
              <a:gd name="connsiteY3708" fmla="*/ 369330 h 2380521"/>
              <a:gd name="connsiteX3709" fmla="*/ 3369857 w 8023328"/>
              <a:gd name="connsiteY3709" fmla="*/ 354153 h 2380521"/>
              <a:gd name="connsiteX3710" fmla="*/ 3299097 w 8023328"/>
              <a:gd name="connsiteY3710" fmla="*/ 354153 h 2380521"/>
              <a:gd name="connsiteX3711" fmla="*/ 3311496 w 8023328"/>
              <a:gd name="connsiteY3711" fmla="*/ 369330 h 2380521"/>
              <a:gd name="connsiteX3712" fmla="*/ 3299097 w 8023328"/>
              <a:gd name="connsiteY3712" fmla="*/ 383749 h 2380521"/>
              <a:gd name="connsiteX3713" fmla="*/ 3285242 w 8023328"/>
              <a:gd name="connsiteY3713" fmla="*/ 369330 h 2380521"/>
              <a:gd name="connsiteX3714" fmla="*/ 3299097 w 8023328"/>
              <a:gd name="connsiteY3714" fmla="*/ 354153 h 2380521"/>
              <a:gd name="connsiteX3715" fmla="*/ 3226808 w 8023328"/>
              <a:gd name="connsiteY3715" fmla="*/ 354153 h 2380521"/>
              <a:gd name="connsiteX3716" fmla="*/ 3240664 w 8023328"/>
              <a:gd name="connsiteY3716" fmla="*/ 369330 h 2380521"/>
              <a:gd name="connsiteX3717" fmla="*/ 3226808 w 8023328"/>
              <a:gd name="connsiteY3717" fmla="*/ 383749 h 2380521"/>
              <a:gd name="connsiteX3718" fmla="*/ 3214410 w 8023328"/>
              <a:gd name="connsiteY3718" fmla="*/ 369330 h 2380521"/>
              <a:gd name="connsiteX3719" fmla="*/ 3226808 w 8023328"/>
              <a:gd name="connsiteY3719" fmla="*/ 354153 h 2380521"/>
              <a:gd name="connsiteX3720" fmla="*/ 3152605 w 8023328"/>
              <a:gd name="connsiteY3720" fmla="*/ 354153 h 2380521"/>
              <a:gd name="connsiteX3721" fmla="*/ 3166462 w 8023328"/>
              <a:gd name="connsiteY3721" fmla="*/ 369330 h 2380521"/>
              <a:gd name="connsiteX3722" fmla="*/ 3152605 w 8023328"/>
              <a:gd name="connsiteY3722" fmla="*/ 383749 h 2380521"/>
              <a:gd name="connsiteX3723" fmla="*/ 3140206 w 8023328"/>
              <a:gd name="connsiteY3723" fmla="*/ 369330 h 2380521"/>
              <a:gd name="connsiteX3724" fmla="*/ 3152605 w 8023328"/>
              <a:gd name="connsiteY3724" fmla="*/ 354153 h 2380521"/>
              <a:gd name="connsiteX3725" fmla="*/ 3081774 w 8023328"/>
              <a:gd name="connsiteY3725" fmla="*/ 354153 h 2380521"/>
              <a:gd name="connsiteX3726" fmla="*/ 3095627 w 8023328"/>
              <a:gd name="connsiteY3726" fmla="*/ 369330 h 2380521"/>
              <a:gd name="connsiteX3727" fmla="*/ 3081774 w 8023328"/>
              <a:gd name="connsiteY3727" fmla="*/ 383749 h 2380521"/>
              <a:gd name="connsiteX3728" fmla="*/ 3069375 w 8023328"/>
              <a:gd name="connsiteY3728" fmla="*/ 369330 h 2380521"/>
              <a:gd name="connsiteX3729" fmla="*/ 3081774 w 8023328"/>
              <a:gd name="connsiteY3729" fmla="*/ 354153 h 2380521"/>
              <a:gd name="connsiteX3730" fmla="*/ 3013715 w 8023328"/>
              <a:gd name="connsiteY3730" fmla="*/ 354153 h 2380521"/>
              <a:gd name="connsiteX3731" fmla="*/ 3028135 w 8023328"/>
              <a:gd name="connsiteY3731" fmla="*/ 369330 h 2380521"/>
              <a:gd name="connsiteX3732" fmla="*/ 3013715 w 8023328"/>
              <a:gd name="connsiteY3732" fmla="*/ 383749 h 2380521"/>
              <a:gd name="connsiteX3733" fmla="*/ 2998539 w 8023328"/>
              <a:gd name="connsiteY3733" fmla="*/ 369330 h 2380521"/>
              <a:gd name="connsiteX3734" fmla="*/ 3013715 w 8023328"/>
              <a:gd name="connsiteY3734" fmla="*/ 354153 h 2380521"/>
              <a:gd name="connsiteX3735" fmla="*/ 2942494 w 8023328"/>
              <a:gd name="connsiteY3735" fmla="*/ 354153 h 2380521"/>
              <a:gd name="connsiteX3736" fmla="*/ 2957288 w 8023328"/>
              <a:gd name="connsiteY3736" fmla="*/ 369330 h 2380521"/>
              <a:gd name="connsiteX3737" fmla="*/ 2942494 w 8023328"/>
              <a:gd name="connsiteY3737" fmla="*/ 383749 h 2380521"/>
              <a:gd name="connsiteX3738" fmla="*/ 2927708 w 8023328"/>
              <a:gd name="connsiteY3738" fmla="*/ 369330 h 2380521"/>
              <a:gd name="connsiteX3739" fmla="*/ 2942494 w 8023328"/>
              <a:gd name="connsiteY3739" fmla="*/ 354153 h 2380521"/>
              <a:gd name="connsiteX3740" fmla="*/ 2868293 w 8023328"/>
              <a:gd name="connsiteY3740" fmla="*/ 354153 h 2380521"/>
              <a:gd name="connsiteX3741" fmla="*/ 2883085 w 8023328"/>
              <a:gd name="connsiteY3741" fmla="*/ 369330 h 2380521"/>
              <a:gd name="connsiteX3742" fmla="*/ 2868293 w 8023328"/>
              <a:gd name="connsiteY3742" fmla="*/ 383749 h 2380521"/>
              <a:gd name="connsiteX3743" fmla="*/ 2853504 w 8023328"/>
              <a:gd name="connsiteY3743" fmla="*/ 369330 h 2380521"/>
              <a:gd name="connsiteX3744" fmla="*/ 2868293 w 8023328"/>
              <a:gd name="connsiteY3744" fmla="*/ 354153 h 2380521"/>
              <a:gd name="connsiteX3745" fmla="*/ 2796535 w 8023328"/>
              <a:gd name="connsiteY3745" fmla="*/ 354153 h 2380521"/>
              <a:gd name="connsiteX3746" fmla="*/ 2808932 w 8023328"/>
              <a:gd name="connsiteY3746" fmla="*/ 369330 h 2380521"/>
              <a:gd name="connsiteX3747" fmla="*/ 2796535 w 8023328"/>
              <a:gd name="connsiteY3747" fmla="*/ 383749 h 2380521"/>
              <a:gd name="connsiteX3748" fmla="*/ 2782678 w 8023328"/>
              <a:gd name="connsiteY3748" fmla="*/ 369330 h 2380521"/>
              <a:gd name="connsiteX3749" fmla="*/ 2796535 w 8023328"/>
              <a:gd name="connsiteY3749" fmla="*/ 354153 h 2380521"/>
              <a:gd name="connsiteX3750" fmla="*/ 2725695 w 8023328"/>
              <a:gd name="connsiteY3750" fmla="*/ 354153 h 2380521"/>
              <a:gd name="connsiteX3751" fmla="*/ 2738100 w 8023328"/>
              <a:gd name="connsiteY3751" fmla="*/ 369330 h 2380521"/>
              <a:gd name="connsiteX3752" fmla="*/ 2725695 w 8023328"/>
              <a:gd name="connsiteY3752" fmla="*/ 383749 h 2380521"/>
              <a:gd name="connsiteX3753" fmla="*/ 2711846 w 8023328"/>
              <a:gd name="connsiteY3753" fmla="*/ 369330 h 2380521"/>
              <a:gd name="connsiteX3754" fmla="*/ 2725695 w 8023328"/>
              <a:gd name="connsiteY3754" fmla="*/ 354153 h 2380521"/>
              <a:gd name="connsiteX3755" fmla="*/ 2653415 w 8023328"/>
              <a:gd name="connsiteY3755" fmla="*/ 354153 h 2380521"/>
              <a:gd name="connsiteX3756" fmla="*/ 2667270 w 8023328"/>
              <a:gd name="connsiteY3756" fmla="*/ 369330 h 2380521"/>
              <a:gd name="connsiteX3757" fmla="*/ 2653415 w 8023328"/>
              <a:gd name="connsiteY3757" fmla="*/ 383749 h 2380521"/>
              <a:gd name="connsiteX3758" fmla="*/ 2641021 w 8023328"/>
              <a:gd name="connsiteY3758" fmla="*/ 369330 h 2380521"/>
              <a:gd name="connsiteX3759" fmla="*/ 2653415 w 8023328"/>
              <a:gd name="connsiteY3759" fmla="*/ 354153 h 2380521"/>
              <a:gd name="connsiteX3760" fmla="*/ 2582583 w 8023328"/>
              <a:gd name="connsiteY3760" fmla="*/ 354153 h 2380521"/>
              <a:gd name="connsiteX3761" fmla="*/ 2596439 w 8023328"/>
              <a:gd name="connsiteY3761" fmla="*/ 369330 h 2380521"/>
              <a:gd name="connsiteX3762" fmla="*/ 2582583 w 8023328"/>
              <a:gd name="connsiteY3762" fmla="*/ 383749 h 2380521"/>
              <a:gd name="connsiteX3763" fmla="*/ 2570184 w 8023328"/>
              <a:gd name="connsiteY3763" fmla="*/ 369330 h 2380521"/>
              <a:gd name="connsiteX3764" fmla="*/ 2582583 w 8023328"/>
              <a:gd name="connsiteY3764" fmla="*/ 354153 h 2380521"/>
              <a:gd name="connsiteX3765" fmla="*/ 2511029 w 8023328"/>
              <a:gd name="connsiteY3765" fmla="*/ 354153 h 2380521"/>
              <a:gd name="connsiteX3766" fmla="*/ 2525613 w 8023328"/>
              <a:gd name="connsiteY3766" fmla="*/ 369330 h 2380521"/>
              <a:gd name="connsiteX3767" fmla="*/ 2511029 w 8023328"/>
              <a:gd name="connsiteY3767" fmla="*/ 383749 h 2380521"/>
              <a:gd name="connsiteX3768" fmla="*/ 2499361 w 8023328"/>
              <a:gd name="connsiteY3768" fmla="*/ 369330 h 2380521"/>
              <a:gd name="connsiteX3769" fmla="*/ 2511029 w 8023328"/>
              <a:gd name="connsiteY3769" fmla="*/ 354153 h 2380521"/>
              <a:gd name="connsiteX3770" fmla="*/ 2439946 w 8023328"/>
              <a:gd name="connsiteY3770" fmla="*/ 354153 h 2380521"/>
              <a:gd name="connsiteX3771" fmla="*/ 2454732 w 8023328"/>
              <a:gd name="connsiteY3771" fmla="*/ 369330 h 2380521"/>
              <a:gd name="connsiteX3772" fmla="*/ 2439946 w 8023328"/>
              <a:gd name="connsiteY3772" fmla="*/ 383749 h 2380521"/>
              <a:gd name="connsiteX3773" fmla="*/ 2425156 w 8023328"/>
              <a:gd name="connsiteY3773" fmla="*/ 369330 h 2380521"/>
              <a:gd name="connsiteX3774" fmla="*/ 2439946 w 8023328"/>
              <a:gd name="connsiteY3774" fmla="*/ 354153 h 2380521"/>
              <a:gd name="connsiteX3775" fmla="*/ 2369110 w 8023328"/>
              <a:gd name="connsiteY3775" fmla="*/ 354153 h 2380521"/>
              <a:gd name="connsiteX3776" fmla="*/ 2383899 w 8023328"/>
              <a:gd name="connsiteY3776" fmla="*/ 369330 h 2380521"/>
              <a:gd name="connsiteX3777" fmla="*/ 2369110 w 8023328"/>
              <a:gd name="connsiteY3777" fmla="*/ 383749 h 2380521"/>
              <a:gd name="connsiteX3778" fmla="*/ 2354319 w 8023328"/>
              <a:gd name="connsiteY3778" fmla="*/ 369330 h 2380521"/>
              <a:gd name="connsiteX3779" fmla="*/ 2369110 w 8023328"/>
              <a:gd name="connsiteY3779" fmla="*/ 354153 h 2380521"/>
              <a:gd name="connsiteX3780" fmla="*/ 2298280 w 8023328"/>
              <a:gd name="connsiteY3780" fmla="*/ 354153 h 2380521"/>
              <a:gd name="connsiteX3781" fmla="*/ 2313068 w 8023328"/>
              <a:gd name="connsiteY3781" fmla="*/ 369330 h 2380521"/>
              <a:gd name="connsiteX3782" fmla="*/ 2298280 w 8023328"/>
              <a:gd name="connsiteY3782" fmla="*/ 383749 h 2380521"/>
              <a:gd name="connsiteX3783" fmla="*/ 2283490 w 8023328"/>
              <a:gd name="connsiteY3783" fmla="*/ 369330 h 2380521"/>
              <a:gd name="connsiteX3784" fmla="*/ 2298280 w 8023328"/>
              <a:gd name="connsiteY3784" fmla="*/ 354153 h 2380521"/>
              <a:gd name="connsiteX3785" fmla="*/ 2226517 w 8023328"/>
              <a:gd name="connsiteY3785" fmla="*/ 354153 h 2380521"/>
              <a:gd name="connsiteX3786" fmla="*/ 2238914 w 8023328"/>
              <a:gd name="connsiteY3786" fmla="*/ 369330 h 2380521"/>
              <a:gd name="connsiteX3787" fmla="*/ 2226517 w 8023328"/>
              <a:gd name="connsiteY3787" fmla="*/ 383749 h 2380521"/>
              <a:gd name="connsiteX3788" fmla="*/ 2212658 w 8023328"/>
              <a:gd name="connsiteY3788" fmla="*/ 369330 h 2380521"/>
              <a:gd name="connsiteX3789" fmla="*/ 2226517 w 8023328"/>
              <a:gd name="connsiteY3789" fmla="*/ 354153 h 2380521"/>
              <a:gd name="connsiteX3790" fmla="*/ 2155683 w 8023328"/>
              <a:gd name="connsiteY3790" fmla="*/ 354153 h 2380521"/>
              <a:gd name="connsiteX3791" fmla="*/ 2168081 w 8023328"/>
              <a:gd name="connsiteY3791" fmla="*/ 369330 h 2380521"/>
              <a:gd name="connsiteX3792" fmla="*/ 2155683 w 8023328"/>
              <a:gd name="connsiteY3792" fmla="*/ 383749 h 2380521"/>
              <a:gd name="connsiteX3793" fmla="*/ 2141827 w 8023328"/>
              <a:gd name="connsiteY3793" fmla="*/ 369330 h 2380521"/>
              <a:gd name="connsiteX3794" fmla="*/ 2155683 w 8023328"/>
              <a:gd name="connsiteY3794" fmla="*/ 354153 h 2380521"/>
              <a:gd name="connsiteX3795" fmla="*/ 2084849 w 8023328"/>
              <a:gd name="connsiteY3795" fmla="*/ 354153 h 2380521"/>
              <a:gd name="connsiteX3796" fmla="*/ 2097248 w 8023328"/>
              <a:gd name="connsiteY3796" fmla="*/ 369330 h 2380521"/>
              <a:gd name="connsiteX3797" fmla="*/ 2084849 w 8023328"/>
              <a:gd name="connsiteY3797" fmla="*/ 383749 h 2380521"/>
              <a:gd name="connsiteX3798" fmla="*/ 2070994 w 8023328"/>
              <a:gd name="connsiteY3798" fmla="*/ 369330 h 2380521"/>
              <a:gd name="connsiteX3799" fmla="*/ 2084849 w 8023328"/>
              <a:gd name="connsiteY3799" fmla="*/ 354153 h 2380521"/>
              <a:gd name="connsiteX3800" fmla="*/ 2011835 w 8023328"/>
              <a:gd name="connsiteY3800" fmla="*/ 354153 h 2380521"/>
              <a:gd name="connsiteX3801" fmla="*/ 2026421 w 8023328"/>
              <a:gd name="connsiteY3801" fmla="*/ 369330 h 2380521"/>
              <a:gd name="connsiteX3802" fmla="*/ 2011835 w 8023328"/>
              <a:gd name="connsiteY3802" fmla="*/ 383749 h 2380521"/>
              <a:gd name="connsiteX3803" fmla="*/ 2000166 w 8023328"/>
              <a:gd name="connsiteY3803" fmla="*/ 369330 h 2380521"/>
              <a:gd name="connsiteX3804" fmla="*/ 2011835 w 8023328"/>
              <a:gd name="connsiteY3804" fmla="*/ 354153 h 2380521"/>
              <a:gd name="connsiteX3805" fmla="*/ 1938362 w 8023328"/>
              <a:gd name="connsiteY3805" fmla="*/ 354153 h 2380521"/>
              <a:gd name="connsiteX3806" fmla="*/ 1952222 w 8023328"/>
              <a:gd name="connsiteY3806" fmla="*/ 369330 h 2380521"/>
              <a:gd name="connsiteX3807" fmla="*/ 1938362 w 8023328"/>
              <a:gd name="connsiteY3807" fmla="*/ 383749 h 2380521"/>
              <a:gd name="connsiteX3808" fmla="*/ 1925968 w 8023328"/>
              <a:gd name="connsiteY3808" fmla="*/ 369330 h 2380521"/>
              <a:gd name="connsiteX3809" fmla="*/ 1938362 w 8023328"/>
              <a:gd name="connsiteY3809" fmla="*/ 354153 h 2380521"/>
              <a:gd name="connsiteX3810" fmla="*/ 1867527 w 8023328"/>
              <a:gd name="connsiteY3810" fmla="*/ 354153 h 2380521"/>
              <a:gd name="connsiteX3811" fmla="*/ 1881384 w 8023328"/>
              <a:gd name="connsiteY3811" fmla="*/ 369330 h 2380521"/>
              <a:gd name="connsiteX3812" fmla="*/ 1867527 w 8023328"/>
              <a:gd name="connsiteY3812" fmla="*/ 383749 h 2380521"/>
              <a:gd name="connsiteX3813" fmla="*/ 1855129 w 8023328"/>
              <a:gd name="connsiteY3813" fmla="*/ 369330 h 2380521"/>
              <a:gd name="connsiteX3814" fmla="*/ 1867527 w 8023328"/>
              <a:gd name="connsiteY3814" fmla="*/ 354153 h 2380521"/>
              <a:gd name="connsiteX3815" fmla="*/ 1225708 w 8023328"/>
              <a:gd name="connsiteY3815" fmla="*/ 284879 h 2380521"/>
              <a:gd name="connsiteX3816" fmla="*/ 1240493 w 8023328"/>
              <a:gd name="connsiteY3816" fmla="*/ 298111 h 2380521"/>
              <a:gd name="connsiteX3817" fmla="*/ 1225708 w 8023328"/>
              <a:gd name="connsiteY3817" fmla="*/ 312900 h 2380521"/>
              <a:gd name="connsiteX3818" fmla="*/ 1210931 w 8023328"/>
              <a:gd name="connsiteY3818" fmla="*/ 298111 h 2380521"/>
              <a:gd name="connsiteX3819" fmla="*/ 1225708 w 8023328"/>
              <a:gd name="connsiteY3819" fmla="*/ 284879 h 2380521"/>
              <a:gd name="connsiteX3820" fmla="*/ 3440686 w 8023328"/>
              <a:gd name="connsiteY3820" fmla="*/ 283322 h 2380521"/>
              <a:gd name="connsiteX3821" fmla="*/ 3453083 w 8023328"/>
              <a:gd name="connsiteY3821" fmla="*/ 297178 h 2380521"/>
              <a:gd name="connsiteX3822" fmla="*/ 3440686 w 8023328"/>
              <a:gd name="connsiteY3822" fmla="*/ 309576 h 2380521"/>
              <a:gd name="connsiteX3823" fmla="*/ 3426830 w 8023328"/>
              <a:gd name="connsiteY3823" fmla="*/ 297178 h 2380521"/>
              <a:gd name="connsiteX3824" fmla="*/ 3440686 w 8023328"/>
              <a:gd name="connsiteY3824" fmla="*/ 283322 h 2380521"/>
              <a:gd name="connsiteX3825" fmla="*/ 3369857 w 8023328"/>
              <a:gd name="connsiteY3825" fmla="*/ 283322 h 2380521"/>
              <a:gd name="connsiteX3826" fmla="*/ 3382254 w 8023328"/>
              <a:gd name="connsiteY3826" fmla="*/ 297178 h 2380521"/>
              <a:gd name="connsiteX3827" fmla="*/ 3369857 w 8023328"/>
              <a:gd name="connsiteY3827" fmla="*/ 309576 h 2380521"/>
              <a:gd name="connsiteX3828" fmla="*/ 3356001 w 8023328"/>
              <a:gd name="connsiteY3828" fmla="*/ 297178 h 2380521"/>
              <a:gd name="connsiteX3829" fmla="*/ 3369857 w 8023328"/>
              <a:gd name="connsiteY3829" fmla="*/ 283322 h 2380521"/>
              <a:gd name="connsiteX3830" fmla="*/ 3299100 w 8023328"/>
              <a:gd name="connsiteY3830" fmla="*/ 283322 h 2380521"/>
              <a:gd name="connsiteX3831" fmla="*/ 3311496 w 8023328"/>
              <a:gd name="connsiteY3831" fmla="*/ 297178 h 2380521"/>
              <a:gd name="connsiteX3832" fmla="*/ 3299100 w 8023328"/>
              <a:gd name="connsiteY3832" fmla="*/ 309576 h 2380521"/>
              <a:gd name="connsiteX3833" fmla="*/ 3285242 w 8023328"/>
              <a:gd name="connsiteY3833" fmla="*/ 297178 h 2380521"/>
              <a:gd name="connsiteX3834" fmla="*/ 3299100 w 8023328"/>
              <a:gd name="connsiteY3834" fmla="*/ 283322 h 2380521"/>
              <a:gd name="connsiteX3835" fmla="*/ 3226808 w 8023328"/>
              <a:gd name="connsiteY3835" fmla="*/ 283322 h 2380521"/>
              <a:gd name="connsiteX3836" fmla="*/ 3240664 w 8023328"/>
              <a:gd name="connsiteY3836" fmla="*/ 297178 h 2380521"/>
              <a:gd name="connsiteX3837" fmla="*/ 3226808 w 8023328"/>
              <a:gd name="connsiteY3837" fmla="*/ 309576 h 2380521"/>
              <a:gd name="connsiteX3838" fmla="*/ 3214410 w 8023328"/>
              <a:gd name="connsiteY3838" fmla="*/ 297178 h 2380521"/>
              <a:gd name="connsiteX3839" fmla="*/ 3226808 w 8023328"/>
              <a:gd name="connsiteY3839" fmla="*/ 283322 h 2380521"/>
              <a:gd name="connsiteX3840" fmla="*/ 3152605 w 8023328"/>
              <a:gd name="connsiteY3840" fmla="*/ 283322 h 2380521"/>
              <a:gd name="connsiteX3841" fmla="*/ 3166462 w 8023328"/>
              <a:gd name="connsiteY3841" fmla="*/ 297178 h 2380521"/>
              <a:gd name="connsiteX3842" fmla="*/ 3152605 w 8023328"/>
              <a:gd name="connsiteY3842" fmla="*/ 309576 h 2380521"/>
              <a:gd name="connsiteX3843" fmla="*/ 3140209 w 8023328"/>
              <a:gd name="connsiteY3843" fmla="*/ 297178 h 2380521"/>
              <a:gd name="connsiteX3844" fmla="*/ 3152605 w 8023328"/>
              <a:gd name="connsiteY3844" fmla="*/ 283322 h 2380521"/>
              <a:gd name="connsiteX3845" fmla="*/ 3081774 w 8023328"/>
              <a:gd name="connsiteY3845" fmla="*/ 283322 h 2380521"/>
              <a:gd name="connsiteX3846" fmla="*/ 3095628 w 8023328"/>
              <a:gd name="connsiteY3846" fmla="*/ 297178 h 2380521"/>
              <a:gd name="connsiteX3847" fmla="*/ 3081774 w 8023328"/>
              <a:gd name="connsiteY3847" fmla="*/ 309576 h 2380521"/>
              <a:gd name="connsiteX3848" fmla="*/ 3069375 w 8023328"/>
              <a:gd name="connsiteY3848" fmla="*/ 297178 h 2380521"/>
              <a:gd name="connsiteX3849" fmla="*/ 3081774 w 8023328"/>
              <a:gd name="connsiteY3849" fmla="*/ 283322 h 2380521"/>
              <a:gd name="connsiteX3850" fmla="*/ 3013717 w 8023328"/>
              <a:gd name="connsiteY3850" fmla="*/ 283322 h 2380521"/>
              <a:gd name="connsiteX3851" fmla="*/ 3028135 w 8023328"/>
              <a:gd name="connsiteY3851" fmla="*/ 297178 h 2380521"/>
              <a:gd name="connsiteX3852" fmla="*/ 3013717 w 8023328"/>
              <a:gd name="connsiteY3852" fmla="*/ 309576 h 2380521"/>
              <a:gd name="connsiteX3853" fmla="*/ 2998539 w 8023328"/>
              <a:gd name="connsiteY3853" fmla="*/ 297178 h 2380521"/>
              <a:gd name="connsiteX3854" fmla="*/ 3013717 w 8023328"/>
              <a:gd name="connsiteY3854" fmla="*/ 283322 h 2380521"/>
              <a:gd name="connsiteX3855" fmla="*/ 2942494 w 8023328"/>
              <a:gd name="connsiteY3855" fmla="*/ 283322 h 2380521"/>
              <a:gd name="connsiteX3856" fmla="*/ 2957288 w 8023328"/>
              <a:gd name="connsiteY3856" fmla="*/ 298111 h 2380521"/>
              <a:gd name="connsiteX3857" fmla="*/ 2942494 w 8023328"/>
              <a:gd name="connsiteY3857" fmla="*/ 312900 h 2380521"/>
              <a:gd name="connsiteX3858" fmla="*/ 2927711 w 8023328"/>
              <a:gd name="connsiteY3858" fmla="*/ 298111 h 2380521"/>
              <a:gd name="connsiteX3859" fmla="*/ 2942494 w 8023328"/>
              <a:gd name="connsiteY3859" fmla="*/ 283322 h 2380521"/>
              <a:gd name="connsiteX3860" fmla="*/ 2868293 w 8023328"/>
              <a:gd name="connsiteY3860" fmla="*/ 283322 h 2380521"/>
              <a:gd name="connsiteX3861" fmla="*/ 2883087 w 8023328"/>
              <a:gd name="connsiteY3861" fmla="*/ 298111 h 2380521"/>
              <a:gd name="connsiteX3862" fmla="*/ 2868293 w 8023328"/>
              <a:gd name="connsiteY3862" fmla="*/ 312900 h 2380521"/>
              <a:gd name="connsiteX3863" fmla="*/ 2853507 w 8023328"/>
              <a:gd name="connsiteY3863" fmla="*/ 298111 h 2380521"/>
              <a:gd name="connsiteX3864" fmla="*/ 2868293 w 8023328"/>
              <a:gd name="connsiteY3864" fmla="*/ 283322 h 2380521"/>
              <a:gd name="connsiteX3865" fmla="*/ 2796535 w 8023328"/>
              <a:gd name="connsiteY3865" fmla="*/ 283322 h 2380521"/>
              <a:gd name="connsiteX3866" fmla="*/ 2808934 w 8023328"/>
              <a:gd name="connsiteY3866" fmla="*/ 298111 h 2380521"/>
              <a:gd name="connsiteX3867" fmla="*/ 2796535 w 8023328"/>
              <a:gd name="connsiteY3867" fmla="*/ 312900 h 2380521"/>
              <a:gd name="connsiteX3868" fmla="*/ 2782678 w 8023328"/>
              <a:gd name="connsiteY3868" fmla="*/ 298111 h 2380521"/>
              <a:gd name="connsiteX3869" fmla="*/ 2796535 w 8023328"/>
              <a:gd name="connsiteY3869" fmla="*/ 283322 h 2380521"/>
              <a:gd name="connsiteX3870" fmla="*/ 2725698 w 8023328"/>
              <a:gd name="connsiteY3870" fmla="*/ 283322 h 2380521"/>
              <a:gd name="connsiteX3871" fmla="*/ 2738100 w 8023328"/>
              <a:gd name="connsiteY3871" fmla="*/ 298111 h 2380521"/>
              <a:gd name="connsiteX3872" fmla="*/ 2725698 w 8023328"/>
              <a:gd name="connsiteY3872" fmla="*/ 312900 h 2380521"/>
              <a:gd name="connsiteX3873" fmla="*/ 2711846 w 8023328"/>
              <a:gd name="connsiteY3873" fmla="*/ 298111 h 2380521"/>
              <a:gd name="connsiteX3874" fmla="*/ 2725698 w 8023328"/>
              <a:gd name="connsiteY3874" fmla="*/ 283322 h 2380521"/>
              <a:gd name="connsiteX3875" fmla="*/ 2653415 w 8023328"/>
              <a:gd name="connsiteY3875" fmla="*/ 283322 h 2380521"/>
              <a:gd name="connsiteX3876" fmla="*/ 2667270 w 8023328"/>
              <a:gd name="connsiteY3876" fmla="*/ 298111 h 2380521"/>
              <a:gd name="connsiteX3877" fmla="*/ 2653415 w 8023328"/>
              <a:gd name="connsiteY3877" fmla="*/ 312900 h 2380521"/>
              <a:gd name="connsiteX3878" fmla="*/ 2641021 w 8023328"/>
              <a:gd name="connsiteY3878" fmla="*/ 298111 h 2380521"/>
              <a:gd name="connsiteX3879" fmla="*/ 2653415 w 8023328"/>
              <a:gd name="connsiteY3879" fmla="*/ 283322 h 2380521"/>
              <a:gd name="connsiteX3880" fmla="*/ 2582583 w 8023328"/>
              <a:gd name="connsiteY3880" fmla="*/ 283322 h 2380521"/>
              <a:gd name="connsiteX3881" fmla="*/ 2596439 w 8023328"/>
              <a:gd name="connsiteY3881" fmla="*/ 298111 h 2380521"/>
              <a:gd name="connsiteX3882" fmla="*/ 2582583 w 8023328"/>
              <a:gd name="connsiteY3882" fmla="*/ 312900 h 2380521"/>
              <a:gd name="connsiteX3883" fmla="*/ 2570189 w 8023328"/>
              <a:gd name="connsiteY3883" fmla="*/ 298111 h 2380521"/>
              <a:gd name="connsiteX3884" fmla="*/ 2582583 w 8023328"/>
              <a:gd name="connsiteY3884" fmla="*/ 283322 h 2380521"/>
              <a:gd name="connsiteX3885" fmla="*/ 2511029 w 8023328"/>
              <a:gd name="connsiteY3885" fmla="*/ 283322 h 2380521"/>
              <a:gd name="connsiteX3886" fmla="*/ 2525613 w 8023328"/>
              <a:gd name="connsiteY3886" fmla="*/ 298111 h 2380521"/>
              <a:gd name="connsiteX3887" fmla="*/ 2511029 w 8023328"/>
              <a:gd name="connsiteY3887" fmla="*/ 312900 h 2380521"/>
              <a:gd name="connsiteX3888" fmla="*/ 2499361 w 8023328"/>
              <a:gd name="connsiteY3888" fmla="*/ 298111 h 2380521"/>
              <a:gd name="connsiteX3889" fmla="*/ 2511029 w 8023328"/>
              <a:gd name="connsiteY3889" fmla="*/ 283322 h 2380521"/>
              <a:gd name="connsiteX3890" fmla="*/ 2439946 w 8023328"/>
              <a:gd name="connsiteY3890" fmla="*/ 283322 h 2380521"/>
              <a:gd name="connsiteX3891" fmla="*/ 2454732 w 8023328"/>
              <a:gd name="connsiteY3891" fmla="*/ 298111 h 2380521"/>
              <a:gd name="connsiteX3892" fmla="*/ 2439946 w 8023328"/>
              <a:gd name="connsiteY3892" fmla="*/ 312900 h 2380521"/>
              <a:gd name="connsiteX3893" fmla="*/ 2425156 w 8023328"/>
              <a:gd name="connsiteY3893" fmla="*/ 298111 h 2380521"/>
              <a:gd name="connsiteX3894" fmla="*/ 2439946 w 8023328"/>
              <a:gd name="connsiteY3894" fmla="*/ 283322 h 2380521"/>
              <a:gd name="connsiteX3895" fmla="*/ 2369110 w 8023328"/>
              <a:gd name="connsiteY3895" fmla="*/ 283322 h 2380521"/>
              <a:gd name="connsiteX3896" fmla="*/ 2383899 w 8023328"/>
              <a:gd name="connsiteY3896" fmla="*/ 298111 h 2380521"/>
              <a:gd name="connsiteX3897" fmla="*/ 2369110 w 8023328"/>
              <a:gd name="connsiteY3897" fmla="*/ 312900 h 2380521"/>
              <a:gd name="connsiteX3898" fmla="*/ 2354319 w 8023328"/>
              <a:gd name="connsiteY3898" fmla="*/ 298111 h 2380521"/>
              <a:gd name="connsiteX3899" fmla="*/ 2369110 w 8023328"/>
              <a:gd name="connsiteY3899" fmla="*/ 283322 h 2380521"/>
              <a:gd name="connsiteX3900" fmla="*/ 2298280 w 8023328"/>
              <a:gd name="connsiteY3900" fmla="*/ 283322 h 2380521"/>
              <a:gd name="connsiteX3901" fmla="*/ 2313068 w 8023328"/>
              <a:gd name="connsiteY3901" fmla="*/ 298111 h 2380521"/>
              <a:gd name="connsiteX3902" fmla="*/ 2298280 w 8023328"/>
              <a:gd name="connsiteY3902" fmla="*/ 312900 h 2380521"/>
              <a:gd name="connsiteX3903" fmla="*/ 2283490 w 8023328"/>
              <a:gd name="connsiteY3903" fmla="*/ 298111 h 2380521"/>
              <a:gd name="connsiteX3904" fmla="*/ 2298280 w 8023328"/>
              <a:gd name="connsiteY3904" fmla="*/ 283322 h 2380521"/>
              <a:gd name="connsiteX3905" fmla="*/ 2226517 w 8023328"/>
              <a:gd name="connsiteY3905" fmla="*/ 283322 h 2380521"/>
              <a:gd name="connsiteX3906" fmla="*/ 2238914 w 8023328"/>
              <a:gd name="connsiteY3906" fmla="*/ 298111 h 2380521"/>
              <a:gd name="connsiteX3907" fmla="*/ 2226517 w 8023328"/>
              <a:gd name="connsiteY3907" fmla="*/ 312900 h 2380521"/>
              <a:gd name="connsiteX3908" fmla="*/ 2212658 w 8023328"/>
              <a:gd name="connsiteY3908" fmla="*/ 298111 h 2380521"/>
              <a:gd name="connsiteX3909" fmla="*/ 2226517 w 8023328"/>
              <a:gd name="connsiteY3909" fmla="*/ 283322 h 2380521"/>
              <a:gd name="connsiteX3910" fmla="*/ 2155683 w 8023328"/>
              <a:gd name="connsiteY3910" fmla="*/ 283322 h 2380521"/>
              <a:gd name="connsiteX3911" fmla="*/ 2168081 w 8023328"/>
              <a:gd name="connsiteY3911" fmla="*/ 298111 h 2380521"/>
              <a:gd name="connsiteX3912" fmla="*/ 2155683 w 8023328"/>
              <a:gd name="connsiteY3912" fmla="*/ 312900 h 2380521"/>
              <a:gd name="connsiteX3913" fmla="*/ 2141827 w 8023328"/>
              <a:gd name="connsiteY3913" fmla="*/ 298111 h 2380521"/>
              <a:gd name="connsiteX3914" fmla="*/ 2155683 w 8023328"/>
              <a:gd name="connsiteY3914" fmla="*/ 283322 h 2380521"/>
              <a:gd name="connsiteX3915" fmla="*/ 2084849 w 8023328"/>
              <a:gd name="connsiteY3915" fmla="*/ 283322 h 2380521"/>
              <a:gd name="connsiteX3916" fmla="*/ 2097248 w 8023328"/>
              <a:gd name="connsiteY3916" fmla="*/ 298111 h 2380521"/>
              <a:gd name="connsiteX3917" fmla="*/ 2084849 w 8023328"/>
              <a:gd name="connsiteY3917" fmla="*/ 312900 h 2380521"/>
              <a:gd name="connsiteX3918" fmla="*/ 2070994 w 8023328"/>
              <a:gd name="connsiteY3918" fmla="*/ 298111 h 2380521"/>
              <a:gd name="connsiteX3919" fmla="*/ 2084849 w 8023328"/>
              <a:gd name="connsiteY3919" fmla="*/ 283322 h 2380521"/>
              <a:gd name="connsiteX3920" fmla="*/ 2011835 w 8023328"/>
              <a:gd name="connsiteY3920" fmla="*/ 283322 h 2380521"/>
              <a:gd name="connsiteX3921" fmla="*/ 2026421 w 8023328"/>
              <a:gd name="connsiteY3921" fmla="*/ 298111 h 2380521"/>
              <a:gd name="connsiteX3922" fmla="*/ 2011835 w 8023328"/>
              <a:gd name="connsiteY3922" fmla="*/ 312900 h 2380521"/>
              <a:gd name="connsiteX3923" fmla="*/ 2000168 w 8023328"/>
              <a:gd name="connsiteY3923" fmla="*/ 298111 h 2380521"/>
              <a:gd name="connsiteX3924" fmla="*/ 2011835 w 8023328"/>
              <a:gd name="connsiteY3924" fmla="*/ 283322 h 2380521"/>
              <a:gd name="connsiteX3925" fmla="*/ 1938362 w 8023328"/>
              <a:gd name="connsiteY3925" fmla="*/ 283322 h 2380521"/>
              <a:gd name="connsiteX3926" fmla="*/ 1952222 w 8023328"/>
              <a:gd name="connsiteY3926" fmla="*/ 298111 h 2380521"/>
              <a:gd name="connsiteX3927" fmla="*/ 1938362 w 8023328"/>
              <a:gd name="connsiteY3927" fmla="*/ 312900 h 2380521"/>
              <a:gd name="connsiteX3928" fmla="*/ 1925968 w 8023328"/>
              <a:gd name="connsiteY3928" fmla="*/ 298111 h 2380521"/>
              <a:gd name="connsiteX3929" fmla="*/ 1938362 w 8023328"/>
              <a:gd name="connsiteY3929" fmla="*/ 283322 h 2380521"/>
              <a:gd name="connsiteX3930" fmla="*/ 1867527 w 8023328"/>
              <a:gd name="connsiteY3930" fmla="*/ 283322 h 2380521"/>
              <a:gd name="connsiteX3931" fmla="*/ 1881384 w 8023328"/>
              <a:gd name="connsiteY3931" fmla="*/ 298111 h 2380521"/>
              <a:gd name="connsiteX3932" fmla="*/ 1867527 w 8023328"/>
              <a:gd name="connsiteY3932" fmla="*/ 312900 h 2380521"/>
              <a:gd name="connsiteX3933" fmla="*/ 1855129 w 8023328"/>
              <a:gd name="connsiteY3933" fmla="*/ 298111 h 2380521"/>
              <a:gd name="connsiteX3934" fmla="*/ 1867527 w 8023328"/>
              <a:gd name="connsiteY3934" fmla="*/ 283322 h 2380521"/>
              <a:gd name="connsiteX3935" fmla="*/ 1799085 w 8023328"/>
              <a:gd name="connsiteY3935" fmla="*/ 283322 h 2380521"/>
              <a:gd name="connsiteX3936" fmla="*/ 1813876 w 8023328"/>
              <a:gd name="connsiteY3936" fmla="*/ 298111 h 2380521"/>
              <a:gd name="connsiteX3937" fmla="*/ 1799085 w 8023328"/>
              <a:gd name="connsiteY3937" fmla="*/ 312900 h 2380521"/>
              <a:gd name="connsiteX3938" fmla="*/ 1784300 w 8023328"/>
              <a:gd name="connsiteY3938" fmla="*/ 298111 h 2380521"/>
              <a:gd name="connsiteX3939" fmla="*/ 1799085 w 8023328"/>
              <a:gd name="connsiteY3939" fmla="*/ 283322 h 2380521"/>
              <a:gd name="connsiteX3940" fmla="*/ 1728262 w 8023328"/>
              <a:gd name="connsiteY3940" fmla="*/ 283322 h 2380521"/>
              <a:gd name="connsiteX3941" fmla="*/ 1743052 w 8023328"/>
              <a:gd name="connsiteY3941" fmla="*/ 298111 h 2380521"/>
              <a:gd name="connsiteX3942" fmla="*/ 1728262 w 8023328"/>
              <a:gd name="connsiteY3942" fmla="*/ 312900 h 2380521"/>
              <a:gd name="connsiteX3943" fmla="*/ 1713472 w 8023328"/>
              <a:gd name="connsiteY3943" fmla="*/ 298111 h 2380521"/>
              <a:gd name="connsiteX3944" fmla="*/ 1728262 w 8023328"/>
              <a:gd name="connsiteY3944" fmla="*/ 283322 h 2380521"/>
              <a:gd name="connsiteX3945" fmla="*/ 1656498 w 8023328"/>
              <a:gd name="connsiteY3945" fmla="*/ 283322 h 2380521"/>
              <a:gd name="connsiteX3946" fmla="*/ 1668897 w 8023328"/>
              <a:gd name="connsiteY3946" fmla="*/ 298111 h 2380521"/>
              <a:gd name="connsiteX3947" fmla="*/ 1656498 w 8023328"/>
              <a:gd name="connsiteY3947" fmla="*/ 312900 h 2380521"/>
              <a:gd name="connsiteX3948" fmla="*/ 1642650 w 8023328"/>
              <a:gd name="connsiteY3948" fmla="*/ 298111 h 2380521"/>
              <a:gd name="connsiteX3949" fmla="*/ 1656498 w 8023328"/>
              <a:gd name="connsiteY3949" fmla="*/ 283322 h 2380521"/>
              <a:gd name="connsiteX3950" fmla="*/ 1582299 w 8023328"/>
              <a:gd name="connsiteY3950" fmla="*/ 283322 h 2380521"/>
              <a:gd name="connsiteX3951" fmla="*/ 1594704 w 8023328"/>
              <a:gd name="connsiteY3951" fmla="*/ 298111 h 2380521"/>
              <a:gd name="connsiteX3952" fmla="*/ 1582299 w 8023328"/>
              <a:gd name="connsiteY3952" fmla="*/ 312900 h 2380521"/>
              <a:gd name="connsiteX3953" fmla="*/ 1568441 w 8023328"/>
              <a:gd name="connsiteY3953" fmla="*/ 298111 h 2380521"/>
              <a:gd name="connsiteX3954" fmla="*/ 1582299 w 8023328"/>
              <a:gd name="connsiteY3954" fmla="*/ 283322 h 2380521"/>
              <a:gd name="connsiteX3955" fmla="*/ 1512198 w 8023328"/>
              <a:gd name="connsiteY3955" fmla="*/ 283322 h 2380521"/>
              <a:gd name="connsiteX3956" fmla="*/ 1523865 w 8023328"/>
              <a:gd name="connsiteY3956" fmla="*/ 298111 h 2380521"/>
              <a:gd name="connsiteX3957" fmla="*/ 1512198 w 8023328"/>
              <a:gd name="connsiteY3957" fmla="*/ 312900 h 2380521"/>
              <a:gd name="connsiteX3958" fmla="*/ 1497612 w 8023328"/>
              <a:gd name="connsiteY3958" fmla="*/ 298111 h 2380521"/>
              <a:gd name="connsiteX3959" fmla="*/ 1512198 w 8023328"/>
              <a:gd name="connsiteY3959" fmla="*/ 283322 h 2380521"/>
              <a:gd name="connsiteX3960" fmla="*/ 1439173 w 8023328"/>
              <a:gd name="connsiteY3960" fmla="*/ 283322 h 2380521"/>
              <a:gd name="connsiteX3961" fmla="*/ 1453026 w 8023328"/>
              <a:gd name="connsiteY3961" fmla="*/ 298111 h 2380521"/>
              <a:gd name="connsiteX3962" fmla="*/ 1439173 w 8023328"/>
              <a:gd name="connsiteY3962" fmla="*/ 312900 h 2380521"/>
              <a:gd name="connsiteX3963" fmla="*/ 1426777 w 8023328"/>
              <a:gd name="connsiteY3963" fmla="*/ 298111 h 2380521"/>
              <a:gd name="connsiteX3964" fmla="*/ 1439173 w 8023328"/>
              <a:gd name="connsiteY3964" fmla="*/ 283322 h 2380521"/>
              <a:gd name="connsiteX3965" fmla="*/ 1368347 w 8023328"/>
              <a:gd name="connsiteY3965" fmla="*/ 283322 h 2380521"/>
              <a:gd name="connsiteX3966" fmla="*/ 1382200 w 8023328"/>
              <a:gd name="connsiteY3966" fmla="*/ 298111 h 2380521"/>
              <a:gd name="connsiteX3967" fmla="*/ 1368347 w 8023328"/>
              <a:gd name="connsiteY3967" fmla="*/ 312900 h 2380521"/>
              <a:gd name="connsiteX3968" fmla="*/ 1355949 w 8023328"/>
              <a:gd name="connsiteY3968" fmla="*/ 298111 h 2380521"/>
              <a:gd name="connsiteX3969" fmla="*/ 1368347 w 8023328"/>
              <a:gd name="connsiteY3969" fmla="*/ 283322 h 2380521"/>
              <a:gd name="connsiteX3970" fmla="*/ 1297518 w 8023328"/>
              <a:gd name="connsiteY3970" fmla="*/ 283322 h 2380521"/>
              <a:gd name="connsiteX3971" fmla="*/ 1311374 w 8023328"/>
              <a:gd name="connsiteY3971" fmla="*/ 298111 h 2380521"/>
              <a:gd name="connsiteX3972" fmla="*/ 1297518 w 8023328"/>
              <a:gd name="connsiteY3972" fmla="*/ 312900 h 2380521"/>
              <a:gd name="connsiteX3973" fmla="*/ 1285121 w 8023328"/>
              <a:gd name="connsiteY3973" fmla="*/ 298111 h 2380521"/>
              <a:gd name="connsiteX3974" fmla="*/ 1297518 w 8023328"/>
              <a:gd name="connsiteY3974" fmla="*/ 283322 h 2380521"/>
              <a:gd name="connsiteX3975" fmla="*/ 1154890 w 8023328"/>
              <a:gd name="connsiteY3975" fmla="*/ 283322 h 2380521"/>
              <a:gd name="connsiteX3976" fmla="*/ 1169683 w 8023328"/>
              <a:gd name="connsiteY3976" fmla="*/ 295719 h 2380521"/>
              <a:gd name="connsiteX3977" fmla="*/ 1154890 w 8023328"/>
              <a:gd name="connsiteY3977" fmla="*/ 309576 h 2380521"/>
              <a:gd name="connsiteX3978" fmla="*/ 1140101 w 8023328"/>
              <a:gd name="connsiteY3978" fmla="*/ 295719 h 2380521"/>
              <a:gd name="connsiteX3979" fmla="*/ 1154890 w 8023328"/>
              <a:gd name="connsiteY3979" fmla="*/ 283322 h 2380521"/>
              <a:gd name="connsiteX3980" fmla="*/ 1084059 w 8023328"/>
              <a:gd name="connsiteY3980" fmla="*/ 283322 h 2380521"/>
              <a:gd name="connsiteX3981" fmla="*/ 1098847 w 8023328"/>
              <a:gd name="connsiteY3981" fmla="*/ 295719 h 2380521"/>
              <a:gd name="connsiteX3982" fmla="*/ 1084059 w 8023328"/>
              <a:gd name="connsiteY3982" fmla="*/ 309576 h 2380521"/>
              <a:gd name="connsiteX3983" fmla="*/ 1069272 w 8023328"/>
              <a:gd name="connsiteY3983" fmla="*/ 295719 h 2380521"/>
              <a:gd name="connsiteX3984" fmla="*/ 1084059 w 8023328"/>
              <a:gd name="connsiteY3984" fmla="*/ 283322 h 2380521"/>
              <a:gd name="connsiteX3985" fmla="*/ 1013024 w 8023328"/>
              <a:gd name="connsiteY3985" fmla="*/ 283322 h 2380521"/>
              <a:gd name="connsiteX3986" fmla="*/ 1024691 w 8023328"/>
              <a:gd name="connsiteY3986" fmla="*/ 295719 h 2380521"/>
              <a:gd name="connsiteX3987" fmla="*/ 1013024 w 8023328"/>
              <a:gd name="connsiteY3987" fmla="*/ 309576 h 2380521"/>
              <a:gd name="connsiteX3988" fmla="*/ 998442 w 8023328"/>
              <a:gd name="connsiteY3988" fmla="*/ 295719 h 2380521"/>
              <a:gd name="connsiteX3989" fmla="*/ 1013024 w 8023328"/>
              <a:gd name="connsiteY3989" fmla="*/ 283322 h 2380521"/>
              <a:gd name="connsiteX3990" fmla="*/ 941467 w 8023328"/>
              <a:gd name="connsiteY3990" fmla="*/ 283322 h 2380521"/>
              <a:gd name="connsiteX3991" fmla="*/ 953869 w 8023328"/>
              <a:gd name="connsiteY3991" fmla="*/ 295719 h 2380521"/>
              <a:gd name="connsiteX3992" fmla="*/ 941467 w 8023328"/>
              <a:gd name="connsiteY3992" fmla="*/ 309576 h 2380521"/>
              <a:gd name="connsiteX3993" fmla="*/ 927612 w 8023328"/>
              <a:gd name="connsiteY3993" fmla="*/ 295719 h 2380521"/>
              <a:gd name="connsiteX3994" fmla="*/ 941467 w 8023328"/>
              <a:gd name="connsiteY3994" fmla="*/ 283322 h 2380521"/>
              <a:gd name="connsiteX3995" fmla="*/ 3299102 w 8023328"/>
              <a:gd name="connsiteY3995" fmla="*/ 212492 h 2380521"/>
              <a:gd name="connsiteX3996" fmla="*/ 3311499 w 8023328"/>
              <a:gd name="connsiteY3996" fmla="*/ 226348 h 2380521"/>
              <a:gd name="connsiteX3997" fmla="*/ 3299102 w 8023328"/>
              <a:gd name="connsiteY3997" fmla="*/ 238746 h 2380521"/>
              <a:gd name="connsiteX3998" fmla="*/ 3285245 w 8023328"/>
              <a:gd name="connsiteY3998" fmla="*/ 226348 h 2380521"/>
              <a:gd name="connsiteX3999" fmla="*/ 3299102 w 8023328"/>
              <a:gd name="connsiteY3999" fmla="*/ 212492 h 2380521"/>
              <a:gd name="connsiteX4000" fmla="*/ 3226811 w 8023328"/>
              <a:gd name="connsiteY4000" fmla="*/ 212492 h 2380521"/>
              <a:gd name="connsiteX4001" fmla="*/ 3240667 w 8023328"/>
              <a:gd name="connsiteY4001" fmla="*/ 226348 h 2380521"/>
              <a:gd name="connsiteX4002" fmla="*/ 3226811 w 8023328"/>
              <a:gd name="connsiteY4002" fmla="*/ 238746 h 2380521"/>
              <a:gd name="connsiteX4003" fmla="*/ 3214412 w 8023328"/>
              <a:gd name="connsiteY4003" fmla="*/ 226348 h 2380521"/>
              <a:gd name="connsiteX4004" fmla="*/ 3226811 w 8023328"/>
              <a:gd name="connsiteY4004" fmla="*/ 212492 h 2380521"/>
              <a:gd name="connsiteX4005" fmla="*/ 3152608 w 8023328"/>
              <a:gd name="connsiteY4005" fmla="*/ 212492 h 2380521"/>
              <a:gd name="connsiteX4006" fmla="*/ 3166462 w 8023328"/>
              <a:gd name="connsiteY4006" fmla="*/ 226348 h 2380521"/>
              <a:gd name="connsiteX4007" fmla="*/ 3152608 w 8023328"/>
              <a:gd name="connsiteY4007" fmla="*/ 238746 h 2380521"/>
              <a:gd name="connsiteX4008" fmla="*/ 3140211 w 8023328"/>
              <a:gd name="connsiteY4008" fmla="*/ 226348 h 2380521"/>
              <a:gd name="connsiteX4009" fmla="*/ 3152608 w 8023328"/>
              <a:gd name="connsiteY4009" fmla="*/ 212492 h 2380521"/>
              <a:gd name="connsiteX4010" fmla="*/ 3081775 w 8023328"/>
              <a:gd name="connsiteY4010" fmla="*/ 212492 h 2380521"/>
              <a:gd name="connsiteX4011" fmla="*/ 3095628 w 8023328"/>
              <a:gd name="connsiteY4011" fmla="*/ 226348 h 2380521"/>
              <a:gd name="connsiteX4012" fmla="*/ 3081775 w 8023328"/>
              <a:gd name="connsiteY4012" fmla="*/ 238746 h 2380521"/>
              <a:gd name="connsiteX4013" fmla="*/ 3069375 w 8023328"/>
              <a:gd name="connsiteY4013" fmla="*/ 226348 h 2380521"/>
              <a:gd name="connsiteX4014" fmla="*/ 3081775 w 8023328"/>
              <a:gd name="connsiteY4014" fmla="*/ 212492 h 2380521"/>
              <a:gd name="connsiteX4015" fmla="*/ 3013720 w 8023328"/>
              <a:gd name="connsiteY4015" fmla="*/ 212492 h 2380521"/>
              <a:gd name="connsiteX4016" fmla="*/ 3028140 w 8023328"/>
              <a:gd name="connsiteY4016" fmla="*/ 226348 h 2380521"/>
              <a:gd name="connsiteX4017" fmla="*/ 3013720 w 8023328"/>
              <a:gd name="connsiteY4017" fmla="*/ 238746 h 2380521"/>
              <a:gd name="connsiteX4018" fmla="*/ 2998542 w 8023328"/>
              <a:gd name="connsiteY4018" fmla="*/ 226348 h 2380521"/>
              <a:gd name="connsiteX4019" fmla="*/ 3013720 w 8023328"/>
              <a:gd name="connsiteY4019" fmla="*/ 212492 h 2380521"/>
              <a:gd name="connsiteX4020" fmla="*/ 2942497 w 8023328"/>
              <a:gd name="connsiteY4020" fmla="*/ 212492 h 2380521"/>
              <a:gd name="connsiteX4021" fmla="*/ 2957293 w 8023328"/>
              <a:gd name="connsiteY4021" fmla="*/ 226348 h 2380521"/>
              <a:gd name="connsiteX4022" fmla="*/ 2942497 w 8023328"/>
              <a:gd name="connsiteY4022" fmla="*/ 238746 h 2380521"/>
              <a:gd name="connsiteX4023" fmla="*/ 2927716 w 8023328"/>
              <a:gd name="connsiteY4023" fmla="*/ 226348 h 2380521"/>
              <a:gd name="connsiteX4024" fmla="*/ 2942497 w 8023328"/>
              <a:gd name="connsiteY4024" fmla="*/ 212492 h 2380521"/>
              <a:gd name="connsiteX4025" fmla="*/ 2867363 w 8023328"/>
              <a:gd name="connsiteY4025" fmla="*/ 212492 h 2380521"/>
              <a:gd name="connsiteX4026" fmla="*/ 2879765 w 8023328"/>
              <a:gd name="connsiteY4026" fmla="*/ 226348 h 2380521"/>
              <a:gd name="connsiteX4027" fmla="*/ 2867363 w 8023328"/>
              <a:gd name="connsiteY4027" fmla="*/ 238746 h 2380521"/>
              <a:gd name="connsiteX4028" fmla="*/ 2853510 w 8023328"/>
              <a:gd name="connsiteY4028" fmla="*/ 226348 h 2380521"/>
              <a:gd name="connsiteX4029" fmla="*/ 2867363 w 8023328"/>
              <a:gd name="connsiteY4029" fmla="*/ 212492 h 2380521"/>
              <a:gd name="connsiteX4030" fmla="*/ 2796538 w 8023328"/>
              <a:gd name="connsiteY4030" fmla="*/ 212492 h 2380521"/>
              <a:gd name="connsiteX4031" fmla="*/ 2808934 w 8023328"/>
              <a:gd name="connsiteY4031" fmla="*/ 226348 h 2380521"/>
              <a:gd name="connsiteX4032" fmla="*/ 2796538 w 8023328"/>
              <a:gd name="connsiteY4032" fmla="*/ 238746 h 2380521"/>
              <a:gd name="connsiteX4033" fmla="*/ 2782680 w 8023328"/>
              <a:gd name="connsiteY4033" fmla="*/ 226348 h 2380521"/>
              <a:gd name="connsiteX4034" fmla="*/ 2796538 w 8023328"/>
              <a:gd name="connsiteY4034" fmla="*/ 212492 h 2380521"/>
              <a:gd name="connsiteX4035" fmla="*/ 2725698 w 8023328"/>
              <a:gd name="connsiteY4035" fmla="*/ 212492 h 2380521"/>
              <a:gd name="connsiteX4036" fmla="*/ 2738102 w 8023328"/>
              <a:gd name="connsiteY4036" fmla="*/ 226348 h 2380521"/>
              <a:gd name="connsiteX4037" fmla="*/ 2725698 w 8023328"/>
              <a:gd name="connsiteY4037" fmla="*/ 238746 h 2380521"/>
              <a:gd name="connsiteX4038" fmla="*/ 2711852 w 8023328"/>
              <a:gd name="connsiteY4038" fmla="*/ 226348 h 2380521"/>
              <a:gd name="connsiteX4039" fmla="*/ 2725698 w 8023328"/>
              <a:gd name="connsiteY4039" fmla="*/ 212492 h 2380521"/>
              <a:gd name="connsiteX4040" fmla="*/ 2653420 w 8023328"/>
              <a:gd name="connsiteY4040" fmla="*/ 212492 h 2380521"/>
              <a:gd name="connsiteX4041" fmla="*/ 2667273 w 8023328"/>
              <a:gd name="connsiteY4041" fmla="*/ 226348 h 2380521"/>
              <a:gd name="connsiteX4042" fmla="*/ 2653420 w 8023328"/>
              <a:gd name="connsiteY4042" fmla="*/ 238746 h 2380521"/>
              <a:gd name="connsiteX4043" fmla="*/ 2641021 w 8023328"/>
              <a:gd name="connsiteY4043" fmla="*/ 226348 h 2380521"/>
              <a:gd name="connsiteX4044" fmla="*/ 2653420 w 8023328"/>
              <a:gd name="connsiteY4044" fmla="*/ 212492 h 2380521"/>
              <a:gd name="connsiteX4045" fmla="*/ 2582586 w 8023328"/>
              <a:gd name="connsiteY4045" fmla="*/ 212492 h 2380521"/>
              <a:gd name="connsiteX4046" fmla="*/ 2596439 w 8023328"/>
              <a:gd name="connsiteY4046" fmla="*/ 226348 h 2380521"/>
              <a:gd name="connsiteX4047" fmla="*/ 2582586 w 8023328"/>
              <a:gd name="connsiteY4047" fmla="*/ 238746 h 2380521"/>
              <a:gd name="connsiteX4048" fmla="*/ 2570189 w 8023328"/>
              <a:gd name="connsiteY4048" fmla="*/ 226348 h 2380521"/>
              <a:gd name="connsiteX4049" fmla="*/ 2582586 w 8023328"/>
              <a:gd name="connsiteY4049" fmla="*/ 212492 h 2380521"/>
              <a:gd name="connsiteX4050" fmla="*/ 2511029 w 8023328"/>
              <a:gd name="connsiteY4050" fmla="*/ 212492 h 2380521"/>
              <a:gd name="connsiteX4051" fmla="*/ 2525616 w 8023328"/>
              <a:gd name="connsiteY4051" fmla="*/ 226348 h 2380521"/>
              <a:gd name="connsiteX4052" fmla="*/ 2511029 w 8023328"/>
              <a:gd name="connsiteY4052" fmla="*/ 238746 h 2380521"/>
              <a:gd name="connsiteX4053" fmla="*/ 2499364 w 8023328"/>
              <a:gd name="connsiteY4053" fmla="*/ 226348 h 2380521"/>
              <a:gd name="connsiteX4054" fmla="*/ 2511029 w 8023328"/>
              <a:gd name="connsiteY4054" fmla="*/ 212492 h 2380521"/>
              <a:gd name="connsiteX4055" fmla="*/ 2439946 w 8023328"/>
              <a:gd name="connsiteY4055" fmla="*/ 212492 h 2380521"/>
              <a:gd name="connsiteX4056" fmla="*/ 2454732 w 8023328"/>
              <a:gd name="connsiteY4056" fmla="*/ 226348 h 2380521"/>
              <a:gd name="connsiteX4057" fmla="*/ 2439946 w 8023328"/>
              <a:gd name="connsiteY4057" fmla="*/ 238746 h 2380521"/>
              <a:gd name="connsiteX4058" fmla="*/ 2425156 w 8023328"/>
              <a:gd name="connsiteY4058" fmla="*/ 226348 h 2380521"/>
              <a:gd name="connsiteX4059" fmla="*/ 2439946 w 8023328"/>
              <a:gd name="connsiteY4059" fmla="*/ 212492 h 2380521"/>
              <a:gd name="connsiteX4060" fmla="*/ 2369110 w 8023328"/>
              <a:gd name="connsiteY4060" fmla="*/ 212492 h 2380521"/>
              <a:gd name="connsiteX4061" fmla="*/ 2383900 w 8023328"/>
              <a:gd name="connsiteY4061" fmla="*/ 226348 h 2380521"/>
              <a:gd name="connsiteX4062" fmla="*/ 2369110 w 8023328"/>
              <a:gd name="connsiteY4062" fmla="*/ 238746 h 2380521"/>
              <a:gd name="connsiteX4063" fmla="*/ 2354323 w 8023328"/>
              <a:gd name="connsiteY4063" fmla="*/ 226348 h 2380521"/>
              <a:gd name="connsiteX4064" fmla="*/ 2369110 w 8023328"/>
              <a:gd name="connsiteY4064" fmla="*/ 212492 h 2380521"/>
              <a:gd name="connsiteX4065" fmla="*/ 2298283 w 8023328"/>
              <a:gd name="connsiteY4065" fmla="*/ 212492 h 2380521"/>
              <a:gd name="connsiteX4066" fmla="*/ 2313070 w 8023328"/>
              <a:gd name="connsiteY4066" fmla="*/ 227280 h 2380521"/>
              <a:gd name="connsiteX4067" fmla="*/ 2298283 w 8023328"/>
              <a:gd name="connsiteY4067" fmla="*/ 242069 h 2380521"/>
              <a:gd name="connsiteX4068" fmla="*/ 2283493 w 8023328"/>
              <a:gd name="connsiteY4068" fmla="*/ 227280 h 2380521"/>
              <a:gd name="connsiteX4069" fmla="*/ 2298283 w 8023328"/>
              <a:gd name="connsiteY4069" fmla="*/ 212492 h 2380521"/>
              <a:gd name="connsiteX4070" fmla="*/ 2226517 w 8023328"/>
              <a:gd name="connsiteY4070" fmla="*/ 212492 h 2380521"/>
              <a:gd name="connsiteX4071" fmla="*/ 2238916 w 8023328"/>
              <a:gd name="connsiteY4071" fmla="*/ 227280 h 2380521"/>
              <a:gd name="connsiteX4072" fmla="*/ 2226517 w 8023328"/>
              <a:gd name="connsiteY4072" fmla="*/ 242069 h 2380521"/>
              <a:gd name="connsiteX4073" fmla="*/ 2212659 w 8023328"/>
              <a:gd name="connsiteY4073" fmla="*/ 227280 h 2380521"/>
              <a:gd name="connsiteX4074" fmla="*/ 2226517 w 8023328"/>
              <a:gd name="connsiteY4074" fmla="*/ 212492 h 2380521"/>
              <a:gd name="connsiteX4075" fmla="*/ 2155683 w 8023328"/>
              <a:gd name="connsiteY4075" fmla="*/ 212492 h 2380521"/>
              <a:gd name="connsiteX4076" fmla="*/ 2168081 w 8023328"/>
              <a:gd name="connsiteY4076" fmla="*/ 227280 h 2380521"/>
              <a:gd name="connsiteX4077" fmla="*/ 2155683 w 8023328"/>
              <a:gd name="connsiteY4077" fmla="*/ 242069 h 2380521"/>
              <a:gd name="connsiteX4078" fmla="*/ 2141827 w 8023328"/>
              <a:gd name="connsiteY4078" fmla="*/ 227280 h 2380521"/>
              <a:gd name="connsiteX4079" fmla="*/ 2155683 w 8023328"/>
              <a:gd name="connsiteY4079" fmla="*/ 212492 h 2380521"/>
              <a:gd name="connsiteX4080" fmla="*/ 2084851 w 8023328"/>
              <a:gd name="connsiteY4080" fmla="*/ 212492 h 2380521"/>
              <a:gd name="connsiteX4081" fmla="*/ 2097249 w 8023328"/>
              <a:gd name="connsiteY4081" fmla="*/ 227280 h 2380521"/>
              <a:gd name="connsiteX4082" fmla="*/ 2084851 w 8023328"/>
              <a:gd name="connsiteY4082" fmla="*/ 242069 h 2380521"/>
              <a:gd name="connsiteX4083" fmla="*/ 2070995 w 8023328"/>
              <a:gd name="connsiteY4083" fmla="*/ 227280 h 2380521"/>
              <a:gd name="connsiteX4084" fmla="*/ 2084851 w 8023328"/>
              <a:gd name="connsiteY4084" fmla="*/ 212492 h 2380521"/>
              <a:gd name="connsiteX4085" fmla="*/ 2011835 w 8023328"/>
              <a:gd name="connsiteY4085" fmla="*/ 212492 h 2380521"/>
              <a:gd name="connsiteX4086" fmla="*/ 2026421 w 8023328"/>
              <a:gd name="connsiteY4086" fmla="*/ 227280 h 2380521"/>
              <a:gd name="connsiteX4087" fmla="*/ 2011835 w 8023328"/>
              <a:gd name="connsiteY4087" fmla="*/ 242069 h 2380521"/>
              <a:gd name="connsiteX4088" fmla="*/ 2000168 w 8023328"/>
              <a:gd name="connsiteY4088" fmla="*/ 227280 h 2380521"/>
              <a:gd name="connsiteX4089" fmla="*/ 2011835 w 8023328"/>
              <a:gd name="connsiteY4089" fmla="*/ 212492 h 2380521"/>
              <a:gd name="connsiteX4090" fmla="*/ 1938362 w 8023328"/>
              <a:gd name="connsiteY4090" fmla="*/ 212492 h 2380521"/>
              <a:gd name="connsiteX4091" fmla="*/ 1952222 w 8023328"/>
              <a:gd name="connsiteY4091" fmla="*/ 227280 h 2380521"/>
              <a:gd name="connsiteX4092" fmla="*/ 1938362 w 8023328"/>
              <a:gd name="connsiteY4092" fmla="*/ 242069 h 2380521"/>
              <a:gd name="connsiteX4093" fmla="*/ 1925971 w 8023328"/>
              <a:gd name="connsiteY4093" fmla="*/ 227280 h 2380521"/>
              <a:gd name="connsiteX4094" fmla="*/ 1938362 w 8023328"/>
              <a:gd name="connsiteY4094" fmla="*/ 212492 h 2380521"/>
              <a:gd name="connsiteX4095" fmla="*/ 1867530 w 8023328"/>
              <a:gd name="connsiteY4095" fmla="*/ 212492 h 2380521"/>
              <a:gd name="connsiteX4096" fmla="*/ 1881387 w 8023328"/>
              <a:gd name="connsiteY4096" fmla="*/ 227280 h 2380521"/>
              <a:gd name="connsiteX4097" fmla="*/ 1867530 w 8023328"/>
              <a:gd name="connsiteY4097" fmla="*/ 242069 h 2380521"/>
              <a:gd name="connsiteX4098" fmla="*/ 1855129 w 8023328"/>
              <a:gd name="connsiteY4098" fmla="*/ 227280 h 2380521"/>
              <a:gd name="connsiteX4099" fmla="*/ 1867530 w 8023328"/>
              <a:gd name="connsiteY4099" fmla="*/ 212492 h 2380521"/>
              <a:gd name="connsiteX4100" fmla="*/ 1799087 w 8023328"/>
              <a:gd name="connsiteY4100" fmla="*/ 212492 h 2380521"/>
              <a:gd name="connsiteX4101" fmla="*/ 1813879 w 8023328"/>
              <a:gd name="connsiteY4101" fmla="*/ 227280 h 2380521"/>
              <a:gd name="connsiteX4102" fmla="*/ 1799087 w 8023328"/>
              <a:gd name="connsiteY4102" fmla="*/ 242069 h 2380521"/>
              <a:gd name="connsiteX4103" fmla="*/ 1784303 w 8023328"/>
              <a:gd name="connsiteY4103" fmla="*/ 227280 h 2380521"/>
              <a:gd name="connsiteX4104" fmla="*/ 1799087 w 8023328"/>
              <a:gd name="connsiteY4104" fmla="*/ 212492 h 2380521"/>
              <a:gd name="connsiteX4105" fmla="*/ 1728262 w 8023328"/>
              <a:gd name="connsiteY4105" fmla="*/ 212492 h 2380521"/>
              <a:gd name="connsiteX4106" fmla="*/ 1743052 w 8023328"/>
              <a:gd name="connsiteY4106" fmla="*/ 227280 h 2380521"/>
              <a:gd name="connsiteX4107" fmla="*/ 1728262 w 8023328"/>
              <a:gd name="connsiteY4107" fmla="*/ 242069 h 2380521"/>
              <a:gd name="connsiteX4108" fmla="*/ 1713472 w 8023328"/>
              <a:gd name="connsiteY4108" fmla="*/ 227280 h 2380521"/>
              <a:gd name="connsiteX4109" fmla="*/ 1728262 w 8023328"/>
              <a:gd name="connsiteY4109" fmla="*/ 212492 h 2380521"/>
              <a:gd name="connsiteX4110" fmla="*/ 1656498 w 8023328"/>
              <a:gd name="connsiteY4110" fmla="*/ 212492 h 2380521"/>
              <a:gd name="connsiteX4111" fmla="*/ 1668900 w 8023328"/>
              <a:gd name="connsiteY4111" fmla="*/ 227280 h 2380521"/>
              <a:gd name="connsiteX4112" fmla="*/ 1656498 w 8023328"/>
              <a:gd name="connsiteY4112" fmla="*/ 242069 h 2380521"/>
              <a:gd name="connsiteX4113" fmla="*/ 1642655 w 8023328"/>
              <a:gd name="connsiteY4113" fmla="*/ 227280 h 2380521"/>
              <a:gd name="connsiteX4114" fmla="*/ 1656498 w 8023328"/>
              <a:gd name="connsiteY4114" fmla="*/ 212492 h 2380521"/>
              <a:gd name="connsiteX4115" fmla="*/ 1582299 w 8023328"/>
              <a:gd name="connsiteY4115" fmla="*/ 212492 h 2380521"/>
              <a:gd name="connsiteX4116" fmla="*/ 1594704 w 8023328"/>
              <a:gd name="connsiteY4116" fmla="*/ 227280 h 2380521"/>
              <a:gd name="connsiteX4117" fmla="*/ 1582299 w 8023328"/>
              <a:gd name="connsiteY4117" fmla="*/ 242069 h 2380521"/>
              <a:gd name="connsiteX4118" fmla="*/ 1568441 w 8023328"/>
              <a:gd name="connsiteY4118" fmla="*/ 227280 h 2380521"/>
              <a:gd name="connsiteX4119" fmla="*/ 1582299 w 8023328"/>
              <a:gd name="connsiteY4119" fmla="*/ 212492 h 2380521"/>
              <a:gd name="connsiteX4120" fmla="*/ 1512198 w 8023328"/>
              <a:gd name="connsiteY4120" fmla="*/ 212492 h 2380521"/>
              <a:gd name="connsiteX4121" fmla="*/ 1523867 w 8023328"/>
              <a:gd name="connsiteY4121" fmla="*/ 227280 h 2380521"/>
              <a:gd name="connsiteX4122" fmla="*/ 1512198 w 8023328"/>
              <a:gd name="connsiteY4122" fmla="*/ 242069 h 2380521"/>
              <a:gd name="connsiteX4123" fmla="*/ 1497612 w 8023328"/>
              <a:gd name="connsiteY4123" fmla="*/ 227280 h 2380521"/>
              <a:gd name="connsiteX4124" fmla="*/ 1512198 w 8023328"/>
              <a:gd name="connsiteY4124" fmla="*/ 212492 h 2380521"/>
              <a:gd name="connsiteX4125" fmla="*/ 1439173 w 8023328"/>
              <a:gd name="connsiteY4125" fmla="*/ 212492 h 2380521"/>
              <a:gd name="connsiteX4126" fmla="*/ 1453026 w 8023328"/>
              <a:gd name="connsiteY4126" fmla="*/ 227280 h 2380521"/>
              <a:gd name="connsiteX4127" fmla="*/ 1439173 w 8023328"/>
              <a:gd name="connsiteY4127" fmla="*/ 242069 h 2380521"/>
              <a:gd name="connsiteX4128" fmla="*/ 1426777 w 8023328"/>
              <a:gd name="connsiteY4128" fmla="*/ 227280 h 2380521"/>
              <a:gd name="connsiteX4129" fmla="*/ 1439173 w 8023328"/>
              <a:gd name="connsiteY4129" fmla="*/ 212492 h 2380521"/>
              <a:gd name="connsiteX4130" fmla="*/ 1368349 w 8023328"/>
              <a:gd name="connsiteY4130" fmla="*/ 212492 h 2380521"/>
              <a:gd name="connsiteX4131" fmla="*/ 1382203 w 8023328"/>
              <a:gd name="connsiteY4131" fmla="*/ 227280 h 2380521"/>
              <a:gd name="connsiteX4132" fmla="*/ 1368349 w 8023328"/>
              <a:gd name="connsiteY4132" fmla="*/ 242069 h 2380521"/>
              <a:gd name="connsiteX4133" fmla="*/ 1355950 w 8023328"/>
              <a:gd name="connsiteY4133" fmla="*/ 227280 h 2380521"/>
              <a:gd name="connsiteX4134" fmla="*/ 1368349 w 8023328"/>
              <a:gd name="connsiteY4134" fmla="*/ 212492 h 2380521"/>
              <a:gd name="connsiteX4135" fmla="*/ 1297520 w 8023328"/>
              <a:gd name="connsiteY4135" fmla="*/ 212492 h 2380521"/>
              <a:gd name="connsiteX4136" fmla="*/ 1311374 w 8023328"/>
              <a:gd name="connsiteY4136" fmla="*/ 227280 h 2380521"/>
              <a:gd name="connsiteX4137" fmla="*/ 1297520 w 8023328"/>
              <a:gd name="connsiteY4137" fmla="*/ 242069 h 2380521"/>
              <a:gd name="connsiteX4138" fmla="*/ 1285121 w 8023328"/>
              <a:gd name="connsiteY4138" fmla="*/ 227280 h 2380521"/>
              <a:gd name="connsiteX4139" fmla="*/ 1297520 w 8023328"/>
              <a:gd name="connsiteY4139" fmla="*/ 212492 h 2380521"/>
              <a:gd name="connsiteX4140" fmla="*/ 1225708 w 8023328"/>
              <a:gd name="connsiteY4140" fmla="*/ 212492 h 2380521"/>
              <a:gd name="connsiteX4141" fmla="*/ 1240496 w 8023328"/>
              <a:gd name="connsiteY4141" fmla="*/ 227280 h 2380521"/>
              <a:gd name="connsiteX4142" fmla="*/ 1225708 w 8023328"/>
              <a:gd name="connsiteY4142" fmla="*/ 242069 h 2380521"/>
              <a:gd name="connsiteX4143" fmla="*/ 1210934 w 8023328"/>
              <a:gd name="connsiteY4143" fmla="*/ 227280 h 2380521"/>
              <a:gd name="connsiteX4144" fmla="*/ 1225708 w 8023328"/>
              <a:gd name="connsiteY4144" fmla="*/ 212492 h 2380521"/>
              <a:gd name="connsiteX4145" fmla="*/ 1154891 w 8023328"/>
              <a:gd name="connsiteY4145" fmla="*/ 212492 h 2380521"/>
              <a:gd name="connsiteX4146" fmla="*/ 1169683 w 8023328"/>
              <a:gd name="connsiteY4146" fmla="*/ 227280 h 2380521"/>
              <a:gd name="connsiteX4147" fmla="*/ 1154891 w 8023328"/>
              <a:gd name="connsiteY4147" fmla="*/ 242069 h 2380521"/>
              <a:gd name="connsiteX4148" fmla="*/ 1140105 w 8023328"/>
              <a:gd name="connsiteY4148" fmla="*/ 227280 h 2380521"/>
              <a:gd name="connsiteX4149" fmla="*/ 1154891 w 8023328"/>
              <a:gd name="connsiteY4149" fmla="*/ 212492 h 2380521"/>
              <a:gd name="connsiteX4150" fmla="*/ 1084063 w 8023328"/>
              <a:gd name="connsiteY4150" fmla="*/ 212492 h 2380521"/>
              <a:gd name="connsiteX4151" fmla="*/ 1098847 w 8023328"/>
              <a:gd name="connsiteY4151" fmla="*/ 227280 h 2380521"/>
              <a:gd name="connsiteX4152" fmla="*/ 1084063 w 8023328"/>
              <a:gd name="connsiteY4152" fmla="*/ 242069 h 2380521"/>
              <a:gd name="connsiteX4153" fmla="*/ 1069276 w 8023328"/>
              <a:gd name="connsiteY4153" fmla="*/ 227280 h 2380521"/>
              <a:gd name="connsiteX4154" fmla="*/ 1084063 w 8023328"/>
              <a:gd name="connsiteY4154" fmla="*/ 212492 h 2380521"/>
              <a:gd name="connsiteX4155" fmla="*/ 3013723 w 8023328"/>
              <a:gd name="connsiteY4155" fmla="*/ 141661 h 2380521"/>
              <a:gd name="connsiteX4156" fmla="*/ 3028140 w 8023328"/>
              <a:gd name="connsiteY4156" fmla="*/ 155517 h 2380521"/>
              <a:gd name="connsiteX4157" fmla="*/ 3013723 w 8023328"/>
              <a:gd name="connsiteY4157" fmla="*/ 167915 h 2380521"/>
              <a:gd name="connsiteX4158" fmla="*/ 2998545 w 8023328"/>
              <a:gd name="connsiteY4158" fmla="*/ 155517 h 2380521"/>
              <a:gd name="connsiteX4159" fmla="*/ 3013723 w 8023328"/>
              <a:gd name="connsiteY4159" fmla="*/ 141661 h 2380521"/>
              <a:gd name="connsiteX4160" fmla="*/ 2942497 w 8023328"/>
              <a:gd name="connsiteY4160" fmla="*/ 141661 h 2380521"/>
              <a:gd name="connsiteX4161" fmla="*/ 2957293 w 8023328"/>
              <a:gd name="connsiteY4161" fmla="*/ 155517 h 2380521"/>
              <a:gd name="connsiteX4162" fmla="*/ 2942497 w 8023328"/>
              <a:gd name="connsiteY4162" fmla="*/ 167915 h 2380521"/>
              <a:gd name="connsiteX4163" fmla="*/ 2927716 w 8023328"/>
              <a:gd name="connsiteY4163" fmla="*/ 155517 h 2380521"/>
              <a:gd name="connsiteX4164" fmla="*/ 2942497 w 8023328"/>
              <a:gd name="connsiteY4164" fmla="*/ 141661 h 2380521"/>
              <a:gd name="connsiteX4165" fmla="*/ 2867363 w 8023328"/>
              <a:gd name="connsiteY4165" fmla="*/ 141661 h 2380521"/>
              <a:gd name="connsiteX4166" fmla="*/ 2879765 w 8023328"/>
              <a:gd name="connsiteY4166" fmla="*/ 155517 h 2380521"/>
              <a:gd name="connsiteX4167" fmla="*/ 2867363 w 8023328"/>
              <a:gd name="connsiteY4167" fmla="*/ 167915 h 2380521"/>
              <a:gd name="connsiteX4168" fmla="*/ 2853510 w 8023328"/>
              <a:gd name="connsiteY4168" fmla="*/ 155517 h 2380521"/>
              <a:gd name="connsiteX4169" fmla="*/ 2867363 w 8023328"/>
              <a:gd name="connsiteY4169" fmla="*/ 141661 h 2380521"/>
              <a:gd name="connsiteX4170" fmla="*/ 2796538 w 8023328"/>
              <a:gd name="connsiteY4170" fmla="*/ 141661 h 2380521"/>
              <a:gd name="connsiteX4171" fmla="*/ 2808940 w 8023328"/>
              <a:gd name="connsiteY4171" fmla="*/ 155517 h 2380521"/>
              <a:gd name="connsiteX4172" fmla="*/ 2796538 w 8023328"/>
              <a:gd name="connsiteY4172" fmla="*/ 167915 h 2380521"/>
              <a:gd name="connsiteX4173" fmla="*/ 2782683 w 8023328"/>
              <a:gd name="connsiteY4173" fmla="*/ 155517 h 2380521"/>
              <a:gd name="connsiteX4174" fmla="*/ 2796538 w 8023328"/>
              <a:gd name="connsiteY4174" fmla="*/ 141661 h 2380521"/>
              <a:gd name="connsiteX4175" fmla="*/ 2725703 w 8023328"/>
              <a:gd name="connsiteY4175" fmla="*/ 141661 h 2380521"/>
              <a:gd name="connsiteX4176" fmla="*/ 2738105 w 8023328"/>
              <a:gd name="connsiteY4176" fmla="*/ 155517 h 2380521"/>
              <a:gd name="connsiteX4177" fmla="*/ 2725703 w 8023328"/>
              <a:gd name="connsiteY4177" fmla="*/ 167915 h 2380521"/>
              <a:gd name="connsiteX4178" fmla="*/ 2711852 w 8023328"/>
              <a:gd name="connsiteY4178" fmla="*/ 155517 h 2380521"/>
              <a:gd name="connsiteX4179" fmla="*/ 2725703 w 8023328"/>
              <a:gd name="connsiteY4179" fmla="*/ 141661 h 2380521"/>
              <a:gd name="connsiteX4180" fmla="*/ 2653420 w 8023328"/>
              <a:gd name="connsiteY4180" fmla="*/ 141661 h 2380521"/>
              <a:gd name="connsiteX4181" fmla="*/ 2667273 w 8023328"/>
              <a:gd name="connsiteY4181" fmla="*/ 155517 h 2380521"/>
              <a:gd name="connsiteX4182" fmla="*/ 2653420 w 8023328"/>
              <a:gd name="connsiteY4182" fmla="*/ 167915 h 2380521"/>
              <a:gd name="connsiteX4183" fmla="*/ 2641021 w 8023328"/>
              <a:gd name="connsiteY4183" fmla="*/ 155517 h 2380521"/>
              <a:gd name="connsiteX4184" fmla="*/ 2653420 w 8023328"/>
              <a:gd name="connsiteY4184" fmla="*/ 141661 h 2380521"/>
              <a:gd name="connsiteX4185" fmla="*/ 2582586 w 8023328"/>
              <a:gd name="connsiteY4185" fmla="*/ 141661 h 2380521"/>
              <a:gd name="connsiteX4186" fmla="*/ 2596442 w 8023328"/>
              <a:gd name="connsiteY4186" fmla="*/ 155517 h 2380521"/>
              <a:gd name="connsiteX4187" fmla="*/ 2582586 w 8023328"/>
              <a:gd name="connsiteY4187" fmla="*/ 167915 h 2380521"/>
              <a:gd name="connsiteX4188" fmla="*/ 2570189 w 8023328"/>
              <a:gd name="connsiteY4188" fmla="*/ 155517 h 2380521"/>
              <a:gd name="connsiteX4189" fmla="*/ 2582586 w 8023328"/>
              <a:gd name="connsiteY4189" fmla="*/ 141661 h 2380521"/>
              <a:gd name="connsiteX4190" fmla="*/ 2511034 w 8023328"/>
              <a:gd name="connsiteY4190" fmla="*/ 141661 h 2380521"/>
              <a:gd name="connsiteX4191" fmla="*/ 2525616 w 8023328"/>
              <a:gd name="connsiteY4191" fmla="*/ 155517 h 2380521"/>
              <a:gd name="connsiteX4192" fmla="*/ 2511034 w 8023328"/>
              <a:gd name="connsiteY4192" fmla="*/ 167915 h 2380521"/>
              <a:gd name="connsiteX4193" fmla="*/ 2499364 w 8023328"/>
              <a:gd name="connsiteY4193" fmla="*/ 155517 h 2380521"/>
              <a:gd name="connsiteX4194" fmla="*/ 2511034 w 8023328"/>
              <a:gd name="connsiteY4194" fmla="*/ 141661 h 2380521"/>
              <a:gd name="connsiteX4195" fmla="*/ 2439946 w 8023328"/>
              <a:gd name="connsiteY4195" fmla="*/ 141661 h 2380521"/>
              <a:gd name="connsiteX4196" fmla="*/ 2454734 w 8023328"/>
              <a:gd name="connsiteY4196" fmla="*/ 155517 h 2380521"/>
              <a:gd name="connsiteX4197" fmla="*/ 2439946 w 8023328"/>
              <a:gd name="connsiteY4197" fmla="*/ 167915 h 2380521"/>
              <a:gd name="connsiteX4198" fmla="*/ 2425159 w 8023328"/>
              <a:gd name="connsiteY4198" fmla="*/ 155517 h 2380521"/>
              <a:gd name="connsiteX4199" fmla="*/ 2439946 w 8023328"/>
              <a:gd name="connsiteY4199" fmla="*/ 141661 h 2380521"/>
              <a:gd name="connsiteX4200" fmla="*/ 2369114 w 8023328"/>
              <a:gd name="connsiteY4200" fmla="*/ 141661 h 2380521"/>
              <a:gd name="connsiteX4201" fmla="*/ 2383900 w 8023328"/>
              <a:gd name="connsiteY4201" fmla="*/ 155517 h 2380521"/>
              <a:gd name="connsiteX4202" fmla="*/ 2369114 w 8023328"/>
              <a:gd name="connsiteY4202" fmla="*/ 167915 h 2380521"/>
              <a:gd name="connsiteX4203" fmla="*/ 2354323 w 8023328"/>
              <a:gd name="connsiteY4203" fmla="*/ 155517 h 2380521"/>
              <a:gd name="connsiteX4204" fmla="*/ 2369114 w 8023328"/>
              <a:gd name="connsiteY4204" fmla="*/ 141661 h 2380521"/>
              <a:gd name="connsiteX4205" fmla="*/ 2298283 w 8023328"/>
              <a:gd name="connsiteY4205" fmla="*/ 141661 h 2380521"/>
              <a:gd name="connsiteX4206" fmla="*/ 2313070 w 8023328"/>
              <a:gd name="connsiteY4206" fmla="*/ 155517 h 2380521"/>
              <a:gd name="connsiteX4207" fmla="*/ 2298283 w 8023328"/>
              <a:gd name="connsiteY4207" fmla="*/ 167915 h 2380521"/>
              <a:gd name="connsiteX4208" fmla="*/ 2283493 w 8023328"/>
              <a:gd name="connsiteY4208" fmla="*/ 155517 h 2380521"/>
              <a:gd name="connsiteX4209" fmla="*/ 2298283 w 8023328"/>
              <a:gd name="connsiteY4209" fmla="*/ 141661 h 2380521"/>
              <a:gd name="connsiteX4210" fmla="*/ 2226517 w 8023328"/>
              <a:gd name="connsiteY4210" fmla="*/ 141661 h 2380521"/>
              <a:gd name="connsiteX4211" fmla="*/ 2238916 w 8023328"/>
              <a:gd name="connsiteY4211" fmla="*/ 155517 h 2380521"/>
              <a:gd name="connsiteX4212" fmla="*/ 2226517 w 8023328"/>
              <a:gd name="connsiteY4212" fmla="*/ 167915 h 2380521"/>
              <a:gd name="connsiteX4213" fmla="*/ 2212659 w 8023328"/>
              <a:gd name="connsiteY4213" fmla="*/ 155517 h 2380521"/>
              <a:gd name="connsiteX4214" fmla="*/ 2226517 w 8023328"/>
              <a:gd name="connsiteY4214" fmla="*/ 141661 h 2380521"/>
              <a:gd name="connsiteX4215" fmla="*/ 2155683 w 8023328"/>
              <a:gd name="connsiteY4215" fmla="*/ 141661 h 2380521"/>
              <a:gd name="connsiteX4216" fmla="*/ 2168084 w 8023328"/>
              <a:gd name="connsiteY4216" fmla="*/ 155517 h 2380521"/>
              <a:gd name="connsiteX4217" fmla="*/ 2155683 w 8023328"/>
              <a:gd name="connsiteY4217" fmla="*/ 167915 h 2380521"/>
              <a:gd name="connsiteX4218" fmla="*/ 2141827 w 8023328"/>
              <a:gd name="connsiteY4218" fmla="*/ 155517 h 2380521"/>
              <a:gd name="connsiteX4219" fmla="*/ 2155683 w 8023328"/>
              <a:gd name="connsiteY4219" fmla="*/ 141661 h 2380521"/>
              <a:gd name="connsiteX4220" fmla="*/ 2084851 w 8023328"/>
              <a:gd name="connsiteY4220" fmla="*/ 141661 h 2380521"/>
              <a:gd name="connsiteX4221" fmla="*/ 2097249 w 8023328"/>
              <a:gd name="connsiteY4221" fmla="*/ 155517 h 2380521"/>
              <a:gd name="connsiteX4222" fmla="*/ 2084851 w 8023328"/>
              <a:gd name="connsiteY4222" fmla="*/ 167915 h 2380521"/>
              <a:gd name="connsiteX4223" fmla="*/ 2070995 w 8023328"/>
              <a:gd name="connsiteY4223" fmla="*/ 155517 h 2380521"/>
              <a:gd name="connsiteX4224" fmla="*/ 2084851 w 8023328"/>
              <a:gd name="connsiteY4224" fmla="*/ 141661 h 2380521"/>
              <a:gd name="connsiteX4225" fmla="*/ 2011835 w 8023328"/>
              <a:gd name="connsiteY4225" fmla="*/ 141661 h 2380521"/>
              <a:gd name="connsiteX4226" fmla="*/ 2026421 w 8023328"/>
              <a:gd name="connsiteY4226" fmla="*/ 155517 h 2380521"/>
              <a:gd name="connsiteX4227" fmla="*/ 2011835 w 8023328"/>
              <a:gd name="connsiteY4227" fmla="*/ 167915 h 2380521"/>
              <a:gd name="connsiteX4228" fmla="*/ 2000168 w 8023328"/>
              <a:gd name="connsiteY4228" fmla="*/ 155517 h 2380521"/>
              <a:gd name="connsiteX4229" fmla="*/ 2011835 w 8023328"/>
              <a:gd name="connsiteY4229" fmla="*/ 141661 h 2380521"/>
              <a:gd name="connsiteX4230" fmla="*/ 1938365 w 8023328"/>
              <a:gd name="connsiteY4230" fmla="*/ 141661 h 2380521"/>
              <a:gd name="connsiteX4231" fmla="*/ 1952222 w 8023328"/>
              <a:gd name="connsiteY4231" fmla="*/ 155517 h 2380521"/>
              <a:gd name="connsiteX4232" fmla="*/ 1938365 w 8023328"/>
              <a:gd name="connsiteY4232" fmla="*/ 167915 h 2380521"/>
              <a:gd name="connsiteX4233" fmla="*/ 1925971 w 8023328"/>
              <a:gd name="connsiteY4233" fmla="*/ 155517 h 2380521"/>
              <a:gd name="connsiteX4234" fmla="*/ 1938365 w 8023328"/>
              <a:gd name="connsiteY4234" fmla="*/ 141661 h 2380521"/>
              <a:gd name="connsiteX4235" fmla="*/ 1869922 w 8023328"/>
              <a:gd name="connsiteY4235" fmla="*/ 141661 h 2380521"/>
              <a:gd name="connsiteX4236" fmla="*/ 1884712 w 8023328"/>
              <a:gd name="connsiteY4236" fmla="*/ 155517 h 2380521"/>
              <a:gd name="connsiteX4237" fmla="*/ 1869922 w 8023328"/>
              <a:gd name="connsiteY4237" fmla="*/ 167915 h 2380521"/>
              <a:gd name="connsiteX4238" fmla="*/ 1855131 w 8023328"/>
              <a:gd name="connsiteY4238" fmla="*/ 155517 h 2380521"/>
              <a:gd name="connsiteX4239" fmla="*/ 1869922 w 8023328"/>
              <a:gd name="connsiteY4239" fmla="*/ 141661 h 2380521"/>
              <a:gd name="connsiteX4240" fmla="*/ 1799087 w 8023328"/>
              <a:gd name="connsiteY4240" fmla="*/ 141661 h 2380521"/>
              <a:gd name="connsiteX4241" fmla="*/ 1813879 w 8023328"/>
              <a:gd name="connsiteY4241" fmla="*/ 155517 h 2380521"/>
              <a:gd name="connsiteX4242" fmla="*/ 1799087 w 8023328"/>
              <a:gd name="connsiteY4242" fmla="*/ 167915 h 2380521"/>
              <a:gd name="connsiteX4243" fmla="*/ 1784303 w 8023328"/>
              <a:gd name="connsiteY4243" fmla="*/ 155517 h 2380521"/>
              <a:gd name="connsiteX4244" fmla="*/ 1799087 w 8023328"/>
              <a:gd name="connsiteY4244" fmla="*/ 141661 h 2380521"/>
              <a:gd name="connsiteX4245" fmla="*/ 1728262 w 8023328"/>
              <a:gd name="connsiteY4245" fmla="*/ 141661 h 2380521"/>
              <a:gd name="connsiteX4246" fmla="*/ 1743052 w 8023328"/>
              <a:gd name="connsiteY4246" fmla="*/ 155517 h 2380521"/>
              <a:gd name="connsiteX4247" fmla="*/ 1728262 w 8023328"/>
              <a:gd name="connsiteY4247" fmla="*/ 167915 h 2380521"/>
              <a:gd name="connsiteX4248" fmla="*/ 1713474 w 8023328"/>
              <a:gd name="connsiteY4248" fmla="*/ 155517 h 2380521"/>
              <a:gd name="connsiteX4249" fmla="*/ 1728262 w 8023328"/>
              <a:gd name="connsiteY4249" fmla="*/ 141661 h 2380521"/>
              <a:gd name="connsiteX4250" fmla="*/ 1656501 w 8023328"/>
              <a:gd name="connsiteY4250" fmla="*/ 141661 h 2380521"/>
              <a:gd name="connsiteX4251" fmla="*/ 1668900 w 8023328"/>
              <a:gd name="connsiteY4251" fmla="*/ 156450 h 2380521"/>
              <a:gd name="connsiteX4252" fmla="*/ 1656501 w 8023328"/>
              <a:gd name="connsiteY4252" fmla="*/ 171239 h 2380521"/>
              <a:gd name="connsiteX4253" fmla="*/ 1642655 w 8023328"/>
              <a:gd name="connsiteY4253" fmla="*/ 156450 h 2380521"/>
              <a:gd name="connsiteX4254" fmla="*/ 1656501 w 8023328"/>
              <a:gd name="connsiteY4254" fmla="*/ 141661 h 2380521"/>
              <a:gd name="connsiteX4255" fmla="*/ 1582299 w 8023328"/>
              <a:gd name="connsiteY4255" fmla="*/ 141661 h 2380521"/>
              <a:gd name="connsiteX4256" fmla="*/ 1594704 w 8023328"/>
              <a:gd name="connsiteY4256" fmla="*/ 156450 h 2380521"/>
              <a:gd name="connsiteX4257" fmla="*/ 1582299 w 8023328"/>
              <a:gd name="connsiteY4257" fmla="*/ 171239 h 2380521"/>
              <a:gd name="connsiteX4258" fmla="*/ 1568444 w 8023328"/>
              <a:gd name="connsiteY4258" fmla="*/ 156450 h 2380521"/>
              <a:gd name="connsiteX4259" fmla="*/ 1582299 w 8023328"/>
              <a:gd name="connsiteY4259" fmla="*/ 141661 h 2380521"/>
              <a:gd name="connsiteX4260" fmla="*/ 1512199 w 8023328"/>
              <a:gd name="connsiteY4260" fmla="*/ 141661 h 2380521"/>
              <a:gd name="connsiteX4261" fmla="*/ 1523867 w 8023328"/>
              <a:gd name="connsiteY4261" fmla="*/ 156450 h 2380521"/>
              <a:gd name="connsiteX4262" fmla="*/ 1512199 w 8023328"/>
              <a:gd name="connsiteY4262" fmla="*/ 171239 h 2380521"/>
              <a:gd name="connsiteX4263" fmla="*/ 1497612 w 8023328"/>
              <a:gd name="connsiteY4263" fmla="*/ 156450 h 2380521"/>
              <a:gd name="connsiteX4264" fmla="*/ 1512199 w 8023328"/>
              <a:gd name="connsiteY4264" fmla="*/ 141661 h 2380521"/>
              <a:gd name="connsiteX4265" fmla="*/ 1439173 w 8023328"/>
              <a:gd name="connsiteY4265" fmla="*/ 141661 h 2380521"/>
              <a:gd name="connsiteX4266" fmla="*/ 1453026 w 8023328"/>
              <a:gd name="connsiteY4266" fmla="*/ 156450 h 2380521"/>
              <a:gd name="connsiteX4267" fmla="*/ 1439173 w 8023328"/>
              <a:gd name="connsiteY4267" fmla="*/ 171239 h 2380521"/>
              <a:gd name="connsiteX4268" fmla="*/ 1426777 w 8023328"/>
              <a:gd name="connsiteY4268" fmla="*/ 156450 h 2380521"/>
              <a:gd name="connsiteX4269" fmla="*/ 1439173 w 8023328"/>
              <a:gd name="connsiteY4269" fmla="*/ 141661 h 2380521"/>
              <a:gd name="connsiteX4270" fmla="*/ 1368349 w 8023328"/>
              <a:gd name="connsiteY4270" fmla="*/ 141661 h 2380521"/>
              <a:gd name="connsiteX4271" fmla="*/ 1382203 w 8023328"/>
              <a:gd name="connsiteY4271" fmla="*/ 156450 h 2380521"/>
              <a:gd name="connsiteX4272" fmla="*/ 1368349 w 8023328"/>
              <a:gd name="connsiteY4272" fmla="*/ 171239 h 2380521"/>
              <a:gd name="connsiteX4273" fmla="*/ 1355953 w 8023328"/>
              <a:gd name="connsiteY4273" fmla="*/ 156450 h 2380521"/>
              <a:gd name="connsiteX4274" fmla="*/ 1368349 w 8023328"/>
              <a:gd name="connsiteY4274" fmla="*/ 141661 h 2380521"/>
              <a:gd name="connsiteX4275" fmla="*/ 1297520 w 8023328"/>
              <a:gd name="connsiteY4275" fmla="*/ 141661 h 2380521"/>
              <a:gd name="connsiteX4276" fmla="*/ 1311374 w 8023328"/>
              <a:gd name="connsiteY4276" fmla="*/ 156450 h 2380521"/>
              <a:gd name="connsiteX4277" fmla="*/ 1297520 w 8023328"/>
              <a:gd name="connsiteY4277" fmla="*/ 171239 h 2380521"/>
              <a:gd name="connsiteX4278" fmla="*/ 1285121 w 8023328"/>
              <a:gd name="connsiteY4278" fmla="*/ 156450 h 2380521"/>
              <a:gd name="connsiteX4279" fmla="*/ 1297520 w 8023328"/>
              <a:gd name="connsiteY4279" fmla="*/ 141661 h 2380521"/>
              <a:gd name="connsiteX4280" fmla="*/ 2796538 w 8023328"/>
              <a:gd name="connsiteY4280" fmla="*/ 70831 h 2380521"/>
              <a:gd name="connsiteX4281" fmla="*/ 2808940 w 8023328"/>
              <a:gd name="connsiteY4281" fmla="*/ 84687 h 2380521"/>
              <a:gd name="connsiteX4282" fmla="*/ 2796538 w 8023328"/>
              <a:gd name="connsiteY4282" fmla="*/ 97085 h 2380521"/>
              <a:gd name="connsiteX4283" fmla="*/ 2782683 w 8023328"/>
              <a:gd name="connsiteY4283" fmla="*/ 84687 h 2380521"/>
              <a:gd name="connsiteX4284" fmla="*/ 2796538 w 8023328"/>
              <a:gd name="connsiteY4284" fmla="*/ 70831 h 2380521"/>
              <a:gd name="connsiteX4285" fmla="*/ 2725703 w 8023328"/>
              <a:gd name="connsiteY4285" fmla="*/ 70831 h 2380521"/>
              <a:gd name="connsiteX4286" fmla="*/ 2738105 w 8023328"/>
              <a:gd name="connsiteY4286" fmla="*/ 84687 h 2380521"/>
              <a:gd name="connsiteX4287" fmla="*/ 2725703 w 8023328"/>
              <a:gd name="connsiteY4287" fmla="*/ 97085 h 2380521"/>
              <a:gd name="connsiteX4288" fmla="*/ 2711852 w 8023328"/>
              <a:gd name="connsiteY4288" fmla="*/ 84687 h 2380521"/>
              <a:gd name="connsiteX4289" fmla="*/ 2725703 w 8023328"/>
              <a:gd name="connsiteY4289" fmla="*/ 70831 h 2380521"/>
              <a:gd name="connsiteX4290" fmla="*/ 2653420 w 8023328"/>
              <a:gd name="connsiteY4290" fmla="*/ 70831 h 2380521"/>
              <a:gd name="connsiteX4291" fmla="*/ 2667273 w 8023328"/>
              <a:gd name="connsiteY4291" fmla="*/ 84687 h 2380521"/>
              <a:gd name="connsiteX4292" fmla="*/ 2653420 w 8023328"/>
              <a:gd name="connsiteY4292" fmla="*/ 97085 h 2380521"/>
              <a:gd name="connsiteX4293" fmla="*/ 2641021 w 8023328"/>
              <a:gd name="connsiteY4293" fmla="*/ 84687 h 2380521"/>
              <a:gd name="connsiteX4294" fmla="*/ 2653420 w 8023328"/>
              <a:gd name="connsiteY4294" fmla="*/ 70831 h 2380521"/>
              <a:gd name="connsiteX4295" fmla="*/ 2582586 w 8023328"/>
              <a:gd name="connsiteY4295" fmla="*/ 70831 h 2380521"/>
              <a:gd name="connsiteX4296" fmla="*/ 2596442 w 8023328"/>
              <a:gd name="connsiteY4296" fmla="*/ 84687 h 2380521"/>
              <a:gd name="connsiteX4297" fmla="*/ 2582586 w 8023328"/>
              <a:gd name="connsiteY4297" fmla="*/ 97085 h 2380521"/>
              <a:gd name="connsiteX4298" fmla="*/ 2570189 w 8023328"/>
              <a:gd name="connsiteY4298" fmla="*/ 84687 h 2380521"/>
              <a:gd name="connsiteX4299" fmla="*/ 2582586 w 8023328"/>
              <a:gd name="connsiteY4299" fmla="*/ 70831 h 2380521"/>
              <a:gd name="connsiteX4300" fmla="*/ 2511034 w 8023328"/>
              <a:gd name="connsiteY4300" fmla="*/ 70831 h 2380521"/>
              <a:gd name="connsiteX4301" fmla="*/ 2525616 w 8023328"/>
              <a:gd name="connsiteY4301" fmla="*/ 84687 h 2380521"/>
              <a:gd name="connsiteX4302" fmla="*/ 2511034 w 8023328"/>
              <a:gd name="connsiteY4302" fmla="*/ 97085 h 2380521"/>
              <a:gd name="connsiteX4303" fmla="*/ 2499364 w 8023328"/>
              <a:gd name="connsiteY4303" fmla="*/ 84687 h 2380521"/>
              <a:gd name="connsiteX4304" fmla="*/ 2511034 w 8023328"/>
              <a:gd name="connsiteY4304" fmla="*/ 70831 h 2380521"/>
              <a:gd name="connsiteX4305" fmla="*/ 2439946 w 8023328"/>
              <a:gd name="connsiteY4305" fmla="*/ 70831 h 2380521"/>
              <a:gd name="connsiteX4306" fmla="*/ 2454737 w 8023328"/>
              <a:gd name="connsiteY4306" fmla="*/ 84687 h 2380521"/>
              <a:gd name="connsiteX4307" fmla="*/ 2439946 w 8023328"/>
              <a:gd name="connsiteY4307" fmla="*/ 97085 h 2380521"/>
              <a:gd name="connsiteX4308" fmla="*/ 2425159 w 8023328"/>
              <a:gd name="connsiteY4308" fmla="*/ 84687 h 2380521"/>
              <a:gd name="connsiteX4309" fmla="*/ 2439946 w 8023328"/>
              <a:gd name="connsiteY4309" fmla="*/ 70831 h 2380521"/>
              <a:gd name="connsiteX4310" fmla="*/ 2369114 w 8023328"/>
              <a:gd name="connsiteY4310" fmla="*/ 70831 h 2380521"/>
              <a:gd name="connsiteX4311" fmla="*/ 2383900 w 8023328"/>
              <a:gd name="connsiteY4311" fmla="*/ 84687 h 2380521"/>
              <a:gd name="connsiteX4312" fmla="*/ 2369114 w 8023328"/>
              <a:gd name="connsiteY4312" fmla="*/ 97085 h 2380521"/>
              <a:gd name="connsiteX4313" fmla="*/ 2354323 w 8023328"/>
              <a:gd name="connsiteY4313" fmla="*/ 84687 h 2380521"/>
              <a:gd name="connsiteX4314" fmla="*/ 2369114 w 8023328"/>
              <a:gd name="connsiteY4314" fmla="*/ 70831 h 2380521"/>
              <a:gd name="connsiteX4315" fmla="*/ 2298283 w 8023328"/>
              <a:gd name="connsiteY4315" fmla="*/ 70831 h 2380521"/>
              <a:gd name="connsiteX4316" fmla="*/ 2313070 w 8023328"/>
              <a:gd name="connsiteY4316" fmla="*/ 84687 h 2380521"/>
              <a:gd name="connsiteX4317" fmla="*/ 2298283 w 8023328"/>
              <a:gd name="connsiteY4317" fmla="*/ 97085 h 2380521"/>
              <a:gd name="connsiteX4318" fmla="*/ 2283493 w 8023328"/>
              <a:gd name="connsiteY4318" fmla="*/ 84687 h 2380521"/>
              <a:gd name="connsiteX4319" fmla="*/ 2298283 w 8023328"/>
              <a:gd name="connsiteY4319" fmla="*/ 70831 h 2380521"/>
              <a:gd name="connsiteX4320" fmla="*/ 2226517 w 8023328"/>
              <a:gd name="connsiteY4320" fmla="*/ 70831 h 2380521"/>
              <a:gd name="connsiteX4321" fmla="*/ 2238916 w 8023328"/>
              <a:gd name="connsiteY4321" fmla="*/ 84687 h 2380521"/>
              <a:gd name="connsiteX4322" fmla="*/ 2226517 w 8023328"/>
              <a:gd name="connsiteY4322" fmla="*/ 97085 h 2380521"/>
              <a:gd name="connsiteX4323" fmla="*/ 2212659 w 8023328"/>
              <a:gd name="connsiteY4323" fmla="*/ 84687 h 2380521"/>
              <a:gd name="connsiteX4324" fmla="*/ 2226517 w 8023328"/>
              <a:gd name="connsiteY4324" fmla="*/ 70831 h 2380521"/>
              <a:gd name="connsiteX4325" fmla="*/ 2155683 w 8023328"/>
              <a:gd name="connsiteY4325" fmla="*/ 70831 h 2380521"/>
              <a:gd name="connsiteX4326" fmla="*/ 2168084 w 8023328"/>
              <a:gd name="connsiteY4326" fmla="*/ 84687 h 2380521"/>
              <a:gd name="connsiteX4327" fmla="*/ 2155683 w 8023328"/>
              <a:gd name="connsiteY4327" fmla="*/ 97085 h 2380521"/>
              <a:gd name="connsiteX4328" fmla="*/ 2141827 w 8023328"/>
              <a:gd name="connsiteY4328" fmla="*/ 84687 h 2380521"/>
              <a:gd name="connsiteX4329" fmla="*/ 2155683 w 8023328"/>
              <a:gd name="connsiteY4329" fmla="*/ 70831 h 2380521"/>
              <a:gd name="connsiteX4330" fmla="*/ 2083393 w 8023328"/>
              <a:gd name="connsiteY4330" fmla="*/ 70831 h 2380521"/>
              <a:gd name="connsiteX4331" fmla="*/ 2097249 w 8023328"/>
              <a:gd name="connsiteY4331" fmla="*/ 84687 h 2380521"/>
              <a:gd name="connsiteX4332" fmla="*/ 2083393 w 8023328"/>
              <a:gd name="connsiteY4332" fmla="*/ 97085 h 2380521"/>
              <a:gd name="connsiteX4333" fmla="*/ 2070995 w 8023328"/>
              <a:gd name="connsiteY4333" fmla="*/ 84687 h 2380521"/>
              <a:gd name="connsiteX4334" fmla="*/ 2083393 w 8023328"/>
              <a:gd name="connsiteY4334" fmla="*/ 70831 h 2380521"/>
              <a:gd name="connsiteX4335" fmla="*/ 2011835 w 8023328"/>
              <a:gd name="connsiteY4335" fmla="*/ 70831 h 2380521"/>
              <a:gd name="connsiteX4336" fmla="*/ 2026421 w 8023328"/>
              <a:gd name="connsiteY4336" fmla="*/ 84687 h 2380521"/>
              <a:gd name="connsiteX4337" fmla="*/ 2011835 w 8023328"/>
              <a:gd name="connsiteY4337" fmla="*/ 97085 h 2380521"/>
              <a:gd name="connsiteX4338" fmla="*/ 2000168 w 8023328"/>
              <a:gd name="connsiteY4338" fmla="*/ 84687 h 2380521"/>
              <a:gd name="connsiteX4339" fmla="*/ 2011835 w 8023328"/>
              <a:gd name="connsiteY4339" fmla="*/ 70831 h 2380521"/>
              <a:gd name="connsiteX4340" fmla="*/ 1938365 w 8023328"/>
              <a:gd name="connsiteY4340" fmla="*/ 70831 h 2380521"/>
              <a:gd name="connsiteX4341" fmla="*/ 1952222 w 8023328"/>
              <a:gd name="connsiteY4341" fmla="*/ 84687 h 2380521"/>
              <a:gd name="connsiteX4342" fmla="*/ 1938365 w 8023328"/>
              <a:gd name="connsiteY4342" fmla="*/ 97085 h 2380521"/>
              <a:gd name="connsiteX4343" fmla="*/ 1925971 w 8023328"/>
              <a:gd name="connsiteY4343" fmla="*/ 84687 h 2380521"/>
              <a:gd name="connsiteX4344" fmla="*/ 1938365 w 8023328"/>
              <a:gd name="connsiteY4344" fmla="*/ 70831 h 2380521"/>
              <a:gd name="connsiteX4345" fmla="*/ 1869922 w 8023328"/>
              <a:gd name="connsiteY4345" fmla="*/ 70831 h 2380521"/>
              <a:gd name="connsiteX4346" fmla="*/ 1884712 w 8023328"/>
              <a:gd name="connsiteY4346" fmla="*/ 84687 h 2380521"/>
              <a:gd name="connsiteX4347" fmla="*/ 1869922 w 8023328"/>
              <a:gd name="connsiteY4347" fmla="*/ 97085 h 2380521"/>
              <a:gd name="connsiteX4348" fmla="*/ 1855131 w 8023328"/>
              <a:gd name="connsiteY4348" fmla="*/ 84687 h 2380521"/>
              <a:gd name="connsiteX4349" fmla="*/ 1869922 w 8023328"/>
              <a:gd name="connsiteY4349" fmla="*/ 70831 h 2380521"/>
              <a:gd name="connsiteX4350" fmla="*/ 1799087 w 8023328"/>
              <a:gd name="connsiteY4350" fmla="*/ 70831 h 2380521"/>
              <a:gd name="connsiteX4351" fmla="*/ 1813879 w 8023328"/>
              <a:gd name="connsiteY4351" fmla="*/ 84687 h 2380521"/>
              <a:gd name="connsiteX4352" fmla="*/ 1799087 w 8023328"/>
              <a:gd name="connsiteY4352" fmla="*/ 97085 h 2380521"/>
              <a:gd name="connsiteX4353" fmla="*/ 1784303 w 8023328"/>
              <a:gd name="connsiteY4353" fmla="*/ 84687 h 2380521"/>
              <a:gd name="connsiteX4354" fmla="*/ 1799087 w 8023328"/>
              <a:gd name="connsiteY4354" fmla="*/ 70831 h 2380521"/>
              <a:gd name="connsiteX4355" fmla="*/ 1728262 w 8023328"/>
              <a:gd name="connsiteY4355" fmla="*/ 70831 h 2380521"/>
              <a:gd name="connsiteX4356" fmla="*/ 1743052 w 8023328"/>
              <a:gd name="connsiteY4356" fmla="*/ 84687 h 2380521"/>
              <a:gd name="connsiteX4357" fmla="*/ 1728262 w 8023328"/>
              <a:gd name="connsiteY4357" fmla="*/ 97085 h 2380521"/>
              <a:gd name="connsiteX4358" fmla="*/ 1713474 w 8023328"/>
              <a:gd name="connsiteY4358" fmla="*/ 84687 h 2380521"/>
              <a:gd name="connsiteX4359" fmla="*/ 1728262 w 8023328"/>
              <a:gd name="connsiteY4359" fmla="*/ 70831 h 2380521"/>
              <a:gd name="connsiteX4360" fmla="*/ 1656501 w 8023328"/>
              <a:gd name="connsiteY4360" fmla="*/ 70831 h 2380521"/>
              <a:gd name="connsiteX4361" fmla="*/ 1668900 w 8023328"/>
              <a:gd name="connsiteY4361" fmla="*/ 84687 h 2380521"/>
              <a:gd name="connsiteX4362" fmla="*/ 1656501 w 8023328"/>
              <a:gd name="connsiteY4362" fmla="*/ 97085 h 2380521"/>
              <a:gd name="connsiteX4363" fmla="*/ 1642655 w 8023328"/>
              <a:gd name="connsiteY4363" fmla="*/ 84687 h 2380521"/>
              <a:gd name="connsiteX4364" fmla="*/ 1656501 w 8023328"/>
              <a:gd name="connsiteY4364" fmla="*/ 70831 h 2380521"/>
              <a:gd name="connsiteX4365" fmla="*/ 1582299 w 8023328"/>
              <a:gd name="connsiteY4365" fmla="*/ 70831 h 2380521"/>
              <a:gd name="connsiteX4366" fmla="*/ 1594704 w 8023328"/>
              <a:gd name="connsiteY4366" fmla="*/ 84687 h 2380521"/>
              <a:gd name="connsiteX4367" fmla="*/ 1582299 w 8023328"/>
              <a:gd name="connsiteY4367" fmla="*/ 97085 h 2380521"/>
              <a:gd name="connsiteX4368" fmla="*/ 1568444 w 8023328"/>
              <a:gd name="connsiteY4368" fmla="*/ 84687 h 2380521"/>
              <a:gd name="connsiteX4369" fmla="*/ 1582299 w 8023328"/>
              <a:gd name="connsiteY4369" fmla="*/ 70831 h 2380521"/>
              <a:gd name="connsiteX4370" fmla="*/ 2796538 w 8023328"/>
              <a:gd name="connsiteY4370" fmla="*/ 0 h 2380521"/>
              <a:gd name="connsiteX4371" fmla="*/ 2808940 w 8023328"/>
              <a:gd name="connsiteY4371" fmla="*/ 12397 h 2380521"/>
              <a:gd name="connsiteX4372" fmla="*/ 2796538 w 8023328"/>
              <a:gd name="connsiteY4372" fmla="*/ 26254 h 2380521"/>
              <a:gd name="connsiteX4373" fmla="*/ 2782683 w 8023328"/>
              <a:gd name="connsiteY4373" fmla="*/ 12397 h 2380521"/>
              <a:gd name="connsiteX4374" fmla="*/ 2796538 w 8023328"/>
              <a:gd name="connsiteY4374" fmla="*/ 0 h 2380521"/>
              <a:gd name="connsiteX4375" fmla="*/ 2725703 w 8023328"/>
              <a:gd name="connsiteY4375" fmla="*/ 0 h 2380521"/>
              <a:gd name="connsiteX4376" fmla="*/ 2738105 w 8023328"/>
              <a:gd name="connsiteY4376" fmla="*/ 12397 h 2380521"/>
              <a:gd name="connsiteX4377" fmla="*/ 2725703 w 8023328"/>
              <a:gd name="connsiteY4377" fmla="*/ 26254 h 2380521"/>
              <a:gd name="connsiteX4378" fmla="*/ 2711852 w 8023328"/>
              <a:gd name="connsiteY4378" fmla="*/ 12397 h 2380521"/>
              <a:gd name="connsiteX4379" fmla="*/ 2725703 w 8023328"/>
              <a:gd name="connsiteY4379" fmla="*/ 0 h 2380521"/>
              <a:gd name="connsiteX4380" fmla="*/ 2653420 w 8023328"/>
              <a:gd name="connsiteY4380" fmla="*/ 0 h 2380521"/>
              <a:gd name="connsiteX4381" fmla="*/ 2667273 w 8023328"/>
              <a:gd name="connsiteY4381" fmla="*/ 12397 h 2380521"/>
              <a:gd name="connsiteX4382" fmla="*/ 2653420 w 8023328"/>
              <a:gd name="connsiteY4382" fmla="*/ 26254 h 2380521"/>
              <a:gd name="connsiteX4383" fmla="*/ 2641021 w 8023328"/>
              <a:gd name="connsiteY4383" fmla="*/ 12397 h 2380521"/>
              <a:gd name="connsiteX4384" fmla="*/ 2653420 w 8023328"/>
              <a:gd name="connsiteY4384" fmla="*/ 0 h 2380521"/>
              <a:gd name="connsiteX4385" fmla="*/ 2582586 w 8023328"/>
              <a:gd name="connsiteY4385" fmla="*/ 0 h 2380521"/>
              <a:gd name="connsiteX4386" fmla="*/ 2596442 w 8023328"/>
              <a:gd name="connsiteY4386" fmla="*/ 12397 h 2380521"/>
              <a:gd name="connsiteX4387" fmla="*/ 2582586 w 8023328"/>
              <a:gd name="connsiteY4387" fmla="*/ 26254 h 2380521"/>
              <a:gd name="connsiteX4388" fmla="*/ 2570189 w 8023328"/>
              <a:gd name="connsiteY4388" fmla="*/ 12397 h 2380521"/>
              <a:gd name="connsiteX4389" fmla="*/ 2582586 w 8023328"/>
              <a:gd name="connsiteY4389" fmla="*/ 0 h 2380521"/>
              <a:gd name="connsiteX4390" fmla="*/ 2511034 w 8023328"/>
              <a:gd name="connsiteY4390" fmla="*/ 0 h 2380521"/>
              <a:gd name="connsiteX4391" fmla="*/ 2525616 w 8023328"/>
              <a:gd name="connsiteY4391" fmla="*/ 12397 h 2380521"/>
              <a:gd name="connsiteX4392" fmla="*/ 2511034 w 8023328"/>
              <a:gd name="connsiteY4392" fmla="*/ 26254 h 2380521"/>
              <a:gd name="connsiteX4393" fmla="*/ 2499364 w 8023328"/>
              <a:gd name="connsiteY4393" fmla="*/ 12397 h 2380521"/>
              <a:gd name="connsiteX4394" fmla="*/ 2511034 w 8023328"/>
              <a:gd name="connsiteY4394" fmla="*/ 0 h 2380521"/>
              <a:gd name="connsiteX4395" fmla="*/ 2439946 w 8023328"/>
              <a:gd name="connsiteY4395" fmla="*/ 0 h 2380521"/>
              <a:gd name="connsiteX4396" fmla="*/ 2454737 w 8023328"/>
              <a:gd name="connsiteY4396" fmla="*/ 12397 h 2380521"/>
              <a:gd name="connsiteX4397" fmla="*/ 2439946 w 8023328"/>
              <a:gd name="connsiteY4397" fmla="*/ 26254 h 2380521"/>
              <a:gd name="connsiteX4398" fmla="*/ 2425159 w 8023328"/>
              <a:gd name="connsiteY4398" fmla="*/ 12397 h 2380521"/>
              <a:gd name="connsiteX4399" fmla="*/ 2439946 w 8023328"/>
              <a:gd name="connsiteY4399" fmla="*/ 0 h 2380521"/>
              <a:gd name="connsiteX4400" fmla="*/ 2369114 w 8023328"/>
              <a:gd name="connsiteY4400" fmla="*/ 0 h 2380521"/>
              <a:gd name="connsiteX4401" fmla="*/ 2383900 w 8023328"/>
              <a:gd name="connsiteY4401" fmla="*/ 12397 h 2380521"/>
              <a:gd name="connsiteX4402" fmla="*/ 2369114 w 8023328"/>
              <a:gd name="connsiteY4402" fmla="*/ 26254 h 2380521"/>
              <a:gd name="connsiteX4403" fmla="*/ 2354323 w 8023328"/>
              <a:gd name="connsiteY4403" fmla="*/ 12397 h 2380521"/>
              <a:gd name="connsiteX4404" fmla="*/ 2369114 w 8023328"/>
              <a:gd name="connsiteY4404" fmla="*/ 0 h 2380521"/>
              <a:gd name="connsiteX4405" fmla="*/ 2298283 w 8023328"/>
              <a:gd name="connsiteY4405" fmla="*/ 0 h 2380521"/>
              <a:gd name="connsiteX4406" fmla="*/ 2313070 w 8023328"/>
              <a:gd name="connsiteY4406" fmla="*/ 12397 h 2380521"/>
              <a:gd name="connsiteX4407" fmla="*/ 2298283 w 8023328"/>
              <a:gd name="connsiteY4407" fmla="*/ 26254 h 2380521"/>
              <a:gd name="connsiteX4408" fmla="*/ 2283493 w 8023328"/>
              <a:gd name="connsiteY4408" fmla="*/ 12397 h 2380521"/>
              <a:gd name="connsiteX4409" fmla="*/ 2298283 w 8023328"/>
              <a:gd name="connsiteY4409" fmla="*/ 0 h 2380521"/>
              <a:gd name="connsiteX4410" fmla="*/ 2226517 w 8023328"/>
              <a:gd name="connsiteY4410" fmla="*/ 0 h 2380521"/>
              <a:gd name="connsiteX4411" fmla="*/ 2238916 w 8023328"/>
              <a:gd name="connsiteY4411" fmla="*/ 13856 h 2380521"/>
              <a:gd name="connsiteX4412" fmla="*/ 2226517 w 8023328"/>
              <a:gd name="connsiteY4412" fmla="*/ 26254 h 2380521"/>
              <a:gd name="connsiteX4413" fmla="*/ 2212659 w 8023328"/>
              <a:gd name="connsiteY4413" fmla="*/ 13856 h 2380521"/>
              <a:gd name="connsiteX4414" fmla="*/ 2226517 w 8023328"/>
              <a:gd name="connsiteY4414" fmla="*/ 0 h 2380521"/>
              <a:gd name="connsiteX4415" fmla="*/ 2155683 w 8023328"/>
              <a:gd name="connsiteY4415" fmla="*/ 0 h 2380521"/>
              <a:gd name="connsiteX4416" fmla="*/ 2168084 w 8023328"/>
              <a:gd name="connsiteY4416" fmla="*/ 13856 h 2380521"/>
              <a:gd name="connsiteX4417" fmla="*/ 2155683 w 8023328"/>
              <a:gd name="connsiteY4417" fmla="*/ 26254 h 2380521"/>
              <a:gd name="connsiteX4418" fmla="*/ 2141827 w 8023328"/>
              <a:gd name="connsiteY4418" fmla="*/ 13856 h 2380521"/>
              <a:gd name="connsiteX4419" fmla="*/ 2155683 w 8023328"/>
              <a:gd name="connsiteY4419" fmla="*/ 0 h 2380521"/>
              <a:gd name="connsiteX4420" fmla="*/ 2083393 w 8023328"/>
              <a:gd name="connsiteY4420" fmla="*/ 0 h 2380521"/>
              <a:gd name="connsiteX4421" fmla="*/ 2097249 w 8023328"/>
              <a:gd name="connsiteY4421" fmla="*/ 13856 h 2380521"/>
              <a:gd name="connsiteX4422" fmla="*/ 2083393 w 8023328"/>
              <a:gd name="connsiteY4422" fmla="*/ 26254 h 2380521"/>
              <a:gd name="connsiteX4423" fmla="*/ 2070995 w 8023328"/>
              <a:gd name="connsiteY4423" fmla="*/ 13856 h 2380521"/>
              <a:gd name="connsiteX4424" fmla="*/ 2083393 w 8023328"/>
              <a:gd name="connsiteY4424" fmla="*/ 0 h 2380521"/>
              <a:gd name="connsiteX4425" fmla="*/ 2011835 w 8023328"/>
              <a:gd name="connsiteY4425" fmla="*/ 0 h 2380521"/>
              <a:gd name="connsiteX4426" fmla="*/ 2026421 w 8023328"/>
              <a:gd name="connsiteY4426" fmla="*/ 13856 h 2380521"/>
              <a:gd name="connsiteX4427" fmla="*/ 2011835 w 8023328"/>
              <a:gd name="connsiteY4427" fmla="*/ 26254 h 2380521"/>
              <a:gd name="connsiteX4428" fmla="*/ 2000168 w 8023328"/>
              <a:gd name="connsiteY4428" fmla="*/ 13856 h 2380521"/>
              <a:gd name="connsiteX4429" fmla="*/ 2011835 w 8023328"/>
              <a:gd name="connsiteY4429" fmla="*/ 0 h 2380521"/>
              <a:gd name="connsiteX4430" fmla="*/ 1938365 w 8023328"/>
              <a:gd name="connsiteY4430" fmla="*/ 0 h 2380521"/>
              <a:gd name="connsiteX4431" fmla="*/ 1952222 w 8023328"/>
              <a:gd name="connsiteY4431" fmla="*/ 13856 h 2380521"/>
              <a:gd name="connsiteX4432" fmla="*/ 1938365 w 8023328"/>
              <a:gd name="connsiteY4432" fmla="*/ 26254 h 2380521"/>
              <a:gd name="connsiteX4433" fmla="*/ 1925971 w 8023328"/>
              <a:gd name="connsiteY4433" fmla="*/ 13856 h 2380521"/>
              <a:gd name="connsiteX4434" fmla="*/ 1938365 w 8023328"/>
              <a:gd name="connsiteY4434" fmla="*/ 0 h 2380521"/>
              <a:gd name="connsiteX4435" fmla="*/ 1869922 w 8023328"/>
              <a:gd name="connsiteY4435" fmla="*/ 0 h 2380521"/>
              <a:gd name="connsiteX4436" fmla="*/ 1884712 w 8023328"/>
              <a:gd name="connsiteY4436" fmla="*/ 13856 h 2380521"/>
              <a:gd name="connsiteX4437" fmla="*/ 1869922 w 8023328"/>
              <a:gd name="connsiteY4437" fmla="*/ 26254 h 2380521"/>
              <a:gd name="connsiteX4438" fmla="*/ 1855131 w 8023328"/>
              <a:gd name="connsiteY4438" fmla="*/ 13856 h 2380521"/>
              <a:gd name="connsiteX4439" fmla="*/ 1869922 w 8023328"/>
              <a:gd name="connsiteY4439" fmla="*/ 0 h 2380521"/>
              <a:gd name="connsiteX4440" fmla="*/ 1799087 w 8023328"/>
              <a:gd name="connsiteY4440" fmla="*/ 0 h 2380521"/>
              <a:gd name="connsiteX4441" fmla="*/ 1813879 w 8023328"/>
              <a:gd name="connsiteY4441" fmla="*/ 13856 h 2380521"/>
              <a:gd name="connsiteX4442" fmla="*/ 1799087 w 8023328"/>
              <a:gd name="connsiteY4442" fmla="*/ 26254 h 2380521"/>
              <a:gd name="connsiteX4443" fmla="*/ 1784303 w 8023328"/>
              <a:gd name="connsiteY4443" fmla="*/ 13856 h 2380521"/>
              <a:gd name="connsiteX4444" fmla="*/ 1799087 w 8023328"/>
              <a:gd name="connsiteY4444" fmla="*/ 0 h 2380521"/>
              <a:gd name="connsiteX4445" fmla="*/ 1728262 w 8023328"/>
              <a:gd name="connsiteY4445" fmla="*/ 0 h 2380521"/>
              <a:gd name="connsiteX4446" fmla="*/ 1743052 w 8023328"/>
              <a:gd name="connsiteY4446" fmla="*/ 13856 h 2380521"/>
              <a:gd name="connsiteX4447" fmla="*/ 1728262 w 8023328"/>
              <a:gd name="connsiteY4447" fmla="*/ 26254 h 2380521"/>
              <a:gd name="connsiteX4448" fmla="*/ 1713474 w 8023328"/>
              <a:gd name="connsiteY4448" fmla="*/ 13856 h 2380521"/>
              <a:gd name="connsiteX4449" fmla="*/ 1728262 w 8023328"/>
              <a:gd name="connsiteY4449" fmla="*/ 0 h 2380521"/>
              <a:gd name="connsiteX4450" fmla="*/ 1656501 w 8023328"/>
              <a:gd name="connsiteY4450" fmla="*/ 0 h 2380521"/>
              <a:gd name="connsiteX4451" fmla="*/ 1668900 w 8023328"/>
              <a:gd name="connsiteY4451" fmla="*/ 13856 h 2380521"/>
              <a:gd name="connsiteX4452" fmla="*/ 1656501 w 8023328"/>
              <a:gd name="connsiteY4452" fmla="*/ 26254 h 2380521"/>
              <a:gd name="connsiteX4453" fmla="*/ 1642655 w 8023328"/>
              <a:gd name="connsiteY4453" fmla="*/ 13856 h 2380521"/>
              <a:gd name="connsiteX4454" fmla="*/ 1656501 w 8023328"/>
              <a:gd name="connsiteY4454" fmla="*/ 0 h 2380521"/>
              <a:gd name="connsiteX4455" fmla="*/ 1582299 w 8023328"/>
              <a:gd name="connsiteY4455" fmla="*/ 0 h 2380521"/>
              <a:gd name="connsiteX4456" fmla="*/ 1594704 w 8023328"/>
              <a:gd name="connsiteY4456" fmla="*/ 13856 h 2380521"/>
              <a:gd name="connsiteX4457" fmla="*/ 1582299 w 8023328"/>
              <a:gd name="connsiteY4457" fmla="*/ 26254 h 2380521"/>
              <a:gd name="connsiteX4458" fmla="*/ 1568444 w 8023328"/>
              <a:gd name="connsiteY4458" fmla="*/ 13856 h 2380521"/>
              <a:gd name="connsiteX4459" fmla="*/ 1582299 w 8023328"/>
              <a:gd name="connsiteY4459" fmla="*/ 0 h 23805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</a:cxnLst>
            <a:rect l="l" t="t" r="r" b="b"/>
            <a:pathLst>
              <a:path w="8023328" h="2380521">
                <a:moveTo>
                  <a:pt x="8010930" y="2354267"/>
                </a:moveTo>
                <a:cubicBezTo>
                  <a:pt x="8018223" y="2354267"/>
                  <a:pt x="8023328" y="2360101"/>
                  <a:pt x="8023328" y="2366665"/>
                </a:cubicBezTo>
                <a:cubicBezTo>
                  <a:pt x="8023328" y="2373958"/>
                  <a:pt x="8018223" y="2380521"/>
                  <a:pt x="8010930" y="2380521"/>
                </a:cubicBezTo>
                <a:cubicBezTo>
                  <a:pt x="8002908" y="2380521"/>
                  <a:pt x="7997074" y="2373958"/>
                  <a:pt x="7997074" y="2366665"/>
                </a:cubicBezTo>
                <a:cubicBezTo>
                  <a:pt x="7997074" y="2360101"/>
                  <a:pt x="8002908" y="2354267"/>
                  <a:pt x="8010930" y="2354267"/>
                </a:cubicBezTo>
                <a:close/>
                <a:moveTo>
                  <a:pt x="7940099" y="2354267"/>
                </a:moveTo>
                <a:cubicBezTo>
                  <a:pt x="7945933" y="2354267"/>
                  <a:pt x="7952497" y="2360101"/>
                  <a:pt x="7952497" y="2366665"/>
                </a:cubicBezTo>
                <a:cubicBezTo>
                  <a:pt x="7952497" y="2373958"/>
                  <a:pt x="7945933" y="2380521"/>
                  <a:pt x="7940099" y="2380521"/>
                </a:cubicBezTo>
                <a:cubicBezTo>
                  <a:pt x="7932077" y="2380521"/>
                  <a:pt x="7926243" y="2373958"/>
                  <a:pt x="7926243" y="2366665"/>
                </a:cubicBezTo>
                <a:cubicBezTo>
                  <a:pt x="7926243" y="2360101"/>
                  <a:pt x="7932077" y="2354267"/>
                  <a:pt x="7940099" y="2354267"/>
                </a:cubicBezTo>
                <a:close/>
                <a:moveTo>
                  <a:pt x="7869269" y="2354267"/>
                </a:moveTo>
                <a:cubicBezTo>
                  <a:pt x="7875833" y="2354267"/>
                  <a:pt x="7881667" y="2360101"/>
                  <a:pt x="7881667" y="2366665"/>
                </a:cubicBezTo>
                <a:cubicBezTo>
                  <a:pt x="7881667" y="2373958"/>
                  <a:pt x="7875833" y="2380521"/>
                  <a:pt x="7869269" y="2380521"/>
                </a:cubicBezTo>
                <a:cubicBezTo>
                  <a:pt x="7861976" y="2380521"/>
                  <a:pt x="7855413" y="2373958"/>
                  <a:pt x="7855413" y="2366665"/>
                </a:cubicBezTo>
                <a:cubicBezTo>
                  <a:pt x="7855413" y="2360101"/>
                  <a:pt x="7861976" y="2354267"/>
                  <a:pt x="7869269" y="2354267"/>
                </a:cubicBezTo>
                <a:close/>
                <a:moveTo>
                  <a:pt x="7796980" y="2354267"/>
                </a:moveTo>
                <a:cubicBezTo>
                  <a:pt x="7805002" y="2354267"/>
                  <a:pt x="7810836" y="2360101"/>
                  <a:pt x="7810836" y="2366665"/>
                </a:cubicBezTo>
                <a:cubicBezTo>
                  <a:pt x="7810836" y="2373958"/>
                  <a:pt x="7805002" y="2380521"/>
                  <a:pt x="7796980" y="2380521"/>
                </a:cubicBezTo>
                <a:cubicBezTo>
                  <a:pt x="7791145" y="2380521"/>
                  <a:pt x="7784582" y="2373958"/>
                  <a:pt x="7784582" y="2366665"/>
                </a:cubicBezTo>
                <a:cubicBezTo>
                  <a:pt x="7784582" y="2360101"/>
                  <a:pt x="7791145" y="2354267"/>
                  <a:pt x="7796980" y="2354267"/>
                </a:cubicBezTo>
                <a:close/>
                <a:moveTo>
                  <a:pt x="8010930" y="2283438"/>
                </a:moveTo>
                <a:cubicBezTo>
                  <a:pt x="8018223" y="2283438"/>
                  <a:pt x="8023328" y="2288543"/>
                  <a:pt x="8023328" y="2295835"/>
                </a:cubicBezTo>
                <a:cubicBezTo>
                  <a:pt x="8023328" y="2303857"/>
                  <a:pt x="8018223" y="2309691"/>
                  <a:pt x="8010930" y="2309691"/>
                </a:cubicBezTo>
                <a:cubicBezTo>
                  <a:pt x="8002908" y="2309691"/>
                  <a:pt x="7997074" y="2303857"/>
                  <a:pt x="7997074" y="2295835"/>
                </a:cubicBezTo>
                <a:cubicBezTo>
                  <a:pt x="7997074" y="2288543"/>
                  <a:pt x="8002908" y="2283438"/>
                  <a:pt x="8010930" y="2283438"/>
                </a:cubicBezTo>
                <a:close/>
                <a:moveTo>
                  <a:pt x="7940099" y="2283438"/>
                </a:moveTo>
                <a:cubicBezTo>
                  <a:pt x="7945933" y="2283438"/>
                  <a:pt x="7952497" y="2288543"/>
                  <a:pt x="7952497" y="2295835"/>
                </a:cubicBezTo>
                <a:cubicBezTo>
                  <a:pt x="7952497" y="2303857"/>
                  <a:pt x="7945933" y="2309691"/>
                  <a:pt x="7940099" y="2309691"/>
                </a:cubicBezTo>
                <a:cubicBezTo>
                  <a:pt x="7932077" y="2309691"/>
                  <a:pt x="7926243" y="2303857"/>
                  <a:pt x="7926243" y="2295835"/>
                </a:cubicBezTo>
                <a:cubicBezTo>
                  <a:pt x="7926243" y="2288543"/>
                  <a:pt x="7932077" y="2283438"/>
                  <a:pt x="7940099" y="2283438"/>
                </a:cubicBezTo>
                <a:close/>
                <a:moveTo>
                  <a:pt x="7869269" y="2283438"/>
                </a:moveTo>
                <a:cubicBezTo>
                  <a:pt x="7875833" y="2283438"/>
                  <a:pt x="7881667" y="2288543"/>
                  <a:pt x="7881667" y="2295835"/>
                </a:cubicBezTo>
                <a:cubicBezTo>
                  <a:pt x="7881667" y="2303857"/>
                  <a:pt x="7875833" y="2309691"/>
                  <a:pt x="7869269" y="2309691"/>
                </a:cubicBezTo>
                <a:cubicBezTo>
                  <a:pt x="7861976" y="2309691"/>
                  <a:pt x="7855413" y="2303857"/>
                  <a:pt x="7855413" y="2295835"/>
                </a:cubicBezTo>
                <a:cubicBezTo>
                  <a:pt x="7855413" y="2288543"/>
                  <a:pt x="7861976" y="2283438"/>
                  <a:pt x="7869269" y="2283438"/>
                </a:cubicBezTo>
                <a:close/>
                <a:moveTo>
                  <a:pt x="7796980" y="2283438"/>
                </a:moveTo>
                <a:cubicBezTo>
                  <a:pt x="7805002" y="2283438"/>
                  <a:pt x="7810836" y="2288543"/>
                  <a:pt x="7810836" y="2295835"/>
                </a:cubicBezTo>
                <a:cubicBezTo>
                  <a:pt x="7810836" y="2303857"/>
                  <a:pt x="7805002" y="2309691"/>
                  <a:pt x="7796980" y="2309691"/>
                </a:cubicBezTo>
                <a:cubicBezTo>
                  <a:pt x="7791145" y="2309691"/>
                  <a:pt x="7784582" y="2303857"/>
                  <a:pt x="7784582" y="2295835"/>
                </a:cubicBezTo>
                <a:cubicBezTo>
                  <a:pt x="7784582" y="2288543"/>
                  <a:pt x="7791145" y="2283438"/>
                  <a:pt x="7796980" y="2283438"/>
                </a:cubicBezTo>
                <a:close/>
                <a:moveTo>
                  <a:pt x="7726151" y="2283438"/>
                </a:moveTo>
                <a:cubicBezTo>
                  <a:pt x="7734173" y="2283438"/>
                  <a:pt x="7740007" y="2288543"/>
                  <a:pt x="7740007" y="2295835"/>
                </a:cubicBezTo>
                <a:cubicBezTo>
                  <a:pt x="7740007" y="2303857"/>
                  <a:pt x="7734173" y="2309691"/>
                  <a:pt x="7726151" y="2309691"/>
                </a:cubicBezTo>
                <a:cubicBezTo>
                  <a:pt x="7718858" y="2309691"/>
                  <a:pt x="7713753" y="2303857"/>
                  <a:pt x="7713753" y="2295835"/>
                </a:cubicBezTo>
                <a:cubicBezTo>
                  <a:pt x="7713753" y="2288543"/>
                  <a:pt x="7718858" y="2283438"/>
                  <a:pt x="7726151" y="2283438"/>
                </a:cubicBezTo>
                <a:close/>
                <a:moveTo>
                  <a:pt x="7940099" y="2209234"/>
                </a:moveTo>
                <a:cubicBezTo>
                  <a:pt x="7945933" y="2209234"/>
                  <a:pt x="7952497" y="2216239"/>
                  <a:pt x="7952497" y="2224022"/>
                </a:cubicBezTo>
                <a:cubicBezTo>
                  <a:pt x="7952497" y="2232584"/>
                  <a:pt x="7945933" y="2238810"/>
                  <a:pt x="7940099" y="2238810"/>
                </a:cubicBezTo>
                <a:cubicBezTo>
                  <a:pt x="7932077" y="2238810"/>
                  <a:pt x="7926243" y="2232584"/>
                  <a:pt x="7926243" y="2224022"/>
                </a:cubicBezTo>
                <a:cubicBezTo>
                  <a:pt x="7926243" y="2216239"/>
                  <a:pt x="7932077" y="2209234"/>
                  <a:pt x="7940099" y="2209234"/>
                </a:cubicBezTo>
                <a:close/>
                <a:moveTo>
                  <a:pt x="7867811" y="2209234"/>
                </a:moveTo>
                <a:cubicBezTo>
                  <a:pt x="7875833" y="2209234"/>
                  <a:pt x="7881667" y="2216239"/>
                  <a:pt x="7881667" y="2224022"/>
                </a:cubicBezTo>
                <a:cubicBezTo>
                  <a:pt x="7881667" y="2232584"/>
                  <a:pt x="7875833" y="2238810"/>
                  <a:pt x="7867811" y="2238810"/>
                </a:cubicBezTo>
                <a:cubicBezTo>
                  <a:pt x="7861976" y="2238810"/>
                  <a:pt x="7855413" y="2232584"/>
                  <a:pt x="7855413" y="2224022"/>
                </a:cubicBezTo>
                <a:cubicBezTo>
                  <a:pt x="7855413" y="2216239"/>
                  <a:pt x="7861976" y="2209234"/>
                  <a:pt x="7867811" y="2209234"/>
                </a:cubicBezTo>
                <a:close/>
                <a:moveTo>
                  <a:pt x="7796980" y="2209234"/>
                </a:moveTo>
                <a:cubicBezTo>
                  <a:pt x="7805002" y="2209234"/>
                  <a:pt x="7810836" y="2216239"/>
                  <a:pt x="7810836" y="2224022"/>
                </a:cubicBezTo>
                <a:cubicBezTo>
                  <a:pt x="7810836" y="2232584"/>
                  <a:pt x="7805002" y="2238810"/>
                  <a:pt x="7796980" y="2238810"/>
                </a:cubicBezTo>
                <a:cubicBezTo>
                  <a:pt x="7791145" y="2238810"/>
                  <a:pt x="7784582" y="2232584"/>
                  <a:pt x="7784582" y="2224022"/>
                </a:cubicBezTo>
                <a:cubicBezTo>
                  <a:pt x="7784582" y="2216239"/>
                  <a:pt x="7791145" y="2209234"/>
                  <a:pt x="7796980" y="2209234"/>
                </a:cubicBezTo>
                <a:close/>
                <a:moveTo>
                  <a:pt x="7726151" y="2209234"/>
                </a:moveTo>
                <a:cubicBezTo>
                  <a:pt x="7734173" y="2209234"/>
                  <a:pt x="7740007" y="2216239"/>
                  <a:pt x="7740007" y="2224022"/>
                </a:cubicBezTo>
                <a:cubicBezTo>
                  <a:pt x="7740007" y="2232584"/>
                  <a:pt x="7734173" y="2238810"/>
                  <a:pt x="7726151" y="2238810"/>
                </a:cubicBezTo>
                <a:cubicBezTo>
                  <a:pt x="7718858" y="2238810"/>
                  <a:pt x="7713753" y="2232584"/>
                  <a:pt x="7713753" y="2224022"/>
                </a:cubicBezTo>
                <a:cubicBezTo>
                  <a:pt x="7713753" y="2216239"/>
                  <a:pt x="7718858" y="2209234"/>
                  <a:pt x="7726151" y="2209234"/>
                </a:cubicBezTo>
                <a:close/>
                <a:moveTo>
                  <a:pt x="7940099" y="2138403"/>
                </a:moveTo>
                <a:cubicBezTo>
                  <a:pt x="7945933" y="2138403"/>
                  <a:pt x="7952497" y="2145408"/>
                  <a:pt x="7952497" y="2153192"/>
                </a:cubicBezTo>
                <a:cubicBezTo>
                  <a:pt x="7952497" y="2161754"/>
                  <a:pt x="7945933" y="2167981"/>
                  <a:pt x="7940099" y="2167981"/>
                </a:cubicBezTo>
                <a:cubicBezTo>
                  <a:pt x="7932077" y="2167981"/>
                  <a:pt x="7926243" y="2161754"/>
                  <a:pt x="7926243" y="2153192"/>
                </a:cubicBezTo>
                <a:cubicBezTo>
                  <a:pt x="7926243" y="2145408"/>
                  <a:pt x="7932077" y="2138403"/>
                  <a:pt x="7940099" y="2138403"/>
                </a:cubicBezTo>
                <a:close/>
                <a:moveTo>
                  <a:pt x="7867811" y="2138403"/>
                </a:moveTo>
                <a:cubicBezTo>
                  <a:pt x="7875833" y="2138403"/>
                  <a:pt x="7881667" y="2145408"/>
                  <a:pt x="7881667" y="2153192"/>
                </a:cubicBezTo>
                <a:cubicBezTo>
                  <a:pt x="7881667" y="2161754"/>
                  <a:pt x="7875833" y="2167981"/>
                  <a:pt x="7867811" y="2167981"/>
                </a:cubicBezTo>
                <a:cubicBezTo>
                  <a:pt x="7861976" y="2167981"/>
                  <a:pt x="7855413" y="2161754"/>
                  <a:pt x="7855413" y="2153192"/>
                </a:cubicBezTo>
                <a:cubicBezTo>
                  <a:pt x="7855413" y="2145408"/>
                  <a:pt x="7861976" y="2138403"/>
                  <a:pt x="7867811" y="2138403"/>
                </a:cubicBezTo>
                <a:close/>
                <a:moveTo>
                  <a:pt x="7796980" y="2138403"/>
                </a:moveTo>
                <a:cubicBezTo>
                  <a:pt x="7805002" y="2138403"/>
                  <a:pt x="7810836" y="2145408"/>
                  <a:pt x="7810836" y="2153192"/>
                </a:cubicBezTo>
                <a:cubicBezTo>
                  <a:pt x="7810836" y="2161754"/>
                  <a:pt x="7805002" y="2167981"/>
                  <a:pt x="7796980" y="2167981"/>
                </a:cubicBezTo>
                <a:cubicBezTo>
                  <a:pt x="7791145" y="2167981"/>
                  <a:pt x="7784582" y="2161754"/>
                  <a:pt x="7784582" y="2153192"/>
                </a:cubicBezTo>
                <a:cubicBezTo>
                  <a:pt x="7784582" y="2145408"/>
                  <a:pt x="7791145" y="2138403"/>
                  <a:pt x="7796980" y="2138403"/>
                </a:cubicBezTo>
                <a:close/>
                <a:moveTo>
                  <a:pt x="7726151" y="2138403"/>
                </a:moveTo>
                <a:cubicBezTo>
                  <a:pt x="7734173" y="2138403"/>
                  <a:pt x="7740007" y="2145408"/>
                  <a:pt x="7740007" y="2153192"/>
                </a:cubicBezTo>
                <a:cubicBezTo>
                  <a:pt x="7740007" y="2161754"/>
                  <a:pt x="7734173" y="2167981"/>
                  <a:pt x="7726151" y="2167981"/>
                </a:cubicBezTo>
                <a:cubicBezTo>
                  <a:pt x="7718858" y="2167981"/>
                  <a:pt x="7713753" y="2161754"/>
                  <a:pt x="7713753" y="2153192"/>
                </a:cubicBezTo>
                <a:cubicBezTo>
                  <a:pt x="7713753" y="2145408"/>
                  <a:pt x="7718858" y="2138403"/>
                  <a:pt x="7726151" y="2138403"/>
                </a:cubicBezTo>
                <a:close/>
                <a:moveTo>
                  <a:pt x="7654337" y="2138403"/>
                </a:moveTo>
                <a:cubicBezTo>
                  <a:pt x="7662899" y="2138403"/>
                  <a:pt x="7669126" y="2145408"/>
                  <a:pt x="7669126" y="2153192"/>
                </a:cubicBezTo>
                <a:cubicBezTo>
                  <a:pt x="7669126" y="2161754"/>
                  <a:pt x="7662899" y="2167981"/>
                  <a:pt x="7654337" y="2167981"/>
                </a:cubicBezTo>
                <a:cubicBezTo>
                  <a:pt x="7645776" y="2167981"/>
                  <a:pt x="7639549" y="2161754"/>
                  <a:pt x="7639549" y="2153192"/>
                </a:cubicBezTo>
                <a:cubicBezTo>
                  <a:pt x="7639549" y="2145408"/>
                  <a:pt x="7645776" y="2138403"/>
                  <a:pt x="7654337" y="2138403"/>
                </a:cubicBezTo>
                <a:close/>
                <a:moveTo>
                  <a:pt x="7867811" y="2067574"/>
                </a:moveTo>
                <a:cubicBezTo>
                  <a:pt x="7875833" y="2067574"/>
                  <a:pt x="7881667" y="2073800"/>
                  <a:pt x="7881667" y="2082362"/>
                </a:cubicBezTo>
                <a:cubicBezTo>
                  <a:pt x="7881667" y="2090924"/>
                  <a:pt x="7875833" y="2097150"/>
                  <a:pt x="7867811" y="2097150"/>
                </a:cubicBezTo>
                <a:cubicBezTo>
                  <a:pt x="7861976" y="2097150"/>
                  <a:pt x="7855413" y="2090924"/>
                  <a:pt x="7855413" y="2082362"/>
                </a:cubicBezTo>
                <a:cubicBezTo>
                  <a:pt x="7855413" y="2073800"/>
                  <a:pt x="7861976" y="2067574"/>
                  <a:pt x="7867811" y="2067574"/>
                </a:cubicBezTo>
                <a:close/>
                <a:moveTo>
                  <a:pt x="7796980" y="2067574"/>
                </a:moveTo>
                <a:cubicBezTo>
                  <a:pt x="7805002" y="2067574"/>
                  <a:pt x="7810836" y="2073800"/>
                  <a:pt x="7810836" y="2082362"/>
                </a:cubicBezTo>
                <a:cubicBezTo>
                  <a:pt x="7810836" y="2090924"/>
                  <a:pt x="7805002" y="2097150"/>
                  <a:pt x="7796980" y="2097150"/>
                </a:cubicBezTo>
                <a:cubicBezTo>
                  <a:pt x="7791145" y="2097150"/>
                  <a:pt x="7784582" y="2090924"/>
                  <a:pt x="7784582" y="2082362"/>
                </a:cubicBezTo>
                <a:cubicBezTo>
                  <a:pt x="7784582" y="2073800"/>
                  <a:pt x="7791145" y="2067574"/>
                  <a:pt x="7796980" y="2067574"/>
                </a:cubicBezTo>
                <a:close/>
                <a:moveTo>
                  <a:pt x="7726151" y="2067574"/>
                </a:moveTo>
                <a:cubicBezTo>
                  <a:pt x="7734173" y="2067574"/>
                  <a:pt x="7740007" y="2073800"/>
                  <a:pt x="7740007" y="2082362"/>
                </a:cubicBezTo>
                <a:cubicBezTo>
                  <a:pt x="7740007" y="2090924"/>
                  <a:pt x="7734173" y="2097150"/>
                  <a:pt x="7726151" y="2097150"/>
                </a:cubicBezTo>
                <a:cubicBezTo>
                  <a:pt x="7718858" y="2097150"/>
                  <a:pt x="7713753" y="2090924"/>
                  <a:pt x="7713753" y="2082362"/>
                </a:cubicBezTo>
                <a:cubicBezTo>
                  <a:pt x="7713753" y="2073800"/>
                  <a:pt x="7718858" y="2067574"/>
                  <a:pt x="7726151" y="2067574"/>
                </a:cubicBezTo>
                <a:close/>
                <a:moveTo>
                  <a:pt x="7654337" y="2067574"/>
                </a:moveTo>
                <a:cubicBezTo>
                  <a:pt x="7662899" y="2067574"/>
                  <a:pt x="7669126" y="2073800"/>
                  <a:pt x="7669126" y="2082362"/>
                </a:cubicBezTo>
                <a:cubicBezTo>
                  <a:pt x="7669126" y="2090924"/>
                  <a:pt x="7662899" y="2097150"/>
                  <a:pt x="7654337" y="2097150"/>
                </a:cubicBezTo>
                <a:cubicBezTo>
                  <a:pt x="7645776" y="2097150"/>
                  <a:pt x="7639549" y="2090924"/>
                  <a:pt x="7639549" y="2082362"/>
                </a:cubicBezTo>
                <a:cubicBezTo>
                  <a:pt x="7639549" y="2073800"/>
                  <a:pt x="7645776" y="2067574"/>
                  <a:pt x="7654337" y="2067574"/>
                </a:cubicBezTo>
                <a:close/>
                <a:moveTo>
                  <a:pt x="7583507" y="2067574"/>
                </a:moveTo>
                <a:cubicBezTo>
                  <a:pt x="7591291" y="2067574"/>
                  <a:pt x="7598297" y="2073800"/>
                  <a:pt x="7598297" y="2082362"/>
                </a:cubicBezTo>
                <a:cubicBezTo>
                  <a:pt x="7598297" y="2090924"/>
                  <a:pt x="7591291" y="2097150"/>
                  <a:pt x="7583507" y="2097150"/>
                </a:cubicBezTo>
                <a:cubicBezTo>
                  <a:pt x="7574945" y="2097150"/>
                  <a:pt x="7568718" y="2090924"/>
                  <a:pt x="7568718" y="2082362"/>
                </a:cubicBezTo>
                <a:cubicBezTo>
                  <a:pt x="7568718" y="2073800"/>
                  <a:pt x="7574945" y="2067574"/>
                  <a:pt x="7583507" y="2067574"/>
                </a:cubicBezTo>
                <a:close/>
                <a:moveTo>
                  <a:pt x="7867811" y="1996742"/>
                </a:moveTo>
                <a:cubicBezTo>
                  <a:pt x="7875833" y="1996742"/>
                  <a:pt x="7881667" y="2002576"/>
                  <a:pt x="7881667" y="2010598"/>
                </a:cubicBezTo>
                <a:cubicBezTo>
                  <a:pt x="7881667" y="2017891"/>
                  <a:pt x="7875833" y="2022995"/>
                  <a:pt x="7867811" y="2022995"/>
                </a:cubicBezTo>
                <a:cubicBezTo>
                  <a:pt x="7861976" y="2022995"/>
                  <a:pt x="7855413" y="2017891"/>
                  <a:pt x="7855413" y="2010598"/>
                </a:cubicBezTo>
                <a:cubicBezTo>
                  <a:pt x="7855413" y="2002576"/>
                  <a:pt x="7861976" y="1996742"/>
                  <a:pt x="7867811" y="1996742"/>
                </a:cubicBezTo>
                <a:close/>
                <a:moveTo>
                  <a:pt x="7796980" y="1996742"/>
                </a:moveTo>
                <a:cubicBezTo>
                  <a:pt x="7805002" y="1996742"/>
                  <a:pt x="7810836" y="2002576"/>
                  <a:pt x="7810836" y="2010598"/>
                </a:cubicBezTo>
                <a:cubicBezTo>
                  <a:pt x="7810836" y="2017891"/>
                  <a:pt x="7805002" y="2022995"/>
                  <a:pt x="7796980" y="2022995"/>
                </a:cubicBezTo>
                <a:cubicBezTo>
                  <a:pt x="7791145" y="2022995"/>
                  <a:pt x="7784582" y="2017891"/>
                  <a:pt x="7784582" y="2010598"/>
                </a:cubicBezTo>
                <a:cubicBezTo>
                  <a:pt x="7784582" y="2002576"/>
                  <a:pt x="7791145" y="1996742"/>
                  <a:pt x="7796980" y="1996742"/>
                </a:cubicBezTo>
                <a:close/>
                <a:moveTo>
                  <a:pt x="7726151" y="1996742"/>
                </a:moveTo>
                <a:cubicBezTo>
                  <a:pt x="7734173" y="1996742"/>
                  <a:pt x="7740007" y="2002576"/>
                  <a:pt x="7740007" y="2010598"/>
                </a:cubicBezTo>
                <a:cubicBezTo>
                  <a:pt x="7740007" y="2017891"/>
                  <a:pt x="7734173" y="2022995"/>
                  <a:pt x="7726151" y="2022995"/>
                </a:cubicBezTo>
                <a:cubicBezTo>
                  <a:pt x="7718858" y="2022995"/>
                  <a:pt x="7713753" y="2017891"/>
                  <a:pt x="7713753" y="2010598"/>
                </a:cubicBezTo>
                <a:cubicBezTo>
                  <a:pt x="7713753" y="2002576"/>
                  <a:pt x="7718858" y="1996742"/>
                  <a:pt x="7726151" y="1996742"/>
                </a:cubicBezTo>
                <a:close/>
                <a:moveTo>
                  <a:pt x="7654337" y="1996742"/>
                </a:moveTo>
                <a:cubicBezTo>
                  <a:pt x="7662899" y="1996742"/>
                  <a:pt x="7669126" y="2002576"/>
                  <a:pt x="7669126" y="2010598"/>
                </a:cubicBezTo>
                <a:cubicBezTo>
                  <a:pt x="7669126" y="2017891"/>
                  <a:pt x="7662899" y="2022995"/>
                  <a:pt x="7654337" y="2022995"/>
                </a:cubicBezTo>
                <a:cubicBezTo>
                  <a:pt x="7645776" y="2022995"/>
                  <a:pt x="7639549" y="2017891"/>
                  <a:pt x="7639549" y="2010598"/>
                </a:cubicBezTo>
                <a:cubicBezTo>
                  <a:pt x="7639549" y="2002576"/>
                  <a:pt x="7645776" y="1996742"/>
                  <a:pt x="7654337" y="1996742"/>
                </a:cubicBezTo>
                <a:close/>
                <a:moveTo>
                  <a:pt x="7583507" y="1996742"/>
                </a:moveTo>
                <a:cubicBezTo>
                  <a:pt x="7591291" y="1996742"/>
                  <a:pt x="7598297" y="2002576"/>
                  <a:pt x="7598297" y="2010598"/>
                </a:cubicBezTo>
                <a:cubicBezTo>
                  <a:pt x="7598297" y="2017891"/>
                  <a:pt x="7591291" y="2022995"/>
                  <a:pt x="7583507" y="2022995"/>
                </a:cubicBezTo>
                <a:cubicBezTo>
                  <a:pt x="7574945" y="2022995"/>
                  <a:pt x="7568718" y="2017891"/>
                  <a:pt x="7568718" y="2010598"/>
                </a:cubicBezTo>
                <a:cubicBezTo>
                  <a:pt x="7568718" y="2002576"/>
                  <a:pt x="7574945" y="1996742"/>
                  <a:pt x="7583507" y="1996742"/>
                </a:cubicBezTo>
                <a:close/>
                <a:moveTo>
                  <a:pt x="7512677" y="1996742"/>
                </a:moveTo>
                <a:cubicBezTo>
                  <a:pt x="7520461" y="1996742"/>
                  <a:pt x="7527466" y="2002576"/>
                  <a:pt x="7527466" y="2010598"/>
                </a:cubicBezTo>
                <a:cubicBezTo>
                  <a:pt x="7527466" y="2017891"/>
                  <a:pt x="7520461" y="2022995"/>
                  <a:pt x="7512677" y="2022995"/>
                </a:cubicBezTo>
                <a:cubicBezTo>
                  <a:pt x="7504115" y="2022995"/>
                  <a:pt x="7497889" y="2017891"/>
                  <a:pt x="7497889" y="2010598"/>
                </a:cubicBezTo>
                <a:cubicBezTo>
                  <a:pt x="7497889" y="2002576"/>
                  <a:pt x="7504115" y="1996742"/>
                  <a:pt x="7512677" y="1996742"/>
                </a:cubicBezTo>
                <a:close/>
                <a:moveTo>
                  <a:pt x="7796980" y="1925913"/>
                </a:moveTo>
                <a:cubicBezTo>
                  <a:pt x="7805002" y="1925913"/>
                  <a:pt x="7810836" y="1931747"/>
                  <a:pt x="7810836" y="1939769"/>
                </a:cubicBezTo>
                <a:cubicBezTo>
                  <a:pt x="7810836" y="1945603"/>
                  <a:pt x="7805002" y="1952166"/>
                  <a:pt x="7796980" y="1952166"/>
                </a:cubicBezTo>
                <a:cubicBezTo>
                  <a:pt x="7791145" y="1952166"/>
                  <a:pt x="7784582" y="1945603"/>
                  <a:pt x="7784582" y="1939769"/>
                </a:cubicBezTo>
                <a:cubicBezTo>
                  <a:pt x="7784582" y="1931747"/>
                  <a:pt x="7791145" y="1925913"/>
                  <a:pt x="7796980" y="1925913"/>
                </a:cubicBezTo>
                <a:close/>
                <a:moveTo>
                  <a:pt x="7726151" y="1925913"/>
                </a:moveTo>
                <a:cubicBezTo>
                  <a:pt x="7734173" y="1925913"/>
                  <a:pt x="7740007" y="1931747"/>
                  <a:pt x="7740007" y="1939769"/>
                </a:cubicBezTo>
                <a:cubicBezTo>
                  <a:pt x="7740007" y="1945603"/>
                  <a:pt x="7734173" y="1952166"/>
                  <a:pt x="7726151" y="1952166"/>
                </a:cubicBezTo>
                <a:cubicBezTo>
                  <a:pt x="7718858" y="1952166"/>
                  <a:pt x="7713753" y="1945603"/>
                  <a:pt x="7713753" y="1939769"/>
                </a:cubicBezTo>
                <a:cubicBezTo>
                  <a:pt x="7713753" y="1931747"/>
                  <a:pt x="7718858" y="1925913"/>
                  <a:pt x="7726151" y="1925913"/>
                </a:cubicBezTo>
                <a:close/>
                <a:moveTo>
                  <a:pt x="7654337" y="1925913"/>
                </a:moveTo>
                <a:cubicBezTo>
                  <a:pt x="7662899" y="1925913"/>
                  <a:pt x="7669126" y="1931747"/>
                  <a:pt x="7669126" y="1939769"/>
                </a:cubicBezTo>
                <a:cubicBezTo>
                  <a:pt x="7669126" y="1945603"/>
                  <a:pt x="7662899" y="1952166"/>
                  <a:pt x="7654337" y="1952166"/>
                </a:cubicBezTo>
                <a:cubicBezTo>
                  <a:pt x="7645776" y="1952166"/>
                  <a:pt x="7639549" y="1945603"/>
                  <a:pt x="7639549" y="1939769"/>
                </a:cubicBezTo>
                <a:cubicBezTo>
                  <a:pt x="7639549" y="1931747"/>
                  <a:pt x="7645776" y="1925913"/>
                  <a:pt x="7654337" y="1925913"/>
                </a:cubicBezTo>
                <a:close/>
                <a:moveTo>
                  <a:pt x="7583507" y="1925913"/>
                </a:moveTo>
                <a:cubicBezTo>
                  <a:pt x="7591291" y="1925913"/>
                  <a:pt x="7598297" y="1931747"/>
                  <a:pt x="7598297" y="1939769"/>
                </a:cubicBezTo>
                <a:cubicBezTo>
                  <a:pt x="7598297" y="1945603"/>
                  <a:pt x="7591291" y="1952166"/>
                  <a:pt x="7583507" y="1952166"/>
                </a:cubicBezTo>
                <a:cubicBezTo>
                  <a:pt x="7574945" y="1952166"/>
                  <a:pt x="7568718" y="1945603"/>
                  <a:pt x="7568718" y="1939769"/>
                </a:cubicBezTo>
                <a:cubicBezTo>
                  <a:pt x="7568718" y="1931747"/>
                  <a:pt x="7574945" y="1925913"/>
                  <a:pt x="7583507" y="1925913"/>
                </a:cubicBezTo>
                <a:close/>
                <a:moveTo>
                  <a:pt x="7512677" y="1925913"/>
                </a:moveTo>
                <a:cubicBezTo>
                  <a:pt x="7520461" y="1925913"/>
                  <a:pt x="7527466" y="1931747"/>
                  <a:pt x="7527466" y="1939769"/>
                </a:cubicBezTo>
                <a:cubicBezTo>
                  <a:pt x="7527466" y="1945603"/>
                  <a:pt x="7520461" y="1952166"/>
                  <a:pt x="7512677" y="1952166"/>
                </a:cubicBezTo>
                <a:cubicBezTo>
                  <a:pt x="7504115" y="1952166"/>
                  <a:pt x="7497889" y="1945603"/>
                  <a:pt x="7497889" y="1939769"/>
                </a:cubicBezTo>
                <a:cubicBezTo>
                  <a:pt x="7497889" y="1931747"/>
                  <a:pt x="7504115" y="1925913"/>
                  <a:pt x="7512677" y="1925913"/>
                </a:cubicBezTo>
                <a:close/>
                <a:moveTo>
                  <a:pt x="7440913" y="1925913"/>
                </a:moveTo>
                <a:cubicBezTo>
                  <a:pt x="7448206" y="1925913"/>
                  <a:pt x="7453310" y="1931747"/>
                  <a:pt x="7453310" y="1939769"/>
                </a:cubicBezTo>
                <a:cubicBezTo>
                  <a:pt x="7453310" y="1945603"/>
                  <a:pt x="7448206" y="1952166"/>
                  <a:pt x="7440913" y="1952166"/>
                </a:cubicBezTo>
                <a:cubicBezTo>
                  <a:pt x="7432891" y="1952166"/>
                  <a:pt x="7427057" y="1945603"/>
                  <a:pt x="7427057" y="1939769"/>
                </a:cubicBezTo>
                <a:cubicBezTo>
                  <a:pt x="7427057" y="1931747"/>
                  <a:pt x="7432891" y="1925913"/>
                  <a:pt x="7440913" y="1925913"/>
                </a:cubicBezTo>
                <a:close/>
                <a:moveTo>
                  <a:pt x="7726151" y="1855081"/>
                </a:moveTo>
                <a:cubicBezTo>
                  <a:pt x="7734173" y="1855081"/>
                  <a:pt x="7740007" y="1860915"/>
                  <a:pt x="7740007" y="1868937"/>
                </a:cubicBezTo>
                <a:cubicBezTo>
                  <a:pt x="7740007" y="1874771"/>
                  <a:pt x="7734173" y="1881334"/>
                  <a:pt x="7726151" y="1881334"/>
                </a:cubicBezTo>
                <a:cubicBezTo>
                  <a:pt x="7718858" y="1881334"/>
                  <a:pt x="7713753" y="1874771"/>
                  <a:pt x="7713753" y="1868937"/>
                </a:cubicBezTo>
                <a:cubicBezTo>
                  <a:pt x="7713753" y="1860915"/>
                  <a:pt x="7718858" y="1855081"/>
                  <a:pt x="7726151" y="1855081"/>
                </a:cubicBezTo>
                <a:close/>
                <a:moveTo>
                  <a:pt x="7654337" y="1855081"/>
                </a:moveTo>
                <a:cubicBezTo>
                  <a:pt x="7662899" y="1855081"/>
                  <a:pt x="7669126" y="1860915"/>
                  <a:pt x="7669126" y="1868937"/>
                </a:cubicBezTo>
                <a:cubicBezTo>
                  <a:pt x="7669126" y="1874771"/>
                  <a:pt x="7662899" y="1881334"/>
                  <a:pt x="7654337" y="1881334"/>
                </a:cubicBezTo>
                <a:cubicBezTo>
                  <a:pt x="7645776" y="1881334"/>
                  <a:pt x="7639549" y="1874771"/>
                  <a:pt x="7639549" y="1868937"/>
                </a:cubicBezTo>
                <a:cubicBezTo>
                  <a:pt x="7639549" y="1860915"/>
                  <a:pt x="7645776" y="1855081"/>
                  <a:pt x="7654337" y="1855081"/>
                </a:cubicBezTo>
                <a:close/>
                <a:moveTo>
                  <a:pt x="7583507" y="1855081"/>
                </a:moveTo>
                <a:cubicBezTo>
                  <a:pt x="7591291" y="1855081"/>
                  <a:pt x="7598297" y="1860915"/>
                  <a:pt x="7598297" y="1868937"/>
                </a:cubicBezTo>
                <a:cubicBezTo>
                  <a:pt x="7598297" y="1874771"/>
                  <a:pt x="7591291" y="1881334"/>
                  <a:pt x="7583507" y="1881334"/>
                </a:cubicBezTo>
                <a:cubicBezTo>
                  <a:pt x="7574945" y="1881334"/>
                  <a:pt x="7568718" y="1874771"/>
                  <a:pt x="7568718" y="1868937"/>
                </a:cubicBezTo>
                <a:cubicBezTo>
                  <a:pt x="7568718" y="1860915"/>
                  <a:pt x="7574945" y="1855081"/>
                  <a:pt x="7583507" y="1855081"/>
                </a:cubicBezTo>
                <a:close/>
                <a:moveTo>
                  <a:pt x="7512677" y="1855081"/>
                </a:moveTo>
                <a:cubicBezTo>
                  <a:pt x="7520461" y="1855081"/>
                  <a:pt x="7527466" y="1860915"/>
                  <a:pt x="7527466" y="1868937"/>
                </a:cubicBezTo>
                <a:cubicBezTo>
                  <a:pt x="7527466" y="1874771"/>
                  <a:pt x="7520461" y="1881334"/>
                  <a:pt x="7512677" y="1881334"/>
                </a:cubicBezTo>
                <a:cubicBezTo>
                  <a:pt x="7504115" y="1881334"/>
                  <a:pt x="7497889" y="1874771"/>
                  <a:pt x="7497889" y="1868937"/>
                </a:cubicBezTo>
                <a:cubicBezTo>
                  <a:pt x="7497889" y="1860915"/>
                  <a:pt x="7504115" y="1855081"/>
                  <a:pt x="7512677" y="1855081"/>
                </a:cubicBezTo>
                <a:close/>
                <a:moveTo>
                  <a:pt x="7440913" y="1855081"/>
                </a:moveTo>
                <a:cubicBezTo>
                  <a:pt x="7446747" y="1855081"/>
                  <a:pt x="7453310" y="1860915"/>
                  <a:pt x="7453310" y="1868937"/>
                </a:cubicBezTo>
                <a:cubicBezTo>
                  <a:pt x="7453310" y="1874771"/>
                  <a:pt x="7446747" y="1881334"/>
                  <a:pt x="7440913" y="1881334"/>
                </a:cubicBezTo>
                <a:cubicBezTo>
                  <a:pt x="7432891" y="1881334"/>
                  <a:pt x="7427057" y="1874771"/>
                  <a:pt x="7427057" y="1868937"/>
                </a:cubicBezTo>
                <a:cubicBezTo>
                  <a:pt x="7427057" y="1860915"/>
                  <a:pt x="7432891" y="1855081"/>
                  <a:pt x="7440913" y="1855081"/>
                </a:cubicBezTo>
                <a:close/>
                <a:moveTo>
                  <a:pt x="7654337" y="1780878"/>
                </a:moveTo>
                <a:cubicBezTo>
                  <a:pt x="7662899" y="1780878"/>
                  <a:pt x="7669126" y="1787441"/>
                  <a:pt x="7669126" y="1793275"/>
                </a:cubicBezTo>
                <a:cubicBezTo>
                  <a:pt x="7669126" y="1801297"/>
                  <a:pt x="7662899" y="1807131"/>
                  <a:pt x="7654337" y="1807131"/>
                </a:cubicBezTo>
                <a:cubicBezTo>
                  <a:pt x="7645776" y="1807131"/>
                  <a:pt x="7639549" y="1801297"/>
                  <a:pt x="7639549" y="1793275"/>
                </a:cubicBezTo>
                <a:cubicBezTo>
                  <a:pt x="7639549" y="1787441"/>
                  <a:pt x="7645776" y="1780878"/>
                  <a:pt x="7654337" y="1780878"/>
                </a:cubicBezTo>
                <a:close/>
                <a:moveTo>
                  <a:pt x="7583507" y="1780878"/>
                </a:moveTo>
                <a:cubicBezTo>
                  <a:pt x="7591291" y="1780878"/>
                  <a:pt x="7598297" y="1787441"/>
                  <a:pt x="7598297" y="1793275"/>
                </a:cubicBezTo>
                <a:cubicBezTo>
                  <a:pt x="7598297" y="1801297"/>
                  <a:pt x="7591291" y="1807131"/>
                  <a:pt x="7583507" y="1807131"/>
                </a:cubicBezTo>
                <a:cubicBezTo>
                  <a:pt x="7574945" y="1807131"/>
                  <a:pt x="7568718" y="1801297"/>
                  <a:pt x="7568718" y="1793275"/>
                </a:cubicBezTo>
                <a:cubicBezTo>
                  <a:pt x="7568718" y="1787441"/>
                  <a:pt x="7574945" y="1780878"/>
                  <a:pt x="7583507" y="1780878"/>
                </a:cubicBezTo>
                <a:close/>
                <a:moveTo>
                  <a:pt x="7511745" y="1780878"/>
                </a:moveTo>
                <a:cubicBezTo>
                  <a:pt x="7519038" y="1780878"/>
                  <a:pt x="7524143" y="1787441"/>
                  <a:pt x="7524143" y="1793275"/>
                </a:cubicBezTo>
                <a:cubicBezTo>
                  <a:pt x="7524143" y="1801297"/>
                  <a:pt x="7519038" y="1807131"/>
                  <a:pt x="7511745" y="1807131"/>
                </a:cubicBezTo>
                <a:cubicBezTo>
                  <a:pt x="7503723" y="1807131"/>
                  <a:pt x="7497889" y="1801297"/>
                  <a:pt x="7497889" y="1793275"/>
                </a:cubicBezTo>
                <a:cubicBezTo>
                  <a:pt x="7497889" y="1787441"/>
                  <a:pt x="7503723" y="1780878"/>
                  <a:pt x="7511745" y="1780878"/>
                </a:cubicBezTo>
                <a:close/>
                <a:moveTo>
                  <a:pt x="7440913" y="1780878"/>
                </a:moveTo>
                <a:cubicBezTo>
                  <a:pt x="7446747" y="1780878"/>
                  <a:pt x="7453310" y="1787441"/>
                  <a:pt x="7453310" y="1793275"/>
                </a:cubicBezTo>
                <a:cubicBezTo>
                  <a:pt x="7453310" y="1801297"/>
                  <a:pt x="7446747" y="1807131"/>
                  <a:pt x="7440913" y="1807131"/>
                </a:cubicBezTo>
                <a:cubicBezTo>
                  <a:pt x="7432891" y="1807131"/>
                  <a:pt x="7427057" y="1801297"/>
                  <a:pt x="7427057" y="1793275"/>
                </a:cubicBezTo>
                <a:cubicBezTo>
                  <a:pt x="7427057" y="1787441"/>
                  <a:pt x="7432891" y="1780878"/>
                  <a:pt x="7440913" y="1780878"/>
                </a:cubicBezTo>
                <a:close/>
                <a:moveTo>
                  <a:pt x="7370084" y="1780878"/>
                </a:moveTo>
                <a:cubicBezTo>
                  <a:pt x="7376647" y="1780878"/>
                  <a:pt x="7382481" y="1787441"/>
                  <a:pt x="7382481" y="1793275"/>
                </a:cubicBezTo>
                <a:cubicBezTo>
                  <a:pt x="7382481" y="1801297"/>
                  <a:pt x="7376647" y="1807131"/>
                  <a:pt x="7370084" y="1807131"/>
                </a:cubicBezTo>
                <a:cubicBezTo>
                  <a:pt x="7362791" y="1807131"/>
                  <a:pt x="7356228" y="1801297"/>
                  <a:pt x="7356228" y="1793275"/>
                </a:cubicBezTo>
                <a:cubicBezTo>
                  <a:pt x="7356228" y="1787441"/>
                  <a:pt x="7362791" y="1780878"/>
                  <a:pt x="7370084" y="1780878"/>
                </a:cubicBezTo>
                <a:close/>
                <a:moveTo>
                  <a:pt x="7294422" y="1780878"/>
                </a:moveTo>
                <a:cubicBezTo>
                  <a:pt x="7302444" y="1780878"/>
                  <a:pt x="7308278" y="1787441"/>
                  <a:pt x="7308278" y="1793275"/>
                </a:cubicBezTo>
                <a:cubicBezTo>
                  <a:pt x="7308278" y="1801297"/>
                  <a:pt x="7302444" y="1807131"/>
                  <a:pt x="7294422" y="1807131"/>
                </a:cubicBezTo>
                <a:cubicBezTo>
                  <a:pt x="7288588" y="1807131"/>
                  <a:pt x="7282025" y="1801297"/>
                  <a:pt x="7282025" y="1793275"/>
                </a:cubicBezTo>
                <a:cubicBezTo>
                  <a:pt x="7282025" y="1787441"/>
                  <a:pt x="7288588" y="1780878"/>
                  <a:pt x="7294422" y="1780878"/>
                </a:cubicBezTo>
                <a:close/>
                <a:moveTo>
                  <a:pt x="7654337" y="1710049"/>
                </a:moveTo>
                <a:cubicBezTo>
                  <a:pt x="7662899" y="1710049"/>
                  <a:pt x="7669126" y="1716612"/>
                  <a:pt x="7669126" y="1722446"/>
                </a:cubicBezTo>
                <a:cubicBezTo>
                  <a:pt x="7669126" y="1730468"/>
                  <a:pt x="7662899" y="1736302"/>
                  <a:pt x="7654337" y="1736302"/>
                </a:cubicBezTo>
                <a:cubicBezTo>
                  <a:pt x="7645776" y="1736302"/>
                  <a:pt x="7639549" y="1730468"/>
                  <a:pt x="7639549" y="1722446"/>
                </a:cubicBezTo>
                <a:cubicBezTo>
                  <a:pt x="7639549" y="1716612"/>
                  <a:pt x="7645776" y="1710049"/>
                  <a:pt x="7654337" y="1710049"/>
                </a:cubicBezTo>
                <a:close/>
                <a:moveTo>
                  <a:pt x="7583507" y="1710049"/>
                </a:moveTo>
                <a:cubicBezTo>
                  <a:pt x="7591291" y="1710049"/>
                  <a:pt x="7598297" y="1716612"/>
                  <a:pt x="7598297" y="1722446"/>
                </a:cubicBezTo>
                <a:cubicBezTo>
                  <a:pt x="7598297" y="1730468"/>
                  <a:pt x="7591291" y="1736302"/>
                  <a:pt x="7583507" y="1736302"/>
                </a:cubicBezTo>
                <a:cubicBezTo>
                  <a:pt x="7574945" y="1736302"/>
                  <a:pt x="7568718" y="1730468"/>
                  <a:pt x="7568718" y="1722446"/>
                </a:cubicBezTo>
                <a:cubicBezTo>
                  <a:pt x="7568718" y="1716612"/>
                  <a:pt x="7574945" y="1710049"/>
                  <a:pt x="7583507" y="1710049"/>
                </a:cubicBezTo>
                <a:close/>
                <a:moveTo>
                  <a:pt x="7511745" y="1710049"/>
                </a:moveTo>
                <a:cubicBezTo>
                  <a:pt x="7519038" y="1710049"/>
                  <a:pt x="7524143" y="1716612"/>
                  <a:pt x="7524143" y="1722446"/>
                </a:cubicBezTo>
                <a:cubicBezTo>
                  <a:pt x="7524143" y="1730468"/>
                  <a:pt x="7519038" y="1736302"/>
                  <a:pt x="7511745" y="1736302"/>
                </a:cubicBezTo>
                <a:cubicBezTo>
                  <a:pt x="7503723" y="1736302"/>
                  <a:pt x="7497889" y="1730468"/>
                  <a:pt x="7497889" y="1722446"/>
                </a:cubicBezTo>
                <a:cubicBezTo>
                  <a:pt x="7497889" y="1716612"/>
                  <a:pt x="7503723" y="1710049"/>
                  <a:pt x="7511745" y="1710049"/>
                </a:cubicBezTo>
                <a:close/>
                <a:moveTo>
                  <a:pt x="7440913" y="1710049"/>
                </a:moveTo>
                <a:cubicBezTo>
                  <a:pt x="7446747" y="1710049"/>
                  <a:pt x="7453310" y="1716612"/>
                  <a:pt x="7453310" y="1722446"/>
                </a:cubicBezTo>
                <a:cubicBezTo>
                  <a:pt x="7453310" y="1730468"/>
                  <a:pt x="7446747" y="1736302"/>
                  <a:pt x="7440913" y="1736302"/>
                </a:cubicBezTo>
                <a:cubicBezTo>
                  <a:pt x="7432891" y="1736302"/>
                  <a:pt x="7427057" y="1730468"/>
                  <a:pt x="7427057" y="1722446"/>
                </a:cubicBezTo>
                <a:cubicBezTo>
                  <a:pt x="7427057" y="1716612"/>
                  <a:pt x="7432891" y="1710049"/>
                  <a:pt x="7440913" y="1710049"/>
                </a:cubicBezTo>
                <a:close/>
                <a:moveTo>
                  <a:pt x="7370084" y="1710049"/>
                </a:moveTo>
                <a:cubicBezTo>
                  <a:pt x="7376647" y="1710049"/>
                  <a:pt x="7382481" y="1716612"/>
                  <a:pt x="7382481" y="1722446"/>
                </a:cubicBezTo>
                <a:cubicBezTo>
                  <a:pt x="7382481" y="1730468"/>
                  <a:pt x="7376647" y="1736302"/>
                  <a:pt x="7370084" y="1736302"/>
                </a:cubicBezTo>
                <a:cubicBezTo>
                  <a:pt x="7362791" y="1736302"/>
                  <a:pt x="7356228" y="1730468"/>
                  <a:pt x="7356228" y="1722446"/>
                </a:cubicBezTo>
                <a:cubicBezTo>
                  <a:pt x="7356228" y="1716612"/>
                  <a:pt x="7362791" y="1710049"/>
                  <a:pt x="7370084" y="1710049"/>
                </a:cubicBezTo>
                <a:close/>
                <a:moveTo>
                  <a:pt x="7294422" y="1710049"/>
                </a:moveTo>
                <a:cubicBezTo>
                  <a:pt x="7302444" y="1710049"/>
                  <a:pt x="7308278" y="1716612"/>
                  <a:pt x="7308278" y="1722446"/>
                </a:cubicBezTo>
                <a:cubicBezTo>
                  <a:pt x="7308278" y="1730468"/>
                  <a:pt x="7302444" y="1736302"/>
                  <a:pt x="7294422" y="1736302"/>
                </a:cubicBezTo>
                <a:cubicBezTo>
                  <a:pt x="7288588" y="1736302"/>
                  <a:pt x="7282025" y="1730468"/>
                  <a:pt x="7282025" y="1722446"/>
                </a:cubicBezTo>
                <a:cubicBezTo>
                  <a:pt x="7282025" y="1716612"/>
                  <a:pt x="7288588" y="1710049"/>
                  <a:pt x="7294422" y="1710049"/>
                </a:cubicBezTo>
                <a:close/>
                <a:moveTo>
                  <a:pt x="7223591" y="1710049"/>
                </a:moveTo>
                <a:cubicBezTo>
                  <a:pt x="7231613" y="1710049"/>
                  <a:pt x="7237447" y="1716612"/>
                  <a:pt x="7237447" y="1722446"/>
                </a:cubicBezTo>
                <a:cubicBezTo>
                  <a:pt x="7237447" y="1730468"/>
                  <a:pt x="7231613" y="1736302"/>
                  <a:pt x="7223591" y="1736302"/>
                </a:cubicBezTo>
                <a:cubicBezTo>
                  <a:pt x="7217757" y="1736302"/>
                  <a:pt x="7211194" y="1730468"/>
                  <a:pt x="7211194" y="1722446"/>
                </a:cubicBezTo>
                <a:cubicBezTo>
                  <a:pt x="7211194" y="1716612"/>
                  <a:pt x="7217757" y="1710049"/>
                  <a:pt x="7223591" y="1710049"/>
                </a:cubicBezTo>
                <a:close/>
                <a:moveTo>
                  <a:pt x="7583507" y="1639217"/>
                </a:moveTo>
                <a:cubicBezTo>
                  <a:pt x="7591291" y="1639217"/>
                  <a:pt x="7598297" y="1643592"/>
                  <a:pt x="7598297" y="1651614"/>
                </a:cubicBezTo>
                <a:cubicBezTo>
                  <a:pt x="7598297" y="1659636"/>
                  <a:pt x="7591291" y="1665470"/>
                  <a:pt x="7583507" y="1665470"/>
                </a:cubicBezTo>
                <a:cubicBezTo>
                  <a:pt x="7574945" y="1665470"/>
                  <a:pt x="7568718" y="1659636"/>
                  <a:pt x="7568718" y="1651614"/>
                </a:cubicBezTo>
                <a:cubicBezTo>
                  <a:pt x="7568718" y="1643592"/>
                  <a:pt x="7574945" y="1639217"/>
                  <a:pt x="7583507" y="1639217"/>
                </a:cubicBezTo>
                <a:close/>
                <a:moveTo>
                  <a:pt x="7511745" y="1639217"/>
                </a:moveTo>
                <a:cubicBezTo>
                  <a:pt x="7519038" y="1639217"/>
                  <a:pt x="7524143" y="1643592"/>
                  <a:pt x="7524143" y="1651614"/>
                </a:cubicBezTo>
                <a:cubicBezTo>
                  <a:pt x="7524143" y="1659636"/>
                  <a:pt x="7519038" y="1665470"/>
                  <a:pt x="7511745" y="1665470"/>
                </a:cubicBezTo>
                <a:cubicBezTo>
                  <a:pt x="7503723" y="1665470"/>
                  <a:pt x="7497889" y="1659636"/>
                  <a:pt x="7497889" y="1651614"/>
                </a:cubicBezTo>
                <a:cubicBezTo>
                  <a:pt x="7497889" y="1643592"/>
                  <a:pt x="7503723" y="1639217"/>
                  <a:pt x="7511745" y="1639217"/>
                </a:cubicBezTo>
                <a:close/>
                <a:moveTo>
                  <a:pt x="7440913" y="1639217"/>
                </a:moveTo>
                <a:cubicBezTo>
                  <a:pt x="7446747" y="1639217"/>
                  <a:pt x="7453310" y="1643592"/>
                  <a:pt x="7453310" y="1651614"/>
                </a:cubicBezTo>
                <a:cubicBezTo>
                  <a:pt x="7453310" y="1659636"/>
                  <a:pt x="7446747" y="1665470"/>
                  <a:pt x="7440913" y="1665470"/>
                </a:cubicBezTo>
                <a:cubicBezTo>
                  <a:pt x="7432891" y="1665470"/>
                  <a:pt x="7427057" y="1659636"/>
                  <a:pt x="7427057" y="1651614"/>
                </a:cubicBezTo>
                <a:cubicBezTo>
                  <a:pt x="7427057" y="1643592"/>
                  <a:pt x="7432891" y="1639217"/>
                  <a:pt x="7440913" y="1639217"/>
                </a:cubicBezTo>
                <a:close/>
                <a:moveTo>
                  <a:pt x="7370084" y="1639217"/>
                </a:moveTo>
                <a:cubicBezTo>
                  <a:pt x="7376647" y="1639217"/>
                  <a:pt x="7382481" y="1643592"/>
                  <a:pt x="7382481" y="1651614"/>
                </a:cubicBezTo>
                <a:cubicBezTo>
                  <a:pt x="7382481" y="1659636"/>
                  <a:pt x="7376647" y="1665470"/>
                  <a:pt x="7370084" y="1665470"/>
                </a:cubicBezTo>
                <a:cubicBezTo>
                  <a:pt x="7362791" y="1665470"/>
                  <a:pt x="7356228" y="1659636"/>
                  <a:pt x="7356228" y="1651614"/>
                </a:cubicBezTo>
                <a:cubicBezTo>
                  <a:pt x="7356228" y="1643592"/>
                  <a:pt x="7362791" y="1639217"/>
                  <a:pt x="7370084" y="1639217"/>
                </a:cubicBezTo>
                <a:close/>
                <a:moveTo>
                  <a:pt x="7294422" y="1639217"/>
                </a:moveTo>
                <a:cubicBezTo>
                  <a:pt x="7302444" y="1639217"/>
                  <a:pt x="7308278" y="1643592"/>
                  <a:pt x="7308278" y="1651614"/>
                </a:cubicBezTo>
                <a:cubicBezTo>
                  <a:pt x="7308278" y="1659636"/>
                  <a:pt x="7302444" y="1665470"/>
                  <a:pt x="7294422" y="1665470"/>
                </a:cubicBezTo>
                <a:cubicBezTo>
                  <a:pt x="7288588" y="1665470"/>
                  <a:pt x="7282025" y="1659636"/>
                  <a:pt x="7282025" y="1651614"/>
                </a:cubicBezTo>
                <a:cubicBezTo>
                  <a:pt x="7282025" y="1643592"/>
                  <a:pt x="7288588" y="1639217"/>
                  <a:pt x="7294422" y="1639217"/>
                </a:cubicBezTo>
                <a:close/>
                <a:moveTo>
                  <a:pt x="7223591" y="1639217"/>
                </a:moveTo>
                <a:cubicBezTo>
                  <a:pt x="7231613" y="1639217"/>
                  <a:pt x="7237447" y="1643592"/>
                  <a:pt x="7237447" y="1651614"/>
                </a:cubicBezTo>
                <a:cubicBezTo>
                  <a:pt x="7237447" y="1659636"/>
                  <a:pt x="7231613" y="1665470"/>
                  <a:pt x="7223591" y="1665470"/>
                </a:cubicBezTo>
                <a:cubicBezTo>
                  <a:pt x="7217757" y="1665470"/>
                  <a:pt x="7211194" y="1659636"/>
                  <a:pt x="7211194" y="1651614"/>
                </a:cubicBezTo>
                <a:cubicBezTo>
                  <a:pt x="7211194" y="1643592"/>
                  <a:pt x="7217757" y="1639217"/>
                  <a:pt x="7223591" y="1639217"/>
                </a:cubicBezTo>
                <a:close/>
                <a:moveTo>
                  <a:pt x="7152761" y="1639217"/>
                </a:moveTo>
                <a:cubicBezTo>
                  <a:pt x="7160783" y="1639217"/>
                  <a:pt x="7166617" y="1643592"/>
                  <a:pt x="7166617" y="1651614"/>
                </a:cubicBezTo>
                <a:cubicBezTo>
                  <a:pt x="7166617" y="1659636"/>
                  <a:pt x="7160783" y="1665470"/>
                  <a:pt x="7152761" y="1665470"/>
                </a:cubicBezTo>
                <a:cubicBezTo>
                  <a:pt x="7144739" y="1665470"/>
                  <a:pt x="7140364" y="1659636"/>
                  <a:pt x="7140364" y="1651614"/>
                </a:cubicBezTo>
                <a:cubicBezTo>
                  <a:pt x="7140364" y="1643592"/>
                  <a:pt x="7144739" y="1639217"/>
                  <a:pt x="7152761" y="1639217"/>
                </a:cubicBezTo>
                <a:close/>
                <a:moveTo>
                  <a:pt x="7511745" y="1568388"/>
                </a:moveTo>
                <a:cubicBezTo>
                  <a:pt x="7519038" y="1568388"/>
                  <a:pt x="7524143" y="1574614"/>
                  <a:pt x="7524143" y="1583176"/>
                </a:cubicBezTo>
                <a:cubicBezTo>
                  <a:pt x="7524143" y="1591738"/>
                  <a:pt x="7519038" y="1597964"/>
                  <a:pt x="7511745" y="1597964"/>
                </a:cubicBezTo>
                <a:cubicBezTo>
                  <a:pt x="7503723" y="1597964"/>
                  <a:pt x="7497889" y="1591738"/>
                  <a:pt x="7497889" y="1583176"/>
                </a:cubicBezTo>
                <a:cubicBezTo>
                  <a:pt x="7497889" y="1574614"/>
                  <a:pt x="7503723" y="1568388"/>
                  <a:pt x="7511745" y="1568388"/>
                </a:cubicBezTo>
                <a:close/>
                <a:moveTo>
                  <a:pt x="7440913" y="1568388"/>
                </a:moveTo>
                <a:cubicBezTo>
                  <a:pt x="7446747" y="1568388"/>
                  <a:pt x="7453310" y="1574614"/>
                  <a:pt x="7453310" y="1583176"/>
                </a:cubicBezTo>
                <a:cubicBezTo>
                  <a:pt x="7453310" y="1591738"/>
                  <a:pt x="7446747" y="1597964"/>
                  <a:pt x="7440913" y="1597964"/>
                </a:cubicBezTo>
                <a:cubicBezTo>
                  <a:pt x="7432891" y="1597964"/>
                  <a:pt x="7427057" y="1591738"/>
                  <a:pt x="7427057" y="1583176"/>
                </a:cubicBezTo>
                <a:cubicBezTo>
                  <a:pt x="7427057" y="1574614"/>
                  <a:pt x="7432891" y="1568388"/>
                  <a:pt x="7440913" y="1568388"/>
                </a:cubicBezTo>
                <a:close/>
                <a:moveTo>
                  <a:pt x="7370084" y="1568388"/>
                </a:moveTo>
                <a:cubicBezTo>
                  <a:pt x="7376647" y="1568388"/>
                  <a:pt x="7382481" y="1574614"/>
                  <a:pt x="7382481" y="1583176"/>
                </a:cubicBezTo>
                <a:cubicBezTo>
                  <a:pt x="7382481" y="1591738"/>
                  <a:pt x="7376647" y="1597964"/>
                  <a:pt x="7370084" y="1597964"/>
                </a:cubicBezTo>
                <a:cubicBezTo>
                  <a:pt x="7362791" y="1597964"/>
                  <a:pt x="7356228" y="1591738"/>
                  <a:pt x="7356228" y="1583176"/>
                </a:cubicBezTo>
                <a:cubicBezTo>
                  <a:pt x="7356228" y="1574614"/>
                  <a:pt x="7362791" y="1568388"/>
                  <a:pt x="7370084" y="1568388"/>
                </a:cubicBezTo>
                <a:close/>
                <a:moveTo>
                  <a:pt x="7294422" y="1568388"/>
                </a:moveTo>
                <a:cubicBezTo>
                  <a:pt x="7302444" y="1568388"/>
                  <a:pt x="7308278" y="1574614"/>
                  <a:pt x="7308278" y="1583176"/>
                </a:cubicBezTo>
                <a:cubicBezTo>
                  <a:pt x="7308278" y="1591738"/>
                  <a:pt x="7302444" y="1597964"/>
                  <a:pt x="7294422" y="1597964"/>
                </a:cubicBezTo>
                <a:cubicBezTo>
                  <a:pt x="7288588" y="1597964"/>
                  <a:pt x="7282025" y="1591738"/>
                  <a:pt x="7282025" y="1583176"/>
                </a:cubicBezTo>
                <a:cubicBezTo>
                  <a:pt x="7282025" y="1574614"/>
                  <a:pt x="7288588" y="1568388"/>
                  <a:pt x="7294422" y="1568388"/>
                </a:cubicBezTo>
                <a:close/>
                <a:moveTo>
                  <a:pt x="7223591" y="1568388"/>
                </a:moveTo>
                <a:cubicBezTo>
                  <a:pt x="7231613" y="1568388"/>
                  <a:pt x="7237447" y="1574614"/>
                  <a:pt x="7237447" y="1583176"/>
                </a:cubicBezTo>
                <a:cubicBezTo>
                  <a:pt x="7237447" y="1591738"/>
                  <a:pt x="7231613" y="1597964"/>
                  <a:pt x="7223591" y="1597964"/>
                </a:cubicBezTo>
                <a:cubicBezTo>
                  <a:pt x="7217757" y="1597964"/>
                  <a:pt x="7211194" y="1591738"/>
                  <a:pt x="7211194" y="1583176"/>
                </a:cubicBezTo>
                <a:cubicBezTo>
                  <a:pt x="7211194" y="1574614"/>
                  <a:pt x="7217757" y="1568388"/>
                  <a:pt x="7223591" y="1568388"/>
                </a:cubicBezTo>
                <a:close/>
                <a:moveTo>
                  <a:pt x="7152761" y="1568388"/>
                </a:moveTo>
                <a:cubicBezTo>
                  <a:pt x="7160783" y="1568388"/>
                  <a:pt x="7166617" y="1572763"/>
                  <a:pt x="7166617" y="1580785"/>
                </a:cubicBezTo>
                <a:cubicBezTo>
                  <a:pt x="7166617" y="1588807"/>
                  <a:pt x="7160783" y="1594641"/>
                  <a:pt x="7152761" y="1594641"/>
                </a:cubicBezTo>
                <a:cubicBezTo>
                  <a:pt x="7144739" y="1594641"/>
                  <a:pt x="7140364" y="1588807"/>
                  <a:pt x="7140364" y="1580785"/>
                </a:cubicBezTo>
                <a:cubicBezTo>
                  <a:pt x="7140364" y="1572763"/>
                  <a:pt x="7144739" y="1568388"/>
                  <a:pt x="7152761" y="1568388"/>
                </a:cubicBezTo>
                <a:close/>
                <a:moveTo>
                  <a:pt x="7084322" y="1568388"/>
                </a:moveTo>
                <a:cubicBezTo>
                  <a:pt x="7092106" y="1568388"/>
                  <a:pt x="7099111" y="1572763"/>
                  <a:pt x="7099111" y="1580785"/>
                </a:cubicBezTo>
                <a:cubicBezTo>
                  <a:pt x="7099111" y="1588807"/>
                  <a:pt x="7092106" y="1594641"/>
                  <a:pt x="7084322" y="1594641"/>
                </a:cubicBezTo>
                <a:cubicBezTo>
                  <a:pt x="7075760" y="1594641"/>
                  <a:pt x="7069533" y="1588807"/>
                  <a:pt x="7069533" y="1580785"/>
                </a:cubicBezTo>
                <a:cubicBezTo>
                  <a:pt x="7069533" y="1572763"/>
                  <a:pt x="7075760" y="1568388"/>
                  <a:pt x="7084322" y="1568388"/>
                </a:cubicBezTo>
                <a:close/>
                <a:moveTo>
                  <a:pt x="7440913" y="1494185"/>
                </a:moveTo>
                <a:cubicBezTo>
                  <a:pt x="7446747" y="1494185"/>
                  <a:pt x="7453310" y="1500411"/>
                  <a:pt x="7453310" y="1508973"/>
                </a:cubicBezTo>
                <a:cubicBezTo>
                  <a:pt x="7453310" y="1516756"/>
                  <a:pt x="7446747" y="1523761"/>
                  <a:pt x="7440913" y="1523761"/>
                </a:cubicBezTo>
                <a:cubicBezTo>
                  <a:pt x="7432891" y="1523761"/>
                  <a:pt x="7427057" y="1516756"/>
                  <a:pt x="7427057" y="1508973"/>
                </a:cubicBezTo>
                <a:cubicBezTo>
                  <a:pt x="7427057" y="1500411"/>
                  <a:pt x="7432891" y="1494185"/>
                  <a:pt x="7440913" y="1494185"/>
                </a:cubicBezTo>
                <a:close/>
                <a:moveTo>
                  <a:pt x="7370084" y="1494185"/>
                </a:moveTo>
                <a:cubicBezTo>
                  <a:pt x="7376647" y="1494185"/>
                  <a:pt x="7382481" y="1500411"/>
                  <a:pt x="7382481" y="1508973"/>
                </a:cubicBezTo>
                <a:cubicBezTo>
                  <a:pt x="7382481" y="1516756"/>
                  <a:pt x="7376647" y="1523761"/>
                  <a:pt x="7370084" y="1523761"/>
                </a:cubicBezTo>
                <a:cubicBezTo>
                  <a:pt x="7362791" y="1523761"/>
                  <a:pt x="7356228" y="1516756"/>
                  <a:pt x="7356228" y="1508973"/>
                </a:cubicBezTo>
                <a:cubicBezTo>
                  <a:pt x="7356228" y="1500411"/>
                  <a:pt x="7362791" y="1494185"/>
                  <a:pt x="7370084" y="1494185"/>
                </a:cubicBezTo>
                <a:close/>
                <a:moveTo>
                  <a:pt x="7294422" y="1494185"/>
                </a:moveTo>
                <a:cubicBezTo>
                  <a:pt x="7302444" y="1494185"/>
                  <a:pt x="7308278" y="1500411"/>
                  <a:pt x="7308278" y="1508973"/>
                </a:cubicBezTo>
                <a:cubicBezTo>
                  <a:pt x="7308278" y="1516756"/>
                  <a:pt x="7302444" y="1523761"/>
                  <a:pt x="7294422" y="1523761"/>
                </a:cubicBezTo>
                <a:cubicBezTo>
                  <a:pt x="7288588" y="1523761"/>
                  <a:pt x="7282025" y="1516756"/>
                  <a:pt x="7282025" y="1508973"/>
                </a:cubicBezTo>
                <a:cubicBezTo>
                  <a:pt x="7282025" y="1500411"/>
                  <a:pt x="7288588" y="1494185"/>
                  <a:pt x="7294422" y="1494185"/>
                </a:cubicBezTo>
                <a:close/>
                <a:moveTo>
                  <a:pt x="7223591" y="1494185"/>
                </a:moveTo>
                <a:cubicBezTo>
                  <a:pt x="7231613" y="1494185"/>
                  <a:pt x="7237447" y="1500411"/>
                  <a:pt x="7237447" y="1508973"/>
                </a:cubicBezTo>
                <a:cubicBezTo>
                  <a:pt x="7237447" y="1516756"/>
                  <a:pt x="7231613" y="1523761"/>
                  <a:pt x="7223591" y="1523761"/>
                </a:cubicBezTo>
                <a:cubicBezTo>
                  <a:pt x="7217757" y="1523761"/>
                  <a:pt x="7211194" y="1516756"/>
                  <a:pt x="7211194" y="1508973"/>
                </a:cubicBezTo>
                <a:cubicBezTo>
                  <a:pt x="7211194" y="1500411"/>
                  <a:pt x="7217757" y="1494185"/>
                  <a:pt x="7223591" y="1494185"/>
                </a:cubicBezTo>
                <a:close/>
                <a:moveTo>
                  <a:pt x="7152761" y="1494185"/>
                </a:moveTo>
                <a:cubicBezTo>
                  <a:pt x="7160783" y="1494185"/>
                  <a:pt x="7166617" y="1500411"/>
                  <a:pt x="7166617" y="1508973"/>
                </a:cubicBezTo>
                <a:cubicBezTo>
                  <a:pt x="7166617" y="1516756"/>
                  <a:pt x="7160783" y="1523761"/>
                  <a:pt x="7152761" y="1523761"/>
                </a:cubicBezTo>
                <a:cubicBezTo>
                  <a:pt x="7144739" y="1523761"/>
                  <a:pt x="7140364" y="1516756"/>
                  <a:pt x="7140364" y="1508973"/>
                </a:cubicBezTo>
                <a:cubicBezTo>
                  <a:pt x="7140364" y="1500411"/>
                  <a:pt x="7144739" y="1494185"/>
                  <a:pt x="7152761" y="1494185"/>
                </a:cubicBezTo>
                <a:close/>
                <a:moveTo>
                  <a:pt x="7084322" y="1494185"/>
                </a:moveTo>
                <a:cubicBezTo>
                  <a:pt x="7092106" y="1494185"/>
                  <a:pt x="7099111" y="1500411"/>
                  <a:pt x="7099111" y="1508973"/>
                </a:cubicBezTo>
                <a:cubicBezTo>
                  <a:pt x="7099111" y="1516756"/>
                  <a:pt x="7092106" y="1523761"/>
                  <a:pt x="7084322" y="1523761"/>
                </a:cubicBezTo>
                <a:cubicBezTo>
                  <a:pt x="7075760" y="1523761"/>
                  <a:pt x="7069533" y="1516756"/>
                  <a:pt x="7069533" y="1508973"/>
                </a:cubicBezTo>
                <a:cubicBezTo>
                  <a:pt x="7069533" y="1500411"/>
                  <a:pt x="7075760" y="1494185"/>
                  <a:pt x="7084322" y="1494185"/>
                </a:cubicBezTo>
                <a:close/>
                <a:moveTo>
                  <a:pt x="7013492" y="1494185"/>
                </a:moveTo>
                <a:cubicBezTo>
                  <a:pt x="7021275" y="1494185"/>
                  <a:pt x="7028280" y="1500411"/>
                  <a:pt x="7028280" y="1508973"/>
                </a:cubicBezTo>
                <a:cubicBezTo>
                  <a:pt x="7028280" y="1516756"/>
                  <a:pt x="7021275" y="1523761"/>
                  <a:pt x="7013492" y="1523761"/>
                </a:cubicBezTo>
                <a:cubicBezTo>
                  <a:pt x="7004930" y="1523761"/>
                  <a:pt x="6998704" y="1516756"/>
                  <a:pt x="6998704" y="1508973"/>
                </a:cubicBezTo>
                <a:cubicBezTo>
                  <a:pt x="6998704" y="1500411"/>
                  <a:pt x="7004930" y="1494185"/>
                  <a:pt x="7013492" y="1494185"/>
                </a:cubicBezTo>
                <a:close/>
                <a:moveTo>
                  <a:pt x="6939085" y="1494185"/>
                </a:moveTo>
                <a:cubicBezTo>
                  <a:pt x="6946378" y="1494185"/>
                  <a:pt x="6950753" y="1500411"/>
                  <a:pt x="6950753" y="1508973"/>
                </a:cubicBezTo>
                <a:cubicBezTo>
                  <a:pt x="6950753" y="1516756"/>
                  <a:pt x="6946378" y="1523761"/>
                  <a:pt x="6939085" y="1523761"/>
                </a:cubicBezTo>
                <a:cubicBezTo>
                  <a:pt x="6931063" y="1523761"/>
                  <a:pt x="6924500" y="1516756"/>
                  <a:pt x="6924500" y="1508973"/>
                </a:cubicBezTo>
                <a:cubicBezTo>
                  <a:pt x="6924500" y="1500411"/>
                  <a:pt x="6931063" y="1494185"/>
                  <a:pt x="6939085" y="1494185"/>
                </a:cubicBezTo>
                <a:close/>
                <a:moveTo>
                  <a:pt x="83229" y="1426727"/>
                </a:moveTo>
                <a:cubicBezTo>
                  <a:pt x="90521" y="1426727"/>
                  <a:pt x="97085" y="1431102"/>
                  <a:pt x="97085" y="1439124"/>
                </a:cubicBezTo>
                <a:cubicBezTo>
                  <a:pt x="97085" y="1446417"/>
                  <a:pt x="90521" y="1452980"/>
                  <a:pt x="83229" y="1452980"/>
                </a:cubicBezTo>
                <a:cubicBezTo>
                  <a:pt x="76665" y="1452980"/>
                  <a:pt x="70831" y="1446417"/>
                  <a:pt x="70831" y="1439124"/>
                </a:cubicBezTo>
                <a:cubicBezTo>
                  <a:pt x="70831" y="1432561"/>
                  <a:pt x="76665" y="1426727"/>
                  <a:pt x="83229" y="1426727"/>
                </a:cubicBezTo>
                <a:close/>
                <a:moveTo>
                  <a:pt x="11993" y="1426727"/>
                </a:moveTo>
                <a:cubicBezTo>
                  <a:pt x="20237" y="1426727"/>
                  <a:pt x="26234" y="1432561"/>
                  <a:pt x="26234" y="1439124"/>
                </a:cubicBezTo>
                <a:cubicBezTo>
                  <a:pt x="26234" y="1446417"/>
                  <a:pt x="20237" y="1452980"/>
                  <a:pt x="11993" y="1452980"/>
                </a:cubicBezTo>
                <a:cubicBezTo>
                  <a:pt x="5996" y="1452980"/>
                  <a:pt x="0" y="1446417"/>
                  <a:pt x="0" y="1439124"/>
                </a:cubicBezTo>
                <a:cubicBezTo>
                  <a:pt x="0" y="1432561"/>
                  <a:pt x="5996" y="1426727"/>
                  <a:pt x="11993" y="1426727"/>
                </a:cubicBezTo>
                <a:close/>
                <a:moveTo>
                  <a:pt x="7370084" y="1423353"/>
                </a:moveTo>
                <a:cubicBezTo>
                  <a:pt x="7376647" y="1423353"/>
                  <a:pt x="7382481" y="1429580"/>
                  <a:pt x="7382481" y="1438142"/>
                </a:cubicBezTo>
                <a:cubicBezTo>
                  <a:pt x="7382481" y="1445926"/>
                  <a:pt x="7376647" y="1452931"/>
                  <a:pt x="7370084" y="1452931"/>
                </a:cubicBezTo>
                <a:cubicBezTo>
                  <a:pt x="7362791" y="1452931"/>
                  <a:pt x="7356228" y="1445926"/>
                  <a:pt x="7356228" y="1438142"/>
                </a:cubicBezTo>
                <a:cubicBezTo>
                  <a:pt x="7356228" y="1429580"/>
                  <a:pt x="7362791" y="1423353"/>
                  <a:pt x="7370084" y="1423353"/>
                </a:cubicBezTo>
                <a:close/>
                <a:moveTo>
                  <a:pt x="7294422" y="1423353"/>
                </a:moveTo>
                <a:cubicBezTo>
                  <a:pt x="7302444" y="1423353"/>
                  <a:pt x="7308278" y="1429580"/>
                  <a:pt x="7308278" y="1438142"/>
                </a:cubicBezTo>
                <a:cubicBezTo>
                  <a:pt x="7308278" y="1445926"/>
                  <a:pt x="7302444" y="1452931"/>
                  <a:pt x="7294422" y="1452931"/>
                </a:cubicBezTo>
                <a:cubicBezTo>
                  <a:pt x="7288588" y="1452931"/>
                  <a:pt x="7282025" y="1445926"/>
                  <a:pt x="7282025" y="1438142"/>
                </a:cubicBezTo>
                <a:cubicBezTo>
                  <a:pt x="7282025" y="1429580"/>
                  <a:pt x="7288588" y="1423353"/>
                  <a:pt x="7294422" y="1423353"/>
                </a:cubicBezTo>
                <a:close/>
                <a:moveTo>
                  <a:pt x="7223591" y="1423353"/>
                </a:moveTo>
                <a:cubicBezTo>
                  <a:pt x="7231613" y="1423353"/>
                  <a:pt x="7237447" y="1429580"/>
                  <a:pt x="7237447" y="1438142"/>
                </a:cubicBezTo>
                <a:cubicBezTo>
                  <a:pt x="7237447" y="1445926"/>
                  <a:pt x="7231613" y="1452931"/>
                  <a:pt x="7223591" y="1452931"/>
                </a:cubicBezTo>
                <a:cubicBezTo>
                  <a:pt x="7217757" y="1452931"/>
                  <a:pt x="7211194" y="1445926"/>
                  <a:pt x="7211194" y="1438142"/>
                </a:cubicBezTo>
                <a:cubicBezTo>
                  <a:pt x="7211194" y="1429580"/>
                  <a:pt x="7215569" y="1423353"/>
                  <a:pt x="7223591" y="1423353"/>
                </a:cubicBezTo>
                <a:close/>
                <a:moveTo>
                  <a:pt x="7155152" y="1423353"/>
                </a:moveTo>
                <a:cubicBezTo>
                  <a:pt x="7163714" y="1423353"/>
                  <a:pt x="7169940" y="1429580"/>
                  <a:pt x="7169940" y="1438142"/>
                </a:cubicBezTo>
                <a:cubicBezTo>
                  <a:pt x="7169940" y="1445926"/>
                  <a:pt x="7163714" y="1452931"/>
                  <a:pt x="7155152" y="1452931"/>
                </a:cubicBezTo>
                <a:cubicBezTo>
                  <a:pt x="7146590" y="1452931"/>
                  <a:pt x="7141920" y="1445926"/>
                  <a:pt x="7141920" y="1438142"/>
                </a:cubicBezTo>
                <a:cubicBezTo>
                  <a:pt x="7140364" y="1429580"/>
                  <a:pt x="7146590" y="1423353"/>
                  <a:pt x="7155152" y="1423353"/>
                </a:cubicBezTo>
                <a:close/>
                <a:moveTo>
                  <a:pt x="7084322" y="1423353"/>
                </a:moveTo>
                <a:cubicBezTo>
                  <a:pt x="7092106" y="1423353"/>
                  <a:pt x="7099111" y="1429580"/>
                  <a:pt x="7099111" y="1438142"/>
                </a:cubicBezTo>
                <a:cubicBezTo>
                  <a:pt x="7099111" y="1445926"/>
                  <a:pt x="7092106" y="1452931"/>
                  <a:pt x="7084322" y="1452931"/>
                </a:cubicBezTo>
                <a:cubicBezTo>
                  <a:pt x="7075760" y="1452931"/>
                  <a:pt x="7069533" y="1445926"/>
                  <a:pt x="7069533" y="1438142"/>
                </a:cubicBezTo>
                <a:cubicBezTo>
                  <a:pt x="7069533" y="1429580"/>
                  <a:pt x="7075760" y="1423353"/>
                  <a:pt x="7084322" y="1423353"/>
                </a:cubicBezTo>
                <a:close/>
                <a:moveTo>
                  <a:pt x="7013492" y="1423353"/>
                </a:moveTo>
                <a:cubicBezTo>
                  <a:pt x="7021275" y="1423353"/>
                  <a:pt x="7028280" y="1429580"/>
                  <a:pt x="7028280" y="1438142"/>
                </a:cubicBezTo>
                <a:cubicBezTo>
                  <a:pt x="7028280" y="1445926"/>
                  <a:pt x="7021275" y="1452931"/>
                  <a:pt x="7013492" y="1452931"/>
                </a:cubicBezTo>
                <a:cubicBezTo>
                  <a:pt x="7004930" y="1452931"/>
                  <a:pt x="6998704" y="1445926"/>
                  <a:pt x="6998704" y="1438142"/>
                </a:cubicBezTo>
                <a:cubicBezTo>
                  <a:pt x="6998704" y="1429580"/>
                  <a:pt x="7004930" y="1423353"/>
                  <a:pt x="7013492" y="1423353"/>
                </a:cubicBezTo>
                <a:close/>
                <a:moveTo>
                  <a:pt x="6939085" y="1423353"/>
                </a:moveTo>
                <a:cubicBezTo>
                  <a:pt x="6946378" y="1423353"/>
                  <a:pt x="6950753" y="1429580"/>
                  <a:pt x="6950753" y="1438142"/>
                </a:cubicBezTo>
                <a:cubicBezTo>
                  <a:pt x="6950753" y="1445926"/>
                  <a:pt x="6946378" y="1452931"/>
                  <a:pt x="6939085" y="1452931"/>
                </a:cubicBezTo>
                <a:cubicBezTo>
                  <a:pt x="6931063" y="1452931"/>
                  <a:pt x="6924500" y="1445926"/>
                  <a:pt x="6924500" y="1438142"/>
                </a:cubicBezTo>
                <a:cubicBezTo>
                  <a:pt x="6924500" y="1429580"/>
                  <a:pt x="6931063" y="1423353"/>
                  <a:pt x="6939085" y="1423353"/>
                </a:cubicBezTo>
                <a:close/>
                <a:moveTo>
                  <a:pt x="6867525" y="1423353"/>
                </a:moveTo>
                <a:cubicBezTo>
                  <a:pt x="6874088" y="1423353"/>
                  <a:pt x="6879922" y="1429580"/>
                  <a:pt x="6879922" y="1438142"/>
                </a:cubicBezTo>
                <a:cubicBezTo>
                  <a:pt x="6879922" y="1445926"/>
                  <a:pt x="6874088" y="1452931"/>
                  <a:pt x="6867525" y="1452931"/>
                </a:cubicBezTo>
                <a:cubicBezTo>
                  <a:pt x="6860232" y="1452931"/>
                  <a:pt x="6853669" y="1445926"/>
                  <a:pt x="6853669" y="1438142"/>
                </a:cubicBezTo>
                <a:cubicBezTo>
                  <a:pt x="6853669" y="1429580"/>
                  <a:pt x="6860232" y="1423353"/>
                  <a:pt x="6867525" y="1423353"/>
                </a:cubicBezTo>
                <a:close/>
                <a:moveTo>
                  <a:pt x="6796696" y="1423353"/>
                </a:moveTo>
                <a:cubicBezTo>
                  <a:pt x="6803259" y="1423353"/>
                  <a:pt x="6809093" y="1429580"/>
                  <a:pt x="6809093" y="1438142"/>
                </a:cubicBezTo>
                <a:cubicBezTo>
                  <a:pt x="6809093" y="1445926"/>
                  <a:pt x="6803259" y="1452931"/>
                  <a:pt x="6796696" y="1452931"/>
                </a:cubicBezTo>
                <a:cubicBezTo>
                  <a:pt x="6789403" y="1452931"/>
                  <a:pt x="6782840" y="1445926"/>
                  <a:pt x="6782840" y="1438142"/>
                </a:cubicBezTo>
                <a:cubicBezTo>
                  <a:pt x="6782840" y="1429580"/>
                  <a:pt x="6789403" y="1423353"/>
                  <a:pt x="6796696" y="1423353"/>
                </a:cubicBezTo>
                <a:close/>
                <a:moveTo>
                  <a:pt x="155518" y="1355896"/>
                </a:moveTo>
                <a:cubicBezTo>
                  <a:pt x="161352" y="1355896"/>
                  <a:pt x="167916" y="1360271"/>
                  <a:pt x="167916" y="1368293"/>
                </a:cubicBezTo>
                <a:cubicBezTo>
                  <a:pt x="167916" y="1375586"/>
                  <a:pt x="161352" y="1382149"/>
                  <a:pt x="155518" y="1382149"/>
                </a:cubicBezTo>
                <a:cubicBezTo>
                  <a:pt x="147496" y="1382149"/>
                  <a:pt x="141662" y="1375586"/>
                  <a:pt x="141662" y="1368293"/>
                </a:cubicBezTo>
                <a:cubicBezTo>
                  <a:pt x="141662" y="1360271"/>
                  <a:pt x="147496" y="1355896"/>
                  <a:pt x="155518" y="1355896"/>
                </a:cubicBezTo>
                <a:close/>
                <a:moveTo>
                  <a:pt x="83230" y="1355896"/>
                </a:moveTo>
                <a:cubicBezTo>
                  <a:pt x="90523" y="1355896"/>
                  <a:pt x="97086" y="1360271"/>
                  <a:pt x="97086" y="1368293"/>
                </a:cubicBezTo>
                <a:cubicBezTo>
                  <a:pt x="97086" y="1375586"/>
                  <a:pt x="90523" y="1382149"/>
                  <a:pt x="83230" y="1382149"/>
                </a:cubicBezTo>
                <a:cubicBezTo>
                  <a:pt x="76667" y="1382149"/>
                  <a:pt x="70832" y="1375586"/>
                  <a:pt x="70832" y="1368293"/>
                </a:cubicBezTo>
                <a:cubicBezTo>
                  <a:pt x="70832" y="1360271"/>
                  <a:pt x="76667" y="1355896"/>
                  <a:pt x="83230" y="1355896"/>
                </a:cubicBezTo>
                <a:close/>
                <a:moveTo>
                  <a:pt x="11994" y="1355896"/>
                </a:moveTo>
                <a:cubicBezTo>
                  <a:pt x="20239" y="1355896"/>
                  <a:pt x="26235" y="1360271"/>
                  <a:pt x="26235" y="1368293"/>
                </a:cubicBezTo>
                <a:cubicBezTo>
                  <a:pt x="26235" y="1375586"/>
                  <a:pt x="20239" y="1382149"/>
                  <a:pt x="11994" y="1382149"/>
                </a:cubicBezTo>
                <a:cubicBezTo>
                  <a:pt x="5998" y="1382149"/>
                  <a:pt x="2" y="1375586"/>
                  <a:pt x="2" y="1368293"/>
                </a:cubicBezTo>
                <a:cubicBezTo>
                  <a:pt x="2" y="1360271"/>
                  <a:pt x="5998" y="1355896"/>
                  <a:pt x="11994" y="1355896"/>
                </a:cubicBezTo>
                <a:close/>
                <a:moveTo>
                  <a:pt x="7294422" y="1352524"/>
                </a:moveTo>
                <a:cubicBezTo>
                  <a:pt x="7302444" y="1352524"/>
                  <a:pt x="7308278" y="1359087"/>
                  <a:pt x="7308278" y="1367109"/>
                </a:cubicBezTo>
                <a:cubicBezTo>
                  <a:pt x="7308278" y="1374402"/>
                  <a:pt x="7302444" y="1378777"/>
                  <a:pt x="7294422" y="1378777"/>
                </a:cubicBezTo>
                <a:cubicBezTo>
                  <a:pt x="7288588" y="1378777"/>
                  <a:pt x="7282025" y="1374402"/>
                  <a:pt x="7282025" y="1367109"/>
                </a:cubicBezTo>
                <a:cubicBezTo>
                  <a:pt x="7282025" y="1359087"/>
                  <a:pt x="7288588" y="1352524"/>
                  <a:pt x="7294422" y="1352524"/>
                </a:cubicBezTo>
                <a:close/>
                <a:moveTo>
                  <a:pt x="7223591" y="1352524"/>
                </a:moveTo>
                <a:cubicBezTo>
                  <a:pt x="7231613" y="1352524"/>
                  <a:pt x="7237447" y="1359087"/>
                  <a:pt x="7237447" y="1367109"/>
                </a:cubicBezTo>
                <a:cubicBezTo>
                  <a:pt x="7237447" y="1374402"/>
                  <a:pt x="7231613" y="1378777"/>
                  <a:pt x="7223591" y="1378777"/>
                </a:cubicBezTo>
                <a:cubicBezTo>
                  <a:pt x="7215569" y="1378777"/>
                  <a:pt x="7211194" y="1374402"/>
                  <a:pt x="7211194" y="1367109"/>
                </a:cubicBezTo>
                <a:cubicBezTo>
                  <a:pt x="7211194" y="1359087"/>
                  <a:pt x="7215569" y="1352524"/>
                  <a:pt x="7223591" y="1352524"/>
                </a:cubicBezTo>
                <a:close/>
                <a:moveTo>
                  <a:pt x="7155152" y="1352524"/>
                </a:moveTo>
                <a:cubicBezTo>
                  <a:pt x="7163714" y="1352524"/>
                  <a:pt x="7169940" y="1359087"/>
                  <a:pt x="7169940" y="1367109"/>
                </a:cubicBezTo>
                <a:cubicBezTo>
                  <a:pt x="7169940" y="1374402"/>
                  <a:pt x="7163714" y="1378777"/>
                  <a:pt x="7155152" y="1378777"/>
                </a:cubicBezTo>
                <a:cubicBezTo>
                  <a:pt x="7146590" y="1378777"/>
                  <a:pt x="7140364" y="1374402"/>
                  <a:pt x="7140364" y="1367109"/>
                </a:cubicBezTo>
                <a:cubicBezTo>
                  <a:pt x="7140364" y="1359087"/>
                  <a:pt x="7146590" y="1352524"/>
                  <a:pt x="7155152" y="1352524"/>
                </a:cubicBezTo>
                <a:close/>
                <a:moveTo>
                  <a:pt x="7084322" y="1352524"/>
                </a:moveTo>
                <a:cubicBezTo>
                  <a:pt x="7092106" y="1352524"/>
                  <a:pt x="7099111" y="1359087"/>
                  <a:pt x="7099111" y="1367109"/>
                </a:cubicBezTo>
                <a:cubicBezTo>
                  <a:pt x="7099111" y="1374402"/>
                  <a:pt x="7092106" y="1378777"/>
                  <a:pt x="7084322" y="1378777"/>
                </a:cubicBezTo>
                <a:cubicBezTo>
                  <a:pt x="7075760" y="1378777"/>
                  <a:pt x="7069533" y="1374402"/>
                  <a:pt x="7069533" y="1367109"/>
                </a:cubicBezTo>
                <a:cubicBezTo>
                  <a:pt x="7069533" y="1359087"/>
                  <a:pt x="7075760" y="1352524"/>
                  <a:pt x="7084322" y="1352524"/>
                </a:cubicBezTo>
                <a:close/>
                <a:moveTo>
                  <a:pt x="7013492" y="1352524"/>
                </a:moveTo>
                <a:cubicBezTo>
                  <a:pt x="7021275" y="1352524"/>
                  <a:pt x="7028280" y="1359087"/>
                  <a:pt x="7028280" y="1367109"/>
                </a:cubicBezTo>
                <a:cubicBezTo>
                  <a:pt x="7028280" y="1374402"/>
                  <a:pt x="7021275" y="1378777"/>
                  <a:pt x="7013492" y="1378777"/>
                </a:cubicBezTo>
                <a:cubicBezTo>
                  <a:pt x="7004930" y="1378777"/>
                  <a:pt x="6998704" y="1374402"/>
                  <a:pt x="6998704" y="1367109"/>
                </a:cubicBezTo>
                <a:cubicBezTo>
                  <a:pt x="6998704" y="1359087"/>
                  <a:pt x="7004930" y="1352524"/>
                  <a:pt x="7013492" y="1352524"/>
                </a:cubicBezTo>
                <a:close/>
                <a:moveTo>
                  <a:pt x="6939085" y="1352524"/>
                </a:moveTo>
                <a:cubicBezTo>
                  <a:pt x="6946378" y="1352524"/>
                  <a:pt x="6950753" y="1359354"/>
                  <a:pt x="6950753" y="1367701"/>
                </a:cubicBezTo>
                <a:cubicBezTo>
                  <a:pt x="6950753" y="1375290"/>
                  <a:pt x="6946378" y="1382120"/>
                  <a:pt x="6939085" y="1382120"/>
                </a:cubicBezTo>
                <a:cubicBezTo>
                  <a:pt x="6931063" y="1382120"/>
                  <a:pt x="6924500" y="1375290"/>
                  <a:pt x="6924500" y="1367701"/>
                </a:cubicBezTo>
                <a:cubicBezTo>
                  <a:pt x="6924500" y="1359354"/>
                  <a:pt x="6931063" y="1352524"/>
                  <a:pt x="6939085" y="1352524"/>
                </a:cubicBezTo>
                <a:close/>
                <a:moveTo>
                  <a:pt x="6867525" y="1352524"/>
                </a:moveTo>
                <a:cubicBezTo>
                  <a:pt x="6874088" y="1352524"/>
                  <a:pt x="6879922" y="1359354"/>
                  <a:pt x="6879922" y="1367701"/>
                </a:cubicBezTo>
                <a:cubicBezTo>
                  <a:pt x="6879922" y="1375290"/>
                  <a:pt x="6874088" y="1382120"/>
                  <a:pt x="6867525" y="1382120"/>
                </a:cubicBezTo>
                <a:cubicBezTo>
                  <a:pt x="6860232" y="1382120"/>
                  <a:pt x="6853669" y="1375290"/>
                  <a:pt x="6853669" y="1367701"/>
                </a:cubicBezTo>
                <a:cubicBezTo>
                  <a:pt x="6853669" y="1359354"/>
                  <a:pt x="6860232" y="1352524"/>
                  <a:pt x="6867525" y="1352524"/>
                </a:cubicBezTo>
                <a:close/>
                <a:moveTo>
                  <a:pt x="6796696" y="1352524"/>
                </a:moveTo>
                <a:cubicBezTo>
                  <a:pt x="6803259" y="1352524"/>
                  <a:pt x="6809093" y="1359354"/>
                  <a:pt x="6809093" y="1367701"/>
                </a:cubicBezTo>
                <a:cubicBezTo>
                  <a:pt x="6809093" y="1375290"/>
                  <a:pt x="6803259" y="1382120"/>
                  <a:pt x="6796696" y="1382120"/>
                </a:cubicBezTo>
                <a:cubicBezTo>
                  <a:pt x="6789403" y="1382120"/>
                  <a:pt x="6782840" y="1375290"/>
                  <a:pt x="6782840" y="1367701"/>
                </a:cubicBezTo>
                <a:cubicBezTo>
                  <a:pt x="6782840" y="1359354"/>
                  <a:pt x="6789403" y="1352524"/>
                  <a:pt x="6796696" y="1352524"/>
                </a:cubicBezTo>
                <a:close/>
                <a:moveTo>
                  <a:pt x="6724405" y="1352524"/>
                </a:moveTo>
                <a:cubicBezTo>
                  <a:pt x="6732427" y="1352524"/>
                  <a:pt x="6738261" y="1359354"/>
                  <a:pt x="6738261" y="1367701"/>
                </a:cubicBezTo>
                <a:cubicBezTo>
                  <a:pt x="6738261" y="1375290"/>
                  <a:pt x="6732427" y="1382120"/>
                  <a:pt x="6724405" y="1382120"/>
                </a:cubicBezTo>
                <a:cubicBezTo>
                  <a:pt x="6718571" y="1382120"/>
                  <a:pt x="6712008" y="1375290"/>
                  <a:pt x="6712008" y="1367701"/>
                </a:cubicBezTo>
                <a:cubicBezTo>
                  <a:pt x="6712008" y="1359354"/>
                  <a:pt x="6718571" y="1352524"/>
                  <a:pt x="6724405" y="1352524"/>
                </a:cubicBezTo>
                <a:close/>
                <a:moveTo>
                  <a:pt x="6653576" y="1352524"/>
                </a:moveTo>
                <a:cubicBezTo>
                  <a:pt x="6660869" y="1352524"/>
                  <a:pt x="6667432" y="1359354"/>
                  <a:pt x="6667432" y="1367701"/>
                </a:cubicBezTo>
                <a:cubicBezTo>
                  <a:pt x="6667432" y="1375290"/>
                  <a:pt x="6660869" y="1382120"/>
                  <a:pt x="6653576" y="1382120"/>
                </a:cubicBezTo>
                <a:cubicBezTo>
                  <a:pt x="6647013" y="1382120"/>
                  <a:pt x="6641179" y="1375290"/>
                  <a:pt x="6641179" y="1367701"/>
                </a:cubicBezTo>
                <a:cubicBezTo>
                  <a:pt x="6641179" y="1359354"/>
                  <a:pt x="6647013" y="1352524"/>
                  <a:pt x="6653576" y="1352524"/>
                </a:cubicBezTo>
                <a:close/>
                <a:moveTo>
                  <a:pt x="7223591" y="1281693"/>
                </a:moveTo>
                <a:cubicBezTo>
                  <a:pt x="7231613" y="1281693"/>
                  <a:pt x="7237447" y="1288256"/>
                  <a:pt x="7237447" y="1295549"/>
                </a:cubicBezTo>
                <a:cubicBezTo>
                  <a:pt x="7237447" y="1302112"/>
                  <a:pt x="7231613" y="1307946"/>
                  <a:pt x="7223591" y="1307946"/>
                </a:cubicBezTo>
                <a:cubicBezTo>
                  <a:pt x="7215569" y="1307946"/>
                  <a:pt x="7211194" y="1302112"/>
                  <a:pt x="7211194" y="1295549"/>
                </a:cubicBezTo>
                <a:cubicBezTo>
                  <a:pt x="7211194" y="1288256"/>
                  <a:pt x="7215569" y="1281693"/>
                  <a:pt x="7223591" y="1281693"/>
                </a:cubicBezTo>
                <a:close/>
                <a:moveTo>
                  <a:pt x="7155152" y="1281693"/>
                </a:moveTo>
                <a:cubicBezTo>
                  <a:pt x="7163714" y="1281693"/>
                  <a:pt x="7169940" y="1288256"/>
                  <a:pt x="7169940" y="1295549"/>
                </a:cubicBezTo>
                <a:cubicBezTo>
                  <a:pt x="7169940" y="1302112"/>
                  <a:pt x="7163714" y="1307946"/>
                  <a:pt x="7155152" y="1307946"/>
                </a:cubicBezTo>
                <a:cubicBezTo>
                  <a:pt x="7146590" y="1307946"/>
                  <a:pt x="7140364" y="1302112"/>
                  <a:pt x="7140364" y="1295549"/>
                </a:cubicBezTo>
                <a:cubicBezTo>
                  <a:pt x="7140364" y="1288256"/>
                  <a:pt x="7146590" y="1281693"/>
                  <a:pt x="7155152" y="1281693"/>
                </a:cubicBezTo>
                <a:close/>
                <a:moveTo>
                  <a:pt x="7084322" y="1281693"/>
                </a:moveTo>
                <a:cubicBezTo>
                  <a:pt x="7092106" y="1281693"/>
                  <a:pt x="7099111" y="1288256"/>
                  <a:pt x="7099111" y="1295549"/>
                </a:cubicBezTo>
                <a:cubicBezTo>
                  <a:pt x="7099111" y="1302112"/>
                  <a:pt x="7092106" y="1307946"/>
                  <a:pt x="7084322" y="1307946"/>
                </a:cubicBezTo>
                <a:cubicBezTo>
                  <a:pt x="7075760" y="1307946"/>
                  <a:pt x="7069533" y="1303571"/>
                  <a:pt x="7069533" y="1295549"/>
                </a:cubicBezTo>
                <a:cubicBezTo>
                  <a:pt x="7069533" y="1288256"/>
                  <a:pt x="7075760" y="1281693"/>
                  <a:pt x="7084322" y="1281693"/>
                </a:cubicBezTo>
                <a:close/>
                <a:moveTo>
                  <a:pt x="7013492" y="1281693"/>
                </a:moveTo>
                <a:cubicBezTo>
                  <a:pt x="7021275" y="1281693"/>
                  <a:pt x="7028280" y="1288256"/>
                  <a:pt x="7028280" y="1295549"/>
                </a:cubicBezTo>
                <a:cubicBezTo>
                  <a:pt x="7028280" y="1303571"/>
                  <a:pt x="7021275" y="1307946"/>
                  <a:pt x="7013492" y="1307946"/>
                </a:cubicBezTo>
                <a:cubicBezTo>
                  <a:pt x="7004930" y="1307946"/>
                  <a:pt x="6998704" y="1303571"/>
                  <a:pt x="6998704" y="1295549"/>
                </a:cubicBezTo>
                <a:cubicBezTo>
                  <a:pt x="6998704" y="1288256"/>
                  <a:pt x="7004930" y="1281693"/>
                  <a:pt x="7013492" y="1281693"/>
                </a:cubicBezTo>
                <a:close/>
                <a:moveTo>
                  <a:pt x="6939085" y="1281693"/>
                </a:moveTo>
                <a:cubicBezTo>
                  <a:pt x="6946378" y="1281693"/>
                  <a:pt x="6950753" y="1288256"/>
                  <a:pt x="6950753" y="1295549"/>
                </a:cubicBezTo>
                <a:cubicBezTo>
                  <a:pt x="6950753" y="1303571"/>
                  <a:pt x="6946378" y="1307946"/>
                  <a:pt x="6939085" y="1307946"/>
                </a:cubicBezTo>
                <a:cubicBezTo>
                  <a:pt x="6931063" y="1307946"/>
                  <a:pt x="6924500" y="1303571"/>
                  <a:pt x="6924500" y="1295549"/>
                </a:cubicBezTo>
                <a:cubicBezTo>
                  <a:pt x="6924500" y="1288256"/>
                  <a:pt x="6931063" y="1281693"/>
                  <a:pt x="6939085" y="1281693"/>
                </a:cubicBezTo>
                <a:close/>
                <a:moveTo>
                  <a:pt x="6867525" y="1281693"/>
                </a:moveTo>
                <a:cubicBezTo>
                  <a:pt x="6874088" y="1281693"/>
                  <a:pt x="6879922" y="1288256"/>
                  <a:pt x="6879922" y="1295549"/>
                </a:cubicBezTo>
                <a:cubicBezTo>
                  <a:pt x="6879922" y="1303571"/>
                  <a:pt x="6874088" y="1307946"/>
                  <a:pt x="6867525" y="1307946"/>
                </a:cubicBezTo>
                <a:cubicBezTo>
                  <a:pt x="6860232" y="1307946"/>
                  <a:pt x="6853669" y="1303571"/>
                  <a:pt x="6853669" y="1295549"/>
                </a:cubicBezTo>
                <a:cubicBezTo>
                  <a:pt x="6853669" y="1288256"/>
                  <a:pt x="6860232" y="1281693"/>
                  <a:pt x="6867525" y="1281693"/>
                </a:cubicBezTo>
                <a:close/>
                <a:moveTo>
                  <a:pt x="6796696" y="1281693"/>
                </a:moveTo>
                <a:cubicBezTo>
                  <a:pt x="6803259" y="1281693"/>
                  <a:pt x="6809093" y="1288256"/>
                  <a:pt x="6809093" y="1295549"/>
                </a:cubicBezTo>
                <a:cubicBezTo>
                  <a:pt x="6809093" y="1303571"/>
                  <a:pt x="6803259" y="1307946"/>
                  <a:pt x="6796696" y="1307946"/>
                </a:cubicBezTo>
                <a:cubicBezTo>
                  <a:pt x="6789403" y="1307946"/>
                  <a:pt x="6782840" y="1303571"/>
                  <a:pt x="6782840" y="1295549"/>
                </a:cubicBezTo>
                <a:cubicBezTo>
                  <a:pt x="6782840" y="1288256"/>
                  <a:pt x="6789403" y="1281693"/>
                  <a:pt x="6796696" y="1281693"/>
                </a:cubicBezTo>
                <a:close/>
                <a:moveTo>
                  <a:pt x="6724405" y="1281693"/>
                </a:moveTo>
                <a:cubicBezTo>
                  <a:pt x="6732427" y="1281693"/>
                  <a:pt x="6738261" y="1288256"/>
                  <a:pt x="6738261" y="1295549"/>
                </a:cubicBezTo>
                <a:cubicBezTo>
                  <a:pt x="6738261" y="1303571"/>
                  <a:pt x="6732427" y="1307946"/>
                  <a:pt x="6724405" y="1307946"/>
                </a:cubicBezTo>
                <a:cubicBezTo>
                  <a:pt x="6718571" y="1307946"/>
                  <a:pt x="6712008" y="1303571"/>
                  <a:pt x="6712008" y="1295549"/>
                </a:cubicBezTo>
                <a:cubicBezTo>
                  <a:pt x="6712008" y="1288256"/>
                  <a:pt x="6718571" y="1281693"/>
                  <a:pt x="6724405" y="1281693"/>
                </a:cubicBezTo>
                <a:close/>
                <a:moveTo>
                  <a:pt x="6653576" y="1281693"/>
                </a:moveTo>
                <a:cubicBezTo>
                  <a:pt x="6660869" y="1281693"/>
                  <a:pt x="6667432" y="1288256"/>
                  <a:pt x="6667432" y="1295549"/>
                </a:cubicBezTo>
                <a:cubicBezTo>
                  <a:pt x="6667432" y="1303571"/>
                  <a:pt x="6660869" y="1307946"/>
                  <a:pt x="6653576" y="1307946"/>
                </a:cubicBezTo>
                <a:cubicBezTo>
                  <a:pt x="6647013" y="1307946"/>
                  <a:pt x="6641179" y="1303571"/>
                  <a:pt x="6641179" y="1295549"/>
                </a:cubicBezTo>
                <a:cubicBezTo>
                  <a:pt x="6641179" y="1288256"/>
                  <a:pt x="6647013" y="1281693"/>
                  <a:pt x="6653576" y="1281693"/>
                </a:cubicBezTo>
                <a:close/>
                <a:moveTo>
                  <a:pt x="6582745" y="1281693"/>
                </a:moveTo>
                <a:cubicBezTo>
                  <a:pt x="6590038" y="1281693"/>
                  <a:pt x="6596601" y="1288256"/>
                  <a:pt x="6596601" y="1295549"/>
                </a:cubicBezTo>
                <a:cubicBezTo>
                  <a:pt x="6596601" y="1303571"/>
                  <a:pt x="6590038" y="1307946"/>
                  <a:pt x="6582745" y="1307946"/>
                </a:cubicBezTo>
                <a:cubicBezTo>
                  <a:pt x="6574723" y="1307946"/>
                  <a:pt x="6570348" y="1303571"/>
                  <a:pt x="6570348" y="1295549"/>
                </a:cubicBezTo>
                <a:cubicBezTo>
                  <a:pt x="6570348" y="1288256"/>
                  <a:pt x="6574723" y="1281693"/>
                  <a:pt x="6582745" y="1281693"/>
                </a:cubicBezTo>
                <a:close/>
                <a:moveTo>
                  <a:pt x="6510933" y="1281693"/>
                </a:moveTo>
                <a:cubicBezTo>
                  <a:pt x="6518717" y="1281693"/>
                  <a:pt x="6525722" y="1288256"/>
                  <a:pt x="6525722" y="1295549"/>
                </a:cubicBezTo>
                <a:cubicBezTo>
                  <a:pt x="6525722" y="1303571"/>
                  <a:pt x="6518717" y="1307946"/>
                  <a:pt x="6510933" y="1307946"/>
                </a:cubicBezTo>
                <a:cubicBezTo>
                  <a:pt x="6502371" y="1307946"/>
                  <a:pt x="6496144" y="1303571"/>
                  <a:pt x="6496144" y="1295549"/>
                </a:cubicBezTo>
                <a:cubicBezTo>
                  <a:pt x="6496144" y="1288256"/>
                  <a:pt x="6502371" y="1281693"/>
                  <a:pt x="6510933" y="1281693"/>
                </a:cubicBezTo>
                <a:close/>
                <a:moveTo>
                  <a:pt x="6440492" y="1281693"/>
                </a:moveTo>
                <a:cubicBezTo>
                  <a:pt x="6448081" y="1281693"/>
                  <a:pt x="6454911" y="1288256"/>
                  <a:pt x="6454911" y="1295549"/>
                </a:cubicBezTo>
                <a:cubicBezTo>
                  <a:pt x="6454911" y="1303571"/>
                  <a:pt x="6448081" y="1307946"/>
                  <a:pt x="6440492" y="1307946"/>
                </a:cubicBezTo>
                <a:cubicBezTo>
                  <a:pt x="6432145" y="1307946"/>
                  <a:pt x="6425315" y="1303571"/>
                  <a:pt x="6425315" y="1295549"/>
                </a:cubicBezTo>
                <a:cubicBezTo>
                  <a:pt x="6425315" y="1288256"/>
                  <a:pt x="6432145" y="1281693"/>
                  <a:pt x="6440492" y="1281693"/>
                </a:cubicBezTo>
                <a:close/>
                <a:moveTo>
                  <a:pt x="6369273" y="1281693"/>
                </a:moveTo>
                <a:cubicBezTo>
                  <a:pt x="6377835" y="1281693"/>
                  <a:pt x="6384062" y="1288698"/>
                  <a:pt x="6384062" y="1296482"/>
                </a:cubicBezTo>
                <a:cubicBezTo>
                  <a:pt x="6384062" y="1305044"/>
                  <a:pt x="6377835" y="1311271"/>
                  <a:pt x="6369273" y="1311271"/>
                </a:cubicBezTo>
                <a:cubicBezTo>
                  <a:pt x="6361489" y="1311271"/>
                  <a:pt x="6354484" y="1305044"/>
                  <a:pt x="6354484" y="1296482"/>
                </a:cubicBezTo>
                <a:cubicBezTo>
                  <a:pt x="6354484" y="1288698"/>
                  <a:pt x="6361489" y="1281693"/>
                  <a:pt x="6369273" y="1281693"/>
                </a:cubicBezTo>
                <a:close/>
                <a:moveTo>
                  <a:pt x="5799257" y="1281693"/>
                </a:moveTo>
                <a:cubicBezTo>
                  <a:pt x="5807819" y="1281693"/>
                  <a:pt x="5814045" y="1288698"/>
                  <a:pt x="5814045" y="1296482"/>
                </a:cubicBezTo>
                <a:cubicBezTo>
                  <a:pt x="5814045" y="1305044"/>
                  <a:pt x="5807819" y="1311271"/>
                  <a:pt x="5799257" y="1311271"/>
                </a:cubicBezTo>
                <a:cubicBezTo>
                  <a:pt x="5791474" y="1311271"/>
                  <a:pt x="5784469" y="1305044"/>
                  <a:pt x="5784469" y="1296482"/>
                </a:cubicBezTo>
                <a:cubicBezTo>
                  <a:pt x="5784469" y="1288698"/>
                  <a:pt x="5791474" y="1281693"/>
                  <a:pt x="5799257" y="1281693"/>
                </a:cubicBezTo>
                <a:close/>
                <a:moveTo>
                  <a:pt x="5724122" y="1281693"/>
                </a:moveTo>
                <a:cubicBezTo>
                  <a:pt x="5732144" y="1281693"/>
                  <a:pt x="5736519" y="1288698"/>
                  <a:pt x="5736519" y="1296482"/>
                </a:cubicBezTo>
                <a:cubicBezTo>
                  <a:pt x="5736519" y="1305044"/>
                  <a:pt x="5732144" y="1311271"/>
                  <a:pt x="5724122" y="1311271"/>
                </a:cubicBezTo>
                <a:cubicBezTo>
                  <a:pt x="5716100" y="1311271"/>
                  <a:pt x="5710266" y="1305044"/>
                  <a:pt x="5710266" y="1296482"/>
                </a:cubicBezTo>
                <a:cubicBezTo>
                  <a:pt x="5710266" y="1288698"/>
                  <a:pt x="5716100" y="1281693"/>
                  <a:pt x="5724122" y="1281693"/>
                </a:cubicBezTo>
                <a:close/>
                <a:moveTo>
                  <a:pt x="5653291" y="1281693"/>
                </a:moveTo>
                <a:cubicBezTo>
                  <a:pt x="5659125" y="1281693"/>
                  <a:pt x="5665688" y="1288698"/>
                  <a:pt x="5665688" y="1296482"/>
                </a:cubicBezTo>
                <a:cubicBezTo>
                  <a:pt x="5665688" y="1305044"/>
                  <a:pt x="5659125" y="1311271"/>
                  <a:pt x="5653291" y="1311271"/>
                </a:cubicBezTo>
                <a:cubicBezTo>
                  <a:pt x="5645269" y="1311271"/>
                  <a:pt x="5639435" y="1305044"/>
                  <a:pt x="5639435" y="1296482"/>
                </a:cubicBezTo>
                <a:cubicBezTo>
                  <a:pt x="5639435" y="1288698"/>
                  <a:pt x="5645269" y="1281693"/>
                  <a:pt x="5653291" y="1281693"/>
                </a:cubicBezTo>
                <a:close/>
                <a:moveTo>
                  <a:pt x="5582461" y="1281693"/>
                </a:moveTo>
                <a:cubicBezTo>
                  <a:pt x="5588295" y="1281693"/>
                  <a:pt x="5594858" y="1288698"/>
                  <a:pt x="5594858" y="1296482"/>
                </a:cubicBezTo>
                <a:cubicBezTo>
                  <a:pt x="5594858" y="1305044"/>
                  <a:pt x="5588295" y="1311271"/>
                  <a:pt x="5582461" y="1311271"/>
                </a:cubicBezTo>
                <a:cubicBezTo>
                  <a:pt x="5574439" y="1311271"/>
                  <a:pt x="5568605" y="1305044"/>
                  <a:pt x="5568605" y="1296482"/>
                </a:cubicBezTo>
                <a:cubicBezTo>
                  <a:pt x="5568605" y="1288698"/>
                  <a:pt x="5574439" y="1281693"/>
                  <a:pt x="5582461" y="1281693"/>
                </a:cubicBezTo>
                <a:close/>
                <a:moveTo>
                  <a:pt x="5510171" y="1281693"/>
                </a:moveTo>
                <a:cubicBezTo>
                  <a:pt x="5517464" y="1281693"/>
                  <a:pt x="5524027" y="1288698"/>
                  <a:pt x="5524027" y="1296482"/>
                </a:cubicBezTo>
                <a:cubicBezTo>
                  <a:pt x="5524027" y="1305044"/>
                  <a:pt x="5517464" y="1311271"/>
                  <a:pt x="5510171" y="1311271"/>
                </a:cubicBezTo>
                <a:cubicBezTo>
                  <a:pt x="5503608" y="1311271"/>
                  <a:pt x="5497774" y="1305044"/>
                  <a:pt x="5497774" y="1296482"/>
                </a:cubicBezTo>
                <a:cubicBezTo>
                  <a:pt x="5497774" y="1288698"/>
                  <a:pt x="5503608" y="1281693"/>
                  <a:pt x="5510171" y="1281693"/>
                </a:cubicBezTo>
                <a:close/>
                <a:moveTo>
                  <a:pt x="5438937" y="1281693"/>
                </a:moveTo>
                <a:cubicBezTo>
                  <a:pt x="5447182" y="1281693"/>
                  <a:pt x="5453178" y="1288698"/>
                  <a:pt x="5453178" y="1296482"/>
                </a:cubicBezTo>
                <a:cubicBezTo>
                  <a:pt x="5453178" y="1305044"/>
                  <a:pt x="5447182" y="1311271"/>
                  <a:pt x="5438937" y="1311271"/>
                </a:cubicBezTo>
                <a:cubicBezTo>
                  <a:pt x="5432941" y="1311271"/>
                  <a:pt x="5426945" y="1305044"/>
                  <a:pt x="5426945" y="1296482"/>
                </a:cubicBezTo>
                <a:cubicBezTo>
                  <a:pt x="5426945" y="1288698"/>
                  <a:pt x="5432941" y="1281693"/>
                  <a:pt x="5438937" y="1281693"/>
                </a:cubicBezTo>
                <a:close/>
                <a:moveTo>
                  <a:pt x="5368510" y="1281693"/>
                </a:moveTo>
                <a:cubicBezTo>
                  <a:pt x="5376532" y="1281693"/>
                  <a:pt x="5382366" y="1288698"/>
                  <a:pt x="5382366" y="1296482"/>
                </a:cubicBezTo>
                <a:cubicBezTo>
                  <a:pt x="5382366" y="1305044"/>
                  <a:pt x="5376532" y="1311271"/>
                  <a:pt x="5368510" y="1311271"/>
                </a:cubicBezTo>
                <a:cubicBezTo>
                  <a:pt x="5361218" y="1311271"/>
                  <a:pt x="5356113" y="1305044"/>
                  <a:pt x="5356113" y="1296482"/>
                </a:cubicBezTo>
                <a:cubicBezTo>
                  <a:pt x="5356113" y="1288698"/>
                  <a:pt x="5361218" y="1281693"/>
                  <a:pt x="5368510" y="1281693"/>
                </a:cubicBezTo>
                <a:close/>
                <a:moveTo>
                  <a:pt x="5296699" y="1281693"/>
                </a:moveTo>
                <a:cubicBezTo>
                  <a:pt x="5305261" y="1281693"/>
                  <a:pt x="5311488" y="1288698"/>
                  <a:pt x="5311488" y="1296482"/>
                </a:cubicBezTo>
                <a:cubicBezTo>
                  <a:pt x="5311488" y="1305044"/>
                  <a:pt x="5305261" y="1311271"/>
                  <a:pt x="5296699" y="1311271"/>
                </a:cubicBezTo>
                <a:cubicBezTo>
                  <a:pt x="5288915" y="1311271"/>
                  <a:pt x="5281910" y="1305044"/>
                  <a:pt x="5281910" y="1296482"/>
                </a:cubicBezTo>
                <a:cubicBezTo>
                  <a:pt x="5281910" y="1288698"/>
                  <a:pt x="5288915" y="1281693"/>
                  <a:pt x="5296699" y="1281693"/>
                </a:cubicBezTo>
                <a:close/>
                <a:moveTo>
                  <a:pt x="5225869" y="1281693"/>
                </a:moveTo>
                <a:cubicBezTo>
                  <a:pt x="5234431" y="1281693"/>
                  <a:pt x="5240657" y="1288698"/>
                  <a:pt x="5240657" y="1296482"/>
                </a:cubicBezTo>
                <a:cubicBezTo>
                  <a:pt x="5240657" y="1305044"/>
                  <a:pt x="5234431" y="1311271"/>
                  <a:pt x="5225869" y="1311271"/>
                </a:cubicBezTo>
                <a:cubicBezTo>
                  <a:pt x="5217307" y="1311271"/>
                  <a:pt x="5211081" y="1305044"/>
                  <a:pt x="5211081" y="1296482"/>
                </a:cubicBezTo>
                <a:cubicBezTo>
                  <a:pt x="5211081" y="1288698"/>
                  <a:pt x="5217307" y="1281693"/>
                  <a:pt x="5225869" y="1281693"/>
                </a:cubicBezTo>
                <a:close/>
                <a:moveTo>
                  <a:pt x="5154105" y="1281693"/>
                </a:moveTo>
                <a:cubicBezTo>
                  <a:pt x="5162127" y="1281693"/>
                  <a:pt x="5166502" y="1288698"/>
                  <a:pt x="5166502" y="1296482"/>
                </a:cubicBezTo>
                <a:cubicBezTo>
                  <a:pt x="5166502" y="1305044"/>
                  <a:pt x="5162127" y="1311271"/>
                  <a:pt x="5154105" y="1311271"/>
                </a:cubicBezTo>
                <a:cubicBezTo>
                  <a:pt x="5146083" y="1311271"/>
                  <a:pt x="5140249" y="1305044"/>
                  <a:pt x="5140249" y="1296482"/>
                </a:cubicBezTo>
                <a:cubicBezTo>
                  <a:pt x="5140249" y="1288698"/>
                  <a:pt x="5146083" y="1281693"/>
                  <a:pt x="5154105" y="1281693"/>
                </a:cubicBezTo>
                <a:close/>
                <a:moveTo>
                  <a:pt x="5083276" y="1281693"/>
                </a:moveTo>
                <a:cubicBezTo>
                  <a:pt x="5089110" y="1281693"/>
                  <a:pt x="5095673" y="1288698"/>
                  <a:pt x="5095673" y="1296482"/>
                </a:cubicBezTo>
                <a:cubicBezTo>
                  <a:pt x="5095673" y="1305044"/>
                  <a:pt x="5089110" y="1311271"/>
                  <a:pt x="5083276" y="1311271"/>
                </a:cubicBezTo>
                <a:cubicBezTo>
                  <a:pt x="5075254" y="1311271"/>
                  <a:pt x="5069420" y="1305044"/>
                  <a:pt x="5069420" y="1296482"/>
                </a:cubicBezTo>
                <a:cubicBezTo>
                  <a:pt x="5069420" y="1288698"/>
                  <a:pt x="5075254" y="1281693"/>
                  <a:pt x="5083276" y="1281693"/>
                </a:cubicBezTo>
                <a:close/>
                <a:moveTo>
                  <a:pt x="5012445" y="1281693"/>
                </a:moveTo>
                <a:cubicBezTo>
                  <a:pt x="5018279" y="1281693"/>
                  <a:pt x="5024842" y="1288698"/>
                  <a:pt x="5024842" y="1296482"/>
                </a:cubicBezTo>
                <a:cubicBezTo>
                  <a:pt x="5024842" y="1305044"/>
                  <a:pt x="5018279" y="1311271"/>
                  <a:pt x="5012445" y="1311271"/>
                </a:cubicBezTo>
                <a:cubicBezTo>
                  <a:pt x="5004423" y="1311271"/>
                  <a:pt x="4998589" y="1305044"/>
                  <a:pt x="4998589" y="1296482"/>
                </a:cubicBezTo>
                <a:cubicBezTo>
                  <a:pt x="4998589" y="1288698"/>
                  <a:pt x="5004423" y="1281693"/>
                  <a:pt x="5012445" y="1281693"/>
                </a:cubicBezTo>
                <a:close/>
                <a:moveTo>
                  <a:pt x="4940157" y="1281693"/>
                </a:moveTo>
                <a:cubicBezTo>
                  <a:pt x="4948179" y="1281693"/>
                  <a:pt x="4954013" y="1288698"/>
                  <a:pt x="4954013" y="1296482"/>
                </a:cubicBezTo>
                <a:cubicBezTo>
                  <a:pt x="4954013" y="1305044"/>
                  <a:pt x="4948179" y="1311271"/>
                  <a:pt x="4940157" y="1311271"/>
                </a:cubicBezTo>
                <a:cubicBezTo>
                  <a:pt x="4934323" y="1311271"/>
                  <a:pt x="4927760" y="1305044"/>
                  <a:pt x="4927760" y="1296482"/>
                </a:cubicBezTo>
                <a:cubicBezTo>
                  <a:pt x="4927760" y="1288698"/>
                  <a:pt x="4934323" y="1281693"/>
                  <a:pt x="4940157" y="1281693"/>
                </a:cubicBezTo>
                <a:close/>
                <a:moveTo>
                  <a:pt x="4865953" y="1281693"/>
                </a:moveTo>
                <a:cubicBezTo>
                  <a:pt x="4873975" y="1281693"/>
                  <a:pt x="4879809" y="1288698"/>
                  <a:pt x="4879809" y="1296482"/>
                </a:cubicBezTo>
                <a:cubicBezTo>
                  <a:pt x="4879809" y="1305044"/>
                  <a:pt x="4873975" y="1311271"/>
                  <a:pt x="4865953" y="1311271"/>
                </a:cubicBezTo>
                <a:cubicBezTo>
                  <a:pt x="4860119" y="1311271"/>
                  <a:pt x="4853556" y="1305044"/>
                  <a:pt x="4853556" y="1296482"/>
                </a:cubicBezTo>
                <a:cubicBezTo>
                  <a:pt x="4853556" y="1288698"/>
                  <a:pt x="4860119" y="1281693"/>
                  <a:pt x="4865953" y="1281693"/>
                </a:cubicBezTo>
                <a:close/>
                <a:moveTo>
                  <a:pt x="4795122" y="1281693"/>
                </a:moveTo>
                <a:cubicBezTo>
                  <a:pt x="4803144" y="1281693"/>
                  <a:pt x="4808978" y="1288698"/>
                  <a:pt x="4808978" y="1296482"/>
                </a:cubicBezTo>
                <a:cubicBezTo>
                  <a:pt x="4808978" y="1305044"/>
                  <a:pt x="4803144" y="1311271"/>
                  <a:pt x="4795122" y="1311271"/>
                </a:cubicBezTo>
                <a:cubicBezTo>
                  <a:pt x="4787830" y="1311271"/>
                  <a:pt x="4782725" y="1305044"/>
                  <a:pt x="4782725" y="1296482"/>
                </a:cubicBezTo>
                <a:cubicBezTo>
                  <a:pt x="4782725" y="1288698"/>
                  <a:pt x="4787830" y="1281693"/>
                  <a:pt x="4795122" y="1281693"/>
                </a:cubicBezTo>
                <a:close/>
                <a:moveTo>
                  <a:pt x="4726684" y="1281693"/>
                </a:moveTo>
                <a:cubicBezTo>
                  <a:pt x="4735246" y="1281693"/>
                  <a:pt x="4741472" y="1288698"/>
                  <a:pt x="4741472" y="1296482"/>
                </a:cubicBezTo>
                <a:cubicBezTo>
                  <a:pt x="4741472" y="1305044"/>
                  <a:pt x="4735246" y="1311271"/>
                  <a:pt x="4726684" y="1311271"/>
                </a:cubicBezTo>
                <a:cubicBezTo>
                  <a:pt x="4718122" y="1311271"/>
                  <a:pt x="4711896" y="1305044"/>
                  <a:pt x="4711896" y="1296482"/>
                </a:cubicBezTo>
                <a:cubicBezTo>
                  <a:pt x="4711896" y="1288698"/>
                  <a:pt x="4718122" y="1281693"/>
                  <a:pt x="4726684" y="1281693"/>
                </a:cubicBezTo>
                <a:close/>
                <a:moveTo>
                  <a:pt x="4655853" y="1281693"/>
                </a:moveTo>
                <a:cubicBezTo>
                  <a:pt x="4663637" y="1281693"/>
                  <a:pt x="4670642" y="1286798"/>
                  <a:pt x="4670642" y="1294090"/>
                </a:cubicBezTo>
                <a:cubicBezTo>
                  <a:pt x="4670642" y="1302112"/>
                  <a:pt x="4663637" y="1307946"/>
                  <a:pt x="4655853" y="1307946"/>
                </a:cubicBezTo>
                <a:cubicBezTo>
                  <a:pt x="4647291" y="1307946"/>
                  <a:pt x="4641064" y="1302112"/>
                  <a:pt x="4641064" y="1294090"/>
                </a:cubicBezTo>
                <a:cubicBezTo>
                  <a:pt x="4641064" y="1286798"/>
                  <a:pt x="4647291" y="1281693"/>
                  <a:pt x="4655853" y="1281693"/>
                </a:cubicBezTo>
                <a:close/>
                <a:moveTo>
                  <a:pt x="4585023" y="1281693"/>
                </a:moveTo>
                <a:cubicBezTo>
                  <a:pt x="4592806" y="1281693"/>
                  <a:pt x="4599811" y="1286798"/>
                  <a:pt x="4599811" y="1294090"/>
                </a:cubicBezTo>
                <a:cubicBezTo>
                  <a:pt x="4599811" y="1302112"/>
                  <a:pt x="4592806" y="1307946"/>
                  <a:pt x="4585023" y="1307946"/>
                </a:cubicBezTo>
                <a:cubicBezTo>
                  <a:pt x="4576461" y="1307946"/>
                  <a:pt x="4570235" y="1302112"/>
                  <a:pt x="4570235" y="1294090"/>
                </a:cubicBezTo>
                <a:cubicBezTo>
                  <a:pt x="4570235" y="1286798"/>
                  <a:pt x="4576461" y="1281693"/>
                  <a:pt x="4585023" y="1281693"/>
                </a:cubicBezTo>
                <a:close/>
                <a:moveTo>
                  <a:pt x="226355" y="1281693"/>
                </a:moveTo>
                <a:cubicBezTo>
                  <a:pt x="232189" y="1281693"/>
                  <a:pt x="238753" y="1288523"/>
                  <a:pt x="238753" y="1296871"/>
                </a:cubicBezTo>
                <a:cubicBezTo>
                  <a:pt x="238753" y="1304461"/>
                  <a:pt x="232189" y="1311291"/>
                  <a:pt x="226355" y="1311291"/>
                </a:cubicBezTo>
                <a:cubicBezTo>
                  <a:pt x="218333" y="1311291"/>
                  <a:pt x="212499" y="1304461"/>
                  <a:pt x="212499" y="1296871"/>
                </a:cubicBezTo>
                <a:cubicBezTo>
                  <a:pt x="212499" y="1288523"/>
                  <a:pt x="218333" y="1281693"/>
                  <a:pt x="226355" y="1281693"/>
                </a:cubicBezTo>
                <a:close/>
                <a:moveTo>
                  <a:pt x="155522" y="1281693"/>
                </a:moveTo>
                <a:cubicBezTo>
                  <a:pt x="161356" y="1281693"/>
                  <a:pt x="167919" y="1288523"/>
                  <a:pt x="167919" y="1296871"/>
                </a:cubicBezTo>
                <a:cubicBezTo>
                  <a:pt x="167919" y="1304461"/>
                  <a:pt x="161356" y="1311291"/>
                  <a:pt x="155522" y="1311291"/>
                </a:cubicBezTo>
                <a:cubicBezTo>
                  <a:pt x="147500" y="1311291"/>
                  <a:pt x="141666" y="1304461"/>
                  <a:pt x="141666" y="1296871"/>
                </a:cubicBezTo>
                <a:cubicBezTo>
                  <a:pt x="141666" y="1288523"/>
                  <a:pt x="147500" y="1281693"/>
                  <a:pt x="155522" y="1281693"/>
                </a:cubicBezTo>
                <a:close/>
                <a:moveTo>
                  <a:pt x="83234" y="1281693"/>
                </a:moveTo>
                <a:cubicBezTo>
                  <a:pt x="90526" y="1281693"/>
                  <a:pt x="97090" y="1288523"/>
                  <a:pt x="97090" y="1296871"/>
                </a:cubicBezTo>
                <a:cubicBezTo>
                  <a:pt x="97090" y="1304461"/>
                  <a:pt x="90526" y="1311291"/>
                  <a:pt x="83234" y="1311291"/>
                </a:cubicBezTo>
                <a:cubicBezTo>
                  <a:pt x="76670" y="1311291"/>
                  <a:pt x="70836" y="1304461"/>
                  <a:pt x="70836" y="1296871"/>
                </a:cubicBezTo>
                <a:cubicBezTo>
                  <a:pt x="70836" y="1288523"/>
                  <a:pt x="76670" y="1281693"/>
                  <a:pt x="83234" y="1281693"/>
                </a:cubicBezTo>
                <a:close/>
                <a:moveTo>
                  <a:pt x="11998" y="1281693"/>
                </a:moveTo>
                <a:cubicBezTo>
                  <a:pt x="20243" y="1281693"/>
                  <a:pt x="26239" y="1288523"/>
                  <a:pt x="26239" y="1296871"/>
                </a:cubicBezTo>
                <a:cubicBezTo>
                  <a:pt x="26239" y="1304461"/>
                  <a:pt x="20243" y="1311291"/>
                  <a:pt x="11998" y="1311291"/>
                </a:cubicBezTo>
                <a:cubicBezTo>
                  <a:pt x="6002" y="1311291"/>
                  <a:pt x="5" y="1304461"/>
                  <a:pt x="5" y="1296871"/>
                </a:cubicBezTo>
                <a:cubicBezTo>
                  <a:pt x="5" y="1288523"/>
                  <a:pt x="4503" y="1281693"/>
                  <a:pt x="11998" y="1281693"/>
                </a:cubicBezTo>
                <a:close/>
                <a:moveTo>
                  <a:pt x="7084322" y="1210863"/>
                </a:moveTo>
                <a:cubicBezTo>
                  <a:pt x="7092106" y="1210863"/>
                  <a:pt x="7099111" y="1217426"/>
                  <a:pt x="7099111" y="1224719"/>
                </a:cubicBezTo>
                <a:cubicBezTo>
                  <a:pt x="7099111" y="1231282"/>
                  <a:pt x="7092106" y="1237116"/>
                  <a:pt x="7084322" y="1237116"/>
                </a:cubicBezTo>
                <a:cubicBezTo>
                  <a:pt x="7075760" y="1237116"/>
                  <a:pt x="7069533" y="1231282"/>
                  <a:pt x="7069533" y="1224719"/>
                </a:cubicBezTo>
                <a:cubicBezTo>
                  <a:pt x="7069533" y="1217426"/>
                  <a:pt x="7075760" y="1210863"/>
                  <a:pt x="7084322" y="1210863"/>
                </a:cubicBezTo>
                <a:close/>
                <a:moveTo>
                  <a:pt x="7013492" y="1210863"/>
                </a:moveTo>
                <a:cubicBezTo>
                  <a:pt x="7021275" y="1210863"/>
                  <a:pt x="7028280" y="1217426"/>
                  <a:pt x="7028280" y="1224719"/>
                </a:cubicBezTo>
                <a:cubicBezTo>
                  <a:pt x="7028280" y="1231282"/>
                  <a:pt x="7021275" y="1237116"/>
                  <a:pt x="7013492" y="1237116"/>
                </a:cubicBezTo>
                <a:cubicBezTo>
                  <a:pt x="7004930" y="1237116"/>
                  <a:pt x="6998704" y="1231282"/>
                  <a:pt x="6998704" y="1224719"/>
                </a:cubicBezTo>
                <a:cubicBezTo>
                  <a:pt x="6998704" y="1217426"/>
                  <a:pt x="7004930" y="1210863"/>
                  <a:pt x="7013492" y="1210863"/>
                </a:cubicBezTo>
                <a:close/>
                <a:moveTo>
                  <a:pt x="6939085" y="1210863"/>
                </a:moveTo>
                <a:cubicBezTo>
                  <a:pt x="6946378" y="1210863"/>
                  <a:pt x="6950753" y="1217426"/>
                  <a:pt x="6950753" y="1224719"/>
                </a:cubicBezTo>
                <a:cubicBezTo>
                  <a:pt x="6950753" y="1231282"/>
                  <a:pt x="6946378" y="1237116"/>
                  <a:pt x="6939085" y="1237116"/>
                </a:cubicBezTo>
                <a:cubicBezTo>
                  <a:pt x="6931063" y="1237116"/>
                  <a:pt x="6924500" y="1231282"/>
                  <a:pt x="6924500" y="1224719"/>
                </a:cubicBezTo>
                <a:cubicBezTo>
                  <a:pt x="6924500" y="1217426"/>
                  <a:pt x="6931063" y="1210863"/>
                  <a:pt x="6939085" y="1210863"/>
                </a:cubicBezTo>
                <a:close/>
                <a:moveTo>
                  <a:pt x="6867525" y="1210863"/>
                </a:moveTo>
                <a:cubicBezTo>
                  <a:pt x="6874088" y="1210863"/>
                  <a:pt x="6879922" y="1217426"/>
                  <a:pt x="6879922" y="1224719"/>
                </a:cubicBezTo>
                <a:cubicBezTo>
                  <a:pt x="6879922" y="1231282"/>
                  <a:pt x="6874088" y="1237116"/>
                  <a:pt x="6867525" y="1237116"/>
                </a:cubicBezTo>
                <a:cubicBezTo>
                  <a:pt x="6860232" y="1237116"/>
                  <a:pt x="6853669" y="1231282"/>
                  <a:pt x="6853669" y="1224719"/>
                </a:cubicBezTo>
                <a:cubicBezTo>
                  <a:pt x="6853669" y="1217426"/>
                  <a:pt x="6860232" y="1210863"/>
                  <a:pt x="6867525" y="1210863"/>
                </a:cubicBezTo>
                <a:close/>
                <a:moveTo>
                  <a:pt x="6796696" y="1210863"/>
                </a:moveTo>
                <a:cubicBezTo>
                  <a:pt x="6803259" y="1210863"/>
                  <a:pt x="6809093" y="1217426"/>
                  <a:pt x="6809093" y="1224719"/>
                </a:cubicBezTo>
                <a:cubicBezTo>
                  <a:pt x="6809093" y="1231282"/>
                  <a:pt x="6803259" y="1237116"/>
                  <a:pt x="6796696" y="1237116"/>
                </a:cubicBezTo>
                <a:cubicBezTo>
                  <a:pt x="6789403" y="1237116"/>
                  <a:pt x="6782840" y="1231282"/>
                  <a:pt x="6782840" y="1224719"/>
                </a:cubicBezTo>
                <a:cubicBezTo>
                  <a:pt x="6782840" y="1217426"/>
                  <a:pt x="6789403" y="1210863"/>
                  <a:pt x="6796696" y="1210863"/>
                </a:cubicBezTo>
                <a:close/>
                <a:moveTo>
                  <a:pt x="6724405" y="1210863"/>
                </a:moveTo>
                <a:cubicBezTo>
                  <a:pt x="6732427" y="1210863"/>
                  <a:pt x="6738261" y="1217426"/>
                  <a:pt x="6738261" y="1224719"/>
                </a:cubicBezTo>
                <a:cubicBezTo>
                  <a:pt x="6738261" y="1231282"/>
                  <a:pt x="6732427" y="1237116"/>
                  <a:pt x="6724405" y="1237116"/>
                </a:cubicBezTo>
                <a:cubicBezTo>
                  <a:pt x="6718571" y="1237116"/>
                  <a:pt x="6712008" y="1231282"/>
                  <a:pt x="6712008" y="1224719"/>
                </a:cubicBezTo>
                <a:cubicBezTo>
                  <a:pt x="6712008" y="1217426"/>
                  <a:pt x="6718571" y="1210863"/>
                  <a:pt x="6724405" y="1210863"/>
                </a:cubicBezTo>
                <a:close/>
                <a:moveTo>
                  <a:pt x="6653576" y="1210863"/>
                </a:moveTo>
                <a:cubicBezTo>
                  <a:pt x="6660869" y="1210863"/>
                  <a:pt x="6667432" y="1217426"/>
                  <a:pt x="6667432" y="1224719"/>
                </a:cubicBezTo>
                <a:cubicBezTo>
                  <a:pt x="6667432" y="1231282"/>
                  <a:pt x="6660869" y="1237116"/>
                  <a:pt x="6653576" y="1237116"/>
                </a:cubicBezTo>
                <a:cubicBezTo>
                  <a:pt x="6647013" y="1237116"/>
                  <a:pt x="6641179" y="1231282"/>
                  <a:pt x="6641179" y="1224719"/>
                </a:cubicBezTo>
                <a:cubicBezTo>
                  <a:pt x="6641179" y="1217426"/>
                  <a:pt x="6647013" y="1210863"/>
                  <a:pt x="6653576" y="1210863"/>
                </a:cubicBezTo>
                <a:close/>
                <a:moveTo>
                  <a:pt x="6582745" y="1210863"/>
                </a:moveTo>
                <a:cubicBezTo>
                  <a:pt x="6590038" y="1210863"/>
                  <a:pt x="6596601" y="1217426"/>
                  <a:pt x="6596601" y="1224719"/>
                </a:cubicBezTo>
                <a:cubicBezTo>
                  <a:pt x="6596601" y="1231282"/>
                  <a:pt x="6590038" y="1237116"/>
                  <a:pt x="6582745" y="1237116"/>
                </a:cubicBezTo>
                <a:cubicBezTo>
                  <a:pt x="6574723" y="1237116"/>
                  <a:pt x="6570348" y="1231282"/>
                  <a:pt x="6570348" y="1224719"/>
                </a:cubicBezTo>
                <a:cubicBezTo>
                  <a:pt x="6570348" y="1217426"/>
                  <a:pt x="6574723" y="1210863"/>
                  <a:pt x="6582745" y="1210863"/>
                </a:cubicBezTo>
                <a:close/>
                <a:moveTo>
                  <a:pt x="6510933" y="1210863"/>
                </a:moveTo>
                <a:cubicBezTo>
                  <a:pt x="6518717" y="1210863"/>
                  <a:pt x="6525722" y="1217426"/>
                  <a:pt x="6525722" y="1224719"/>
                </a:cubicBezTo>
                <a:cubicBezTo>
                  <a:pt x="6525722" y="1231282"/>
                  <a:pt x="6518717" y="1237116"/>
                  <a:pt x="6510933" y="1237116"/>
                </a:cubicBezTo>
                <a:cubicBezTo>
                  <a:pt x="6502371" y="1237116"/>
                  <a:pt x="6496144" y="1231282"/>
                  <a:pt x="6496144" y="1224719"/>
                </a:cubicBezTo>
                <a:cubicBezTo>
                  <a:pt x="6496144" y="1217426"/>
                  <a:pt x="6502371" y="1210863"/>
                  <a:pt x="6510933" y="1210863"/>
                </a:cubicBezTo>
                <a:close/>
                <a:moveTo>
                  <a:pt x="6440492" y="1210863"/>
                </a:moveTo>
                <a:cubicBezTo>
                  <a:pt x="6448081" y="1210863"/>
                  <a:pt x="6454911" y="1217426"/>
                  <a:pt x="6454911" y="1224719"/>
                </a:cubicBezTo>
                <a:cubicBezTo>
                  <a:pt x="6454911" y="1231282"/>
                  <a:pt x="6448081" y="1237116"/>
                  <a:pt x="6440492" y="1237116"/>
                </a:cubicBezTo>
                <a:cubicBezTo>
                  <a:pt x="6432145" y="1237116"/>
                  <a:pt x="6425315" y="1232741"/>
                  <a:pt x="6425315" y="1224719"/>
                </a:cubicBezTo>
                <a:cubicBezTo>
                  <a:pt x="6425315" y="1217426"/>
                  <a:pt x="6432145" y="1210863"/>
                  <a:pt x="6440492" y="1210863"/>
                </a:cubicBezTo>
                <a:close/>
                <a:moveTo>
                  <a:pt x="6368340" y="1210863"/>
                </a:moveTo>
                <a:cubicBezTo>
                  <a:pt x="6376362" y="1210863"/>
                  <a:pt x="6380737" y="1217426"/>
                  <a:pt x="6380737" y="1224719"/>
                </a:cubicBezTo>
                <a:cubicBezTo>
                  <a:pt x="6380737" y="1232741"/>
                  <a:pt x="6376362" y="1237116"/>
                  <a:pt x="6368340" y="1237116"/>
                </a:cubicBezTo>
                <a:cubicBezTo>
                  <a:pt x="6361047" y="1237116"/>
                  <a:pt x="6354484" y="1232741"/>
                  <a:pt x="6354484" y="1224719"/>
                </a:cubicBezTo>
                <a:cubicBezTo>
                  <a:pt x="6354484" y="1217426"/>
                  <a:pt x="6361047" y="1210863"/>
                  <a:pt x="6368340" y="1210863"/>
                </a:cubicBezTo>
                <a:close/>
                <a:moveTo>
                  <a:pt x="6297511" y="1210863"/>
                </a:moveTo>
                <a:cubicBezTo>
                  <a:pt x="6304074" y="1210863"/>
                  <a:pt x="6309908" y="1217426"/>
                  <a:pt x="6309908" y="1224719"/>
                </a:cubicBezTo>
                <a:cubicBezTo>
                  <a:pt x="6309908" y="1232741"/>
                  <a:pt x="6304074" y="1237116"/>
                  <a:pt x="6297511" y="1237116"/>
                </a:cubicBezTo>
                <a:cubicBezTo>
                  <a:pt x="6290218" y="1237116"/>
                  <a:pt x="6283655" y="1232741"/>
                  <a:pt x="6283655" y="1224719"/>
                </a:cubicBezTo>
                <a:cubicBezTo>
                  <a:pt x="6283655" y="1217426"/>
                  <a:pt x="6290218" y="1210863"/>
                  <a:pt x="6297511" y="1210863"/>
                </a:cubicBezTo>
                <a:close/>
                <a:moveTo>
                  <a:pt x="6226679" y="1210863"/>
                </a:moveTo>
                <a:cubicBezTo>
                  <a:pt x="6233242" y="1210863"/>
                  <a:pt x="6239076" y="1217426"/>
                  <a:pt x="6239076" y="1224719"/>
                </a:cubicBezTo>
                <a:cubicBezTo>
                  <a:pt x="6239076" y="1232741"/>
                  <a:pt x="6233242" y="1237116"/>
                  <a:pt x="6226679" y="1237116"/>
                </a:cubicBezTo>
                <a:cubicBezTo>
                  <a:pt x="6219386" y="1237116"/>
                  <a:pt x="6212823" y="1232741"/>
                  <a:pt x="6212823" y="1224719"/>
                </a:cubicBezTo>
                <a:cubicBezTo>
                  <a:pt x="6212823" y="1217426"/>
                  <a:pt x="6219386" y="1210863"/>
                  <a:pt x="6226679" y="1210863"/>
                </a:cubicBezTo>
                <a:close/>
                <a:moveTo>
                  <a:pt x="6154391" y="1210863"/>
                </a:moveTo>
                <a:cubicBezTo>
                  <a:pt x="6161684" y="1210863"/>
                  <a:pt x="6168247" y="1217426"/>
                  <a:pt x="6168247" y="1224719"/>
                </a:cubicBezTo>
                <a:cubicBezTo>
                  <a:pt x="6168247" y="1232741"/>
                  <a:pt x="6161684" y="1237116"/>
                  <a:pt x="6154391" y="1237116"/>
                </a:cubicBezTo>
                <a:cubicBezTo>
                  <a:pt x="6147828" y="1237116"/>
                  <a:pt x="6141994" y="1232741"/>
                  <a:pt x="6141994" y="1224719"/>
                </a:cubicBezTo>
                <a:cubicBezTo>
                  <a:pt x="6141994" y="1217426"/>
                  <a:pt x="6147828" y="1210863"/>
                  <a:pt x="6154391" y="1210863"/>
                </a:cubicBezTo>
                <a:close/>
                <a:moveTo>
                  <a:pt x="6083559" y="1210863"/>
                </a:moveTo>
                <a:cubicBezTo>
                  <a:pt x="6090852" y="1210863"/>
                  <a:pt x="6097415" y="1217426"/>
                  <a:pt x="6097415" y="1224719"/>
                </a:cubicBezTo>
                <a:cubicBezTo>
                  <a:pt x="6097415" y="1232741"/>
                  <a:pt x="6090852" y="1237116"/>
                  <a:pt x="6083559" y="1237116"/>
                </a:cubicBezTo>
                <a:cubicBezTo>
                  <a:pt x="6076996" y="1237116"/>
                  <a:pt x="6071162" y="1232741"/>
                  <a:pt x="6071162" y="1224719"/>
                </a:cubicBezTo>
                <a:cubicBezTo>
                  <a:pt x="6071162" y="1217426"/>
                  <a:pt x="6076996" y="1210863"/>
                  <a:pt x="6083559" y="1210863"/>
                </a:cubicBezTo>
                <a:close/>
                <a:moveTo>
                  <a:pt x="6009356" y="1210863"/>
                </a:moveTo>
                <a:cubicBezTo>
                  <a:pt x="6016649" y="1210863"/>
                  <a:pt x="6023212" y="1217426"/>
                  <a:pt x="6023212" y="1224719"/>
                </a:cubicBezTo>
                <a:cubicBezTo>
                  <a:pt x="6023212" y="1232741"/>
                  <a:pt x="6016649" y="1237116"/>
                  <a:pt x="6009356" y="1237116"/>
                </a:cubicBezTo>
                <a:cubicBezTo>
                  <a:pt x="6001334" y="1237116"/>
                  <a:pt x="5996959" y="1232741"/>
                  <a:pt x="5996959" y="1224719"/>
                </a:cubicBezTo>
                <a:cubicBezTo>
                  <a:pt x="5996959" y="1217426"/>
                  <a:pt x="6001334" y="1210863"/>
                  <a:pt x="6009356" y="1210863"/>
                </a:cubicBezTo>
                <a:close/>
                <a:moveTo>
                  <a:pt x="5940548" y="1210863"/>
                </a:moveTo>
                <a:cubicBezTo>
                  <a:pt x="5948896" y="1210863"/>
                  <a:pt x="5955726" y="1217426"/>
                  <a:pt x="5955726" y="1224719"/>
                </a:cubicBezTo>
                <a:cubicBezTo>
                  <a:pt x="5955726" y="1232741"/>
                  <a:pt x="5948896" y="1237116"/>
                  <a:pt x="5940548" y="1237116"/>
                </a:cubicBezTo>
                <a:cubicBezTo>
                  <a:pt x="5932960" y="1237116"/>
                  <a:pt x="5926130" y="1232741"/>
                  <a:pt x="5926130" y="1224719"/>
                </a:cubicBezTo>
                <a:cubicBezTo>
                  <a:pt x="5926130" y="1217426"/>
                  <a:pt x="5932960" y="1210863"/>
                  <a:pt x="5940548" y="1210863"/>
                </a:cubicBezTo>
                <a:close/>
                <a:moveTo>
                  <a:pt x="5870088" y="1210863"/>
                </a:moveTo>
                <a:cubicBezTo>
                  <a:pt x="5878650" y="1210863"/>
                  <a:pt x="5884877" y="1217426"/>
                  <a:pt x="5884877" y="1224719"/>
                </a:cubicBezTo>
                <a:cubicBezTo>
                  <a:pt x="5884877" y="1232741"/>
                  <a:pt x="5878650" y="1237116"/>
                  <a:pt x="5870088" y="1237116"/>
                </a:cubicBezTo>
                <a:cubicBezTo>
                  <a:pt x="5862304" y="1237116"/>
                  <a:pt x="5855299" y="1232741"/>
                  <a:pt x="5855299" y="1224719"/>
                </a:cubicBezTo>
                <a:cubicBezTo>
                  <a:pt x="5855299" y="1217426"/>
                  <a:pt x="5862304" y="1210863"/>
                  <a:pt x="5870088" y="1210863"/>
                </a:cubicBezTo>
                <a:close/>
                <a:moveTo>
                  <a:pt x="5799257" y="1210863"/>
                </a:moveTo>
                <a:cubicBezTo>
                  <a:pt x="5807819" y="1210863"/>
                  <a:pt x="5814045" y="1217426"/>
                  <a:pt x="5814045" y="1224719"/>
                </a:cubicBezTo>
                <a:cubicBezTo>
                  <a:pt x="5814045" y="1232741"/>
                  <a:pt x="5807819" y="1237116"/>
                  <a:pt x="5799257" y="1237116"/>
                </a:cubicBezTo>
                <a:cubicBezTo>
                  <a:pt x="5791474" y="1237116"/>
                  <a:pt x="5784469" y="1232741"/>
                  <a:pt x="5784469" y="1224719"/>
                </a:cubicBezTo>
                <a:cubicBezTo>
                  <a:pt x="5784469" y="1217426"/>
                  <a:pt x="5791474" y="1210863"/>
                  <a:pt x="5799257" y="1210863"/>
                </a:cubicBezTo>
                <a:close/>
                <a:moveTo>
                  <a:pt x="5724122" y="1210863"/>
                </a:moveTo>
                <a:cubicBezTo>
                  <a:pt x="5732144" y="1210863"/>
                  <a:pt x="5736519" y="1217868"/>
                  <a:pt x="5736519" y="1225651"/>
                </a:cubicBezTo>
                <a:cubicBezTo>
                  <a:pt x="5736519" y="1234213"/>
                  <a:pt x="5732144" y="1240439"/>
                  <a:pt x="5724122" y="1240439"/>
                </a:cubicBezTo>
                <a:cubicBezTo>
                  <a:pt x="5716100" y="1240439"/>
                  <a:pt x="5710266" y="1234213"/>
                  <a:pt x="5710266" y="1225651"/>
                </a:cubicBezTo>
                <a:cubicBezTo>
                  <a:pt x="5710266" y="1217868"/>
                  <a:pt x="5716100" y="1210863"/>
                  <a:pt x="5724122" y="1210863"/>
                </a:cubicBezTo>
                <a:close/>
                <a:moveTo>
                  <a:pt x="5653291" y="1210863"/>
                </a:moveTo>
                <a:cubicBezTo>
                  <a:pt x="5659125" y="1210863"/>
                  <a:pt x="5665688" y="1217868"/>
                  <a:pt x="5665688" y="1225651"/>
                </a:cubicBezTo>
                <a:cubicBezTo>
                  <a:pt x="5665688" y="1234213"/>
                  <a:pt x="5659125" y="1240439"/>
                  <a:pt x="5653291" y="1240439"/>
                </a:cubicBezTo>
                <a:cubicBezTo>
                  <a:pt x="5645269" y="1240439"/>
                  <a:pt x="5639435" y="1234213"/>
                  <a:pt x="5639435" y="1225651"/>
                </a:cubicBezTo>
                <a:cubicBezTo>
                  <a:pt x="5639435" y="1217868"/>
                  <a:pt x="5645269" y="1210863"/>
                  <a:pt x="5653291" y="1210863"/>
                </a:cubicBezTo>
                <a:close/>
                <a:moveTo>
                  <a:pt x="5582461" y="1210863"/>
                </a:moveTo>
                <a:cubicBezTo>
                  <a:pt x="5588295" y="1210863"/>
                  <a:pt x="5594858" y="1217868"/>
                  <a:pt x="5594858" y="1225651"/>
                </a:cubicBezTo>
                <a:cubicBezTo>
                  <a:pt x="5594858" y="1234213"/>
                  <a:pt x="5588295" y="1240439"/>
                  <a:pt x="5582461" y="1240439"/>
                </a:cubicBezTo>
                <a:cubicBezTo>
                  <a:pt x="5574439" y="1240439"/>
                  <a:pt x="5568605" y="1234213"/>
                  <a:pt x="5568605" y="1225651"/>
                </a:cubicBezTo>
                <a:cubicBezTo>
                  <a:pt x="5568605" y="1217868"/>
                  <a:pt x="5574439" y="1210863"/>
                  <a:pt x="5582461" y="1210863"/>
                </a:cubicBezTo>
                <a:close/>
                <a:moveTo>
                  <a:pt x="5510171" y="1210863"/>
                </a:moveTo>
                <a:cubicBezTo>
                  <a:pt x="5517464" y="1210863"/>
                  <a:pt x="5524027" y="1217868"/>
                  <a:pt x="5524027" y="1225651"/>
                </a:cubicBezTo>
                <a:cubicBezTo>
                  <a:pt x="5524027" y="1234213"/>
                  <a:pt x="5517464" y="1240439"/>
                  <a:pt x="5510171" y="1240439"/>
                </a:cubicBezTo>
                <a:cubicBezTo>
                  <a:pt x="5503608" y="1240439"/>
                  <a:pt x="5497774" y="1234213"/>
                  <a:pt x="5497774" y="1225651"/>
                </a:cubicBezTo>
                <a:cubicBezTo>
                  <a:pt x="5497774" y="1217868"/>
                  <a:pt x="5503608" y="1210863"/>
                  <a:pt x="5510171" y="1210863"/>
                </a:cubicBezTo>
                <a:close/>
                <a:moveTo>
                  <a:pt x="5438937" y="1210863"/>
                </a:moveTo>
                <a:cubicBezTo>
                  <a:pt x="5447182" y="1210863"/>
                  <a:pt x="5453178" y="1217868"/>
                  <a:pt x="5453178" y="1225651"/>
                </a:cubicBezTo>
                <a:cubicBezTo>
                  <a:pt x="5453178" y="1234213"/>
                  <a:pt x="5447182" y="1240439"/>
                  <a:pt x="5438937" y="1240439"/>
                </a:cubicBezTo>
                <a:cubicBezTo>
                  <a:pt x="5431442" y="1240439"/>
                  <a:pt x="5426945" y="1234213"/>
                  <a:pt x="5426945" y="1225651"/>
                </a:cubicBezTo>
                <a:cubicBezTo>
                  <a:pt x="5426945" y="1217868"/>
                  <a:pt x="5431442" y="1210863"/>
                  <a:pt x="5438937" y="1210863"/>
                </a:cubicBezTo>
                <a:close/>
                <a:moveTo>
                  <a:pt x="5367530" y="1210863"/>
                </a:moveTo>
                <a:cubicBezTo>
                  <a:pt x="5376092" y="1210863"/>
                  <a:pt x="5382318" y="1217868"/>
                  <a:pt x="5382318" y="1225651"/>
                </a:cubicBezTo>
                <a:cubicBezTo>
                  <a:pt x="5382318" y="1234213"/>
                  <a:pt x="5376092" y="1240439"/>
                  <a:pt x="5367530" y="1240439"/>
                </a:cubicBezTo>
                <a:cubicBezTo>
                  <a:pt x="5359747" y="1240439"/>
                  <a:pt x="5352742" y="1234213"/>
                  <a:pt x="5352742" y="1225651"/>
                </a:cubicBezTo>
                <a:cubicBezTo>
                  <a:pt x="5352742" y="1217868"/>
                  <a:pt x="5359747" y="1210863"/>
                  <a:pt x="5367530" y="1210863"/>
                </a:cubicBezTo>
                <a:close/>
                <a:moveTo>
                  <a:pt x="5296699" y="1210863"/>
                </a:moveTo>
                <a:cubicBezTo>
                  <a:pt x="5305261" y="1210863"/>
                  <a:pt x="5311488" y="1217868"/>
                  <a:pt x="5311488" y="1225651"/>
                </a:cubicBezTo>
                <a:cubicBezTo>
                  <a:pt x="5311488" y="1234213"/>
                  <a:pt x="5305261" y="1240439"/>
                  <a:pt x="5296699" y="1240439"/>
                </a:cubicBezTo>
                <a:cubicBezTo>
                  <a:pt x="5288915" y="1240439"/>
                  <a:pt x="5281910" y="1234213"/>
                  <a:pt x="5281910" y="1225651"/>
                </a:cubicBezTo>
                <a:cubicBezTo>
                  <a:pt x="5281910" y="1217868"/>
                  <a:pt x="5288915" y="1210863"/>
                  <a:pt x="5296699" y="1210863"/>
                </a:cubicBezTo>
                <a:close/>
                <a:moveTo>
                  <a:pt x="5225869" y="1210863"/>
                </a:moveTo>
                <a:cubicBezTo>
                  <a:pt x="5234431" y="1210863"/>
                  <a:pt x="5240657" y="1217868"/>
                  <a:pt x="5240657" y="1225651"/>
                </a:cubicBezTo>
                <a:cubicBezTo>
                  <a:pt x="5240657" y="1234213"/>
                  <a:pt x="5234431" y="1240439"/>
                  <a:pt x="5225869" y="1240439"/>
                </a:cubicBezTo>
                <a:cubicBezTo>
                  <a:pt x="5217307" y="1240439"/>
                  <a:pt x="5211081" y="1234213"/>
                  <a:pt x="5211081" y="1225651"/>
                </a:cubicBezTo>
                <a:cubicBezTo>
                  <a:pt x="5211081" y="1217868"/>
                  <a:pt x="5217307" y="1210863"/>
                  <a:pt x="5225869" y="1210863"/>
                </a:cubicBezTo>
                <a:close/>
                <a:moveTo>
                  <a:pt x="5154105" y="1210863"/>
                </a:moveTo>
                <a:cubicBezTo>
                  <a:pt x="5162127" y="1210863"/>
                  <a:pt x="5166502" y="1217868"/>
                  <a:pt x="5166502" y="1225651"/>
                </a:cubicBezTo>
                <a:cubicBezTo>
                  <a:pt x="5166502" y="1234213"/>
                  <a:pt x="5162127" y="1240439"/>
                  <a:pt x="5154105" y="1240439"/>
                </a:cubicBezTo>
                <a:cubicBezTo>
                  <a:pt x="5146083" y="1240439"/>
                  <a:pt x="5140249" y="1234213"/>
                  <a:pt x="5140249" y="1225651"/>
                </a:cubicBezTo>
                <a:cubicBezTo>
                  <a:pt x="5140249" y="1217868"/>
                  <a:pt x="5146083" y="1210863"/>
                  <a:pt x="5154105" y="1210863"/>
                </a:cubicBezTo>
                <a:close/>
                <a:moveTo>
                  <a:pt x="5083276" y="1210863"/>
                </a:moveTo>
                <a:cubicBezTo>
                  <a:pt x="5089110" y="1210863"/>
                  <a:pt x="5095673" y="1217868"/>
                  <a:pt x="5095673" y="1225651"/>
                </a:cubicBezTo>
                <a:cubicBezTo>
                  <a:pt x="5095673" y="1234213"/>
                  <a:pt x="5089110" y="1240439"/>
                  <a:pt x="5083276" y="1240439"/>
                </a:cubicBezTo>
                <a:cubicBezTo>
                  <a:pt x="5075254" y="1240439"/>
                  <a:pt x="5069420" y="1234213"/>
                  <a:pt x="5069420" y="1225651"/>
                </a:cubicBezTo>
                <a:cubicBezTo>
                  <a:pt x="5069420" y="1217868"/>
                  <a:pt x="5075254" y="1210863"/>
                  <a:pt x="5083276" y="1210863"/>
                </a:cubicBezTo>
                <a:close/>
                <a:moveTo>
                  <a:pt x="5012445" y="1210863"/>
                </a:moveTo>
                <a:cubicBezTo>
                  <a:pt x="5018279" y="1210863"/>
                  <a:pt x="5024842" y="1217868"/>
                  <a:pt x="5024842" y="1225651"/>
                </a:cubicBezTo>
                <a:cubicBezTo>
                  <a:pt x="5024842" y="1234213"/>
                  <a:pt x="5018279" y="1240439"/>
                  <a:pt x="5012445" y="1240439"/>
                </a:cubicBezTo>
                <a:cubicBezTo>
                  <a:pt x="5004423" y="1240439"/>
                  <a:pt x="4998589" y="1234213"/>
                  <a:pt x="4998589" y="1225651"/>
                </a:cubicBezTo>
                <a:cubicBezTo>
                  <a:pt x="4998589" y="1217868"/>
                  <a:pt x="5004423" y="1210863"/>
                  <a:pt x="5012445" y="1210863"/>
                </a:cubicBezTo>
                <a:close/>
                <a:moveTo>
                  <a:pt x="4940157" y="1210863"/>
                </a:moveTo>
                <a:cubicBezTo>
                  <a:pt x="4948179" y="1210863"/>
                  <a:pt x="4954013" y="1217868"/>
                  <a:pt x="4954013" y="1225651"/>
                </a:cubicBezTo>
                <a:cubicBezTo>
                  <a:pt x="4954013" y="1234213"/>
                  <a:pt x="4948179" y="1240439"/>
                  <a:pt x="4940157" y="1240439"/>
                </a:cubicBezTo>
                <a:cubicBezTo>
                  <a:pt x="4934323" y="1240439"/>
                  <a:pt x="4927760" y="1234213"/>
                  <a:pt x="4927760" y="1225651"/>
                </a:cubicBezTo>
                <a:cubicBezTo>
                  <a:pt x="4927760" y="1217868"/>
                  <a:pt x="4934323" y="1210863"/>
                  <a:pt x="4940157" y="1210863"/>
                </a:cubicBezTo>
                <a:close/>
                <a:moveTo>
                  <a:pt x="4865953" y="1210863"/>
                </a:moveTo>
                <a:cubicBezTo>
                  <a:pt x="4873975" y="1210863"/>
                  <a:pt x="4879809" y="1217868"/>
                  <a:pt x="4879809" y="1225651"/>
                </a:cubicBezTo>
                <a:cubicBezTo>
                  <a:pt x="4879809" y="1234213"/>
                  <a:pt x="4873975" y="1240439"/>
                  <a:pt x="4865953" y="1240439"/>
                </a:cubicBezTo>
                <a:cubicBezTo>
                  <a:pt x="4860119" y="1240439"/>
                  <a:pt x="4853556" y="1234213"/>
                  <a:pt x="4853556" y="1225651"/>
                </a:cubicBezTo>
                <a:cubicBezTo>
                  <a:pt x="4853556" y="1217868"/>
                  <a:pt x="4860119" y="1210863"/>
                  <a:pt x="4865953" y="1210863"/>
                </a:cubicBezTo>
                <a:close/>
                <a:moveTo>
                  <a:pt x="4795122" y="1210863"/>
                </a:moveTo>
                <a:cubicBezTo>
                  <a:pt x="4803144" y="1210863"/>
                  <a:pt x="4808978" y="1217868"/>
                  <a:pt x="4808978" y="1225651"/>
                </a:cubicBezTo>
                <a:cubicBezTo>
                  <a:pt x="4808978" y="1234213"/>
                  <a:pt x="4803144" y="1240439"/>
                  <a:pt x="4795122" y="1240439"/>
                </a:cubicBezTo>
                <a:cubicBezTo>
                  <a:pt x="4787830" y="1240439"/>
                  <a:pt x="4782725" y="1234213"/>
                  <a:pt x="4782725" y="1225651"/>
                </a:cubicBezTo>
                <a:cubicBezTo>
                  <a:pt x="4782725" y="1217868"/>
                  <a:pt x="4787830" y="1210863"/>
                  <a:pt x="4795122" y="1210863"/>
                </a:cubicBezTo>
                <a:close/>
                <a:moveTo>
                  <a:pt x="4726684" y="1210863"/>
                </a:moveTo>
                <a:cubicBezTo>
                  <a:pt x="4735246" y="1210863"/>
                  <a:pt x="4741472" y="1217868"/>
                  <a:pt x="4741472" y="1225651"/>
                </a:cubicBezTo>
                <a:cubicBezTo>
                  <a:pt x="4741472" y="1234213"/>
                  <a:pt x="4735246" y="1240439"/>
                  <a:pt x="4726684" y="1240439"/>
                </a:cubicBezTo>
                <a:cubicBezTo>
                  <a:pt x="4718122" y="1240439"/>
                  <a:pt x="4711896" y="1234213"/>
                  <a:pt x="4711896" y="1225651"/>
                </a:cubicBezTo>
                <a:cubicBezTo>
                  <a:pt x="4711896" y="1217868"/>
                  <a:pt x="4718122" y="1210863"/>
                  <a:pt x="4726684" y="1210863"/>
                </a:cubicBezTo>
                <a:close/>
                <a:moveTo>
                  <a:pt x="4655853" y="1210863"/>
                </a:moveTo>
                <a:cubicBezTo>
                  <a:pt x="4663637" y="1210863"/>
                  <a:pt x="4670642" y="1217868"/>
                  <a:pt x="4670642" y="1225651"/>
                </a:cubicBezTo>
                <a:cubicBezTo>
                  <a:pt x="4670642" y="1234213"/>
                  <a:pt x="4663637" y="1240439"/>
                  <a:pt x="4655853" y="1240439"/>
                </a:cubicBezTo>
                <a:cubicBezTo>
                  <a:pt x="4647291" y="1240439"/>
                  <a:pt x="4641064" y="1234213"/>
                  <a:pt x="4641064" y="1225651"/>
                </a:cubicBezTo>
                <a:cubicBezTo>
                  <a:pt x="4641064" y="1217868"/>
                  <a:pt x="4647291" y="1210863"/>
                  <a:pt x="4655853" y="1210863"/>
                </a:cubicBezTo>
                <a:close/>
                <a:moveTo>
                  <a:pt x="4585023" y="1210863"/>
                </a:moveTo>
                <a:cubicBezTo>
                  <a:pt x="4592806" y="1210863"/>
                  <a:pt x="4599811" y="1217868"/>
                  <a:pt x="4599811" y="1225651"/>
                </a:cubicBezTo>
                <a:cubicBezTo>
                  <a:pt x="4599811" y="1234213"/>
                  <a:pt x="4592806" y="1240439"/>
                  <a:pt x="4585023" y="1240439"/>
                </a:cubicBezTo>
                <a:cubicBezTo>
                  <a:pt x="4576461" y="1240439"/>
                  <a:pt x="4570235" y="1234213"/>
                  <a:pt x="4570235" y="1225651"/>
                </a:cubicBezTo>
                <a:cubicBezTo>
                  <a:pt x="4570235" y="1217868"/>
                  <a:pt x="4576461" y="1210863"/>
                  <a:pt x="4585023" y="1210863"/>
                </a:cubicBezTo>
                <a:close/>
                <a:moveTo>
                  <a:pt x="4513260" y="1210863"/>
                </a:moveTo>
                <a:cubicBezTo>
                  <a:pt x="4520553" y="1210863"/>
                  <a:pt x="4525657" y="1217868"/>
                  <a:pt x="4525657" y="1225651"/>
                </a:cubicBezTo>
                <a:cubicBezTo>
                  <a:pt x="4525657" y="1234213"/>
                  <a:pt x="4520553" y="1240439"/>
                  <a:pt x="4513260" y="1240439"/>
                </a:cubicBezTo>
                <a:cubicBezTo>
                  <a:pt x="4505238" y="1240439"/>
                  <a:pt x="4499404" y="1234213"/>
                  <a:pt x="4499404" y="1225651"/>
                </a:cubicBezTo>
                <a:cubicBezTo>
                  <a:pt x="4499404" y="1217868"/>
                  <a:pt x="4505238" y="1210863"/>
                  <a:pt x="4513260" y="1210863"/>
                </a:cubicBezTo>
                <a:close/>
                <a:moveTo>
                  <a:pt x="4439056" y="1210863"/>
                </a:moveTo>
                <a:cubicBezTo>
                  <a:pt x="4445619" y="1210863"/>
                  <a:pt x="4451453" y="1217868"/>
                  <a:pt x="4451453" y="1225651"/>
                </a:cubicBezTo>
                <a:cubicBezTo>
                  <a:pt x="4451453" y="1234213"/>
                  <a:pt x="4445619" y="1240439"/>
                  <a:pt x="4439056" y="1240439"/>
                </a:cubicBezTo>
                <a:cubicBezTo>
                  <a:pt x="4431763" y="1240439"/>
                  <a:pt x="4425200" y="1234213"/>
                  <a:pt x="4425200" y="1225651"/>
                </a:cubicBezTo>
                <a:cubicBezTo>
                  <a:pt x="4425200" y="1217868"/>
                  <a:pt x="4431763" y="1210863"/>
                  <a:pt x="4439056" y="1210863"/>
                </a:cubicBezTo>
                <a:close/>
                <a:moveTo>
                  <a:pt x="4366768" y="1210863"/>
                </a:moveTo>
                <a:cubicBezTo>
                  <a:pt x="4374790" y="1210863"/>
                  <a:pt x="4380624" y="1217868"/>
                  <a:pt x="4380624" y="1225651"/>
                </a:cubicBezTo>
                <a:cubicBezTo>
                  <a:pt x="4380624" y="1234213"/>
                  <a:pt x="4374790" y="1240439"/>
                  <a:pt x="4366768" y="1240439"/>
                </a:cubicBezTo>
                <a:cubicBezTo>
                  <a:pt x="4360934" y="1240439"/>
                  <a:pt x="4354371" y="1234213"/>
                  <a:pt x="4354371" y="1225651"/>
                </a:cubicBezTo>
                <a:cubicBezTo>
                  <a:pt x="4354371" y="1217868"/>
                  <a:pt x="4360934" y="1210863"/>
                  <a:pt x="4366768" y="1210863"/>
                </a:cubicBezTo>
                <a:close/>
                <a:moveTo>
                  <a:pt x="4295937" y="1210863"/>
                </a:moveTo>
                <a:cubicBezTo>
                  <a:pt x="4303959" y="1210863"/>
                  <a:pt x="4309793" y="1217868"/>
                  <a:pt x="4309793" y="1225651"/>
                </a:cubicBezTo>
                <a:cubicBezTo>
                  <a:pt x="4309793" y="1234213"/>
                  <a:pt x="4303959" y="1240439"/>
                  <a:pt x="4295937" y="1240439"/>
                </a:cubicBezTo>
                <a:cubicBezTo>
                  <a:pt x="4290103" y="1240439"/>
                  <a:pt x="4283540" y="1234213"/>
                  <a:pt x="4283540" y="1225651"/>
                </a:cubicBezTo>
                <a:cubicBezTo>
                  <a:pt x="4283540" y="1217868"/>
                  <a:pt x="4290103" y="1210863"/>
                  <a:pt x="4295937" y="1210863"/>
                </a:cubicBezTo>
                <a:close/>
                <a:moveTo>
                  <a:pt x="368953" y="1210863"/>
                </a:moveTo>
                <a:cubicBezTo>
                  <a:pt x="377515" y="1210863"/>
                  <a:pt x="383742" y="1217868"/>
                  <a:pt x="383742" y="1225651"/>
                </a:cubicBezTo>
                <a:cubicBezTo>
                  <a:pt x="383742" y="1234213"/>
                  <a:pt x="377515" y="1240439"/>
                  <a:pt x="368953" y="1240439"/>
                </a:cubicBezTo>
                <a:cubicBezTo>
                  <a:pt x="361170" y="1240439"/>
                  <a:pt x="354165" y="1234213"/>
                  <a:pt x="354165" y="1225651"/>
                </a:cubicBezTo>
                <a:cubicBezTo>
                  <a:pt x="354165" y="1217868"/>
                  <a:pt x="361170" y="1210863"/>
                  <a:pt x="368953" y="1210863"/>
                </a:cubicBezTo>
                <a:close/>
                <a:moveTo>
                  <a:pt x="297189" y="1210863"/>
                </a:moveTo>
                <a:cubicBezTo>
                  <a:pt x="305211" y="1210863"/>
                  <a:pt x="309586" y="1217868"/>
                  <a:pt x="309586" y="1225651"/>
                </a:cubicBezTo>
                <a:cubicBezTo>
                  <a:pt x="309586" y="1234213"/>
                  <a:pt x="305211" y="1240439"/>
                  <a:pt x="297189" y="1240439"/>
                </a:cubicBezTo>
                <a:cubicBezTo>
                  <a:pt x="289897" y="1240439"/>
                  <a:pt x="283334" y="1234213"/>
                  <a:pt x="283334" y="1225651"/>
                </a:cubicBezTo>
                <a:cubicBezTo>
                  <a:pt x="283334" y="1217868"/>
                  <a:pt x="289897" y="1210863"/>
                  <a:pt x="297189" y="1210863"/>
                </a:cubicBezTo>
                <a:close/>
                <a:moveTo>
                  <a:pt x="226361" y="1210863"/>
                </a:moveTo>
                <a:cubicBezTo>
                  <a:pt x="232195" y="1210863"/>
                  <a:pt x="238759" y="1217868"/>
                  <a:pt x="238759" y="1225651"/>
                </a:cubicBezTo>
                <a:cubicBezTo>
                  <a:pt x="238759" y="1234213"/>
                  <a:pt x="232195" y="1240439"/>
                  <a:pt x="226361" y="1240439"/>
                </a:cubicBezTo>
                <a:cubicBezTo>
                  <a:pt x="218338" y="1240439"/>
                  <a:pt x="212504" y="1234213"/>
                  <a:pt x="212504" y="1225651"/>
                </a:cubicBezTo>
                <a:cubicBezTo>
                  <a:pt x="212504" y="1217868"/>
                  <a:pt x="218338" y="1210863"/>
                  <a:pt x="226361" y="1210863"/>
                </a:cubicBezTo>
                <a:close/>
                <a:moveTo>
                  <a:pt x="155527" y="1210863"/>
                </a:moveTo>
                <a:cubicBezTo>
                  <a:pt x="161361" y="1210863"/>
                  <a:pt x="167924" y="1217868"/>
                  <a:pt x="167924" y="1225651"/>
                </a:cubicBezTo>
                <a:cubicBezTo>
                  <a:pt x="167924" y="1234213"/>
                  <a:pt x="161361" y="1240439"/>
                  <a:pt x="155527" y="1240439"/>
                </a:cubicBezTo>
                <a:cubicBezTo>
                  <a:pt x="147505" y="1240439"/>
                  <a:pt x="141671" y="1234213"/>
                  <a:pt x="141671" y="1225651"/>
                </a:cubicBezTo>
                <a:cubicBezTo>
                  <a:pt x="141671" y="1217868"/>
                  <a:pt x="147505" y="1210863"/>
                  <a:pt x="155527" y="1210863"/>
                </a:cubicBezTo>
                <a:close/>
                <a:moveTo>
                  <a:pt x="83239" y="1210863"/>
                </a:moveTo>
                <a:cubicBezTo>
                  <a:pt x="90531" y="1210863"/>
                  <a:pt x="97095" y="1217868"/>
                  <a:pt x="97095" y="1225651"/>
                </a:cubicBezTo>
                <a:cubicBezTo>
                  <a:pt x="97095" y="1234213"/>
                  <a:pt x="90531" y="1240439"/>
                  <a:pt x="83239" y="1240439"/>
                </a:cubicBezTo>
                <a:cubicBezTo>
                  <a:pt x="76675" y="1240439"/>
                  <a:pt x="70841" y="1234213"/>
                  <a:pt x="70841" y="1225651"/>
                </a:cubicBezTo>
                <a:cubicBezTo>
                  <a:pt x="70841" y="1217868"/>
                  <a:pt x="76675" y="1210863"/>
                  <a:pt x="83239" y="1210863"/>
                </a:cubicBezTo>
                <a:close/>
                <a:moveTo>
                  <a:pt x="12003" y="1210863"/>
                </a:moveTo>
                <a:cubicBezTo>
                  <a:pt x="20248" y="1210863"/>
                  <a:pt x="26244" y="1217868"/>
                  <a:pt x="26244" y="1225651"/>
                </a:cubicBezTo>
                <a:cubicBezTo>
                  <a:pt x="26244" y="1234213"/>
                  <a:pt x="20248" y="1240439"/>
                  <a:pt x="12003" y="1240439"/>
                </a:cubicBezTo>
                <a:cubicBezTo>
                  <a:pt x="4508" y="1240439"/>
                  <a:pt x="10" y="1234213"/>
                  <a:pt x="10" y="1225651"/>
                </a:cubicBezTo>
                <a:cubicBezTo>
                  <a:pt x="10" y="1217868"/>
                  <a:pt x="4508" y="1210863"/>
                  <a:pt x="12003" y="1210863"/>
                </a:cubicBezTo>
                <a:close/>
                <a:moveTo>
                  <a:pt x="7013492" y="1140032"/>
                </a:moveTo>
                <a:cubicBezTo>
                  <a:pt x="7021275" y="1140032"/>
                  <a:pt x="7028280" y="1146595"/>
                  <a:pt x="7028280" y="1152429"/>
                </a:cubicBezTo>
                <a:cubicBezTo>
                  <a:pt x="7028280" y="1160451"/>
                  <a:pt x="7021275" y="1166286"/>
                  <a:pt x="7013492" y="1166286"/>
                </a:cubicBezTo>
                <a:cubicBezTo>
                  <a:pt x="7004930" y="1166286"/>
                  <a:pt x="6998704" y="1160451"/>
                  <a:pt x="6998704" y="1152429"/>
                </a:cubicBezTo>
                <a:cubicBezTo>
                  <a:pt x="6998704" y="1146595"/>
                  <a:pt x="7004930" y="1140032"/>
                  <a:pt x="7013492" y="1140032"/>
                </a:cubicBezTo>
                <a:close/>
                <a:moveTo>
                  <a:pt x="6939085" y="1140032"/>
                </a:moveTo>
                <a:cubicBezTo>
                  <a:pt x="6946378" y="1140032"/>
                  <a:pt x="6950753" y="1146595"/>
                  <a:pt x="6950753" y="1152429"/>
                </a:cubicBezTo>
                <a:cubicBezTo>
                  <a:pt x="6950753" y="1160451"/>
                  <a:pt x="6946378" y="1166286"/>
                  <a:pt x="6939085" y="1166286"/>
                </a:cubicBezTo>
                <a:cubicBezTo>
                  <a:pt x="6931063" y="1166286"/>
                  <a:pt x="6924500" y="1160451"/>
                  <a:pt x="6924500" y="1152429"/>
                </a:cubicBezTo>
                <a:cubicBezTo>
                  <a:pt x="6924500" y="1146595"/>
                  <a:pt x="6931063" y="1140032"/>
                  <a:pt x="6939085" y="1140032"/>
                </a:cubicBezTo>
                <a:close/>
                <a:moveTo>
                  <a:pt x="6867525" y="1140032"/>
                </a:moveTo>
                <a:cubicBezTo>
                  <a:pt x="6874088" y="1140032"/>
                  <a:pt x="6879922" y="1146595"/>
                  <a:pt x="6879922" y="1153888"/>
                </a:cubicBezTo>
                <a:cubicBezTo>
                  <a:pt x="6879922" y="1160451"/>
                  <a:pt x="6874088" y="1166286"/>
                  <a:pt x="6867525" y="1166286"/>
                </a:cubicBezTo>
                <a:cubicBezTo>
                  <a:pt x="6860232" y="1166286"/>
                  <a:pt x="6853669" y="1160451"/>
                  <a:pt x="6853669" y="1153888"/>
                </a:cubicBezTo>
                <a:cubicBezTo>
                  <a:pt x="6853669" y="1146595"/>
                  <a:pt x="6860232" y="1140032"/>
                  <a:pt x="6867525" y="1140032"/>
                </a:cubicBezTo>
                <a:close/>
                <a:moveTo>
                  <a:pt x="6796696" y="1140032"/>
                </a:moveTo>
                <a:cubicBezTo>
                  <a:pt x="6803259" y="1140032"/>
                  <a:pt x="6809093" y="1146595"/>
                  <a:pt x="6809093" y="1153888"/>
                </a:cubicBezTo>
                <a:cubicBezTo>
                  <a:pt x="6809093" y="1160451"/>
                  <a:pt x="6803259" y="1166286"/>
                  <a:pt x="6796696" y="1166286"/>
                </a:cubicBezTo>
                <a:cubicBezTo>
                  <a:pt x="6789403" y="1166286"/>
                  <a:pt x="6782840" y="1160451"/>
                  <a:pt x="6782840" y="1153888"/>
                </a:cubicBezTo>
                <a:cubicBezTo>
                  <a:pt x="6782840" y="1146595"/>
                  <a:pt x="6789403" y="1140032"/>
                  <a:pt x="6796696" y="1140032"/>
                </a:cubicBezTo>
                <a:close/>
                <a:moveTo>
                  <a:pt x="6724405" y="1140032"/>
                </a:moveTo>
                <a:cubicBezTo>
                  <a:pt x="6732427" y="1140032"/>
                  <a:pt x="6738261" y="1146595"/>
                  <a:pt x="6738261" y="1153888"/>
                </a:cubicBezTo>
                <a:cubicBezTo>
                  <a:pt x="6738261" y="1160451"/>
                  <a:pt x="6732427" y="1166286"/>
                  <a:pt x="6724405" y="1166286"/>
                </a:cubicBezTo>
                <a:cubicBezTo>
                  <a:pt x="6718571" y="1166286"/>
                  <a:pt x="6712008" y="1160451"/>
                  <a:pt x="6712008" y="1153888"/>
                </a:cubicBezTo>
                <a:cubicBezTo>
                  <a:pt x="6712008" y="1146595"/>
                  <a:pt x="6718571" y="1140032"/>
                  <a:pt x="6724405" y="1140032"/>
                </a:cubicBezTo>
                <a:close/>
                <a:moveTo>
                  <a:pt x="6653576" y="1140032"/>
                </a:moveTo>
                <a:cubicBezTo>
                  <a:pt x="6660869" y="1140032"/>
                  <a:pt x="6667432" y="1146595"/>
                  <a:pt x="6667432" y="1153888"/>
                </a:cubicBezTo>
                <a:cubicBezTo>
                  <a:pt x="6667432" y="1160451"/>
                  <a:pt x="6660869" y="1166286"/>
                  <a:pt x="6653576" y="1166286"/>
                </a:cubicBezTo>
                <a:cubicBezTo>
                  <a:pt x="6645554" y="1166286"/>
                  <a:pt x="6641179" y="1160451"/>
                  <a:pt x="6641179" y="1153888"/>
                </a:cubicBezTo>
                <a:cubicBezTo>
                  <a:pt x="6641179" y="1146595"/>
                  <a:pt x="6645554" y="1140032"/>
                  <a:pt x="6653576" y="1140032"/>
                </a:cubicBezTo>
                <a:close/>
                <a:moveTo>
                  <a:pt x="6581764" y="1140032"/>
                </a:moveTo>
                <a:cubicBezTo>
                  <a:pt x="6589547" y="1140032"/>
                  <a:pt x="6596552" y="1146595"/>
                  <a:pt x="6596552" y="1153888"/>
                </a:cubicBezTo>
                <a:cubicBezTo>
                  <a:pt x="6596552" y="1160451"/>
                  <a:pt x="6589547" y="1166286"/>
                  <a:pt x="6581764" y="1166286"/>
                </a:cubicBezTo>
                <a:cubicBezTo>
                  <a:pt x="6573202" y="1166286"/>
                  <a:pt x="6566976" y="1160451"/>
                  <a:pt x="6566976" y="1153888"/>
                </a:cubicBezTo>
                <a:cubicBezTo>
                  <a:pt x="6566976" y="1146595"/>
                  <a:pt x="6573202" y="1140032"/>
                  <a:pt x="6581764" y="1140032"/>
                </a:cubicBezTo>
                <a:close/>
                <a:moveTo>
                  <a:pt x="6510933" y="1140032"/>
                </a:moveTo>
                <a:cubicBezTo>
                  <a:pt x="6518717" y="1140032"/>
                  <a:pt x="6525722" y="1146595"/>
                  <a:pt x="6525722" y="1153888"/>
                </a:cubicBezTo>
                <a:cubicBezTo>
                  <a:pt x="6525722" y="1160451"/>
                  <a:pt x="6518717" y="1166286"/>
                  <a:pt x="6510933" y="1166286"/>
                </a:cubicBezTo>
                <a:cubicBezTo>
                  <a:pt x="6502371" y="1166286"/>
                  <a:pt x="6496144" y="1160451"/>
                  <a:pt x="6496144" y="1153888"/>
                </a:cubicBezTo>
                <a:cubicBezTo>
                  <a:pt x="6496144" y="1146595"/>
                  <a:pt x="6502371" y="1140032"/>
                  <a:pt x="6510933" y="1140032"/>
                </a:cubicBezTo>
                <a:close/>
                <a:moveTo>
                  <a:pt x="6440492" y="1140032"/>
                </a:moveTo>
                <a:cubicBezTo>
                  <a:pt x="6448081" y="1140032"/>
                  <a:pt x="6454911" y="1146595"/>
                  <a:pt x="6454911" y="1153888"/>
                </a:cubicBezTo>
                <a:cubicBezTo>
                  <a:pt x="6454911" y="1160451"/>
                  <a:pt x="6448081" y="1166286"/>
                  <a:pt x="6440492" y="1166286"/>
                </a:cubicBezTo>
                <a:cubicBezTo>
                  <a:pt x="6432145" y="1166286"/>
                  <a:pt x="6425315" y="1160451"/>
                  <a:pt x="6425315" y="1153888"/>
                </a:cubicBezTo>
                <a:cubicBezTo>
                  <a:pt x="6425315" y="1146595"/>
                  <a:pt x="6432145" y="1140032"/>
                  <a:pt x="6440492" y="1140032"/>
                </a:cubicBezTo>
                <a:close/>
                <a:moveTo>
                  <a:pt x="6368340" y="1140032"/>
                </a:moveTo>
                <a:cubicBezTo>
                  <a:pt x="6376362" y="1140032"/>
                  <a:pt x="6380737" y="1146595"/>
                  <a:pt x="6380737" y="1153888"/>
                </a:cubicBezTo>
                <a:cubicBezTo>
                  <a:pt x="6380737" y="1160451"/>
                  <a:pt x="6376362" y="1166286"/>
                  <a:pt x="6368340" y="1166286"/>
                </a:cubicBezTo>
                <a:cubicBezTo>
                  <a:pt x="6361047" y="1166286"/>
                  <a:pt x="6354484" y="1160451"/>
                  <a:pt x="6354484" y="1153888"/>
                </a:cubicBezTo>
                <a:cubicBezTo>
                  <a:pt x="6354484" y="1146595"/>
                  <a:pt x="6361047" y="1140032"/>
                  <a:pt x="6368340" y="1140032"/>
                </a:cubicBezTo>
                <a:close/>
                <a:moveTo>
                  <a:pt x="6297511" y="1140032"/>
                </a:moveTo>
                <a:cubicBezTo>
                  <a:pt x="6304074" y="1140032"/>
                  <a:pt x="6309908" y="1146595"/>
                  <a:pt x="6309908" y="1153888"/>
                </a:cubicBezTo>
                <a:cubicBezTo>
                  <a:pt x="6309908" y="1160451"/>
                  <a:pt x="6304074" y="1166286"/>
                  <a:pt x="6297511" y="1166286"/>
                </a:cubicBezTo>
                <a:cubicBezTo>
                  <a:pt x="6290218" y="1166286"/>
                  <a:pt x="6283655" y="1160451"/>
                  <a:pt x="6283655" y="1153888"/>
                </a:cubicBezTo>
                <a:cubicBezTo>
                  <a:pt x="6283655" y="1146595"/>
                  <a:pt x="6290218" y="1140032"/>
                  <a:pt x="6297511" y="1140032"/>
                </a:cubicBezTo>
                <a:close/>
                <a:moveTo>
                  <a:pt x="6226679" y="1140032"/>
                </a:moveTo>
                <a:cubicBezTo>
                  <a:pt x="6233242" y="1140032"/>
                  <a:pt x="6239076" y="1146595"/>
                  <a:pt x="6239076" y="1153888"/>
                </a:cubicBezTo>
                <a:cubicBezTo>
                  <a:pt x="6239076" y="1160451"/>
                  <a:pt x="6233242" y="1166286"/>
                  <a:pt x="6226679" y="1166286"/>
                </a:cubicBezTo>
                <a:cubicBezTo>
                  <a:pt x="6219386" y="1166286"/>
                  <a:pt x="6212823" y="1160451"/>
                  <a:pt x="6212823" y="1153888"/>
                </a:cubicBezTo>
                <a:cubicBezTo>
                  <a:pt x="6212823" y="1146595"/>
                  <a:pt x="6219386" y="1140032"/>
                  <a:pt x="6226679" y="1140032"/>
                </a:cubicBezTo>
                <a:close/>
                <a:moveTo>
                  <a:pt x="6154391" y="1140032"/>
                </a:moveTo>
                <a:cubicBezTo>
                  <a:pt x="6161684" y="1140032"/>
                  <a:pt x="6168247" y="1146595"/>
                  <a:pt x="6168247" y="1153888"/>
                </a:cubicBezTo>
                <a:cubicBezTo>
                  <a:pt x="6168247" y="1160451"/>
                  <a:pt x="6161684" y="1166286"/>
                  <a:pt x="6154391" y="1166286"/>
                </a:cubicBezTo>
                <a:cubicBezTo>
                  <a:pt x="6147828" y="1166286"/>
                  <a:pt x="6141994" y="1160451"/>
                  <a:pt x="6141994" y="1153888"/>
                </a:cubicBezTo>
                <a:cubicBezTo>
                  <a:pt x="6141994" y="1146595"/>
                  <a:pt x="6147828" y="1140032"/>
                  <a:pt x="6154391" y="1140032"/>
                </a:cubicBezTo>
                <a:close/>
                <a:moveTo>
                  <a:pt x="6083559" y="1140032"/>
                </a:moveTo>
                <a:cubicBezTo>
                  <a:pt x="6090852" y="1140032"/>
                  <a:pt x="6097415" y="1146595"/>
                  <a:pt x="6097415" y="1153888"/>
                </a:cubicBezTo>
                <a:cubicBezTo>
                  <a:pt x="6097415" y="1160451"/>
                  <a:pt x="6090852" y="1166286"/>
                  <a:pt x="6083559" y="1166286"/>
                </a:cubicBezTo>
                <a:cubicBezTo>
                  <a:pt x="6076996" y="1166286"/>
                  <a:pt x="6071162" y="1160451"/>
                  <a:pt x="6071162" y="1153888"/>
                </a:cubicBezTo>
                <a:cubicBezTo>
                  <a:pt x="6071162" y="1146595"/>
                  <a:pt x="6076996" y="1140032"/>
                  <a:pt x="6083559" y="1140032"/>
                </a:cubicBezTo>
                <a:close/>
                <a:moveTo>
                  <a:pt x="6009356" y="1140032"/>
                </a:moveTo>
                <a:cubicBezTo>
                  <a:pt x="6016649" y="1140032"/>
                  <a:pt x="6023212" y="1146595"/>
                  <a:pt x="6023212" y="1153888"/>
                </a:cubicBezTo>
                <a:cubicBezTo>
                  <a:pt x="6023212" y="1160451"/>
                  <a:pt x="6016649" y="1166286"/>
                  <a:pt x="6009356" y="1166286"/>
                </a:cubicBezTo>
                <a:cubicBezTo>
                  <a:pt x="6001334" y="1166286"/>
                  <a:pt x="5996959" y="1160451"/>
                  <a:pt x="5996959" y="1153888"/>
                </a:cubicBezTo>
                <a:cubicBezTo>
                  <a:pt x="5996959" y="1146595"/>
                  <a:pt x="6001334" y="1140032"/>
                  <a:pt x="6009356" y="1140032"/>
                </a:cubicBezTo>
                <a:close/>
                <a:moveTo>
                  <a:pt x="5940548" y="1140032"/>
                </a:moveTo>
                <a:cubicBezTo>
                  <a:pt x="5948896" y="1140032"/>
                  <a:pt x="5955726" y="1146595"/>
                  <a:pt x="5955726" y="1153888"/>
                </a:cubicBezTo>
                <a:cubicBezTo>
                  <a:pt x="5955726" y="1160451"/>
                  <a:pt x="5948896" y="1166286"/>
                  <a:pt x="5940548" y="1166286"/>
                </a:cubicBezTo>
                <a:cubicBezTo>
                  <a:pt x="5932960" y="1166286"/>
                  <a:pt x="5926130" y="1160451"/>
                  <a:pt x="5926130" y="1153888"/>
                </a:cubicBezTo>
                <a:cubicBezTo>
                  <a:pt x="5926130" y="1146595"/>
                  <a:pt x="5932960" y="1140032"/>
                  <a:pt x="5940548" y="1140032"/>
                </a:cubicBezTo>
                <a:close/>
                <a:moveTo>
                  <a:pt x="5870088" y="1140032"/>
                </a:moveTo>
                <a:cubicBezTo>
                  <a:pt x="5878650" y="1140032"/>
                  <a:pt x="5884877" y="1146595"/>
                  <a:pt x="5884877" y="1153888"/>
                </a:cubicBezTo>
                <a:cubicBezTo>
                  <a:pt x="5884877" y="1160451"/>
                  <a:pt x="5878650" y="1166286"/>
                  <a:pt x="5870088" y="1166286"/>
                </a:cubicBezTo>
                <a:cubicBezTo>
                  <a:pt x="5862304" y="1166286"/>
                  <a:pt x="5855299" y="1161910"/>
                  <a:pt x="5855299" y="1153888"/>
                </a:cubicBezTo>
                <a:cubicBezTo>
                  <a:pt x="5855299" y="1146595"/>
                  <a:pt x="5862304" y="1140032"/>
                  <a:pt x="5870088" y="1140032"/>
                </a:cubicBezTo>
                <a:close/>
                <a:moveTo>
                  <a:pt x="5799257" y="1140032"/>
                </a:moveTo>
                <a:cubicBezTo>
                  <a:pt x="5807819" y="1140032"/>
                  <a:pt x="5814045" y="1146595"/>
                  <a:pt x="5814045" y="1153888"/>
                </a:cubicBezTo>
                <a:cubicBezTo>
                  <a:pt x="5814045" y="1161910"/>
                  <a:pt x="5807819" y="1166286"/>
                  <a:pt x="5799257" y="1166286"/>
                </a:cubicBezTo>
                <a:cubicBezTo>
                  <a:pt x="5791474" y="1166286"/>
                  <a:pt x="5784469" y="1161910"/>
                  <a:pt x="5784469" y="1153888"/>
                </a:cubicBezTo>
                <a:cubicBezTo>
                  <a:pt x="5784469" y="1146595"/>
                  <a:pt x="5791474" y="1140032"/>
                  <a:pt x="5799257" y="1140032"/>
                </a:cubicBezTo>
                <a:close/>
                <a:moveTo>
                  <a:pt x="5724122" y="1140032"/>
                </a:moveTo>
                <a:cubicBezTo>
                  <a:pt x="5732144" y="1140032"/>
                  <a:pt x="5736519" y="1146595"/>
                  <a:pt x="5736519" y="1153888"/>
                </a:cubicBezTo>
                <a:cubicBezTo>
                  <a:pt x="5736519" y="1161910"/>
                  <a:pt x="5732144" y="1166286"/>
                  <a:pt x="5724122" y="1166286"/>
                </a:cubicBezTo>
                <a:cubicBezTo>
                  <a:pt x="5716100" y="1166286"/>
                  <a:pt x="5710266" y="1161910"/>
                  <a:pt x="5710266" y="1153888"/>
                </a:cubicBezTo>
                <a:cubicBezTo>
                  <a:pt x="5710266" y="1146595"/>
                  <a:pt x="5716100" y="1140032"/>
                  <a:pt x="5724122" y="1140032"/>
                </a:cubicBezTo>
                <a:close/>
                <a:moveTo>
                  <a:pt x="5653291" y="1140032"/>
                </a:moveTo>
                <a:cubicBezTo>
                  <a:pt x="5659125" y="1140032"/>
                  <a:pt x="5665688" y="1146595"/>
                  <a:pt x="5665688" y="1153888"/>
                </a:cubicBezTo>
                <a:cubicBezTo>
                  <a:pt x="5665688" y="1161910"/>
                  <a:pt x="5659125" y="1166286"/>
                  <a:pt x="5653291" y="1166286"/>
                </a:cubicBezTo>
                <a:cubicBezTo>
                  <a:pt x="5645269" y="1166286"/>
                  <a:pt x="5639435" y="1161910"/>
                  <a:pt x="5639435" y="1153888"/>
                </a:cubicBezTo>
                <a:cubicBezTo>
                  <a:pt x="5639435" y="1146595"/>
                  <a:pt x="5645269" y="1140032"/>
                  <a:pt x="5653291" y="1140032"/>
                </a:cubicBezTo>
                <a:close/>
                <a:moveTo>
                  <a:pt x="5581002" y="1140032"/>
                </a:moveTo>
                <a:cubicBezTo>
                  <a:pt x="5588295" y="1140032"/>
                  <a:pt x="5594858" y="1146595"/>
                  <a:pt x="5594858" y="1153888"/>
                </a:cubicBezTo>
                <a:cubicBezTo>
                  <a:pt x="5594858" y="1161910"/>
                  <a:pt x="5588295" y="1166286"/>
                  <a:pt x="5581002" y="1166286"/>
                </a:cubicBezTo>
                <a:cubicBezTo>
                  <a:pt x="5574439" y="1166286"/>
                  <a:pt x="5568605" y="1161910"/>
                  <a:pt x="5568605" y="1153888"/>
                </a:cubicBezTo>
                <a:cubicBezTo>
                  <a:pt x="5568605" y="1146595"/>
                  <a:pt x="5574439" y="1140032"/>
                  <a:pt x="5581002" y="1140032"/>
                </a:cubicBezTo>
                <a:close/>
                <a:moveTo>
                  <a:pt x="5510171" y="1140032"/>
                </a:moveTo>
                <a:cubicBezTo>
                  <a:pt x="5517464" y="1140032"/>
                  <a:pt x="5524027" y="1146595"/>
                  <a:pt x="5524027" y="1153888"/>
                </a:cubicBezTo>
                <a:cubicBezTo>
                  <a:pt x="5524027" y="1161910"/>
                  <a:pt x="5517464" y="1166286"/>
                  <a:pt x="5510171" y="1166286"/>
                </a:cubicBezTo>
                <a:cubicBezTo>
                  <a:pt x="5503608" y="1166286"/>
                  <a:pt x="5497774" y="1161910"/>
                  <a:pt x="5497774" y="1153888"/>
                </a:cubicBezTo>
                <a:cubicBezTo>
                  <a:pt x="5497774" y="1146595"/>
                  <a:pt x="5503608" y="1140032"/>
                  <a:pt x="5510171" y="1140032"/>
                </a:cubicBezTo>
                <a:close/>
                <a:moveTo>
                  <a:pt x="5438937" y="1140032"/>
                </a:moveTo>
                <a:cubicBezTo>
                  <a:pt x="5447182" y="1140032"/>
                  <a:pt x="5453178" y="1146595"/>
                  <a:pt x="5453178" y="1153888"/>
                </a:cubicBezTo>
                <a:cubicBezTo>
                  <a:pt x="5453178" y="1161910"/>
                  <a:pt x="5447182" y="1166286"/>
                  <a:pt x="5438937" y="1166286"/>
                </a:cubicBezTo>
                <a:cubicBezTo>
                  <a:pt x="5431442" y="1166286"/>
                  <a:pt x="5426945" y="1161910"/>
                  <a:pt x="5426945" y="1153888"/>
                </a:cubicBezTo>
                <a:cubicBezTo>
                  <a:pt x="5426945" y="1146595"/>
                  <a:pt x="5431442" y="1140032"/>
                  <a:pt x="5438937" y="1140032"/>
                </a:cubicBezTo>
                <a:close/>
                <a:moveTo>
                  <a:pt x="5367530" y="1140032"/>
                </a:moveTo>
                <a:cubicBezTo>
                  <a:pt x="5376092" y="1140032"/>
                  <a:pt x="5382318" y="1146595"/>
                  <a:pt x="5382318" y="1153888"/>
                </a:cubicBezTo>
                <a:cubicBezTo>
                  <a:pt x="5382318" y="1161910"/>
                  <a:pt x="5376092" y="1166286"/>
                  <a:pt x="5367530" y="1166286"/>
                </a:cubicBezTo>
                <a:cubicBezTo>
                  <a:pt x="5359747" y="1166286"/>
                  <a:pt x="5352742" y="1161910"/>
                  <a:pt x="5352742" y="1153888"/>
                </a:cubicBezTo>
                <a:cubicBezTo>
                  <a:pt x="5352742" y="1146595"/>
                  <a:pt x="5359747" y="1140032"/>
                  <a:pt x="5367530" y="1140032"/>
                </a:cubicBezTo>
                <a:close/>
                <a:moveTo>
                  <a:pt x="5296699" y="1140032"/>
                </a:moveTo>
                <a:cubicBezTo>
                  <a:pt x="5305261" y="1140032"/>
                  <a:pt x="5311488" y="1146595"/>
                  <a:pt x="5311488" y="1153888"/>
                </a:cubicBezTo>
                <a:cubicBezTo>
                  <a:pt x="5311488" y="1161910"/>
                  <a:pt x="5305261" y="1166286"/>
                  <a:pt x="5296699" y="1166286"/>
                </a:cubicBezTo>
                <a:cubicBezTo>
                  <a:pt x="5288915" y="1166286"/>
                  <a:pt x="5281910" y="1161910"/>
                  <a:pt x="5281910" y="1153888"/>
                </a:cubicBezTo>
                <a:cubicBezTo>
                  <a:pt x="5281910" y="1146595"/>
                  <a:pt x="5288915" y="1140032"/>
                  <a:pt x="5296699" y="1140032"/>
                </a:cubicBezTo>
                <a:close/>
                <a:moveTo>
                  <a:pt x="5225869" y="1140032"/>
                </a:moveTo>
                <a:cubicBezTo>
                  <a:pt x="5234431" y="1140032"/>
                  <a:pt x="5240657" y="1146595"/>
                  <a:pt x="5240657" y="1153888"/>
                </a:cubicBezTo>
                <a:cubicBezTo>
                  <a:pt x="5240657" y="1161910"/>
                  <a:pt x="5234431" y="1166286"/>
                  <a:pt x="5225869" y="1166286"/>
                </a:cubicBezTo>
                <a:cubicBezTo>
                  <a:pt x="5217307" y="1166286"/>
                  <a:pt x="5211081" y="1161910"/>
                  <a:pt x="5211081" y="1153888"/>
                </a:cubicBezTo>
                <a:cubicBezTo>
                  <a:pt x="5211081" y="1146595"/>
                  <a:pt x="5217307" y="1140032"/>
                  <a:pt x="5225869" y="1140032"/>
                </a:cubicBezTo>
                <a:close/>
                <a:moveTo>
                  <a:pt x="5154105" y="1140032"/>
                </a:moveTo>
                <a:cubicBezTo>
                  <a:pt x="5162127" y="1140032"/>
                  <a:pt x="5166502" y="1147037"/>
                  <a:pt x="5166502" y="1154821"/>
                </a:cubicBezTo>
                <a:cubicBezTo>
                  <a:pt x="5166502" y="1163383"/>
                  <a:pt x="5162127" y="1169610"/>
                  <a:pt x="5154105" y="1169610"/>
                </a:cubicBezTo>
                <a:cubicBezTo>
                  <a:pt x="5146083" y="1169610"/>
                  <a:pt x="5140249" y="1163383"/>
                  <a:pt x="5140249" y="1154821"/>
                </a:cubicBezTo>
                <a:cubicBezTo>
                  <a:pt x="5140249" y="1147037"/>
                  <a:pt x="5146083" y="1140032"/>
                  <a:pt x="5154105" y="1140032"/>
                </a:cubicBezTo>
                <a:close/>
                <a:moveTo>
                  <a:pt x="5083276" y="1140032"/>
                </a:moveTo>
                <a:cubicBezTo>
                  <a:pt x="5089110" y="1140032"/>
                  <a:pt x="5095673" y="1147037"/>
                  <a:pt x="5095673" y="1154821"/>
                </a:cubicBezTo>
                <a:cubicBezTo>
                  <a:pt x="5095673" y="1163383"/>
                  <a:pt x="5089110" y="1169610"/>
                  <a:pt x="5083276" y="1169610"/>
                </a:cubicBezTo>
                <a:cubicBezTo>
                  <a:pt x="5075254" y="1169610"/>
                  <a:pt x="5069420" y="1163383"/>
                  <a:pt x="5069420" y="1154821"/>
                </a:cubicBezTo>
                <a:cubicBezTo>
                  <a:pt x="5069420" y="1147037"/>
                  <a:pt x="5075254" y="1140032"/>
                  <a:pt x="5083276" y="1140032"/>
                </a:cubicBezTo>
                <a:close/>
                <a:moveTo>
                  <a:pt x="5012445" y="1140032"/>
                </a:moveTo>
                <a:cubicBezTo>
                  <a:pt x="5018279" y="1140032"/>
                  <a:pt x="5024842" y="1147037"/>
                  <a:pt x="5024842" y="1154821"/>
                </a:cubicBezTo>
                <a:cubicBezTo>
                  <a:pt x="5024842" y="1163383"/>
                  <a:pt x="5018279" y="1169610"/>
                  <a:pt x="5012445" y="1169610"/>
                </a:cubicBezTo>
                <a:cubicBezTo>
                  <a:pt x="5004423" y="1169610"/>
                  <a:pt x="4998589" y="1163383"/>
                  <a:pt x="4998589" y="1154821"/>
                </a:cubicBezTo>
                <a:cubicBezTo>
                  <a:pt x="4998589" y="1147037"/>
                  <a:pt x="5004423" y="1140032"/>
                  <a:pt x="5012445" y="1140032"/>
                </a:cubicBezTo>
                <a:close/>
                <a:moveTo>
                  <a:pt x="4940157" y="1140032"/>
                </a:moveTo>
                <a:cubicBezTo>
                  <a:pt x="4948179" y="1140032"/>
                  <a:pt x="4954013" y="1147037"/>
                  <a:pt x="4954013" y="1154821"/>
                </a:cubicBezTo>
                <a:cubicBezTo>
                  <a:pt x="4954013" y="1163383"/>
                  <a:pt x="4948179" y="1169610"/>
                  <a:pt x="4940157" y="1169610"/>
                </a:cubicBezTo>
                <a:cubicBezTo>
                  <a:pt x="4934323" y="1169610"/>
                  <a:pt x="4927760" y="1163383"/>
                  <a:pt x="4927760" y="1154821"/>
                </a:cubicBezTo>
                <a:cubicBezTo>
                  <a:pt x="4927760" y="1147037"/>
                  <a:pt x="4934323" y="1140032"/>
                  <a:pt x="4940157" y="1140032"/>
                </a:cubicBezTo>
                <a:close/>
                <a:moveTo>
                  <a:pt x="4865953" y="1140032"/>
                </a:moveTo>
                <a:cubicBezTo>
                  <a:pt x="4873975" y="1140032"/>
                  <a:pt x="4879809" y="1147037"/>
                  <a:pt x="4879809" y="1154821"/>
                </a:cubicBezTo>
                <a:cubicBezTo>
                  <a:pt x="4879809" y="1163383"/>
                  <a:pt x="4873975" y="1169610"/>
                  <a:pt x="4865953" y="1169610"/>
                </a:cubicBezTo>
                <a:cubicBezTo>
                  <a:pt x="4860119" y="1169610"/>
                  <a:pt x="4853556" y="1163383"/>
                  <a:pt x="4853556" y="1154821"/>
                </a:cubicBezTo>
                <a:cubicBezTo>
                  <a:pt x="4853556" y="1147037"/>
                  <a:pt x="4860119" y="1140032"/>
                  <a:pt x="4865953" y="1140032"/>
                </a:cubicBezTo>
                <a:close/>
                <a:moveTo>
                  <a:pt x="4795122" y="1140032"/>
                </a:moveTo>
                <a:cubicBezTo>
                  <a:pt x="4803144" y="1140032"/>
                  <a:pt x="4808978" y="1147037"/>
                  <a:pt x="4808978" y="1154821"/>
                </a:cubicBezTo>
                <a:cubicBezTo>
                  <a:pt x="4808978" y="1163383"/>
                  <a:pt x="4803144" y="1169610"/>
                  <a:pt x="4795122" y="1169610"/>
                </a:cubicBezTo>
                <a:cubicBezTo>
                  <a:pt x="4787830" y="1169610"/>
                  <a:pt x="4782725" y="1163383"/>
                  <a:pt x="4782725" y="1154821"/>
                </a:cubicBezTo>
                <a:cubicBezTo>
                  <a:pt x="4782725" y="1147037"/>
                  <a:pt x="4787830" y="1140032"/>
                  <a:pt x="4795122" y="1140032"/>
                </a:cubicBezTo>
                <a:close/>
                <a:moveTo>
                  <a:pt x="4726684" y="1140032"/>
                </a:moveTo>
                <a:cubicBezTo>
                  <a:pt x="4735246" y="1140032"/>
                  <a:pt x="4741472" y="1147037"/>
                  <a:pt x="4741472" y="1154821"/>
                </a:cubicBezTo>
                <a:cubicBezTo>
                  <a:pt x="4741472" y="1163383"/>
                  <a:pt x="4735246" y="1169610"/>
                  <a:pt x="4726684" y="1169610"/>
                </a:cubicBezTo>
                <a:cubicBezTo>
                  <a:pt x="4718122" y="1169610"/>
                  <a:pt x="4711896" y="1163383"/>
                  <a:pt x="4711896" y="1154821"/>
                </a:cubicBezTo>
                <a:cubicBezTo>
                  <a:pt x="4711896" y="1147037"/>
                  <a:pt x="4718122" y="1140032"/>
                  <a:pt x="4726684" y="1140032"/>
                </a:cubicBezTo>
                <a:close/>
                <a:moveTo>
                  <a:pt x="4655853" y="1140032"/>
                </a:moveTo>
                <a:cubicBezTo>
                  <a:pt x="4663637" y="1140032"/>
                  <a:pt x="4670642" y="1147037"/>
                  <a:pt x="4670642" y="1154821"/>
                </a:cubicBezTo>
                <a:cubicBezTo>
                  <a:pt x="4670642" y="1163383"/>
                  <a:pt x="4663637" y="1169610"/>
                  <a:pt x="4655853" y="1169610"/>
                </a:cubicBezTo>
                <a:cubicBezTo>
                  <a:pt x="4647291" y="1169610"/>
                  <a:pt x="4641064" y="1163383"/>
                  <a:pt x="4641064" y="1154821"/>
                </a:cubicBezTo>
                <a:cubicBezTo>
                  <a:pt x="4641064" y="1147037"/>
                  <a:pt x="4647291" y="1140032"/>
                  <a:pt x="4655853" y="1140032"/>
                </a:cubicBezTo>
                <a:close/>
                <a:moveTo>
                  <a:pt x="4585023" y="1140032"/>
                </a:moveTo>
                <a:cubicBezTo>
                  <a:pt x="4592806" y="1140032"/>
                  <a:pt x="4599811" y="1147037"/>
                  <a:pt x="4599811" y="1154821"/>
                </a:cubicBezTo>
                <a:cubicBezTo>
                  <a:pt x="4599811" y="1163383"/>
                  <a:pt x="4592806" y="1169610"/>
                  <a:pt x="4585023" y="1169610"/>
                </a:cubicBezTo>
                <a:cubicBezTo>
                  <a:pt x="4576461" y="1169610"/>
                  <a:pt x="4570235" y="1163383"/>
                  <a:pt x="4570235" y="1154821"/>
                </a:cubicBezTo>
                <a:cubicBezTo>
                  <a:pt x="4570235" y="1147037"/>
                  <a:pt x="4576461" y="1140032"/>
                  <a:pt x="4585023" y="1140032"/>
                </a:cubicBezTo>
                <a:close/>
                <a:moveTo>
                  <a:pt x="4513260" y="1140032"/>
                </a:moveTo>
                <a:cubicBezTo>
                  <a:pt x="4520553" y="1140032"/>
                  <a:pt x="4525657" y="1147037"/>
                  <a:pt x="4525657" y="1154821"/>
                </a:cubicBezTo>
                <a:cubicBezTo>
                  <a:pt x="4525657" y="1163383"/>
                  <a:pt x="4520553" y="1169610"/>
                  <a:pt x="4513260" y="1169610"/>
                </a:cubicBezTo>
                <a:cubicBezTo>
                  <a:pt x="4505238" y="1169610"/>
                  <a:pt x="4499404" y="1163383"/>
                  <a:pt x="4499404" y="1154821"/>
                </a:cubicBezTo>
                <a:cubicBezTo>
                  <a:pt x="4499404" y="1147037"/>
                  <a:pt x="4505238" y="1140032"/>
                  <a:pt x="4513260" y="1140032"/>
                </a:cubicBezTo>
                <a:close/>
                <a:moveTo>
                  <a:pt x="4439056" y="1140032"/>
                </a:moveTo>
                <a:cubicBezTo>
                  <a:pt x="4445619" y="1140032"/>
                  <a:pt x="4451453" y="1147037"/>
                  <a:pt x="4451453" y="1154821"/>
                </a:cubicBezTo>
                <a:cubicBezTo>
                  <a:pt x="4451453" y="1163383"/>
                  <a:pt x="4445619" y="1169610"/>
                  <a:pt x="4439056" y="1169610"/>
                </a:cubicBezTo>
                <a:cubicBezTo>
                  <a:pt x="4431763" y="1169610"/>
                  <a:pt x="4425200" y="1163383"/>
                  <a:pt x="4425200" y="1154821"/>
                </a:cubicBezTo>
                <a:cubicBezTo>
                  <a:pt x="4425200" y="1147037"/>
                  <a:pt x="4431763" y="1140032"/>
                  <a:pt x="4439056" y="1140032"/>
                </a:cubicBezTo>
                <a:close/>
                <a:moveTo>
                  <a:pt x="4366768" y="1140032"/>
                </a:moveTo>
                <a:cubicBezTo>
                  <a:pt x="4374790" y="1140032"/>
                  <a:pt x="4380624" y="1147037"/>
                  <a:pt x="4380624" y="1154821"/>
                </a:cubicBezTo>
                <a:cubicBezTo>
                  <a:pt x="4380624" y="1163383"/>
                  <a:pt x="4374790" y="1169610"/>
                  <a:pt x="4366768" y="1169610"/>
                </a:cubicBezTo>
                <a:cubicBezTo>
                  <a:pt x="4360934" y="1169610"/>
                  <a:pt x="4354371" y="1163383"/>
                  <a:pt x="4354371" y="1154821"/>
                </a:cubicBezTo>
                <a:cubicBezTo>
                  <a:pt x="4354371" y="1147037"/>
                  <a:pt x="4360934" y="1140032"/>
                  <a:pt x="4366768" y="1140032"/>
                </a:cubicBezTo>
                <a:close/>
                <a:moveTo>
                  <a:pt x="4295937" y="1140032"/>
                </a:moveTo>
                <a:cubicBezTo>
                  <a:pt x="4303959" y="1140032"/>
                  <a:pt x="4309793" y="1147037"/>
                  <a:pt x="4309793" y="1154821"/>
                </a:cubicBezTo>
                <a:cubicBezTo>
                  <a:pt x="4309793" y="1163383"/>
                  <a:pt x="4303959" y="1169610"/>
                  <a:pt x="4295937" y="1169610"/>
                </a:cubicBezTo>
                <a:cubicBezTo>
                  <a:pt x="4290103" y="1169610"/>
                  <a:pt x="4283540" y="1163383"/>
                  <a:pt x="4283540" y="1154821"/>
                </a:cubicBezTo>
                <a:cubicBezTo>
                  <a:pt x="4283540" y="1147037"/>
                  <a:pt x="4290103" y="1140032"/>
                  <a:pt x="4295937" y="1140032"/>
                </a:cubicBezTo>
                <a:close/>
                <a:moveTo>
                  <a:pt x="4225107" y="1140032"/>
                </a:moveTo>
                <a:cubicBezTo>
                  <a:pt x="4233129" y="1140032"/>
                  <a:pt x="4238963" y="1147037"/>
                  <a:pt x="4238963" y="1154821"/>
                </a:cubicBezTo>
                <a:cubicBezTo>
                  <a:pt x="4238963" y="1163383"/>
                  <a:pt x="4233129" y="1169610"/>
                  <a:pt x="4225107" y="1169610"/>
                </a:cubicBezTo>
                <a:cubicBezTo>
                  <a:pt x="4217085" y="1169610"/>
                  <a:pt x="4212710" y="1163383"/>
                  <a:pt x="4212710" y="1154821"/>
                </a:cubicBezTo>
                <a:cubicBezTo>
                  <a:pt x="4212710" y="1147037"/>
                  <a:pt x="4217085" y="1140032"/>
                  <a:pt x="4225107" y="1140032"/>
                </a:cubicBezTo>
                <a:close/>
                <a:moveTo>
                  <a:pt x="4153295" y="1140032"/>
                </a:moveTo>
                <a:cubicBezTo>
                  <a:pt x="4161078" y="1140032"/>
                  <a:pt x="4168083" y="1147037"/>
                  <a:pt x="4168083" y="1154821"/>
                </a:cubicBezTo>
                <a:cubicBezTo>
                  <a:pt x="4168083" y="1163383"/>
                  <a:pt x="4161078" y="1169610"/>
                  <a:pt x="4153295" y="1169610"/>
                </a:cubicBezTo>
                <a:cubicBezTo>
                  <a:pt x="4144733" y="1169610"/>
                  <a:pt x="4138507" y="1163383"/>
                  <a:pt x="4138507" y="1154821"/>
                </a:cubicBezTo>
                <a:cubicBezTo>
                  <a:pt x="4138507" y="1147037"/>
                  <a:pt x="4144733" y="1140032"/>
                  <a:pt x="4153295" y="1140032"/>
                </a:cubicBezTo>
                <a:close/>
                <a:moveTo>
                  <a:pt x="4082465" y="1140032"/>
                </a:moveTo>
                <a:cubicBezTo>
                  <a:pt x="4090249" y="1140032"/>
                  <a:pt x="4097254" y="1147037"/>
                  <a:pt x="4097254" y="1154821"/>
                </a:cubicBezTo>
                <a:cubicBezTo>
                  <a:pt x="4097254" y="1163383"/>
                  <a:pt x="4090249" y="1169610"/>
                  <a:pt x="4082465" y="1169610"/>
                </a:cubicBezTo>
                <a:cubicBezTo>
                  <a:pt x="4073903" y="1169610"/>
                  <a:pt x="4067676" y="1163383"/>
                  <a:pt x="4067676" y="1154821"/>
                </a:cubicBezTo>
                <a:cubicBezTo>
                  <a:pt x="4067676" y="1147037"/>
                  <a:pt x="4073903" y="1140032"/>
                  <a:pt x="4082465" y="1140032"/>
                </a:cubicBezTo>
                <a:close/>
                <a:moveTo>
                  <a:pt x="439789" y="1140032"/>
                </a:moveTo>
                <a:cubicBezTo>
                  <a:pt x="448351" y="1140032"/>
                  <a:pt x="454579" y="1146595"/>
                  <a:pt x="454579" y="1153888"/>
                </a:cubicBezTo>
                <a:cubicBezTo>
                  <a:pt x="454579" y="1161910"/>
                  <a:pt x="448351" y="1166286"/>
                  <a:pt x="439789" y="1166286"/>
                </a:cubicBezTo>
                <a:cubicBezTo>
                  <a:pt x="432006" y="1166286"/>
                  <a:pt x="425001" y="1161910"/>
                  <a:pt x="425001" y="1153888"/>
                </a:cubicBezTo>
                <a:cubicBezTo>
                  <a:pt x="425001" y="1146595"/>
                  <a:pt x="432006" y="1140032"/>
                  <a:pt x="439789" y="1140032"/>
                </a:cubicBezTo>
                <a:close/>
                <a:moveTo>
                  <a:pt x="368960" y="1140032"/>
                </a:moveTo>
                <a:cubicBezTo>
                  <a:pt x="377521" y="1140032"/>
                  <a:pt x="383747" y="1146595"/>
                  <a:pt x="383747" y="1153888"/>
                </a:cubicBezTo>
                <a:cubicBezTo>
                  <a:pt x="383747" y="1161910"/>
                  <a:pt x="377521" y="1166286"/>
                  <a:pt x="368960" y="1166286"/>
                </a:cubicBezTo>
                <a:cubicBezTo>
                  <a:pt x="361176" y="1166286"/>
                  <a:pt x="354172" y="1161910"/>
                  <a:pt x="354172" y="1153888"/>
                </a:cubicBezTo>
                <a:cubicBezTo>
                  <a:pt x="354172" y="1146595"/>
                  <a:pt x="361176" y="1140032"/>
                  <a:pt x="368960" y="1140032"/>
                </a:cubicBezTo>
                <a:close/>
                <a:moveTo>
                  <a:pt x="297194" y="1140032"/>
                </a:moveTo>
                <a:cubicBezTo>
                  <a:pt x="305217" y="1140032"/>
                  <a:pt x="309592" y="1146595"/>
                  <a:pt x="309592" y="1153888"/>
                </a:cubicBezTo>
                <a:cubicBezTo>
                  <a:pt x="309592" y="1161910"/>
                  <a:pt x="305217" y="1166286"/>
                  <a:pt x="297194" y="1166286"/>
                </a:cubicBezTo>
                <a:cubicBezTo>
                  <a:pt x="289902" y="1166286"/>
                  <a:pt x="283339" y="1161910"/>
                  <a:pt x="283339" y="1153888"/>
                </a:cubicBezTo>
                <a:cubicBezTo>
                  <a:pt x="283339" y="1146595"/>
                  <a:pt x="289902" y="1140032"/>
                  <a:pt x="297194" y="1140032"/>
                </a:cubicBezTo>
                <a:close/>
                <a:moveTo>
                  <a:pt x="226366" y="1140032"/>
                </a:moveTo>
                <a:cubicBezTo>
                  <a:pt x="232201" y="1140032"/>
                  <a:pt x="238764" y="1146595"/>
                  <a:pt x="238764" y="1153888"/>
                </a:cubicBezTo>
                <a:cubicBezTo>
                  <a:pt x="238764" y="1161910"/>
                  <a:pt x="232201" y="1166286"/>
                  <a:pt x="226366" y="1166286"/>
                </a:cubicBezTo>
                <a:cubicBezTo>
                  <a:pt x="218344" y="1166286"/>
                  <a:pt x="212510" y="1161910"/>
                  <a:pt x="212510" y="1153888"/>
                </a:cubicBezTo>
                <a:cubicBezTo>
                  <a:pt x="212510" y="1146595"/>
                  <a:pt x="218344" y="1140032"/>
                  <a:pt x="226366" y="1140032"/>
                </a:cubicBezTo>
                <a:close/>
                <a:moveTo>
                  <a:pt x="155532" y="1140032"/>
                </a:moveTo>
                <a:cubicBezTo>
                  <a:pt x="161366" y="1140032"/>
                  <a:pt x="167930" y="1146595"/>
                  <a:pt x="167930" y="1153888"/>
                </a:cubicBezTo>
                <a:cubicBezTo>
                  <a:pt x="167930" y="1161910"/>
                  <a:pt x="161366" y="1166286"/>
                  <a:pt x="155532" y="1166286"/>
                </a:cubicBezTo>
                <a:cubicBezTo>
                  <a:pt x="147510" y="1166286"/>
                  <a:pt x="141676" y="1161910"/>
                  <a:pt x="141676" y="1153888"/>
                </a:cubicBezTo>
                <a:cubicBezTo>
                  <a:pt x="141676" y="1146595"/>
                  <a:pt x="147510" y="1140032"/>
                  <a:pt x="155532" y="1140032"/>
                </a:cubicBezTo>
                <a:close/>
                <a:moveTo>
                  <a:pt x="83244" y="1140032"/>
                </a:moveTo>
                <a:cubicBezTo>
                  <a:pt x="90536" y="1140032"/>
                  <a:pt x="97100" y="1146595"/>
                  <a:pt x="97100" y="1153888"/>
                </a:cubicBezTo>
                <a:cubicBezTo>
                  <a:pt x="97100" y="1161910"/>
                  <a:pt x="90536" y="1166286"/>
                  <a:pt x="83244" y="1166286"/>
                </a:cubicBezTo>
                <a:cubicBezTo>
                  <a:pt x="76680" y="1166286"/>
                  <a:pt x="70846" y="1161910"/>
                  <a:pt x="70846" y="1153888"/>
                </a:cubicBezTo>
                <a:cubicBezTo>
                  <a:pt x="70846" y="1146595"/>
                  <a:pt x="76680" y="1140032"/>
                  <a:pt x="83244" y="1140032"/>
                </a:cubicBezTo>
                <a:close/>
                <a:moveTo>
                  <a:pt x="12008" y="1140032"/>
                </a:moveTo>
                <a:cubicBezTo>
                  <a:pt x="20253" y="1140032"/>
                  <a:pt x="26249" y="1146595"/>
                  <a:pt x="26249" y="1153888"/>
                </a:cubicBezTo>
                <a:cubicBezTo>
                  <a:pt x="26249" y="1161910"/>
                  <a:pt x="20253" y="1166286"/>
                  <a:pt x="12008" y="1166286"/>
                </a:cubicBezTo>
                <a:cubicBezTo>
                  <a:pt x="4513" y="1166286"/>
                  <a:pt x="16" y="1161910"/>
                  <a:pt x="16" y="1153888"/>
                </a:cubicBezTo>
                <a:cubicBezTo>
                  <a:pt x="16" y="1146595"/>
                  <a:pt x="4513" y="1140032"/>
                  <a:pt x="12008" y="1140032"/>
                </a:cubicBezTo>
                <a:close/>
                <a:moveTo>
                  <a:pt x="6867525" y="1069203"/>
                </a:moveTo>
                <a:cubicBezTo>
                  <a:pt x="6874088" y="1069203"/>
                  <a:pt x="6879922" y="1075037"/>
                  <a:pt x="6879922" y="1081600"/>
                </a:cubicBezTo>
                <a:cubicBezTo>
                  <a:pt x="6879922" y="1088893"/>
                  <a:pt x="6874088" y="1095457"/>
                  <a:pt x="6867525" y="1095457"/>
                </a:cubicBezTo>
                <a:cubicBezTo>
                  <a:pt x="6860232" y="1095457"/>
                  <a:pt x="6853669" y="1088893"/>
                  <a:pt x="6853669" y="1081600"/>
                </a:cubicBezTo>
                <a:cubicBezTo>
                  <a:pt x="6853669" y="1075037"/>
                  <a:pt x="6860232" y="1069203"/>
                  <a:pt x="6867525" y="1069203"/>
                </a:cubicBezTo>
                <a:close/>
                <a:moveTo>
                  <a:pt x="6795237" y="1069203"/>
                </a:moveTo>
                <a:cubicBezTo>
                  <a:pt x="6803259" y="1069203"/>
                  <a:pt x="6809093" y="1075037"/>
                  <a:pt x="6809093" y="1081600"/>
                </a:cubicBezTo>
                <a:cubicBezTo>
                  <a:pt x="6809093" y="1088893"/>
                  <a:pt x="6803259" y="1095457"/>
                  <a:pt x="6796696" y="1095457"/>
                </a:cubicBezTo>
                <a:cubicBezTo>
                  <a:pt x="6789403" y="1095457"/>
                  <a:pt x="6782840" y="1088893"/>
                  <a:pt x="6782840" y="1081600"/>
                </a:cubicBezTo>
                <a:cubicBezTo>
                  <a:pt x="6782840" y="1075037"/>
                  <a:pt x="6789403" y="1069203"/>
                  <a:pt x="6795237" y="1069203"/>
                </a:cubicBezTo>
                <a:close/>
                <a:moveTo>
                  <a:pt x="6724405" y="1069203"/>
                </a:moveTo>
                <a:cubicBezTo>
                  <a:pt x="6732427" y="1069203"/>
                  <a:pt x="6738261" y="1075037"/>
                  <a:pt x="6738261" y="1081600"/>
                </a:cubicBezTo>
                <a:cubicBezTo>
                  <a:pt x="6738261" y="1088893"/>
                  <a:pt x="6732427" y="1095457"/>
                  <a:pt x="6724405" y="1095457"/>
                </a:cubicBezTo>
                <a:cubicBezTo>
                  <a:pt x="6718571" y="1095457"/>
                  <a:pt x="6712008" y="1088893"/>
                  <a:pt x="6712008" y="1081600"/>
                </a:cubicBezTo>
                <a:cubicBezTo>
                  <a:pt x="6712008" y="1075037"/>
                  <a:pt x="6718571" y="1069203"/>
                  <a:pt x="6724405" y="1069203"/>
                </a:cubicBezTo>
                <a:close/>
                <a:moveTo>
                  <a:pt x="6653576" y="1069203"/>
                </a:moveTo>
                <a:cubicBezTo>
                  <a:pt x="6660869" y="1069203"/>
                  <a:pt x="6667432" y="1075037"/>
                  <a:pt x="6667432" y="1081600"/>
                </a:cubicBezTo>
                <a:cubicBezTo>
                  <a:pt x="6667432" y="1088893"/>
                  <a:pt x="6660869" y="1095457"/>
                  <a:pt x="6653576" y="1095457"/>
                </a:cubicBezTo>
                <a:cubicBezTo>
                  <a:pt x="6645554" y="1095457"/>
                  <a:pt x="6641179" y="1088893"/>
                  <a:pt x="6641179" y="1081600"/>
                </a:cubicBezTo>
                <a:cubicBezTo>
                  <a:pt x="6641179" y="1075037"/>
                  <a:pt x="6645554" y="1069203"/>
                  <a:pt x="6653576" y="1069203"/>
                </a:cubicBezTo>
                <a:close/>
                <a:moveTo>
                  <a:pt x="6581764" y="1069203"/>
                </a:moveTo>
                <a:cubicBezTo>
                  <a:pt x="6589547" y="1069203"/>
                  <a:pt x="6596552" y="1075037"/>
                  <a:pt x="6596552" y="1081600"/>
                </a:cubicBezTo>
                <a:cubicBezTo>
                  <a:pt x="6596552" y="1088893"/>
                  <a:pt x="6589547" y="1095457"/>
                  <a:pt x="6581764" y="1095457"/>
                </a:cubicBezTo>
                <a:cubicBezTo>
                  <a:pt x="6573202" y="1095457"/>
                  <a:pt x="6566976" y="1088893"/>
                  <a:pt x="6566976" y="1081600"/>
                </a:cubicBezTo>
                <a:cubicBezTo>
                  <a:pt x="6566976" y="1075037"/>
                  <a:pt x="6573202" y="1069203"/>
                  <a:pt x="6581764" y="1069203"/>
                </a:cubicBezTo>
                <a:close/>
                <a:moveTo>
                  <a:pt x="6510933" y="1069203"/>
                </a:moveTo>
                <a:cubicBezTo>
                  <a:pt x="6518717" y="1069203"/>
                  <a:pt x="6525722" y="1075037"/>
                  <a:pt x="6525722" y="1081600"/>
                </a:cubicBezTo>
                <a:cubicBezTo>
                  <a:pt x="6525722" y="1088893"/>
                  <a:pt x="6518717" y="1095457"/>
                  <a:pt x="6510933" y="1095457"/>
                </a:cubicBezTo>
                <a:cubicBezTo>
                  <a:pt x="6502371" y="1095457"/>
                  <a:pt x="6496144" y="1088893"/>
                  <a:pt x="6496144" y="1081600"/>
                </a:cubicBezTo>
                <a:cubicBezTo>
                  <a:pt x="6496144" y="1075037"/>
                  <a:pt x="6502371" y="1069203"/>
                  <a:pt x="6510933" y="1069203"/>
                </a:cubicBezTo>
                <a:close/>
                <a:moveTo>
                  <a:pt x="6440492" y="1069203"/>
                </a:moveTo>
                <a:cubicBezTo>
                  <a:pt x="6448081" y="1069203"/>
                  <a:pt x="6454911" y="1075037"/>
                  <a:pt x="6454911" y="1081600"/>
                </a:cubicBezTo>
                <a:cubicBezTo>
                  <a:pt x="6454911" y="1088893"/>
                  <a:pt x="6448081" y="1095457"/>
                  <a:pt x="6440492" y="1095457"/>
                </a:cubicBezTo>
                <a:cubicBezTo>
                  <a:pt x="6432145" y="1095457"/>
                  <a:pt x="6425315" y="1088893"/>
                  <a:pt x="6425315" y="1081600"/>
                </a:cubicBezTo>
                <a:cubicBezTo>
                  <a:pt x="6425315" y="1075037"/>
                  <a:pt x="6432145" y="1069203"/>
                  <a:pt x="6440492" y="1069203"/>
                </a:cubicBezTo>
                <a:close/>
                <a:moveTo>
                  <a:pt x="6368340" y="1069203"/>
                </a:moveTo>
                <a:cubicBezTo>
                  <a:pt x="6376362" y="1069203"/>
                  <a:pt x="6380737" y="1075037"/>
                  <a:pt x="6380737" y="1081600"/>
                </a:cubicBezTo>
                <a:cubicBezTo>
                  <a:pt x="6380737" y="1088893"/>
                  <a:pt x="6376362" y="1095457"/>
                  <a:pt x="6368340" y="1095457"/>
                </a:cubicBezTo>
                <a:cubicBezTo>
                  <a:pt x="6361047" y="1095457"/>
                  <a:pt x="6354484" y="1088893"/>
                  <a:pt x="6354484" y="1081600"/>
                </a:cubicBezTo>
                <a:cubicBezTo>
                  <a:pt x="6354484" y="1075037"/>
                  <a:pt x="6361047" y="1069203"/>
                  <a:pt x="6368340" y="1069203"/>
                </a:cubicBezTo>
                <a:close/>
                <a:moveTo>
                  <a:pt x="6297511" y="1069203"/>
                </a:moveTo>
                <a:cubicBezTo>
                  <a:pt x="6304074" y="1069203"/>
                  <a:pt x="6309908" y="1075037"/>
                  <a:pt x="6309908" y="1081600"/>
                </a:cubicBezTo>
                <a:cubicBezTo>
                  <a:pt x="6309908" y="1088893"/>
                  <a:pt x="6304074" y="1095457"/>
                  <a:pt x="6297511" y="1095457"/>
                </a:cubicBezTo>
                <a:cubicBezTo>
                  <a:pt x="6290218" y="1095457"/>
                  <a:pt x="6283655" y="1088893"/>
                  <a:pt x="6283655" y="1081600"/>
                </a:cubicBezTo>
                <a:cubicBezTo>
                  <a:pt x="6283655" y="1075037"/>
                  <a:pt x="6290218" y="1069203"/>
                  <a:pt x="6297511" y="1069203"/>
                </a:cubicBezTo>
                <a:close/>
                <a:moveTo>
                  <a:pt x="6226679" y="1069203"/>
                </a:moveTo>
                <a:cubicBezTo>
                  <a:pt x="6233242" y="1069203"/>
                  <a:pt x="6239076" y="1075037"/>
                  <a:pt x="6239076" y="1081600"/>
                </a:cubicBezTo>
                <a:cubicBezTo>
                  <a:pt x="6239076" y="1088893"/>
                  <a:pt x="6233242" y="1095457"/>
                  <a:pt x="6226679" y="1095457"/>
                </a:cubicBezTo>
                <a:cubicBezTo>
                  <a:pt x="6219386" y="1095457"/>
                  <a:pt x="6212823" y="1088893"/>
                  <a:pt x="6212823" y="1083059"/>
                </a:cubicBezTo>
                <a:cubicBezTo>
                  <a:pt x="6212823" y="1075037"/>
                  <a:pt x="6219386" y="1069203"/>
                  <a:pt x="6226679" y="1069203"/>
                </a:cubicBezTo>
                <a:close/>
                <a:moveTo>
                  <a:pt x="6154391" y="1069203"/>
                </a:moveTo>
                <a:cubicBezTo>
                  <a:pt x="6161684" y="1069203"/>
                  <a:pt x="6168247" y="1075037"/>
                  <a:pt x="6168247" y="1083059"/>
                </a:cubicBezTo>
                <a:cubicBezTo>
                  <a:pt x="6168247" y="1088893"/>
                  <a:pt x="6161684" y="1095457"/>
                  <a:pt x="6154391" y="1095457"/>
                </a:cubicBezTo>
                <a:cubicBezTo>
                  <a:pt x="6147828" y="1095457"/>
                  <a:pt x="6141994" y="1088893"/>
                  <a:pt x="6141994" y="1083059"/>
                </a:cubicBezTo>
                <a:cubicBezTo>
                  <a:pt x="6141994" y="1075037"/>
                  <a:pt x="6147828" y="1069203"/>
                  <a:pt x="6154391" y="1069203"/>
                </a:cubicBezTo>
                <a:close/>
                <a:moveTo>
                  <a:pt x="6083559" y="1069203"/>
                </a:moveTo>
                <a:cubicBezTo>
                  <a:pt x="6090852" y="1069203"/>
                  <a:pt x="6097415" y="1075037"/>
                  <a:pt x="6097415" y="1083059"/>
                </a:cubicBezTo>
                <a:cubicBezTo>
                  <a:pt x="6097415" y="1088893"/>
                  <a:pt x="6090852" y="1095457"/>
                  <a:pt x="6083559" y="1095457"/>
                </a:cubicBezTo>
                <a:cubicBezTo>
                  <a:pt x="6076996" y="1095457"/>
                  <a:pt x="6071162" y="1088893"/>
                  <a:pt x="6071162" y="1083059"/>
                </a:cubicBezTo>
                <a:cubicBezTo>
                  <a:pt x="6071162" y="1075037"/>
                  <a:pt x="6076996" y="1069203"/>
                  <a:pt x="6083559" y="1069203"/>
                </a:cubicBezTo>
                <a:close/>
                <a:moveTo>
                  <a:pt x="6009356" y="1069203"/>
                </a:moveTo>
                <a:cubicBezTo>
                  <a:pt x="6016649" y="1069203"/>
                  <a:pt x="6023212" y="1075037"/>
                  <a:pt x="6023212" y="1083059"/>
                </a:cubicBezTo>
                <a:cubicBezTo>
                  <a:pt x="6023212" y="1088893"/>
                  <a:pt x="6016649" y="1095457"/>
                  <a:pt x="6009356" y="1095457"/>
                </a:cubicBezTo>
                <a:cubicBezTo>
                  <a:pt x="6001334" y="1095457"/>
                  <a:pt x="5996959" y="1088893"/>
                  <a:pt x="5996959" y="1083059"/>
                </a:cubicBezTo>
                <a:cubicBezTo>
                  <a:pt x="5996959" y="1075037"/>
                  <a:pt x="6001334" y="1069203"/>
                  <a:pt x="6009356" y="1069203"/>
                </a:cubicBezTo>
                <a:close/>
                <a:moveTo>
                  <a:pt x="5940548" y="1069203"/>
                </a:moveTo>
                <a:cubicBezTo>
                  <a:pt x="5948896" y="1069203"/>
                  <a:pt x="5955726" y="1075037"/>
                  <a:pt x="5955726" y="1083059"/>
                </a:cubicBezTo>
                <a:cubicBezTo>
                  <a:pt x="5955726" y="1088893"/>
                  <a:pt x="5948896" y="1095457"/>
                  <a:pt x="5940548" y="1095457"/>
                </a:cubicBezTo>
                <a:cubicBezTo>
                  <a:pt x="5932960" y="1095457"/>
                  <a:pt x="5926130" y="1088893"/>
                  <a:pt x="5926130" y="1083059"/>
                </a:cubicBezTo>
                <a:cubicBezTo>
                  <a:pt x="5926130" y="1075037"/>
                  <a:pt x="5932960" y="1069203"/>
                  <a:pt x="5940548" y="1069203"/>
                </a:cubicBezTo>
                <a:close/>
                <a:moveTo>
                  <a:pt x="5870088" y="1069203"/>
                </a:moveTo>
                <a:cubicBezTo>
                  <a:pt x="5878650" y="1069203"/>
                  <a:pt x="5884877" y="1075037"/>
                  <a:pt x="5884877" y="1083059"/>
                </a:cubicBezTo>
                <a:cubicBezTo>
                  <a:pt x="5884877" y="1088893"/>
                  <a:pt x="5878650" y="1095457"/>
                  <a:pt x="5870088" y="1095457"/>
                </a:cubicBezTo>
                <a:cubicBezTo>
                  <a:pt x="5862304" y="1095457"/>
                  <a:pt x="5855299" y="1088893"/>
                  <a:pt x="5855299" y="1083059"/>
                </a:cubicBezTo>
                <a:cubicBezTo>
                  <a:pt x="5855299" y="1075037"/>
                  <a:pt x="5862304" y="1069203"/>
                  <a:pt x="5870088" y="1069203"/>
                </a:cubicBezTo>
                <a:close/>
                <a:moveTo>
                  <a:pt x="5799257" y="1069203"/>
                </a:moveTo>
                <a:cubicBezTo>
                  <a:pt x="5807819" y="1069203"/>
                  <a:pt x="5814045" y="1075037"/>
                  <a:pt x="5814045" y="1083059"/>
                </a:cubicBezTo>
                <a:cubicBezTo>
                  <a:pt x="5814045" y="1088893"/>
                  <a:pt x="5807819" y="1095457"/>
                  <a:pt x="5799257" y="1095457"/>
                </a:cubicBezTo>
                <a:cubicBezTo>
                  <a:pt x="5791474" y="1095457"/>
                  <a:pt x="5784469" y="1088893"/>
                  <a:pt x="5784469" y="1083059"/>
                </a:cubicBezTo>
                <a:cubicBezTo>
                  <a:pt x="5784469" y="1075037"/>
                  <a:pt x="5791474" y="1069203"/>
                  <a:pt x="5799257" y="1069203"/>
                </a:cubicBezTo>
                <a:close/>
                <a:moveTo>
                  <a:pt x="5724122" y="1069203"/>
                </a:moveTo>
                <a:cubicBezTo>
                  <a:pt x="5732144" y="1069203"/>
                  <a:pt x="5736519" y="1075037"/>
                  <a:pt x="5736519" y="1083059"/>
                </a:cubicBezTo>
                <a:cubicBezTo>
                  <a:pt x="5736519" y="1088893"/>
                  <a:pt x="5732144" y="1095457"/>
                  <a:pt x="5724122" y="1095457"/>
                </a:cubicBezTo>
                <a:cubicBezTo>
                  <a:pt x="5716100" y="1095457"/>
                  <a:pt x="5710266" y="1088893"/>
                  <a:pt x="5710266" y="1083059"/>
                </a:cubicBezTo>
                <a:cubicBezTo>
                  <a:pt x="5710266" y="1075037"/>
                  <a:pt x="5716100" y="1069203"/>
                  <a:pt x="5724122" y="1069203"/>
                </a:cubicBezTo>
                <a:close/>
                <a:moveTo>
                  <a:pt x="5653291" y="1069203"/>
                </a:moveTo>
                <a:cubicBezTo>
                  <a:pt x="5659125" y="1069203"/>
                  <a:pt x="5665688" y="1075037"/>
                  <a:pt x="5665688" y="1083059"/>
                </a:cubicBezTo>
                <a:cubicBezTo>
                  <a:pt x="5665688" y="1088893"/>
                  <a:pt x="5659125" y="1095457"/>
                  <a:pt x="5653291" y="1095457"/>
                </a:cubicBezTo>
                <a:cubicBezTo>
                  <a:pt x="5645269" y="1095457"/>
                  <a:pt x="5639435" y="1088893"/>
                  <a:pt x="5639435" y="1083059"/>
                </a:cubicBezTo>
                <a:cubicBezTo>
                  <a:pt x="5639435" y="1075037"/>
                  <a:pt x="5645269" y="1069203"/>
                  <a:pt x="5653291" y="1069203"/>
                </a:cubicBezTo>
                <a:close/>
                <a:moveTo>
                  <a:pt x="5581002" y="1069203"/>
                </a:moveTo>
                <a:cubicBezTo>
                  <a:pt x="5588295" y="1069203"/>
                  <a:pt x="5594858" y="1075037"/>
                  <a:pt x="5594858" y="1083059"/>
                </a:cubicBezTo>
                <a:cubicBezTo>
                  <a:pt x="5594858" y="1088893"/>
                  <a:pt x="5588295" y="1095457"/>
                  <a:pt x="5581002" y="1095457"/>
                </a:cubicBezTo>
                <a:cubicBezTo>
                  <a:pt x="5574439" y="1095457"/>
                  <a:pt x="5568605" y="1088893"/>
                  <a:pt x="5568605" y="1083059"/>
                </a:cubicBezTo>
                <a:cubicBezTo>
                  <a:pt x="5568605" y="1075037"/>
                  <a:pt x="5574439" y="1069203"/>
                  <a:pt x="5581002" y="1069203"/>
                </a:cubicBezTo>
                <a:close/>
                <a:moveTo>
                  <a:pt x="5510171" y="1069203"/>
                </a:moveTo>
                <a:cubicBezTo>
                  <a:pt x="5517464" y="1069203"/>
                  <a:pt x="5524027" y="1075037"/>
                  <a:pt x="5524027" y="1083059"/>
                </a:cubicBezTo>
                <a:cubicBezTo>
                  <a:pt x="5524027" y="1088893"/>
                  <a:pt x="5517464" y="1095457"/>
                  <a:pt x="5510171" y="1095457"/>
                </a:cubicBezTo>
                <a:cubicBezTo>
                  <a:pt x="5503608" y="1095457"/>
                  <a:pt x="5497774" y="1088893"/>
                  <a:pt x="5497774" y="1083059"/>
                </a:cubicBezTo>
                <a:cubicBezTo>
                  <a:pt x="5497774" y="1075037"/>
                  <a:pt x="5503608" y="1069203"/>
                  <a:pt x="5510171" y="1069203"/>
                </a:cubicBezTo>
                <a:close/>
                <a:moveTo>
                  <a:pt x="5438937" y="1069203"/>
                </a:moveTo>
                <a:cubicBezTo>
                  <a:pt x="5447182" y="1069203"/>
                  <a:pt x="5453178" y="1075037"/>
                  <a:pt x="5453178" y="1083059"/>
                </a:cubicBezTo>
                <a:cubicBezTo>
                  <a:pt x="5453178" y="1088893"/>
                  <a:pt x="5447182" y="1095457"/>
                  <a:pt x="5438937" y="1095457"/>
                </a:cubicBezTo>
                <a:cubicBezTo>
                  <a:pt x="5431442" y="1095457"/>
                  <a:pt x="5426945" y="1088893"/>
                  <a:pt x="5426945" y="1083059"/>
                </a:cubicBezTo>
                <a:cubicBezTo>
                  <a:pt x="5426945" y="1075037"/>
                  <a:pt x="5431442" y="1069203"/>
                  <a:pt x="5438937" y="1069203"/>
                </a:cubicBezTo>
                <a:close/>
                <a:moveTo>
                  <a:pt x="5367530" y="1069203"/>
                </a:moveTo>
                <a:cubicBezTo>
                  <a:pt x="5376092" y="1069203"/>
                  <a:pt x="5382318" y="1075037"/>
                  <a:pt x="5382318" y="1083059"/>
                </a:cubicBezTo>
                <a:cubicBezTo>
                  <a:pt x="5382318" y="1088893"/>
                  <a:pt x="5376092" y="1095457"/>
                  <a:pt x="5367530" y="1095457"/>
                </a:cubicBezTo>
                <a:cubicBezTo>
                  <a:pt x="5359747" y="1095457"/>
                  <a:pt x="5352742" y="1088893"/>
                  <a:pt x="5352742" y="1083059"/>
                </a:cubicBezTo>
                <a:cubicBezTo>
                  <a:pt x="5352742" y="1075037"/>
                  <a:pt x="5359747" y="1069203"/>
                  <a:pt x="5367530" y="1069203"/>
                </a:cubicBezTo>
                <a:close/>
                <a:moveTo>
                  <a:pt x="5296699" y="1069203"/>
                </a:moveTo>
                <a:cubicBezTo>
                  <a:pt x="5305261" y="1069203"/>
                  <a:pt x="5311488" y="1075037"/>
                  <a:pt x="5311488" y="1083059"/>
                </a:cubicBezTo>
                <a:cubicBezTo>
                  <a:pt x="5311488" y="1088893"/>
                  <a:pt x="5305261" y="1095457"/>
                  <a:pt x="5296699" y="1095457"/>
                </a:cubicBezTo>
                <a:cubicBezTo>
                  <a:pt x="5288915" y="1095457"/>
                  <a:pt x="5281910" y="1088893"/>
                  <a:pt x="5281910" y="1083059"/>
                </a:cubicBezTo>
                <a:cubicBezTo>
                  <a:pt x="5281910" y="1075037"/>
                  <a:pt x="5288915" y="1069203"/>
                  <a:pt x="5296699" y="1069203"/>
                </a:cubicBezTo>
                <a:close/>
                <a:moveTo>
                  <a:pt x="5225869" y="1069203"/>
                </a:moveTo>
                <a:cubicBezTo>
                  <a:pt x="5234431" y="1069203"/>
                  <a:pt x="5240657" y="1075037"/>
                  <a:pt x="5240657" y="1083059"/>
                </a:cubicBezTo>
                <a:cubicBezTo>
                  <a:pt x="5240657" y="1088893"/>
                  <a:pt x="5234431" y="1095457"/>
                  <a:pt x="5225869" y="1095457"/>
                </a:cubicBezTo>
                <a:cubicBezTo>
                  <a:pt x="5217307" y="1095457"/>
                  <a:pt x="5211081" y="1088893"/>
                  <a:pt x="5211081" y="1083059"/>
                </a:cubicBezTo>
                <a:cubicBezTo>
                  <a:pt x="5211081" y="1075037"/>
                  <a:pt x="5217307" y="1069203"/>
                  <a:pt x="5225869" y="1069203"/>
                </a:cubicBezTo>
                <a:close/>
                <a:moveTo>
                  <a:pt x="5154105" y="1069203"/>
                </a:moveTo>
                <a:cubicBezTo>
                  <a:pt x="5162127" y="1069203"/>
                  <a:pt x="5166502" y="1075037"/>
                  <a:pt x="5166502" y="1083059"/>
                </a:cubicBezTo>
                <a:cubicBezTo>
                  <a:pt x="5166502" y="1091081"/>
                  <a:pt x="5162127" y="1095457"/>
                  <a:pt x="5154105" y="1095457"/>
                </a:cubicBezTo>
                <a:cubicBezTo>
                  <a:pt x="5146083" y="1095457"/>
                  <a:pt x="5140249" y="1091081"/>
                  <a:pt x="5140249" y="1083059"/>
                </a:cubicBezTo>
                <a:cubicBezTo>
                  <a:pt x="5140249" y="1075037"/>
                  <a:pt x="5146083" y="1069203"/>
                  <a:pt x="5154105" y="1069203"/>
                </a:cubicBezTo>
                <a:close/>
                <a:moveTo>
                  <a:pt x="5083276" y="1069203"/>
                </a:moveTo>
                <a:cubicBezTo>
                  <a:pt x="5089110" y="1069203"/>
                  <a:pt x="5095673" y="1075037"/>
                  <a:pt x="5095673" y="1083059"/>
                </a:cubicBezTo>
                <a:cubicBezTo>
                  <a:pt x="5095673" y="1091081"/>
                  <a:pt x="5089110" y="1095457"/>
                  <a:pt x="5083276" y="1095457"/>
                </a:cubicBezTo>
                <a:cubicBezTo>
                  <a:pt x="5075254" y="1095457"/>
                  <a:pt x="5069420" y="1091081"/>
                  <a:pt x="5069420" y="1083059"/>
                </a:cubicBezTo>
                <a:cubicBezTo>
                  <a:pt x="5069420" y="1075037"/>
                  <a:pt x="5075254" y="1069203"/>
                  <a:pt x="5083276" y="1069203"/>
                </a:cubicBezTo>
                <a:close/>
                <a:moveTo>
                  <a:pt x="5012445" y="1069203"/>
                </a:moveTo>
                <a:cubicBezTo>
                  <a:pt x="5018279" y="1069203"/>
                  <a:pt x="5024842" y="1075037"/>
                  <a:pt x="5024842" y="1083059"/>
                </a:cubicBezTo>
                <a:cubicBezTo>
                  <a:pt x="5024842" y="1091081"/>
                  <a:pt x="5018279" y="1095457"/>
                  <a:pt x="5012445" y="1095457"/>
                </a:cubicBezTo>
                <a:cubicBezTo>
                  <a:pt x="5004423" y="1095457"/>
                  <a:pt x="4998589" y="1091081"/>
                  <a:pt x="4998589" y="1083059"/>
                </a:cubicBezTo>
                <a:cubicBezTo>
                  <a:pt x="4998589" y="1075037"/>
                  <a:pt x="5004423" y="1069203"/>
                  <a:pt x="5012445" y="1069203"/>
                </a:cubicBezTo>
                <a:close/>
                <a:moveTo>
                  <a:pt x="4940157" y="1069203"/>
                </a:moveTo>
                <a:cubicBezTo>
                  <a:pt x="4948179" y="1069203"/>
                  <a:pt x="4954013" y="1075037"/>
                  <a:pt x="4954013" y="1083059"/>
                </a:cubicBezTo>
                <a:cubicBezTo>
                  <a:pt x="4954013" y="1091081"/>
                  <a:pt x="4948179" y="1095457"/>
                  <a:pt x="4940157" y="1095457"/>
                </a:cubicBezTo>
                <a:cubicBezTo>
                  <a:pt x="4934323" y="1095457"/>
                  <a:pt x="4927760" y="1091081"/>
                  <a:pt x="4927760" y="1083059"/>
                </a:cubicBezTo>
                <a:cubicBezTo>
                  <a:pt x="4927760" y="1075037"/>
                  <a:pt x="4934323" y="1069203"/>
                  <a:pt x="4940157" y="1069203"/>
                </a:cubicBezTo>
                <a:close/>
                <a:moveTo>
                  <a:pt x="4865953" y="1069203"/>
                </a:moveTo>
                <a:cubicBezTo>
                  <a:pt x="4873975" y="1069203"/>
                  <a:pt x="4879809" y="1075037"/>
                  <a:pt x="4879809" y="1083059"/>
                </a:cubicBezTo>
                <a:cubicBezTo>
                  <a:pt x="4879809" y="1091081"/>
                  <a:pt x="4873975" y="1095457"/>
                  <a:pt x="4865953" y="1095457"/>
                </a:cubicBezTo>
                <a:cubicBezTo>
                  <a:pt x="4860119" y="1095457"/>
                  <a:pt x="4853556" y="1091081"/>
                  <a:pt x="4853556" y="1083059"/>
                </a:cubicBezTo>
                <a:cubicBezTo>
                  <a:pt x="4853556" y="1075037"/>
                  <a:pt x="4860119" y="1069203"/>
                  <a:pt x="4865953" y="1069203"/>
                </a:cubicBezTo>
                <a:close/>
                <a:moveTo>
                  <a:pt x="4795122" y="1069203"/>
                </a:moveTo>
                <a:cubicBezTo>
                  <a:pt x="4803144" y="1069203"/>
                  <a:pt x="4808978" y="1075037"/>
                  <a:pt x="4808978" y="1083059"/>
                </a:cubicBezTo>
                <a:cubicBezTo>
                  <a:pt x="4808978" y="1091081"/>
                  <a:pt x="4803144" y="1095457"/>
                  <a:pt x="4795122" y="1095457"/>
                </a:cubicBezTo>
                <a:cubicBezTo>
                  <a:pt x="4787830" y="1095457"/>
                  <a:pt x="4782725" y="1091081"/>
                  <a:pt x="4782725" y="1083059"/>
                </a:cubicBezTo>
                <a:cubicBezTo>
                  <a:pt x="4782725" y="1075037"/>
                  <a:pt x="4787830" y="1069203"/>
                  <a:pt x="4795122" y="1069203"/>
                </a:cubicBezTo>
                <a:close/>
                <a:moveTo>
                  <a:pt x="4726684" y="1069203"/>
                </a:moveTo>
                <a:cubicBezTo>
                  <a:pt x="4735246" y="1069203"/>
                  <a:pt x="4741472" y="1075037"/>
                  <a:pt x="4741472" y="1083059"/>
                </a:cubicBezTo>
                <a:cubicBezTo>
                  <a:pt x="4741472" y="1091081"/>
                  <a:pt x="4735246" y="1095457"/>
                  <a:pt x="4726684" y="1095457"/>
                </a:cubicBezTo>
                <a:cubicBezTo>
                  <a:pt x="4718122" y="1095457"/>
                  <a:pt x="4711896" y="1091081"/>
                  <a:pt x="4711896" y="1083059"/>
                </a:cubicBezTo>
                <a:cubicBezTo>
                  <a:pt x="4711896" y="1075037"/>
                  <a:pt x="4718122" y="1069203"/>
                  <a:pt x="4726684" y="1069203"/>
                </a:cubicBezTo>
                <a:close/>
                <a:moveTo>
                  <a:pt x="4655853" y="1069203"/>
                </a:moveTo>
                <a:cubicBezTo>
                  <a:pt x="4663637" y="1069203"/>
                  <a:pt x="4670642" y="1075037"/>
                  <a:pt x="4670642" y="1083059"/>
                </a:cubicBezTo>
                <a:cubicBezTo>
                  <a:pt x="4670642" y="1091081"/>
                  <a:pt x="4663637" y="1095457"/>
                  <a:pt x="4655853" y="1095457"/>
                </a:cubicBezTo>
                <a:cubicBezTo>
                  <a:pt x="4647291" y="1095457"/>
                  <a:pt x="4641064" y="1091081"/>
                  <a:pt x="4641064" y="1083059"/>
                </a:cubicBezTo>
                <a:cubicBezTo>
                  <a:pt x="4641064" y="1075037"/>
                  <a:pt x="4647291" y="1069203"/>
                  <a:pt x="4655853" y="1069203"/>
                </a:cubicBezTo>
                <a:close/>
                <a:moveTo>
                  <a:pt x="4585023" y="1069203"/>
                </a:moveTo>
                <a:cubicBezTo>
                  <a:pt x="4592806" y="1069203"/>
                  <a:pt x="4599811" y="1075037"/>
                  <a:pt x="4599811" y="1083059"/>
                </a:cubicBezTo>
                <a:cubicBezTo>
                  <a:pt x="4599811" y="1091081"/>
                  <a:pt x="4592806" y="1095457"/>
                  <a:pt x="4585023" y="1095457"/>
                </a:cubicBezTo>
                <a:cubicBezTo>
                  <a:pt x="4576461" y="1095457"/>
                  <a:pt x="4570235" y="1091081"/>
                  <a:pt x="4570235" y="1083059"/>
                </a:cubicBezTo>
                <a:cubicBezTo>
                  <a:pt x="4570235" y="1075037"/>
                  <a:pt x="4576461" y="1069203"/>
                  <a:pt x="4585023" y="1069203"/>
                </a:cubicBezTo>
                <a:close/>
                <a:moveTo>
                  <a:pt x="4513260" y="1069203"/>
                </a:moveTo>
                <a:cubicBezTo>
                  <a:pt x="4519094" y="1069203"/>
                  <a:pt x="4525657" y="1075430"/>
                  <a:pt x="4525657" y="1083991"/>
                </a:cubicBezTo>
                <a:cubicBezTo>
                  <a:pt x="4525657" y="1092553"/>
                  <a:pt x="4519094" y="1098780"/>
                  <a:pt x="4513260" y="1098780"/>
                </a:cubicBezTo>
                <a:cubicBezTo>
                  <a:pt x="4505238" y="1098780"/>
                  <a:pt x="4499404" y="1092553"/>
                  <a:pt x="4499404" y="1083991"/>
                </a:cubicBezTo>
                <a:cubicBezTo>
                  <a:pt x="4499404" y="1075430"/>
                  <a:pt x="4505238" y="1069203"/>
                  <a:pt x="4513260" y="1069203"/>
                </a:cubicBezTo>
                <a:close/>
                <a:moveTo>
                  <a:pt x="4439056" y="1069203"/>
                </a:moveTo>
                <a:cubicBezTo>
                  <a:pt x="4445619" y="1069203"/>
                  <a:pt x="4451453" y="1075430"/>
                  <a:pt x="4451453" y="1083991"/>
                </a:cubicBezTo>
                <a:cubicBezTo>
                  <a:pt x="4451453" y="1092553"/>
                  <a:pt x="4445619" y="1098780"/>
                  <a:pt x="4439056" y="1098780"/>
                </a:cubicBezTo>
                <a:cubicBezTo>
                  <a:pt x="4431763" y="1098780"/>
                  <a:pt x="4425200" y="1092553"/>
                  <a:pt x="4425200" y="1083991"/>
                </a:cubicBezTo>
                <a:cubicBezTo>
                  <a:pt x="4425200" y="1075430"/>
                  <a:pt x="4431763" y="1069203"/>
                  <a:pt x="4439056" y="1069203"/>
                </a:cubicBezTo>
                <a:close/>
                <a:moveTo>
                  <a:pt x="4366768" y="1069203"/>
                </a:moveTo>
                <a:cubicBezTo>
                  <a:pt x="4374790" y="1069203"/>
                  <a:pt x="4380624" y="1075430"/>
                  <a:pt x="4380624" y="1083991"/>
                </a:cubicBezTo>
                <a:cubicBezTo>
                  <a:pt x="4380624" y="1092553"/>
                  <a:pt x="4374790" y="1098780"/>
                  <a:pt x="4366768" y="1098780"/>
                </a:cubicBezTo>
                <a:cubicBezTo>
                  <a:pt x="4360934" y="1098780"/>
                  <a:pt x="4354371" y="1092553"/>
                  <a:pt x="4354371" y="1083991"/>
                </a:cubicBezTo>
                <a:cubicBezTo>
                  <a:pt x="4354371" y="1075430"/>
                  <a:pt x="4360934" y="1069203"/>
                  <a:pt x="4366768" y="1069203"/>
                </a:cubicBezTo>
                <a:close/>
                <a:moveTo>
                  <a:pt x="4295937" y="1069203"/>
                </a:moveTo>
                <a:cubicBezTo>
                  <a:pt x="4303959" y="1069203"/>
                  <a:pt x="4309793" y="1075430"/>
                  <a:pt x="4309793" y="1083991"/>
                </a:cubicBezTo>
                <a:cubicBezTo>
                  <a:pt x="4309793" y="1092553"/>
                  <a:pt x="4303959" y="1098780"/>
                  <a:pt x="4295937" y="1098780"/>
                </a:cubicBezTo>
                <a:cubicBezTo>
                  <a:pt x="4290103" y="1098780"/>
                  <a:pt x="4283540" y="1092553"/>
                  <a:pt x="4283540" y="1083991"/>
                </a:cubicBezTo>
                <a:cubicBezTo>
                  <a:pt x="4283540" y="1075430"/>
                  <a:pt x="4290103" y="1069203"/>
                  <a:pt x="4295937" y="1069203"/>
                </a:cubicBezTo>
                <a:close/>
                <a:moveTo>
                  <a:pt x="4225107" y="1069203"/>
                </a:moveTo>
                <a:cubicBezTo>
                  <a:pt x="4233129" y="1069203"/>
                  <a:pt x="4238963" y="1075430"/>
                  <a:pt x="4238963" y="1083991"/>
                </a:cubicBezTo>
                <a:cubicBezTo>
                  <a:pt x="4238963" y="1092553"/>
                  <a:pt x="4233129" y="1098780"/>
                  <a:pt x="4225107" y="1098780"/>
                </a:cubicBezTo>
                <a:cubicBezTo>
                  <a:pt x="4217085" y="1098780"/>
                  <a:pt x="4212710" y="1092553"/>
                  <a:pt x="4212710" y="1083991"/>
                </a:cubicBezTo>
                <a:cubicBezTo>
                  <a:pt x="4212710" y="1075430"/>
                  <a:pt x="4217085" y="1069203"/>
                  <a:pt x="4225107" y="1069203"/>
                </a:cubicBezTo>
                <a:close/>
                <a:moveTo>
                  <a:pt x="4153295" y="1069203"/>
                </a:moveTo>
                <a:cubicBezTo>
                  <a:pt x="4161078" y="1069203"/>
                  <a:pt x="4168083" y="1075430"/>
                  <a:pt x="4168083" y="1083991"/>
                </a:cubicBezTo>
                <a:cubicBezTo>
                  <a:pt x="4168083" y="1092553"/>
                  <a:pt x="4161078" y="1098780"/>
                  <a:pt x="4153295" y="1098780"/>
                </a:cubicBezTo>
                <a:cubicBezTo>
                  <a:pt x="4144733" y="1098780"/>
                  <a:pt x="4138507" y="1092553"/>
                  <a:pt x="4138507" y="1083991"/>
                </a:cubicBezTo>
                <a:cubicBezTo>
                  <a:pt x="4138507" y="1075430"/>
                  <a:pt x="4144733" y="1069203"/>
                  <a:pt x="4153295" y="1069203"/>
                </a:cubicBezTo>
                <a:close/>
                <a:moveTo>
                  <a:pt x="4082465" y="1069203"/>
                </a:moveTo>
                <a:cubicBezTo>
                  <a:pt x="4090249" y="1069203"/>
                  <a:pt x="4097254" y="1075430"/>
                  <a:pt x="4097254" y="1083991"/>
                </a:cubicBezTo>
                <a:cubicBezTo>
                  <a:pt x="4097254" y="1092553"/>
                  <a:pt x="4090249" y="1098780"/>
                  <a:pt x="4082465" y="1098780"/>
                </a:cubicBezTo>
                <a:cubicBezTo>
                  <a:pt x="4073903" y="1098780"/>
                  <a:pt x="4067676" y="1092553"/>
                  <a:pt x="4067676" y="1083991"/>
                </a:cubicBezTo>
                <a:cubicBezTo>
                  <a:pt x="4067676" y="1075430"/>
                  <a:pt x="4073903" y="1069203"/>
                  <a:pt x="4082465" y="1069203"/>
                </a:cubicBezTo>
                <a:close/>
                <a:moveTo>
                  <a:pt x="4011635" y="1069203"/>
                </a:moveTo>
                <a:cubicBezTo>
                  <a:pt x="4019418" y="1069203"/>
                  <a:pt x="4026423" y="1075430"/>
                  <a:pt x="4026423" y="1083991"/>
                </a:cubicBezTo>
                <a:cubicBezTo>
                  <a:pt x="4026423" y="1092553"/>
                  <a:pt x="4019418" y="1098780"/>
                  <a:pt x="4011635" y="1098780"/>
                </a:cubicBezTo>
                <a:cubicBezTo>
                  <a:pt x="4003073" y="1098780"/>
                  <a:pt x="3996847" y="1092553"/>
                  <a:pt x="3996847" y="1083991"/>
                </a:cubicBezTo>
                <a:cubicBezTo>
                  <a:pt x="3996847" y="1075430"/>
                  <a:pt x="4003073" y="1069203"/>
                  <a:pt x="4011635" y="1069203"/>
                </a:cubicBezTo>
                <a:close/>
                <a:moveTo>
                  <a:pt x="3939871" y="1069203"/>
                </a:moveTo>
                <a:cubicBezTo>
                  <a:pt x="3947893" y="1069203"/>
                  <a:pt x="3952268" y="1075430"/>
                  <a:pt x="3952268" y="1083991"/>
                </a:cubicBezTo>
                <a:cubicBezTo>
                  <a:pt x="3952268" y="1092553"/>
                  <a:pt x="3947893" y="1098780"/>
                  <a:pt x="3939871" y="1098780"/>
                </a:cubicBezTo>
                <a:cubicBezTo>
                  <a:pt x="3932578" y="1098780"/>
                  <a:pt x="3926015" y="1092553"/>
                  <a:pt x="3926015" y="1083991"/>
                </a:cubicBezTo>
                <a:cubicBezTo>
                  <a:pt x="3926015" y="1075430"/>
                  <a:pt x="3932578" y="1069203"/>
                  <a:pt x="3939871" y="1069203"/>
                </a:cubicBezTo>
                <a:close/>
                <a:moveTo>
                  <a:pt x="582439" y="1069203"/>
                </a:moveTo>
                <a:cubicBezTo>
                  <a:pt x="589732" y="1069203"/>
                  <a:pt x="596295" y="1075766"/>
                  <a:pt x="596295" y="1083059"/>
                </a:cubicBezTo>
                <a:cubicBezTo>
                  <a:pt x="596295" y="1089622"/>
                  <a:pt x="589732" y="1095457"/>
                  <a:pt x="582439" y="1095457"/>
                </a:cubicBezTo>
                <a:cubicBezTo>
                  <a:pt x="574416" y="1095457"/>
                  <a:pt x="570041" y="1089622"/>
                  <a:pt x="570041" y="1083059"/>
                </a:cubicBezTo>
                <a:cubicBezTo>
                  <a:pt x="570041" y="1075766"/>
                  <a:pt x="574416" y="1069203"/>
                  <a:pt x="582439" y="1069203"/>
                </a:cubicBezTo>
                <a:close/>
                <a:moveTo>
                  <a:pt x="513628" y="1069203"/>
                </a:moveTo>
                <a:cubicBezTo>
                  <a:pt x="521977" y="1069203"/>
                  <a:pt x="528807" y="1075766"/>
                  <a:pt x="528807" y="1083059"/>
                </a:cubicBezTo>
                <a:cubicBezTo>
                  <a:pt x="528807" y="1089622"/>
                  <a:pt x="521977" y="1095457"/>
                  <a:pt x="513628" y="1095457"/>
                </a:cubicBezTo>
                <a:cubicBezTo>
                  <a:pt x="506040" y="1095457"/>
                  <a:pt x="499209" y="1089622"/>
                  <a:pt x="499209" y="1083059"/>
                </a:cubicBezTo>
                <a:cubicBezTo>
                  <a:pt x="499209" y="1075766"/>
                  <a:pt x="506040" y="1069203"/>
                  <a:pt x="513628" y="1069203"/>
                </a:cubicBezTo>
                <a:close/>
                <a:moveTo>
                  <a:pt x="439795" y="1069203"/>
                </a:moveTo>
                <a:cubicBezTo>
                  <a:pt x="448358" y="1069203"/>
                  <a:pt x="454585" y="1075766"/>
                  <a:pt x="454585" y="1083059"/>
                </a:cubicBezTo>
                <a:cubicBezTo>
                  <a:pt x="454585" y="1089622"/>
                  <a:pt x="448358" y="1095457"/>
                  <a:pt x="439795" y="1095457"/>
                </a:cubicBezTo>
                <a:cubicBezTo>
                  <a:pt x="432012" y="1095457"/>
                  <a:pt x="425007" y="1089622"/>
                  <a:pt x="425007" y="1083059"/>
                </a:cubicBezTo>
                <a:cubicBezTo>
                  <a:pt x="425007" y="1075766"/>
                  <a:pt x="432012" y="1069203"/>
                  <a:pt x="439795" y="1069203"/>
                </a:cubicBezTo>
                <a:close/>
                <a:moveTo>
                  <a:pt x="368965" y="1069203"/>
                </a:moveTo>
                <a:cubicBezTo>
                  <a:pt x="377527" y="1069203"/>
                  <a:pt x="383754" y="1075766"/>
                  <a:pt x="383754" y="1083059"/>
                </a:cubicBezTo>
                <a:cubicBezTo>
                  <a:pt x="383754" y="1089622"/>
                  <a:pt x="377527" y="1095457"/>
                  <a:pt x="368965" y="1095457"/>
                </a:cubicBezTo>
                <a:cubicBezTo>
                  <a:pt x="361182" y="1095457"/>
                  <a:pt x="354177" y="1089622"/>
                  <a:pt x="354177" y="1083059"/>
                </a:cubicBezTo>
                <a:cubicBezTo>
                  <a:pt x="354177" y="1075766"/>
                  <a:pt x="361182" y="1069203"/>
                  <a:pt x="368965" y="1069203"/>
                </a:cubicBezTo>
                <a:close/>
                <a:moveTo>
                  <a:pt x="297201" y="1069203"/>
                </a:moveTo>
                <a:cubicBezTo>
                  <a:pt x="305223" y="1069203"/>
                  <a:pt x="309599" y="1075766"/>
                  <a:pt x="309599" y="1083059"/>
                </a:cubicBezTo>
                <a:cubicBezTo>
                  <a:pt x="309599" y="1089622"/>
                  <a:pt x="305223" y="1095457"/>
                  <a:pt x="297201" y="1095457"/>
                </a:cubicBezTo>
                <a:cubicBezTo>
                  <a:pt x="289909" y="1095457"/>
                  <a:pt x="283346" y="1089622"/>
                  <a:pt x="283346" y="1083059"/>
                </a:cubicBezTo>
                <a:cubicBezTo>
                  <a:pt x="283346" y="1075766"/>
                  <a:pt x="289909" y="1069203"/>
                  <a:pt x="297201" y="1069203"/>
                </a:cubicBezTo>
                <a:close/>
                <a:moveTo>
                  <a:pt x="226372" y="1069203"/>
                </a:moveTo>
                <a:cubicBezTo>
                  <a:pt x="232207" y="1069203"/>
                  <a:pt x="238771" y="1075766"/>
                  <a:pt x="238771" y="1083059"/>
                </a:cubicBezTo>
                <a:cubicBezTo>
                  <a:pt x="238771" y="1089622"/>
                  <a:pt x="232207" y="1095457"/>
                  <a:pt x="226372" y="1095457"/>
                </a:cubicBezTo>
                <a:cubicBezTo>
                  <a:pt x="218350" y="1095457"/>
                  <a:pt x="212516" y="1089622"/>
                  <a:pt x="212516" y="1083059"/>
                </a:cubicBezTo>
                <a:cubicBezTo>
                  <a:pt x="212516" y="1075766"/>
                  <a:pt x="218350" y="1069203"/>
                  <a:pt x="226372" y="1069203"/>
                </a:cubicBezTo>
                <a:close/>
                <a:moveTo>
                  <a:pt x="154079" y="1069203"/>
                </a:moveTo>
                <a:cubicBezTo>
                  <a:pt x="161372" y="1069203"/>
                  <a:pt x="167935" y="1075766"/>
                  <a:pt x="167935" y="1083059"/>
                </a:cubicBezTo>
                <a:cubicBezTo>
                  <a:pt x="167935" y="1089622"/>
                  <a:pt x="161372" y="1095457"/>
                  <a:pt x="154079" y="1095457"/>
                </a:cubicBezTo>
                <a:cubicBezTo>
                  <a:pt x="147516" y="1095457"/>
                  <a:pt x="141682" y="1089622"/>
                  <a:pt x="141682" y="1083059"/>
                </a:cubicBezTo>
                <a:cubicBezTo>
                  <a:pt x="141682" y="1075766"/>
                  <a:pt x="147516" y="1069203"/>
                  <a:pt x="154079" y="1069203"/>
                </a:cubicBezTo>
                <a:close/>
                <a:moveTo>
                  <a:pt x="83249" y="1069203"/>
                </a:moveTo>
                <a:cubicBezTo>
                  <a:pt x="90542" y="1069203"/>
                  <a:pt x="97105" y="1075766"/>
                  <a:pt x="97105" y="1083059"/>
                </a:cubicBezTo>
                <a:cubicBezTo>
                  <a:pt x="97105" y="1089622"/>
                  <a:pt x="90542" y="1095457"/>
                  <a:pt x="83249" y="1095457"/>
                </a:cubicBezTo>
                <a:cubicBezTo>
                  <a:pt x="76686" y="1095457"/>
                  <a:pt x="70852" y="1089622"/>
                  <a:pt x="70852" y="1083059"/>
                </a:cubicBezTo>
                <a:cubicBezTo>
                  <a:pt x="70852" y="1075766"/>
                  <a:pt x="76686" y="1069203"/>
                  <a:pt x="83249" y="1069203"/>
                </a:cubicBezTo>
                <a:close/>
                <a:moveTo>
                  <a:pt x="12014" y="1069203"/>
                </a:moveTo>
                <a:cubicBezTo>
                  <a:pt x="20258" y="1069203"/>
                  <a:pt x="26255" y="1075766"/>
                  <a:pt x="26255" y="1083059"/>
                </a:cubicBezTo>
                <a:cubicBezTo>
                  <a:pt x="26255" y="1091081"/>
                  <a:pt x="20258" y="1095457"/>
                  <a:pt x="12014" y="1095457"/>
                </a:cubicBezTo>
                <a:cubicBezTo>
                  <a:pt x="4518" y="1095457"/>
                  <a:pt x="21" y="1091081"/>
                  <a:pt x="21" y="1083059"/>
                </a:cubicBezTo>
                <a:cubicBezTo>
                  <a:pt x="21" y="1075766"/>
                  <a:pt x="4518" y="1069203"/>
                  <a:pt x="12014" y="1069203"/>
                </a:cubicBezTo>
                <a:close/>
                <a:moveTo>
                  <a:pt x="6724405" y="998371"/>
                </a:moveTo>
                <a:cubicBezTo>
                  <a:pt x="6732427" y="998371"/>
                  <a:pt x="6738261" y="1004205"/>
                  <a:pt x="6738261" y="1010768"/>
                </a:cubicBezTo>
                <a:cubicBezTo>
                  <a:pt x="6738261" y="1018061"/>
                  <a:pt x="6732427" y="1024625"/>
                  <a:pt x="6724405" y="1024625"/>
                </a:cubicBezTo>
                <a:cubicBezTo>
                  <a:pt x="6718571" y="1024625"/>
                  <a:pt x="6712008" y="1018061"/>
                  <a:pt x="6712008" y="1010768"/>
                </a:cubicBezTo>
                <a:cubicBezTo>
                  <a:pt x="6712008" y="1004205"/>
                  <a:pt x="6718571" y="998371"/>
                  <a:pt x="6724405" y="998371"/>
                </a:cubicBezTo>
                <a:close/>
                <a:moveTo>
                  <a:pt x="6653576" y="998371"/>
                </a:moveTo>
                <a:cubicBezTo>
                  <a:pt x="6660869" y="998371"/>
                  <a:pt x="6667432" y="1004205"/>
                  <a:pt x="6667432" y="1010768"/>
                </a:cubicBezTo>
                <a:cubicBezTo>
                  <a:pt x="6667432" y="1018061"/>
                  <a:pt x="6660869" y="1024625"/>
                  <a:pt x="6653576" y="1024625"/>
                </a:cubicBezTo>
                <a:cubicBezTo>
                  <a:pt x="6645554" y="1024625"/>
                  <a:pt x="6641179" y="1018061"/>
                  <a:pt x="6641179" y="1010768"/>
                </a:cubicBezTo>
                <a:cubicBezTo>
                  <a:pt x="6641179" y="1004205"/>
                  <a:pt x="6645554" y="998371"/>
                  <a:pt x="6653576" y="998371"/>
                </a:cubicBezTo>
                <a:close/>
                <a:moveTo>
                  <a:pt x="6581764" y="998371"/>
                </a:moveTo>
                <a:cubicBezTo>
                  <a:pt x="6589547" y="998371"/>
                  <a:pt x="6596552" y="1004205"/>
                  <a:pt x="6596552" y="1010768"/>
                </a:cubicBezTo>
                <a:cubicBezTo>
                  <a:pt x="6596552" y="1018061"/>
                  <a:pt x="6589547" y="1024625"/>
                  <a:pt x="6581764" y="1024625"/>
                </a:cubicBezTo>
                <a:cubicBezTo>
                  <a:pt x="6573202" y="1024625"/>
                  <a:pt x="6566976" y="1018061"/>
                  <a:pt x="6566976" y="1010768"/>
                </a:cubicBezTo>
                <a:cubicBezTo>
                  <a:pt x="6566976" y="1004205"/>
                  <a:pt x="6573202" y="998371"/>
                  <a:pt x="6581764" y="998371"/>
                </a:cubicBezTo>
                <a:close/>
                <a:moveTo>
                  <a:pt x="6510933" y="998371"/>
                </a:moveTo>
                <a:cubicBezTo>
                  <a:pt x="6518717" y="998371"/>
                  <a:pt x="6525722" y="1004205"/>
                  <a:pt x="6525722" y="1010768"/>
                </a:cubicBezTo>
                <a:cubicBezTo>
                  <a:pt x="6525722" y="1018061"/>
                  <a:pt x="6518717" y="1024625"/>
                  <a:pt x="6510933" y="1024625"/>
                </a:cubicBezTo>
                <a:cubicBezTo>
                  <a:pt x="6502371" y="1024625"/>
                  <a:pt x="6496144" y="1018061"/>
                  <a:pt x="6496144" y="1010768"/>
                </a:cubicBezTo>
                <a:cubicBezTo>
                  <a:pt x="6496144" y="1004205"/>
                  <a:pt x="6502371" y="998371"/>
                  <a:pt x="6510933" y="998371"/>
                </a:cubicBezTo>
                <a:close/>
                <a:moveTo>
                  <a:pt x="6440492" y="998371"/>
                </a:moveTo>
                <a:cubicBezTo>
                  <a:pt x="6448081" y="998371"/>
                  <a:pt x="6454911" y="1004205"/>
                  <a:pt x="6454911" y="1010768"/>
                </a:cubicBezTo>
                <a:cubicBezTo>
                  <a:pt x="6454911" y="1018061"/>
                  <a:pt x="6448081" y="1024625"/>
                  <a:pt x="6440492" y="1024625"/>
                </a:cubicBezTo>
                <a:cubicBezTo>
                  <a:pt x="6432145" y="1024625"/>
                  <a:pt x="6425315" y="1018061"/>
                  <a:pt x="6425315" y="1010768"/>
                </a:cubicBezTo>
                <a:cubicBezTo>
                  <a:pt x="6425315" y="1004205"/>
                  <a:pt x="6432145" y="998371"/>
                  <a:pt x="6440492" y="998371"/>
                </a:cubicBezTo>
                <a:close/>
                <a:moveTo>
                  <a:pt x="6368340" y="998371"/>
                </a:moveTo>
                <a:cubicBezTo>
                  <a:pt x="6376362" y="998371"/>
                  <a:pt x="6380737" y="1004205"/>
                  <a:pt x="6380737" y="1010768"/>
                </a:cubicBezTo>
                <a:cubicBezTo>
                  <a:pt x="6380737" y="1018061"/>
                  <a:pt x="6376362" y="1024625"/>
                  <a:pt x="6368340" y="1024625"/>
                </a:cubicBezTo>
                <a:cubicBezTo>
                  <a:pt x="6361047" y="1024625"/>
                  <a:pt x="6354484" y="1018061"/>
                  <a:pt x="6354484" y="1010768"/>
                </a:cubicBezTo>
                <a:cubicBezTo>
                  <a:pt x="6354484" y="1004205"/>
                  <a:pt x="6361047" y="998371"/>
                  <a:pt x="6368340" y="998371"/>
                </a:cubicBezTo>
                <a:close/>
                <a:moveTo>
                  <a:pt x="6297511" y="998371"/>
                </a:moveTo>
                <a:cubicBezTo>
                  <a:pt x="6304074" y="998371"/>
                  <a:pt x="6309908" y="1004205"/>
                  <a:pt x="6309908" y="1010768"/>
                </a:cubicBezTo>
                <a:cubicBezTo>
                  <a:pt x="6309908" y="1018061"/>
                  <a:pt x="6304074" y="1024625"/>
                  <a:pt x="6297511" y="1024625"/>
                </a:cubicBezTo>
                <a:cubicBezTo>
                  <a:pt x="6290218" y="1024625"/>
                  <a:pt x="6283655" y="1018061"/>
                  <a:pt x="6283655" y="1010768"/>
                </a:cubicBezTo>
                <a:cubicBezTo>
                  <a:pt x="6283655" y="1004205"/>
                  <a:pt x="6290218" y="998371"/>
                  <a:pt x="6297511" y="998371"/>
                </a:cubicBezTo>
                <a:close/>
                <a:moveTo>
                  <a:pt x="6226679" y="998371"/>
                </a:moveTo>
                <a:cubicBezTo>
                  <a:pt x="6233242" y="998371"/>
                  <a:pt x="6239076" y="1004205"/>
                  <a:pt x="6239076" y="1010768"/>
                </a:cubicBezTo>
                <a:cubicBezTo>
                  <a:pt x="6239076" y="1018061"/>
                  <a:pt x="6233242" y="1024625"/>
                  <a:pt x="6226679" y="1024625"/>
                </a:cubicBezTo>
                <a:cubicBezTo>
                  <a:pt x="6219386" y="1024625"/>
                  <a:pt x="6212823" y="1018061"/>
                  <a:pt x="6212823" y="1010768"/>
                </a:cubicBezTo>
                <a:cubicBezTo>
                  <a:pt x="6212823" y="1004205"/>
                  <a:pt x="6219386" y="998371"/>
                  <a:pt x="6226679" y="998371"/>
                </a:cubicBezTo>
                <a:close/>
                <a:moveTo>
                  <a:pt x="6154391" y="998371"/>
                </a:moveTo>
                <a:cubicBezTo>
                  <a:pt x="6161684" y="998371"/>
                  <a:pt x="6168247" y="1004205"/>
                  <a:pt x="6168247" y="1010768"/>
                </a:cubicBezTo>
                <a:cubicBezTo>
                  <a:pt x="6168247" y="1018061"/>
                  <a:pt x="6161684" y="1024625"/>
                  <a:pt x="6154391" y="1024625"/>
                </a:cubicBezTo>
                <a:cubicBezTo>
                  <a:pt x="6147828" y="1024625"/>
                  <a:pt x="6141994" y="1018061"/>
                  <a:pt x="6141994" y="1010768"/>
                </a:cubicBezTo>
                <a:cubicBezTo>
                  <a:pt x="6141994" y="1004205"/>
                  <a:pt x="6147828" y="998371"/>
                  <a:pt x="6154391" y="998371"/>
                </a:cubicBezTo>
                <a:close/>
                <a:moveTo>
                  <a:pt x="6083559" y="998371"/>
                </a:moveTo>
                <a:cubicBezTo>
                  <a:pt x="6090852" y="998371"/>
                  <a:pt x="6097415" y="1004205"/>
                  <a:pt x="6097415" y="1010768"/>
                </a:cubicBezTo>
                <a:cubicBezTo>
                  <a:pt x="6097415" y="1018061"/>
                  <a:pt x="6090852" y="1024625"/>
                  <a:pt x="6083559" y="1024625"/>
                </a:cubicBezTo>
                <a:cubicBezTo>
                  <a:pt x="6076996" y="1024625"/>
                  <a:pt x="6071162" y="1018061"/>
                  <a:pt x="6071162" y="1010768"/>
                </a:cubicBezTo>
                <a:cubicBezTo>
                  <a:pt x="6071162" y="1004205"/>
                  <a:pt x="6076996" y="998371"/>
                  <a:pt x="6083559" y="998371"/>
                </a:cubicBezTo>
                <a:close/>
                <a:moveTo>
                  <a:pt x="6009356" y="998371"/>
                </a:moveTo>
                <a:cubicBezTo>
                  <a:pt x="6016649" y="998371"/>
                  <a:pt x="6023212" y="1004205"/>
                  <a:pt x="6023212" y="1010768"/>
                </a:cubicBezTo>
                <a:cubicBezTo>
                  <a:pt x="6023212" y="1018061"/>
                  <a:pt x="6016649" y="1024625"/>
                  <a:pt x="6009356" y="1024625"/>
                </a:cubicBezTo>
                <a:cubicBezTo>
                  <a:pt x="6001334" y="1024625"/>
                  <a:pt x="5996959" y="1018061"/>
                  <a:pt x="5996959" y="1010768"/>
                </a:cubicBezTo>
                <a:cubicBezTo>
                  <a:pt x="5996959" y="1004205"/>
                  <a:pt x="6001334" y="998371"/>
                  <a:pt x="6009356" y="998371"/>
                </a:cubicBezTo>
                <a:close/>
                <a:moveTo>
                  <a:pt x="5940548" y="998371"/>
                </a:moveTo>
                <a:cubicBezTo>
                  <a:pt x="5948896" y="998371"/>
                  <a:pt x="5955726" y="1004205"/>
                  <a:pt x="5955726" y="1010768"/>
                </a:cubicBezTo>
                <a:cubicBezTo>
                  <a:pt x="5955726" y="1018061"/>
                  <a:pt x="5948896" y="1024625"/>
                  <a:pt x="5940548" y="1024625"/>
                </a:cubicBezTo>
                <a:cubicBezTo>
                  <a:pt x="5932960" y="1024625"/>
                  <a:pt x="5926130" y="1018061"/>
                  <a:pt x="5926130" y="1010768"/>
                </a:cubicBezTo>
                <a:cubicBezTo>
                  <a:pt x="5926130" y="1004205"/>
                  <a:pt x="5932960" y="998371"/>
                  <a:pt x="5940548" y="998371"/>
                </a:cubicBezTo>
                <a:close/>
                <a:moveTo>
                  <a:pt x="5870088" y="998371"/>
                </a:moveTo>
                <a:cubicBezTo>
                  <a:pt x="5878650" y="998371"/>
                  <a:pt x="5884877" y="1004205"/>
                  <a:pt x="5884877" y="1010768"/>
                </a:cubicBezTo>
                <a:cubicBezTo>
                  <a:pt x="5884877" y="1018061"/>
                  <a:pt x="5878650" y="1024625"/>
                  <a:pt x="5870088" y="1024625"/>
                </a:cubicBezTo>
                <a:cubicBezTo>
                  <a:pt x="5862304" y="1024625"/>
                  <a:pt x="5855299" y="1018061"/>
                  <a:pt x="5855299" y="1010768"/>
                </a:cubicBezTo>
                <a:cubicBezTo>
                  <a:pt x="5855299" y="1004205"/>
                  <a:pt x="5862304" y="998371"/>
                  <a:pt x="5870088" y="998371"/>
                </a:cubicBezTo>
                <a:close/>
                <a:moveTo>
                  <a:pt x="5799257" y="998371"/>
                </a:moveTo>
                <a:cubicBezTo>
                  <a:pt x="5807819" y="998371"/>
                  <a:pt x="5814045" y="1004205"/>
                  <a:pt x="5814045" y="1010768"/>
                </a:cubicBezTo>
                <a:cubicBezTo>
                  <a:pt x="5814045" y="1018061"/>
                  <a:pt x="5807819" y="1024625"/>
                  <a:pt x="5799257" y="1024625"/>
                </a:cubicBezTo>
                <a:cubicBezTo>
                  <a:pt x="5791474" y="1024625"/>
                  <a:pt x="5784469" y="1018061"/>
                  <a:pt x="5784469" y="1010768"/>
                </a:cubicBezTo>
                <a:cubicBezTo>
                  <a:pt x="5784469" y="1004205"/>
                  <a:pt x="5791474" y="998371"/>
                  <a:pt x="5799257" y="998371"/>
                </a:cubicBezTo>
                <a:close/>
                <a:moveTo>
                  <a:pt x="5724122" y="998371"/>
                </a:moveTo>
                <a:cubicBezTo>
                  <a:pt x="5730685" y="998371"/>
                  <a:pt x="5736519" y="1004205"/>
                  <a:pt x="5736519" y="1010768"/>
                </a:cubicBezTo>
                <a:cubicBezTo>
                  <a:pt x="5736519" y="1018061"/>
                  <a:pt x="5730685" y="1024625"/>
                  <a:pt x="5724122" y="1024625"/>
                </a:cubicBezTo>
                <a:cubicBezTo>
                  <a:pt x="5716100" y="1024625"/>
                  <a:pt x="5710266" y="1018061"/>
                  <a:pt x="5710266" y="1010768"/>
                </a:cubicBezTo>
                <a:cubicBezTo>
                  <a:pt x="5710266" y="1004205"/>
                  <a:pt x="5716100" y="998371"/>
                  <a:pt x="5724122" y="998371"/>
                </a:cubicBezTo>
                <a:close/>
                <a:moveTo>
                  <a:pt x="5653291" y="998371"/>
                </a:moveTo>
                <a:cubicBezTo>
                  <a:pt x="5659125" y="998371"/>
                  <a:pt x="5665688" y="1004205"/>
                  <a:pt x="5665688" y="1012227"/>
                </a:cubicBezTo>
                <a:cubicBezTo>
                  <a:pt x="5665688" y="1018061"/>
                  <a:pt x="5659125" y="1024625"/>
                  <a:pt x="5653291" y="1024625"/>
                </a:cubicBezTo>
                <a:cubicBezTo>
                  <a:pt x="5645269" y="1024625"/>
                  <a:pt x="5639435" y="1018061"/>
                  <a:pt x="5639435" y="1012227"/>
                </a:cubicBezTo>
                <a:cubicBezTo>
                  <a:pt x="5639435" y="1004205"/>
                  <a:pt x="5645269" y="998371"/>
                  <a:pt x="5653291" y="998371"/>
                </a:cubicBezTo>
                <a:close/>
                <a:moveTo>
                  <a:pt x="5581002" y="998371"/>
                </a:moveTo>
                <a:cubicBezTo>
                  <a:pt x="5588295" y="998371"/>
                  <a:pt x="5594858" y="1004205"/>
                  <a:pt x="5594858" y="1012227"/>
                </a:cubicBezTo>
                <a:cubicBezTo>
                  <a:pt x="5594858" y="1018061"/>
                  <a:pt x="5588295" y="1024625"/>
                  <a:pt x="5581002" y="1024625"/>
                </a:cubicBezTo>
                <a:cubicBezTo>
                  <a:pt x="5574439" y="1024625"/>
                  <a:pt x="5568605" y="1018061"/>
                  <a:pt x="5568605" y="1012227"/>
                </a:cubicBezTo>
                <a:cubicBezTo>
                  <a:pt x="5568605" y="1004205"/>
                  <a:pt x="5574439" y="998371"/>
                  <a:pt x="5581002" y="998371"/>
                </a:cubicBezTo>
                <a:close/>
                <a:moveTo>
                  <a:pt x="5510171" y="998371"/>
                </a:moveTo>
                <a:cubicBezTo>
                  <a:pt x="5517464" y="998371"/>
                  <a:pt x="5524027" y="1004205"/>
                  <a:pt x="5524027" y="1012227"/>
                </a:cubicBezTo>
                <a:cubicBezTo>
                  <a:pt x="5524027" y="1018061"/>
                  <a:pt x="5517464" y="1024625"/>
                  <a:pt x="5510171" y="1024625"/>
                </a:cubicBezTo>
                <a:cubicBezTo>
                  <a:pt x="5503608" y="1024625"/>
                  <a:pt x="5497774" y="1018061"/>
                  <a:pt x="5497774" y="1012227"/>
                </a:cubicBezTo>
                <a:cubicBezTo>
                  <a:pt x="5497774" y="1004205"/>
                  <a:pt x="5503608" y="998371"/>
                  <a:pt x="5510171" y="998371"/>
                </a:cubicBezTo>
                <a:close/>
                <a:moveTo>
                  <a:pt x="5438937" y="998371"/>
                </a:moveTo>
                <a:cubicBezTo>
                  <a:pt x="5447182" y="998371"/>
                  <a:pt x="5453178" y="1004205"/>
                  <a:pt x="5453178" y="1012227"/>
                </a:cubicBezTo>
                <a:cubicBezTo>
                  <a:pt x="5453178" y="1018061"/>
                  <a:pt x="5447182" y="1024625"/>
                  <a:pt x="5438937" y="1024625"/>
                </a:cubicBezTo>
                <a:cubicBezTo>
                  <a:pt x="5431442" y="1024625"/>
                  <a:pt x="5426945" y="1018061"/>
                  <a:pt x="5426945" y="1012227"/>
                </a:cubicBezTo>
                <a:cubicBezTo>
                  <a:pt x="5426945" y="1004205"/>
                  <a:pt x="5431442" y="998371"/>
                  <a:pt x="5438937" y="998371"/>
                </a:cubicBezTo>
                <a:close/>
                <a:moveTo>
                  <a:pt x="5367530" y="998371"/>
                </a:moveTo>
                <a:cubicBezTo>
                  <a:pt x="5376092" y="998371"/>
                  <a:pt x="5382318" y="1004205"/>
                  <a:pt x="5382318" y="1012227"/>
                </a:cubicBezTo>
                <a:cubicBezTo>
                  <a:pt x="5382318" y="1018061"/>
                  <a:pt x="5376092" y="1024625"/>
                  <a:pt x="5367530" y="1024625"/>
                </a:cubicBezTo>
                <a:cubicBezTo>
                  <a:pt x="5359747" y="1024625"/>
                  <a:pt x="5352742" y="1018061"/>
                  <a:pt x="5352742" y="1012227"/>
                </a:cubicBezTo>
                <a:cubicBezTo>
                  <a:pt x="5352742" y="1004205"/>
                  <a:pt x="5359747" y="998371"/>
                  <a:pt x="5367530" y="998371"/>
                </a:cubicBezTo>
                <a:close/>
                <a:moveTo>
                  <a:pt x="5296699" y="998371"/>
                </a:moveTo>
                <a:cubicBezTo>
                  <a:pt x="5305261" y="998371"/>
                  <a:pt x="5311488" y="1004205"/>
                  <a:pt x="5311488" y="1012227"/>
                </a:cubicBezTo>
                <a:cubicBezTo>
                  <a:pt x="5311488" y="1018061"/>
                  <a:pt x="5305261" y="1024625"/>
                  <a:pt x="5296699" y="1024625"/>
                </a:cubicBezTo>
                <a:cubicBezTo>
                  <a:pt x="5288915" y="1024625"/>
                  <a:pt x="5281910" y="1018061"/>
                  <a:pt x="5281910" y="1012227"/>
                </a:cubicBezTo>
                <a:cubicBezTo>
                  <a:pt x="5281910" y="1004205"/>
                  <a:pt x="5288915" y="998371"/>
                  <a:pt x="5296699" y="998371"/>
                </a:cubicBezTo>
                <a:close/>
                <a:moveTo>
                  <a:pt x="5225869" y="998371"/>
                </a:moveTo>
                <a:cubicBezTo>
                  <a:pt x="5234431" y="998371"/>
                  <a:pt x="5240657" y="1004205"/>
                  <a:pt x="5240657" y="1012227"/>
                </a:cubicBezTo>
                <a:cubicBezTo>
                  <a:pt x="5240657" y="1018061"/>
                  <a:pt x="5234431" y="1024625"/>
                  <a:pt x="5225869" y="1024625"/>
                </a:cubicBezTo>
                <a:cubicBezTo>
                  <a:pt x="5217307" y="1024625"/>
                  <a:pt x="5211081" y="1018061"/>
                  <a:pt x="5211081" y="1012227"/>
                </a:cubicBezTo>
                <a:cubicBezTo>
                  <a:pt x="5211081" y="1004205"/>
                  <a:pt x="5217307" y="998371"/>
                  <a:pt x="5225869" y="998371"/>
                </a:cubicBezTo>
                <a:close/>
                <a:moveTo>
                  <a:pt x="5154105" y="998371"/>
                </a:moveTo>
                <a:cubicBezTo>
                  <a:pt x="5162127" y="998371"/>
                  <a:pt x="5166502" y="1004205"/>
                  <a:pt x="5166502" y="1012227"/>
                </a:cubicBezTo>
                <a:cubicBezTo>
                  <a:pt x="5166502" y="1018061"/>
                  <a:pt x="5162127" y="1024625"/>
                  <a:pt x="5154105" y="1024625"/>
                </a:cubicBezTo>
                <a:cubicBezTo>
                  <a:pt x="5146083" y="1024625"/>
                  <a:pt x="5140249" y="1018061"/>
                  <a:pt x="5140249" y="1012227"/>
                </a:cubicBezTo>
                <a:cubicBezTo>
                  <a:pt x="5140249" y="1004205"/>
                  <a:pt x="5146083" y="998371"/>
                  <a:pt x="5154105" y="998371"/>
                </a:cubicBezTo>
                <a:close/>
                <a:moveTo>
                  <a:pt x="5083276" y="998371"/>
                </a:moveTo>
                <a:cubicBezTo>
                  <a:pt x="5089110" y="998371"/>
                  <a:pt x="5095673" y="1004205"/>
                  <a:pt x="5095673" y="1012227"/>
                </a:cubicBezTo>
                <a:cubicBezTo>
                  <a:pt x="5095673" y="1018061"/>
                  <a:pt x="5089110" y="1024625"/>
                  <a:pt x="5083276" y="1024625"/>
                </a:cubicBezTo>
                <a:cubicBezTo>
                  <a:pt x="5075254" y="1024625"/>
                  <a:pt x="5069420" y="1018061"/>
                  <a:pt x="5069420" y="1012227"/>
                </a:cubicBezTo>
                <a:cubicBezTo>
                  <a:pt x="5069420" y="1004205"/>
                  <a:pt x="5075254" y="998371"/>
                  <a:pt x="5083276" y="998371"/>
                </a:cubicBezTo>
                <a:close/>
                <a:moveTo>
                  <a:pt x="5012445" y="998371"/>
                </a:moveTo>
                <a:cubicBezTo>
                  <a:pt x="5018279" y="998371"/>
                  <a:pt x="5024842" y="1004205"/>
                  <a:pt x="5024842" y="1012227"/>
                </a:cubicBezTo>
                <a:cubicBezTo>
                  <a:pt x="5024842" y="1018061"/>
                  <a:pt x="5018279" y="1024625"/>
                  <a:pt x="5012445" y="1024625"/>
                </a:cubicBezTo>
                <a:cubicBezTo>
                  <a:pt x="5004423" y="1024625"/>
                  <a:pt x="4998589" y="1018061"/>
                  <a:pt x="4998589" y="1012227"/>
                </a:cubicBezTo>
                <a:cubicBezTo>
                  <a:pt x="4998589" y="1004205"/>
                  <a:pt x="5004423" y="998371"/>
                  <a:pt x="5012445" y="998371"/>
                </a:cubicBezTo>
                <a:close/>
                <a:moveTo>
                  <a:pt x="4940157" y="998371"/>
                </a:moveTo>
                <a:cubicBezTo>
                  <a:pt x="4948179" y="998371"/>
                  <a:pt x="4954013" y="1004205"/>
                  <a:pt x="4954013" y="1012227"/>
                </a:cubicBezTo>
                <a:cubicBezTo>
                  <a:pt x="4954013" y="1018061"/>
                  <a:pt x="4948179" y="1024625"/>
                  <a:pt x="4940157" y="1024625"/>
                </a:cubicBezTo>
                <a:cubicBezTo>
                  <a:pt x="4934323" y="1024625"/>
                  <a:pt x="4927760" y="1018061"/>
                  <a:pt x="4927760" y="1012227"/>
                </a:cubicBezTo>
                <a:cubicBezTo>
                  <a:pt x="4927760" y="1004205"/>
                  <a:pt x="4934323" y="998371"/>
                  <a:pt x="4940157" y="998371"/>
                </a:cubicBezTo>
                <a:close/>
                <a:moveTo>
                  <a:pt x="4865953" y="998371"/>
                </a:moveTo>
                <a:cubicBezTo>
                  <a:pt x="4873975" y="998371"/>
                  <a:pt x="4879809" y="1004205"/>
                  <a:pt x="4879809" y="1012227"/>
                </a:cubicBezTo>
                <a:cubicBezTo>
                  <a:pt x="4879809" y="1018061"/>
                  <a:pt x="4873975" y="1024625"/>
                  <a:pt x="4865953" y="1024625"/>
                </a:cubicBezTo>
                <a:cubicBezTo>
                  <a:pt x="4860119" y="1024625"/>
                  <a:pt x="4853556" y="1018061"/>
                  <a:pt x="4853556" y="1012227"/>
                </a:cubicBezTo>
                <a:cubicBezTo>
                  <a:pt x="4853556" y="1004205"/>
                  <a:pt x="4860119" y="998371"/>
                  <a:pt x="4865953" y="998371"/>
                </a:cubicBezTo>
                <a:close/>
                <a:moveTo>
                  <a:pt x="4797514" y="998371"/>
                </a:moveTo>
                <a:cubicBezTo>
                  <a:pt x="4806076" y="998371"/>
                  <a:pt x="4812303" y="1004205"/>
                  <a:pt x="4812303" y="1012227"/>
                </a:cubicBezTo>
                <a:cubicBezTo>
                  <a:pt x="4812303" y="1018061"/>
                  <a:pt x="4806076" y="1024625"/>
                  <a:pt x="4797514" y="1024625"/>
                </a:cubicBezTo>
                <a:cubicBezTo>
                  <a:pt x="4789730" y="1024625"/>
                  <a:pt x="4784282" y="1018061"/>
                  <a:pt x="4782725" y="1012227"/>
                </a:cubicBezTo>
                <a:cubicBezTo>
                  <a:pt x="4782725" y="1004205"/>
                  <a:pt x="4789730" y="998371"/>
                  <a:pt x="4797514" y="998371"/>
                </a:cubicBezTo>
                <a:close/>
                <a:moveTo>
                  <a:pt x="4726684" y="998371"/>
                </a:moveTo>
                <a:cubicBezTo>
                  <a:pt x="4735246" y="998371"/>
                  <a:pt x="4741472" y="1004205"/>
                  <a:pt x="4741472" y="1012227"/>
                </a:cubicBezTo>
                <a:cubicBezTo>
                  <a:pt x="4741472" y="1018061"/>
                  <a:pt x="4735246" y="1024625"/>
                  <a:pt x="4726684" y="1024625"/>
                </a:cubicBezTo>
                <a:cubicBezTo>
                  <a:pt x="4718122" y="1024625"/>
                  <a:pt x="4711896" y="1018061"/>
                  <a:pt x="4711896" y="1012227"/>
                </a:cubicBezTo>
                <a:cubicBezTo>
                  <a:pt x="4711896" y="1004205"/>
                  <a:pt x="4718122" y="998371"/>
                  <a:pt x="4726684" y="998371"/>
                </a:cubicBezTo>
                <a:close/>
                <a:moveTo>
                  <a:pt x="4655853" y="998371"/>
                </a:moveTo>
                <a:cubicBezTo>
                  <a:pt x="4663637" y="998371"/>
                  <a:pt x="4670642" y="1004205"/>
                  <a:pt x="4670642" y="1012227"/>
                </a:cubicBezTo>
                <a:cubicBezTo>
                  <a:pt x="4670642" y="1018061"/>
                  <a:pt x="4663637" y="1024625"/>
                  <a:pt x="4655853" y="1024625"/>
                </a:cubicBezTo>
                <a:cubicBezTo>
                  <a:pt x="4647291" y="1024625"/>
                  <a:pt x="4641064" y="1018061"/>
                  <a:pt x="4641064" y="1012227"/>
                </a:cubicBezTo>
                <a:cubicBezTo>
                  <a:pt x="4641064" y="1004205"/>
                  <a:pt x="4647291" y="998371"/>
                  <a:pt x="4655853" y="998371"/>
                </a:cubicBezTo>
                <a:close/>
                <a:moveTo>
                  <a:pt x="4584091" y="998371"/>
                </a:moveTo>
                <a:cubicBezTo>
                  <a:pt x="4591384" y="998371"/>
                  <a:pt x="4596488" y="1004205"/>
                  <a:pt x="4596488" y="1012227"/>
                </a:cubicBezTo>
                <a:cubicBezTo>
                  <a:pt x="4596488" y="1018061"/>
                  <a:pt x="4591384" y="1024625"/>
                  <a:pt x="4584091" y="1024625"/>
                </a:cubicBezTo>
                <a:cubicBezTo>
                  <a:pt x="4576069" y="1024625"/>
                  <a:pt x="4570235" y="1018061"/>
                  <a:pt x="4570235" y="1012227"/>
                </a:cubicBezTo>
                <a:cubicBezTo>
                  <a:pt x="4570235" y="1004205"/>
                  <a:pt x="4576069" y="998371"/>
                  <a:pt x="4584091" y="998371"/>
                </a:cubicBezTo>
                <a:close/>
                <a:moveTo>
                  <a:pt x="4513260" y="998371"/>
                </a:moveTo>
                <a:cubicBezTo>
                  <a:pt x="4519094" y="998371"/>
                  <a:pt x="4525657" y="1004205"/>
                  <a:pt x="4525657" y="1012227"/>
                </a:cubicBezTo>
                <a:cubicBezTo>
                  <a:pt x="4525657" y="1019520"/>
                  <a:pt x="4519094" y="1024625"/>
                  <a:pt x="4513260" y="1024625"/>
                </a:cubicBezTo>
                <a:cubicBezTo>
                  <a:pt x="4505238" y="1024625"/>
                  <a:pt x="4499404" y="1019520"/>
                  <a:pt x="4499404" y="1012227"/>
                </a:cubicBezTo>
                <a:cubicBezTo>
                  <a:pt x="4499404" y="1004205"/>
                  <a:pt x="4505238" y="998371"/>
                  <a:pt x="4513260" y="998371"/>
                </a:cubicBezTo>
                <a:close/>
                <a:moveTo>
                  <a:pt x="4439056" y="998371"/>
                </a:moveTo>
                <a:cubicBezTo>
                  <a:pt x="4445619" y="998371"/>
                  <a:pt x="4451453" y="1004205"/>
                  <a:pt x="4451453" y="1012227"/>
                </a:cubicBezTo>
                <a:cubicBezTo>
                  <a:pt x="4451453" y="1019520"/>
                  <a:pt x="4445619" y="1024625"/>
                  <a:pt x="4439056" y="1024625"/>
                </a:cubicBezTo>
                <a:cubicBezTo>
                  <a:pt x="4431763" y="1024625"/>
                  <a:pt x="4425200" y="1019520"/>
                  <a:pt x="4425200" y="1012227"/>
                </a:cubicBezTo>
                <a:cubicBezTo>
                  <a:pt x="4425200" y="1004205"/>
                  <a:pt x="4431763" y="998371"/>
                  <a:pt x="4439056" y="998371"/>
                </a:cubicBezTo>
                <a:close/>
                <a:moveTo>
                  <a:pt x="4366768" y="998371"/>
                </a:moveTo>
                <a:cubicBezTo>
                  <a:pt x="4374790" y="998371"/>
                  <a:pt x="4380624" y="1004205"/>
                  <a:pt x="4380624" y="1012227"/>
                </a:cubicBezTo>
                <a:cubicBezTo>
                  <a:pt x="4380624" y="1019520"/>
                  <a:pt x="4374790" y="1024625"/>
                  <a:pt x="4366768" y="1024625"/>
                </a:cubicBezTo>
                <a:cubicBezTo>
                  <a:pt x="4360934" y="1024625"/>
                  <a:pt x="4354371" y="1019520"/>
                  <a:pt x="4354371" y="1012227"/>
                </a:cubicBezTo>
                <a:cubicBezTo>
                  <a:pt x="4354371" y="1004205"/>
                  <a:pt x="4360934" y="998371"/>
                  <a:pt x="4366768" y="998371"/>
                </a:cubicBezTo>
                <a:close/>
                <a:moveTo>
                  <a:pt x="4295937" y="998371"/>
                </a:moveTo>
                <a:cubicBezTo>
                  <a:pt x="4303959" y="998371"/>
                  <a:pt x="4309793" y="1004205"/>
                  <a:pt x="4309793" y="1012227"/>
                </a:cubicBezTo>
                <a:cubicBezTo>
                  <a:pt x="4309793" y="1019520"/>
                  <a:pt x="4303959" y="1024625"/>
                  <a:pt x="4295937" y="1024625"/>
                </a:cubicBezTo>
                <a:cubicBezTo>
                  <a:pt x="4290103" y="1024625"/>
                  <a:pt x="4283540" y="1019520"/>
                  <a:pt x="4283540" y="1012227"/>
                </a:cubicBezTo>
                <a:cubicBezTo>
                  <a:pt x="4283540" y="1004205"/>
                  <a:pt x="4290103" y="998371"/>
                  <a:pt x="4295937" y="998371"/>
                </a:cubicBezTo>
                <a:close/>
                <a:moveTo>
                  <a:pt x="4225107" y="998371"/>
                </a:moveTo>
                <a:cubicBezTo>
                  <a:pt x="4233129" y="998371"/>
                  <a:pt x="4238963" y="1004205"/>
                  <a:pt x="4238963" y="1012227"/>
                </a:cubicBezTo>
                <a:cubicBezTo>
                  <a:pt x="4238963" y="1019520"/>
                  <a:pt x="4233129" y="1024625"/>
                  <a:pt x="4225107" y="1024625"/>
                </a:cubicBezTo>
                <a:cubicBezTo>
                  <a:pt x="4217085" y="1024625"/>
                  <a:pt x="4212710" y="1019520"/>
                  <a:pt x="4212710" y="1012227"/>
                </a:cubicBezTo>
                <a:cubicBezTo>
                  <a:pt x="4212710" y="1004205"/>
                  <a:pt x="4217085" y="998371"/>
                  <a:pt x="4225107" y="998371"/>
                </a:cubicBezTo>
                <a:close/>
                <a:moveTo>
                  <a:pt x="4153295" y="998371"/>
                </a:moveTo>
                <a:cubicBezTo>
                  <a:pt x="4161078" y="998371"/>
                  <a:pt x="4168083" y="1004205"/>
                  <a:pt x="4168083" y="1012227"/>
                </a:cubicBezTo>
                <a:cubicBezTo>
                  <a:pt x="4168083" y="1019520"/>
                  <a:pt x="4161078" y="1024625"/>
                  <a:pt x="4153295" y="1024625"/>
                </a:cubicBezTo>
                <a:cubicBezTo>
                  <a:pt x="4144733" y="1024625"/>
                  <a:pt x="4138507" y="1019520"/>
                  <a:pt x="4138507" y="1012227"/>
                </a:cubicBezTo>
                <a:cubicBezTo>
                  <a:pt x="4138507" y="1004205"/>
                  <a:pt x="4144733" y="998371"/>
                  <a:pt x="4153295" y="998371"/>
                </a:cubicBezTo>
                <a:close/>
                <a:moveTo>
                  <a:pt x="4082465" y="998371"/>
                </a:moveTo>
                <a:cubicBezTo>
                  <a:pt x="4090249" y="998371"/>
                  <a:pt x="4097254" y="1004205"/>
                  <a:pt x="4097254" y="1012227"/>
                </a:cubicBezTo>
                <a:cubicBezTo>
                  <a:pt x="4097254" y="1019520"/>
                  <a:pt x="4090249" y="1024625"/>
                  <a:pt x="4082465" y="1024625"/>
                </a:cubicBezTo>
                <a:cubicBezTo>
                  <a:pt x="4073903" y="1024625"/>
                  <a:pt x="4067676" y="1019520"/>
                  <a:pt x="4067676" y="1012227"/>
                </a:cubicBezTo>
                <a:cubicBezTo>
                  <a:pt x="4067676" y="1004205"/>
                  <a:pt x="4073903" y="998371"/>
                  <a:pt x="4082465" y="998371"/>
                </a:cubicBezTo>
                <a:close/>
                <a:moveTo>
                  <a:pt x="4011635" y="998371"/>
                </a:moveTo>
                <a:cubicBezTo>
                  <a:pt x="4019418" y="998371"/>
                  <a:pt x="4026423" y="1004205"/>
                  <a:pt x="4026423" y="1012227"/>
                </a:cubicBezTo>
                <a:cubicBezTo>
                  <a:pt x="4026423" y="1019520"/>
                  <a:pt x="4019418" y="1024625"/>
                  <a:pt x="4011635" y="1024625"/>
                </a:cubicBezTo>
                <a:cubicBezTo>
                  <a:pt x="4003073" y="1024625"/>
                  <a:pt x="3996847" y="1019520"/>
                  <a:pt x="3996847" y="1012227"/>
                </a:cubicBezTo>
                <a:cubicBezTo>
                  <a:pt x="3996847" y="1004205"/>
                  <a:pt x="4003073" y="998371"/>
                  <a:pt x="4011635" y="998371"/>
                </a:cubicBezTo>
                <a:close/>
                <a:moveTo>
                  <a:pt x="3939871" y="998371"/>
                </a:moveTo>
                <a:cubicBezTo>
                  <a:pt x="3947893" y="998371"/>
                  <a:pt x="3952268" y="1004205"/>
                  <a:pt x="3952268" y="1012227"/>
                </a:cubicBezTo>
                <a:cubicBezTo>
                  <a:pt x="3952268" y="1019520"/>
                  <a:pt x="3947893" y="1024625"/>
                  <a:pt x="3939871" y="1024625"/>
                </a:cubicBezTo>
                <a:cubicBezTo>
                  <a:pt x="3932578" y="1024625"/>
                  <a:pt x="3926015" y="1019520"/>
                  <a:pt x="3926015" y="1012227"/>
                </a:cubicBezTo>
                <a:cubicBezTo>
                  <a:pt x="3926015" y="1004205"/>
                  <a:pt x="3932578" y="998371"/>
                  <a:pt x="3939871" y="998371"/>
                </a:cubicBezTo>
                <a:close/>
                <a:moveTo>
                  <a:pt x="3869042" y="998371"/>
                </a:moveTo>
                <a:cubicBezTo>
                  <a:pt x="3875605" y="998371"/>
                  <a:pt x="3881439" y="1004598"/>
                  <a:pt x="3881439" y="1013160"/>
                </a:cubicBezTo>
                <a:cubicBezTo>
                  <a:pt x="3881439" y="1020944"/>
                  <a:pt x="3875605" y="1027949"/>
                  <a:pt x="3869042" y="1027949"/>
                </a:cubicBezTo>
                <a:cubicBezTo>
                  <a:pt x="3861749" y="1027949"/>
                  <a:pt x="3855186" y="1020944"/>
                  <a:pt x="3855186" y="1013160"/>
                </a:cubicBezTo>
                <a:cubicBezTo>
                  <a:pt x="3855186" y="1004598"/>
                  <a:pt x="3861749" y="998371"/>
                  <a:pt x="3869042" y="998371"/>
                </a:cubicBezTo>
                <a:close/>
                <a:moveTo>
                  <a:pt x="3798211" y="998371"/>
                </a:moveTo>
                <a:cubicBezTo>
                  <a:pt x="3804774" y="998371"/>
                  <a:pt x="3810608" y="1004598"/>
                  <a:pt x="3810608" y="1013160"/>
                </a:cubicBezTo>
                <a:cubicBezTo>
                  <a:pt x="3810608" y="1020944"/>
                  <a:pt x="3804774" y="1027949"/>
                  <a:pt x="3798211" y="1027949"/>
                </a:cubicBezTo>
                <a:cubicBezTo>
                  <a:pt x="3790918" y="1027949"/>
                  <a:pt x="3784355" y="1020944"/>
                  <a:pt x="3784355" y="1013160"/>
                </a:cubicBezTo>
                <a:cubicBezTo>
                  <a:pt x="3784355" y="1004598"/>
                  <a:pt x="3790918" y="998371"/>
                  <a:pt x="3798211" y="998371"/>
                </a:cubicBezTo>
                <a:close/>
                <a:moveTo>
                  <a:pt x="3725922" y="998371"/>
                </a:moveTo>
                <a:cubicBezTo>
                  <a:pt x="3733944" y="998371"/>
                  <a:pt x="3739778" y="1004598"/>
                  <a:pt x="3739778" y="1013160"/>
                </a:cubicBezTo>
                <a:cubicBezTo>
                  <a:pt x="3739778" y="1020944"/>
                  <a:pt x="3733944" y="1027949"/>
                  <a:pt x="3725922" y="1027949"/>
                </a:cubicBezTo>
                <a:cubicBezTo>
                  <a:pt x="3719359" y="1027949"/>
                  <a:pt x="3713525" y="1020944"/>
                  <a:pt x="3713525" y="1013160"/>
                </a:cubicBezTo>
                <a:cubicBezTo>
                  <a:pt x="3713525" y="1004598"/>
                  <a:pt x="3719359" y="998371"/>
                  <a:pt x="3725922" y="998371"/>
                </a:cubicBezTo>
                <a:close/>
                <a:moveTo>
                  <a:pt x="724105" y="998371"/>
                </a:moveTo>
                <a:cubicBezTo>
                  <a:pt x="731398" y="998371"/>
                  <a:pt x="737962" y="1004205"/>
                  <a:pt x="737962" y="1010768"/>
                </a:cubicBezTo>
                <a:cubicBezTo>
                  <a:pt x="737962" y="1018061"/>
                  <a:pt x="731398" y="1024625"/>
                  <a:pt x="724105" y="1024625"/>
                </a:cubicBezTo>
                <a:cubicBezTo>
                  <a:pt x="717541" y="1024625"/>
                  <a:pt x="711707" y="1018061"/>
                  <a:pt x="711707" y="1010768"/>
                </a:cubicBezTo>
                <a:cubicBezTo>
                  <a:pt x="711707" y="1004205"/>
                  <a:pt x="717541" y="998371"/>
                  <a:pt x="724105" y="998371"/>
                </a:cubicBezTo>
                <a:close/>
                <a:moveTo>
                  <a:pt x="653274" y="998371"/>
                </a:moveTo>
                <a:cubicBezTo>
                  <a:pt x="660567" y="998371"/>
                  <a:pt x="667129" y="1004205"/>
                  <a:pt x="667129" y="1010768"/>
                </a:cubicBezTo>
                <a:cubicBezTo>
                  <a:pt x="667129" y="1018061"/>
                  <a:pt x="660567" y="1024625"/>
                  <a:pt x="653274" y="1024625"/>
                </a:cubicBezTo>
                <a:cubicBezTo>
                  <a:pt x="646711" y="1024625"/>
                  <a:pt x="640877" y="1018061"/>
                  <a:pt x="640877" y="1010768"/>
                </a:cubicBezTo>
                <a:cubicBezTo>
                  <a:pt x="640877" y="1004205"/>
                  <a:pt x="646711" y="998371"/>
                  <a:pt x="653274" y="998371"/>
                </a:cubicBezTo>
                <a:close/>
                <a:moveTo>
                  <a:pt x="582446" y="998371"/>
                </a:moveTo>
                <a:cubicBezTo>
                  <a:pt x="589738" y="998371"/>
                  <a:pt x="596301" y="1004205"/>
                  <a:pt x="596301" y="1010768"/>
                </a:cubicBezTo>
                <a:cubicBezTo>
                  <a:pt x="596301" y="1018061"/>
                  <a:pt x="589738" y="1024625"/>
                  <a:pt x="582446" y="1024625"/>
                </a:cubicBezTo>
                <a:cubicBezTo>
                  <a:pt x="574423" y="1024625"/>
                  <a:pt x="570047" y="1018061"/>
                  <a:pt x="570047" y="1010768"/>
                </a:cubicBezTo>
                <a:cubicBezTo>
                  <a:pt x="570047" y="1004205"/>
                  <a:pt x="574423" y="998371"/>
                  <a:pt x="582446" y="998371"/>
                </a:cubicBezTo>
                <a:close/>
                <a:moveTo>
                  <a:pt x="513636" y="998371"/>
                </a:moveTo>
                <a:cubicBezTo>
                  <a:pt x="521983" y="998371"/>
                  <a:pt x="528813" y="1004205"/>
                  <a:pt x="528813" y="1010768"/>
                </a:cubicBezTo>
                <a:cubicBezTo>
                  <a:pt x="528813" y="1018061"/>
                  <a:pt x="521983" y="1024625"/>
                  <a:pt x="513636" y="1024625"/>
                </a:cubicBezTo>
                <a:cubicBezTo>
                  <a:pt x="506046" y="1024625"/>
                  <a:pt x="499216" y="1018061"/>
                  <a:pt x="499216" y="1010768"/>
                </a:cubicBezTo>
                <a:cubicBezTo>
                  <a:pt x="499216" y="1004205"/>
                  <a:pt x="506046" y="998371"/>
                  <a:pt x="513636" y="998371"/>
                </a:cubicBezTo>
                <a:close/>
                <a:moveTo>
                  <a:pt x="439802" y="998371"/>
                </a:moveTo>
                <a:cubicBezTo>
                  <a:pt x="448365" y="998371"/>
                  <a:pt x="454592" y="1004205"/>
                  <a:pt x="454592" y="1010768"/>
                </a:cubicBezTo>
                <a:cubicBezTo>
                  <a:pt x="454592" y="1018061"/>
                  <a:pt x="448365" y="1024625"/>
                  <a:pt x="439802" y="1024625"/>
                </a:cubicBezTo>
                <a:cubicBezTo>
                  <a:pt x="432019" y="1024625"/>
                  <a:pt x="425014" y="1018061"/>
                  <a:pt x="425014" y="1010768"/>
                </a:cubicBezTo>
                <a:cubicBezTo>
                  <a:pt x="425014" y="1004205"/>
                  <a:pt x="432019" y="998371"/>
                  <a:pt x="439802" y="998371"/>
                </a:cubicBezTo>
                <a:close/>
                <a:moveTo>
                  <a:pt x="368040" y="998371"/>
                </a:moveTo>
                <a:cubicBezTo>
                  <a:pt x="376061" y="998371"/>
                  <a:pt x="380438" y="1004205"/>
                  <a:pt x="380438" y="1012227"/>
                </a:cubicBezTo>
                <a:cubicBezTo>
                  <a:pt x="380438" y="1018061"/>
                  <a:pt x="376061" y="1024625"/>
                  <a:pt x="368040" y="1024625"/>
                </a:cubicBezTo>
                <a:cubicBezTo>
                  <a:pt x="360747" y="1024625"/>
                  <a:pt x="354183" y="1018061"/>
                  <a:pt x="354183" y="1012227"/>
                </a:cubicBezTo>
                <a:cubicBezTo>
                  <a:pt x="354183" y="1004205"/>
                  <a:pt x="360747" y="998371"/>
                  <a:pt x="368040" y="998371"/>
                </a:cubicBezTo>
                <a:close/>
                <a:moveTo>
                  <a:pt x="297208" y="998371"/>
                </a:moveTo>
                <a:cubicBezTo>
                  <a:pt x="303771" y="998371"/>
                  <a:pt x="309606" y="1004205"/>
                  <a:pt x="309606" y="1012227"/>
                </a:cubicBezTo>
                <a:cubicBezTo>
                  <a:pt x="309606" y="1018061"/>
                  <a:pt x="303771" y="1024625"/>
                  <a:pt x="297208" y="1024625"/>
                </a:cubicBezTo>
                <a:cubicBezTo>
                  <a:pt x="289916" y="1024625"/>
                  <a:pt x="283352" y="1018061"/>
                  <a:pt x="283352" y="1012227"/>
                </a:cubicBezTo>
                <a:cubicBezTo>
                  <a:pt x="283352" y="1004205"/>
                  <a:pt x="289916" y="998371"/>
                  <a:pt x="297208" y="998371"/>
                </a:cubicBezTo>
                <a:close/>
                <a:moveTo>
                  <a:pt x="226379" y="998371"/>
                </a:moveTo>
                <a:cubicBezTo>
                  <a:pt x="232214" y="998371"/>
                  <a:pt x="238778" y="1004205"/>
                  <a:pt x="238778" y="1012227"/>
                </a:cubicBezTo>
                <a:cubicBezTo>
                  <a:pt x="238778" y="1018061"/>
                  <a:pt x="232214" y="1024625"/>
                  <a:pt x="226379" y="1024625"/>
                </a:cubicBezTo>
                <a:cubicBezTo>
                  <a:pt x="218357" y="1024625"/>
                  <a:pt x="212523" y="1018061"/>
                  <a:pt x="212523" y="1012227"/>
                </a:cubicBezTo>
                <a:cubicBezTo>
                  <a:pt x="212523" y="1004205"/>
                  <a:pt x="218357" y="998371"/>
                  <a:pt x="226379" y="998371"/>
                </a:cubicBezTo>
                <a:close/>
                <a:moveTo>
                  <a:pt x="154085" y="998371"/>
                </a:moveTo>
                <a:cubicBezTo>
                  <a:pt x="161377" y="998371"/>
                  <a:pt x="167941" y="1004205"/>
                  <a:pt x="167941" y="1012227"/>
                </a:cubicBezTo>
                <a:cubicBezTo>
                  <a:pt x="167941" y="1018061"/>
                  <a:pt x="161377" y="1024625"/>
                  <a:pt x="154085" y="1024625"/>
                </a:cubicBezTo>
                <a:cubicBezTo>
                  <a:pt x="147521" y="1024625"/>
                  <a:pt x="141687" y="1018061"/>
                  <a:pt x="141687" y="1012227"/>
                </a:cubicBezTo>
                <a:cubicBezTo>
                  <a:pt x="141687" y="1004205"/>
                  <a:pt x="147521" y="998371"/>
                  <a:pt x="154085" y="998371"/>
                </a:cubicBezTo>
                <a:close/>
                <a:moveTo>
                  <a:pt x="83255" y="998371"/>
                </a:moveTo>
                <a:cubicBezTo>
                  <a:pt x="90548" y="998371"/>
                  <a:pt x="97111" y="1004205"/>
                  <a:pt x="97111" y="1012227"/>
                </a:cubicBezTo>
                <a:cubicBezTo>
                  <a:pt x="97111" y="1018061"/>
                  <a:pt x="90548" y="1024625"/>
                  <a:pt x="83255" y="1024625"/>
                </a:cubicBezTo>
                <a:cubicBezTo>
                  <a:pt x="76692" y="1024625"/>
                  <a:pt x="70858" y="1018061"/>
                  <a:pt x="70858" y="1012227"/>
                </a:cubicBezTo>
                <a:cubicBezTo>
                  <a:pt x="70858" y="1004205"/>
                  <a:pt x="76692" y="998371"/>
                  <a:pt x="83255" y="998371"/>
                </a:cubicBezTo>
                <a:close/>
                <a:moveTo>
                  <a:pt x="12019" y="998371"/>
                </a:moveTo>
                <a:cubicBezTo>
                  <a:pt x="20264" y="998371"/>
                  <a:pt x="26260" y="1004205"/>
                  <a:pt x="26260" y="1012227"/>
                </a:cubicBezTo>
                <a:cubicBezTo>
                  <a:pt x="26260" y="1018061"/>
                  <a:pt x="20264" y="1024625"/>
                  <a:pt x="12019" y="1024625"/>
                </a:cubicBezTo>
                <a:cubicBezTo>
                  <a:pt x="4524" y="1024625"/>
                  <a:pt x="27" y="1018061"/>
                  <a:pt x="27" y="1012227"/>
                </a:cubicBezTo>
                <a:cubicBezTo>
                  <a:pt x="27" y="1004205"/>
                  <a:pt x="4524" y="998371"/>
                  <a:pt x="12019" y="998371"/>
                </a:cubicBezTo>
                <a:close/>
                <a:moveTo>
                  <a:pt x="870603" y="927542"/>
                </a:moveTo>
                <a:cubicBezTo>
                  <a:pt x="877167" y="927542"/>
                  <a:pt x="883001" y="933376"/>
                  <a:pt x="883001" y="939939"/>
                </a:cubicBezTo>
                <a:cubicBezTo>
                  <a:pt x="883001" y="947232"/>
                  <a:pt x="877167" y="953796"/>
                  <a:pt x="870603" y="953796"/>
                </a:cubicBezTo>
                <a:cubicBezTo>
                  <a:pt x="863310" y="953796"/>
                  <a:pt x="856747" y="947232"/>
                  <a:pt x="856747" y="939939"/>
                </a:cubicBezTo>
                <a:cubicBezTo>
                  <a:pt x="856747" y="933376"/>
                  <a:pt x="863310" y="927542"/>
                  <a:pt x="870603" y="927542"/>
                </a:cubicBezTo>
                <a:close/>
                <a:moveTo>
                  <a:pt x="799773" y="927542"/>
                </a:moveTo>
                <a:cubicBezTo>
                  <a:pt x="806337" y="927542"/>
                  <a:pt x="812171" y="933376"/>
                  <a:pt x="812171" y="939939"/>
                </a:cubicBezTo>
                <a:cubicBezTo>
                  <a:pt x="812171" y="947232"/>
                  <a:pt x="806337" y="953796"/>
                  <a:pt x="799773" y="953796"/>
                </a:cubicBezTo>
                <a:cubicBezTo>
                  <a:pt x="792481" y="953796"/>
                  <a:pt x="785917" y="947232"/>
                  <a:pt x="785917" y="939939"/>
                </a:cubicBezTo>
                <a:cubicBezTo>
                  <a:pt x="785917" y="933376"/>
                  <a:pt x="792481" y="927542"/>
                  <a:pt x="799773" y="927542"/>
                </a:cubicBezTo>
                <a:close/>
                <a:moveTo>
                  <a:pt x="724112" y="927542"/>
                </a:moveTo>
                <a:cubicBezTo>
                  <a:pt x="731405" y="927542"/>
                  <a:pt x="737968" y="933376"/>
                  <a:pt x="737968" y="939939"/>
                </a:cubicBezTo>
                <a:cubicBezTo>
                  <a:pt x="737968" y="947232"/>
                  <a:pt x="731405" y="953796"/>
                  <a:pt x="724112" y="953796"/>
                </a:cubicBezTo>
                <a:cubicBezTo>
                  <a:pt x="717548" y="953796"/>
                  <a:pt x="711714" y="947232"/>
                  <a:pt x="711714" y="939939"/>
                </a:cubicBezTo>
                <a:cubicBezTo>
                  <a:pt x="711714" y="933376"/>
                  <a:pt x="717548" y="927542"/>
                  <a:pt x="724112" y="927542"/>
                </a:cubicBezTo>
                <a:close/>
                <a:moveTo>
                  <a:pt x="653281" y="927542"/>
                </a:moveTo>
                <a:cubicBezTo>
                  <a:pt x="660573" y="927542"/>
                  <a:pt x="667137" y="933376"/>
                  <a:pt x="667137" y="939939"/>
                </a:cubicBezTo>
                <a:cubicBezTo>
                  <a:pt x="667137" y="947232"/>
                  <a:pt x="660573" y="953796"/>
                  <a:pt x="653281" y="953796"/>
                </a:cubicBezTo>
                <a:cubicBezTo>
                  <a:pt x="646718" y="953796"/>
                  <a:pt x="640884" y="947232"/>
                  <a:pt x="640884" y="939939"/>
                </a:cubicBezTo>
                <a:cubicBezTo>
                  <a:pt x="640884" y="933376"/>
                  <a:pt x="645259" y="927542"/>
                  <a:pt x="653281" y="927542"/>
                </a:cubicBezTo>
                <a:close/>
                <a:moveTo>
                  <a:pt x="582453" y="927542"/>
                </a:moveTo>
                <a:cubicBezTo>
                  <a:pt x="589745" y="927542"/>
                  <a:pt x="596309" y="933376"/>
                  <a:pt x="596309" y="939939"/>
                </a:cubicBezTo>
                <a:cubicBezTo>
                  <a:pt x="596309" y="947232"/>
                  <a:pt x="589745" y="953796"/>
                  <a:pt x="582453" y="953796"/>
                </a:cubicBezTo>
                <a:cubicBezTo>
                  <a:pt x="574430" y="953796"/>
                  <a:pt x="570054" y="947232"/>
                  <a:pt x="570054" y="939939"/>
                </a:cubicBezTo>
                <a:cubicBezTo>
                  <a:pt x="570054" y="933376"/>
                  <a:pt x="574430" y="927542"/>
                  <a:pt x="582453" y="927542"/>
                </a:cubicBezTo>
                <a:close/>
                <a:moveTo>
                  <a:pt x="513642" y="927542"/>
                </a:moveTo>
                <a:cubicBezTo>
                  <a:pt x="521990" y="927542"/>
                  <a:pt x="528820" y="933376"/>
                  <a:pt x="528820" y="939939"/>
                </a:cubicBezTo>
                <a:cubicBezTo>
                  <a:pt x="528820" y="947232"/>
                  <a:pt x="521990" y="953796"/>
                  <a:pt x="513642" y="953796"/>
                </a:cubicBezTo>
                <a:cubicBezTo>
                  <a:pt x="506053" y="953796"/>
                  <a:pt x="499223" y="947232"/>
                  <a:pt x="499223" y="939939"/>
                </a:cubicBezTo>
                <a:cubicBezTo>
                  <a:pt x="499223" y="933376"/>
                  <a:pt x="506053" y="927542"/>
                  <a:pt x="513642" y="927542"/>
                </a:cubicBezTo>
                <a:close/>
                <a:moveTo>
                  <a:pt x="439809" y="927542"/>
                </a:moveTo>
                <a:cubicBezTo>
                  <a:pt x="448372" y="927542"/>
                  <a:pt x="454599" y="933376"/>
                  <a:pt x="454599" y="939939"/>
                </a:cubicBezTo>
                <a:cubicBezTo>
                  <a:pt x="454599" y="947232"/>
                  <a:pt x="448372" y="953796"/>
                  <a:pt x="439809" y="953796"/>
                </a:cubicBezTo>
                <a:cubicBezTo>
                  <a:pt x="432026" y="953796"/>
                  <a:pt x="425021" y="947232"/>
                  <a:pt x="425021" y="939939"/>
                </a:cubicBezTo>
                <a:cubicBezTo>
                  <a:pt x="425021" y="933376"/>
                  <a:pt x="432026" y="927542"/>
                  <a:pt x="439809" y="927542"/>
                </a:cubicBezTo>
                <a:close/>
                <a:moveTo>
                  <a:pt x="368046" y="927542"/>
                </a:moveTo>
                <a:cubicBezTo>
                  <a:pt x="376068" y="927542"/>
                  <a:pt x="380444" y="933376"/>
                  <a:pt x="380444" y="939939"/>
                </a:cubicBezTo>
                <a:cubicBezTo>
                  <a:pt x="380444" y="947232"/>
                  <a:pt x="376068" y="953796"/>
                  <a:pt x="368046" y="953796"/>
                </a:cubicBezTo>
                <a:cubicBezTo>
                  <a:pt x="360754" y="953796"/>
                  <a:pt x="354191" y="947232"/>
                  <a:pt x="354191" y="939939"/>
                </a:cubicBezTo>
                <a:cubicBezTo>
                  <a:pt x="354191" y="933376"/>
                  <a:pt x="360754" y="927542"/>
                  <a:pt x="368046" y="927542"/>
                </a:cubicBezTo>
                <a:close/>
                <a:moveTo>
                  <a:pt x="297214" y="927542"/>
                </a:moveTo>
                <a:cubicBezTo>
                  <a:pt x="303777" y="927542"/>
                  <a:pt x="309612" y="933376"/>
                  <a:pt x="309612" y="939939"/>
                </a:cubicBezTo>
                <a:cubicBezTo>
                  <a:pt x="309612" y="947232"/>
                  <a:pt x="303777" y="953796"/>
                  <a:pt x="297214" y="953796"/>
                </a:cubicBezTo>
                <a:cubicBezTo>
                  <a:pt x="289922" y="953796"/>
                  <a:pt x="283359" y="947232"/>
                  <a:pt x="283359" y="939939"/>
                </a:cubicBezTo>
                <a:cubicBezTo>
                  <a:pt x="283359" y="933376"/>
                  <a:pt x="289922" y="927542"/>
                  <a:pt x="297214" y="927542"/>
                </a:cubicBezTo>
                <a:close/>
                <a:moveTo>
                  <a:pt x="226386" y="927542"/>
                </a:moveTo>
                <a:cubicBezTo>
                  <a:pt x="232220" y="927542"/>
                  <a:pt x="238784" y="933376"/>
                  <a:pt x="238784" y="939939"/>
                </a:cubicBezTo>
                <a:cubicBezTo>
                  <a:pt x="238784" y="947232"/>
                  <a:pt x="232220" y="953796"/>
                  <a:pt x="226386" y="953796"/>
                </a:cubicBezTo>
                <a:cubicBezTo>
                  <a:pt x="218363" y="953796"/>
                  <a:pt x="212530" y="947232"/>
                  <a:pt x="212530" y="939939"/>
                </a:cubicBezTo>
                <a:cubicBezTo>
                  <a:pt x="212530" y="933376"/>
                  <a:pt x="218363" y="927542"/>
                  <a:pt x="226386" y="927542"/>
                </a:cubicBezTo>
                <a:close/>
                <a:moveTo>
                  <a:pt x="154091" y="927542"/>
                </a:moveTo>
                <a:cubicBezTo>
                  <a:pt x="161383" y="927542"/>
                  <a:pt x="167947" y="933376"/>
                  <a:pt x="167947" y="939939"/>
                </a:cubicBezTo>
                <a:cubicBezTo>
                  <a:pt x="167947" y="947232"/>
                  <a:pt x="161383" y="953796"/>
                  <a:pt x="154091" y="953796"/>
                </a:cubicBezTo>
                <a:cubicBezTo>
                  <a:pt x="147527" y="953796"/>
                  <a:pt x="141693" y="947232"/>
                  <a:pt x="141693" y="939939"/>
                </a:cubicBezTo>
                <a:cubicBezTo>
                  <a:pt x="141693" y="933376"/>
                  <a:pt x="147527" y="927542"/>
                  <a:pt x="154091" y="927542"/>
                </a:cubicBezTo>
                <a:close/>
                <a:moveTo>
                  <a:pt x="83261" y="927542"/>
                </a:moveTo>
                <a:cubicBezTo>
                  <a:pt x="90554" y="927542"/>
                  <a:pt x="97117" y="933376"/>
                  <a:pt x="97117" y="939939"/>
                </a:cubicBezTo>
                <a:cubicBezTo>
                  <a:pt x="97117" y="947232"/>
                  <a:pt x="90554" y="953796"/>
                  <a:pt x="83261" y="953796"/>
                </a:cubicBezTo>
                <a:cubicBezTo>
                  <a:pt x="76698" y="953796"/>
                  <a:pt x="70864" y="947232"/>
                  <a:pt x="70864" y="939939"/>
                </a:cubicBezTo>
                <a:cubicBezTo>
                  <a:pt x="70864" y="933376"/>
                  <a:pt x="76698" y="927542"/>
                  <a:pt x="83261" y="927542"/>
                </a:cubicBezTo>
                <a:close/>
                <a:moveTo>
                  <a:pt x="12025" y="927542"/>
                </a:moveTo>
                <a:cubicBezTo>
                  <a:pt x="20270" y="927542"/>
                  <a:pt x="26266" y="933376"/>
                  <a:pt x="26266" y="939939"/>
                </a:cubicBezTo>
                <a:cubicBezTo>
                  <a:pt x="26266" y="947232"/>
                  <a:pt x="20270" y="953796"/>
                  <a:pt x="12025" y="953796"/>
                </a:cubicBezTo>
                <a:cubicBezTo>
                  <a:pt x="4530" y="953796"/>
                  <a:pt x="33" y="947232"/>
                  <a:pt x="33" y="939939"/>
                </a:cubicBezTo>
                <a:cubicBezTo>
                  <a:pt x="33" y="933376"/>
                  <a:pt x="4530" y="927542"/>
                  <a:pt x="12025" y="927542"/>
                </a:cubicBezTo>
                <a:close/>
                <a:moveTo>
                  <a:pt x="6581764" y="924168"/>
                </a:moveTo>
                <a:cubicBezTo>
                  <a:pt x="6589547" y="924168"/>
                  <a:pt x="6596552" y="928543"/>
                  <a:pt x="6596552" y="936565"/>
                </a:cubicBezTo>
                <a:cubicBezTo>
                  <a:pt x="6596552" y="943858"/>
                  <a:pt x="6589547" y="950422"/>
                  <a:pt x="6581764" y="950422"/>
                </a:cubicBezTo>
                <a:cubicBezTo>
                  <a:pt x="6573202" y="950422"/>
                  <a:pt x="6566976" y="943858"/>
                  <a:pt x="6566976" y="936565"/>
                </a:cubicBezTo>
                <a:cubicBezTo>
                  <a:pt x="6566976" y="928543"/>
                  <a:pt x="6573202" y="924168"/>
                  <a:pt x="6581764" y="924168"/>
                </a:cubicBezTo>
                <a:close/>
                <a:moveTo>
                  <a:pt x="6510933" y="924168"/>
                </a:moveTo>
                <a:cubicBezTo>
                  <a:pt x="6518717" y="924168"/>
                  <a:pt x="6525722" y="928543"/>
                  <a:pt x="6525722" y="936565"/>
                </a:cubicBezTo>
                <a:cubicBezTo>
                  <a:pt x="6525722" y="943858"/>
                  <a:pt x="6518717" y="950422"/>
                  <a:pt x="6510933" y="950422"/>
                </a:cubicBezTo>
                <a:cubicBezTo>
                  <a:pt x="6502371" y="950422"/>
                  <a:pt x="6496144" y="943858"/>
                  <a:pt x="6496144" y="936565"/>
                </a:cubicBezTo>
                <a:cubicBezTo>
                  <a:pt x="6496144" y="928543"/>
                  <a:pt x="6502371" y="924168"/>
                  <a:pt x="6510933" y="924168"/>
                </a:cubicBezTo>
                <a:close/>
                <a:moveTo>
                  <a:pt x="6440492" y="924168"/>
                </a:moveTo>
                <a:cubicBezTo>
                  <a:pt x="6448081" y="924168"/>
                  <a:pt x="6454911" y="928543"/>
                  <a:pt x="6454911" y="936565"/>
                </a:cubicBezTo>
                <a:cubicBezTo>
                  <a:pt x="6454911" y="943858"/>
                  <a:pt x="6448081" y="950422"/>
                  <a:pt x="6440492" y="950422"/>
                </a:cubicBezTo>
                <a:cubicBezTo>
                  <a:pt x="6432145" y="950422"/>
                  <a:pt x="6425315" y="943858"/>
                  <a:pt x="6425315" y="936565"/>
                </a:cubicBezTo>
                <a:cubicBezTo>
                  <a:pt x="6425315" y="928543"/>
                  <a:pt x="6432145" y="924168"/>
                  <a:pt x="6440492" y="924168"/>
                </a:cubicBezTo>
                <a:close/>
                <a:moveTo>
                  <a:pt x="6368340" y="924168"/>
                </a:moveTo>
                <a:cubicBezTo>
                  <a:pt x="6376362" y="924168"/>
                  <a:pt x="6380737" y="928543"/>
                  <a:pt x="6380737" y="936565"/>
                </a:cubicBezTo>
                <a:cubicBezTo>
                  <a:pt x="6380737" y="943858"/>
                  <a:pt x="6376362" y="950422"/>
                  <a:pt x="6368340" y="950422"/>
                </a:cubicBezTo>
                <a:cubicBezTo>
                  <a:pt x="6361047" y="950422"/>
                  <a:pt x="6354484" y="943858"/>
                  <a:pt x="6354484" y="936565"/>
                </a:cubicBezTo>
                <a:cubicBezTo>
                  <a:pt x="6354484" y="928543"/>
                  <a:pt x="6361047" y="924168"/>
                  <a:pt x="6368340" y="924168"/>
                </a:cubicBezTo>
                <a:close/>
                <a:moveTo>
                  <a:pt x="6297511" y="924168"/>
                </a:moveTo>
                <a:cubicBezTo>
                  <a:pt x="6304074" y="924168"/>
                  <a:pt x="6309908" y="928543"/>
                  <a:pt x="6309908" y="936565"/>
                </a:cubicBezTo>
                <a:cubicBezTo>
                  <a:pt x="6309908" y="943858"/>
                  <a:pt x="6304074" y="950422"/>
                  <a:pt x="6297511" y="950422"/>
                </a:cubicBezTo>
                <a:cubicBezTo>
                  <a:pt x="6290218" y="950422"/>
                  <a:pt x="6283655" y="943858"/>
                  <a:pt x="6283655" y="936565"/>
                </a:cubicBezTo>
                <a:cubicBezTo>
                  <a:pt x="6283655" y="928543"/>
                  <a:pt x="6290218" y="924168"/>
                  <a:pt x="6297511" y="924168"/>
                </a:cubicBezTo>
                <a:close/>
                <a:moveTo>
                  <a:pt x="6226679" y="924168"/>
                </a:moveTo>
                <a:cubicBezTo>
                  <a:pt x="6233242" y="924168"/>
                  <a:pt x="6239076" y="928543"/>
                  <a:pt x="6239076" y="936565"/>
                </a:cubicBezTo>
                <a:cubicBezTo>
                  <a:pt x="6239076" y="943858"/>
                  <a:pt x="6233242" y="950422"/>
                  <a:pt x="6226679" y="950422"/>
                </a:cubicBezTo>
                <a:cubicBezTo>
                  <a:pt x="6219386" y="950422"/>
                  <a:pt x="6212823" y="943858"/>
                  <a:pt x="6212823" y="936565"/>
                </a:cubicBezTo>
                <a:cubicBezTo>
                  <a:pt x="6212823" y="928543"/>
                  <a:pt x="6219386" y="924168"/>
                  <a:pt x="6226679" y="924168"/>
                </a:cubicBezTo>
                <a:close/>
                <a:moveTo>
                  <a:pt x="6154391" y="924168"/>
                </a:moveTo>
                <a:cubicBezTo>
                  <a:pt x="6161684" y="924168"/>
                  <a:pt x="6168247" y="928543"/>
                  <a:pt x="6168247" y="936565"/>
                </a:cubicBezTo>
                <a:cubicBezTo>
                  <a:pt x="6168247" y="943858"/>
                  <a:pt x="6161684" y="950422"/>
                  <a:pt x="6154391" y="950422"/>
                </a:cubicBezTo>
                <a:cubicBezTo>
                  <a:pt x="6147828" y="950422"/>
                  <a:pt x="6141994" y="943858"/>
                  <a:pt x="6141994" y="936565"/>
                </a:cubicBezTo>
                <a:cubicBezTo>
                  <a:pt x="6141994" y="928543"/>
                  <a:pt x="6147828" y="924168"/>
                  <a:pt x="6154391" y="924168"/>
                </a:cubicBezTo>
                <a:close/>
                <a:moveTo>
                  <a:pt x="6083559" y="924168"/>
                </a:moveTo>
                <a:cubicBezTo>
                  <a:pt x="6090852" y="924168"/>
                  <a:pt x="6097415" y="930002"/>
                  <a:pt x="6097415" y="936565"/>
                </a:cubicBezTo>
                <a:cubicBezTo>
                  <a:pt x="6097415" y="943858"/>
                  <a:pt x="6090852" y="950422"/>
                  <a:pt x="6083559" y="950422"/>
                </a:cubicBezTo>
                <a:cubicBezTo>
                  <a:pt x="6076996" y="950422"/>
                  <a:pt x="6071162" y="943858"/>
                  <a:pt x="6071162" y="936565"/>
                </a:cubicBezTo>
                <a:cubicBezTo>
                  <a:pt x="6071162" y="930002"/>
                  <a:pt x="6076996" y="924168"/>
                  <a:pt x="6083559" y="924168"/>
                </a:cubicBezTo>
                <a:close/>
                <a:moveTo>
                  <a:pt x="6011748" y="924168"/>
                </a:moveTo>
                <a:cubicBezTo>
                  <a:pt x="6019532" y="924168"/>
                  <a:pt x="6026537" y="930002"/>
                  <a:pt x="6026537" y="936565"/>
                </a:cubicBezTo>
                <a:cubicBezTo>
                  <a:pt x="6026537" y="943858"/>
                  <a:pt x="6019532" y="950422"/>
                  <a:pt x="6011748" y="950422"/>
                </a:cubicBezTo>
                <a:cubicBezTo>
                  <a:pt x="6003186" y="950422"/>
                  <a:pt x="5998516" y="943858"/>
                  <a:pt x="5996959" y="936565"/>
                </a:cubicBezTo>
                <a:cubicBezTo>
                  <a:pt x="5996959" y="930002"/>
                  <a:pt x="6003186" y="924168"/>
                  <a:pt x="6011748" y="924168"/>
                </a:cubicBezTo>
                <a:close/>
                <a:moveTo>
                  <a:pt x="5940548" y="924168"/>
                </a:moveTo>
                <a:cubicBezTo>
                  <a:pt x="5948896" y="924168"/>
                  <a:pt x="5955726" y="930002"/>
                  <a:pt x="5955726" y="936565"/>
                </a:cubicBezTo>
                <a:cubicBezTo>
                  <a:pt x="5955726" y="943858"/>
                  <a:pt x="5948896" y="950422"/>
                  <a:pt x="5940548" y="950422"/>
                </a:cubicBezTo>
                <a:cubicBezTo>
                  <a:pt x="5932960" y="950422"/>
                  <a:pt x="5926130" y="943858"/>
                  <a:pt x="5926130" y="936565"/>
                </a:cubicBezTo>
                <a:cubicBezTo>
                  <a:pt x="5926130" y="930002"/>
                  <a:pt x="5932960" y="924168"/>
                  <a:pt x="5940548" y="924168"/>
                </a:cubicBezTo>
                <a:close/>
                <a:moveTo>
                  <a:pt x="5870088" y="924168"/>
                </a:moveTo>
                <a:cubicBezTo>
                  <a:pt x="5878650" y="924168"/>
                  <a:pt x="5884877" y="930002"/>
                  <a:pt x="5884877" y="936565"/>
                </a:cubicBezTo>
                <a:cubicBezTo>
                  <a:pt x="5884877" y="943858"/>
                  <a:pt x="5878650" y="950422"/>
                  <a:pt x="5870088" y="950422"/>
                </a:cubicBezTo>
                <a:cubicBezTo>
                  <a:pt x="5862304" y="950422"/>
                  <a:pt x="5855299" y="943858"/>
                  <a:pt x="5855299" y="936565"/>
                </a:cubicBezTo>
                <a:cubicBezTo>
                  <a:pt x="5855299" y="930002"/>
                  <a:pt x="5862304" y="924168"/>
                  <a:pt x="5870088" y="924168"/>
                </a:cubicBezTo>
                <a:close/>
                <a:moveTo>
                  <a:pt x="5798325" y="924168"/>
                </a:moveTo>
                <a:cubicBezTo>
                  <a:pt x="5806347" y="924168"/>
                  <a:pt x="5810722" y="930002"/>
                  <a:pt x="5810722" y="936565"/>
                </a:cubicBezTo>
                <a:cubicBezTo>
                  <a:pt x="5810722" y="943858"/>
                  <a:pt x="5806347" y="950422"/>
                  <a:pt x="5798325" y="950422"/>
                </a:cubicBezTo>
                <a:cubicBezTo>
                  <a:pt x="5791032" y="950422"/>
                  <a:pt x="5784469" y="943858"/>
                  <a:pt x="5784469" y="936565"/>
                </a:cubicBezTo>
                <a:cubicBezTo>
                  <a:pt x="5784469" y="930002"/>
                  <a:pt x="5791032" y="924168"/>
                  <a:pt x="5798325" y="924168"/>
                </a:cubicBezTo>
                <a:close/>
                <a:moveTo>
                  <a:pt x="5724122" y="924168"/>
                </a:moveTo>
                <a:cubicBezTo>
                  <a:pt x="5730685" y="924168"/>
                  <a:pt x="5736519" y="930002"/>
                  <a:pt x="5736519" y="936565"/>
                </a:cubicBezTo>
                <a:cubicBezTo>
                  <a:pt x="5736519" y="943858"/>
                  <a:pt x="5730685" y="950422"/>
                  <a:pt x="5724122" y="950422"/>
                </a:cubicBezTo>
                <a:cubicBezTo>
                  <a:pt x="5716100" y="950422"/>
                  <a:pt x="5710266" y="943858"/>
                  <a:pt x="5710266" y="936565"/>
                </a:cubicBezTo>
                <a:cubicBezTo>
                  <a:pt x="5710266" y="930002"/>
                  <a:pt x="5716100" y="924168"/>
                  <a:pt x="5724122" y="924168"/>
                </a:cubicBezTo>
                <a:close/>
                <a:moveTo>
                  <a:pt x="5653291" y="924168"/>
                </a:moveTo>
                <a:cubicBezTo>
                  <a:pt x="5659125" y="924168"/>
                  <a:pt x="5665688" y="930002"/>
                  <a:pt x="5665688" y="936565"/>
                </a:cubicBezTo>
                <a:cubicBezTo>
                  <a:pt x="5665688" y="943858"/>
                  <a:pt x="5659125" y="950422"/>
                  <a:pt x="5653291" y="950422"/>
                </a:cubicBezTo>
                <a:cubicBezTo>
                  <a:pt x="5645269" y="950422"/>
                  <a:pt x="5639435" y="943858"/>
                  <a:pt x="5639435" y="936565"/>
                </a:cubicBezTo>
                <a:cubicBezTo>
                  <a:pt x="5639435" y="930002"/>
                  <a:pt x="5645269" y="924168"/>
                  <a:pt x="5653291" y="924168"/>
                </a:cubicBezTo>
                <a:close/>
                <a:moveTo>
                  <a:pt x="5581002" y="924168"/>
                </a:moveTo>
                <a:cubicBezTo>
                  <a:pt x="5588295" y="924168"/>
                  <a:pt x="5594858" y="930002"/>
                  <a:pt x="5594858" y="936565"/>
                </a:cubicBezTo>
                <a:cubicBezTo>
                  <a:pt x="5594858" y="943858"/>
                  <a:pt x="5588295" y="950422"/>
                  <a:pt x="5581002" y="950422"/>
                </a:cubicBezTo>
                <a:cubicBezTo>
                  <a:pt x="5574439" y="950422"/>
                  <a:pt x="5568605" y="943858"/>
                  <a:pt x="5568605" y="936565"/>
                </a:cubicBezTo>
                <a:cubicBezTo>
                  <a:pt x="5568605" y="930002"/>
                  <a:pt x="5574439" y="924168"/>
                  <a:pt x="5581002" y="924168"/>
                </a:cubicBezTo>
                <a:close/>
                <a:moveTo>
                  <a:pt x="5510171" y="924168"/>
                </a:moveTo>
                <a:cubicBezTo>
                  <a:pt x="5517464" y="924168"/>
                  <a:pt x="5524027" y="930002"/>
                  <a:pt x="5524027" y="936565"/>
                </a:cubicBezTo>
                <a:cubicBezTo>
                  <a:pt x="5524027" y="943858"/>
                  <a:pt x="5517464" y="950422"/>
                  <a:pt x="5510171" y="950422"/>
                </a:cubicBezTo>
                <a:cubicBezTo>
                  <a:pt x="5503608" y="950422"/>
                  <a:pt x="5497774" y="943858"/>
                  <a:pt x="5497774" y="936565"/>
                </a:cubicBezTo>
                <a:cubicBezTo>
                  <a:pt x="5497774" y="930002"/>
                  <a:pt x="5503608" y="924168"/>
                  <a:pt x="5510171" y="924168"/>
                </a:cubicBezTo>
                <a:close/>
                <a:moveTo>
                  <a:pt x="5438937" y="924168"/>
                </a:moveTo>
                <a:cubicBezTo>
                  <a:pt x="5447182" y="924168"/>
                  <a:pt x="5453178" y="930002"/>
                  <a:pt x="5453178" y="936565"/>
                </a:cubicBezTo>
                <a:cubicBezTo>
                  <a:pt x="5453178" y="943858"/>
                  <a:pt x="5447182" y="950422"/>
                  <a:pt x="5438937" y="950422"/>
                </a:cubicBezTo>
                <a:cubicBezTo>
                  <a:pt x="5431442" y="950422"/>
                  <a:pt x="5426945" y="943858"/>
                  <a:pt x="5426945" y="936565"/>
                </a:cubicBezTo>
                <a:cubicBezTo>
                  <a:pt x="5426945" y="930002"/>
                  <a:pt x="5431442" y="924168"/>
                  <a:pt x="5438937" y="924168"/>
                </a:cubicBezTo>
                <a:close/>
                <a:moveTo>
                  <a:pt x="5367530" y="924168"/>
                </a:moveTo>
                <a:cubicBezTo>
                  <a:pt x="5376092" y="924168"/>
                  <a:pt x="5382318" y="930002"/>
                  <a:pt x="5382318" y="936565"/>
                </a:cubicBezTo>
                <a:cubicBezTo>
                  <a:pt x="5382318" y="943858"/>
                  <a:pt x="5376092" y="950422"/>
                  <a:pt x="5367530" y="950422"/>
                </a:cubicBezTo>
                <a:cubicBezTo>
                  <a:pt x="5359747" y="950422"/>
                  <a:pt x="5352742" y="943858"/>
                  <a:pt x="5352742" y="936565"/>
                </a:cubicBezTo>
                <a:cubicBezTo>
                  <a:pt x="5352742" y="930002"/>
                  <a:pt x="5359747" y="924168"/>
                  <a:pt x="5367530" y="924168"/>
                </a:cubicBezTo>
                <a:close/>
                <a:moveTo>
                  <a:pt x="5296699" y="924168"/>
                </a:moveTo>
                <a:cubicBezTo>
                  <a:pt x="5305261" y="924168"/>
                  <a:pt x="5311488" y="930002"/>
                  <a:pt x="5311488" y="936565"/>
                </a:cubicBezTo>
                <a:cubicBezTo>
                  <a:pt x="5311488" y="943858"/>
                  <a:pt x="5305261" y="950422"/>
                  <a:pt x="5296699" y="950422"/>
                </a:cubicBezTo>
                <a:cubicBezTo>
                  <a:pt x="5288915" y="950422"/>
                  <a:pt x="5281910" y="943858"/>
                  <a:pt x="5281910" y="936565"/>
                </a:cubicBezTo>
                <a:cubicBezTo>
                  <a:pt x="5281910" y="930002"/>
                  <a:pt x="5288915" y="924168"/>
                  <a:pt x="5296699" y="924168"/>
                </a:cubicBezTo>
                <a:close/>
                <a:moveTo>
                  <a:pt x="5225869" y="924168"/>
                </a:moveTo>
                <a:cubicBezTo>
                  <a:pt x="5234431" y="924168"/>
                  <a:pt x="5240657" y="930002"/>
                  <a:pt x="5240657" y="936565"/>
                </a:cubicBezTo>
                <a:cubicBezTo>
                  <a:pt x="5240657" y="943858"/>
                  <a:pt x="5234431" y="950422"/>
                  <a:pt x="5225869" y="950422"/>
                </a:cubicBezTo>
                <a:cubicBezTo>
                  <a:pt x="5217307" y="950422"/>
                  <a:pt x="5211081" y="943858"/>
                  <a:pt x="5211081" y="936565"/>
                </a:cubicBezTo>
                <a:cubicBezTo>
                  <a:pt x="5211081" y="930002"/>
                  <a:pt x="5217307" y="924168"/>
                  <a:pt x="5225869" y="924168"/>
                </a:cubicBezTo>
                <a:close/>
                <a:moveTo>
                  <a:pt x="5154105" y="924168"/>
                </a:moveTo>
                <a:cubicBezTo>
                  <a:pt x="5162127" y="924168"/>
                  <a:pt x="5166502" y="930002"/>
                  <a:pt x="5166502" y="936565"/>
                </a:cubicBezTo>
                <a:cubicBezTo>
                  <a:pt x="5166502" y="943858"/>
                  <a:pt x="5162127" y="950422"/>
                  <a:pt x="5154105" y="950422"/>
                </a:cubicBezTo>
                <a:cubicBezTo>
                  <a:pt x="5146083" y="950422"/>
                  <a:pt x="5140249" y="943858"/>
                  <a:pt x="5140249" y="936565"/>
                </a:cubicBezTo>
                <a:cubicBezTo>
                  <a:pt x="5140249" y="930002"/>
                  <a:pt x="5146083" y="924168"/>
                  <a:pt x="5154105" y="924168"/>
                </a:cubicBezTo>
                <a:close/>
                <a:moveTo>
                  <a:pt x="5083276" y="924168"/>
                </a:moveTo>
                <a:cubicBezTo>
                  <a:pt x="5089110" y="924168"/>
                  <a:pt x="5095673" y="930002"/>
                  <a:pt x="5095673" y="936565"/>
                </a:cubicBezTo>
                <a:cubicBezTo>
                  <a:pt x="5095673" y="943858"/>
                  <a:pt x="5089110" y="950422"/>
                  <a:pt x="5083276" y="950422"/>
                </a:cubicBezTo>
                <a:cubicBezTo>
                  <a:pt x="5075254" y="950422"/>
                  <a:pt x="5069420" y="943858"/>
                  <a:pt x="5069420" y="936565"/>
                </a:cubicBezTo>
                <a:cubicBezTo>
                  <a:pt x="5069420" y="930002"/>
                  <a:pt x="5075254" y="924168"/>
                  <a:pt x="5083276" y="924168"/>
                </a:cubicBezTo>
                <a:close/>
                <a:moveTo>
                  <a:pt x="5012445" y="924168"/>
                </a:moveTo>
                <a:cubicBezTo>
                  <a:pt x="5018279" y="924168"/>
                  <a:pt x="5024842" y="930002"/>
                  <a:pt x="5024842" y="936565"/>
                </a:cubicBezTo>
                <a:cubicBezTo>
                  <a:pt x="5024842" y="943858"/>
                  <a:pt x="5018279" y="950422"/>
                  <a:pt x="5012445" y="950422"/>
                </a:cubicBezTo>
                <a:cubicBezTo>
                  <a:pt x="5004423" y="950422"/>
                  <a:pt x="4998589" y="943858"/>
                  <a:pt x="4998589" y="938024"/>
                </a:cubicBezTo>
                <a:cubicBezTo>
                  <a:pt x="4998589" y="930002"/>
                  <a:pt x="5004423" y="924168"/>
                  <a:pt x="5012445" y="924168"/>
                </a:cubicBezTo>
                <a:close/>
                <a:moveTo>
                  <a:pt x="4940157" y="924168"/>
                </a:moveTo>
                <a:cubicBezTo>
                  <a:pt x="4948179" y="924168"/>
                  <a:pt x="4954013" y="930002"/>
                  <a:pt x="4954013" y="938024"/>
                </a:cubicBezTo>
                <a:cubicBezTo>
                  <a:pt x="4954013" y="943858"/>
                  <a:pt x="4948179" y="950422"/>
                  <a:pt x="4940157" y="950422"/>
                </a:cubicBezTo>
                <a:cubicBezTo>
                  <a:pt x="4934323" y="950422"/>
                  <a:pt x="4927760" y="943858"/>
                  <a:pt x="4927760" y="938024"/>
                </a:cubicBezTo>
                <a:cubicBezTo>
                  <a:pt x="4927760" y="930002"/>
                  <a:pt x="4934323" y="924168"/>
                  <a:pt x="4940157" y="924168"/>
                </a:cubicBezTo>
                <a:close/>
                <a:moveTo>
                  <a:pt x="4865953" y="924168"/>
                </a:moveTo>
                <a:cubicBezTo>
                  <a:pt x="4873975" y="924168"/>
                  <a:pt x="4879809" y="930002"/>
                  <a:pt x="4879809" y="938024"/>
                </a:cubicBezTo>
                <a:cubicBezTo>
                  <a:pt x="4879809" y="943858"/>
                  <a:pt x="4873975" y="950422"/>
                  <a:pt x="4865953" y="950422"/>
                </a:cubicBezTo>
                <a:cubicBezTo>
                  <a:pt x="4860119" y="950422"/>
                  <a:pt x="4853556" y="943858"/>
                  <a:pt x="4853556" y="938024"/>
                </a:cubicBezTo>
                <a:cubicBezTo>
                  <a:pt x="4853556" y="930002"/>
                  <a:pt x="4858661" y="924168"/>
                  <a:pt x="4865953" y="924168"/>
                </a:cubicBezTo>
                <a:close/>
                <a:moveTo>
                  <a:pt x="4797514" y="924168"/>
                </a:moveTo>
                <a:cubicBezTo>
                  <a:pt x="4806076" y="924168"/>
                  <a:pt x="4812303" y="930002"/>
                  <a:pt x="4812303" y="938024"/>
                </a:cubicBezTo>
                <a:cubicBezTo>
                  <a:pt x="4812303" y="943858"/>
                  <a:pt x="4806076" y="950422"/>
                  <a:pt x="4797514" y="950422"/>
                </a:cubicBezTo>
                <a:cubicBezTo>
                  <a:pt x="4789730" y="950422"/>
                  <a:pt x="4782725" y="943858"/>
                  <a:pt x="4782725" y="938024"/>
                </a:cubicBezTo>
                <a:cubicBezTo>
                  <a:pt x="4782725" y="930002"/>
                  <a:pt x="4789730" y="924168"/>
                  <a:pt x="4797514" y="924168"/>
                </a:cubicBezTo>
                <a:close/>
                <a:moveTo>
                  <a:pt x="4726684" y="924168"/>
                </a:moveTo>
                <a:cubicBezTo>
                  <a:pt x="4735246" y="924168"/>
                  <a:pt x="4741472" y="930002"/>
                  <a:pt x="4741472" y="938024"/>
                </a:cubicBezTo>
                <a:cubicBezTo>
                  <a:pt x="4741472" y="943858"/>
                  <a:pt x="4735246" y="950422"/>
                  <a:pt x="4726684" y="950422"/>
                </a:cubicBezTo>
                <a:cubicBezTo>
                  <a:pt x="4718122" y="950422"/>
                  <a:pt x="4711896" y="943858"/>
                  <a:pt x="4711896" y="938024"/>
                </a:cubicBezTo>
                <a:cubicBezTo>
                  <a:pt x="4711896" y="930002"/>
                  <a:pt x="4718122" y="924168"/>
                  <a:pt x="4726684" y="924168"/>
                </a:cubicBezTo>
                <a:close/>
                <a:moveTo>
                  <a:pt x="4655853" y="924168"/>
                </a:moveTo>
                <a:cubicBezTo>
                  <a:pt x="4663637" y="924168"/>
                  <a:pt x="4670642" y="930002"/>
                  <a:pt x="4670642" y="938024"/>
                </a:cubicBezTo>
                <a:cubicBezTo>
                  <a:pt x="4670642" y="943858"/>
                  <a:pt x="4663637" y="950422"/>
                  <a:pt x="4655853" y="950422"/>
                </a:cubicBezTo>
                <a:cubicBezTo>
                  <a:pt x="4647291" y="950422"/>
                  <a:pt x="4641064" y="943858"/>
                  <a:pt x="4641064" y="938024"/>
                </a:cubicBezTo>
                <a:cubicBezTo>
                  <a:pt x="4641064" y="930002"/>
                  <a:pt x="4647291" y="924168"/>
                  <a:pt x="4655853" y="924168"/>
                </a:cubicBezTo>
                <a:close/>
                <a:moveTo>
                  <a:pt x="4584091" y="924168"/>
                </a:moveTo>
                <a:cubicBezTo>
                  <a:pt x="4591384" y="924168"/>
                  <a:pt x="4596488" y="930002"/>
                  <a:pt x="4596488" y="938024"/>
                </a:cubicBezTo>
                <a:cubicBezTo>
                  <a:pt x="4596488" y="943858"/>
                  <a:pt x="4591384" y="950422"/>
                  <a:pt x="4584091" y="950422"/>
                </a:cubicBezTo>
                <a:cubicBezTo>
                  <a:pt x="4576069" y="950422"/>
                  <a:pt x="4570235" y="943858"/>
                  <a:pt x="4570235" y="938024"/>
                </a:cubicBezTo>
                <a:cubicBezTo>
                  <a:pt x="4570235" y="930002"/>
                  <a:pt x="4576069" y="924168"/>
                  <a:pt x="4584091" y="924168"/>
                </a:cubicBezTo>
                <a:close/>
                <a:moveTo>
                  <a:pt x="4513260" y="924168"/>
                </a:moveTo>
                <a:cubicBezTo>
                  <a:pt x="4519094" y="924168"/>
                  <a:pt x="4525657" y="930002"/>
                  <a:pt x="4525657" y="938024"/>
                </a:cubicBezTo>
                <a:cubicBezTo>
                  <a:pt x="4525657" y="943858"/>
                  <a:pt x="4519094" y="950422"/>
                  <a:pt x="4513260" y="950422"/>
                </a:cubicBezTo>
                <a:cubicBezTo>
                  <a:pt x="4505238" y="950422"/>
                  <a:pt x="4499404" y="943858"/>
                  <a:pt x="4499404" y="938024"/>
                </a:cubicBezTo>
                <a:cubicBezTo>
                  <a:pt x="4499404" y="930002"/>
                  <a:pt x="4505238" y="924168"/>
                  <a:pt x="4513260" y="924168"/>
                </a:cubicBezTo>
                <a:close/>
                <a:moveTo>
                  <a:pt x="4439056" y="924168"/>
                </a:moveTo>
                <a:cubicBezTo>
                  <a:pt x="4445619" y="924168"/>
                  <a:pt x="4451453" y="930002"/>
                  <a:pt x="4451453" y="938024"/>
                </a:cubicBezTo>
                <a:cubicBezTo>
                  <a:pt x="4451453" y="943858"/>
                  <a:pt x="4445619" y="950422"/>
                  <a:pt x="4439056" y="950422"/>
                </a:cubicBezTo>
                <a:cubicBezTo>
                  <a:pt x="4431763" y="950422"/>
                  <a:pt x="4425200" y="943858"/>
                  <a:pt x="4425200" y="938024"/>
                </a:cubicBezTo>
                <a:cubicBezTo>
                  <a:pt x="4425200" y="930002"/>
                  <a:pt x="4431763" y="924168"/>
                  <a:pt x="4439056" y="924168"/>
                </a:cubicBezTo>
                <a:close/>
                <a:moveTo>
                  <a:pt x="4366768" y="924168"/>
                </a:moveTo>
                <a:cubicBezTo>
                  <a:pt x="4374790" y="924168"/>
                  <a:pt x="4380624" y="930002"/>
                  <a:pt x="4380624" y="938024"/>
                </a:cubicBezTo>
                <a:cubicBezTo>
                  <a:pt x="4380624" y="943858"/>
                  <a:pt x="4374790" y="950422"/>
                  <a:pt x="4366768" y="950422"/>
                </a:cubicBezTo>
                <a:cubicBezTo>
                  <a:pt x="4360934" y="950422"/>
                  <a:pt x="4354371" y="943858"/>
                  <a:pt x="4354371" y="938024"/>
                </a:cubicBezTo>
                <a:cubicBezTo>
                  <a:pt x="4354371" y="930002"/>
                  <a:pt x="4360934" y="924168"/>
                  <a:pt x="4366768" y="924168"/>
                </a:cubicBezTo>
                <a:close/>
                <a:moveTo>
                  <a:pt x="4295937" y="924168"/>
                </a:moveTo>
                <a:cubicBezTo>
                  <a:pt x="4303959" y="924168"/>
                  <a:pt x="4309793" y="930002"/>
                  <a:pt x="4309793" y="938024"/>
                </a:cubicBezTo>
                <a:cubicBezTo>
                  <a:pt x="4309793" y="943858"/>
                  <a:pt x="4303959" y="950422"/>
                  <a:pt x="4295937" y="950422"/>
                </a:cubicBezTo>
                <a:cubicBezTo>
                  <a:pt x="4290103" y="950422"/>
                  <a:pt x="4283540" y="943858"/>
                  <a:pt x="4283540" y="938024"/>
                </a:cubicBezTo>
                <a:cubicBezTo>
                  <a:pt x="4283540" y="930002"/>
                  <a:pt x="4290103" y="924168"/>
                  <a:pt x="4295937" y="924168"/>
                </a:cubicBezTo>
                <a:close/>
                <a:moveTo>
                  <a:pt x="4225107" y="924168"/>
                </a:moveTo>
                <a:cubicBezTo>
                  <a:pt x="4233129" y="924168"/>
                  <a:pt x="4238963" y="930002"/>
                  <a:pt x="4238963" y="938024"/>
                </a:cubicBezTo>
                <a:cubicBezTo>
                  <a:pt x="4238963" y="943858"/>
                  <a:pt x="4233129" y="950422"/>
                  <a:pt x="4225107" y="950422"/>
                </a:cubicBezTo>
                <a:cubicBezTo>
                  <a:pt x="4217085" y="950422"/>
                  <a:pt x="4212710" y="943858"/>
                  <a:pt x="4212710" y="938024"/>
                </a:cubicBezTo>
                <a:cubicBezTo>
                  <a:pt x="4212710" y="930002"/>
                  <a:pt x="4217085" y="924168"/>
                  <a:pt x="4225107" y="924168"/>
                </a:cubicBezTo>
                <a:close/>
                <a:moveTo>
                  <a:pt x="4153295" y="924168"/>
                </a:moveTo>
                <a:cubicBezTo>
                  <a:pt x="4161078" y="924168"/>
                  <a:pt x="4168083" y="930002"/>
                  <a:pt x="4168083" y="938024"/>
                </a:cubicBezTo>
                <a:cubicBezTo>
                  <a:pt x="4168083" y="943858"/>
                  <a:pt x="4161078" y="950422"/>
                  <a:pt x="4153295" y="950422"/>
                </a:cubicBezTo>
                <a:cubicBezTo>
                  <a:pt x="4144733" y="950422"/>
                  <a:pt x="4138507" y="943858"/>
                  <a:pt x="4138507" y="938024"/>
                </a:cubicBezTo>
                <a:cubicBezTo>
                  <a:pt x="4138507" y="930002"/>
                  <a:pt x="4144733" y="924168"/>
                  <a:pt x="4153295" y="924168"/>
                </a:cubicBezTo>
                <a:close/>
                <a:moveTo>
                  <a:pt x="4082465" y="924168"/>
                </a:moveTo>
                <a:cubicBezTo>
                  <a:pt x="4090249" y="924168"/>
                  <a:pt x="4097254" y="930002"/>
                  <a:pt x="4097254" y="938024"/>
                </a:cubicBezTo>
                <a:cubicBezTo>
                  <a:pt x="4097254" y="943858"/>
                  <a:pt x="4090249" y="950422"/>
                  <a:pt x="4082465" y="950422"/>
                </a:cubicBezTo>
                <a:cubicBezTo>
                  <a:pt x="4073903" y="950422"/>
                  <a:pt x="4067676" y="943858"/>
                  <a:pt x="4067676" y="938024"/>
                </a:cubicBezTo>
                <a:cubicBezTo>
                  <a:pt x="4067676" y="930002"/>
                  <a:pt x="4073903" y="924168"/>
                  <a:pt x="4082465" y="924168"/>
                </a:cubicBezTo>
                <a:close/>
                <a:moveTo>
                  <a:pt x="4011635" y="924168"/>
                </a:moveTo>
                <a:cubicBezTo>
                  <a:pt x="4019418" y="924168"/>
                  <a:pt x="4026423" y="930002"/>
                  <a:pt x="4026423" y="938024"/>
                </a:cubicBezTo>
                <a:cubicBezTo>
                  <a:pt x="4026423" y="943858"/>
                  <a:pt x="4019418" y="950422"/>
                  <a:pt x="4011635" y="950422"/>
                </a:cubicBezTo>
                <a:cubicBezTo>
                  <a:pt x="4003073" y="950422"/>
                  <a:pt x="3996847" y="943858"/>
                  <a:pt x="3996847" y="938024"/>
                </a:cubicBezTo>
                <a:cubicBezTo>
                  <a:pt x="3996847" y="930002"/>
                  <a:pt x="4003073" y="924168"/>
                  <a:pt x="4011635" y="924168"/>
                </a:cubicBezTo>
                <a:close/>
                <a:moveTo>
                  <a:pt x="3939871" y="924168"/>
                </a:moveTo>
                <a:cubicBezTo>
                  <a:pt x="3947893" y="924168"/>
                  <a:pt x="3952268" y="930002"/>
                  <a:pt x="3952268" y="938024"/>
                </a:cubicBezTo>
                <a:cubicBezTo>
                  <a:pt x="3952268" y="945317"/>
                  <a:pt x="3947893" y="950422"/>
                  <a:pt x="3939871" y="950422"/>
                </a:cubicBezTo>
                <a:cubicBezTo>
                  <a:pt x="3932578" y="950422"/>
                  <a:pt x="3926015" y="945317"/>
                  <a:pt x="3926015" y="938024"/>
                </a:cubicBezTo>
                <a:cubicBezTo>
                  <a:pt x="3926015" y="930002"/>
                  <a:pt x="3932578" y="924168"/>
                  <a:pt x="3939871" y="924168"/>
                </a:cubicBezTo>
                <a:close/>
                <a:moveTo>
                  <a:pt x="3869042" y="924168"/>
                </a:moveTo>
                <a:cubicBezTo>
                  <a:pt x="3875605" y="924168"/>
                  <a:pt x="3881439" y="930002"/>
                  <a:pt x="3881439" y="938024"/>
                </a:cubicBezTo>
                <a:cubicBezTo>
                  <a:pt x="3881439" y="945317"/>
                  <a:pt x="3875605" y="950422"/>
                  <a:pt x="3869042" y="950422"/>
                </a:cubicBezTo>
                <a:cubicBezTo>
                  <a:pt x="3861749" y="950422"/>
                  <a:pt x="3855186" y="945317"/>
                  <a:pt x="3855186" y="938024"/>
                </a:cubicBezTo>
                <a:cubicBezTo>
                  <a:pt x="3855186" y="930002"/>
                  <a:pt x="3861749" y="924168"/>
                  <a:pt x="3869042" y="924168"/>
                </a:cubicBezTo>
                <a:close/>
                <a:moveTo>
                  <a:pt x="3798211" y="924168"/>
                </a:moveTo>
                <a:cubicBezTo>
                  <a:pt x="3804774" y="924168"/>
                  <a:pt x="3810608" y="930002"/>
                  <a:pt x="3810608" y="938024"/>
                </a:cubicBezTo>
                <a:cubicBezTo>
                  <a:pt x="3810608" y="945317"/>
                  <a:pt x="3804774" y="950422"/>
                  <a:pt x="3798211" y="950422"/>
                </a:cubicBezTo>
                <a:cubicBezTo>
                  <a:pt x="3790918" y="950422"/>
                  <a:pt x="3784355" y="945317"/>
                  <a:pt x="3784355" y="938024"/>
                </a:cubicBezTo>
                <a:cubicBezTo>
                  <a:pt x="3784355" y="930002"/>
                  <a:pt x="3790918" y="924168"/>
                  <a:pt x="3798211" y="924168"/>
                </a:cubicBezTo>
                <a:close/>
                <a:moveTo>
                  <a:pt x="3725922" y="924168"/>
                </a:moveTo>
                <a:cubicBezTo>
                  <a:pt x="3733944" y="924168"/>
                  <a:pt x="3739778" y="930002"/>
                  <a:pt x="3739778" y="938024"/>
                </a:cubicBezTo>
                <a:cubicBezTo>
                  <a:pt x="3739778" y="945317"/>
                  <a:pt x="3733944" y="950422"/>
                  <a:pt x="3725922" y="950422"/>
                </a:cubicBezTo>
                <a:cubicBezTo>
                  <a:pt x="3719359" y="950422"/>
                  <a:pt x="3713525" y="945317"/>
                  <a:pt x="3713525" y="938024"/>
                </a:cubicBezTo>
                <a:cubicBezTo>
                  <a:pt x="3713525" y="930002"/>
                  <a:pt x="3719359" y="924168"/>
                  <a:pt x="3725922" y="924168"/>
                </a:cubicBezTo>
                <a:close/>
                <a:moveTo>
                  <a:pt x="3655091" y="924168"/>
                </a:moveTo>
                <a:cubicBezTo>
                  <a:pt x="3662384" y="924168"/>
                  <a:pt x="3668947" y="930002"/>
                  <a:pt x="3668947" y="938024"/>
                </a:cubicBezTo>
                <a:cubicBezTo>
                  <a:pt x="3668947" y="945317"/>
                  <a:pt x="3662384" y="950422"/>
                  <a:pt x="3655091" y="950422"/>
                </a:cubicBezTo>
                <a:cubicBezTo>
                  <a:pt x="3647069" y="950422"/>
                  <a:pt x="3642694" y="945317"/>
                  <a:pt x="3642694" y="938024"/>
                </a:cubicBezTo>
                <a:cubicBezTo>
                  <a:pt x="3642694" y="930002"/>
                  <a:pt x="3647069" y="924168"/>
                  <a:pt x="3655091" y="924168"/>
                </a:cubicBezTo>
                <a:close/>
                <a:moveTo>
                  <a:pt x="3583280" y="924168"/>
                </a:moveTo>
                <a:cubicBezTo>
                  <a:pt x="3591064" y="924168"/>
                  <a:pt x="3598069" y="930002"/>
                  <a:pt x="3598069" y="938024"/>
                </a:cubicBezTo>
                <a:cubicBezTo>
                  <a:pt x="3598069" y="945317"/>
                  <a:pt x="3591064" y="950422"/>
                  <a:pt x="3583280" y="950422"/>
                </a:cubicBezTo>
                <a:cubicBezTo>
                  <a:pt x="3574718" y="950422"/>
                  <a:pt x="3568491" y="945317"/>
                  <a:pt x="3568491" y="938024"/>
                </a:cubicBezTo>
                <a:cubicBezTo>
                  <a:pt x="3568491" y="930002"/>
                  <a:pt x="3574718" y="924168"/>
                  <a:pt x="3583280" y="924168"/>
                </a:cubicBezTo>
                <a:close/>
                <a:moveTo>
                  <a:pt x="941441" y="856710"/>
                </a:moveTo>
                <a:cubicBezTo>
                  <a:pt x="949463" y="856710"/>
                  <a:pt x="953839" y="861085"/>
                  <a:pt x="953839" y="869107"/>
                </a:cubicBezTo>
                <a:cubicBezTo>
                  <a:pt x="953839" y="876400"/>
                  <a:pt x="949463" y="882964"/>
                  <a:pt x="941441" y="882964"/>
                </a:cubicBezTo>
                <a:cubicBezTo>
                  <a:pt x="934149" y="882964"/>
                  <a:pt x="927585" y="876400"/>
                  <a:pt x="927585" y="869107"/>
                </a:cubicBezTo>
                <a:cubicBezTo>
                  <a:pt x="927585" y="861085"/>
                  <a:pt x="934149" y="856710"/>
                  <a:pt x="941441" y="856710"/>
                </a:cubicBezTo>
                <a:close/>
                <a:moveTo>
                  <a:pt x="870610" y="856710"/>
                </a:moveTo>
                <a:cubicBezTo>
                  <a:pt x="877174" y="856710"/>
                  <a:pt x="883008" y="861085"/>
                  <a:pt x="883008" y="869107"/>
                </a:cubicBezTo>
                <a:cubicBezTo>
                  <a:pt x="883008" y="876400"/>
                  <a:pt x="877174" y="882964"/>
                  <a:pt x="870610" y="882964"/>
                </a:cubicBezTo>
                <a:cubicBezTo>
                  <a:pt x="863318" y="882964"/>
                  <a:pt x="856754" y="876400"/>
                  <a:pt x="856754" y="869107"/>
                </a:cubicBezTo>
                <a:cubicBezTo>
                  <a:pt x="856754" y="861085"/>
                  <a:pt x="863318" y="856710"/>
                  <a:pt x="870610" y="856710"/>
                </a:cubicBezTo>
                <a:close/>
                <a:moveTo>
                  <a:pt x="799780" y="856710"/>
                </a:moveTo>
                <a:cubicBezTo>
                  <a:pt x="806344" y="856710"/>
                  <a:pt x="812178" y="861085"/>
                  <a:pt x="812178" y="869107"/>
                </a:cubicBezTo>
                <a:cubicBezTo>
                  <a:pt x="812178" y="876400"/>
                  <a:pt x="806344" y="882964"/>
                  <a:pt x="799780" y="882964"/>
                </a:cubicBezTo>
                <a:cubicBezTo>
                  <a:pt x="792487" y="882964"/>
                  <a:pt x="785924" y="876400"/>
                  <a:pt x="785924" y="869107"/>
                </a:cubicBezTo>
                <a:cubicBezTo>
                  <a:pt x="785924" y="861085"/>
                  <a:pt x="792487" y="856710"/>
                  <a:pt x="799780" y="856710"/>
                </a:cubicBezTo>
                <a:close/>
                <a:moveTo>
                  <a:pt x="724119" y="856710"/>
                </a:moveTo>
                <a:cubicBezTo>
                  <a:pt x="731411" y="856710"/>
                  <a:pt x="737976" y="861085"/>
                  <a:pt x="737976" y="869107"/>
                </a:cubicBezTo>
                <a:cubicBezTo>
                  <a:pt x="737976" y="876400"/>
                  <a:pt x="731411" y="882964"/>
                  <a:pt x="724119" y="882964"/>
                </a:cubicBezTo>
                <a:cubicBezTo>
                  <a:pt x="717555" y="882964"/>
                  <a:pt x="711721" y="876400"/>
                  <a:pt x="711721" y="869107"/>
                </a:cubicBezTo>
                <a:cubicBezTo>
                  <a:pt x="711721" y="861085"/>
                  <a:pt x="717555" y="856710"/>
                  <a:pt x="724119" y="856710"/>
                </a:cubicBezTo>
                <a:close/>
                <a:moveTo>
                  <a:pt x="653288" y="856710"/>
                </a:moveTo>
                <a:cubicBezTo>
                  <a:pt x="660580" y="856710"/>
                  <a:pt x="667144" y="861085"/>
                  <a:pt x="667144" y="869107"/>
                </a:cubicBezTo>
                <a:cubicBezTo>
                  <a:pt x="667144" y="876400"/>
                  <a:pt x="660580" y="882964"/>
                  <a:pt x="653288" y="882964"/>
                </a:cubicBezTo>
                <a:cubicBezTo>
                  <a:pt x="645266" y="882964"/>
                  <a:pt x="640891" y="876400"/>
                  <a:pt x="640891" y="869107"/>
                </a:cubicBezTo>
                <a:cubicBezTo>
                  <a:pt x="640891" y="861085"/>
                  <a:pt x="645266" y="856710"/>
                  <a:pt x="653288" y="856710"/>
                </a:cubicBezTo>
                <a:close/>
                <a:moveTo>
                  <a:pt x="584851" y="856710"/>
                </a:moveTo>
                <a:cubicBezTo>
                  <a:pt x="592633" y="856710"/>
                  <a:pt x="599638" y="861085"/>
                  <a:pt x="599638" y="869107"/>
                </a:cubicBezTo>
                <a:cubicBezTo>
                  <a:pt x="599638" y="876400"/>
                  <a:pt x="592633" y="882964"/>
                  <a:pt x="584851" y="882964"/>
                </a:cubicBezTo>
                <a:cubicBezTo>
                  <a:pt x="576288" y="882964"/>
                  <a:pt x="570061" y="876400"/>
                  <a:pt x="570061" y="869107"/>
                </a:cubicBezTo>
                <a:cubicBezTo>
                  <a:pt x="570061" y="861085"/>
                  <a:pt x="576288" y="856710"/>
                  <a:pt x="584851" y="856710"/>
                </a:cubicBezTo>
                <a:close/>
                <a:moveTo>
                  <a:pt x="513649" y="856710"/>
                </a:moveTo>
                <a:cubicBezTo>
                  <a:pt x="521998" y="856710"/>
                  <a:pt x="528826" y="861085"/>
                  <a:pt x="528826" y="869107"/>
                </a:cubicBezTo>
                <a:cubicBezTo>
                  <a:pt x="528826" y="876400"/>
                  <a:pt x="521998" y="882964"/>
                  <a:pt x="513649" y="882964"/>
                </a:cubicBezTo>
                <a:cubicBezTo>
                  <a:pt x="506060" y="882964"/>
                  <a:pt x="499230" y="876400"/>
                  <a:pt x="499230" y="869107"/>
                </a:cubicBezTo>
                <a:cubicBezTo>
                  <a:pt x="499230" y="861085"/>
                  <a:pt x="506060" y="856710"/>
                  <a:pt x="513649" y="856710"/>
                </a:cubicBezTo>
                <a:close/>
                <a:moveTo>
                  <a:pt x="439816" y="856710"/>
                </a:moveTo>
                <a:cubicBezTo>
                  <a:pt x="448379" y="856710"/>
                  <a:pt x="454606" y="861085"/>
                  <a:pt x="454606" y="869107"/>
                </a:cubicBezTo>
                <a:cubicBezTo>
                  <a:pt x="454606" y="876400"/>
                  <a:pt x="448379" y="882964"/>
                  <a:pt x="439816" y="882964"/>
                </a:cubicBezTo>
                <a:cubicBezTo>
                  <a:pt x="432032" y="882964"/>
                  <a:pt x="425028" y="876400"/>
                  <a:pt x="425028" y="869107"/>
                </a:cubicBezTo>
                <a:cubicBezTo>
                  <a:pt x="425028" y="861085"/>
                  <a:pt x="432032" y="856710"/>
                  <a:pt x="439816" y="856710"/>
                </a:cubicBezTo>
                <a:close/>
                <a:moveTo>
                  <a:pt x="368053" y="856710"/>
                </a:moveTo>
                <a:cubicBezTo>
                  <a:pt x="376076" y="856710"/>
                  <a:pt x="380451" y="861085"/>
                  <a:pt x="380451" y="869107"/>
                </a:cubicBezTo>
                <a:cubicBezTo>
                  <a:pt x="380451" y="876400"/>
                  <a:pt x="376076" y="882964"/>
                  <a:pt x="368053" y="882964"/>
                </a:cubicBezTo>
                <a:cubicBezTo>
                  <a:pt x="360761" y="882964"/>
                  <a:pt x="354198" y="876400"/>
                  <a:pt x="354198" y="869107"/>
                </a:cubicBezTo>
                <a:cubicBezTo>
                  <a:pt x="354198" y="861085"/>
                  <a:pt x="360761" y="856710"/>
                  <a:pt x="368053" y="856710"/>
                </a:cubicBezTo>
                <a:close/>
                <a:moveTo>
                  <a:pt x="297222" y="856710"/>
                </a:moveTo>
                <a:cubicBezTo>
                  <a:pt x="303785" y="856710"/>
                  <a:pt x="309618" y="861085"/>
                  <a:pt x="309618" y="869107"/>
                </a:cubicBezTo>
                <a:cubicBezTo>
                  <a:pt x="309618" y="876400"/>
                  <a:pt x="303785" y="882964"/>
                  <a:pt x="297222" y="882964"/>
                </a:cubicBezTo>
                <a:cubicBezTo>
                  <a:pt x="289929" y="882964"/>
                  <a:pt x="283366" y="876400"/>
                  <a:pt x="283366" y="869107"/>
                </a:cubicBezTo>
                <a:cubicBezTo>
                  <a:pt x="283366" y="862544"/>
                  <a:pt x="289929" y="856710"/>
                  <a:pt x="297222" y="856710"/>
                </a:cubicBezTo>
                <a:close/>
                <a:moveTo>
                  <a:pt x="226393" y="856710"/>
                </a:moveTo>
                <a:cubicBezTo>
                  <a:pt x="232228" y="856710"/>
                  <a:pt x="238791" y="862544"/>
                  <a:pt x="238791" y="869107"/>
                </a:cubicBezTo>
                <a:cubicBezTo>
                  <a:pt x="238791" y="876400"/>
                  <a:pt x="232228" y="882964"/>
                  <a:pt x="226393" y="882964"/>
                </a:cubicBezTo>
                <a:cubicBezTo>
                  <a:pt x="218370" y="882964"/>
                  <a:pt x="212537" y="876400"/>
                  <a:pt x="212537" y="869107"/>
                </a:cubicBezTo>
                <a:cubicBezTo>
                  <a:pt x="212537" y="862544"/>
                  <a:pt x="218370" y="856710"/>
                  <a:pt x="226393" y="856710"/>
                </a:cubicBezTo>
                <a:close/>
                <a:moveTo>
                  <a:pt x="154097" y="856710"/>
                </a:moveTo>
                <a:cubicBezTo>
                  <a:pt x="161389" y="856710"/>
                  <a:pt x="167953" y="862544"/>
                  <a:pt x="167953" y="869107"/>
                </a:cubicBezTo>
                <a:cubicBezTo>
                  <a:pt x="167953" y="876400"/>
                  <a:pt x="161389" y="882964"/>
                  <a:pt x="154097" y="882964"/>
                </a:cubicBezTo>
                <a:cubicBezTo>
                  <a:pt x="147533" y="882964"/>
                  <a:pt x="141699" y="876400"/>
                  <a:pt x="141699" y="869107"/>
                </a:cubicBezTo>
                <a:cubicBezTo>
                  <a:pt x="141699" y="862544"/>
                  <a:pt x="147533" y="856710"/>
                  <a:pt x="154097" y="856710"/>
                </a:cubicBezTo>
                <a:close/>
                <a:moveTo>
                  <a:pt x="83267" y="856710"/>
                </a:moveTo>
                <a:cubicBezTo>
                  <a:pt x="90560" y="856710"/>
                  <a:pt x="97123" y="862544"/>
                  <a:pt x="97123" y="869107"/>
                </a:cubicBezTo>
                <a:cubicBezTo>
                  <a:pt x="97123" y="876400"/>
                  <a:pt x="90560" y="882964"/>
                  <a:pt x="83267" y="882964"/>
                </a:cubicBezTo>
                <a:cubicBezTo>
                  <a:pt x="76704" y="882964"/>
                  <a:pt x="70870" y="876400"/>
                  <a:pt x="70870" y="869107"/>
                </a:cubicBezTo>
                <a:cubicBezTo>
                  <a:pt x="70870" y="862544"/>
                  <a:pt x="76704" y="856710"/>
                  <a:pt x="83267" y="856710"/>
                </a:cubicBezTo>
                <a:close/>
                <a:moveTo>
                  <a:pt x="12032" y="856710"/>
                </a:moveTo>
                <a:cubicBezTo>
                  <a:pt x="20276" y="856710"/>
                  <a:pt x="26273" y="862544"/>
                  <a:pt x="26273" y="869107"/>
                </a:cubicBezTo>
                <a:cubicBezTo>
                  <a:pt x="26273" y="876400"/>
                  <a:pt x="20276" y="882964"/>
                  <a:pt x="12032" y="882964"/>
                </a:cubicBezTo>
                <a:cubicBezTo>
                  <a:pt x="4536" y="882964"/>
                  <a:pt x="39" y="876400"/>
                  <a:pt x="39" y="869107"/>
                </a:cubicBezTo>
                <a:cubicBezTo>
                  <a:pt x="39" y="862544"/>
                  <a:pt x="4536" y="856710"/>
                  <a:pt x="12032" y="856710"/>
                </a:cubicBezTo>
                <a:close/>
                <a:moveTo>
                  <a:pt x="6368340" y="853339"/>
                </a:moveTo>
                <a:cubicBezTo>
                  <a:pt x="6376362" y="853339"/>
                  <a:pt x="6380737" y="860169"/>
                  <a:pt x="6380737" y="867757"/>
                </a:cubicBezTo>
                <a:cubicBezTo>
                  <a:pt x="6380737" y="876105"/>
                  <a:pt x="6376362" y="882935"/>
                  <a:pt x="6368340" y="882935"/>
                </a:cubicBezTo>
                <a:cubicBezTo>
                  <a:pt x="6361047" y="882935"/>
                  <a:pt x="6354484" y="876105"/>
                  <a:pt x="6354484" y="867757"/>
                </a:cubicBezTo>
                <a:cubicBezTo>
                  <a:pt x="6354484" y="860169"/>
                  <a:pt x="6361047" y="853339"/>
                  <a:pt x="6368340" y="853339"/>
                </a:cubicBezTo>
                <a:close/>
                <a:moveTo>
                  <a:pt x="6297511" y="853339"/>
                </a:moveTo>
                <a:cubicBezTo>
                  <a:pt x="6304074" y="853339"/>
                  <a:pt x="6309908" y="860169"/>
                  <a:pt x="6309908" y="867757"/>
                </a:cubicBezTo>
                <a:cubicBezTo>
                  <a:pt x="6309908" y="876105"/>
                  <a:pt x="6304074" y="882935"/>
                  <a:pt x="6297511" y="882935"/>
                </a:cubicBezTo>
                <a:cubicBezTo>
                  <a:pt x="6290218" y="882935"/>
                  <a:pt x="6283655" y="876105"/>
                  <a:pt x="6283655" y="867757"/>
                </a:cubicBezTo>
                <a:cubicBezTo>
                  <a:pt x="6283655" y="860169"/>
                  <a:pt x="6290218" y="853339"/>
                  <a:pt x="6297511" y="853339"/>
                </a:cubicBezTo>
                <a:close/>
                <a:moveTo>
                  <a:pt x="6226679" y="853339"/>
                </a:moveTo>
                <a:cubicBezTo>
                  <a:pt x="6233242" y="853339"/>
                  <a:pt x="6239076" y="860169"/>
                  <a:pt x="6239076" y="867757"/>
                </a:cubicBezTo>
                <a:cubicBezTo>
                  <a:pt x="6239076" y="876105"/>
                  <a:pt x="6233242" y="882935"/>
                  <a:pt x="6226679" y="882935"/>
                </a:cubicBezTo>
                <a:cubicBezTo>
                  <a:pt x="6219386" y="882935"/>
                  <a:pt x="6212823" y="876105"/>
                  <a:pt x="6212823" y="867757"/>
                </a:cubicBezTo>
                <a:cubicBezTo>
                  <a:pt x="6212823" y="860169"/>
                  <a:pt x="6219386" y="855615"/>
                  <a:pt x="6226679" y="853339"/>
                </a:cubicBezTo>
                <a:close/>
                <a:moveTo>
                  <a:pt x="6154391" y="853339"/>
                </a:moveTo>
                <a:cubicBezTo>
                  <a:pt x="6161684" y="853339"/>
                  <a:pt x="6168247" y="857714"/>
                  <a:pt x="6168247" y="865007"/>
                </a:cubicBezTo>
                <a:cubicBezTo>
                  <a:pt x="6168247" y="873029"/>
                  <a:pt x="6161684" y="879593"/>
                  <a:pt x="6154391" y="879593"/>
                </a:cubicBezTo>
                <a:cubicBezTo>
                  <a:pt x="6147828" y="879593"/>
                  <a:pt x="6141994" y="873029"/>
                  <a:pt x="6141994" y="865007"/>
                </a:cubicBezTo>
                <a:cubicBezTo>
                  <a:pt x="6141994" y="857714"/>
                  <a:pt x="6147828" y="853339"/>
                  <a:pt x="6154391" y="853339"/>
                </a:cubicBezTo>
                <a:close/>
                <a:moveTo>
                  <a:pt x="6083559" y="853339"/>
                </a:moveTo>
                <a:cubicBezTo>
                  <a:pt x="6090852" y="853339"/>
                  <a:pt x="6097415" y="857714"/>
                  <a:pt x="6097415" y="865007"/>
                </a:cubicBezTo>
                <a:cubicBezTo>
                  <a:pt x="6097415" y="873029"/>
                  <a:pt x="6090852" y="879593"/>
                  <a:pt x="6083559" y="879593"/>
                </a:cubicBezTo>
                <a:cubicBezTo>
                  <a:pt x="6076996" y="879593"/>
                  <a:pt x="6071162" y="873029"/>
                  <a:pt x="6071162" y="865007"/>
                </a:cubicBezTo>
                <a:cubicBezTo>
                  <a:pt x="6071162" y="857714"/>
                  <a:pt x="6075537" y="853339"/>
                  <a:pt x="6083559" y="853339"/>
                </a:cubicBezTo>
                <a:close/>
                <a:moveTo>
                  <a:pt x="6011748" y="853339"/>
                </a:moveTo>
                <a:cubicBezTo>
                  <a:pt x="6019532" y="853339"/>
                  <a:pt x="6026537" y="857714"/>
                  <a:pt x="6026537" y="865007"/>
                </a:cubicBezTo>
                <a:cubicBezTo>
                  <a:pt x="6026537" y="873029"/>
                  <a:pt x="6019532" y="879593"/>
                  <a:pt x="6011748" y="879593"/>
                </a:cubicBezTo>
                <a:cubicBezTo>
                  <a:pt x="6003186" y="879593"/>
                  <a:pt x="5996959" y="873029"/>
                  <a:pt x="5996959" y="865007"/>
                </a:cubicBezTo>
                <a:cubicBezTo>
                  <a:pt x="5996959" y="857714"/>
                  <a:pt x="6003186" y="853339"/>
                  <a:pt x="6011748" y="853339"/>
                </a:cubicBezTo>
                <a:close/>
                <a:moveTo>
                  <a:pt x="5940548" y="853339"/>
                </a:moveTo>
                <a:cubicBezTo>
                  <a:pt x="5948896" y="853339"/>
                  <a:pt x="5955726" y="857714"/>
                  <a:pt x="5955726" y="865007"/>
                </a:cubicBezTo>
                <a:cubicBezTo>
                  <a:pt x="5955726" y="873029"/>
                  <a:pt x="5948896" y="879593"/>
                  <a:pt x="5940548" y="879593"/>
                </a:cubicBezTo>
                <a:cubicBezTo>
                  <a:pt x="5932960" y="879593"/>
                  <a:pt x="5926130" y="873029"/>
                  <a:pt x="5926130" y="865007"/>
                </a:cubicBezTo>
                <a:cubicBezTo>
                  <a:pt x="5926130" y="857714"/>
                  <a:pt x="5932960" y="853339"/>
                  <a:pt x="5940548" y="853339"/>
                </a:cubicBezTo>
                <a:close/>
                <a:moveTo>
                  <a:pt x="5870088" y="853339"/>
                </a:moveTo>
                <a:cubicBezTo>
                  <a:pt x="5878650" y="853339"/>
                  <a:pt x="5884877" y="857714"/>
                  <a:pt x="5884877" y="865007"/>
                </a:cubicBezTo>
                <a:cubicBezTo>
                  <a:pt x="5884877" y="873029"/>
                  <a:pt x="5878650" y="879593"/>
                  <a:pt x="5870088" y="879593"/>
                </a:cubicBezTo>
                <a:cubicBezTo>
                  <a:pt x="5862304" y="879593"/>
                  <a:pt x="5855299" y="873029"/>
                  <a:pt x="5855299" y="865007"/>
                </a:cubicBezTo>
                <a:cubicBezTo>
                  <a:pt x="5855299" y="857714"/>
                  <a:pt x="5862304" y="853339"/>
                  <a:pt x="5870088" y="853339"/>
                </a:cubicBezTo>
                <a:close/>
                <a:moveTo>
                  <a:pt x="5798325" y="853339"/>
                </a:moveTo>
                <a:cubicBezTo>
                  <a:pt x="5806347" y="853339"/>
                  <a:pt x="5810722" y="857714"/>
                  <a:pt x="5810722" y="865007"/>
                </a:cubicBezTo>
                <a:cubicBezTo>
                  <a:pt x="5810722" y="873029"/>
                  <a:pt x="5806347" y="879593"/>
                  <a:pt x="5798325" y="879593"/>
                </a:cubicBezTo>
                <a:cubicBezTo>
                  <a:pt x="5791032" y="879593"/>
                  <a:pt x="5784469" y="873029"/>
                  <a:pt x="5784469" y="865007"/>
                </a:cubicBezTo>
                <a:cubicBezTo>
                  <a:pt x="5784469" y="857714"/>
                  <a:pt x="5791032" y="853339"/>
                  <a:pt x="5798325" y="853339"/>
                </a:cubicBezTo>
                <a:close/>
                <a:moveTo>
                  <a:pt x="5724122" y="853339"/>
                </a:moveTo>
                <a:cubicBezTo>
                  <a:pt x="5730685" y="853339"/>
                  <a:pt x="5736519" y="857714"/>
                  <a:pt x="5736519" y="865007"/>
                </a:cubicBezTo>
                <a:cubicBezTo>
                  <a:pt x="5736519" y="873029"/>
                  <a:pt x="5730685" y="879593"/>
                  <a:pt x="5724122" y="879593"/>
                </a:cubicBezTo>
                <a:cubicBezTo>
                  <a:pt x="5716100" y="879593"/>
                  <a:pt x="5710266" y="873029"/>
                  <a:pt x="5710266" y="865007"/>
                </a:cubicBezTo>
                <a:cubicBezTo>
                  <a:pt x="5710266" y="857714"/>
                  <a:pt x="5716100" y="853339"/>
                  <a:pt x="5724122" y="853339"/>
                </a:cubicBezTo>
                <a:close/>
                <a:moveTo>
                  <a:pt x="5653291" y="853339"/>
                </a:moveTo>
                <a:cubicBezTo>
                  <a:pt x="5659125" y="853339"/>
                  <a:pt x="5665688" y="857714"/>
                  <a:pt x="5665688" y="865007"/>
                </a:cubicBezTo>
                <a:cubicBezTo>
                  <a:pt x="5665688" y="873029"/>
                  <a:pt x="5659125" y="879593"/>
                  <a:pt x="5653291" y="879593"/>
                </a:cubicBezTo>
                <a:cubicBezTo>
                  <a:pt x="5645269" y="879593"/>
                  <a:pt x="5639435" y="873029"/>
                  <a:pt x="5639435" y="865007"/>
                </a:cubicBezTo>
                <a:cubicBezTo>
                  <a:pt x="5639435" y="857714"/>
                  <a:pt x="5645269" y="853339"/>
                  <a:pt x="5653291" y="853339"/>
                </a:cubicBezTo>
                <a:close/>
                <a:moveTo>
                  <a:pt x="5581002" y="853339"/>
                </a:moveTo>
                <a:cubicBezTo>
                  <a:pt x="5588295" y="853339"/>
                  <a:pt x="5594858" y="857714"/>
                  <a:pt x="5594858" y="865007"/>
                </a:cubicBezTo>
                <a:cubicBezTo>
                  <a:pt x="5594858" y="873029"/>
                  <a:pt x="5588295" y="879593"/>
                  <a:pt x="5581002" y="879593"/>
                </a:cubicBezTo>
                <a:cubicBezTo>
                  <a:pt x="5574439" y="879593"/>
                  <a:pt x="5568605" y="873029"/>
                  <a:pt x="5568605" y="865007"/>
                </a:cubicBezTo>
                <a:cubicBezTo>
                  <a:pt x="5568605" y="859173"/>
                  <a:pt x="5574439" y="853339"/>
                  <a:pt x="5581002" y="853339"/>
                </a:cubicBezTo>
                <a:close/>
                <a:moveTo>
                  <a:pt x="5510171" y="853339"/>
                </a:moveTo>
                <a:cubicBezTo>
                  <a:pt x="5517464" y="853339"/>
                  <a:pt x="5524027" y="859173"/>
                  <a:pt x="5524027" y="865007"/>
                </a:cubicBezTo>
                <a:cubicBezTo>
                  <a:pt x="5524027" y="873029"/>
                  <a:pt x="5517464" y="879593"/>
                  <a:pt x="5510171" y="879593"/>
                </a:cubicBezTo>
                <a:cubicBezTo>
                  <a:pt x="5503608" y="879593"/>
                  <a:pt x="5497774" y="873029"/>
                  <a:pt x="5497774" y="865007"/>
                </a:cubicBezTo>
                <a:cubicBezTo>
                  <a:pt x="5497774" y="859173"/>
                  <a:pt x="5503608" y="853339"/>
                  <a:pt x="5510171" y="853339"/>
                </a:cubicBezTo>
                <a:close/>
                <a:moveTo>
                  <a:pt x="5438937" y="853339"/>
                </a:moveTo>
                <a:cubicBezTo>
                  <a:pt x="5447182" y="853339"/>
                  <a:pt x="5453178" y="859173"/>
                  <a:pt x="5453178" y="865007"/>
                </a:cubicBezTo>
                <a:cubicBezTo>
                  <a:pt x="5453178" y="873029"/>
                  <a:pt x="5447182" y="879593"/>
                  <a:pt x="5438937" y="879593"/>
                </a:cubicBezTo>
                <a:cubicBezTo>
                  <a:pt x="5431442" y="879593"/>
                  <a:pt x="5426945" y="873029"/>
                  <a:pt x="5426945" y="865007"/>
                </a:cubicBezTo>
                <a:cubicBezTo>
                  <a:pt x="5426945" y="859173"/>
                  <a:pt x="5431442" y="853339"/>
                  <a:pt x="5438937" y="853339"/>
                </a:cubicBezTo>
                <a:close/>
                <a:moveTo>
                  <a:pt x="5367530" y="853339"/>
                </a:moveTo>
                <a:cubicBezTo>
                  <a:pt x="5376092" y="853339"/>
                  <a:pt x="5382318" y="859173"/>
                  <a:pt x="5382318" y="865007"/>
                </a:cubicBezTo>
                <a:cubicBezTo>
                  <a:pt x="5382318" y="873029"/>
                  <a:pt x="5376092" y="879593"/>
                  <a:pt x="5367530" y="879593"/>
                </a:cubicBezTo>
                <a:cubicBezTo>
                  <a:pt x="5359747" y="879593"/>
                  <a:pt x="5352742" y="873029"/>
                  <a:pt x="5352742" y="865007"/>
                </a:cubicBezTo>
                <a:cubicBezTo>
                  <a:pt x="5352742" y="859173"/>
                  <a:pt x="5359747" y="853339"/>
                  <a:pt x="5367530" y="853339"/>
                </a:cubicBezTo>
                <a:close/>
                <a:moveTo>
                  <a:pt x="5296699" y="853339"/>
                </a:moveTo>
                <a:cubicBezTo>
                  <a:pt x="5305261" y="853339"/>
                  <a:pt x="5311488" y="859173"/>
                  <a:pt x="5311488" y="865007"/>
                </a:cubicBezTo>
                <a:cubicBezTo>
                  <a:pt x="5311488" y="873029"/>
                  <a:pt x="5305261" y="879593"/>
                  <a:pt x="5296699" y="879593"/>
                </a:cubicBezTo>
                <a:cubicBezTo>
                  <a:pt x="5288915" y="879593"/>
                  <a:pt x="5281910" y="873029"/>
                  <a:pt x="5281910" y="865007"/>
                </a:cubicBezTo>
                <a:cubicBezTo>
                  <a:pt x="5281910" y="859173"/>
                  <a:pt x="5288915" y="853339"/>
                  <a:pt x="5296699" y="853339"/>
                </a:cubicBezTo>
                <a:close/>
                <a:moveTo>
                  <a:pt x="5225869" y="853339"/>
                </a:moveTo>
                <a:cubicBezTo>
                  <a:pt x="5234431" y="853339"/>
                  <a:pt x="5240657" y="859173"/>
                  <a:pt x="5240657" y="865007"/>
                </a:cubicBezTo>
                <a:cubicBezTo>
                  <a:pt x="5240657" y="873029"/>
                  <a:pt x="5234431" y="879593"/>
                  <a:pt x="5225869" y="879593"/>
                </a:cubicBezTo>
                <a:cubicBezTo>
                  <a:pt x="5217307" y="879593"/>
                  <a:pt x="5211081" y="873029"/>
                  <a:pt x="5211081" y="865007"/>
                </a:cubicBezTo>
                <a:cubicBezTo>
                  <a:pt x="5211081" y="859173"/>
                  <a:pt x="5217307" y="853339"/>
                  <a:pt x="5225869" y="853339"/>
                </a:cubicBezTo>
                <a:close/>
                <a:moveTo>
                  <a:pt x="5154105" y="853339"/>
                </a:moveTo>
                <a:cubicBezTo>
                  <a:pt x="5162127" y="853339"/>
                  <a:pt x="5166502" y="859173"/>
                  <a:pt x="5166502" y="865007"/>
                </a:cubicBezTo>
                <a:cubicBezTo>
                  <a:pt x="5166502" y="873029"/>
                  <a:pt x="5162127" y="879593"/>
                  <a:pt x="5154105" y="879593"/>
                </a:cubicBezTo>
                <a:cubicBezTo>
                  <a:pt x="5146083" y="879593"/>
                  <a:pt x="5140249" y="873029"/>
                  <a:pt x="5140249" y="865007"/>
                </a:cubicBezTo>
                <a:cubicBezTo>
                  <a:pt x="5140249" y="859173"/>
                  <a:pt x="5146083" y="853339"/>
                  <a:pt x="5154105" y="853339"/>
                </a:cubicBezTo>
                <a:close/>
                <a:moveTo>
                  <a:pt x="5083276" y="853339"/>
                </a:moveTo>
                <a:cubicBezTo>
                  <a:pt x="5089110" y="853339"/>
                  <a:pt x="5095673" y="859173"/>
                  <a:pt x="5095673" y="865007"/>
                </a:cubicBezTo>
                <a:cubicBezTo>
                  <a:pt x="5095673" y="873029"/>
                  <a:pt x="5089110" y="879593"/>
                  <a:pt x="5083276" y="879593"/>
                </a:cubicBezTo>
                <a:cubicBezTo>
                  <a:pt x="5075254" y="879593"/>
                  <a:pt x="5069420" y="873029"/>
                  <a:pt x="5069420" y="865007"/>
                </a:cubicBezTo>
                <a:cubicBezTo>
                  <a:pt x="5069420" y="859173"/>
                  <a:pt x="5075254" y="853339"/>
                  <a:pt x="5083276" y="853339"/>
                </a:cubicBezTo>
                <a:close/>
                <a:moveTo>
                  <a:pt x="5012445" y="853339"/>
                </a:moveTo>
                <a:cubicBezTo>
                  <a:pt x="5018279" y="853339"/>
                  <a:pt x="5024842" y="859173"/>
                  <a:pt x="5024842" y="865007"/>
                </a:cubicBezTo>
                <a:cubicBezTo>
                  <a:pt x="5024842" y="873029"/>
                  <a:pt x="5018279" y="879593"/>
                  <a:pt x="5012445" y="879593"/>
                </a:cubicBezTo>
                <a:cubicBezTo>
                  <a:pt x="5004423" y="879593"/>
                  <a:pt x="4998589" y="873029"/>
                  <a:pt x="4998589" y="865007"/>
                </a:cubicBezTo>
                <a:cubicBezTo>
                  <a:pt x="4998589" y="859173"/>
                  <a:pt x="5004423" y="853339"/>
                  <a:pt x="5012445" y="853339"/>
                </a:cubicBezTo>
                <a:close/>
                <a:moveTo>
                  <a:pt x="4940157" y="853339"/>
                </a:moveTo>
                <a:cubicBezTo>
                  <a:pt x="4948179" y="853339"/>
                  <a:pt x="4954013" y="859173"/>
                  <a:pt x="4954013" y="865007"/>
                </a:cubicBezTo>
                <a:cubicBezTo>
                  <a:pt x="4954013" y="873029"/>
                  <a:pt x="4948179" y="879593"/>
                  <a:pt x="4940157" y="879593"/>
                </a:cubicBezTo>
                <a:cubicBezTo>
                  <a:pt x="4934323" y="879593"/>
                  <a:pt x="4927760" y="873029"/>
                  <a:pt x="4927760" y="865007"/>
                </a:cubicBezTo>
                <a:cubicBezTo>
                  <a:pt x="4927760" y="859173"/>
                  <a:pt x="4934323" y="853339"/>
                  <a:pt x="4940157" y="853339"/>
                </a:cubicBezTo>
                <a:close/>
                <a:moveTo>
                  <a:pt x="4865953" y="853339"/>
                </a:moveTo>
                <a:cubicBezTo>
                  <a:pt x="4873975" y="853339"/>
                  <a:pt x="4879809" y="859173"/>
                  <a:pt x="4879809" y="865007"/>
                </a:cubicBezTo>
                <a:cubicBezTo>
                  <a:pt x="4879809" y="873029"/>
                  <a:pt x="4873975" y="879593"/>
                  <a:pt x="4865953" y="879593"/>
                </a:cubicBezTo>
                <a:cubicBezTo>
                  <a:pt x="4858661" y="879593"/>
                  <a:pt x="4853556" y="873029"/>
                  <a:pt x="4853556" y="865007"/>
                </a:cubicBezTo>
                <a:cubicBezTo>
                  <a:pt x="4853556" y="859173"/>
                  <a:pt x="4858661" y="853339"/>
                  <a:pt x="4865953" y="853339"/>
                </a:cubicBezTo>
                <a:close/>
                <a:moveTo>
                  <a:pt x="4797514" y="853339"/>
                </a:moveTo>
                <a:cubicBezTo>
                  <a:pt x="4806076" y="853339"/>
                  <a:pt x="4812303" y="859173"/>
                  <a:pt x="4812303" y="865007"/>
                </a:cubicBezTo>
                <a:cubicBezTo>
                  <a:pt x="4812303" y="873029"/>
                  <a:pt x="4806076" y="879593"/>
                  <a:pt x="4797514" y="879593"/>
                </a:cubicBezTo>
                <a:cubicBezTo>
                  <a:pt x="4789730" y="879593"/>
                  <a:pt x="4782725" y="873029"/>
                  <a:pt x="4782725" y="865007"/>
                </a:cubicBezTo>
                <a:cubicBezTo>
                  <a:pt x="4782725" y="859173"/>
                  <a:pt x="4789730" y="853339"/>
                  <a:pt x="4797514" y="853339"/>
                </a:cubicBezTo>
                <a:close/>
                <a:moveTo>
                  <a:pt x="4726684" y="853339"/>
                </a:moveTo>
                <a:cubicBezTo>
                  <a:pt x="4735246" y="853339"/>
                  <a:pt x="4741472" y="859173"/>
                  <a:pt x="4741472" y="865007"/>
                </a:cubicBezTo>
                <a:cubicBezTo>
                  <a:pt x="4741472" y="873029"/>
                  <a:pt x="4735246" y="879593"/>
                  <a:pt x="4726684" y="879593"/>
                </a:cubicBezTo>
                <a:cubicBezTo>
                  <a:pt x="4718122" y="879593"/>
                  <a:pt x="4711896" y="873029"/>
                  <a:pt x="4711896" y="865007"/>
                </a:cubicBezTo>
                <a:cubicBezTo>
                  <a:pt x="4711896" y="859173"/>
                  <a:pt x="4718122" y="853339"/>
                  <a:pt x="4726684" y="853339"/>
                </a:cubicBezTo>
                <a:close/>
                <a:moveTo>
                  <a:pt x="4655853" y="853339"/>
                </a:moveTo>
                <a:cubicBezTo>
                  <a:pt x="4663637" y="853339"/>
                  <a:pt x="4670642" y="859173"/>
                  <a:pt x="4670642" y="865007"/>
                </a:cubicBezTo>
                <a:cubicBezTo>
                  <a:pt x="4670642" y="873029"/>
                  <a:pt x="4663637" y="879593"/>
                  <a:pt x="4655853" y="879593"/>
                </a:cubicBezTo>
                <a:cubicBezTo>
                  <a:pt x="4647291" y="879593"/>
                  <a:pt x="4641064" y="873029"/>
                  <a:pt x="4641064" y="865007"/>
                </a:cubicBezTo>
                <a:cubicBezTo>
                  <a:pt x="4641064" y="859173"/>
                  <a:pt x="4647291" y="853339"/>
                  <a:pt x="4655853" y="853339"/>
                </a:cubicBezTo>
                <a:close/>
                <a:moveTo>
                  <a:pt x="4584091" y="853339"/>
                </a:moveTo>
                <a:cubicBezTo>
                  <a:pt x="4591384" y="853339"/>
                  <a:pt x="4596488" y="859173"/>
                  <a:pt x="4596488" y="865007"/>
                </a:cubicBezTo>
                <a:cubicBezTo>
                  <a:pt x="4596488" y="873029"/>
                  <a:pt x="4591384" y="879593"/>
                  <a:pt x="4584091" y="879593"/>
                </a:cubicBezTo>
                <a:cubicBezTo>
                  <a:pt x="4576069" y="879593"/>
                  <a:pt x="4570235" y="873029"/>
                  <a:pt x="4570235" y="865007"/>
                </a:cubicBezTo>
                <a:cubicBezTo>
                  <a:pt x="4570235" y="859173"/>
                  <a:pt x="4576069" y="853339"/>
                  <a:pt x="4584091" y="853339"/>
                </a:cubicBezTo>
                <a:close/>
                <a:moveTo>
                  <a:pt x="4513260" y="853339"/>
                </a:moveTo>
                <a:cubicBezTo>
                  <a:pt x="4519094" y="853339"/>
                  <a:pt x="4525657" y="859173"/>
                  <a:pt x="4525657" y="865007"/>
                </a:cubicBezTo>
                <a:cubicBezTo>
                  <a:pt x="4525657" y="873029"/>
                  <a:pt x="4519094" y="879593"/>
                  <a:pt x="4513260" y="879593"/>
                </a:cubicBezTo>
                <a:cubicBezTo>
                  <a:pt x="4505238" y="879593"/>
                  <a:pt x="4499404" y="873029"/>
                  <a:pt x="4499404" y="865007"/>
                </a:cubicBezTo>
                <a:cubicBezTo>
                  <a:pt x="4499404" y="859173"/>
                  <a:pt x="4505238" y="853339"/>
                  <a:pt x="4513260" y="853339"/>
                </a:cubicBezTo>
                <a:close/>
                <a:moveTo>
                  <a:pt x="4439056" y="853339"/>
                </a:moveTo>
                <a:cubicBezTo>
                  <a:pt x="4445619" y="853339"/>
                  <a:pt x="4451453" y="859173"/>
                  <a:pt x="4451453" y="865007"/>
                </a:cubicBezTo>
                <a:cubicBezTo>
                  <a:pt x="4451453" y="873029"/>
                  <a:pt x="4445619" y="879593"/>
                  <a:pt x="4439056" y="879593"/>
                </a:cubicBezTo>
                <a:cubicBezTo>
                  <a:pt x="4431763" y="879593"/>
                  <a:pt x="4425200" y="873029"/>
                  <a:pt x="4425200" y="865007"/>
                </a:cubicBezTo>
                <a:cubicBezTo>
                  <a:pt x="4425200" y="859173"/>
                  <a:pt x="4431763" y="853339"/>
                  <a:pt x="4439056" y="853339"/>
                </a:cubicBezTo>
                <a:close/>
                <a:moveTo>
                  <a:pt x="4366768" y="853339"/>
                </a:moveTo>
                <a:cubicBezTo>
                  <a:pt x="4374790" y="853339"/>
                  <a:pt x="4380624" y="859173"/>
                  <a:pt x="4380624" y="865007"/>
                </a:cubicBezTo>
                <a:cubicBezTo>
                  <a:pt x="4380624" y="873029"/>
                  <a:pt x="4374790" y="879593"/>
                  <a:pt x="4366768" y="879593"/>
                </a:cubicBezTo>
                <a:cubicBezTo>
                  <a:pt x="4360934" y="879593"/>
                  <a:pt x="4354371" y="873029"/>
                  <a:pt x="4354371" y="867195"/>
                </a:cubicBezTo>
                <a:cubicBezTo>
                  <a:pt x="4354371" y="859173"/>
                  <a:pt x="4360934" y="853339"/>
                  <a:pt x="4366768" y="853339"/>
                </a:cubicBezTo>
                <a:close/>
                <a:moveTo>
                  <a:pt x="4295937" y="853339"/>
                </a:moveTo>
                <a:cubicBezTo>
                  <a:pt x="4303959" y="853339"/>
                  <a:pt x="4309793" y="859173"/>
                  <a:pt x="4309793" y="867195"/>
                </a:cubicBezTo>
                <a:cubicBezTo>
                  <a:pt x="4309793" y="873029"/>
                  <a:pt x="4303959" y="879593"/>
                  <a:pt x="4295937" y="879593"/>
                </a:cubicBezTo>
                <a:cubicBezTo>
                  <a:pt x="4290103" y="879593"/>
                  <a:pt x="4283540" y="873029"/>
                  <a:pt x="4283540" y="867195"/>
                </a:cubicBezTo>
                <a:cubicBezTo>
                  <a:pt x="4283540" y="859173"/>
                  <a:pt x="4290103" y="853339"/>
                  <a:pt x="4295937" y="853339"/>
                </a:cubicBezTo>
                <a:close/>
                <a:moveTo>
                  <a:pt x="4225107" y="853339"/>
                </a:moveTo>
                <a:cubicBezTo>
                  <a:pt x="4233129" y="853339"/>
                  <a:pt x="4238963" y="859173"/>
                  <a:pt x="4238963" y="867195"/>
                </a:cubicBezTo>
                <a:cubicBezTo>
                  <a:pt x="4238963" y="873029"/>
                  <a:pt x="4233129" y="879593"/>
                  <a:pt x="4225107" y="879593"/>
                </a:cubicBezTo>
                <a:cubicBezTo>
                  <a:pt x="4217085" y="879593"/>
                  <a:pt x="4212710" y="873029"/>
                  <a:pt x="4212710" y="867195"/>
                </a:cubicBezTo>
                <a:cubicBezTo>
                  <a:pt x="4212710" y="859173"/>
                  <a:pt x="4217085" y="853339"/>
                  <a:pt x="4225107" y="853339"/>
                </a:cubicBezTo>
                <a:close/>
                <a:moveTo>
                  <a:pt x="4153295" y="853339"/>
                </a:moveTo>
                <a:cubicBezTo>
                  <a:pt x="4161078" y="853339"/>
                  <a:pt x="4168083" y="859173"/>
                  <a:pt x="4168083" y="867195"/>
                </a:cubicBezTo>
                <a:cubicBezTo>
                  <a:pt x="4168083" y="873029"/>
                  <a:pt x="4161078" y="879593"/>
                  <a:pt x="4153295" y="879593"/>
                </a:cubicBezTo>
                <a:cubicBezTo>
                  <a:pt x="4144733" y="879593"/>
                  <a:pt x="4138507" y="873029"/>
                  <a:pt x="4138507" y="867195"/>
                </a:cubicBezTo>
                <a:cubicBezTo>
                  <a:pt x="4138507" y="859173"/>
                  <a:pt x="4144733" y="853339"/>
                  <a:pt x="4153295" y="853339"/>
                </a:cubicBezTo>
                <a:close/>
                <a:moveTo>
                  <a:pt x="4082465" y="853339"/>
                </a:moveTo>
                <a:cubicBezTo>
                  <a:pt x="4090249" y="853339"/>
                  <a:pt x="4097254" y="859173"/>
                  <a:pt x="4097254" y="867195"/>
                </a:cubicBezTo>
                <a:cubicBezTo>
                  <a:pt x="4097254" y="873029"/>
                  <a:pt x="4090249" y="879593"/>
                  <a:pt x="4082465" y="879593"/>
                </a:cubicBezTo>
                <a:cubicBezTo>
                  <a:pt x="4073903" y="879593"/>
                  <a:pt x="4067676" y="873029"/>
                  <a:pt x="4067676" y="867195"/>
                </a:cubicBezTo>
                <a:cubicBezTo>
                  <a:pt x="4067676" y="859173"/>
                  <a:pt x="4073903" y="853339"/>
                  <a:pt x="4082465" y="853339"/>
                </a:cubicBezTo>
                <a:close/>
                <a:moveTo>
                  <a:pt x="4011635" y="853339"/>
                </a:moveTo>
                <a:cubicBezTo>
                  <a:pt x="4019418" y="853339"/>
                  <a:pt x="4026423" y="859173"/>
                  <a:pt x="4026423" y="867195"/>
                </a:cubicBezTo>
                <a:cubicBezTo>
                  <a:pt x="4026423" y="873029"/>
                  <a:pt x="4019418" y="879593"/>
                  <a:pt x="4011635" y="879593"/>
                </a:cubicBezTo>
                <a:cubicBezTo>
                  <a:pt x="4003073" y="879593"/>
                  <a:pt x="3996847" y="873029"/>
                  <a:pt x="3996847" y="867195"/>
                </a:cubicBezTo>
                <a:cubicBezTo>
                  <a:pt x="3996847" y="859173"/>
                  <a:pt x="4003073" y="853339"/>
                  <a:pt x="4011635" y="853339"/>
                </a:cubicBezTo>
                <a:close/>
                <a:moveTo>
                  <a:pt x="3939871" y="853339"/>
                </a:moveTo>
                <a:cubicBezTo>
                  <a:pt x="3947893" y="853339"/>
                  <a:pt x="3952268" y="859173"/>
                  <a:pt x="3952268" y="867195"/>
                </a:cubicBezTo>
                <a:cubicBezTo>
                  <a:pt x="3952268" y="873029"/>
                  <a:pt x="3947893" y="879593"/>
                  <a:pt x="3939871" y="879593"/>
                </a:cubicBezTo>
                <a:cubicBezTo>
                  <a:pt x="3932578" y="879593"/>
                  <a:pt x="3926015" y="873029"/>
                  <a:pt x="3926015" y="867195"/>
                </a:cubicBezTo>
                <a:cubicBezTo>
                  <a:pt x="3926015" y="859173"/>
                  <a:pt x="3932578" y="853339"/>
                  <a:pt x="3939871" y="853339"/>
                </a:cubicBezTo>
                <a:close/>
                <a:moveTo>
                  <a:pt x="3869042" y="853339"/>
                </a:moveTo>
                <a:cubicBezTo>
                  <a:pt x="3875605" y="853339"/>
                  <a:pt x="3881439" y="859173"/>
                  <a:pt x="3881439" y="867195"/>
                </a:cubicBezTo>
                <a:cubicBezTo>
                  <a:pt x="3881439" y="873029"/>
                  <a:pt x="3875605" y="879593"/>
                  <a:pt x="3869042" y="879593"/>
                </a:cubicBezTo>
                <a:cubicBezTo>
                  <a:pt x="3861749" y="879593"/>
                  <a:pt x="3855186" y="873029"/>
                  <a:pt x="3855186" y="867195"/>
                </a:cubicBezTo>
                <a:cubicBezTo>
                  <a:pt x="3855186" y="859173"/>
                  <a:pt x="3861749" y="853339"/>
                  <a:pt x="3869042" y="853339"/>
                </a:cubicBezTo>
                <a:close/>
                <a:moveTo>
                  <a:pt x="3796752" y="853339"/>
                </a:moveTo>
                <a:cubicBezTo>
                  <a:pt x="3804774" y="853339"/>
                  <a:pt x="3810608" y="859173"/>
                  <a:pt x="3810608" y="867195"/>
                </a:cubicBezTo>
                <a:cubicBezTo>
                  <a:pt x="3810608" y="873029"/>
                  <a:pt x="3804774" y="879593"/>
                  <a:pt x="3796752" y="879593"/>
                </a:cubicBezTo>
                <a:cubicBezTo>
                  <a:pt x="3790918" y="879593"/>
                  <a:pt x="3784355" y="873029"/>
                  <a:pt x="3784355" y="867195"/>
                </a:cubicBezTo>
                <a:cubicBezTo>
                  <a:pt x="3784355" y="859173"/>
                  <a:pt x="3790918" y="853339"/>
                  <a:pt x="3796752" y="853339"/>
                </a:cubicBezTo>
                <a:close/>
                <a:moveTo>
                  <a:pt x="3725922" y="853339"/>
                </a:moveTo>
                <a:cubicBezTo>
                  <a:pt x="3733944" y="853339"/>
                  <a:pt x="3739778" y="859173"/>
                  <a:pt x="3739778" y="867195"/>
                </a:cubicBezTo>
                <a:cubicBezTo>
                  <a:pt x="3739778" y="873029"/>
                  <a:pt x="3733944" y="879593"/>
                  <a:pt x="3725922" y="879593"/>
                </a:cubicBezTo>
                <a:cubicBezTo>
                  <a:pt x="3719359" y="879593"/>
                  <a:pt x="3713525" y="873029"/>
                  <a:pt x="3713525" y="867195"/>
                </a:cubicBezTo>
                <a:cubicBezTo>
                  <a:pt x="3713525" y="859173"/>
                  <a:pt x="3719359" y="853339"/>
                  <a:pt x="3725922" y="853339"/>
                </a:cubicBezTo>
                <a:close/>
                <a:moveTo>
                  <a:pt x="3655091" y="853339"/>
                </a:moveTo>
                <a:cubicBezTo>
                  <a:pt x="3662384" y="853339"/>
                  <a:pt x="3668947" y="859173"/>
                  <a:pt x="3668947" y="867195"/>
                </a:cubicBezTo>
                <a:cubicBezTo>
                  <a:pt x="3668947" y="873029"/>
                  <a:pt x="3662384" y="879593"/>
                  <a:pt x="3655091" y="879593"/>
                </a:cubicBezTo>
                <a:cubicBezTo>
                  <a:pt x="3647069" y="879593"/>
                  <a:pt x="3642694" y="873029"/>
                  <a:pt x="3642694" y="867195"/>
                </a:cubicBezTo>
                <a:cubicBezTo>
                  <a:pt x="3642694" y="859173"/>
                  <a:pt x="3647069" y="853339"/>
                  <a:pt x="3655091" y="853339"/>
                </a:cubicBezTo>
                <a:close/>
                <a:moveTo>
                  <a:pt x="3583280" y="853339"/>
                </a:moveTo>
                <a:cubicBezTo>
                  <a:pt x="3591064" y="853339"/>
                  <a:pt x="3598069" y="859173"/>
                  <a:pt x="3598069" y="867195"/>
                </a:cubicBezTo>
                <a:cubicBezTo>
                  <a:pt x="3598069" y="873029"/>
                  <a:pt x="3591064" y="879593"/>
                  <a:pt x="3583280" y="879593"/>
                </a:cubicBezTo>
                <a:cubicBezTo>
                  <a:pt x="3574718" y="879593"/>
                  <a:pt x="3568491" y="873029"/>
                  <a:pt x="3568491" y="867195"/>
                </a:cubicBezTo>
                <a:cubicBezTo>
                  <a:pt x="3568491" y="859173"/>
                  <a:pt x="3574718" y="853339"/>
                  <a:pt x="3583280" y="853339"/>
                </a:cubicBezTo>
                <a:close/>
                <a:moveTo>
                  <a:pt x="3512449" y="853339"/>
                </a:moveTo>
                <a:cubicBezTo>
                  <a:pt x="3520232" y="853339"/>
                  <a:pt x="3527237" y="859173"/>
                  <a:pt x="3527237" y="867195"/>
                </a:cubicBezTo>
                <a:cubicBezTo>
                  <a:pt x="3527237" y="873029"/>
                  <a:pt x="3520232" y="879593"/>
                  <a:pt x="3512449" y="879593"/>
                </a:cubicBezTo>
                <a:cubicBezTo>
                  <a:pt x="3503887" y="879593"/>
                  <a:pt x="3497661" y="873029"/>
                  <a:pt x="3497661" y="867195"/>
                </a:cubicBezTo>
                <a:cubicBezTo>
                  <a:pt x="3497661" y="859173"/>
                  <a:pt x="3503887" y="853339"/>
                  <a:pt x="3512449" y="853339"/>
                </a:cubicBezTo>
                <a:close/>
                <a:moveTo>
                  <a:pt x="3441619" y="853339"/>
                </a:moveTo>
                <a:cubicBezTo>
                  <a:pt x="3450181" y="853339"/>
                  <a:pt x="3456408" y="859173"/>
                  <a:pt x="3456408" y="867195"/>
                </a:cubicBezTo>
                <a:cubicBezTo>
                  <a:pt x="3456408" y="873029"/>
                  <a:pt x="3450181" y="879593"/>
                  <a:pt x="3441619" y="879593"/>
                </a:cubicBezTo>
                <a:cubicBezTo>
                  <a:pt x="3433835" y="879593"/>
                  <a:pt x="3426830" y="873029"/>
                  <a:pt x="3426830" y="867195"/>
                </a:cubicBezTo>
                <a:cubicBezTo>
                  <a:pt x="3426830" y="859173"/>
                  <a:pt x="3433835" y="853339"/>
                  <a:pt x="3441619" y="853339"/>
                </a:cubicBezTo>
                <a:close/>
                <a:moveTo>
                  <a:pt x="3369857" y="853339"/>
                </a:moveTo>
                <a:cubicBezTo>
                  <a:pt x="3377879" y="853339"/>
                  <a:pt x="3382254" y="859173"/>
                  <a:pt x="3382254" y="867195"/>
                </a:cubicBezTo>
                <a:cubicBezTo>
                  <a:pt x="3382254" y="873029"/>
                  <a:pt x="3377879" y="879593"/>
                  <a:pt x="3369857" y="879593"/>
                </a:cubicBezTo>
                <a:cubicBezTo>
                  <a:pt x="3362564" y="879593"/>
                  <a:pt x="3356001" y="873029"/>
                  <a:pt x="3356001" y="867195"/>
                </a:cubicBezTo>
                <a:cubicBezTo>
                  <a:pt x="3356001" y="859173"/>
                  <a:pt x="3362564" y="853339"/>
                  <a:pt x="3369857" y="853339"/>
                </a:cubicBezTo>
                <a:close/>
                <a:moveTo>
                  <a:pt x="1013589" y="853339"/>
                </a:moveTo>
                <a:cubicBezTo>
                  <a:pt x="1021181" y="853339"/>
                  <a:pt x="1028011" y="859566"/>
                  <a:pt x="1028011" y="868127"/>
                </a:cubicBezTo>
                <a:cubicBezTo>
                  <a:pt x="1028011" y="875911"/>
                  <a:pt x="1021181" y="882916"/>
                  <a:pt x="1013589" y="882916"/>
                </a:cubicBezTo>
                <a:cubicBezTo>
                  <a:pt x="1005243" y="882916"/>
                  <a:pt x="998413" y="875911"/>
                  <a:pt x="998413" y="868127"/>
                </a:cubicBezTo>
                <a:cubicBezTo>
                  <a:pt x="998413" y="859566"/>
                  <a:pt x="1005243" y="853339"/>
                  <a:pt x="1013589" y="853339"/>
                </a:cubicBezTo>
                <a:close/>
                <a:moveTo>
                  <a:pt x="368059" y="785881"/>
                </a:moveTo>
                <a:cubicBezTo>
                  <a:pt x="376081" y="785881"/>
                  <a:pt x="380456" y="790256"/>
                  <a:pt x="380456" y="797549"/>
                </a:cubicBezTo>
                <a:cubicBezTo>
                  <a:pt x="380456" y="805571"/>
                  <a:pt x="376081" y="812135"/>
                  <a:pt x="368059" y="812135"/>
                </a:cubicBezTo>
                <a:cubicBezTo>
                  <a:pt x="360766" y="812135"/>
                  <a:pt x="354203" y="805571"/>
                  <a:pt x="354203" y="797549"/>
                </a:cubicBezTo>
                <a:cubicBezTo>
                  <a:pt x="354203" y="790256"/>
                  <a:pt x="360766" y="785881"/>
                  <a:pt x="368059" y="785881"/>
                </a:cubicBezTo>
                <a:close/>
                <a:moveTo>
                  <a:pt x="297226" y="785881"/>
                </a:moveTo>
                <a:cubicBezTo>
                  <a:pt x="303791" y="785881"/>
                  <a:pt x="309624" y="790256"/>
                  <a:pt x="309624" y="797549"/>
                </a:cubicBezTo>
                <a:cubicBezTo>
                  <a:pt x="309624" y="805571"/>
                  <a:pt x="303791" y="812135"/>
                  <a:pt x="297226" y="812135"/>
                </a:cubicBezTo>
                <a:cubicBezTo>
                  <a:pt x="289933" y="812135"/>
                  <a:pt x="283371" y="805571"/>
                  <a:pt x="283371" y="797549"/>
                </a:cubicBezTo>
                <a:cubicBezTo>
                  <a:pt x="283371" y="790256"/>
                  <a:pt x="289933" y="785881"/>
                  <a:pt x="297226" y="785881"/>
                </a:cubicBezTo>
                <a:close/>
                <a:moveTo>
                  <a:pt x="226398" y="785881"/>
                </a:moveTo>
                <a:cubicBezTo>
                  <a:pt x="232233" y="785881"/>
                  <a:pt x="238797" y="790256"/>
                  <a:pt x="238797" y="797549"/>
                </a:cubicBezTo>
                <a:cubicBezTo>
                  <a:pt x="238797" y="805571"/>
                  <a:pt x="232233" y="812135"/>
                  <a:pt x="226398" y="812135"/>
                </a:cubicBezTo>
                <a:cubicBezTo>
                  <a:pt x="218375" y="812135"/>
                  <a:pt x="212542" y="805571"/>
                  <a:pt x="212542" y="797549"/>
                </a:cubicBezTo>
                <a:cubicBezTo>
                  <a:pt x="212542" y="790256"/>
                  <a:pt x="218375" y="785881"/>
                  <a:pt x="226398" y="785881"/>
                </a:cubicBezTo>
                <a:close/>
                <a:moveTo>
                  <a:pt x="154101" y="785881"/>
                </a:moveTo>
                <a:cubicBezTo>
                  <a:pt x="161394" y="785881"/>
                  <a:pt x="167957" y="790256"/>
                  <a:pt x="167957" y="797549"/>
                </a:cubicBezTo>
                <a:cubicBezTo>
                  <a:pt x="167957" y="805571"/>
                  <a:pt x="161394" y="812135"/>
                  <a:pt x="154101" y="812135"/>
                </a:cubicBezTo>
                <a:cubicBezTo>
                  <a:pt x="147538" y="812135"/>
                  <a:pt x="141704" y="805571"/>
                  <a:pt x="141704" y="797549"/>
                </a:cubicBezTo>
                <a:cubicBezTo>
                  <a:pt x="141704" y="790256"/>
                  <a:pt x="147538" y="785881"/>
                  <a:pt x="154101" y="785881"/>
                </a:cubicBezTo>
                <a:close/>
                <a:moveTo>
                  <a:pt x="83272" y="785881"/>
                </a:moveTo>
                <a:cubicBezTo>
                  <a:pt x="90564" y="785881"/>
                  <a:pt x="97128" y="790256"/>
                  <a:pt x="97128" y="797549"/>
                </a:cubicBezTo>
                <a:cubicBezTo>
                  <a:pt x="97128" y="805571"/>
                  <a:pt x="90564" y="812135"/>
                  <a:pt x="83272" y="812135"/>
                </a:cubicBezTo>
                <a:cubicBezTo>
                  <a:pt x="76708" y="812135"/>
                  <a:pt x="70874" y="805571"/>
                  <a:pt x="70874" y="797549"/>
                </a:cubicBezTo>
                <a:cubicBezTo>
                  <a:pt x="70874" y="790256"/>
                  <a:pt x="76708" y="785881"/>
                  <a:pt x="83272" y="785881"/>
                </a:cubicBezTo>
                <a:close/>
                <a:moveTo>
                  <a:pt x="12036" y="785881"/>
                </a:moveTo>
                <a:cubicBezTo>
                  <a:pt x="20281" y="785881"/>
                  <a:pt x="26277" y="790256"/>
                  <a:pt x="26277" y="797549"/>
                </a:cubicBezTo>
                <a:cubicBezTo>
                  <a:pt x="26277" y="805571"/>
                  <a:pt x="20281" y="812135"/>
                  <a:pt x="12036" y="812135"/>
                </a:cubicBezTo>
                <a:cubicBezTo>
                  <a:pt x="4541" y="812135"/>
                  <a:pt x="44" y="805571"/>
                  <a:pt x="44" y="797549"/>
                </a:cubicBezTo>
                <a:cubicBezTo>
                  <a:pt x="44" y="790256"/>
                  <a:pt x="4541" y="785881"/>
                  <a:pt x="12036" y="785881"/>
                </a:cubicBezTo>
                <a:close/>
                <a:moveTo>
                  <a:pt x="4726684" y="782507"/>
                </a:moveTo>
                <a:cubicBezTo>
                  <a:pt x="4735246" y="782507"/>
                  <a:pt x="4741472" y="789070"/>
                  <a:pt x="4741472" y="794904"/>
                </a:cubicBezTo>
                <a:cubicBezTo>
                  <a:pt x="4741472" y="802926"/>
                  <a:pt x="4735246" y="808761"/>
                  <a:pt x="4726684" y="808761"/>
                </a:cubicBezTo>
                <a:cubicBezTo>
                  <a:pt x="4718122" y="808761"/>
                  <a:pt x="4711896" y="802926"/>
                  <a:pt x="4711896" y="794904"/>
                </a:cubicBezTo>
                <a:cubicBezTo>
                  <a:pt x="4711896" y="789070"/>
                  <a:pt x="4718122" y="782507"/>
                  <a:pt x="4726684" y="782507"/>
                </a:cubicBezTo>
                <a:close/>
                <a:moveTo>
                  <a:pt x="4655853" y="782507"/>
                </a:moveTo>
                <a:cubicBezTo>
                  <a:pt x="4663637" y="782507"/>
                  <a:pt x="4670642" y="789070"/>
                  <a:pt x="4670642" y="794904"/>
                </a:cubicBezTo>
                <a:cubicBezTo>
                  <a:pt x="4670642" y="802926"/>
                  <a:pt x="4663637" y="808761"/>
                  <a:pt x="4655853" y="808761"/>
                </a:cubicBezTo>
                <a:cubicBezTo>
                  <a:pt x="4647291" y="808761"/>
                  <a:pt x="4641064" y="802926"/>
                  <a:pt x="4641064" y="794904"/>
                </a:cubicBezTo>
                <a:cubicBezTo>
                  <a:pt x="4641064" y="789070"/>
                  <a:pt x="4647291" y="782507"/>
                  <a:pt x="4655853" y="782507"/>
                </a:cubicBezTo>
                <a:close/>
                <a:moveTo>
                  <a:pt x="4584091" y="782507"/>
                </a:moveTo>
                <a:cubicBezTo>
                  <a:pt x="4591384" y="782507"/>
                  <a:pt x="4596488" y="789070"/>
                  <a:pt x="4596488" y="794904"/>
                </a:cubicBezTo>
                <a:cubicBezTo>
                  <a:pt x="4596488" y="802926"/>
                  <a:pt x="4591384" y="808761"/>
                  <a:pt x="4584091" y="808761"/>
                </a:cubicBezTo>
                <a:cubicBezTo>
                  <a:pt x="4576069" y="808761"/>
                  <a:pt x="4570235" y="802926"/>
                  <a:pt x="4570235" y="794904"/>
                </a:cubicBezTo>
                <a:cubicBezTo>
                  <a:pt x="4570235" y="789070"/>
                  <a:pt x="4576069" y="782507"/>
                  <a:pt x="4584091" y="782507"/>
                </a:cubicBezTo>
                <a:close/>
                <a:moveTo>
                  <a:pt x="4513260" y="782507"/>
                </a:moveTo>
                <a:cubicBezTo>
                  <a:pt x="4519094" y="782507"/>
                  <a:pt x="4525657" y="789070"/>
                  <a:pt x="4525657" y="794904"/>
                </a:cubicBezTo>
                <a:cubicBezTo>
                  <a:pt x="4525657" y="802926"/>
                  <a:pt x="4519094" y="808761"/>
                  <a:pt x="4513260" y="808761"/>
                </a:cubicBezTo>
                <a:cubicBezTo>
                  <a:pt x="4505238" y="808761"/>
                  <a:pt x="4499404" y="802926"/>
                  <a:pt x="4499404" y="794904"/>
                </a:cubicBezTo>
                <a:cubicBezTo>
                  <a:pt x="4499404" y="789070"/>
                  <a:pt x="4505238" y="782507"/>
                  <a:pt x="4513260" y="782507"/>
                </a:cubicBezTo>
                <a:close/>
                <a:moveTo>
                  <a:pt x="4439056" y="782507"/>
                </a:moveTo>
                <a:cubicBezTo>
                  <a:pt x="4445619" y="782507"/>
                  <a:pt x="4451453" y="789070"/>
                  <a:pt x="4451453" y="794904"/>
                </a:cubicBezTo>
                <a:cubicBezTo>
                  <a:pt x="4451453" y="802926"/>
                  <a:pt x="4445619" y="808761"/>
                  <a:pt x="4439056" y="808761"/>
                </a:cubicBezTo>
                <a:cubicBezTo>
                  <a:pt x="4431763" y="808761"/>
                  <a:pt x="4425200" y="802926"/>
                  <a:pt x="4425200" y="794904"/>
                </a:cubicBezTo>
                <a:cubicBezTo>
                  <a:pt x="4425200" y="789070"/>
                  <a:pt x="4431763" y="782507"/>
                  <a:pt x="4439056" y="782507"/>
                </a:cubicBezTo>
                <a:close/>
                <a:moveTo>
                  <a:pt x="4366768" y="782507"/>
                </a:moveTo>
                <a:cubicBezTo>
                  <a:pt x="4374790" y="782507"/>
                  <a:pt x="4380624" y="789070"/>
                  <a:pt x="4380624" y="794904"/>
                </a:cubicBezTo>
                <a:cubicBezTo>
                  <a:pt x="4380624" y="802926"/>
                  <a:pt x="4374790" y="808761"/>
                  <a:pt x="4366768" y="808761"/>
                </a:cubicBezTo>
                <a:cubicBezTo>
                  <a:pt x="4360934" y="808761"/>
                  <a:pt x="4354371" y="802926"/>
                  <a:pt x="4354371" y="794904"/>
                </a:cubicBezTo>
                <a:cubicBezTo>
                  <a:pt x="4354371" y="789070"/>
                  <a:pt x="4360934" y="782507"/>
                  <a:pt x="4366768" y="782507"/>
                </a:cubicBezTo>
                <a:close/>
                <a:moveTo>
                  <a:pt x="4295937" y="782507"/>
                </a:moveTo>
                <a:cubicBezTo>
                  <a:pt x="4303959" y="782507"/>
                  <a:pt x="4309793" y="789070"/>
                  <a:pt x="4309793" y="794904"/>
                </a:cubicBezTo>
                <a:cubicBezTo>
                  <a:pt x="4309793" y="802926"/>
                  <a:pt x="4303959" y="808761"/>
                  <a:pt x="4295937" y="808761"/>
                </a:cubicBezTo>
                <a:cubicBezTo>
                  <a:pt x="4290103" y="808761"/>
                  <a:pt x="4283540" y="802926"/>
                  <a:pt x="4283540" y="794904"/>
                </a:cubicBezTo>
                <a:cubicBezTo>
                  <a:pt x="4283540" y="789070"/>
                  <a:pt x="4290103" y="782507"/>
                  <a:pt x="4295937" y="782507"/>
                </a:cubicBezTo>
                <a:close/>
                <a:moveTo>
                  <a:pt x="4225107" y="782507"/>
                </a:moveTo>
                <a:cubicBezTo>
                  <a:pt x="4233129" y="782507"/>
                  <a:pt x="4238963" y="789070"/>
                  <a:pt x="4238963" y="794904"/>
                </a:cubicBezTo>
                <a:cubicBezTo>
                  <a:pt x="4238963" y="802926"/>
                  <a:pt x="4233129" y="808761"/>
                  <a:pt x="4225107" y="808761"/>
                </a:cubicBezTo>
                <a:cubicBezTo>
                  <a:pt x="4217085" y="808761"/>
                  <a:pt x="4212710" y="802926"/>
                  <a:pt x="4212710" y="794904"/>
                </a:cubicBezTo>
                <a:cubicBezTo>
                  <a:pt x="4212710" y="789070"/>
                  <a:pt x="4217085" y="782507"/>
                  <a:pt x="4225107" y="782507"/>
                </a:cubicBezTo>
                <a:close/>
                <a:moveTo>
                  <a:pt x="4153295" y="782507"/>
                </a:moveTo>
                <a:cubicBezTo>
                  <a:pt x="4161078" y="782507"/>
                  <a:pt x="4168083" y="789070"/>
                  <a:pt x="4168083" y="794904"/>
                </a:cubicBezTo>
                <a:cubicBezTo>
                  <a:pt x="4168083" y="802926"/>
                  <a:pt x="4161078" y="808761"/>
                  <a:pt x="4153295" y="808761"/>
                </a:cubicBezTo>
                <a:cubicBezTo>
                  <a:pt x="4144733" y="808761"/>
                  <a:pt x="4138507" y="802926"/>
                  <a:pt x="4138507" y="794904"/>
                </a:cubicBezTo>
                <a:cubicBezTo>
                  <a:pt x="4138507" y="789070"/>
                  <a:pt x="4144733" y="782507"/>
                  <a:pt x="4153295" y="782507"/>
                </a:cubicBezTo>
                <a:close/>
                <a:moveTo>
                  <a:pt x="4082465" y="782507"/>
                </a:moveTo>
                <a:cubicBezTo>
                  <a:pt x="4090249" y="782507"/>
                  <a:pt x="4097254" y="789070"/>
                  <a:pt x="4097254" y="794904"/>
                </a:cubicBezTo>
                <a:cubicBezTo>
                  <a:pt x="4097254" y="802926"/>
                  <a:pt x="4090249" y="808761"/>
                  <a:pt x="4082465" y="808761"/>
                </a:cubicBezTo>
                <a:cubicBezTo>
                  <a:pt x="4073903" y="808761"/>
                  <a:pt x="4067676" y="802926"/>
                  <a:pt x="4067676" y="794904"/>
                </a:cubicBezTo>
                <a:cubicBezTo>
                  <a:pt x="4067676" y="789070"/>
                  <a:pt x="4073903" y="782507"/>
                  <a:pt x="4082465" y="782507"/>
                </a:cubicBezTo>
                <a:close/>
                <a:moveTo>
                  <a:pt x="4010703" y="782507"/>
                </a:moveTo>
                <a:cubicBezTo>
                  <a:pt x="4017996" y="782507"/>
                  <a:pt x="4023100" y="789070"/>
                  <a:pt x="4023100" y="794904"/>
                </a:cubicBezTo>
                <a:cubicBezTo>
                  <a:pt x="4023100" y="802926"/>
                  <a:pt x="4017996" y="808761"/>
                  <a:pt x="4010703" y="808761"/>
                </a:cubicBezTo>
                <a:cubicBezTo>
                  <a:pt x="4002681" y="808761"/>
                  <a:pt x="3996847" y="802926"/>
                  <a:pt x="3996847" y="794904"/>
                </a:cubicBezTo>
                <a:cubicBezTo>
                  <a:pt x="3996847" y="789070"/>
                  <a:pt x="4002681" y="782507"/>
                  <a:pt x="4010703" y="782507"/>
                </a:cubicBezTo>
                <a:close/>
                <a:moveTo>
                  <a:pt x="3939871" y="782507"/>
                </a:moveTo>
                <a:cubicBezTo>
                  <a:pt x="3946434" y="782507"/>
                  <a:pt x="3952268" y="789070"/>
                  <a:pt x="3952268" y="794904"/>
                </a:cubicBezTo>
                <a:cubicBezTo>
                  <a:pt x="3952268" y="802926"/>
                  <a:pt x="3946434" y="808761"/>
                  <a:pt x="3939871" y="808761"/>
                </a:cubicBezTo>
                <a:cubicBezTo>
                  <a:pt x="3932578" y="808761"/>
                  <a:pt x="3926015" y="802926"/>
                  <a:pt x="3926015" y="794904"/>
                </a:cubicBezTo>
                <a:cubicBezTo>
                  <a:pt x="3926015" y="789070"/>
                  <a:pt x="3932578" y="782507"/>
                  <a:pt x="3939871" y="782507"/>
                </a:cubicBezTo>
                <a:close/>
                <a:moveTo>
                  <a:pt x="3869042" y="782507"/>
                </a:moveTo>
                <a:cubicBezTo>
                  <a:pt x="3875605" y="782507"/>
                  <a:pt x="3881439" y="789070"/>
                  <a:pt x="3881439" y="794904"/>
                </a:cubicBezTo>
                <a:cubicBezTo>
                  <a:pt x="3881439" y="802926"/>
                  <a:pt x="3875605" y="808761"/>
                  <a:pt x="3869042" y="808761"/>
                </a:cubicBezTo>
                <a:cubicBezTo>
                  <a:pt x="3861749" y="808761"/>
                  <a:pt x="3855186" y="802926"/>
                  <a:pt x="3855186" y="794904"/>
                </a:cubicBezTo>
                <a:cubicBezTo>
                  <a:pt x="3855186" y="789070"/>
                  <a:pt x="3861749" y="782507"/>
                  <a:pt x="3869042" y="782507"/>
                </a:cubicBezTo>
                <a:close/>
                <a:moveTo>
                  <a:pt x="3796752" y="782507"/>
                </a:moveTo>
                <a:cubicBezTo>
                  <a:pt x="3804774" y="782507"/>
                  <a:pt x="3810608" y="789070"/>
                  <a:pt x="3810608" y="796363"/>
                </a:cubicBezTo>
                <a:cubicBezTo>
                  <a:pt x="3810608" y="802926"/>
                  <a:pt x="3804774" y="808761"/>
                  <a:pt x="3796752" y="808761"/>
                </a:cubicBezTo>
                <a:cubicBezTo>
                  <a:pt x="3790918" y="808761"/>
                  <a:pt x="3784355" y="802926"/>
                  <a:pt x="3784355" y="796363"/>
                </a:cubicBezTo>
                <a:cubicBezTo>
                  <a:pt x="3784355" y="789070"/>
                  <a:pt x="3790918" y="782507"/>
                  <a:pt x="3796752" y="782507"/>
                </a:cubicBezTo>
                <a:close/>
                <a:moveTo>
                  <a:pt x="3725922" y="782507"/>
                </a:moveTo>
                <a:cubicBezTo>
                  <a:pt x="3733944" y="782507"/>
                  <a:pt x="3739778" y="789070"/>
                  <a:pt x="3739778" y="796363"/>
                </a:cubicBezTo>
                <a:cubicBezTo>
                  <a:pt x="3739778" y="802926"/>
                  <a:pt x="3733944" y="808761"/>
                  <a:pt x="3725922" y="808761"/>
                </a:cubicBezTo>
                <a:cubicBezTo>
                  <a:pt x="3719359" y="808761"/>
                  <a:pt x="3713525" y="802926"/>
                  <a:pt x="3713525" y="796363"/>
                </a:cubicBezTo>
                <a:cubicBezTo>
                  <a:pt x="3713525" y="789070"/>
                  <a:pt x="3719359" y="782507"/>
                  <a:pt x="3725922" y="782507"/>
                </a:cubicBezTo>
                <a:close/>
                <a:moveTo>
                  <a:pt x="3655091" y="782507"/>
                </a:moveTo>
                <a:cubicBezTo>
                  <a:pt x="3662384" y="782507"/>
                  <a:pt x="3668947" y="789070"/>
                  <a:pt x="3668947" y="796363"/>
                </a:cubicBezTo>
                <a:cubicBezTo>
                  <a:pt x="3668947" y="802926"/>
                  <a:pt x="3662384" y="808761"/>
                  <a:pt x="3655091" y="808761"/>
                </a:cubicBezTo>
                <a:cubicBezTo>
                  <a:pt x="3647069" y="808761"/>
                  <a:pt x="3642694" y="802926"/>
                  <a:pt x="3642694" y="796363"/>
                </a:cubicBezTo>
                <a:cubicBezTo>
                  <a:pt x="3642694" y="789070"/>
                  <a:pt x="3647069" y="782507"/>
                  <a:pt x="3655091" y="782507"/>
                </a:cubicBezTo>
                <a:close/>
                <a:moveTo>
                  <a:pt x="3583280" y="782507"/>
                </a:moveTo>
                <a:cubicBezTo>
                  <a:pt x="3591064" y="782507"/>
                  <a:pt x="3598069" y="789070"/>
                  <a:pt x="3598069" y="796363"/>
                </a:cubicBezTo>
                <a:cubicBezTo>
                  <a:pt x="3598069" y="802926"/>
                  <a:pt x="3591064" y="808761"/>
                  <a:pt x="3583280" y="808761"/>
                </a:cubicBezTo>
                <a:cubicBezTo>
                  <a:pt x="3574718" y="808761"/>
                  <a:pt x="3568491" y="802926"/>
                  <a:pt x="3568491" y="796363"/>
                </a:cubicBezTo>
                <a:cubicBezTo>
                  <a:pt x="3568491" y="789070"/>
                  <a:pt x="3574718" y="782507"/>
                  <a:pt x="3583280" y="782507"/>
                </a:cubicBezTo>
                <a:close/>
                <a:moveTo>
                  <a:pt x="3512449" y="782507"/>
                </a:moveTo>
                <a:cubicBezTo>
                  <a:pt x="3520232" y="782507"/>
                  <a:pt x="3527237" y="789070"/>
                  <a:pt x="3527237" y="796363"/>
                </a:cubicBezTo>
                <a:cubicBezTo>
                  <a:pt x="3527237" y="802926"/>
                  <a:pt x="3520232" y="808761"/>
                  <a:pt x="3512449" y="808761"/>
                </a:cubicBezTo>
                <a:cubicBezTo>
                  <a:pt x="3503887" y="808761"/>
                  <a:pt x="3497661" y="802926"/>
                  <a:pt x="3497661" y="796363"/>
                </a:cubicBezTo>
                <a:cubicBezTo>
                  <a:pt x="3497661" y="789070"/>
                  <a:pt x="3503887" y="782507"/>
                  <a:pt x="3512449" y="782507"/>
                </a:cubicBezTo>
                <a:close/>
                <a:moveTo>
                  <a:pt x="3441619" y="782507"/>
                </a:moveTo>
                <a:cubicBezTo>
                  <a:pt x="3450181" y="782507"/>
                  <a:pt x="3456408" y="789070"/>
                  <a:pt x="3456408" y="796363"/>
                </a:cubicBezTo>
                <a:cubicBezTo>
                  <a:pt x="3456408" y="802926"/>
                  <a:pt x="3450181" y="808761"/>
                  <a:pt x="3441619" y="808761"/>
                </a:cubicBezTo>
                <a:cubicBezTo>
                  <a:pt x="3433835" y="808761"/>
                  <a:pt x="3426830" y="802926"/>
                  <a:pt x="3426830" y="796363"/>
                </a:cubicBezTo>
                <a:cubicBezTo>
                  <a:pt x="3426830" y="789070"/>
                  <a:pt x="3433835" y="782507"/>
                  <a:pt x="3441619" y="782507"/>
                </a:cubicBezTo>
                <a:close/>
                <a:moveTo>
                  <a:pt x="3369857" y="782507"/>
                </a:moveTo>
                <a:cubicBezTo>
                  <a:pt x="3377879" y="782507"/>
                  <a:pt x="3382254" y="789070"/>
                  <a:pt x="3382254" y="796363"/>
                </a:cubicBezTo>
                <a:cubicBezTo>
                  <a:pt x="3382254" y="802926"/>
                  <a:pt x="3377879" y="808761"/>
                  <a:pt x="3369857" y="808761"/>
                </a:cubicBezTo>
                <a:cubicBezTo>
                  <a:pt x="3362564" y="808761"/>
                  <a:pt x="3356001" y="802926"/>
                  <a:pt x="3356001" y="796363"/>
                </a:cubicBezTo>
                <a:cubicBezTo>
                  <a:pt x="3356001" y="789070"/>
                  <a:pt x="3362564" y="782507"/>
                  <a:pt x="3369857" y="782507"/>
                </a:cubicBezTo>
                <a:close/>
                <a:moveTo>
                  <a:pt x="3299083" y="782507"/>
                </a:moveTo>
                <a:cubicBezTo>
                  <a:pt x="3305645" y="782507"/>
                  <a:pt x="3311480" y="789070"/>
                  <a:pt x="3311480" y="796363"/>
                </a:cubicBezTo>
                <a:cubicBezTo>
                  <a:pt x="3311480" y="802926"/>
                  <a:pt x="3305645" y="808761"/>
                  <a:pt x="3299083" y="808761"/>
                </a:cubicBezTo>
                <a:cubicBezTo>
                  <a:pt x="3291789" y="808761"/>
                  <a:pt x="3285229" y="802926"/>
                  <a:pt x="3285229" y="796363"/>
                </a:cubicBezTo>
                <a:cubicBezTo>
                  <a:pt x="3285229" y="789070"/>
                  <a:pt x="3291789" y="782507"/>
                  <a:pt x="3299083" y="782507"/>
                </a:cubicBezTo>
                <a:close/>
                <a:moveTo>
                  <a:pt x="3228250" y="782507"/>
                </a:moveTo>
                <a:cubicBezTo>
                  <a:pt x="3234814" y="782507"/>
                  <a:pt x="3240649" y="789070"/>
                  <a:pt x="3240649" y="796363"/>
                </a:cubicBezTo>
                <a:cubicBezTo>
                  <a:pt x="3240649" y="802926"/>
                  <a:pt x="3234814" y="808761"/>
                  <a:pt x="3228250" y="808761"/>
                </a:cubicBezTo>
                <a:cubicBezTo>
                  <a:pt x="3220230" y="808761"/>
                  <a:pt x="3214395" y="802926"/>
                  <a:pt x="3214395" y="796363"/>
                </a:cubicBezTo>
                <a:cubicBezTo>
                  <a:pt x="3214395" y="789070"/>
                  <a:pt x="3220230" y="782507"/>
                  <a:pt x="3228250" y="782507"/>
                </a:cubicBezTo>
                <a:close/>
                <a:moveTo>
                  <a:pt x="3152591" y="782507"/>
                </a:moveTo>
                <a:cubicBezTo>
                  <a:pt x="3159884" y="782507"/>
                  <a:pt x="3166447" y="789070"/>
                  <a:pt x="3166447" y="796363"/>
                </a:cubicBezTo>
                <a:cubicBezTo>
                  <a:pt x="3166447" y="802926"/>
                  <a:pt x="3159884" y="808761"/>
                  <a:pt x="3152591" y="808761"/>
                </a:cubicBezTo>
                <a:cubicBezTo>
                  <a:pt x="3146027" y="808761"/>
                  <a:pt x="3140193" y="802926"/>
                  <a:pt x="3140193" y="796363"/>
                </a:cubicBezTo>
                <a:cubicBezTo>
                  <a:pt x="3140193" y="789070"/>
                  <a:pt x="3146027" y="782507"/>
                  <a:pt x="3152591" y="782507"/>
                </a:cubicBezTo>
                <a:close/>
                <a:moveTo>
                  <a:pt x="1226672" y="782507"/>
                </a:moveTo>
                <a:cubicBezTo>
                  <a:pt x="1233964" y="782507"/>
                  <a:pt x="1240529" y="789337"/>
                  <a:pt x="1240529" y="796926"/>
                </a:cubicBezTo>
                <a:cubicBezTo>
                  <a:pt x="1240529" y="805275"/>
                  <a:pt x="1233964" y="812105"/>
                  <a:pt x="1226672" y="812105"/>
                </a:cubicBezTo>
                <a:cubicBezTo>
                  <a:pt x="1218658" y="812105"/>
                  <a:pt x="1214283" y="805275"/>
                  <a:pt x="1214283" y="796926"/>
                </a:cubicBezTo>
                <a:cubicBezTo>
                  <a:pt x="1214283" y="789337"/>
                  <a:pt x="1218658" y="782507"/>
                  <a:pt x="1226672" y="782507"/>
                </a:cubicBezTo>
                <a:close/>
                <a:moveTo>
                  <a:pt x="1154869" y="782507"/>
                </a:moveTo>
                <a:cubicBezTo>
                  <a:pt x="1162652" y="782507"/>
                  <a:pt x="1169658" y="789337"/>
                  <a:pt x="1169658" y="796926"/>
                </a:cubicBezTo>
                <a:cubicBezTo>
                  <a:pt x="1169658" y="805275"/>
                  <a:pt x="1162652" y="812105"/>
                  <a:pt x="1154869" y="812105"/>
                </a:cubicBezTo>
                <a:cubicBezTo>
                  <a:pt x="1146307" y="812105"/>
                  <a:pt x="1140080" y="805275"/>
                  <a:pt x="1140080" y="796926"/>
                </a:cubicBezTo>
                <a:cubicBezTo>
                  <a:pt x="1140080" y="789337"/>
                  <a:pt x="1146307" y="782507"/>
                  <a:pt x="1154869" y="782507"/>
                </a:cubicBezTo>
                <a:close/>
                <a:moveTo>
                  <a:pt x="1084040" y="782507"/>
                </a:moveTo>
                <a:cubicBezTo>
                  <a:pt x="1091822" y="782507"/>
                  <a:pt x="1098826" y="789337"/>
                  <a:pt x="1098826" y="796926"/>
                </a:cubicBezTo>
                <a:cubicBezTo>
                  <a:pt x="1098826" y="805275"/>
                  <a:pt x="1091822" y="812105"/>
                  <a:pt x="1084040" y="812105"/>
                </a:cubicBezTo>
                <a:cubicBezTo>
                  <a:pt x="1075478" y="812105"/>
                  <a:pt x="1069250" y="805275"/>
                  <a:pt x="1069250" y="796926"/>
                </a:cubicBezTo>
                <a:cubicBezTo>
                  <a:pt x="1069250" y="789337"/>
                  <a:pt x="1075478" y="782507"/>
                  <a:pt x="1084040" y="782507"/>
                </a:cubicBezTo>
                <a:close/>
                <a:moveTo>
                  <a:pt x="1013594" y="782507"/>
                </a:moveTo>
                <a:cubicBezTo>
                  <a:pt x="1021186" y="782507"/>
                  <a:pt x="1028015" y="789337"/>
                  <a:pt x="1028015" y="796926"/>
                </a:cubicBezTo>
                <a:cubicBezTo>
                  <a:pt x="1028015" y="805275"/>
                  <a:pt x="1021186" y="812105"/>
                  <a:pt x="1013594" y="812105"/>
                </a:cubicBezTo>
                <a:cubicBezTo>
                  <a:pt x="1005249" y="812105"/>
                  <a:pt x="998417" y="805275"/>
                  <a:pt x="998417" y="796926"/>
                </a:cubicBezTo>
                <a:cubicBezTo>
                  <a:pt x="998417" y="789337"/>
                  <a:pt x="1005249" y="782507"/>
                  <a:pt x="1013594" y="782507"/>
                </a:cubicBezTo>
                <a:close/>
                <a:moveTo>
                  <a:pt x="941447" y="782507"/>
                </a:moveTo>
                <a:cubicBezTo>
                  <a:pt x="949468" y="782507"/>
                  <a:pt x="953844" y="789337"/>
                  <a:pt x="953844" y="796926"/>
                </a:cubicBezTo>
                <a:cubicBezTo>
                  <a:pt x="953844" y="805275"/>
                  <a:pt x="949468" y="812105"/>
                  <a:pt x="941447" y="812105"/>
                </a:cubicBezTo>
                <a:cubicBezTo>
                  <a:pt x="934155" y="812105"/>
                  <a:pt x="927591" y="805275"/>
                  <a:pt x="927591" y="796926"/>
                </a:cubicBezTo>
                <a:cubicBezTo>
                  <a:pt x="927591" y="789337"/>
                  <a:pt x="934155" y="782507"/>
                  <a:pt x="941447" y="782507"/>
                </a:cubicBezTo>
                <a:close/>
                <a:moveTo>
                  <a:pt x="870615" y="782507"/>
                </a:moveTo>
                <a:cubicBezTo>
                  <a:pt x="877179" y="782507"/>
                  <a:pt x="883013" y="789337"/>
                  <a:pt x="883013" y="796926"/>
                </a:cubicBezTo>
                <a:cubicBezTo>
                  <a:pt x="883013" y="805275"/>
                  <a:pt x="877179" y="812105"/>
                  <a:pt x="870615" y="812105"/>
                </a:cubicBezTo>
                <a:cubicBezTo>
                  <a:pt x="863322" y="812105"/>
                  <a:pt x="856759" y="805275"/>
                  <a:pt x="856759" y="796926"/>
                </a:cubicBezTo>
                <a:cubicBezTo>
                  <a:pt x="856759" y="789337"/>
                  <a:pt x="863322" y="782507"/>
                  <a:pt x="870615" y="782507"/>
                </a:cubicBezTo>
                <a:close/>
                <a:moveTo>
                  <a:pt x="799784" y="782507"/>
                </a:moveTo>
                <a:cubicBezTo>
                  <a:pt x="806349" y="782507"/>
                  <a:pt x="812183" y="789337"/>
                  <a:pt x="812183" y="796926"/>
                </a:cubicBezTo>
                <a:cubicBezTo>
                  <a:pt x="812183" y="805275"/>
                  <a:pt x="806349" y="812105"/>
                  <a:pt x="799784" y="812105"/>
                </a:cubicBezTo>
                <a:cubicBezTo>
                  <a:pt x="792492" y="812105"/>
                  <a:pt x="785929" y="805275"/>
                  <a:pt x="785929" y="796926"/>
                </a:cubicBezTo>
                <a:cubicBezTo>
                  <a:pt x="785929" y="789337"/>
                  <a:pt x="792492" y="782507"/>
                  <a:pt x="799784" y="782507"/>
                </a:cubicBezTo>
                <a:close/>
                <a:moveTo>
                  <a:pt x="724123" y="782507"/>
                </a:moveTo>
                <a:cubicBezTo>
                  <a:pt x="731417" y="782507"/>
                  <a:pt x="737981" y="789337"/>
                  <a:pt x="737981" y="796926"/>
                </a:cubicBezTo>
                <a:cubicBezTo>
                  <a:pt x="737981" y="805275"/>
                  <a:pt x="731417" y="812105"/>
                  <a:pt x="724123" y="812105"/>
                </a:cubicBezTo>
                <a:cubicBezTo>
                  <a:pt x="717559" y="812105"/>
                  <a:pt x="711726" y="805275"/>
                  <a:pt x="711726" y="796926"/>
                </a:cubicBezTo>
                <a:cubicBezTo>
                  <a:pt x="711726" y="789337"/>
                  <a:pt x="717559" y="782507"/>
                  <a:pt x="724123" y="782507"/>
                </a:cubicBezTo>
                <a:close/>
                <a:moveTo>
                  <a:pt x="653293" y="782507"/>
                </a:moveTo>
                <a:cubicBezTo>
                  <a:pt x="660586" y="782507"/>
                  <a:pt x="667149" y="789337"/>
                  <a:pt x="667149" y="796926"/>
                </a:cubicBezTo>
                <a:cubicBezTo>
                  <a:pt x="667149" y="805275"/>
                  <a:pt x="660586" y="812105"/>
                  <a:pt x="653293" y="812105"/>
                </a:cubicBezTo>
                <a:cubicBezTo>
                  <a:pt x="645271" y="812105"/>
                  <a:pt x="640896" y="805275"/>
                  <a:pt x="640896" y="796926"/>
                </a:cubicBezTo>
                <a:cubicBezTo>
                  <a:pt x="640896" y="789337"/>
                  <a:pt x="645271" y="782507"/>
                  <a:pt x="653293" y="782507"/>
                </a:cubicBezTo>
                <a:close/>
                <a:moveTo>
                  <a:pt x="584855" y="782507"/>
                </a:moveTo>
                <a:cubicBezTo>
                  <a:pt x="592639" y="782507"/>
                  <a:pt x="599643" y="789337"/>
                  <a:pt x="599643" y="796926"/>
                </a:cubicBezTo>
                <a:cubicBezTo>
                  <a:pt x="599643" y="805275"/>
                  <a:pt x="592639" y="812105"/>
                  <a:pt x="584855" y="812105"/>
                </a:cubicBezTo>
                <a:cubicBezTo>
                  <a:pt x="576293" y="812105"/>
                  <a:pt x="570066" y="805275"/>
                  <a:pt x="570066" y="796926"/>
                </a:cubicBezTo>
                <a:cubicBezTo>
                  <a:pt x="570066" y="789337"/>
                  <a:pt x="576293" y="782507"/>
                  <a:pt x="584855" y="782507"/>
                </a:cubicBezTo>
                <a:close/>
                <a:moveTo>
                  <a:pt x="513654" y="782507"/>
                </a:moveTo>
                <a:cubicBezTo>
                  <a:pt x="522003" y="782507"/>
                  <a:pt x="528831" y="789337"/>
                  <a:pt x="528831" y="796926"/>
                </a:cubicBezTo>
                <a:cubicBezTo>
                  <a:pt x="528831" y="805275"/>
                  <a:pt x="522003" y="812105"/>
                  <a:pt x="513654" y="812105"/>
                </a:cubicBezTo>
                <a:cubicBezTo>
                  <a:pt x="506065" y="812105"/>
                  <a:pt x="499235" y="805275"/>
                  <a:pt x="499235" y="796926"/>
                </a:cubicBezTo>
                <a:cubicBezTo>
                  <a:pt x="499235" y="789337"/>
                  <a:pt x="506065" y="782507"/>
                  <a:pt x="513654" y="782507"/>
                </a:cubicBezTo>
                <a:close/>
                <a:moveTo>
                  <a:pt x="439821" y="782507"/>
                </a:moveTo>
                <a:cubicBezTo>
                  <a:pt x="448384" y="782507"/>
                  <a:pt x="454611" y="789337"/>
                  <a:pt x="454611" y="796926"/>
                </a:cubicBezTo>
                <a:cubicBezTo>
                  <a:pt x="454611" y="805275"/>
                  <a:pt x="448384" y="812105"/>
                  <a:pt x="439821" y="812105"/>
                </a:cubicBezTo>
                <a:cubicBezTo>
                  <a:pt x="432038" y="812105"/>
                  <a:pt x="425033" y="805275"/>
                  <a:pt x="425033" y="796926"/>
                </a:cubicBezTo>
                <a:cubicBezTo>
                  <a:pt x="425033" y="789337"/>
                  <a:pt x="432038" y="782507"/>
                  <a:pt x="439821" y="782507"/>
                </a:cubicBezTo>
                <a:close/>
                <a:moveTo>
                  <a:pt x="4439056" y="711678"/>
                </a:moveTo>
                <a:cubicBezTo>
                  <a:pt x="4445619" y="711678"/>
                  <a:pt x="4451453" y="716783"/>
                  <a:pt x="4451453" y="724075"/>
                </a:cubicBezTo>
                <a:cubicBezTo>
                  <a:pt x="4451453" y="732097"/>
                  <a:pt x="4445619" y="737932"/>
                  <a:pt x="4439056" y="737932"/>
                </a:cubicBezTo>
                <a:cubicBezTo>
                  <a:pt x="4431763" y="737932"/>
                  <a:pt x="4425200" y="732097"/>
                  <a:pt x="4425200" y="724075"/>
                </a:cubicBezTo>
                <a:cubicBezTo>
                  <a:pt x="4425200" y="716783"/>
                  <a:pt x="4431763" y="711678"/>
                  <a:pt x="4439056" y="711678"/>
                </a:cubicBezTo>
                <a:close/>
                <a:moveTo>
                  <a:pt x="4366768" y="711678"/>
                </a:moveTo>
                <a:cubicBezTo>
                  <a:pt x="4374790" y="711678"/>
                  <a:pt x="4380624" y="716783"/>
                  <a:pt x="4380624" y="724075"/>
                </a:cubicBezTo>
                <a:cubicBezTo>
                  <a:pt x="4380624" y="732097"/>
                  <a:pt x="4374790" y="737932"/>
                  <a:pt x="4366768" y="737932"/>
                </a:cubicBezTo>
                <a:cubicBezTo>
                  <a:pt x="4360934" y="737932"/>
                  <a:pt x="4354371" y="732097"/>
                  <a:pt x="4354371" y="724075"/>
                </a:cubicBezTo>
                <a:cubicBezTo>
                  <a:pt x="4354371" y="716783"/>
                  <a:pt x="4360934" y="711678"/>
                  <a:pt x="4366768" y="711678"/>
                </a:cubicBezTo>
                <a:close/>
                <a:moveTo>
                  <a:pt x="4295937" y="711678"/>
                </a:moveTo>
                <a:cubicBezTo>
                  <a:pt x="4303959" y="711678"/>
                  <a:pt x="4309793" y="716783"/>
                  <a:pt x="4309793" y="724075"/>
                </a:cubicBezTo>
                <a:cubicBezTo>
                  <a:pt x="4309793" y="732097"/>
                  <a:pt x="4303959" y="737932"/>
                  <a:pt x="4295937" y="737932"/>
                </a:cubicBezTo>
                <a:cubicBezTo>
                  <a:pt x="4290103" y="737932"/>
                  <a:pt x="4283540" y="732097"/>
                  <a:pt x="4283540" y="724075"/>
                </a:cubicBezTo>
                <a:cubicBezTo>
                  <a:pt x="4283540" y="716783"/>
                  <a:pt x="4290103" y="711678"/>
                  <a:pt x="4295937" y="711678"/>
                </a:cubicBezTo>
                <a:close/>
                <a:moveTo>
                  <a:pt x="4225107" y="711678"/>
                </a:moveTo>
                <a:cubicBezTo>
                  <a:pt x="4233129" y="711678"/>
                  <a:pt x="4238963" y="718241"/>
                  <a:pt x="4238963" y="724075"/>
                </a:cubicBezTo>
                <a:cubicBezTo>
                  <a:pt x="4238963" y="732097"/>
                  <a:pt x="4233129" y="737932"/>
                  <a:pt x="4225107" y="737932"/>
                </a:cubicBezTo>
                <a:cubicBezTo>
                  <a:pt x="4217085" y="737932"/>
                  <a:pt x="4212710" y="732097"/>
                  <a:pt x="4212710" y="724075"/>
                </a:cubicBezTo>
                <a:cubicBezTo>
                  <a:pt x="4212710" y="718241"/>
                  <a:pt x="4217085" y="711678"/>
                  <a:pt x="4225107" y="711678"/>
                </a:cubicBezTo>
                <a:close/>
                <a:moveTo>
                  <a:pt x="4153295" y="711678"/>
                </a:moveTo>
                <a:cubicBezTo>
                  <a:pt x="4161078" y="711678"/>
                  <a:pt x="4168083" y="718241"/>
                  <a:pt x="4168083" y="724075"/>
                </a:cubicBezTo>
                <a:cubicBezTo>
                  <a:pt x="4168083" y="732097"/>
                  <a:pt x="4161078" y="737932"/>
                  <a:pt x="4153295" y="737932"/>
                </a:cubicBezTo>
                <a:cubicBezTo>
                  <a:pt x="4144733" y="737932"/>
                  <a:pt x="4138507" y="732097"/>
                  <a:pt x="4138507" y="724075"/>
                </a:cubicBezTo>
                <a:cubicBezTo>
                  <a:pt x="4138507" y="718241"/>
                  <a:pt x="4144733" y="711678"/>
                  <a:pt x="4153295" y="711678"/>
                </a:cubicBezTo>
                <a:close/>
                <a:moveTo>
                  <a:pt x="4082465" y="711678"/>
                </a:moveTo>
                <a:cubicBezTo>
                  <a:pt x="4090249" y="711678"/>
                  <a:pt x="4097254" y="718241"/>
                  <a:pt x="4097254" y="724075"/>
                </a:cubicBezTo>
                <a:cubicBezTo>
                  <a:pt x="4097254" y="732097"/>
                  <a:pt x="4090249" y="737932"/>
                  <a:pt x="4082465" y="737932"/>
                </a:cubicBezTo>
                <a:cubicBezTo>
                  <a:pt x="4073903" y="737932"/>
                  <a:pt x="4067676" y="732097"/>
                  <a:pt x="4067676" y="724075"/>
                </a:cubicBezTo>
                <a:cubicBezTo>
                  <a:pt x="4067676" y="718241"/>
                  <a:pt x="4073903" y="711678"/>
                  <a:pt x="4082465" y="711678"/>
                </a:cubicBezTo>
                <a:close/>
                <a:moveTo>
                  <a:pt x="4010703" y="711678"/>
                </a:moveTo>
                <a:cubicBezTo>
                  <a:pt x="4017996" y="711678"/>
                  <a:pt x="4023100" y="718241"/>
                  <a:pt x="4023100" y="724075"/>
                </a:cubicBezTo>
                <a:cubicBezTo>
                  <a:pt x="4023100" y="732097"/>
                  <a:pt x="4017996" y="737932"/>
                  <a:pt x="4010703" y="737932"/>
                </a:cubicBezTo>
                <a:cubicBezTo>
                  <a:pt x="4002681" y="737932"/>
                  <a:pt x="3996847" y="732097"/>
                  <a:pt x="3996847" y="724075"/>
                </a:cubicBezTo>
                <a:cubicBezTo>
                  <a:pt x="3996847" y="718241"/>
                  <a:pt x="4002681" y="711678"/>
                  <a:pt x="4010703" y="711678"/>
                </a:cubicBezTo>
                <a:close/>
                <a:moveTo>
                  <a:pt x="3939871" y="711678"/>
                </a:moveTo>
                <a:cubicBezTo>
                  <a:pt x="3946434" y="711678"/>
                  <a:pt x="3952268" y="718241"/>
                  <a:pt x="3952268" y="724075"/>
                </a:cubicBezTo>
                <a:cubicBezTo>
                  <a:pt x="3952268" y="732097"/>
                  <a:pt x="3946434" y="737932"/>
                  <a:pt x="3939871" y="737932"/>
                </a:cubicBezTo>
                <a:cubicBezTo>
                  <a:pt x="3932578" y="737932"/>
                  <a:pt x="3926015" y="732097"/>
                  <a:pt x="3926015" y="724075"/>
                </a:cubicBezTo>
                <a:cubicBezTo>
                  <a:pt x="3926015" y="718241"/>
                  <a:pt x="3932578" y="711678"/>
                  <a:pt x="3939871" y="711678"/>
                </a:cubicBezTo>
                <a:close/>
                <a:moveTo>
                  <a:pt x="3869042" y="711678"/>
                </a:moveTo>
                <a:cubicBezTo>
                  <a:pt x="3875605" y="711678"/>
                  <a:pt x="3881439" y="718241"/>
                  <a:pt x="3881439" y="724075"/>
                </a:cubicBezTo>
                <a:cubicBezTo>
                  <a:pt x="3881439" y="732097"/>
                  <a:pt x="3875605" y="737932"/>
                  <a:pt x="3869042" y="737932"/>
                </a:cubicBezTo>
                <a:cubicBezTo>
                  <a:pt x="3861749" y="737932"/>
                  <a:pt x="3855186" y="732097"/>
                  <a:pt x="3855186" y="724075"/>
                </a:cubicBezTo>
                <a:cubicBezTo>
                  <a:pt x="3855186" y="718241"/>
                  <a:pt x="3861749" y="711678"/>
                  <a:pt x="3869042" y="711678"/>
                </a:cubicBezTo>
                <a:close/>
                <a:moveTo>
                  <a:pt x="3796752" y="711678"/>
                </a:moveTo>
                <a:cubicBezTo>
                  <a:pt x="3804774" y="711678"/>
                  <a:pt x="3810608" y="718241"/>
                  <a:pt x="3810608" y="724075"/>
                </a:cubicBezTo>
                <a:cubicBezTo>
                  <a:pt x="3810608" y="732097"/>
                  <a:pt x="3804774" y="737932"/>
                  <a:pt x="3796752" y="737932"/>
                </a:cubicBezTo>
                <a:cubicBezTo>
                  <a:pt x="3790918" y="737932"/>
                  <a:pt x="3784355" y="732097"/>
                  <a:pt x="3784355" y="724075"/>
                </a:cubicBezTo>
                <a:cubicBezTo>
                  <a:pt x="3784355" y="718241"/>
                  <a:pt x="3790918" y="711678"/>
                  <a:pt x="3796752" y="711678"/>
                </a:cubicBezTo>
                <a:close/>
                <a:moveTo>
                  <a:pt x="3725922" y="711678"/>
                </a:moveTo>
                <a:cubicBezTo>
                  <a:pt x="3733944" y="711678"/>
                  <a:pt x="3739778" y="718241"/>
                  <a:pt x="3739778" y="724075"/>
                </a:cubicBezTo>
                <a:cubicBezTo>
                  <a:pt x="3739778" y="732097"/>
                  <a:pt x="3733944" y="737932"/>
                  <a:pt x="3725922" y="737932"/>
                </a:cubicBezTo>
                <a:cubicBezTo>
                  <a:pt x="3719359" y="737932"/>
                  <a:pt x="3713525" y="732097"/>
                  <a:pt x="3713525" y="724075"/>
                </a:cubicBezTo>
                <a:cubicBezTo>
                  <a:pt x="3713525" y="718241"/>
                  <a:pt x="3719359" y="711678"/>
                  <a:pt x="3725922" y="711678"/>
                </a:cubicBezTo>
                <a:close/>
                <a:moveTo>
                  <a:pt x="3655091" y="711678"/>
                </a:moveTo>
                <a:cubicBezTo>
                  <a:pt x="3662384" y="711678"/>
                  <a:pt x="3668947" y="718241"/>
                  <a:pt x="3668947" y="724075"/>
                </a:cubicBezTo>
                <a:cubicBezTo>
                  <a:pt x="3668947" y="732097"/>
                  <a:pt x="3662384" y="737932"/>
                  <a:pt x="3655091" y="737932"/>
                </a:cubicBezTo>
                <a:cubicBezTo>
                  <a:pt x="3647069" y="737932"/>
                  <a:pt x="3642694" y="732097"/>
                  <a:pt x="3642694" y="724075"/>
                </a:cubicBezTo>
                <a:cubicBezTo>
                  <a:pt x="3642694" y="718241"/>
                  <a:pt x="3647069" y="711678"/>
                  <a:pt x="3655091" y="711678"/>
                </a:cubicBezTo>
                <a:close/>
                <a:moveTo>
                  <a:pt x="3583280" y="711678"/>
                </a:moveTo>
                <a:cubicBezTo>
                  <a:pt x="3591064" y="711678"/>
                  <a:pt x="3598069" y="718241"/>
                  <a:pt x="3598069" y="724075"/>
                </a:cubicBezTo>
                <a:cubicBezTo>
                  <a:pt x="3598069" y="732097"/>
                  <a:pt x="3591064" y="737932"/>
                  <a:pt x="3583280" y="737932"/>
                </a:cubicBezTo>
                <a:cubicBezTo>
                  <a:pt x="3574718" y="737932"/>
                  <a:pt x="3568491" y="732097"/>
                  <a:pt x="3568491" y="724075"/>
                </a:cubicBezTo>
                <a:cubicBezTo>
                  <a:pt x="3568491" y="718241"/>
                  <a:pt x="3574718" y="711678"/>
                  <a:pt x="3583280" y="711678"/>
                </a:cubicBezTo>
                <a:close/>
                <a:moveTo>
                  <a:pt x="3512449" y="711678"/>
                </a:moveTo>
                <a:cubicBezTo>
                  <a:pt x="3520232" y="711678"/>
                  <a:pt x="3527237" y="718241"/>
                  <a:pt x="3527237" y="724075"/>
                </a:cubicBezTo>
                <a:cubicBezTo>
                  <a:pt x="3527237" y="732097"/>
                  <a:pt x="3520232" y="737932"/>
                  <a:pt x="3512449" y="737932"/>
                </a:cubicBezTo>
                <a:cubicBezTo>
                  <a:pt x="3503887" y="737932"/>
                  <a:pt x="3497661" y="732097"/>
                  <a:pt x="3497661" y="724075"/>
                </a:cubicBezTo>
                <a:cubicBezTo>
                  <a:pt x="3497661" y="718241"/>
                  <a:pt x="3503887" y="711678"/>
                  <a:pt x="3512449" y="711678"/>
                </a:cubicBezTo>
                <a:close/>
                <a:moveTo>
                  <a:pt x="3441619" y="711678"/>
                </a:moveTo>
                <a:cubicBezTo>
                  <a:pt x="3450181" y="711678"/>
                  <a:pt x="3456408" y="718241"/>
                  <a:pt x="3456408" y="724075"/>
                </a:cubicBezTo>
                <a:cubicBezTo>
                  <a:pt x="3456408" y="732097"/>
                  <a:pt x="3450181" y="737932"/>
                  <a:pt x="3441619" y="737932"/>
                </a:cubicBezTo>
                <a:cubicBezTo>
                  <a:pt x="3433835" y="737932"/>
                  <a:pt x="3426830" y="732097"/>
                  <a:pt x="3426830" y="724075"/>
                </a:cubicBezTo>
                <a:cubicBezTo>
                  <a:pt x="3426830" y="718241"/>
                  <a:pt x="3433835" y="711678"/>
                  <a:pt x="3441619" y="711678"/>
                </a:cubicBezTo>
                <a:close/>
                <a:moveTo>
                  <a:pt x="3369857" y="711678"/>
                </a:moveTo>
                <a:cubicBezTo>
                  <a:pt x="3377879" y="711678"/>
                  <a:pt x="3382254" y="718241"/>
                  <a:pt x="3382254" y="724075"/>
                </a:cubicBezTo>
                <a:cubicBezTo>
                  <a:pt x="3382254" y="732097"/>
                  <a:pt x="3377879" y="737932"/>
                  <a:pt x="3369857" y="737932"/>
                </a:cubicBezTo>
                <a:cubicBezTo>
                  <a:pt x="3362564" y="737932"/>
                  <a:pt x="3356001" y="732097"/>
                  <a:pt x="3356001" y="724075"/>
                </a:cubicBezTo>
                <a:cubicBezTo>
                  <a:pt x="3356001" y="718241"/>
                  <a:pt x="3362564" y="711678"/>
                  <a:pt x="3369857" y="711678"/>
                </a:cubicBezTo>
                <a:close/>
                <a:moveTo>
                  <a:pt x="3299086" y="711678"/>
                </a:moveTo>
                <a:cubicBezTo>
                  <a:pt x="3305651" y="711678"/>
                  <a:pt x="3311485" y="718241"/>
                  <a:pt x="3311485" y="724075"/>
                </a:cubicBezTo>
                <a:cubicBezTo>
                  <a:pt x="3311485" y="732097"/>
                  <a:pt x="3305651" y="737932"/>
                  <a:pt x="3299086" y="737932"/>
                </a:cubicBezTo>
                <a:cubicBezTo>
                  <a:pt x="3291794" y="737932"/>
                  <a:pt x="3285234" y="732097"/>
                  <a:pt x="3285234" y="724075"/>
                </a:cubicBezTo>
                <a:cubicBezTo>
                  <a:pt x="3285234" y="718241"/>
                  <a:pt x="3291794" y="711678"/>
                  <a:pt x="3299086" y="711678"/>
                </a:cubicBezTo>
                <a:close/>
                <a:moveTo>
                  <a:pt x="3228255" y="711678"/>
                </a:moveTo>
                <a:cubicBezTo>
                  <a:pt x="3234819" y="711678"/>
                  <a:pt x="3240654" y="718241"/>
                  <a:pt x="3240654" y="724075"/>
                </a:cubicBezTo>
                <a:cubicBezTo>
                  <a:pt x="3240654" y="732097"/>
                  <a:pt x="3234819" y="737932"/>
                  <a:pt x="3228255" y="737932"/>
                </a:cubicBezTo>
                <a:cubicBezTo>
                  <a:pt x="3220233" y="737932"/>
                  <a:pt x="3214398" y="732097"/>
                  <a:pt x="3214398" y="724075"/>
                </a:cubicBezTo>
                <a:cubicBezTo>
                  <a:pt x="3214398" y="718241"/>
                  <a:pt x="3220233" y="711678"/>
                  <a:pt x="3228255" y="711678"/>
                </a:cubicBezTo>
                <a:close/>
                <a:moveTo>
                  <a:pt x="3152594" y="711678"/>
                </a:moveTo>
                <a:cubicBezTo>
                  <a:pt x="3159889" y="711678"/>
                  <a:pt x="3166451" y="718241"/>
                  <a:pt x="3166451" y="724075"/>
                </a:cubicBezTo>
                <a:cubicBezTo>
                  <a:pt x="3166451" y="732097"/>
                  <a:pt x="3159889" y="737932"/>
                  <a:pt x="3152594" y="737932"/>
                </a:cubicBezTo>
                <a:cubicBezTo>
                  <a:pt x="3146031" y="737932"/>
                  <a:pt x="3140198" y="732097"/>
                  <a:pt x="3140198" y="725534"/>
                </a:cubicBezTo>
                <a:cubicBezTo>
                  <a:pt x="3140198" y="718241"/>
                  <a:pt x="3146031" y="711678"/>
                  <a:pt x="3152594" y="711678"/>
                </a:cubicBezTo>
                <a:close/>
                <a:moveTo>
                  <a:pt x="3081763" y="711678"/>
                </a:moveTo>
                <a:cubicBezTo>
                  <a:pt x="3089057" y="711678"/>
                  <a:pt x="3095617" y="718241"/>
                  <a:pt x="3095617" y="725534"/>
                </a:cubicBezTo>
                <a:cubicBezTo>
                  <a:pt x="3095617" y="732097"/>
                  <a:pt x="3089057" y="737932"/>
                  <a:pt x="3081763" y="737932"/>
                </a:cubicBezTo>
                <a:cubicBezTo>
                  <a:pt x="3073740" y="737932"/>
                  <a:pt x="3069364" y="732097"/>
                  <a:pt x="3069364" y="725534"/>
                </a:cubicBezTo>
                <a:cubicBezTo>
                  <a:pt x="3069364" y="718241"/>
                  <a:pt x="3073740" y="711678"/>
                  <a:pt x="3081763" y="711678"/>
                </a:cubicBezTo>
                <a:close/>
                <a:moveTo>
                  <a:pt x="3013707" y="711678"/>
                </a:moveTo>
                <a:cubicBezTo>
                  <a:pt x="3021299" y="711678"/>
                  <a:pt x="3028128" y="718241"/>
                  <a:pt x="3028128" y="725534"/>
                </a:cubicBezTo>
                <a:cubicBezTo>
                  <a:pt x="3028128" y="732097"/>
                  <a:pt x="3021299" y="737932"/>
                  <a:pt x="3013707" y="737932"/>
                </a:cubicBezTo>
                <a:cubicBezTo>
                  <a:pt x="3005360" y="737932"/>
                  <a:pt x="2998531" y="732097"/>
                  <a:pt x="2998531" y="725534"/>
                </a:cubicBezTo>
                <a:cubicBezTo>
                  <a:pt x="2998531" y="718241"/>
                  <a:pt x="3005360" y="711678"/>
                  <a:pt x="3013707" y="711678"/>
                </a:cubicBezTo>
                <a:close/>
                <a:moveTo>
                  <a:pt x="2942485" y="711678"/>
                </a:moveTo>
                <a:cubicBezTo>
                  <a:pt x="2951045" y="711678"/>
                  <a:pt x="2957280" y="718241"/>
                  <a:pt x="2957280" y="725534"/>
                </a:cubicBezTo>
                <a:cubicBezTo>
                  <a:pt x="2957280" y="732097"/>
                  <a:pt x="2951045" y="737932"/>
                  <a:pt x="2942485" y="737932"/>
                </a:cubicBezTo>
                <a:cubicBezTo>
                  <a:pt x="2934705" y="737932"/>
                  <a:pt x="2927700" y="732097"/>
                  <a:pt x="2927700" y="725534"/>
                </a:cubicBezTo>
                <a:cubicBezTo>
                  <a:pt x="2927700" y="718241"/>
                  <a:pt x="2934705" y="711678"/>
                  <a:pt x="2942485" y="711678"/>
                </a:cubicBezTo>
                <a:close/>
                <a:moveTo>
                  <a:pt x="1440620" y="711678"/>
                </a:moveTo>
                <a:cubicBezTo>
                  <a:pt x="1447182" y="711678"/>
                  <a:pt x="1453017" y="718683"/>
                  <a:pt x="1453017" y="726466"/>
                </a:cubicBezTo>
                <a:cubicBezTo>
                  <a:pt x="1453017" y="735028"/>
                  <a:pt x="1447182" y="741255"/>
                  <a:pt x="1440620" y="741255"/>
                </a:cubicBezTo>
                <a:cubicBezTo>
                  <a:pt x="1433328" y="741255"/>
                  <a:pt x="1426765" y="735028"/>
                  <a:pt x="1426765" y="726466"/>
                </a:cubicBezTo>
                <a:cubicBezTo>
                  <a:pt x="1426765" y="718683"/>
                  <a:pt x="1433328" y="711678"/>
                  <a:pt x="1440620" y="711678"/>
                </a:cubicBezTo>
                <a:close/>
                <a:moveTo>
                  <a:pt x="1368338" y="711678"/>
                </a:moveTo>
                <a:cubicBezTo>
                  <a:pt x="1376356" y="711678"/>
                  <a:pt x="1382190" y="718683"/>
                  <a:pt x="1382190" y="726466"/>
                </a:cubicBezTo>
                <a:cubicBezTo>
                  <a:pt x="1382190" y="735028"/>
                  <a:pt x="1376356" y="741255"/>
                  <a:pt x="1368338" y="741255"/>
                </a:cubicBezTo>
                <a:cubicBezTo>
                  <a:pt x="1362502" y="741255"/>
                  <a:pt x="1355939" y="735028"/>
                  <a:pt x="1355939" y="726466"/>
                </a:cubicBezTo>
                <a:cubicBezTo>
                  <a:pt x="1355939" y="718683"/>
                  <a:pt x="1362502" y="711678"/>
                  <a:pt x="1368338" y="711678"/>
                </a:cubicBezTo>
                <a:close/>
                <a:moveTo>
                  <a:pt x="1297509" y="711678"/>
                </a:moveTo>
                <a:cubicBezTo>
                  <a:pt x="1305532" y="711678"/>
                  <a:pt x="1311366" y="718683"/>
                  <a:pt x="1311366" y="726466"/>
                </a:cubicBezTo>
                <a:cubicBezTo>
                  <a:pt x="1311366" y="735028"/>
                  <a:pt x="1305532" y="741255"/>
                  <a:pt x="1297509" y="741255"/>
                </a:cubicBezTo>
                <a:cubicBezTo>
                  <a:pt x="1291675" y="741255"/>
                  <a:pt x="1285113" y="735028"/>
                  <a:pt x="1285113" y="726466"/>
                </a:cubicBezTo>
                <a:cubicBezTo>
                  <a:pt x="1285113" y="718683"/>
                  <a:pt x="1291675" y="711678"/>
                  <a:pt x="1297509" y="711678"/>
                </a:cubicBezTo>
                <a:close/>
                <a:moveTo>
                  <a:pt x="1226678" y="711678"/>
                </a:moveTo>
                <a:cubicBezTo>
                  <a:pt x="1233970" y="711678"/>
                  <a:pt x="1240535" y="718683"/>
                  <a:pt x="1240535" y="726466"/>
                </a:cubicBezTo>
                <a:cubicBezTo>
                  <a:pt x="1240535" y="735028"/>
                  <a:pt x="1233970" y="741255"/>
                  <a:pt x="1226678" y="741255"/>
                </a:cubicBezTo>
                <a:cubicBezTo>
                  <a:pt x="1218663" y="741255"/>
                  <a:pt x="1214288" y="735028"/>
                  <a:pt x="1214288" y="726466"/>
                </a:cubicBezTo>
                <a:cubicBezTo>
                  <a:pt x="1214288" y="718683"/>
                  <a:pt x="1218663" y="711678"/>
                  <a:pt x="1226678" y="711678"/>
                </a:cubicBezTo>
                <a:close/>
                <a:moveTo>
                  <a:pt x="1154874" y="711678"/>
                </a:moveTo>
                <a:cubicBezTo>
                  <a:pt x="1162657" y="711678"/>
                  <a:pt x="1169663" y="718683"/>
                  <a:pt x="1169663" y="726466"/>
                </a:cubicBezTo>
                <a:cubicBezTo>
                  <a:pt x="1169663" y="735028"/>
                  <a:pt x="1162657" y="741255"/>
                  <a:pt x="1154874" y="741255"/>
                </a:cubicBezTo>
                <a:cubicBezTo>
                  <a:pt x="1146312" y="741255"/>
                  <a:pt x="1140086" y="735028"/>
                  <a:pt x="1140086" y="726466"/>
                </a:cubicBezTo>
                <a:cubicBezTo>
                  <a:pt x="1140086" y="718683"/>
                  <a:pt x="1146312" y="711678"/>
                  <a:pt x="1154874" y="711678"/>
                </a:cubicBezTo>
                <a:close/>
                <a:moveTo>
                  <a:pt x="1084045" y="711678"/>
                </a:moveTo>
                <a:cubicBezTo>
                  <a:pt x="1091827" y="711678"/>
                  <a:pt x="1098833" y="718683"/>
                  <a:pt x="1098833" y="726466"/>
                </a:cubicBezTo>
                <a:cubicBezTo>
                  <a:pt x="1098833" y="735028"/>
                  <a:pt x="1091827" y="741255"/>
                  <a:pt x="1084045" y="741255"/>
                </a:cubicBezTo>
                <a:cubicBezTo>
                  <a:pt x="1075483" y="741255"/>
                  <a:pt x="1069255" y="735028"/>
                  <a:pt x="1069255" y="726466"/>
                </a:cubicBezTo>
                <a:cubicBezTo>
                  <a:pt x="1069255" y="718683"/>
                  <a:pt x="1075483" y="711678"/>
                  <a:pt x="1084045" y="711678"/>
                </a:cubicBezTo>
                <a:close/>
                <a:moveTo>
                  <a:pt x="1013599" y="711678"/>
                </a:moveTo>
                <a:cubicBezTo>
                  <a:pt x="1021190" y="711678"/>
                  <a:pt x="1028021" y="718683"/>
                  <a:pt x="1028021" y="726466"/>
                </a:cubicBezTo>
                <a:cubicBezTo>
                  <a:pt x="1028021" y="735028"/>
                  <a:pt x="1021190" y="741255"/>
                  <a:pt x="1013599" y="741255"/>
                </a:cubicBezTo>
                <a:cubicBezTo>
                  <a:pt x="1005254" y="741255"/>
                  <a:pt x="998423" y="735028"/>
                  <a:pt x="998423" y="726466"/>
                </a:cubicBezTo>
                <a:cubicBezTo>
                  <a:pt x="998423" y="718683"/>
                  <a:pt x="1005254" y="711678"/>
                  <a:pt x="1013599" y="711678"/>
                </a:cubicBezTo>
                <a:close/>
                <a:moveTo>
                  <a:pt x="941452" y="711678"/>
                </a:moveTo>
                <a:cubicBezTo>
                  <a:pt x="949474" y="711678"/>
                  <a:pt x="953848" y="718683"/>
                  <a:pt x="953848" y="726466"/>
                </a:cubicBezTo>
                <a:cubicBezTo>
                  <a:pt x="953848" y="735028"/>
                  <a:pt x="949474" y="741255"/>
                  <a:pt x="941452" y="741255"/>
                </a:cubicBezTo>
                <a:cubicBezTo>
                  <a:pt x="934159" y="741255"/>
                  <a:pt x="927596" y="735028"/>
                  <a:pt x="927596" y="726466"/>
                </a:cubicBezTo>
                <a:cubicBezTo>
                  <a:pt x="927596" y="718683"/>
                  <a:pt x="934159" y="711678"/>
                  <a:pt x="941452" y="711678"/>
                </a:cubicBezTo>
                <a:close/>
                <a:moveTo>
                  <a:pt x="870620" y="711678"/>
                </a:moveTo>
                <a:cubicBezTo>
                  <a:pt x="877183" y="711678"/>
                  <a:pt x="883018" y="718683"/>
                  <a:pt x="883018" y="726466"/>
                </a:cubicBezTo>
                <a:cubicBezTo>
                  <a:pt x="883018" y="735028"/>
                  <a:pt x="877183" y="741255"/>
                  <a:pt x="870620" y="741255"/>
                </a:cubicBezTo>
                <a:cubicBezTo>
                  <a:pt x="863327" y="741255"/>
                  <a:pt x="856764" y="735028"/>
                  <a:pt x="856764" y="726466"/>
                </a:cubicBezTo>
                <a:cubicBezTo>
                  <a:pt x="856764" y="718683"/>
                  <a:pt x="863327" y="711678"/>
                  <a:pt x="870620" y="711678"/>
                </a:cubicBezTo>
                <a:close/>
                <a:moveTo>
                  <a:pt x="798331" y="711678"/>
                </a:moveTo>
                <a:cubicBezTo>
                  <a:pt x="806354" y="711678"/>
                  <a:pt x="812189" y="718683"/>
                  <a:pt x="812189" y="726466"/>
                </a:cubicBezTo>
                <a:cubicBezTo>
                  <a:pt x="812189" y="735028"/>
                  <a:pt x="806354" y="741255"/>
                  <a:pt x="798331" y="741255"/>
                </a:cubicBezTo>
                <a:cubicBezTo>
                  <a:pt x="792497" y="741255"/>
                  <a:pt x="785934" y="735028"/>
                  <a:pt x="785934" y="726466"/>
                </a:cubicBezTo>
                <a:cubicBezTo>
                  <a:pt x="785934" y="718683"/>
                  <a:pt x="792497" y="711678"/>
                  <a:pt x="798331" y="711678"/>
                </a:cubicBezTo>
                <a:close/>
                <a:moveTo>
                  <a:pt x="724129" y="711678"/>
                </a:moveTo>
                <a:cubicBezTo>
                  <a:pt x="731422" y="711678"/>
                  <a:pt x="737986" y="718683"/>
                  <a:pt x="737986" y="726466"/>
                </a:cubicBezTo>
                <a:cubicBezTo>
                  <a:pt x="737986" y="735028"/>
                  <a:pt x="731422" y="741255"/>
                  <a:pt x="724129" y="741255"/>
                </a:cubicBezTo>
                <a:cubicBezTo>
                  <a:pt x="717565" y="741255"/>
                  <a:pt x="711732" y="735028"/>
                  <a:pt x="711732" y="726466"/>
                </a:cubicBezTo>
                <a:cubicBezTo>
                  <a:pt x="711732" y="718683"/>
                  <a:pt x="717565" y="711678"/>
                  <a:pt x="724129" y="711678"/>
                </a:cubicBezTo>
                <a:close/>
                <a:moveTo>
                  <a:pt x="653298" y="711678"/>
                </a:moveTo>
                <a:cubicBezTo>
                  <a:pt x="660590" y="711678"/>
                  <a:pt x="667154" y="718683"/>
                  <a:pt x="667154" y="726466"/>
                </a:cubicBezTo>
                <a:cubicBezTo>
                  <a:pt x="667154" y="735028"/>
                  <a:pt x="660590" y="741255"/>
                  <a:pt x="653298" y="741255"/>
                </a:cubicBezTo>
                <a:cubicBezTo>
                  <a:pt x="645277" y="741255"/>
                  <a:pt x="640901" y="735028"/>
                  <a:pt x="640901" y="726466"/>
                </a:cubicBezTo>
                <a:cubicBezTo>
                  <a:pt x="640901" y="718683"/>
                  <a:pt x="645277" y="711678"/>
                  <a:pt x="653298" y="711678"/>
                </a:cubicBezTo>
                <a:close/>
                <a:moveTo>
                  <a:pt x="584861" y="711678"/>
                </a:moveTo>
                <a:cubicBezTo>
                  <a:pt x="592644" y="711678"/>
                  <a:pt x="599648" y="718683"/>
                  <a:pt x="599648" y="726466"/>
                </a:cubicBezTo>
                <a:cubicBezTo>
                  <a:pt x="599648" y="735028"/>
                  <a:pt x="592644" y="741255"/>
                  <a:pt x="584861" y="741255"/>
                </a:cubicBezTo>
                <a:cubicBezTo>
                  <a:pt x="576299" y="741255"/>
                  <a:pt x="570071" y="735028"/>
                  <a:pt x="570071" y="726466"/>
                </a:cubicBezTo>
                <a:cubicBezTo>
                  <a:pt x="570071" y="718683"/>
                  <a:pt x="576299" y="711678"/>
                  <a:pt x="584861" y="711678"/>
                </a:cubicBezTo>
                <a:close/>
                <a:moveTo>
                  <a:pt x="513660" y="711678"/>
                </a:moveTo>
                <a:cubicBezTo>
                  <a:pt x="522008" y="711678"/>
                  <a:pt x="528837" y="718683"/>
                  <a:pt x="528837" y="726466"/>
                </a:cubicBezTo>
                <a:cubicBezTo>
                  <a:pt x="528837" y="735028"/>
                  <a:pt x="522008" y="741255"/>
                  <a:pt x="513660" y="741255"/>
                </a:cubicBezTo>
                <a:cubicBezTo>
                  <a:pt x="506071" y="741255"/>
                  <a:pt x="499241" y="735028"/>
                  <a:pt x="499241" y="726466"/>
                </a:cubicBezTo>
                <a:cubicBezTo>
                  <a:pt x="499241" y="718683"/>
                  <a:pt x="506071" y="711678"/>
                  <a:pt x="513660" y="711678"/>
                </a:cubicBezTo>
                <a:close/>
                <a:moveTo>
                  <a:pt x="439826" y="711678"/>
                </a:moveTo>
                <a:cubicBezTo>
                  <a:pt x="448389" y="711678"/>
                  <a:pt x="454616" y="718683"/>
                  <a:pt x="454616" y="726466"/>
                </a:cubicBezTo>
                <a:cubicBezTo>
                  <a:pt x="454616" y="735028"/>
                  <a:pt x="448389" y="741255"/>
                  <a:pt x="439826" y="741255"/>
                </a:cubicBezTo>
                <a:cubicBezTo>
                  <a:pt x="432043" y="741255"/>
                  <a:pt x="425038" y="735028"/>
                  <a:pt x="425038" y="726466"/>
                </a:cubicBezTo>
                <a:cubicBezTo>
                  <a:pt x="425038" y="718683"/>
                  <a:pt x="432043" y="711678"/>
                  <a:pt x="439826" y="711678"/>
                </a:cubicBezTo>
                <a:close/>
                <a:moveTo>
                  <a:pt x="368064" y="711678"/>
                </a:moveTo>
                <a:cubicBezTo>
                  <a:pt x="376085" y="711678"/>
                  <a:pt x="380462" y="718683"/>
                  <a:pt x="380462" y="726466"/>
                </a:cubicBezTo>
                <a:cubicBezTo>
                  <a:pt x="380462" y="735028"/>
                  <a:pt x="376085" y="741255"/>
                  <a:pt x="368064" y="741255"/>
                </a:cubicBezTo>
                <a:cubicBezTo>
                  <a:pt x="360772" y="741255"/>
                  <a:pt x="354207" y="735028"/>
                  <a:pt x="354207" y="726466"/>
                </a:cubicBezTo>
                <a:cubicBezTo>
                  <a:pt x="354207" y="718683"/>
                  <a:pt x="360772" y="711678"/>
                  <a:pt x="368064" y="711678"/>
                </a:cubicBezTo>
                <a:close/>
                <a:moveTo>
                  <a:pt x="297232" y="711678"/>
                </a:moveTo>
                <a:cubicBezTo>
                  <a:pt x="303795" y="711678"/>
                  <a:pt x="309630" y="718683"/>
                  <a:pt x="309630" y="726466"/>
                </a:cubicBezTo>
                <a:cubicBezTo>
                  <a:pt x="309630" y="735028"/>
                  <a:pt x="303795" y="741255"/>
                  <a:pt x="297232" y="741255"/>
                </a:cubicBezTo>
                <a:cubicBezTo>
                  <a:pt x="289939" y="741255"/>
                  <a:pt x="283376" y="735028"/>
                  <a:pt x="283376" y="726466"/>
                </a:cubicBezTo>
                <a:cubicBezTo>
                  <a:pt x="283376" y="718683"/>
                  <a:pt x="289939" y="711678"/>
                  <a:pt x="297232" y="711678"/>
                </a:cubicBezTo>
                <a:close/>
                <a:moveTo>
                  <a:pt x="226403" y="711678"/>
                </a:moveTo>
                <a:cubicBezTo>
                  <a:pt x="232238" y="711678"/>
                  <a:pt x="238801" y="718683"/>
                  <a:pt x="238801" y="726466"/>
                </a:cubicBezTo>
                <a:cubicBezTo>
                  <a:pt x="238801" y="735028"/>
                  <a:pt x="232238" y="741255"/>
                  <a:pt x="226403" y="741255"/>
                </a:cubicBezTo>
                <a:cubicBezTo>
                  <a:pt x="218381" y="741255"/>
                  <a:pt x="212548" y="735028"/>
                  <a:pt x="212548" y="726466"/>
                </a:cubicBezTo>
                <a:cubicBezTo>
                  <a:pt x="212548" y="718683"/>
                  <a:pt x="218381" y="711678"/>
                  <a:pt x="226403" y="711678"/>
                </a:cubicBezTo>
                <a:close/>
                <a:moveTo>
                  <a:pt x="154106" y="711678"/>
                </a:moveTo>
                <a:cubicBezTo>
                  <a:pt x="161398" y="711678"/>
                  <a:pt x="167962" y="718683"/>
                  <a:pt x="167962" y="726466"/>
                </a:cubicBezTo>
                <a:cubicBezTo>
                  <a:pt x="167962" y="735028"/>
                  <a:pt x="161398" y="741255"/>
                  <a:pt x="154106" y="741255"/>
                </a:cubicBezTo>
                <a:cubicBezTo>
                  <a:pt x="147542" y="741255"/>
                  <a:pt x="141708" y="735028"/>
                  <a:pt x="141708" y="726466"/>
                </a:cubicBezTo>
                <a:cubicBezTo>
                  <a:pt x="141708" y="718683"/>
                  <a:pt x="147542" y="711678"/>
                  <a:pt x="154106" y="711678"/>
                </a:cubicBezTo>
                <a:close/>
                <a:moveTo>
                  <a:pt x="4227498" y="640846"/>
                </a:moveTo>
                <a:cubicBezTo>
                  <a:pt x="4236060" y="640846"/>
                  <a:pt x="4242286" y="645221"/>
                  <a:pt x="4242286" y="653243"/>
                </a:cubicBezTo>
                <a:cubicBezTo>
                  <a:pt x="4242286" y="661265"/>
                  <a:pt x="4236060" y="667100"/>
                  <a:pt x="4227498" y="667100"/>
                </a:cubicBezTo>
                <a:cubicBezTo>
                  <a:pt x="4218936" y="667100"/>
                  <a:pt x="4212710" y="661265"/>
                  <a:pt x="4212710" y="653243"/>
                </a:cubicBezTo>
                <a:cubicBezTo>
                  <a:pt x="4212710" y="645221"/>
                  <a:pt x="4218936" y="640846"/>
                  <a:pt x="4227498" y="640846"/>
                </a:cubicBezTo>
                <a:close/>
                <a:moveTo>
                  <a:pt x="4153295" y="640846"/>
                </a:moveTo>
                <a:cubicBezTo>
                  <a:pt x="4161078" y="640846"/>
                  <a:pt x="4168083" y="645221"/>
                  <a:pt x="4168083" y="653243"/>
                </a:cubicBezTo>
                <a:cubicBezTo>
                  <a:pt x="4168083" y="661265"/>
                  <a:pt x="4161078" y="667100"/>
                  <a:pt x="4153295" y="667100"/>
                </a:cubicBezTo>
                <a:cubicBezTo>
                  <a:pt x="4144733" y="667100"/>
                  <a:pt x="4138507" y="661265"/>
                  <a:pt x="4138507" y="653243"/>
                </a:cubicBezTo>
                <a:cubicBezTo>
                  <a:pt x="4138507" y="645221"/>
                  <a:pt x="4144733" y="640846"/>
                  <a:pt x="4153295" y="640846"/>
                </a:cubicBezTo>
                <a:close/>
                <a:moveTo>
                  <a:pt x="4082465" y="640846"/>
                </a:moveTo>
                <a:cubicBezTo>
                  <a:pt x="4090249" y="640846"/>
                  <a:pt x="4097254" y="645221"/>
                  <a:pt x="4097254" y="653243"/>
                </a:cubicBezTo>
                <a:cubicBezTo>
                  <a:pt x="4097254" y="661265"/>
                  <a:pt x="4090249" y="667100"/>
                  <a:pt x="4082465" y="667100"/>
                </a:cubicBezTo>
                <a:cubicBezTo>
                  <a:pt x="4073903" y="667100"/>
                  <a:pt x="4067676" y="661265"/>
                  <a:pt x="4067676" y="653243"/>
                </a:cubicBezTo>
                <a:cubicBezTo>
                  <a:pt x="4067676" y="645221"/>
                  <a:pt x="4073903" y="640846"/>
                  <a:pt x="4082465" y="640846"/>
                </a:cubicBezTo>
                <a:close/>
                <a:moveTo>
                  <a:pt x="4010703" y="640846"/>
                </a:moveTo>
                <a:cubicBezTo>
                  <a:pt x="4017996" y="640846"/>
                  <a:pt x="4023100" y="645221"/>
                  <a:pt x="4023100" y="653243"/>
                </a:cubicBezTo>
                <a:cubicBezTo>
                  <a:pt x="4023100" y="661265"/>
                  <a:pt x="4017996" y="667100"/>
                  <a:pt x="4010703" y="667100"/>
                </a:cubicBezTo>
                <a:cubicBezTo>
                  <a:pt x="4002681" y="667100"/>
                  <a:pt x="3996847" y="661265"/>
                  <a:pt x="3996847" y="653243"/>
                </a:cubicBezTo>
                <a:cubicBezTo>
                  <a:pt x="3996847" y="645221"/>
                  <a:pt x="4002681" y="640846"/>
                  <a:pt x="4010703" y="640846"/>
                </a:cubicBezTo>
                <a:close/>
                <a:moveTo>
                  <a:pt x="3939871" y="640846"/>
                </a:moveTo>
                <a:cubicBezTo>
                  <a:pt x="3946434" y="640846"/>
                  <a:pt x="3952268" y="645221"/>
                  <a:pt x="3952268" y="653243"/>
                </a:cubicBezTo>
                <a:cubicBezTo>
                  <a:pt x="3952268" y="661265"/>
                  <a:pt x="3946434" y="667100"/>
                  <a:pt x="3939871" y="667100"/>
                </a:cubicBezTo>
                <a:cubicBezTo>
                  <a:pt x="3932578" y="667100"/>
                  <a:pt x="3926015" y="661265"/>
                  <a:pt x="3926015" y="653243"/>
                </a:cubicBezTo>
                <a:cubicBezTo>
                  <a:pt x="3926015" y="645221"/>
                  <a:pt x="3932578" y="640846"/>
                  <a:pt x="3939871" y="640846"/>
                </a:cubicBezTo>
                <a:close/>
                <a:moveTo>
                  <a:pt x="3869042" y="640846"/>
                </a:moveTo>
                <a:cubicBezTo>
                  <a:pt x="3875605" y="640846"/>
                  <a:pt x="3881439" y="645221"/>
                  <a:pt x="3881439" y="653243"/>
                </a:cubicBezTo>
                <a:cubicBezTo>
                  <a:pt x="3881439" y="661265"/>
                  <a:pt x="3875605" y="667100"/>
                  <a:pt x="3869042" y="667100"/>
                </a:cubicBezTo>
                <a:cubicBezTo>
                  <a:pt x="3861749" y="667100"/>
                  <a:pt x="3855186" y="661265"/>
                  <a:pt x="3855186" y="653243"/>
                </a:cubicBezTo>
                <a:cubicBezTo>
                  <a:pt x="3855186" y="645221"/>
                  <a:pt x="3861749" y="640846"/>
                  <a:pt x="3869042" y="640846"/>
                </a:cubicBezTo>
                <a:close/>
                <a:moveTo>
                  <a:pt x="3796752" y="640846"/>
                </a:moveTo>
                <a:cubicBezTo>
                  <a:pt x="3804774" y="640846"/>
                  <a:pt x="3810608" y="645221"/>
                  <a:pt x="3810608" y="653243"/>
                </a:cubicBezTo>
                <a:cubicBezTo>
                  <a:pt x="3810608" y="661265"/>
                  <a:pt x="3804774" y="667100"/>
                  <a:pt x="3796752" y="667100"/>
                </a:cubicBezTo>
                <a:cubicBezTo>
                  <a:pt x="3790918" y="667100"/>
                  <a:pt x="3784355" y="661265"/>
                  <a:pt x="3784355" y="653243"/>
                </a:cubicBezTo>
                <a:cubicBezTo>
                  <a:pt x="3784355" y="645221"/>
                  <a:pt x="3790918" y="640846"/>
                  <a:pt x="3796752" y="640846"/>
                </a:cubicBezTo>
                <a:close/>
                <a:moveTo>
                  <a:pt x="3725922" y="640846"/>
                </a:moveTo>
                <a:cubicBezTo>
                  <a:pt x="3733944" y="640846"/>
                  <a:pt x="3739778" y="645221"/>
                  <a:pt x="3739778" y="653243"/>
                </a:cubicBezTo>
                <a:cubicBezTo>
                  <a:pt x="3739778" y="661265"/>
                  <a:pt x="3733944" y="667100"/>
                  <a:pt x="3725922" y="667100"/>
                </a:cubicBezTo>
                <a:cubicBezTo>
                  <a:pt x="3719359" y="667100"/>
                  <a:pt x="3713525" y="661265"/>
                  <a:pt x="3713525" y="653243"/>
                </a:cubicBezTo>
                <a:cubicBezTo>
                  <a:pt x="3713525" y="645221"/>
                  <a:pt x="3719359" y="640846"/>
                  <a:pt x="3725922" y="640846"/>
                </a:cubicBezTo>
                <a:close/>
                <a:moveTo>
                  <a:pt x="3655091" y="640846"/>
                </a:moveTo>
                <a:cubicBezTo>
                  <a:pt x="3662384" y="640846"/>
                  <a:pt x="3668947" y="647409"/>
                  <a:pt x="3668947" y="653243"/>
                </a:cubicBezTo>
                <a:cubicBezTo>
                  <a:pt x="3668947" y="661265"/>
                  <a:pt x="3662384" y="667100"/>
                  <a:pt x="3655091" y="667100"/>
                </a:cubicBezTo>
                <a:cubicBezTo>
                  <a:pt x="3647069" y="667100"/>
                  <a:pt x="3642694" y="661265"/>
                  <a:pt x="3642694" y="653243"/>
                </a:cubicBezTo>
                <a:cubicBezTo>
                  <a:pt x="3642694" y="647409"/>
                  <a:pt x="3647069" y="640846"/>
                  <a:pt x="3655091" y="640846"/>
                </a:cubicBezTo>
                <a:close/>
                <a:moveTo>
                  <a:pt x="3583280" y="640846"/>
                </a:moveTo>
                <a:cubicBezTo>
                  <a:pt x="3591064" y="640846"/>
                  <a:pt x="3598069" y="647409"/>
                  <a:pt x="3598069" y="653243"/>
                </a:cubicBezTo>
                <a:cubicBezTo>
                  <a:pt x="3598069" y="661265"/>
                  <a:pt x="3591064" y="667100"/>
                  <a:pt x="3583280" y="667100"/>
                </a:cubicBezTo>
                <a:cubicBezTo>
                  <a:pt x="3574718" y="667100"/>
                  <a:pt x="3568491" y="661265"/>
                  <a:pt x="3568491" y="653243"/>
                </a:cubicBezTo>
                <a:cubicBezTo>
                  <a:pt x="3568491" y="647409"/>
                  <a:pt x="3574718" y="640846"/>
                  <a:pt x="3583280" y="640846"/>
                </a:cubicBezTo>
                <a:close/>
                <a:moveTo>
                  <a:pt x="3512449" y="640846"/>
                </a:moveTo>
                <a:cubicBezTo>
                  <a:pt x="3520232" y="640846"/>
                  <a:pt x="3527237" y="647409"/>
                  <a:pt x="3527237" y="653243"/>
                </a:cubicBezTo>
                <a:cubicBezTo>
                  <a:pt x="3527237" y="661265"/>
                  <a:pt x="3520232" y="667100"/>
                  <a:pt x="3512449" y="667100"/>
                </a:cubicBezTo>
                <a:cubicBezTo>
                  <a:pt x="3503887" y="667100"/>
                  <a:pt x="3497661" y="661265"/>
                  <a:pt x="3497661" y="653243"/>
                </a:cubicBezTo>
                <a:cubicBezTo>
                  <a:pt x="3497661" y="647409"/>
                  <a:pt x="3503887" y="640846"/>
                  <a:pt x="3512449" y="640846"/>
                </a:cubicBezTo>
                <a:close/>
                <a:moveTo>
                  <a:pt x="3441619" y="640846"/>
                </a:moveTo>
                <a:cubicBezTo>
                  <a:pt x="3450181" y="640846"/>
                  <a:pt x="3456408" y="647409"/>
                  <a:pt x="3456408" y="653243"/>
                </a:cubicBezTo>
                <a:cubicBezTo>
                  <a:pt x="3456408" y="661265"/>
                  <a:pt x="3450181" y="667100"/>
                  <a:pt x="3441619" y="667100"/>
                </a:cubicBezTo>
                <a:cubicBezTo>
                  <a:pt x="3433835" y="667100"/>
                  <a:pt x="3426830" y="661265"/>
                  <a:pt x="3426830" y="653243"/>
                </a:cubicBezTo>
                <a:cubicBezTo>
                  <a:pt x="3426830" y="647409"/>
                  <a:pt x="3433835" y="640846"/>
                  <a:pt x="3441619" y="640846"/>
                </a:cubicBezTo>
                <a:close/>
                <a:moveTo>
                  <a:pt x="3369857" y="640846"/>
                </a:moveTo>
                <a:cubicBezTo>
                  <a:pt x="3377879" y="640846"/>
                  <a:pt x="3382254" y="647409"/>
                  <a:pt x="3382254" y="653243"/>
                </a:cubicBezTo>
                <a:cubicBezTo>
                  <a:pt x="3382254" y="661265"/>
                  <a:pt x="3377879" y="667100"/>
                  <a:pt x="3369857" y="667100"/>
                </a:cubicBezTo>
                <a:cubicBezTo>
                  <a:pt x="3362564" y="667100"/>
                  <a:pt x="3356001" y="661265"/>
                  <a:pt x="3356001" y="653243"/>
                </a:cubicBezTo>
                <a:cubicBezTo>
                  <a:pt x="3356001" y="647409"/>
                  <a:pt x="3362564" y="640846"/>
                  <a:pt x="3369857" y="640846"/>
                </a:cubicBezTo>
                <a:close/>
                <a:moveTo>
                  <a:pt x="3299091" y="640846"/>
                </a:moveTo>
                <a:cubicBezTo>
                  <a:pt x="3305653" y="640846"/>
                  <a:pt x="3311488" y="647409"/>
                  <a:pt x="3311488" y="653243"/>
                </a:cubicBezTo>
                <a:cubicBezTo>
                  <a:pt x="3311488" y="661265"/>
                  <a:pt x="3305653" y="667100"/>
                  <a:pt x="3299091" y="667100"/>
                </a:cubicBezTo>
                <a:cubicBezTo>
                  <a:pt x="3291796" y="667100"/>
                  <a:pt x="3285237" y="661265"/>
                  <a:pt x="3285237" y="653243"/>
                </a:cubicBezTo>
                <a:cubicBezTo>
                  <a:pt x="3285237" y="647409"/>
                  <a:pt x="3291796" y="640846"/>
                  <a:pt x="3299091" y="640846"/>
                </a:cubicBezTo>
                <a:close/>
                <a:moveTo>
                  <a:pt x="3228258" y="640846"/>
                </a:moveTo>
                <a:cubicBezTo>
                  <a:pt x="3234823" y="640846"/>
                  <a:pt x="3240658" y="647409"/>
                  <a:pt x="3240658" y="653243"/>
                </a:cubicBezTo>
                <a:cubicBezTo>
                  <a:pt x="3240658" y="661265"/>
                  <a:pt x="3234823" y="667100"/>
                  <a:pt x="3228258" y="667100"/>
                </a:cubicBezTo>
                <a:cubicBezTo>
                  <a:pt x="3220236" y="667100"/>
                  <a:pt x="3214403" y="661265"/>
                  <a:pt x="3214403" y="653243"/>
                </a:cubicBezTo>
                <a:cubicBezTo>
                  <a:pt x="3214403" y="647409"/>
                  <a:pt x="3220236" y="640846"/>
                  <a:pt x="3228258" y="640846"/>
                </a:cubicBezTo>
                <a:close/>
                <a:moveTo>
                  <a:pt x="3152597" y="640846"/>
                </a:moveTo>
                <a:cubicBezTo>
                  <a:pt x="3159891" y="640846"/>
                  <a:pt x="3166454" y="647409"/>
                  <a:pt x="3166454" y="653243"/>
                </a:cubicBezTo>
                <a:cubicBezTo>
                  <a:pt x="3166454" y="661265"/>
                  <a:pt x="3159891" y="667100"/>
                  <a:pt x="3152597" y="667100"/>
                </a:cubicBezTo>
                <a:cubicBezTo>
                  <a:pt x="3146035" y="667100"/>
                  <a:pt x="3140200" y="661265"/>
                  <a:pt x="3140200" y="653243"/>
                </a:cubicBezTo>
                <a:cubicBezTo>
                  <a:pt x="3140200" y="647409"/>
                  <a:pt x="3146035" y="640846"/>
                  <a:pt x="3152597" y="640846"/>
                </a:cubicBezTo>
                <a:close/>
                <a:moveTo>
                  <a:pt x="3081767" y="640846"/>
                </a:moveTo>
                <a:cubicBezTo>
                  <a:pt x="3089058" y="640846"/>
                  <a:pt x="3095620" y="647409"/>
                  <a:pt x="3095620" y="653243"/>
                </a:cubicBezTo>
                <a:cubicBezTo>
                  <a:pt x="3095620" y="661265"/>
                  <a:pt x="3089058" y="667100"/>
                  <a:pt x="3081767" y="667100"/>
                </a:cubicBezTo>
                <a:cubicBezTo>
                  <a:pt x="3073743" y="667100"/>
                  <a:pt x="3069366" y="661265"/>
                  <a:pt x="3069366" y="653243"/>
                </a:cubicBezTo>
                <a:cubicBezTo>
                  <a:pt x="3069366" y="647409"/>
                  <a:pt x="3073743" y="640846"/>
                  <a:pt x="3081767" y="640846"/>
                </a:cubicBezTo>
                <a:close/>
                <a:moveTo>
                  <a:pt x="3013710" y="640846"/>
                </a:moveTo>
                <a:cubicBezTo>
                  <a:pt x="3021299" y="640846"/>
                  <a:pt x="3028129" y="647409"/>
                  <a:pt x="3028129" y="653243"/>
                </a:cubicBezTo>
                <a:cubicBezTo>
                  <a:pt x="3028129" y="661265"/>
                  <a:pt x="3021299" y="667100"/>
                  <a:pt x="3013710" y="667100"/>
                </a:cubicBezTo>
                <a:cubicBezTo>
                  <a:pt x="3005363" y="667100"/>
                  <a:pt x="2998534" y="661265"/>
                  <a:pt x="2998534" y="653243"/>
                </a:cubicBezTo>
                <a:cubicBezTo>
                  <a:pt x="2998534" y="647409"/>
                  <a:pt x="3005363" y="640846"/>
                  <a:pt x="3013710" y="640846"/>
                </a:cubicBezTo>
                <a:close/>
                <a:moveTo>
                  <a:pt x="2942488" y="640846"/>
                </a:moveTo>
                <a:cubicBezTo>
                  <a:pt x="2951049" y="640846"/>
                  <a:pt x="2957280" y="647409"/>
                  <a:pt x="2957280" y="653243"/>
                </a:cubicBezTo>
                <a:cubicBezTo>
                  <a:pt x="2957280" y="661265"/>
                  <a:pt x="2951049" y="667100"/>
                  <a:pt x="2942488" y="667100"/>
                </a:cubicBezTo>
                <a:cubicBezTo>
                  <a:pt x="2934708" y="667100"/>
                  <a:pt x="2927703" y="661265"/>
                  <a:pt x="2927703" y="653243"/>
                </a:cubicBezTo>
                <a:cubicBezTo>
                  <a:pt x="2927703" y="647409"/>
                  <a:pt x="2934708" y="640846"/>
                  <a:pt x="2942488" y="640846"/>
                </a:cubicBezTo>
                <a:close/>
                <a:moveTo>
                  <a:pt x="2868288" y="640846"/>
                </a:moveTo>
                <a:cubicBezTo>
                  <a:pt x="2876853" y="640846"/>
                  <a:pt x="2883082" y="647409"/>
                  <a:pt x="2883082" y="653243"/>
                </a:cubicBezTo>
                <a:cubicBezTo>
                  <a:pt x="2883082" y="661265"/>
                  <a:pt x="2876853" y="667100"/>
                  <a:pt x="2868288" y="667100"/>
                </a:cubicBezTo>
                <a:cubicBezTo>
                  <a:pt x="2860506" y="667100"/>
                  <a:pt x="2853498" y="661265"/>
                  <a:pt x="2853498" y="653243"/>
                </a:cubicBezTo>
                <a:cubicBezTo>
                  <a:pt x="2853498" y="647409"/>
                  <a:pt x="2860506" y="640846"/>
                  <a:pt x="2868288" y="640846"/>
                </a:cubicBezTo>
                <a:close/>
                <a:moveTo>
                  <a:pt x="2796532" y="640846"/>
                </a:moveTo>
                <a:cubicBezTo>
                  <a:pt x="2804550" y="640846"/>
                  <a:pt x="2808926" y="647409"/>
                  <a:pt x="2808926" y="653243"/>
                </a:cubicBezTo>
                <a:cubicBezTo>
                  <a:pt x="2808926" y="661265"/>
                  <a:pt x="2804550" y="667100"/>
                  <a:pt x="2796532" y="667100"/>
                </a:cubicBezTo>
                <a:cubicBezTo>
                  <a:pt x="2789237" y="667100"/>
                  <a:pt x="2782673" y="661265"/>
                  <a:pt x="2782673" y="653243"/>
                </a:cubicBezTo>
                <a:cubicBezTo>
                  <a:pt x="2782673" y="647409"/>
                  <a:pt x="2789237" y="640846"/>
                  <a:pt x="2796532" y="640846"/>
                </a:cubicBezTo>
                <a:close/>
                <a:moveTo>
                  <a:pt x="2725692" y="640846"/>
                </a:moveTo>
                <a:cubicBezTo>
                  <a:pt x="2731527" y="640846"/>
                  <a:pt x="2738097" y="647409"/>
                  <a:pt x="2738097" y="653243"/>
                </a:cubicBezTo>
                <a:cubicBezTo>
                  <a:pt x="2738097" y="661265"/>
                  <a:pt x="2731527" y="667100"/>
                  <a:pt x="2725692" y="667100"/>
                </a:cubicBezTo>
                <a:cubicBezTo>
                  <a:pt x="2717681" y="667100"/>
                  <a:pt x="2711843" y="661265"/>
                  <a:pt x="2711843" y="653243"/>
                </a:cubicBezTo>
                <a:cubicBezTo>
                  <a:pt x="2711843" y="647409"/>
                  <a:pt x="2717681" y="640846"/>
                  <a:pt x="2725692" y="640846"/>
                </a:cubicBezTo>
                <a:close/>
                <a:moveTo>
                  <a:pt x="2654867" y="640846"/>
                </a:moveTo>
                <a:cubicBezTo>
                  <a:pt x="2660705" y="640846"/>
                  <a:pt x="2667266" y="647409"/>
                  <a:pt x="2667266" y="653243"/>
                </a:cubicBezTo>
                <a:cubicBezTo>
                  <a:pt x="2667266" y="661265"/>
                  <a:pt x="2660705" y="667100"/>
                  <a:pt x="2654867" y="667100"/>
                </a:cubicBezTo>
                <a:cubicBezTo>
                  <a:pt x="2646847" y="667100"/>
                  <a:pt x="2641013" y="661265"/>
                  <a:pt x="2641013" y="653243"/>
                </a:cubicBezTo>
                <a:cubicBezTo>
                  <a:pt x="2641013" y="647409"/>
                  <a:pt x="2646847" y="640846"/>
                  <a:pt x="2654867" y="640846"/>
                </a:cubicBezTo>
                <a:close/>
                <a:moveTo>
                  <a:pt x="2582577" y="640846"/>
                </a:moveTo>
                <a:cubicBezTo>
                  <a:pt x="2589870" y="640846"/>
                  <a:pt x="2596432" y="647409"/>
                  <a:pt x="2596432" y="654702"/>
                </a:cubicBezTo>
                <a:cubicBezTo>
                  <a:pt x="2596432" y="661265"/>
                  <a:pt x="2589870" y="667100"/>
                  <a:pt x="2582577" y="667100"/>
                </a:cubicBezTo>
                <a:cubicBezTo>
                  <a:pt x="2576016" y="667100"/>
                  <a:pt x="2570181" y="661265"/>
                  <a:pt x="2570181" y="654702"/>
                </a:cubicBezTo>
                <a:cubicBezTo>
                  <a:pt x="2570181" y="647409"/>
                  <a:pt x="2576016" y="640846"/>
                  <a:pt x="2582577" y="640846"/>
                </a:cubicBezTo>
                <a:close/>
                <a:moveTo>
                  <a:pt x="1728254" y="640846"/>
                </a:moveTo>
                <a:cubicBezTo>
                  <a:pt x="1736820" y="640846"/>
                  <a:pt x="1743044" y="647409"/>
                  <a:pt x="1743044" y="654702"/>
                </a:cubicBezTo>
                <a:cubicBezTo>
                  <a:pt x="1743044" y="661265"/>
                  <a:pt x="1736820" y="667100"/>
                  <a:pt x="1728254" y="667100"/>
                </a:cubicBezTo>
                <a:cubicBezTo>
                  <a:pt x="1719691" y="667100"/>
                  <a:pt x="1713464" y="661265"/>
                  <a:pt x="1713464" y="654702"/>
                </a:cubicBezTo>
                <a:cubicBezTo>
                  <a:pt x="1713464" y="647409"/>
                  <a:pt x="1719691" y="640846"/>
                  <a:pt x="1728254" y="640846"/>
                </a:cubicBezTo>
                <a:close/>
                <a:moveTo>
                  <a:pt x="1657423" y="640846"/>
                </a:moveTo>
                <a:cubicBezTo>
                  <a:pt x="1665208" y="640846"/>
                  <a:pt x="1672215" y="647409"/>
                  <a:pt x="1672215" y="654702"/>
                </a:cubicBezTo>
                <a:cubicBezTo>
                  <a:pt x="1672215" y="661265"/>
                  <a:pt x="1665208" y="667100"/>
                  <a:pt x="1657423" y="667100"/>
                </a:cubicBezTo>
                <a:cubicBezTo>
                  <a:pt x="1648867" y="667100"/>
                  <a:pt x="1642644" y="661265"/>
                  <a:pt x="1642644" y="654702"/>
                </a:cubicBezTo>
                <a:cubicBezTo>
                  <a:pt x="1642644" y="647409"/>
                  <a:pt x="1648867" y="640846"/>
                  <a:pt x="1657423" y="640846"/>
                </a:cubicBezTo>
                <a:close/>
                <a:moveTo>
                  <a:pt x="1582290" y="640846"/>
                </a:moveTo>
                <a:cubicBezTo>
                  <a:pt x="1589584" y="640846"/>
                  <a:pt x="1594694" y="647409"/>
                  <a:pt x="1594694" y="654702"/>
                </a:cubicBezTo>
                <a:cubicBezTo>
                  <a:pt x="1594694" y="661265"/>
                  <a:pt x="1589584" y="667100"/>
                  <a:pt x="1582290" y="667100"/>
                </a:cubicBezTo>
                <a:cubicBezTo>
                  <a:pt x="1574268" y="667100"/>
                  <a:pt x="1568435" y="661265"/>
                  <a:pt x="1568435" y="654702"/>
                </a:cubicBezTo>
                <a:cubicBezTo>
                  <a:pt x="1568435" y="647409"/>
                  <a:pt x="1574268" y="640846"/>
                  <a:pt x="1582290" y="640846"/>
                </a:cubicBezTo>
                <a:close/>
                <a:moveTo>
                  <a:pt x="1512190" y="640846"/>
                </a:moveTo>
                <a:cubicBezTo>
                  <a:pt x="1518025" y="640846"/>
                  <a:pt x="1523859" y="647409"/>
                  <a:pt x="1523859" y="654702"/>
                </a:cubicBezTo>
                <a:cubicBezTo>
                  <a:pt x="1523859" y="661265"/>
                  <a:pt x="1518025" y="667100"/>
                  <a:pt x="1512190" y="667100"/>
                </a:cubicBezTo>
                <a:cubicBezTo>
                  <a:pt x="1504169" y="667100"/>
                  <a:pt x="1497604" y="662724"/>
                  <a:pt x="1497604" y="654702"/>
                </a:cubicBezTo>
                <a:cubicBezTo>
                  <a:pt x="1497604" y="647409"/>
                  <a:pt x="1504169" y="640846"/>
                  <a:pt x="1512190" y="640846"/>
                </a:cubicBezTo>
                <a:close/>
                <a:moveTo>
                  <a:pt x="1440623" y="640846"/>
                </a:moveTo>
                <a:cubicBezTo>
                  <a:pt x="1447182" y="640846"/>
                  <a:pt x="1453017" y="647409"/>
                  <a:pt x="1453017" y="654702"/>
                </a:cubicBezTo>
                <a:cubicBezTo>
                  <a:pt x="1453017" y="662724"/>
                  <a:pt x="1447182" y="667100"/>
                  <a:pt x="1440623" y="667100"/>
                </a:cubicBezTo>
                <a:cubicBezTo>
                  <a:pt x="1433331" y="667100"/>
                  <a:pt x="1426767" y="662724"/>
                  <a:pt x="1426767" y="654702"/>
                </a:cubicBezTo>
                <a:cubicBezTo>
                  <a:pt x="1426767" y="647409"/>
                  <a:pt x="1433331" y="640846"/>
                  <a:pt x="1440623" y="640846"/>
                </a:cubicBezTo>
                <a:close/>
                <a:moveTo>
                  <a:pt x="1368339" y="640846"/>
                </a:moveTo>
                <a:cubicBezTo>
                  <a:pt x="1376363" y="640846"/>
                  <a:pt x="1382194" y="647409"/>
                  <a:pt x="1382194" y="654702"/>
                </a:cubicBezTo>
                <a:cubicBezTo>
                  <a:pt x="1382194" y="662724"/>
                  <a:pt x="1376363" y="667100"/>
                  <a:pt x="1368339" y="667100"/>
                </a:cubicBezTo>
                <a:cubicBezTo>
                  <a:pt x="1362505" y="667100"/>
                  <a:pt x="1355943" y="662724"/>
                  <a:pt x="1355943" y="654702"/>
                </a:cubicBezTo>
                <a:cubicBezTo>
                  <a:pt x="1355943" y="647409"/>
                  <a:pt x="1362505" y="640846"/>
                  <a:pt x="1368339" y="640846"/>
                </a:cubicBezTo>
                <a:close/>
                <a:moveTo>
                  <a:pt x="1297512" y="640846"/>
                </a:moveTo>
                <a:cubicBezTo>
                  <a:pt x="1305535" y="640846"/>
                  <a:pt x="1311369" y="647409"/>
                  <a:pt x="1311369" y="654702"/>
                </a:cubicBezTo>
                <a:cubicBezTo>
                  <a:pt x="1311369" y="662724"/>
                  <a:pt x="1305535" y="667100"/>
                  <a:pt x="1297512" y="667100"/>
                </a:cubicBezTo>
                <a:cubicBezTo>
                  <a:pt x="1291678" y="667100"/>
                  <a:pt x="1285116" y="662724"/>
                  <a:pt x="1285116" y="654702"/>
                </a:cubicBezTo>
                <a:cubicBezTo>
                  <a:pt x="1285116" y="647409"/>
                  <a:pt x="1291678" y="640846"/>
                  <a:pt x="1297512" y="640846"/>
                </a:cubicBezTo>
                <a:close/>
                <a:moveTo>
                  <a:pt x="1226680" y="640846"/>
                </a:moveTo>
                <a:cubicBezTo>
                  <a:pt x="1233973" y="640846"/>
                  <a:pt x="1240537" y="647409"/>
                  <a:pt x="1240537" y="654702"/>
                </a:cubicBezTo>
                <a:cubicBezTo>
                  <a:pt x="1240537" y="662724"/>
                  <a:pt x="1233973" y="667100"/>
                  <a:pt x="1226680" y="667100"/>
                </a:cubicBezTo>
                <a:cubicBezTo>
                  <a:pt x="1218667" y="667100"/>
                  <a:pt x="1214291" y="662724"/>
                  <a:pt x="1214291" y="654702"/>
                </a:cubicBezTo>
                <a:cubicBezTo>
                  <a:pt x="1214291" y="647409"/>
                  <a:pt x="1218667" y="640846"/>
                  <a:pt x="1226680" y="640846"/>
                </a:cubicBezTo>
                <a:close/>
                <a:moveTo>
                  <a:pt x="1154878" y="640846"/>
                </a:moveTo>
                <a:cubicBezTo>
                  <a:pt x="1162660" y="640846"/>
                  <a:pt x="1169666" y="647409"/>
                  <a:pt x="1169666" y="654702"/>
                </a:cubicBezTo>
                <a:cubicBezTo>
                  <a:pt x="1169666" y="662724"/>
                  <a:pt x="1162660" y="667100"/>
                  <a:pt x="1154878" y="667100"/>
                </a:cubicBezTo>
                <a:cubicBezTo>
                  <a:pt x="1146318" y="667100"/>
                  <a:pt x="1140088" y="662724"/>
                  <a:pt x="1140088" y="654702"/>
                </a:cubicBezTo>
                <a:cubicBezTo>
                  <a:pt x="1140088" y="647409"/>
                  <a:pt x="1146318" y="640846"/>
                  <a:pt x="1154878" y="640846"/>
                </a:cubicBezTo>
                <a:close/>
                <a:moveTo>
                  <a:pt x="1084051" y="640846"/>
                </a:moveTo>
                <a:cubicBezTo>
                  <a:pt x="1091834" y="640846"/>
                  <a:pt x="1098838" y="647409"/>
                  <a:pt x="1098838" y="654702"/>
                </a:cubicBezTo>
                <a:cubicBezTo>
                  <a:pt x="1098838" y="662724"/>
                  <a:pt x="1091834" y="667100"/>
                  <a:pt x="1084051" y="667100"/>
                </a:cubicBezTo>
                <a:cubicBezTo>
                  <a:pt x="1075486" y="667100"/>
                  <a:pt x="1069261" y="662724"/>
                  <a:pt x="1069261" y="654702"/>
                </a:cubicBezTo>
                <a:cubicBezTo>
                  <a:pt x="1069261" y="647409"/>
                  <a:pt x="1075486" y="640846"/>
                  <a:pt x="1084051" y="640846"/>
                </a:cubicBezTo>
                <a:close/>
                <a:moveTo>
                  <a:pt x="1013010" y="640846"/>
                </a:moveTo>
                <a:cubicBezTo>
                  <a:pt x="1020306" y="640846"/>
                  <a:pt x="1024682" y="647409"/>
                  <a:pt x="1024682" y="654702"/>
                </a:cubicBezTo>
                <a:cubicBezTo>
                  <a:pt x="1024682" y="662724"/>
                  <a:pt x="1020306" y="667100"/>
                  <a:pt x="1013010" y="667100"/>
                </a:cubicBezTo>
                <a:cubicBezTo>
                  <a:pt x="1004989" y="667100"/>
                  <a:pt x="998429" y="662724"/>
                  <a:pt x="998429" y="654702"/>
                </a:cubicBezTo>
                <a:cubicBezTo>
                  <a:pt x="998429" y="647409"/>
                  <a:pt x="1004989" y="640846"/>
                  <a:pt x="1013010" y="640846"/>
                </a:cubicBezTo>
                <a:close/>
                <a:moveTo>
                  <a:pt x="941457" y="640846"/>
                </a:moveTo>
                <a:cubicBezTo>
                  <a:pt x="948018" y="640846"/>
                  <a:pt x="953852" y="647409"/>
                  <a:pt x="953852" y="654702"/>
                </a:cubicBezTo>
                <a:cubicBezTo>
                  <a:pt x="953852" y="662724"/>
                  <a:pt x="948018" y="667100"/>
                  <a:pt x="941457" y="667100"/>
                </a:cubicBezTo>
                <a:cubicBezTo>
                  <a:pt x="934166" y="667100"/>
                  <a:pt x="927599" y="662724"/>
                  <a:pt x="927599" y="654702"/>
                </a:cubicBezTo>
                <a:cubicBezTo>
                  <a:pt x="927599" y="647409"/>
                  <a:pt x="934166" y="640846"/>
                  <a:pt x="941457" y="640846"/>
                </a:cubicBezTo>
                <a:close/>
                <a:moveTo>
                  <a:pt x="870622" y="640846"/>
                </a:moveTo>
                <a:cubicBezTo>
                  <a:pt x="877190" y="640846"/>
                  <a:pt x="883024" y="647409"/>
                  <a:pt x="883024" y="654702"/>
                </a:cubicBezTo>
                <a:cubicBezTo>
                  <a:pt x="883024" y="662724"/>
                  <a:pt x="877190" y="667100"/>
                  <a:pt x="870622" y="667100"/>
                </a:cubicBezTo>
                <a:cubicBezTo>
                  <a:pt x="863332" y="667100"/>
                  <a:pt x="856770" y="662724"/>
                  <a:pt x="856770" y="654702"/>
                </a:cubicBezTo>
                <a:cubicBezTo>
                  <a:pt x="856770" y="647409"/>
                  <a:pt x="863332" y="640846"/>
                  <a:pt x="870622" y="640846"/>
                </a:cubicBezTo>
                <a:close/>
                <a:moveTo>
                  <a:pt x="798337" y="640846"/>
                </a:moveTo>
                <a:cubicBezTo>
                  <a:pt x="806358" y="640846"/>
                  <a:pt x="812191" y="647851"/>
                  <a:pt x="812191" y="655635"/>
                </a:cubicBezTo>
                <a:cubicBezTo>
                  <a:pt x="812191" y="664197"/>
                  <a:pt x="806358" y="670424"/>
                  <a:pt x="798337" y="670424"/>
                </a:cubicBezTo>
                <a:cubicBezTo>
                  <a:pt x="792503" y="670424"/>
                  <a:pt x="785937" y="664197"/>
                  <a:pt x="785937" y="655635"/>
                </a:cubicBezTo>
                <a:cubicBezTo>
                  <a:pt x="785937" y="647851"/>
                  <a:pt x="792503" y="640846"/>
                  <a:pt x="798337" y="640846"/>
                </a:cubicBezTo>
                <a:close/>
                <a:moveTo>
                  <a:pt x="724134" y="640846"/>
                </a:moveTo>
                <a:cubicBezTo>
                  <a:pt x="731428" y="640846"/>
                  <a:pt x="737989" y="647851"/>
                  <a:pt x="737989" y="655635"/>
                </a:cubicBezTo>
                <a:cubicBezTo>
                  <a:pt x="737989" y="664197"/>
                  <a:pt x="731428" y="670424"/>
                  <a:pt x="724134" y="670424"/>
                </a:cubicBezTo>
                <a:cubicBezTo>
                  <a:pt x="717567" y="670424"/>
                  <a:pt x="711735" y="664197"/>
                  <a:pt x="711735" y="655635"/>
                </a:cubicBezTo>
                <a:cubicBezTo>
                  <a:pt x="711735" y="647851"/>
                  <a:pt x="717567" y="640846"/>
                  <a:pt x="724134" y="640846"/>
                </a:cubicBezTo>
                <a:close/>
                <a:moveTo>
                  <a:pt x="653301" y="640846"/>
                </a:moveTo>
                <a:cubicBezTo>
                  <a:pt x="660594" y="640846"/>
                  <a:pt x="667160" y="647851"/>
                  <a:pt x="667160" y="655635"/>
                </a:cubicBezTo>
                <a:cubicBezTo>
                  <a:pt x="667160" y="664197"/>
                  <a:pt x="660594" y="670424"/>
                  <a:pt x="653301" y="670424"/>
                </a:cubicBezTo>
                <a:cubicBezTo>
                  <a:pt x="645283" y="670424"/>
                  <a:pt x="640907" y="664197"/>
                  <a:pt x="640907" y="655635"/>
                </a:cubicBezTo>
                <a:cubicBezTo>
                  <a:pt x="640907" y="647851"/>
                  <a:pt x="645283" y="640846"/>
                  <a:pt x="653301" y="640846"/>
                </a:cubicBezTo>
                <a:close/>
                <a:moveTo>
                  <a:pt x="584864" y="640846"/>
                </a:moveTo>
                <a:cubicBezTo>
                  <a:pt x="592646" y="640846"/>
                  <a:pt x="599651" y="647851"/>
                  <a:pt x="599651" y="655635"/>
                </a:cubicBezTo>
                <a:cubicBezTo>
                  <a:pt x="599651" y="664197"/>
                  <a:pt x="592646" y="670424"/>
                  <a:pt x="584864" y="670424"/>
                </a:cubicBezTo>
                <a:cubicBezTo>
                  <a:pt x="576304" y="670424"/>
                  <a:pt x="570075" y="664197"/>
                  <a:pt x="570075" y="655635"/>
                </a:cubicBezTo>
                <a:cubicBezTo>
                  <a:pt x="570075" y="647851"/>
                  <a:pt x="576304" y="640846"/>
                  <a:pt x="584864" y="640846"/>
                </a:cubicBezTo>
                <a:close/>
                <a:moveTo>
                  <a:pt x="513663" y="640846"/>
                </a:moveTo>
                <a:cubicBezTo>
                  <a:pt x="522010" y="640846"/>
                  <a:pt x="528843" y="647851"/>
                  <a:pt x="528843" y="655635"/>
                </a:cubicBezTo>
                <a:cubicBezTo>
                  <a:pt x="528843" y="664197"/>
                  <a:pt x="522010" y="670424"/>
                  <a:pt x="513663" y="670424"/>
                </a:cubicBezTo>
                <a:cubicBezTo>
                  <a:pt x="506076" y="670424"/>
                  <a:pt x="499246" y="664197"/>
                  <a:pt x="499246" y="655635"/>
                </a:cubicBezTo>
                <a:cubicBezTo>
                  <a:pt x="499246" y="647851"/>
                  <a:pt x="506076" y="640846"/>
                  <a:pt x="513663" y="640846"/>
                </a:cubicBezTo>
                <a:close/>
                <a:moveTo>
                  <a:pt x="439832" y="640846"/>
                </a:moveTo>
                <a:cubicBezTo>
                  <a:pt x="448391" y="640846"/>
                  <a:pt x="454622" y="647851"/>
                  <a:pt x="454622" y="655635"/>
                </a:cubicBezTo>
                <a:cubicBezTo>
                  <a:pt x="454622" y="664197"/>
                  <a:pt x="448391" y="670424"/>
                  <a:pt x="439832" y="670424"/>
                </a:cubicBezTo>
                <a:cubicBezTo>
                  <a:pt x="432049" y="670424"/>
                  <a:pt x="425044" y="664197"/>
                  <a:pt x="425044" y="655635"/>
                </a:cubicBezTo>
                <a:cubicBezTo>
                  <a:pt x="425044" y="647851"/>
                  <a:pt x="432049" y="640846"/>
                  <a:pt x="439832" y="640846"/>
                </a:cubicBezTo>
                <a:close/>
                <a:moveTo>
                  <a:pt x="368070" y="640846"/>
                </a:moveTo>
                <a:cubicBezTo>
                  <a:pt x="376088" y="640846"/>
                  <a:pt x="380465" y="647851"/>
                  <a:pt x="380465" y="655635"/>
                </a:cubicBezTo>
                <a:cubicBezTo>
                  <a:pt x="380465" y="664197"/>
                  <a:pt x="376088" y="670424"/>
                  <a:pt x="368070" y="670424"/>
                </a:cubicBezTo>
                <a:cubicBezTo>
                  <a:pt x="360777" y="670424"/>
                  <a:pt x="354211" y="664197"/>
                  <a:pt x="354211" y="655635"/>
                </a:cubicBezTo>
                <a:cubicBezTo>
                  <a:pt x="354211" y="647851"/>
                  <a:pt x="360777" y="640846"/>
                  <a:pt x="368070" y="640846"/>
                </a:cubicBezTo>
                <a:close/>
                <a:moveTo>
                  <a:pt x="297235" y="640846"/>
                </a:moveTo>
                <a:cubicBezTo>
                  <a:pt x="303798" y="640846"/>
                  <a:pt x="309631" y="647851"/>
                  <a:pt x="309631" y="655635"/>
                </a:cubicBezTo>
                <a:cubicBezTo>
                  <a:pt x="309631" y="664197"/>
                  <a:pt x="303798" y="670424"/>
                  <a:pt x="297235" y="670424"/>
                </a:cubicBezTo>
                <a:cubicBezTo>
                  <a:pt x="289944" y="670424"/>
                  <a:pt x="283379" y="664197"/>
                  <a:pt x="283379" y="655635"/>
                </a:cubicBezTo>
                <a:cubicBezTo>
                  <a:pt x="283379" y="647851"/>
                  <a:pt x="289944" y="640846"/>
                  <a:pt x="297235" y="640846"/>
                </a:cubicBezTo>
                <a:close/>
                <a:moveTo>
                  <a:pt x="4082465" y="570017"/>
                </a:moveTo>
                <a:cubicBezTo>
                  <a:pt x="4090249" y="570017"/>
                  <a:pt x="4097254" y="576244"/>
                  <a:pt x="4097254" y="584805"/>
                </a:cubicBezTo>
                <a:cubicBezTo>
                  <a:pt x="4097254" y="593367"/>
                  <a:pt x="4090249" y="599594"/>
                  <a:pt x="4082465" y="599594"/>
                </a:cubicBezTo>
                <a:cubicBezTo>
                  <a:pt x="4073903" y="599594"/>
                  <a:pt x="4067676" y="593367"/>
                  <a:pt x="4067676" y="584805"/>
                </a:cubicBezTo>
                <a:cubicBezTo>
                  <a:pt x="4067676" y="576244"/>
                  <a:pt x="4073903" y="570017"/>
                  <a:pt x="4082465" y="570017"/>
                </a:cubicBezTo>
                <a:close/>
                <a:moveTo>
                  <a:pt x="4010703" y="570017"/>
                </a:moveTo>
                <a:cubicBezTo>
                  <a:pt x="4017996" y="570017"/>
                  <a:pt x="4023100" y="576244"/>
                  <a:pt x="4023100" y="584805"/>
                </a:cubicBezTo>
                <a:cubicBezTo>
                  <a:pt x="4023100" y="593367"/>
                  <a:pt x="4017996" y="599594"/>
                  <a:pt x="4010703" y="599594"/>
                </a:cubicBezTo>
                <a:cubicBezTo>
                  <a:pt x="4002681" y="599594"/>
                  <a:pt x="3996847" y="593367"/>
                  <a:pt x="3996847" y="584805"/>
                </a:cubicBezTo>
                <a:cubicBezTo>
                  <a:pt x="3996847" y="576244"/>
                  <a:pt x="4002681" y="570017"/>
                  <a:pt x="4010703" y="570017"/>
                </a:cubicBezTo>
                <a:close/>
                <a:moveTo>
                  <a:pt x="3939871" y="570017"/>
                </a:moveTo>
                <a:cubicBezTo>
                  <a:pt x="3946434" y="570017"/>
                  <a:pt x="3952268" y="576244"/>
                  <a:pt x="3952268" y="584805"/>
                </a:cubicBezTo>
                <a:cubicBezTo>
                  <a:pt x="3952268" y="593367"/>
                  <a:pt x="3946434" y="599594"/>
                  <a:pt x="3939871" y="599594"/>
                </a:cubicBezTo>
                <a:cubicBezTo>
                  <a:pt x="3932578" y="599594"/>
                  <a:pt x="3926015" y="593367"/>
                  <a:pt x="3926015" y="584805"/>
                </a:cubicBezTo>
                <a:cubicBezTo>
                  <a:pt x="3926015" y="576244"/>
                  <a:pt x="3932578" y="570017"/>
                  <a:pt x="3939871" y="570017"/>
                </a:cubicBezTo>
                <a:close/>
                <a:moveTo>
                  <a:pt x="3869042" y="570017"/>
                </a:moveTo>
                <a:cubicBezTo>
                  <a:pt x="3875605" y="570017"/>
                  <a:pt x="3881439" y="576244"/>
                  <a:pt x="3881439" y="584805"/>
                </a:cubicBezTo>
                <a:cubicBezTo>
                  <a:pt x="3881439" y="593367"/>
                  <a:pt x="3875605" y="599594"/>
                  <a:pt x="3869042" y="599594"/>
                </a:cubicBezTo>
                <a:cubicBezTo>
                  <a:pt x="3861749" y="599594"/>
                  <a:pt x="3855186" y="593367"/>
                  <a:pt x="3855186" y="584805"/>
                </a:cubicBezTo>
                <a:cubicBezTo>
                  <a:pt x="3855186" y="576244"/>
                  <a:pt x="3861749" y="570017"/>
                  <a:pt x="3869042" y="570017"/>
                </a:cubicBezTo>
                <a:close/>
                <a:moveTo>
                  <a:pt x="3796752" y="570017"/>
                </a:moveTo>
                <a:cubicBezTo>
                  <a:pt x="3804774" y="570017"/>
                  <a:pt x="3810608" y="576244"/>
                  <a:pt x="3810608" y="584805"/>
                </a:cubicBezTo>
                <a:cubicBezTo>
                  <a:pt x="3810608" y="593367"/>
                  <a:pt x="3804774" y="599594"/>
                  <a:pt x="3796752" y="599594"/>
                </a:cubicBezTo>
                <a:cubicBezTo>
                  <a:pt x="3790918" y="599594"/>
                  <a:pt x="3784355" y="593367"/>
                  <a:pt x="3784355" y="584805"/>
                </a:cubicBezTo>
                <a:cubicBezTo>
                  <a:pt x="3784355" y="576244"/>
                  <a:pt x="3790918" y="570017"/>
                  <a:pt x="3796752" y="570017"/>
                </a:cubicBezTo>
                <a:close/>
                <a:moveTo>
                  <a:pt x="3725922" y="570017"/>
                </a:moveTo>
                <a:cubicBezTo>
                  <a:pt x="3733944" y="570017"/>
                  <a:pt x="3739778" y="576244"/>
                  <a:pt x="3739778" y="584805"/>
                </a:cubicBezTo>
                <a:cubicBezTo>
                  <a:pt x="3739778" y="593367"/>
                  <a:pt x="3733944" y="599594"/>
                  <a:pt x="3725922" y="599594"/>
                </a:cubicBezTo>
                <a:cubicBezTo>
                  <a:pt x="3719359" y="599594"/>
                  <a:pt x="3713525" y="593367"/>
                  <a:pt x="3713525" y="584805"/>
                </a:cubicBezTo>
                <a:cubicBezTo>
                  <a:pt x="3713525" y="576244"/>
                  <a:pt x="3719359" y="570017"/>
                  <a:pt x="3725922" y="570017"/>
                </a:cubicBezTo>
                <a:close/>
                <a:moveTo>
                  <a:pt x="3655091" y="570017"/>
                </a:moveTo>
                <a:cubicBezTo>
                  <a:pt x="3662384" y="570017"/>
                  <a:pt x="3668947" y="574392"/>
                  <a:pt x="3668947" y="582414"/>
                </a:cubicBezTo>
                <a:cubicBezTo>
                  <a:pt x="3668947" y="590436"/>
                  <a:pt x="3662384" y="596271"/>
                  <a:pt x="3655091" y="596271"/>
                </a:cubicBezTo>
                <a:cubicBezTo>
                  <a:pt x="3647069" y="596271"/>
                  <a:pt x="3642694" y="590436"/>
                  <a:pt x="3642694" y="582414"/>
                </a:cubicBezTo>
                <a:cubicBezTo>
                  <a:pt x="3642694" y="574392"/>
                  <a:pt x="3647069" y="570017"/>
                  <a:pt x="3655091" y="570017"/>
                </a:cubicBezTo>
                <a:close/>
                <a:moveTo>
                  <a:pt x="3583280" y="570017"/>
                </a:moveTo>
                <a:cubicBezTo>
                  <a:pt x="3591064" y="570017"/>
                  <a:pt x="3598069" y="574392"/>
                  <a:pt x="3598069" y="582414"/>
                </a:cubicBezTo>
                <a:cubicBezTo>
                  <a:pt x="3598069" y="590436"/>
                  <a:pt x="3591064" y="596271"/>
                  <a:pt x="3583280" y="596271"/>
                </a:cubicBezTo>
                <a:cubicBezTo>
                  <a:pt x="3574718" y="596271"/>
                  <a:pt x="3568491" y="590436"/>
                  <a:pt x="3568491" y="582414"/>
                </a:cubicBezTo>
                <a:cubicBezTo>
                  <a:pt x="3568491" y="574392"/>
                  <a:pt x="3574718" y="570017"/>
                  <a:pt x="3583280" y="570017"/>
                </a:cubicBezTo>
                <a:close/>
                <a:moveTo>
                  <a:pt x="3512449" y="570017"/>
                </a:moveTo>
                <a:cubicBezTo>
                  <a:pt x="3520232" y="570017"/>
                  <a:pt x="3527237" y="574392"/>
                  <a:pt x="3527237" y="582414"/>
                </a:cubicBezTo>
                <a:cubicBezTo>
                  <a:pt x="3527237" y="590436"/>
                  <a:pt x="3520232" y="596271"/>
                  <a:pt x="3512449" y="596271"/>
                </a:cubicBezTo>
                <a:cubicBezTo>
                  <a:pt x="3503887" y="596271"/>
                  <a:pt x="3497661" y="590436"/>
                  <a:pt x="3497661" y="582414"/>
                </a:cubicBezTo>
                <a:cubicBezTo>
                  <a:pt x="3497661" y="574392"/>
                  <a:pt x="3503887" y="570017"/>
                  <a:pt x="3512449" y="570017"/>
                </a:cubicBezTo>
                <a:close/>
                <a:moveTo>
                  <a:pt x="3441619" y="570017"/>
                </a:moveTo>
                <a:cubicBezTo>
                  <a:pt x="3450181" y="570017"/>
                  <a:pt x="3456408" y="574392"/>
                  <a:pt x="3456408" y="582414"/>
                </a:cubicBezTo>
                <a:cubicBezTo>
                  <a:pt x="3456408" y="590436"/>
                  <a:pt x="3450181" y="596271"/>
                  <a:pt x="3441619" y="596271"/>
                </a:cubicBezTo>
                <a:cubicBezTo>
                  <a:pt x="3433835" y="596271"/>
                  <a:pt x="3426830" y="590436"/>
                  <a:pt x="3426830" y="582414"/>
                </a:cubicBezTo>
                <a:cubicBezTo>
                  <a:pt x="3426830" y="574392"/>
                  <a:pt x="3433835" y="570017"/>
                  <a:pt x="3441619" y="570017"/>
                </a:cubicBezTo>
                <a:close/>
                <a:moveTo>
                  <a:pt x="3369857" y="570017"/>
                </a:moveTo>
                <a:cubicBezTo>
                  <a:pt x="3377879" y="570017"/>
                  <a:pt x="3382254" y="574392"/>
                  <a:pt x="3382254" y="582414"/>
                </a:cubicBezTo>
                <a:cubicBezTo>
                  <a:pt x="3382254" y="590436"/>
                  <a:pt x="3377879" y="596271"/>
                  <a:pt x="3369857" y="596271"/>
                </a:cubicBezTo>
                <a:cubicBezTo>
                  <a:pt x="3362564" y="596271"/>
                  <a:pt x="3356001" y="590436"/>
                  <a:pt x="3356001" y="582414"/>
                </a:cubicBezTo>
                <a:cubicBezTo>
                  <a:pt x="3356001" y="574392"/>
                  <a:pt x="3362564" y="570017"/>
                  <a:pt x="3369857" y="570017"/>
                </a:cubicBezTo>
                <a:close/>
                <a:moveTo>
                  <a:pt x="3299091" y="570017"/>
                </a:moveTo>
                <a:cubicBezTo>
                  <a:pt x="3305656" y="570017"/>
                  <a:pt x="3311491" y="574392"/>
                  <a:pt x="3311491" y="582414"/>
                </a:cubicBezTo>
                <a:cubicBezTo>
                  <a:pt x="3311491" y="590436"/>
                  <a:pt x="3305656" y="596271"/>
                  <a:pt x="3299091" y="596271"/>
                </a:cubicBezTo>
                <a:cubicBezTo>
                  <a:pt x="3291802" y="596271"/>
                  <a:pt x="3285240" y="590436"/>
                  <a:pt x="3285240" y="582414"/>
                </a:cubicBezTo>
                <a:cubicBezTo>
                  <a:pt x="3285240" y="574392"/>
                  <a:pt x="3291802" y="570017"/>
                  <a:pt x="3299091" y="570017"/>
                </a:cubicBezTo>
                <a:close/>
                <a:moveTo>
                  <a:pt x="3226803" y="570017"/>
                </a:moveTo>
                <a:cubicBezTo>
                  <a:pt x="3234823" y="570017"/>
                  <a:pt x="3240660" y="574392"/>
                  <a:pt x="3240660" y="582414"/>
                </a:cubicBezTo>
                <a:cubicBezTo>
                  <a:pt x="3240660" y="590436"/>
                  <a:pt x="3234823" y="596271"/>
                  <a:pt x="3226803" y="596271"/>
                </a:cubicBezTo>
                <a:cubicBezTo>
                  <a:pt x="3220242" y="596271"/>
                  <a:pt x="3214406" y="590436"/>
                  <a:pt x="3214406" y="582414"/>
                </a:cubicBezTo>
                <a:cubicBezTo>
                  <a:pt x="3214406" y="574392"/>
                  <a:pt x="3220242" y="570017"/>
                  <a:pt x="3226803" y="570017"/>
                </a:cubicBezTo>
                <a:close/>
                <a:moveTo>
                  <a:pt x="3152600" y="570017"/>
                </a:moveTo>
                <a:cubicBezTo>
                  <a:pt x="3159892" y="570017"/>
                  <a:pt x="3166454" y="574392"/>
                  <a:pt x="3166454" y="582414"/>
                </a:cubicBezTo>
                <a:cubicBezTo>
                  <a:pt x="3166454" y="590436"/>
                  <a:pt x="3159892" y="596271"/>
                  <a:pt x="3152600" y="596271"/>
                </a:cubicBezTo>
                <a:cubicBezTo>
                  <a:pt x="3146037" y="596271"/>
                  <a:pt x="3140203" y="590436"/>
                  <a:pt x="3140203" y="582414"/>
                </a:cubicBezTo>
                <a:cubicBezTo>
                  <a:pt x="3140203" y="574392"/>
                  <a:pt x="3146037" y="570017"/>
                  <a:pt x="3152600" y="570017"/>
                </a:cubicBezTo>
                <a:close/>
                <a:moveTo>
                  <a:pt x="3081770" y="570017"/>
                </a:moveTo>
                <a:cubicBezTo>
                  <a:pt x="3089064" y="570017"/>
                  <a:pt x="3095622" y="575851"/>
                  <a:pt x="3095622" y="582414"/>
                </a:cubicBezTo>
                <a:cubicBezTo>
                  <a:pt x="3095622" y="590436"/>
                  <a:pt x="3089064" y="596271"/>
                  <a:pt x="3081770" y="596271"/>
                </a:cubicBezTo>
                <a:cubicBezTo>
                  <a:pt x="3073746" y="596271"/>
                  <a:pt x="3069369" y="590436"/>
                  <a:pt x="3069369" y="582414"/>
                </a:cubicBezTo>
                <a:cubicBezTo>
                  <a:pt x="3069369" y="575851"/>
                  <a:pt x="3073746" y="570017"/>
                  <a:pt x="3081770" y="570017"/>
                </a:cubicBezTo>
                <a:close/>
                <a:moveTo>
                  <a:pt x="3013712" y="570017"/>
                </a:moveTo>
                <a:cubicBezTo>
                  <a:pt x="3021305" y="570017"/>
                  <a:pt x="3028132" y="575851"/>
                  <a:pt x="3028132" y="582414"/>
                </a:cubicBezTo>
                <a:cubicBezTo>
                  <a:pt x="3028132" y="590436"/>
                  <a:pt x="3021305" y="596271"/>
                  <a:pt x="3013712" y="596271"/>
                </a:cubicBezTo>
                <a:cubicBezTo>
                  <a:pt x="3005366" y="596271"/>
                  <a:pt x="2998537" y="590436"/>
                  <a:pt x="2998537" y="582414"/>
                </a:cubicBezTo>
                <a:cubicBezTo>
                  <a:pt x="2998537" y="575851"/>
                  <a:pt x="3005366" y="570017"/>
                  <a:pt x="3013712" y="570017"/>
                </a:cubicBezTo>
                <a:close/>
                <a:moveTo>
                  <a:pt x="2942491" y="570017"/>
                </a:moveTo>
                <a:cubicBezTo>
                  <a:pt x="2951049" y="570017"/>
                  <a:pt x="2957285" y="575851"/>
                  <a:pt x="2957285" y="582414"/>
                </a:cubicBezTo>
                <a:cubicBezTo>
                  <a:pt x="2957285" y="590436"/>
                  <a:pt x="2951049" y="596271"/>
                  <a:pt x="2942491" y="596271"/>
                </a:cubicBezTo>
                <a:cubicBezTo>
                  <a:pt x="2934710" y="596271"/>
                  <a:pt x="2927705" y="590436"/>
                  <a:pt x="2927705" y="582414"/>
                </a:cubicBezTo>
                <a:cubicBezTo>
                  <a:pt x="2927705" y="575851"/>
                  <a:pt x="2934710" y="570017"/>
                  <a:pt x="2942491" y="570017"/>
                </a:cubicBezTo>
                <a:close/>
                <a:moveTo>
                  <a:pt x="2868288" y="570017"/>
                </a:moveTo>
                <a:cubicBezTo>
                  <a:pt x="2876856" y="570017"/>
                  <a:pt x="2883082" y="575851"/>
                  <a:pt x="2883082" y="582414"/>
                </a:cubicBezTo>
                <a:cubicBezTo>
                  <a:pt x="2883082" y="590436"/>
                  <a:pt x="2876856" y="596271"/>
                  <a:pt x="2868288" y="596271"/>
                </a:cubicBezTo>
                <a:cubicBezTo>
                  <a:pt x="2860506" y="596271"/>
                  <a:pt x="2853502" y="590436"/>
                  <a:pt x="2853502" y="582414"/>
                </a:cubicBezTo>
                <a:cubicBezTo>
                  <a:pt x="2853502" y="575851"/>
                  <a:pt x="2860506" y="570017"/>
                  <a:pt x="2868288" y="570017"/>
                </a:cubicBezTo>
                <a:close/>
                <a:moveTo>
                  <a:pt x="2796532" y="570017"/>
                </a:moveTo>
                <a:cubicBezTo>
                  <a:pt x="2804552" y="570017"/>
                  <a:pt x="2808931" y="575851"/>
                  <a:pt x="2808931" y="582414"/>
                </a:cubicBezTo>
                <a:cubicBezTo>
                  <a:pt x="2808931" y="590436"/>
                  <a:pt x="2804552" y="596271"/>
                  <a:pt x="2796532" y="596271"/>
                </a:cubicBezTo>
                <a:cubicBezTo>
                  <a:pt x="2789240" y="596271"/>
                  <a:pt x="2782675" y="590436"/>
                  <a:pt x="2782675" y="582414"/>
                </a:cubicBezTo>
                <a:cubicBezTo>
                  <a:pt x="2782675" y="575851"/>
                  <a:pt x="2789240" y="570017"/>
                  <a:pt x="2796532" y="570017"/>
                </a:cubicBezTo>
                <a:close/>
                <a:moveTo>
                  <a:pt x="2725695" y="570017"/>
                </a:moveTo>
                <a:cubicBezTo>
                  <a:pt x="2731529" y="570017"/>
                  <a:pt x="2738097" y="575851"/>
                  <a:pt x="2738097" y="582414"/>
                </a:cubicBezTo>
                <a:cubicBezTo>
                  <a:pt x="2738097" y="590436"/>
                  <a:pt x="2731529" y="596271"/>
                  <a:pt x="2725695" y="596271"/>
                </a:cubicBezTo>
                <a:cubicBezTo>
                  <a:pt x="2717681" y="596271"/>
                  <a:pt x="2711843" y="590436"/>
                  <a:pt x="2711843" y="582414"/>
                </a:cubicBezTo>
                <a:cubicBezTo>
                  <a:pt x="2711843" y="575851"/>
                  <a:pt x="2717681" y="570017"/>
                  <a:pt x="2725695" y="570017"/>
                </a:cubicBezTo>
                <a:close/>
                <a:moveTo>
                  <a:pt x="2654867" y="570017"/>
                </a:moveTo>
                <a:cubicBezTo>
                  <a:pt x="2660705" y="570017"/>
                  <a:pt x="2667266" y="575851"/>
                  <a:pt x="2667266" y="582414"/>
                </a:cubicBezTo>
                <a:cubicBezTo>
                  <a:pt x="2667266" y="590436"/>
                  <a:pt x="2660705" y="596271"/>
                  <a:pt x="2654867" y="596271"/>
                </a:cubicBezTo>
                <a:cubicBezTo>
                  <a:pt x="2646847" y="596271"/>
                  <a:pt x="2641013" y="590436"/>
                  <a:pt x="2641013" y="582414"/>
                </a:cubicBezTo>
                <a:cubicBezTo>
                  <a:pt x="2641013" y="575851"/>
                  <a:pt x="2646847" y="570017"/>
                  <a:pt x="2654867" y="570017"/>
                </a:cubicBezTo>
                <a:close/>
                <a:moveTo>
                  <a:pt x="2582580" y="570017"/>
                </a:moveTo>
                <a:cubicBezTo>
                  <a:pt x="2589873" y="570017"/>
                  <a:pt x="2596435" y="575851"/>
                  <a:pt x="2596435" y="582414"/>
                </a:cubicBezTo>
                <a:cubicBezTo>
                  <a:pt x="2596435" y="590436"/>
                  <a:pt x="2589873" y="596271"/>
                  <a:pt x="2582580" y="596271"/>
                </a:cubicBezTo>
                <a:cubicBezTo>
                  <a:pt x="2576018" y="596271"/>
                  <a:pt x="2570184" y="590436"/>
                  <a:pt x="2570184" y="582414"/>
                </a:cubicBezTo>
                <a:cubicBezTo>
                  <a:pt x="2570184" y="575851"/>
                  <a:pt x="2576018" y="570017"/>
                  <a:pt x="2582580" y="570017"/>
                </a:cubicBezTo>
                <a:close/>
                <a:moveTo>
                  <a:pt x="2511026" y="570017"/>
                </a:moveTo>
                <a:cubicBezTo>
                  <a:pt x="2519047" y="570017"/>
                  <a:pt x="2525610" y="575851"/>
                  <a:pt x="2525610" y="582414"/>
                </a:cubicBezTo>
                <a:cubicBezTo>
                  <a:pt x="2525610" y="590436"/>
                  <a:pt x="2519047" y="596271"/>
                  <a:pt x="2511026" y="596271"/>
                </a:cubicBezTo>
                <a:cubicBezTo>
                  <a:pt x="2505193" y="596271"/>
                  <a:pt x="2499358" y="590436"/>
                  <a:pt x="2499358" y="582414"/>
                </a:cubicBezTo>
                <a:cubicBezTo>
                  <a:pt x="2499358" y="575851"/>
                  <a:pt x="2505193" y="570017"/>
                  <a:pt x="2511026" y="570017"/>
                </a:cubicBezTo>
                <a:close/>
                <a:moveTo>
                  <a:pt x="2440921" y="570017"/>
                </a:moveTo>
                <a:cubicBezTo>
                  <a:pt x="2448943" y="570017"/>
                  <a:pt x="2454778" y="575851"/>
                  <a:pt x="2454778" y="582414"/>
                </a:cubicBezTo>
                <a:cubicBezTo>
                  <a:pt x="2454778" y="590436"/>
                  <a:pt x="2448943" y="596271"/>
                  <a:pt x="2440921" y="596271"/>
                </a:cubicBezTo>
                <a:cubicBezTo>
                  <a:pt x="2433632" y="596271"/>
                  <a:pt x="2428525" y="590436"/>
                  <a:pt x="2428525" y="582414"/>
                </a:cubicBezTo>
                <a:cubicBezTo>
                  <a:pt x="2428525" y="575851"/>
                  <a:pt x="2433632" y="570017"/>
                  <a:pt x="2440921" y="570017"/>
                </a:cubicBezTo>
                <a:close/>
                <a:moveTo>
                  <a:pt x="2369108" y="570017"/>
                </a:moveTo>
                <a:cubicBezTo>
                  <a:pt x="2377669" y="570017"/>
                  <a:pt x="2383896" y="575851"/>
                  <a:pt x="2383896" y="582414"/>
                </a:cubicBezTo>
                <a:cubicBezTo>
                  <a:pt x="2383896" y="590436"/>
                  <a:pt x="2377669" y="596271"/>
                  <a:pt x="2369108" y="596271"/>
                </a:cubicBezTo>
                <a:cubicBezTo>
                  <a:pt x="2361324" y="596271"/>
                  <a:pt x="2354319" y="590436"/>
                  <a:pt x="2354319" y="582414"/>
                </a:cubicBezTo>
                <a:cubicBezTo>
                  <a:pt x="2354319" y="575851"/>
                  <a:pt x="2361324" y="570017"/>
                  <a:pt x="2369108" y="570017"/>
                </a:cubicBezTo>
                <a:close/>
                <a:moveTo>
                  <a:pt x="2298275" y="570017"/>
                </a:moveTo>
                <a:cubicBezTo>
                  <a:pt x="2306839" y="570017"/>
                  <a:pt x="2313064" y="575851"/>
                  <a:pt x="2313064" y="582414"/>
                </a:cubicBezTo>
                <a:cubicBezTo>
                  <a:pt x="2313064" y="590436"/>
                  <a:pt x="2306839" y="596271"/>
                  <a:pt x="2298275" y="596271"/>
                </a:cubicBezTo>
                <a:cubicBezTo>
                  <a:pt x="2290494" y="596271"/>
                  <a:pt x="2283487" y="590436"/>
                  <a:pt x="2283487" y="582414"/>
                </a:cubicBezTo>
                <a:cubicBezTo>
                  <a:pt x="2283487" y="575851"/>
                  <a:pt x="2290494" y="570017"/>
                  <a:pt x="2298275" y="570017"/>
                </a:cubicBezTo>
                <a:close/>
                <a:moveTo>
                  <a:pt x="2226512" y="570017"/>
                </a:moveTo>
                <a:cubicBezTo>
                  <a:pt x="2234534" y="570017"/>
                  <a:pt x="2238911" y="575851"/>
                  <a:pt x="2238911" y="582414"/>
                </a:cubicBezTo>
                <a:cubicBezTo>
                  <a:pt x="2238911" y="590436"/>
                  <a:pt x="2234534" y="596271"/>
                  <a:pt x="2226512" y="596271"/>
                </a:cubicBezTo>
                <a:cubicBezTo>
                  <a:pt x="2218490" y="596271"/>
                  <a:pt x="2212655" y="590436"/>
                  <a:pt x="2212655" y="582414"/>
                </a:cubicBezTo>
                <a:cubicBezTo>
                  <a:pt x="2212655" y="575851"/>
                  <a:pt x="2218490" y="570017"/>
                  <a:pt x="2226512" y="570017"/>
                </a:cubicBezTo>
                <a:close/>
                <a:moveTo>
                  <a:pt x="2155680" y="570017"/>
                </a:moveTo>
                <a:cubicBezTo>
                  <a:pt x="2161514" y="570017"/>
                  <a:pt x="2168079" y="575851"/>
                  <a:pt x="2168079" y="582414"/>
                </a:cubicBezTo>
                <a:cubicBezTo>
                  <a:pt x="2168079" y="590436"/>
                  <a:pt x="2161514" y="596271"/>
                  <a:pt x="2155680" y="596271"/>
                </a:cubicBezTo>
                <a:cubicBezTo>
                  <a:pt x="2147658" y="596271"/>
                  <a:pt x="2141823" y="590436"/>
                  <a:pt x="2141823" y="582414"/>
                </a:cubicBezTo>
                <a:cubicBezTo>
                  <a:pt x="2141823" y="575851"/>
                  <a:pt x="2147658" y="570017"/>
                  <a:pt x="2155680" y="570017"/>
                </a:cubicBezTo>
                <a:close/>
                <a:moveTo>
                  <a:pt x="2084846" y="570017"/>
                </a:moveTo>
                <a:cubicBezTo>
                  <a:pt x="2090680" y="570017"/>
                  <a:pt x="2097246" y="575851"/>
                  <a:pt x="2097246" y="582414"/>
                </a:cubicBezTo>
                <a:cubicBezTo>
                  <a:pt x="2097246" y="590436"/>
                  <a:pt x="2090680" y="596271"/>
                  <a:pt x="2084846" y="596271"/>
                </a:cubicBezTo>
                <a:cubicBezTo>
                  <a:pt x="2076824" y="596271"/>
                  <a:pt x="2070989" y="590436"/>
                  <a:pt x="2070989" y="582414"/>
                </a:cubicBezTo>
                <a:cubicBezTo>
                  <a:pt x="2070989" y="575851"/>
                  <a:pt x="2076824" y="570017"/>
                  <a:pt x="2084846" y="570017"/>
                </a:cubicBezTo>
                <a:close/>
                <a:moveTo>
                  <a:pt x="2011831" y="570017"/>
                </a:moveTo>
                <a:cubicBezTo>
                  <a:pt x="2019854" y="570017"/>
                  <a:pt x="2026416" y="575851"/>
                  <a:pt x="2026416" y="582414"/>
                </a:cubicBezTo>
                <a:cubicBezTo>
                  <a:pt x="2026416" y="590436"/>
                  <a:pt x="2019854" y="596271"/>
                  <a:pt x="2011831" y="596271"/>
                </a:cubicBezTo>
                <a:cubicBezTo>
                  <a:pt x="2005997" y="596271"/>
                  <a:pt x="2000163" y="590436"/>
                  <a:pt x="2000163" y="582414"/>
                </a:cubicBezTo>
                <a:cubicBezTo>
                  <a:pt x="2000163" y="575851"/>
                  <a:pt x="2005997" y="570017"/>
                  <a:pt x="2011831" y="570017"/>
                </a:cubicBezTo>
                <a:close/>
                <a:moveTo>
                  <a:pt x="1938359" y="570017"/>
                </a:moveTo>
                <a:cubicBezTo>
                  <a:pt x="1946379" y="570017"/>
                  <a:pt x="1952216" y="575851"/>
                  <a:pt x="1952216" y="583873"/>
                </a:cubicBezTo>
                <a:cubicBezTo>
                  <a:pt x="1952216" y="590436"/>
                  <a:pt x="1946379" y="596271"/>
                  <a:pt x="1938359" y="596271"/>
                </a:cubicBezTo>
                <a:cubicBezTo>
                  <a:pt x="1932525" y="596271"/>
                  <a:pt x="1925962" y="590436"/>
                  <a:pt x="1925962" y="583873"/>
                </a:cubicBezTo>
                <a:cubicBezTo>
                  <a:pt x="1925962" y="575851"/>
                  <a:pt x="1932525" y="570017"/>
                  <a:pt x="1938359" y="570017"/>
                </a:cubicBezTo>
                <a:close/>
                <a:moveTo>
                  <a:pt x="1867522" y="570017"/>
                </a:moveTo>
                <a:cubicBezTo>
                  <a:pt x="1875545" y="570017"/>
                  <a:pt x="1881382" y="575851"/>
                  <a:pt x="1881382" y="583873"/>
                </a:cubicBezTo>
                <a:cubicBezTo>
                  <a:pt x="1881382" y="590436"/>
                  <a:pt x="1875545" y="596271"/>
                  <a:pt x="1867522" y="596271"/>
                </a:cubicBezTo>
                <a:cubicBezTo>
                  <a:pt x="1860229" y="596271"/>
                  <a:pt x="1855124" y="590436"/>
                  <a:pt x="1855124" y="583873"/>
                </a:cubicBezTo>
                <a:cubicBezTo>
                  <a:pt x="1855124" y="575851"/>
                  <a:pt x="1860229" y="570017"/>
                  <a:pt x="1867522" y="570017"/>
                </a:cubicBezTo>
                <a:close/>
                <a:moveTo>
                  <a:pt x="1799082" y="570017"/>
                </a:moveTo>
                <a:cubicBezTo>
                  <a:pt x="1807643" y="570017"/>
                  <a:pt x="1813871" y="575851"/>
                  <a:pt x="1813871" y="583873"/>
                </a:cubicBezTo>
                <a:cubicBezTo>
                  <a:pt x="1813871" y="590436"/>
                  <a:pt x="1807643" y="596271"/>
                  <a:pt x="1799082" y="596271"/>
                </a:cubicBezTo>
                <a:cubicBezTo>
                  <a:pt x="1790521" y="596271"/>
                  <a:pt x="1784295" y="590436"/>
                  <a:pt x="1784295" y="583873"/>
                </a:cubicBezTo>
                <a:cubicBezTo>
                  <a:pt x="1784295" y="575851"/>
                  <a:pt x="1790521" y="570017"/>
                  <a:pt x="1799082" y="570017"/>
                </a:cubicBezTo>
                <a:close/>
                <a:moveTo>
                  <a:pt x="1728257" y="570017"/>
                </a:moveTo>
                <a:cubicBezTo>
                  <a:pt x="1736820" y="570017"/>
                  <a:pt x="1743046" y="575851"/>
                  <a:pt x="1743046" y="583873"/>
                </a:cubicBezTo>
                <a:cubicBezTo>
                  <a:pt x="1743046" y="590436"/>
                  <a:pt x="1736820" y="596271"/>
                  <a:pt x="1728257" y="596271"/>
                </a:cubicBezTo>
                <a:cubicBezTo>
                  <a:pt x="1719694" y="596271"/>
                  <a:pt x="1713467" y="590436"/>
                  <a:pt x="1713467" y="583873"/>
                </a:cubicBezTo>
                <a:cubicBezTo>
                  <a:pt x="1713467" y="575851"/>
                  <a:pt x="1719694" y="570017"/>
                  <a:pt x="1728257" y="570017"/>
                </a:cubicBezTo>
                <a:close/>
                <a:moveTo>
                  <a:pt x="1657426" y="570017"/>
                </a:moveTo>
                <a:cubicBezTo>
                  <a:pt x="1665210" y="570017"/>
                  <a:pt x="1672218" y="575851"/>
                  <a:pt x="1672218" y="583873"/>
                </a:cubicBezTo>
                <a:cubicBezTo>
                  <a:pt x="1672218" y="590436"/>
                  <a:pt x="1665210" y="596271"/>
                  <a:pt x="1657426" y="596271"/>
                </a:cubicBezTo>
                <a:cubicBezTo>
                  <a:pt x="1648867" y="596271"/>
                  <a:pt x="1642647" y="590436"/>
                  <a:pt x="1642647" y="583873"/>
                </a:cubicBezTo>
                <a:cubicBezTo>
                  <a:pt x="1642647" y="575851"/>
                  <a:pt x="1648867" y="570017"/>
                  <a:pt x="1657426" y="570017"/>
                </a:cubicBezTo>
                <a:close/>
                <a:moveTo>
                  <a:pt x="1582294" y="570017"/>
                </a:moveTo>
                <a:cubicBezTo>
                  <a:pt x="1589587" y="570017"/>
                  <a:pt x="1594694" y="575851"/>
                  <a:pt x="1594694" y="583873"/>
                </a:cubicBezTo>
                <a:cubicBezTo>
                  <a:pt x="1594694" y="590436"/>
                  <a:pt x="1589587" y="596271"/>
                  <a:pt x="1582294" y="596271"/>
                </a:cubicBezTo>
                <a:cubicBezTo>
                  <a:pt x="1574271" y="596271"/>
                  <a:pt x="1568438" y="590436"/>
                  <a:pt x="1568438" y="583873"/>
                </a:cubicBezTo>
                <a:cubicBezTo>
                  <a:pt x="1568438" y="575851"/>
                  <a:pt x="1574271" y="570017"/>
                  <a:pt x="1582294" y="570017"/>
                </a:cubicBezTo>
                <a:close/>
                <a:moveTo>
                  <a:pt x="1512190" y="570017"/>
                </a:moveTo>
                <a:cubicBezTo>
                  <a:pt x="1518025" y="570017"/>
                  <a:pt x="1523859" y="575851"/>
                  <a:pt x="1523859" y="583873"/>
                </a:cubicBezTo>
                <a:cubicBezTo>
                  <a:pt x="1523859" y="590436"/>
                  <a:pt x="1518025" y="596271"/>
                  <a:pt x="1512190" y="596271"/>
                </a:cubicBezTo>
                <a:cubicBezTo>
                  <a:pt x="1504169" y="596271"/>
                  <a:pt x="1497607" y="590436"/>
                  <a:pt x="1497607" y="583873"/>
                </a:cubicBezTo>
                <a:cubicBezTo>
                  <a:pt x="1497607" y="575851"/>
                  <a:pt x="1504169" y="570017"/>
                  <a:pt x="1512190" y="570017"/>
                </a:cubicBezTo>
                <a:close/>
                <a:moveTo>
                  <a:pt x="1440623" y="570017"/>
                </a:moveTo>
                <a:cubicBezTo>
                  <a:pt x="1447188" y="570017"/>
                  <a:pt x="1453020" y="575851"/>
                  <a:pt x="1453020" y="583873"/>
                </a:cubicBezTo>
                <a:cubicBezTo>
                  <a:pt x="1453020" y="590436"/>
                  <a:pt x="1447188" y="596271"/>
                  <a:pt x="1440623" y="596271"/>
                </a:cubicBezTo>
                <a:cubicBezTo>
                  <a:pt x="1433333" y="596271"/>
                  <a:pt x="1426771" y="590436"/>
                  <a:pt x="1426771" y="583873"/>
                </a:cubicBezTo>
                <a:cubicBezTo>
                  <a:pt x="1426771" y="575851"/>
                  <a:pt x="1433333" y="570017"/>
                  <a:pt x="1440623" y="570017"/>
                </a:cubicBezTo>
                <a:close/>
                <a:moveTo>
                  <a:pt x="1368341" y="570017"/>
                </a:moveTo>
                <a:cubicBezTo>
                  <a:pt x="1376363" y="570017"/>
                  <a:pt x="1382194" y="575851"/>
                  <a:pt x="1382194" y="583873"/>
                </a:cubicBezTo>
                <a:cubicBezTo>
                  <a:pt x="1382194" y="590436"/>
                  <a:pt x="1376363" y="596271"/>
                  <a:pt x="1368341" y="596271"/>
                </a:cubicBezTo>
                <a:cubicBezTo>
                  <a:pt x="1362508" y="596271"/>
                  <a:pt x="1355945" y="590436"/>
                  <a:pt x="1355945" y="583873"/>
                </a:cubicBezTo>
                <a:cubicBezTo>
                  <a:pt x="1355945" y="575851"/>
                  <a:pt x="1362508" y="570017"/>
                  <a:pt x="1368341" y="570017"/>
                </a:cubicBezTo>
                <a:close/>
                <a:moveTo>
                  <a:pt x="1297515" y="570017"/>
                </a:moveTo>
                <a:cubicBezTo>
                  <a:pt x="1305535" y="570017"/>
                  <a:pt x="1311369" y="575851"/>
                  <a:pt x="1311369" y="583873"/>
                </a:cubicBezTo>
                <a:cubicBezTo>
                  <a:pt x="1311369" y="590436"/>
                  <a:pt x="1305535" y="596271"/>
                  <a:pt x="1297515" y="596271"/>
                </a:cubicBezTo>
                <a:cubicBezTo>
                  <a:pt x="1291680" y="596271"/>
                  <a:pt x="1285116" y="590436"/>
                  <a:pt x="1285116" y="583873"/>
                </a:cubicBezTo>
                <a:cubicBezTo>
                  <a:pt x="1285116" y="575851"/>
                  <a:pt x="1289492" y="570017"/>
                  <a:pt x="1297515" y="570017"/>
                </a:cubicBezTo>
                <a:close/>
                <a:moveTo>
                  <a:pt x="1226680" y="570017"/>
                </a:moveTo>
                <a:cubicBezTo>
                  <a:pt x="1233973" y="570017"/>
                  <a:pt x="1240537" y="575851"/>
                  <a:pt x="1240537" y="583873"/>
                </a:cubicBezTo>
                <a:cubicBezTo>
                  <a:pt x="1240537" y="590436"/>
                  <a:pt x="1233973" y="596271"/>
                  <a:pt x="1226680" y="596271"/>
                </a:cubicBezTo>
                <a:cubicBezTo>
                  <a:pt x="1218671" y="596271"/>
                  <a:pt x="1214296" y="590436"/>
                  <a:pt x="1214296" y="583873"/>
                </a:cubicBezTo>
                <a:cubicBezTo>
                  <a:pt x="1214296" y="575851"/>
                  <a:pt x="1218671" y="570017"/>
                  <a:pt x="1226680" y="570017"/>
                </a:cubicBezTo>
                <a:close/>
                <a:moveTo>
                  <a:pt x="1154879" y="570017"/>
                </a:moveTo>
                <a:cubicBezTo>
                  <a:pt x="1162662" y="570017"/>
                  <a:pt x="1169669" y="575851"/>
                  <a:pt x="1169669" y="583873"/>
                </a:cubicBezTo>
                <a:cubicBezTo>
                  <a:pt x="1169669" y="590436"/>
                  <a:pt x="1162662" y="596271"/>
                  <a:pt x="1154879" y="596271"/>
                </a:cubicBezTo>
                <a:cubicBezTo>
                  <a:pt x="1146319" y="596271"/>
                  <a:pt x="1140090" y="590436"/>
                  <a:pt x="1140090" y="583873"/>
                </a:cubicBezTo>
                <a:cubicBezTo>
                  <a:pt x="1140090" y="575851"/>
                  <a:pt x="1146319" y="570017"/>
                  <a:pt x="1154879" y="570017"/>
                </a:cubicBezTo>
                <a:close/>
                <a:moveTo>
                  <a:pt x="1084053" y="570017"/>
                </a:moveTo>
                <a:cubicBezTo>
                  <a:pt x="1091836" y="570017"/>
                  <a:pt x="1098840" y="575851"/>
                  <a:pt x="1098840" y="583873"/>
                </a:cubicBezTo>
                <a:cubicBezTo>
                  <a:pt x="1098840" y="590436"/>
                  <a:pt x="1091836" y="596271"/>
                  <a:pt x="1084053" y="596271"/>
                </a:cubicBezTo>
                <a:cubicBezTo>
                  <a:pt x="1075487" y="596271"/>
                  <a:pt x="1069263" y="590436"/>
                  <a:pt x="1069263" y="583873"/>
                </a:cubicBezTo>
                <a:cubicBezTo>
                  <a:pt x="1069263" y="575851"/>
                  <a:pt x="1075487" y="570017"/>
                  <a:pt x="1084053" y="570017"/>
                </a:cubicBezTo>
                <a:close/>
                <a:moveTo>
                  <a:pt x="1013010" y="570017"/>
                </a:moveTo>
                <a:cubicBezTo>
                  <a:pt x="1020306" y="570017"/>
                  <a:pt x="1024682" y="575851"/>
                  <a:pt x="1024682" y="583873"/>
                </a:cubicBezTo>
                <a:cubicBezTo>
                  <a:pt x="1024682" y="590436"/>
                  <a:pt x="1020306" y="596271"/>
                  <a:pt x="1013010" y="596271"/>
                </a:cubicBezTo>
                <a:cubicBezTo>
                  <a:pt x="1004991" y="596271"/>
                  <a:pt x="998433" y="590436"/>
                  <a:pt x="998433" y="583873"/>
                </a:cubicBezTo>
                <a:cubicBezTo>
                  <a:pt x="998433" y="575851"/>
                  <a:pt x="1004991" y="570017"/>
                  <a:pt x="1013010" y="570017"/>
                </a:cubicBezTo>
                <a:close/>
                <a:moveTo>
                  <a:pt x="941458" y="570017"/>
                </a:moveTo>
                <a:cubicBezTo>
                  <a:pt x="948019" y="570017"/>
                  <a:pt x="953857" y="575851"/>
                  <a:pt x="953857" y="583873"/>
                </a:cubicBezTo>
                <a:cubicBezTo>
                  <a:pt x="953857" y="590436"/>
                  <a:pt x="948019" y="596271"/>
                  <a:pt x="941458" y="596271"/>
                </a:cubicBezTo>
                <a:cubicBezTo>
                  <a:pt x="934166" y="596271"/>
                  <a:pt x="927601" y="590436"/>
                  <a:pt x="927601" y="583873"/>
                </a:cubicBezTo>
                <a:cubicBezTo>
                  <a:pt x="927601" y="575851"/>
                  <a:pt x="934166" y="570017"/>
                  <a:pt x="941458" y="570017"/>
                </a:cubicBezTo>
                <a:close/>
                <a:moveTo>
                  <a:pt x="870626" y="570017"/>
                </a:moveTo>
                <a:cubicBezTo>
                  <a:pt x="877192" y="570017"/>
                  <a:pt x="883027" y="575851"/>
                  <a:pt x="883027" y="583873"/>
                </a:cubicBezTo>
                <a:cubicBezTo>
                  <a:pt x="883027" y="590436"/>
                  <a:pt x="877192" y="596271"/>
                  <a:pt x="870626" y="596271"/>
                </a:cubicBezTo>
                <a:cubicBezTo>
                  <a:pt x="863333" y="596271"/>
                  <a:pt x="856772" y="591895"/>
                  <a:pt x="856772" y="583873"/>
                </a:cubicBezTo>
                <a:cubicBezTo>
                  <a:pt x="856772" y="575851"/>
                  <a:pt x="863333" y="570017"/>
                  <a:pt x="870626" y="570017"/>
                </a:cubicBezTo>
                <a:close/>
                <a:moveTo>
                  <a:pt x="798340" y="570017"/>
                </a:moveTo>
                <a:cubicBezTo>
                  <a:pt x="806360" y="570017"/>
                  <a:pt x="812193" y="575851"/>
                  <a:pt x="812193" y="583873"/>
                </a:cubicBezTo>
                <a:cubicBezTo>
                  <a:pt x="812193" y="591895"/>
                  <a:pt x="806360" y="596271"/>
                  <a:pt x="798340" y="596271"/>
                </a:cubicBezTo>
                <a:cubicBezTo>
                  <a:pt x="792504" y="596271"/>
                  <a:pt x="785941" y="591895"/>
                  <a:pt x="785941" y="583873"/>
                </a:cubicBezTo>
                <a:cubicBezTo>
                  <a:pt x="785941" y="575851"/>
                  <a:pt x="792504" y="570017"/>
                  <a:pt x="798340" y="570017"/>
                </a:cubicBezTo>
                <a:close/>
                <a:moveTo>
                  <a:pt x="724135" y="570017"/>
                </a:moveTo>
                <a:cubicBezTo>
                  <a:pt x="731429" y="570017"/>
                  <a:pt x="737991" y="575851"/>
                  <a:pt x="737991" y="583873"/>
                </a:cubicBezTo>
                <a:cubicBezTo>
                  <a:pt x="737991" y="591895"/>
                  <a:pt x="731429" y="596271"/>
                  <a:pt x="724135" y="596271"/>
                </a:cubicBezTo>
                <a:cubicBezTo>
                  <a:pt x="717571" y="596271"/>
                  <a:pt x="711737" y="591895"/>
                  <a:pt x="711737" y="583873"/>
                </a:cubicBezTo>
                <a:cubicBezTo>
                  <a:pt x="711737" y="575851"/>
                  <a:pt x="717571" y="570017"/>
                  <a:pt x="724135" y="570017"/>
                </a:cubicBezTo>
                <a:close/>
                <a:moveTo>
                  <a:pt x="653306" y="570017"/>
                </a:moveTo>
                <a:cubicBezTo>
                  <a:pt x="660598" y="570017"/>
                  <a:pt x="667161" y="575851"/>
                  <a:pt x="667161" y="583873"/>
                </a:cubicBezTo>
                <a:cubicBezTo>
                  <a:pt x="667161" y="591895"/>
                  <a:pt x="660598" y="596271"/>
                  <a:pt x="653306" y="596271"/>
                </a:cubicBezTo>
                <a:cubicBezTo>
                  <a:pt x="645286" y="596271"/>
                  <a:pt x="640910" y="591895"/>
                  <a:pt x="640910" y="583873"/>
                </a:cubicBezTo>
                <a:cubicBezTo>
                  <a:pt x="640910" y="575851"/>
                  <a:pt x="645286" y="570017"/>
                  <a:pt x="653306" y="570017"/>
                </a:cubicBezTo>
                <a:close/>
                <a:moveTo>
                  <a:pt x="584865" y="570017"/>
                </a:moveTo>
                <a:cubicBezTo>
                  <a:pt x="592648" y="570017"/>
                  <a:pt x="599654" y="575851"/>
                  <a:pt x="599654" y="583873"/>
                </a:cubicBezTo>
                <a:cubicBezTo>
                  <a:pt x="599654" y="591895"/>
                  <a:pt x="592648" y="596271"/>
                  <a:pt x="584865" y="596271"/>
                </a:cubicBezTo>
                <a:cubicBezTo>
                  <a:pt x="576307" y="596271"/>
                  <a:pt x="570076" y="591895"/>
                  <a:pt x="570076" y="583873"/>
                </a:cubicBezTo>
                <a:cubicBezTo>
                  <a:pt x="570076" y="575851"/>
                  <a:pt x="576307" y="570017"/>
                  <a:pt x="584865" y="570017"/>
                </a:cubicBezTo>
                <a:close/>
                <a:moveTo>
                  <a:pt x="513668" y="570017"/>
                </a:moveTo>
                <a:cubicBezTo>
                  <a:pt x="522015" y="570017"/>
                  <a:pt x="528846" y="575851"/>
                  <a:pt x="528846" y="583873"/>
                </a:cubicBezTo>
                <a:cubicBezTo>
                  <a:pt x="528846" y="591895"/>
                  <a:pt x="522015" y="596271"/>
                  <a:pt x="513668" y="596271"/>
                </a:cubicBezTo>
                <a:cubicBezTo>
                  <a:pt x="506076" y="596271"/>
                  <a:pt x="499248" y="591895"/>
                  <a:pt x="499248" y="583873"/>
                </a:cubicBezTo>
                <a:cubicBezTo>
                  <a:pt x="499248" y="575851"/>
                  <a:pt x="506076" y="570017"/>
                  <a:pt x="513668" y="570017"/>
                </a:cubicBezTo>
                <a:close/>
                <a:moveTo>
                  <a:pt x="439833" y="570017"/>
                </a:moveTo>
                <a:cubicBezTo>
                  <a:pt x="448394" y="570017"/>
                  <a:pt x="454623" y="575851"/>
                  <a:pt x="454623" y="583873"/>
                </a:cubicBezTo>
                <a:cubicBezTo>
                  <a:pt x="454623" y="591895"/>
                  <a:pt x="448394" y="596271"/>
                  <a:pt x="439833" y="596271"/>
                </a:cubicBezTo>
                <a:cubicBezTo>
                  <a:pt x="432049" y="596271"/>
                  <a:pt x="425044" y="591895"/>
                  <a:pt x="425044" y="583873"/>
                </a:cubicBezTo>
                <a:cubicBezTo>
                  <a:pt x="425044" y="575851"/>
                  <a:pt x="432049" y="570017"/>
                  <a:pt x="439833" y="570017"/>
                </a:cubicBezTo>
                <a:close/>
                <a:moveTo>
                  <a:pt x="368072" y="570017"/>
                </a:moveTo>
                <a:cubicBezTo>
                  <a:pt x="376089" y="570017"/>
                  <a:pt x="380467" y="575851"/>
                  <a:pt x="380467" y="583873"/>
                </a:cubicBezTo>
                <a:cubicBezTo>
                  <a:pt x="380467" y="591895"/>
                  <a:pt x="376089" y="596271"/>
                  <a:pt x="368072" y="596271"/>
                </a:cubicBezTo>
                <a:cubicBezTo>
                  <a:pt x="360778" y="596271"/>
                  <a:pt x="354211" y="591895"/>
                  <a:pt x="354211" y="583873"/>
                </a:cubicBezTo>
                <a:cubicBezTo>
                  <a:pt x="354211" y="575851"/>
                  <a:pt x="360778" y="570017"/>
                  <a:pt x="368072" y="570017"/>
                </a:cubicBezTo>
                <a:close/>
                <a:moveTo>
                  <a:pt x="3081772" y="499186"/>
                </a:moveTo>
                <a:cubicBezTo>
                  <a:pt x="3089064" y="499186"/>
                  <a:pt x="3095622" y="503561"/>
                  <a:pt x="3095622" y="511583"/>
                </a:cubicBezTo>
                <a:cubicBezTo>
                  <a:pt x="3095622" y="518876"/>
                  <a:pt x="3089064" y="525440"/>
                  <a:pt x="3081772" y="525440"/>
                </a:cubicBezTo>
                <a:cubicBezTo>
                  <a:pt x="3073748" y="525440"/>
                  <a:pt x="3069372" y="518876"/>
                  <a:pt x="3069372" y="511583"/>
                </a:cubicBezTo>
                <a:cubicBezTo>
                  <a:pt x="3069372" y="503561"/>
                  <a:pt x="3073748" y="499186"/>
                  <a:pt x="3081772" y="499186"/>
                </a:cubicBezTo>
                <a:close/>
                <a:moveTo>
                  <a:pt x="3013712" y="499186"/>
                </a:moveTo>
                <a:cubicBezTo>
                  <a:pt x="3021305" y="499186"/>
                  <a:pt x="3028135" y="503561"/>
                  <a:pt x="3028135" y="511583"/>
                </a:cubicBezTo>
                <a:cubicBezTo>
                  <a:pt x="3028135" y="518876"/>
                  <a:pt x="3021305" y="525440"/>
                  <a:pt x="3013712" y="525440"/>
                </a:cubicBezTo>
                <a:cubicBezTo>
                  <a:pt x="3005368" y="525440"/>
                  <a:pt x="2998539" y="518876"/>
                  <a:pt x="2998539" y="511583"/>
                </a:cubicBezTo>
                <a:cubicBezTo>
                  <a:pt x="2998539" y="503561"/>
                  <a:pt x="3005368" y="499186"/>
                  <a:pt x="3013712" y="499186"/>
                </a:cubicBezTo>
                <a:close/>
                <a:moveTo>
                  <a:pt x="2942491" y="499186"/>
                </a:moveTo>
                <a:cubicBezTo>
                  <a:pt x="2951052" y="499186"/>
                  <a:pt x="2957285" y="503561"/>
                  <a:pt x="2957285" y="511583"/>
                </a:cubicBezTo>
                <a:cubicBezTo>
                  <a:pt x="2957285" y="518876"/>
                  <a:pt x="2951052" y="525440"/>
                  <a:pt x="2942491" y="525440"/>
                </a:cubicBezTo>
                <a:cubicBezTo>
                  <a:pt x="2934710" y="525440"/>
                  <a:pt x="2927705" y="518876"/>
                  <a:pt x="2927705" y="511583"/>
                </a:cubicBezTo>
                <a:cubicBezTo>
                  <a:pt x="2927705" y="503561"/>
                  <a:pt x="2934710" y="499186"/>
                  <a:pt x="2942491" y="499186"/>
                </a:cubicBezTo>
                <a:close/>
                <a:moveTo>
                  <a:pt x="2868291" y="499186"/>
                </a:moveTo>
                <a:cubicBezTo>
                  <a:pt x="2876856" y="499186"/>
                  <a:pt x="2883082" y="503561"/>
                  <a:pt x="2883082" y="511583"/>
                </a:cubicBezTo>
                <a:cubicBezTo>
                  <a:pt x="2883082" y="518876"/>
                  <a:pt x="2876856" y="525440"/>
                  <a:pt x="2868291" y="525440"/>
                </a:cubicBezTo>
                <a:cubicBezTo>
                  <a:pt x="2860509" y="525440"/>
                  <a:pt x="2853502" y="518876"/>
                  <a:pt x="2853502" y="511583"/>
                </a:cubicBezTo>
                <a:cubicBezTo>
                  <a:pt x="2853502" y="503561"/>
                  <a:pt x="2860509" y="499186"/>
                  <a:pt x="2868291" y="499186"/>
                </a:cubicBezTo>
                <a:close/>
                <a:moveTo>
                  <a:pt x="2796533" y="499186"/>
                </a:moveTo>
                <a:cubicBezTo>
                  <a:pt x="2804555" y="499186"/>
                  <a:pt x="2808931" y="503561"/>
                  <a:pt x="2808931" y="511583"/>
                </a:cubicBezTo>
                <a:cubicBezTo>
                  <a:pt x="2808931" y="518876"/>
                  <a:pt x="2804555" y="525440"/>
                  <a:pt x="2796533" y="525440"/>
                </a:cubicBezTo>
                <a:cubicBezTo>
                  <a:pt x="2789240" y="525440"/>
                  <a:pt x="2782678" y="518876"/>
                  <a:pt x="2782678" y="511583"/>
                </a:cubicBezTo>
                <a:cubicBezTo>
                  <a:pt x="2782678" y="503561"/>
                  <a:pt x="2789240" y="499186"/>
                  <a:pt x="2796533" y="499186"/>
                </a:cubicBezTo>
                <a:close/>
                <a:moveTo>
                  <a:pt x="2725695" y="499186"/>
                </a:moveTo>
                <a:cubicBezTo>
                  <a:pt x="2731532" y="499186"/>
                  <a:pt x="2738097" y="503561"/>
                  <a:pt x="2738097" y="511583"/>
                </a:cubicBezTo>
                <a:cubicBezTo>
                  <a:pt x="2738097" y="518876"/>
                  <a:pt x="2731532" y="525440"/>
                  <a:pt x="2725695" y="525440"/>
                </a:cubicBezTo>
                <a:cubicBezTo>
                  <a:pt x="2717681" y="525440"/>
                  <a:pt x="2711846" y="518876"/>
                  <a:pt x="2711846" y="511583"/>
                </a:cubicBezTo>
                <a:cubicBezTo>
                  <a:pt x="2711846" y="503561"/>
                  <a:pt x="2717681" y="499186"/>
                  <a:pt x="2725695" y="499186"/>
                </a:cubicBezTo>
                <a:close/>
                <a:moveTo>
                  <a:pt x="2654870" y="499186"/>
                </a:moveTo>
                <a:cubicBezTo>
                  <a:pt x="2660705" y="499186"/>
                  <a:pt x="2667266" y="503561"/>
                  <a:pt x="2667266" y="511583"/>
                </a:cubicBezTo>
                <a:cubicBezTo>
                  <a:pt x="2667266" y="518876"/>
                  <a:pt x="2660705" y="525440"/>
                  <a:pt x="2654870" y="525440"/>
                </a:cubicBezTo>
                <a:cubicBezTo>
                  <a:pt x="2646847" y="525440"/>
                  <a:pt x="2641013" y="518876"/>
                  <a:pt x="2641013" y="511583"/>
                </a:cubicBezTo>
                <a:cubicBezTo>
                  <a:pt x="2641013" y="503561"/>
                  <a:pt x="2646847" y="499186"/>
                  <a:pt x="2654870" y="499186"/>
                </a:cubicBezTo>
                <a:close/>
                <a:moveTo>
                  <a:pt x="2582580" y="499186"/>
                </a:moveTo>
                <a:cubicBezTo>
                  <a:pt x="2589873" y="499186"/>
                  <a:pt x="2596435" y="503561"/>
                  <a:pt x="2596435" y="511583"/>
                </a:cubicBezTo>
                <a:cubicBezTo>
                  <a:pt x="2596435" y="518876"/>
                  <a:pt x="2589873" y="525440"/>
                  <a:pt x="2582580" y="525440"/>
                </a:cubicBezTo>
                <a:cubicBezTo>
                  <a:pt x="2576018" y="525440"/>
                  <a:pt x="2570184" y="518876"/>
                  <a:pt x="2570184" y="511583"/>
                </a:cubicBezTo>
                <a:cubicBezTo>
                  <a:pt x="2570184" y="503561"/>
                  <a:pt x="2576018" y="499186"/>
                  <a:pt x="2582580" y="499186"/>
                </a:cubicBezTo>
                <a:close/>
                <a:moveTo>
                  <a:pt x="2511026" y="499186"/>
                </a:moveTo>
                <a:cubicBezTo>
                  <a:pt x="2519047" y="499186"/>
                  <a:pt x="2525610" y="503561"/>
                  <a:pt x="2525610" y="511583"/>
                </a:cubicBezTo>
                <a:cubicBezTo>
                  <a:pt x="2525610" y="518876"/>
                  <a:pt x="2519047" y="525440"/>
                  <a:pt x="2511026" y="525440"/>
                </a:cubicBezTo>
                <a:cubicBezTo>
                  <a:pt x="2505194" y="525440"/>
                  <a:pt x="2499361" y="518876"/>
                  <a:pt x="2499361" y="511583"/>
                </a:cubicBezTo>
                <a:cubicBezTo>
                  <a:pt x="2499361" y="503561"/>
                  <a:pt x="2503735" y="499186"/>
                  <a:pt x="2511026" y="499186"/>
                </a:cubicBezTo>
                <a:close/>
                <a:moveTo>
                  <a:pt x="2440924" y="499186"/>
                </a:moveTo>
                <a:cubicBezTo>
                  <a:pt x="2448944" y="499186"/>
                  <a:pt x="2454781" y="505020"/>
                  <a:pt x="2454781" y="511583"/>
                </a:cubicBezTo>
                <a:cubicBezTo>
                  <a:pt x="2454781" y="518876"/>
                  <a:pt x="2448944" y="525440"/>
                  <a:pt x="2440924" y="525440"/>
                </a:cubicBezTo>
                <a:cubicBezTo>
                  <a:pt x="2433632" y="525440"/>
                  <a:pt x="2428527" y="518876"/>
                  <a:pt x="2428527" y="511583"/>
                </a:cubicBezTo>
                <a:cubicBezTo>
                  <a:pt x="2428527" y="505020"/>
                  <a:pt x="2433632" y="499186"/>
                  <a:pt x="2440924" y="499186"/>
                </a:cubicBezTo>
                <a:close/>
                <a:moveTo>
                  <a:pt x="2369108" y="499186"/>
                </a:moveTo>
                <a:cubicBezTo>
                  <a:pt x="2377672" y="499186"/>
                  <a:pt x="2383898" y="505020"/>
                  <a:pt x="2383898" y="511583"/>
                </a:cubicBezTo>
                <a:cubicBezTo>
                  <a:pt x="2383898" y="518876"/>
                  <a:pt x="2377672" y="525440"/>
                  <a:pt x="2369108" y="525440"/>
                </a:cubicBezTo>
                <a:cubicBezTo>
                  <a:pt x="2361327" y="525440"/>
                  <a:pt x="2354319" y="518876"/>
                  <a:pt x="2354319" y="511583"/>
                </a:cubicBezTo>
                <a:cubicBezTo>
                  <a:pt x="2354319" y="505020"/>
                  <a:pt x="2361327" y="499186"/>
                  <a:pt x="2369108" y="499186"/>
                </a:cubicBezTo>
                <a:close/>
                <a:moveTo>
                  <a:pt x="2298278" y="499186"/>
                </a:moveTo>
                <a:cubicBezTo>
                  <a:pt x="2306839" y="499186"/>
                  <a:pt x="2313066" y="505020"/>
                  <a:pt x="2313066" y="511583"/>
                </a:cubicBezTo>
                <a:cubicBezTo>
                  <a:pt x="2313066" y="518876"/>
                  <a:pt x="2306839" y="525440"/>
                  <a:pt x="2298278" y="525440"/>
                </a:cubicBezTo>
                <a:cubicBezTo>
                  <a:pt x="2290494" y="525440"/>
                  <a:pt x="2283488" y="518876"/>
                  <a:pt x="2283488" y="511583"/>
                </a:cubicBezTo>
                <a:cubicBezTo>
                  <a:pt x="2283488" y="505020"/>
                  <a:pt x="2290494" y="499186"/>
                  <a:pt x="2298278" y="499186"/>
                </a:cubicBezTo>
                <a:close/>
                <a:moveTo>
                  <a:pt x="2226514" y="499186"/>
                </a:moveTo>
                <a:cubicBezTo>
                  <a:pt x="2234534" y="499186"/>
                  <a:pt x="2238914" y="505020"/>
                  <a:pt x="2238914" y="511583"/>
                </a:cubicBezTo>
                <a:cubicBezTo>
                  <a:pt x="2238914" y="518876"/>
                  <a:pt x="2234534" y="525440"/>
                  <a:pt x="2226514" y="525440"/>
                </a:cubicBezTo>
                <a:cubicBezTo>
                  <a:pt x="2218492" y="525440"/>
                  <a:pt x="2212655" y="518876"/>
                  <a:pt x="2212655" y="511583"/>
                </a:cubicBezTo>
                <a:cubicBezTo>
                  <a:pt x="2212655" y="505020"/>
                  <a:pt x="2218492" y="499186"/>
                  <a:pt x="2226514" y="499186"/>
                </a:cubicBezTo>
                <a:close/>
                <a:moveTo>
                  <a:pt x="2155680" y="499186"/>
                </a:moveTo>
                <a:cubicBezTo>
                  <a:pt x="2161514" y="499186"/>
                  <a:pt x="2168079" y="505020"/>
                  <a:pt x="2168079" y="511583"/>
                </a:cubicBezTo>
                <a:cubicBezTo>
                  <a:pt x="2168079" y="518876"/>
                  <a:pt x="2161514" y="525440"/>
                  <a:pt x="2155680" y="525440"/>
                </a:cubicBezTo>
                <a:cubicBezTo>
                  <a:pt x="2147658" y="525440"/>
                  <a:pt x="2141823" y="518876"/>
                  <a:pt x="2141823" y="511583"/>
                </a:cubicBezTo>
                <a:cubicBezTo>
                  <a:pt x="2141823" y="505020"/>
                  <a:pt x="2147658" y="499186"/>
                  <a:pt x="2155680" y="499186"/>
                </a:cubicBezTo>
                <a:close/>
                <a:moveTo>
                  <a:pt x="2084846" y="499186"/>
                </a:moveTo>
                <a:cubicBezTo>
                  <a:pt x="2090680" y="499186"/>
                  <a:pt x="2097246" y="505020"/>
                  <a:pt x="2097246" y="511583"/>
                </a:cubicBezTo>
                <a:cubicBezTo>
                  <a:pt x="2097246" y="518876"/>
                  <a:pt x="2090680" y="525440"/>
                  <a:pt x="2084846" y="525440"/>
                </a:cubicBezTo>
                <a:cubicBezTo>
                  <a:pt x="2076824" y="525440"/>
                  <a:pt x="2070991" y="518876"/>
                  <a:pt x="2070991" y="511583"/>
                </a:cubicBezTo>
                <a:cubicBezTo>
                  <a:pt x="2070991" y="505020"/>
                  <a:pt x="2076824" y="499186"/>
                  <a:pt x="2084846" y="499186"/>
                </a:cubicBezTo>
                <a:close/>
                <a:moveTo>
                  <a:pt x="2011831" y="499186"/>
                </a:moveTo>
                <a:cubicBezTo>
                  <a:pt x="2019855" y="499186"/>
                  <a:pt x="2026416" y="505020"/>
                  <a:pt x="2026416" y="511583"/>
                </a:cubicBezTo>
                <a:cubicBezTo>
                  <a:pt x="2026416" y="518876"/>
                  <a:pt x="2019855" y="525440"/>
                  <a:pt x="2011831" y="525440"/>
                </a:cubicBezTo>
                <a:cubicBezTo>
                  <a:pt x="2005998" y="525440"/>
                  <a:pt x="2000165" y="518876"/>
                  <a:pt x="2000165" y="511583"/>
                </a:cubicBezTo>
                <a:cubicBezTo>
                  <a:pt x="2000165" y="505020"/>
                  <a:pt x="2005998" y="499186"/>
                  <a:pt x="2011831" y="499186"/>
                </a:cubicBezTo>
                <a:close/>
                <a:moveTo>
                  <a:pt x="1938362" y="499186"/>
                </a:moveTo>
                <a:cubicBezTo>
                  <a:pt x="1946382" y="499186"/>
                  <a:pt x="1952216" y="505020"/>
                  <a:pt x="1952216" y="511583"/>
                </a:cubicBezTo>
                <a:cubicBezTo>
                  <a:pt x="1952216" y="518876"/>
                  <a:pt x="1946382" y="525440"/>
                  <a:pt x="1938362" y="525440"/>
                </a:cubicBezTo>
                <a:cubicBezTo>
                  <a:pt x="1932525" y="525440"/>
                  <a:pt x="1925965" y="518876"/>
                  <a:pt x="1925965" y="511583"/>
                </a:cubicBezTo>
                <a:cubicBezTo>
                  <a:pt x="1925965" y="505020"/>
                  <a:pt x="1932525" y="499186"/>
                  <a:pt x="1938362" y="499186"/>
                </a:cubicBezTo>
                <a:close/>
                <a:moveTo>
                  <a:pt x="1867525" y="499186"/>
                </a:moveTo>
                <a:cubicBezTo>
                  <a:pt x="1875547" y="499186"/>
                  <a:pt x="1881384" y="505020"/>
                  <a:pt x="1881384" y="511583"/>
                </a:cubicBezTo>
                <a:cubicBezTo>
                  <a:pt x="1881384" y="518876"/>
                  <a:pt x="1875547" y="525440"/>
                  <a:pt x="1867525" y="525440"/>
                </a:cubicBezTo>
                <a:cubicBezTo>
                  <a:pt x="1860232" y="525440"/>
                  <a:pt x="1855126" y="518876"/>
                  <a:pt x="1855126" y="511583"/>
                </a:cubicBezTo>
                <a:cubicBezTo>
                  <a:pt x="1855126" y="505020"/>
                  <a:pt x="1860232" y="499186"/>
                  <a:pt x="1867525" y="499186"/>
                </a:cubicBezTo>
                <a:close/>
                <a:moveTo>
                  <a:pt x="1799085" y="499186"/>
                </a:moveTo>
                <a:cubicBezTo>
                  <a:pt x="1807644" y="499186"/>
                  <a:pt x="1813871" y="505020"/>
                  <a:pt x="1813871" y="511583"/>
                </a:cubicBezTo>
                <a:cubicBezTo>
                  <a:pt x="1813871" y="518876"/>
                  <a:pt x="1807644" y="525440"/>
                  <a:pt x="1799085" y="525440"/>
                </a:cubicBezTo>
                <a:cubicBezTo>
                  <a:pt x="1790521" y="525440"/>
                  <a:pt x="1784295" y="518876"/>
                  <a:pt x="1784295" y="511583"/>
                </a:cubicBezTo>
                <a:cubicBezTo>
                  <a:pt x="1784295" y="505020"/>
                  <a:pt x="1790521" y="499186"/>
                  <a:pt x="1799085" y="499186"/>
                </a:cubicBezTo>
                <a:close/>
                <a:moveTo>
                  <a:pt x="1728257" y="499186"/>
                </a:moveTo>
                <a:cubicBezTo>
                  <a:pt x="1736822" y="499186"/>
                  <a:pt x="1743046" y="505020"/>
                  <a:pt x="1743046" y="511583"/>
                </a:cubicBezTo>
                <a:cubicBezTo>
                  <a:pt x="1743046" y="518876"/>
                  <a:pt x="1736822" y="525440"/>
                  <a:pt x="1728257" y="525440"/>
                </a:cubicBezTo>
                <a:cubicBezTo>
                  <a:pt x="1719694" y="525440"/>
                  <a:pt x="1713469" y="518876"/>
                  <a:pt x="1713469" y="511583"/>
                </a:cubicBezTo>
                <a:cubicBezTo>
                  <a:pt x="1713469" y="505020"/>
                  <a:pt x="1719694" y="499186"/>
                  <a:pt x="1728257" y="499186"/>
                </a:cubicBezTo>
                <a:close/>
                <a:moveTo>
                  <a:pt x="1657426" y="499186"/>
                </a:moveTo>
                <a:cubicBezTo>
                  <a:pt x="1665210" y="499186"/>
                  <a:pt x="1672218" y="505020"/>
                  <a:pt x="1672218" y="511583"/>
                </a:cubicBezTo>
                <a:cubicBezTo>
                  <a:pt x="1672218" y="518876"/>
                  <a:pt x="1665210" y="525440"/>
                  <a:pt x="1657426" y="525440"/>
                </a:cubicBezTo>
                <a:cubicBezTo>
                  <a:pt x="1648867" y="525440"/>
                  <a:pt x="1642647" y="518876"/>
                  <a:pt x="1642647" y="511583"/>
                </a:cubicBezTo>
                <a:cubicBezTo>
                  <a:pt x="1642647" y="505020"/>
                  <a:pt x="1648867" y="499186"/>
                  <a:pt x="1657426" y="499186"/>
                </a:cubicBezTo>
                <a:close/>
                <a:moveTo>
                  <a:pt x="1582294" y="499186"/>
                </a:moveTo>
                <a:cubicBezTo>
                  <a:pt x="1589590" y="499186"/>
                  <a:pt x="1594694" y="505020"/>
                  <a:pt x="1594694" y="511583"/>
                </a:cubicBezTo>
                <a:cubicBezTo>
                  <a:pt x="1594694" y="518876"/>
                  <a:pt x="1589590" y="525440"/>
                  <a:pt x="1582294" y="525440"/>
                </a:cubicBezTo>
                <a:cubicBezTo>
                  <a:pt x="1574271" y="525440"/>
                  <a:pt x="1568438" y="518876"/>
                  <a:pt x="1568438" y="511583"/>
                </a:cubicBezTo>
                <a:cubicBezTo>
                  <a:pt x="1568438" y="505020"/>
                  <a:pt x="1574271" y="499186"/>
                  <a:pt x="1582294" y="499186"/>
                </a:cubicBezTo>
                <a:close/>
                <a:moveTo>
                  <a:pt x="1512192" y="499186"/>
                </a:moveTo>
                <a:cubicBezTo>
                  <a:pt x="1518025" y="499186"/>
                  <a:pt x="1523862" y="505020"/>
                  <a:pt x="1523862" y="511583"/>
                </a:cubicBezTo>
                <a:cubicBezTo>
                  <a:pt x="1523862" y="518876"/>
                  <a:pt x="1518025" y="525440"/>
                  <a:pt x="1512192" y="525440"/>
                </a:cubicBezTo>
                <a:cubicBezTo>
                  <a:pt x="1504169" y="525440"/>
                  <a:pt x="1497607" y="518876"/>
                  <a:pt x="1497607" y="511583"/>
                </a:cubicBezTo>
                <a:cubicBezTo>
                  <a:pt x="1497607" y="505020"/>
                  <a:pt x="1504169" y="499186"/>
                  <a:pt x="1512192" y="499186"/>
                </a:cubicBezTo>
                <a:close/>
                <a:moveTo>
                  <a:pt x="1440623" y="499186"/>
                </a:moveTo>
                <a:cubicBezTo>
                  <a:pt x="1447188" y="499186"/>
                  <a:pt x="1453023" y="505020"/>
                  <a:pt x="1453023" y="511583"/>
                </a:cubicBezTo>
                <a:cubicBezTo>
                  <a:pt x="1453023" y="518876"/>
                  <a:pt x="1447188" y="525440"/>
                  <a:pt x="1440623" y="525440"/>
                </a:cubicBezTo>
                <a:cubicBezTo>
                  <a:pt x="1433333" y="525440"/>
                  <a:pt x="1426771" y="518876"/>
                  <a:pt x="1426771" y="511583"/>
                </a:cubicBezTo>
                <a:cubicBezTo>
                  <a:pt x="1426771" y="505020"/>
                  <a:pt x="1433333" y="499186"/>
                  <a:pt x="1440623" y="499186"/>
                </a:cubicBezTo>
                <a:close/>
                <a:moveTo>
                  <a:pt x="1368341" y="499186"/>
                </a:moveTo>
                <a:cubicBezTo>
                  <a:pt x="1376363" y="499186"/>
                  <a:pt x="1382196" y="505020"/>
                  <a:pt x="1382196" y="511583"/>
                </a:cubicBezTo>
                <a:cubicBezTo>
                  <a:pt x="1382196" y="518876"/>
                  <a:pt x="1376363" y="525440"/>
                  <a:pt x="1368341" y="525440"/>
                </a:cubicBezTo>
                <a:cubicBezTo>
                  <a:pt x="1362508" y="525440"/>
                  <a:pt x="1355948" y="518876"/>
                  <a:pt x="1355948" y="511583"/>
                </a:cubicBezTo>
                <a:cubicBezTo>
                  <a:pt x="1355948" y="505020"/>
                  <a:pt x="1362508" y="499186"/>
                  <a:pt x="1368341" y="499186"/>
                </a:cubicBezTo>
                <a:close/>
                <a:moveTo>
                  <a:pt x="1297515" y="499186"/>
                </a:moveTo>
                <a:cubicBezTo>
                  <a:pt x="1305538" y="499186"/>
                  <a:pt x="1311369" y="505020"/>
                  <a:pt x="1311369" y="513042"/>
                </a:cubicBezTo>
                <a:cubicBezTo>
                  <a:pt x="1311369" y="518876"/>
                  <a:pt x="1305538" y="525440"/>
                  <a:pt x="1297515" y="525440"/>
                </a:cubicBezTo>
                <a:cubicBezTo>
                  <a:pt x="1289492" y="525440"/>
                  <a:pt x="1285118" y="518876"/>
                  <a:pt x="1285118" y="513042"/>
                </a:cubicBezTo>
                <a:cubicBezTo>
                  <a:pt x="1285118" y="505020"/>
                  <a:pt x="1289492" y="499186"/>
                  <a:pt x="1297515" y="499186"/>
                </a:cubicBezTo>
                <a:close/>
                <a:moveTo>
                  <a:pt x="1225700" y="499186"/>
                </a:moveTo>
                <a:cubicBezTo>
                  <a:pt x="1233484" y="499186"/>
                  <a:pt x="1240491" y="505020"/>
                  <a:pt x="1240491" y="513042"/>
                </a:cubicBezTo>
                <a:cubicBezTo>
                  <a:pt x="1240491" y="518876"/>
                  <a:pt x="1233484" y="525440"/>
                  <a:pt x="1225700" y="525440"/>
                </a:cubicBezTo>
                <a:cubicBezTo>
                  <a:pt x="1217156" y="525440"/>
                  <a:pt x="1210925" y="518876"/>
                  <a:pt x="1210925" y="513042"/>
                </a:cubicBezTo>
                <a:cubicBezTo>
                  <a:pt x="1210925" y="505020"/>
                  <a:pt x="1217156" y="499186"/>
                  <a:pt x="1225700" y="499186"/>
                </a:cubicBezTo>
                <a:close/>
                <a:moveTo>
                  <a:pt x="1154881" y="499186"/>
                </a:moveTo>
                <a:cubicBezTo>
                  <a:pt x="1162665" y="499186"/>
                  <a:pt x="1169669" y="505020"/>
                  <a:pt x="1169669" y="513042"/>
                </a:cubicBezTo>
                <a:cubicBezTo>
                  <a:pt x="1169669" y="518876"/>
                  <a:pt x="1162665" y="525440"/>
                  <a:pt x="1154881" y="525440"/>
                </a:cubicBezTo>
                <a:cubicBezTo>
                  <a:pt x="1146323" y="525440"/>
                  <a:pt x="1140095" y="518876"/>
                  <a:pt x="1140095" y="513042"/>
                </a:cubicBezTo>
                <a:cubicBezTo>
                  <a:pt x="1140095" y="505020"/>
                  <a:pt x="1146323" y="499186"/>
                  <a:pt x="1154881" y="499186"/>
                </a:cubicBezTo>
                <a:close/>
                <a:moveTo>
                  <a:pt x="1084053" y="499186"/>
                </a:moveTo>
                <a:cubicBezTo>
                  <a:pt x="1091836" y="499186"/>
                  <a:pt x="1098842" y="505020"/>
                  <a:pt x="1098842" y="513042"/>
                </a:cubicBezTo>
                <a:cubicBezTo>
                  <a:pt x="1098842" y="518876"/>
                  <a:pt x="1091836" y="525440"/>
                  <a:pt x="1084053" y="525440"/>
                </a:cubicBezTo>
                <a:cubicBezTo>
                  <a:pt x="1075492" y="525440"/>
                  <a:pt x="1069267" y="518876"/>
                  <a:pt x="1069267" y="513042"/>
                </a:cubicBezTo>
                <a:cubicBezTo>
                  <a:pt x="1069267" y="505020"/>
                  <a:pt x="1075492" y="499186"/>
                  <a:pt x="1084053" y="499186"/>
                </a:cubicBezTo>
                <a:close/>
                <a:moveTo>
                  <a:pt x="1013012" y="499186"/>
                </a:moveTo>
                <a:cubicBezTo>
                  <a:pt x="1020310" y="499186"/>
                  <a:pt x="1024685" y="505020"/>
                  <a:pt x="1024685" y="513042"/>
                </a:cubicBezTo>
                <a:cubicBezTo>
                  <a:pt x="1024685" y="518876"/>
                  <a:pt x="1020310" y="525440"/>
                  <a:pt x="1013012" y="525440"/>
                </a:cubicBezTo>
                <a:cubicBezTo>
                  <a:pt x="1004998" y="525440"/>
                  <a:pt x="998433" y="518876"/>
                  <a:pt x="998433" y="513042"/>
                </a:cubicBezTo>
                <a:cubicBezTo>
                  <a:pt x="998433" y="505020"/>
                  <a:pt x="1004998" y="499186"/>
                  <a:pt x="1013012" y="499186"/>
                </a:cubicBezTo>
                <a:close/>
                <a:moveTo>
                  <a:pt x="941461" y="499186"/>
                </a:moveTo>
                <a:cubicBezTo>
                  <a:pt x="948026" y="499186"/>
                  <a:pt x="953861" y="505020"/>
                  <a:pt x="953861" y="513042"/>
                </a:cubicBezTo>
                <a:cubicBezTo>
                  <a:pt x="953861" y="518876"/>
                  <a:pt x="948026" y="525440"/>
                  <a:pt x="941461" y="525440"/>
                </a:cubicBezTo>
                <a:cubicBezTo>
                  <a:pt x="934167" y="525440"/>
                  <a:pt x="927607" y="518876"/>
                  <a:pt x="927607" y="513042"/>
                </a:cubicBezTo>
                <a:cubicBezTo>
                  <a:pt x="927607" y="505020"/>
                  <a:pt x="934167" y="499186"/>
                  <a:pt x="941461" y="499186"/>
                </a:cubicBezTo>
                <a:close/>
                <a:moveTo>
                  <a:pt x="870626" y="499186"/>
                </a:moveTo>
                <a:cubicBezTo>
                  <a:pt x="877192" y="499186"/>
                  <a:pt x="883027" y="505020"/>
                  <a:pt x="883027" y="513042"/>
                </a:cubicBezTo>
                <a:cubicBezTo>
                  <a:pt x="883027" y="518876"/>
                  <a:pt x="877192" y="525440"/>
                  <a:pt x="870626" y="525440"/>
                </a:cubicBezTo>
                <a:cubicBezTo>
                  <a:pt x="863340" y="525440"/>
                  <a:pt x="856774" y="518876"/>
                  <a:pt x="856774" y="513042"/>
                </a:cubicBezTo>
                <a:cubicBezTo>
                  <a:pt x="856774" y="505020"/>
                  <a:pt x="863340" y="499186"/>
                  <a:pt x="870626" y="499186"/>
                </a:cubicBezTo>
                <a:close/>
                <a:moveTo>
                  <a:pt x="798340" y="499186"/>
                </a:moveTo>
                <a:cubicBezTo>
                  <a:pt x="806362" y="499186"/>
                  <a:pt x="812196" y="505020"/>
                  <a:pt x="812196" y="513042"/>
                </a:cubicBezTo>
                <a:cubicBezTo>
                  <a:pt x="812196" y="518876"/>
                  <a:pt x="806362" y="525440"/>
                  <a:pt x="798340" y="525440"/>
                </a:cubicBezTo>
                <a:cubicBezTo>
                  <a:pt x="792508" y="525440"/>
                  <a:pt x="785941" y="518876"/>
                  <a:pt x="785941" y="513042"/>
                </a:cubicBezTo>
                <a:cubicBezTo>
                  <a:pt x="785941" y="505020"/>
                  <a:pt x="792508" y="499186"/>
                  <a:pt x="798340" y="499186"/>
                </a:cubicBezTo>
                <a:close/>
                <a:moveTo>
                  <a:pt x="724135" y="499186"/>
                </a:moveTo>
                <a:cubicBezTo>
                  <a:pt x="731429" y="499186"/>
                  <a:pt x="737991" y="505020"/>
                  <a:pt x="737991" y="513042"/>
                </a:cubicBezTo>
                <a:cubicBezTo>
                  <a:pt x="737991" y="518876"/>
                  <a:pt x="731429" y="525440"/>
                  <a:pt x="724135" y="525440"/>
                </a:cubicBezTo>
                <a:cubicBezTo>
                  <a:pt x="717574" y="525440"/>
                  <a:pt x="711744" y="518876"/>
                  <a:pt x="711744" y="513042"/>
                </a:cubicBezTo>
                <a:cubicBezTo>
                  <a:pt x="711744" y="505020"/>
                  <a:pt x="717574" y="499186"/>
                  <a:pt x="724135" y="499186"/>
                </a:cubicBezTo>
                <a:close/>
                <a:moveTo>
                  <a:pt x="653306" y="499186"/>
                </a:moveTo>
                <a:cubicBezTo>
                  <a:pt x="660598" y="499186"/>
                  <a:pt x="667164" y="505020"/>
                  <a:pt x="667164" y="513042"/>
                </a:cubicBezTo>
                <a:cubicBezTo>
                  <a:pt x="667164" y="518876"/>
                  <a:pt x="660598" y="525440"/>
                  <a:pt x="653306" y="525440"/>
                </a:cubicBezTo>
                <a:cubicBezTo>
                  <a:pt x="645287" y="525440"/>
                  <a:pt x="640910" y="518876"/>
                  <a:pt x="640910" y="513042"/>
                </a:cubicBezTo>
                <a:cubicBezTo>
                  <a:pt x="640910" y="505020"/>
                  <a:pt x="645287" y="499186"/>
                  <a:pt x="653306" y="499186"/>
                </a:cubicBezTo>
                <a:close/>
                <a:moveTo>
                  <a:pt x="584869" y="499186"/>
                </a:moveTo>
                <a:cubicBezTo>
                  <a:pt x="592652" y="499186"/>
                  <a:pt x="599654" y="505020"/>
                  <a:pt x="599654" y="513042"/>
                </a:cubicBezTo>
                <a:cubicBezTo>
                  <a:pt x="599654" y="518876"/>
                  <a:pt x="592652" y="525440"/>
                  <a:pt x="584869" y="525440"/>
                </a:cubicBezTo>
                <a:cubicBezTo>
                  <a:pt x="576309" y="525440"/>
                  <a:pt x="570076" y="518876"/>
                  <a:pt x="570076" y="513042"/>
                </a:cubicBezTo>
                <a:cubicBezTo>
                  <a:pt x="570076" y="505020"/>
                  <a:pt x="576309" y="499186"/>
                  <a:pt x="584869" y="499186"/>
                </a:cubicBezTo>
                <a:close/>
                <a:moveTo>
                  <a:pt x="513670" y="499186"/>
                </a:moveTo>
                <a:cubicBezTo>
                  <a:pt x="522020" y="499186"/>
                  <a:pt x="528846" y="505020"/>
                  <a:pt x="528846" y="513042"/>
                </a:cubicBezTo>
                <a:cubicBezTo>
                  <a:pt x="528846" y="518876"/>
                  <a:pt x="522020" y="525440"/>
                  <a:pt x="513670" y="525440"/>
                </a:cubicBezTo>
                <a:cubicBezTo>
                  <a:pt x="506076" y="525440"/>
                  <a:pt x="499248" y="518876"/>
                  <a:pt x="499248" y="513042"/>
                </a:cubicBezTo>
                <a:cubicBezTo>
                  <a:pt x="499248" y="505020"/>
                  <a:pt x="506076" y="499186"/>
                  <a:pt x="513670" y="499186"/>
                </a:cubicBezTo>
                <a:close/>
                <a:moveTo>
                  <a:pt x="3939871" y="495814"/>
                </a:moveTo>
                <a:cubicBezTo>
                  <a:pt x="3946434" y="495814"/>
                  <a:pt x="3952268" y="502041"/>
                  <a:pt x="3952268" y="510602"/>
                </a:cubicBezTo>
                <a:cubicBezTo>
                  <a:pt x="3952268" y="518386"/>
                  <a:pt x="3946434" y="525391"/>
                  <a:pt x="3939871" y="525391"/>
                </a:cubicBezTo>
                <a:cubicBezTo>
                  <a:pt x="3932578" y="525391"/>
                  <a:pt x="3926015" y="518386"/>
                  <a:pt x="3926015" y="510602"/>
                </a:cubicBezTo>
                <a:cubicBezTo>
                  <a:pt x="3926015" y="502041"/>
                  <a:pt x="3932578" y="495814"/>
                  <a:pt x="3939871" y="495814"/>
                </a:cubicBezTo>
                <a:close/>
                <a:moveTo>
                  <a:pt x="3869042" y="495814"/>
                </a:moveTo>
                <a:cubicBezTo>
                  <a:pt x="3875605" y="495814"/>
                  <a:pt x="3881439" y="502041"/>
                  <a:pt x="3881439" y="510602"/>
                </a:cubicBezTo>
                <a:cubicBezTo>
                  <a:pt x="3881439" y="518386"/>
                  <a:pt x="3875605" y="525391"/>
                  <a:pt x="3869042" y="525391"/>
                </a:cubicBezTo>
                <a:cubicBezTo>
                  <a:pt x="3861749" y="525391"/>
                  <a:pt x="3855186" y="518386"/>
                  <a:pt x="3855186" y="510602"/>
                </a:cubicBezTo>
                <a:cubicBezTo>
                  <a:pt x="3855186" y="502041"/>
                  <a:pt x="3861749" y="495814"/>
                  <a:pt x="3869042" y="495814"/>
                </a:cubicBezTo>
                <a:close/>
                <a:moveTo>
                  <a:pt x="3796752" y="495814"/>
                </a:moveTo>
                <a:cubicBezTo>
                  <a:pt x="3804774" y="495814"/>
                  <a:pt x="3810608" y="502041"/>
                  <a:pt x="3810608" y="510602"/>
                </a:cubicBezTo>
                <a:cubicBezTo>
                  <a:pt x="3810608" y="518386"/>
                  <a:pt x="3804774" y="525391"/>
                  <a:pt x="3796752" y="525391"/>
                </a:cubicBezTo>
                <a:cubicBezTo>
                  <a:pt x="3790918" y="525391"/>
                  <a:pt x="3784355" y="518386"/>
                  <a:pt x="3784355" y="510602"/>
                </a:cubicBezTo>
                <a:cubicBezTo>
                  <a:pt x="3784355" y="502041"/>
                  <a:pt x="3790918" y="495814"/>
                  <a:pt x="3796752" y="495814"/>
                </a:cubicBezTo>
                <a:close/>
                <a:moveTo>
                  <a:pt x="3725922" y="495814"/>
                </a:moveTo>
                <a:cubicBezTo>
                  <a:pt x="3733944" y="495814"/>
                  <a:pt x="3739778" y="502041"/>
                  <a:pt x="3739778" y="510602"/>
                </a:cubicBezTo>
                <a:cubicBezTo>
                  <a:pt x="3739778" y="518386"/>
                  <a:pt x="3733944" y="525391"/>
                  <a:pt x="3725922" y="525391"/>
                </a:cubicBezTo>
                <a:cubicBezTo>
                  <a:pt x="3719359" y="525391"/>
                  <a:pt x="3713525" y="518386"/>
                  <a:pt x="3713525" y="510602"/>
                </a:cubicBezTo>
                <a:cubicBezTo>
                  <a:pt x="3713525" y="502041"/>
                  <a:pt x="3719359" y="495814"/>
                  <a:pt x="3725922" y="495814"/>
                </a:cubicBezTo>
                <a:close/>
                <a:moveTo>
                  <a:pt x="3655091" y="495814"/>
                </a:moveTo>
                <a:cubicBezTo>
                  <a:pt x="3662384" y="495814"/>
                  <a:pt x="3668947" y="502041"/>
                  <a:pt x="3668947" y="510602"/>
                </a:cubicBezTo>
                <a:cubicBezTo>
                  <a:pt x="3668947" y="518386"/>
                  <a:pt x="3662384" y="525391"/>
                  <a:pt x="3655091" y="525391"/>
                </a:cubicBezTo>
                <a:cubicBezTo>
                  <a:pt x="3647069" y="525391"/>
                  <a:pt x="3642694" y="518386"/>
                  <a:pt x="3642694" y="510602"/>
                </a:cubicBezTo>
                <a:cubicBezTo>
                  <a:pt x="3642694" y="502041"/>
                  <a:pt x="3647069" y="495814"/>
                  <a:pt x="3655091" y="495814"/>
                </a:cubicBezTo>
                <a:close/>
                <a:moveTo>
                  <a:pt x="3583280" y="495814"/>
                </a:moveTo>
                <a:cubicBezTo>
                  <a:pt x="3591064" y="495814"/>
                  <a:pt x="3598069" y="502041"/>
                  <a:pt x="3598069" y="510602"/>
                </a:cubicBezTo>
                <a:cubicBezTo>
                  <a:pt x="3598069" y="518386"/>
                  <a:pt x="3591064" y="525391"/>
                  <a:pt x="3583280" y="525391"/>
                </a:cubicBezTo>
                <a:cubicBezTo>
                  <a:pt x="3574718" y="525391"/>
                  <a:pt x="3568491" y="518386"/>
                  <a:pt x="3568491" y="510602"/>
                </a:cubicBezTo>
                <a:cubicBezTo>
                  <a:pt x="3568491" y="502041"/>
                  <a:pt x="3574718" y="495814"/>
                  <a:pt x="3583280" y="495814"/>
                </a:cubicBezTo>
                <a:close/>
                <a:moveTo>
                  <a:pt x="3512449" y="495814"/>
                </a:moveTo>
                <a:cubicBezTo>
                  <a:pt x="3520232" y="495814"/>
                  <a:pt x="3527237" y="502041"/>
                  <a:pt x="3527237" y="510602"/>
                </a:cubicBezTo>
                <a:cubicBezTo>
                  <a:pt x="3527237" y="518386"/>
                  <a:pt x="3520232" y="525391"/>
                  <a:pt x="3512449" y="525391"/>
                </a:cubicBezTo>
                <a:cubicBezTo>
                  <a:pt x="3503887" y="525391"/>
                  <a:pt x="3497661" y="518386"/>
                  <a:pt x="3497661" y="510602"/>
                </a:cubicBezTo>
                <a:cubicBezTo>
                  <a:pt x="3497661" y="502041"/>
                  <a:pt x="3503887" y="495814"/>
                  <a:pt x="3512449" y="495814"/>
                </a:cubicBezTo>
                <a:close/>
                <a:moveTo>
                  <a:pt x="3440686" y="495814"/>
                </a:moveTo>
                <a:cubicBezTo>
                  <a:pt x="3448708" y="495814"/>
                  <a:pt x="3453083" y="502041"/>
                  <a:pt x="3453083" y="510602"/>
                </a:cubicBezTo>
                <a:cubicBezTo>
                  <a:pt x="3453083" y="518386"/>
                  <a:pt x="3448708" y="525391"/>
                  <a:pt x="3440686" y="525391"/>
                </a:cubicBezTo>
                <a:cubicBezTo>
                  <a:pt x="3433393" y="525391"/>
                  <a:pt x="3426830" y="518386"/>
                  <a:pt x="3426830" y="510602"/>
                </a:cubicBezTo>
                <a:cubicBezTo>
                  <a:pt x="3426830" y="502041"/>
                  <a:pt x="3433393" y="495814"/>
                  <a:pt x="3440686" y="495814"/>
                </a:cubicBezTo>
                <a:close/>
                <a:moveTo>
                  <a:pt x="3369857" y="495814"/>
                </a:moveTo>
                <a:cubicBezTo>
                  <a:pt x="3376420" y="495814"/>
                  <a:pt x="3382254" y="502041"/>
                  <a:pt x="3382254" y="510602"/>
                </a:cubicBezTo>
                <a:cubicBezTo>
                  <a:pt x="3382254" y="518386"/>
                  <a:pt x="3376420" y="525391"/>
                  <a:pt x="3369857" y="525391"/>
                </a:cubicBezTo>
                <a:cubicBezTo>
                  <a:pt x="3362564" y="525391"/>
                  <a:pt x="3356001" y="518386"/>
                  <a:pt x="3356001" y="510602"/>
                </a:cubicBezTo>
                <a:cubicBezTo>
                  <a:pt x="3356001" y="502041"/>
                  <a:pt x="3362564" y="495814"/>
                  <a:pt x="3369857" y="495814"/>
                </a:cubicBezTo>
                <a:close/>
                <a:moveTo>
                  <a:pt x="3299094" y="495814"/>
                </a:moveTo>
                <a:cubicBezTo>
                  <a:pt x="3305656" y="495814"/>
                  <a:pt x="3311491" y="502041"/>
                  <a:pt x="3311491" y="510602"/>
                </a:cubicBezTo>
                <a:cubicBezTo>
                  <a:pt x="3311491" y="518386"/>
                  <a:pt x="3305656" y="525391"/>
                  <a:pt x="3299094" y="525391"/>
                </a:cubicBezTo>
                <a:cubicBezTo>
                  <a:pt x="3291802" y="525391"/>
                  <a:pt x="3285240" y="518386"/>
                  <a:pt x="3285240" y="510602"/>
                </a:cubicBezTo>
                <a:cubicBezTo>
                  <a:pt x="3285240" y="502041"/>
                  <a:pt x="3291802" y="495814"/>
                  <a:pt x="3299094" y="495814"/>
                </a:cubicBezTo>
                <a:close/>
                <a:moveTo>
                  <a:pt x="3226805" y="495814"/>
                </a:moveTo>
                <a:cubicBezTo>
                  <a:pt x="3234825" y="495814"/>
                  <a:pt x="3240660" y="502041"/>
                  <a:pt x="3240660" y="510602"/>
                </a:cubicBezTo>
                <a:cubicBezTo>
                  <a:pt x="3240660" y="518386"/>
                  <a:pt x="3234825" y="525391"/>
                  <a:pt x="3226805" y="525391"/>
                </a:cubicBezTo>
                <a:cubicBezTo>
                  <a:pt x="3220242" y="525391"/>
                  <a:pt x="3214406" y="518386"/>
                  <a:pt x="3214406" y="510602"/>
                </a:cubicBezTo>
                <a:cubicBezTo>
                  <a:pt x="3214406" y="502041"/>
                  <a:pt x="3220242" y="495814"/>
                  <a:pt x="3226805" y="495814"/>
                </a:cubicBezTo>
                <a:close/>
                <a:moveTo>
                  <a:pt x="3152602" y="495814"/>
                </a:moveTo>
                <a:cubicBezTo>
                  <a:pt x="3159895" y="495814"/>
                  <a:pt x="3166454" y="502041"/>
                  <a:pt x="3166454" y="510602"/>
                </a:cubicBezTo>
                <a:cubicBezTo>
                  <a:pt x="3166454" y="518386"/>
                  <a:pt x="3159895" y="525391"/>
                  <a:pt x="3152602" y="525391"/>
                </a:cubicBezTo>
                <a:cubicBezTo>
                  <a:pt x="3146038" y="525391"/>
                  <a:pt x="3140203" y="518386"/>
                  <a:pt x="3140203" y="510602"/>
                </a:cubicBezTo>
                <a:cubicBezTo>
                  <a:pt x="3140203" y="502041"/>
                  <a:pt x="3146038" y="495814"/>
                  <a:pt x="3152602" y="495814"/>
                </a:cubicBezTo>
                <a:close/>
                <a:moveTo>
                  <a:pt x="2439944" y="428356"/>
                </a:moveTo>
                <a:cubicBezTo>
                  <a:pt x="2448502" y="428356"/>
                  <a:pt x="2454729" y="432731"/>
                  <a:pt x="2454729" y="440753"/>
                </a:cubicBezTo>
                <a:cubicBezTo>
                  <a:pt x="2454729" y="448046"/>
                  <a:pt x="2448502" y="454610"/>
                  <a:pt x="2439944" y="454610"/>
                </a:cubicBezTo>
                <a:cubicBezTo>
                  <a:pt x="2432159" y="454610"/>
                  <a:pt x="2425156" y="448046"/>
                  <a:pt x="2425156" y="440753"/>
                </a:cubicBezTo>
                <a:cubicBezTo>
                  <a:pt x="2425156" y="432731"/>
                  <a:pt x="2432159" y="428356"/>
                  <a:pt x="2439944" y="428356"/>
                </a:cubicBezTo>
                <a:close/>
                <a:moveTo>
                  <a:pt x="2369110" y="428356"/>
                </a:moveTo>
                <a:cubicBezTo>
                  <a:pt x="2377672" y="428356"/>
                  <a:pt x="2383898" y="432731"/>
                  <a:pt x="2383898" y="440753"/>
                </a:cubicBezTo>
                <a:cubicBezTo>
                  <a:pt x="2383898" y="448046"/>
                  <a:pt x="2377672" y="454610"/>
                  <a:pt x="2369110" y="454610"/>
                </a:cubicBezTo>
                <a:cubicBezTo>
                  <a:pt x="2361327" y="454610"/>
                  <a:pt x="2354319" y="448046"/>
                  <a:pt x="2354319" y="440753"/>
                </a:cubicBezTo>
                <a:cubicBezTo>
                  <a:pt x="2354319" y="432731"/>
                  <a:pt x="2361327" y="428356"/>
                  <a:pt x="2369110" y="428356"/>
                </a:cubicBezTo>
                <a:close/>
                <a:moveTo>
                  <a:pt x="2298278" y="428356"/>
                </a:moveTo>
                <a:cubicBezTo>
                  <a:pt x="2306842" y="428356"/>
                  <a:pt x="2313066" y="432731"/>
                  <a:pt x="2313066" y="440753"/>
                </a:cubicBezTo>
                <a:cubicBezTo>
                  <a:pt x="2313066" y="448046"/>
                  <a:pt x="2306842" y="454610"/>
                  <a:pt x="2298278" y="454610"/>
                </a:cubicBezTo>
                <a:cubicBezTo>
                  <a:pt x="2290494" y="454610"/>
                  <a:pt x="2283490" y="448046"/>
                  <a:pt x="2283490" y="440753"/>
                </a:cubicBezTo>
                <a:cubicBezTo>
                  <a:pt x="2283490" y="432731"/>
                  <a:pt x="2290494" y="428356"/>
                  <a:pt x="2298278" y="428356"/>
                </a:cubicBezTo>
                <a:close/>
                <a:moveTo>
                  <a:pt x="2226514" y="428356"/>
                </a:moveTo>
                <a:cubicBezTo>
                  <a:pt x="2234537" y="428356"/>
                  <a:pt x="2238914" y="432731"/>
                  <a:pt x="2238914" y="440753"/>
                </a:cubicBezTo>
                <a:cubicBezTo>
                  <a:pt x="2238914" y="448046"/>
                  <a:pt x="2234537" y="454610"/>
                  <a:pt x="2226514" y="454610"/>
                </a:cubicBezTo>
                <a:cubicBezTo>
                  <a:pt x="2218492" y="454610"/>
                  <a:pt x="2212656" y="448046"/>
                  <a:pt x="2212656" y="440753"/>
                </a:cubicBezTo>
                <a:cubicBezTo>
                  <a:pt x="2212656" y="432731"/>
                  <a:pt x="2218492" y="428356"/>
                  <a:pt x="2226514" y="428356"/>
                </a:cubicBezTo>
                <a:close/>
                <a:moveTo>
                  <a:pt x="2155682" y="428356"/>
                </a:moveTo>
                <a:cubicBezTo>
                  <a:pt x="2161517" y="428356"/>
                  <a:pt x="2168079" y="432731"/>
                  <a:pt x="2168079" y="440753"/>
                </a:cubicBezTo>
                <a:cubicBezTo>
                  <a:pt x="2168079" y="448046"/>
                  <a:pt x="2161517" y="454610"/>
                  <a:pt x="2155682" y="454610"/>
                </a:cubicBezTo>
                <a:cubicBezTo>
                  <a:pt x="2147658" y="454610"/>
                  <a:pt x="2141825" y="448046"/>
                  <a:pt x="2141825" y="440753"/>
                </a:cubicBezTo>
                <a:cubicBezTo>
                  <a:pt x="2141825" y="432731"/>
                  <a:pt x="2147658" y="428356"/>
                  <a:pt x="2155682" y="428356"/>
                </a:cubicBezTo>
                <a:close/>
                <a:moveTo>
                  <a:pt x="2084846" y="428356"/>
                </a:moveTo>
                <a:cubicBezTo>
                  <a:pt x="2090682" y="428356"/>
                  <a:pt x="2097246" y="432731"/>
                  <a:pt x="2097246" y="440753"/>
                </a:cubicBezTo>
                <a:cubicBezTo>
                  <a:pt x="2097246" y="448046"/>
                  <a:pt x="2090682" y="454610"/>
                  <a:pt x="2084846" y="454610"/>
                </a:cubicBezTo>
                <a:cubicBezTo>
                  <a:pt x="2076827" y="454610"/>
                  <a:pt x="2070991" y="448046"/>
                  <a:pt x="2070991" y="440753"/>
                </a:cubicBezTo>
                <a:cubicBezTo>
                  <a:pt x="2070991" y="432731"/>
                  <a:pt x="2076827" y="428356"/>
                  <a:pt x="2084846" y="428356"/>
                </a:cubicBezTo>
                <a:close/>
                <a:moveTo>
                  <a:pt x="2011832" y="428356"/>
                </a:moveTo>
                <a:cubicBezTo>
                  <a:pt x="2019855" y="428356"/>
                  <a:pt x="2026418" y="432731"/>
                  <a:pt x="2026418" y="440753"/>
                </a:cubicBezTo>
                <a:cubicBezTo>
                  <a:pt x="2026418" y="448046"/>
                  <a:pt x="2019855" y="454610"/>
                  <a:pt x="2011832" y="454610"/>
                </a:cubicBezTo>
                <a:cubicBezTo>
                  <a:pt x="2005999" y="454610"/>
                  <a:pt x="2000165" y="448046"/>
                  <a:pt x="2000165" y="440753"/>
                </a:cubicBezTo>
                <a:cubicBezTo>
                  <a:pt x="2000165" y="432731"/>
                  <a:pt x="2005999" y="428356"/>
                  <a:pt x="2011832" y="428356"/>
                </a:cubicBezTo>
                <a:close/>
                <a:moveTo>
                  <a:pt x="1938362" y="428356"/>
                </a:moveTo>
                <a:cubicBezTo>
                  <a:pt x="1946382" y="428356"/>
                  <a:pt x="1952216" y="432731"/>
                  <a:pt x="1952216" y="440753"/>
                </a:cubicBezTo>
                <a:cubicBezTo>
                  <a:pt x="1952216" y="448046"/>
                  <a:pt x="1946382" y="454610"/>
                  <a:pt x="1938362" y="454610"/>
                </a:cubicBezTo>
                <a:cubicBezTo>
                  <a:pt x="1932525" y="454610"/>
                  <a:pt x="1925965" y="448046"/>
                  <a:pt x="1925965" y="440753"/>
                </a:cubicBezTo>
                <a:cubicBezTo>
                  <a:pt x="1925965" y="432731"/>
                  <a:pt x="1932525" y="428356"/>
                  <a:pt x="1938362" y="428356"/>
                </a:cubicBezTo>
                <a:close/>
                <a:moveTo>
                  <a:pt x="1867525" y="428356"/>
                </a:moveTo>
                <a:cubicBezTo>
                  <a:pt x="1875547" y="428356"/>
                  <a:pt x="1881384" y="432731"/>
                  <a:pt x="1881384" y="440753"/>
                </a:cubicBezTo>
                <a:cubicBezTo>
                  <a:pt x="1881384" y="448046"/>
                  <a:pt x="1875547" y="454610"/>
                  <a:pt x="1867525" y="454610"/>
                </a:cubicBezTo>
                <a:cubicBezTo>
                  <a:pt x="1860232" y="454610"/>
                  <a:pt x="1855126" y="448046"/>
                  <a:pt x="1855126" y="440753"/>
                </a:cubicBezTo>
                <a:cubicBezTo>
                  <a:pt x="1855126" y="432731"/>
                  <a:pt x="1860232" y="428356"/>
                  <a:pt x="1867525" y="428356"/>
                </a:cubicBezTo>
                <a:close/>
                <a:moveTo>
                  <a:pt x="1799085" y="428356"/>
                </a:moveTo>
                <a:cubicBezTo>
                  <a:pt x="1807644" y="428356"/>
                  <a:pt x="1813873" y="434190"/>
                  <a:pt x="1813873" y="440753"/>
                </a:cubicBezTo>
                <a:cubicBezTo>
                  <a:pt x="1813873" y="448046"/>
                  <a:pt x="1807644" y="454610"/>
                  <a:pt x="1799085" y="454610"/>
                </a:cubicBezTo>
                <a:cubicBezTo>
                  <a:pt x="1790521" y="454610"/>
                  <a:pt x="1784298" y="448046"/>
                  <a:pt x="1784298" y="440753"/>
                </a:cubicBezTo>
                <a:cubicBezTo>
                  <a:pt x="1784298" y="434190"/>
                  <a:pt x="1790521" y="428356"/>
                  <a:pt x="1799085" y="428356"/>
                </a:cubicBezTo>
                <a:close/>
                <a:moveTo>
                  <a:pt x="1728260" y="428356"/>
                </a:moveTo>
                <a:cubicBezTo>
                  <a:pt x="1736822" y="428356"/>
                  <a:pt x="1743046" y="434190"/>
                  <a:pt x="1743046" y="440753"/>
                </a:cubicBezTo>
                <a:cubicBezTo>
                  <a:pt x="1743046" y="448046"/>
                  <a:pt x="1736822" y="454610"/>
                  <a:pt x="1728260" y="454610"/>
                </a:cubicBezTo>
                <a:cubicBezTo>
                  <a:pt x="1719694" y="454610"/>
                  <a:pt x="1713469" y="448046"/>
                  <a:pt x="1713469" y="440753"/>
                </a:cubicBezTo>
                <a:cubicBezTo>
                  <a:pt x="1713469" y="434190"/>
                  <a:pt x="1719694" y="428356"/>
                  <a:pt x="1728260" y="428356"/>
                </a:cubicBezTo>
                <a:close/>
                <a:moveTo>
                  <a:pt x="1657426" y="428356"/>
                </a:moveTo>
                <a:cubicBezTo>
                  <a:pt x="1665212" y="428356"/>
                  <a:pt x="1672218" y="434190"/>
                  <a:pt x="1672218" y="440753"/>
                </a:cubicBezTo>
                <a:cubicBezTo>
                  <a:pt x="1672218" y="448046"/>
                  <a:pt x="1665212" y="454610"/>
                  <a:pt x="1657426" y="454610"/>
                </a:cubicBezTo>
                <a:cubicBezTo>
                  <a:pt x="1648870" y="454610"/>
                  <a:pt x="1642647" y="448046"/>
                  <a:pt x="1642647" y="440753"/>
                </a:cubicBezTo>
                <a:cubicBezTo>
                  <a:pt x="1642647" y="434190"/>
                  <a:pt x="1648870" y="428356"/>
                  <a:pt x="1657426" y="428356"/>
                </a:cubicBezTo>
                <a:close/>
                <a:moveTo>
                  <a:pt x="1582294" y="428356"/>
                </a:moveTo>
                <a:cubicBezTo>
                  <a:pt x="1589590" y="428356"/>
                  <a:pt x="1594697" y="434190"/>
                  <a:pt x="1594697" y="440753"/>
                </a:cubicBezTo>
                <a:cubicBezTo>
                  <a:pt x="1594697" y="448046"/>
                  <a:pt x="1589590" y="454610"/>
                  <a:pt x="1582294" y="454610"/>
                </a:cubicBezTo>
                <a:cubicBezTo>
                  <a:pt x="1574274" y="454610"/>
                  <a:pt x="1568438" y="448046"/>
                  <a:pt x="1568438" y="440753"/>
                </a:cubicBezTo>
                <a:cubicBezTo>
                  <a:pt x="1568438" y="434190"/>
                  <a:pt x="1574274" y="428356"/>
                  <a:pt x="1582294" y="428356"/>
                </a:cubicBezTo>
                <a:close/>
                <a:moveTo>
                  <a:pt x="1512195" y="428356"/>
                </a:moveTo>
                <a:cubicBezTo>
                  <a:pt x="1518027" y="428356"/>
                  <a:pt x="1523862" y="434190"/>
                  <a:pt x="1523862" y="440753"/>
                </a:cubicBezTo>
                <a:cubicBezTo>
                  <a:pt x="1523862" y="448046"/>
                  <a:pt x="1518027" y="454610"/>
                  <a:pt x="1512195" y="454610"/>
                </a:cubicBezTo>
                <a:cubicBezTo>
                  <a:pt x="1504171" y="454610"/>
                  <a:pt x="1497610" y="448046"/>
                  <a:pt x="1497610" y="440753"/>
                </a:cubicBezTo>
                <a:cubicBezTo>
                  <a:pt x="1497610" y="434190"/>
                  <a:pt x="1504171" y="428356"/>
                  <a:pt x="1512195" y="428356"/>
                </a:cubicBezTo>
                <a:close/>
                <a:moveTo>
                  <a:pt x="1439171" y="428356"/>
                </a:moveTo>
                <a:cubicBezTo>
                  <a:pt x="1447188" y="428356"/>
                  <a:pt x="1453023" y="434190"/>
                  <a:pt x="1453023" y="440753"/>
                </a:cubicBezTo>
                <a:cubicBezTo>
                  <a:pt x="1453023" y="448046"/>
                  <a:pt x="1447188" y="454610"/>
                  <a:pt x="1439171" y="454610"/>
                </a:cubicBezTo>
                <a:cubicBezTo>
                  <a:pt x="1433336" y="454610"/>
                  <a:pt x="1426771" y="448046"/>
                  <a:pt x="1426771" y="440753"/>
                </a:cubicBezTo>
                <a:cubicBezTo>
                  <a:pt x="1426771" y="434190"/>
                  <a:pt x="1433336" y="428356"/>
                  <a:pt x="1439171" y="428356"/>
                </a:cubicBezTo>
                <a:close/>
                <a:moveTo>
                  <a:pt x="1368344" y="428356"/>
                </a:moveTo>
                <a:cubicBezTo>
                  <a:pt x="1376365" y="428356"/>
                  <a:pt x="1382196" y="434190"/>
                  <a:pt x="1382196" y="440753"/>
                </a:cubicBezTo>
                <a:cubicBezTo>
                  <a:pt x="1382196" y="448046"/>
                  <a:pt x="1376365" y="454610"/>
                  <a:pt x="1368344" y="454610"/>
                </a:cubicBezTo>
                <a:cubicBezTo>
                  <a:pt x="1362508" y="454610"/>
                  <a:pt x="1355948" y="448046"/>
                  <a:pt x="1355948" y="440753"/>
                </a:cubicBezTo>
                <a:cubicBezTo>
                  <a:pt x="1355948" y="434190"/>
                  <a:pt x="1362508" y="428356"/>
                  <a:pt x="1368344" y="428356"/>
                </a:cubicBezTo>
                <a:close/>
                <a:moveTo>
                  <a:pt x="1297515" y="428356"/>
                </a:moveTo>
                <a:cubicBezTo>
                  <a:pt x="1305538" y="428356"/>
                  <a:pt x="1311372" y="434190"/>
                  <a:pt x="1311372" y="440753"/>
                </a:cubicBezTo>
                <a:cubicBezTo>
                  <a:pt x="1311372" y="448046"/>
                  <a:pt x="1305538" y="454610"/>
                  <a:pt x="1297515" y="454610"/>
                </a:cubicBezTo>
                <a:cubicBezTo>
                  <a:pt x="1289495" y="454610"/>
                  <a:pt x="1285118" y="448046"/>
                  <a:pt x="1285118" y="440753"/>
                </a:cubicBezTo>
                <a:cubicBezTo>
                  <a:pt x="1285118" y="434190"/>
                  <a:pt x="1289495" y="428356"/>
                  <a:pt x="1297515" y="428356"/>
                </a:cubicBezTo>
                <a:close/>
                <a:moveTo>
                  <a:pt x="1225703" y="428356"/>
                </a:moveTo>
                <a:cubicBezTo>
                  <a:pt x="1233487" y="428356"/>
                  <a:pt x="1240491" y="434190"/>
                  <a:pt x="1240491" y="440753"/>
                </a:cubicBezTo>
                <a:cubicBezTo>
                  <a:pt x="1240491" y="448046"/>
                  <a:pt x="1233487" y="454610"/>
                  <a:pt x="1225703" y="454610"/>
                </a:cubicBezTo>
                <a:cubicBezTo>
                  <a:pt x="1217156" y="454610"/>
                  <a:pt x="1210925" y="448046"/>
                  <a:pt x="1210925" y="440753"/>
                </a:cubicBezTo>
                <a:cubicBezTo>
                  <a:pt x="1210925" y="434190"/>
                  <a:pt x="1217156" y="428356"/>
                  <a:pt x="1225703" y="428356"/>
                </a:cubicBezTo>
                <a:close/>
                <a:moveTo>
                  <a:pt x="1154886" y="428356"/>
                </a:moveTo>
                <a:cubicBezTo>
                  <a:pt x="1162673" y="428356"/>
                  <a:pt x="1169676" y="434190"/>
                  <a:pt x="1169676" y="440753"/>
                </a:cubicBezTo>
                <a:cubicBezTo>
                  <a:pt x="1169676" y="448046"/>
                  <a:pt x="1162673" y="454610"/>
                  <a:pt x="1154886" y="454610"/>
                </a:cubicBezTo>
                <a:cubicBezTo>
                  <a:pt x="1146323" y="454610"/>
                  <a:pt x="1140096" y="448046"/>
                  <a:pt x="1140096" y="440753"/>
                </a:cubicBezTo>
                <a:cubicBezTo>
                  <a:pt x="1140096" y="434190"/>
                  <a:pt x="1146323" y="428356"/>
                  <a:pt x="1154886" y="428356"/>
                </a:cubicBezTo>
                <a:close/>
                <a:moveTo>
                  <a:pt x="1084056" y="428356"/>
                </a:moveTo>
                <a:cubicBezTo>
                  <a:pt x="1091840" y="428356"/>
                  <a:pt x="1098844" y="434190"/>
                  <a:pt x="1098844" y="440753"/>
                </a:cubicBezTo>
                <a:cubicBezTo>
                  <a:pt x="1098844" y="448046"/>
                  <a:pt x="1091840" y="454610"/>
                  <a:pt x="1084056" y="454610"/>
                </a:cubicBezTo>
                <a:cubicBezTo>
                  <a:pt x="1075492" y="454610"/>
                  <a:pt x="1069267" y="448046"/>
                  <a:pt x="1069267" y="440753"/>
                </a:cubicBezTo>
                <a:cubicBezTo>
                  <a:pt x="1069267" y="434190"/>
                  <a:pt x="1075492" y="428356"/>
                  <a:pt x="1084056" y="428356"/>
                </a:cubicBezTo>
                <a:close/>
                <a:moveTo>
                  <a:pt x="1013015" y="428356"/>
                </a:moveTo>
                <a:cubicBezTo>
                  <a:pt x="1020312" y="428356"/>
                  <a:pt x="1024685" y="434190"/>
                  <a:pt x="1024685" y="440753"/>
                </a:cubicBezTo>
                <a:cubicBezTo>
                  <a:pt x="1024685" y="448046"/>
                  <a:pt x="1020312" y="454610"/>
                  <a:pt x="1013015" y="454610"/>
                </a:cubicBezTo>
                <a:cubicBezTo>
                  <a:pt x="1004998" y="454610"/>
                  <a:pt x="998434" y="448046"/>
                  <a:pt x="998434" y="440753"/>
                </a:cubicBezTo>
                <a:cubicBezTo>
                  <a:pt x="998434" y="434190"/>
                  <a:pt x="1004998" y="428356"/>
                  <a:pt x="1013015" y="428356"/>
                </a:cubicBezTo>
                <a:close/>
                <a:moveTo>
                  <a:pt x="941465" y="428356"/>
                </a:moveTo>
                <a:cubicBezTo>
                  <a:pt x="948030" y="428356"/>
                  <a:pt x="953864" y="434190"/>
                  <a:pt x="953864" y="440753"/>
                </a:cubicBezTo>
                <a:cubicBezTo>
                  <a:pt x="953864" y="448046"/>
                  <a:pt x="948030" y="454610"/>
                  <a:pt x="941465" y="454610"/>
                </a:cubicBezTo>
                <a:cubicBezTo>
                  <a:pt x="934168" y="454610"/>
                  <a:pt x="927611" y="448046"/>
                  <a:pt x="927611" y="440753"/>
                </a:cubicBezTo>
                <a:cubicBezTo>
                  <a:pt x="927611" y="434190"/>
                  <a:pt x="934168" y="428356"/>
                  <a:pt x="941465" y="428356"/>
                </a:cubicBezTo>
                <a:close/>
                <a:moveTo>
                  <a:pt x="870633" y="428356"/>
                </a:moveTo>
                <a:cubicBezTo>
                  <a:pt x="877194" y="428356"/>
                  <a:pt x="883030" y="434190"/>
                  <a:pt x="883030" y="440753"/>
                </a:cubicBezTo>
                <a:cubicBezTo>
                  <a:pt x="883030" y="448046"/>
                  <a:pt x="877194" y="454610"/>
                  <a:pt x="870633" y="454610"/>
                </a:cubicBezTo>
                <a:cubicBezTo>
                  <a:pt x="863341" y="454610"/>
                  <a:pt x="856774" y="448046"/>
                  <a:pt x="856774" y="440753"/>
                </a:cubicBezTo>
                <a:cubicBezTo>
                  <a:pt x="856774" y="434190"/>
                  <a:pt x="863341" y="428356"/>
                  <a:pt x="870633" y="428356"/>
                </a:cubicBezTo>
                <a:close/>
                <a:moveTo>
                  <a:pt x="798344" y="428356"/>
                </a:moveTo>
                <a:cubicBezTo>
                  <a:pt x="806370" y="428356"/>
                  <a:pt x="812196" y="434190"/>
                  <a:pt x="812196" y="440753"/>
                </a:cubicBezTo>
                <a:cubicBezTo>
                  <a:pt x="812196" y="448046"/>
                  <a:pt x="806370" y="454610"/>
                  <a:pt x="798344" y="454610"/>
                </a:cubicBezTo>
                <a:cubicBezTo>
                  <a:pt x="792510" y="454610"/>
                  <a:pt x="785947" y="448046"/>
                  <a:pt x="785947" y="440753"/>
                </a:cubicBezTo>
                <a:cubicBezTo>
                  <a:pt x="785947" y="434190"/>
                  <a:pt x="792510" y="428356"/>
                  <a:pt x="798344" y="428356"/>
                </a:cubicBezTo>
                <a:close/>
                <a:moveTo>
                  <a:pt x="724138" y="428356"/>
                </a:moveTo>
                <a:cubicBezTo>
                  <a:pt x="731434" y="428356"/>
                  <a:pt x="738002" y="434190"/>
                  <a:pt x="738002" y="442212"/>
                </a:cubicBezTo>
                <a:cubicBezTo>
                  <a:pt x="738002" y="448046"/>
                  <a:pt x="731434" y="454610"/>
                  <a:pt x="724138" y="454610"/>
                </a:cubicBezTo>
                <a:cubicBezTo>
                  <a:pt x="717578" y="454610"/>
                  <a:pt x="711747" y="448046"/>
                  <a:pt x="711747" y="442212"/>
                </a:cubicBezTo>
                <a:cubicBezTo>
                  <a:pt x="711747" y="434190"/>
                  <a:pt x="717578" y="428356"/>
                  <a:pt x="724138" y="428356"/>
                </a:cubicBezTo>
                <a:close/>
                <a:moveTo>
                  <a:pt x="653312" y="428356"/>
                </a:moveTo>
                <a:cubicBezTo>
                  <a:pt x="660604" y="428356"/>
                  <a:pt x="667165" y="434190"/>
                  <a:pt x="667165" y="442212"/>
                </a:cubicBezTo>
                <a:cubicBezTo>
                  <a:pt x="667165" y="448046"/>
                  <a:pt x="660604" y="454610"/>
                  <a:pt x="653312" y="454610"/>
                </a:cubicBezTo>
                <a:cubicBezTo>
                  <a:pt x="645288" y="454610"/>
                  <a:pt x="640912" y="448046"/>
                  <a:pt x="640912" y="442212"/>
                </a:cubicBezTo>
                <a:cubicBezTo>
                  <a:pt x="640912" y="434190"/>
                  <a:pt x="645288" y="428356"/>
                  <a:pt x="653312" y="428356"/>
                </a:cubicBezTo>
                <a:close/>
                <a:moveTo>
                  <a:pt x="3796752" y="424982"/>
                </a:moveTo>
                <a:cubicBezTo>
                  <a:pt x="3804774" y="424982"/>
                  <a:pt x="3810608" y="431209"/>
                  <a:pt x="3810608" y="439771"/>
                </a:cubicBezTo>
                <a:cubicBezTo>
                  <a:pt x="3810608" y="447555"/>
                  <a:pt x="3804774" y="454560"/>
                  <a:pt x="3796752" y="454560"/>
                </a:cubicBezTo>
                <a:cubicBezTo>
                  <a:pt x="3790918" y="454560"/>
                  <a:pt x="3784355" y="447555"/>
                  <a:pt x="3784355" y="439771"/>
                </a:cubicBezTo>
                <a:cubicBezTo>
                  <a:pt x="3784355" y="431209"/>
                  <a:pt x="3790918" y="424982"/>
                  <a:pt x="3796752" y="424982"/>
                </a:cubicBezTo>
                <a:close/>
                <a:moveTo>
                  <a:pt x="3725922" y="424982"/>
                </a:moveTo>
                <a:cubicBezTo>
                  <a:pt x="3733944" y="424982"/>
                  <a:pt x="3739778" y="431209"/>
                  <a:pt x="3739778" y="439771"/>
                </a:cubicBezTo>
                <a:cubicBezTo>
                  <a:pt x="3739778" y="447555"/>
                  <a:pt x="3733944" y="454560"/>
                  <a:pt x="3725922" y="454560"/>
                </a:cubicBezTo>
                <a:cubicBezTo>
                  <a:pt x="3719359" y="454560"/>
                  <a:pt x="3713525" y="447555"/>
                  <a:pt x="3713525" y="439771"/>
                </a:cubicBezTo>
                <a:cubicBezTo>
                  <a:pt x="3713525" y="431209"/>
                  <a:pt x="3717900" y="424982"/>
                  <a:pt x="3725922" y="424982"/>
                </a:cubicBezTo>
                <a:close/>
                <a:moveTo>
                  <a:pt x="3655091" y="424982"/>
                </a:moveTo>
                <a:cubicBezTo>
                  <a:pt x="3662384" y="424982"/>
                  <a:pt x="3668947" y="431209"/>
                  <a:pt x="3668947" y="439771"/>
                </a:cubicBezTo>
                <a:cubicBezTo>
                  <a:pt x="3668947" y="447555"/>
                  <a:pt x="3662384" y="454560"/>
                  <a:pt x="3655091" y="454560"/>
                </a:cubicBezTo>
                <a:cubicBezTo>
                  <a:pt x="3647069" y="454560"/>
                  <a:pt x="3642694" y="447555"/>
                  <a:pt x="3642694" y="439771"/>
                </a:cubicBezTo>
                <a:cubicBezTo>
                  <a:pt x="3642694" y="431209"/>
                  <a:pt x="3647069" y="424982"/>
                  <a:pt x="3655091" y="424982"/>
                </a:cubicBezTo>
                <a:close/>
                <a:moveTo>
                  <a:pt x="3583280" y="424982"/>
                </a:moveTo>
                <a:cubicBezTo>
                  <a:pt x="3591064" y="424982"/>
                  <a:pt x="3598069" y="431209"/>
                  <a:pt x="3598069" y="439771"/>
                </a:cubicBezTo>
                <a:cubicBezTo>
                  <a:pt x="3598069" y="447555"/>
                  <a:pt x="3591064" y="454560"/>
                  <a:pt x="3583280" y="454560"/>
                </a:cubicBezTo>
                <a:cubicBezTo>
                  <a:pt x="3574718" y="454560"/>
                  <a:pt x="3568491" y="447555"/>
                  <a:pt x="3568491" y="439771"/>
                </a:cubicBezTo>
                <a:cubicBezTo>
                  <a:pt x="3568491" y="431209"/>
                  <a:pt x="3574718" y="424982"/>
                  <a:pt x="3583280" y="424982"/>
                </a:cubicBezTo>
                <a:close/>
                <a:moveTo>
                  <a:pt x="3512449" y="424982"/>
                </a:moveTo>
                <a:cubicBezTo>
                  <a:pt x="3520232" y="424982"/>
                  <a:pt x="3527237" y="431209"/>
                  <a:pt x="3527237" y="439771"/>
                </a:cubicBezTo>
                <a:cubicBezTo>
                  <a:pt x="3527237" y="447555"/>
                  <a:pt x="3520232" y="454560"/>
                  <a:pt x="3512449" y="454560"/>
                </a:cubicBezTo>
                <a:cubicBezTo>
                  <a:pt x="3503887" y="454560"/>
                  <a:pt x="3497661" y="447555"/>
                  <a:pt x="3497661" y="439771"/>
                </a:cubicBezTo>
                <a:cubicBezTo>
                  <a:pt x="3497661" y="431209"/>
                  <a:pt x="3503887" y="424982"/>
                  <a:pt x="3512449" y="424982"/>
                </a:cubicBezTo>
                <a:close/>
                <a:moveTo>
                  <a:pt x="3440686" y="424982"/>
                </a:moveTo>
                <a:cubicBezTo>
                  <a:pt x="3448708" y="424982"/>
                  <a:pt x="3453083" y="431209"/>
                  <a:pt x="3453083" y="439771"/>
                </a:cubicBezTo>
                <a:cubicBezTo>
                  <a:pt x="3453083" y="447555"/>
                  <a:pt x="3448708" y="454560"/>
                  <a:pt x="3440686" y="454560"/>
                </a:cubicBezTo>
                <a:cubicBezTo>
                  <a:pt x="3433393" y="454560"/>
                  <a:pt x="3426830" y="447555"/>
                  <a:pt x="3426830" y="439771"/>
                </a:cubicBezTo>
                <a:cubicBezTo>
                  <a:pt x="3426830" y="431209"/>
                  <a:pt x="3433393" y="424982"/>
                  <a:pt x="3440686" y="424982"/>
                </a:cubicBezTo>
                <a:close/>
                <a:moveTo>
                  <a:pt x="3369857" y="424982"/>
                </a:moveTo>
                <a:cubicBezTo>
                  <a:pt x="3376420" y="424982"/>
                  <a:pt x="3382254" y="431209"/>
                  <a:pt x="3382254" y="439771"/>
                </a:cubicBezTo>
                <a:cubicBezTo>
                  <a:pt x="3382254" y="447555"/>
                  <a:pt x="3376420" y="454560"/>
                  <a:pt x="3369857" y="454560"/>
                </a:cubicBezTo>
                <a:cubicBezTo>
                  <a:pt x="3362564" y="454560"/>
                  <a:pt x="3356001" y="447555"/>
                  <a:pt x="3356001" y="439771"/>
                </a:cubicBezTo>
                <a:cubicBezTo>
                  <a:pt x="3356001" y="431209"/>
                  <a:pt x="3362564" y="424982"/>
                  <a:pt x="3369857" y="424982"/>
                </a:cubicBezTo>
                <a:close/>
                <a:moveTo>
                  <a:pt x="3299097" y="424982"/>
                </a:moveTo>
                <a:cubicBezTo>
                  <a:pt x="3305656" y="424982"/>
                  <a:pt x="3311491" y="431209"/>
                  <a:pt x="3311491" y="439771"/>
                </a:cubicBezTo>
                <a:cubicBezTo>
                  <a:pt x="3311491" y="447555"/>
                  <a:pt x="3305656" y="454560"/>
                  <a:pt x="3299097" y="454560"/>
                </a:cubicBezTo>
                <a:cubicBezTo>
                  <a:pt x="3291802" y="454560"/>
                  <a:pt x="3285240" y="447555"/>
                  <a:pt x="3285240" y="439771"/>
                </a:cubicBezTo>
                <a:cubicBezTo>
                  <a:pt x="3285240" y="431209"/>
                  <a:pt x="3291802" y="424982"/>
                  <a:pt x="3299097" y="424982"/>
                </a:cubicBezTo>
                <a:close/>
                <a:moveTo>
                  <a:pt x="3226805" y="424982"/>
                </a:moveTo>
                <a:cubicBezTo>
                  <a:pt x="3234825" y="424982"/>
                  <a:pt x="3240664" y="431209"/>
                  <a:pt x="3240664" y="439771"/>
                </a:cubicBezTo>
                <a:cubicBezTo>
                  <a:pt x="3240664" y="447555"/>
                  <a:pt x="3234825" y="454560"/>
                  <a:pt x="3226805" y="454560"/>
                </a:cubicBezTo>
                <a:cubicBezTo>
                  <a:pt x="3220242" y="454560"/>
                  <a:pt x="3214406" y="447555"/>
                  <a:pt x="3214406" y="439771"/>
                </a:cubicBezTo>
                <a:cubicBezTo>
                  <a:pt x="3214406" y="431209"/>
                  <a:pt x="3220242" y="424982"/>
                  <a:pt x="3226805" y="424982"/>
                </a:cubicBezTo>
                <a:close/>
                <a:moveTo>
                  <a:pt x="3152602" y="424982"/>
                </a:moveTo>
                <a:cubicBezTo>
                  <a:pt x="3159895" y="424982"/>
                  <a:pt x="3166460" y="431209"/>
                  <a:pt x="3166460" y="439771"/>
                </a:cubicBezTo>
                <a:cubicBezTo>
                  <a:pt x="3166460" y="447555"/>
                  <a:pt x="3159895" y="454560"/>
                  <a:pt x="3152602" y="454560"/>
                </a:cubicBezTo>
                <a:cubicBezTo>
                  <a:pt x="3146038" y="454560"/>
                  <a:pt x="3140203" y="447555"/>
                  <a:pt x="3140203" y="439771"/>
                </a:cubicBezTo>
                <a:cubicBezTo>
                  <a:pt x="3140203" y="431209"/>
                  <a:pt x="3146038" y="424982"/>
                  <a:pt x="3152602" y="424982"/>
                </a:cubicBezTo>
                <a:close/>
                <a:moveTo>
                  <a:pt x="3081772" y="424982"/>
                </a:moveTo>
                <a:cubicBezTo>
                  <a:pt x="3089064" y="424982"/>
                  <a:pt x="3095624" y="431209"/>
                  <a:pt x="3095624" y="439771"/>
                </a:cubicBezTo>
                <a:cubicBezTo>
                  <a:pt x="3095624" y="447555"/>
                  <a:pt x="3089064" y="454560"/>
                  <a:pt x="3081772" y="454560"/>
                </a:cubicBezTo>
                <a:cubicBezTo>
                  <a:pt x="3073748" y="454560"/>
                  <a:pt x="3069372" y="447555"/>
                  <a:pt x="3069372" y="439771"/>
                </a:cubicBezTo>
                <a:cubicBezTo>
                  <a:pt x="3069372" y="431209"/>
                  <a:pt x="3073748" y="424982"/>
                  <a:pt x="3081772" y="424982"/>
                </a:cubicBezTo>
                <a:close/>
                <a:moveTo>
                  <a:pt x="3013715" y="424982"/>
                </a:moveTo>
                <a:cubicBezTo>
                  <a:pt x="3021305" y="424982"/>
                  <a:pt x="3028135" y="431209"/>
                  <a:pt x="3028135" y="439771"/>
                </a:cubicBezTo>
                <a:cubicBezTo>
                  <a:pt x="3028135" y="447555"/>
                  <a:pt x="3021305" y="454560"/>
                  <a:pt x="3013715" y="454560"/>
                </a:cubicBezTo>
                <a:cubicBezTo>
                  <a:pt x="3005368" y="454560"/>
                  <a:pt x="2998539" y="447555"/>
                  <a:pt x="2998539" y="439771"/>
                </a:cubicBezTo>
                <a:cubicBezTo>
                  <a:pt x="2998539" y="431209"/>
                  <a:pt x="3005368" y="424982"/>
                  <a:pt x="3013715" y="424982"/>
                </a:cubicBezTo>
                <a:close/>
                <a:moveTo>
                  <a:pt x="2942491" y="424982"/>
                </a:moveTo>
                <a:cubicBezTo>
                  <a:pt x="2951052" y="424982"/>
                  <a:pt x="2957286" y="431209"/>
                  <a:pt x="2957286" y="439771"/>
                </a:cubicBezTo>
                <a:cubicBezTo>
                  <a:pt x="2957286" y="447555"/>
                  <a:pt x="2951052" y="454560"/>
                  <a:pt x="2942491" y="454560"/>
                </a:cubicBezTo>
                <a:cubicBezTo>
                  <a:pt x="2934710" y="454560"/>
                  <a:pt x="2927708" y="447555"/>
                  <a:pt x="2927708" y="439771"/>
                </a:cubicBezTo>
                <a:cubicBezTo>
                  <a:pt x="2927708" y="431209"/>
                  <a:pt x="2934710" y="424982"/>
                  <a:pt x="2942491" y="424982"/>
                </a:cubicBezTo>
                <a:close/>
                <a:moveTo>
                  <a:pt x="2868291" y="424982"/>
                </a:moveTo>
                <a:cubicBezTo>
                  <a:pt x="2876858" y="424982"/>
                  <a:pt x="2883085" y="431209"/>
                  <a:pt x="2883085" y="439771"/>
                </a:cubicBezTo>
                <a:cubicBezTo>
                  <a:pt x="2883085" y="447555"/>
                  <a:pt x="2876858" y="454560"/>
                  <a:pt x="2868291" y="454560"/>
                </a:cubicBezTo>
                <a:cubicBezTo>
                  <a:pt x="2860509" y="454560"/>
                  <a:pt x="2853504" y="447555"/>
                  <a:pt x="2853504" y="439771"/>
                </a:cubicBezTo>
                <a:cubicBezTo>
                  <a:pt x="2853504" y="431209"/>
                  <a:pt x="2860509" y="424982"/>
                  <a:pt x="2868291" y="424982"/>
                </a:cubicBezTo>
                <a:close/>
                <a:moveTo>
                  <a:pt x="2796533" y="424982"/>
                </a:moveTo>
                <a:cubicBezTo>
                  <a:pt x="2804555" y="424982"/>
                  <a:pt x="2808932" y="431209"/>
                  <a:pt x="2808932" y="439771"/>
                </a:cubicBezTo>
                <a:cubicBezTo>
                  <a:pt x="2808932" y="447555"/>
                  <a:pt x="2804555" y="454560"/>
                  <a:pt x="2796533" y="454560"/>
                </a:cubicBezTo>
                <a:cubicBezTo>
                  <a:pt x="2789240" y="454560"/>
                  <a:pt x="2782678" y="447555"/>
                  <a:pt x="2782678" y="439771"/>
                </a:cubicBezTo>
                <a:cubicBezTo>
                  <a:pt x="2782678" y="431209"/>
                  <a:pt x="2789240" y="424982"/>
                  <a:pt x="2796533" y="424982"/>
                </a:cubicBezTo>
                <a:close/>
                <a:moveTo>
                  <a:pt x="2725695" y="424982"/>
                </a:moveTo>
                <a:cubicBezTo>
                  <a:pt x="2731532" y="424982"/>
                  <a:pt x="2738097" y="431209"/>
                  <a:pt x="2738097" y="439771"/>
                </a:cubicBezTo>
                <a:cubicBezTo>
                  <a:pt x="2738097" y="447555"/>
                  <a:pt x="2731532" y="454560"/>
                  <a:pt x="2725695" y="454560"/>
                </a:cubicBezTo>
                <a:cubicBezTo>
                  <a:pt x="2717681" y="454560"/>
                  <a:pt x="2711846" y="447555"/>
                  <a:pt x="2711846" y="439771"/>
                </a:cubicBezTo>
                <a:cubicBezTo>
                  <a:pt x="2711846" y="431209"/>
                  <a:pt x="2717681" y="424982"/>
                  <a:pt x="2725695" y="424982"/>
                </a:cubicBezTo>
                <a:close/>
                <a:moveTo>
                  <a:pt x="2654870" y="424982"/>
                </a:moveTo>
                <a:cubicBezTo>
                  <a:pt x="2660705" y="424982"/>
                  <a:pt x="2667270" y="431209"/>
                  <a:pt x="2667270" y="439771"/>
                </a:cubicBezTo>
                <a:cubicBezTo>
                  <a:pt x="2667270" y="447555"/>
                  <a:pt x="2660705" y="454560"/>
                  <a:pt x="2654870" y="454560"/>
                </a:cubicBezTo>
                <a:cubicBezTo>
                  <a:pt x="2646850" y="454560"/>
                  <a:pt x="2641018" y="447555"/>
                  <a:pt x="2641018" y="439771"/>
                </a:cubicBezTo>
                <a:cubicBezTo>
                  <a:pt x="2641018" y="431209"/>
                  <a:pt x="2646850" y="424982"/>
                  <a:pt x="2654870" y="424982"/>
                </a:cubicBezTo>
                <a:close/>
                <a:moveTo>
                  <a:pt x="2582580" y="424982"/>
                </a:moveTo>
                <a:cubicBezTo>
                  <a:pt x="2589875" y="424982"/>
                  <a:pt x="2596437" y="431209"/>
                  <a:pt x="2596437" y="439771"/>
                </a:cubicBezTo>
                <a:cubicBezTo>
                  <a:pt x="2596437" y="447555"/>
                  <a:pt x="2589875" y="454560"/>
                  <a:pt x="2582580" y="454560"/>
                </a:cubicBezTo>
                <a:cubicBezTo>
                  <a:pt x="2576019" y="454560"/>
                  <a:pt x="2570184" y="447555"/>
                  <a:pt x="2570184" y="439771"/>
                </a:cubicBezTo>
                <a:cubicBezTo>
                  <a:pt x="2570184" y="431209"/>
                  <a:pt x="2576019" y="424982"/>
                  <a:pt x="2582580" y="424982"/>
                </a:cubicBezTo>
                <a:close/>
                <a:moveTo>
                  <a:pt x="2511026" y="424982"/>
                </a:moveTo>
                <a:cubicBezTo>
                  <a:pt x="2519047" y="424982"/>
                  <a:pt x="2525610" y="431209"/>
                  <a:pt x="2525610" y="439771"/>
                </a:cubicBezTo>
                <a:cubicBezTo>
                  <a:pt x="2525610" y="447555"/>
                  <a:pt x="2519047" y="454560"/>
                  <a:pt x="2511026" y="454560"/>
                </a:cubicBezTo>
                <a:cubicBezTo>
                  <a:pt x="2503735" y="454560"/>
                  <a:pt x="2499361" y="447555"/>
                  <a:pt x="2499361" y="439771"/>
                </a:cubicBezTo>
                <a:cubicBezTo>
                  <a:pt x="2499361" y="431209"/>
                  <a:pt x="2503735" y="424982"/>
                  <a:pt x="2511026" y="424982"/>
                </a:cubicBezTo>
                <a:close/>
                <a:moveTo>
                  <a:pt x="1799085" y="357525"/>
                </a:moveTo>
                <a:cubicBezTo>
                  <a:pt x="1807647" y="357525"/>
                  <a:pt x="1813873" y="361900"/>
                  <a:pt x="1813873" y="369922"/>
                </a:cubicBezTo>
                <a:cubicBezTo>
                  <a:pt x="1813873" y="377215"/>
                  <a:pt x="1807647" y="383779"/>
                  <a:pt x="1799085" y="383779"/>
                </a:cubicBezTo>
                <a:cubicBezTo>
                  <a:pt x="1790525" y="383779"/>
                  <a:pt x="1784300" y="377215"/>
                  <a:pt x="1784300" y="369922"/>
                </a:cubicBezTo>
                <a:cubicBezTo>
                  <a:pt x="1784300" y="361900"/>
                  <a:pt x="1790525" y="357525"/>
                  <a:pt x="1799085" y="357525"/>
                </a:cubicBezTo>
                <a:close/>
                <a:moveTo>
                  <a:pt x="1728262" y="357525"/>
                </a:moveTo>
                <a:cubicBezTo>
                  <a:pt x="1736825" y="357525"/>
                  <a:pt x="1743049" y="361900"/>
                  <a:pt x="1743049" y="369922"/>
                </a:cubicBezTo>
                <a:cubicBezTo>
                  <a:pt x="1743049" y="377215"/>
                  <a:pt x="1736825" y="383779"/>
                  <a:pt x="1728262" y="383779"/>
                </a:cubicBezTo>
                <a:cubicBezTo>
                  <a:pt x="1719697" y="383779"/>
                  <a:pt x="1713470" y="377215"/>
                  <a:pt x="1713470" y="369922"/>
                </a:cubicBezTo>
                <a:cubicBezTo>
                  <a:pt x="1713470" y="361900"/>
                  <a:pt x="1719697" y="357525"/>
                  <a:pt x="1728262" y="357525"/>
                </a:cubicBezTo>
                <a:close/>
                <a:moveTo>
                  <a:pt x="1657429" y="357525"/>
                </a:moveTo>
                <a:cubicBezTo>
                  <a:pt x="1665215" y="357525"/>
                  <a:pt x="1672220" y="361900"/>
                  <a:pt x="1672220" y="369922"/>
                </a:cubicBezTo>
                <a:cubicBezTo>
                  <a:pt x="1672220" y="377215"/>
                  <a:pt x="1665215" y="383779"/>
                  <a:pt x="1657429" y="383779"/>
                </a:cubicBezTo>
                <a:cubicBezTo>
                  <a:pt x="1648870" y="383779"/>
                  <a:pt x="1642650" y="377215"/>
                  <a:pt x="1642650" y="369922"/>
                </a:cubicBezTo>
                <a:cubicBezTo>
                  <a:pt x="1642650" y="361900"/>
                  <a:pt x="1648870" y="357525"/>
                  <a:pt x="1657429" y="357525"/>
                </a:cubicBezTo>
                <a:close/>
                <a:moveTo>
                  <a:pt x="1582296" y="357525"/>
                </a:moveTo>
                <a:cubicBezTo>
                  <a:pt x="1589593" y="357525"/>
                  <a:pt x="1594704" y="361900"/>
                  <a:pt x="1594704" y="369922"/>
                </a:cubicBezTo>
                <a:cubicBezTo>
                  <a:pt x="1594704" y="377215"/>
                  <a:pt x="1589593" y="383779"/>
                  <a:pt x="1582296" y="383779"/>
                </a:cubicBezTo>
                <a:cubicBezTo>
                  <a:pt x="1574274" y="383779"/>
                  <a:pt x="1568441" y="377215"/>
                  <a:pt x="1568441" y="369922"/>
                </a:cubicBezTo>
                <a:cubicBezTo>
                  <a:pt x="1568441" y="361900"/>
                  <a:pt x="1574274" y="357525"/>
                  <a:pt x="1582296" y="357525"/>
                </a:cubicBezTo>
                <a:close/>
                <a:moveTo>
                  <a:pt x="1512195" y="357525"/>
                </a:moveTo>
                <a:cubicBezTo>
                  <a:pt x="1518030" y="357525"/>
                  <a:pt x="1523863" y="361900"/>
                  <a:pt x="1523863" y="369922"/>
                </a:cubicBezTo>
                <a:cubicBezTo>
                  <a:pt x="1523863" y="377215"/>
                  <a:pt x="1518030" y="383779"/>
                  <a:pt x="1512195" y="383779"/>
                </a:cubicBezTo>
                <a:cubicBezTo>
                  <a:pt x="1504171" y="383779"/>
                  <a:pt x="1497612" y="377215"/>
                  <a:pt x="1497612" y="369922"/>
                </a:cubicBezTo>
                <a:cubicBezTo>
                  <a:pt x="1497612" y="361900"/>
                  <a:pt x="1504171" y="357525"/>
                  <a:pt x="1512195" y="357525"/>
                </a:cubicBezTo>
                <a:close/>
                <a:moveTo>
                  <a:pt x="1439171" y="357525"/>
                </a:moveTo>
                <a:cubicBezTo>
                  <a:pt x="1447188" y="357525"/>
                  <a:pt x="1453023" y="361900"/>
                  <a:pt x="1453023" y="369922"/>
                </a:cubicBezTo>
                <a:cubicBezTo>
                  <a:pt x="1453023" y="377215"/>
                  <a:pt x="1447188" y="383779"/>
                  <a:pt x="1439171" y="383779"/>
                </a:cubicBezTo>
                <a:cubicBezTo>
                  <a:pt x="1433336" y="383779"/>
                  <a:pt x="1426774" y="377215"/>
                  <a:pt x="1426774" y="369922"/>
                </a:cubicBezTo>
                <a:cubicBezTo>
                  <a:pt x="1426774" y="361900"/>
                  <a:pt x="1433336" y="357525"/>
                  <a:pt x="1439171" y="357525"/>
                </a:cubicBezTo>
                <a:close/>
                <a:moveTo>
                  <a:pt x="1368347" y="357525"/>
                </a:moveTo>
                <a:cubicBezTo>
                  <a:pt x="1376368" y="357525"/>
                  <a:pt x="1382199" y="361900"/>
                  <a:pt x="1382199" y="369922"/>
                </a:cubicBezTo>
                <a:cubicBezTo>
                  <a:pt x="1382199" y="377215"/>
                  <a:pt x="1376368" y="383779"/>
                  <a:pt x="1368347" y="383779"/>
                </a:cubicBezTo>
                <a:cubicBezTo>
                  <a:pt x="1362508" y="383779"/>
                  <a:pt x="1355949" y="377215"/>
                  <a:pt x="1355949" y="369922"/>
                </a:cubicBezTo>
                <a:cubicBezTo>
                  <a:pt x="1355949" y="361900"/>
                  <a:pt x="1362508" y="357525"/>
                  <a:pt x="1368347" y="357525"/>
                </a:cubicBezTo>
                <a:close/>
                <a:moveTo>
                  <a:pt x="1297518" y="357525"/>
                </a:moveTo>
                <a:cubicBezTo>
                  <a:pt x="1305540" y="357525"/>
                  <a:pt x="1311374" y="361900"/>
                  <a:pt x="1311374" y="369922"/>
                </a:cubicBezTo>
                <a:cubicBezTo>
                  <a:pt x="1311374" y="377215"/>
                  <a:pt x="1305540" y="383779"/>
                  <a:pt x="1297518" y="383779"/>
                </a:cubicBezTo>
                <a:cubicBezTo>
                  <a:pt x="1289495" y="383779"/>
                  <a:pt x="1285121" y="377215"/>
                  <a:pt x="1285121" y="369922"/>
                </a:cubicBezTo>
                <a:cubicBezTo>
                  <a:pt x="1285121" y="361900"/>
                  <a:pt x="1289495" y="357525"/>
                  <a:pt x="1297518" y="357525"/>
                </a:cubicBezTo>
                <a:close/>
                <a:moveTo>
                  <a:pt x="1225703" y="357525"/>
                </a:moveTo>
                <a:cubicBezTo>
                  <a:pt x="1233487" y="357525"/>
                  <a:pt x="1240493" y="363359"/>
                  <a:pt x="1240493" y="369922"/>
                </a:cubicBezTo>
                <a:cubicBezTo>
                  <a:pt x="1240493" y="377215"/>
                  <a:pt x="1233487" y="383779"/>
                  <a:pt x="1225703" y="383779"/>
                </a:cubicBezTo>
                <a:cubicBezTo>
                  <a:pt x="1217156" y="383779"/>
                  <a:pt x="1210926" y="377215"/>
                  <a:pt x="1210926" y="369922"/>
                </a:cubicBezTo>
                <a:cubicBezTo>
                  <a:pt x="1210926" y="363359"/>
                  <a:pt x="1217156" y="357525"/>
                  <a:pt x="1225703" y="357525"/>
                </a:cubicBezTo>
                <a:close/>
                <a:moveTo>
                  <a:pt x="1154890" y="357525"/>
                </a:moveTo>
                <a:cubicBezTo>
                  <a:pt x="1162673" y="357525"/>
                  <a:pt x="1169676" y="363359"/>
                  <a:pt x="1169676" y="369922"/>
                </a:cubicBezTo>
                <a:cubicBezTo>
                  <a:pt x="1169676" y="377215"/>
                  <a:pt x="1162673" y="383779"/>
                  <a:pt x="1154890" y="383779"/>
                </a:cubicBezTo>
                <a:cubicBezTo>
                  <a:pt x="1146325" y="383779"/>
                  <a:pt x="1140096" y="377215"/>
                  <a:pt x="1140096" y="369922"/>
                </a:cubicBezTo>
                <a:cubicBezTo>
                  <a:pt x="1140096" y="363359"/>
                  <a:pt x="1146325" y="357525"/>
                  <a:pt x="1154890" y="357525"/>
                </a:cubicBezTo>
                <a:close/>
                <a:moveTo>
                  <a:pt x="1084059" y="357525"/>
                </a:moveTo>
                <a:cubicBezTo>
                  <a:pt x="1091842" y="357525"/>
                  <a:pt x="1098844" y="363359"/>
                  <a:pt x="1098844" y="369922"/>
                </a:cubicBezTo>
                <a:cubicBezTo>
                  <a:pt x="1098844" y="377215"/>
                  <a:pt x="1091842" y="383779"/>
                  <a:pt x="1084059" y="383779"/>
                </a:cubicBezTo>
                <a:cubicBezTo>
                  <a:pt x="1075492" y="383779"/>
                  <a:pt x="1069268" y="377215"/>
                  <a:pt x="1069268" y="369922"/>
                </a:cubicBezTo>
                <a:cubicBezTo>
                  <a:pt x="1069268" y="363359"/>
                  <a:pt x="1075492" y="357525"/>
                  <a:pt x="1084059" y="357525"/>
                </a:cubicBezTo>
                <a:close/>
                <a:moveTo>
                  <a:pt x="1013015" y="357525"/>
                </a:moveTo>
                <a:cubicBezTo>
                  <a:pt x="1020312" y="357525"/>
                  <a:pt x="1024685" y="363359"/>
                  <a:pt x="1024685" y="369922"/>
                </a:cubicBezTo>
                <a:cubicBezTo>
                  <a:pt x="1024685" y="377215"/>
                  <a:pt x="1020312" y="383779"/>
                  <a:pt x="1013015" y="383779"/>
                </a:cubicBezTo>
                <a:cubicBezTo>
                  <a:pt x="1005003" y="383779"/>
                  <a:pt x="998434" y="377215"/>
                  <a:pt x="998434" y="369922"/>
                </a:cubicBezTo>
                <a:cubicBezTo>
                  <a:pt x="998434" y="363359"/>
                  <a:pt x="1005003" y="357525"/>
                  <a:pt x="1013015" y="357525"/>
                </a:cubicBezTo>
                <a:close/>
                <a:moveTo>
                  <a:pt x="941465" y="357525"/>
                </a:moveTo>
                <a:cubicBezTo>
                  <a:pt x="948030" y="357525"/>
                  <a:pt x="953864" y="363359"/>
                  <a:pt x="953864" y="369922"/>
                </a:cubicBezTo>
                <a:cubicBezTo>
                  <a:pt x="953864" y="377215"/>
                  <a:pt x="948030" y="383779"/>
                  <a:pt x="941465" y="383779"/>
                </a:cubicBezTo>
                <a:cubicBezTo>
                  <a:pt x="934173" y="383779"/>
                  <a:pt x="927611" y="377215"/>
                  <a:pt x="927611" y="369922"/>
                </a:cubicBezTo>
                <a:cubicBezTo>
                  <a:pt x="927611" y="363359"/>
                  <a:pt x="934173" y="357525"/>
                  <a:pt x="941465" y="357525"/>
                </a:cubicBezTo>
                <a:close/>
                <a:moveTo>
                  <a:pt x="870633" y="357525"/>
                </a:moveTo>
                <a:cubicBezTo>
                  <a:pt x="877194" y="357525"/>
                  <a:pt x="883034" y="363359"/>
                  <a:pt x="883034" y="369922"/>
                </a:cubicBezTo>
                <a:cubicBezTo>
                  <a:pt x="883034" y="377215"/>
                  <a:pt x="877194" y="383779"/>
                  <a:pt x="870633" y="383779"/>
                </a:cubicBezTo>
                <a:cubicBezTo>
                  <a:pt x="863344" y="383779"/>
                  <a:pt x="856777" y="377215"/>
                  <a:pt x="856777" y="369922"/>
                </a:cubicBezTo>
                <a:cubicBezTo>
                  <a:pt x="856777" y="363359"/>
                  <a:pt x="863344" y="357525"/>
                  <a:pt x="870633" y="357525"/>
                </a:cubicBezTo>
                <a:close/>
                <a:moveTo>
                  <a:pt x="798346" y="357525"/>
                </a:moveTo>
                <a:cubicBezTo>
                  <a:pt x="806370" y="357525"/>
                  <a:pt x="812203" y="363359"/>
                  <a:pt x="812203" y="369922"/>
                </a:cubicBezTo>
                <a:cubicBezTo>
                  <a:pt x="812203" y="377215"/>
                  <a:pt x="806370" y="383779"/>
                  <a:pt x="798346" y="383779"/>
                </a:cubicBezTo>
                <a:cubicBezTo>
                  <a:pt x="792510" y="383779"/>
                  <a:pt x="785947" y="377215"/>
                  <a:pt x="785947" y="369922"/>
                </a:cubicBezTo>
                <a:cubicBezTo>
                  <a:pt x="785947" y="363359"/>
                  <a:pt x="792510" y="357525"/>
                  <a:pt x="798346" y="357525"/>
                </a:cubicBezTo>
                <a:close/>
                <a:moveTo>
                  <a:pt x="3654110" y="354153"/>
                </a:moveTo>
                <a:cubicBezTo>
                  <a:pt x="3661893" y="354153"/>
                  <a:pt x="3668898" y="360716"/>
                  <a:pt x="3668898" y="368738"/>
                </a:cubicBezTo>
                <a:cubicBezTo>
                  <a:pt x="3668898" y="376031"/>
                  <a:pt x="3661893" y="380407"/>
                  <a:pt x="3654110" y="380407"/>
                </a:cubicBezTo>
                <a:cubicBezTo>
                  <a:pt x="3645548" y="380407"/>
                  <a:pt x="3639322" y="376031"/>
                  <a:pt x="3639322" y="368738"/>
                </a:cubicBezTo>
                <a:cubicBezTo>
                  <a:pt x="3639322" y="360716"/>
                  <a:pt x="3645548" y="354153"/>
                  <a:pt x="3654110" y="354153"/>
                </a:cubicBezTo>
                <a:close/>
                <a:moveTo>
                  <a:pt x="3583280" y="354153"/>
                </a:moveTo>
                <a:cubicBezTo>
                  <a:pt x="3591064" y="354153"/>
                  <a:pt x="3598069" y="360716"/>
                  <a:pt x="3598069" y="368738"/>
                </a:cubicBezTo>
                <a:cubicBezTo>
                  <a:pt x="3598069" y="376031"/>
                  <a:pt x="3591064" y="380407"/>
                  <a:pt x="3583280" y="380407"/>
                </a:cubicBezTo>
                <a:cubicBezTo>
                  <a:pt x="3574718" y="380407"/>
                  <a:pt x="3568491" y="376031"/>
                  <a:pt x="3568491" y="368738"/>
                </a:cubicBezTo>
                <a:cubicBezTo>
                  <a:pt x="3568491" y="360716"/>
                  <a:pt x="3574718" y="354153"/>
                  <a:pt x="3583280" y="354153"/>
                </a:cubicBezTo>
                <a:close/>
                <a:moveTo>
                  <a:pt x="3512449" y="354153"/>
                </a:moveTo>
                <a:cubicBezTo>
                  <a:pt x="3520232" y="354153"/>
                  <a:pt x="3527237" y="360983"/>
                  <a:pt x="3527237" y="369330"/>
                </a:cubicBezTo>
                <a:cubicBezTo>
                  <a:pt x="3527237" y="376919"/>
                  <a:pt x="3520232" y="383749"/>
                  <a:pt x="3512449" y="383749"/>
                </a:cubicBezTo>
                <a:cubicBezTo>
                  <a:pt x="3503887" y="383749"/>
                  <a:pt x="3497661" y="376919"/>
                  <a:pt x="3497661" y="369330"/>
                </a:cubicBezTo>
                <a:cubicBezTo>
                  <a:pt x="3497661" y="360983"/>
                  <a:pt x="3503887" y="354153"/>
                  <a:pt x="3512449" y="354153"/>
                </a:cubicBezTo>
                <a:close/>
                <a:moveTo>
                  <a:pt x="3440686" y="354153"/>
                </a:moveTo>
                <a:cubicBezTo>
                  <a:pt x="3448708" y="354153"/>
                  <a:pt x="3453083" y="360983"/>
                  <a:pt x="3453083" y="369330"/>
                </a:cubicBezTo>
                <a:cubicBezTo>
                  <a:pt x="3453083" y="376919"/>
                  <a:pt x="3448708" y="383749"/>
                  <a:pt x="3440686" y="383749"/>
                </a:cubicBezTo>
                <a:cubicBezTo>
                  <a:pt x="3433393" y="383749"/>
                  <a:pt x="3426830" y="376919"/>
                  <a:pt x="3426830" y="369330"/>
                </a:cubicBezTo>
                <a:cubicBezTo>
                  <a:pt x="3426830" y="360983"/>
                  <a:pt x="3433393" y="354153"/>
                  <a:pt x="3440686" y="354153"/>
                </a:cubicBezTo>
                <a:close/>
                <a:moveTo>
                  <a:pt x="3369857" y="354153"/>
                </a:moveTo>
                <a:cubicBezTo>
                  <a:pt x="3376420" y="354153"/>
                  <a:pt x="3382254" y="360983"/>
                  <a:pt x="3382254" y="369330"/>
                </a:cubicBezTo>
                <a:cubicBezTo>
                  <a:pt x="3382254" y="376919"/>
                  <a:pt x="3376420" y="383749"/>
                  <a:pt x="3369857" y="383749"/>
                </a:cubicBezTo>
                <a:cubicBezTo>
                  <a:pt x="3362564" y="383749"/>
                  <a:pt x="3356001" y="376919"/>
                  <a:pt x="3356001" y="369330"/>
                </a:cubicBezTo>
                <a:cubicBezTo>
                  <a:pt x="3356001" y="360983"/>
                  <a:pt x="3362564" y="354153"/>
                  <a:pt x="3369857" y="354153"/>
                </a:cubicBezTo>
                <a:close/>
                <a:moveTo>
                  <a:pt x="3299097" y="354153"/>
                </a:moveTo>
                <a:cubicBezTo>
                  <a:pt x="3305662" y="354153"/>
                  <a:pt x="3311496" y="360983"/>
                  <a:pt x="3311496" y="369330"/>
                </a:cubicBezTo>
                <a:cubicBezTo>
                  <a:pt x="3311496" y="376919"/>
                  <a:pt x="3305662" y="383749"/>
                  <a:pt x="3299097" y="383749"/>
                </a:cubicBezTo>
                <a:cubicBezTo>
                  <a:pt x="3291804" y="383749"/>
                  <a:pt x="3285242" y="376919"/>
                  <a:pt x="3285242" y="369330"/>
                </a:cubicBezTo>
                <a:cubicBezTo>
                  <a:pt x="3285242" y="360983"/>
                  <a:pt x="3291804" y="354153"/>
                  <a:pt x="3299097" y="354153"/>
                </a:cubicBezTo>
                <a:close/>
                <a:moveTo>
                  <a:pt x="3226808" y="354153"/>
                </a:moveTo>
                <a:cubicBezTo>
                  <a:pt x="3234828" y="354153"/>
                  <a:pt x="3240664" y="360983"/>
                  <a:pt x="3240664" y="369330"/>
                </a:cubicBezTo>
                <a:cubicBezTo>
                  <a:pt x="3240664" y="376919"/>
                  <a:pt x="3234828" y="383749"/>
                  <a:pt x="3226808" y="383749"/>
                </a:cubicBezTo>
                <a:cubicBezTo>
                  <a:pt x="3220245" y="383749"/>
                  <a:pt x="3214410" y="376919"/>
                  <a:pt x="3214410" y="369330"/>
                </a:cubicBezTo>
                <a:cubicBezTo>
                  <a:pt x="3214410" y="360983"/>
                  <a:pt x="3220245" y="354153"/>
                  <a:pt x="3226808" y="354153"/>
                </a:cubicBezTo>
                <a:close/>
                <a:moveTo>
                  <a:pt x="3152605" y="354153"/>
                </a:moveTo>
                <a:cubicBezTo>
                  <a:pt x="3159898" y="354153"/>
                  <a:pt x="3166462" y="360983"/>
                  <a:pt x="3166462" y="369330"/>
                </a:cubicBezTo>
                <a:cubicBezTo>
                  <a:pt x="3166462" y="376919"/>
                  <a:pt x="3159898" y="383749"/>
                  <a:pt x="3152605" y="383749"/>
                </a:cubicBezTo>
                <a:cubicBezTo>
                  <a:pt x="3146040" y="383749"/>
                  <a:pt x="3140206" y="376919"/>
                  <a:pt x="3140206" y="369330"/>
                </a:cubicBezTo>
                <a:cubicBezTo>
                  <a:pt x="3140206" y="360983"/>
                  <a:pt x="3146040" y="354153"/>
                  <a:pt x="3152605" y="354153"/>
                </a:cubicBezTo>
                <a:close/>
                <a:moveTo>
                  <a:pt x="3081774" y="354153"/>
                </a:moveTo>
                <a:cubicBezTo>
                  <a:pt x="3089066" y="354153"/>
                  <a:pt x="3095627" y="360983"/>
                  <a:pt x="3095627" y="369330"/>
                </a:cubicBezTo>
                <a:cubicBezTo>
                  <a:pt x="3095627" y="376919"/>
                  <a:pt x="3089066" y="383749"/>
                  <a:pt x="3081774" y="383749"/>
                </a:cubicBezTo>
                <a:cubicBezTo>
                  <a:pt x="3073750" y="383749"/>
                  <a:pt x="3069375" y="376919"/>
                  <a:pt x="3069375" y="369330"/>
                </a:cubicBezTo>
                <a:cubicBezTo>
                  <a:pt x="3069375" y="360983"/>
                  <a:pt x="3073750" y="354153"/>
                  <a:pt x="3081774" y="354153"/>
                </a:cubicBezTo>
                <a:close/>
                <a:moveTo>
                  <a:pt x="3013715" y="354153"/>
                </a:moveTo>
                <a:cubicBezTo>
                  <a:pt x="3021307" y="354153"/>
                  <a:pt x="3028135" y="360983"/>
                  <a:pt x="3028135" y="369330"/>
                </a:cubicBezTo>
                <a:cubicBezTo>
                  <a:pt x="3028135" y="376919"/>
                  <a:pt x="3021307" y="383749"/>
                  <a:pt x="3013715" y="383749"/>
                </a:cubicBezTo>
                <a:cubicBezTo>
                  <a:pt x="3005368" y="383749"/>
                  <a:pt x="2998539" y="376919"/>
                  <a:pt x="2998539" y="369330"/>
                </a:cubicBezTo>
                <a:cubicBezTo>
                  <a:pt x="2998539" y="360983"/>
                  <a:pt x="3005368" y="354153"/>
                  <a:pt x="3013715" y="354153"/>
                </a:cubicBezTo>
                <a:close/>
                <a:moveTo>
                  <a:pt x="2942494" y="354153"/>
                </a:moveTo>
                <a:cubicBezTo>
                  <a:pt x="2951055" y="354153"/>
                  <a:pt x="2957288" y="360983"/>
                  <a:pt x="2957288" y="369330"/>
                </a:cubicBezTo>
                <a:cubicBezTo>
                  <a:pt x="2957288" y="376919"/>
                  <a:pt x="2951055" y="383749"/>
                  <a:pt x="2942494" y="383749"/>
                </a:cubicBezTo>
                <a:cubicBezTo>
                  <a:pt x="2934713" y="383749"/>
                  <a:pt x="2927708" y="376919"/>
                  <a:pt x="2927708" y="369330"/>
                </a:cubicBezTo>
                <a:cubicBezTo>
                  <a:pt x="2927708" y="360983"/>
                  <a:pt x="2934713" y="354153"/>
                  <a:pt x="2942494" y="354153"/>
                </a:cubicBezTo>
                <a:close/>
                <a:moveTo>
                  <a:pt x="2868293" y="354153"/>
                </a:moveTo>
                <a:cubicBezTo>
                  <a:pt x="2876858" y="354153"/>
                  <a:pt x="2883085" y="360983"/>
                  <a:pt x="2883085" y="369330"/>
                </a:cubicBezTo>
                <a:cubicBezTo>
                  <a:pt x="2883085" y="376919"/>
                  <a:pt x="2876858" y="383749"/>
                  <a:pt x="2868293" y="383749"/>
                </a:cubicBezTo>
                <a:cubicBezTo>
                  <a:pt x="2860512" y="383749"/>
                  <a:pt x="2853504" y="376919"/>
                  <a:pt x="2853504" y="369330"/>
                </a:cubicBezTo>
                <a:cubicBezTo>
                  <a:pt x="2853504" y="360983"/>
                  <a:pt x="2860512" y="354153"/>
                  <a:pt x="2868293" y="354153"/>
                </a:cubicBezTo>
                <a:close/>
                <a:moveTo>
                  <a:pt x="2796535" y="354153"/>
                </a:moveTo>
                <a:cubicBezTo>
                  <a:pt x="2804558" y="354153"/>
                  <a:pt x="2808932" y="360983"/>
                  <a:pt x="2808932" y="369330"/>
                </a:cubicBezTo>
                <a:cubicBezTo>
                  <a:pt x="2808932" y="376919"/>
                  <a:pt x="2804558" y="383749"/>
                  <a:pt x="2796535" y="383749"/>
                </a:cubicBezTo>
                <a:cubicBezTo>
                  <a:pt x="2789243" y="383749"/>
                  <a:pt x="2782678" y="376919"/>
                  <a:pt x="2782678" y="369330"/>
                </a:cubicBezTo>
                <a:cubicBezTo>
                  <a:pt x="2782678" y="360983"/>
                  <a:pt x="2789243" y="354153"/>
                  <a:pt x="2796535" y="354153"/>
                </a:cubicBezTo>
                <a:close/>
                <a:moveTo>
                  <a:pt x="2725695" y="354153"/>
                </a:moveTo>
                <a:cubicBezTo>
                  <a:pt x="2731532" y="354153"/>
                  <a:pt x="2738100" y="360983"/>
                  <a:pt x="2738100" y="369330"/>
                </a:cubicBezTo>
                <a:cubicBezTo>
                  <a:pt x="2738100" y="376919"/>
                  <a:pt x="2731532" y="383749"/>
                  <a:pt x="2725695" y="383749"/>
                </a:cubicBezTo>
                <a:cubicBezTo>
                  <a:pt x="2717681" y="383749"/>
                  <a:pt x="2711846" y="376919"/>
                  <a:pt x="2711846" y="369330"/>
                </a:cubicBezTo>
                <a:cubicBezTo>
                  <a:pt x="2711846" y="360983"/>
                  <a:pt x="2717681" y="354153"/>
                  <a:pt x="2725695" y="354153"/>
                </a:cubicBezTo>
                <a:close/>
                <a:moveTo>
                  <a:pt x="2653415" y="354153"/>
                </a:moveTo>
                <a:cubicBezTo>
                  <a:pt x="2660705" y="354153"/>
                  <a:pt x="2667270" y="360983"/>
                  <a:pt x="2667270" y="369330"/>
                </a:cubicBezTo>
                <a:cubicBezTo>
                  <a:pt x="2667270" y="376919"/>
                  <a:pt x="2660705" y="383749"/>
                  <a:pt x="2653415" y="383749"/>
                </a:cubicBezTo>
                <a:cubicBezTo>
                  <a:pt x="2646857" y="383749"/>
                  <a:pt x="2641021" y="376919"/>
                  <a:pt x="2641021" y="369330"/>
                </a:cubicBezTo>
                <a:cubicBezTo>
                  <a:pt x="2641021" y="360983"/>
                  <a:pt x="2646857" y="354153"/>
                  <a:pt x="2653415" y="354153"/>
                </a:cubicBezTo>
                <a:close/>
                <a:moveTo>
                  <a:pt x="2582583" y="354153"/>
                </a:moveTo>
                <a:cubicBezTo>
                  <a:pt x="2589875" y="354153"/>
                  <a:pt x="2596439" y="360983"/>
                  <a:pt x="2596439" y="369330"/>
                </a:cubicBezTo>
                <a:cubicBezTo>
                  <a:pt x="2596439" y="376919"/>
                  <a:pt x="2589875" y="383749"/>
                  <a:pt x="2582583" y="383749"/>
                </a:cubicBezTo>
                <a:cubicBezTo>
                  <a:pt x="2576019" y="383749"/>
                  <a:pt x="2570184" y="376919"/>
                  <a:pt x="2570184" y="369330"/>
                </a:cubicBezTo>
                <a:cubicBezTo>
                  <a:pt x="2570184" y="360983"/>
                  <a:pt x="2576019" y="354153"/>
                  <a:pt x="2582583" y="354153"/>
                </a:cubicBezTo>
                <a:close/>
                <a:moveTo>
                  <a:pt x="2511029" y="354153"/>
                </a:moveTo>
                <a:cubicBezTo>
                  <a:pt x="2519050" y="354153"/>
                  <a:pt x="2525613" y="360983"/>
                  <a:pt x="2525613" y="369330"/>
                </a:cubicBezTo>
                <a:cubicBezTo>
                  <a:pt x="2525613" y="376919"/>
                  <a:pt x="2519050" y="383749"/>
                  <a:pt x="2511029" y="383749"/>
                </a:cubicBezTo>
                <a:cubicBezTo>
                  <a:pt x="2503737" y="383749"/>
                  <a:pt x="2499361" y="376919"/>
                  <a:pt x="2499361" y="369330"/>
                </a:cubicBezTo>
                <a:cubicBezTo>
                  <a:pt x="2499361" y="360983"/>
                  <a:pt x="2503737" y="354153"/>
                  <a:pt x="2511029" y="354153"/>
                </a:cubicBezTo>
                <a:close/>
                <a:moveTo>
                  <a:pt x="2439946" y="354153"/>
                </a:moveTo>
                <a:cubicBezTo>
                  <a:pt x="2448505" y="354153"/>
                  <a:pt x="2454732" y="360983"/>
                  <a:pt x="2454732" y="369330"/>
                </a:cubicBezTo>
                <a:cubicBezTo>
                  <a:pt x="2454732" y="376919"/>
                  <a:pt x="2448505" y="383749"/>
                  <a:pt x="2439946" y="383749"/>
                </a:cubicBezTo>
                <a:cubicBezTo>
                  <a:pt x="2432160" y="383749"/>
                  <a:pt x="2425156" y="376919"/>
                  <a:pt x="2425156" y="369330"/>
                </a:cubicBezTo>
                <a:cubicBezTo>
                  <a:pt x="2425156" y="360983"/>
                  <a:pt x="2432160" y="354153"/>
                  <a:pt x="2439946" y="354153"/>
                </a:cubicBezTo>
                <a:close/>
                <a:moveTo>
                  <a:pt x="2369110" y="354153"/>
                </a:moveTo>
                <a:cubicBezTo>
                  <a:pt x="2377672" y="354153"/>
                  <a:pt x="2383899" y="360983"/>
                  <a:pt x="2383899" y="369330"/>
                </a:cubicBezTo>
                <a:cubicBezTo>
                  <a:pt x="2383899" y="376919"/>
                  <a:pt x="2377672" y="383749"/>
                  <a:pt x="2369110" y="383749"/>
                </a:cubicBezTo>
                <a:cubicBezTo>
                  <a:pt x="2361327" y="383749"/>
                  <a:pt x="2354319" y="376919"/>
                  <a:pt x="2354319" y="369330"/>
                </a:cubicBezTo>
                <a:cubicBezTo>
                  <a:pt x="2354319" y="360983"/>
                  <a:pt x="2361327" y="354153"/>
                  <a:pt x="2369110" y="354153"/>
                </a:cubicBezTo>
                <a:close/>
                <a:moveTo>
                  <a:pt x="2298280" y="354153"/>
                </a:moveTo>
                <a:cubicBezTo>
                  <a:pt x="2306842" y="354153"/>
                  <a:pt x="2313068" y="360983"/>
                  <a:pt x="2313068" y="369330"/>
                </a:cubicBezTo>
                <a:cubicBezTo>
                  <a:pt x="2313068" y="376919"/>
                  <a:pt x="2306842" y="383749"/>
                  <a:pt x="2298280" y="383749"/>
                </a:cubicBezTo>
                <a:cubicBezTo>
                  <a:pt x="2290497" y="383749"/>
                  <a:pt x="2283490" y="376919"/>
                  <a:pt x="2283490" y="369330"/>
                </a:cubicBezTo>
                <a:cubicBezTo>
                  <a:pt x="2283490" y="360983"/>
                  <a:pt x="2290497" y="354153"/>
                  <a:pt x="2298280" y="354153"/>
                </a:cubicBezTo>
                <a:close/>
                <a:moveTo>
                  <a:pt x="2226517" y="354153"/>
                </a:moveTo>
                <a:cubicBezTo>
                  <a:pt x="2234538" y="354153"/>
                  <a:pt x="2238914" y="360983"/>
                  <a:pt x="2238914" y="369330"/>
                </a:cubicBezTo>
                <a:cubicBezTo>
                  <a:pt x="2238914" y="376919"/>
                  <a:pt x="2234538" y="383749"/>
                  <a:pt x="2226517" y="383749"/>
                </a:cubicBezTo>
                <a:cubicBezTo>
                  <a:pt x="2218495" y="383749"/>
                  <a:pt x="2212658" y="376919"/>
                  <a:pt x="2212658" y="369330"/>
                </a:cubicBezTo>
                <a:cubicBezTo>
                  <a:pt x="2212658" y="360983"/>
                  <a:pt x="2218495" y="354153"/>
                  <a:pt x="2226517" y="354153"/>
                </a:cubicBezTo>
                <a:close/>
                <a:moveTo>
                  <a:pt x="2155683" y="354153"/>
                </a:moveTo>
                <a:cubicBezTo>
                  <a:pt x="2161519" y="354153"/>
                  <a:pt x="2168081" y="360983"/>
                  <a:pt x="2168081" y="369330"/>
                </a:cubicBezTo>
                <a:cubicBezTo>
                  <a:pt x="2168081" y="376919"/>
                  <a:pt x="2161519" y="383749"/>
                  <a:pt x="2155683" y="383749"/>
                </a:cubicBezTo>
                <a:cubicBezTo>
                  <a:pt x="2147663" y="383749"/>
                  <a:pt x="2141827" y="376919"/>
                  <a:pt x="2141827" y="369330"/>
                </a:cubicBezTo>
                <a:cubicBezTo>
                  <a:pt x="2141827" y="360983"/>
                  <a:pt x="2147663" y="354153"/>
                  <a:pt x="2155683" y="354153"/>
                </a:cubicBezTo>
                <a:close/>
                <a:moveTo>
                  <a:pt x="2084849" y="354153"/>
                </a:moveTo>
                <a:cubicBezTo>
                  <a:pt x="2090683" y="354153"/>
                  <a:pt x="2097248" y="360983"/>
                  <a:pt x="2097248" y="369330"/>
                </a:cubicBezTo>
                <a:cubicBezTo>
                  <a:pt x="2097248" y="376919"/>
                  <a:pt x="2090683" y="383749"/>
                  <a:pt x="2084849" y="383749"/>
                </a:cubicBezTo>
                <a:cubicBezTo>
                  <a:pt x="2076828" y="383749"/>
                  <a:pt x="2070994" y="376919"/>
                  <a:pt x="2070994" y="369330"/>
                </a:cubicBezTo>
                <a:cubicBezTo>
                  <a:pt x="2070994" y="360983"/>
                  <a:pt x="2076828" y="354153"/>
                  <a:pt x="2084849" y="354153"/>
                </a:cubicBezTo>
                <a:close/>
                <a:moveTo>
                  <a:pt x="2011835" y="354153"/>
                </a:moveTo>
                <a:cubicBezTo>
                  <a:pt x="2019855" y="354153"/>
                  <a:pt x="2026421" y="360983"/>
                  <a:pt x="2026421" y="369330"/>
                </a:cubicBezTo>
                <a:cubicBezTo>
                  <a:pt x="2026421" y="376919"/>
                  <a:pt x="2019855" y="383749"/>
                  <a:pt x="2011835" y="383749"/>
                </a:cubicBezTo>
                <a:cubicBezTo>
                  <a:pt x="2006000" y="383749"/>
                  <a:pt x="2000166" y="376919"/>
                  <a:pt x="2000166" y="369330"/>
                </a:cubicBezTo>
                <a:cubicBezTo>
                  <a:pt x="2000166" y="360983"/>
                  <a:pt x="2006000" y="354153"/>
                  <a:pt x="2011835" y="354153"/>
                </a:cubicBezTo>
                <a:close/>
                <a:moveTo>
                  <a:pt x="1938362" y="354153"/>
                </a:moveTo>
                <a:cubicBezTo>
                  <a:pt x="1946385" y="354153"/>
                  <a:pt x="1952222" y="360983"/>
                  <a:pt x="1952222" y="369330"/>
                </a:cubicBezTo>
                <a:cubicBezTo>
                  <a:pt x="1952222" y="376919"/>
                  <a:pt x="1946385" y="383749"/>
                  <a:pt x="1938362" y="383749"/>
                </a:cubicBezTo>
                <a:cubicBezTo>
                  <a:pt x="1932528" y="383749"/>
                  <a:pt x="1925968" y="376919"/>
                  <a:pt x="1925968" y="369330"/>
                </a:cubicBezTo>
                <a:cubicBezTo>
                  <a:pt x="1925968" y="360983"/>
                  <a:pt x="1932528" y="354153"/>
                  <a:pt x="1938362" y="354153"/>
                </a:cubicBezTo>
                <a:close/>
                <a:moveTo>
                  <a:pt x="1867527" y="354153"/>
                </a:moveTo>
                <a:cubicBezTo>
                  <a:pt x="1875550" y="354153"/>
                  <a:pt x="1881384" y="360983"/>
                  <a:pt x="1881384" y="369330"/>
                </a:cubicBezTo>
                <a:cubicBezTo>
                  <a:pt x="1881384" y="376919"/>
                  <a:pt x="1875550" y="383749"/>
                  <a:pt x="1867527" y="383749"/>
                </a:cubicBezTo>
                <a:cubicBezTo>
                  <a:pt x="1860235" y="383749"/>
                  <a:pt x="1855129" y="376919"/>
                  <a:pt x="1855129" y="369330"/>
                </a:cubicBezTo>
                <a:cubicBezTo>
                  <a:pt x="1855129" y="360983"/>
                  <a:pt x="1860235" y="354153"/>
                  <a:pt x="1867527" y="354153"/>
                </a:cubicBezTo>
                <a:close/>
                <a:moveTo>
                  <a:pt x="1225708" y="284879"/>
                </a:moveTo>
                <a:cubicBezTo>
                  <a:pt x="1233489" y="283322"/>
                  <a:pt x="1240493" y="290327"/>
                  <a:pt x="1240493" y="298111"/>
                </a:cubicBezTo>
                <a:cubicBezTo>
                  <a:pt x="1240493" y="306673"/>
                  <a:pt x="1233489" y="312900"/>
                  <a:pt x="1225708" y="312900"/>
                </a:cubicBezTo>
                <a:cubicBezTo>
                  <a:pt x="1217159" y="312900"/>
                  <a:pt x="1210931" y="306673"/>
                  <a:pt x="1210931" y="298111"/>
                </a:cubicBezTo>
                <a:cubicBezTo>
                  <a:pt x="1210931" y="290327"/>
                  <a:pt x="1217159" y="284879"/>
                  <a:pt x="1225708" y="284879"/>
                </a:cubicBezTo>
                <a:close/>
                <a:moveTo>
                  <a:pt x="3440686" y="283322"/>
                </a:moveTo>
                <a:cubicBezTo>
                  <a:pt x="3448708" y="283322"/>
                  <a:pt x="3453083" y="289885"/>
                  <a:pt x="3453083" y="297178"/>
                </a:cubicBezTo>
                <a:cubicBezTo>
                  <a:pt x="3453083" y="305200"/>
                  <a:pt x="3448708" y="309576"/>
                  <a:pt x="3440686" y="309576"/>
                </a:cubicBezTo>
                <a:cubicBezTo>
                  <a:pt x="3433393" y="309576"/>
                  <a:pt x="3426830" y="305200"/>
                  <a:pt x="3426830" y="297178"/>
                </a:cubicBezTo>
                <a:cubicBezTo>
                  <a:pt x="3426830" y="289885"/>
                  <a:pt x="3433393" y="283322"/>
                  <a:pt x="3440686" y="283322"/>
                </a:cubicBezTo>
                <a:close/>
                <a:moveTo>
                  <a:pt x="3369857" y="283322"/>
                </a:moveTo>
                <a:cubicBezTo>
                  <a:pt x="3376420" y="283322"/>
                  <a:pt x="3382254" y="289885"/>
                  <a:pt x="3382254" y="297178"/>
                </a:cubicBezTo>
                <a:cubicBezTo>
                  <a:pt x="3382254" y="305200"/>
                  <a:pt x="3376420" y="309576"/>
                  <a:pt x="3369857" y="309576"/>
                </a:cubicBezTo>
                <a:cubicBezTo>
                  <a:pt x="3362564" y="309576"/>
                  <a:pt x="3356001" y="305200"/>
                  <a:pt x="3356001" y="297178"/>
                </a:cubicBezTo>
                <a:cubicBezTo>
                  <a:pt x="3356001" y="289885"/>
                  <a:pt x="3362564" y="283322"/>
                  <a:pt x="3369857" y="283322"/>
                </a:cubicBezTo>
                <a:close/>
                <a:moveTo>
                  <a:pt x="3299100" y="283322"/>
                </a:moveTo>
                <a:cubicBezTo>
                  <a:pt x="3305662" y="283322"/>
                  <a:pt x="3311496" y="289885"/>
                  <a:pt x="3311496" y="297178"/>
                </a:cubicBezTo>
                <a:cubicBezTo>
                  <a:pt x="3311496" y="305200"/>
                  <a:pt x="3305662" y="309576"/>
                  <a:pt x="3299100" y="309576"/>
                </a:cubicBezTo>
                <a:cubicBezTo>
                  <a:pt x="3291804" y="309576"/>
                  <a:pt x="3285242" y="305200"/>
                  <a:pt x="3285242" y="297178"/>
                </a:cubicBezTo>
                <a:cubicBezTo>
                  <a:pt x="3285242" y="289885"/>
                  <a:pt x="3291804" y="283322"/>
                  <a:pt x="3299100" y="283322"/>
                </a:cubicBezTo>
                <a:close/>
                <a:moveTo>
                  <a:pt x="3226808" y="283322"/>
                </a:moveTo>
                <a:cubicBezTo>
                  <a:pt x="3234828" y="283322"/>
                  <a:pt x="3240664" y="289885"/>
                  <a:pt x="3240664" y="297178"/>
                </a:cubicBezTo>
                <a:cubicBezTo>
                  <a:pt x="3240664" y="305200"/>
                  <a:pt x="3234828" y="309576"/>
                  <a:pt x="3226808" y="309576"/>
                </a:cubicBezTo>
                <a:cubicBezTo>
                  <a:pt x="3220245" y="309576"/>
                  <a:pt x="3214410" y="305200"/>
                  <a:pt x="3214410" y="297178"/>
                </a:cubicBezTo>
                <a:cubicBezTo>
                  <a:pt x="3214410" y="289885"/>
                  <a:pt x="3220245" y="283322"/>
                  <a:pt x="3226808" y="283322"/>
                </a:cubicBezTo>
                <a:close/>
                <a:moveTo>
                  <a:pt x="3152605" y="283322"/>
                </a:moveTo>
                <a:cubicBezTo>
                  <a:pt x="3159898" y="283322"/>
                  <a:pt x="3166462" y="289885"/>
                  <a:pt x="3166462" y="297178"/>
                </a:cubicBezTo>
                <a:cubicBezTo>
                  <a:pt x="3166462" y="305200"/>
                  <a:pt x="3159898" y="309576"/>
                  <a:pt x="3152605" y="309576"/>
                </a:cubicBezTo>
                <a:cubicBezTo>
                  <a:pt x="3146041" y="309576"/>
                  <a:pt x="3140209" y="305200"/>
                  <a:pt x="3140209" y="297178"/>
                </a:cubicBezTo>
                <a:cubicBezTo>
                  <a:pt x="3140209" y="289885"/>
                  <a:pt x="3146041" y="283322"/>
                  <a:pt x="3152605" y="283322"/>
                </a:cubicBezTo>
                <a:close/>
                <a:moveTo>
                  <a:pt x="3081774" y="283322"/>
                </a:moveTo>
                <a:cubicBezTo>
                  <a:pt x="3089066" y="283322"/>
                  <a:pt x="3095628" y="289885"/>
                  <a:pt x="3095628" y="297178"/>
                </a:cubicBezTo>
                <a:cubicBezTo>
                  <a:pt x="3095628" y="305200"/>
                  <a:pt x="3089066" y="309576"/>
                  <a:pt x="3081774" y="309576"/>
                </a:cubicBezTo>
                <a:cubicBezTo>
                  <a:pt x="3073750" y="309576"/>
                  <a:pt x="3069375" y="305200"/>
                  <a:pt x="3069375" y="297178"/>
                </a:cubicBezTo>
                <a:cubicBezTo>
                  <a:pt x="3069375" y="289885"/>
                  <a:pt x="3073750" y="283322"/>
                  <a:pt x="3081774" y="283322"/>
                </a:cubicBezTo>
                <a:close/>
                <a:moveTo>
                  <a:pt x="3013717" y="283322"/>
                </a:moveTo>
                <a:cubicBezTo>
                  <a:pt x="3021307" y="283322"/>
                  <a:pt x="3028135" y="289885"/>
                  <a:pt x="3028135" y="297178"/>
                </a:cubicBezTo>
                <a:cubicBezTo>
                  <a:pt x="3028135" y="305200"/>
                  <a:pt x="3021307" y="309576"/>
                  <a:pt x="3013717" y="309576"/>
                </a:cubicBezTo>
                <a:cubicBezTo>
                  <a:pt x="3005371" y="309576"/>
                  <a:pt x="2998539" y="305200"/>
                  <a:pt x="2998539" y="297178"/>
                </a:cubicBezTo>
                <a:cubicBezTo>
                  <a:pt x="2998539" y="289885"/>
                  <a:pt x="3005371" y="283322"/>
                  <a:pt x="3013717" y="283322"/>
                </a:cubicBezTo>
                <a:close/>
                <a:moveTo>
                  <a:pt x="2942494" y="283322"/>
                </a:moveTo>
                <a:cubicBezTo>
                  <a:pt x="2951055" y="283322"/>
                  <a:pt x="2957288" y="290327"/>
                  <a:pt x="2957288" y="298111"/>
                </a:cubicBezTo>
                <a:cubicBezTo>
                  <a:pt x="2957288" y="306673"/>
                  <a:pt x="2951055" y="312900"/>
                  <a:pt x="2942494" y="312900"/>
                </a:cubicBezTo>
                <a:cubicBezTo>
                  <a:pt x="2934713" y="312900"/>
                  <a:pt x="2927711" y="306673"/>
                  <a:pt x="2927711" y="298111"/>
                </a:cubicBezTo>
                <a:cubicBezTo>
                  <a:pt x="2927711" y="290327"/>
                  <a:pt x="2934713" y="283322"/>
                  <a:pt x="2942494" y="283322"/>
                </a:cubicBezTo>
                <a:close/>
                <a:moveTo>
                  <a:pt x="2868293" y="283322"/>
                </a:moveTo>
                <a:cubicBezTo>
                  <a:pt x="2876858" y="283322"/>
                  <a:pt x="2883087" y="290327"/>
                  <a:pt x="2883087" y="298111"/>
                </a:cubicBezTo>
                <a:cubicBezTo>
                  <a:pt x="2883087" y="306673"/>
                  <a:pt x="2876858" y="312900"/>
                  <a:pt x="2868293" y="312900"/>
                </a:cubicBezTo>
                <a:cubicBezTo>
                  <a:pt x="2860512" y="312900"/>
                  <a:pt x="2853507" y="306673"/>
                  <a:pt x="2853507" y="298111"/>
                </a:cubicBezTo>
                <a:cubicBezTo>
                  <a:pt x="2853507" y="290327"/>
                  <a:pt x="2860512" y="283322"/>
                  <a:pt x="2868293" y="283322"/>
                </a:cubicBezTo>
                <a:close/>
                <a:moveTo>
                  <a:pt x="2796535" y="283322"/>
                </a:moveTo>
                <a:cubicBezTo>
                  <a:pt x="2804558" y="283322"/>
                  <a:pt x="2808934" y="290327"/>
                  <a:pt x="2808934" y="298111"/>
                </a:cubicBezTo>
                <a:cubicBezTo>
                  <a:pt x="2808934" y="306673"/>
                  <a:pt x="2804558" y="312900"/>
                  <a:pt x="2796535" y="312900"/>
                </a:cubicBezTo>
                <a:cubicBezTo>
                  <a:pt x="2789243" y="312900"/>
                  <a:pt x="2782678" y="306673"/>
                  <a:pt x="2782678" y="298111"/>
                </a:cubicBezTo>
                <a:cubicBezTo>
                  <a:pt x="2782678" y="290327"/>
                  <a:pt x="2789243" y="283322"/>
                  <a:pt x="2796535" y="283322"/>
                </a:cubicBezTo>
                <a:close/>
                <a:moveTo>
                  <a:pt x="2725698" y="283322"/>
                </a:moveTo>
                <a:cubicBezTo>
                  <a:pt x="2731532" y="283322"/>
                  <a:pt x="2738100" y="290327"/>
                  <a:pt x="2738100" y="298111"/>
                </a:cubicBezTo>
                <a:cubicBezTo>
                  <a:pt x="2738100" y="306673"/>
                  <a:pt x="2731532" y="312900"/>
                  <a:pt x="2725698" y="312900"/>
                </a:cubicBezTo>
                <a:cubicBezTo>
                  <a:pt x="2717681" y="312900"/>
                  <a:pt x="2711846" y="306673"/>
                  <a:pt x="2711846" y="298111"/>
                </a:cubicBezTo>
                <a:cubicBezTo>
                  <a:pt x="2711846" y="290327"/>
                  <a:pt x="2717681" y="283322"/>
                  <a:pt x="2725698" y="283322"/>
                </a:cubicBezTo>
                <a:close/>
                <a:moveTo>
                  <a:pt x="2653415" y="283322"/>
                </a:moveTo>
                <a:cubicBezTo>
                  <a:pt x="2660705" y="283322"/>
                  <a:pt x="2667270" y="290327"/>
                  <a:pt x="2667270" y="298111"/>
                </a:cubicBezTo>
                <a:cubicBezTo>
                  <a:pt x="2667270" y="306673"/>
                  <a:pt x="2660705" y="312900"/>
                  <a:pt x="2653415" y="312900"/>
                </a:cubicBezTo>
                <a:cubicBezTo>
                  <a:pt x="2646857" y="312900"/>
                  <a:pt x="2641021" y="306673"/>
                  <a:pt x="2641021" y="298111"/>
                </a:cubicBezTo>
                <a:cubicBezTo>
                  <a:pt x="2641021" y="290327"/>
                  <a:pt x="2646857" y="283322"/>
                  <a:pt x="2653415" y="283322"/>
                </a:cubicBezTo>
                <a:close/>
                <a:moveTo>
                  <a:pt x="2582583" y="283322"/>
                </a:moveTo>
                <a:cubicBezTo>
                  <a:pt x="2589875" y="283322"/>
                  <a:pt x="2596439" y="290327"/>
                  <a:pt x="2596439" y="298111"/>
                </a:cubicBezTo>
                <a:cubicBezTo>
                  <a:pt x="2596439" y="306673"/>
                  <a:pt x="2589875" y="312900"/>
                  <a:pt x="2582583" y="312900"/>
                </a:cubicBezTo>
                <a:cubicBezTo>
                  <a:pt x="2576019" y="312900"/>
                  <a:pt x="2570189" y="306673"/>
                  <a:pt x="2570189" y="298111"/>
                </a:cubicBezTo>
                <a:cubicBezTo>
                  <a:pt x="2570189" y="290327"/>
                  <a:pt x="2576019" y="283322"/>
                  <a:pt x="2582583" y="283322"/>
                </a:cubicBezTo>
                <a:close/>
                <a:moveTo>
                  <a:pt x="2511029" y="283322"/>
                </a:moveTo>
                <a:cubicBezTo>
                  <a:pt x="2519050" y="283322"/>
                  <a:pt x="2525613" y="290327"/>
                  <a:pt x="2525613" y="298111"/>
                </a:cubicBezTo>
                <a:cubicBezTo>
                  <a:pt x="2525613" y="306673"/>
                  <a:pt x="2519050" y="312900"/>
                  <a:pt x="2511029" y="312900"/>
                </a:cubicBezTo>
                <a:cubicBezTo>
                  <a:pt x="2503740" y="312900"/>
                  <a:pt x="2499361" y="306673"/>
                  <a:pt x="2499361" y="298111"/>
                </a:cubicBezTo>
                <a:cubicBezTo>
                  <a:pt x="2499361" y="290327"/>
                  <a:pt x="2503740" y="283322"/>
                  <a:pt x="2511029" y="283322"/>
                </a:cubicBezTo>
                <a:close/>
                <a:moveTo>
                  <a:pt x="2439946" y="283322"/>
                </a:moveTo>
                <a:cubicBezTo>
                  <a:pt x="2448505" y="283322"/>
                  <a:pt x="2454732" y="290327"/>
                  <a:pt x="2454732" y="298111"/>
                </a:cubicBezTo>
                <a:cubicBezTo>
                  <a:pt x="2454732" y="306673"/>
                  <a:pt x="2448505" y="312900"/>
                  <a:pt x="2439946" y="312900"/>
                </a:cubicBezTo>
                <a:cubicBezTo>
                  <a:pt x="2432160" y="312900"/>
                  <a:pt x="2425156" y="306673"/>
                  <a:pt x="2425156" y="298111"/>
                </a:cubicBezTo>
                <a:cubicBezTo>
                  <a:pt x="2425156" y="290327"/>
                  <a:pt x="2432160" y="283322"/>
                  <a:pt x="2439946" y="283322"/>
                </a:cubicBezTo>
                <a:close/>
                <a:moveTo>
                  <a:pt x="2369110" y="283322"/>
                </a:moveTo>
                <a:cubicBezTo>
                  <a:pt x="2377672" y="283322"/>
                  <a:pt x="2383899" y="290327"/>
                  <a:pt x="2383899" y="298111"/>
                </a:cubicBezTo>
                <a:cubicBezTo>
                  <a:pt x="2383899" y="306673"/>
                  <a:pt x="2377672" y="312900"/>
                  <a:pt x="2369110" y="312900"/>
                </a:cubicBezTo>
                <a:cubicBezTo>
                  <a:pt x="2361327" y="312900"/>
                  <a:pt x="2354319" y="306673"/>
                  <a:pt x="2354319" y="298111"/>
                </a:cubicBezTo>
                <a:cubicBezTo>
                  <a:pt x="2354319" y="290327"/>
                  <a:pt x="2361327" y="283322"/>
                  <a:pt x="2369110" y="283322"/>
                </a:cubicBezTo>
                <a:close/>
                <a:moveTo>
                  <a:pt x="2298280" y="283322"/>
                </a:moveTo>
                <a:cubicBezTo>
                  <a:pt x="2306842" y="283322"/>
                  <a:pt x="2313068" y="290327"/>
                  <a:pt x="2313068" y="298111"/>
                </a:cubicBezTo>
                <a:cubicBezTo>
                  <a:pt x="2313068" y="306673"/>
                  <a:pt x="2306842" y="312900"/>
                  <a:pt x="2298280" y="312900"/>
                </a:cubicBezTo>
                <a:cubicBezTo>
                  <a:pt x="2290497" y="312900"/>
                  <a:pt x="2283490" y="306673"/>
                  <a:pt x="2283490" y="298111"/>
                </a:cubicBezTo>
                <a:cubicBezTo>
                  <a:pt x="2283490" y="290327"/>
                  <a:pt x="2290497" y="283322"/>
                  <a:pt x="2298280" y="283322"/>
                </a:cubicBezTo>
                <a:close/>
                <a:moveTo>
                  <a:pt x="2226517" y="283322"/>
                </a:moveTo>
                <a:cubicBezTo>
                  <a:pt x="2234538" y="283322"/>
                  <a:pt x="2238914" y="290327"/>
                  <a:pt x="2238914" y="298111"/>
                </a:cubicBezTo>
                <a:cubicBezTo>
                  <a:pt x="2238914" y="306673"/>
                  <a:pt x="2234538" y="312900"/>
                  <a:pt x="2226517" y="312900"/>
                </a:cubicBezTo>
                <a:cubicBezTo>
                  <a:pt x="2218495" y="312900"/>
                  <a:pt x="2212658" y="306673"/>
                  <a:pt x="2212658" y="298111"/>
                </a:cubicBezTo>
                <a:cubicBezTo>
                  <a:pt x="2212658" y="290327"/>
                  <a:pt x="2218495" y="283322"/>
                  <a:pt x="2226517" y="283322"/>
                </a:cubicBezTo>
                <a:close/>
                <a:moveTo>
                  <a:pt x="2155683" y="283322"/>
                </a:moveTo>
                <a:cubicBezTo>
                  <a:pt x="2161519" y="283322"/>
                  <a:pt x="2168081" y="290327"/>
                  <a:pt x="2168081" y="298111"/>
                </a:cubicBezTo>
                <a:cubicBezTo>
                  <a:pt x="2168081" y="306673"/>
                  <a:pt x="2161519" y="312900"/>
                  <a:pt x="2155683" y="312900"/>
                </a:cubicBezTo>
                <a:cubicBezTo>
                  <a:pt x="2147663" y="312900"/>
                  <a:pt x="2141827" y="306673"/>
                  <a:pt x="2141827" y="298111"/>
                </a:cubicBezTo>
                <a:cubicBezTo>
                  <a:pt x="2141827" y="290327"/>
                  <a:pt x="2147663" y="283322"/>
                  <a:pt x="2155683" y="283322"/>
                </a:cubicBezTo>
                <a:close/>
                <a:moveTo>
                  <a:pt x="2084849" y="283322"/>
                </a:moveTo>
                <a:cubicBezTo>
                  <a:pt x="2090685" y="283322"/>
                  <a:pt x="2097248" y="290327"/>
                  <a:pt x="2097248" y="298111"/>
                </a:cubicBezTo>
                <a:cubicBezTo>
                  <a:pt x="2097248" y="306673"/>
                  <a:pt x="2090685" y="312900"/>
                  <a:pt x="2084849" y="312900"/>
                </a:cubicBezTo>
                <a:cubicBezTo>
                  <a:pt x="2076828" y="312900"/>
                  <a:pt x="2070994" y="306673"/>
                  <a:pt x="2070994" y="298111"/>
                </a:cubicBezTo>
                <a:cubicBezTo>
                  <a:pt x="2070994" y="290327"/>
                  <a:pt x="2076828" y="283322"/>
                  <a:pt x="2084849" y="283322"/>
                </a:cubicBezTo>
                <a:close/>
                <a:moveTo>
                  <a:pt x="2011835" y="283322"/>
                </a:moveTo>
                <a:cubicBezTo>
                  <a:pt x="2019855" y="283322"/>
                  <a:pt x="2026421" y="290327"/>
                  <a:pt x="2026421" y="298111"/>
                </a:cubicBezTo>
                <a:cubicBezTo>
                  <a:pt x="2026421" y="306673"/>
                  <a:pt x="2019855" y="312900"/>
                  <a:pt x="2011835" y="312900"/>
                </a:cubicBezTo>
                <a:cubicBezTo>
                  <a:pt x="2006002" y="312900"/>
                  <a:pt x="2000168" y="306673"/>
                  <a:pt x="2000168" y="298111"/>
                </a:cubicBezTo>
                <a:cubicBezTo>
                  <a:pt x="2000168" y="290327"/>
                  <a:pt x="2006002" y="283322"/>
                  <a:pt x="2011835" y="283322"/>
                </a:cubicBezTo>
                <a:close/>
                <a:moveTo>
                  <a:pt x="1938362" y="283322"/>
                </a:moveTo>
                <a:cubicBezTo>
                  <a:pt x="1946385" y="283322"/>
                  <a:pt x="1952222" y="290327"/>
                  <a:pt x="1952222" y="298111"/>
                </a:cubicBezTo>
                <a:cubicBezTo>
                  <a:pt x="1952222" y="306673"/>
                  <a:pt x="1946385" y="312900"/>
                  <a:pt x="1938362" y="312900"/>
                </a:cubicBezTo>
                <a:cubicBezTo>
                  <a:pt x="1932531" y="312900"/>
                  <a:pt x="1925968" y="306673"/>
                  <a:pt x="1925968" y="298111"/>
                </a:cubicBezTo>
                <a:cubicBezTo>
                  <a:pt x="1925968" y="290327"/>
                  <a:pt x="1932531" y="283322"/>
                  <a:pt x="1938362" y="283322"/>
                </a:cubicBezTo>
                <a:close/>
                <a:moveTo>
                  <a:pt x="1867527" y="283322"/>
                </a:moveTo>
                <a:cubicBezTo>
                  <a:pt x="1875550" y="283322"/>
                  <a:pt x="1881384" y="290327"/>
                  <a:pt x="1881384" y="298111"/>
                </a:cubicBezTo>
                <a:cubicBezTo>
                  <a:pt x="1881384" y="306673"/>
                  <a:pt x="1875550" y="312900"/>
                  <a:pt x="1867527" y="312900"/>
                </a:cubicBezTo>
                <a:cubicBezTo>
                  <a:pt x="1860235" y="312900"/>
                  <a:pt x="1855129" y="306673"/>
                  <a:pt x="1855129" y="298111"/>
                </a:cubicBezTo>
                <a:cubicBezTo>
                  <a:pt x="1855129" y="290327"/>
                  <a:pt x="1860235" y="283322"/>
                  <a:pt x="1867527" y="283322"/>
                </a:cubicBezTo>
                <a:close/>
                <a:moveTo>
                  <a:pt x="1799085" y="283322"/>
                </a:moveTo>
                <a:cubicBezTo>
                  <a:pt x="1807647" y="283322"/>
                  <a:pt x="1813876" y="290327"/>
                  <a:pt x="1813876" y="298111"/>
                </a:cubicBezTo>
                <a:cubicBezTo>
                  <a:pt x="1813876" y="306673"/>
                  <a:pt x="1807647" y="312900"/>
                  <a:pt x="1799085" y="312900"/>
                </a:cubicBezTo>
                <a:cubicBezTo>
                  <a:pt x="1790525" y="312900"/>
                  <a:pt x="1784300" y="306673"/>
                  <a:pt x="1784300" y="298111"/>
                </a:cubicBezTo>
                <a:cubicBezTo>
                  <a:pt x="1784300" y="290327"/>
                  <a:pt x="1790525" y="283322"/>
                  <a:pt x="1799085" y="283322"/>
                </a:cubicBezTo>
                <a:close/>
                <a:moveTo>
                  <a:pt x="1728262" y="283322"/>
                </a:moveTo>
                <a:cubicBezTo>
                  <a:pt x="1736825" y="283322"/>
                  <a:pt x="1743052" y="290327"/>
                  <a:pt x="1743052" y="298111"/>
                </a:cubicBezTo>
                <a:cubicBezTo>
                  <a:pt x="1743052" y="306673"/>
                  <a:pt x="1736825" y="312900"/>
                  <a:pt x="1728262" y="312900"/>
                </a:cubicBezTo>
                <a:cubicBezTo>
                  <a:pt x="1719697" y="312900"/>
                  <a:pt x="1713472" y="306673"/>
                  <a:pt x="1713472" y="298111"/>
                </a:cubicBezTo>
                <a:cubicBezTo>
                  <a:pt x="1713472" y="290327"/>
                  <a:pt x="1719697" y="283322"/>
                  <a:pt x="1728262" y="283322"/>
                </a:cubicBezTo>
                <a:close/>
                <a:moveTo>
                  <a:pt x="1656498" y="283322"/>
                </a:moveTo>
                <a:cubicBezTo>
                  <a:pt x="1663792" y="283322"/>
                  <a:pt x="1668897" y="290327"/>
                  <a:pt x="1668897" y="298111"/>
                </a:cubicBezTo>
                <a:cubicBezTo>
                  <a:pt x="1668897" y="306673"/>
                  <a:pt x="1663792" y="312900"/>
                  <a:pt x="1656498" y="312900"/>
                </a:cubicBezTo>
                <a:cubicBezTo>
                  <a:pt x="1648481" y="312900"/>
                  <a:pt x="1642650" y="306673"/>
                  <a:pt x="1642650" y="298111"/>
                </a:cubicBezTo>
                <a:cubicBezTo>
                  <a:pt x="1642650" y="290327"/>
                  <a:pt x="1648481" y="283322"/>
                  <a:pt x="1656498" y="283322"/>
                </a:cubicBezTo>
                <a:close/>
                <a:moveTo>
                  <a:pt x="1582299" y="283322"/>
                </a:moveTo>
                <a:cubicBezTo>
                  <a:pt x="1588131" y="283322"/>
                  <a:pt x="1594704" y="290327"/>
                  <a:pt x="1594704" y="298111"/>
                </a:cubicBezTo>
                <a:cubicBezTo>
                  <a:pt x="1594704" y="306673"/>
                  <a:pt x="1588131" y="312900"/>
                  <a:pt x="1582299" y="312900"/>
                </a:cubicBezTo>
                <a:cubicBezTo>
                  <a:pt x="1574277" y="312900"/>
                  <a:pt x="1568441" y="306673"/>
                  <a:pt x="1568441" y="298111"/>
                </a:cubicBezTo>
                <a:cubicBezTo>
                  <a:pt x="1568441" y="290327"/>
                  <a:pt x="1574277" y="283322"/>
                  <a:pt x="1582299" y="283322"/>
                </a:cubicBezTo>
                <a:close/>
                <a:moveTo>
                  <a:pt x="1512198" y="283322"/>
                </a:moveTo>
                <a:cubicBezTo>
                  <a:pt x="1518032" y="283322"/>
                  <a:pt x="1523865" y="290327"/>
                  <a:pt x="1523865" y="298111"/>
                </a:cubicBezTo>
                <a:cubicBezTo>
                  <a:pt x="1523865" y="306673"/>
                  <a:pt x="1518032" y="312900"/>
                  <a:pt x="1512198" y="312900"/>
                </a:cubicBezTo>
                <a:cubicBezTo>
                  <a:pt x="1504174" y="312900"/>
                  <a:pt x="1497612" y="306673"/>
                  <a:pt x="1497612" y="298111"/>
                </a:cubicBezTo>
                <a:cubicBezTo>
                  <a:pt x="1497612" y="290327"/>
                  <a:pt x="1504174" y="283322"/>
                  <a:pt x="1512198" y="283322"/>
                </a:cubicBezTo>
                <a:close/>
                <a:moveTo>
                  <a:pt x="1439173" y="283322"/>
                </a:moveTo>
                <a:cubicBezTo>
                  <a:pt x="1447191" y="283322"/>
                  <a:pt x="1453026" y="290327"/>
                  <a:pt x="1453026" y="298111"/>
                </a:cubicBezTo>
                <a:cubicBezTo>
                  <a:pt x="1453026" y="306673"/>
                  <a:pt x="1447191" y="312900"/>
                  <a:pt x="1439173" y="312900"/>
                </a:cubicBezTo>
                <a:cubicBezTo>
                  <a:pt x="1433336" y="312900"/>
                  <a:pt x="1426777" y="306673"/>
                  <a:pt x="1426777" y="298111"/>
                </a:cubicBezTo>
                <a:cubicBezTo>
                  <a:pt x="1426777" y="290327"/>
                  <a:pt x="1433336" y="283322"/>
                  <a:pt x="1439173" y="283322"/>
                </a:cubicBezTo>
                <a:close/>
                <a:moveTo>
                  <a:pt x="1368347" y="283322"/>
                </a:moveTo>
                <a:cubicBezTo>
                  <a:pt x="1376368" y="283322"/>
                  <a:pt x="1382200" y="290327"/>
                  <a:pt x="1382200" y="298111"/>
                </a:cubicBezTo>
                <a:cubicBezTo>
                  <a:pt x="1382200" y="306673"/>
                  <a:pt x="1376368" y="312900"/>
                  <a:pt x="1368347" y="312900"/>
                </a:cubicBezTo>
                <a:cubicBezTo>
                  <a:pt x="1362513" y="312900"/>
                  <a:pt x="1355949" y="306673"/>
                  <a:pt x="1355949" y="298111"/>
                </a:cubicBezTo>
                <a:cubicBezTo>
                  <a:pt x="1355949" y="290327"/>
                  <a:pt x="1362513" y="283322"/>
                  <a:pt x="1368347" y="283322"/>
                </a:cubicBezTo>
                <a:close/>
                <a:moveTo>
                  <a:pt x="1297518" y="283322"/>
                </a:moveTo>
                <a:cubicBezTo>
                  <a:pt x="1305540" y="283322"/>
                  <a:pt x="1311374" y="290327"/>
                  <a:pt x="1311374" y="298111"/>
                </a:cubicBezTo>
                <a:cubicBezTo>
                  <a:pt x="1311374" y="306673"/>
                  <a:pt x="1305540" y="312900"/>
                  <a:pt x="1297518" y="312900"/>
                </a:cubicBezTo>
                <a:cubicBezTo>
                  <a:pt x="1289498" y="312900"/>
                  <a:pt x="1285121" y="306673"/>
                  <a:pt x="1285121" y="298111"/>
                </a:cubicBezTo>
                <a:cubicBezTo>
                  <a:pt x="1285121" y="290327"/>
                  <a:pt x="1289498" y="283322"/>
                  <a:pt x="1297518" y="283322"/>
                </a:cubicBezTo>
                <a:close/>
                <a:moveTo>
                  <a:pt x="1154890" y="283322"/>
                </a:moveTo>
                <a:cubicBezTo>
                  <a:pt x="1162674" y="283322"/>
                  <a:pt x="1169683" y="288427"/>
                  <a:pt x="1169683" y="295719"/>
                </a:cubicBezTo>
                <a:cubicBezTo>
                  <a:pt x="1169683" y="303741"/>
                  <a:pt x="1162674" y="309576"/>
                  <a:pt x="1154890" y="309576"/>
                </a:cubicBezTo>
                <a:cubicBezTo>
                  <a:pt x="1146329" y="309576"/>
                  <a:pt x="1140101" y="303741"/>
                  <a:pt x="1140101" y="295719"/>
                </a:cubicBezTo>
                <a:cubicBezTo>
                  <a:pt x="1140101" y="288427"/>
                  <a:pt x="1146329" y="283322"/>
                  <a:pt x="1154890" y="283322"/>
                </a:cubicBezTo>
                <a:close/>
                <a:moveTo>
                  <a:pt x="1084059" y="283322"/>
                </a:moveTo>
                <a:cubicBezTo>
                  <a:pt x="1091842" y="283322"/>
                  <a:pt x="1098847" y="288427"/>
                  <a:pt x="1098847" y="295719"/>
                </a:cubicBezTo>
                <a:cubicBezTo>
                  <a:pt x="1098847" y="303741"/>
                  <a:pt x="1091842" y="309576"/>
                  <a:pt x="1084059" y="309576"/>
                </a:cubicBezTo>
                <a:cubicBezTo>
                  <a:pt x="1075503" y="309576"/>
                  <a:pt x="1069272" y="303741"/>
                  <a:pt x="1069272" y="295719"/>
                </a:cubicBezTo>
                <a:cubicBezTo>
                  <a:pt x="1069272" y="288427"/>
                  <a:pt x="1075503" y="283322"/>
                  <a:pt x="1084059" y="283322"/>
                </a:cubicBezTo>
                <a:close/>
                <a:moveTo>
                  <a:pt x="1013024" y="283322"/>
                </a:moveTo>
                <a:cubicBezTo>
                  <a:pt x="1020314" y="283322"/>
                  <a:pt x="1024691" y="288427"/>
                  <a:pt x="1024691" y="295719"/>
                </a:cubicBezTo>
                <a:cubicBezTo>
                  <a:pt x="1024691" y="303741"/>
                  <a:pt x="1020314" y="309576"/>
                  <a:pt x="1013024" y="309576"/>
                </a:cubicBezTo>
                <a:cubicBezTo>
                  <a:pt x="1005003" y="309576"/>
                  <a:pt x="998442" y="303741"/>
                  <a:pt x="998442" y="295719"/>
                </a:cubicBezTo>
                <a:cubicBezTo>
                  <a:pt x="998442" y="288427"/>
                  <a:pt x="1005003" y="283322"/>
                  <a:pt x="1013024" y="283322"/>
                </a:cubicBezTo>
                <a:close/>
                <a:moveTo>
                  <a:pt x="941467" y="283322"/>
                </a:moveTo>
                <a:cubicBezTo>
                  <a:pt x="948032" y="283322"/>
                  <a:pt x="953869" y="288427"/>
                  <a:pt x="953869" y="295719"/>
                </a:cubicBezTo>
                <a:cubicBezTo>
                  <a:pt x="953869" y="303741"/>
                  <a:pt x="948032" y="309576"/>
                  <a:pt x="941467" y="309576"/>
                </a:cubicBezTo>
                <a:cubicBezTo>
                  <a:pt x="934173" y="309576"/>
                  <a:pt x="927612" y="303741"/>
                  <a:pt x="927612" y="295719"/>
                </a:cubicBezTo>
                <a:cubicBezTo>
                  <a:pt x="927612" y="288427"/>
                  <a:pt x="934173" y="283322"/>
                  <a:pt x="941467" y="283322"/>
                </a:cubicBezTo>
                <a:close/>
                <a:moveTo>
                  <a:pt x="3299102" y="212492"/>
                </a:moveTo>
                <a:cubicBezTo>
                  <a:pt x="3305664" y="212492"/>
                  <a:pt x="3311499" y="219055"/>
                  <a:pt x="3311499" y="226348"/>
                </a:cubicBezTo>
                <a:cubicBezTo>
                  <a:pt x="3311499" y="232911"/>
                  <a:pt x="3305664" y="238746"/>
                  <a:pt x="3299102" y="238746"/>
                </a:cubicBezTo>
                <a:cubicBezTo>
                  <a:pt x="3291807" y="238746"/>
                  <a:pt x="3285245" y="232911"/>
                  <a:pt x="3285245" y="226348"/>
                </a:cubicBezTo>
                <a:cubicBezTo>
                  <a:pt x="3285245" y="219055"/>
                  <a:pt x="3291807" y="212492"/>
                  <a:pt x="3299102" y="212492"/>
                </a:cubicBezTo>
                <a:close/>
                <a:moveTo>
                  <a:pt x="3226811" y="212492"/>
                </a:moveTo>
                <a:cubicBezTo>
                  <a:pt x="3234831" y="212492"/>
                  <a:pt x="3240667" y="219055"/>
                  <a:pt x="3240667" y="226348"/>
                </a:cubicBezTo>
                <a:cubicBezTo>
                  <a:pt x="3240667" y="232911"/>
                  <a:pt x="3234831" y="238746"/>
                  <a:pt x="3226811" y="238746"/>
                </a:cubicBezTo>
                <a:cubicBezTo>
                  <a:pt x="3220250" y="238746"/>
                  <a:pt x="3214412" y="232911"/>
                  <a:pt x="3214412" y="226348"/>
                </a:cubicBezTo>
                <a:cubicBezTo>
                  <a:pt x="3214412" y="219055"/>
                  <a:pt x="3220250" y="212492"/>
                  <a:pt x="3226811" y="212492"/>
                </a:cubicBezTo>
                <a:close/>
                <a:moveTo>
                  <a:pt x="3152608" y="212492"/>
                </a:moveTo>
                <a:cubicBezTo>
                  <a:pt x="3159900" y="212492"/>
                  <a:pt x="3166462" y="219055"/>
                  <a:pt x="3166462" y="226348"/>
                </a:cubicBezTo>
                <a:cubicBezTo>
                  <a:pt x="3166462" y="232911"/>
                  <a:pt x="3159900" y="238746"/>
                  <a:pt x="3152608" y="238746"/>
                </a:cubicBezTo>
                <a:cubicBezTo>
                  <a:pt x="3146043" y="238746"/>
                  <a:pt x="3140211" y="232911"/>
                  <a:pt x="3140211" y="226348"/>
                </a:cubicBezTo>
                <a:cubicBezTo>
                  <a:pt x="3140211" y="219055"/>
                  <a:pt x="3146043" y="212492"/>
                  <a:pt x="3152608" y="212492"/>
                </a:cubicBezTo>
                <a:close/>
                <a:moveTo>
                  <a:pt x="3081775" y="212492"/>
                </a:moveTo>
                <a:cubicBezTo>
                  <a:pt x="3089069" y="212492"/>
                  <a:pt x="3095628" y="219055"/>
                  <a:pt x="3095628" y="226348"/>
                </a:cubicBezTo>
                <a:cubicBezTo>
                  <a:pt x="3095628" y="232911"/>
                  <a:pt x="3089069" y="238746"/>
                  <a:pt x="3081775" y="238746"/>
                </a:cubicBezTo>
                <a:cubicBezTo>
                  <a:pt x="3073753" y="238746"/>
                  <a:pt x="3069375" y="232911"/>
                  <a:pt x="3069375" y="226348"/>
                </a:cubicBezTo>
                <a:cubicBezTo>
                  <a:pt x="3069375" y="219055"/>
                  <a:pt x="3073753" y="212492"/>
                  <a:pt x="3081775" y="212492"/>
                </a:cubicBezTo>
                <a:close/>
                <a:moveTo>
                  <a:pt x="3013720" y="212492"/>
                </a:moveTo>
                <a:cubicBezTo>
                  <a:pt x="3021310" y="212492"/>
                  <a:pt x="3028140" y="219055"/>
                  <a:pt x="3028140" y="226348"/>
                </a:cubicBezTo>
                <a:cubicBezTo>
                  <a:pt x="3028140" y="232911"/>
                  <a:pt x="3021310" y="238746"/>
                  <a:pt x="3013720" y="238746"/>
                </a:cubicBezTo>
                <a:cubicBezTo>
                  <a:pt x="3005373" y="238746"/>
                  <a:pt x="2998542" y="234370"/>
                  <a:pt x="2998542" y="226348"/>
                </a:cubicBezTo>
                <a:cubicBezTo>
                  <a:pt x="2998542" y="219055"/>
                  <a:pt x="3005373" y="212492"/>
                  <a:pt x="3013720" y="212492"/>
                </a:cubicBezTo>
                <a:close/>
                <a:moveTo>
                  <a:pt x="2942497" y="212492"/>
                </a:moveTo>
                <a:cubicBezTo>
                  <a:pt x="2951061" y="212492"/>
                  <a:pt x="2957293" y="219055"/>
                  <a:pt x="2957293" y="226348"/>
                </a:cubicBezTo>
                <a:cubicBezTo>
                  <a:pt x="2957293" y="234370"/>
                  <a:pt x="2951061" y="238746"/>
                  <a:pt x="2942497" y="238746"/>
                </a:cubicBezTo>
                <a:cubicBezTo>
                  <a:pt x="2934719" y="238746"/>
                  <a:pt x="2927716" y="234370"/>
                  <a:pt x="2927716" y="226348"/>
                </a:cubicBezTo>
                <a:cubicBezTo>
                  <a:pt x="2927716" y="219055"/>
                  <a:pt x="2934719" y="212492"/>
                  <a:pt x="2942497" y="212492"/>
                </a:cubicBezTo>
                <a:close/>
                <a:moveTo>
                  <a:pt x="2867363" y="212492"/>
                </a:moveTo>
                <a:cubicBezTo>
                  <a:pt x="2875389" y="212492"/>
                  <a:pt x="2879765" y="219055"/>
                  <a:pt x="2879765" y="226348"/>
                </a:cubicBezTo>
                <a:cubicBezTo>
                  <a:pt x="2879765" y="234370"/>
                  <a:pt x="2875389" y="238746"/>
                  <a:pt x="2867363" y="238746"/>
                </a:cubicBezTo>
                <a:cubicBezTo>
                  <a:pt x="2860073" y="238746"/>
                  <a:pt x="2853510" y="234370"/>
                  <a:pt x="2853510" y="226348"/>
                </a:cubicBezTo>
                <a:cubicBezTo>
                  <a:pt x="2853510" y="219055"/>
                  <a:pt x="2860073" y="212492"/>
                  <a:pt x="2867363" y="212492"/>
                </a:cubicBezTo>
                <a:close/>
                <a:moveTo>
                  <a:pt x="2796538" y="212492"/>
                </a:moveTo>
                <a:cubicBezTo>
                  <a:pt x="2803103" y="212492"/>
                  <a:pt x="2808934" y="219055"/>
                  <a:pt x="2808934" y="226348"/>
                </a:cubicBezTo>
                <a:cubicBezTo>
                  <a:pt x="2808934" y="234370"/>
                  <a:pt x="2803103" y="238746"/>
                  <a:pt x="2796538" y="238746"/>
                </a:cubicBezTo>
                <a:cubicBezTo>
                  <a:pt x="2789246" y="238746"/>
                  <a:pt x="2782680" y="234370"/>
                  <a:pt x="2782680" y="226348"/>
                </a:cubicBezTo>
                <a:cubicBezTo>
                  <a:pt x="2782680" y="219055"/>
                  <a:pt x="2789246" y="212492"/>
                  <a:pt x="2796538" y="212492"/>
                </a:cubicBezTo>
                <a:close/>
                <a:moveTo>
                  <a:pt x="2725698" y="212492"/>
                </a:moveTo>
                <a:cubicBezTo>
                  <a:pt x="2731538" y="212492"/>
                  <a:pt x="2738102" y="219055"/>
                  <a:pt x="2738102" y="226348"/>
                </a:cubicBezTo>
                <a:cubicBezTo>
                  <a:pt x="2738102" y="234370"/>
                  <a:pt x="2731538" y="238746"/>
                  <a:pt x="2725698" y="238746"/>
                </a:cubicBezTo>
                <a:cubicBezTo>
                  <a:pt x="2717686" y="238746"/>
                  <a:pt x="2711852" y="234370"/>
                  <a:pt x="2711852" y="226348"/>
                </a:cubicBezTo>
                <a:cubicBezTo>
                  <a:pt x="2711852" y="219055"/>
                  <a:pt x="2717686" y="212492"/>
                  <a:pt x="2725698" y="212492"/>
                </a:cubicBezTo>
                <a:close/>
                <a:moveTo>
                  <a:pt x="2653420" y="212492"/>
                </a:moveTo>
                <a:cubicBezTo>
                  <a:pt x="2660711" y="212492"/>
                  <a:pt x="2667273" y="219055"/>
                  <a:pt x="2667273" y="226348"/>
                </a:cubicBezTo>
                <a:cubicBezTo>
                  <a:pt x="2667273" y="234370"/>
                  <a:pt x="2660711" y="238746"/>
                  <a:pt x="2653420" y="238746"/>
                </a:cubicBezTo>
                <a:cubicBezTo>
                  <a:pt x="2646857" y="238746"/>
                  <a:pt x="2641021" y="234370"/>
                  <a:pt x="2641021" y="226348"/>
                </a:cubicBezTo>
                <a:cubicBezTo>
                  <a:pt x="2641021" y="219055"/>
                  <a:pt x="2646857" y="212492"/>
                  <a:pt x="2653420" y="212492"/>
                </a:cubicBezTo>
                <a:close/>
                <a:moveTo>
                  <a:pt x="2582586" y="212492"/>
                </a:moveTo>
                <a:cubicBezTo>
                  <a:pt x="2589878" y="212492"/>
                  <a:pt x="2596439" y="219055"/>
                  <a:pt x="2596439" y="226348"/>
                </a:cubicBezTo>
                <a:cubicBezTo>
                  <a:pt x="2596439" y="234370"/>
                  <a:pt x="2589878" y="238746"/>
                  <a:pt x="2582586" y="238746"/>
                </a:cubicBezTo>
                <a:cubicBezTo>
                  <a:pt x="2576024" y="238746"/>
                  <a:pt x="2570189" y="234370"/>
                  <a:pt x="2570189" y="226348"/>
                </a:cubicBezTo>
                <a:cubicBezTo>
                  <a:pt x="2570189" y="219055"/>
                  <a:pt x="2576024" y="212492"/>
                  <a:pt x="2582586" y="212492"/>
                </a:cubicBezTo>
                <a:close/>
                <a:moveTo>
                  <a:pt x="2511029" y="212492"/>
                </a:moveTo>
                <a:cubicBezTo>
                  <a:pt x="2519052" y="212492"/>
                  <a:pt x="2525616" y="219055"/>
                  <a:pt x="2525616" y="226348"/>
                </a:cubicBezTo>
                <a:cubicBezTo>
                  <a:pt x="2525616" y="234370"/>
                  <a:pt x="2519052" y="238746"/>
                  <a:pt x="2511029" y="238746"/>
                </a:cubicBezTo>
                <a:cubicBezTo>
                  <a:pt x="2503740" y="238746"/>
                  <a:pt x="2499364" y="234370"/>
                  <a:pt x="2499364" y="226348"/>
                </a:cubicBezTo>
                <a:cubicBezTo>
                  <a:pt x="2499364" y="219055"/>
                  <a:pt x="2503740" y="212492"/>
                  <a:pt x="2511029" y="212492"/>
                </a:cubicBezTo>
                <a:close/>
                <a:moveTo>
                  <a:pt x="2439946" y="212492"/>
                </a:moveTo>
                <a:cubicBezTo>
                  <a:pt x="2448505" y="212492"/>
                  <a:pt x="2454732" y="219055"/>
                  <a:pt x="2454732" y="226348"/>
                </a:cubicBezTo>
                <a:cubicBezTo>
                  <a:pt x="2454732" y="234370"/>
                  <a:pt x="2448505" y="238746"/>
                  <a:pt x="2439946" y="238746"/>
                </a:cubicBezTo>
                <a:cubicBezTo>
                  <a:pt x="2432163" y="238746"/>
                  <a:pt x="2425156" y="234370"/>
                  <a:pt x="2425156" y="226348"/>
                </a:cubicBezTo>
                <a:cubicBezTo>
                  <a:pt x="2425156" y="219055"/>
                  <a:pt x="2432163" y="212492"/>
                  <a:pt x="2439946" y="212492"/>
                </a:cubicBezTo>
                <a:close/>
                <a:moveTo>
                  <a:pt x="2369110" y="212492"/>
                </a:moveTo>
                <a:cubicBezTo>
                  <a:pt x="2377672" y="212492"/>
                  <a:pt x="2383900" y="219055"/>
                  <a:pt x="2383900" y="226348"/>
                </a:cubicBezTo>
                <a:cubicBezTo>
                  <a:pt x="2383900" y="234370"/>
                  <a:pt x="2377672" y="238746"/>
                  <a:pt x="2369110" y="238746"/>
                </a:cubicBezTo>
                <a:cubicBezTo>
                  <a:pt x="2361329" y="238746"/>
                  <a:pt x="2354323" y="234370"/>
                  <a:pt x="2354323" y="226348"/>
                </a:cubicBezTo>
                <a:cubicBezTo>
                  <a:pt x="2354323" y="219055"/>
                  <a:pt x="2361329" y="212492"/>
                  <a:pt x="2369110" y="212492"/>
                </a:cubicBezTo>
                <a:close/>
                <a:moveTo>
                  <a:pt x="2298283" y="212492"/>
                </a:moveTo>
                <a:cubicBezTo>
                  <a:pt x="2306842" y="212492"/>
                  <a:pt x="2313070" y="219497"/>
                  <a:pt x="2313070" y="227280"/>
                </a:cubicBezTo>
                <a:cubicBezTo>
                  <a:pt x="2313070" y="235842"/>
                  <a:pt x="2306842" y="242069"/>
                  <a:pt x="2298283" y="242069"/>
                </a:cubicBezTo>
                <a:cubicBezTo>
                  <a:pt x="2290497" y="242069"/>
                  <a:pt x="2283493" y="235842"/>
                  <a:pt x="2283493" y="227280"/>
                </a:cubicBezTo>
                <a:cubicBezTo>
                  <a:pt x="2283493" y="219497"/>
                  <a:pt x="2290497" y="212492"/>
                  <a:pt x="2298283" y="212492"/>
                </a:cubicBezTo>
                <a:close/>
                <a:moveTo>
                  <a:pt x="2226517" y="212492"/>
                </a:moveTo>
                <a:cubicBezTo>
                  <a:pt x="2234540" y="212492"/>
                  <a:pt x="2238916" y="219497"/>
                  <a:pt x="2238916" y="227280"/>
                </a:cubicBezTo>
                <a:cubicBezTo>
                  <a:pt x="2238916" y="235842"/>
                  <a:pt x="2234540" y="242069"/>
                  <a:pt x="2226517" y="242069"/>
                </a:cubicBezTo>
                <a:cubicBezTo>
                  <a:pt x="2218495" y="242069"/>
                  <a:pt x="2212659" y="235842"/>
                  <a:pt x="2212659" y="227280"/>
                </a:cubicBezTo>
                <a:cubicBezTo>
                  <a:pt x="2212659" y="219497"/>
                  <a:pt x="2218495" y="212492"/>
                  <a:pt x="2226517" y="212492"/>
                </a:cubicBezTo>
                <a:close/>
                <a:moveTo>
                  <a:pt x="2155683" y="212492"/>
                </a:moveTo>
                <a:cubicBezTo>
                  <a:pt x="2161519" y="212492"/>
                  <a:pt x="2168081" y="219497"/>
                  <a:pt x="2168081" y="227280"/>
                </a:cubicBezTo>
                <a:cubicBezTo>
                  <a:pt x="2168081" y="235842"/>
                  <a:pt x="2161519" y="242069"/>
                  <a:pt x="2155683" y="242069"/>
                </a:cubicBezTo>
                <a:cubicBezTo>
                  <a:pt x="2147663" y="242069"/>
                  <a:pt x="2141827" y="235842"/>
                  <a:pt x="2141827" y="227280"/>
                </a:cubicBezTo>
                <a:cubicBezTo>
                  <a:pt x="2141827" y="219497"/>
                  <a:pt x="2147663" y="212492"/>
                  <a:pt x="2155683" y="212492"/>
                </a:cubicBezTo>
                <a:close/>
                <a:moveTo>
                  <a:pt x="2084851" y="212492"/>
                </a:moveTo>
                <a:cubicBezTo>
                  <a:pt x="2090686" y="212492"/>
                  <a:pt x="2097249" y="219497"/>
                  <a:pt x="2097249" y="227280"/>
                </a:cubicBezTo>
                <a:cubicBezTo>
                  <a:pt x="2097249" y="235842"/>
                  <a:pt x="2090686" y="242069"/>
                  <a:pt x="2084851" y="242069"/>
                </a:cubicBezTo>
                <a:cubicBezTo>
                  <a:pt x="2076829" y="242069"/>
                  <a:pt x="2070995" y="235842"/>
                  <a:pt x="2070995" y="227280"/>
                </a:cubicBezTo>
                <a:cubicBezTo>
                  <a:pt x="2070995" y="219497"/>
                  <a:pt x="2076829" y="212492"/>
                  <a:pt x="2084851" y="212492"/>
                </a:cubicBezTo>
                <a:close/>
                <a:moveTo>
                  <a:pt x="2011835" y="212492"/>
                </a:moveTo>
                <a:cubicBezTo>
                  <a:pt x="2019855" y="212492"/>
                  <a:pt x="2026421" y="219497"/>
                  <a:pt x="2026421" y="227280"/>
                </a:cubicBezTo>
                <a:cubicBezTo>
                  <a:pt x="2026421" y="235842"/>
                  <a:pt x="2019855" y="242069"/>
                  <a:pt x="2011835" y="242069"/>
                </a:cubicBezTo>
                <a:cubicBezTo>
                  <a:pt x="2006003" y="242069"/>
                  <a:pt x="2000168" y="235842"/>
                  <a:pt x="2000168" y="227280"/>
                </a:cubicBezTo>
                <a:cubicBezTo>
                  <a:pt x="2000168" y="219497"/>
                  <a:pt x="2006003" y="212492"/>
                  <a:pt x="2011835" y="212492"/>
                </a:cubicBezTo>
                <a:close/>
                <a:moveTo>
                  <a:pt x="1938362" y="212492"/>
                </a:moveTo>
                <a:cubicBezTo>
                  <a:pt x="1946388" y="212492"/>
                  <a:pt x="1952222" y="219497"/>
                  <a:pt x="1952222" y="227280"/>
                </a:cubicBezTo>
                <a:cubicBezTo>
                  <a:pt x="1952222" y="235842"/>
                  <a:pt x="1946388" y="242069"/>
                  <a:pt x="1938362" y="242069"/>
                </a:cubicBezTo>
                <a:cubicBezTo>
                  <a:pt x="1932531" y="242069"/>
                  <a:pt x="1925971" y="235842"/>
                  <a:pt x="1925971" y="227280"/>
                </a:cubicBezTo>
                <a:cubicBezTo>
                  <a:pt x="1925971" y="219497"/>
                  <a:pt x="1931072" y="212492"/>
                  <a:pt x="1938362" y="212492"/>
                </a:cubicBezTo>
                <a:close/>
                <a:moveTo>
                  <a:pt x="1867530" y="212492"/>
                </a:moveTo>
                <a:cubicBezTo>
                  <a:pt x="1875550" y="212492"/>
                  <a:pt x="1881387" y="219497"/>
                  <a:pt x="1881387" y="227280"/>
                </a:cubicBezTo>
                <a:cubicBezTo>
                  <a:pt x="1881387" y="235842"/>
                  <a:pt x="1875550" y="242069"/>
                  <a:pt x="1867530" y="242069"/>
                </a:cubicBezTo>
                <a:cubicBezTo>
                  <a:pt x="1860238" y="242069"/>
                  <a:pt x="1855129" y="235842"/>
                  <a:pt x="1855129" y="227280"/>
                </a:cubicBezTo>
                <a:cubicBezTo>
                  <a:pt x="1855129" y="219497"/>
                  <a:pt x="1860238" y="212492"/>
                  <a:pt x="1867530" y="212492"/>
                </a:cubicBezTo>
                <a:close/>
                <a:moveTo>
                  <a:pt x="1799087" y="212492"/>
                </a:moveTo>
                <a:cubicBezTo>
                  <a:pt x="1807649" y="212492"/>
                  <a:pt x="1813879" y="219497"/>
                  <a:pt x="1813879" y="227280"/>
                </a:cubicBezTo>
                <a:cubicBezTo>
                  <a:pt x="1813879" y="235842"/>
                  <a:pt x="1807649" y="242069"/>
                  <a:pt x="1799087" y="242069"/>
                </a:cubicBezTo>
                <a:cubicBezTo>
                  <a:pt x="1790527" y="242069"/>
                  <a:pt x="1784303" y="235842"/>
                  <a:pt x="1784303" y="227280"/>
                </a:cubicBezTo>
                <a:cubicBezTo>
                  <a:pt x="1784303" y="219497"/>
                  <a:pt x="1790527" y="212492"/>
                  <a:pt x="1799087" y="212492"/>
                </a:cubicBezTo>
                <a:close/>
                <a:moveTo>
                  <a:pt x="1728262" y="212492"/>
                </a:moveTo>
                <a:cubicBezTo>
                  <a:pt x="1736828" y="212492"/>
                  <a:pt x="1743052" y="219497"/>
                  <a:pt x="1743052" y="227280"/>
                </a:cubicBezTo>
                <a:cubicBezTo>
                  <a:pt x="1743052" y="235842"/>
                  <a:pt x="1736828" y="242069"/>
                  <a:pt x="1728262" y="242069"/>
                </a:cubicBezTo>
                <a:cubicBezTo>
                  <a:pt x="1719700" y="242069"/>
                  <a:pt x="1713472" y="235842"/>
                  <a:pt x="1713472" y="227280"/>
                </a:cubicBezTo>
                <a:cubicBezTo>
                  <a:pt x="1713472" y="219497"/>
                  <a:pt x="1719700" y="212492"/>
                  <a:pt x="1728262" y="212492"/>
                </a:cubicBezTo>
                <a:close/>
                <a:moveTo>
                  <a:pt x="1656498" y="212492"/>
                </a:moveTo>
                <a:cubicBezTo>
                  <a:pt x="1663792" y="212492"/>
                  <a:pt x="1668900" y="219497"/>
                  <a:pt x="1668900" y="227280"/>
                </a:cubicBezTo>
                <a:cubicBezTo>
                  <a:pt x="1668900" y="235842"/>
                  <a:pt x="1663792" y="242069"/>
                  <a:pt x="1656498" y="242069"/>
                </a:cubicBezTo>
                <a:cubicBezTo>
                  <a:pt x="1648481" y="242069"/>
                  <a:pt x="1642655" y="235842"/>
                  <a:pt x="1642655" y="227280"/>
                </a:cubicBezTo>
                <a:cubicBezTo>
                  <a:pt x="1642655" y="219497"/>
                  <a:pt x="1648481" y="212492"/>
                  <a:pt x="1656498" y="212492"/>
                </a:cubicBezTo>
                <a:close/>
                <a:moveTo>
                  <a:pt x="1582299" y="212492"/>
                </a:moveTo>
                <a:cubicBezTo>
                  <a:pt x="1588134" y="212492"/>
                  <a:pt x="1594704" y="219497"/>
                  <a:pt x="1594704" y="227280"/>
                </a:cubicBezTo>
                <a:cubicBezTo>
                  <a:pt x="1594704" y="235842"/>
                  <a:pt x="1588134" y="242069"/>
                  <a:pt x="1582299" y="242069"/>
                </a:cubicBezTo>
                <a:cubicBezTo>
                  <a:pt x="1574277" y="242069"/>
                  <a:pt x="1568441" y="235842"/>
                  <a:pt x="1568441" y="227280"/>
                </a:cubicBezTo>
                <a:cubicBezTo>
                  <a:pt x="1568441" y="219497"/>
                  <a:pt x="1574277" y="212492"/>
                  <a:pt x="1582299" y="212492"/>
                </a:cubicBezTo>
                <a:close/>
                <a:moveTo>
                  <a:pt x="1512198" y="212492"/>
                </a:moveTo>
                <a:cubicBezTo>
                  <a:pt x="1518035" y="212492"/>
                  <a:pt x="1523867" y="219497"/>
                  <a:pt x="1523867" y="227280"/>
                </a:cubicBezTo>
                <a:cubicBezTo>
                  <a:pt x="1523867" y="235842"/>
                  <a:pt x="1518035" y="242069"/>
                  <a:pt x="1512198" y="242069"/>
                </a:cubicBezTo>
                <a:cubicBezTo>
                  <a:pt x="1504174" y="242069"/>
                  <a:pt x="1497612" y="235842"/>
                  <a:pt x="1497612" y="227280"/>
                </a:cubicBezTo>
                <a:cubicBezTo>
                  <a:pt x="1497612" y="219497"/>
                  <a:pt x="1504174" y="212492"/>
                  <a:pt x="1512198" y="212492"/>
                </a:cubicBezTo>
                <a:close/>
                <a:moveTo>
                  <a:pt x="1439173" y="212492"/>
                </a:moveTo>
                <a:cubicBezTo>
                  <a:pt x="1447191" y="212492"/>
                  <a:pt x="1453026" y="219497"/>
                  <a:pt x="1453026" y="227280"/>
                </a:cubicBezTo>
                <a:cubicBezTo>
                  <a:pt x="1453026" y="235842"/>
                  <a:pt x="1447191" y="242069"/>
                  <a:pt x="1439173" y="242069"/>
                </a:cubicBezTo>
                <a:cubicBezTo>
                  <a:pt x="1433339" y="242069"/>
                  <a:pt x="1426777" y="235842"/>
                  <a:pt x="1426777" y="227280"/>
                </a:cubicBezTo>
                <a:cubicBezTo>
                  <a:pt x="1426777" y="219497"/>
                  <a:pt x="1433339" y="212492"/>
                  <a:pt x="1439173" y="212492"/>
                </a:cubicBezTo>
                <a:close/>
                <a:moveTo>
                  <a:pt x="1368349" y="212492"/>
                </a:moveTo>
                <a:cubicBezTo>
                  <a:pt x="1376368" y="212492"/>
                  <a:pt x="1382203" y="219497"/>
                  <a:pt x="1382203" y="227280"/>
                </a:cubicBezTo>
                <a:cubicBezTo>
                  <a:pt x="1382203" y="235842"/>
                  <a:pt x="1376368" y="242069"/>
                  <a:pt x="1368349" y="242069"/>
                </a:cubicBezTo>
                <a:cubicBezTo>
                  <a:pt x="1362513" y="242069"/>
                  <a:pt x="1355950" y="235842"/>
                  <a:pt x="1355950" y="227280"/>
                </a:cubicBezTo>
                <a:cubicBezTo>
                  <a:pt x="1355950" y="219497"/>
                  <a:pt x="1362513" y="212492"/>
                  <a:pt x="1368349" y="212492"/>
                </a:cubicBezTo>
                <a:close/>
                <a:moveTo>
                  <a:pt x="1297520" y="212492"/>
                </a:moveTo>
                <a:cubicBezTo>
                  <a:pt x="1305540" y="212492"/>
                  <a:pt x="1311374" y="219497"/>
                  <a:pt x="1311374" y="227280"/>
                </a:cubicBezTo>
                <a:cubicBezTo>
                  <a:pt x="1311374" y="235842"/>
                  <a:pt x="1305540" y="242069"/>
                  <a:pt x="1297520" y="242069"/>
                </a:cubicBezTo>
                <a:cubicBezTo>
                  <a:pt x="1289498" y="242069"/>
                  <a:pt x="1285121" y="235842"/>
                  <a:pt x="1285121" y="227280"/>
                </a:cubicBezTo>
                <a:cubicBezTo>
                  <a:pt x="1285121" y="219497"/>
                  <a:pt x="1289498" y="212492"/>
                  <a:pt x="1297520" y="212492"/>
                </a:cubicBezTo>
                <a:close/>
                <a:moveTo>
                  <a:pt x="1225708" y="212492"/>
                </a:moveTo>
                <a:cubicBezTo>
                  <a:pt x="1233489" y="212492"/>
                  <a:pt x="1240496" y="219497"/>
                  <a:pt x="1240496" y="227280"/>
                </a:cubicBezTo>
                <a:cubicBezTo>
                  <a:pt x="1240496" y="235842"/>
                  <a:pt x="1233489" y="242069"/>
                  <a:pt x="1225708" y="242069"/>
                </a:cubicBezTo>
                <a:cubicBezTo>
                  <a:pt x="1217159" y="242069"/>
                  <a:pt x="1210934" y="235842"/>
                  <a:pt x="1210934" y="227280"/>
                </a:cubicBezTo>
                <a:cubicBezTo>
                  <a:pt x="1210934" y="219497"/>
                  <a:pt x="1217159" y="212492"/>
                  <a:pt x="1225708" y="212492"/>
                </a:cubicBezTo>
                <a:close/>
                <a:moveTo>
                  <a:pt x="1154891" y="212492"/>
                </a:moveTo>
                <a:cubicBezTo>
                  <a:pt x="1162674" y="212492"/>
                  <a:pt x="1169683" y="219497"/>
                  <a:pt x="1169683" y="227280"/>
                </a:cubicBezTo>
                <a:cubicBezTo>
                  <a:pt x="1169683" y="235842"/>
                  <a:pt x="1162674" y="242069"/>
                  <a:pt x="1154891" y="242069"/>
                </a:cubicBezTo>
                <a:cubicBezTo>
                  <a:pt x="1146329" y="242069"/>
                  <a:pt x="1140105" y="235842"/>
                  <a:pt x="1140105" y="227280"/>
                </a:cubicBezTo>
                <a:cubicBezTo>
                  <a:pt x="1140105" y="219497"/>
                  <a:pt x="1146329" y="212492"/>
                  <a:pt x="1154891" y="212492"/>
                </a:cubicBezTo>
                <a:close/>
                <a:moveTo>
                  <a:pt x="1084063" y="212492"/>
                </a:moveTo>
                <a:cubicBezTo>
                  <a:pt x="1091842" y="212492"/>
                  <a:pt x="1098847" y="219497"/>
                  <a:pt x="1098847" y="227280"/>
                </a:cubicBezTo>
                <a:cubicBezTo>
                  <a:pt x="1098847" y="235842"/>
                  <a:pt x="1091842" y="242069"/>
                  <a:pt x="1084063" y="242069"/>
                </a:cubicBezTo>
                <a:cubicBezTo>
                  <a:pt x="1075503" y="242069"/>
                  <a:pt x="1069276" y="235842"/>
                  <a:pt x="1069276" y="227280"/>
                </a:cubicBezTo>
                <a:cubicBezTo>
                  <a:pt x="1069276" y="219497"/>
                  <a:pt x="1075503" y="212492"/>
                  <a:pt x="1084063" y="212492"/>
                </a:cubicBezTo>
                <a:close/>
                <a:moveTo>
                  <a:pt x="3013723" y="141661"/>
                </a:moveTo>
                <a:cubicBezTo>
                  <a:pt x="3021310" y="141661"/>
                  <a:pt x="3028140" y="148224"/>
                  <a:pt x="3028140" y="155517"/>
                </a:cubicBezTo>
                <a:cubicBezTo>
                  <a:pt x="3028140" y="162080"/>
                  <a:pt x="3021310" y="167915"/>
                  <a:pt x="3013723" y="167915"/>
                </a:cubicBezTo>
                <a:cubicBezTo>
                  <a:pt x="3005376" y="167915"/>
                  <a:pt x="2998545" y="162080"/>
                  <a:pt x="2998545" y="155517"/>
                </a:cubicBezTo>
                <a:cubicBezTo>
                  <a:pt x="2998545" y="148224"/>
                  <a:pt x="3005376" y="141661"/>
                  <a:pt x="3013723" y="141661"/>
                </a:cubicBezTo>
                <a:close/>
                <a:moveTo>
                  <a:pt x="2942497" y="141661"/>
                </a:moveTo>
                <a:cubicBezTo>
                  <a:pt x="2951061" y="141661"/>
                  <a:pt x="2957293" y="148224"/>
                  <a:pt x="2957293" y="155517"/>
                </a:cubicBezTo>
                <a:cubicBezTo>
                  <a:pt x="2957293" y="162080"/>
                  <a:pt x="2951061" y="167915"/>
                  <a:pt x="2942497" y="167915"/>
                </a:cubicBezTo>
                <a:cubicBezTo>
                  <a:pt x="2934719" y="167915"/>
                  <a:pt x="2927716" y="162080"/>
                  <a:pt x="2927716" y="155517"/>
                </a:cubicBezTo>
                <a:cubicBezTo>
                  <a:pt x="2927716" y="148224"/>
                  <a:pt x="2934719" y="141661"/>
                  <a:pt x="2942497" y="141661"/>
                </a:cubicBezTo>
                <a:close/>
                <a:moveTo>
                  <a:pt x="2867363" y="141661"/>
                </a:moveTo>
                <a:cubicBezTo>
                  <a:pt x="2875389" y="141661"/>
                  <a:pt x="2879765" y="148224"/>
                  <a:pt x="2879765" y="155517"/>
                </a:cubicBezTo>
                <a:cubicBezTo>
                  <a:pt x="2879765" y="162080"/>
                  <a:pt x="2875389" y="167915"/>
                  <a:pt x="2867363" y="167915"/>
                </a:cubicBezTo>
                <a:cubicBezTo>
                  <a:pt x="2860073" y="167915"/>
                  <a:pt x="2853510" y="162080"/>
                  <a:pt x="2853510" y="155517"/>
                </a:cubicBezTo>
                <a:cubicBezTo>
                  <a:pt x="2853510" y="148224"/>
                  <a:pt x="2860073" y="141661"/>
                  <a:pt x="2867363" y="141661"/>
                </a:cubicBezTo>
                <a:close/>
                <a:moveTo>
                  <a:pt x="2796538" y="141661"/>
                </a:moveTo>
                <a:cubicBezTo>
                  <a:pt x="2803103" y="141661"/>
                  <a:pt x="2808940" y="148224"/>
                  <a:pt x="2808940" y="155517"/>
                </a:cubicBezTo>
                <a:cubicBezTo>
                  <a:pt x="2808940" y="162080"/>
                  <a:pt x="2803103" y="167915"/>
                  <a:pt x="2796538" y="167915"/>
                </a:cubicBezTo>
                <a:cubicBezTo>
                  <a:pt x="2789246" y="167915"/>
                  <a:pt x="2782683" y="162080"/>
                  <a:pt x="2782683" y="155517"/>
                </a:cubicBezTo>
                <a:cubicBezTo>
                  <a:pt x="2782683" y="148224"/>
                  <a:pt x="2789246" y="141661"/>
                  <a:pt x="2796538" y="141661"/>
                </a:cubicBezTo>
                <a:close/>
                <a:moveTo>
                  <a:pt x="2725703" y="141661"/>
                </a:moveTo>
                <a:cubicBezTo>
                  <a:pt x="2731538" y="141661"/>
                  <a:pt x="2738105" y="148224"/>
                  <a:pt x="2738105" y="155517"/>
                </a:cubicBezTo>
                <a:cubicBezTo>
                  <a:pt x="2738105" y="162080"/>
                  <a:pt x="2731538" y="167915"/>
                  <a:pt x="2725703" y="167915"/>
                </a:cubicBezTo>
                <a:cubicBezTo>
                  <a:pt x="2717686" y="167915"/>
                  <a:pt x="2711852" y="162080"/>
                  <a:pt x="2711852" y="155517"/>
                </a:cubicBezTo>
                <a:cubicBezTo>
                  <a:pt x="2711852" y="148224"/>
                  <a:pt x="2717686" y="141661"/>
                  <a:pt x="2725703" y="141661"/>
                </a:cubicBezTo>
                <a:close/>
                <a:moveTo>
                  <a:pt x="2653420" y="141661"/>
                </a:moveTo>
                <a:cubicBezTo>
                  <a:pt x="2660711" y="141661"/>
                  <a:pt x="2667273" y="148224"/>
                  <a:pt x="2667273" y="155517"/>
                </a:cubicBezTo>
                <a:cubicBezTo>
                  <a:pt x="2667273" y="162080"/>
                  <a:pt x="2660711" y="167915"/>
                  <a:pt x="2653420" y="167915"/>
                </a:cubicBezTo>
                <a:cubicBezTo>
                  <a:pt x="2646857" y="167915"/>
                  <a:pt x="2641021" y="162080"/>
                  <a:pt x="2641021" y="155517"/>
                </a:cubicBezTo>
                <a:cubicBezTo>
                  <a:pt x="2641021" y="148224"/>
                  <a:pt x="2646857" y="141661"/>
                  <a:pt x="2653420" y="141661"/>
                </a:cubicBezTo>
                <a:close/>
                <a:moveTo>
                  <a:pt x="2582586" y="141661"/>
                </a:moveTo>
                <a:cubicBezTo>
                  <a:pt x="2589878" y="141661"/>
                  <a:pt x="2596442" y="148224"/>
                  <a:pt x="2596442" y="155517"/>
                </a:cubicBezTo>
                <a:cubicBezTo>
                  <a:pt x="2596442" y="162080"/>
                  <a:pt x="2589878" y="167915"/>
                  <a:pt x="2582586" y="167915"/>
                </a:cubicBezTo>
                <a:cubicBezTo>
                  <a:pt x="2576024" y="167915"/>
                  <a:pt x="2570189" y="162080"/>
                  <a:pt x="2570189" y="155517"/>
                </a:cubicBezTo>
                <a:cubicBezTo>
                  <a:pt x="2570189" y="148224"/>
                  <a:pt x="2576024" y="141661"/>
                  <a:pt x="2582586" y="141661"/>
                </a:cubicBezTo>
                <a:close/>
                <a:moveTo>
                  <a:pt x="2511034" y="141661"/>
                </a:moveTo>
                <a:cubicBezTo>
                  <a:pt x="2519052" y="141661"/>
                  <a:pt x="2525616" y="148224"/>
                  <a:pt x="2525616" y="155517"/>
                </a:cubicBezTo>
                <a:cubicBezTo>
                  <a:pt x="2525616" y="162080"/>
                  <a:pt x="2519052" y="167915"/>
                  <a:pt x="2511034" y="167915"/>
                </a:cubicBezTo>
                <a:cubicBezTo>
                  <a:pt x="2503743" y="167915"/>
                  <a:pt x="2499364" y="162080"/>
                  <a:pt x="2499364" y="155517"/>
                </a:cubicBezTo>
                <a:cubicBezTo>
                  <a:pt x="2499364" y="148224"/>
                  <a:pt x="2503743" y="141661"/>
                  <a:pt x="2511034" y="141661"/>
                </a:cubicBezTo>
                <a:close/>
                <a:moveTo>
                  <a:pt x="2439946" y="141661"/>
                </a:moveTo>
                <a:cubicBezTo>
                  <a:pt x="2448505" y="141661"/>
                  <a:pt x="2454734" y="148224"/>
                  <a:pt x="2454734" y="155517"/>
                </a:cubicBezTo>
                <a:cubicBezTo>
                  <a:pt x="2454734" y="162080"/>
                  <a:pt x="2448505" y="167915"/>
                  <a:pt x="2439946" y="167915"/>
                </a:cubicBezTo>
                <a:cubicBezTo>
                  <a:pt x="2432165" y="167915"/>
                  <a:pt x="2425159" y="162080"/>
                  <a:pt x="2425159" y="155517"/>
                </a:cubicBezTo>
                <a:cubicBezTo>
                  <a:pt x="2425159" y="148224"/>
                  <a:pt x="2432165" y="141661"/>
                  <a:pt x="2439946" y="141661"/>
                </a:cubicBezTo>
                <a:close/>
                <a:moveTo>
                  <a:pt x="2369114" y="141661"/>
                </a:moveTo>
                <a:cubicBezTo>
                  <a:pt x="2377674" y="141661"/>
                  <a:pt x="2383900" y="148224"/>
                  <a:pt x="2383900" y="155517"/>
                </a:cubicBezTo>
                <a:cubicBezTo>
                  <a:pt x="2383900" y="162080"/>
                  <a:pt x="2377674" y="167915"/>
                  <a:pt x="2369114" y="167915"/>
                </a:cubicBezTo>
                <a:cubicBezTo>
                  <a:pt x="2361331" y="167915"/>
                  <a:pt x="2354323" y="163539"/>
                  <a:pt x="2354323" y="155517"/>
                </a:cubicBezTo>
                <a:cubicBezTo>
                  <a:pt x="2354323" y="148224"/>
                  <a:pt x="2361331" y="141661"/>
                  <a:pt x="2369114" y="141661"/>
                </a:cubicBezTo>
                <a:close/>
                <a:moveTo>
                  <a:pt x="2298283" y="141661"/>
                </a:moveTo>
                <a:cubicBezTo>
                  <a:pt x="2306842" y="141661"/>
                  <a:pt x="2313070" y="148224"/>
                  <a:pt x="2313070" y="155517"/>
                </a:cubicBezTo>
                <a:cubicBezTo>
                  <a:pt x="2313070" y="163539"/>
                  <a:pt x="2306842" y="167915"/>
                  <a:pt x="2298283" y="167915"/>
                </a:cubicBezTo>
                <a:cubicBezTo>
                  <a:pt x="2290497" y="167915"/>
                  <a:pt x="2283493" y="163539"/>
                  <a:pt x="2283493" y="155517"/>
                </a:cubicBezTo>
                <a:cubicBezTo>
                  <a:pt x="2283493" y="148224"/>
                  <a:pt x="2290497" y="141661"/>
                  <a:pt x="2298283" y="141661"/>
                </a:cubicBezTo>
                <a:close/>
                <a:moveTo>
                  <a:pt x="2226517" y="141661"/>
                </a:moveTo>
                <a:cubicBezTo>
                  <a:pt x="2234542" y="141661"/>
                  <a:pt x="2238916" y="148224"/>
                  <a:pt x="2238916" y="155517"/>
                </a:cubicBezTo>
                <a:cubicBezTo>
                  <a:pt x="2238916" y="163539"/>
                  <a:pt x="2234542" y="167915"/>
                  <a:pt x="2226517" y="167915"/>
                </a:cubicBezTo>
                <a:cubicBezTo>
                  <a:pt x="2218495" y="167915"/>
                  <a:pt x="2212659" y="163539"/>
                  <a:pt x="2212659" y="155517"/>
                </a:cubicBezTo>
                <a:cubicBezTo>
                  <a:pt x="2212659" y="148224"/>
                  <a:pt x="2218495" y="141661"/>
                  <a:pt x="2226517" y="141661"/>
                </a:cubicBezTo>
                <a:close/>
                <a:moveTo>
                  <a:pt x="2155683" y="141661"/>
                </a:moveTo>
                <a:cubicBezTo>
                  <a:pt x="2161520" y="141661"/>
                  <a:pt x="2168084" y="148224"/>
                  <a:pt x="2168084" y="155517"/>
                </a:cubicBezTo>
                <a:cubicBezTo>
                  <a:pt x="2168084" y="163539"/>
                  <a:pt x="2161520" y="167915"/>
                  <a:pt x="2155683" y="167915"/>
                </a:cubicBezTo>
                <a:cubicBezTo>
                  <a:pt x="2147663" y="167915"/>
                  <a:pt x="2141827" y="163539"/>
                  <a:pt x="2141827" y="155517"/>
                </a:cubicBezTo>
                <a:cubicBezTo>
                  <a:pt x="2141827" y="148224"/>
                  <a:pt x="2147663" y="141661"/>
                  <a:pt x="2155683" y="141661"/>
                </a:cubicBezTo>
                <a:close/>
                <a:moveTo>
                  <a:pt x="2084851" y="141661"/>
                </a:moveTo>
                <a:cubicBezTo>
                  <a:pt x="2090686" y="141661"/>
                  <a:pt x="2097249" y="148224"/>
                  <a:pt x="2097249" y="155517"/>
                </a:cubicBezTo>
                <a:cubicBezTo>
                  <a:pt x="2097249" y="163539"/>
                  <a:pt x="2090686" y="167915"/>
                  <a:pt x="2084851" y="167915"/>
                </a:cubicBezTo>
                <a:cubicBezTo>
                  <a:pt x="2076829" y="167915"/>
                  <a:pt x="2070995" y="163539"/>
                  <a:pt x="2070995" y="155517"/>
                </a:cubicBezTo>
                <a:cubicBezTo>
                  <a:pt x="2070995" y="148224"/>
                  <a:pt x="2076829" y="141661"/>
                  <a:pt x="2084851" y="141661"/>
                </a:cubicBezTo>
                <a:close/>
                <a:moveTo>
                  <a:pt x="2011835" y="141661"/>
                </a:moveTo>
                <a:cubicBezTo>
                  <a:pt x="2019855" y="141661"/>
                  <a:pt x="2026421" y="148224"/>
                  <a:pt x="2026421" y="155517"/>
                </a:cubicBezTo>
                <a:cubicBezTo>
                  <a:pt x="2026421" y="163539"/>
                  <a:pt x="2019855" y="167915"/>
                  <a:pt x="2011835" y="167915"/>
                </a:cubicBezTo>
                <a:cubicBezTo>
                  <a:pt x="2006003" y="167915"/>
                  <a:pt x="2000168" y="163539"/>
                  <a:pt x="2000168" y="155517"/>
                </a:cubicBezTo>
                <a:cubicBezTo>
                  <a:pt x="2000168" y="148224"/>
                  <a:pt x="2006003" y="141661"/>
                  <a:pt x="2011835" y="141661"/>
                </a:cubicBezTo>
                <a:close/>
                <a:moveTo>
                  <a:pt x="1938365" y="141661"/>
                </a:moveTo>
                <a:cubicBezTo>
                  <a:pt x="1946388" y="141661"/>
                  <a:pt x="1952222" y="148224"/>
                  <a:pt x="1952222" y="155517"/>
                </a:cubicBezTo>
                <a:cubicBezTo>
                  <a:pt x="1952222" y="163539"/>
                  <a:pt x="1946388" y="167915"/>
                  <a:pt x="1938365" y="167915"/>
                </a:cubicBezTo>
                <a:cubicBezTo>
                  <a:pt x="1931072" y="167915"/>
                  <a:pt x="1925971" y="163539"/>
                  <a:pt x="1925971" y="155517"/>
                </a:cubicBezTo>
                <a:cubicBezTo>
                  <a:pt x="1925971" y="148224"/>
                  <a:pt x="1931072" y="141661"/>
                  <a:pt x="1938365" y="141661"/>
                </a:cubicBezTo>
                <a:close/>
                <a:moveTo>
                  <a:pt x="1869922" y="141661"/>
                </a:moveTo>
                <a:cubicBezTo>
                  <a:pt x="1878483" y="141661"/>
                  <a:pt x="1884712" y="148224"/>
                  <a:pt x="1884712" y="155517"/>
                </a:cubicBezTo>
                <a:cubicBezTo>
                  <a:pt x="1884712" y="163539"/>
                  <a:pt x="1878483" y="167915"/>
                  <a:pt x="1869922" y="167915"/>
                </a:cubicBezTo>
                <a:cubicBezTo>
                  <a:pt x="1862138" y="167915"/>
                  <a:pt x="1855131" y="163539"/>
                  <a:pt x="1855131" y="155517"/>
                </a:cubicBezTo>
                <a:cubicBezTo>
                  <a:pt x="1855131" y="148224"/>
                  <a:pt x="1862138" y="141661"/>
                  <a:pt x="1869922" y="141661"/>
                </a:cubicBezTo>
                <a:close/>
                <a:moveTo>
                  <a:pt x="1799087" y="141661"/>
                </a:moveTo>
                <a:cubicBezTo>
                  <a:pt x="1807649" y="141661"/>
                  <a:pt x="1813879" y="148224"/>
                  <a:pt x="1813879" y="155517"/>
                </a:cubicBezTo>
                <a:cubicBezTo>
                  <a:pt x="1813879" y="163539"/>
                  <a:pt x="1807649" y="167915"/>
                  <a:pt x="1799087" y="167915"/>
                </a:cubicBezTo>
                <a:cubicBezTo>
                  <a:pt x="1790527" y="167915"/>
                  <a:pt x="1784303" y="163539"/>
                  <a:pt x="1784303" y="155517"/>
                </a:cubicBezTo>
                <a:cubicBezTo>
                  <a:pt x="1784303" y="148224"/>
                  <a:pt x="1790527" y="141661"/>
                  <a:pt x="1799087" y="141661"/>
                </a:cubicBezTo>
                <a:close/>
                <a:moveTo>
                  <a:pt x="1728262" y="141661"/>
                </a:moveTo>
                <a:cubicBezTo>
                  <a:pt x="1736828" y="141661"/>
                  <a:pt x="1743052" y="148224"/>
                  <a:pt x="1743052" y="155517"/>
                </a:cubicBezTo>
                <a:cubicBezTo>
                  <a:pt x="1743052" y="163539"/>
                  <a:pt x="1736828" y="167915"/>
                  <a:pt x="1728262" y="167915"/>
                </a:cubicBezTo>
                <a:cubicBezTo>
                  <a:pt x="1719700" y="167915"/>
                  <a:pt x="1713474" y="163539"/>
                  <a:pt x="1713474" y="155517"/>
                </a:cubicBezTo>
                <a:cubicBezTo>
                  <a:pt x="1713474" y="148224"/>
                  <a:pt x="1719700" y="141661"/>
                  <a:pt x="1728262" y="141661"/>
                </a:cubicBezTo>
                <a:close/>
                <a:moveTo>
                  <a:pt x="1656501" y="141661"/>
                </a:moveTo>
                <a:cubicBezTo>
                  <a:pt x="1663792" y="141661"/>
                  <a:pt x="1668900" y="148666"/>
                  <a:pt x="1668900" y="156450"/>
                </a:cubicBezTo>
                <a:cubicBezTo>
                  <a:pt x="1668900" y="165012"/>
                  <a:pt x="1663792" y="171239"/>
                  <a:pt x="1656501" y="171239"/>
                </a:cubicBezTo>
                <a:cubicBezTo>
                  <a:pt x="1648481" y="171239"/>
                  <a:pt x="1642655" y="165012"/>
                  <a:pt x="1642655" y="156450"/>
                </a:cubicBezTo>
                <a:cubicBezTo>
                  <a:pt x="1642655" y="148666"/>
                  <a:pt x="1648481" y="141661"/>
                  <a:pt x="1656501" y="141661"/>
                </a:cubicBezTo>
                <a:close/>
                <a:moveTo>
                  <a:pt x="1582299" y="141661"/>
                </a:moveTo>
                <a:cubicBezTo>
                  <a:pt x="1588134" y="141661"/>
                  <a:pt x="1594704" y="148666"/>
                  <a:pt x="1594704" y="156450"/>
                </a:cubicBezTo>
                <a:cubicBezTo>
                  <a:pt x="1594704" y="165012"/>
                  <a:pt x="1588134" y="171239"/>
                  <a:pt x="1582299" y="171239"/>
                </a:cubicBezTo>
                <a:cubicBezTo>
                  <a:pt x="1574277" y="171239"/>
                  <a:pt x="1568444" y="165012"/>
                  <a:pt x="1568444" y="156450"/>
                </a:cubicBezTo>
                <a:cubicBezTo>
                  <a:pt x="1568444" y="148666"/>
                  <a:pt x="1574277" y="141661"/>
                  <a:pt x="1582299" y="141661"/>
                </a:cubicBezTo>
                <a:close/>
                <a:moveTo>
                  <a:pt x="1512199" y="141661"/>
                </a:moveTo>
                <a:cubicBezTo>
                  <a:pt x="1518035" y="141661"/>
                  <a:pt x="1523867" y="148666"/>
                  <a:pt x="1523867" y="156450"/>
                </a:cubicBezTo>
                <a:cubicBezTo>
                  <a:pt x="1523867" y="165012"/>
                  <a:pt x="1518035" y="171239"/>
                  <a:pt x="1512199" y="171239"/>
                </a:cubicBezTo>
                <a:cubicBezTo>
                  <a:pt x="1504174" y="171239"/>
                  <a:pt x="1497612" y="165012"/>
                  <a:pt x="1497612" y="156450"/>
                </a:cubicBezTo>
                <a:cubicBezTo>
                  <a:pt x="1497612" y="148666"/>
                  <a:pt x="1504174" y="141661"/>
                  <a:pt x="1512199" y="141661"/>
                </a:cubicBezTo>
                <a:close/>
                <a:moveTo>
                  <a:pt x="1439173" y="141661"/>
                </a:moveTo>
                <a:cubicBezTo>
                  <a:pt x="1447191" y="141661"/>
                  <a:pt x="1453026" y="148666"/>
                  <a:pt x="1453026" y="156450"/>
                </a:cubicBezTo>
                <a:cubicBezTo>
                  <a:pt x="1453026" y="165012"/>
                  <a:pt x="1447191" y="171239"/>
                  <a:pt x="1439173" y="171239"/>
                </a:cubicBezTo>
                <a:cubicBezTo>
                  <a:pt x="1433339" y="171239"/>
                  <a:pt x="1426777" y="165012"/>
                  <a:pt x="1426777" y="156450"/>
                </a:cubicBezTo>
                <a:cubicBezTo>
                  <a:pt x="1426777" y="148666"/>
                  <a:pt x="1433339" y="141661"/>
                  <a:pt x="1439173" y="141661"/>
                </a:cubicBezTo>
                <a:close/>
                <a:moveTo>
                  <a:pt x="1368349" y="141661"/>
                </a:moveTo>
                <a:cubicBezTo>
                  <a:pt x="1376368" y="141661"/>
                  <a:pt x="1382203" y="148666"/>
                  <a:pt x="1382203" y="156450"/>
                </a:cubicBezTo>
                <a:cubicBezTo>
                  <a:pt x="1382203" y="165012"/>
                  <a:pt x="1376368" y="171239"/>
                  <a:pt x="1368349" y="171239"/>
                </a:cubicBezTo>
                <a:cubicBezTo>
                  <a:pt x="1362516" y="171239"/>
                  <a:pt x="1355953" y="165012"/>
                  <a:pt x="1355953" y="156450"/>
                </a:cubicBezTo>
                <a:cubicBezTo>
                  <a:pt x="1355953" y="148666"/>
                  <a:pt x="1362516" y="141661"/>
                  <a:pt x="1368349" y="141661"/>
                </a:cubicBezTo>
                <a:close/>
                <a:moveTo>
                  <a:pt x="1297520" y="141661"/>
                </a:moveTo>
                <a:cubicBezTo>
                  <a:pt x="1305540" y="141661"/>
                  <a:pt x="1311374" y="148666"/>
                  <a:pt x="1311374" y="156450"/>
                </a:cubicBezTo>
                <a:cubicBezTo>
                  <a:pt x="1311374" y="165012"/>
                  <a:pt x="1305540" y="171239"/>
                  <a:pt x="1297520" y="171239"/>
                </a:cubicBezTo>
                <a:cubicBezTo>
                  <a:pt x="1289498" y="171239"/>
                  <a:pt x="1285121" y="165012"/>
                  <a:pt x="1285121" y="156450"/>
                </a:cubicBezTo>
                <a:cubicBezTo>
                  <a:pt x="1285121" y="148666"/>
                  <a:pt x="1289498" y="141661"/>
                  <a:pt x="1297520" y="141661"/>
                </a:cubicBezTo>
                <a:close/>
                <a:moveTo>
                  <a:pt x="2796538" y="70831"/>
                </a:moveTo>
                <a:cubicBezTo>
                  <a:pt x="2803103" y="70831"/>
                  <a:pt x="2808940" y="76665"/>
                  <a:pt x="2808940" y="84687"/>
                </a:cubicBezTo>
                <a:cubicBezTo>
                  <a:pt x="2808940" y="90521"/>
                  <a:pt x="2803103" y="97085"/>
                  <a:pt x="2796538" y="97085"/>
                </a:cubicBezTo>
                <a:cubicBezTo>
                  <a:pt x="2789246" y="97085"/>
                  <a:pt x="2782683" y="90521"/>
                  <a:pt x="2782683" y="84687"/>
                </a:cubicBezTo>
                <a:cubicBezTo>
                  <a:pt x="2782683" y="76665"/>
                  <a:pt x="2789246" y="70831"/>
                  <a:pt x="2796538" y="70831"/>
                </a:cubicBezTo>
                <a:close/>
                <a:moveTo>
                  <a:pt x="2725703" y="70831"/>
                </a:moveTo>
                <a:cubicBezTo>
                  <a:pt x="2731538" y="70831"/>
                  <a:pt x="2738105" y="76665"/>
                  <a:pt x="2738105" y="84687"/>
                </a:cubicBezTo>
                <a:cubicBezTo>
                  <a:pt x="2738105" y="90521"/>
                  <a:pt x="2731538" y="97085"/>
                  <a:pt x="2725703" y="97085"/>
                </a:cubicBezTo>
                <a:cubicBezTo>
                  <a:pt x="2717686" y="97085"/>
                  <a:pt x="2711852" y="90521"/>
                  <a:pt x="2711852" y="84687"/>
                </a:cubicBezTo>
                <a:cubicBezTo>
                  <a:pt x="2711852" y="76665"/>
                  <a:pt x="2717686" y="70831"/>
                  <a:pt x="2725703" y="70831"/>
                </a:cubicBezTo>
                <a:close/>
                <a:moveTo>
                  <a:pt x="2653420" y="70831"/>
                </a:moveTo>
                <a:cubicBezTo>
                  <a:pt x="2660711" y="70831"/>
                  <a:pt x="2667273" y="76665"/>
                  <a:pt x="2667273" y="84687"/>
                </a:cubicBezTo>
                <a:cubicBezTo>
                  <a:pt x="2667273" y="90521"/>
                  <a:pt x="2660711" y="97085"/>
                  <a:pt x="2653420" y="97085"/>
                </a:cubicBezTo>
                <a:cubicBezTo>
                  <a:pt x="2646857" y="97085"/>
                  <a:pt x="2641021" y="90521"/>
                  <a:pt x="2641021" y="84687"/>
                </a:cubicBezTo>
                <a:cubicBezTo>
                  <a:pt x="2641021" y="76665"/>
                  <a:pt x="2646857" y="70831"/>
                  <a:pt x="2653420" y="70831"/>
                </a:cubicBezTo>
                <a:close/>
                <a:moveTo>
                  <a:pt x="2582586" y="70831"/>
                </a:moveTo>
                <a:cubicBezTo>
                  <a:pt x="2589878" y="70831"/>
                  <a:pt x="2596442" y="76665"/>
                  <a:pt x="2596442" y="84687"/>
                </a:cubicBezTo>
                <a:cubicBezTo>
                  <a:pt x="2596442" y="90521"/>
                  <a:pt x="2589878" y="97085"/>
                  <a:pt x="2582586" y="97085"/>
                </a:cubicBezTo>
                <a:cubicBezTo>
                  <a:pt x="2576024" y="97085"/>
                  <a:pt x="2570189" y="90521"/>
                  <a:pt x="2570189" y="84687"/>
                </a:cubicBezTo>
                <a:cubicBezTo>
                  <a:pt x="2570189" y="76665"/>
                  <a:pt x="2576024" y="70831"/>
                  <a:pt x="2582586" y="70831"/>
                </a:cubicBezTo>
                <a:close/>
                <a:moveTo>
                  <a:pt x="2511034" y="70831"/>
                </a:moveTo>
                <a:cubicBezTo>
                  <a:pt x="2519052" y="70831"/>
                  <a:pt x="2525616" y="76665"/>
                  <a:pt x="2525616" y="84687"/>
                </a:cubicBezTo>
                <a:cubicBezTo>
                  <a:pt x="2525616" y="90521"/>
                  <a:pt x="2519052" y="97085"/>
                  <a:pt x="2511034" y="97085"/>
                </a:cubicBezTo>
                <a:cubicBezTo>
                  <a:pt x="2503743" y="97085"/>
                  <a:pt x="2499364" y="90521"/>
                  <a:pt x="2499364" y="84687"/>
                </a:cubicBezTo>
                <a:cubicBezTo>
                  <a:pt x="2499364" y="76665"/>
                  <a:pt x="2503743" y="70831"/>
                  <a:pt x="2511034" y="70831"/>
                </a:cubicBezTo>
                <a:close/>
                <a:moveTo>
                  <a:pt x="2439946" y="70831"/>
                </a:moveTo>
                <a:cubicBezTo>
                  <a:pt x="2448505" y="70831"/>
                  <a:pt x="2454737" y="76665"/>
                  <a:pt x="2454737" y="84687"/>
                </a:cubicBezTo>
                <a:cubicBezTo>
                  <a:pt x="2454737" y="90521"/>
                  <a:pt x="2448505" y="97085"/>
                  <a:pt x="2439946" y="97085"/>
                </a:cubicBezTo>
                <a:cubicBezTo>
                  <a:pt x="2432165" y="97085"/>
                  <a:pt x="2425159" y="90521"/>
                  <a:pt x="2425159" y="84687"/>
                </a:cubicBezTo>
                <a:cubicBezTo>
                  <a:pt x="2425159" y="76665"/>
                  <a:pt x="2432165" y="70831"/>
                  <a:pt x="2439946" y="70831"/>
                </a:cubicBezTo>
                <a:close/>
                <a:moveTo>
                  <a:pt x="2369114" y="70831"/>
                </a:moveTo>
                <a:cubicBezTo>
                  <a:pt x="2377674" y="70831"/>
                  <a:pt x="2383900" y="76665"/>
                  <a:pt x="2383900" y="84687"/>
                </a:cubicBezTo>
                <a:cubicBezTo>
                  <a:pt x="2383900" y="90521"/>
                  <a:pt x="2377674" y="97085"/>
                  <a:pt x="2369114" y="97085"/>
                </a:cubicBezTo>
                <a:cubicBezTo>
                  <a:pt x="2361331" y="97085"/>
                  <a:pt x="2354323" y="90521"/>
                  <a:pt x="2354323" y="84687"/>
                </a:cubicBezTo>
                <a:cubicBezTo>
                  <a:pt x="2354323" y="76665"/>
                  <a:pt x="2361331" y="70831"/>
                  <a:pt x="2369114" y="70831"/>
                </a:cubicBezTo>
                <a:close/>
                <a:moveTo>
                  <a:pt x="2298283" y="70831"/>
                </a:moveTo>
                <a:cubicBezTo>
                  <a:pt x="2306842" y="70831"/>
                  <a:pt x="2313070" y="76665"/>
                  <a:pt x="2313070" y="84687"/>
                </a:cubicBezTo>
                <a:cubicBezTo>
                  <a:pt x="2313070" y="90521"/>
                  <a:pt x="2306842" y="97085"/>
                  <a:pt x="2298283" y="97085"/>
                </a:cubicBezTo>
                <a:cubicBezTo>
                  <a:pt x="2290497" y="97085"/>
                  <a:pt x="2283493" y="90521"/>
                  <a:pt x="2283493" y="84687"/>
                </a:cubicBezTo>
                <a:cubicBezTo>
                  <a:pt x="2283493" y="76665"/>
                  <a:pt x="2290497" y="70831"/>
                  <a:pt x="2298283" y="70831"/>
                </a:cubicBezTo>
                <a:close/>
                <a:moveTo>
                  <a:pt x="2226517" y="70831"/>
                </a:moveTo>
                <a:cubicBezTo>
                  <a:pt x="2234542" y="70831"/>
                  <a:pt x="2238916" y="76665"/>
                  <a:pt x="2238916" y="84687"/>
                </a:cubicBezTo>
                <a:cubicBezTo>
                  <a:pt x="2238916" y="90521"/>
                  <a:pt x="2234542" y="97085"/>
                  <a:pt x="2226517" y="97085"/>
                </a:cubicBezTo>
                <a:cubicBezTo>
                  <a:pt x="2218495" y="97085"/>
                  <a:pt x="2212659" y="90521"/>
                  <a:pt x="2212659" y="84687"/>
                </a:cubicBezTo>
                <a:cubicBezTo>
                  <a:pt x="2212659" y="76665"/>
                  <a:pt x="2218495" y="70831"/>
                  <a:pt x="2226517" y="70831"/>
                </a:cubicBezTo>
                <a:close/>
                <a:moveTo>
                  <a:pt x="2155683" y="70831"/>
                </a:moveTo>
                <a:cubicBezTo>
                  <a:pt x="2161520" y="70831"/>
                  <a:pt x="2168084" y="76665"/>
                  <a:pt x="2168084" y="84687"/>
                </a:cubicBezTo>
                <a:cubicBezTo>
                  <a:pt x="2168084" y="90521"/>
                  <a:pt x="2161520" y="97085"/>
                  <a:pt x="2155683" y="97085"/>
                </a:cubicBezTo>
                <a:cubicBezTo>
                  <a:pt x="2147663" y="97085"/>
                  <a:pt x="2141827" y="90521"/>
                  <a:pt x="2141827" y="84687"/>
                </a:cubicBezTo>
                <a:cubicBezTo>
                  <a:pt x="2141827" y="76665"/>
                  <a:pt x="2147663" y="70831"/>
                  <a:pt x="2155683" y="70831"/>
                </a:cubicBezTo>
                <a:close/>
                <a:moveTo>
                  <a:pt x="2083393" y="70831"/>
                </a:moveTo>
                <a:cubicBezTo>
                  <a:pt x="2090686" y="70831"/>
                  <a:pt x="2097249" y="76665"/>
                  <a:pt x="2097249" y="84687"/>
                </a:cubicBezTo>
                <a:cubicBezTo>
                  <a:pt x="2097249" y="90521"/>
                  <a:pt x="2090686" y="97085"/>
                  <a:pt x="2083393" y="97085"/>
                </a:cubicBezTo>
                <a:cubicBezTo>
                  <a:pt x="2076829" y="97085"/>
                  <a:pt x="2070995" y="90521"/>
                  <a:pt x="2070995" y="84687"/>
                </a:cubicBezTo>
                <a:cubicBezTo>
                  <a:pt x="2070995" y="76665"/>
                  <a:pt x="2076829" y="70831"/>
                  <a:pt x="2083393" y="70831"/>
                </a:cubicBezTo>
                <a:close/>
                <a:moveTo>
                  <a:pt x="2011835" y="70831"/>
                </a:moveTo>
                <a:cubicBezTo>
                  <a:pt x="2019855" y="70831"/>
                  <a:pt x="2026421" y="76665"/>
                  <a:pt x="2026421" y="84687"/>
                </a:cubicBezTo>
                <a:cubicBezTo>
                  <a:pt x="2026421" y="90521"/>
                  <a:pt x="2019855" y="97085"/>
                  <a:pt x="2011835" y="97085"/>
                </a:cubicBezTo>
                <a:cubicBezTo>
                  <a:pt x="2006003" y="97085"/>
                  <a:pt x="2000168" y="90521"/>
                  <a:pt x="2000168" y="84687"/>
                </a:cubicBezTo>
                <a:cubicBezTo>
                  <a:pt x="2000168" y="76665"/>
                  <a:pt x="2006003" y="70831"/>
                  <a:pt x="2011835" y="70831"/>
                </a:cubicBezTo>
                <a:close/>
                <a:moveTo>
                  <a:pt x="1938365" y="70831"/>
                </a:moveTo>
                <a:cubicBezTo>
                  <a:pt x="1946388" y="70831"/>
                  <a:pt x="1952222" y="76665"/>
                  <a:pt x="1952222" y="84687"/>
                </a:cubicBezTo>
                <a:cubicBezTo>
                  <a:pt x="1952222" y="90521"/>
                  <a:pt x="1946388" y="97085"/>
                  <a:pt x="1938365" y="97085"/>
                </a:cubicBezTo>
                <a:cubicBezTo>
                  <a:pt x="1931072" y="97085"/>
                  <a:pt x="1925971" y="90521"/>
                  <a:pt x="1925971" y="84687"/>
                </a:cubicBezTo>
                <a:cubicBezTo>
                  <a:pt x="1925971" y="76665"/>
                  <a:pt x="1931072" y="70831"/>
                  <a:pt x="1938365" y="70831"/>
                </a:cubicBezTo>
                <a:close/>
                <a:moveTo>
                  <a:pt x="1869922" y="70831"/>
                </a:moveTo>
                <a:cubicBezTo>
                  <a:pt x="1878483" y="70831"/>
                  <a:pt x="1884712" y="76665"/>
                  <a:pt x="1884712" y="84687"/>
                </a:cubicBezTo>
                <a:cubicBezTo>
                  <a:pt x="1884712" y="90521"/>
                  <a:pt x="1878483" y="97085"/>
                  <a:pt x="1869922" y="97085"/>
                </a:cubicBezTo>
                <a:cubicBezTo>
                  <a:pt x="1862138" y="97085"/>
                  <a:pt x="1855131" y="90521"/>
                  <a:pt x="1855131" y="84687"/>
                </a:cubicBezTo>
                <a:cubicBezTo>
                  <a:pt x="1855131" y="76665"/>
                  <a:pt x="1862138" y="70831"/>
                  <a:pt x="1869922" y="70831"/>
                </a:cubicBezTo>
                <a:close/>
                <a:moveTo>
                  <a:pt x="1799087" y="70831"/>
                </a:moveTo>
                <a:cubicBezTo>
                  <a:pt x="1807649" y="70831"/>
                  <a:pt x="1813879" y="76665"/>
                  <a:pt x="1813879" y="84687"/>
                </a:cubicBezTo>
                <a:cubicBezTo>
                  <a:pt x="1813879" y="90521"/>
                  <a:pt x="1807649" y="97085"/>
                  <a:pt x="1799087" y="97085"/>
                </a:cubicBezTo>
                <a:cubicBezTo>
                  <a:pt x="1790527" y="97085"/>
                  <a:pt x="1784303" y="92709"/>
                  <a:pt x="1784303" y="84687"/>
                </a:cubicBezTo>
                <a:cubicBezTo>
                  <a:pt x="1784303" y="76665"/>
                  <a:pt x="1790527" y="70831"/>
                  <a:pt x="1799087" y="70831"/>
                </a:cubicBezTo>
                <a:close/>
                <a:moveTo>
                  <a:pt x="1728262" y="70831"/>
                </a:moveTo>
                <a:cubicBezTo>
                  <a:pt x="1736828" y="70831"/>
                  <a:pt x="1743052" y="76665"/>
                  <a:pt x="1743052" y="84687"/>
                </a:cubicBezTo>
                <a:cubicBezTo>
                  <a:pt x="1743052" y="92709"/>
                  <a:pt x="1736828" y="97085"/>
                  <a:pt x="1728262" y="97085"/>
                </a:cubicBezTo>
                <a:cubicBezTo>
                  <a:pt x="1719700" y="97085"/>
                  <a:pt x="1713474" y="92709"/>
                  <a:pt x="1713474" y="84687"/>
                </a:cubicBezTo>
                <a:cubicBezTo>
                  <a:pt x="1713474" y="76665"/>
                  <a:pt x="1719700" y="70831"/>
                  <a:pt x="1728262" y="70831"/>
                </a:cubicBezTo>
                <a:close/>
                <a:moveTo>
                  <a:pt x="1656501" y="70831"/>
                </a:moveTo>
                <a:cubicBezTo>
                  <a:pt x="1663792" y="70831"/>
                  <a:pt x="1668900" y="76665"/>
                  <a:pt x="1668900" y="84687"/>
                </a:cubicBezTo>
                <a:cubicBezTo>
                  <a:pt x="1668900" y="92709"/>
                  <a:pt x="1663792" y="97085"/>
                  <a:pt x="1656501" y="97085"/>
                </a:cubicBezTo>
                <a:cubicBezTo>
                  <a:pt x="1648481" y="97085"/>
                  <a:pt x="1642655" y="92709"/>
                  <a:pt x="1642655" y="84687"/>
                </a:cubicBezTo>
                <a:cubicBezTo>
                  <a:pt x="1642655" y="76665"/>
                  <a:pt x="1648481" y="70831"/>
                  <a:pt x="1656501" y="70831"/>
                </a:cubicBezTo>
                <a:close/>
                <a:moveTo>
                  <a:pt x="1582299" y="70831"/>
                </a:moveTo>
                <a:cubicBezTo>
                  <a:pt x="1588134" y="70831"/>
                  <a:pt x="1594704" y="76665"/>
                  <a:pt x="1594704" y="84687"/>
                </a:cubicBezTo>
                <a:cubicBezTo>
                  <a:pt x="1594704" y="92709"/>
                  <a:pt x="1588134" y="97085"/>
                  <a:pt x="1582299" y="97085"/>
                </a:cubicBezTo>
                <a:cubicBezTo>
                  <a:pt x="1574277" y="97085"/>
                  <a:pt x="1568444" y="92709"/>
                  <a:pt x="1568444" y="84687"/>
                </a:cubicBezTo>
                <a:cubicBezTo>
                  <a:pt x="1568444" y="76665"/>
                  <a:pt x="1574277" y="70831"/>
                  <a:pt x="1582299" y="70831"/>
                </a:cubicBezTo>
                <a:close/>
                <a:moveTo>
                  <a:pt x="2796538" y="0"/>
                </a:moveTo>
                <a:cubicBezTo>
                  <a:pt x="2803103" y="0"/>
                  <a:pt x="2808940" y="5834"/>
                  <a:pt x="2808940" y="12397"/>
                </a:cubicBezTo>
                <a:cubicBezTo>
                  <a:pt x="2808940" y="19690"/>
                  <a:pt x="2803103" y="26254"/>
                  <a:pt x="2796538" y="26254"/>
                </a:cubicBezTo>
                <a:cubicBezTo>
                  <a:pt x="2789246" y="26254"/>
                  <a:pt x="2782683" y="19690"/>
                  <a:pt x="2782683" y="12397"/>
                </a:cubicBezTo>
                <a:cubicBezTo>
                  <a:pt x="2782683" y="5834"/>
                  <a:pt x="2789246" y="0"/>
                  <a:pt x="2796538" y="0"/>
                </a:cubicBezTo>
                <a:close/>
                <a:moveTo>
                  <a:pt x="2725703" y="0"/>
                </a:moveTo>
                <a:cubicBezTo>
                  <a:pt x="2731538" y="0"/>
                  <a:pt x="2738105" y="5834"/>
                  <a:pt x="2738105" y="12397"/>
                </a:cubicBezTo>
                <a:cubicBezTo>
                  <a:pt x="2738105" y="19690"/>
                  <a:pt x="2731538" y="26254"/>
                  <a:pt x="2725703" y="26254"/>
                </a:cubicBezTo>
                <a:cubicBezTo>
                  <a:pt x="2717686" y="26254"/>
                  <a:pt x="2711852" y="19690"/>
                  <a:pt x="2711852" y="12397"/>
                </a:cubicBezTo>
                <a:cubicBezTo>
                  <a:pt x="2711852" y="5834"/>
                  <a:pt x="2717686" y="0"/>
                  <a:pt x="2725703" y="0"/>
                </a:cubicBezTo>
                <a:close/>
                <a:moveTo>
                  <a:pt x="2653420" y="0"/>
                </a:moveTo>
                <a:cubicBezTo>
                  <a:pt x="2660711" y="0"/>
                  <a:pt x="2667273" y="5834"/>
                  <a:pt x="2667273" y="12397"/>
                </a:cubicBezTo>
                <a:cubicBezTo>
                  <a:pt x="2667273" y="19690"/>
                  <a:pt x="2660711" y="26254"/>
                  <a:pt x="2653420" y="26254"/>
                </a:cubicBezTo>
                <a:cubicBezTo>
                  <a:pt x="2646857" y="26254"/>
                  <a:pt x="2641021" y="19690"/>
                  <a:pt x="2641021" y="12397"/>
                </a:cubicBezTo>
                <a:cubicBezTo>
                  <a:pt x="2641021" y="5834"/>
                  <a:pt x="2646857" y="0"/>
                  <a:pt x="2653420" y="0"/>
                </a:cubicBezTo>
                <a:close/>
                <a:moveTo>
                  <a:pt x="2582586" y="0"/>
                </a:moveTo>
                <a:cubicBezTo>
                  <a:pt x="2589878" y="0"/>
                  <a:pt x="2596442" y="5834"/>
                  <a:pt x="2596442" y="12397"/>
                </a:cubicBezTo>
                <a:cubicBezTo>
                  <a:pt x="2596442" y="19690"/>
                  <a:pt x="2589878" y="26254"/>
                  <a:pt x="2582586" y="26254"/>
                </a:cubicBezTo>
                <a:cubicBezTo>
                  <a:pt x="2576024" y="26254"/>
                  <a:pt x="2570189" y="19690"/>
                  <a:pt x="2570189" y="12397"/>
                </a:cubicBezTo>
                <a:cubicBezTo>
                  <a:pt x="2570189" y="5834"/>
                  <a:pt x="2576024" y="0"/>
                  <a:pt x="2582586" y="0"/>
                </a:cubicBezTo>
                <a:close/>
                <a:moveTo>
                  <a:pt x="2511034" y="0"/>
                </a:moveTo>
                <a:cubicBezTo>
                  <a:pt x="2519052" y="0"/>
                  <a:pt x="2525616" y="5834"/>
                  <a:pt x="2525616" y="12397"/>
                </a:cubicBezTo>
                <a:cubicBezTo>
                  <a:pt x="2525616" y="19690"/>
                  <a:pt x="2519052" y="26254"/>
                  <a:pt x="2511034" y="26254"/>
                </a:cubicBezTo>
                <a:cubicBezTo>
                  <a:pt x="2503743" y="26254"/>
                  <a:pt x="2499364" y="19690"/>
                  <a:pt x="2499364" y="12397"/>
                </a:cubicBezTo>
                <a:cubicBezTo>
                  <a:pt x="2499364" y="5834"/>
                  <a:pt x="2503743" y="0"/>
                  <a:pt x="2511034" y="0"/>
                </a:cubicBezTo>
                <a:close/>
                <a:moveTo>
                  <a:pt x="2439946" y="0"/>
                </a:moveTo>
                <a:cubicBezTo>
                  <a:pt x="2448505" y="0"/>
                  <a:pt x="2454737" y="5834"/>
                  <a:pt x="2454737" y="12397"/>
                </a:cubicBezTo>
                <a:cubicBezTo>
                  <a:pt x="2454737" y="19690"/>
                  <a:pt x="2448505" y="26254"/>
                  <a:pt x="2439946" y="26254"/>
                </a:cubicBezTo>
                <a:cubicBezTo>
                  <a:pt x="2432165" y="26254"/>
                  <a:pt x="2425159" y="19690"/>
                  <a:pt x="2425159" y="12397"/>
                </a:cubicBezTo>
                <a:cubicBezTo>
                  <a:pt x="2425159" y="5834"/>
                  <a:pt x="2432165" y="0"/>
                  <a:pt x="2439946" y="0"/>
                </a:cubicBezTo>
                <a:close/>
                <a:moveTo>
                  <a:pt x="2369114" y="0"/>
                </a:moveTo>
                <a:cubicBezTo>
                  <a:pt x="2377674" y="0"/>
                  <a:pt x="2383900" y="5834"/>
                  <a:pt x="2383900" y="12397"/>
                </a:cubicBezTo>
                <a:cubicBezTo>
                  <a:pt x="2383900" y="19690"/>
                  <a:pt x="2377674" y="26254"/>
                  <a:pt x="2369114" y="26254"/>
                </a:cubicBezTo>
                <a:cubicBezTo>
                  <a:pt x="2361331" y="26254"/>
                  <a:pt x="2354323" y="19690"/>
                  <a:pt x="2354323" y="12397"/>
                </a:cubicBezTo>
                <a:cubicBezTo>
                  <a:pt x="2354323" y="5834"/>
                  <a:pt x="2361331" y="0"/>
                  <a:pt x="2369114" y="0"/>
                </a:cubicBezTo>
                <a:close/>
                <a:moveTo>
                  <a:pt x="2298283" y="0"/>
                </a:moveTo>
                <a:cubicBezTo>
                  <a:pt x="2306842" y="0"/>
                  <a:pt x="2313070" y="5834"/>
                  <a:pt x="2313070" y="12397"/>
                </a:cubicBezTo>
                <a:cubicBezTo>
                  <a:pt x="2313070" y="19690"/>
                  <a:pt x="2306842" y="26254"/>
                  <a:pt x="2298283" y="26254"/>
                </a:cubicBezTo>
                <a:cubicBezTo>
                  <a:pt x="2290497" y="26254"/>
                  <a:pt x="2283493" y="19690"/>
                  <a:pt x="2283493" y="12397"/>
                </a:cubicBezTo>
                <a:cubicBezTo>
                  <a:pt x="2283493" y="5834"/>
                  <a:pt x="2290497" y="0"/>
                  <a:pt x="2298283" y="0"/>
                </a:cubicBezTo>
                <a:close/>
                <a:moveTo>
                  <a:pt x="2226517" y="0"/>
                </a:moveTo>
                <a:cubicBezTo>
                  <a:pt x="2234542" y="0"/>
                  <a:pt x="2238916" y="5834"/>
                  <a:pt x="2238916" y="13856"/>
                </a:cubicBezTo>
                <a:cubicBezTo>
                  <a:pt x="2238916" y="19690"/>
                  <a:pt x="2234542" y="26254"/>
                  <a:pt x="2226517" y="26254"/>
                </a:cubicBezTo>
                <a:cubicBezTo>
                  <a:pt x="2218495" y="26254"/>
                  <a:pt x="2212659" y="19690"/>
                  <a:pt x="2212659" y="13856"/>
                </a:cubicBezTo>
                <a:cubicBezTo>
                  <a:pt x="2212659" y="5834"/>
                  <a:pt x="2218495" y="0"/>
                  <a:pt x="2226517" y="0"/>
                </a:cubicBezTo>
                <a:close/>
                <a:moveTo>
                  <a:pt x="2155683" y="0"/>
                </a:moveTo>
                <a:cubicBezTo>
                  <a:pt x="2161520" y="0"/>
                  <a:pt x="2168084" y="5834"/>
                  <a:pt x="2168084" y="13856"/>
                </a:cubicBezTo>
                <a:cubicBezTo>
                  <a:pt x="2168084" y="19690"/>
                  <a:pt x="2161520" y="26254"/>
                  <a:pt x="2155683" y="26254"/>
                </a:cubicBezTo>
                <a:cubicBezTo>
                  <a:pt x="2147663" y="26254"/>
                  <a:pt x="2141827" y="19690"/>
                  <a:pt x="2141827" y="13856"/>
                </a:cubicBezTo>
                <a:cubicBezTo>
                  <a:pt x="2141827" y="5834"/>
                  <a:pt x="2147663" y="0"/>
                  <a:pt x="2155683" y="0"/>
                </a:cubicBezTo>
                <a:close/>
                <a:moveTo>
                  <a:pt x="2083393" y="0"/>
                </a:moveTo>
                <a:cubicBezTo>
                  <a:pt x="2090686" y="0"/>
                  <a:pt x="2097249" y="5834"/>
                  <a:pt x="2097249" y="13856"/>
                </a:cubicBezTo>
                <a:cubicBezTo>
                  <a:pt x="2097249" y="19690"/>
                  <a:pt x="2090686" y="26254"/>
                  <a:pt x="2083393" y="26254"/>
                </a:cubicBezTo>
                <a:cubicBezTo>
                  <a:pt x="2076829" y="26254"/>
                  <a:pt x="2070995" y="19690"/>
                  <a:pt x="2070995" y="13856"/>
                </a:cubicBezTo>
                <a:cubicBezTo>
                  <a:pt x="2070995" y="5834"/>
                  <a:pt x="2076829" y="0"/>
                  <a:pt x="2083393" y="0"/>
                </a:cubicBezTo>
                <a:close/>
                <a:moveTo>
                  <a:pt x="2011835" y="0"/>
                </a:moveTo>
                <a:cubicBezTo>
                  <a:pt x="2019855" y="0"/>
                  <a:pt x="2026421" y="5834"/>
                  <a:pt x="2026421" y="13856"/>
                </a:cubicBezTo>
                <a:cubicBezTo>
                  <a:pt x="2026421" y="19690"/>
                  <a:pt x="2019855" y="26254"/>
                  <a:pt x="2011835" y="26254"/>
                </a:cubicBezTo>
                <a:cubicBezTo>
                  <a:pt x="2006003" y="26254"/>
                  <a:pt x="2000168" y="19690"/>
                  <a:pt x="2000168" y="13856"/>
                </a:cubicBezTo>
                <a:cubicBezTo>
                  <a:pt x="2000168" y="5834"/>
                  <a:pt x="2006003" y="0"/>
                  <a:pt x="2011835" y="0"/>
                </a:cubicBezTo>
                <a:close/>
                <a:moveTo>
                  <a:pt x="1938365" y="0"/>
                </a:moveTo>
                <a:cubicBezTo>
                  <a:pt x="1946388" y="0"/>
                  <a:pt x="1952222" y="5834"/>
                  <a:pt x="1952222" y="13856"/>
                </a:cubicBezTo>
                <a:cubicBezTo>
                  <a:pt x="1952222" y="19690"/>
                  <a:pt x="1946388" y="26254"/>
                  <a:pt x="1938365" y="26254"/>
                </a:cubicBezTo>
                <a:cubicBezTo>
                  <a:pt x="1931072" y="26254"/>
                  <a:pt x="1925971" y="19690"/>
                  <a:pt x="1925971" y="13856"/>
                </a:cubicBezTo>
                <a:cubicBezTo>
                  <a:pt x="1925971" y="5834"/>
                  <a:pt x="1931072" y="0"/>
                  <a:pt x="1938365" y="0"/>
                </a:cubicBezTo>
                <a:close/>
                <a:moveTo>
                  <a:pt x="1869922" y="0"/>
                </a:moveTo>
                <a:cubicBezTo>
                  <a:pt x="1878483" y="0"/>
                  <a:pt x="1884712" y="5834"/>
                  <a:pt x="1884712" y="13856"/>
                </a:cubicBezTo>
                <a:cubicBezTo>
                  <a:pt x="1884712" y="19690"/>
                  <a:pt x="1878483" y="26254"/>
                  <a:pt x="1869922" y="26254"/>
                </a:cubicBezTo>
                <a:cubicBezTo>
                  <a:pt x="1862138" y="26254"/>
                  <a:pt x="1855131" y="19690"/>
                  <a:pt x="1855131" y="13856"/>
                </a:cubicBezTo>
                <a:cubicBezTo>
                  <a:pt x="1855131" y="5834"/>
                  <a:pt x="1862138" y="0"/>
                  <a:pt x="1869922" y="0"/>
                </a:cubicBezTo>
                <a:close/>
                <a:moveTo>
                  <a:pt x="1799087" y="0"/>
                </a:moveTo>
                <a:cubicBezTo>
                  <a:pt x="1807649" y="0"/>
                  <a:pt x="1813879" y="5834"/>
                  <a:pt x="1813879" y="13856"/>
                </a:cubicBezTo>
                <a:cubicBezTo>
                  <a:pt x="1813879" y="19690"/>
                  <a:pt x="1807649" y="26254"/>
                  <a:pt x="1799087" y="26254"/>
                </a:cubicBezTo>
                <a:cubicBezTo>
                  <a:pt x="1790527" y="26254"/>
                  <a:pt x="1784303" y="19690"/>
                  <a:pt x="1784303" y="13856"/>
                </a:cubicBezTo>
                <a:cubicBezTo>
                  <a:pt x="1784303" y="5834"/>
                  <a:pt x="1790527" y="0"/>
                  <a:pt x="1799087" y="0"/>
                </a:cubicBezTo>
                <a:close/>
                <a:moveTo>
                  <a:pt x="1728262" y="0"/>
                </a:moveTo>
                <a:cubicBezTo>
                  <a:pt x="1736828" y="0"/>
                  <a:pt x="1743052" y="5834"/>
                  <a:pt x="1743052" y="13856"/>
                </a:cubicBezTo>
                <a:cubicBezTo>
                  <a:pt x="1743052" y="19690"/>
                  <a:pt x="1736828" y="26254"/>
                  <a:pt x="1728262" y="26254"/>
                </a:cubicBezTo>
                <a:cubicBezTo>
                  <a:pt x="1719700" y="26254"/>
                  <a:pt x="1713474" y="19690"/>
                  <a:pt x="1713474" y="13856"/>
                </a:cubicBezTo>
                <a:cubicBezTo>
                  <a:pt x="1713474" y="5834"/>
                  <a:pt x="1719700" y="0"/>
                  <a:pt x="1728262" y="0"/>
                </a:cubicBezTo>
                <a:close/>
                <a:moveTo>
                  <a:pt x="1656501" y="0"/>
                </a:moveTo>
                <a:cubicBezTo>
                  <a:pt x="1663792" y="0"/>
                  <a:pt x="1668900" y="5834"/>
                  <a:pt x="1668900" y="13856"/>
                </a:cubicBezTo>
                <a:cubicBezTo>
                  <a:pt x="1668900" y="19690"/>
                  <a:pt x="1663792" y="26254"/>
                  <a:pt x="1656501" y="26254"/>
                </a:cubicBezTo>
                <a:cubicBezTo>
                  <a:pt x="1648481" y="26254"/>
                  <a:pt x="1642655" y="19690"/>
                  <a:pt x="1642655" y="13856"/>
                </a:cubicBezTo>
                <a:cubicBezTo>
                  <a:pt x="1642655" y="5834"/>
                  <a:pt x="1648481" y="0"/>
                  <a:pt x="1656501" y="0"/>
                </a:cubicBezTo>
                <a:close/>
                <a:moveTo>
                  <a:pt x="1582299" y="0"/>
                </a:moveTo>
                <a:cubicBezTo>
                  <a:pt x="1588134" y="0"/>
                  <a:pt x="1594704" y="5834"/>
                  <a:pt x="1594704" y="13856"/>
                </a:cubicBezTo>
                <a:cubicBezTo>
                  <a:pt x="1594704" y="19690"/>
                  <a:pt x="1588134" y="26254"/>
                  <a:pt x="1582299" y="26254"/>
                </a:cubicBezTo>
                <a:cubicBezTo>
                  <a:pt x="1574277" y="26254"/>
                  <a:pt x="1568444" y="19690"/>
                  <a:pt x="1568444" y="13856"/>
                </a:cubicBezTo>
                <a:cubicBezTo>
                  <a:pt x="1568444" y="5834"/>
                  <a:pt x="1574277" y="0"/>
                  <a:pt x="1582299" y="0"/>
                </a:cubicBezTo>
                <a:close/>
              </a:path>
            </a:pathLst>
          </a:custGeom>
          <a:solidFill>
            <a:srgbClr val="252A57"/>
          </a:solidFill>
          <a:ln>
            <a:noFill/>
          </a:ln>
          <a:effectLst/>
        </p:spPr>
        <p:txBody>
          <a:bodyPr wrap="square" anchor="ctr">
            <a:noAutofit/>
          </a:bodyPr>
          <a:lstStyle/>
          <a:p>
            <a:endParaRPr lang="en-US" sz="3266" dirty="0">
              <a:latin typeface="Nunito Sans ExtraLight" pitchFamily="2" charset="77"/>
            </a:endParaRPr>
          </a:p>
        </p:txBody>
      </p:sp>
      <p:sp>
        <p:nvSpPr>
          <p:cNvPr id="16" name="Freeform 15">
            <a:extLst>
              <a:ext uri="{FF2B5EF4-FFF2-40B4-BE49-F238E27FC236}">
                <a16:creationId xmlns:a16="http://schemas.microsoft.com/office/drawing/2014/main" id="{AA3FC746-1ABA-FE43-9F21-39A9A28B29A6}"/>
              </a:ext>
            </a:extLst>
          </p:cNvPr>
          <p:cNvSpPr>
            <a:spLocks noChangeArrowheads="1"/>
          </p:cNvSpPr>
          <p:nvPr/>
        </p:nvSpPr>
        <p:spPr bwMode="auto">
          <a:xfrm rot="16200000">
            <a:off x="8564127" y="3109508"/>
            <a:ext cx="6175803" cy="1832361"/>
          </a:xfrm>
          <a:custGeom>
            <a:avLst/>
            <a:gdLst>
              <a:gd name="connsiteX0" fmla="*/ 8010930 w 8023328"/>
              <a:gd name="connsiteY0" fmla="*/ 2354267 h 2380521"/>
              <a:gd name="connsiteX1" fmla="*/ 8023328 w 8023328"/>
              <a:gd name="connsiteY1" fmla="*/ 2366665 h 2380521"/>
              <a:gd name="connsiteX2" fmla="*/ 8010930 w 8023328"/>
              <a:gd name="connsiteY2" fmla="*/ 2380521 h 2380521"/>
              <a:gd name="connsiteX3" fmla="*/ 7997074 w 8023328"/>
              <a:gd name="connsiteY3" fmla="*/ 2366665 h 2380521"/>
              <a:gd name="connsiteX4" fmla="*/ 8010930 w 8023328"/>
              <a:gd name="connsiteY4" fmla="*/ 2354267 h 2380521"/>
              <a:gd name="connsiteX5" fmla="*/ 7940099 w 8023328"/>
              <a:gd name="connsiteY5" fmla="*/ 2354267 h 2380521"/>
              <a:gd name="connsiteX6" fmla="*/ 7952497 w 8023328"/>
              <a:gd name="connsiteY6" fmla="*/ 2366665 h 2380521"/>
              <a:gd name="connsiteX7" fmla="*/ 7940099 w 8023328"/>
              <a:gd name="connsiteY7" fmla="*/ 2380521 h 2380521"/>
              <a:gd name="connsiteX8" fmla="*/ 7926243 w 8023328"/>
              <a:gd name="connsiteY8" fmla="*/ 2366665 h 2380521"/>
              <a:gd name="connsiteX9" fmla="*/ 7940099 w 8023328"/>
              <a:gd name="connsiteY9" fmla="*/ 2354267 h 2380521"/>
              <a:gd name="connsiteX10" fmla="*/ 7869269 w 8023328"/>
              <a:gd name="connsiteY10" fmla="*/ 2354267 h 2380521"/>
              <a:gd name="connsiteX11" fmla="*/ 7881667 w 8023328"/>
              <a:gd name="connsiteY11" fmla="*/ 2366665 h 2380521"/>
              <a:gd name="connsiteX12" fmla="*/ 7869269 w 8023328"/>
              <a:gd name="connsiteY12" fmla="*/ 2380521 h 2380521"/>
              <a:gd name="connsiteX13" fmla="*/ 7855413 w 8023328"/>
              <a:gd name="connsiteY13" fmla="*/ 2366665 h 2380521"/>
              <a:gd name="connsiteX14" fmla="*/ 7869269 w 8023328"/>
              <a:gd name="connsiteY14" fmla="*/ 2354267 h 2380521"/>
              <a:gd name="connsiteX15" fmla="*/ 7796980 w 8023328"/>
              <a:gd name="connsiteY15" fmla="*/ 2354267 h 2380521"/>
              <a:gd name="connsiteX16" fmla="*/ 7810836 w 8023328"/>
              <a:gd name="connsiteY16" fmla="*/ 2366665 h 2380521"/>
              <a:gd name="connsiteX17" fmla="*/ 7796980 w 8023328"/>
              <a:gd name="connsiteY17" fmla="*/ 2380521 h 2380521"/>
              <a:gd name="connsiteX18" fmla="*/ 7784582 w 8023328"/>
              <a:gd name="connsiteY18" fmla="*/ 2366665 h 2380521"/>
              <a:gd name="connsiteX19" fmla="*/ 7796980 w 8023328"/>
              <a:gd name="connsiteY19" fmla="*/ 2354267 h 2380521"/>
              <a:gd name="connsiteX20" fmla="*/ 8010930 w 8023328"/>
              <a:gd name="connsiteY20" fmla="*/ 2283438 h 2380521"/>
              <a:gd name="connsiteX21" fmla="*/ 8023328 w 8023328"/>
              <a:gd name="connsiteY21" fmla="*/ 2295835 h 2380521"/>
              <a:gd name="connsiteX22" fmla="*/ 8010930 w 8023328"/>
              <a:gd name="connsiteY22" fmla="*/ 2309691 h 2380521"/>
              <a:gd name="connsiteX23" fmla="*/ 7997074 w 8023328"/>
              <a:gd name="connsiteY23" fmla="*/ 2295835 h 2380521"/>
              <a:gd name="connsiteX24" fmla="*/ 8010930 w 8023328"/>
              <a:gd name="connsiteY24" fmla="*/ 2283438 h 2380521"/>
              <a:gd name="connsiteX25" fmla="*/ 7940099 w 8023328"/>
              <a:gd name="connsiteY25" fmla="*/ 2283438 h 2380521"/>
              <a:gd name="connsiteX26" fmla="*/ 7952497 w 8023328"/>
              <a:gd name="connsiteY26" fmla="*/ 2295835 h 2380521"/>
              <a:gd name="connsiteX27" fmla="*/ 7940099 w 8023328"/>
              <a:gd name="connsiteY27" fmla="*/ 2309691 h 2380521"/>
              <a:gd name="connsiteX28" fmla="*/ 7926243 w 8023328"/>
              <a:gd name="connsiteY28" fmla="*/ 2295835 h 2380521"/>
              <a:gd name="connsiteX29" fmla="*/ 7940099 w 8023328"/>
              <a:gd name="connsiteY29" fmla="*/ 2283438 h 2380521"/>
              <a:gd name="connsiteX30" fmla="*/ 7869269 w 8023328"/>
              <a:gd name="connsiteY30" fmla="*/ 2283438 h 2380521"/>
              <a:gd name="connsiteX31" fmla="*/ 7881667 w 8023328"/>
              <a:gd name="connsiteY31" fmla="*/ 2295835 h 2380521"/>
              <a:gd name="connsiteX32" fmla="*/ 7869269 w 8023328"/>
              <a:gd name="connsiteY32" fmla="*/ 2309691 h 2380521"/>
              <a:gd name="connsiteX33" fmla="*/ 7855413 w 8023328"/>
              <a:gd name="connsiteY33" fmla="*/ 2295835 h 2380521"/>
              <a:gd name="connsiteX34" fmla="*/ 7869269 w 8023328"/>
              <a:gd name="connsiteY34" fmla="*/ 2283438 h 2380521"/>
              <a:gd name="connsiteX35" fmla="*/ 7796980 w 8023328"/>
              <a:gd name="connsiteY35" fmla="*/ 2283438 h 2380521"/>
              <a:gd name="connsiteX36" fmla="*/ 7810836 w 8023328"/>
              <a:gd name="connsiteY36" fmla="*/ 2295835 h 2380521"/>
              <a:gd name="connsiteX37" fmla="*/ 7796980 w 8023328"/>
              <a:gd name="connsiteY37" fmla="*/ 2309691 h 2380521"/>
              <a:gd name="connsiteX38" fmla="*/ 7784582 w 8023328"/>
              <a:gd name="connsiteY38" fmla="*/ 2295835 h 2380521"/>
              <a:gd name="connsiteX39" fmla="*/ 7796980 w 8023328"/>
              <a:gd name="connsiteY39" fmla="*/ 2283438 h 2380521"/>
              <a:gd name="connsiteX40" fmla="*/ 7726151 w 8023328"/>
              <a:gd name="connsiteY40" fmla="*/ 2283438 h 2380521"/>
              <a:gd name="connsiteX41" fmla="*/ 7740007 w 8023328"/>
              <a:gd name="connsiteY41" fmla="*/ 2295835 h 2380521"/>
              <a:gd name="connsiteX42" fmla="*/ 7726151 w 8023328"/>
              <a:gd name="connsiteY42" fmla="*/ 2309691 h 2380521"/>
              <a:gd name="connsiteX43" fmla="*/ 7713753 w 8023328"/>
              <a:gd name="connsiteY43" fmla="*/ 2295835 h 2380521"/>
              <a:gd name="connsiteX44" fmla="*/ 7726151 w 8023328"/>
              <a:gd name="connsiteY44" fmla="*/ 2283438 h 2380521"/>
              <a:gd name="connsiteX45" fmla="*/ 7940099 w 8023328"/>
              <a:gd name="connsiteY45" fmla="*/ 2209234 h 2380521"/>
              <a:gd name="connsiteX46" fmla="*/ 7952497 w 8023328"/>
              <a:gd name="connsiteY46" fmla="*/ 2224022 h 2380521"/>
              <a:gd name="connsiteX47" fmla="*/ 7940099 w 8023328"/>
              <a:gd name="connsiteY47" fmla="*/ 2238810 h 2380521"/>
              <a:gd name="connsiteX48" fmla="*/ 7926243 w 8023328"/>
              <a:gd name="connsiteY48" fmla="*/ 2224022 h 2380521"/>
              <a:gd name="connsiteX49" fmla="*/ 7940099 w 8023328"/>
              <a:gd name="connsiteY49" fmla="*/ 2209234 h 2380521"/>
              <a:gd name="connsiteX50" fmla="*/ 7867811 w 8023328"/>
              <a:gd name="connsiteY50" fmla="*/ 2209234 h 2380521"/>
              <a:gd name="connsiteX51" fmla="*/ 7881667 w 8023328"/>
              <a:gd name="connsiteY51" fmla="*/ 2224022 h 2380521"/>
              <a:gd name="connsiteX52" fmla="*/ 7867811 w 8023328"/>
              <a:gd name="connsiteY52" fmla="*/ 2238810 h 2380521"/>
              <a:gd name="connsiteX53" fmla="*/ 7855413 w 8023328"/>
              <a:gd name="connsiteY53" fmla="*/ 2224022 h 2380521"/>
              <a:gd name="connsiteX54" fmla="*/ 7867811 w 8023328"/>
              <a:gd name="connsiteY54" fmla="*/ 2209234 h 2380521"/>
              <a:gd name="connsiteX55" fmla="*/ 7796980 w 8023328"/>
              <a:gd name="connsiteY55" fmla="*/ 2209234 h 2380521"/>
              <a:gd name="connsiteX56" fmla="*/ 7810836 w 8023328"/>
              <a:gd name="connsiteY56" fmla="*/ 2224022 h 2380521"/>
              <a:gd name="connsiteX57" fmla="*/ 7796980 w 8023328"/>
              <a:gd name="connsiteY57" fmla="*/ 2238810 h 2380521"/>
              <a:gd name="connsiteX58" fmla="*/ 7784582 w 8023328"/>
              <a:gd name="connsiteY58" fmla="*/ 2224022 h 2380521"/>
              <a:gd name="connsiteX59" fmla="*/ 7796980 w 8023328"/>
              <a:gd name="connsiteY59" fmla="*/ 2209234 h 2380521"/>
              <a:gd name="connsiteX60" fmla="*/ 7726151 w 8023328"/>
              <a:gd name="connsiteY60" fmla="*/ 2209234 h 2380521"/>
              <a:gd name="connsiteX61" fmla="*/ 7740007 w 8023328"/>
              <a:gd name="connsiteY61" fmla="*/ 2224022 h 2380521"/>
              <a:gd name="connsiteX62" fmla="*/ 7726151 w 8023328"/>
              <a:gd name="connsiteY62" fmla="*/ 2238810 h 2380521"/>
              <a:gd name="connsiteX63" fmla="*/ 7713753 w 8023328"/>
              <a:gd name="connsiteY63" fmla="*/ 2224022 h 2380521"/>
              <a:gd name="connsiteX64" fmla="*/ 7726151 w 8023328"/>
              <a:gd name="connsiteY64" fmla="*/ 2209234 h 2380521"/>
              <a:gd name="connsiteX65" fmla="*/ 7940099 w 8023328"/>
              <a:gd name="connsiteY65" fmla="*/ 2138403 h 2380521"/>
              <a:gd name="connsiteX66" fmla="*/ 7952497 w 8023328"/>
              <a:gd name="connsiteY66" fmla="*/ 2153192 h 2380521"/>
              <a:gd name="connsiteX67" fmla="*/ 7940099 w 8023328"/>
              <a:gd name="connsiteY67" fmla="*/ 2167981 h 2380521"/>
              <a:gd name="connsiteX68" fmla="*/ 7926243 w 8023328"/>
              <a:gd name="connsiteY68" fmla="*/ 2153192 h 2380521"/>
              <a:gd name="connsiteX69" fmla="*/ 7940099 w 8023328"/>
              <a:gd name="connsiteY69" fmla="*/ 2138403 h 2380521"/>
              <a:gd name="connsiteX70" fmla="*/ 7867811 w 8023328"/>
              <a:gd name="connsiteY70" fmla="*/ 2138403 h 2380521"/>
              <a:gd name="connsiteX71" fmla="*/ 7881667 w 8023328"/>
              <a:gd name="connsiteY71" fmla="*/ 2153192 h 2380521"/>
              <a:gd name="connsiteX72" fmla="*/ 7867811 w 8023328"/>
              <a:gd name="connsiteY72" fmla="*/ 2167981 h 2380521"/>
              <a:gd name="connsiteX73" fmla="*/ 7855413 w 8023328"/>
              <a:gd name="connsiteY73" fmla="*/ 2153192 h 2380521"/>
              <a:gd name="connsiteX74" fmla="*/ 7867811 w 8023328"/>
              <a:gd name="connsiteY74" fmla="*/ 2138403 h 2380521"/>
              <a:gd name="connsiteX75" fmla="*/ 7796980 w 8023328"/>
              <a:gd name="connsiteY75" fmla="*/ 2138403 h 2380521"/>
              <a:gd name="connsiteX76" fmla="*/ 7810836 w 8023328"/>
              <a:gd name="connsiteY76" fmla="*/ 2153192 h 2380521"/>
              <a:gd name="connsiteX77" fmla="*/ 7796980 w 8023328"/>
              <a:gd name="connsiteY77" fmla="*/ 2167981 h 2380521"/>
              <a:gd name="connsiteX78" fmla="*/ 7784582 w 8023328"/>
              <a:gd name="connsiteY78" fmla="*/ 2153192 h 2380521"/>
              <a:gd name="connsiteX79" fmla="*/ 7796980 w 8023328"/>
              <a:gd name="connsiteY79" fmla="*/ 2138403 h 2380521"/>
              <a:gd name="connsiteX80" fmla="*/ 7726151 w 8023328"/>
              <a:gd name="connsiteY80" fmla="*/ 2138403 h 2380521"/>
              <a:gd name="connsiteX81" fmla="*/ 7740007 w 8023328"/>
              <a:gd name="connsiteY81" fmla="*/ 2153192 h 2380521"/>
              <a:gd name="connsiteX82" fmla="*/ 7726151 w 8023328"/>
              <a:gd name="connsiteY82" fmla="*/ 2167981 h 2380521"/>
              <a:gd name="connsiteX83" fmla="*/ 7713753 w 8023328"/>
              <a:gd name="connsiteY83" fmla="*/ 2153192 h 2380521"/>
              <a:gd name="connsiteX84" fmla="*/ 7726151 w 8023328"/>
              <a:gd name="connsiteY84" fmla="*/ 2138403 h 2380521"/>
              <a:gd name="connsiteX85" fmla="*/ 7654337 w 8023328"/>
              <a:gd name="connsiteY85" fmla="*/ 2138403 h 2380521"/>
              <a:gd name="connsiteX86" fmla="*/ 7669126 w 8023328"/>
              <a:gd name="connsiteY86" fmla="*/ 2153192 h 2380521"/>
              <a:gd name="connsiteX87" fmla="*/ 7654337 w 8023328"/>
              <a:gd name="connsiteY87" fmla="*/ 2167981 h 2380521"/>
              <a:gd name="connsiteX88" fmla="*/ 7639549 w 8023328"/>
              <a:gd name="connsiteY88" fmla="*/ 2153192 h 2380521"/>
              <a:gd name="connsiteX89" fmla="*/ 7654337 w 8023328"/>
              <a:gd name="connsiteY89" fmla="*/ 2138403 h 2380521"/>
              <a:gd name="connsiteX90" fmla="*/ 7867811 w 8023328"/>
              <a:gd name="connsiteY90" fmla="*/ 2067574 h 2380521"/>
              <a:gd name="connsiteX91" fmla="*/ 7881667 w 8023328"/>
              <a:gd name="connsiteY91" fmla="*/ 2082362 h 2380521"/>
              <a:gd name="connsiteX92" fmla="*/ 7867811 w 8023328"/>
              <a:gd name="connsiteY92" fmla="*/ 2097150 h 2380521"/>
              <a:gd name="connsiteX93" fmla="*/ 7855413 w 8023328"/>
              <a:gd name="connsiteY93" fmla="*/ 2082362 h 2380521"/>
              <a:gd name="connsiteX94" fmla="*/ 7867811 w 8023328"/>
              <a:gd name="connsiteY94" fmla="*/ 2067574 h 2380521"/>
              <a:gd name="connsiteX95" fmla="*/ 7796980 w 8023328"/>
              <a:gd name="connsiteY95" fmla="*/ 2067574 h 2380521"/>
              <a:gd name="connsiteX96" fmla="*/ 7810836 w 8023328"/>
              <a:gd name="connsiteY96" fmla="*/ 2082362 h 2380521"/>
              <a:gd name="connsiteX97" fmla="*/ 7796980 w 8023328"/>
              <a:gd name="connsiteY97" fmla="*/ 2097150 h 2380521"/>
              <a:gd name="connsiteX98" fmla="*/ 7784582 w 8023328"/>
              <a:gd name="connsiteY98" fmla="*/ 2082362 h 2380521"/>
              <a:gd name="connsiteX99" fmla="*/ 7796980 w 8023328"/>
              <a:gd name="connsiteY99" fmla="*/ 2067574 h 2380521"/>
              <a:gd name="connsiteX100" fmla="*/ 7726151 w 8023328"/>
              <a:gd name="connsiteY100" fmla="*/ 2067574 h 2380521"/>
              <a:gd name="connsiteX101" fmla="*/ 7740007 w 8023328"/>
              <a:gd name="connsiteY101" fmla="*/ 2082362 h 2380521"/>
              <a:gd name="connsiteX102" fmla="*/ 7726151 w 8023328"/>
              <a:gd name="connsiteY102" fmla="*/ 2097150 h 2380521"/>
              <a:gd name="connsiteX103" fmla="*/ 7713753 w 8023328"/>
              <a:gd name="connsiteY103" fmla="*/ 2082362 h 2380521"/>
              <a:gd name="connsiteX104" fmla="*/ 7726151 w 8023328"/>
              <a:gd name="connsiteY104" fmla="*/ 2067574 h 2380521"/>
              <a:gd name="connsiteX105" fmla="*/ 7654337 w 8023328"/>
              <a:gd name="connsiteY105" fmla="*/ 2067574 h 2380521"/>
              <a:gd name="connsiteX106" fmla="*/ 7669126 w 8023328"/>
              <a:gd name="connsiteY106" fmla="*/ 2082362 h 2380521"/>
              <a:gd name="connsiteX107" fmla="*/ 7654337 w 8023328"/>
              <a:gd name="connsiteY107" fmla="*/ 2097150 h 2380521"/>
              <a:gd name="connsiteX108" fmla="*/ 7639549 w 8023328"/>
              <a:gd name="connsiteY108" fmla="*/ 2082362 h 2380521"/>
              <a:gd name="connsiteX109" fmla="*/ 7654337 w 8023328"/>
              <a:gd name="connsiteY109" fmla="*/ 2067574 h 2380521"/>
              <a:gd name="connsiteX110" fmla="*/ 7583507 w 8023328"/>
              <a:gd name="connsiteY110" fmla="*/ 2067574 h 2380521"/>
              <a:gd name="connsiteX111" fmla="*/ 7598297 w 8023328"/>
              <a:gd name="connsiteY111" fmla="*/ 2082362 h 2380521"/>
              <a:gd name="connsiteX112" fmla="*/ 7583507 w 8023328"/>
              <a:gd name="connsiteY112" fmla="*/ 2097150 h 2380521"/>
              <a:gd name="connsiteX113" fmla="*/ 7568718 w 8023328"/>
              <a:gd name="connsiteY113" fmla="*/ 2082362 h 2380521"/>
              <a:gd name="connsiteX114" fmla="*/ 7583507 w 8023328"/>
              <a:gd name="connsiteY114" fmla="*/ 2067574 h 2380521"/>
              <a:gd name="connsiteX115" fmla="*/ 7867811 w 8023328"/>
              <a:gd name="connsiteY115" fmla="*/ 1996742 h 2380521"/>
              <a:gd name="connsiteX116" fmla="*/ 7881667 w 8023328"/>
              <a:gd name="connsiteY116" fmla="*/ 2010598 h 2380521"/>
              <a:gd name="connsiteX117" fmla="*/ 7867811 w 8023328"/>
              <a:gd name="connsiteY117" fmla="*/ 2022995 h 2380521"/>
              <a:gd name="connsiteX118" fmla="*/ 7855413 w 8023328"/>
              <a:gd name="connsiteY118" fmla="*/ 2010598 h 2380521"/>
              <a:gd name="connsiteX119" fmla="*/ 7867811 w 8023328"/>
              <a:gd name="connsiteY119" fmla="*/ 1996742 h 2380521"/>
              <a:gd name="connsiteX120" fmla="*/ 7796980 w 8023328"/>
              <a:gd name="connsiteY120" fmla="*/ 1996742 h 2380521"/>
              <a:gd name="connsiteX121" fmla="*/ 7810836 w 8023328"/>
              <a:gd name="connsiteY121" fmla="*/ 2010598 h 2380521"/>
              <a:gd name="connsiteX122" fmla="*/ 7796980 w 8023328"/>
              <a:gd name="connsiteY122" fmla="*/ 2022995 h 2380521"/>
              <a:gd name="connsiteX123" fmla="*/ 7784582 w 8023328"/>
              <a:gd name="connsiteY123" fmla="*/ 2010598 h 2380521"/>
              <a:gd name="connsiteX124" fmla="*/ 7796980 w 8023328"/>
              <a:gd name="connsiteY124" fmla="*/ 1996742 h 2380521"/>
              <a:gd name="connsiteX125" fmla="*/ 7726151 w 8023328"/>
              <a:gd name="connsiteY125" fmla="*/ 1996742 h 2380521"/>
              <a:gd name="connsiteX126" fmla="*/ 7740007 w 8023328"/>
              <a:gd name="connsiteY126" fmla="*/ 2010598 h 2380521"/>
              <a:gd name="connsiteX127" fmla="*/ 7726151 w 8023328"/>
              <a:gd name="connsiteY127" fmla="*/ 2022995 h 2380521"/>
              <a:gd name="connsiteX128" fmla="*/ 7713753 w 8023328"/>
              <a:gd name="connsiteY128" fmla="*/ 2010598 h 2380521"/>
              <a:gd name="connsiteX129" fmla="*/ 7726151 w 8023328"/>
              <a:gd name="connsiteY129" fmla="*/ 1996742 h 2380521"/>
              <a:gd name="connsiteX130" fmla="*/ 7654337 w 8023328"/>
              <a:gd name="connsiteY130" fmla="*/ 1996742 h 2380521"/>
              <a:gd name="connsiteX131" fmla="*/ 7669126 w 8023328"/>
              <a:gd name="connsiteY131" fmla="*/ 2010598 h 2380521"/>
              <a:gd name="connsiteX132" fmla="*/ 7654337 w 8023328"/>
              <a:gd name="connsiteY132" fmla="*/ 2022995 h 2380521"/>
              <a:gd name="connsiteX133" fmla="*/ 7639549 w 8023328"/>
              <a:gd name="connsiteY133" fmla="*/ 2010598 h 2380521"/>
              <a:gd name="connsiteX134" fmla="*/ 7654337 w 8023328"/>
              <a:gd name="connsiteY134" fmla="*/ 1996742 h 2380521"/>
              <a:gd name="connsiteX135" fmla="*/ 7583507 w 8023328"/>
              <a:gd name="connsiteY135" fmla="*/ 1996742 h 2380521"/>
              <a:gd name="connsiteX136" fmla="*/ 7598297 w 8023328"/>
              <a:gd name="connsiteY136" fmla="*/ 2010598 h 2380521"/>
              <a:gd name="connsiteX137" fmla="*/ 7583507 w 8023328"/>
              <a:gd name="connsiteY137" fmla="*/ 2022995 h 2380521"/>
              <a:gd name="connsiteX138" fmla="*/ 7568718 w 8023328"/>
              <a:gd name="connsiteY138" fmla="*/ 2010598 h 2380521"/>
              <a:gd name="connsiteX139" fmla="*/ 7583507 w 8023328"/>
              <a:gd name="connsiteY139" fmla="*/ 1996742 h 2380521"/>
              <a:gd name="connsiteX140" fmla="*/ 7512677 w 8023328"/>
              <a:gd name="connsiteY140" fmla="*/ 1996742 h 2380521"/>
              <a:gd name="connsiteX141" fmla="*/ 7527466 w 8023328"/>
              <a:gd name="connsiteY141" fmla="*/ 2010598 h 2380521"/>
              <a:gd name="connsiteX142" fmla="*/ 7512677 w 8023328"/>
              <a:gd name="connsiteY142" fmla="*/ 2022995 h 2380521"/>
              <a:gd name="connsiteX143" fmla="*/ 7497889 w 8023328"/>
              <a:gd name="connsiteY143" fmla="*/ 2010598 h 2380521"/>
              <a:gd name="connsiteX144" fmla="*/ 7512677 w 8023328"/>
              <a:gd name="connsiteY144" fmla="*/ 1996742 h 2380521"/>
              <a:gd name="connsiteX145" fmla="*/ 7796980 w 8023328"/>
              <a:gd name="connsiteY145" fmla="*/ 1925913 h 2380521"/>
              <a:gd name="connsiteX146" fmla="*/ 7810836 w 8023328"/>
              <a:gd name="connsiteY146" fmla="*/ 1939769 h 2380521"/>
              <a:gd name="connsiteX147" fmla="*/ 7796980 w 8023328"/>
              <a:gd name="connsiteY147" fmla="*/ 1952166 h 2380521"/>
              <a:gd name="connsiteX148" fmla="*/ 7784582 w 8023328"/>
              <a:gd name="connsiteY148" fmla="*/ 1939769 h 2380521"/>
              <a:gd name="connsiteX149" fmla="*/ 7796980 w 8023328"/>
              <a:gd name="connsiteY149" fmla="*/ 1925913 h 2380521"/>
              <a:gd name="connsiteX150" fmla="*/ 7726151 w 8023328"/>
              <a:gd name="connsiteY150" fmla="*/ 1925913 h 2380521"/>
              <a:gd name="connsiteX151" fmla="*/ 7740007 w 8023328"/>
              <a:gd name="connsiteY151" fmla="*/ 1939769 h 2380521"/>
              <a:gd name="connsiteX152" fmla="*/ 7726151 w 8023328"/>
              <a:gd name="connsiteY152" fmla="*/ 1952166 h 2380521"/>
              <a:gd name="connsiteX153" fmla="*/ 7713753 w 8023328"/>
              <a:gd name="connsiteY153" fmla="*/ 1939769 h 2380521"/>
              <a:gd name="connsiteX154" fmla="*/ 7726151 w 8023328"/>
              <a:gd name="connsiteY154" fmla="*/ 1925913 h 2380521"/>
              <a:gd name="connsiteX155" fmla="*/ 7654337 w 8023328"/>
              <a:gd name="connsiteY155" fmla="*/ 1925913 h 2380521"/>
              <a:gd name="connsiteX156" fmla="*/ 7669126 w 8023328"/>
              <a:gd name="connsiteY156" fmla="*/ 1939769 h 2380521"/>
              <a:gd name="connsiteX157" fmla="*/ 7654337 w 8023328"/>
              <a:gd name="connsiteY157" fmla="*/ 1952166 h 2380521"/>
              <a:gd name="connsiteX158" fmla="*/ 7639549 w 8023328"/>
              <a:gd name="connsiteY158" fmla="*/ 1939769 h 2380521"/>
              <a:gd name="connsiteX159" fmla="*/ 7654337 w 8023328"/>
              <a:gd name="connsiteY159" fmla="*/ 1925913 h 2380521"/>
              <a:gd name="connsiteX160" fmla="*/ 7583507 w 8023328"/>
              <a:gd name="connsiteY160" fmla="*/ 1925913 h 2380521"/>
              <a:gd name="connsiteX161" fmla="*/ 7598297 w 8023328"/>
              <a:gd name="connsiteY161" fmla="*/ 1939769 h 2380521"/>
              <a:gd name="connsiteX162" fmla="*/ 7583507 w 8023328"/>
              <a:gd name="connsiteY162" fmla="*/ 1952166 h 2380521"/>
              <a:gd name="connsiteX163" fmla="*/ 7568718 w 8023328"/>
              <a:gd name="connsiteY163" fmla="*/ 1939769 h 2380521"/>
              <a:gd name="connsiteX164" fmla="*/ 7583507 w 8023328"/>
              <a:gd name="connsiteY164" fmla="*/ 1925913 h 2380521"/>
              <a:gd name="connsiteX165" fmla="*/ 7512677 w 8023328"/>
              <a:gd name="connsiteY165" fmla="*/ 1925913 h 2380521"/>
              <a:gd name="connsiteX166" fmla="*/ 7527466 w 8023328"/>
              <a:gd name="connsiteY166" fmla="*/ 1939769 h 2380521"/>
              <a:gd name="connsiteX167" fmla="*/ 7512677 w 8023328"/>
              <a:gd name="connsiteY167" fmla="*/ 1952166 h 2380521"/>
              <a:gd name="connsiteX168" fmla="*/ 7497889 w 8023328"/>
              <a:gd name="connsiteY168" fmla="*/ 1939769 h 2380521"/>
              <a:gd name="connsiteX169" fmla="*/ 7512677 w 8023328"/>
              <a:gd name="connsiteY169" fmla="*/ 1925913 h 2380521"/>
              <a:gd name="connsiteX170" fmla="*/ 7440913 w 8023328"/>
              <a:gd name="connsiteY170" fmla="*/ 1925913 h 2380521"/>
              <a:gd name="connsiteX171" fmla="*/ 7453310 w 8023328"/>
              <a:gd name="connsiteY171" fmla="*/ 1939769 h 2380521"/>
              <a:gd name="connsiteX172" fmla="*/ 7440913 w 8023328"/>
              <a:gd name="connsiteY172" fmla="*/ 1952166 h 2380521"/>
              <a:gd name="connsiteX173" fmla="*/ 7427057 w 8023328"/>
              <a:gd name="connsiteY173" fmla="*/ 1939769 h 2380521"/>
              <a:gd name="connsiteX174" fmla="*/ 7440913 w 8023328"/>
              <a:gd name="connsiteY174" fmla="*/ 1925913 h 2380521"/>
              <a:gd name="connsiteX175" fmla="*/ 7726151 w 8023328"/>
              <a:gd name="connsiteY175" fmla="*/ 1855081 h 2380521"/>
              <a:gd name="connsiteX176" fmla="*/ 7740007 w 8023328"/>
              <a:gd name="connsiteY176" fmla="*/ 1868937 h 2380521"/>
              <a:gd name="connsiteX177" fmla="*/ 7726151 w 8023328"/>
              <a:gd name="connsiteY177" fmla="*/ 1881334 h 2380521"/>
              <a:gd name="connsiteX178" fmla="*/ 7713753 w 8023328"/>
              <a:gd name="connsiteY178" fmla="*/ 1868937 h 2380521"/>
              <a:gd name="connsiteX179" fmla="*/ 7726151 w 8023328"/>
              <a:gd name="connsiteY179" fmla="*/ 1855081 h 2380521"/>
              <a:gd name="connsiteX180" fmla="*/ 7654337 w 8023328"/>
              <a:gd name="connsiteY180" fmla="*/ 1855081 h 2380521"/>
              <a:gd name="connsiteX181" fmla="*/ 7669126 w 8023328"/>
              <a:gd name="connsiteY181" fmla="*/ 1868937 h 2380521"/>
              <a:gd name="connsiteX182" fmla="*/ 7654337 w 8023328"/>
              <a:gd name="connsiteY182" fmla="*/ 1881334 h 2380521"/>
              <a:gd name="connsiteX183" fmla="*/ 7639549 w 8023328"/>
              <a:gd name="connsiteY183" fmla="*/ 1868937 h 2380521"/>
              <a:gd name="connsiteX184" fmla="*/ 7654337 w 8023328"/>
              <a:gd name="connsiteY184" fmla="*/ 1855081 h 2380521"/>
              <a:gd name="connsiteX185" fmla="*/ 7583507 w 8023328"/>
              <a:gd name="connsiteY185" fmla="*/ 1855081 h 2380521"/>
              <a:gd name="connsiteX186" fmla="*/ 7598297 w 8023328"/>
              <a:gd name="connsiteY186" fmla="*/ 1868937 h 2380521"/>
              <a:gd name="connsiteX187" fmla="*/ 7583507 w 8023328"/>
              <a:gd name="connsiteY187" fmla="*/ 1881334 h 2380521"/>
              <a:gd name="connsiteX188" fmla="*/ 7568718 w 8023328"/>
              <a:gd name="connsiteY188" fmla="*/ 1868937 h 2380521"/>
              <a:gd name="connsiteX189" fmla="*/ 7583507 w 8023328"/>
              <a:gd name="connsiteY189" fmla="*/ 1855081 h 2380521"/>
              <a:gd name="connsiteX190" fmla="*/ 7512677 w 8023328"/>
              <a:gd name="connsiteY190" fmla="*/ 1855081 h 2380521"/>
              <a:gd name="connsiteX191" fmla="*/ 7527466 w 8023328"/>
              <a:gd name="connsiteY191" fmla="*/ 1868937 h 2380521"/>
              <a:gd name="connsiteX192" fmla="*/ 7512677 w 8023328"/>
              <a:gd name="connsiteY192" fmla="*/ 1881334 h 2380521"/>
              <a:gd name="connsiteX193" fmla="*/ 7497889 w 8023328"/>
              <a:gd name="connsiteY193" fmla="*/ 1868937 h 2380521"/>
              <a:gd name="connsiteX194" fmla="*/ 7512677 w 8023328"/>
              <a:gd name="connsiteY194" fmla="*/ 1855081 h 2380521"/>
              <a:gd name="connsiteX195" fmla="*/ 7440913 w 8023328"/>
              <a:gd name="connsiteY195" fmla="*/ 1855081 h 2380521"/>
              <a:gd name="connsiteX196" fmla="*/ 7453310 w 8023328"/>
              <a:gd name="connsiteY196" fmla="*/ 1868937 h 2380521"/>
              <a:gd name="connsiteX197" fmla="*/ 7440913 w 8023328"/>
              <a:gd name="connsiteY197" fmla="*/ 1881334 h 2380521"/>
              <a:gd name="connsiteX198" fmla="*/ 7427057 w 8023328"/>
              <a:gd name="connsiteY198" fmla="*/ 1868937 h 2380521"/>
              <a:gd name="connsiteX199" fmla="*/ 7440913 w 8023328"/>
              <a:gd name="connsiteY199" fmla="*/ 1855081 h 2380521"/>
              <a:gd name="connsiteX200" fmla="*/ 7654337 w 8023328"/>
              <a:gd name="connsiteY200" fmla="*/ 1780878 h 2380521"/>
              <a:gd name="connsiteX201" fmla="*/ 7669126 w 8023328"/>
              <a:gd name="connsiteY201" fmla="*/ 1793275 h 2380521"/>
              <a:gd name="connsiteX202" fmla="*/ 7654337 w 8023328"/>
              <a:gd name="connsiteY202" fmla="*/ 1807131 h 2380521"/>
              <a:gd name="connsiteX203" fmla="*/ 7639549 w 8023328"/>
              <a:gd name="connsiteY203" fmla="*/ 1793275 h 2380521"/>
              <a:gd name="connsiteX204" fmla="*/ 7654337 w 8023328"/>
              <a:gd name="connsiteY204" fmla="*/ 1780878 h 2380521"/>
              <a:gd name="connsiteX205" fmla="*/ 7583507 w 8023328"/>
              <a:gd name="connsiteY205" fmla="*/ 1780878 h 2380521"/>
              <a:gd name="connsiteX206" fmla="*/ 7598297 w 8023328"/>
              <a:gd name="connsiteY206" fmla="*/ 1793275 h 2380521"/>
              <a:gd name="connsiteX207" fmla="*/ 7583507 w 8023328"/>
              <a:gd name="connsiteY207" fmla="*/ 1807131 h 2380521"/>
              <a:gd name="connsiteX208" fmla="*/ 7568718 w 8023328"/>
              <a:gd name="connsiteY208" fmla="*/ 1793275 h 2380521"/>
              <a:gd name="connsiteX209" fmla="*/ 7583507 w 8023328"/>
              <a:gd name="connsiteY209" fmla="*/ 1780878 h 2380521"/>
              <a:gd name="connsiteX210" fmla="*/ 7511745 w 8023328"/>
              <a:gd name="connsiteY210" fmla="*/ 1780878 h 2380521"/>
              <a:gd name="connsiteX211" fmla="*/ 7524143 w 8023328"/>
              <a:gd name="connsiteY211" fmla="*/ 1793275 h 2380521"/>
              <a:gd name="connsiteX212" fmla="*/ 7511745 w 8023328"/>
              <a:gd name="connsiteY212" fmla="*/ 1807131 h 2380521"/>
              <a:gd name="connsiteX213" fmla="*/ 7497889 w 8023328"/>
              <a:gd name="connsiteY213" fmla="*/ 1793275 h 2380521"/>
              <a:gd name="connsiteX214" fmla="*/ 7511745 w 8023328"/>
              <a:gd name="connsiteY214" fmla="*/ 1780878 h 2380521"/>
              <a:gd name="connsiteX215" fmla="*/ 7440913 w 8023328"/>
              <a:gd name="connsiteY215" fmla="*/ 1780878 h 2380521"/>
              <a:gd name="connsiteX216" fmla="*/ 7453310 w 8023328"/>
              <a:gd name="connsiteY216" fmla="*/ 1793275 h 2380521"/>
              <a:gd name="connsiteX217" fmla="*/ 7440913 w 8023328"/>
              <a:gd name="connsiteY217" fmla="*/ 1807131 h 2380521"/>
              <a:gd name="connsiteX218" fmla="*/ 7427057 w 8023328"/>
              <a:gd name="connsiteY218" fmla="*/ 1793275 h 2380521"/>
              <a:gd name="connsiteX219" fmla="*/ 7440913 w 8023328"/>
              <a:gd name="connsiteY219" fmla="*/ 1780878 h 2380521"/>
              <a:gd name="connsiteX220" fmla="*/ 7370084 w 8023328"/>
              <a:gd name="connsiteY220" fmla="*/ 1780878 h 2380521"/>
              <a:gd name="connsiteX221" fmla="*/ 7382481 w 8023328"/>
              <a:gd name="connsiteY221" fmla="*/ 1793275 h 2380521"/>
              <a:gd name="connsiteX222" fmla="*/ 7370084 w 8023328"/>
              <a:gd name="connsiteY222" fmla="*/ 1807131 h 2380521"/>
              <a:gd name="connsiteX223" fmla="*/ 7356228 w 8023328"/>
              <a:gd name="connsiteY223" fmla="*/ 1793275 h 2380521"/>
              <a:gd name="connsiteX224" fmla="*/ 7370084 w 8023328"/>
              <a:gd name="connsiteY224" fmla="*/ 1780878 h 2380521"/>
              <a:gd name="connsiteX225" fmla="*/ 7294422 w 8023328"/>
              <a:gd name="connsiteY225" fmla="*/ 1780878 h 2380521"/>
              <a:gd name="connsiteX226" fmla="*/ 7308278 w 8023328"/>
              <a:gd name="connsiteY226" fmla="*/ 1793275 h 2380521"/>
              <a:gd name="connsiteX227" fmla="*/ 7294422 w 8023328"/>
              <a:gd name="connsiteY227" fmla="*/ 1807131 h 2380521"/>
              <a:gd name="connsiteX228" fmla="*/ 7282025 w 8023328"/>
              <a:gd name="connsiteY228" fmla="*/ 1793275 h 2380521"/>
              <a:gd name="connsiteX229" fmla="*/ 7294422 w 8023328"/>
              <a:gd name="connsiteY229" fmla="*/ 1780878 h 2380521"/>
              <a:gd name="connsiteX230" fmla="*/ 7654337 w 8023328"/>
              <a:gd name="connsiteY230" fmla="*/ 1710049 h 2380521"/>
              <a:gd name="connsiteX231" fmla="*/ 7669126 w 8023328"/>
              <a:gd name="connsiteY231" fmla="*/ 1722446 h 2380521"/>
              <a:gd name="connsiteX232" fmla="*/ 7654337 w 8023328"/>
              <a:gd name="connsiteY232" fmla="*/ 1736302 h 2380521"/>
              <a:gd name="connsiteX233" fmla="*/ 7639549 w 8023328"/>
              <a:gd name="connsiteY233" fmla="*/ 1722446 h 2380521"/>
              <a:gd name="connsiteX234" fmla="*/ 7654337 w 8023328"/>
              <a:gd name="connsiteY234" fmla="*/ 1710049 h 2380521"/>
              <a:gd name="connsiteX235" fmla="*/ 7583507 w 8023328"/>
              <a:gd name="connsiteY235" fmla="*/ 1710049 h 2380521"/>
              <a:gd name="connsiteX236" fmla="*/ 7598297 w 8023328"/>
              <a:gd name="connsiteY236" fmla="*/ 1722446 h 2380521"/>
              <a:gd name="connsiteX237" fmla="*/ 7583507 w 8023328"/>
              <a:gd name="connsiteY237" fmla="*/ 1736302 h 2380521"/>
              <a:gd name="connsiteX238" fmla="*/ 7568718 w 8023328"/>
              <a:gd name="connsiteY238" fmla="*/ 1722446 h 2380521"/>
              <a:gd name="connsiteX239" fmla="*/ 7583507 w 8023328"/>
              <a:gd name="connsiteY239" fmla="*/ 1710049 h 2380521"/>
              <a:gd name="connsiteX240" fmla="*/ 7511745 w 8023328"/>
              <a:gd name="connsiteY240" fmla="*/ 1710049 h 2380521"/>
              <a:gd name="connsiteX241" fmla="*/ 7524143 w 8023328"/>
              <a:gd name="connsiteY241" fmla="*/ 1722446 h 2380521"/>
              <a:gd name="connsiteX242" fmla="*/ 7511745 w 8023328"/>
              <a:gd name="connsiteY242" fmla="*/ 1736302 h 2380521"/>
              <a:gd name="connsiteX243" fmla="*/ 7497889 w 8023328"/>
              <a:gd name="connsiteY243" fmla="*/ 1722446 h 2380521"/>
              <a:gd name="connsiteX244" fmla="*/ 7511745 w 8023328"/>
              <a:gd name="connsiteY244" fmla="*/ 1710049 h 2380521"/>
              <a:gd name="connsiteX245" fmla="*/ 7440913 w 8023328"/>
              <a:gd name="connsiteY245" fmla="*/ 1710049 h 2380521"/>
              <a:gd name="connsiteX246" fmla="*/ 7453310 w 8023328"/>
              <a:gd name="connsiteY246" fmla="*/ 1722446 h 2380521"/>
              <a:gd name="connsiteX247" fmla="*/ 7440913 w 8023328"/>
              <a:gd name="connsiteY247" fmla="*/ 1736302 h 2380521"/>
              <a:gd name="connsiteX248" fmla="*/ 7427057 w 8023328"/>
              <a:gd name="connsiteY248" fmla="*/ 1722446 h 2380521"/>
              <a:gd name="connsiteX249" fmla="*/ 7440913 w 8023328"/>
              <a:gd name="connsiteY249" fmla="*/ 1710049 h 2380521"/>
              <a:gd name="connsiteX250" fmla="*/ 7370084 w 8023328"/>
              <a:gd name="connsiteY250" fmla="*/ 1710049 h 2380521"/>
              <a:gd name="connsiteX251" fmla="*/ 7382481 w 8023328"/>
              <a:gd name="connsiteY251" fmla="*/ 1722446 h 2380521"/>
              <a:gd name="connsiteX252" fmla="*/ 7370084 w 8023328"/>
              <a:gd name="connsiteY252" fmla="*/ 1736302 h 2380521"/>
              <a:gd name="connsiteX253" fmla="*/ 7356228 w 8023328"/>
              <a:gd name="connsiteY253" fmla="*/ 1722446 h 2380521"/>
              <a:gd name="connsiteX254" fmla="*/ 7370084 w 8023328"/>
              <a:gd name="connsiteY254" fmla="*/ 1710049 h 2380521"/>
              <a:gd name="connsiteX255" fmla="*/ 7294422 w 8023328"/>
              <a:gd name="connsiteY255" fmla="*/ 1710049 h 2380521"/>
              <a:gd name="connsiteX256" fmla="*/ 7308278 w 8023328"/>
              <a:gd name="connsiteY256" fmla="*/ 1722446 h 2380521"/>
              <a:gd name="connsiteX257" fmla="*/ 7294422 w 8023328"/>
              <a:gd name="connsiteY257" fmla="*/ 1736302 h 2380521"/>
              <a:gd name="connsiteX258" fmla="*/ 7282025 w 8023328"/>
              <a:gd name="connsiteY258" fmla="*/ 1722446 h 2380521"/>
              <a:gd name="connsiteX259" fmla="*/ 7294422 w 8023328"/>
              <a:gd name="connsiteY259" fmla="*/ 1710049 h 2380521"/>
              <a:gd name="connsiteX260" fmla="*/ 7223591 w 8023328"/>
              <a:gd name="connsiteY260" fmla="*/ 1710049 h 2380521"/>
              <a:gd name="connsiteX261" fmla="*/ 7237447 w 8023328"/>
              <a:gd name="connsiteY261" fmla="*/ 1722446 h 2380521"/>
              <a:gd name="connsiteX262" fmla="*/ 7223591 w 8023328"/>
              <a:gd name="connsiteY262" fmla="*/ 1736302 h 2380521"/>
              <a:gd name="connsiteX263" fmla="*/ 7211194 w 8023328"/>
              <a:gd name="connsiteY263" fmla="*/ 1722446 h 2380521"/>
              <a:gd name="connsiteX264" fmla="*/ 7223591 w 8023328"/>
              <a:gd name="connsiteY264" fmla="*/ 1710049 h 2380521"/>
              <a:gd name="connsiteX265" fmla="*/ 7583507 w 8023328"/>
              <a:gd name="connsiteY265" fmla="*/ 1639217 h 2380521"/>
              <a:gd name="connsiteX266" fmla="*/ 7598297 w 8023328"/>
              <a:gd name="connsiteY266" fmla="*/ 1651614 h 2380521"/>
              <a:gd name="connsiteX267" fmla="*/ 7583507 w 8023328"/>
              <a:gd name="connsiteY267" fmla="*/ 1665470 h 2380521"/>
              <a:gd name="connsiteX268" fmla="*/ 7568718 w 8023328"/>
              <a:gd name="connsiteY268" fmla="*/ 1651614 h 2380521"/>
              <a:gd name="connsiteX269" fmla="*/ 7583507 w 8023328"/>
              <a:gd name="connsiteY269" fmla="*/ 1639217 h 2380521"/>
              <a:gd name="connsiteX270" fmla="*/ 7511745 w 8023328"/>
              <a:gd name="connsiteY270" fmla="*/ 1639217 h 2380521"/>
              <a:gd name="connsiteX271" fmla="*/ 7524143 w 8023328"/>
              <a:gd name="connsiteY271" fmla="*/ 1651614 h 2380521"/>
              <a:gd name="connsiteX272" fmla="*/ 7511745 w 8023328"/>
              <a:gd name="connsiteY272" fmla="*/ 1665470 h 2380521"/>
              <a:gd name="connsiteX273" fmla="*/ 7497889 w 8023328"/>
              <a:gd name="connsiteY273" fmla="*/ 1651614 h 2380521"/>
              <a:gd name="connsiteX274" fmla="*/ 7511745 w 8023328"/>
              <a:gd name="connsiteY274" fmla="*/ 1639217 h 2380521"/>
              <a:gd name="connsiteX275" fmla="*/ 7440913 w 8023328"/>
              <a:gd name="connsiteY275" fmla="*/ 1639217 h 2380521"/>
              <a:gd name="connsiteX276" fmla="*/ 7453310 w 8023328"/>
              <a:gd name="connsiteY276" fmla="*/ 1651614 h 2380521"/>
              <a:gd name="connsiteX277" fmla="*/ 7440913 w 8023328"/>
              <a:gd name="connsiteY277" fmla="*/ 1665470 h 2380521"/>
              <a:gd name="connsiteX278" fmla="*/ 7427057 w 8023328"/>
              <a:gd name="connsiteY278" fmla="*/ 1651614 h 2380521"/>
              <a:gd name="connsiteX279" fmla="*/ 7440913 w 8023328"/>
              <a:gd name="connsiteY279" fmla="*/ 1639217 h 2380521"/>
              <a:gd name="connsiteX280" fmla="*/ 7370084 w 8023328"/>
              <a:gd name="connsiteY280" fmla="*/ 1639217 h 2380521"/>
              <a:gd name="connsiteX281" fmla="*/ 7382481 w 8023328"/>
              <a:gd name="connsiteY281" fmla="*/ 1651614 h 2380521"/>
              <a:gd name="connsiteX282" fmla="*/ 7370084 w 8023328"/>
              <a:gd name="connsiteY282" fmla="*/ 1665470 h 2380521"/>
              <a:gd name="connsiteX283" fmla="*/ 7356228 w 8023328"/>
              <a:gd name="connsiteY283" fmla="*/ 1651614 h 2380521"/>
              <a:gd name="connsiteX284" fmla="*/ 7370084 w 8023328"/>
              <a:gd name="connsiteY284" fmla="*/ 1639217 h 2380521"/>
              <a:gd name="connsiteX285" fmla="*/ 7294422 w 8023328"/>
              <a:gd name="connsiteY285" fmla="*/ 1639217 h 2380521"/>
              <a:gd name="connsiteX286" fmla="*/ 7308278 w 8023328"/>
              <a:gd name="connsiteY286" fmla="*/ 1651614 h 2380521"/>
              <a:gd name="connsiteX287" fmla="*/ 7294422 w 8023328"/>
              <a:gd name="connsiteY287" fmla="*/ 1665470 h 2380521"/>
              <a:gd name="connsiteX288" fmla="*/ 7282025 w 8023328"/>
              <a:gd name="connsiteY288" fmla="*/ 1651614 h 2380521"/>
              <a:gd name="connsiteX289" fmla="*/ 7294422 w 8023328"/>
              <a:gd name="connsiteY289" fmla="*/ 1639217 h 2380521"/>
              <a:gd name="connsiteX290" fmla="*/ 7223591 w 8023328"/>
              <a:gd name="connsiteY290" fmla="*/ 1639217 h 2380521"/>
              <a:gd name="connsiteX291" fmla="*/ 7237447 w 8023328"/>
              <a:gd name="connsiteY291" fmla="*/ 1651614 h 2380521"/>
              <a:gd name="connsiteX292" fmla="*/ 7223591 w 8023328"/>
              <a:gd name="connsiteY292" fmla="*/ 1665470 h 2380521"/>
              <a:gd name="connsiteX293" fmla="*/ 7211194 w 8023328"/>
              <a:gd name="connsiteY293" fmla="*/ 1651614 h 2380521"/>
              <a:gd name="connsiteX294" fmla="*/ 7223591 w 8023328"/>
              <a:gd name="connsiteY294" fmla="*/ 1639217 h 2380521"/>
              <a:gd name="connsiteX295" fmla="*/ 7152761 w 8023328"/>
              <a:gd name="connsiteY295" fmla="*/ 1639217 h 2380521"/>
              <a:gd name="connsiteX296" fmla="*/ 7166617 w 8023328"/>
              <a:gd name="connsiteY296" fmla="*/ 1651614 h 2380521"/>
              <a:gd name="connsiteX297" fmla="*/ 7152761 w 8023328"/>
              <a:gd name="connsiteY297" fmla="*/ 1665470 h 2380521"/>
              <a:gd name="connsiteX298" fmla="*/ 7140364 w 8023328"/>
              <a:gd name="connsiteY298" fmla="*/ 1651614 h 2380521"/>
              <a:gd name="connsiteX299" fmla="*/ 7152761 w 8023328"/>
              <a:gd name="connsiteY299" fmla="*/ 1639217 h 2380521"/>
              <a:gd name="connsiteX300" fmla="*/ 7511745 w 8023328"/>
              <a:gd name="connsiteY300" fmla="*/ 1568388 h 2380521"/>
              <a:gd name="connsiteX301" fmla="*/ 7524143 w 8023328"/>
              <a:gd name="connsiteY301" fmla="*/ 1583176 h 2380521"/>
              <a:gd name="connsiteX302" fmla="*/ 7511745 w 8023328"/>
              <a:gd name="connsiteY302" fmla="*/ 1597964 h 2380521"/>
              <a:gd name="connsiteX303" fmla="*/ 7497889 w 8023328"/>
              <a:gd name="connsiteY303" fmla="*/ 1583176 h 2380521"/>
              <a:gd name="connsiteX304" fmla="*/ 7511745 w 8023328"/>
              <a:gd name="connsiteY304" fmla="*/ 1568388 h 2380521"/>
              <a:gd name="connsiteX305" fmla="*/ 7440913 w 8023328"/>
              <a:gd name="connsiteY305" fmla="*/ 1568388 h 2380521"/>
              <a:gd name="connsiteX306" fmla="*/ 7453310 w 8023328"/>
              <a:gd name="connsiteY306" fmla="*/ 1583176 h 2380521"/>
              <a:gd name="connsiteX307" fmla="*/ 7440913 w 8023328"/>
              <a:gd name="connsiteY307" fmla="*/ 1597964 h 2380521"/>
              <a:gd name="connsiteX308" fmla="*/ 7427057 w 8023328"/>
              <a:gd name="connsiteY308" fmla="*/ 1583176 h 2380521"/>
              <a:gd name="connsiteX309" fmla="*/ 7440913 w 8023328"/>
              <a:gd name="connsiteY309" fmla="*/ 1568388 h 2380521"/>
              <a:gd name="connsiteX310" fmla="*/ 7370084 w 8023328"/>
              <a:gd name="connsiteY310" fmla="*/ 1568388 h 2380521"/>
              <a:gd name="connsiteX311" fmla="*/ 7382481 w 8023328"/>
              <a:gd name="connsiteY311" fmla="*/ 1583176 h 2380521"/>
              <a:gd name="connsiteX312" fmla="*/ 7370084 w 8023328"/>
              <a:gd name="connsiteY312" fmla="*/ 1597964 h 2380521"/>
              <a:gd name="connsiteX313" fmla="*/ 7356228 w 8023328"/>
              <a:gd name="connsiteY313" fmla="*/ 1583176 h 2380521"/>
              <a:gd name="connsiteX314" fmla="*/ 7370084 w 8023328"/>
              <a:gd name="connsiteY314" fmla="*/ 1568388 h 2380521"/>
              <a:gd name="connsiteX315" fmla="*/ 7294422 w 8023328"/>
              <a:gd name="connsiteY315" fmla="*/ 1568388 h 2380521"/>
              <a:gd name="connsiteX316" fmla="*/ 7308278 w 8023328"/>
              <a:gd name="connsiteY316" fmla="*/ 1583176 h 2380521"/>
              <a:gd name="connsiteX317" fmla="*/ 7294422 w 8023328"/>
              <a:gd name="connsiteY317" fmla="*/ 1597964 h 2380521"/>
              <a:gd name="connsiteX318" fmla="*/ 7282025 w 8023328"/>
              <a:gd name="connsiteY318" fmla="*/ 1583176 h 2380521"/>
              <a:gd name="connsiteX319" fmla="*/ 7294422 w 8023328"/>
              <a:gd name="connsiteY319" fmla="*/ 1568388 h 2380521"/>
              <a:gd name="connsiteX320" fmla="*/ 7223591 w 8023328"/>
              <a:gd name="connsiteY320" fmla="*/ 1568388 h 2380521"/>
              <a:gd name="connsiteX321" fmla="*/ 7237447 w 8023328"/>
              <a:gd name="connsiteY321" fmla="*/ 1583176 h 2380521"/>
              <a:gd name="connsiteX322" fmla="*/ 7223591 w 8023328"/>
              <a:gd name="connsiteY322" fmla="*/ 1597964 h 2380521"/>
              <a:gd name="connsiteX323" fmla="*/ 7211194 w 8023328"/>
              <a:gd name="connsiteY323" fmla="*/ 1583176 h 2380521"/>
              <a:gd name="connsiteX324" fmla="*/ 7223591 w 8023328"/>
              <a:gd name="connsiteY324" fmla="*/ 1568388 h 2380521"/>
              <a:gd name="connsiteX325" fmla="*/ 7152761 w 8023328"/>
              <a:gd name="connsiteY325" fmla="*/ 1568388 h 2380521"/>
              <a:gd name="connsiteX326" fmla="*/ 7166617 w 8023328"/>
              <a:gd name="connsiteY326" fmla="*/ 1580785 h 2380521"/>
              <a:gd name="connsiteX327" fmla="*/ 7152761 w 8023328"/>
              <a:gd name="connsiteY327" fmla="*/ 1594641 h 2380521"/>
              <a:gd name="connsiteX328" fmla="*/ 7140364 w 8023328"/>
              <a:gd name="connsiteY328" fmla="*/ 1580785 h 2380521"/>
              <a:gd name="connsiteX329" fmla="*/ 7152761 w 8023328"/>
              <a:gd name="connsiteY329" fmla="*/ 1568388 h 2380521"/>
              <a:gd name="connsiteX330" fmla="*/ 7084322 w 8023328"/>
              <a:gd name="connsiteY330" fmla="*/ 1568388 h 2380521"/>
              <a:gd name="connsiteX331" fmla="*/ 7099111 w 8023328"/>
              <a:gd name="connsiteY331" fmla="*/ 1580785 h 2380521"/>
              <a:gd name="connsiteX332" fmla="*/ 7084322 w 8023328"/>
              <a:gd name="connsiteY332" fmla="*/ 1594641 h 2380521"/>
              <a:gd name="connsiteX333" fmla="*/ 7069533 w 8023328"/>
              <a:gd name="connsiteY333" fmla="*/ 1580785 h 2380521"/>
              <a:gd name="connsiteX334" fmla="*/ 7084322 w 8023328"/>
              <a:gd name="connsiteY334" fmla="*/ 1568388 h 2380521"/>
              <a:gd name="connsiteX335" fmla="*/ 7440913 w 8023328"/>
              <a:gd name="connsiteY335" fmla="*/ 1494185 h 2380521"/>
              <a:gd name="connsiteX336" fmla="*/ 7453310 w 8023328"/>
              <a:gd name="connsiteY336" fmla="*/ 1508973 h 2380521"/>
              <a:gd name="connsiteX337" fmla="*/ 7440913 w 8023328"/>
              <a:gd name="connsiteY337" fmla="*/ 1523761 h 2380521"/>
              <a:gd name="connsiteX338" fmla="*/ 7427057 w 8023328"/>
              <a:gd name="connsiteY338" fmla="*/ 1508973 h 2380521"/>
              <a:gd name="connsiteX339" fmla="*/ 7440913 w 8023328"/>
              <a:gd name="connsiteY339" fmla="*/ 1494185 h 2380521"/>
              <a:gd name="connsiteX340" fmla="*/ 7370084 w 8023328"/>
              <a:gd name="connsiteY340" fmla="*/ 1494185 h 2380521"/>
              <a:gd name="connsiteX341" fmla="*/ 7382481 w 8023328"/>
              <a:gd name="connsiteY341" fmla="*/ 1508973 h 2380521"/>
              <a:gd name="connsiteX342" fmla="*/ 7370084 w 8023328"/>
              <a:gd name="connsiteY342" fmla="*/ 1523761 h 2380521"/>
              <a:gd name="connsiteX343" fmla="*/ 7356228 w 8023328"/>
              <a:gd name="connsiteY343" fmla="*/ 1508973 h 2380521"/>
              <a:gd name="connsiteX344" fmla="*/ 7370084 w 8023328"/>
              <a:gd name="connsiteY344" fmla="*/ 1494185 h 2380521"/>
              <a:gd name="connsiteX345" fmla="*/ 7294422 w 8023328"/>
              <a:gd name="connsiteY345" fmla="*/ 1494185 h 2380521"/>
              <a:gd name="connsiteX346" fmla="*/ 7308278 w 8023328"/>
              <a:gd name="connsiteY346" fmla="*/ 1508973 h 2380521"/>
              <a:gd name="connsiteX347" fmla="*/ 7294422 w 8023328"/>
              <a:gd name="connsiteY347" fmla="*/ 1523761 h 2380521"/>
              <a:gd name="connsiteX348" fmla="*/ 7282025 w 8023328"/>
              <a:gd name="connsiteY348" fmla="*/ 1508973 h 2380521"/>
              <a:gd name="connsiteX349" fmla="*/ 7294422 w 8023328"/>
              <a:gd name="connsiteY349" fmla="*/ 1494185 h 2380521"/>
              <a:gd name="connsiteX350" fmla="*/ 7223591 w 8023328"/>
              <a:gd name="connsiteY350" fmla="*/ 1494185 h 2380521"/>
              <a:gd name="connsiteX351" fmla="*/ 7237447 w 8023328"/>
              <a:gd name="connsiteY351" fmla="*/ 1508973 h 2380521"/>
              <a:gd name="connsiteX352" fmla="*/ 7223591 w 8023328"/>
              <a:gd name="connsiteY352" fmla="*/ 1523761 h 2380521"/>
              <a:gd name="connsiteX353" fmla="*/ 7211194 w 8023328"/>
              <a:gd name="connsiteY353" fmla="*/ 1508973 h 2380521"/>
              <a:gd name="connsiteX354" fmla="*/ 7223591 w 8023328"/>
              <a:gd name="connsiteY354" fmla="*/ 1494185 h 2380521"/>
              <a:gd name="connsiteX355" fmla="*/ 7152761 w 8023328"/>
              <a:gd name="connsiteY355" fmla="*/ 1494185 h 2380521"/>
              <a:gd name="connsiteX356" fmla="*/ 7166617 w 8023328"/>
              <a:gd name="connsiteY356" fmla="*/ 1508973 h 2380521"/>
              <a:gd name="connsiteX357" fmla="*/ 7152761 w 8023328"/>
              <a:gd name="connsiteY357" fmla="*/ 1523761 h 2380521"/>
              <a:gd name="connsiteX358" fmla="*/ 7140364 w 8023328"/>
              <a:gd name="connsiteY358" fmla="*/ 1508973 h 2380521"/>
              <a:gd name="connsiteX359" fmla="*/ 7152761 w 8023328"/>
              <a:gd name="connsiteY359" fmla="*/ 1494185 h 2380521"/>
              <a:gd name="connsiteX360" fmla="*/ 7084322 w 8023328"/>
              <a:gd name="connsiteY360" fmla="*/ 1494185 h 2380521"/>
              <a:gd name="connsiteX361" fmla="*/ 7099111 w 8023328"/>
              <a:gd name="connsiteY361" fmla="*/ 1508973 h 2380521"/>
              <a:gd name="connsiteX362" fmla="*/ 7084322 w 8023328"/>
              <a:gd name="connsiteY362" fmla="*/ 1523761 h 2380521"/>
              <a:gd name="connsiteX363" fmla="*/ 7069533 w 8023328"/>
              <a:gd name="connsiteY363" fmla="*/ 1508973 h 2380521"/>
              <a:gd name="connsiteX364" fmla="*/ 7084322 w 8023328"/>
              <a:gd name="connsiteY364" fmla="*/ 1494185 h 2380521"/>
              <a:gd name="connsiteX365" fmla="*/ 7013492 w 8023328"/>
              <a:gd name="connsiteY365" fmla="*/ 1494185 h 2380521"/>
              <a:gd name="connsiteX366" fmla="*/ 7028280 w 8023328"/>
              <a:gd name="connsiteY366" fmla="*/ 1508973 h 2380521"/>
              <a:gd name="connsiteX367" fmla="*/ 7013492 w 8023328"/>
              <a:gd name="connsiteY367" fmla="*/ 1523761 h 2380521"/>
              <a:gd name="connsiteX368" fmla="*/ 6998704 w 8023328"/>
              <a:gd name="connsiteY368" fmla="*/ 1508973 h 2380521"/>
              <a:gd name="connsiteX369" fmla="*/ 7013492 w 8023328"/>
              <a:gd name="connsiteY369" fmla="*/ 1494185 h 2380521"/>
              <a:gd name="connsiteX370" fmla="*/ 6939085 w 8023328"/>
              <a:gd name="connsiteY370" fmla="*/ 1494185 h 2380521"/>
              <a:gd name="connsiteX371" fmla="*/ 6950753 w 8023328"/>
              <a:gd name="connsiteY371" fmla="*/ 1508973 h 2380521"/>
              <a:gd name="connsiteX372" fmla="*/ 6939085 w 8023328"/>
              <a:gd name="connsiteY372" fmla="*/ 1523761 h 2380521"/>
              <a:gd name="connsiteX373" fmla="*/ 6924500 w 8023328"/>
              <a:gd name="connsiteY373" fmla="*/ 1508973 h 2380521"/>
              <a:gd name="connsiteX374" fmla="*/ 6939085 w 8023328"/>
              <a:gd name="connsiteY374" fmla="*/ 1494185 h 2380521"/>
              <a:gd name="connsiteX375" fmla="*/ 83229 w 8023328"/>
              <a:gd name="connsiteY375" fmla="*/ 1426727 h 2380521"/>
              <a:gd name="connsiteX376" fmla="*/ 97085 w 8023328"/>
              <a:gd name="connsiteY376" fmla="*/ 1439124 h 2380521"/>
              <a:gd name="connsiteX377" fmla="*/ 83229 w 8023328"/>
              <a:gd name="connsiteY377" fmla="*/ 1452980 h 2380521"/>
              <a:gd name="connsiteX378" fmla="*/ 70831 w 8023328"/>
              <a:gd name="connsiteY378" fmla="*/ 1439124 h 2380521"/>
              <a:gd name="connsiteX379" fmla="*/ 83229 w 8023328"/>
              <a:gd name="connsiteY379" fmla="*/ 1426727 h 2380521"/>
              <a:gd name="connsiteX380" fmla="*/ 11993 w 8023328"/>
              <a:gd name="connsiteY380" fmla="*/ 1426727 h 2380521"/>
              <a:gd name="connsiteX381" fmla="*/ 26234 w 8023328"/>
              <a:gd name="connsiteY381" fmla="*/ 1439124 h 2380521"/>
              <a:gd name="connsiteX382" fmla="*/ 11993 w 8023328"/>
              <a:gd name="connsiteY382" fmla="*/ 1452980 h 2380521"/>
              <a:gd name="connsiteX383" fmla="*/ 0 w 8023328"/>
              <a:gd name="connsiteY383" fmla="*/ 1439124 h 2380521"/>
              <a:gd name="connsiteX384" fmla="*/ 11993 w 8023328"/>
              <a:gd name="connsiteY384" fmla="*/ 1426727 h 2380521"/>
              <a:gd name="connsiteX385" fmla="*/ 7370084 w 8023328"/>
              <a:gd name="connsiteY385" fmla="*/ 1423353 h 2380521"/>
              <a:gd name="connsiteX386" fmla="*/ 7382481 w 8023328"/>
              <a:gd name="connsiteY386" fmla="*/ 1438142 h 2380521"/>
              <a:gd name="connsiteX387" fmla="*/ 7370084 w 8023328"/>
              <a:gd name="connsiteY387" fmla="*/ 1452931 h 2380521"/>
              <a:gd name="connsiteX388" fmla="*/ 7356228 w 8023328"/>
              <a:gd name="connsiteY388" fmla="*/ 1438142 h 2380521"/>
              <a:gd name="connsiteX389" fmla="*/ 7370084 w 8023328"/>
              <a:gd name="connsiteY389" fmla="*/ 1423353 h 2380521"/>
              <a:gd name="connsiteX390" fmla="*/ 7294422 w 8023328"/>
              <a:gd name="connsiteY390" fmla="*/ 1423353 h 2380521"/>
              <a:gd name="connsiteX391" fmla="*/ 7308278 w 8023328"/>
              <a:gd name="connsiteY391" fmla="*/ 1438142 h 2380521"/>
              <a:gd name="connsiteX392" fmla="*/ 7294422 w 8023328"/>
              <a:gd name="connsiteY392" fmla="*/ 1452931 h 2380521"/>
              <a:gd name="connsiteX393" fmla="*/ 7282025 w 8023328"/>
              <a:gd name="connsiteY393" fmla="*/ 1438142 h 2380521"/>
              <a:gd name="connsiteX394" fmla="*/ 7294422 w 8023328"/>
              <a:gd name="connsiteY394" fmla="*/ 1423353 h 2380521"/>
              <a:gd name="connsiteX395" fmla="*/ 7223591 w 8023328"/>
              <a:gd name="connsiteY395" fmla="*/ 1423353 h 2380521"/>
              <a:gd name="connsiteX396" fmla="*/ 7237447 w 8023328"/>
              <a:gd name="connsiteY396" fmla="*/ 1438142 h 2380521"/>
              <a:gd name="connsiteX397" fmla="*/ 7223591 w 8023328"/>
              <a:gd name="connsiteY397" fmla="*/ 1452931 h 2380521"/>
              <a:gd name="connsiteX398" fmla="*/ 7211194 w 8023328"/>
              <a:gd name="connsiteY398" fmla="*/ 1438142 h 2380521"/>
              <a:gd name="connsiteX399" fmla="*/ 7223591 w 8023328"/>
              <a:gd name="connsiteY399" fmla="*/ 1423353 h 2380521"/>
              <a:gd name="connsiteX400" fmla="*/ 7155152 w 8023328"/>
              <a:gd name="connsiteY400" fmla="*/ 1423353 h 2380521"/>
              <a:gd name="connsiteX401" fmla="*/ 7169940 w 8023328"/>
              <a:gd name="connsiteY401" fmla="*/ 1438142 h 2380521"/>
              <a:gd name="connsiteX402" fmla="*/ 7155152 w 8023328"/>
              <a:gd name="connsiteY402" fmla="*/ 1452931 h 2380521"/>
              <a:gd name="connsiteX403" fmla="*/ 7141920 w 8023328"/>
              <a:gd name="connsiteY403" fmla="*/ 1438142 h 2380521"/>
              <a:gd name="connsiteX404" fmla="*/ 7155152 w 8023328"/>
              <a:gd name="connsiteY404" fmla="*/ 1423353 h 2380521"/>
              <a:gd name="connsiteX405" fmla="*/ 7084322 w 8023328"/>
              <a:gd name="connsiteY405" fmla="*/ 1423353 h 2380521"/>
              <a:gd name="connsiteX406" fmla="*/ 7099111 w 8023328"/>
              <a:gd name="connsiteY406" fmla="*/ 1438142 h 2380521"/>
              <a:gd name="connsiteX407" fmla="*/ 7084322 w 8023328"/>
              <a:gd name="connsiteY407" fmla="*/ 1452931 h 2380521"/>
              <a:gd name="connsiteX408" fmla="*/ 7069533 w 8023328"/>
              <a:gd name="connsiteY408" fmla="*/ 1438142 h 2380521"/>
              <a:gd name="connsiteX409" fmla="*/ 7084322 w 8023328"/>
              <a:gd name="connsiteY409" fmla="*/ 1423353 h 2380521"/>
              <a:gd name="connsiteX410" fmla="*/ 7013492 w 8023328"/>
              <a:gd name="connsiteY410" fmla="*/ 1423353 h 2380521"/>
              <a:gd name="connsiteX411" fmla="*/ 7028280 w 8023328"/>
              <a:gd name="connsiteY411" fmla="*/ 1438142 h 2380521"/>
              <a:gd name="connsiteX412" fmla="*/ 7013492 w 8023328"/>
              <a:gd name="connsiteY412" fmla="*/ 1452931 h 2380521"/>
              <a:gd name="connsiteX413" fmla="*/ 6998704 w 8023328"/>
              <a:gd name="connsiteY413" fmla="*/ 1438142 h 2380521"/>
              <a:gd name="connsiteX414" fmla="*/ 7013492 w 8023328"/>
              <a:gd name="connsiteY414" fmla="*/ 1423353 h 2380521"/>
              <a:gd name="connsiteX415" fmla="*/ 6939085 w 8023328"/>
              <a:gd name="connsiteY415" fmla="*/ 1423353 h 2380521"/>
              <a:gd name="connsiteX416" fmla="*/ 6950753 w 8023328"/>
              <a:gd name="connsiteY416" fmla="*/ 1438142 h 2380521"/>
              <a:gd name="connsiteX417" fmla="*/ 6939085 w 8023328"/>
              <a:gd name="connsiteY417" fmla="*/ 1452931 h 2380521"/>
              <a:gd name="connsiteX418" fmla="*/ 6924500 w 8023328"/>
              <a:gd name="connsiteY418" fmla="*/ 1438142 h 2380521"/>
              <a:gd name="connsiteX419" fmla="*/ 6939085 w 8023328"/>
              <a:gd name="connsiteY419" fmla="*/ 1423353 h 2380521"/>
              <a:gd name="connsiteX420" fmla="*/ 6867525 w 8023328"/>
              <a:gd name="connsiteY420" fmla="*/ 1423353 h 2380521"/>
              <a:gd name="connsiteX421" fmla="*/ 6879922 w 8023328"/>
              <a:gd name="connsiteY421" fmla="*/ 1438142 h 2380521"/>
              <a:gd name="connsiteX422" fmla="*/ 6867525 w 8023328"/>
              <a:gd name="connsiteY422" fmla="*/ 1452931 h 2380521"/>
              <a:gd name="connsiteX423" fmla="*/ 6853669 w 8023328"/>
              <a:gd name="connsiteY423" fmla="*/ 1438142 h 2380521"/>
              <a:gd name="connsiteX424" fmla="*/ 6867525 w 8023328"/>
              <a:gd name="connsiteY424" fmla="*/ 1423353 h 2380521"/>
              <a:gd name="connsiteX425" fmla="*/ 6796696 w 8023328"/>
              <a:gd name="connsiteY425" fmla="*/ 1423353 h 2380521"/>
              <a:gd name="connsiteX426" fmla="*/ 6809093 w 8023328"/>
              <a:gd name="connsiteY426" fmla="*/ 1438142 h 2380521"/>
              <a:gd name="connsiteX427" fmla="*/ 6796696 w 8023328"/>
              <a:gd name="connsiteY427" fmla="*/ 1452931 h 2380521"/>
              <a:gd name="connsiteX428" fmla="*/ 6782840 w 8023328"/>
              <a:gd name="connsiteY428" fmla="*/ 1438142 h 2380521"/>
              <a:gd name="connsiteX429" fmla="*/ 6796696 w 8023328"/>
              <a:gd name="connsiteY429" fmla="*/ 1423353 h 2380521"/>
              <a:gd name="connsiteX430" fmla="*/ 155518 w 8023328"/>
              <a:gd name="connsiteY430" fmla="*/ 1355896 h 2380521"/>
              <a:gd name="connsiteX431" fmla="*/ 167916 w 8023328"/>
              <a:gd name="connsiteY431" fmla="*/ 1368293 h 2380521"/>
              <a:gd name="connsiteX432" fmla="*/ 155518 w 8023328"/>
              <a:gd name="connsiteY432" fmla="*/ 1382149 h 2380521"/>
              <a:gd name="connsiteX433" fmla="*/ 141662 w 8023328"/>
              <a:gd name="connsiteY433" fmla="*/ 1368293 h 2380521"/>
              <a:gd name="connsiteX434" fmla="*/ 155518 w 8023328"/>
              <a:gd name="connsiteY434" fmla="*/ 1355896 h 2380521"/>
              <a:gd name="connsiteX435" fmla="*/ 83230 w 8023328"/>
              <a:gd name="connsiteY435" fmla="*/ 1355896 h 2380521"/>
              <a:gd name="connsiteX436" fmla="*/ 97086 w 8023328"/>
              <a:gd name="connsiteY436" fmla="*/ 1368293 h 2380521"/>
              <a:gd name="connsiteX437" fmla="*/ 83230 w 8023328"/>
              <a:gd name="connsiteY437" fmla="*/ 1382149 h 2380521"/>
              <a:gd name="connsiteX438" fmla="*/ 70832 w 8023328"/>
              <a:gd name="connsiteY438" fmla="*/ 1368293 h 2380521"/>
              <a:gd name="connsiteX439" fmla="*/ 83230 w 8023328"/>
              <a:gd name="connsiteY439" fmla="*/ 1355896 h 2380521"/>
              <a:gd name="connsiteX440" fmla="*/ 11994 w 8023328"/>
              <a:gd name="connsiteY440" fmla="*/ 1355896 h 2380521"/>
              <a:gd name="connsiteX441" fmla="*/ 26235 w 8023328"/>
              <a:gd name="connsiteY441" fmla="*/ 1368293 h 2380521"/>
              <a:gd name="connsiteX442" fmla="*/ 11994 w 8023328"/>
              <a:gd name="connsiteY442" fmla="*/ 1382149 h 2380521"/>
              <a:gd name="connsiteX443" fmla="*/ 2 w 8023328"/>
              <a:gd name="connsiteY443" fmla="*/ 1368293 h 2380521"/>
              <a:gd name="connsiteX444" fmla="*/ 11994 w 8023328"/>
              <a:gd name="connsiteY444" fmla="*/ 1355896 h 2380521"/>
              <a:gd name="connsiteX445" fmla="*/ 7294422 w 8023328"/>
              <a:gd name="connsiteY445" fmla="*/ 1352524 h 2380521"/>
              <a:gd name="connsiteX446" fmla="*/ 7308278 w 8023328"/>
              <a:gd name="connsiteY446" fmla="*/ 1367109 h 2380521"/>
              <a:gd name="connsiteX447" fmla="*/ 7294422 w 8023328"/>
              <a:gd name="connsiteY447" fmla="*/ 1378777 h 2380521"/>
              <a:gd name="connsiteX448" fmla="*/ 7282025 w 8023328"/>
              <a:gd name="connsiteY448" fmla="*/ 1367109 h 2380521"/>
              <a:gd name="connsiteX449" fmla="*/ 7294422 w 8023328"/>
              <a:gd name="connsiteY449" fmla="*/ 1352524 h 2380521"/>
              <a:gd name="connsiteX450" fmla="*/ 7223591 w 8023328"/>
              <a:gd name="connsiteY450" fmla="*/ 1352524 h 2380521"/>
              <a:gd name="connsiteX451" fmla="*/ 7237447 w 8023328"/>
              <a:gd name="connsiteY451" fmla="*/ 1367109 h 2380521"/>
              <a:gd name="connsiteX452" fmla="*/ 7223591 w 8023328"/>
              <a:gd name="connsiteY452" fmla="*/ 1378777 h 2380521"/>
              <a:gd name="connsiteX453" fmla="*/ 7211194 w 8023328"/>
              <a:gd name="connsiteY453" fmla="*/ 1367109 h 2380521"/>
              <a:gd name="connsiteX454" fmla="*/ 7223591 w 8023328"/>
              <a:gd name="connsiteY454" fmla="*/ 1352524 h 2380521"/>
              <a:gd name="connsiteX455" fmla="*/ 7155152 w 8023328"/>
              <a:gd name="connsiteY455" fmla="*/ 1352524 h 2380521"/>
              <a:gd name="connsiteX456" fmla="*/ 7169940 w 8023328"/>
              <a:gd name="connsiteY456" fmla="*/ 1367109 h 2380521"/>
              <a:gd name="connsiteX457" fmla="*/ 7155152 w 8023328"/>
              <a:gd name="connsiteY457" fmla="*/ 1378777 h 2380521"/>
              <a:gd name="connsiteX458" fmla="*/ 7140364 w 8023328"/>
              <a:gd name="connsiteY458" fmla="*/ 1367109 h 2380521"/>
              <a:gd name="connsiteX459" fmla="*/ 7155152 w 8023328"/>
              <a:gd name="connsiteY459" fmla="*/ 1352524 h 2380521"/>
              <a:gd name="connsiteX460" fmla="*/ 7084322 w 8023328"/>
              <a:gd name="connsiteY460" fmla="*/ 1352524 h 2380521"/>
              <a:gd name="connsiteX461" fmla="*/ 7099111 w 8023328"/>
              <a:gd name="connsiteY461" fmla="*/ 1367109 h 2380521"/>
              <a:gd name="connsiteX462" fmla="*/ 7084322 w 8023328"/>
              <a:gd name="connsiteY462" fmla="*/ 1378777 h 2380521"/>
              <a:gd name="connsiteX463" fmla="*/ 7069533 w 8023328"/>
              <a:gd name="connsiteY463" fmla="*/ 1367109 h 2380521"/>
              <a:gd name="connsiteX464" fmla="*/ 7084322 w 8023328"/>
              <a:gd name="connsiteY464" fmla="*/ 1352524 h 2380521"/>
              <a:gd name="connsiteX465" fmla="*/ 7013492 w 8023328"/>
              <a:gd name="connsiteY465" fmla="*/ 1352524 h 2380521"/>
              <a:gd name="connsiteX466" fmla="*/ 7028280 w 8023328"/>
              <a:gd name="connsiteY466" fmla="*/ 1367109 h 2380521"/>
              <a:gd name="connsiteX467" fmla="*/ 7013492 w 8023328"/>
              <a:gd name="connsiteY467" fmla="*/ 1378777 h 2380521"/>
              <a:gd name="connsiteX468" fmla="*/ 6998704 w 8023328"/>
              <a:gd name="connsiteY468" fmla="*/ 1367109 h 2380521"/>
              <a:gd name="connsiteX469" fmla="*/ 7013492 w 8023328"/>
              <a:gd name="connsiteY469" fmla="*/ 1352524 h 2380521"/>
              <a:gd name="connsiteX470" fmla="*/ 6939085 w 8023328"/>
              <a:gd name="connsiteY470" fmla="*/ 1352524 h 2380521"/>
              <a:gd name="connsiteX471" fmla="*/ 6950753 w 8023328"/>
              <a:gd name="connsiteY471" fmla="*/ 1367701 h 2380521"/>
              <a:gd name="connsiteX472" fmla="*/ 6939085 w 8023328"/>
              <a:gd name="connsiteY472" fmla="*/ 1382120 h 2380521"/>
              <a:gd name="connsiteX473" fmla="*/ 6924500 w 8023328"/>
              <a:gd name="connsiteY473" fmla="*/ 1367701 h 2380521"/>
              <a:gd name="connsiteX474" fmla="*/ 6939085 w 8023328"/>
              <a:gd name="connsiteY474" fmla="*/ 1352524 h 2380521"/>
              <a:gd name="connsiteX475" fmla="*/ 6867525 w 8023328"/>
              <a:gd name="connsiteY475" fmla="*/ 1352524 h 2380521"/>
              <a:gd name="connsiteX476" fmla="*/ 6879922 w 8023328"/>
              <a:gd name="connsiteY476" fmla="*/ 1367701 h 2380521"/>
              <a:gd name="connsiteX477" fmla="*/ 6867525 w 8023328"/>
              <a:gd name="connsiteY477" fmla="*/ 1382120 h 2380521"/>
              <a:gd name="connsiteX478" fmla="*/ 6853669 w 8023328"/>
              <a:gd name="connsiteY478" fmla="*/ 1367701 h 2380521"/>
              <a:gd name="connsiteX479" fmla="*/ 6867525 w 8023328"/>
              <a:gd name="connsiteY479" fmla="*/ 1352524 h 2380521"/>
              <a:gd name="connsiteX480" fmla="*/ 6796696 w 8023328"/>
              <a:gd name="connsiteY480" fmla="*/ 1352524 h 2380521"/>
              <a:gd name="connsiteX481" fmla="*/ 6809093 w 8023328"/>
              <a:gd name="connsiteY481" fmla="*/ 1367701 h 2380521"/>
              <a:gd name="connsiteX482" fmla="*/ 6796696 w 8023328"/>
              <a:gd name="connsiteY482" fmla="*/ 1382120 h 2380521"/>
              <a:gd name="connsiteX483" fmla="*/ 6782840 w 8023328"/>
              <a:gd name="connsiteY483" fmla="*/ 1367701 h 2380521"/>
              <a:gd name="connsiteX484" fmla="*/ 6796696 w 8023328"/>
              <a:gd name="connsiteY484" fmla="*/ 1352524 h 2380521"/>
              <a:gd name="connsiteX485" fmla="*/ 6724405 w 8023328"/>
              <a:gd name="connsiteY485" fmla="*/ 1352524 h 2380521"/>
              <a:gd name="connsiteX486" fmla="*/ 6738261 w 8023328"/>
              <a:gd name="connsiteY486" fmla="*/ 1367701 h 2380521"/>
              <a:gd name="connsiteX487" fmla="*/ 6724405 w 8023328"/>
              <a:gd name="connsiteY487" fmla="*/ 1382120 h 2380521"/>
              <a:gd name="connsiteX488" fmla="*/ 6712008 w 8023328"/>
              <a:gd name="connsiteY488" fmla="*/ 1367701 h 2380521"/>
              <a:gd name="connsiteX489" fmla="*/ 6724405 w 8023328"/>
              <a:gd name="connsiteY489" fmla="*/ 1352524 h 2380521"/>
              <a:gd name="connsiteX490" fmla="*/ 6653576 w 8023328"/>
              <a:gd name="connsiteY490" fmla="*/ 1352524 h 2380521"/>
              <a:gd name="connsiteX491" fmla="*/ 6667432 w 8023328"/>
              <a:gd name="connsiteY491" fmla="*/ 1367701 h 2380521"/>
              <a:gd name="connsiteX492" fmla="*/ 6653576 w 8023328"/>
              <a:gd name="connsiteY492" fmla="*/ 1382120 h 2380521"/>
              <a:gd name="connsiteX493" fmla="*/ 6641179 w 8023328"/>
              <a:gd name="connsiteY493" fmla="*/ 1367701 h 2380521"/>
              <a:gd name="connsiteX494" fmla="*/ 6653576 w 8023328"/>
              <a:gd name="connsiteY494" fmla="*/ 1352524 h 2380521"/>
              <a:gd name="connsiteX495" fmla="*/ 7223591 w 8023328"/>
              <a:gd name="connsiteY495" fmla="*/ 1281693 h 2380521"/>
              <a:gd name="connsiteX496" fmla="*/ 7237447 w 8023328"/>
              <a:gd name="connsiteY496" fmla="*/ 1295549 h 2380521"/>
              <a:gd name="connsiteX497" fmla="*/ 7223591 w 8023328"/>
              <a:gd name="connsiteY497" fmla="*/ 1307946 h 2380521"/>
              <a:gd name="connsiteX498" fmla="*/ 7211194 w 8023328"/>
              <a:gd name="connsiteY498" fmla="*/ 1295549 h 2380521"/>
              <a:gd name="connsiteX499" fmla="*/ 7223591 w 8023328"/>
              <a:gd name="connsiteY499" fmla="*/ 1281693 h 2380521"/>
              <a:gd name="connsiteX500" fmla="*/ 7155152 w 8023328"/>
              <a:gd name="connsiteY500" fmla="*/ 1281693 h 2380521"/>
              <a:gd name="connsiteX501" fmla="*/ 7169940 w 8023328"/>
              <a:gd name="connsiteY501" fmla="*/ 1295549 h 2380521"/>
              <a:gd name="connsiteX502" fmla="*/ 7155152 w 8023328"/>
              <a:gd name="connsiteY502" fmla="*/ 1307946 h 2380521"/>
              <a:gd name="connsiteX503" fmla="*/ 7140364 w 8023328"/>
              <a:gd name="connsiteY503" fmla="*/ 1295549 h 2380521"/>
              <a:gd name="connsiteX504" fmla="*/ 7155152 w 8023328"/>
              <a:gd name="connsiteY504" fmla="*/ 1281693 h 2380521"/>
              <a:gd name="connsiteX505" fmla="*/ 7084322 w 8023328"/>
              <a:gd name="connsiteY505" fmla="*/ 1281693 h 2380521"/>
              <a:gd name="connsiteX506" fmla="*/ 7099111 w 8023328"/>
              <a:gd name="connsiteY506" fmla="*/ 1295549 h 2380521"/>
              <a:gd name="connsiteX507" fmla="*/ 7084322 w 8023328"/>
              <a:gd name="connsiteY507" fmla="*/ 1307946 h 2380521"/>
              <a:gd name="connsiteX508" fmla="*/ 7069533 w 8023328"/>
              <a:gd name="connsiteY508" fmla="*/ 1295549 h 2380521"/>
              <a:gd name="connsiteX509" fmla="*/ 7084322 w 8023328"/>
              <a:gd name="connsiteY509" fmla="*/ 1281693 h 2380521"/>
              <a:gd name="connsiteX510" fmla="*/ 7013492 w 8023328"/>
              <a:gd name="connsiteY510" fmla="*/ 1281693 h 2380521"/>
              <a:gd name="connsiteX511" fmla="*/ 7028280 w 8023328"/>
              <a:gd name="connsiteY511" fmla="*/ 1295549 h 2380521"/>
              <a:gd name="connsiteX512" fmla="*/ 7013492 w 8023328"/>
              <a:gd name="connsiteY512" fmla="*/ 1307946 h 2380521"/>
              <a:gd name="connsiteX513" fmla="*/ 6998704 w 8023328"/>
              <a:gd name="connsiteY513" fmla="*/ 1295549 h 2380521"/>
              <a:gd name="connsiteX514" fmla="*/ 7013492 w 8023328"/>
              <a:gd name="connsiteY514" fmla="*/ 1281693 h 2380521"/>
              <a:gd name="connsiteX515" fmla="*/ 6939085 w 8023328"/>
              <a:gd name="connsiteY515" fmla="*/ 1281693 h 2380521"/>
              <a:gd name="connsiteX516" fmla="*/ 6950753 w 8023328"/>
              <a:gd name="connsiteY516" fmla="*/ 1295549 h 2380521"/>
              <a:gd name="connsiteX517" fmla="*/ 6939085 w 8023328"/>
              <a:gd name="connsiteY517" fmla="*/ 1307946 h 2380521"/>
              <a:gd name="connsiteX518" fmla="*/ 6924500 w 8023328"/>
              <a:gd name="connsiteY518" fmla="*/ 1295549 h 2380521"/>
              <a:gd name="connsiteX519" fmla="*/ 6939085 w 8023328"/>
              <a:gd name="connsiteY519" fmla="*/ 1281693 h 2380521"/>
              <a:gd name="connsiteX520" fmla="*/ 6867525 w 8023328"/>
              <a:gd name="connsiteY520" fmla="*/ 1281693 h 2380521"/>
              <a:gd name="connsiteX521" fmla="*/ 6879922 w 8023328"/>
              <a:gd name="connsiteY521" fmla="*/ 1295549 h 2380521"/>
              <a:gd name="connsiteX522" fmla="*/ 6867525 w 8023328"/>
              <a:gd name="connsiteY522" fmla="*/ 1307946 h 2380521"/>
              <a:gd name="connsiteX523" fmla="*/ 6853669 w 8023328"/>
              <a:gd name="connsiteY523" fmla="*/ 1295549 h 2380521"/>
              <a:gd name="connsiteX524" fmla="*/ 6867525 w 8023328"/>
              <a:gd name="connsiteY524" fmla="*/ 1281693 h 2380521"/>
              <a:gd name="connsiteX525" fmla="*/ 6796696 w 8023328"/>
              <a:gd name="connsiteY525" fmla="*/ 1281693 h 2380521"/>
              <a:gd name="connsiteX526" fmla="*/ 6809093 w 8023328"/>
              <a:gd name="connsiteY526" fmla="*/ 1295549 h 2380521"/>
              <a:gd name="connsiteX527" fmla="*/ 6796696 w 8023328"/>
              <a:gd name="connsiteY527" fmla="*/ 1307946 h 2380521"/>
              <a:gd name="connsiteX528" fmla="*/ 6782840 w 8023328"/>
              <a:gd name="connsiteY528" fmla="*/ 1295549 h 2380521"/>
              <a:gd name="connsiteX529" fmla="*/ 6796696 w 8023328"/>
              <a:gd name="connsiteY529" fmla="*/ 1281693 h 2380521"/>
              <a:gd name="connsiteX530" fmla="*/ 6724405 w 8023328"/>
              <a:gd name="connsiteY530" fmla="*/ 1281693 h 2380521"/>
              <a:gd name="connsiteX531" fmla="*/ 6738261 w 8023328"/>
              <a:gd name="connsiteY531" fmla="*/ 1295549 h 2380521"/>
              <a:gd name="connsiteX532" fmla="*/ 6724405 w 8023328"/>
              <a:gd name="connsiteY532" fmla="*/ 1307946 h 2380521"/>
              <a:gd name="connsiteX533" fmla="*/ 6712008 w 8023328"/>
              <a:gd name="connsiteY533" fmla="*/ 1295549 h 2380521"/>
              <a:gd name="connsiteX534" fmla="*/ 6724405 w 8023328"/>
              <a:gd name="connsiteY534" fmla="*/ 1281693 h 2380521"/>
              <a:gd name="connsiteX535" fmla="*/ 6653576 w 8023328"/>
              <a:gd name="connsiteY535" fmla="*/ 1281693 h 2380521"/>
              <a:gd name="connsiteX536" fmla="*/ 6667432 w 8023328"/>
              <a:gd name="connsiteY536" fmla="*/ 1295549 h 2380521"/>
              <a:gd name="connsiteX537" fmla="*/ 6653576 w 8023328"/>
              <a:gd name="connsiteY537" fmla="*/ 1307946 h 2380521"/>
              <a:gd name="connsiteX538" fmla="*/ 6641179 w 8023328"/>
              <a:gd name="connsiteY538" fmla="*/ 1295549 h 2380521"/>
              <a:gd name="connsiteX539" fmla="*/ 6653576 w 8023328"/>
              <a:gd name="connsiteY539" fmla="*/ 1281693 h 2380521"/>
              <a:gd name="connsiteX540" fmla="*/ 6582745 w 8023328"/>
              <a:gd name="connsiteY540" fmla="*/ 1281693 h 2380521"/>
              <a:gd name="connsiteX541" fmla="*/ 6596601 w 8023328"/>
              <a:gd name="connsiteY541" fmla="*/ 1295549 h 2380521"/>
              <a:gd name="connsiteX542" fmla="*/ 6582745 w 8023328"/>
              <a:gd name="connsiteY542" fmla="*/ 1307946 h 2380521"/>
              <a:gd name="connsiteX543" fmla="*/ 6570348 w 8023328"/>
              <a:gd name="connsiteY543" fmla="*/ 1295549 h 2380521"/>
              <a:gd name="connsiteX544" fmla="*/ 6582745 w 8023328"/>
              <a:gd name="connsiteY544" fmla="*/ 1281693 h 2380521"/>
              <a:gd name="connsiteX545" fmla="*/ 6510933 w 8023328"/>
              <a:gd name="connsiteY545" fmla="*/ 1281693 h 2380521"/>
              <a:gd name="connsiteX546" fmla="*/ 6525722 w 8023328"/>
              <a:gd name="connsiteY546" fmla="*/ 1295549 h 2380521"/>
              <a:gd name="connsiteX547" fmla="*/ 6510933 w 8023328"/>
              <a:gd name="connsiteY547" fmla="*/ 1307946 h 2380521"/>
              <a:gd name="connsiteX548" fmla="*/ 6496144 w 8023328"/>
              <a:gd name="connsiteY548" fmla="*/ 1295549 h 2380521"/>
              <a:gd name="connsiteX549" fmla="*/ 6510933 w 8023328"/>
              <a:gd name="connsiteY549" fmla="*/ 1281693 h 2380521"/>
              <a:gd name="connsiteX550" fmla="*/ 6440492 w 8023328"/>
              <a:gd name="connsiteY550" fmla="*/ 1281693 h 2380521"/>
              <a:gd name="connsiteX551" fmla="*/ 6454911 w 8023328"/>
              <a:gd name="connsiteY551" fmla="*/ 1295549 h 2380521"/>
              <a:gd name="connsiteX552" fmla="*/ 6440492 w 8023328"/>
              <a:gd name="connsiteY552" fmla="*/ 1307946 h 2380521"/>
              <a:gd name="connsiteX553" fmla="*/ 6425315 w 8023328"/>
              <a:gd name="connsiteY553" fmla="*/ 1295549 h 2380521"/>
              <a:gd name="connsiteX554" fmla="*/ 6440492 w 8023328"/>
              <a:gd name="connsiteY554" fmla="*/ 1281693 h 2380521"/>
              <a:gd name="connsiteX555" fmla="*/ 6369273 w 8023328"/>
              <a:gd name="connsiteY555" fmla="*/ 1281693 h 2380521"/>
              <a:gd name="connsiteX556" fmla="*/ 6384062 w 8023328"/>
              <a:gd name="connsiteY556" fmla="*/ 1296482 h 2380521"/>
              <a:gd name="connsiteX557" fmla="*/ 6369273 w 8023328"/>
              <a:gd name="connsiteY557" fmla="*/ 1311271 h 2380521"/>
              <a:gd name="connsiteX558" fmla="*/ 6354484 w 8023328"/>
              <a:gd name="connsiteY558" fmla="*/ 1296482 h 2380521"/>
              <a:gd name="connsiteX559" fmla="*/ 6369273 w 8023328"/>
              <a:gd name="connsiteY559" fmla="*/ 1281693 h 2380521"/>
              <a:gd name="connsiteX560" fmla="*/ 5799257 w 8023328"/>
              <a:gd name="connsiteY560" fmla="*/ 1281693 h 2380521"/>
              <a:gd name="connsiteX561" fmla="*/ 5814045 w 8023328"/>
              <a:gd name="connsiteY561" fmla="*/ 1296482 h 2380521"/>
              <a:gd name="connsiteX562" fmla="*/ 5799257 w 8023328"/>
              <a:gd name="connsiteY562" fmla="*/ 1311271 h 2380521"/>
              <a:gd name="connsiteX563" fmla="*/ 5784469 w 8023328"/>
              <a:gd name="connsiteY563" fmla="*/ 1296482 h 2380521"/>
              <a:gd name="connsiteX564" fmla="*/ 5799257 w 8023328"/>
              <a:gd name="connsiteY564" fmla="*/ 1281693 h 2380521"/>
              <a:gd name="connsiteX565" fmla="*/ 5724122 w 8023328"/>
              <a:gd name="connsiteY565" fmla="*/ 1281693 h 2380521"/>
              <a:gd name="connsiteX566" fmla="*/ 5736519 w 8023328"/>
              <a:gd name="connsiteY566" fmla="*/ 1296482 h 2380521"/>
              <a:gd name="connsiteX567" fmla="*/ 5724122 w 8023328"/>
              <a:gd name="connsiteY567" fmla="*/ 1311271 h 2380521"/>
              <a:gd name="connsiteX568" fmla="*/ 5710266 w 8023328"/>
              <a:gd name="connsiteY568" fmla="*/ 1296482 h 2380521"/>
              <a:gd name="connsiteX569" fmla="*/ 5724122 w 8023328"/>
              <a:gd name="connsiteY569" fmla="*/ 1281693 h 2380521"/>
              <a:gd name="connsiteX570" fmla="*/ 5653291 w 8023328"/>
              <a:gd name="connsiteY570" fmla="*/ 1281693 h 2380521"/>
              <a:gd name="connsiteX571" fmla="*/ 5665688 w 8023328"/>
              <a:gd name="connsiteY571" fmla="*/ 1296482 h 2380521"/>
              <a:gd name="connsiteX572" fmla="*/ 5653291 w 8023328"/>
              <a:gd name="connsiteY572" fmla="*/ 1311271 h 2380521"/>
              <a:gd name="connsiteX573" fmla="*/ 5639435 w 8023328"/>
              <a:gd name="connsiteY573" fmla="*/ 1296482 h 2380521"/>
              <a:gd name="connsiteX574" fmla="*/ 5653291 w 8023328"/>
              <a:gd name="connsiteY574" fmla="*/ 1281693 h 2380521"/>
              <a:gd name="connsiteX575" fmla="*/ 5582461 w 8023328"/>
              <a:gd name="connsiteY575" fmla="*/ 1281693 h 2380521"/>
              <a:gd name="connsiteX576" fmla="*/ 5594858 w 8023328"/>
              <a:gd name="connsiteY576" fmla="*/ 1296482 h 2380521"/>
              <a:gd name="connsiteX577" fmla="*/ 5582461 w 8023328"/>
              <a:gd name="connsiteY577" fmla="*/ 1311271 h 2380521"/>
              <a:gd name="connsiteX578" fmla="*/ 5568605 w 8023328"/>
              <a:gd name="connsiteY578" fmla="*/ 1296482 h 2380521"/>
              <a:gd name="connsiteX579" fmla="*/ 5582461 w 8023328"/>
              <a:gd name="connsiteY579" fmla="*/ 1281693 h 2380521"/>
              <a:gd name="connsiteX580" fmla="*/ 5510171 w 8023328"/>
              <a:gd name="connsiteY580" fmla="*/ 1281693 h 2380521"/>
              <a:gd name="connsiteX581" fmla="*/ 5524027 w 8023328"/>
              <a:gd name="connsiteY581" fmla="*/ 1296482 h 2380521"/>
              <a:gd name="connsiteX582" fmla="*/ 5510171 w 8023328"/>
              <a:gd name="connsiteY582" fmla="*/ 1311271 h 2380521"/>
              <a:gd name="connsiteX583" fmla="*/ 5497774 w 8023328"/>
              <a:gd name="connsiteY583" fmla="*/ 1296482 h 2380521"/>
              <a:gd name="connsiteX584" fmla="*/ 5510171 w 8023328"/>
              <a:gd name="connsiteY584" fmla="*/ 1281693 h 2380521"/>
              <a:gd name="connsiteX585" fmla="*/ 5438937 w 8023328"/>
              <a:gd name="connsiteY585" fmla="*/ 1281693 h 2380521"/>
              <a:gd name="connsiteX586" fmla="*/ 5453178 w 8023328"/>
              <a:gd name="connsiteY586" fmla="*/ 1296482 h 2380521"/>
              <a:gd name="connsiteX587" fmla="*/ 5438937 w 8023328"/>
              <a:gd name="connsiteY587" fmla="*/ 1311271 h 2380521"/>
              <a:gd name="connsiteX588" fmla="*/ 5426945 w 8023328"/>
              <a:gd name="connsiteY588" fmla="*/ 1296482 h 2380521"/>
              <a:gd name="connsiteX589" fmla="*/ 5438937 w 8023328"/>
              <a:gd name="connsiteY589" fmla="*/ 1281693 h 2380521"/>
              <a:gd name="connsiteX590" fmla="*/ 5368510 w 8023328"/>
              <a:gd name="connsiteY590" fmla="*/ 1281693 h 2380521"/>
              <a:gd name="connsiteX591" fmla="*/ 5382366 w 8023328"/>
              <a:gd name="connsiteY591" fmla="*/ 1296482 h 2380521"/>
              <a:gd name="connsiteX592" fmla="*/ 5368510 w 8023328"/>
              <a:gd name="connsiteY592" fmla="*/ 1311271 h 2380521"/>
              <a:gd name="connsiteX593" fmla="*/ 5356113 w 8023328"/>
              <a:gd name="connsiteY593" fmla="*/ 1296482 h 2380521"/>
              <a:gd name="connsiteX594" fmla="*/ 5368510 w 8023328"/>
              <a:gd name="connsiteY594" fmla="*/ 1281693 h 2380521"/>
              <a:gd name="connsiteX595" fmla="*/ 5296699 w 8023328"/>
              <a:gd name="connsiteY595" fmla="*/ 1281693 h 2380521"/>
              <a:gd name="connsiteX596" fmla="*/ 5311488 w 8023328"/>
              <a:gd name="connsiteY596" fmla="*/ 1296482 h 2380521"/>
              <a:gd name="connsiteX597" fmla="*/ 5296699 w 8023328"/>
              <a:gd name="connsiteY597" fmla="*/ 1311271 h 2380521"/>
              <a:gd name="connsiteX598" fmla="*/ 5281910 w 8023328"/>
              <a:gd name="connsiteY598" fmla="*/ 1296482 h 2380521"/>
              <a:gd name="connsiteX599" fmla="*/ 5296699 w 8023328"/>
              <a:gd name="connsiteY599" fmla="*/ 1281693 h 2380521"/>
              <a:gd name="connsiteX600" fmla="*/ 5225869 w 8023328"/>
              <a:gd name="connsiteY600" fmla="*/ 1281693 h 2380521"/>
              <a:gd name="connsiteX601" fmla="*/ 5240657 w 8023328"/>
              <a:gd name="connsiteY601" fmla="*/ 1296482 h 2380521"/>
              <a:gd name="connsiteX602" fmla="*/ 5225869 w 8023328"/>
              <a:gd name="connsiteY602" fmla="*/ 1311271 h 2380521"/>
              <a:gd name="connsiteX603" fmla="*/ 5211081 w 8023328"/>
              <a:gd name="connsiteY603" fmla="*/ 1296482 h 2380521"/>
              <a:gd name="connsiteX604" fmla="*/ 5225869 w 8023328"/>
              <a:gd name="connsiteY604" fmla="*/ 1281693 h 2380521"/>
              <a:gd name="connsiteX605" fmla="*/ 5154105 w 8023328"/>
              <a:gd name="connsiteY605" fmla="*/ 1281693 h 2380521"/>
              <a:gd name="connsiteX606" fmla="*/ 5166502 w 8023328"/>
              <a:gd name="connsiteY606" fmla="*/ 1296482 h 2380521"/>
              <a:gd name="connsiteX607" fmla="*/ 5154105 w 8023328"/>
              <a:gd name="connsiteY607" fmla="*/ 1311271 h 2380521"/>
              <a:gd name="connsiteX608" fmla="*/ 5140249 w 8023328"/>
              <a:gd name="connsiteY608" fmla="*/ 1296482 h 2380521"/>
              <a:gd name="connsiteX609" fmla="*/ 5154105 w 8023328"/>
              <a:gd name="connsiteY609" fmla="*/ 1281693 h 2380521"/>
              <a:gd name="connsiteX610" fmla="*/ 5083276 w 8023328"/>
              <a:gd name="connsiteY610" fmla="*/ 1281693 h 2380521"/>
              <a:gd name="connsiteX611" fmla="*/ 5095673 w 8023328"/>
              <a:gd name="connsiteY611" fmla="*/ 1296482 h 2380521"/>
              <a:gd name="connsiteX612" fmla="*/ 5083276 w 8023328"/>
              <a:gd name="connsiteY612" fmla="*/ 1311271 h 2380521"/>
              <a:gd name="connsiteX613" fmla="*/ 5069420 w 8023328"/>
              <a:gd name="connsiteY613" fmla="*/ 1296482 h 2380521"/>
              <a:gd name="connsiteX614" fmla="*/ 5083276 w 8023328"/>
              <a:gd name="connsiteY614" fmla="*/ 1281693 h 2380521"/>
              <a:gd name="connsiteX615" fmla="*/ 5012445 w 8023328"/>
              <a:gd name="connsiteY615" fmla="*/ 1281693 h 2380521"/>
              <a:gd name="connsiteX616" fmla="*/ 5024842 w 8023328"/>
              <a:gd name="connsiteY616" fmla="*/ 1296482 h 2380521"/>
              <a:gd name="connsiteX617" fmla="*/ 5012445 w 8023328"/>
              <a:gd name="connsiteY617" fmla="*/ 1311271 h 2380521"/>
              <a:gd name="connsiteX618" fmla="*/ 4998589 w 8023328"/>
              <a:gd name="connsiteY618" fmla="*/ 1296482 h 2380521"/>
              <a:gd name="connsiteX619" fmla="*/ 5012445 w 8023328"/>
              <a:gd name="connsiteY619" fmla="*/ 1281693 h 2380521"/>
              <a:gd name="connsiteX620" fmla="*/ 4940157 w 8023328"/>
              <a:gd name="connsiteY620" fmla="*/ 1281693 h 2380521"/>
              <a:gd name="connsiteX621" fmla="*/ 4954013 w 8023328"/>
              <a:gd name="connsiteY621" fmla="*/ 1296482 h 2380521"/>
              <a:gd name="connsiteX622" fmla="*/ 4940157 w 8023328"/>
              <a:gd name="connsiteY622" fmla="*/ 1311271 h 2380521"/>
              <a:gd name="connsiteX623" fmla="*/ 4927760 w 8023328"/>
              <a:gd name="connsiteY623" fmla="*/ 1296482 h 2380521"/>
              <a:gd name="connsiteX624" fmla="*/ 4940157 w 8023328"/>
              <a:gd name="connsiteY624" fmla="*/ 1281693 h 2380521"/>
              <a:gd name="connsiteX625" fmla="*/ 4865953 w 8023328"/>
              <a:gd name="connsiteY625" fmla="*/ 1281693 h 2380521"/>
              <a:gd name="connsiteX626" fmla="*/ 4879809 w 8023328"/>
              <a:gd name="connsiteY626" fmla="*/ 1296482 h 2380521"/>
              <a:gd name="connsiteX627" fmla="*/ 4865953 w 8023328"/>
              <a:gd name="connsiteY627" fmla="*/ 1311271 h 2380521"/>
              <a:gd name="connsiteX628" fmla="*/ 4853556 w 8023328"/>
              <a:gd name="connsiteY628" fmla="*/ 1296482 h 2380521"/>
              <a:gd name="connsiteX629" fmla="*/ 4865953 w 8023328"/>
              <a:gd name="connsiteY629" fmla="*/ 1281693 h 2380521"/>
              <a:gd name="connsiteX630" fmla="*/ 4795122 w 8023328"/>
              <a:gd name="connsiteY630" fmla="*/ 1281693 h 2380521"/>
              <a:gd name="connsiteX631" fmla="*/ 4808978 w 8023328"/>
              <a:gd name="connsiteY631" fmla="*/ 1296482 h 2380521"/>
              <a:gd name="connsiteX632" fmla="*/ 4795122 w 8023328"/>
              <a:gd name="connsiteY632" fmla="*/ 1311271 h 2380521"/>
              <a:gd name="connsiteX633" fmla="*/ 4782725 w 8023328"/>
              <a:gd name="connsiteY633" fmla="*/ 1296482 h 2380521"/>
              <a:gd name="connsiteX634" fmla="*/ 4795122 w 8023328"/>
              <a:gd name="connsiteY634" fmla="*/ 1281693 h 2380521"/>
              <a:gd name="connsiteX635" fmla="*/ 4726684 w 8023328"/>
              <a:gd name="connsiteY635" fmla="*/ 1281693 h 2380521"/>
              <a:gd name="connsiteX636" fmla="*/ 4741472 w 8023328"/>
              <a:gd name="connsiteY636" fmla="*/ 1296482 h 2380521"/>
              <a:gd name="connsiteX637" fmla="*/ 4726684 w 8023328"/>
              <a:gd name="connsiteY637" fmla="*/ 1311271 h 2380521"/>
              <a:gd name="connsiteX638" fmla="*/ 4711896 w 8023328"/>
              <a:gd name="connsiteY638" fmla="*/ 1296482 h 2380521"/>
              <a:gd name="connsiteX639" fmla="*/ 4726684 w 8023328"/>
              <a:gd name="connsiteY639" fmla="*/ 1281693 h 2380521"/>
              <a:gd name="connsiteX640" fmla="*/ 4655853 w 8023328"/>
              <a:gd name="connsiteY640" fmla="*/ 1281693 h 2380521"/>
              <a:gd name="connsiteX641" fmla="*/ 4670642 w 8023328"/>
              <a:gd name="connsiteY641" fmla="*/ 1294090 h 2380521"/>
              <a:gd name="connsiteX642" fmla="*/ 4655853 w 8023328"/>
              <a:gd name="connsiteY642" fmla="*/ 1307946 h 2380521"/>
              <a:gd name="connsiteX643" fmla="*/ 4641064 w 8023328"/>
              <a:gd name="connsiteY643" fmla="*/ 1294090 h 2380521"/>
              <a:gd name="connsiteX644" fmla="*/ 4655853 w 8023328"/>
              <a:gd name="connsiteY644" fmla="*/ 1281693 h 2380521"/>
              <a:gd name="connsiteX645" fmla="*/ 4585023 w 8023328"/>
              <a:gd name="connsiteY645" fmla="*/ 1281693 h 2380521"/>
              <a:gd name="connsiteX646" fmla="*/ 4599811 w 8023328"/>
              <a:gd name="connsiteY646" fmla="*/ 1294090 h 2380521"/>
              <a:gd name="connsiteX647" fmla="*/ 4585023 w 8023328"/>
              <a:gd name="connsiteY647" fmla="*/ 1307946 h 2380521"/>
              <a:gd name="connsiteX648" fmla="*/ 4570235 w 8023328"/>
              <a:gd name="connsiteY648" fmla="*/ 1294090 h 2380521"/>
              <a:gd name="connsiteX649" fmla="*/ 4585023 w 8023328"/>
              <a:gd name="connsiteY649" fmla="*/ 1281693 h 2380521"/>
              <a:gd name="connsiteX650" fmla="*/ 226355 w 8023328"/>
              <a:gd name="connsiteY650" fmla="*/ 1281693 h 2380521"/>
              <a:gd name="connsiteX651" fmla="*/ 238753 w 8023328"/>
              <a:gd name="connsiteY651" fmla="*/ 1296871 h 2380521"/>
              <a:gd name="connsiteX652" fmla="*/ 226355 w 8023328"/>
              <a:gd name="connsiteY652" fmla="*/ 1311291 h 2380521"/>
              <a:gd name="connsiteX653" fmla="*/ 212499 w 8023328"/>
              <a:gd name="connsiteY653" fmla="*/ 1296871 h 2380521"/>
              <a:gd name="connsiteX654" fmla="*/ 226355 w 8023328"/>
              <a:gd name="connsiteY654" fmla="*/ 1281693 h 2380521"/>
              <a:gd name="connsiteX655" fmla="*/ 155522 w 8023328"/>
              <a:gd name="connsiteY655" fmla="*/ 1281693 h 2380521"/>
              <a:gd name="connsiteX656" fmla="*/ 167919 w 8023328"/>
              <a:gd name="connsiteY656" fmla="*/ 1296871 h 2380521"/>
              <a:gd name="connsiteX657" fmla="*/ 155522 w 8023328"/>
              <a:gd name="connsiteY657" fmla="*/ 1311291 h 2380521"/>
              <a:gd name="connsiteX658" fmla="*/ 141666 w 8023328"/>
              <a:gd name="connsiteY658" fmla="*/ 1296871 h 2380521"/>
              <a:gd name="connsiteX659" fmla="*/ 155522 w 8023328"/>
              <a:gd name="connsiteY659" fmla="*/ 1281693 h 2380521"/>
              <a:gd name="connsiteX660" fmla="*/ 83234 w 8023328"/>
              <a:gd name="connsiteY660" fmla="*/ 1281693 h 2380521"/>
              <a:gd name="connsiteX661" fmla="*/ 97090 w 8023328"/>
              <a:gd name="connsiteY661" fmla="*/ 1296871 h 2380521"/>
              <a:gd name="connsiteX662" fmla="*/ 83234 w 8023328"/>
              <a:gd name="connsiteY662" fmla="*/ 1311291 h 2380521"/>
              <a:gd name="connsiteX663" fmla="*/ 70836 w 8023328"/>
              <a:gd name="connsiteY663" fmla="*/ 1296871 h 2380521"/>
              <a:gd name="connsiteX664" fmla="*/ 83234 w 8023328"/>
              <a:gd name="connsiteY664" fmla="*/ 1281693 h 2380521"/>
              <a:gd name="connsiteX665" fmla="*/ 11998 w 8023328"/>
              <a:gd name="connsiteY665" fmla="*/ 1281693 h 2380521"/>
              <a:gd name="connsiteX666" fmla="*/ 26239 w 8023328"/>
              <a:gd name="connsiteY666" fmla="*/ 1296871 h 2380521"/>
              <a:gd name="connsiteX667" fmla="*/ 11998 w 8023328"/>
              <a:gd name="connsiteY667" fmla="*/ 1311291 h 2380521"/>
              <a:gd name="connsiteX668" fmla="*/ 5 w 8023328"/>
              <a:gd name="connsiteY668" fmla="*/ 1296871 h 2380521"/>
              <a:gd name="connsiteX669" fmla="*/ 11998 w 8023328"/>
              <a:gd name="connsiteY669" fmla="*/ 1281693 h 2380521"/>
              <a:gd name="connsiteX670" fmla="*/ 7084322 w 8023328"/>
              <a:gd name="connsiteY670" fmla="*/ 1210863 h 2380521"/>
              <a:gd name="connsiteX671" fmla="*/ 7099111 w 8023328"/>
              <a:gd name="connsiteY671" fmla="*/ 1224719 h 2380521"/>
              <a:gd name="connsiteX672" fmla="*/ 7084322 w 8023328"/>
              <a:gd name="connsiteY672" fmla="*/ 1237116 h 2380521"/>
              <a:gd name="connsiteX673" fmla="*/ 7069533 w 8023328"/>
              <a:gd name="connsiteY673" fmla="*/ 1224719 h 2380521"/>
              <a:gd name="connsiteX674" fmla="*/ 7084322 w 8023328"/>
              <a:gd name="connsiteY674" fmla="*/ 1210863 h 2380521"/>
              <a:gd name="connsiteX675" fmla="*/ 7013492 w 8023328"/>
              <a:gd name="connsiteY675" fmla="*/ 1210863 h 2380521"/>
              <a:gd name="connsiteX676" fmla="*/ 7028280 w 8023328"/>
              <a:gd name="connsiteY676" fmla="*/ 1224719 h 2380521"/>
              <a:gd name="connsiteX677" fmla="*/ 7013492 w 8023328"/>
              <a:gd name="connsiteY677" fmla="*/ 1237116 h 2380521"/>
              <a:gd name="connsiteX678" fmla="*/ 6998704 w 8023328"/>
              <a:gd name="connsiteY678" fmla="*/ 1224719 h 2380521"/>
              <a:gd name="connsiteX679" fmla="*/ 7013492 w 8023328"/>
              <a:gd name="connsiteY679" fmla="*/ 1210863 h 2380521"/>
              <a:gd name="connsiteX680" fmla="*/ 6939085 w 8023328"/>
              <a:gd name="connsiteY680" fmla="*/ 1210863 h 2380521"/>
              <a:gd name="connsiteX681" fmla="*/ 6950753 w 8023328"/>
              <a:gd name="connsiteY681" fmla="*/ 1224719 h 2380521"/>
              <a:gd name="connsiteX682" fmla="*/ 6939085 w 8023328"/>
              <a:gd name="connsiteY682" fmla="*/ 1237116 h 2380521"/>
              <a:gd name="connsiteX683" fmla="*/ 6924500 w 8023328"/>
              <a:gd name="connsiteY683" fmla="*/ 1224719 h 2380521"/>
              <a:gd name="connsiteX684" fmla="*/ 6939085 w 8023328"/>
              <a:gd name="connsiteY684" fmla="*/ 1210863 h 2380521"/>
              <a:gd name="connsiteX685" fmla="*/ 6867525 w 8023328"/>
              <a:gd name="connsiteY685" fmla="*/ 1210863 h 2380521"/>
              <a:gd name="connsiteX686" fmla="*/ 6879922 w 8023328"/>
              <a:gd name="connsiteY686" fmla="*/ 1224719 h 2380521"/>
              <a:gd name="connsiteX687" fmla="*/ 6867525 w 8023328"/>
              <a:gd name="connsiteY687" fmla="*/ 1237116 h 2380521"/>
              <a:gd name="connsiteX688" fmla="*/ 6853669 w 8023328"/>
              <a:gd name="connsiteY688" fmla="*/ 1224719 h 2380521"/>
              <a:gd name="connsiteX689" fmla="*/ 6867525 w 8023328"/>
              <a:gd name="connsiteY689" fmla="*/ 1210863 h 2380521"/>
              <a:gd name="connsiteX690" fmla="*/ 6796696 w 8023328"/>
              <a:gd name="connsiteY690" fmla="*/ 1210863 h 2380521"/>
              <a:gd name="connsiteX691" fmla="*/ 6809093 w 8023328"/>
              <a:gd name="connsiteY691" fmla="*/ 1224719 h 2380521"/>
              <a:gd name="connsiteX692" fmla="*/ 6796696 w 8023328"/>
              <a:gd name="connsiteY692" fmla="*/ 1237116 h 2380521"/>
              <a:gd name="connsiteX693" fmla="*/ 6782840 w 8023328"/>
              <a:gd name="connsiteY693" fmla="*/ 1224719 h 2380521"/>
              <a:gd name="connsiteX694" fmla="*/ 6796696 w 8023328"/>
              <a:gd name="connsiteY694" fmla="*/ 1210863 h 2380521"/>
              <a:gd name="connsiteX695" fmla="*/ 6724405 w 8023328"/>
              <a:gd name="connsiteY695" fmla="*/ 1210863 h 2380521"/>
              <a:gd name="connsiteX696" fmla="*/ 6738261 w 8023328"/>
              <a:gd name="connsiteY696" fmla="*/ 1224719 h 2380521"/>
              <a:gd name="connsiteX697" fmla="*/ 6724405 w 8023328"/>
              <a:gd name="connsiteY697" fmla="*/ 1237116 h 2380521"/>
              <a:gd name="connsiteX698" fmla="*/ 6712008 w 8023328"/>
              <a:gd name="connsiteY698" fmla="*/ 1224719 h 2380521"/>
              <a:gd name="connsiteX699" fmla="*/ 6724405 w 8023328"/>
              <a:gd name="connsiteY699" fmla="*/ 1210863 h 2380521"/>
              <a:gd name="connsiteX700" fmla="*/ 6653576 w 8023328"/>
              <a:gd name="connsiteY700" fmla="*/ 1210863 h 2380521"/>
              <a:gd name="connsiteX701" fmla="*/ 6667432 w 8023328"/>
              <a:gd name="connsiteY701" fmla="*/ 1224719 h 2380521"/>
              <a:gd name="connsiteX702" fmla="*/ 6653576 w 8023328"/>
              <a:gd name="connsiteY702" fmla="*/ 1237116 h 2380521"/>
              <a:gd name="connsiteX703" fmla="*/ 6641179 w 8023328"/>
              <a:gd name="connsiteY703" fmla="*/ 1224719 h 2380521"/>
              <a:gd name="connsiteX704" fmla="*/ 6653576 w 8023328"/>
              <a:gd name="connsiteY704" fmla="*/ 1210863 h 2380521"/>
              <a:gd name="connsiteX705" fmla="*/ 6582745 w 8023328"/>
              <a:gd name="connsiteY705" fmla="*/ 1210863 h 2380521"/>
              <a:gd name="connsiteX706" fmla="*/ 6596601 w 8023328"/>
              <a:gd name="connsiteY706" fmla="*/ 1224719 h 2380521"/>
              <a:gd name="connsiteX707" fmla="*/ 6582745 w 8023328"/>
              <a:gd name="connsiteY707" fmla="*/ 1237116 h 2380521"/>
              <a:gd name="connsiteX708" fmla="*/ 6570348 w 8023328"/>
              <a:gd name="connsiteY708" fmla="*/ 1224719 h 2380521"/>
              <a:gd name="connsiteX709" fmla="*/ 6582745 w 8023328"/>
              <a:gd name="connsiteY709" fmla="*/ 1210863 h 2380521"/>
              <a:gd name="connsiteX710" fmla="*/ 6510933 w 8023328"/>
              <a:gd name="connsiteY710" fmla="*/ 1210863 h 2380521"/>
              <a:gd name="connsiteX711" fmla="*/ 6525722 w 8023328"/>
              <a:gd name="connsiteY711" fmla="*/ 1224719 h 2380521"/>
              <a:gd name="connsiteX712" fmla="*/ 6510933 w 8023328"/>
              <a:gd name="connsiteY712" fmla="*/ 1237116 h 2380521"/>
              <a:gd name="connsiteX713" fmla="*/ 6496144 w 8023328"/>
              <a:gd name="connsiteY713" fmla="*/ 1224719 h 2380521"/>
              <a:gd name="connsiteX714" fmla="*/ 6510933 w 8023328"/>
              <a:gd name="connsiteY714" fmla="*/ 1210863 h 2380521"/>
              <a:gd name="connsiteX715" fmla="*/ 6440492 w 8023328"/>
              <a:gd name="connsiteY715" fmla="*/ 1210863 h 2380521"/>
              <a:gd name="connsiteX716" fmla="*/ 6454911 w 8023328"/>
              <a:gd name="connsiteY716" fmla="*/ 1224719 h 2380521"/>
              <a:gd name="connsiteX717" fmla="*/ 6440492 w 8023328"/>
              <a:gd name="connsiteY717" fmla="*/ 1237116 h 2380521"/>
              <a:gd name="connsiteX718" fmla="*/ 6425315 w 8023328"/>
              <a:gd name="connsiteY718" fmla="*/ 1224719 h 2380521"/>
              <a:gd name="connsiteX719" fmla="*/ 6440492 w 8023328"/>
              <a:gd name="connsiteY719" fmla="*/ 1210863 h 2380521"/>
              <a:gd name="connsiteX720" fmla="*/ 6368340 w 8023328"/>
              <a:gd name="connsiteY720" fmla="*/ 1210863 h 2380521"/>
              <a:gd name="connsiteX721" fmla="*/ 6380737 w 8023328"/>
              <a:gd name="connsiteY721" fmla="*/ 1224719 h 2380521"/>
              <a:gd name="connsiteX722" fmla="*/ 6368340 w 8023328"/>
              <a:gd name="connsiteY722" fmla="*/ 1237116 h 2380521"/>
              <a:gd name="connsiteX723" fmla="*/ 6354484 w 8023328"/>
              <a:gd name="connsiteY723" fmla="*/ 1224719 h 2380521"/>
              <a:gd name="connsiteX724" fmla="*/ 6368340 w 8023328"/>
              <a:gd name="connsiteY724" fmla="*/ 1210863 h 2380521"/>
              <a:gd name="connsiteX725" fmla="*/ 6297511 w 8023328"/>
              <a:gd name="connsiteY725" fmla="*/ 1210863 h 2380521"/>
              <a:gd name="connsiteX726" fmla="*/ 6309908 w 8023328"/>
              <a:gd name="connsiteY726" fmla="*/ 1224719 h 2380521"/>
              <a:gd name="connsiteX727" fmla="*/ 6297511 w 8023328"/>
              <a:gd name="connsiteY727" fmla="*/ 1237116 h 2380521"/>
              <a:gd name="connsiteX728" fmla="*/ 6283655 w 8023328"/>
              <a:gd name="connsiteY728" fmla="*/ 1224719 h 2380521"/>
              <a:gd name="connsiteX729" fmla="*/ 6297511 w 8023328"/>
              <a:gd name="connsiteY729" fmla="*/ 1210863 h 2380521"/>
              <a:gd name="connsiteX730" fmla="*/ 6226679 w 8023328"/>
              <a:gd name="connsiteY730" fmla="*/ 1210863 h 2380521"/>
              <a:gd name="connsiteX731" fmla="*/ 6239076 w 8023328"/>
              <a:gd name="connsiteY731" fmla="*/ 1224719 h 2380521"/>
              <a:gd name="connsiteX732" fmla="*/ 6226679 w 8023328"/>
              <a:gd name="connsiteY732" fmla="*/ 1237116 h 2380521"/>
              <a:gd name="connsiteX733" fmla="*/ 6212823 w 8023328"/>
              <a:gd name="connsiteY733" fmla="*/ 1224719 h 2380521"/>
              <a:gd name="connsiteX734" fmla="*/ 6226679 w 8023328"/>
              <a:gd name="connsiteY734" fmla="*/ 1210863 h 2380521"/>
              <a:gd name="connsiteX735" fmla="*/ 6154391 w 8023328"/>
              <a:gd name="connsiteY735" fmla="*/ 1210863 h 2380521"/>
              <a:gd name="connsiteX736" fmla="*/ 6168247 w 8023328"/>
              <a:gd name="connsiteY736" fmla="*/ 1224719 h 2380521"/>
              <a:gd name="connsiteX737" fmla="*/ 6154391 w 8023328"/>
              <a:gd name="connsiteY737" fmla="*/ 1237116 h 2380521"/>
              <a:gd name="connsiteX738" fmla="*/ 6141994 w 8023328"/>
              <a:gd name="connsiteY738" fmla="*/ 1224719 h 2380521"/>
              <a:gd name="connsiteX739" fmla="*/ 6154391 w 8023328"/>
              <a:gd name="connsiteY739" fmla="*/ 1210863 h 2380521"/>
              <a:gd name="connsiteX740" fmla="*/ 6083559 w 8023328"/>
              <a:gd name="connsiteY740" fmla="*/ 1210863 h 2380521"/>
              <a:gd name="connsiteX741" fmla="*/ 6097415 w 8023328"/>
              <a:gd name="connsiteY741" fmla="*/ 1224719 h 2380521"/>
              <a:gd name="connsiteX742" fmla="*/ 6083559 w 8023328"/>
              <a:gd name="connsiteY742" fmla="*/ 1237116 h 2380521"/>
              <a:gd name="connsiteX743" fmla="*/ 6071162 w 8023328"/>
              <a:gd name="connsiteY743" fmla="*/ 1224719 h 2380521"/>
              <a:gd name="connsiteX744" fmla="*/ 6083559 w 8023328"/>
              <a:gd name="connsiteY744" fmla="*/ 1210863 h 2380521"/>
              <a:gd name="connsiteX745" fmla="*/ 6009356 w 8023328"/>
              <a:gd name="connsiteY745" fmla="*/ 1210863 h 2380521"/>
              <a:gd name="connsiteX746" fmla="*/ 6023212 w 8023328"/>
              <a:gd name="connsiteY746" fmla="*/ 1224719 h 2380521"/>
              <a:gd name="connsiteX747" fmla="*/ 6009356 w 8023328"/>
              <a:gd name="connsiteY747" fmla="*/ 1237116 h 2380521"/>
              <a:gd name="connsiteX748" fmla="*/ 5996959 w 8023328"/>
              <a:gd name="connsiteY748" fmla="*/ 1224719 h 2380521"/>
              <a:gd name="connsiteX749" fmla="*/ 6009356 w 8023328"/>
              <a:gd name="connsiteY749" fmla="*/ 1210863 h 2380521"/>
              <a:gd name="connsiteX750" fmla="*/ 5940548 w 8023328"/>
              <a:gd name="connsiteY750" fmla="*/ 1210863 h 2380521"/>
              <a:gd name="connsiteX751" fmla="*/ 5955726 w 8023328"/>
              <a:gd name="connsiteY751" fmla="*/ 1224719 h 2380521"/>
              <a:gd name="connsiteX752" fmla="*/ 5940548 w 8023328"/>
              <a:gd name="connsiteY752" fmla="*/ 1237116 h 2380521"/>
              <a:gd name="connsiteX753" fmla="*/ 5926130 w 8023328"/>
              <a:gd name="connsiteY753" fmla="*/ 1224719 h 2380521"/>
              <a:gd name="connsiteX754" fmla="*/ 5940548 w 8023328"/>
              <a:gd name="connsiteY754" fmla="*/ 1210863 h 2380521"/>
              <a:gd name="connsiteX755" fmla="*/ 5870088 w 8023328"/>
              <a:gd name="connsiteY755" fmla="*/ 1210863 h 2380521"/>
              <a:gd name="connsiteX756" fmla="*/ 5884877 w 8023328"/>
              <a:gd name="connsiteY756" fmla="*/ 1224719 h 2380521"/>
              <a:gd name="connsiteX757" fmla="*/ 5870088 w 8023328"/>
              <a:gd name="connsiteY757" fmla="*/ 1237116 h 2380521"/>
              <a:gd name="connsiteX758" fmla="*/ 5855299 w 8023328"/>
              <a:gd name="connsiteY758" fmla="*/ 1224719 h 2380521"/>
              <a:gd name="connsiteX759" fmla="*/ 5870088 w 8023328"/>
              <a:gd name="connsiteY759" fmla="*/ 1210863 h 2380521"/>
              <a:gd name="connsiteX760" fmla="*/ 5799257 w 8023328"/>
              <a:gd name="connsiteY760" fmla="*/ 1210863 h 2380521"/>
              <a:gd name="connsiteX761" fmla="*/ 5814045 w 8023328"/>
              <a:gd name="connsiteY761" fmla="*/ 1224719 h 2380521"/>
              <a:gd name="connsiteX762" fmla="*/ 5799257 w 8023328"/>
              <a:gd name="connsiteY762" fmla="*/ 1237116 h 2380521"/>
              <a:gd name="connsiteX763" fmla="*/ 5784469 w 8023328"/>
              <a:gd name="connsiteY763" fmla="*/ 1224719 h 2380521"/>
              <a:gd name="connsiteX764" fmla="*/ 5799257 w 8023328"/>
              <a:gd name="connsiteY764" fmla="*/ 1210863 h 2380521"/>
              <a:gd name="connsiteX765" fmla="*/ 5724122 w 8023328"/>
              <a:gd name="connsiteY765" fmla="*/ 1210863 h 2380521"/>
              <a:gd name="connsiteX766" fmla="*/ 5736519 w 8023328"/>
              <a:gd name="connsiteY766" fmla="*/ 1225651 h 2380521"/>
              <a:gd name="connsiteX767" fmla="*/ 5724122 w 8023328"/>
              <a:gd name="connsiteY767" fmla="*/ 1240439 h 2380521"/>
              <a:gd name="connsiteX768" fmla="*/ 5710266 w 8023328"/>
              <a:gd name="connsiteY768" fmla="*/ 1225651 h 2380521"/>
              <a:gd name="connsiteX769" fmla="*/ 5724122 w 8023328"/>
              <a:gd name="connsiteY769" fmla="*/ 1210863 h 2380521"/>
              <a:gd name="connsiteX770" fmla="*/ 5653291 w 8023328"/>
              <a:gd name="connsiteY770" fmla="*/ 1210863 h 2380521"/>
              <a:gd name="connsiteX771" fmla="*/ 5665688 w 8023328"/>
              <a:gd name="connsiteY771" fmla="*/ 1225651 h 2380521"/>
              <a:gd name="connsiteX772" fmla="*/ 5653291 w 8023328"/>
              <a:gd name="connsiteY772" fmla="*/ 1240439 h 2380521"/>
              <a:gd name="connsiteX773" fmla="*/ 5639435 w 8023328"/>
              <a:gd name="connsiteY773" fmla="*/ 1225651 h 2380521"/>
              <a:gd name="connsiteX774" fmla="*/ 5653291 w 8023328"/>
              <a:gd name="connsiteY774" fmla="*/ 1210863 h 2380521"/>
              <a:gd name="connsiteX775" fmla="*/ 5582461 w 8023328"/>
              <a:gd name="connsiteY775" fmla="*/ 1210863 h 2380521"/>
              <a:gd name="connsiteX776" fmla="*/ 5594858 w 8023328"/>
              <a:gd name="connsiteY776" fmla="*/ 1225651 h 2380521"/>
              <a:gd name="connsiteX777" fmla="*/ 5582461 w 8023328"/>
              <a:gd name="connsiteY777" fmla="*/ 1240439 h 2380521"/>
              <a:gd name="connsiteX778" fmla="*/ 5568605 w 8023328"/>
              <a:gd name="connsiteY778" fmla="*/ 1225651 h 2380521"/>
              <a:gd name="connsiteX779" fmla="*/ 5582461 w 8023328"/>
              <a:gd name="connsiteY779" fmla="*/ 1210863 h 2380521"/>
              <a:gd name="connsiteX780" fmla="*/ 5510171 w 8023328"/>
              <a:gd name="connsiteY780" fmla="*/ 1210863 h 2380521"/>
              <a:gd name="connsiteX781" fmla="*/ 5524027 w 8023328"/>
              <a:gd name="connsiteY781" fmla="*/ 1225651 h 2380521"/>
              <a:gd name="connsiteX782" fmla="*/ 5510171 w 8023328"/>
              <a:gd name="connsiteY782" fmla="*/ 1240439 h 2380521"/>
              <a:gd name="connsiteX783" fmla="*/ 5497774 w 8023328"/>
              <a:gd name="connsiteY783" fmla="*/ 1225651 h 2380521"/>
              <a:gd name="connsiteX784" fmla="*/ 5510171 w 8023328"/>
              <a:gd name="connsiteY784" fmla="*/ 1210863 h 2380521"/>
              <a:gd name="connsiteX785" fmla="*/ 5438937 w 8023328"/>
              <a:gd name="connsiteY785" fmla="*/ 1210863 h 2380521"/>
              <a:gd name="connsiteX786" fmla="*/ 5453178 w 8023328"/>
              <a:gd name="connsiteY786" fmla="*/ 1225651 h 2380521"/>
              <a:gd name="connsiteX787" fmla="*/ 5438937 w 8023328"/>
              <a:gd name="connsiteY787" fmla="*/ 1240439 h 2380521"/>
              <a:gd name="connsiteX788" fmla="*/ 5426945 w 8023328"/>
              <a:gd name="connsiteY788" fmla="*/ 1225651 h 2380521"/>
              <a:gd name="connsiteX789" fmla="*/ 5438937 w 8023328"/>
              <a:gd name="connsiteY789" fmla="*/ 1210863 h 2380521"/>
              <a:gd name="connsiteX790" fmla="*/ 5367530 w 8023328"/>
              <a:gd name="connsiteY790" fmla="*/ 1210863 h 2380521"/>
              <a:gd name="connsiteX791" fmla="*/ 5382318 w 8023328"/>
              <a:gd name="connsiteY791" fmla="*/ 1225651 h 2380521"/>
              <a:gd name="connsiteX792" fmla="*/ 5367530 w 8023328"/>
              <a:gd name="connsiteY792" fmla="*/ 1240439 h 2380521"/>
              <a:gd name="connsiteX793" fmla="*/ 5352742 w 8023328"/>
              <a:gd name="connsiteY793" fmla="*/ 1225651 h 2380521"/>
              <a:gd name="connsiteX794" fmla="*/ 5367530 w 8023328"/>
              <a:gd name="connsiteY794" fmla="*/ 1210863 h 2380521"/>
              <a:gd name="connsiteX795" fmla="*/ 5296699 w 8023328"/>
              <a:gd name="connsiteY795" fmla="*/ 1210863 h 2380521"/>
              <a:gd name="connsiteX796" fmla="*/ 5311488 w 8023328"/>
              <a:gd name="connsiteY796" fmla="*/ 1225651 h 2380521"/>
              <a:gd name="connsiteX797" fmla="*/ 5296699 w 8023328"/>
              <a:gd name="connsiteY797" fmla="*/ 1240439 h 2380521"/>
              <a:gd name="connsiteX798" fmla="*/ 5281910 w 8023328"/>
              <a:gd name="connsiteY798" fmla="*/ 1225651 h 2380521"/>
              <a:gd name="connsiteX799" fmla="*/ 5296699 w 8023328"/>
              <a:gd name="connsiteY799" fmla="*/ 1210863 h 2380521"/>
              <a:gd name="connsiteX800" fmla="*/ 5225869 w 8023328"/>
              <a:gd name="connsiteY800" fmla="*/ 1210863 h 2380521"/>
              <a:gd name="connsiteX801" fmla="*/ 5240657 w 8023328"/>
              <a:gd name="connsiteY801" fmla="*/ 1225651 h 2380521"/>
              <a:gd name="connsiteX802" fmla="*/ 5225869 w 8023328"/>
              <a:gd name="connsiteY802" fmla="*/ 1240439 h 2380521"/>
              <a:gd name="connsiteX803" fmla="*/ 5211081 w 8023328"/>
              <a:gd name="connsiteY803" fmla="*/ 1225651 h 2380521"/>
              <a:gd name="connsiteX804" fmla="*/ 5225869 w 8023328"/>
              <a:gd name="connsiteY804" fmla="*/ 1210863 h 2380521"/>
              <a:gd name="connsiteX805" fmla="*/ 5154105 w 8023328"/>
              <a:gd name="connsiteY805" fmla="*/ 1210863 h 2380521"/>
              <a:gd name="connsiteX806" fmla="*/ 5166502 w 8023328"/>
              <a:gd name="connsiteY806" fmla="*/ 1225651 h 2380521"/>
              <a:gd name="connsiteX807" fmla="*/ 5154105 w 8023328"/>
              <a:gd name="connsiteY807" fmla="*/ 1240439 h 2380521"/>
              <a:gd name="connsiteX808" fmla="*/ 5140249 w 8023328"/>
              <a:gd name="connsiteY808" fmla="*/ 1225651 h 2380521"/>
              <a:gd name="connsiteX809" fmla="*/ 5154105 w 8023328"/>
              <a:gd name="connsiteY809" fmla="*/ 1210863 h 2380521"/>
              <a:gd name="connsiteX810" fmla="*/ 5083276 w 8023328"/>
              <a:gd name="connsiteY810" fmla="*/ 1210863 h 2380521"/>
              <a:gd name="connsiteX811" fmla="*/ 5095673 w 8023328"/>
              <a:gd name="connsiteY811" fmla="*/ 1225651 h 2380521"/>
              <a:gd name="connsiteX812" fmla="*/ 5083276 w 8023328"/>
              <a:gd name="connsiteY812" fmla="*/ 1240439 h 2380521"/>
              <a:gd name="connsiteX813" fmla="*/ 5069420 w 8023328"/>
              <a:gd name="connsiteY813" fmla="*/ 1225651 h 2380521"/>
              <a:gd name="connsiteX814" fmla="*/ 5083276 w 8023328"/>
              <a:gd name="connsiteY814" fmla="*/ 1210863 h 2380521"/>
              <a:gd name="connsiteX815" fmla="*/ 5012445 w 8023328"/>
              <a:gd name="connsiteY815" fmla="*/ 1210863 h 2380521"/>
              <a:gd name="connsiteX816" fmla="*/ 5024842 w 8023328"/>
              <a:gd name="connsiteY816" fmla="*/ 1225651 h 2380521"/>
              <a:gd name="connsiteX817" fmla="*/ 5012445 w 8023328"/>
              <a:gd name="connsiteY817" fmla="*/ 1240439 h 2380521"/>
              <a:gd name="connsiteX818" fmla="*/ 4998589 w 8023328"/>
              <a:gd name="connsiteY818" fmla="*/ 1225651 h 2380521"/>
              <a:gd name="connsiteX819" fmla="*/ 5012445 w 8023328"/>
              <a:gd name="connsiteY819" fmla="*/ 1210863 h 2380521"/>
              <a:gd name="connsiteX820" fmla="*/ 4940157 w 8023328"/>
              <a:gd name="connsiteY820" fmla="*/ 1210863 h 2380521"/>
              <a:gd name="connsiteX821" fmla="*/ 4954013 w 8023328"/>
              <a:gd name="connsiteY821" fmla="*/ 1225651 h 2380521"/>
              <a:gd name="connsiteX822" fmla="*/ 4940157 w 8023328"/>
              <a:gd name="connsiteY822" fmla="*/ 1240439 h 2380521"/>
              <a:gd name="connsiteX823" fmla="*/ 4927760 w 8023328"/>
              <a:gd name="connsiteY823" fmla="*/ 1225651 h 2380521"/>
              <a:gd name="connsiteX824" fmla="*/ 4940157 w 8023328"/>
              <a:gd name="connsiteY824" fmla="*/ 1210863 h 2380521"/>
              <a:gd name="connsiteX825" fmla="*/ 4865953 w 8023328"/>
              <a:gd name="connsiteY825" fmla="*/ 1210863 h 2380521"/>
              <a:gd name="connsiteX826" fmla="*/ 4879809 w 8023328"/>
              <a:gd name="connsiteY826" fmla="*/ 1225651 h 2380521"/>
              <a:gd name="connsiteX827" fmla="*/ 4865953 w 8023328"/>
              <a:gd name="connsiteY827" fmla="*/ 1240439 h 2380521"/>
              <a:gd name="connsiteX828" fmla="*/ 4853556 w 8023328"/>
              <a:gd name="connsiteY828" fmla="*/ 1225651 h 2380521"/>
              <a:gd name="connsiteX829" fmla="*/ 4865953 w 8023328"/>
              <a:gd name="connsiteY829" fmla="*/ 1210863 h 2380521"/>
              <a:gd name="connsiteX830" fmla="*/ 4795122 w 8023328"/>
              <a:gd name="connsiteY830" fmla="*/ 1210863 h 2380521"/>
              <a:gd name="connsiteX831" fmla="*/ 4808978 w 8023328"/>
              <a:gd name="connsiteY831" fmla="*/ 1225651 h 2380521"/>
              <a:gd name="connsiteX832" fmla="*/ 4795122 w 8023328"/>
              <a:gd name="connsiteY832" fmla="*/ 1240439 h 2380521"/>
              <a:gd name="connsiteX833" fmla="*/ 4782725 w 8023328"/>
              <a:gd name="connsiteY833" fmla="*/ 1225651 h 2380521"/>
              <a:gd name="connsiteX834" fmla="*/ 4795122 w 8023328"/>
              <a:gd name="connsiteY834" fmla="*/ 1210863 h 2380521"/>
              <a:gd name="connsiteX835" fmla="*/ 4726684 w 8023328"/>
              <a:gd name="connsiteY835" fmla="*/ 1210863 h 2380521"/>
              <a:gd name="connsiteX836" fmla="*/ 4741472 w 8023328"/>
              <a:gd name="connsiteY836" fmla="*/ 1225651 h 2380521"/>
              <a:gd name="connsiteX837" fmla="*/ 4726684 w 8023328"/>
              <a:gd name="connsiteY837" fmla="*/ 1240439 h 2380521"/>
              <a:gd name="connsiteX838" fmla="*/ 4711896 w 8023328"/>
              <a:gd name="connsiteY838" fmla="*/ 1225651 h 2380521"/>
              <a:gd name="connsiteX839" fmla="*/ 4726684 w 8023328"/>
              <a:gd name="connsiteY839" fmla="*/ 1210863 h 2380521"/>
              <a:gd name="connsiteX840" fmla="*/ 4655853 w 8023328"/>
              <a:gd name="connsiteY840" fmla="*/ 1210863 h 2380521"/>
              <a:gd name="connsiteX841" fmla="*/ 4670642 w 8023328"/>
              <a:gd name="connsiteY841" fmla="*/ 1225651 h 2380521"/>
              <a:gd name="connsiteX842" fmla="*/ 4655853 w 8023328"/>
              <a:gd name="connsiteY842" fmla="*/ 1240439 h 2380521"/>
              <a:gd name="connsiteX843" fmla="*/ 4641064 w 8023328"/>
              <a:gd name="connsiteY843" fmla="*/ 1225651 h 2380521"/>
              <a:gd name="connsiteX844" fmla="*/ 4655853 w 8023328"/>
              <a:gd name="connsiteY844" fmla="*/ 1210863 h 2380521"/>
              <a:gd name="connsiteX845" fmla="*/ 4585023 w 8023328"/>
              <a:gd name="connsiteY845" fmla="*/ 1210863 h 2380521"/>
              <a:gd name="connsiteX846" fmla="*/ 4599811 w 8023328"/>
              <a:gd name="connsiteY846" fmla="*/ 1225651 h 2380521"/>
              <a:gd name="connsiteX847" fmla="*/ 4585023 w 8023328"/>
              <a:gd name="connsiteY847" fmla="*/ 1240439 h 2380521"/>
              <a:gd name="connsiteX848" fmla="*/ 4570235 w 8023328"/>
              <a:gd name="connsiteY848" fmla="*/ 1225651 h 2380521"/>
              <a:gd name="connsiteX849" fmla="*/ 4585023 w 8023328"/>
              <a:gd name="connsiteY849" fmla="*/ 1210863 h 2380521"/>
              <a:gd name="connsiteX850" fmla="*/ 4513260 w 8023328"/>
              <a:gd name="connsiteY850" fmla="*/ 1210863 h 2380521"/>
              <a:gd name="connsiteX851" fmla="*/ 4525657 w 8023328"/>
              <a:gd name="connsiteY851" fmla="*/ 1225651 h 2380521"/>
              <a:gd name="connsiteX852" fmla="*/ 4513260 w 8023328"/>
              <a:gd name="connsiteY852" fmla="*/ 1240439 h 2380521"/>
              <a:gd name="connsiteX853" fmla="*/ 4499404 w 8023328"/>
              <a:gd name="connsiteY853" fmla="*/ 1225651 h 2380521"/>
              <a:gd name="connsiteX854" fmla="*/ 4513260 w 8023328"/>
              <a:gd name="connsiteY854" fmla="*/ 1210863 h 2380521"/>
              <a:gd name="connsiteX855" fmla="*/ 4439056 w 8023328"/>
              <a:gd name="connsiteY855" fmla="*/ 1210863 h 2380521"/>
              <a:gd name="connsiteX856" fmla="*/ 4451453 w 8023328"/>
              <a:gd name="connsiteY856" fmla="*/ 1225651 h 2380521"/>
              <a:gd name="connsiteX857" fmla="*/ 4439056 w 8023328"/>
              <a:gd name="connsiteY857" fmla="*/ 1240439 h 2380521"/>
              <a:gd name="connsiteX858" fmla="*/ 4425200 w 8023328"/>
              <a:gd name="connsiteY858" fmla="*/ 1225651 h 2380521"/>
              <a:gd name="connsiteX859" fmla="*/ 4439056 w 8023328"/>
              <a:gd name="connsiteY859" fmla="*/ 1210863 h 2380521"/>
              <a:gd name="connsiteX860" fmla="*/ 4366768 w 8023328"/>
              <a:gd name="connsiteY860" fmla="*/ 1210863 h 2380521"/>
              <a:gd name="connsiteX861" fmla="*/ 4380624 w 8023328"/>
              <a:gd name="connsiteY861" fmla="*/ 1225651 h 2380521"/>
              <a:gd name="connsiteX862" fmla="*/ 4366768 w 8023328"/>
              <a:gd name="connsiteY862" fmla="*/ 1240439 h 2380521"/>
              <a:gd name="connsiteX863" fmla="*/ 4354371 w 8023328"/>
              <a:gd name="connsiteY863" fmla="*/ 1225651 h 2380521"/>
              <a:gd name="connsiteX864" fmla="*/ 4366768 w 8023328"/>
              <a:gd name="connsiteY864" fmla="*/ 1210863 h 2380521"/>
              <a:gd name="connsiteX865" fmla="*/ 4295937 w 8023328"/>
              <a:gd name="connsiteY865" fmla="*/ 1210863 h 2380521"/>
              <a:gd name="connsiteX866" fmla="*/ 4309793 w 8023328"/>
              <a:gd name="connsiteY866" fmla="*/ 1225651 h 2380521"/>
              <a:gd name="connsiteX867" fmla="*/ 4295937 w 8023328"/>
              <a:gd name="connsiteY867" fmla="*/ 1240439 h 2380521"/>
              <a:gd name="connsiteX868" fmla="*/ 4283540 w 8023328"/>
              <a:gd name="connsiteY868" fmla="*/ 1225651 h 2380521"/>
              <a:gd name="connsiteX869" fmla="*/ 4295937 w 8023328"/>
              <a:gd name="connsiteY869" fmla="*/ 1210863 h 2380521"/>
              <a:gd name="connsiteX870" fmla="*/ 368953 w 8023328"/>
              <a:gd name="connsiteY870" fmla="*/ 1210863 h 2380521"/>
              <a:gd name="connsiteX871" fmla="*/ 383742 w 8023328"/>
              <a:gd name="connsiteY871" fmla="*/ 1225651 h 2380521"/>
              <a:gd name="connsiteX872" fmla="*/ 368953 w 8023328"/>
              <a:gd name="connsiteY872" fmla="*/ 1240439 h 2380521"/>
              <a:gd name="connsiteX873" fmla="*/ 354165 w 8023328"/>
              <a:gd name="connsiteY873" fmla="*/ 1225651 h 2380521"/>
              <a:gd name="connsiteX874" fmla="*/ 368953 w 8023328"/>
              <a:gd name="connsiteY874" fmla="*/ 1210863 h 2380521"/>
              <a:gd name="connsiteX875" fmla="*/ 297189 w 8023328"/>
              <a:gd name="connsiteY875" fmla="*/ 1210863 h 2380521"/>
              <a:gd name="connsiteX876" fmla="*/ 309586 w 8023328"/>
              <a:gd name="connsiteY876" fmla="*/ 1225651 h 2380521"/>
              <a:gd name="connsiteX877" fmla="*/ 297189 w 8023328"/>
              <a:gd name="connsiteY877" fmla="*/ 1240439 h 2380521"/>
              <a:gd name="connsiteX878" fmla="*/ 283334 w 8023328"/>
              <a:gd name="connsiteY878" fmla="*/ 1225651 h 2380521"/>
              <a:gd name="connsiteX879" fmla="*/ 297189 w 8023328"/>
              <a:gd name="connsiteY879" fmla="*/ 1210863 h 2380521"/>
              <a:gd name="connsiteX880" fmla="*/ 226361 w 8023328"/>
              <a:gd name="connsiteY880" fmla="*/ 1210863 h 2380521"/>
              <a:gd name="connsiteX881" fmla="*/ 238759 w 8023328"/>
              <a:gd name="connsiteY881" fmla="*/ 1225651 h 2380521"/>
              <a:gd name="connsiteX882" fmla="*/ 226361 w 8023328"/>
              <a:gd name="connsiteY882" fmla="*/ 1240439 h 2380521"/>
              <a:gd name="connsiteX883" fmla="*/ 212504 w 8023328"/>
              <a:gd name="connsiteY883" fmla="*/ 1225651 h 2380521"/>
              <a:gd name="connsiteX884" fmla="*/ 226361 w 8023328"/>
              <a:gd name="connsiteY884" fmla="*/ 1210863 h 2380521"/>
              <a:gd name="connsiteX885" fmla="*/ 155527 w 8023328"/>
              <a:gd name="connsiteY885" fmla="*/ 1210863 h 2380521"/>
              <a:gd name="connsiteX886" fmla="*/ 167924 w 8023328"/>
              <a:gd name="connsiteY886" fmla="*/ 1225651 h 2380521"/>
              <a:gd name="connsiteX887" fmla="*/ 155527 w 8023328"/>
              <a:gd name="connsiteY887" fmla="*/ 1240439 h 2380521"/>
              <a:gd name="connsiteX888" fmla="*/ 141671 w 8023328"/>
              <a:gd name="connsiteY888" fmla="*/ 1225651 h 2380521"/>
              <a:gd name="connsiteX889" fmla="*/ 155527 w 8023328"/>
              <a:gd name="connsiteY889" fmla="*/ 1210863 h 2380521"/>
              <a:gd name="connsiteX890" fmla="*/ 83239 w 8023328"/>
              <a:gd name="connsiteY890" fmla="*/ 1210863 h 2380521"/>
              <a:gd name="connsiteX891" fmla="*/ 97095 w 8023328"/>
              <a:gd name="connsiteY891" fmla="*/ 1225651 h 2380521"/>
              <a:gd name="connsiteX892" fmla="*/ 83239 w 8023328"/>
              <a:gd name="connsiteY892" fmla="*/ 1240439 h 2380521"/>
              <a:gd name="connsiteX893" fmla="*/ 70841 w 8023328"/>
              <a:gd name="connsiteY893" fmla="*/ 1225651 h 2380521"/>
              <a:gd name="connsiteX894" fmla="*/ 83239 w 8023328"/>
              <a:gd name="connsiteY894" fmla="*/ 1210863 h 2380521"/>
              <a:gd name="connsiteX895" fmla="*/ 12003 w 8023328"/>
              <a:gd name="connsiteY895" fmla="*/ 1210863 h 2380521"/>
              <a:gd name="connsiteX896" fmla="*/ 26244 w 8023328"/>
              <a:gd name="connsiteY896" fmla="*/ 1225651 h 2380521"/>
              <a:gd name="connsiteX897" fmla="*/ 12003 w 8023328"/>
              <a:gd name="connsiteY897" fmla="*/ 1240439 h 2380521"/>
              <a:gd name="connsiteX898" fmla="*/ 10 w 8023328"/>
              <a:gd name="connsiteY898" fmla="*/ 1225651 h 2380521"/>
              <a:gd name="connsiteX899" fmla="*/ 12003 w 8023328"/>
              <a:gd name="connsiteY899" fmla="*/ 1210863 h 2380521"/>
              <a:gd name="connsiteX900" fmla="*/ 7013492 w 8023328"/>
              <a:gd name="connsiteY900" fmla="*/ 1140032 h 2380521"/>
              <a:gd name="connsiteX901" fmla="*/ 7028280 w 8023328"/>
              <a:gd name="connsiteY901" fmla="*/ 1152429 h 2380521"/>
              <a:gd name="connsiteX902" fmla="*/ 7013492 w 8023328"/>
              <a:gd name="connsiteY902" fmla="*/ 1166286 h 2380521"/>
              <a:gd name="connsiteX903" fmla="*/ 6998704 w 8023328"/>
              <a:gd name="connsiteY903" fmla="*/ 1152429 h 2380521"/>
              <a:gd name="connsiteX904" fmla="*/ 7013492 w 8023328"/>
              <a:gd name="connsiteY904" fmla="*/ 1140032 h 2380521"/>
              <a:gd name="connsiteX905" fmla="*/ 6939085 w 8023328"/>
              <a:gd name="connsiteY905" fmla="*/ 1140032 h 2380521"/>
              <a:gd name="connsiteX906" fmla="*/ 6950753 w 8023328"/>
              <a:gd name="connsiteY906" fmla="*/ 1152429 h 2380521"/>
              <a:gd name="connsiteX907" fmla="*/ 6939085 w 8023328"/>
              <a:gd name="connsiteY907" fmla="*/ 1166286 h 2380521"/>
              <a:gd name="connsiteX908" fmla="*/ 6924500 w 8023328"/>
              <a:gd name="connsiteY908" fmla="*/ 1152429 h 2380521"/>
              <a:gd name="connsiteX909" fmla="*/ 6939085 w 8023328"/>
              <a:gd name="connsiteY909" fmla="*/ 1140032 h 2380521"/>
              <a:gd name="connsiteX910" fmla="*/ 6867525 w 8023328"/>
              <a:gd name="connsiteY910" fmla="*/ 1140032 h 2380521"/>
              <a:gd name="connsiteX911" fmla="*/ 6879922 w 8023328"/>
              <a:gd name="connsiteY911" fmla="*/ 1153888 h 2380521"/>
              <a:gd name="connsiteX912" fmla="*/ 6867525 w 8023328"/>
              <a:gd name="connsiteY912" fmla="*/ 1166286 h 2380521"/>
              <a:gd name="connsiteX913" fmla="*/ 6853669 w 8023328"/>
              <a:gd name="connsiteY913" fmla="*/ 1153888 h 2380521"/>
              <a:gd name="connsiteX914" fmla="*/ 6867525 w 8023328"/>
              <a:gd name="connsiteY914" fmla="*/ 1140032 h 2380521"/>
              <a:gd name="connsiteX915" fmla="*/ 6796696 w 8023328"/>
              <a:gd name="connsiteY915" fmla="*/ 1140032 h 2380521"/>
              <a:gd name="connsiteX916" fmla="*/ 6809093 w 8023328"/>
              <a:gd name="connsiteY916" fmla="*/ 1153888 h 2380521"/>
              <a:gd name="connsiteX917" fmla="*/ 6796696 w 8023328"/>
              <a:gd name="connsiteY917" fmla="*/ 1166286 h 2380521"/>
              <a:gd name="connsiteX918" fmla="*/ 6782840 w 8023328"/>
              <a:gd name="connsiteY918" fmla="*/ 1153888 h 2380521"/>
              <a:gd name="connsiteX919" fmla="*/ 6796696 w 8023328"/>
              <a:gd name="connsiteY919" fmla="*/ 1140032 h 2380521"/>
              <a:gd name="connsiteX920" fmla="*/ 6724405 w 8023328"/>
              <a:gd name="connsiteY920" fmla="*/ 1140032 h 2380521"/>
              <a:gd name="connsiteX921" fmla="*/ 6738261 w 8023328"/>
              <a:gd name="connsiteY921" fmla="*/ 1153888 h 2380521"/>
              <a:gd name="connsiteX922" fmla="*/ 6724405 w 8023328"/>
              <a:gd name="connsiteY922" fmla="*/ 1166286 h 2380521"/>
              <a:gd name="connsiteX923" fmla="*/ 6712008 w 8023328"/>
              <a:gd name="connsiteY923" fmla="*/ 1153888 h 2380521"/>
              <a:gd name="connsiteX924" fmla="*/ 6724405 w 8023328"/>
              <a:gd name="connsiteY924" fmla="*/ 1140032 h 2380521"/>
              <a:gd name="connsiteX925" fmla="*/ 6653576 w 8023328"/>
              <a:gd name="connsiteY925" fmla="*/ 1140032 h 2380521"/>
              <a:gd name="connsiteX926" fmla="*/ 6667432 w 8023328"/>
              <a:gd name="connsiteY926" fmla="*/ 1153888 h 2380521"/>
              <a:gd name="connsiteX927" fmla="*/ 6653576 w 8023328"/>
              <a:gd name="connsiteY927" fmla="*/ 1166286 h 2380521"/>
              <a:gd name="connsiteX928" fmla="*/ 6641179 w 8023328"/>
              <a:gd name="connsiteY928" fmla="*/ 1153888 h 2380521"/>
              <a:gd name="connsiteX929" fmla="*/ 6653576 w 8023328"/>
              <a:gd name="connsiteY929" fmla="*/ 1140032 h 2380521"/>
              <a:gd name="connsiteX930" fmla="*/ 6581764 w 8023328"/>
              <a:gd name="connsiteY930" fmla="*/ 1140032 h 2380521"/>
              <a:gd name="connsiteX931" fmla="*/ 6596552 w 8023328"/>
              <a:gd name="connsiteY931" fmla="*/ 1153888 h 2380521"/>
              <a:gd name="connsiteX932" fmla="*/ 6581764 w 8023328"/>
              <a:gd name="connsiteY932" fmla="*/ 1166286 h 2380521"/>
              <a:gd name="connsiteX933" fmla="*/ 6566976 w 8023328"/>
              <a:gd name="connsiteY933" fmla="*/ 1153888 h 2380521"/>
              <a:gd name="connsiteX934" fmla="*/ 6581764 w 8023328"/>
              <a:gd name="connsiteY934" fmla="*/ 1140032 h 2380521"/>
              <a:gd name="connsiteX935" fmla="*/ 6510933 w 8023328"/>
              <a:gd name="connsiteY935" fmla="*/ 1140032 h 2380521"/>
              <a:gd name="connsiteX936" fmla="*/ 6525722 w 8023328"/>
              <a:gd name="connsiteY936" fmla="*/ 1153888 h 2380521"/>
              <a:gd name="connsiteX937" fmla="*/ 6510933 w 8023328"/>
              <a:gd name="connsiteY937" fmla="*/ 1166286 h 2380521"/>
              <a:gd name="connsiteX938" fmla="*/ 6496144 w 8023328"/>
              <a:gd name="connsiteY938" fmla="*/ 1153888 h 2380521"/>
              <a:gd name="connsiteX939" fmla="*/ 6510933 w 8023328"/>
              <a:gd name="connsiteY939" fmla="*/ 1140032 h 2380521"/>
              <a:gd name="connsiteX940" fmla="*/ 6440492 w 8023328"/>
              <a:gd name="connsiteY940" fmla="*/ 1140032 h 2380521"/>
              <a:gd name="connsiteX941" fmla="*/ 6454911 w 8023328"/>
              <a:gd name="connsiteY941" fmla="*/ 1153888 h 2380521"/>
              <a:gd name="connsiteX942" fmla="*/ 6440492 w 8023328"/>
              <a:gd name="connsiteY942" fmla="*/ 1166286 h 2380521"/>
              <a:gd name="connsiteX943" fmla="*/ 6425315 w 8023328"/>
              <a:gd name="connsiteY943" fmla="*/ 1153888 h 2380521"/>
              <a:gd name="connsiteX944" fmla="*/ 6440492 w 8023328"/>
              <a:gd name="connsiteY944" fmla="*/ 1140032 h 2380521"/>
              <a:gd name="connsiteX945" fmla="*/ 6368340 w 8023328"/>
              <a:gd name="connsiteY945" fmla="*/ 1140032 h 2380521"/>
              <a:gd name="connsiteX946" fmla="*/ 6380737 w 8023328"/>
              <a:gd name="connsiteY946" fmla="*/ 1153888 h 2380521"/>
              <a:gd name="connsiteX947" fmla="*/ 6368340 w 8023328"/>
              <a:gd name="connsiteY947" fmla="*/ 1166286 h 2380521"/>
              <a:gd name="connsiteX948" fmla="*/ 6354484 w 8023328"/>
              <a:gd name="connsiteY948" fmla="*/ 1153888 h 2380521"/>
              <a:gd name="connsiteX949" fmla="*/ 6368340 w 8023328"/>
              <a:gd name="connsiteY949" fmla="*/ 1140032 h 2380521"/>
              <a:gd name="connsiteX950" fmla="*/ 6297511 w 8023328"/>
              <a:gd name="connsiteY950" fmla="*/ 1140032 h 2380521"/>
              <a:gd name="connsiteX951" fmla="*/ 6309908 w 8023328"/>
              <a:gd name="connsiteY951" fmla="*/ 1153888 h 2380521"/>
              <a:gd name="connsiteX952" fmla="*/ 6297511 w 8023328"/>
              <a:gd name="connsiteY952" fmla="*/ 1166286 h 2380521"/>
              <a:gd name="connsiteX953" fmla="*/ 6283655 w 8023328"/>
              <a:gd name="connsiteY953" fmla="*/ 1153888 h 2380521"/>
              <a:gd name="connsiteX954" fmla="*/ 6297511 w 8023328"/>
              <a:gd name="connsiteY954" fmla="*/ 1140032 h 2380521"/>
              <a:gd name="connsiteX955" fmla="*/ 6226679 w 8023328"/>
              <a:gd name="connsiteY955" fmla="*/ 1140032 h 2380521"/>
              <a:gd name="connsiteX956" fmla="*/ 6239076 w 8023328"/>
              <a:gd name="connsiteY956" fmla="*/ 1153888 h 2380521"/>
              <a:gd name="connsiteX957" fmla="*/ 6226679 w 8023328"/>
              <a:gd name="connsiteY957" fmla="*/ 1166286 h 2380521"/>
              <a:gd name="connsiteX958" fmla="*/ 6212823 w 8023328"/>
              <a:gd name="connsiteY958" fmla="*/ 1153888 h 2380521"/>
              <a:gd name="connsiteX959" fmla="*/ 6226679 w 8023328"/>
              <a:gd name="connsiteY959" fmla="*/ 1140032 h 2380521"/>
              <a:gd name="connsiteX960" fmla="*/ 6154391 w 8023328"/>
              <a:gd name="connsiteY960" fmla="*/ 1140032 h 2380521"/>
              <a:gd name="connsiteX961" fmla="*/ 6168247 w 8023328"/>
              <a:gd name="connsiteY961" fmla="*/ 1153888 h 2380521"/>
              <a:gd name="connsiteX962" fmla="*/ 6154391 w 8023328"/>
              <a:gd name="connsiteY962" fmla="*/ 1166286 h 2380521"/>
              <a:gd name="connsiteX963" fmla="*/ 6141994 w 8023328"/>
              <a:gd name="connsiteY963" fmla="*/ 1153888 h 2380521"/>
              <a:gd name="connsiteX964" fmla="*/ 6154391 w 8023328"/>
              <a:gd name="connsiteY964" fmla="*/ 1140032 h 2380521"/>
              <a:gd name="connsiteX965" fmla="*/ 6083559 w 8023328"/>
              <a:gd name="connsiteY965" fmla="*/ 1140032 h 2380521"/>
              <a:gd name="connsiteX966" fmla="*/ 6097415 w 8023328"/>
              <a:gd name="connsiteY966" fmla="*/ 1153888 h 2380521"/>
              <a:gd name="connsiteX967" fmla="*/ 6083559 w 8023328"/>
              <a:gd name="connsiteY967" fmla="*/ 1166286 h 2380521"/>
              <a:gd name="connsiteX968" fmla="*/ 6071162 w 8023328"/>
              <a:gd name="connsiteY968" fmla="*/ 1153888 h 2380521"/>
              <a:gd name="connsiteX969" fmla="*/ 6083559 w 8023328"/>
              <a:gd name="connsiteY969" fmla="*/ 1140032 h 2380521"/>
              <a:gd name="connsiteX970" fmla="*/ 6009356 w 8023328"/>
              <a:gd name="connsiteY970" fmla="*/ 1140032 h 2380521"/>
              <a:gd name="connsiteX971" fmla="*/ 6023212 w 8023328"/>
              <a:gd name="connsiteY971" fmla="*/ 1153888 h 2380521"/>
              <a:gd name="connsiteX972" fmla="*/ 6009356 w 8023328"/>
              <a:gd name="connsiteY972" fmla="*/ 1166286 h 2380521"/>
              <a:gd name="connsiteX973" fmla="*/ 5996959 w 8023328"/>
              <a:gd name="connsiteY973" fmla="*/ 1153888 h 2380521"/>
              <a:gd name="connsiteX974" fmla="*/ 6009356 w 8023328"/>
              <a:gd name="connsiteY974" fmla="*/ 1140032 h 2380521"/>
              <a:gd name="connsiteX975" fmla="*/ 5940548 w 8023328"/>
              <a:gd name="connsiteY975" fmla="*/ 1140032 h 2380521"/>
              <a:gd name="connsiteX976" fmla="*/ 5955726 w 8023328"/>
              <a:gd name="connsiteY976" fmla="*/ 1153888 h 2380521"/>
              <a:gd name="connsiteX977" fmla="*/ 5940548 w 8023328"/>
              <a:gd name="connsiteY977" fmla="*/ 1166286 h 2380521"/>
              <a:gd name="connsiteX978" fmla="*/ 5926130 w 8023328"/>
              <a:gd name="connsiteY978" fmla="*/ 1153888 h 2380521"/>
              <a:gd name="connsiteX979" fmla="*/ 5940548 w 8023328"/>
              <a:gd name="connsiteY979" fmla="*/ 1140032 h 2380521"/>
              <a:gd name="connsiteX980" fmla="*/ 5870088 w 8023328"/>
              <a:gd name="connsiteY980" fmla="*/ 1140032 h 2380521"/>
              <a:gd name="connsiteX981" fmla="*/ 5884877 w 8023328"/>
              <a:gd name="connsiteY981" fmla="*/ 1153888 h 2380521"/>
              <a:gd name="connsiteX982" fmla="*/ 5870088 w 8023328"/>
              <a:gd name="connsiteY982" fmla="*/ 1166286 h 2380521"/>
              <a:gd name="connsiteX983" fmla="*/ 5855299 w 8023328"/>
              <a:gd name="connsiteY983" fmla="*/ 1153888 h 2380521"/>
              <a:gd name="connsiteX984" fmla="*/ 5870088 w 8023328"/>
              <a:gd name="connsiteY984" fmla="*/ 1140032 h 2380521"/>
              <a:gd name="connsiteX985" fmla="*/ 5799257 w 8023328"/>
              <a:gd name="connsiteY985" fmla="*/ 1140032 h 2380521"/>
              <a:gd name="connsiteX986" fmla="*/ 5814045 w 8023328"/>
              <a:gd name="connsiteY986" fmla="*/ 1153888 h 2380521"/>
              <a:gd name="connsiteX987" fmla="*/ 5799257 w 8023328"/>
              <a:gd name="connsiteY987" fmla="*/ 1166286 h 2380521"/>
              <a:gd name="connsiteX988" fmla="*/ 5784469 w 8023328"/>
              <a:gd name="connsiteY988" fmla="*/ 1153888 h 2380521"/>
              <a:gd name="connsiteX989" fmla="*/ 5799257 w 8023328"/>
              <a:gd name="connsiteY989" fmla="*/ 1140032 h 2380521"/>
              <a:gd name="connsiteX990" fmla="*/ 5724122 w 8023328"/>
              <a:gd name="connsiteY990" fmla="*/ 1140032 h 2380521"/>
              <a:gd name="connsiteX991" fmla="*/ 5736519 w 8023328"/>
              <a:gd name="connsiteY991" fmla="*/ 1153888 h 2380521"/>
              <a:gd name="connsiteX992" fmla="*/ 5724122 w 8023328"/>
              <a:gd name="connsiteY992" fmla="*/ 1166286 h 2380521"/>
              <a:gd name="connsiteX993" fmla="*/ 5710266 w 8023328"/>
              <a:gd name="connsiteY993" fmla="*/ 1153888 h 2380521"/>
              <a:gd name="connsiteX994" fmla="*/ 5724122 w 8023328"/>
              <a:gd name="connsiteY994" fmla="*/ 1140032 h 2380521"/>
              <a:gd name="connsiteX995" fmla="*/ 5653291 w 8023328"/>
              <a:gd name="connsiteY995" fmla="*/ 1140032 h 2380521"/>
              <a:gd name="connsiteX996" fmla="*/ 5665688 w 8023328"/>
              <a:gd name="connsiteY996" fmla="*/ 1153888 h 2380521"/>
              <a:gd name="connsiteX997" fmla="*/ 5653291 w 8023328"/>
              <a:gd name="connsiteY997" fmla="*/ 1166286 h 2380521"/>
              <a:gd name="connsiteX998" fmla="*/ 5639435 w 8023328"/>
              <a:gd name="connsiteY998" fmla="*/ 1153888 h 2380521"/>
              <a:gd name="connsiteX999" fmla="*/ 5653291 w 8023328"/>
              <a:gd name="connsiteY999" fmla="*/ 1140032 h 2380521"/>
              <a:gd name="connsiteX1000" fmla="*/ 5581002 w 8023328"/>
              <a:gd name="connsiteY1000" fmla="*/ 1140032 h 2380521"/>
              <a:gd name="connsiteX1001" fmla="*/ 5594858 w 8023328"/>
              <a:gd name="connsiteY1001" fmla="*/ 1153888 h 2380521"/>
              <a:gd name="connsiteX1002" fmla="*/ 5581002 w 8023328"/>
              <a:gd name="connsiteY1002" fmla="*/ 1166286 h 2380521"/>
              <a:gd name="connsiteX1003" fmla="*/ 5568605 w 8023328"/>
              <a:gd name="connsiteY1003" fmla="*/ 1153888 h 2380521"/>
              <a:gd name="connsiteX1004" fmla="*/ 5581002 w 8023328"/>
              <a:gd name="connsiteY1004" fmla="*/ 1140032 h 2380521"/>
              <a:gd name="connsiteX1005" fmla="*/ 5510171 w 8023328"/>
              <a:gd name="connsiteY1005" fmla="*/ 1140032 h 2380521"/>
              <a:gd name="connsiteX1006" fmla="*/ 5524027 w 8023328"/>
              <a:gd name="connsiteY1006" fmla="*/ 1153888 h 2380521"/>
              <a:gd name="connsiteX1007" fmla="*/ 5510171 w 8023328"/>
              <a:gd name="connsiteY1007" fmla="*/ 1166286 h 2380521"/>
              <a:gd name="connsiteX1008" fmla="*/ 5497774 w 8023328"/>
              <a:gd name="connsiteY1008" fmla="*/ 1153888 h 2380521"/>
              <a:gd name="connsiteX1009" fmla="*/ 5510171 w 8023328"/>
              <a:gd name="connsiteY1009" fmla="*/ 1140032 h 2380521"/>
              <a:gd name="connsiteX1010" fmla="*/ 5438937 w 8023328"/>
              <a:gd name="connsiteY1010" fmla="*/ 1140032 h 2380521"/>
              <a:gd name="connsiteX1011" fmla="*/ 5453178 w 8023328"/>
              <a:gd name="connsiteY1011" fmla="*/ 1153888 h 2380521"/>
              <a:gd name="connsiteX1012" fmla="*/ 5438937 w 8023328"/>
              <a:gd name="connsiteY1012" fmla="*/ 1166286 h 2380521"/>
              <a:gd name="connsiteX1013" fmla="*/ 5426945 w 8023328"/>
              <a:gd name="connsiteY1013" fmla="*/ 1153888 h 2380521"/>
              <a:gd name="connsiteX1014" fmla="*/ 5438937 w 8023328"/>
              <a:gd name="connsiteY1014" fmla="*/ 1140032 h 2380521"/>
              <a:gd name="connsiteX1015" fmla="*/ 5367530 w 8023328"/>
              <a:gd name="connsiteY1015" fmla="*/ 1140032 h 2380521"/>
              <a:gd name="connsiteX1016" fmla="*/ 5382318 w 8023328"/>
              <a:gd name="connsiteY1016" fmla="*/ 1153888 h 2380521"/>
              <a:gd name="connsiteX1017" fmla="*/ 5367530 w 8023328"/>
              <a:gd name="connsiteY1017" fmla="*/ 1166286 h 2380521"/>
              <a:gd name="connsiteX1018" fmla="*/ 5352742 w 8023328"/>
              <a:gd name="connsiteY1018" fmla="*/ 1153888 h 2380521"/>
              <a:gd name="connsiteX1019" fmla="*/ 5367530 w 8023328"/>
              <a:gd name="connsiteY1019" fmla="*/ 1140032 h 2380521"/>
              <a:gd name="connsiteX1020" fmla="*/ 5296699 w 8023328"/>
              <a:gd name="connsiteY1020" fmla="*/ 1140032 h 2380521"/>
              <a:gd name="connsiteX1021" fmla="*/ 5311488 w 8023328"/>
              <a:gd name="connsiteY1021" fmla="*/ 1153888 h 2380521"/>
              <a:gd name="connsiteX1022" fmla="*/ 5296699 w 8023328"/>
              <a:gd name="connsiteY1022" fmla="*/ 1166286 h 2380521"/>
              <a:gd name="connsiteX1023" fmla="*/ 5281910 w 8023328"/>
              <a:gd name="connsiteY1023" fmla="*/ 1153888 h 2380521"/>
              <a:gd name="connsiteX1024" fmla="*/ 5296699 w 8023328"/>
              <a:gd name="connsiteY1024" fmla="*/ 1140032 h 2380521"/>
              <a:gd name="connsiteX1025" fmla="*/ 5225869 w 8023328"/>
              <a:gd name="connsiteY1025" fmla="*/ 1140032 h 2380521"/>
              <a:gd name="connsiteX1026" fmla="*/ 5240657 w 8023328"/>
              <a:gd name="connsiteY1026" fmla="*/ 1153888 h 2380521"/>
              <a:gd name="connsiteX1027" fmla="*/ 5225869 w 8023328"/>
              <a:gd name="connsiteY1027" fmla="*/ 1166286 h 2380521"/>
              <a:gd name="connsiteX1028" fmla="*/ 5211081 w 8023328"/>
              <a:gd name="connsiteY1028" fmla="*/ 1153888 h 2380521"/>
              <a:gd name="connsiteX1029" fmla="*/ 5225869 w 8023328"/>
              <a:gd name="connsiteY1029" fmla="*/ 1140032 h 2380521"/>
              <a:gd name="connsiteX1030" fmla="*/ 5154105 w 8023328"/>
              <a:gd name="connsiteY1030" fmla="*/ 1140032 h 2380521"/>
              <a:gd name="connsiteX1031" fmla="*/ 5166502 w 8023328"/>
              <a:gd name="connsiteY1031" fmla="*/ 1154821 h 2380521"/>
              <a:gd name="connsiteX1032" fmla="*/ 5154105 w 8023328"/>
              <a:gd name="connsiteY1032" fmla="*/ 1169610 h 2380521"/>
              <a:gd name="connsiteX1033" fmla="*/ 5140249 w 8023328"/>
              <a:gd name="connsiteY1033" fmla="*/ 1154821 h 2380521"/>
              <a:gd name="connsiteX1034" fmla="*/ 5154105 w 8023328"/>
              <a:gd name="connsiteY1034" fmla="*/ 1140032 h 2380521"/>
              <a:gd name="connsiteX1035" fmla="*/ 5083276 w 8023328"/>
              <a:gd name="connsiteY1035" fmla="*/ 1140032 h 2380521"/>
              <a:gd name="connsiteX1036" fmla="*/ 5095673 w 8023328"/>
              <a:gd name="connsiteY1036" fmla="*/ 1154821 h 2380521"/>
              <a:gd name="connsiteX1037" fmla="*/ 5083276 w 8023328"/>
              <a:gd name="connsiteY1037" fmla="*/ 1169610 h 2380521"/>
              <a:gd name="connsiteX1038" fmla="*/ 5069420 w 8023328"/>
              <a:gd name="connsiteY1038" fmla="*/ 1154821 h 2380521"/>
              <a:gd name="connsiteX1039" fmla="*/ 5083276 w 8023328"/>
              <a:gd name="connsiteY1039" fmla="*/ 1140032 h 2380521"/>
              <a:gd name="connsiteX1040" fmla="*/ 5012445 w 8023328"/>
              <a:gd name="connsiteY1040" fmla="*/ 1140032 h 2380521"/>
              <a:gd name="connsiteX1041" fmla="*/ 5024842 w 8023328"/>
              <a:gd name="connsiteY1041" fmla="*/ 1154821 h 2380521"/>
              <a:gd name="connsiteX1042" fmla="*/ 5012445 w 8023328"/>
              <a:gd name="connsiteY1042" fmla="*/ 1169610 h 2380521"/>
              <a:gd name="connsiteX1043" fmla="*/ 4998589 w 8023328"/>
              <a:gd name="connsiteY1043" fmla="*/ 1154821 h 2380521"/>
              <a:gd name="connsiteX1044" fmla="*/ 5012445 w 8023328"/>
              <a:gd name="connsiteY1044" fmla="*/ 1140032 h 2380521"/>
              <a:gd name="connsiteX1045" fmla="*/ 4940157 w 8023328"/>
              <a:gd name="connsiteY1045" fmla="*/ 1140032 h 2380521"/>
              <a:gd name="connsiteX1046" fmla="*/ 4954013 w 8023328"/>
              <a:gd name="connsiteY1046" fmla="*/ 1154821 h 2380521"/>
              <a:gd name="connsiteX1047" fmla="*/ 4940157 w 8023328"/>
              <a:gd name="connsiteY1047" fmla="*/ 1169610 h 2380521"/>
              <a:gd name="connsiteX1048" fmla="*/ 4927760 w 8023328"/>
              <a:gd name="connsiteY1048" fmla="*/ 1154821 h 2380521"/>
              <a:gd name="connsiteX1049" fmla="*/ 4940157 w 8023328"/>
              <a:gd name="connsiteY1049" fmla="*/ 1140032 h 2380521"/>
              <a:gd name="connsiteX1050" fmla="*/ 4865953 w 8023328"/>
              <a:gd name="connsiteY1050" fmla="*/ 1140032 h 2380521"/>
              <a:gd name="connsiteX1051" fmla="*/ 4879809 w 8023328"/>
              <a:gd name="connsiteY1051" fmla="*/ 1154821 h 2380521"/>
              <a:gd name="connsiteX1052" fmla="*/ 4865953 w 8023328"/>
              <a:gd name="connsiteY1052" fmla="*/ 1169610 h 2380521"/>
              <a:gd name="connsiteX1053" fmla="*/ 4853556 w 8023328"/>
              <a:gd name="connsiteY1053" fmla="*/ 1154821 h 2380521"/>
              <a:gd name="connsiteX1054" fmla="*/ 4865953 w 8023328"/>
              <a:gd name="connsiteY1054" fmla="*/ 1140032 h 2380521"/>
              <a:gd name="connsiteX1055" fmla="*/ 4795122 w 8023328"/>
              <a:gd name="connsiteY1055" fmla="*/ 1140032 h 2380521"/>
              <a:gd name="connsiteX1056" fmla="*/ 4808978 w 8023328"/>
              <a:gd name="connsiteY1056" fmla="*/ 1154821 h 2380521"/>
              <a:gd name="connsiteX1057" fmla="*/ 4795122 w 8023328"/>
              <a:gd name="connsiteY1057" fmla="*/ 1169610 h 2380521"/>
              <a:gd name="connsiteX1058" fmla="*/ 4782725 w 8023328"/>
              <a:gd name="connsiteY1058" fmla="*/ 1154821 h 2380521"/>
              <a:gd name="connsiteX1059" fmla="*/ 4795122 w 8023328"/>
              <a:gd name="connsiteY1059" fmla="*/ 1140032 h 2380521"/>
              <a:gd name="connsiteX1060" fmla="*/ 4726684 w 8023328"/>
              <a:gd name="connsiteY1060" fmla="*/ 1140032 h 2380521"/>
              <a:gd name="connsiteX1061" fmla="*/ 4741472 w 8023328"/>
              <a:gd name="connsiteY1061" fmla="*/ 1154821 h 2380521"/>
              <a:gd name="connsiteX1062" fmla="*/ 4726684 w 8023328"/>
              <a:gd name="connsiteY1062" fmla="*/ 1169610 h 2380521"/>
              <a:gd name="connsiteX1063" fmla="*/ 4711896 w 8023328"/>
              <a:gd name="connsiteY1063" fmla="*/ 1154821 h 2380521"/>
              <a:gd name="connsiteX1064" fmla="*/ 4726684 w 8023328"/>
              <a:gd name="connsiteY1064" fmla="*/ 1140032 h 2380521"/>
              <a:gd name="connsiteX1065" fmla="*/ 4655853 w 8023328"/>
              <a:gd name="connsiteY1065" fmla="*/ 1140032 h 2380521"/>
              <a:gd name="connsiteX1066" fmla="*/ 4670642 w 8023328"/>
              <a:gd name="connsiteY1066" fmla="*/ 1154821 h 2380521"/>
              <a:gd name="connsiteX1067" fmla="*/ 4655853 w 8023328"/>
              <a:gd name="connsiteY1067" fmla="*/ 1169610 h 2380521"/>
              <a:gd name="connsiteX1068" fmla="*/ 4641064 w 8023328"/>
              <a:gd name="connsiteY1068" fmla="*/ 1154821 h 2380521"/>
              <a:gd name="connsiteX1069" fmla="*/ 4655853 w 8023328"/>
              <a:gd name="connsiteY1069" fmla="*/ 1140032 h 2380521"/>
              <a:gd name="connsiteX1070" fmla="*/ 4585023 w 8023328"/>
              <a:gd name="connsiteY1070" fmla="*/ 1140032 h 2380521"/>
              <a:gd name="connsiteX1071" fmla="*/ 4599811 w 8023328"/>
              <a:gd name="connsiteY1071" fmla="*/ 1154821 h 2380521"/>
              <a:gd name="connsiteX1072" fmla="*/ 4585023 w 8023328"/>
              <a:gd name="connsiteY1072" fmla="*/ 1169610 h 2380521"/>
              <a:gd name="connsiteX1073" fmla="*/ 4570235 w 8023328"/>
              <a:gd name="connsiteY1073" fmla="*/ 1154821 h 2380521"/>
              <a:gd name="connsiteX1074" fmla="*/ 4585023 w 8023328"/>
              <a:gd name="connsiteY1074" fmla="*/ 1140032 h 2380521"/>
              <a:gd name="connsiteX1075" fmla="*/ 4513260 w 8023328"/>
              <a:gd name="connsiteY1075" fmla="*/ 1140032 h 2380521"/>
              <a:gd name="connsiteX1076" fmla="*/ 4525657 w 8023328"/>
              <a:gd name="connsiteY1076" fmla="*/ 1154821 h 2380521"/>
              <a:gd name="connsiteX1077" fmla="*/ 4513260 w 8023328"/>
              <a:gd name="connsiteY1077" fmla="*/ 1169610 h 2380521"/>
              <a:gd name="connsiteX1078" fmla="*/ 4499404 w 8023328"/>
              <a:gd name="connsiteY1078" fmla="*/ 1154821 h 2380521"/>
              <a:gd name="connsiteX1079" fmla="*/ 4513260 w 8023328"/>
              <a:gd name="connsiteY1079" fmla="*/ 1140032 h 2380521"/>
              <a:gd name="connsiteX1080" fmla="*/ 4439056 w 8023328"/>
              <a:gd name="connsiteY1080" fmla="*/ 1140032 h 2380521"/>
              <a:gd name="connsiteX1081" fmla="*/ 4451453 w 8023328"/>
              <a:gd name="connsiteY1081" fmla="*/ 1154821 h 2380521"/>
              <a:gd name="connsiteX1082" fmla="*/ 4439056 w 8023328"/>
              <a:gd name="connsiteY1082" fmla="*/ 1169610 h 2380521"/>
              <a:gd name="connsiteX1083" fmla="*/ 4425200 w 8023328"/>
              <a:gd name="connsiteY1083" fmla="*/ 1154821 h 2380521"/>
              <a:gd name="connsiteX1084" fmla="*/ 4439056 w 8023328"/>
              <a:gd name="connsiteY1084" fmla="*/ 1140032 h 2380521"/>
              <a:gd name="connsiteX1085" fmla="*/ 4366768 w 8023328"/>
              <a:gd name="connsiteY1085" fmla="*/ 1140032 h 2380521"/>
              <a:gd name="connsiteX1086" fmla="*/ 4380624 w 8023328"/>
              <a:gd name="connsiteY1086" fmla="*/ 1154821 h 2380521"/>
              <a:gd name="connsiteX1087" fmla="*/ 4366768 w 8023328"/>
              <a:gd name="connsiteY1087" fmla="*/ 1169610 h 2380521"/>
              <a:gd name="connsiteX1088" fmla="*/ 4354371 w 8023328"/>
              <a:gd name="connsiteY1088" fmla="*/ 1154821 h 2380521"/>
              <a:gd name="connsiteX1089" fmla="*/ 4366768 w 8023328"/>
              <a:gd name="connsiteY1089" fmla="*/ 1140032 h 2380521"/>
              <a:gd name="connsiteX1090" fmla="*/ 4295937 w 8023328"/>
              <a:gd name="connsiteY1090" fmla="*/ 1140032 h 2380521"/>
              <a:gd name="connsiteX1091" fmla="*/ 4309793 w 8023328"/>
              <a:gd name="connsiteY1091" fmla="*/ 1154821 h 2380521"/>
              <a:gd name="connsiteX1092" fmla="*/ 4295937 w 8023328"/>
              <a:gd name="connsiteY1092" fmla="*/ 1169610 h 2380521"/>
              <a:gd name="connsiteX1093" fmla="*/ 4283540 w 8023328"/>
              <a:gd name="connsiteY1093" fmla="*/ 1154821 h 2380521"/>
              <a:gd name="connsiteX1094" fmla="*/ 4295937 w 8023328"/>
              <a:gd name="connsiteY1094" fmla="*/ 1140032 h 2380521"/>
              <a:gd name="connsiteX1095" fmla="*/ 4225107 w 8023328"/>
              <a:gd name="connsiteY1095" fmla="*/ 1140032 h 2380521"/>
              <a:gd name="connsiteX1096" fmla="*/ 4238963 w 8023328"/>
              <a:gd name="connsiteY1096" fmla="*/ 1154821 h 2380521"/>
              <a:gd name="connsiteX1097" fmla="*/ 4225107 w 8023328"/>
              <a:gd name="connsiteY1097" fmla="*/ 1169610 h 2380521"/>
              <a:gd name="connsiteX1098" fmla="*/ 4212710 w 8023328"/>
              <a:gd name="connsiteY1098" fmla="*/ 1154821 h 2380521"/>
              <a:gd name="connsiteX1099" fmla="*/ 4225107 w 8023328"/>
              <a:gd name="connsiteY1099" fmla="*/ 1140032 h 2380521"/>
              <a:gd name="connsiteX1100" fmla="*/ 4153295 w 8023328"/>
              <a:gd name="connsiteY1100" fmla="*/ 1140032 h 2380521"/>
              <a:gd name="connsiteX1101" fmla="*/ 4168083 w 8023328"/>
              <a:gd name="connsiteY1101" fmla="*/ 1154821 h 2380521"/>
              <a:gd name="connsiteX1102" fmla="*/ 4153295 w 8023328"/>
              <a:gd name="connsiteY1102" fmla="*/ 1169610 h 2380521"/>
              <a:gd name="connsiteX1103" fmla="*/ 4138507 w 8023328"/>
              <a:gd name="connsiteY1103" fmla="*/ 1154821 h 2380521"/>
              <a:gd name="connsiteX1104" fmla="*/ 4153295 w 8023328"/>
              <a:gd name="connsiteY1104" fmla="*/ 1140032 h 2380521"/>
              <a:gd name="connsiteX1105" fmla="*/ 4082465 w 8023328"/>
              <a:gd name="connsiteY1105" fmla="*/ 1140032 h 2380521"/>
              <a:gd name="connsiteX1106" fmla="*/ 4097254 w 8023328"/>
              <a:gd name="connsiteY1106" fmla="*/ 1154821 h 2380521"/>
              <a:gd name="connsiteX1107" fmla="*/ 4082465 w 8023328"/>
              <a:gd name="connsiteY1107" fmla="*/ 1169610 h 2380521"/>
              <a:gd name="connsiteX1108" fmla="*/ 4067676 w 8023328"/>
              <a:gd name="connsiteY1108" fmla="*/ 1154821 h 2380521"/>
              <a:gd name="connsiteX1109" fmla="*/ 4082465 w 8023328"/>
              <a:gd name="connsiteY1109" fmla="*/ 1140032 h 2380521"/>
              <a:gd name="connsiteX1110" fmla="*/ 439789 w 8023328"/>
              <a:gd name="connsiteY1110" fmla="*/ 1140032 h 2380521"/>
              <a:gd name="connsiteX1111" fmla="*/ 454579 w 8023328"/>
              <a:gd name="connsiteY1111" fmla="*/ 1153888 h 2380521"/>
              <a:gd name="connsiteX1112" fmla="*/ 439789 w 8023328"/>
              <a:gd name="connsiteY1112" fmla="*/ 1166286 h 2380521"/>
              <a:gd name="connsiteX1113" fmla="*/ 425001 w 8023328"/>
              <a:gd name="connsiteY1113" fmla="*/ 1153888 h 2380521"/>
              <a:gd name="connsiteX1114" fmla="*/ 439789 w 8023328"/>
              <a:gd name="connsiteY1114" fmla="*/ 1140032 h 2380521"/>
              <a:gd name="connsiteX1115" fmla="*/ 368960 w 8023328"/>
              <a:gd name="connsiteY1115" fmla="*/ 1140032 h 2380521"/>
              <a:gd name="connsiteX1116" fmla="*/ 383747 w 8023328"/>
              <a:gd name="connsiteY1116" fmla="*/ 1153888 h 2380521"/>
              <a:gd name="connsiteX1117" fmla="*/ 368960 w 8023328"/>
              <a:gd name="connsiteY1117" fmla="*/ 1166286 h 2380521"/>
              <a:gd name="connsiteX1118" fmla="*/ 354172 w 8023328"/>
              <a:gd name="connsiteY1118" fmla="*/ 1153888 h 2380521"/>
              <a:gd name="connsiteX1119" fmla="*/ 368960 w 8023328"/>
              <a:gd name="connsiteY1119" fmla="*/ 1140032 h 2380521"/>
              <a:gd name="connsiteX1120" fmla="*/ 297194 w 8023328"/>
              <a:gd name="connsiteY1120" fmla="*/ 1140032 h 2380521"/>
              <a:gd name="connsiteX1121" fmla="*/ 309592 w 8023328"/>
              <a:gd name="connsiteY1121" fmla="*/ 1153888 h 2380521"/>
              <a:gd name="connsiteX1122" fmla="*/ 297194 w 8023328"/>
              <a:gd name="connsiteY1122" fmla="*/ 1166286 h 2380521"/>
              <a:gd name="connsiteX1123" fmla="*/ 283339 w 8023328"/>
              <a:gd name="connsiteY1123" fmla="*/ 1153888 h 2380521"/>
              <a:gd name="connsiteX1124" fmla="*/ 297194 w 8023328"/>
              <a:gd name="connsiteY1124" fmla="*/ 1140032 h 2380521"/>
              <a:gd name="connsiteX1125" fmla="*/ 226366 w 8023328"/>
              <a:gd name="connsiteY1125" fmla="*/ 1140032 h 2380521"/>
              <a:gd name="connsiteX1126" fmla="*/ 238764 w 8023328"/>
              <a:gd name="connsiteY1126" fmla="*/ 1153888 h 2380521"/>
              <a:gd name="connsiteX1127" fmla="*/ 226366 w 8023328"/>
              <a:gd name="connsiteY1127" fmla="*/ 1166286 h 2380521"/>
              <a:gd name="connsiteX1128" fmla="*/ 212510 w 8023328"/>
              <a:gd name="connsiteY1128" fmla="*/ 1153888 h 2380521"/>
              <a:gd name="connsiteX1129" fmla="*/ 226366 w 8023328"/>
              <a:gd name="connsiteY1129" fmla="*/ 1140032 h 2380521"/>
              <a:gd name="connsiteX1130" fmla="*/ 155532 w 8023328"/>
              <a:gd name="connsiteY1130" fmla="*/ 1140032 h 2380521"/>
              <a:gd name="connsiteX1131" fmla="*/ 167930 w 8023328"/>
              <a:gd name="connsiteY1131" fmla="*/ 1153888 h 2380521"/>
              <a:gd name="connsiteX1132" fmla="*/ 155532 w 8023328"/>
              <a:gd name="connsiteY1132" fmla="*/ 1166286 h 2380521"/>
              <a:gd name="connsiteX1133" fmla="*/ 141676 w 8023328"/>
              <a:gd name="connsiteY1133" fmla="*/ 1153888 h 2380521"/>
              <a:gd name="connsiteX1134" fmla="*/ 155532 w 8023328"/>
              <a:gd name="connsiteY1134" fmla="*/ 1140032 h 2380521"/>
              <a:gd name="connsiteX1135" fmla="*/ 83244 w 8023328"/>
              <a:gd name="connsiteY1135" fmla="*/ 1140032 h 2380521"/>
              <a:gd name="connsiteX1136" fmla="*/ 97100 w 8023328"/>
              <a:gd name="connsiteY1136" fmla="*/ 1153888 h 2380521"/>
              <a:gd name="connsiteX1137" fmla="*/ 83244 w 8023328"/>
              <a:gd name="connsiteY1137" fmla="*/ 1166286 h 2380521"/>
              <a:gd name="connsiteX1138" fmla="*/ 70846 w 8023328"/>
              <a:gd name="connsiteY1138" fmla="*/ 1153888 h 2380521"/>
              <a:gd name="connsiteX1139" fmla="*/ 83244 w 8023328"/>
              <a:gd name="connsiteY1139" fmla="*/ 1140032 h 2380521"/>
              <a:gd name="connsiteX1140" fmla="*/ 12008 w 8023328"/>
              <a:gd name="connsiteY1140" fmla="*/ 1140032 h 2380521"/>
              <a:gd name="connsiteX1141" fmla="*/ 26249 w 8023328"/>
              <a:gd name="connsiteY1141" fmla="*/ 1153888 h 2380521"/>
              <a:gd name="connsiteX1142" fmla="*/ 12008 w 8023328"/>
              <a:gd name="connsiteY1142" fmla="*/ 1166286 h 2380521"/>
              <a:gd name="connsiteX1143" fmla="*/ 16 w 8023328"/>
              <a:gd name="connsiteY1143" fmla="*/ 1153888 h 2380521"/>
              <a:gd name="connsiteX1144" fmla="*/ 12008 w 8023328"/>
              <a:gd name="connsiteY1144" fmla="*/ 1140032 h 2380521"/>
              <a:gd name="connsiteX1145" fmla="*/ 6867525 w 8023328"/>
              <a:gd name="connsiteY1145" fmla="*/ 1069203 h 2380521"/>
              <a:gd name="connsiteX1146" fmla="*/ 6879922 w 8023328"/>
              <a:gd name="connsiteY1146" fmla="*/ 1081600 h 2380521"/>
              <a:gd name="connsiteX1147" fmla="*/ 6867525 w 8023328"/>
              <a:gd name="connsiteY1147" fmla="*/ 1095457 h 2380521"/>
              <a:gd name="connsiteX1148" fmla="*/ 6853669 w 8023328"/>
              <a:gd name="connsiteY1148" fmla="*/ 1081600 h 2380521"/>
              <a:gd name="connsiteX1149" fmla="*/ 6867525 w 8023328"/>
              <a:gd name="connsiteY1149" fmla="*/ 1069203 h 2380521"/>
              <a:gd name="connsiteX1150" fmla="*/ 6795237 w 8023328"/>
              <a:gd name="connsiteY1150" fmla="*/ 1069203 h 2380521"/>
              <a:gd name="connsiteX1151" fmla="*/ 6809093 w 8023328"/>
              <a:gd name="connsiteY1151" fmla="*/ 1081600 h 2380521"/>
              <a:gd name="connsiteX1152" fmla="*/ 6796696 w 8023328"/>
              <a:gd name="connsiteY1152" fmla="*/ 1095457 h 2380521"/>
              <a:gd name="connsiteX1153" fmla="*/ 6782840 w 8023328"/>
              <a:gd name="connsiteY1153" fmla="*/ 1081600 h 2380521"/>
              <a:gd name="connsiteX1154" fmla="*/ 6795237 w 8023328"/>
              <a:gd name="connsiteY1154" fmla="*/ 1069203 h 2380521"/>
              <a:gd name="connsiteX1155" fmla="*/ 6724405 w 8023328"/>
              <a:gd name="connsiteY1155" fmla="*/ 1069203 h 2380521"/>
              <a:gd name="connsiteX1156" fmla="*/ 6738261 w 8023328"/>
              <a:gd name="connsiteY1156" fmla="*/ 1081600 h 2380521"/>
              <a:gd name="connsiteX1157" fmla="*/ 6724405 w 8023328"/>
              <a:gd name="connsiteY1157" fmla="*/ 1095457 h 2380521"/>
              <a:gd name="connsiteX1158" fmla="*/ 6712008 w 8023328"/>
              <a:gd name="connsiteY1158" fmla="*/ 1081600 h 2380521"/>
              <a:gd name="connsiteX1159" fmla="*/ 6724405 w 8023328"/>
              <a:gd name="connsiteY1159" fmla="*/ 1069203 h 2380521"/>
              <a:gd name="connsiteX1160" fmla="*/ 6653576 w 8023328"/>
              <a:gd name="connsiteY1160" fmla="*/ 1069203 h 2380521"/>
              <a:gd name="connsiteX1161" fmla="*/ 6667432 w 8023328"/>
              <a:gd name="connsiteY1161" fmla="*/ 1081600 h 2380521"/>
              <a:gd name="connsiteX1162" fmla="*/ 6653576 w 8023328"/>
              <a:gd name="connsiteY1162" fmla="*/ 1095457 h 2380521"/>
              <a:gd name="connsiteX1163" fmla="*/ 6641179 w 8023328"/>
              <a:gd name="connsiteY1163" fmla="*/ 1081600 h 2380521"/>
              <a:gd name="connsiteX1164" fmla="*/ 6653576 w 8023328"/>
              <a:gd name="connsiteY1164" fmla="*/ 1069203 h 2380521"/>
              <a:gd name="connsiteX1165" fmla="*/ 6581764 w 8023328"/>
              <a:gd name="connsiteY1165" fmla="*/ 1069203 h 2380521"/>
              <a:gd name="connsiteX1166" fmla="*/ 6596552 w 8023328"/>
              <a:gd name="connsiteY1166" fmla="*/ 1081600 h 2380521"/>
              <a:gd name="connsiteX1167" fmla="*/ 6581764 w 8023328"/>
              <a:gd name="connsiteY1167" fmla="*/ 1095457 h 2380521"/>
              <a:gd name="connsiteX1168" fmla="*/ 6566976 w 8023328"/>
              <a:gd name="connsiteY1168" fmla="*/ 1081600 h 2380521"/>
              <a:gd name="connsiteX1169" fmla="*/ 6581764 w 8023328"/>
              <a:gd name="connsiteY1169" fmla="*/ 1069203 h 2380521"/>
              <a:gd name="connsiteX1170" fmla="*/ 6510933 w 8023328"/>
              <a:gd name="connsiteY1170" fmla="*/ 1069203 h 2380521"/>
              <a:gd name="connsiteX1171" fmla="*/ 6525722 w 8023328"/>
              <a:gd name="connsiteY1171" fmla="*/ 1081600 h 2380521"/>
              <a:gd name="connsiteX1172" fmla="*/ 6510933 w 8023328"/>
              <a:gd name="connsiteY1172" fmla="*/ 1095457 h 2380521"/>
              <a:gd name="connsiteX1173" fmla="*/ 6496144 w 8023328"/>
              <a:gd name="connsiteY1173" fmla="*/ 1081600 h 2380521"/>
              <a:gd name="connsiteX1174" fmla="*/ 6510933 w 8023328"/>
              <a:gd name="connsiteY1174" fmla="*/ 1069203 h 2380521"/>
              <a:gd name="connsiteX1175" fmla="*/ 6440492 w 8023328"/>
              <a:gd name="connsiteY1175" fmla="*/ 1069203 h 2380521"/>
              <a:gd name="connsiteX1176" fmla="*/ 6454911 w 8023328"/>
              <a:gd name="connsiteY1176" fmla="*/ 1081600 h 2380521"/>
              <a:gd name="connsiteX1177" fmla="*/ 6440492 w 8023328"/>
              <a:gd name="connsiteY1177" fmla="*/ 1095457 h 2380521"/>
              <a:gd name="connsiteX1178" fmla="*/ 6425315 w 8023328"/>
              <a:gd name="connsiteY1178" fmla="*/ 1081600 h 2380521"/>
              <a:gd name="connsiteX1179" fmla="*/ 6440492 w 8023328"/>
              <a:gd name="connsiteY1179" fmla="*/ 1069203 h 2380521"/>
              <a:gd name="connsiteX1180" fmla="*/ 6368340 w 8023328"/>
              <a:gd name="connsiteY1180" fmla="*/ 1069203 h 2380521"/>
              <a:gd name="connsiteX1181" fmla="*/ 6380737 w 8023328"/>
              <a:gd name="connsiteY1181" fmla="*/ 1081600 h 2380521"/>
              <a:gd name="connsiteX1182" fmla="*/ 6368340 w 8023328"/>
              <a:gd name="connsiteY1182" fmla="*/ 1095457 h 2380521"/>
              <a:gd name="connsiteX1183" fmla="*/ 6354484 w 8023328"/>
              <a:gd name="connsiteY1183" fmla="*/ 1081600 h 2380521"/>
              <a:gd name="connsiteX1184" fmla="*/ 6368340 w 8023328"/>
              <a:gd name="connsiteY1184" fmla="*/ 1069203 h 2380521"/>
              <a:gd name="connsiteX1185" fmla="*/ 6297511 w 8023328"/>
              <a:gd name="connsiteY1185" fmla="*/ 1069203 h 2380521"/>
              <a:gd name="connsiteX1186" fmla="*/ 6309908 w 8023328"/>
              <a:gd name="connsiteY1186" fmla="*/ 1081600 h 2380521"/>
              <a:gd name="connsiteX1187" fmla="*/ 6297511 w 8023328"/>
              <a:gd name="connsiteY1187" fmla="*/ 1095457 h 2380521"/>
              <a:gd name="connsiteX1188" fmla="*/ 6283655 w 8023328"/>
              <a:gd name="connsiteY1188" fmla="*/ 1081600 h 2380521"/>
              <a:gd name="connsiteX1189" fmla="*/ 6297511 w 8023328"/>
              <a:gd name="connsiteY1189" fmla="*/ 1069203 h 2380521"/>
              <a:gd name="connsiteX1190" fmla="*/ 6226679 w 8023328"/>
              <a:gd name="connsiteY1190" fmla="*/ 1069203 h 2380521"/>
              <a:gd name="connsiteX1191" fmla="*/ 6239076 w 8023328"/>
              <a:gd name="connsiteY1191" fmla="*/ 1081600 h 2380521"/>
              <a:gd name="connsiteX1192" fmla="*/ 6226679 w 8023328"/>
              <a:gd name="connsiteY1192" fmla="*/ 1095457 h 2380521"/>
              <a:gd name="connsiteX1193" fmla="*/ 6212823 w 8023328"/>
              <a:gd name="connsiteY1193" fmla="*/ 1083059 h 2380521"/>
              <a:gd name="connsiteX1194" fmla="*/ 6226679 w 8023328"/>
              <a:gd name="connsiteY1194" fmla="*/ 1069203 h 2380521"/>
              <a:gd name="connsiteX1195" fmla="*/ 6154391 w 8023328"/>
              <a:gd name="connsiteY1195" fmla="*/ 1069203 h 2380521"/>
              <a:gd name="connsiteX1196" fmla="*/ 6168247 w 8023328"/>
              <a:gd name="connsiteY1196" fmla="*/ 1083059 h 2380521"/>
              <a:gd name="connsiteX1197" fmla="*/ 6154391 w 8023328"/>
              <a:gd name="connsiteY1197" fmla="*/ 1095457 h 2380521"/>
              <a:gd name="connsiteX1198" fmla="*/ 6141994 w 8023328"/>
              <a:gd name="connsiteY1198" fmla="*/ 1083059 h 2380521"/>
              <a:gd name="connsiteX1199" fmla="*/ 6154391 w 8023328"/>
              <a:gd name="connsiteY1199" fmla="*/ 1069203 h 2380521"/>
              <a:gd name="connsiteX1200" fmla="*/ 6083559 w 8023328"/>
              <a:gd name="connsiteY1200" fmla="*/ 1069203 h 2380521"/>
              <a:gd name="connsiteX1201" fmla="*/ 6097415 w 8023328"/>
              <a:gd name="connsiteY1201" fmla="*/ 1083059 h 2380521"/>
              <a:gd name="connsiteX1202" fmla="*/ 6083559 w 8023328"/>
              <a:gd name="connsiteY1202" fmla="*/ 1095457 h 2380521"/>
              <a:gd name="connsiteX1203" fmla="*/ 6071162 w 8023328"/>
              <a:gd name="connsiteY1203" fmla="*/ 1083059 h 2380521"/>
              <a:gd name="connsiteX1204" fmla="*/ 6083559 w 8023328"/>
              <a:gd name="connsiteY1204" fmla="*/ 1069203 h 2380521"/>
              <a:gd name="connsiteX1205" fmla="*/ 6009356 w 8023328"/>
              <a:gd name="connsiteY1205" fmla="*/ 1069203 h 2380521"/>
              <a:gd name="connsiteX1206" fmla="*/ 6023212 w 8023328"/>
              <a:gd name="connsiteY1206" fmla="*/ 1083059 h 2380521"/>
              <a:gd name="connsiteX1207" fmla="*/ 6009356 w 8023328"/>
              <a:gd name="connsiteY1207" fmla="*/ 1095457 h 2380521"/>
              <a:gd name="connsiteX1208" fmla="*/ 5996959 w 8023328"/>
              <a:gd name="connsiteY1208" fmla="*/ 1083059 h 2380521"/>
              <a:gd name="connsiteX1209" fmla="*/ 6009356 w 8023328"/>
              <a:gd name="connsiteY1209" fmla="*/ 1069203 h 2380521"/>
              <a:gd name="connsiteX1210" fmla="*/ 5940548 w 8023328"/>
              <a:gd name="connsiteY1210" fmla="*/ 1069203 h 2380521"/>
              <a:gd name="connsiteX1211" fmla="*/ 5955726 w 8023328"/>
              <a:gd name="connsiteY1211" fmla="*/ 1083059 h 2380521"/>
              <a:gd name="connsiteX1212" fmla="*/ 5940548 w 8023328"/>
              <a:gd name="connsiteY1212" fmla="*/ 1095457 h 2380521"/>
              <a:gd name="connsiteX1213" fmla="*/ 5926130 w 8023328"/>
              <a:gd name="connsiteY1213" fmla="*/ 1083059 h 2380521"/>
              <a:gd name="connsiteX1214" fmla="*/ 5940548 w 8023328"/>
              <a:gd name="connsiteY1214" fmla="*/ 1069203 h 2380521"/>
              <a:gd name="connsiteX1215" fmla="*/ 5870088 w 8023328"/>
              <a:gd name="connsiteY1215" fmla="*/ 1069203 h 2380521"/>
              <a:gd name="connsiteX1216" fmla="*/ 5884877 w 8023328"/>
              <a:gd name="connsiteY1216" fmla="*/ 1083059 h 2380521"/>
              <a:gd name="connsiteX1217" fmla="*/ 5870088 w 8023328"/>
              <a:gd name="connsiteY1217" fmla="*/ 1095457 h 2380521"/>
              <a:gd name="connsiteX1218" fmla="*/ 5855299 w 8023328"/>
              <a:gd name="connsiteY1218" fmla="*/ 1083059 h 2380521"/>
              <a:gd name="connsiteX1219" fmla="*/ 5870088 w 8023328"/>
              <a:gd name="connsiteY1219" fmla="*/ 1069203 h 2380521"/>
              <a:gd name="connsiteX1220" fmla="*/ 5799257 w 8023328"/>
              <a:gd name="connsiteY1220" fmla="*/ 1069203 h 2380521"/>
              <a:gd name="connsiteX1221" fmla="*/ 5814045 w 8023328"/>
              <a:gd name="connsiteY1221" fmla="*/ 1083059 h 2380521"/>
              <a:gd name="connsiteX1222" fmla="*/ 5799257 w 8023328"/>
              <a:gd name="connsiteY1222" fmla="*/ 1095457 h 2380521"/>
              <a:gd name="connsiteX1223" fmla="*/ 5784469 w 8023328"/>
              <a:gd name="connsiteY1223" fmla="*/ 1083059 h 2380521"/>
              <a:gd name="connsiteX1224" fmla="*/ 5799257 w 8023328"/>
              <a:gd name="connsiteY1224" fmla="*/ 1069203 h 2380521"/>
              <a:gd name="connsiteX1225" fmla="*/ 5724122 w 8023328"/>
              <a:gd name="connsiteY1225" fmla="*/ 1069203 h 2380521"/>
              <a:gd name="connsiteX1226" fmla="*/ 5736519 w 8023328"/>
              <a:gd name="connsiteY1226" fmla="*/ 1083059 h 2380521"/>
              <a:gd name="connsiteX1227" fmla="*/ 5724122 w 8023328"/>
              <a:gd name="connsiteY1227" fmla="*/ 1095457 h 2380521"/>
              <a:gd name="connsiteX1228" fmla="*/ 5710266 w 8023328"/>
              <a:gd name="connsiteY1228" fmla="*/ 1083059 h 2380521"/>
              <a:gd name="connsiteX1229" fmla="*/ 5724122 w 8023328"/>
              <a:gd name="connsiteY1229" fmla="*/ 1069203 h 2380521"/>
              <a:gd name="connsiteX1230" fmla="*/ 5653291 w 8023328"/>
              <a:gd name="connsiteY1230" fmla="*/ 1069203 h 2380521"/>
              <a:gd name="connsiteX1231" fmla="*/ 5665688 w 8023328"/>
              <a:gd name="connsiteY1231" fmla="*/ 1083059 h 2380521"/>
              <a:gd name="connsiteX1232" fmla="*/ 5653291 w 8023328"/>
              <a:gd name="connsiteY1232" fmla="*/ 1095457 h 2380521"/>
              <a:gd name="connsiteX1233" fmla="*/ 5639435 w 8023328"/>
              <a:gd name="connsiteY1233" fmla="*/ 1083059 h 2380521"/>
              <a:gd name="connsiteX1234" fmla="*/ 5653291 w 8023328"/>
              <a:gd name="connsiteY1234" fmla="*/ 1069203 h 2380521"/>
              <a:gd name="connsiteX1235" fmla="*/ 5581002 w 8023328"/>
              <a:gd name="connsiteY1235" fmla="*/ 1069203 h 2380521"/>
              <a:gd name="connsiteX1236" fmla="*/ 5594858 w 8023328"/>
              <a:gd name="connsiteY1236" fmla="*/ 1083059 h 2380521"/>
              <a:gd name="connsiteX1237" fmla="*/ 5581002 w 8023328"/>
              <a:gd name="connsiteY1237" fmla="*/ 1095457 h 2380521"/>
              <a:gd name="connsiteX1238" fmla="*/ 5568605 w 8023328"/>
              <a:gd name="connsiteY1238" fmla="*/ 1083059 h 2380521"/>
              <a:gd name="connsiteX1239" fmla="*/ 5581002 w 8023328"/>
              <a:gd name="connsiteY1239" fmla="*/ 1069203 h 2380521"/>
              <a:gd name="connsiteX1240" fmla="*/ 5510171 w 8023328"/>
              <a:gd name="connsiteY1240" fmla="*/ 1069203 h 2380521"/>
              <a:gd name="connsiteX1241" fmla="*/ 5524027 w 8023328"/>
              <a:gd name="connsiteY1241" fmla="*/ 1083059 h 2380521"/>
              <a:gd name="connsiteX1242" fmla="*/ 5510171 w 8023328"/>
              <a:gd name="connsiteY1242" fmla="*/ 1095457 h 2380521"/>
              <a:gd name="connsiteX1243" fmla="*/ 5497774 w 8023328"/>
              <a:gd name="connsiteY1243" fmla="*/ 1083059 h 2380521"/>
              <a:gd name="connsiteX1244" fmla="*/ 5510171 w 8023328"/>
              <a:gd name="connsiteY1244" fmla="*/ 1069203 h 2380521"/>
              <a:gd name="connsiteX1245" fmla="*/ 5438937 w 8023328"/>
              <a:gd name="connsiteY1245" fmla="*/ 1069203 h 2380521"/>
              <a:gd name="connsiteX1246" fmla="*/ 5453178 w 8023328"/>
              <a:gd name="connsiteY1246" fmla="*/ 1083059 h 2380521"/>
              <a:gd name="connsiteX1247" fmla="*/ 5438937 w 8023328"/>
              <a:gd name="connsiteY1247" fmla="*/ 1095457 h 2380521"/>
              <a:gd name="connsiteX1248" fmla="*/ 5426945 w 8023328"/>
              <a:gd name="connsiteY1248" fmla="*/ 1083059 h 2380521"/>
              <a:gd name="connsiteX1249" fmla="*/ 5438937 w 8023328"/>
              <a:gd name="connsiteY1249" fmla="*/ 1069203 h 2380521"/>
              <a:gd name="connsiteX1250" fmla="*/ 5367530 w 8023328"/>
              <a:gd name="connsiteY1250" fmla="*/ 1069203 h 2380521"/>
              <a:gd name="connsiteX1251" fmla="*/ 5382318 w 8023328"/>
              <a:gd name="connsiteY1251" fmla="*/ 1083059 h 2380521"/>
              <a:gd name="connsiteX1252" fmla="*/ 5367530 w 8023328"/>
              <a:gd name="connsiteY1252" fmla="*/ 1095457 h 2380521"/>
              <a:gd name="connsiteX1253" fmla="*/ 5352742 w 8023328"/>
              <a:gd name="connsiteY1253" fmla="*/ 1083059 h 2380521"/>
              <a:gd name="connsiteX1254" fmla="*/ 5367530 w 8023328"/>
              <a:gd name="connsiteY1254" fmla="*/ 1069203 h 2380521"/>
              <a:gd name="connsiteX1255" fmla="*/ 5296699 w 8023328"/>
              <a:gd name="connsiteY1255" fmla="*/ 1069203 h 2380521"/>
              <a:gd name="connsiteX1256" fmla="*/ 5311488 w 8023328"/>
              <a:gd name="connsiteY1256" fmla="*/ 1083059 h 2380521"/>
              <a:gd name="connsiteX1257" fmla="*/ 5296699 w 8023328"/>
              <a:gd name="connsiteY1257" fmla="*/ 1095457 h 2380521"/>
              <a:gd name="connsiteX1258" fmla="*/ 5281910 w 8023328"/>
              <a:gd name="connsiteY1258" fmla="*/ 1083059 h 2380521"/>
              <a:gd name="connsiteX1259" fmla="*/ 5296699 w 8023328"/>
              <a:gd name="connsiteY1259" fmla="*/ 1069203 h 2380521"/>
              <a:gd name="connsiteX1260" fmla="*/ 5225869 w 8023328"/>
              <a:gd name="connsiteY1260" fmla="*/ 1069203 h 2380521"/>
              <a:gd name="connsiteX1261" fmla="*/ 5240657 w 8023328"/>
              <a:gd name="connsiteY1261" fmla="*/ 1083059 h 2380521"/>
              <a:gd name="connsiteX1262" fmla="*/ 5225869 w 8023328"/>
              <a:gd name="connsiteY1262" fmla="*/ 1095457 h 2380521"/>
              <a:gd name="connsiteX1263" fmla="*/ 5211081 w 8023328"/>
              <a:gd name="connsiteY1263" fmla="*/ 1083059 h 2380521"/>
              <a:gd name="connsiteX1264" fmla="*/ 5225869 w 8023328"/>
              <a:gd name="connsiteY1264" fmla="*/ 1069203 h 2380521"/>
              <a:gd name="connsiteX1265" fmla="*/ 5154105 w 8023328"/>
              <a:gd name="connsiteY1265" fmla="*/ 1069203 h 2380521"/>
              <a:gd name="connsiteX1266" fmla="*/ 5166502 w 8023328"/>
              <a:gd name="connsiteY1266" fmla="*/ 1083059 h 2380521"/>
              <a:gd name="connsiteX1267" fmla="*/ 5154105 w 8023328"/>
              <a:gd name="connsiteY1267" fmla="*/ 1095457 h 2380521"/>
              <a:gd name="connsiteX1268" fmla="*/ 5140249 w 8023328"/>
              <a:gd name="connsiteY1268" fmla="*/ 1083059 h 2380521"/>
              <a:gd name="connsiteX1269" fmla="*/ 5154105 w 8023328"/>
              <a:gd name="connsiteY1269" fmla="*/ 1069203 h 2380521"/>
              <a:gd name="connsiteX1270" fmla="*/ 5083276 w 8023328"/>
              <a:gd name="connsiteY1270" fmla="*/ 1069203 h 2380521"/>
              <a:gd name="connsiteX1271" fmla="*/ 5095673 w 8023328"/>
              <a:gd name="connsiteY1271" fmla="*/ 1083059 h 2380521"/>
              <a:gd name="connsiteX1272" fmla="*/ 5083276 w 8023328"/>
              <a:gd name="connsiteY1272" fmla="*/ 1095457 h 2380521"/>
              <a:gd name="connsiteX1273" fmla="*/ 5069420 w 8023328"/>
              <a:gd name="connsiteY1273" fmla="*/ 1083059 h 2380521"/>
              <a:gd name="connsiteX1274" fmla="*/ 5083276 w 8023328"/>
              <a:gd name="connsiteY1274" fmla="*/ 1069203 h 2380521"/>
              <a:gd name="connsiteX1275" fmla="*/ 5012445 w 8023328"/>
              <a:gd name="connsiteY1275" fmla="*/ 1069203 h 2380521"/>
              <a:gd name="connsiteX1276" fmla="*/ 5024842 w 8023328"/>
              <a:gd name="connsiteY1276" fmla="*/ 1083059 h 2380521"/>
              <a:gd name="connsiteX1277" fmla="*/ 5012445 w 8023328"/>
              <a:gd name="connsiteY1277" fmla="*/ 1095457 h 2380521"/>
              <a:gd name="connsiteX1278" fmla="*/ 4998589 w 8023328"/>
              <a:gd name="connsiteY1278" fmla="*/ 1083059 h 2380521"/>
              <a:gd name="connsiteX1279" fmla="*/ 5012445 w 8023328"/>
              <a:gd name="connsiteY1279" fmla="*/ 1069203 h 2380521"/>
              <a:gd name="connsiteX1280" fmla="*/ 4940157 w 8023328"/>
              <a:gd name="connsiteY1280" fmla="*/ 1069203 h 2380521"/>
              <a:gd name="connsiteX1281" fmla="*/ 4954013 w 8023328"/>
              <a:gd name="connsiteY1281" fmla="*/ 1083059 h 2380521"/>
              <a:gd name="connsiteX1282" fmla="*/ 4940157 w 8023328"/>
              <a:gd name="connsiteY1282" fmla="*/ 1095457 h 2380521"/>
              <a:gd name="connsiteX1283" fmla="*/ 4927760 w 8023328"/>
              <a:gd name="connsiteY1283" fmla="*/ 1083059 h 2380521"/>
              <a:gd name="connsiteX1284" fmla="*/ 4940157 w 8023328"/>
              <a:gd name="connsiteY1284" fmla="*/ 1069203 h 2380521"/>
              <a:gd name="connsiteX1285" fmla="*/ 4865953 w 8023328"/>
              <a:gd name="connsiteY1285" fmla="*/ 1069203 h 2380521"/>
              <a:gd name="connsiteX1286" fmla="*/ 4879809 w 8023328"/>
              <a:gd name="connsiteY1286" fmla="*/ 1083059 h 2380521"/>
              <a:gd name="connsiteX1287" fmla="*/ 4865953 w 8023328"/>
              <a:gd name="connsiteY1287" fmla="*/ 1095457 h 2380521"/>
              <a:gd name="connsiteX1288" fmla="*/ 4853556 w 8023328"/>
              <a:gd name="connsiteY1288" fmla="*/ 1083059 h 2380521"/>
              <a:gd name="connsiteX1289" fmla="*/ 4865953 w 8023328"/>
              <a:gd name="connsiteY1289" fmla="*/ 1069203 h 2380521"/>
              <a:gd name="connsiteX1290" fmla="*/ 4795122 w 8023328"/>
              <a:gd name="connsiteY1290" fmla="*/ 1069203 h 2380521"/>
              <a:gd name="connsiteX1291" fmla="*/ 4808978 w 8023328"/>
              <a:gd name="connsiteY1291" fmla="*/ 1083059 h 2380521"/>
              <a:gd name="connsiteX1292" fmla="*/ 4795122 w 8023328"/>
              <a:gd name="connsiteY1292" fmla="*/ 1095457 h 2380521"/>
              <a:gd name="connsiteX1293" fmla="*/ 4782725 w 8023328"/>
              <a:gd name="connsiteY1293" fmla="*/ 1083059 h 2380521"/>
              <a:gd name="connsiteX1294" fmla="*/ 4795122 w 8023328"/>
              <a:gd name="connsiteY1294" fmla="*/ 1069203 h 2380521"/>
              <a:gd name="connsiteX1295" fmla="*/ 4726684 w 8023328"/>
              <a:gd name="connsiteY1295" fmla="*/ 1069203 h 2380521"/>
              <a:gd name="connsiteX1296" fmla="*/ 4741472 w 8023328"/>
              <a:gd name="connsiteY1296" fmla="*/ 1083059 h 2380521"/>
              <a:gd name="connsiteX1297" fmla="*/ 4726684 w 8023328"/>
              <a:gd name="connsiteY1297" fmla="*/ 1095457 h 2380521"/>
              <a:gd name="connsiteX1298" fmla="*/ 4711896 w 8023328"/>
              <a:gd name="connsiteY1298" fmla="*/ 1083059 h 2380521"/>
              <a:gd name="connsiteX1299" fmla="*/ 4726684 w 8023328"/>
              <a:gd name="connsiteY1299" fmla="*/ 1069203 h 2380521"/>
              <a:gd name="connsiteX1300" fmla="*/ 4655853 w 8023328"/>
              <a:gd name="connsiteY1300" fmla="*/ 1069203 h 2380521"/>
              <a:gd name="connsiteX1301" fmla="*/ 4670642 w 8023328"/>
              <a:gd name="connsiteY1301" fmla="*/ 1083059 h 2380521"/>
              <a:gd name="connsiteX1302" fmla="*/ 4655853 w 8023328"/>
              <a:gd name="connsiteY1302" fmla="*/ 1095457 h 2380521"/>
              <a:gd name="connsiteX1303" fmla="*/ 4641064 w 8023328"/>
              <a:gd name="connsiteY1303" fmla="*/ 1083059 h 2380521"/>
              <a:gd name="connsiteX1304" fmla="*/ 4655853 w 8023328"/>
              <a:gd name="connsiteY1304" fmla="*/ 1069203 h 2380521"/>
              <a:gd name="connsiteX1305" fmla="*/ 4585023 w 8023328"/>
              <a:gd name="connsiteY1305" fmla="*/ 1069203 h 2380521"/>
              <a:gd name="connsiteX1306" fmla="*/ 4599811 w 8023328"/>
              <a:gd name="connsiteY1306" fmla="*/ 1083059 h 2380521"/>
              <a:gd name="connsiteX1307" fmla="*/ 4585023 w 8023328"/>
              <a:gd name="connsiteY1307" fmla="*/ 1095457 h 2380521"/>
              <a:gd name="connsiteX1308" fmla="*/ 4570235 w 8023328"/>
              <a:gd name="connsiteY1308" fmla="*/ 1083059 h 2380521"/>
              <a:gd name="connsiteX1309" fmla="*/ 4585023 w 8023328"/>
              <a:gd name="connsiteY1309" fmla="*/ 1069203 h 2380521"/>
              <a:gd name="connsiteX1310" fmla="*/ 4513260 w 8023328"/>
              <a:gd name="connsiteY1310" fmla="*/ 1069203 h 2380521"/>
              <a:gd name="connsiteX1311" fmla="*/ 4525657 w 8023328"/>
              <a:gd name="connsiteY1311" fmla="*/ 1083991 h 2380521"/>
              <a:gd name="connsiteX1312" fmla="*/ 4513260 w 8023328"/>
              <a:gd name="connsiteY1312" fmla="*/ 1098780 h 2380521"/>
              <a:gd name="connsiteX1313" fmla="*/ 4499404 w 8023328"/>
              <a:gd name="connsiteY1313" fmla="*/ 1083991 h 2380521"/>
              <a:gd name="connsiteX1314" fmla="*/ 4513260 w 8023328"/>
              <a:gd name="connsiteY1314" fmla="*/ 1069203 h 2380521"/>
              <a:gd name="connsiteX1315" fmla="*/ 4439056 w 8023328"/>
              <a:gd name="connsiteY1315" fmla="*/ 1069203 h 2380521"/>
              <a:gd name="connsiteX1316" fmla="*/ 4451453 w 8023328"/>
              <a:gd name="connsiteY1316" fmla="*/ 1083991 h 2380521"/>
              <a:gd name="connsiteX1317" fmla="*/ 4439056 w 8023328"/>
              <a:gd name="connsiteY1317" fmla="*/ 1098780 h 2380521"/>
              <a:gd name="connsiteX1318" fmla="*/ 4425200 w 8023328"/>
              <a:gd name="connsiteY1318" fmla="*/ 1083991 h 2380521"/>
              <a:gd name="connsiteX1319" fmla="*/ 4439056 w 8023328"/>
              <a:gd name="connsiteY1319" fmla="*/ 1069203 h 2380521"/>
              <a:gd name="connsiteX1320" fmla="*/ 4366768 w 8023328"/>
              <a:gd name="connsiteY1320" fmla="*/ 1069203 h 2380521"/>
              <a:gd name="connsiteX1321" fmla="*/ 4380624 w 8023328"/>
              <a:gd name="connsiteY1321" fmla="*/ 1083991 h 2380521"/>
              <a:gd name="connsiteX1322" fmla="*/ 4366768 w 8023328"/>
              <a:gd name="connsiteY1322" fmla="*/ 1098780 h 2380521"/>
              <a:gd name="connsiteX1323" fmla="*/ 4354371 w 8023328"/>
              <a:gd name="connsiteY1323" fmla="*/ 1083991 h 2380521"/>
              <a:gd name="connsiteX1324" fmla="*/ 4366768 w 8023328"/>
              <a:gd name="connsiteY1324" fmla="*/ 1069203 h 2380521"/>
              <a:gd name="connsiteX1325" fmla="*/ 4295937 w 8023328"/>
              <a:gd name="connsiteY1325" fmla="*/ 1069203 h 2380521"/>
              <a:gd name="connsiteX1326" fmla="*/ 4309793 w 8023328"/>
              <a:gd name="connsiteY1326" fmla="*/ 1083991 h 2380521"/>
              <a:gd name="connsiteX1327" fmla="*/ 4295937 w 8023328"/>
              <a:gd name="connsiteY1327" fmla="*/ 1098780 h 2380521"/>
              <a:gd name="connsiteX1328" fmla="*/ 4283540 w 8023328"/>
              <a:gd name="connsiteY1328" fmla="*/ 1083991 h 2380521"/>
              <a:gd name="connsiteX1329" fmla="*/ 4295937 w 8023328"/>
              <a:gd name="connsiteY1329" fmla="*/ 1069203 h 2380521"/>
              <a:gd name="connsiteX1330" fmla="*/ 4225107 w 8023328"/>
              <a:gd name="connsiteY1330" fmla="*/ 1069203 h 2380521"/>
              <a:gd name="connsiteX1331" fmla="*/ 4238963 w 8023328"/>
              <a:gd name="connsiteY1331" fmla="*/ 1083991 h 2380521"/>
              <a:gd name="connsiteX1332" fmla="*/ 4225107 w 8023328"/>
              <a:gd name="connsiteY1332" fmla="*/ 1098780 h 2380521"/>
              <a:gd name="connsiteX1333" fmla="*/ 4212710 w 8023328"/>
              <a:gd name="connsiteY1333" fmla="*/ 1083991 h 2380521"/>
              <a:gd name="connsiteX1334" fmla="*/ 4225107 w 8023328"/>
              <a:gd name="connsiteY1334" fmla="*/ 1069203 h 2380521"/>
              <a:gd name="connsiteX1335" fmla="*/ 4153295 w 8023328"/>
              <a:gd name="connsiteY1335" fmla="*/ 1069203 h 2380521"/>
              <a:gd name="connsiteX1336" fmla="*/ 4168083 w 8023328"/>
              <a:gd name="connsiteY1336" fmla="*/ 1083991 h 2380521"/>
              <a:gd name="connsiteX1337" fmla="*/ 4153295 w 8023328"/>
              <a:gd name="connsiteY1337" fmla="*/ 1098780 h 2380521"/>
              <a:gd name="connsiteX1338" fmla="*/ 4138507 w 8023328"/>
              <a:gd name="connsiteY1338" fmla="*/ 1083991 h 2380521"/>
              <a:gd name="connsiteX1339" fmla="*/ 4153295 w 8023328"/>
              <a:gd name="connsiteY1339" fmla="*/ 1069203 h 2380521"/>
              <a:gd name="connsiteX1340" fmla="*/ 4082465 w 8023328"/>
              <a:gd name="connsiteY1340" fmla="*/ 1069203 h 2380521"/>
              <a:gd name="connsiteX1341" fmla="*/ 4097254 w 8023328"/>
              <a:gd name="connsiteY1341" fmla="*/ 1083991 h 2380521"/>
              <a:gd name="connsiteX1342" fmla="*/ 4082465 w 8023328"/>
              <a:gd name="connsiteY1342" fmla="*/ 1098780 h 2380521"/>
              <a:gd name="connsiteX1343" fmla="*/ 4067676 w 8023328"/>
              <a:gd name="connsiteY1343" fmla="*/ 1083991 h 2380521"/>
              <a:gd name="connsiteX1344" fmla="*/ 4082465 w 8023328"/>
              <a:gd name="connsiteY1344" fmla="*/ 1069203 h 2380521"/>
              <a:gd name="connsiteX1345" fmla="*/ 4011635 w 8023328"/>
              <a:gd name="connsiteY1345" fmla="*/ 1069203 h 2380521"/>
              <a:gd name="connsiteX1346" fmla="*/ 4026423 w 8023328"/>
              <a:gd name="connsiteY1346" fmla="*/ 1083991 h 2380521"/>
              <a:gd name="connsiteX1347" fmla="*/ 4011635 w 8023328"/>
              <a:gd name="connsiteY1347" fmla="*/ 1098780 h 2380521"/>
              <a:gd name="connsiteX1348" fmla="*/ 3996847 w 8023328"/>
              <a:gd name="connsiteY1348" fmla="*/ 1083991 h 2380521"/>
              <a:gd name="connsiteX1349" fmla="*/ 4011635 w 8023328"/>
              <a:gd name="connsiteY1349" fmla="*/ 1069203 h 2380521"/>
              <a:gd name="connsiteX1350" fmla="*/ 3939871 w 8023328"/>
              <a:gd name="connsiteY1350" fmla="*/ 1069203 h 2380521"/>
              <a:gd name="connsiteX1351" fmla="*/ 3952268 w 8023328"/>
              <a:gd name="connsiteY1351" fmla="*/ 1083991 h 2380521"/>
              <a:gd name="connsiteX1352" fmla="*/ 3939871 w 8023328"/>
              <a:gd name="connsiteY1352" fmla="*/ 1098780 h 2380521"/>
              <a:gd name="connsiteX1353" fmla="*/ 3926015 w 8023328"/>
              <a:gd name="connsiteY1353" fmla="*/ 1083991 h 2380521"/>
              <a:gd name="connsiteX1354" fmla="*/ 3939871 w 8023328"/>
              <a:gd name="connsiteY1354" fmla="*/ 1069203 h 2380521"/>
              <a:gd name="connsiteX1355" fmla="*/ 582439 w 8023328"/>
              <a:gd name="connsiteY1355" fmla="*/ 1069203 h 2380521"/>
              <a:gd name="connsiteX1356" fmla="*/ 596295 w 8023328"/>
              <a:gd name="connsiteY1356" fmla="*/ 1083059 h 2380521"/>
              <a:gd name="connsiteX1357" fmla="*/ 582439 w 8023328"/>
              <a:gd name="connsiteY1357" fmla="*/ 1095457 h 2380521"/>
              <a:gd name="connsiteX1358" fmla="*/ 570041 w 8023328"/>
              <a:gd name="connsiteY1358" fmla="*/ 1083059 h 2380521"/>
              <a:gd name="connsiteX1359" fmla="*/ 582439 w 8023328"/>
              <a:gd name="connsiteY1359" fmla="*/ 1069203 h 2380521"/>
              <a:gd name="connsiteX1360" fmla="*/ 513628 w 8023328"/>
              <a:gd name="connsiteY1360" fmla="*/ 1069203 h 2380521"/>
              <a:gd name="connsiteX1361" fmla="*/ 528807 w 8023328"/>
              <a:gd name="connsiteY1361" fmla="*/ 1083059 h 2380521"/>
              <a:gd name="connsiteX1362" fmla="*/ 513628 w 8023328"/>
              <a:gd name="connsiteY1362" fmla="*/ 1095457 h 2380521"/>
              <a:gd name="connsiteX1363" fmla="*/ 499209 w 8023328"/>
              <a:gd name="connsiteY1363" fmla="*/ 1083059 h 2380521"/>
              <a:gd name="connsiteX1364" fmla="*/ 513628 w 8023328"/>
              <a:gd name="connsiteY1364" fmla="*/ 1069203 h 2380521"/>
              <a:gd name="connsiteX1365" fmla="*/ 439795 w 8023328"/>
              <a:gd name="connsiteY1365" fmla="*/ 1069203 h 2380521"/>
              <a:gd name="connsiteX1366" fmla="*/ 454585 w 8023328"/>
              <a:gd name="connsiteY1366" fmla="*/ 1083059 h 2380521"/>
              <a:gd name="connsiteX1367" fmla="*/ 439795 w 8023328"/>
              <a:gd name="connsiteY1367" fmla="*/ 1095457 h 2380521"/>
              <a:gd name="connsiteX1368" fmla="*/ 425007 w 8023328"/>
              <a:gd name="connsiteY1368" fmla="*/ 1083059 h 2380521"/>
              <a:gd name="connsiteX1369" fmla="*/ 439795 w 8023328"/>
              <a:gd name="connsiteY1369" fmla="*/ 1069203 h 2380521"/>
              <a:gd name="connsiteX1370" fmla="*/ 368965 w 8023328"/>
              <a:gd name="connsiteY1370" fmla="*/ 1069203 h 2380521"/>
              <a:gd name="connsiteX1371" fmla="*/ 383754 w 8023328"/>
              <a:gd name="connsiteY1371" fmla="*/ 1083059 h 2380521"/>
              <a:gd name="connsiteX1372" fmla="*/ 368965 w 8023328"/>
              <a:gd name="connsiteY1372" fmla="*/ 1095457 h 2380521"/>
              <a:gd name="connsiteX1373" fmla="*/ 354177 w 8023328"/>
              <a:gd name="connsiteY1373" fmla="*/ 1083059 h 2380521"/>
              <a:gd name="connsiteX1374" fmla="*/ 368965 w 8023328"/>
              <a:gd name="connsiteY1374" fmla="*/ 1069203 h 2380521"/>
              <a:gd name="connsiteX1375" fmla="*/ 297201 w 8023328"/>
              <a:gd name="connsiteY1375" fmla="*/ 1069203 h 2380521"/>
              <a:gd name="connsiteX1376" fmla="*/ 309599 w 8023328"/>
              <a:gd name="connsiteY1376" fmla="*/ 1083059 h 2380521"/>
              <a:gd name="connsiteX1377" fmla="*/ 297201 w 8023328"/>
              <a:gd name="connsiteY1377" fmla="*/ 1095457 h 2380521"/>
              <a:gd name="connsiteX1378" fmla="*/ 283346 w 8023328"/>
              <a:gd name="connsiteY1378" fmla="*/ 1083059 h 2380521"/>
              <a:gd name="connsiteX1379" fmla="*/ 297201 w 8023328"/>
              <a:gd name="connsiteY1379" fmla="*/ 1069203 h 2380521"/>
              <a:gd name="connsiteX1380" fmla="*/ 226372 w 8023328"/>
              <a:gd name="connsiteY1380" fmla="*/ 1069203 h 2380521"/>
              <a:gd name="connsiteX1381" fmla="*/ 238771 w 8023328"/>
              <a:gd name="connsiteY1381" fmla="*/ 1083059 h 2380521"/>
              <a:gd name="connsiteX1382" fmla="*/ 226372 w 8023328"/>
              <a:gd name="connsiteY1382" fmla="*/ 1095457 h 2380521"/>
              <a:gd name="connsiteX1383" fmla="*/ 212516 w 8023328"/>
              <a:gd name="connsiteY1383" fmla="*/ 1083059 h 2380521"/>
              <a:gd name="connsiteX1384" fmla="*/ 226372 w 8023328"/>
              <a:gd name="connsiteY1384" fmla="*/ 1069203 h 2380521"/>
              <a:gd name="connsiteX1385" fmla="*/ 154079 w 8023328"/>
              <a:gd name="connsiteY1385" fmla="*/ 1069203 h 2380521"/>
              <a:gd name="connsiteX1386" fmla="*/ 167935 w 8023328"/>
              <a:gd name="connsiteY1386" fmla="*/ 1083059 h 2380521"/>
              <a:gd name="connsiteX1387" fmla="*/ 154079 w 8023328"/>
              <a:gd name="connsiteY1387" fmla="*/ 1095457 h 2380521"/>
              <a:gd name="connsiteX1388" fmla="*/ 141682 w 8023328"/>
              <a:gd name="connsiteY1388" fmla="*/ 1083059 h 2380521"/>
              <a:gd name="connsiteX1389" fmla="*/ 154079 w 8023328"/>
              <a:gd name="connsiteY1389" fmla="*/ 1069203 h 2380521"/>
              <a:gd name="connsiteX1390" fmla="*/ 83249 w 8023328"/>
              <a:gd name="connsiteY1390" fmla="*/ 1069203 h 2380521"/>
              <a:gd name="connsiteX1391" fmla="*/ 97105 w 8023328"/>
              <a:gd name="connsiteY1391" fmla="*/ 1083059 h 2380521"/>
              <a:gd name="connsiteX1392" fmla="*/ 83249 w 8023328"/>
              <a:gd name="connsiteY1392" fmla="*/ 1095457 h 2380521"/>
              <a:gd name="connsiteX1393" fmla="*/ 70852 w 8023328"/>
              <a:gd name="connsiteY1393" fmla="*/ 1083059 h 2380521"/>
              <a:gd name="connsiteX1394" fmla="*/ 83249 w 8023328"/>
              <a:gd name="connsiteY1394" fmla="*/ 1069203 h 2380521"/>
              <a:gd name="connsiteX1395" fmla="*/ 12014 w 8023328"/>
              <a:gd name="connsiteY1395" fmla="*/ 1069203 h 2380521"/>
              <a:gd name="connsiteX1396" fmla="*/ 26255 w 8023328"/>
              <a:gd name="connsiteY1396" fmla="*/ 1083059 h 2380521"/>
              <a:gd name="connsiteX1397" fmla="*/ 12014 w 8023328"/>
              <a:gd name="connsiteY1397" fmla="*/ 1095457 h 2380521"/>
              <a:gd name="connsiteX1398" fmla="*/ 21 w 8023328"/>
              <a:gd name="connsiteY1398" fmla="*/ 1083059 h 2380521"/>
              <a:gd name="connsiteX1399" fmla="*/ 12014 w 8023328"/>
              <a:gd name="connsiteY1399" fmla="*/ 1069203 h 2380521"/>
              <a:gd name="connsiteX1400" fmla="*/ 6724405 w 8023328"/>
              <a:gd name="connsiteY1400" fmla="*/ 998371 h 2380521"/>
              <a:gd name="connsiteX1401" fmla="*/ 6738261 w 8023328"/>
              <a:gd name="connsiteY1401" fmla="*/ 1010768 h 2380521"/>
              <a:gd name="connsiteX1402" fmla="*/ 6724405 w 8023328"/>
              <a:gd name="connsiteY1402" fmla="*/ 1024625 h 2380521"/>
              <a:gd name="connsiteX1403" fmla="*/ 6712008 w 8023328"/>
              <a:gd name="connsiteY1403" fmla="*/ 1010768 h 2380521"/>
              <a:gd name="connsiteX1404" fmla="*/ 6724405 w 8023328"/>
              <a:gd name="connsiteY1404" fmla="*/ 998371 h 2380521"/>
              <a:gd name="connsiteX1405" fmla="*/ 6653576 w 8023328"/>
              <a:gd name="connsiteY1405" fmla="*/ 998371 h 2380521"/>
              <a:gd name="connsiteX1406" fmla="*/ 6667432 w 8023328"/>
              <a:gd name="connsiteY1406" fmla="*/ 1010768 h 2380521"/>
              <a:gd name="connsiteX1407" fmla="*/ 6653576 w 8023328"/>
              <a:gd name="connsiteY1407" fmla="*/ 1024625 h 2380521"/>
              <a:gd name="connsiteX1408" fmla="*/ 6641179 w 8023328"/>
              <a:gd name="connsiteY1408" fmla="*/ 1010768 h 2380521"/>
              <a:gd name="connsiteX1409" fmla="*/ 6653576 w 8023328"/>
              <a:gd name="connsiteY1409" fmla="*/ 998371 h 2380521"/>
              <a:gd name="connsiteX1410" fmla="*/ 6581764 w 8023328"/>
              <a:gd name="connsiteY1410" fmla="*/ 998371 h 2380521"/>
              <a:gd name="connsiteX1411" fmla="*/ 6596552 w 8023328"/>
              <a:gd name="connsiteY1411" fmla="*/ 1010768 h 2380521"/>
              <a:gd name="connsiteX1412" fmla="*/ 6581764 w 8023328"/>
              <a:gd name="connsiteY1412" fmla="*/ 1024625 h 2380521"/>
              <a:gd name="connsiteX1413" fmla="*/ 6566976 w 8023328"/>
              <a:gd name="connsiteY1413" fmla="*/ 1010768 h 2380521"/>
              <a:gd name="connsiteX1414" fmla="*/ 6581764 w 8023328"/>
              <a:gd name="connsiteY1414" fmla="*/ 998371 h 2380521"/>
              <a:gd name="connsiteX1415" fmla="*/ 6510933 w 8023328"/>
              <a:gd name="connsiteY1415" fmla="*/ 998371 h 2380521"/>
              <a:gd name="connsiteX1416" fmla="*/ 6525722 w 8023328"/>
              <a:gd name="connsiteY1416" fmla="*/ 1010768 h 2380521"/>
              <a:gd name="connsiteX1417" fmla="*/ 6510933 w 8023328"/>
              <a:gd name="connsiteY1417" fmla="*/ 1024625 h 2380521"/>
              <a:gd name="connsiteX1418" fmla="*/ 6496144 w 8023328"/>
              <a:gd name="connsiteY1418" fmla="*/ 1010768 h 2380521"/>
              <a:gd name="connsiteX1419" fmla="*/ 6510933 w 8023328"/>
              <a:gd name="connsiteY1419" fmla="*/ 998371 h 2380521"/>
              <a:gd name="connsiteX1420" fmla="*/ 6440492 w 8023328"/>
              <a:gd name="connsiteY1420" fmla="*/ 998371 h 2380521"/>
              <a:gd name="connsiteX1421" fmla="*/ 6454911 w 8023328"/>
              <a:gd name="connsiteY1421" fmla="*/ 1010768 h 2380521"/>
              <a:gd name="connsiteX1422" fmla="*/ 6440492 w 8023328"/>
              <a:gd name="connsiteY1422" fmla="*/ 1024625 h 2380521"/>
              <a:gd name="connsiteX1423" fmla="*/ 6425315 w 8023328"/>
              <a:gd name="connsiteY1423" fmla="*/ 1010768 h 2380521"/>
              <a:gd name="connsiteX1424" fmla="*/ 6440492 w 8023328"/>
              <a:gd name="connsiteY1424" fmla="*/ 998371 h 2380521"/>
              <a:gd name="connsiteX1425" fmla="*/ 6368340 w 8023328"/>
              <a:gd name="connsiteY1425" fmla="*/ 998371 h 2380521"/>
              <a:gd name="connsiteX1426" fmla="*/ 6380737 w 8023328"/>
              <a:gd name="connsiteY1426" fmla="*/ 1010768 h 2380521"/>
              <a:gd name="connsiteX1427" fmla="*/ 6368340 w 8023328"/>
              <a:gd name="connsiteY1427" fmla="*/ 1024625 h 2380521"/>
              <a:gd name="connsiteX1428" fmla="*/ 6354484 w 8023328"/>
              <a:gd name="connsiteY1428" fmla="*/ 1010768 h 2380521"/>
              <a:gd name="connsiteX1429" fmla="*/ 6368340 w 8023328"/>
              <a:gd name="connsiteY1429" fmla="*/ 998371 h 2380521"/>
              <a:gd name="connsiteX1430" fmla="*/ 6297511 w 8023328"/>
              <a:gd name="connsiteY1430" fmla="*/ 998371 h 2380521"/>
              <a:gd name="connsiteX1431" fmla="*/ 6309908 w 8023328"/>
              <a:gd name="connsiteY1431" fmla="*/ 1010768 h 2380521"/>
              <a:gd name="connsiteX1432" fmla="*/ 6297511 w 8023328"/>
              <a:gd name="connsiteY1432" fmla="*/ 1024625 h 2380521"/>
              <a:gd name="connsiteX1433" fmla="*/ 6283655 w 8023328"/>
              <a:gd name="connsiteY1433" fmla="*/ 1010768 h 2380521"/>
              <a:gd name="connsiteX1434" fmla="*/ 6297511 w 8023328"/>
              <a:gd name="connsiteY1434" fmla="*/ 998371 h 2380521"/>
              <a:gd name="connsiteX1435" fmla="*/ 6226679 w 8023328"/>
              <a:gd name="connsiteY1435" fmla="*/ 998371 h 2380521"/>
              <a:gd name="connsiteX1436" fmla="*/ 6239076 w 8023328"/>
              <a:gd name="connsiteY1436" fmla="*/ 1010768 h 2380521"/>
              <a:gd name="connsiteX1437" fmla="*/ 6226679 w 8023328"/>
              <a:gd name="connsiteY1437" fmla="*/ 1024625 h 2380521"/>
              <a:gd name="connsiteX1438" fmla="*/ 6212823 w 8023328"/>
              <a:gd name="connsiteY1438" fmla="*/ 1010768 h 2380521"/>
              <a:gd name="connsiteX1439" fmla="*/ 6226679 w 8023328"/>
              <a:gd name="connsiteY1439" fmla="*/ 998371 h 2380521"/>
              <a:gd name="connsiteX1440" fmla="*/ 6154391 w 8023328"/>
              <a:gd name="connsiteY1440" fmla="*/ 998371 h 2380521"/>
              <a:gd name="connsiteX1441" fmla="*/ 6168247 w 8023328"/>
              <a:gd name="connsiteY1441" fmla="*/ 1010768 h 2380521"/>
              <a:gd name="connsiteX1442" fmla="*/ 6154391 w 8023328"/>
              <a:gd name="connsiteY1442" fmla="*/ 1024625 h 2380521"/>
              <a:gd name="connsiteX1443" fmla="*/ 6141994 w 8023328"/>
              <a:gd name="connsiteY1443" fmla="*/ 1010768 h 2380521"/>
              <a:gd name="connsiteX1444" fmla="*/ 6154391 w 8023328"/>
              <a:gd name="connsiteY1444" fmla="*/ 998371 h 2380521"/>
              <a:gd name="connsiteX1445" fmla="*/ 6083559 w 8023328"/>
              <a:gd name="connsiteY1445" fmla="*/ 998371 h 2380521"/>
              <a:gd name="connsiteX1446" fmla="*/ 6097415 w 8023328"/>
              <a:gd name="connsiteY1446" fmla="*/ 1010768 h 2380521"/>
              <a:gd name="connsiteX1447" fmla="*/ 6083559 w 8023328"/>
              <a:gd name="connsiteY1447" fmla="*/ 1024625 h 2380521"/>
              <a:gd name="connsiteX1448" fmla="*/ 6071162 w 8023328"/>
              <a:gd name="connsiteY1448" fmla="*/ 1010768 h 2380521"/>
              <a:gd name="connsiteX1449" fmla="*/ 6083559 w 8023328"/>
              <a:gd name="connsiteY1449" fmla="*/ 998371 h 2380521"/>
              <a:gd name="connsiteX1450" fmla="*/ 6009356 w 8023328"/>
              <a:gd name="connsiteY1450" fmla="*/ 998371 h 2380521"/>
              <a:gd name="connsiteX1451" fmla="*/ 6023212 w 8023328"/>
              <a:gd name="connsiteY1451" fmla="*/ 1010768 h 2380521"/>
              <a:gd name="connsiteX1452" fmla="*/ 6009356 w 8023328"/>
              <a:gd name="connsiteY1452" fmla="*/ 1024625 h 2380521"/>
              <a:gd name="connsiteX1453" fmla="*/ 5996959 w 8023328"/>
              <a:gd name="connsiteY1453" fmla="*/ 1010768 h 2380521"/>
              <a:gd name="connsiteX1454" fmla="*/ 6009356 w 8023328"/>
              <a:gd name="connsiteY1454" fmla="*/ 998371 h 2380521"/>
              <a:gd name="connsiteX1455" fmla="*/ 5940548 w 8023328"/>
              <a:gd name="connsiteY1455" fmla="*/ 998371 h 2380521"/>
              <a:gd name="connsiteX1456" fmla="*/ 5955726 w 8023328"/>
              <a:gd name="connsiteY1456" fmla="*/ 1010768 h 2380521"/>
              <a:gd name="connsiteX1457" fmla="*/ 5940548 w 8023328"/>
              <a:gd name="connsiteY1457" fmla="*/ 1024625 h 2380521"/>
              <a:gd name="connsiteX1458" fmla="*/ 5926130 w 8023328"/>
              <a:gd name="connsiteY1458" fmla="*/ 1010768 h 2380521"/>
              <a:gd name="connsiteX1459" fmla="*/ 5940548 w 8023328"/>
              <a:gd name="connsiteY1459" fmla="*/ 998371 h 2380521"/>
              <a:gd name="connsiteX1460" fmla="*/ 5870088 w 8023328"/>
              <a:gd name="connsiteY1460" fmla="*/ 998371 h 2380521"/>
              <a:gd name="connsiteX1461" fmla="*/ 5884877 w 8023328"/>
              <a:gd name="connsiteY1461" fmla="*/ 1010768 h 2380521"/>
              <a:gd name="connsiteX1462" fmla="*/ 5870088 w 8023328"/>
              <a:gd name="connsiteY1462" fmla="*/ 1024625 h 2380521"/>
              <a:gd name="connsiteX1463" fmla="*/ 5855299 w 8023328"/>
              <a:gd name="connsiteY1463" fmla="*/ 1010768 h 2380521"/>
              <a:gd name="connsiteX1464" fmla="*/ 5870088 w 8023328"/>
              <a:gd name="connsiteY1464" fmla="*/ 998371 h 2380521"/>
              <a:gd name="connsiteX1465" fmla="*/ 5799257 w 8023328"/>
              <a:gd name="connsiteY1465" fmla="*/ 998371 h 2380521"/>
              <a:gd name="connsiteX1466" fmla="*/ 5814045 w 8023328"/>
              <a:gd name="connsiteY1466" fmla="*/ 1010768 h 2380521"/>
              <a:gd name="connsiteX1467" fmla="*/ 5799257 w 8023328"/>
              <a:gd name="connsiteY1467" fmla="*/ 1024625 h 2380521"/>
              <a:gd name="connsiteX1468" fmla="*/ 5784469 w 8023328"/>
              <a:gd name="connsiteY1468" fmla="*/ 1010768 h 2380521"/>
              <a:gd name="connsiteX1469" fmla="*/ 5799257 w 8023328"/>
              <a:gd name="connsiteY1469" fmla="*/ 998371 h 2380521"/>
              <a:gd name="connsiteX1470" fmla="*/ 5724122 w 8023328"/>
              <a:gd name="connsiteY1470" fmla="*/ 998371 h 2380521"/>
              <a:gd name="connsiteX1471" fmla="*/ 5736519 w 8023328"/>
              <a:gd name="connsiteY1471" fmla="*/ 1010768 h 2380521"/>
              <a:gd name="connsiteX1472" fmla="*/ 5724122 w 8023328"/>
              <a:gd name="connsiteY1472" fmla="*/ 1024625 h 2380521"/>
              <a:gd name="connsiteX1473" fmla="*/ 5710266 w 8023328"/>
              <a:gd name="connsiteY1473" fmla="*/ 1010768 h 2380521"/>
              <a:gd name="connsiteX1474" fmla="*/ 5724122 w 8023328"/>
              <a:gd name="connsiteY1474" fmla="*/ 998371 h 2380521"/>
              <a:gd name="connsiteX1475" fmla="*/ 5653291 w 8023328"/>
              <a:gd name="connsiteY1475" fmla="*/ 998371 h 2380521"/>
              <a:gd name="connsiteX1476" fmla="*/ 5665688 w 8023328"/>
              <a:gd name="connsiteY1476" fmla="*/ 1012227 h 2380521"/>
              <a:gd name="connsiteX1477" fmla="*/ 5653291 w 8023328"/>
              <a:gd name="connsiteY1477" fmla="*/ 1024625 h 2380521"/>
              <a:gd name="connsiteX1478" fmla="*/ 5639435 w 8023328"/>
              <a:gd name="connsiteY1478" fmla="*/ 1012227 h 2380521"/>
              <a:gd name="connsiteX1479" fmla="*/ 5653291 w 8023328"/>
              <a:gd name="connsiteY1479" fmla="*/ 998371 h 2380521"/>
              <a:gd name="connsiteX1480" fmla="*/ 5581002 w 8023328"/>
              <a:gd name="connsiteY1480" fmla="*/ 998371 h 2380521"/>
              <a:gd name="connsiteX1481" fmla="*/ 5594858 w 8023328"/>
              <a:gd name="connsiteY1481" fmla="*/ 1012227 h 2380521"/>
              <a:gd name="connsiteX1482" fmla="*/ 5581002 w 8023328"/>
              <a:gd name="connsiteY1482" fmla="*/ 1024625 h 2380521"/>
              <a:gd name="connsiteX1483" fmla="*/ 5568605 w 8023328"/>
              <a:gd name="connsiteY1483" fmla="*/ 1012227 h 2380521"/>
              <a:gd name="connsiteX1484" fmla="*/ 5581002 w 8023328"/>
              <a:gd name="connsiteY1484" fmla="*/ 998371 h 2380521"/>
              <a:gd name="connsiteX1485" fmla="*/ 5510171 w 8023328"/>
              <a:gd name="connsiteY1485" fmla="*/ 998371 h 2380521"/>
              <a:gd name="connsiteX1486" fmla="*/ 5524027 w 8023328"/>
              <a:gd name="connsiteY1486" fmla="*/ 1012227 h 2380521"/>
              <a:gd name="connsiteX1487" fmla="*/ 5510171 w 8023328"/>
              <a:gd name="connsiteY1487" fmla="*/ 1024625 h 2380521"/>
              <a:gd name="connsiteX1488" fmla="*/ 5497774 w 8023328"/>
              <a:gd name="connsiteY1488" fmla="*/ 1012227 h 2380521"/>
              <a:gd name="connsiteX1489" fmla="*/ 5510171 w 8023328"/>
              <a:gd name="connsiteY1489" fmla="*/ 998371 h 2380521"/>
              <a:gd name="connsiteX1490" fmla="*/ 5438937 w 8023328"/>
              <a:gd name="connsiteY1490" fmla="*/ 998371 h 2380521"/>
              <a:gd name="connsiteX1491" fmla="*/ 5453178 w 8023328"/>
              <a:gd name="connsiteY1491" fmla="*/ 1012227 h 2380521"/>
              <a:gd name="connsiteX1492" fmla="*/ 5438937 w 8023328"/>
              <a:gd name="connsiteY1492" fmla="*/ 1024625 h 2380521"/>
              <a:gd name="connsiteX1493" fmla="*/ 5426945 w 8023328"/>
              <a:gd name="connsiteY1493" fmla="*/ 1012227 h 2380521"/>
              <a:gd name="connsiteX1494" fmla="*/ 5438937 w 8023328"/>
              <a:gd name="connsiteY1494" fmla="*/ 998371 h 2380521"/>
              <a:gd name="connsiteX1495" fmla="*/ 5367530 w 8023328"/>
              <a:gd name="connsiteY1495" fmla="*/ 998371 h 2380521"/>
              <a:gd name="connsiteX1496" fmla="*/ 5382318 w 8023328"/>
              <a:gd name="connsiteY1496" fmla="*/ 1012227 h 2380521"/>
              <a:gd name="connsiteX1497" fmla="*/ 5367530 w 8023328"/>
              <a:gd name="connsiteY1497" fmla="*/ 1024625 h 2380521"/>
              <a:gd name="connsiteX1498" fmla="*/ 5352742 w 8023328"/>
              <a:gd name="connsiteY1498" fmla="*/ 1012227 h 2380521"/>
              <a:gd name="connsiteX1499" fmla="*/ 5367530 w 8023328"/>
              <a:gd name="connsiteY1499" fmla="*/ 998371 h 2380521"/>
              <a:gd name="connsiteX1500" fmla="*/ 5296699 w 8023328"/>
              <a:gd name="connsiteY1500" fmla="*/ 998371 h 2380521"/>
              <a:gd name="connsiteX1501" fmla="*/ 5311488 w 8023328"/>
              <a:gd name="connsiteY1501" fmla="*/ 1012227 h 2380521"/>
              <a:gd name="connsiteX1502" fmla="*/ 5296699 w 8023328"/>
              <a:gd name="connsiteY1502" fmla="*/ 1024625 h 2380521"/>
              <a:gd name="connsiteX1503" fmla="*/ 5281910 w 8023328"/>
              <a:gd name="connsiteY1503" fmla="*/ 1012227 h 2380521"/>
              <a:gd name="connsiteX1504" fmla="*/ 5296699 w 8023328"/>
              <a:gd name="connsiteY1504" fmla="*/ 998371 h 2380521"/>
              <a:gd name="connsiteX1505" fmla="*/ 5225869 w 8023328"/>
              <a:gd name="connsiteY1505" fmla="*/ 998371 h 2380521"/>
              <a:gd name="connsiteX1506" fmla="*/ 5240657 w 8023328"/>
              <a:gd name="connsiteY1506" fmla="*/ 1012227 h 2380521"/>
              <a:gd name="connsiteX1507" fmla="*/ 5225869 w 8023328"/>
              <a:gd name="connsiteY1507" fmla="*/ 1024625 h 2380521"/>
              <a:gd name="connsiteX1508" fmla="*/ 5211081 w 8023328"/>
              <a:gd name="connsiteY1508" fmla="*/ 1012227 h 2380521"/>
              <a:gd name="connsiteX1509" fmla="*/ 5225869 w 8023328"/>
              <a:gd name="connsiteY1509" fmla="*/ 998371 h 2380521"/>
              <a:gd name="connsiteX1510" fmla="*/ 5154105 w 8023328"/>
              <a:gd name="connsiteY1510" fmla="*/ 998371 h 2380521"/>
              <a:gd name="connsiteX1511" fmla="*/ 5166502 w 8023328"/>
              <a:gd name="connsiteY1511" fmla="*/ 1012227 h 2380521"/>
              <a:gd name="connsiteX1512" fmla="*/ 5154105 w 8023328"/>
              <a:gd name="connsiteY1512" fmla="*/ 1024625 h 2380521"/>
              <a:gd name="connsiteX1513" fmla="*/ 5140249 w 8023328"/>
              <a:gd name="connsiteY1513" fmla="*/ 1012227 h 2380521"/>
              <a:gd name="connsiteX1514" fmla="*/ 5154105 w 8023328"/>
              <a:gd name="connsiteY1514" fmla="*/ 998371 h 2380521"/>
              <a:gd name="connsiteX1515" fmla="*/ 5083276 w 8023328"/>
              <a:gd name="connsiteY1515" fmla="*/ 998371 h 2380521"/>
              <a:gd name="connsiteX1516" fmla="*/ 5095673 w 8023328"/>
              <a:gd name="connsiteY1516" fmla="*/ 1012227 h 2380521"/>
              <a:gd name="connsiteX1517" fmla="*/ 5083276 w 8023328"/>
              <a:gd name="connsiteY1517" fmla="*/ 1024625 h 2380521"/>
              <a:gd name="connsiteX1518" fmla="*/ 5069420 w 8023328"/>
              <a:gd name="connsiteY1518" fmla="*/ 1012227 h 2380521"/>
              <a:gd name="connsiteX1519" fmla="*/ 5083276 w 8023328"/>
              <a:gd name="connsiteY1519" fmla="*/ 998371 h 2380521"/>
              <a:gd name="connsiteX1520" fmla="*/ 5012445 w 8023328"/>
              <a:gd name="connsiteY1520" fmla="*/ 998371 h 2380521"/>
              <a:gd name="connsiteX1521" fmla="*/ 5024842 w 8023328"/>
              <a:gd name="connsiteY1521" fmla="*/ 1012227 h 2380521"/>
              <a:gd name="connsiteX1522" fmla="*/ 5012445 w 8023328"/>
              <a:gd name="connsiteY1522" fmla="*/ 1024625 h 2380521"/>
              <a:gd name="connsiteX1523" fmla="*/ 4998589 w 8023328"/>
              <a:gd name="connsiteY1523" fmla="*/ 1012227 h 2380521"/>
              <a:gd name="connsiteX1524" fmla="*/ 5012445 w 8023328"/>
              <a:gd name="connsiteY1524" fmla="*/ 998371 h 2380521"/>
              <a:gd name="connsiteX1525" fmla="*/ 4940157 w 8023328"/>
              <a:gd name="connsiteY1525" fmla="*/ 998371 h 2380521"/>
              <a:gd name="connsiteX1526" fmla="*/ 4954013 w 8023328"/>
              <a:gd name="connsiteY1526" fmla="*/ 1012227 h 2380521"/>
              <a:gd name="connsiteX1527" fmla="*/ 4940157 w 8023328"/>
              <a:gd name="connsiteY1527" fmla="*/ 1024625 h 2380521"/>
              <a:gd name="connsiteX1528" fmla="*/ 4927760 w 8023328"/>
              <a:gd name="connsiteY1528" fmla="*/ 1012227 h 2380521"/>
              <a:gd name="connsiteX1529" fmla="*/ 4940157 w 8023328"/>
              <a:gd name="connsiteY1529" fmla="*/ 998371 h 2380521"/>
              <a:gd name="connsiteX1530" fmla="*/ 4865953 w 8023328"/>
              <a:gd name="connsiteY1530" fmla="*/ 998371 h 2380521"/>
              <a:gd name="connsiteX1531" fmla="*/ 4879809 w 8023328"/>
              <a:gd name="connsiteY1531" fmla="*/ 1012227 h 2380521"/>
              <a:gd name="connsiteX1532" fmla="*/ 4865953 w 8023328"/>
              <a:gd name="connsiteY1532" fmla="*/ 1024625 h 2380521"/>
              <a:gd name="connsiteX1533" fmla="*/ 4853556 w 8023328"/>
              <a:gd name="connsiteY1533" fmla="*/ 1012227 h 2380521"/>
              <a:gd name="connsiteX1534" fmla="*/ 4865953 w 8023328"/>
              <a:gd name="connsiteY1534" fmla="*/ 998371 h 2380521"/>
              <a:gd name="connsiteX1535" fmla="*/ 4797514 w 8023328"/>
              <a:gd name="connsiteY1535" fmla="*/ 998371 h 2380521"/>
              <a:gd name="connsiteX1536" fmla="*/ 4812303 w 8023328"/>
              <a:gd name="connsiteY1536" fmla="*/ 1012227 h 2380521"/>
              <a:gd name="connsiteX1537" fmla="*/ 4797514 w 8023328"/>
              <a:gd name="connsiteY1537" fmla="*/ 1024625 h 2380521"/>
              <a:gd name="connsiteX1538" fmla="*/ 4782725 w 8023328"/>
              <a:gd name="connsiteY1538" fmla="*/ 1012227 h 2380521"/>
              <a:gd name="connsiteX1539" fmla="*/ 4797514 w 8023328"/>
              <a:gd name="connsiteY1539" fmla="*/ 998371 h 2380521"/>
              <a:gd name="connsiteX1540" fmla="*/ 4726684 w 8023328"/>
              <a:gd name="connsiteY1540" fmla="*/ 998371 h 2380521"/>
              <a:gd name="connsiteX1541" fmla="*/ 4741472 w 8023328"/>
              <a:gd name="connsiteY1541" fmla="*/ 1012227 h 2380521"/>
              <a:gd name="connsiteX1542" fmla="*/ 4726684 w 8023328"/>
              <a:gd name="connsiteY1542" fmla="*/ 1024625 h 2380521"/>
              <a:gd name="connsiteX1543" fmla="*/ 4711896 w 8023328"/>
              <a:gd name="connsiteY1543" fmla="*/ 1012227 h 2380521"/>
              <a:gd name="connsiteX1544" fmla="*/ 4726684 w 8023328"/>
              <a:gd name="connsiteY1544" fmla="*/ 998371 h 2380521"/>
              <a:gd name="connsiteX1545" fmla="*/ 4655853 w 8023328"/>
              <a:gd name="connsiteY1545" fmla="*/ 998371 h 2380521"/>
              <a:gd name="connsiteX1546" fmla="*/ 4670642 w 8023328"/>
              <a:gd name="connsiteY1546" fmla="*/ 1012227 h 2380521"/>
              <a:gd name="connsiteX1547" fmla="*/ 4655853 w 8023328"/>
              <a:gd name="connsiteY1547" fmla="*/ 1024625 h 2380521"/>
              <a:gd name="connsiteX1548" fmla="*/ 4641064 w 8023328"/>
              <a:gd name="connsiteY1548" fmla="*/ 1012227 h 2380521"/>
              <a:gd name="connsiteX1549" fmla="*/ 4655853 w 8023328"/>
              <a:gd name="connsiteY1549" fmla="*/ 998371 h 2380521"/>
              <a:gd name="connsiteX1550" fmla="*/ 4584091 w 8023328"/>
              <a:gd name="connsiteY1550" fmla="*/ 998371 h 2380521"/>
              <a:gd name="connsiteX1551" fmla="*/ 4596488 w 8023328"/>
              <a:gd name="connsiteY1551" fmla="*/ 1012227 h 2380521"/>
              <a:gd name="connsiteX1552" fmla="*/ 4584091 w 8023328"/>
              <a:gd name="connsiteY1552" fmla="*/ 1024625 h 2380521"/>
              <a:gd name="connsiteX1553" fmla="*/ 4570235 w 8023328"/>
              <a:gd name="connsiteY1553" fmla="*/ 1012227 h 2380521"/>
              <a:gd name="connsiteX1554" fmla="*/ 4584091 w 8023328"/>
              <a:gd name="connsiteY1554" fmla="*/ 998371 h 2380521"/>
              <a:gd name="connsiteX1555" fmla="*/ 4513260 w 8023328"/>
              <a:gd name="connsiteY1555" fmla="*/ 998371 h 2380521"/>
              <a:gd name="connsiteX1556" fmla="*/ 4525657 w 8023328"/>
              <a:gd name="connsiteY1556" fmla="*/ 1012227 h 2380521"/>
              <a:gd name="connsiteX1557" fmla="*/ 4513260 w 8023328"/>
              <a:gd name="connsiteY1557" fmla="*/ 1024625 h 2380521"/>
              <a:gd name="connsiteX1558" fmla="*/ 4499404 w 8023328"/>
              <a:gd name="connsiteY1558" fmla="*/ 1012227 h 2380521"/>
              <a:gd name="connsiteX1559" fmla="*/ 4513260 w 8023328"/>
              <a:gd name="connsiteY1559" fmla="*/ 998371 h 2380521"/>
              <a:gd name="connsiteX1560" fmla="*/ 4439056 w 8023328"/>
              <a:gd name="connsiteY1560" fmla="*/ 998371 h 2380521"/>
              <a:gd name="connsiteX1561" fmla="*/ 4451453 w 8023328"/>
              <a:gd name="connsiteY1561" fmla="*/ 1012227 h 2380521"/>
              <a:gd name="connsiteX1562" fmla="*/ 4439056 w 8023328"/>
              <a:gd name="connsiteY1562" fmla="*/ 1024625 h 2380521"/>
              <a:gd name="connsiteX1563" fmla="*/ 4425200 w 8023328"/>
              <a:gd name="connsiteY1563" fmla="*/ 1012227 h 2380521"/>
              <a:gd name="connsiteX1564" fmla="*/ 4439056 w 8023328"/>
              <a:gd name="connsiteY1564" fmla="*/ 998371 h 2380521"/>
              <a:gd name="connsiteX1565" fmla="*/ 4366768 w 8023328"/>
              <a:gd name="connsiteY1565" fmla="*/ 998371 h 2380521"/>
              <a:gd name="connsiteX1566" fmla="*/ 4380624 w 8023328"/>
              <a:gd name="connsiteY1566" fmla="*/ 1012227 h 2380521"/>
              <a:gd name="connsiteX1567" fmla="*/ 4366768 w 8023328"/>
              <a:gd name="connsiteY1567" fmla="*/ 1024625 h 2380521"/>
              <a:gd name="connsiteX1568" fmla="*/ 4354371 w 8023328"/>
              <a:gd name="connsiteY1568" fmla="*/ 1012227 h 2380521"/>
              <a:gd name="connsiteX1569" fmla="*/ 4366768 w 8023328"/>
              <a:gd name="connsiteY1569" fmla="*/ 998371 h 2380521"/>
              <a:gd name="connsiteX1570" fmla="*/ 4295937 w 8023328"/>
              <a:gd name="connsiteY1570" fmla="*/ 998371 h 2380521"/>
              <a:gd name="connsiteX1571" fmla="*/ 4309793 w 8023328"/>
              <a:gd name="connsiteY1571" fmla="*/ 1012227 h 2380521"/>
              <a:gd name="connsiteX1572" fmla="*/ 4295937 w 8023328"/>
              <a:gd name="connsiteY1572" fmla="*/ 1024625 h 2380521"/>
              <a:gd name="connsiteX1573" fmla="*/ 4283540 w 8023328"/>
              <a:gd name="connsiteY1573" fmla="*/ 1012227 h 2380521"/>
              <a:gd name="connsiteX1574" fmla="*/ 4295937 w 8023328"/>
              <a:gd name="connsiteY1574" fmla="*/ 998371 h 2380521"/>
              <a:gd name="connsiteX1575" fmla="*/ 4225107 w 8023328"/>
              <a:gd name="connsiteY1575" fmla="*/ 998371 h 2380521"/>
              <a:gd name="connsiteX1576" fmla="*/ 4238963 w 8023328"/>
              <a:gd name="connsiteY1576" fmla="*/ 1012227 h 2380521"/>
              <a:gd name="connsiteX1577" fmla="*/ 4225107 w 8023328"/>
              <a:gd name="connsiteY1577" fmla="*/ 1024625 h 2380521"/>
              <a:gd name="connsiteX1578" fmla="*/ 4212710 w 8023328"/>
              <a:gd name="connsiteY1578" fmla="*/ 1012227 h 2380521"/>
              <a:gd name="connsiteX1579" fmla="*/ 4225107 w 8023328"/>
              <a:gd name="connsiteY1579" fmla="*/ 998371 h 2380521"/>
              <a:gd name="connsiteX1580" fmla="*/ 4153295 w 8023328"/>
              <a:gd name="connsiteY1580" fmla="*/ 998371 h 2380521"/>
              <a:gd name="connsiteX1581" fmla="*/ 4168083 w 8023328"/>
              <a:gd name="connsiteY1581" fmla="*/ 1012227 h 2380521"/>
              <a:gd name="connsiteX1582" fmla="*/ 4153295 w 8023328"/>
              <a:gd name="connsiteY1582" fmla="*/ 1024625 h 2380521"/>
              <a:gd name="connsiteX1583" fmla="*/ 4138507 w 8023328"/>
              <a:gd name="connsiteY1583" fmla="*/ 1012227 h 2380521"/>
              <a:gd name="connsiteX1584" fmla="*/ 4153295 w 8023328"/>
              <a:gd name="connsiteY1584" fmla="*/ 998371 h 2380521"/>
              <a:gd name="connsiteX1585" fmla="*/ 4082465 w 8023328"/>
              <a:gd name="connsiteY1585" fmla="*/ 998371 h 2380521"/>
              <a:gd name="connsiteX1586" fmla="*/ 4097254 w 8023328"/>
              <a:gd name="connsiteY1586" fmla="*/ 1012227 h 2380521"/>
              <a:gd name="connsiteX1587" fmla="*/ 4082465 w 8023328"/>
              <a:gd name="connsiteY1587" fmla="*/ 1024625 h 2380521"/>
              <a:gd name="connsiteX1588" fmla="*/ 4067676 w 8023328"/>
              <a:gd name="connsiteY1588" fmla="*/ 1012227 h 2380521"/>
              <a:gd name="connsiteX1589" fmla="*/ 4082465 w 8023328"/>
              <a:gd name="connsiteY1589" fmla="*/ 998371 h 2380521"/>
              <a:gd name="connsiteX1590" fmla="*/ 4011635 w 8023328"/>
              <a:gd name="connsiteY1590" fmla="*/ 998371 h 2380521"/>
              <a:gd name="connsiteX1591" fmla="*/ 4026423 w 8023328"/>
              <a:gd name="connsiteY1591" fmla="*/ 1012227 h 2380521"/>
              <a:gd name="connsiteX1592" fmla="*/ 4011635 w 8023328"/>
              <a:gd name="connsiteY1592" fmla="*/ 1024625 h 2380521"/>
              <a:gd name="connsiteX1593" fmla="*/ 3996847 w 8023328"/>
              <a:gd name="connsiteY1593" fmla="*/ 1012227 h 2380521"/>
              <a:gd name="connsiteX1594" fmla="*/ 4011635 w 8023328"/>
              <a:gd name="connsiteY1594" fmla="*/ 998371 h 2380521"/>
              <a:gd name="connsiteX1595" fmla="*/ 3939871 w 8023328"/>
              <a:gd name="connsiteY1595" fmla="*/ 998371 h 2380521"/>
              <a:gd name="connsiteX1596" fmla="*/ 3952268 w 8023328"/>
              <a:gd name="connsiteY1596" fmla="*/ 1012227 h 2380521"/>
              <a:gd name="connsiteX1597" fmla="*/ 3939871 w 8023328"/>
              <a:gd name="connsiteY1597" fmla="*/ 1024625 h 2380521"/>
              <a:gd name="connsiteX1598" fmla="*/ 3926015 w 8023328"/>
              <a:gd name="connsiteY1598" fmla="*/ 1012227 h 2380521"/>
              <a:gd name="connsiteX1599" fmla="*/ 3939871 w 8023328"/>
              <a:gd name="connsiteY1599" fmla="*/ 998371 h 2380521"/>
              <a:gd name="connsiteX1600" fmla="*/ 3869042 w 8023328"/>
              <a:gd name="connsiteY1600" fmla="*/ 998371 h 2380521"/>
              <a:gd name="connsiteX1601" fmla="*/ 3881439 w 8023328"/>
              <a:gd name="connsiteY1601" fmla="*/ 1013160 h 2380521"/>
              <a:gd name="connsiteX1602" fmla="*/ 3869042 w 8023328"/>
              <a:gd name="connsiteY1602" fmla="*/ 1027949 h 2380521"/>
              <a:gd name="connsiteX1603" fmla="*/ 3855186 w 8023328"/>
              <a:gd name="connsiteY1603" fmla="*/ 1013160 h 2380521"/>
              <a:gd name="connsiteX1604" fmla="*/ 3869042 w 8023328"/>
              <a:gd name="connsiteY1604" fmla="*/ 998371 h 2380521"/>
              <a:gd name="connsiteX1605" fmla="*/ 3798211 w 8023328"/>
              <a:gd name="connsiteY1605" fmla="*/ 998371 h 2380521"/>
              <a:gd name="connsiteX1606" fmla="*/ 3810608 w 8023328"/>
              <a:gd name="connsiteY1606" fmla="*/ 1013160 h 2380521"/>
              <a:gd name="connsiteX1607" fmla="*/ 3798211 w 8023328"/>
              <a:gd name="connsiteY1607" fmla="*/ 1027949 h 2380521"/>
              <a:gd name="connsiteX1608" fmla="*/ 3784355 w 8023328"/>
              <a:gd name="connsiteY1608" fmla="*/ 1013160 h 2380521"/>
              <a:gd name="connsiteX1609" fmla="*/ 3798211 w 8023328"/>
              <a:gd name="connsiteY1609" fmla="*/ 998371 h 2380521"/>
              <a:gd name="connsiteX1610" fmla="*/ 3725922 w 8023328"/>
              <a:gd name="connsiteY1610" fmla="*/ 998371 h 2380521"/>
              <a:gd name="connsiteX1611" fmla="*/ 3739778 w 8023328"/>
              <a:gd name="connsiteY1611" fmla="*/ 1013160 h 2380521"/>
              <a:gd name="connsiteX1612" fmla="*/ 3725922 w 8023328"/>
              <a:gd name="connsiteY1612" fmla="*/ 1027949 h 2380521"/>
              <a:gd name="connsiteX1613" fmla="*/ 3713525 w 8023328"/>
              <a:gd name="connsiteY1613" fmla="*/ 1013160 h 2380521"/>
              <a:gd name="connsiteX1614" fmla="*/ 3725922 w 8023328"/>
              <a:gd name="connsiteY1614" fmla="*/ 998371 h 2380521"/>
              <a:gd name="connsiteX1615" fmla="*/ 724105 w 8023328"/>
              <a:gd name="connsiteY1615" fmla="*/ 998371 h 2380521"/>
              <a:gd name="connsiteX1616" fmla="*/ 737962 w 8023328"/>
              <a:gd name="connsiteY1616" fmla="*/ 1010768 h 2380521"/>
              <a:gd name="connsiteX1617" fmla="*/ 724105 w 8023328"/>
              <a:gd name="connsiteY1617" fmla="*/ 1024625 h 2380521"/>
              <a:gd name="connsiteX1618" fmla="*/ 711707 w 8023328"/>
              <a:gd name="connsiteY1618" fmla="*/ 1010768 h 2380521"/>
              <a:gd name="connsiteX1619" fmla="*/ 724105 w 8023328"/>
              <a:gd name="connsiteY1619" fmla="*/ 998371 h 2380521"/>
              <a:gd name="connsiteX1620" fmla="*/ 653274 w 8023328"/>
              <a:gd name="connsiteY1620" fmla="*/ 998371 h 2380521"/>
              <a:gd name="connsiteX1621" fmla="*/ 667129 w 8023328"/>
              <a:gd name="connsiteY1621" fmla="*/ 1010768 h 2380521"/>
              <a:gd name="connsiteX1622" fmla="*/ 653274 w 8023328"/>
              <a:gd name="connsiteY1622" fmla="*/ 1024625 h 2380521"/>
              <a:gd name="connsiteX1623" fmla="*/ 640877 w 8023328"/>
              <a:gd name="connsiteY1623" fmla="*/ 1010768 h 2380521"/>
              <a:gd name="connsiteX1624" fmla="*/ 653274 w 8023328"/>
              <a:gd name="connsiteY1624" fmla="*/ 998371 h 2380521"/>
              <a:gd name="connsiteX1625" fmla="*/ 582446 w 8023328"/>
              <a:gd name="connsiteY1625" fmla="*/ 998371 h 2380521"/>
              <a:gd name="connsiteX1626" fmla="*/ 596301 w 8023328"/>
              <a:gd name="connsiteY1626" fmla="*/ 1010768 h 2380521"/>
              <a:gd name="connsiteX1627" fmla="*/ 582446 w 8023328"/>
              <a:gd name="connsiteY1627" fmla="*/ 1024625 h 2380521"/>
              <a:gd name="connsiteX1628" fmla="*/ 570047 w 8023328"/>
              <a:gd name="connsiteY1628" fmla="*/ 1010768 h 2380521"/>
              <a:gd name="connsiteX1629" fmla="*/ 582446 w 8023328"/>
              <a:gd name="connsiteY1629" fmla="*/ 998371 h 2380521"/>
              <a:gd name="connsiteX1630" fmla="*/ 513636 w 8023328"/>
              <a:gd name="connsiteY1630" fmla="*/ 998371 h 2380521"/>
              <a:gd name="connsiteX1631" fmla="*/ 528813 w 8023328"/>
              <a:gd name="connsiteY1631" fmla="*/ 1010768 h 2380521"/>
              <a:gd name="connsiteX1632" fmla="*/ 513636 w 8023328"/>
              <a:gd name="connsiteY1632" fmla="*/ 1024625 h 2380521"/>
              <a:gd name="connsiteX1633" fmla="*/ 499216 w 8023328"/>
              <a:gd name="connsiteY1633" fmla="*/ 1010768 h 2380521"/>
              <a:gd name="connsiteX1634" fmla="*/ 513636 w 8023328"/>
              <a:gd name="connsiteY1634" fmla="*/ 998371 h 2380521"/>
              <a:gd name="connsiteX1635" fmla="*/ 439802 w 8023328"/>
              <a:gd name="connsiteY1635" fmla="*/ 998371 h 2380521"/>
              <a:gd name="connsiteX1636" fmla="*/ 454592 w 8023328"/>
              <a:gd name="connsiteY1636" fmla="*/ 1010768 h 2380521"/>
              <a:gd name="connsiteX1637" fmla="*/ 439802 w 8023328"/>
              <a:gd name="connsiteY1637" fmla="*/ 1024625 h 2380521"/>
              <a:gd name="connsiteX1638" fmla="*/ 425014 w 8023328"/>
              <a:gd name="connsiteY1638" fmla="*/ 1010768 h 2380521"/>
              <a:gd name="connsiteX1639" fmla="*/ 439802 w 8023328"/>
              <a:gd name="connsiteY1639" fmla="*/ 998371 h 2380521"/>
              <a:gd name="connsiteX1640" fmla="*/ 368040 w 8023328"/>
              <a:gd name="connsiteY1640" fmla="*/ 998371 h 2380521"/>
              <a:gd name="connsiteX1641" fmla="*/ 380438 w 8023328"/>
              <a:gd name="connsiteY1641" fmla="*/ 1012227 h 2380521"/>
              <a:gd name="connsiteX1642" fmla="*/ 368040 w 8023328"/>
              <a:gd name="connsiteY1642" fmla="*/ 1024625 h 2380521"/>
              <a:gd name="connsiteX1643" fmla="*/ 354183 w 8023328"/>
              <a:gd name="connsiteY1643" fmla="*/ 1012227 h 2380521"/>
              <a:gd name="connsiteX1644" fmla="*/ 368040 w 8023328"/>
              <a:gd name="connsiteY1644" fmla="*/ 998371 h 2380521"/>
              <a:gd name="connsiteX1645" fmla="*/ 297208 w 8023328"/>
              <a:gd name="connsiteY1645" fmla="*/ 998371 h 2380521"/>
              <a:gd name="connsiteX1646" fmla="*/ 309606 w 8023328"/>
              <a:gd name="connsiteY1646" fmla="*/ 1012227 h 2380521"/>
              <a:gd name="connsiteX1647" fmla="*/ 297208 w 8023328"/>
              <a:gd name="connsiteY1647" fmla="*/ 1024625 h 2380521"/>
              <a:gd name="connsiteX1648" fmla="*/ 283352 w 8023328"/>
              <a:gd name="connsiteY1648" fmla="*/ 1012227 h 2380521"/>
              <a:gd name="connsiteX1649" fmla="*/ 297208 w 8023328"/>
              <a:gd name="connsiteY1649" fmla="*/ 998371 h 2380521"/>
              <a:gd name="connsiteX1650" fmla="*/ 226379 w 8023328"/>
              <a:gd name="connsiteY1650" fmla="*/ 998371 h 2380521"/>
              <a:gd name="connsiteX1651" fmla="*/ 238778 w 8023328"/>
              <a:gd name="connsiteY1651" fmla="*/ 1012227 h 2380521"/>
              <a:gd name="connsiteX1652" fmla="*/ 226379 w 8023328"/>
              <a:gd name="connsiteY1652" fmla="*/ 1024625 h 2380521"/>
              <a:gd name="connsiteX1653" fmla="*/ 212523 w 8023328"/>
              <a:gd name="connsiteY1653" fmla="*/ 1012227 h 2380521"/>
              <a:gd name="connsiteX1654" fmla="*/ 226379 w 8023328"/>
              <a:gd name="connsiteY1654" fmla="*/ 998371 h 2380521"/>
              <a:gd name="connsiteX1655" fmla="*/ 154085 w 8023328"/>
              <a:gd name="connsiteY1655" fmla="*/ 998371 h 2380521"/>
              <a:gd name="connsiteX1656" fmla="*/ 167941 w 8023328"/>
              <a:gd name="connsiteY1656" fmla="*/ 1012227 h 2380521"/>
              <a:gd name="connsiteX1657" fmla="*/ 154085 w 8023328"/>
              <a:gd name="connsiteY1657" fmla="*/ 1024625 h 2380521"/>
              <a:gd name="connsiteX1658" fmla="*/ 141687 w 8023328"/>
              <a:gd name="connsiteY1658" fmla="*/ 1012227 h 2380521"/>
              <a:gd name="connsiteX1659" fmla="*/ 154085 w 8023328"/>
              <a:gd name="connsiteY1659" fmla="*/ 998371 h 2380521"/>
              <a:gd name="connsiteX1660" fmla="*/ 83255 w 8023328"/>
              <a:gd name="connsiteY1660" fmla="*/ 998371 h 2380521"/>
              <a:gd name="connsiteX1661" fmla="*/ 97111 w 8023328"/>
              <a:gd name="connsiteY1661" fmla="*/ 1012227 h 2380521"/>
              <a:gd name="connsiteX1662" fmla="*/ 83255 w 8023328"/>
              <a:gd name="connsiteY1662" fmla="*/ 1024625 h 2380521"/>
              <a:gd name="connsiteX1663" fmla="*/ 70858 w 8023328"/>
              <a:gd name="connsiteY1663" fmla="*/ 1012227 h 2380521"/>
              <a:gd name="connsiteX1664" fmla="*/ 83255 w 8023328"/>
              <a:gd name="connsiteY1664" fmla="*/ 998371 h 2380521"/>
              <a:gd name="connsiteX1665" fmla="*/ 12019 w 8023328"/>
              <a:gd name="connsiteY1665" fmla="*/ 998371 h 2380521"/>
              <a:gd name="connsiteX1666" fmla="*/ 26260 w 8023328"/>
              <a:gd name="connsiteY1666" fmla="*/ 1012227 h 2380521"/>
              <a:gd name="connsiteX1667" fmla="*/ 12019 w 8023328"/>
              <a:gd name="connsiteY1667" fmla="*/ 1024625 h 2380521"/>
              <a:gd name="connsiteX1668" fmla="*/ 27 w 8023328"/>
              <a:gd name="connsiteY1668" fmla="*/ 1012227 h 2380521"/>
              <a:gd name="connsiteX1669" fmla="*/ 12019 w 8023328"/>
              <a:gd name="connsiteY1669" fmla="*/ 998371 h 2380521"/>
              <a:gd name="connsiteX1670" fmla="*/ 870603 w 8023328"/>
              <a:gd name="connsiteY1670" fmla="*/ 927542 h 2380521"/>
              <a:gd name="connsiteX1671" fmla="*/ 883001 w 8023328"/>
              <a:gd name="connsiteY1671" fmla="*/ 939939 h 2380521"/>
              <a:gd name="connsiteX1672" fmla="*/ 870603 w 8023328"/>
              <a:gd name="connsiteY1672" fmla="*/ 953796 h 2380521"/>
              <a:gd name="connsiteX1673" fmla="*/ 856747 w 8023328"/>
              <a:gd name="connsiteY1673" fmla="*/ 939939 h 2380521"/>
              <a:gd name="connsiteX1674" fmla="*/ 870603 w 8023328"/>
              <a:gd name="connsiteY1674" fmla="*/ 927542 h 2380521"/>
              <a:gd name="connsiteX1675" fmla="*/ 799773 w 8023328"/>
              <a:gd name="connsiteY1675" fmla="*/ 927542 h 2380521"/>
              <a:gd name="connsiteX1676" fmla="*/ 812171 w 8023328"/>
              <a:gd name="connsiteY1676" fmla="*/ 939939 h 2380521"/>
              <a:gd name="connsiteX1677" fmla="*/ 799773 w 8023328"/>
              <a:gd name="connsiteY1677" fmla="*/ 953796 h 2380521"/>
              <a:gd name="connsiteX1678" fmla="*/ 785917 w 8023328"/>
              <a:gd name="connsiteY1678" fmla="*/ 939939 h 2380521"/>
              <a:gd name="connsiteX1679" fmla="*/ 799773 w 8023328"/>
              <a:gd name="connsiteY1679" fmla="*/ 927542 h 2380521"/>
              <a:gd name="connsiteX1680" fmla="*/ 724112 w 8023328"/>
              <a:gd name="connsiteY1680" fmla="*/ 927542 h 2380521"/>
              <a:gd name="connsiteX1681" fmla="*/ 737968 w 8023328"/>
              <a:gd name="connsiteY1681" fmla="*/ 939939 h 2380521"/>
              <a:gd name="connsiteX1682" fmla="*/ 724112 w 8023328"/>
              <a:gd name="connsiteY1682" fmla="*/ 953796 h 2380521"/>
              <a:gd name="connsiteX1683" fmla="*/ 711714 w 8023328"/>
              <a:gd name="connsiteY1683" fmla="*/ 939939 h 2380521"/>
              <a:gd name="connsiteX1684" fmla="*/ 724112 w 8023328"/>
              <a:gd name="connsiteY1684" fmla="*/ 927542 h 2380521"/>
              <a:gd name="connsiteX1685" fmla="*/ 653281 w 8023328"/>
              <a:gd name="connsiteY1685" fmla="*/ 927542 h 2380521"/>
              <a:gd name="connsiteX1686" fmla="*/ 667137 w 8023328"/>
              <a:gd name="connsiteY1686" fmla="*/ 939939 h 2380521"/>
              <a:gd name="connsiteX1687" fmla="*/ 653281 w 8023328"/>
              <a:gd name="connsiteY1687" fmla="*/ 953796 h 2380521"/>
              <a:gd name="connsiteX1688" fmla="*/ 640884 w 8023328"/>
              <a:gd name="connsiteY1688" fmla="*/ 939939 h 2380521"/>
              <a:gd name="connsiteX1689" fmla="*/ 653281 w 8023328"/>
              <a:gd name="connsiteY1689" fmla="*/ 927542 h 2380521"/>
              <a:gd name="connsiteX1690" fmla="*/ 582453 w 8023328"/>
              <a:gd name="connsiteY1690" fmla="*/ 927542 h 2380521"/>
              <a:gd name="connsiteX1691" fmla="*/ 596309 w 8023328"/>
              <a:gd name="connsiteY1691" fmla="*/ 939939 h 2380521"/>
              <a:gd name="connsiteX1692" fmla="*/ 582453 w 8023328"/>
              <a:gd name="connsiteY1692" fmla="*/ 953796 h 2380521"/>
              <a:gd name="connsiteX1693" fmla="*/ 570054 w 8023328"/>
              <a:gd name="connsiteY1693" fmla="*/ 939939 h 2380521"/>
              <a:gd name="connsiteX1694" fmla="*/ 582453 w 8023328"/>
              <a:gd name="connsiteY1694" fmla="*/ 927542 h 2380521"/>
              <a:gd name="connsiteX1695" fmla="*/ 513642 w 8023328"/>
              <a:gd name="connsiteY1695" fmla="*/ 927542 h 2380521"/>
              <a:gd name="connsiteX1696" fmla="*/ 528820 w 8023328"/>
              <a:gd name="connsiteY1696" fmla="*/ 939939 h 2380521"/>
              <a:gd name="connsiteX1697" fmla="*/ 513642 w 8023328"/>
              <a:gd name="connsiteY1697" fmla="*/ 953796 h 2380521"/>
              <a:gd name="connsiteX1698" fmla="*/ 499223 w 8023328"/>
              <a:gd name="connsiteY1698" fmla="*/ 939939 h 2380521"/>
              <a:gd name="connsiteX1699" fmla="*/ 513642 w 8023328"/>
              <a:gd name="connsiteY1699" fmla="*/ 927542 h 2380521"/>
              <a:gd name="connsiteX1700" fmla="*/ 439809 w 8023328"/>
              <a:gd name="connsiteY1700" fmla="*/ 927542 h 2380521"/>
              <a:gd name="connsiteX1701" fmla="*/ 454599 w 8023328"/>
              <a:gd name="connsiteY1701" fmla="*/ 939939 h 2380521"/>
              <a:gd name="connsiteX1702" fmla="*/ 439809 w 8023328"/>
              <a:gd name="connsiteY1702" fmla="*/ 953796 h 2380521"/>
              <a:gd name="connsiteX1703" fmla="*/ 425021 w 8023328"/>
              <a:gd name="connsiteY1703" fmla="*/ 939939 h 2380521"/>
              <a:gd name="connsiteX1704" fmla="*/ 439809 w 8023328"/>
              <a:gd name="connsiteY1704" fmla="*/ 927542 h 2380521"/>
              <a:gd name="connsiteX1705" fmla="*/ 368046 w 8023328"/>
              <a:gd name="connsiteY1705" fmla="*/ 927542 h 2380521"/>
              <a:gd name="connsiteX1706" fmla="*/ 380444 w 8023328"/>
              <a:gd name="connsiteY1706" fmla="*/ 939939 h 2380521"/>
              <a:gd name="connsiteX1707" fmla="*/ 368046 w 8023328"/>
              <a:gd name="connsiteY1707" fmla="*/ 953796 h 2380521"/>
              <a:gd name="connsiteX1708" fmla="*/ 354191 w 8023328"/>
              <a:gd name="connsiteY1708" fmla="*/ 939939 h 2380521"/>
              <a:gd name="connsiteX1709" fmla="*/ 368046 w 8023328"/>
              <a:gd name="connsiteY1709" fmla="*/ 927542 h 2380521"/>
              <a:gd name="connsiteX1710" fmla="*/ 297214 w 8023328"/>
              <a:gd name="connsiteY1710" fmla="*/ 927542 h 2380521"/>
              <a:gd name="connsiteX1711" fmla="*/ 309612 w 8023328"/>
              <a:gd name="connsiteY1711" fmla="*/ 939939 h 2380521"/>
              <a:gd name="connsiteX1712" fmla="*/ 297214 w 8023328"/>
              <a:gd name="connsiteY1712" fmla="*/ 953796 h 2380521"/>
              <a:gd name="connsiteX1713" fmla="*/ 283359 w 8023328"/>
              <a:gd name="connsiteY1713" fmla="*/ 939939 h 2380521"/>
              <a:gd name="connsiteX1714" fmla="*/ 297214 w 8023328"/>
              <a:gd name="connsiteY1714" fmla="*/ 927542 h 2380521"/>
              <a:gd name="connsiteX1715" fmla="*/ 226386 w 8023328"/>
              <a:gd name="connsiteY1715" fmla="*/ 927542 h 2380521"/>
              <a:gd name="connsiteX1716" fmla="*/ 238784 w 8023328"/>
              <a:gd name="connsiteY1716" fmla="*/ 939939 h 2380521"/>
              <a:gd name="connsiteX1717" fmla="*/ 226386 w 8023328"/>
              <a:gd name="connsiteY1717" fmla="*/ 953796 h 2380521"/>
              <a:gd name="connsiteX1718" fmla="*/ 212530 w 8023328"/>
              <a:gd name="connsiteY1718" fmla="*/ 939939 h 2380521"/>
              <a:gd name="connsiteX1719" fmla="*/ 226386 w 8023328"/>
              <a:gd name="connsiteY1719" fmla="*/ 927542 h 2380521"/>
              <a:gd name="connsiteX1720" fmla="*/ 154091 w 8023328"/>
              <a:gd name="connsiteY1720" fmla="*/ 927542 h 2380521"/>
              <a:gd name="connsiteX1721" fmla="*/ 167947 w 8023328"/>
              <a:gd name="connsiteY1721" fmla="*/ 939939 h 2380521"/>
              <a:gd name="connsiteX1722" fmla="*/ 154091 w 8023328"/>
              <a:gd name="connsiteY1722" fmla="*/ 953796 h 2380521"/>
              <a:gd name="connsiteX1723" fmla="*/ 141693 w 8023328"/>
              <a:gd name="connsiteY1723" fmla="*/ 939939 h 2380521"/>
              <a:gd name="connsiteX1724" fmla="*/ 154091 w 8023328"/>
              <a:gd name="connsiteY1724" fmla="*/ 927542 h 2380521"/>
              <a:gd name="connsiteX1725" fmla="*/ 83261 w 8023328"/>
              <a:gd name="connsiteY1725" fmla="*/ 927542 h 2380521"/>
              <a:gd name="connsiteX1726" fmla="*/ 97117 w 8023328"/>
              <a:gd name="connsiteY1726" fmla="*/ 939939 h 2380521"/>
              <a:gd name="connsiteX1727" fmla="*/ 83261 w 8023328"/>
              <a:gd name="connsiteY1727" fmla="*/ 953796 h 2380521"/>
              <a:gd name="connsiteX1728" fmla="*/ 70864 w 8023328"/>
              <a:gd name="connsiteY1728" fmla="*/ 939939 h 2380521"/>
              <a:gd name="connsiteX1729" fmla="*/ 83261 w 8023328"/>
              <a:gd name="connsiteY1729" fmla="*/ 927542 h 2380521"/>
              <a:gd name="connsiteX1730" fmla="*/ 12025 w 8023328"/>
              <a:gd name="connsiteY1730" fmla="*/ 927542 h 2380521"/>
              <a:gd name="connsiteX1731" fmla="*/ 26266 w 8023328"/>
              <a:gd name="connsiteY1731" fmla="*/ 939939 h 2380521"/>
              <a:gd name="connsiteX1732" fmla="*/ 12025 w 8023328"/>
              <a:gd name="connsiteY1732" fmla="*/ 953796 h 2380521"/>
              <a:gd name="connsiteX1733" fmla="*/ 33 w 8023328"/>
              <a:gd name="connsiteY1733" fmla="*/ 939939 h 2380521"/>
              <a:gd name="connsiteX1734" fmla="*/ 12025 w 8023328"/>
              <a:gd name="connsiteY1734" fmla="*/ 927542 h 2380521"/>
              <a:gd name="connsiteX1735" fmla="*/ 6581764 w 8023328"/>
              <a:gd name="connsiteY1735" fmla="*/ 924168 h 2380521"/>
              <a:gd name="connsiteX1736" fmla="*/ 6596552 w 8023328"/>
              <a:gd name="connsiteY1736" fmla="*/ 936565 h 2380521"/>
              <a:gd name="connsiteX1737" fmla="*/ 6581764 w 8023328"/>
              <a:gd name="connsiteY1737" fmla="*/ 950422 h 2380521"/>
              <a:gd name="connsiteX1738" fmla="*/ 6566976 w 8023328"/>
              <a:gd name="connsiteY1738" fmla="*/ 936565 h 2380521"/>
              <a:gd name="connsiteX1739" fmla="*/ 6581764 w 8023328"/>
              <a:gd name="connsiteY1739" fmla="*/ 924168 h 2380521"/>
              <a:gd name="connsiteX1740" fmla="*/ 6510933 w 8023328"/>
              <a:gd name="connsiteY1740" fmla="*/ 924168 h 2380521"/>
              <a:gd name="connsiteX1741" fmla="*/ 6525722 w 8023328"/>
              <a:gd name="connsiteY1741" fmla="*/ 936565 h 2380521"/>
              <a:gd name="connsiteX1742" fmla="*/ 6510933 w 8023328"/>
              <a:gd name="connsiteY1742" fmla="*/ 950422 h 2380521"/>
              <a:gd name="connsiteX1743" fmla="*/ 6496144 w 8023328"/>
              <a:gd name="connsiteY1743" fmla="*/ 936565 h 2380521"/>
              <a:gd name="connsiteX1744" fmla="*/ 6510933 w 8023328"/>
              <a:gd name="connsiteY1744" fmla="*/ 924168 h 2380521"/>
              <a:gd name="connsiteX1745" fmla="*/ 6440492 w 8023328"/>
              <a:gd name="connsiteY1745" fmla="*/ 924168 h 2380521"/>
              <a:gd name="connsiteX1746" fmla="*/ 6454911 w 8023328"/>
              <a:gd name="connsiteY1746" fmla="*/ 936565 h 2380521"/>
              <a:gd name="connsiteX1747" fmla="*/ 6440492 w 8023328"/>
              <a:gd name="connsiteY1747" fmla="*/ 950422 h 2380521"/>
              <a:gd name="connsiteX1748" fmla="*/ 6425315 w 8023328"/>
              <a:gd name="connsiteY1748" fmla="*/ 936565 h 2380521"/>
              <a:gd name="connsiteX1749" fmla="*/ 6440492 w 8023328"/>
              <a:gd name="connsiteY1749" fmla="*/ 924168 h 2380521"/>
              <a:gd name="connsiteX1750" fmla="*/ 6368340 w 8023328"/>
              <a:gd name="connsiteY1750" fmla="*/ 924168 h 2380521"/>
              <a:gd name="connsiteX1751" fmla="*/ 6380737 w 8023328"/>
              <a:gd name="connsiteY1751" fmla="*/ 936565 h 2380521"/>
              <a:gd name="connsiteX1752" fmla="*/ 6368340 w 8023328"/>
              <a:gd name="connsiteY1752" fmla="*/ 950422 h 2380521"/>
              <a:gd name="connsiteX1753" fmla="*/ 6354484 w 8023328"/>
              <a:gd name="connsiteY1753" fmla="*/ 936565 h 2380521"/>
              <a:gd name="connsiteX1754" fmla="*/ 6368340 w 8023328"/>
              <a:gd name="connsiteY1754" fmla="*/ 924168 h 2380521"/>
              <a:gd name="connsiteX1755" fmla="*/ 6297511 w 8023328"/>
              <a:gd name="connsiteY1755" fmla="*/ 924168 h 2380521"/>
              <a:gd name="connsiteX1756" fmla="*/ 6309908 w 8023328"/>
              <a:gd name="connsiteY1756" fmla="*/ 936565 h 2380521"/>
              <a:gd name="connsiteX1757" fmla="*/ 6297511 w 8023328"/>
              <a:gd name="connsiteY1757" fmla="*/ 950422 h 2380521"/>
              <a:gd name="connsiteX1758" fmla="*/ 6283655 w 8023328"/>
              <a:gd name="connsiteY1758" fmla="*/ 936565 h 2380521"/>
              <a:gd name="connsiteX1759" fmla="*/ 6297511 w 8023328"/>
              <a:gd name="connsiteY1759" fmla="*/ 924168 h 2380521"/>
              <a:gd name="connsiteX1760" fmla="*/ 6226679 w 8023328"/>
              <a:gd name="connsiteY1760" fmla="*/ 924168 h 2380521"/>
              <a:gd name="connsiteX1761" fmla="*/ 6239076 w 8023328"/>
              <a:gd name="connsiteY1761" fmla="*/ 936565 h 2380521"/>
              <a:gd name="connsiteX1762" fmla="*/ 6226679 w 8023328"/>
              <a:gd name="connsiteY1762" fmla="*/ 950422 h 2380521"/>
              <a:gd name="connsiteX1763" fmla="*/ 6212823 w 8023328"/>
              <a:gd name="connsiteY1763" fmla="*/ 936565 h 2380521"/>
              <a:gd name="connsiteX1764" fmla="*/ 6226679 w 8023328"/>
              <a:gd name="connsiteY1764" fmla="*/ 924168 h 2380521"/>
              <a:gd name="connsiteX1765" fmla="*/ 6154391 w 8023328"/>
              <a:gd name="connsiteY1765" fmla="*/ 924168 h 2380521"/>
              <a:gd name="connsiteX1766" fmla="*/ 6168247 w 8023328"/>
              <a:gd name="connsiteY1766" fmla="*/ 936565 h 2380521"/>
              <a:gd name="connsiteX1767" fmla="*/ 6154391 w 8023328"/>
              <a:gd name="connsiteY1767" fmla="*/ 950422 h 2380521"/>
              <a:gd name="connsiteX1768" fmla="*/ 6141994 w 8023328"/>
              <a:gd name="connsiteY1768" fmla="*/ 936565 h 2380521"/>
              <a:gd name="connsiteX1769" fmla="*/ 6154391 w 8023328"/>
              <a:gd name="connsiteY1769" fmla="*/ 924168 h 2380521"/>
              <a:gd name="connsiteX1770" fmla="*/ 6083559 w 8023328"/>
              <a:gd name="connsiteY1770" fmla="*/ 924168 h 2380521"/>
              <a:gd name="connsiteX1771" fmla="*/ 6097415 w 8023328"/>
              <a:gd name="connsiteY1771" fmla="*/ 936565 h 2380521"/>
              <a:gd name="connsiteX1772" fmla="*/ 6083559 w 8023328"/>
              <a:gd name="connsiteY1772" fmla="*/ 950422 h 2380521"/>
              <a:gd name="connsiteX1773" fmla="*/ 6071162 w 8023328"/>
              <a:gd name="connsiteY1773" fmla="*/ 936565 h 2380521"/>
              <a:gd name="connsiteX1774" fmla="*/ 6083559 w 8023328"/>
              <a:gd name="connsiteY1774" fmla="*/ 924168 h 2380521"/>
              <a:gd name="connsiteX1775" fmla="*/ 6011748 w 8023328"/>
              <a:gd name="connsiteY1775" fmla="*/ 924168 h 2380521"/>
              <a:gd name="connsiteX1776" fmla="*/ 6026537 w 8023328"/>
              <a:gd name="connsiteY1776" fmla="*/ 936565 h 2380521"/>
              <a:gd name="connsiteX1777" fmla="*/ 6011748 w 8023328"/>
              <a:gd name="connsiteY1777" fmla="*/ 950422 h 2380521"/>
              <a:gd name="connsiteX1778" fmla="*/ 5996959 w 8023328"/>
              <a:gd name="connsiteY1778" fmla="*/ 936565 h 2380521"/>
              <a:gd name="connsiteX1779" fmla="*/ 6011748 w 8023328"/>
              <a:gd name="connsiteY1779" fmla="*/ 924168 h 2380521"/>
              <a:gd name="connsiteX1780" fmla="*/ 5940548 w 8023328"/>
              <a:gd name="connsiteY1780" fmla="*/ 924168 h 2380521"/>
              <a:gd name="connsiteX1781" fmla="*/ 5955726 w 8023328"/>
              <a:gd name="connsiteY1781" fmla="*/ 936565 h 2380521"/>
              <a:gd name="connsiteX1782" fmla="*/ 5940548 w 8023328"/>
              <a:gd name="connsiteY1782" fmla="*/ 950422 h 2380521"/>
              <a:gd name="connsiteX1783" fmla="*/ 5926130 w 8023328"/>
              <a:gd name="connsiteY1783" fmla="*/ 936565 h 2380521"/>
              <a:gd name="connsiteX1784" fmla="*/ 5940548 w 8023328"/>
              <a:gd name="connsiteY1784" fmla="*/ 924168 h 2380521"/>
              <a:gd name="connsiteX1785" fmla="*/ 5870088 w 8023328"/>
              <a:gd name="connsiteY1785" fmla="*/ 924168 h 2380521"/>
              <a:gd name="connsiteX1786" fmla="*/ 5884877 w 8023328"/>
              <a:gd name="connsiteY1786" fmla="*/ 936565 h 2380521"/>
              <a:gd name="connsiteX1787" fmla="*/ 5870088 w 8023328"/>
              <a:gd name="connsiteY1787" fmla="*/ 950422 h 2380521"/>
              <a:gd name="connsiteX1788" fmla="*/ 5855299 w 8023328"/>
              <a:gd name="connsiteY1788" fmla="*/ 936565 h 2380521"/>
              <a:gd name="connsiteX1789" fmla="*/ 5870088 w 8023328"/>
              <a:gd name="connsiteY1789" fmla="*/ 924168 h 2380521"/>
              <a:gd name="connsiteX1790" fmla="*/ 5798325 w 8023328"/>
              <a:gd name="connsiteY1790" fmla="*/ 924168 h 2380521"/>
              <a:gd name="connsiteX1791" fmla="*/ 5810722 w 8023328"/>
              <a:gd name="connsiteY1791" fmla="*/ 936565 h 2380521"/>
              <a:gd name="connsiteX1792" fmla="*/ 5798325 w 8023328"/>
              <a:gd name="connsiteY1792" fmla="*/ 950422 h 2380521"/>
              <a:gd name="connsiteX1793" fmla="*/ 5784469 w 8023328"/>
              <a:gd name="connsiteY1793" fmla="*/ 936565 h 2380521"/>
              <a:gd name="connsiteX1794" fmla="*/ 5798325 w 8023328"/>
              <a:gd name="connsiteY1794" fmla="*/ 924168 h 2380521"/>
              <a:gd name="connsiteX1795" fmla="*/ 5724122 w 8023328"/>
              <a:gd name="connsiteY1795" fmla="*/ 924168 h 2380521"/>
              <a:gd name="connsiteX1796" fmla="*/ 5736519 w 8023328"/>
              <a:gd name="connsiteY1796" fmla="*/ 936565 h 2380521"/>
              <a:gd name="connsiteX1797" fmla="*/ 5724122 w 8023328"/>
              <a:gd name="connsiteY1797" fmla="*/ 950422 h 2380521"/>
              <a:gd name="connsiteX1798" fmla="*/ 5710266 w 8023328"/>
              <a:gd name="connsiteY1798" fmla="*/ 936565 h 2380521"/>
              <a:gd name="connsiteX1799" fmla="*/ 5724122 w 8023328"/>
              <a:gd name="connsiteY1799" fmla="*/ 924168 h 2380521"/>
              <a:gd name="connsiteX1800" fmla="*/ 5653291 w 8023328"/>
              <a:gd name="connsiteY1800" fmla="*/ 924168 h 2380521"/>
              <a:gd name="connsiteX1801" fmla="*/ 5665688 w 8023328"/>
              <a:gd name="connsiteY1801" fmla="*/ 936565 h 2380521"/>
              <a:gd name="connsiteX1802" fmla="*/ 5653291 w 8023328"/>
              <a:gd name="connsiteY1802" fmla="*/ 950422 h 2380521"/>
              <a:gd name="connsiteX1803" fmla="*/ 5639435 w 8023328"/>
              <a:gd name="connsiteY1803" fmla="*/ 936565 h 2380521"/>
              <a:gd name="connsiteX1804" fmla="*/ 5653291 w 8023328"/>
              <a:gd name="connsiteY1804" fmla="*/ 924168 h 2380521"/>
              <a:gd name="connsiteX1805" fmla="*/ 5581002 w 8023328"/>
              <a:gd name="connsiteY1805" fmla="*/ 924168 h 2380521"/>
              <a:gd name="connsiteX1806" fmla="*/ 5594858 w 8023328"/>
              <a:gd name="connsiteY1806" fmla="*/ 936565 h 2380521"/>
              <a:gd name="connsiteX1807" fmla="*/ 5581002 w 8023328"/>
              <a:gd name="connsiteY1807" fmla="*/ 950422 h 2380521"/>
              <a:gd name="connsiteX1808" fmla="*/ 5568605 w 8023328"/>
              <a:gd name="connsiteY1808" fmla="*/ 936565 h 2380521"/>
              <a:gd name="connsiteX1809" fmla="*/ 5581002 w 8023328"/>
              <a:gd name="connsiteY1809" fmla="*/ 924168 h 2380521"/>
              <a:gd name="connsiteX1810" fmla="*/ 5510171 w 8023328"/>
              <a:gd name="connsiteY1810" fmla="*/ 924168 h 2380521"/>
              <a:gd name="connsiteX1811" fmla="*/ 5524027 w 8023328"/>
              <a:gd name="connsiteY1811" fmla="*/ 936565 h 2380521"/>
              <a:gd name="connsiteX1812" fmla="*/ 5510171 w 8023328"/>
              <a:gd name="connsiteY1812" fmla="*/ 950422 h 2380521"/>
              <a:gd name="connsiteX1813" fmla="*/ 5497774 w 8023328"/>
              <a:gd name="connsiteY1813" fmla="*/ 936565 h 2380521"/>
              <a:gd name="connsiteX1814" fmla="*/ 5510171 w 8023328"/>
              <a:gd name="connsiteY1814" fmla="*/ 924168 h 2380521"/>
              <a:gd name="connsiteX1815" fmla="*/ 5438937 w 8023328"/>
              <a:gd name="connsiteY1815" fmla="*/ 924168 h 2380521"/>
              <a:gd name="connsiteX1816" fmla="*/ 5453178 w 8023328"/>
              <a:gd name="connsiteY1816" fmla="*/ 936565 h 2380521"/>
              <a:gd name="connsiteX1817" fmla="*/ 5438937 w 8023328"/>
              <a:gd name="connsiteY1817" fmla="*/ 950422 h 2380521"/>
              <a:gd name="connsiteX1818" fmla="*/ 5426945 w 8023328"/>
              <a:gd name="connsiteY1818" fmla="*/ 936565 h 2380521"/>
              <a:gd name="connsiteX1819" fmla="*/ 5438937 w 8023328"/>
              <a:gd name="connsiteY1819" fmla="*/ 924168 h 2380521"/>
              <a:gd name="connsiteX1820" fmla="*/ 5367530 w 8023328"/>
              <a:gd name="connsiteY1820" fmla="*/ 924168 h 2380521"/>
              <a:gd name="connsiteX1821" fmla="*/ 5382318 w 8023328"/>
              <a:gd name="connsiteY1821" fmla="*/ 936565 h 2380521"/>
              <a:gd name="connsiteX1822" fmla="*/ 5367530 w 8023328"/>
              <a:gd name="connsiteY1822" fmla="*/ 950422 h 2380521"/>
              <a:gd name="connsiteX1823" fmla="*/ 5352742 w 8023328"/>
              <a:gd name="connsiteY1823" fmla="*/ 936565 h 2380521"/>
              <a:gd name="connsiteX1824" fmla="*/ 5367530 w 8023328"/>
              <a:gd name="connsiteY1824" fmla="*/ 924168 h 2380521"/>
              <a:gd name="connsiteX1825" fmla="*/ 5296699 w 8023328"/>
              <a:gd name="connsiteY1825" fmla="*/ 924168 h 2380521"/>
              <a:gd name="connsiteX1826" fmla="*/ 5311488 w 8023328"/>
              <a:gd name="connsiteY1826" fmla="*/ 936565 h 2380521"/>
              <a:gd name="connsiteX1827" fmla="*/ 5296699 w 8023328"/>
              <a:gd name="connsiteY1827" fmla="*/ 950422 h 2380521"/>
              <a:gd name="connsiteX1828" fmla="*/ 5281910 w 8023328"/>
              <a:gd name="connsiteY1828" fmla="*/ 936565 h 2380521"/>
              <a:gd name="connsiteX1829" fmla="*/ 5296699 w 8023328"/>
              <a:gd name="connsiteY1829" fmla="*/ 924168 h 2380521"/>
              <a:gd name="connsiteX1830" fmla="*/ 5225869 w 8023328"/>
              <a:gd name="connsiteY1830" fmla="*/ 924168 h 2380521"/>
              <a:gd name="connsiteX1831" fmla="*/ 5240657 w 8023328"/>
              <a:gd name="connsiteY1831" fmla="*/ 936565 h 2380521"/>
              <a:gd name="connsiteX1832" fmla="*/ 5225869 w 8023328"/>
              <a:gd name="connsiteY1832" fmla="*/ 950422 h 2380521"/>
              <a:gd name="connsiteX1833" fmla="*/ 5211081 w 8023328"/>
              <a:gd name="connsiteY1833" fmla="*/ 936565 h 2380521"/>
              <a:gd name="connsiteX1834" fmla="*/ 5225869 w 8023328"/>
              <a:gd name="connsiteY1834" fmla="*/ 924168 h 2380521"/>
              <a:gd name="connsiteX1835" fmla="*/ 5154105 w 8023328"/>
              <a:gd name="connsiteY1835" fmla="*/ 924168 h 2380521"/>
              <a:gd name="connsiteX1836" fmla="*/ 5166502 w 8023328"/>
              <a:gd name="connsiteY1836" fmla="*/ 936565 h 2380521"/>
              <a:gd name="connsiteX1837" fmla="*/ 5154105 w 8023328"/>
              <a:gd name="connsiteY1837" fmla="*/ 950422 h 2380521"/>
              <a:gd name="connsiteX1838" fmla="*/ 5140249 w 8023328"/>
              <a:gd name="connsiteY1838" fmla="*/ 936565 h 2380521"/>
              <a:gd name="connsiteX1839" fmla="*/ 5154105 w 8023328"/>
              <a:gd name="connsiteY1839" fmla="*/ 924168 h 2380521"/>
              <a:gd name="connsiteX1840" fmla="*/ 5083276 w 8023328"/>
              <a:gd name="connsiteY1840" fmla="*/ 924168 h 2380521"/>
              <a:gd name="connsiteX1841" fmla="*/ 5095673 w 8023328"/>
              <a:gd name="connsiteY1841" fmla="*/ 936565 h 2380521"/>
              <a:gd name="connsiteX1842" fmla="*/ 5083276 w 8023328"/>
              <a:gd name="connsiteY1842" fmla="*/ 950422 h 2380521"/>
              <a:gd name="connsiteX1843" fmla="*/ 5069420 w 8023328"/>
              <a:gd name="connsiteY1843" fmla="*/ 936565 h 2380521"/>
              <a:gd name="connsiteX1844" fmla="*/ 5083276 w 8023328"/>
              <a:gd name="connsiteY1844" fmla="*/ 924168 h 2380521"/>
              <a:gd name="connsiteX1845" fmla="*/ 5012445 w 8023328"/>
              <a:gd name="connsiteY1845" fmla="*/ 924168 h 2380521"/>
              <a:gd name="connsiteX1846" fmla="*/ 5024842 w 8023328"/>
              <a:gd name="connsiteY1846" fmla="*/ 936565 h 2380521"/>
              <a:gd name="connsiteX1847" fmla="*/ 5012445 w 8023328"/>
              <a:gd name="connsiteY1847" fmla="*/ 950422 h 2380521"/>
              <a:gd name="connsiteX1848" fmla="*/ 4998589 w 8023328"/>
              <a:gd name="connsiteY1848" fmla="*/ 938024 h 2380521"/>
              <a:gd name="connsiteX1849" fmla="*/ 5012445 w 8023328"/>
              <a:gd name="connsiteY1849" fmla="*/ 924168 h 2380521"/>
              <a:gd name="connsiteX1850" fmla="*/ 4940157 w 8023328"/>
              <a:gd name="connsiteY1850" fmla="*/ 924168 h 2380521"/>
              <a:gd name="connsiteX1851" fmla="*/ 4954013 w 8023328"/>
              <a:gd name="connsiteY1851" fmla="*/ 938024 h 2380521"/>
              <a:gd name="connsiteX1852" fmla="*/ 4940157 w 8023328"/>
              <a:gd name="connsiteY1852" fmla="*/ 950422 h 2380521"/>
              <a:gd name="connsiteX1853" fmla="*/ 4927760 w 8023328"/>
              <a:gd name="connsiteY1853" fmla="*/ 938024 h 2380521"/>
              <a:gd name="connsiteX1854" fmla="*/ 4940157 w 8023328"/>
              <a:gd name="connsiteY1854" fmla="*/ 924168 h 2380521"/>
              <a:gd name="connsiteX1855" fmla="*/ 4865953 w 8023328"/>
              <a:gd name="connsiteY1855" fmla="*/ 924168 h 2380521"/>
              <a:gd name="connsiteX1856" fmla="*/ 4879809 w 8023328"/>
              <a:gd name="connsiteY1856" fmla="*/ 938024 h 2380521"/>
              <a:gd name="connsiteX1857" fmla="*/ 4865953 w 8023328"/>
              <a:gd name="connsiteY1857" fmla="*/ 950422 h 2380521"/>
              <a:gd name="connsiteX1858" fmla="*/ 4853556 w 8023328"/>
              <a:gd name="connsiteY1858" fmla="*/ 938024 h 2380521"/>
              <a:gd name="connsiteX1859" fmla="*/ 4865953 w 8023328"/>
              <a:gd name="connsiteY1859" fmla="*/ 924168 h 2380521"/>
              <a:gd name="connsiteX1860" fmla="*/ 4797514 w 8023328"/>
              <a:gd name="connsiteY1860" fmla="*/ 924168 h 2380521"/>
              <a:gd name="connsiteX1861" fmla="*/ 4812303 w 8023328"/>
              <a:gd name="connsiteY1861" fmla="*/ 938024 h 2380521"/>
              <a:gd name="connsiteX1862" fmla="*/ 4797514 w 8023328"/>
              <a:gd name="connsiteY1862" fmla="*/ 950422 h 2380521"/>
              <a:gd name="connsiteX1863" fmla="*/ 4782725 w 8023328"/>
              <a:gd name="connsiteY1863" fmla="*/ 938024 h 2380521"/>
              <a:gd name="connsiteX1864" fmla="*/ 4797514 w 8023328"/>
              <a:gd name="connsiteY1864" fmla="*/ 924168 h 2380521"/>
              <a:gd name="connsiteX1865" fmla="*/ 4726684 w 8023328"/>
              <a:gd name="connsiteY1865" fmla="*/ 924168 h 2380521"/>
              <a:gd name="connsiteX1866" fmla="*/ 4741472 w 8023328"/>
              <a:gd name="connsiteY1866" fmla="*/ 938024 h 2380521"/>
              <a:gd name="connsiteX1867" fmla="*/ 4726684 w 8023328"/>
              <a:gd name="connsiteY1867" fmla="*/ 950422 h 2380521"/>
              <a:gd name="connsiteX1868" fmla="*/ 4711896 w 8023328"/>
              <a:gd name="connsiteY1868" fmla="*/ 938024 h 2380521"/>
              <a:gd name="connsiteX1869" fmla="*/ 4726684 w 8023328"/>
              <a:gd name="connsiteY1869" fmla="*/ 924168 h 2380521"/>
              <a:gd name="connsiteX1870" fmla="*/ 4655853 w 8023328"/>
              <a:gd name="connsiteY1870" fmla="*/ 924168 h 2380521"/>
              <a:gd name="connsiteX1871" fmla="*/ 4670642 w 8023328"/>
              <a:gd name="connsiteY1871" fmla="*/ 938024 h 2380521"/>
              <a:gd name="connsiteX1872" fmla="*/ 4655853 w 8023328"/>
              <a:gd name="connsiteY1872" fmla="*/ 950422 h 2380521"/>
              <a:gd name="connsiteX1873" fmla="*/ 4641064 w 8023328"/>
              <a:gd name="connsiteY1873" fmla="*/ 938024 h 2380521"/>
              <a:gd name="connsiteX1874" fmla="*/ 4655853 w 8023328"/>
              <a:gd name="connsiteY1874" fmla="*/ 924168 h 2380521"/>
              <a:gd name="connsiteX1875" fmla="*/ 4584091 w 8023328"/>
              <a:gd name="connsiteY1875" fmla="*/ 924168 h 2380521"/>
              <a:gd name="connsiteX1876" fmla="*/ 4596488 w 8023328"/>
              <a:gd name="connsiteY1876" fmla="*/ 938024 h 2380521"/>
              <a:gd name="connsiteX1877" fmla="*/ 4584091 w 8023328"/>
              <a:gd name="connsiteY1877" fmla="*/ 950422 h 2380521"/>
              <a:gd name="connsiteX1878" fmla="*/ 4570235 w 8023328"/>
              <a:gd name="connsiteY1878" fmla="*/ 938024 h 2380521"/>
              <a:gd name="connsiteX1879" fmla="*/ 4584091 w 8023328"/>
              <a:gd name="connsiteY1879" fmla="*/ 924168 h 2380521"/>
              <a:gd name="connsiteX1880" fmla="*/ 4513260 w 8023328"/>
              <a:gd name="connsiteY1880" fmla="*/ 924168 h 2380521"/>
              <a:gd name="connsiteX1881" fmla="*/ 4525657 w 8023328"/>
              <a:gd name="connsiteY1881" fmla="*/ 938024 h 2380521"/>
              <a:gd name="connsiteX1882" fmla="*/ 4513260 w 8023328"/>
              <a:gd name="connsiteY1882" fmla="*/ 950422 h 2380521"/>
              <a:gd name="connsiteX1883" fmla="*/ 4499404 w 8023328"/>
              <a:gd name="connsiteY1883" fmla="*/ 938024 h 2380521"/>
              <a:gd name="connsiteX1884" fmla="*/ 4513260 w 8023328"/>
              <a:gd name="connsiteY1884" fmla="*/ 924168 h 2380521"/>
              <a:gd name="connsiteX1885" fmla="*/ 4439056 w 8023328"/>
              <a:gd name="connsiteY1885" fmla="*/ 924168 h 2380521"/>
              <a:gd name="connsiteX1886" fmla="*/ 4451453 w 8023328"/>
              <a:gd name="connsiteY1886" fmla="*/ 938024 h 2380521"/>
              <a:gd name="connsiteX1887" fmla="*/ 4439056 w 8023328"/>
              <a:gd name="connsiteY1887" fmla="*/ 950422 h 2380521"/>
              <a:gd name="connsiteX1888" fmla="*/ 4425200 w 8023328"/>
              <a:gd name="connsiteY1888" fmla="*/ 938024 h 2380521"/>
              <a:gd name="connsiteX1889" fmla="*/ 4439056 w 8023328"/>
              <a:gd name="connsiteY1889" fmla="*/ 924168 h 2380521"/>
              <a:gd name="connsiteX1890" fmla="*/ 4366768 w 8023328"/>
              <a:gd name="connsiteY1890" fmla="*/ 924168 h 2380521"/>
              <a:gd name="connsiteX1891" fmla="*/ 4380624 w 8023328"/>
              <a:gd name="connsiteY1891" fmla="*/ 938024 h 2380521"/>
              <a:gd name="connsiteX1892" fmla="*/ 4366768 w 8023328"/>
              <a:gd name="connsiteY1892" fmla="*/ 950422 h 2380521"/>
              <a:gd name="connsiteX1893" fmla="*/ 4354371 w 8023328"/>
              <a:gd name="connsiteY1893" fmla="*/ 938024 h 2380521"/>
              <a:gd name="connsiteX1894" fmla="*/ 4366768 w 8023328"/>
              <a:gd name="connsiteY1894" fmla="*/ 924168 h 2380521"/>
              <a:gd name="connsiteX1895" fmla="*/ 4295937 w 8023328"/>
              <a:gd name="connsiteY1895" fmla="*/ 924168 h 2380521"/>
              <a:gd name="connsiteX1896" fmla="*/ 4309793 w 8023328"/>
              <a:gd name="connsiteY1896" fmla="*/ 938024 h 2380521"/>
              <a:gd name="connsiteX1897" fmla="*/ 4295937 w 8023328"/>
              <a:gd name="connsiteY1897" fmla="*/ 950422 h 2380521"/>
              <a:gd name="connsiteX1898" fmla="*/ 4283540 w 8023328"/>
              <a:gd name="connsiteY1898" fmla="*/ 938024 h 2380521"/>
              <a:gd name="connsiteX1899" fmla="*/ 4295937 w 8023328"/>
              <a:gd name="connsiteY1899" fmla="*/ 924168 h 2380521"/>
              <a:gd name="connsiteX1900" fmla="*/ 4225107 w 8023328"/>
              <a:gd name="connsiteY1900" fmla="*/ 924168 h 2380521"/>
              <a:gd name="connsiteX1901" fmla="*/ 4238963 w 8023328"/>
              <a:gd name="connsiteY1901" fmla="*/ 938024 h 2380521"/>
              <a:gd name="connsiteX1902" fmla="*/ 4225107 w 8023328"/>
              <a:gd name="connsiteY1902" fmla="*/ 950422 h 2380521"/>
              <a:gd name="connsiteX1903" fmla="*/ 4212710 w 8023328"/>
              <a:gd name="connsiteY1903" fmla="*/ 938024 h 2380521"/>
              <a:gd name="connsiteX1904" fmla="*/ 4225107 w 8023328"/>
              <a:gd name="connsiteY1904" fmla="*/ 924168 h 2380521"/>
              <a:gd name="connsiteX1905" fmla="*/ 4153295 w 8023328"/>
              <a:gd name="connsiteY1905" fmla="*/ 924168 h 2380521"/>
              <a:gd name="connsiteX1906" fmla="*/ 4168083 w 8023328"/>
              <a:gd name="connsiteY1906" fmla="*/ 938024 h 2380521"/>
              <a:gd name="connsiteX1907" fmla="*/ 4153295 w 8023328"/>
              <a:gd name="connsiteY1907" fmla="*/ 950422 h 2380521"/>
              <a:gd name="connsiteX1908" fmla="*/ 4138507 w 8023328"/>
              <a:gd name="connsiteY1908" fmla="*/ 938024 h 2380521"/>
              <a:gd name="connsiteX1909" fmla="*/ 4153295 w 8023328"/>
              <a:gd name="connsiteY1909" fmla="*/ 924168 h 2380521"/>
              <a:gd name="connsiteX1910" fmla="*/ 4082465 w 8023328"/>
              <a:gd name="connsiteY1910" fmla="*/ 924168 h 2380521"/>
              <a:gd name="connsiteX1911" fmla="*/ 4097254 w 8023328"/>
              <a:gd name="connsiteY1911" fmla="*/ 938024 h 2380521"/>
              <a:gd name="connsiteX1912" fmla="*/ 4082465 w 8023328"/>
              <a:gd name="connsiteY1912" fmla="*/ 950422 h 2380521"/>
              <a:gd name="connsiteX1913" fmla="*/ 4067676 w 8023328"/>
              <a:gd name="connsiteY1913" fmla="*/ 938024 h 2380521"/>
              <a:gd name="connsiteX1914" fmla="*/ 4082465 w 8023328"/>
              <a:gd name="connsiteY1914" fmla="*/ 924168 h 2380521"/>
              <a:gd name="connsiteX1915" fmla="*/ 4011635 w 8023328"/>
              <a:gd name="connsiteY1915" fmla="*/ 924168 h 2380521"/>
              <a:gd name="connsiteX1916" fmla="*/ 4026423 w 8023328"/>
              <a:gd name="connsiteY1916" fmla="*/ 938024 h 2380521"/>
              <a:gd name="connsiteX1917" fmla="*/ 4011635 w 8023328"/>
              <a:gd name="connsiteY1917" fmla="*/ 950422 h 2380521"/>
              <a:gd name="connsiteX1918" fmla="*/ 3996847 w 8023328"/>
              <a:gd name="connsiteY1918" fmla="*/ 938024 h 2380521"/>
              <a:gd name="connsiteX1919" fmla="*/ 4011635 w 8023328"/>
              <a:gd name="connsiteY1919" fmla="*/ 924168 h 2380521"/>
              <a:gd name="connsiteX1920" fmla="*/ 3939871 w 8023328"/>
              <a:gd name="connsiteY1920" fmla="*/ 924168 h 2380521"/>
              <a:gd name="connsiteX1921" fmla="*/ 3952268 w 8023328"/>
              <a:gd name="connsiteY1921" fmla="*/ 938024 h 2380521"/>
              <a:gd name="connsiteX1922" fmla="*/ 3939871 w 8023328"/>
              <a:gd name="connsiteY1922" fmla="*/ 950422 h 2380521"/>
              <a:gd name="connsiteX1923" fmla="*/ 3926015 w 8023328"/>
              <a:gd name="connsiteY1923" fmla="*/ 938024 h 2380521"/>
              <a:gd name="connsiteX1924" fmla="*/ 3939871 w 8023328"/>
              <a:gd name="connsiteY1924" fmla="*/ 924168 h 2380521"/>
              <a:gd name="connsiteX1925" fmla="*/ 3869042 w 8023328"/>
              <a:gd name="connsiteY1925" fmla="*/ 924168 h 2380521"/>
              <a:gd name="connsiteX1926" fmla="*/ 3881439 w 8023328"/>
              <a:gd name="connsiteY1926" fmla="*/ 938024 h 2380521"/>
              <a:gd name="connsiteX1927" fmla="*/ 3869042 w 8023328"/>
              <a:gd name="connsiteY1927" fmla="*/ 950422 h 2380521"/>
              <a:gd name="connsiteX1928" fmla="*/ 3855186 w 8023328"/>
              <a:gd name="connsiteY1928" fmla="*/ 938024 h 2380521"/>
              <a:gd name="connsiteX1929" fmla="*/ 3869042 w 8023328"/>
              <a:gd name="connsiteY1929" fmla="*/ 924168 h 2380521"/>
              <a:gd name="connsiteX1930" fmla="*/ 3798211 w 8023328"/>
              <a:gd name="connsiteY1930" fmla="*/ 924168 h 2380521"/>
              <a:gd name="connsiteX1931" fmla="*/ 3810608 w 8023328"/>
              <a:gd name="connsiteY1931" fmla="*/ 938024 h 2380521"/>
              <a:gd name="connsiteX1932" fmla="*/ 3798211 w 8023328"/>
              <a:gd name="connsiteY1932" fmla="*/ 950422 h 2380521"/>
              <a:gd name="connsiteX1933" fmla="*/ 3784355 w 8023328"/>
              <a:gd name="connsiteY1933" fmla="*/ 938024 h 2380521"/>
              <a:gd name="connsiteX1934" fmla="*/ 3798211 w 8023328"/>
              <a:gd name="connsiteY1934" fmla="*/ 924168 h 2380521"/>
              <a:gd name="connsiteX1935" fmla="*/ 3725922 w 8023328"/>
              <a:gd name="connsiteY1935" fmla="*/ 924168 h 2380521"/>
              <a:gd name="connsiteX1936" fmla="*/ 3739778 w 8023328"/>
              <a:gd name="connsiteY1936" fmla="*/ 938024 h 2380521"/>
              <a:gd name="connsiteX1937" fmla="*/ 3725922 w 8023328"/>
              <a:gd name="connsiteY1937" fmla="*/ 950422 h 2380521"/>
              <a:gd name="connsiteX1938" fmla="*/ 3713525 w 8023328"/>
              <a:gd name="connsiteY1938" fmla="*/ 938024 h 2380521"/>
              <a:gd name="connsiteX1939" fmla="*/ 3725922 w 8023328"/>
              <a:gd name="connsiteY1939" fmla="*/ 924168 h 2380521"/>
              <a:gd name="connsiteX1940" fmla="*/ 3655091 w 8023328"/>
              <a:gd name="connsiteY1940" fmla="*/ 924168 h 2380521"/>
              <a:gd name="connsiteX1941" fmla="*/ 3668947 w 8023328"/>
              <a:gd name="connsiteY1941" fmla="*/ 938024 h 2380521"/>
              <a:gd name="connsiteX1942" fmla="*/ 3655091 w 8023328"/>
              <a:gd name="connsiteY1942" fmla="*/ 950422 h 2380521"/>
              <a:gd name="connsiteX1943" fmla="*/ 3642694 w 8023328"/>
              <a:gd name="connsiteY1943" fmla="*/ 938024 h 2380521"/>
              <a:gd name="connsiteX1944" fmla="*/ 3655091 w 8023328"/>
              <a:gd name="connsiteY1944" fmla="*/ 924168 h 2380521"/>
              <a:gd name="connsiteX1945" fmla="*/ 3583280 w 8023328"/>
              <a:gd name="connsiteY1945" fmla="*/ 924168 h 2380521"/>
              <a:gd name="connsiteX1946" fmla="*/ 3598069 w 8023328"/>
              <a:gd name="connsiteY1946" fmla="*/ 938024 h 2380521"/>
              <a:gd name="connsiteX1947" fmla="*/ 3583280 w 8023328"/>
              <a:gd name="connsiteY1947" fmla="*/ 950422 h 2380521"/>
              <a:gd name="connsiteX1948" fmla="*/ 3568491 w 8023328"/>
              <a:gd name="connsiteY1948" fmla="*/ 938024 h 2380521"/>
              <a:gd name="connsiteX1949" fmla="*/ 3583280 w 8023328"/>
              <a:gd name="connsiteY1949" fmla="*/ 924168 h 2380521"/>
              <a:gd name="connsiteX1950" fmla="*/ 941441 w 8023328"/>
              <a:gd name="connsiteY1950" fmla="*/ 856710 h 2380521"/>
              <a:gd name="connsiteX1951" fmla="*/ 953839 w 8023328"/>
              <a:gd name="connsiteY1951" fmla="*/ 869107 h 2380521"/>
              <a:gd name="connsiteX1952" fmla="*/ 941441 w 8023328"/>
              <a:gd name="connsiteY1952" fmla="*/ 882964 h 2380521"/>
              <a:gd name="connsiteX1953" fmla="*/ 927585 w 8023328"/>
              <a:gd name="connsiteY1953" fmla="*/ 869107 h 2380521"/>
              <a:gd name="connsiteX1954" fmla="*/ 941441 w 8023328"/>
              <a:gd name="connsiteY1954" fmla="*/ 856710 h 2380521"/>
              <a:gd name="connsiteX1955" fmla="*/ 870610 w 8023328"/>
              <a:gd name="connsiteY1955" fmla="*/ 856710 h 2380521"/>
              <a:gd name="connsiteX1956" fmla="*/ 883008 w 8023328"/>
              <a:gd name="connsiteY1956" fmla="*/ 869107 h 2380521"/>
              <a:gd name="connsiteX1957" fmla="*/ 870610 w 8023328"/>
              <a:gd name="connsiteY1957" fmla="*/ 882964 h 2380521"/>
              <a:gd name="connsiteX1958" fmla="*/ 856754 w 8023328"/>
              <a:gd name="connsiteY1958" fmla="*/ 869107 h 2380521"/>
              <a:gd name="connsiteX1959" fmla="*/ 870610 w 8023328"/>
              <a:gd name="connsiteY1959" fmla="*/ 856710 h 2380521"/>
              <a:gd name="connsiteX1960" fmla="*/ 799780 w 8023328"/>
              <a:gd name="connsiteY1960" fmla="*/ 856710 h 2380521"/>
              <a:gd name="connsiteX1961" fmla="*/ 812178 w 8023328"/>
              <a:gd name="connsiteY1961" fmla="*/ 869107 h 2380521"/>
              <a:gd name="connsiteX1962" fmla="*/ 799780 w 8023328"/>
              <a:gd name="connsiteY1962" fmla="*/ 882964 h 2380521"/>
              <a:gd name="connsiteX1963" fmla="*/ 785924 w 8023328"/>
              <a:gd name="connsiteY1963" fmla="*/ 869107 h 2380521"/>
              <a:gd name="connsiteX1964" fmla="*/ 799780 w 8023328"/>
              <a:gd name="connsiteY1964" fmla="*/ 856710 h 2380521"/>
              <a:gd name="connsiteX1965" fmla="*/ 724119 w 8023328"/>
              <a:gd name="connsiteY1965" fmla="*/ 856710 h 2380521"/>
              <a:gd name="connsiteX1966" fmla="*/ 737976 w 8023328"/>
              <a:gd name="connsiteY1966" fmla="*/ 869107 h 2380521"/>
              <a:gd name="connsiteX1967" fmla="*/ 724119 w 8023328"/>
              <a:gd name="connsiteY1967" fmla="*/ 882964 h 2380521"/>
              <a:gd name="connsiteX1968" fmla="*/ 711721 w 8023328"/>
              <a:gd name="connsiteY1968" fmla="*/ 869107 h 2380521"/>
              <a:gd name="connsiteX1969" fmla="*/ 724119 w 8023328"/>
              <a:gd name="connsiteY1969" fmla="*/ 856710 h 2380521"/>
              <a:gd name="connsiteX1970" fmla="*/ 653288 w 8023328"/>
              <a:gd name="connsiteY1970" fmla="*/ 856710 h 2380521"/>
              <a:gd name="connsiteX1971" fmla="*/ 667144 w 8023328"/>
              <a:gd name="connsiteY1971" fmla="*/ 869107 h 2380521"/>
              <a:gd name="connsiteX1972" fmla="*/ 653288 w 8023328"/>
              <a:gd name="connsiteY1972" fmla="*/ 882964 h 2380521"/>
              <a:gd name="connsiteX1973" fmla="*/ 640891 w 8023328"/>
              <a:gd name="connsiteY1973" fmla="*/ 869107 h 2380521"/>
              <a:gd name="connsiteX1974" fmla="*/ 653288 w 8023328"/>
              <a:gd name="connsiteY1974" fmla="*/ 856710 h 2380521"/>
              <a:gd name="connsiteX1975" fmla="*/ 584851 w 8023328"/>
              <a:gd name="connsiteY1975" fmla="*/ 856710 h 2380521"/>
              <a:gd name="connsiteX1976" fmla="*/ 599638 w 8023328"/>
              <a:gd name="connsiteY1976" fmla="*/ 869107 h 2380521"/>
              <a:gd name="connsiteX1977" fmla="*/ 584851 w 8023328"/>
              <a:gd name="connsiteY1977" fmla="*/ 882964 h 2380521"/>
              <a:gd name="connsiteX1978" fmla="*/ 570061 w 8023328"/>
              <a:gd name="connsiteY1978" fmla="*/ 869107 h 2380521"/>
              <a:gd name="connsiteX1979" fmla="*/ 584851 w 8023328"/>
              <a:gd name="connsiteY1979" fmla="*/ 856710 h 2380521"/>
              <a:gd name="connsiteX1980" fmla="*/ 513649 w 8023328"/>
              <a:gd name="connsiteY1980" fmla="*/ 856710 h 2380521"/>
              <a:gd name="connsiteX1981" fmla="*/ 528826 w 8023328"/>
              <a:gd name="connsiteY1981" fmla="*/ 869107 h 2380521"/>
              <a:gd name="connsiteX1982" fmla="*/ 513649 w 8023328"/>
              <a:gd name="connsiteY1982" fmla="*/ 882964 h 2380521"/>
              <a:gd name="connsiteX1983" fmla="*/ 499230 w 8023328"/>
              <a:gd name="connsiteY1983" fmla="*/ 869107 h 2380521"/>
              <a:gd name="connsiteX1984" fmla="*/ 513649 w 8023328"/>
              <a:gd name="connsiteY1984" fmla="*/ 856710 h 2380521"/>
              <a:gd name="connsiteX1985" fmla="*/ 439816 w 8023328"/>
              <a:gd name="connsiteY1985" fmla="*/ 856710 h 2380521"/>
              <a:gd name="connsiteX1986" fmla="*/ 454606 w 8023328"/>
              <a:gd name="connsiteY1986" fmla="*/ 869107 h 2380521"/>
              <a:gd name="connsiteX1987" fmla="*/ 439816 w 8023328"/>
              <a:gd name="connsiteY1987" fmla="*/ 882964 h 2380521"/>
              <a:gd name="connsiteX1988" fmla="*/ 425028 w 8023328"/>
              <a:gd name="connsiteY1988" fmla="*/ 869107 h 2380521"/>
              <a:gd name="connsiteX1989" fmla="*/ 439816 w 8023328"/>
              <a:gd name="connsiteY1989" fmla="*/ 856710 h 2380521"/>
              <a:gd name="connsiteX1990" fmla="*/ 368053 w 8023328"/>
              <a:gd name="connsiteY1990" fmla="*/ 856710 h 2380521"/>
              <a:gd name="connsiteX1991" fmla="*/ 380451 w 8023328"/>
              <a:gd name="connsiteY1991" fmla="*/ 869107 h 2380521"/>
              <a:gd name="connsiteX1992" fmla="*/ 368053 w 8023328"/>
              <a:gd name="connsiteY1992" fmla="*/ 882964 h 2380521"/>
              <a:gd name="connsiteX1993" fmla="*/ 354198 w 8023328"/>
              <a:gd name="connsiteY1993" fmla="*/ 869107 h 2380521"/>
              <a:gd name="connsiteX1994" fmla="*/ 368053 w 8023328"/>
              <a:gd name="connsiteY1994" fmla="*/ 856710 h 2380521"/>
              <a:gd name="connsiteX1995" fmla="*/ 297222 w 8023328"/>
              <a:gd name="connsiteY1995" fmla="*/ 856710 h 2380521"/>
              <a:gd name="connsiteX1996" fmla="*/ 309618 w 8023328"/>
              <a:gd name="connsiteY1996" fmla="*/ 869107 h 2380521"/>
              <a:gd name="connsiteX1997" fmla="*/ 297222 w 8023328"/>
              <a:gd name="connsiteY1997" fmla="*/ 882964 h 2380521"/>
              <a:gd name="connsiteX1998" fmla="*/ 283366 w 8023328"/>
              <a:gd name="connsiteY1998" fmla="*/ 869107 h 2380521"/>
              <a:gd name="connsiteX1999" fmla="*/ 297222 w 8023328"/>
              <a:gd name="connsiteY1999" fmla="*/ 856710 h 2380521"/>
              <a:gd name="connsiteX2000" fmla="*/ 226393 w 8023328"/>
              <a:gd name="connsiteY2000" fmla="*/ 856710 h 2380521"/>
              <a:gd name="connsiteX2001" fmla="*/ 238791 w 8023328"/>
              <a:gd name="connsiteY2001" fmla="*/ 869107 h 2380521"/>
              <a:gd name="connsiteX2002" fmla="*/ 226393 w 8023328"/>
              <a:gd name="connsiteY2002" fmla="*/ 882964 h 2380521"/>
              <a:gd name="connsiteX2003" fmla="*/ 212537 w 8023328"/>
              <a:gd name="connsiteY2003" fmla="*/ 869107 h 2380521"/>
              <a:gd name="connsiteX2004" fmla="*/ 226393 w 8023328"/>
              <a:gd name="connsiteY2004" fmla="*/ 856710 h 2380521"/>
              <a:gd name="connsiteX2005" fmla="*/ 154097 w 8023328"/>
              <a:gd name="connsiteY2005" fmla="*/ 856710 h 2380521"/>
              <a:gd name="connsiteX2006" fmla="*/ 167953 w 8023328"/>
              <a:gd name="connsiteY2006" fmla="*/ 869107 h 2380521"/>
              <a:gd name="connsiteX2007" fmla="*/ 154097 w 8023328"/>
              <a:gd name="connsiteY2007" fmla="*/ 882964 h 2380521"/>
              <a:gd name="connsiteX2008" fmla="*/ 141699 w 8023328"/>
              <a:gd name="connsiteY2008" fmla="*/ 869107 h 2380521"/>
              <a:gd name="connsiteX2009" fmla="*/ 154097 w 8023328"/>
              <a:gd name="connsiteY2009" fmla="*/ 856710 h 2380521"/>
              <a:gd name="connsiteX2010" fmla="*/ 83267 w 8023328"/>
              <a:gd name="connsiteY2010" fmla="*/ 856710 h 2380521"/>
              <a:gd name="connsiteX2011" fmla="*/ 97123 w 8023328"/>
              <a:gd name="connsiteY2011" fmla="*/ 869107 h 2380521"/>
              <a:gd name="connsiteX2012" fmla="*/ 83267 w 8023328"/>
              <a:gd name="connsiteY2012" fmla="*/ 882964 h 2380521"/>
              <a:gd name="connsiteX2013" fmla="*/ 70870 w 8023328"/>
              <a:gd name="connsiteY2013" fmla="*/ 869107 h 2380521"/>
              <a:gd name="connsiteX2014" fmla="*/ 83267 w 8023328"/>
              <a:gd name="connsiteY2014" fmla="*/ 856710 h 2380521"/>
              <a:gd name="connsiteX2015" fmla="*/ 12032 w 8023328"/>
              <a:gd name="connsiteY2015" fmla="*/ 856710 h 2380521"/>
              <a:gd name="connsiteX2016" fmla="*/ 26273 w 8023328"/>
              <a:gd name="connsiteY2016" fmla="*/ 869107 h 2380521"/>
              <a:gd name="connsiteX2017" fmla="*/ 12032 w 8023328"/>
              <a:gd name="connsiteY2017" fmla="*/ 882964 h 2380521"/>
              <a:gd name="connsiteX2018" fmla="*/ 39 w 8023328"/>
              <a:gd name="connsiteY2018" fmla="*/ 869107 h 2380521"/>
              <a:gd name="connsiteX2019" fmla="*/ 12032 w 8023328"/>
              <a:gd name="connsiteY2019" fmla="*/ 856710 h 2380521"/>
              <a:gd name="connsiteX2020" fmla="*/ 6368340 w 8023328"/>
              <a:gd name="connsiteY2020" fmla="*/ 853339 h 2380521"/>
              <a:gd name="connsiteX2021" fmla="*/ 6380737 w 8023328"/>
              <a:gd name="connsiteY2021" fmla="*/ 867757 h 2380521"/>
              <a:gd name="connsiteX2022" fmla="*/ 6368340 w 8023328"/>
              <a:gd name="connsiteY2022" fmla="*/ 882935 h 2380521"/>
              <a:gd name="connsiteX2023" fmla="*/ 6354484 w 8023328"/>
              <a:gd name="connsiteY2023" fmla="*/ 867757 h 2380521"/>
              <a:gd name="connsiteX2024" fmla="*/ 6368340 w 8023328"/>
              <a:gd name="connsiteY2024" fmla="*/ 853339 h 2380521"/>
              <a:gd name="connsiteX2025" fmla="*/ 6297511 w 8023328"/>
              <a:gd name="connsiteY2025" fmla="*/ 853339 h 2380521"/>
              <a:gd name="connsiteX2026" fmla="*/ 6309908 w 8023328"/>
              <a:gd name="connsiteY2026" fmla="*/ 867757 h 2380521"/>
              <a:gd name="connsiteX2027" fmla="*/ 6297511 w 8023328"/>
              <a:gd name="connsiteY2027" fmla="*/ 882935 h 2380521"/>
              <a:gd name="connsiteX2028" fmla="*/ 6283655 w 8023328"/>
              <a:gd name="connsiteY2028" fmla="*/ 867757 h 2380521"/>
              <a:gd name="connsiteX2029" fmla="*/ 6297511 w 8023328"/>
              <a:gd name="connsiteY2029" fmla="*/ 853339 h 2380521"/>
              <a:gd name="connsiteX2030" fmla="*/ 6226679 w 8023328"/>
              <a:gd name="connsiteY2030" fmla="*/ 853339 h 2380521"/>
              <a:gd name="connsiteX2031" fmla="*/ 6239076 w 8023328"/>
              <a:gd name="connsiteY2031" fmla="*/ 867757 h 2380521"/>
              <a:gd name="connsiteX2032" fmla="*/ 6226679 w 8023328"/>
              <a:gd name="connsiteY2032" fmla="*/ 882935 h 2380521"/>
              <a:gd name="connsiteX2033" fmla="*/ 6212823 w 8023328"/>
              <a:gd name="connsiteY2033" fmla="*/ 867757 h 2380521"/>
              <a:gd name="connsiteX2034" fmla="*/ 6226679 w 8023328"/>
              <a:gd name="connsiteY2034" fmla="*/ 853339 h 2380521"/>
              <a:gd name="connsiteX2035" fmla="*/ 6154391 w 8023328"/>
              <a:gd name="connsiteY2035" fmla="*/ 853339 h 2380521"/>
              <a:gd name="connsiteX2036" fmla="*/ 6168247 w 8023328"/>
              <a:gd name="connsiteY2036" fmla="*/ 865007 h 2380521"/>
              <a:gd name="connsiteX2037" fmla="*/ 6154391 w 8023328"/>
              <a:gd name="connsiteY2037" fmla="*/ 879593 h 2380521"/>
              <a:gd name="connsiteX2038" fmla="*/ 6141994 w 8023328"/>
              <a:gd name="connsiteY2038" fmla="*/ 865007 h 2380521"/>
              <a:gd name="connsiteX2039" fmla="*/ 6154391 w 8023328"/>
              <a:gd name="connsiteY2039" fmla="*/ 853339 h 2380521"/>
              <a:gd name="connsiteX2040" fmla="*/ 6083559 w 8023328"/>
              <a:gd name="connsiteY2040" fmla="*/ 853339 h 2380521"/>
              <a:gd name="connsiteX2041" fmla="*/ 6097415 w 8023328"/>
              <a:gd name="connsiteY2041" fmla="*/ 865007 h 2380521"/>
              <a:gd name="connsiteX2042" fmla="*/ 6083559 w 8023328"/>
              <a:gd name="connsiteY2042" fmla="*/ 879593 h 2380521"/>
              <a:gd name="connsiteX2043" fmla="*/ 6071162 w 8023328"/>
              <a:gd name="connsiteY2043" fmla="*/ 865007 h 2380521"/>
              <a:gd name="connsiteX2044" fmla="*/ 6083559 w 8023328"/>
              <a:gd name="connsiteY2044" fmla="*/ 853339 h 2380521"/>
              <a:gd name="connsiteX2045" fmla="*/ 6011748 w 8023328"/>
              <a:gd name="connsiteY2045" fmla="*/ 853339 h 2380521"/>
              <a:gd name="connsiteX2046" fmla="*/ 6026537 w 8023328"/>
              <a:gd name="connsiteY2046" fmla="*/ 865007 h 2380521"/>
              <a:gd name="connsiteX2047" fmla="*/ 6011748 w 8023328"/>
              <a:gd name="connsiteY2047" fmla="*/ 879593 h 2380521"/>
              <a:gd name="connsiteX2048" fmla="*/ 5996959 w 8023328"/>
              <a:gd name="connsiteY2048" fmla="*/ 865007 h 2380521"/>
              <a:gd name="connsiteX2049" fmla="*/ 6011748 w 8023328"/>
              <a:gd name="connsiteY2049" fmla="*/ 853339 h 2380521"/>
              <a:gd name="connsiteX2050" fmla="*/ 5940548 w 8023328"/>
              <a:gd name="connsiteY2050" fmla="*/ 853339 h 2380521"/>
              <a:gd name="connsiteX2051" fmla="*/ 5955726 w 8023328"/>
              <a:gd name="connsiteY2051" fmla="*/ 865007 h 2380521"/>
              <a:gd name="connsiteX2052" fmla="*/ 5940548 w 8023328"/>
              <a:gd name="connsiteY2052" fmla="*/ 879593 h 2380521"/>
              <a:gd name="connsiteX2053" fmla="*/ 5926130 w 8023328"/>
              <a:gd name="connsiteY2053" fmla="*/ 865007 h 2380521"/>
              <a:gd name="connsiteX2054" fmla="*/ 5940548 w 8023328"/>
              <a:gd name="connsiteY2054" fmla="*/ 853339 h 2380521"/>
              <a:gd name="connsiteX2055" fmla="*/ 5870088 w 8023328"/>
              <a:gd name="connsiteY2055" fmla="*/ 853339 h 2380521"/>
              <a:gd name="connsiteX2056" fmla="*/ 5884877 w 8023328"/>
              <a:gd name="connsiteY2056" fmla="*/ 865007 h 2380521"/>
              <a:gd name="connsiteX2057" fmla="*/ 5870088 w 8023328"/>
              <a:gd name="connsiteY2057" fmla="*/ 879593 h 2380521"/>
              <a:gd name="connsiteX2058" fmla="*/ 5855299 w 8023328"/>
              <a:gd name="connsiteY2058" fmla="*/ 865007 h 2380521"/>
              <a:gd name="connsiteX2059" fmla="*/ 5870088 w 8023328"/>
              <a:gd name="connsiteY2059" fmla="*/ 853339 h 2380521"/>
              <a:gd name="connsiteX2060" fmla="*/ 5798325 w 8023328"/>
              <a:gd name="connsiteY2060" fmla="*/ 853339 h 2380521"/>
              <a:gd name="connsiteX2061" fmla="*/ 5810722 w 8023328"/>
              <a:gd name="connsiteY2061" fmla="*/ 865007 h 2380521"/>
              <a:gd name="connsiteX2062" fmla="*/ 5798325 w 8023328"/>
              <a:gd name="connsiteY2062" fmla="*/ 879593 h 2380521"/>
              <a:gd name="connsiteX2063" fmla="*/ 5784469 w 8023328"/>
              <a:gd name="connsiteY2063" fmla="*/ 865007 h 2380521"/>
              <a:gd name="connsiteX2064" fmla="*/ 5798325 w 8023328"/>
              <a:gd name="connsiteY2064" fmla="*/ 853339 h 2380521"/>
              <a:gd name="connsiteX2065" fmla="*/ 5724122 w 8023328"/>
              <a:gd name="connsiteY2065" fmla="*/ 853339 h 2380521"/>
              <a:gd name="connsiteX2066" fmla="*/ 5736519 w 8023328"/>
              <a:gd name="connsiteY2066" fmla="*/ 865007 h 2380521"/>
              <a:gd name="connsiteX2067" fmla="*/ 5724122 w 8023328"/>
              <a:gd name="connsiteY2067" fmla="*/ 879593 h 2380521"/>
              <a:gd name="connsiteX2068" fmla="*/ 5710266 w 8023328"/>
              <a:gd name="connsiteY2068" fmla="*/ 865007 h 2380521"/>
              <a:gd name="connsiteX2069" fmla="*/ 5724122 w 8023328"/>
              <a:gd name="connsiteY2069" fmla="*/ 853339 h 2380521"/>
              <a:gd name="connsiteX2070" fmla="*/ 5653291 w 8023328"/>
              <a:gd name="connsiteY2070" fmla="*/ 853339 h 2380521"/>
              <a:gd name="connsiteX2071" fmla="*/ 5665688 w 8023328"/>
              <a:gd name="connsiteY2071" fmla="*/ 865007 h 2380521"/>
              <a:gd name="connsiteX2072" fmla="*/ 5653291 w 8023328"/>
              <a:gd name="connsiteY2072" fmla="*/ 879593 h 2380521"/>
              <a:gd name="connsiteX2073" fmla="*/ 5639435 w 8023328"/>
              <a:gd name="connsiteY2073" fmla="*/ 865007 h 2380521"/>
              <a:gd name="connsiteX2074" fmla="*/ 5653291 w 8023328"/>
              <a:gd name="connsiteY2074" fmla="*/ 853339 h 2380521"/>
              <a:gd name="connsiteX2075" fmla="*/ 5581002 w 8023328"/>
              <a:gd name="connsiteY2075" fmla="*/ 853339 h 2380521"/>
              <a:gd name="connsiteX2076" fmla="*/ 5594858 w 8023328"/>
              <a:gd name="connsiteY2076" fmla="*/ 865007 h 2380521"/>
              <a:gd name="connsiteX2077" fmla="*/ 5581002 w 8023328"/>
              <a:gd name="connsiteY2077" fmla="*/ 879593 h 2380521"/>
              <a:gd name="connsiteX2078" fmla="*/ 5568605 w 8023328"/>
              <a:gd name="connsiteY2078" fmla="*/ 865007 h 2380521"/>
              <a:gd name="connsiteX2079" fmla="*/ 5581002 w 8023328"/>
              <a:gd name="connsiteY2079" fmla="*/ 853339 h 2380521"/>
              <a:gd name="connsiteX2080" fmla="*/ 5510171 w 8023328"/>
              <a:gd name="connsiteY2080" fmla="*/ 853339 h 2380521"/>
              <a:gd name="connsiteX2081" fmla="*/ 5524027 w 8023328"/>
              <a:gd name="connsiteY2081" fmla="*/ 865007 h 2380521"/>
              <a:gd name="connsiteX2082" fmla="*/ 5510171 w 8023328"/>
              <a:gd name="connsiteY2082" fmla="*/ 879593 h 2380521"/>
              <a:gd name="connsiteX2083" fmla="*/ 5497774 w 8023328"/>
              <a:gd name="connsiteY2083" fmla="*/ 865007 h 2380521"/>
              <a:gd name="connsiteX2084" fmla="*/ 5510171 w 8023328"/>
              <a:gd name="connsiteY2084" fmla="*/ 853339 h 2380521"/>
              <a:gd name="connsiteX2085" fmla="*/ 5438937 w 8023328"/>
              <a:gd name="connsiteY2085" fmla="*/ 853339 h 2380521"/>
              <a:gd name="connsiteX2086" fmla="*/ 5453178 w 8023328"/>
              <a:gd name="connsiteY2086" fmla="*/ 865007 h 2380521"/>
              <a:gd name="connsiteX2087" fmla="*/ 5438937 w 8023328"/>
              <a:gd name="connsiteY2087" fmla="*/ 879593 h 2380521"/>
              <a:gd name="connsiteX2088" fmla="*/ 5426945 w 8023328"/>
              <a:gd name="connsiteY2088" fmla="*/ 865007 h 2380521"/>
              <a:gd name="connsiteX2089" fmla="*/ 5438937 w 8023328"/>
              <a:gd name="connsiteY2089" fmla="*/ 853339 h 2380521"/>
              <a:gd name="connsiteX2090" fmla="*/ 5367530 w 8023328"/>
              <a:gd name="connsiteY2090" fmla="*/ 853339 h 2380521"/>
              <a:gd name="connsiteX2091" fmla="*/ 5382318 w 8023328"/>
              <a:gd name="connsiteY2091" fmla="*/ 865007 h 2380521"/>
              <a:gd name="connsiteX2092" fmla="*/ 5367530 w 8023328"/>
              <a:gd name="connsiteY2092" fmla="*/ 879593 h 2380521"/>
              <a:gd name="connsiteX2093" fmla="*/ 5352742 w 8023328"/>
              <a:gd name="connsiteY2093" fmla="*/ 865007 h 2380521"/>
              <a:gd name="connsiteX2094" fmla="*/ 5367530 w 8023328"/>
              <a:gd name="connsiteY2094" fmla="*/ 853339 h 2380521"/>
              <a:gd name="connsiteX2095" fmla="*/ 5296699 w 8023328"/>
              <a:gd name="connsiteY2095" fmla="*/ 853339 h 2380521"/>
              <a:gd name="connsiteX2096" fmla="*/ 5311488 w 8023328"/>
              <a:gd name="connsiteY2096" fmla="*/ 865007 h 2380521"/>
              <a:gd name="connsiteX2097" fmla="*/ 5296699 w 8023328"/>
              <a:gd name="connsiteY2097" fmla="*/ 879593 h 2380521"/>
              <a:gd name="connsiteX2098" fmla="*/ 5281910 w 8023328"/>
              <a:gd name="connsiteY2098" fmla="*/ 865007 h 2380521"/>
              <a:gd name="connsiteX2099" fmla="*/ 5296699 w 8023328"/>
              <a:gd name="connsiteY2099" fmla="*/ 853339 h 2380521"/>
              <a:gd name="connsiteX2100" fmla="*/ 5225869 w 8023328"/>
              <a:gd name="connsiteY2100" fmla="*/ 853339 h 2380521"/>
              <a:gd name="connsiteX2101" fmla="*/ 5240657 w 8023328"/>
              <a:gd name="connsiteY2101" fmla="*/ 865007 h 2380521"/>
              <a:gd name="connsiteX2102" fmla="*/ 5225869 w 8023328"/>
              <a:gd name="connsiteY2102" fmla="*/ 879593 h 2380521"/>
              <a:gd name="connsiteX2103" fmla="*/ 5211081 w 8023328"/>
              <a:gd name="connsiteY2103" fmla="*/ 865007 h 2380521"/>
              <a:gd name="connsiteX2104" fmla="*/ 5225869 w 8023328"/>
              <a:gd name="connsiteY2104" fmla="*/ 853339 h 2380521"/>
              <a:gd name="connsiteX2105" fmla="*/ 5154105 w 8023328"/>
              <a:gd name="connsiteY2105" fmla="*/ 853339 h 2380521"/>
              <a:gd name="connsiteX2106" fmla="*/ 5166502 w 8023328"/>
              <a:gd name="connsiteY2106" fmla="*/ 865007 h 2380521"/>
              <a:gd name="connsiteX2107" fmla="*/ 5154105 w 8023328"/>
              <a:gd name="connsiteY2107" fmla="*/ 879593 h 2380521"/>
              <a:gd name="connsiteX2108" fmla="*/ 5140249 w 8023328"/>
              <a:gd name="connsiteY2108" fmla="*/ 865007 h 2380521"/>
              <a:gd name="connsiteX2109" fmla="*/ 5154105 w 8023328"/>
              <a:gd name="connsiteY2109" fmla="*/ 853339 h 2380521"/>
              <a:gd name="connsiteX2110" fmla="*/ 5083276 w 8023328"/>
              <a:gd name="connsiteY2110" fmla="*/ 853339 h 2380521"/>
              <a:gd name="connsiteX2111" fmla="*/ 5095673 w 8023328"/>
              <a:gd name="connsiteY2111" fmla="*/ 865007 h 2380521"/>
              <a:gd name="connsiteX2112" fmla="*/ 5083276 w 8023328"/>
              <a:gd name="connsiteY2112" fmla="*/ 879593 h 2380521"/>
              <a:gd name="connsiteX2113" fmla="*/ 5069420 w 8023328"/>
              <a:gd name="connsiteY2113" fmla="*/ 865007 h 2380521"/>
              <a:gd name="connsiteX2114" fmla="*/ 5083276 w 8023328"/>
              <a:gd name="connsiteY2114" fmla="*/ 853339 h 2380521"/>
              <a:gd name="connsiteX2115" fmla="*/ 5012445 w 8023328"/>
              <a:gd name="connsiteY2115" fmla="*/ 853339 h 2380521"/>
              <a:gd name="connsiteX2116" fmla="*/ 5024842 w 8023328"/>
              <a:gd name="connsiteY2116" fmla="*/ 865007 h 2380521"/>
              <a:gd name="connsiteX2117" fmla="*/ 5012445 w 8023328"/>
              <a:gd name="connsiteY2117" fmla="*/ 879593 h 2380521"/>
              <a:gd name="connsiteX2118" fmla="*/ 4998589 w 8023328"/>
              <a:gd name="connsiteY2118" fmla="*/ 865007 h 2380521"/>
              <a:gd name="connsiteX2119" fmla="*/ 5012445 w 8023328"/>
              <a:gd name="connsiteY2119" fmla="*/ 853339 h 2380521"/>
              <a:gd name="connsiteX2120" fmla="*/ 4940157 w 8023328"/>
              <a:gd name="connsiteY2120" fmla="*/ 853339 h 2380521"/>
              <a:gd name="connsiteX2121" fmla="*/ 4954013 w 8023328"/>
              <a:gd name="connsiteY2121" fmla="*/ 865007 h 2380521"/>
              <a:gd name="connsiteX2122" fmla="*/ 4940157 w 8023328"/>
              <a:gd name="connsiteY2122" fmla="*/ 879593 h 2380521"/>
              <a:gd name="connsiteX2123" fmla="*/ 4927760 w 8023328"/>
              <a:gd name="connsiteY2123" fmla="*/ 865007 h 2380521"/>
              <a:gd name="connsiteX2124" fmla="*/ 4940157 w 8023328"/>
              <a:gd name="connsiteY2124" fmla="*/ 853339 h 2380521"/>
              <a:gd name="connsiteX2125" fmla="*/ 4865953 w 8023328"/>
              <a:gd name="connsiteY2125" fmla="*/ 853339 h 2380521"/>
              <a:gd name="connsiteX2126" fmla="*/ 4879809 w 8023328"/>
              <a:gd name="connsiteY2126" fmla="*/ 865007 h 2380521"/>
              <a:gd name="connsiteX2127" fmla="*/ 4865953 w 8023328"/>
              <a:gd name="connsiteY2127" fmla="*/ 879593 h 2380521"/>
              <a:gd name="connsiteX2128" fmla="*/ 4853556 w 8023328"/>
              <a:gd name="connsiteY2128" fmla="*/ 865007 h 2380521"/>
              <a:gd name="connsiteX2129" fmla="*/ 4865953 w 8023328"/>
              <a:gd name="connsiteY2129" fmla="*/ 853339 h 2380521"/>
              <a:gd name="connsiteX2130" fmla="*/ 4797514 w 8023328"/>
              <a:gd name="connsiteY2130" fmla="*/ 853339 h 2380521"/>
              <a:gd name="connsiteX2131" fmla="*/ 4812303 w 8023328"/>
              <a:gd name="connsiteY2131" fmla="*/ 865007 h 2380521"/>
              <a:gd name="connsiteX2132" fmla="*/ 4797514 w 8023328"/>
              <a:gd name="connsiteY2132" fmla="*/ 879593 h 2380521"/>
              <a:gd name="connsiteX2133" fmla="*/ 4782725 w 8023328"/>
              <a:gd name="connsiteY2133" fmla="*/ 865007 h 2380521"/>
              <a:gd name="connsiteX2134" fmla="*/ 4797514 w 8023328"/>
              <a:gd name="connsiteY2134" fmla="*/ 853339 h 2380521"/>
              <a:gd name="connsiteX2135" fmla="*/ 4726684 w 8023328"/>
              <a:gd name="connsiteY2135" fmla="*/ 853339 h 2380521"/>
              <a:gd name="connsiteX2136" fmla="*/ 4741472 w 8023328"/>
              <a:gd name="connsiteY2136" fmla="*/ 865007 h 2380521"/>
              <a:gd name="connsiteX2137" fmla="*/ 4726684 w 8023328"/>
              <a:gd name="connsiteY2137" fmla="*/ 879593 h 2380521"/>
              <a:gd name="connsiteX2138" fmla="*/ 4711896 w 8023328"/>
              <a:gd name="connsiteY2138" fmla="*/ 865007 h 2380521"/>
              <a:gd name="connsiteX2139" fmla="*/ 4726684 w 8023328"/>
              <a:gd name="connsiteY2139" fmla="*/ 853339 h 2380521"/>
              <a:gd name="connsiteX2140" fmla="*/ 4655853 w 8023328"/>
              <a:gd name="connsiteY2140" fmla="*/ 853339 h 2380521"/>
              <a:gd name="connsiteX2141" fmla="*/ 4670642 w 8023328"/>
              <a:gd name="connsiteY2141" fmla="*/ 865007 h 2380521"/>
              <a:gd name="connsiteX2142" fmla="*/ 4655853 w 8023328"/>
              <a:gd name="connsiteY2142" fmla="*/ 879593 h 2380521"/>
              <a:gd name="connsiteX2143" fmla="*/ 4641064 w 8023328"/>
              <a:gd name="connsiteY2143" fmla="*/ 865007 h 2380521"/>
              <a:gd name="connsiteX2144" fmla="*/ 4655853 w 8023328"/>
              <a:gd name="connsiteY2144" fmla="*/ 853339 h 2380521"/>
              <a:gd name="connsiteX2145" fmla="*/ 4584091 w 8023328"/>
              <a:gd name="connsiteY2145" fmla="*/ 853339 h 2380521"/>
              <a:gd name="connsiteX2146" fmla="*/ 4596488 w 8023328"/>
              <a:gd name="connsiteY2146" fmla="*/ 865007 h 2380521"/>
              <a:gd name="connsiteX2147" fmla="*/ 4584091 w 8023328"/>
              <a:gd name="connsiteY2147" fmla="*/ 879593 h 2380521"/>
              <a:gd name="connsiteX2148" fmla="*/ 4570235 w 8023328"/>
              <a:gd name="connsiteY2148" fmla="*/ 865007 h 2380521"/>
              <a:gd name="connsiteX2149" fmla="*/ 4584091 w 8023328"/>
              <a:gd name="connsiteY2149" fmla="*/ 853339 h 2380521"/>
              <a:gd name="connsiteX2150" fmla="*/ 4513260 w 8023328"/>
              <a:gd name="connsiteY2150" fmla="*/ 853339 h 2380521"/>
              <a:gd name="connsiteX2151" fmla="*/ 4525657 w 8023328"/>
              <a:gd name="connsiteY2151" fmla="*/ 865007 h 2380521"/>
              <a:gd name="connsiteX2152" fmla="*/ 4513260 w 8023328"/>
              <a:gd name="connsiteY2152" fmla="*/ 879593 h 2380521"/>
              <a:gd name="connsiteX2153" fmla="*/ 4499404 w 8023328"/>
              <a:gd name="connsiteY2153" fmla="*/ 865007 h 2380521"/>
              <a:gd name="connsiteX2154" fmla="*/ 4513260 w 8023328"/>
              <a:gd name="connsiteY2154" fmla="*/ 853339 h 2380521"/>
              <a:gd name="connsiteX2155" fmla="*/ 4439056 w 8023328"/>
              <a:gd name="connsiteY2155" fmla="*/ 853339 h 2380521"/>
              <a:gd name="connsiteX2156" fmla="*/ 4451453 w 8023328"/>
              <a:gd name="connsiteY2156" fmla="*/ 865007 h 2380521"/>
              <a:gd name="connsiteX2157" fmla="*/ 4439056 w 8023328"/>
              <a:gd name="connsiteY2157" fmla="*/ 879593 h 2380521"/>
              <a:gd name="connsiteX2158" fmla="*/ 4425200 w 8023328"/>
              <a:gd name="connsiteY2158" fmla="*/ 865007 h 2380521"/>
              <a:gd name="connsiteX2159" fmla="*/ 4439056 w 8023328"/>
              <a:gd name="connsiteY2159" fmla="*/ 853339 h 2380521"/>
              <a:gd name="connsiteX2160" fmla="*/ 4366768 w 8023328"/>
              <a:gd name="connsiteY2160" fmla="*/ 853339 h 2380521"/>
              <a:gd name="connsiteX2161" fmla="*/ 4380624 w 8023328"/>
              <a:gd name="connsiteY2161" fmla="*/ 865007 h 2380521"/>
              <a:gd name="connsiteX2162" fmla="*/ 4366768 w 8023328"/>
              <a:gd name="connsiteY2162" fmla="*/ 879593 h 2380521"/>
              <a:gd name="connsiteX2163" fmla="*/ 4354371 w 8023328"/>
              <a:gd name="connsiteY2163" fmla="*/ 867195 h 2380521"/>
              <a:gd name="connsiteX2164" fmla="*/ 4366768 w 8023328"/>
              <a:gd name="connsiteY2164" fmla="*/ 853339 h 2380521"/>
              <a:gd name="connsiteX2165" fmla="*/ 4295937 w 8023328"/>
              <a:gd name="connsiteY2165" fmla="*/ 853339 h 2380521"/>
              <a:gd name="connsiteX2166" fmla="*/ 4309793 w 8023328"/>
              <a:gd name="connsiteY2166" fmla="*/ 867195 h 2380521"/>
              <a:gd name="connsiteX2167" fmla="*/ 4295937 w 8023328"/>
              <a:gd name="connsiteY2167" fmla="*/ 879593 h 2380521"/>
              <a:gd name="connsiteX2168" fmla="*/ 4283540 w 8023328"/>
              <a:gd name="connsiteY2168" fmla="*/ 867195 h 2380521"/>
              <a:gd name="connsiteX2169" fmla="*/ 4295937 w 8023328"/>
              <a:gd name="connsiteY2169" fmla="*/ 853339 h 2380521"/>
              <a:gd name="connsiteX2170" fmla="*/ 4225107 w 8023328"/>
              <a:gd name="connsiteY2170" fmla="*/ 853339 h 2380521"/>
              <a:gd name="connsiteX2171" fmla="*/ 4238963 w 8023328"/>
              <a:gd name="connsiteY2171" fmla="*/ 867195 h 2380521"/>
              <a:gd name="connsiteX2172" fmla="*/ 4225107 w 8023328"/>
              <a:gd name="connsiteY2172" fmla="*/ 879593 h 2380521"/>
              <a:gd name="connsiteX2173" fmla="*/ 4212710 w 8023328"/>
              <a:gd name="connsiteY2173" fmla="*/ 867195 h 2380521"/>
              <a:gd name="connsiteX2174" fmla="*/ 4225107 w 8023328"/>
              <a:gd name="connsiteY2174" fmla="*/ 853339 h 2380521"/>
              <a:gd name="connsiteX2175" fmla="*/ 4153295 w 8023328"/>
              <a:gd name="connsiteY2175" fmla="*/ 853339 h 2380521"/>
              <a:gd name="connsiteX2176" fmla="*/ 4168083 w 8023328"/>
              <a:gd name="connsiteY2176" fmla="*/ 867195 h 2380521"/>
              <a:gd name="connsiteX2177" fmla="*/ 4153295 w 8023328"/>
              <a:gd name="connsiteY2177" fmla="*/ 879593 h 2380521"/>
              <a:gd name="connsiteX2178" fmla="*/ 4138507 w 8023328"/>
              <a:gd name="connsiteY2178" fmla="*/ 867195 h 2380521"/>
              <a:gd name="connsiteX2179" fmla="*/ 4153295 w 8023328"/>
              <a:gd name="connsiteY2179" fmla="*/ 853339 h 2380521"/>
              <a:gd name="connsiteX2180" fmla="*/ 4082465 w 8023328"/>
              <a:gd name="connsiteY2180" fmla="*/ 853339 h 2380521"/>
              <a:gd name="connsiteX2181" fmla="*/ 4097254 w 8023328"/>
              <a:gd name="connsiteY2181" fmla="*/ 867195 h 2380521"/>
              <a:gd name="connsiteX2182" fmla="*/ 4082465 w 8023328"/>
              <a:gd name="connsiteY2182" fmla="*/ 879593 h 2380521"/>
              <a:gd name="connsiteX2183" fmla="*/ 4067676 w 8023328"/>
              <a:gd name="connsiteY2183" fmla="*/ 867195 h 2380521"/>
              <a:gd name="connsiteX2184" fmla="*/ 4082465 w 8023328"/>
              <a:gd name="connsiteY2184" fmla="*/ 853339 h 2380521"/>
              <a:gd name="connsiteX2185" fmla="*/ 4011635 w 8023328"/>
              <a:gd name="connsiteY2185" fmla="*/ 853339 h 2380521"/>
              <a:gd name="connsiteX2186" fmla="*/ 4026423 w 8023328"/>
              <a:gd name="connsiteY2186" fmla="*/ 867195 h 2380521"/>
              <a:gd name="connsiteX2187" fmla="*/ 4011635 w 8023328"/>
              <a:gd name="connsiteY2187" fmla="*/ 879593 h 2380521"/>
              <a:gd name="connsiteX2188" fmla="*/ 3996847 w 8023328"/>
              <a:gd name="connsiteY2188" fmla="*/ 867195 h 2380521"/>
              <a:gd name="connsiteX2189" fmla="*/ 4011635 w 8023328"/>
              <a:gd name="connsiteY2189" fmla="*/ 853339 h 2380521"/>
              <a:gd name="connsiteX2190" fmla="*/ 3939871 w 8023328"/>
              <a:gd name="connsiteY2190" fmla="*/ 853339 h 2380521"/>
              <a:gd name="connsiteX2191" fmla="*/ 3952268 w 8023328"/>
              <a:gd name="connsiteY2191" fmla="*/ 867195 h 2380521"/>
              <a:gd name="connsiteX2192" fmla="*/ 3939871 w 8023328"/>
              <a:gd name="connsiteY2192" fmla="*/ 879593 h 2380521"/>
              <a:gd name="connsiteX2193" fmla="*/ 3926015 w 8023328"/>
              <a:gd name="connsiteY2193" fmla="*/ 867195 h 2380521"/>
              <a:gd name="connsiteX2194" fmla="*/ 3939871 w 8023328"/>
              <a:gd name="connsiteY2194" fmla="*/ 853339 h 2380521"/>
              <a:gd name="connsiteX2195" fmla="*/ 3869042 w 8023328"/>
              <a:gd name="connsiteY2195" fmla="*/ 853339 h 2380521"/>
              <a:gd name="connsiteX2196" fmla="*/ 3881439 w 8023328"/>
              <a:gd name="connsiteY2196" fmla="*/ 867195 h 2380521"/>
              <a:gd name="connsiteX2197" fmla="*/ 3869042 w 8023328"/>
              <a:gd name="connsiteY2197" fmla="*/ 879593 h 2380521"/>
              <a:gd name="connsiteX2198" fmla="*/ 3855186 w 8023328"/>
              <a:gd name="connsiteY2198" fmla="*/ 867195 h 2380521"/>
              <a:gd name="connsiteX2199" fmla="*/ 3869042 w 8023328"/>
              <a:gd name="connsiteY2199" fmla="*/ 853339 h 2380521"/>
              <a:gd name="connsiteX2200" fmla="*/ 3796752 w 8023328"/>
              <a:gd name="connsiteY2200" fmla="*/ 853339 h 2380521"/>
              <a:gd name="connsiteX2201" fmla="*/ 3810608 w 8023328"/>
              <a:gd name="connsiteY2201" fmla="*/ 867195 h 2380521"/>
              <a:gd name="connsiteX2202" fmla="*/ 3796752 w 8023328"/>
              <a:gd name="connsiteY2202" fmla="*/ 879593 h 2380521"/>
              <a:gd name="connsiteX2203" fmla="*/ 3784355 w 8023328"/>
              <a:gd name="connsiteY2203" fmla="*/ 867195 h 2380521"/>
              <a:gd name="connsiteX2204" fmla="*/ 3796752 w 8023328"/>
              <a:gd name="connsiteY2204" fmla="*/ 853339 h 2380521"/>
              <a:gd name="connsiteX2205" fmla="*/ 3725922 w 8023328"/>
              <a:gd name="connsiteY2205" fmla="*/ 853339 h 2380521"/>
              <a:gd name="connsiteX2206" fmla="*/ 3739778 w 8023328"/>
              <a:gd name="connsiteY2206" fmla="*/ 867195 h 2380521"/>
              <a:gd name="connsiteX2207" fmla="*/ 3725922 w 8023328"/>
              <a:gd name="connsiteY2207" fmla="*/ 879593 h 2380521"/>
              <a:gd name="connsiteX2208" fmla="*/ 3713525 w 8023328"/>
              <a:gd name="connsiteY2208" fmla="*/ 867195 h 2380521"/>
              <a:gd name="connsiteX2209" fmla="*/ 3725922 w 8023328"/>
              <a:gd name="connsiteY2209" fmla="*/ 853339 h 2380521"/>
              <a:gd name="connsiteX2210" fmla="*/ 3655091 w 8023328"/>
              <a:gd name="connsiteY2210" fmla="*/ 853339 h 2380521"/>
              <a:gd name="connsiteX2211" fmla="*/ 3668947 w 8023328"/>
              <a:gd name="connsiteY2211" fmla="*/ 867195 h 2380521"/>
              <a:gd name="connsiteX2212" fmla="*/ 3655091 w 8023328"/>
              <a:gd name="connsiteY2212" fmla="*/ 879593 h 2380521"/>
              <a:gd name="connsiteX2213" fmla="*/ 3642694 w 8023328"/>
              <a:gd name="connsiteY2213" fmla="*/ 867195 h 2380521"/>
              <a:gd name="connsiteX2214" fmla="*/ 3655091 w 8023328"/>
              <a:gd name="connsiteY2214" fmla="*/ 853339 h 2380521"/>
              <a:gd name="connsiteX2215" fmla="*/ 3583280 w 8023328"/>
              <a:gd name="connsiteY2215" fmla="*/ 853339 h 2380521"/>
              <a:gd name="connsiteX2216" fmla="*/ 3598069 w 8023328"/>
              <a:gd name="connsiteY2216" fmla="*/ 867195 h 2380521"/>
              <a:gd name="connsiteX2217" fmla="*/ 3583280 w 8023328"/>
              <a:gd name="connsiteY2217" fmla="*/ 879593 h 2380521"/>
              <a:gd name="connsiteX2218" fmla="*/ 3568491 w 8023328"/>
              <a:gd name="connsiteY2218" fmla="*/ 867195 h 2380521"/>
              <a:gd name="connsiteX2219" fmla="*/ 3583280 w 8023328"/>
              <a:gd name="connsiteY2219" fmla="*/ 853339 h 2380521"/>
              <a:gd name="connsiteX2220" fmla="*/ 3512449 w 8023328"/>
              <a:gd name="connsiteY2220" fmla="*/ 853339 h 2380521"/>
              <a:gd name="connsiteX2221" fmla="*/ 3527237 w 8023328"/>
              <a:gd name="connsiteY2221" fmla="*/ 867195 h 2380521"/>
              <a:gd name="connsiteX2222" fmla="*/ 3512449 w 8023328"/>
              <a:gd name="connsiteY2222" fmla="*/ 879593 h 2380521"/>
              <a:gd name="connsiteX2223" fmla="*/ 3497661 w 8023328"/>
              <a:gd name="connsiteY2223" fmla="*/ 867195 h 2380521"/>
              <a:gd name="connsiteX2224" fmla="*/ 3512449 w 8023328"/>
              <a:gd name="connsiteY2224" fmla="*/ 853339 h 2380521"/>
              <a:gd name="connsiteX2225" fmla="*/ 3441619 w 8023328"/>
              <a:gd name="connsiteY2225" fmla="*/ 853339 h 2380521"/>
              <a:gd name="connsiteX2226" fmla="*/ 3456408 w 8023328"/>
              <a:gd name="connsiteY2226" fmla="*/ 867195 h 2380521"/>
              <a:gd name="connsiteX2227" fmla="*/ 3441619 w 8023328"/>
              <a:gd name="connsiteY2227" fmla="*/ 879593 h 2380521"/>
              <a:gd name="connsiteX2228" fmla="*/ 3426830 w 8023328"/>
              <a:gd name="connsiteY2228" fmla="*/ 867195 h 2380521"/>
              <a:gd name="connsiteX2229" fmla="*/ 3441619 w 8023328"/>
              <a:gd name="connsiteY2229" fmla="*/ 853339 h 2380521"/>
              <a:gd name="connsiteX2230" fmla="*/ 3369857 w 8023328"/>
              <a:gd name="connsiteY2230" fmla="*/ 853339 h 2380521"/>
              <a:gd name="connsiteX2231" fmla="*/ 3382254 w 8023328"/>
              <a:gd name="connsiteY2231" fmla="*/ 867195 h 2380521"/>
              <a:gd name="connsiteX2232" fmla="*/ 3369857 w 8023328"/>
              <a:gd name="connsiteY2232" fmla="*/ 879593 h 2380521"/>
              <a:gd name="connsiteX2233" fmla="*/ 3356001 w 8023328"/>
              <a:gd name="connsiteY2233" fmla="*/ 867195 h 2380521"/>
              <a:gd name="connsiteX2234" fmla="*/ 3369857 w 8023328"/>
              <a:gd name="connsiteY2234" fmla="*/ 853339 h 2380521"/>
              <a:gd name="connsiteX2235" fmla="*/ 1013589 w 8023328"/>
              <a:gd name="connsiteY2235" fmla="*/ 853339 h 2380521"/>
              <a:gd name="connsiteX2236" fmla="*/ 1028011 w 8023328"/>
              <a:gd name="connsiteY2236" fmla="*/ 868127 h 2380521"/>
              <a:gd name="connsiteX2237" fmla="*/ 1013589 w 8023328"/>
              <a:gd name="connsiteY2237" fmla="*/ 882916 h 2380521"/>
              <a:gd name="connsiteX2238" fmla="*/ 998413 w 8023328"/>
              <a:gd name="connsiteY2238" fmla="*/ 868127 h 2380521"/>
              <a:gd name="connsiteX2239" fmla="*/ 1013589 w 8023328"/>
              <a:gd name="connsiteY2239" fmla="*/ 853339 h 2380521"/>
              <a:gd name="connsiteX2240" fmla="*/ 368059 w 8023328"/>
              <a:gd name="connsiteY2240" fmla="*/ 785881 h 2380521"/>
              <a:gd name="connsiteX2241" fmla="*/ 380456 w 8023328"/>
              <a:gd name="connsiteY2241" fmla="*/ 797549 h 2380521"/>
              <a:gd name="connsiteX2242" fmla="*/ 368059 w 8023328"/>
              <a:gd name="connsiteY2242" fmla="*/ 812135 h 2380521"/>
              <a:gd name="connsiteX2243" fmla="*/ 354203 w 8023328"/>
              <a:gd name="connsiteY2243" fmla="*/ 797549 h 2380521"/>
              <a:gd name="connsiteX2244" fmla="*/ 368059 w 8023328"/>
              <a:gd name="connsiteY2244" fmla="*/ 785881 h 2380521"/>
              <a:gd name="connsiteX2245" fmla="*/ 297226 w 8023328"/>
              <a:gd name="connsiteY2245" fmla="*/ 785881 h 2380521"/>
              <a:gd name="connsiteX2246" fmla="*/ 309624 w 8023328"/>
              <a:gd name="connsiteY2246" fmla="*/ 797549 h 2380521"/>
              <a:gd name="connsiteX2247" fmla="*/ 297226 w 8023328"/>
              <a:gd name="connsiteY2247" fmla="*/ 812135 h 2380521"/>
              <a:gd name="connsiteX2248" fmla="*/ 283371 w 8023328"/>
              <a:gd name="connsiteY2248" fmla="*/ 797549 h 2380521"/>
              <a:gd name="connsiteX2249" fmla="*/ 297226 w 8023328"/>
              <a:gd name="connsiteY2249" fmla="*/ 785881 h 2380521"/>
              <a:gd name="connsiteX2250" fmla="*/ 226398 w 8023328"/>
              <a:gd name="connsiteY2250" fmla="*/ 785881 h 2380521"/>
              <a:gd name="connsiteX2251" fmla="*/ 238797 w 8023328"/>
              <a:gd name="connsiteY2251" fmla="*/ 797549 h 2380521"/>
              <a:gd name="connsiteX2252" fmla="*/ 226398 w 8023328"/>
              <a:gd name="connsiteY2252" fmla="*/ 812135 h 2380521"/>
              <a:gd name="connsiteX2253" fmla="*/ 212542 w 8023328"/>
              <a:gd name="connsiteY2253" fmla="*/ 797549 h 2380521"/>
              <a:gd name="connsiteX2254" fmla="*/ 226398 w 8023328"/>
              <a:gd name="connsiteY2254" fmla="*/ 785881 h 2380521"/>
              <a:gd name="connsiteX2255" fmla="*/ 154101 w 8023328"/>
              <a:gd name="connsiteY2255" fmla="*/ 785881 h 2380521"/>
              <a:gd name="connsiteX2256" fmla="*/ 167957 w 8023328"/>
              <a:gd name="connsiteY2256" fmla="*/ 797549 h 2380521"/>
              <a:gd name="connsiteX2257" fmla="*/ 154101 w 8023328"/>
              <a:gd name="connsiteY2257" fmla="*/ 812135 h 2380521"/>
              <a:gd name="connsiteX2258" fmla="*/ 141704 w 8023328"/>
              <a:gd name="connsiteY2258" fmla="*/ 797549 h 2380521"/>
              <a:gd name="connsiteX2259" fmla="*/ 154101 w 8023328"/>
              <a:gd name="connsiteY2259" fmla="*/ 785881 h 2380521"/>
              <a:gd name="connsiteX2260" fmla="*/ 83272 w 8023328"/>
              <a:gd name="connsiteY2260" fmla="*/ 785881 h 2380521"/>
              <a:gd name="connsiteX2261" fmla="*/ 97128 w 8023328"/>
              <a:gd name="connsiteY2261" fmla="*/ 797549 h 2380521"/>
              <a:gd name="connsiteX2262" fmla="*/ 83272 w 8023328"/>
              <a:gd name="connsiteY2262" fmla="*/ 812135 h 2380521"/>
              <a:gd name="connsiteX2263" fmla="*/ 70874 w 8023328"/>
              <a:gd name="connsiteY2263" fmla="*/ 797549 h 2380521"/>
              <a:gd name="connsiteX2264" fmla="*/ 83272 w 8023328"/>
              <a:gd name="connsiteY2264" fmla="*/ 785881 h 2380521"/>
              <a:gd name="connsiteX2265" fmla="*/ 12036 w 8023328"/>
              <a:gd name="connsiteY2265" fmla="*/ 785881 h 2380521"/>
              <a:gd name="connsiteX2266" fmla="*/ 26277 w 8023328"/>
              <a:gd name="connsiteY2266" fmla="*/ 797549 h 2380521"/>
              <a:gd name="connsiteX2267" fmla="*/ 12036 w 8023328"/>
              <a:gd name="connsiteY2267" fmla="*/ 812135 h 2380521"/>
              <a:gd name="connsiteX2268" fmla="*/ 44 w 8023328"/>
              <a:gd name="connsiteY2268" fmla="*/ 797549 h 2380521"/>
              <a:gd name="connsiteX2269" fmla="*/ 12036 w 8023328"/>
              <a:gd name="connsiteY2269" fmla="*/ 785881 h 2380521"/>
              <a:gd name="connsiteX2270" fmla="*/ 4726684 w 8023328"/>
              <a:gd name="connsiteY2270" fmla="*/ 782507 h 2380521"/>
              <a:gd name="connsiteX2271" fmla="*/ 4741472 w 8023328"/>
              <a:gd name="connsiteY2271" fmla="*/ 794904 h 2380521"/>
              <a:gd name="connsiteX2272" fmla="*/ 4726684 w 8023328"/>
              <a:gd name="connsiteY2272" fmla="*/ 808761 h 2380521"/>
              <a:gd name="connsiteX2273" fmla="*/ 4711896 w 8023328"/>
              <a:gd name="connsiteY2273" fmla="*/ 794904 h 2380521"/>
              <a:gd name="connsiteX2274" fmla="*/ 4726684 w 8023328"/>
              <a:gd name="connsiteY2274" fmla="*/ 782507 h 2380521"/>
              <a:gd name="connsiteX2275" fmla="*/ 4655853 w 8023328"/>
              <a:gd name="connsiteY2275" fmla="*/ 782507 h 2380521"/>
              <a:gd name="connsiteX2276" fmla="*/ 4670642 w 8023328"/>
              <a:gd name="connsiteY2276" fmla="*/ 794904 h 2380521"/>
              <a:gd name="connsiteX2277" fmla="*/ 4655853 w 8023328"/>
              <a:gd name="connsiteY2277" fmla="*/ 808761 h 2380521"/>
              <a:gd name="connsiteX2278" fmla="*/ 4641064 w 8023328"/>
              <a:gd name="connsiteY2278" fmla="*/ 794904 h 2380521"/>
              <a:gd name="connsiteX2279" fmla="*/ 4655853 w 8023328"/>
              <a:gd name="connsiteY2279" fmla="*/ 782507 h 2380521"/>
              <a:gd name="connsiteX2280" fmla="*/ 4584091 w 8023328"/>
              <a:gd name="connsiteY2280" fmla="*/ 782507 h 2380521"/>
              <a:gd name="connsiteX2281" fmla="*/ 4596488 w 8023328"/>
              <a:gd name="connsiteY2281" fmla="*/ 794904 h 2380521"/>
              <a:gd name="connsiteX2282" fmla="*/ 4584091 w 8023328"/>
              <a:gd name="connsiteY2282" fmla="*/ 808761 h 2380521"/>
              <a:gd name="connsiteX2283" fmla="*/ 4570235 w 8023328"/>
              <a:gd name="connsiteY2283" fmla="*/ 794904 h 2380521"/>
              <a:gd name="connsiteX2284" fmla="*/ 4584091 w 8023328"/>
              <a:gd name="connsiteY2284" fmla="*/ 782507 h 2380521"/>
              <a:gd name="connsiteX2285" fmla="*/ 4513260 w 8023328"/>
              <a:gd name="connsiteY2285" fmla="*/ 782507 h 2380521"/>
              <a:gd name="connsiteX2286" fmla="*/ 4525657 w 8023328"/>
              <a:gd name="connsiteY2286" fmla="*/ 794904 h 2380521"/>
              <a:gd name="connsiteX2287" fmla="*/ 4513260 w 8023328"/>
              <a:gd name="connsiteY2287" fmla="*/ 808761 h 2380521"/>
              <a:gd name="connsiteX2288" fmla="*/ 4499404 w 8023328"/>
              <a:gd name="connsiteY2288" fmla="*/ 794904 h 2380521"/>
              <a:gd name="connsiteX2289" fmla="*/ 4513260 w 8023328"/>
              <a:gd name="connsiteY2289" fmla="*/ 782507 h 2380521"/>
              <a:gd name="connsiteX2290" fmla="*/ 4439056 w 8023328"/>
              <a:gd name="connsiteY2290" fmla="*/ 782507 h 2380521"/>
              <a:gd name="connsiteX2291" fmla="*/ 4451453 w 8023328"/>
              <a:gd name="connsiteY2291" fmla="*/ 794904 h 2380521"/>
              <a:gd name="connsiteX2292" fmla="*/ 4439056 w 8023328"/>
              <a:gd name="connsiteY2292" fmla="*/ 808761 h 2380521"/>
              <a:gd name="connsiteX2293" fmla="*/ 4425200 w 8023328"/>
              <a:gd name="connsiteY2293" fmla="*/ 794904 h 2380521"/>
              <a:gd name="connsiteX2294" fmla="*/ 4439056 w 8023328"/>
              <a:gd name="connsiteY2294" fmla="*/ 782507 h 2380521"/>
              <a:gd name="connsiteX2295" fmla="*/ 4366768 w 8023328"/>
              <a:gd name="connsiteY2295" fmla="*/ 782507 h 2380521"/>
              <a:gd name="connsiteX2296" fmla="*/ 4380624 w 8023328"/>
              <a:gd name="connsiteY2296" fmla="*/ 794904 h 2380521"/>
              <a:gd name="connsiteX2297" fmla="*/ 4366768 w 8023328"/>
              <a:gd name="connsiteY2297" fmla="*/ 808761 h 2380521"/>
              <a:gd name="connsiteX2298" fmla="*/ 4354371 w 8023328"/>
              <a:gd name="connsiteY2298" fmla="*/ 794904 h 2380521"/>
              <a:gd name="connsiteX2299" fmla="*/ 4366768 w 8023328"/>
              <a:gd name="connsiteY2299" fmla="*/ 782507 h 2380521"/>
              <a:gd name="connsiteX2300" fmla="*/ 4295937 w 8023328"/>
              <a:gd name="connsiteY2300" fmla="*/ 782507 h 2380521"/>
              <a:gd name="connsiteX2301" fmla="*/ 4309793 w 8023328"/>
              <a:gd name="connsiteY2301" fmla="*/ 794904 h 2380521"/>
              <a:gd name="connsiteX2302" fmla="*/ 4295937 w 8023328"/>
              <a:gd name="connsiteY2302" fmla="*/ 808761 h 2380521"/>
              <a:gd name="connsiteX2303" fmla="*/ 4283540 w 8023328"/>
              <a:gd name="connsiteY2303" fmla="*/ 794904 h 2380521"/>
              <a:gd name="connsiteX2304" fmla="*/ 4295937 w 8023328"/>
              <a:gd name="connsiteY2304" fmla="*/ 782507 h 2380521"/>
              <a:gd name="connsiteX2305" fmla="*/ 4225107 w 8023328"/>
              <a:gd name="connsiteY2305" fmla="*/ 782507 h 2380521"/>
              <a:gd name="connsiteX2306" fmla="*/ 4238963 w 8023328"/>
              <a:gd name="connsiteY2306" fmla="*/ 794904 h 2380521"/>
              <a:gd name="connsiteX2307" fmla="*/ 4225107 w 8023328"/>
              <a:gd name="connsiteY2307" fmla="*/ 808761 h 2380521"/>
              <a:gd name="connsiteX2308" fmla="*/ 4212710 w 8023328"/>
              <a:gd name="connsiteY2308" fmla="*/ 794904 h 2380521"/>
              <a:gd name="connsiteX2309" fmla="*/ 4225107 w 8023328"/>
              <a:gd name="connsiteY2309" fmla="*/ 782507 h 2380521"/>
              <a:gd name="connsiteX2310" fmla="*/ 4153295 w 8023328"/>
              <a:gd name="connsiteY2310" fmla="*/ 782507 h 2380521"/>
              <a:gd name="connsiteX2311" fmla="*/ 4168083 w 8023328"/>
              <a:gd name="connsiteY2311" fmla="*/ 794904 h 2380521"/>
              <a:gd name="connsiteX2312" fmla="*/ 4153295 w 8023328"/>
              <a:gd name="connsiteY2312" fmla="*/ 808761 h 2380521"/>
              <a:gd name="connsiteX2313" fmla="*/ 4138507 w 8023328"/>
              <a:gd name="connsiteY2313" fmla="*/ 794904 h 2380521"/>
              <a:gd name="connsiteX2314" fmla="*/ 4153295 w 8023328"/>
              <a:gd name="connsiteY2314" fmla="*/ 782507 h 2380521"/>
              <a:gd name="connsiteX2315" fmla="*/ 4082465 w 8023328"/>
              <a:gd name="connsiteY2315" fmla="*/ 782507 h 2380521"/>
              <a:gd name="connsiteX2316" fmla="*/ 4097254 w 8023328"/>
              <a:gd name="connsiteY2316" fmla="*/ 794904 h 2380521"/>
              <a:gd name="connsiteX2317" fmla="*/ 4082465 w 8023328"/>
              <a:gd name="connsiteY2317" fmla="*/ 808761 h 2380521"/>
              <a:gd name="connsiteX2318" fmla="*/ 4067676 w 8023328"/>
              <a:gd name="connsiteY2318" fmla="*/ 794904 h 2380521"/>
              <a:gd name="connsiteX2319" fmla="*/ 4082465 w 8023328"/>
              <a:gd name="connsiteY2319" fmla="*/ 782507 h 2380521"/>
              <a:gd name="connsiteX2320" fmla="*/ 4010703 w 8023328"/>
              <a:gd name="connsiteY2320" fmla="*/ 782507 h 2380521"/>
              <a:gd name="connsiteX2321" fmla="*/ 4023100 w 8023328"/>
              <a:gd name="connsiteY2321" fmla="*/ 794904 h 2380521"/>
              <a:gd name="connsiteX2322" fmla="*/ 4010703 w 8023328"/>
              <a:gd name="connsiteY2322" fmla="*/ 808761 h 2380521"/>
              <a:gd name="connsiteX2323" fmla="*/ 3996847 w 8023328"/>
              <a:gd name="connsiteY2323" fmla="*/ 794904 h 2380521"/>
              <a:gd name="connsiteX2324" fmla="*/ 4010703 w 8023328"/>
              <a:gd name="connsiteY2324" fmla="*/ 782507 h 2380521"/>
              <a:gd name="connsiteX2325" fmla="*/ 3939871 w 8023328"/>
              <a:gd name="connsiteY2325" fmla="*/ 782507 h 2380521"/>
              <a:gd name="connsiteX2326" fmla="*/ 3952268 w 8023328"/>
              <a:gd name="connsiteY2326" fmla="*/ 794904 h 2380521"/>
              <a:gd name="connsiteX2327" fmla="*/ 3939871 w 8023328"/>
              <a:gd name="connsiteY2327" fmla="*/ 808761 h 2380521"/>
              <a:gd name="connsiteX2328" fmla="*/ 3926015 w 8023328"/>
              <a:gd name="connsiteY2328" fmla="*/ 794904 h 2380521"/>
              <a:gd name="connsiteX2329" fmla="*/ 3939871 w 8023328"/>
              <a:gd name="connsiteY2329" fmla="*/ 782507 h 2380521"/>
              <a:gd name="connsiteX2330" fmla="*/ 3869042 w 8023328"/>
              <a:gd name="connsiteY2330" fmla="*/ 782507 h 2380521"/>
              <a:gd name="connsiteX2331" fmla="*/ 3881439 w 8023328"/>
              <a:gd name="connsiteY2331" fmla="*/ 794904 h 2380521"/>
              <a:gd name="connsiteX2332" fmla="*/ 3869042 w 8023328"/>
              <a:gd name="connsiteY2332" fmla="*/ 808761 h 2380521"/>
              <a:gd name="connsiteX2333" fmla="*/ 3855186 w 8023328"/>
              <a:gd name="connsiteY2333" fmla="*/ 794904 h 2380521"/>
              <a:gd name="connsiteX2334" fmla="*/ 3869042 w 8023328"/>
              <a:gd name="connsiteY2334" fmla="*/ 782507 h 2380521"/>
              <a:gd name="connsiteX2335" fmla="*/ 3796752 w 8023328"/>
              <a:gd name="connsiteY2335" fmla="*/ 782507 h 2380521"/>
              <a:gd name="connsiteX2336" fmla="*/ 3810608 w 8023328"/>
              <a:gd name="connsiteY2336" fmla="*/ 796363 h 2380521"/>
              <a:gd name="connsiteX2337" fmla="*/ 3796752 w 8023328"/>
              <a:gd name="connsiteY2337" fmla="*/ 808761 h 2380521"/>
              <a:gd name="connsiteX2338" fmla="*/ 3784355 w 8023328"/>
              <a:gd name="connsiteY2338" fmla="*/ 796363 h 2380521"/>
              <a:gd name="connsiteX2339" fmla="*/ 3796752 w 8023328"/>
              <a:gd name="connsiteY2339" fmla="*/ 782507 h 2380521"/>
              <a:gd name="connsiteX2340" fmla="*/ 3725922 w 8023328"/>
              <a:gd name="connsiteY2340" fmla="*/ 782507 h 2380521"/>
              <a:gd name="connsiteX2341" fmla="*/ 3739778 w 8023328"/>
              <a:gd name="connsiteY2341" fmla="*/ 796363 h 2380521"/>
              <a:gd name="connsiteX2342" fmla="*/ 3725922 w 8023328"/>
              <a:gd name="connsiteY2342" fmla="*/ 808761 h 2380521"/>
              <a:gd name="connsiteX2343" fmla="*/ 3713525 w 8023328"/>
              <a:gd name="connsiteY2343" fmla="*/ 796363 h 2380521"/>
              <a:gd name="connsiteX2344" fmla="*/ 3725922 w 8023328"/>
              <a:gd name="connsiteY2344" fmla="*/ 782507 h 2380521"/>
              <a:gd name="connsiteX2345" fmla="*/ 3655091 w 8023328"/>
              <a:gd name="connsiteY2345" fmla="*/ 782507 h 2380521"/>
              <a:gd name="connsiteX2346" fmla="*/ 3668947 w 8023328"/>
              <a:gd name="connsiteY2346" fmla="*/ 796363 h 2380521"/>
              <a:gd name="connsiteX2347" fmla="*/ 3655091 w 8023328"/>
              <a:gd name="connsiteY2347" fmla="*/ 808761 h 2380521"/>
              <a:gd name="connsiteX2348" fmla="*/ 3642694 w 8023328"/>
              <a:gd name="connsiteY2348" fmla="*/ 796363 h 2380521"/>
              <a:gd name="connsiteX2349" fmla="*/ 3655091 w 8023328"/>
              <a:gd name="connsiteY2349" fmla="*/ 782507 h 2380521"/>
              <a:gd name="connsiteX2350" fmla="*/ 3583280 w 8023328"/>
              <a:gd name="connsiteY2350" fmla="*/ 782507 h 2380521"/>
              <a:gd name="connsiteX2351" fmla="*/ 3598069 w 8023328"/>
              <a:gd name="connsiteY2351" fmla="*/ 796363 h 2380521"/>
              <a:gd name="connsiteX2352" fmla="*/ 3583280 w 8023328"/>
              <a:gd name="connsiteY2352" fmla="*/ 808761 h 2380521"/>
              <a:gd name="connsiteX2353" fmla="*/ 3568491 w 8023328"/>
              <a:gd name="connsiteY2353" fmla="*/ 796363 h 2380521"/>
              <a:gd name="connsiteX2354" fmla="*/ 3583280 w 8023328"/>
              <a:gd name="connsiteY2354" fmla="*/ 782507 h 2380521"/>
              <a:gd name="connsiteX2355" fmla="*/ 3512449 w 8023328"/>
              <a:gd name="connsiteY2355" fmla="*/ 782507 h 2380521"/>
              <a:gd name="connsiteX2356" fmla="*/ 3527237 w 8023328"/>
              <a:gd name="connsiteY2356" fmla="*/ 796363 h 2380521"/>
              <a:gd name="connsiteX2357" fmla="*/ 3512449 w 8023328"/>
              <a:gd name="connsiteY2357" fmla="*/ 808761 h 2380521"/>
              <a:gd name="connsiteX2358" fmla="*/ 3497661 w 8023328"/>
              <a:gd name="connsiteY2358" fmla="*/ 796363 h 2380521"/>
              <a:gd name="connsiteX2359" fmla="*/ 3512449 w 8023328"/>
              <a:gd name="connsiteY2359" fmla="*/ 782507 h 2380521"/>
              <a:gd name="connsiteX2360" fmla="*/ 3441619 w 8023328"/>
              <a:gd name="connsiteY2360" fmla="*/ 782507 h 2380521"/>
              <a:gd name="connsiteX2361" fmla="*/ 3456408 w 8023328"/>
              <a:gd name="connsiteY2361" fmla="*/ 796363 h 2380521"/>
              <a:gd name="connsiteX2362" fmla="*/ 3441619 w 8023328"/>
              <a:gd name="connsiteY2362" fmla="*/ 808761 h 2380521"/>
              <a:gd name="connsiteX2363" fmla="*/ 3426830 w 8023328"/>
              <a:gd name="connsiteY2363" fmla="*/ 796363 h 2380521"/>
              <a:gd name="connsiteX2364" fmla="*/ 3441619 w 8023328"/>
              <a:gd name="connsiteY2364" fmla="*/ 782507 h 2380521"/>
              <a:gd name="connsiteX2365" fmla="*/ 3369857 w 8023328"/>
              <a:gd name="connsiteY2365" fmla="*/ 782507 h 2380521"/>
              <a:gd name="connsiteX2366" fmla="*/ 3382254 w 8023328"/>
              <a:gd name="connsiteY2366" fmla="*/ 796363 h 2380521"/>
              <a:gd name="connsiteX2367" fmla="*/ 3369857 w 8023328"/>
              <a:gd name="connsiteY2367" fmla="*/ 808761 h 2380521"/>
              <a:gd name="connsiteX2368" fmla="*/ 3356001 w 8023328"/>
              <a:gd name="connsiteY2368" fmla="*/ 796363 h 2380521"/>
              <a:gd name="connsiteX2369" fmla="*/ 3369857 w 8023328"/>
              <a:gd name="connsiteY2369" fmla="*/ 782507 h 2380521"/>
              <a:gd name="connsiteX2370" fmla="*/ 3299083 w 8023328"/>
              <a:gd name="connsiteY2370" fmla="*/ 782507 h 2380521"/>
              <a:gd name="connsiteX2371" fmla="*/ 3311480 w 8023328"/>
              <a:gd name="connsiteY2371" fmla="*/ 796363 h 2380521"/>
              <a:gd name="connsiteX2372" fmla="*/ 3299083 w 8023328"/>
              <a:gd name="connsiteY2372" fmla="*/ 808761 h 2380521"/>
              <a:gd name="connsiteX2373" fmla="*/ 3285229 w 8023328"/>
              <a:gd name="connsiteY2373" fmla="*/ 796363 h 2380521"/>
              <a:gd name="connsiteX2374" fmla="*/ 3299083 w 8023328"/>
              <a:gd name="connsiteY2374" fmla="*/ 782507 h 2380521"/>
              <a:gd name="connsiteX2375" fmla="*/ 3228250 w 8023328"/>
              <a:gd name="connsiteY2375" fmla="*/ 782507 h 2380521"/>
              <a:gd name="connsiteX2376" fmla="*/ 3240649 w 8023328"/>
              <a:gd name="connsiteY2376" fmla="*/ 796363 h 2380521"/>
              <a:gd name="connsiteX2377" fmla="*/ 3228250 w 8023328"/>
              <a:gd name="connsiteY2377" fmla="*/ 808761 h 2380521"/>
              <a:gd name="connsiteX2378" fmla="*/ 3214395 w 8023328"/>
              <a:gd name="connsiteY2378" fmla="*/ 796363 h 2380521"/>
              <a:gd name="connsiteX2379" fmla="*/ 3228250 w 8023328"/>
              <a:gd name="connsiteY2379" fmla="*/ 782507 h 2380521"/>
              <a:gd name="connsiteX2380" fmla="*/ 3152591 w 8023328"/>
              <a:gd name="connsiteY2380" fmla="*/ 782507 h 2380521"/>
              <a:gd name="connsiteX2381" fmla="*/ 3166447 w 8023328"/>
              <a:gd name="connsiteY2381" fmla="*/ 796363 h 2380521"/>
              <a:gd name="connsiteX2382" fmla="*/ 3152591 w 8023328"/>
              <a:gd name="connsiteY2382" fmla="*/ 808761 h 2380521"/>
              <a:gd name="connsiteX2383" fmla="*/ 3140193 w 8023328"/>
              <a:gd name="connsiteY2383" fmla="*/ 796363 h 2380521"/>
              <a:gd name="connsiteX2384" fmla="*/ 3152591 w 8023328"/>
              <a:gd name="connsiteY2384" fmla="*/ 782507 h 2380521"/>
              <a:gd name="connsiteX2385" fmla="*/ 1226672 w 8023328"/>
              <a:gd name="connsiteY2385" fmla="*/ 782507 h 2380521"/>
              <a:gd name="connsiteX2386" fmla="*/ 1240529 w 8023328"/>
              <a:gd name="connsiteY2386" fmla="*/ 796926 h 2380521"/>
              <a:gd name="connsiteX2387" fmla="*/ 1226672 w 8023328"/>
              <a:gd name="connsiteY2387" fmla="*/ 812105 h 2380521"/>
              <a:gd name="connsiteX2388" fmla="*/ 1214283 w 8023328"/>
              <a:gd name="connsiteY2388" fmla="*/ 796926 h 2380521"/>
              <a:gd name="connsiteX2389" fmla="*/ 1226672 w 8023328"/>
              <a:gd name="connsiteY2389" fmla="*/ 782507 h 2380521"/>
              <a:gd name="connsiteX2390" fmla="*/ 1154869 w 8023328"/>
              <a:gd name="connsiteY2390" fmla="*/ 782507 h 2380521"/>
              <a:gd name="connsiteX2391" fmla="*/ 1169658 w 8023328"/>
              <a:gd name="connsiteY2391" fmla="*/ 796926 h 2380521"/>
              <a:gd name="connsiteX2392" fmla="*/ 1154869 w 8023328"/>
              <a:gd name="connsiteY2392" fmla="*/ 812105 h 2380521"/>
              <a:gd name="connsiteX2393" fmla="*/ 1140080 w 8023328"/>
              <a:gd name="connsiteY2393" fmla="*/ 796926 h 2380521"/>
              <a:gd name="connsiteX2394" fmla="*/ 1154869 w 8023328"/>
              <a:gd name="connsiteY2394" fmla="*/ 782507 h 2380521"/>
              <a:gd name="connsiteX2395" fmla="*/ 1084040 w 8023328"/>
              <a:gd name="connsiteY2395" fmla="*/ 782507 h 2380521"/>
              <a:gd name="connsiteX2396" fmla="*/ 1098826 w 8023328"/>
              <a:gd name="connsiteY2396" fmla="*/ 796926 h 2380521"/>
              <a:gd name="connsiteX2397" fmla="*/ 1084040 w 8023328"/>
              <a:gd name="connsiteY2397" fmla="*/ 812105 h 2380521"/>
              <a:gd name="connsiteX2398" fmla="*/ 1069250 w 8023328"/>
              <a:gd name="connsiteY2398" fmla="*/ 796926 h 2380521"/>
              <a:gd name="connsiteX2399" fmla="*/ 1084040 w 8023328"/>
              <a:gd name="connsiteY2399" fmla="*/ 782507 h 2380521"/>
              <a:gd name="connsiteX2400" fmla="*/ 1013594 w 8023328"/>
              <a:gd name="connsiteY2400" fmla="*/ 782507 h 2380521"/>
              <a:gd name="connsiteX2401" fmla="*/ 1028015 w 8023328"/>
              <a:gd name="connsiteY2401" fmla="*/ 796926 h 2380521"/>
              <a:gd name="connsiteX2402" fmla="*/ 1013594 w 8023328"/>
              <a:gd name="connsiteY2402" fmla="*/ 812105 h 2380521"/>
              <a:gd name="connsiteX2403" fmla="*/ 998417 w 8023328"/>
              <a:gd name="connsiteY2403" fmla="*/ 796926 h 2380521"/>
              <a:gd name="connsiteX2404" fmla="*/ 1013594 w 8023328"/>
              <a:gd name="connsiteY2404" fmla="*/ 782507 h 2380521"/>
              <a:gd name="connsiteX2405" fmla="*/ 941447 w 8023328"/>
              <a:gd name="connsiteY2405" fmla="*/ 782507 h 2380521"/>
              <a:gd name="connsiteX2406" fmla="*/ 953844 w 8023328"/>
              <a:gd name="connsiteY2406" fmla="*/ 796926 h 2380521"/>
              <a:gd name="connsiteX2407" fmla="*/ 941447 w 8023328"/>
              <a:gd name="connsiteY2407" fmla="*/ 812105 h 2380521"/>
              <a:gd name="connsiteX2408" fmla="*/ 927591 w 8023328"/>
              <a:gd name="connsiteY2408" fmla="*/ 796926 h 2380521"/>
              <a:gd name="connsiteX2409" fmla="*/ 941447 w 8023328"/>
              <a:gd name="connsiteY2409" fmla="*/ 782507 h 2380521"/>
              <a:gd name="connsiteX2410" fmla="*/ 870615 w 8023328"/>
              <a:gd name="connsiteY2410" fmla="*/ 782507 h 2380521"/>
              <a:gd name="connsiteX2411" fmla="*/ 883013 w 8023328"/>
              <a:gd name="connsiteY2411" fmla="*/ 796926 h 2380521"/>
              <a:gd name="connsiteX2412" fmla="*/ 870615 w 8023328"/>
              <a:gd name="connsiteY2412" fmla="*/ 812105 h 2380521"/>
              <a:gd name="connsiteX2413" fmla="*/ 856759 w 8023328"/>
              <a:gd name="connsiteY2413" fmla="*/ 796926 h 2380521"/>
              <a:gd name="connsiteX2414" fmla="*/ 870615 w 8023328"/>
              <a:gd name="connsiteY2414" fmla="*/ 782507 h 2380521"/>
              <a:gd name="connsiteX2415" fmla="*/ 799784 w 8023328"/>
              <a:gd name="connsiteY2415" fmla="*/ 782507 h 2380521"/>
              <a:gd name="connsiteX2416" fmla="*/ 812183 w 8023328"/>
              <a:gd name="connsiteY2416" fmla="*/ 796926 h 2380521"/>
              <a:gd name="connsiteX2417" fmla="*/ 799784 w 8023328"/>
              <a:gd name="connsiteY2417" fmla="*/ 812105 h 2380521"/>
              <a:gd name="connsiteX2418" fmla="*/ 785929 w 8023328"/>
              <a:gd name="connsiteY2418" fmla="*/ 796926 h 2380521"/>
              <a:gd name="connsiteX2419" fmla="*/ 799784 w 8023328"/>
              <a:gd name="connsiteY2419" fmla="*/ 782507 h 2380521"/>
              <a:gd name="connsiteX2420" fmla="*/ 724123 w 8023328"/>
              <a:gd name="connsiteY2420" fmla="*/ 782507 h 2380521"/>
              <a:gd name="connsiteX2421" fmla="*/ 737981 w 8023328"/>
              <a:gd name="connsiteY2421" fmla="*/ 796926 h 2380521"/>
              <a:gd name="connsiteX2422" fmla="*/ 724123 w 8023328"/>
              <a:gd name="connsiteY2422" fmla="*/ 812105 h 2380521"/>
              <a:gd name="connsiteX2423" fmla="*/ 711726 w 8023328"/>
              <a:gd name="connsiteY2423" fmla="*/ 796926 h 2380521"/>
              <a:gd name="connsiteX2424" fmla="*/ 724123 w 8023328"/>
              <a:gd name="connsiteY2424" fmla="*/ 782507 h 2380521"/>
              <a:gd name="connsiteX2425" fmla="*/ 653293 w 8023328"/>
              <a:gd name="connsiteY2425" fmla="*/ 782507 h 2380521"/>
              <a:gd name="connsiteX2426" fmla="*/ 667149 w 8023328"/>
              <a:gd name="connsiteY2426" fmla="*/ 796926 h 2380521"/>
              <a:gd name="connsiteX2427" fmla="*/ 653293 w 8023328"/>
              <a:gd name="connsiteY2427" fmla="*/ 812105 h 2380521"/>
              <a:gd name="connsiteX2428" fmla="*/ 640896 w 8023328"/>
              <a:gd name="connsiteY2428" fmla="*/ 796926 h 2380521"/>
              <a:gd name="connsiteX2429" fmla="*/ 653293 w 8023328"/>
              <a:gd name="connsiteY2429" fmla="*/ 782507 h 2380521"/>
              <a:gd name="connsiteX2430" fmla="*/ 584855 w 8023328"/>
              <a:gd name="connsiteY2430" fmla="*/ 782507 h 2380521"/>
              <a:gd name="connsiteX2431" fmla="*/ 599643 w 8023328"/>
              <a:gd name="connsiteY2431" fmla="*/ 796926 h 2380521"/>
              <a:gd name="connsiteX2432" fmla="*/ 584855 w 8023328"/>
              <a:gd name="connsiteY2432" fmla="*/ 812105 h 2380521"/>
              <a:gd name="connsiteX2433" fmla="*/ 570066 w 8023328"/>
              <a:gd name="connsiteY2433" fmla="*/ 796926 h 2380521"/>
              <a:gd name="connsiteX2434" fmla="*/ 584855 w 8023328"/>
              <a:gd name="connsiteY2434" fmla="*/ 782507 h 2380521"/>
              <a:gd name="connsiteX2435" fmla="*/ 513654 w 8023328"/>
              <a:gd name="connsiteY2435" fmla="*/ 782507 h 2380521"/>
              <a:gd name="connsiteX2436" fmla="*/ 528831 w 8023328"/>
              <a:gd name="connsiteY2436" fmla="*/ 796926 h 2380521"/>
              <a:gd name="connsiteX2437" fmla="*/ 513654 w 8023328"/>
              <a:gd name="connsiteY2437" fmla="*/ 812105 h 2380521"/>
              <a:gd name="connsiteX2438" fmla="*/ 499235 w 8023328"/>
              <a:gd name="connsiteY2438" fmla="*/ 796926 h 2380521"/>
              <a:gd name="connsiteX2439" fmla="*/ 513654 w 8023328"/>
              <a:gd name="connsiteY2439" fmla="*/ 782507 h 2380521"/>
              <a:gd name="connsiteX2440" fmla="*/ 439821 w 8023328"/>
              <a:gd name="connsiteY2440" fmla="*/ 782507 h 2380521"/>
              <a:gd name="connsiteX2441" fmla="*/ 454611 w 8023328"/>
              <a:gd name="connsiteY2441" fmla="*/ 796926 h 2380521"/>
              <a:gd name="connsiteX2442" fmla="*/ 439821 w 8023328"/>
              <a:gd name="connsiteY2442" fmla="*/ 812105 h 2380521"/>
              <a:gd name="connsiteX2443" fmla="*/ 425033 w 8023328"/>
              <a:gd name="connsiteY2443" fmla="*/ 796926 h 2380521"/>
              <a:gd name="connsiteX2444" fmla="*/ 439821 w 8023328"/>
              <a:gd name="connsiteY2444" fmla="*/ 782507 h 2380521"/>
              <a:gd name="connsiteX2445" fmla="*/ 4439056 w 8023328"/>
              <a:gd name="connsiteY2445" fmla="*/ 711678 h 2380521"/>
              <a:gd name="connsiteX2446" fmla="*/ 4451453 w 8023328"/>
              <a:gd name="connsiteY2446" fmla="*/ 724075 h 2380521"/>
              <a:gd name="connsiteX2447" fmla="*/ 4439056 w 8023328"/>
              <a:gd name="connsiteY2447" fmla="*/ 737932 h 2380521"/>
              <a:gd name="connsiteX2448" fmla="*/ 4425200 w 8023328"/>
              <a:gd name="connsiteY2448" fmla="*/ 724075 h 2380521"/>
              <a:gd name="connsiteX2449" fmla="*/ 4439056 w 8023328"/>
              <a:gd name="connsiteY2449" fmla="*/ 711678 h 2380521"/>
              <a:gd name="connsiteX2450" fmla="*/ 4366768 w 8023328"/>
              <a:gd name="connsiteY2450" fmla="*/ 711678 h 2380521"/>
              <a:gd name="connsiteX2451" fmla="*/ 4380624 w 8023328"/>
              <a:gd name="connsiteY2451" fmla="*/ 724075 h 2380521"/>
              <a:gd name="connsiteX2452" fmla="*/ 4366768 w 8023328"/>
              <a:gd name="connsiteY2452" fmla="*/ 737932 h 2380521"/>
              <a:gd name="connsiteX2453" fmla="*/ 4354371 w 8023328"/>
              <a:gd name="connsiteY2453" fmla="*/ 724075 h 2380521"/>
              <a:gd name="connsiteX2454" fmla="*/ 4366768 w 8023328"/>
              <a:gd name="connsiteY2454" fmla="*/ 711678 h 2380521"/>
              <a:gd name="connsiteX2455" fmla="*/ 4295937 w 8023328"/>
              <a:gd name="connsiteY2455" fmla="*/ 711678 h 2380521"/>
              <a:gd name="connsiteX2456" fmla="*/ 4309793 w 8023328"/>
              <a:gd name="connsiteY2456" fmla="*/ 724075 h 2380521"/>
              <a:gd name="connsiteX2457" fmla="*/ 4295937 w 8023328"/>
              <a:gd name="connsiteY2457" fmla="*/ 737932 h 2380521"/>
              <a:gd name="connsiteX2458" fmla="*/ 4283540 w 8023328"/>
              <a:gd name="connsiteY2458" fmla="*/ 724075 h 2380521"/>
              <a:gd name="connsiteX2459" fmla="*/ 4295937 w 8023328"/>
              <a:gd name="connsiteY2459" fmla="*/ 711678 h 2380521"/>
              <a:gd name="connsiteX2460" fmla="*/ 4225107 w 8023328"/>
              <a:gd name="connsiteY2460" fmla="*/ 711678 h 2380521"/>
              <a:gd name="connsiteX2461" fmla="*/ 4238963 w 8023328"/>
              <a:gd name="connsiteY2461" fmla="*/ 724075 h 2380521"/>
              <a:gd name="connsiteX2462" fmla="*/ 4225107 w 8023328"/>
              <a:gd name="connsiteY2462" fmla="*/ 737932 h 2380521"/>
              <a:gd name="connsiteX2463" fmla="*/ 4212710 w 8023328"/>
              <a:gd name="connsiteY2463" fmla="*/ 724075 h 2380521"/>
              <a:gd name="connsiteX2464" fmla="*/ 4225107 w 8023328"/>
              <a:gd name="connsiteY2464" fmla="*/ 711678 h 2380521"/>
              <a:gd name="connsiteX2465" fmla="*/ 4153295 w 8023328"/>
              <a:gd name="connsiteY2465" fmla="*/ 711678 h 2380521"/>
              <a:gd name="connsiteX2466" fmla="*/ 4168083 w 8023328"/>
              <a:gd name="connsiteY2466" fmla="*/ 724075 h 2380521"/>
              <a:gd name="connsiteX2467" fmla="*/ 4153295 w 8023328"/>
              <a:gd name="connsiteY2467" fmla="*/ 737932 h 2380521"/>
              <a:gd name="connsiteX2468" fmla="*/ 4138507 w 8023328"/>
              <a:gd name="connsiteY2468" fmla="*/ 724075 h 2380521"/>
              <a:gd name="connsiteX2469" fmla="*/ 4153295 w 8023328"/>
              <a:gd name="connsiteY2469" fmla="*/ 711678 h 2380521"/>
              <a:gd name="connsiteX2470" fmla="*/ 4082465 w 8023328"/>
              <a:gd name="connsiteY2470" fmla="*/ 711678 h 2380521"/>
              <a:gd name="connsiteX2471" fmla="*/ 4097254 w 8023328"/>
              <a:gd name="connsiteY2471" fmla="*/ 724075 h 2380521"/>
              <a:gd name="connsiteX2472" fmla="*/ 4082465 w 8023328"/>
              <a:gd name="connsiteY2472" fmla="*/ 737932 h 2380521"/>
              <a:gd name="connsiteX2473" fmla="*/ 4067676 w 8023328"/>
              <a:gd name="connsiteY2473" fmla="*/ 724075 h 2380521"/>
              <a:gd name="connsiteX2474" fmla="*/ 4082465 w 8023328"/>
              <a:gd name="connsiteY2474" fmla="*/ 711678 h 2380521"/>
              <a:gd name="connsiteX2475" fmla="*/ 4010703 w 8023328"/>
              <a:gd name="connsiteY2475" fmla="*/ 711678 h 2380521"/>
              <a:gd name="connsiteX2476" fmla="*/ 4023100 w 8023328"/>
              <a:gd name="connsiteY2476" fmla="*/ 724075 h 2380521"/>
              <a:gd name="connsiteX2477" fmla="*/ 4010703 w 8023328"/>
              <a:gd name="connsiteY2477" fmla="*/ 737932 h 2380521"/>
              <a:gd name="connsiteX2478" fmla="*/ 3996847 w 8023328"/>
              <a:gd name="connsiteY2478" fmla="*/ 724075 h 2380521"/>
              <a:gd name="connsiteX2479" fmla="*/ 4010703 w 8023328"/>
              <a:gd name="connsiteY2479" fmla="*/ 711678 h 2380521"/>
              <a:gd name="connsiteX2480" fmla="*/ 3939871 w 8023328"/>
              <a:gd name="connsiteY2480" fmla="*/ 711678 h 2380521"/>
              <a:gd name="connsiteX2481" fmla="*/ 3952268 w 8023328"/>
              <a:gd name="connsiteY2481" fmla="*/ 724075 h 2380521"/>
              <a:gd name="connsiteX2482" fmla="*/ 3939871 w 8023328"/>
              <a:gd name="connsiteY2482" fmla="*/ 737932 h 2380521"/>
              <a:gd name="connsiteX2483" fmla="*/ 3926015 w 8023328"/>
              <a:gd name="connsiteY2483" fmla="*/ 724075 h 2380521"/>
              <a:gd name="connsiteX2484" fmla="*/ 3939871 w 8023328"/>
              <a:gd name="connsiteY2484" fmla="*/ 711678 h 2380521"/>
              <a:gd name="connsiteX2485" fmla="*/ 3869042 w 8023328"/>
              <a:gd name="connsiteY2485" fmla="*/ 711678 h 2380521"/>
              <a:gd name="connsiteX2486" fmla="*/ 3881439 w 8023328"/>
              <a:gd name="connsiteY2486" fmla="*/ 724075 h 2380521"/>
              <a:gd name="connsiteX2487" fmla="*/ 3869042 w 8023328"/>
              <a:gd name="connsiteY2487" fmla="*/ 737932 h 2380521"/>
              <a:gd name="connsiteX2488" fmla="*/ 3855186 w 8023328"/>
              <a:gd name="connsiteY2488" fmla="*/ 724075 h 2380521"/>
              <a:gd name="connsiteX2489" fmla="*/ 3869042 w 8023328"/>
              <a:gd name="connsiteY2489" fmla="*/ 711678 h 2380521"/>
              <a:gd name="connsiteX2490" fmla="*/ 3796752 w 8023328"/>
              <a:gd name="connsiteY2490" fmla="*/ 711678 h 2380521"/>
              <a:gd name="connsiteX2491" fmla="*/ 3810608 w 8023328"/>
              <a:gd name="connsiteY2491" fmla="*/ 724075 h 2380521"/>
              <a:gd name="connsiteX2492" fmla="*/ 3796752 w 8023328"/>
              <a:gd name="connsiteY2492" fmla="*/ 737932 h 2380521"/>
              <a:gd name="connsiteX2493" fmla="*/ 3784355 w 8023328"/>
              <a:gd name="connsiteY2493" fmla="*/ 724075 h 2380521"/>
              <a:gd name="connsiteX2494" fmla="*/ 3796752 w 8023328"/>
              <a:gd name="connsiteY2494" fmla="*/ 711678 h 2380521"/>
              <a:gd name="connsiteX2495" fmla="*/ 3725922 w 8023328"/>
              <a:gd name="connsiteY2495" fmla="*/ 711678 h 2380521"/>
              <a:gd name="connsiteX2496" fmla="*/ 3739778 w 8023328"/>
              <a:gd name="connsiteY2496" fmla="*/ 724075 h 2380521"/>
              <a:gd name="connsiteX2497" fmla="*/ 3725922 w 8023328"/>
              <a:gd name="connsiteY2497" fmla="*/ 737932 h 2380521"/>
              <a:gd name="connsiteX2498" fmla="*/ 3713525 w 8023328"/>
              <a:gd name="connsiteY2498" fmla="*/ 724075 h 2380521"/>
              <a:gd name="connsiteX2499" fmla="*/ 3725922 w 8023328"/>
              <a:gd name="connsiteY2499" fmla="*/ 711678 h 2380521"/>
              <a:gd name="connsiteX2500" fmla="*/ 3655091 w 8023328"/>
              <a:gd name="connsiteY2500" fmla="*/ 711678 h 2380521"/>
              <a:gd name="connsiteX2501" fmla="*/ 3668947 w 8023328"/>
              <a:gd name="connsiteY2501" fmla="*/ 724075 h 2380521"/>
              <a:gd name="connsiteX2502" fmla="*/ 3655091 w 8023328"/>
              <a:gd name="connsiteY2502" fmla="*/ 737932 h 2380521"/>
              <a:gd name="connsiteX2503" fmla="*/ 3642694 w 8023328"/>
              <a:gd name="connsiteY2503" fmla="*/ 724075 h 2380521"/>
              <a:gd name="connsiteX2504" fmla="*/ 3655091 w 8023328"/>
              <a:gd name="connsiteY2504" fmla="*/ 711678 h 2380521"/>
              <a:gd name="connsiteX2505" fmla="*/ 3583280 w 8023328"/>
              <a:gd name="connsiteY2505" fmla="*/ 711678 h 2380521"/>
              <a:gd name="connsiteX2506" fmla="*/ 3598069 w 8023328"/>
              <a:gd name="connsiteY2506" fmla="*/ 724075 h 2380521"/>
              <a:gd name="connsiteX2507" fmla="*/ 3583280 w 8023328"/>
              <a:gd name="connsiteY2507" fmla="*/ 737932 h 2380521"/>
              <a:gd name="connsiteX2508" fmla="*/ 3568491 w 8023328"/>
              <a:gd name="connsiteY2508" fmla="*/ 724075 h 2380521"/>
              <a:gd name="connsiteX2509" fmla="*/ 3583280 w 8023328"/>
              <a:gd name="connsiteY2509" fmla="*/ 711678 h 2380521"/>
              <a:gd name="connsiteX2510" fmla="*/ 3512449 w 8023328"/>
              <a:gd name="connsiteY2510" fmla="*/ 711678 h 2380521"/>
              <a:gd name="connsiteX2511" fmla="*/ 3527237 w 8023328"/>
              <a:gd name="connsiteY2511" fmla="*/ 724075 h 2380521"/>
              <a:gd name="connsiteX2512" fmla="*/ 3512449 w 8023328"/>
              <a:gd name="connsiteY2512" fmla="*/ 737932 h 2380521"/>
              <a:gd name="connsiteX2513" fmla="*/ 3497661 w 8023328"/>
              <a:gd name="connsiteY2513" fmla="*/ 724075 h 2380521"/>
              <a:gd name="connsiteX2514" fmla="*/ 3512449 w 8023328"/>
              <a:gd name="connsiteY2514" fmla="*/ 711678 h 2380521"/>
              <a:gd name="connsiteX2515" fmla="*/ 3441619 w 8023328"/>
              <a:gd name="connsiteY2515" fmla="*/ 711678 h 2380521"/>
              <a:gd name="connsiteX2516" fmla="*/ 3456408 w 8023328"/>
              <a:gd name="connsiteY2516" fmla="*/ 724075 h 2380521"/>
              <a:gd name="connsiteX2517" fmla="*/ 3441619 w 8023328"/>
              <a:gd name="connsiteY2517" fmla="*/ 737932 h 2380521"/>
              <a:gd name="connsiteX2518" fmla="*/ 3426830 w 8023328"/>
              <a:gd name="connsiteY2518" fmla="*/ 724075 h 2380521"/>
              <a:gd name="connsiteX2519" fmla="*/ 3441619 w 8023328"/>
              <a:gd name="connsiteY2519" fmla="*/ 711678 h 2380521"/>
              <a:gd name="connsiteX2520" fmla="*/ 3369857 w 8023328"/>
              <a:gd name="connsiteY2520" fmla="*/ 711678 h 2380521"/>
              <a:gd name="connsiteX2521" fmla="*/ 3382254 w 8023328"/>
              <a:gd name="connsiteY2521" fmla="*/ 724075 h 2380521"/>
              <a:gd name="connsiteX2522" fmla="*/ 3369857 w 8023328"/>
              <a:gd name="connsiteY2522" fmla="*/ 737932 h 2380521"/>
              <a:gd name="connsiteX2523" fmla="*/ 3356001 w 8023328"/>
              <a:gd name="connsiteY2523" fmla="*/ 724075 h 2380521"/>
              <a:gd name="connsiteX2524" fmla="*/ 3369857 w 8023328"/>
              <a:gd name="connsiteY2524" fmla="*/ 711678 h 2380521"/>
              <a:gd name="connsiteX2525" fmla="*/ 3299086 w 8023328"/>
              <a:gd name="connsiteY2525" fmla="*/ 711678 h 2380521"/>
              <a:gd name="connsiteX2526" fmla="*/ 3311485 w 8023328"/>
              <a:gd name="connsiteY2526" fmla="*/ 724075 h 2380521"/>
              <a:gd name="connsiteX2527" fmla="*/ 3299086 w 8023328"/>
              <a:gd name="connsiteY2527" fmla="*/ 737932 h 2380521"/>
              <a:gd name="connsiteX2528" fmla="*/ 3285234 w 8023328"/>
              <a:gd name="connsiteY2528" fmla="*/ 724075 h 2380521"/>
              <a:gd name="connsiteX2529" fmla="*/ 3299086 w 8023328"/>
              <a:gd name="connsiteY2529" fmla="*/ 711678 h 2380521"/>
              <a:gd name="connsiteX2530" fmla="*/ 3228255 w 8023328"/>
              <a:gd name="connsiteY2530" fmla="*/ 711678 h 2380521"/>
              <a:gd name="connsiteX2531" fmla="*/ 3240654 w 8023328"/>
              <a:gd name="connsiteY2531" fmla="*/ 724075 h 2380521"/>
              <a:gd name="connsiteX2532" fmla="*/ 3228255 w 8023328"/>
              <a:gd name="connsiteY2532" fmla="*/ 737932 h 2380521"/>
              <a:gd name="connsiteX2533" fmla="*/ 3214398 w 8023328"/>
              <a:gd name="connsiteY2533" fmla="*/ 724075 h 2380521"/>
              <a:gd name="connsiteX2534" fmla="*/ 3228255 w 8023328"/>
              <a:gd name="connsiteY2534" fmla="*/ 711678 h 2380521"/>
              <a:gd name="connsiteX2535" fmla="*/ 3152594 w 8023328"/>
              <a:gd name="connsiteY2535" fmla="*/ 711678 h 2380521"/>
              <a:gd name="connsiteX2536" fmla="*/ 3166451 w 8023328"/>
              <a:gd name="connsiteY2536" fmla="*/ 724075 h 2380521"/>
              <a:gd name="connsiteX2537" fmla="*/ 3152594 w 8023328"/>
              <a:gd name="connsiteY2537" fmla="*/ 737932 h 2380521"/>
              <a:gd name="connsiteX2538" fmla="*/ 3140198 w 8023328"/>
              <a:gd name="connsiteY2538" fmla="*/ 725534 h 2380521"/>
              <a:gd name="connsiteX2539" fmla="*/ 3152594 w 8023328"/>
              <a:gd name="connsiteY2539" fmla="*/ 711678 h 2380521"/>
              <a:gd name="connsiteX2540" fmla="*/ 3081763 w 8023328"/>
              <a:gd name="connsiteY2540" fmla="*/ 711678 h 2380521"/>
              <a:gd name="connsiteX2541" fmla="*/ 3095617 w 8023328"/>
              <a:gd name="connsiteY2541" fmla="*/ 725534 h 2380521"/>
              <a:gd name="connsiteX2542" fmla="*/ 3081763 w 8023328"/>
              <a:gd name="connsiteY2542" fmla="*/ 737932 h 2380521"/>
              <a:gd name="connsiteX2543" fmla="*/ 3069364 w 8023328"/>
              <a:gd name="connsiteY2543" fmla="*/ 725534 h 2380521"/>
              <a:gd name="connsiteX2544" fmla="*/ 3081763 w 8023328"/>
              <a:gd name="connsiteY2544" fmla="*/ 711678 h 2380521"/>
              <a:gd name="connsiteX2545" fmla="*/ 3013707 w 8023328"/>
              <a:gd name="connsiteY2545" fmla="*/ 711678 h 2380521"/>
              <a:gd name="connsiteX2546" fmla="*/ 3028128 w 8023328"/>
              <a:gd name="connsiteY2546" fmla="*/ 725534 h 2380521"/>
              <a:gd name="connsiteX2547" fmla="*/ 3013707 w 8023328"/>
              <a:gd name="connsiteY2547" fmla="*/ 737932 h 2380521"/>
              <a:gd name="connsiteX2548" fmla="*/ 2998531 w 8023328"/>
              <a:gd name="connsiteY2548" fmla="*/ 725534 h 2380521"/>
              <a:gd name="connsiteX2549" fmla="*/ 3013707 w 8023328"/>
              <a:gd name="connsiteY2549" fmla="*/ 711678 h 2380521"/>
              <a:gd name="connsiteX2550" fmla="*/ 2942485 w 8023328"/>
              <a:gd name="connsiteY2550" fmla="*/ 711678 h 2380521"/>
              <a:gd name="connsiteX2551" fmla="*/ 2957280 w 8023328"/>
              <a:gd name="connsiteY2551" fmla="*/ 725534 h 2380521"/>
              <a:gd name="connsiteX2552" fmla="*/ 2942485 w 8023328"/>
              <a:gd name="connsiteY2552" fmla="*/ 737932 h 2380521"/>
              <a:gd name="connsiteX2553" fmla="*/ 2927700 w 8023328"/>
              <a:gd name="connsiteY2553" fmla="*/ 725534 h 2380521"/>
              <a:gd name="connsiteX2554" fmla="*/ 2942485 w 8023328"/>
              <a:gd name="connsiteY2554" fmla="*/ 711678 h 2380521"/>
              <a:gd name="connsiteX2555" fmla="*/ 1440620 w 8023328"/>
              <a:gd name="connsiteY2555" fmla="*/ 711678 h 2380521"/>
              <a:gd name="connsiteX2556" fmla="*/ 1453017 w 8023328"/>
              <a:gd name="connsiteY2556" fmla="*/ 726466 h 2380521"/>
              <a:gd name="connsiteX2557" fmla="*/ 1440620 w 8023328"/>
              <a:gd name="connsiteY2557" fmla="*/ 741255 h 2380521"/>
              <a:gd name="connsiteX2558" fmla="*/ 1426765 w 8023328"/>
              <a:gd name="connsiteY2558" fmla="*/ 726466 h 2380521"/>
              <a:gd name="connsiteX2559" fmla="*/ 1440620 w 8023328"/>
              <a:gd name="connsiteY2559" fmla="*/ 711678 h 2380521"/>
              <a:gd name="connsiteX2560" fmla="*/ 1368338 w 8023328"/>
              <a:gd name="connsiteY2560" fmla="*/ 711678 h 2380521"/>
              <a:gd name="connsiteX2561" fmla="*/ 1382190 w 8023328"/>
              <a:gd name="connsiteY2561" fmla="*/ 726466 h 2380521"/>
              <a:gd name="connsiteX2562" fmla="*/ 1368338 w 8023328"/>
              <a:gd name="connsiteY2562" fmla="*/ 741255 h 2380521"/>
              <a:gd name="connsiteX2563" fmla="*/ 1355939 w 8023328"/>
              <a:gd name="connsiteY2563" fmla="*/ 726466 h 2380521"/>
              <a:gd name="connsiteX2564" fmla="*/ 1368338 w 8023328"/>
              <a:gd name="connsiteY2564" fmla="*/ 711678 h 2380521"/>
              <a:gd name="connsiteX2565" fmla="*/ 1297509 w 8023328"/>
              <a:gd name="connsiteY2565" fmla="*/ 711678 h 2380521"/>
              <a:gd name="connsiteX2566" fmla="*/ 1311366 w 8023328"/>
              <a:gd name="connsiteY2566" fmla="*/ 726466 h 2380521"/>
              <a:gd name="connsiteX2567" fmla="*/ 1297509 w 8023328"/>
              <a:gd name="connsiteY2567" fmla="*/ 741255 h 2380521"/>
              <a:gd name="connsiteX2568" fmla="*/ 1285113 w 8023328"/>
              <a:gd name="connsiteY2568" fmla="*/ 726466 h 2380521"/>
              <a:gd name="connsiteX2569" fmla="*/ 1297509 w 8023328"/>
              <a:gd name="connsiteY2569" fmla="*/ 711678 h 2380521"/>
              <a:gd name="connsiteX2570" fmla="*/ 1226678 w 8023328"/>
              <a:gd name="connsiteY2570" fmla="*/ 711678 h 2380521"/>
              <a:gd name="connsiteX2571" fmla="*/ 1240535 w 8023328"/>
              <a:gd name="connsiteY2571" fmla="*/ 726466 h 2380521"/>
              <a:gd name="connsiteX2572" fmla="*/ 1226678 w 8023328"/>
              <a:gd name="connsiteY2572" fmla="*/ 741255 h 2380521"/>
              <a:gd name="connsiteX2573" fmla="*/ 1214288 w 8023328"/>
              <a:gd name="connsiteY2573" fmla="*/ 726466 h 2380521"/>
              <a:gd name="connsiteX2574" fmla="*/ 1226678 w 8023328"/>
              <a:gd name="connsiteY2574" fmla="*/ 711678 h 2380521"/>
              <a:gd name="connsiteX2575" fmla="*/ 1154874 w 8023328"/>
              <a:gd name="connsiteY2575" fmla="*/ 711678 h 2380521"/>
              <a:gd name="connsiteX2576" fmla="*/ 1169663 w 8023328"/>
              <a:gd name="connsiteY2576" fmla="*/ 726466 h 2380521"/>
              <a:gd name="connsiteX2577" fmla="*/ 1154874 w 8023328"/>
              <a:gd name="connsiteY2577" fmla="*/ 741255 h 2380521"/>
              <a:gd name="connsiteX2578" fmla="*/ 1140086 w 8023328"/>
              <a:gd name="connsiteY2578" fmla="*/ 726466 h 2380521"/>
              <a:gd name="connsiteX2579" fmla="*/ 1154874 w 8023328"/>
              <a:gd name="connsiteY2579" fmla="*/ 711678 h 2380521"/>
              <a:gd name="connsiteX2580" fmla="*/ 1084045 w 8023328"/>
              <a:gd name="connsiteY2580" fmla="*/ 711678 h 2380521"/>
              <a:gd name="connsiteX2581" fmla="*/ 1098833 w 8023328"/>
              <a:gd name="connsiteY2581" fmla="*/ 726466 h 2380521"/>
              <a:gd name="connsiteX2582" fmla="*/ 1084045 w 8023328"/>
              <a:gd name="connsiteY2582" fmla="*/ 741255 h 2380521"/>
              <a:gd name="connsiteX2583" fmla="*/ 1069255 w 8023328"/>
              <a:gd name="connsiteY2583" fmla="*/ 726466 h 2380521"/>
              <a:gd name="connsiteX2584" fmla="*/ 1084045 w 8023328"/>
              <a:gd name="connsiteY2584" fmla="*/ 711678 h 2380521"/>
              <a:gd name="connsiteX2585" fmla="*/ 1013599 w 8023328"/>
              <a:gd name="connsiteY2585" fmla="*/ 711678 h 2380521"/>
              <a:gd name="connsiteX2586" fmla="*/ 1028021 w 8023328"/>
              <a:gd name="connsiteY2586" fmla="*/ 726466 h 2380521"/>
              <a:gd name="connsiteX2587" fmla="*/ 1013599 w 8023328"/>
              <a:gd name="connsiteY2587" fmla="*/ 741255 h 2380521"/>
              <a:gd name="connsiteX2588" fmla="*/ 998423 w 8023328"/>
              <a:gd name="connsiteY2588" fmla="*/ 726466 h 2380521"/>
              <a:gd name="connsiteX2589" fmla="*/ 1013599 w 8023328"/>
              <a:gd name="connsiteY2589" fmla="*/ 711678 h 2380521"/>
              <a:gd name="connsiteX2590" fmla="*/ 941452 w 8023328"/>
              <a:gd name="connsiteY2590" fmla="*/ 711678 h 2380521"/>
              <a:gd name="connsiteX2591" fmla="*/ 953848 w 8023328"/>
              <a:gd name="connsiteY2591" fmla="*/ 726466 h 2380521"/>
              <a:gd name="connsiteX2592" fmla="*/ 941452 w 8023328"/>
              <a:gd name="connsiteY2592" fmla="*/ 741255 h 2380521"/>
              <a:gd name="connsiteX2593" fmla="*/ 927596 w 8023328"/>
              <a:gd name="connsiteY2593" fmla="*/ 726466 h 2380521"/>
              <a:gd name="connsiteX2594" fmla="*/ 941452 w 8023328"/>
              <a:gd name="connsiteY2594" fmla="*/ 711678 h 2380521"/>
              <a:gd name="connsiteX2595" fmla="*/ 870620 w 8023328"/>
              <a:gd name="connsiteY2595" fmla="*/ 711678 h 2380521"/>
              <a:gd name="connsiteX2596" fmla="*/ 883018 w 8023328"/>
              <a:gd name="connsiteY2596" fmla="*/ 726466 h 2380521"/>
              <a:gd name="connsiteX2597" fmla="*/ 870620 w 8023328"/>
              <a:gd name="connsiteY2597" fmla="*/ 741255 h 2380521"/>
              <a:gd name="connsiteX2598" fmla="*/ 856764 w 8023328"/>
              <a:gd name="connsiteY2598" fmla="*/ 726466 h 2380521"/>
              <a:gd name="connsiteX2599" fmla="*/ 870620 w 8023328"/>
              <a:gd name="connsiteY2599" fmla="*/ 711678 h 2380521"/>
              <a:gd name="connsiteX2600" fmla="*/ 798331 w 8023328"/>
              <a:gd name="connsiteY2600" fmla="*/ 711678 h 2380521"/>
              <a:gd name="connsiteX2601" fmla="*/ 812189 w 8023328"/>
              <a:gd name="connsiteY2601" fmla="*/ 726466 h 2380521"/>
              <a:gd name="connsiteX2602" fmla="*/ 798331 w 8023328"/>
              <a:gd name="connsiteY2602" fmla="*/ 741255 h 2380521"/>
              <a:gd name="connsiteX2603" fmla="*/ 785934 w 8023328"/>
              <a:gd name="connsiteY2603" fmla="*/ 726466 h 2380521"/>
              <a:gd name="connsiteX2604" fmla="*/ 798331 w 8023328"/>
              <a:gd name="connsiteY2604" fmla="*/ 711678 h 2380521"/>
              <a:gd name="connsiteX2605" fmla="*/ 724129 w 8023328"/>
              <a:gd name="connsiteY2605" fmla="*/ 711678 h 2380521"/>
              <a:gd name="connsiteX2606" fmla="*/ 737986 w 8023328"/>
              <a:gd name="connsiteY2606" fmla="*/ 726466 h 2380521"/>
              <a:gd name="connsiteX2607" fmla="*/ 724129 w 8023328"/>
              <a:gd name="connsiteY2607" fmla="*/ 741255 h 2380521"/>
              <a:gd name="connsiteX2608" fmla="*/ 711732 w 8023328"/>
              <a:gd name="connsiteY2608" fmla="*/ 726466 h 2380521"/>
              <a:gd name="connsiteX2609" fmla="*/ 724129 w 8023328"/>
              <a:gd name="connsiteY2609" fmla="*/ 711678 h 2380521"/>
              <a:gd name="connsiteX2610" fmla="*/ 653298 w 8023328"/>
              <a:gd name="connsiteY2610" fmla="*/ 711678 h 2380521"/>
              <a:gd name="connsiteX2611" fmla="*/ 667154 w 8023328"/>
              <a:gd name="connsiteY2611" fmla="*/ 726466 h 2380521"/>
              <a:gd name="connsiteX2612" fmla="*/ 653298 w 8023328"/>
              <a:gd name="connsiteY2612" fmla="*/ 741255 h 2380521"/>
              <a:gd name="connsiteX2613" fmla="*/ 640901 w 8023328"/>
              <a:gd name="connsiteY2613" fmla="*/ 726466 h 2380521"/>
              <a:gd name="connsiteX2614" fmla="*/ 653298 w 8023328"/>
              <a:gd name="connsiteY2614" fmla="*/ 711678 h 2380521"/>
              <a:gd name="connsiteX2615" fmla="*/ 584861 w 8023328"/>
              <a:gd name="connsiteY2615" fmla="*/ 711678 h 2380521"/>
              <a:gd name="connsiteX2616" fmla="*/ 599648 w 8023328"/>
              <a:gd name="connsiteY2616" fmla="*/ 726466 h 2380521"/>
              <a:gd name="connsiteX2617" fmla="*/ 584861 w 8023328"/>
              <a:gd name="connsiteY2617" fmla="*/ 741255 h 2380521"/>
              <a:gd name="connsiteX2618" fmla="*/ 570071 w 8023328"/>
              <a:gd name="connsiteY2618" fmla="*/ 726466 h 2380521"/>
              <a:gd name="connsiteX2619" fmla="*/ 584861 w 8023328"/>
              <a:gd name="connsiteY2619" fmla="*/ 711678 h 2380521"/>
              <a:gd name="connsiteX2620" fmla="*/ 513660 w 8023328"/>
              <a:gd name="connsiteY2620" fmla="*/ 711678 h 2380521"/>
              <a:gd name="connsiteX2621" fmla="*/ 528837 w 8023328"/>
              <a:gd name="connsiteY2621" fmla="*/ 726466 h 2380521"/>
              <a:gd name="connsiteX2622" fmla="*/ 513660 w 8023328"/>
              <a:gd name="connsiteY2622" fmla="*/ 741255 h 2380521"/>
              <a:gd name="connsiteX2623" fmla="*/ 499241 w 8023328"/>
              <a:gd name="connsiteY2623" fmla="*/ 726466 h 2380521"/>
              <a:gd name="connsiteX2624" fmla="*/ 513660 w 8023328"/>
              <a:gd name="connsiteY2624" fmla="*/ 711678 h 2380521"/>
              <a:gd name="connsiteX2625" fmla="*/ 439826 w 8023328"/>
              <a:gd name="connsiteY2625" fmla="*/ 711678 h 2380521"/>
              <a:gd name="connsiteX2626" fmla="*/ 454616 w 8023328"/>
              <a:gd name="connsiteY2626" fmla="*/ 726466 h 2380521"/>
              <a:gd name="connsiteX2627" fmla="*/ 439826 w 8023328"/>
              <a:gd name="connsiteY2627" fmla="*/ 741255 h 2380521"/>
              <a:gd name="connsiteX2628" fmla="*/ 425038 w 8023328"/>
              <a:gd name="connsiteY2628" fmla="*/ 726466 h 2380521"/>
              <a:gd name="connsiteX2629" fmla="*/ 439826 w 8023328"/>
              <a:gd name="connsiteY2629" fmla="*/ 711678 h 2380521"/>
              <a:gd name="connsiteX2630" fmla="*/ 368064 w 8023328"/>
              <a:gd name="connsiteY2630" fmla="*/ 711678 h 2380521"/>
              <a:gd name="connsiteX2631" fmla="*/ 380462 w 8023328"/>
              <a:gd name="connsiteY2631" fmla="*/ 726466 h 2380521"/>
              <a:gd name="connsiteX2632" fmla="*/ 368064 w 8023328"/>
              <a:gd name="connsiteY2632" fmla="*/ 741255 h 2380521"/>
              <a:gd name="connsiteX2633" fmla="*/ 354207 w 8023328"/>
              <a:gd name="connsiteY2633" fmla="*/ 726466 h 2380521"/>
              <a:gd name="connsiteX2634" fmla="*/ 368064 w 8023328"/>
              <a:gd name="connsiteY2634" fmla="*/ 711678 h 2380521"/>
              <a:gd name="connsiteX2635" fmla="*/ 297232 w 8023328"/>
              <a:gd name="connsiteY2635" fmla="*/ 711678 h 2380521"/>
              <a:gd name="connsiteX2636" fmla="*/ 309630 w 8023328"/>
              <a:gd name="connsiteY2636" fmla="*/ 726466 h 2380521"/>
              <a:gd name="connsiteX2637" fmla="*/ 297232 w 8023328"/>
              <a:gd name="connsiteY2637" fmla="*/ 741255 h 2380521"/>
              <a:gd name="connsiteX2638" fmla="*/ 283376 w 8023328"/>
              <a:gd name="connsiteY2638" fmla="*/ 726466 h 2380521"/>
              <a:gd name="connsiteX2639" fmla="*/ 297232 w 8023328"/>
              <a:gd name="connsiteY2639" fmla="*/ 711678 h 2380521"/>
              <a:gd name="connsiteX2640" fmla="*/ 226403 w 8023328"/>
              <a:gd name="connsiteY2640" fmla="*/ 711678 h 2380521"/>
              <a:gd name="connsiteX2641" fmla="*/ 238801 w 8023328"/>
              <a:gd name="connsiteY2641" fmla="*/ 726466 h 2380521"/>
              <a:gd name="connsiteX2642" fmla="*/ 226403 w 8023328"/>
              <a:gd name="connsiteY2642" fmla="*/ 741255 h 2380521"/>
              <a:gd name="connsiteX2643" fmla="*/ 212548 w 8023328"/>
              <a:gd name="connsiteY2643" fmla="*/ 726466 h 2380521"/>
              <a:gd name="connsiteX2644" fmla="*/ 226403 w 8023328"/>
              <a:gd name="connsiteY2644" fmla="*/ 711678 h 2380521"/>
              <a:gd name="connsiteX2645" fmla="*/ 154106 w 8023328"/>
              <a:gd name="connsiteY2645" fmla="*/ 711678 h 2380521"/>
              <a:gd name="connsiteX2646" fmla="*/ 167962 w 8023328"/>
              <a:gd name="connsiteY2646" fmla="*/ 726466 h 2380521"/>
              <a:gd name="connsiteX2647" fmla="*/ 154106 w 8023328"/>
              <a:gd name="connsiteY2647" fmla="*/ 741255 h 2380521"/>
              <a:gd name="connsiteX2648" fmla="*/ 141708 w 8023328"/>
              <a:gd name="connsiteY2648" fmla="*/ 726466 h 2380521"/>
              <a:gd name="connsiteX2649" fmla="*/ 154106 w 8023328"/>
              <a:gd name="connsiteY2649" fmla="*/ 711678 h 2380521"/>
              <a:gd name="connsiteX2650" fmla="*/ 4227498 w 8023328"/>
              <a:gd name="connsiteY2650" fmla="*/ 640846 h 2380521"/>
              <a:gd name="connsiteX2651" fmla="*/ 4242286 w 8023328"/>
              <a:gd name="connsiteY2651" fmla="*/ 653243 h 2380521"/>
              <a:gd name="connsiteX2652" fmla="*/ 4227498 w 8023328"/>
              <a:gd name="connsiteY2652" fmla="*/ 667100 h 2380521"/>
              <a:gd name="connsiteX2653" fmla="*/ 4212710 w 8023328"/>
              <a:gd name="connsiteY2653" fmla="*/ 653243 h 2380521"/>
              <a:gd name="connsiteX2654" fmla="*/ 4227498 w 8023328"/>
              <a:gd name="connsiteY2654" fmla="*/ 640846 h 2380521"/>
              <a:gd name="connsiteX2655" fmla="*/ 4153295 w 8023328"/>
              <a:gd name="connsiteY2655" fmla="*/ 640846 h 2380521"/>
              <a:gd name="connsiteX2656" fmla="*/ 4168083 w 8023328"/>
              <a:gd name="connsiteY2656" fmla="*/ 653243 h 2380521"/>
              <a:gd name="connsiteX2657" fmla="*/ 4153295 w 8023328"/>
              <a:gd name="connsiteY2657" fmla="*/ 667100 h 2380521"/>
              <a:gd name="connsiteX2658" fmla="*/ 4138507 w 8023328"/>
              <a:gd name="connsiteY2658" fmla="*/ 653243 h 2380521"/>
              <a:gd name="connsiteX2659" fmla="*/ 4153295 w 8023328"/>
              <a:gd name="connsiteY2659" fmla="*/ 640846 h 2380521"/>
              <a:gd name="connsiteX2660" fmla="*/ 4082465 w 8023328"/>
              <a:gd name="connsiteY2660" fmla="*/ 640846 h 2380521"/>
              <a:gd name="connsiteX2661" fmla="*/ 4097254 w 8023328"/>
              <a:gd name="connsiteY2661" fmla="*/ 653243 h 2380521"/>
              <a:gd name="connsiteX2662" fmla="*/ 4082465 w 8023328"/>
              <a:gd name="connsiteY2662" fmla="*/ 667100 h 2380521"/>
              <a:gd name="connsiteX2663" fmla="*/ 4067676 w 8023328"/>
              <a:gd name="connsiteY2663" fmla="*/ 653243 h 2380521"/>
              <a:gd name="connsiteX2664" fmla="*/ 4082465 w 8023328"/>
              <a:gd name="connsiteY2664" fmla="*/ 640846 h 2380521"/>
              <a:gd name="connsiteX2665" fmla="*/ 4010703 w 8023328"/>
              <a:gd name="connsiteY2665" fmla="*/ 640846 h 2380521"/>
              <a:gd name="connsiteX2666" fmla="*/ 4023100 w 8023328"/>
              <a:gd name="connsiteY2666" fmla="*/ 653243 h 2380521"/>
              <a:gd name="connsiteX2667" fmla="*/ 4010703 w 8023328"/>
              <a:gd name="connsiteY2667" fmla="*/ 667100 h 2380521"/>
              <a:gd name="connsiteX2668" fmla="*/ 3996847 w 8023328"/>
              <a:gd name="connsiteY2668" fmla="*/ 653243 h 2380521"/>
              <a:gd name="connsiteX2669" fmla="*/ 4010703 w 8023328"/>
              <a:gd name="connsiteY2669" fmla="*/ 640846 h 2380521"/>
              <a:gd name="connsiteX2670" fmla="*/ 3939871 w 8023328"/>
              <a:gd name="connsiteY2670" fmla="*/ 640846 h 2380521"/>
              <a:gd name="connsiteX2671" fmla="*/ 3952268 w 8023328"/>
              <a:gd name="connsiteY2671" fmla="*/ 653243 h 2380521"/>
              <a:gd name="connsiteX2672" fmla="*/ 3939871 w 8023328"/>
              <a:gd name="connsiteY2672" fmla="*/ 667100 h 2380521"/>
              <a:gd name="connsiteX2673" fmla="*/ 3926015 w 8023328"/>
              <a:gd name="connsiteY2673" fmla="*/ 653243 h 2380521"/>
              <a:gd name="connsiteX2674" fmla="*/ 3939871 w 8023328"/>
              <a:gd name="connsiteY2674" fmla="*/ 640846 h 2380521"/>
              <a:gd name="connsiteX2675" fmla="*/ 3869042 w 8023328"/>
              <a:gd name="connsiteY2675" fmla="*/ 640846 h 2380521"/>
              <a:gd name="connsiteX2676" fmla="*/ 3881439 w 8023328"/>
              <a:gd name="connsiteY2676" fmla="*/ 653243 h 2380521"/>
              <a:gd name="connsiteX2677" fmla="*/ 3869042 w 8023328"/>
              <a:gd name="connsiteY2677" fmla="*/ 667100 h 2380521"/>
              <a:gd name="connsiteX2678" fmla="*/ 3855186 w 8023328"/>
              <a:gd name="connsiteY2678" fmla="*/ 653243 h 2380521"/>
              <a:gd name="connsiteX2679" fmla="*/ 3869042 w 8023328"/>
              <a:gd name="connsiteY2679" fmla="*/ 640846 h 2380521"/>
              <a:gd name="connsiteX2680" fmla="*/ 3796752 w 8023328"/>
              <a:gd name="connsiteY2680" fmla="*/ 640846 h 2380521"/>
              <a:gd name="connsiteX2681" fmla="*/ 3810608 w 8023328"/>
              <a:gd name="connsiteY2681" fmla="*/ 653243 h 2380521"/>
              <a:gd name="connsiteX2682" fmla="*/ 3796752 w 8023328"/>
              <a:gd name="connsiteY2682" fmla="*/ 667100 h 2380521"/>
              <a:gd name="connsiteX2683" fmla="*/ 3784355 w 8023328"/>
              <a:gd name="connsiteY2683" fmla="*/ 653243 h 2380521"/>
              <a:gd name="connsiteX2684" fmla="*/ 3796752 w 8023328"/>
              <a:gd name="connsiteY2684" fmla="*/ 640846 h 2380521"/>
              <a:gd name="connsiteX2685" fmla="*/ 3725922 w 8023328"/>
              <a:gd name="connsiteY2685" fmla="*/ 640846 h 2380521"/>
              <a:gd name="connsiteX2686" fmla="*/ 3739778 w 8023328"/>
              <a:gd name="connsiteY2686" fmla="*/ 653243 h 2380521"/>
              <a:gd name="connsiteX2687" fmla="*/ 3725922 w 8023328"/>
              <a:gd name="connsiteY2687" fmla="*/ 667100 h 2380521"/>
              <a:gd name="connsiteX2688" fmla="*/ 3713525 w 8023328"/>
              <a:gd name="connsiteY2688" fmla="*/ 653243 h 2380521"/>
              <a:gd name="connsiteX2689" fmla="*/ 3725922 w 8023328"/>
              <a:gd name="connsiteY2689" fmla="*/ 640846 h 2380521"/>
              <a:gd name="connsiteX2690" fmla="*/ 3655091 w 8023328"/>
              <a:gd name="connsiteY2690" fmla="*/ 640846 h 2380521"/>
              <a:gd name="connsiteX2691" fmla="*/ 3668947 w 8023328"/>
              <a:gd name="connsiteY2691" fmla="*/ 653243 h 2380521"/>
              <a:gd name="connsiteX2692" fmla="*/ 3655091 w 8023328"/>
              <a:gd name="connsiteY2692" fmla="*/ 667100 h 2380521"/>
              <a:gd name="connsiteX2693" fmla="*/ 3642694 w 8023328"/>
              <a:gd name="connsiteY2693" fmla="*/ 653243 h 2380521"/>
              <a:gd name="connsiteX2694" fmla="*/ 3655091 w 8023328"/>
              <a:gd name="connsiteY2694" fmla="*/ 640846 h 2380521"/>
              <a:gd name="connsiteX2695" fmla="*/ 3583280 w 8023328"/>
              <a:gd name="connsiteY2695" fmla="*/ 640846 h 2380521"/>
              <a:gd name="connsiteX2696" fmla="*/ 3598069 w 8023328"/>
              <a:gd name="connsiteY2696" fmla="*/ 653243 h 2380521"/>
              <a:gd name="connsiteX2697" fmla="*/ 3583280 w 8023328"/>
              <a:gd name="connsiteY2697" fmla="*/ 667100 h 2380521"/>
              <a:gd name="connsiteX2698" fmla="*/ 3568491 w 8023328"/>
              <a:gd name="connsiteY2698" fmla="*/ 653243 h 2380521"/>
              <a:gd name="connsiteX2699" fmla="*/ 3583280 w 8023328"/>
              <a:gd name="connsiteY2699" fmla="*/ 640846 h 2380521"/>
              <a:gd name="connsiteX2700" fmla="*/ 3512449 w 8023328"/>
              <a:gd name="connsiteY2700" fmla="*/ 640846 h 2380521"/>
              <a:gd name="connsiteX2701" fmla="*/ 3527237 w 8023328"/>
              <a:gd name="connsiteY2701" fmla="*/ 653243 h 2380521"/>
              <a:gd name="connsiteX2702" fmla="*/ 3512449 w 8023328"/>
              <a:gd name="connsiteY2702" fmla="*/ 667100 h 2380521"/>
              <a:gd name="connsiteX2703" fmla="*/ 3497661 w 8023328"/>
              <a:gd name="connsiteY2703" fmla="*/ 653243 h 2380521"/>
              <a:gd name="connsiteX2704" fmla="*/ 3512449 w 8023328"/>
              <a:gd name="connsiteY2704" fmla="*/ 640846 h 2380521"/>
              <a:gd name="connsiteX2705" fmla="*/ 3441619 w 8023328"/>
              <a:gd name="connsiteY2705" fmla="*/ 640846 h 2380521"/>
              <a:gd name="connsiteX2706" fmla="*/ 3456408 w 8023328"/>
              <a:gd name="connsiteY2706" fmla="*/ 653243 h 2380521"/>
              <a:gd name="connsiteX2707" fmla="*/ 3441619 w 8023328"/>
              <a:gd name="connsiteY2707" fmla="*/ 667100 h 2380521"/>
              <a:gd name="connsiteX2708" fmla="*/ 3426830 w 8023328"/>
              <a:gd name="connsiteY2708" fmla="*/ 653243 h 2380521"/>
              <a:gd name="connsiteX2709" fmla="*/ 3441619 w 8023328"/>
              <a:gd name="connsiteY2709" fmla="*/ 640846 h 2380521"/>
              <a:gd name="connsiteX2710" fmla="*/ 3369857 w 8023328"/>
              <a:gd name="connsiteY2710" fmla="*/ 640846 h 2380521"/>
              <a:gd name="connsiteX2711" fmla="*/ 3382254 w 8023328"/>
              <a:gd name="connsiteY2711" fmla="*/ 653243 h 2380521"/>
              <a:gd name="connsiteX2712" fmla="*/ 3369857 w 8023328"/>
              <a:gd name="connsiteY2712" fmla="*/ 667100 h 2380521"/>
              <a:gd name="connsiteX2713" fmla="*/ 3356001 w 8023328"/>
              <a:gd name="connsiteY2713" fmla="*/ 653243 h 2380521"/>
              <a:gd name="connsiteX2714" fmla="*/ 3369857 w 8023328"/>
              <a:gd name="connsiteY2714" fmla="*/ 640846 h 2380521"/>
              <a:gd name="connsiteX2715" fmla="*/ 3299091 w 8023328"/>
              <a:gd name="connsiteY2715" fmla="*/ 640846 h 2380521"/>
              <a:gd name="connsiteX2716" fmla="*/ 3311488 w 8023328"/>
              <a:gd name="connsiteY2716" fmla="*/ 653243 h 2380521"/>
              <a:gd name="connsiteX2717" fmla="*/ 3299091 w 8023328"/>
              <a:gd name="connsiteY2717" fmla="*/ 667100 h 2380521"/>
              <a:gd name="connsiteX2718" fmla="*/ 3285237 w 8023328"/>
              <a:gd name="connsiteY2718" fmla="*/ 653243 h 2380521"/>
              <a:gd name="connsiteX2719" fmla="*/ 3299091 w 8023328"/>
              <a:gd name="connsiteY2719" fmla="*/ 640846 h 2380521"/>
              <a:gd name="connsiteX2720" fmla="*/ 3228258 w 8023328"/>
              <a:gd name="connsiteY2720" fmla="*/ 640846 h 2380521"/>
              <a:gd name="connsiteX2721" fmla="*/ 3240658 w 8023328"/>
              <a:gd name="connsiteY2721" fmla="*/ 653243 h 2380521"/>
              <a:gd name="connsiteX2722" fmla="*/ 3228258 w 8023328"/>
              <a:gd name="connsiteY2722" fmla="*/ 667100 h 2380521"/>
              <a:gd name="connsiteX2723" fmla="*/ 3214403 w 8023328"/>
              <a:gd name="connsiteY2723" fmla="*/ 653243 h 2380521"/>
              <a:gd name="connsiteX2724" fmla="*/ 3228258 w 8023328"/>
              <a:gd name="connsiteY2724" fmla="*/ 640846 h 2380521"/>
              <a:gd name="connsiteX2725" fmla="*/ 3152597 w 8023328"/>
              <a:gd name="connsiteY2725" fmla="*/ 640846 h 2380521"/>
              <a:gd name="connsiteX2726" fmla="*/ 3166454 w 8023328"/>
              <a:gd name="connsiteY2726" fmla="*/ 653243 h 2380521"/>
              <a:gd name="connsiteX2727" fmla="*/ 3152597 w 8023328"/>
              <a:gd name="connsiteY2727" fmla="*/ 667100 h 2380521"/>
              <a:gd name="connsiteX2728" fmla="*/ 3140200 w 8023328"/>
              <a:gd name="connsiteY2728" fmla="*/ 653243 h 2380521"/>
              <a:gd name="connsiteX2729" fmla="*/ 3152597 w 8023328"/>
              <a:gd name="connsiteY2729" fmla="*/ 640846 h 2380521"/>
              <a:gd name="connsiteX2730" fmla="*/ 3081767 w 8023328"/>
              <a:gd name="connsiteY2730" fmla="*/ 640846 h 2380521"/>
              <a:gd name="connsiteX2731" fmla="*/ 3095620 w 8023328"/>
              <a:gd name="connsiteY2731" fmla="*/ 653243 h 2380521"/>
              <a:gd name="connsiteX2732" fmla="*/ 3081767 w 8023328"/>
              <a:gd name="connsiteY2732" fmla="*/ 667100 h 2380521"/>
              <a:gd name="connsiteX2733" fmla="*/ 3069366 w 8023328"/>
              <a:gd name="connsiteY2733" fmla="*/ 653243 h 2380521"/>
              <a:gd name="connsiteX2734" fmla="*/ 3081767 w 8023328"/>
              <a:gd name="connsiteY2734" fmla="*/ 640846 h 2380521"/>
              <a:gd name="connsiteX2735" fmla="*/ 3013710 w 8023328"/>
              <a:gd name="connsiteY2735" fmla="*/ 640846 h 2380521"/>
              <a:gd name="connsiteX2736" fmla="*/ 3028129 w 8023328"/>
              <a:gd name="connsiteY2736" fmla="*/ 653243 h 2380521"/>
              <a:gd name="connsiteX2737" fmla="*/ 3013710 w 8023328"/>
              <a:gd name="connsiteY2737" fmla="*/ 667100 h 2380521"/>
              <a:gd name="connsiteX2738" fmla="*/ 2998534 w 8023328"/>
              <a:gd name="connsiteY2738" fmla="*/ 653243 h 2380521"/>
              <a:gd name="connsiteX2739" fmla="*/ 3013710 w 8023328"/>
              <a:gd name="connsiteY2739" fmla="*/ 640846 h 2380521"/>
              <a:gd name="connsiteX2740" fmla="*/ 2942488 w 8023328"/>
              <a:gd name="connsiteY2740" fmla="*/ 640846 h 2380521"/>
              <a:gd name="connsiteX2741" fmla="*/ 2957280 w 8023328"/>
              <a:gd name="connsiteY2741" fmla="*/ 653243 h 2380521"/>
              <a:gd name="connsiteX2742" fmla="*/ 2942488 w 8023328"/>
              <a:gd name="connsiteY2742" fmla="*/ 667100 h 2380521"/>
              <a:gd name="connsiteX2743" fmla="*/ 2927703 w 8023328"/>
              <a:gd name="connsiteY2743" fmla="*/ 653243 h 2380521"/>
              <a:gd name="connsiteX2744" fmla="*/ 2942488 w 8023328"/>
              <a:gd name="connsiteY2744" fmla="*/ 640846 h 2380521"/>
              <a:gd name="connsiteX2745" fmla="*/ 2868288 w 8023328"/>
              <a:gd name="connsiteY2745" fmla="*/ 640846 h 2380521"/>
              <a:gd name="connsiteX2746" fmla="*/ 2883082 w 8023328"/>
              <a:gd name="connsiteY2746" fmla="*/ 653243 h 2380521"/>
              <a:gd name="connsiteX2747" fmla="*/ 2868288 w 8023328"/>
              <a:gd name="connsiteY2747" fmla="*/ 667100 h 2380521"/>
              <a:gd name="connsiteX2748" fmla="*/ 2853498 w 8023328"/>
              <a:gd name="connsiteY2748" fmla="*/ 653243 h 2380521"/>
              <a:gd name="connsiteX2749" fmla="*/ 2868288 w 8023328"/>
              <a:gd name="connsiteY2749" fmla="*/ 640846 h 2380521"/>
              <a:gd name="connsiteX2750" fmla="*/ 2796532 w 8023328"/>
              <a:gd name="connsiteY2750" fmla="*/ 640846 h 2380521"/>
              <a:gd name="connsiteX2751" fmla="*/ 2808926 w 8023328"/>
              <a:gd name="connsiteY2751" fmla="*/ 653243 h 2380521"/>
              <a:gd name="connsiteX2752" fmla="*/ 2796532 w 8023328"/>
              <a:gd name="connsiteY2752" fmla="*/ 667100 h 2380521"/>
              <a:gd name="connsiteX2753" fmla="*/ 2782673 w 8023328"/>
              <a:gd name="connsiteY2753" fmla="*/ 653243 h 2380521"/>
              <a:gd name="connsiteX2754" fmla="*/ 2796532 w 8023328"/>
              <a:gd name="connsiteY2754" fmla="*/ 640846 h 2380521"/>
              <a:gd name="connsiteX2755" fmla="*/ 2725692 w 8023328"/>
              <a:gd name="connsiteY2755" fmla="*/ 640846 h 2380521"/>
              <a:gd name="connsiteX2756" fmla="*/ 2738097 w 8023328"/>
              <a:gd name="connsiteY2756" fmla="*/ 653243 h 2380521"/>
              <a:gd name="connsiteX2757" fmla="*/ 2725692 w 8023328"/>
              <a:gd name="connsiteY2757" fmla="*/ 667100 h 2380521"/>
              <a:gd name="connsiteX2758" fmla="*/ 2711843 w 8023328"/>
              <a:gd name="connsiteY2758" fmla="*/ 653243 h 2380521"/>
              <a:gd name="connsiteX2759" fmla="*/ 2725692 w 8023328"/>
              <a:gd name="connsiteY2759" fmla="*/ 640846 h 2380521"/>
              <a:gd name="connsiteX2760" fmla="*/ 2654867 w 8023328"/>
              <a:gd name="connsiteY2760" fmla="*/ 640846 h 2380521"/>
              <a:gd name="connsiteX2761" fmla="*/ 2667266 w 8023328"/>
              <a:gd name="connsiteY2761" fmla="*/ 653243 h 2380521"/>
              <a:gd name="connsiteX2762" fmla="*/ 2654867 w 8023328"/>
              <a:gd name="connsiteY2762" fmla="*/ 667100 h 2380521"/>
              <a:gd name="connsiteX2763" fmla="*/ 2641013 w 8023328"/>
              <a:gd name="connsiteY2763" fmla="*/ 653243 h 2380521"/>
              <a:gd name="connsiteX2764" fmla="*/ 2654867 w 8023328"/>
              <a:gd name="connsiteY2764" fmla="*/ 640846 h 2380521"/>
              <a:gd name="connsiteX2765" fmla="*/ 2582577 w 8023328"/>
              <a:gd name="connsiteY2765" fmla="*/ 640846 h 2380521"/>
              <a:gd name="connsiteX2766" fmla="*/ 2596432 w 8023328"/>
              <a:gd name="connsiteY2766" fmla="*/ 654702 h 2380521"/>
              <a:gd name="connsiteX2767" fmla="*/ 2582577 w 8023328"/>
              <a:gd name="connsiteY2767" fmla="*/ 667100 h 2380521"/>
              <a:gd name="connsiteX2768" fmla="*/ 2570181 w 8023328"/>
              <a:gd name="connsiteY2768" fmla="*/ 654702 h 2380521"/>
              <a:gd name="connsiteX2769" fmla="*/ 2582577 w 8023328"/>
              <a:gd name="connsiteY2769" fmla="*/ 640846 h 2380521"/>
              <a:gd name="connsiteX2770" fmla="*/ 1728254 w 8023328"/>
              <a:gd name="connsiteY2770" fmla="*/ 640846 h 2380521"/>
              <a:gd name="connsiteX2771" fmla="*/ 1743044 w 8023328"/>
              <a:gd name="connsiteY2771" fmla="*/ 654702 h 2380521"/>
              <a:gd name="connsiteX2772" fmla="*/ 1728254 w 8023328"/>
              <a:gd name="connsiteY2772" fmla="*/ 667100 h 2380521"/>
              <a:gd name="connsiteX2773" fmla="*/ 1713464 w 8023328"/>
              <a:gd name="connsiteY2773" fmla="*/ 654702 h 2380521"/>
              <a:gd name="connsiteX2774" fmla="*/ 1728254 w 8023328"/>
              <a:gd name="connsiteY2774" fmla="*/ 640846 h 2380521"/>
              <a:gd name="connsiteX2775" fmla="*/ 1657423 w 8023328"/>
              <a:gd name="connsiteY2775" fmla="*/ 640846 h 2380521"/>
              <a:gd name="connsiteX2776" fmla="*/ 1672215 w 8023328"/>
              <a:gd name="connsiteY2776" fmla="*/ 654702 h 2380521"/>
              <a:gd name="connsiteX2777" fmla="*/ 1657423 w 8023328"/>
              <a:gd name="connsiteY2777" fmla="*/ 667100 h 2380521"/>
              <a:gd name="connsiteX2778" fmla="*/ 1642644 w 8023328"/>
              <a:gd name="connsiteY2778" fmla="*/ 654702 h 2380521"/>
              <a:gd name="connsiteX2779" fmla="*/ 1657423 w 8023328"/>
              <a:gd name="connsiteY2779" fmla="*/ 640846 h 2380521"/>
              <a:gd name="connsiteX2780" fmla="*/ 1582290 w 8023328"/>
              <a:gd name="connsiteY2780" fmla="*/ 640846 h 2380521"/>
              <a:gd name="connsiteX2781" fmla="*/ 1594694 w 8023328"/>
              <a:gd name="connsiteY2781" fmla="*/ 654702 h 2380521"/>
              <a:gd name="connsiteX2782" fmla="*/ 1582290 w 8023328"/>
              <a:gd name="connsiteY2782" fmla="*/ 667100 h 2380521"/>
              <a:gd name="connsiteX2783" fmla="*/ 1568435 w 8023328"/>
              <a:gd name="connsiteY2783" fmla="*/ 654702 h 2380521"/>
              <a:gd name="connsiteX2784" fmla="*/ 1582290 w 8023328"/>
              <a:gd name="connsiteY2784" fmla="*/ 640846 h 2380521"/>
              <a:gd name="connsiteX2785" fmla="*/ 1512190 w 8023328"/>
              <a:gd name="connsiteY2785" fmla="*/ 640846 h 2380521"/>
              <a:gd name="connsiteX2786" fmla="*/ 1523859 w 8023328"/>
              <a:gd name="connsiteY2786" fmla="*/ 654702 h 2380521"/>
              <a:gd name="connsiteX2787" fmla="*/ 1512190 w 8023328"/>
              <a:gd name="connsiteY2787" fmla="*/ 667100 h 2380521"/>
              <a:gd name="connsiteX2788" fmla="*/ 1497604 w 8023328"/>
              <a:gd name="connsiteY2788" fmla="*/ 654702 h 2380521"/>
              <a:gd name="connsiteX2789" fmla="*/ 1512190 w 8023328"/>
              <a:gd name="connsiteY2789" fmla="*/ 640846 h 2380521"/>
              <a:gd name="connsiteX2790" fmla="*/ 1440623 w 8023328"/>
              <a:gd name="connsiteY2790" fmla="*/ 640846 h 2380521"/>
              <a:gd name="connsiteX2791" fmla="*/ 1453017 w 8023328"/>
              <a:gd name="connsiteY2791" fmla="*/ 654702 h 2380521"/>
              <a:gd name="connsiteX2792" fmla="*/ 1440623 w 8023328"/>
              <a:gd name="connsiteY2792" fmla="*/ 667100 h 2380521"/>
              <a:gd name="connsiteX2793" fmla="*/ 1426767 w 8023328"/>
              <a:gd name="connsiteY2793" fmla="*/ 654702 h 2380521"/>
              <a:gd name="connsiteX2794" fmla="*/ 1440623 w 8023328"/>
              <a:gd name="connsiteY2794" fmla="*/ 640846 h 2380521"/>
              <a:gd name="connsiteX2795" fmla="*/ 1368339 w 8023328"/>
              <a:gd name="connsiteY2795" fmla="*/ 640846 h 2380521"/>
              <a:gd name="connsiteX2796" fmla="*/ 1382194 w 8023328"/>
              <a:gd name="connsiteY2796" fmla="*/ 654702 h 2380521"/>
              <a:gd name="connsiteX2797" fmla="*/ 1368339 w 8023328"/>
              <a:gd name="connsiteY2797" fmla="*/ 667100 h 2380521"/>
              <a:gd name="connsiteX2798" fmla="*/ 1355943 w 8023328"/>
              <a:gd name="connsiteY2798" fmla="*/ 654702 h 2380521"/>
              <a:gd name="connsiteX2799" fmla="*/ 1368339 w 8023328"/>
              <a:gd name="connsiteY2799" fmla="*/ 640846 h 2380521"/>
              <a:gd name="connsiteX2800" fmla="*/ 1297512 w 8023328"/>
              <a:gd name="connsiteY2800" fmla="*/ 640846 h 2380521"/>
              <a:gd name="connsiteX2801" fmla="*/ 1311369 w 8023328"/>
              <a:gd name="connsiteY2801" fmla="*/ 654702 h 2380521"/>
              <a:gd name="connsiteX2802" fmla="*/ 1297512 w 8023328"/>
              <a:gd name="connsiteY2802" fmla="*/ 667100 h 2380521"/>
              <a:gd name="connsiteX2803" fmla="*/ 1285116 w 8023328"/>
              <a:gd name="connsiteY2803" fmla="*/ 654702 h 2380521"/>
              <a:gd name="connsiteX2804" fmla="*/ 1297512 w 8023328"/>
              <a:gd name="connsiteY2804" fmla="*/ 640846 h 2380521"/>
              <a:gd name="connsiteX2805" fmla="*/ 1226680 w 8023328"/>
              <a:gd name="connsiteY2805" fmla="*/ 640846 h 2380521"/>
              <a:gd name="connsiteX2806" fmla="*/ 1240537 w 8023328"/>
              <a:gd name="connsiteY2806" fmla="*/ 654702 h 2380521"/>
              <a:gd name="connsiteX2807" fmla="*/ 1226680 w 8023328"/>
              <a:gd name="connsiteY2807" fmla="*/ 667100 h 2380521"/>
              <a:gd name="connsiteX2808" fmla="*/ 1214291 w 8023328"/>
              <a:gd name="connsiteY2808" fmla="*/ 654702 h 2380521"/>
              <a:gd name="connsiteX2809" fmla="*/ 1226680 w 8023328"/>
              <a:gd name="connsiteY2809" fmla="*/ 640846 h 2380521"/>
              <a:gd name="connsiteX2810" fmla="*/ 1154878 w 8023328"/>
              <a:gd name="connsiteY2810" fmla="*/ 640846 h 2380521"/>
              <a:gd name="connsiteX2811" fmla="*/ 1169666 w 8023328"/>
              <a:gd name="connsiteY2811" fmla="*/ 654702 h 2380521"/>
              <a:gd name="connsiteX2812" fmla="*/ 1154878 w 8023328"/>
              <a:gd name="connsiteY2812" fmla="*/ 667100 h 2380521"/>
              <a:gd name="connsiteX2813" fmla="*/ 1140088 w 8023328"/>
              <a:gd name="connsiteY2813" fmla="*/ 654702 h 2380521"/>
              <a:gd name="connsiteX2814" fmla="*/ 1154878 w 8023328"/>
              <a:gd name="connsiteY2814" fmla="*/ 640846 h 2380521"/>
              <a:gd name="connsiteX2815" fmla="*/ 1084051 w 8023328"/>
              <a:gd name="connsiteY2815" fmla="*/ 640846 h 2380521"/>
              <a:gd name="connsiteX2816" fmla="*/ 1098838 w 8023328"/>
              <a:gd name="connsiteY2816" fmla="*/ 654702 h 2380521"/>
              <a:gd name="connsiteX2817" fmla="*/ 1084051 w 8023328"/>
              <a:gd name="connsiteY2817" fmla="*/ 667100 h 2380521"/>
              <a:gd name="connsiteX2818" fmla="*/ 1069261 w 8023328"/>
              <a:gd name="connsiteY2818" fmla="*/ 654702 h 2380521"/>
              <a:gd name="connsiteX2819" fmla="*/ 1084051 w 8023328"/>
              <a:gd name="connsiteY2819" fmla="*/ 640846 h 2380521"/>
              <a:gd name="connsiteX2820" fmla="*/ 1013010 w 8023328"/>
              <a:gd name="connsiteY2820" fmla="*/ 640846 h 2380521"/>
              <a:gd name="connsiteX2821" fmla="*/ 1024682 w 8023328"/>
              <a:gd name="connsiteY2821" fmla="*/ 654702 h 2380521"/>
              <a:gd name="connsiteX2822" fmla="*/ 1013010 w 8023328"/>
              <a:gd name="connsiteY2822" fmla="*/ 667100 h 2380521"/>
              <a:gd name="connsiteX2823" fmla="*/ 998429 w 8023328"/>
              <a:gd name="connsiteY2823" fmla="*/ 654702 h 2380521"/>
              <a:gd name="connsiteX2824" fmla="*/ 1013010 w 8023328"/>
              <a:gd name="connsiteY2824" fmla="*/ 640846 h 2380521"/>
              <a:gd name="connsiteX2825" fmla="*/ 941457 w 8023328"/>
              <a:gd name="connsiteY2825" fmla="*/ 640846 h 2380521"/>
              <a:gd name="connsiteX2826" fmla="*/ 953852 w 8023328"/>
              <a:gd name="connsiteY2826" fmla="*/ 654702 h 2380521"/>
              <a:gd name="connsiteX2827" fmla="*/ 941457 w 8023328"/>
              <a:gd name="connsiteY2827" fmla="*/ 667100 h 2380521"/>
              <a:gd name="connsiteX2828" fmla="*/ 927599 w 8023328"/>
              <a:gd name="connsiteY2828" fmla="*/ 654702 h 2380521"/>
              <a:gd name="connsiteX2829" fmla="*/ 941457 w 8023328"/>
              <a:gd name="connsiteY2829" fmla="*/ 640846 h 2380521"/>
              <a:gd name="connsiteX2830" fmla="*/ 870622 w 8023328"/>
              <a:gd name="connsiteY2830" fmla="*/ 640846 h 2380521"/>
              <a:gd name="connsiteX2831" fmla="*/ 883024 w 8023328"/>
              <a:gd name="connsiteY2831" fmla="*/ 654702 h 2380521"/>
              <a:gd name="connsiteX2832" fmla="*/ 870622 w 8023328"/>
              <a:gd name="connsiteY2832" fmla="*/ 667100 h 2380521"/>
              <a:gd name="connsiteX2833" fmla="*/ 856770 w 8023328"/>
              <a:gd name="connsiteY2833" fmla="*/ 654702 h 2380521"/>
              <a:gd name="connsiteX2834" fmla="*/ 870622 w 8023328"/>
              <a:gd name="connsiteY2834" fmla="*/ 640846 h 2380521"/>
              <a:gd name="connsiteX2835" fmla="*/ 798337 w 8023328"/>
              <a:gd name="connsiteY2835" fmla="*/ 640846 h 2380521"/>
              <a:gd name="connsiteX2836" fmla="*/ 812191 w 8023328"/>
              <a:gd name="connsiteY2836" fmla="*/ 655635 h 2380521"/>
              <a:gd name="connsiteX2837" fmla="*/ 798337 w 8023328"/>
              <a:gd name="connsiteY2837" fmla="*/ 670424 h 2380521"/>
              <a:gd name="connsiteX2838" fmla="*/ 785937 w 8023328"/>
              <a:gd name="connsiteY2838" fmla="*/ 655635 h 2380521"/>
              <a:gd name="connsiteX2839" fmla="*/ 798337 w 8023328"/>
              <a:gd name="connsiteY2839" fmla="*/ 640846 h 2380521"/>
              <a:gd name="connsiteX2840" fmla="*/ 724134 w 8023328"/>
              <a:gd name="connsiteY2840" fmla="*/ 640846 h 2380521"/>
              <a:gd name="connsiteX2841" fmla="*/ 737989 w 8023328"/>
              <a:gd name="connsiteY2841" fmla="*/ 655635 h 2380521"/>
              <a:gd name="connsiteX2842" fmla="*/ 724134 w 8023328"/>
              <a:gd name="connsiteY2842" fmla="*/ 670424 h 2380521"/>
              <a:gd name="connsiteX2843" fmla="*/ 711735 w 8023328"/>
              <a:gd name="connsiteY2843" fmla="*/ 655635 h 2380521"/>
              <a:gd name="connsiteX2844" fmla="*/ 724134 w 8023328"/>
              <a:gd name="connsiteY2844" fmla="*/ 640846 h 2380521"/>
              <a:gd name="connsiteX2845" fmla="*/ 653301 w 8023328"/>
              <a:gd name="connsiteY2845" fmla="*/ 640846 h 2380521"/>
              <a:gd name="connsiteX2846" fmla="*/ 667160 w 8023328"/>
              <a:gd name="connsiteY2846" fmla="*/ 655635 h 2380521"/>
              <a:gd name="connsiteX2847" fmla="*/ 653301 w 8023328"/>
              <a:gd name="connsiteY2847" fmla="*/ 670424 h 2380521"/>
              <a:gd name="connsiteX2848" fmla="*/ 640907 w 8023328"/>
              <a:gd name="connsiteY2848" fmla="*/ 655635 h 2380521"/>
              <a:gd name="connsiteX2849" fmla="*/ 653301 w 8023328"/>
              <a:gd name="connsiteY2849" fmla="*/ 640846 h 2380521"/>
              <a:gd name="connsiteX2850" fmla="*/ 584864 w 8023328"/>
              <a:gd name="connsiteY2850" fmla="*/ 640846 h 2380521"/>
              <a:gd name="connsiteX2851" fmla="*/ 599651 w 8023328"/>
              <a:gd name="connsiteY2851" fmla="*/ 655635 h 2380521"/>
              <a:gd name="connsiteX2852" fmla="*/ 584864 w 8023328"/>
              <a:gd name="connsiteY2852" fmla="*/ 670424 h 2380521"/>
              <a:gd name="connsiteX2853" fmla="*/ 570075 w 8023328"/>
              <a:gd name="connsiteY2853" fmla="*/ 655635 h 2380521"/>
              <a:gd name="connsiteX2854" fmla="*/ 584864 w 8023328"/>
              <a:gd name="connsiteY2854" fmla="*/ 640846 h 2380521"/>
              <a:gd name="connsiteX2855" fmla="*/ 513663 w 8023328"/>
              <a:gd name="connsiteY2855" fmla="*/ 640846 h 2380521"/>
              <a:gd name="connsiteX2856" fmla="*/ 528843 w 8023328"/>
              <a:gd name="connsiteY2856" fmla="*/ 655635 h 2380521"/>
              <a:gd name="connsiteX2857" fmla="*/ 513663 w 8023328"/>
              <a:gd name="connsiteY2857" fmla="*/ 670424 h 2380521"/>
              <a:gd name="connsiteX2858" fmla="*/ 499246 w 8023328"/>
              <a:gd name="connsiteY2858" fmla="*/ 655635 h 2380521"/>
              <a:gd name="connsiteX2859" fmla="*/ 513663 w 8023328"/>
              <a:gd name="connsiteY2859" fmla="*/ 640846 h 2380521"/>
              <a:gd name="connsiteX2860" fmla="*/ 439832 w 8023328"/>
              <a:gd name="connsiteY2860" fmla="*/ 640846 h 2380521"/>
              <a:gd name="connsiteX2861" fmla="*/ 454622 w 8023328"/>
              <a:gd name="connsiteY2861" fmla="*/ 655635 h 2380521"/>
              <a:gd name="connsiteX2862" fmla="*/ 439832 w 8023328"/>
              <a:gd name="connsiteY2862" fmla="*/ 670424 h 2380521"/>
              <a:gd name="connsiteX2863" fmla="*/ 425044 w 8023328"/>
              <a:gd name="connsiteY2863" fmla="*/ 655635 h 2380521"/>
              <a:gd name="connsiteX2864" fmla="*/ 439832 w 8023328"/>
              <a:gd name="connsiteY2864" fmla="*/ 640846 h 2380521"/>
              <a:gd name="connsiteX2865" fmla="*/ 368070 w 8023328"/>
              <a:gd name="connsiteY2865" fmla="*/ 640846 h 2380521"/>
              <a:gd name="connsiteX2866" fmla="*/ 380465 w 8023328"/>
              <a:gd name="connsiteY2866" fmla="*/ 655635 h 2380521"/>
              <a:gd name="connsiteX2867" fmla="*/ 368070 w 8023328"/>
              <a:gd name="connsiteY2867" fmla="*/ 670424 h 2380521"/>
              <a:gd name="connsiteX2868" fmla="*/ 354211 w 8023328"/>
              <a:gd name="connsiteY2868" fmla="*/ 655635 h 2380521"/>
              <a:gd name="connsiteX2869" fmla="*/ 368070 w 8023328"/>
              <a:gd name="connsiteY2869" fmla="*/ 640846 h 2380521"/>
              <a:gd name="connsiteX2870" fmla="*/ 297235 w 8023328"/>
              <a:gd name="connsiteY2870" fmla="*/ 640846 h 2380521"/>
              <a:gd name="connsiteX2871" fmla="*/ 309631 w 8023328"/>
              <a:gd name="connsiteY2871" fmla="*/ 655635 h 2380521"/>
              <a:gd name="connsiteX2872" fmla="*/ 297235 w 8023328"/>
              <a:gd name="connsiteY2872" fmla="*/ 670424 h 2380521"/>
              <a:gd name="connsiteX2873" fmla="*/ 283379 w 8023328"/>
              <a:gd name="connsiteY2873" fmla="*/ 655635 h 2380521"/>
              <a:gd name="connsiteX2874" fmla="*/ 297235 w 8023328"/>
              <a:gd name="connsiteY2874" fmla="*/ 640846 h 2380521"/>
              <a:gd name="connsiteX2875" fmla="*/ 4082465 w 8023328"/>
              <a:gd name="connsiteY2875" fmla="*/ 570017 h 2380521"/>
              <a:gd name="connsiteX2876" fmla="*/ 4097254 w 8023328"/>
              <a:gd name="connsiteY2876" fmla="*/ 584805 h 2380521"/>
              <a:gd name="connsiteX2877" fmla="*/ 4082465 w 8023328"/>
              <a:gd name="connsiteY2877" fmla="*/ 599594 h 2380521"/>
              <a:gd name="connsiteX2878" fmla="*/ 4067676 w 8023328"/>
              <a:gd name="connsiteY2878" fmla="*/ 584805 h 2380521"/>
              <a:gd name="connsiteX2879" fmla="*/ 4082465 w 8023328"/>
              <a:gd name="connsiteY2879" fmla="*/ 570017 h 2380521"/>
              <a:gd name="connsiteX2880" fmla="*/ 4010703 w 8023328"/>
              <a:gd name="connsiteY2880" fmla="*/ 570017 h 2380521"/>
              <a:gd name="connsiteX2881" fmla="*/ 4023100 w 8023328"/>
              <a:gd name="connsiteY2881" fmla="*/ 584805 h 2380521"/>
              <a:gd name="connsiteX2882" fmla="*/ 4010703 w 8023328"/>
              <a:gd name="connsiteY2882" fmla="*/ 599594 h 2380521"/>
              <a:gd name="connsiteX2883" fmla="*/ 3996847 w 8023328"/>
              <a:gd name="connsiteY2883" fmla="*/ 584805 h 2380521"/>
              <a:gd name="connsiteX2884" fmla="*/ 4010703 w 8023328"/>
              <a:gd name="connsiteY2884" fmla="*/ 570017 h 2380521"/>
              <a:gd name="connsiteX2885" fmla="*/ 3939871 w 8023328"/>
              <a:gd name="connsiteY2885" fmla="*/ 570017 h 2380521"/>
              <a:gd name="connsiteX2886" fmla="*/ 3952268 w 8023328"/>
              <a:gd name="connsiteY2886" fmla="*/ 584805 h 2380521"/>
              <a:gd name="connsiteX2887" fmla="*/ 3939871 w 8023328"/>
              <a:gd name="connsiteY2887" fmla="*/ 599594 h 2380521"/>
              <a:gd name="connsiteX2888" fmla="*/ 3926015 w 8023328"/>
              <a:gd name="connsiteY2888" fmla="*/ 584805 h 2380521"/>
              <a:gd name="connsiteX2889" fmla="*/ 3939871 w 8023328"/>
              <a:gd name="connsiteY2889" fmla="*/ 570017 h 2380521"/>
              <a:gd name="connsiteX2890" fmla="*/ 3869042 w 8023328"/>
              <a:gd name="connsiteY2890" fmla="*/ 570017 h 2380521"/>
              <a:gd name="connsiteX2891" fmla="*/ 3881439 w 8023328"/>
              <a:gd name="connsiteY2891" fmla="*/ 584805 h 2380521"/>
              <a:gd name="connsiteX2892" fmla="*/ 3869042 w 8023328"/>
              <a:gd name="connsiteY2892" fmla="*/ 599594 h 2380521"/>
              <a:gd name="connsiteX2893" fmla="*/ 3855186 w 8023328"/>
              <a:gd name="connsiteY2893" fmla="*/ 584805 h 2380521"/>
              <a:gd name="connsiteX2894" fmla="*/ 3869042 w 8023328"/>
              <a:gd name="connsiteY2894" fmla="*/ 570017 h 2380521"/>
              <a:gd name="connsiteX2895" fmla="*/ 3796752 w 8023328"/>
              <a:gd name="connsiteY2895" fmla="*/ 570017 h 2380521"/>
              <a:gd name="connsiteX2896" fmla="*/ 3810608 w 8023328"/>
              <a:gd name="connsiteY2896" fmla="*/ 584805 h 2380521"/>
              <a:gd name="connsiteX2897" fmla="*/ 3796752 w 8023328"/>
              <a:gd name="connsiteY2897" fmla="*/ 599594 h 2380521"/>
              <a:gd name="connsiteX2898" fmla="*/ 3784355 w 8023328"/>
              <a:gd name="connsiteY2898" fmla="*/ 584805 h 2380521"/>
              <a:gd name="connsiteX2899" fmla="*/ 3796752 w 8023328"/>
              <a:gd name="connsiteY2899" fmla="*/ 570017 h 2380521"/>
              <a:gd name="connsiteX2900" fmla="*/ 3725922 w 8023328"/>
              <a:gd name="connsiteY2900" fmla="*/ 570017 h 2380521"/>
              <a:gd name="connsiteX2901" fmla="*/ 3739778 w 8023328"/>
              <a:gd name="connsiteY2901" fmla="*/ 584805 h 2380521"/>
              <a:gd name="connsiteX2902" fmla="*/ 3725922 w 8023328"/>
              <a:gd name="connsiteY2902" fmla="*/ 599594 h 2380521"/>
              <a:gd name="connsiteX2903" fmla="*/ 3713525 w 8023328"/>
              <a:gd name="connsiteY2903" fmla="*/ 584805 h 2380521"/>
              <a:gd name="connsiteX2904" fmla="*/ 3725922 w 8023328"/>
              <a:gd name="connsiteY2904" fmla="*/ 570017 h 2380521"/>
              <a:gd name="connsiteX2905" fmla="*/ 3655091 w 8023328"/>
              <a:gd name="connsiteY2905" fmla="*/ 570017 h 2380521"/>
              <a:gd name="connsiteX2906" fmla="*/ 3668947 w 8023328"/>
              <a:gd name="connsiteY2906" fmla="*/ 582414 h 2380521"/>
              <a:gd name="connsiteX2907" fmla="*/ 3655091 w 8023328"/>
              <a:gd name="connsiteY2907" fmla="*/ 596271 h 2380521"/>
              <a:gd name="connsiteX2908" fmla="*/ 3642694 w 8023328"/>
              <a:gd name="connsiteY2908" fmla="*/ 582414 h 2380521"/>
              <a:gd name="connsiteX2909" fmla="*/ 3655091 w 8023328"/>
              <a:gd name="connsiteY2909" fmla="*/ 570017 h 2380521"/>
              <a:gd name="connsiteX2910" fmla="*/ 3583280 w 8023328"/>
              <a:gd name="connsiteY2910" fmla="*/ 570017 h 2380521"/>
              <a:gd name="connsiteX2911" fmla="*/ 3598069 w 8023328"/>
              <a:gd name="connsiteY2911" fmla="*/ 582414 h 2380521"/>
              <a:gd name="connsiteX2912" fmla="*/ 3583280 w 8023328"/>
              <a:gd name="connsiteY2912" fmla="*/ 596271 h 2380521"/>
              <a:gd name="connsiteX2913" fmla="*/ 3568491 w 8023328"/>
              <a:gd name="connsiteY2913" fmla="*/ 582414 h 2380521"/>
              <a:gd name="connsiteX2914" fmla="*/ 3583280 w 8023328"/>
              <a:gd name="connsiteY2914" fmla="*/ 570017 h 2380521"/>
              <a:gd name="connsiteX2915" fmla="*/ 3512449 w 8023328"/>
              <a:gd name="connsiteY2915" fmla="*/ 570017 h 2380521"/>
              <a:gd name="connsiteX2916" fmla="*/ 3527237 w 8023328"/>
              <a:gd name="connsiteY2916" fmla="*/ 582414 h 2380521"/>
              <a:gd name="connsiteX2917" fmla="*/ 3512449 w 8023328"/>
              <a:gd name="connsiteY2917" fmla="*/ 596271 h 2380521"/>
              <a:gd name="connsiteX2918" fmla="*/ 3497661 w 8023328"/>
              <a:gd name="connsiteY2918" fmla="*/ 582414 h 2380521"/>
              <a:gd name="connsiteX2919" fmla="*/ 3512449 w 8023328"/>
              <a:gd name="connsiteY2919" fmla="*/ 570017 h 2380521"/>
              <a:gd name="connsiteX2920" fmla="*/ 3441619 w 8023328"/>
              <a:gd name="connsiteY2920" fmla="*/ 570017 h 2380521"/>
              <a:gd name="connsiteX2921" fmla="*/ 3456408 w 8023328"/>
              <a:gd name="connsiteY2921" fmla="*/ 582414 h 2380521"/>
              <a:gd name="connsiteX2922" fmla="*/ 3441619 w 8023328"/>
              <a:gd name="connsiteY2922" fmla="*/ 596271 h 2380521"/>
              <a:gd name="connsiteX2923" fmla="*/ 3426830 w 8023328"/>
              <a:gd name="connsiteY2923" fmla="*/ 582414 h 2380521"/>
              <a:gd name="connsiteX2924" fmla="*/ 3441619 w 8023328"/>
              <a:gd name="connsiteY2924" fmla="*/ 570017 h 2380521"/>
              <a:gd name="connsiteX2925" fmla="*/ 3369857 w 8023328"/>
              <a:gd name="connsiteY2925" fmla="*/ 570017 h 2380521"/>
              <a:gd name="connsiteX2926" fmla="*/ 3382254 w 8023328"/>
              <a:gd name="connsiteY2926" fmla="*/ 582414 h 2380521"/>
              <a:gd name="connsiteX2927" fmla="*/ 3369857 w 8023328"/>
              <a:gd name="connsiteY2927" fmla="*/ 596271 h 2380521"/>
              <a:gd name="connsiteX2928" fmla="*/ 3356001 w 8023328"/>
              <a:gd name="connsiteY2928" fmla="*/ 582414 h 2380521"/>
              <a:gd name="connsiteX2929" fmla="*/ 3369857 w 8023328"/>
              <a:gd name="connsiteY2929" fmla="*/ 570017 h 2380521"/>
              <a:gd name="connsiteX2930" fmla="*/ 3299091 w 8023328"/>
              <a:gd name="connsiteY2930" fmla="*/ 570017 h 2380521"/>
              <a:gd name="connsiteX2931" fmla="*/ 3311491 w 8023328"/>
              <a:gd name="connsiteY2931" fmla="*/ 582414 h 2380521"/>
              <a:gd name="connsiteX2932" fmla="*/ 3299091 w 8023328"/>
              <a:gd name="connsiteY2932" fmla="*/ 596271 h 2380521"/>
              <a:gd name="connsiteX2933" fmla="*/ 3285240 w 8023328"/>
              <a:gd name="connsiteY2933" fmla="*/ 582414 h 2380521"/>
              <a:gd name="connsiteX2934" fmla="*/ 3299091 w 8023328"/>
              <a:gd name="connsiteY2934" fmla="*/ 570017 h 2380521"/>
              <a:gd name="connsiteX2935" fmla="*/ 3226803 w 8023328"/>
              <a:gd name="connsiteY2935" fmla="*/ 570017 h 2380521"/>
              <a:gd name="connsiteX2936" fmla="*/ 3240660 w 8023328"/>
              <a:gd name="connsiteY2936" fmla="*/ 582414 h 2380521"/>
              <a:gd name="connsiteX2937" fmla="*/ 3226803 w 8023328"/>
              <a:gd name="connsiteY2937" fmla="*/ 596271 h 2380521"/>
              <a:gd name="connsiteX2938" fmla="*/ 3214406 w 8023328"/>
              <a:gd name="connsiteY2938" fmla="*/ 582414 h 2380521"/>
              <a:gd name="connsiteX2939" fmla="*/ 3226803 w 8023328"/>
              <a:gd name="connsiteY2939" fmla="*/ 570017 h 2380521"/>
              <a:gd name="connsiteX2940" fmla="*/ 3152600 w 8023328"/>
              <a:gd name="connsiteY2940" fmla="*/ 570017 h 2380521"/>
              <a:gd name="connsiteX2941" fmla="*/ 3166454 w 8023328"/>
              <a:gd name="connsiteY2941" fmla="*/ 582414 h 2380521"/>
              <a:gd name="connsiteX2942" fmla="*/ 3152600 w 8023328"/>
              <a:gd name="connsiteY2942" fmla="*/ 596271 h 2380521"/>
              <a:gd name="connsiteX2943" fmla="*/ 3140203 w 8023328"/>
              <a:gd name="connsiteY2943" fmla="*/ 582414 h 2380521"/>
              <a:gd name="connsiteX2944" fmla="*/ 3152600 w 8023328"/>
              <a:gd name="connsiteY2944" fmla="*/ 570017 h 2380521"/>
              <a:gd name="connsiteX2945" fmla="*/ 3081770 w 8023328"/>
              <a:gd name="connsiteY2945" fmla="*/ 570017 h 2380521"/>
              <a:gd name="connsiteX2946" fmla="*/ 3095622 w 8023328"/>
              <a:gd name="connsiteY2946" fmla="*/ 582414 h 2380521"/>
              <a:gd name="connsiteX2947" fmla="*/ 3081770 w 8023328"/>
              <a:gd name="connsiteY2947" fmla="*/ 596271 h 2380521"/>
              <a:gd name="connsiteX2948" fmla="*/ 3069369 w 8023328"/>
              <a:gd name="connsiteY2948" fmla="*/ 582414 h 2380521"/>
              <a:gd name="connsiteX2949" fmla="*/ 3081770 w 8023328"/>
              <a:gd name="connsiteY2949" fmla="*/ 570017 h 2380521"/>
              <a:gd name="connsiteX2950" fmla="*/ 3013712 w 8023328"/>
              <a:gd name="connsiteY2950" fmla="*/ 570017 h 2380521"/>
              <a:gd name="connsiteX2951" fmla="*/ 3028132 w 8023328"/>
              <a:gd name="connsiteY2951" fmla="*/ 582414 h 2380521"/>
              <a:gd name="connsiteX2952" fmla="*/ 3013712 w 8023328"/>
              <a:gd name="connsiteY2952" fmla="*/ 596271 h 2380521"/>
              <a:gd name="connsiteX2953" fmla="*/ 2998537 w 8023328"/>
              <a:gd name="connsiteY2953" fmla="*/ 582414 h 2380521"/>
              <a:gd name="connsiteX2954" fmla="*/ 3013712 w 8023328"/>
              <a:gd name="connsiteY2954" fmla="*/ 570017 h 2380521"/>
              <a:gd name="connsiteX2955" fmla="*/ 2942491 w 8023328"/>
              <a:gd name="connsiteY2955" fmla="*/ 570017 h 2380521"/>
              <a:gd name="connsiteX2956" fmla="*/ 2957285 w 8023328"/>
              <a:gd name="connsiteY2956" fmla="*/ 582414 h 2380521"/>
              <a:gd name="connsiteX2957" fmla="*/ 2942491 w 8023328"/>
              <a:gd name="connsiteY2957" fmla="*/ 596271 h 2380521"/>
              <a:gd name="connsiteX2958" fmla="*/ 2927705 w 8023328"/>
              <a:gd name="connsiteY2958" fmla="*/ 582414 h 2380521"/>
              <a:gd name="connsiteX2959" fmla="*/ 2942491 w 8023328"/>
              <a:gd name="connsiteY2959" fmla="*/ 570017 h 2380521"/>
              <a:gd name="connsiteX2960" fmla="*/ 2868288 w 8023328"/>
              <a:gd name="connsiteY2960" fmla="*/ 570017 h 2380521"/>
              <a:gd name="connsiteX2961" fmla="*/ 2883082 w 8023328"/>
              <a:gd name="connsiteY2961" fmla="*/ 582414 h 2380521"/>
              <a:gd name="connsiteX2962" fmla="*/ 2868288 w 8023328"/>
              <a:gd name="connsiteY2962" fmla="*/ 596271 h 2380521"/>
              <a:gd name="connsiteX2963" fmla="*/ 2853502 w 8023328"/>
              <a:gd name="connsiteY2963" fmla="*/ 582414 h 2380521"/>
              <a:gd name="connsiteX2964" fmla="*/ 2868288 w 8023328"/>
              <a:gd name="connsiteY2964" fmla="*/ 570017 h 2380521"/>
              <a:gd name="connsiteX2965" fmla="*/ 2796532 w 8023328"/>
              <a:gd name="connsiteY2965" fmla="*/ 570017 h 2380521"/>
              <a:gd name="connsiteX2966" fmla="*/ 2808931 w 8023328"/>
              <a:gd name="connsiteY2966" fmla="*/ 582414 h 2380521"/>
              <a:gd name="connsiteX2967" fmla="*/ 2796532 w 8023328"/>
              <a:gd name="connsiteY2967" fmla="*/ 596271 h 2380521"/>
              <a:gd name="connsiteX2968" fmla="*/ 2782675 w 8023328"/>
              <a:gd name="connsiteY2968" fmla="*/ 582414 h 2380521"/>
              <a:gd name="connsiteX2969" fmla="*/ 2796532 w 8023328"/>
              <a:gd name="connsiteY2969" fmla="*/ 570017 h 2380521"/>
              <a:gd name="connsiteX2970" fmla="*/ 2725695 w 8023328"/>
              <a:gd name="connsiteY2970" fmla="*/ 570017 h 2380521"/>
              <a:gd name="connsiteX2971" fmla="*/ 2738097 w 8023328"/>
              <a:gd name="connsiteY2971" fmla="*/ 582414 h 2380521"/>
              <a:gd name="connsiteX2972" fmla="*/ 2725695 w 8023328"/>
              <a:gd name="connsiteY2972" fmla="*/ 596271 h 2380521"/>
              <a:gd name="connsiteX2973" fmla="*/ 2711843 w 8023328"/>
              <a:gd name="connsiteY2973" fmla="*/ 582414 h 2380521"/>
              <a:gd name="connsiteX2974" fmla="*/ 2725695 w 8023328"/>
              <a:gd name="connsiteY2974" fmla="*/ 570017 h 2380521"/>
              <a:gd name="connsiteX2975" fmla="*/ 2654867 w 8023328"/>
              <a:gd name="connsiteY2975" fmla="*/ 570017 h 2380521"/>
              <a:gd name="connsiteX2976" fmla="*/ 2667266 w 8023328"/>
              <a:gd name="connsiteY2976" fmla="*/ 582414 h 2380521"/>
              <a:gd name="connsiteX2977" fmla="*/ 2654867 w 8023328"/>
              <a:gd name="connsiteY2977" fmla="*/ 596271 h 2380521"/>
              <a:gd name="connsiteX2978" fmla="*/ 2641013 w 8023328"/>
              <a:gd name="connsiteY2978" fmla="*/ 582414 h 2380521"/>
              <a:gd name="connsiteX2979" fmla="*/ 2654867 w 8023328"/>
              <a:gd name="connsiteY2979" fmla="*/ 570017 h 2380521"/>
              <a:gd name="connsiteX2980" fmla="*/ 2582580 w 8023328"/>
              <a:gd name="connsiteY2980" fmla="*/ 570017 h 2380521"/>
              <a:gd name="connsiteX2981" fmla="*/ 2596435 w 8023328"/>
              <a:gd name="connsiteY2981" fmla="*/ 582414 h 2380521"/>
              <a:gd name="connsiteX2982" fmla="*/ 2582580 w 8023328"/>
              <a:gd name="connsiteY2982" fmla="*/ 596271 h 2380521"/>
              <a:gd name="connsiteX2983" fmla="*/ 2570184 w 8023328"/>
              <a:gd name="connsiteY2983" fmla="*/ 582414 h 2380521"/>
              <a:gd name="connsiteX2984" fmla="*/ 2582580 w 8023328"/>
              <a:gd name="connsiteY2984" fmla="*/ 570017 h 2380521"/>
              <a:gd name="connsiteX2985" fmla="*/ 2511026 w 8023328"/>
              <a:gd name="connsiteY2985" fmla="*/ 570017 h 2380521"/>
              <a:gd name="connsiteX2986" fmla="*/ 2525610 w 8023328"/>
              <a:gd name="connsiteY2986" fmla="*/ 582414 h 2380521"/>
              <a:gd name="connsiteX2987" fmla="*/ 2511026 w 8023328"/>
              <a:gd name="connsiteY2987" fmla="*/ 596271 h 2380521"/>
              <a:gd name="connsiteX2988" fmla="*/ 2499358 w 8023328"/>
              <a:gd name="connsiteY2988" fmla="*/ 582414 h 2380521"/>
              <a:gd name="connsiteX2989" fmla="*/ 2511026 w 8023328"/>
              <a:gd name="connsiteY2989" fmla="*/ 570017 h 2380521"/>
              <a:gd name="connsiteX2990" fmla="*/ 2440921 w 8023328"/>
              <a:gd name="connsiteY2990" fmla="*/ 570017 h 2380521"/>
              <a:gd name="connsiteX2991" fmla="*/ 2454778 w 8023328"/>
              <a:gd name="connsiteY2991" fmla="*/ 582414 h 2380521"/>
              <a:gd name="connsiteX2992" fmla="*/ 2440921 w 8023328"/>
              <a:gd name="connsiteY2992" fmla="*/ 596271 h 2380521"/>
              <a:gd name="connsiteX2993" fmla="*/ 2428525 w 8023328"/>
              <a:gd name="connsiteY2993" fmla="*/ 582414 h 2380521"/>
              <a:gd name="connsiteX2994" fmla="*/ 2440921 w 8023328"/>
              <a:gd name="connsiteY2994" fmla="*/ 570017 h 2380521"/>
              <a:gd name="connsiteX2995" fmla="*/ 2369108 w 8023328"/>
              <a:gd name="connsiteY2995" fmla="*/ 570017 h 2380521"/>
              <a:gd name="connsiteX2996" fmla="*/ 2383896 w 8023328"/>
              <a:gd name="connsiteY2996" fmla="*/ 582414 h 2380521"/>
              <a:gd name="connsiteX2997" fmla="*/ 2369108 w 8023328"/>
              <a:gd name="connsiteY2997" fmla="*/ 596271 h 2380521"/>
              <a:gd name="connsiteX2998" fmla="*/ 2354319 w 8023328"/>
              <a:gd name="connsiteY2998" fmla="*/ 582414 h 2380521"/>
              <a:gd name="connsiteX2999" fmla="*/ 2369108 w 8023328"/>
              <a:gd name="connsiteY2999" fmla="*/ 570017 h 2380521"/>
              <a:gd name="connsiteX3000" fmla="*/ 2298275 w 8023328"/>
              <a:gd name="connsiteY3000" fmla="*/ 570017 h 2380521"/>
              <a:gd name="connsiteX3001" fmla="*/ 2313064 w 8023328"/>
              <a:gd name="connsiteY3001" fmla="*/ 582414 h 2380521"/>
              <a:gd name="connsiteX3002" fmla="*/ 2298275 w 8023328"/>
              <a:gd name="connsiteY3002" fmla="*/ 596271 h 2380521"/>
              <a:gd name="connsiteX3003" fmla="*/ 2283487 w 8023328"/>
              <a:gd name="connsiteY3003" fmla="*/ 582414 h 2380521"/>
              <a:gd name="connsiteX3004" fmla="*/ 2298275 w 8023328"/>
              <a:gd name="connsiteY3004" fmla="*/ 570017 h 2380521"/>
              <a:gd name="connsiteX3005" fmla="*/ 2226512 w 8023328"/>
              <a:gd name="connsiteY3005" fmla="*/ 570017 h 2380521"/>
              <a:gd name="connsiteX3006" fmla="*/ 2238911 w 8023328"/>
              <a:gd name="connsiteY3006" fmla="*/ 582414 h 2380521"/>
              <a:gd name="connsiteX3007" fmla="*/ 2226512 w 8023328"/>
              <a:gd name="connsiteY3007" fmla="*/ 596271 h 2380521"/>
              <a:gd name="connsiteX3008" fmla="*/ 2212655 w 8023328"/>
              <a:gd name="connsiteY3008" fmla="*/ 582414 h 2380521"/>
              <a:gd name="connsiteX3009" fmla="*/ 2226512 w 8023328"/>
              <a:gd name="connsiteY3009" fmla="*/ 570017 h 2380521"/>
              <a:gd name="connsiteX3010" fmla="*/ 2155680 w 8023328"/>
              <a:gd name="connsiteY3010" fmla="*/ 570017 h 2380521"/>
              <a:gd name="connsiteX3011" fmla="*/ 2168079 w 8023328"/>
              <a:gd name="connsiteY3011" fmla="*/ 582414 h 2380521"/>
              <a:gd name="connsiteX3012" fmla="*/ 2155680 w 8023328"/>
              <a:gd name="connsiteY3012" fmla="*/ 596271 h 2380521"/>
              <a:gd name="connsiteX3013" fmla="*/ 2141823 w 8023328"/>
              <a:gd name="connsiteY3013" fmla="*/ 582414 h 2380521"/>
              <a:gd name="connsiteX3014" fmla="*/ 2155680 w 8023328"/>
              <a:gd name="connsiteY3014" fmla="*/ 570017 h 2380521"/>
              <a:gd name="connsiteX3015" fmla="*/ 2084846 w 8023328"/>
              <a:gd name="connsiteY3015" fmla="*/ 570017 h 2380521"/>
              <a:gd name="connsiteX3016" fmla="*/ 2097246 w 8023328"/>
              <a:gd name="connsiteY3016" fmla="*/ 582414 h 2380521"/>
              <a:gd name="connsiteX3017" fmla="*/ 2084846 w 8023328"/>
              <a:gd name="connsiteY3017" fmla="*/ 596271 h 2380521"/>
              <a:gd name="connsiteX3018" fmla="*/ 2070989 w 8023328"/>
              <a:gd name="connsiteY3018" fmla="*/ 582414 h 2380521"/>
              <a:gd name="connsiteX3019" fmla="*/ 2084846 w 8023328"/>
              <a:gd name="connsiteY3019" fmla="*/ 570017 h 2380521"/>
              <a:gd name="connsiteX3020" fmla="*/ 2011831 w 8023328"/>
              <a:gd name="connsiteY3020" fmla="*/ 570017 h 2380521"/>
              <a:gd name="connsiteX3021" fmla="*/ 2026416 w 8023328"/>
              <a:gd name="connsiteY3021" fmla="*/ 582414 h 2380521"/>
              <a:gd name="connsiteX3022" fmla="*/ 2011831 w 8023328"/>
              <a:gd name="connsiteY3022" fmla="*/ 596271 h 2380521"/>
              <a:gd name="connsiteX3023" fmla="*/ 2000163 w 8023328"/>
              <a:gd name="connsiteY3023" fmla="*/ 582414 h 2380521"/>
              <a:gd name="connsiteX3024" fmla="*/ 2011831 w 8023328"/>
              <a:gd name="connsiteY3024" fmla="*/ 570017 h 2380521"/>
              <a:gd name="connsiteX3025" fmla="*/ 1938359 w 8023328"/>
              <a:gd name="connsiteY3025" fmla="*/ 570017 h 2380521"/>
              <a:gd name="connsiteX3026" fmla="*/ 1952216 w 8023328"/>
              <a:gd name="connsiteY3026" fmla="*/ 583873 h 2380521"/>
              <a:gd name="connsiteX3027" fmla="*/ 1938359 w 8023328"/>
              <a:gd name="connsiteY3027" fmla="*/ 596271 h 2380521"/>
              <a:gd name="connsiteX3028" fmla="*/ 1925962 w 8023328"/>
              <a:gd name="connsiteY3028" fmla="*/ 583873 h 2380521"/>
              <a:gd name="connsiteX3029" fmla="*/ 1938359 w 8023328"/>
              <a:gd name="connsiteY3029" fmla="*/ 570017 h 2380521"/>
              <a:gd name="connsiteX3030" fmla="*/ 1867522 w 8023328"/>
              <a:gd name="connsiteY3030" fmla="*/ 570017 h 2380521"/>
              <a:gd name="connsiteX3031" fmla="*/ 1881382 w 8023328"/>
              <a:gd name="connsiteY3031" fmla="*/ 583873 h 2380521"/>
              <a:gd name="connsiteX3032" fmla="*/ 1867522 w 8023328"/>
              <a:gd name="connsiteY3032" fmla="*/ 596271 h 2380521"/>
              <a:gd name="connsiteX3033" fmla="*/ 1855124 w 8023328"/>
              <a:gd name="connsiteY3033" fmla="*/ 583873 h 2380521"/>
              <a:gd name="connsiteX3034" fmla="*/ 1867522 w 8023328"/>
              <a:gd name="connsiteY3034" fmla="*/ 570017 h 2380521"/>
              <a:gd name="connsiteX3035" fmla="*/ 1799082 w 8023328"/>
              <a:gd name="connsiteY3035" fmla="*/ 570017 h 2380521"/>
              <a:gd name="connsiteX3036" fmla="*/ 1813871 w 8023328"/>
              <a:gd name="connsiteY3036" fmla="*/ 583873 h 2380521"/>
              <a:gd name="connsiteX3037" fmla="*/ 1799082 w 8023328"/>
              <a:gd name="connsiteY3037" fmla="*/ 596271 h 2380521"/>
              <a:gd name="connsiteX3038" fmla="*/ 1784295 w 8023328"/>
              <a:gd name="connsiteY3038" fmla="*/ 583873 h 2380521"/>
              <a:gd name="connsiteX3039" fmla="*/ 1799082 w 8023328"/>
              <a:gd name="connsiteY3039" fmla="*/ 570017 h 2380521"/>
              <a:gd name="connsiteX3040" fmla="*/ 1728257 w 8023328"/>
              <a:gd name="connsiteY3040" fmla="*/ 570017 h 2380521"/>
              <a:gd name="connsiteX3041" fmla="*/ 1743046 w 8023328"/>
              <a:gd name="connsiteY3041" fmla="*/ 583873 h 2380521"/>
              <a:gd name="connsiteX3042" fmla="*/ 1728257 w 8023328"/>
              <a:gd name="connsiteY3042" fmla="*/ 596271 h 2380521"/>
              <a:gd name="connsiteX3043" fmla="*/ 1713467 w 8023328"/>
              <a:gd name="connsiteY3043" fmla="*/ 583873 h 2380521"/>
              <a:gd name="connsiteX3044" fmla="*/ 1728257 w 8023328"/>
              <a:gd name="connsiteY3044" fmla="*/ 570017 h 2380521"/>
              <a:gd name="connsiteX3045" fmla="*/ 1657426 w 8023328"/>
              <a:gd name="connsiteY3045" fmla="*/ 570017 h 2380521"/>
              <a:gd name="connsiteX3046" fmla="*/ 1672218 w 8023328"/>
              <a:gd name="connsiteY3046" fmla="*/ 583873 h 2380521"/>
              <a:gd name="connsiteX3047" fmla="*/ 1657426 w 8023328"/>
              <a:gd name="connsiteY3047" fmla="*/ 596271 h 2380521"/>
              <a:gd name="connsiteX3048" fmla="*/ 1642647 w 8023328"/>
              <a:gd name="connsiteY3048" fmla="*/ 583873 h 2380521"/>
              <a:gd name="connsiteX3049" fmla="*/ 1657426 w 8023328"/>
              <a:gd name="connsiteY3049" fmla="*/ 570017 h 2380521"/>
              <a:gd name="connsiteX3050" fmla="*/ 1582294 w 8023328"/>
              <a:gd name="connsiteY3050" fmla="*/ 570017 h 2380521"/>
              <a:gd name="connsiteX3051" fmla="*/ 1594694 w 8023328"/>
              <a:gd name="connsiteY3051" fmla="*/ 583873 h 2380521"/>
              <a:gd name="connsiteX3052" fmla="*/ 1582294 w 8023328"/>
              <a:gd name="connsiteY3052" fmla="*/ 596271 h 2380521"/>
              <a:gd name="connsiteX3053" fmla="*/ 1568438 w 8023328"/>
              <a:gd name="connsiteY3053" fmla="*/ 583873 h 2380521"/>
              <a:gd name="connsiteX3054" fmla="*/ 1582294 w 8023328"/>
              <a:gd name="connsiteY3054" fmla="*/ 570017 h 2380521"/>
              <a:gd name="connsiteX3055" fmla="*/ 1512190 w 8023328"/>
              <a:gd name="connsiteY3055" fmla="*/ 570017 h 2380521"/>
              <a:gd name="connsiteX3056" fmla="*/ 1523859 w 8023328"/>
              <a:gd name="connsiteY3056" fmla="*/ 583873 h 2380521"/>
              <a:gd name="connsiteX3057" fmla="*/ 1512190 w 8023328"/>
              <a:gd name="connsiteY3057" fmla="*/ 596271 h 2380521"/>
              <a:gd name="connsiteX3058" fmla="*/ 1497607 w 8023328"/>
              <a:gd name="connsiteY3058" fmla="*/ 583873 h 2380521"/>
              <a:gd name="connsiteX3059" fmla="*/ 1512190 w 8023328"/>
              <a:gd name="connsiteY3059" fmla="*/ 570017 h 2380521"/>
              <a:gd name="connsiteX3060" fmla="*/ 1440623 w 8023328"/>
              <a:gd name="connsiteY3060" fmla="*/ 570017 h 2380521"/>
              <a:gd name="connsiteX3061" fmla="*/ 1453020 w 8023328"/>
              <a:gd name="connsiteY3061" fmla="*/ 583873 h 2380521"/>
              <a:gd name="connsiteX3062" fmla="*/ 1440623 w 8023328"/>
              <a:gd name="connsiteY3062" fmla="*/ 596271 h 2380521"/>
              <a:gd name="connsiteX3063" fmla="*/ 1426771 w 8023328"/>
              <a:gd name="connsiteY3063" fmla="*/ 583873 h 2380521"/>
              <a:gd name="connsiteX3064" fmla="*/ 1440623 w 8023328"/>
              <a:gd name="connsiteY3064" fmla="*/ 570017 h 2380521"/>
              <a:gd name="connsiteX3065" fmla="*/ 1368341 w 8023328"/>
              <a:gd name="connsiteY3065" fmla="*/ 570017 h 2380521"/>
              <a:gd name="connsiteX3066" fmla="*/ 1382194 w 8023328"/>
              <a:gd name="connsiteY3066" fmla="*/ 583873 h 2380521"/>
              <a:gd name="connsiteX3067" fmla="*/ 1368341 w 8023328"/>
              <a:gd name="connsiteY3067" fmla="*/ 596271 h 2380521"/>
              <a:gd name="connsiteX3068" fmla="*/ 1355945 w 8023328"/>
              <a:gd name="connsiteY3068" fmla="*/ 583873 h 2380521"/>
              <a:gd name="connsiteX3069" fmla="*/ 1368341 w 8023328"/>
              <a:gd name="connsiteY3069" fmla="*/ 570017 h 2380521"/>
              <a:gd name="connsiteX3070" fmla="*/ 1297515 w 8023328"/>
              <a:gd name="connsiteY3070" fmla="*/ 570017 h 2380521"/>
              <a:gd name="connsiteX3071" fmla="*/ 1311369 w 8023328"/>
              <a:gd name="connsiteY3071" fmla="*/ 583873 h 2380521"/>
              <a:gd name="connsiteX3072" fmla="*/ 1297515 w 8023328"/>
              <a:gd name="connsiteY3072" fmla="*/ 596271 h 2380521"/>
              <a:gd name="connsiteX3073" fmla="*/ 1285116 w 8023328"/>
              <a:gd name="connsiteY3073" fmla="*/ 583873 h 2380521"/>
              <a:gd name="connsiteX3074" fmla="*/ 1297515 w 8023328"/>
              <a:gd name="connsiteY3074" fmla="*/ 570017 h 2380521"/>
              <a:gd name="connsiteX3075" fmla="*/ 1226680 w 8023328"/>
              <a:gd name="connsiteY3075" fmla="*/ 570017 h 2380521"/>
              <a:gd name="connsiteX3076" fmla="*/ 1240537 w 8023328"/>
              <a:gd name="connsiteY3076" fmla="*/ 583873 h 2380521"/>
              <a:gd name="connsiteX3077" fmla="*/ 1226680 w 8023328"/>
              <a:gd name="connsiteY3077" fmla="*/ 596271 h 2380521"/>
              <a:gd name="connsiteX3078" fmla="*/ 1214296 w 8023328"/>
              <a:gd name="connsiteY3078" fmla="*/ 583873 h 2380521"/>
              <a:gd name="connsiteX3079" fmla="*/ 1226680 w 8023328"/>
              <a:gd name="connsiteY3079" fmla="*/ 570017 h 2380521"/>
              <a:gd name="connsiteX3080" fmla="*/ 1154879 w 8023328"/>
              <a:gd name="connsiteY3080" fmla="*/ 570017 h 2380521"/>
              <a:gd name="connsiteX3081" fmla="*/ 1169669 w 8023328"/>
              <a:gd name="connsiteY3081" fmla="*/ 583873 h 2380521"/>
              <a:gd name="connsiteX3082" fmla="*/ 1154879 w 8023328"/>
              <a:gd name="connsiteY3082" fmla="*/ 596271 h 2380521"/>
              <a:gd name="connsiteX3083" fmla="*/ 1140090 w 8023328"/>
              <a:gd name="connsiteY3083" fmla="*/ 583873 h 2380521"/>
              <a:gd name="connsiteX3084" fmla="*/ 1154879 w 8023328"/>
              <a:gd name="connsiteY3084" fmla="*/ 570017 h 2380521"/>
              <a:gd name="connsiteX3085" fmla="*/ 1084053 w 8023328"/>
              <a:gd name="connsiteY3085" fmla="*/ 570017 h 2380521"/>
              <a:gd name="connsiteX3086" fmla="*/ 1098840 w 8023328"/>
              <a:gd name="connsiteY3086" fmla="*/ 583873 h 2380521"/>
              <a:gd name="connsiteX3087" fmla="*/ 1084053 w 8023328"/>
              <a:gd name="connsiteY3087" fmla="*/ 596271 h 2380521"/>
              <a:gd name="connsiteX3088" fmla="*/ 1069263 w 8023328"/>
              <a:gd name="connsiteY3088" fmla="*/ 583873 h 2380521"/>
              <a:gd name="connsiteX3089" fmla="*/ 1084053 w 8023328"/>
              <a:gd name="connsiteY3089" fmla="*/ 570017 h 2380521"/>
              <a:gd name="connsiteX3090" fmla="*/ 1013010 w 8023328"/>
              <a:gd name="connsiteY3090" fmla="*/ 570017 h 2380521"/>
              <a:gd name="connsiteX3091" fmla="*/ 1024682 w 8023328"/>
              <a:gd name="connsiteY3091" fmla="*/ 583873 h 2380521"/>
              <a:gd name="connsiteX3092" fmla="*/ 1013010 w 8023328"/>
              <a:gd name="connsiteY3092" fmla="*/ 596271 h 2380521"/>
              <a:gd name="connsiteX3093" fmla="*/ 998433 w 8023328"/>
              <a:gd name="connsiteY3093" fmla="*/ 583873 h 2380521"/>
              <a:gd name="connsiteX3094" fmla="*/ 1013010 w 8023328"/>
              <a:gd name="connsiteY3094" fmla="*/ 570017 h 2380521"/>
              <a:gd name="connsiteX3095" fmla="*/ 941458 w 8023328"/>
              <a:gd name="connsiteY3095" fmla="*/ 570017 h 2380521"/>
              <a:gd name="connsiteX3096" fmla="*/ 953857 w 8023328"/>
              <a:gd name="connsiteY3096" fmla="*/ 583873 h 2380521"/>
              <a:gd name="connsiteX3097" fmla="*/ 941458 w 8023328"/>
              <a:gd name="connsiteY3097" fmla="*/ 596271 h 2380521"/>
              <a:gd name="connsiteX3098" fmla="*/ 927601 w 8023328"/>
              <a:gd name="connsiteY3098" fmla="*/ 583873 h 2380521"/>
              <a:gd name="connsiteX3099" fmla="*/ 941458 w 8023328"/>
              <a:gd name="connsiteY3099" fmla="*/ 570017 h 2380521"/>
              <a:gd name="connsiteX3100" fmla="*/ 870626 w 8023328"/>
              <a:gd name="connsiteY3100" fmla="*/ 570017 h 2380521"/>
              <a:gd name="connsiteX3101" fmla="*/ 883027 w 8023328"/>
              <a:gd name="connsiteY3101" fmla="*/ 583873 h 2380521"/>
              <a:gd name="connsiteX3102" fmla="*/ 870626 w 8023328"/>
              <a:gd name="connsiteY3102" fmla="*/ 596271 h 2380521"/>
              <a:gd name="connsiteX3103" fmla="*/ 856772 w 8023328"/>
              <a:gd name="connsiteY3103" fmla="*/ 583873 h 2380521"/>
              <a:gd name="connsiteX3104" fmla="*/ 870626 w 8023328"/>
              <a:gd name="connsiteY3104" fmla="*/ 570017 h 2380521"/>
              <a:gd name="connsiteX3105" fmla="*/ 798340 w 8023328"/>
              <a:gd name="connsiteY3105" fmla="*/ 570017 h 2380521"/>
              <a:gd name="connsiteX3106" fmla="*/ 812193 w 8023328"/>
              <a:gd name="connsiteY3106" fmla="*/ 583873 h 2380521"/>
              <a:gd name="connsiteX3107" fmla="*/ 798340 w 8023328"/>
              <a:gd name="connsiteY3107" fmla="*/ 596271 h 2380521"/>
              <a:gd name="connsiteX3108" fmla="*/ 785941 w 8023328"/>
              <a:gd name="connsiteY3108" fmla="*/ 583873 h 2380521"/>
              <a:gd name="connsiteX3109" fmla="*/ 798340 w 8023328"/>
              <a:gd name="connsiteY3109" fmla="*/ 570017 h 2380521"/>
              <a:gd name="connsiteX3110" fmla="*/ 724135 w 8023328"/>
              <a:gd name="connsiteY3110" fmla="*/ 570017 h 2380521"/>
              <a:gd name="connsiteX3111" fmla="*/ 737991 w 8023328"/>
              <a:gd name="connsiteY3111" fmla="*/ 583873 h 2380521"/>
              <a:gd name="connsiteX3112" fmla="*/ 724135 w 8023328"/>
              <a:gd name="connsiteY3112" fmla="*/ 596271 h 2380521"/>
              <a:gd name="connsiteX3113" fmla="*/ 711737 w 8023328"/>
              <a:gd name="connsiteY3113" fmla="*/ 583873 h 2380521"/>
              <a:gd name="connsiteX3114" fmla="*/ 724135 w 8023328"/>
              <a:gd name="connsiteY3114" fmla="*/ 570017 h 2380521"/>
              <a:gd name="connsiteX3115" fmla="*/ 653306 w 8023328"/>
              <a:gd name="connsiteY3115" fmla="*/ 570017 h 2380521"/>
              <a:gd name="connsiteX3116" fmla="*/ 667161 w 8023328"/>
              <a:gd name="connsiteY3116" fmla="*/ 583873 h 2380521"/>
              <a:gd name="connsiteX3117" fmla="*/ 653306 w 8023328"/>
              <a:gd name="connsiteY3117" fmla="*/ 596271 h 2380521"/>
              <a:gd name="connsiteX3118" fmla="*/ 640910 w 8023328"/>
              <a:gd name="connsiteY3118" fmla="*/ 583873 h 2380521"/>
              <a:gd name="connsiteX3119" fmla="*/ 653306 w 8023328"/>
              <a:gd name="connsiteY3119" fmla="*/ 570017 h 2380521"/>
              <a:gd name="connsiteX3120" fmla="*/ 584865 w 8023328"/>
              <a:gd name="connsiteY3120" fmla="*/ 570017 h 2380521"/>
              <a:gd name="connsiteX3121" fmla="*/ 599654 w 8023328"/>
              <a:gd name="connsiteY3121" fmla="*/ 583873 h 2380521"/>
              <a:gd name="connsiteX3122" fmla="*/ 584865 w 8023328"/>
              <a:gd name="connsiteY3122" fmla="*/ 596271 h 2380521"/>
              <a:gd name="connsiteX3123" fmla="*/ 570076 w 8023328"/>
              <a:gd name="connsiteY3123" fmla="*/ 583873 h 2380521"/>
              <a:gd name="connsiteX3124" fmla="*/ 584865 w 8023328"/>
              <a:gd name="connsiteY3124" fmla="*/ 570017 h 2380521"/>
              <a:gd name="connsiteX3125" fmla="*/ 513668 w 8023328"/>
              <a:gd name="connsiteY3125" fmla="*/ 570017 h 2380521"/>
              <a:gd name="connsiteX3126" fmla="*/ 528846 w 8023328"/>
              <a:gd name="connsiteY3126" fmla="*/ 583873 h 2380521"/>
              <a:gd name="connsiteX3127" fmla="*/ 513668 w 8023328"/>
              <a:gd name="connsiteY3127" fmla="*/ 596271 h 2380521"/>
              <a:gd name="connsiteX3128" fmla="*/ 499248 w 8023328"/>
              <a:gd name="connsiteY3128" fmla="*/ 583873 h 2380521"/>
              <a:gd name="connsiteX3129" fmla="*/ 513668 w 8023328"/>
              <a:gd name="connsiteY3129" fmla="*/ 570017 h 2380521"/>
              <a:gd name="connsiteX3130" fmla="*/ 439833 w 8023328"/>
              <a:gd name="connsiteY3130" fmla="*/ 570017 h 2380521"/>
              <a:gd name="connsiteX3131" fmla="*/ 454623 w 8023328"/>
              <a:gd name="connsiteY3131" fmla="*/ 583873 h 2380521"/>
              <a:gd name="connsiteX3132" fmla="*/ 439833 w 8023328"/>
              <a:gd name="connsiteY3132" fmla="*/ 596271 h 2380521"/>
              <a:gd name="connsiteX3133" fmla="*/ 425044 w 8023328"/>
              <a:gd name="connsiteY3133" fmla="*/ 583873 h 2380521"/>
              <a:gd name="connsiteX3134" fmla="*/ 439833 w 8023328"/>
              <a:gd name="connsiteY3134" fmla="*/ 570017 h 2380521"/>
              <a:gd name="connsiteX3135" fmla="*/ 368072 w 8023328"/>
              <a:gd name="connsiteY3135" fmla="*/ 570017 h 2380521"/>
              <a:gd name="connsiteX3136" fmla="*/ 380467 w 8023328"/>
              <a:gd name="connsiteY3136" fmla="*/ 583873 h 2380521"/>
              <a:gd name="connsiteX3137" fmla="*/ 368072 w 8023328"/>
              <a:gd name="connsiteY3137" fmla="*/ 596271 h 2380521"/>
              <a:gd name="connsiteX3138" fmla="*/ 354211 w 8023328"/>
              <a:gd name="connsiteY3138" fmla="*/ 583873 h 2380521"/>
              <a:gd name="connsiteX3139" fmla="*/ 368072 w 8023328"/>
              <a:gd name="connsiteY3139" fmla="*/ 570017 h 2380521"/>
              <a:gd name="connsiteX3140" fmla="*/ 3081772 w 8023328"/>
              <a:gd name="connsiteY3140" fmla="*/ 499186 h 2380521"/>
              <a:gd name="connsiteX3141" fmla="*/ 3095622 w 8023328"/>
              <a:gd name="connsiteY3141" fmla="*/ 511583 h 2380521"/>
              <a:gd name="connsiteX3142" fmla="*/ 3081772 w 8023328"/>
              <a:gd name="connsiteY3142" fmla="*/ 525440 h 2380521"/>
              <a:gd name="connsiteX3143" fmla="*/ 3069372 w 8023328"/>
              <a:gd name="connsiteY3143" fmla="*/ 511583 h 2380521"/>
              <a:gd name="connsiteX3144" fmla="*/ 3081772 w 8023328"/>
              <a:gd name="connsiteY3144" fmla="*/ 499186 h 2380521"/>
              <a:gd name="connsiteX3145" fmla="*/ 3013712 w 8023328"/>
              <a:gd name="connsiteY3145" fmla="*/ 499186 h 2380521"/>
              <a:gd name="connsiteX3146" fmla="*/ 3028135 w 8023328"/>
              <a:gd name="connsiteY3146" fmla="*/ 511583 h 2380521"/>
              <a:gd name="connsiteX3147" fmla="*/ 3013712 w 8023328"/>
              <a:gd name="connsiteY3147" fmla="*/ 525440 h 2380521"/>
              <a:gd name="connsiteX3148" fmla="*/ 2998539 w 8023328"/>
              <a:gd name="connsiteY3148" fmla="*/ 511583 h 2380521"/>
              <a:gd name="connsiteX3149" fmla="*/ 3013712 w 8023328"/>
              <a:gd name="connsiteY3149" fmla="*/ 499186 h 2380521"/>
              <a:gd name="connsiteX3150" fmla="*/ 2942491 w 8023328"/>
              <a:gd name="connsiteY3150" fmla="*/ 499186 h 2380521"/>
              <a:gd name="connsiteX3151" fmla="*/ 2957285 w 8023328"/>
              <a:gd name="connsiteY3151" fmla="*/ 511583 h 2380521"/>
              <a:gd name="connsiteX3152" fmla="*/ 2942491 w 8023328"/>
              <a:gd name="connsiteY3152" fmla="*/ 525440 h 2380521"/>
              <a:gd name="connsiteX3153" fmla="*/ 2927705 w 8023328"/>
              <a:gd name="connsiteY3153" fmla="*/ 511583 h 2380521"/>
              <a:gd name="connsiteX3154" fmla="*/ 2942491 w 8023328"/>
              <a:gd name="connsiteY3154" fmla="*/ 499186 h 2380521"/>
              <a:gd name="connsiteX3155" fmla="*/ 2868291 w 8023328"/>
              <a:gd name="connsiteY3155" fmla="*/ 499186 h 2380521"/>
              <a:gd name="connsiteX3156" fmla="*/ 2883082 w 8023328"/>
              <a:gd name="connsiteY3156" fmla="*/ 511583 h 2380521"/>
              <a:gd name="connsiteX3157" fmla="*/ 2868291 w 8023328"/>
              <a:gd name="connsiteY3157" fmla="*/ 525440 h 2380521"/>
              <a:gd name="connsiteX3158" fmla="*/ 2853502 w 8023328"/>
              <a:gd name="connsiteY3158" fmla="*/ 511583 h 2380521"/>
              <a:gd name="connsiteX3159" fmla="*/ 2868291 w 8023328"/>
              <a:gd name="connsiteY3159" fmla="*/ 499186 h 2380521"/>
              <a:gd name="connsiteX3160" fmla="*/ 2796533 w 8023328"/>
              <a:gd name="connsiteY3160" fmla="*/ 499186 h 2380521"/>
              <a:gd name="connsiteX3161" fmla="*/ 2808931 w 8023328"/>
              <a:gd name="connsiteY3161" fmla="*/ 511583 h 2380521"/>
              <a:gd name="connsiteX3162" fmla="*/ 2796533 w 8023328"/>
              <a:gd name="connsiteY3162" fmla="*/ 525440 h 2380521"/>
              <a:gd name="connsiteX3163" fmla="*/ 2782678 w 8023328"/>
              <a:gd name="connsiteY3163" fmla="*/ 511583 h 2380521"/>
              <a:gd name="connsiteX3164" fmla="*/ 2796533 w 8023328"/>
              <a:gd name="connsiteY3164" fmla="*/ 499186 h 2380521"/>
              <a:gd name="connsiteX3165" fmla="*/ 2725695 w 8023328"/>
              <a:gd name="connsiteY3165" fmla="*/ 499186 h 2380521"/>
              <a:gd name="connsiteX3166" fmla="*/ 2738097 w 8023328"/>
              <a:gd name="connsiteY3166" fmla="*/ 511583 h 2380521"/>
              <a:gd name="connsiteX3167" fmla="*/ 2725695 w 8023328"/>
              <a:gd name="connsiteY3167" fmla="*/ 525440 h 2380521"/>
              <a:gd name="connsiteX3168" fmla="*/ 2711846 w 8023328"/>
              <a:gd name="connsiteY3168" fmla="*/ 511583 h 2380521"/>
              <a:gd name="connsiteX3169" fmla="*/ 2725695 w 8023328"/>
              <a:gd name="connsiteY3169" fmla="*/ 499186 h 2380521"/>
              <a:gd name="connsiteX3170" fmla="*/ 2654870 w 8023328"/>
              <a:gd name="connsiteY3170" fmla="*/ 499186 h 2380521"/>
              <a:gd name="connsiteX3171" fmla="*/ 2667266 w 8023328"/>
              <a:gd name="connsiteY3171" fmla="*/ 511583 h 2380521"/>
              <a:gd name="connsiteX3172" fmla="*/ 2654870 w 8023328"/>
              <a:gd name="connsiteY3172" fmla="*/ 525440 h 2380521"/>
              <a:gd name="connsiteX3173" fmla="*/ 2641013 w 8023328"/>
              <a:gd name="connsiteY3173" fmla="*/ 511583 h 2380521"/>
              <a:gd name="connsiteX3174" fmla="*/ 2654870 w 8023328"/>
              <a:gd name="connsiteY3174" fmla="*/ 499186 h 2380521"/>
              <a:gd name="connsiteX3175" fmla="*/ 2582580 w 8023328"/>
              <a:gd name="connsiteY3175" fmla="*/ 499186 h 2380521"/>
              <a:gd name="connsiteX3176" fmla="*/ 2596435 w 8023328"/>
              <a:gd name="connsiteY3176" fmla="*/ 511583 h 2380521"/>
              <a:gd name="connsiteX3177" fmla="*/ 2582580 w 8023328"/>
              <a:gd name="connsiteY3177" fmla="*/ 525440 h 2380521"/>
              <a:gd name="connsiteX3178" fmla="*/ 2570184 w 8023328"/>
              <a:gd name="connsiteY3178" fmla="*/ 511583 h 2380521"/>
              <a:gd name="connsiteX3179" fmla="*/ 2582580 w 8023328"/>
              <a:gd name="connsiteY3179" fmla="*/ 499186 h 2380521"/>
              <a:gd name="connsiteX3180" fmla="*/ 2511026 w 8023328"/>
              <a:gd name="connsiteY3180" fmla="*/ 499186 h 2380521"/>
              <a:gd name="connsiteX3181" fmla="*/ 2525610 w 8023328"/>
              <a:gd name="connsiteY3181" fmla="*/ 511583 h 2380521"/>
              <a:gd name="connsiteX3182" fmla="*/ 2511026 w 8023328"/>
              <a:gd name="connsiteY3182" fmla="*/ 525440 h 2380521"/>
              <a:gd name="connsiteX3183" fmla="*/ 2499361 w 8023328"/>
              <a:gd name="connsiteY3183" fmla="*/ 511583 h 2380521"/>
              <a:gd name="connsiteX3184" fmla="*/ 2511026 w 8023328"/>
              <a:gd name="connsiteY3184" fmla="*/ 499186 h 2380521"/>
              <a:gd name="connsiteX3185" fmla="*/ 2440924 w 8023328"/>
              <a:gd name="connsiteY3185" fmla="*/ 499186 h 2380521"/>
              <a:gd name="connsiteX3186" fmla="*/ 2454781 w 8023328"/>
              <a:gd name="connsiteY3186" fmla="*/ 511583 h 2380521"/>
              <a:gd name="connsiteX3187" fmla="*/ 2440924 w 8023328"/>
              <a:gd name="connsiteY3187" fmla="*/ 525440 h 2380521"/>
              <a:gd name="connsiteX3188" fmla="*/ 2428527 w 8023328"/>
              <a:gd name="connsiteY3188" fmla="*/ 511583 h 2380521"/>
              <a:gd name="connsiteX3189" fmla="*/ 2440924 w 8023328"/>
              <a:gd name="connsiteY3189" fmla="*/ 499186 h 2380521"/>
              <a:gd name="connsiteX3190" fmla="*/ 2369108 w 8023328"/>
              <a:gd name="connsiteY3190" fmla="*/ 499186 h 2380521"/>
              <a:gd name="connsiteX3191" fmla="*/ 2383898 w 8023328"/>
              <a:gd name="connsiteY3191" fmla="*/ 511583 h 2380521"/>
              <a:gd name="connsiteX3192" fmla="*/ 2369108 w 8023328"/>
              <a:gd name="connsiteY3192" fmla="*/ 525440 h 2380521"/>
              <a:gd name="connsiteX3193" fmla="*/ 2354319 w 8023328"/>
              <a:gd name="connsiteY3193" fmla="*/ 511583 h 2380521"/>
              <a:gd name="connsiteX3194" fmla="*/ 2369108 w 8023328"/>
              <a:gd name="connsiteY3194" fmla="*/ 499186 h 2380521"/>
              <a:gd name="connsiteX3195" fmla="*/ 2298278 w 8023328"/>
              <a:gd name="connsiteY3195" fmla="*/ 499186 h 2380521"/>
              <a:gd name="connsiteX3196" fmla="*/ 2313066 w 8023328"/>
              <a:gd name="connsiteY3196" fmla="*/ 511583 h 2380521"/>
              <a:gd name="connsiteX3197" fmla="*/ 2298278 w 8023328"/>
              <a:gd name="connsiteY3197" fmla="*/ 525440 h 2380521"/>
              <a:gd name="connsiteX3198" fmla="*/ 2283488 w 8023328"/>
              <a:gd name="connsiteY3198" fmla="*/ 511583 h 2380521"/>
              <a:gd name="connsiteX3199" fmla="*/ 2298278 w 8023328"/>
              <a:gd name="connsiteY3199" fmla="*/ 499186 h 2380521"/>
              <a:gd name="connsiteX3200" fmla="*/ 2226514 w 8023328"/>
              <a:gd name="connsiteY3200" fmla="*/ 499186 h 2380521"/>
              <a:gd name="connsiteX3201" fmla="*/ 2238914 w 8023328"/>
              <a:gd name="connsiteY3201" fmla="*/ 511583 h 2380521"/>
              <a:gd name="connsiteX3202" fmla="*/ 2226514 w 8023328"/>
              <a:gd name="connsiteY3202" fmla="*/ 525440 h 2380521"/>
              <a:gd name="connsiteX3203" fmla="*/ 2212655 w 8023328"/>
              <a:gd name="connsiteY3203" fmla="*/ 511583 h 2380521"/>
              <a:gd name="connsiteX3204" fmla="*/ 2226514 w 8023328"/>
              <a:gd name="connsiteY3204" fmla="*/ 499186 h 2380521"/>
              <a:gd name="connsiteX3205" fmla="*/ 2155680 w 8023328"/>
              <a:gd name="connsiteY3205" fmla="*/ 499186 h 2380521"/>
              <a:gd name="connsiteX3206" fmla="*/ 2168079 w 8023328"/>
              <a:gd name="connsiteY3206" fmla="*/ 511583 h 2380521"/>
              <a:gd name="connsiteX3207" fmla="*/ 2155680 w 8023328"/>
              <a:gd name="connsiteY3207" fmla="*/ 525440 h 2380521"/>
              <a:gd name="connsiteX3208" fmla="*/ 2141823 w 8023328"/>
              <a:gd name="connsiteY3208" fmla="*/ 511583 h 2380521"/>
              <a:gd name="connsiteX3209" fmla="*/ 2155680 w 8023328"/>
              <a:gd name="connsiteY3209" fmla="*/ 499186 h 2380521"/>
              <a:gd name="connsiteX3210" fmla="*/ 2084846 w 8023328"/>
              <a:gd name="connsiteY3210" fmla="*/ 499186 h 2380521"/>
              <a:gd name="connsiteX3211" fmla="*/ 2097246 w 8023328"/>
              <a:gd name="connsiteY3211" fmla="*/ 511583 h 2380521"/>
              <a:gd name="connsiteX3212" fmla="*/ 2084846 w 8023328"/>
              <a:gd name="connsiteY3212" fmla="*/ 525440 h 2380521"/>
              <a:gd name="connsiteX3213" fmla="*/ 2070991 w 8023328"/>
              <a:gd name="connsiteY3213" fmla="*/ 511583 h 2380521"/>
              <a:gd name="connsiteX3214" fmla="*/ 2084846 w 8023328"/>
              <a:gd name="connsiteY3214" fmla="*/ 499186 h 2380521"/>
              <a:gd name="connsiteX3215" fmla="*/ 2011831 w 8023328"/>
              <a:gd name="connsiteY3215" fmla="*/ 499186 h 2380521"/>
              <a:gd name="connsiteX3216" fmla="*/ 2026416 w 8023328"/>
              <a:gd name="connsiteY3216" fmla="*/ 511583 h 2380521"/>
              <a:gd name="connsiteX3217" fmla="*/ 2011831 w 8023328"/>
              <a:gd name="connsiteY3217" fmla="*/ 525440 h 2380521"/>
              <a:gd name="connsiteX3218" fmla="*/ 2000165 w 8023328"/>
              <a:gd name="connsiteY3218" fmla="*/ 511583 h 2380521"/>
              <a:gd name="connsiteX3219" fmla="*/ 2011831 w 8023328"/>
              <a:gd name="connsiteY3219" fmla="*/ 499186 h 2380521"/>
              <a:gd name="connsiteX3220" fmla="*/ 1938362 w 8023328"/>
              <a:gd name="connsiteY3220" fmla="*/ 499186 h 2380521"/>
              <a:gd name="connsiteX3221" fmla="*/ 1952216 w 8023328"/>
              <a:gd name="connsiteY3221" fmla="*/ 511583 h 2380521"/>
              <a:gd name="connsiteX3222" fmla="*/ 1938362 w 8023328"/>
              <a:gd name="connsiteY3222" fmla="*/ 525440 h 2380521"/>
              <a:gd name="connsiteX3223" fmla="*/ 1925965 w 8023328"/>
              <a:gd name="connsiteY3223" fmla="*/ 511583 h 2380521"/>
              <a:gd name="connsiteX3224" fmla="*/ 1938362 w 8023328"/>
              <a:gd name="connsiteY3224" fmla="*/ 499186 h 2380521"/>
              <a:gd name="connsiteX3225" fmla="*/ 1867525 w 8023328"/>
              <a:gd name="connsiteY3225" fmla="*/ 499186 h 2380521"/>
              <a:gd name="connsiteX3226" fmla="*/ 1881384 w 8023328"/>
              <a:gd name="connsiteY3226" fmla="*/ 511583 h 2380521"/>
              <a:gd name="connsiteX3227" fmla="*/ 1867525 w 8023328"/>
              <a:gd name="connsiteY3227" fmla="*/ 525440 h 2380521"/>
              <a:gd name="connsiteX3228" fmla="*/ 1855126 w 8023328"/>
              <a:gd name="connsiteY3228" fmla="*/ 511583 h 2380521"/>
              <a:gd name="connsiteX3229" fmla="*/ 1867525 w 8023328"/>
              <a:gd name="connsiteY3229" fmla="*/ 499186 h 2380521"/>
              <a:gd name="connsiteX3230" fmla="*/ 1799085 w 8023328"/>
              <a:gd name="connsiteY3230" fmla="*/ 499186 h 2380521"/>
              <a:gd name="connsiteX3231" fmla="*/ 1813871 w 8023328"/>
              <a:gd name="connsiteY3231" fmla="*/ 511583 h 2380521"/>
              <a:gd name="connsiteX3232" fmla="*/ 1799085 w 8023328"/>
              <a:gd name="connsiteY3232" fmla="*/ 525440 h 2380521"/>
              <a:gd name="connsiteX3233" fmla="*/ 1784295 w 8023328"/>
              <a:gd name="connsiteY3233" fmla="*/ 511583 h 2380521"/>
              <a:gd name="connsiteX3234" fmla="*/ 1799085 w 8023328"/>
              <a:gd name="connsiteY3234" fmla="*/ 499186 h 2380521"/>
              <a:gd name="connsiteX3235" fmla="*/ 1728257 w 8023328"/>
              <a:gd name="connsiteY3235" fmla="*/ 499186 h 2380521"/>
              <a:gd name="connsiteX3236" fmla="*/ 1743046 w 8023328"/>
              <a:gd name="connsiteY3236" fmla="*/ 511583 h 2380521"/>
              <a:gd name="connsiteX3237" fmla="*/ 1728257 w 8023328"/>
              <a:gd name="connsiteY3237" fmla="*/ 525440 h 2380521"/>
              <a:gd name="connsiteX3238" fmla="*/ 1713469 w 8023328"/>
              <a:gd name="connsiteY3238" fmla="*/ 511583 h 2380521"/>
              <a:gd name="connsiteX3239" fmla="*/ 1728257 w 8023328"/>
              <a:gd name="connsiteY3239" fmla="*/ 499186 h 2380521"/>
              <a:gd name="connsiteX3240" fmla="*/ 1657426 w 8023328"/>
              <a:gd name="connsiteY3240" fmla="*/ 499186 h 2380521"/>
              <a:gd name="connsiteX3241" fmla="*/ 1672218 w 8023328"/>
              <a:gd name="connsiteY3241" fmla="*/ 511583 h 2380521"/>
              <a:gd name="connsiteX3242" fmla="*/ 1657426 w 8023328"/>
              <a:gd name="connsiteY3242" fmla="*/ 525440 h 2380521"/>
              <a:gd name="connsiteX3243" fmla="*/ 1642647 w 8023328"/>
              <a:gd name="connsiteY3243" fmla="*/ 511583 h 2380521"/>
              <a:gd name="connsiteX3244" fmla="*/ 1657426 w 8023328"/>
              <a:gd name="connsiteY3244" fmla="*/ 499186 h 2380521"/>
              <a:gd name="connsiteX3245" fmla="*/ 1582294 w 8023328"/>
              <a:gd name="connsiteY3245" fmla="*/ 499186 h 2380521"/>
              <a:gd name="connsiteX3246" fmla="*/ 1594694 w 8023328"/>
              <a:gd name="connsiteY3246" fmla="*/ 511583 h 2380521"/>
              <a:gd name="connsiteX3247" fmla="*/ 1582294 w 8023328"/>
              <a:gd name="connsiteY3247" fmla="*/ 525440 h 2380521"/>
              <a:gd name="connsiteX3248" fmla="*/ 1568438 w 8023328"/>
              <a:gd name="connsiteY3248" fmla="*/ 511583 h 2380521"/>
              <a:gd name="connsiteX3249" fmla="*/ 1582294 w 8023328"/>
              <a:gd name="connsiteY3249" fmla="*/ 499186 h 2380521"/>
              <a:gd name="connsiteX3250" fmla="*/ 1512192 w 8023328"/>
              <a:gd name="connsiteY3250" fmla="*/ 499186 h 2380521"/>
              <a:gd name="connsiteX3251" fmla="*/ 1523862 w 8023328"/>
              <a:gd name="connsiteY3251" fmla="*/ 511583 h 2380521"/>
              <a:gd name="connsiteX3252" fmla="*/ 1512192 w 8023328"/>
              <a:gd name="connsiteY3252" fmla="*/ 525440 h 2380521"/>
              <a:gd name="connsiteX3253" fmla="*/ 1497607 w 8023328"/>
              <a:gd name="connsiteY3253" fmla="*/ 511583 h 2380521"/>
              <a:gd name="connsiteX3254" fmla="*/ 1512192 w 8023328"/>
              <a:gd name="connsiteY3254" fmla="*/ 499186 h 2380521"/>
              <a:gd name="connsiteX3255" fmla="*/ 1440623 w 8023328"/>
              <a:gd name="connsiteY3255" fmla="*/ 499186 h 2380521"/>
              <a:gd name="connsiteX3256" fmla="*/ 1453023 w 8023328"/>
              <a:gd name="connsiteY3256" fmla="*/ 511583 h 2380521"/>
              <a:gd name="connsiteX3257" fmla="*/ 1440623 w 8023328"/>
              <a:gd name="connsiteY3257" fmla="*/ 525440 h 2380521"/>
              <a:gd name="connsiteX3258" fmla="*/ 1426771 w 8023328"/>
              <a:gd name="connsiteY3258" fmla="*/ 511583 h 2380521"/>
              <a:gd name="connsiteX3259" fmla="*/ 1440623 w 8023328"/>
              <a:gd name="connsiteY3259" fmla="*/ 499186 h 2380521"/>
              <a:gd name="connsiteX3260" fmla="*/ 1368341 w 8023328"/>
              <a:gd name="connsiteY3260" fmla="*/ 499186 h 2380521"/>
              <a:gd name="connsiteX3261" fmla="*/ 1382196 w 8023328"/>
              <a:gd name="connsiteY3261" fmla="*/ 511583 h 2380521"/>
              <a:gd name="connsiteX3262" fmla="*/ 1368341 w 8023328"/>
              <a:gd name="connsiteY3262" fmla="*/ 525440 h 2380521"/>
              <a:gd name="connsiteX3263" fmla="*/ 1355948 w 8023328"/>
              <a:gd name="connsiteY3263" fmla="*/ 511583 h 2380521"/>
              <a:gd name="connsiteX3264" fmla="*/ 1368341 w 8023328"/>
              <a:gd name="connsiteY3264" fmla="*/ 499186 h 2380521"/>
              <a:gd name="connsiteX3265" fmla="*/ 1297515 w 8023328"/>
              <a:gd name="connsiteY3265" fmla="*/ 499186 h 2380521"/>
              <a:gd name="connsiteX3266" fmla="*/ 1311369 w 8023328"/>
              <a:gd name="connsiteY3266" fmla="*/ 513042 h 2380521"/>
              <a:gd name="connsiteX3267" fmla="*/ 1297515 w 8023328"/>
              <a:gd name="connsiteY3267" fmla="*/ 525440 h 2380521"/>
              <a:gd name="connsiteX3268" fmla="*/ 1285118 w 8023328"/>
              <a:gd name="connsiteY3268" fmla="*/ 513042 h 2380521"/>
              <a:gd name="connsiteX3269" fmla="*/ 1297515 w 8023328"/>
              <a:gd name="connsiteY3269" fmla="*/ 499186 h 2380521"/>
              <a:gd name="connsiteX3270" fmla="*/ 1225700 w 8023328"/>
              <a:gd name="connsiteY3270" fmla="*/ 499186 h 2380521"/>
              <a:gd name="connsiteX3271" fmla="*/ 1240491 w 8023328"/>
              <a:gd name="connsiteY3271" fmla="*/ 513042 h 2380521"/>
              <a:gd name="connsiteX3272" fmla="*/ 1225700 w 8023328"/>
              <a:gd name="connsiteY3272" fmla="*/ 525440 h 2380521"/>
              <a:gd name="connsiteX3273" fmla="*/ 1210925 w 8023328"/>
              <a:gd name="connsiteY3273" fmla="*/ 513042 h 2380521"/>
              <a:gd name="connsiteX3274" fmla="*/ 1225700 w 8023328"/>
              <a:gd name="connsiteY3274" fmla="*/ 499186 h 2380521"/>
              <a:gd name="connsiteX3275" fmla="*/ 1154881 w 8023328"/>
              <a:gd name="connsiteY3275" fmla="*/ 499186 h 2380521"/>
              <a:gd name="connsiteX3276" fmla="*/ 1169669 w 8023328"/>
              <a:gd name="connsiteY3276" fmla="*/ 513042 h 2380521"/>
              <a:gd name="connsiteX3277" fmla="*/ 1154881 w 8023328"/>
              <a:gd name="connsiteY3277" fmla="*/ 525440 h 2380521"/>
              <a:gd name="connsiteX3278" fmla="*/ 1140095 w 8023328"/>
              <a:gd name="connsiteY3278" fmla="*/ 513042 h 2380521"/>
              <a:gd name="connsiteX3279" fmla="*/ 1154881 w 8023328"/>
              <a:gd name="connsiteY3279" fmla="*/ 499186 h 2380521"/>
              <a:gd name="connsiteX3280" fmla="*/ 1084053 w 8023328"/>
              <a:gd name="connsiteY3280" fmla="*/ 499186 h 2380521"/>
              <a:gd name="connsiteX3281" fmla="*/ 1098842 w 8023328"/>
              <a:gd name="connsiteY3281" fmla="*/ 513042 h 2380521"/>
              <a:gd name="connsiteX3282" fmla="*/ 1084053 w 8023328"/>
              <a:gd name="connsiteY3282" fmla="*/ 525440 h 2380521"/>
              <a:gd name="connsiteX3283" fmla="*/ 1069267 w 8023328"/>
              <a:gd name="connsiteY3283" fmla="*/ 513042 h 2380521"/>
              <a:gd name="connsiteX3284" fmla="*/ 1084053 w 8023328"/>
              <a:gd name="connsiteY3284" fmla="*/ 499186 h 2380521"/>
              <a:gd name="connsiteX3285" fmla="*/ 1013012 w 8023328"/>
              <a:gd name="connsiteY3285" fmla="*/ 499186 h 2380521"/>
              <a:gd name="connsiteX3286" fmla="*/ 1024685 w 8023328"/>
              <a:gd name="connsiteY3286" fmla="*/ 513042 h 2380521"/>
              <a:gd name="connsiteX3287" fmla="*/ 1013012 w 8023328"/>
              <a:gd name="connsiteY3287" fmla="*/ 525440 h 2380521"/>
              <a:gd name="connsiteX3288" fmla="*/ 998433 w 8023328"/>
              <a:gd name="connsiteY3288" fmla="*/ 513042 h 2380521"/>
              <a:gd name="connsiteX3289" fmla="*/ 1013012 w 8023328"/>
              <a:gd name="connsiteY3289" fmla="*/ 499186 h 2380521"/>
              <a:gd name="connsiteX3290" fmla="*/ 941461 w 8023328"/>
              <a:gd name="connsiteY3290" fmla="*/ 499186 h 2380521"/>
              <a:gd name="connsiteX3291" fmla="*/ 953861 w 8023328"/>
              <a:gd name="connsiteY3291" fmla="*/ 513042 h 2380521"/>
              <a:gd name="connsiteX3292" fmla="*/ 941461 w 8023328"/>
              <a:gd name="connsiteY3292" fmla="*/ 525440 h 2380521"/>
              <a:gd name="connsiteX3293" fmla="*/ 927607 w 8023328"/>
              <a:gd name="connsiteY3293" fmla="*/ 513042 h 2380521"/>
              <a:gd name="connsiteX3294" fmla="*/ 941461 w 8023328"/>
              <a:gd name="connsiteY3294" fmla="*/ 499186 h 2380521"/>
              <a:gd name="connsiteX3295" fmla="*/ 870626 w 8023328"/>
              <a:gd name="connsiteY3295" fmla="*/ 499186 h 2380521"/>
              <a:gd name="connsiteX3296" fmla="*/ 883027 w 8023328"/>
              <a:gd name="connsiteY3296" fmla="*/ 513042 h 2380521"/>
              <a:gd name="connsiteX3297" fmla="*/ 870626 w 8023328"/>
              <a:gd name="connsiteY3297" fmla="*/ 525440 h 2380521"/>
              <a:gd name="connsiteX3298" fmla="*/ 856774 w 8023328"/>
              <a:gd name="connsiteY3298" fmla="*/ 513042 h 2380521"/>
              <a:gd name="connsiteX3299" fmla="*/ 870626 w 8023328"/>
              <a:gd name="connsiteY3299" fmla="*/ 499186 h 2380521"/>
              <a:gd name="connsiteX3300" fmla="*/ 798340 w 8023328"/>
              <a:gd name="connsiteY3300" fmla="*/ 499186 h 2380521"/>
              <a:gd name="connsiteX3301" fmla="*/ 812196 w 8023328"/>
              <a:gd name="connsiteY3301" fmla="*/ 513042 h 2380521"/>
              <a:gd name="connsiteX3302" fmla="*/ 798340 w 8023328"/>
              <a:gd name="connsiteY3302" fmla="*/ 525440 h 2380521"/>
              <a:gd name="connsiteX3303" fmla="*/ 785941 w 8023328"/>
              <a:gd name="connsiteY3303" fmla="*/ 513042 h 2380521"/>
              <a:gd name="connsiteX3304" fmla="*/ 798340 w 8023328"/>
              <a:gd name="connsiteY3304" fmla="*/ 499186 h 2380521"/>
              <a:gd name="connsiteX3305" fmla="*/ 724135 w 8023328"/>
              <a:gd name="connsiteY3305" fmla="*/ 499186 h 2380521"/>
              <a:gd name="connsiteX3306" fmla="*/ 737991 w 8023328"/>
              <a:gd name="connsiteY3306" fmla="*/ 513042 h 2380521"/>
              <a:gd name="connsiteX3307" fmla="*/ 724135 w 8023328"/>
              <a:gd name="connsiteY3307" fmla="*/ 525440 h 2380521"/>
              <a:gd name="connsiteX3308" fmla="*/ 711744 w 8023328"/>
              <a:gd name="connsiteY3308" fmla="*/ 513042 h 2380521"/>
              <a:gd name="connsiteX3309" fmla="*/ 724135 w 8023328"/>
              <a:gd name="connsiteY3309" fmla="*/ 499186 h 2380521"/>
              <a:gd name="connsiteX3310" fmla="*/ 653306 w 8023328"/>
              <a:gd name="connsiteY3310" fmla="*/ 499186 h 2380521"/>
              <a:gd name="connsiteX3311" fmla="*/ 667164 w 8023328"/>
              <a:gd name="connsiteY3311" fmla="*/ 513042 h 2380521"/>
              <a:gd name="connsiteX3312" fmla="*/ 653306 w 8023328"/>
              <a:gd name="connsiteY3312" fmla="*/ 525440 h 2380521"/>
              <a:gd name="connsiteX3313" fmla="*/ 640910 w 8023328"/>
              <a:gd name="connsiteY3313" fmla="*/ 513042 h 2380521"/>
              <a:gd name="connsiteX3314" fmla="*/ 653306 w 8023328"/>
              <a:gd name="connsiteY3314" fmla="*/ 499186 h 2380521"/>
              <a:gd name="connsiteX3315" fmla="*/ 584869 w 8023328"/>
              <a:gd name="connsiteY3315" fmla="*/ 499186 h 2380521"/>
              <a:gd name="connsiteX3316" fmla="*/ 599654 w 8023328"/>
              <a:gd name="connsiteY3316" fmla="*/ 513042 h 2380521"/>
              <a:gd name="connsiteX3317" fmla="*/ 584869 w 8023328"/>
              <a:gd name="connsiteY3317" fmla="*/ 525440 h 2380521"/>
              <a:gd name="connsiteX3318" fmla="*/ 570076 w 8023328"/>
              <a:gd name="connsiteY3318" fmla="*/ 513042 h 2380521"/>
              <a:gd name="connsiteX3319" fmla="*/ 584869 w 8023328"/>
              <a:gd name="connsiteY3319" fmla="*/ 499186 h 2380521"/>
              <a:gd name="connsiteX3320" fmla="*/ 513670 w 8023328"/>
              <a:gd name="connsiteY3320" fmla="*/ 499186 h 2380521"/>
              <a:gd name="connsiteX3321" fmla="*/ 528846 w 8023328"/>
              <a:gd name="connsiteY3321" fmla="*/ 513042 h 2380521"/>
              <a:gd name="connsiteX3322" fmla="*/ 513670 w 8023328"/>
              <a:gd name="connsiteY3322" fmla="*/ 525440 h 2380521"/>
              <a:gd name="connsiteX3323" fmla="*/ 499248 w 8023328"/>
              <a:gd name="connsiteY3323" fmla="*/ 513042 h 2380521"/>
              <a:gd name="connsiteX3324" fmla="*/ 513670 w 8023328"/>
              <a:gd name="connsiteY3324" fmla="*/ 499186 h 2380521"/>
              <a:gd name="connsiteX3325" fmla="*/ 3939871 w 8023328"/>
              <a:gd name="connsiteY3325" fmla="*/ 495814 h 2380521"/>
              <a:gd name="connsiteX3326" fmla="*/ 3952268 w 8023328"/>
              <a:gd name="connsiteY3326" fmla="*/ 510602 h 2380521"/>
              <a:gd name="connsiteX3327" fmla="*/ 3939871 w 8023328"/>
              <a:gd name="connsiteY3327" fmla="*/ 525391 h 2380521"/>
              <a:gd name="connsiteX3328" fmla="*/ 3926015 w 8023328"/>
              <a:gd name="connsiteY3328" fmla="*/ 510602 h 2380521"/>
              <a:gd name="connsiteX3329" fmla="*/ 3939871 w 8023328"/>
              <a:gd name="connsiteY3329" fmla="*/ 495814 h 2380521"/>
              <a:gd name="connsiteX3330" fmla="*/ 3869042 w 8023328"/>
              <a:gd name="connsiteY3330" fmla="*/ 495814 h 2380521"/>
              <a:gd name="connsiteX3331" fmla="*/ 3881439 w 8023328"/>
              <a:gd name="connsiteY3331" fmla="*/ 510602 h 2380521"/>
              <a:gd name="connsiteX3332" fmla="*/ 3869042 w 8023328"/>
              <a:gd name="connsiteY3332" fmla="*/ 525391 h 2380521"/>
              <a:gd name="connsiteX3333" fmla="*/ 3855186 w 8023328"/>
              <a:gd name="connsiteY3333" fmla="*/ 510602 h 2380521"/>
              <a:gd name="connsiteX3334" fmla="*/ 3869042 w 8023328"/>
              <a:gd name="connsiteY3334" fmla="*/ 495814 h 2380521"/>
              <a:gd name="connsiteX3335" fmla="*/ 3796752 w 8023328"/>
              <a:gd name="connsiteY3335" fmla="*/ 495814 h 2380521"/>
              <a:gd name="connsiteX3336" fmla="*/ 3810608 w 8023328"/>
              <a:gd name="connsiteY3336" fmla="*/ 510602 h 2380521"/>
              <a:gd name="connsiteX3337" fmla="*/ 3796752 w 8023328"/>
              <a:gd name="connsiteY3337" fmla="*/ 525391 h 2380521"/>
              <a:gd name="connsiteX3338" fmla="*/ 3784355 w 8023328"/>
              <a:gd name="connsiteY3338" fmla="*/ 510602 h 2380521"/>
              <a:gd name="connsiteX3339" fmla="*/ 3796752 w 8023328"/>
              <a:gd name="connsiteY3339" fmla="*/ 495814 h 2380521"/>
              <a:gd name="connsiteX3340" fmla="*/ 3725922 w 8023328"/>
              <a:gd name="connsiteY3340" fmla="*/ 495814 h 2380521"/>
              <a:gd name="connsiteX3341" fmla="*/ 3739778 w 8023328"/>
              <a:gd name="connsiteY3341" fmla="*/ 510602 h 2380521"/>
              <a:gd name="connsiteX3342" fmla="*/ 3725922 w 8023328"/>
              <a:gd name="connsiteY3342" fmla="*/ 525391 h 2380521"/>
              <a:gd name="connsiteX3343" fmla="*/ 3713525 w 8023328"/>
              <a:gd name="connsiteY3343" fmla="*/ 510602 h 2380521"/>
              <a:gd name="connsiteX3344" fmla="*/ 3725922 w 8023328"/>
              <a:gd name="connsiteY3344" fmla="*/ 495814 h 2380521"/>
              <a:gd name="connsiteX3345" fmla="*/ 3655091 w 8023328"/>
              <a:gd name="connsiteY3345" fmla="*/ 495814 h 2380521"/>
              <a:gd name="connsiteX3346" fmla="*/ 3668947 w 8023328"/>
              <a:gd name="connsiteY3346" fmla="*/ 510602 h 2380521"/>
              <a:gd name="connsiteX3347" fmla="*/ 3655091 w 8023328"/>
              <a:gd name="connsiteY3347" fmla="*/ 525391 h 2380521"/>
              <a:gd name="connsiteX3348" fmla="*/ 3642694 w 8023328"/>
              <a:gd name="connsiteY3348" fmla="*/ 510602 h 2380521"/>
              <a:gd name="connsiteX3349" fmla="*/ 3655091 w 8023328"/>
              <a:gd name="connsiteY3349" fmla="*/ 495814 h 2380521"/>
              <a:gd name="connsiteX3350" fmla="*/ 3583280 w 8023328"/>
              <a:gd name="connsiteY3350" fmla="*/ 495814 h 2380521"/>
              <a:gd name="connsiteX3351" fmla="*/ 3598069 w 8023328"/>
              <a:gd name="connsiteY3351" fmla="*/ 510602 h 2380521"/>
              <a:gd name="connsiteX3352" fmla="*/ 3583280 w 8023328"/>
              <a:gd name="connsiteY3352" fmla="*/ 525391 h 2380521"/>
              <a:gd name="connsiteX3353" fmla="*/ 3568491 w 8023328"/>
              <a:gd name="connsiteY3353" fmla="*/ 510602 h 2380521"/>
              <a:gd name="connsiteX3354" fmla="*/ 3583280 w 8023328"/>
              <a:gd name="connsiteY3354" fmla="*/ 495814 h 2380521"/>
              <a:gd name="connsiteX3355" fmla="*/ 3512449 w 8023328"/>
              <a:gd name="connsiteY3355" fmla="*/ 495814 h 2380521"/>
              <a:gd name="connsiteX3356" fmla="*/ 3527237 w 8023328"/>
              <a:gd name="connsiteY3356" fmla="*/ 510602 h 2380521"/>
              <a:gd name="connsiteX3357" fmla="*/ 3512449 w 8023328"/>
              <a:gd name="connsiteY3357" fmla="*/ 525391 h 2380521"/>
              <a:gd name="connsiteX3358" fmla="*/ 3497661 w 8023328"/>
              <a:gd name="connsiteY3358" fmla="*/ 510602 h 2380521"/>
              <a:gd name="connsiteX3359" fmla="*/ 3512449 w 8023328"/>
              <a:gd name="connsiteY3359" fmla="*/ 495814 h 2380521"/>
              <a:gd name="connsiteX3360" fmla="*/ 3440686 w 8023328"/>
              <a:gd name="connsiteY3360" fmla="*/ 495814 h 2380521"/>
              <a:gd name="connsiteX3361" fmla="*/ 3453083 w 8023328"/>
              <a:gd name="connsiteY3361" fmla="*/ 510602 h 2380521"/>
              <a:gd name="connsiteX3362" fmla="*/ 3440686 w 8023328"/>
              <a:gd name="connsiteY3362" fmla="*/ 525391 h 2380521"/>
              <a:gd name="connsiteX3363" fmla="*/ 3426830 w 8023328"/>
              <a:gd name="connsiteY3363" fmla="*/ 510602 h 2380521"/>
              <a:gd name="connsiteX3364" fmla="*/ 3440686 w 8023328"/>
              <a:gd name="connsiteY3364" fmla="*/ 495814 h 2380521"/>
              <a:gd name="connsiteX3365" fmla="*/ 3369857 w 8023328"/>
              <a:gd name="connsiteY3365" fmla="*/ 495814 h 2380521"/>
              <a:gd name="connsiteX3366" fmla="*/ 3382254 w 8023328"/>
              <a:gd name="connsiteY3366" fmla="*/ 510602 h 2380521"/>
              <a:gd name="connsiteX3367" fmla="*/ 3369857 w 8023328"/>
              <a:gd name="connsiteY3367" fmla="*/ 525391 h 2380521"/>
              <a:gd name="connsiteX3368" fmla="*/ 3356001 w 8023328"/>
              <a:gd name="connsiteY3368" fmla="*/ 510602 h 2380521"/>
              <a:gd name="connsiteX3369" fmla="*/ 3369857 w 8023328"/>
              <a:gd name="connsiteY3369" fmla="*/ 495814 h 2380521"/>
              <a:gd name="connsiteX3370" fmla="*/ 3299094 w 8023328"/>
              <a:gd name="connsiteY3370" fmla="*/ 495814 h 2380521"/>
              <a:gd name="connsiteX3371" fmla="*/ 3311491 w 8023328"/>
              <a:gd name="connsiteY3371" fmla="*/ 510602 h 2380521"/>
              <a:gd name="connsiteX3372" fmla="*/ 3299094 w 8023328"/>
              <a:gd name="connsiteY3372" fmla="*/ 525391 h 2380521"/>
              <a:gd name="connsiteX3373" fmla="*/ 3285240 w 8023328"/>
              <a:gd name="connsiteY3373" fmla="*/ 510602 h 2380521"/>
              <a:gd name="connsiteX3374" fmla="*/ 3299094 w 8023328"/>
              <a:gd name="connsiteY3374" fmla="*/ 495814 h 2380521"/>
              <a:gd name="connsiteX3375" fmla="*/ 3226805 w 8023328"/>
              <a:gd name="connsiteY3375" fmla="*/ 495814 h 2380521"/>
              <a:gd name="connsiteX3376" fmla="*/ 3240660 w 8023328"/>
              <a:gd name="connsiteY3376" fmla="*/ 510602 h 2380521"/>
              <a:gd name="connsiteX3377" fmla="*/ 3226805 w 8023328"/>
              <a:gd name="connsiteY3377" fmla="*/ 525391 h 2380521"/>
              <a:gd name="connsiteX3378" fmla="*/ 3214406 w 8023328"/>
              <a:gd name="connsiteY3378" fmla="*/ 510602 h 2380521"/>
              <a:gd name="connsiteX3379" fmla="*/ 3226805 w 8023328"/>
              <a:gd name="connsiteY3379" fmla="*/ 495814 h 2380521"/>
              <a:gd name="connsiteX3380" fmla="*/ 3152602 w 8023328"/>
              <a:gd name="connsiteY3380" fmla="*/ 495814 h 2380521"/>
              <a:gd name="connsiteX3381" fmla="*/ 3166454 w 8023328"/>
              <a:gd name="connsiteY3381" fmla="*/ 510602 h 2380521"/>
              <a:gd name="connsiteX3382" fmla="*/ 3152602 w 8023328"/>
              <a:gd name="connsiteY3382" fmla="*/ 525391 h 2380521"/>
              <a:gd name="connsiteX3383" fmla="*/ 3140203 w 8023328"/>
              <a:gd name="connsiteY3383" fmla="*/ 510602 h 2380521"/>
              <a:gd name="connsiteX3384" fmla="*/ 3152602 w 8023328"/>
              <a:gd name="connsiteY3384" fmla="*/ 495814 h 2380521"/>
              <a:gd name="connsiteX3385" fmla="*/ 2439944 w 8023328"/>
              <a:gd name="connsiteY3385" fmla="*/ 428356 h 2380521"/>
              <a:gd name="connsiteX3386" fmla="*/ 2454729 w 8023328"/>
              <a:gd name="connsiteY3386" fmla="*/ 440753 h 2380521"/>
              <a:gd name="connsiteX3387" fmla="*/ 2439944 w 8023328"/>
              <a:gd name="connsiteY3387" fmla="*/ 454610 h 2380521"/>
              <a:gd name="connsiteX3388" fmla="*/ 2425156 w 8023328"/>
              <a:gd name="connsiteY3388" fmla="*/ 440753 h 2380521"/>
              <a:gd name="connsiteX3389" fmla="*/ 2439944 w 8023328"/>
              <a:gd name="connsiteY3389" fmla="*/ 428356 h 2380521"/>
              <a:gd name="connsiteX3390" fmla="*/ 2369110 w 8023328"/>
              <a:gd name="connsiteY3390" fmla="*/ 428356 h 2380521"/>
              <a:gd name="connsiteX3391" fmla="*/ 2383898 w 8023328"/>
              <a:gd name="connsiteY3391" fmla="*/ 440753 h 2380521"/>
              <a:gd name="connsiteX3392" fmla="*/ 2369110 w 8023328"/>
              <a:gd name="connsiteY3392" fmla="*/ 454610 h 2380521"/>
              <a:gd name="connsiteX3393" fmla="*/ 2354319 w 8023328"/>
              <a:gd name="connsiteY3393" fmla="*/ 440753 h 2380521"/>
              <a:gd name="connsiteX3394" fmla="*/ 2369110 w 8023328"/>
              <a:gd name="connsiteY3394" fmla="*/ 428356 h 2380521"/>
              <a:gd name="connsiteX3395" fmla="*/ 2298278 w 8023328"/>
              <a:gd name="connsiteY3395" fmla="*/ 428356 h 2380521"/>
              <a:gd name="connsiteX3396" fmla="*/ 2313066 w 8023328"/>
              <a:gd name="connsiteY3396" fmla="*/ 440753 h 2380521"/>
              <a:gd name="connsiteX3397" fmla="*/ 2298278 w 8023328"/>
              <a:gd name="connsiteY3397" fmla="*/ 454610 h 2380521"/>
              <a:gd name="connsiteX3398" fmla="*/ 2283490 w 8023328"/>
              <a:gd name="connsiteY3398" fmla="*/ 440753 h 2380521"/>
              <a:gd name="connsiteX3399" fmla="*/ 2298278 w 8023328"/>
              <a:gd name="connsiteY3399" fmla="*/ 428356 h 2380521"/>
              <a:gd name="connsiteX3400" fmla="*/ 2226514 w 8023328"/>
              <a:gd name="connsiteY3400" fmla="*/ 428356 h 2380521"/>
              <a:gd name="connsiteX3401" fmla="*/ 2238914 w 8023328"/>
              <a:gd name="connsiteY3401" fmla="*/ 440753 h 2380521"/>
              <a:gd name="connsiteX3402" fmla="*/ 2226514 w 8023328"/>
              <a:gd name="connsiteY3402" fmla="*/ 454610 h 2380521"/>
              <a:gd name="connsiteX3403" fmla="*/ 2212656 w 8023328"/>
              <a:gd name="connsiteY3403" fmla="*/ 440753 h 2380521"/>
              <a:gd name="connsiteX3404" fmla="*/ 2226514 w 8023328"/>
              <a:gd name="connsiteY3404" fmla="*/ 428356 h 2380521"/>
              <a:gd name="connsiteX3405" fmla="*/ 2155682 w 8023328"/>
              <a:gd name="connsiteY3405" fmla="*/ 428356 h 2380521"/>
              <a:gd name="connsiteX3406" fmla="*/ 2168079 w 8023328"/>
              <a:gd name="connsiteY3406" fmla="*/ 440753 h 2380521"/>
              <a:gd name="connsiteX3407" fmla="*/ 2155682 w 8023328"/>
              <a:gd name="connsiteY3407" fmla="*/ 454610 h 2380521"/>
              <a:gd name="connsiteX3408" fmla="*/ 2141825 w 8023328"/>
              <a:gd name="connsiteY3408" fmla="*/ 440753 h 2380521"/>
              <a:gd name="connsiteX3409" fmla="*/ 2155682 w 8023328"/>
              <a:gd name="connsiteY3409" fmla="*/ 428356 h 2380521"/>
              <a:gd name="connsiteX3410" fmla="*/ 2084846 w 8023328"/>
              <a:gd name="connsiteY3410" fmla="*/ 428356 h 2380521"/>
              <a:gd name="connsiteX3411" fmla="*/ 2097246 w 8023328"/>
              <a:gd name="connsiteY3411" fmla="*/ 440753 h 2380521"/>
              <a:gd name="connsiteX3412" fmla="*/ 2084846 w 8023328"/>
              <a:gd name="connsiteY3412" fmla="*/ 454610 h 2380521"/>
              <a:gd name="connsiteX3413" fmla="*/ 2070991 w 8023328"/>
              <a:gd name="connsiteY3413" fmla="*/ 440753 h 2380521"/>
              <a:gd name="connsiteX3414" fmla="*/ 2084846 w 8023328"/>
              <a:gd name="connsiteY3414" fmla="*/ 428356 h 2380521"/>
              <a:gd name="connsiteX3415" fmla="*/ 2011832 w 8023328"/>
              <a:gd name="connsiteY3415" fmla="*/ 428356 h 2380521"/>
              <a:gd name="connsiteX3416" fmla="*/ 2026418 w 8023328"/>
              <a:gd name="connsiteY3416" fmla="*/ 440753 h 2380521"/>
              <a:gd name="connsiteX3417" fmla="*/ 2011832 w 8023328"/>
              <a:gd name="connsiteY3417" fmla="*/ 454610 h 2380521"/>
              <a:gd name="connsiteX3418" fmla="*/ 2000165 w 8023328"/>
              <a:gd name="connsiteY3418" fmla="*/ 440753 h 2380521"/>
              <a:gd name="connsiteX3419" fmla="*/ 2011832 w 8023328"/>
              <a:gd name="connsiteY3419" fmla="*/ 428356 h 2380521"/>
              <a:gd name="connsiteX3420" fmla="*/ 1938362 w 8023328"/>
              <a:gd name="connsiteY3420" fmla="*/ 428356 h 2380521"/>
              <a:gd name="connsiteX3421" fmla="*/ 1952216 w 8023328"/>
              <a:gd name="connsiteY3421" fmla="*/ 440753 h 2380521"/>
              <a:gd name="connsiteX3422" fmla="*/ 1938362 w 8023328"/>
              <a:gd name="connsiteY3422" fmla="*/ 454610 h 2380521"/>
              <a:gd name="connsiteX3423" fmla="*/ 1925965 w 8023328"/>
              <a:gd name="connsiteY3423" fmla="*/ 440753 h 2380521"/>
              <a:gd name="connsiteX3424" fmla="*/ 1938362 w 8023328"/>
              <a:gd name="connsiteY3424" fmla="*/ 428356 h 2380521"/>
              <a:gd name="connsiteX3425" fmla="*/ 1867525 w 8023328"/>
              <a:gd name="connsiteY3425" fmla="*/ 428356 h 2380521"/>
              <a:gd name="connsiteX3426" fmla="*/ 1881384 w 8023328"/>
              <a:gd name="connsiteY3426" fmla="*/ 440753 h 2380521"/>
              <a:gd name="connsiteX3427" fmla="*/ 1867525 w 8023328"/>
              <a:gd name="connsiteY3427" fmla="*/ 454610 h 2380521"/>
              <a:gd name="connsiteX3428" fmla="*/ 1855126 w 8023328"/>
              <a:gd name="connsiteY3428" fmla="*/ 440753 h 2380521"/>
              <a:gd name="connsiteX3429" fmla="*/ 1867525 w 8023328"/>
              <a:gd name="connsiteY3429" fmla="*/ 428356 h 2380521"/>
              <a:gd name="connsiteX3430" fmla="*/ 1799085 w 8023328"/>
              <a:gd name="connsiteY3430" fmla="*/ 428356 h 2380521"/>
              <a:gd name="connsiteX3431" fmla="*/ 1813873 w 8023328"/>
              <a:gd name="connsiteY3431" fmla="*/ 440753 h 2380521"/>
              <a:gd name="connsiteX3432" fmla="*/ 1799085 w 8023328"/>
              <a:gd name="connsiteY3432" fmla="*/ 454610 h 2380521"/>
              <a:gd name="connsiteX3433" fmla="*/ 1784298 w 8023328"/>
              <a:gd name="connsiteY3433" fmla="*/ 440753 h 2380521"/>
              <a:gd name="connsiteX3434" fmla="*/ 1799085 w 8023328"/>
              <a:gd name="connsiteY3434" fmla="*/ 428356 h 2380521"/>
              <a:gd name="connsiteX3435" fmla="*/ 1728260 w 8023328"/>
              <a:gd name="connsiteY3435" fmla="*/ 428356 h 2380521"/>
              <a:gd name="connsiteX3436" fmla="*/ 1743046 w 8023328"/>
              <a:gd name="connsiteY3436" fmla="*/ 440753 h 2380521"/>
              <a:gd name="connsiteX3437" fmla="*/ 1728260 w 8023328"/>
              <a:gd name="connsiteY3437" fmla="*/ 454610 h 2380521"/>
              <a:gd name="connsiteX3438" fmla="*/ 1713469 w 8023328"/>
              <a:gd name="connsiteY3438" fmla="*/ 440753 h 2380521"/>
              <a:gd name="connsiteX3439" fmla="*/ 1728260 w 8023328"/>
              <a:gd name="connsiteY3439" fmla="*/ 428356 h 2380521"/>
              <a:gd name="connsiteX3440" fmla="*/ 1657426 w 8023328"/>
              <a:gd name="connsiteY3440" fmla="*/ 428356 h 2380521"/>
              <a:gd name="connsiteX3441" fmla="*/ 1672218 w 8023328"/>
              <a:gd name="connsiteY3441" fmla="*/ 440753 h 2380521"/>
              <a:gd name="connsiteX3442" fmla="*/ 1657426 w 8023328"/>
              <a:gd name="connsiteY3442" fmla="*/ 454610 h 2380521"/>
              <a:gd name="connsiteX3443" fmla="*/ 1642647 w 8023328"/>
              <a:gd name="connsiteY3443" fmla="*/ 440753 h 2380521"/>
              <a:gd name="connsiteX3444" fmla="*/ 1657426 w 8023328"/>
              <a:gd name="connsiteY3444" fmla="*/ 428356 h 2380521"/>
              <a:gd name="connsiteX3445" fmla="*/ 1582294 w 8023328"/>
              <a:gd name="connsiteY3445" fmla="*/ 428356 h 2380521"/>
              <a:gd name="connsiteX3446" fmla="*/ 1594697 w 8023328"/>
              <a:gd name="connsiteY3446" fmla="*/ 440753 h 2380521"/>
              <a:gd name="connsiteX3447" fmla="*/ 1582294 w 8023328"/>
              <a:gd name="connsiteY3447" fmla="*/ 454610 h 2380521"/>
              <a:gd name="connsiteX3448" fmla="*/ 1568438 w 8023328"/>
              <a:gd name="connsiteY3448" fmla="*/ 440753 h 2380521"/>
              <a:gd name="connsiteX3449" fmla="*/ 1582294 w 8023328"/>
              <a:gd name="connsiteY3449" fmla="*/ 428356 h 2380521"/>
              <a:gd name="connsiteX3450" fmla="*/ 1512195 w 8023328"/>
              <a:gd name="connsiteY3450" fmla="*/ 428356 h 2380521"/>
              <a:gd name="connsiteX3451" fmla="*/ 1523862 w 8023328"/>
              <a:gd name="connsiteY3451" fmla="*/ 440753 h 2380521"/>
              <a:gd name="connsiteX3452" fmla="*/ 1512195 w 8023328"/>
              <a:gd name="connsiteY3452" fmla="*/ 454610 h 2380521"/>
              <a:gd name="connsiteX3453" fmla="*/ 1497610 w 8023328"/>
              <a:gd name="connsiteY3453" fmla="*/ 440753 h 2380521"/>
              <a:gd name="connsiteX3454" fmla="*/ 1512195 w 8023328"/>
              <a:gd name="connsiteY3454" fmla="*/ 428356 h 2380521"/>
              <a:gd name="connsiteX3455" fmla="*/ 1439171 w 8023328"/>
              <a:gd name="connsiteY3455" fmla="*/ 428356 h 2380521"/>
              <a:gd name="connsiteX3456" fmla="*/ 1453023 w 8023328"/>
              <a:gd name="connsiteY3456" fmla="*/ 440753 h 2380521"/>
              <a:gd name="connsiteX3457" fmla="*/ 1439171 w 8023328"/>
              <a:gd name="connsiteY3457" fmla="*/ 454610 h 2380521"/>
              <a:gd name="connsiteX3458" fmla="*/ 1426771 w 8023328"/>
              <a:gd name="connsiteY3458" fmla="*/ 440753 h 2380521"/>
              <a:gd name="connsiteX3459" fmla="*/ 1439171 w 8023328"/>
              <a:gd name="connsiteY3459" fmla="*/ 428356 h 2380521"/>
              <a:gd name="connsiteX3460" fmla="*/ 1368344 w 8023328"/>
              <a:gd name="connsiteY3460" fmla="*/ 428356 h 2380521"/>
              <a:gd name="connsiteX3461" fmla="*/ 1382196 w 8023328"/>
              <a:gd name="connsiteY3461" fmla="*/ 440753 h 2380521"/>
              <a:gd name="connsiteX3462" fmla="*/ 1368344 w 8023328"/>
              <a:gd name="connsiteY3462" fmla="*/ 454610 h 2380521"/>
              <a:gd name="connsiteX3463" fmla="*/ 1355948 w 8023328"/>
              <a:gd name="connsiteY3463" fmla="*/ 440753 h 2380521"/>
              <a:gd name="connsiteX3464" fmla="*/ 1368344 w 8023328"/>
              <a:gd name="connsiteY3464" fmla="*/ 428356 h 2380521"/>
              <a:gd name="connsiteX3465" fmla="*/ 1297515 w 8023328"/>
              <a:gd name="connsiteY3465" fmla="*/ 428356 h 2380521"/>
              <a:gd name="connsiteX3466" fmla="*/ 1311372 w 8023328"/>
              <a:gd name="connsiteY3466" fmla="*/ 440753 h 2380521"/>
              <a:gd name="connsiteX3467" fmla="*/ 1297515 w 8023328"/>
              <a:gd name="connsiteY3467" fmla="*/ 454610 h 2380521"/>
              <a:gd name="connsiteX3468" fmla="*/ 1285118 w 8023328"/>
              <a:gd name="connsiteY3468" fmla="*/ 440753 h 2380521"/>
              <a:gd name="connsiteX3469" fmla="*/ 1297515 w 8023328"/>
              <a:gd name="connsiteY3469" fmla="*/ 428356 h 2380521"/>
              <a:gd name="connsiteX3470" fmla="*/ 1225703 w 8023328"/>
              <a:gd name="connsiteY3470" fmla="*/ 428356 h 2380521"/>
              <a:gd name="connsiteX3471" fmla="*/ 1240491 w 8023328"/>
              <a:gd name="connsiteY3471" fmla="*/ 440753 h 2380521"/>
              <a:gd name="connsiteX3472" fmla="*/ 1225703 w 8023328"/>
              <a:gd name="connsiteY3472" fmla="*/ 454610 h 2380521"/>
              <a:gd name="connsiteX3473" fmla="*/ 1210925 w 8023328"/>
              <a:gd name="connsiteY3473" fmla="*/ 440753 h 2380521"/>
              <a:gd name="connsiteX3474" fmla="*/ 1225703 w 8023328"/>
              <a:gd name="connsiteY3474" fmla="*/ 428356 h 2380521"/>
              <a:gd name="connsiteX3475" fmla="*/ 1154886 w 8023328"/>
              <a:gd name="connsiteY3475" fmla="*/ 428356 h 2380521"/>
              <a:gd name="connsiteX3476" fmla="*/ 1169676 w 8023328"/>
              <a:gd name="connsiteY3476" fmla="*/ 440753 h 2380521"/>
              <a:gd name="connsiteX3477" fmla="*/ 1154886 w 8023328"/>
              <a:gd name="connsiteY3477" fmla="*/ 454610 h 2380521"/>
              <a:gd name="connsiteX3478" fmla="*/ 1140096 w 8023328"/>
              <a:gd name="connsiteY3478" fmla="*/ 440753 h 2380521"/>
              <a:gd name="connsiteX3479" fmla="*/ 1154886 w 8023328"/>
              <a:gd name="connsiteY3479" fmla="*/ 428356 h 2380521"/>
              <a:gd name="connsiteX3480" fmla="*/ 1084056 w 8023328"/>
              <a:gd name="connsiteY3480" fmla="*/ 428356 h 2380521"/>
              <a:gd name="connsiteX3481" fmla="*/ 1098844 w 8023328"/>
              <a:gd name="connsiteY3481" fmla="*/ 440753 h 2380521"/>
              <a:gd name="connsiteX3482" fmla="*/ 1084056 w 8023328"/>
              <a:gd name="connsiteY3482" fmla="*/ 454610 h 2380521"/>
              <a:gd name="connsiteX3483" fmla="*/ 1069267 w 8023328"/>
              <a:gd name="connsiteY3483" fmla="*/ 440753 h 2380521"/>
              <a:gd name="connsiteX3484" fmla="*/ 1084056 w 8023328"/>
              <a:gd name="connsiteY3484" fmla="*/ 428356 h 2380521"/>
              <a:gd name="connsiteX3485" fmla="*/ 1013015 w 8023328"/>
              <a:gd name="connsiteY3485" fmla="*/ 428356 h 2380521"/>
              <a:gd name="connsiteX3486" fmla="*/ 1024685 w 8023328"/>
              <a:gd name="connsiteY3486" fmla="*/ 440753 h 2380521"/>
              <a:gd name="connsiteX3487" fmla="*/ 1013015 w 8023328"/>
              <a:gd name="connsiteY3487" fmla="*/ 454610 h 2380521"/>
              <a:gd name="connsiteX3488" fmla="*/ 998434 w 8023328"/>
              <a:gd name="connsiteY3488" fmla="*/ 440753 h 2380521"/>
              <a:gd name="connsiteX3489" fmla="*/ 1013015 w 8023328"/>
              <a:gd name="connsiteY3489" fmla="*/ 428356 h 2380521"/>
              <a:gd name="connsiteX3490" fmla="*/ 941465 w 8023328"/>
              <a:gd name="connsiteY3490" fmla="*/ 428356 h 2380521"/>
              <a:gd name="connsiteX3491" fmla="*/ 953864 w 8023328"/>
              <a:gd name="connsiteY3491" fmla="*/ 440753 h 2380521"/>
              <a:gd name="connsiteX3492" fmla="*/ 941465 w 8023328"/>
              <a:gd name="connsiteY3492" fmla="*/ 454610 h 2380521"/>
              <a:gd name="connsiteX3493" fmla="*/ 927611 w 8023328"/>
              <a:gd name="connsiteY3493" fmla="*/ 440753 h 2380521"/>
              <a:gd name="connsiteX3494" fmla="*/ 941465 w 8023328"/>
              <a:gd name="connsiteY3494" fmla="*/ 428356 h 2380521"/>
              <a:gd name="connsiteX3495" fmla="*/ 870633 w 8023328"/>
              <a:gd name="connsiteY3495" fmla="*/ 428356 h 2380521"/>
              <a:gd name="connsiteX3496" fmla="*/ 883030 w 8023328"/>
              <a:gd name="connsiteY3496" fmla="*/ 440753 h 2380521"/>
              <a:gd name="connsiteX3497" fmla="*/ 870633 w 8023328"/>
              <a:gd name="connsiteY3497" fmla="*/ 454610 h 2380521"/>
              <a:gd name="connsiteX3498" fmla="*/ 856774 w 8023328"/>
              <a:gd name="connsiteY3498" fmla="*/ 440753 h 2380521"/>
              <a:gd name="connsiteX3499" fmla="*/ 870633 w 8023328"/>
              <a:gd name="connsiteY3499" fmla="*/ 428356 h 2380521"/>
              <a:gd name="connsiteX3500" fmla="*/ 798344 w 8023328"/>
              <a:gd name="connsiteY3500" fmla="*/ 428356 h 2380521"/>
              <a:gd name="connsiteX3501" fmla="*/ 812196 w 8023328"/>
              <a:gd name="connsiteY3501" fmla="*/ 440753 h 2380521"/>
              <a:gd name="connsiteX3502" fmla="*/ 798344 w 8023328"/>
              <a:gd name="connsiteY3502" fmla="*/ 454610 h 2380521"/>
              <a:gd name="connsiteX3503" fmla="*/ 785947 w 8023328"/>
              <a:gd name="connsiteY3503" fmla="*/ 440753 h 2380521"/>
              <a:gd name="connsiteX3504" fmla="*/ 798344 w 8023328"/>
              <a:gd name="connsiteY3504" fmla="*/ 428356 h 2380521"/>
              <a:gd name="connsiteX3505" fmla="*/ 724138 w 8023328"/>
              <a:gd name="connsiteY3505" fmla="*/ 428356 h 2380521"/>
              <a:gd name="connsiteX3506" fmla="*/ 738002 w 8023328"/>
              <a:gd name="connsiteY3506" fmla="*/ 442212 h 2380521"/>
              <a:gd name="connsiteX3507" fmla="*/ 724138 w 8023328"/>
              <a:gd name="connsiteY3507" fmla="*/ 454610 h 2380521"/>
              <a:gd name="connsiteX3508" fmla="*/ 711747 w 8023328"/>
              <a:gd name="connsiteY3508" fmla="*/ 442212 h 2380521"/>
              <a:gd name="connsiteX3509" fmla="*/ 724138 w 8023328"/>
              <a:gd name="connsiteY3509" fmla="*/ 428356 h 2380521"/>
              <a:gd name="connsiteX3510" fmla="*/ 653312 w 8023328"/>
              <a:gd name="connsiteY3510" fmla="*/ 428356 h 2380521"/>
              <a:gd name="connsiteX3511" fmla="*/ 667165 w 8023328"/>
              <a:gd name="connsiteY3511" fmla="*/ 442212 h 2380521"/>
              <a:gd name="connsiteX3512" fmla="*/ 653312 w 8023328"/>
              <a:gd name="connsiteY3512" fmla="*/ 454610 h 2380521"/>
              <a:gd name="connsiteX3513" fmla="*/ 640912 w 8023328"/>
              <a:gd name="connsiteY3513" fmla="*/ 442212 h 2380521"/>
              <a:gd name="connsiteX3514" fmla="*/ 653312 w 8023328"/>
              <a:gd name="connsiteY3514" fmla="*/ 428356 h 2380521"/>
              <a:gd name="connsiteX3515" fmla="*/ 3796752 w 8023328"/>
              <a:gd name="connsiteY3515" fmla="*/ 424982 h 2380521"/>
              <a:gd name="connsiteX3516" fmla="*/ 3810608 w 8023328"/>
              <a:gd name="connsiteY3516" fmla="*/ 439771 h 2380521"/>
              <a:gd name="connsiteX3517" fmla="*/ 3796752 w 8023328"/>
              <a:gd name="connsiteY3517" fmla="*/ 454560 h 2380521"/>
              <a:gd name="connsiteX3518" fmla="*/ 3784355 w 8023328"/>
              <a:gd name="connsiteY3518" fmla="*/ 439771 h 2380521"/>
              <a:gd name="connsiteX3519" fmla="*/ 3796752 w 8023328"/>
              <a:gd name="connsiteY3519" fmla="*/ 424982 h 2380521"/>
              <a:gd name="connsiteX3520" fmla="*/ 3725922 w 8023328"/>
              <a:gd name="connsiteY3520" fmla="*/ 424982 h 2380521"/>
              <a:gd name="connsiteX3521" fmla="*/ 3739778 w 8023328"/>
              <a:gd name="connsiteY3521" fmla="*/ 439771 h 2380521"/>
              <a:gd name="connsiteX3522" fmla="*/ 3725922 w 8023328"/>
              <a:gd name="connsiteY3522" fmla="*/ 454560 h 2380521"/>
              <a:gd name="connsiteX3523" fmla="*/ 3713525 w 8023328"/>
              <a:gd name="connsiteY3523" fmla="*/ 439771 h 2380521"/>
              <a:gd name="connsiteX3524" fmla="*/ 3725922 w 8023328"/>
              <a:gd name="connsiteY3524" fmla="*/ 424982 h 2380521"/>
              <a:gd name="connsiteX3525" fmla="*/ 3655091 w 8023328"/>
              <a:gd name="connsiteY3525" fmla="*/ 424982 h 2380521"/>
              <a:gd name="connsiteX3526" fmla="*/ 3668947 w 8023328"/>
              <a:gd name="connsiteY3526" fmla="*/ 439771 h 2380521"/>
              <a:gd name="connsiteX3527" fmla="*/ 3655091 w 8023328"/>
              <a:gd name="connsiteY3527" fmla="*/ 454560 h 2380521"/>
              <a:gd name="connsiteX3528" fmla="*/ 3642694 w 8023328"/>
              <a:gd name="connsiteY3528" fmla="*/ 439771 h 2380521"/>
              <a:gd name="connsiteX3529" fmla="*/ 3655091 w 8023328"/>
              <a:gd name="connsiteY3529" fmla="*/ 424982 h 2380521"/>
              <a:gd name="connsiteX3530" fmla="*/ 3583280 w 8023328"/>
              <a:gd name="connsiteY3530" fmla="*/ 424982 h 2380521"/>
              <a:gd name="connsiteX3531" fmla="*/ 3598069 w 8023328"/>
              <a:gd name="connsiteY3531" fmla="*/ 439771 h 2380521"/>
              <a:gd name="connsiteX3532" fmla="*/ 3583280 w 8023328"/>
              <a:gd name="connsiteY3532" fmla="*/ 454560 h 2380521"/>
              <a:gd name="connsiteX3533" fmla="*/ 3568491 w 8023328"/>
              <a:gd name="connsiteY3533" fmla="*/ 439771 h 2380521"/>
              <a:gd name="connsiteX3534" fmla="*/ 3583280 w 8023328"/>
              <a:gd name="connsiteY3534" fmla="*/ 424982 h 2380521"/>
              <a:gd name="connsiteX3535" fmla="*/ 3512449 w 8023328"/>
              <a:gd name="connsiteY3535" fmla="*/ 424982 h 2380521"/>
              <a:gd name="connsiteX3536" fmla="*/ 3527237 w 8023328"/>
              <a:gd name="connsiteY3536" fmla="*/ 439771 h 2380521"/>
              <a:gd name="connsiteX3537" fmla="*/ 3512449 w 8023328"/>
              <a:gd name="connsiteY3537" fmla="*/ 454560 h 2380521"/>
              <a:gd name="connsiteX3538" fmla="*/ 3497661 w 8023328"/>
              <a:gd name="connsiteY3538" fmla="*/ 439771 h 2380521"/>
              <a:gd name="connsiteX3539" fmla="*/ 3512449 w 8023328"/>
              <a:gd name="connsiteY3539" fmla="*/ 424982 h 2380521"/>
              <a:gd name="connsiteX3540" fmla="*/ 3440686 w 8023328"/>
              <a:gd name="connsiteY3540" fmla="*/ 424982 h 2380521"/>
              <a:gd name="connsiteX3541" fmla="*/ 3453083 w 8023328"/>
              <a:gd name="connsiteY3541" fmla="*/ 439771 h 2380521"/>
              <a:gd name="connsiteX3542" fmla="*/ 3440686 w 8023328"/>
              <a:gd name="connsiteY3542" fmla="*/ 454560 h 2380521"/>
              <a:gd name="connsiteX3543" fmla="*/ 3426830 w 8023328"/>
              <a:gd name="connsiteY3543" fmla="*/ 439771 h 2380521"/>
              <a:gd name="connsiteX3544" fmla="*/ 3440686 w 8023328"/>
              <a:gd name="connsiteY3544" fmla="*/ 424982 h 2380521"/>
              <a:gd name="connsiteX3545" fmla="*/ 3369857 w 8023328"/>
              <a:gd name="connsiteY3545" fmla="*/ 424982 h 2380521"/>
              <a:gd name="connsiteX3546" fmla="*/ 3382254 w 8023328"/>
              <a:gd name="connsiteY3546" fmla="*/ 439771 h 2380521"/>
              <a:gd name="connsiteX3547" fmla="*/ 3369857 w 8023328"/>
              <a:gd name="connsiteY3547" fmla="*/ 454560 h 2380521"/>
              <a:gd name="connsiteX3548" fmla="*/ 3356001 w 8023328"/>
              <a:gd name="connsiteY3548" fmla="*/ 439771 h 2380521"/>
              <a:gd name="connsiteX3549" fmla="*/ 3369857 w 8023328"/>
              <a:gd name="connsiteY3549" fmla="*/ 424982 h 2380521"/>
              <a:gd name="connsiteX3550" fmla="*/ 3299097 w 8023328"/>
              <a:gd name="connsiteY3550" fmla="*/ 424982 h 2380521"/>
              <a:gd name="connsiteX3551" fmla="*/ 3311491 w 8023328"/>
              <a:gd name="connsiteY3551" fmla="*/ 439771 h 2380521"/>
              <a:gd name="connsiteX3552" fmla="*/ 3299097 w 8023328"/>
              <a:gd name="connsiteY3552" fmla="*/ 454560 h 2380521"/>
              <a:gd name="connsiteX3553" fmla="*/ 3285240 w 8023328"/>
              <a:gd name="connsiteY3553" fmla="*/ 439771 h 2380521"/>
              <a:gd name="connsiteX3554" fmla="*/ 3299097 w 8023328"/>
              <a:gd name="connsiteY3554" fmla="*/ 424982 h 2380521"/>
              <a:gd name="connsiteX3555" fmla="*/ 3226805 w 8023328"/>
              <a:gd name="connsiteY3555" fmla="*/ 424982 h 2380521"/>
              <a:gd name="connsiteX3556" fmla="*/ 3240664 w 8023328"/>
              <a:gd name="connsiteY3556" fmla="*/ 439771 h 2380521"/>
              <a:gd name="connsiteX3557" fmla="*/ 3226805 w 8023328"/>
              <a:gd name="connsiteY3557" fmla="*/ 454560 h 2380521"/>
              <a:gd name="connsiteX3558" fmla="*/ 3214406 w 8023328"/>
              <a:gd name="connsiteY3558" fmla="*/ 439771 h 2380521"/>
              <a:gd name="connsiteX3559" fmla="*/ 3226805 w 8023328"/>
              <a:gd name="connsiteY3559" fmla="*/ 424982 h 2380521"/>
              <a:gd name="connsiteX3560" fmla="*/ 3152602 w 8023328"/>
              <a:gd name="connsiteY3560" fmla="*/ 424982 h 2380521"/>
              <a:gd name="connsiteX3561" fmla="*/ 3166460 w 8023328"/>
              <a:gd name="connsiteY3561" fmla="*/ 439771 h 2380521"/>
              <a:gd name="connsiteX3562" fmla="*/ 3152602 w 8023328"/>
              <a:gd name="connsiteY3562" fmla="*/ 454560 h 2380521"/>
              <a:gd name="connsiteX3563" fmla="*/ 3140203 w 8023328"/>
              <a:gd name="connsiteY3563" fmla="*/ 439771 h 2380521"/>
              <a:gd name="connsiteX3564" fmla="*/ 3152602 w 8023328"/>
              <a:gd name="connsiteY3564" fmla="*/ 424982 h 2380521"/>
              <a:gd name="connsiteX3565" fmla="*/ 3081772 w 8023328"/>
              <a:gd name="connsiteY3565" fmla="*/ 424982 h 2380521"/>
              <a:gd name="connsiteX3566" fmla="*/ 3095624 w 8023328"/>
              <a:gd name="connsiteY3566" fmla="*/ 439771 h 2380521"/>
              <a:gd name="connsiteX3567" fmla="*/ 3081772 w 8023328"/>
              <a:gd name="connsiteY3567" fmla="*/ 454560 h 2380521"/>
              <a:gd name="connsiteX3568" fmla="*/ 3069372 w 8023328"/>
              <a:gd name="connsiteY3568" fmla="*/ 439771 h 2380521"/>
              <a:gd name="connsiteX3569" fmla="*/ 3081772 w 8023328"/>
              <a:gd name="connsiteY3569" fmla="*/ 424982 h 2380521"/>
              <a:gd name="connsiteX3570" fmla="*/ 3013715 w 8023328"/>
              <a:gd name="connsiteY3570" fmla="*/ 424982 h 2380521"/>
              <a:gd name="connsiteX3571" fmla="*/ 3028135 w 8023328"/>
              <a:gd name="connsiteY3571" fmla="*/ 439771 h 2380521"/>
              <a:gd name="connsiteX3572" fmla="*/ 3013715 w 8023328"/>
              <a:gd name="connsiteY3572" fmla="*/ 454560 h 2380521"/>
              <a:gd name="connsiteX3573" fmla="*/ 2998539 w 8023328"/>
              <a:gd name="connsiteY3573" fmla="*/ 439771 h 2380521"/>
              <a:gd name="connsiteX3574" fmla="*/ 3013715 w 8023328"/>
              <a:gd name="connsiteY3574" fmla="*/ 424982 h 2380521"/>
              <a:gd name="connsiteX3575" fmla="*/ 2942491 w 8023328"/>
              <a:gd name="connsiteY3575" fmla="*/ 424982 h 2380521"/>
              <a:gd name="connsiteX3576" fmla="*/ 2957286 w 8023328"/>
              <a:gd name="connsiteY3576" fmla="*/ 439771 h 2380521"/>
              <a:gd name="connsiteX3577" fmla="*/ 2942491 w 8023328"/>
              <a:gd name="connsiteY3577" fmla="*/ 454560 h 2380521"/>
              <a:gd name="connsiteX3578" fmla="*/ 2927708 w 8023328"/>
              <a:gd name="connsiteY3578" fmla="*/ 439771 h 2380521"/>
              <a:gd name="connsiteX3579" fmla="*/ 2942491 w 8023328"/>
              <a:gd name="connsiteY3579" fmla="*/ 424982 h 2380521"/>
              <a:gd name="connsiteX3580" fmla="*/ 2868291 w 8023328"/>
              <a:gd name="connsiteY3580" fmla="*/ 424982 h 2380521"/>
              <a:gd name="connsiteX3581" fmla="*/ 2883085 w 8023328"/>
              <a:gd name="connsiteY3581" fmla="*/ 439771 h 2380521"/>
              <a:gd name="connsiteX3582" fmla="*/ 2868291 w 8023328"/>
              <a:gd name="connsiteY3582" fmla="*/ 454560 h 2380521"/>
              <a:gd name="connsiteX3583" fmla="*/ 2853504 w 8023328"/>
              <a:gd name="connsiteY3583" fmla="*/ 439771 h 2380521"/>
              <a:gd name="connsiteX3584" fmla="*/ 2868291 w 8023328"/>
              <a:gd name="connsiteY3584" fmla="*/ 424982 h 2380521"/>
              <a:gd name="connsiteX3585" fmla="*/ 2796533 w 8023328"/>
              <a:gd name="connsiteY3585" fmla="*/ 424982 h 2380521"/>
              <a:gd name="connsiteX3586" fmla="*/ 2808932 w 8023328"/>
              <a:gd name="connsiteY3586" fmla="*/ 439771 h 2380521"/>
              <a:gd name="connsiteX3587" fmla="*/ 2796533 w 8023328"/>
              <a:gd name="connsiteY3587" fmla="*/ 454560 h 2380521"/>
              <a:gd name="connsiteX3588" fmla="*/ 2782678 w 8023328"/>
              <a:gd name="connsiteY3588" fmla="*/ 439771 h 2380521"/>
              <a:gd name="connsiteX3589" fmla="*/ 2796533 w 8023328"/>
              <a:gd name="connsiteY3589" fmla="*/ 424982 h 2380521"/>
              <a:gd name="connsiteX3590" fmla="*/ 2725695 w 8023328"/>
              <a:gd name="connsiteY3590" fmla="*/ 424982 h 2380521"/>
              <a:gd name="connsiteX3591" fmla="*/ 2738097 w 8023328"/>
              <a:gd name="connsiteY3591" fmla="*/ 439771 h 2380521"/>
              <a:gd name="connsiteX3592" fmla="*/ 2725695 w 8023328"/>
              <a:gd name="connsiteY3592" fmla="*/ 454560 h 2380521"/>
              <a:gd name="connsiteX3593" fmla="*/ 2711846 w 8023328"/>
              <a:gd name="connsiteY3593" fmla="*/ 439771 h 2380521"/>
              <a:gd name="connsiteX3594" fmla="*/ 2725695 w 8023328"/>
              <a:gd name="connsiteY3594" fmla="*/ 424982 h 2380521"/>
              <a:gd name="connsiteX3595" fmla="*/ 2654870 w 8023328"/>
              <a:gd name="connsiteY3595" fmla="*/ 424982 h 2380521"/>
              <a:gd name="connsiteX3596" fmla="*/ 2667270 w 8023328"/>
              <a:gd name="connsiteY3596" fmla="*/ 439771 h 2380521"/>
              <a:gd name="connsiteX3597" fmla="*/ 2654870 w 8023328"/>
              <a:gd name="connsiteY3597" fmla="*/ 454560 h 2380521"/>
              <a:gd name="connsiteX3598" fmla="*/ 2641018 w 8023328"/>
              <a:gd name="connsiteY3598" fmla="*/ 439771 h 2380521"/>
              <a:gd name="connsiteX3599" fmla="*/ 2654870 w 8023328"/>
              <a:gd name="connsiteY3599" fmla="*/ 424982 h 2380521"/>
              <a:gd name="connsiteX3600" fmla="*/ 2582580 w 8023328"/>
              <a:gd name="connsiteY3600" fmla="*/ 424982 h 2380521"/>
              <a:gd name="connsiteX3601" fmla="*/ 2596437 w 8023328"/>
              <a:gd name="connsiteY3601" fmla="*/ 439771 h 2380521"/>
              <a:gd name="connsiteX3602" fmla="*/ 2582580 w 8023328"/>
              <a:gd name="connsiteY3602" fmla="*/ 454560 h 2380521"/>
              <a:gd name="connsiteX3603" fmla="*/ 2570184 w 8023328"/>
              <a:gd name="connsiteY3603" fmla="*/ 439771 h 2380521"/>
              <a:gd name="connsiteX3604" fmla="*/ 2582580 w 8023328"/>
              <a:gd name="connsiteY3604" fmla="*/ 424982 h 2380521"/>
              <a:gd name="connsiteX3605" fmla="*/ 2511026 w 8023328"/>
              <a:gd name="connsiteY3605" fmla="*/ 424982 h 2380521"/>
              <a:gd name="connsiteX3606" fmla="*/ 2525610 w 8023328"/>
              <a:gd name="connsiteY3606" fmla="*/ 439771 h 2380521"/>
              <a:gd name="connsiteX3607" fmla="*/ 2511026 w 8023328"/>
              <a:gd name="connsiteY3607" fmla="*/ 454560 h 2380521"/>
              <a:gd name="connsiteX3608" fmla="*/ 2499361 w 8023328"/>
              <a:gd name="connsiteY3608" fmla="*/ 439771 h 2380521"/>
              <a:gd name="connsiteX3609" fmla="*/ 2511026 w 8023328"/>
              <a:gd name="connsiteY3609" fmla="*/ 424982 h 2380521"/>
              <a:gd name="connsiteX3610" fmla="*/ 1799085 w 8023328"/>
              <a:gd name="connsiteY3610" fmla="*/ 357525 h 2380521"/>
              <a:gd name="connsiteX3611" fmla="*/ 1813873 w 8023328"/>
              <a:gd name="connsiteY3611" fmla="*/ 369922 h 2380521"/>
              <a:gd name="connsiteX3612" fmla="*/ 1799085 w 8023328"/>
              <a:gd name="connsiteY3612" fmla="*/ 383779 h 2380521"/>
              <a:gd name="connsiteX3613" fmla="*/ 1784300 w 8023328"/>
              <a:gd name="connsiteY3613" fmla="*/ 369922 h 2380521"/>
              <a:gd name="connsiteX3614" fmla="*/ 1799085 w 8023328"/>
              <a:gd name="connsiteY3614" fmla="*/ 357525 h 2380521"/>
              <a:gd name="connsiteX3615" fmla="*/ 1728262 w 8023328"/>
              <a:gd name="connsiteY3615" fmla="*/ 357525 h 2380521"/>
              <a:gd name="connsiteX3616" fmla="*/ 1743049 w 8023328"/>
              <a:gd name="connsiteY3616" fmla="*/ 369922 h 2380521"/>
              <a:gd name="connsiteX3617" fmla="*/ 1728262 w 8023328"/>
              <a:gd name="connsiteY3617" fmla="*/ 383779 h 2380521"/>
              <a:gd name="connsiteX3618" fmla="*/ 1713470 w 8023328"/>
              <a:gd name="connsiteY3618" fmla="*/ 369922 h 2380521"/>
              <a:gd name="connsiteX3619" fmla="*/ 1728262 w 8023328"/>
              <a:gd name="connsiteY3619" fmla="*/ 357525 h 2380521"/>
              <a:gd name="connsiteX3620" fmla="*/ 1657429 w 8023328"/>
              <a:gd name="connsiteY3620" fmla="*/ 357525 h 2380521"/>
              <a:gd name="connsiteX3621" fmla="*/ 1672220 w 8023328"/>
              <a:gd name="connsiteY3621" fmla="*/ 369922 h 2380521"/>
              <a:gd name="connsiteX3622" fmla="*/ 1657429 w 8023328"/>
              <a:gd name="connsiteY3622" fmla="*/ 383779 h 2380521"/>
              <a:gd name="connsiteX3623" fmla="*/ 1642650 w 8023328"/>
              <a:gd name="connsiteY3623" fmla="*/ 369922 h 2380521"/>
              <a:gd name="connsiteX3624" fmla="*/ 1657429 w 8023328"/>
              <a:gd name="connsiteY3624" fmla="*/ 357525 h 2380521"/>
              <a:gd name="connsiteX3625" fmla="*/ 1582296 w 8023328"/>
              <a:gd name="connsiteY3625" fmla="*/ 357525 h 2380521"/>
              <a:gd name="connsiteX3626" fmla="*/ 1594704 w 8023328"/>
              <a:gd name="connsiteY3626" fmla="*/ 369922 h 2380521"/>
              <a:gd name="connsiteX3627" fmla="*/ 1582296 w 8023328"/>
              <a:gd name="connsiteY3627" fmla="*/ 383779 h 2380521"/>
              <a:gd name="connsiteX3628" fmla="*/ 1568441 w 8023328"/>
              <a:gd name="connsiteY3628" fmla="*/ 369922 h 2380521"/>
              <a:gd name="connsiteX3629" fmla="*/ 1582296 w 8023328"/>
              <a:gd name="connsiteY3629" fmla="*/ 357525 h 2380521"/>
              <a:gd name="connsiteX3630" fmla="*/ 1512195 w 8023328"/>
              <a:gd name="connsiteY3630" fmla="*/ 357525 h 2380521"/>
              <a:gd name="connsiteX3631" fmla="*/ 1523863 w 8023328"/>
              <a:gd name="connsiteY3631" fmla="*/ 369922 h 2380521"/>
              <a:gd name="connsiteX3632" fmla="*/ 1512195 w 8023328"/>
              <a:gd name="connsiteY3632" fmla="*/ 383779 h 2380521"/>
              <a:gd name="connsiteX3633" fmla="*/ 1497612 w 8023328"/>
              <a:gd name="connsiteY3633" fmla="*/ 369922 h 2380521"/>
              <a:gd name="connsiteX3634" fmla="*/ 1512195 w 8023328"/>
              <a:gd name="connsiteY3634" fmla="*/ 357525 h 2380521"/>
              <a:gd name="connsiteX3635" fmla="*/ 1439171 w 8023328"/>
              <a:gd name="connsiteY3635" fmla="*/ 357525 h 2380521"/>
              <a:gd name="connsiteX3636" fmla="*/ 1453023 w 8023328"/>
              <a:gd name="connsiteY3636" fmla="*/ 369922 h 2380521"/>
              <a:gd name="connsiteX3637" fmla="*/ 1439171 w 8023328"/>
              <a:gd name="connsiteY3637" fmla="*/ 383779 h 2380521"/>
              <a:gd name="connsiteX3638" fmla="*/ 1426774 w 8023328"/>
              <a:gd name="connsiteY3638" fmla="*/ 369922 h 2380521"/>
              <a:gd name="connsiteX3639" fmla="*/ 1439171 w 8023328"/>
              <a:gd name="connsiteY3639" fmla="*/ 357525 h 2380521"/>
              <a:gd name="connsiteX3640" fmla="*/ 1368347 w 8023328"/>
              <a:gd name="connsiteY3640" fmla="*/ 357525 h 2380521"/>
              <a:gd name="connsiteX3641" fmla="*/ 1382199 w 8023328"/>
              <a:gd name="connsiteY3641" fmla="*/ 369922 h 2380521"/>
              <a:gd name="connsiteX3642" fmla="*/ 1368347 w 8023328"/>
              <a:gd name="connsiteY3642" fmla="*/ 383779 h 2380521"/>
              <a:gd name="connsiteX3643" fmla="*/ 1355949 w 8023328"/>
              <a:gd name="connsiteY3643" fmla="*/ 369922 h 2380521"/>
              <a:gd name="connsiteX3644" fmla="*/ 1368347 w 8023328"/>
              <a:gd name="connsiteY3644" fmla="*/ 357525 h 2380521"/>
              <a:gd name="connsiteX3645" fmla="*/ 1297518 w 8023328"/>
              <a:gd name="connsiteY3645" fmla="*/ 357525 h 2380521"/>
              <a:gd name="connsiteX3646" fmla="*/ 1311374 w 8023328"/>
              <a:gd name="connsiteY3646" fmla="*/ 369922 h 2380521"/>
              <a:gd name="connsiteX3647" fmla="*/ 1297518 w 8023328"/>
              <a:gd name="connsiteY3647" fmla="*/ 383779 h 2380521"/>
              <a:gd name="connsiteX3648" fmla="*/ 1285121 w 8023328"/>
              <a:gd name="connsiteY3648" fmla="*/ 369922 h 2380521"/>
              <a:gd name="connsiteX3649" fmla="*/ 1297518 w 8023328"/>
              <a:gd name="connsiteY3649" fmla="*/ 357525 h 2380521"/>
              <a:gd name="connsiteX3650" fmla="*/ 1225703 w 8023328"/>
              <a:gd name="connsiteY3650" fmla="*/ 357525 h 2380521"/>
              <a:gd name="connsiteX3651" fmla="*/ 1240493 w 8023328"/>
              <a:gd name="connsiteY3651" fmla="*/ 369922 h 2380521"/>
              <a:gd name="connsiteX3652" fmla="*/ 1225703 w 8023328"/>
              <a:gd name="connsiteY3652" fmla="*/ 383779 h 2380521"/>
              <a:gd name="connsiteX3653" fmla="*/ 1210926 w 8023328"/>
              <a:gd name="connsiteY3653" fmla="*/ 369922 h 2380521"/>
              <a:gd name="connsiteX3654" fmla="*/ 1225703 w 8023328"/>
              <a:gd name="connsiteY3654" fmla="*/ 357525 h 2380521"/>
              <a:gd name="connsiteX3655" fmla="*/ 1154890 w 8023328"/>
              <a:gd name="connsiteY3655" fmla="*/ 357525 h 2380521"/>
              <a:gd name="connsiteX3656" fmla="*/ 1169676 w 8023328"/>
              <a:gd name="connsiteY3656" fmla="*/ 369922 h 2380521"/>
              <a:gd name="connsiteX3657" fmla="*/ 1154890 w 8023328"/>
              <a:gd name="connsiteY3657" fmla="*/ 383779 h 2380521"/>
              <a:gd name="connsiteX3658" fmla="*/ 1140096 w 8023328"/>
              <a:gd name="connsiteY3658" fmla="*/ 369922 h 2380521"/>
              <a:gd name="connsiteX3659" fmla="*/ 1154890 w 8023328"/>
              <a:gd name="connsiteY3659" fmla="*/ 357525 h 2380521"/>
              <a:gd name="connsiteX3660" fmla="*/ 1084059 w 8023328"/>
              <a:gd name="connsiteY3660" fmla="*/ 357525 h 2380521"/>
              <a:gd name="connsiteX3661" fmla="*/ 1098844 w 8023328"/>
              <a:gd name="connsiteY3661" fmla="*/ 369922 h 2380521"/>
              <a:gd name="connsiteX3662" fmla="*/ 1084059 w 8023328"/>
              <a:gd name="connsiteY3662" fmla="*/ 383779 h 2380521"/>
              <a:gd name="connsiteX3663" fmla="*/ 1069268 w 8023328"/>
              <a:gd name="connsiteY3663" fmla="*/ 369922 h 2380521"/>
              <a:gd name="connsiteX3664" fmla="*/ 1084059 w 8023328"/>
              <a:gd name="connsiteY3664" fmla="*/ 357525 h 2380521"/>
              <a:gd name="connsiteX3665" fmla="*/ 1013015 w 8023328"/>
              <a:gd name="connsiteY3665" fmla="*/ 357525 h 2380521"/>
              <a:gd name="connsiteX3666" fmla="*/ 1024685 w 8023328"/>
              <a:gd name="connsiteY3666" fmla="*/ 369922 h 2380521"/>
              <a:gd name="connsiteX3667" fmla="*/ 1013015 w 8023328"/>
              <a:gd name="connsiteY3667" fmla="*/ 383779 h 2380521"/>
              <a:gd name="connsiteX3668" fmla="*/ 998434 w 8023328"/>
              <a:gd name="connsiteY3668" fmla="*/ 369922 h 2380521"/>
              <a:gd name="connsiteX3669" fmla="*/ 1013015 w 8023328"/>
              <a:gd name="connsiteY3669" fmla="*/ 357525 h 2380521"/>
              <a:gd name="connsiteX3670" fmla="*/ 941465 w 8023328"/>
              <a:gd name="connsiteY3670" fmla="*/ 357525 h 2380521"/>
              <a:gd name="connsiteX3671" fmla="*/ 953864 w 8023328"/>
              <a:gd name="connsiteY3671" fmla="*/ 369922 h 2380521"/>
              <a:gd name="connsiteX3672" fmla="*/ 941465 w 8023328"/>
              <a:gd name="connsiteY3672" fmla="*/ 383779 h 2380521"/>
              <a:gd name="connsiteX3673" fmla="*/ 927611 w 8023328"/>
              <a:gd name="connsiteY3673" fmla="*/ 369922 h 2380521"/>
              <a:gd name="connsiteX3674" fmla="*/ 941465 w 8023328"/>
              <a:gd name="connsiteY3674" fmla="*/ 357525 h 2380521"/>
              <a:gd name="connsiteX3675" fmla="*/ 870633 w 8023328"/>
              <a:gd name="connsiteY3675" fmla="*/ 357525 h 2380521"/>
              <a:gd name="connsiteX3676" fmla="*/ 883034 w 8023328"/>
              <a:gd name="connsiteY3676" fmla="*/ 369922 h 2380521"/>
              <a:gd name="connsiteX3677" fmla="*/ 870633 w 8023328"/>
              <a:gd name="connsiteY3677" fmla="*/ 383779 h 2380521"/>
              <a:gd name="connsiteX3678" fmla="*/ 856777 w 8023328"/>
              <a:gd name="connsiteY3678" fmla="*/ 369922 h 2380521"/>
              <a:gd name="connsiteX3679" fmla="*/ 870633 w 8023328"/>
              <a:gd name="connsiteY3679" fmla="*/ 357525 h 2380521"/>
              <a:gd name="connsiteX3680" fmla="*/ 798346 w 8023328"/>
              <a:gd name="connsiteY3680" fmla="*/ 357525 h 2380521"/>
              <a:gd name="connsiteX3681" fmla="*/ 812203 w 8023328"/>
              <a:gd name="connsiteY3681" fmla="*/ 369922 h 2380521"/>
              <a:gd name="connsiteX3682" fmla="*/ 798346 w 8023328"/>
              <a:gd name="connsiteY3682" fmla="*/ 383779 h 2380521"/>
              <a:gd name="connsiteX3683" fmla="*/ 785947 w 8023328"/>
              <a:gd name="connsiteY3683" fmla="*/ 369922 h 2380521"/>
              <a:gd name="connsiteX3684" fmla="*/ 798346 w 8023328"/>
              <a:gd name="connsiteY3684" fmla="*/ 357525 h 2380521"/>
              <a:gd name="connsiteX3685" fmla="*/ 3654110 w 8023328"/>
              <a:gd name="connsiteY3685" fmla="*/ 354153 h 2380521"/>
              <a:gd name="connsiteX3686" fmla="*/ 3668898 w 8023328"/>
              <a:gd name="connsiteY3686" fmla="*/ 368738 h 2380521"/>
              <a:gd name="connsiteX3687" fmla="*/ 3654110 w 8023328"/>
              <a:gd name="connsiteY3687" fmla="*/ 380407 h 2380521"/>
              <a:gd name="connsiteX3688" fmla="*/ 3639322 w 8023328"/>
              <a:gd name="connsiteY3688" fmla="*/ 368738 h 2380521"/>
              <a:gd name="connsiteX3689" fmla="*/ 3654110 w 8023328"/>
              <a:gd name="connsiteY3689" fmla="*/ 354153 h 2380521"/>
              <a:gd name="connsiteX3690" fmla="*/ 3583280 w 8023328"/>
              <a:gd name="connsiteY3690" fmla="*/ 354153 h 2380521"/>
              <a:gd name="connsiteX3691" fmla="*/ 3598069 w 8023328"/>
              <a:gd name="connsiteY3691" fmla="*/ 368738 h 2380521"/>
              <a:gd name="connsiteX3692" fmla="*/ 3583280 w 8023328"/>
              <a:gd name="connsiteY3692" fmla="*/ 380407 h 2380521"/>
              <a:gd name="connsiteX3693" fmla="*/ 3568491 w 8023328"/>
              <a:gd name="connsiteY3693" fmla="*/ 368738 h 2380521"/>
              <a:gd name="connsiteX3694" fmla="*/ 3583280 w 8023328"/>
              <a:gd name="connsiteY3694" fmla="*/ 354153 h 2380521"/>
              <a:gd name="connsiteX3695" fmla="*/ 3512449 w 8023328"/>
              <a:gd name="connsiteY3695" fmla="*/ 354153 h 2380521"/>
              <a:gd name="connsiteX3696" fmla="*/ 3527237 w 8023328"/>
              <a:gd name="connsiteY3696" fmla="*/ 369330 h 2380521"/>
              <a:gd name="connsiteX3697" fmla="*/ 3512449 w 8023328"/>
              <a:gd name="connsiteY3697" fmla="*/ 383749 h 2380521"/>
              <a:gd name="connsiteX3698" fmla="*/ 3497661 w 8023328"/>
              <a:gd name="connsiteY3698" fmla="*/ 369330 h 2380521"/>
              <a:gd name="connsiteX3699" fmla="*/ 3512449 w 8023328"/>
              <a:gd name="connsiteY3699" fmla="*/ 354153 h 2380521"/>
              <a:gd name="connsiteX3700" fmla="*/ 3440686 w 8023328"/>
              <a:gd name="connsiteY3700" fmla="*/ 354153 h 2380521"/>
              <a:gd name="connsiteX3701" fmla="*/ 3453083 w 8023328"/>
              <a:gd name="connsiteY3701" fmla="*/ 369330 h 2380521"/>
              <a:gd name="connsiteX3702" fmla="*/ 3440686 w 8023328"/>
              <a:gd name="connsiteY3702" fmla="*/ 383749 h 2380521"/>
              <a:gd name="connsiteX3703" fmla="*/ 3426830 w 8023328"/>
              <a:gd name="connsiteY3703" fmla="*/ 369330 h 2380521"/>
              <a:gd name="connsiteX3704" fmla="*/ 3440686 w 8023328"/>
              <a:gd name="connsiteY3704" fmla="*/ 354153 h 2380521"/>
              <a:gd name="connsiteX3705" fmla="*/ 3369857 w 8023328"/>
              <a:gd name="connsiteY3705" fmla="*/ 354153 h 2380521"/>
              <a:gd name="connsiteX3706" fmla="*/ 3382254 w 8023328"/>
              <a:gd name="connsiteY3706" fmla="*/ 369330 h 2380521"/>
              <a:gd name="connsiteX3707" fmla="*/ 3369857 w 8023328"/>
              <a:gd name="connsiteY3707" fmla="*/ 383749 h 2380521"/>
              <a:gd name="connsiteX3708" fmla="*/ 3356001 w 8023328"/>
              <a:gd name="connsiteY3708" fmla="*/ 369330 h 2380521"/>
              <a:gd name="connsiteX3709" fmla="*/ 3369857 w 8023328"/>
              <a:gd name="connsiteY3709" fmla="*/ 354153 h 2380521"/>
              <a:gd name="connsiteX3710" fmla="*/ 3299097 w 8023328"/>
              <a:gd name="connsiteY3710" fmla="*/ 354153 h 2380521"/>
              <a:gd name="connsiteX3711" fmla="*/ 3311496 w 8023328"/>
              <a:gd name="connsiteY3711" fmla="*/ 369330 h 2380521"/>
              <a:gd name="connsiteX3712" fmla="*/ 3299097 w 8023328"/>
              <a:gd name="connsiteY3712" fmla="*/ 383749 h 2380521"/>
              <a:gd name="connsiteX3713" fmla="*/ 3285242 w 8023328"/>
              <a:gd name="connsiteY3713" fmla="*/ 369330 h 2380521"/>
              <a:gd name="connsiteX3714" fmla="*/ 3299097 w 8023328"/>
              <a:gd name="connsiteY3714" fmla="*/ 354153 h 2380521"/>
              <a:gd name="connsiteX3715" fmla="*/ 3226808 w 8023328"/>
              <a:gd name="connsiteY3715" fmla="*/ 354153 h 2380521"/>
              <a:gd name="connsiteX3716" fmla="*/ 3240664 w 8023328"/>
              <a:gd name="connsiteY3716" fmla="*/ 369330 h 2380521"/>
              <a:gd name="connsiteX3717" fmla="*/ 3226808 w 8023328"/>
              <a:gd name="connsiteY3717" fmla="*/ 383749 h 2380521"/>
              <a:gd name="connsiteX3718" fmla="*/ 3214410 w 8023328"/>
              <a:gd name="connsiteY3718" fmla="*/ 369330 h 2380521"/>
              <a:gd name="connsiteX3719" fmla="*/ 3226808 w 8023328"/>
              <a:gd name="connsiteY3719" fmla="*/ 354153 h 2380521"/>
              <a:gd name="connsiteX3720" fmla="*/ 3152605 w 8023328"/>
              <a:gd name="connsiteY3720" fmla="*/ 354153 h 2380521"/>
              <a:gd name="connsiteX3721" fmla="*/ 3166462 w 8023328"/>
              <a:gd name="connsiteY3721" fmla="*/ 369330 h 2380521"/>
              <a:gd name="connsiteX3722" fmla="*/ 3152605 w 8023328"/>
              <a:gd name="connsiteY3722" fmla="*/ 383749 h 2380521"/>
              <a:gd name="connsiteX3723" fmla="*/ 3140206 w 8023328"/>
              <a:gd name="connsiteY3723" fmla="*/ 369330 h 2380521"/>
              <a:gd name="connsiteX3724" fmla="*/ 3152605 w 8023328"/>
              <a:gd name="connsiteY3724" fmla="*/ 354153 h 2380521"/>
              <a:gd name="connsiteX3725" fmla="*/ 3081774 w 8023328"/>
              <a:gd name="connsiteY3725" fmla="*/ 354153 h 2380521"/>
              <a:gd name="connsiteX3726" fmla="*/ 3095627 w 8023328"/>
              <a:gd name="connsiteY3726" fmla="*/ 369330 h 2380521"/>
              <a:gd name="connsiteX3727" fmla="*/ 3081774 w 8023328"/>
              <a:gd name="connsiteY3727" fmla="*/ 383749 h 2380521"/>
              <a:gd name="connsiteX3728" fmla="*/ 3069375 w 8023328"/>
              <a:gd name="connsiteY3728" fmla="*/ 369330 h 2380521"/>
              <a:gd name="connsiteX3729" fmla="*/ 3081774 w 8023328"/>
              <a:gd name="connsiteY3729" fmla="*/ 354153 h 2380521"/>
              <a:gd name="connsiteX3730" fmla="*/ 3013715 w 8023328"/>
              <a:gd name="connsiteY3730" fmla="*/ 354153 h 2380521"/>
              <a:gd name="connsiteX3731" fmla="*/ 3028135 w 8023328"/>
              <a:gd name="connsiteY3731" fmla="*/ 369330 h 2380521"/>
              <a:gd name="connsiteX3732" fmla="*/ 3013715 w 8023328"/>
              <a:gd name="connsiteY3732" fmla="*/ 383749 h 2380521"/>
              <a:gd name="connsiteX3733" fmla="*/ 2998539 w 8023328"/>
              <a:gd name="connsiteY3733" fmla="*/ 369330 h 2380521"/>
              <a:gd name="connsiteX3734" fmla="*/ 3013715 w 8023328"/>
              <a:gd name="connsiteY3734" fmla="*/ 354153 h 2380521"/>
              <a:gd name="connsiteX3735" fmla="*/ 2942494 w 8023328"/>
              <a:gd name="connsiteY3735" fmla="*/ 354153 h 2380521"/>
              <a:gd name="connsiteX3736" fmla="*/ 2957288 w 8023328"/>
              <a:gd name="connsiteY3736" fmla="*/ 369330 h 2380521"/>
              <a:gd name="connsiteX3737" fmla="*/ 2942494 w 8023328"/>
              <a:gd name="connsiteY3737" fmla="*/ 383749 h 2380521"/>
              <a:gd name="connsiteX3738" fmla="*/ 2927708 w 8023328"/>
              <a:gd name="connsiteY3738" fmla="*/ 369330 h 2380521"/>
              <a:gd name="connsiteX3739" fmla="*/ 2942494 w 8023328"/>
              <a:gd name="connsiteY3739" fmla="*/ 354153 h 2380521"/>
              <a:gd name="connsiteX3740" fmla="*/ 2868293 w 8023328"/>
              <a:gd name="connsiteY3740" fmla="*/ 354153 h 2380521"/>
              <a:gd name="connsiteX3741" fmla="*/ 2883085 w 8023328"/>
              <a:gd name="connsiteY3741" fmla="*/ 369330 h 2380521"/>
              <a:gd name="connsiteX3742" fmla="*/ 2868293 w 8023328"/>
              <a:gd name="connsiteY3742" fmla="*/ 383749 h 2380521"/>
              <a:gd name="connsiteX3743" fmla="*/ 2853504 w 8023328"/>
              <a:gd name="connsiteY3743" fmla="*/ 369330 h 2380521"/>
              <a:gd name="connsiteX3744" fmla="*/ 2868293 w 8023328"/>
              <a:gd name="connsiteY3744" fmla="*/ 354153 h 2380521"/>
              <a:gd name="connsiteX3745" fmla="*/ 2796535 w 8023328"/>
              <a:gd name="connsiteY3745" fmla="*/ 354153 h 2380521"/>
              <a:gd name="connsiteX3746" fmla="*/ 2808932 w 8023328"/>
              <a:gd name="connsiteY3746" fmla="*/ 369330 h 2380521"/>
              <a:gd name="connsiteX3747" fmla="*/ 2796535 w 8023328"/>
              <a:gd name="connsiteY3747" fmla="*/ 383749 h 2380521"/>
              <a:gd name="connsiteX3748" fmla="*/ 2782678 w 8023328"/>
              <a:gd name="connsiteY3748" fmla="*/ 369330 h 2380521"/>
              <a:gd name="connsiteX3749" fmla="*/ 2796535 w 8023328"/>
              <a:gd name="connsiteY3749" fmla="*/ 354153 h 2380521"/>
              <a:gd name="connsiteX3750" fmla="*/ 2725695 w 8023328"/>
              <a:gd name="connsiteY3750" fmla="*/ 354153 h 2380521"/>
              <a:gd name="connsiteX3751" fmla="*/ 2738100 w 8023328"/>
              <a:gd name="connsiteY3751" fmla="*/ 369330 h 2380521"/>
              <a:gd name="connsiteX3752" fmla="*/ 2725695 w 8023328"/>
              <a:gd name="connsiteY3752" fmla="*/ 383749 h 2380521"/>
              <a:gd name="connsiteX3753" fmla="*/ 2711846 w 8023328"/>
              <a:gd name="connsiteY3753" fmla="*/ 369330 h 2380521"/>
              <a:gd name="connsiteX3754" fmla="*/ 2725695 w 8023328"/>
              <a:gd name="connsiteY3754" fmla="*/ 354153 h 2380521"/>
              <a:gd name="connsiteX3755" fmla="*/ 2653415 w 8023328"/>
              <a:gd name="connsiteY3755" fmla="*/ 354153 h 2380521"/>
              <a:gd name="connsiteX3756" fmla="*/ 2667270 w 8023328"/>
              <a:gd name="connsiteY3756" fmla="*/ 369330 h 2380521"/>
              <a:gd name="connsiteX3757" fmla="*/ 2653415 w 8023328"/>
              <a:gd name="connsiteY3757" fmla="*/ 383749 h 2380521"/>
              <a:gd name="connsiteX3758" fmla="*/ 2641021 w 8023328"/>
              <a:gd name="connsiteY3758" fmla="*/ 369330 h 2380521"/>
              <a:gd name="connsiteX3759" fmla="*/ 2653415 w 8023328"/>
              <a:gd name="connsiteY3759" fmla="*/ 354153 h 2380521"/>
              <a:gd name="connsiteX3760" fmla="*/ 2582583 w 8023328"/>
              <a:gd name="connsiteY3760" fmla="*/ 354153 h 2380521"/>
              <a:gd name="connsiteX3761" fmla="*/ 2596439 w 8023328"/>
              <a:gd name="connsiteY3761" fmla="*/ 369330 h 2380521"/>
              <a:gd name="connsiteX3762" fmla="*/ 2582583 w 8023328"/>
              <a:gd name="connsiteY3762" fmla="*/ 383749 h 2380521"/>
              <a:gd name="connsiteX3763" fmla="*/ 2570184 w 8023328"/>
              <a:gd name="connsiteY3763" fmla="*/ 369330 h 2380521"/>
              <a:gd name="connsiteX3764" fmla="*/ 2582583 w 8023328"/>
              <a:gd name="connsiteY3764" fmla="*/ 354153 h 2380521"/>
              <a:gd name="connsiteX3765" fmla="*/ 2511029 w 8023328"/>
              <a:gd name="connsiteY3765" fmla="*/ 354153 h 2380521"/>
              <a:gd name="connsiteX3766" fmla="*/ 2525613 w 8023328"/>
              <a:gd name="connsiteY3766" fmla="*/ 369330 h 2380521"/>
              <a:gd name="connsiteX3767" fmla="*/ 2511029 w 8023328"/>
              <a:gd name="connsiteY3767" fmla="*/ 383749 h 2380521"/>
              <a:gd name="connsiteX3768" fmla="*/ 2499361 w 8023328"/>
              <a:gd name="connsiteY3768" fmla="*/ 369330 h 2380521"/>
              <a:gd name="connsiteX3769" fmla="*/ 2511029 w 8023328"/>
              <a:gd name="connsiteY3769" fmla="*/ 354153 h 2380521"/>
              <a:gd name="connsiteX3770" fmla="*/ 2439946 w 8023328"/>
              <a:gd name="connsiteY3770" fmla="*/ 354153 h 2380521"/>
              <a:gd name="connsiteX3771" fmla="*/ 2454732 w 8023328"/>
              <a:gd name="connsiteY3771" fmla="*/ 369330 h 2380521"/>
              <a:gd name="connsiteX3772" fmla="*/ 2439946 w 8023328"/>
              <a:gd name="connsiteY3772" fmla="*/ 383749 h 2380521"/>
              <a:gd name="connsiteX3773" fmla="*/ 2425156 w 8023328"/>
              <a:gd name="connsiteY3773" fmla="*/ 369330 h 2380521"/>
              <a:gd name="connsiteX3774" fmla="*/ 2439946 w 8023328"/>
              <a:gd name="connsiteY3774" fmla="*/ 354153 h 2380521"/>
              <a:gd name="connsiteX3775" fmla="*/ 2369110 w 8023328"/>
              <a:gd name="connsiteY3775" fmla="*/ 354153 h 2380521"/>
              <a:gd name="connsiteX3776" fmla="*/ 2383899 w 8023328"/>
              <a:gd name="connsiteY3776" fmla="*/ 369330 h 2380521"/>
              <a:gd name="connsiteX3777" fmla="*/ 2369110 w 8023328"/>
              <a:gd name="connsiteY3777" fmla="*/ 383749 h 2380521"/>
              <a:gd name="connsiteX3778" fmla="*/ 2354319 w 8023328"/>
              <a:gd name="connsiteY3778" fmla="*/ 369330 h 2380521"/>
              <a:gd name="connsiteX3779" fmla="*/ 2369110 w 8023328"/>
              <a:gd name="connsiteY3779" fmla="*/ 354153 h 2380521"/>
              <a:gd name="connsiteX3780" fmla="*/ 2298280 w 8023328"/>
              <a:gd name="connsiteY3780" fmla="*/ 354153 h 2380521"/>
              <a:gd name="connsiteX3781" fmla="*/ 2313068 w 8023328"/>
              <a:gd name="connsiteY3781" fmla="*/ 369330 h 2380521"/>
              <a:gd name="connsiteX3782" fmla="*/ 2298280 w 8023328"/>
              <a:gd name="connsiteY3782" fmla="*/ 383749 h 2380521"/>
              <a:gd name="connsiteX3783" fmla="*/ 2283490 w 8023328"/>
              <a:gd name="connsiteY3783" fmla="*/ 369330 h 2380521"/>
              <a:gd name="connsiteX3784" fmla="*/ 2298280 w 8023328"/>
              <a:gd name="connsiteY3784" fmla="*/ 354153 h 2380521"/>
              <a:gd name="connsiteX3785" fmla="*/ 2226517 w 8023328"/>
              <a:gd name="connsiteY3785" fmla="*/ 354153 h 2380521"/>
              <a:gd name="connsiteX3786" fmla="*/ 2238914 w 8023328"/>
              <a:gd name="connsiteY3786" fmla="*/ 369330 h 2380521"/>
              <a:gd name="connsiteX3787" fmla="*/ 2226517 w 8023328"/>
              <a:gd name="connsiteY3787" fmla="*/ 383749 h 2380521"/>
              <a:gd name="connsiteX3788" fmla="*/ 2212658 w 8023328"/>
              <a:gd name="connsiteY3788" fmla="*/ 369330 h 2380521"/>
              <a:gd name="connsiteX3789" fmla="*/ 2226517 w 8023328"/>
              <a:gd name="connsiteY3789" fmla="*/ 354153 h 2380521"/>
              <a:gd name="connsiteX3790" fmla="*/ 2155683 w 8023328"/>
              <a:gd name="connsiteY3790" fmla="*/ 354153 h 2380521"/>
              <a:gd name="connsiteX3791" fmla="*/ 2168081 w 8023328"/>
              <a:gd name="connsiteY3791" fmla="*/ 369330 h 2380521"/>
              <a:gd name="connsiteX3792" fmla="*/ 2155683 w 8023328"/>
              <a:gd name="connsiteY3792" fmla="*/ 383749 h 2380521"/>
              <a:gd name="connsiteX3793" fmla="*/ 2141827 w 8023328"/>
              <a:gd name="connsiteY3793" fmla="*/ 369330 h 2380521"/>
              <a:gd name="connsiteX3794" fmla="*/ 2155683 w 8023328"/>
              <a:gd name="connsiteY3794" fmla="*/ 354153 h 2380521"/>
              <a:gd name="connsiteX3795" fmla="*/ 2084849 w 8023328"/>
              <a:gd name="connsiteY3795" fmla="*/ 354153 h 2380521"/>
              <a:gd name="connsiteX3796" fmla="*/ 2097248 w 8023328"/>
              <a:gd name="connsiteY3796" fmla="*/ 369330 h 2380521"/>
              <a:gd name="connsiteX3797" fmla="*/ 2084849 w 8023328"/>
              <a:gd name="connsiteY3797" fmla="*/ 383749 h 2380521"/>
              <a:gd name="connsiteX3798" fmla="*/ 2070994 w 8023328"/>
              <a:gd name="connsiteY3798" fmla="*/ 369330 h 2380521"/>
              <a:gd name="connsiteX3799" fmla="*/ 2084849 w 8023328"/>
              <a:gd name="connsiteY3799" fmla="*/ 354153 h 2380521"/>
              <a:gd name="connsiteX3800" fmla="*/ 2011835 w 8023328"/>
              <a:gd name="connsiteY3800" fmla="*/ 354153 h 2380521"/>
              <a:gd name="connsiteX3801" fmla="*/ 2026421 w 8023328"/>
              <a:gd name="connsiteY3801" fmla="*/ 369330 h 2380521"/>
              <a:gd name="connsiteX3802" fmla="*/ 2011835 w 8023328"/>
              <a:gd name="connsiteY3802" fmla="*/ 383749 h 2380521"/>
              <a:gd name="connsiteX3803" fmla="*/ 2000166 w 8023328"/>
              <a:gd name="connsiteY3803" fmla="*/ 369330 h 2380521"/>
              <a:gd name="connsiteX3804" fmla="*/ 2011835 w 8023328"/>
              <a:gd name="connsiteY3804" fmla="*/ 354153 h 2380521"/>
              <a:gd name="connsiteX3805" fmla="*/ 1938362 w 8023328"/>
              <a:gd name="connsiteY3805" fmla="*/ 354153 h 2380521"/>
              <a:gd name="connsiteX3806" fmla="*/ 1952222 w 8023328"/>
              <a:gd name="connsiteY3806" fmla="*/ 369330 h 2380521"/>
              <a:gd name="connsiteX3807" fmla="*/ 1938362 w 8023328"/>
              <a:gd name="connsiteY3807" fmla="*/ 383749 h 2380521"/>
              <a:gd name="connsiteX3808" fmla="*/ 1925968 w 8023328"/>
              <a:gd name="connsiteY3808" fmla="*/ 369330 h 2380521"/>
              <a:gd name="connsiteX3809" fmla="*/ 1938362 w 8023328"/>
              <a:gd name="connsiteY3809" fmla="*/ 354153 h 2380521"/>
              <a:gd name="connsiteX3810" fmla="*/ 1867527 w 8023328"/>
              <a:gd name="connsiteY3810" fmla="*/ 354153 h 2380521"/>
              <a:gd name="connsiteX3811" fmla="*/ 1881384 w 8023328"/>
              <a:gd name="connsiteY3811" fmla="*/ 369330 h 2380521"/>
              <a:gd name="connsiteX3812" fmla="*/ 1867527 w 8023328"/>
              <a:gd name="connsiteY3812" fmla="*/ 383749 h 2380521"/>
              <a:gd name="connsiteX3813" fmla="*/ 1855129 w 8023328"/>
              <a:gd name="connsiteY3813" fmla="*/ 369330 h 2380521"/>
              <a:gd name="connsiteX3814" fmla="*/ 1867527 w 8023328"/>
              <a:gd name="connsiteY3814" fmla="*/ 354153 h 2380521"/>
              <a:gd name="connsiteX3815" fmla="*/ 1225708 w 8023328"/>
              <a:gd name="connsiteY3815" fmla="*/ 284879 h 2380521"/>
              <a:gd name="connsiteX3816" fmla="*/ 1240493 w 8023328"/>
              <a:gd name="connsiteY3816" fmla="*/ 298111 h 2380521"/>
              <a:gd name="connsiteX3817" fmla="*/ 1225708 w 8023328"/>
              <a:gd name="connsiteY3817" fmla="*/ 312900 h 2380521"/>
              <a:gd name="connsiteX3818" fmla="*/ 1210931 w 8023328"/>
              <a:gd name="connsiteY3818" fmla="*/ 298111 h 2380521"/>
              <a:gd name="connsiteX3819" fmla="*/ 1225708 w 8023328"/>
              <a:gd name="connsiteY3819" fmla="*/ 284879 h 2380521"/>
              <a:gd name="connsiteX3820" fmla="*/ 3440686 w 8023328"/>
              <a:gd name="connsiteY3820" fmla="*/ 283322 h 2380521"/>
              <a:gd name="connsiteX3821" fmla="*/ 3453083 w 8023328"/>
              <a:gd name="connsiteY3821" fmla="*/ 297178 h 2380521"/>
              <a:gd name="connsiteX3822" fmla="*/ 3440686 w 8023328"/>
              <a:gd name="connsiteY3822" fmla="*/ 309576 h 2380521"/>
              <a:gd name="connsiteX3823" fmla="*/ 3426830 w 8023328"/>
              <a:gd name="connsiteY3823" fmla="*/ 297178 h 2380521"/>
              <a:gd name="connsiteX3824" fmla="*/ 3440686 w 8023328"/>
              <a:gd name="connsiteY3824" fmla="*/ 283322 h 2380521"/>
              <a:gd name="connsiteX3825" fmla="*/ 3369857 w 8023328"/>
              <a:gd name="connsiteY3825" fmla="*/ 283322 h 2380521"/>
              <a:gd name="connsiteX3826" fmla="*/ 3382254 w 8023328"/>
              <a:gd name="connsiteY3826" fmla="*/ 297178 h 2380521"/>
              <a:gd name="connsiteX3827" fmla="*/ 3369857 w 8023328"/>
              <a:gd name="connsiteY3827" fmla="*/ 309576 h 2380521"/>
              <a:gd name="connsiteX3828" fmla="*/ 3356001 w 8023328"/>
              <a:gd name="connsiteY3828" fmla="*/ 297178 h 2380521"/>
              <a:gd name="connsiteX3829" fmla="*/ 3369857 w 8023328"/>
              <a:gd name="connsiteY3829" fmla="*/ 283322 h 2380521"/>
              <a:gd name="connsiteX3830" fmla="*/ 3299100 w 8023328"/>
              <a:gd name="connsiteY3830" fmla="*/ 283322 h 2380521"/>
              <a:gd name="connsiteX3831" fmla="*/ 3311496 w 8023328"/>
              <a:gd name="connsiteY3831" fmla="*/ 297178 h 2380521"/>
              <a:gd name="connsiteX3832" fmla="*/ 3299100 w 8023328"/>
              <a:gd name="connsiteY3832" fmla="*/ 309576 h 2380521"/>
              <a:gd name="connsiteX3833" fmla="*/ 3285242 w 8023328"/>
              <a:gd name="connsiteY3833" fmla="*/ 297178 h 2380521"/>
              <a:gd name="connsiteX3834" fmla="*/ 3299100 w 8023328"/>
              <a:gd name="connsiteY3834" fmla="*/ 283322 h 2380521"/>
              <a:gd name="connsiteX3835" fmla="*/ 3226808 w 8023328"/>
              <a:gd name="connsiteY3835" fmla="*/ 283322 h 2380521"/>
              <a:gd name="connsiteX3836" fmla="*/ 3240664 w 8023328"/>
              <a:gd name="connsiteY3836" fmla="*/ 297178 h 2380521"/>
              <a:gd name="connsiteX3837" fmla="*/ 3226808 w 8023328"/>
              <a:gd name="connsiteY3837" fmla="*/ 309576 h 2380521"/>
              <a:gd name="connsiteX3838" fmla="*/ 3214410 w 8023328"/>
              <a:gd name="connsiteY3838" fmla="*/ 297178 h 2380521"/>
              <a:gd name="connsiteX3839" fmla="*/ 3226808 w 8023328"/>
              <a:gd name="connsiteY3839" fmla="*/ 283322 h 2380521"/>
              <a:gd name="connsiteX3840" fmla="*/ 3152605 w 8023328"/>
              <a:gd name="connsiteY3840" fmla="*/ 283322 h 2380521"/>
              <a:gd name="connsiteX3841" fmla="*/ 3166462 w 8023328"/>
              <a:gd name="connsiteY3841" fmla="*/ 297178 h 2380521"/>
              <a:gd name="connsiteX3842" fmla="*/ 3152605 w 8023328"/>
              <a:gd name="connsiteY3842" fmla="*/ 309576 h 2380521"/>
              <a:gd name="connsiteX3843" fmla="*/ 3140209 w 8023328"/>
              <a:gd name="connsiteY3843" fmla="*/ 297178 h 2380521"/>
              <a:gd name="connsiteX3844" fmla="*/ 3152605 w 8023328"/>
              <a:gd name="connsiteY3844" fmla="*/ 283322 h 2380521"/>
              <a:gd name="connsiteX3845" fmla="*/ 3081774 w 8023328"/>
              <a:gd name="connsiteY3845" fmla="*/ 283322 h 2380521"/>
              <a:gd name="connsiteX3846" fmla="*/ 3095628 w 8023328"/>
              <a:gd name="connsiteY3846" fmla="*/ 297178 h 2380521"/>
              <a:gd name="connsiteX3847" fmla="*/ 3081774 w 8023328"/>
              <a:gd name="connsiteY3847" fmla="*/ 309576 h 2380521"/>
              <a:gd name="connsiteX3848" fmla="*/ 3069375 w 8023328"/>
              <a:gd name="connsiteY3848" fmla="*/ 297178 h 2380521"/>
              <a:gd name="connsiteX3849" fmla="*/ 3081774 w 8023328"/>
              <a:gd name="connsiteY3849" fmla="*/ 283322 h 2380521"/>
              <a:gd name="connsiteX3850" fmla="*/ 3013717 w 8023328"/>
              <a:gd name="connsiteY3850" fmla="*/ 283322 h 2380521"/>
              <a:gd name="connsiteX3851" fmla="*/ 3028135 w 8023328"/>
              <a:gd name="connsiteY3851" fmla="*/ 297178 h 2380521"/>
              <a:gd name="connsiteX3852" fmla="*/ 3013717 w 8023328"/>
              <a:gd name="connsiteY3852" fmla="*/ 309576 h 2380521"/>
              <a:gd name="connsiteX3853" fmla="*/ 2998539 w 8023328"/>
              <a:gd name="connsiteY3853" fmla="*/ 297178 h 2380521"/>
              <a:gd name="connsiteX3854" fmla="*/ 3013717 w 8023328"/>
              <a:gd name="connsiteY3854" fmla="*/ 283322 h 2380521"/>
              <a:gd name="connsiteX3855" fmla="*/ 2942494 w 8023328"/>
              <a:gd name="connsiteY3855" fmla="*/ 283322 h 2380521"/>
              <a:gd name="connsiteX3856" fmla="*/ 2957288 w 8023328"/>
              <a:gd name="connsiteY3856" fmla="*/ 298111 h 2380521"/>
              <a:gd name="connsiteX3857" fmla="*/ 2942494 w 8023328"/>
              <a:gd name="connsiteY3857" fmla="*/ 312900 h 2380521"/>
              <a:gd name="connsiteX3858" fmla="*/ 2927711 w 8023328"/>
              <a:gd name="connsiteY3858" fmla="*/ 298111 h 2380521"/>
              <a:gd name="connsiteX3859" fmla="*/ 2942494 w 8023328"/>
              <a:gd name="connsiteY3859" fmla="*/ 283322 h 2380521"/>
              <a:gd name="connsiteX3860" fmla="*/ 2868293 w 8023328"/>
              <a:gd name="connsiteY3860" fmla="*/ 283322 h 2380521"/>
              <a:gd name="connsiteX3861" fmla="*/ 2883087 w 8023328"/>
              <a:gd name="connsiteY3861" fmla="*/ 298111 h 2380521"/>
              <a:gd name="connsiteX3862" fmla="*/ 2868293 w 8023328"/>
              <a:gd name="connsiteY3862" fmla="*/ 312900 h 2380521"/>
              <a:gd name="connsiteX3863" fmla="*/ 2853507 w 8023328"/>
              <a:gd name="connsiteY3863" fmla="*/ 298111 h 2380521"/>
              <a:gd name="connsiteX3864" fmla="*/ 2868293 w 8023328"/>
              <a:gd name="connsiteY3864" fmla="*/ 283322 h 2380521"/>
              <a:gd name="connsiteX3865" fmla="*/ 2796535 w 8023328"/>
              <a:gd name="connsiteY3865" fmla="*/ 283322 h 2380521"/>
              <a:gd name="connsiteX3866" fmla="*/ 2808934 w 8023328"/>
              <a:gd name="connsiteY3866" fmla="*/ 298111 h 2380521"/>
              <a:gd name="connsiteX3867" fmla="*/ 2796535 w 8023328"/>
              <a:gd name="connsiteY3867" fmla="*/ 312900 h 2380521"/>
              <a:gd name="connsiteX3868" fmla="*/ 2782678 w 8023328"/>
              <a:gd name="connsiteY3868" fmla="*/ 298111 h 2380521"/>
              <a:gd name="connsiteX3869" fmla="*/ 2796535 w 8023328"/>
              <a:gd name="connsiteY3869" fmla="*/ 283322 h 2380521"/>
              <a:gd name="connsiteX3870" fmla="*/ 2725698 w 8023328"/>
              <a:gd name="connsiteY3870" fmla="*/ 283322 h 2380521"/>
              <a:gd name="connsiteX3871" fmla="*/ 2738100 w 8023328"/>
              <a:gd name="connsiteY3871" fmla="*/ 298111 h 2380521"/>
              <a:gd name="connsiteX3872" fmla="*/ 2725698 w 8023328"/>
              <a:gd name="connsiteY3872" fmla="*/ 312900 h 2380521"/>
              <a:gd name="connsiteX3873" fmla="*/ 2711846 w 8023328"/>
              <a:gd name="connsiteY3873" fmla="*/ 298111 h 2380521"/>
              <a:gd name="connsiteX3874" fmla="*/ 2725698 w 8023328"/>
              <a:gd name="connsiteY3874" fmla="*/ 283322 h 2380521"/>
              <a:gd name="connsiteX3875" fmla="*/ 2653415 w 8023328"/>
              <a:gd name="connsiteY3875" fmla="*/ 283322 h 2380521"/>
              <a:gd name="connsiteX3876" fmla="*/ 2667270 w 8023328"/>
              <a:gd name="connsiteY3876" fmla="*/ 298111 h 2380521"/>
              <a:gd name="connsiteX3877" fmla="*/ 2653415 w 8023328"/>
              <a:gd name="connsiteY3877" fmla="*/ 312900 h 2380521"/>
              <a:gd name="connsiteX3878" fmla="*/ 2641021 w 8023328"/>
              <a:gd name="connsiteY3878" fmla="*/ 298111 h 2380521"/>
              <a:gd name="connsiteX3879" fmla="*/ 2653415 w 8023328"/>
              <a:gd name="connsiteY3879" fmla="*/ 283322 h 2380521"/>
              <a:gd name="connsiteX3880" fmla="*/ 2582583 w 8023328"/>
              <a:gd name="connsiteY3880" fmla="*/ 283322 h 2380521"/>
              <a:gd name="connsiteX3881" fmla="*/ 2596439 w 8023328"/>
              <a:gd name="connsiteY3881" fmla="*/ 298111 h 2380521"/>
              <a:gd name="connsiteX3882" fmla="*/ 2582583 w 8023328"/>
              <a:gd name="connsiteY3882" fmla="*/ 312900 h 2380521"/>
              <a:gd name="connsiteX3883" fmla="*/ 2570189 w 8023328"/>
              <a:gd name="connsiteY3883" fmla="*/ 298111 h 2380521"/>
              <a:gd name="connsiteX3884" fmla="*/ 2582583 w 8023328"/>
              <a:gd name="connsiteY3884" fmla="*/ 283322 h 2380521"/>
              <a:gd name="connsiteX3885" fmla="*/ 2511029 w 8023328"/>
              <a:gd name="connsiteY3885" fmla="*/ 283322 h 2380521"/>
              <a:gd name="connsiteX3886" fmla="*/ 2525613 w 8023328"/>
              <a:gd name="connsiteY3886" fmla="*/ 298111 h 2380521"/>
              <a:gd name="connsiteX3887" fmla="*/ 2511029 w 8023328"/>
              <a:gd name="connsiteY3887" fmla="*/ 312900 h 2380521"/>
              <a:gd name="connsiteX3888" fmla="*/ 2499361 w 8023328"/>
              <a:gd name="connsiteY3888" fmla="*/ 298111 h 2380521"/>
              <a:gd name="connsiteX3889" fmla="*/ 2511029 w 8023328"/>
              <a:gd name="connsiteY3889" fmla="*/ 283322 h 2380521"/>
              <a:gd name="connsiteX3890" fmla="*/ 2439946 w 8023328"/>
              <a:gd name="connsiteY3890" fmla="*/ 283322 h 2380521"/>
              <a:gd name="connsiteX3891" fmla="*/ 2454732 w 8023328"/>
              <a:gd name="connsiteY3891" fmla="*/ 298111 h 2380521"/>
              <a:gd name="connsiteX3892" fmla="*/ 2439946 w 8023328"/>
              <a:gd name="connsiteY3892" fmla="*/ 312900 h 2380521"/>
              <a:gd name="connsiteX3893" fmla="*/ 2425156 w 8023328"/>
              <a:gd name="connsiteY3893" fmla="*/ 298111 h 2380521"/>
              <a:gd name="connsiteX3894" fmla="*/ 2439946 w 8023328"/>
              <a:gd name="connsiteY3894" fmla="*/ 283322 h 2380521"/>
              <a:gd name="connsiteX3895" fmla="*/ 2369110 w 8023328"/>
              <a:gd name="connsiteY3895" fmla="*/ 283322 h 2380521"/>
              <a:gd name="connsiteX3896" fmla="*/ 2383899 w 8023328"/>
              <a:gd name="connsiteY3896" fmla="*/ 298111 h 2380521"/>
              <a:gd name="connsiteX3897" fmla="*/ 2369110 w 8023328"/>
              <a:gd name="connsiteY3897" fmla="*/ 312900 h 2380521"/>
              <a:gd name="connsiteX3898" fmla="*/ 2354319 w 8023328"/>
              <a:gd name="connsiteY3898" fmla="*/ 298111 h 2380521"/>
              <a:gd name="connsiteX3899" fmla="*/ 2369110 w 8023328"/>
              <a:gd name="connsiteY3899" fmla="*/ 283322 h 2380521"/>
              <a:gd name="connsiteX3900" fmla="*/ 2298280 w 8023328"/>
              <a:gd name="connsiteY3900" fmla="*/ 283322 h 2380521"/>
              <a:gd name="connsiteX3901" fmla="*/ 2313068 w 8023328"/>
              <a:gd name="connsiteY3901" fmla="*/ 298111 h 2380521"/>
              <a:gd name="connsiteX3902" fmla="*/ 2298280 w 8023328"/>
              <a:gd name="connsiteY3902" fmla="*/ 312900 h 2380521"/>
              <a:gd name="connsiteX3903" fmla="*/ 2283490 w 8023328"/>
              <a:gd name="connsiteY3903" fmla="*/ 298111 h 2380521"/>
              <a:gd name="connsiteX3904" fmla="*/ 2298280 w 8023328"/>
              <a:gd name="connsiteY3904" fmla="*/ 283322 h 2380521"/>
              <a:gd name="connsiteX3905" fmla="*/ 2226517 w 8023328"/>
              <a:gd name="connsiteY3905" fmla="*/ 283322 h 2380521"/>
              <a:gd name="connsiteX3906" fmla="*/ 2238914 w 8023328"/>
              <a:gd name="connsiteY3906" fmla="*/ 298111 h 2380521"/>
              <a:gd name="connsiteX3907" fmla="*/ 2226517 w 8023328"/>
              <a:gd name="connsiteY3907" fmla="*/ 312900 h 2380521"/>
              <a:gd name="connsiteX3908" fmla="*/ 2212658 w 8023328"/>
              <a:gd name="connsiteY3908" fmla="*/ 298111 h 2380521"/>
              <a:gd name="connsiteX3909" fmla="*/ 2226517 w 8023328"/>
              <a:gd name="connsiteY3909" fmla="*/ 283322 h 2380521"/>
              <a:gd name="connsiteX3910" fmla="*/ 2155683 w 8023328"/>
              <a:gd name="connsiteY3910" fmla="*/ 283322 h 2380521"/>
              <a:gd name="connsiteX3911" fmla="*/ 2168081 w 8023328"/>
              <a:gd name="connsiteY3911" fmla="*/ 298111 h 2380521"/>
              <a:gd name="connsiteX3912" fmla="*/ 2155683 w 8023328"/>
              <a:gd name="connsiteY3912" fmla="*/ 312900 h 2380521"/>
              <a:gd name="connsiteX3913" fmla="*/ 2141827 w 8023328"/>
              <a:gd name="connsiteY3913" fmla="*/ 298111 h 2380521"/>
              <a:gd name="connsiteX3914" fmla="*/ 2155683 w 8023328"/>
              <a:gd name="connsiteY3914" fmla="*/ 283322 h 2380521"/>
              <a:gd name="connsiteX3915" fmla="*/ 2084849 w 8023328"/>
              <a:gd name="connsiteY3915" fmla="*/ 283322 h 2380521"/>
              <a:gd name="connsiteX3916" fmla="*/ 2097248 w 8023328"/>
              <a:gd name="connsiteY3916" fmla="*/ 298111 h 2380521"/>
              <a:gd name="connsiteX3917" fmla="*/ 2084849 w 8023328"/>
              <a:gd name="connsiteY3917" fmla="*/ 312900 h 2380521"/>
              <a:gd name="connsiteX3918" fmla="*/ 2070994 w 8023328"/>
              <a:gd name="connsiteY3918" fmla="*/ 298111 h 2380521"/>
              <a:gd name="connsiteX3919" fmla="*/ 2084849 w 8023328"/>
              <a:gd name="connsiteY3919" fmla="*/ 283322 h 2380521"/>
              <a:gd name="connsiteX3920" fmla="*/ 2011835 w 8023328"/>
              <a:gd name="connsiteY3920" fmla="*/ 283322 h 2380521"/>
              <a:gd name="connsiteX3921" fmla="*/ 2026421 w 8023328"/>
              <a:gd name="connsiteY3921" fmla="*/ 298111 h 2380521"/>
              <a:gd name="connsiteX3922" fmla="*/ 2011835 w 8023328"/>
              <a:gd name="connsiteY3922" fmla="*/ 312900 h 2380521"/>
              <a:gd name="connsiteX3923" fmla="*/ 2000168 w 8023328"/>
              <a:gd name="connsiteY3923" fmla="*/ 298111 h 2380521"/>
              <a:gd name="connsiteX3924" fmla="*/ 2011835 w 8023328"/>
              <a:gd name="connsiteY3924" fmla="*/ 283322 h 2380521"/>
              <a:gd name="connsiteX3925" fmla="*/ 1938362 w 8023328"/>
              <a:gd name="connsiteY3925" fmla="*/ 283322 h 2380521"/>
              <a:gd name="connsiteX3926" fmla="*/ 1952222 w 8023328"/>
              <a:gd name="connsiteY3926" fmla="*/ 298111 h 2380521"/>
              <a:gd name="connsiteX3927" fmla="*/ 1938362 w 8023328"/>
              <a:gd name="connsiteY3927" fmla="*/ 312900 h 2380521"/>
              <a:gd name="connsiteX3928" fmla="*/ 1925968 w 8023328"/>
              <a:gd name="connsiteY3928" fmla="*/ 298111 h 2380521"/>
              <a:gd name="connsiteX3929" fmla="*/ 1938362 w 8023328"/>
              <a:gd name="connsiteY3929" fmla="*/ 283322 h 2380521"/>
              <a:gd name="connsiteX3930" fmla="*/ 1867527 w 8023328"/>
              <a:gd name="connsiteY3930" fmla="*/ 283322 h 2380521"/>
              <a:gd name="connsiteX3931" fmla="*/ 1881384 w 8023328"/>
              <a:gd name="connsiteY3931" fmla="*/ 298111 h 2380521"/>
              <a:gd name="connsiteX3932" fmla="*/ 1867527 w 8023328"/>
              <a:gd name="connsiteY3932" fmla="*/ 312900 h 2380521"/>
              <a:gd name="connsiteX3933" fmla="*/ 1855129 w 8023328"/>
              <a:gd name="connsiteY3933" fmla="*/ 298111 h 2380521"/>
              <a:gd name="connsiteX3934" fmla="*/ 1867527 w 8023328"/>
              <a:gd name="connsiteY3934" fmla="*/ 283322 h 2380521"/>
              <a:gd name="connsiteX3935" fmla="*/ 1799085 w 8023328"/>
              <a:gd name="connsiteY3935" fmla="*/ 283322 h 2380521"/>
              <a:gd name="connsiteX3936" fmla="*/ 1813876 w 8023328"/>
              <a:gd name="connsiteY3936" fmla="*/ 298111 h 2380521"/>
              <a:gd name="connsiteX3937" fmla="*/ 1799085 w 8023328"/>
              <a:gd name="connsiteY3937" fmla="*/ 312900 h 2380521"/>
              <a:gd name="connsiteX3938" fmla="*/ 1784300 w 8023328"/>
              <a:gd name="connsiteY3938" fmla="*/ 298111 h 2380521"/>
              <a:gd name="connsiteX3939" fmla="*/ 1799085 w 8023328"/>
              <a:gd name="connsiteY3939" fmla="*/ 283322 h 2380521"/>
              <a:gd name="connsiteX3940" fmla="*/ 1728262 w 8023328"/>
              <a:gd name="connsiteY3940" fmla="*/ 283322 h 2380521"/>
              <a:gd name="connsiteX3941" fmla="*/ 1743052 w 8023328"/>
              <a:gd name="connsiteY3941" fmla="*/ 298111 h 2380521"/>
              <a:gd name="connsiteX3942" fmla="*/ 1728262 w 8023328"/>
              <a:gd name="connsiteY3942" fmla="*/ 312900 h 2380521"/>
              <a:gd name="connsiteX3943" fmla="*/ 1713472 w 8023328"/>
              <a:gd name="connsiteY3943" fmla="*/ 298111 h 2380521"/>
              <a:gd name="connsiteX3944" fmla="*/ 1728262 w 8023328"/>
              <a:gd name="connsiteY3944" fmla="*/ 283322 h 2380521"/>
              <a:gd name="connsiteX3945" fmla="*/ 1656498 w 8023328"/>
              <a:gd name="connsiteY3945" fmla="*/ 283322 h 2380521"/>
              <a:gd name="connsiteX3946" fmla="*/ 1668897 w 8023328"/>
              <a:gd name="connsiteY3946" fmla="*/ 298111 h 2380521"/>
              <a:gd name="connsiteX3947" fmla="*/ 1656498 w 8023328"/>
              <a:gd name="connsiteY3947" fmla="*/ 312900 h 2380521"/>
              <a:gd name="connsiteX3948" fmla="*/ 1642650 w 8023328"/>
              <a:gd name="connsiteY3948" fmla="*/ 298111 h 2380521"/>
              <a:gd name="connsiteX3949" fmla="*/ 1656498 w 8023328"/>
              <a:gd name="connsiteY3949" fmla="*/ 283322 h 2380521"/>
              <a:gd name="connsiteX3950" fmla="*/ 1582299 w 8023328"/>
              <a:gd name="connsiteY3950" fmla="*/ 283322 h 2380521"/>
              <a:gd name="connsiteX3951" fmla="*/ 1594704 w 8023328"/>
              <a:gd name="connsiteY3951" fmla="*/ 298111 h 2380521"/>
              <a:gd name="connsiteX3952" fmla="*/ 1582299 w 8023328"/>
              <a:gd name="connsiteY3952" fmla="*/ 312900 h 2380521"/>
              <a:gd name="connsiteX3953" fmla="*/ 1568441 w 8023328"/>
              <a:gd name="connsiteY3953" fmla="*/ 298111 h 2380521"/>
              <a:gd name="connsiteX3954" fmla="*/ 1582299 w 8023328"/>
              <a:gd name="connsiteY3954" fmla="*/ 283322 h 2380521"/>
              <a:gd name="connsiteX3955" fmla="*/ 1512198 w 8023328"/>
              <a:gd name="connsiteY3955" fmla="*/ 283322 h 2380521"/>
              <a:gd name="connsiteX3956" fmla="*/ 1523865 w 8023328"/>
              <a:gd name="connsiteY3956" fmla="*/ 298111 h 2380521"/>
              <a:gd name="connsiteX3957" fmla="*/ 1512198 w 8023328"/>
              <a:gd name="connsiteY3957" fmla="*/ 312900 h 2380521"/>
              <a:gd name="connsiteX3958" fmla="*/ 1497612 w 8023328"/>
              <a:gd name="connsiteY3958" fmla="*/ 298111 h 2380521"/>
              <a:gd name="connsiteX3959" fmla="*/ 1512198 w 8023328"/>
              <a:gd name="connsiteY3959" fmla="*/ 283322 h 2380521"/>
              <a:gd name="connsiteX3960" fmla="*/ 1439173 w 8023328"/>
              <a:gd name="connsiteY3960" fmla="*/ 283322 h 2380521"/>
              <a:gd name="connsiteX3961" fmla="*/ 1453026 w 8023328"/>
              <a:gd name="connsiteY3961" fmla="*/ 298111 h 2380521"/>
              <a:gd name="connsiteX3962" fmla="*/ 1439173 w 8023328"/>
              <a:gd name="connsiteY3962" fmla="*/ 312900 h 2380521"/>
              <a:gd name="connsiteX3963" fmla="*/ 1426777 w 8023328"/>
              <a:gd name="connsiteY3963" fmla="*/ 298111 h 2380521"/>
              <a:gd name="connsiteX3964" fmla="*/ 1439173 w 8023328"/>
              <a:gd name="connsiteY3964" fmla="*/ 283322 h 2380521"/>
              <a:gd name="connsiteX3965" fmla="*/ 1368347 w 8023328"/>
              <a:gd name="connsiteY3965" fmla="*/ 283322 h 2380521"/>
              <a:gd name="connsiteX3966" fmla="*/ 1382200 w 8023328"/>
              <a:gd name="connsiteY3966" fmla="*/ 298111 h 2380521"/>
              <a:gd name="connsiteX3967" fmla="*/ 1368347 w 8023328"/>
              <a:gd name="connsiteY3967" fmla="*/ 312900 h 2380521"/>
              <a:gd name="connsiteX3968" fmla="*/ 1355949 w 8023328"/>
              <a:gd name="connsiteY3968" fmla="*/ 298111 h 2380521"/>
              <a:gd name="connsiteX3969" fmla="*/ 1368347 w 8023328"/>
              <a:gd name="connsiteY3969" fmla="*/ 283322 h 2380521"/>
              <a:gd name="connsiteX3970" fmla="*/ 1297518 w 8023328"/>
              <a:gd name="connsiteY3970" fmla="*/ 283322 h 2380521"/>
              <a:gd name="connsiteX3971" fmla="*/ 1311374 w 8023328"/>
              <a:gd name="connsiteY3971" fmla="*/ 298111 h 2380521"/>
              <a:gd name="connsiteX3972" fmla="*/ 1297518 w 8023328"/>
              <a:gd name="connsiteY3972" fmla="*/ 312900 h 2380521"/>
              <a:gd name="connsiteX3973" fmla="*/ 1285121 w 8023328"/>
              <a:gd name="connsiteY3973" fmla="*/ 298111 h 2380521"/>
              <a:gd name="connsiteX3974" fmla="*/ 1297518 w 8023328"/>
              <a:gd name="connsiteY3974" fmla="*/ 283322 h 2380521"/>
              <a:gd name="connsiteX3975" fmla="*/ 1154890 w 8023328"/>
              <a:gd name="connsiteY3975" fmla="*/ 283322 h 2380521"/>
              <a:gd name="connsiteX3976" fmla="*/ 1169683 w 8023328"/>
              <a:gd name="connsiteY3976" fmla="*/ 295719 h 2380521"/>
              <a:gd name="connsiteX3977" fmla="*/ 1154890 w 8023328"/>
              <a:gd name="connsiteY3977" fmla="*/ 309576 h 2380521"/>
              <a:gd name="connsiteX3978" fmla="*/ 1140101 w 8023328"/>
              <a:gd name="connsiteY3978" fmla="*/ 295719 h 2380521"/>
              <a:gd name="connsiteX3979" fmla="*/ 1154890 w 8023328"/>
              <a:gd name="connsiteY3979" fmla="*/ 283322 h 2380521"/>
              <a:gd name="connsiteX3980" fmla="*/ 1084059 w 8023328"/>
              <a:gd name="connsiteY3980" fmla="*/ 283322 h 2380521"/>
              <a:gd name="connsiteX3981" fmla="*/ 1098847 w 8023328"/>
              <a:gd name="connsiteY3981" fmla="*/ 295719 h 2380521"/>
              <a:gd name="connsiteX3982" fmla="*/ 1084059 w 8023328"/>
              <a:gd name="connsiteY3982" fmla="*/ 309576 h 2380521"/>
              <a:gd name="connsiteX3983" fmla="*/ 1069272 w 8023328"/>
              <a:gd name="connsiteY3983" fmla="*/ 295719 h 2380521"/>
              <a:gd name="connsiteX3984" fmla="*/ 1084059 w 8023328"/>
              <a:gd name="connsiteY3984" fmla="*/ 283322 h 2380521"/>
              <a:gd name="connsiteX3985" fmla="*/ 1013024 w 8023328"/>
              <a:gd name="connsiteY3985" fmla="*/ 283322 h 2380521"/>
              <a:gd name="connsiteX3986" fmla="*/ 1024691 w 8023328"/>
              <a:gd name="connsiteY3986" fmla="*/ 295719 h 2380521"/>
              <a:gd name="connsiteX3987" fmla="*/ 1013024 w 8023328"/>
              <a:gd name="connsiteY3987" fmla="*/ 309576 h 2380521"/>
              <a:gd name="connsiteX3988" fmla="*/ 998442 w 8023328"/>
              <a:gd name="connsiteY3988" fmla="*/ 295719 h 2380521"/>
              <a:gd name="connsiteX3989" fmla="*/ 1013024 w 8023328"/>
              <a:gd name="connsiteY3989" fmla="*/ 283322 h 2380521"/>
              <a:gd name="connsiteX3990" fmla="*/ 941467 w 8023328"/>
              <a:gd name="connsiteY3990" fmla="*/ 283322 h 2380521"/>
              <a:gd name="connsiteX3991" fmla="*/ 953869 w 8023328"/>
              <a:gd name="connsiteY3991" fmla="*/ 295719 h 2380521"/>
              <a:gd name="connsiteX3992" fmla="*/ 941467 w 8023328"/>
              <a:gd name="connsiteY3992" fmla="*/ 309576 h 2380521"/>
              <a:gd name="connsiteX3993" fmla="*/ 927612 w 8023328"/>
              <a:gd name="connsiteY3993" fmla="*/ 295719 h 2380521"/>
              <a:gd name="connsiteX3994" fmla="*/ 941467 w 8023328"/>
              <a:gd name="connsiteY3994" fmla="*/ 283322 h 2380521"/>
              <a:gd name="connsiteX3995" fmla="*/ 3299102 w 8023328"/>
              <a:gd name="connsiteY3995" fmla="*/ 212492 h 2380521"/>
              <a:gd name="connsiteX3996" fmla="*/ 3311499 w 8023328"/>
              <a:gd name="connsiteY3996" fmla="*/ 226348 h 2380521"/>
              <a:gd name="connsiteX3997" fmla="*/ 3299102 w 8023328"/>
              <a:gd name="connsiteY3997" fmla="*/ 238746 h 2380521"/>
              <a:gd name="connsiteX3998" fmla="*/ 3285245 w 8023328"/>
              <a:gd name="connsiteY3998" fmla="*/ 226348 h 2380521"/>
              <a:gd name="connsiteX3999" fmla="*/ 3299102 w 8023328"/>
              <a:gd name="connsiteY3999" fmla="*/ 212492 h 2380521"/>
              <a:gd name="connsiteX4000" fmla="*/ 3226811 w 8023328"/>
              <a:gd name="connsiteY4000" fmla="*/ 212492 h 2380521"/>
              <a:gd name="connsiteX4001" fmla="*/ 3240667 w 8023328"/>
              <a:gd name="connsiteY4001" fmla="*/ 226348 h 2380521"/>
              <a:gd name="connsiteX4002" fmla="*/ 3226811 w 8023328"/>
              <a:gd name="connsiteY4002" fmla="*/ 238746 h 2380521"/>
              <a:gd name="connsiteX4003" fmla="*/ 3214412 w 8023328"/>
              <a:gd name="connsiteY4003" fmla="*/ 226348 h 2380521"/>
              <a:gd name="connsiteX4004" fmla="*/ 3226811 w 8023328"/>
              <a:gd name="connsiteY4004" fmla="*/ 212492 h 2380521"/>
              <a:gd name="connsiteX4005" fmla="*/ 3152608 w 8023328"/>
              <a:gd name="connsiteY4005" fmla="*/ 212492 h 2380521"/>
              <a:gd name="connsiteX4006" fmla="*/ 3166462 w 8023328"/>
              <a:gd name="connsiteY4006" fmla="*/ 226348 h 2380521"/>
              <a:gd name="connsiteX4007" fmla="*/ 3152608 w 8023328"/>
              <a:gd name="connsiteY4007" fmla="*/ 238746 h 2380521"/>
              <a:gd name="connsiteX4008" fmla="*/ 3140211 w 8023328"/>
              <a:gd name="connsiteY4008" fmla="*/ 226348 h 2380521"/>
              <a:gd name="connsiteX4009" fmla="*/ 3152608 w 8023328"/>
              <a:gd name="connsiteY4009" fmla="*/ 212492 h 2380521"/>
              <a:gd name="connsiteX4010" fmla="*/ 3081775 w 8023328"/>
              <a:gd name="connsiteY4010" fmla="*/ 212492 h 2380521"/>
              <a:gd name="connsiteX4011" fmla="*/ 3095628 w 8023328"/>
              <a:gd name="connsiteY4011" fmla="*/ 226348 h 2380521"/>
              <a:gd name="connsiteX4012" fmla="*/ 3081775 w 8023328"/>
              <a:gd name="connsiteY4012" fmla="*/ 238746 h 2380521"/>
              <a:gd name="connsiteX4013" fmla="*/ 3069375 w 8023328"/>
              <a:gd name="connsiteY4013" fmla="*/ 226348 h 2380521"/>
              <a:gd name="connsiteX4014" fmla="*/ 3081775 w 8023328"/>
              <a:gd name="connsiteY4014" fmla="*/ 212492 h 2380521"/>
              <a:gd name="connsiteX4015" fmla="*/ 3013720 w 8023328"/>
              <a:gd name="connsiteY4015" fmla="*/ 212492 h 2380521"/>
              <a:gd name="connsiteX4016" fmla="*/ 3028140 w 8023328"/>
              <a:gd name="connsiteY4016" fmla="*/ 226348 h 2380521"/>
              <a:gd name="connsiteX4017" fmla="*/ 3013720 w 8023328"/>
              <a:gd name="connsiteY4017" fmla="*/ 238746 h 2380521"/>
              <a:gd name="connsiteX4018" fmla="*/ 2998542 w 8023328"/>
              <a:gd name="connsiteY4018" fmla="*/ 226348 h 2380521"/>
              <a:gd name="connsiteX4019" fmla="*/ 3013720 w 8023328"/>
              <a:gd name="connsiteY4019" fmla="*/ 212492 h 2380521"/>
              <a:gd name="connsiteX4020" fmla="*/ 2942497 w 8023328"/>
              <a:gd name="connsiteY4020" fmla="*/ 212492 h 2380521"/>
              <a:gd name="connsiteX4021" fmla="*/ 2957293 w 8023328"/>
              <a:gd name="connsiteY4021" fmla="*/ 226348 h 2380521"/>
              <a:gd name="connsiteX4022" fmla="*/ 2942497 w 8023328"/>
              <a:gd name="connsiteY4022" fmla="*/ 238746 h 2380521"/>
              <a:gd name="connsiteX4023" fmla="*/ 2927716 w 8023328"/>
              <a:gd name="connsiteY4023" fmla="*/ 226348 h 2380521"/>
              <a:gd name="connsiteX4024" fmla="*/ 2942497 w 8023328"/>
              <a:gd name="connsiteY4024" fmla="*/ 212492 h 2380521"/>
              <a:gd name="connsiteX4025" fmla="*/ 2867363 w 8023328"/>
              <a:gd name="connsiteY4025" fmla="*/ 212492 h 2380521"/>
              <a:gd name="connsiteX4026" fmla="*/ 2879765 w 8023328"/>
              <a:gd name="connsiteY4026" fmla="*/ 226348 h 2380521"/>
              <a:gd name="connsiteX4027" fmla="*/ 2867363 w 8023328"/>
              <a:gd name="connsiteY4027" fmla="*/ 238746 h 2380521"/>
              <a:gd name="connsiteX4028" fmla="*/ 2853510 w 8023328"/>
              <a:gd name="connsiteY4028" fmla="*/ 226348 h 2380521"/>
              <a:gd name="connsiteX4029" fmla="*/ 2867363 w 8023328"/>
              <a:gd name="connsiteY4029" fmla="*/ 212492 h 2380521"/>
              <a:gd name="connsiteX4030" fmla="*/ 2796538 w 8023328"/>
              <a:gd name="connsiteY4030" fmla="*/ 212492 h 2380521"/>
              <a:gd name="connsiteX4031" fmla="*/ 2808934 w 8023328"/>
              <a:gd name="connsiteY4031" fmla="*/ 226348 h 2380521"/>
              <a:gd name="connsiteX4032" fmla="*/ 2796538 w 8023328"/>
              <a:gd name="connsiteY4032" fmla="*/ 238746 h 2380521"/>
              <a:gd name="connsiteX4033" fmla="*/ 2782680 w 8023328"/>
              <a:gd name="connsiteY4033" fmla="*/ 226348 h 2380521"/>
              <a:gd name="connsiteX4034" fmla="*/ 2796538 w 8023328"/>
              <a:gd name="connsiteY4034" fmla="*/ 212492 h 2380521"/>
              <a:gd name="connsiteX4035" fmla="*/ 2725698 w 8023328"/>
              <a:gd name="connsiteY4035" fmla="*/ 212492 h 2380521"/>
              <a:gd name="connsiteX4036" fmla="*/ 2738102 w 8023328"/>
              <a:gd name="connsiteY4036" fmla="*/ 226348 h 2380521"/>
              <a:gd name="connsiteX4037" fmla="*/ 2725698 w 8023328"/>
              <a:gd name="connsiteY4037" fmla="*/ 238746 h 2380521"/>
              <a:gd name="connsiteX4038" fmla="*/ 2711852 w 8023328"/>
              <a:gd name="connsiteY4038" fmla="*/ 226348 h 2380521"/>
              <a:gd name="connsiteX4039" fmla="*/ 2725698 w 8023328"/>
              <a:gd name="connsiteY4039" fmla="*/ 212492 h 2380521"/>
              <a:gd name="connsiteX4040" fmla="*/ 2653420 w 8023328"/>
              <a:gd name="connsiteY4040" fmla="*/ 212492 h 2380521"/>
              <a:gd name="connsiteX4041" fmla="*/ 2667273 w 8023328"/>
              <a:gd name="connsiteY4041" fmla="*/ 226348 h 2380521"/>
              <a:gd name="connsiteX4042" fmla="*/ 2653420 w 8023328"/>
              <a:gd name="connsiteY4042" fmla="*/ 238746 h 2380521"/>
              <a:gd name="connsiteX4043" fmla="*/ 2641021 w 8023328"/>
              <a:gd name="connsiteY4043" fmla="*/ 226348 h 2380521"/>
              <a:gd name="connsiteX4044" fmla="*/ 2653420 w 8023328"/>
              <a:gd name="connsiteY4044" fmla="*/ 212492 h 2380521"/>
              <a:gd name="connsiteX4045" fmla="*/ 2582586 w 8023328"/>
              <a:gd name="connsiteY4045" fmla="*/ 212492 h 2380521"/>
              <a:gd name="connsiteX4046" fmla="*/ 2596439 w 8023328"/>
              <a:gd name="connsiteY4046" fmla="*/ 226348 h 2380521"/>
              <a:gd name="connsiteX4047" fmla="*/ 2582586 w 8023328"/>
              <a:gd name="connsiteY4047" fmla="*/ 238746 h 2380521"/>
              <a:gd name="connsiteX4048" fmla="*/ 2570189 w 8023328"/>
              <a:gd name="connsiteY4048" fmla="*/ 226348 h 2380521"/>
              <a:gd name="connsiteX4049" fmla="*/ 2582586 w 8023328"/>
              <a:gd name="connsiteY4049" fmla="*/ 212492 h 2380521"/>
              <a:gd name="connsiteX4050" fmla="*/ 2511029 w 8023328"/>
              <a:gd name="connsiteY4050" fmla="*/ 212492 h 2380521"/>
              <a:gd name="connsiteX4051" fmla="*/ 2525616 w 8023328"/>
              <a:gd name="connsiteY4051" fmla="*/ 226348 h 2380521"/>
              <a:gd name="connsiteX4052" fmla="*/ 2511029 w 8023328"/>
              <a:gd name="connsiteY4052" fmla="*/ 238746 h 2380521"/>
              <a:gd name="connsiteX4053" fmla="*/ 2499364 w 8023328"/>
              <a:gd name="connsiteY4053" fmla="*/ 226348 h 2380521"/>
              <a:gd name="connsiteX4054" fmla="*/ 2511029 w 8023328"/>
              <a:gd name="connsiteY4054" fmla="*/ 212492 h 2380521"/>
              <a:gd name="connsiteX4055" fmla="*/ 2439946 w 8023328"/>
              <a:gd name="connsiteY4055" fmla="*/ 212492 h 2380521"/>
              <a:gd name="connsiteX4056" fmla="*/ 2454732 w 8023328"/>
              <a:gd name="connsiteY4056" fmla="*/ 226348 h 2380521"/>
              <a:gd name="connsiteX4057" fmla="*/ 2439946 w 8023328"/>
              <a:gd name="connsiteY4057" fmla="*/ 238746 h 2380521"/>
              <a:gd name="connsiteX4058" fmla="*/ 2425156 w 8023328"/>
              <a:gd name="connsiteY4058" fmla="*/ 226348 h 2380521"/>
              <a:gd name="connsiteX4059" fmla="*/ 2439946 w 8023328"/>
              <a:gd name="connsiteY4059" fmla="*/ 212492 h 2380521"/>
              <a:gd name="connsiteX4060" fmla="*/ 2369110 w 8023328"/>
              <a:gd name="connsiteY4060" fmla="*/ 212492 h 2380521"/>
              <a:gd name="connsiteX4061" fmla="*/ 2383900 w 8023328"/>
              <a:gd name="connsiteY4061" fmla="*/ 226348 h 2380521"/>
              <a:gd name="connsiteX4062" fmla="*/ 2369110 w 8023328"/>
              <a:gd name="connsiteY4062" fmla="*/ 238746 h 2380521"/>
              <a:gd name="connsiteX4063" fmla="*/ 2354323 w 8023328"/>
              <a:gd name="connsiteY4063" fmla="*/ 226348 h 2380521"/>
              <a:gd name="connsiteX4064" fmla="*/ 2369110 w 8023328"/>
              <a:gd name="connsiteY4064" fmla="*/ 212492 h 2380521"/>
              <a:gd name="connsiteX4065" fmla="*/ 2298283 w 8023328"/>
              <a:gd name="connsiteY4065" fmla="*/ 212492 h 2380521"/>
              <a:gd name="connsiteX4066" fmla="*/ 2313070 w 8023328"/>
              <a:gd name="connsiteY4066" fmla="*/ 227280 h 2380521"/>
              <a:gd name="connsiteX4067" fmla="*/ 2298283 w 8023328"/>
              <a:gd name="connsiteY4067" fmla="*/ 242069 h 2380521"/>
              <a:gd name="connsiteX4068" fmla="*/ 2283493 w 8023328"/>
              <a:gd name="connsiteY4068" fmla="*/ 227280 h 2380521"/>
              <a:gd name="connsiteX4069" fmla="*/ 2298283 w 8023328"/>
              <a:gd name="connsiteY4069" fmla="*/ 212492 h 2380521"/>
              <a:gd name="connsiteX4070" fmla="*/ 2226517 w 8023328"/>
              <a:gd name="connsiteY4070" fmla="*/ 212492 h 2380521"/>
              <a:gd name="connsiteX4071" fmla="*/ 2238916 w 8023328"/>
              <a:gd name="connsiteY4071" fmla="*/ 227280 h 2380521"/>
              <a:gd name="connsiteX4072" fmla="*/ 2226517 w 8023328"/>
              <a:gd name="connsiteY4072" fmla="*/ 242069 h 2380521"/>
              <a:gd name="connsiteX4073" fmla="*/ 2212659 w 8023328"/>
              <a:gd name="connsiteY4073" fmla="*/ 227280 h 2380521"/>
              <a:gd name="connsiteX4074" fmla="*/ 2226517 w 8023328"/>
              <a:gd name="connsiteY4074" fmla="*/ 212492 h 2380521"/>
              <a:gd name="connsiteX4075" fmla="*/ 2155683 w 8023328"/>
              <a:gd name="connsiteY4075" fmla="*/ 212492 h 2380521"/>
              <a:gd name="connsiteX4076" fmla="*/ 2168081 w 8023328"/>
              <a:gd name="connsiteY4076" fmla="*/ 227280 h 2380521"/>
              <a:gd name="connsiteX4077" fmla="*/ 2155683 w 8023328"/>
              <a:gd name="connsiteY4077" fmla="*/ 242069 h 2380521"/>
              <a:gd name="connsiteX4078" fmla="*/ 2141827 w 8023328"/>
              <a:gd name="connsiteY4078" fmla="*/ 227280 h 2380521"/>
              <a:gd name="connsiteX4079" fmla="*/ 2155683 w 8023328"/>
              <a:gd name="connsiteY4079" fmla="*/ 212492 h 2380521"/>
              <a:gd name="connsiteX4080" fmla="*/ 2084851 w 8023328"/>
              <a:gd name="connsiteY4080" fmla="*/ 212492 h 2380521"/>
              <a:gd name="connsiteX4081" fmla="*/ 2097249 w 8023328"/>
              <a:gd name="connsiteY4081" fmla="*/ 227280 h 2380521"/>
              <a:gd name="connsiteX4082" fmla="*/ 2084851 w 8023328"/>
              <a:gd name="connsiteY4082" fmla="*/ 242069 h 2380521"/>
              <a:gd name="connsiteX4083" fmla="*/ 2070995 w 8023328"/>
              <a:gd name="connsiteY4083" fmla="*/ 227280 h 2380521"/>
              <a:gd name="connsiteX4084" fmla="*/ 2084851 w 8023328"/>
              <a:gd name="connsiteY4084" fmla="*/ 212492 h 2380521"/>
              <a:gd name="connsiteX4085" fmla="*/ 2011835 w 8023328"/>
              <a:gd name="connsiteY4085" fmla="*/ 212492 h 2380521"/>
              <a:gd name="connsiteX4086" fmla="*/ 2026421 w 8023328"/>
              <a:gd name="connsiteY4086" fmla="*/ 227280 h 2380521"/>
              <a:gd name="connsiteX4087" fmla="*/ 2011835 w 8023328"/>
              <a:gd name="connsiteY4087" fmla="*/ 242069 h 2380521"/>
              <a:gd name="connsiteX4088" fmla="*/ 2000168 w 8023328"/>
              <a:gd name="connsiteY4088" fmla="*/ 227280 h 2380521"/>
              <a:gd name="connsiteX4089" fmla="*/ 2011835 w 8023328"/>
              <a:gd name="connsiteY4089" fmla="*/ 212492 h 2380521"/>
              <a:gd name="connsiteX4090" fmla="*/ 1938362 w 8023328"/>
              <a:gd name="connsiteY4090" fmla="*/ 212492 h 2380521"/>
              <a:gd name="connsiteX4091" fmla="*/ 1952222 w 8023328"/>
              <a:gd name="connsiteY4091" fmla="*/ 227280 h 2380521"/>
              <a:gd name="connsiteX4092" fmla="*/ 1938362 w 8023328"/>
              <a:gd name="connsiteY4092" fmla="*/ 242069 h 2380521"/>
              <a:gd name="connsiteX4093" fmla="*/ 1925971 w 8023328"/>
              <a:gd name="connsiteY4093" fmla="*/ 227280 h 2380521"/>
              <a:gd name="connsiteX4094" fmla="*/ 1938362 w 8023328"/>
              <a:gd name="connsiteY4094" fmla="*/ 212492 h 2380521"/>
              <a:gd name="connsiteX4095" fmla="*/ 1867530 w 8023328"/>
              <a:gd name="connsiteY4095" fmla="*/ 212492 h 2380521"/>
              <a:gd name="connsiteX4096" fmla="*/ 1881387 w 8023328"/>
              <a:gd name="connsiteY4096" fmla="*/ 227280 h 2380521"/>
              <a:gd name="connsiteX4097" fmla="*/ 1867530 w 8023328"/>
              <a:gd name="connsiteY4097" fmla="*/ 242069 h 2380521"/>
              <a:gd name="connsiteX4098" fmla="*/ 1855129 w 8023328"/>
              <a:gd name="connsiteY4098" fmla="*/ 227280 h 2380521"/>
              <a:gd name="connsiteX4099" fmla="*/ 1867530 w 8023328"/>
              <a:gd name="connsiteY4099" fmla="*/ 212492 h 2380521"/>
              <a:gd name="connsiteX4100" fmla="*/ 1799087 w 8023328"/>
              <a:gd name="connsiteY4100" fmla="*/ 212492 h 2380521"/>
              <a:gd name="connsiteX4101" fmla="*/ 1813879 w 8023328"/>
              <a:gd name="connsiteY4101" fmla="*/ 227280 h 2380521"/>
              <a:gd name="connsiteX4102" fmla="*/ 1799087 w 8023328"/>
              <a:gd name="connsiteY4102" fmla="*/ 242069 h 2380521"/>
              <a:gd name="connsiteX4103" fmla="*/ 1784303 w 8023328"/>
              <a:gd name="connsiteY4103" fmla="*/ 227280 h 2380521"/>
              <a:gd name="connsiteX4104" fmla="*/ 1799087 w 8023328"/>
              <a:gd name="connsiteY4104" fmla="*/ 212492 h 2380521"/>
              <a:gd name="connsiteX4105" fmla="*/ 1728262 w 8023328"/>
              <a:gd name="connsiteY4105" fmla="*/ 212492 h 2380521"/>
              <a:gd name="connsiteX4106" fmla="*/ 1743052 w 8023328"/>
              <a:gd name="connsiteY4106" fmla="*/ 227280 h 2380521"/>
              <a:gd name="connsiteX4107" fmla="*/ 1728262 w 8023328"/>
              <a:gd name="connsiteY4107" fmla="*/ 242069 h 2380521"/>
              <a:gd name="connsiteX4108" fmla="*/ 1713472 w 8023328"/>
              <a:gd name="connsiteY4108" fmla="*/ 227280 h 2380521"/>
              <a:gd name="connsiteX4109" fmla="*/ 1728262 w 8023328"/>
              <a:gd name="connsiteY4109" fmla="*/ 212492 h 2380521"/>
              <a:gd name="connsiteX4110" fmla="*/ 1656498 w 8023328"/>
              <a:gd name="connsiteY4110" fmla="*/ 212492 h 2380521"/>
              <a:gd name="connsiteX4111" fmla="*/ 1668900 w 8023328"/>
              <a:gd name="connsiteY4111" fmla="*/ 227280 h 2380521"/>
              <a:gd name="connsiteX4112" fmla="*/ 1656498 w 8023328"/>
              <a:gd name="connsiteY4112" fmla="*/ 242069 h 2380521"/>
              <a:gd name="connsiteX4113" fmla="*/ 1642655 w 8023328"/>
              <a:gd name="connsiteY4113" fmla="*/ 227280 h 2380521"/>
              <a:gd name="connsiteX4114" fmla="*/ 1656498 w 8023328"/>
              <a:gd name="connsiteY4114" fmla="*/ 212492 h 2380521"/>
              <a:gd name="connsiteX4115" fmla="*/ 1582299 w 8023328"/>
              <a:gd name="connsiteY4115" fmla="*/ 212492 h 2380521"/>
              <a:gd name="connsiteX4116" fmla="*/ 1594704 w 8023328"/>
              <a:gd name="connsiteY4116" fmla="*/ 227280 h 2380521"/>
              <a:gd name="connsiteX4117" fmla="*/ 1582299 w 8023328"/>
              <a:gd name="connsiteY4117" fmla="*/ 242069 h 2380521"/>
              <a:gd name="connsiteX4118" fmla="*/ 1568441 w 8023328"/>
              <a:gd name="connsiteY4118" fmla="*/ 227280 h 2380521"/>
              <a:gd name="connsiteX4119" fmla="*/ 1582299 w 8023328"/>
              <a:gd name="connsiteY4119" fmla="*/ 212492 h 2380521"/>
              <a:gd name="connsiteX4120" fmla="*/ 1512198 w 8023328"/>
              <a:gd name="connsiteY4120" fmla="*/ 212492 h 2380521"/>
              <a:gd name="connsiteX4121" fmla="*/ 1523867 w 8023328"/>
              <a:gd name="connsiteY4121" fmla="*/ 227280 h 2380521"/>
              <a:gd name="connsiteX4122" fmla="*/ 1512198 w 8023328"/>
              <a:gd name="connsiteY4122" fmla="*/ 242069 h 2380521"/>
              <a:gd name="connsiteX4123" fmla="*/ 1497612 w 8023328"/>
              <a:gd name="connsiteY4123" fmla="*/ 227280 h 2380521"/>
              <a:gd name="connsiteX4124" fmla="*/ 1512198 w 8023328"/>
              <a:gd name="connsiteY4124" fmla="*/ 212492 h 2380521"/>
              <a:gd name="connsiteX4125" fmla="*/ 1439173 w 8023328"/>
              <a:gd name="connsiteY4125" fmla="*/ 212492 h 2380521"/>
              <a:gd name="connsiteX4126" fmla="*/ 1453026 w 8023328"/>
              <a:gd name="connsiteY4126" fmla="*/ 227280 h 2380521"/>
              <a:gd name="connsiteX4127" fmla="*/ 1439173 w 8023328"/>
              <a:gd name="connsiteY4127" fmla="*/ 242069 h 2380521"/>
              <a:gd name="connsiteX4128" fmla="*/ 1426777 w 8023328"/>
              <a:gd name="connsiteY4128" fmla="*/ 227280 h 2380521"/>
              <a:gd name="connsiteX4129" fmla="*/ 1439173 w 8023328"/>
              <a:gd name="connsiteY4129" fmla="*/ 212492 h 2380521"/>
              <a:gd name="connsiteX4130" fmla="*/ 1368349 w 8023328"/>
              <a:gd name="connsiteY4130" fmla="*/ 212492 h 2380521"/>
              <a:gd name="connsiteX4131" fmla="*/ 1382203 w 8023328"/>
              <a:gd name="connsiteY4131" fmla="*/ 227280 h 2380521"/>
              <a:gd name="connsiteX4132" fmla="*/ 1368349 w 8023328"/>
              <a:gd name="connsiteY4132" fmla="*/ 242069 h 2380521"/>
              <a:gd name="connsiteX4133" fmla="*/ 1355950 w 8023328"/>
              <a:gd name="connsiteY4133" fmla="*/ 227280 h 2380521"/>
              <a:gd name="connsiteX4134" fmla="*/ 1368349 w 8023328"/>
              <a:gd name="connsiteY4134" fmla="*/ 212492 h 2380521"/>
              <a:gd name="connsiteX4135" fmla="*/ 1297520 w 8023328"/>
              <a:gd name="connsiteY4135" fmla="*/ 212492 h 2380521"/>
              <a:gd name="connsiteX4136" fmla="*/ 1311374 w 8023328"/>
              <a:gd name="connsiteY4136" fmla="*/ 227280 h 2380521"/>
              <a:gd name="connsiteX4137" fmla="*/ 1297520 w 8023328"/>
              <a:gd name="connsiteY4137" fmla="*/ 242069 h 2380521"/>
              <a:gd name="connsiteX4138" fmla="*/ 1285121 w 8023328"/>
              <a:gd name="connsiteY4138" fmla="*/ 227280 h 2380521"/>
              <a:gd name="connsiteX4139" fmla="*/ 1297520 w 8023328"/>
              <a:gd name="connsiteY4139" fmla="*/ 212492 h 2380521"/>
              <a:gd name="connsiteX4140" fmla="*/ 1225708 w 8023328"/>
              <a:gd name="connsiteY4140" fmla="*/ 212492 h 2380521"/>
              <a:gd name="connsiteX4141" fmla="*/ 1240496 w 8023328"/>
              <a:gd name="connsiteY4141" fmla="*/ 227280 h 2380521"/>
              <a:gd name="connsiteX4142" fmla="*/ 1225708 w 8023328"/>
              <a:gd name="connsiteY4142" fmla="*/ 242069 h 2380521"/>
              <a:gd name="connsiteX4143" fmla="*/ 1210934 w 8023328"/>
              <a:gd name="connsiteY4143" fmla="*/ 227280 h 2380521"/>
              <a:gd name="connsiteX4144" fmla="*/ 1225708 w 8023328"/>
              <a:gd name="connsiteY4144" fmla="*/ 212492 h 2380521"/>
              <a:gd name="connsiteX4145" fmla="*/ 1154891 w 8023328"/>
              <a:gd name="connsiteY4145" fmla="*/ 212492 h 2380521"/>
              <a:gd name="connsiteX4146" fmla="*/ 1169683 w 8023328"/>
              <a:gd name="connsiteY4146" fmla="*/ 227280 h 2380521"/>
              <a:gd name="connsiteX4147" fmla="*/ 1154891 w 8023328"/>
              <a:gd name="connsiteY4147" fmla="*/ 242069 h 2380521"/>
              <a:gd name="connsiteX4148" fmla="*/ 1140105 w 8023328"/>
              <a:gd name="connsiteY4148" fmla="*/ 227280 h 2380521"/>
              <a:gd name="connsiteX4149" fmla="*/ 1154891 w 8023328"/>
              <a:gd name="connsiteY4149" fmla="*/ 212492 h 2380521"/>
              <a:gd name="connsiteX4150" fmla="*/ 1084063 w 8023328"/>
              <a:gd name="connsiteY4150" fmla="*/ 212492 h 2380521"/>
              <a:gd name="connsiteX4151" fmla="*/ 1098847 w 8023328"/>
              <a:gd name="connsiteY4151" fmla="*/ 227280 h 2380521"/>
              <a:gd name="connsiteX4152" fmla="*/ 1084063 w 8023328"/>
              <a:gd name="connsiteY4152" fmla="*/ 242069 h 2380521"/>
              <a:gd name="connsiteX4153" fmla="*/ 1069276 w 8023328"/>
              <a:gd name="connsiteY4153" fmla="*/ 227280 h 2380521"/>
              <a:gd name="connsiteX4154" fmla="*/ 1084063 w 8023328"/>
              <a:gd name="connsiteY4154" fmla="*/ 212492 h 2380521"/>
              <a:gd name="connsiteX4155" fmla="*/ 3013723 w 8023328"/>
              <a:gd name="connsiteY4155" fmla="*/ 141661 h 2380521"/>
              <a:gd name="connsiteX4156" fmla="*/ 3028140 w 8023328"/>
              <a:gd name="connsiteY4156" fmla="*/ 155517 h 2380521"/>
              <a:gd name="connsiteX4157" fmla="*/ 3013723 w 8023328"/>
              <a:gd name="connsiteY4157" fmla="*/ 167915 h 2380521"/>
              <a:gd name="connsiteX4158" fmla="*/ 2998545 w 8023328"/>
              <a:gd name="connsiteY4158" fmla="*/ 155517 h 2380521"/>
              <a:gd name="connsiteX4159" fmla="*/ 3013723 w 8023328"/>
              <a:gd name="connsiteY4159" fmla="*/ 141661 h 2380521"/>
              <a:gd name="connsiteX4160" fmla="*/ 2942497 w 8023328"/>
              <a:gd name="connsiteY4160" fmla="*/ 141661 h 2380521"/>
              <a:gd name="connsiteX4161" fmla="*/ 2957293 w 8023328"/>
              <a:gd name="connsiteY4161" fmla="*/ 155517 h 2380521"/>
              <a:gd name="connsiteX4162" fmla="*/ 2942497 w 8023328"/>
              <a:gd name="connsiteY4162" fmla="*/ 167915 h 2380521"/>
              <a:gd name="connsiteX4163" fmla="*/ 2927716 w 8023328"/>
              <a:gd name="connsiteY4163" fmla="*/ 155517 h 2380521"/>
              <a:gd name="connsiteX4164" fmla="*/ 2942497 w 8023328"/>
              <a:gd name="connsiteY4164" fmla="*/ 141661 h 2380521"/>
              <a:gd name="connsiteX4165" fmla="*/ 2867363 w 8023328"/>
              <a:gd name="connsiteY4165" fmla="*/ 141661 h 2380521"/>
              <a:gd name="connsiteX4166" fmla="*/ 2879765 w 8023328"/>
              <a:gd name="connsiteY4166" fmla="*/ 155517 h 2380521"/>
              <a:gd name="connsiteX4167" fmla="*/ 2867363 w 8023328"/>
              <a:gd name="connsiteY4167" fmla="*/ 167915 h 2380521"/>
              <a:gd name="connsiteX4168" fmla="*/ 2853510 w 8023328"/>
              <a:gd name="connsiteY4168" fmla="*/ 155517 h 2380521"/>
              <a:gd name="connsiteX4169" fmla="*/ 2867363 w 8023328"/>
              <a:gd name="connsiteY4169" fmla="*/ 141661 h 2380521"/>
              <a:gd name="connsiteX4170" fmla="*/ 2796538 w 8023328"/>
              <a:gd name="connsiteY4170" fmla="*/ 141661 h 2380521"/>
              <a:gd name="connsiteX4171" fmla="*/ 2808940 w 8023328"/>
              <a:gd name="connsiteY4171" fmla="*/ 155517 h 2380521"/>
              <a:gd name="connsiteX4172" fmla="*/ 2796538 w 8023328"/>
              <a:gd name="connsiteY4172" fmla="*/ 167915 h 2380521"/>
              <a:gd name="connsiteX4173" fmla="*/ 2782683 w 8023328"/>
              <a:gd name="connsiteY4173" fmla="*/ 155517 h 2380521"/>
              <a:gd name="connsiteX4174" fmla="*/ 2796538 w 8023328"/>
              <a:gd name="connsiteY4174" fmla="*/ 141661 h 2380521"/>
              <a:gd name="connsiteX4175" fmla="*/ 2725703 w 8023328"/>
              <a:gd name="connsiteY4175" fmla="*/ 141661 h 2380521"/>
              <a:gd name="connsiteX4176" fmla="*/ 2738105 w 8023328"/>
              <a:gd name="connsiteY4176" fmla="*/ 155517 h 2380521"/>
              <a:gd name="connsiteX4177" fmla="*/ 2725703 w 8023328"/>
              <a:gd name="connsiteY4177" fmla="*/ 167915 h 2380521"/>
              <a:gd name="connsiteX4178" fmla="*/ 2711852 w 8023328"/>
              <a:gd name="connsiteY4178" fmla="*/ 155517 h 2380521"/>
              <a:gd name="connsiteX4179" fmla="*/ 2725703 w 8023328"/>
              <a:gd name="connsiteY4179" fmla="*/ 141661 h 2380521"/>
              <a:gd name="connsiteX4180" fmla="*/ 2653420 w 8023328"/>
              <a:gd name="connsiteY4180" fmla="*/ 141661 h 2380521"/>
              <a:gd name="connsiteX4181" fmla="*/ 2667273 w 8023328"/>
              <a:gd name="connsiteY4181" fmla="*/ 155517 h 2380521"/>
              <a:gd name="connsiteX4182" fmla="*/ 2653420 w 8023328"/>
              <a:gd name="connsiteY4182" fmla="*/ 167915 h 2380521"/>
              <a:gd name="connsiteX4183" fmla="*/ 2641021 w 8023328"/>
              <a:gd name="connsiteY4183" fmla="*/ 155517 h 2380521"/>
              <a:gd name="connsiteX4184" fmla="*/ 2653420 w 8023328"/>
              <a:gd name="connsiteY4184" fmla="*/ 141661 h 2380521"/>
              <a:gd name="connsiteX4185" fmla="*/ 2582586 w 8023328"/>
              <a:gd name="connsiteY4185" fmla="*/ 141661 h 2380521"/>
              <a:gd name="connsiteX4186" fmla="*/ 2596442 w 8023328"/>
              <a:gd name="connsiteY4186" fmla="*/ 155517 h 2380521"/>
              <a:gd name="connsiteX4187" fmla="*/ 2582586 w 8023328"/>
              <a:gd name="connsiteY4187" fmla="*/ 167915 h 2380521"/>
              <a:gd name="connsiteX4188" fmla="*/ 2570189 w 8023328"/>
              <a:gd name="connsiteY4188" fmla="*/ 155517 h 2380521"/>
              <a:gd name="connsiteX4189" fmla="*/ 2582586 w 8023328"/>
              <a:gd name="connsiteY4189" fmla="*/ 141661 h 2380521"/>
              <a:gd name="connsiteX4190" fmla="*/ 2511034 w 8023328"/>
              <a:gd name="connsiteY4190" fmla="*/ 141661 h 2380521"/>
              <a:gd name="connsiteX4191" fmla="*/ 2525616 w 8023328"/>
              <a:gd name="connsiteY4191" fmla="*/ 155517 h 2380521"/>
              <a:gd name="connsiteX4192" fmla="*/ 2511034 w 8023328"/>
              <a:gd name="connsiteY4192" fmla="*/ 167915 h 2380521"/>
              <a:gd name="connsiteX4193" fmla="*/ 2499364 w 8023328"/>
              <a:gd name="connsiteY4193" fmla="*/ 155517 h 2380521"/>
              <a:gd name="connsiteX4194" fmla="*/ 2511034 w 8023328"/>
              <a:gd name="connsiteY4194" fmla="*/ 141661 h 2380521"/>
              <a:gd name="connsiteX4195" fmla="*/ 2439946 w 8023328"/>
              <a:gd name="connsiteY4195" fmla="*/ 141661 h 2380521"/>
              <a:gd name="connsiteX4196" fmla="*/ 2454734 w 8023328"/>
              <a:gd name="connsiteY4196" fmla="*/ 155517 h 2380521"/>
              <a:gd name="connsiteX4197" fmla="*/ 2439946 w 8023328"/>
              <a:gd name="connsiteY4197" fmla="*/ 167915 h 2380521"/>
              <a:gd name="connsiteX4198" fmla="*/ 2425159 w 8023328"/>
              <a:gd name="connsiteY4198" fmla="*/ 155517 h 2380521"/>
              <a:gd name="connsiteX4199" fmla="*/ 2439946 w 8023328"/>
              <a:gd name="connsiteY4199" fmla="*/ 141661 h 2380521"/>
              <a:gd name="connsiteX4200" fmla="*/ 2369114 w 8023328"/>
              <a:gd name="connsiteY4200" fmla="*/ 141661 h 2380521"/>
              <a:gd name="connsiteX4201" fmla="*/ 2383900 w 8023328"/>
              <a:gd name="connsiteY4201" fmla="*/ 155517 h 2380521"/>
              <a:gd name="connsiteX4202" fmla="*/ 2369114 w 8023328"/>
              <a:gd name="connsiteY4202" fmla="*/ 167915 h 2380521"/>
              <a:gd name="connsiteX4203" fmla="*/ 2354323 w 8023328"/>
              <a:gd name="connsiteY4203" fmla="*/ 155517 h 2380521"/>
              <a:gd name="connsiteX4204" fmla="*/ 2369114 w 8023328"/>
              <a:gd name="connsiteY4204" fmla="*/ 141661 h 2380521"/>
              <a:gd name="connsiteX4205" fmla="*/ 2298283 w 8023328"/>
              <a:gd name="connsiteY4205" fmla="*/ 141661 h 2380521"/>
              <a:gd name="connsiteX4206" fmla="*/ 2313070 w 8023328"/>
              <a:gd name="connsiteY4206" fmla="*/ 155517 h 2380521"/>
              <a:gd name="connsiteX4207" fmla="*/ 2298283 w 8023328"/>
              <a:gd name="connsiteY4207" fmla="*/ 167915 h 2380521"/>
              <a:gd name="connsiteX4208" fmla="*/ 2283493 w 8023328"/>
              <a:gd name="connsiteY4208" fmla="*/ 155517 h 2380521"/>
              <a:gd name="connsiteX4209" fmla="*/ 2298283 w 8023328"/>
              <a:gd name="connsiteY4209" fmla="*/ 141661 h 2380521"/>
              <a:gd name="connsiteX4210" fmla="*/ 2226517 w 8023328"/>
              <a:gd name="connsiteY4210" fmla="*/ 141661 h 2380521"/>
              <a:gd name="connsiteX4211" fmla="*/ 2238916 w 8023328"/>
              <a:gd name="connsiteY4211" fmla="*/ 155517 h 2380521"/>
              <a:gd name="connsiteX4212" fmla="*/ 2226517 w 8023328"/>
              <a:gd name="connsiteY4212" fmla="*/ 167915 h 2380521"/>
              <a:gd name="connsiteX4213" fmla="*/ 2212659 w 8023328"/>
              <a:gd name="connsiteY4213" fmla="*/ 155517 h 2380521"/>
              <a:gd name="connsiteX4214" fmla="*/ 2226517 w 8023328"/>
              <a:gd name="connsiteY4214" fmla="*/ 141661 h 2380521"/>
              <a:gd name="connsiteX4215" fmla="*/ 2155683 w 8023328"/>
              <a:gd name="connsiteY4215" fmla="*/ 141661 h 2380521"/>
              <a:gd name="connsiteX4216" fmla="*/ 2168084 w 8023328"/>
              <a:gd name="connsiteY4216" fmla="*/ 155517 h 2380521"/>
              <a:gd name="connsiteX4217" fmla="*/ 2155683 w 8023328"/>
              <a:gd name="connsiteY4217" fmla="*/ 167915 h 2380521"/>
              <a:gd name="connsiteX4218" fmla="*/ 2141827 w 8023328"/>
              <a:gd name="connsiteY4218" fmla="*/ 155517 h 2380521"/>
              <a:gd name="connsiteX4219" fmla="*/ 2155683 w 8023328"/>
              <a:gd name="connsiteY4219" fmla="*/ 141661 h 2380521"/>
              <a:gd name="connsiteX4220" fmla="*/ 2084851 w 8023328"/>
              <a:gd name="connsiteY4220" fmla="*/ 141661 h 2380521"/>
              <a:gd name="connsiteX4221" fmla="*/ 2097249 w 8023328"/>
              <a:gd name="connsiteY4221" fmla="*/ 155517 h 2380521"/>
              <a:gd name="connsiteX4222" fmla="*/ 2084851 w 8023328"/>
              <a:gd name="connsiteY4222" fmla="*/ 167915 h 2380521"/>
              <a:gd name="connsiteX4223" fmla="*/ 2070995 w 8023328"/>
              <a:gd name="connsiteY4223" fmla="*/ 155517 h 2380521"/>
              <a:gd name="connsiteX4224" fmla="*/ 2084851 w 8023328"/>
              <a:gd name="connsiteY4224" fmla="*/ 141661 h 2380521"/>
              <a:gd name="connsiteX4225" fmla="*/ 2011835 w 8023328"/>
              <a:gd name="connsiteY4225" fmla="*/ 141661 h 2380521"/>
              <a:gd name="connsiteX4226" fmla="*/ 2026421 w 8023328"/>
              <a:gd name="connsiteY4226" fmla="*/ 155517 h 2380521"/>
              <a:gd name="connsiteX4227" fmla="*/ 2011835 w 8023328"/>
              <a:gd name="connsiteY4227" fmla="*/ 167915 h 2380521"/>
              <a:gd name="connsiteX4228" fmla="*/ 2000168 w 8023328"/>
              <a:gd name="connsiteY4228" fmla="*/ 155517 h 2380521"/>
              <a:gd name="connsiteX4229" fmla="*/ 2011835 w 8023328"/>
              <a:gd name="connsiteY4229" fmla="*/ 141661 h 2380521"/>
              <a:gd name="connsiteX4230" fmla="*/ 1938365 w 8023328"/>
              <a:gd name="connsiteY4230" fmla="*/ 141661 h 2380521"/>
              <a:gd name="connsiteX4231" fmla="*/ 1952222 w 8023328"/>
              <a:gd name="connsiteY4231" fmla="*/ 155517 h 2380521"/>
              <a:gd name="connsiteX4232" fmla="*/ 1938365 w 8023328"/>
              <a:gd name="connsiteY4232" fmla="*/ 167915 h 2380521"/>
              <a:gd name="connsiteX4233" fmla="*/ 1925971 w 8023328"/>
              <a:gd name="connsiteY4233" fmla="*/ 155517 h 2380521"/>
              <a:gd name="connsiteX4234" fmla="*/ 1938365 w 8023328"/>
              <a:gd name="connsiteY4234" fmla="*/ 141661 h 2380521"/>
              <a:gd name="connsiteX4235" fmla="*/ 1869922 w 8023328"/>
              <a:gd name="connsiteY4235" fmla="*/ 141661 h 2380521"/>
              <a:gd name="connsiteX4236" fmla="*/ 1884712 w 8023328"/>
              <a:gd name="connsiteY4236" fmla="*/ 155517 h 2380521"/>
              <a:gd name="connsiteX4237" fmla="*/ 1869922 w 8023328"/>
              <a:gd name="connsiteY4237" fmla="*/ 167915 h 2380521"/>
              <a:gd name="connsiteX4238" fmla="*/ 1855131 w 8023328"/>
              <a:gd name="connsiteY4238" fmla="*/ 155517 h 2380521"/>
              <a:gd name="connsiteX4239" fmla="*/ 1869922 w 8023328"/>
              <a:gd name="connsiteY4239" fmla="*/ 141661 h 2380521"/>
              <a:gd name="connsiteX4240" fmla="*/ 1799087 w 8023328"/>
              <a:gd name="connsiteY4240" fmla="*/ 141661 h 2380521"/>
              <a:gd name="connsiteX4241" fmla="*/ 1813879 w 8023328"/>
              <a:gd name="connsiteY4241" fmla="*/ 155517 h 2380521"/>
              <a:gd name="connsiteX4242" fmla="*/ 1799087 w 8023328"/>
              <a:gd name="connsiteY4242" fmla="*/ 167915 h 2380521"/>
              <a:gd name="connsiteX4243" fmla="*/ 1784303 w 8023328"/>
              <a:gd name="connsiteY4243" fmla="*/ 155517 h 2380521"/>
              <a:gd name="connsiteX4244" fmla="*/ 1799087 w 8023328"/>
              <a:gd name="connsiteY4244" fmla="*/ 141661 h 2380521"/>
              <a:gd name="connsiteX4245" fmla="*/ 1728262 w 8023328"/>
              <a:gd name="connsiteY4245" fmla="*/ 141661 h 2380521"/>
              <a:gd name="connsiteX4246" fmla="*/ 1743052 w 8023328"/>
              <a:gd name="connsiteY4246" fmla="*/ 155517 h 2380521"/>
              <a:gd name="connsiteX4247" fmla="*/ 1728262 w 8023328"/>
              <a:gd name="connsiteY4247" fmla="*/ 167915 h 2380521"/>
              <a:gd name="connsiteX4248" fmla="*/ 1713474 w 8023328"/>
              <a:gd name="connsiteY4248" fmla="*/ 155517 h 2380521"/>
              <a:gd name="connsiteX4249" fmla="*/ 1728262 w 8023328"/>
              <a:gd name="connsiteY4249" fmla="*/ 141661 h 2380521"/>
              <a:gd name="connsiteX4250" fmla="*/ 1656501 w 8023328"/>
              <a:gd name="connsiteY4250" fmla="*/ 141661 h 2380521"/>
              <a:gd name="connsiteX4251" fmla="*/ 1668900 w 8023328"/>
              <a:gd name="connsiteY4251" fmla="*/ 156450 h 2380521"/>
              <a:gd name="connsiteX4252" fmla="*/ 1656501 w 8023328"/>
              <a:gd name="connsiteY4252" fmla="*/ 171239 h 2380521"/>
              <a:gd name="connsiteX4253" fmla="*/ 1642655 w 8023328"/>
              <a:gd name="connsiteY4253" fmla="*/ 156450 h 2380521"/>
              <a:gd name="connsiteX4254" fmla="*/ 1656501 w 8023328"/>
              <a:gd name="connsiteY4254" fmla="*/ 141661 h 2380521"/>
              <a:gd name="connsiteX4255" fmla="*/ 1582299 w 8023328"/>
              <a:gd name="connsiteY4255" fmla="*/ 141661 h 2380521"/>
              <a:gd name="connsiteX4256" fmla="*/ 1594704 w 8023328"/>
              <a:gd name="connsiteY4256" fmla="*/ 156450 h 2380521"/>
              <a:gd name="connsiteX4257" fmla="*/ 1582299 w 8023328"/>
              <a:gd name="connsiteY4257" fmla="*/ 171239 h 2380521"/>
              <a:gd name="connsiteX4258" fmla="*/ 1568444 w 8023328"/>
              <a:gd name="connsiteY4258" fmla="*/ 156450 h 2380521"/>
              <a:gd name="connsiteX4259" fmla="*/ 1582299 w 8023328"/>
              <a:gd name="connsiteY4259" fmla="*/ 141661 h 2380521"/>
              <a:gd name="connsiteX4260" fmla="*/ 1512199 w 8023328"/>
              <a:gd name="connsiteY4260" fmla="*/ 141661 h 2380521"/>
              <a:gd name="connsiteX4261" fmla="*/ 1523867 w 8023328"/>
              <a:gd name="connsiteY4261" fmla="*/ 156450 h 2380521"/>
              <a:gd name="connsiteX4262" fmla="*/ 1512199 w 8023328"/>
              <a:gd name="connsiteY4262" fmla="*/ 171239 h 2380521"/>
              <a:gd name="connsiteX4263" fmla="*/ 1497612 w 8023328"/>
              <a:gd name="connsiteY4263" fmla="*/ 156450 h 2380521"/>
              <a:gd name="connsiteX4264" fmla="*/ 1512199 w 8023328"/>
              <a:gd name="connsiteY4264" fmla="*/ 141661 h 2380521"/>
              <a:gd name="connsiteX4265" fmla="*/ 1439173 w 8023328"/>
              <a:gd name="connsiteY4265" fmla="*/ 141661 h 2380521"/>
              <a:gd name="connsiteX4266" fmla="*/ 1453026 w 8023328"/>
              <a:gd name="connsiteY4266" fmla="*/ 156450 h 2380521"/>
              <a:gd name="connsiteX4267" fmla="*/ 1439173 w 8023328"/>
              <a:gd name="connsiteY4267" fmla="*/ 171239 h 2380521"/>
              <a:gd name="connsiteX4268" fmla="*/ 1426777 w 8023328"/>
              <a:gd name="connsiteY4268" fmla="*/ 156450 h 2380521"/>
              <a:gd name="connsiteX4269" fmla="*/ 1439173 w 8023328"/>
              <a:gd name="connsiteY4269" fmla="*/ 141661 h 2380521"/>
              <a:gd name="connsiteX4270" fmla="*/ 1368349 w 8023328"/>
              <a:gd name="connsiteY4270" fmla="*/ 141661 h 2380521"/>
              <a:gd name="connsiteX4271" fmla="*/ 1382203 w 8023328"/>
              <a:gd name="connsiteY4271" fmla="*/ 156450 h 2380521"/>
              <a:gd name="connsiteX4272" fmla="*/ 1368349 w 8023328"/>
              <a:gd name="connsiteY4272" fmla="*/ 171239 h 2380521"/>
              <a:gd name="connsiteX4273" fmla="*/ 1355953 w 8023328"/>
              <a:gd name="connsiteY4273" fmla="*/ 156450 h 2380521"/>
              <a:gd name="connsiteX4274" fmla="*/ 1368349 w 8023328"/>
              <a:gd name="connsiteY4274" fmla="*/ 141661 h 2380521"/>
              <a:gd name="connsiteX4275" fmla="*/ 1297520 w 8023328"/>
              <a:gd name="connsiteY4275" fmla="*/ 141661 h 2380521"/>
              <a:gd name="connsiteX4276" fmla="*/ 1311374 w 8023328"/>
              <a:gd name="connsiteY4276" fmla="*/ 156450 h 2380521"/>
              <a:gd name="connsiteX4277" fmla="*/ 1297520 w 8023328"/>
              <a:gd name="connsiteY4277" fmla="*/ 171239 h 2380521"/>
              <a:gd name="connsiteX4278" fmla="*/ 1285121 w 8023328"/>
              <a:gd name="connsiteY4278" fmla="*/ 156450 h 2380521"/>
              <a:gd name="connsiteX4279" fmla="*/ 1297520 w 8023328"/>
              <a:gd name="connsiteY4279" fmla="*/ 141661 h 2380521"/>
              <a:gd name="connsiteX4280" fmla="*/ 2796538 w 8023328"/>
              <a:gd name="connsiteY4280" fmla="*/ 70831 h 2380521"/>
              <a:gd name="connsiteX4281" fmla="*/ 2808940 w 8023328"/>
              <a:gd name="connsiteY4281" fmla="*/ 84687 h 2380521"/>
              <a:gd name="connsiteX4282" fmla="*/ 2796538 w 8023328"/>
              <a:gd name="connsiteY4282" fmla="*/ 97085 h 2380521"/>
              <a:gd name="connsiteX4283" fmla="*/ 2782683 w 8023328"/>
              <a:gd name="connsiteY4283" fmla="*/ 84687 h 2380521"/>
              <a:gd name="connsiteX4284" fmla="*/ 2796538 w 8023328"/>
              <a:gd name="connsiteY4284" fmla="*/ 70831 h 2380521"/>
              <a:gd name="connsiteX4285" fmla="*/ 2725703 w 8023328"/>
              <a:gd name="connsiteY4285" fmla="*/ 70831 h 2380521"/>
              <a:gd name="connsiteX4286" fmla="*/ 2738105 w 8023328"/>
              <a:gd name="connsiteY4286" fmla="*/ 84687 h 2380521"/>
              <a:gd name="connsiteX4287" fmla="*/ 2725703 w 8023328"/>
              <a:gd name="connsiteY4287" fmla="*/ 97085 h 2380521"/>
              <a:gd name="connsiteX4288" fmla="*/ 2711852 w 8023328"/>
              <a:gd name="connsiteY4288" fmla="*/ 84687 h 2380521"/>
              <a:gd name="connsiteX4289" fmla="*/ 2725703 w 8023328"/>
              <a:gd name="connsiteY4289" fmla="*/ 70831 h 2380521"/>
              <a:gd name="connsiteX4290" fmla="*/ 2653420 w 8023328"/>
              <a:gd name="connsiteY4290" fmla="*/ 70831 h 2380521"/>
              <a:gd name="connsiteX4291" fmla="*/ 2667273 w 8023328"/>
              <a:gd name="connsiteY4291" fmla="*/ 84687 h 2380521"/>
              <a:gd name="connsiteX4292" fmla="*/ 2653420 w 8023328"/>
              <a:gd name="connsiteY4292" fmla="*/ 97085 h 2380521"/>
              <a:gd name="connsiteX4293" fmla="*/ 2641021 w 8023328"/>
              <a:gd name="connsiteY4293" fmla="*/ 84687 h 2380521"/>
              <a:gd name="connsiteX4294" fmla="*/ 2653420 w 8023328"/>
              <a:gd name="connsiteY4294" fmla="*/ 70831 h 2380521"/>
              <a:gd name="connsiteX4295" fmla="*/ 2582586 w 8023328"/>
              <a:gd name="connsiteY4295" fmla="*/ 70831 h 2380521"/>
              <a:gd name="connsiteX4296" fmla="*/ 2596442 w 8023328"/>
              <a:gd name="connsiteY4296" fmla="*/ 84687 h 2380521"/>
              <a:gd name="connsiteX4297" fmla="*/ 2582586 w 8023328"/>
              <a:gd name="connsiteY4297" fmla="*/ 97085 h 2380521"/>
              <a:gd name="connsiteX4298" fmla="*/ 2570189 w 8023328"/>
              <a:gd name="connsiteY4298" fmla="*/ 84687 h 2380521"/>
              <a:gd name="connsiteX4299" fmla="*/ 2582586 w 8023328"/>
              <a:gd name="connsiteY4299" fmla="*/ 70831 h 2380521"/>
              <a:gd name="connsiteX4300" fmla="*/ 2511034 w 8023328"/>
              <a:gd name="connsiteY4300" fmla="*/ 70831 h 2380521"/>
              <a:gd name="connsiteX4301" fmla="*/ 2525616 w 8023328"/>
              <a:gd name="connsiteY4301" fmla="*/ 84687 h 2380521"/>
              <a:gd name="connsiteX4302" fmla="*/ 2511034 w 8023328"/>
              <a:gd name="connsiteY4302" fmla="*/ 97085 h 2380521"/>
              <a:gd name="connsiteX4303" fmla="*/ 2499364 w 8023328"/>
              <a:gd name="connsiteY4303" fmla="*/ 84687 h 2380521"/>
              <a:gd name="connsiteX4304" fmla="*/ 2511034 w 8023328"/>
              <a:gd name="connsiteY4304" fmla="*/ 70831 h 2380521"/>
              <a:gd name="connsiteX4305" fmla="*/ 2439946 w 8023328"/>
              <a:gd name="connsiteY4305" fmla="*/ 70831 h 2380521"/>
              <a:gd name="connsiteX4306" fmla="*/ 2454737 w 8023328"/>
              <a:gd name="connsiteY4306" fmla="*/ 84687 h 2380521"/>
              <a:gd name="connsiteX4307" fmla="*/ 2439946 w 8023328"/>
              <a:gd name="connsiteY4307" fmla="*/ 97085 h 2380521"/>
              <a:gd name="connsiteX4308" fmla="*/ 2425159 w 8023328"/>
              <a:gd name="connsiteY4308" fmla="*/ 84687 h 2380521"/>
              <a:gd name="connsiteX4309" fmla="*/ 2439946 w 8023328"/>
              <a:gd name="connsiteY4309" fmla="*/ 70831 h 2380521"/>
              <a:gd name="connsiteX4310" fmla="*/ 2369114 w 8023328"/>
              <a:gd name="connsiteY4310" fmla="*/ 70831 h 2380521"/>
              <a:gd name="connsiteX4311" fmla="*/ 2383900 w 8023328"/>
              <a:gd name="connsiteY4311" fmla="*/ 84687 h 2380521"/>
              <a:gd name="connsiteX4312" fmla="*/ 2369114 w 8023328"/>
              <a:gd name="connsiteY4312" fmla="*/ 97085 h 2380521"/>
              <a:gd name="connsiteX4313" fmla="*/ 2354323 w 8023328"/>
              <a:gd name="connsiteY4313" fmla="*/ 84687 h 2380521"/>
              <a:gd name="connsiteX4314" fmla="*/ 2369114 w 8023328"/>
              <a:gd name="connsiteY4314" fmla="*/ 70831 h 2380521"/>
              <a:gd name="connsiteX4315" fmla="*/ 2298283 w 8023328"/>
              <a:gd name="connsiteY4315" fmla="*/ 70831 h 2380521"/>
              <a:gd name="connsiteX4316" fmla="*/ 2313070 w 8023328"/>
              <a:gd name="connsiteY4316" fmla="*/ 84687 h 2380521"/>
              <a:gd name="connsiteX4317" fmla="*/ 2298283 w 8023328"/>
              <a:gd name="connsiteY4317" fmla="*/ 97085 h 2380521"/>
              <a:gd name="connsiteX4318" fmla="*/ 2283493 w 8023328"/>
              <a:gd name="connsiteY4318" fmla="*/ 84687 h 2380521"/>
              <a:gd name="connsiteX4319" fmla="*/ 2298283 w 8023328"/>
              <a:gd name="connsiteY4319" fmla="*/ 70831 h 2380521"/>
              <a:gd name="connsiteX4320" fmla="*/ 2226517 w 8023328"/>
              <a:gd name="connsiteY4320" fmla="*/ 70831 h 2380521"/>
              <a:gd name="connsiteX4321" fmla="*/ 2238916 w 8023328"/>
              <a:gd name="connsiteY4321" fmla="*/ 84687 h 2380521"/>
              <a:gd name="connsiteX4322" fmla="*/ 2226517 w 8023328"/>
              <a:gd name="connsiteY4322" fmla="*/ 97085 h 2380521"/>
              <a:gd name="connsiteX4323" fmla="*/ 2212659 w 8023328"/>
              <a:gd name="connsiteY4323" fmla="*/ 84687 h 2380521"/>
              <a:gd name="connsiteX4324" fmla="*/ 2226517 w 8023328"/>
              <a:gd name="connsiteY4324" fmla="*/ 70831 h 2380521"/>
              <a:gd name="connsiteX4325" fmla="*/ 2155683 w 8023328"/>
              <a:gd name="connsiteY4325" fmla="*/ 70831 h 2380521"/>
              <a:gd name="connsiteX4326" fmla="*/ 2168084 w 8023328"/>
              <a:gd name="connsiteY4326" fmla="*/ 84687 h 2380521"/>
              <a:gd name="connsiteX4327" fmla="*/ 2155683 w 8023328"/>
              <a:gd name="connsiteY4327" fmla="*/ 97085 h 2380521"/>
              <a:gd name="connsiteX4328" fmla="*/ 2141827 w 8023328"/>
              <a:gd name="connsiteY4328" fmla="*/ 84687 h 2380521"/>
              <a:gd name="connsiteX4329" fmla="*/ 2155683 w 8023328"/>
              <a:gd name="connsiteY4329" fmla="*/ 70831 h 2380521"/>
              <a:gd name="connsiteX4330" fmla="*/ 2083393 w 8023328"/>
              <a:gd name="connsiteY4330" fmla="*/ 70831 h 2380521"/>
              <a:gd name="connsiteX4331" fmla="*/ 2097249 w 8023328"/>
              <a:gd name="connsiteY4331" fmla="*/ 84687 h 2380521"/>
              <a:gd name="connsiteX4332" fmla="*/ 2083393 w 8023328"/>
              <a:gd name="connsiteY4332" fmla="*/ 97085 h 2380521"/>
              <a:gd name="connsiteX4333" fmla="*/ 2070995 w 8023328"/>
              <a:gd name="connsiteY4333" fmla="*/ 84687 h 2380521"/>
              <a:gd name="connsiteX4334" fmla="*/ 2083393 w 8023328"/>
              <a:gd name="connsiteY4334" fmla="*/ 70831 h 2380521"/>
              <a:gd name="connsiteX4335" fmla="*/ 2011835 w 8023328"/>
              <a:gd name="connsiteY4335" fmla="*/ 70831 h 2380521"/>
              <a:gd name="connsiteX4336" fmla="*/ 2026421 w 8023328"/>
              <a:gd name="connsiteY4336" fmla="*/ 84687 h 2380521"/>
              <a:gd name="connsiteX4337" fmla="*/ 2011835 w 8023328"/>
              <a:gd name="connsiteY4337" fmla="*/ 97085 h 2380521"/>
              <a:gd name="connsiteX4338" fmla="*/ 2000168 w 8023328"/>
              <a:gd name="connsiteY4338" fmla="*/ 84687 h 2380521"/>
              <a:gd name="connsiteX4339" fmla="*/ 2011835 w 8023328"/>
              <a:gd name="connsiteY4339" fmla="*/ 70831 h 2380521"/>
              <a:gd name="connsiteX4340" fmla="*/ 1938365 w 8023328"/>
              <a:gd name="connsiteY4340" fmla="*/ 70831 h 2380521"/>
              <a:gd name="connsiteX4341" fmla="*/ 1952222 w 8023328"/>
              <a:gd name="connsiteY4341" fmla="*/ 84687 h 2380521"/>
              <a:gd name="connsiteX4342" fmla="*/ 1938365 w 8023328"/>
              <a:gd name="connsiteY4342" fmla="*/ 97085 h 2380521"/>
              <a:gd name="connsiteX4343" fmla="*/ 1925971 w 8023328"/>
              <a:gd name="connsiteY4343" fmla="*/ 84687 h 2380521"/>
              <a:gd name="connsiteX4344" fmla="*/ 1938365 w 8023328"/>
              <a:gd name="connsiteY4344" fmla="*/ 70831 h 2380521"/>
              <a:gd name="connsiteX4345" fmla="*/ 1869922 w 8023328"/>
              <a:gd name="connsiteY4345" fmla="*/ 70831 h 2380521"/>
              <a:gd name="connsiteX4346" fmla="*/ 1884712 w 8023328"/>
              <a:gd name="connsiteY4346" fmla="*/ 84687 h 2380521"/>
              <a:gd name="connsiteX4347" fmla="*/ 1869922 w 8023328"/>
              <a:gd name="connsiteY4347" fmla="*/ 97085 h 2380521"/>
              <a:gd name="connsiteX4348" fmla="*/ 1855131 w 8023328"/>
              <a:gd name="connsiteY4348" fmla="*/ 84687 h 2380521"/>
              <a:gd name="connsiteX4349" fmla="*/ 1869922 w 8023328"/>
              <a:gd name="connsiteY4349" fmla="*/ 70831 h 2380521"/>
              <a:gd name="connsiteX4350" fmla="*/ 1799087 w 8023328"/>
              <a:gd name="connsiteY4350" fmla="*/ 70831 h 2380521"/>
              <a:gd name="connsiteX4351" fmla="*/ 1813879 w 8023328"/>
              <a:gd name="connsiteY4351" fmla="*/ 84687 h 2380521"/>
              <a:gd name="connsiteX4352" fmla="*/ 1799087 w 8023328"/>
              <a:gd name="connsiteY4352" fmla="*/ 97085 h 2380521"/>
              <a:gd name="connsiteX4353" fmla="*/ 1784303 w 8023328"/>
              <a:gd name="connsiteY4353" fmla="*/ 84687 h 2380521"/>
              <a:gd name="connsiteX4354" fmla="*/ 1799087 w 8023328"/>
              <a:gd name="connsiteY4354" fmla="*/ 70831 h 2380521"/>
              <a:gd name="connsiteX4355" fmla="*/ 1728262 w 8023328"/>
              <a:gd name="connsiteY4355" fmla="*/ 70831 h 2380521"/>
              <a:gd name="connsiteX4356" fmla="*/ 1743052 w 8023328"/>
              <a:gd name="connsiteY4356" fmla="*/ 84687 h 2380521"/>
              <a:gd name="connsiteX4357" fmla="*/ 1728262 w 8023328"/>
              <a:gd name="connsiteY4357" fmla="*/ 97085 h 2380521"/>
              <a:gd name="connsiteX4358" fmla="*/ 1713474 w 8023328"/>
              <a:gd name="connsiteY4358" fmla="*/ 84687 h 2380521"/>
              <a:gd name="connsiteX4359" fmla="*/ 1728262 w 8023328"/>
              <a:gd name="connsiteY4359" fmla="*/ 70831 h 2380521"/>
              <a:gd name="connsiteX4360" fmla="*/ 1656501 w 8023328"/>
              <a:gd name="connsiteY4360" fmla="*/ 70831 h 2380521"/>
              <a:gd name="connsiteX4361" fmla="*/ 1668900 w 8023328"/>
              <a:gd name="connsiteY4361" fmla="*/ 84687 h 2380521"/>
              <a:gd name="connsiteX4362" fmla="*/ 1656501 w 8023328"/>
              <a:gd name="connsiteY4362" fmla="*/ 97085 h 2380521"/>
              <a:gd name="connsiteX4363" fmla="*/ 1642655 w 8023328"/>
              <a:gd name="connsiteY4363" fmla="*/ 84687 h 2380521"/>
              <a:gd name="connsiteX4364" fmla="*/ 1656501 w 8023328"/>
              <a:gd name="connsiteY4364" fmla="*/ 70831 h 2380521"/>
              <a:gd name="connsiteX4365" fmla="*/ 1582299 w 8023328"/>
              <a:gd name="connsiteY4365" fmla="*/ 70831 h 2380521"/>
              <a:gd name="connsiteX4366" fmla="*/ 1594704 w 8023328"/>
              <a:gd name="connsiteY4366" fmla="*/ 84687 h 2380521"/>
              <a:gd name="connsiteX4367" fmla="*/ 1582299 w 8023328"/>
              <a:gd name="connsiteY4367" fmla="*/ 97085 h 2380521"/>
              <a:gd name="connsiteX4368" fmla="*/ 1568444 w 8023328"/>
              <a:gd name="connsiteY4368" fmla="*/ 84687 h 2380521"/>
              <a:gd name="connsiteX4369" fmla="*/ 1582299 w 8023328"/>
              <a:gd name="connsiteY4369" fmla="*/ 70831 h 2380521"/>
              <a:gd name="connsiteX4370" fmla="*/ 2796538 w 8023328"/>
              <a:gd name="connsiteY4370" fmla="*/ 0 h 2380521"/>
              <a:gd name="connsiteX4371" fmla="*/ 2808940 w 8023328"/>
              <a:gd name="connsiteY4371" fmla="*/ 12397 h 2380521"/>
              <a:gd name="connsiteX4372" fmla="*/ 2796538 w 8023328"/>
              <a:gd name="connsiteY4372" fmla="*/ 26254 h 2380521"/>
              <a:gd name="connsiteX4373" fmla="*/ 2782683 w 8023328"/>
              <a:gd name="connsiteY4373" fmla="*/ 12397 h 2380521"/>
              <a:gd name="connsiteX4374" fmla="*/ 2796538 w 8023328"/>
              <a:gd name="connsiteY4374" fmla="*/ 0 h 2380521"/>
              <a:gd name="connsiteX4375" fmla="*/ 2725703 w 8023328"/>
              <a:gd name="connsiteY4375" fmla="*/ 0 h 2380521"/>
              <a:gd name="connsiteX4376" fmla="*/ 2738105 w 8023328"/>
              <a:gd name="connsiteY4376" fmla="*/ 12397 h 2380521"/>
              <a:gd name="connsiteX4377" fmla="*/ 2725703 w 8023328"/>
              <a:gd name="connsiteY4377" fmla="*/ 26254 h 2380521"/>
              <a:gd name="connsiteX4378" fmla="*/ 2711852 w 8023328"/>
              <a:gd name="connsiteY4378" fmla="*/ 12397 h 2380521"/>
              <a:gd name="connsiteX4379" fmla="*/ 2725703 w 8023328"/>
              <a:gd name="connsiteY4379" fmla="*/ 0 h 2380521"/>
              <a:gd name="connsiteX4380" fmla="*/ 2653420 w 8023328"/>
              <a:gd name="connsiteY4380" fmla="*/ 0 h 2380521"/>
              <a:gd name="connsiteX4381" fmla="*/ 2667273 w 8023328"/>
              <a:gd name="connsiteY4381" fmla="*/ 12397 h 2380521"/>
              <a:gd name="connsiteX4382" fmla="*/ 2653420 w 8023328"/>
              <a:gd name="connsiteY4382" fmla="*/ 26254 h 2380521"/>
              <a:gd name="connsiteX4383" fmla="*/ 2641021 w 8023328"/>
              <a:gd name="connsiteY4383" fmla="*/ 12397 h 2380521"/>
              <a:gd name="connsiteX4384" fmla="*/ 2653420 w 8023328"/>
              <a:gd name="connsiteY4384" fmla="*/ 0 h 2380521"/>
              <a:gd name="connsiteX4385" fmla="*/ 2582586 w 8023328"/>
              <a:gd name="connsiteY4385" fmla="*/ 0 h 2380521"/>
              <a:gd name="connsiteX4386" fmla="*/ 2596442 w 8023328"/>
              <a:gd name="connsiteY4386" fmla="*/ 12397 h 2380521"/>
              <a:gd name="connsiteX4387" fmla="*/ 2582586 w 8023328"/>
              <a:gd name="connsiteY4387" fmla="*/ 26254 h 2380521"/>
              <a:gd name="connsiteX4388" fmla="*/ 2570189 w 8023328"/>
              <a:gd name="connsiteY4388" fmla="*/ 12397 h 2380521"/>
              <a:gd name="connsiteX4389" fmla="*/ 2582586 w 8023328"/>
              <a:gd name="connsiteY4389" fmla="*/ 0 h 2380521"/>
              <a:gd name="connsiteX4390" fmla="*/ 2511034 w 8023328"/>
              <a:gd name="connsiteY4390" fmla="*/ 0 h 2380521"/>
              <a:gd name="connsiteX4391" fmla="*/ 2525616 w 8023328"/>
              <a:gd name="connsiteY4391" fmla="*/ 12397 h 2380521"/>
              <a:gd name="connsiteX4392" fmla="*/ 2511034 w 8023328"/>
              <a:gd name="connsiteY4392" fmla="*/ 26254 h 2380521"/>
              <a:gd name="connsiteX4393" fmla="*/ 2499364 w 8023328"/>
              <a:gd name="connsiteY4393" fmla="*/ 12397 h 2380521"/>
              <a:gd name="connsiteX4394" fmla="*/ 2511034 w 8023328"/>
              <a:gd name="connsiteY4394" fmla="*/ 0 h 2380521"/>
              <a:gd name="connsiteX4395" fmla="*/ 2439946 w 8023328"/>
              <a:gd name="connsiteY4395" fmla="*/ 0 h 2380521"/>
              <a:gd name="connsiteX4396" fmla="*/ 2454737 w 8023328"/>
              <a:gd name="connsiteY4396" fmla="*/ 12397 h 2380521"/>
              <a:gd name="connsiteX4397" fmla="*/ 2439946 w 8023328"/>
              <a:gd name="connsiteY4397" fmla="*/ 26254 h 2380521"/>
              <a:gd name="connsiteX4398" fmla="*/ 2425159 w 8023328"/>
              <a:gd name="connsiteY4398" fmla="*/ 12397 h 2380521"/>
              <a:gd name="connsiteX4399" fmla="*/ 2439946 w 8023328"/>
              <a:gd name="connsiteY4399" fmla="*/ 0 h 2380521"/>
              <a:gd name="connsiteX4400" fmla="*/ 2369114 w 8023328"/>
              <a:gd name="connsiteY4400" fmla="*/ 0 h 2380521"/>
              <a:gd name="connsiteX4401" fmla="*/ 2383900 w 8023328"/>
              <a:gd name="connsiteY4401" fmla="*/ 12397 h 2380521"/>
              <a:gd name="connsiteX4402" fmla="*/ 2369114 w 8023328"/>
              <a:gd name="connsiteY4402" fmla="*/ 26254 h 2380521"/>
              <a:gd name="connsiteX4403" fmla="*/ 2354323 w 8023328"/>
              <a:gd name="connsiteY4403" fmla="*/ 12397 h 2380521"/>
              <a:gd name="connsiteX4404" fmla="*/ 2369114 w 8023328"/>
              <a:gd name="connsiteY4404" fmla="*/ 0 h 2380521"/>
              <a:gd name="connsiteX4405" fmla="*/ 2298283 w 8023328"/>
              <a:gd name="connsiteY4405" fmla="*/ 0 h 2380521"/>
              <a:gd name="connsiteX4406" fmla="*/ 2313070 w 8023328"/>
              <a:gd name="connsiteY4406" fmla="*/ 12397 h 2380521"/>
              <a:gd name="connsiteX4407" fmla="*/ 2298283 w 8023328"/>
              <a:gd name="connsiteY4407" fmla="*/ 26254 h 2380521"/>
              <a:gd name="connsiteX4408" fmla="*/ 2283493 w 8023328"/>
              <a:gd name="connsiteY4408" fmla="*/ 12397 h 2380521"/>
              <a:gd name="connsiteX4409" fmla="*/ 2298283 w 8023328"/>
              <a:gd name="connsiteY4409" fmla="*/ 0 h 2380521"/>
              <a:gd name="connsiteX4410" fmla="*/ 2226517 w 8023328"/>
              <a:gd name="connsiteY4410" fmla="*/ 0 h 2380521"/>
              <a:gd name="connsiteX4411" fmla="*/ 2238916 w 8023328"/>
              <a:gd name="connsiteY4411" fmla="*/ 13856 h 2380521"/>
              <a:gd name="connsiteX4412" fmla="*/ 2226517 w 8023328"/>
              <a:gd name="connsiteY4412" fmla="*/ 26254 h 2380521"/>
              <a:gd name="connsiteX4413" fmla="*/ 2212659 w 8023328"/>
              <a:gd name="connsiteY4413" fmla="*/ 13856 h 2380521"/>
              <a:gd name="connsiteX4414" fmla="*/ 2226517 w 8023328"/>
              <a:gd name="connsiteY4414" fmla="*/ 0 h 2380521"/>
              <a:gd name="connsiteX4415" fmla="*/ 2155683 w 8023328"/>
              <a:gd name="connsiteY4415" fmla="*/ 0 h 2380521"/>
              <a:gd name="connsiteX4416" fmla="*/ 2168084 w 8023328"/>
              <a:gd name="connsiteY4416" fmla="*/ 13856 h 2380521"/>
              <a:gd name="connsiteX4417" fmla="*/ 2155683 w 8023328"/>
              <a:gd name="connsiteY4417" fmla="*/ 26254 h 2380521"/>
              <a:gd name="connsiteX4418" fmla="*/ 2141827 w 8023328"/>
              <a:gd name="connsiteY4418" fmla="*/ 13856 h 2380521"/>
              <a:gd name="connsiteX4419" fmla="*/ 2155683 w 8023328"/>
              <a:gd name="connsiteY4419" fmla="*/ 0 h 2380521"/>
              <a:gd name="connsiteX4420" fmla="*/ 2083393 w 8023328"/>
              <a:gd name="connsiteY4420" fmla="*/ 0 h 2380521"/>
              <a:gd name="connsiteX4421" fmla="*/ 2097249 w 8023328"/>
              <a:gd name="connsiteY4421" fmla="*/ 13856 h 2380521"/>
              <a:gd name="connsiteX4422" fmla="*/ 2083393 w 8023328"/>
              <a:gd name="connsiteY4422" fmla="*/ 26254 h 2380521"/>
              <a:gd name="connsiteX4423" fmla="*/ 2070995 w 8023328"/>
              <a:gd name="connsiteY4423" fmla="*/ 13856 h 2380521"/>
              <a:gd name="connsiteX4424" fmla="*/ 2083393 w 8023328"/>
              <a:gd name="connsiteY4424" fmla="*/ 0 h 2380521"/>
              <a:gd name="connsiteX4425" fmla="*/ 2011835 w 8023328"/>
              <a:gd name="connsiteY4425" fmla="*/ 0 h 2380521"/>
              <a:gd name="connsiteX4426" fmla="*/ 2026421 w 8023328"/>
              <a:gd name="connsiteY4426" fmla="*/ 13856 h 2380521"/>
              <a:gd name="connsiteX4427" fmla="*/ 2011835 w 8023328"/>
              <a:gd name="connsiteY4427" fmla="*/ 26254 h 2380521"/>
              <a:gd name="connsiteX4428" fmla="*/ 2000168 w 8023328"/>
              <a:gd name="connsiteY4428" fmla="*/ 13856 h 2380521"/>
              <a:gd name="connsiteX4429" fmla="*/ 2011835 w 8023328"/>
              <a:gd name="connsiteY4429" fmla="*/ 0 h 2380521"/>
              <a:gd name="connsiteX4430" fmla="*/ 1938365 w 8023328"/>
              <a:gd name="connsiteY4430" fmla="*/ 0 h 2380521"/>
              <a:gd name="connsiteX4431" fmla="*/ 1952222 w 8023328"/>
              <a:gd name="connsiteY4431" fmla="*/ 13856 h 2380521"/>
              <a:gd name="connsiteX4432" fmla="*/ 1938365 w 8023328"/>
              <a:gd name="connsiteY4432" fmla="*/ 26254 h 2380521"/>
              <a:gd name="connsiteX4433" fmla="*/ 1925971 w 8023328"/>
              <a:gd name="connsiteY4433" fmla="*/ 13856 h 2380521"/>
              <a:gd name="connsiteX4434" fmla="*/ 1938365 w 8023328"/>
              <a:gd name="connsiteY4434" fmla="*/ 0 h 2380521"/>
              <a:gd name="connsiteX4435" fmla="*/ 1869922 w 8023328"/>
              <a:gd name="connsiteY4435" fmla="*/ 0 h 2380521"/>
              <a:gd name="connsiteX4436" fmla="*/ 1884712 w 8023328"/>
              <a:gd name="connsiteY4436" fmla="*/ 13856 h 2380521"/>
              <a:gd name="connsiteX4437" fmla="*/ 1869922 w 8023328"/>
              <a:gd name="connsiteY4437" fmla="*/ 26254 h 2380521"/>
              <a:gd name="connsiteX4438" fmla="*/ 1855131 w 8023328"/>
              <a:gd name="connsiteY4438" fmla="*/ 13856 h 2380521"/>
              <a:gd name="connsiteX4439" fmla="*/ 1869922 w 8023328"/>
              <a:gd name="connsiteY4439" fmla="*/ 0 h 2380521"/>
              <a:gd name="connsiteX4440" fmla="*/ 1799087 w 8023328"/>
              <a:gd name="connsiteY4440" fmla="*/ 0 h 2380521"/>
              <a:gd name="connsiteX4441" fmla="*/ 1813879 w 8023328"/>
              <a:gd name="connsiteY4441" fmla="*/ 13856 h 2380521"/>
              <a:gd name="connsiteX4442" fmla="*/ 1799087 w 8023328"/>
              <a:gd name="connsiteY4442" fmla="*/ 26254 h 2380521"/>
              <a:gd name="connsiteX4443" fmla="*/ 1784303 w 8023328"/>
              <a:gd name="connsiteY4443" fmla="*/ 13856 h 2380521"/>
              <a:gd name="connsiteX4444" fmla="*/ 1799087 w 8023328"/>
              <a:gd name="connsiteY4444" fmla="*/ 0 h 2380521"/>
              <a:gd name="connsiteX4445" fmla="*/ 1728262 w 8023328"/>
              <a:gd name="connsiteY4445" fmla="*/ 0 h 2380521"/>
              <a:gd name="connsiteX4446" fmla="*/ 1743052 w 8023328"/>
              <a:gd name="connsiteY4446" fmla="*/ 13856 h 2380521"/>
              <a:gd name="connsiteX4447" fmla="*/ 1728262 w 8023328"/>
              <a:gd name="connsiteY4447" fmla="*/ 26254 h 2380521"/>
              <a:gd name="connsiteX4448" fmla="*/ 1713474 w 8023328"/>
              <a:gd name="connsiteY4448" fmla="*/ 13856 h 2380521"/>
              <a:gd name="connsiteX4449" fmla="*/ 1728262 w 8023328"/>
              <a:gd name="connsiteY4449" fmla="*/ 0 h 2380521"/>
              <a:gd name="connsiteX4450" fmla="*/ 1656501 w 8023328"/>
              <a:gd name="connsiteY4450" fmla="*/ 0 h 2380521"/>
              <a:gd name="connsiteX4451" fmla="*/ 1668900 w 8023328"/>
              <a:gd name="connsiteY4451" fmla="*/ 13856 h 2380521"/>
              <a:gd name="connsiteX4452" fmla="*/ 1656501 w 8023328"/>
              <a:gd name="connsiteY4452" fmla="*/ 26254 h 2380521"/>
              <a:gd name="connsiteX4453" fmla="*/ 1642655 w 8023328"/>
              <a:gd name="connsiteY4453" fmla="*/ 13856 h 2380521"/>
              <a:gd name="connsiteX4454" fmla="*/ 1656501 w 8023328"/>
              <a:gd name="connsiteY4454" fmla="*/ 0 h 2380521"/>
              <a:gd name="connsiteX4455" fmla="*/ 1582299 w 8023328"/>
              <a:gd name="connsiteY4455" fmla="*/ 0 h 2380521"/>
              <a:gd name="connsiteX4456" fmla="*/ 1594704 w 8023328"/>
              <a:gd name="connsiteY4456" fmla="*/ 13856 h 2380521"/>
              <a:gd name="connsiteX4457" fmla="*/ 1582299 w 8023328"/>
              <a:gd name="connsiteY4457" fmla="*/ 26254 h 2380521"/>
              <a:gd name="connsiteX4458" fmla="*/ 1568444 w 8023328"/>
              <a:gd name="connsiteY4458" fmla="*/ 13856 h 2380521"/>
              <a:gd name="connsiteX4459" fmla="*/ 1582299 w 8023328"/>
              <a:gd name="connsiteY4459" fmla="*/ 0 h 23805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</a:cxnLst>
            <a:rect l="l" t="t" r="r" b="b"/>
            <a:pathLst>
              <a:path w="8023328" h="2380521">
                <a:moveTo>
                  <a:pt x="8010930" y="2354267"/>
                </a:moveTo>
                <a:cubicBezTo>
                  <a:pt x="8018223" y="2354267"/>
                  <a:pt x="8023328" y="2360101"/>
                  <a:pt x="8023328" y="2366665"/>
                </a:cubicBezTo>
                <a:cubicBezTo>
                  <a:pt x="8023328" y="2373958"/>
                  <a:pt x="8018223" y="2380521"/>
                  <a:pt x="8010930" y="2380521"/>
                </a:cubicBezTo>
                <a:cubicBezTo>
                  <a:pt x="8002908" y="2380521"/>
                  <a:pt x="7997074" y="2373958"/>
                  <a:pt x="7997074" y="2366665"/>
                </a:cubicBezTo>
                <a:cubicBezTo>
                  <a:pt x="7997074" y="2360101"/>
                  <a:pt x="8002908" y="2354267"/>
                  <a:pt x="8010930" y="2354267"/>
                </a:cubicBezTo>
                <a:close/>
                <a:moveTo>
                  <a:pt x="7940099" y="2354267"/>
                </a:moveTo>
                <a:cubicBezTo>
                  <a:pt x="7945933" y="2354267"/>
                  <a:pt x="7952497" y="2360101"/>
                  <a:pt x="7952497" y="2366665"/>
                </a:cubicBezTo>
                <a:cubicBezTo>
                  <a:pt x="7952497" y="2373958"/>
                  <a:pt x="7945933" y="2380521"/>
                  <a:pt x="7940099" y="2380521"/>
                </a:cubicBezTo>
                <a:cubicBezTo>
                  <a:pt x="7932077" y="2380521"/>
                  <a:pt x="7926243" y="2373958"/>
                  <a:pt x="7926243" y="2366665"/>
                </a:cubicBezTo>
                <a:cubicBezTo>
                  <a:pt x="7926243" y="2360101"/>
                  <a:pt x="7932077" y="2354267"/>
                  <a:pt x="7940099" y="2354267"/>
                </a:cubicBezTo>
                <a:close/>
                <a:moveTo>
                  <a:pt x="7869269" y="2354267"/>
                </a:moveTo>
                <a:cubicBezTo>
                  <a:pt x="7875833" y="2354267"/>
                  <a:pt x="7881667" y="2360101"/>
                  <a:pt x="7881667" y="2366665"/>
                </a:cubicBezTo>
                <a:cubicBezTo>
                  <a:pt x="7881667" y="2373958"/>
                  <a:pt x="7875833" y="2380521"/>
                  <a:pt x="7869269" y="2380521"/>
                </a:cubicBezTo>
                <a:cubicBezTo>
                  <a:pt x="7861976" y="2380521"/>
                  <a:pt x="7855413" y="2373958"/>
                  <a:pt x="7855413" y="2366665"/>
                </a:cubicBezTo>
                <a:cubicBezTo>
                  <a:pt x="7855413" y="2360101"/>
                  <a:pt x="7861976" y="2354267"/>
                  <a:pt x="7869269" y="2354267"/>
                </a:cubicBezTo>
                <a:close/>
                <a:moveTo>
                  <a:pt x="7796980" y="2354267"/>
                </a:moveTo>
                <a:cubicBezTo>
                  <a:pt x="7805002" y="2354267"/>
                  <a:pt x="7810836" y="2360101"/>
                  <a:pt x="7810836" y="2366665"/>
                </a:cubicBezTo>
                <a:cubicBezTo>
                  <a:pt x="7810836" y="2373958"/>
                  <a:pt x="7805002" y="2380521"/>
                  <a:pt x="7796980" y="2380521"/>
                </a:cubicBezTo>
                <a:cubicBezTo>
                  <a:pt x="7791145" y="2380521"/>
                  <a:pt x="7784582" y="2373958"/>
                  <a:pt x="7784582" y="2366665"/>
                </a:cubicBezTo>
                <a:cubicBezTo>
                  <a:pt x="7784582" y="2360101"/>
                  <a:pt x="7791145" y="2354267"/>
                  <a:pt x="7796980" y="2354267"/>
                </a:cubicBezTo>
                <a:close/>
                <a:moveTo>
                  <a:pt x="8010930" y="2283438"/>
                </a:moveTo>
                <a:cubicBezTo>
                  <a:pt x="8018223" y="2283438"/>
                  <a:pt x="8023328" y="2288543"/>
                  <a:pt x="8023328" y="2295835"/>
                </a:cubicBezTo>
                <a:cubicBezTo>
                  <a:pt x="8023328" y="2303857"/>
                  <a:pt x="8018223" y="2309691"/>
                  <a:pt x="8010930" y="2309691"/>
                </a:cubicBezTo>
                <a:cubicBezTo>
                  <a:pt x="8002908" y="2309691"/>
                  <a:pt x="7997074" y="2303857"/>
                  <a:pt x="7997074" y="2295835"/>
                </a:cubicBezTo>
                <a:cubicBezTo>
                  <a:pt x="7997074" y="2288543"/>
                  <a:pt x="8002908" y="2283438"/>
                  <a:pt x="8010930" y="2283438"/>
                </a:cubicBezTo>
                <a:close/>
                <a:moveTo>
                  <a:pt x="7940099" y="2283438"/>
                </a:moveTo>
                <a:cubicBezTo>
                  <a:pt x="7945933" y="2283438"/>
                  <a:pt x="7952497" y="2288543"/>
                  <a:pt x="7952497" y="2295835"/>
                </a:cubicBezTo>
                <a:cubicBezTo>
                  <a:pt x="7952497" y="2303857"/>
                  <a:pt x="7945933" y="2309691"/>
                  <a:pt x="7940099" y="2309691"/>
                </a:cubicBezTo>
                <a:cubicBezTo>
                  <a:pt x="7932077" y="2309691"/>
                  <a:pt x="7926243" y="2303857"/>
                  <a:pt x="7926243" y="2295835"/>
                </a:cubicBezTo>
                <a:cubicBezTo>
                  <a:pt x="7926243" y="2288543"/>
                  <a:pt x="7932077" y="2283438"/>
                  <a:pt x="7940099" y="2283438"/>
                </a:cubicBezTo>
                <a:close/>
                <a:moveTo>
                  <a:pt x="7869269" y="2283438"/>
                </a:moveTo>
                <a:cubicBezTo>
                  <a:pt x="7875833" y="2283438"/>
                  <a:pt x="7881667" y="2288543"/>
                  <a:pt x="7881667" y="2295835"/>
                </a:cubicBezTo>
                <a:cubicBezTo>
                  <a:pt x="7881667" y="2303857"/>
                  <a:pt x="7875833" y="2309691"/>
                  <a:pt x="7869269" y="2309691"/>
                </a:cubicBezTo>
                <a:cubicBezTo>
                  <a:pt x="7861976" y="2309691"/>
                  <a:pt x="7855413" y="2303857"/>
                  <a:pt x="7855413" y="2295835"/>
                </a:cubicBezTo>
                <a:cubicBezTo>
                  <a:pt x="7855413" y="2288543"/>
                  <a:pt x="7861976" y="2283438"/>
                  <a:pt x="7869269" y="2283438"/>
                </a:cubicBezTo>
                <a:close/>
                <a:moveTo>
                  <a:pt x="7796980" y="2283438"/>
                </a:moveTo>
                <a:cubicBezTo>
                  <a:pt x="7805002" y="2283438"/>
                  <a:pt x="7810836" y="2288543"/>
                  <a:pt x="7810836" y="2295835"/>
                </a:cubicBezTo>
                <a:cubicBezTo>
                  <a:pt x="7810836" y="2303857"/>
                  <a:pt x="7805002" y="2309691"/>
                  <a:pt x="7796980" y="2309691"/>
                </a:cubicBezTo>
                <a:cubicBezTo>
                  <a:pt x="7791145" y="2309691"/>
                  <a:pt x="7784582" y="2303857"/>
                  <a:pt x="7784582" y="2295835"/>
                </a:cubicBezTo>
                <a:cubicBezTo>
                  <a:pt x="7784582" y="2288543"/>
                  <a:pt x="7791145" y="2283438"/>
                  <a:pt x="7796980" y="2283438"/>
                </a:cubicBezTo>
                <a:close/>
                <a:moveTo>
                  <a:pt x="7726151" y="2283438"/>
                </a:moveTo>
                <a:cubicBezTo>
                  <a:pt x="7734173" y="2283438"/>
                  <a:pt x="7740007" y="2288543"/>
                  <a:pt x="7740007" y="2295835"/>
                </a:cubicBezTo>
                <a:cubicBezTo>
                  <a:pt x="7740007" y="2303857"/>
                  <a:pt x="7734173" y="2309691"/>
                  <a:pt x="7726151" y="2309691"/>
                </a:cubicBezTo>
                <a:cubicBezTo>
                  <a:pt x="7718858" y="2309691"/>
                  <a:pt x="7713753" y="2303857"/>
                  <a:pt x="7713753" y="2295835"/>
                </a:cubicBezTo>
                <a:cubicBezTo>
                  <a:pt x="7713753" y="2288543"/>
                  <a:pt x="7718858" y="2283438"/>
                  <a:pt x="7726151" y="2283438"/>
                </a:cubicBezTo>
                <a:close/>
                <a:moveTo>
                  <a:pt x="7940099" y="2209234"/>
                </a:moveTo>
                <a:cubicBezTo>
                  <a:pt x="7945933" y="2209234"/>
                  <a:pt x="7952497" y="2216239"/>
                  <a:pt x="7952497" y="2224022"/>
                </a:cubicBezTo>
                <a:cubicBezTo>
                  <a:pt x="7952497" y="2232584"/>
                  <a:pt x="7945933" y="2238810"/>
                  <a:pt x="7940099" y="2238810"/>
                </a:cubicBezTo>
                <a:cubicBezTo>
                  <a:pt x="7932077" y="2238810"/>
                  <a:pt x="7926243" y="2232584"/>
                  <a:pt x="7926243" y="2224022"/>
                </a:cubicBezTo>
                <a:cubicBezTo>
                  <a:pt x="7926243" y="2216239"/>
                  <a:pt x="7932077" y="2209234"/>
                  <a:pt x="7940099" y="2209234"/>
                </a:cubicBezTo>
                <a:close/>
                <a:moveTo>
                  <a:pt x="7867811" y="2209234"/>
                </a:moveTo>
                <a:cubicBezTo>
                  <a:pt x="7875833" y="2209234"/>
                  <a:pt x="7881667" y="2216239"/>
                  <a:pt x="7881667" y="2224022"/>
                </a:cubicBezTo>
                <a:cubicBezTo>
                  <a:pt x="7881667" y="2232584"/>
                  <a:pt x="7875833" y="2238810"/>
                  <a:pt x="7867811" y="2238810"/>
                </a:cubicBezTo>
                <a:cubicBezTo>
                  <a:pt x="7861976" y="2238810"/>
                  <a:pt x="7855413" y="2232584"/>
                  <a:pt x="7855413" y="2224022"/>
                </a:cubicBezTo>
                <a:cubicBezTo>
                  <a:pt x="7855413" y="2216239"/>
                  <a:pt x="7861976" y="2209234"/>
                  <a:pt x="7867811" y="2209234"/>
                </a:cubicBezTo>
                <a:close/>
                <a:moveTo>
                  <a:pt x="7796980" y="2209234"/>
                </a:moveTo>
                <a:cubicBezTo>
                  <a:pt x="7805002" y="2209234"/>
                  <a:pt x="7810836" y="2216239"/>
                  <a:pt x="7810836" y="2224022"/>
                </a:cubicBezTo>
                <a:cubicBezTo>
                  <a:pt x="7810836" y="2232584"/>
                  <a:pt x="7805002" y="2238810"/>
                  <a:pt x="7796980" y="2238810"/>
                </a:cubicBezTo>
                <a:cubicBezTo>
                  <a:pt x="7791145" y="2238810"/>
                  <a:pt x="7784582" y="2232584"/>
                  <a:pt x="7784582" y="2224022"/>
                </a:cubicBezTo>
                <a:cubicBezTo>
                  <a:pt x="7784582" y="2216239"/>
                  <a:pt x="7791145" y="2209234"/>
                  <a:pt x="7796980" y="2209234"/>
                </a:cubicBezTo>
                <a:close/>
                <a:moveTo>
                  <a:pt x="7726151" y="2209234"/>
                </a:moveTo>
                <a:cubicBezTo>
                  <a:pt x="7734173" y="2209234"/>
                  <a:pt x="7740007" y="2216239"/>
                  <a:pt x="7740007" y="2224022"/>
                </a:cubicBezTo>
                <a:cubicBezTo>
                  <a:pt x="7740007" y="2232584"/>
                  <a:pt x="7734173" y="2238810"/>
                  <a:pt x="7726151" y="2238810"/>
                </a:cubicBezTo>
                <a:cubicBezTo>
                  <a:pt x="7718858" y="2238810"/>
                  <a:pt x="7713753" y="2232584"/>
                  <a:pt x="7713753" y="2224022"/>
                </a:cubicBezTo>
                <a:cubicBezTo>
                  <a:pt x="7713753" y="2216239"/>
                  <a:pt x="7718858" y="2209234"/>
                  <a:pt x="7726151" y="2209234"/>
                </a:cubicBezTo>
                <a:close/>
                <a:moveTo>
                  <a:pt x="7940099" y="2138403"/>
                </a:moveTo>
                <a:cubicBezTo>
                  <a:pt x="7945933" y="2138403"/>
                  <a:pt x="7952497" y="2145408"/>
                  <a:pt x="7952497" y="2153192"/>
                </a:cubicBezTo>
                <a:cubicBezTo>
                  <a:pt x="7952497" y="2161754"/>
                  <a:pt x="7945933" y="2167981"/>
                  <a:pt x="7940099" y="2167981"/>
                </a:cubicBezTo>
                <a:cubicBezTo>
                  <a:pt x="7932077" y="2167981"/>
                  <a:pt x="7926243" y="2161754"/>
                  <a:pt x="7926243" y="2153192"/>
                </a:cubicBezTo>
                <a:cubicBezTo>
                  <a:pt x="7926243" y="2145408"/>
                  <a:pt x="7932077" y="2138403"/>
                  <a:pt x="7940099" y="2138403"/>
                </a:cubicBezTo>
                <a:close/>
                <a:moveTo>
                  <a:pt x="7867811" y="2138403"/>
                </a:moveTo>
                <a:cubicBezTo>
                  <a:pt x="7875833" y="2138403"/>
                  <a:pt x="7881667" y="2145408"/>
                  <a:pt x="7881667" y="2153192"/>
                </a:cubicBezTo>
                <a:cubicBezTo>
                  <a:pt x="7881667" y="2161754"/>
                  <a:pt x="7875833" y="2167981"/>
                  <a:pt x="7867811" y="2167981"/>
                </a:cubicBezTo>
                <a:cubicBezTo>
                  <a:pt x="7861976" y="2167981"/>
                  <a:pt x="7855413" y="2161754"/>
                  <a:pt x="7855413" y="2153192"/>
                </a:cubicBezTo>
                <a:cubicBezTo>
                  <a:pt x="7855413" y="2145408"/>
                  <a:pt x="7861976" y="2138403"/>
                  <a:pt x="7867811" y="2138403"/>
                </a:cubicBezTo>
                <a:close/>
                <a:moveTo>
                  <a:pt x="7796980" y="2138403"/>
                </a:moveTo>
                <a:cubicBezTo>
                  <a:pt x="7805002" y="2138403"/>
                  <a:pt x="7810836" y="2145408"/>
                  <a:pt x="7810836" y="2153192"/>
                </a:cubicBezTo>
                <a:cubicBezTo>
                  <a:pt x="7810836" y="2161754"/>
                  <a:pt x="7805002" y="2167981"/>
                  <a:pt x="7796980" y="2167981"/>
                </a:cubicBezTo>
                <a:cubicBezTo>
                  <a:pt x="7791145" y="2167981"/>
                  <a:pt x="7784582" y="2161754"/>
                  <a:pt x="7784582" y="2153192"/>
                </a:cubicBezTo>
                <a:cubicBezTo>
                  <a:pt x="7784582" y="2145408"/>
                  <a:pt x="7791145" y="2138403"/>
                  <a:pt x="7796980" y="2138403"/>
                </a:cubicBezTo>
                <a:close/>
                <a:moveTo>
                  <a:pt x="7726151" y="2138403"/>
                </a:moveTo>
                <a:cubicBezTo>
                  <a:pt x="7734173" y="2138403"/>
                  <a:pt x="7740007" y="2145408"/>
                  <a:pt x="7740007" y="2153192"/>
                </a:cubicBezTo>
                <a:cubicBezTo>
                  <a:pt x="7740007" y="2161754"/>
                  <a:pt x="7734173" y="2167981"/>
                  <a:pt x="7726151" y="2167981"/>
                </a:cubicBezTo>
                <a:cubicBezTo>
                  <a:pt x="7718858" y="2167981"/>
                  <a:pt x="7713753" y="2161754"/>
                  <a:pt x="7713753" y="2153192"/>
                </a:cubicBezTo>
                <a:cubicBezTo>
                  <a:pt x="7713753" y="2145408"/>
                  <a:pt x="7718858" y="2138403"/>
                  <a:pt x="7726151" y="2138403"/>
                </a:cubicBezTo>
                <a:close/>
                <a:moveTo>
                  <a:pt x="7654337" y="2138403"/>
                </a:moveTo>
                <a:cubicBezTo>
                  <a:pt x="7662899" y="2138403"/>
                  <a:pt x="7669126" y="2145408"/>
                  <a:pt x="7669126" y="2153192"/>
                </a:cubicBezTo>
                <a:cubicBezTo>
                  <a:pt x="7669126" y="2161754"/>
                  <a:pt x="7662899" y="2167981"/>
                  <a:pt x="7654337" y="2167981"/>
                </a:cubicBezTo>
                <a:cubicBezTo>
                  <a:pt x="7645776" y="2167981"/>
                  <a:pt x="7639549" y="2161754"/>
                  <a:pt x="7639549" y="2153192"/>
                </a:cubicBezTo>
                <a:cubicBezTo>
                  <a:pt x="7639549" y="2145408"/>
                  <a:pt x="7645776" y="2138403"/>
                  <a:pt x="7654337" y="2138403"/>
                </a:cubicBezTo>
                <a:close/>
                <a:moveTo>
                  <a:pt x="7867811" y="2067574"/>
                </a:moveTo>
                <a:cubicBezTo>
                  <a:pt x="7875833" y="2067574"/>
                  <a:pt x="7881667" y="2073800"/>
                  <a:pt x="7881667" y="2082362"/>
                </a:cubicBezTo>
                <a:cubicBezTo>
                  <a:pt x="7881667" y="2090924"/>
                  <a:pt x="7875833" y="2097150"/>
                  <a:pt x="7867811" y="2097150"/>
                </a:cubicBezTo>
                <a:cubicBezTo>
                  <a:pt x="7861976" y="2097150"/>
                  <a:pt x="7855413" y="2090924"/>
                  <a:pt x="7855413" y="2082362"/>
                </a:cubicBezTo>
                <a:cubicBezTo>
                  <a:pt x="7855413" y="2073800"/>
                  <a:pt x="7861976" y="2067574"/>
                  <a:pt x="7867811" y="2067574"/>
                </a:cubicBezTo>
                <a:close/>
                <a:moveTo>
                  <a:pt x="7796980" y="2067574"/>
                </a:moveTo>
                <a:cubicBezTo>
                  <a:pt x="7805002" y="2067574"/>
                  <a:pt x="7810836" y="2073800"/>
                  <a:pt x="7810836" y="2082362"/>
                </a:cubicBezTo>
                <a:cubicBezTo>
                  <a:pt x="7810836" y="2090924"/>
                  <a:pt x="7805002" y="2097150"/>
                  <a:pt x="7796980" y="2097150"/>
                </a:cubicBezTo>
                <a:cubicBezTo>
                  <a:pt x="7791145" y="2097150"/>
                  <a:pt x="7784582" y="2090924"/>
                  <a:pt x="7784582" y="2082362"/>
                </a:cubicBezTo>
                <a:cubicBezTo>
                  <a:pt x="7784582" y="2073800"/>
                  <a:pt x="7791145" y="2067574"/>
                  <a:pt x="7796980" y="2067574"/>
                </a:cubicBezTo>
                <a:close/>
                <a:moveTo>
                  <a:pt x="7726151" y="2067574"/>
                </a:moveTo>
                <a:cubicBezTo>
                  <a:pt x="7734173" y="2067574"/>
                  <a:pt x="7740007" y="2073800"/>
                  <a:pt x="7740007" y="2082362"/>
                </a:cubicBezTo>
                <a:cubicBezTo>
                  <a:pt x="7740007" y="2090924"/>
                  <a:pt x="7734173" y="2097150"/>
                  <a:pt x="7726151" y="2097150"/>
                </a:cubicBezTo>
                <a:cubicBezTo>
                  <a:pt x="7718858" y="2097150"/>
                  <a:pt x="7713753" y="2090924"/>
                  <a:pt x="7713753" y="2082362"/>
                </a:cubicBezTo>
                <a:cubicBezTo>
                  <a:pt x="7713753" y="2073800"/>
                  <a:pt x="7718858" y="2067574"/>
                  <a:pt x="7726151" y="2067574"/>
                </a:cubicBezTo>
                <a:close/>
                <a:moveTo>
                  <a:pt x="7654337" y="2067574"/>
                </a:moveTo>
                <a:cubicBezTo>
                  <a:pt x="7662899" y="2067574"/>
                  <a:pt x="7669126" y="2073800"/>
                  <a:pt x="7669126" y="2082362"/>
                </a:cubicBezTo>
                <a:cubicBezTo>
                  <a:pt x="7669126" y="2090924"/>
                  <a:pt x="7662899" y="2097150"/>
                  <a:pt x="7654337" y="2097150"/>
                </a:cubicBezTo>
                <a:cubicBezTo>
                  <a:pt x="7645776" y="2097150"/>
                  <a:pt x="7639549" y="2090924"/>
                  <a:pt x="7639549" y="2082362"/>
                </a:cubicBezTo>
                <a:cubicBezTo>
                  <a:pt x="7639549" y="2073800"/>
                  <a:pt x="7645776" y="2067574"/>
                  <a:pt x="7654337" y="2067574"/>
                </a:cubicBezTo>
                <a:close/>
                <a:moveTo>
                  <a:pt x="7583507" y="2067574"/>
                </a:moveTo>
                <a:cubicBezTo>
                  <a:pt x="7591291" y="2067574"/>
                  <a:pt x="7598297" y="2073800"/>
                  <a:pt x="7598297" y="2082362"/>
                </a:cubicBezTo>
                <a:cubicBezTo>
                  <a:pt x="7598297" y="2090924"/>
                  <a:pt x="7591291" y="2097150"/>
                  <a:pt x="7583507" y="2097150"/>
                </a:cubicBezTo>
                <a:cubicBezTo>
                  <a:pt x="7574945" y="2097150"/>
                  <a:pt x="7568718" y="2090924"/>
                  <a:pt x="7568718" y="2082362"/>
                </a:cubicBezTo>
                <a:cubicBezTo>
                  <a:pt x="7568718" y="2073800"/>
                  <a:pt x="7574945" y="2067574"/>
                  <a:pt x="7583507" y="2067574"/>
                </a:cubicBezTo>
                <a:close/>
                <a:moveTo>
                  <a:pt x="7867811" y="1996742"/>
                </a:moveTo>
                <a:cubicBezTo>
                  <a:pt x="7875833" y="1996742"/>
                  <a:pt x="7881667" y="2002576"/>
                  <a:pt x="7881667" y="2010598"/>
                </a:cubicBezTo>
                <a:cubicBezTo>
                  <a:pt x="7881667" y="2017891"/>
                  <a:pt x="7875833" y="2022995"/>
                  <a:pt x="7867811" y="2022995"/>
                </a:cubicBezTo>
                <a:cubicBezTo>
                  <a:pt x="7861976" y="2022995"/>
                  <a:pt x="7855413" y="2017891"/>
                  <a:pt x="7855413" y="2010598"/>
                </a:cubicBezTo>
                <a:cubicBezTo>
                  <a:pt x="7855413" y="2002576"/>
                  <a:pt x="7861976" y="1996742"/>
                  <a:pt x="7867811" y="1996742"/>
                </a:cubicBezTo>
                <a:close/>
                <a:moveTo>
                  <a:pt x="7796980" y="1996742"/>
                </a:moveTo>
                <a:cubicBezTo>
                  <a:pt x="7805002" y="1996742"/>
                  <a:pt x="7810836" y="2002576"/>
                  <a:pt x="7810836" y="2010598"/>
                </a:cubicBezTo>
                <a:cubicBezTo>
                  <a:pt x="7810836" y="2017891"/>
                  <a:pt x="7805002" y="2022995"/>
                  <a:pt x="7796980" y="2022995"/>
                </a:cubicBezTo>
                <a:cubicBezTo>
                  <a:pt x="7791145" y="2022995"/>
                  <a:pt x="7784582" y="2017891"/>
                  <a:pt x="7784582" y="2010598"/>
                </a:cubicBezTo>
                <a:cubicBezTo>
                  <a:pt x="7784582" y="2002576"/>
                  <a:pt x="7791145" y="1996742"/>
                  <a:pt x="7796980" y="1996742"/>
                </a:cubicBezTo>
                <a:close/>
                <a:moveTo>
                  <a:pt x="7726151" y="1996742"/>
                </a:moveTo>
                <a:cubicBezTo>
                  <a:pt x="7734173" y="1996742"/>
                  <a:pt x="7740007" y="2002576"/>
                  <a:pt x="7740007" y="2010598"/>
                </a:cubicBezTo>
                <a:cubicBezTo>
                  <a:pt x="7740007" y="2017891"/>
                  <a:pt x="7734173" y="2022995"/>
                  <a:pt x="7726151" y="2022995"/>
                </a:cubicBezTo>
                <a:cubicBezTo>
                  <a:pt x="7718858" y="2022995"/>
                  <a:pt x="7713753" y="2017891"/>
                  <a:pt x="7713753" y="2010598"/>
                </a:cubicBezTo>
                <a:cubicBezTo>
                  <a:pt x="7713753" y="2002576"/>
                  <a:pt x="7718858" y="1996742"/>
                  <a:pt x="7726151" y="1996742"/>
                </a:cubicBezTo>
                <a:close/>
                <a:moveTo>
                  <a:pt x="7654337" y="1996742"/>
                </a:moveTo>
                <a:cubicBezTo>
                  <a:pt x="7662899" y="1996742"/>
                  <a:pt x="7669126" y="2002576"/>
                  <a:pt x="7669126" y="2010598"/>
                </a:cubicBezTo>
                <a:cubicBezTo>
                  <a:pt x="7669126" y="2017891"/>
                  <a:pt x="7662899" y="2022995"/>
                  <a:pt x="7654337" y="2022995"/>
                </a:cubicBezTo>
                <a:cubicBezTo>
                  <a:pt x="7645776" y="2022995"/>
                  <a:pt x="7639549" y="2017891"/>
                  <a:pt x="7639549" y="2010598"/>
                </a:cubicBezTo>
                <a:cubicBezTo>
                  <a:pt x="7639549" y="2002576"/>
                  <a:pt x="7645776" y="1996742"/>
                  <a:pt x="7654337" y="1996742"/>
                </a:cubicBezTo>
                <a:close/>
                <a:moveTo>
                  <a:pt x="7583507" y="1996742"/>
                </a:moveTo>
                <a:cubicBezTo>
                  <a:pt x="7591291" y="1996742"/>
                  <a:pt x="7598297" y="2002576"/>
                  <a:pt x="7598297" y="2010598"/>
                </a:cubicBezTo>
                <a:cubicBezTo>
                  <a:pt x="7598297" y="2017891"/>
                  <a:pt x="7591291" y="2022995"/>
                  <a:pt x="7583507" y="2022995"/>
                </a:cubicBezTo>
                <a:cubicBezTo>
                  <a:pt x="7574945" y="2022995"/>
                  <a:pt x="7568718" y="2017891"/>
                  <a:pt x="7568718" y="2010598"/>
                </a:cubicBezTo>
                <a:cubicBezTo>
                  <a:pt x="7568718" y="2002576"/>
                  <a:pt x="7574945" y="1996742"/>
                  <a:pt x="7583507" y="1996742"/>
                </a:cubicBezTo>
                <a:close/>
                <a:moveTo>
                  <a:pt x="7512677" y="1996742"/>
                </a:moveTo>
                <a:cubicBezTo>
                  <a:pt x="7520461" y="1996742"/>
                  <a:pt x="7527466" y="2002576"/>
                  <a:pt x="7527466" y="2010598"/>
                </a:cubicBezTo>
                <a:cubicBezTo>
                  <a:pt x="7527466" y="2017891"/>
                  <a:pt x="7520461" y="2022995"/>
                  <a:pt x="7512677" y="2022995"/>
                </a:cubicBezTo>
                <a:cubicBezTo>
                  <a:pt x="7504115" y="2022995"/>
                  <a:pt x="7497889" y="2017891"/>
                  <a:pt x="7497889" y="2010598"/>
                </a:cubicBezTo>
                <a:cubicBezTo>
                  <a:pt x="7497889" y="2002576"/>
                  <a:pt x="7504115" y="1996742"/>
                  <a:pt x="7512677" y="1996742"/>
                </a:cubicBezTo>
                <a:close/>
                <a:moveTo>
                  <a:pt x="7796980" y="1925913"/>
                </a:moveTo>
                <a:cubicBezTo>
                  <a:pt x="7805002" y="1925913"/>
                  <a:pt x="7810836" y="1931747"/>
                  <a:pt x="7810836" y="1939769"/>
                </a:cubicBezTo>
                <a:cubicBezTo>
                  <a:pt x="7810836" y="1945603"/>
                  <a:pt x="7805002" y="1952166"/>
                  <a:pt x="7796980" y="1952166"/>
                </a:cubicBezTo>
                <a:cubicBezTo>
                  <a:pt x="7791145" y="1952166"/>
                  <a:pt x="7784582" y="1945603"/>
                  <a:pt x="7784582" y="1939769"/>
                </a:cubicBezTo>
                <a:cubicBezTo>
                  <a:pt x="7784582" y="1931747"/>
                  <a:pt x="7791145" y="1925913"/>
                  <a:pt x="7796980" y="1925913"/>
                </a:cubicBezTo>
                <a:close/>
                <a:moveTo>
                  <a:pt x="7726151" y="1925913"/>
                </a:moveTo>
                <a:cubicBezTo>
                  <a:pt x="7734173" y="1925913"/>
                  <a:pt x="7740007" y="1931747"/>
                  <a:pt x="7740007" y="1939769"/>
                </a:cubicBezTo>
                <a:cubicBezTo>
                  <a:pt x="7740007" y="1945603"/>
                  <a:pt x="7734173" y="1952166"/>
                  <a:pt x="7726151" y="1952166"/>
                </a:cubicBezTo>
                <a:cubicBezTo>
                  <a:pt x="7718858" y="1952166"/>
                  <a:pt x="7713753" y="1945603"/>
                  <a:pt x="7713753" y="1939769"/>
                </a:cubicBezTo>
                <a:cubicBezTo>
                  <a:pt x="7713753" y="1931747"/>
                  <a:pt x="7718858" y="1925913"/>
                  <a:pt x="7726151" y="1925913"/>
                </a:cubicBezTo>
                <a:close/>
                <a:moveTo>
                  <a:pt x="7654337" y="1925913"/>
                </a:moveTo>
                <a:cubicBezTo>
                  <a:pt x="7662899" y="1925913"/>
                  <a:pt x="7669126" y="1931747"/>
                  <a:pt x="7669126" y="1939769"/>
                </a:cubicBezTo>
                <a:cubicBezTo>
                  <a:pt x="7669126" y="1945603"/>
                  <a:pt x="7662899" y="1952166"/>
                  <a:pt x="7654337" y="1952166"/>
                </a:cubicBezTo>
                <a:cubicBezTo>
                  <a:pt x="7645776" y="1952166"/>
                  <a:pt x="7639549" y="1945603"/>
                  <a:pt x="7639549" y="1939769"/>
                </a:cubicBezTo>
                <a:cubicBezTo>
                  <a:pt x="7639549" y="1931747"/>
                  <a:pt x="7645776" y="1925913"/>
                  <a:pt x="7654337" y="1925913"/>
                </a:cubicBezTo>
                <a:close/>
                <a:moveTo>
                  <a:pt x="7583507" y="1925913"/>
                </a:moveTo>
                <a:cubicBezTo>
                  <a:pt x="7591291" y="1925913"/>
                  <a:pt x="7598297" y="1931747"/>
                  <a:pt x="7598297" y="1939769"/>
                </a:cubicBezTo>
                <a:cubicBezTo>
                  <a:pt x="7598297" y="1945603"/>
                  <a:pt x="7591291" y="1952166"/>
                  <a:pt x="7583507" y="1952166"/>
                </a:cubicBezTo>
                <a:cubicBezTo>
                  <a:pt x="7574945" y="1952166"/>
                  <a:pt x="7568718" y="1945603"/>
                  <a:pt x="7568718" y="1939769"/>
                </a:cubicBezTo>
                <a:cubicBezTo>
                  <a:pt x="7568718" y="1931747"/>
                  <a:pt x="7574945" y="1925913"/>
                  <a:pt x="7583507" y="1925913"/>
                </a:cubicBezTo>
                <a:close/>
                <a:moveTo>
                  <a:pt x="7512677" y="1925913"/>
                </a:moveTo>
                <a:cubicBezTo>
                  <a:pt x="7520461" y="1925913"/>
                  <a:pt x="7527466" y="1931747"/>
                  <a:pt x="7527466" y="1939769"/>
                </a:cubicBezTo>
                <a:cubicBezTo>
                  <a:pt x="7527466" y="1945603"/>
                  <a:pt x="7520461" y="1952166"/>
                  <a:pt x="7512677" y="1952166"/>
                </a:cubicBezTo>
                <a:cubicBezTo>
                  <a:pt x="7504115" y="1952166"/>
                  <a:pt x="7497889" y="1945603"/>
                  <a:pt x="7497889" y="1939769"/>
                </a:cubicBezTo>
                <a:cubicBezTo>
                  <a:pt x="7497889" y="1931747"/>
                  <a:pt x="7504115" y="1925913"/>
                  <a:pt x="7512677" y="1925913"/>
                </a:cubicBezTo>
                <a:close/>
                <a:moveTo>
                  <a:pt x="7440913" y="1925913"/>
                </a:moveTo>
                <a:cubicBezTo>
                  <a:pt x="7448206" y="1925913"/>
                  <a:pt x="7453310" y="1931747"/>
                  <a:pt x="7453310" y="1939769"/>
                </a:cubicBezTo>
                <a:cubicBezTo>
                  <a:pt x="7453310" y="1945603"/>
                  <a:pt x="7448206" y="1952166"/>
                  <a:pt x="7440913" y="1952166"/>
                </a:cubicBezTo>
                <a:cubicBezTo>
                  <a:pt x="7432891" y="1952166"/>
                  <a:pt x="7427057" y="1945603"/>
                  <a:pt x="7427057" y="1939769"/>
                </a:cubicBezTo>
                <a:cubicBezTo>
                  <a:pt x="7427057" y="1931747"/>
                  <a:pt x="7432891" y="1925913"/>
                  <a:pt x="7440913" y="1925913"/>
                </a:cubicBezTo>
                <a:close/>
                <a:moveTo>
                  <a:pt x="7726151" y="1855081"/>
                </a:moveTo>
                <a:cubicBezTo>
                  <a:pt x="7734173" y="1855081"/>
                  <a:pt x="7740007" y="1860915"/>
                  <a:pt x="7740007" y="1868937"/>
                </a:cubicBezTo>
                <a:cubicBezTo>
                  <a:pt x="7740007" y="1874771"/>
                  <a:pt x="7734173" y="1881334"/>
                  <a:pt x="7726151" y="1881334"/>
                </a:cubicBezTo>
                <a:cubicBezTo>
                  <a:pt x="7718858" y="1881334"/>
                  <a:pt x="7713753" y="1874771"/>
                  <a:pt x="7713753" y="1868937"/>
                </a:cubicBezTo>
                <a:cubicBezTo>
                  <a:pt x="7713753" y="1860915"/>
                  <a:pt x="7718858" y="1855081"/>
                  <a:pt x="7726151" y="1855081"/>
                </a:cubicBezTo>
                <a:close/>
                <a:moveTo>
                  <a:pt x="7654337" y="1855081"/>
                </a:moveTo>
                <a:cubicBezTo>
                  <a:pt x="7662899" y="1855081"/>
                  <a:pt x="7669126" y="1860915"/>
                  <a:pt x="7669126" y="1868937"/>
                </a:cubicBezTo>
                <a:cubicBezTo>
                  <a:pt x="7669126" y="1874771"/>
                  <a:pt x="7662899" y="1881334"/>
                  <a:pt x="7654337" y="1881334"/>
                </a:cubicBezTo>
                <a:cubicBezTo>
                  <a:pt x="7645776" y="1881334"/>
                  <a:pt x="7639549" y="1874771"/>
                  <a:pt x="7639549" y="1868937"/>
                </a:cubicBezTo>
                <a:cubicBezTo>
                  <a:pt x="7639549" y="1860915"/>
                  <a:pt x="7645776" y="1855081"/>
                  <a:pt x="7654337" y="1855081"/>
                </a:cubicBezTo>
                <a:close/>
                <a:moveTo>
                  <a:pt x="7583507" y="1855081"/>
                </a:moveTo>
                <a:cubicBezTo>
                  <a:pt x="7591291" y="1855081"/>
                  <a:pt x="7598297" y="1860915"/>
                  <a:pt x="7598297" y="1868937"/>
                </a:cubicBezTo>
                <a:cubicBezTo>
                  <a:pt x="7598297" y="1874771"/>
                  <a:pt x="7591291" y="1881334"/>
                  <a:pt x="7583507" y="1881334"/>
                </a:cubicBezTo>
                <a:cubicBezTo>
                  <a:pt x="7574945" y="1881334"/>
                  <a:pt x="7568718" y="1874771"/>
                  <a:pt x="7568718" y="1868937"/>
                </a:cubicBezTo>
                <a:cubicBezTo>
                  <a:pt x="7568718" y="1860915"/>
                  <a:pt x="7574945" y="1855081"/>
                  <a:pt x="7583507" y="1855081"/>
                </a:cubicBezTo>
                <a:close/>
                <a:moveTo>
                  <a:pt x="7512677" y="1855081"/>
                </a:moveTo>
                <a:cubicBezTo>
                  <a:pt x="7520461" y="1855081"/>
                  <a:pt x="7527466" y="1860915"/>
                  <a:pt x="7527466" y="1868937"/>
                </a:cubicBezTo>
                <a:cubicBezTo>
                  <a:pt x="7527466" y="1874771"/>
                  <a:pt x="7520461" y="1881334"/>
                  <a:pt x="7512677" y="1881334"/>
                </a:cubicBezTo>
                <a:cubicBezTo>
                  <a:pt x="7504115" y="1881334"/>
                  <a:pt x="7497889" y="1874771"/>
                  <a:pt x="7497889" y="1868937"/>
                </a:cubicBezTo>
                <a:cubicBezTo>
                  <a:pt x="7497889" y="1860915"/>
                  <a:pt x="7504115" y="1855081"/>
                  <a:pt x="7512677" y="1855081"/>
                </a:cubicBezTo>
                <a:close/>
                <a:moveTo>
                  <a:pt x="7440913" y="1855081"/>
                </a:moveTo>
                <a:cubicBezTo>
                  <a:pt x="7446747" y="1855081"/>
                  <a:pt x="7453310" y="1860915"/>
                  <a:pt x="7453310" y="1868937"/>
                </a:cubicBezTo>
                <a:cubicBezTo>
                  <a:pt x="7453310" y="1874771"/>
                  <a:pt x="7446747" y="1881334"/>
                  <a:pt x="7440913" y="1881334"/>
                </a:cubicBezTo>
                <a:cubicBezTo>
                  <a:pt x="7432891" y="1881334"/>
                  <a:pt x="7427057" y="1874771"/>
                  <a:pt x="7427057" y="1868937"/>
                </a:cubicBezTo>
                <a:cubicBezTo>
                  <a:pt x="7427057" y="1860915"/>
                  <a:pt x="7432891" y="1855081"/>
                  <a:pt x="7440913" y="1855081"/>
                </a:cubicBezTo>
                <a:close/>
                <a:moveTo>
                  <a:pt x="7654337" y="1780878"/>
                </a:moveTo>
                <a:cubicBezTo>
                  <a:pt x="7662899" y="1780878"/>
                  <a:pt x="7669126" y="1787441"/>
                  <a:pt x="7669126" y="1793275"/>
                </a:cubicBezTo>
                <a:cubicBezTo>
                  <a:pt x="7669126" y="1801297"/>
                  <a:pt x="7662899" y="1807131"/>
                  <a:pt x="7654337" y="1807131"/>
                </a:cubicBezTo>
                <a:cubicBezTo>
                  <a:pt x="7645776" y="1807131"/>
                  <a:pt x="7639549" y="1801297"/>
                  <a:pt x="7639549" y="1793275"/>
                </a:cubicBezTo>
                <a:cubicBezTo>
                  <a:pt x="7639549" y="1787441"/>
                  <a:pt x="7645776" y="1780878"/>
                  <a:pt x="7654337" y="1780878"/>
                </a:cubicBezTo>
                <a:close/>
                <a:moveTo>
                  <a:pt x="7583507" y="1780878"/>
                </a:moveTo>
                <a:cubicBezTo>
                  <a:pt x="7591291" y="1780878"/>
                  <a:pt x="7598297" y="1787441"/>
                  <a:pt x="7598297" y="1793275"/>
                </a:cubicBezTo>
                <a:cubicBezTo>
                  <a:pt x="7598297" y="1801297"/>
                  <a:pt x="7591291" y="1807131"/>
                  <a:pt x="7583507" y="1807131"/>
                </a:cubicBezTo>
                <a:cubicBezTo>
                  <a:pt x="7574945" y="1807131"/>
                  <a:pt x="7568718" y="1801297"/>
                  <a:pt x="7568718" y="1793275"/>
                </a:cubicBezTo>
                <a:cubicBezTo>
                  <a:pt x="7568718" y="1787441"/>
                  <a:pt x="7574945" y="1780878"/>
                  <a:pt x="7583507" y="1780878"/>
                </a:cubicBezTo>
                <a:close/>
                <a:moveTo>
                  <a:pt x="7511745" y="1780878"/>
                </a:moveTo>
                <a:cubicBezTo>
                  <a:pt x="7519038" y="1780878"/>
                  <a:pt x="7524143" y="1787441"/>
                  <a:pt x="7524143" y="1793275"/>
                </a:cubicBezTo>
                <a:cubicBezTo>
                  <a:pt x="7524143" y="1801297"/>
                  <a:pt x="7519038" y="1807131"/>
                  <a:pt x="7511745" y="1807131"/>
                </a:cubicBezTo>
                <a:cubicBezTo>
                  <a:pt x="7503723" y="1807131"/>
                  <a:pt x="7497889" y="1801297"/>
                  <a:pt x="7497889" y="1793275"/>
                </a:cubicBezTo>
                <a:cubicBezTo>
                  <a:pt x="7497889" y="1787441"/>
                  <a:pt x="7503723" y="1780878"/>
                  <a:pt x="7511745" y="1780878"/>
                </a:cubicBezTo>
                <a:close/>
                <a:moveTo>
                  <a:pt x="7440913" y="1780878"/>
                </a:moveTo>
                <a:cubicBezTo>
                  <a:pt x="7446747" y="1780878"/>
                  <a:pt x="7453310" y="1787441"/>
                  <a:pt x="7453310" y="1793275"/>
                </a:cubicBezTo>
                <a:cubicBezTo>
                  <a:pt x="7453310" y="1801297"/>
                  <a:pt x="7446747" y="1807131"/>
                  <a:pt x="7440913" y="1807131"/>
                </a:cubicBezTo>
                <a:cubicBezTo>
                  <a:pt x="7432891" y="1807131"/>
                  <a:pt x="7427057" y="1801297"/>
                  <a:pt x="7427057" y="1793275"/>
                </a:cubicBezTo>
                <a:cubicBezTo>
                  <a:pt x="7427057" y="1787441"/>
                  <a:pt x="7432891" y="1780878"/>
                  <a:pt x="7440913" y="1780878"/>
                </a:cubicBezTo>
                <a:close/>
                <a:moveTo>
                  <a:pt x="7370084" y="1780878"/>
                </a:moveTo>
                <a:cubicBezTo>
                  <a:pt x="7376647" y="1780878"/>
                  <a:pt x="7382481" y="1787441"/>
                  <a:pt x="7382481" y="1793275"/>
                </a:cubicBezTo>
                <a:cubicBezTo>
                  <a:pt x="7382481" y="1801297"/>
                  <a:pt x="7376647" y="1807131"/>
                  <a:pt x="7370084" y="1807131"/>
                </a:cubicBezTo>
                <a:cubicBezTo>
                  <a:pt x="7362791" y="1807131"/>
                  <a:pt x="7356228" y="1801297"/>
                  <a:pt x="7356228" y="1793275"/>
                </a:cubicBezTo>
                <a:cubicBezTo>
                  <a:pt x="7356228" y="1787441"/>
                  <a:pt x="7362791" y="1780878"/>
                  <a:pt x="7370084" y="1780878"/>
                </a:cubicBezTo>
                <a:close/>
                <a:moveTo>
                  <a:pt x="7294422" y="1780878"/>
                </a:moveTo>
                <a:cubicBezTo>
                  <a:pt x="7302444" y="1780878"/>
                  <a:pt x="7308278" y="1787441"/>
                  <a:pt x="7308278" y="1793275"/>
                </a:cubicBezTo>
                <a:cubicBezTo>
                  <a:pt x="7308278" y="1801297"/>
                  <a:pt x="7302444" y="1807131"/>
                  <a:pt x="7294422" y="1807131"/>
                </a:cubicBezTo>
                <a:cubicBezTo>
                  <a:pt x="7288588" y="1807131"/>
                  <a:pt x="7282025" y="1801297"/>
                  <a:pt x="7282025" y="1793275"/>
                </a:cubicBezTo>
                <a:cubicBezTo>
                  <a:pt x="7282025" y="1787441"/>
                  <a:pt x="7288588" y="1780878"/>
                  <a:pt x="7294422" y="1780878"/>
                </a:cubicBezTo>
                <a:close/>
                <a:moveTo>
                  <a:pt x="7654337" y="1710049"/>
                </a:moveTo>
                <a:cubicBezTo>
                  <a:pt x="7662899" y="1710049"/>
                  <a:pt x="7669126" y="1716612"/>
                  <a:pt x="7669126" y="1722446"/>
                </a:cubicBezTo>
                <a:cubicBezTo>
                  <a:pt x="7669126" y="1730468"/>
                  <a:pt x="7662899" y="1736302"/>
                  <a:pt x="7654337" y="1736302"/>
                </a:cubicBezTo>
                <a:cubicBezTo>
                  <a:pt x="7645776" y="1736302"/>
                  <a:pt x="7639549" y="1730468"/>
                  <a:pt x="7639549" y="1722446"/>
                </a:cubicBezTo>
                <a:cubicBezTo>
                  <a:pt x="7639549" y="1716612"/>
                  <a:pt x="7645776" y="1710049"/>
                  <a:pt x="7654337" y="1710049"/>
                </a:cubicBezTo>
                <a:close/>
                <a:moveTo>
                  <a:pt x="7583507" y="1710049"/>
                </a:moveTo>
                <a:cubicBezTo>
                  <a:pt x="7591291" y="1710049"/>
                  <a:pt x="7598297" y="1716612"/>
                  <a:pt x="7598297" y="1722446"/>
                </a:cubicBezTo>
                <a:cubicBezTo>
                  <a:pt x="7598297" y="1730468"/>
                  <a:pt x="7591291" y="1736302"/>
                  <a:pt x="7583507" y="1736302"/>
                </a:cubicBezTo>
                <a:cubicBezTo>
                  <a:pt x="7574945" y="1736302"/>
                  <a:pt x="7568718" y="1730468"/>
                  <a:pt x="7568718" y="1722446"/>
                </a:cubicBezTo>
                <a:cubicBezTo>
                  <a:pt x="7568718" y="1716612"/>
                  <a:pt x="7574945" y="1710049"/>
                  <a:pt x="7583507" y="1710049"/>
                </a:cubicBezTo>
                <a:close/>
                <a:moveTo>
                  <a:pt x="7511745" y="1710049"/>
                </a:moveTo>
                <a:cubicBezTo>
                  <a:pt x="7519038" y="1710049"/>
                  <a:pt x="7524143" y="1716612"/>
                  <a:pt x="7524143" y="1722446"/>
                </a:cubicBezTo>
                <a:cubicBezTo>
                  <a:pt x="7524143" y="1730468"/>
                  <a:pt x="7519038" y="1736302"/>
                  <a:pt x="7511745" y="1736302"/>
                </a:cubicBezTo>
                <a:cubicBezTo>
                  <a:pt x="7503723" y="1736302"/>
                  <a:pt x="7497889" y="1730468"/>
                  <a:pt x="7497889" y="1722446"/>
                </a:cubicBezTo>
                <a:cubicBezTo>
                  <a:pt x="7497889" y="1716612"/>
                  <a:pt x="7503723" y="1710049"/>
                  <a:pt x="7511745" y="1710049"/>
                </a:cubicBezTo>
                <a:close/>
                <a:moveTo>
                  <a:pt x="7440913" y="1710049"/>
                </a:moveTo>
                <a:cubicBezTo>
                  <a:pt x="7446747" y="1710049"/>
                  <a:pt x="7453310" y="1716612"/>
                  <a:pt x="7453310" y="1722446"/>
                </a:cubicBezTo>
                <a:cubicBezTo>
                  <a:pt x="7453310" y="1730468"/>
                  <a:pt x="7446747" y="1736302"/>
                  <a:pt x="7440913" y="1736302"/>
                </a:cubicBezTo>
                <a:cubicBezTo>
                  <a:pt x="7432891" y="1736302"/>
                  <a:pt x="7427057" y="1730468"/>
                  <a:pt x="7427057" y="1722446"/>
                </a:cubicBezTo>
                <a:cubicBezTo>
                  <a:pt x="7427057" y="1716612"/>
                  <a:pt x="7432891" y="1710049"/>
                  <a:pt x="7440913" y="1710049"/>
                </a:cubicBezTo>
                <a:close/>
                <a:moveTo>
                  <a:pt x="7370084" y="1710049"/>
                </a:moveTo>
                <a:cubicBezTo>
                  <a:pt x="7376647" y="1710049"/>
                  <a:pt x="7382481" y="1716612"/>
                  <a:pt x="7382481" y="1722446"/>
                </a:cubicBezTo>
                <a:cubicBezTo>
                  <a:pt x="7382481" y="1730468"/>
                  <a:pt x="7376647" y="1736302"/>
                  <a:pt x="7370084" y="1736302"/>
                </a:cubicBezTo>
                <a:cubicBezTo>
                  <a:pt x="7362791" y="1736302"/>
                  <a:pt x="7356228" y="1730468"/>
                  <a:pt x="7356228" y="1722446"/>
                </a:cubicBezTo>
                <a:cubicBezTo>
                  <a:pt x="7356228" y="1716612"/>
                  <a:pt x="7362791" y="1710049"/>
                  <a:pt x="7370084" y="1710049"/>
                </a:cubicBezTo>
                <a:close/>
                <a:moveTo>
                  <a:pt x="7294422" y="1710049"/>
                </a:moveTo>
                <a:cubicBezTo>
                  <a:pt x="7302444" y="1710049"/>
                  <a:pt x="7308278" y="1716612"/>
                  <a:pt x="7308278" y="1722446"/>
                </a:cubicBezTo>
                <a:cubicBezTo>
                  <a:pt x="7308278" y="1730468"/>
                  <a:pt x="7302444" y="1736302"/>
                  <a:pt x="7294422" y="1736302"/>
                </a:cubicBezTo>
                <a:cubicBezTo>
                  <a:pt x="7288588" y="1736302"/>
                  <a:pt x="7282025" y="1730468"/>
                  <a:pt x="7282025" y="1722446"/>
                </a:cubicBezTo>
                <a:cubicBezTo>
                  <a:pt x="7282025" y="1716612"/>
                  <a:pt x="7288588" y="1710049"/>
                  <a:pt x="7294422" y="1710049"/>
                </a:cubicBezTo>
                <a:close/>
                <a:moveTo>
                  <a:pt x="7223591" y="1710049"/>
                </a:moveTo>
                <a:cubicBezTo>
                  <a:pt x="7231613" y="1710049"/>
                  <a:pt x="7237447" y="1716612"/>
                  <a:pt x="7237447" y="1722446"/>
                </a:cubicBezTo>
                <a:cubicBezTo>
                  <a:pt x="7237447" y="1730468"/>
                  <a:pt x="7231613" y="1736302"/>
                  <a:pt x="7223591" y="1736302"/>
                </a:cubicBezTo>
                <a:cubicBezTo>
                  <a:pt x="7217757" y="1736302"/>
                  <a:pt x="7211194" y="1730468"/>
                  <a:pt x="7211194" y="1722446"/>
                </a:cubicBezTo>
                <a:cubicBezTo>
                  <a:pt x="7211194" y="1716612"/>
                  <a:pt x="7217757" y="1710049"/>
                  <a:pt x="7223591" y="1710049"/>
                </a:cubicBezTo>
                <a:close/>
                <a:moveTo>
                  <a:pt x="7583507" y="1639217"/>
                </a:moveTo>
                <a:cubicBezTo>
                  <a:pt x="7591291" y="1639217"/>
                  <a:pt x="7598297" y="1643592"/>
                  <a:pt x="7598297" y="1651614"/>
                </a:cubicBezTo>
                <a:cubicBezTo>
                  <a:pt x="7598297" y="1659636"/>
                  <a:pt x="7591291" y="1665470"/>
                  <a:pt x="7583507" y="1665470"/>
                </a:cubicBezTo>
                <a:cubicBezTo>
                  <a:pt x="7574945" y="1665470"/>
                  <a:pt x="7568718" y="1659636"/>
                  <a:pt x="7568718" y="1651614"/>
                </a:cubicBezTo>
                <a:cubicBezTo>
                  <a:pt x="7568718" y="1643592"/>
                  <a:pt x="7574945" y="1639217"/>
                  <a:pt x="7583507" y="1639217"/>
                </a:cubicBezTo>
                <a:close/>
                <a:moveTo>
                  <a:pt x="7511745" y="1639217"/>
                </a:moveTo>
                <a:cubicBezTo>
                  <a:pt x="7519038" y="1639217"/>
                  <a:pt x="7524143" y="1643592"/>
                  <a:pt x="7524143" y="1651614"/>
                </a:cubicBezTo>
                <a:cubicBezTo>
                  <a:pt x="7524143" y="1659636"/>
                  <a:pt x="7519038" y="1665470"/>
                  <a:pt x="7511745" y="1665470"/>
                </a:cubicBezTo>
                <a:cubicBezTo>
                  <a:pt x="7503723" y="1665470"/>
                  <a:pt x="7497889" y="1659636"/>
                  <a:pt x="7497889" y="1651614"/>
                </a:cubicBezTo>
                <a:cubicBezTo>
                  <a:pt x="7497889" y="1643592"/>
                  <a:pt x="7503723" y="1639217"/>
                  <a:pt x="7511745" y="1639217"/>
                </a:cubicBezTo>
                <a:close/>
                <a:moveTo>
                  <a:pt x="7440913" y="1639217"/>
                </a:moveTo>
                <a:cubicBezTo>
                  <a:pt x="7446747" y="1639217"/>
                  <a:pt x="7453310" y="1643592"/>
                  <a:pt x="7453310" y="1651614"/>
                </a:cubicBezTo>
                <a:cubicBezTo>
                  <a:pt x="7453310" y="1659636"/>
                  <a:pt x="7446747" y="1665470"/>
                  <a:pt x="7440913" y="1665470"/>
                </a:cubicBezTo>
                <a:cubicBezTo>
                  <a:pt x="7432891" y="1665470"/>
                  <a:pt x="7427057" y="1659636"/>
                  <a:pt x="7427057" y="1651614"/>
                </a:cubicBezTo>
                <a:cubicBezTo>
                  <a:pt x="7427057" y="1643592"/>
                  <a:pt x="7432891" y="1639217"/>
                  <a:pt x="7440913" y="1639217"/>
                </a:cubicBezTo>
                <a:close/>
                <a:moveTo>
                  <a:pt x="7370084" y="1639217"/>
                </a:moveTo>
                <a:cubicBezTo>
                  <a:pt x="7376647" y="1639217"/>
                  <a:pt x="7382481" y="1643592"/>
                  <a:pt x="7382481" y="1651614"/>
                </a:cubicBezTo>
                <a:cubicBezTo>
                  <a:pt x="7382481" y="1659636"/>
                  <a:pt x="7376647" y="1665470"/>
                  <a:pt x="7370084" y="1665470"/>
                </a:cubicBezTo>
                <a:cubicBezTo>
                  <a:pt x="7362791" y="1665470"/>
                  <a:pt x="7356228" y="1659636"/>
                  <a:pt x="7356228" y="1651614"/>
                </a:cubicBezTo>
                <a:cubicBezTo>
                  <a:pt x="7356228" y="1643592"/>
                  <a:pt x="7362791" y="1639217"/>
                  <a:pt x="7370084" y="1639217"/>
                </a:cubicBezTo>
                <a:close/>
                <a:moveTo>
                  <a:pt x="7294422" y="1639217"/>
                </a:moveTo>
                <a:cubicBezTo>
                  <a:pt x="7302444" y="1639217"/>
                  <a:pt x="7308278" y="1643592"/>
                  <a:pt x="7308278" y="1651614"/>
                </a:cubicBezTo>
                <a:cubicBezTo>
                  <a:pt x="7308278" y="1659636"/>
                  <a:pt x="7302444" y="1665470"/>
                  <a:pt x="7294422" y="1665470"/>
                </a:cubicBezTo>
                <a:cubicBezTo>
                  <a:pt x="7288588" y="1665470"/>
                  <a:pt x="7282025" y="1659636"/>
                  <a:pt x="7282025" y="1651614"/>
                </a:cubicBezTo>
                <a:cubicBezTo>
                  <a:pt x="7282025" y="1643592"/>
                  <a:pt x="7288588" y="1639217"/>
                  <a:pt x="7294422" y="1639217"/>
                </a:cubicBezTo>
                <a:close/>
                <a:moveTo>
                  <a:pt x="7223591" y="1639217"/>
                </a:moveTo>
                <a:cubicBezTo>
                  <a:pt x="7231613" y="1639217"/>
                  <a:pt x="7237447" y="1643592"/>
                  <a:pt x="7237447" y="1651614"/>
                </a:cubicBezTo>
                <a:cubicBezTo>
                  <a:pt x="7237447" y="1659636"/>
                  <a:pt x="7231613" y="1665470"/>
                  <a:pt x="7223591" y="1665470"/>
                </a:cubicBezTo>
                <a:cubicBezTo>
                  <a:pt x="7217757" y="1665470"/>
                  <a:pt x="7211194" y="1659636"/>
                  <a:pt x="7211194" y="1651614"/>
                </a:cubicBezTo>
                <a:cubicBezTo>
                  <a:pt x="7211194" y="1643592"/>
                  <a:pt x="7217757" y="1639217"/>
                  <a:pt x="7223591" y="1639217"/>
                </a:cubicBezTo>
                <a:close/>
                <a:moveTo>
                  <a:pt x="7152761" y="1639217"/>
                </a:moveTo>
                <a:cubicBezTo>
                  <a:pt x="7160783" y="1639217"/>
                  <a:pt x="7166617" y="1643592"/>
                  <a:pt x="7166617" y="1651614"/>
                </a:cubicBezTo>
                <a:cubicBezTo>
                  <a:pt x="7166617" y="1659636"/>
                  <a:pt x="7160783" y="1665470"/>
                  <a:pt x="7152761" y="1665470"/>
                </a:cubicBezTo>
                <a:cubicBezTo>
                  <a:pt x="7144739" y="1665470"/>
                  <a:pt x="7140364" y="1659636"/>
                  <a:pt x="7140364" y="1651614"/>
                </a:cubicBezTo>
                <a:cubicBezTo>
                  <a:pt x="7140364" y="1643592"/>
                  <a:pt x="7144739" y="1639217"/>
                  <a:pt x="7152761" y="1639217"/>
                </a:cubicBezTo>
                <a:close/>
                <a:moveTo>
                  <a:pt x="7511745" y="1568388"/>
                </a:moveTo>
                <a:cubicBezTo>
                  <a:pt x="7519038" y="1568388"/>
                  <a:pt x="7524143" y="1574614"/>
                  <a:pt x="7524143" y="1583176"/>
                </a:cubicBezTo>
                <a:cubicBezTo>
                  <a:pt x="7524143" y="1591738"/>
                  <a:pt x="7519038" y="1597964"/>
                  <a:pt x="7511745" y="1597964"/>
                </a:cubicBezTo>
                <a:cubicBezTo>
                  <a:pt x="7503723" y="1597964"/>
                  <a:pt x="7497889" y="1591738"/>
                  <a:pt x="7497889" y="1583176"/>
                </a:cubicBezTo>
                <a:cubicBezTo>
                  <a:pt x="7497889" y="1574614"/>
                  <a:pt x="7503723" y="1568388"/>
                  <a:pt x="7511745" y="1568388"/>
                </a:cubicBezTo>
                <a:close/>
                <a:moveTo>
                  <a:pt x="7440913" y="1568388"/>
                </a:moveTo>
                <a:cubicBezTo>
                  <a:pt x="7446747" y="1568388"/>
                  <a:pt x="7453310" y="1574614"/>
                  <a:pt x="7453310" y="1583176"/>
                </a:cubicBezTo>
                <a:cubicBezTo>
                  <a:pt x="7453310" y="1591738"/>
                  <a:pt x="7446747" y="1597964"/>
                  <a:pt x="7440913" y="1597964"/>
                </a:cubicBezTo>
                <a:cubicBezTo>
                  <a:pt x="7432891" y="1597964"/>
                  <a:pt x="7427057" y="1591738"/>
                  <a:pt x="7427057" y="1583176"/>
                </a:cubicBezTo>
                <a:cubicBezTo>
                  <a:pt x="7427057" y="1574614"/>
                  <a:pt x="7432891" y="1568388"/>
                  <a:pt x="7440913" y="1568388"/>
                </a:cubicBezTo>
                <a:close/>
                <a:moveTo>
                  <a:pt x="7370084" y="1568388"/>
                </a:moveTo>
                <a:cubicBezTo>
                  <a:pt x="7376647" y="1568388"/>
                  <a:pt x="7382481" y="1574614"/>
                  <a:pt x="7382481" y="1583176"/>
                </a:cubicBezTo>
                <a:cubicBezTo>
                  <a:pt x="7382481" y="1591738"/>
                  <a:pt x="7376647" y="1597964"/>
                  <a:pt x="7370084" y="1597964"/>
                </a:cubicBezTo>
                <a:cubicBezTo>
                  <a:pt x="7362791" y="1597964"/>
                  <a:pt x="7356228" y="1591738"/>
                  <a:pt x="7356228" y="1583176"/>
                </a:cubicBezTo>
                <a:cubicBezTo>
                  <a:pt x="7356228" y="1574614"/>
                  <a:pt x="7362791" y="1568388"/>
                  <a:pt x="7370084" y="1568388"/>
                </a:cubicBezTo>
                <a:close/>
                <a:moveTo>
                  <a:pt x="7294422" y="1568388"/>
                </a:moveTo>
                <a:cubicBezTo>
                  <a:pt x="7302444" y="1568388"/>
                  <a:pt x="7308278" y="1574614"/>
                  <a:pt x="7308278" y="1583176"/>
                </a:cubicBezTo>
                <a:cubicBezTo>
                  <a:pt x="7308278" y="1591738"/>
                  <a:pt x="7302444" y="1597964"/>
                  <a:pt x="7294422" y="1597964"/>
                </a:cubicBezTo>
                <a:cubicBezTo>
                  <a:pt x="7288588" y="1597964"/>
                  <a:pt x="7282025" y="1591738"/>
                  <a:pt x="7282025" y="1583176"/>
                </a:cubicBezTo>
                <a:cubicBezTo>
                  <a:pt x="7282025" y="1574614"/>
                  <a:pt x="7288588" y="1568388"/>
                  <a:pt x="7294422" y="1568388"/>
                </a:cubicBezTo>
                <a:close/>
                <a:moveTo>
                  <a:pt x="7223591" y="1568388"/>
                </a:moveTo>
                <a:cubicBezTo>
                  <a:pt x="7231613" y="1568388"/>
                  <a:pt x="7237447" y="1574614"/>
                  <a:pt x="7237447" y="1583176"/>
                </a:cubicBezTo>
                <a:cubicBezTo>
                  <a:pt x="7237447" y="1591738"/>
                  <a:pt x="7231613" y="1597964"/>
                  <a:pt x="7223591" y="1597964"/>
                </a:cubicBezTo>
                <a:cubicBezTo>
                  <a:pt x="7217757" y="1597964"/>
                  <a:pt x="7211194" y="1591738"/>
                  <a:pt x="7211194" y="1583176"/>
                </a:cubicBezTo>
                <a:cubicBezTo>
                  <a:pt x="7211194" y="1574614"/>
                  <a:pt x="7217757" y="1568388"/>
                  <a:pt x="7223591" y="1568388"/>
                </a:cubicBezTo>
                <a:close/>
                <a:moveTo>
                  <a:pt x="7152761" y="1568388"/>
                </a:moveTo>
                <a:cubicBezTo>
                  <a:pt x="7160783" y="1568388"/>
                  <a:pt x="7166617" y="1572763"/>
                  <a:pt x="7166617" y="1580785"/>
                </a:cubicBezTo>
                <a:cubicBezTo>
                  <a:pt x="7166617" y="1588807"/>
                  <a:pt x="7160783" y="1594641"/>
                  <a:pt x="7152761" y="1594641"/>
                </a:cubicBezTo>
                <a:cubicBezTo>
                  <a:pt x="7144739" y="1594641"/>
                  <a:pt x="7140364" y="1588807"/>
                  <a:pt x="7140364" y="1580785"/>
                </a:cubicBezTo>
                <a:cubicBezTo>
                  <a:pt x="7140364" y="1572763"/>
                  <a:pt x="7144739" y="1568388"/>
                  <a:pt x="7152761" y="1568388"/>
                </a:cubicBezTo>
                <a:close/>
                <a:moveTo>
                  <a:pt x="7084322" y="1568388"/>
                </a:moveTo>
                <a:cubicBezTo>
                  <a:pt x="7092106" y="1568388"/>
                  <a:pt x="7099111" y="1572763"/>
                  <a:pt x="7099111" y="1580785"/>
                </a:cubicBezTo>
                <a:cubicBezTo>
                  <a:pt x="7099111" y="1588807"/>
                  <a:pt x="7092106" y="1594641"/>
                  <a:pt x="7084322" y="1594641"/>
                </a:cubicBezTo>
                <a:cubicBezTo>
                  <a:pt x="7075760" y="1594641"/>
                  <a:pt x="7069533" y="1588807"/>
                  <a:pt x="7069533" y="1580785"/>
                </a:cubicBezTo>
                <a:cubicBezTo>
                  <a:pt x="7069533" y="1572763"/>
                  <a:pt x="7075760" y="1568388"/>
                  <a:pt x="7084322" y="1568388"/>
                </a:cubicBezTo>
                <a:close/>
                <a:moveTo>
                  <a:pt x="7440913" y="1494185"/>
                </a:moveTo>
                <a:cubicBezTo>
                  <a:pt x="7446747" y="1494185"/>
                  <a:pt x="7453310" y="1500411"/>
                  <a:pt x="7453310" y="1508973"/>
                </a:cubicBezTo>
                <a:cubicBezTo>
                  <a:pt x="7453310" y="1516756"/>
                  <a:pt x="7446747" y="1523761"/>
                  <a:pt x="7440913" y="1523761"/>
                </a:cubicBezTo>
                <a:cubicBezTo>
                  <a:pt x="7432891" y="1523761"/>
                  <a:pt x="7427057" y="1516756"/>
                  <a:pt x="7427057" y="1508973"/>
                </a:cubicBezTo>
                <a:cubicBezTo>
                  <a:pt x="7427057" y="1500411"/>
                  <a:pt x="7432891" y="1494185"/>
                  <a:pt x="7440913" y="1494185"/>
                </a:cubicBezTo>
                <a:close/>
                <a:moveTo>
                  <a:pt x="7370084" y="1494185"/>
                </a:moveTo>
                <a:cubicBezTo>
                  <a:pt x="7376647" y="1494185"/>
                  <a:pt x="7382481" y="1500411"/>
                  <a:pt x="7382481" y="1508973"/>
                </a:cubicBezTo>
                <a:cubicBezTo>
                  <a:pt x="7382481" y="1516756"/>
                  <a:pt x="7376647" y="1523761"/>
                  <a:pt x="7370084" y="1523761"/>
                </a:cubicBezTo>
                <a:cubicBezTo>
                  <a:pt x="7362791" y="1523761"/>
                  <a:pt x="7356228" y="1516756"/>
                  <a:pt x="7356228" y="1508973"/>
                </a:cubicBezTo>
                <a:cubicBezTo>
                  <a:pt x="7356228" y="1500411"/>
                  <a:pt x="7362791" y="1494185"/>
                  <a:pt x="7370084" y="1494185"/>
                </a:cubicBezTo>
                <a:close/>
                <a:moveTo>
                  <a:pt x="7294422" y="1494185"/>
                </a:moveTo>
                <a:cubicBezTo>
                  <a:pt x="7302444" y="1494185"/>
                  <a:pt x="7308278" y="1500411"/>
                  <a:pt x="7308278" y="1508973"/>
                </a:cubicBezTo>
                <a:cubicBezTo>
                  <a:pt x="7308278" y="1516756"/>
                  <a:pt x="7302444" y="1523761"/>
                  <a:pt x="7294422" y="1523761"/>
                </a:cubicBezTo>
                <a:cubicBezTo>
                  <a:pt x="7288588" y="1523761"/>
                  <a:pt x="7282025" y="1516756"/>
                  <a:pt x="7282025" y="1508973"/>
                </a:cubicBezTo>
                <a:cubicBezTo>
                  <a:pt x="7282025" y="1500411"/>
                  <a:pt x="7288588" y="1494185"/>
                  <a:pt x="7294422" y="1494185"/>
                </a:cubicBezTo>
                <a:close/>
                <a:moveTo>
                  <a:pt x="7223591" y="1494185"/>
                </a:moveTo>
                <a:cubicBezTo>
                  <a:pt x="7231613" y="1494185"/>
                  <a:pt x="7237447" y="1500411"/>
                  <a:pt x="7237447" y="1508973"/>
                </a:cubicBezTo>
                <a:cubicBezTo>
                  <a:pt x="7237447" y="1516756"/>
                  <a:pt x="7231613" y="1523761"/>
                  <a:pt x="7223591" y="1523761"/>
                </a:cubicBezTo>
                <a:cubicBezTo>
                  <a:pt x="7217757" y="1523761"/>
                  <a:pt x="7211194" y="1516756"/>
                  <a:pt x="7211194" y="1508973"/>
                </a:cubicBezTo>
                <a:cubicBezTo>
                  <a:pt x="7211194" y="1500411"/>
                  <a:pt x="7217757" y="1494185"/>
                  <a:pt x="7223591" y="1494185"/>
                </a:cubicBezTo>
                <a:close/>
                <a:moveTo>
                  <a:pt x="7152761" y="1494185"/>
                </a:moveTo>
                <a:cubicBezTo>
                  <a:pt x="7160783" y="1494185"/>
                  <a:pt x="7166617" y="1500411"/>
                  <a:pt x="7166617" y="1508973"/>
                </a:cubicBezTo>
                <a:cubicBezTo>
                  <a:pt x="7166617" y="1516756"/>
                  <a:pt x="7160783" y="1523761"/>
                  <a:pt x="7152761" y="1523761"/>
                </a:cubicBezTo>
                <a:cubicBezTo>
                  <a:pt x="7144739" y="1523761"/>
                  <a:pt x="7140364" y="1516756"/>
                  <a:pt x="7140364" y="1508973"/>
                </a:cubicBezTo>
                <a:cubicBezTo>
                  <a:pt x="7140364" y="1500411"/>
                  <a:pt x="7144739" y="1494185"/>
                  <a:pt x="7152761" y="1494185"/>
                </a:cubicBezTo>
                <a:close/>
                <a:moveTo>
                  <a:pt x="7084322" y="1494185"/>
                </a:moveTo>
                <a:cubicBezTo>
                  <a:pt x="7092106" y="1494185"/>
                  <a:pt x="7099111" y="1500411"/>
                  <a:pt x="7099111" y="1508973"/>
                </a:cubicBezTo>
                <a:cubicBezTo>
                  <a:pt x="7099111" y="1516756"/>
                  <a:pt x="7092106" y="1523761"/>
                  <a:pt x="7084322" y="1523761"/>
                </a:cubicBezTo>
                <a:cubicBezTo>
                  <a:pt x="7075760" y="1523761"/>
                  <a:pt x="7069533" y="1516756"/>
                  <a:pt x="7069533" y="1508973"/>
                </a:cubicBezTo>
                <a:cubicBezTo>
                  <a:pt x="7069533" y="1500411"/>
                  <a:pt x="7075760" y="1494185"/>
                  <a:pt x="7084322" y="1494185"/>
                </a:cubicBezTo>
                <a:close/>
                <a:moveTo>
                  <a:pt x="7013492" y="1494185"/>
                </a:moveTo>
                <a:cubicBezTo>
                  <a:pt x="7021275" y="1494185"/>
                  <a:pt x="7028280" y="1500411"/>
                  <a:pt x="7028280" y="1508973"/>
                </a:cubicBezTo>
                <a:cubicBezTo>
                  <a:pt x="7028280" y="1516756"/>
                  <a:pt x="7021275" y="1523761"/>
                  <a:pt x="7013492" y="1523761"/>
                </a:cubicBezTo>
                <a:cubicBezTo>
                  <a:pt x="7004930" y="1523761"/>
                  <a:pt x="6998704" y="1516756"/>
                  <a:pt x="6998704" y="1508973"/>
                </a:cubicBezTo>
                <a:cubicBezTo>
                  <a:pt x="6998704" y="1500411"/>
                  <a:pt x="7004930" y="1494185"/>
                  <a:pt x="7013492" y="1494185"/>
                </a:cubicBezTo>
                <a:close/>
                <a:moveTo>
                  <a:pt x="6939085" y="1494185"/>
                </a:moveTo>
                <a:cubicBezTo>
                  <a:pt x="6946378" y="1494185"/>
                  <a:pt x="6950753" y="1500411"/>
                  <a:pt x="6950753" y="1508973"/>
                </a:cubicBezTo>
                <a:cubicBezTo>
                  <a:pt x="6950753" y="1516756"/>
                  <a:pt x="6946378" y="1523761"/>
                  <a:pt x="6939085" y="1523761"/>
                </a:cubicBezTo>
                <a:cubicBezTo>
                  <a:pt x="6931063" y="1523761"/>
                  <a:pt x="6924500" y="1516756"/>
                  <a:pt x="6924500" y="1508973"/>
                </a:cubicBezTo>
                <a:cubicBezTo>
                  <a:pt x="6924500" y="1500411"/>
                  <a:pt x="6931063" y="1494185"/>
                  <a:pt x="6939085" y="1494185"/>
                </a:cubicBezTo>
                <a:close/>
                <a:moveTo>
                  <a:pt x="83229" y="1426727"/>
                </a:moveTo>
                <a:cubicBezTo>
                  <a:pt x="90521" y="1426727"/>
                  <a:pt x="97085" y="1431102"/>
                  <a:pt x="97085" y="1439124"/>
                </a:cubicBezTo>
                <a:cubicBezTo>
                  <a:pt x="97085" y="1446417"/>
                  <a:pt x="90521" y="1452980"/>
                  <a:pt x="83229" y="1452980"/>
                </a:cubicBezTo>
                <a:cubicBezTo>
                  <a:pt x="76665" y="1452980"/>
                  <a:pt x="70831" y="1446417"/>
                  <a:pt x="70831" y="1439124"/>
                </a:cubicBezTo>
                <a:cubicBezTo>
                  <a:pt x="70831" y="1432561"/>
                  <a:pt x="76665" y="1426727"/>
                  <a:pt x="83229" y="1426727"/>
                </a:cubicBezTo>
                <a:close/>
                <a:moveTo>
                  <a:pt x="11993" y="1426727"/>
                </a:moveTo>
                <a:cubicBezTo>
                  <a:pt x="20237" y="1426727"/>
                  <a:pt x="26234" y="1432561"/>
                  <a:pt x="26234" y="1439124"/>
                </a:cubicBezTo>
                <a:cubicBezTo>
                  <a:pt x="26234" y="1446417"/>
                  <a:pt x="20237" y="1452980"/>
                  <a:pt x="11993" y="1452980"/>
                </a:cubicBezTo>
                <a:cubicBezTo>
                  <a:pt x="5996" y="1452980"/>
                  <a:pt x="0" y="1446417"/>
                  <a:pt x="0" y="1439124"/>
                </a:cubicBezTo>
                <a:cubicBezTo>
                  <a:pt x="0" y="1432561"/>
                  <a:pt x="5996" y="1426727"/>
                  <a:pt x="11993" y="1426727"/>
                </a:cubicBezTo>
                <a:close/>
                <a:moveTo>
                  <a:pt x="7370084" y="1423353"/>
                </a:moveTo>
                <a:cubicBezTo>
                  <a:pt x="7376647" y="1423353"/>
                  <a:pt x="7382481" y="1429580"/>
                  <a:pt x="7382481" y="1438142"/>
                </a:cubicBezTo>
                <a:cubicBezTo>
                  <a:pt x="7382481" y="1445926"/>
                  <a:pt x="7376647" y="1452931"/>
                  <a:pt x="7370084" y="1452931"/>
                </a:cubicBezTo>
                <a:cubicBezTo>
                  <a:pt x="7362791" y="1452931"/>
                  <a:pt x="7356228" y="1445926"/>
                  <a:pt x="7356228" y="1438142"/>
                </a:cubicBezTo>
                <a:cubicBezTo>
                  <a:pt x="7356228" y="1429580"/>
                  <a:pt x="7362791" y="1423353"/>
                  <a:pt x="7370084" y="1423353"/>
                </a:cubicBezTo>
                <a:close/>
                <a:moveTo>
                  <a:pt x="7294422" y="1423353"/>
                </a:moveTo>
                <a:cubicBezTo>
                  <a:pt x="7302444" y="1423353"/>
                  <a:pt x="7308278" y="1429580"/>
                  <a:pt x="7308278" y="1438142"/>
                </a:cubicBezTo>
                <a:cubicBezTo>
                  <a:pt x="7308278" y="1445926"/>
                  <a:pt x="7302444" y="1452931"/>
                  <a:pt x="7294422" y="1452931"/>
                </a:cubicBezTo>
                <a:cubicBezTo>
                  <a:pt x="7288588" y="1452931"/>
                  <a:pt x="7282025" y="1445926"/>
                  <a:pt x="7282025" y="1438142"/>
                </a:cubicBezTo>
                <a:cubicBezTo>
                  <a:pt x="7282025" y="1429580"/>
                  <a:pt x="7288588" y="1423353"/>
                  <a:pt x="7294422" y="1423353"/>
                </a:cubicBezTo>
                <a:close/>
                <a:moveTo>
                  <a:pt x="7223591" y="1423353"/>
                </a:moveTo>
                <a:cubicBezTo>
                  <a:pt x="7231613" y="1423353"/>
                  <a:pt x="7237447" y="1429580"/>
                  <a:pt x="7237447" y="1438142"/>
                </a:cubicBezTo>
                <a:cubicBezTo>
                  <a:pt x="7237447" y="1445926"/>
                  <a:pt x="7231613" y="1452931"/>
                  <a:pt x="7223591" y="1452931"/>
                </a:cubicBezTo>
                <a:cubicBezTo>
                  <a:pt x="7217757" y="1452931"/>
                  <a:pt x="7211194" y="1445926"/>
                  <a:pt x="7211194" y="1438142"/>
                </a:cubicBezTo>
                <a:cubicBezTo>
                  <a:pt x="7211194" y="1429580"/>
                  <a:pt x="7215569" y="1423353"/>
                  <a:pt x="7223591" y="1423353"/>
                </a:cubicBezTo>
                <a:close/>
                <a:moveTo>
                  <a:pt x="7155152" y="1423353"/>
                </a:moveTo>
                <a:cubicBezTo>
                  <a:pt x="7163714" y="1423353"/>
                  <a:pt x="7169940" y="1429580"/>
                  <a:pt x="7169940" y="1438142"/>
                </a:cubicBezTo>
                <a:cubicBezTo>
                  <a:pt x="7169940" y="1445926"/>
                  <a:pt x="7163714" y="1452931"/>
                  <a:pt x="7155152" y="1452931"/>
                </a:cubicBezTo>
                <a:cubicBezTo>
                  <a:pt x="7146590" y="1452931"/>
                  <a:pt x="7141920" y="1445926"/>
                  <a:pt x="7141920" y="1438142"/>
                </a:cubicBezTo>
                <a:cubicBezTo>
                  <a:pt x="7140364" y="1429580"/>
                  <a:pt x="7146590" y="1423353"/>
                  <a:pt x="7155152" y="1423353"/>
                </a:cubicBezTo>
                <a:close/>
                <a:moveTo>
                  <a:pt x="7084322" y="1423353"/>
                </a:moveTo>
                <a:cubicBezTo>
                  <a:pt x="7092106" y="1423353"/>
                  <a:pt x="7099111" y="1429580"/>
                  <a:pt x="7099111" y="1438142"/>
                </a:cubicBezTo>
                <a:cubicBezTo>
                  <a:pt x="7099111" y="1445926"/>
                  <a:pt x="7092106" y="1452931"/>
                  <a:pt x="7084322" y="1452931"/>
                </a:cubicBezTo>
                <a:cubicBezTo>
                  <a:pt x="7075760" y="1452931"/>
                  <a:pt x="7069533" y="1445926"/>
                  <a:pt x="7069533" y="1438142"/>
                </a:cubicBezTo>
                <a:cubicBezTo>
                  <a:pt x="7069533" y="1429580"/>
                  <a:pt x="7075760" y="1423353"/>
                  <a:pt x="7084322" y="1423353"/>
                </a:cubicBezTo>
                <a:close/>
                <a:moveTo>
                  <a:pt x="7013492" y="1423353"/>
                </a:moveTo>
                <a:cubicBezTo>
                  <a:pt x="7021275" y="1423353"/>
                  <a:pt x="7028280" y="1429580"/>
                  <a:pt x="7028280" y="1438142"/>
                </a:cubicBezTo>
                <a:cubicBezTo>
                  <a:pt x="7028280" y="1445926"/>
                  <a:pt x="7021275" y="1452931"/>
                  <a:pt x="7013492" y="1452931"/>
                </a:cubicBezTo>
                <a:cubicBezTo>
                  <a:pt x="7004930" y="1452931"/>
                  <a:pt x="6998704" y="1445926"/>
                  <a:pt x="6998704" y="1438142"/>
                </a:cubicBezTo>
                <a:cubicBezTo>
                  <a:pt x="6998704" y="1429580"/>
                  <a:pt x="7004930" y="1423353"/>
                  <a:pt x="7013492" y="1423353"/>
                </a:cubicBezTo>
                <a:close/>
                <a:moveTo>
                  <a:pt x="6939085" y="1423353"/>
                </a:moveTo>
                <a:cubicBezTo>
                  <a:pt x="6946378" y="1423353"/>
                  <a:pt x="6950753" y="1429580"/>
                  <a:pt x="6950753" y="1438142"/>
                </a:cubicBezTo>
                <a:cubicBezTo>
                  <a:pt x="6950753" y="1445926"/>
                  <a:pt x="6946378" y="1452931"/>
                  <a:pt x="6939085" y="1452931"/>
                </a:cubicBezTo>
                <a:cubicBezTo>
                  <a:pt x="6931063" y="1452931"/>
                  <a:pt x="6924500" y="1445926"/>
                  <a:pt x="6924500" y="1438142"/>
                </a:cubicBezTo>
                <a:cubicBezTo>
                  <a:pt x="6924500" y="1429580"/>
                  <a:pt x="6931063" y="1423353"/>
                  <a:pt x="6939085" y="1423353"/>
                </a:cubicBezTo>
                <a:close/>
                <a:moveTo>
                  <a:pt x="6867525" y="1423353"/>
                </a:moveTo>
                <a:cubicBezTo>
                  <a:pt x="6874088" y="1423353"/>
                  <a:pt x="6879922" y="1429580"/>
                  <a:pt x="6879922" y="1438142"/>
                </a:cubicBezTo>
                <a:cubicBezTo>
                  <a:pt x="6879922" y="1445926"/>
                  <a:pt x="6874088" y="1452931"/>
                  <a:pt x="6867525" y="1452931"/>
                </a:cubicBezTo>
                <a:cubicBezTo>
                  <a:pt x="6860232" y="1452931"/>
                  <a:pt x="6853669" y="1445926"/>
                  <a:pt x="6853669" y="1438142"/>
                </a:cubicBezTo>
                <a:cubicBezTo>
                  <a:pt x="6853669" y="1429580"/>
                  <a:pt x="6860232" y="1423353"/>
                  <a:pt x="6867525" y="1423353"/>
                </a:cubicBezTo>
                <a:close/>
                <a:moveTo>
                  <a:pt x="6796696" y="1423353"/>
                </a:moveTo>
                <a:cubicBezTo>
                  <a:pt x="6803259" y="1423353"/>
                  <a:pt x="6809093" y="1429580"/>
                  <a:pt x="6809093" y="1438142"/>
                </a:cubicBezTo>
                <a:cubicBezTo>
                  <a:pt x="6809093" y="1445926"/>
                  <a:pt x="6803259" y="1452931"/>
                  <a:pt x="6796696" y="1452931"/>
                </a:cubicBezTo>
                <a:cubicBezTo>
                  <a:pt x="6789403" y="1452931"/>
                  <a:pt x="6782840" y="1445926"/>
                  <a:pt x="6782840" y="1438142"/>
                </a:cubicBezTo>
                <a:cubicBezTo>
                  <a:pt x="6782840" y="1429580"/>
                  <a:pt x="6789403" y="1423353"/>
                  <a:pt x="6796696" y="1423353"/>
                </a:cubicBezTo>
                <a:close/>
                <a:moveTo>
                  <a:pt x="155518" y="1355896"/>
                </a:moveTo>
                <a:cubicBezTo>
                  <a:pt x="161352" y="1355896"/>
                  <a:pt x="167916" y="1360271"/>
                  <a:pt x="167916" y="1368293"/>
                </a:cubicBezTo>
                <a:cubicBezTo>
                  <a:pt x="167916" y="1375586"/>
                  <a:pt x="161352" y="1382149"/>
                  <a:pt x="155518" y="1382149"/>
                </a:cubicBezTo>
                <a:cubicBezTo>
                  <a:pt x="147496" y="1382149"/>
                  <a:pt x="141662" y="1375586"/>
                  <a:pt x="141662" y="1368293"/>
                </a:cubicBezTo>
                <a:cubicBezTo>
                  <a:pt x="141662" y="1360271"/>
                  <a:pt x="147496" y="1355896"/>
                  <a:pt x="155518" y="1355896"/>
                </a:cubicBezTo>
                <a:close/>
                <a:moveTo>
                  <a:pt x="83230" y="1355896"/>
                </a:moveTo>
                <a:cubicBezTo>
                  <a:pt x="90523" y="1355896"/>
                  <a:pt x="97086" y="1360271"/>
                  <a:pt x="97086" y="1368293"/>
                </a:cubicBezTo>
                <a:cubicBezTo>
                  <a:pt x="97086" y="1375586"/>
                  <a:pt x="90523" y="1382149"/>
                  <a:pt x="83230" y="1382149"/>
                </a:cubicBezTo>
                <a:cubicBezTo>
                  <a:pt x="76667" y="1382149"/>
                  <a:pt x="70832" y="1375586"/>
                  <a:pt x="70832" y="1368293"/>
                </a:cubicBezTo>
                <a:cubicBezTo>
                  <a:pt x="70832" y="1360271"/>
                  <a:pt x="76667" y="1355896"/>
                  <a:pt x="83230" y="1355896"/>
                </a:cubicBezTo>
                <a:close/>
                <a:moveTo>
                  <a:pt x="11994" y="1355896"/>
                </a:moveTo>
                <a:cubicBezTo>
                  <a:pt x="20239" y="1355896"/>
                  <a:pt x="26235" y="1360271"/>
                  <a:pt x="26235" y="1368293"/>
                </a:cubicBezTo>
                <a:cubicBezTo>
                  <a:pt x="26235" y="1375586"/>
                  <a:pt x="20239" y="1382149"/>
                  <a:pt x="11994" y="1382149"/>
                </a:cubicBezTo>
                <a:cubicBezTo>
                  <a:pt x="5998" y="1382149"/>
                  <a:pt x="2" y="1375586"/>
                  <a:pt x="2" y="1368293"/>
                </a:cubicBezTo>
                <a:cubicBezTo>
                  <a:pt x="2" y="1360271"/>
                  <a:pt x="5998" y="1355896"/>
                  <a:pt x="11994" y="1355896"/>
                </a:cubicBezTo>
                <a:close/>
                <a:moveTo>
                  <a:pt x="7294422" y="1352524"/>
                </a:moveTo>
                <a:cubicBezTo>
                  <a:pt x="7302444" y="1352524"/>
                  <a:pt x="7308278" y="1359087"/>
                  <a:pt x="7308278" y="1367109"/>
                </a:cubicBezTo>
                <a:cubicBezTo>
                  <a:pt x="7308278" y="1374402"/>
                  <a:pt x="7302444" y="1378777"/>
                  <a:pt x="7294422" y="1378777"/>
                </a:cubicBezTo>
                <a:cubicBezTo>
                  <a:pt x="7288588" y="1378777"/>
                  <a:pt x="7282025" y="1374402"/>
                  <a:pt x="7282025" y="1367109"/>
                </a:cubicBezTo>
                <a:cubicBezTo>
                  <a:pt x="7282025" y="1359087"/>
                  <a:pt x="7288588" y="1352524"/>
                  <a:pt x="7294422" y="1352524"/>
                </a:cubicBezTo>
                <a:close/>
                <a:moveTo>
                  <a:pt x="7223591" y="1352524"/>
                </a:moveTo>
                <a:cubicBezTo>
                  <a:pt x="7231613" y="1352524"/>
                  <a:pt x="7237447" y="1359087"/>
                  <a:pt x="7237447" y="1367109"/>
                </a:cubicBezTo>
                <a:cubicBezTo>
                  <a:pt x="7237447" y="1374402"/>
                  <a:pt x="7231613" y="1378777"/>
                  <a:pt x="7223591" y="1378777"/>
                </a:cubicBezTo>
                <a:cubicBezTo>
                  <a:pt x="7215569" y="1378777"/>
                  <a:pt x="7211194" y="1374402"/>
                  <a:pt x="7211194" y="1367109"/>
                </a:cubicBezTo>
                <a:cubicBezTo>
                  <a:pt x="7211194" y="1359087"/>
                  <a:pt x="7215569" y="1352524"/>
                  <a:pt x="7223591" y="1352524"/>
                </a:cubicBezTo>
                <a:close/>
                <a:moveTo>
                  <a:pt x="7155152" y="1352524"/>
                </a:moveTo>
                <a:cubicBezTo>
                  <a:pt x="7163714" y="1352524"/>
                  <a:pt x="7169940" y="1359087"/>
                  <a:pt x="7169940" y="1367109"/>
                </a:cubicBezTo>
                <a:cubicBezTo>
                  <a:pt x="7169940" y="1374402"/>
                  <a:pt x="7163714" y="1378777"/>
                  <a:pt x="7155152" y="1378777"/>
                </a:cubicBezTo>
                <a:cubicBezTo>
                  <a:pt x="7146590" y="1378777"/>
                  <a:pt x="7140364" y="1374402"/>
                  <a:pt x="7140364" y="1367109"/>
                </a:cubicBezTo>
                <a:cubicBezTo>
                  <a:pt x="7140364" y="1359087"/>
                  <a:pt x="7146590" y="1352524"/>
                  <a:pt x="7155152" y="1352524"/>
                </a:cubicBezTo>
                <a:close/>
                <a:moveTo>
                  <a:pt x="7084322" y="1352524"/>
                </a:moveTo>
                <a:cubicBezTo>
                  <a:pt x="7092106" y="1352524"/>
                  <a:pt x="7099111" y="1359087"/>
                  <a:pt x="7099111" y="1367109"/>
                </a:cubicBezTo>
                <a:cubicBezTo>
                  <a:pt x="7099111" y="1374402"/>
                  <a:pt x="7092106" y="1378777"/>
                  <a:pt x="7084322" y="1378777"/>
                </a:cubicBezTo>
                <a:cubicBezTo>
                  <a:pt x="7075760" y="1378777"/>
                  <a:pt x="7069533" y="1374402"/>
                  <a:pt x="7069533" y="1367109"/>
                </a:cubicBezTo>
                <a:cubicBezTo>
                  <a:pt x="7069533" y="1359087"/>
                  <a:pt x="7075760" y="1352524"/>
                  <a:pt x="7084322" y="1352524"/>
                </a:cubicBezTo>
                <a:close/>
                <a:moveTo>
                  <a:pt x="7013492" y="1352524"/>
                </a:moveTo>
                <a:cubicBezTo>
                  <a:pt x="7021275" y="1352524"/>
                  <a:pt x="7028280" y="1359087"/>
                  <a:pt x="7028280" y="1367109"/>
                </a:cubicBezTo>
                <a:cubicBezTo>
                  <a:pt x="7028280" y="1374402"/>
                  <a:pt x="7021275" y="1378777"/>
                  <a:pt x="7013492" y="1378777"/>
                </a:cubicBezTo>
                <a:cubicBezTo>
                  <a:pt x="7004930" y="1378777"/>
                  <a:pt x="6998704" y="1374402"/>
                  <a:pt x="6998704" y="1367109"/>
                </a:cubicBezTo>
                <a:cubicBezTo>
                  <a:pt x="6998704" y="1359087"/>
                  <a:pt x="7004930" y="1352524"/>
                  <a:pt x="7013492" y="1352524"/>
                </a:cubicBezTo>
                <a:close/>
                <a:moveTo>
                  <a:pt x="6939085" y="1352524"/>
                </a:moveTo>
                <a:cubicBezTo>
                  <a:pt x="6946378" y="1352524"/>
                  <a:pt x="6950753" y="1359354"/>
                  <a:pt x="6950753" y="1367701"/>
                </a:cubicBezTo>
                <a:cubicBezTo>
                  <a:pt x="6950753" y="1375290"/>
                  <a:pt x="6946378" y="1382120"/>
                  <a:pt x="6939085" y="1382120"/>
                </a:cubicBezTo>
                <a:cubicBezTo>
                  <a:pt x="6931063" y="1382120"/>
                  <a:pt x="6924500" y="1375290"/>
                  <a:pt x="6924500" y="1367701"/>
                </a:cubicBezTo>
                <a:cubicBezTo>
                  <a:pt x="6924500" y="1359354"/>
                  <a:pt x="6931063" y="1352524"/>
                  <a:pt x="6939085" y="1352524"/>
                </a:cubicBezTo>
                <a:close/>
                <a:moveTo>
                  <a:pt x="6867525" y="1352524"/>
                </a:moveTo>
                <a:cubicBezTo>
                  <a:pt x="6874088" y="1352524"/>
                  <a:pt x="6879922" y="1359354"/>
                  <a:pt x="6879922" y="1367701"/>
                </a:cubicBezTo>
                <a:cubicBezTo>
                  <a:pt x="6879922" y="1375290"/>
                  <a:pt x="6874088" y="1382120"/>
                  <a:pt x="6867525" y="1382120"/>
                </a:cubicBezTo>
                <a:cubicBezTo>
                  <a:pt x="6860232" y="1382120"/>
                  <a:pt x="6853669" y="1375290"/>
                  <a:pt x="6853669" y="1367701"/>
                </a:cubicBezTo>
                <a:cubicBezTo>
                  <a:pt x="6853669" y="1359354"/>
                  <a:pt x="6860232" y="1352524"/>
                  <a:pt x="6867525" y="1352524"/>
                </a:cubicBezTo>
                <a:close/>
                <a:moveTo>
                  <a:pt x="6796696" y="1352524"/>
                </a:moveTo>
                <a:cubicBezTo>
                  <a:pt x="6803259" y="1352524"/>
                  <a:pt x="6809093" y="1359354"/>
                  <a:pt x="6809093" y="1367701"/>
                </a:cubicBezTo>
                <a:cubicBezTo>
                  <a:pt x="6809093" y="1375290"/>
                  <a:pt x="6803259" y="1382120"/>
                  <a:pt x="6796696" y="1382120"/>
                </a:cubicBezTo>
                <a:cubicBezTo>
                  <a:pt x="6789403" y="1382120"/>
                  <a:pt x="6782840" y="1375290"/>
                  <a:pt x="6782840" y="1367701"/>
                </a:cubicBezTo>
                <a:cubicBezTo>
                  <a:pt x="6782840" y="1359354"/>
                  <a:pt x="6789403" y="1352524"/>
                  <a:pt x="6796696" y="1352524"/>
                </a:cubicBezTo>
                <a:close/>
                <a:moveTo>
                  <a:pt x="6724405" y="1352524"/>
                </a:moveTo>
                <a:cubicBezTo>
                  <a:pt x="6732427" y="1352524"/>
                  <a:pt x="6738261" y="1359354"/>
                  <a:pt x="6738261" y="1367701"/>
                </a:cubicBezTo>
                <a:cubicBezTo>
                  <a:pt x="6738261" y="1375290"/>
                  <a:pt x="6732427" y="1382120"/>
                  <a:pt x="6724405" y="1382120"/>
                </a:cubicBezTo>
                <a:cubicBezTo>
                  <a:pt x="6718571" y="1382120"/>
                  <a:pt x="6712008" y="1375290"/>
                  <a:pt x="6712008" y="1367701"/>
                </a:cubicBezTo>
                <a:cubicBezTo>
                  <a:pt x="6712008" y="1359354"/>
                  <a:pt x="6718571" y="1352524"/>
                  <a:pt x="6724405" y="1352524"/>
                </a:cubicBezTo>
                <a:close/>
                <a:moveTo>
                  <a:pt x="6653576" y="1352524"/>
                </a:moveTo>
                <a:cubicBezTo>
                  <a:pt x="6660869" y="1352524"/>
                  <a:pt x="6667432" y="1359354"/>
                  <a:pt x="6667432" y="1367701"/>
                </a:cubicBezTo>
                <a:cubicBezTo>
                  <a:pt x="6667432" y="1375290"/>
                  <a:pt x="6660869" y="1382120"/>
                  <a:pt x="6653576" y="1382120"/>
                </a:cubicBezTo>
                <a:cubicBezTo>
                  <a:pt x="6647013" y="1382120"/>
                  <a:pt x="6641179" y="1375290"/>
                  <a:pt x="6641179" y="1367701"/>
                </a:cubicBezTo>
                <a:cubicBezTo>
                  <a:pt x="6641179" y="1359354"/>
                  <a:pt x="6647013" y="1352524"/>
                  <a:pt x="6653576" y="1352524"/>
                </a:cubicBezTo>
                <a:close/>
                <a:moveTo>
                  <a:pt x="7223591" y="1281693"/>
                </a:moveTo>
                <a:cubicBezTo>
                  <a:pt x="7231613" y="1281693"/>
                  <a:pt x="7237447" y="1288256"/>
                  <a:pt x="7237447" y="1295549"/>
                </a:cubicBezTo>
                <a:cubicBezTo>
                  <a:pt x="7237447" y="1302112"/>
                  <a:pt x="7231613" y="1307946"/>
                  <a:pt x="7223591" y="1307946"/>
                </a:cubicBezTo>
                <a:cubicBezTo>
                  <a:pt x="7215569" y="1307946"/>
                  <a:pt x="7211194" y="1302112"/>
                  <a:pt x="7211194" y="1295549"/>
                </a:cubicBezTo>
                <a:cubicBezTo>
                  <a:pt x="7211194" y="1288256"/>
                  <a:pt x="7215569" y="1281693"/>
                  <a:pt x="7223591" y="1281693"/>
                </a:cubicBezTo>
                <a:close/>
                <a:moveTo>
                  <a:pt x="7155152" y="1281693"/>
                </a:moveTo>
                <a:cubicBezTo>
                  <a:pt x="7163714" y="1281693"/>
                  <a:pt x="7169940" y="1288256"/>
                  <a:pt x="7169940" y="1295549"/>
                </a:cubicBezTo>
                <a:cubicBezTo>
                  <a:pt x="7169940" y="1302112"/>
                  <a:pt x="7163714" y="1307946"/>
                  <a:pt x="7155152" y="1307946"/>
                </a:cubicBezTo>
                <a:cubicBezTo>
                  <a:pt x="7146590" y="1307946"/>
                  <a:pt x="7140364" y="1302112"/>
                  <a:pt x="7140364" y="1295549"/>
                </a:cubicBezTo>
                <a:cubicBezTo>
                  <a:pt x="7140364" y="1288256"/>
                  <a:pt x="7146590" y="1281693"/>
                  <a:pt x="7155152" y="1281693"/>
                </a:cubicBezTo>
                <a:close/>
                <a:moveTo>
                  <a:pt x="7084322" y="1281693"/>
                </a:moveTo>
                <a:cubicBezTo>
                  <a:pt x="7092106" y="1281693"/>
                  <a:pt x="7099111" y="1288256"/>
                  <a:pt x="7099111" y="1295549"/>
                </a:cubicBezTo>
                <a:cubicBezTo>
                  <a:pt x="7099111" y="1302112"/>
                  <a:pt x="7092106" y="1307946"/>
                  <a:pt x="7084322" y="1307946"/>
                </a:cubicBezTo>
                <a:cubicBezTo>
                  <a:pt x="7075760" y="1307946"/>
                  <a:pt x="7069533" y="1303571"/>
                  <a:pt x="7069533" y="1295549"/>
                </a:cubicBezTo>
                <a:cubicBezTo>
                  <a:pt x="7069533" y="1288256"/>
                  <a:pt x="7075760" y="1281693"/>
                  <a:pt x="7084322" y="1281693"/>
                </a:cubicBezTo>
                <a:close/>
                <a:moveTo>
                  <a:pt x="7013492" y="1281693"/>
                </a:moveTo>
                <a:cubicBezTo>
                  <a:pt x="7021275" y="1281693"/>
                  <a:pt x="7028280" y="1288256"/>
                  <a:pt x="7028280" y="1295549"/>
                </a:cubicBezTo>
                <a:cubicBezTo>
                  <a:pt x="7028280" y="1303571"/>
                  <a:pt x="7021275" y="1307946"/>
                  <a:pt x="7013492" y="1307946"/>
                </a:cubicBezTo>
                <a:cubicBezTo>
                  <a:pt x="7004930" y="1307946"/>
                  <a:pt x="6998704" y="1303571"/>
                  <a:pt x="6998704" y="1295549"/>
                </a:cubicBezTo>
                <a:cubicBezTo>
                  <a:pt x="6998704" y="1288256"/>
                  <a:pt x="7004930" y="1281693"/>
                  <a:pt x="7013492" y="1281693"/>
                </a:cubicBezTo>
                <a:close/>
                <a:moveTo>
                  <a:pt x="6939085" y="1281693"/>
                </a:moveTo>
                <a:cubicBezTo>
                  <a:pt x="6946378" y="1281693"/>
                  <a:pt x="6950753" y="1288256"/>
                  <a:pt x="6950753" y="1295549"/>
                </a:cubicBezTo>
                <a:cubicBezTo>
                  <a:pt x="6950753" y="1303571"/>
                  <a:pt x="6946378" y="1307946"/>
                  <a:pt x="6939085" y="1307946"/>
                </a:cubicBezTo>
                <a:cubicBezTo>
                  <a:pt x="6931063" y="1307946"/>
                  <a:pt x="6924500" y="1303571"/>
                  <a:pt x="6924500" y="1295549"/>
                </a:cubicBezTo>
                <a:cubicBezTo>
                  <a:pt x="6924500" y="1288256"/>
                  <a:pt x="6931063" y="1281693"/>
                  <a:pt x="6939085" y="1281693"/>
                </a:cubicBezTo>
                <a:close/>
                <a:moveTo>
                  <a:pt x="6867525" y="1281693"/>
                </a:moveTo>
                <a:cubicBezTo>
                  <a:pt x="6874088" y="1281693"/>
                  <a:pt x="6879922" y="1288256"/>
                  <a:pt x="6879922" y="1295549"/>
                </a:cubicBezTo>
                <a:cubicBezTo>
                  <a:pt x="6879922" y="1303571"/>
                  <a:pt x="6874088" y="1307946"/>
                  <a:pt x="6867525" y="1307946"/>
                </a:cubicBezTo>
                <a:cubicBezTo>
                  <a:pt x="6860232" y="1307946"/>
                  <a:pt x="6853669" y="1303571"/>
                  <a:pt x="6853669" y="1295549"/>
                </a:cubicBezTo>
                <a:cubicBezTo>
                  <a:pt x="6853669" y="1288256"/>
                  <a:pt x="6860232" y="1281693"/>
                  <a:pt x="6867525" y="1281693"/>
                </a:cubicBezTo>
                <a:close/>
                <a:moveTo>
                  <a:pt x="6796696" y="1281693"/>
                </a:moveTo>
                <a:cubicBezTo>
                  <a:pt x="6803259" y="1281693"/>
                  <a:pt x="6809093" y="1288256"/>
                  <a:pt x="6809093" y="1295549"/>
                </a:cubicBezTo>
                <a:cubicBezTo>
                  <a:pt x="6809093" y="1303571"/>
                  <a:pt x="6803259" y="1307946"/>
                  <a:pt x="6796696" y="1307946"/>
                </a:cubicBezTo>
                <a:cubicBezTo>
                  <a:pt x="6789403" y="1307946"/>
                  <a:pt x="6782840" y="1303571"/>
                  <a:pt x="6782840" y="1295549"/>
                </a:cubicBezTo>
                <a:cubicBezTo>
                  <a:pt x="6782840" y="1288256"/>
                  <a:pt x="6789403" y="1281693"/>
                  <a:pt x="6796696" y="1281693"/>
                </a:cubicBezTo>
                <a:close/>
                <a:moveTo>
                  <a:pt x="6724405" y="1281693"/>
                </a:moveTo>
                <a:cubicBezTo>
                  <a:pt x="6732427" y="1281693"/>
                  <a:pt x="6738261" y="1288256"/>
                  <a:pt x="6738261" y="1295549"/>
                </a:cubicBezTo>
                <a:cubicBezTo>
                  <a:pt x="6738261" y="1303571"/>
                  <a:pt x="6732427" y="1307946"/>
                  <a:pt x="6724405" y="1307946"/>
                </a:cubicBezTo>
                <a:cubicBezTo>
                  <a:pt x="6718571" y="1307946"/>
                  <a:pt x="6712008" y="1303571"/>
                  <a:pt x="6712008" y="1295549"/>
                </a:cubicBezTo>
                <a:cubicBezTo>
                  <a:pt x="6712008" y="1288256"/>
                  <a:pt x="6718571" y="1281693"/>
                  <a:pt x="6724405" y="1281693"/>
                </a:cubicBezTo>
                <a:close/>
                <a:moveTo>
                  <a:pt x="6653576" y="1281693"/>
                </a:moveTo>
                <a:cubicBezTo>
                  <a:pt x="6660869" y="1281693"/>
                  <a:pt x="6667432" y="1288256"/>
                  <a:pt x="6667432" y="1295549"/>
                </a:cubicBezTo>
                <a:cubicBezTo>
                  <a:pt x="6667432" y="1303571"/>
                  <a:pt x="6660869" y="1307946"/>
                  <a:pt x="6653576" y="1307946"/>
                </a:cubicBezTo>
                <a:cubicBezTo>
                  <a:pt x="6647013" y="1307946"/>
                  <a:pt x="6641179" y="1303571"/>
                  <a:pt x="6641179" y="1295549"/>
                </a:cubicBezTo>
                <a:cubicBezTo>
                  <a:pt x="6641179" y="1288256"/>
                  <a:pt x="6647013" y="1281693"/>
                  <a:pt x="6653576" y="1281693"/>
                </a:cubicBezTo>
                <a:close/>
                <a:moveTo>
                  <a:pt x="6582745" y="1281693"/>
                </a:moveTo>
                <a:cubicBezTo>
                  <a:pt x="6590038" y="1281693"/>
                  <a:pt x="6596601" y="1288256"/>
                  <a:pt x="6596601" y="1295549"/>
                </a:cubicBezTo>
                <a:cubicBezTo>
                  <a:pt x="6596601" y="1303571"/>
                  <a:pt x="6590038" y="1307946"/>
                  <a:pt x="6582745" y="1307946"/>
                </a:cubicBezTo>
                <a:cubicBezTo>
                  <a:pt x="6574723" y="1307946"/>
                  <a:pt x="6570348" y="1303571"/>
                  <a:pt x="6570348" y="1295549"/>
                </a:cubicBezTo>
                <a:cubicBezTo>
                  <a:pt x="6570348" y="1288256"/>
                  <a:pt x="6574723" y="1281693"/>
                  <a:pt x="6582745" y="1281693"/>
                </a:cubicBezTo>
                <a:close/>
                <a:moveTo>
                  <a:pt x="6510933" y="1281693"/>
                </a:moveTo>
                <a:cubicBezTo>
                  <a:pt x="6518717" y="1281693"/>
                  <a:pt x="6525722" y="1288256"/>
                  <a:pt x="6525722" y="1295549"/>
                </a:cubicBezTo>
                <a:cubicBezTo>
                  <a:pt x="6525722" y="1303571"/>
                  <a:pt x="6518717" y="1307946"/>
                  <a:pt x="6510933" y="1307946"/>
                </a:cubicBezTo>
                <a:cubicBezTo>
                  <a:pt x="6502371" y="1307946"/>
                  <a:pt x="6496144" y="1303571"/>
                  <a:pt x="6496144" y="1295549"/>
                </a:cubicBezTo>
                <a:cubicBezTo>
                  <a:pt x="6496144" y="1288256"/>
                  <a:pt x="6502371" y="1281693"/>
                  <a:pt x="6510933" y="1281693"/>
                </a:cubicBezTo>
                <a:close/>
                <a:moveTo>
                  <a:pt x="6440492" y="1281693"/>
                </a:moveTo>
                <a:cubicBezTo>
                  <a:pt x="6448081" y="1281693"/>
                  <a:pt x="6454911" y="1288256"/>
                  <a:pt x="6454911" y="1295549"/>
                </a:cubicBezTo>
                <a:cubicBezTo>
                  <a:pt x="6454911" y="1303571"/>
                  <a:pt x="6448081" y="1307946"/>
                  <a:pt x="6440492" y="1307946"/>
                </a:cubicBezTo>
                <a:cubicBezTo>
                  <a:pt x="6432145" y="1307946"/>
                  <a:pt x="6425315" y="1303571"/>
                  <a:pt x="6425315" y="1295549"/>
                </a:cubicBezTo>
                <a:cubicBezTo>
                  <a:pt x="6425315" y="1288256"/>
                  <a:pt x="6432145" y="1281693"/>
                  <a:pt x="6440492" y="1281693"/>
                </a:cubicBezTo>
                <a:close/>
                <a:moveTo>
                  <a:pt x="6369273" y="1281693"/>
                </a:moveTo>
                <a:cubicBezTo>
                  <a:pt x="6377835" y="1281693"/>
                  <a:pt x="6384062" y="1288698"/>
                  <a:pt x="6384062" y="1296482"/>
                </a:cubicBezTo>
                <a:cubicBezTo>
                  <a:pt x="6384062" y="1305044"/>
                  <a:pt x="6377835" y="1311271"/>
                  <a:pt x="6369273" y="1311271"/>
                </a:cubicBezTo>
                <a:cubicBezTo>
                  <a:pt x="6361489" y="1311271"/>
                  <a:pt x="6354484" y="1305044"/>
                  <a:pt x="6354484" y="1296482"/>
                </a:cubicBezTo>
                <a:cubicBezTo>
                  <a:pt x="6354484" y="1288698"/>
                  <a:pt x="6361489" y="1281693"/>
                  <a:pt x="6369273" y="1281693"/>
                </a:cubicBezTo>
                <a:close/>
                <a:moveTo>
                  <a:pt x="5799257" y="1281693"/>
                </a:moveTo>
                <a:cubicBezTo>
                  <a:pt x="5807819" y="1281693"/>
                  <a:pt x="5814045" y="1288698"/>
                  <a:pt x="5814045" y="1296482"/>
                </a:cubicBezTo>
                <a:cubicBezTo>
                  <a:pt x="5814045" y="1305044"/>
                  <a:pt x="5807819" y="1311271"/>
                  <a:pt x="5799257" y="1311271"/>
                </a:cubicBezTo>
                <a:cubicBezTo>
                  <a:pt x="5791474" y="1311271"/>
                  <a:pt x="5784469" y="1305044"/>
                  <a:pt x="5784469" y="1296482"/>
                </a:cubicBezTo>
                <a:cubicBezTo>
                  <a:pt x="5784469" y="1288698"/>
                  <a:pt x="5791474" y="1281693"/>
                  <a:pt x="5799257" y="1281693"/>
                </a:cubicBezTo>
                <a:close/>
                <a:moveTo>
                  <a:pt x="5724122" y="1281693"/>
                </a:moveTo>
                <a:cubicBezTo>
                  <a:pt x="5732144" y="1281693"/>
                  <a:pt x="5736519" y="1288698"/>
                  <a:pt x="5736519" y="1296482"/>
                </a:cubicBezTo>
                <a:cubicBezTo>
                  <a:pt x="5736519" y="1305044"/>
                  <a:pt x="5732144" y="1311271"/>
                  <a:pt x="5724122" y="1311271"/>
                </a:cubicBezTo>
                <a:cubicBezTo>
                  <a:pt x="5716100" y="1311271"/>
                  <a:pt x="5710266" y="1305044"/>
                  <a:pt x="5710266" y="1296482"/>
                </a:cubicBezTo>
                <a:cubicBezTo>
                  <a:pt x="5710266" y="1288698"/>
                  <a:pt x="5716100" y="1281693"/>
                  <a:pt x="5724122" y="1281693"/>
                </a:cubicBezTo>
                <a:close/>
                <a:moveTo>
                  <a:pt x="5653291" y="1281693"/>
                </a:moveTo>
                <a:cubicBezTo>
                  <a:pt x="5659125" y="1281693"/>
                  <a:pt x="5665688" y="1288698"/>
                  <a:pt x="5665688" y="1296482"/>
                </a:cubicBezTo>
                <a:cubicBezTo>
                  <a:pt x="5665688" y="1305044"/>
                  <a:pt x="5659125" y="1311271"/>
                  <a:pt x="5653291" y="1311271"/>
                </a:cubicBezTo>
                <a:cubicBezTo>
                  <a:pt x="5645269" y="1311271"/>
                  <a:pt x="5639435" y="1305044"/>
                  <a:pt x="5639435" y="1296482"/>
                </a:cubicBezTo>
                <a:cubicBezTo>
                  <a:pt x="5639435" y="1288698"/>
                  <a:pt x="5645269" y="1281693"/>
                  <a:pt x="5653291" y="1281693"/>
                </a:cubicBezTo>
                <a:close/>
                <a:moveTo>
                  <a:pt x="5582461" y="1281693"/>
                </a:moveTo>
                <a:cubicBezTo>
                  <a:pt x="5588295" y="1281693"/>
                  <a:pt x="5594858" y="1288698"/>
                  <a:pt x="5594858" y="1296482"/>
                </a:cubicBezTo>
                <a:cubicBezTo>
                  <a:pt x="5594858" y="1305044"/>
                  <a:pt x="5588295" y="1311271"/>
                  <a:pt x="5582461" y="1311271"/>
                </a:cubicBezTo>
                <a:cubicBezTo>
                  <a:pt x="5574439" y="1311271"/>
                  <a:pt x="5568605" y="1305044"/>
                  <a:pt x="5568605" y="1296482"/>
                </a:cubicBezTo>
                <a:cubicBezTo>
                  <a:pt x="5568605" y="1288698"/>
                  <a:pt x="5574439" y="1281693"/>
                  <a:pt x="5582461" y="1281693"/>
                </a:cubicBezTo>
                <a:close/>
                <a:moveTo>
                  <a:pt x="5510171" y="1281693"/>
                </a:moveTo>
                <a:cubicBezTo>
                  <a:pt x="5517464" y="1281693"/>
                  <a:pt x="5524027" y="1288698"/>
                  <a:pt x="5524027" y="1296482"/>
                </a:cubicBezTo>
                <a:cubicBezTo>
                  <a:pt x="5524027" y="1305044"/>
                  <a:pt x="5517464" y="1311271"/>
                  <a:pt x="5510171" y="1311271"/>
                </a:cubicBezTo>
                <a:cubicBezTo>
                  <a:pt x="5503608" y="1311271"/>
                  <a:pt x="5497774" y="1305044"/>
                  <a:pt x="5497774" y="1296482"/>
                </a:cubicBezTo>
                <a:cubicBezTo>
                  <a:pt x="5497774" y="1288698"/>
                  <a:pt x="5503608" y="1281693"/>
                  <a:pt x="5510171" y="1281693"/>
                </a:cubicBezTo>
                <a:close/>
                <a:moveTo>
                  <a:pt x="5438937" y="1281693"/>
                </a:moveTo>
                <a:cubicBezTo>
                  <a:pt x="5447182" y="1281693"/>
                  <a:pt x="5453178" y="1288698"/>
                  <a:pt x="5453178" y="1296482"/>
                </a:cubicBezTo>
                <a:cubicBezTo>
                  <a:pt x="5453178" y="1305044"/>
                  <a:pt x="5447182" y="1311271"/>
                  <a:pt x="5438937" y="1311271"/>
                </a:cubicBezTo>
                <a:cubicBezTo>
                  <a:pt x="5432941" y="1311271"/>
                  <a:pt x="5426945" y="1305044"/>
                  <a:pt x="5426945" y="1296482"/>
                </a:cubicBezTo>
                <a:cubicBezTo>
                  <a:pt x="5426945" y="1288698"/>
                  <a:pt x="5432941" y="1281693"/>
                  <a:pt x="5438937" y="1281693"/>
                </a:cubicBezTo>
                <a:close/>
                <a:moveTo>
                  <a:pt x="5368510" y="1281693"/>
                </a:moveTo>
                <a:cubicBezTo>
                  <a:pt x="5376532" y="1281693"/>
                  <a:pt x="5382366" y="1288698"/>
                  <a:pt x="5382366" y="1296482"/>
                </a:cubicBezTo>
                <a:cubicBezTo>
                  <a:pt x="5382366" y="1305044"/>
                  <a:pt x="5376532" y="1311271"/>
                  <a:pt x="5368510" y="1311271"/>
                </a:cubicBezTo>
                <a:cubicBezTo>
                  <a:pt x="5361218" y="1311271"/>
                  <a:pt x="5356113" y="1305044"/>
                  <a:pt x="5356113" y="1296482"/>
                </a:cubicBezTo>
                <a:cubicBezTo>
                  <a:pt x="5356113" y="1288698"/>
                  <a:pt x="5361218" y="1281693"/>
                  <a:pt x="5368510" y="1281693"/>
                </a:cubicBezTo>
                <a:close/>
                <a:moveTo>
                  <a:pt x="5296699" y="1281693"/>
                </a:moveTo>
                <a:cubicBezTo>
                  <a:pt x="5305261" y="1281693"/>
                  <a:pt x="5311488" y="1288698"/>
                  <a:pt x="5311488" y="1296482"/>
                </a:cubicBezTo>
                <a:cubicBezTo>
                  <a:pt x="5311488" y="1305044"/>
                  <a:pt x="5305261" y="1311271"/>
                  <a:pt x="5296699" y="1311271"/>
                </a:cubicBezTo>
                <a:cubicBezTo>
                  <a:pt x="5288915" y="1311271"/>
                  <a:pt x="5281910" y="1305044"/>
                  <a:pt x="5281910" y="1296482"/>
                </a:cubicBezTo>
                <a:cubicBezTo>
                  <a:pt x="5281910" y="1288698"/>
                  <a:pt x="5288915" y="1281693"/>
                  <a:pt x="5296699" y="1281693"/>
                </a:cubicBezTo>
                <a:close/>
                <a:moveTo>
                  <a:pt x="5225869" y="1281693"/>
                </a:moveTo>
                <a:cubicBezTo>
                  <a:pt x="5234431" y="1281693"/>
                  <a:pt x="5240657" y="1288698"/>
                  <a:pt x="5240657" y="1296482"/>
                </a:cubicBezTo>
                <a:cubicBezTo>
                  <a:pt x="5240657" y="1305044"/>
                  <a:pt x="5234431" y="1311271"/>
                  <a:pt x="5225869" y="1311271"/>
                </a:cubicBezTo>
                <a:cubicBezTo>
                  <a:pt x="5217307" y="1311271"/>
                  <a:pt x="5211081" y="1305044"/>
                  <a:pt x="5211081" y="1296482"/>
                </a:cubicBezTo>
                <a:cubicBezTo>
                  <a:pt x="5211081" y="1288698"/>
                  <a:pt x="5217307" y="1281693"/>
                  <a:pt x="5225869" y="1281693"/>
                </a:cubicBezTo>
                <a:close/>
                <a:moveTo>
                  <a:pt x="5154105" y="1281693"/>
                </a:moveTo>
                <a:cubicBezTo>
                  <a:pt x="5162127" y="1281693"/>
                  <a:pt x="5166502" y="1288698"/>
                  <a:pt x="5166502" y="1296482"/>
                </a:cubicBezTo>
                <a:cubicBezTo>
                  <a:pt x="5166502" y="1305044"/>
                  <a:pt x="5162127" y="1311271"/>
                  <a:pt x="5154105" y="1311271"/>
                </a:cubicBezTo>
                <a:cubicBezTo>
                  <a:pt x="5146083" y="1311271"/>
                  <a:pt x="5140249" y="1305044"/>
                  <a:pt x="5140249" y="1296482"/>
                </a:cubicBezTo>
                <a:cubicBezTo>
                  <a:pt x="5140249" y="1288698"/>
                  <a:pt x="5146083" y="1281693"/>
                  <a:pt x="5154105" y="1281693"/>
                </a:cubicBezTo>
                <a:close/>
                <a:moveTo>
                  <a:pt x="5083276" y="1281693"/>
                </a:moveTo>
                <a:cubicBezTo>
                  <a:pt x="5089110" y="1281693"/>
                  <a:pt x="5095673" y="1288698"/>
                  <a:pt x="5095673" y="1296482"/>
                </a:cubicBezTo>
                <a:cubicBezTo>
                  <a:pt x="5095673" y="1305044"/>
                  <a:pt x="5089110" y="1311271"/>
                  <a:pt x="5083276" y="1311271"/>
                </a:cubicBezTo>
                <a:cubicBezTo>
                  <a:pt x="5075254" y="1311271"/>
                  <a:pt x="5069420" y="1305044"/>
                  <a:pt x="5069420" y="1296482"/>
                </a:cubicBezTo>
                <a:cubicBezTo>
                  <a:pt x="5069420" y="1288698"/>
                  <a:pt x="5075254" y="1281693"/>
                  <a:pt x="5083276" y="1281693"/>
                </a:cubicBezTo>
                <a:close/>
                <a:moveTo>
                  <a:pt x="5012445" y="1281693"/>
                </a:moveTo>
                <a:cubicBezTo>
                  <a:pt x="5018279" y="1281693"/>
                  <a:pt x="5024842" y="1288698"/>
                  <a:pt x="5024842" y="1296482"/>
                </a:cubicBezTo>
                <a:cubicBezTo>
                  <a:pt x="5024842" y="1305044"/>
                  <a:pt x="5018279" y="1311271"/>
                  <a:pt x="5012445" y="1311271"/>
                </a:cubicBezTo>
                <a:cubicBezTo>
                  <a:pt x="5004423" y="1311271"/>
                  <a:pt x="4998589" y="1305044"/>
                  <a:pt x="4998589" y="1296482"/>
                </a:cubicBezTo>
                <a:cubicBezTo>
                  <a:pt x="4998589" y="1288698"/>
                  <a:pt x="5004423" y="1281693"/>
                  <a:pt x="5012445" y="1281693"/>
                </a:cubicBezTo>
                <a:close/>
                <a:moveTo>
                  <a:pt x="4940157" y="1281693"/>
                </a:moveTo>
                <a:cubicBezTo>
                  <a:pt x="4948179" y="1281693"/>
                  <a:pt x="4954013" y="1288698"/>
                  <a:pt x="4954013" y="1296482"/>
                </a:cubicBezTo>
                <a:cubicBezTo>
                  <a:pt x="4954013" y="1305044"/>
                  <a:pt x="4948179" y="1311271"/>
                  <a:pt x="4940157" y="1311271"/>
                </a:cubicBezTo>
                <a:cubicBezTo>
                  <a:pt x="4934323" y="1311271"/>
                  <a:pt x="4927760" y="1305044"/>
                  <a:pt x="4927760" y="1296482"/>
                </a:cubicBezTo>
                <a:cubicBezTo>
                  <a:pt x="4927760" y="1288698"/>
                  <a:pt x="4934323" y="1281693"/>
                  <a:pt x="4940157" y="1281693"/>
                </a:cubicBezTo>
                <a:close/>
                <a:moveTo>
                  <a:pt x="4865953" y="1281693"/>
                </a:moveTo>
                <a:cubicBezTo>
                  <a:pt x="4873975" y="1281693"/>
                  <a:pt x="4879809" y="1288698"/>
                  <a:pt x="4879809" y="1296482"/>
                </a:cubicBezTo>
                <a:cubicBezTo>
                  <a:pt x="4879809" y="1305044"/>
                  <a:pt x="4873975" y="1311271"/>
                  <a:pt x="4865953" y="1311271"/>
                </a:cubicBezTo>
                <a:cubicBezTo>
                  <a:pt x="4860119" y="1311271"/>
                  <a:pt x="4853556" y="1305044"/>
                  <a:pt x="4853556" y="1296482"/>
                </a:cubicBezTo>
                <a:cubicBezTo>
                  <a:pt x="4853556" y="1288698"/>
                  <a:pt x="4860119" y="1281693"/>
                  <a:pt x="4865953" y="1281693"/>
                </a:cubicBezTo>
                <a:close/>
                <a:moveTo>
                  <a:pt x="4795122" y="1281693"/>
                </a:moveTo>
                <a:cubicBezTo>
                  <a:pt x="4803144" y="1281693"/>
                  <a:pt x="4808978" y="1288698"/>
                  <a:pt x="4808978" y="1296482"/>
                </a:cubicBezTo>
                <a:cubicBezTo>
                  <a:pt x="4808978" y="1305044"/>
                  <a:pt x="4803144" y="1311271"/>
                  <a:pt x="4795122" y="1311271"/>
                </a:cubicBezTo>
                <a:cubicBezTo>
                  <a:pt x="4787830" y="1311271"/>
                  <a:pt x="4782725" y="1305044"/>
                  <a:pt x="4782725" y="1296482"/>
                </a:cubicBezTo>
                <a:cubicBezTo>
                  <a:pt x="4782725" y="1288698"/>
                  <a:pt x="4787830" y="1281693"/>
                  <a:pt x="4795122" y="1281693"/>
                </a:cubicBezTo>
                <a:close/>
                <a:moveTo>
                  <a:pt x="4726684" y="1281693"/>
                </a:moveTo>
                <a:cubicBezTo>
                  <a:pt x="4735246" y="1281693"/>
                  <a:pt x="4741472" y="1288698"/>
                  <a:pt x="4741472" y="1296482"/>
                </a:cubicBezTo>
                <a:cubicBezTo>
                  <a:pt x="4741472" y="1305044"/>
                  <a:pt x="4735246" y="1311271"/>
                  <a:pt x="4726684" y="1311271"/>
                </a:cubicBezTo>
                <a:cubicBezTo>
                  <a:pt x="4718122" y="1311271"/>
                  <a:pt x="4711896" y="1305044"/>
                  <a:pt x="4711896" y="1296482"/>
                </a:cubicBezTo>
                <a:cubicBezTo>
                  <a:pt x="4711896" y="1288698"/>
                  <a:pt x="4718122" y="1281693"/>
                  <a:pt x="4726684" y="1281693"/>
                </a:cubicBezTo>
                <a:close/>
                <a:moveTo>
                  <a:pt x="4655853" y="1281693"/>
                </a:moveTo>
                <a:cubicBezTo>
                  <a:pt x="4663637" y="1281693"/>
                  <a:pt x="4670642" y="1286798"/>
                  <a:pt x="4670642" y="1294090"/>
                </a:cubicBezTo>
                <a:cubicBezTo>
                  <a:pt x="4670642" y="1302112"/>
                  <a:pt x="4663637" y="1307946"/>
                  <a:pt x="4655853" y="1307946"/>
                </a:cubicBezTo>
                <a:cubicBezTo>
                  <a:pt x="4647291" y="1307946"/>
                  <a:pt x="4641064" y="1302112"/>
                  <a:pt x="4641064" y="1294090"/>
                </a:cubicBezTo>
                <a:cubicBezTo>
                  <a:pt x="4641064" y="1286798"/>
                  <a:pt x="4647291" y="1281693"/>
                  <a:pt x="4655853" y="1281693"/>
                </a:cubicBezTo>
                <a:close/>
                <a:moveTo>
                  <a:pt x="4585023" y="1281693"/>
                </a:moveTo>
                <a:cubicBezTo>
                  <a:pt x="4592806" y="1281693"/>
                  <a:pt x="4599811" y="1286798"/>
                  <a:pt x="4599811" y="1294090"/>
                </a:cubicBezTo>
                <a:cubicBezTo>
                  <a:pt x="4599811" y="1302112"/>
                  <a:pt x="4592806" y="1307946"/>
                  <a:pt x="4585023" y="1307946"/>
                </a:cubicBezTo>
                <a:cubicBezTo>
                  <a:pt x="4576461" y="1307946"/>
                  <a:pt x="4570235" y="1302112"/>
                  <a:pt x="4570235" y="1294090"/>
                </a:cubicBezTo>
                <a:cubicBezTo>
                  <a:pt x="4570235" y="1286798"/>
                  <a:pt x="4576461" y="1281693"/>
                  <a:pt x="4585023" y="1281693"/>
                </a:cubicBezTo>
                <a:close/>
                <a:moveTo>
                  <a:pt x="226355" y="1281693"/>
                </a:moveTo>
                <a:cubicBezTo>
                  <a:pt x="232189" y="1281693"/>
                  <a:pt x="238753" y="1288523"/>
                  <a:pt x="238753" y="1296871"/>
                </a:cubicBezTo>
                <a:cubicBezTo>
                  <a:pt x="238753" y="1304461"/>
                  <a:pt x="232189" y="1311291"/>
                  <a:pt x="226355" y="1311291"/>
                </a:cubicBezTo>
                <a:cubicBezTo>
                  <a:pt x="218333" y="1311291"/>
                  <a:pt x="212499" y="1304461"/>
                  <a:pt x="212499" y="1296871"/>
                </a:cubicBezTo>
                <a:cubicBezTo>
                  <a:pt x="212499" y="1288523"/>
                  <a:pt x="218333" y="1281693"/>
                  <a:pt x="226355" y="1281693"/>
                </a:cubicBezTo>
                <a:close/>
                <a:moveTo>
                  <a:pt x="155522" y="1281693"/>
                </a:moveTo>
                <a:cubicBezTo>
                  <a:pt x="161356" y="1281693"/>
                  <a:pt x="167919" y="1288523"/>
                  <a:pt x="167919" y="1296871"/>
                </a:cubicBezTo>
                <a:cubicBezTo>
                  <a:pt x="167919" y="1304461"/>
                  <a:pt x="161356" y="1311291"/>
                  <a:pt x="155522" y="1311291"/>
                </a:cubicBezTo>
                <a:cubicBezTo>
                  <a:pt x="147500" y="1311291"/>
                  <a:pt x="141666" y="1304461"/>
                  <a:pt x="141666" y="1296871"/>
                </a:cubicBezTo>
                <a:cubicBezTo>
                  <a:pt x="141666" y="1288523"/>
                  <a:pt x="147500" y="1281693"/>
                  <a:pt x="155522" y="1281693"/>
                </a:cubicBezTo>
                <a:close/>
                <a:moveTo>
                  <a:pt x="83234" y="1281693"/>
                </a:moveTo>
                <a:cubicBezTo>
                  <a:pt x="90526" y="1281693"/>
                  <a:pt x="97090" y="1288523"/>
                  <a:pt x="97090" y="1296871"/>
                </a:cubicBezTo>
                <a:cubicBezTo>
                  <a:pt x="97090" y="1304461"/>
                  <a:pt x="90526" y="1311291"/>
                  <a:pt x="83234" y="1311291"/>
                </a:cubicBezTo>
                <a:cubicBezTo>
                  <a:pt x="76670" y="1311291"/>
                  <a:pt x="70836" y="1304461"/>
                  <a:pt x="70836" y="1296871"/>
                </a:cubicBezTo>
                <a:cubicBezTo>
                  <a:pt x="70836" y="1288523"/>
                  <a:pt x="76670" y="1281693"/>
                  <a:pt x="83234" y="1281693"/>
                </a:cubicBezTo>
                <a:close/>
                <a:moveTo>
                  <a:pt x="11998" y="1281693"/>
                </a:moveTo>
                <a:cubicBezTo>
                  <a:pt x="20243" y="1281693"/>
                  <a:pt x="26239" y="1288523"/>
                  <a:pt x="26239" y="1296871"/>
                </a:cubicBezTo>
                <a:cubicBezTo>
                  <a:pt x="26239" y="1304461"/>
                  <a:pt x="20243" y="1311291"/>
                  <a:pt x="11998" y="1311291"/>
                </a:cubicBezTo>
                <a:cubicBezTo>
                  <a:pt x="6002" y="1311291"/>
                  <a:pt x="5" y="1304461"/>
                  <a:pt x="5" y="1296871"/>
                </a:cubicBezTo>
                <a:cubicBezTo>
                  <a:pt x="5" y="1288523"/>
                  <a:pt x="4503" y="1281693"/>
                  <a:pt x="11998" y="1281693"/>
                </a:cubicBezTo>
                <a:close/>
                <a:moveTo>
                  <a:pt x="7084322" y="1210863"/>
                </a:moveTo>
                <a:cubicBezTo>
                  <a:pt x="7092106" y="1210863"/>
                  <a:pt x="7099111" y="1217426"/>
                  <a:pt x="7099111" y="1224719"/>
                </a:cubicBezTo>
                <a:cubicBezTo>
                  <a:pt x="7099111" y="1231282"/>
                  <a:pt x="7092106" y="1237116"/>
                  <a:pt x="7084322" y="1237116"/>
                </a:cubicBezTo>
                <a:cubicBezTo>
                  <a:pt x="7075760" y="1237116"/>
                  <a:pt x="7069533" y="1231282"/>
                  <a:pt x="7069533" y="1224719"/>
                </a:cubicBezTo>
                <a:cubicBezTo>
                  <a:pt x="7069533" y="1217426"/>
                  <a:pt x="7075760" y="1210863"/>
                  <a:pt x="7084322" y="1210863"/>
                </a:cubicBezTo>
                <a:close/>
                <a:moveTo>
                  <a:pt x="7013492" y="1210863"/>
                </a:moveTo>
                <a:cubicBezTo>
                  <a:pt x="7021275" y="1210863"/>
                  <a:pt x="7028280" y="1217426"/>
                  <a:pt x="7028280" y="1224719"/>
                </a:cubicBezTo>
                <a:cubicBezTo>
                  <a:pt x="7028280" y="1231282"/>
                  <a:pt x="7021275" y="1237116"/>
                  <a:pt x="7013492" y="1237116"/>
                </a:cubicBezTo>
                <a:cubicBezTo>
                  <a:pt x="7004930" y="1237116"/>
                  <a:pt x="6998704" y="1231282"/>
                  <a:pt x="6998704" y="1224719"/>
                </a:cubicBezTo>
                <a:cubicBezTo>
                  <a:pt x="6998704" y="1217426"/>
                  <a:pt x="7004930" y="1210863"/>
                  <a:pt x="7013492" y="1210863"/>
                </a:cubicBezTo>
                <a:close/>
                <a:moveTo>
                  <a:pt x="6939085" y="1210863"/>
                </a:moveTo>
                <a:cubicBezTo>
                  <a:pt x="6946378" y="1210863"/>
                  <a:pt x="6950753" y="1217426"/>
                  <a:pt x="6950753" y="1224719"/>
                </a:cubicBezTo>
                <a:cubicBezTo>
                  <a:pt x="6950753" y="1231282"/>
                  <a:pt x="6946378" y="1237116"/>
                  <a:pt x="6939085" y="1237116"/>
                </a:cubicBezTo>
                <a:cubicBezTo>
                  <a:pt x="6931063" y="1237116"/>
                  <a:pt x="6924500" y="1231282"/>
                  <a:pt x="6924500" y="1224719"/>
                </a:cubicBezTo>
                <a:cubicBezTo>
                  <a:pt x="6924500" y="1217426"/>
                  <a:pt x="6931063" y="1210863"/>
                  <a:pt x="6939085" y="1210863"/>
                </a:cubicBezTo>
                <a:close/>
                <a:moveTo>
                  <a:pt x="6867525" y="1210863"/>
                </a:moveTo>
                <a:cubicBezTo>
                  <a:pt x="6874088" y="1210863"/>
                  <a:pt x="6879922" y="1217426"/>
                  <a:pt x="6879922" y="1224719"/>
                </a:cubicBezTo>
                <a:cubicBezTo>
                  <a:pt x="6879922" y="1231282"/>
                  <a:pt x="6874088" y="1237116"/>
                  <a:pt x="6867525" y="1237116"/>
                </a:cubicBezTo>
                <a:cubicBezTo>
                  <a:pt x="6860232" y="1237116"/>
                  <a:pt x="6853669" y="1231282"/>
                  <a:pt x="6853669" y="1224719"/>
                </a:cubicBezTo>
                <a:cubicBezTo>
                  <a:pt x="6853669" y="1217426"/>
                  <a:pt x="6860232" y="1210863"/>
                  <a:pt x="6867525" y="1210863"/>
                </a:cubicBezTo>
                <a:close/>
                <a:moveTo>
                  <a:pt x="6796696" y="1210863"/>
                </a:moveTo>
                <a:cubicBezTo>
                  <a:pt x="6803259" y="1210863"/>
                  <a:pt x="6809093" y="1217426"/>
                  <a:pt x="6809093" y="1224719"/>
                </a:cubicBezTo>
                <a:cubicBezTo>
                  <a:pt x="6809093" y="1231282"/>
                  <a:pt x="6803259" y="1237116"/>
                  <a:pt x="6796696" y="1237116"/>
                </a:cubicBezTo>
                <a:cubicBezTo>
                  <a:pt x="6789403" y="1237116"/>
                  <a:pt x="6782840" y="1231282"/>
                  <a:pt x="6782840" y="1224719"/>
                </a:cubicBezTo>
                <a:cubicBezTo>
                  <a:pt x="6782840" y="1217426"/>
                  <a:pt x="6789403" y="1210863"/>
                  <a:pt x="6796696" y="1210863"/>
                </a:cubicBezTo>
                <a:close/>
                <a:moveTo>
                  <a:pt x="6724405" y="1210863"/>
                </a:moveTo>
                <a:cubicBezTo>
                  <a:pt x="6732427" y="1210863"/>
                  <a:pt x="6738261" y="1217426"/>
                  <a:pt x="6738261" y="1224719"/>
                </a:cubicBezTo>
                <a:cubicBezTo>
                  <a:pt x="6738261" y="1231282"/>
                  <a:pt x="6732427" y="1237116"/>
                  <a:pt x="6724405" y="1237116"/>
                </a:cubicBezTo>
                <a:cubicBezTo>
                  <a:pt x="6718571" y="1237116"/>
                  <a:pt x="6712008" y="1231282"/>
                  <a:pt x="6712008" y="1224719"/>
                </a:cubicBezTo>
                <a:cubicBezTo>
                  <a:pt x="6712008" y="1217426"/>
                  <a:pt x="6718571" y="1210863"/>
                  <a:pt x="6724405" y="1210863"/>
                </a:cubicBezTo>
                <a:close/>
                <a:moveTo>
                  <a:pt x="6653576" y="1210863"/>
                </a:moveTo>
                <a:cubicBezTo>
                  <a:pt x="6660869" y="1210863"/>
                  <a:pt x="6667432" y="1217426"/>
                  <a:pt x="6667432" y="1224719"/>
                </a:cubicBezTo>
                <a:cubicBezTo>
                  <a:pt x="6667432" y="1231282"/>
                  <a:pt x="6660869" y="1237116"/>
                  <a:pt x="6653576" y="1237116"/>
                </a:cubicBezTo>
                <a:cubicBezTo>
                  <a:pt x="6647013" y="1237116"/>
                  <a:pt x="6641179" y="1231282"/>
                  <a:pt x="6641179" y="1224719"/>
                </a:cubicBezTo>
                <a:cubicBezTo>
                  <a:pt x="6641179" y="1217426"/>
                  <a:pt x="6647013" y="1210863"/>
                  <a:pt x="6653576" y="1210863"/>
                </a:cubicBezTo>
                <a:close/>
                <a:moveTo>
                  <a:pt x="6582745" y="1210863"/>
                </a:moveTo>
                <a:cubicBezTo>
                  <a:pt x="6590038" y="1210863"/>
                  <a:pt x="6596601" y="1217426"/>
                  <a:pt x="6596601" y="1224719"/>
                </a:cubicBezTo>
                <a:cubicBezTo>
                  <a:pt x="6596601" y="1231282"/>
                  <a:pt x="6590038" y="1237116"/>
                  <a:pt x="6582745" y="1237116"/>
                </a:cubicBezTo>
                <a:cubicBezTo>
                  <a:pt x="6574723" y="1237116"/>
                  <a:pt x="6570348" y="1231282"/>
                  <a:pt x="6570348" y="1224719"/>
                </a:cubicBezTo>
                <a:cubicBezTo>
                  <a:pt x="6570348" y="1217426"/>
                  <a:pt x="6574723" y="1210863"/>
                  <a:pt x="6582745" y="1210863"/>
                </a:cubicBezTo>
                <a:close/>
                <a:moveTo>
                  <a:pt x="6510933" y="1210863"/>
                </a:moveTo>
                <a:cubicBezTo>
                  <a:pt x="6518717" y="1210863"/>
                  <a:pt x="6525722" y="1217426"/>
                  <a:pt x="6525722" y="1224719"/>
                </a:cubicBezTo>
                <a:cubicBezTo>
                  <a:pt x="6525722" y="1231282"/>
                  <a:pt x="6518717" y="1237116"/>
                  <a:pt x="6510933" y="1237116"/>
                </a:cubicBezTo>
                <a:cubicBezTo>
                  <a:pt x="6502371" y="1237116"/>
                  <a:pt x="6496144" y="1231282"/>
                  <a:pt x="6496144" y="1224719"/>
                </a:cubicBezTo>
                <a:cubicBezTo>
                  <a:pt x="6496144" y="1217426"/>
                  <a:pt x="6502371" y="1210863"/>
                  <a:pt x="6510933" y="1210863"/>
                </a:cubicBezTo>
                <a:close/>
                <a:moveTo>
                  <a:pt x="6440492" y="1210863"/>
                </a:moveTo>
                <a:cubicBezTo>
                  <a:pt x="6448081" y="1210863"/>
                  <a:pt x="6454911" y="1217426"/>
                  <a:pt x="6454911" y="1224719"/>
                </a:cubicBezTo>
                <a:cubicBezTo>
                  <a:pt x="6454911" y="1231282"/>
                  <a:pt x="6448081" y="1237116"/>
                  <a:pt x="6440492" y="1237116"/>
                </a:cubicBezTo>
                <a:cubicBezTo>
                  <a:pt x="6432145" y="1237116"/>
                  <a:pt x="6425315" y="1232741"/>
                  <a:pt x="6425315" y="1224719"/>
                </a:cubicBezTo>
                <a:cubicBezTo>
                  <a:pt x="6425315" y="1217426"/>
                  <a:pt x="6432145" y="1210863"/>
                  <a:pt x="6440492" y="1210863"/>
                </a:cubicBezTo>
                <a:close/>
                <a:moveTo>
                  <a:pt x="6368340" y="1210863"/>
                </a:moveTo>
                <a:cubicBezTo>
                  <a:pt x="6376362" y="1210863"/>
                  <a:pt x="6380737" y="1217426"/>
                  <a:pt x="6380737" y="1224719"/>
                </a:cubicBezTo>
                <a:cubicBezTo>
                  <a:pt x="6380737" y="1232741"/>
                  <a:pt x="6376362" y="1237116"/>
                  <a:pt x="6368340" y="1237116"/>
                </a:cubicBezTo>
                <a:cubicBezTo>
                  <a:pt x="6361047" y="1237116"/>
                  <a:pt x="6354484" y="1232741"/>
                  <a:pt x="6354484" y="1224719"/>
                </a:cubicBezTo>
                <a:cubicBezTo>
                  <a:pt x="6354484" y="1217426"/>
                  <a:pt x="6361047" y="1210863"/>
                  <a:pt x="6368340" y="1210863"/>
                </a:cubicBezTo>
                <a:close/>
                <a:moveTo>
                  <a:pt x="6297511" y="1210863"/>
                </a:moveTo>
                <a:cubicBezTo>
                  <a:pt x="6304074" y="1210863"/>
                  <a:pt x="6309908" y="1217426"/>
                  <a:pt x="6309908" y="1224719"/>
                </a:cubicBezTo>
                <a:cubicBezTo>
                  <a:pt x="6309908" y="1232741"/>
                  <a:pt x="6304074" y="1237116"/>
                  <a:pt x="6297511" y="1237116"/>
                </a:cubicBezTo>
                <a:cubicBezTo>
                  <a:pt x="6290218" y="1237116"/>
                  <a:pt x="6283655" y="1232741"/>
                  <a:pt x="6283655" y="1224719"/>
                </a:cubicBezTo>
                <a:cubicBezTo>
                  <a:pt x="6283655" y="1217426"/>
                  <a:pt x="6290218" y="1210863"/>
                  <a:pt x="6297511" y="1210863"/>
                </a:cubicBezTo>
                <a:close/>
                <a:moveTo>
                  <a:pt x="6226679" y="1210863"/>
                </a:moveTo>
                <a:cubicBezTo>
                  <a:pt x="6233242" y="1210863"/>
                  <a:pt x="6239076" y="1217426"/>
                  <a:pt x="6239076" y="1224719"/>
                </a:cubicBezTo>
                <a:cubicBezTo>
                  <a:pt x="6239076" y="1232741"/>
                  <a:pt x="6233242" y="1237116"/>
                  <a:pt x="6226679" y="1237116"/>
                </a:cubicBezTo>
                <a:cubicBezTo>
                  <a:pt x="6219386" y="1237116"/>
                  <a:pt x="6212823" y="1232741"/>
                  <a:pt x="6212823" y="1224719"/>
                </a:cubicBezTo>
                <a:cubicBezTo>
                  <a:pt x="6212823" y="1217426"/>
                  <a:pt x="6219386" y="1210863"/>
                  <a:pt x="6226679" y="1210863"/>
                </a:cubicBezTo>
                <a:close/>
                <a:moveTo>
                  <a:pt x="6154391" y="1210863"/>
                </a:moveTo>
                <a:cubicBezTo>
                  <a:pt x="6161684" y="1210863"/>
                  <a:pt x="6168247" y="1217426"/>
                  <a:pt x="6168247" y="1224719"/>
                </a:cubicBezTo>
                <a:cubicBezTo>
                  <a:pt x="6168247" y="1232741"/>
                  <a:pt x="6161684" y="1237116"/>
                  <a:pt x="6154391" y="1237116"/>
                </a:cubicBezTo>
                <a:cubicBezTo>
                  <a:pt x="6147828" y="1237116"/>
                  <a:pt x="6141994" y="1232741"/>
                  <a:pt x="6141994" y="1224719"/>
                </a:cubicBezTo>
                <a:cubicBezTo>
                  <a:pt x="6141994" y="1217426"/>
                  <a:pt x="6147828" y="1210863"/>
                  <a:pt x="6154391" y="1210863"/>
                </a:cubicBezTo>
                <a:close/>
                <a:moveTo>
                  <a:pt x="6083559" y="1210863"/>
                </a:moveTo>
                <a:cubicBezTo>
                  <a:pt x="6090852" y="1210863"/>
                  <a:pt x="6097415" y="1217426"/>
                  <a:pt x="6097415" y="1224719"/>
                </a:cubicBezTo>
                <a:cubicBezTo>
                  <a:pt x="6097415" y="1232741"/>
                  <a:pt x="6090852" y="1237116"/>
                  <a:pt x="6083559" y="1237116"/>
                </a:cubicBezTo>
                <a:cubicBezTo>
                  <a:pt x="6076996" y="1237116"/>
                  <a:pt x="6071162" y="1232741"/>
                  <a:pt x="6071162" y="1224719"/>
                </a:cubicBezTo>
                <a:cubicBezTo>
                  <a:pt x="6071162" y="1217426"/>
                  <a:pt x="6076996" y="1210863"/>
                  <a:pt x="6083559" y="1210863"/>
                </a:cubicBezTo>
                <a:close/>
                <a:moveTo>
                  <a:pt x="6009356" y="1210863"/>
                </a:moveTo>
                <a:cubicBezTo>
                  <a:pt x="6016649" y="1210863"/>
                  <a:pt x="6023212" y="1217426"/>
                  <a:pt x="6023212" y="1224719"/>
                </a:cubicBezTo>
                <a:cubicBezTo>
                  <a:pt x="6023212" y="1232741"/>
                  <a:pt x="6016649" y="1237116"/>
                  <a:pt x="6009356" y="1237116"/>
                </a:cubicBezTo>
                <a:cubicBezTo>
                  <a:pt x="6001334" y="1237116"/>
                  <a:pt x="5996959" y="1232741"/>
                  <a:pt x="5996959" y="1224719"/>
                </a:cubicBezTo>
                <a:cubicBezTo>
                  <a:pt x="5996959" y="1217426"/>
                  <a:pt x="6001334" y="1210863"/>
                  <a:pt x="6009356" y="1210863"/>
                </a:cubicBezTo>
                <a:close/>
                <a:moveTo>
                  <a:pt x="5940548" y="1210863"/>
                </a:moveTo>
                <a:cubicBezTo>
                  <a:pt x="5948896" y="1210863"/>
                  <a:pt x="5955726" y="1217426"/>
                  <a:pt x="5955726" y="1224719"/>
                </a:cubicBezTo>
                <a:cubicBezTo>
                  <a:pt x="5955726" y="1232741"/>
                  <a:pt x="5948896" y="1237116"/>
                  <a:pt x="5940548" y="1237116"/>
                </a:cubicBezTo>
                <a:cubicBezTo>
                  <a:pt x="5932960" y="1237116"/>
                  <a:pt x="5926130" y="1232741"/>
                  <a:pt x="5926130" y="1224719"/>
                </a:cubicBezTo>
                <a:cubicBezTo>
                  <a:pt x="5926130" y="1217426"/>
                  <a:pt x="5932960" y="1210863"/>
                  <a:pt x="5940548" y="1210863"/>
                </a:cubicBezTo>
                <a:close/>
                <a:moveTo>
                  <a:pt x="5870088" y="1210863"/>
                </a:moveTo>
                <a:cubicBezTo>
                  <a:pt x="5878650" y="1210863"/>
                  <a:pt x="5884877" y="1217426"/>
                  <a:pt x="5884877" y="1224719"/>
                </a:cubicBezTo>
                <a:cubicBezTo>
                  <a:pt x="5884877" y="1232741"/>
                  <a:pt x="5878650" y="1237116"/>
                  <a:pt x="5870088" y="1237116"/>
                </a:cubicBezTo>
                <a:cubicBezTo>
                  <a:pt x="5862304" y="1237116"/>
                  <a:pt x="5855299" y="1232741"/>
                  <a:pt x="5855299" y="1224719"/>
                </a:cubicBezTo>
                <a:cubicBezTo>
                  <a:pt x="5855299" y="1217426"/>
                  <a:pt x="5862304" y="1210863"/>
                  <a:pt x="5870088" y="1210863"/>
                </a:cubicBezTo>
                <a:close/>
                <a:moveTo>
                  <a:pt x="5799257" y="1210863"/>
                </a:moveTo>
                <a:cubicBezTo>
                  <a:pt x="5807819" y="1210863"/>
                  <a:pt x="5814045" y="1217426"/>
                  <a:pt x="5814045" y="1224719"/>
                </a:cubicBezTo>
                <a:cubicBezTo>
                  <a:pt x="5814045" y="1232741"/>
                  <a:pt x="5807819" y="1237116"/>
                  <a:pt x="5799257" y="1237116"/>
                </a:cubicBezTo>
                <a:cubicBezTo>
                  <a:pt x="5791474" y="1237116"/>
                  <a:pt x="5784469" y="1232741"/>
                  <a:pt x="5784469" y="1224719"/>
                </a:cubicBezTo>
                <a:cubicBezTo>
                  <a:pt x="5784469" y="1217426"/>
                  <a:pt x="5791474" y="1210863"/>
                  <a:pt x="5799257" y="1210863"/>
                </a:cubicBezTo>
                <a:close/>
                <a:moveTo>
                  <a:pt x="5724122" y="1210863"/>
                </a:moveTo>
                <a:cubicBezTo>
                  <a:pt x="5732144" y="1210863"/>
                  <a:pt x="5736519" y="1217868"/>
                  <a:pt x="5736519" y="1225651"/>
                </a:cubicBezTo>
                <a:cubicBezTo>
                  <a:pt x="5736519" y="1234213"/>
                  <a:pt x="5732144" y="1240439"/>
                  <a:pt x="5724122" y="1240439"/>
                </a:cubicBezTo>
                <a:cubicBezTo>
                  <a:pt x="5716100" y="1240439"/>
                  <a:pt x="5710266" y="1234213"/>
                  <a:pt x="5710266" y="1225651"/>
                </a:cubicBezTo>
                <a:cubicBezTo>
                  <a:pt x="5710266" y="1217868"/>
                  <a:pt x="5716100" y="1210863"/>
                  <a:pt x="5724122" y="1210863"/>
                </a:cubicBezTo>
                <a:close/>
                <a:moveTo>
                  <a:pt x="5653291" y="1210863"/>
                </a:moveTo>
                <a:cubicBezTo>
                  <a:pt x="5659125" y="1210863"/>
                  <a:pt x="5665688" y="1217868"/>
                  <a:pt x="5665688" y="1225651"/>
                </a:cubicBezTo>
                <a:cubicBezTo>
                  <a:pt x="5665688" y="1234213"/>
                  <a:pt x="5659125" y="1240439"/>
                  <a:pt x="5653291" y="1240439"/>
                </a:cubicBezTo>
                <a:cubicBezTo>
                  <a:pt x="5645269" y="1240439"/>
                  <a:pt x="5639435" y="1234213"/>
                  <a:pt x="5639435" y="1225651"/>
                </a:cubicBezTo>
                <a:cubicBezTo>
                  <a:pt x="5639435" y="1217868"/>
                  <a:pt x="5645269" y="1210863"/>
                  <a:pt x="5653291" y="1210863"/>
                </a:cubicBezTo>
                <a:close/>
                <a:moveTo>
                  <a:pt x="5582461" y="1210863"/>
                </a:moveTo>
                <a:cubicBezTo>
                  <a:pt x="5588295" y="1210863"/>
                  <a:pt x="5594858" y="1217868"/>
                  <a:pt x="5594858" y="1225651"/>
                </a:cubicBezTo>
                <a:cubicBezTo>
                  <a:pt x="5594858" y="1234213"/>
                  <a:pt x="5588295" y="1240439"/>
                  <a:pt x="5582461" y="1240439"/>
                </a:cubicBezTo>
                <a:cubicBezTo>
                  <a:pt x="5574439" y="1240439"/>
                  <a:pt x="5568605" y="1234213"/>
                  <a:pt x="5568605" y="1225651"/>
                </a:cubicBezTo>
                <a:cubicBezTo>
                  <a:pt x="5568605" y="1217868"/>
                  <a:pt x="5574439" y="1210863"/>
                  <a:pt x="5582461" y="1210863"/>
                </a:cubicBezTo>
                <a:close/>
                <a:moveTo>
                  <a:pt x="5510171" y="1210863"/>
                </a:moveTo>
                <a:cubicBezTo>
                  <a:pt x="5517464" y="1210863"/>
                  <a:pt x="5524027" y="1217868"/>
                  <a:pt x="5524027" y="1225651"/>
                </a:cubicBezTo>
                <a:cubicBezTo>
                  <a:pt x="5524027" y="1234213"/>
                  <a:pt x="5517464" y="1240439"/>
                  <a:pt x="5510171" y="1240439"/>
                </a:cubicBezTo>
                <a:cubicBezTo>
                  <a:pt x="5503608" y="1240439"/>
                  <a:pt x="5497774" y="1234213"/>
                  <a:pt x="5497774" y="1225651"/>
                </a:cubicBezTo>
                <a:cubicBezTo>
                  <a:pt x="5497774" y="1217868"/>
                  <a:pt x="5503608" y="1210863"/>
                  <a:pt x="5510171" y="1210863"/>
                </a:cubicBezTo>
                <a:close/>
                <a:moveTo>
                  <a:pt x="5438937" y="1210863"/>
                </a:moveTo>
                <a:cubicBezTo>
                  <a:pt x="5447182" y="1210863"/>
                  <a:pt x="5453178" y="1217868"/>
                  <a:pt x="5453178" y="1225651"/>
                </a:cubicBezTo>
                <a:cubicBezTo>
                  <a:pt x="5453178" y="1234213"/>
                  <a:pt x="5447182" y="1240439"/>
                  <a:pt x="5438937" y="1240439"/>
                </a:cubicBezTo>
                <a:cubicBezTo>
                  <a:pt x="5431442" y="1240439"/>
                  <a:pt x="5426945" y="1234213"/>
                  <a:pt x="5426945" y="1225651"/>
                </a:cubicBezTo>
                <a:cubicBezTo>
                  <a:pt x="5426945" y="1217868"/>
                  <a:pt x="5431442" y="1210863"/>
                  <a:pt x="5438937" y="1210863"/>
                </a:cubicBezTo>
                <a:close/>
                <a:moveTo>
                  <a:pt x="5367530" y="1210863"/>
                </a:moveTo>
                <a:cubicBezTo>
                  <a:pt x="5376092" y="1210863"/>
                  <a:pt x="5382318" y="1217868"/>
                  <a:pt x="5382318" y="1225651"/>
                </a:cubicBezTo>
                <a:cubicBezTo>
                  <a:pt x="5382318" y="1234213"/>
                  <a:pt x="5376092" y="1240439"/>
                  <a:pt x="5367530" y="1240439"/>
                </a:cubicBezTo>
                <a:cubicBezTo>
                  <a:pt x="5359747" y="1240439"/>
                  <a:pt x="5352742" y="1234213"/>
                  <a:pt x="5352742" y="1225651"/>
                </a:cubicBezTo>
                <a:cubicBezTo>
                  <a:pt x="5352742" y="1217868"/>
                  <a:pt x="5359747" y="1210863"/>
                  <a:pt x="5367530" y="1210863"/>
                </a:cubicBezTo>
                <a:close/>
                <a:moveTo>
                  <a:pt x="5296699" y="1210863"/>
                </a:moveTo>
                <a:cubicBezTo>
                  <a:pt x="5305261" y="1210863"/>
                  <a:pt x="5311488" y="1217868"/>
                  <a:pt x="5311488" y="1225651"/>
                </a:cubicBezTo>
                <a:cubicBezTo>
                  <a:pt x="5311488" y="1234213"/>
                  <a:pt x="5305261" y="1240439"/>
                  <a:pt x="5296699" y="1240439"/>
                </a:cubicBezTo>
                <a:cubicBezTo>
                  <a:pt x="5288915" y="1240439"/>
                  <a:pt x="5281910" y="1234213"/>
                  <a:pt x="5281910" y="1225651"/>
                </a:cubicBezTo>
                <a:cubicBezTo>
                  <a:pt x="5281910" y="1217868"/>
                  <a:pt x="5288915" y="1210863"/>
                  <a:pt x="5296699" y="1210863"/>
                </a:cubicBezTo>
                <a:close/>
                <a:moveTo>
                  <a:pt x="5225869" y="1210863"/>
                </a:moveTo>
                <a:cubicBezTo>
                  <a:pt x="5234431" y="1210863"/>
                  <a:pt x="5240657" y="1217868"/>
                  <a:pt x="5240657" y="1225651"/>
                </a:cubicBezTo>
                <a:cubicBezTo>
                  <a:pt x="5240657" y="1234213"/>
                  <a:pt x="5234431" y="1240439"/>
                  <a:pt x="5225869" y="1240439"/>
                </a:cubicBezTo>
                <a:cubicBezTo>
                  <a:pt x="5217307" y="1240439"/>
                  <a:pt x="5211081" y="1234213"/>
                  <a:pt x="5211081" y="1225651"/>
                </a:cubicBezTo>
                <a:cubicBezTo>
                  <a:pt x="5211081" y="1217868"/>
                  <a:pt x="5217307" y="1210863"/>
                  <a:pt x="5225869" y="1210863"/>
                </a:cubicBezTo>
                <a:close/>
                <a:moveTo>
                  <a:pt x="5154105" y="1210863"/>
                </a:moveTo>
                <a:cubicBezTo>
                  <a:pt x="5162127" y="1210863"/>
                  <a:pt x="5166502" y="1217868"/>
                  <a:pt x="5166502" y="1225651"/>
                </a:cubicBezTo>
                <a:cubicBezTo>
                  <a:pt x="5166502" y="1234213"/>
                  <a:pt x="5162127" y="1240439"/>
                  <a:pt x="5154105" y="1240439"/>
                </a:cubicBezTo>
                <a:cubicBezTo>
                  <a:pt x="5146083" y="1240439"/>
                  <a:pt x="5140249" y="1234213"/>
                  <a:pt x="5140249" y="1225651"/>
                </a:cubicBezTo>
                <a:cubicBezTo>
                  <a:pt x="5140249" y="1217868"/>
                  <a:pt x="5146083" y="1210863"/>
                  <a:pt x="5154105" y="1210863"/>
                </a:cubicBezTo>
                <a:close/>
                <a:moveTo>
                  <a:pt x="5083276" y="1210863"/>
                </a:moveTo>
                <a:cubicBezTo>
                  <a:pt x="5089110" y="1210863"/>
                  <a:pt x="5095673" y="1217868"/>
                  <a:pt x="5095673" y="1225651"/>
                </a:cubicBezTo>
                <a:cubicBezTo>
                  <a:pt x="5095673" y="1234213"/>
                  <a:pt x="5089110" y="1240439"/>
                  <a:pt x="5083276" y="1240439"/>
                </a:cubicBezTo>
                <a:cubicBezTo>
                  <a:pt x="5075254" y="1240439"/>
                  <a:pt x="5069420" y="1234213"/>
                  <a:pt x="5069420" y="1225651"/>
                </a:cubicBezTo>
                <a:cubicBezTo>
                  <a:pt x="5069420" y="1217868"/>
                  <a:pt x="5075254" y="1210863"/>
                  <a:pt x="5083276" y="1210863"/>
                </a:cubicBezTo>
                <a:close/>
                <a:moveTo>
                  <a:pt x="5012445" y="1210863"/>
                </a:moveTo>
                <a:cubicBezTo>
                  <a:pt x="5018279" y="1210863"/>
                  <a:pt x="5024842" y="1217868"/>
                  <a:pt x="5024842" y="1225651"/>
                </a:cubicBezTo>
                <a:cubicBezTo>
                  <a:pt x="5024842" y="1234213"/>
                  <a:pt x="5018279" y="1240439"/>
                  <a:pt x="5012445" y="1240439"/>
                </a:cubicBezTo>
                <a:cubicBezTo>
                  <a:pt x="5004423" y="1240439"/>
                  <a:pt x="4998589" y="1234213"/>
                  <a:pt x="4998589" y="1225651"/>
                </a:cubicBezTo>
                <a:cubicBezTo>
                  <a:pt x="4998589" y="1217868"/>
                  <a:pt x="5004423" y="1210863"/>
                  <a:pt x="5012445" y="1210863"/>
                </a:cubicBezTo>
                <a:close/>
                <a:moveTo>
                  <a:pt x="4940157" y="1210863"/>
                </a:moveTo>
                <a:cubicBezTo>
                  <a:pt x="4948179" y="1210863"/>
                  <a:pt x="4954013" y="1217868"/>
                  <a:pt x="4954013" y="1225651"/>
                </a:cubicBezTo>
                <a:cubicBezTo>
                  <a:pt x="4954013" y="1234213"/>
                  <a:pt x="4948179" y="1240439"/>
                  <a:pt x="4940157" y="1240439"/>
                </a:cubicBezTo>
                <a:cubicBezTo>
                  <a:pt x="4934323" y="1240439"/>
                  <a:pt x="4927760" y="1234213"/>
                  <a:pt x="4927760" y="1225651"/>
                </a:cubicBezTo>
                <a:cubicBezTo>
                  <a:pt x="4927760" y="1217868"/>
                  <a:pt x="4934323" y="1210863"/>
                  <a:pt x="4940157" y="1210863"/>
                </a:cubicBezTo>
                <a:close/>
                <a:moveTo>
                  <a:pt x="4865953" y="1210863"/>
                </a:moveTo>
                <a:cubicBezTo>
                  <a:pt x="4873975" y="1210863"/>
                  <a:pt x="4879809" y="1217868"/>
                  <a:pt x="4879809" y="1225651"/>
                </a:cubicBezTo>
                <a:cubicBezTo>
                  <a:pt x="4879809" y="1234213"/>
                  <a:pt x="4873975" y="1240439"/>
                  <a:pt x="4865953" y="1240439"/>
                </a:cubicBezTo>
                <a:cubicBezTo>
                  <a:pt x="4860119" y="1240439"/>
                  <a:pt x="4853556" y="1234213"/>
                  <a:pt x="4853556" y="1225651"/>
                </a:cubicBezTo>
                <a:cubicBezTo>
                  <a:pt x="4853556" y="1217868"/>
                  <a:pt x="4860119" y="1210863"/>
                  <a:pt x="4865953" y="1210863"/>
                </a:cubicBezTo>
                <a:close/>
                <a:moveTo>
                  <a:pt x="4795122" y="1210863"/>
                </a:moveTo>
                <a:cubicBezTo>
                  <a:pt x="4803144" y="1210863"/>
                  <a:pt x="4808978" y="1217868"/>
                  <a:pt x="4808978" y="1225651"/>
                </a:cubicBezTo>
                <a:cubicBezTo>
                  <a:pt x="4808978" y="1234213"/>
                  <a:pt x="4803144" y="1240439"/>
                  <a:pt x="4795122" y="1240439"/>
                </a:cubicBezTo>
                <a:cubicBezTo>
                  <a:pt x="4787830" y="1240439"/>
                  <a:pt x="4782725" y="1234213"/>
                  <a:pt x="4782725" y="1225651"/>
                </a:cubicBezTo>
                <a:cubicBezTo>
                  <a:pt x="4782725" y="1217868"/>
                  <a:pt x="4787830" y="1210863"/>
                  <a:pt x="4795122" y="1210863"/>
                </a:cubicBezTo>
                <a:close/>
                <a:moveTo>
                  <a:pt x="4726684" y="1210863"/>
                </a:moveTo>
                <a:cubicBezTo>
                  <a:pt x="4735246" y="1210863"/>
                  <a:pt x="4741472" y="1217868"/>
                  <a:pt x="4741472" y="1225651"/>
                </a:cubicBezTo>
                <a:cubicBezTo>
                  <a:pt x="4741472" y="1234213"/>
                  <a:pt x="4735246" y="1240439"/>
                  <a:pt x="4726684" y="1240439"/>
                </a:cubicBezTo>
                <a:cubicBezTo>
                  <a:pt x="4718122" y="1240439"/>
                  <a:pt x="4711896" y="1234213"/>
                  <a:pt x="4711896" y="1225651"/>
                </a:cubicBezTo>
                <a:cubicBezTo>
                  <a:pt x="4711896" y="1217868"/>
                  <a:pt x="4718122" y="1210863"/>
                  <a:pt x="4726684" y="1210863"/>
                </a:cubicBezTo>
                <a:close/>
                <a:moveTo>
                  <a:pt x="4655853" y="1210863"/>
                </a:moveTo>
                <a:cubicBezTo>
                  <a:pt x="4663637" y="1210863"/>
                  <a:pt x="4670642" y="1217868"/>
                  <a:pt x="4670642" y="1225651"/>
                </a:cubicBezTo>
                <a:cubicBezTo>
                  <a:pt x="4670642" y="1234213"/>
                  <a:pt x="4663637" y="1240439"/>
                  <a:pt x="4655853" y="1240439"/>
                </a:cubicBezTo>
                <a:cubicBezTo>
                  <a:pt x="4647291" y="1240439"/>
                  <a:pt x="4641064" y="1234213"/>
                  <a:pt x="4641064" y="1225651"/>
                </a:cubicBezTo>
                <a:cubicBezTo>
                  <a:pt x="4641064" y="1217868"/>
                  <a:pt x="4647291" y="1210863"/>
                  <a:pt x="4655853" y="1210863"/>
                </a:cubicBezTo>
                <a:close/>
                <a:moveTo>
                  <a:pt x="4585023" y="1210863"/>
                </a:moveTo>
                <a:cubicBezTo>
                  <a:pt x="4592806" y="1210863"/>
                  <a:pt x="4599811" y="1217868"/>
                  <a:pt x="4599811" y="1225651"/>
                </a:cubicBezTo>
                <a:cubicBezTo>
                  <a:pt x="4599811" y="1234213"/>
                  <a:pt x="4592806" y="1240439"/>
                  <a:pt x="4585023" y="1240439"/>
                </a:cubicBezTo>
                <a:cubicBezTo>
                  <a:pt x="4576461" y="1240439"/>
                  <a:pt x="4570235" y="1234213"/>
                  <a:pt x="4570235" y="1225651"/>
                </a:cubicBezTo>
                <a:cubicBezTo>
                  <a:pt x="4570235" y="1217868"/>
                  <a:pt x="4576461" y="1210863"/>
                  <a:pt x="4585023" y="1210863"/>
                </a:cubicBezTo>
                <a:close/>
                <a:moveTo>
                  <a:pt x="4513260" y="1210863"/>
                </a:moveTo>
                <a:cubicBezTo>
                  <a:pt x="4520553" y="1210863"/>
                  <a:pt x="4525657" y="1217868"/>
                  <a:pt x="4525657" y="1225651"/>
                </a:cubicBezTo>
                <a:cubicBezTo>
                  <a:pt x="4525657" y="1234213"/>
                  <a:pt x="4520553" y="1240439"/>
                  <a:pt x="4513260" y="1240439"/>
                </a:cubicBezTo>
                <a:cubicBezTo>
                  <a:pt x="4505238" y="1240439"/>
                  <a:pt x="4499404" y="1234213"/>
                  <a:pt x="4499404" y="1225651"/>
                </a:cubicBezTo>
                <a:cubicBezTo>
                  <a:pt x="4499404" y="1217868"/>
                  <a:pt x="4505238" y="1210863"/>
                  <a:pt x="4513260" y="1210863"/>
                </a:cubicBezTo>
                <a:close/>
                <a:moveTo>
                  <a:pt x="4439056" y="1210863"/>
                </a:moveTo>
                <a:cubicBezTo>
                  <a:pt x="4445619" y="1210863"/>
                  <a:pt x="4451453" y="1217868"/>
                  <a:pt x="4451453" y="1225651"/>
                </a:cubicBezTo>
                <a:cubicBezTo>
                  <a:pt x="4451453" y="1234213"/>
                  <a:pt x="4445619" y="1240439"/>
                  <a:pt x="4439056" y="1240439"/>
                </a:cubicBezTo>
                <a:cubicBezTo>
                  <a:pt x="4431763" y="1240439"/>
                  <a:pt x="4425200" y="1234213"/>
                  <a:pt x="4425200" y="1225651"/>
                </a:cubicBezTo>
                <a:cubicBezTo>
                  <a:pt x="4425200" y="1217868"/>
                  <a:pt x="4431763" y="1210863"/>
                  <a:pt x="4439056" y="1210863"/>
                </a:cubicBezTo>
                <a:close/>
                <a:moveTo>
                  <a:pt x="4366768" y="1210863"/>
                </a:moveTo>
                <a:cubicBezTo>
                  <a:pt x="4374790" y="1210863"/>
                  <a:pt x="4380624" y="1217868"/>
                  <a:pt x="4380624" y="1225651"/>
                </a:cubicBezTo>
                <a:cubicBezTo>
                  <a:pt x="4380624" y="1234213"/>
                  <a:pt x="4374790" y="1240439"/>
                  <a:pt x="4366768" y="1240439"/>
                </a:cubicBezTo>
                <a:cubicBezTo>
                  <a:pt x="4360934" y="1240439"/>
                  <a:pt x="4354371" y="1234213"/>
                  <a:pt x="4354371" y="1225651"/>
                </a:cubicBezTo>
                <a:cubicBezTo>
                  <a:pt x="4354371" y="1217868"/>
                  <a:pt x="4360934" y="1210863"/>
                  <a:pt x="4366768" y="1210863"/>
                </a:cubicBezTo>
                <a:close/>
                <a:moveTo>
                  <a:pt x="4295937" y="1210863"/>
                </a:moveTo>
                <a:cubicBezTo>
                  <a:pt x="4303959" y="1210863"/>
                  <a:pt x="4309793" y="1217868"/>
                  <a:pt x="4309793" y="1225651"/>
                </a:cubicBezTo>
                <a:cubicBezTo>
                  <a:pt x="4309793" y="1234213"/>
                  <a:pt x="4303959" y="1240439"/>
                  <a:pt x="4295937" y="1240439"/>
                </a:cubicBezTo>
                <a:cubicBezTo>
                  <a:pt x="4290103" y="1240439"/>
                  <a:pt x="4283540" y="1234213"/>
                  <a:pt x="4283540" y="1225651"/>
                </a:cubicBezTo>
                <a:cubicBezTo>
                  <a:pt x="4283540" y="1217868"/>
                  <a:pt x="4290103" y="1210863"/>
                  <a:pt x="4295937" y="1210863"/>
                </a:cubicBezTo>
                <a:close/>
                <a:moveTo>
                  <a:pt x="368953" y="1210863"/>
                </a:moveTo>
                <a:cubicBezTo>
                  <a:pt x="377515" y="1210863"/>
                  <a:pt x="383742" y="1217868"/>
                  <a:pt x="383742" y="1225651"/>
                </a:cubicBezTo>
                <a:cubicBezTo>
                  <a:pt x="383742" y="1234213"/>
                  <a:pt x="377515" y="1240439"/>
                  <a:pt x="368953" y="1240439"/>
                </a:cubicBezTo>
                <a:cubicBezTo>
                  <a:pt x="361170" y="1240439"/>
                  <a:pt x="354165" y="1234213"/>
                  <a:pt x="354165" y="1225651"/>
                </a:cubicBezTo>
                <a:cubicBezTo>
                  <a:pt x="354165" y="1217868"/>
                  <a:pt x="361170" y="1210863"/>
                  <a:pt x="368953" y="1210863"/>
                </a:cubicBezTo>
                <a:close/>
                <a:moveTo>
                  <a:pt x="297189" y="1210863"/>
                </a:moveTo>
                <a:cubicBezTo>
                  <a:pt x="305211" y="1210863"/>
                  <a:pt x="309586" y="1217868"/>
                  <a:pt x="309586" y="1225651"/>
                </a:cubicBezTo>
                <a:cubicBezTo>
                  <a:pt x="309586" y="1234213"/>
                  <a:pt x="305211" y="1240439"/>
                  <a:pt x="297189" y="1240439"/>
                </a:cubicBezTo>
                <a:cubicBezTo>
                  <a:pt x="289897" y="1240439"/>
                  <a:pt x="283334" y="1234213"/>
                  <a:pt x="283334" y="1225651"/>
                </a:cubicBezTo>
                <a:cubicBezTo>
                  <a:pt x="283334" y="1217868"/>
                  <a:pt x="289897" y="1210863"/>
                  <a:pt x="297189" y="1210863"/>
                </a:cubicBezTo>
                <a:close/>
                <a:moveTo>
                  <a:pt x="226361" y="1210863"/>
                </a:moveTo>
                <a:cubicBezTo>
                  <a:pt x="232195" y="1210863"/>
                  <a:pt x="238759" y="1217868"/>
                  <a:pt x="238759" y="1225651"/>
                </a:cubicBezTo>
                <a:cubicBezTo>
                  <a:pt x="238759" y="1234213"/>
                  <a:pt x="232195" y="1240439"/>
                  <a:pt x="226361" y="1240439"/>
                </a:cubicBezTo>
                <a:cubicBezTo>
                  <a:pt x="218338" y="1240439"/>
                  <a:pt x="212504" y="1234213"/>
                  <a:pt x="212504" y="1225651"/>
                </a:cubicBezTo>
                <a:cubicBezTo>
                  <a:pt x="212504" y="1217868"/>
                  <a:pt x="218338" y="1210863"/>
                  <a:pt x="226361" y="1210863"/>
                </a:cubicBezTo>
                <a:close/>
                <a:moveTo>
                  <a:pt x="155527" y="1210863"/>
                </a:moveTo>
                <a:cubicBezTo>
                  <a:pt x="161361" y="1210863"/>
                  <a:pt x="167924" y="1217868"/>
                  <a:pt x="167924" y="1225651"/>
                </a:cubicBezTo>
                <a:cubicBezTo>
                  <a:pt x="167924" y="1234213"/>
                  <a:pt x="161361" y="1240439"/>
                  <a:pt x="155527" y="1240439"/>
                </a:cubicBezTo>
                <a:cubicBezTo>
                  <a:pt x="147505" y="1240439"/>
                  <a:pt x="141671" y="1234213"/>
                  <a:pt x="141671" y="1225651"/>
                </a:cubicBezTo>
                <a:cubicBezTo>
                  <a:pt x="141671" y="1217868"/>
                  <a:pt x="147505" y="1210863"/>
                  <a:pt x="155527" y="1210863"/>
                </a:cubicBezTo>
                <a:close/>
                <a:moveTo>
                  <a:pt x="83239" y="1210863"/>
                </a:moveTo>
                <a:cubicBezTo>
                  <a:pt x="90531" y="1210863"/>
                  <a:pt x="97095" y="1217868"/>
                  <a:pt x="97095" y="1225651"/>
                </a:cubicBezTo>
                <a:cubicBezTo>
                  <a:pt x="97095" y="1234213"/>
                  <a:pt x="90531" y="1240439"/>
                  <a:pt x="83239" y="1240439"/>
                </a:cubicBezTo>
                <a:cubicBezTo>
                  <a:pt x="76675" y="1240439"/>
                  <a:pt x="70841" y="1234213"/>
                  <a:pt x="70841" y="1225651"/>
                </a:cubicBezTo>
                <a:cubicBezTo>
                  <a:pt x="70841" y="1217868"/>
                  <a:pt x="76675" y="1210863"/>
                  <a:pt x="83239" y="1210863"/>
                </a:cubicBezTo>
                <a:close/>
                <a:moveTo>
                  <a:pt x="12003" y="1210863"/>
                </a:moveTo>
                <a:cubicBezTo>
                  <a:pt x="20248" y="1210863"/>
                  <a:pt x="26244" y="1217868"/>
                  <a:pt x="26244" y="1225651"/>
                </a:cubicBezTo>
                <a:cubicBezTo>
                  <a:pt x="26244" y="1234213"/>
                  <a:pt x="20248" y="1240439"/>
                  <a:pt x="12003" y="1240439"/>
                </a:cubicBezTo>
                <a:cubicBezTo>
                  <a:pt x="4508" y="1240439"/>
                  <a:pt x="10" y="1234213"/>
                  <a:pt x="10" y="1225651"/>
                </a:cubicBezTo>
                <a:cubicBezTo>
                  <a:pt x="10" y="1217868"/>
                  <a:pt x="4508" y="1210863"/>
                  <a:pt x="12003" y="1210863"/>
                </a:cubicBezTo>
                <a:close/>
                <a:moveTo>
                  <a:pt x="7013492" y="1140032"/>
                </a:moveTo>
                <a:cubicBezTo>
                  <a:pt x="7021275" y="1140032"/>
                  <a:pt x="7028280" y="1146595"/>
                  <a:pt x="7028280" y="1152429"/>
                </a:cubicBezTo>
                <a:cubicBezTo>
                  <a:pt x="7028280" y="1160451"/>
                  <a:pt x="7021275" y="1166286"/>
                  <a:pt x="7013492" y="1166286"/>
                </a:cubicBezTo>
                <a:cubicBezTo>
                  <a:pt x="7004930" y="1166286"/>
                  <a:pt x="6998704" y="1160451"/>
                  <a:pt x="6998704" y="1152429"/>
                </a:cubicBezTo>
                <a:cubicBezTo>
                  <a:pt x="6998704" y="1146595"/>
                  <a:pt x="7004930" y="1140032"/>
                  <a:pt x="7013492" y="1140032"/>
                </a:cubicBezTo>
                <a:close/>
                <a:moveTo>
                  <a:pt x="6939085" y="1140032"/>
                </a:moveTo>
                <a:cubicBezTo>
                  <a:pt x="6946378" y="1140032"/>
                  <a:pt x="6950753" y="1146595"/>
                  <a:pt x="6950753" y="1152429"/>
                </a:cubicBezTo>
                <a:cubicBezTo>
                  <a:pt x="6950753" y="1160451"/>
                  <a:pt x="6946378" y="1166286"/>
                  <a:pt x="6939085" y="1166286"/>
                </a:cubicBezTo>
                <a:cubicBezTo>
                  <a:pt x="6931063" y="1166286"/>
                  <a:pt x="6924500" y="1160451"/>
                  <a:pt x="6924500" y="1152429"/>
                </a:cubicBezTo>
                <a:cubicBezTo>
                  <a:pt x="6924500" y="1146595"/>
                  <a:pt x="6931063" y="1140032"/>
                  <a:pt x="6939085" y="1140032"/>
                </a:cubicBezTo>
                <a:close/>
                <a:moveTo>
                  <a:pt x="6867525" y="1140032"/>
                </a:moveTo>
                <a:cubicBezTo>
                  <a:pt x="6874088" y="1140032"/>
                  <a:pt x="6879922" y="1146595"/>
                  <a:pt x="6879922" y="1153888"/>
                </a:cubicBezTo>
                <a:cubicBezTo>
                  <a:pt x="6879922" y="1160451"/>
                  <a:pt x="6874088" y="1166286"/>
                  <a:pt x="6867525" y="1166286"/>
                </a:cubicBezTo>
                <a:cubicBezTo>
                  <a:pt x="6860232" y="1166286"/>
                  <a:pt x="6853669" y="1160451"/>
                  <a:pt x="6853669" y="1153888"/>
                </a:cubicBezTo>
                <a:cubicBezTo>
                  <a:pt x="6853669" y="1146595"/>
                  <a:pt x="6860232" y="1140032"/>
                  <a:pt x="6867525" y="1140032"/>
                </a:cubicBezTo>
                <a:close/>
                <a:moveTo>
                  <a:pt x="6796696" y="1140032"/>
                </a:moveTo>
                <a:cubicBezTo>
                  <a:pt x="6803259" y="1140032"/>
                  <a:pt x="6809093" y="1146595"/>
                  <a:pt x="6809093" y="1153888"/>
                </a:cubicBezTo>
                <a:cubicBezTo>
                  <a:pt x="6809093" y="1160451"/>
                  <a:pt x="6803259" y="1166286"/>
                  <a:pt x="6796696" y="1166286"/>
                </a:cubicBezTo>
                <a:cubicBezTo>
                  <a:pt x="6789403" y="1166286"/>
                  <a:pt x="6782840" y="1160451"/>
                  <a:pt x="6782840" y="1153888"/>
                </a:cubicBezTo>
                <a:cubicBezTo>
                  <a:pt x="6782840" y="1146595"/>
                  <a:pt x="6789403" y="1140032"/>
                  <a:pt x="6796696" y="1140032"/>
                </a:cubicBezTo>
                <a:close/>
                <a:moveTo>
                  <a:pt x="6724405" y="1140032"/>
                </a:moveTo>
                <a:cubicBezTo>
                  <a:pt x="6732427" y="1140032"/>
                  <a:pt x="6738261" y="1146595"/>
                  <a:pt x="6738261" y="1153888"/>
                </a:cubicBezTo>
                <a:cubicBezTo>
                  <a:pt x="6738261" y="1160451"/>
                  <a:pt x="6732427" y="1166286"/>
                  <a:pt x="6724405" y="1166286"/>
                </a:cubicBezTo>
                <a:cubicBezTo>
                  <a:pt x="6718571" y="1166286"/>
                  <a:pt x="6712008" y="1160451"/>
                  <a:pt x="6712008" y="1153888"/>
                </a:cubicBezTo>
                <a:cubicBezTo>
                  <a:pt x="6712008" y="1146595"/>
                  <a:pt x="6718571" y="1140032"/>
                  <a:pt x="6724405" y="1140032"/>
                </a:cubicBezTo>
                <a:close/>
                <a:moveTo>
                  <a:pt x="6653576" y="1140032"/>
                </a:moveTo>
                <a:cubicBezTo>
                  <a:pt x="6660869" y="1140032"/>
                  <a:pt x="6667432" y="1146595"/>
                  <a:pt x="6667432" y="1153888"/>
                </a:cubicBezTo>
                <a:cubicBezTo>
                  <a:pt x="6667432" y="1160451"/>
                  <a:pt x="6660869" y="1166286"/>
                  <a:pt x="6653576" y="1166286"/>
                </a:cubicBezTo>
                <a:cubicBezTo>
                  <a:pt x="6645554" y="1166286"/>
                  <a:pt x="6641179" y="1160451"/>
                  <a:pt x="6641179" y="1153888"/>
                </a:cubicBezTo>
                <a:cubicBezTo>
                  <a:pt x="6641179" y="1146595"/>
                  <a:pt x="6645554" y="1140032"/>
                  <a:pt x="6653576" y="1140032"/>
                </a:cubicBezTo>
                <a:close/>
                <a:moveTo>
                  <a:pt x="6581764" y="1140032"/>
                </a:moveTo>
                <a:cubicBezTo>
                  <a:pt x="6589547" y="1140032"/>
                  <a:pt x="6596552" y="1146595"/>
                  <a:pt x="6596552" y="1153888"/>
                </a:cubicBezTo>
                <a:cubicBezTo>
                  <a:pt x="6596552" y="1160451"/>
                  <a:pt x="6589547" y="1166286"/>
                  <a:pt x="6581764" y="1166286"/>
                </a:cubicBezTo>
                <a:cubicBezTo>
                  <a:pt x="6573202" y="1166286"/>
                  <a:pt x="6566976" y="1160451"/>
                  <a:pt x="6566976" y="1153888"/>
                </a:cubicBezTo>
                <a:cubicBezTo>
                  <a:pt x="6566976" y="1146595"/>
                  <a:pt x="6573202" y="1140032"/>
                  <a:pt x="6581764" y="1140032"/>
                </a:cubicBezTo>
                <a:close/>
                <a:moveTo>
                  <a:pt x="6510933" y="1140032"/>
                </a:moveTo>
                <a:cubicBezTo>
                  <a:pt x="6518717" y="1140032"/>
                  <a:pt x="6525722" y="1146595"/>
                  <a:pt x="6525722" y="1153888"/>
                </a:cubicBezTo>
                <a:cubicBezTo>
                  <a:pt x="6525722" y="1160451"/>
                  <a:pt x="6518717" y="1166286"/>
                  <a:pt x="6510933" y="1166286"/>
                </a:cubicBezTo>
                <a:cubicBezTo>
                  <a:pt x="6502371" y="1166286"/>
                  <a:pt x="6496144" y="1160451"/>
                  <a:pt x="6496144" y="1153888"/>
                </a:cubicBezTo>
                <a:cubicBezTo>
                  <a:pt x="6496144" y="1146595"/>
                  <a:pt x="6502371" y="1140032"/>
                  <a:pt x="6510933" y="1140032"/>
                </a:cubicBezTo>
                <a:close/>
                <a:moveTo>
                  <a:pt x="6440492" y="1140032"/>
                </a:moveTo>
                <a:cubicBezTo>
                  <a:pt x="6448081" y="1140032"/>
                  <a:pt x="6454911" y="1146595"/>
                  <a:pt x="6454911" y="1153888"/>
                </a:cubicBezTo>
                <a:cubicBezTo>
                  <a:pt x="6454911" y="1160451"/>
                  <a:pt x="6448081" y="1166286"/>
                  <a:pt x="6440492" y="1166286"/>
                </a:cubicBezTo>
                <a:cubicBezTo>
                  <a:pt x="6432145" y="1166286"/>
                  <a:pt x="6425315" y="1160451"/>
                  <a:pt x="6425315" y="1153888"/>
                </a:cubicBezTo>
                <a:cubicBezTo>
                  <a:pt x="6425315" y="1146595"/>
                  <a:pt x="6432145" y="1140032"/>
                  <a:pt x="6440492" y="1140032"/>
                </a:cubicBezTo>
                <a:close/>
                <a:moveTo>
                  <a:pt x="6368340" y="1140032"/>
                </a:moveTo>
                <a:cubicBezTo>
                  <a:pt x="6376362" y="1140032"/>
                  <a:pt x="6380737" y="1146595"/>
                  <a:pt x="6380737" y="1153888"/>
                </a:cubicBezTo>
                <a:cubicBezTo>
                  <a:pt x="6380737" y="1160451"/>
                  <a:pt x="6376362" y="1166286"/>
                  <a:pt x="6368340" y="1166286"/>
                </a:cubicBezTo>
                <a:cubicBezTo>
                  <a:pt x="6361047" y="1166286"/>
                  <a:pt x="6354484" y="1160451"/>
                  <a:pt x="6354484" y="1153888"/>
                </a:cubicBezTo>
                <a:cubicBezTo>
                  <a:pt x="6354484" y="1146595"/>
                  <a:pt x="6361047" y="1140032"/>
                  <a:pt x="6368340" y="1140032"/>
                </a:cubicBezTo>
                <a:close/>
                <a:moveTo>
                  <a:pt x="6297511" y="1140032"/>
                </a:moveTo>
                <a:cubicBezTo>
                  <a:pt x="6304074" y="1140032"/>
                  <a:pt x="6309908" y="1146595"/>
                  <a:pt x="6309908" y="1153888"/>
                </a:cubicBezTo>
                <a:cubicBezTo>
                  <a:pt x="6309908" y="1160451"/>
                  <a:pt x="6304074" y="1166286"/>
                  <a:pt x="6297511" y="1166286"/>
                </a:cubicBezTo>
                <a:cubicBezTo>
                  <a:pt x="6290218" y="1166286"/>
                  <a:pt x="6283655" y="1160451"/>
                  <a:pt x="6283655" y="1153888"/>
                </a:cubicBezTo>
                <a:cubicBezTo>
                  <a:pt x="6283655" y="1146595"/>
                  <a:pt x="6290218" y="1140032"/>
                  <a:pt x="6297511" y="1140032"/>
                </a:cubicBezTo>
                <a:close/>
                <a:moveTo>
                  <a:pt x="6226679" y="1140032"/>
                </a:moveTo>
                <a:cubicBezTo>
                  <a:pt x="6233242" y="1140032"/>
                  <a:pt x="6239076" y="1146595"/>
                  <a:pt x="6239076" y="1153888"/>
                </a:cubicBezTo>
                <a:cubicBezTo>
                  <a:pt x="6239076" y="1160451"/>
                  <a:pt x="6233242" y="1166286"/>
                  <a:pt x="6226679" y="1166286"/>
                </a:cubicBezTo>
                <a:cubicBezTo>
                  <a:pt x="6219386" y="1166286"/>
                  <a:pt x="6212823" y="1160451"/>
                  <a:pt x="6212823" y="1153888"/>
                </a:cubicBezTo>
                <a:cubicBezTo>
                  <a:pt x="6212823" y="1146595"/>
                  <a:pt x="6219386" y="1140032"/>
                  <a:pt x="6226679" y="1140032"/>
                </a:cubicBezTo>
                <a:close/>
                <a:moveTo>
                  <a:pt x="6154391" y="1140032"/>
                </a:moveTo>
                <a:cubicBezTo>
                  <a:pt x="6161684" y="1140032"/>
                  <a:pt x="6168247" y="1146595"/>
                  <a:pt x="6168247" y="1153888"/>
                </a:cubicBezTo>
                <a:cubicBezTo>
                  <a:pt x="6168247" y="1160451"/>
                  <a:pt x="6161684" y="1166286"/>
                  <a:pt x="6154391" y="1166286"/>
                </a:cubicBezTo>
                <a:cubicBezTo>
                  <a:pt x="6147828" y="1166286"/>
                  <a:pt x="6141994" y="1160451"/>
                  <a:pt x="6141994" y="1153888"/>
                </a:cubicBezTo>
                <a:cubicBezTo>
                  <a:pt x="6141994" y="1146595"/>
                  <a:pt x="6147828" y="1140032"/>
                  <a:pt x="6154391" y="1140032"/>
                </a:cubicBezTo>
                <a:close/>
                <a:moveTo>
                  <a:pt x="6083559" y="1140032"/>
                </a:moveTo>
                <a:cubicBezTo>
                  <a:pt x="6090852" y="1140032"/>
                  <a:pt x="6097415" y="1146595"/>
                  <a:pt x="6097415" y="1153888"/>
                </a:cubicBezTo>
                <a:cubicBezTo>
                  <a:pt x="6097415" y="1160451"/>
                  <a:pt x="6090852" y="1166286"/>
                  <a:pt x="6083559" y="1166286"/>
                </a:cubicBezTo>
                <a:cubicBezTo>
                  <a:pt x="6076996" y="1166286"/>
                  <a:pt x="6071162" y="1160451"/>
                  <a:pt x="6071162" y="1153888"/>
                </a:cubicBezTo>
                <a:cubicBezTo>
                  <a:pt x="6071162" y="1146595"/>
                  <a:pt x="6076996" y="1140032"/>
                  <a:pt x="6083559" y="1140032"/>
                </a:cubicBezTo>
                <a:close/>
                <a:moveTo>
                  <a:pt x="6009356" y="1140032"/>
                </a:moveTo>
                <a:cubicBezTo>
                  <a:pt x="6016649" y="1140032"/>
                  <a:pt x="6023212" y="1146595"/>
                  <a:pt x="6023212" y="1153888"/>
                </a:cubicBezTo>
                <a:cubicBezTo>
                  <a:pt x="6023212" y="1160451"/>
                  <a:pt x="6016649" y="1166286"/>
                  <a:pt x="6009356" y="1166286"/>
                </a:cubicBezTo>
                <a:cubicBezTo>
                  <a:pt x="6001334" y="1166286"/>
                  <a:pt x="5996959" y="1160451"/>
                  <a:pt x="5996959" y="1153888"/>
                </a:cubicBezTo>
                <a:cubicBezTo>
                  <a:pt x="5996959" y="1146595"/>
                  <a:pt x="6001334" y="1140032"/>
                  <a:pt x="6009356" y="1140032"/>
                </a:cubicBezTo>
                <a:close/>
                <a:moveTo>
                  <a:pt x="5940548" y="1140032"/>
                </a:moveTo>
                <a:cubicBezTo>
                  <a:pt x="5948896" y="1140032"/>
                  <a:pt x="5955726" y="1146595"/>
                  <a:pt x="5955726" y="1153888"/>
                </a:cubicBezTo>
                <a:cubicBezTo>
                  <a:pt x="5955726" y="1160451"/>
                  <a:pt x="5948896" y="1166286"/>
                  <a:pt x="5940548" y="1166286"/>
                </a:cubicBezTo>
                <a:cubicBezTo>
                  <a:pt x="5932960" y="1166286"/>
                  <a:pt x="5926130" y="1160451"/>
                  <a:pt x="5926130" y="1153888"/>
                </a:cubicBezTo>
                <a:cubicBezTo>
                  <a:pt x="5926130" y="1146595"/>
                  <a:pt x="5932960" y="1140032"/>
                  <a:pt x="5940548" y="1140032"/>
                </a:cubicBezTo>
                <a:close/>
                <a:moveTo>
                  <a:pt x="5870088" y="1140032"/>
                </a:moveTo>
                <a:cubicBezTo>
                  <a:pt x="5878650" y="1140032"/>
                  <a:pt x="5884877" y="1146595"/>
                  <a:pt x="5884877" y="1153888"/>
                </a:cubicBezTo>
                <a:cubicBezTo>
                  <a:pt x="5884877" y="1160451"/>
                  <a:pt x="5878650" y="1166286"/>
                  <a:pt x="5870088" y="1166286"/>
                </a:cubicBezTo>
                <a:cubicBezTo>
                  <a:pt x="5862304" y="1166286"/>
                  <a:pt x="5855299" y="1161910"/>
                  <a:pt x="5855299" y="1153888"/>
                </a:cubicBezTo>
                <a:cubicBezTo>
                  <a:pt x="5855299" y="1146595"/>
                  <a:pt x="5862304" y="1140032"/>
                  <a:pt x="5870088" y="1140032"/>
                </a:cubicBezTo>
                <a:close/>
                <a:moveTo>
                  <a:pt x="5799257" y="1140032"/>
                </a:moveTo>
                <a:cubicBezTo>
                  <a:pt x="5807819" y="1140032"/>
                  <a:pt x="5814045" y="1146595"/>
                  <a:pt x="5814045" y="1153888"/>
                </a:cubicBezTo>
                <a:cubicBezTo>
                  <a:pt x="5814045" y="1161910"/>
                  <a:pt x="5807819" y="1166286"/>
                  <a:pt x="5799257" y="1166286"/>
                </a:cubicBezTo>
                <a:cubicBezTo>
                  <a:pt x="5791474" y="1166286"/>
                  <a:pt x="5784469" y="1161910"/>
                  <a:pt x="5784469" y="1153888"/>
                </a:cubicBezTo>
                <a:cubicBezTo>
                  <a:pt x="5784469" y="1146595"/>
                  <a:pt x="5791474" y="1140032"/>
                  <a:pt x="5799257" y="1140032"/>
                </a:cubicBezTo>
                <a:close/>
                <a:moveTo>
                  <a:pt x="5724122" y="1140032"/>
                </a:moveTo>
                <a:cubicBezTo>
                  <a:pt x="5732144" y="1140032"/>
                  <a:pt x="5736519" y="1146595"/>
                  <a:pt x="5736519" y="1153888"/>
                </a:cubicBezTo>
                <a:cubicBezTo>
                  <a:pt x="5736519" y="1161910"/>
                  <a:pt x="5732144" y="1166286"/>
                  <a:pt x="5724122" y="1166286"/>
                </a:cubicBezTo>
                <a:cubicBezTo>
                  <a:pt x="5716100" y="1166286"/>
                  <a:pt x="5710266" y="1161910"/>
                  <a:pt x="5710266" y="1153888"/>
                </a:cubicBezTo>
                <a:cubicBezTo>
                  <a:pt x="5710266" y="1146595"/>
                  <a:pt x="5716100" y="1140032"/>
                  <a:pt x="5724122" y="1140032"/>
                </a:cubicBezTo>
                <a:close/>
                <a:moveTo>
                  <a:pt x="5653291" y="1140032"/>
                </a:moveTo>
                <a:cubicBezTo>
                  <a:pt x="5659125" y="1140032"/>
                  <a:pt x="5665688" y="1146595"/>
                  <a:pt x="5665688" y="1153888"/>
                </a:cubicBezTo>
                <a:cubicBezTo>
                  <a:pt x="5665688" y="1161910"/>
                  <a:pt x="5659125" y="1166286"/>
                  <a:pt x="5653291" y="1166286"/>
                </a:cubicBezTo>
                <a:cubicBezTo>
                  <a:pt x="5645269" y="1166286"/>
                  <a:pt x="5639435" y="1161910"/>
                  <a:pt x="5639435" y="1153888"/>
                </a:cubicBezTo>
                <a:cubicBezTo>
                  <a:pt x="5639435" y="1146595"/>
                  <a:pt x="5645269" y="1140032"/>
                  <a:pt x="5653291" y="1140032"/>
                </a:cubicBezTo>
                <a:close/>
                <a:moveTo>
                  <a:pt x="5581002" y="1140032"/>
                </a:moveTo>
                <a:cubicBezTo>
                  <a:pt x="5588295" y="1140032"/>
                  <a:pt x="5594858" y="1146595"/>
                  <a:pt x="5594858" y="1153888"/>
                </a:cubicBezTo>
                <a:cubicBezTo>
                  <a:pt x="5594858" y="1161910"/>
                  <a:pt x="5588295" y="1166286"/>
                  <a:pt x="5581002" y="1166286"/>
                </a:cubicBezTo>
                <a:cubicBezTo>
                  <a:pt x="5574439" y="1166286"/>
                  <a:pt x="5568605" y="1161910"/>
                  <a:pt x="5568605" y="1153888"/>
                </a:cubicBezTo>
                <a:cubicBezTo>
                  <a:pt x="5568605" y="1146595"/>
                  <a:pt x="5574439" y="1140032"/>
                  <a:pt x="5581002" y="1140032"/>
                </a:cubicBezTo>
                <a:close/>
                <a:moveTo>
                  <a:pt x="5510171" y="1140032"/>
                </a:moveTo>
                <a:cubicBezTo>
                  <a:pt x="5517464" y="1140032"/>
                  <a:pt x="5524027" y="1146595"/>
                  <a:pt x="5524027" y="1153888"/>
                </a:cubicBezTo>
                <a:cubicBezTo>
                  <a:pt x="5524027" y="1161910"/>
                  <a:pt x="5517464" y="1166286"/>
                  <a:pt x="5510171" y="1166286"/>
                </a:cubicBezTo>
                <a:cubicBezTo>
                  <a:pt x="5503608" y="1166286"/>
                  <a:pt x="5497774" y="1161910"/>
                  <a:pt x="5497774" y="1153888"/>
                </a:cubicBezTo>
                <a:cubicBezTo>
                  <a:pt x="5497774" y="1146595"/>
                  <a:pt x="5503608" y="1140032"/>
                  <a:pt x="5510171" y="1140032"/>
                </a:cubicBezTo>
                <a:close/>
                <a:moveTo>
                  <a:pt x="5438937" y="1140032"/>
                </a:moveTo>
                <a:cubicBezTo>
                  <a:pt x="5447182" y="1140032"/>
                  <a:pt x="5453178" y="1146595"/>
                  <a:pt x="5453178" y="1153888"/>
                </a:cubicBezTo>
                <a:cubicBezTo>
                  <a:pt x="5453178" y="1161910"/>
                  <a:pt x="5447182" y="1166286"/>
                  <a:pt x="5438937" y="1166286"/>
                </a:cubicBezTo>
                <a:cubicBezTo>
                  <a:pt x="5431442" y="1166286"/>
                  <a:pt x="5426945" y="1161910"/>
                  <a:pt x="5426945" y="1153888"/>
                </a:cubicBezTo>
                <a:cubicBezTo>
                  <a:pt x="5426945" y="1146595"/>
                  <a:pt x="5431442" y="1140032"/>
                  <a:pt x="5438937" y="1140032"/>
                </a:cubicBezTo>
                <a:close/>
                <a:moveTo>
                  <a:pt x="5367530" y="1140032"/>
                </a:moveTo>
                <a:cubicBezTo>
                  <a:pt x="5376092" y="1140032"/>
                  <a:pt x="5382318" y="1146595"/>
                  <a:pt x="5382318" y="1153888"/>
                </a:cubicBezTo>
                <a:cubicBezTo>
                  <a:pt x="5382318" y="1161910"/>
                  <a:pt x="5376092" y="1166286"/>
                  <a:pt x="5367530" y="1166286"/>
                </a:cubicBezTo>
                <a:cubicBezTo>
                  <a:pt x="5359747" y="1166286"/>
                  <a:pt x="5352742" y="1161910"/>
                  <a:pt x="5352742" y="1153888"/>
                </a:cubicBezTo>
                <a:cubicBezTo>
                  <a:pt x="5352742" y="1146595"/>
                  <a:pt x="5359747" y="1140032"/>
                  <a:pt x="5367530" y="1140032"/>
                </a:cubicBezTo>
                <a:close/>
                <a:moveTo>
                  <a:pt x="5296699" y="1140032"/>
                </a:moveTo>
                <a:cubicBezTo>
                  <a:pt x="5305261" y="1140032"/>
                  <a:pt x="5311488" y="1146595"/>
                  <a:pt x="5311488" y="1153888"/>
                </a:cubicBezTo>
                <a:cubicBezTo>
                  <a:pt x="5311488" y="1161910"/>
                  <a:pt x="5305261" y="1166286"/>
                  <a:pt x="5296699" y="1166286"/>
                </a:cubicBezTo>
                <a:cubicBezTo>
                  <a:pt x="5288915" y="1166286"/>
                  <a:pt x="5281910" y="1161910"/>
                  <a:pt x="5281910" y="1153888"/>
                </a:cubicBezTo>
                <a:cubicBezTo>
                  <a:pt x="5281910" y="1146595"/>
                  <a:pt x="5288915" y="1140032"/>
                  <a:pt x="5296699" y="1140032"/>
                </a:cubicBezTo>
                <a:close/>
                <a:moveTo>
                  <a:pt x="5225869" y="1140032"/>
                </a:moveTo>
                <a:cubicBezTo>
                  <a:pt x="5234431" y="1140032"/>
                  <a:pt x="5240657" y="1146595"/>
                  <a:pt x="5240657" y="1153888"/>
                </a:cubicBezTo>
                <a:cubicBezTo>
                  <a:pt x="5240657" y="1161910"/>
                  <a:pt x="5234431" y="1166286"/>
                  <a:pt x="5225869" y="1166286"/>
                </a:cubicBezTo>
                <a:cubicBezTo>
                  <a:pt x="5217307" y="1166286"/>
                  <a:pt x="5211081" y="1161910"/>
                  <a:pt x="5211081" y="1153888"/>
                </a:cubicBezTo>
                <a:cubicBezTo>
                  <a:pt x="5211081" y="1146595"/>
                  <a:pt x="5217307" y="1140032"/>
                  <a:pt x="5225869" y="1140032"/>
                </a:cubicBezTo>
                <a:close/>
                <a:moveTo>
                  <a:pt x="5154105" y="1140032"/>
                </a:moveTo>
                <a:cubicBezTo>
                  <a:pt x="5162127" y="1140032"/>
                  <a:pt x="5166502" y="1147037"/>
                  <a:pt x="5166502" y="1154821"/>
                </a:cubicBezTo>
                <a:cubicBezTo>
                  <a:pt x="5166502" y="1163383"/>
                  <a:pt x="5162127" y="1169610"/>
                  <a:pt x="5154105" y="1169610"/>
                </a:cubicBezTo>
                <a:cubicBezTo>
                  <a:pt x="5146083" y="1169610"/>
                  <a:pt x="5140249" y="1163383"/>
                  <a:pt x="5140249" y="1154821"/>
                </a:cubicBezTo>
                <a:cubicBezTo>
                  <a:pt x="5140249" y="1147037"/>
                  <a:pt x="5146083" y="1140032"/>
                  <a:pt x="5154105" y="1140032"/>
                </a:cubicBezTo>
                <a:close/>
                <a:moveTo>
                  <a:pt x="5083276" y="1140032"/>
                </a:moveTo>
                <a:cubicBezTo>
                  <a:pt x="5089110" y="1140032"/>
                  <a:pt x="5095673" y="1147037"/>
                  <a:pt x="5095673" y="1154821"/>
                </a:cubicBezTo>
                <a:cubicBezTo>
                  <a:pt x="5095673" y="1163383"/>
                  <a:pt x="5089110" y="1169610"/>
                  <a:pt x="5083276" y="1169610"/>
                </a:cubicBezTo>
                <a:cubicBezTo>
                  <a:pt x="5075254" y="1169610"/>
                  <a:pt x="5069420" y="1163383"/>
                  <a:pt x="5069420" y="1154821"/>
                </a:cubicBezTo>
                <a:cubicBezTo>
                  <a:pt x="5069420" y="1147037"/>
                  <a:pt x="5075254" y="1140032"/>
                  <a:pt x="5083276" y="1140032"/>
                </a:cubicBezTo>
                <a:close/>
                <a:moveTo>
                  <a:pt x="5012445" y="1140032"/>
                </a:moveTo>
                <a:cubicBezTo>
                  <a:pt x="5018279" y="1140032"/>
                  <a:pt x="5024842" y="1147037"/>
                  <a:pt x="5024842" y="1154821"/>
                </a:cubicBezTo>
                <a:cubicBezTo>
                  <a:pt x="5024842" y="1163383"/>
                  <a:pt x="5018279" y="1169610"/>
                  <a:pt x="5012445" y="1169610"/>
                </a:cubicBezTo>
                <a:cubicBezTo>
                  <a:pt x="5004423" y="1169610"/>
                  <a:pt x="4998589" y="1163383"/>
                  <a:pt x="4998589" y="1154821"/>
                </a:cubicBezTo>
                <a:cubicBezTo>
                  <a:pt x="4998589" y="1147037"/>
                  <a:pt x="5004423" y="1140032"/>
                  <a:pt x="5012445" y="1140032"/>
                </a:cubicBezTo>
                <a:close/>
                <a:moveTo>
                  <a:pt x="4940157" y="1140032"/>
                </a:moveTo>
                <a:cubicBezTo>
                  <a:pt x="4948179" y="1140032"/>
                  <a:pt x="4954013" y="1147037"/>
                  <a:pt x="4954013" y="1154821"/>
                </a:cubicBezTo>
                <a:cubicBezTo>
                  <a:pt x="4954013" y="1163383"/>
                  <a:pt x="4948179" y="1169610"/>
                  <a:pt x="4940157" y="1169610"/>
                </a:cubicBezTo>
                <a:cubicBezTo>
                  <a:pt x="4934323" y="1169610"/>
                  <a:pt x="4927760" y="1163383"/>
                  <a:pt x="4927760" y="1154821"/>
                </a:cubicBezTo>
                <a:cubicBezTo>
                  <a:pt x="4927760" y="1147037"/>
                  <a:pt x="4934323" y="1140032"/>
                  <a:pt x="4940157" y="1140032"/>
                </a:cubicBezTo>
                <a:close/>
                <a:moveTo>
                  <a:pt x="4865953" y="1140032"/>
                </a:moveTo>
                <a:cubicBezTo>
                  <a:pt x="4873975" y="1140032"/>
                  <a:pt x="4879809" y="1147037"/>
                  <a:pt x="4879809" y="1154821"/>
                </a:cubicBezTo>
                <a:cubicBezTo>
                  <a:pt x="4879809" y="1163383"/>
                  <a:pt x="4873975" y="1169610"/>
                  <a:pt x="4865953" y="1169610"/>
                </a:cubicBezTo>
                <a:cubicBezTo>
                  <a:pt x="4860119" y="1169610"/>
                  <a:pt x="4853556" y="1163383"/>
                  <a:pt x="4853556" y="1154821"/>
                </a:cubicBezTo>
                <a:cubicBezTo>
                  <a:pt x="4853556" y="1147037"/>
                  <a:pt x="4860119" y="1140032"/>
                  <a:pt x="4865953" y="1140032"/>
                </a:cubicBezTo>
                <a:close/>
                <a:moveTo>
                  <a:pt x="4795122" y="1140032"/>
                </a:moveTo>
                <a:cubicBezTo>
                  <a:pt x="4803144" y="1140032"/>
                  <a:pt x="4808978" y="1147037"/>
                  <a:pt x="4808978" y="1154821"/>
                </a:cubicBezTo>
                <a:cubicBezTo>
                  <a:pt x="4808978" y="1163383"/>
                  <a:pt x="4803144" y="1169610"/>
                  <a:pt x="4795122" y="1169610"/>
                </a:cubicBezTo>
                <a:cubicBezTo>
                  <a:pt x="4787830" y="1169610"/>
                  <a:pt x="4782725" y="1163383"/>
                  <a:pt x="4782725" y="1154821"/>
                </a:cubicBezTo>
                <a:cubicBezTo>
                  <a:pt x="4782725" y="1147037"/>
                  <a:pt x="4787830" y="1140032"/>
                  <a:pt x="4795122" y="1140032"/>
                </a:cubicBezTo>
                <a:close/>
                <a:moveTo>
                  <a:pt x="4726684" y="1140032"/>
                </a:moveTo>
                <a:cubicBezTo>
                  <a:pt x="4735246" y="1140032"/>
                  <a:pt x="4741472" y="1147037"/>
                  <a:pt x="4741472" y="1154821"/>
                </a:cubicBezTo>
                <a:cubicBezTo>
                  <a:pt x="4741472" y="1163383"/>
                  <a:pt x="4735246" y="1169610"/>
                  <a:pt x="4726684" y="1169610"/>
                </a:cubicBezTo>
                <a:cubicBezTo>
                  <a:pt x="4718122" y="1169610"/>
                  <a:pt x="4711896" y="1163383"/>
                  <a:pt x="4711896" y="1154821"/>
                </a:cubicBezTo>
                <a:cubicBezTo>
                  <a:pt x="4711896" y="1147037"/>
                  <a:pt x="4718122" y="1140032"/>
                  <a:pt x="4726684" y="1140032"/>
                </a:cubicBezTo>
                <a:close/>
                <a:moveTo>
                  <a:pt x="4655853" y="1140032"/>
                </a:moveTo>
                <a:cubicBezTo>
                  <a:pt x="4663637" y="1140032"/>
                  <a:pt x="4670642" y="1147037"/>
                  <a:pt x="4670642" y="1154821"/>
                </a:cubicBezTo>
                <a:cubicBezTo>
                  <a:pt x="4670642" y="1163383"/>
                  <a:pt x="4663637" y="1169610"/>
                  <a:pt x="4655853" y="1169610"/>
                </a:cubicBezTo>
                <a:cubicBezTo>
                  <a:pt x="4647291" y="1169610"/>
                  <a:pt x="4641064" y="1163383"/>
                  <a:pt x="4641064" y="1154821"/>
                </a:cubicBezTo>
                <a:cubicBezTo>
                  <a:pt x="4641064" y="1147037"/>
                  <a:pt x="4647291" y="1140032"/>
                  <a:pt x="4655853" y="1140032"/>
                </a:cubicBezTo>
                <a:close/>
                <a:moveTo>
                  <a:pt x="4585023" y="1140032"/>
                </a:moveTo>
                <a:cubicBezTo>
                  <a:pt x="4592806" y="1140032"/>
                  <a:pt x="4599811" y="1147037"/>
                  <a:pt x="4599811" y="1154821"/>
                </a:cubicBezTo>
                <a:cubicBezTo>
                  <a:pt x="4599811" y="1163383"/>
                  <a:pt x="4592806" y="1169610"/>
                  <a:pt x="4585023" y="1169610"/>
                </a:cubicBezTo>
                <a:cubicBezTo>
                  <a:pt x="4576461" y="1169610"/>
                  <a:pt x="4570235" y="1163383"/>
                  <a:pt x="4570235" y="1154821"/>
                </a:cubicBezTo>
                <a:cubicBezTo>
                  <a:pt x="4570235" y="1147037"/>
                  <a:pt x="4576461" y="1140032"/>
                  <a:pt x="4585023" y="1140032"/>
                </a:cubicBezTo>
                <a:close/>
                <a:moveTo>
                  <a:pt x="4513260" y="1140032"/>
                </a:moveTo>
                <a:cubicBezTo>
                  <a:pt x="4520553" y="1140032"/>
                  <a:pt x="4525657" y="1147037"/>
                  <a:pt x="4525657" y="1154821"/>
                </a:cubicBezTo>
                <a:cubicBezTo>
                  <a:pt x="4525657" y="1163383"/>
                  <a:pt x="4520553" y="1169610"/>
                  <a:pt x="4513260" y="1169610"/>
                </a:cubicBezTo>
                <a:cubicBezTo>
                  <a:pt x="4505238" y="1169610"/>
                  <a:pt x="4499404" y="1163383"/>
                  <a:pt x="4499404" y="1154821"/>
                </a:cubicBezTo>
                <a:cubicBezTo>
                  <a:pt x="4499404" y="1147037"/>
                  <a:pt x="4505238" y="1140032"/>
                  <a:pt x="4513260" y="1140032"/>
                </a:cubicBezTo>
                <a:close/>
                <a:moveTo>
                  <a:pt x="4439056" y="1140032"/>
                </a:moveTo>
                <a:cubicBezTo>
                  <a:pt x="4445619" y="1140032"/>
                  <a:pt x="4451453" y="1147037"/>
                  <a:pt x="4451453" y="1154821"/>
                </a:cubicBezTo>
                <a:cubicBezTo>
                  <a:pt x="4451453" y="1163383"/>
                  <a:pt x="4445619" y="1169610"/>
                  <a:pt x="4439056" y="1169610"/>
                </a:cubicBezTo>
                <a:cubicBezTo>
                  <a:pt x="4431763" y="1169610"/>
                  <a:pt x="4425200" y="1163383"/>
                  <a:pt x="4425200" y="1154821"/>
                </a:cubicBezTo>
                <a:cubicBezTo>
                  <a:pt x="4425200" y="1147037"/>
                  <a:pt x="4431763" y="1140032"/>
                  <a:pt x="4439056" y="1140032"/>
                </a:cubicBezTo>
                <a:close/>
                <a:moveTo>
                  <a:pt x="4366768" y="1140032"/>
                </a:moveTo>
                <a:cubicBezTo>
                  <a:pt x="4374790" y="1140032"/>
                  <a:pt x="4380624" y="1147037"/>
                  <a:pt x="4380624" y="1154821"/>
                </a:cubicBezTo>
                <a:cubicBezTo>
                  <a:pt x="4380624" y="1163383"/>
                  <a:pt x="4374790" y="1169610"/>
                  <a:pt x="4366768" y="1169610"/>
                </a:cubicBezTo>
                <a:cubicBezTo>
                  <a:pt x="4360934" y="1169610"/>
                  <a:pt x="4354371" y="1163383"/>
                  <a:pt x="4354371" y="1154821"/>
                </a:cubicBezTo>
                <a:cubicBezTo>
                  <a:pt x="4354371" y="1147037"/>
                  <a:pt x="4360934" y="1140032"/>
                  <a:pt x="4366768" y="1140032"/>
                </a:cubicBezTo>
                <a:close/>
                <a:moveTo>
                  <a:pt x="4295937" y="1140032"/>
                </a:moveTo>
                <a:cubicBezTo>
                  <a:pt x="4303959" y="1140032"/>
                  <a:pt x="4309793" y="1147037"/>
                  <a:pt x="4309793" y="1154821"/>
                </a:cubicBezTo>
                <a:cubicBezTo>
                  <a:pt x="4309793" y="1163383"/>
                  <a:pt x="4303959" y="1169610"/>
                  <a:pt x="4295937" y="1169610"/>
                </a:cubicBezTo>
                <a:cubicBezTo>
                  <a:pt x="4290103" y="1169610"/>
                  <a:pt x="4283540" y="1163383"/>
                  <a:pt x="4283540" y="1154821"/>
                </a:cubicBezTo>
                <a:cubicBezTo>
                  <a:pt x="4283540" y="1147037"/>
                  <a:pt x="4290103" y="1140032"/>
                  <a:pt x="4295937" y="1140032"/>
                </a:cubicBezTo>
                <a:close/>
                <a:moveTo>
                  <a:pt x="4225107" y="1140032"/>
                </a:moveTo>
                <a:cubicBezTo>
                  <a:pt x="4233129" y="1140032"/>
                  <a:pt x="4238963" y="1147037"/>
                  <a:pt x="4238963" y="1154821"/>
                </a:cubicBezTo>
                <a:cubicBezTo>
                  <a:pt x="4238963" y="1163383"/>
                  <a:pt x="4233129" y="1169610"/>
                  <a:pt x="4225107" y="1169610"/>
                </a:cubicBezTo>
                <a:cubicBezTo>
                  <a:pt x="4217085" y="1169610"/>
                  <a:pt x="4212710" y="1163383"/>
                  <a:pt x="4212710" y="1154821"/>
                </a:cubicBezTo>
                <a:cubicBezTo>
                  <a:pt x="4212710" y="1147037"/>
                  <a:pt x="4217085" y="1140032"/>
                  <a:pt x="4225107" y="1140032"/>
                </a:cubicBezTo>
                <a:close/>
                <a:moveTo>
                  <a:pt x="4153295" y="1140032"/>
                </a:moveTo>
                <a:cubicBezTo>
                  <a:pt x="4161078" y="1140032"/>
                  <a:pt x="4168083" y="1147037"/>
                  <a:pt x="4168083" y="1154821"/>
                </a:cubicBezTo>
                <a:cubicBezTo>
                  <a:pt x="4168083" y="1163383"/>
                  <a:pt x="4161078" y="1169610"/>
                  <a:pt x="4153295" y="1169610"/>
                </a:cubicBezTo>
                <a:cubicBezTo>
                  <a:pt x="4144733" y="1169610"/>
                  <a:pt x="4138507" y="1163383"/>
                  <a:pt x="4138507" y="1154821"/>
                </a:cubicBezTo>
                <a:cubicBezTo>
                  <a:pt x="4138507" y="1147037"/>
                  <a:pt x="4144733" y="1140032"/>
                  <a:pt x="4153295" y="1140032"/>
                </a:cubicBezTo>
                <a:close/>
                <a:moveTo>
                  <a:pt x="4082465" y="1140032"/>
                </a:moveTo>
                <a:cubicBezTo>
                  <a:pt x="4090249" y="1140032"/>
                  <a:pt x="4097254" y="1147037"/>
                  <a:pt x="4097254" y="1154821"/>
                </a:cubicBezTo>
                <a:cubicBezTo>
                  <a:pt x="4097254" y="1163383"/>
                  <a:pt x="4090249" y="1169610"/>
                  <a:pt x="4082465" y="1169610"/>
                </a:cubicBezTo>
                <a:cubicBezTo>
                  <a:pt x="4073903" y="1169610"/>
                  <a:pt x="4067676" y="1163383"/>
                  <a:pt x="4067676" y="1154821"/>
                </a:cubicBezTo>
                <a:cubicBezTo>
                  <a:pt x="4067676" y="1147037"/>
                  <a:pt x="4073903" y="1140032"/>
                  <a:pt x="4082465" y="1140032"/>
                </a:cubicBezTo>
                <a:close/>
                <a:moveTo>
                  <a:pt x="439789" y="1140032"/>
                </a:moveTo>
                <a:cubicBezTo>
                  <a:pt x="448351" y="1140032"/>
                  <a:pt x="454579" y="1146595"/>
                  <a:pt x="454579" y="1153888"/>
                </a:cubicBezTo>
                <a:cubicBezTo>
                  <a:pt x="454579" y="1161910"/>
                  <a:pt x="448351" y="1166286"/>
                  <a:pt x="439789" y="1166286"/>
                </a:cubicBezTo>
                <a:cubicBezTo>
                  <a:pt x="432006" y="1166286"/>
                  <a:pt x="425001" y="1161910"/>
                  <a:pt x="425001" y="1153888"/>
                </a:cubicBezTo>
                <a:cubicBezTo>
                  <a:pt x="425001" y="1146595"/>
                  <a:pt x="432006" y="1140032"/>
                  <a:pt x="439789" y="1140032"/>
                </a:cubicBezTo>
                <a:close/>
                <a:moveTo>
                  <a:pt x="368960" y="1140032"/>
                </a:moveTo>
                <a:cubicBezTo>
                  <a:pt x="377521" y="1140032"/>
                  <a:pt x="383747" y="1146595"/>
                  <a:pt x="383747" y="1153888"/>
                </a:cubicBezTo>
                <a:cubicBezTo>
                  <a:pt x="383747" y="1161910"/>
                  <a:pt x="377521" y="1166286"/>
                  <a:pt x="368960" y="1166286"/>
                </a:cubicBezTo>
                <a:cubicBezTo>
                  <a:pt x="361176" y="1166286"/>
                  <a:pt x="354172" y="1161910"/>
                  <a:pt x="354172" y="1153888"/>
                </a:cubicBezTo>
                <a:cubicBezTo>
                  <a:pt x="354172" y="1146595"/>
                  <a:pt x="361176" y="1140032"/>
                  <a:pt x="368960" y="1140032"/>
                </a:cubicBezTo>
                <a:close/>
                <a:moveTo>
                  <a:pt x="297194" y="1140032"/>
                </a:moveTo>
                <a:cubicBezTo>
                  <a:pt x="305217" y="1140032"/>
                  <a:pt x="309592" y="1146595"/>
                  <a:pt x="309592" y="1153888"/>
                </a:cubicBezTo>
                <a:cubicBezTo>
                  <a:pt x="309592" y="1161910"/>
                  <a:pt x="305217" y="1166286"/>
                  <a:pt x="297194" y="1166286"/>
                </a:cubicBezTo>
                <a:cubicBezTo>
                  <a:pt x="289902" y="1166286"/>
                  <a:pt x="283339" y="1161910"/>
                  <a:pt x="283339" y="1153888"/>
                </a:cubicBezTo>
                <a:cubicBezTo>
                  <a:pt x="283339" y="1146595"/>
                  <a:pt x="289902" y="1140032"/>
                  <a:pt x="297194" y="1140032"/>
                </a:cubicBezTo>
                <a:close/>
                <a:moveTo>
                  <a:pt x="226366" y="1140032"/>
                </a:moveTo>
                <a:cubicBezTo>
                  <a:pt x="232201" y="1140032"/>
                  <a:pt x="238764" y="1146595"/>
                  <a:pt x="238764" y="1153888"/>
                </a:cubicBezTo>
                <a:cubicBezTo>
                  <a:pt x="238764" y="1161910"/>
                  <a:pt x="232201" y="1166286"/>
                  <a:pt x="226366" y="1166286"/>
                </a:cubicBezTo>
                <a:cubicBezTo>
                  <a:pt x="218344" y="1166286"/>
                  <a:pt x="212510" y="1161910"/>
                  <a:pt x="212510" y="1153888"/>
                </a:cubicBezTo>
                <a:cubicBezTo>
                  <a:pt x="212510" y="1146595"/>
                  <a:pt x="218344" y="1140032"/>
                  <a:pt x="226366" y="1140032"/>
                </a:cubicBezTo>
                <a:close/>
                <a:moveTo>
                  <a:pt x="155532" y="1140032"/>
                </a:moveTo>
                <a:cubicBezTo>
                  <a:pt x="161366" y="1140032"/>
                  <a:pt x="167930" y="1146595"/>
                  <a:pt x="167930" y="1153888"/>
                </a:cubicBezTo>
                <a:cubicBezTo>
                  <a:pt x="167930" y="1161910"/>
                  <a:pt x="161366" y="1166286"/>
                  <a:pt x="155532" y="1166286"/>
                </a:cubicBezTo>
                <a:cubicBezTo>
                  <a:pt x="147510" y="1166286"/>
                  <a:pt x="141676" y="1161910"/>
                  <a:pt x="141676" y="1153888"/>
                </a:cubicBezTo>
                <a:cubicBezTo>
                  <a:pt x="141676" y="1146595"/>
                  <a:pt x="147510" y="1140032"/>
                  <a:pt x="155532" y="1140032"/>
                </a:cubicBezTo>
                <a:close/>
                <a:moveTo>
                  <a:pt x="83244" y="1140032"/>
                </a:moveTo>
                <a:cubicBezTo>
                  <a:pt x="90536" y="1140032"/>
                  <a:pt x="97100" y="1146595"/>
                  <a:pt x="97100" y="1153888"/>
                </a:cubicBezTo>
                <a:cubicBezTo>
                  <a:pt x="97100" y="1161910"/>
                  <a:pt x="90536" y="1166286"/>
                  <a:pt x="83244" y="1166286"/>
                </a:cubicBezTo>
                <a:cubicBezTo>
                  <a:pt x="76680" y="1166286"/>
                  <a:pt x="70846" y="1161910"/>
                  <a:pt x="70846" y="1153888"/>
                </a:cubicBezTo>
                <a:cubicBezTo>
                  <a:pt x="70846" y="1146595"/>
                  <a:pt x="76680" y="1140032"/>
                  <a:pt x="83244" y="1140032"/>
                </a:cubicBezTo>
                <a:close/>
                <a:moveTo>
                  <a:pt x="12008" y="1140032"/>
                </a:moveTo>
                <a:cubicBezTo>
                  <a:pt x="20253" y="1140032"/>
                  <a:pt x="26249" y="1146595"/>
                  <a:pt x="26249" y="1153888"/>
                </a:cubicBezTo>
                <a:cubicBezTo>
                  <a:pt x="26249" y="1161910"/>
                  <a:pt x="20253" y="1166286"/>
                  <a:pt x="12008" y="1166286"/>
                </a:cubicBezTo>
                <a:cubicBezTo>
                  <a:pt x="4513" y="1166286"/>
                  <a:pt x="16" y="1161910"/>
                  <a:pt x="16" y="1153888"/>
                </a:cubicBezTo>
                <a:cubicBezTo>
                  <a:pt x="16" y="1146595"/>
                  <a:pt x="4513" y="1140032"/>
                  <a:pt x="12008" y="1140032"/>
                </a:cubicBezTo>
                <a:close/>
                <a:moveTo>
                  <a:pt x="6867525" y="1069203"/>
                </a:moveTo>
                <a:cubicBezTo>
                  <a:pt x="6874088" y="1069203"/>
                  <a:pt x="6879922" y="1075037"/>
                  <a:pt x="6879922" y="1081600"/>
                </a:cubicBezTo>
                <a:cubicBezTo>
                  <a:pt x="6879922" y="1088893"/>
                  <a:pt x="6874088" y="1095457"/>
                  <a:pt x="6867525" y="1095457"/>
                </a:cubicBezTo>
                <a:cubicBezTo>
                  <a:pt x="6860232" y="1095457"/>
                  <a:pt x="6853669" y="1088893"/>
                  <a:pt x="6853669" y="1081600"/>
                </a:cubicBezTo>
                <a:cubicBezTo>
                  <a:pt x="6853669" y="1075037"/>
                  <a:pt x="6860232" y="1069203"/>
                  <a:pt x="6867525" y="1069203"/>
                </a:cubicBezTo>
                <a:close/>
                <a:moveTo>
                  <a:pt x="6795237" y="1069203"/>
                </a:moveTo>
                <a:cubicBezTo>
                  <a:pt x="6803259" y="1069203"/>
                  <a:pt x="6809093" y="1075037"/>
                  <a:pt x="6809093" y="1081600"/>
                </a:cubicBezTo>
                <a:cubicBezTo>
                  <a:pt x="6809093" y="1088893"/>
                  <a:pt x="6803259" y="1095457"/>
                  <a:pt x="6796696" y="1095457"/>
                </a:cubicBezTo>
                <a:cubicBezTo>
                  <a:pt x="6789403" y="1095457"/>
                  <a:pt x="6782840" y="1088893"/>
                  <a:pt x="6782840" y="1081600"/>
                </a:cubicBezTo>
                <a:cubicBezTo>
                  <a:pt x="6782840" y="1075037"/>
                  <a:pt x="6789403" y="1069203"/>
                  <a:pt x="6795237" y="1069203"/>
                </a:cubicBezTo>
                <a:close/>
                <a:moveTo>
                  <a:pt x="6724405" y="1069203"/>
                </a:moveTo>
                <a:cubicBezTo>
                  <a:pt x="6732427" y="1069203"/>
                  <a:pt x="6738261" y="1075037"/>
                  <a:pt x="6738261" y="1081600"/>
                </a:cubicBezTo>
                <a:cubicBezTo>
                  <a:pt x="6738261" y="1088893"/>
                  <a:pt x="6732427" y="1095457"/>
                  <a:pt x="6724405" y="1095457"/>
                </a:cubicBezTo>
                <a:cubicBezTo>
                  <a:pt x="6718571" y="1095457"/>
                  <a:pt x="6712008" y="1088893"/>
                  <a:pt x="6712008" y="1081600"/>
                </a:cubicBezTo>
                <a:cubicBezTo>
                  <a:pt x="6712008" y="1075037"/>
                  <a:pt x="6718571" y="1069203"/>
                  <a:pt x="6724405" y="1069203"/>
                </a:cubicBezTo>
                <a:close/>
                <a:moveTo>
                  <a:pt x="6653576" y="1069203"/>
                </a:moveTo>
                <a:cubicBezTo>
                  <a:pt x="6660869" y="1069203"/>
                  <a:pt x="6667432" y="1075037"/>
                  <a:pt x="6667432" y="1081600"/>
                </a:cubicBezTo>
                <a:cubicBezTo>
                  <a:pt x="6667432" y="1088893"/>
                  <a:pt x="6660869" y="1095457"/>
                  <a:pt x="6653576" y="1095457"/>
                </a:cubicBezTo>
                <a:cubicBezTo>
                  <a:pt x="6645554" y="1095457"/>
                  <a:pt x="6641179" y="1088893"/>
                  <a:pt x="6641179" y="1081600"/>
                </a:cubicBezTo>
                <a:cubicBezTo>
                  <a:pt x="6641179" y="1075037"/>
                  <a:pt x="6645554" y="1069203"/>
                  <a:pt x="6653576" y="1069203"/>
                </a:cubicBezTo>
                <a:close/>
                <a:moveTo>
                  <a:pt x="6581764" y="1069203"/>
                </a:moveTo>
                <a:cubicBezTo>
                  <a:pt x="6589547" y="1069203"/>
                  <a:pt x="6596552" y="1075037"/>
                  <a:pt x="6596552" y="1081600"/>
                </a:cubicBezTo>
                <a:cubicBezTo>
                  <a:pt x="6596552" y="1088893"/>
                  <a:pt x="6589547" y="1095457"/>
                  <a:pt x="6581764" y="1095457"/>
                </a:cubicBezTo>
                <a:cubicBezTo>
                  <a:pt x="6573202" y="1095457"/>
                  <a:pt x="6566976" y="1088893"/>
                  <a:pt x="6566976" y="1081600"/>
                </a:cubicBezTo>
                <a:cubicBezTo>
                  <a:pt x="6566976" y="1075037"/>
                  <a:pt x="6573202" y="1069203"/>
                  <a:pt x="6581764" y="1069203"/>
                </a:cubicBezTo>
                <a:close/>
                <a:moveTo>
                  <a:pt x="6510933" y="1069203"/>
                </a:moveTo>
                <a:cubicBezTo>
                  <a:pt x="6518717" y="1069203"/>
                  <a:pt x="6525722" y="1075037"/>
                  <a:pt x="6525722" y="1081600"/>
                </a:cubicBezTo>
                <a:cubicBezTo>
                  <a:pt x="6525722" y="1088893"/>
                  <a:pt x="6518717" y="1095457"/>
                  <a:pt x="6510933" y="1095457"/>
                </a:cubicBezTo>
                <a:cubicBezTo>
                  <a:pt x="6502371" y="1095457"/>
                  <a:pt x="6496144" y="1088893"/>
                  <a:pt x="6496144" y="1081600"/>
                </a:cubicBezTo>
                <a:cubicBezTo>
                  <a:pt x="6496144" y="1075037"/>
                  <a:pt x="6502371" y="1069203"/>
                  <a:pt x="6510933" y="1069203"/>
                </a:cubicBezTo>
                <a:close/>
                <a:moveTo>
                  <a:pt x="6440492" y="1069203"/>
                </a:moveTo>
                <a:cubicBezTo>
                  <a:pt x="6448081" y="1069203"/>
                  <a:pt x="6454911" y="1075037"/>
                  <a:pt x="6454911" y="1081600"/>
                </a:cubicBezTo>
                <a:cubicBezTo>
                  <a:pt x="6454911" y="1088893"/>
                  <a:pt x="6448081" y="1095457"/>
                  <a:pt x="6440492" y="1095457"/>
                </a:cubicBezTo>
                <a:cubicBezTo>
                  <a:pt x="6432145" y="1095457"/>
                  <a:pt x="6425315" y="1088893"/>
                  <a:pt x="6425315" y="1081600"/>
                </a:cubicBezTo>
                <a:cubicBezTo>
                  <a:pt x="6425315" y="1075037"/>
                  <a:pt x="6432145" y="1069203"/>
                  <a:pt x="6440492" y="1069203"/>
                </a:cubicBezTo>
                <a:close/>
                <a:moveTo>
                  <a:pt x="6368340" y="1069203"/>
                </a:moveTo>
                <a:cubicBezTo>
                  <a:pt x="6376362" y="1069203"/>
                  <a:pt x="6380737" y="1075037"/>
                  <a:pt x="6380737" y="1081600"/>
                </a:cubicBezTo>
                <a:cubicBezTo>
                  <a:pt x="6380737" y="1088893"/>
                  <a:pt x="6376362" y="1095457"/>
                  <a:pt x="6368340" y="1095457"/>
                </a:cubicBezTo>
                <a:cubicBezTo>
                  <a:pt x="6361047" y="1095457"/>
                  <a:pt x="6354484" y="1088893"/>
                  <a:pt x="6354484" y="1081600"/>
                </a:cubicBezTo>
                <a:cubicBezTo>
                  <a:pt x="6354484" y="1075037"/>
                  <a:pt x="6361047" y="1069203"/>
                  <a:pt x="6368340" y="1069203"/>
                </a:cubicBezTo>
                <a:close/>
                <a:moveTo>
                  <a:pt x="6297511" y="1069203"/>
                </a:moveTo>
                <a:cubicBezTo>
                  <a:pt x="6304074" y="1069203"/>
                  <a:pt x="6309908" y="1075037"/>
                  <a:pt x="6309908" y="1081600"/>
                </a:cubicBezTo>
                <a:cubicBezTo>
                  <a:pt x="6309908" y="1088893"/>
                  <a:pt x="6304074" y="1095457"/>
                  <a:pt x="6297511" y="1095457"/>
                </a:cubicBezTo>
                <a:cubicBezTo>
                  <a:pt x="6290218" y="1095457"/>
                  <a:pt x="6283655" y="1088893"/>
                  <a:pt x="6283655" y="1081600"/>
                </a:cubicBezTo>
                <a:cubicBezTo>
                  <a:pt x="6283655" y="1075037"/>
                  <a:pt x="6290218" y="1069203"/>
                  <a:pt x="6297511" y="1069203"/>
                </a:cubicBezTo>
                <a:close/>
                <a:moveTo>
                  <a:pt x="6226679" y="1069203"/>
                </a:moveTo>
                <a:cubicBezTo>
                  <a:pt x="6233242" y="1069203"/>
                  <a:pt x="6239076" y="1075037"/>
                  <a:pt x="6239076" y="1081600"/>
                </a:cubicBezTo>
                <a:cubicBezTo>
                  <a:pt x="6239076" y="1088893"/>
                  <a:pt x="6233242" y="1095457"/>
                  <a:pt x="6226679" y="1095457"/>
                </a:cubicBezTo>
                <a:cubicBezTo>
                  <a:pt x="6219386" y="1095457"/>
                  <a:pt x="6212823" y="1088893"/>
                  <a:pt x="6212823" y="1083059"/>
                </a:cubicBezTo>
                <a:cubicBezTo>
                  <a:pt x="6212823" y="1075037"/>
                  <a:pt x="6219386" y="1069203"/>
                  <a:pt x="6226679" y="1069203"/>
                </a:cubicBezTo>
                <a:close/>
                <a:moveTo>
                  <a:pt x="6154391" y="1069203"/>
                </a:moveTo>
                <a:cubicBezTo>
                  <a:pt x="6161684" y="1069203"/>
                  <a:pt x="6168247" y="1075037"/>
                  <a:pt x="6168247" y="1083059"/>
                </a:cubicBezTo>
                <a:cubicBezTo>
                  <a:pt x="6168247" y="1088893"/>
                  <a:pt x="6161684" y="1095457"/>
                  <a:pt x="6154391" y="1095457"/>
                </a:cubicBezTo>
                <a:cubicBezTo>
                  <a:pt x="6147828" y="1095457"/>
                  <a:pt x="6141994" y="1088893"/>
                  <a:pt x="6141994" y="1083059"/>
                </a:cubicBezTo>
                <a:cubicBezTo>
                  <a:pt x="6141994" y="1075037"/>
                  <a:pt x="6147828" y="1069203"/>
                  <a:pt x="6154391" y="1069203"/>
                </a:cubicBezTo>
                <a:close/>
                <a:moveTo>
                  <a:pt x="6083559" y="1069203"/>
                </a:moveTo>
                <a:cubicBezTo>
                  <a:pt x="6090852" y="1069203"/>
                  <a:pt x="6097415" y="1075037"/>
                  <a:pt x="6097415" y="1083059"/>
                </a:cubicBezTo>
                <a:cubicBezTo>
                  <a:pt x="6097415" y="1088893"/>
                  <a:pt x="6090852" y="1095457"/>
                  <a:pt x="6083559" y="1095457"/>
                </a:cubicBezTo>
                <a:cubicBezTo>
                  <a:pt x="6076996" y="1095457"/>
                  <a:pt x="6071162" y="1088893"/>
                  <a:pt x="6071162" y="1083059"/>
                </a:cubicBezTo>
                <a:cubicBezTo>
                  <a:pt x="6071162" y="1075037"/>
                  <a:pt x="6076996" y="1069203"/>
                  <a:pt x="6083559" y="1069203"/>
                </a:cubicBezTo>
                <a:close/>
                <a:moveTo>
                  <a:pt x="6009356" y="1069203"/>
                </a:moveTo>
                <a:cubicBezTo>
                  <a:pt x="6016649" y="1069203"/>
                  <a:pt x="6023212" y="1075037"/>
                  <a:pt x="6023212" y="1083059"/>
                </a:cubicBezTo>
                <a:cubicBezTo>
                  <a:pt x="6023212" y="1088893"/>
                  <a:pt x="6016649" y="1095457"/>
                  <a:pt x="6009356" y="1095457"/>
                </a:cubicBezTo>
                <a:cubicBezTo>
                  <a:pt x="6001334" y="1095457"/>
                  <a:pt x="5996959" y="1088893"/>
                  <a:pt x="5996959" y="1083059"/>
                </a:cubicBezTo>
                <a:cubicBezTo>
                  <a:pt x="5996959" y="1075037"/>
                  <a:pt x="6001334" y="1069203"/>
                  <a:pt x="6009356" y="1069203"/>
                </a:cubicBezTo>
                <a:close/>
                <a:moveTo>
                  <a:pt x="5940548" y="1069203"/>
                </a:moveTo>
                <a:cubicBezTo>
                  <a:pt x="5948896" y="1069203"/>
                  <a:pt x="5955726" y="1075037"/>
                  <a:pt x="5955726" y="1083059"/>
                </a:cubicBezTo>
                <a:cubicBezTo>
                  <a:pt x="5955726" y="1088893"/>
                  <a:pt x="5948896" y="1095457"/>
                  <a:pt x="5940548" y="1095457"/>
                </a:cubicBezTo>
                <a:cubicBezTo>
                  <a:pt x="5932960" y="1095457"/>
                  <a:pt x="5926130" y="1088893"/>
                  <a:pt x="5926130" y="1083059"/>
                </a:cubicBezTo>
                <a:cubicBezTo>
                  <a:pt x="5926130" y="1075037"/>
                  <a:pt x="5932960" y="1069203"/>
                  <a:pt x="5940548" y="1069203"/>
                </a:cubicBezTo>
                <a:close/>
                <a:moveTo>
                  <a:pt x="5870088" y="1069203"/>
                </a:moveTo>
                <a:cubicBezTo>
                  <a:pt x="5878650" y="1069203"/>
                  <a:pt x="5884877" y="1075037"/>
                  <a:pt x="5884877" y="1083059"/>
                </a:cubicBezTo>
                <a:cubicBezTo>
                  <a:pt x="5884877" y="1088893"/>
                  <a:pt x="5878650" y="1095457"/>
                  <a:pt x="5870088" y="1095457"/>
                </a:cubicBezTo>
                <a:cubicBezTo>
                  <a:pt x="5862304" y="1095457"/>
                  <a:pt x="5855299" y="1088893"/>
                  <a:pt x="5855299" y="1083059"/>
                </a:cubicBezTo>
                <a:cubicBezTo>
                  <a:pt x="5855299" y="1075037"/>
                  <a:pt x="5862304" y="1069203"/>
                  <a:pt x="5870088" y="1069203"/>
                </a:cubicBezTo>
                <a:close/>
                <a:moveTo>
                  <a:pt x="5799257" y="1069203"/>
                </a:moveTo>
                <a:cubicBezTo>
                  <a:pt x="5807819" y="1069203"/>
                  <a:pt x="5814045" y="1075037"/>
                  <a:pt x="5814045" y="1083059"/>
                </a:cubicBezTo>
                <a:cubicBezTo>
                  <a:pt x="5814045" y="1088893"/>
                  <a:pt x="5807819" y="1095457"/>
                  <a:pt x="5799257" y="1095457"/>
                </a:cubicBezTo>
                <a:cubicBezTo>
                  <a:pt x="5791474" y="1095457"/>
                  <a:pt x="5784469" y="1088893"/>
                  <a:pt x="5784469" y="1083059"/>
                </a:cubicBezTo>
                <a:cubicBezTo>
                  <a:pt x="5784469" y="1075037"/>
                  <a:pt x="5791474" y="1069203"/>
                  <a:pt x="5799257" y="1069203"/>
                </a:cubicBezTo>
                <a:close/>
                <a:moveTo>
                  <a:pt x="5724122" y="1069203"/>
                </a:moveTo>
                <a:cubicBezTo>
                  <a:pt x="5732144" y="1069203"/>
                  <a:pt x="5736519" y="1075037"/>
                  <a:pt x="5736519" y="1083059"/>
                </a:cubicBezTo>
                <a:cubicBezTo>
                  <a:pt x="5736519" y="1088893"/>
                  <a:pt x="5732144" y="1095457"/>
                  <a:pt x="5724122" y="1095457"/>
                </a:cubicBezTo>
                <a:cubicBezTo>
                  <a:pt x="5716100" y="1095457"/>
                  <a:pt x="5710266" y="1088893"/>
                  <a:pt x="5710266" y="1083059"/>
                </a:cubicBezTo>
                <a:cubicBezTo>
                  <a:pt x="5710266" y="1075037"/>
                  <a:pt x="5716100" y="1069203"/>
                  <a:pt x="5724122" y="1069203"/>
                </a:cubicBezTo>
                <a:close/>
                <a:moveTo>
                  <a:pt x="5653291" y="1069203"/>
                </a:moveTo>
                <a:cubicBezTo>
                  <a:pt x="5659125" y="1069203"/>
                  <a:pt x="5665688" y="1075037"/>
                  <a:pt x="5665688" y="1083059"/>
                </a:cubicBezTo>
                <a:cubicBezTo>
                  <a:pt x="5665688" y="1088893"/>
                  <a:pt x="5659125" y="1095457"/>
                  <a:pt x="5653291" y="1095457"/>
                </a:cubicBezTo>
                <a:cubicBezTo>
                  <a:pt x="5645269" y="1095457"/>
                  <a:pt x="5639435" y="1088893"/>
                  <a:pt x="5639435" y="1083059"/>
                </a:cubicBezTo>
                <a:cubicBezTo>
                  <a:pt x="5639435" y="1075037"/>
                  <a:pt x="5645269" y="1069203"/>
                  <a:pt x="5653291" y="1069203"/>
                </a:cubicBezTo>
                <a:close/>
                <a:moveTo>
                  <a:pt x="5581002" y="1069203"/>
                </a:moveTo>
                <a:cubicBezTo>
                  <a:pt x="5588295" y="1069203"/>
                  <a:pt x="5594858" y="1075037"/>
                  <a:pt x="5594858" y="1083059"/>
                </a:cubicBezTo>
                <a:cubicBezTo>
                  <a:pt x="5594858" y="1088893"/>
                  <a:pt x="5588295" y="1095457"/>
                  <a:pt x="5581002" y="1095457"/>
                </a:cubicBezTo>
                <a:cubicBezTo>
                  <a:pt x="5574439" y="1095457"/>
                  <a:pt x="5568605" y="1088893"/>
                  <a:pt x="5568605" y="1083059"/>
                </a:cubicBezTo>
                <a:cubicBezTo>
                  <a:pt x="5568605" y="1075037"/>
                  <a:pt x="5574439" y="1069203"/>
                  <a:pt x="5581002" y="1069203"/>
                </a:cubicBezTo>
                <a:close/>
                <a:moveTo>
                  <a:pt x="5510171" y="1069203"/>
                </a:moveTo>
                <a:cubicBezTo>
                  <a:pt x="5517464" y="1069203"/>
                  <a:pt x="5524027" y="1075037"/>
                  <a:pt x="5524027" y="1083059"/>
                </a:cubicBezTo>
                <a:cubicBezTo>
                  <a:pt x="5524027" y="1088893"/>
                  <a:pt x="5517464" y="1095457"/>
                  <a:pt x="5510171" y="1095457"/>
                </a:cubicBezTo>
                <a:cubicBezTo>
                  <a:pt x="5503608" y="1095457"/>
                  <a:pt x="5497774" y="1088893"/>
                  <a:pt x="5497774" y="1083059"/>
                </a:cubicBezTo>
                <a:cubicBezTo>
                  <a:pt x="5497774" y="1075037"/>
                  <a:pt x="5503608" y="1069203"/>
                  <a:pt x="5510171" y="1069203"/>
                </a:cubicBezTo>
                <a:close/>
                <a:moveTo>
                  <a:pt x="5438937" y="1069203"/>
                </a:moveTo>
                <a:cubicBezTo>
                  <a:pt x="5447182" y="1069203"/>
                  <a:pt x="5453178" y="1075037"/>
                  <a:pt x="5453178" y="1083059"/>
                </a:cubicBezTo>
                <a:cubicBezTo>
                  <a:pt x="5453178" y="1088893"/>
                  <a:pt x="5447182" y="1095457"/>
                  <a:pt x="5438937" y="1095457"/>
                </a:cubicBezTo>
                <a:cubicBezTo>
                  <a:pt x="5431442" y="1095457"/>
                  <a:pt x="5426945" y="1088893"/>
                  <a:pt x="5426945" y="1083059"/>
                </a:cubicBezTo>
                <a:cubicBezTo>
                  <a:pt x="5426945" y="1075037"/>
                  <a:pt x="5431442" y="1069203"/>
                  <a:pt x="5438937" y="1069203"/>
                </a:cubicBezTo>
                <a:close/>
                <a:moveTo>
                  <a:pt x="5367530" y="1069203"/>
                </a:moveTo>
                <a:cubicBezTo>
                  <a:pt x="5376092" y="1069203"/>
                  <a:pt x="5382318" y="1075037"/>
                  <a:pt x="5382318" y="1083059"/>
                </a:cubicBezTo>
                <a:cubicBezTo>
                  <a:pt x="5382318" y="1088893"/>
                  <a:pt x="5376092" y="1095457"/>
                  <a:pt x="5367530" y="1095457"/>
                </a:cubicBezTo>
                <a:cubicBezTo>
                  <a:pt x="5359747" y="1095457"/>
                  <a:pt x="5352742" y="1088893"/>
                  <a:pt x="5352742" y="1083059"/>
                </a:cubicBezTo>
                <a:cubicBezTo>
                  <a:pt x="5352742" y="1075037"/>
                  <a:pt x="5359747" y="1069203"/>
                  <a:pt x="5367530" y="1069203"/>
                </a:cubicBezTo>
                <a:close/>
                <a:moveTo>
                  <a:pt x="5296699" y="1069203"/>
                </a:moveTo>
                <a:cubicBezTo>
                  <a:pt x="5305261" y="1069203"/>
                  <a:pt x="5311488" y="1075037"/>
                  <a:pt x="5311488" y="1083059"/>
                </a:cubicBezTo>
                <a:cubicBezTo>
                  <a:pt x="5311488" y="1088893"/>
                  <a:pt x="5305261" y="1095457"/>
                  <a:pt x="5296699" y="1095457"/>
                </a:cubicBezTo>
                <a:cubicBezTo>
                  <a:pt x="5288915" y="1095457"/>
                  <a:pt x="5281910" y="1088893"/>
                  <a:pt x="5281910" y="1083059"/>
                </a:cubicBezTo>
                <a:cubicBezTo>
                  <a:pt x="5281910" y="1075037"/>
                  <a:pt x="5288915" y="1069203"/>
                  <a:pt x="5296699" y="1069203"/>
                </a:cubicBezTo>
                <a:close/>
                <a:moveTo>
                  <a:pt x="5225869" y="1069203"/>
                </a:moveTo>
                <a:cubicBezTo>
                  <a:pt x="5234431" y="1069203"/>
                  <a:pt x="5240657" y="1075037"/>
                  <a:pt x="5240657" y="1083059"/>
                </a:cubicBezTo>
                <a:cubicBezTo>
                  <a:pt x="5240657" y="1088893"/>
                  <a:pt x="5234431" y="1095457"/>
                  <a:pt x="5225869" y="1095457"/>
                </a:cubicBezTo>
                <a:cubicBezTo>
                  <a:pt x="5217307" y="1095457"/>
                  <a:pt x="5211081" y="1088893"/>
                  <a:pt x="5211081" y="1083059"/>
                </a:cubicBezTo>
                <a:cubicBezTo>
                  <a:pt x="5211081" y="1075037"/>
                  <a:pt x="5217307" y="1069203"/>
                  <a:pt x="5225869" y="1069203"/>
                </a:cubicBezTo>
                <a:close/>
                <a:moveTo>
                  <a:pt x="5154105" y="1069203"/>
                </a:moveTo>
                <a:cubicBezTo>
                  <a:pt x="5162127" y="1069203"/>
                  <a:pt x="5166502" y="1075037"/>
                  <a:pt x="5166502" y="1083059"/>
                </a:cubicBezTo>
                <a:cubicBezTo>
                  <a:pt x="5166502" y="1091081"/>
                  <a:pt x="5162127" y="1095457"/>
                  <a:pt x="5154105" y="1095457"/>
                </a:cubicBezTo>
                <a:cubicBezTo>
                  <a:pt x="5146083" y="1095457"/>
                  <a:pt x="5140249" y="1091081"/>
                  <a:pt x="5140249" y="1083059"/>
                </a:cubicBezTo>
                <a:cubicBezTo>
                  <a:pt x="5140249" y="1075037"/>
                  <a:pt x="5146083" y="1069203"/>
                  <a:pt x="5154105" y="1069203"/>
                </a:cubicBezTo>
                <a:close/>
                <a:moveTo>
                  <a:pt x="5083276" y="1069203"/>
                </a:moveTo>
                <a:cubicBezTo>
                  <a:pt x="5089110" y="1069203"/>
                  <a:pt x="5095673" y="1075037"/>
                  <a:pt x="5095673" y="1083059"/>
                </a:cubicBezTo>
                <a:cubicBezTo>
                  <a:pt x="5095673" y="1091081"/>
                  <a:pt x="5089110" y="1095457"/>
                  <a:pt x="5083276" y="1095457"/>
                </a:cubicBezTo>
                <a:cubicBezTo>
                  <a:pt x="5075254" y="1095457"/>
                  <a:pt x="5069420" y="1091081"/>
                  <a:pt x="5069420" y="1083059"/>
                </a:cubicBezTo>
                <a:cubicBezTo>
                  <a:pt x="5069420" y="1075037"/>
                  <a:pt x="5075254" y="1069203"/>
                  <a:pt x="5083276" y="1069203"/>
                </a:cubicBezTo>
                <a:close/>
                <a:moveTo>
                  <a:pt x="5012445" y="1069203"/>
                </a:moveTo>
                <a:cubicBezTo>
                  <a:pt x="5018279" y="1069203"/>
                  <a:pt x="5024842" y="1075037"/>
                  <a:pt x="5024842" y="1083059"/>
                </a:cubicBezTo>
                <a:cubicBezTo>
                  <a:pt x="5024842" y="1091081"/>
                  <a:pt x="5018279" y="1095457"/>
                  <a:pt x="5012445" y="1095457"/>
                </a:cubicBezTo>
                <a:cubicBezTo>
                  <a:pt x="5004423" y="1095457"/>
                  <a:pt x="4998589" y="1091081"/>
                  <a:pt x="4998589" y="1083059"/>
                </a:cubicBezTo>
                <a:cubicBezTo>
                  <a:pt x="4998589" y="1075037"/>
                  <a:pt x="5004423" y="1069203"/>
                  <a:pt x="5012445" y="1069203"/>
                </a:cubicBezTo>
                <a:close/>
                <a:moveTo>
                  <a:pt x="4940157" y="1069203"/>
                </a:moveTo>
                <a:cubicBezTo>
                  <a:pt x="4948179" y="1069203"/>
                  <a:pt x="4954013" y="1075037"/>
                  <a:pt x="4954013" y="1083059"/>
                </a:cubicBezTo>
                <a:cubicBezTo>
                  <a:pt x="4954013" y="1091081"/>
                  <a:pt x="4948179" y="1095457"/>
                  <a:pt x="4940157" y="1095457"/>
                </a:cubicBezTo>
                <a:cubicBezTo>
                  <a:pt x="4934323" y="1095457"/>
                  <a:pt x="4927760" y="1091081"/>
                  <a:pt x="4927760" y="1083059"/>
                </a:cubicBezTo>
                <a:cubicBezTo>
                  <a:pt x="4927760" y="1075037"/>
                  <a:pt x="4934323" y="1069203"/>
                  <a:pt x="4940157" y="1069203"/>
                </a:cubicBezTo>
                <a:close/>
                <a:moveTo>
                  <a:pt x="4865953" y="1069203"/>
                </a:moveTo>
                <a:cubicBezTo>
                  <a:pt x="4873975" y="1069203"/>
                  <a:pt x="4879809" y="1075037"/>
                  <a:pt x="4879809" y="1083059"/>
                </a:cubicBezTo>
                <a:cubicBezTo>
                  <a:pt x="4879809" y="1091081"/>
                  <a:pt x="4873975" y="1095457"/>
                  <a:pt x="4865953" y="1095457"/>
                </a:cubicBezTo>
                <a:cubicBezTo>
                  <a:pt x="4860119" y="1095457"/>
                  <a:pt x="4853556" y="1091081"/>
                  <a:pt x="4853556" y="1083059"/>
                </a:cubicBezTo>
                <a:cubicBezTo>
                  <a:pt x="4853556" y="1075037"/>
                  <a:pt x="4860119" y="1069203"/>
                  <a:pt x="4865953" y="1069203"/>
                </a:cubicBezTo>
                <a:close/>
                <a:moveTo>
                  <a:pt x="4795122" y="1069203"/>
                </a:moveTo>
                <a:cubicBezTo>
                  <a:pt x="4803144" y="1069203"/>
                  <a:pt x="4808978" y="1075037"/>
                  <a:pt x="4808978" y="1083059"/>
                </a:cubicBezTo>
                <a:cubicBezTo>
                  <a:pt x="4808978" y="1091081"/>
                  <a:pt x="4803144" y="1095457"/>
                  <a:pt x="4795122" y="1095457"/>
                </a:cubicBezTo>
                <a:cubicBezTo>
                  <a:pt x="4787830" y="1095457"/>
                  <a:pt x="4782725" y="1091081"/>
                  <a:pt x="4782725" y="1083059"/>
                </a:cubicBezTo>
                <a:cubicBezTo>
                  <a:pt x="4782725" y="1075037"/>
                  <a:pt x="4787830" y="1069203"/>
                  <a:pt x="4795122" y="1069203"/>
                </a:cubicBezTo>
                <a:close/>
                <a:moveTo>
                  <a:pt x="4726684" y="1069203"/>
                </a:moveTo>
                <a:cubicBezTo>
                  <a:pt x="4735246" y="1069203"/>
                  <a:pt x="4741472" y="1075037"/>
                  <a:pt x="4741472" y="1083059"/>
                </a:cubicBezTo>
                <a:cubicBezTo>
                  <a:pt x="4741472" y="1091081"/>
                  <a:pt x="4735246" y="1095457"/>
                  <a:pt x="4726684" y="1095457"/>
                </a:cubicBezTo>
                <a:cubicBezTo>
                  <a:pt x="4718122" y="1095457"/>
                  <a:pt x="4711896" y="1091081"/>
                  <a:pt x="4711896" y="1083059"/>
                </a:cubicBezTo>
                <a:cubicBezTo>
                  <a:pt x="4711896" y="1075037"/>
                  <a:pt x="4718122" y="1069203"/>
                  <a:pt x="4726684" y="1069203"/>
                </a:cubicBezTo>
                <a:close/>
                <a:moveTo>
                  <a:pt x="4655853" y="1069203"/>
                </a:moveTo>
                <a:cubicBezTo>
                  <a:pt x="4663637" y="1069203"/>
                  <a:pt x="4670642" y="1075037"/>
                  <a:pt x="4670642" y="1083059"/>
                </a:cubicBezTo>
                <a:cubicBezTo>
                  <a:pt x="4670642" y="1091081"/>
                  <a:pt x="4663637" y="1095457"/>
                  <a:pt x="4655853" y="1095457"/>
                </a:cubicBezTo>
                <a:cubicBezTo>
                  <a:pt x="4647291" y="1095457"/>
                  <a:pt x="4641064" y="1091081"/>
                  <a:pt x="4641064" y="1083059"/>
                </a:cubicBezTo>
                <a:cubicBezTo>
                  <a:pt x="4641064" y="1075037"/>
                  <a:pt x="4647291" y="1069203"/>
                  <a:pt x="4655853" y="1069203"/>
                </a:cubicBezTo>
                <a:close/>
                <a:moveTo>
                  <a:pt x="4585023" y="1069203"/>
                </a:moveTo>
                <a:cubicBezTo>
                  <a:pt x="4592806" y="1069203"/>
                  <a:pt x="4599811" y="1075037"/>
                  <a:pt x="4599811" y="1083059"/>
                </a:cubicBezTo>
                <a:cubicBezTo>
                  <a:pt x="4599811" y="1091081"/>
                  <a:pt x="4592806" y="1095457"/>
                  <a:pt x="4585023" y="1095457"/>
                </a:cubicBezTo>
                <a:cubicBezTo>
                  <a:pt x="4576461" y="1095457"/>
                  <a:pt x="4570235" y="1091081"/>
                  <a:pt x="4570235" y="1083059"/>
                </a:cubicBezTo>
                <a:cubicBezTo>
                  <a:pt x="4570235" y="1075037"/>
                  <a:pt x="4576461" y="1069203"/>
                  <a:pt x="4585023" y="1069203"/>
                </a:cubicBezTo>
                <a:close/>
                <a:moveTo>
                  <a:pt x="4513260" y="1069203"/>
                </a:moveTo>
                <a:cubicBezTo>
                  <a:pt x="4519094" y="1069203"/>
                  <a:pt x="4525657" y="1075430"/>
                  <a:pt x="4525657" y="1083991"/>
                </a:cubicBezTo>
                <a:cubicBezTo>
                  <a:pt x="4525657" y="1092553"/>
                  <a:pt x="4519094" y="1098780"/>
                  <a:pt x="4513260" y="1098780"/>
                </a:cubicBezTo>
                <a:cubicBezTo>
                  <a:pt x="4505238" y="1098780"/>
                  <a:pt x="4499404" y="1092553"/>
                  <a:pt x="4499404" y="1083991"/>
                </a:cubicBezTo>
                <a:cubicBezTo>
                  <a:pt x="4499404" y="1075430"/>
                  <a:pt x="4505238" y="1069203"/>
                  <a:pt x="4513260" y="1069203"/>
                </a:cubicBezTo>
                <a:close/>
                <a:moveTo>
                  <a:pt x="4439056" y="1069203"/>
                </a:moveTo>
                <a:cubicBezTo>
                  <a:pt x="4445619" y="1069203"/>
                  <a:pt x="4451453" y="1075430"/>
                  <a:pt x="4451453" y="1083991"/>
                </a:cubicBezTo>
                <a:cubicBezTo>
                  <a:pt x="4451453" y="1092553"/>
                  <a:pt x="4445619" y="1098780"/>
                  <a:pt x="4439056" y="1098780"/>
                </a:cubicBezTo>
                <a:cubicBezTo>
                  <a:pt x="4431763" y="1098780"/>
                  <a:pt x="4425200" y="1092553"/>
                  <a:pt x="4425200" y="1083991"/>
                </a:cubicBezTo>
                <a:cubicBezTo>
                  <a:pt x="4425200" y="1075430"/>
                  <a:pt x="4431763" y="1069203"/>
                  <a:pt x="4439056" y="1069203"/>
                </a:cubicBezTo>
                <a:close/>
                <a:moveTo>
                  <a:pt x="4366768" y="1069203"/>
                </a:moveTo>
                <a:cubicBezTo>
                  <a:pt x="4374790" y="1069203"/>
                  <a:pt x="4380624" y="1075430"/>
                  <a:pt x="4380624" y="1083991"/>
                </a:cubicBezTo>
                <a:cubicBezTo>
                  <a:pt x="4380624" y="1092553"/>
                  <a:pt x="4374790" y="1098780"/>
                  <a:pt x="4366768" y="1098780"/>
                </a:cubicBezTo>
                <a:cubicBezTo>
                  <a:pt x="4360934" y="1098780"/>
                  <a:pt x="4354371" y="1092553"/>
                  <a:pt x="4354371" y="1083991"/>
                </a:cubicBezTo>
                <a:cubicBezTo>
                  <a:pt x="4354371" y="1075430"/>
                  <a:pt x="4360934" y="1069203"/>
                  <a:pt x="4366768" y="1069203"/>
                </a:cubicBezTo>
                <a:close/>
                <a:moveTo>
                  <a:pt x="4295937" y="1069203"/>
                </a:moveTo>
                <a:cubicBezTo>
                  <a:pt x="4303959" y="1069203"/>
                  <a:pt x="4309793" y="1075430"/>
                  <a:pt x="4309793" y="1083991"/>
                </a:cubicBezTo>
                <a:cubicBezTo>
                  <a:pt x="4309793" y="1092553"/>
                  <a:pt x="4303959" y="1098780"/>
                  <a:pt x="4295937" y="1098780"/>
                </a:cubicBezTo>
                <a:cubicBezTo>
                  <a:pt x="4290103" y="1098780"/>
                  <a:pt x="4283540" y="1092553"/>
                  <a:pt x="4283540" y="1083991"/>
                </a:cubicBezTo>
                <a:cubicBezTo>
                  <a:pt x="4283540" y="1075430"/>
                  <a:pt x="4290103" y="1069203"/>
                  <a:pt x="4295937" y="1069203"/>
                </a:cubicBezTo>
                <a:close/>
                <a:moveTo>
                  <a:pt x="4225107" y="1069203"/>
                </a:moveTo>
                <a:cubicBezTo>
                  <a:pt x="4233129" y="1069203"/>
                  <a:pt x="4238963" y="1075430"/>
                  <a:pt x="4238963" y="1083991"/>
                </a:cubicBezTo>
                <a:cubicBezTo>
                  <a:pt x="4238963" y="1092553"/>
                  <a:pt x="4233129" y="1098780"/>
                  <a:pt x="4225107" y="1098780"/>
                </a:cubicBezTo>
                <a:cubicBezTo>
                  <a:pt x="4217085" y="1098780"/>
                  <a:pt x="4212710" y="1092553"/>
                  <a:pt x="4212710" y="1083991"/>
                </a:cubicBezTo>
                <a:cubicBezTo>
                  <a:pt x="4212710" y="1075430"/>
                  <a:pt x="4217085" y="1069203"/>
                  <a:pt x="4225107" y="1069203"/>
                </a:cubicBezTo>
                <a:close/>
                <a:moveTo>
                  <a:pt x="4153295" y="1069203"/>
                </a:moveTo>
                <a:cubicBezTo>
                  <a:pt x="4161078" y="1069203"/>
                  <a:pt x="4168083" y="1075430"/>
                  <a:pt x="4168083" y="1083991"/>
                </a:cubicBezTo>
                <a:cubicBezTo>
                  <a:pt x="4168083" y="1092553"/>
                  <a:pt x="4161078" y="1098780"/>
                  <a:pt x="4153295" y="1098780"/>
                </a:cubicBezTo>
                <a:cubicBezTo>
                  <a:pt x="4144733" y="1098780"/>
                  <a:pt x="4138507" y="1092553"/>
                  <a:pt x="4138507" y="1083991"/>
                </a:cubicBezTo>
                <a:cubicBezTo>
                  <a:pt x="4138507" y="1075430"/>
                  <a:pt x="4144733" y="1069203"/>
                  <a:pt x="4153295" y="1069203"/>
                </a:cubicBezTo>
                <a:close/>
                <a:moveTo>
                  <a:pt x="4082465" y="1069203"/>
                </a:moveTo>
                <a:cubicBezTo>
                  <a:pt x="4090249" y="1069203"/>
                  <a:pt x="4097254" y="1075430"/>
                  <a:pt x="4097254" y="1083991"/>
                </a:cubicBezTo>
                <a:cubicBezTo>
                  <a:pt x="4097254" y="1092553"/>
                  <a:pt x="4090249" y="1098780"/>
                  <a:pt x="4082465" y="1098780"/>
                </a:cubicBezTo>
                <a:cubicBezTo>
                  <a:pt x="4073903" y="1098780"/>
                  <a:pt x="4067676" y="1092553"/>
                  <a:pt x="4067676" y="1083991"/>
                </a:cubicBezTo>
                <a:cubicBezTo>
                  <a:pt x="4067676" y="1075430"/>
                  <a:pt x="4073903" y="1069203"/>
                  <a:pt x="4082465" y="1069203"/>
                </a:cubicBezTo>
                <a:close/>
                <a:moveTo>
                  <a:pt x="4011635" y="1069203"/>
                </a:moveTo>
                <a:cubicBezTo>
                  <a:pt x="4019418" y="1069203"/>
                  <a:pt x="4026423" y="1075430"/>
                  <a:pt x="4026423" y="1083991"/>
                </a:cubicBezTo>
                <a:cubicBezTo>
                  <a:pt x="4026423" y="1092553"/>
                  <a:pt x="4019418" y="1098780"/>
                  <a:pt x="4011635" y="1098780"/>
                </a:cubicBezTo>
                <a:cubicBezTo>
                  <a:pt x="4003073" y="1098780"/>
                  <a:pt x="3996847" y="1092553"/>
                  <a:pt x="3996847" y="1083991"/>
                </a:cubicBezTo>
                <a:cubicBezTo>
                  <a:pt x="3996847" y="1075430"/>
                  <a:pt x="4003073" y="1069203"/>
                  <a:pt x="4011635" y="1069203"/>
                </a:cubicBezTo>
                <a:close/>
                <a:moveTo>
                  <a:pt x="3939871" y="1069203"/>
                </a:moveTo>
                <a:cubicBezTo>
                  <a:pt x="3947893" y="1069203"/>
                  <a:pt x="3952268" y="1075430"/>
                  <a:pt x="3952268" y="1083991"/>
                </a:cubicBezTo>
                <a:cubicBezTo>
                  <a:pt x="3952268" y="1092553"/>
                  <a:pt x="3947893" y="1098780"/>
                  <a:pt x="3939871" y="1098780"/>
                </a:cubicBezTo>
                <a:cubicBezTo>
                  <a:pt x="3932578" y="1098780"/>
                  <a:pt x="3926015" y="1092553"/>
                  <a:pt x="3926015" y="1083991"/>
                </a:cubicBezTo>
                <a:cubicBezTo>
                  <a:pt x="3926015" y="1075430"/>
                  <a:pt x="3932578" y="1069203"/>
                  <a:pt x="3939871" y="1069203"/>
                </a:cubicBezTo>
                <a:close/>
                <a:moveTo>
                  <a:pt x="582439" y="1069203"/>
                </a:moveTo>
                <a:cubicBezTo>
                  <a:pt x="589732" y="1069203"/>
                  <a:pt x="596295" y="1075766"/>
                  <a:pt x="596295" y="1083059"/>
                </a:cubicBezTo>
                <a:cubicBezTo>
                  <a:pt x="596295" y="1089622"/>
                  <a:pt x="589732" y="1095457"/>
                  <a:pt x="582439" y="1095457"/>
                </a:cubicBezTo>
                <a:cubicBezTo>
                  <a:pt x="574416" y="1095457"/>
                  <a:pt x="570041" y="1089622"/>
                  <a:pt x="570041" y="1083059"/>
                </a:cubicBezTo>
                <a:cubicBezTo>
                  <a:pt x="570041" y="1075766"/>
                  <a:pt x="574416" y="1069203"/>
                  <a:pt x="582439" y="1069203"/>
                </a:cubicBezTo>
                <a:close/>
                <a:moveTo>
                  <a:pt x="513628" y="1069203"/>
                </a:moveTo>
                <a:cubicBezTo>
                  <a:pt x="521977" y="1069203"/>
                  <a:pt x="528807" y="1075766"/>
                  <a:pt x="528807" y="1083059"/>
                </a:cubicBezTo>
                <a:cubicBezTo>
                  <a:pt x="528807" y="1089622"/>
                  <a:pt x="521977" y="1095457"/>
                  <a:pt x="513628" y="1095457"/>
                </a:cubicBezTo>
                <a:cubicBezTo>
                  <a:pt x="506040" y="1095457"/>
                  <a:pt x="499209" y="1089622"/>
                  <a:pt x="499209" y="1083059"/>
                </a:cubicBezTo>
                <a:cubicBezTo>
                  <a:pt x="499209" y="1075766"/>
                  <a:pt x="506040" y="1069203"/>
                  <a:pt x="513628" y="1069203"/>
                </a:cubicBezTo>
                <a:close/>
                <a:moveTo>
                  <a:pt x="439795" y="1069203"/>
                </a:moveTo>
                <a:cubicBezTo>
                  <a:pt x="448358" y="1069203"/>
                  <a:pt x="454585" y="1075766"/>
                  <a:pt x="454585" y="1083059"/>
                </a:cubicBezTo>
                <a:cubicBezTo>
                  <a:pt x="454585" y="1089622"/>
                  <a:pt x="448358" y="1095457"/>
                  <a:pt x="439795" y="1095457"/>
                </a:cubicBezTo>
                <a:cubicBezTo>
                  <a:pt x="432012" y="1095457"/>
                  <a:pt x="425007" y="1089622"/>
                  <a:pt x="425007" y="1083059"/>
                </a:cubicBezTo>
                <a:cubicBezTo>
                  <a:pt x="425007" y="1075766"/>
                  <a:pt x="432012" y="1069203"/>
                  <a:pt x="439795" y="1069203"/>
                </a:cubicBezTo>
                <a:close/>
                <a:moveTo>
                  <a:pt x="368965" y="1069203"/>
                </a:moveTo>
                <a:cubicBezTo>
                  <a:pt x="377527" y="1069203"/>
                  <a:pt x="383754" y="1075766"/>
                  <a:pt x="383754" y="1083059"/>
                </a:cubicBezTo>
                <a:cubicBezTo>
                  <a:pt x="383754" y="1089622"/>
                  <a:pt x="377527" y="1095457"/>
                  <a:pt x="368965" y="1095457"/>
                </a:cubicBezTo>
                <a:cubicBezTo>
                  <a:pt x="361182" y="1095457"/>
                  <a:pt x="354177" y="1089622"/>
                  <a:pt x="354177" y="1083059"/>
                </a:cubicBezTo>
                <a:cubicBezTo>
                  <a:pt x="354177" y="1075766"/>
                  <a:pt x="361182" y="1069203"/>
                  <a:pt x="368965" y="1069203"/>
                </a:cubicBezTo>
                <a:close/>
                <a:moveTo>
                  <a:pt x="297201" y="1069203"/>
                </a:moveTo>
                <a:cubicBezTo>
                  <a:pt x="305223" y="1069203"/>
                  <a:pt x="309599" y="1075766"/>
                  <a:pt x="309599" y="1083059"/>
                </a:cubicBezTo>
                <a:cubicBezTo>
                  <a:pt x="309599" y="1089622"/>
                  <a:pt x="305223" y="1095457"/>
                  <a:pt x="297201" y="1095457"/>
                </a:cubicBezTo>
                <a:cubicBezTo>
                  <a:pt x="289909" y="1095457"/>
                  <a:pt x="283346" y="1089622"/>
                  <a:pt x="283346" y="1083059"/>
                </a:cubicBezTo>
                <a:cubicBezTo>
                  <a:pt x="283346" y="1075766"/>
                  <a:pt x="289909" y="1069203"/>
                  <a:pt x="297201" y="1069203"/>
                </a:cubicBezTo>
                <a:close/>
                <a:moveTo>
                  <a:pt x="226372" y="1069203"/>
                </a:moveTo>
                <a:cubicBezTo>
                  <a:pt x="232207" y="1069203"/>
                  <a:pt x="238771" y="1075766"/>
                  <a:pt x="238771" y="1083059"/>
                </a:cubicBezTo>
                <a:cubicBezTo>
                  <a:pt x="238771" y="1089622"/>
                  <a:pt x="232207" y="1095457"/>
                  <a:pt x="226372" y="1095457"/>
                </a:cubicBezTo>
                <a:cubicBezTo>
                  <a:pt x="218350" y="1095457"/>
                  <a:pt x="212516" y="1089622"/>
                  <a:pt x="212516" y="1083059"/>
                </a:cubicBezTo>
                <a:cubicBezTo>
                  <a:pt x="212516" y="1075766"/>
                  <a:pt x="218350" y="1069203"/>
                  <a:pt x="226372" y="1069203"/>
                </a:cubicBezTo>
                <a:close/>
                <a:moveTo>
                  <a:pt x="154079" y="1069203"/>
                </a:moveTo>
                <a:cubicBezTo>
                  <a:pt x="161372" y="1069203"/>
                  <a:pt x="167935" y="1075766"/>
                  <a:pt x="167935" y="1083059"/>
                </a:cubicBezTo>
                <a:cubicBezTo>
                  <a:pt x="167935" y="1089622"/>
                  <a:pt x="161372" y="1095457"/>
                  <a:pt x="154079" y="1095457"/>
                </a:cubicBezTo>
                <a:cubicBezTo>
                  <a:pt x="147516" y="1095457"/>
                  <a:pt x="141682" y="1089622"/>
                  <a:pt x="141682" y="1083059"/>
                </a:cubicBezTo>
                <a:cubicBezTo>
                  <a:pt x="141682" y="1075766"/>
                  <a:pt x="147516" y="1069203"/>
                  <a:pt x="154079" y="1069203"/>
                </a:cubicBezTo>
                <a:close/>
                <a:moveTo>
                  <a:pt x="83249" y="1069203"/>
                </a:moveTo>
                <a:cubicBezTo>
                  <a:pt x="90542" y="1069203"/>
                  <a:pt x="97105" y="1075766"/>
                  <a:pt x="97105" y="1083059"/>
                </a:cubicBezTo>
                <a:cubicBezTo>
                  <a:pt x="97105" y="1089622"/>
                  <a:pt x="90542" y="1095457"/>
                  <a:pt x="83249" y="1095457"/>
                </a:cubicBezTo>
                <a:cubicBezTo>
                  <a:pt x="76686" y="1095457"/>
                  <a:pt x="70852" y="1089622"/>
                  <a:pt x="70852" y="1083059"/>
                </a:cubicBezTo>
                <a:cubicBezTo>
                  <a:pt x="70852" y="1075766"/>
                  <a:pt x="76686" y="1069203"/>
                  <a:pt x="83249" y="1069203"/>
                </a:cubicBezTo>
                <a:close/>
                <a:moveTo>
                  <a:pt x="12014" y="1069203"/>
                </a:moveTo>
                <a:cubicBezTo>
                  <a:pt x="20258" y="1069203"/>
                  <a:pt x="26255" y="1075766"/>
                  <a:pt x="26255" y="1083059"/>
                </a:cubicBezTo>
                <a:cubicBezTo>
                  <a:pt x="26255" y="1091081"/>
                  <a:pt x="20258" y="1095457"/>
                  <a:pt x="12014" y="1095457"/>
                </a:cubicBezTo>
                <a:cubicBezTo>
                  <a:pt x="4518" y="1095457"/>
                  <a:pt x="21" y="1091081"/>
                  <a:pt x="21" y="1083059"/>
                </a:cubicBezTo>
                <a:cubicBezTo>
                  <a:pt x="21" y="1075766"/>
                  <a:pt x="4518" y="1069203"/>
                  <a:pt x="12014" y="1069203"/>
                </a:cubicBezTo>
                <a:close/>
                <a:moveTo>
                  <a:pt x="6724405" y="998371"/>
                </a:moveTo>
                <a:cubicBezTo>
                  <a:pt x="6732427" y="998371"/>
                  <a:pt x="6738261" y="1004205"/>
                  <a:pt x="6738261" y="1010768"/>
                </a:cubicBezTo>
                <a:cubicBezTo>
                  <a:pt x="6738261" y="1018061"/>
                  <a:pt x="6732427" y="1024625"/>
                  <a:pt x="6724405" y="1024625"/>
                </a:cubicBezTo>
                <a:cubicBezTo>
                  <a:pt x="6718571" y="1024625"/>
                  <a:pt x="6712008" y="1018061"/>
                  <a:pt x="6712008" y="1010768"/>
                </a:cubicBezTo>
                <a:cubicBezTo>
                  <a:pt x="6712008" y="1004205"/>
                  <a:pt x="6718571" y="998371"/>
                  <a:pt x="6724405" y="998371"/>
                </a:cubicBezTo>
                <a:close/>
                <a:moveTo>
                  <a:pt x="6653576" y="998371"/>
                </a:moveTo>
                <a:cubicBezTo>
                  <a:pt x="6660869" y="998371"/>
                  <a:pt x="6667432" y="1004205"/>
                  <a:pt x="6667432" y="1010768"/>
                </a:cubicBezTo>
                <a:cubicBezTo>
                  <a:pt x="6667432" y="1018061"/>
                  <a:pt x="6660869" y="1024625"/>
                  <a:pt x="6653576" y="1024625"/>
                </a:cubicBezTo>
                <a:cubicBezTo>
                  <a:pt x="6645554" y="1024625"/>
                  <a:pt x="6641179" y="1018061"/>
                  <a:pt x="6641179" y="1010768"/>
                </a:cubicBezTo>
                <a:cubicBezTo>
                  <a:pt x="6641179" y="1004205"/>
                  <a:pt x="6645554" y="998371"/>
                  <a:pt x="6653576" y="998371"/>
                </a:cubicBezTo>
                <a:close/>
                <a:moveTo>
                  <a:pt x="6581764" y="998371"/>
                </a:moveTo>
                <a:cubicBezTo>
                  <a:pt x="6589547" y="998371"/>
                  <a:pt x="6596552" y="1004205"/>
                  <a:pt x="6596552" y="1010768"/>
                </a:cubicBezTo>
                <a:cubicBezTo>
                  <a:pt x="6596552" y="1018061"/>
                  <a:pt x="6589547" y="1024625"/>
                  <a:pt x="6581764" y="1024625"/>
                </a:cubicBezTo>
                <a:cubicBezTo>
                  <a:pt x="6573202" y="1024625"/>
                  <a:pt x="6566976" y="1018061"/>
                  <a:pt x="6566976" y="1010768"/>
                </a:cubicBezTo>
                <a:cubicBezTo>
                  <a:pt x="6566976" y="1004205"/>
                  <a:pt x="6573202" y="998371"/>
                  <a:pt x="6581764" y="998371"/>
                </a:cubicBezTo>
                <a:close/>
                <a:moveTo>
                  <a:pt x="6510933" y="998371"/>
                </a:moveTo>
                <a:cubicBezTo>
                  <a:pt x="6518717" y="998371"/>
                  <a:pt x="6525722" y="1004205"/>
                  <a:pt x="6525722" y="1010768"/>
                </a:cubicBezTo>
                <a:cubicBezTo>
                  <a:pt x="6525722" y="1018061"/>
                  <a:pt x="6518717" y="1024625"/>
                  <a:pt x="6510933" y="1024625"/>
                </a:cubicBezTo>
                <a:cubicBezTo>
                  <a:pt x="6502371" y="1024625"/>
                  <a:pt x="6496144" y="1018061"/>
                  <a:pt x="6496144" y="1010768"/>
                </a:cubicBezTo>
                <a:cubicBezTo>
                  <a:pt x="6496144" y="1004205"/>
                  <a:pt x="6502371" y="998371"/>
                  <a:pt x="6510933" y="998371"/>
                </a:cubicBezTo>
                <a:close/>
                <a:moveTo>
                  <a:pt x="6440492" y="998371"/>
                </a:moveTo>
                <a:cubicBezTo>
                  <a:pt x="6448081" y="998371"/>
                  <a:pt x="6454911" y="1004205"/>
                  <a:pt x="6454911" y="1010768"/>
                </a:cubicBezTo>
                <a:cubicBezTo>
                  <a:pt x="6454911" y="1018061"/>
                  <a:pt x="6448081" y="1024625"/>
                  <a:pt x="6440492" y="1024625"/>
                </a:cubicBezTo>
                <a:cubicBezTo>
                  <a:pt x="6432145" y="1024625"/>
                  <a:pt x="6425315" y="1018061"/>
                  <a:pt x="6425315" y="1010768"/>
                </a:cubicBezTo>
                <a:cubicBezTo>
                  <a:pt x="6425315" y="1004205"/>
                  <a:pt x="6432145" y="998371"/>
                  <a:pt x="6440492" y="998371"/>
                </a:cubicBezTo>
                <a:close/>
                <a:moveTo>
                  <a:pt x="6368340" y="998371"/>
                </a:moveTo>
                <a:cubicBezTo>
                  <a:pt x="6376362" y="998371"/>
                  <a:pt x="6380737" y="1004205"/>
                  <a:pt x="6380737" y="1010768"/>
                </a:cubicBezTo>
                <a:cubicBezTo>
                  <a:pt x="6380737" y="1018061"/>
                  <a:pt x="6376362" y="1024625"/>
                  <a:pt x="6368340" y="1024625"/>
                </a:cubicBezTo>
                <a:cubicBezTo>
                  <a:pt x="6361047" y="1024625"/>
                  <a:pt x="6354484" y="1018061"/>
                  <a:pt x="6354484" y="1010768"/>
                </a:cubicBezTo>
                <a:cubicBezTo>
                  <a:pt x="6354484" y="1004205"/>
                  <a:pt x="6361047" y="998371"/>
                  <a:pt x="6368340" y="998371"/>
                </a:cubicBezTo>
                <a:close/>
                <a:moveTo>
                  <a:pt x="6297511" y="998371"/>
                </a:moveTo>
                <a:cubicBezTo>
                  <a:pt x="6304074" y="998371"/>
                  <a:pt x="6309908" y="1004205"/>
                  <a:pt x="6309908" y="1010768"/>
                </a:cubicBezTo>
                <a:cubicBezTo>
                  <a:pt x="6309908" y="1018061"/>
                  <a:pt x="6304074" y="1024625"/>
                  <a:pt x="6297511" y="1024625"/>
                </a:cubicBezTo>
                <a:cubicBezTo>
                  <a:pt x="6290218" y="1024625"/>
                  <a:pt x="6283655" y="1018061"/>
                  <a:pt x="6283655" y="1010768"/>
                </a:cubicBezTo>
                <a:cubicBezTo>
                  <a:pt x="6283655" y="1004205"/>
                  <a:pt x="6290218" y="998371"/>
                  <a:pt x="6297511" y="998371"/>
                </a:cubicBezTo>
                <a:close/>
                <a:moveTo>
                  <a:pt x="6226679" y="998371"/>
                </a:moveTo>
                <a:cubicBezTo>
                  <a:pt x="6233242" y="998371"/>
                  <a:pt x="6239076" y="1004205"/>
                  <a:pt x="6239076" y="1010768"/>
                </a:cubicBezTo>
                <a:cubicBezTo>
                  <a:pt x="6239076" y="1018061"/>
                  <a:pt x="6233242" y="1024625"/>
                  <a:pt x="6226679" y="1024625"/>
                </a:cubicBezTo>
                <a:cubicBezTo>
                  <a:pt x="6219386" y="1024625"/>
                  <a:pt x="6212823" y="1018061"/>
                  <a:pt x="6212823" y="1010768"/>
                </a:cubicBezTo>
                <a:cubicBezTo>
                  <a:pt x="6212823" y="1004205"/>
                  <a:pt x="6219386" y="998371"/>
                  <a:pt x="6226679" y="998371"/>
                </a:cubicBezTo>
                <a:close/>
                <a:moveTo>
                  <a:pt x="6154391" y="998371"/>
                </a:moveTo>
                <a:cubicBezTo>
                  <a:pt x="6161684" y="998371"/>
                  <a:pt x="6168247" y="1004205"/>
                  <a:pt x="6168247" y="1010768"/>
                </a:cubicBezTo>
                <a:cubicBezTo>
                  <a:pt x="6168247" y="1018061"/>
                  <a:pt x="6161684" y="1024625"/>
                  <a:pt x="6154391" y="1024625"/>
                </a:cubicBezTo>
                <a:cubicBezTo>
                  <a:pt x="6147828" y="1024625"/>
                  <a:pt x="6141994" y="1018061"/>
                  <a:pt x="6141994" y="1010768"/>
                </a:cubicBezTo>
                <a:cubicBezTo>
                  <a:pt x="6141994" y="1004205"/>
                  <a:pt x="6147828" y="998371"/>
                  <a:pt x="6154391" y="998371"/>
                </a:cubicBezTo>
                <a:close/>
                <a:moveTo>
                  <a:pt x="6083559" y="998371"/>
                </a:moveTo>
                <a:cubicBezTo>
                  <a:pt x="6090852" y="998371"/>
                  <a:pt x="6097415" y="1004205"/>
                  <a:pt x="6097415" y="1010768"/>
                </a:cubicBezTo>
                <a:cubicBezTo>
                  <a:pt x="6097415" y="1018061"/>
                  <a:pt x="6090852" y="1024625"/>
                  <a:pt x="6083559" y="1024625"/>
                </a:cubicBezTo>
                <a:cubicBezTo>
                  <a:pt x="6076996" y="1024625"/>
                  <a:pt x="6071162" y="1018061"/>
                  <a:pt x="6071162" y="1010768"/>
                </a:cubicBezTo>
                <a:cubicBezTo>
                  <a:pt x="6071162" y="1004205"/>
                  <a:pt x="6076996" y="998371"/>
                  <a:pt x="6083559" y="998371"/>
                </a:cubicBezTo>
                <a:close/>
                <a:moveTo>
                  <a:pt x="6009356" y="998371"/>
                </a:moveTo>
                <a:cubicBezTo>
                  <a:pt x="6016649" y="998371"/>
                  <a:pt x="6023212" y="1004205"/>
                  <a:pt x="6023212" y="1010768"/>
                </a:cubicBezTo>
                <a:cubicBezTo>
                  <a:pt x="6023212" y="1018061"/>
                  <a:pt x="6016649" y="1024625"/>
                  <a:pt x="6009356" y="1024625"/>
                </a:cubicBezTo>
                <a:cubicBezTo>
                  <a:pt x="6001334" y="1024625"/>
                  <a:pt x="5996959" y="1018061"/>
                  <a:pt x="5996959" y="1010768"/>
                </a:cubicBezTo>
                <a:cubicBezTo>
                  <a:pt x="5996959" y="1004205"/>
                  <a:pt x="6001334" y="998371"/>
                  <a:pt x="6009356" y="998371"/>
                </a:cubicBezTo>
                <a:close/>
                <a:moveTo>
                  <a:pt x="5940548" y="998371"/>
                </a:moveTo>
                <a:cubicBezTo>
                  <a:pt x="5948896" y="998371"/>
                  <a:pt x="5955726" y="1004205"/>
                  <a:pt x="5955726" y="1010768"/>
                </a:cubicBezTo>
                <a:cubicBezTo>
                  <a:pt x="5955726" y="1018061"/>
                  <a:pt x="5948896" y="1024625"/>
                  <a:pt x="5940548" y="1024625"/>
                </a:cubicBezTo>
                <a:cubicBezTo>
                  <a:pt x="5932960" y="1024625"/>
                  <a:pt x="5926130" y="1018061"/>
                  <a:pt x="5926130" y="1010768"/>
                </a:cubicBezTo>
                <a:cubicBezTo>
                  <a:pt x="5926130" y="1004205"/>
                  <a:pt x="5932960" y="998371"/>
                  <a:pt x="5940548" y="998371"/>
                </a:cubicBezTo>
                <a:close/>
                <a:moveTo>
                  <a:pt x="5870088" y="998371"/>
                </a:moveTo>
                <a:cubicBezTo>
                  <a:pt x="5878650" y="998371"/>
                  <a:pt x="5884877" y="1004205"/>
                  <a:pt x="5884877" y="1010768"/>
                </a:cubicBezTo>
                <a:cubicBezTo>
                  <a:pt x="5884877" y="1018061"/>
                  <a:pt x="5878650" y="1024625"/>
                  <a:pt x="5870088" y="1024625"/>
                </a:cubicBezTo>
                <a:cubicBezTo>
                  <a:pt x="5862304" y="1024625"/>
                  <a:pt x="5855299" y="1018061"/>
                  <a:pt x="5855299" y="1010768"/>
                </a:cubicBezTo>
                <a:cubicBezTo>
                  <a:pt x="5855299" y="1004205"/>
                  <a:pt x="5862304" y="998371"/>
                  <a:pt x="5870088" y="998371"/>
                </a:cubicBezTo>
                <a:close/>
                <a:moveTo>
                  <a:pt x="5799257" y="998371"/>
                </a:moveTo>
                <a:cubicBezTo>
                  <a:pt x="5807819" y="998371"/>
                  <a:pt x="5814045" y="1004205"/>
                  <a:pt x="5814045" y="1010768"/>
                </a:cubicBezTo>
                <a:cubicBezTo>
                  <a:pt x="5814045" y="1018061"/>
                  <a:pt x="5807819" y="1024625"/>
                  <a:pt x="5799257" y="1024625"/>
                </a:cubicBezTo>
                <a:cubicBezTo>
                  <a:pt x="5791474" y="1024625"/>
                  <a:pt x="5784469" y="1018061"/>
                  <a:pt x="5784469" y="1010768"/>
                </a:cubicBezTo>
                <a:cubicBezTo>
                  <a:pt x="5784469" y="1004205"/>
                  <a:pt x="5791474" y="998371"/>
                  <a:pt x="5799257" y="998371"/>
                </a:cubicBezTo>
                <a:close/>
                <a:moveTo>
                  <a:pt x="5724122" y="998371"/>
                </a:moveTo>
                <a:cubicBezTo>
                  <a:pt x="5730685" y="998371"/>
                  <a:pt x="5736519" y="1004205"/>
                  <a:pt x="5736519" y="1010768"/>
                </a:cubicBezTo>
                <a:cubicBezTo>
                  <a:pt x="5736519" y="1018061"/>
                  <a:pt x="5730685" y="1024625"/>
                  <a:pt x="5724122" y="1024625"/>
                </a:cubicBezTo>
                <a:cubicBezTo>
                  <a:pt x="5716100" y="1024625"/>
                  <a:pt x="5710266" y="1018061"/>
                  <a:pt x="5710266" y="1010768"/>
                </a:cubicBezTo>
                <a:cubicBezTo>
                  <a:pt x="5710266" y="1004205"/>
                  <a:pt x="5716100" y="998371"/>
                  <a:pt x="5724122" y="998371"/>
                </a:cubicBezTo>
                <a:close/>
                <a:moveTo>
                  <a:pt x="5653291" y="998371"/>
                </a:moveTo>
                <a:cubicBezTo>
                  <a:pt x="5659125" y="998371"/>
                  <a:pt x="5665688" y="1004205"/>
                  <a:pt x="5665688" y="1012227"/>
                </a:cubicBezTo>
                <a:cubicBezTo>
                  <a:pt x="5665688" y="1018061"/>
                  <a:pt x="5659125" y="1024625"/>
                  <a:pt x="5653291" y="1024625"/>
                </a:cubicBezTo>
                <a:cubicBezTo>
                  <a:pt x="5645269" y="1024625"/>
                  <a:pt x="5639435" y="1018061"/>
                  <a:pt x="5639435" y="1012227"/>
                </a:cubicBezTo>
                <a:cubicBezTo>
                  <a:pt x="5639435" y="1004205"/>
                  <a:pt x="5645269" y="998371"/>
                  <a:pt x="5653291" y="998371"/>
                </a:cubicBezTo>
                <a:close/>
                <a:moveTo>
                  <a:pt x="5581002" y="998371"/>
                </a:moveTo>
                <a:cubicBezTo>
                  <a:pt x="5588295" y="998371"/>
                  <a:pt x="5594858" y="1004205"/>
                  <a:pt x="5594858" y="1012227"/>
                </a:cubicBezTo>
                <a:cubicBezTo>
                  <a:pt x="5594858" y="1018061"/>
                  <a:pt x="5588295" y="1024625"/>
                  <a:pt x="5581002" y="1024625"/>
                </a:cubicBezTo>
                <a:cubicBezTo>
                  <a:pt x="5574439" y="1024625"/>
                  <a:pt x="5568605" y="1018061"/>
                  <a:pt x="5568605" y="1012227"/>
                </a:cubicBezTo>
                <a:cubicBezTo>
                  <a:pt x="5568605" y="1004205"/>
                  <a:pt x="5574439" y="998371"/>
                  <a:pt x="5581002" y="998371"/>
                </a:cubicBezTo>
                <a:close/>
                <a:moveTo>
                  <a:pt x="5510171" y="998371"/>
                </a:moveTo>
                <a:cubicBezTo>
                  <a:pt x="5517464" y="998371"/>
                  <a:pt x="5524027" y="1004205"/>
                  <a:pt x="5524027" y="1012227"/>
                </a:cubicBezTo>
                <a:cubicBezTo>
                  <a:pt x="5524027" y="1018061"/>
                  <a:pt x="5517464" y="1024625"/>
                  <a:pt x="5510171" y="1024625"/>
                </a:cubicBezTo>
                <a:cubicBezTo>
                  <a:pt x="5503608" y="1024625"/>
                  <a:pt x="5497774" y="1018061"/>
                  <a:pt x="5497774" y="1012227"/>
                </a:cubicBezTo>
                <a:cubicBezTo>
                  <a:pt x="5497774" y="1004205"/>
                  <a:pt x="5503608" y="998371"/>
                  <a:pt x="5510171" y="998371"/>
                </a:cubicBezTo>
                <a:close/>
                <a:moveTo>
                  <a:pt x="5438937" y="998371"/>
                </a:moveTo>
                <a:cubicBezTo>
                  <a:pt x="5447182" y="998371"/>
                  <a:pt x="5453178" y="1004205"/>
                  <a:pt x="5453178" y="1012227"/>
                </a:cubicBezTo>
                <a:cubicBezTo>
                  <a:pt x="5453178" y="1018061"/>
                  <a:pt x="5447182" y="1024625"/>
                  <a:pt x="5438937" y="1024625"/>
                </a:cubicBezTo>
                <a:cubicBezTo>
                  <a:pt x="5431442" y="1024625"/>
                  <a:pt x="5426945" y="1018061"/>
                  <a:pt x="5426945" y="1012227"/>
                </a:cubicBezTo>
                <a:cubicBezTo>
                  <a:pt x="5426945" y="1004205"/>
                  <a:pt x="5431442" y="998371"/>
                  <a:pt x="5438937" y="998371"/>
                </a:cubicBezTo>
                <a:close/>
                <a:moveTo>
                  <a:pt x="5367530" y="998371"/>
                </a:moveTo>
                <a:cubicBezTo>
                  <a:pt x="5376092" y="998371"/>
                  <a:pt x="5382318" y="1004205"/>
                  <a:pt x="5382318" y="1012227"/>
                </a:cubicBezTo>
                <a:cubicBezTo>
                  <a:pt x="5382318" y="1018061"/>
                  <a:pt x="5376092" y="1024625"/>
                  <a:pt x="5367530" y="1024625"/>
                </a:cubicBezTo>
                <a:cubicBezTo>
                  <a:pt x="5359747" y="1024625"/>
                  <a:pt x="5352742" y="1018061"/>
                  <a:pt x="5352742" y="1012227"/>
                </a:cubicBezTo>
                <a:cubicBezTo>
                  <a:pt x="5352742" y="1004205"/>
                  <a:pt x="5359747" y="998371"/>
                  <a:pt x="5367530" y="998371"/>
                </a:cubicBezTo>
                <a:close/>
                <a:moveTo>
                  <a:pt x="5296699" y="998371"/>
                </a:moveTo>
                <a:cubicBezTo>
                  <a:pt x="5305261" y="998371"/>
                  <a:pt x="5311488" y="1004205"/>
                  <a:pt x="5311488" y="1012227"/>
                </a:cubicBezTo>
                <a:cubicBezTo>
                  <a:pt x="5311488" y="1018061"/>
                  <a:pt x="5305261" y="1024625"/>
                  <a:pt x="5296699" y="1024625"/>
                </a:cubicBezTo>
                <a:cubicBezTo>
                  <a:pt x="5288915" y="1024625"/>
                  <a:pt x="5281910" y="1018061"/>
                  <a:pt x="5281910" y="1012227"/>
                </a:cubicBezTo>
                <a:cubicBezTo>
                  <a:pt x="5281910" y="1004205"/>
                  <a:pt x="5288915" y="998371"/>
                  <a:pt x="5296699" y="998371"/>
                </a:cubicBezTo>
                <a:close/>
                <a:moveTo>
                  <a:pt x="5225869" y="998371"/>
                </a:moveTo>
                <a:cubicBezTo>
                  <a:pt x="5234431" y="998371"/>
                  <a:pt x="5240657" y="1004205"/>
                  <a:pt x="5240657" y="1012227"/>
                </a:cubicBezTo>
                <a:cubicBezTo>
                  <a:pt x="5240657" y="1018061"/>
                  <a:pt x="5234431" y="1024625"/>
                  <a:pt x="5225869" y="1024625"/>
                </a:cubicBezTo>
                <a:cubicBezTo>
                  <a:pt x="5217307" y="1024625"/>
                  <a:pt x="5211081" y="1018061"/>
                  <a:pt x="5211081" y="1012227"/>
                </a:cubicBezTo>
                <a:cubicBezTo>
                  <a:pt x="5211081" y="1004205"/>
                  <a:pt x="5217307" y="998371"/>
                  <a:pt x="5225869" y="998371"/>
                </a:cubicBezTo>
                <a:close/>
                <a:moveTo>
                  <a:pt x="5154105" y="998371"/>
                </a:moveTo>
                <a:cubicBezTo>
                  <a:pt x="5162127" y="998371"/>
                  <a:pt x="5166502" y="1004205"/>
                  <a:pt x="5166502" y="1012227"/>
                </a:cubicBezTo>
                <a:cubicBezTo>
                  <a:pt x="5166502" y="1018061"/>
                  <a:pt x="5162127" y="1024625"/>
                  <a:pt x="5154105" y="1024625"/>
                </a:cubicBezTo>
                <a:cubicBezTo>
                  <a:pt x="5146083" y="1024625"/>
                  <a:pt x="5140249" y="1018061"/>
                  <a:pt x="5140249" y="1012227"/>
                </a:cubicBezTo>
                <a:cubicBezTo>
                  <a:pt x="5140249" y="1004205"/>
                  <a:pt x="5146083" y="998371"/>
                  <a:pt x="5154105" y="998371"/>
                </a:cubicBezTo>
                <a:close/>
                <a:moveTo>
                  <a:pt x="5083276" y="998371"/>
                </a:moveTo>
                <a:cubicBezTo>
                  <a:pt x="5089110" y="998371"/>
                  <a:pt x="5095673" y="1004205"/>
                  <a:pt x="5095673" y="1012227"/>
                </a:cubicBezTo>
                <a:cubicBezTo>
                  <a:pt x="5095673" y="1018061"/>
                  <a:pt x="5089110" y="1024625"/>
                  <a:pt x="5083276" y="1024625"/>
                </a:cubicBezTo>
                <a:cubicBezTo>
                  <a:pt x="5075254" y="1024625"/>
                  <a:pt x="5069420" y="1018061"/>
                  <a:pt x="5069420" y="1012227"/>
                </a:cubicBezTo>
                <a:cubicBezTo>
                  <a:pt x="5069420" y="1004205"/>
                  <a:pt x="5075254" y="998371"/>
                  <a:pt x="5083276" y="998371"/>
                </a:cubicBezTo>
                <a:close/>
                <a:moveTo>
                  <a:pt x="5012445" y="998371"/>
                </a:moveTo>
                <a:cubicBezTo>
                  <a:pt x="5018279" y="998371"/>
                  <a:pt x="5024842" y="1004205"/>
                  <a:pt x="5024842" y="1012227"/>
                </a:cubicBezTo>
                <a:cubicBezTo>
                  <a:pt x="5024842" y="1018061"/>
                  <a:pt x="5018279" y="1024625"/>
                  <a:pt x="5012445" y="1024625"/>
                </a:cubicBezTo>
                <a:cubicBezTo>
                  <a:pt x="5004423" y="1024625"/>
                  <a:pt x="4998589" y="1018061"/>
                  <a:pt x="4998589" y="1012227"/>
                </a:cubicBezTo>
                <a:cubicBezTo>
                  <a:pt x="4998589" y="1004205"/>
                  <a:pt x="5004423" y="998371"/>
                  <a:pt x="5012445" y="998371"/>
                </a:cubicBezTo>
                <a:close/>
                <a:moveTo>
                  <a:pt x="4940157" y="998371"/>
                </a:moveTo>
                <a:cubicBezTo>
                  <a:pt x="4948179" y="998371"/>
                  <a:pt x="4954013" y="1004205"/>
                  <a:pt x="4954013" y="1012227"/>
                </a:cubicBezTo>
                <a:cubicBezTo>
                  <a:pt x="4954013" y="1018061"/>
                  <a:pt x="4948179" y="1024625"/>
                  <a:pt x="4940157" y="1024625"/>
                </a:cubicBezTo>
                <a:cubicBezTo>
                  <a:pt x="4934323" y="1024625"/>
                  <a:pt x="4927760" y="1018061"/>
                  <a:pt x="4927760" y="1012227"/>
                </a:cubicBezTo>
                <a:cubicBezTo>
                  <a:pt x="4927760" y="1004205"/>
                  <a:pt x="4934323" y="998371"/>
                  <a:pt x="4940157" y="998371"/>
                </a:cubicBezTo>
                <a:close/>
                <a:moveTo>
                  <a:pt x="4865953" y="998371"/>
                </a:moveTo>
                <a:cubicBezTo>
                  <a:pt x="4873975" y="998371"/>
                  <a:pt x="4879809" y="1004205"/>
                  <a:pt x="4879809" y="1012227"/>
                </a:cubicBezTo>
                <a:cubicBezTo>
                  <a:pt x="4879809" y="1018061"/>
                  <a:pt x="4873975" y="1024625"/>
                  <a:pt x="4865953" y="1024625"/>
                </a:cubicBezTo>
                <a:cubicBezTo>
                  <a:pt x="4860119" y="1024625"/>
                  <a:pt x="4853556" y="1018061"/>
                  <a:pt x="4853556" y="1012227"/>
                </a:cubicBezTo>
                <a:cubicBezTo>
                  <a:pt x="4853556" y="1004205"/>
                  <a:pt x="4860119" y="998371"/>
                  <a:pt x="4865953" y="998371"/>
                </a:cubicBezTo>
                <a:close/>
                <a:moveTo>
                  <a:pt x="4797514" y="998371"/>
                </a:moveTo>
                <a:cubicBezTo>
                  <a:pt x="4806076" y="998371"/>
                  <a:pt x="4812303" y="1004205"/>
                  <a:pt x="4812303" y="1012227"/>
                </a:cubicBezTo>
                <a:cubicBezTo>
                  <a:pt x="4812303" y="1018061"/>
                  <a:pt x="4806076" y="1024625"/>
                  <a:pt x="4797514" y="1024625"/>
                </a:cubicBezTo>
                <a:cubicBezTo>
                  <a:pt x="4789730" y="1024625"/>
                  <a:pt x="4784282" y="1018061"/>
                  <a:pt x="4782725" y="1012227"/>
                </a:cubicBezTo>
                <a:cubicBezTo>
                  <a:pt x="4782725" y="1004205"/>
                  <a:pt x="4789730" y="998371"/>
                  <a:pt x="4797514" y="998371"/>
                </a:cubicBezTo>
                <a:close/>
                <a:moveTo>
                  <a:pt x="4726684" y="998371"/>
                </a:moveTo>
                <a:cubicBezTo>
                  <a:pt x="4735246" y="998371"/>
                  <a:pt x="4741472" y="1004205"/>
                  <a:pt x="4741472" y="1012227"/>
                </a:cubicBezTo>
                <a:cubicBezTo>
                  <a:pt x="4741472" y="1018061"/>
                  <a:pt x="4735246" y="1024625"/>
                  <a:pt x="4726684" y="1024625"/>
                </a:cubicBezTo>
                <a:cubicBezTo>
                  <a:pt x="4718122" y="1024625"/>
                  <a:pt x="4711896" y="1018061"/>
                  <a:pt x="4711896" y="1012227"/>
                </a:cubicBezTo>
                <a:cubicBezTo>
                  <a:pt x="4711896" y="1004205"/>
                  <a:pt x="4718122" y="998371"/>
                  <a:pt x="4726684" y="998371"/>
                </a:cubicBezTo>
                <a:close/>
                <a:moveTo>
                  <a:pt x="4655853" y="998371"/>
                </a:moveTo>
                <a:cubicBezTo>
                  <a:pt x="4663637" y="998371"/>
                  <a:pt x="4670642" y="1004205"/>
                  <a:pt x="4670642" y="1012227"/>
                </a:cubicBezTo>
                <a:cubicBezTo>
                  <a:pt x="4670642" y="1018061"/>
                  <a:pt x="4663637" y="1024625"/>
                  <a:pt x="4655853" y="1024625"/>
                </a:cubicBezTo>
                <a:cubicBezTo>
                  <a:pt x="4647291" y="1024625"/>
                  <a:pt x="4641064" y="1018061"/>
                  <a:pt x="4641064" y="1012227"/>
                </a:cubicBezTo>
                <a:cubicBezTo>
                  <a:pt x="4641064" y="1004205"/>
                  <a:pt x="4647291" y="998371"/>
                  <a:pt x="4655853" y="998371"/>
                </a:cubicBezTo>
                <a:close/>
                <a:moveTo>
                  <a:pt x="4584091" y="998371"/>
                </a:moveTo>
                <a:cubicBezTo>
                  <a:pt x="4591384" y="998371"/>
                  <a:pt x="4596488" y="1004205"/>
                  <a:pt x="4596488" y="1012227"/>
                </a:cubicBezTo>
                <a:cubicBezTo>
                  <a:pt x="4596488" y="1018061"/>
                  <a:pt x="4591384" y="1024625"/>
                  <a:pt x="4584091" y="1024625"/>
                </a:cubicBezTo>
                <a:cubicBezTo>
                  <a:pt x="4576069" y="1024625"/>
                  <a:pt x="4570235" y="1018061"/>
                  <a:pt x="4570235" y="1012227"/>
                </a:cubicBezTo>
                <a:cubicBezTo>
                  <a:pt x="4570235" y="1004205"/>
                  <a:pt x="4576069" y="998371"/>
                  <a:pt x="4584091" y="998371"/>
                </a:cubicBezTo>
                <a:close/>
                <a:moveTo>
                  <a:pt x="4513260" y="998371"/>
                </a:moveTo>
                <a:cubicBezTo>
                  <a:pt x="4519094" y="998371"/>
                  <a:pt x="4525657" y="1004205"/>
                  <a:pt x="4525657" y="1012227"/>
                </a:cubicBezTo>
                <a:cubicBezTo>
                  <a:pt x="4525657" y="1019520"/>
                  <a:pt x="4519094" y="1024625"/>
                  <a:pt x="4513260" y="1024625"/>
                </a:cubicBezTo>
                <a:cubicBezTo>
                  <a:pt x="4505238" y="1024625"/>
                  <a:pt x="4499404" y="1019520"/>
                  <a:pt x="4499404" y="1012227"/>
                </a:cubicBezTo>
                <a:cubicBezTo>
                  <a:pt x="4499404" y="1004205"/>
                  <a:pt x="4505238" y="998371"/>
                  <a:pt x="4513260" y="998371"/>
                </a:cubicBezTo>
                <a:close/>
                <a:moveTo>
                  <a:pt x="4439056" y="998371"/>
                </a:moveTo>
                <a:cubicBezTo>
                  <a:pt x="4445619" y="998371"/>
                  <a:pt x="4451453" y="1004205"/>
                  <a:pt x="4451453" y="1012227"/>
                </a:cubicBezTo>
                <a:cubicBezTo>
                  <a:pt x="4451453" y="1019520"/>
                  <a:pt x="4445619" y="1024625"/>
                  <a:pt x="4439056" y="1024625"/>
                </a:cubicBezTo>
                <a:cubicBezTo>
                  <a:pt x="4431763" y="1024625"/>
                  <a:pt x="4425200" y="1019520"/>
                  <a:pt x="4425200" y="1012227"/>
                </a:cubicBezTo>
                <a:cubicBezTo>
                  <a:pt x="4425200" y="1004205"/>
                  <a:pt x="4431763" y="998371"/>
                  <a:pt x="4439056" y="998371"/>
                </a:cubicBezTo>
                <a:close/>
                <a:moveTo>
                  <a:pt x="4366768" y="998371"/>
                </a:moveTo>
                <a:cubicBezTo>
                  <a:pt x="4374790" y="998371"/>
                  <a:pt x="4380624" y="1004205"/>
                  <a:pt x="4380624" y="1012227"/>
                </a:cubicBezTo>
                <a:cubicBezTo>
                  <a:pt x="4380624" y="1019520"/>
                  <a:pt x="4374790" y="1024625"/>
                  <a:pt x="4366768" y="1024625"/>
                </a:cubicBezTo>
                <a:cubicBezTo>
                  <a:pt x="4360934" y="1024625"/>
                  <a:pt x="4354371" y="1019520"/>
                  <a:pt x="4354371" y="1012227"/>
                </a:cubicBezTo>
                <a:cubicBezTo>
                  <a:pt x="4354371" y="1004205"/>
                  <a:pt x="4360934" y="998371"/>
                  <a:pt x="4366768" y="998371"/>
                </a:cubicBezTo>
                <a:close/>
                <a:moveTo>
                  <a:pt x="4295937" y="998371"/>
                </a:moveTo>
                <a:cubicBezTo>
                  <a:pt x="4303959" y="998371"/>
                  <a:pt x="4309793" y="1004205"/>
                  <a:pt x="4309793" y="1012227"/>
                </a:cubicBezTo>
                <a:cubicBezTo>
                  <a:pt x="4309793" y="1019520"/>
                  <a:pt x="4303959" y="1024625"/>
                  <a:pt x="4295937" y="1024625"/>
                </a:cubicBezTo>
                <a:cubicBezTo>
                  <a:pt x="4290103" y="1024625"/>
                  <a:pt x="4283540" y="1019520"/>
                  <a:pt x="4283540" y="1012227"/>
                </a:cubicBezTo>
                <a:cubicBezTo>
                  <a:pt x="4283540" y="1004205"/>
                  <a:pt x="4290103" y="998371"/>
                  <a:pt x="4295937" y="998371"/>
                </a:cubicBezTo>
                <a:close/>
                <a:moveTo>
                  <a:pt x="4225107" y="998371"/>
                </a:moveTo>
                <a:cubicBezTo>
                  <a:pt x="4233129" y="998371"/>
                  <a:pt x="4238963" y="1004205"/>
                  <a:pt x="4238963" y="1012227"/>
                </a:cubicBezTo>
                <a:cubicBezTo>
                  <a:pt x="4238963" y="1019520"/>
                  <a:pt x="4233129" y="1024625"/>
                  <a:pt x="4225107" y="1024625"/>
                </a:cubicBezTo>
                <a:cubicBezTo>
                  <a:pt x="4217085" y="1024625"/>
                  <a:pt x="4212710" y="1019520"/>
                  <a:pt x="4212710" y="1012227"/>
                </a:cubicBezTo>
                <a:cubicBezTo>
                  <a:pt x="4212710" y="1004205"/>
                  <a:pt x="4217085" y="998371"/>
                  <a:pt x="4225107" y="998371"/>
                </a:cubicBezTo>
                <a:close/>
                <a:moveTo>
                  <a:pt x="4153295" y="998371"/>
                </a:moveTo>
                <a:cubicBezTo>
                  <a:pt x="4161078" y="998371"/>
                  <a:pt x="4168083" y="1004205"/>
                  <a:pt x="4168083" y="1012227"/>
                </a:cubicBezTo>
                <a:cubicBezTo>
                  <a:pt x="4168083" y="1019520"/>
                  <a:pt x="4161078" y="1024625"/>
                  <a:pt x="4153295" y="1024625"/>
                </a:cubicBezTo>
                <a:cubicBezTo>
                  <a:pt x="4144733" y="1024625"/>
                  <a:pt x="4138507" y="1019520"/>
                  <a:pt x="4138507" y="1012227"/>
                </a:cubicBezTo>
                <a:cubicBezTo>
                  <a:pt x="4138507" y="1004205"/>
                  <a:pt x="4144733" y="998371"/>
                  <a:pt x="4153295" y="998371"/>
                </a:cubicBezTo>
                <a:close/>
                <a:moveTo>
                  <a:pt x="4082465" y="998371"/>
                </a:moveTo>
                <a:cubicBezTo>
                  <a:pt x="4090249" y="998371"/>
                  <a:pt x="4097254" y="1004205"/>
                  <a:pt x="4097254" y="1012227"/>
                </a:cubicBezTo>
                <a:cubicBezTo>
                  <a:pt x="4097254" y="1019520"/>
                  <a:pt x="4090249" y="1024625"/>
                  <a:pt x="4082465" y="1024625"/>
                </a:cubicBezTo>
                <a:cubicBezTo>
                  <a:pt x="4073903" y="1024625"/>
                  <a:pt x="4067676" y="1019520"/>
                  <a:pt x="4067676" y="1012227"/>
                </a:cubicBezTo>
                <a:cubicBezTo>
                  <a:pt x="4067676" y="1004205"/>
                  <a:pt x="4073903" y="998371"/>
                  <a:pt x="4082465" y="998371"/>
                </a:cubicBezTo>
                <a:close/>
                <a:moveTo>
                  <a:pt x="4011635" y="998371"/>
                </a:moveTo>
                <a:cubicBezTo>
                  <a:pt x="4019418" y="998371"/>
                  <a:pt x="4026423" y="1004205"/>
                  <a:pt x="4026423" y="1012227"/>
                </a:cubicBezTo>
                <a:cubicBezTo>
                  <a:pt x="4026423" y="1019520"/>
                  <a:pt x="4019418" y="1024625"/>
                  <a:pt x="4011635" y="1024625"/>
                </a:cubicBezTo>
                <a:cubicBezTo>
                  <a:pt x="4003073" y="1024625"/>
                  <a:pt x="3996847" y="1019520"/>
                  <a:pt x="3996847" y="1012227"/>
                </a:cubicBezTo>
                <a:cubicBezTo>
                  <a:pt x="3996847" y="1004205"/>
                  <a:pt x="4003073" y="998371"/>
                  <a:pt x="4011635" y="998371"/>
                </a:cubicBezTo>
                <a:close/>
                <a:moveTo>
                  <a:pt x="3939871" y="998371"/>
                </a:moveTo>
                <a:cubicBezTo>
                  <a:pt x="3947893" y="998371"/>
                  <a:pt x="3952268" y="1004205"/>
                  <a:pt x="3952268" y="1012227"/>
                </a:cubicBezTo>
                <a:cubicBezTo>
                  <a:pt x="3952268" y="1019520"/>
                  <a:pt x="3947893" y="1024625"/>
                  <a:pt x="3939871" y="1024625"/>
                </a:cubicBezTo>
                <a:cubicBezTo>
                  <a:pt x="3932578" y="1024625"/>
                  <a:pt x="3926015" y="1019520"/>
                  <a:pt x="3926015" y="1012227"/>
                </a:cubicBezTo>
                <a:cubicBezTo>
                  <a:pt x="3926015" y="1004205"/>
                  <a:pt x="3932578" y="998371"/>
                  <a:pt x="3939871" y="998371"/>
                </a:cubicBezTo>
                <a:close/>
                <a:moveTo>
                  <a:pt x="3869042" y="998371"/>
                </a:moveTo>
                <a:cubicBezTo>
                  <a:pt x="3875605" y="998371"/>
                  <a:pt x="3881439" y="1004598"/>
                  <a:pt x="3881439" y="1013160"/>
                </a:cubicBezTo>
                <a:cubicBezTo>
                  <a:pt x="3881439" y="1020944"/>
                  <a:pt x="3875605" y="1027949"/>
                  <a:pt x="3869042" y="1027949"/>
                </a:cubicBezTo>
                <a:cubicBezTo>
                  <a:pt x="3861749" y="1027949"/>
                  <a:pt x="3855186" y="1020944"/>
                  <a:pt x="3855186" y="1013160"/>
                </a:cubicBezTo>
                <a:cubicBezTo>
                  <a:pt x="3855186" y="1004598"/>
                  <a:pt x="3861749" y="998371"/>
                  <a:pt x="3869042" y="998371"/>
                </a:cubicBezTo>
                <a:close/>
                <a:moveTo>
                  <a:pt x="3798211" y="998371"/>
                </a:moveTo>
                <a:cubicBezTo>
                  <a:pt x="3804774" y="998371"/>
                  <a:pt x="3810608" y="1004598"/>
                  <a:pt x="3810608" y="1013160"/>
                </a:cubicBezTo>
                <a:cubicBezTo>
                  <a:pt x="3810608" y="1020944"/>
                  <a:pt x="3804774" y="1027949"/>
                  <a:pt x="3798211" y="1027949"/>
                </a:cubicBezTo>
                <a:cubicBezTo>
                  <a:pt x="3790918" y="1027949"/>
                  <a:pt x="3784355" y="1020944"/>
                  <a:pt x="3784355" y="1013160"/>
                </a:cubicBezTo>
                <a:cubicBezTo>
                  <a:pt x="3784355" y="1004598"/>
                  <a:pt x="3790918" y="998371"/>
                  <a:pt x="3798211" y="998371"/>
                </a:cubicBezTo>
                <a:close/>
                <a:moveTo>
                  <a:pt x="3725922" y="998371"/>
                </a:moveTo>
                <a:cubicBezTo>
                  <a:pt x="3733944" y="998371"/>
                  <a:pt x="3739778" y="1004598"/>
                  <a:pt x="3739778" y="1013160"/>
                </a:cubicBezTo>
                <a:cubicBezTo>
                  <a:pt x="3739778" y="1020944"/>
                  <a:pt x="3733944" y="1027949"/>
                  <a:pt x="3725922" y="1027949"/>
                </a:cubicBezTo>
                <a:cubicBezTo>
                  <a:pt x="3719359" y="1027949"/>
                  <a:pt x="3713525" y="1020944"/>
                  <a:pt x="3713525" y="1013160"/>
                </a:cubicBezTo>
                <a:cubicBezTo>
                  <a:pt x="3713525" y="1004598"/>
                  <a:pt x="3719359" y="998371"/>
                  <a:pt x="3725922" y="998371"/>
                </a:cubicBezTo>
                <a:close/>
                <a:moveTo>
                  <a:pt x="724105" y="998371"/>
                </a:moveTo>
                <a:cubicBezTo>
                  <a:pt x="731398" y="998371"/>
                  <a:pt x="737962" y="1004205"/>
                  <a:pt x="737962" y="1010768"/>
                </a:cubicBezTo>
                <a:cubicBezTo>
                  <a:pt x="737962" y="1018061"/>
                  <a:pt x="731398" y="1024625"/>
                  <a:pt x="724105" y="1024625"/>
                </a:cubicBezTo>
                <a:cubicBezTo>
                  <a:pt x="717541" y="1024625"/>
                  <a:pt x="711707" y="1018061"/>
                  <a:pt x="711707" y="1010768"/>
                </a:cubicBezTo>
                <a:cubicBezTo>
                  <a:pt x="711707" y="1004205"/>
                  <a:pt x="717541" y="998371"/>
                  <a:pt x="724105" y="998371"/>
                </a:cubicBezTo>
                <a:close/>
                <a:moveTo>
                  <a:pt x="653274" y="998371"/>
                </a:moveTo>
                <a:cubicBezTo>
                  <a:pt x="660567" y="998371"/>
                  <a:pt x="667129" y="1004205"/>
                  <a:pt x="667129" y="1010768"/>
                </a:cubicBezTo>
                <a:cubicBezTo>
                  <a:pt x="667129" y="1018061"/>
                  <a:pt x="660567" y="1024625"/>
                  <a:pt x="653274" y="1024625"/>
                </a:cubicBezTo>
                <a:cubicBezTo>
                  <a:pt x="646711" y="1024625"/>
                  <a:pt x="640877" y="1018061"/>
                  <a:pt x="640877" y="1010768"/>
                </a:cubicBezTo>
                <a:cubicBezTo>
                  <a:pt x="640877" y="1004205"/>
                  <a:pt x="646711" y="998371"/>
                  <a:pt x="653274" y="998371"/>
                </a:cubicBezTo>
                <a:close/>
                <a:moveTo>
                  <a:pt x="582446" y="998371"/>
                </a:moveTo>
                <a:cubicBezTo>
                  <a:pt x="589738" y="998371"/>
                  <a:pt x="596301" y="1004205"/>
                  <a:pt x="596301" y="1010768"/>
                </a:cubicBezTo>
                <a:cubicBezTo>
                  <a:pt x="596301" y="1018061"/>
                  <a:pt x="589738" y="1024625"/>
                  <a:pt x="582446" y="1024625"/>
                </a:cubicBezTo>
                <a:cubicBezTo>
                  <a:pt x="574423" y="1024625"/>
                  <a:pt x="570047" y="1018061"/>
                  <a:pt x="570047" y="1010768"/>
                </a:cubicBezTo>
                <a:cubicBezTo>
                  <a:pt x="570047" y="1004205"/>
                  <a:pt x="574423" y="998371"/>
                  <a:pt x="582446" y="998371"/>
                </a:cubicBezTo>
                <a:close/>
                <a:moveTo>
                  <a:pt x="513636" y="998371"/>
                </a:moveTo>
                <a:cubicBezTo>
                  <a:pt x="521983" y="998371"/>
                  <a:pt x="528813" y="1004205"/>
                  <a:pt x="528813" y="1010768"/>
                </a:cubicBezTo>
                <a:cubicBezTo>
                  <a:pt x="528813" y="1018061"/>
                  <a:pt x="521983" y="1024625"/>
                  <a:pt x="513636" y="1024625"/>
                </a:cubicBezTo>
                <a:cubicBezTo>
                  <a:pt x="506046" y="1024625"/>
                  <a:pt x="499216" y="1018061"/>
                  <a:pt x="499216" y="1010768"/>
                </a:cubicBezTo>
                <a:cubicBezTo>
                  <a:pt x="499216" y="1004205"/>
                  <a:pt x="506046" y="998371"/>
                  <a:pt x="513636" y="998371"/>
                </a:cubicBezTo>
                <a:close/>
                <a:moveTo>
                  <a:pt x="439802" y="998371"/>
                </a:moveTo>
                <a:cubicBezTo>
                  <a:pt x="448365" y="998371"/>
                  <a:pt x="454592" y="1004205"/>
                  <a:pt x="454592" y="1010768"/>
                </a:cubicBezTo>
                <a:cubicBezTo>
                  <a:pt x="454592" y="1018061"/>
                  <a:pt x="448365" y="1024625"/>
                  <a:pt x="439802" y="1024625"/>
                </a:cubicBezTo>
                <a:cubicBezTo>
                  <a:pt x="432019" y="1024625"/>
                  <a:pt x="425014" y="1018061"/>
                  <a:pt x="425014" y="1010768"/>
                </a:cubicBezTo>
                <a:cubicBezTo>
                  <a:pt x="425014" y="1004205"/>
                  <a:pt x="432019" y="998371"/>
                  <a:pt x="439802" y="998371"/>
                </a:cubicBezTo>
                <a:close/>
                <a:moveTo>
                  <a:pt x="368040" y="998371"/>
                </a:moveTo>
                <a:cubicBezTo>
                  <a:pt x="376061" y="998371"/>
                  <a:pt x="380438" y="1004205"/>
                  <a:pt x="380438" y="1012227"/>
                </a:cubicBezTo>
                <a:cubicBezTo>
                  <a:pt x="380438" y="1018061"/>
                  <a:pt x="376061" y="1024625"/>
                  <a:pt x="368040" y="1024625"/>
                </a:cubicBezTo>
                <a:cubicBezTo>
                  <a:pt x="360747" y="1024625"/>
                  <a:pt x="354183" y="1018061"/>
                  <a:pt x="354183" y="1012227"/>
                </a:cubicBezTo>
                <a:cubicBezTo>
                  <a:pt x="354183" y="1004205"/>
                  <a:pt x="360747" y="998371"/>
                  <a:pt x="368040" y="998371"/>
                </a:cubicBezTo>
                <a:close/>
                <a:moveTo>
                  <a:pt x="297208" y="998371"/>
                </a:moveTo>
                <a:cubicBezTo>
                  <a:pt x="303771" y="998371"/>
                  <a:pt x="309606" y="1004205"/>
                  <a:pt x="309606" y="1012227"/>
                </a:cubicBezTo>
                <a:cubicBezTo>
                  <a:pt x="309606" y="1018061"/>
                  <a:pt x="303771" y="1024625"/>
                  <a:pt x="297208" y="1024625"/>
                </a:cubicBezTo>
                <a:cubicBezTo>
                  <a:pt x="289916" y="1024625"/>
                  <a:pt x="283352" y="1018061"/>
                  <a:pt x="283352" y="1012227"/>
                </a:cubicBezTo>
                <a:cubicBezTo>
                  <a:pt x="283352" y="1004205"/>
                  <a:pt x="289916" y="998371"/>
                  <a:pt x="297208" y="998371"/>
                </a:cubicBezTo>
                <a:close/>
                <a:moveTo>
                  <a:pt x="226379" y="998371"/>
                </a:moveTo>
                <a:cubicBezTo>
                  <a:pt x="232214" y="998371"/>
                  <a:pt x="238778" y="1004205"/>
                  <a:pt x="238778" y="1012227"/>
                </a:cubicBezTo>
                <a:cubicBezTo>
                  <a:pt x="238778" y="1018061"/>
                  <a:pt x="232214" y="1024625"/>
                  <a:pt x="226379" y="1024625"/>
                </a:cubicBezTo>
                <a:cubicBezTo>
                  <a:pt x="218357" y="1024625"/>
                  <a:pt x="212523" y="1018061"/>
                  <a:pt x="212523" y="1012227"/>
                </a:cubicBezTo>
                <a:cubicBezTo>
                  <a:pt x="212523" y="1004205"/>
                  <a:pt x="218357" y="998371"/>
                  <a:pt x="226379" y="998371"/>
                </a:cubicBezTo>
                <a:close/>
                <a:moveTo>
                  <a:pt x="154085" y="998371"/>
                </a:moveTo>
                <a:cubicBezTo>
                  <a:pt x="161377" y="998371"/>
                  <a:pt x="167941" y="1004205"/>
                  <a:pt x="167941" y="1012227"/>
                </a:cubicBezTo>
                <a:cubicBezTo>
                  <a:pt x="167941" y="1018061"/>
                  <a:pt x="161377" y="1024625"/>
                  <a:pt x="154085" y="1024625"/>
                </a:cubicBezTo>
                <a:cubicBezTo>
                  <a:pt x="147521" y="1024625"/>
                  <a:pt x="141687" y="1018061"/>
                  <a:pt x="141687" y="1012227"/>
                </a:cubicBezTo>
                <a:cubicBezTo>
                  <a:pt x="141687" y="1004205"/>
                  <a:pt x="147521" y="998371"/>
                  <a:pt x="154085" y="998371"/>
                </a:cubicBezTo>
                <a:close/>
                <a:moveTo>
                  <a:pt x="83255" y="998371"/>
                </a:moveTo>
                <a:cubicBezTo>
                  <a:pt x="90548" y="998371"/>
                  <a:pt x="97111" y="1004205"/>
                  <a:pt x="97111" y="1012227"/>
                </a:cubicBezTo>
                <a:cubicBezTo>
                  <a:pt x="97111" y="1018061"/>
                  <a:pt x="90548" y="1024625"/>
                  <a:pt x="83255" y="1024625"/>
                </a:cubicBezTo>
                <a:cubicBezTo>
                  <a:pt x="76692" y="1024625"/>
                  <a:pt x="70858" y="1018061"/>
                  <a:pt x="70858" y="1012227"/>
                </a:cubicBezTo>
                <a:cubicBezTo>
                  <a:pt x="70858" y="1004205"/>
                  <a:pt x="76692" y="998371"/>
                  <a:pt x="83255" y="998371"/>
                </a:cubicBezTo>
                <a:close/>
                <a:moveTo>
                  <a:pt x="12019" y="998371"/>
                </a:moveTo>
                <a:cubicBezTo>
                  <a:pt x="20264" y="998371"/>
                  <a:pt x="26260" y="1004205"/>
                  <a:pt x="26260" y="1012227"/>
                </a:cubicBezTo>
                <a:cubicBezTo>
                  <a:pt x="26260" y="1018061"/>
                  <a:pt x="20264" y="1024625"/>
                  <a:pt x="12019" y="1024625"/>
                </a:cubicBezTo>
                <a:cubicBezTo>
                  <a:pt x="4524" y="1024625"/>
                  <a:pt x="27" y="1018061"/>
                  <a:pt x="27" y="1012227"/>
                </a:cubicBezTo>
                <a:cubicBezTo>
                  <a:pt x="27" y="1004205"/>
                  <a:pt x="4524" y="998371"/>
                  <a:pt x="12019" y="998371"/>
                </a:cubicBezTo>
                <a:close/>
                <a:moveTo>
                  <a:pt x="870603" y="927542"/>
                </a:moveTo>
                <a:cubicBezTo>
                  <a:pt x="877167" y="927542"/>
                  <a:pt x="883001" y="933376"/>
                  <a:pt x="883001" y="939939"/>
                </a:cubicBezTo>
                <a:cubicBezTo>
                  <a:pt x="883001" y="947232"/>
                  <a:pt x="877167" y="953796"/>
                  <a:pt x="870603" y="953796"/>
                </a:cubicBezTo>
                <a:cubicBezTo>
                  <a:pt x="863310" y="953796"/>
                  <a:pt x="856747" y="947232"/>
                  <a:pt x="856747" y="939939"/>
                </a:cubicBezTo>
                <a:cubicBezTo>
                  <a:pt x="856747" y="933376"/>
                  <a:pt x="863310" y="927542"/>
                  <a:pt x="870603" y="927542"/>
                </a:cubicBezTo>
                <a:close/>
                <a:moveTo>
                  <a:pt x="799773" y="927542"/>
                </a:moveTo>
                <a:cubicBezTo>
                  <a:pt x="806337" y="927542"/>
                  <a:pt x="812171" y="933376"/>
                  <a:pt x="812171" y="939939"/>
                </a:cubicBezTo>
                <a:cubicBezTo>
                  <a:pt x="812171" y="947232"/>
                  <a:pt x="806337" y="953796"/>
                  <a:pt x="799773" y="953796"/>
                </a:cubicBezTo>
                <a:cubicBezTo>
                  <a:pt x="792481" y="953796"/>
                  <a:pt x="785917" y="947232"/>
                  <a:pt x="785917" y="939939"/>
                </a:cubicBezTo>
                <a:cubicBezTo>
                  <a:pt x="785917" y="933376"/>
                  <a:pt x="792481" y="927542"/>
                  <a:pt x="799773" y="927542"/>
                </a:cubicBezTo>
                <a:close/>
                <a:moveTo>
                  <a:pt x="724112" y="927542"/>
                </a:moveTo>
                <a:cubicBezTo>
                  <a:pt x="731405" y="927542"/>
                  <a:pt x="737968" y="933376"/>
                  <a:pt x="737968" y="939939"/>
                </a:cubicBezTo>
                <a:cubicBezTo>
                  <a:pt x="737968" y="947232"/>
                  <a:pt x="731405" y="953796"/>
                  <a:pt x="724112" y="953796"/>
                </a:cubicBezTo>
                <a:cubicBezTo>
                  <a:pt x="717548" y="953796"/>
                  <a:pt x="711714" y="947232"/>
                  <a:pt x="711714" y="939939"/>
                </a:cubicBezTo>
                <a:cubicBezTo>
                  <a:pt x="711714" y="933376"/>
                  <a:pt x="717548" y="927542"/>
                  <a:pt x="724112" y="927542"/>
                </a:cubicBezTo>
                <a:close/>
                <a:moveTo>
                  <a:pt x="653281" y="927542"/>
                </a:moveTo>
                <a:cubicBezTo>
                  <a:pt x="660573" y="927542"/>
                  <a:pt x="667137" y="933376"/>
                  <a:pt x="667137" y="939939"/>
                </a:cubicBezTo>
                <a:cubicBezTo>
                  <a:pt x="667137" y="947232"/>
                  <a:pt x="660573" y="953796"/>
                  <a:pt x="653281" y="953796"/>
                </a:cubicBezTo>
                <a:cubicBezTo>
                  <a:pt x="646718" y="953796"/>
                  <a:pt x="640884" y="947232"/>
                  <a:pt x="640884" y="939939"/>
                </a:cubicBezTo>
                <a:cubicBezTo>
                  <a:pt x="640884" y="933376"/>
                  <a:pt x="645259" y="927542"/>
                  <a:pt x="653281" y="927542"/>
                </a:cubicBezTo>
                <a:close/>
                <a:moveTo>
                  <a:pt x="582453" y="927542"/>
                </a:moveTo>
                <a:cubicBezTo>
                  <a:pt x="589745" y="927542"/>
                  <a:pt x="596309" y="933376"/>
                  <a:pt x="596309" y="939939"/>
                </a:cubicBezTo>
                <a:cubicBezTo>
                  <a:pt x="596309" y="947232"/>
                  <a:pt x="589745" y="953796"/>
                  <a:pt x="582453" y="953796"/>
                </a:cubicBezTo>
                <a:cubicBezTo>
                  <a:pt x="574430" y="953796"/>
                  <a:pt x="570054" y="947232"/>
                  <a:pt x="570054" y="939939"/>
                </a:cubicBezTo>
                <a:cubicBezTo>
                  <a:pt x="570054" y="933376"/>
                  <a:pt x="574430" y="927542"/>
                  <a:pt x="582453" y="927542"/>
                </a:cubicBezTo>
                <a:close/>
                <a:moveTo>
                  <a:pt x="513642" y="927542"/>
                </a:moveTo>
                <a:cubicBezTo>
                  <a:pt x="521990" y="927542"/>
                  <a:pt x="528820" y="933376"/>
                  <a:pt x="528820" y="939939"/>
                </a:cubicBezTo>
                <a:cubicBezTo>
                  <a:pt x="528820" y="947232"/>
                  <a:pt x="521990" y="953796"/>
                  <a:pt x="513642" y="953796"/>
                </a:cubicBezTo>
                <a:cubicBezTo>
                  <a:pt x="506053" y="953796"/>
                  <a:pt x="499223" y="947232"/>
                  <a:pt x="499223" y="939939"/>
                </a:cubicBezTo>
                <a:cubicBezTo>
                  <a:pt x="499223" y="933376"/>
                  <a:pt x="506053" y="927542"/>
                  <a:pt x="513642" y="927542"/>
                </a:cubicBezTo>
                <a:close/>
                <a:moveTo>
                  <a:pt x="439809" y="927542"/>
                </a:moveTo>
                <a:cubicBezTo>
                  <a:pt x="448372" y="927542"/>
                  <a:pt x="454599" y="933376"/>
                  <a:pt x="454599" y="939939"/>
                </a:cubicBezTo>
                <a:cubicBezTo>
                  <a:pt x="454599" y="947232"/>
                  <a:pt x="448372" y="953796"/>
                  <a:pt x="439809" y="953796"/>
                </a:cubicBezTo>
                <a:cubicBezTo>
                  <a:pt x="432026" y="953796"/>
                  <a:pt x="425021" y="947232"/>
                  <a:pt x="425021" y="939939"/>
                </a:cubicBezTo>
                <a:cubicBezTo>
                  <a:pt x="425021" y="933376"/>
                  <a:pt x="432026" y="927542"/>
                  <a:pt x="439809" y="927542"/>
                </a:cubicBezTo>
                <a:close/>
                <a:moveTo>
                  <a:pt x="368046" y="927542"/>
                </a:moveTo>
                <a:cubicBezTo>
                  <a:pt x="376068" y="927542"/>
                  <a:pt x="380444" y="933376"/>
                  <a:pt x="380444" y="939939"/>
                </a:cubicBezTo>
                <a:cubicBezTo>
                  <a:pt x="380444" y="947232"/>
                  <a:pt x="376068" y="953796"/>
                  <a:pt x="368046" y="953796"/>
                </a:cubicBezTo>
                <a:cubicBezTo>
                  <a:pt x="360754" y="953796"/>
                  <a:pt x="354191" y="947232"/>
                  <a:pt x="354191" y="939939"/>
                </a:cubicBezTo>
                <a:cubicBezTo>
                  <a:pt x="354191" y="933376"/>
                  <a:pt x="360754" y="927542"/>
                  <a:pt x="368046" y="927542"/>
                </a:cubicBezTo>
                <a:close/>
                <a:moveTo>
                  <a:pt x="297214" y="927542"/>
                </a:moveTo>
                <a:cubicBezTo>
                  <a:pt x="303777" y="927542"/>
                  <a:pt x="309612" y="933376"/>
                  <a:pt x="309612" y="939939"/>
                </a:cubicBezTo>
                <a:cubicBezTo>
                  <a:pt x="309612" y="947232"/>
                  <a:pt x="303777" y="953796"/>
                  <a:pt x="297214" y="953796"/>
                </a:cubicBezTo>
                <a:cubicBezTo>
                  <a:pt x="289922" y="953796"/>
                  <a:pt x="283359" y="947232"/>
                  <a:pt x="283359" y="939939"/>
                </a:cubicBezTo>
                <a:cubicBezTo>
                  <a:pt x="283359" y="933376"/>
                  <a:pt x="289922" y="927542"/>
                  <a:pt x="297214" y="927542"/>
                </a:cubicBezTo>
                <a:close/>
                <a:moveTo>
                  <a:pt x="226386" y="927542"/>
                </a:moveTo>
                <a:cubicBezTo>
                  <a:pt x="232220" y="927542"/>
                  <a:pt x="238784" y="933376"/>
                  <a:pt x="238784" y="939939"/>
                </a:cubicBezTo>
                <a:cubicBezTo>
                  <a:pt x="238784" y="947232"/>
                  <a:pt x="232220" y="953796"/>
                  <a:pt x="226386" y="953796"/>
                </a:cubicBezTo>
                <a:cubicBezTo>
                  <a:pt x="218363" y="953796"/>
                  <a:pt x="212530" y="947232"/>
                  <a:pt x="212530" y="939939"/>
                </a:cubicBezTo>
                <a:cubicBezTo>
                  <a:pt x="212530" y="933376"/>
                  <a:pt x="218363" y="927542"/>
                  <a:pt x="226386" y="927542"/>
                </a:cubicBezTo>
                <a:close/>
                <a:moveTo>
                  <a:pt x="154091" y="927542"/>
                </a:moveTo>
                <a:cubicBezTo>
                  <a:pt x="161383" y="927542"/>
                  <a:pt x="167947" y="933376"/>
                  <a:pt x="167947" y="939939"/>
                </a:cubicBezTo>
                <a:cubicBezTo>
                  <a:pt x="167947" y="947232"/>
                  <a:pt x="161383" y="953796"/>
                  <a:pt x="154091" y="953796"/>
                </a:cubicBezTo>
                <a:cubicBezTo>
                  <a:pt x="147527" y="953796"/>
                  <a:pt x="141693" y="947232"/>
                  <a:pt x="141693" y="939939"/>
                </a:cubicBezTo>
                <a:cubicBezTo>
                  <a:pt x="141693" y="933376"/>
                  <a:pt x="147527" y="927542"/>
                  <a:pt x="154091" y="927542"/>
                </a:cubicBezTo>
                <a:close/>
                <a:moveTo>
                  <a:pt x="83261" y="927542"/>
                </a:moveTo>
                <a:cubicBezTo>
                  <a:pt x="90554" y="927542"/>
                  <a:pt x="97117" y="933376"/>
                  <a:pt x="97117" y="939939"/>
                </a:cubicBezTo>
                <a:cubicBezTo>
                  <a:pt x="97117" y="947232"/>
                  <a:pt x="90554" y="953796"/>
                  <a:pt x="83261" y="953796"/>
                </a:cubicBezTo>
                <a:cubicBezTo>
                  <a:pt x="76698" y="953796"/>
                  <a:pt x="70864" y="947232"/>
                  <a:pt x="70864" y="939939"/>
                </a:cubicBezTo>
                <a:cubicBezTo>
                  <a:pt x="70864" y="933376"/>
                  <a:pt x="76698" y="927542"/>
                  <a:pt x="83261" y="927542"/>
                </a:cubicBezTo>
                <a:close/>
                <a:moveTo>
                  <a:pt x="12025" y="927542"/>
                </a:moveTo>
                <a:cubicBezTo>
                  <a:pt x="20270" y="927542"/>
                  <a:pt x="26266" y="933376"/>
                  <a:pt x="26266" y="939939"/>
                </a:cubicBezTo>
                <a:cubicBezTo>
                  <a:pt x="26266" y="947232"/>
                  <a:pt x="20270" y="953796"/>
                  <a:pt x="12025" y="953796"/>
                </a:cubicBezTo>
                <a:cubicBezTo>
                  <a:pt x="4530" y="953796"/>
                  <a:pt x="33" y="947232"/>
                  <a:pt x="33" y="939939"/>
                </a:cubicBezTo>
                <a:cubicBezTo>
                  <a:pt x="33" y="933376"/>
                  <a:pt x="4530" y="927542"/>
                  <a:pt x="12025" y="927542"/>
                </a:cubicBezTo>
                <a:close/>
                <a:moveTo>
                  <a:pt x="6581764" y="924168"/>
                </a:moveTo>
                <a:cubicBezTo>
                  <a:pt x="6589547" y="924168"/>
                  <a:pt x="6596552" y="928543"/>
                  <a:pt x="6596552" y="936565"/>
                </a:cubicBezTo>
                <a:cubicBezTo>
                  <a:pt x="6596552" y="943858"/>
                  <a:pt x="6589547" y="950422"/>
                  <a:pt x="6581764" y="950422"/>
                </a:cubicBezTo>
                <a:cubicBezTo>
                  <a:pt x="6573202" y="950422"/>
                  <a:pt x="6566976" y="943858"/>
                  <a:pt x="6566976" y="936565"/>
                </a:cubicBezTo>
                <a:cubicBezTo>
                  <a:pt x="6566976" y="928543"/>
                  <a:pt x="6573202" y="924168"/>
                  <a:pt x="6581764" y="924168"/>
                </a:cubicBezTo>
                <a:close/>
                <a:moveTo>
                  <a:pt x="6510933" y="924168"/>
                </a:moveTo>
                <a:cubicBezTo>
                  <a:pt x="6518717" y="924168"/>
                  <a:pt x="6525722" y="928543"/>
                  <a:pt x="6525722" y="936565"/>
                </a:cubicBezTo>
                <a:cubicBezTo>
                  <a:pt x="6525722" y="943858"/>
                  <a:pt x="6518717" y="950422"/>
                  <a:pt x="6510933" y="950422"/>
                </a:cubicBezTo>
                <a:cubicBezTo>
                  <a:pt x="6502371" y="950422"/>
                  <a:pt x="6496144" y="943858"/>
                  <a:pt x="6496144" y="936565"/>
                </a:cubicBezTo>
                <a:cubicBezTo>
                  <a:pt x="6496144" y="928543"/>
                  <a:pt x="6502371" y="924168"/>
                  <a:pt x="6510933" y="924168"/>
                </a:cubicBezTo>
                <a:close/>
                <a:moveTo>
                  <a:pt x="6440492" y="924168"/>
                </a:moveTo>
                <a:cubicBezTo>
                  <a:pt x="6448081" y="924168"/>
                  <a:pt x="6454911" y="928543"/>
                  <a:pt x="6454911" y="936565"/>
                </a:cubicBezTo>
                <a:cubicBezTo>
                  <a:pt x="6454911" y="943858"/>
                  <a:pt x="6448081" y="950422"/>
                  <a:pt x="6440492" y="950422"/>
                </a:cubicBezTo>
                <a:cubicBezTo>
                  <a:pt x="6432145" y="950422"/>
                  <a:pt x="6425315" y="943858"/>
                  <a:pt x="6425315" y="936565"/>
                </a:cubicBezTo>
                <a:cubicBezTo>
                  <a:pt x="6425315" y="928543"/>
                  <a:pt x="6432145" y="924168"/>
                  <a:pt x="6440492" y="924168"/>
                </a:cubicBezTo>
                <a:close/>
                <a:moveTo>
                  <a:pt x="6368340" y="924168"/>
                </a:moveTo>
                <a:cubicBezTo>
                  <a:pt x="6376362" y="924168"/>
                  <a:pt x="6380737" y="928543"/>
                  <a:pt x="6380737" y="936565"/>
                </a:cubicBezTo>
                <a:cubicBezTo>
                  <a:pt x="6380737" y="943858"/>
                  <a:pt x="6376362" y="950422"/>
                  <a:pt x="6368340" y="950422"/>
                </a:cubicBezTo>
                <a:cubicBezTo>
                  <a:pt x="6361047" y="950422"/>
                  <a:pt x="6354484" y="943858"/>
                  <a:pt x="6354484" y="936565"/>
                </a:cubicBezTo>
                <a:cubicBezTo>
                  <a:pt x="6354484" y="928543"/>
                  <a:pt x="6361047" y="924168"/>
                  <a:pt x="6368340" y="924168"/>
                </a:cubicBezTo>
                <a:close/>
                <a:moveTo>
                  <a:pt x="6297511" y="924168"/>
                </a:moveTo>
                <a:cubicBezTo>
                  <a:pt x="6304074" y="924168"/>
                  <a:pt x="6309908" y="928543"/>
                  <a:pt x="6309908" y="936565"/>
                </a:cubicBezTo>
                <a:cubicBezTo>
                  <a:pt x="6309908" y="943858"/>
                  <a:pt x="6304074" y="950422"/>
                  <a:pt x="6297511" y="950422"/>
                </a:cubicBezTo>
                <a:cubicBezTo>
                  <a:pt x="6290218" y="950422"/>
                  <a:pt x="6283655" y="943858"/>
                  <a:pt x="6283655" y="936565"/>
                </a:cubicBezTo>
                <a:cubicBezTo>
                  <a:pt x="6283655" y="928543"/>
                  <a:pt x="6290218" y="924168"/>
                  <a:pt x="6297511" y="924168"/>
                </a:cubicBezTo>
                <a:close/>
                <a:moveTo>
                  <a:pt x="6226679" y="924168"/>
                </a:moveTo>
                <a:cubicBezTo>
                  <a:pt x="6233242" y="924168"/>
                  <a:pt x="6239076" y="928543"/>
                  <a:pt x="6239076" y="936565"/>
                </a:cubicBezTo>
                <a:cubicBezTo>
                  <a:pt x="6239076" y="943858"/>
                  <a:pt x="6233242" y="950422"/>
                  <a:pt x="6226679" y="950422"/>
                </a:cubicBezTo>
                <a:cubicBezTo>
                  <a:pt x="6219386" y="950422"/>
                  <a:pt x="6212823" y="943858"/>
                  <a:pt x="6212823" y="936565"/>
                </a:cubicBezTo>
                <a:cubicBezTo>
                  <a:pt x="6212823" y="928543"/>
                  <a:pt x="6219386" y="924168"/>
                  <a:pt x="6226679" y="924168"/>
                </a:cubicBezTo>
                <a:close/>
                <a:moveTo>
                  <a:pt x="6154391" y="924168"/>
                </a:moveTo>
                <a:cubicBezTo>
                  <a:pt x="6161684" y="924168"/>
                  <a:pt x="6168247" y="928543"/>
                  <a:pt x="6168247" y="936565"/>
                </a:cubicBezTo>
                <a:cubicBezTo>
                  <a:pt x="6168247" y="943858"/>
                  <a:pt x="6161684" y="950422"/>
                  <a:pt x="6154391" y="950422"/>
                </a:cubicBezTo>
                <a:cubicBezTo>
                  <a:pt x="6147828" y="950422"/>
                  <a:pt x="6141994" y="943858"/>
                  <a:pt x="6141994" y="936565"/>
                </a:cubicBezTo>
                <a:cubicBezTo>
                  <a:pt x="6141994" y="928543"/>
                  <a:pt x="6147828" y="924168"/>
                  <a:pt x="6154391" y="924168"/>
                </a:cubicBezTo>
                <a:close/>
                <a:moveTo>
                  <a:pt x="6083559" y="924168"/>
                </a:moveTo>
                <a:cubicBezTo>
                  <a:pt x="6090852" y="924168"/>
                  <a:pt x="6097415" y="930002"/>
                  <a:pt x="6097415" y="936565"/>
                </a:cubicBezTo>
                <a:cubicBezTo>
                  <a:pt x="6097415" y="943858"/>
                  <a:pt x="6090852" y="950422"/>
                  <a:pt x="6083559" y="950422"/>
                </a:cubicBezTo>
                <a:cubicBezTo>
                  <a:pt x="6076996" y="950422"/>
                  <a:pt x="6071162" y="943858"/>
                  <a:pt x="6071162" y="936565"/>
                </a:cubicBezTo>
                <a:cubicBezTo>
                  <a:pt x="6071162" y="930002"/>
                  <a:pt x="6076996" y="924168"/>
                  <a:pt x="6083559" y="924168"/>
                </a:cubicBezTo>
                <a:close/>
                <a:moveTo>
                  <a:pt x="6011748" y="924168"/>
                </a:moveTo>
                <a:cubicBezTo>
                  <a:pt x="6019532" y="924168"/>
                  <a:pt x="6026537" y="930002"/>
                  <a:pt x="6026537" y="936565"/>
                </a:cubicBezTo>
                <a:cubicBezTo>
                  <a:pt x="6026537" y="943858"/>
                  <a:pt x="6019532" y="950422"/>
                  <a:pt x="6011748" y="950422"/>
                </a:cubicBezTo>
                <a:cubicBezTo>
                  <a:pt x="6003186" y="950422"/>
                  <a:pt x="5998516" y="943858"/>
                  <a:pt x="5996959" y="936565"/>
                </a:cubicBezTo>
                <a:cubicBezTo>
                  <a:pt x="5996959" y="930002"/>
                  <a:pt x="6003186" y="924168"/>
                  <a:pt x="6011748" y="924168"/>
                </a:cubicBezTo>
                <a:close/>
                <a:moveTo>
                  <a:pt x="5940548" y="924168"/>
                </a:moveTo>
                <a:cubicBezTo>
                  <a:pt x="5948896" y="924168"/>
                  <a:pt x="5955726" y="930002"/>
                  <a:pt x="5955726" y="936565"/>
                </a:cubicBezTo>
                <a:cubicBezTo>
                  <a:pt x="5955726" y="943858"/>
                  <a:pt x="5948896" y="950422"/>
                  <a:pt x="5940548" y="950422"/>
                </a:cubicBezTo>
                <a:cubicBezTo>
                  <a:pt x="5932960" y="950422"/>
                  <a:pt x="5926130" y="943858"/>
                  <a:pt x="5926130" y="936565"/>
                </a:cubicBezTo>
                <a:cubicBezTo>
                  <a:pt x="5926130" y="930002"/>
                  <a:pt x="5932960" y="924168"/>
                  <a:pt x="5940548" y="924168"/>
                </a:cubicBezTo>
                <a:close/>
                <a:moveTo>
                  <a:pt x="5870088" y="924168"/>
                </a:moveTo>
                <a:cubicBezTo>
                  <a:pt x="5878650" y="924168"/>
                  <a:pt x="5884877" y="930002"/>
                  <a:pt x="5884877" y="936565"/>
                </a:cubicBezTo>
                <a:cubicBezTo>
                  <a:pt x="5884877" y="943858"/>
                  <a:pt x="5878650" y="950422"/>
                  <a:pt x="5870088" y="950422"/>
                </a:cubicBezTo>
                <a:cubicBezTo>
                  <a:pt x="5862304" y="950422"/>
                  <a:pt x="5855299" y="943858"/>
                  <a:pt x="5855299" y="936565"/>
                </a:cubicBezTo>
                <a:cubicBezTo>
                  <a:pt x="5855299" y="930002"/>
                  <a:pt x="5862304" y="924168"/>
                  <a:pt x="5870088" y="924168"/>
                </a:cubicBezTo>
                <a:close/>
                <a:moveTo>
                  <a:pt x="5798325" y="924168"/>
                </a:moveTo>
                <a:cubicBezTo>
                  <a:pt x="5806347" y="924168"/>
                  <a:pt x="5810722" y="930002"/>
                  <a:pt x="5810722" y="936565"/>
                </a:cubicBezTo>
                <a:cubicBezTo>
                  <a:pt x="5810722" y="943858"/>
                  <a:pt x="5806347" y="950422"/>
                  <a:pt x="5798325" y="950422"/>
                </a:cubicBezTo>
                <a:cubicBezTo>
                  <a:pt x="5791032" y="950422"/>
                  <a:pt x="5784469" y="943858"/>
                  <a:pt x="5784469" y="936565"/>
                </a:cubicBezTo>
                <a:cubicBezTo>
                  <a:pt x="5784469" y="930002"/>
                  <a:pt x="5791032" y="924168"/>
                  <a:pt x="5798325" y="924168"/>
                </a:cubicBezTo>
                <a:close/>
                <a:moveTo>
                  <a:pt x="5724122" y="924168"/>
                </a:moveTo>
                <a:cubicBezTo>
                  <a:pt x="5730685" y="924168"/>
                  <a:pt x="5736519" y="930002"/>
                  <a:pt x="5736519" y="936565"/>
                </a:cubicBezTo>
                <a:cubicBezTo>
                  <a:pt x="5736519" y="943858"/>
                  <a:pt x="5730685" y="950422"/>
                  <a:pt x="5724122" y="950422"/>
                </a:cubicBezTo>
                <a:cubicBezTo>
                  <a:pt x="5716100" y="950422"/>
                  <a:pt x="5710266" y="943858"/>
                  <a:pt x="5710266" y="936565"/>
                </a:cubicBezTo>
                <a:cubicBezTo>
                  <a:pt x="5710266" y="930002"/>
                  <a:pt x="5716100" y="924168"/>
                  <a:pt x="5724122" y="924168"/>
                </a:cubicBezTo>
                <a:close/>
                <a:moveTo>
                  <a:pt x="5653291" y="924168"/>
                </a:moveTo>
                <a:cubicBezTo>
                  <a:pt x="5659125" y="924168"/>
                  <a:pt x="5665688" y="930002"/>
                  <a:pt x="5665688" y="936565"/>
                </a:cubicBezTo>
                <a:cubicBezTo>
                  <a:pt x="5665688" y="943858"/>
                  <a:pt x="5659125" y="950422"/>
                  <a:pt x="5653291" y="950422"/>
                </a:cubicBezTo>
                <a:cubicBezTo>
                  <a:pt x="5645269" y="950422"/>
                  <a:pt x="5639435" y="943858"/>
                  <a:pt x="5639435" y="936565"/>
                </a:cubicBezTo>
                <a:cubicBezTo>
                  <a:pt x="5639435" y="930002"/>
                  <a:pt x="5645269" y="924168"/>
                  <a:pt x="5653291" y="924168"/>
                </a:cubicBezTo>
                <a:close/>
                <a:moveTo>
                  <a:pt x="5581002" y="924168"/>
                </a:moveTo>
                <a:cubicBezTo>
                  <a:pt x="5588295" y="924168"/>
                  <a:pt x="5594858" y="930002"/>
                  <a:pt x="5594858" y="936565"/>
                </a:cubicBezTo>
                <a:cubicBezTo>
                  <a:pt x="5594858" y="943858"/>
                  <a:pt x="5588295" y="950422"/>
                  <a:pt x="5581002" y="950422"/>
                </a:cubicBezTo>
                <a:cubicBezTo>
                  <a:pt x="5574439" y="950422"/>
                  <a:pt x="5568605" y="943858"/>
                  <a:pt x="5568605" y="936565"/>
                </a:cubicBezTo>
                <a:cubicBezTo>
                  <a:pt x="5568605" y="930002"/>
                  <a:pt x="5574439" y="924168"/>
                  <a:pt x="5581002" y="924168"/>
                </a:cubicBezTo>
                <a:close/>
                <a:moveTo>
                  <a:pt x="5510171" y="924168"/>
                </a:moveTo>
                <a:cubicBezTo>
                  <a:pt x="5517464" y="924168"/>
                  <a:pt x="5524027" y="930002"/>
                  <a:pt x="5524027" y="936565"/>
                </a:cubicBezTo>
                <a:cubicBezTo>
                  <a:pt x="5524027" y="943858"/>
                  <a:pt x="5517464" y="950422"/>
                  <a:pt x="5510171" y="950422"/>
                </a:cubicBezTo>
                <a:cubicBezTo>
                  <a:pt x="5503608" y="950422"/>
                  <a:pt x="5497774" y="943858"/>
                  <a:pt x="5497774" y="936565"/>
                </a:cubicBezTo>
                <a:cubicBezTo>
                  <a:pt x="5497774" y="930002"/>
                  <a:pt x="5503608" y="924168"/>
                  <a:pt x="5510171" y="924168"/>
                </a:cubicBezTo>
                <a:close/>
                <a:moveTo>
                  <a:pt x="5438937" y="924168"/>
                </a:moveTo>
                <a:cubicBezTo>
                  <a:pt x="5447182" y="924168"/>
                  <a:pt x="5453178" y="930002"/>
                  <a:pt x="5453178" y="936565"/>
                </a:cubicBezTo>
                <a:cubicBezTo>
                  <a:pt x="5453178" y="943858"/>
                  <a:pt x="5447182" y="950422"/>
                  <a:pt x="5438937" y="950422"/>
                </a:cubicBezTo>
                <a:cubicBezTo>
                  <a:pt x="5431442" y="950422"/>
                  <a:pt x="5426945" y="943858"/>
                  <a:pt x="5426945" y="936565"/>
                </a:cubicBezTo>
                <a:cubicBezTo>
                  <a:pt x="5426945" y="930002"/>
                  <a:pt x="5431442" y="924168"/>
                  <a:pt x="5438937" y="924168"/>
                </a:cubicBezTo>
                <a:close/>
                <a:moveTo>
                  <a:pt x="5367530" y="924168"/>
                </a:moveTo>
                <a:cubicBezTo>
                  <a:pt x="5376092" y="924168"/>
                  <a:pt x="5382318" y="930002"/>
                  <a:pt x="5382318" y="936565"/>
                </a:cubicBezTo>
                <a:cubicBezTo>
                  <a:pt x="5382318" y="943858"/>
                  <a:pt x="5376092" y="950422"/>
                  <a:pt x="5367530" y="950422"/>
                </a:cubicBezTo>
                <a:cubicBezTo>
                  <a:pt x="5359747" y="950422"/>
                  <a:pt x="5352742" y="943858"/>
                  <a:pt x="5352742" y="936565"/>
                </a:cubicBezTo>
                <a:cubicBezTo>
                  <a:pt x="5352742" y="930002"/>
                  <a:pt x="5359747" y="924168"/>
                  <a:pt x="5367530" y="924168"/>
                </a:cubicBezTo>
                <a:close/>
                <a:moveTo>
                  <a:pt x="5296699" y="924168"/>
                </a:moveTo>
                <a:cubicBezTo>
                  <a:pt x="5305261" y="924168"/>
                  <a:pt x="5311488" y="930002"/>
                  <a:pt x="5311488" y="936565"/>
                </a:cubicBezTo>
                <a:cubicBezTo>
                  <a:pt x="5311488" y="943858"/>
                  <a:pt x="5305261" y="950422"/>
                  <a:pt x="5296699" y="950422"/>
                </a:cubicBezTo>
                <a:cubicBezTo>
                  <a:pt x="5288915" y="950422"/>
                  <a:pt x="5281910" y="943858"/>
                  <a:pt x="5281910" y="936565"/>
                </a:cubicBezTo>
                <a:cubicBezTo>
                  <a:pt x="5281910" y="930002"/>
                  <a:pt x="5288915" y="924168"/>
                  <a:pt x="5296699" y="924168"/>
                </a:cubicBezTo>
                <a:close/>
                <a:moveTo>
                  <a:pt x="5225869" y="924168"/>
                </a:moveTo>
                <a:cubicBezTo>
                  <a:pt x="5234431" y="924168"/>
                  <a:pt x="5240657" y="930002"/>
                  <a:pt x="5240657" y="936565"/>
                </a:cubicBezTo>
                <a:cubicBezTo>
                  <a:pt x="5240657" y="943858"/>
                  <a:pt x="5234431" y="950422"/>
                  <a:pt x="5225869" y="950422"/>
                </a:cubicBezTo>
                <a:cubicBezTo>
                  <a:pt x="5217307" y="950422"/>
                  <a:pt x="5211081" y="943858"/>
                  <a:pt x="5211081" y="936565"/>
                </a:cubicBezTo>
                <a:cubicBezTo>
                  <a:pt x="5211081" y="930002"/>
                  <a:pt x="5217307" y="924168"/>
                  <a:pt x="5225869" y="924168"/>
                </a:cubicBezTo>
                <a:close/>
                <a:moveTo>
                  <a:pt x="5154105" y="924168"/>
                </a:moveTo>
                <a:cubicBezTo>
                  <a:pt x="5162127" y="924168"/>
                  <a:pt x="5166502" y="930002"/>
                  <a:pt x="5166502" y="936565"/>
                </a:cubicBezTo>
                <a:cubicBezTo>
                  <a:pt x="5166502" y="943858"/>
                  <a:pt x="5162127" y="950422"/>
                  <a:pt x="5154105" y="950422"/>
                </a:cubicBezTo>
                <a:cubicBezTo>
                  <a:pt x="5146083" y="950422"/>
                  <a:pt x="5140249" y="943858"/>
                  <a:pt x="5140249" y="936565"/>
                </a:cubicBezTo>
                <a:cubicBezTo>
                  <a:pt x="5140249" y="930002"/>
                  <a:pt x="5146083" y="924168"/>
                  <a:pt x="5154105" y="924168"/>
                </a:cubicBezTo>
                <a:close/>
                <a:moveTo>
                  <a:pt x="5083276" y="924168"/>
                </a:moveTo>
                <a:cubicBezTo>
                  <a:pt x="5089110" y="924168"/>
                  <a:pt x="5095673" y="930002"/>
                  <a:pt x="5095673" y="936565"/>
                </a:cubicBezTo>
                <a:cubicBezTo>
                  <a:pt x="5095673" y="943858"/>
                  <a:pt x="5089110" y="950422"/>
                  <a:pt x="5083276" y="950422"/>
                </a:cubicBezTo>
                <a:cubicBezTo>
                  <a:pt x="5075254" y="950422"/>
                  <a:pt x="5069420" y="943858"/>
                  <a:pt x="5069420" y="936565"/>
                </a:cubicBezTo>
                <a:cubicBezTo>
                  <a:pt x="5069420" y="930002"/>
                  <a:pt x="5075254" y="924168"/>
                  <a:pt x="5083276" y="924168"/>
                </a:cubicBezTo>
                <a:close/>
                <a:moveTo>
                  <a:pt x="5012445" y="924168"/>
                </a:moveTo>
                <a:cubicBezTo>
                  <a:pt x="5018279" y="924168"/>
                  <a:pt x="5024842" y="930002"/>
                  <a:pt x="5024842" y="936565"/>
                </a:cubicBezTo>
                <a:cubicBezTo>
                  <a:pt x="5024842" y="943858"/>
                  <a:pt x="5018279" y="950422"/>
                  <a:pt x="5012445" y="950422"/>
                </a:cubicBezTo>
                <a:cubicBezTo>
                  <a:pt x="5004423" y="950422"/>
                  <a:pt x="4998589" y="943858"/>
                  <a:pt x="4998589" y="938024"/>
                </a:cubicBezTo>
                <a:cubicBezTo>
                  <a:pt x="4998589" y="930002"/>
                  <a:pt x="5004423" y="924168"/>
                  <a:pt x="5012445" y="924168"/>
                </a:cubicBezTo>
                <a:close/>
                <a:moveTo>
                  <a:pt x="4940157" y="924168"/>
                </a:moveTo>
                <a:cubicBezTo>
                  <a:pt x="4948179" y="924168"/>
                  <a:pt x="4954013" y="930002"/>
                  <a:pt x="4954013" y="938024"/>
                </a:cubicBezTo>
                <a:cubicBezTo>
                  <a:pt x="4954013" y="943858"/>
                  <a:pt x="4948179" y="950422"/>
                  <a:pt x="4940157" y="950422"/>
                </a:cubicBezTo>
                <a:cubicBezTo>
                  <a:pt x="4934323" y="950422"/>
                  <a:pt x="4927760" y="943858"/>
                  <a:pt x="4927760" y="938024"/>
                </a:cubicBezTo>
                <a:cubicBezTo>
                  <a:pt x="4927760" y="930002"/>
                  <a:pt x="4934323" y="924168"/>
                  <a:pt x="4940157" y="924168"/>
                </a:cubicBezTo>
                <a:close/>
                <a:moveTo>
                  <a:pt x="4865953" y="924168"/>
                </a:moveTo>
                <a:cubicBezTo>
                  <a:pt x="4873975" y="924168"/>
                  <a:pt x="4879809" y="930002"/>
                  <a:pt x="4879809" y="938024"/>
                </a:cubicBezTo>
                <a:cubicBezTo>
                  <a:pt x="4879809" y="943858"/>
                  <a:pt x="4873975" y="950422"/>
                  <a:pt x="4865953" y="950422"/>
                </a:cubicBezTo>
                <a:cubicBezTo>
                  <a:pt x="4860119" y="950422"/>
                  <a:pt x="4853556" y="943858"/>
                  <a:pt x="4853556" y="938024"/>
                </a:cubicBezTo>
                <a:cubicBezTo>
                  <a:pt x="4853556" y="930002"/>
                  <a:pt x="4858661" y="924168"/>
                  <a:pt x="4865953" y="924168"/>
                </a:cubicBezTo>
                <a:close/>
                <a:moveTo>
                  <a:pt x="4797514" y="924168"/>
                </a:moveTo>
                <a:cubicBezTo>
                  <a:pt x="4806076" y="924168"/>
                  <a:pt x="4812303" y="930002"/>
                  <a:pt x="4812303" y="938024"/>
                </a:cubicBezTo>
                <a:cubicBezTo>
                  <a:pt x="4812303" y="943858"/>
                  <a:pt x="4806076" y="950422"/>
                  <a:pt x="4797514" y="950422"/>
                </a:cubicBezTo>
                <a:cubicBezTo>
                  <a:pt x="4789730" y="950422"/>
                  <a:pt x="4782725" y="943858"/>
                  <a:pt x="4782725" y="938024"/>
                </a:cubicBezTo>
                <a:cubicBezTo>
                  <a:pt x="4782725" y="930002"/>
                  <a:pt x="4789730" y="924168"/>
                  <a:pt x="4797514" y="924168"/>
                </a:cubicBezTo>
                <a:close/>
                <a:moveTo>
                  <a:pt x="4726684" y="924168"/>
                </a:moveTo>
                <a:cubicBezTo>
                  <a:pt x="4735246" y="924168"/>
                  <a:pt x="4741472" y="930002"/>
                  <a:pt x="4741472" y="938024"/>
                </a:cubicBezTo>
                <a:cubicBezTo>
                  <a:pt x="4741472" y="943858"/>
                  <a:pt x="4735246" y="950422"/>
                  <a:pt x="4726684" y="950422"/>
                </a:cubicBezTo>
                <a:cubicBezTo>
                  <a:pt x="4718122" y="950422"/>
                  <a:pt x="4711896" y="943858"/>
                  <a:pt x="4711896" y="938024"/>
                </a:cubicBezTo>
                <a:cubicBezTo>
                  <a:pt x="4711896" y="930002"/>
                  <a:pt x="4718122" y="924168"/>
                  <a:pt x="4726684" y="924168"/>
                </a:cubicBezTo>
                <a:close/>
                <a:moveTo>
                  <a:pt x="4655853" y="924168"/>
                </a:moveTo>
                <a:cubicBezTo>
                  <a:pt x="4663637" y="924168"/>
                  <a:pt x="4670642" y="930002"/>
                  <a:pt x="4670642" y="938024"/>
                </a:cubicBezTo>
                <a:cubicBezTo>
                  <a:pt x="4670642" y="943858"/>
                  <a:pt x="4663637" y="950422"/>
                  <a:pt x="4655853" y="950422"/>
                </a:cubicBezTo>
                <a:cubicBezTo>
                  <a:pt x="4647291" y="950422"/>
                  <a:pt x="4641064" y="943858"/>
                  <a:pt x="4641064" y="938024"/>
                </a:cubicBezTo>
                <a:cubicBezTo>
                  <a:pt x="4641064" y="930002"/>
                  <a:pt x="4647291" y="924168"/>
                  <a:pt x="4655853" y="924168"/>
                </a:cubicBezTo>
                <a:close/>
                <a:moveTo>
                  <a:pt x="4584091" y="924168"/>
                </a:moveTo>
                <a:cubicBezTo>
                  <a:pt x="4591384" y="924168"/>
                  <a:pt x="4596488" y="930002"/>
                  <a:pt x="4596488" y="938024"/>
                </a:cubicBezTo>
                <a:cubicBezTo>
                  <a:pt x="4596488" y="943858"/>
                  <a:pt x="4591384" y="950422"/>
                  <a:pt x="4584091" y="950422"/>
                </a:cubicBezTo>
                <a:cubicBezTo>
                  <a:pt x="4576069" y="950422"/>
                  <a:pt x="4570235" y="943858"/>
                  <a:pt x="4570235" y="938024"/>
                </a:cubicBezTo>
                <a:cubicBezTo>
                  <a:pt x="4570235" y="930002"/>
                  <a:pt x="4576069" y="924168"/>
                  <a:pt x="4584091" y="924168"/>
                </a:cubicBezTo>
                <a:close/>
                <a:moveTo>
                  <a:pt x="4513260" y="924168"/>
                </a:moveTo>
                <a:cubicBezTo>
                  <a:pt x="4519094" y="924168"/>
                  <a:pt x="4525657" y="930002"/>
                  <a:pt x="4525657" y="938024"/>
                </a:cubicBezTo>
                <a:cubicBezTo>
                  <a:pt x="4525657" y="943858"/>
                  <a:pt x="4519094" y="950422"/>
                  <a:pt x="4513260" y="950422"/>
                </a:cubicBezTo>
                <a:cubicBezTo>
                  <a:pt x="4505238" y="950422"/>
                  <a:pt x="4499404" y="943858"/>
                  <a:pt x="4499404" y="938024"/>
                </a:cubicBezTo>
                <a:cubicBezTo>
                  <a:pt x="4499404" y="930002"/>
                  <a:pt x="4505238" y="924168"/>
                  <a:pt x="4513260" y="924168"/>
                </a:cubicBezTo>
                <a:close/>
                <a:moveTo>
                  <a:pt x="4439056" y="924168"/>
                </a:moveTo>
                <a:cubicBezTo>
                  <a:pt x="4445619" y="924168"/>
                  <a:pt x="4451453" y="930002"/>
                  <a:pt x="4451453" y="938024"/>
                </a:cubicBezTo>
                <a:cubicBezTo>
                  <a:pt x="4451453" y="943858"/>
                  <a:pt x="4445619" y="950422"/>
                  <a:pt x="4439056" y="950422"/>
                </a:cubicBezTo>
                <a:cubicBezTo>
                  <a:pt x="4431763" y="950422"/>
                  <a:pt x="4425200" y="943858"/>
                  <a:pt x="4425200" y="938024"/>
                </a:cubicBezTo>
                <a:cubicBezTo>
                  <a:pt x="4425200" y="930002"/>
                  <a:pt x="4431763" y="924168"/>
                  <a:pt x="4439056" y="924168"/>
                </a:cubicBezTo>
                <a:close/>
                <a:moveTo>
                  <a:pt x="4366768" y="924168"/>
                </a:moveTo>
                <a:cubicBezTo>
                  <a:pt x="4374790" y="924168"/>
                  <a:pt x="4380624" y="930002"/>
                  <a:pt x="4380624" y="938024"/>
                </a:cubicBezTo>
                <a:cubicBezTo>
                  <a:pt x="4380624" y="943858"/>
                  <a:pt x="4374790" y="950422"/>
                  <a:pt x="4366768" y="950422"/>
                </a:cubicBezTo>
                <a:cubicBezTo>
                  <a:pt x="4360934" y="950422"/>
                  <a:pt x="4354371" y="943858"/>
                  <a:pt x="4354371" y="938024"/>
                </a:cubicBezTo>
                <a:cubicBezTo>
                  <a:pt x="4354371" y="930002"/>
                  <a:pt x="4360934" y="924168"/>
                  <a:pt x="4366768" y="924168"/>
                </a:cubicBezTo>
                <a:close/>
                <a:moveTo>
                  <a:pt x="4295937" y="924168"/>
                </a:moveTo>
                <a:cubicBezTo>
                  <a:pt x="4303959" y="924168"/>
                  <a:pt x="4309793" y="930002"/>
                  <a:pt x="4309793" y="938024"/>
                </a:cubicBezTo>
                <a:cubicBezTo>
                  <a:pt x="4309793" y="943858"/>
                  <a:pt x="4303959" y="950422"/>
                  <a:pt x="4295937" y="950422"/>
                </a:cubicBezTo>
                <a:cubicBezTo>
                  <a:pt x="4290103" y="950422"/>
                  <a:pt x="4283540" y="943858"/>
                  <a:pt x="4283540" y="938024"/>
                </a:cubicBezTo>
                <a:cubicBezTo>
                  <a:pt x="4283540" y="930002"/>
                  <a:pt x="4290103" y="924168"/>
                  <a:pt x="4295937" y="924168"/>
                </a:cubicBezTo>
                <a:close/>
                <a:moveTo>
                  <a:pt x="4225107" y="924168"/>
                </a:moveTo>
                <a:cubicBezTo>
                  <a:pt x="4233129" y="924168"/>
                  <a:pt x="4238963" y="930002"/>
                  <a:pt x="4238963" y="938024"/>
                </a:cubicBezTo>
                <a:cubicBezTo>
                  <a:pt x="4238963" y="943858"/>
                  <a:pt x="4233129" y="950422"/>
                  <a:pt x="4225107" y="950422"/>
                </a:cubicBezTo>
                <a:cubicBezTo>
                  <a:pt x="4217085" y="950422"/>
                  <a:pt x="4212710" y="943858"/>
                  <a:pt x="4212710" y="938024"/>
                </a:cubicBezTo>
                <a:cubicBezTo>
                  <a:pt x="4212710" y="930002"/>
                  <a:pt x="4217085" y="924168"/>
                  <a:pt x="4225107" y="924168"/>
                </a:cubicBezTo>
                <a:close/>
                <a:moveTo>
                  <a:pt x="4153295" y="924168"/>
                </a:moveTo>
                <a:cubicBezTo>
                  <a:pt x="4161078" y="924168"/>
                  <a:pt x="4168083" y="930002"/>
                  <a:pt x="4168083" y="938024"/>
                </a:cubicBezTo>
                <a:cubicBezTo>
                  <a:pt x="4168083" y="943858"/>
                  <a:pt x="4161078" y="950422"/>
                  <a:pt x="4153295" y="950422"/>
                </a:cubicBezTo>
                <a:cubicBezTo>
                  <a:pt x="4144733" y="950422"/>
                  <a:pt x="4138507" y="943858"/>
                  <a:pt x="4138507" y="938024"/>
                </a:cubicBezTo>
                <a:cubicBezTo>
                  <a:pt x="4138507" y="930002"/>
                  <a:pt x="4144733" y="924168"/>
                  <a:pt x="4153295" y="924168"/>
                </a:cubicBezTo>
                <a:close/>
                <a:moveTo>
                  <a:pt x="4082465" y="924168"/>
                </a:moveTo>
                <a:cubicBezTo>
                  <a:pt x="4090249" y="924168"/>
                  <a:pt x="4097254" y="930002"/>
                  <a:pt x="4097254" y="938024"/>
                </a:cubicBezTo>
                <a:cubicBezTo>
                  <a:pt x="4097254" y="943858"/>
                  <a:pt x="4090249" y="950422"/>
                  <a:pt x="4082465" y="950422"/>
                </a:cubicBezTo>
                <a:cubicBezTo>
                  <a:pt x="4073903" y="950422"/>
                  <a:pt x="4067676" y="943858"/>
                  <a:pt x="4067676" y="938024"/>
                </a:cubicBezTo>
                <a:cubicBezTo>
                  <a:pt x="4067676" y="930002"/>
                  <a:pt x="4073903" y="924168"/>
                  <a:pt x="4082465" y="924168"/>
                </a:cubicBezTo>
                <a:close/>
                <a:moveTo>
                  <a:pt x="4011635" y="924168"/>
                </a:moveTo>
                <a:cubicBezTo>
                  <a:pt x="4019418" y="924168"/>
                  <a:pt x="4026423" y="930002"/>
                  <a:pt x="4026423" y="938024"/>
                </a:cubicBezTo>
                <a:cubicBezTo>
                  <a:pt x="4026423" y="943858"/>
                  <a:pt x="4019418" y="950422"/>
                  <a:pt x="4011635" y="950422"/>
                </a:cubicBezTo>
                <a:cubicBezTo>
                  <a:pt x="4003073" y="950422"/>
                  <a:pt x="3996847" y="943858"/>
                  <a:pt x="3996847" y="938024"/>
                </a:cubicBezTo>
                <a:cubicBezTo>
                  <a:pt x="3996847" y="930002"/>
                  <a:pt x="4003073" y="924168"/>
                  <a:pt x="4011635" y="924168"/>
                </a:cubicBezTo>
                <a:close/>
                <a:moveTo>
                  <a:pt x="3939871" y="924168"/>
                </a:moveTo>
                <a:cubicBezTo>
                  <a:pt x="3947893" y="924168"/>
                  <a:pt x="3952268" y="930002"/>
                  <a:pt x="3952268" y="938024"/>
                </a:cubicBezTo>
                <a:cubicBezTo>
                  <a:pt x="3952268" y="945317"/>
                  <a:pt x="3947893" y="950422"/>
                  <a:pt x="3939871" y="950422"/>
                </a:cubicBezTo>
                <a:cubicBezTo>
                  <a:pt x="3932578" y="950422"/>
                  <a:pt x="3926015" y="945317"/>
                  <a:pt x="3926015" y="938024"/>
                </a:cubicBezTo>
                <a:cubicBezTo>
                  <a:pt x="3926015" y="930002"/>
                  <a:pt x="3932578" y="924168"/>
                  <a:pt x="3939871" y="924168"/>
                </a:cubicBezTo>
                <a:close/>
                <a:moveTo>
                  <a:pt x="3869042" y="924168"/>
                </a:moveTo>
                <a:cubicBezTo>
                  <a:pt x="3875605" y="924168"/>
                  <a:pt x="3881439" y="930002"/>
                  <a:pt x="3881439" y="938024"/>
                </a:cubicBezTo>
                <a:cubicBezTo>
                  <a:pt x="3881439" y="945317"/>
                  <a:pt x="3875605" y="950422"/>
                  <a:pt x="3869042" y="950422"/>
                </a:cubicBezTo>
                <a:cubicBezTo>
                  <a:pt x="3861749" y="950422"/>
                  <a:pt x="3855186" y="945317"/>
                  <a:pt x="3855186" y="938024"/>
                </a:cubicBezTo>
                <a:cubicBezTo>
                  <a:pt x="3855186" y="930002"/>
                  <a:pt x="3861749" y="924168"/>
                  <a:pt x="3869042" y="924168"/>
                </a:cubicBezTo>
                <a:close/>
                <a:moveTo>
                  <a:pt x="3798211" y="924168"/>
                </a:moveTo>
                <a:cubicBezTo>
                  <a:pt x="3804774" y="924168"/>
                  <a:pt x="3810608" y="930002"/>
                  <a:pt x="3810608" y="938024"/>
                </a:cubicBezTo>
                <a:cubicBezTo>
                  <a:pt x="3810608" y="945317"/>
                  <a:pt x="3804774" y="950422"/>
                  <a:pt x="3798211" y="950422"/>
                </a:cubicBezTo>
                <a:cubicBezTo>
                  <a:pt x="3790918" y="950422"/>
                  <a:pt x="3784355" y="945317"/>
                  <a:pt x="3784355" y="938024"/>
                </a:cubicBezTo>
                <a:cubicBezTo>
                  <a:pt x="3784355" y="930002"/>
                  <a:pt x="3790918" y="924168"/>
                  <a:pt x="3798211" y="924168"/>
                </a:cubicBezTo>
                <a:close/>
                <a:moveTo>
                  <a:pt x="3725922" y="924168"/>
                </a:moveTo>
                <a:cubicBezTo>
                  <a:pt x="3733944" y="924168"/>
                  <a:pt x="3739778" y="930002"/>
                  <a:pt x="3739778" y="938024"/>
                </a:cubicBezTo>
                <a:cubicBezTo>
                  <a:pt x="3739778" y="945317"/>
                  <a:pt x="3733944" y="950422"/>
                  <a:pt x="3725922" y="950422"/>
                </a:cubicBezTo>
                <a:cubicBezTo>
                  <a:pt x="3719359" y="950422"/>
                  <a:pt x="3713525" y="945317"/>
                  <a:pt x="3713525" y="938024"/>
                </a:cubicBezTo>
                <a:cubicBezTo>
                  <a:pt x="3713525" y="930002"/>
                  <a:pt x="3719359" y="924168"/>
                  <a:pt x="3725922" y="924168"/>
                </a:cubicBezTo>
                <a:close/>
                <a:moveTo>
                  <a:pt x="3655091" y="924168"/>
                </a:moveTo>
                <a:cubicBezTo>
                  <a:pt x="3662384" y="924168"/>
                  <a:pt x="3668947" y="930002"/>
                  <a:pt x="3668947" y="938024"/>
                </a:cubicBezTo>
                <a:cubicBezTo>
                  <a:pt x="3668947" y="945317"/>
                  <a:pt x="3662384" y="950422"/>
                  <a:pt x="3655091" y="950422"/>
                </a:cubicBezTo>
                <a:cubicBezTo>
                  <a:pt x="3647069" y="950422"/>
                  <a:pt x="3642694" y="945317"/>
                  <a:pt x="3642694" y="938024"/>
                </a:cubicBezTo>
                <a:cubicBezTo>
                  <a:pt x="3642694" y="930002"/>
                  <a:pt x="3647069" y="924168"/>
                  <a:pt x="3655091" y="924168"/>
                </a:cubicBezTo>
                <a:close/>
                <a:moveTo>
                  <a:pt x="3583280" y="924168"/>
                </a:moveTo>
                <a:cubicBezTo>
                  <a:pt x="3591064" y="924168"/>
                  <a:pt x="3598069" y="930002"/>
                  <a:pt x="3598069" y="938024"/>
                </a:cubicBezTo>
                <a:cubicBezTo>
                  <a:pt x="3598069" y="945317"/>
                  <a:pt x="3591064" y="950422"/>
                  <a:pt x="3583280" y="950422"/>
                </a:cubicBezTo>
                <a:cubicBezTo>
                  <a:pt x="3574718" y="950422"/>
                  <a:pt x="3568491" y="945317"/>
                  <a:pt x="3568491" y="938024"/>
                </a:cubicBezTo>
                <a:cubicBezTo>
                  <a:pt x="3568491" y="930002"/>
                  <a:pt x="3574718" y="924168"/>
                  <a:pt x="3583280" y="924168"/>
                </a:cubicBezTo>
                <a:close/>
                <a:moveTo>
                  <a:pt x="941441" y="856710"/>
                </a:moveTo>
                <a:cubicBezTo>
                  <a:pt x="949463" y="856710"/>
                  <a:pt x="953839" y="861085"/>
                  <a:pt x="953839" y="869107"/>
                </a:cubicBezTo>
                <a:cubicBezTo>
                  <a:pt x="953839" y="876400"/>
                  <a:pt x="949463" y="882964"/>
                  <a:pt x="941441" y="882964"/>
                </a:cubicBezTo>
                <a:cubicBezTo>
                  <a:pt x="934149" y="882964"/>
                  <a:pt x="927585" y="876400"/>
                  <a:pt x="927585" y="869107"/>
                </a:cubicBezTo>
                <a:cubicBezTo>
                  <a:pt x="927585" y="861085"/>
                  <a:pt x="934149" y="856710"/>
                  <a:pt x="941441" y="856710"/>
                </a:cubicBezTo>
                <a:close/>
                <a:moveTo>
                  <a:pt x="870610" y="856710"/>
                </a:moveTo>
                <a:cubicBezTo>
                  <a:pt x="877174" y="856710"/>
                  <a:pt x="883008" y="861085"/>
                  <a:pt x="883008" y="869107"/>
                </a:cubicBezTo>
                <a:cubicBezTo>
                  <a:pt x="883008" y="876400"/>
                  <a:pt x="877174" y="882964"/>
                  <a:pt x="870610" y="882964"/>
                </a:cubicBezTo>
                <a:cubicBezTo>
                  <a:pt x="863318" y="882964"/>
                  <a:pt x="856754" y="876400"/>
                  <a:pt x="856754" y="869107"/>
                </a:cubicBezTo>
                <a:cubicBezTo>
                  <a:pt x="856754" y="861085"/>
                  <a:pt x="863318" y="856710"/>
                  <a:pt x="870610" y="856710"/>
                </a:cubicBezTo>
                <a:close/>
                <a:moveTo>
                  <a:pt x="799780" y="856710"/>
                </a:moveTo>
                <a:cubicBezTo>
                  <a:pt x="806344" y="856710"/>
                  <a:pt x="812178" y="861085"/>
                  <a:pt x="812178" y="869107"/>
                </a:cubicBezTo>
                <a:cubicBezTo>
                  <a:pt x="812178" y="876400"/>
                  <a:pt x="806344" y="882964"/>
                  <a:pt x="799780" y="882964"/>
                </a:cubicBezTo>
                <a:cubicBezTo>
                  <a:pt x="792487" y="882964"/>
                  <a:pt x="785924" y="876400"/>
                  <a:pt x="785924" y="869107"/>
                </a:cubicBezTo>
                <a:cubicBezTo>
                  <a:pt x="785924" y="861085"/>
                  <a:pt x="792487" y="856710"/>
                  <a:pt x="799780" y="856710"/>
                </a:cubicBezTo>
                <a:close/>
                <a:moveTo>
                  <a:pt x="724119" y="856710"/>
                </a:moveTo>
                <a:cubicBezTo>
                  <a:pt x="731411" y="856710"/>
                  <a:pt x="737976" y="861085"/>
                  <a:pt x="737976" y="869107"/>
                </a:cubicBezTo>
                <a:cubicBezTo>
                  <a:pt x="737976" y="876400"/>
                  <a:pt x="731411" y="882964"/>
                  <a:pt x="724119" y="882964"/>
                </a:cubicBezTo>
                <a:cubicBezTo>
                  <a:pt x="717555" y="882964"/>
                  <a:pt x="711721" y="876400"/>
                  <a:pt x="711721" y="869107"/>
                </a:cubicBezTo>
                <a:cubicBezTo>
                  <a:pt x="711721" y="861085"/>
                  <a:pt x="717555" y="856710"/>
                  <a:pt x="724119" y="856710"/>
                </a:cubicBezTo>
                <a:close/>
                <a:moveTo>
                  <a:pt x="653288" y="856710"/>
                </a:moveTo>
                <a:cubicBezTo>
                  <a:pt x="660580" y="856710"/>
                  <a:pt x="667144" y="861085"/>
                  <a:pt x="667144" y="869107"/>
                </a:cubicBezTo>
                <a:cubicBezTo>
                  <a:pt x="667144" y="876400"/>
                  <a:pt x="660580" y="882964"/>
                  <a:pt x="653288" y="882964"/>
                </a:cubicBezTo>
                <a:cubicBezTo>
                  <a:pt x="645266" y="882964"/>
                  <a:pt x="640891" y="876400"/>
                  <a:pt x="640891" y="869107"/>
                </a:cubicBezTo>
                <a:cubicBezTo>
                  <a:pt x="640891" y="861085"/>
                  <a:pt x="645266" y="856710"/>
                  <a:pt x="653288" y="856710"/>
                </a:cubicBezTo>
                <a:close/>
                <a:moveTo>
                  <a:pt x="584851" y="856710"/>
                </a:moveTo>
                <a:cubicBezTo>
                  <a:pt x="592633" y="856710"/>
                  <a:pt x="599638" y="861085"/>
                  <a:pt x="599638" y="869107"/>
                </a:cubicBezTo>
                <a:cubicBezTo>
                  <a:pt x="599638" y="876400"/>
                  <a:pt x="592633" y="882964"/>
                  <a:pt x="584851" y="882964"/>
                </a:cubicBezTo>
                <a:cubicBezTo>
                  <a:pt x="576288" y="882964"/>
                  <a:pt x="570061" y="876400"/>
                  <a:pt x="570061" y="869107"/>
                </a:cubicBezTo>
                <a:cubicBezTo>
                  <a:pt x="570061" y="861085"/>
                  <a:pt x="576288" y="856710"/>
                  <a:pt x="584851" y="856710"/>
                </a:cubicBezTo>
                <a:close/>
                <a:moveTo>
                  <a:pt x="513649" y="856710"/>
                </a:moveTo>
                <a:cubicBezTo>
                  <a:pt x="521998" y="856710"/>
                  <a:pt x="528826" y="861085"/>
                  <a:pt x="528826" y="869107"/>
                </a:cubicBezTo>
                <a:cubicBezTo>
                  <a:pt x="528826" y="876400"/>
                  <a:pt x="521998" y="882964"/>
                  <a:pt x="513649" y="882964"/>
                </a:cubicBezTo>
                <a:cubicBezTo>
                  <a:pt x="506060" y="882964"/>
                  <a:pt x="499230" y="876400"/>
                  <a:pt x="499230" y="869107"/>
                </a:cubicBezTo>
                <a:cubicBezTo>
                  <a:pt x="499230" y="861085"/>
                  <a:pt x="506060" y="856710"/>
                  <a:pt x="513649" y="856710"/>
                </a:cubicBezTo>
                <a:close/>
                <a:moveTo>
                  <a:pt x="439816" y="856710"/>
                </a:moveTo>
                <a:cubicBezTo>
                  <a:pt x="448379" y="856710"/>
                  <a:pt x="454606" y="861085"/>
                  <a:pt x="454606" y="869107"/>
                </a:cubicBezTo>
                <a:cubicBezTo>
                  <a:pt x="454606" y="876400"/>
                  <a:pt x="448379" y="882964"/>
                  <a:pt x="439816" y="882964"/>
                </a:cubicBezTo>
                <a:cubicBezTo>
                  <a:pt x="432032" y="882964"/>
                  <a:pt x="425028" y="876400"/>
                  <a:pt x="425028" y="869107"/>
                </a:cubicBezTo>
                <a:cubicBezTo>
                  <a:pt x="425028" y="861085"/>
                  <a:pt x="432032" y="856710"/>
                  <a:pt x="439816" y="856710"/>
                </a:cubicBezTo>
                <a:close/>
                <a:moveTo>
                  <a:pt x="368053" y="856710"/>
                </a:moveTo>
                <a:cubicBezTo>
                  <a:pt x="376076" y="856710"/>
                  <a:pt x="380451" y="861085"/>
                  <a:pt x="380451" y="869107"/>
                </a:cubicBezTo>
                <a:cubicBezTo>
                  <a:pt x="380451" y="876400"/>
                  <a:pt x="376076" y="882964"/>
                  <a:pt x="368053" y="882964"/>
                </a:cubicBezTo>
                <a:cubicBezTo>
                  <a:pt x="360761" y="882964"/>
                  <a:pt x="354198" y="876400"/>
                  <a:pt x="354198" y="869107"/>
                </a:cubicBezTo>
                <a:cubicBezTo>
                  <a:pt x="354198" y="861085"/>
                  <a:pt x="360761" y="856710"/>
                  <a:pt x="368053" y="856710"/>
                </a:cubicBezTo>
                <a:close/>
                <a:moveTo>
                  <a:pt x="297222" y="856710"/>
                </a:moveTo>
                <a:cubicBezTo>
                  <a:pt x="303785" y="856710"/>
                  <a:pt x="309618" y="861085"/>
                  <a:pt x="309618" y="869107"/>
                </a:cubicBezTo>
                <a:cubicBezTo>
                  <a:pt x="309618" y="876400"/>
                  <a:pt x="303785" y="882964"/>
                  <a:pt x="297222" y="882964"/>
                </a:cubicBezTo>
                <a:cubicBezTo>
                  <a:pt x="289929" y="882964"/>
                  <a:pt x="283366" y="876400"/>
                  <a:pt x="283366" y="869107"/>
                </a:cubicBezTo>
                <a:cubicBezTo>
                  <a:pt x="283366" y="862544"/>
                  <a:pt x="289929" y="856710"/>
                  <a:pt x="297222" y="856710"/>
                </a:cubicBezTo>
                <a:close/>
                <a:moveTo>
                  <a:pt x="226393" y="856710"/>
                </a:moveTo>
                <a:cubicBezTo>
                  <a:pt x="232228" y="856710"/>
                  <a:pt x="238791" y="862544"/>
                  <a:pt x="238791" y="869107"/>
                </a:cubicBezTo>
                <a:cubicBezTo>
                  <a:pt x="238791" y="876400"/>
                  <a:pt x="232228" y="882964"/>
                  <a:pt x="226393" y="882964"/>
                </a:cubicBezTo>
                <a:cubicBezTo>
                  <a:pt x="218370" y="882964"/>
                  <a:pt x="212537" y="876400"/>
                  <a:pt x="212537" y="869107"/>
                </a:cubicBezTo>
                <a:cubicBezTo>
                  <a:pt x="212537" y="862544"/>
                  <a:pt x="218370" y="856710"/>
                  <a:pt x="226393" y="856710"/>
                </a:cubicBezTo>
                <a:close/>
                <a:moveTo>
                  <a:pt x="154097" y="856710"/>
                </a:moveTo>
                <a:cubicBezTo>
                  <a:pt x="161389" y="856710"/>
                  <a:pt x="167953" y="862544"/>
                  <a:pt x="167953" y="869107"/>
                </a:cubicBezTo>
                <a:cubicBezTo>
                  <a:pt x="167953" y="876400"/>
                  <a:pt x="161389" y="882964"/>
                  <a:pt x="154097" y="882964"/>
                </a:cubicBezTo>
                <a:cubicBezTo>
                  <a:pt x="147533" y="882964"/>
                  <a:pt x="141699" y="876400"/>
                  <a:pt x="141699" y="869107"/>
                </a:cubicBezTo>
                <a:cubicBezTo>
                  <a:pt x="141699" y="862544"/>
                  <a:pt x="147533" y="856710"/>
                  <a:pt x="154097" y="856710"/>
                </a:cubicBezTo>
                <a:close/>
                <a:moveTo>
                  <a:pt x="83267" y="856710"/>
                </a:moveTo>
                <a:cubicBezTo>
                  <a:pt x="90560" y="856710"/>
                  <a:pt x="97123" y="862544"/>
                  <a:pt x="97123" y="869107"/>
                </a:cubicBezTo>
                <a:cubicBezTo>
                  <a:pt x="97123" y="876400"/>
                  <a:pt x="90560" y="882964"/>
                  <a:pt x="83267" y="882964"/>
                </a:cubicBezTo>
                <a:cubicBezTo>
                  <a:pt x="76704" y="882964"/>
                  <a:pt x="70870" y="876400"/>
                  <a:pt x="70870" y="869107"/>
                </a:cubicBezTo>
                <a:cubicBezTo>
                  <a:pt x="70870" y="862544"/>
                  <a:pt x="76704" y="856710"/>
                  <a:pt x="83267" y="856710"/>
                </a:cubicBezTo>
                <a:close/>
                <a:moveTo>
                  <a:pt x="12032" y="856710"/>
                </a:moveTo>
                <a:cubicBezTo>
                  <a:pt x="20276" y="856710"/>
                  <a:pt x="26273" y="862544"/>
                  <a:pt x="26273" y="869107"/>
                </a:cubicBezTo>
                <a:cubicBezTo>
                  <a:pt x="26273" y="876400"/>
                  <a:pt x="20276" y="882964"/>
                  <a:pt x="12032" y="882964"/>
                </a:cubicBezTo>
                <a:cubicBezTo>
                  <a:pt x="4536" y="882964"/>
                  <a:pt x="39" y="876400"/>
                  <a:pt x="39" y="869107"/>
                </a:cubicBezTo>
                <a:cubicBezTo>
                  <a:pt x="39" y="862544"/>
                  <a:pt x="4536" y="856710"/>
                  <a:pt x="12032" y="856710"/>
                </a:cubicBezTo>
                <a:close/>
                <a:moveTo>
                  <a:pt x="6368340" y="853339"/>
                </a:moveTo>
                <a:cubicBezTo>
                  <a:pt x="6376362" y="853339"/>
                  <a:pt x="6380737" y="860169"/>
                  <a:pt x="6380737" y="867757"/>
                </a:cubicBezTo>
                <a:cubicBezTo>
                  <a:pt x="6380737" y="876105"/>
                  <a:pt x="6376362" y="882935"/>
                  <a:pt x="6368340" y="882935"/>
                </a:cubicBezTo>
                <a:cubicBezTo>
                  <a:pt x="6361047" y="882935"/>
                  <a:pt x="6354484" y="876105"/>
                  <a:pt x="6354484" y="867757"/>
                </a:cubicBezTo>
                <a:cubicBezTo>
                  <a:pt x="6354484" y="860169"/>
                  <a:pt x="6361047" y="853339"/>
                  <a:pt x="6368340" y="853339"/>
                </a:cubicBezTo>
                <a:close/>
                <a:moveTo>
                  <a:pt x="6297511" y="853339"/>
                </a:moveTo>
                <a:cubicBezTo>
                  <a:pt x="6304074" y="853339"/>
                  <a:pt x="6309908" y="860169"/>
                  <a:pt x="6309908" y="867757"/>
                </a:cubicBezTo>
                <a:cubicBezTo>
                  <a:pt x="6309908" y="876105"/>
                  <a:pt x="6304074" y="882935"/>
                  <a:pt x="6297511" y="882935"/>
                </a:cubicBezTo>
                <a:cubicBezTo>
                  <a:pt x="6290218" y="882935"/>
                  <a:pt x="6283655" y="876105"/>
                  <a:pt x="6283655" y="867757"/>
                </a:cubicBezTo>
                <a:cubicBezTo>
                  <a:pt x="6283655" y="860169"/>
                  <a:pt x="6290218" y="853339"/>
                  <a:pt x="6297511" y="853339"/>
                </a:cubicBezTo>
                <a:close/>
                <a:moveTo>
                  <a:pt x="6226679" y="853339"/>
                </a:moveTo>
                <a:cubicBezTo>
                  <a:pt x="6233242" y="853339"/>
                  <a:pt x="6239076" y="860169"/>
                  <a:pt x="6239076" y="867757"/>
                </a:cubicBezTo>
                <a:cubicBezTo>
                  <a:pt x="6239076" y="876105"/>
                  <a:pt x="6233242" y="882935"/>
                  <a:pt x="6226679" y="882935"/>
                </a:cubicBezTo>
                <a:cubicBezTo>
                  <a:pt x="6219386" y="882935"/>
                  <a:pt x="6212823" y="876105"/>
                  <a:pt x="6212823" y="867757"/>
                </a:cubicBezTo>
                <a:cubicBezTo>
                  <a:pt x="6212823" y="860169"/>
                  <a:pt x="6219386" y="855615"/>
                  <a:pt x="6226679" y="853339"/>
                </a:cubicBezTo>
                <a:close/>
                <a:moveTo>
                  <a:pt x="6154391" y="853339"/>
                </a:moveTo>
                <a:cubicBezTo>
                  <a:pt x="6161684" y="853339"/>
                  <a:pt x="6168247" y="857714"/>
                  <a:pt x="6168247" y="865007"/>
                </a:cubicBezTo>
                <a:cubicBezTo>
                  <a:pt x="6168247" y="873029"/>
                  <a:pt x="6161684" y="879593"/>
                  <a:pt x="6154391" y="879593"/>
                </a:cubicBezTo>
                <a:cubicBezTo>
                  <a:pt x="6147828" y="879593"/>
                  <a:pt x="6141994" y="873029"/>
                  <a:pt x="6141994" y="865007"/>
                </a:cubicBezTo>
                <a:cubicBezTo>
                  <a:pt x="6141994" y="857714"/>
                  <a:pt x="6147828" y="853339"/>
                  <a:pt x="6154391" y="853339"/>
                </a:cubicBezTo>
                <a:close/>
                <a:moveTo>
                  <a:pt x="6083559" y="853339"/>
                </a:moveTo>
                <a:cubicBezTo>
                  <a:pt x="6090852" y="853339"/>
                  <a:pt x="6097415" y="857714"/>
                  <a:pt x="6097415" y="865007"/>
                </a:cubicBezTo>
                <a:cubicBezTo>
                  <a:pt x="6097415" y="873029"/>
                  <a:pt x="6090852" y="879593"/>
                  <a:pt x="6083559" y="879593"/>
                </a:cubicBezTo>
                <a:cubicBezTo>
                  <a:pt x="6076996" y="879593"/>
                  <a:pt x="6071162" y="873029"/>
                  <a:pt x="6071162" y="865007"/>
                </a:cubicBezTo>
                <a:cubicBezTo>
                  <a:pt x="6071162" y="857714"/>
                  <a:pt x="6075537" y="853339"/>
                  <a:pt x="6083559" y="853339"/>
                </a:cubicBezTo>
                <a:close/>
                <a:moveTo>
                  <a:pt x="6011748" y="853339"/>
                </a:moveTo>
                <a:cubicBezTo>
                  <a:pt x="6019532" y="853339"/>
                  <a:pt x="6026537" y="857714"/>
                  <a:pt x="6026537" y="865007"/>
                </a:cubicBezTo>
                <a:cubicBezTo>
                  <a:pt x="6026537" y="873029"/>
                  <a:pt x="6019532" y="879593"/>
                  <a:pt x="6011748" y="879593"/>
                </a:cubicBezTo>
                <a:cubicBezTo>
                  <a:pt x="6003186" y="879593"/>
                  <a:pt x="5996959" y="873029"/>
                  <a:pt x="5996959" y="865007"/>
                </a:cubicBezTo>
                <a:cubicBezTo>
                  <a:pt x="5996959" y="857714"/>
                  <a:pt x="6003186" y="853339"/>
                  <a:pt x="6011748" y="853339"/>
                </a:cubicBezTo>
                <a:close/>
                <a:moveTo>
                  <a:pt x="5940548" y="853339"/>
                </a:moveTo>
                <a:cubicBezTo>
                  <a:pt x="5948896" y="853339"/>
                  <a:pt x="5955726" y="857714"/>
                  <a:pt x="5955726" y="865007"/>
                </a:cubicBezTo>
                <a:cubicBezTo>
                  <a:pt x="5955726" y="873029"/>
                  <a:pt x="5948896" y="879593"/>
                  <a:pt x="5940548" y="879593"/>
                </a:cubicBezTo>
                <a:cubicBezTo>
                  <a:pt x="5932960" y="879593"/>
                  <a:pt x="5926130" y="873029"/>
                  <a:pt x="5926130" y="865007"/>
                </a:cubicBezTo>
                <a:cubicBezTo>
                  <a:pt x="5926130" y="857714"/>
                  <a:pt x="5932960" y="853339"/>
                  <a:pt x="5940548" y="853339"/>
                </a:cubicBezTo>
                <a:close/>
                <a:moveTo>
                  <a:pt x="5870088" y="853339"/>
                </a:moveTo>
                <a:cubicBezTo>
                  <a:pt x="5878650" y="853339"/>
                  <a:pt x="5884877" y="857714"/>
                  <a:pt x="5884877" y="865007"/>
                </a:cubicBezTo>
                <a:cubicBezTo>
                  <a:pt x="5884877" y="873029"/>
                  <a:pt x="5878650" y="879593"/>
                  <a:pt x="5870088" y="879593"/>
                </a:cubicBezTo>
                <a:cubicBezTo>
                  <a:pt x="5862304" y="879593"/>
                  <a:pt x="5855299" y="873029"/>
                  <a:pt x="5855299" y="865007"/>
                </a:cubicBezTo>
                <a:cubicBezTo>
                  <a:pt x="5855299" y="857714"/>
                  <a:pt x="5862304" y="853339"/>
                  <a:pt x="5870088" y="853339"/>
                </a:cubicBezTo>
                <a:close/>
                <a:moveTo>
                  <a:pt x="5798325" y="853339"/>
                </a:moveTo>
                <a:cubicBezTo>
                  <a:pt x="5806347" y="853339"/>
                  <a:pt x="5810722" y="857714"/>
                  <a:pt x="5810722" y="865007"/>
                </a:cubicBezTo>
                <a:cubicBezTo>
                  <a:pt x="5810722" y="873029"/>
                  <a:pt x="5806347" y="879593"/>
                  <a:pt x="5798325" y="879593"/>
                </a:cubicBezTo>
                <a:cubicBezTo>
                  <a:pt x="5791032" y="879593"/>
                  <a:pt x="5784469" y="873029"/>
                  <a:pt x="5784469" y="865007"/>
                </a:cubicBezTo>
                <a:cubicBezTo>
                  <a:pt x="5784469" y="857714"/>
                  <a:pt x="5791032" y="853339"/>
                  <a:pt x="5798325" y="853339"/>
                </a:cubicBezTo>
                <a:close/>
                <a:moveTo>
                  <a:pt x="5724122" y="853339"/>
                </a:moveTo>
                <a:cubicBezTo>
                  <a:pt x="5730685" y="853339"/>
                  <a:pt x="5736519" y="857714"/>
                  <a:pt x="5736519" y="865007"/>
                </a:cubicBezTo>
                <a:cubicBezTo>
                  <a:pt x="5736519" y="873029"/>
                  <a:pt x="5730685" y="879593"/>
                  <a:pt x="5724122" y="879593"/>
                </a:cubicBezTo>
                <a:cubicBezTo>
                  <a:pt x="5716100" y="879593"/>
                  <a:pt x="5710266" y="873029"/>
                  <a:pt x="5710266" y="865007"/>
                </a:cubicBezTo>
                <a:cubicBezTo>
                  <a:pt x="5710266" y="857714"/>
                  <a:pt x="5716100" y="853339"/>
                  <a:pt x="5724122" y="853339"/>
                </a:cubicBezTo>
                <a:close/>
                <a:moveTo>
                  <a:pt x="5653291" y="853339"/>
                </a:moveTo>
                <a:cubicBezTo>
                  <a:pt x="5659125" y="853339"/>
                  <a:pt x="5665688" y="857714"/>
                  <a:pt x="5665688" y="865007"/>
                </a:cubicBezTo>
                <a:cubicBezTo>
                  <a:pt x="5665688" y="873029"/>
                  <a:pt x="5659125" y="879593"/>
                  <a:pt x="5653291" y="879593"/>
                </a:cubicBezTo>
                <a:cubicBezTo>
                  <a:pt x="5645269" y="879593"/>
                  <a:pt x="5639435" y="873029"/>
                  <a:pt x="5639435" y="865007"/>
                </a:cubicBezTo>
                <a:cubicBezTo>
                  <a:pt x="5639435" y="857714"/>
                  <a:pt x="5645269" y="853339"/>
                  <a:pt x="5653291" y="853339"/>
                </a:cubicBezTo>
                <a:close/>
                <a:moveTo>
                  <a:pt x="5581002" y="853339"/>
                </a:moveTo>
                <a:cubicBezTo>
                  <a:pt x="5588295" y="853339"/>
                  <a:pt x="5594858" y="857714"/>
                  <a:pt x="5594858" y="865007"/>
                </a:cubicBezTo>
                <a:cubicBezTo>
                  <a:pt x="5594858" y="873029"/>
                  <a:pt x="5588295" y="879593"/>
                  <a:pt x="5581002" y="879593"/>
                </a:cubicBezTo>
                <a:cubicBezTo>
                  <a:pt x="5574439" y="879593"/>
                  <a:pt x="5568605" y="873029"/>
                  <a:pt x="5568605" y="865007"/>
                </a:cubicBezTo>
                <a:cubicBezTo>
                  <a:pt x="5568605" y="859173"/>
                  <a:pt x="5574439" y="853339"/>
                  <a:pt x="5581002" y="853339"/>
                </a:cubicBezTo>
                <a:close/>
                <a:moveTo>
                  <a:pt x="5510171" y="853339"/>
                </a:moveTo>
                <a:cubicBezTo>
                  <a:pt x="5517464" y="853339"/>
                  <a:pt x="5524027" y="859173"/>
                  <a:pt x="5524027" y="865007"/>
                </a:cubicBezTo>
                <a:cubicBezTo>
                  <a:pt x="5524027" y="873029"/>
                  <a:pt x="5517464" y="879593"/>
                  <a:pt x="5510171" y="879593"/>
                </a:cubicBezTo>
                <a:cubicBezTo>
                  <a:pt x="5503608" y="879593"/>
                  <a:pt x="5497774" y="873029"/>
                  <a:pt x="5497774" y="865007"/>
                </a:cubicBezTo>
                <a:cubicBezTo>
                  <a:pt x="5497774" y="859173"/>
                  <a:pt x="5503608" y="853339"/>
                  <a:pt x="5510171" y="853339"/>
                </a:cubicBezTo>
                <a:close/>
                <a:moveTo>
                  <a:pt x="5438937" y="853339"/>
                </a:moveTo>
                <a:cubicBezTo>
                  <a:pt x="5447182" y="853339"/>
                  <a:pt x="5453178" y="859173"/>
                  <a:pt x="5453178" y="865007"/>
                </a:cubicBezTo>
                <a:cubicBezTo>
                  <a:pt x="5453178" y="873029"/>
                  <a:pt x="5447182" y="879593"/>
                  <a:pt x="5438937" y="879593"/>
                </a:cubicBezTo>
                <a:cubicBezTo>
                  <a:pt x="5431442" y="879593"/>
                  <a:pt x="5426945" y="873029"/>
                  <a:pt x="5426945" y="865007"/>
                </a:cubicBezTo>
                <a:cubicBezTo>
                  <a:pt x="5426945" y="859173"/>
                  <a:pt x="5431442" y="853339"/>
                  <a:pt x="5438937" y="853339"/>
                </a:cubicBezTo>
                <a:close/>
                <a:moveTo>
                  <a:pt x="5367530" y="853339"/>
                </a:moveTo>
                <a:cubicBezTo>
                  <a:pt x="5376092" y="853339"/>
                  <a:pt x="5382318" y="859173"/>
                  <a:pt x="5382318" y="865007"/>
                </a:cubicBezTo>
                <a:cubicBezTo>
                  <a:pt x="5382318" y="873029"/>
                  <a:pt x="5376092" y="879593"/>
                  <a:pt x="5367530" y="879593"/>
                </a:cubicBezTo>
                <a:cubicBezTo>
                  <a:pt x="5359747" y="879593"/>
                  <a:pt x="5352742" y="873029"/>
                  <a:pt x="5352742" y="865007"/>
                </a:cubicBezTo>
                <a:cubicBezTo>
                  <a:pt x="5352742" y="859173"/>
                  <a:pt x="5359747" y="853339"/>
                  <a:pt x="5367530" y="853339"/>
                </a:cubicBezTo>
                <a:close/>
                <a:moveTo>
                  <a:pt x="5296699" y="853339"/>
                </a:moveTo>
                <a:cubicBezTo>
                  <a:pt x="5305261" y="853339"/>
                  <a:pt x="5311488" y="859173"/>
                  <a:pt x="5311488" y="865007"/>
                </a:cubicBezTo>
                <a:cubicBezTo>
                  <a:pt x="5311488" y="873029"/>
                  <a:pt x="5305261" y="879593"/>
                  <a:pt x="5296699" y="879593"/>
                </a:cubicBezTo>
                <a:cubicBezTo>
                  <a:pt x="5288915" y="879593"/>
                  <a:pt x="5281910" y="873029"/>
                  <a:pt x="5281910" y="865007"/>
                </a:cubicBezTo>
                <a:cubicBezTo>
                  <a:pt x="5281910" y="859173"/>
                  <a:pt x="5288915" y="853339"/>
                  <a:pt x="5296699" y="853339"/>
                </a:cubicBezTo>
                <a:close/>
                <a:moveTo>
                  <a:pt x="5225869" y="853339"/>
                </a:moveTo>
                <a:cubicBezTo>
                  <a:pt x="5234431" y="853339"/>
                  <a:pt x="5240657" y="859173"/>
                  <a:pt x="5240657" y="865007"/>
                </a:cubicBezTo>
                <a:cubicBezTo>
                  <a:pt x="5240657" y="873029"/>
                  <a:pt x="5234431" y="879593"/>
                  <a:pt x="5225869" y="879593"/>
                </a:cubicBezTo>
                <a:cubicBezTo>
                  <a:pt x="5217307" y="879593"/>
                  <a:pt x="5211081" y="873029"/>
                  <a:pt x="5211081" y="865007"/>
                </a:cubicBezTo>
                <a:cubicBezTo>
                  <a:pt x="5211081" y="859173"/>
                  <a:pt x="5217307" y="853339"/>
                  <a:pt x="5225869" y="853339"/>
                </a:cubicBezTo>
                <a:close/>
                <a:moveTo>
                  <a:pt x="5154105" y="853339"/>
                </a:moveTo>
                <a:cubicBezTo>
                  <a:pt x="5162127" y="853339"/>
                  <a:pt x="5166502" y="859173"/>
                  <a:pt x="5166502" y="865007"/>
                </a:cubicBezTo>
                <a:cubicBezTo>
                  <a:pt x="5166502" y="873029"/>
                  <a:pt x="5162127" y="879593"/>
                  <a:pt x="5154105" y="879593"/>
                </a:cubicBezTo>
                <a:cubicBezTo>
                  <a:pt x="5146083" y="879593"/>
                  <a:pt x="5140249" y="873029"/>
                  <a:pt x="5140249" y="865007"/>
                </a:cubicBezTo>
                <a:cubicBezTo>
                  <a:pt x="5140249" y="859173"/>
                  <a:pt x="5146083" y="853339"/>
                  <a:pt x="5154105" y="853339"/>
                </a:cubicBezTo>
                <a:close/>
                <a:moveTo>
                  <a:pt x="5083276" y="853339"/>
                </a:moveTo>
                <a:cubicBezTo>
                  <a:pt x="5089110" y="853339"/>
                  <a:pt x="5095673" y="859173"/>
                  <a:pt x="5095673" y="865007"/>
                </a:cubicBezTo>
                <a:cubicBezTo>
                  <a:pt x="5095673" y="873029"/>
                  <a:pt x="5089110" y="879593"/>
                  <a:pt x="5083276" y="879593"/>
                </a:cubicBezTo>
                <a:cubicBezTo>
                  <a:pt x="5075254" y="879593"/>
                  <a:pt x="5069420" y="873029"/>
                  <a:pt x="5069420" y="865007"/>
                </a:cubicBezTo>
                <a:cubicBezTo>
                  <a:pt x="5069420" y="859173"/>
                  <a:pt x="5075254" y="853339"/>
                  <a:pt x="5083276" y="853339"/>
                </a:cubicBezTo>
                <a:close/>
                <a:moveTo>
                  <a:pt x="5012445" y="853339"/>
                </a:moveTo>
                <a:cubicBezTo>
                  <a:pt x="5018279" y="853339"/>
                  <a:pt x="5024842" y="859173"/>
                  <a:pt x="5024842" y="865007"/>
                </a:cubicBezTo>
                <a:cubicBezTo>
                  <a:pt x="5024842" y="873029"/>
                  <a:pt x="5018279" y="879593"/>
                  <a:pt x="5012445" y="879593"/>
                </a:cubicBezTo>
                <a:cubicBezTo>
                  <a:pt x="5004423" y="879593"/>
                  <a:pt x="4998589" y="873029"/>
                  <a:pt x="4998589" y="865007"/>
                </a:cubicBezTo>
                <a:cubicBezTo>
                  <a:pt x="4998589" y="859173"/>
                  <a:pt x="5004423" y="853339"/>
                  <a:pt x="5012445" y="853339"/>
                </a:cubicBezTo>
                <a:close/>
                <a:moveTo>
                  <a:pt x="4940157" y="853339"/>
                </a:moveTo>
                <a:cubicBezTo>
                  <a:pt x="4948179" y="853339"/>
                  <a:pt x="4954013" y="859173"/>
                  <a:pt x="4954013" y="865007"/>
                </a:cubicBezTo>
                <a:cubicBezTo>
                  <a:pt x="4954013" y="873029"/>
                  <a:pt x="4948179" y="879593"/>
                  <a:pt x="4940157" y="879593"/>
                </a:cubicBezTo>
                <a:cubicBezTo>
                  <a:pt x="4934323" y="879593"/>
                  <a:pt x="4927760" y="873029"/>
                  <a:pt x="4927760" y="865007"/>
                </a:cubicBezTo>
                <a:cubicBezTo>
                  <a:pt x="4927760" y="859173"/>
                  <a:pt x="4934323" y="853339"/>
                  <a:pt x="4940157" y="853339"/>
                </a:cubicBezTo>
                <a:close/>
                <a:moveTo>
                  <a:pt x="4865953" y="853339"/>
                </a:moveTo>
                <a:cubicBezTo>
                  <a:pt x="4873975" y="853339"/>
                  <a:pt x="4879809" y="859173"/>
                  <a:pt x="4879809" y="865007"/>
                </a:cubicBezTo>
                <a:cubicBezTo>
                  <a:pt x="4879809" y="873029"/>
                  <a:pt x="4873975" y="879593"/>
                  <a:pt x="4865953" y="879593"/>
                </a:cubicBezTo>
                <a:cubicBezTo>
                  <a:pt x="4858661" y="879593"/>
                  <a:pt x="4853556" y="873029"/>
                  <a:pt x="4853556" y="865007"/>
                </a:cubicBezTo>
                <a:cubicBezTo>
                  <a:pt x="4853556" y="859173"/>
                  <a:pt x="4858661" y="853339"/>
                  <a:pt x="4865953" y="853339"/>
                </a:cubicBezTo>
                <a:close/>
                <a:moveTo>
                  <a:pt x="4797514" y="853339"/>
                </a:moveTo>
                <a:cubicBezTo>
                  <a:pt x="4806076" y="853339"/>
                  <a:pt x="4812303" y="859173"/>
                  <a:pt x="4812303" y="865007"/>
                </a:cubicBezTo>
                <a:cubicBezTo>
                  <a:pt x="4812303" y="873029"/>
                  <a:pt x="4806076" y="879593"/>
                  <a:pt x="4797514" y="879593"/>
                </a:cubicBezTo>
                <a:cubicBezTo>
                  <a:pt x="4789730" y="879593"/>
                  <a:pt x="4782725" y="873029"/>
                  <a:pt x="4782725" y="865007"/>
                </a:cubicBezTo>
                <a:cubicBezTo>
                  <a:pt x="4782725" y="859173"/>
                  <a:pt x="4789730" y="853339"/>
                  <a:pt x="4797514" y="853339"/>
                </a:cubicBezTo>
                <a:close/>
                <a:moveTo>
                  <a:pt x="4726684" y="853339"/>
                </a:moveTo>
                <a:cubicBezTo>
                  <a:pt x="4735246" y="853339"/>
                  <a:pt x="4741472" y="859173"/>
                  <a:pt x="4741472" y="865007"/>
                </a:cubicBezTo>
                <a:cubicBezTo>
                  <a:pt x="4741472" y="873029"/>
                  <a:pt x="4735246" y="879593"/>
                  <a:pt x="4726684" y="879593"/>
                </a:cubicBezTo>
                <a:cubicBezTo>
                  <a:pt x="4718122" y="879593"/>
                  <a:pt x="4711896" y="873029"/>
                  <a:pt x="4711896" y="865007"/>
                </a:cubicBezTo>
                <a:cubicBezTo>
                  <a:pt x="4711896" y="859173"/>
                  <a:pt x="4718122" y="853339"/>
                  <a:pt x="4726684" y="853339"/>
                </a:cubicBezTo>
                <a:close/>
                <a:moveTo>
                  <a:pt x="4655853" y="853339"/>
                </a:moveTo>
                <a:cubicBezTo>
                  <a:pt x="4663637" y="853339"/>
                  <a:pt x="4670642" y="859173"/>
                  <a:pt x="4670642" y="865007"/>
                </a:cubicBezTo>
                <a:cubicBezTo>
                  <a:pt x="4670642" y="873029"/>
                  <a:pt x="4663637" y="879593"/>
                  <a:pt x="4655853" y="879593"/>
                </a:cubicBezTo>
                <a:cubicBezTo>
                  <a:pt x="4647291" y="879593"/>
                  <a:pt x="4641064" y="873029"/>
                  <a:pt x="4641064" y="865007"/>
                </a:cubicBezTo>
                <a:cubicBezTo>
                  <a:pt x="4641064" y="859173"/>
                  <a:pt x="4647291" y="853339"/>
                  <a:pt x="4655853" y="853339"/>
                </a:cubicBezTo>
                <a:close/>
                <a:moveTo>
                  <a:pt x="4584091" y="853339"/>
                </a:moveTo>
                <a:cubicBezTo>
                  <a:pt x="4591384" y="853339"/>
                  <a:pt x="4596488" y="859173"/>
                  <a:pt x="4596488" y="865007"/>
                </a:cubicBezTo>
                <a:cubicBezTo>
                  <a:pt x="4596488" y="873029"/>
                  <a:pt x="4591384" y="879593"/>
                  <a:pt x="4584091" y="879593"/>
                </a:cubicBezTo>
                <a:cubicBezTo>
                  <a:pt x="4576069" y="879593"/>
                  <a:pt x="4570235" y="873029"/>
                  <a:pt x="4570235" y="865007"/>
                </a:cubicBezTo>
                <a:cubicBezTo>
                  <a:pt x="4570235" y="859173"/>
                  <a:pt x="4576069" y="853339"/>
                  <a:pt x="4584091" y="853339"/>
                </a:cubicBezTo>
                <a:close/>
                <a:moveTo>
                  <a:pt x="4513260" y="853339"/>
                </a:moveTo>
                <a:cubicBezTo>
                  <a:pt x="4519094" y="853339"/>
                  <a:pt x="4525657" y="859173"/>
                  <a:pt x="4525657" y="865007"/>
                </a:cubicBezTo>
                <a:cubicBezTo>
                  <a:pt x="4525657" y="873029"/>
                  <a:pt x="4519094" y="879593"/>
                  <a:pt x="4513260" y="879593"/>
                </a:cubicBezTo>
                <a:cubicBezTo>
                  <a:pt x="4505238" y="879593"/>
                  <a:pt x="4499404" y="873029"/>
                  <a:pt x="4499404" y="865007"/>
                </a:cubicBezTo>
                <a:cubicBezTo>
                  <a:pt x="4499404" y="859173"/>
                  <a:pt x="4505238" y="853339"/>
                  <a:pt x="4513260" y="853339"/>
                </a:cubicBezTo>
                <a:close/>
                <a:moveTo>
                  <a:pt x="4439056" y="853339"/>
                </a:moveTo>
                <a:cubicBezTo>
                  <a:pt x="4445619" y="853339"/>
                  <a:pt x="4451453" y="859173"/>
                  <a:pt x="4451453" y="865007"/>
                </a:cubicBezTo>
                <a:cubicBezTo>
                  <a:pt x="4451453" y="873029"/>
                  <a:pt x="4445619" y="879593"/>
                  <a:pt x="4439056" y="879593"/>
                </a:cubicBezTo>
                <a:cubicBezTo>
                  <a:pt x="4431763" y="879593"/>
                  <a:pt x="4425200" y="873029"/>
                  <a:pt x="4425200" y="865007"/>
                </a:cubicBezTo>
                <a:cubicBezTo>
                  <a:pt x="4425200" y="859173"/>
                  <a:pt x="4431763" y="853339"/>
                  <a:pt x="4439056" y="853339"/>
                </a:cubicBezTo>
                <a:close/>
                <a:moveTo>
                  <a:pt x="4366768" y="853339"/>
                </a:moveTo>
                <a:cubicBezTo>
                  <a:pt x="4374790" y="853339"/>
                  <a:pt x="4380624" y="859173"/>
                  <a:pt x="4380624" y="865007"/>
                </a:cubicBezTo>
                <a:cubicBezTo>
                  <a:pt x="4380624" y="873029"/>
                  <a:pt x="4374790" y="879593"/>
                  <a:pt x="4366768" y="879593"/>
                </a:cubicBezTo>
                <a:cubicBezTo>
                  <a:pt x="4360934" y="879593"/>
                  <a:pt x="4354371" y="873029"/>
                  <a:pt x="4354371" y="867195"/>
                </a:cubicBezTo>
                <a:cubicBezTo>
                  <a:pt x="4354371" y="859173"/>
                  <a:pt x="4360934" y="853339"/>
                  <a:pt x="4366768" y="853339"/>
                </a:cubicBezTo>
                <a:close/>
                <a:moveTo>
                  <a:pt x="4295937" y="853339"/>
                </a:moveTo>
                <a:cubicBezTo>
                  <a:pt x="4303959" y="853339"/>
                  <a:pt x="4309793" y="859173"/>
                  <a:pt x="4309793" y="867195"/>
                </a:cubicBezTo>
                <a:cubicBezTo>
                  <a:pt x="4309793" y="873029"/>
                  <a:pt x="4303959" y="879593"/>
                  <a:pt x="4295937" y="879593"/>
                </a:cubicBezTo>
                <a:cubicBezTo>
                  <a:pt x="4290103" y="879593"/>
                  <a:pt x="4283540" y="873029"/>
                  <a:pt x="4283540" y="867195"/>
                </a:cubicBezTo>
                <a:cubicBezTo>
                  <a:pt x="4283540" y="859173"/>
                  <a:pt x="4290103" y="853339"/>
                  <a:pt x="4295937" y="853339"/>
                </a:cubicBezTo>
                <a:close/>
                <a:moveTo>
                  <a:pt x="4225107" y="853339"/>
                </a:moveTo>
                <a:cubicBezTo>
                  <a:pt x="4233129" y="853339"/>
                  <a:pt x="4238963" y="859173"/>
                  <a:pt x="4238963" y="867195"/>
                </a:cubicBezTo>
                <a:cubicBezTo>
                  <a:pt x="4238963" y="873029"/>
                  <a:pt x="4233129" y="879593"/>
                  <a:pt x="4225107" y="879593"/>
                </a:cubicBezTo>
                <a:cubicBezTo>
                  <a:pt x="4217085" y="879593"/>
                  <a:pt x="4212710" y="873029"/>
                  <a:pt x="4212710" y="867195"/>
                </a:cubicBezTo>
                <a:cubicBezTo>
                  <a:pt x="4212710" y="859173"/>
                  <a:pt x="4217085" y="853339"/>
                  <a:pt x="4225107" y="853339"/>
                </a:cubicBezTo>
                <a:close/>
                <a:moveTo>
                  <a:pt x="4153295" y="853339"/>
                </a:moveTo>
                <a:cubicBezTo>
                  <a:pt x="4161078" y="853339"/>
                  <a:pt x="4168083" y="859173"/>
                  <a:pt x="4168083" y="867195"/>
                </a:cubicBezTo>
                <a:cubicBezTo>
                  <a:pt x="4168083" y="873029"/>
                  <a:pt x="4161078" y="879593"/>
                  <a:pt x="4153295" y="879593"/>
                </a:cubicBezTo>
                <a:cubicBezTo>
                  <a:pt x="4144733" y="879593"/>
                  <a:pt x="4138507" y="873029"/>
                  <a:pt x="4138507" y="867195"/>
                </a:cubicBezTo>
                <a:cubicBezTo>
                  <a:pt x="4138507" y="859173"/>
                  <a:pt x="4144733" y="853339"/>
                  <a:pt x="4153295" y="853339"/>
                </a:cubicBezTo>
                <a:close/>
                <a:moveTo>
                  <a:pt x="4082465" y="853339"/>
                </a:moveTo>
                <a:cubicBezTo>
                  <a:pt x="4090249" y="853339"/>
                  <a:pt x="4097254" y="859173"/>
                  <a:pt x="4097254" y="867195"/>
                </a:cubicBezTo>
                <a:cubicBezTo>
                  <a:pt x="4097254" y="873029"/>
                  <a:pt x="4090249" y="879593"/>
                  <a:pt x="4082465" y="879593"/>
                </a:cubicBezTo>
                <a:cubicBezTo>
                  <a:pt x="4073903" y="879593"/>
                  <a:pt x="4067676" y="873029"/>
                  <a:pt x="4067676" y="867195"/>
                </a:cubicBezTo>
                <a:cubicBezTo>
                  <a:pt x="4067676" y="859173"/>
                  <a:pt x="4073903" y="853339"/>
                  <a:pt x="4082465" y="853339"/>
                </a:cubicBezTo>
                <a:close/>
                <a:moveTo>
                  <a:pt x="4011635" y="853339"/>
                </a:moveTo>
                <a:cubicBezTo>
                  <a:pt x="4019418" y="853339"/>
                  <a:pt x="4026423" y="859173"/>
                  <a:pt x="4026423" y="867195"/>
                </a:cubicBezTo>
                <a:cubicBezTo>
                  <a:pt x="4026423" y="873029"/>
                  <a:pt x="4019418" y="879593"/>
                  <a:pt x="4011635" y="879593"/>
                </a:cubicBezTo>
                <a:cubicBezTo>
                  <a:pt x="4003073" y="879593"/>
                  <a:pt x="3996847" y="873029"/>
                  <a:pt x="3996847" y="867195"/>
                </a:cubicBezTo>
                <a:cubicBezTo>
                  <a:pt x="3996847" y="859173"/>
                  <a:pt x="4003073" y="853339"/>
                  <a:pt x="4011635" y="853339"/>
                </a:cubicBezTo>
                <a:close/>
                <a:moveTo>
                  <a:pt x="3939871" y="853339"/>
                </a:moveTo>
                <a:cubicBezTo>
                  <a:pt x="3947893" y="853339"/>
                  <a:pt x="3952268" y="859173"/>
                  <a:pt x="3952268" y="867195"/>
                </a:cubicBezTo>
                <a:cubicBezTo>
                  <a:pt x="3952268" y="873029"/>
                  <a:pt x="3947893" y="879593"/>
                  <a:pt x="3939871" y="879593"/>
                </a:cubicBezTo>
                <a:cubicBezTo>
                  <a:pt x="3932578" y="879593"/>
                  <a:pt x="3926015" y="873029"/>
                  <a:pt x="3926015" y="867195"/>
                </a:cubicBezTo>
                <a:cubicBezTo>
                  <a:pt x="3926015" y="859173"/>
                  <a:pt x="3932578" y="853339"/>
                  <a:pt x="3939871" y="853339"/>
                </a:cubicBezTo>
                <a:close/>
                <a:moveTo>
                  <a:pt x="3869042" y="853339"/>
                </a:moveTo>
                <a:cubicBezTo>
                  <a:pt x="3875605" y="853339"/>
                  <a:pt x="3881439" y="859173"/>
                  <a:pt x="3881439" y="867195"/>
                </a:cubicBezTo>
                <a:cubicBezTo>
                  <a:pt x="3881439" y="873029"/>
                  <a:pt x="3875605" y="879593"/>
                  <a:pt x="3869042" y="879593"/>
                </a:cubicBezTo>
                <a:cubicBezTo>
                  <a:pt x="3861749" y="879593"/>
                  <a:pt x="3855186" y="873029"/>
                  <a:pt x="3855186" y="867195"/>
                </a:cubicBezTo>
                <a:cubicBezTo>
                  <a:pt x="3855186" y="859173"/>
                  <a:pt x="3861749" y="853339"/>
                  <a:pt x="3869042" y="853339"/>
                </a:cubicBezTo>
                <a:close/>
                <a:moveTo>
                  <a:pt x="3796752" y="853339"/>
                </a:moveTo>
                <a:cubicBezTo>
                  <a:pt x="3804774" y="853339"/>
                  <a:pt x="3810608" y="859173"/>
                  <a:pt x="3810608" y="867195"/>
                </a:cubicBezTo>
                <a:cubicBezTo>
                  <a:pt x="3810608" y="873029"/>
                  <a:pt x="3804774" y="879593"/>
                  <a:pt x="3796752" y="879593"/>
                </a:cubicBezTo>
                <a:cubicBezTo>
                  <a:pt x="3790918" y="879593"/>
                  <a:pt x="3784355" y="873029"/>
                  <a:pt x="3784355" y="867195"/>
                </a:cubicBezTo>
                <a:cubicBezTo>
                  <a:pt x="3784355" y="859173"/>
                  <a:pt x="3790918" y="853339"/>
                  <a:pt x="3796752" y="853339"/>
                </a:cubicBezTo>
                <a:close/>
                <a:moveTo>
                  <a:pt x="3725922" y="853339"/>
                </a:moveTo>
                <a:cubicBezTo>
                  <a:pt x="3733944" y="853339"/>
                  <a:pt x="3739778" y="859173"/>
                  <a:pt x="3739778" y="867195"/>
                </a:cubicBezTo>
                <a:cubicBezTo>
                  <a:pt x="3739778" y="873029"/>
                  <a:pt x="3733944" y="879593"/>
                  <a:pt x="3725922" y="879593"/>
                </a:cubicBezTo>
                <a:cubicBezTo>
                  <a:pt x="3719359" y="879593"/>
                  <a:pt x="3713525" y="873029"/>
                  <a:pt x="3713525" y="867195"/>
                </a:cubicBezTo>
                <a:cubicBezTo>
                  <a:pt x="3713525" y="859173"/>
                  <a:pt x="3719359" y="853339"/>
                  <a:pt x="3725922" y="853339"/>
                </a:cubicBezTo>
                <a:close/>
                <a:moveTo>
                  <a:pt x="3655091" y="853339"/>
                </a:moveTo>
                <a:cubicBezTo>
                  <a:pt x="3662384" y="853339"/>
                  <a:pt x="3668947" y="859173"/>
                  <a:pt x="3668947" y="867195"/>
                </a:cubicBezTo>
                <a:cubicBezTo>
                  <a:pt x="3668947" y="873029"/>
                  <a:pt x="3662384" y="879593"/>
                  <a:pt x="3655091" y="879593"/>
                </a:cubicBezTo>
                <a:cubicBezTo>
                  <a:pt x="3647069" y="879593"/>
                  <a:pt x="3642694" y="873029"/>
                  <a:pt x="3642694" y="867195"/>
                </a:cubicBezTo>
                <a:cubicBezTo>
                  <a:pt x="3642694" y="859173"/>
                  <a:pt x="3647069" y="853339"/>
                  <a:pt x="3655091" y="853339"/>
                </a:cubicBezTo>
                <a:close/>
                <a:moveTo>
                  <a:pt x="3583280" y="853339"/>
                </a:moveTo>
                <a:cubicBezTo>
                  <a:pt x="3591064" y="853339"/>
                  <a:pt x="3598069" y="859173"/>
                  <a:pt x="3598069" y="867195"/>
                </a:cubicBezTo>
                <a:cubicBezTo>
                  <a:pt x="3598069" y="873029"/>
                  <a:pt x="3591064" y="879593"/>
                  <a:pt x="3583280" y="879593"/>
                </a:cubicBezTo>
                <a:cubicBezTo>
                  <a:pt x="3574718" y="879593"/>
                  <a:pt x="3568491" y="873029"/>
                  <a:pt x="3568491" y="867195"/>
                </a:cubicBezTo>
                <a:cubicBezTo>
                  <a:pt x="3568491" y="859173"/>
                  <a:pt x="3574718" y="853339"/>
                  <a:pt x="3583280" y="853339"/>
                </a:cubicBezTo>
                <a:close/>
                <a:moveTo>
                  <a:pt x="3512449" y="853339"/>
                </a:moveTo>
                <a:cubicBezTo>
                  <a:pt x="3520232" y="853339"/>
                  <a:pt x="3527237" y="859173"/>
                  <a:pt x="3527237" y="867195"/>
                </a:cubicBezTo>
                <a:cubicBezTo>
                  <a:pt x="3527237" y="873029"/>
                  <a:pt x="3520232" y="879593"/>
                  <a:pt x="3512449" y="879593"/>
                </a:cubicBezTo>
                <a:cubicBezTo>
                  <a:pt x="3503887" y="879593"/>
                  <a:pt x="3497661" y="873029"/>
                  <a:pt x="3497661" y="867195"/>
                </a:cubicBezTo>
                <a:cubicBezTo>
                  <a:pt x="3497661" y="859173"/>
                  <a:pt x="3503887" y="853339"/>
                  <a:pt x="3512449" y="853339"/>
                </a:cubicBezTo>
                <a:close/>
                <a:moveTo>
                  <a:pt x="3441619" y="853339"/>
                </a:moveTo>
                <a:cubicBezTo>
                  <a:pt x="3450181" y="853339"/>
                  <a:pt x="3456408" y="859173"/>
                  <a:pt x="3456408" y="867195"/>
                </a:cubicBezTo>
                <a:cubicBezTo>
                  <a:pt x="3456408" y="873029"/>
                  <a:pt x="3450181" y="879593"/>
                  <a:pt x="3441619" y="879593"/>
                </a:cubicBezTo>
                <a:cubicBezTo>
                  <a:pt x="3433835" y="879593"/>
                  <a:pt x="3426830" y="873029"/>
                  <a:pt x="3426830" y="867195"/>
                </a:cubicBezTo>
                <a:cubicBezTo>
                  <a:pt x="3426830" y="859173"/>
                  <a:pt x="3433835" y="853339"/>
                  <a:pt x="3441619" y="853339"/>
                </a:cubicBezTo>
                <a:close/>
                <a:moveTo>
                  <a:pt x="3369857" y="853339"/>
                </a:moveTo>
                <a:cubicBezTo>
                  <a:pt x="3377879" y="853339"/>
                  <a:pt x="3382254" y="859173"/>
                  <a:pt x="3382254" y="867195"/>
                </a:cubicBezTo>
                <a:cubicBezTo>
                  <a:pt x="3382254" y="873029"/>
                  <a:pt x="3377879" y="879593"/>
                  <a:pt x="3369857" y="879593"/>
                </a:cubicBezTo>
                <a:cubicBezTo>
                  <a:pt x="3362564" y="879593"/>
                  <a:pt x="3356001" y="873029"/>
                  <a:pt x="3356001" y="867195"/>
                </a:cubicBezTo>
                <a:cubicBezTo>
                  <a:pt x="3356001" y="859173"/>
                  <a:pt x="3362564" y="853339"/>
                  <a:pt x="3369857" y="853339"/>
                </a:cubicBezTo>
                <a:close/>
                <a:moveTo>
                  <a:pt x="1013589" y="853339"/>
                </a:moveTo>
                <a:cubicBezTo>
                  <a:pt x="1021181" y="853339"/>
                  <a:pt x="1028011" y="859566"/>
                  <a:pt x="1028011" y="868127"/>
                </a:cubicBezTo>
                <a:cubicBezTo>
                  <a:pt x="1028011" y="875911"/>
                  <a:pt x="1021181" y="882916"/>
                  <a:pt x="1013589" y="882916"/>
                </a:cubicBezTo>
                <a:cubicBezTo>
                  <a:pt x="1005243" y="882916"/>
                  <a:pt x="998413" y="875911"/>
                  <a:pt x="998413" y="868127"/>
                </a:cubicBezTo>
                <a:cubicBezTo>
                  <a:pt x="998413" y="859566"/>
                  <a:pt x="1005243" y="853339"/>
                  <a:pt x="1013589" y="853339"/>
                </a:cubicBezTo>
                <a:close/>
                <a:moveTo>
                  <a:pt x="368059" y="785881"/>
                </a:moveTo>
                <a:cubicBezTo>
                  <a:pt x="376081" y="785881"/>
                  <a:pt x="380456" y="790256"/>
                  <a:pt x="380456" y="797549"/>
                </a:cubicBezTo>
                <a:cubicBezTo>
                  <a:pt x="380456" y="805571"/>
                  <a:pt x="376081" y="812135"/>
                  <a:pt x="368059" y="812135"/>
                </a:cubicBezTo>
                <a:cubicBezTo>
                  <a:pt x="360766" y="812135"/>
                  <a:pt x="354203" y="805571"/>
                  <a:pt x="354203" y="797549"/>
                </a:cubicBezTo>
                <a:cubicBezTo>
                  <a:pt x="354203" y="790256"/>
                  <a:pt x="360766" y="785881"/>
                  <a:pt x="368059" y="785881"/>
                </a:cubicBezTo>
                <a:close/>
                <a:moveTo>
                  <a:pt x="297226" y="785881"/>
                </a:moveTo>
                <a:cubicBezTo>
                  <a:pt x="303791" y="785881"/>
                  <a:pt x="309624" y="790256"/>
                  <a:pt x="309624" y="797549"/>
                </a:cubicBezTo>
                <a:cubicBezTo>
                  <a:pt x="309624" y="805571"/>
                  <a:pt x="303791" y="812135"/>
                  <a:pt x="297226" y="812135"/>
                </a:cubicBezTo>
                <a:cubicBezTo>
                  <a:pt x="289933" y="812135"/>
                  <a:pt x="283371" y="805571"/>
                  <a:pt x="283371" y="797549"/>
                </a:cubicBezTo>
                <a:cubicBezTo>
                  <a:pt x="283371" y="790256"/>
                  <a:pt x="289933" y="785881"/>
                  <a:pt x="297226" y="785881"/>
                </a:cubicBezTo>
                <a:close/>
                <a:moveTo>
                  <a:pt x="226398" y="785881"/>
                </a:moveTo>
                <a:cubicBezTo>
                  <a:pt x="232233" y="785881"/>
                  <a:pt x="238797" y="790256"/>
                  <a:pt x="238797" y="797549"/>
                </a:cubicBezTo>
                <a:cubicBezTo>
                  <a:pt x="238797" y="805571"/>
                  <a:pt x="232233" y="812135"/>
                  <a:pt x="226398" y="812135"/>
                </a:cubicBezTo>
                <a:cubicBezTo>
                  <a:pt x="218375" y="812135"/>
                  <a:pt x="212542" y="805571"/>
                  <a:pt x="212542" y="797549"/>
                </a:cubicBezTo>
                <a:cubicBezTo>
                  <a:pt x="212542" y="790256"/>
                  <a:pt x="218375" y="785881"/>
                  <a:pt x="226398" y="785881"/>
                </a:cubicBezTo>
                <a:close/>
                <a:moveTo>
                  <a:pt x="154101" y="785881"/>
                </a:moveTo>
                <a:cubicBezTo>
                  <a:pt x="161394" y="785881"/>
                  <a:pt x="167957" y="790256"/>
                  <a:pt x="167957" y="797549"/>
                </a:cubicBezTo>
                <a:cubicBezTo>
                  <a:pt x="167957" y="805571"/>
                  <a:pt x="161394" y="812135"/>
                  <a:pt x="154101" y="812135"/>
                </a:cubicBezTo>
                <a:cubicBezTo>
                  <a:pt x="147538" y="812135"/>
                  <a:pt x="141704" y="805571"/>
                  <a:pt x="141704" y="797549"/>
                </a:cubicBezTo>
                <a:cubicBezTo>
                  <a:pt x="141704" y="790256"/>
                  <a:pt x="147538" y="785881"/>
                  <a:pt x="154101" y="785881"/>
                </a:cubicBezTo>
                <a:close/>
                <a:moveTo>
                  <a:pt x="83272" y="785881"/>
                </a:moveTo>
                <a:cubicBezTo>
                  <a:pt x="90564" y="785881"/>
                  <a:pt x="97128" y="790256"/>
                  <a:pt x="97128" y="797549"/>
                </a:cubicBezTo>
                <a:cubicBezTo>
                  <a:pt x="97128" y="805571"/>
                  <a:pt x="90564" y="812135"/>
                  <a:pt x="83272" y="812135"/>
                </a:cubicBezTo>
                <a:cubicBezTo>
                  <a:pt x="76708" y="812135"/>
                  <a:pt x="70874" y="805571"/>
                  <a:pt x="70874" y="797549"/>
                </a:cubicBezTo>
                <a:cubicBezTo>
                  <a:pt x="70874" y="790256"/>
                  <a:pt x="76708" y="785881"/>
                  <a:pt x="83272" y="785881"/>
                </a:cubicBezTo>
                <a:close/>
                <a:moveTo>
                  <a:pt x="12036" y="785881"/>
                </a:moveTo>
                <a:cubicBezTo>
                  <a:pt x="20281" y="785881"/>
                  <a:pt x="26277" y="790256"/>
                  <a:pt x="26277" y="797549"/>
                </a:cubicBezTo>
                <a:cubicBezTo>
                  <a:pt x="26277" y="805571"/>
                  <a:pt x="20281" y="812135"/>
                  <a:pt x="12036" y="812135"/>
                </a:cubicBezTo>
                <a:cubicBezTo>
                  <a:pt x="4541" y="812135"/>
                  <a:pt x="44" y="805571"/>
                  <a:pt x="44" y="797549"/>
                </a:cubicBezTo>
                <a:cubicBezTo>
                  <a:pt x="44" y="790256"/>
                  <a:pt x="4541" y="785881"/>
                  <a:pt x="12036" y="785881"/>
                </a:cubicBezTo>
                <a:close/>
                <a:moveTo>
                  <a:pt x="4726684" y="782507"/>
                </a:moveTo>
                <a:cubicBezTo>
                  <a:pt x="4735246" y="782507"/>
                  <a:pt x="4741472" y="789070"/>
                  <a:pt x="4741472" y="794904"/>
                </a:cubicBezTo>
                <a:cubicBezTo>
                  <a:pt x="4741472" y="802926"/>
                  <a:pt x="4735246" y="808761"/>
                  <a:pt x="4726684" y="808761"/>
                </a:cubicBezTo>
                <a:cubicBezTo>
                  <a:pt x="4718122" y="808761"/>
                  <a:pt x="4711896" y="802926"/>
                  <a:pt x="4711896" y="794904"/>
                </a:cubicBezTo>
                <a:cubicBezTo>
                  <a:pt x="4711896" y="789070"/>
                  <a:pt x="4718122" y="782507"/>
                  <a:pt x="4726684" y="782507"/>
                </a:cubicBezTo>
                <a:close/>
                <a:moveTo>
                  <a:pt x="4655853" y="782507"/>
                </a:moveTo>
                <a:cubicBezTo>
                  <a:pt x="4663637" y="782507"/>
                  <a:pt x="4670642" y="789070"/>
                  <a:pt x="4670642" y="794904"/>
                </a:cubicBezTo>
                <a:cubicBezTo>
                  <a:pt x="4670642" y="802926"/>
                  <a:pt x="4663637" y="808761"/>
                  <a:pt x="4655853" y="808761"/>
                </a:cubicBezTo>
                <a:cubicBezTo>
                  <a:pt x="4647291" y="808761"/>
                  <a:pt x="4641064" y="802926"/>
                  <a:pt x="4641064" y="794904"/>
                </a:cubicBezTo>
                <a:cubicBezTo>
                  <a:pt x="4641064" y="789070"/>
                  <a:pt x="4647291" y="782507"/>
                  <a:pt x="4655853" y="782507"/>
                </a:cubicBezTo>
                <a:close/>
                <a:moveTo>
                  <a:pt x="4584091" y="782507"/>
                </a:moveTo>
                <a:cubicBezTo>
                  <a:pt x="4591384" y="782507"/>
                  <a:pt x="4596488" y="789070"/>
                  <a:pt x="4596488" y="794904"/>
                </a:cubicBezTo>
                <a:cubicBezTo>
                  <a:pt x="4596488" y="802926"/>
                  <a:pt x="4591384" y="808761"/>
                  <a:pt x="4584091" y="808761"/>
                </a:cubicBezTo>
                <a:cubicBezTo>
                  <a:pt x="4576069" y="808761"/>
                  <a:pt x="4570235" y="802926"/>
                  <a:pt x="4570235" y="794904"/>
                </a:cubicBezTo>
                <a:cubicBezTo>
                  <a:pt x="4570235" y="789070"/>
                  <a:pt x="4576069" y="782507"/>
                  <a:pt x="4584091" y="782507"/>
                </a:cubicBezTo>
                <a:close/>
                <a:moveTo>
                  <a:pt x="4513260" y="782507"/>
                </a:moveTo>
                <a:cubicBezTo>
                  <a:pt x="4519094" y="782507"/>
                  <a:pt x="4525657" y="789070"/>
                  <a:pt x="4525657" y="794904"/>
                </a:cubicBezTo>
                <a:cubicBezTo>
                  <a:pt x="4525657" y="802926"/>
                  <a:pt x="4519094" y="808761"/>
                  <a:pt x="4513260" y="808761"/>
                </a:cubicBezTo>
                <a:cubicBezTo>
                  <a:pt x="4505238" y="808761"/>
                  <a:pt x="4499404" y="802926"/>
                  <a:pt x="4499404" y="794904"/>
                </a:cubicBezTo>
                <a:cubicBezTo>
                  <a:pt x="4499404" y="789070"/>
                  <a:pt x="4505238" y="782507"/>
                  <a:pt x="4513260" y="782507"/>
                </a:cubicBezTo>
                <a:close/>
                <a:moveTo>
                  <a:pt x="4439056" y="782507"/>
                </a:moveTo>
                <a:cubicBezTo>
                  <a:pt x="4445619" y="782507"/>
                  <a:pt x="4451453" y="789070"/>
                  <a:pt x="4451453" y="794904"/>
                </a:cubicBezTo>
                <a:cubicBezTo>
                  <a:pt x="4451453" y="802926"/>
                  <a:pt x="4445619" y="808761"/>
                  <a:pt x="4439056" y="808761"/>
                </a:cubicBezTo>
                <a:cubicBezTo>
                  <a:pt x="4431763" y="808761"/>
                  <a:pt x="4425200" y="802926"/>
                  <a:pt x="4425200" y="794904"/>
                </a:cubicBezTo>
                <a:cubicBezTo>
                  <a:pt x="4425200" y="789070"/>
                  <a:pt x="4431763" y="782507"/>
                  <a:pt x="4439056" y="782507"/>
                </a:cubicBezTo>
                <a:close/>
                <a:moveTo>
                  <a:pt x="4366768" y="782507"/>
                </a:moveTo>
                <a:cubicBezTo>
                  <a:pt x="4374790" y="782507"/>
                  <a:pt x="4380624" y="789070"/>
                  <a:pt x="4380624" y="794904"/>
                </a:cubicBezTo>
                <a:cubicBezTo>
                  <a:pt x="4380624" y="802926"/>
                  <a:pt x="4374790" y="808761"/>
                  <a:pt x="4366768" y="808761"/>
                </a:cubicBezTo>
                <a:cubicBezTo>
                  <a:pt x="4360934" y="808761"/>
                  <a:pt x="4354371" y="802926"/>
                  <a:pt x="4354371" y="794904"/>
                </a:cubicBezTo>
                <a:cubicBezTo>
                  <a:pt x="4354371" y="789070"/>
                  <a:pt x="4360934" y="782507"/>
                  <a:pt x="4366768" y="782507"/>
                </a:cubicBezTo>
                <a:close/>
                <a:moveTo>
                  <a:pt x="4295937" y="782507"/>
                </a:moveTo>
                <a:cubicBezTo>
                  <a:pt x="4303959" y="782507"/>
                  <a:pt x="4309793" y="789070"/>
                  <a:pt x="4309793" y="794904"/>
                </a:cubicBezTo>
                <a:cubicBezTo>
                  <a:pt x="4309793" y="802926"/>
                  <a:pt x="4303959" y="808761"/>
                  <a:pt x="4295937" y="808761"/>
                </a:cubicBezTo>
                <a:cubicBezTo>
                  <a:pt x="4290103" y="808761"/>
                  <a:pt x="4283540" y="802926"/>
                  <a:pt x="4283540" y="794904"/>
                </a:cubicBezTo>
                <a:cubicBezTo>
                  <a:pt x="4283540" y="789070"/>
                  <a:pt x="4290103" y="782507"/>
                  <a:pt x="4295937" y="782507"/>
                </a:cubicBezTo>
                <a:close/>
                <a:moveTo>
                  <a:pt x="4225107" y="782507"/>
                </a:moveTo>
                <a:cubicBezTo>
                  <a:pt x="4233129" y="782507"/>
                  <a:pt x="4238963" y="789070"/>
                  <a:pt x="4238963" y="794904"/>
                </a:cubicBezTo>
                <a:cubicBezTo>
                  <a:pt x="4238963" y="802926"/>
                  <a:pt x="4233129" y="808761"/>
                  <a:pt x="4225107" y="808761"/>
                </a:cubicBezTo>
                <a:cubicBezTo>
                  <a:pt x="4217085" y="808761"/>
                  <a:pt x="4212710" y="802926"/>
                  <a:pt x="4212710" y="794904"/>
                </a:cubicBezTo>
                <a:cubicBezTo>
                  <a:pt x="4212710" y="789070"/>
                  <a:pt x="4217085" y="782507"/>
                  <a:pt x="4225107" y="782507"/>
                </a:cubicBezTo>
                <a:close/>
                <a:moveTo>
                  <a:pt x="4153295" y="782507"/>
                </a:moveTo>
                <a:cubicBezTo>
                  <a:pt x="4161078" y="782507"/>
                  <a:pt x="4168083" y="789070"/>
                  <a:pt x="4168083" y="794904"/>
                </a:cubicBezTo>
                <a:cubicBezTo>
                  <a:pt x="4168083" y="802926"/>
                  <a:pt x="4161078" y="808761"/>
                  <a:pt x="4153295" y="808761"/>
                </a:cubicBezTo>
                <a:cubicBezTo>
                  <a:pt x="4144733" y="808761"/>
                  <a:pt x="4138507" y="802926"/>
                  <a:pt x="4138507" y="794904"/>
                </a:cubicBezTo>
                <a:cubicBezTo>
                  <a:pt x="4138507" y="789070"/>
                  <a:pt x="4144733" y="782507"/>
                  <a:pt x="4153295" y="782507"/>
                </a:cubicBezTo>
                <a:close/>
                <a:moveTo>
                  <a:pt x="4082465" y="782507"/>
                </a:moveTo>
                <a:cubicBezTo>
                  <a:pt x="4090249" y="782507"/>
                  <a:pt x="4097254" y="789070"/>
                  <a:pt x="4097254" y="794904"/>
                </a:cubicBezTo>
                <a:cubicBezTo>
                  <a:pt x="4097254" y="802926"/>
                  <a:pt x="4090249" y="808761"/>
                  <a:pt x="4082465" y="808761"/>
                </a:cubicBezTo>
                <a:cubicBezTo>
                  <a:pt x="4073903" y="808761"/>
                  <a:pt x="4067676" y="802926"/>
                  <a:pt x="4067676" y="794904"/>
                </a:cubicBezTo>
                <a:cubicBezTo>
                  <a:pt x="4067676" y="789070"/>
                  <a:pt x="4073903" y="782507"/>
                  <a:pt x="4082465" y="782507"/>
                </a:cubicBezTo>
                <a:close/>
                <a:moveTo>
                  <a:pt x="4010703" y="782507"/>
                </a:moveTo>
                <a:cubicBezTo>
                  <a:pt x="4017996" y="782507"/>
                  <a:pt x="4023100" y="789070"/>
                  <a:pt x="4023100" y="794904"/>
                </a:cubicBezTo>
                <a:cubicBezTo>
                  <a:pt x="4023100" y="802926"/>
                  <a:pt x="4017996" y="808761"/>
                  <a:pt x="4010703" y="808761"/>
                </a:cubicBezTo>
                <a:cubicBezTo>
                  <a:pt x="4002681" y="808761"/>
                  <a:pt x="3996847" y="802926"/>
                  <a:pt x="3996847" y="794904"/>
                </a:cubicBezTo>
                <a:cubicBezTo>
                  <a:pt x="3996847" y="789070"/>
                  <a:pt x="4002681" y="782507"/>
                  <a:pt x="4010703" y="782507"/>
                </a:cubicBezTo>
                <a:close/>
                <a:moveTo>
                  <a:pt x="3939871" y="782507"/>
                </a:moveTo>
                <a:cubicBezTo>
                  <a:pt x="3946434" y="782507"/>
                  <a:pt x="3952268" y="789070"/>
                  <a:pt x="3952268" y="794904"/>
                </a:cubicBezTo>
                <a:cubicBezTo>
                  <a:pt x="3952268" y="802926"/>
                  <a:pt x="3946434" y="808761"/>
                  <a:pt x="3939871" y="808761"/>
                </a:cubicBezTo>
                <a:cubicBezTo>
                  <a:pt x="3932578" y="808761"/>
                  <a:pt x="3926015" y="802926"/>
                  <a:pt x="3926015" y="794904"/>
                </a:cubicBezTo>
                <a:cubicBezTo>
                  <a:pt x="3926015" y="789070"/>
                  <a:pt x="3932578" y="782507"/>
                  <a:pt x="3939871" y="782507"/>
                </a:cubicBezTo>
                <a:close/>
                <a:moveTo>
                  <a:pt x="3869042" y="782507"/>
                </a:moveTo>
                <a:cubicBezTo>
                  <a:pt x="3875605" y="782507"/>
                  <a:pt x="3881439" y="789070"/>
                  <a:pt x="3881439" y="794904"/>
                </a:cubicBezTo>
                <a:cubicBezTo>
                  <a:pt x="3881439" y="802926"/>
                  <a:pt x="3875605" y="808761"/>
                  <a:pt x="3869042" y="808761"/>
                </a:cubicBezTo>
                <a:cubicBezTo>
                  <a:pt x="3861749" y="808761"/>
                  <a:pt x="3855186" y="802926"/>
                  <a:pt x="3855186" y="794904"/>
                </a:cubicBezTo>
                <a:cubicBezTo>
                  <a:pt x="3855186" y="789070"/>
                  <a:pt x="3861749" y="782507"/>
                  <a:pt x="3869042" y="782507"/>
                </a:cubicBezTo>
                <a:close/>
                <a:moveTo>
                  <a:pt x="3796752" y="782507"/>
                </a:moveTo>
                <a:cubicBezTo>
                  <a:pt x="3804774" y="782507"/>
                  <a:pt x="3810608" y="789070"/>
                  <a:pt x="3810608" y="796363"/>
                </a:cubicBezTo>
                <a:cubicBezTo>
                  <a:pt x="3810608" y="802926"/>
                  <a:pt x="3804774" y="808761"/>
                  <a:pt x="3796752" y="808761"/>
                </a:cubicBezTo>
                <a:cubicBezTo>
                  <a:pt x="3790918" y="808761"/>
                  <a:pt x="3784355" y="802926"/>
                  <a:pt x="3784355" y="796363"/>
                </a:cubicBezTo>
                <a:cubicBezTo>
                  <a:pt x="3784355" y="789070"/>
                  <a:pt x="3790918" y="782507"/>
                  <a:pt x="3796752" y="782507"/>
                </a:cubicBezTo>
                <a:close/>
                <a:moveTo>
                  <a:pt x="3725922" y="782507"/>
                </a:moveTo>
                <a:cubicBezTo>
                  <a:pt x="3733944" y="782507"/>
                  <a:pt x="3739778" y="789070"/>
                  <a:pt x="3739778" y="796363"/>
                </a:cubicBezTo>
                <a:cubicBezTo>
                  <a:pt x="3739778" y="802926"/>
                  <a:pt x="3733944" y="808761"/>
                  <a:pt x="3725922" y="808761"/>
                </a:cubicBezTo>
                <a:cubicBezTo>
                  <a:pt x="3719359" y="808761"/>
                  <a:pt x="3713525" y="802926"/>
                  <a:pt x="3713525" y="796363"/>
                </a:cubicBezTo>
                <a:cubicBezTo>
                  <a:pt x="3713525" y="789070"/>
                  <a:pt x="3719359" y="782507"/>
                  <a:pt x="3725922" y="782507"/>
                </a:cubicBezTo>
                <a:close/>
                <a:moveTo>
                  <a:pt x="3655091" y="782507"/>
                </a:moveTo>
                <a:cubicBezTo>
                  <a:pt x="3662384" y="782507"/>
                  <a:pt x="3668947" y="789070"/>
                  <a:pt x="3668947" y="796363"/>
                </a:cubicBezTo>
                <a:cubicBezTo>
                  <a:pt x="3668947" y="802926"/>
                  <a:pt x="3662384" y="808761"/>
                  <a:pt x="3655091" y="808761"/>
                </a:cubicBezTo>
                <a:cubicBezTo>
                  <a:pt x="3647069" y="808761"/>
                  <a:pt x="3642694" y="802926"/>
                  <a:pt x="3642694" y="796363"/>
                </a:cubicBezTo>
                <a:cubicBezTo>
                  <a:pt x="3642694" y="789070"/>
                  <a:pt x="3647069" y="782507"/>
                  <a:pt x="3655091" y="782507"/>
                </a:cubicBezTo>
                <a:close/>
                <a:moveTo>
                  <a:pt x="3583280" y="782507"/>
                </a:moveTo>
                <a:cubicBezTo>
                  <a:pt x="3591064" y="782507"/>
                  <a:pt x="3598069" y="789070"/>
                  <a:pt x="3598069" y="796363"/>
                </a:cubicBezTo>
                <a:cubicBezTo>
                  <a:pt x="3598069" y="802926"/>
                  <a:pt x="3591064" y="808761"/>
                  <a:pt x="3583280" y="808761"/>
                </a:cubicBezTo>
                <a:cubicBezTo>
                  <a:pt x="3574718" y="808761"/>
                  <a:pt x="3568491" y="802926"/>
                  <a:pt x="3568491" y="796363"/>
                </a:cubicBezTo>
                <a:cubicBezTo>
                  <a:pt x="3568491" y="789070"/>
                  <a:pt x="3574718" y="782507"/>
                  <a:pt x="3583280" y="782507"/>
                </a:cubicBezTo>
                <a:close/>
                <a:moveTo>
                  <a:pt x="3512449" y="782507"/>
                </a:moveTo>
                <a:cubicBezTo>
                  <a:pt x="3520232" y="782507"/>
                  <a:pt x="3527237" y="789070"/>
                  <a:pt x="3527237" y="796363"/>
                </a:cubicBezTo>
                <a:cubicBezTo>
                  <a:pt x="3527237" y="802926"/>
                  <a:pt x="3520232" y="808761"/>
                  <a:pt x="3512449" y="808761"/>
                </a:cubicBezTo>
                <a:cubicBezTo>
                  <a:pt x="3503887" y="808761"/>
                  <a:pt x="3497661" y="802926"/>
                  <a:pt x="3497661" y="796363"/>
                </a:cubicBezTo>
                <a:cubicBezTo>
                  <a:pt x="3497661" y="789070"/>
                  <a:pt x="3503887" y="782507"/>
                  <a:pt x="3512449" y="782507"/>
                </a:cubicBezTo>
                <a:close/>
                <a:moveTo>
                  <a:pt x="3441619" y="782507"/>
                </a:moveTo>
                <a:cubicBezTo>
                  <a:pt x="3450181" y="782507"/>
                  <a:pt x="3456408" y="789070"/>
                  <a:pt x="3456408" y="796363"/>
                </a:cubicBezTo>
                <a:cubicBezTo>
                  <a:pt x="3456408" y="802926"/>
                  <a:pt x="3450181" y="808761"/>
                  <a:pt x="3441619" y="808761"/>
                </a:cubicBezTo>
                <a:cubicBezTo>
                  <a:pt x="3433835" y="808761"/>
                  <a:pt x="3426830" y="802926"/>
                  <a:pt x="3426830" y="796363"/>
                </a:cubicBezTo>
                <a:cubicBezTo>
                  <a:pt x="3426830" y="789070"/>
                  <a:pt x="3433835" y="782507"/>
                  <a:pt x="3441619" y="782507"/>
                </a:cubicBezTo>
                <a:close/>
                <a:moveTo>
                  <a:pt x="3369857" y="782507"/>
                </a:moveTo>
                <a:cubicBezTo>
                  <a:pt x="3377879" y="782507"/>
                  <a:pt x="3382254" y="789070"/>
                  <a:pt x="3382254" y="796363"/>
                </a:cubicBezTo>
                <a:cubicBezTo>
                  <a:pt x="3382254" y="802926"/>
                  <a:pt x="3377879" y="808761"/>
                  <a:pt x="3369857" y="808761"/>
                </a:cubicBezTo>
                <a:cubicBezTo>
                  <a:pt x="3362564" y="808761"/>
                  <a:pt x="3356001" y="802926"/>
                  <a:pt x="3356001" y="796363"/>
                </a:cubicBezTo>
                <a:cubicBezTo>
                  <a:pt x="3356001" y="789070"/>
                  <a:pt x="3362564" y="782507"/>
                  <a:pt x="3369857" y="782507"/>
                </a:cubicBezTo>
                <a:close/>
                <a:moveTo>
                  <a:pt x="3299083" y="782507"/>
                </a:moveTo>
                <a:cubicBezTo>
                  <a:pt x="3305645" y="782507"/>
                  <a:pt x="3311480" y="789070"/>
                  <a:pt x="3311480" y="796363"/>
                </a:cubicBezTo>
                <a:cubicBezTo>
                  <a:pt x="3311480" y="802926"/>
                  <a:pt x="3305645" y="808761"/>
                  <a:pt x="3299083" y="808761"/>
                </a:cubicBezTo>
                <a:cubicBezTo>
                  <a:pt x="3291789" y="808761"/>
                  <a:pt x="3285229" y="802926"/>
                  <a:pt x="3285229" y="796363"/>
                </a:cubicBezTo>
                <a:cubicBezTo>
                  <a:pt x="3285229" y="789070"/>
                  <a:pt x="3291789" y="782507"/>
                  <a:pt x="3299083" y="782507"/>
                </a:cubicBezTo>
                <a:close/>
                <a:moveTo>
                  <a:pt x="3228250" y="782507"/>
                </a:moveTo>
                <a:cubicBezTo>
                  <a:pt x="3234814" y="782507"/>
                  <a:pt x="3240649" y="789070"/>
                  <a:pt x="3240649" y="796363"/>
                </a:cubicBezTo>
                <a:cubicBezTo>
                  <a:pt x="3240649" y="802926"/>
                  <a:pt x="3234814" y="808761"/>
                  <a:pt x="3228250" y="808761"/>
                </a:cubicBezTo>
                <a:cubicBezTo>
                  <a:pt x="3220230" y="808761"/>
                  <a:pt x="3214395" y="802926"/>
                  <a:pt x="3214395" y="796363"/>
                </a:cubicBezTo>
                <a:cubicBezTo>
                  <a:pt x="3214395" y="789070"/>
                  <a:pt x="3220230" y="782507"/>
                  <a:pt x="3228250" y="782507"/>
                </a:cubicBezTo>
                <a:close/>
                <a:moveTo>
                  <a:pt x="3152591" y="782507"/>
                </a:moveTo>
                <a:cubicBezTo>
                  <a:pt x="3159884" y="782507"/>
                  <a:pt x="3166447" y="789070"/>
                  <a:pt x="3166447" y="796363"/>
                </a:cubicBezTo>
                <a:cubicBezTo>
                  <a:pt x="3166447" y="802926"/>
                  <a:pt x="3159884" y="808761"/>
                  <a:pt x="3152591" y="808761"/>
                </a:cubicBezTo>
                <a:cubicBezTo>
                  <a:pt x="3146027" y="808761"/>
                  <a:pt x="3140193" y="802926"/>
                  <a:pt x="3140193" y="796363"/>
                </a:cubicBezTo>
                <a:cubicBezTo>
                  <a:pt x="3140193" y="789070"/>
                  <a:pt x="3146027" y="782507"/>
                  <a:pt x="3152591" y="782507"/>
                </a:cubicBezTo>
                <a:close/>
                <a:moveTo>
                  <a:pt x="1226672" y="782507"/>
                </a:moveTo>
                <a:cubicBezTo>
                  <a:pt x="1233964" y="782507"/>
                  <a:pt x="1240529" y="789337"/>
                  <a:pt x="1240529" y="796926"/>
                </a:cubicBezTo>
                <a:cubicBezTo>
                  <a:pt x="1240529" y="805275"/>
                  <a:pt x="1233964" y="812105"/>
                  <a:pt x="1226672" y="812105"/>
                </a:cubicBezTo>
                <a:cubicBezTo>
                  <a:pt x="1218658" y="812105"/>
                  <a:pt x="1214283" y="805275"/>
                  <a:pt x="1214283" y="796926"/>
                </a:cubicBezTo>
                <a:cubicBezTo>
                  <a:pt x="1214283" y="789337"/>
                  <a:pt x="1218658" y="782507"/>
                  <a:pt x="1226672" y="782507"/>
                </a:cubicBezTo>
                <a:close/>
                <a:moveTo>
                  <a:pt x="1154869" y="782507"/>
                </a:moveTo>
                <a:cubicBezTo>
                  <a:pt x="1162652" y="782507"/>
                  <a:pt x="1169658" y="789337"/>
                  <a:pt x="1169658" y="796926"/>
                </a:cubicBezTo>
                <a:cubicBezTo>
                  <a:pt x="1169658" y="805275"/>
                  <a:pt x="1162652" y="812105"/>
                  <a:pt x="1154869" y="812105"/>
                </a:cubicBezTo>
                <a:cubicBezTo>
                  <a:pt x="1146307" y="812105"/>
                  <a:pt x="1140080" y="805275"/>
                  <a:pt x="1140080" y="796926"/>
                </a:cubicBezTo>
                <a:cubicBezTo>
                  <a:pt x="1140080" y="789337"/>
                  <a:pt x="1146307" y="782507"/>
                  <a:pt x="1154869" y="782507"/>
                </a:cubicBezTo>
                <a:close/>
                <a:moveTo>
                  <a:pt x="1084040" y="782507"/>
                </a:moveTo>
                <a:cubicBezTo>
                  <a:pt x="1091822" y="782507"/>
                  <a:pt x="1098826" y="789337"/>
                  <a:pt x="1098826" y="796926"/>
                </a:cubicBezTo>
                <a:cubicBezTo>
                  <a:pt x="1098826" y="805275"/>
                  <a:pt x="1091822" y="812105"/>
                  <a:pt x="1084040" y="812105"/>
                </a:cubicBezTo>
                <a:cubicBezTo>
                  <a:pt x="1075478" y="812105"/>
                  <a:pt x="1069250" y="805275"/>
                  <a:pt x="1069250" y="796926"/>
                </a:cubicBezTo>
                <a:cubicBezTo>
                  <a:pt x="1069250" y="789337"/>
                  <a:pt x="1075478" y="782507"/>
                  <a:pt x="1084040" y="782507"/>
                </a:cubicBezTo>
                <a:close/>
                <a:moveTo>
                  <a:pt x="1013594" y="782507"/>
                </a:moveTo>
                <a:cubicBezTo>
                  <a:pt x="1021186" y="782507"/>
                  <a:pt x="1028015" y="789337"/>
                  <a:pt x="1028015" y="796926"/>
                </a:cubicBezTo>
                <a:cubicBezTo>
                  <a:pt x="1028015" y="805275"/>
                  <a:pt x="1021186" y="812105"/>
                  <a:pt x="1013594" y="812105"/>
                </a:cubicBezTo>
                <a:cubicBezTo>
                  <a:pt x="1005249" y="812105"/>
                  <a:pt x="998417" y="805275"/>
                  <a:pt x="998417" y="796926"/>
                </a:cubicBezTo>
                <a:cubicBezTo>
                  <a:pt x="998417" y="789337"/>
                  <a:pt x="1005249" y="782507"/>
                  <a:pt x="1013594" y="782507"/>
                </a:cubicBezTo>
                <a:close/>
                <a:moveTo>
                  <a:pt x="941447" y="782507"/>
                </a:moveTo>
                <a:cubicBezTo>
                  <a:pt x="949468" y="782507"/>
                  <a:pt x="953844" y="789337"/>
                  <a:pt x="953844" y="796926"/>
                </a:cubicBezTo>
                <a:cubicBezTo>
                  <a:pt x="953844" y="805275"/>
                  <a:pt x="949468" y="812105"/>
                  <a:pt x="941447" y="812105"/>
                </a:cubicBezTo>
                <a:cubicBezTo>
                  <a:pt x="934155" y="812105"/>
                  <a:pt x="927591" y="805275"/>
                  <a:pt x="927591" y="796926"/>
                </a:cubicBezTo>
                <a:cubicBezTo>
                  <a:pt x="927591" y="789337"/>
                  <a:pt x="934155" y="782507"/>
                  <a:pt x="941447" y="782507"/>
                </a:cubicBezTo>
                <a:close/>
                <a:moveTo>
                  <a:pt x="870615" y="782507"/>
                </a:moveTo>
                <a:cubicBezTo>
                  <a:pt x="877179" y="782507"/>
                  <a:pt x="883013" y="789337"/>
                  <a:pt x="883013" y="796926"/>
                </a:cubicBezTo>
                <a:cubicBezTo>
                  <a:pt x="883013" y="805275"/>
                  <a:pt x="877179" y="812105"/>
                  <a:pt x="870615" y="812105"/>
                </a:cubicBezTo>
                <a:cubicBezTo>
                  <a:pt x="863322" y="812105"/>
                  <a:pt x="856759" y="805275"/>
                  <a:pt x="856759" y="796926"/>
                </a:cubicBezTo>
                <a:cubicBezTo>
                  <a:pt x="856759" y="789337"/>
                  <a:pt x="863322" y="782507"/>
                  <a:pt x="870615" y="782507"/>
                </a:cubicBezTo>
                <a:close/>
                <a:moveTo>
                  <a:pt x="799784" y="782507"/>
                </a:moveTo>
                <a:cubicBezTo>
                  <a:pt x="806349" y="782507"/>
                  <a:pt x="812183" y="789337"/>
                  <a:pt x="812183" y="796926"/>
                </a:cubicBezTo>
                <a:cubicBezTo>
                  <a:pt x="812183" y="805275"/>
                  <a:pt x="806349" y="812105"/>
                  <a:pt x="799784" y="812105"/>
                </a:cubicBezTo>
                <a:cubicBezTo>
                  <a:pt x="792492" y="812105"/>
                  <a:pt x="785929" y="805275"/>
                  <a:pt x="785929" y="796926"/>
                </a:cubicBezTo>
                <a:cubicBezTo>
                  <a:pt x="785929" y="789337"/>
                  <a:pt x="792492" y="782507"/>
                  <a:pt x="799784" y="782507"/>
                </a:cubicBezTo>
                <a:close/>
                <a:moveTo>
                  <a:pt x="724123" y="782507"/>
                </a:moveTo>
                <a:cubicBezTo>
                  <a:pt x="731417" y="782507"/>
                  <a:pt x="737981" y="789337"/>
                  <a:pt x="737981" y="796926"/>
                </a:cubicBezTo>
                <a:cubicBezTo>
                  <a:pt x="737981" y="805275"/>
                  <a:pt x="731417" y="812105"/>
                  <a:pt x="724123" y="812105"/>
                </a:cubicBezTo>
                <a:cubicBezTo>
                  <a:pt x="717559" y="812105"/>
                  <a:pt x="711726" y="805275"/>
                  <a:pt x="711726" y="796926"/>
                </a:cubicBezTo>
                <a:cubicBezTo>
                  <a:pt x="711726" y="789337"/>
                  <a:pt x="717559" y="782507"/>
                  <a:pt x="724123" y="782507"/>
                </a:cubicBezTo>
                <a:close/>
                <a:moveTo>
                  <a:pt x="653293" y="782507"/>
                </a:moveTo>
                <a:cubicBezTo>
                  <a:pt x="660586" y="782507"/>
                  <a:pt x="667149" y="789337"/>
                  <a:pt x="667149" y="796926"/>
                </a:cubicBezTo>
                <a:cubicBezTo>
                  <a:pt x="667149" y="805275"/>
                  <a:pt x="660586" y="812105"/>
                  <a:pt x="653293" y="812105"/>
                </a:cubicBezTo>
                <a:cubicBezTo>
                  <a:pt x="645271" y="812105"/>
                  <a:pt x="640896" y="805275"/>
                  <a:pt x="640896" y="796926"/>
                </a:cubicBezTo>
                <a:cubicBezTo>
                  <a:pt x="640896" y="789337"/>
                  <a:pt x="645271" y="782507"/>
                  <a:pt x="653293" y="782507"/>
                </a:cubicBezTo>
                <a:close/>
                <a:moveTo>
                  <a:pt x="584855" y="782507"/>
                </a:moveTo>
                <a:cubicBezTo>
                  <a:pt x="592639" y="782507"/>
                  <a:pt x="599643" y="789337"/>
                  <a:pt x="599643" y="796926"/>
                </a:cubicBezTo>
                <a:cubicBezTo>
                  <a:pt x="599643" y="805275"/>
                  <a:pt x="592639" y="812105"/>
                  <a:pt x="584855" y="812105"/>
                </a:cubicBezTo>
                <a:cubicBezTo>
                  <a:pt x="576293" y="812105"/>
                  <a:pt x="570066" y="805275"/>
                  <a:pt x="570066" y="796926"/>
                </a:cubicBezTo>
                <a:cubicBezTo>
                  <a:pt x="570066" y="789337"/>
                  <a:pt x="576293" y="782507"/>
                  <a:pt x="584855" y="782507"/>
                </a:cubicBezTo>
                <a:close/>
                <a:moveTo>
                  <a:pt x="513654" y="782507"/>
                </a:moveTo>
                <a:cubicBezTo>
                  <a:pt x="522003" y="782507"/>
                  <a:pt x="528831" y="789337"/>
                  <a:pt x="528831" y="796926"/>
                </a:cubicBezTo>
                <a:cubicBezTo>
                  <a:pt x="528831" y="805275"/>
                  <a:pt x="522003" y="812105"/>
                  <a:pt x="513654" y="812105"/>
                </a:cubicBezTo>
                <a:cubicBezTo>
                  <a:pt x="506065" y="812105"/>
                  <a:pt x="499235" y="805275"/>
                  <a:pt x="499235" y="796926"/>
                </a:cubicBezTo>
                <a:cubicBezTo>
                  <a:pt x="499235" y="789337"/>
                  <a:pt x="506065" y="782507"/>
                  <a:pt x="513654" y="782507"/>
                </a:cubicBezTo>
                <a:close/>
                <a:moveTo>
                  <a:pt x="439821" y="782507"/>
                </a:moveTo>
                <a:cubicBezTo>
                  <a:pt x="448384" y="782507"/>
                  <a:pt x="454611" y="789337"/>
                  <a:pt x="454611" y="796926"/>
                </a:cubicBezTo>
                <a:cubicBezTo>
                  <a:pt x="454611" y="805275"/>
                  <a:pt x="448384" y="812105"/>
                  <a:pt x="439821" y="812105"/>
                </a:cubicBezTo>
                <a:cubicBezTo>
                  <a:pt x="432038" y="812105"/>
                  <a:pt x="425033" y="805275"/>
                  <a:pt x="425033" y="796926"/>
                </a:cubicBezTo>
                <a:cubicBezTo>
                  <a:pt x="425033" y="789337"/>
                  <a:pt x="432038" y="782507"/>
                  <a:pt x="439821" y="782507"/>
                </a:cubicBezTo>
                <a:close/>
                <a:moveTo>
                  <a:pt x="4439056" y="711678"/>
                </a:moveTo>
                <a:cubicBezTo>
                  <a:pt x="4445619" y="711678"/>
                  <a:pt x="4451453" y="716783"/>
                  <a:pt x="4451453" y="724075"/>
                </a:cubicBezTo>
                <a:cubicBezTo>
                  <a:pt x="4451453" y="732097"/>
                  <a:pt x="4445619" y="737932"/>
                  <a:pt x="4439056" y="737932"/>
                </a:cubicBezTo>
                <a:cubicBezTo>
                  <a:pt x="4431763" y="737932"/>
                  <a:pt x="4425200" y="732097"/>
                  <a:pt x="4425200" y="724075"/>
                </a:cubicBezTo>
                <a:cubicBezTo>
                  <a:pt x="4425200" y="716783"/>
                  <a:pt x="4431763" y="711678"/>
                  <a:pt x="4439056" y="711678"/>
                </a:cubicBezTo>
                <a:close/>
                <a:moveTo>
                  <a:pt x="4366768" y="711678"/>
                </a:moveTo>
                <a:cubicBezTo>
                  <a:pt x="4374790" y="711678"/>
                  <a:pt x="4380624" y="716783"/>
                  <a:pt x="4380624" y="724075"/>
                </a:cubicBezTo>
                <a:cubicBezTo>
                  <a:pt x="4380624" y="732097"/>
                  <a:pt x="4374790" y="737932"/>
                  <a:pt x="4366768" y="737932"/>
                </a:cubicBezTo>
                <a:cubicBezTo>
                  <a:pt x="4360934" y="737932"/>
                  <a:pt x="4354371" y="732097"/>
                  <a:pt x="4354371" y="724075"/>
                </a:cubicBezTo>
                <a:cubicBezTo>
                  <a:pt x="4354371" y="716783"/>
                  <a:pt x="4360934" y="711678"/>
                  <a:pt x="4366768" y="711678"/>
                </a:cubicBezTo>
                <a:close/>
                <a:moveTo>
                  <a:pt x="4295937" y="711678"/>
                </a:moveTo>
                <a:cubicBezTo>
                  <a:pt x="4303959" y="711678"/>
                  <a:pt x="4309793" y="716783"/>
                  <a:pt x="4309793" y="724075"/>
                </a:cubicBezTo>
                <a:cubicBezTo>
                  <a:pt x="4309793" y="732097"/>
                  <a:pt x="4303959" y="737932"/>
                  <a:pt x="4295937" y="737932"/>
                </a:cubicBezTo>
                <a:cubicBezTo>
                  <a:pt x="4290103" y="737932"/>
                  <a:pt x="4283540" y="732097"/>
                  <a:pt x="4283540" y="724075"/>
                </a:cubicBezTo>
                <a:cubicBezTo>
                  <a:pt x="4283540" y="716783"/>
                  <a:pt x="4290103" y="711678"/>
                  <a:pt x="4295937" y="711678"/>
                </a:cubicBezTo>
                <a:close/>
                <a:moveTo>
                  <a:pt x="4225107" y="711678"/>
                </a:moveTo>
                <a:cubicBezTo>
                  <a:pt x="4233129" y="711678"/>
                  <a:pt x="4238963" y="718241"/>
                  <a:pt x="4238963" y="724075"/>
                </a:cubicBezTo>
                <a:cubicBezTo>
                  <a:pt x="4238963" y="732097"/>
                  <a:pt x="4233129" y="737932"/>
                  <a:pt x="4225107" y="737932"/>
                </a:cubicBezTo>
                <a:cubicBezTo>
                  <a:pt x="4217085" y="737932"/>
                  <a:pt x="4212710" y="732097"/>
                  <a:pt x="4212710" y="724075"/>
                </a:cubicBezTo>
                <a:cubicBezTo>
                  <a:pt x="4212710" y="718241"/>
                  <a:pt x="4217085" y="711678"/>
                  <a:pt x="4225107" y="711678"/>
                </a:cubicBezTo>
                <a:close/>
                <a:moveTo>
                  <a:pt x="4153295" y="711678"/>
                </a:moveTo>
                <a:cubicBezTo>
                  <a:pt x="4161078" y="711678"/>
                  <a:pt x="4168083" y="718241"/>
                  <a:pt x="4168083" y="724075"/>
                </a:cubicBezTo>
                <a:cubicBezTo>
                  <a:pt x="4168083" y="732097"/>
                  <a:pt x="4161078" y="737932"/>
                  <a:pt x="4153295" y="737932"/>
                </a:cubicBezTo>
                <a:cubicBezTo>
                  <a:pt x="4144733" y="737932"/>
                  <a:pt x="4138507" y="732097"/>
                  <a:pt x="4138507" y="724075"/>
                </a:cubicBezTo>
                <a:cubicBezTo>
                  <a:pt x="4138507" y="718241"/>
                  <a:pt x="4144733" y="711678"/>
                  <a:pt x="4153295" y="711678"/>
                </a:cubicBezTo>
                <a:close/>
                <a:moveTo>
                  <a:pt x="4082465" y="711678"/>
                </a:moveTo>
                <a:cubicBezTo>
                  <a:pt x="4090249" y="711678"/>
                  <a:pt x="4097254" y="718241"/>
                  <a:pt x="4097254" y="724075"/>
                </a:cubicBezTo>
                <a:cubicBezTo>
                  <a:pt x="4097254" y="732097"/>
                  <a:pt x="4090249" y="737932"/>
                  <a:pt x="4082465" y="737932"/>
                </a:cubicBezTo>
                <a:cubicBezTo>
                  <a:pt x="4073903" y="737932"/>
                  <a:pt x="4067676" y="732097"/>
                  <a:pt x="4067676" y="724075"/>
                </a:cubicBezTo>
                <a:cubicBezTo>
                  <a:pt x="4067676" y="718241"/>
                  <a:pt x="4073903" y="711678"/>
                  <a:pt x="4082465" y="711678"/>
                </a:cubicBezTo>
                <a:close/>
                <a:moveTo>
                  <a:pt x="4010703" y="711678"/>
                </a:moveTo>
                <a:cubicBezTo>
                  <a:pt x="4017996" y="711678"/>
                  <a:pt x="4023100" y="718241"/>
                  <a:pt x="4023100" y="724075"/>
                </a:cubicBezTo>
                <a:cubicBezTo>
                  <a:pt x="4023100" y="732097"/>
                  <a:pt x="4017996" y="737932"/>
                  <a:pt x="4010703" y="737932"/>
                </a:cubicBezTo>
                <a:cubicBezTo>
                  <a:pt x="4002681" y="737932"/>
                  <a:pt x="3996847" y="732097"/>
                  <a:pt x="3996847" y="724075"/>
                </a:cubicBezTo>
                <a:cubicBezTo>
                  <a:pt x="3996847" y="718241"/>
                  <a:pt x="4002681" y="711678"/>
                  <a:pt x="4010703" y="711678"/>
                </a:cubicBezTo>
                <a:close/>
                <a:moveTo>
                  <a:pt x="3939871" y="711678"/>
                </a:moveTo>
                <a:cubicBezTo>
                  <a:pt x="3946434" y="711678"/>
                  <a:pt x="3952268" y="718241"/>
                  <a:pt x="3952268" y="724075"/>
                </a:cubicBezTo>
                <a:cubicBezTo>
                  <a:pt x="3952268" y="732097"/>
                  <a:pt x="3946434" y="737932"/>
                  <a:pt x="3939871" y="737932"/>
                </a:cubicBezTo>
                <a:cubicBezTo>
                  <a:pt x="3932578" y="737932"/>
                  <a:pt x="3926015" y="732097"/>
                  <a:pt x="3926015" y="724075"/>
                </a:cubicBezTo>
                <a:cubicBezTo>
                  <a:pt x="3926015" y="718241"/>
                  <a:pt x="3932578" y="711678"/>
                  <a:pt x="3939871" y="711678"/>
                </a:cubicBezTo>
                <a:close/>
                <a:moveTo>
                  <a:pt x="3869042" y="711678"/>
                </a:moveTo>
                <a:cubicBezTo>
                  <a:pt x="3875605" y="711678"/>
                  <a:pt x="3881439" y="718241"/>
                  <a:pt x="3881439" y="724075"/>
                </a:cubicBezTo>
                <a:cubicBezTo>
                  <a:pt x="3881439" y="732097"/>
                  <a:pt x="3875605" y="737932"/>
                  <a:pt x="3869042" y="737932"/>
                </a:cubicBezTo>
                <a:cubicBezTo>
                  <a:pt x="3861749" y="737932"/>
                  <a:pt x="3855186" y="732097"/>
                  <a:pt x="3855186" y="724075"/>
                </a:cubicBezTo>
                <a:cubicBezTo>
                  <a:pt x="3855186" y="718241"/>
                  <a:pt x="3861749" y="711678"/>
                  <a:pt x="3869042" y="711678"/>
                </a:cubicBezTo>
                <a:close/>
                <a:moveTo>
                  <a:pt x="3796752" y="711678"/>
                </a:moveTo>
                <a:cubicBezTo>
                  <a:pt x="3804774" y="711678"/>
                  <a:pt x="3810608" y="718241"/>
                  <a:pt x="3810608" y="724075"/>
                </a:cubicBezTo>
                <a:cubicBezTo>
                  <a:pt x="3810608" y="732097"/>
                  <a:pt x="3804774" y="737932"/>
                  <a:pt x="3796752" y="737932"/>
                </a:cubicBezTo>
                <a:cubicBezTo>
                  <a:pt x="3790918" y="737932"/>
                  <a:pt x="3784355" y="732097"/>
                  <a:pt x="3784355" y="724075"/>
                </a:cubicBezTo>
                <a:cubicBezTo>
                  <a:pt x="3784355" y="718241"/>
                  <a:pt x="3790918" y="711678"/>
                  <a:pt x="3796752" y="711678"/>
                </a:cubicBezTo>
                <a:close/>
                <a:moveTo>
                  <a:pt x="3725922" y="711678"/>
                </a:moveTo>
                <a:cubicBezTo>
                  <a:pt x="3733944" y="711678"/>
                  <a:pt x="3739778" y="718241"/>
                  <a:pt x="3739778" y="724075"/>
                </a:cubicBezTo>
                <a:cubicBezTo>
                  <a:pt x="3739778" y="732097"/>
                  <a:pt x="3733944" y="737932"/>
                  <a:pt x="3725922" y="737932"/>
                </a:cubicBezTo>
                <a:cubicBezTo>
                  <a:pt x="3719359" y="737932"/>
                  <a:pt x="3713525" y="732097"/>
                  <a:pt x="3713525" y="724075"/>
                </a:cubicBezTo>
                <a:cubicBezTo>
                  <a:pt x="3713525" y="718241"/>
                  <a:pt x="3719359" y="711678"/>
                  <a:pt x="3725922" y="711678"/>
                </a:cubicBezTo>
                <a:close/>
                <a:moveTo>
                  <a:pt x="3655091" y="711678"/>
                </a:moveTo>
                <a:cubicBezTo>
                  <a:pt x="3662384" y="711678"/>
                  <a:pt x="3668947" y="718241"/>
                  <a:pt x="3668947" y="724075"/>
                </a:cubicBezTo>
                <a:cubicBezTo>
                  <a:pt x="3668947" y="732097"/>
                  <a:pt x="3662384" y="737932"/>
                  <a:pt x="3655091" y="737932"/>
                </a:cubicBezTo>
                <a:cubicBezTo>
                  <a:pt x="3647069" y="737932"/>
                  <a:pt x="3642694" y="732097"/>
                  <a:pt x="3642694" y="724075"/>
                </a:cubicBezTo>
                <a:cubicBezTo>
                  <a:pt x="3642694" y="718241"/>
                  <a:pt x="3647069" y="711678"/>
                  <a:pt x="3655091" y="711678"/>
                </a:cubicBezTo>
                <a:close/>
                <a:moveTo>
                  <a:pt x="3583280" y="711678"/>
                </a:moveTo>
                <a:cubicBezTo>
                  <a:pt x="3591064" y="711678"/>
                  <a:pt x="3598069" y="718241"/>
                  <a:pt x="3598069" y="724075"/>
                </a:cubicBezTo>
                <a:cubicBezTo>
                  <a:pt x="3598069" y="732097"/>
                  <a:pt x="3591064" y="737932"/>
                  <a:pt x="3583280" y="737932"/>
                </a:cubicBezTo>
                <a:cubicBezTo>
                  <a:pt x="3574718" y="737932"/>
                  <a:pt x="3568491" y="732097"/>
                  <a:pt x="3568491" y="724075"/>
                </a:cubicBezTo>
                <a:cubicBezTo>
                  <a:pt x="3568491" y="718241"/>
                  <a:pt x="3574718" y="711678"/>
                  <a:pt x="3583280" y="711678"/>
                </a:cubicBezTo>
                <a:close/>
                <a:moveTo>
                  <a:pt x="3512449" y="711678"/>
                </a:moveTo>
                <a:cubicBezTo>
                  <a:pt x="3520232" y="711678"/>
                  <a:pt x="3527237" y="718241"/>
                  <a:pt x="3527237" y="724075"/>
                </a:cubicBezTo>
                <a:cubicBezTo>
                  <a:pt x="3527237" y="732097"/>
                  <a:pt x="3520232" y="737932"/>
                  <a:pt x="3512449" y="737932"/>
                </a:cubicBezTo>
                <a:cubicBezTo>
                  <a:pt x="3503887" y="737932"/>
                  <a:pt x="3497661" y="732097"/>
                  <a:pt x="3497661" y="724075"/>
                </a:cubicBezTo>
                <a:cubicBezTo>
                  <a:pt x="3497661" y="718241"/>
                  <a:pt x="3503887" y="711678"/>
                  <a:pt x="3512449" y="711678"/>
                </a:cubicBezTo>
                <a:close/>
                <a:moveTo>
                  <a:pt x="3441619" y="711678"/>
                </a:moveTo>
                <a:cubicBezTo>
                  <a:pt x="3450181" y="711678"/>
                  <a:pt x="3456408" y="718241"/>
                  <a:pt x="3456408" y="724075"/>
                </a:cubicBezTo>
                <a:cubicBezTo>
                  <a:pt x="3456408" y="732097"/>
                  <a:pt x="3450181" y="737932"/>
                  <a:pt x="3441619" y="737932"/>
                </a:cubicBezTo>
                <a:cubicBezTo>
                  <a:pt x="3433835" y="737932"/>
                  <a:pt x="3426830" y="732097"/>
                  <a:pt x="3426830" y="724075"/>
                </a:cubicBezTo>
                <a:cubicBezTo>
                  <a:pt x="3426830" y="718241"/>
                  <a:pt x="3433835" y="711678"/>
                  <a:pt x="3441619" y="711678"/>
                </a:cubicBezTo>
                <a:close/>
                <a:moveTo>
                  <a:pt x="3369857" y="711678"/>
                </a:moveTo>
                <a:cubicBezTo>
                  <a:pt x="3377879" y="711678"/>
                  <a:pt x="3382254" y="718241"/>
                  <a:pt x="3382254" y="724075"/>
                </a:cubicBezTo>
                <a:cubicBezTo>
                  <a:pt x="3382254" y="732097"/>
                  <a:pt x="3377879" y="737932"/>
                  <a:pt x="3369857" y="737932"/>
                </a:cubicBezTo>
                <a:cubicBezTo>
                  <a:pt x="3362564" y="737932"/>
                  <a:pt x="3356001" y="732097"/>
                  <a:pt x="3356001" y="724075"/>
                </a:cubicBezTo>
                <a:cubicBezTo>
                  <a:pt x="3356001" y="718241"/>
                  <a:pt x="3362564" y="711678"/>
                  <a:pt x="3369857" y="711678"/>
                </a:cubicBezTo>
                <a:close/>
                <a:moveTo>
                  <a:pt x="3299086" y="711678"/>
                </a:moveTo>
                <a:cubicBezTo>
                  <a:pt x="3305651" y="711678"/>
                  <a:pt x="3311485" y="718241"/>
                  <a:pt x="3311485" y="724075"/>
                </a:cubicBezTo>
                <a:cubicBezTo>
                  <a:pt x="3311485" y="732097"/>
                  <a:pt x="3305651" y="737932"/>
                  <a:pt x="3299086" y="737932"/>
                </a:cubicBezTo>
                <a:cubicBezTo>
                  <a:pt x="3291794" y="737932"/>
                  <a:pt x="3285234" y="732097"/>
                  <a:pt x="3285234" y="724075"/>
                </a:cubicBezTo>
                <a:cubicBezTo>
                  <a:pt x="3285234" y="718241"/>
                  <a:pt x="3291794" y="711678"/>
                  <a:pt x="3299086" y="711678"/>
                </a:cubicBezTo>
                <a:close/>
                <a:moveTo>
                  <a:pt x="3228255" y="711678"/>
                </a:moveTo>
                <a:cubicBezTo>
                  <a:pt x="3234819" y="711678"/>
                  <a:pt x="3240654" y="718241"/>
                  <a:pt x="3240654" y="724075"/>
                </a:cubicBezTo>
                <a:cubicBezTo>
                  <a:pt x="3240654" y="732097"/>
                  <a:pt x="3234819" y="737932"/>
                  <a:pt x="3228255" y="737932"/>
                </a:cubicBezTo>
                <a:cubicBezTo>
                  <a:pt x="3220233" y="737932"/>
                  <a:pt x="3214398" y="732097"/>
                  <a:pt x="3214398" y="724075"/>
                </a:cubicBezTo>
                <a:cubicBezTo>
                  <a:pt x="3214398" y="718241"/>
                  <a:pt x="3220233" y="711678"/>
                  <a:pt x="3228255" y="711678"/>
                </a:cubicBezTo>
                <a:close/>
                <a:moveTo>
                  <a:pt x="3152594" y="711678"/>
                </a:moveTo>
                <a:cubicBezTo>
                  <a:pt x="3159889" y="711678"/>
                  <a:pt x="3166451" y="718241"/>
                  <a:pt x="3166451" y="724075"/>
                </a:cubicBezTo>
                <a:cubicBezTo>
                  <a:pt x="3166451" y="732097"/>
                  <a:pt x="3159889" y="737932"/>
                  <a:pt x="3152594" y="737932"/>
                </a:cubicBezTo>
                <a:cubicBezTo>
                  <a:pt x="3146031" y="737932"/>
                  <a:pt x="3140198" y="732097"/>
                  <a:pt x="3140198" y="725534"/>
                </a:cubicBezTo>
                <a:cubicBezTo>
                  <a:pt x="3140198" y="718241"/>
                  <a:pt x="3146031" y="711678"/>
                  <a:pt x="3152594" y="711678"/>
                </a:cubicBezTo>
                <a:close/>
                <a:moveTo>
                  <a:pt x="3081763" y="711678"/>
                </a:moveTo>
                <a:cubicBezTo>
                  <a:pt x="3089057" y="711678"/>
                  <a:pt x="3095617" y="718241"/>
                  <a:pt x="3095617" y="725534"/>
                </a:cubicBezTo>
                <a:cubicBezTo>
                  <a:pt x="3095617" y="732097"/>
                  <a:pt x="3089057" y="737932"/>
                  <a:pt x="3081763" y="737932"/>
                </a:cubicBezTo>
                <a:cubicBezTo>
                  <a:pt x="3073740" y="737932"/>
                  <a:pt x="3069364" y="732097"/>
                  <a:pt x="3069364" y="725534"/>
                </a:cubicBezTo>
                <a:cubicBezTo>
                  <a:pt x="3069364" y="718241"/>
                  <a:pt x="3073740" y="711678"/>
                  <a:pt x="3081763" y="711678"/>
                </a:cubicBezTo>
                <a:close/>
                <a:moveTo>
                  <a:pt x="3013707" y="711678"/>
                </a:moveTo>
                <a:cubicBezTo>
                  <a:pt x="3021299" y="711678"/>
                  <a:pt x="3028128" y="718241"/>
                  <a:pt x="3028128" y="725534"/>
                </a:cubicBezTo>
                <a:cubicBezTo>
                  <a:pt x="3028128" y="732097"/>
                  <a:pt x="3021299" y="737932"/>
                  <a:pt x="3013707" y="737932"/>
                </a:cubicBezTo>
                <a:cubicBezTo>
                  <a:pt x="3005360" y="737932"/>
                  <a:pt x="2998531" y="732097"/>
                  <a:pt x="2998531" y="725534"/>
                </a:cubicBezTo>
                <a:cubicBezTo>
                  <a:pt x="2998531" y="718241"/>
                  <a:pt x="3005360" y="711678"/>
                  <a:pt x="3013707" y="711678"/>
                </a:cubicBezTo>
                <a:close/>
                <a:moveTo>
                  <a:pt x="2942485" y="711678"/>
                </a:moveTo>
                <a:cubicBezTo>
                  <a:pt x="2951045" y="711678"/>
                  <a:pt x="2957280" y="718241"/>
                  <a:pt x="2957280" y="725534"/>
                </a:cubicBezTo>
                <a:cubicBezTo>
                  <a:pt x="2957280" y="732097"/>
                  <a:pt x="2951045" y="737932"/>
                  <a:pt x="2942485" y="737932"/>
                </a:cubicBezTo>
                <a:cubicBezTo>
                  <a:pt x="2934705" y="737932"/>
                  <a:pt x="2927700" y="732097"/>
                  <a:pt x="2927700" y="725534"/>
                </a:cubicBezTo>
                <a:cubicBezTo>
                  <a:pt x="2927700" y="718241"/>
                  <a:pt x="2934705" y="711678"/>
                  <a:pt x="2942485" y="711678"/>
                </a:cubicBezTo>
                <a:close/>
                <a:moveTo>
                  <a:pt x="1440620" y="711678"/>
                </a:moveTo>
                <a:cubicBezTo>
                  <a:pt x="1447182" y="711678"/>
                  <a:pt x="1453017" y="718683"/>
                  <a:pt x="1453017" y="726466"/>
                </a:cubicBezTo>
                <a:cubicBezTo>
                  <a:pt x="1453017" y="735028"/>
                  <a:pt x="1447182" y="741255"/>
                  <a:pt x="1440620" y="741255"/>
                </a:cubicBezTo>
                <a:cubicBezTo>
                  <a:pt x="1433328" y="741255"/>
                  <a:pt x="1426765" y="735028"/>
                  <a:pt x="1426765" y="726466"/>
                </a:cubicBezTo>
                <a:cubicBezTo>
                  <a:pt x="1426765" y="718683"/>
                  <a:pt x="1433328" y="711678"/>
                  <a:pt x="1440620" y="711678"/>
                </a:cubicBezTo>
                <a:close/>
                <a:moveTo>
                  <a:pt x="1368338" y="711678"/>
                </a:moveTo>
                <a:cubicBezTo>
                  <a:pt x="1376356" y="711678"/>
                  <a:pt x="1382190" y="718683"/>
                  <a:pt x="1382190" y="726466"/>
                </a:cubicBezTo>
                <a:cubicBezTo>
                  <a:pt x="1382190" y="735028"/>
                  <a:pt x="1376356" y="741255"/>
                  <a:pt x="1368338" y="741255"/>
                </a:cubicBezTo>
                <a:cubicBezTo>
                  <a:pt x="1362502" y="741255"/>
                  <a:pt x="1355939" y="735028"/>
                  <a:pt x="1355939" y="726466"/>
                </a:cubicBezTo>
                <a:cubicBezTo>
                  <a:pt x="1355939" y="718683"/>
                  <a:pt x="1362502" y="711678"/>
                  <a:pt x="1368338" y="711678"/>
                </a:cubicBezTo>
                <a:close/>
                <a:moveTo>
                  <a:pt x="1297509" y="711678"/>
                </a:moveTo>
                <a:cubicBezTo>
                  <a:pt x="1305532" y="711678"/>
                  <a:pt x="1311366" y="718683"/>
                  <a:pt x="1311366" y="726466"/>
                </a:cubicBezTo>
                <a:cubicBezTo>
                  <a:pt x="1311366" y="735028"/>
                  <a:pt x="1305532" y="741255"/>
                  <a:pt x="1297509" y="741255"/>
                </a:cubicBezTo>
                <a:cubicBezTo>
                  <a:pt x="1291675" y="741255"/>
                  <a:pt x="1285113" y="735028"/>
                  <a:pt x="1285113" y="726466"/>
                </a:cubicBezTo>
                <a:cubicBezTo>
                  <a:pt x="1285113" y="718683"/>
                  <a:pt x="1291675" y="711678"/>
                  <a:pt x="1297509" y="711678"/>
                </a:cubicBezTo>
                <a:close/>
                <a:moveTo>
                  <a:pt x="1226678" y="711678"/>
                </a:moveTo>
                <a:cubicBezTo>
                  <a:pt x="1233970" y="711678"/>
                  <a:pt x="1240535" y="718683"/>
                  <a:pt x="1240535" y="726466"/>
                </a:cubicBezTo>
                <a:cubicBezTo>
                  <a:pt x="1240535" y="735028"/>
                  <a:pt x="1233970" y="741255"/>
                  <a:pt x="1226678" y="741255"/>
                </a:cubicBezTo>
                <a:cubicBezTo>
                  <a:pt x="1218663" y="741255"/>
                  <a:pt x="1214288" y="735028"/>
                  <a:pt x="1214288" y="726466"/>
                </a:cubicBezTo>
                <a:cubicBezTo>
                  <a:pt x="1214288" y="718683"/>
                  <a:pt x="1218663" y="711678"/>
                  <a:pt x="1226678" y="711678"/>
                </a:cubicBezTo>
                <a:close/>
                <a:moveTo>
                  <a:pt x="1154874" y="711678"/>
                </a:moveTo>
                <a:cubicBezTo>
                  <a:pt x="1162657" y="711678"/>
                  <a:pt x="1169663" y="718683"/>
                  <a:pt x="1169663" y="726466"/>
                </a:cubicBezTo>
                <a:cubicBezTo>
                  <a:pt x="1169663" y="735028"/>
                  <a:pt x="1162657" y="741255"/>
                  <a:pt x="1154874" y="741255"/>
                </a:cubicBezTo>
                <a:cubicBezTo>
                  <a:pt x="1146312" y="741255"/>
                  <a:pt x="1140086" y="735028"/>
                  <a:pt x="1140086" y="726466"/>
                </a:cubicBezTo>
                <a:cubicBezTo>
                  <a:pt x="1140086" y="718683"/>
                  <a:pt x="1146312" y="711678"/>
                  <a:pt x="1154874" y="711678"/>
                </a:cubicBezTo>
                <a:close/>
                <a:moveTo>
                  <a:pt x="1084045" y="711678"/>
                </a:moveTo>
                <a:cubicBezTo>
                  <a:pt x="1091827" y="711678"/>
                  <a:pt x="1098833" y="718683"/>
                  <a:pt x="1098833" y="726466"/>
                </a:cubicBezTo>
                <a:cubicBezTo>
                  <a:pt x="1098833" y="735028"/>
                  <a:pt x="1091827" y="741255"/>
                  <a:pt x="1084045" y="741255"/>
                </a:cubicBezTo>
                <a:cubicBezTo>
                  <a:pt x="1075483" y="741255"/>
                  <a:pt x="1069255" y="735028"/>
                  <a:pt x="1069255" y="726466"/>
                </a:cubicBezTo>
                <a:cubicBezTo>
                  <a:pt x="1069255" y="718683"/>
                  <a:pt x="1075483" y="711678"/>
                  <a:pt x="1084045" y="711678"/>
                </a:cubicBezTo>
                <a:close/>
                <a:moveTo>
                  <a:pt x="1013599" y="711678"/>
                </a:moveTo>
                <a:cubicBezTo>
                  <a:pt x="1021190" y="711678"/>
                  <a:pt x="1028021" y="718683"/>
                  <a:pt x="1028021" y="726466"/>
                </a:cubicBezTo>
                <a:cubicBezTo>
                  <a:pt x="1028021" y="735028"/>
                  <a:pt x="1021190" y="741255"/>
                  <a:pt x="1013599" y="741255"/>
                </a:cubicBezTo>
                <a:cubicBezTo>
                  <a:pt x="1005254" y="741255"/>
                  <a:pt x="998423" y="735028"/>
                  <a:pt x="998423" y="726466"/>
                </a:cubicBezTo>
                <a:cubicBezTo>
                  <a:pt x="998423" y="718683"/>
                  <a:pt x="1005254" y="711678"/>
                  <a:pt x="1013599" y="711678"/>
                </a:cubicBezTo>
                <a:close/>
                <a:moveTo>
                  <a:pt x="941452" y="711678"/>
                </a:moveTo>
                <a:cubicBezTo>
                  <a:pt x="949474" y="711678"/>
                  <a:pt x="953848" y="718683"/>
                  <a:pt x="953848" y="726466"/>
                </a:cubicBezTo>
                <a:cubicBezTo>
                  <a:pt x="953848" y="735028"/>
                  <a:pt x="949474" y="741255"/>
                  <a:pt x="941452" y="741255"/>
                </a:cubicBezTo>
                <a:cubicBezTo>
                  <a:pt x="934159" y="741255"/>
                  <a:pt x="927596" y="735028"/>
                  <a:pt x="927596" y="726466"/>
                </a:cubicBezTo>
                <a:cubicBezTo>
                  <a:pt x="927596" y="718683"/>
                  <a:pt x="934159" y="711678"/>
                  <a:pt x="941452" y="711678"/>
                </a:cubicBezTo>
                <a:close/>
                <a:moveTo>
                  <a:pt x="870620" y="711678"/>
                </a:moveTo>
                <a:cubicBezTo>
                  <a:pt x="877183" y="711678"/>
                  <a:pt x="883018" y="718683"/>
                  <a:pt x="883018" y="726466"/>
                </a:cubicBezTo>
                <a:cubicBezTo>
                  <a:pt x="883018" y="735028"/>
                  <a:pt x="877183" y="741255"/>
                  <a:pt x="870620" y="741255"/>
                </a:cubicBezTo>
                <a:cubicBezTo>
                  <a:pt x="863327" y="741255"/>
                  <a:pt x="856764" y="735028"/>
                  <a:pt x="856764" y="726466"/>
                </a:cubicBezTo>
                <a:cubicBezTo>
                  <a:pt x="856764" y="718683"/>
                  <a:pt x="863327" y="711678"/>
                  <a:pt x="870620" y="711678"/>
                </a:cubicBezTo>
                <a:close/>
                <a:moveTo>
                  <a:pt x="798331" y="711678"/>
                </a:moveTo>
                <a:cubicBezTo>
                  <a:pt x="806354" y="711678"/>
                  <a:pt x="812189" y="718683"/>
                  <a:pt x="812189" y="726466"/>
                </a:cubicBezTo>
                <a:cubicBezTo>
                  <a:pt x="812189" y="735028"/>
                  <a:pt x="806354" y="741255"/>
                  <a:pt x="798331" y="741255"/>
                </a:cubicBezTo>
                <a:cubicBezTo>
                  <a:pt x="792497" y="741255"/>
                  <a:pt x="785934" y="735028"/>
                  <a:pt x="785934" y="726466"/>
                </a:cubicBezTo>
                <a:cubicBezTo>
                  <a:pt x="785934" y="718683"/>
                  <a:pt x="792497" y="711678"/>
                  <a:pt x="798331" y="711678"/>
                </a:cubicBezTo>
                <a:close/>
                <a:moveTo>
                  <a:pt x="724129" y="711678"/>
                </a:moveTo>
                <a:cubicBezTo>
                  <a:pt x="731422" y="711678"/>
                  <a:pt x="737986" y="718683"/>
                  <a:pt x="737986" y="726466"/>
                </a:cubicBezTo>
                <a:cubicBezTo>
                  <a:pt x="737986" y="735028"/>
                  <a:pt x="731422" y="741255"/>
                  <a:pt x="724129" y="741255"/>
                </a:cubicBezTo>
                <a:cubicBezTo>
                  <a:pt x="717565" y="741255"/>
                  <a:pt x="711732" y="735028"/>
                  <a:pt x="711732" y="726466"/>
                </a:cubicBezTo>
                <a:cubicBezTo>
                  <a:pt x="711732" y="718683"/>
                  <a:pt x="717565" y="711678"/>
                  <a:pt x="724129" y="711678"/>
                </a:cubicBezTo>
                <a:close/>
                <a:moveTo>
                  <a:pt x="653298" y="711678"/>
                </a:moveTo>
                <a:cubicBezTo>
                  <a:pt x="660590" y="711678"/>
                  <a:pt x="667154" y="718683"/>
                  <a:pt x="667154" y="726466"/>
                </a:cubicBezTo>
                <a:cubicBezTo>
                  <a:pt x="667154" y="735028"/>
                  <a:pt x="660590" y="741255"/>
                  <a:pt x="653298" y="741255"/>
                </a:cubicBezTo>
                <a:cubicBezTo>
                  <a:pt x="645277" y="741255"/>
                  <a:pt x="640901" y="735028"/>
                  <a:pt x="640901" y="726466"/>
                </a:cubicBezTo>
                <a:cubicBezTo>
                  <a:pt x="640901" y="718683"/>
                  <a:pt x="645277" y="711678"/>
                  <a:pt x="653298" y="711678"/>
                </a:cubicBezTo>
                <a:close/>
                <a:moveTo>
                  <a:pt x="584861" y="711678"/>
                </a:moveTo>
                <a:cubicBezTo>
                  <a:pt x="592644" y="711678"/>
                  <a:pt x="599648" y="718683"/>
                  <a:pt x="599648" y="726466"/>
                </a:cubicBezTo>
                <a:cubicBezTo>
                  <a:pt x="599648" y="735028"/>
                  <a:pt x="592644" y="741255"/>
                  <a:pt x="584861" y="741255"/>
                </a:cubicBezTo>
                <a:cubicBezTo>
                  <a:pt x="576299" y="741255"/>
                  <a:pt x="570071" y="735028"/>
                  <a:pt x="570071" y="726466"/>
                </a:cubicBezTo>
                <a:cubicBezTo>
                  <a:pt x="570071" y="718683"/>
                  <a:pt x="576299" y="711678"/>
                  <a:pt x="584861" y="711678"/>
                </a:cubicBezTo>
                <a:close/>
                <a:moveTo>
                  <a:pt x="513660" y="711678"/>
                </a:moveTo>
                <a:cubicBezTo>
                  <a:pt x="522008" y="711678"/>
                  <a:pt x="528837" y="718683"/>
                  <a:pt x="528837" y="726466"/>
                </a:cubicBezTo>
                <a:cubicBezTo>
                  <a:pt x="528837" y="735028"/>
                  <a:pt x="522008" y="741255"/>
                  <a:pt x="513660" y="741255"/>
                </a:cubicBezTo>
                <a:cubicBezTo>
                  <a:pt x="506071" y="741255"/>
                  <a:pt x="499241" y="735028"/>
                  <a:pt x="499241" y="726466"/>
                </a:cubicBezTo>
                <a:cubicBezTo>
                  <a:pt x="499241" y="718683"/>
                  <a:pt x="506071" y="711678"/>
                  <a:pt x="513660" y="711678"/>
                </a:cubicBezTo>
                <a:close/>
                <a:moveTo>
                  <a:pt x="439826" y="711678"/>
                </a:moveTo>
                <a:cubicBezTo>
                  <a:pt x="448389" y="711678"/>
                  <a:pt x="454616" y="718683"/>
                  <a:pt x="454616" y="726466"/>
                </a:cubicBezTo>
                <a:cubicBezTo>
                  <a:pt x="454616" y="735028"/>
                  <a:pt x="448389" y="741255"/>
                  <a:pt x="439826" y="741255"/>
                </a:cubicBezTo>
                <a:cubicBezTo>
                  <a:pt x="432043" y="741255"/>
                  <a:pt x="425038" y="735028"/>
                  <a:pt x="425038" y="726466"/>
                </a:cubicBezTo>
                <a:cubicBezTo>
                  <a:pt x="425038" y="718683"/>
                  <a:pt x="432043" y="711678"/>
                  <a:pt x="439826" y="711678"/>
                </a:cubicBezTo>
                <a:close/>
                <a:moveTo>
                  <a:pt x="368064" y="711678"/>
                </a:moveTo>
                <a:cubicBezTo>
                  <a:pt x="376085" y="711678"/>
                  <a:pt x="380462" y="718683"/>
                  <a:pt x="380462" y="726466"/>
                </a:cubicBezTo>
                <a:cubicBezTo>
                  <a:pt x="380462" y="735028"/>
                  <a:pt x="376085" y="741255"/>
                  <a:pt x="368064" y="741255"/>
                </a:cubicBezTo>
                <a:cubicBezTo>
                  <a:pt x="360772" y="741255"/>
                  <a:pt x="354207" y="735028"/>
                  <a:pt x="354207" y="726466"/>
                </a:cubicBezTo>
                <a:cubicBezTo>
                  <a:pt x="354207" y="718683"/>
                  <a:pt x="360772" y="711678"/>
                  <a:pt x="368064" y="711678"/>
                </a:cubicBezTo>
                <a:close/>
                <a:moveTo>
                  <a:pt x="297232" y="711678"/>
                </a:moveTo>
                <a:cubicBezTo>
                  <a:pt x="303795" y="711678"/>
                  <a:pt x="309630" y="718683"/>
                  <a:pt x="309630" y="726466"/>
                </a:cubicBezTo>
                <a:cubicBezTo>
                  <a:pt x="309630" y="735028"/>
                  <a:pt x="303795" y="741255"/>
                  <a:pt x="297232" y="741255"/>
                </a:cubicBezTo>
                <a:cubicBezTo>
                  <a:pt x="289939" y="741255"/>
                  <a:pt x="283376" y="735028"/>
                  <a:pt x="283376" y="726466"/>
                </a:cubicBezTo>
                <a:cubicBezTo>
                  <a:pt x="283376" y="718683"/>
                  <a:pt x="289939" y="711678"/>
                  <a:pt x="297232" y="711678"/>
                </a:cubicBezTo>
                <a:close/>
                <a:moveTo>
                  <a:pt x="226403" y="711678"/>
                </a:moveTo>
                <a:cubicBezTo>
                  <a:pt x="232238" y="711678"/>
                  <a:pt x="238801" y="718683"/>
                  <a:pt x="238801" y="726466"/>
                </a:cubicBezTo>
                <a:cubicBezTo>
                  <a:pt x="238801" y="735028"/>
                  <a:pt x="232238" y="741255"/>
                  <a:pt x="226403" y="741255"/>
                </a:cubicBezTo>
                <a:cubicBezTo>
                  <a:pt x="218381" y="741255"/>
                  <a:pt x="212548" y="735028"/>
                  <a:pt x="212548" y="726466"/>
                </a:cubicBezTo>
                <a:cubicBezTo>
                  <a:pt x="212548" y="718683"/>
                  <a:pt x="218381" y="711678"/>
                  <a:pt x="226403" y="711678"/>
                </a:cubicBezTo>
                <a:close/>
                <a:moveTo>
                  <a:pt x="154106" y="711678"/>
                </a:moveTo>
                <a:cubicBezTo>
                  <a:pt x="161398" y="711678"/>
                  <a:pt x="167962" y="718683"/>
                  <a:pt x="167962" y="726466"/>
                </a:cubicBezTo>
                <a:cubicBezTo>
                  <a:pt x="167962" y="735028"/>
                  <a:pt x="161398" y="741255"/>
                  <a:pt x="154106" y="741255"/>
                </a:cubicBezTo>
                <a:cubicBezTo>
                  <a:pt x="147542" y="741255"/>
                  <a:pt x="141708" y="735028"/>
                  <a:pt x="141708" y="726466"/>
                </a:cubicBezTo>
                <a:cubicBezTo>
                  <a:pt x="141708" y="718683"/>
                  <a:pt x="147542" y="711678"/>
                  <a:pt x="154106" y="711678"/>
                </a:cubicBezTo>
                <a:close/>
                <a:moveTo>
                  <a:pt x="4227498" y="640846"/>
                </a:moveTo>
                <a:cubicBezTo>
                  <a:pt x="4236060" y="640846"/>
                  <a:pt x="4242286" y="645221"/>
                  <a:pt x="4242286" y="653243"/>
                </a:cubicBezTo>
                <a:cubicBezTo>
                  <a:pt x="4242286" y="661265"/>
                  <a:pt x="4236060" y="667100"/>
                  <a:pt x="4227498" y="667100"/>
                </a:cubicBezTo>
                <a:cubicBezTo>
                  <a:pt x="4218936" y="667100"/>
                  <a:pt x="4212710" y="661265"/>
                  <a:pt x="4212710" y="653243"/>
                </a:cubicBezTo>
                <a:cubicBezTo>
                  <a:pt x="4212710" y="645221"/>
                  <a:pt x="4218936" y="640846"/>
                  <a:pt x="4227498" y="640846"/>
                </a:cubicBezTo>
                <a:close/>
                <a:moveTo>
                  <a:pt x="4153295" y="640846"/>
                </a:moveTo>
                <a:cubicBezTo>
                  <a:pt x="4161078" y="640846"/>
                  <a:pt x="4168083" y="645221"/>
                  <a:pt x="4168083" y="653243"/>
                </a:cubicBezTo>
                <a:cubicBezTo>
                  <a:pt x="4168083" y="661265"/>
                  <a:pt x="4161078" y="667100"/>
                  <a:pt x="4153295" y="667100"/>
                </a:cubicBezTo>
                <a:cubicBezTo>
                  <a:pt x="4144733" y="667100"/>
                  <a:pt x="4138507" y="661265"/>
                  <a:pt x="4138507" y="653243"/>
                </a:cubicBezTo>
                <a:cubicBezTo>
                  <a:pt x="4138507" y="645221"/>
                  <a:pt x="4144733" y="640846"/>
                  <a:pt x="4153295" y="640846"/>
                </a:cubicBezTo>
                <a:close/>
                <a:moveTo>
                  <a:pt x="4082465" y="640846"/>
                </a:moveTo>
                <a:cubicBezTo>
                  <a:pt x="4090249" y="640846"/>
                  <a:pt x="4097254" y="645221"/>
                  <a:pt x="4097254" y="653243"/>
                </a:cubicBezTo>
                <a:cubicBezTo>
                  <a:pt x="4097254" y="661265"/>
                  <a:pt x="4090249" y="667100"/>
                  <a:pt x="4082465" y="667100"/>
                </a:cubicBezTo>
                <a:cubicBezTo>
                  <a:pt x="4073903" y="667100"/>
                  <a:pt x="4067676" y="661265"/>
                  <a:pt x="4067676" y="653243"/>
                </a:cubicBezTo>
                <a:cubicBezTo>
                  <a:pt x="4067676" y="645221"/>
                  <a:pt x="4073903" y="640846"/>
                  <a:pt x="4082465" y="640846"/>
                </a:cubicBezTo>
                <a:close/>
                <a:moveTo>
                  <a:pt x="4010703" y="640846"/>
                </a:moveTo>
                <a:cubicBezTo>
                  <a:pt x="4017996" y="640846"/>
                  <a:pt x="4023100" y="645221"/>
                  <a:pt x="4023100" y="653243"/>
                </a:cubicBezTo>
                <a:cubicBezTo>
                  <a:pt x="4023100" y="661265"/>
                  <a:pt x="4017996" y="667100"/>
                  <a:pt x="4010703" y="667100"/>
                </a:cubicBezTo>
                <a:cubicBezTo>
                  <a:pt x="4002681" y="667100"/>
                  <a:pt x="3996847" y="661265"/>
                  <a:pt x="3996847" y="653243"/>
                </a:cubicBezTo>
                <a:cubicBezTo>
                  <a:pt x="3996847" y="645221"/>
                  <a:pt x="4002681" y="640846"/>
                  <a:pt x="4010703" y="640846"/>
                </a:cubicBezTo>
                <a:close/>
                <a:moveTo>
                  <a:pt x="3939871" y="640846"/>
                </a:moveTo>
                <a:cubicBezTo>
                  <a:pt x="3946434" y="640846"/>
                  <a:pt x="3952268" y="645221"/>
                  <a:pt x="3952268" y="653243"/>
                </a:cubicBezTo>
                <a:cubicBezTo>
                  <a:pt x="3952268" y="661265"/>
                  <a:pt x="3946434" y="667100"/>
                  <a:pt x="3939871" y="667100"/>
                </a:cubicBezTo>
                <a:cubicBezTo>
                  <a:pt x="3932578" y="667100"/>
                  <a:pt x="3926015" y="661265"/>
                  <a:pt x="3926015" y="653243"/>
                </a:cubicBezTo>
                <a:cubicBezTo>
                  <a:pt x="3926015" y="645221"/>
                  <a:pt x="3932578" y="640846"/>
                  <a:pt x="3939871" y="640846"/>
                </a:cubicBezTo>
                <a:close/>
                <a:moveTo>
                  <a:pt x="3869042" y="640846"/>
                </a:moveTo>
                <a:cubicBezTo>
                  <a:pt x="3875605" y="640846"/>
                  <a:pt x="3881439" y="645221"/>
                  <a:pt x="3881439" y="653243"/>
                </a:cubicBezTo>
                <a:cubicBezTo>
                  <a:pt x="3881439" y="661265"/>
                  <a:pt x="3875605" y="667100"/>
                  <a:pt x="3869042" y="667100"/>
                </a:cubicBezTo>
                <a:cubicBezTo>
                  <a:pt x="3861749" y="667100"/>
                  <a:pt x="3855186" y="661265"/>
                  <a:pt x="3855186" y="653243"/>
                </a:cubicBezTo>
                <a:cubicBezTo>
                  <a:pt x="3855186" y="645221"/>
                  <a:pt x="3861749" y="640846"/>
                  <a:pt x="3869042" y="640846"/>
                </a:cubicBezTo>
                <a:close/>
                <a:moveTo>
                  <a:pt x="3796752" y="640846"/>
                </a:moveTo>
                <a:cubicBezTo>
                  <a:pt x="3804774" y="640846"/>
                  <a:pt x="3810608" y="645221"/>
                  <a:pt x="3810608" y="653243"/>
                </a:cubicBezTo>
                <a:cubicBezTo>
                  <a:pt x="3810608" y="661265"/>
                  <a:pt x="3804774" y="667100"/>
                  <a:pt x="3796752" y="667100"/>
                </a:cubicBezTo>
                <a:cubicBezTo>
                  <a:pt x="3790918" y="667100"/>
                  <a:pt x="3784355" y="661265"/>
                  <a:pt x="3784355" y="653243"/>
                </a:cubicBezTo>
                <a:cubicBezTo>
                  <a:pt x="3784355" y="645221"/>
                  <a:pt x="3790918" y="640846"/>
                  <a:pt x="3796752" y="640846"/>
                </a:cubicBezTo>
                <a:close/>
                <a:moveTo>
                  <a:pt x="3725922" y="640846"/>
                </a:moveTo>
                <a:cubicBezTo>
                  <a:pt x="3733944" y="640846"/>
                  <a:pt x="3739778" y="645221"/>
                  <a:pt x="3739778" y="653243"/>
                </a:cubicBezTo>
                <a:cubicBezTo>
                  <a:pt x="3739778" y="661265"/>
                  <a:pt x="3733944" y="667100"/>
                  <a:pt x="3725922" y="667100"/>
                </a:cubicBezTo>
                <a:cubicBezTo>
                  <a:pt x="3719359" y="667100"/>
                  <a:pt x="3713525" y="661265"/>
                  <a:pt x="3713525" y="653243"/>
                </a:cubicBezTo>
                <a:cubicBezTo>
                  <a:pt x="3713525" y="645221"/>
                  <a:pt x="3719359" y="640846"/>
                  <a:pt x="3725922" y="640846"/>
                </a:cubicBezTo>
                <a:close/>
                <a:moveTo>
                  <a:pt x="3655091" y="640846"/>
                </a:moveTo>
                <a:cubicBezTo>
                  <a:pt x="3662384" y="640846"/>
                  <a:pt x="3668947" y="647409"/>
                  <a:pt x="3668947" y="653243"/>
                </a:cubicBezTo>
                <a:cubicBezTo>
                  <a:pt x="3668947" y="661265"/>
                  <a:pt x="3662384" y="667100"/>
                  <a:pt x="3655091" y="667100"/>
                </a:cubicBezTo>
                <a:cubicBezTo>
                  <a:pt x="3647069" y="667100"/>
                  <a:pt x="3642694" y="661265"/>
                  <a:pt x="3642694" y="653243"/>
                </a:cubicBezTo>
                <a:cubicBezTo>
                  <a:pt x="3642694" y="647409"/>
                  <a:pt x="3647069" y="640846"/>
                  <a:pt x="3655091" y="640846"/>
                </a:cubicBezTo>
                <a:close/>
                <a:moveTo>
                  <a:pt x="3583280" y="640846"/>
                </a:moveTo>
                <a:cubicBezTo>
                  <a:pt x="3591064" y="640846"/>
                  <a:pt x="3598069" y="647409"/>
                  <a:pt x="3598069" y="653243"/>
                </a:cubicBezTo>
                <a:cubicBezTo>
                  <a:pt x="3598069" y="661265"/>
                  <a:pt x="3591064" y="667100"/>
                  <a:pt x="3583280" y="667100"/>
                </a:cubicBezTo>
                <a:cubicBezTo>
                  <a:pt x="3574718" y="667100"/>
                  <a:pt x="3568491" y="661265"/>
                  <a:pt x="3568491" y="653243"/>
                </a:cubicBezTo>
                <a:cubicBezTo>
                  <a:pt x="3568491" y="647409"/>
                  <a:pt x="3574718" y="640846"/>
                  <a:pt x="3583280" y="640846"/>
                </a:cubicBezTo>
                <a:close/>
                <a:moveTo>
                  <a:pt x="3512449" y="640846"/>
                </a:moveTo>
                <a:cubicBezTo>
                  <a:pt x="3520232" y="640846"/>
                  <a:pt x="3527237" y="647409"/>
                  <a:pt x="3527237" y="653243"/>
                </a:cubicBezTo>
                <a:cubicBezTo>
                  <a:pt x="3527237" y="661265"/>
                  <a:pt x="3520232" y="667100"/>
                  <a:pt x="3512449" y="667100"/>
                </a:cubicBezTo>
                <a:cubicBezTo>
                  <a:pt x="3503887" y="667100"/>
                  <a:pt x="3497661" y="661265"/>
                  <a:pt x="3497661" y="653243"/>
                </a:cubicBezTo>
                <a:cubicBezTo>
                  <a:pt x="3497661" y="647409"/>
                  <a:pt x="3503887" y="640846"/>
                  <a:pt x="3512449" y="640846"/>
                </a:cubicBezTo>
                <a:close/>
                <a:moveTo>
                  <a:pt x="3441619" y="640846"/>
                </a:moveTo>
                <a:cubicBezTo>
                  <a:pt x="3450181" y="640846"/>
                  <a:pt x="3456408" y="647409"/>
                  <a:pt x="3456408" y="653243"/>
                </a:cubicBezTo>
                <a:cubicBezTo>
                  <a:pt x="3456408" y="661265"/>
                  <a:pt x="3450181" y="667100"/>
                  <a:pt x="3441619" y="667100"/>
                </a:cubicBezTo>
                <a:cubicBezTo>
                  <a:pt x="3433835" y="667100"/>
                  <a:pt x="3426830" y="661265"/>
                  <a:pt x="3426830" y="653243"/>
                </a:cubicBezTo>
                <a:cubicBezTo>
                  <a:pt x="3426830" y="647409"/>
                  <a:pt x="3433835" y="640846"/>
                  <a:pt x="3441619" y="640846"/>
                </a:cubicBezTo>
                <a:close/>
                <a:moveTo>
                  <a:pt x="3369857" y="640846"/>
                </a:moveTo>
                <a:cubicBezTo>
                  <a:pt x="3377879" y="640846"/>
                  <a:pt x="3382254" y="647409"/>
                  <a:pt x="3382254" y="653243"/>
                </a:cubicBezTo>
                <a:cubicBezTo>
                  <a:pt x="3382254" y="661265"/>
                  <a:pt x="3377879" y="667100"/>
                  <a:pt x="3369857" y="667100"/>
                </a:cubicBezTo>
                <a:cubicBezTo>
                  <a:pt x="3362564" y="667100"/>
                  <a:pt x="3356001" y="661265"/>
                  <a:pt x="3356001" y="653243"/>
                </a:cubicBezTo>
                <a:cubicBezTo>
                  <a:pt x="3356001" y="647409"/>
                  <a:pt x="3362564" y="640846"/>
                  <a:pt x="3369857" y="640846"/>
                </a:cubicBezTo>
                <a:close/>
                <a:moveTo>
                  <a:pt x="3299091" y="640846"/>
                </a:moveTo>
                <a:cubicBezTo>
                  <a:pt x="3305653" y="640846"/>
                  <a:pt x="3311488" y="647409"/>
                  <a:pt x="3311488" y="653243"/>
                </a:cubicBezTo>
                <a:cubicBezTo>
                  <a:pt x="3311488" y="661265"/>
                  <a:pt x="3305653" y="667100"/>
                  <a:pt x="3299091" y="667100"/>
                </a:cubicBezTo>
                <a:cubicBezTo>
                  <a:pt x="3291796" y="667100"/>
                  <a:pt x="3285237" y="661265"/>
                  <a:pt x="3285237" y="653243"/>
                </a:cubicBezTo>
                <a:cubicBezTo>
                  <a:pt x="3285237" y="647409"/>
                  <a:pt x="3291796" y="640846"/>
                  <a:pt x="3299091" y="640846"/>
                </a:cubicBezTo>
                <a:close/>
                <a:moveTo>
                  <a:pt x="3228258" y="640846"/>
                </a:moveTo>
                <a:cubicBezTo>
                  <a:pt x="3234823" y="640846"/>
                  <a:pt x="3240658" y="647409"/>
                  <a:pt x="3240658" y="653243"/>
                </a:cubicBezTo>
                <a:cubicBezTo>
                  <a:pt x="3240658" y="661265"/>
                  <a:pt x="3234823" y="667100"/>
                  <a:pt x="3228258" y="667100"/>
                </a:cubicBezTo>
                <a:cubicBezTo>
                  <a:pt x="3220236" y="667100"/>
                  <a:pt x="3214403" y="661265"/>
                  <a:pt x="3214403" y="653243"/>
                </a:cubicBezTo>
                <a:cubicBezTo>
                  <a:pt x="3214403" y="647409"/>
                  <a:pt x="3220236" y="640846"/>
                  <a:pt x="3228258" y="640846"/>
                </a:cubicBezTo>
                <a:close/>
                <a:moveTo>
                  <a:pt x="3152597" y="640846"/>
                </a:moveTo>
                <a:cubicBezTo>
                  <a:pt x="3159891" y="640846"/>
                  <a:pt x="3166454" y="647409"/>
                  <a:pt x="3166454" y="653243"/>
                </a:cubicBezTo>
                <a:cubicBezTo>
                  <a:pt x="3166454" y="661265"/>
                  <a:pt x="3159891" y="667100"/>
                  <a:pt x="3152597" y="667100"/>
                </a:cubicBezTo>
                <a:cubicBezTo>
                  <a:pt x="3146035" y="667100"/>
                  <a:pt x="3140200" y="661265"/>
                  <a:pt x="3140200" y="653243"/>
                </a:cubicBezTo>
                <a:cubicBezTo>
                  <a:pt x="3140200" y="647409"/>
                  <a:pt x="3146035" y="640846"/>
                  <a:pt x="3152597" y="640846"/>
                </a:cubicBezTo>
                <a:close/>
                <a:moveTo>
                  <a:pt x="3081767" y="640846"/>
                </a:moveTo>
                <a:cubicBezTo>
                  <a:pt x="3089058" y="640846"/>
                  <a:pt x="3095620" y="647409"/>
                  <a:pt x="3095620" y="653243"/>
                </a:cubicBezTo>
                <a:cubicBezTo>
                  <a:pt x="3095620" y="661265"/>
                  <a:pt x="3089058" y="667100"/>
                  <a:pt x="3081767" y="667100"/>
                </a:cubicBezTo>
                <a:cubicBezTo>
                  <a:pt x="3073743" y="667100"/>
                  <a:pt x="3069366" y="661265"/>
                  <a:pt x="3069366" y="653243"/>
                </a:cubicBezTo>
                <a:cubicBezTo>
                  <a:pt x="3069366" y="647409"/>
                  <a:pt x="3073743" y="640846"/>
                  <a:pt x="3081767" y="640846"/>
                </a:cubicBezTo>
                <a:close/>
                <a:moveTo>
                  <a:pt x="3013710" y="640846"/>
                </a:moveTo>
                <a:cubicBezTo>
                  <a:pt x="3021299" y="640846"/>
                  <a:pt x="3028129" y="647409"/>
                  <a:pt x="3028129" y="653243"/>
                </a:cubicBezTo>
                <a:cubicBezTo>
                  <a:pt x="3028129" y="661265"/>
                  <a:pt x="3021299" y="667100"/>
                  <a:pt x="3013710" y="667100"/>
                </a:cubicBezTo>
                <a:cubicBezTo>
                  <a:pt x="3005363" y="667100"/>
                  <a:pt x="2998534" y="661265"/>
                  <a:pt x="2998534" y="653243"/>
                </a:cubicBezTo>
                <a:cubicBezTo>
                  <a:pt x="2998534" y="647409"/>
                  <a:pt x="3005363" y="640846"/>
                  <a:pt x="3013710" y="640846"/>
                </a:cubicBezTo>
                <a:close/>
                <a:moveTo>
                  <a:pt x="2942488" y="640846"/>
                </a:moveTo>
                <a:cubicBezTo>
                  <a:pt x="2951049" y="640846"/>
                  <a:pt x="2957280" y="647409"/>
                  <a:pt x="2957280" y="653243"/>
                </a:cubicBezTo>
                <a:cubicBezTo>
                  <a:pt x="2957280" y="661265"/>
                  <a:pt x="2951049" y="667100"/>
                  <a:pt x="2942488" y="667100"/>
                </a:cubicBezTo>
                <a:cubicBezTo>
                  <a:pt x="2934708" y="667100"/>
                  <a:pt x="2927703" y="661265"/>
                  <a:pt x="2927703" y="653243"/>
                </a:cubicBezTo>
                <a:cubicBezTo>
                  <a:pt x="2927703" y="647409"/>
                  <a:pt x="2934708" y="640846"/>
                  <a:pt x="2942488" y="640846"/>
                </a:cubicBezTo>
                <a:close/>
                <a:moveTo>
                  <a:pt x="2868288" y="640846"/>
                </a:moveTo>
                <a:cubicBezTo>
                  <a:pt x="2876853" y="640846"/>
                  <a:pt x="2883082" y="647409"/>
                  <a:pt x="2883082" y="653243"/>
                </a:cubicBezTo>
                <a:cubicBezTo>
                  <a:pt x="2883082" y="661265"/>
                  <a:pt x="2876853" y="667100"/>
                  <a:pt x="2868288" y="667100"/>
                </a:cubicBezTo>
                <a:cubicBezTo>
                  <a:pt x="2860506" y="667100"/>
                  <a:pt x="2853498" y="661265"/>
                  <a:pt x="2853498" y="653243"/>
                </a:cubicBezTo>
                <a:cubicBezTo>
                  <a:pt x="2853498" y="647409"/>
                  <a:pt x="2860506" y="640846"/>
                  <a:pt x="2868288" y="640846"/>
                </a:cubicBezTo>
                <a:close/>
                <a:moveTo>
                  <a:pt x="2796532" y="640846"/>
                </a:moveTo>
                <a:cubicBezTo>
                  <a:pt x="2804550" y="640846"/>
                  <a:pt x="2808926" y="647409"/>
                  <a:pt x="2808926" y="653243"/>
                </a:cubicBezTo>
                <a:cubicBezTo>
                  <a:pt x="2808926" y="661265"/>
                  <a:pt x="2804550" y="667100"/>
                  <a:pt x="2796532" y="667100"/>
                </a:cubicBezTo>
                <a:cubicBezTo>
                  <a:pt x="2789237" y="667100"/>
                  <a:pt x="2782673" y="661265"/>
                  <a:pt x="2782673" y="653243"/>
                </a:cubicBezTo>
                <a:cubicBezTo>
                  <a:pt x="2782673" y="647409"/>
                  <a:pt x="2789237" y="640846"/>
                  <a:pt x="2796532" y="640846"/>
                </a:cubicBezTo>
                <a:close/>
                <a:moveTo>
                  <a:pt x="2725692" y="640846"/>
                </a:moveTo>
                <a:cubicBezTo>
                  <a:pt x="2731527" y="640846"/>
                  <a:pt x="2738097" y="647409"/>
                  <a:pt x="2738097" y="653243"/>
                </a:cubicBezTo>
                <a:cubicBezTo>
                  <a:pt x="2738097" y="661265"/>
                  <a:pt x="2731527" y="667100"/>
                  <a:pt x="2725692" y="667100"/>
                </a:cubicBezTo>
                <a:cubicBezTo>
                  <a:pt x="2717681" y="667100"/>
                  <a:pt x="2711843" y="661265"/>
                  <a:pt x="2711843" y="653243"/>
                </a:cubicBezTo>
                <a:cubicBezTo>
                  <a:pt x="2711843" y="647409"/>
                  <a:pt x="2717681" y="640846"/>
                  <a:pt x="2725692" y="640846"/>
                </a:cubicBezTo>
                <a:close/>
                <a:moveTo>
                  <a:pt x="2654867" y="640846"/>
                </a:moveTo>
                <a:cubicBezTo>
                  <a:pt x="2660705" y="640846"/>
                  <a:pt x="2667266" y="647409"/>
                  <a:pt x="2667266" y="653243"/>
                </a:cubicBezTo>
                <a:cubicBezTo>
                  <a:pt x="2667266" y="661265"/>
                  <a:pt x="2660705" y="667100"/>
                  <a:pt x="2654867" y="667100"/>
                </a:cubicBezTo>
                <a:cubicBezTo>
                  <a:pt x="2646847" y="667100"/>
                  <a:pt x="2641013" y="661265"/>
                  <a:pt x="2641013" y="653243"/>
                </a:cubicBezTo>
                <a:cubicBezTo>
                  <a:pt x="2641013" y="647409"/>
                  <a:pt x="2646847" y="640846"/>
                  <a:pt x="2654867" y="640846"/>
                </a:cubicBezTo>
                <a:close/>
                <a:moveTo>
                  <a:pt x="2582577" y="640846"/>
                </a:moveTo>
                <a:cubicBezTo>
                  <a:pt x="2589870" y="640846"/>
                  <a:pt x="2596432" y="647409"/>
                  <a:pt x="2596432" y="654702"/>
                </a:cubicBezTo>
                <a:cubicBezTo>
                  <a:pt x="2596432" y="661265"/>
                  <a:pt x="2589870" y="667100"/>
                  <a:pt x="2582577" y="667100"/>
                </a:cubicBezTo>
                <a:cubicBezTo>
                  <a:pt x="2576016" y="667100"/>
                  <a:pt x="2570181" y="661265"/>
                  <a:pt x="2570181" y="654702"/>
                </a:cubicBezTo>
                <a:cubicBezTo>
                  <a:pt x="2570181" y="647409"/>
                  <a:pt x="2576016" y="640846"/>
                  <a:pt x="2582577" y="640846"/>
                </a:cubicBezTo>
                <a:close/>
                <a:moveTo>
                  <a:pt x="1728254" y="640846"/>
                </a:moveTo>
                <a:cubicBezTo>
                  <a:pt x="1736820" y="640846"/>
                  <a:pt x="1743044" y="647409"/>
                  <a:pt x="1743044" y="654702"/>
                </a:cubicBezTo>
                <a:cubicBezTo>
                  <a:pt x="1743044" y="661265"/>
                  <a:pt x="1736820" y="667100"/>
                  <a:pt x="1728254" y="667100"/>
                </a:cubicBezTo>
                <a:cubicBezTo>
                  <a:pt x="1719691" y="667100"/>
                  <a:pt x="1713464" y="661265"/>
                  <a:pt x="1713464" y="654702"/>
                </a:cubicBezTo>
                <a:cubicBezTo>
                  <a:pt x="1713464" y="647409"/>
                  <a:pt x="1719691" y="640846"/>
                  <a:pt x="1728254" y="640846"/>
                </a:cubicBezTo>
                <a:close/>
                <a:moveTo>
                  <a:pt x="1657423" y="640846"/>
                </a:moveTo>
                <a:cubicBezTo>
                  <a:pt x="1665208" y="640846"/>
                  <a:pt x="1672215" y="647409"/>
                  <a:pt x="1672215" y="654702"/>
                </a:cubicBezTo>
                <a:cubicBezTo>
                  <a:pt x="1672215" y="661265"/>
                  <a:pt x="1665208" y="667100"/>
                  <a:pt x="1657423" y="667100"/>
                </a:cubicBezTo>
                <a:cubicBezTo>
                  <a:pt x="1648867" y="667100"/>
                  <a:pt x="1642644" y="661265"/>
                  <a:pt x="1642644" y="654702"/>
                </a:cubicBezTo>
                <a:cubicBezTo>
                  <a:pt x="1642644" y="647409"/>
                  <a:pt x="1648867" y="640846"/>
                  <a:pt x="1657423" y="640846"/>
                </a:cubicBezTo>
                <a:close/>
                <a:moveTo>
                  <a:pt x="1582290" y="640846"/>
                </a:moveTo>
                <a:cubicBezTo>
                  <a:pt x="1589584" y="640846"/>
                  <a:pt x="1594694" y="647409"/>
                  <a:pt x="1594694" y="654702"/>
                </a:cubicBezTo>
                <a:cubicBezTo>
                  <a:pt x="1594694" y="661265"/>
                  <a:pt x="1589584" y="667100"/>
                  <a:pt x="1582290" y="667100"/>
                </a:cubicBezTo>
                <a:cubicBezTo>
                  <a:pt x="1574268" y="667100"/>
                  <a:pt x="1568435" y="661265"/>
                  <a:pt x="1568435" y="654702"/>
                </a:cubicBezTo>
                <a:cubicBezTo>
                  <a:pt x="1568435" y="647409"/>
                  <a:pt x="1574268" y="640846"/>
                  <a:pt x="1582290" y="640846"/>
                </a:cubicBezTo>
                <a:close/>
                <a:moveTo>
                  <a:pt x="1512190" y="640846"/>
                </a:moveTo>
                <a:cubicBezTo>
                  <a:pt x="1518025" y="640846"/>
                  <a:pt x="1523859" y="647409"/>
                  <a:pt x="1523859" y="654702"/>
                </a:cubicBezTo>
                <a:cubicBezTo>
                  <a:pt x="1523859" y="661265"/>
                  <a:pt x="1518025" y="667100"/>
                  <a:pt x="1512190" y="667100"/>
                </a:cubicBezTo>
                <a:cubicBezTo>
                  <a:pt x="1504169" y="667100"/>
                  <a:pt x="1497604" y="662724"/>
                  <a:pt x="1497604" y="654702"/>
                </a:cubicBezTo>
                <a:cubicBezTo>
                  <a:pt x="1497604" y="647409"/>
                  <a:pt x="1504169" y="640846"/>
                  <a:pt x="1512190" y="640846"/>
                </a:cubicBezTo>
                <a:close/>
                <a:moveTo>
                  <a:pt x="1440623" y="640846"/>
                </a:moveTo>
                <a:cubicBezTo>
                  <a:pt x="1447182" y="640846"/>
                  <a:pt x="1453017" y="647409"/>
                  <a:pt x="1453017" y="654702"/>
                </a:cubicBezTo>
                <a:cubicBezTo>
                  <a:pt x="1453017" y="662724"/>
                  <a:pt x="1447182" y="667100"/>
                  <a:pt x="1440623" y="667100"/>
                </a:cubicBezTo>
                <a:cubicBezTo>
                  <a:pt x="1433331" y="667100"/>
                  <a:pt x="1426767" y="662724"/>
                  <a:pt x="1426767" y="654702"/>
                </a:cubicBezTo>
                <a:cubicBezTo>
                  <a:pt x="1426767" y="647409"/>
                  <a:pt x="1433331" y="640846"/>
                  <a:pt x="1440623" y="640846"/>
                </a:cubicBezTo>
                <a:close/>
                <a:moveTo>
                  <a:pt x="1368339" y="640846"/>
                </a:moveTo>
                <a:cubicBezTo>
                  <a:pt x="1376363" y="640846"/>
                  <a:pt x="1382194" y="647409"/>
                  <a:pt x="1382194" y="654702"/>
                </a:cubicBezTo>
                <a:cubicBezTo>
                  <a:pt x="1382194" y="662724"/>
                  <a:pt x="1376363" y="667100"/>
                  <a:pt x="1368339" y="667100"/>
                </a:cubicBezTo>
                <a:cubicBezTo>
                  <a:pt x="1362505" y="667100"/>
                  <a:pt x="1355943" y="662724"/>
                  <a:pt x="1355943" y="654702"/>
                </a:cubicBezTo>
                <a:cubicBezTo>
                  <a:pt x="1355943" y="647409"/>
                  <a:pt x="1362505" y="640846"/>
                  <a:pt x="1368339" y="640846"/>
                </a:cubicBezTo>
                <a:close/>
                <a:moveTo>
                  <a:pt x="1297512" y="640846"/>
                </a:moveTo>
                <a:cubicBezTo>
                  <a:pt x="1305535" y="640846"/>
                  <a:pt x="1311369" y="647409"/>
                  <a:pt x="1311369" y="654702"/>
                </a:cubicBezTo>
                <a:cubicBezTo>
                  <a:pt x="1311369" y="662724"/>
                  <a:pt x="1305535" y="667100"/>
                  <a:pt x="1297512" y="667100"/>
                </a:cubicBezTo>
                <a:cubicBezTo>
                  <a:pt x="1291678" y="667100"/>
                  <a:pt x="1285116" y="662724"/>
                  <a:pt x="1285116" y="654702"/>
                </a:cubicBezTo>
                <a:cubicBezTo>
                  <a:pt x="1285116" y="647409"/>
                  <a:pt x="1291678" y="640846"/>
                  <a:pt x="1297512" y="640846"/>
                </a:cubicBezTo>
                <a:close/>
                <a:moveTo>
                  <a:pt x="1226680" y="640846"/>
                </a:moveTo>
                <a:cubicBezTo>
                  <a:pt x="1233973" y="640846"/>
                  <a:pt x="1240537" y="647409"/>
                  <a:pt x="1240537" y="654702"/>
                </a:cubicBezTo>
                <a:cubicBezTo>
                  <a:pt x="1240537" y="662724"/>
                  <a:pt x="1233973" y="667100"/>
                  <a:pt x="1226680" y="667100"/>
                </a:cubicBezTo>
                <a:cubicBezTo>
                  <a:pt x="1218667" y="667100"/>
                  <a:pt x="1214291" y="662724"/>
                  <a:pt x="1214291" y="654702"/>
                </a:cubicBezTo>
                <a:cubicBezTo>
                  <a:pt x="1214291" y="647409"/>
                  <a:pt x="1218667" y="640846"/>
                  <a:pt x="1226680" y="640846"/>
                </a:cubicBezTo>
                <a:close/>
                <a:moveTo>
                  <a:pt x="1154878" y="640846"/>
                </a:moveTo>
                <a:cubicBezTo>
                  <a:pt x="1162660" y="640846"/>
                  <a:pt x="1169666" y="647409"/>
                  <a:pt x="1169666" y="654702"/>
                </a:cubicBezTo>
                <a:cubicBezTo>
                  <a:pt x="1169666" y="662724"/>
                  <a:pt x="1162660" y="667100"/>
                  <a:pt x="1154878" y="667100"/>
                </a:cubicBezTo>
                <a:cubicBezTo>
                  <a:pt x="1146318" y="667100"/>
                  <a:pt x="1140088" y="662724"/>
                  <a:pt x="1140088" y="654702"/>
                </a:cubicBezTo>
                <a:cubicBezTo>
                  <a:pt x="1140088" y="647409"/>
                  <a:pt x="1146318" y="640846"/>
                  <a:pt x="1154878" y="640846"/>
                </a:cubicBezTo>
                <a:close/>
                <a:moveTo>
                  <a:pt x="1084051" y="640846"/>
                </a:moveTo>
                <a:cubicBezTo>
                  <a:pt x="1091834" y="640846"/>
                  <a:pt x="1098838" y="647409"/>
                  <a:pt x="1098838" y="654702"/>
                </a:cubicBezTo>
                <a:cubicBezTo>
                  <a:pt x="1098838" y="662724"/>
                  <a:pt x="1091834" y="667100"/>
                  <a:pt x="1084051" y="667100"/>
                </a:cubicBezTo>
                <a:cubicBezTo>
                  <a:pt x="1075486" y="667100"/>
                  <a:pt x="1069261" y="662724"/>
                  <a:pt x="1069261" y="654702"/>
                </a:cubicBezTo>
                <a:cubicBezTo>
                  <a:pt x="1069261" y="647409"/>
                  <a:pt x="1075486" y="640846"/>
                  <a:pt x="1084051" y="640846"/>
                </a:cubicBezTo>
                <a:close/>
                <a:moveTo>
                  <a:pt x="1013010" y="640846"/>
                </a:moveTo>
                <a:cubicBezTo>
                  <a:pt x="1020306" y="640846"/>
                  <a:pt x="1024682" y="647409"/>
                  <a:pt x="1024682" y="654702"/>
                </a:cubicBezTo>
                <a:cubicBezTo>
                  <a:pt x="1024682" y="662724"/>
                  <a:pt x="1020306" y="667100"/>
                  <a:pt x="1013010" y="667100"/>
                </a:cubicBezTo>
                <a:cubicBezTo>
                  <a:pt x="1004989" y="667100"/>
                  <a:pt x="998429" y="662724"/>
                  <a:pt x="998429" y="654702"/>
                </a:cubicBezTo>
                <a:cubicBezTo>
                  <a:pt x="998429" y="647409"/>
                  <a:pt x="1004989" y="640846"/>
                  <a:pt x="1013010" y="640846"/>
                </a:cubicBezTo>
                <a:close/>
                <a:moveTo>
                  <a:pt x="941457" y="640846"/>
                </a:moveTo>
                <a:cubicBezTo>
                  <a:pt x="948018" y="640846"/>
                  <a:pt x="953852" y="647409"/>
                  <a:pt x="953852" y="654702"/>
                </a:cubicBezTo>
                <a:cubicBezTo>
                  <a:pt x="953852" y="662724"/>
                  <a:pt x="948018" y="667100"/>
                  <a:pt x="941457" y="667100"/>
                </a:cubicBezTo>
                <a:cubicBezTo>
                  <a:pt x="934166" y="667100"/>
                  <a:pt x="927599" y="662724"/>
                  <a:pt x="927599" y="654702"/>
                </a:cubicBezTo>
                <a:cubicBezTo>
                  <a:pt x="927599" y="647409"/>
                  <a:pt x="934166" y="640846"/>
                  <a:pt x="941457" y="640846"/>
                </a:cubicBezTo>
                <a:close/>
                <a:moveTo>
                  <a:pt x="870622" y="640846"/>
                </a:moveTo>
                <a:cubicBezTo>
                  <a:pt x="877190" y="640846"/>
                  <a:pt x="883024" y="647409"/>
                  <a:pt x="883024" y="654702"/>
                </a:cubicBezTo>
                <a:cubicBezTo>
                  <a:pt x="883024" y="662724"/>
                  <a:pt x="877190" y="667100"/>
                  <a:pt x="870622" y="667100"/>
                </a:cubicBezTo>
                <a:cubicBezTo>
                  <a:pt x="863332" y="667100"/>
                  <a:pt x="856770" y="662724"/>
                  <a:pt x="856770" y="654702"/>
                </a:cubicBezTo>
                <a:cubicBezTo>
                  <a:pt x="856770" y="647409"/>
                  <a:pt x="863332" y="640846"/>
                  <a:pt x="870622" y="640846"/>
                </a:cubicBezTo>
                <a:close/>
                <a:moveTo>
                  <a:pt x="798337" y="640846"/>
                </a:moveTo>
                <a:cubicBezTo>
                  <a:pt x="806358" y="640846"/>
                  <a:pt x="812191" y="647851"/>
                  <a:pt x="812191" y="655635"/>
                </a:cubicBezTo>
                <a:cubicBezTo>
                  <a:pt x="812191" y="664197"/>
                  <a:pt x="806358" y="670424"/>
                  <a:pt x="798337" y="670424"/>
                </a:cubicBezTo>
                <a:cubicBezTo>
                  <a:pt x="792503" y="670424"/>
                  <a:pt x="785937" y="664197"/>
                  <a:pt x="785937" y="655635"/>
                </a:cubicBezTo>
                <a:cubicBezTo>
                  <a:pt x="785937" y="647851"/>
                  <a:pt x="792503" y="640846"/>
                  <a:pt x="798337" y="640846"/>
                </a:cubicBezTo>
                <a:close/>
                <a:moveTo>
                  <a:pt x="724134" y="640846"/>
                </a:moveTo>
                <a:cubicBezTo>
                  <a:pt x="731428" y="640846"/>
                  <a:pt x="737989" y="647851"/>
                  <a:pt x="737989" y="655635"/>
                </a:cubicBezTo>
                <a:cubicBezTo>
                  <a:pt x="737989" y="664197"/>
                  <a:pt x="731428" y="670424"/>
                  <a:pt x="724134" y="670424"/>
                </a:cubicBezTo>
                <a:cubicBezTo>
                  <a:pt x="717567" y="670424"/>
                  <a:pt x="711735" y="664197"/>
                  <a:pt x="711735" y="655635"/>
                </a:cubicBezTo>
                <a:cubicBezTo>
                  <a:pt x="711735" y="647851"/>
                  <a:pt x="717567" y="640846"/>
                  <a:pt x="724134" y="640846"/>
                </a:cubicBezTo>
                <a:close/>
                <a:moveTo>
                  <a:pt x="653301" y="640846"/>
                </a:moveTo>
                <a:cubicBezTo>
                  <a:pt x="660594" y="640846"/>
                  <a:pt x="667160" y="647851"/>
                  <a:pt x="667160" y="655635"/>
                </a:cubicBezTo>
                <a:cubicBezTo>
                  <a:pt x="667160" y="664197"/>
                  <a:pt x="660594" y="670424"/>
                  <a:pt x="653301" y="670424"/>
                </a:cubicBezTo>
                <a:cubicBezTo>
                  <a:pt x="645283" y="670424"/>
                  <a:pt x="640907" y="664197"/>
                  <a:pt x="640907" y="655635"/>
                </a:cubicBezTo>
                <a:cubicBezTo>
                  <a:pt x="640907" y="647851"/>
                  <a:pt x="645283" y="640846"/>
                  <a:pt x="653301" y="640846"/>
                </a:cubicBezTo>
                <a:close/>
                <a:moveTo>
                  <a:pt x="584864" y="640846"/>
                </a:moveTo>
                <a:cubicBezTo>
                  <a:pt x="592646" y="640846"/>
                  <a:pt x="599651" y="647851"/>
                  <a:pt x="599651" y="655635"/>
                </a:cubicBezTo>
                <a:cubicBezTo>
                  <a:pt x="599651" y="664197"/>
                  <a:pt x="592646" y="670424"/>
                  <a:pt x="584864" y="670424"/>
                </a:cubicBezTo>
                <a:cubicBezTo>
                  <a:pt x="576304" y="670424"/>
                  <a:pt x="570075" y="664197"/>
                  <a:pt x="570075" y="655635"/>
                </a:cubicBezTo>
                <a:cubicBezTo>
                  <a:pt x="570075" y="647851"/>
                  <a:pt x="576304" y="640846"/>
                  <a:pt x="584864" y="640846"/>
                </a:cubicBezTo>
                <a:close/>
                <a:moveTo>
                  <a:pt x="513663" y="640846"/>
                </a:moveTo>
                <a:cubicBezTo>
                  <a:pt x="522010" y="640846"/>
                  <a:pt x="528843" y="647851"/>
                  <a:pt x="528843" y="655635"/>
                </a:cubicBezTo>
                <a:cubicBezTo>
                  <a:pt x="528843" y="664197"/>
                  <a:pt x="522010" y="670424"/>
                  <a:pt x="513663" y="670424"/>
                </a:cubicBezTo>
                <a:cubicBezTo>
                  <a:pt x="506076" y="670424"/>
                  <a:pt x="499246" y="664197"/>
                  <a:pt x="499246" y="655635"/>
                </a:cubicBezTo>
                <a:cubicBezTo>
                  <a:pt x="499246" y="647851"/>
                  <a:pt x="506076" y="640846"/>
                  <a:pt x="513663" y="640846"/>
                </a:cubicBezTo>
                <a:close/>
                <a:moveTo>
                  <a:pt x="439832" y="640846"/>
                </a:moveTo>
                <a:cubicBezTo>
                  <a:pt x="448391" y="640846"/>
                  <a:pt x="454622" y="647851"/>
                  <a:pt x="454622" y="655635"/>
                </a:cubicBezTo>
                <a:cubicBezTo>
                  <a:pt x="454622" y="664197"/>
                  <a:pt x="448391" y="670424"/>
                  <a:pt x="439832" y="670424"/>
                </a:cubicBezTo>
                <a:cubicBezTo>
                  <a:pt x="432049" y="670424"/>
                  <a:pt x="425044" y="664197"/>
                  <a:pt x="425044" y="655635"/>
                </a:cubicBezTo>
                <a:cubicBezTo>
                  <a:pt x="425044" y="647851"/>
                  <a:pt x="432049" y="640846"/>
                  <a:pt x="439832" y="640846"/>
                </a:cubicBezTo>
                <a:close/>
                <a:moveTo>
                  <a:pt x="368070" y="640846"/>
                </a:moveTo>
                <a:cubicBezTo>
                  <a:pt x="376088" y="640846"/>
                  <a:pt x="380465" y="647851"/>
                  <a:pt x="380465" y="655635"/>
                </a:cubicBezTo>
                <a:cubicBezTo>
                  <a:pt x="380465" y="664197"/>
                  <a:pt x="376088" y="670424"/>
                  <a:pt x="368070" y="670424"/>
                </a:cubicBezTo>
                <a:cubicBezTo>
                  <a:pt x="360777" y="670424"/>
                  <a:pt x="354211" y="664197"/>
                  <a:pt x="354211" y="655635"/>
                </a:cubicBezTo>
                <a:cubicBezTo>
                  <a:pt x="354211" y="647851"/>
                  <a:pt x="360777" y="640846"/>
                  <a:pt x="368070" y="640846"/>
                </a:cubicBezTo>
                <a:close/>
                <a:moveTo>
                  <a:pt x="297235" y="640846"/>
                </a:moveTo>
                <a:cubicBezTo>
                  <a:pt x="303798" y="640846"/>
                  <a:pt x="309631" y="647851"/>
                  <a:pt x="309631" y="655635"/>
                </a:cubicBezTo>
                <a:cubicBezTo>
                  <a:pt x="309631" y="664197"/>
                  <a:pt x="303798" y="670424"/>
                  <a:pt x="297235" y="670424"/>
                </a:cubicBezTo>
                <a:cubicBezTo>
                  <a:pt x="289944" y="670424"/>
                  <a:pt x="283379" y="664197"/>
                  <a:pt x="283379" y="655635"/>
                </a:cubicBezTo>
                <a:cubicBezTo>
                  <a:pt x="283379" y="647851"/>
                  <a:pt x="289944" y="640846"/>
                  <a:pt x="297235" y="640846"/>
                </a:cubicBezTo>
                <a:close/>
                <a:moveTo>
                  <a:pt x="4082465" y="570017"/>
                </a:moveTo>
                <a:cubicBezTo>
                  <a:pt x="4090249" y="570017"/>
                  <a:pt x="4097254" y="576244"/>
                  <a:pt x="4097254" y="584805"/>
                </a:cubicBezTo>
                <a:cubicBezTo>
                  <a:pt x="4097254" y="593367"/>
                  <a:pt x="4090249" y="599594"/>
                  <a:pt x="4082465" y="599594"/>
                </a:cubicBezTo>
                <a:cubicBezTo>
                  <a:pt x="4073903" y="599594"/>
                  <a:pt x="4067676" y="593367"/>
                  <a:pt x="4067676" y="584805"/>
                </a:cubicBezTo>
                <a:cubicBezTo>
                  <a:pt x="4067676" y="576244"/>
                  <a:pt x="4073903" y="570017"/>
                  <a:pt x="4082465" y="570017"/>
                </a:cubicBezTo>
                <a:close/>
                <a:moveTo>
                  <a:pt x="4010703" y="570017"/>
                </a:moveTo>
                <a:cubicBezTo>
                  <a:pt x="4017996" y="570017"/>
                  <a:pt x="4023100" y="576244"/>
                  <a:pt x="4023100" y="584805"/>
                </a:cubicBezTo>
                <a:cubicBezTo>
                  <a:pt x="4023100" y="593367"/>
                  <a:pt x="4017996" y="599594"/>
                  <a:pt x="4010703" y="599594"/>
                </a:cubicBezTo>
                <a:cubicBezTo>
                  <a:pt x="4002681" y="599594"/>
                  <a:pt x="3996847" y="593367"/>
                  <a:pt x="3996847" y="584805"/>
                </a:cubicBezTo>
                <a:cubicBezTo>
                  <a:pt x="3996847" y="576244"/>
                  <a:pt x="4002681" y="570017"/>
                  <a:pt x="4010703" y="570017"/>
                </a:cubicBezTo>
                <a:close/>
                <a:moveTo>
                  <a:pt x="3939871" y="570017"/>
                </a:moveTo>
                <a:cubicBezTo>
                  <a:pt x="3946434" y="570017"/>
                  <a:pt x="3952268" y="576244"/>
                  <a:pt x="3952268" y="584805"/>
                </a:cubicBezTo>
                <a:cubicBezTo>
                  <a:pt x="3952268" y="593367"/>
                  <a:pt x="3946434" y="599594"/>
                  <a:pt x="3939871" y="599594"/>
                </a:cubicBezTo>
                <a:cubicBezTo>
                  <a:pt x="3932578" y="599594"/>
                  <a:pt x="3926015" y="593367"/>
                  <a:pt x="3926015" y="584805"/>
                </a:cubicBezTo>
                <a:cubicBezTo>
                  <a:pt x="3926015" y="576244"/>
                  <a:pt x="3932578" y="570017"/>
                  <a:pt x="3939871" y="570017"/>
                </a:cubicBezTo>
                <a:close/>
                <a:moveTo>
                  <a:pt x="3869042" y="570017"/>
                </a:moveTo>
                <a:cubicBezTo>
                  <a:pt x="3875605" y="570017"/>
                  <a:pt x="3881439" y="576244"/>
                  <a:pt x="3881439" y="584805"/>
                </a:cubicBezTo>
                <a:cubicBezTo>
                  <a:pt x="3881439" y="593367"/>
                  <a:pt x="3875605" y="599594"/>
                  <a:pt x="3869042" y="599594"/>
                </a:cubicBezTo>
                <a:cubicBezTo>
                  <a:pt x="3861749" y="599594"/>
                  <a:pt x="3855186" y="593367"/>
                  <a:pt x="3855186" y="584805"/>
                </a:cubicBezTo>
                <a:cubicBezTo>
                  <a:pt x="3855186" y="576244"/>
                  <a:pt x="3861749" y="570017"/>
                  <a:pt x="3869042" y="570017"/>
                </a:cubicBezTo>
                <a:close/>
                <a:moveTo>
                  <a:pt x="3796752" y="570017"/>
                </a:moveTo>
                <a:cubicBezTo>
                  <a:pt x="3804774" y="570017"/>
                  <a:pt x="3810608" y="576244"/>
                  <a:pt x="3810608" y="584805"/>
                </a:cubicBezTo>
                <a:cubicBezTo>
                  <a:pt x="3810608" y="593367"/>
                  <a:pt x="3804774" y="599594"/>
                  <a:pt x="3796752" y="599594"/>
                </a:cubicBezTo>
                <a:cubicBezTo>
                  <a:pt x="3790918" y="599594"/>
                  <a:pt x="3784355" y="593367"/>
                  <a:pt x="3784355" y="584805"/>
                </a:cubicBezTo>
                <a:cubicBezTo>
                  <a:pt x="3784355" y="576244"/>
                  <a:pt x="3790918" y="570017"/>
                  <a:pt x="3796752" y="570017"/>
                </a:cubicBezTo>
                <a:close/>
                <a:moveTo>
                  <a:pt x="3725922" y="570017"/>
                </a:moveTo>
                <a:cubicBezTo>
                  <a:pt x="3733944" y="570017"/>
                  <a:pt x="3739778" y="576244"/>
                  <a:pt x="3739778" y="584805"/>
                </a:cubicBezTo>
                <a:cubicBezTo>
                  <a:pt x="3739778" y="593367"/>
                  <a:pt x="3733944" y="599594"/>
                  <a:pt x="3725922" y="599594"/>
                </a:cubicBezTo>
                <a:cubicBezTo>
                  <a:pt x="3719359" y="599594"/>
                  <a:pt x="3713525" y="593367"/>
                  <a:pt x="3713525" y="584805"/>
                </a:cubicBezTo>
                <a:cubicBezTo>
                  <a:pt x="3713525" y="576244"/>
                  <a:pt x="3719359" y="570017"/>
                  <a:pt x="3725922" y="570017"/>
                </a:cubicBezTo>
                <a:close/>
                <a:moveTo>
                  <a:pt x="3655091" y="570017"/>
                </a:moveTo>
                <a:cubicBezTo>
                  <a:pt x="3662384" y="570017"/>
                  <a:pt x="3668947" y="574392"/>
                  <a:pt x="3668947" y="582414"/>
                </a:cubicBezTo>
                <a:cubicBezTo>
                  <a:pt x="3668947" y="590436"/>
                  <a:pt x="3662384" y="596271"/>
                  <a:pt x="3655091" y="596271"/>
                </a:cubicBezTo>
                <a:cubicBezTo>
                  <a:pt x="3647069" y="596271"/>
                  <a:pt x="3642694" y="590436"/>
                  <a:pt x="3642694" y="582414"/>
                </a:cubicBezTo>
                <a:cubicBezTo>
                  <a:pt x="3642694" y="574392"/>
                  <a:pt x="3647069" y="570017"/>
                  <a:pt x="3655091" y="570017"/>
                </a:cubicBezTo>
                <a:close/>
                <a:moveTo>
                  <a:pt x="3583280" y="570017"/>
                </a:moveTo>
                <a:cubicBezTo>
                  <a:pt x="3591064" y="570017"/>
                  <a:pt x="3598069" y="574392"/>
                  <a:pt x="3598069" y="582414"/>
                </a:cubicBezTo>
                <a:cubicBezTo>
                  <a:pt x="3598069" y="590436"/>
                  <a:pt x="3591064" y="596271"/>
                  <a:pt x="3583280" y="596271"/>
                </a:cubicBezTo>
                <a:cubicBezTo>
                  <a:pt x="3574718" y="596271"/>
                  <a:pt x="3568491" y="590436"/>
                  <a:pt x="3568491" y="582414"/>
                </a:cubicBezTo>
                <a:cubicBezTo>
                  <a:pt x="3568491" y="574392"/>
                  <a:pt x="3574718" y="570017"/>
                  <a:pt x="3583280" y="570017"/>
                </a:cubicBezTo>
                <a:close/>
                <a:moveTo>
                  <a:pt x="3512449" y="570017"/>
                </a:moveTo>
                <a:cubicBezTo>
                  <a:pt x="3520232" y="570017"/>
                  <a:pt x="3527237" y="574392"/>
                  <a:pt x="3527237" y="582414"/>
                </a:cubicBezTo>
                <a:cubicBezTo>
                  <a:pt x="3527237" y="590436"/>
                  <a:pt x="3520232" y="596271"/>
                  <a:pt x="3512449" y="596271"/>
                </a:cubicBezTo>
                <a:cubicBezTo>
                  <a:pt x="3503887" y="596271"/>
                  <a:pt x="3497661" y="590436"/>
                  <a:pt x="3497661" y="582414"/>
                </a:cubicBezTo>
                <a:cubicBezTo>
                  <a:pt x="3497661" y="574392"/>
                  <a:pt x="3503887" y="570017"/>
                  <a:pt x="3512449" y="570017"/>
                </a:cubicBezTo>
                <a:close/>
                <a:moveTo>
                  <a:pt x="3441619" y="570017"/>
                </a:moveTo>
                <a:cubicBezTo>
                  <a:pt x="3450181" y="570017"/>
                  <a:pt x="3456408" y="574392"/>
                  <a:pt x="3456408" y="582414"/>
                </a:cubicBezTo>
                <a:cubicBezTo>
                  <a:pt x="3456408" y="590436"/>
                  <a:pt x="3450181" y="596271"/>
                  <a:pt x="3441619" y="596271"/>
                </a:cubicBezTo>
                <a:cubicBezTo>
                  <a:pt x="3433835" y="596271"/>
                  <a:pt x="3426830" y="590436"/>
                  <a:pt x="3426830" y="582414"/>
                </a:cubicBezTo>
                <a:cubicBezTo>
                  <a:pt x="3426830" y="574392"/>
                  <a:pt x="3433835" y="570017"/>
                  <a:pt x="3441619" y="570017"/>
                </a:cubicBezTo>
                <a:close/>
                <a:moveTo>
                  <a:pt x="3369857" y="570017"/>
                </a:moveTo>
                <a:cubicBezTo>
                  <a:pt x="3377879" y="570017"/>
                  <a:pt x="3382254" y="574392"/>
                  <a:pt x="3382254" y="582414"/>
                </a:cubicBezTo>
                <a:cubicBezTo>
                  <a:pt x="3382254" y="590436"/>
                  <a:pt x="3377879" y="596271"/>
                  <a:pt x="3369857" y="596271"/>
                </a:cubicBezTo>
                <a:cubicBezTo>
                  <a:pt x="3362564" y="596271"/>
                  <a:pt x="3356001" y="590436"/>
                  <a:pt x="3356001" y="582414"/>
                </a:cubicBezTo>
                <a:cubicBezTo>
                  <a:pt x="3356001" y="574392"/>
                  <a:pt x="3362564" y="570017"/>
                  <a:pt x="3369857" y="570017"/>
                </a:cubicBezTo>
                <a:close/>
                <a:moveTo>
                  <a:pt x="3299091" y="570017"/>
                </a:moveTo>
                <a:cubicBezTo>
                  <a:pt x="3305656" y="570017"/>
                  <a:pt x="3311491" y="574392"/>
                  <a:pt x="3311491" y="582414"/>
                </a:cubicBezTo>
                <a:cubicBezTo>
                  <a:pt x="3311491" y="590436"/>
                  <a:pt x="3305656" y="596271"/>
                  <a:pt x="3299091" y="596271"/>
                </a:cubicBezTo>
                <a:cubicBezTo>
                  <a:pt x="3291802" y="596271"/>
                  <a:pt x="3285240" y="590436"/>
                  <a:pt x="3285240" y="582414"/>
                </a:cubicBezTo>
                <a:cubicBezTo>
                  <a:pt x="3285240" y="574392"/>
                  <a:pt x="3291802" y="570017"/>
                  <a:pt x="3299091" y="570017"/>
                </a:cubicBezTo>
                <a:close/>
                <a:moveTo>
                  <a:pt x="3226803" y="570017"/>
                </a:moveTo>
                <a:cubicBezTo>
                  <a:pt x="3234823" y="570017"/>
                  <a:pt x="3240660" y="574392"/>
                  <a:pt x="3240660" y="582414"/>
                </a:cubicBezTo>
                <a:cubicBezTo>
                  <a:pt x="3240660" y="590436"/>
                  <a:pt x="3234823" y="596271"/>
                  <a:pt x="3226803" y="596271"/>
                </a:cubicBezTo>
                <a:cubicBezTo>
                  <a:pt x="3220242" y="596271"/>
                  <a:pt x="3214406" y="590436"/>
                  <a:pt x="3214406" y="582414"/>
                </a:cubicBezTo>
                <a:cubicBezTo>
                  <a:pt x="3214406" y="574392"/>
                  <a:pt x="3220242" y="570017"/>
                  <a:pt x="3226803" y="570017"/>
                </a:cubicBezTo>
                <a:close/>
                <a:moveTo>
                  <a:pt x="3152600" y="570017"/>
                </a:moveTo>
                <a:cubicBezTo>
                  <a:pt x="3159892" y="570017"/>
                  <a:pt x="3166454" y="574392"/>
                  <a:pt x="3166454" y="582414"/>
                </a:cubicBezTo>
                <a:cubicBezTo>
                  <a:pt x="3166454" y="590436"/>
                  <a:pt x="3159892" y="596271"/>
                  <a:pt x="3152600" y="596271"/>
                </a:cubicBezTo>
                <a:cubicBezTo>
                  <a:pt x="3146037" y="596271"/>
                  <a:pt x="3140203" y="590436"/>
                  <a:pt x="3140203" y="582414"/>
                </a:cubicBezTo>
                <a:cubicBezTo>
                  <a:pt x="3140203" y="574392"/>
                  <a:pt x="3146037" y="570017"/>
                  <a:pt x="3152600" y="570017"/>
                </a:cubicBezTo>
                <a:close/>
                <a:moveTo>
                  <a:pt x="3081770" y="570017"/>
                </a:moveTo>
                <a:cubicBezTo>
                  <a:pt x="3089064" y="570017"/>
                  <a:pt x="3095622" y="575851"/>
                  <a:pt x="3095622" y="582414"/>
                </a:cubicBezTo>
                <a:cubicBezTo>
                  <a:pt x="3095622" y="590436"/>
                  <a:pt x="3089064" y="596271"/>
                  <a:pt x="3081770" y="596271"/>
                </a:cubicBezTo>
                <a:cubicBezTo>
                  <a:pt x="3073746" y="596271"/>
                  <a:pt x="3069369" y="590436"/>
                  <a:pt x="3069369" y="582414"/>
                </a:cubicBezTo>
                <a:cubicBezTo>
                  <a:pt x="3069369" y="575851"/>
                  <a:pt x="3073746" y="570017"/>
                  <a:pt x="3081770" y="570017"/>
                </a:cubicBezTo>
                <a:close/>
                <a:moveTo>
                  <a:pt x="3013712" y="570017"/>
                </a:moveTo>
                <a:cubicBezTo>
                  <a:pt x="3021305" y="570017"/>
                  <a:pt x="3028132" y="575851"/>
                  <a:pt x="3028132" y="582414"/>
                </a:cubicBezTo>
                <a:cubicBezTo>
                  <a:pt x="3028132" y="590436"/>
                  <a:pt x="3021305" y="596271"/>
                  <a:pt x="3013712" y="596271"/>
                </a:cubicBezTo>
                <a:cubicBezTo>
                  <a:pt x="3005366" y="596271"/>
                  <a:pt x="2998537" y="590436"/>
                  <a:pt x="2998537" y="582414"/>
                </a:cubicBezTo>
                <a:cubicBezTo>
                  <a:pt x="2998537" y="575851"/>
                  <a:pt x="3005366" y="570017"/>
                  <a:pt x="3013712" y="570017"/>
                </a:cubicBezTo>
                <a:close/>
                <a:moveTo>
                  <a:pt x="2942491" y="570017"/>
                </a:moveTo>
                <a:cubicBezTo>
                  <a:pt x="2951049" y="570017"/>
                  <a:pt x="2957285" y="575851"/>
                  <a:pt x="2957285" y="582414"/>
                </a:cubicBezTo>
                <a:cubicBezTo>
                  <a:pt x="2957285" y="590436"/>
                  <a:pt x="2951049" y="596271"/>
                  <a:pt x="2942491" y="596271"/>
                </a:cubicBezTo>
                <a:cubicBezTo>
                  <a:pt x="2934710" y="596271"/>
                  <a:pt x="2927705" y="590436"/>
                  <a:pt x="2927705" y="582414"/>
                </a:cubicBezTo>
                <a:cubicBezTo>
                  <a:pt x="2927705" y="575851"/>
                  <a:pt x="2934710" y="570017"/>
                  <a:pt x="2942491" y="570017"/>
                </a:cubicBezTo>
                <a:close/>
                <a:moveTo>
                  <a:pt x="2868288" y="570017"/>
                </a:moveTo>
                <a:cubicBezTo>
                  <a:pt x="2876856" y="570017"/>
                  <a:pt x="2883082" y="575851"/>
                  <a:pt x="2883082" y="582414"/>
                </a:cubicBezTo>
                <a:cubicBezTo>
                  <a:pt x="2883082" y="590436"/>
                  <a:pt x="2876856" y="596271"/>
                  <a:pt x="2868288" y="596271"/>
                </a:cubicBezTo>
                <a:cubicBezTo>
                  <a:pt x="2860506" y="596271"/>
                  <a:pt x="2853502" y="590436"/>
                  <a:pt x="2853502" y="582414"/>
                </a:cubicBezTo>
                <a:cubicBezTo>
                  <a:pt x="2853502" y="575851"/>
                  <a:pt x="2860506" y="570017"/>
                  <a:pt x="2868288" y="570017"/>
                </a:cubicBezTo>
                <a:close/>
                <a:moveTo>
                  <a:pt x="2796532" y="570017"/>
                </a:moveTo>
                <a:cubicBezTo>
                  <a:pt x="2804552" y="570017"/>
                  <a:pt x="2808931" y="575851"/>
                  <a:pt x="2808931" y="582414"/>
                </a:cubicBezTo>
                <a:cubicBezTo>
                  <a:pt x="2808931" y="590436"/>
                  <a:pt x="2804552" y="596271"/>
                  <a:pt x="2796532" y="596271"/>
                </a:cubicBezTo>
                <a:cubicBezTo>
                  <a:pt x="2789240" y="596271"/>
                  <a:pt x="2782675" y="590436"/>
                  <a:pt x="2782675" y="582414"/>
                </a:cubicBezTo>
                <a:cubicBezTo>
                  <a:pt x="2782675" y="575851"/>
                  <a:pt x="2789240" y="570017"/>
                  <a:pt x="2796532" y="570017"/>
                </a:cubicBezTo>
                <a:close/>
                <a:moveTo>
                  <a:pt x="2725695" y="570017"/>
                </a:moveTo>
                <a:cubicBezTo>
                  <a:pt x="2731529" y="570017"/>
                  <a:pt x="2738097" y="575851"/>
                  <a:pt x="2738097" y="582414"/>
                </a:cubicBezTo>
                <a:cubicBezTo>
                  <a:pt x="2738097" y="590436"/>
                  <a:pt x="2731529" y="596271"/>
                  <a:pt x="2725695" y="596271"/>
                </a:cubicBezTo>
                <a:cubicBezTo>
                  <a:pt x="2717681" y="596271"/>
                  <a:pt x="2711843" y="590436"/>
                  <a:pt x="2711843" y="582414"/>
                </a:cubicBezTo>
                <a:cubicBezTo>
                  <a:pt x="2711843" y="575851"/>
                  <a:pt x="2717681" y="570017"/>
                  <a:pt x="2725695" y="570017"/>
                </a:cubicBezTo>
                <a:close/>
                <a:moveTo>
                  <a:pt x="2654867" y="570017"/>
                </a:moveTo>
                <a:cubicBezTo>
                  <a:pt x="2660705" y="570017"/>
                  <a:pt x="2667266" y="575851"/>
                  <a:pt x="2667266" y="582414"/>
                </a:cubicBezTo>
                <a:cubicBezTo>
                  <a:pt x="2667266" y="590436"/>
                  <a:pt x="2660705" y="596271"/>
                  <a:pt x="2654867" y="596271"/>
                </a:cubicBezTo>
                <a:cubicBezTo>
                  <a:pt x="2646847" y="596271"/>
                  <a:pt x="2641013" y="590436"/>
                  <a:pt x="2641013" y="582414"/>
                </a:cubicBezTo>
                <a:cubicBezTo>
                  <a:pt x="2641013" y="575851"/>
                  <a:pt x="2646847" y="570017"/>
                  <a:pt x="2654867" y="570017"/>
                </a:cubicBezTo>
                <a:close/>
                <a:moveTo>
                  <a:pt x="2582580" y="570017"/>
                </a:moveTo>
                <a:cubicBezTo>
                  <a:pt x="2589873" y="570017"/>
                  <a:pt x="2596435" y="575851"/>
                  <a:pt x="2596435" y="582414"/>
                </a:cubicBezTo>
                <a:cubicBezTo>
                  <a:pt x="2596435" y="590436"/>
                  <a:pt x="2589873" y="596271"/>
                  <a:pt x="2582580" y="596271"/>
                </a:cubicBezTo>
                <a:cubicBezTo>
                  <a:pt x="2576018" y="596271"/>
                  <a:pt x="2570184" y="590436"/>
                  <a:pt x="2570184" y="582414"/>
                </a:cubicBezTo>
                <a:cubicBezTo>
                  <a:pt x="2570184" y="575851"/>
                  <a:pt x="2576018" y="570017"/>
                  <a:pt x="2582580" y="570017"/>
                </a:cubicBezTo>
                <a:close/>
                <a:moveTo>
                  <a:pt x="2511026" y="570017"/>
                </a:moveTo>
                <a:cubicBezTo>
                  <a:pt x="2519047" y="570017"/>
                  <a:pt x="2525610" y="575851"/>
                  <a:pt x="2525610" y="582414"/>
                </a:cubicBezTo>
                <a:cubicBezTo>
                  <a:pt x="2525610" y="590436"/>
                  <a:pt x="2519047" y="596271"/>
                  <a:pt x="2511026" y="596271"/>
                </a:cubicBezTo>
                <a:cubicBezTo>
                  <a:pt x="2505193" y="596271"/>
                  <a:pt x="2499358" y="590436"/>
                  <a:pt x="2499358" y="582414"/>
                </a:cubicBezTo>
                <a:cubicBezTo>
                  <a:pt x="2499358" y="575851"/>
                  <a:pt x="2505193" y="570017"/>
                  <a:pt x="2511026" y="570017"/>
                </a:cubicBezTo>
                <a:close/>
                <a:moveTo>
                  <a:pt x="2440921" y="570017"/>
                </a:moveTo>
                <a:cubicBezTo>
                  <a:pt x="2448943" y="570017"/>
                  <a:pt x="2454778" y="575851"/>
                  <a:pt x="2454778" y="582414"/>
                </a:cubicBezTo>
                <a:cubicBezTo>
                  <a:pt x="2454778" y="590436"/>
                  <a:pt x="2448943" y="596271"/>
                  <a:pt x="2440921" y="596271"/>
                </a:cubicBezTo>
                <a:cubicBezTo>
                  <a:pt x="2433632" y="596271"/>
                  <a:pt x="2428525" y="590436"/>
                  <a:pt x="2428525" y="582414"/>
                </a:cubicBezTo>
                <a:cubicBezTo>
                  <a:pt x="2428525" y="575851"/>
                  <a:pt x="2433632" y="570017"/>
                  <a:pt x="2440921" y="570017"/>
                </a:cubicBezTo>
                <a:close/>
                <a:moveTo>
                  <a:pt x="2369108" y="570017"/>
                </a:moveTo>
                <a:cubicBezTo>
                  <a:pt x="2377669" y="570017"/>
                  <a:pt x="2383896" y="575851"/>
                  <a:pt x="2383896" y="582414"/>
                </a:cubicBezTo>
                <a:cubicBezTo>
                  <a:pt x="2383896" y="590436"/>
                  <a:pt x="2377669" y="596271"/>
                  <a:pt x="2369108" y="596271"/>
                </a:cubicBezTo>
                <a:cubicBezTo>
                  <a:pt x="2361324" y="596271"/>
                  <a:pt x="2354319" y="590436"/>
                  <a:pt x="2354319" y="582414"/>
                </a:cubicBezTo>
                <a:cubicBezTo>
                  <a:pt x="2354319" y="575851"/>
                  <a:pt x="2361324" y="570017"/>
                  <a:pt x="2369108" y="570017"/>
                </a:cubicBezTo>
                <a:close/>
                <a:moveTo>
                  <a:pt x="2298275" y="570017"/>
                </a:moveTo>
                <a:cubicBezTo>
                  <a:pt x="2306839" y="570017"/>
                  <a:pt x="2313064" y="575851"/>
                  <a:pt x="2313064" y="582414"/>
                </a:cubicBezTo>
                <a:cubicBezTo>
                  <a:pt x="2313064" y="590436"/>
                  <a:pt x="2306839" y="596271"/>
                  <a:pt x="2298275" y="596271"/>
                </a:cubicBezTo>
                <a:cubicBezTo>
                  <a:pt x="2290494" y="596271"/>
                  <a:pt x="2283487" y="590436"/>
                  <a:pt x="2283487" y="582414"/>
                </a:cubicBezTo>
                <a:cubicBezTo>
                  <a:pt x="2283487" y="575851"/>
                  <a:pt x="2290494" y="570017"/>
                  <a:pt x="2298275" y="570017"/>
                </a:cubicBezTo>
                <a:close/>
                <a:moveTo>
                  <a:pt x="2226512" y="570017"/>
                </a:moveTo>
                <a:cubicBezTo>
                  <a:pt x="2234534" y="570017"/>
                  <a:pt x="2238911" y="575851"/>
                  <a:pt x="2238911" y="582414"/>
                </a:cubicBezTo>
                <a:cubicBezTo>
                  <a:pt x="2238911" y="590436"/>
                  <a:pt x="2234534" y="596271"/>
                  <a:pt x="2226512" y="596271"/>
                </a:cubicBezTo>
                <a:cubicBezTo>
                  <a:pt x="2218490" y="596271"/>
                  <a:pt x="2212655" y="590436"/>
                  <a:pt x="2212655" y="582414"/>
                </a:cubicBezTo>
                <a:cubicBezTo>
                  <a:pt x="2212655" y="575851"/>
                  <a:pt x="2218490" y="570017"/>
                  <a:pt x="2226512" y="570017"/>
                </a:cubicBezTo>
                <a:close/>
                <a:moveTo>
                  <a:pt x="2155680" y="570017"/>
                </a:moveTo>
                <a:cubicBezTo>
                  <a:pt x="2161514" y="570017"/>
                  <a:pt x="2168079" y="575851"/>
                  <a:pt x="2168079" y="582414"/>
                </a:cubicBezTo>
                <a:cubicBezTo>
                  <a:pt x="2168079" y="590436"/>
                  <a:pt x="2161514" y="596271"/>
                  <a:pt x="2155680" y="596271"/>
                </a:cubicBezTo>
                <a:cubicBezTo>
                  <a:pt x="2147658" y="596271"/>
                  <a:pt x="2141823" y="590436"/>
                  <a:pt x="2141823" y="582414"/>
                </a:cubicBezTo>
                <a:cubicBezTo>
                  <a:pt x="2141823" y="575851"/>
                  <a:pt x="2147658" y="570017"/>
                  <a:pt x="2155680" y="570017"/>
                </a:cubicBezTo>
                <a:close/>
                <a:moveTo>
                  <a:pt x="2084846" y="570017"/>
                </a:moveTo>
                <a:cubicBezTo>
                  <a:pt x="2090680" y="570017"/>
                  <a:pt x="2097246" y="575851"/>
                  <a:pt x="2097246" y="582414"/>
                </a:cubicBezTo>
                <a:cubicBezTo>
                  <a:pt x="2097246" y="590436"/>
                  <a:pt x="2090680" y="596271"/>
                  <a:pt x="2084846" y="596271"/>
                </a:cubicBezTo>
                <a:cubicBezTo>
                  <a:pt x="2076824" y="596271"/>
                  <a:pt x="2070989" y="590436"/>
                  <a:pt x="2070989" y="582414"/>
                </a:cubicBezTo>
                <a:cubicBezTo>
                  <a:pt x="2070989" y="575851"/>
                  <a:pt x="2076824" y="570017"/>
                  <a:pt x="2084846" y="570017"/>
                </a:cubicBezTo>
                <a:close/>
                <a:moveTo>
                  <a:pt x="2011831" y="570017"/>
                </a:moveTo>
                <a:cubicBezTo>
                  <a:pt x="2019854" y="570017"/>
                  <a:pt x="2026416" y="575851"/>
                  <a:pt x="2026416" y="582414"/>
                </a:cubicBezTo>
                <a:cubicBezTo>
                  <a:pt x="2026416" y="590436"/>
                  <a:pt x="2019854" y="596271"/>
                  <a:pt x="2011831" y="596271"/>
                </a:cubicBezTo>
                <a:cubicBezTo>
                  <a:pt x="2005997" y="596271"/>
                  <a:pt x="2000163" y="590436"/>
                  <a:pt x="2000163" y="582414"/>
                </a:cubicBezTo>
                <a:cubicBezTo>
                  <a:pt x="2000163" y="575851"/>
                  <a:pt x="2005997" y="570017"/>
                  <a:pt x="2011831" y="570017"/>
                </a:cubicBezTo>
                <a:close/>
                <a:moveTo>
                  <a:pt x="1938359" y="570017"/>
                </a:moveTo>
                <a:cubicBezTo>
                  <a:pt x="1946379" y="570017"/>
                  <a:pt x="1952216" y="575851"/>
                  <a:pt x="1952216" y="583873"/>
                </a:cubicBezTo>
                <a:cubicBezTo>
                  <a:pt x="1952216" y="590436"/>
                  <a:pt x="1946379" y="596271"/>
                  <a:pt x="1938359" y="596271"/>
                </a:cubicBezTo>
                <a:cubicBezTo>
                  <a:pt x="1932525" y="596271"/>
                  <a:pt x="1925962" y="590436"/>
                  <a:pt x="1925962" y="583873"/>
                </a:cubicBezTo>
                <a:cubicBezTo>
                  <a:pt x="1925962" y="575851"/>
                  <a:pt x="1932525" y="570017"/>
                  <a:pt x="1938359" y="570017"/>
                </a:cubicBezTo>
                <a:close/>
                <a:moveTo>
                  <a:pt x="1867522" y="570017"/>
                </a:moveTo>
                <a:cubicBezTo>
                  <a:pt x="1875545" y="570017"/>
                  <a:pt x="1881382" y="575851"/>
                  <a:pt x="1881382" y="583873"/>
                </a:cubicBezTo>
                <a:cubicBezTo>
                  <a:pt x="1881382" y="590436"/>
                  <a:pt x="1875545" y="596271"/>
                  <a:pt x="1867522" y="596271"/>
                </a:cubicBezTo>
                <a:cubicBezTo>
                  <a:pt x="1860229" y="596271"/>
                  <a:pt x="1855124" y="590436"/>
                  <a:pt x="1855124" y="583873"/>
                </a:cubicBezTo>
                <a:cubicBezTo>
                  <a:pt x="1855124" y="575851"/>
                  <a:pt x="1860229" y="570017"/>
                  <a:pt x="1867522" y="570017"/>
                </a:cubicBezTo>
                <a:close/>
                <a:moveTo>
                  <a:pt x="1799082" y="570017"/>
                </a:moveTo>
                <a:cubicBezTo>
                  <a:pt x="1807643" y="570017"/>
                  <a:pt x="1813871" y="575851"/>
                  <a:pt x="1813871" y="583873"/>
                </a:cubicBezTo>
                <a:cubicBezTo>
                  <a:pt x="1813871" y="590436"/>
                  <a:pt x="1807643" y="596271"/>
                  <a:pt x="1799082" y="596271"/>
                </a:cubicBezTo>
                <a:cubicBezTo>
                  <a:pt x="1790521" y="596271"/>
                  <a:pt x="1784295" y="590436"/>
                  <a:pt x="1784295" y="583873"/>
                </a:cubicBezTo>
                <a:cubicBezTo>
                  <a:pt x="1784295" y="575851"/>
                  <a:pt x="1790521" y="570017"/>
                  <a:pt x="1799082" y="570017"/>
                </a:cubicBezTo>
                <a:close/>
                <a:moveTo>
                  <a:pt x="1728257" y="570017"/>
                </a:moveTo>
                <a:cubicBezTo>
                  <a:pt x="1736820" y="570017"/>
                  <a:pt x="1743046" y="575851"/>
                  <a:pt x="1743046" y="583873"/>
                </a:cubicBezTo>
                <a:cubicBezTo>
                  <a:pt x="1743046" y="590436"/>
                  <a:pt x="1736820" y="596271"/>
                  <a:pt x="1728257" y="596271"/>
                </a:cubicBezTo>
                <a:cubicBezTo>
                  <a:pt x="1719694" y="596271"/>
                  <a:pt x="1713467" y="590436"/>
                  <a:pt x="1713467" y="583873"/>
                </a:cubicBezTo>
                <a:cubicBezTo>
                  <a:pt x="1713467" y="575851"/>
                  <a:pt x="1719694" y="570017"/>
                  <a:pt x="1728257" y="570017"/>
                </a:cubicBezTo>
                <a:close/>
                <a:moveTo>
                  <a:pt x="1657426" y="570017"/>
                </a:moveTo>
                <a:cubicBezTo>
                  <a:pt x="1665210" y="570017"/>
                  <a:pt x="1672218" y="575851"/>
                  <a:pt x="1672218" y="583873"/>
                </a:cubicBezTo>
                <a:cubicBezTo>
                  <a:pt x="1672218" y="590436"/>
                  <a:pt x="1665210" y="596271"/>
                  <a:pt x="1657426" y="596271"/>
                </a:cubicBezTo>
                <a:cubicBezTo>
                  <a:pt x="1648867" y="596271"/>
                  <a:pt x="1642647" y="590436"/>
                  <a:pt x="1642647" y="583873"/>
                </a:cubicBezTo>
                <a:cubicBezTo>
                  <a:pt x="1642647" y="575851"/>
                  <a:pt x="1648867" y="570017"/>
                  <a:pt x="1657426" y="570017"/>
                </a:cubicBezTo>
                <a:close/>
                <a:moveTo>
                  <a:pt x="1582294" y="570017"/>
                </a:moveTo>
                <a:cubicBezTo>
                  <a:pt x="1589587" y="570017"/>
                  <a:pt x="1594694" y="575851"/>
                  <a:pt x="1594694" y="583873"/>
                </a:cubicBezTo>
                <a:cubicBezTo>
                  <a:pt x="1594694" y="590436"/>
                  <a:pt x="1589587" y="596271"/>
                  <a:pt x="1582294" y="596271"/>
                </a:cubicBezTo>
                <a:cubicBezTo>
                  <a:pt x="1574271" y="596271"/>
                  <a:pt x="1568438" y="590436"/>
                  <a:pt x="1568438" y="583873"/>
                </a:cubicBezTo>
                <a:cubicBezTo>
                  <a:pt x="1568438" y="575851"/>
                  <a:pt x="1574271" y="570017"/>
                  <a:pt x="1582294" y="570017"/>
                </a:cubicBezTo>
                <a:close/>
                <a:moveTo>
                  <a:pt x="1512190" y="570017"/>
                </a:moveTo>
                <a:cubicBezTo>
                  <a:pt x="1518025" y="570017"/>
                  <a:pt x="1523859" y="575851"/>
                  <a:pt x="1523859" y="583873"/>
                </a:cubicBezTo>
                <a:cubicBezTo>
                  <a:pt x="1523859" y="590436"/>
                  <a:pt x="1518025" y="596271"/>
                  <a:pt x="1512190" y="596271"/>
                </a:cubicBezTo>
                <a:cubicBezTo>
                  <a:pt x="1504169" y="596271"/>
                  <a:pt x="1497607" y="590436"/>
                  <a:pt x="1497607" y="583873"/>
                </a:cubicBezTo>
                <a:cubicBezTo>
                  <a:pt x="1497607" y="575851"/>
                  <a:pt x="1504169" y="570017"/>
                  <a:pt x="1512190" y="570017"/>
                </a:cubicBezTo>
                <a:close/>
                <a:moveTo>
                  <a:pt x="1440623" y="570017"/>
                </a:moveTo>
                <a:cubicBezTo>
                  <a:pt x="1447188" y="570017"/>
                  <a:pt x="1453020" y="575851"/>
                  <a:pt x="1453020" y="583873"/>
                </a:cubicBezTo>
                <a:cubicBezTo>
                  <a:pt x="1453020" y="590436"/>
                  <a:pt x="1447188" y="596271"/>
                  <a:pt x="1440623" y="596271"/>
                </a:cubicBezTo>
                <a:cubicBezTo>
                  <a:pt x="1433333" y="596271"/>
                  <a:pt x="1426771" y="590436"/>
                  <a:pt x="1426771" y="583873"/>
                </a:cubicBezTo>
                <a:cubicBezTo>
                  <a:pt x="1426771" y="575851"/>
                  <a:pt x="1433333" y="570017"/>
                  <a:pt x="1440623" y="570017"/>
                </a:cubicBezTo>
                <a:close/>
                <a:moveTo>
                  <a:pt x="1368341" y="570017"/>
                </a:moveTo>
                <a:cubicBezTo>
                  <a:pt x="1376363" y="570017"/>
                  <a:pt x="1382194" y="575851"/>
                  <a:pt x="1382194" y="583873"/>
                </a:cubicBezTo>
                <a:cubicBezTo>
                  <a:pt x="1382194" y="590436"/>
                  <a:pt x="1376363" y="596271"/>
                  <a:pt x="1368341" y="596271"/>
                </a:cubicBezTo>
                <a:cubicBezTo>
                  <a:pt x="1362508" y="596271"/>
                  <a:pt x="1355945" y="590436"/>
                  <a:pt x="1355945" y="583873"/>
                </a:cubicBezTo>
                <a:cubicBezTo>
                  <a:pt x="1355945" y="575851"/>
                  <a:pt x="1362508" y="570017"/>
                  <a:pt x="1368341" y="570017"/>
                </a:cubicBezTo>
                <a:close/>
                <a:moveTo>
                  <a:pt x="1297515" y="570017"/>
                </a:moveTo>
                <a:cubicBezTo>
                  <a:pt x="1305535" y="570017"/>
                  <a:pt x="1311369" y="575851"/>
                  <a:pt x="1311369" y="583873"/>
                </a:cubicBezTo>
                <a:cubicBezTo>
                  <a:pt x="1311369" y="590436"/>
                  <a:pt x="1305535" y="596271"/>
                  <a:pt x="1297515" y="596271"/>
                </a:cubicBezTo>
                <a:cubicBezTo>
                  <a:pt x="1291680" y="596271"/>
                  <a:pt x="1285116" y="590436"/>
                  <a:pt x="1285116" y="583873"/>
                </a:cubicBezTo>
                <a:cubicBezTo>
                  <a:pt x="1285116" y="575851"/>
                  <a:pt x="1289492" y="570017"/>
                  <a:pt x="1297515" y="570017"/>
                </a:cubicBezTo>
                <a:close/>
                <a:moveTo>
                  <a:pt x="1226680" y="570017"/>
                </a:moveTo>
                <a:cubicBezTo>
                  <a:pt x="1233973" y="570017"/>
                  <a:pt x="1240537" y="575851"/>
                  <a:pt x="1240537" y="583873"/>
                </a:cubicBezTo>
                <a:cubicBezTo>
                  <a:pt x="1240537" y="590436"/>
                  <a:pt x="1233973" y="596271"/>
                  <a:pt x="1226680" y="596271"/>
                </a:cubicBezTo>
                <a:cubicBezTo>
                  <a:pt x="1218671" y="596271"/>
                  <a:pt x="1214296" y="590436"/>
                  <a:pt x="1214296" y="583873"/>
                </a:cubicBezTo>
                <a:cubicBezTo>
                  <a:pt x="1214296" y="575851"/>
                  <a:pt x="1218671" y="570017"/>
                  <a:pt x="1226680" y="570017"/>
                </a:cubicBezTo>
                <a:close/>
                <a:moveTo>
                  <a:pt x="1154879" y="570017"/>
                </a:moveTo>
                <a:cubicBezTo>
                  <a:pt x="1162662" y="570017"/>
                  <a:pt x="1169669" y="575851"/>
                  <a:pt x="1169669" y="583873"/>
                </a:cubicBezTo>
                <a:cubicBezTo>
                  <a:pt x="1169669" y="590436"/>
                  <a:pt x="1162662" y="596271"/>
                  <a:pt x="1154879" y="596271"/>
                </a:cubicBezTo>
                <a:cubicBezTo>
                  <a:pt x="1146319" y="596271"/>
                  <a:pt x="1140090" y="590436"/>
                  <a:pt x="1140090" y="583873"/>
                </a:cubicBezTo>
                <a:cubicBezTo>
                  <a:pt x="1140090" y="575851"/>
                  <a:pt x="1146319" y="570017"/>
                  <a:pt x="1154879" y="570017"/>
                </a:cubicBezTo>
                <a:close/>
                <a:moveTo>
                  <a:pt x="1084053" y="570017"/>
                </a:moveTo>
                <a:cubicBezTo>
                  <a:pt x="1091836" y="570017"/>
                  <a:pt x="1098840" y="575851"/>
                  <a:pt x="1098840" y="583873"/>
                </a:cubicBezTo>
                <a:cubicBezTo>
                  <a:pt x="1098840" y="590436"/>
                  <a:pt x="1091836" y="596271"/>
                  <a:pt x="1084053" y="596271"/>
                </a:cubicBezTo>
                <a:cubicBezTo>
                  <a:pt x="1075487" y="596271"/>
                  <a:pt x="1069263" y="590436"/>
                  <a:pt x="1069263" y="583873"/>
                </a:cubicBezTo>
                <a:cubicBezTo>
                  <a:pt x="1069263" y="575851"/>
                  <a:pt x="1075487" y="570017"/>
                  <a:pt x="1084053" y="570017"/>
                </a:cubicBezTo>
                <a:close/>
                <a:moveTo>
                  <a:pt x="1013010" y="570017"/>
                </a:moveTo>
                <a:cubicBezTo>
                  <a:pt x="1020306" y="570017"/>
                  <a:pt x="1024682" y="575851"/>
                  <a:pt x="1024682" y="583873"/>
                </a:cubicBezTo>
                <a:cubicBezTo>
                  <a:pt x="1024682" y="590436"/>
                  <a:pt x="1020306" y="596271"/>
                  <a:pt x="1013010" y="596271"/>
                </a:cubicBezTo>
                <a:cubicBezTo>
                  <a:pt x="1004991" y="596271"/>
                  <a:pt x="998433" y="590436"/>
                  <a:pt x="998433" y="583873"/>
                </a:cubicBezTo>
                <a:cubicBezTo>
                  <a:pt x="998433" y="575851"/>
                  <a:pt x="1004991" y="570017"/>
                  <a:pt x="1013010" y="570017"/>
                </a:cubicBezTo>
                <a:close/>
                <a:moveTo>
                  <a:pt x="941458" y="570017"/>
                </a:moveTo>
                <a:cubicBezTo>
                  <a:pt x="948019" y="570017"/>
                  <a:pt x="953857" y="575851"/>
                  <a:pt x="953857" y="583873"/>
                </a:cubicBezTo>
                <a:cubicBezTo>
                  <a:pt x="953857" y="590436"/>
                  <a:pt x="948019" y="596271"/>
                  <a:pt x="941458" y="596271"/>
                </a:cubicBezTo>
                <a:cubicBezTo>
                  <a:pt x="934166" y="596271"/>
                  <a:pt x="927601" y="590436"/>
                  <a:pt x="927601" y="583873"/>
                </a:cubicBezTo>
                <a:cubicBezTo>
                  <a:pt x="927601" y="575851"/>
                  <a:pt x="934166" y="570017"/>
                  <a:pt x="941458" y="570017"/>
                </a:cubicBezTo>
                <a:close/>
                <a:moveTo>
                  <a:pt x="870626" y="570017"/>
                </a:moveTo>
                <a:cubicBezTo>
                  <a:pt x="877192" y="570017"/>
                  <a:pt x="883027" y="575851"/>
                  <a:pt x="883027" y="583873"/>
                </a:cubicBezTo>
                <a:cubicBezTo>
                  <a:pt x="883027" y="590436"/>
                  <a:pt x="877192" y="596271"/>
                  <a:pt x="870626" y="596271"/>
                </a:cubicBezTo>
                <a:cubicBezTo>
                  <a:pt x="863333" y="596271"/>
                  <a:pt x="856772" y="591895"/>
                  <a:pt x="856772" y="583873"/>
                </a:cubicBezTo>
                <a:cubicBezTo>
                  <a:pt x="856772" y="575851"/>
                  <a:pt x="863333" y="570017"/>
                  <a:pt x="870626" y="570017"/>
                </a:cubicBezTo>
                <a:close/>
                <a:moveTo>
                  <a:pt x="798340" y="570017"/>
                </a:moveTo>
                <a:cubicBezTo>
                  <a:pt x="806360" y="570017"/>
                  <a:pt x="812193" y="575851"/>
                  <a:pt x="812193" y="583873"/>
                </a:cubicBezTo>
                <a:cubicBezTo>
                  <a:pt x="812193" y="591895"/>
                  <a:pt x="806360" y="596271"/>
                  <a:pt x="798340" y="596271"/>
                </a:cubicBezTo>
                <a:cubicBezTo>
                  <a:pt x="792504" y="596271"/>
                  <a:pt x="785941" y="591895"/>
                  <a:pt x="785941" y="583873"/>
                </a:cubicBezTo>
                <a:cubicBezTo>
                  <a:pt x="785941" y="575851"/>
                  <a:pt x="792504" y="570017"/>
                  <a:pt x="798340" y="570017"/>
                </a:cubicBezTo>
                <a:close/>
                <a:moveTo>
                  <a:pt x="724135" y="570017"/>
                </a:moveTo>
                <a:cubicBezTo>
                  <a:pt x="731429" y="570017"/>
                  <a:pt x="737991" y="575851"/>
                  <a:pt x="737991" y="583873"/>
                </a:cubicBezTo>
                <a:cubicBezTo>
                  <a:pt x="737991" y="591895"/>
                  <a:pt x="731429" y="596271"/>
                  <a:pt x="724135" y="596271"/>
                </a:cubicBezTo>
                <a:cubicBezTo>
                  <a:pt x="717571" y="596271"/>
                  <a:pt x="711737" y="591895"/>
                  <a:pt x="711737" y="583873"/>
                </a:cubicBezTo>
                <a:cubicBezTo>
                  <a:pt x="711737" y="575851"/>
                  <a:pt x="717571" y="570017"/>
                  <a:pt x="724135" y="570017"/>
                </a:cubicBezTo>
                <a:close/>
                <a:moveTo>
                  <a:pt x="653306" y="570017"/>
                </a:moveTo>
                <a:cubicBezTo>
                  <a:pt x="660598" y="570017"/>
                  <a:pt x="667161" y="575851"/>
                  <a:pt x="667161" y="583873"/>
                </a:cubicBezTo>
                <a:cubicBezTo>
                  <a:pt x="667161" y="591895"/>
                  <a:pt x="660598" y="596271"/>
                  <a:pt x="653306" y="596271"/>
                </a:cubicBezTo>
                <a:cubicBezTo>
                  <a:pt x="645286" y="596271"/>
                  <a:pt x="640910" y="591895"/>
                  <a:pt x="640910" y="583873"/>
                </a:cubicBezTo>
                <a:cubicBezTo>
                  <a:pt x="640910" y="575851"/>
                  <a:pt x="645286" y="570017"/>
                  <a:pt x="653306" y="570017"/>
                </a:cubicBezTo>
                <a:close/>
                <a:moveTo>
                  <a:pt x="584865" y="570017"/>
                </a:moveTo>
                <a:cubicBezTo>
                  <a:pt x="592648" y="570017"/>
                  <a:pt x="599654" y="575851"/>
                  <a:pt x="599654" y="583873"/>
                </a:cubicBezTo>
                <a:cubicBezTo>
                  <a:pt x="599654" y="591895"/>
                  <a:pt x="592648" y="596271"/>
                  <a:pt x="584865" y="596271"/>
                </a:cubicBezTo>
                <a:cubicBezTo>
                  <a:pt x="576307" y="596271"/>
                  <a:pt x="570076" y="591895"/>
                  <a:pt x="570076" y="583873"/>
                </a:cubicBezTo>
                <a:cubicBezTo>
                  <a:pt x="570076" y="575851"/>
                  <a:pt x="576307" y="570017"/>
                  <a:pt x="584865" y="570017"/>
                </a:cubicBezTo>
                <a:close/>
                <a:moveTo>
                  <a:pt x="513668" y="570017"/>
                </a:moveTo>
                <a:cubicBezTo>
                  <a:pt x="522015" y="570017"/>
                  <a:pt x="528846" y="575851"/>
                  <a:pt x="528846" y="583873"/>
                </a:cubicBezTo>
                <a:cubicBezTo>
                  <a:pt x="528846" y="591895"/>
                  <a:pt x="522015" y="596271"/>
                  <a:pt x="513668" y="596271"/>
                </a:cubicBezTo>
                <a:cubicBezTo>
                  <a:pt x="506076" y="596271"/>
                  <a:pt x="499248" y="591895"/>
                  <a:pt x="499248" y="583873"/>
                </a:cubicBezTo>
                <a:cubicBezTo>
                  <a:pt x="499248" y="575851"/>
                  <a:pt x="506076" y="570017"/>
                  <a:pt x="513668" y="570017"/>
                </a:cubicBezTo>
                <a:close/>
                <a:moveTo>
                  <a:pt x="439833" y="570017"/>
                </a:moveTo>
                <a:cubicBezTo>
                  <a:pt x="448394" y="570017"/>
                  <a:pt x="454623" y="575851"/>
                  <a:pt x="454623" y="583873"/>
                </a:cubicBezTo>
                <a:cubicBezTo>
                  <a:pt x="454623" y="591895"/>
                  <a:pt x="448394" y="596271"/>
                  <a:pt x="439833" y="596271"/>
                </a:cubicBezTo>
                <a:cubicBezTo>
                  <a:pt x="432049" y="596271"/>
                  <a:pt x="425044" y="591895"/>
                  <a:pt x="425044" y="583873"/>
                </a:cubicBezTo>
                <a:cubicBezTo>
                  <a:pt x="425044" y="575851"/>
                  <a:pt x="432049" y="570017"/>
                  <a:pt x="439833" y="570017"/>
                </a:cubicBezTo>
                <a:close/>
                <a:moveTo>
                  <a:pt x="368072" y="570017"/>
                </a:moveTo>
                <a:cubicBezTo>
                  <a:pt x="376089" y="570017"/>
                  <a:pt x="380467" y="575851"/>
                  <a:pt x="380467" y="583873"/>
                </a:cubicBezTo>
                <a:cubicBezTo>
                  <a:pt x="380467" y="591895"/>
                  <a:pt x="376089" y="596271"/>
                  <a:pt x="368072" y="596271"/>
                </a:cubicBezTo>
                <a:cubicBezTo>
                  <a:pt x="360778" y="596271"/>
                  <a:pt x="354211" y="591895"/>
                  <a:pt x="354211" y="583873"/>
                </a:cubicBezTo>
                <a:cubicBezTo>
                  <a:pt x="354211" y="575851"/>
                  <a:pt x="360778" y="570017"/>
                  <a:pt x="368072" y="570017"/>
                </a:cubicBezTo>
                <a:close/>
                <a:moveTo>
                  <a:pt x="3081772" y="499186"/>
                </a:moveTo>
                <a:cubicBezTo>
                  <a:pt x="3089064" y="499186"/>
                  <a:pt x="3095622" y="503561"/>
                  <a:pt x="3095622" y="511583"/>
                </a:cubicBezTo>
                <a:cubicBezTo>
                  <a:pt x="3095622" y="518876"/>
                  <a:pt x="3089064" y="525440"/>
                  <a:pt x="3081772" y="525440"/>
                </a:cubicBezTo>
                <a:cubicBezTo>
                  <a:pt x="3073748" y="525440"/>
                  <a:pt x="3069372" y="518876"/>
                  <a:pt x="3069372" y="511583"/>
                </a:cubicBezTo>
                <a:cubicBezTo>
                  <a:pt x="3069372" y="503561"/>
                  <a:pt x="3073748" y="499186"/>
                  <a:pt x="3081772" y="499186"/>
                </a:cubicBezTo>
                <a:close/>
                <a:moveTo>
                  <a:pt x="3013712" y="499186"/>
                </a:moveTo>
                <a:cubicBezTo>
                  <a:pt x="3021305" y="499186"/>
                  <a:pt x="3028135" y="503561"/>
                  <a:pt x="3028135" y="511583"/>
                </a:cubicBezTo>
                <a:cubicBezTo>
                  <a:pt x="3028135" y="518876"/>
                  <a:pt x="3021305" y="525440"/>
                  <a:pt x="3013712" y="525440"/>
                </a:cubicBezTo>
                <a:cubicBezTo>
                  <a:pt x="3005368" y="525440"/>
                  <a:pt x="2998539" y="518876"/>
                  <a:pt x="2998539" y="511583"/>
                </a:cubicBezTo>
                <a:cubicBezTo>
                  <a:pt x="2998539" y="503561"/>
                  <a:pt x="3005368" y="499186"/>
                  <a:pt x="3013712" y="499186"/>
                </a:cubicBezTo>
                <a:close/>
                <a:moveTo>
                  <a:pt x="2942491" y="499186"/>
                </a:moveTo>
                <a:cubicBezTo>
                  <a:pt x="2951052" y="499186"/>
                  <a:pt x="2957285" y="503561"/>
                  <a:pt x="2957285" y="511583"/>
                </a:cubicBezTo>
                <a:cubicBezTo>
                  <a:pt x="2957285" y="518876"/>
                  <a:pt x="2951052" y="525440"/>
                  <a:pt x="2942491" y="525440"/>
                </a:cubicBezTo>
                <a:cubicBezTo>
                  <a:pt x="2934710" y="525440"/>
                  <a:pt x="2927705" y="518876"/>
                  <a:pt x="2927705" y="511583"/>
                </a:cubicBezTo>
                <a:cubicBezTo>
                  <a:pt x="2927705" y="503561"/>
                  <a:pt x="2934710" y="499186"/>
                  <a:pt x="2942491" y="499186"/>
                </a:cubicBezTo>
                <a:close/>
                <a:moveTo>
                  <a:pt x="2868291" y="499186"/>
                </a:moveTo>
                <a:cubicBezTo>
                  <a:pt x="2876856" y="499186"/>
                  <a:pt x="2883082" y="503561"/>
                  <a:pt x="2883082" y="511583"/>
                </a:cubicBezTo>
                <a:cubicBezTo>
                  <a:pt x="2883082" y="518876"/>
                  <a:pt x="2876856" y="525440"/>
                  <a:pt x="2868291" y="525440"/>
                </a:cubicBezTo>
                <a:cubicBezTo>
                  <a:pt x="2860509" y="525440"/>
                  <a:pt x="2853502" y="518876"/>
                  <a:pt x="2853502" y="511583"/>
                </a:cubicBezTo>
                <a:cubicBezTo>
                  <a:pt x="2853502" y="503561"/>
                  <a:pt x="2860509" y="499186"/>
                  <a:pt x="2868291" y="499186"/>
                </a:cubicBezTo>
                <a:close/>
                <a:moveTo>
                  <a:pt x="2796533" y="499186"/>
                </a:moveTo>
                <a:cubicBezTo>
                  <a:pt x="2804555" y="499186"/>
                  <a:pt x="2808931" y="503561"/>
                  <a:pt x="2808931" y="511583"/>
                </a:cubicBezTo>
                <a:cubicBezTo>
                  <a:pt x="2808931" y="518876"/>
                  <a:pt x="2804555" y="525440"/>
                  <a:pt x="2796533" y="525440"/>
                </a:cubicBezTo>
                <a:cubicBezTo>
                  <a:pt x="2789240" y="525440"/>
                  <a:pt x="2782678" y="518876"/>
                  <a:pt x="2782678" y="511583"/>
                </a:cubicBezTo>
                <a:cubicBezTo>
                  <a:pt x="2782678" y="503561"/>
                  <a:pt x="2789240" y="499186"/>
                  <a:pt x="2796533" y="499186"/>
                </a:cubicBezTo>
                <a:close/>
                <a:moveTo>
                  <a:pt x="2725695" y="499186"/>
                </a:moveTo>
                <a:cubicBezTo>
                  <a:pt x="2731532" y="499186"/>
                  <a:pt x="2738097" y="503561"/>
                  <a:pt x="2738097" y="511583"/>
                </a:cubicBezTo>
                <a:cubicBezTo>
                  <a:pt x="2738097" y="518876"/>
                  <a:pt x="2731532" y="525440"/>
                  <a:pt x="2725695" y="525440"/>
                </a:cubicBezTo>
                <a:cubicBezTo>
                  <a:pt x="2717681" y="525440"/>
                  <a:pt x="2711846" y="518876"/>
                  <a:pt x="2711846" y="511583"/>
                </a:cubicBezTo>
                <a:cubicBezTo>
                  <a:pt x="2711846" y="503561"/>
                  <a:pt x="2717681" y="499186"/>
                  <a:pt x="2725695" y="499186"/>
                </a:cubicBezTo>
                <a:close/>
                <a:moveTo>
                  <a:pt x="2654870" y="499186"/>
                </a:moveTo>
                <a:cubicBezTo>
                  <a:pt x="2660705" y="499186"/>
                  <a:pt x="2667266" y="503561"/>
                  <a:pt x="2667266" y="511583"/>
                </a:cubicBezTo>
                <a:cubicBezTo>
                  <a:pt x="2667266" y="518876"/>
                  <a:pt x="2660705" y="525440"/>
                  <a:pt x="2654870" y="525440"/>
                </a:cubicBezTo>
                <a:cubicBezTo>
                  <a:pt x="2646847" y="525440"/>
                  <a:pt x="2641013" y="518876"/>
                  <a:pt x="2641013" y="511583"/>
                </a:cubicBezTo>
                <a:cubicBezTo>
                  <a:pt x="2641013" y="503561"/>
                  <a:pt x="2646847" y="499186"/>
                  <a:pt x="2654870" y="499186"/>
                </a:cubicBezTo>
                <a:close/>
                <a:moveTo>
                  <a:pt x="2582580" y="499186"/>
                </a:moveTo>
                <a:cubicBezTo>
                  <a:pt x="2589873" y="499186"/>
                  <a:pt x="2596435" y="503561"/>
                  <a:pt x="2596435" y="511583"/>
                </a:cubicBezTo>
                <a:cubicBezTo>
                  <a:pt x="2596435" y="518876"/>
                  <a:pt x="2589873" y="525440"/>
                  <a:pt x="2582580" y="525440"/>
                </a:cubicBezTo>
                <a:cubicBezTo>
                  <a:pt x="2576018" y="525440"/>
                  <a:pt x="2570184" y="518876"/>
                  <a:pt x="2570184" y="511583"/>
                </a:cubicBezTo>
                <a:cubicBezTo>
                  <a:pt x="2570184" y="503561"/>
                  <a:pt x="2576018" y="499186"/>
                  <a:pt x="2582580" y="499186"/>
                </a:cubicBezTo>
                <a:close/>
                <a:moveTo>
                  <a:pt x="2511026" y="499186"/>
                </a:moveTo>
                <a:cubicBezTo>
                  <a:pt x="2519047" y="499186"/>
                  <a:pt x="2525610" y="503561"/>
                  <a:pt x="2525610" y="511583"/>
                </a:cubicBezTo>
                <a:cubicBezTo>
                  <a:pt x="2525610" y="518876"/>
                  <a:pt x="2519047" y="525440"/>
                  <a:pt x="2511026" y="525440"/>
                </a:cubicBezTo>
                <a:cubicBezTo>
                  <a:pt x="2505194" y="525440"/>
                  <a:pt x="2499361" y="518876"/>
                  <a:pt x="2499361" y="511583"/>
                </a:cubicBezTo>
                <a:cubicBezTo>
                  <a:pt x="2499361" y="503561"/>
                  <a:pt x="2503735" y="499186"/>
                  <a:pt x="2511026" y="499186"/>
                </a:cubicBezTo>
                <a:close/>
                <a:moveTo>
                  <a:pt x="2440924" y="499186"/>
                </a:moveTo>
                <a:cubicBezTo>
                  <a:pt x="2448944" y="499186"/>
                  <a:pt x="2454781" y="505020"/>
                  <a:pt x="2454781" y="511583"/>
                </a:cubicBezTo>
                <a:cubicBezTo>
                  <a:pt x="2454781" y="518876"/>
                  <a:pt x="2448944" y="525440"/>
                  <a:pt x="2440924" y="525440"/>
                </a:cubicBezTo>
                <a:cubicBezTo>
                  <a:pt x="2433632" y="525440"/>
                  <a:pt x="2428527" y="518876"/>
                  <a:pt x="2428527" y="511583"/>
                </a:cubicBezTo>
                <a:cubicBezTo>
                  <a:pt x="2428527" y="505020"/>
                  <a:pt x="2433632" y="499186"/>
                  <a:pt x="2440924" y="499186"/>
                </a:cubicBezTo>
                <a:close/>
                <a:moveTo>
                  <a:pt x="2369108" y="499186"/>
                </a:moveTo>
                <a:cubicBezTo>
                  <a:pt x="2377672" y="499186"/>
                  <a:pt x="2383898" y="505020"/>
                  <a:pt x="2383898" y="511583"/>
                </a:cubicBezTo>
                <a:cubicBezTo>
                  <a:pt x="2383898" y="518876"/>
                  <a:pt x="2377672" y="525440"/>
                  <a:pt x="2369108" y="525440"/>
                </a:cubicBezTo>
                <a:cubicBezTo>
                  <a:pt x="2361327" y="525440"/>
                  <a:pt x="2354319" y="518876"/>
                  <a:pt x="2354319" y="511583"/>
                </a:cubicBezTo>
                <a:cubicBezTo>
                  <a:pt x="2354319" y="505020"/>
                  <a:pt x="2361327" y="499186"/>
                  <a:pt x="2369108" y="499186"/>
                </a:cubicBezTo>
                <a:close/>
                <a:moveTo>
                  <a:pt x="2298278" y="499186"/>
                </a:moveTo>
                <a:cubicBezTo>
                  <a:pt x="2306839" y="499186"/>
                  <a:pt x="2313066" y="505020"/>
                  <a:pt x="2313066" y="511583"/>
                </a:cubicBezTo>
                <a:cubicBezTo>
                  <a:pt x="2313066" y="518876"/>
                  <a:pt x="2306839" y="525440"/>
                  <a:pt x="2298278" y="525440"/>
                </a:cubicBezTo>
                <a:cubicBezTo>
                  <a:pt x="2290494" y="525440"/>
                  <a:pt x="2283488" y="518876"/>
                  <a:pt x="2283488" y="511583"/>
                </a:cubicBezTo>
                <a:cubicBezTo>
                  <a:pt x="2283488" y="505020"/>
                  <a:pt x="2290494" y="499186"/>
                  <a:pt x="2298278" y="499186"/>
                </a:cubicBezTo>
                <a:close/>
                <a:moveTo>
                  <a:pt x="2226514" y="499186"/>
                </a:moveTo>
                <a:cubicBezTo>
                  <a:pt x="2234534" y="499186"/>
                  <a:pt x="2238914" y="505020"/>
                  <a:pt x="2238914" y="511583"/>
                </a:cubicBezTo>
                <a:cubicBezTo>
                  <a:pt x="2238914" y="518876"/>
                  <a:pt x="2234534" y="525440"/>
                  <a:pt x="2226514" y="525440"/>
                </a:cubicBezTo>
                <a:cubicBezTo>
                  <a:pt x="2218492" y="525440"/>
                  <a:pt x="2212655" y="518876"/>
                  <a:pt x="2212655" y="511583"/>
                </a:cubicBezTo>
                <a:cubicBezTo>
                  <a:pt x="2212655" y="505020"/>
                  <a:pt x="2218492" y="499186"/>
                  <a:pt x="2226514" y="499186"/>
                </a:cubicBezTo>
                <a:close/>
                <a:moveTo>
                  <a:pt x="2155680" y="499186"/>
                </a:moveTo>
                <a:cubicBezTo>
                  <a:pt x="2161514" y="499186"/>
                  <a:pt x="2168079" y="505020"/>
                  <a:pt x="2168079" y="511583"/>
                </a:cubicBezTo>
                <a:cubicBezTo>
                  <a:pt x="2168079" y="518876"/>
                  <a:pt x="2161514" y="525440"/>
                  <a:pt x="2155680" y="525440"/>
                </a:cubicBezTo>
                <a:cubicBezTo>
                  <a:pt x="2147658" y="525440"/>
                  <a:pt x="2141823" y="518876"/>
                  <a:pt x="2141823" y="511583"/>
                </a:cubicBezTo>
                <a:cubicBezTo>
                  <a:pt x="2141823" y="505020"/>
                  <a:pt x="2147658" y="499186"/>
                  <a:pt x="2155680" y="499186"/>
                </a:cubicBezTo>
                <a:close/>
                <a:moveTo>
                  <a:pt x="2084846" y="499186"/>
                </a:moveTo>
                <a:cubicBezTo>
                  <a:pt x="2090680" y="499186"/>
                  <a:pt x="2097246" y="505020"/>
                  <a:pt x="2097246" y="511583"/>
                </a:cubicBezTo>
                <a:cubicBezTo>
                  <a:pt x="2097246" y="518876"/>
                  <a:pt x="2090680" y="525440"/>
                  <a:pt x="2084846" y="525440"/>
                </a:cubicBezTo>
                <a:cubicBezTo>
                  <a:pt x="2076824" y="525440"/>
                  <a:pt x="2070991" y="518876"/>
                  <a:pt x="2070991" y="511583"/>
                </a:cubicBezTo>
                <a:cubicBezTo>
                  <a:pt x="2070991" y="505020"/>
                  <a:pt x="2076824" y="499186"/>
                  <a:pt x="2084846" y="499186"/>
                </a:cubicBezTo>
                <a:close/>
                <a:moveTo>
                  <a:pt x="2011831" y="499186"/>
                </a:moveTo>
                <a:cubicBezTo>
                  <a:pt x="2019855" y="499186"/>
                  <a:pt x="2026416" y="505020"/>
                  <a:pt x="2026416" y="511583"/>
                </a:cubicBezTo>
                <a:cubicBezTo>
                  <a:pt x="2026416" y="518876"/>
                  <a:pt x="2019855" y="525440"/>
                  <a:pt x="2011831" y="525440"/>
                </a:cubicBezTo>
                <a:cubicBezTo>
                  <a:pt x="2005998" y="525440"/>
                  <a:pt x="2000165" y="518876"/>
                  <a:pt x="2000165" y="511583"/>
                </a:cubicBezTo>
                <a:cubicBezTo>
                  <a:pt x="2000165" y="505020"/>
                  <a:pt x="2005998" y="499186"/>
                  <a:pt x="2011831" y="499186"/>
                </a:cubicBezTo>
                <a:close/>
                <a:moveTo>
                  <a:pt x="1938362" y="499186"/>
                </a:moveTo>
                <a:cubicBezTo>
                  <a:pt x="1946382" y="499186"/>
                  <a:pt x="1952216" y="505020"/>
                  <a:pt x="1952216" y="511583"/>
                </a:cubicBezTo>
                <a:cubicBezTo>
                  <a:pt x="1952216" y="518876"/>
                  <a:pt x="1946382" y="525440"/>
                  <a:pt x="1938362" y="525440"/>
                </a:cubicBezTo>
                <a:cubicBezTo>
                  <a:pt x="1932525" y="525440"/>
                  <a:pt x="1925965" y="518876"/>
                  <a:pt x="1925965" y="511583"/>
                </a:cubicBezTo>
                <a:cubicBezTo>
                  <a:pt x="1925965" y="505020"/>
                  <a:pt x="1932525" y="499186"/>
                  <a:pt x="1938362" y="499186"/>
                </a:cubicBezTo>
                <a:close/>
                <a:moveTo>
                  <a:pt x="1867525" y="499186"/>
                </a:moveTo>
                <a:cubicBezTo>
                  <a:pt x="1875547" y="499186"/>
                  <a:pt x="1881384" y="505020"/>
                  <a:pt x="1881384" y="511583"/>
                </a:cubicBezTo>
                <a:cubicBezTo>
                  <a:pt x="1881384" y="518876"/>
                  <a:pt x="1875547" y="525440"/>
                  <a:pt x="1867525" y="525440"/>
                </a:cubicBezTo>
                <a:cubicBezTo>
                  <a:pt x="1860232" y="525440"/>
                  <a:pt x="1855126" y="518876"/>
                  <a:pt x="1855126" y="511583"/>
                </a:cubicBezTo>
                <a:cubicBezTo>
                  <a:pt x="1855126" y="505020"/>
                  <a:pt x="1860232" y="499186"/>
                  <a:pt x="1867525" y="499186"/>
                </a:cubicBezTo>
                <a:close/>
                <a:moveTo>
                  <a:pt x="1799085" y="499186"/>
                </a:moveTo>
                <a:cubicBezTo>
                  <a:pt x="1807644" y="499186"/>
                  <a:pt x="1813871" y="505020"/>
                  <a:pt x="1813871" y="511583"/>
                </a:cubicBezTo>
                <a:cubicBezTo>
                  <a:pt x="1813871" y="518876"/>
                  <a:pt x="1807644" y="525440"/>
                  <a:pt x="1799085" y="525440"/>
                </a:cubicBezTo>
                <a:cubicBezTo>
                  <a:pt x="1790521" y="525440"/>
                  <a:pt x="1784295" y="518876"/>
                  <a:pt x="1784295" y="511583"/>
                </a:cubicBezTo>
                <a:cubicBezTo>
                  <a:pt x="1784295" y="505020"/>
                  <a:pt x="1790521" y="499186"/>
                  <a:pt x="1799085" y="499186"/>
                </a:cubicBezTo>
                <a:close/>
                <a:moveTo>
                  <a:pt x="1728257" y="499186"/>
                </a:moveTo>
                <a:cubicBezTo>
                  <a:pt x="1736822" y="499186"/>
                  <a:pt x="1743046" y="505020"/>
                  <a:pt x="1743046" y="511583"/>
                </a:cubicBezTo>
                <a:cubicBezTo>
                  <a:pt x="1743046" y="518876"/>
                  <a:pt x="1736822" y="525440"/>
                  <a:pt x="1728257" y="525440"/>
                </a:cubicBezTo>
                <a:cubicBezTo>
                  <a:pt x="1719694" y="525440"/>
                  <a:pt x="1713469" y="518876"/>
                  <a:pt x="1713469" y="511583"/>
                </a:cubicBezTo>
                <a:cubicBezTo>
                  <a:pt x="1713469" y="505020"/>
                  <a:pt x="1719694" y="499186"/>
                  <a:pt x="1728257" y="499186"/>
                </a:cubicBezTo>
                <a:close/>
                <a:moveTo>
                  <a:pt x="1657426" y="499186"/>
                </a:moveTo>
                <a:cubicBezTo>
                  <a:pt x="1665210" y="499186"/>
                  <a:pt x="1672218" y="505020"/>
                  <a:pt x="1672218" y="511583"/>
                </a:cubicBezTo>
                <a:cubicBezTo>
                  <a:pt x="1672218" y="518876"/>
                  <a:pt x="1665210" y="525440"/>
                  <a:pt x="1657426" y="525440"/>
                </a:cubicBezTo>
                <a:cubicBezTo>
                  <a:pt x="1648867" y="525440"/>
                  <a:pt x="1642647" y="518876"/>
                  <a:pt x="1642647" y="511583"/>
                </a:cubicBezTo>
                <a:cubicBezTo>
                  <a:pt x="1642647" y="505020"/>
                  <a:pt x="1648867" y="499186"/>
                  <a:pt x="1657426" y="499186"/>
                </a:cubicBezTo>
                <a:close/>
                <a:moveTo>
                  <a:pt x="1582294" y="499186"/>
                </a:moveTo>
                <a:cubicBezTo>
                  <a:pt x="1589590" y="499186"/>
                  <a:pt x="1594694" y="505020"/>
                  <a:pt x="1594694" y="511583"/>
                </a:cubicBezTo>
                <a:cubicBezTo>
                  <a:pt x="1594694" y="518876"/>
                  <a:pt x="1589590" y="525440"/>
                  <a:pt x="1582294" y="525440"/>
                </a:cubicBezTo>
                <a:cubicBezTo>
                  <a:pt x="1574271" y="525440"/>
                  <a:pt x="1568438" y="518876"/>
                  <a:pt x="1568438" y="511583"/>
                </a:cubicBezTo>
                <a:cubicBezTo>
                  <a:pt x="1568438" y="505020"/>
                  <a:pt x="1574271" y="499186"/>
                  <a:pt x="1582294" y="499186"/>
                </a:cubicBezTo>
                <a:close/>
                <a:moveTo>
                  <a:pt x="1512192" y="499186"/>
                </a:moveTo>
                <a:cubicBezTo>
                  <a:pt x="1518025" y="499186"/>
                  <a:pt x="1523862" y="505020"/>
                  <a:pt x="1523862" y="511583"/>
                </a:cubicBezTo>
                <a:cubicBezTo>
                  <a:pt x="1523862" y="518876"/>
                  <a:pt x="1518025" y="525440"/>
                  <a:pt x="1512192" y="525440"/>
                </a:cubicBezTo>
                <a:cubicBezTo>
                  <a:pt x="1504169" y="525440"/>
                  <a:pt x="1497607" y="518876"/>
                  <a:pt x="1497607" y="511583"/>
                </a:cubicBezTo>
                <a:cubicBezTo>
                  <a:pt x="1497607" y="505020"/>
                  <a:pt x="1504169" y="499186"/>
                  <a:pt x="1512192" y="499186"/>
                </a:cubicBezTo>
                <a:close/>
                <a:moveTo>
                  <a:pt x="1440623" y="499186"/>
                </a:moveTo>
                <a:cubicBezTo>
                  <a:pt x="1447188" y="499186"/>
                  <a:pt x="1453023" y="505020"/>
                  <a:pt x="1453023" y="511583"/>
                </a:cubicBezTo>
                <a:cubicBezTo>
                  <a:pt x="1453023" y="518876"/>
                  <a:pt x="1447188" y="525440"/>
                  <a:pt x="1440623" y="525440"/>
                </a:cubicBezTo>
                <a:cubicBezTo>
                  <a:pt x="1433333" y="525440"/>
                  <a:pt x="1426771" y="518876"/>
                  <a:pt x="1426771" y="511583"/>
                </a:cubicBezTo>
                <a:cubicBezTo>
                  <a:pt x="1426771" y="505020"/>
                  <a:pt x="1433333" y="499186"/>
                  <a:pt x="1440623" y="499186"/>
                </a:cubicBezTo>
                <a:close/>
                <a:moveTo>
                  <a:pt x="1368341" y="499186"/>
                </a:moveTo>
                <a:cubicBezTo>
                  <a:pt x="1376363" y="499186"/>
                  <a:pt x="1382196" y="505020"/>
                  <a:pt x="1382196" y="511583"/>
                </a:cubicBezTo>
                <a:cubicBezTo>
                  <a:pt x="1382196" y="518876"/>
                  <a:pt x="1376363" y="525440"/>
                  <a:pt x="1368341" y="525440"/>
                </a:cubicBezTo>
                <a:cubicBezTo>
                  <a:pt x="1362508" y="525440"/>
                  <a:pt x="1355948" y="518876"/>
                  <a:pt x="1355948" y="511583"/>
                </a:cubicBezTo>
                <a:cubicBezTo>
                  <a:pt x="1355948" y="505020"/>
                  <a:pt x="1362508" y="499186"/>
                  <a:pt x="1368341" y="499186"/>
                </a:cubicBezTo>
                <a:close/>
                <a:moveTo>
                  <a:pt x="1297515" y="499186"/>
                </a:moveTo>
                <a:cubicBezTo>
                  <a:pt x="1305538" y="499186"/>
                  <a:pt x="1311369" y="505020"/>
                  <a:pt x="1311369" y="513042"/>
                </a:cubicBezTo>
                <a:cubicBezTo>
                  <a:pt x="1311369" y="518876"/>
                  <a:pt x="1305538" y="525440"/>
                  <a:pt x="1297515" y="525440"/>
                </a:cubicBezTo>
                <a:cubicBezTo>
                  <a:pt x="1289492" y="525440"/>
                  <a:pt x="1285118" y="518876"/>
                  <a:pt x="1285118" y="513042"/>
                </a:cubicBezTo>
                <a:cubicBezTo>
                  <a:pt x="1285118" y="505020"/>
                  <a:pt x="1289492" y="499186"/>
                  <a:pt x="1297515" y="499186"/>
                </a:cubicBezTo>
                <a:close/>
                <a:moveTo>
                  <a:pt x="1225700" y="499186"/>
                </a:moveTo>
                <a:cubicBezTo>
                  <a:pt x="1233484" y="499186"/>
                  <a:pt x="1240491" y="505020"/>
                  <a:pt x="1240491" y="513042"/>
                </a:cubicBezTo>
                <a:cubicBezTo>
                  <a:pt x="1240491" y="518876"/>
                  <a:pt x="1233484" y="525440"/>
                  <a:pt x="1225700" y="525440"/>
                </a:cubicBezTo>
                <a:cubicBezTo>
                  <a:pt x="1217156" y="525440"/>
                  <a:pt x="1210925" y="518876"/>
                  <a:pt x="1210925" y="513042"/>
                </a:cubicBezTo>
                <a:cubicBezTo>
                  <a:pt x="1210925" y="505020"/>
                  <a:pt x="1217156" y="499186"/>
                  <a:pt x="1225700" y="499186"/>
                </a:cubicBezTo>
                <a:close/>
                <a:moveTo>
                  <a:pt x="1154881" y="499186"/>
                </a:moveTo>
                <a:cubicBezTo>
                  <a:pt x="1162665" y="499186"/>
                  <a:pt x="1169669" y="505020"/>
                  <a:pt x="1169669" y="513042"/>
                </a:cubicBezTo>
                <a:cubicBezTo>
                  <a:pt x="1169669" y="518876"/>
                  <a:pt x="1162665" y="525440"/>
                  <a:pt x="1154881" y="525440"/>
                </a:cubicBezTo>
                <a:cubicBezTo>
                  <a:pt x="1146323" y="525440"/>
                  <a:pt x="1140095" y="518876"/>
                  <a:pt x="1140095" y="513042"/>
                </a:cubicBezTo>
                <a:cubicBezTo>
                  <a:pt x="1140095" y="505020"/>
                  <a:pt x="1146323" y="499186"/>
                  <a:pt x="1154881" y="499186"/>
                </a:cubicBezTo>
                <a:close/>
                <a:moveTo>
                  <a:pt x="1084053" y="499186"/>
                </a:moveTo>
                <a:cubicBezTo>
                  <a:pt x="1091836" y="499186"/>
                  <a:pt x="1098842" y="505020"/>
                  <a:pt x="1098842" y="513042"/>
                </a:cubicBezTo>
                <a:cubicBezTo>
                  <a:pt x="1098842" y="518876"/>
                  <a:pt x="1091836" y="525440"/>
                  <a:pt x="1084053" y="525440"/>
                </a:cubicBezTo>
                <a:cubicBezTo>
                  <a:pt x="1075492" y="525440"/>
                  <a:pt x="1069267" y="518876"/>
                  <a:pt x="1069267" y="513042"/>
                </a:cubicBezTo>
                <a:cubicBezTo>
                  <a:pt x="1069267" y="505020"/>
                  <a:pt x="1075492" y="499186"/>
                  <a:pt x="1084053" y="499186"/>
                </a:cubicBezTo>
                <a:close/>
                <a:moveTo>
                  <a:pt x="1013012" y="499186"/>
                </a:moveTo>
                <a:cubicBezTo>
                  <a:pt x="1020310" y="499186"/>
                  <a:pt x="1024685" y="505020"/>
                  <a:pt x="1024685" y="513042"/>
                </a:cubicBezTo>
                <a:cubicBezTo>
                  <a:pt x="1024685" y="518876"/>
                  <a:pt x="1020310" y="525440"/>
                  <a:pt x="1013012" y="525440"/>
                </a:cubicBezTo>
                <a:cubicBezTo>
                  <a:pt x="1004998" y="525440"/>
                  <a:pt x="998433" y="518876"/>
                  <a:pt x="998433" y="513042"/>
                </a:cubicBezTo>
                <a:cubicBezTo>
                  <a:pt x="998433" y="505020"/>
                  <a:pt x="1004998" y="499186"/>
                  <a:pt x="1013012" y="499186"/>
                </a:cubicBezTo>
                <a:close/>
                <a:moveTo>
                  <a:pt x="941461" y="499186"/>
                </a:moveTo>
                <a:cubicBezTo>
                  <a:pt x="948026" y="499186"/>
                  <a:pt x="953861" y="505020"/>
                  <a:pt x="953861" y="513042"/>
                </a:cubicBezTo>
                <a:cubicBezTo>
                  <a:pt x="953861" y="518876"/>
                  <a:pt x="948026" y="525440"/>
                  <a:pt x="941461" y="525440"/>
                </a:cubicBezTo>
                <a:cubicBezTo>
                  <a:pt x="934167" y="525440"/>
                  <a:pt x="927607" y="518876"/>
                  <a:pt x="927607" y="513042"/>
                </a:cubicBezTo>
                <a:cubicBezTo>
                  <a:pt x="927607" y="505020"/>
                  <a:pt x="934167" y="499186"/>
                  <a:pt x="941461" y="499186"/>
                </a:cubicBezTo>
                <a:close/>
                <a:moveTo>
                  <a:pt x="870626" y="499186"/>
                </a:moveTo>
                <a:cubicBezTo>
                  <a:pt x="877192" y="499186"/>
                  <a:pt x="883027" y="505020"/>
                  <a:pt x="883027" y="513042"/>
                </a:cubicBezTo>
                <a:cubicBezTo>
                  <a:pt x="883027" y="518876"/>
                  <a:pt x="877192" y="525440"/>
                  <a:pt x="870626" y="525440"/>
                </a:cubicBezTo>
                <a:cubicBezTo>
                  <a:pt x="863340" y="525440"/>
                  <a:pt x="856774" y="518876"/>
                  <a:pt x="856774" y="513042"/>
                </a:cubicBezTo>
                <a:cubicBezTo>
                  <a:pt x="856774" y="505020"/>
                  <a:pt x="863340" y="499186"/>
                  <a:pt x="870626" y="499186"/>
                </a:cubicBezTo>
                <a:close/>
                <a:moveTo>
                  <a:pt x="798340" y="499186"/>
                </a:moveTo>
                <a:cubicBezTo>
                  <a:pt x="806362" y="499186"/>
                  <a:pt x="812196" y="505020"/>
                  <a:pt x="812196" y="513042"/>
                </a:cubicBezTo>
                <a:cubicBezTo>
                  <a:pt x="812196" y="518876"/>
                  <a:pt x="806362" y="525440"/>
                  <a:pt x="798340" y="525440"/>
                </a:cubicBezTo>
                <a:cubicBezTo>
                  <a:pt x="792508" y="525440"/>
                  <a:pt x="785941" y="518876"/>
                  <a:pt x="785941" y="513042"/>
                </a:cubicBezTo>
                <a:cubicBezTo>
                  <a:pt x="785941" y="505020"/>
                  <a:pt x="792508" y="499186"/>
                  <a:pt x="798340" y="499186"/>
                </a:cubicBezTo>
                <a:close/>
                <a:moveTo>
                  <a:pt x="724135" y="499186"/>
                </a:moveTo>
                <a:cubicBezTo>
                  <a:pt x="731429" y="499186"/>
                  <a:pt x="737991" y="505020"/>
                  <a:pt x="737991" y="513042"/>
                </a:cubicBezTo>
                <a:cubicBezTo>
                  <a:pt x="737991" y="518876"/>
                  <a:pt x="731429" y="525440"/>
                  <a:pt x="724135" y="525440"/>
                </a:cubicBezTo>
                <a:cubicBezTo>
                  <a:pt x="717574" y="525440"/>
                  <a:pt x="711744" y="518876"/>
                  <a:pt x="711744" y="513042"/>
                </a:cubicBezTo>
                <a:cubicBezTo>
                  <a:pt x="711744" y="505020"/>
                  <a:pt x="717574" y="499186"/>
                  <a:pt x="724135" y="499186"/>
                </a:cubicBezTo>
                <a:close/>
                <a:moveTo>
                  <a:pt x="653306" y="499186"/>
                </a:moveTo>
                <a:cubicBezTo>
                  <a:pt x="660598" y="499186"/>
                  <a:pt x="667164" y="505020"/>
                  <a:pt x="667164" y="513042"/>
                </a:cubicBezTo>
                <a:cubicBezTo>
                  <a:pt x="667164" y="518876"/>
                  <a:pt x="660598" y="525440"/>
                  <a:pt x="653306" y="525440"/>
                </a:cubicBezTo>
                <a:cubicBezTo>
                  <a:pt x="645287" y="525440"/>
                  <a:pt x="640910" y="518876"/>
                  <a:pt x="640910" y="513042"/>
                </a:cubicBezTo>
                <a:cubicBezTo>
                  <a:pt x="640910" y="505020"/>
                  <a:pt x="645287" y="499186"/>
                  <a:pt x="653306" y="499186"/>
                </a:cubicBezTo>
                <a:close/>
                <a:moveTo>
                  <a:pt x="584869" y="499186"/>
                </a:moveTo>
                <a:cubicBezTo>
                  <a:pt x="592652" y="499186"/>
                  <a:pt x="599654" y="505020"/>
                  <a:pt x="599654" y="513042"/>
                </a:cubicBezTo>
                <a:cubicBezTo>
                  <a:pt x="599654" y="518876"/>
                  <a:pt x="592652" y="525440"/>
                  <a:pt x="584869" y="525440"/>
                </a:cubicBezTo>
                <a:cubicBezTo>
                  <a:pt x="576309" y="525440"/>
                  <a:pt x="570076" y="518876"/>
                  <a:pt x="570076" y="513042"/>
                </a:cubicBezTo>
                <a:cubicBezTo>
                  <a:pt x="570076" y="505020"/>
                  <a:pt x="576309" y="499186"/>
                  <a:pt x="584869" y="499186"/>
                </a:cubicBezTo>
                <a:close/>
                <a:moveTo>
                  <a:pt x="513670" y="499186"/>
                </a:moveTo>
                <a:cubicBezTo>
                  <a:pt x="522020" y="499186"/>
                  <a:pt x="528846" y="505020"/>
                  <a:pt x="528846" y="513042"/>
                </a:cubicBezTo>
                <a:cubicBezTo>
                  <a:pt x="528846" y="518876"/>
                  <a:pt x="522020" y="525440"/>
                  <a:pt x="513670" y="525440"/>
                </a:cubicBezTo>
                <a:cubicBezTo>
                  <a:pt x="506076" y="525440"/>
                  <a:pt x="499248" y="518876"/>
                  <a:pt x="499248" y="513042"/>
                </a:cubicBezTo>
                <a:cubicBezTo>
                  <a:pt x="499248" y="505020"/>
                  <a:pt x="506076" y="499186"/>
                  <a:pt x="513670" y="499186"/>
                </a:cubicBezTo>
                <a:close/>
                <a:moveTo>
                  <a:pt x="3939871" y="495814"/>
                </a:moveTo>
                <a:cubicBezTo>
                  <a:pt x="3946434" y="495814"/>
                  <a:pt x="3952268" y="502041"/>
                  <a:pt x="3952268" y="510602"/>
                </a:cubicBezTo>
                <a:cubicBezTo>
                  <a:pt x="3952268" y="518386"/>
                  <a:pt x="3946434" y="525391"/>
                  <a:pt x="3939871" y="525391"/>
                </a:cubicBezTo>
                <a:cubicBezTo>
                  <a:pt x="3932578" y="525391"/>
                  <a:pt x="3926015" y="518386"/>
                  <a:pt x="3926015" y="510602"/>
                </a:cubicBezTo>
                <a:cubicBezTo>
                  <a:pt x="3926015" y="502041"/>
                  <a:pt x="3932578" y="495814"/>
                  <a:pt x="3939871" y="495814"/>
                </a:cubicBezTo>
                <a:close/>
                <a:moveTo>
                  <a:pt x="3869042" y="495814"/>
                </a:moveTo>
                <a:cubicBezTo>
                  <a:pt x="3875605" y="495814"/>
                  <a:pt x="3881439" y="502041"/>
                  <a:pt x="3881439" y="510602"/>
                </a:cubicBezTo>
                <a:cubicBezTo>
                  <a:pt x="3881439" y="518386"/>
                  <a:pt x="3875605" y="525391"/>
                  <a:pt x="3869042" y="525391"/>
                </a:cubicBezTo>
                <a:cubicBezTo>
                  <a:pt x="3861749" y="525391"/>
                  <a:pt x="3855186" y="518386"/>
                  <a:pt x="3855186" y="510602"/>
                </a:cubicBezTo>
                <a:cubicBezTo>
                  <a:pt x="3855186" y="502041"/>
                  <a:pt x="3861749" y="495814"/>
                  <a:pt x="3869042" y="495814"/>
                </a:cubicBezTo>
                <a:close/>
                <a:moveTo>
                  <a:pt x="3796752" y="495814"/>
                </a:moveTo>
                <a:cubicBezTo>
                  <a:pt x="3804774" y="495814"/>
                  <a:pt x="3810608" y="502041"/>
                  <a:pt x="3810608" y="510602"/>
                </a:cubicBezTo>
                <a:cubicBezTo>
                  <a:pt x="3810608" y="518386"/>
                  <a:pt x="3804774" y="525391"/>
                  <a:pt x="3796752" y="525391"/>
                </a:cubicBezTo>
                <a:cubicBezTo>
                  <a:pt x="3790918" y="525391"/>
                  <a:pt x="3784355" y="518386"/>
                  <a:pt x="3784355" y="510602"/>
                </a:cubicBezTo>
                <a:cubicBezTo>
                  <a:pt x="3784355" y="502041"/>
                  <a:pt x="3790918" y="495814"/>
                  <a:pt x="3796752" y="495814"/>
                </a:cubicBezTo>
                <a:close/>
                <a:moveTo>
                  <a:pt x="3725922" y="495814"/>
                </a:moveTo>
                <a:cubicBezTo>
                  <a:pt x="3733944" y="495814"/>
                  <a:pt x="3739778" y="502041"/>
                  <a:pt x="3739778" y="510602"/>
                </a:cubicBezTo>
                <a:cubicBezTo>
                  <a:pt x="3739778" y="518386"/>
                  <a:pt x="3733944" y="525391"/>
                  <a:pt x="3725922" y="525391"/>
                </a:cubicBezTo>
                <a:cubicBezTo>
                  <a:pt x="3719359" y="525391"/>
                  <a:pt x="3713525" y="518386"/>
                  <a:pt x="3713525" y="510602"/>
                </a:cubicBezTo>
                <a:cubicBezTo>
                  <a:pt x="3713525" y="502041"/>
                  <a:pt x="3719359" y="495814"/>
                  <a:pt x="3725922" y="495814"/>
                </a:cubicBezTo>
                <a:close/>
                <a:moveTo>
                  <a:pt x="3655091" y="495814"/>
                </a:moveTo>
                <a:cubicBezTo>
                  <a:pt x="3662384" y="495814"/>
                  <a:pt x="3668947" y="502041"/>
                  <a:pt x="3668947" y="510602"/>
                </a:cubicBezTo>
                <a:cubicBezTo>
                  <a:pt x="3668947" y="518386"/>
                  <a:pt x="3662384" y="525391"/>
                  <a:pt x="3655091" y="525391"/>
                </a:cubicBezTo>
                <a:cubicBezTo>
                  <a:pt x="3647069" y="525391"/>
                  <a:pt x="3642694" y="518386"/>
                  <a:pt x="3642694" y="510602"/>
                </a:cubicBezTo>
                <a:cubicBezTo>
                  <a:pt x="3642694" y="502041"/>
                  <a:pt x="3647069" y="495814"/>
                  <a:pt x="3655091" y="495814"/>
                </a:cubicBezTo>
                <a:close/>
                <a:moveTo>
                  <a:pt x="3583280" y="495814"/>
                </a:moveTo>
                <a:cubicBezTo>
                  <a:pt x="3591064" y="495814"/>
                  <a:pt x="3598069" y="502041"/>
                  <a:pt x="3598069" y="510602"/>
                </a:cubicBezTo>
                <a:cubicBezTo>
                  <a:pt x="3598069" y="518386"/>
                  <a:pt x="3591064" y="525391"/>
                  <a:pt x="3583280" y="525391"/>
                </a:cubicBezTo>
                <a:cubicBezTo>
                  <a:pt x="3574718" y="525391"/>
                  <a:pt x="3568491" y="518386"/>
                  <a:pt x="3568491" y="510602"/>
                </a:cubicBezTo>
                <a:cubicBezTo>
                  <a:pt x="3568491" y="502041"/>
                  <a:pt x="3574718" y="495814"/>
                  <a:pt x="3583280" y="495814"/>
                </a:cubicBezTo>
                <a:close/>
                <a:moveTo>
                  <a:pt x="3512449" y="495814"/>
                </a:moveTo>
                <a:cubicBezTo>
                  <a:pt x="3520232" y="495814"/>
                  <a:pt x="3527237" y="502041"/>
                  <a:pt x="3527237" y="510602"/>
                </a:cubicBezTo>
                <a:cubicBezTo>
                  <a:pt x="3527237" y="518386"/>
                  <a:pt x="3520232" y="525391"/>
                  <a:pt x="3512449" y="525391"/>
                </a:cubicBezTo>
                <a:cubicBezTo>
                  <a:pt x="3503887" y="525391"/>
                  <a:pt x="3497661" y="518386"/>
                  <a:pt x="3497661" y="510602"/>
                </a:cubicBezTo>
                <a:cubicBezTo>
                  <a:pt x="3497661" y="502041"/>
                  <a:pt x="3503887" y="495814"/>
                  <a:pt x="3512449" y="495814"/>
                </a:cubicBezTo>
                <a:close/>
                <a:moveTo>
                  <a:pt x="3440686" y="495814"/>
                </a:moveTo>
                <a:cubicBezTo>
                  <a:pt x="3448708" y="495814"/>
                  <a:pt x="3453083" y="502041"/>
                  <a:pt x="3453083" y="510602"/>
                </a:cubicBezTo>
                <a:cubicBezTo>
                  <a:pt x="3453083" y="518386"/>
                  <a:pt x="3448708" y="525391"/>
                  <a:pt x="3440686" y="525391"/>
                </a:cubicBezTo>
                <a:cubicBezTo>
                  <a:pt x="3433393" y="525391"/>
                  <a:pt x="3426830" y="518386"/>
                  <a:pt x="3426830" y="510602"/>
                </a:cubicBezTo>
                <a:cubicBezTo>
                  <a:pt x="3426830" y="502041"/>
                  <a:pt x="3433393" y="495814"/>
                  <a:pt x="3440686" y="495814"/>
                </a:cubicBezTo>
                <a:close/>
                <a:moveTo>
                  <a:pt x="3369857" y="495814"/>
                </a:moveTo>
                <a:cubicBezTo>
                  <a:pt x="3376420" y="495814"/>
                  <a:pt x="3382254" y="502041"/>
                  <a:pt x="3382254" y="510602"/>
                </a:cubicBezTo>
                <a:cubicBezTo>
                  <a:pt x="3382254" y="518386"/>
                  <a:pt x="3376420" y="525391"/>
                  <a:pt x="3369857" y="525391"/>
                </a:cubicBezTo>
                <a:cubicBezTo>
                  <a:pt x="3362564" y="525391"/>
                  <a:pt x="3356001" y="518386"/>
                  <a:pt x="3356001" y="510602"/>
                </a:cubicBezTo>
                <a:cubicBezTo>
                  <a:pt x="3356001" y="502041"/>
                  <a:pt x="3362564" y="495814"/>
                  <a:pt x="3369857" y="495814"/>
                </a:cubicBezTo>
                <a:close/>
                <a:moveTo>
                  <a:pt x="3299094" y="495814"/>
                </a:moveTo>
                <a:cubicBezTo>
                  <a:pt x="3305656" y="495814"/>
                  <a:pt x="3311491" y="502041"/>
                  <a:pt x="3311491" y="510602"/>
                </a:cubicBezTo>
                <a:cubicBezTo>
                  <a:pt x="3311491" y="518386"/>
                  <a:pt x="3305656" y="525391"/>
                  <a:pt x="3299094" y="525391"/>
                </a:cubicBezTo>
                <a:cubicBezTo>
                  <a:pt x="3291802" y="525391"/>
                  <a:pt x="3285240" y="518386"/>
                  <a:pt x="3285240" y="510602"/>
                </a:cubicBezTo>
                <a:cubicBezTo>
                  <a:pt x="3285240" y="502041"/>
                  <a:pt x="3291802" y="495814"/>
                  <a:pt x="3299094" y="495814"/>
                </a:cubicBezTo>
                <a:close/>
                <a:moveTo>
                  <a:pt x="3226805" y="495814"/>
                </a:moveTo>
                <a:cubicBezTo>
                  <a:pt x="3234825" y="495814"/>
                  <a:pt x="3240660" y="502041"/>
                  <a:pt x="3240660" y="510602"/>
                </a:cubicBezTo>
                <a:cubicBezTo>
                  <a:pt x="3240660" y="518386"/>
                  <a:pt x="3234825" y="525391"/>
                  <a:pt x="3226805" y="525391"/>
                </a:cubicBezTo>
                <a:cubicBezTo>
                  <a:pt x="3220242" y="525391"/>
                  <a:pt x="3214406" y="518386"/>
                  <a:pt x="3214406" y="510602"/>
                </a:cubicBezTo>
                <a:cubicBezTo>
                  <a:pt x="3214406" y="502041"/>
                  <a:pt x="3220242" y="495814"/>
                  <a:pt x="3226805" y="495814"/>
                </a:cubicBezTo>
                <a:close/>
                <a:moveTo>
                  <a:pt x="3152602" y="495814"/>
                </a:moveTo>
                <a:cubicBezTo>
                  <a:pt x="3159895" y="495814"/>
                  <a:pt x="3166454" y="502041"/>
                  <a:pt x="3166454" y="510602"/>
                </a:cubicBezTo>
                <a:cubicBezTo>
                  <a:pt x="3166454" y="518386"/>
                  <a:pt x="3159895" y="525391"/>
                  <a:pt x="3152602" y="525391"/>
                </a:cubicBezTo>
                <a:cubicBezTo>
                  <a:pt x="3146038" y="525391"/>
                  <a:pt x="3140203" y="518386"/>
                  <a:pt x="3140203" y="510602"/>
                </a:cubicBezTo>
                <a:cubicBezTo>
                  <a:pt x="3140203" y="502041"/>
                  <a:pt x="3146038" y="495814"/>
                  <a:pt x="3152602" y="495814"/>
                </a:cubicBezTo>
                <a:close/>
                <a:moveTo>
                  <a:pt x="2439944" y="428356"/>
                </a:moveTo>
                <a:cubicBezTo>
                  <a:pt x="2448502" y="428356"/>
                  <a:pt x="2454729" y="432731"/>
                  <a:pt x="2454729" y="440753"/>
                </a:cubicBezTo>
                <a:cubicBezTo>
                  <a:pt x="2454729" y="448046"/>
                  <a:pt x="2448502" y="454610"/>
                  <a:pt x="2439944" y="454610"/>
                </a:cubicBezTo>
                <a:cubicBezTo>
                  <a:pt x="2432159" y="454610"/>
                  <a:pt x="2425156" y="448046"/>
                  <a:pt x="2425156" y="440753"/>
                </a:cubicBezTo>
                <a:cubicBezTo>
                  <a:pt x="2425156" y="432731"/>
                  <a:pt x="2432159" y="428356"/>
                  <a:pt x="2439944" y="428356"/>
                </a:cubicBezTo>
                <a:close/>
                <a:moveTo>
                  <a:pt x="2369110" y="428356"/>
                </a:moveTo>
                <a:cubicBezTo>
                  <a:pt x="2377672" y="428356"/>
                  <a:pt x="2383898" y="432731"/>
                  <a:pt x="2383898" y="440753"/>
                </a:cubicBezTo>
                <a:cubicBezTo>
                  <a:pt x="2383898" y="448046"/>
                  <a:pt x="2377672" y="454610"/>
                  <a:pt x="2369110" y="454610"/>
                </a:cubicBezTo>
                <a:cubicBezTo>
                  <a:pt x="2361327" y="454610"/>
                  <a:pt x="2354319" y="448046"/>
                  <a:pt x="2354319" y="440753"/>
                </a:cubicBezTo>
                <a:cubicBezTo>
                  <a:pt x="2354319" y="432731"/>
                  <a:pt x="2361327" y="428356"/>
                  <a:pt x="2369110" y="428356"/>
                </a:cubicBezTo>
                <a:close/>
                <a:moveTo>
                  <a:pt x="2298278" y="428356"/>
                </a:moveTo>
                <a:cubicBezTo>
                  <a:pt x="2306842" y="428356"/>
                  <a:pt x="2313066" y="432731"/>
                  <a:pt x="2313066" y="440753"/>
                </a:cubicBezTo>
                <a:cubicBezTo>
                  <a:pt x="2313066" y="448046"/>
                  <a:pt x="2306842" y="454610"/>
                  <a:pt x="2298278" y="454610"/>
                </a:cubicBezTo>
                <a:cubicBezTo>
                  <a:pt x="2290494" y="454610"/>
                  <a:pt x="2283490" y="448046"/>
                  <a:pt x="2283490" y="440753"/>
                </a:cubicBezTo>
                <a:cubicBezTo>
                  <a:pt x="2283490" y="432731"/>
                  <a:pt x="2290494" y="428356"/>
                  <a:pt x="2298278" y="428356"/>
                </a:cubicBezTo>
                <a:close/>
                <a:moveTo>
                  <a:pt x="2226514" y="428356"/>
                </a:moveTo>
                <a:cubicBezTo>
                  <a:pt x="2234537" y="428356"/>
                  <a:pt x="2238914" y="432731"/>
                  <a:pt x="2238914" y="440753"/>
                </a:cubicBezTo>
                <a:cubicBezTo>
                  <a:pt x="2238914" y="448046"/>
                  <a:pt x="2234537" y="454610"/>
                  <a:pt x="2226514" y="454610"/>
                </a:cubicBezTo>
                <a:cubicBezTo>
                  <a:pt x="2218492" y="454610"/>
                  <a:pt x="2212656" y="448046"/>
                  <a:pt x="2212656" y="440753"/>
                </a:cubicBezTo>
                <a:cubicBezTo>
                  <a:pt x="2212656" y="432731"/>
                  <a:pt x="2218492" y="428356"/>
                  <a:pt x="2226514" y="428356"/>
                </a:cubicBezTo>
                <a:close/>
                <a:moveTo>
                  <a:pt x="2155682" y="428356"/>
                </a:moveTo>
                <a:cubicBezTo>
                  <a:pt x="2161517" y="428356"/>
                  <a:pt x="2168079" y="432731"/>
                  <a:pt x="2168079" y="440753"/>
                </a:cubicBezTo>
                <a:cubicBezTo>
                  <a:pt x="2168079" y="448046"/>
                  <a:pt x="2161517" y="454610"/>
                  <a:pt x="2155682" y="454610"/>
                </a:cubicBezTo>
                <a:cubicBezTo>
                  <a:pt x="2147658" y="454610"/>
                  <a:pt x="2141825" y="448046"/>
                  <a:pt x="2141825" y="440753"/>
                </a:cubicBezTo>
                <a:cubicBezTo>
                  <a:pt x="2141825" y="432731"/>
                  <a:pt x="2147658" y="428356"/>
                  <a:pt x="2155682" y="428356"/>
                </a:cubicBezTo>
                <a:close/>
                <a:moveTo>
                  <a:pt x="2084846" y="428356"/>
                </a:moveTo>
                <a:cubicBezTo>
                  <a:pt x="2090682" y="428356"/>
                  <a:pt x="2097246" y="432731"/>
                  <a:pt x="2097246" y="440753"/>
                </a:cubicBezTo>
                <a:cubicBezTo>
                  <a:pt x="2097246" y="448046"/>
                  <a:pt x="2090682" y="454610"/>
                  <a:pt x="2084846" y="454610"/>
                </a:cubicBezTo>
                <a:cubicBezTo>
                  <a:pt x="2076827" y="454610"/>
                  <a:pt x="2070991" y="448046"/>
                  <a:pt x="2070991" y="440753"/>
                </a:cubicBezTo>
                <a:cubicBezTo>
                  <a:pt x="2070991" y="432731"/>
                  <a:pt x="2076827" y="428356"/>
                  <a:pt x="2084846" y="428356"/>
                </a:cubicBezTo>
                <a:close/>
                <a:moveTo>
                  <a:pt x="2011832" y="428356"/>
                </a:moveTo>
                <a:cubicBezTo>
                  <a:pt x="2019855" y="428356"/>
                  <a:pt x="2026418" y="432731"/>
                  <a:pt x="2026418" y="440753"/>
                </a:cubicBezTo>
                <a:cubicBezTo>
                  <a:pt x="2026418" y="448046"/>
                  <a:pt x="2019855" y="454610"/>
                  <a:pt x="2011832" y="454610"/>
                </a:cubicBezTo>
                <a:cubicBezTo>
                  <a:pt x="2005999" y="454610"/>
                  <a:pt x="2000165" y="448046"/>
                  <a:pt x="2000165" y="440753"/>
                </a:cubicBezTo>
                <a:cubicBezTo>
                  <a:pt x="2000165" y="432731"/>
                  <a:pt x="2005999" y="428356"/>
                  <a:pt x="2011832" y="428356"/>
                </a:cubicBezTo>
                <a:close/>
                <a:moveTo>
                  <a:pt x="1938362" y="428356"/>
                </a:moveTo>
                <a:cubicBezTo>
                  <a:pt x="1946382" y="428356"/>
                  <a:pt x="1952216" y="432731"/>
                  <a:pt x="1952216" y="440753"/>
                </a:cubicBezTo>
                <a:cubicBezTo>
                  <a:pt x="1952216" y="448046"/>
                  <a:pt x="1946382" y="454610"/>
                  <a:pt x="1938362" y="454610"/>
                </a:cubicBezTo>
                <a:cubicBezTo>
                  <a:pt x="1932525" y="454610"/>
                  <a:pt x="1925965" y="448046"/>
                  <a:pt x="1925965" y="440753"/>
                </a:cubicBezTo>
                <a:cubicBezTo>
                  <a:pt x="1925965" y="432731"/>
                  <a:pt x="1932525" y="428356"/>
                  <a:pt x="1938362" y="428356"/>
                </a:cubicBezTo>
                <a:close/>
                <a:moveTo>
                  <a:pt x="1867525" y="428356"/>
                </a:moveTo>
                <a:cubicBezTo>
                  <a:pt x="1875547" y="428356"/>
                  <a:pt x="1881384" y="432731"/>
                  <a:pt x="1881384" y="440753"/>
                </a:cubicBezTo>
                <a:cubicBezTo>
                  <a:pt x="1881384" y="448046"/>
                  <a:pt x="1875547" y="454610"/>
                  <a:pt x="1867525" y="454610"/>
                </a:cubicBezTo>
                <a:cubicBezTo>
                  <a:pt x="1860232" y="454610"/>
                  <a:pt x="1855126" y="448046"/>
                  <a:pt x="1855126" y="440753"/>
                </a:cubicBezTo>
                <a:cubicBezTo>
                  <a:pt x="1855126" y="432731"/>
                  <a:pt x="1860232" y="428356"/>
                  <a:pt x="1867525" y="428356"/>
                </a:cubicBezTo>
                <a:close/>
                <a:moveTo>
                  <a:pt x="1799085" y="428356"/>
                </a:moveTo>
                <a:cubicBezTo>
                  <a:pt x="1807644" y="428356"/>
                  <a:pt x="1813873" y="434190"/>
                  <a:pt x="1813873" y="440753"/>
                </a:cubicBezTo>
                <a:cubicBezTo>
                  <a:pt x="1813873" y="448046"/>
                  <a:pt x="1807644" y="454610"/>
                  <a:pt x="1799085" y="454610"/>
                </a:cubicBezTo>
                <a:cubicBezTo>
                  <a:pt x="1790521" y="454610"/>
                  <a:pt x="1784298" y="448046"/>
                  <a:pt x="1784298" y="440753"/>
                </a:cubicBezTo>
                <a:cubicBezTo>
                  <a:pt x="1784298" y="434190"/>
                  <a:pt x="1790521" y="428356"/>
                  <a:pt x="1799085" y="428356"/>
                </a:cubicBezTo>
                <a:close/>
                <a:moveTo>
                  <a:pt x="1728260" y="428356"/>
                </a:moveTo>
                <a:cubicBezTo>
                  <a:pt x="1736822" y="428356"/>
                  <a:pt x="1743046" y="434190"/>
                  <a:pt x="1743046" y="440753"/>
                </a:cubicBezTo>
                <a:cubicBezTo>
                  <a:pt x="1743046" y="448046"/>
                  <a:pt x="1736822" y="454610"/>
                  <a:pt x="1728260" y="454610"/>
                </a:cubicBezTo>
                <a:cubicBezTo>
                  <a:pt x="1719694" y="454610"/>
                  <a:pt x="1713469" y="448046"/>
                  <a:pt x="1713469" y="440753"/>
                </a:cubicBezTo>
                <a:cubicBezTo>
                  <a:pt x="1713469" y="434190"/>
                  <a:pt x="1719694" y="428356"/>
                  <a:pt x="1728260" y="428356"/>
                </a:cubicBezTo>
                <a:close/>
                <a:moveTo>
                  <a:pt x="1657426" y="428356"/>
                </a:moveTo>
                <a:cubicBezTo>
                  <a:pt x="1665212" y="428356"/>
                  <a:pt x="1672218" y="434190"/>
                  <a:pt x="1672218" y="440753"/>
                </a:cubicBezTo>
                <a:cubicBezTo>
                  <a:pt x="1672218" y="448046"/>
                  <a:pt x="1665212" y="454610"/>
                  <a:pt x="1657426" y="454610"/>
                </a:cubicBezTo>
                <a:cubicBezTo>
                  <a:pt x="1648870" y="454610"/>
                  <a:pt x="1642647" y="448046"/>
                  <a:pt x="1642647" y="440753"/>
                </a:cubicBezTo>
                <a:cubicBezTo>
                  <a:pt x="1642647" y="434190"/>
                  <a:pt x="1648870" y="428356"/>
                  <a:pt x="1657426" y="428356"/>
                </a:cubicBezTo>
                <a:close/>
                <a:moveTo>
                  <a:pt x="1582294" y="428356"/>
                </a:moveTo>
                <a:cubicBezTo>
                  <a:pt x="1589590" y="428356"/>
                  <a:pt x="1594697" y="434190"/>
                  <a:pt x="1594697" y="440753"/>
                </a:cubicBezTo>
                <a:cubicBezTo>
                  <a:pt x="1594697" y="448046"/>
                  <a:pt x="1589590" y="454610"/>
                  <a:pt x="1582294" y="454610"/>
                </a:cubicBezTo>
                <a:cubicBezTo>
                  <a:pt x="1574274" y="454610"/>
                  <a:pt x="1568438" y="448046"/>
                  <a:pt x="1568438" y="440753"/>
                </a:cubicBezTo>
                <a:cubicBezTo>
                  <a:pt x="1568438" y="434190"/>
                  <a:pt x="1574274" y="428356"/>
                  <a:pt x="1582294" y="428356"/>
                </a:cubicBezTo>
                <a:close/>
                <a:moveTo>
                  <a:pt x="1512195" y="428356"/>
                </a:moveTo>
                <a:cubicBezTo>
                  <a:pt x="1518027" y="428356"/>
                  <a:pt x="1523862" y="434190"/>
                  <a:pt x="1523862" y="440753"/>
                </a:cubicBezTo>
                <a:cubicBezTo>
                  <a:pt x="1523862" y="448046"/>
                  <a:pt x="1518027" y="454610"/>
                  <a:pt x="1512195" y="454610"/>
                </a:cubicBezTo>
                <a:cubicBezTo>
                  <a:pt x="1504171" y="454610"/>
                  <a:pt x="1497610" y="448046"/>
                  <a:pt x="1497610" y="440753"/>
                </a:cubicBezTo>
                <a:cubicBezTo>
                  <a:pt x="1497610" y="434190"/>
                  <a:pt x="1504171" y="428356"/>
                  <a:pt x="1512195" y="428356"/>
                </a:cubicBezTo>
                <a:close/>
                <a:moveTo>
                  <a:pt x="1439171" y="428356"/>
                </a:moveTo>
                <a:cubicBezTo>
                  <a:pt x="1447188" y="428356"/>
                  <a:pt x="1453023" y="434190"/>
                  <a:pt x="1453023" y="440753"/>
                </a:cubicBezTo>
                <a:cubicBezTo>
                  <a:pt x="1453023" y="448046"/>
                  <a:pt x="1447188" y="454610"/>
                  <a:pt x="1439171" y="454610"/>
                </a:cubicBezTo>
                <a:cubicBezTo>
                  <a:pt x="1433336" y="454610"/>
                  <a:pt x="1426771" y="448046"/>
                  <a:pt x="1426771" y="440753"/>
                </a:cubicBezTo>
                <a:cubicBezTo>
                  <a:pt x="1426771" y="434190"/>
                  <a:pt x="1433336" y="428356"/>
                  <a:pt x="1439171" y="428356"/>
                </a:cubicBezTo>
                <a:close/>
                <a:moveTo>
                  <a:pt x="1368344" y="428356"/>
                </a:moveTo>
                <a:cubicBezTo>
                  <a:pt x="1376365" y="428356"/>
                  <a:pt x="1382196" y="434190"/>
                  <a:pt x="1382196" y="440753"/>
                </a:cubicBezTo>
                <a:cubicBezTo>
                  <a:pt x="1382196" y="448046"/>
                  <a:pt x="1376365" y="454610"/>
                  <a:pt x="1368344" y="454610"/>
                </a:cubicBezTo>
                <a:cubicBezTo>
                  <a:pt x="1362508" y="454610"/>
                  <a:pt x="1355948" y="448046"/>
                  <a:pt x="1355948" y="440753"/>
                </a:cubicBezTo>
                <a:cubicBezTo>
                  <a:pt x="1355948" y="434190"/>
                  <a:pt x="1362508" y="428356"/>
                  <a:pt x="1368344" y="428356"/>
                </a:cubicBezTo>
                <a:close/>
                <a:moveTo>
                  <a:pt x="1297515" y="428356"/>
                </a:moveTo>
                <a:cubicBezTo>
                  <a:pt x="1305538" y="428356"/>
                  <a:pt x="1311372" y="434190"/>
                  <a:pt x="1311372" y="440753"/>
                </a:cubicBezTo>
                <a:cubicBezTo>
                  <a:pt x="1311372" y="448046"/>
                  <a:pt x="1305538" y="454610"/>
                  <a:pt x="1297515" y="454610"/>
                </a:cubicBezTo>
                <a:cubicBezTo>
                  <a:pt x="1289495" y="454610"/>
                  <a:pt x="1285118" y="448046"/>
                  <a:pt x="1285118" y="440753"/>
                </a:cubicBezTo>
                <a:cubicBezTo>
                  <a:pt x="1285118" y="434190"/>
                  <a:pt x="1289495" y="428356"/>
                  <a:pt x="1297515" y="428356"/>
                </a:cubicBezTo>
                <a:close/>
                <a:moveTo>
                  <a:pt x="1225703" y="428356"/>
                </a:moveTo>
                <a:cubicBezTo>
                  <a:pt x="1233487" y="428356"/>
                  <a:pt x="1240491" y="434190"/>
                  <a:pt x="1240491" y="440753"/>
                </a:cubicBezTo>
                <a:cubicBezTo>
                  <a:pt x="1240491" y="448046"/>
                  <a:pt x="1233487" y="454610"/>
                  <a:pt x="1225703" y="454610"/>
                </a:cubicBezTo>
                <a:cubicBezTo>
                  <a:pt x="1217156" y="454610"/>
                  <a:pt x="1210925" y="448046"/>
                  <a:pt x="1210925" y="440753"/>
                </a:cubicBezTo>
                <a:cubicBezTo>
                  <a:pt x="1210925" y="434190"/>
                  <a:pt x="1217156" y="428356"/>
                  <a:pt x="1225703" y="428356"/>
                </a:cubicBezTo>
                <a:close/>
                <a:moveTo>
                  <a:pt x="1154886" y="428356"/>
                </a:moveTo>
                <a:cubicBezTo>
                  <a:pt x="1162673" y="428356"/>
                  <a:pt x="1169676" y="434190"/>
                  <a:pt x="1169676" y="440753"/>
                </a:cubicBezTo>
                <a:cubicBezTo>
                  <a:pt x="1169676" y="448046"/>
                  <a:pt x="1162673" y="454610"/>
                  <a:pt x="1154886" y="454610"/>
                </a:cubicBezTo>
                <a:cubicBezTo>
                  <a:pt x="1146323" y="454610"/>
                  <a:pt x="1140096" y="448046"/>
                  <a:pt x="1140096" y="440753"/>
                </a:cubicBezTo>
                <a:cubicBezTo>
                  <a:pt x="1140096" y="434190"/>
                  <a:pt x="1146323" y="428356"/>
                  <a:pt x="1154886" y="428356"/>
                </a:cubicBezTo>
                <a:close/>
                <a:moveTo>
                  <a:pt x="1084056" y="428356"/>
                </a:moveTo>
                <a:cubicBezTo>
                  <a:pt x="1091840" y="428356"/>
                  <a:pt x="1098844" y="434190"/>
                  <a:pt x="1098844" y="440753"/>
                </a:cubicBezTo>
                <a:cubicBezTo>
                  <a:pt x="1098844" y="448046"/>
                  <a:pt x="1091840" y="454610"/>
                  <a:pt x="1084056" y="454610"/>
                </a:cubicBezTo>
                <a:cubicBezTo>
                  <a:pt x="1075492" y="454610"/>
                  <a:pt x="1069267" y="448046"/>
                  <a:pt x="1069267" y="440753"/>
                </a:cubicBezTo>
                <a:cubicBezTo>
                  <a:pt x="1069267" y="434190"/>
                  <a:pt x="1075492" y="428356"/>
                  <a:pt x="1084056" y="428356"/>
                </a:cubicBezTo>
                <a:close/>
                <a:moveTo>
                  <a:pt x="1013015" y="428356"/>
                </a:moveTo>
                <a:cubicBezTo>
                  <a:pt x="1020312" y="428356"/>
                  <a:pt x="1024685" y="434190"/>
                  <a:pt x="1024685" y="440753"/>
                </a:cubicBezTo>
                <a:cubicBezTo>
                  <a:pt x="1024685" y="448046"/>
                  <a:pt x="1020312" y="454610"/>
                  <a:pt x="1013015" y="454610"/>
                </a:cubicBezTo>
                <a:cubicBezTo>
                  <a:pt x="1004998" y="454610"/>
                  <a:pt x="998434" y="448046"/>
                  <a:pt x="998434" y="440753"/>
                </a:cubicBezTo>
                <a:cubicBezTo>
                  <a:pt x="998434" y="434190"/>
                  <a:pt x="1004998" y="428356"/>
                  <a:pt x="1013015" y="428356"/>
                </a:cubicBezTo>
                <a:close/>
                <a:moveTo>
                  <a:pt x="941465" y="428356"/>
                </a:moveTo>
                <a:cubicBezTo>
                  <a:pt x="948030" y="428356"/>
                  <a:pt x="953864" y="434190"/>
                  <a:pt x="953864" y="440753"/>
                </a:cubicBezTo>
                <a:cubicBezTo>
                  <a:pt x="953864" y="448046"/>
                  <a:pt x="948030" y="454610"/>
                  <a:pt x="941465" y="454610"/>
                </a:cubicBezTo>
                <a:cubicBezTo>
                  <a:pt x="934168" y="454610"/>
                  <a:pt x="927611" y="448046"/>
                  <a:pt x="927611" y="440753"/>
                </a:cubicBezTo>
                <a:cubicBezTo>
                  <a:pt x="927611" y="434190"/>
                  <a:pt x="934168" y="428356"/>
                  <a:pt x="941465" y="428356"/>
                </a:cubicBezTo>
                <a:close/>
                <a:moveTo>
                  <a:pt x="870633" y="428356"/>
                </a:moveTo>
                <a:cubicBezTo>
                  <a:pt x="877194" y="428356"/>
                  <a:pt x="883030" y="434190"/>
                  <a:pt x="883030" y="440753"/>
                </a:cubicBezTo>
                <a:cubicBezTo>
                  <a:pt x="883030" y="448046"/>
                  <a:pt x="877194" y="454610"/>
                  <a:pt x="870633" y="454610"/>
                </a:cubicBezTo>
                <a:cubicBezTo>
                  <a:pt x="863341" y="454610"/>
                  <a:pt x="856774" y="448046"/>
                  <a:pt x="856774" y="440753"/>
                </a:cubicBezTo>
                <a:cubicBezTo>
                  <a:pt x="856774" y="434190"/>
                  <a:pt x="863341" y="428356"/>
                  <a:pt x="870633" y="428356"/>
                </a:cubicBezTo>
                <a:close/>
                <a:moveTo>
                  <a:pt x="798344" y="428356"/>
                </a:moveTo>
                <a:cubicBezTo>
                  <a:pt x="806370" y="428356"/>
                  <a:pt x="812196" y="434190"/>
                  <a:pt x="812196" y="440753"/>
                </a:cubicBezTo>
                <a:cubicBezTo>
                  <a:pt x="812196" y="448046"/>
                  <a:pt x="806370" y="454610"/>
                  <a:pt x="798344" y="454610"/>
                </a:cubicBezTo>
                <a:cubicBezTo>
                  <a:pt x="792510" y="454610"/>
                  <a:pt x="785947" y="448046"/>
                  <a:pt x="785947" y="440753"/>
                </a:cubicBezTo>
                <a:cubicBezTo>
                  <a:pt x="785947" y="434190"/>
                  <a:pt x="792510" y="428356"/>
                  <a:pt x="798344" y="428356"/>
                </a:cubicBezTo>
                <a:close/>
                <a:moveTo>
                  <a:pt x="724138" y="428356"/>
                </a:moveTo>
                <a:cubicBezTo>
                  <a:pt x="731434" y="428356"/>
                  <a:pt x="738002" y="434190"/>
                  <a:pt x="738002" y="442212"/>
                </a:cubicBezTo>
                <a:cubicBezTo>
                  <a:pt x="738002" y="448046"/>
                  <a:pt x="731434" y="454610"/>
                  <a:pt x="724138" y="454610"/>
                </a:cubicBezTo>
                <a:cubicBezTo>
                  <a:pt x="717578" y="454610"/>
                  <a:pt x="711747" y="448046"/>
                  <a:pt x="711747" y="442212"/>
                </a:cubicBezTo>
                <a:cubicBezTo>
                  <a:pt x="711747" y="434190"/>
                  <a:pt x="717578" y="428356"/>
                  <a:pt x="724138" y="428356"/>
                </a:cubicBezTo>
                <a:close/>
                <a:moveTo>
                  <a:pt x="653312" y="428356"/>
                </a:moveTo>
                <a:cubicBezTo>
                  <a:pt x="660604" y="428356"/>
                  <a:pt x="667165" y="434190"/>
                  <a:pt x="667165" y="442212"/>
                </a:cubicBezTo>
                <a:cubicBezTo>
                  <a:pt x="667165" y="448046"/>
                  <a:pt x="660604" y="454610"/>
                  <a:pt x="653312" y="454610"/>
                </a:cubicBezTo>
                <a:cubicBezTo>
                  <a:pt x="645288" y="454610"/>
                  <a:pt x="640912" y="448046"/>
                  <a:pt x="640912" y="442212"/>
                </a:cubicBezTo>
                <a:cubicBezTo>
                  <a:pt x="640912" y="434190"/>
                  <a:pt x="645288" y="428356"/>
                  <a:pt x="653312" y="428356"/>
                </a:cubicBezTo>
                <a:close/>
                <a:moveTo>
                  <a:pt x="3796752" y="424982"/>
                </a:moveTo>
                <a:cubicBezTo>
                  <a:pt x="3804774" y="424982"/>
                  <a:pt x="3810608" y="431209"/>
                  <a:pt x="3810608" y="439771"/>
                </a:cubicBezTo>
                <a:cubicBezTo>
                  <a:pt x="3810608" y="447555"/>
                  <a:pt x="3804774" y="454560"/>
                  <a:pt x="3796752" y="454560"/>
                </a:cubicBezTo>
                <a:cubicBezTo>
                  <a:pt x="3790918" y="454560"/>
                  <a:pt x="3784355" y="447555"/>
                  <a:pt x="3784355" y="439771"/>
                </a:cubicBezTo>
                <a:cubicBezTo>
                  <a:pt x="3784355" y="431209"/>
                  <a:pt x="3790918" y="424982"/>
                  <a:pt x="3796752" y="424982"/>
                </a:cubicBezTo>
                <a:close/>
                <a:moveTo>
                  <a:pt x="3725922" y="424982"/>
                </a:moveTo>
                <a:cubicBezTo>
                  <a:pt x="3733944" y="424982"/>
                  <a:pt x="3739778" y="431209"/>
                  <a:pt x="3739778" y="439771"/>
                </a:cubicBezTo>
                <a:cubicBezTo>
                  <a:pt x="3739778" y="447555"/>
                  <a:pt x="3733944" y="454560"/>
                  <a:pt x="3725922" y="454560"/>
                </a:cubicBezTo>
                <a:cubicBezTo>
                  <a:pt x="3719359" y="454560"/>
                  <a:pt x="3713525" y="447555"/>
                  <a:pt x="3713525" y="439771"/>
                </a:cubicBezTo>
                <a:cubicBezTo>
                  <a:pt x="3713525" y="431209"/>
                  <a:pt x="3717900" y="424982"/>
                  <a:pt x="3725922" y="424982"/>
                </a:cubicBezTo>
                <a:close/>
                <a:moveTo>
                  <a:pt x="3655091" y="424982"/>
                </a:moveTo>
                <a:cubicBezTo>
                  <a:pt x="3662384" y="424982"/>
                  <a:pt x="3668947" y="431209"/>
                  <a:pt x="3668947" y="439771"/>
                </a:cubicBezTo>
                <a:cubicBezTo>
                  <a:pt x="3668947" y="447555"/>
                  <a:pt x="3662384" y="454560"/>
                  <a:pt x="3655091" y="454560"/>
                </a:cubicBezTo>
                <a:cubicBezTo>
                  <a:pt x="3647069" y="454560"/>
                  <a:pt x="3642694" y="447555"/>
                  <a:pt x="3642694" y="439771"/>
                </a:cubicBezTo>
                <a:cubicBezTo>
                  <a:pt x="3642694" y="431209"/>
                  <a:pt x="3647069" y="424982"/>
                  <a:pt x="3655091" y="424982"/>
                </a:cubicBezTo>
                <a:close/>
                <a:moveTo>
                  <a:pt x="3583280" y="424982"/>
                </a:moveTo>
                <a:cubicBezTo>
                  <a:pt x="3591064" y="424982"/>
                  <a:pt x="3598069" y="431209"/>
                  <a:pt x="3598069" y="439771"/>
                </a:cubicBezTo>
                <a:cubicBezTo>
                  <a:pt x="3598069" y="447555"/>
                  <a:pt x="3591064" y="454560"/>
                  <a:pt x="3583280" y="454560"/>
                </a:cubicBezTo>
                <a:cubicBezTo>
                  <a:pt x="3574718" y="454560"/>
                  <a:pt x="3568491" y="447555"/>
                  <a:pt x="3568491" y="439771"/>
                </a:cubicBezTo>
                <a:cubicBezTo>
                  <a:pt x="3568491" y="431209"/>
                  <a:pt x="3574718" y="424982"/>
                  <a:pt x="3583280" y="424982"/>
                </a:cubicBezTo>
                <a:close/>
                <a:moveTo>
                  <a:pt x="3512449" y="424982"/>
                </a:moveTo>
                <a:cubicBezTo>
                  <a:pt x="3520232" y="424982"/>
                  <a:pt x="3527237" y="431209"/>
                  <a:pt x="3527237" y="439771"/>
                </a:cubicBezTo>
                <a:cubicBezTo>
                  <a:pt x="3527237" y="447555"/>
                  <a:pt x="3520232" y="454560"/>
                  <a:pt x="3512449" y="454560"/>
                </a:cubicBezTo>
                <a:cubicBezTo>
                  <a:pt x="3503887" y="454560"/>
                  <a:pt x="3497661" y="447555"/>
                  <a:pt x="3497661" y="439771"/>
                </a:cubicBezTo>
                <a:cubicBezTo>
                  <a:pt x="3497661" y="431209"/>
                  <a:pt x="3503887" y="424982"/>
                  <a:pt x="3512449" y="424982"/>
                </a:cubicBezTo>
                <a:close/>
                <a:moveTo>
                  <a:pt x="3440686" y="424982"/>
                </a:moveTo>
                <a:cubicBezTo>
                  <a:pt x="3448708" y="424982"/>
                  <a:pt x="3453083" y="431209"/>
                  <a:pt x="3453083" y="439771"/>
                </a:cubicBezTo>
                <a:cubicBezTo>
                  <a:pt x="3453083" y="447555"/>
                  <a:pt x="3448708" y="454560"/>
                  <a:pt x="3440686" y="454560"/>
                </a:cubicBezTo>
                <a:cubicBezTo>
                  <a:pt x="3433393" y="454560"/>
                  <a:pt x="3426830" y="447555"/>
                  <a:pt x="3426830" y="439771"/>
                </a:cubicBezTo>
                <a:cubicBezTo>
                  <a:pt x="3426830" y="431209"/>
                  <a:pt x="3433393" y="424982"/>
                  <a:pt x="3440686" y="424982"/>
                </a:cubicBezTo>
                <a:close/>
                <a:moveTo>
                  <a:pt x="3369857" y="424982"/>
                </a:moveTo>
                <a:cubicBezTo>
                  <a:pt x="3376420" y="424982"/>
                  <a:pt x="3382254" y="431209"/>
                  <a:pt x="3382254" y="439771"/>
                </a:cubicBezTo>
                <a:cubicBezTo>
                  <a:pt x="3382254" y="447555"/>
                  <a:pt x="3376420" y="454560"/>
                  <a:pt x="3369857" y="454560"/>
                </a:cubicBezTo>
                <a:cubicBezTo>
                  <a:pt x="3362564" y="454560"/>
                  <a:pt x="3356001" y="447555"/>
                  <a:pt x="3356001" y="439771"/>
                </a:cubicBezTo>
                <a:cubicBezTo>
                  <a:pt x="3356001" y="431209"/>
                  <a:pt x="3362564" y="424982"/>
                  <a:pt x="3369857" y="424982"/>
                </a:cubicBezTo>
                <a:close/>
                <a:moveTo>
                  <a:pt x="3299097" y="424982"/>
                </a:moveTo>
                <a:cubicBezTo>
                  <a:pt x="3305656" y="424982"/>
                  <a:pt x="3311491" y="431209"/>
                  <a:pt x="3311491" y="439771"/>
                </a:cubicBezTo>
                <a:cubicBezTo>
                  <a:pt x="3311491" y="447555"/>
                  <a:pt x="3305656" y="454560"/>
                  <a:pt x="3299097" y="454560"/>
                </a:cubicBezTo>
                <a:cubicBezTo>
                  <a:pt x="3291802" y="454560"/>
                  <a:pt x="3285240" y="447555"/>
                  <a:pt x="3285240" y="439771"/>
                </a:cubicBezTo>
                <a:cubicBezTo>
                  <a:pt x="3285240" y="431209"/>
                  <a:pt x="3291802" y="424982"/>
                  <a:pt x="3299097" y="424982"/>
                </a:cubicBezTo>
                <a:close/>
                <a:moveTo>
                  <a:pt x="3226805" y="424982"/>
                </a:moveTo>
                <a:cubicBezTo>
                  <a:pt x="3234825" y="424982"/>
                  <a:pt x="3240664" y="431209"/>
                  <a:pt x="3240664" y="439771"/>
                </a:cubicBezTo>
                <a:cubicBezTo>
                  <a:pt x="3240664" y="447555"/>
                  <a:pt x="3234825" y="454560"/>
                  <a:pt x="3226805" y="454560"/>
                </a:cubicBezTo>
                <a:cubicBezTo>
                  <a:pt x="3220242" y="454560"/>
                  <a:pt x="3214406" y="447555"/>
                  <a:pt x="3214406" y="439771"/>
                </a:cubicBezTo>
                <a:cubicBezTo>
                  <a:pt x="3214406" y="431209"/>
                  <a:pt x="3220242" y="424982"/>
                  <a:pt x="3226805" y="424982"/>
                </a:cubicBezTo>
                <a:close/>
                <a:moveTo>
                  <a:pt x="3152602" y="424982"/>
                </a:moveTo>
                <a:cubicBezTo>
                  <a:pt x="3159895" y="424982"/>
                  <a:pt x="3166460" y="431209"/>
                  <a:pt x="3166460" y="439771"/>
                </a:cubicBezTo>
                <a:cubicBezTo>
                  <a:pt x="3166460" y="447555"/>
                  <a:pt x="3159895" y="454560"/>
                  <a:pt x="3152602" y="454560"/>
                </a:cubicBezTo>
                <a:cubicBezTo>
                  <a:pt x="3146038" y="454560"/>
                  <a:pt x="3140203" y="447555"/>
                  <a:pt x="3140203" y="439771"/>
                </a:cubicBezTo>
                <a:cubicBezTo>
                  <a:pt x="3140203" y="431209"/>
                  <a:pt x="3146038" y="424982"/>
                  <a:pt x="3152602" y="424982"/>
                </a:cubicBezTo>
                <a:close/>
                <a:moveTo>
                  <a:pt x="3081772" y="424982"/>
                </a:moveTo>
                <a:cubicBezTo>
                  <a:pt x="3089064" y="424982"/>
                  <a:pt x="3095624" y="431209"/>
                  <a:pt x="3095624" y="439771"/>
                </a:cubicBezTo>
                <a:cubicBezTo>
                  <a:pt x="3095624" y="447555"/>
                  <a:pt x="3089064" y="454560"/>
                  <a:pt x="3081772" y="454560"/>
                </a:cubicBezTo>
                <a:cubicBezTo>
                  <a:pt x="3073748" y="454560"/>
                  <a:pt x="3069372" y="447555"/>
                  <a:pt x="3069372" y="439771"/>
                </a:cubicBezTo>
                <a:cubicBezTo>
                  <a:pt x="3069372" y="431209"/>
                  <a:pt x="3073748" y="424982"/>
                  <a:pt x="3081772" y="424982"/>
                </a:cubicBezTo>
                <a:close/>
                <a:moveTo>
                  <a:pt x="3013715" y="424982"/>
                </a:moveTo>
                <a:cubicBezTo>
                  <a:pt x="3021305" y="424982"/>
                  <a:pt x="3028135" y="431209"/>
                  <a:pt x="3028135" y="439771"/>
                </a:cubicBezTo>
                <a:cubicBezTo>
                  <a:pt x="3028135" y="447555"/>
                  <a:pt x="3021305" y="454560"/>
                  <a:pt x="3013715" y="454560"/>
                </a:cubicBezTo>
                <a:cubicBezTo>
                  <a:pt x="3005368" y="454560"/>
                  <a:pt x="2998539" y="447555"/>
                  <a:pt x="2998539" y="439771"/>
                </a:cubicBezTo>
                <a:cubicBezTo>
                  <a:pt x="2998539" y="431209"/>
                  <a:pt x="3005368" y="424982"/>
                  <a:pt x="3013715" y="424982"/>
                </a:cubicBezTo>
                <a:close/>
                <a:moveTo>
                  <a:pt x="2942491" y="424982"/>
                </a:moveTo>
                <a:cubicBezTo>
                  <a:pt x="2951052" y="424982"/>
                  <a:pt x="2957286" y="431209"/>
                  <a:pt x="2957286" y="439771"/>
                </a:cubicBezTo>
                <a:cubicBezTo>
                  <a:pt x="2957286" y="447555"/>
                  <a:pt x="2951052" y="454560"/>
                  <a:pt x="2942491" y="454560"/>
                </a:cubicBezTo>
                <a:cubicBezTo>
                  <a:pt x="2934710" y="454560"/>
                  <a:pt x="2927708" y="447555"/>
                  <a:pt x="2927708" y="439771"/>
                </a:cubicBezTo>
                <a:cubicBezTo>
                  <a:pt x="2927708" y="431209"/>
                  <a:pt x="2934710" y="424982"/>
                  <a:pt x="2942491" y="424982"/>
                </a:cubicBezTo>
                <a:close/>
                <a:moveTo>
                  <a:pt x="2868291" y="424982"/>
                </a:moveTo>
                <a:cubicBezTo>
                  <a:pt x="2876858" y="424982"/>
                  <a:pt x="2883085" y="431209"/>
                  <a:pt x="2883085" y="439771"/>
                </a:cubicBezTo>
                <a:cubicBezTo>
                  <a:pt x="2883085" y="447555"/>
                  <a:pt x="2876858" y="454560"/>
                  <a:pt x="2868291" y="454560"/>
                </a:cubicBezTo>
                <a:cubicBezTo>
                  <a:pt x="2860509" y="454560"/>
                  <a:pt x="2853504" y="447555"/>
                  <a:pt x="2853504" y="439771"/>
                </a:cubicBezTo>
                <a:cubicBezTo>
                  <a:pt x="2853504" y="431209"/>
                  <a:pt x="2860509" y="424982"/>
                  <a:pt x="2868291" y="424982"/>
                </a:cubicBezTo>
                <a:close/>
                <a:moveTo>
                  <a:pt x="2796533" y="424982"/>
                </a:moveTo>
                <a:cubicBezTo>
                  <a:pt x="2804555" y="424982"/>
                  <a:pt x="2808932" y="431209"/>
                  <a:pt x="2808932" y="439771"/>
                </a:cubicBezTo>
                <a:cubicBezTo>
                  <a:pt x="2808932" y="447555"/>
                  <a:pt x="2804555" y="454560"/>
                  <a:pt x="2796533" y="454560"/>
                </a:cubicBezTo>
                <a:cubicBezTo>
                  <a:pt x="2789240" y="454560"/>
                  <a:pt x="2782678" y="447555"/>
                  <a:pt x="2782678" y="439771"/>
                </a:cubicBezTo>
                <a:cubicBezTo>
                  <a:pt x="2782678" y="431209"/>
                  <a:pt x="2789240" y="424982"/>
                  <a:pt x="2796533" y="424982"/>
                </a:cubicBezTo>
                <a:close/>
                <a:moveTo>
                  <a:pt x="2725695" y="424982"/>
                </a:moveTo>
                <a:cubicBezTo>
                  <a:pt x="2731532" y="424982"/>
                  <a:pt x="2738097" y="431209"/>
                  <a:pt x="2738097" y="439771"/>
                </a:cubicBezTo>
                <a:cubicBezTo>
                  <a:pt x="2738097" y="447555"/>
                  <a:pt x="2731532" y="454560"/>
                  <a:pt x="2725695" y="454560"/>
                </a:cubicBezTo>
                <a:cubicBezTo>
                  <a:pt x="2717681" y="454560"/>
                  <a:pt x="2711846" y="447555"/>
                  <a:pt x="2711846" y="439771"/>
                </a:cubicBezTo>
                <a:cubicBezTo>
                  <a:pt x="2711846" y="431209"/>
                  <a:pt x="2717681" y="424982"/>
                  <a:pt x="2725695" y="424982"/>
                </a:cubicBezTo>
                <a:close/>
                <a:moveTo>
                  <a:pt x="2654870" y="424982"/>
                </a:moveTo>
                <a:cubicBezTo>
                  <a:pt x="2660705" y="424982"/>
                  <a:pt x="2667270" y="431209"/>
                  <a:pt x="2667270" y="439771"/>
                </a:cubicBezTo>
                <a:cubicBezTo>
                  <a:pt x="2667270" y="447555"/>
                  <a:pt x="2660705" y="454560"/>
                  <a:pt x="2654870" y="454560"/>
                </a:cubicBezTo>
                <a:cubicBezTo>
                  <a:pt x="2646850" y="454560"/>
                  <a:pt x="2641018" y="447555"/>
                  <a:pt x="2641018" y="439771"/>
                </a:cubicBezTo>
                <a:cubicBezTo>
                  <a:pt x="2641018" y="431209"/>
                  <a:pt x="2646850" y="424982"/>
                  <a:pt x="2654870" y="424982"/>
                </a:cubicBezTo>
                <a:close/>
                <a:moveTo>
                  <a:pt x="2582580" y="424982"/>
                </a:moveTo>
                <a:cubicBezTo>
                  <a:pt x="2589875" y="424982"/>
                  <a:pt x="2596437" y="431209"/>
                  <a:pt x="2596437" y="439771"/>
                </a:cubicBezTo>
                <a:cubicBezTo>
                  <a:pt x="2596437" y="447555"/>
                  <a:pt x="2589875" y="454560"/>
                  <a:pt x="2582580" y="454560"/>
                </a:cubicBezTo>
                <a:cubicBezTo>
                  <a:pt x="2576019" y="454560"/>
                  <a:pt x="2570184" y="447555"/>
                  <a:pt x="2570184" y="439771"/>
                </a:cubicBezTo>
                <a:cubicBezTo>
                  <a:pt x="2570184" y="431209"/>
                  <a:pt x="2576019" y="424982"/>
                  <a:pt x="2582580" y="424982"/>
                </a:cubicBezTo>
                <a:close/>
                <a:moveTo>
                  <a:pt x="2511026" y="424982"/>
                </a:moveTo>
                <a:cubicBezTo>
                  <a:pt x="2519047" y="424982"/>
                  <a:pt x="2525610" y="431209"/>
                  <a:pt x="2525610" y="439771"/>
                </a:cubicBezTo>
                <a:cubicBezTo>
                  <a:pt x="2525610" y="447555"/>
                  <a:pt x="2519047" y="454560"/>
                  <a:pt x="2511026" y="454560"/>
                </a:cubicBezTo>
                <a:cubicBezTo>
                  <a:pt x="2503735" y="454560"/>
                  <a:pt x="2499361" y="447555"/>
                  <a:pt x="2499361" y="439771"/>
                </a:cubicBezTo>
                <a:cubicBezTo>
                  <a:pt x="2499361" y="431209"/>
                  <a:pt x="2503735" y="424982"/>
                  <a:pt x="2511026" y="424982"/>
                </a:cubicBezTo>
                <a:close/>
                <a:moveTo>
                  <a:pt x="1799085" y="357525"/>
                </a:moveTo>
                <a:cubicBezTo>
                  <a:pt x="1807647" y="357525"/>
                  <a:pt x="1813873" y="361900"/>
                  <a:pt x="1813873" y="369922"/>
                </a:cubicBezTo>
                <a:cubicBezTo>
                  <a:pt x="1813873" y="377215"/>
                  <a:pt x="1807647" y="383779"/>
                  <a:pt x="1799085" y="383779"/>
                </a:cubicBezTo>
                <a:cubicBezTo>
                  <a:pt x="1790525" y="383779"/>
                  <a:pt x="1784300" y="377215"/>
                  <a:pt x="1784300" y="369922"/>
                </a:cubicBezTo>
                <a:cubicBezTo>
                  <a:pt x="1784300" y="361900"/>
                  <a:pt x="1790525" y="357525"/>
                  <a:pt x="1799085" y="357525"/>
                </a:cubicBezTo>
                <a:close/>
                <a:moveTo>
                  <a:pt x="1728262" y="357525"/>
                </a:moveTo>
                <a:cubicBezTo>
                  <a:pt x="1736825" y="357525"/>
                  <a:pt x="1743049" y="361900"/>
                  <a:pt x="1743049" y="369922"/>
                </a:cubicBezTo>
                <a:cubicBezTo>
                  <a:pt x="1743049" y="377215"/>
                  <a:pt x="1736825" y="383779"/>
                  <a:pt x="1728262" y="383779"/>
                </a:cubicBezTo>
                <a:cubicBezTo>
                  <a:pt x="1719697" y="383779"/>
                  <a:pt x="1713470" y="377215"/>
                  <a:pt x="1713470" y="369922"/>
                </a:cubicBezTo>
                <a:cubicBezTo>
                  <a:pt x="1713470" y="361900"/>
                  <a:pt x="1719697" y="357525"/>
                  <a:pt x="1728262" y="357525"/>
                </a:cubicBezTo>
                <a:close/>
                <a:moveTo>
                  <a:pt x="1657429" y="357525"/>
                </a:moveTo>
                <a:cubicBezTo>
                  <a:pt x="1665215" y="357525"/>
                  <a:pt x="1672220" y="361900"/>
                  <a:pt x="1672220" y="369922"/>
                </a:cubicBezTo>
                <a:cubicBezTo>
                  <a:pt x="1672220" y="377215"/>
                  <a:pt x="1665215" y="383779"/>
                  <a:pt x="1657429" y="383779"/>
                </a:cubicBezTo>
                <a:cubicBezTo>
                  <a:pt x="1648870" y="383779"/>
                  <a:pt x="1642650" y="377215"/>
                  <a:pt x="1642650" y="369922"/>
                </a:cubicBezTo>
                <a:cubicBezTo>
                  <a:pt x="1642650" y="361900"/>
                  <a:pt x="1648870" y="357525"/>
                  <a:pt x="1657429" y="357525"/>
                </a:cubicBezTo>
                <a:close/>
                <a:moveTo>
                  <a:pt x="1582296" y="357525"/>
                </a:moveTo>
                <a:cubicBezTo>
                  <a:pt x="1589593" y="357525"/>
                  <a:pt x="1594704" y="361900"/>
                  <a:pt x="1594704" y="369922"/>
                </a:cubicBezTo>
                <a:cubicBezTo>
                  <a:pt x="1594704" y="377215"/>
                  <a:pt x="1589593" y="383779"/>
                  <a:pt x="1582296" y="383779"/>
                </a:cubicBezTo>
                <a:cubicBezTo>
                  <a:pt x="1574274" y="383779"/>
                  <a:pt x="1568441" y="377215"/>
                  <a:pt x="1568441" y="369922"/>
                </a:cubicBezTo>
                <a:cubicBezTo>
                  <a:pt x="1568441" y="361900"/>
                  <a:pt x="1574274" y="357525"/>
                  <a:pt x="1582296" y="357525"/>
                </a:cubicBezTo>
                <a:close/>
                <a:moveTo>
                  <a:pt x="1512195" y="357525"/>
                </a:moveTo>
                <a:cubicBezTo>
                  <a:pt x="1518030" y="357525"/>
                  <a:pt x="1523863" y="361900"/>
                  <a:pt x="1523863" y="369922"/>
                </a:cubicBezTo>
                <a:cubicBezTo>
                  <a:pt x="1523863" y="377215"/>
                  <a:pt x="1518030" y="383779"/>
                  <a:pt x="1512195" y="383779"/>
                </a:cubicBezTo>
                <a:cubicBezTo>
                  <a:pt x="1504171" y="383779"/>
                  <a:pt x="1497612" y="377215"/>
                  <a:pt x="1497612" y="369922"/>
                </a:cubicBezTo>
                <a:cubicBezTo>
                  <a:pt x="1497612" y="361900"/>
                  <a:pt x="1504171" y="357525"/>
                  <a:pt x="1512195" y="357525"/>
                </a:cubicBezTo>
                <a:close/>
                <a:moveTo>
                  <a:pt x="1439171" y="357525"/>
                </a:moveTo>
                <a:cubicBezTo>
                  <a:pt x="1447188" y="357525"/>
                  <a:pt x="1453023" y="361900"/>
                  <a:pt x="1453023" y="369922"/>
                </a:cubicBezTo>
                <a:cubicBezTo>
                  <a:pt x="1453023" y="377215"/>
                  <a:pt x="1447188" y="383779"/>
                  <a:pt x="1439171" y="383779"/>
                </a:cubicBezTo>
                <a:cubicBezTo>
                  <a:pt x="1433336" y="383779"/>
                  <a:pt x="1426774" y="377215"/>
                  <a:pt x="1426774" y="369922"/>
                </a:cubicBezTo>
                <a:cubicBezTo>
                  <a:pt x="1426774" y="361900"/>
                  <a:pt x="1433336" y="357525"/>
                  <a:pt x="1439171" y="357525"/>
                </a:cubicBezTo>
                <a:close/>
                <a:moveTo>
                  <a:pt x="1368347" y="357525"/>
                </a:moveTo>
                <a:cubicBezTo>
                  <a:pt x="1376368" y="357525"/>
                  <a:pt x="1382199" y="361900"/>
                  <a:pt x="1382199" y="369922"/>
                </a:cubicBezTo>
                <a:cubicBezTo>
                  <a:pt x="1382199" y="377215"/>
                  <a:pt x="1376368" y="383779"/>
                  <a:pt x="1368347" y="383779"/>
                </a:cubicBezTo>
                <a:cubicBezTo>
                  <a:pt x="1362508" y="383779"/>
                  <a:pt x="1355949" y="377215"/>
                  <a:pt x="1355949" y="369922"/>
                </a:cubicBezTo>
                <a:cubicBezTo>
                  <a:pt x="1355949" y="361900"/>
                  <a:pt x="1362508" y="357525"/>
                  <a:pt x="1368347" y="357525"/>
                </a:cubicBezTo>
                <a:close/>
                <a:moveTo>
                  <a:pt x="1297518" y="357525"/>
                </a:moveTo>
                <a:cubicBezTo>
                  <a:pt x="1305540" y="357525"/>
                  <a:pt x="1311374" y="361900"/>
                  <a:pt x="1311374" y="369922"/>
                </a:cubicBezTo>
                <a:cubicBezTo>
                  <a:pt x="1311374" y="377215"/>
                  <a:pt x="1305540" y="383779"/>
                  <a:pt x="1297518" y="383779"/>
                </a:cubicBezTo>
                <a:cubicBezTo>
                  <a:pt x="1289495" y="383779"/>
                  <a:pt x="1285121" y="377215"/>
                  <a:pt x="1285121" y="369922"/>
                </a:cubicBezTo>
                <a:cubicBezTo>
                  <a:pt x="1285121" y="361900"/>
                  <a:pt x="1289495" y="357525"/>
                  <a:pt x="1297518" y="357525"/>
                </a:cubicBezTo>
                <a:close/>
                <a:moveTo>
                  <a:pt x="1225703" y="357525"/>
                </a:moveTo>
                <a:cubicBezTo>
                  <a:pt x="1233487" y="357525"/>
                  <a:pt x="1240493" y="363359"/>
                  <a:pt x="1240493" y="369922"/>
                </a:cubicBezTo>
                <a:cubicBezTo>
                  <a:pt x="1240493" y="377215"/>
                  <a:pt x="1233487" y="383779"/>
                  <a:pt x="1225703" y="383779"/>
                </a:cubicBezTo>
                <a:cubicBezTo>
                  <a:pt x="1217156" y="383779"/>
                  <a:pt x="1210926" y="377215"/>
                  <a:pt x="1210926" y="369922"/>
                </a:cubicBezTo>
                <a:cubicBezTo>
                  <a:pt x="1210926" y="363359"/>
                  <a:pt x="1217156" y="357525"/>
                  <a:pt x="1225703" y="357525"/>
                </a:cubicBezTo>
                <a:close/>
                <a:moveTo>
                  <a:pt x="1154890" y="357525"/>
                </a:moveTo>
                <a:cubicBezTo>
                  <a:pt x="1162673" y="357525"/>
                  <a:pt x="1169676" y="363359"/>
                  <a:pt x="1169676" y="369922"/>
                </a:cubicBezTo>
                <a:cubicBezTo>
                  <a:pt x="1169676" y="377215"/>
                  <a:pt x="1162673" y="383779"/>
                  <a:pt x="1154890" y="383779"/>
                </a:cubicBezTo>
                <a:cubicBezTo>
                  <a:pt x="1146325" y="383779"/>
                  <a:pt x="1140096" y="377215"/>
                  <a:pt x="1140096" y="369922"/>
                </a:cubicBezTo>
                <a:cubicBezTo>
                  <a:pt x="1140096" y="363359"/>
                  <a:pt x="1146325" y="357525"/>
                  <a:pt x="1154890" y="357525"/>
                </a:cubicBezTo>
                <a:close/>
                <a:moveTo>
                  <a:pt x="1084059" y="357525"/>
                </a:moveTo>
                <a:cubicBezTo>
                  <a:pt x="1091842" y="357525"/>
                  <a:pt x="1098844" y="363359"/>
                  <a:pt x="1098844" y="369922"/>
                </a:cubicBezTo>
                <a:cubicBezTo>
                  <a:pt x="1098844" y="377215"/>
                  <a:pt x="1091842" y="383779"/>
                  <a:pt x="1084059" y="383779"/>
                </a:cubicBezTo>
                <a:cubicBezTo>
                  <a:pt x="1075492" y="383779"/>
                  <a:pt x="1069268" y="377215"/>
                  <a:pt x="1069268" y="369922"/>
                </a:cubicBezTo>
                <a:cubicBezTo>
                  <a:pt x="1069268" y="363359"/>
                  <a:pt x="1075492" y="357525"/>
                  <a:pt x="1084059" y="357525"/>
                </a:cubicBezTo>
                <a:close/>
                <a:moveTo>
                  <a:pt x="1013015" y="357525"/>
                </a:moveTo>
                <a:cubicBezTo>
                  <a:pt x="1020312" y="357525"/>
                  <a:pt x="1024685" y="363359"/>
                  <a:pt x="1024685" y="369922"/>
                </a:cubicBezTo>
                <a:cubicBezTo>
                  <a:pt x="1024685" y="377215"/>
                  <a:pt x="1020312" y="383779"/>
                  <a:pt x="1013015" y="383779"/>
                </a:cubicBezTo>
                <a:cubicBezTo>
                  <a:pt x="1005003" y="383779"/>
                  <a:pt x="998434" y="377215"/>
                  <a:pt x="998434" y="369922"/>
                </a:cubicBezTo>
                <a:cubicBezTo>
                  <a:pt x="998434" y="363359"/>
                  <a:pt x="1005003" y="357525"/>
                  <a:pt x="1013015" y="357525"/>
                </a:cubicBezTo>
                <a:close/>
                <a:moveTo>
                  <a:pt x="941465" y="357525"/>
                </a:moveTo>
                <a:cubicBezTo>
                  <a:pt x="948030" y="357525"/>
                  <a:pt x="953864" y="363359"/>
                  <a:pt x="953864" y="369922"/>
                </a:cubicBezTo>
                <a:cubicBezTo>
                  <a:pt x="953864" y="377215"/>
                  <a:pt x="948030" y="383779"/>
                  <a:pt x="941465" y="383779"/>
                </a:cubicBezTo>
                <a:cubicBezTo>
                  <a:pt x="934173" y="383779"/>
                  <a:pt x="927611" y="377215"/>
                  <a:pt x="927611" y="369922"/>
                </a:cubicBezTo>
                <a:cubicBezTo>
                  <a:pt x="927611" y="363359"/>
                  <a:pt x="934173" y="357525"/>
                  <a:pt x="941465" y="357525"/>
                </a:cubicBezTo>
                <a:close/>
                <a:moveTo>
                  <a:pt x="870633" y="357525"/>
                </a:moveTo>
                <a:cubicBezTo>
                  <a:pt x="877194" y="357525"/>
                  <a:pt x="883034" y="363359"/>
                  <a:pt x="883034" y="369922"/>
                </a:cubicBezTo>
                <a:cubicBezTo>
                  <a:pt x="883034" y="377215"/>
                  <a:pt x="877194" y="383779"/>
                  <a:pt x="870633" y="383779"/>
                </a:cubicBezTo>
                <a:cubicBezTo>
                  <a:pt x="863344" y="383779"/>
                  <a:pt x="856777" y="377215"/>
                  <a:pt x="856777" y="369922"/>
                </a:cubicBezTo>
                <a:cubicBezTo>
                  <a:pt x="856777" y="363359"/>
                  <a:pt x="863344" y="357525"/>
                  <a:pt x="870633" y="357525"/>
                </a:cubicBezTo>
                <a:close/>
                <a:moveTo>
                  <a:pt x="798346" y="357525"/>
                </a:moveTo>
                <a:cubicBezTo>
                  <a:pt x="806370" y="357525"/>
                  <a:pt x="812203" y="363359"/>
                  <a:pt x="812203" y="369922"/>
                </a:cubicBezTo>
                <a:cubicBezTo>
                  <a:pt x="812203" y="377215"/>
                  <a:pt x="806370" y="383779"/>
                  <a:pt x="798346" y="383779"/>
                </a:cubicBezTo>
                <a:cubicBezTo>
                  <a:pt x="792510" y="383779"/>
                  <a:pt x="785947" y="377215"/>
                  <a:pt x="785947" y="369922"/>
                </a:cubicBezTo>
                <a:cubicBezTo>
                  <a:pt x="785947" y="363359"/>
                  <a:pt x="792510" y="357525"/>
                  <a:pt x="798346" y="357525"/>
                </a:cubicBezTo>
                <a:close/>
                <a:moveTo>
                  <a:pt x="3654110" y="354153"/>
                </a:moveTo>
                <a:cubicBezTo>
                  <a:pt x="3661893" y="354153"/>
                  <a:pt x="3668898" y="360716"/>
                  <a:pt x="3668898" y="368738"/>
                </a:cubicBezTo>
                <a:cubicBezTo>
                  <a:pt x="3668898" y="376031"/>
                  <a:pt x="3661893" y="380407"/>
                  <a:pt x="3654110" y="380407"/>
                </a:cubicBezTo>
                <a:cubicBezTo>
                  <a:pt x="3645548" y="380407"/>
                  <a:pt x="3639322" y="376031"/>
                  <a:pt x="3639322" y="368738"/>
                </a:cubicBezTo>
                <a:cubicBezTo>
                  <a:pt x="3639322" y="360716"/>
                  <a:pt x="3645548" y="354153"/>
                  <a:pt x="3654110" y="354153"/>
                </a:cubicBezTo>
                <a:close/>
                <a:moveTo>
                  <a:pt x="3583280" y="354153"/>
                </a:moveTo>
                <a:cubicBezTo>
                  <a:pt x="3591064" y="354153"/>
                  <a:pt x="3598069" y="360716"/>
                  <a:pt x="3598069" y="368738"/>
                </a:cubicBezTo>
                <a:cubicBezTo>
                  <a:pt x="3598069" y="376031"/>
                  <a:pt x="3591064" y="380407"/>
                  <a:pt x="3583280" y="380407"/>
                </a:cubicBezTo>
                <a:cubicBezTo>
                  <a:pt x="3574718" y="380407"/>
                  <a:pt x="3568491" y="376031"/>
                  <a:pt x="3568491" y="368738"/>
                </a:cubicBezTo>
                <a:cubicBezTo>
                  <a:pt x="3568491" y="360716"/>
                  <a:pt x="3574718" y="354153"/>
                  <a:pt x="3583280" y="354153"/>
                </a:cubicBezTo>
                <a:close/>
                <a:moveTo>
                  <a:pt x="3512449" y="354153"/>
                </a:moveTo>
                <a:cubicBezTo>
                  <a:pt x="3520232" y="354153"/>
                  <a:pt x="3527237" y="360983"/>
                  <a:pt x="3527237" y="369330"/>
                </a:cubicBezTo>
                <a:cubicBezTo>
                  <a:pt x="3527237" y="376919"/>
                  <a:pt x="3520232" y="383749"/>
                  <a:pt x="3512449" y="383749"/>
                </a:cubicBezTo>
                <a:cubicBezTo>
                  <a:pt x="3503887" y="383749"/>
                  <a:pt x="3497661" y="376919"/>
                  <a:pt x="3497661" y="369330"/>
                </a:cubicBezTo>
                <a:cubicBezTo>
                  <a:pt x="3497661" y="360983"/>
                  <a:pt x="3503887" y="354153"/>
                  <a:pt x="3512449" y="354153"/>
                </a:cubicBezTo>
                <a:close/>
                <a:moveTo>
                  <a:pt x="3440686" y="354153"/>
                </a:moveTo>
                <a:cubicBezTo>
                  <a:pt x="3448708" y="354153"/>
                  <a:pt x="3453083" y="360983"/>
                  <a:pt x="3453083" y="369330"/>
                </a:cubicBezTo>
                <a:cubicBezTo>
                  <a:pt x="3453083" y="376919"/>
                  <a:pt x="3448708" y="383749"/>
                  <a:pt x="3440686" y="383749"/>
                </a:cubicBezTo>
                <a:cubicBezTo>
                  <a:pt x="3433393" y="383749"/>
                  <a:pt x="3426830" y="376919"/>
                  <a:pt x="3426830" y="369330"/>
                </a:cubicBezTo>
                <a:cubicBezTo>
                  <a:pt x="3426830" y="360983"/>
                  <a:pt x="3433393" y="354153"/>
                  <a:pt x="3440686" y="354153"/>
                </a:cubicBezTo>
                <a:close/>
                <a:moveTo>
                  <a:pt x="3369857" y="354153"/>
                </a:moveTo>
                <a:cubicBezTo>
                  <a:pt x="3376420" y="354153"/>
                  <a:pt x="3382254" y="360983"/>
                  <a:pt x="3382254" y="369330"/>
                </a:cubicBezTo>
                <a:cubicBezTo>
                  <a:pt x="3382254" y="376919"/>
                  <a:pt x="3376420" y="383749"/>
                  <a:pt x="3369857" y="383749"/>
                </a:cubicBezTo>
                <a:cubicBezTo>
                  <a:pt x="3362564" y="383749"/>
                  <a:pt x="3356001" y="376919"/>
                  <a:pt x="3356001" y="369330"/>
                </a:cubicBezTo>
                <a:cubicBezTo>
                  <a:pt x="3356001" y="360983"/>
                  <a:pt x="3362564" y="354153"/>
                  <a:pt x="3369857" y="354153"/>
                </a:cubicBezTo>
                <a:close/>
                <a:moveTo>
                  <a:pt x="3299097" y="354153"/>
                </a:moveTo>
                <a:cubicBezTo>
                  <a:pt x="3305662" y="354153"/>
                  <a:pt x="3311496" y="360983"/>
                  <a:pt x="3311496" y="369330"/>
                </a:cubicBezTo>
                <a:cubicBezTo>
                  <a:pt x="3311496" y="376919"/>
                  <a:pt x="3305662" y="383749"/>
                  <a:pt x="3299097" y="383749"/>
                </a:cubicBezTo>
                <a:cubicBezTo>
                  <a:pt x="3291804" y="383749"/>
                  <a:pt x="3285242" y="376919"/>
                  <a:pt x="3285242" y="369330"/>
                </a:cubicBezTo>
                <a:cubicBezTo>
                  <a:pt x="3285242" y="360983"/>
                  <a:pt x="3291804" y="354153"/>
                  <a:pt x="3299097" y="354153"/>
                </a:cubicBezTo>
                <a:close/>
                <a:moveTo>
                  <a:pt x="3226808" y="354153"/>
                </a:moveTo>
                <a:cubicBezTo>
                  <a:pt x="3234828" y="354153"/>
                  <a:pt x="3240664" y="360983"/>
                  <a:pt x="3240664" y="369330"/>
                </a:cubicBezTo>
                <a:cubicBezTo>
                  <a:pt x="3240664" y="376919"/>
                  <a:pt x="3234828" y="383749"/>
                  <a:pt x="3226808" y="383749"/>
                </a:cubicBezTo>
                <a:cubicBezTo>
                  <a:pt x="3220245" y="383749"/>
                  <a:pt x="3214410" y="376919"/>
                  <a:pt x="3214410" y="369330"/>
                </a:cubicBezTo>
                <a:cubicBezTo>
                  <a:pt x="3214410" y="360983"/>
                  <a:pt x="3220245" y="354153"/>
                  <a:pt x="3226808" y="354153"/>
                </a:cubicBezTo>
                <a:close/>
                <a:moveTo>
                  <a:pt x="3152605" y="354153"/>
                </a:moveTo>
                <a:cubicBezTo>
                  <a:pt x="3159898" y="354153"/>
                  <a:pt x="3166462" y="360983"/>
                  <a:pt x="3166462" y="369330"/>
                </a:cubicBezTo>
                <a:cubicBezTo>
                  <a:pt x="3166462" y="376919"/>
                  <a:pt x="3159898" y="383749"/>
                  <a:pt x="3152605" y="383749"/>
                </a:cubicBezTo>
                <a:cubicBezTo>
                  <a:pt x="3146040" y="383749"/>
                  <a:pt x="3140206" y="376919"/>
                  <a:pt x="3140206" y="369330"/>
                </a:cubicBezTo>
                <a:cubicBezTo>
                  <a:pt x="3140206" y="360983"/>
                  <a:pt x="3146040" y="354153"/>
                  <a:pt x="3152605" y="354153"/>
                </a:cubicBezTo>
                <a:close/>
                <a:moveTo>
                  <a:pt x="3081774" y="354153"/>
                </a:moveTo>
                <a:cubicBezTo>
                  <a:pt x="3089066" y="354153"/>
                  <a:pt x="3095627" y="360983"/>
                  <a:pt x="3095627" y="369330"/>
                </a:cubicBezTo>
                <a:cubicBezTo>
                  <a:pt x="3095627" y="376919"/>
                  <a:pt x="3089066" y="383749"/>
                  <a:pt x="3081774" y="383749"/>
                </a:cubicBezTo>
                <a:cubicBezTo>
                  <a:pt x="3073750" y="383749"/>
                  <a:pt x="3069375" y="376919"/>
                  <a:pt x="3069375" y="369330"/>
                </a:cubicBezTo>
                <a:cubicBezTo>
                  <a:pt x="3069375" y="360983"/>
                  <a:pt x="3073750" y="354153"/>
                  <a:pt x="3081774" y="354153"/>
                </a:cubicBezTo>
                <a:close/>
                <a:moveTo>
                  <a:pt x="3013715" y="354153"/>
                </a:moveTo>
                <a:cubicBezTo>
                  <a:pt x="3021307" y="354153"/>
                  <a:pt x="3028135" y="360983"/>
                  <a:pt x="3028135" y="369330"/>
                </a:cubicBezTo>
                <a:cubicBezTo>
                  <a:pt x="3028135" y="376919"/>
                  <a:pt x="3021307" y="383749"/>
                  <a:pt x="3013715" y="383749"/>
                </a:cubicBezTo>
                <a:cubicBezTo>
                  <a:pt x="3005368" y="383749"/>
                  <a:pt x="2998539" y="376919"/>
                  <a:pt x="2998539" y="369330"/>
                </a:cubicBezTo>
                <a:cubicBezTo>
                  <a:pt x="2998539" y="360983"/>
                  <a:pt x="3005368" y="354153"/>
                  <a:pt x="3013715" y="354153"/>
                </a:cubicBezTo>
                <a:close/>
                <a:moveTo>
                  <a:pt x="2942494" y="354153"/>
                </a:moveTo>
                <a:cubicBezTo>
                  <a:pt x="2951055" y="354153"/>
                  <a:pt x="2957288" y="360983"/>
                  <a:pt x="2957288" y="369330"/>
                </a:cubicBezTo>
                <a:cubicBezTo>
                  <a:pt x="2957288" y="376919"/>
                  <a:pt x="2951055" y="383749"/>
                  <a:pt x="2942494" y="383749"/>
                </a:cubicBezTo>
                <a:cubicBezTo>
                  <a:pt x="2934713" y="383749"/>
                  <a:pt x="2927708" y="376919"/>
                  <a:pt x="2927708" y="369330"/>
                </a:cubicBezTo>
                <a:cubicBezTo>
                  <a:pt x="2927708" y="360983"/>
                  <a:pt x="2934713" y="354153"/>
                  <a:pt x="2942494" y="354153"/>
                </a:cubicBezTo>
                <a:close/>
                <a:moveTo>
                  <a:pt x="2868293" y="354153"/>
                </a:moveTo>
                <a:cubicBezTo>
                  <a:pt x="2876858" y="354153"/>
                  <a:pt x="2883085" y="360983"/>
                  <a:pt x="2883085" y="369330"/>
                </a:cubicBezTo>
                <a:cubicBezTo>
                  <a:pt x="2883085" y="376919"/>
                  <a:pt x="2876858" y="383749"/>
                  <a:pt x="2868293" y="383749"/>
                </a:cubicBezTo>
                <a:cubicBezTo>
                  <a:pt x="2860512" y="383749"/>
                  <a:pt x="2853504" y="376919"/>
                  <a:pt x="2853504" y="369330"/>
                </a:cubicBezTo>
                <a:cubicBezTo>
                  <a:pt x="2853504" y="360983"/>
                  <a:pt x="2860512" y="354153"/>
                  <a:pt x="2868293" y="354153"/>
                </a:cubicBezTo>
                <a:close/>
                <a:moveTo>
                  <a:pt x="2796535" y="354153"/>
                </a:moveTo>
                <a:cubicBezTo>
                  <a:pt x="2804558" y="354153"/>
                  <a:pt x="2808932" y="360983"/>
                  <a:pt x="2808932" y="369330"/>
                </a:cubicBezTo>
                <a:cubicBezTo>
                  <a:pt x="2808932" y="376919"/>
                  <a:pt x="2804558" y="383749"/>
                  <a:pt x="2796535" y="383749"/>
                </a:cubicBezTo>
                <a:cubicBezTo>
                  <a:pt x="2789243" y="383749"/>
                  <a:pt x="2782678" y="376919"/>
                  <a:pt x="2782678" y="369330"/>
                </a:cubicBezTo>
                <a:cubicBezTo>
                  <a:pt x="2782678" y="360983"/>
                  <a:pt x="2789243" y="354153"/>
                  <a:pt x="2796535" y="354153"/>
                </a:cubicBezTo>
                <a:close/>
                <a:moveTo>
                  <a:pt x="2725695" y="354153"/>
                </a:moveTo>
                <a:cubicBezTo>
                  <a:pt x="2731532" y="354153"/>
                  <a:pt x="2738100" y="360983"/>
                  <a:pt x="2738100" y="369330"/>
                </a:cubicBezTo>
                <a:cubicBezTo>
                  <a:pt x="2738100" y="376919"/>
                  <a:pt x="2731532" y="383749"/>
                  <a:pt x="2725695" y="383749"/>
                </a:cubicBezTo>
                <a:cubicBezTo>
                  <a:pt x="2717681" y="383749"/>
                  <a:pt x="2711846" y="376919"/>
                  <a:pt x="2711846" y="369330"/>
                </a:cubicBezTo>
                <a:cubicBezTo>
                  <a:pt x="2711846" y="360983"/>
                  <a:pt x="2717681" y="354153"/>
                  <a:pt x="2725695" y="354153"/>
                </a:cubicBezTo>
                <a:close/>
                <a:moveTo>
                  <a:pt x="2653415" y="354153"/>
                </a:moveTo>
                <a:cubicBezTo>
                  <a:pt x="2660705" y="354153"/>
                  <a:pt x="2667270" y="360983"/>
                  <a:pt x="2667270" y="369330"/>
                </a:cubicBezTo>
                <a:cubicBezTo>
                  <a:pt x="2667270" y="376919"/>
                  <a:pt x="2660705" y="383749"/>
                  <a:pt x="2653415" y="383749"/>
                </a:cubicBezTo>
                <a:cubicBezTo>
                  <a:pt x="2646857" y="383749"/>
                  <a:pt x="2641021" y="376919"/>
                  <a:pt x="2641021" y="369330"/>
                </a:cubicBezTo>
                <a:cubicBezTo>
                  <a:pt x="2641021" y="360983"/>
                  <a:pt x="2646857" y="354153"/>
                  <a:pt x="2653415" y="354153"/>
                </a:cubicBezTo>
                <a:close/>
                <a:moveTo>
                  <a:pt x="2582583" y="354153"/>
                </a:moveTo>
                <a:cubicBezTo>
                  <a:pt x="2589875" y="354153"/>
                  <a:pt x="2596439" y="360983"/>
                  <a:pt x="2596439" y="369330"/>
                </a:cubicBezTo>
                <a:cubicBezTo>
                  <a:pt x="2596439" y="376919"/>
                  <a:pt x="2589875" y="383749"/>
                  <a:pt x="2582583" y="383749"/>
                </a:cubicBezTo>
                <a:cubicBezTo>
                  <a:pt x="2576019" y="383749"/>
                  <a:pt x="2570184" y="376919"/>
                  <a:pt x="2570184" y="369330"/>
                </a:cubicBezTo>
                <a:cubicBezTo>
                  <a:pt x="2570184" y="360983"/>
                  <a:pt x="2576019" y="354153"/>
                  <a:pt x="2582583" y="354153"/>
                </a:cubicBezTo>
                <a:close/>
                <a:moveTo>
                  <a:pt x="2511029" y="354153"/>
                </a:moveTo>
                <a:cubicBezTo>
                  <a:pt x="2519050" y="354153"/>
                  <a:pt x="2525613" y="360983"/>
                  <a:pt x="2525613" y="369330"/>
                </a:cubicBezTo>
                <a:cubicBezTo>
                  <a:pt x="2525613" y="376919"/>
                  <a:pt x="2519050" y="383749"/>
                  <a:pt x="2511029" y="383749"/>
                </a:cubicBezTo>
                <a:cubicBezTo>
                  <a:pt x="2503737" y="383749"/>
                  <a:pt x="2499361" y="376919"/>
                  <a:pt x="2499361" y="369330"/>
                </a:cubicBezTo>
                <a:cubicBezTo>
                  <a:pt x="2499361" y="360983"/>
                  <a:pt x="2503737" y="354153"/>
                  <a:pt x="2511029" y="354153"/>
                </a:cubicBezTo>
                <a:close/>
                <a:moveTo>
                  <a:pt x="2439946" y="354153"/>
                </a:moveTo>
                <a:cubicBezTo>
                  <a:pt x="2448505" y="354153"/>
                  <a:pt x="2454732" y="360983"/>
                  <a:pt x="2454732" y="369330"/>
                </a:cubicBezTo>
                <a:cubicBezTo>
                  <a:pt x="2454732" y="376919"/>
                  <a:pt x="2448505" y="383749"/>
                  <a:pt x="2439946" y="383749"/>
                </a:cubicBezTo>
                <a:cubicBezTo>
                  <a:pt x="2432160" y="383749"/>
                  <a:pt x="2425156" y="376919"/>
                  <a:pt x="2425156" y="369330"/>
                </a:cubicBezTo>
                <a:cubicBezTo>
                  <a:pt x="2425156" y="360983"/>
                  <a:pt x="2432160" y="354153"/>
                  <a:pt x="2439946" y="354153"/>
                </a:cubicBezTo>
                <a:close/>
                <a:moveTo>
                  <a:pt x="2369110" y="354153"/>
                </a:moveTo>
                <a:cubicBezTo>
                  <a:pt x="2377672" y="354153"/>
                  <a:pt x="2383899" y="360983"/>
                  <a:pt x="2383899" y="369330"/>
                </a:cubicBezTo>
                <a:cubicBezTo>
                  <a:pt x="2383899" y="376919"/>
                  <a:pt x="2377672" y="383749"/>
                  <a:pt x="2369110" y="383749"/>
                </a:cubicBezTo>
                <a:cubicBezTo>
                  <a:pt x="2361327" y="383749"/>
                  <a:pt x="2354319" y="376919"/>
                  <a:pt x="2354319" y="369330"/>
                </a:cubicBezTo>
                <a:cubicBezTo>
                  <a:pt x="2354319" y="360983"/>
                  <a:pt x="2361327" y="354153"/>
                  <a:pt x="2369110" y="354153"/>
                </a:cubicBezTo>
                <a:close/>
                <a:moveTo>
                  <a:pt x="2298280" y="354153"/>
                </a:moveTo>
                <a:cubicBezTo>
                  <a:pt x="2306842" y="354153"/>
                  <a:pt x="2313068" y="360983"/>
                  <a:pt x="2313068" y="369330"/>
                </a:cubicBezTo>
                <a:cubicBezTo>
                  <a:pt x="2313068" y="376919"/>
                  <a:pt x="2306842" y="383749"/>
                  <a:pt x="2298280" y="383749"/>
                </a:cubicBezTo>
                <a:cubicBezTo>
                  <a:pt x="2290497" y="383749"/>
                  <a:pt x="2283490" y="376919"/>
                  <a:pt x="2283490" y="369330"/>
                </a:cubicBezTo>
                <a:cubicBezTo>
                  <a:pt x="2283490" y="360983"/>
                  <a:pt x="2290497" y="354153"/>
                  <a:pt x="2298280" y="354153"/>
                </a:cubicBezTo>
                <a:close/>
                <a:moveTo>
                  <a:pt x="2226517" y="354153"/>
                </a:moveTo>
                <a:cubicBezTo>
                  <a:pt x="2234538" y="354153"/>
                  <a:pt x="2238914" y="360983"/>
                  <a:pt x="2238914" y="369330"/>
                </a:cubicBezTo>
                <a:cubicBezTo>
                  <a:pt x="2238914" y="376919"/>
                  <a:pt x="2234538" y="383749"/>
                  <a:pt x="2226517" y="383749"/>
                </a:cubicBezTo>
                <a:cubicBezTo>
                  <a:pt x="2218495" y="383749"/>
                  <a:pt x="2212658" y="376919"/>
                  <a:pt x="2212658" y="369330"/>
                </a:cubicBezTo>
                <a:cubicBezTo>
                  <a:pt x="2212658" y="360983"/>
                  <a:pt x="2218495" y="354153"/>
                  <a:pt x="2226517" y="354153"/>
                </a:cubicBezTo>
                <a:close/>
                <a:moveTo>
                  <a:pt x="2155683" y="354153"/>
                </a:moveTo>
                <a:cubicBezTo>
                  <a:pt x="2161519" y="354153"/>
                  <a:pt x="2168081" y="360983"/>
                  <a:pt x="2168081" y="369330"/>
                </a:cubicBezTo>
                <a:cubicBezTo>
                  <a:pt x="2168081" y="376919"/>
                  <a:pt x="2161519" y="383749"/>
                  <a:pt x="2155683" y="383749"/>
                </a:cubicBezTo>
                <a:cubicBezTo>
                  <a:pt x="2147663" y="383749"/>
                  <a:pt x="2141827" y="376919"/>
                  <a:pt x="2141827" y="369330"/>
                </a:cubicBezTo>
                <a:cubicBezTo>
                  <a:pt x="2141827" y="360983"/>
                  <a:pt x="2147663" y="354153"/>
                  <a:pt x="2155683" y="354153"/>
                </a:cubicBezTo>
                <a:close/>
                <a:moveTo>
                  <a:pt x="2084849" y="354153"/>
                </a:moveTo>
                <a:cubicBezTo>
                  <a:pt x="2090683" y="354153"/>
                  <a:pt x="2097248" y="360983"/>
                  <a:pt x="2097248" y="369330"/>
                </a:cubicBezTo>
                <a:cubicBezTo>
                  <a:pt x="2097248" y="376919"/>
                  <a:pt x="2090683" y="383749"/>
                  <a:pt x="2084849" y="383749"/>
                </a:cubicBezTo>
                <a:cubicBezTo>
                  <a:pt x="2076828" y="383749"/>
                  <a:pt x="2070994" y="376919"/>
                  <a:pt x="2070994" y="369330"/>
                </a:cubicBezTo>
                <a:cubicBezTo>
                  <a:pt x="2070994" y="360983"/>
                  <a:pt x="2076828" y="354153"/>
                  <a:pt x="2084849" y="354153"/>
                </a:cubicBezTo>
                <a:close/>
                <a:moveTo>
                  <a:pt x="2011835" y="354153"/>
                </a:moveTo>
                <a:cubicBezTo>
                  <a:pt x="2019855" y="354153"/>
                  <a:pt x="2026421" y="360983"/>
                  <a:pt x="2026421" y="369330"/>
                </a:cubicBezTo>
                <a:cubicBezTo>
                  <a:pt x="2026421" y="376919"/>
                  <a:pt x="2019855" y="383749"/>
                  <a:pt x="2011835" y="383749"/>
                </a:cubicBezTo>
                <a:cubicBezTo>
                  <a:pt x="2006000" y="383749"/>
                  <a:pt x="2000166" y="376919"/>
                  <a:pt x="2000166" y="369330"/>
                </a:cubicBezTo>
                <a:cubicBezTo>
                  <a:pt x="2000166" y="360983"/>
                  <a:pt x="2006000" y="354153"/>
                  <a:pt x="2011835" y="354153"/>
                </a:cubicBezTo>
                <a:close/>
                <a:moveTo>
                  <a:pt x="1938362" y="354153"/>
                </a:moveTo>
                <a:cubicBezTo>
                  <a:pt x="1946385" y="354153"/>
                  <a:pt x="1952222" y="360983"/>
                  <a:pt x="1952222" y="369330"/>
                </a:cubicBezTo>
                <a:cubicBezTo>
                  <a:pt x="1952222" y="376919"/>
                  <a:pt x="1946385" y="383749"/>
                  <a:pt x="1938362" y="383749"/>
                </a:cubicBezTo>
                <a:cubicBezTo>
                  <a:pt x="1932528" y="383749"/>
                  <a:pt x="1925968" y="376919"/>
                  <a:pt x="1925968" y="369330"/>
                </a:cubicBezTo>
                <a:cubicBezTo>
                  <a:pt x="1925968" y="360983"/>
                  <a:pt x="1932528" y="354153"/>
                  <a:pt x="1938362" y="354153"/>
                </a:cubicBezTo>
                <a:close/>
                <a:moveTo>
                  <a:pt x="1867527" y="354153"/>
                </a:moveTo>
                <a:cubicBezTo>
                  <a:pt x="1875550" y="354153"/>
                  <a:pt x="1881384" y="360983"/>
                  <a:pt x="1881384" y="369330"/>
                </a:cubicBezTo>
                <a:cubicBezTo>
                  <a:pt x="1881384" y="376919"/>
                  <a:pt x="1875550" y="383749"/>
                  <a:pt x="1867527" y="383749"/>
                </a:cubicBezTo>
                <a:cubicBezTo>
                  <a:pt x="1860235" y="383749"/>
                  <a:pt x="1855129" y="376919"/>
                  <a:pt x="1855129" y="369330"/>
                </a:cubicBezTo>
                <a:cubicBezTo>
                  <a:pt x="1855129" y="360983"/>
                  <a:pt x="1860235" y="354153"/>
                  <a:pt x="1867527" y="354153"/>
                </a:cubicBezTo>
                <a:close/>
                <a:moveTo>
                  <a:pt x="1225708" y="284879"/>
                </a:moveTo>
                <a:cubicBezTo>
                  <a:pt x="1233489" y="283322"/>
                  <a:pt x="1240493" y="290327"/>
                  <a:pt x="1240493" y="298111"/>
                </a:cubicBezTo>
                <a:cubicBezTo>
                  <a:pt x="1240493" y="306673"/>
                  <a:pt x="1233489" y="312900"/>
                  <a:pt x="1225708" y="312900"/>
                </a:cubicBezTo>
                <a:cubicBezTo>
                  <a:pt x="1217159" y="312900"/>
                  <a:pt x="1210931" y="306673"/>
                  <a:pt x="1210931" y="298111"/>
                </a:cubicBezTo>
                <a:cubicBezTo>
                  <a:pt x="1210931" y="290327"/>
                  <a:pt x="1217159" y="284879"/>
                  <a:pt x="1225708" y="284879"/>
                </a:cubicBezTo>
                <a:close/>
                <a:moveTo>
                  <a:pt x="3440686" y="283322"/>
                </a:moveTo>
                <a:cubicBezTo>
                  <a:pt x="3448708" y="283322"/>
                  <a:pt x="3453083" y="289885"/>
                  <a:pt x="3453083" y="297178"/>
                </a:cubicBezTo>
                <a:cubicBezTo>
                  <a:pt x="3453083" y="305200"/>
                  <a:pt x="3448708" y="309576"/>
                  <a:pt x="3440686" y="309576"/>
                </a:cubicBezTo>
                <a:cubicBezTo>
                  <a:pt x="3433393" y="309576"/>
                  <a:pt x="3426830" y="305200"/>
                  <a:pt x="3426830" y="297178"/>
                </a:cubicBezTo>
                <a:cubicBezTo>
                  <a:pt x="3426830" y="289885"/>
                  <a:pt x="3433393" y="283322"/>
                  <a:pt x="3440686" y="283322"/>
                </a:cubicBezTo>
                <a:close/>
                <a:moveTo>
                  <a:pt x="3369857" y="283322"/>
                </a:moveTo>
                <a:cubicBezTo>
                  <a:pt x="3376420" y="283322"/>
                  <a:pt x="3382254" y="289885"/>
                  <a:pt x="3382254" y="297178"/>
                </a:cubicBezTo>
                <a:cubicBezTo>
                  <a:pt x="3382254" y="305200"/>
                  <a:pt x="3376420" y="309576"/>
                  <a:pt x="3369857" y="309576"/>
                </a:cubicBezTo>
                <a:cubicBezTo>
                  <a:pt x="3362564" y="309576"/>
                  <a:pt x="3356001" y="305200"/>
                  <a:pt x="3356001" y="297178"/>
                </a:cubicBezTo>
                <a:cubicBezTo>
                  <a:pt x="3356001" y="289885"/>
                  <a:pt x="3362564" y="283322"/>
                  <a:pt x="3369857" y="283322"/>
                </a:cubicBezTo>
                <a:close/>
                <a:moveTo>
                  <a:pt x="3299100" y="283322"/>
                </a:moveTo>
                <a:cubicBezTo>
                  <a:pt x="3305662" y="283322"/>
                  <a:pt x="3311496" y="289885"/>
                  <a:pt x="3311496" y="297178"/>
                </a:cubicBezTo>
                <a:cubicBezTo>
                  <a:pt x="3311496" y="305200"/>
                  <a:pt x="3305662" y="309576"/>
                  <a:pt x="3299100" y="309576"/>
                </a:cubicBezTo>
                <a:cubicBezTo>
                  <a:pt x="3291804" y="309576"/>
                  <a:pt x="3285242" y="305200"/>
                  <a:pt x="3285242" y="297178"/>
                </a:cubicBezTo>
                <a:cubicBezTo>
                  <a:pt x="3285242" y="289885"/>
                  <a:pt x="3291804" y="283322"/>
                  <a:pt x="3299100" y="283322"/>
                </a:cubicBezTo>
                <a:close/>
                <a:moveTo>
                  <a:pt x="3226808" y="283322"/>
                </a:moveTo>
                <a:cubicBezTo>
                  <a:pt x="3234828" y="283322"/>
                  <a:pt x="3240664" y="289885"/>
                  <a:pt x="3240664" y="297178"/>
                </a:cubicBezTo>
                <a:cubicBezTo>
                  <a:pt x="3240664" y="305200"/>
                  <a:pt x="3234828" y="309576"/>
                  <a:pt x="3226808" y="309576"/>
                </a:cubicBezTo>
                <a:cubicBezTo>
                  <a:pt x="3220245" y="309576"/>
                  <a:pt x="3214410" y="305200"/>
                  <a:pt x="3214410" y="297178"/>
                </a:cubicBezTo>
                <a:cubicBezTo>
                  <a:pt x="3214410" y="289885"/>
                  <a:pt x="3220245" y="283322"/>
                  <a:pt x="3226808" y="283322"/>
                </a:cubicBezTo>
                <a:close/>
                <a:moveTo>
                  <a:pt x="3152605" y="283322"/>
                </a:moveTo>
                <a:cubicBezTo>
                  <a:pt x="3159898" y="283322"/>
                  <a:pt x="3166462" y="289885"/>
                  <a:pt x="3166462" y="297178"/>
                </a:cubicBezTo>
                <a:cubicBezTo>
                  <a:pt x="3166462" y="305200"/>
                  <a:pt x="3159898" y="309576"/>
                  <a:pt x="3152605" y="309576"/>
                </a:cubicBezTo>
                <a:cubicBezTo>
                  <a:pt x="3146041" y="309576"/>
                  <a:pt x="3140209" y="305200"/>
                  <a:pt x="3140209" y="297178"/>
                </a:cubicBezTo>
                <a:cubicBezTo>
                  <a:pt x="3140209" y="289885"/>
                  <a:pt x="3146041" y="283322"/>
                  <a:pt x="3152605" y="283322"/>
                </a:cubicBezTo>
                <a:close/>
                <a:moveTo>
                  <a:pt x="3081774" y="283322"/>
                </a:moveTo>
                <a:cubicBezTo>
                  <a:pt x="3089066" y="283322"/>
                  <a:pt x="3095628" y="289885"/>
                  <a:pt x="3095628" y="297178"/>
                </a:cubicBezTo>
                <a:cubicBezTo>
                  <a:pt x="3095628" y="305200"/>
                  <a:pt x="3089066" y="309576"/>
                  <a:pt x="3081774" y="309576"/>
                </a:cubicBezTo>
                <a:cubicBezTo>
                  <a:pt x="3073750" y="309576"/>
                  <a:pt x="3069375" y="305200"/>
                  <a:pt x="3069375" y="297178"/>
                </a:cubicBezTo>
                <a:cubicBezTo>
                  <a:pt x="3069375" y="289885"/>
                  <a:pt x="3073750" y="283322"/>
                  <a:pt x="3081774" y="283322"/>
                </a:cubicBezTo>
                <a:close/>
                <a:moveTo>
                  <a:pt x="3013717" y="283322"/>
                </a:moveTo>
                <a:cubicBezTo>
                  <a:pt x="3021307" y="283322"/>
                  <a:pt x="3028135" y="289885"/>
                  <a:pt x="3028135" y="297178"/>
                </a:cubicBezTo>
                <a:cubicBezTo>
                  <a:pt x="3028135" y="305200"/>
                  <a:pt x="3021307" y="309576"/>
                  <a:pt x="3013717" y="309576"/>
                </a:cubicBezTo>
                <a:cubicBezTo>
                  <a:pt x="3005371" y="309576"/>
                  <a:pt x="2998539" y="305200"/>
                  <a:pt x="2998539" y="297178"/>
                </a:cubicBezTo>
                <a:cubicBezTo>
                  <a:pt x="2998539" y="289885"/>
                  <a:pt x="3005371" y="283322"/>
                  <a:pt x="3013717" y="283322"/>
                </a:cubicBezTo>
                <a:close/>
                <a:moveTo>
                  <a:pt x="2942494" y="283322"/>
                </a:moveTo>
                <a:cubicBezTo>
                  <a:pt x="2951055" y="283322"/>
                  <a:pt x="2957288" y="290327"/>
                  <a:pt x="2957288" y="298111"/>
                </a:cubicBezTo>
                <a:cubicBezTo>
                  <a:pt x="2957288" y="306673"/>
                  <a:pt x="2951055" y="312900"/>
                  <a:pt x="2942494" y="312900"/>
                </a:cubicBezTo>
                <a:cubicBezTo>
                  <a:pt x="2934713" y="312900"/>
                  <a:pt x="2927711" y="306673"/>
                  <a:pt x="2927711" y="298111"/>
                </a:cubicBezTo>
                <a:cubicBezTo>
                  <a:pt x="2927711" y="290327"/>
                  <a:pt x="2934713" y="283322"/>
                  <a:pt x="2942494" y="283322"/>
                </a:cubicBezTo>
                <a:close/>
                <a:moveTo>
                  <a:pt x="2868293" y="283322"/>
                </a:moveTo>
                <a:cubicBezTo>
                  <a:pt x="2876858" y="283322"/>
                  <a:pt x="2883087" y="290327"/>
                  <a:pt x="2883087" y="298111"/>
                </a:cubicBezTo>
                <a:cubicBezTo>
                  <a:pt x="2883087" y="306673"/>
                  <a:pt x="2876858" y="312900"/>
                  <a:pt x="2868293" y="312900"/>
                </a:cubicBezTo>
                <a:cubicBezTo>
                  <a:pt x="2860512" y="312900"/>
                  <a:pt x="2853507" y="306673"/>
                  <a:pt x="2853507" y="298111"/>
                </a:cubicBezTo>
                <a:cubicBezTo>
                  <a:pt x="2853507" y="290327"/>
                  <a:pt x="2860512" y="283322"/>
                  <a:pt x="2868293" y="283322"/>
                </a:cubicBezTo>
                <a:close/>
                <a:moveTo>
                  <a:pt x="2796535" y="283322"/>
                </a:moveTo>
                <a:cubicBezTo>
                  <a:pt x="2804558" y="283322"/>
                  <a:pt x="2808934" y="290327"/>
                  <a:pt x="2808934" y="298111"/>
                </a:cubicBezTo>
                <a:cubicBezTo>
                  <a:pt x="2808934" y="306673"/>
                  <a:pt x="2804558" y="312900"/>
                  <a:pt x="2796535" y="312900"/>
                </a:cubicBezTo>
                <a:cubicBezTo>
                  <a:pt x="2789243" y="312900"/>
                  <a:pt x="2782678" y="306673"/>
                  <a:pt x="2782678" y="298111"/>
                </a:cubicBezTo>
                <a:cubicBezTo>
                  <a:pt x="2782678" y="290327"/>
                  <a:pt x="2789243" y="283322"/>
                  <a:pt x="2796535" y="283322"/>
                </a:cubicBezTo>
                <a:close/>
                <a:moveTo>
                  <a:pt x="2725698" y="283322"/>
                </a:moveTo>
                <a:cubicBezTo>
                  <a:pt x="2731532" y="283322"/>
                  <a:pt x="2738100" y="290327"/>
                  <a:pt x="2738100" y="298111"/>
                </a:cubicBezTo>
                <a:cubicBezTo>
                  <a:pt x="2738100" y="306673"/>
                  <a:pt x="2731532" y="312900"/>
                  <a:pt x="2725698" y="312900"/>
                </a:cubicBezTo>
                <a:cubicBezTo>
                  <a:pt x="2717681" y="312900"/>
                  <a:pt x="2711846" y="306673"/>
                  <a:pt x="2711846" y="298111"/>
                </a:cubicBezTo>
                <a:cubicBezTo>
                  <a:pt x="2711846" y="290327"/>
                  <a:pt x="2717681" y="283322"/>
                  <a:pt x="2725698" y="283322"/>
                </a:cubicBezTo>
                <a:close/>
                <a:moveTo>
                  <a:pt x="2653415" y="283322"/>
                </a:moveTo>
                <a:cubicBezTo>
                  <a:pt x="2660705" y="283322"/>
                  <a:pt x="2667270" y="290327"/>
                  <a:pt x="2667270" y="298111"/>
                </a:cubicBezTo>
                <a:cubicBezTo>
                  <a:pt x="2667270" y="306673"/>
                  <a:pt x="2660705" y="312900"/>
                  <a:pt x="2653415" y="312900"/>
                </a:cubicBezTo>
                <a:cubicBezTo>
                  <a:pt x="2646857" y="312900"/>
                  <a:pt x="2641021" y="306673"/>
                  <a:pt x="2641021" y="298111"/>
                </a:cubicBezTo>
                <a:cubicBezTo>
                  <a:pt x="2641021" y="290327"/>
                  <a:pt x="2646857" y="283322"/>
                  <a:pt x="2653415" y="283322"/>
                </a:cubicBezTo>
                <a:close/>
                <a:moveTo>
                  <a:pt x="2582583" y="283322"/>
                </a:moveTo>
                <a:cubicBezTo>
                  <a:pt x="2589875" y="283322"/>
                  <a:pt x="2596439" y="290327"/>
                  <a:pt x="2596439" y="298111"/>
                </a:cubicBezTo>
                <a:cubicBezTo>
                  <a:pt x="2596439" y="306673"/>
                  <a:pt x="2589875" y="312900"/>
                  <a:pt x="2582583" y="312900"/>
                </a:cubicBezTo>
                <a:cubicBezTo>
                  <a:pt x="2576019" y="312900"/>
                  <a:pt x="2570189" y="306673"/>
                  <a:pt x="2570189" y="298111"/>
                </a:cubicBezTo>
                <a:cubicBezTo>
                  <a:pt x="2570189" y="290327"/>
                  <a:pt x="2576019" y="283322"/>
                  <a:pt x="2582583" y="283322"/>
                </a:cubicBezTo>
                <a:close/>
                <a:moveTo>
                  <a:pt x="2511029" y="283322"/>
                </a:moveTo>
                <a:cubicBezTo>
                  <a:pt x="2519050" y="283322"/>
                  <a:pt x="2525613" y="290327"/>
                  <a:pt x="2525613" y="298111"/>
                </a:cubicBezTo>
                <a:cubicBezTo>
                  <a:pt x="2525613" y="306673"/>
                  <a:pt x="2519050" y="312900"/>
                  <a:pt x="2511029" y="312900"/>
                </a:cubicBezTo>
                <a:cubicBezTo>
                  <a:pt x="2503740" y="312900"/>
                  <a:pt x="2499361" y="306673"/>
                  <a:pt x="2499361" y="298111"/>
                </a:cubicBezTo>
                <a:cubicBezTo>
                  <a:pt x="2499361" y="290327"/>
                  <a:pt x="2503740" y="283322"/>
                  <a:pt x="2511029" y="283322"/>
                </a:cubicBezTo>
                <a:close/>
                <a:moveTo>
                  <a:pt x="2439946" y="283322"/>
                </a:moveTo>
                <a:cubicBezTo>
                  <a:pt x="2448505" y="283322"/>
                  <a:pt x="2454732" y="290327"/>
                  <a:pt x="2454732" y="298111"/>
                </a:cubicBezTo>
                <a:cubicBezTo>
                  <a:pt x="2454732" y="306673"/>
                  <a:pt x="2448505" y="312900"/>
                  <a:pt x="2439946" y="312900"/>
                </a:cubicBezTo>
                <a:cubicBezTo>
                  <a:pt x="2432160" y="312900"/>
                  <a:pt x="2425156" y="306673"/>
                  <a:pt x="2425156" y="298111"/>
                </a:cubicBezTo>
                <a:cubicBezTo>
                  <a:pt x="2425156" y="290327"/>
                  <a:pt x="2432160" y="283322"/>
                  <a:pt x="2439946" y="283322"/>
                </a:cubicBezTo>
                <a:close/>
                <a:moveTo>
                  <a:pt x="2369110" y="283322"/>
                </a:moveTo>
                <a:cubicBezTo>
                  <a:pt x="2377672" y="283322"/>
                  <a:pt x="2383899" y="290327"/>
                  <a:pt x="2383899" y="298111"/>
                </a:cubicBezTo>
                <a:cubicBezTo>
                  <a:pt x="2383899" y="306673"/>
                  <a:pt x="2377672" y="312900"/>
                  <a:pt x="2369110" y="312900"/>
                </a:cubicBezTo>
                <a:cubicBezTo>
                  <a:pt x="2361327" y="312900"/>
                  <a:pt x="2354319" y="306673"/>
                  <a:pt x="2354319" y="298111"/>
                </a:cubicBezTo>
                <a:cubicBezTo>
                  <a:pt x="2354319" y="290327"/>
                  <a:pt x="2361327" y="283322"/>
                  <a:pt x="2369110" y="283322"/>
                </a:cubicBezTo>
                <a:close/>
                <a:moveTo>
                  <a:pt x="2298280" y="283322"/>
                </a:moveTo>
                <a:cubicBezTo>
                  <a:pt x="2306842" y="283322"/>
                  <a:pt x="2313068" y="290327"/>
                  <a:pt x="2313068" y="298111"/>
                </a:cubicBezTo>
                <a:cubicBezTo>
                  <a:pt x="2313068" y="306673"/>
                  <a:pt x="2306842" y="312900"/>
                  <a:pt x="2298280" y="312900"/>
                </a:cubicBezTo>
                <a:cubicBezTo>
                  <a:pt x="2290497" y="312900"/>
                  <a:pt x="2283490" y="306673"/>
                  <a:pt x="2283490" y="298111"/>
                </a:cubicBezTo>
                <a:cubicBezTo>
                  <a:pt x="2283490" y="290327"/>
                  <a:pt x="2290497" y="283322"/>
                  <a:pt x="2298280" y="283322"/>
                </a:cubicBezTo>
                <a:close/>
                <a:moveTo>
                  <a:pt x="2226517" y="283322"/>
                </a:moveTo>
                <a:cubicBezTo>
                  <a:pt x="2234538" y="283322"/>
                  <a:pt x="2238914" y="290327"/>
                  <a:pt x="2238914" y="298111"/>
                </a:cubicBezTo>
                <a:cubicBezTo>
                  <a:pt x="2238914" y="306673"/>
                  <a:pt x="2234538" y="312900"/>
                  <a:pt x="2226517" y="312900"/>
                </a:cubicBezTo>
                <a:cubicBezTo>
                  <a:pt x="2218495" y="312900"/>
                  <a:pt x="2212658" y="306673"/>
                  <a:pt x="2212658" y="298111"/>
                </a:cubicBezTo>
                <a:cubicBezTo>
                  <a:pt x="2212658" y="290327"/>
                  <a:pt x="2218495" y="283322"/>
                  <a:pt x="2226517" y="283322"/>
                </a:cubicBezTo>
                <a:close/>
                <a:moveTo>
                  <a:pt x="2155683" y="283322"/>
                </a:moveTo>
                <a:cubicBezTo>
                  <a:pt x="2161519" y="283322"/>
                  <a:pt x="2168081" y="290327"/>
                  <a:pt x="2168081" y="298111"/>
                </a:cubicBezTo>
                <a:cubicBezTo>
                  <a:pt x="2168081" y="306673"/>
                  <a:pt x="2161519" y="312900"/>
                  <a:pt x="2155683" y="312900"/>
                </a:cubicBezTo>
                <a:cubicBezTo>
                  <a:pt x="2147663" y="312900"/>
                  <a:pt x="2141827" y="306673"/>
                  <a:pt x="2141827" y="298111"/>
                </a:cubicBezTo>
                <a:cubicBezTo>
                  <a:pt x="2141827" y="290327"/>
                  <a:pt x="2147663" y="283322"/>
                  <a:pt x="2155683" y="283322"/>
                </a:cubicBezTo>
                <a:close/>
                <a:moveTo>
                  <a:pt x="2084849" y="283322"/>
                </a:moveTo>
                <a:cubicBezTo>
                  <a:pt x="2090685" y="283322"/>
                  <a:pt x="2097248" y="290327"/>
                  <a:pt x="2097248" y="298111"/>
                </a:cubicBezTo>
                <a:cubicBezTo>
                  <a:pt x="2097248" y="306673"/>
                  <a:pt x="2090685" y="312900"/>
                  <a:pt x="2084849" y="312900"/>
                </a:cubicBezTo>
                <a:cubicBezTo>
                  <a:pt x="2076828" y="312900"/>
                  <a:pt x="2070994" y="306673"/>
                  <a:pt x="2070994" y="298111"/>
                </a:cubicBezTo>
                <a:cubicBezTo>
                  <a:pt x="2070994" y="290327"/>
                  <a:pt x="2076828" y="283322"/>
                  <a:pt x="2084849" y="283322"/>
                </a:cubicBezTo>
                <a:close/>
                <a:moveTo>
                  <a:pt x="2011835" y="283322"/>
                </a:moveTo>
                <a:cubicBezTo>
                  <a:pt x="2019855" y="283322"/>
                  <a:pt x="2026421" y="290327"/>
                  <a:pt x="2026421" y="298111"/>
                </a:cubicBezTo>
                <a:cubicBezTo>
                  <a:pt x="2026421" y="306673"/>
                  <a:pt x="2019855" y="312900"/>
                  <a:pt x="2011835" y="312900"/>
                </a:cubicBezTo>
                <a:cubicBezTo>
                  <a:pt x="2006002" y="312900"/>
                  <a:pt x="2000168" y="306673"/>
                  <a:pt x="2000168" y="298111"/>
                </a:cubicBezTo>
                <a:cubicBezTo>
                  <a:pt x="2000168" y="290327"/>
                  <a:pt x="2006002" y="283322"/>
                  <a:pt x="2011835" y="283322"/>
                </a:cubicBezTo>
                <a:close/>
                <a:moveTo>
                  <a:pt x="1938362" y="283322"/>
                </a:moveTo>
                <a:cubicBezTo>
                  <a:pt x="1946385" y="283322"/>
                  <a:pt x="1952222" y="290327"/>
                  <a:pt x="1952222" y="298111"/>
                </a:cubicBezTo>
                <a:cubicBezTo>
                  <a:pt x="1952222" y="306673"/>
                  <a:pt x="1946385" y="312900"/>
                  <a:pt x="1938362" y="312900"/>
                </a:cubicBezTo>
                <a:cubicBezTo>
                  <a:pt x="1932531" y="312900"/>
                  <a:pt x="1925968" y="306673"/>
                  <a:pt x="1925968" y="298111"/>
                </a:cubicBezTo>
                <a:cubicBezTo>
                  <a:pt x="1925968" y="290327"/>
                  <a:pt x="1932531" y="283322"/>
                  <a:pt x="1938362" y="283322"/>
                </a:cubicBezTo>
                <a:close/>
                <a:moveTo>
                  <a:pt x="1867527" y="283322"/>
                </a:moveTo>
                <a:cubicBezTo>
                  <a:pt x="1875550" y="283322"/>
                  <a:pt x="1881384" y="290327"/>
                  <a:pt x="1881384" y="298111"/>
                </a:cubicBezTo>
                <a:cubicBezTo>
                  <a:pt x="1881384" y="306673"/>
                  <a:pt x="1875550" y="312900"/>
                  <a:pt x="1867527" y="312900"/>
                </a:cubicBezTo>
                <a:cubicBezTo>
                  <a:pt x="1860235" y="312900"/>
                  <a:pt x="1855129" y="306673"/>
                  <a:pt x="1855129" y="298111"/>
                </a:cubicBezTo>
                <a:cubicBezTo>
                  <a:pt x="1855129" y="290327"/>
                  <a:pt x="1860235" y="283322"/>
                  <a:pt x="1867527" y="283322"/>
                </a:cubicBezTo>
                <a:close/>
                <a:moveTo>
                  <a:pt x="1799085" y="283322"/>
                </a:moveTo>
                <a:cubicBezTo>
                  <a:pt x="1807647" y="283322"/>
                  <a:pt x="1813876" y="290327"/>
                  <a:pt x="1813876" y="298111"/>
                </a:cubicBezTo>
                <a:cubicBezTo>
                  <a:pt x="1813876" y="306673"/>
                  <a:pt x="1807647" y="312900"/>
                  <a:pt x="1799085" y="312900"/>
                </a:cubicBezTo>
                <a:cubicBezTo>
                  <a:pt x="1790525" y="312900"/>
                  <a:pt x="1784300" y="306673"/>
                  <a:pt x="1784300" y="298111"/>
                </a:cubicBezTo>
                <a:cubicBezTo>
                  <a:pt x="1784300" y="290327"/>
                  <a:pt x="1790525" y="283322"/>
                  <a:pt x="1799085" y="283322"/>
                </a:cubicBezTo>
                <a:close/>
                <a:moveTo>
                  <a:pt x="1728262" y="283322"/>
                </a:moveTo>
                <a:cubicBezTo>
                  <a:pt x="1736825" y="283322"/>
                  <a:pt x="1743052" y="290327"/>
                  <a:pt x="1743052" y="298111"/>
                </a:cubicBezTo>
                <a:cubicBezTo>
                  <a:pt x="1743052" y="306673"/>
                  <a:pt x="1736825" y="312900"/>
                  <a:pt x="1728262" y="312900"/>
                </a:cubicBezTo>
                <a:cubicBezTo>
                  <a:pt x="1719697" y="312900"/>
                  <a:pt x="1713472" y="306673"/>
                  <a:pt x="1713472" y="298111"/>
                </a:cubicBezTo>
                <a:cubicBezTo>
                  <a:pt x="1713472" y="290327"/>
                  <a:pt x="1719697" y="283322"/>
                  <a:pt x="1728262" y="283322"/>
                </a:cubicBezTo>
                <a:close/>
                <a:moveTo>
                  <a:pt x="1656498" y="283322"/>
                </a:moveTo>
                <a:cubicBezTo>
                  <a:pt x="1663792" y="283322"/>
                  <a:pt x="1668897" y="290327"/>
                  <a:pt x="1668897" y="298111"/>
                </a:cubicBezTo>
                <a:cubicBezTo>
                  <a:pt x="1668897" y="306673"/>
                  <a:pt x="1663792" y="312900"/>
                  <a:pt x="1656498" y="312900"/>
                </a:cubicBezTo>
                <a:cubicBezTo>
                  <a:pt x="1648481" y="312900"/>
                  <a:pt x="1642650" y="306673"/>
                  <a:pt x="1642650" y="298111"/>
                </a:cubicBezTo>
                <a:cubicBezTo>
                  <a:pt x="1642650" y="290327"/>
                  <a:pt x="1648481" y="283322"/>
                  <a:pt x="1656498" y="283322"/>
                </a:cubicBezTo>
                <a:close/>
                <a:moveTo>
                  <a:pt x="1582299" y="283322"/>
                </a:moveTo>
                <a:cubicBezTo>
                  <a:pt x="1588131" y="283322"/>
                  <a:pt x="1594704" y="290327"/>
                  <a:pt x="1594704" y="298111"/>
                </a:cubicBezTo>
                <a:cubicBezTo>
                  <a:pt x="1594704" y="306673"/>
                  <a:pt x="1588131" y="312900"/>
                  <a:pt x="1582299" y="312900"/>
                </a:cubicBezTo>
                <a:cubicBezTo>
                  <a:pt x="1574277" y="312900"/>
                  <a:pt x="1568441" y="306673"/>
                  <a:pt x="1568441" y="298111"/>
                </a:cubicBezTo>
                <a:cubicBezTo>
                  <a:pt x="1568441" y="290327"/>
                  <a:pt x="1574277" y="283322"/>
                  <a:pt x="1582299" y="283322"/>
                </a:cubicBezTo>
                <a:close/>
                <a:moveTo>
                  <a:pt x="1512198" y="283322"/>
                </a:moveTo>
                <a:cubicBezTo>
                  <a:pt x="1518032" y="283322"/>
                  <a:pt x="1523865" y="290327"/>
                  <a:pt x="1523865" y="298111"/>
                </a:cubicBezTo>
                <a:cubicBezTo>
                  <a:pt x="1523865" y="306673"/>
                  <a:pt x="1518032" y="312900"/>
                  <a:pt x="1512198" y="312900"/>
                </a:cubicBezTo>
                <a:cubicBezTo>
                  <a:pt x="1504174" y="312900"/>
                  <a:pt x="1497612" y="306673"/>
                  <a:pt x="1497612" y="298111"/>
                </a:cubicBezTo>
                <a:cubicBezTo>
                  <a:pt x="1497612" y="290327"/>
                  <a:pt x="1504174" y="283322"/>
                  <a:pt x="1512198" y="283322"/>
                </a:cubicBezTo>
                <a:close/>
                <a:moveTo>
                  <a:pt x="1439173" y="283322"/>
                </a:moveTo>
                <a:cubicBezTo>
                  <a:pt x="1447191" y="283322"/>
                  <a:pt x="1453026" y="290327"/>
                  <a:pt x="1453026" y="298111"/>
                </a:cubicBezTo>
                <a:cubicBezTo>
                  <a:pt x="1453026" y="306673"/>
                  <a:pt x="1447191" y="312900"/>
                  <a:pt x="1439173" y="312900"/>
                </a:cubicBezTo>
                <a:cubicBezTo>
                  <a:pt x="1433336" y="312900"/>
                  <a:pt x="1426777" y="306673"/>
                  <a:pt x="1426777" y="298111"/>
                </a:cubicBezTo>
                <a:cubicBezTo>
                  <a:pt x="1426777" y="290327"/>
                  <a:pt x="1433336" y="283322"/>
                  <a:pt x="1439173" y="283322"/>
                </a:cubicBezTo>
                <a:close/>
                <a:moveTo>
                  <a:pt x="1368347" y="283322"/>
                </a:moveTo>
                <a:cubicBezTo>
                  <a:pt x="1376368" y="283322"/>
                  <a:pt x="1382200" y="290327"/>
                  <a:pt x="1382200" y="298111"/>
                </a:cubicBezTo>
                <a:cubicBezTo>
                  <a:pt x="1382200" y="306673"/>
                  <a:pt x="1376368" y="312900"/>
                  <a:pt x="1368347" y="312900"/>
                </a:cubicBezTo>
                <a:cubicBezTo>
                  <a:pt x="1362513" y="312900"/>
                  <a:pt x="1355949" y="306673"/>
                  <a:pt x="1355949" y="298111"/>
                </a:cubicBezTo>
                <a:cubicBezTo>
                  <a:pt x="1355949" y="290327"/>
                  <a:pt x="1362513" y="283322"/>
                  <a:pt x="1368347" y="283322"/>
                </a:cubicBezTo>
                <a:close/>
                <a:moveTo>
                  <a:pt x="1297518" y="283322"/>
                </a:moveTo>
                <a:cubicBezTo>
                  <a:pt x="1305540" y="283322"/>
                  <a:pt x="1311374" y="290327"/>
                  <a:pt x="1311374" y="298111"/>
                </a:cubicBezTo>
                <a:cubicBezTo>
                  <a:pt x="1311374" y="306673"/>
                  <a:pt x="1305540" y="312900"/>
                  <a:pt x="1297518" y="312900"/>
                </a:cubicBezTo>
                <a:cubicBezTo>
                  <a:pt x="1289498" y="312900"/>
                  <a:pt x="1285121" y="306673"/>
                  <a:pt x="1285121" y="298111"/>
                </a:cubicBezTo>
                <a:cubicBezTo>
                  <a:pt x="1285121" y="290327"/>
                  <a:pt x="1289498" y="283322"/>
                  <a:pt x="1297518" y="283322"/>
                </a:cubicBezTo>
                <a:close/>
                <a:moveTo>
                  <a:pt x="1154890" y="283322"/>
                </a:moveTo>
                <a:cubicBezTo>
                  <a:pt x="1162674" y="283322"/>
                  <a:pt x="1169683" y="288427"/>
                  <a:pt x="1169683" y="295719"/>
                </a:cubicBezTo>
                <a:cubicBezTo>
                  <a:pt x="1169683" y="303741"/>
                  <a:pt x="1162674" y="309576"/>
                  <a:pt x="1154890" y="309576"/>
                </a:cubicBezTo>
                <a:cubicBezTo>
                  <a:pt x="1146329" y="309576"/>
                  <a:pt x="1140101" y="303741"/>
                  <a:pt x="1140101" y="295719"/>
                </a:cubicBezTo>
                <a:cubicBezTo>
                  <a:pt x="1140101" y="288427"/>
                  <a:pt x="1146329" y="283322"/>
                  <a:pt x="1154890" y="283322"/>
                </a:cubicBezTo>
                <a:close/>
                <a:moveTo>
                  <a:pt x="1084059" y="283322"/>
                </a:moveTo>
                <a:cubicBezTo>
                  <a:pt x="1091842" y="283322"/>
                  <a:pt x="1098847" y="288427"/>
                  <a:pt x="1098847" y="295719"/>
                </a:cubicBezTo>
                <a:cubicBezTo>
                  <a:pt x="1098847" y="303741"/>
                  <a:pt x="1091842" y="309576"/>
                  <a:pt x="1084059" y="309576"/>
                </a:cubicBezTo>
                <a:cubicBezTo>
                  <a:pt x="1075503" y="309576"/>
                  <a:pt x="1069272" y="303741"/>
                  <a:pt x="1069272" y="295719"/>
                </a:cubicBezTo>
                <a:cubicBezTo>
                  <a:pt x="1069272" y="288427"/>
                  <a:pt x="1075503" y="283322"/>
                  <a:pt x="1084059" y="283322"/>
                </a:cubicBezTo>
                <a:close/>
                <a:moveTo>
                  <a:pt x="1013024" y="283322"/>
                </a:moveTo>
                <a:cubicBezTo>
                  <a:pt x="1020314" y="283322"/>
                  <a:pt x="1024691" y="288427"/>
                  <a:pt x="1024691" y="295719"/>
                </a:cubicBezTo>
                <a:cubicBezTo>
                  <a:pt x="1024691" y="303741"/>
                  <a:pt x="1020314" y="309576"/>
                  <a:pt x="1013024" y="309576"/>
                </a:cubicBezTo>
                <a:cubicBezTo>
                  <a:pt x="1005003" y="309576"/>
                  <a:pt x="998442" y="303741"/>
                  <a:pt x="998442" y="295719"/>
                </a:cubicBezTo>
                <a:cubicBezTo>
                  <a:pt x="998442" y="288427"/>
                  <a:pt x="1005003" y="283322"/>
                  <a:pt x="1013024" y="283322"/>
                </a:cubicBezTo>
                <a:close/>
                <a:moveTo>
                  <a:pt x="941467" y="283322"/>
                </a:moveTo>
                <a:cubicBezTo>
                  <a:pt x="948032" y="283322"/>
                  <a:pt x="953869" y="288427"/>
                  <a:pt x="953869" y="295719"/>
                </a:cubicBezTo>
                <a:cubicBezTo>
                  <a:pt x="953869" y="303741"/>
                  <a:pt x="948032" y="309576"/>
                  <a:pt x="941467" y="309576"/>
                </a:cubicBezTo>
                <a:cubicBezTo>
                  <a:pt x="934173" y="309576"/>
                  <a:pt x="927612" y="303741"/>
                  <a:pt x="927612" y="295719"/>
                </a:cubicBezTo>
                <a:cubicBezTo>
                  <a:pt x="927612" y="288427"/>
                  <a:pt x="934173" y="283322"/>
                  <a:pt x="941467" y="283322"/>
                </a:cubicBezTo>
                <a:close/>
                <a:moveTo>
                  <a:pt x="3299102" y="212492"/>
                </a:moveTo>
                <a:cubicBezTo>
                  <a:pt x="3305664" y="212492"/>
                  <a:pt x="3311499" y="219055"/>
                  <a:pt x="3311499" y="226348"/>
                </a:cubicBezTo>
                <a:cubicBezTo>
                  <a:pt x="3311499" y="232911"/>
                  <a:pt x="3305664" y="238746"/>
                  <a:pt x="3299102" y="238746"/>
                </a:cubicBezTo>
                <a:cubicBezTo>
                  <a:pt x="3291807" y="238746"/>
                  <a:pt x="3285245" y="232911"/>
                  <a:pt x="3285245" y="226348"/>
                </a:cubicBezTo>
                <a:cubicBezTo>
                  <a:pt x="3285245" y="219055"/>
                  <a:pt x="3291807" y="212492"/>
                  <a:pt x="3299102" y="212492"/>
                </a:cubicBezTo>
                <a:close/>
                <a:moveTo>
                  <a:pt x="3226811" y="212492"/>
                </a:moveTo>
                <a:cubicBezTo>
                  <a:pt x="3234831" y="212492"/>
                  <a:pt x="3240667" y="219055"/>
                  <a:pt x="3240667" y="226348"/>
                </a:cubicBezTo>
                <a:cubicBezTo>
                  <a:pt x="3240667" y="232911"/>
                  <a:pt x="3234831" y="238746"/>
                  <a:pt x="3226811" y="238746"/>
                </a:cubicBezTo>
                <a:cubicBezTo>
                  <a:pt x="3220250" y="238746"/>
                  <a:pt x="3214412" y="232911"/>
                  <a:pt x="3214412" y="226348"/>
                </a:cubicBezTo>
                <a:cubicBezTo>
                  <a:pt x="3214412" y="219055"/>
                  <a:pt x="3220250" y="212492"/>
                  <a:pt x="3226811" y="212492"/>
                </a:cubicBezTo>
                <a:close/>
                <a:moveTo>
                  <a:pt x="3152608" y="212492"/>
                </a:moveTo>
                <a:cubicBezTo>
                  <a:pt x="3159900" y="212492"/>
                  <a:pt x="3166462" y="219055"/>
                  <a:pt x="3166462" y="226348"/>
                </a:cubicBezTo>
                <a:cubicBezTo>
                  <a:pt x="3166462" y="232911"/>
                  <a:pt x="3159900" y="238746"/>
                  <a:pt x="3152608" y="238746"/>
                </a:cubicBezTo>
                <a:cubicBezTo>
                  <a:pt x="3146043" y="238746"/>
                  <a:pt x="3140211" y="232911"/>
                  <a:pt x="3140211" y="226348"/>
                </a:cubicBezTo>
                <a:cubicBezTo>
                  <a:pt x="3140211" y="219055"/>
                  <a:pt x="3146043" y="212492"/>
                  <a:pt x="3152608" y="212492"/>
                </a:cubicBezTo>
                <a:close/>
                <a:moveTo>
                  <a:pt x="3081775" y="212492"/>
                </a:moveTo>
                <a:cubicBezTo>
                  <a:pt x="3089069" y="212492"/>
                  <a:pt x="3095628" y="219055"/>
                  <a:pt x="3095628" y="226348"/>
                </a:cubicBezTo>
                <a:cubicBezTo>
                  <a:pt x="3095628" y="232911"/>
                  <a:pt x="3089069" y="238746"/>
                  <a:pt x="3081775" y="238746"/>
                </a:cubicBezTo>
                <a:cubicBezTo>
                  <a:pt x="3073753" y="238746"/>
                  <a:pt x="3069375" y="232911"/>
                  <a:pt x="3069375" y="226348"/>
                </a:cubicBezTo>
                <a:cubicBezTo>
                  <a:pt x="3069375" y="219055"/>
                  <a:pt x="3073753" y="212492"/>
                  <a:pt x="3081775" y="212492"/>
                </a:cubicBezTo>
                <a:close/>
                <a:moveTo>
                  <a:pt x="3013720" y="212492"/>
                </a:moveTo>
                <a:cubicBezTo>
                  <a:pt x="3021310" y="212492"/>
                  <a:pt x="3028140" y="219055"/>
                  <a:pt x="3028140" y="226348"/>
                </a:cubicBezTo>
                <a:cubicBezTo>
                  <a:pt x="3028140" y="232911"/>
                  <a:pt x="3021310" y="238746"/>
                  <a:pt x="3013720" y="238746"/>
                </a:cubicBezTo>
                <a:cubicBezTo>
                  <a:pt x="3005373" y="238746"/>
                  <a:pt x="2998542" y="234370"/>
                  <a:pt x="2998542" y="226348"/>
                </a:cubicBezTo>
                <a:cubicBezTo>
                  <a:pt x="2998542" y="219055"/>
                  <a:pt x="3005373" y="212492"/>
                  <a:pt x="3013720" y="212492"/>
                </a:cubicBezTo>
                <a:close/>
                <a:moveTo>
                  <a:pt x="2942497" y="212492"/>
                </a:moveTo>
                <a:cubicBezTo>
                  <a:pt x="2951061" y="212492"/>
                  <a:pt x="2957293" y="219055"/>
                  <a:pt x="2957293" y="226348"/>
                </a:cubicBezTo>
                <a:cubicBezTo>
                  <a:pt x="2957293" y="234370"/>
                  <a:pt x="2951061" y="238746"/>
                  <a:pt x="2942497" y="238746"/>
                </a:cubicBezTo>
                <a:cubicBezTo>
                  <a:pt x="2934719" y="238746"/>
                  <a:pt x="2927716" y="234370"/>
                  <a:pt x="2927716" y="226348"/>
                </a:cubicBezTo>
                <a:cubicBezTo>
                  <a:pt x="2927716" y="219055"/>
                  <a:pt x="2934719" y="212492"/>
                  <a:pt x="2942497" y="212492"/>
                </a:cubicBezTo>
                <a:close/>
                <a:moveTo>
                  <a:pt x="2867363" y="212492"/>
                </a:moveTo>
                <a:cubicBezTo>
                  <a:pt x="2875389" y="212492"/>
                  <a:pt x="2879765" y="219055"/>
                  <a:pt x="2879765" y="226348"/>
                </a:cubicBezTo>
                <a:cubicBezTo>
                  <a:pt x="2879765" y="234370"/>
                  <a:pt x="2875389" y="238746"/>
                  <a:pt x="2867363" y="238746"/>
                </a:cubicBezTo>
                <a:cubicBezTo>
                  <a:pt x="2860073" y="238746"/>
                  <a:pt x="2853510" y="234370"/>
                  <a:pt x="2853510" y="226348"/>
                </a:cubicBezTo>
                <a:cubicBezTo>
                  <a:pt x="2853510" y="219055"/>
                  <a:pt x="2860073" y="212492"/>
                  <a:pt x="2867363" y="212492"/>
                </a:cubicBezTo>
                <a:close/>
                <a:moveTo>
                  <a:pt x="2796538" y="212492"/>
                </a:moveTo>
                <a:cubicBezTo>
                  <a:pt x="2803103" y="212492"/>
                  <a:pt x="2808934" y="219055"/>
                  <a:pt x="2808934" y="226348"/>
                </a:cubicBezTo>
                <a:cubicBezTo>
                  <a:pt x="2808934" y="234370"/>
                  <a:pt x="2803103" y="238746"/>
                  <a:pt x="2796538" y="238746"/>
                </a:cubicBezTo>
                <a:cubicBezTo>
                  <a:pt x="2789246" y="238746"/>
                  <a:pt x="2782680" y="234370"/>
                  <a:pt x="2782680" y="226348"/>
                </a:cubicBezTo>
                <a:cubicBezTo>
                  <a:pt x="2782680" y="219055"/>
                  <a:pt x="2789246" y="212492"/>
                  <a:pt x="2796538" y="212492"/>
                </a:cubicBezTo>
                <a:close/>
                <a:moveTo>
                  <a:pt x="2725698" y="212492"/>
                </a:moveTo>
                <a:cubicBezTo>
                  <a:pt x="2731538" y="212492"/>
                  <a:pt x="2738102" y="219055"/>
                  <a:pt x="2738102" y="226348"/>
                </a:cubicBezTo>
                <a:cubicBezTo>
                  <a:pt x="2738102" y="234370"/>
                  <a:pt x="2731538" y="238746"/>
                  <a:pt x="2725698" y="238746"/>
                </a:cubicBezTo>
                <a:cubicBezTo>
                  <a:pt x="2717686" y="238746"/>
                  <a:pt x="2711852" y="234370"/>
                  <a:pt x="2711852" y="226348"/>
                </a:cubicBezTo>
                <a:cubicBezTo>
                  <a:pt x="2711852" y="219055"/>
                  <a:pt x="2717686" y="212492"/>
                  <a:pt x="2725698" y="212492"/>
                </a:cubicBezTo>
                <a:close/>
                <a:moveTo>
                  <a:pt x="2653420" y="212492"/>
                </a:moveTo>
                <a:cubicBezTo>
                  <a:pt x="2660711" y="212492"/>
                  <a:pt x="2667273" y="219055"/>
                  <a:pt x="2667273" y="226348"/>
                </a:cubicBezTo>
                <a:cubicBezTo>
                  <a:pt x="2667273" y="234370"/>
                  <a:pt x="2660711" y="238746"/>
                  <a:pt x="2653420" y="238746"/>
                </a:cubicBezTo>
                <a:cubicBezTo>
                  <a:pt x="2646857" y="238746"/>
                  <a:pt x="2641021" y="234370"/>
                  <a:pt x="2641021" y="226348"/>
                </a:cubicBezTo>
                <a:cubicBezTo>
                  <a:pt x="2641021" y="219055"/>
                  <a:pt x="2646857" y="212492"/>
                  <a:pt x="2653420" y="212492"/>
                </a:cubicBezTo>
                <a:close/>
                <a:moveTo>
                  <a:pt x="2582586" y="212492"/>
                </a:moveTo>
                <a:cubicBezTo>
                  <a:pt x="2589878" y="212492"/>
                  <a:pt x="2596439" y="219055"/>
                  <a:pt x="2596439" y="226348"/>
                </a:cubicBezTo>
                <a:cubicBezTo>
                  <a:pt x="2596439" y="234370"/>
                  <a:pt x="2589878" y="238746"/>
                  <a:pt x="2582586" y="238746"/>
                </a:cubicBezTo>
                <a:cubicBezTo>
                  <a:pt x="2576024" y="238746"/>
                  <a:pt x="2570189" y="234370"/>
                  <a:pt x="2570189" y="226348"/>
                </a:cubicBezTo>
                <a:cubicBezTo>
                  <a:pt x="2570189" y="219055"/>
                  <a:pt x="2576024" y="212492"/>
                  <a:pt x="2582586" y="212492"/>
                </a:cubicBezTo>
                <a:close/>
                <a:moveTo>
                  <a:pt x="2511029" y="212492"/>
                </a:moveTo>
                <a:cubicBezTo>
                  <a:pt x="2519052" y="212492"/>
                  <a:pt x="2525616" y="219055"/>
                  <a:pt x="2525616" y="226348"/>
                </a:cubicBezTo>
                <a:cubicBezTo>
                  <a:pt x="2525616" y="234370"/>
                  <a:pt x="2519052" y="238746"/>
                  <a:pt x="2511029" y="238746"/>
                </a:cubicBezTo>
                <a:cubicBezTo>
                  <a:pt x="2503740" y="238746"/>
                  <a:pt x="2499364" y="234370"/>
                  <a:pt x="2499364" y="226348"/>
                </a:cubicBezTo>
                <a:cubicBezTo>
                  <a:pt x="2499364" y="219055"/>
                  <a:pt x="2503740" y="212492"/>
                  <a:pt x="2511029" y="212492"/>
                </a:cubicBezTo>
                <a:close/>
                <a:moveTo>
                  <a:pt x="2439946" y="212492"/>
                </a:moveTo>
                <a:cubicBezTo>
                  <a:pt x="2448505" y="212492"/>
                  <a:pt x="2454732" y="219055"/>
                  <a:pt x="2454732" y="226348"/>
                </a:cubicBezTo>
                <a:cubicBezTo>
                  <a:pt x="2454732" y="234370"/>
                  <a:pt x="2448505" y="238746"/>
                  <a:pt x="2439946" y="238746"/>
                </a:cubicBezTo>
                <a:cubicBezTo>
                  <a:pt x="2432163" y="238746"/>
                  <a:pt x="2425156" y="234370"/>
                  <a:pt x="2425156" y="226348"/>
                </a:cubicBezTo>
                <a:cubicBezTo>
                  <a:pt x="2425156" y="219055"/>
                  <a:pt x="2432163" y="212492"/>
                  <a:pt x="2439946" y="212492"/>
                </a:cubicBezTo>
                <a:close/>
                <a:moveTo>
                  <a:pt x="2369110" y="212492"/>
                </a:moveTo>
                <a:cubicBezTo>
                  <a:pt x="2377672" y="212492"/>
                  <a:pt x="2383900" y="219055"/>
                  <a:pt x="2383900" y="226348"/>
                </a:cubicBezTo>
                <a:cubicBezTo>
                  <a:pt x="2383900" y="234370"/>
                  <a:pt x="2377672" y="238746"/>
                  <a:pt x="2369110" y="238746"/>
                </a:cubicBezTo>
                <a:cubicBezTo>
                  <a:pt x="2361329" y="238746"/>
                  <a:pt x="2354323" y="234370"/>
                  <a:pt x="2354323" y="226348"/>
                </a:cubicBezTo>
                <a:cubicBezTo>
                  <a:pt x="2354323" y="219055"/>
                  <a:pt x="2361329" y="212492"/>
                  <a:pt x="2369110" y="212492"/>
                </a:cubicBezTo>
                <a:close/>
                <a:moveTo>
                  <a:pt x="2298283" y="212492"/>
                </a:moveTo>
                <a:cubicBezTo>
                  <a:pt x="2306842" y="212492"/>
                  <a:pt x="2313070" y="219497"/>
                  <a:pt x="2313070" y="227280"/>
                </a:cubicBezTo>
                <a:cubicBezTo>
                  <a:pt x="2313070" y="235842"/>
                  <a:pt x="2306842" y="242069"/>
                  <a:pt x="2298283" y="242069"/>
                </a:cubicBezTo>
                <a:cubicBezTo>
                  <a:pt x="2290497" y="242069"/>
                  <a:pt x="2283493" y="235842"/>
                  <a:pt x="2283493" y="227280"/>
                </a:cubicBezTo>
                <a:cubicBezTo>
                  <a:pt x="2283493" y="219497"/>
                  <a:pt x="2290497" y="212492"/>
                  <a:pt x="2298283" y="212492"/>
                </a:cubicBezTo>
                <a:close/>
                <a:moveTo>
                  <a:pt x="2226517" y="212492"/>
                </a:moveTo>
                <a:cubicBezTo>
                  <a:pt x="2234540" y="212492"/>
                  <a:pt x="2238916" y="219497"/>
                  <a:pt x="2238916" y="227280"/>
                </a:cubicBezTo>
                <a:cubicBezTo>
                  <a:pt x="2238916" y="235842"/>
                  <a:pt x="2234540" y="242069"/>
                  <a:pt x="2226517" y="242069"/>
                </a:cubicBezTo>
                <a:cubicBezTo>
                  <a:pt x="2218495" y="242069"/>
                  <a:pt x="2212659" y="235842"/>
                  <a:pt x="2212659" y="227280"/>
                </a:cubicBezTo>
                <a:cubicBezTo>
                  <a:pt x="2212659" y="219497"/>
                  <a:pt x="2218495" y="212492"/>
                  <a:pt x="2226517" y="212492"/>
                </a:cubicBezTo>
                <a:close/>
                <a:moveTo>
                  <a:pt x="2155683" y="212492"/>
                </a:moveTo>
                <a:cubicBezTo>
                  <a:pt x="2161519" y="212492"/>
                  <a:pt x="2168081" y="219497"/>
                  <a:pt x="2168081" y="227280"/>
                </a:cubicBezTo>
                <a:cubicBezTo>
                  <a:pt x="2168081" y="235842"/>
                  <a:pt x="2161519" y="242069"/>
                  <a:pt x="2155683" y="242069"/>
                </a:cubicBezTo>
                <a:cubicBezTo>
                  <a:pt x="2147663" y="242069"/>
                  <a:pt x="2141827" y="235842"/>
                  <a:pt x="2141827" y="227280"/>
                </a:cubicBezTo>
                <a:cubicBezTo>
                  <a:pt x="2141827" y="219497"/>
                  <a:pt x="2147663" y="212492"/>
                  <a:pt x="2155683" y="212492"/>
                </a:cubicBezTo>
                <a:close/>
                <a:moveTo>
                  <a:pt x="2084851" y="212492"/>
                </a:moveTo>
                <a:cubicBezTo>
                  <a:pt x="2090686" y="212492"/>
                  <a:pt x="2097249" y="219497"/>
                  <a:pt x="2097249" y="227280"/>
                </a:cubicBezTo>
                <a:cubicBezTo>
                  <a:pt x="2097249" y="235842"/>
                  <a:pt x="2090686" y="242069"/>
                  <a:pt x="2084851" y="242069"/>
                </a:cubicBezTo>
                <a:cubicBezTo>
                  <a:pt x="2076829" y="242069"/>
                  <a:pt x="2070995" y="235842"/>
                  <a:pt x="2070995" y="227280"/>
                </a:cubicBezTo>
                <a:cubicBezTo>
                  <a:pt x="2070995" y="219497"/>
                  <a:pt x="2076829" y="212492"/>
                  <a:pt x="2084851" y="212492"/>
                </a:cubicBezTo>
                <a:close/>
                <a:moveTo>
                  <a:pt x="2011835" y="212492"/>
                </a:moveTo>
                <a:cubicBezTo>
                  <a:pt x="2019855" y="212492"/>
                  <a:pt x="2026421" y="219497"/>
                  <a:pt x="2026421" y="227280"/>
                </a:cubicBezTo>
                <a:cubicBezTo>
                  <a:pt x="2026421" y="235842"/>
                  <a:pt x="2019855" y="242069"/>
                  <a:pt x="2011835" y="242069"/>
                </a:cubicBezTo>
                <a:cubicBezTo>
                  <a:pt x="2006003" y="242069"/>
                  <a:pt x="2000168" y="235842"/>
                  <a:pt x="2000168" y="227280"/>
                </a:cubicBezTo>
                <a:cubicBezTo>
                  <a:pt x="2000168" y="219497"/>
                  <a:pt x="2006003" y="212492"/>
                  <a:pt x="2011835" y="212492"/>
                </a:cubicBezTo>
                <a:close/>
                <a:moveTo>
                  <a:pt x="1938362" y="212492"/>
                </a:moveTo>
                <a:cubicBezTo>
                  <a:pt x="1946388" y="212492"/>
                  <a:pt x="1952222" y="219497"/>
                  <a:pt x="1952222" y="227280"/>
                </a:cubicBezTo>
                <a:cubicBezTo>
                  <a:pt x="1952222" y="235842"/>
                  <a:pt x="1946388" y="242069"/>
                  <a:pt x="1938362" y="242069"/>
                </a:cubicBezTo>
                <a:cubicBezTo>
                  <a:pt x="1932531" y="242069"/>
                  <a:pt x="1925971" y="235842"/>
                  <a:pt x="1925971" y="227280"/>
                </a:cubicBezTo>
                <a:cubicBezTo>
                  <a:pt x="1925971" y="219497"/>
                  <a:pt x="1931072" y="212492"/>
                  <a:pt x="1938362" y="212492"/>
                </a:cubicBezTo>
                <a:close/>
                <a:moveTo>
                  <a:pt x="1867530" y="212492"/>
                </a:moveTo>
                <a:cubicBezTo>
                  <a:pt x="1875550" y="212492"/>
                  <a:pt x="1881387" y="219497"/>
                  <a:pt x="1881387" y="227280"/>
                </a:cubicBezTo>
                <a:cubicBezTo>
                  <a:pt x="1881387" y="235842"/>
                  <a:pt x="1875550" y="242069"/>
                  <a:pt x="1867530" y="242069"/>
                </a:cubicBezTo>
                <a:cubicBezTo>
                  <a:pt x="1860238" y="242069"/>
                  <a:pt x="1855129" y="235842"/>
                  <a:pt x="1855129" y="227280"/>
                </a:cubicBezTo>
                <a:cubicBezTo>
                  <a:pt x="1855129" y="219497"/>
                  <a:pt x="1860238" y="212492"/>
                  <a:pt x="1867530" y="212492"/>
                </a:cubicBezTo>
                <a:close/>
                <a:moveTo>
                  <a:pt x="1799087" y="212492"/>
                </a:moveTo>
                <a:cubicBezTo>
                  <a:pt x="1807649" y="212492"/>
                  <a:pt x="1813879" y="219497"/>
                  <a:pt x="1813879" y="227280"/>
                </a:cubicBezTo>
                <a:cubicBezTo>
                  <a:pt x="1813879" y="235842"/>
                  <a:pt x="1807649" y="242069"/>
                  <a:pt x="1799087" y="242069"/>
                </a:cubicBezTo>
                <a:cubicBezTo>
                  <a:pt x="1790527" y="242069"/>
                  <a:pt x="1784303" y="235842"/>
                  <a:pt x="1784303" y="227280"/>
                </a:cubicBezTo>
                <a:cubicBezTo>
                  <a:pt x="1784303" y="219497"/>
                  <a:pt x="1790527" y="212492"/>
                  <a:pt x="1799087" y="212492"/>
                </a:cubicBezTo>
                <a:close/>
                <a:moveTo>
                  <a:pt x="1728262" y="212492"/>
                </a:moveTo>
                <a:cubicBezTo>
                  <a:pt x="1736828" y="212492"/>
                  <a:pt x="1743052" y="219497"/>
                  <a:pt x="1743052" y="227280"/>
                </a:cubicBezTo>
                <a:cubicBezTo>
                  <a:pt x="1743052" y="235842"/>
                  <a:pt x="1736828" y="242069"/>
                  <a:pt x="1728262" y="242069"/>
                </a:cubicBezTo>
                <a:cubicBezTo>
                  <a:pt x="1719700" y="242069"/>
                  <a:pt x="1713472" y="235842"/>
                  <a:pt x="1713472" y="227280"/>
                </a:cubicBezTo>
                <a:cubicBezTo>
                  <a:pt x="1713472" y="219497"/>
                  <a:pt x="1719700" y="212492"/>
                  <a:pt x="1728262" y="212492"/>
                </a:cubicBezTo>
                <a:close/>
                <a:moveTo>
                  <a:pt x="1656498" y="212492"/>
                </a:moveTo>
                <a:cubicBezTo>
                  <a:pt x="1663792" y="212492"/>
                  <a:pt x="1668900" y="219497"/>
                  <a:pt x="1668900" y="227280"/>
                </a:cubicBezTo>
                <a:cubicBezTo>
                  <a:pt x="1668900" y="235842"/>
                  <a:pt x="1663792" y="242069"/>
                  <a:pt x="1656498" y="242069"/>
                </a:cubicBezTo>
                <a:cubicBezTo>
                  <a:pt x="1648481" y="242069"/>
                  <a:pt x="1642655" y="235842"/>
                  <a:pt x="1642655" y="227280"/>
                </a:cubicBezTo>
                <a:cubicBezTo>
                  <a:pt x="1642655" y="219497"/>
                  <a:pt x="1648481" y="212492"/>
                  <a:pt x="1656498" y="212492"/>
                </a:cubicBezTo>
                <a:close/>
                <a:moveTo>
                  <a:pt x="1582299" y="212492"/>
                </a:moveTo>
                <a:cubicBezTo>
                  <a:pt x="1588134" y="212492"/>
                  <a:pt x="1594704" y="219497"/>
                  <a:pt x="1594704" y="227280"/>
                </a:cubicBezTo>
                <a:cubicBezTo>
                  <a:pt x="1594704" y="235842"/>
                  <a:pt x="1588134" y="242069"/>
                  <a:pt x="1582299" y="242069"/>
                </a:cubicBezTo>
                <a:cubicBezTo>
                  <a:pt x="1574277" y="242069"/>
                  <a:pt x="1568441" y="235842"/>
                  <a:pt x="1568441" y="227280"/>
                </a:cubicBezTo>
                <a:cubicBezTo>
                  <a:pt x="1568441" y="219497"/>
                  <a:pt x="1574277" y="212492"/>
                  <a:pt x="1582299" y="212492"/>
                </a:cubicBezTo>
                <a:close/>
                <a:moveTo>
                  <a:pt x="1512198" y="212492"/>
                </a:moveTo>
                <a:cubicBezTo>
                  <a:pt x="1518035" y="212492"/>
                  <a:pt x="1523867" y="219497"/>
                  <a:pt x="1523867" y="227280"/>
                </a:cubicBezTo>
                <a:cubicBezTo>
                  <a:pt x="1523867" y="235842"/>
                  <a:pt x="1518035" y="242069"/>
                  <a:pt x="1512198" y="242069"/>
                </a:cubicBezTo>
                <a:cubicBezTo>
                  <a:pt x="1504174" y="242069"/>
                  <a:pt x="1497612" y="235842"/>
                  <a:pt x="1497612" y="227280"/>
                </a:cubicBezTo>
                <a:cubicBezTo>
                  <a:pt x="1497612" y="219497"/>
                  <a:pt x="1504174" y="212492"/>
                  <a:pt x="1512198" y="212492"/>
                </a:cubicBezTo>
                <a:close/>
                <a:moveTo>
                  <a:pt x="1439173" y="212492"/>
                </a:moveTo>
                <a:cubicBezTo>
                  <a:pt x="1447191" y="212492"/>
                  <a:pt x="1453026" y="219497"/>
                  <a:pt x="1453026" y="227280"/>
                </a:cubicBezTo>
                <a:cubicBezTo>
                  <a:pt x="1453026" y="235842"/>
                  <a:pt x="1447191" y="242069"/>
                  <a:pt x="1439173" y="242069"/>
                </a:cubicBezTo>
                <a:cubicBezTo>
                  <a:pt x="1433339" y="242069"/>
                  <a:pt x="1426777" y="235842"/>
                  <a:pt x="1426777" y="227280"/>
                </a:cubicBezTo>
                <a:cubicBezTo>
                  <a:pt x="1426777" y="219497"/>
                  <a:pt x="1433339" y="212492"/>
                  <a:pt x="1439173" y="212492"/>
                </a:cubicBezTo>
                <a:close/>
                <a:moveTo>
                  <a:pt x="1368349" y="212492"/>
                </a:moveTo>
                <a:cubicBezTo>
                  <a:pt x="1376368" y="212492"/>
                  <a:pt x="1382203" y="219497"/>
                  <a:pt x="1382203" y="227280"/>
                </a:cubicBezTo>
                <a:cubicBezTo>
                  <a:pt x="1382203" y="235842"/>
                  <a:pt x="1376368" y="242069"/>
                  <a:pt x="1368349" y="242069"/>
                </a:cubicBezTo>
                <a:cubicBezTo>
                  <a:pt x="1362513" y="242069"/>
                  <a:pt x="1355950" y="235842"/>
                  <a:pt x="1355950" y="227280"/>
                </a:cubicBezTo>
                <a:cubicBezTo>
                  <a:pt x="1355950" y="219497"/>
                  <a:pt x="1362513" y="212492"/>
                  <a:pt x="1368349" y="212492"/>
                </a:cubicBezTo>
                <a:close/>
                <a:moveTo>
                  <a:pt x="1297520" y="212492"/>
                </a:moveTo>
                <a:cubicBezTo>
                  <a:pt x="1305540" y="212492"/>
                  <a:pt x="1311374" y="219497"/>
                  <a:pt x="1311374" y="227280"/>
                </a:cubicBezTo>
                <a:cubicBezTo>
                  <a:pt x="1311374" y="235842"/>
                  <a:pt x="1305540" y="242069"/>
                  <a:pt x="1297520" y="242069"/>
                </a:cubicBezTo>
                <a:cubicBezTo>
                  <a:pt x="1289498" y="242069"/>
                  <a:pt x="1285121" y="235842"/>
                  <a:pt x="1285121" y="227280"/>
                </a:cubicBezTo>
                <a:cubicBezTo>
                  <a:pt x="1285121" y="219497"/>
                  <a:pt x="1289498" y="212492"/>
                  <a:pt x="1297520" y="212492"/>
                </a:cubicBezTo>
                <a:close/>
                <a:moveTo>
                  <a:pt x="1225708" y="212492"/>
                </a:moveTo>
                <a:cubicBezTo>
                  <a:pt x="1233489" y="212492"/>
                  <a:pt x="1240496" y="219497"/>
                  <a:pt x="1240496" y="227280"/>
                </a:cubicBezTo>
                <a:cubicBezTo>
                  <a:pt x="1240496" y="235842"/>
                  <a:pt x="1233489" y="242069"/>
                  <a:pt x="1225708" y="242069"/>
                </a:cubicBezTo>
                <a:cubicBezTo>
                  <a:pt x="1217159" y="242069"/>
                  <a:pt x="1210934" y="235842"/>
                  <a:pt x="1210934" y="227280"/>
                </a:cubicBezTo>
                <a:cubicBezTo>
                  <a:pt x="1210934" y="219497"/>
                  <a:pt x="1217159" y="212492"/>
                  <a:pt x="1225708" y="212492"/>
                </a:cubicBezTo>
                <a:close/>
                <a:moveTo>
                  <a:pt x="1154891" y="212492"/>
                </a:moveTo>
                <a:cubicBezTo>
                  <a:pt x="1162674" y="212492"/>
                  <a:pt x="1169683" y="219497"/>
                  <a:pt x="1169683" y="227280"/>
                </a:cubicBezTo>
                <a:cubicBezTo>
                  <a:pt x="1169683" y="235842"/>
                  <a:pt x="1162674" y="242069"/>
                  <a:pt x="1154891" y="242069"/>
                </a:cubicBezTo>
                <a:cubicBezTo>
                  <a:pt x="1146329" y="242069"/>
                  <a:pt x="1140105" y="235842"/>
                  <a:pt x="1140105" y="227280"/>
                </a:cubicBezTo>
                <a:cubicBezTo>
                  <a:pt x="1140105" y="219497"/>
                  <a:pt x="1146329" y="212492"/>
                  <a:pt x="1154891" y="212492"/>
                </a:cubicBezTo>
                <a:close/>
                <a:moveTo>
                  <a:pt x="1084063" y="212492"/>
                </a:moveTo>
                <a:cubicBezTo>
                  <a:pt x="1091842" y="212492"/>
                  <a:pt x="1098847" y="219497"/>
                  <a:pt x="1098847" y="227280"/>
                </a:cubicBezTo>
                <a:cubicBezTo>
                  <a:pt x="1098847" y="235842"/>
                  <a:pt x="1091842" y="242069"/>
                  <a:pt x="1084063" y="242069"/>
                </a:cubicBezTo>
                <a:cubicBezTo>
                  <a:pt x="1075503" y="242069"/>
                  <a:pt x="1069276" y="235842"/>
                  <a:pt x="1069276" y="227280"/>
                </a:cubicBezTo>
                <a:cubicBezTo>
                  <a:pt x="1069276" y="219497"/>
                  <a:pt x="1075503" y="212492"/>
                  <a:pt x="1084063" y="212492"/>
                </a:cubicBezTo>
                <a:close/>
                <a:moveTo>
                  <a:pt x="3013723" y="141661"/>
                </a:moveTo>
                <a:cubicBezTo>
                  <a:pt x="3021310" y="141661"/>
                  <a:pt x="3028140" y="148224"/>
                  <a:pt x="3028140" y="155517"/>
                </a:cubicBezTo>
                <a:cubicBezTo>
                  <a:pt x="3028140" y="162080"/>
                  <a:pt x="3021310" y="167915"/>
                  <a:pt x="3013723" y="167915"/>
                </a:cubicBezTo>
                <a:cubicBezTo>
                  <a:pt x="3005376" y="167915"/>
                  <a:pt x="2998545" y="162080"/>
                  <a:pt x="2998545" y="155517"/>
                </a:cubicBezTo>
                <a:cubicBezTo>
                  <a:pt x="2998545" y="148224"/>
                  <a:pt x="3005376" y="141661"/>
                  <a:pt x="3013723" y="141661"/>
                </a:cubicBezTo>
                <a:close/>
                <a:moveTo>
                  <a:pt x="2942497" y="141661"/>
                </a:moveTo>
                <a:cubicBezTo>
                  <a:pt x="2951061" y="141661"/>
                  <a:pt x="2957293" y="148224"/>
                  <a:pt x="2957293" y="155517"/>
                </a:cubicBezTo>
                <a:cubicBezTo>
                  <a:pt x="2957293" y="162080"/>
                  <a:pt x="2951061" y="167915"/>
                  <a:pt x="2942497" y="167915"/>
                </a:cubicBezTo>
                <a:cubicBezTo>
                  <a:pt x="2934719" y="167915"/>
                  <a:pt x="2927716" y="162080"/>
                  <a:pt x="2927716" y="155517"/>
                </a:cubicBezTo>
                <a:cubicBezTo>
                  <a:pt x="2927716" y="148224"/>
                  <a:pt x="2934719" y="141661"/>
                  <a:pt x="2942497" y="141661"/>
                </a:cubicBezTo>
                <a:close/>
                <a:moveTo>
                  <a:pt x="2867363" y="141661"/>
                </a:moveTo>
                <a:cubicBezTo>
                  <a:pt x="2875389" y="141661"/>
                  <a:pt x="2879765" y="148224"/>
                  <a:pt x="2879765" y="155517"/>
                </a:cubicBezTo>
                <a:cubicBezTo>
                  <a:pt x="2879765" y="162080"/>
                  <a:pt x="2875389" y="167915"/>
                  <a:pt x="2867363" y="167915"/>
                </a:cubicBezTo>
                <a:cubicBezTo>
                  <a:pt x="2860073" y="167915"/>
                  <a:pt x="2853510" y="162080"/>
                  <a:pt x="2853510" y="155517"/>
                </a:cubicBezTo>
                <a:cubicBezTo>
                  <a:pt x="2853510" y="148224"/>
                  <a:pt x="2860073" y="141661"/>
                  <a:pt x="2867363" y="141661"/>
                </a:cubicBezTo>
                <a:close/>
                <a:moveTo>
                  <a:pt x="2796538" y="141661"/>
                </a:moveTo>
                <a:cubicBezTo>
                  <a:pt x="2803103" y="141661"/>
                  <a:pt x="2808940" y="148224"/>
                  <a:pt x="2808940" y="155517"/>
                </a:cubicBezTo>
                <a:cubicBezTo>
                  <a:pt x="2808940" y="162080"/>
                  <a:pt x="2803103" y="167915"/>
                  <a:pt x="2796538" y="167915"/>
                </a:cubicBezTo>
                <a:cubicBezTo>
                  <a:pt x="2789246" y="167915"/>
                  <a:pt x="2782683" y="162080"/>
                  <a:pt x="2782683" y="155517"/>
                </a:cubicBezTo>
                <a:cubicBezTo>
                  <a:pt x="2782683" y="148224"/>
                  <a:pt x="2789246" y="141661"/>
                  <a:pt x="2796538" y="141661"/>
                </a:cubicBezTo>
                <a:close/>
                <a:moveTo>
                  <a:pt x="2725703" y="141661"/>
                </a:moveTo>
                <a:cubicBezTo>
                  <a:pt x="2731538" y="141661"/>
                  <a:pt x="2738105" y="148224"/>
                  <a:pt x="2738105" y="155517"/>
                </a:cubicBezTo>
                <a:cubicBezTo>
                  <a:pt x="2738105" y="162080"/>
                  <a:pt x="2731538" y="167915"/>
                  <a:pt x="2725703" y="167915"/>
                </a:cubicBezTo>
                <a:cubicBezTo>
                  <a:pt x="2717686" y="167915"/>
                  <a:pt x="2711852" y="162080"/>
                  <a:pt x="2711852" y="155517"/>
                </a:cubicBezTo>
                <a:cubicBezTo>
                  <a:pt x="2711852" y="148224"/>
                  <a:pt x="2717686" y="141661"/>
                  <a:pt x="2725703" y="141661"/>
                </a:cubicBezTo>
                <a:close/>
                <a:moveTo>
                  <a:pt x="2653420" y="141661"/>
                </a:moveTo>
                <a:cubicBezTo>
                  <a:pt x="2660711" y="141661"/>
                  <a:pt x="2667273" y="148224"/>
                  <a:pt x="2667273" y="155517"/>
                </a:cubicBezTo>
                <a:cubicBezTo>
                  <a:pt x="2667273" y="162080"/>
                  <a:pt x="2660711" y="167915"/>
                  <a:pt x="2653420" y="167915"/>
                </a:cubicBezTo>
                <a:cubicBezTo>
                  <a:pt x="2646857" y="167915"/>
                  <a:pt x="2641021" y="162080"/>
                  <a:pt x="2641021" y="155517"/>
                </a:cubicBezTo>
                <a:cubicBezTo>
                  <a:pt x="2641021" y="148224"/>
                  <a:pt x="2646857" y="141661"/>
                  <a:pt x="2653420" y="141661"/>
                </a:cubicBezTo>
                <a:close/>
                <a:moveTo>
                  <a:pt x="2582586" y="141661"/>
                </a:moveTo>
                <a:cubicBezTo>
                  <a:pt x="2589878" y="141661"/>
                  <a:pt x="2596442" y="148224"/>
                  <a:pt x="2596442" y="155517"/>
                </a:cubicBezTo>
                <a:cubicBezTo>
                  <a:pt x="2596442" y="162080"/>
                  <a:pt x="2589878" y="167915"/>
                  <a:pt x="2582586" y="167915"/>
                </a:cubicBezTo>
                <a:cubicBezTo>
                  <a:pt x="2576024" y="167915"/>
                  <a:pt x="2570189" y="162080"/>
                  <a:pt x="2570189" y="155517"/>
                </a:cubicBezTo>
                <a:cubicBezTo>
                  <a:pt x="2570189" y="148224"/>
                  <a:pt x="2576024" y="141661"/>
                  <a:pt x="2582586" y="141661"/>
                </a:cubicBezTo>
                <a:close/>
                <a:moveTo>
                  <a:pt x="2511034" y="141661"/>
                </a:moveTo>
                <a:cubicBezTo>
                  <a:pt x="2519052" y="141661"/>
                  <a:pt x="2525616" y="148224"/>
                  <a:pt x="2525616" y="155517"/>
                </a:cubicBezTo>
                <a:cubicBezTo>
                  <a:pt x="2525616" y="162080"/>
                  <a:pt x="2519052" y="167915"/>
                  <a:pt x="2511034" y="167915"/>
                </a:cubicBezTo>
                <a:cubicBezTo>
                  <a:pt x="2503743" y="167915"/>
                  <a:pt x="2499364" y="162080"/>
                  <a:pt x="2499364" y="155517"/>
                </a:cubicBezTo>
                <a:cubicBezTo>
                  <a:pt x="2499364" y="148224"/>
                  <a:pt x="2503743" y="141661"/>
                  <a:pt x="2511034" y="141661"/>
                </a:cubicBezTo>
                <a:close/>
                <a:moveTo>
                  <a:pt x="2439946" y="141661"/>
                </a:moveTo>
                <a:cubicBezTo>
                  <a:pt x="2448505" y="141661"/>
                  <a:pt x="2454734" y="148224"/>
                  <a:pt x="2454734" y="155517"/>
                </a:cubicBezTo>
                <a:cubicBezTo>
                  <a:pt x="2454734" y="162080"/>
                  <a:pt x="2448505" y="167915"/>
                  <a:pt x="2439946" y="167915"/>
                </a:cubicBezTo>
                <a:cubicBezTo>
                  <a:pt x="2432165" y="167915"/>
                  <a:pt x="2425159" y="162080"/>
                  <a:pt x="2425159" y="155517"/>
                </a:cubicBezTo>
                <a:cubicBezTo>
                  <a:pt x="2425159" y="148224"/>
                  <a:pt x="2432165" y="141661"/>
                  <a:pt x="2439946" y="141661"/>
                </a:cubicBezTo>
                <a:close/>
                <a:moveTo>
                  <a:pt x="2369114" y="141661"/>
                </a:moveTo>
                <a:cubicBezTo>
                  <a:pt x="2377674" y="141661"/>
                  <a:pt x="2383900" y="148224"/>
                  <a:pt x="2383900" y="155517"/>
                </a:cubicBezTo>
                <a:cubicBezTo>
                  <a:pt x="2383900" y="162080"/>
                  <a:pt x="2377674" y="167915"/>
                  <a:pt x="2369114" y="167915"/>
                </a:cubicBezTo>
                <a:cubicBezTo>
                  <a:pt x="2361331" y="167915"/>
                  <a:pt x="2354323" y="163539"/>
                  <a:pt x="2354323" y="155517"/>
                </a:cubicBezTo>
                <a:cubicBezTo>
                  <a:pt x="2354323" y="148224"/>
                  <a:pt x="2361331" y="141661"/>
                  <a:pt x="2369114" y="141661"/>
                </a:cubicBezTo>
                <a:close/>
                <a:moveTo>
                  <a:pt x="2298283" y="141661"/>
                </a:moveTo>
                <a:cubicBezTo>
                  <a:pt x="2306842" y="141661"/>
                  <a:pt x="2313070" y="148224"/>
                  <a:pt x="2313070" y="155517"/>
                </a:cubicBezTo>
                <a:cubicBezTo>
                  <a:pt x="2313070" y="163539"/>
                  <a:pt x="2306842" y="167915"/>
                  <a:pt x="2298283" y="167915"/>
                </a:cubicBezTo>
                <a:cubicBezTo>
                  <a:pt x="2290497" y="167915"/>
                  <a:pt x="2283493" y="163539"/>
                  <a:pt x="2283493" y="155517"/>
                </a:cubicBezTo>
                <a:cubicBezTo>
                  <a:pt x="2283493" y="148224"/>
                  <a:pt x="2290497" y="141661"/>
                  <a:pt x="2298283" y="141661"/>
                </a:cubicBezTo>
                <a:close/>
                <a:moveTo>
                  <a:pt x="2226517" y="141661"/>
                </a:moveTo>
                <a:cubicBezTo>
                  <a:pt x="2234542" y="141661"/>
                  <a:pt x="2238916" y="148224"/>
                  <a:pt x="2238916" y="155517"/>
                </a:cubicBezTo>
                <a:cubicBezTo>
                  <a:pt x="2238916" y="163539"/>
                  <a:pt x="2234542" y="167915"/>
                  <a:pt x="2226517" y="167915"/>
                </a:cubicBezTo>
                <a:cubicBezTo>
                  <a:pt x="2218495" y="167915"/>
                  <a:pt x="2212659" y="163539"/>
                  <a:pt x="2212659" y="155517"/>
                </a:cubicBezTo>
                <a:cubicBezTo>
                  <a:pt x="2212659" y="148224"/>
                  <a:pt x="2218495" y="141661"/>
                  <a:pt x="2226517" y="141661"/>
                </a:cubicBezTo>
                <a:close/>
                <a:moveTo>
                  <a:pt x="2155683" y="141661"/>
                </a:moveTo>
                <a:cubicBezTo>
                  <a:pt x="2161520" y="141661"/>
                  <a:pt x="2168084" y="148224"/>
                  <a:pt x="2168084" y="155517"/>
                </a:cubicBezTo>
                <a:cubicBezTo>
                  <a:pt x="2168084" y="163539"/>
                  <a:pt x="2161520" y="167915"/>
                  <a:pt x="2155683" y="167915"/>
                </a:cubicBezTo>
                <a:cubicBezTo>
                  <a:pt x="2147663" y="167915"/>
                  <a:pt x="2141827" y="163539"/>
                  <a:pt x="2141827" y="155517"/>
                </a:cubicBezTo>
                <a:cubicBezTo>
                  <a:pt x="2141827" y="148224"/>
                  <a:pt x="2147663" y="141661"/>
                  <a:pt x="2155683" y="141661"/>
                </a:cubicBezTo>
                <a:close/>
                <a:moveTo>
                  <a:pt x="2084851" y="141661"/>
                </a:moveTo>
                <a:cubicBezTo>
                  <a:pt x="2090686" y="141661"/>
                  <a:pt x="2097249" y="148224"/>
                  <a:pt x="2097249" y="155517"/>
                </a:cubicBezTo>
                <a:cubicBezTo>
                  <a:pt x="2097249" y="163539"/>
                  <a:pt x="2090686" y="167915"/>
                  <a:pt x="2084851" y="167915"/>
                </a:cubicBezTo>
                <a:cubicBezTo>
                  <a:pt x="2076829" y="167915"/>
                  <a:pt x="2070995" y="163539"/>
                  <a:pt x="2070995" y="155517"/>
                </a:cubicBezTo>
                <a:cubicBezTo>
                  <a:pt x="2070995" y="148224"/>
                  <a:pt x="2076829" y="141661"/>
                  <a:pt x="2084851" y="141661"/>
                </a:cubicBezTo>
                <a:close/>
                <a:moveTo>
                  <a:pt x="2011835" y="141661"/>
                </a:moveTo>
                <a:cubicBezTo>
                  <a:pt x="2019855" y="141661"/>
                  <a:pt x="2026421" y="148224"/>
                  <a:pt x="2026421" y="155517"/>
                </a:cubicBezTo>
                <a:cubicBezTo>
                  <a:pt x="2026421" y="163539"/>
                  <a:pt x="2019855" y="167915"/>
                  <a:pt x="2011835" y="167915"/>
                </a:cubicBezTo>
                <a:cubicBezTo>
                  <a:pt x="2006003" y="167915"/>
                  <a:pt x="2000168" y="163539"/>
                  <a:pt x="2000168" y="155517"/>
                </a:cubicBezTo>
                <a:cubicBezTo>
                  <a:pt x="2000168" y="148224"/>
                  <a:pt x="2006003" y="141661"/>
                  <a:pt x="2011835" y="141661"/>
                </a:cubicBezTo>
                <a:close/>
                <a:moveTo>
                  <a:pt x="1938365" y="141661"/>
                </a:moveTo>
                <a:cubicBezTo>
                  <a:pt x="1946388" y="141661"/>
                  <a:pt x="1952222" y="148224"/>
                  <a:pt x="1952222" y="155517"/>
                </a:cubicBezTo>
                <a:cubicBezTo>
                  <a:pt x="1952222" y="163539"/>
                  <a:pt x="1946388" y="167915"/>
                  <a:pt x="1938365" y="167915"/>
                </a:cubicBezTo>
                <a:cubicBezTo>
                  <a:pt x="1931072" y="167915"/>
                  <a:pt x="1925971" y="163539"/>
                  <a:pt x="1925971" y="155517"/>
                </a:cubicBezTo>
                <a:cubicBezTo>
                  <a:pt x="1925971" y="148224"/>
                  <a:pt x="1931072" y="141661"/>
                  <a:pt x="1938365" y="141661"/>
                </a:cubicBezTo>
                <a:close/>
                <a:moveTo>
                  <a:pt x="1869922" y="141661"/>
                </a:moveTo>
                <a:cubicBezTo>
                  <a:pt x="1878483" y="141661"/>
                  <a:pt x="1884712" y="148224"/>
                  <a:pt x="1884712" y="155517"/>
                </a:cubicBezTo>
                <a:cubicBezTo>
                  <a:pt x="1884712" y="163539"/>
                  <a:pt x="1878483" y="167915"/>
                  <a:pt x="1869922" y="167915"/>
                </a:cubicBezTo>
                <a:cubicBezTo>
                  <a:pt x="1862138" y="167915"/>
                  <a:pt x="1855131" y="163539"/>
                  <a:pt x="1855131" y="155517"/>
                </a:cubicBezTo>
                <a:cubicBezTo>
                  <a:pt x="1855131" y="148224"/>
                  <a:pt x="1862138" y="141661"/>
                  <a:pt x="1869922" y="141661"/>
                </a:cubicBezTo>
                <a:close/>
                <a:moveTo>
                  <a:pt x="1799087" y="141661"/>
                </a:moveTo>
                <a:cubicBezTo>
                  <a:pt x="1807649" y="141661"/>
                  <a:pt x="1813879" y="148224"/>
                  <a:pt x="1813879" y="155517"/>
                </a:cubicBezTo>
                <a:cubicBezTo>
                  <a:pt x="1813879" y="163539"/>
                  <a:pt x="1807649" y="167915"/>
                  <a:pt x="1799087" y="167915"/>
                </a:cubicBezTo>
                <a:cubicBezTo>
                  <a:pt x="1790527" y="167915"/>
                  <a:pt x="1784303" y="163539"/>
                  <a:pt x="1784303" y="155517"/>
                </a:cubicBezTo>
                <a:cubicBezTo>
                  <a:pt x="1784303" y="148224"/>
                  <a:pt x="1790527" y="141661"/>
                  <a:pt x="1799087" y="141661"/>
                </a:cubicBezTo>
                <a:close/>
                <a:moveTo>
                  <a:pt x="1728262" y="141661"/>
                </a:moveTo>
                <a:cubicBezTo>
                  <a:pt x="1736828" y="141661"/>
                  <a:pt x="1743052" y="148224"/>
                  <a:pt x="1743052" y="155517"/>
                </a:cubicBezTo>
                <a:cubicBezTo>
                  <a:pt x="1743052" y="163539"/>
                  <a:pt x="1736828" y="167915"/>
                  <a:pt x="1728262" y="167915"/>
                </a:cubicBezTo>
                <a:cubicBezTo>
                  <a:pt x="1719700" y="167915"/>
                  <a:pt x="1713474" y="163539"/>
                  <a:pt x="1713474" y="155517"/>
                </a:cubicBezTo>
                <a:cubicBezTo>
                  <a:pt x="1713474" y="148224"/>
                  <a:pt x="1719700" y="141661"/>
                  <a:pt x="1728262" y="141661"/>
                </a:cubicBezTo>
                <a:close/>
                <a:moveTo>
                  <a:pt x="1656501" y="141661"/>
                </a:moveTo>
                <a:cubicBezTo>
                  <a:pt x="1663792" y="141661"/>
                  <a:pt x="1668900" y="148666"/>
                  <a:pt x="1668900" y="156450"/>
                </a:cubicBezTo>
                <a:cubicBezTo>
                  <a:pt x="1668900" y="165012"/>
                  <a:pt x="1663792" y="171239"/>
                  <a:pt x="1656501" y="171239"/>
                </a:cubicBezTo>
                <a:cubicBezTo>
                  <a:pt x="1648481" y="171239"/>
                  <a:pt x="1642655" y="165012"/>
                  <a:pt x="1642655" y="156450"/>
                </a:cubicBezTo>
                <a:cubicBezTo>
                  <a:pt x="1642655" y="148666"/>
                  <a:pt x="1648481" y="141661"/>
                  <a:pt x="1656501" y="141661"/>
                </a:cubicBezTo>
                <a:close/>
                <a:moveTo>
                  <a:pt x="1582299" y="141661"/>
                </a:moveTo>
                <a:cubicBezTo>
                  <a:pt x="1588134" y="141661"/>
                  <a:pt x="1594704" y="148666"/>
                  <a:pt x="1594704" y="156450"/>
                </a:cubicBezTo>
                <a:cubicBezTo>
                  <a:pt x="1594704" y="165012"/>
                  <a:pt x="1588134" y="171239"/>
                  <a:pt x="1582299" y="171239"/>
                </a:cubicBezTo>
                <a:cubicBezTo>
                  <a:pt x="1574277" y="171239"/>
                  <a:pt x="1568444" y="165012"/>
                  <a:pt x="1568444" y="156450"/>
                </a:cubicBezTo>
                <a:cubicBezTo>
                  <a:pt x="1568444" y="148666"/>
                  <a:pt x="1574277" y="141661"/>
                  <a:pt x="1582299" y="141661"/>
                </a:cubicBezTo>
                <a:close/>
                <a:moveTo>
                  <a:pt x="1512199" y="141661"/>
                </a:moveTo>
                <a:cubicBezTo>
                  <a:pt x="1518035" y="141661"/>
                  <a:pt x="1523867" y="148666"/>
                  <a:pt x="1523867" y="156450"/>
                </a:cubicBezTo>
                <a:cubicBezTo>
                  <a:pt x="1523867" y="165012"/>
                  <a:pt x="1518035" y="171239"/>
                  <a:pt x="1512199" y="171239"/>
                </a:cubicBezTo>
                <a:cubicBezTo>
                  <a:pt x="1504174" y="171239"/>
                  <a:pt x="1497612" y="165012"/>
                  <a:pt x="1497612" y="156450"/>
                </a:cubicBezTo>
                <a:cubicBezTo>
                  <a:pt x="1497612" y="148666"/>
                  <a:pt x="1504174" y="141661"/>
                  <a:pt x="1512199" y="141661"/>
                </a:cubicBezTo>
                <a:close/>
                <a:moveTo>
                  <a:pt x="1439173" y="141661"/>
                </a:moveTo>
                <a:cubicBezTo>
                  <a:pt x="1447191" y="141661"/>
                  <a:pt x="1453026" y="148666"/>
                  <a:pt x="1453026" y="156450"/>
                </a:cubicBezTo>
                <a:cubicBezTo>
                  <a:pt x="1453026" y="165012"/>
                  <a:pt x="1447191" y="171239"/>
                  <a:pt x="1439173" y="171239"/>
                </a:cubicBezTo>
                <a:cubicBezTo>
                  <a:pt x="1433339" y="171239"/>
                  <a:pt x="1426777" y="165012"/>
                  <a:pt x="1426777" y="156450"/>
                </a:cubicBezTo>
                <a:cubicBezTo>
                  <a:pt x="1426777" y="148666"/>
                  <a:pt x="1433339" y="141661"/>
                  <a:pt x="1439173" y="141661"/>
                </a:cubicBezTo>
                <a:close/>
                <a:moveTo>
                  <a:pt x="1368349" y="141661"/>
                </a:moveTo>
                <a:cubicBezTo>
                  <a:pt x="1376368" y="141661"/>
                  <a:pt x="1382203" y="148666"/>
                  <a:pt x="1382203" y="156450"/>
                </a:cubicBezTo>
                <a:cubicBezTo>
                  <a:pt x="1382203" y="165012"/>
                  <a:pt x="1376368" y="171239"/>
                  <a:pt x="1368349" y="171239"/>
                </a:cubicBezTo>
                <a:cubicBezTo>
                  <a:pt x="1362516" y="171239"/>
                  <a:pt x="1355953" y="165012"/>
                  <a:pt x="1355953" y="156450"/>
                </a:cubicBezTo>
                <a:cubicBezTo>
                  <a:pt x="1355953" y="148666"/>
                  <a:pt x="1362516" y="141661"/>
                  <a:pt x="1368349" y="141661"/>
                </a:cubicBezTo>
                <a:close/>
                <a:moveTo>
                  <a:pt x="1297520" y="141661"/>
                </a:moveTo>
                <a:cubicBezTo>
                  <a:pt x="1305540" y="141661"/>
                  <a:pt x="1311374" y="148666"/>
                  <a:pt x="1311374" y="156450"/>
                </a:cubicBezTo>
                <a:cubicBezTo>
                  <a:pt x="1311374" y="165012"/>
                  <a:pt x="1305540" y="171239"/>
                  <a:pt x="1297520" y="171239"/>
                </a:cubicBezTo>
                <a:cubicBezTo>
                  <a:pt x="1289498" y="171239"/>
                  <a:pt x="1285121" y="165012"/>
                  <a:pt x="1285121" y="156450"/>
                </a:cubicBezTo>
                <a:cubicBezTo>
                  <a:pt x="1285121" y="148666"/>
                  <a:pt x="1289498" y="141661"/>
                  <a:pt x="1297520" y="141661"/>
                </a:cubicBezTo>
                <a:close/>
                <a:moveTo>
                  <a:pt x="2796538" y="70831"/>
                </a:moveTo>
                <a:cubicBezTo>
                  <a:pt x="2803103" y="70831"/>
                  <a:pt x="2808940" y="76665"/>
                  <a:pt x="2808940" y="84687"/>
                </a:cubicBezTo>
                <a:cubicBezTo>
                  <a:pt x="2808940" y="90521"/>
                  <a:pt x="2803103" y="97085"/>
                  <a:pt x="2796538" y="97085"/>
                </a:cubicBezTo>
                <a:cubicBezTo>
                  <a:pt x="2789246" y="97085"/>
                  <a:pt x="2782683" y="90521"/>
                  <a:pt x="2782683" y="84687"/>
                </a:cubicBezTo>
                <a:cubicBezTo>
                  <a:pt x="2782683" y="76665"/>
                  <a:pt x="2789246" y="70831"/>
                  <a:pt x="2796538" y="70831"/>
                </a:cubicBezTo>
                <a:close/>
                <a:moveTo>
                  <a:pt x="2725703" y="70831"/>
                </a:moveTo>
                <a:cubicBezTo>
                  <a:pt x="2731538" y="70831"/>
                  <a:pt x="2738105" y="76665"/>
                  <a:pt x="2738105" y="84687"/>
                </a:cubicBezTo>
                <a:cubicBezTo>
                  <a:pt x="2738105" y="90521"/>
                  <a:pt x="2731538" y="97085"/>
                  <a:pt x="2725703" y="97085"/>
                </a:cubicBezTo>
                <a:cubicBezTo>
                  <a:pt x="2717686" y="97085"/>
                  <a:pt x="2711852" y="90521"/>
                  <a:pt x="2711852" y="84687"/>
                </a:cubicBezTo>
                <a:cubicBezTo>
                  <a:pt x="2711852" y="76665"/>
                  <a:pt x="2717686" y="70831"/>
                  <a:pt x="2725703" y="70831"/>
                </a:cubicBezTo>
                <a:close/>
                <a:moveTo>
                  <a:pt x="2653420" y="70831"/>
                </a:moveTo>
                <a:cubicBezTo>
                  <a:pt x="2660711" y="70831"/>
                  <a:pt x="2667273" y="76665"/>
                  <a:pt x="2667273" y="84687"/>
                </a:cubicBezTo>
                <a:cubicBezTo>
                  <a:pt x="2667273" y="90521"/>
                  <a:pt x="2660711" y="97085"/>
                  <a:pt x="2653420" y="97085"/>
                </a:cubicBezTo>
                <a:cubicBezTo>
                  <a:pt x="2646857" y="97085"/>
                  <a:pt x="2641021" y="90521"/>
                  <a:pt x="2641021" y="84687"/>
                </a:cubicBezTo>
                <a:cubicBezTo>
                  <a:pt x="2641021" y="76665"/>
                  <a:pt x="2646857" y="70831"/>
                  <a:pt x="2653420" y="70831"/>
                </a:cubicBezTo>
                <a:close/>
                <a:moveTo>
                  <a:pt x="2582586" y="70831"/>
                </a:moveTo>
                <a:cubicBezTo>
                  <a:pt x="2589878" y="70831"/>
                  <a:pt x="2596442" y="76665"/>
                  <a:pt x="2596442" y="84687"/>
                </a:cubicBezTo>
                <a:cubicBezTo>
                  <a:pt x="2596442" y="90521"/>
                  <a:pt x="2589878" y="97085"/>
                  <a:pt x="2582586" y="97085"/>
                </a:cubicBezTo>
                <a:cubicBezTo>
                  <a:pt x="2576024" y="97085"/>
                  <a:pt x="2570189" y="90521"/>
                  <a:pt x="2570189" y="84687"/>
                </a:cubicBezTo>
                <a:cubicBezTo>
                  <a:pt x="2570189" y="76665"/>
                  <a:pt x="2576024" y="70831"/>
                  <a:pt x="2582586" y="70831"/>
                </a:cubicBezTo>
                <a:close/>
                <a:moveTo>
                  <a:pt x="2511034" y="70831"/>
                </a:moveTo>
                <a:cubicBezTo>
                  <a:pt x="2519052" y="70831"/>
                  <a:pt x="2525616" y="76665"/>
                  <a:pt x="2525616" y="84687"/>
                </a:cubicBezTo>
                <a:cubicBezTo>
                  <a:pt x="2525616" y="90521"/>
                  <a:pt x="2519052" y="97085"/>
                  <a:pt x="2511034" y="97085"/>
                </a:cubicBezTo>
                <a:cubicBezTo>
                  <a:pt x="2503743" y="97085"/>
                  <a:pt x="2499364" y="90521"/>
                  <a:pt x="2499364" y="84687"/>
                </a:cubicBezTo>
                <a:cubicBezTo>
                  <a:pt x="2499364" y="76665"/>
                  <a:pt x="2503743" y="70831"/>
                  <a:pt x="2511034" y="70831"/>
                </a:cubicBezTo>
                <a:close/>
                <a:moveTo>
                  <a:pt x="2439946" y="70831"/>
                </a:moveTo>
                <a:cubicBezTo>
                  <a:pt x="2448505" y="70831"/>
                  <a:pt x="2454737" y="76665"/>
                  <a:pt x="2454737" y="84687"/>
                </a:cubicBezTo>
                <a:cubicBezTo>
                  <a:pt x="2454737" y="90521"/>
                  <a:pt x="2448505" y="97085"/>
                  <a:pt x="2439946" y="97085"/>
                </a:cubicBezTo>
                <a:cubicBezTo>
                  <a:pt x="2432165" y="97085"/>
                  <a:pt x="2425159" y="90521"/>
                  <a:pt x="2425159" y="84687"/>
                </a:cubicBezTo>
                <a:cubicBezTo>
                  <a:pt x="2425159" y="76665"/>
                  <a:pt x="2432165" y="70831"/>
                  <a:pt x="2439946" y="70831"/>
                </a:cubicBezTo>
                <a:close/>
                <a:moveTo>
                  <a:pt x="2369114" y="70831"/>
                </a:moveTo>
                <a:cubicBezTo>
                  <a:pt x="2377674" y="70831"/>
                  <a:pt x="2383900" y="76665"/>
                  <a:pt x="2383900" y="84687"/>
                </a:cubicBezTo>
                <a:cubicBezTo>
                  <a:pt x="2383900" y="90521"/>
                  <a:pt x="2377674" y="97085"/>
                  <a:pt x="2369114" y="97085"/>
                </a:cubicBezTo>
                <a:cubicBezTo>
                  <a:pt x="2361331" y="97085"/>
                  <a:pt x="2354323" y="90521"/>
                  <a:pt x="2354323" y="84687"/>
                </a:cubicBezTo>
                <a:cubicBezTo>
                  <a:pt x="2354323" y="76665"/>
                  <a:pt x="2361331" y="70831"/>
                  <a:pt x="2369114" y="70831"/>
                </a:cubicBezTo>
                <a:close/>
                <a:moveTo>
                  <a:pt x="2298283" y="70831"/>
                </a:moveTo>
                <a:cubicBezTo>
                  <a:pt x="2306842" y="70831"/>
                  <a:pt x="2313070" y="76665"/>
                  <a:pt x="2313070" y="84687"/>
                </a:cubicBezTo>
                <a:cubicBezTo>
                  <a:pt x="2313070" y="90521"/>
                  <a:pt x="2306842" y="97085"/>
                  <a:pt x="2298283" y="97085"/>
                </a:cubicBezTo>
                <a:cubicBezTo>
                  <a:pt x="2290497" y="97085"/>
                  <a:pt x="2283493" y="90521"/>
                  <a:pt x="2283493" y="84687"/>
                </a:cubicBezTo>
                <a:cubicBezTo>
                  <a:pt x="2283493" y="76665"/>
                  <a:pt x="2290497" y="70831"/>
                  <a:pt x="2298283" y="70831"/>
                </a:cubicBezTo>
                <a:close/>
                <a:moveTo>
                  <a:pt x="2226517" y="70831"/>
                </a:moveTo>
                <a:cubicBezTo>
                  <a:pt x="2234542" y="70831"/>
                  <a:pt x="2238916" y="76665"/>
                  <a:pt x="2238916" y="84687"/>
                </a:cubicBezTo>
                <a:cubicBezTo>
                  <a:pt x="2238916" y="90521"/>
                  <a:pt x="2234542" y="97085"/>
                  <a:pt x="2226517" y="97085"/>
                </a:cubicBezTo>
                <a:cubicBezTo>
                  <a:pt x="2218495" y="97085"/>
                  <a:pt x="2212659" y="90521"/>
                  <a:pt x="2212659" y="84687"/>
                </a:cubicBezTo>
                <a:cubicBezTo>
                  <a:pt x="2212659" y="76665"/>
                  <a:pt x="2218495" y="70831"/>
                  <a:pt x="2226517" y="70831"/>
                </a:cubicBezTo>
                <a:close/>
                <a:moveTo>
                  <a:pt x="2155683" y="70831"/>
                </a:moveTo>
                <a:cubicBezTo>
                  <a:pt x="2161520" y="70831"/>
                  <a:pt x="2168084" y="76665"/>
                  <a:pt x="2168084" y="84687"/>
                </a:cubicBezTo>
                <a:cubicBezTo>
                  <a:pt x="2168084" y="90521"/>
                  <a:pt x="2161520" y="97085"/>
                  <a:pt x="2155683" y="97085"/>
                </a:cubicBezTo>
                <a:cubicBezTo>
                  <a:pt x="2147663" y="97085"/>
                  <a:pt x="2141827" y="90521"/>
                  <a:pt x="2141827" y="84687"/>
                </a:cubicBezTo>
                <a:cubicBezTo>
                  <a:pt x="2141827" y="76665"/>
                  <a:pt x="2147663" y="70831"/>
                  <a:pt x="2155683" y="70831"/>
                </a:cubicBezTo>
                <a:close/>
                <a:moveTo>
                  <a:pt x="2083393" y="70831"/>
                </a:moveTo>
                <a:cubicBezTo>
                  <a:pt x="2090686" y="70831"/>
                  <a:pt x="2097249" y="76665"/>
                  <a:pt x="2097249" y="84687"/>
                </a:cubicBezTo>
                <a:cubicBezTo>
                  <a:pt x="2097249" y="90521"/>
                  <a:pt x="2090686" y="97085"/>
                  <a:pt x="2083393" y="97085"/>
                </a:cubicBezTo>
                <a:cubicBezTo>
                  <a:pt x="2076829" y="97085"/>
                  <a:pt x="2070995" y="90521"/>
                  <a:pt x="2070995" y="84687"/>
                </a:cubicBezTo>
                <a:cubicBezTo>
                  <a:pt x="2070995" y="76665"/>
                  <a:pt x="2076829" y="70831"/>
                  <a:pt x="2083393" y="70831"/>
                </a:cubicBezTo>
                <a:close/>
                <a:moveTo>
                  <a:pt x="2011835" y="70831"/>
                </a:moveTo>
                <a:cubicBezTo>
                  <a:pt x="2019855" y="70831"/>
                  <a:pt x="2026421" y="76665"/>
                  <a:pt x="2026421" y="84687"/>
                </a:cubicBezTo>
                <a:cubicBezTo>
                  <a:pt x="2026421" y="90521"/>
                  <a:pt x="2019855" y="97085"/>
                  <a:pt x="2011835" y="97085"/>
                </a:cubicBezTo>
                <a:cubicBezTo>
                  <a:pt x="2006003" y="97085"/>
                  <a:pt x="2000168" y="90521"/>
                  <a:pt x="2000168" y="84687"/>
                </a:cubicBezTo>
                <a:cubicBezTo>
                  <a:pt x="2000168" y="76665"/>
                  <a:pt x="2006003" y="70831"/>
                  <a:pt x="2011835" y="70831"/>
                </a:cubicBezTo>
                <a:close/>
                <a:moveTo>
                  <a:pt x="1938365" y="70831"/>
                </a:moveTo>
                <a:cubicBezTo>
                  <a:pt x="1946388" y="70831"/>
                  <a:pt x="1952222" y="76665"/>
                  <a:pt x="1952222" y="84687"/>
                </a:cubicBezTo>
                <a:cubicBezTo>
                  <a:pt x="1952222" y="90521"/>
                  <a:pt x="1946388" y="97085"/>
                  <a:pt x="1938365" y="97085"/>
                </a:cubicBezTo>
                <a:cubicBezTo>
                  <a:pt x="1931072" y="97085"/>
                  <a:pt x="1925971" y="90521"/>
                  <a:pt x="1925971" y="84687"/>
                </a:cubicBezTo>
                <a:cubicBezTo>
                  <a:pt x="1925971" y="76665"/>
                  <a:pt x="1931072" y="70831"/>
                  <a:pt x="1938365" y="70831"/>
                </a:cubicBezTo>
                <a:close/>
                <a:moveTo>
                  <a:pt x="1869922" y="70831"/>
                </a:moveTo>
                <a:cubicBezTo>
                  <a:pt x="1878483" y="70831"/>
                  <a:pt x="1884712" y="76665"/>
                  <a:pt x="1884712" y="84687"/>
                </a:cubicBezTo>
                <a:cubicBezTo>
                  <a:pt x="1884712" y="90521"/>
                  <a:pt x="1878483" y="97085"/>
                  <a:pt x="1869922" y="97085"/>
                </a:cubicBezTo>
                <a:cubicBezTo>
                  <a:pt x="1862138" y="97085"/>
                  <a:pt x="1855131" y="90521"/>
                  <a:pt x="1855131" y="84687"/>
                </a:cubicBezTo>
                <a:cubicBezTo>
                  <a:pt x="1855131" y="76665"/>
                  <a:pt x="1862138" y="70831"/>
                  <a:pt x="1869922" y="70831"/>
                </a:cubicBezTo>
                <a:close/>
                <a:moveTo>
                  <a:pt x="1799087" y="70831"/>
                </a:moveTo>
                <a:cubicBezTo>
                  <a:pt x="1807649" y="70831"/>
                  <a:pt x="1813879" y="76665"/>
                  <a:pt x="1813879" y="84687"/>
                </a:cubicBezTo>
                <a:cubicBezTo>
                  <a:pt x="1813879" y="90521"/>
                  <a:pt x="1807649" y="97085"/>
                  <a:pt x="1799087" y="97085"/>
                </a:cubicBezTo>
                <a:cubicBezTo>
                  <a:pt x="1790527" y="97085"/>
                  <a:pt x="1784303" y="92709"/>
                  <a:pt x="1784303" y="84687"/>
                </a:cubicBezTo>
                <a:cubicBezTo>
                  <a:pt x="1784303" y="76665"/>
                  <a:pt x="1790527" y="70831"/>
                  <a:pt x="1799087" y="70831"/>
                </a:cubicBezTo>
                <a:close/>
                <a:moveTo>
                  <a:pt x="1728262" y="70831"/>
                </a:moveTo>
                <a:cubicBezTo>
                  <a:pt x="1736828" y="70831"/>
                  <a:pt x="1743052" y="76665"/>
                  <a:pt x="1743052" y="84687"/>
                </a:cubicBezTo>
                <a:cubicBezTo>
                  <a:pt x="1743052" y="92709"/>
                  <a:pt x="1736828" y="97085"/>
                  <a:pt x="1728262" y="97085"/>
                </a:cubicBezTo>
                <a:cubicBezTo>
                  <a:pt x="1719700" y="97085"/>
                  <a:pt x="1713474" y="92709"/>
                  <a:pt x="1713474" y="84687"/>
                </a:cubicBezTo>
                <a:cubicBezTo>
                  <a:pt x="1713474" y="76665"/>
                  <a:pt x="1719700" y="70831"/>
                  <a:pt x="1728262" y="70831"/>
                </a:cubicBezTo>
                <a:close/>
                <a:moveTo>
                  <a:pt x="1656501" y="70831"/>
                </a:moveTo>
                <a:cubicBezTo>
                  <a:pt x="1663792" y="70831"/>
                  <a:pt x="1668900" y="76665"/>
                  <a:pt x="1668900" y="84687"/>
                </a:cubicBezTo>
                <a:cubicBezTo>
                  <a:pt x="1668900" y="92709"/>
                  <a:pt x="1663792" y="97085"/>
                  <a:pt x="1656501" y="97085"/>
                </a:cubicBezTo>
                <a:cubicBezTo>
                  <a:pt x="1648481" y="97085"/>
                  <a:pt x="1642655" y="92709"/>
                  <a:pt x="1642655" y="84687"/>
                </a:cubicBezTo>
                <a:cubicBezTo>
                  <a:pt x="1642655" y="76665"/>
                  <a:pt x="1648481" y="70831"/>
                  <a:pt x="1656501" y="70831"/>
                </a:cubicBezTo>
                <a:close/>
                <a:moveTo>
                  <a:pt x="1582299" y="70831"/>
                </a:moveTo>
                <a:cubicBezTo>
                  <a:pt x="1588134" y="70831"/>
                  <a:pt x="1594704" y="76665"/>
                  <a:pt x="1594704" y="84687"/>
                </a:cubicBezTo>
                <a:cubicBezTo>
                  <a:pt x="1594704" y="92709"/>
                  <a:pt x="1588134" y="97085"/>
                  <a:pt x="1582299" y="97085"/>
                </a:cubicBezTo>
                <a:cubicBezTo>
                  <a:pt x="1574277" y="97085"/>
                  <a:pt x="1568444" y="92709"/>
                  <a:pt x="1568444" y="84687"/>
                </a:cubicBezTo>
                <a:cubicBezTo>
                  <a:pt x="1568444" y="76665"/>
                  <a:pt x="1574277" y="70831"/>
                  <a:pt x="1582299" y="70831"/>
                </a:cubicBezTo>
                <a:close/>
                <a:moveTo>
                  <a:pt x="2796538" y="0"/>
                </a:moveTo>
                <a:cubicBezTo>
                  <a:pt x="2803103" y="0"/>
                  <a:pt x="2808940" y="5834"/>
                  <a:pt x="2808940" y="12397"/>
                </a:cubicBezTo>
                <a:cubicBezTo>
                  <a:pt x="2808940" y="19690"/>
                  <a:pt x="2803103" y="26254"/>
                  <a:pt x="2796538" y="26254"/>
                </a:cubicBezTo>
                <a:cubicBezTo>
                  <a:pt x="2789246" y="26254"/>
                  <a:pt x="2782683" y="19690"/>
                  <a:pt x="2782683" y="12397"/>
                </a:cubicBezTo>
                <a:cubicBezTo>
                  <a:pt x="2782683" y="5834"/>
                  <a:pt x="2789246" y="0"/>
                  <a:pt x="2796538" y="0"/>
                </a:cubicBezTo>
                <a:close/>
                <a:moveTo>
                  <a:pt x="2725703" y="0"/>
                </a:moveTo>
                <a:cubicBezTo>
                  <a:pt x="2731538" y="0"/>
                  <a:pt x="2738105" y="5834"/>
                  <a:pt x="2738105" y="12397"/>
                </a:cubicBezTo>
                <a:cubicBezTo>
                  <a:pt x="2738105" y="19690"/>
                  <a:pt x="2731538" y="26254"/>
                  <a:pt x="2725703" y="26254"/>
                </a:cubicBezTo>
                <a:cubicBezTo>
                  <a:pt x="2717686" y="26254"/>
                  <a:pt x="2711852" y="19690"/>
                  <a:pt x="2711852" y="12397"/>
                </a:cubicBezTo>
                <a:cubicBezTo>
                  <a:pt x="2711852" y="5834"/>
                  <a:pt x="2717686" y="0"/>
                  <a:pt x="2725703" y="0"/>
                </a:cubicBezTo>
                <a:close/>
                <a:moveTo>
                  <a:pt x="2653420" y="0"/>
                </a:moveTo>
                <a:cubicBezTo>
                  <a:pt x="2660711" y="0"/>
                  <a:pt x="2667273" y="5834"/>
                  <a:pt x="2667273" y="12397"/>
                </a:cubicBezTo>
                <a:cubicBezTo>
                  <a:pt x="2667273" y="19690"/>
                  <a:pt x="2660711" y="26254"/>
                  <a:pt x="2653420" y="26254"/>
                </a:cubicBezTo>
                <a:cubicBezTo>
                  <a:pt x="2646857" y="26254"/>
                  <a:pt x="2641021" y="19690"/>
                  <a:pt x="2641021" y="12397"/>
                </a:cubicBezTo>
                <a:cubicBezTo>
                  <a:pt x="2641021" y="5834"/>
                  <a:pt x="2646857" y="0"/>
                  <a:pt x="2653420" y="0"/>
                </a:cubicBezTo>
                <a:close/>
                <a:moveTo>
                  <a:pt x="2582586" y="0"/>
                </a:moveTo>
                <a:cubicBezTo>
                  <a:pt x="2589878" y="0"/>
                  <a:pt x="2596442" y="5834"/>
                  <a:pt x="2596442" y="12397"/>
                </a:cubicBezTo>
                <a:cubicBezTo>
                  <a:pt x="2596442" y="19690"/>
                  <a:pt x="2589878" y="26254"/>
                  <a:pt x="2582586" y="26254"/>
                </a:cubicBezTo>
                <a:cubicBezTo>
                  <a:pt x="2576024" y="26254"/>
                  <a:pt x="2570189" y="19690"/>
                  <a:pt x="2570189" y="12397"/>
                </a:cubicBezTo>
                <a:cubicBezTo>
                  <a:pt x="2570189" y="5834"/>
                  <a:pt x="2576024" y="0"/>
                  <a:pt x="2582586" y="0"/>
                </a:cubicBezTo>
                <a:close/>
                <a:moveTo>
                  <a:pt x="2511034" y="0"/>
                </a:moveTo>
                <a:cubicBezTo>
                  <a:pt x="2519052" y="0"/>
                  <a:pt x="2525616" y="5834"/>
                  <a:pt x="2525616" y="12397"/>
                </a:cubicBezTo>
                <a:cubicBezTo>
                  <a:pt x="2525616" y="19690"/>
                  <a:pt x="2519052" y="26254"/>
                  <a:pt x="2511034" y="26254"/>
                </a:cubicBezTo>
                <a:cubicBezTo>
                  <a:pt x="2503743" y="26254"/>
                  <a:pt x="2499364" y="19690"/>
                  <a:pt x="2499364" y="12397"/>
                </a:cubicBezTo>
                <a:cubicBezTo>
                  <a:pt x="2499364" y="5834"/>
                  <a:pt x="2503743" y="0"/>
                  <a:pt x="2511034" y="0"/>
                </a:cubicBezTo>
                <a:close/>
                <a:moveTo>
                  <a:pt x="2439946" y="0"/>
                </a:moveTo>
                <a:cubicBezTo>
                  <a:pt x="2448505" y="0"/>
                  <a:pt x="2454737" y="5834"/>
                  <a:pt x="2454737" y="12397"/>
                </a:cubicBezTo>
                <a:cubicBezTo>
                  <a:pt x="2454737" y="19690"/>
                  <a:pt x="2448505" y="26254"/>
                  <a:pt x="2439946" y="26254"/>
                </a:cubicBezTo>
                <a:cubicBezTo>
                  <a:pt x="2432165" y="26254"/>
                  <a:pt x="2425159" y="19690"/>
                  <a:pt x="2425159" y="12397"/>
                </a:cubicBezTo>
                <a:cubicBezTo>
                  <a:pt x="2425159" y="5834"/>
                  <a:pt x="2432165" y="0"/>
                  <a:pt x="2439946" y="0"/>
                </a:cubicBezTo>
                <a:close/>
                <a:moveTo>
                  <a:pt x="2369114" y="0"/>
                </a:moveTo>
                <a:cubicBezTo>
                  <a:pt x="2377674" y="0"/>
                  <a:pt x="2383900" y="5834"/>
                  <a:pt x="2383900" y="12397"/>
                </a:cubicBezTo>
                <a:cubicBezTo>
                  <a:pt x="2383900" y="19690"/>
                  <a:pt x="2377674" y="26254"/>
                  <a:pt x="2369114" y="26254"/>
                </a:cubicBezTo>
                <a:cubicBezTo>
                  <a:pt x="2361331" y="26254"/>
                  <a:pt x="2354323" y="19690"/>
                  <a:pt x="2354323" y="12397"/>
                </a:cubicBezTo>
                <a:cubicBezTo>
                  <a:pt x="2354323" y="5834"/>
                  <a:pt x="2361331" y="0"/>
                  <a:pt x="2369114" y="0"/>
                </a:cubicBezTo>
                <a:close/>
                <a:moveTo>
                  <a:pt x="2298283" y="0"/>
                </a:moveTo>
                <a:cubicBezTo>
                  <a:pt x="2306842" y="0"/>
                  <a:pt x="2313070" y="5834"/>
                  <a:pt x="2313070" y="12397"/>
                </a:cubicBezTo>
                <a:cubicBezTo>
                  <a:pt x="2313070" y="19690"/>
                  <a:pt x="2306842" y="26254"/>
                  <a:pt x="2298283" y="26254"/>
                </a:cubicBezTo>
                <a:cubicBezTo>
                  <a:pt x="2290497" y="26254"/>
                  <a:pt x="2283493" y="19690"/>
                  <a:pt x="2283493" y="12397"/>
                </a:cubicBezTo>
                <a:cubicBezTo>
                  <a:pt x="2283493" y="5834"/>
                  <a:pt x="2290497" y="0"/>
                  <a:pt x="2298283" y="0"/>
                </a:cubicBezTo>
                <a:close/>
                <a:moveTo>
                  <a:pt x="2226517" y="0"/>
                </a:moveTo>
                <a:cubicBezTo>
                  <a:pt x="2234542" y="0"/>
                  <a:pt x="2238916" y="5834"/>
                  <a:pt x="2238916" y="13856"/>
                </a:cubicBezTo>
                <a:cubicBezTo>
                  <a:pt x="2238916" y="19690"/>
                  <a:pt x="2234542" y="26254"/>
                  <a:pt x="2226517" y="26254"/>
                </a:cubicBezTo>
                <a:cubicBezTo>
                  <a:pt x="2218495" y="26254"/>
                  <a:pt x="2212659" y="19690"/>
                  <a:pt x="2212659" y="13856"/>
                </a:cubicBezTo>
                <a:cubicBezTo>
                  <a:pt x="2212659" y="5834"/>
                  <a:pt x="2218495" y="0"/>
                  <a:pt x="2226517" y="0"/>
                </a:cubicBezTo>
                <a:close/>
                <a:moveTo>
                  <a:pt x="2155683" y="0"/>
                </a:moveTo>
                <a:cubicBezTo>
                  <a:pt x="2161520" y="0"/>
                  <a:pt x="2168084" y="5834"/>
                  <a:pt x="2168084" y="13856"/>
                </a:cubicBezTo>
                <a:cubicBezTo>
                  <a:pt x="2168084" y="19690"/>
                  <a:pt x="2161520" y="26254"/>
                  <a:pt x="2155683" y="26254"/>
                </a:cubicBezTo>
                <a:cubicBezTo>
                  <a:pt x="2147663" y="26254"/>
                  <a:pt x="2141827" y="19690"/>
                  <a:pt x="2141827" y="13856"/>
                </a:cubicBezTo>
                <a:cubicBezTo>
                  <a:pt x="2141827" y="5834"/>
                  <a:pt x="2147663" y="0"/>
                  <a:pt x="2155683" y="0"/>
                </a:cubicBezTo>
                <a:close/>
                <a:moveTo>
                  <a:pt x="2083393" y="0"/>
                </a:moveTo>
                <a:cubicBezTo>
                  <a:pt x="2090686" y="0"/>
                  <a:pt x="2097249" y="5834"/>
                  <a:pt x="2097249" y="13856"/>
                </a:cubicBezTo>
                <a:cubicBezTo>
                  <a:pt x="2097249" y="19690"/>
                  <a:pt x="2090686" y="26254"/>
                  <a:pt x="2083393" y="26254"/>
                </a:cubicBezTo>
                <a:cubicBezTo>
                  <a:pt x="2076829" y="26254"/>
                  <a:pt x="2070995" y="19690"/>
                  <a:pt x="2070995" y="13856"/>
                </a:cubicBezTo>
                <a:cubicBezTo>
                  <a:pt x="2070995" y="5834"/>
                  <a:pt x="2076829" y="0"/>
                  <a:pt x="2083393" y="0"/>
                </a:cubicBezTo>
                <a:close/>
                <a:moveTo>
                  <a:pt x="2011835" y="0"/>
                </a:moveTo>
                <a:cubicBezTo>
                  <a:pt x="2019855" y="0"/>
                  <a:pt x="2026421" y="5834"/>
                  <a:pt x="2026421" y="13856"/>
                </a:cubicBezTo>
                <a:cubicBezTo>
                  <a:pt x="2026421" y="19690"/>
                  <a:pt x="2019855" y="26254"/>
                  <a:pt x="2011835" y="26254"/>
                </a:cubicBezTo>
                <a:cubicBezTo>
                  <a:pt x="2006003" y="26254"/>
                  <a:pt x="2000168" y="19690"/>
                  <a:pt x="2000168" y="13856"/>
                </a:cubicBezTo>
                <a:cubicBezTo>
                  <a:pt x="2000168" y="5834"/>
                  <a:pt x="2006003" y="0"/>
                  <a:pt x="2011835" y="0"/>
                </a:cubicBezTo>
                <a:close/>
                <a:moveTo>
                  <a:pt x="1938365" y="0"/>
                </a:moveTo>
                <a:cubicBezTo>
                  <a:pt x="1946388" y="0"/>
                  <a:pt x="1952222" y="5834"/>
                  <a:pt x="1952222" y="13856"/>
                </a:cubicBezTo>
                <a:cubicBezTo>
                  <a:pt x="1952222" y="19690"/>
                  <a:pt x="1946388" y="26254"/>
                  <a:pt x="1938365" y="26254"/>
                </a:cubicBezTo>
                <a:cubicBezTo>
                  <a:pt x="1931072" y="26254"/>
                  <a:pt x="1925971" y="19690"/>
                  <a:pt x="1925971" y="13856"/>
                </a:cubicBezTo>
                <a:cubicBezTo>
                  <a:pt x="1925971" y="5834"/>
                  <a:pt x="1931072" y="0"/>
                  <a:pt x="1938365" y="0"/>
                </a:cubicBezTo>
                <a:close/>
                <a:moveTo>
                  <a:pt x="1869922" y="0"/>
                </a:moveTo>
                <a:cubicBezTo>
                  <a:pt x="1878483" y="0"/>
                  <a:pt x="1884712" y="5834"/>
                  <a:pt x="1884712" y="13856"/>
                </a:cubicBezTo>
                <a:cubicBezTo>
                  <a:pt x="1884712" y="19690"/>
                  <a:pt x="1878483" y="26254"/>
                  <a:pt x="1869922" y="26254"/>
                </a:cubicBezTo>
                <a:cubicBezTo>
                  <a:pt x="1862138" y="26254"/>
                  <a:pt x="1855131" y="19690"/>
                  <a:pt x="1855131" y="13856"/>
                </a:cubicBezTo>
                <a:cubicBezTo>
                  <a:pt x="1855131" y="5834"/>
                  <a:pt x="1862138" y="0"/>
                  <a:pt x="1869922" y="0"/>
                </a:cubicBezTo>
                <a:close/>
                <a:moveTo>
                  <a:pt x="1799087" y="0"/>
                </a:moveTo>
                <a:cubicBezTo>
                  <a:pt x="1807649" y="0"/>
                  <a:pt x="1813879" y="5834"/>
                  <a:pt x="1813879" y="13856"/>
                </a:cubicBezTo>
                <a:cubicBezTo>
                  <a:pt x="1813879" y="19690"/>
                  <a:pt x="1807649" y="26254"/>
                  <a:pt x="1799087" y="26254"/>
                </a:cubicBezTo>
                <a:cubicBezTo>
                  <a:pt x="1790527" y="26254"/>
                  <a:pt x="1784303" y="19690"/>
                  <a:pt x="1784303" y="13856"/>
                </a:cubicBezTo>
                <a:cubicBezTo>
                  <a:pt x="1784303" y="5834"/>
                  <a:pt x="1790527" y="0"/>
                  <a:pt x="1799087" y="0"/>
                </a:cubicBezTo>
                <a:close/>
                <a:moveTo>
                  <a:pt x="1728262" y="0"/>
                </a:moveTo>
                <a:cubicBezTo>
                  <a:pt x="1736828" y="0"/>
                  <a:pt x="1743052" y="5834"/>
                  <a:pt x="1743052" y="13856"/>
                </a:cubicBezTo>
                <a:cubicBezTo>
                  <a:pt x="1743052" y="19690"/>
                  <a:pt x="1736828" y="26254"/>
                  <a:pt x="1728262" y="26254"/>
                </a:cubicBezTo>
                <a:cubicBezTo>
                  <a:pt x="1719700" y="26254"/>
                  <a:pt x="1713474" y="19690"/>
                  <a:pt x="1713474" y="13856"/>
                </a:cubicBezTo>
                <a:cubicBezTo>
                  <a:pt x="1713474" y="5834"/>
                  <a:pt x="1719700" y="0"/>
                  <a:pt x="1728262" y="0"/>
                </a:cubicBezTo>
                <a:close/>
                <a:moveTo>
                  <a:pt x="1656501" y="0"/>
                </a:moveTo>
                <a:cubicBezTo>
                  <a:pt x="1663792" y="0"/>
                  <a:pt x="1668900" y="5834"/>
                  <a:pt x="1668900" y="13856"/>
                </a:cubicBezTo>
                <a:cubicBezTo>
                  <a:pt x="1668900" y="19690"/>
                  <a:pt x="1663792" y="26254"/>
                  <a:pt x="1656501" y="26254"/>
                </a:cubicBezTo>
                <a:cubicBezTo>
                  <a:pt x="1648481" y="26254"/>
                  <a:pt x="1642655" y="19690"/>
                  <a:pt x="1642655" y="13856"/>
                </a:cubicBezTo>
                <a:cubicBezTo>
                  <a:pt x="1642655" y="5834"/>
                  <a:pt x="1648481" y="0"/>
                  <a:pt x="1656501" y="0"/>
                </a:cubicBezTo>
                <a:close/>
                <a:moveTo>
                  <a:pt x="1582299" y="0"/>
                </a:moveTo>
                <a:cubicBezTo>
                  <a:pt x="1588134" y="0"/>
                  <a:pt x="1594704" y="5834"/>
                  <a:pt x="1594704" y="13856"/>
                </a:cubicBezTo>
                <a:cubicBezTo>
                  <a:pt x="1594704" y="19690"/>
                  <a:pt x="1588134" y="26254"/>
                  <a:pt x="1582299" y="26254"/>
                </a:cubicBezTo>
                <a:cubicBezTo>
                  <a:pt x="1574277" y="26254"/>
                  <a:pt x="1568444" y="19690"/>
                  <a:pt x="1568444" y="13856"/>
                </a:cubicBezTo>
                <a:cubicBezTo>
                  <a:pt x="1568444" y="5834"/>
                  <a:pt x="1574277" y="0"/>
                  <a:pt x="1582299" y="0"/>
                </a:cubicBezTo>
                <a:close/>
              </a:path>
            </a:pathLst>
          </a:custGeom>
          <a:solidFill>
            <a:srgbClr val="252A57"/>
          </a:solidFill>
          <a:ln>
            <a:noFill/>
          </a:ln>
          <a:effectLst/>
        </p:spPr>
        <p:txBody>
          <a:bodyPr wrap="square" anchor="ctr">
            <a:noAutofit/>
          </a:bodyPr>
          <a:lstStyle/>
          <a:p>
            <a:endParaRPr lang="en-US" sz="3266" dirty="0">
              <a:latin typeface="Nunito Sans ExtraLight" pitchFamily="2" charset="77"/>
            </a:endParaRPr>
          </a:p>
        </p:txBody>
      </p:sp>
      <p:sp>
        <p:nvSpPr>
          <p:cNvPr id="17" name="Freeform 1">
            <a:extLst>
              <a:ext uri="{FF2B5EF4-FFF2-40B4-BE49-F238E27FC236}">
                <a16:creationId xmlns:a16="http://schemas.microsoft.com/office/drawing/2014/main" id="{C45D030E-C6C2-8244-A552-3F8BCA28DD69}"/>
              </a:ext>
            </a:extLst>
          </p:cNvPr>
          <p:cNvSpPr>
            <a:spLocks noChangeArrowheads="1"/>
          </p:cNvSpPr>
          <p:nvPr/>
        </p:nvSpPr>
        <p:spPr bwMode="auto">
          <a:xfrm>
            <a:off x="-437531" y="-283064"/>
            <a:ext cx="2553637" cy="6324200"/>
          </a:xfrm>
          <a:custGeom>
            <a:avLst/>
            <a:gdLst>
              <a:gd name="T0" fmla="*/ 0 w 4138"/>
              <a:gd name="T1" fmla="*/ 10223 h 10245"/>
              <a:gd name="T2" fmla="*/ 0 w 4138"/>
              <a:gd name="T3" fmla="*/ 10223 h 10245"/>
              <a:gd name="T4" fmla="*/ 1549 w 4138"/>
              <a:gd name="T5" fmla="*/ 8731 h 10245"/>
              <a:gd name="T6" fmla="*/ 1549 w 4138"/>
              <a:gd name="T7" fmla="*/ 8731 h 10245"/>
              <a:gd name="T8" fmla="*/ 2011 w 4138"/>
              <a:gd name="T9" fmla="*/ 6622 h 10245"/>
              <a:gd name="T10" fmla="*/ 2011 w 4138"/>
              <a:gd name="T11" fmla="*/ 6622 h 10245"/>
              <a:gd name="T12" fmla="*/ 2941 w 4138"/>
              <a:gd name="T13" fmla="*/ 3654 h 10245"/>
              <a:gd name="T14" fmla="*/ 2941 w 4138"/>
              <a:gd name="T15" fmla="*/ 3654 h 10245"/>
              <a:gd name="T16" fmla="*/ 2247 w 4138"/>
              <a:gd name="T17" fmla="*/ 159 h 10245"/>
              <a:gd name="T18" fmla="*/ 2247 w 4138"/>
              <a:gd name="T19" fmla="*/ 159 h 10245"/>
              <a:gd name="T20" fmla="*/ 2107 w 4138"/>
              <a:gd name="T21" fmla="*/ 2 h 10245"/>
              <a:gd name="T22" fmla="*/ 2133 w 4138"/>
              <a:gd name="T23" fmla="*/ 0 h 10245"/>
              <a:gd name="T24" fmla="*/ 2120 w 4138"/>
              <a:gd name="T25" fmla="*/ 0 h 10245"/>
              <a:gd name="T26" fmla="*/ 2133 w 4138"/>
              <a:gd name="T27" fmla="*/ 0 h 10245"/>
              <a:gd name="T28" fmla="*/ 2133 w 4138"/>
              <a:gd name="T29" fmla="*/ 0 h 10245"/>
              <a:gd name="T30" fmla="*/ 2266 w 4138"/>
              <a:gd name="T31" fmla="*/ 140 h 10245"/>
              <a:gd name="T32" fmla="*/ 2266 w 4138"/>
              <a:gd name="T33" fmla="*/ 140 h 10245"/>
              <a:gd name="T34" fmla="*/ 2962 w 4138"/>
              <a:gd name="T35" fmla="*/ 3669 h 10245"/>
              <a:gd name="T36" fmla="*/ 2962 w 4138"/>
              <a:gd name="T37" fmla="*/ 3669 h 10245"/>
              <a:gd name="T38" fmla="*/ 2036 w 4138"/>
              <a:gd name="T39" fmla="*/ 6625 h 10245"/>
              <a:gd name="T40" fmla="*/ 2036 w 4138"/>
              <a:gd name="T41" fmla="*/ 6625 h 10245"/>
              <a:gd name="T42" fmla="*/ 1573 w 4138"/>
              <a:gd name="T43" fmla="*/ 8743 h 10245"/>
              <a:gd name="T44" fmla="*/ 1573 w 4138"/>
              <a:gd name="T45" fmla="*/ 8743 h 10245"/>
              <a:gd name="T46" fmla="*/ 13 w 4138"/>
              <a:gd name="T47" fmla="*/ 10244 h 10245"/>
              <a:gd name="T48" fmla="*/ 0 w 4138"/>
              <a:gd name="T49" fmla="*/ 10223 h 102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4138" h="10245">
                <a:moveTo>
                  <a:pt x="0" y="10223"/>
                </a:moveTo>
                <a:lnTo>
                  <a:pt x="0" y="10223"/>
                </a:lnTo>
                <a:cubicBezTo>
                  <a:pt x="13" y="10217"/>
                  <a:pt x="1109" y="9592"/>
                  <a:pt x="1549" y="8731"/>
                </a:cubicBezTo>
                <a:lnTo>
                  <a:pt x="1549" y="8731"/>
                </a:lnTo>
                <a:cubicBezTo>
                  <a:pt x="1966" y="7914"/>
                  <a:pt x="1988" y="7287"/>
                  <a:pt x="2011" y="6622"/>
                </a:cubicBezTo>
                <a:lnTo>
                  <a:pt x="2011" y="6622"/>
                </a:lnTo>
                <a:cubicBezTo>
                  <a:pt x="2038" y="5791"/>
                  <a:pt x="2067" y="4928"/>
                  <a:pt x="2941" y="3654"/>
                </a:cubicBezTo>
                <a:lnTo>
                  <a:pt x="2941" y="3654"/>
                </a:lnTo>
                <a:cubicBezTo>
                  <a:pt x="4103" y="1962"/>
                  <a:pt x="2706" y="606"/>
                  <a:pt x="2247" y="159"/>
                </a:cubicBezTo>
                <a:lnTo>
                  <a:pt x="2247" y="159"/>
                </a:lnTo>
                <a:cubicBezTo>
                  <a:pt x="2145" y="60"/>
                  <a:pt x="2109" y="24"/>
                  <a:pt x="2107" y="2"/>
                </a:cubicBezTo>
                <a:lnTo>
                  <a:pt x="2133" y="0"/>
                </a:lnTo>
                <a:lnTo>
                  <a:pt x="2120" y="0"/>
                </a:lnTo>
                <a:lnTo>
                  <a:pt x="2133" y="0"/>
                </a:lnTo>
                <a:lnTo>
                  <a:pt x="2133" y="0"/>
                </a:lnTo>
                <a:cubicBezTo>
                  <a:pt x="2135" y="15"/>
                  <a:pt x="2198" y="77"/>
                  <a:pt x="2266" y="140"/>
                </a:cubicBezTo>
                <a:lnTo>
                  <a:pt x="2266" y="140"/>
                </a:lnTo>
                <a:cubicBezTo>
                  <a:pt x="2730" y="591"/>
                  <a:pt x="4137" y="1958"/>
                  <a:pt x="2962" y="3669"/>
                </a:cubicBezTo>
                <a:lnTo>
                  <a:pt x="2962" y="3669"/>
                </a:lnTo>
                <a:cubicBezTo>
                  <a:pt x="2092" y="4936"/>
                  <a:pt x="2063" y="5795"/>
                  <a:pt x="2036" y="6625"/>
                </a:cubicBezTo>
                <a:lnTo>
                  <a:pt x="2036" y="6625"/>
                </a:lnTo>
                <a:cubicBezTo>
                  <a:pt x="2013" y="7291"/>
                  <a:pt x="1992" y="7920"/>
                  <a:pt x="1573" y="8743"/>
                </a:cubicBezTo>
                <a:lnTo>
                  <a:pt x="1573" y="8743"/>
                </a:lnTo>
                <a:cubicBezTo>
                  <a:pt x="1128" y="9611"/>
                  <a:pt x="26" y="10238"/>
                  <a:pt x="13" y="10244"/>
                </a:cubicBezTo>
                <a:lnTo>
                  <a:pt x="0" y="10223"/>
                </a:lnTo>
              </a:path>
            </a:pathLst>
          </a:custGeom>
          <a:solidFill>
            <a:srgbClr val="252A57"/>
          </a:solidFill>
          <a:ln>
            <a:noFill/>
          </a:ln>
          <a:effectLst/>
        </p:spPr>
        <p:txBody>
          <a:bodyPr wrap="none" anchor="ctr"/>
          <a:lstStyle/>
          <a:p>
            <a:endParaRPr lang="en-US" sz="3266" dirty="0">
              <a:latin typeface="Nunito Sans ExtraLight" pitchFamily="2" charset="77"/>
            </a:endParaRPr>
          </a:p>
        </p:txBody>
      </p:sp>
      <p:sp>
        <p:nvSpPr>
          <p:cNvPr id="18" name="Freeform 1">
            <a:extLst>
              <a:ext uri="{FF2B5EF4-FFF2-40B4-BE49-F238E27FC236}">
                <a16:creationId xmlns:a16="http://schemas.microsoft.com/office/drawing/2014/main" id="{A3F79AAD-3BF8-D543-A2DA-2A1C5362DFA2}"/>
              </a:ext>
            </a:extLst>
          </p:cNvPr>
          <p:cNvSpPr>
            <a:spLocks noChangeArrowheads="1"/>
          </p:cNvSpPr>
          <p:nvPr/>
        </p:nvSpPr>
        <p:spPr bwMode="auto">
          <a:xfrm rot="10800000">
            <a:off x="10153182" y="660788"/>
            <a:ext cx="2553637" cy="6324200"/>
          </a:xfrm>
          <a:custGeom>
            <a:avLst/>
            <a:gdLst>
              <a:gd name="T0" fmla="*/ 0 w 4138"/>
              <a:gd name="T1" fmla="*/ 10223 h 10245"/>
              <a:gd name="T2" fmla="*/ 0 w 4138"/>
              <a:gd name="T3" fmla="*/ 10223 h 10245"/>
              <a:gd name="T4" fmla="*/ 1549 w 4138"/>
              <a:gd name="T5" fmla="*/ 8731 h 10245"/>
              <a:gd name="T6" fmla="*/ 1549 w 4138"/>
              <a:gd name="T7" fmla="*/ 8731 h 10245"/>
              <a:gd name="T8" fmla="*/ 2011 w 4138"/>
              <a:gd name="T9" fmla="*/ 6622 h 10245"/>
              <a:gd name="T10" fmla="*/ 2011 w 4138"/>
              <a:gd name="T11" fmla="*/ 6622 h 10245"/>
              <a:gd name="T12" fmla="*/ 2941 w 4138"/>
              <a:gd name="T13" fmla="*/ 3654 h 10245"/>
              <a:gd name="T14" fmla="*/ 2941 w 4138"/>
              <a:gd name="T15" fmla="*/ 3654 h 10245"/>
              <a:gd name="T16" fmla="*/ 2247 w 4138"/>
              <a:gd name="T17" fmla="*/ 159 h 10245"/>
              <a:gd name="T18" fmla="*/ 2247 w 4138"/>
              <a:gd name="T19" fmla="*/ 159 h 10245"/>
              <a:gd name="T20" fmla="*/ 2107 w 4138"/>
              <a:gd name="T21" fmla="*/ 2 h 10245"/>
              <a:gd name="T22" fmla="*/ 2133 w 4138"/>
              <a:gd name="T23" fmla="*/ 0 h 10245"/>
              <a:gd name="T24" fmla="*/ 2120 w 4138"/>
              <a:gd name="T25" fmla="*/ 0 h 10245"/>
              <a:gd name="T26" fmla="*/ 2133 w 4138"/>
              <a:gd name="T27" fmla="*/ 0 h 10245"/>
              <a:gd name="T28" fmla="*/ 2133 w 4138"/>
              <a:gd name="T29" fmla="*/ 0 h 10245"/>
              <a:gd name="T30" fmla="*/ 2266 w 4138"/>
              <a:gd name="T31" fmla="*/ 140 h 10245"/>
              <a:gd name="T32" fmla="*/ 2266 w 4138"/>
              <a:gd name="T33" fmla="*/ 140 h 10245"/>
              <a:gd name="T34" fmla="*/ 2962 w 4138"/>
              <a:gd name="T35" fmla="*/ 3669 h 10245"/>
              <a:gd name="T36" fmla="*/ 2962 w 4138"/>
              <a:gd name="T37" fmla="*/ 3669 h 10245"/>
              <a:gd name="T38" fmla="*/ 2036 w 4138"/>
              <a:gd name="T39" fmla="*/ 6625 h 10245"/>
              <a:gd name="T40" fmla="*/ 2036 w 4138"/>
              <a:gd name="T41" fmla="*/ 6625 h 10245"/>
              <a:gd name="T42" fmla="*/ 1573 w 4138"/>
              <a:gd name="T43" fmla="*/ 8743 h 10245"/>
              <a:gd name="T44" fmla="*/ 1573 w 4138"/>
              <a:gd name="T45" fmla="*/ 8743 h 10245"/>
              <a:gd name="T46" fmla="*/ 13 w 4138"/>
              <a:gd name="T47" fmla="*/ 10244 h 10245"/>
              <a:gd name="T48" fmla="*/ 0 w 4138"/>
              <a:gd name="T49" fmla="*/ 10223 h 102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4138" h="10245">
                <a:moveTo>
                  <a:pt x="0" y="10223"/>
                </a:moveTo>
                <a:lnTo>
                  <a:pt x="0" y="10223"/>
                </a:lnTo>
                <a:cubicBezTo>
                  <a:pt x="13" y="10217"/>
                  <a:pt x="1109" y="9592"/>
                  <a:pt x="1549" y="8731"/>
                </a:cubicBezTo>
                <a:lnTo>
                  <a:pt x="1549" y="8731"/>
                </a:lnTo>
                <a:cubicBezTo>
                  <a:pt x="1966" y="7914"/>
                  <a:pt x="1988" y="7287"/>
                  <a:pt x="2011" y="6622"/>
                </a:cubicBezTo>
                <a:lnTo>
                  <a:pt x="2011" y="6622"/>
                </a:lnTo>
                <a:cubicBezTo>
                  <a:pt x="2038" y="5791"/>
                  <a:pt x="2067" y="4928"/>
                  <a:pt x="2941" y="3654"/>
                </a:cubicBezTo>
                <a:lnTo>
                  <a:pt x="2941" y="3654"/>
                </a:lnTo>
                <a:cubicBezTo>
                  <a:pt x="4103" y="1962"/>
                  <a:pt x="2706" y="606"/>
                  <a:pt x="2247" y="159"/>
                </a:cubicBezTo>
                <a:lnTo>
                  <a:pt x="2247" y="159"/>
                </a:lnTo>
                <a:cubicBezTo>
                  <a:pt x="2145" y="60"/>
                  <a:pt x="2109" y="24"/>
                  <a:pt x="2107" y="2"/>
                </a:cubicBezTo>
                <a:lnTo>
                  <a:pt x="2133" y="0"/>
                </a:lnTo>
                <a:lnTo>
                  <a:pt x="2120" y="0"/>
                </a:lnTo>
                <a:lnTo>
                  <a:pt x="2133" y="0"/>
                </a:lnTo>
                <a:lnTo>
                  <a:pt x="2133" y="0"/>
                </a:lnTo>
                <a:cubicBezTo>
                  <a:pt x="2135" y="15"/>
                  <a:pt x="2198" y="77"/>
                  <a:pt x="2266" y="140"/>
                </a:cubicBezTo>
                <a:lnTo>
                  <a:pt x="2266" y="140"/>
                </a:lnTo>
                <a:cubicBezTo>
                  <a:pt x="2730" y="591"/>
                  <a:pt x="4137" y="1958"/>
                  <a:pt x="2962" y="3669"/>
                </a:cubicBezTo>
                <a:lnTo>
                  <a:pt x="2962" y="3669"/>
                </a:lnTo>
                <a:cubicBezTo>
                  <a:pt x="2092" y="4936"/>
                  <a:pt x="2063" y="5795"/>
                  <a:pt x="2036" y="6625"/>
                </a:cubicBezTo>
                <a:lnTo>
                  <a:pt x="2036" y="6625"/>
                </a:lnTo>
                <a:cubicBezTo>
                  <a:pt x="2013" y="7291"/>
                  <a:pt x="1992" y="7920"/>
                  <a:pt x="1573" y="8743"/>
                </a:cubicBezTo>
                <a:lnTo>
                  <a:pt x="1573" y="8743"/>
                </a:lnTo>
                <a:cubicBezTo>
                  <a:pt x="1128" y="9611"/>
                  <a:pt x="26" y="10238"/>
                  <a:pt x="13" y="10244"/>
                </a:cubicBezTo>
                <a:lnTo>
                  <a:pt x="0" y="10223"/>
                </a:lnTo>
              </a:path>
            </a:pathLst>
          </a:custGeom>
          <a:solidFill>
            <a:srgbClr val="252A57"/>
          </a:solidFill>
          <a:ln>
            <a:noFill/>
          </a:ln>
          <a:effectLst/>
        </p:spPr>
        <p:txBody>
          <a:bodyPr wrap="none" anchor="ctr"/>
          <a:lstStyle/>
          <a:p>
            <a:endParaRPr lang="en-US" sz="3266" dirty="0">
              <a:latin typeface="Nunito Sans ExtraLight" pitchFamily="2" charset="77"/>
            </a:endParaRPr>
          </a:p>
        </p:txBody>
      </p:sp>
      <p:sp>
        <p:nvSpPr>
          <p:cNvPr id="12" name="Subtitle 2">
            <a:extLst>
              <a:ext uri="{FF2B5EF4-FFF2-40B4-BE49-F238E27FC236}">
                <a16:creationId xmlns:a16="http://schemas.microsoft.com/office/drawing/2014/main" id="{1AF1FC2B-B698-4442-BE9D-3B21C6FDF4C4}"/>
              </a:ext>
            </a:extLst>
          </p:cNvPr>
          <p:cNvSpPr txBox="1">
            <a:spLocks/>
          </p:cNvSpPr>
          <p:nvPr/>
        </p:nvSpPr>
        <p:spPr>
          <a:xfrm>
            <a:off x="1298726" y="1257418"/>
            <a:ext cx="4534010" cy="4954048"/>
          </a:xfrm>
          <a:prstGeom prst="rect">
            <a:avLst/>
          </a:prstGeom>
        </p:spPr>
        <p:txBody>
          <a:bodyPr vert="horz" wrap="square" lIns="45720" tIns="22860" rIns="45720" bIns="22860" rtlCol="0" anchor="t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>
              <a:lnSpc>
                <a:spcPts val="2000"/>
              </a:lnSpc>
              <a:spcBef>
                <a:spcPts val="600"/>
              </a:spcBef>
            </a:pPr>
            <a:r>
              <a:rPr lang="ru-RU" sz="1400" dirty="0">
                <a:solidFill>
                  <a:schemeClr val="tx1"/>
                </a:solidFill>
                <a:latin typeface="Fira Sans Light" panose="020B0403050000020004" pitchFamily="34" charset="0"/>
                <a:ea typeface="Fira Sans Light" panose="020B0403050000020004" pitchFamily="34" charset="0"/>
                <a:cs typeface="Noto Sans Light" panose="020B0402040504020204" pitchFamily="34" charset="0"/>
              </a:rPr>
              <a:t>Балтийский федеральный университет имени </a:t>
            </a:r>
            <a:r>
              <a:rPr lang="ru-RU" sz="1400" dirty="0" err="1">
                <a:solidFill>
                  <a:schemeClr val="tx1"/>
                </a:solidFill>
                <a:latin typeface="Fira Sans Light" panose="020B0403050000020004" pitchFamily="34" charset="0"/>
                <a:ea typeface="Fira Sans Light" panose="020B0403050000020004" pitchFamily="34" charset="0"/>
                <a:cs typeface="Noto Sans Light" panose="020B0402040504020204" pitchFamily="34" charset="0"/>
              </a:rPr>
              <a:t>Иммануила</a:t>
            </a:r>
            <a:r>
              <a:rPr lang="ru-RU" sz="1400" dirty="0">
                <a:solidFill>
                  <a:schemeClr val="tx1"/>
                </a:solidFill>
                <a:latin typeface="Fira Sans Light" panose="020B0403050000020004" pitchFamily="34" charset="0"/>
                <a:ea typeface="Fira Sans Light" panose="020B0403050000020004" pitchFamily="34" charset="0"/>
                <a:cs typeface="Noto Sans Light" panose="020B0402040504020204" pitchFamily="34" charset="0"/>
              </a:rPr>
              <a:t> Канта — крупнейший образовательный, научный, культурный, просветительский центр самого западного региона России. </a:t>
            </a:r>
            <a:endParaRPr lang="en-US" sz="1400" dirty="0">
              <a:solidFill>
                <a:schemeClr val="tx1"/>
              </a:solidFill>
              <a:latin typeface="Fira Sans Light" panose="020B0403050000020004" pitchFamily="34" charset="0"/>
              <a:ea typeface="Fira Sans Light" panose="020B0403050000020004" pitchFamily="34" charset="0"/>
              <a:cs typeface="Noto Sans Light" panose="020B0402040504020204" pitchFamily="34" charset="0"/>
            </a:endParaRPr>
          </a:p>
          <a:p>
            <a:pPr algn="l">
              <a:lnSpc>
                <a:spcPts val="2000"/>
              </a:lnSpc>
              <a:spcBef>
                <a:spcPts val="600"/>
              </a:spcBef>
            </a:pPr>
            <a:r>
              <a:rPr lang="ru-RU" sz="1400" dirty="0">
                <a:solidFill>
                  <a:schemeClr val="tx1"/>
                </a:solidFill>
                <a:latin typeface="Fira Sans Light" panose="020B0403050000020004" pitchFamily="34" charset="0"/>
                <a:ea typeface="Fira Sans Light" panose="020B0403050000020004" pitchFamily="34" charset="0"/>
                <a:cs typeface="Noto Sans Light" panose="020B0402040504020204" pitchFamily="34" charset="0"/>
              </a:rPr>
              <a:t>Балтийский федеральный университет имени </a:t>
            </a:r>
            <a:r>
              <a:rPr lang="ru-RU" sz="1400" dirty="0" err="1">
                <a:solidFill>
                  <a:schemeClr val="tx1"/>
                </a:solidFill>
                <a:latin typeface="Fira Sans Light" panose="020B0403050000020004" pitchFamily="34" charset="0"/>
                <a:ea typeface="Fira Sans Light" panose="020B0403050000020004" pitchFamily="34" charset="0"/>
                <a:cs typeface="Noto Sans Light" panose="020B0402040504020204" pitchFamily="34" charset="0"/>
              </a:rPr>
              <a:t>Иммануила</a:t>
            </a:r>
            <a:r>
              <a:rPr lang="ru-RU" sz="1400" dirty="0">
                <a:solidFill>
                  <a:schemeClr val="tx1"/>
                </a:solidFill>
                <a:latin typeface="Fira Sans Light" panose="020B0403050000020004" pitchFamily="34" charset="0"/>
                <a:ea typeface="Fira Sans Light" panose="020B0403050000020004" pitchFamily="34" charset="0"/>
                <a:cs typeface="Noto Sans Light" panose="020B0402040504020204" pitchFamily="34" charset="0"/>
              </a:rPr>
              <a:t> Канта — крупнейший образовательный, научный, культурный, просветительский центр самого западного региона России. </a:t>
            </a:r>
          </a:p>
          <a:p>
            <a:pPr algn="l">
              <a:lnSpc>
                <a:spcPts val="2000"/>
              </a:lnSpc>
              <a:spcBef>
                <a:spcPts val="600"/>
              </a:spcBef>
            </a:pPr>
            <a:r>
              <a:rPr lang="ru-RU" sz="1400" dirty="0">
                <a:solidFill>
                  <a:schemeClr val="tx1"/>
                </a:solidFill>
                <a:latin typeface="Fira Sans Light" panose="020B0403050000020004" pitchFamily="34" charset="0"/>
                <a:ea typeface="Fira Sans Light" panose="020B0403050000020004" pitchFamily="34" charset="0"/>
                <a:cs typeface="Noto Sans Light" panose="020B0402040504020204" pitchFamily="34" charset="0"/>
              </a:rPr>
              <a:t>Балтийский федеральный университет имени </a:t>
            </a:r>
            <a:r>
              <a:rPr lang="ru-RU" sz="1400" dirty="0" err="1">
                <a:solidFill>
                  <a:schemeClr val="tx1"/>
                </a:solidFill>
                <a:latin typeface="Fira Sans Light" panose="020B0403050000020004" pitchFamily="34" charset="0"/>
                <a:ea typeface="Fira Sans Light" panose="020B0403050000020004" pitchFamily="34" charset="0"/>
                <a:cs typeface="Noto Sans Light" panose="020B0402040504020204" pitchFamily="34" charset="0"/>
              </a:rPr>
              <a:t>Иммануила</a:t>
            </a:r>
            <a:r>
              <a:rPr lang="ru-RU" sz="1400" dirty="0">
                <a:solidFill>
                  <a:schemeClr val="tx1"/>
                </a:solidFill>
                <a:latin typeface="Fira Sans Light" panose="020B0403050000020004" pitchFamily="34" charset="0"/>
                <a:ea typeface="Fira Sans Light" panose="020B0403050000020004" pitchFamily="34" charset="0"/>
                <a:cs typeface="Noto Sans Light" panose="020B0402040504020204" pitchFamily="34" charset="0"/>
              </a:rPr>
              <a:t> Канта — крупнейший образовательный, научный, культурный, просветительский центр самого западного региона России. </a:t>
            </a:r>
          </a:p>
          <a:p>
            <a:pPr algn="l">
              <a:lnSpc>
                <a:spcPts val="2000"/>
              </a:lnSpc>
              <a:spcBef>
                <a:spcPts val="600"/>
              </a:spcBef>
            </a:pPr>
            <a:r>
              <a:rPr lang="ru-RU" sz="1400" dirty="0">
                <a:solidFill>
                  <a:schemeClr val="tx1"/>
                </a:solidFill>
                <a:latin typeface="Fira Sans Light" panose="020B0403050000020004" pitchFamily="34" charset="0"/>
                <a:ea typeface="Fira Sans Light" panose="020B0403050000020004" pitchFamily="34" charset="0"/>
                <a:cs typeface="Noto Sans Light" panose="020B0402040504020204" pitchFamily="34" charset="0"/>
              </a:rPr>
              <a:t>Балтийский федеральный университет имени </a:t>
            </a:r>
            <a:r>
              <a:rPr lang="ru-RU" sz="1400" dirty="0" err="1">
                <a:solidFill>
                  <a:schemeClr val="tx1"/>
                </a:solidFill>
                <a:latin typeface="Fira Sans Light" panose="020B0403050000020004" pitchFamily="34" charset="0"/>
                <a:ea typeface="Fira Sans Light" panose="020B0403050000020004" pitchFamily="34" charset="0"/>
                <a:cs typeface="Noto Sans Light" panose="020B0402040504020204" pitchFamily="34" charset="0"/>
              </a:rPr>
              <a:t>Иммануила</a:t>
            </a:r>
            <a:r>
              <a:rPr lang="ru-RU" sz="1400" dirty="0">
                <a:solidFill>
                  <a:schemeClr val="tx1"/>
                </a:solidFill>
                <a:latin typeface="Fira Sans Light" panose="020B0403050000020004" pitchFamily="34" charset="0"/>
                <a:ea typeface="Fira Sans Light" panose="020B0403050000020004" pitchFamily="34" charset="0"/>
                <a:cs typeface="Noto Sans Light" panose="020B0402040504020204" pitchFamily="34" charset="0"/>
              </a:rPr>
              <a:t> Канта — крупнейший образовательный, научный, культурный, просветительский центр самого западного региона России. </a:t>
            </a:r>
          </a:p>
          <a:p>
            <a:pPr algn="l">
              <a:lnSpc>
                <a:spcPts val="2000"/>
              </a:lnSpc>
              <a:spcBef>
                <a:spcPts val="600"/>
              </a:spcBef>
            </a:pPr>
            <a:r>
              <a:rPr lang="ru-RU" sz="1400" dirty="0">
                <a:solidFill>
                  <a:schemeClr val="tx1"/>
                </a:solidFill>
                <a:latin typeface="Fira Sans Light" panose="020B0403050000020004" pitchFamily="34" charset="0"/>
                <a:ea typeface="Fira Sans Light" panose="020B0403050000020004" pitchFamily="34" charset="0"/>
                <a:cs typeface="Noto Sans Light" panose="020B0402040504020204" pitchFamily="34" charset="0"/>
              </a:rPr>
              <a:t>Балтийский федеральный университет имени </a:t>
            </a:r>
            <a:r>
              <a:rPr lang="ru-RU" sz="1400" dirty="0" err="1">
                <a:solidFill>
                  <a:schemeClr val="tx1"/>
                </a:solidFill>
                <a:latin typeface="Fira Sans Light" panose="020B0403050000020004" pitchFamily="34" charset="0"/>
                <a:ea typeface="Fira Sans Light" panose="020B0403050000020004" pitchFamily="34" charset="0"/>
                <a:cs typeface="Noto Sans Light" panose="020B0402040504020204" pitchFamily="34" charset="0"/>
              </a:rPr>
              <a:t>Иммануила</a:t>
            </a:r>
            <a:r>
              <a:rPr lang="ru-RU" sz="1400" dirty="0">
                <a:solidFill>
                  <a:schemeClr val="tx1"/>
                </a:solidFill>
                <a:latin typeface="Fira Sans Light" panose="020B0403050000020004" pitchFamily="34" charset="0"/>
                <a:ea typeface="Fira Sans Light" panose="020B0403050000020004" pitchFamily="34" charset="0"/>
                <a:cs typeface="Noto Sans Light" panose="020B0402040504020204" pitchFamily="34" charset="0"/>
              </a:rPr>
              <a:t> Канта</a:t>
            </a:r>
          </a:p>
        </p:txBody>
      </p:sp>
      <p:sp>
        <p:nvSpPr>
          <p:cNvPr id="15" name="Subtitle 2">
            <a:extLst>
              <a:ext uri="{FF2B5EF4-FFF2-40B4-BE49-F238E27FC236}">
                <a16:creationId xmlns:a16="http://schemas.microsoft.com/office/drawing/2014/main" id="{209F6F54-163A-FB42-A684-2056D6B15ECA}"/>
              </a:ext>
            </a:extLst>
          </p:cNvPr>
          <p:cNvSpPr txBox="1">
            <a:spLocks/>
          </p:cNvSpPr>
          <p:nvPr/>
        </p:nvSpPr>
        <p:spPr>
          <a:xfrm>
            <a:off x="6359264" y="1257418"/>
            <a:ext cx="4534010" cy="4697568"/>
          </a:xfrm>
          <a:prstGeom prst="rect">
            <a:avLst/>
          </a:prstGeom>
        </p:spPr>
        <p:txBody>
          <a:bodyPr vert="horz" wrap="square" lIns="45720" tIns="22860" rIns="45720" bIns="22860" rtlCol="0" anchor="t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>
              <a:lnSpc>
                <a:spcPts val="2000"/>
              </a:lnSpc>
              <a:spcBef>
                <a:spcPts val="600"/>
              </a:spcBef>
            </a:pPr>
            <a:r>
              <a:rPr lang="ru-RU" sz="1400" dirty="0">
                <a:solidFill>
                  <a:schemeClr val="tx1"/>
                </a:solidFill>
                <a:latin typeface="Fira Sans Light" panose="020B0403050000020004" pitchFamily="34" charset="0"/>
                <a:ea typeface="Fira Sans Light" panose="020B0403050000020004" pitchFamily="34" charset="0"/>
                <a:cs typeface="Noto Sans Light" panose="020B0402040504020204" pitchFamily="34" charset="0"/>
              </a:rPr>
              <a:t>Балтийский федеральный университет имени </a:t>
            </a:r>
            <a:r>
              <a:rPr lang="ru-RU" sz="1400" dirty="0" err="1">
                <a:solidFill>
                  <a:schemeClr val="tx1"/>
                </a:solidFill>
                <a:latin typeface="Fira Sans Light" panose="020B0403050000020004" pitchFamily="34" charset="0"/>
                <a:ea typeface="Fira Sans Light" panose="020B0403050000020004" pitchFamily="34" charset="0"/>
                <a:cs typeface="Noto Sans Light" panose="020B0402040504020204" pitchFamily="34" charset="0"/>
              </a:rPr>
              <a:t>Иммануила</a:t>
            </a:r>
            <a:r>
              <a:rPr lang="ru-RU" sz="1400" dirty="0">
                <a:solidFill>
                  <a:schemeClr val="tx1"/>
                </a:solidFill>
                <a:latin typeface="Fira Sans Light" panose="020B0403050000020004" pitchFamily="34" charset="0"/>
                <a:ea typeface="Fira Sans Light" panose="020B0403050000020004" pitchFamily="34" charset="0"/>
                <a:cs typeface="Noto Sans Light" panose="020B0402040504020204" pitchFamily="34" charset="0"/>
              </a:rPr>
              <a:t> Канта — крупнейший образовательный, научный, культурный, просветительский центр самого западного региона России. </a:t>
            </a:r>
            <a:endParaRPr lang="en-US" sz="1400" dirty="0">
              <a:solidFill>
                <a:schemeClr val="tx1"/>
              </a:solidFill>
              <a:latin typeface="Fira Sans Light" panose="020B0403050000020004" pitchFamily="34" charset="0"/>
              <a:ea typeface="Fira Sans Light" panose="020B0403050000020004" pitchFamily="34" charset="0"/>
              <a:cs typeface="Noto Sans Light" panose="020B0402040504020204" pitchFamily="34" charset="0"/>
            </a:endParaRPr>
          </a:p>
          <a:p>
            <a:pPr algn="l">
              <a:lnSpc>
                <a:spcPts val="2000"/>
              </a:lnSpc>
              <a:spcBef>
                <a:spcPts val="600"/>
              </a:spcBef>
            </a:pPr>
            <a:r>
              <a:rPr lang="ru-RU" sz="1400" dirty="0">
                <a:solidFill>
                  <a:schemeClr val="tx1"/>
                </a:solidFill>
                <a:latin typeface="Fira Sans Light" panose="020B0403050000020004" pitchFamily="34" charset="0"/>
                <a:ea typeface="Fira Sans Light" panose="020B0403050000020004" pitchFamily="34" charset="0"/>
                <a:cs typeface="Noto Sans Light" panose="020B0402040504020204" pitchFamily="34" charset="0"/>
              </a:rPr>
              <a:t>Балтийский федеральный университет имени </a:t>
            </a:r>
            <a:r>
              <a:rPr lang="ru-RU" sz="1400" dirty="0" err="1">
                <a:solidFill>
                  <a:schemeClr val="tx1"/>
                </a:solidFill>
                <a:latin typeface="Fira Sans Light" panose="020B0403050000020004" pitchFamily="34" charset="0"/>
                <a:ea typeface="Fira Sans Light" panose="020B0403050000020004" pitchFamily="34" charset="0"/>
                <a:cs typeface="Noto Sans Light" panose="020B0402040504020204" pitchFamily="34" charset="0"/>
              </a:rPr>
              <a:t>Иммануила</a:t>
            </a:r>
            <a:r>
              <a:rPr lang="ru-RU" sz="1400" dirty="0">
                <a:solidFill>
                  <a:schemeClr val="tx1"/>
                </a:solidFill>
                <a:latin typeface="Fira Sans Light" panose="020B0403050000020004" pitchFamily="34" charset="0"/>
                <a:ea typeface="Fira Sans Light" panose="020B0403050000020004" pitchFamily="34" charset="0"/>
                <a:cs typeface="Noto Sans Light" panose="020B0402040504020204" pitchFamily="34" charset="0"/>
              </a:rPr>
              <a:t> Канта — крупнейший образовательный, научный, культурный, просветительский центр самого западного региона России. </a:t>
            </a:r>
          </a:p>
          <a:p>
            <a:pPr algn="l">
              <a:lnSpc>
                <a:spcPts val="2000"/>
              </a:lnSpc>
              <a:spcBef>
                <a:spcPts val="600"/>
              </a:spcBef>
            </a:pPr>
            <a:endParaRPr lang="en-US" sz="1400" dirty="0">
              <a:solidFill>
                <a:schemeClr val="tx1"/>
              </a:solidFill>
              <a:latin typeface="Fira Sans Light" panose="020B0403050000020004" pitchFamily="34" charset="0"/>
              <a:ea typeface="Fira Sans Light" panose="020B0403050000020004" pitchFamily="34" charset="0"/>
              <a:cs typeface="Noto Sans Light" panose="020B0402040504020204" pitchFamily="34" charset="0"/>
            </a:endParaRPr>
          </a:p>
          <a:p>
            <a:pPr algn="l">
              <a:lnSpc>
                <a:spcPts val="2000"/>
              </a:lnSpc>
              <a:spcBef>
                <a:spcPts val="600"/>
              </a:spcBef>
            </a:pPr>
            <a:r>
              <a:rPr lang="ru-RU" sz="1400" dirty="0">
                <a:solidFill>
                  <a:schemeClr val="tx1"/>
                </a:solidFill>
                <a:latin typeface="Fira Sans Light" panose="020B0403050000020004" pitchFamily="34" charset="0"/>
                <a:ea typeface="Fira Sans Light" panose="020B0403050000020004" pitchFamily="34" charset="0"/>
                <a:cs typeface="Noto Sans Light" panose="020B0402040504020204" pitchFamily="34" charset="0"/>
              </a:rPr>
              <a:t>Балтийский федеральный университет имени </a:t>
            </a:r>
            <a:r>
              <a:rPr lang="ru-RU" sz="1400" dirty="0" err="1">
                <a:solidFill>
                  <a:schemeClr val="tx1"/>
                </a:solidFill>
                <a:latin typeface="Fira Sans Light" panose="020B0403050000020004" pitchFamily="34" charset="0"/>
                <a:ea typeface="Fira Sans Light" panose="020B0403050000020004" pitchFamily="34" charset="0"/>
                <a:cs typeface="Noto Sans Light" panose="020B0402040504020204" pitchFamily="34" charset="0"/>
              </a:rPr>
              <a:t>Иммануила</a:t>
            </a:r>
            <a:r>
              <a:rPr lang="ru-RU" sz="1400" dirty="0">
                <a:solidFill>
                  <a:schemeClr val="tx1"/>
                </a:solidFill>
                <a:latin typeface="Fira Sans Light" panose="020B0403050000020004" pitchFamily="34" charset="0"/>
                <a:ea typeface="Fira Sans Light" panose="020B0403050000020004" pitchFamily="34" charset="0"/>
                <a:cs typeface="Noto Sans Light" panose="020B0402040504020204" pitchFamily="34" charset="0"/>
              </a:rPr>
              <a:t> Канта — крупнейший образовательный, научный, культурный, просветительский центр самого западного региона России. </a:t>
            </a:r>
            <a:endParaRPr lang="en-US" sz="1400" dirty="0">
              <a:solidFill>
                <a:schemeClr val="tx1"/>
              </a:solidFill>
              <a:latin typeface="Fira Sans Light" panose="020B0403050000020004" pitchFamily="34" charset="0"/>
              <a:ea typeface="Fira Sans Light" panose="020B0403050000020004" pitchFamily="34" charset="0"/>
              <a:cs typeface="Noto Sans Light" panose="020B0402040504020204" pitchFamily="34" charset="0"/>
            </a:endParaRPr>
          </a:p>
          <a:p>
            <a:pPr algn="l">
              <a:lnSpc>
                <a:spcPts val="2000"/>
              </a:lnSpc>
              <a:spcBef>
                <a:spcPts val="600"/>
              </a:spcBef>
            </a:pPr>
            <a:r>
              <a:rPr lang="ru-RU" sz="1400" dirty="0">
                <a:solidFill>
                  <a:schemeClr val="tx1"/>
                </a:solidFill>
                <a:latin typeface="Fira Sans Light" panose="020B0403050000020004" pitchFamily="34" charset="0"/>
                <a:ea typeface="Fira Sans Light" panose="020B0403050000020004" pitchFamily="34" charset="0"/>
                <a:cs typeface="Noto Sans Light" panose="020B0402040504020204" pitchFamily="34" charset="0"/>
              </a:rPr>
              <a:t>Балтийский федеральный университет имени </a:t>
            </a:r>
            <a:r>
              <a:rPr lang="ru-RU" sz="1400" dirty="0" err="1">
                <a:solidFill>
                  <a:schemeClr val="tx1"/>
                </a:solidFill>
                <a:latin typeface="Fira Sans Light" panose="020B0403050000020004" pitchFamily="34" charset="0"/>
                <a:ea typeface="Fira Sans Light" panose="020B0403050000020004" pitchFamily="34" charset="0"/>
                <a:cs typeface="Noto Sans Light" panose="020B0402040504020204" pitchFamily="34" charset="0"/>
              </a:rPr>
              <a:t>Иммануила</a:t>
            </a:r>
            <a:r>
              <a:rPr lang="ru-RU" sz="1400" dirty="0">
                <a:solidFill>
                  <a:schemeClr val="tx1"/>
                </a:solidFill>
                <a:latin typeface="Fira Sans Light" panose="020B0403050000020004" pitchFamily="34" charset="0"/>
                <a:ea typeface="Fira Sans Light" panose="020B0403050000020004" pitchFamily="34" charset="0"/>
                <a:cs typeface="Noto Sans Light" panose="020B0402040504020204" pitchFamily="34" charset="0"/>
              </a:rPr>
              <a:t> Канта — крупнейший образовательный, научный, культурный, просветительский центр самого западного региона России. </a:t>
            </a:r>
          </a:p>
        </p:txBody>
      </p:sp>
      <p:sp>
        <p:nvSpPr>
          <p:cNvPr id="11" name="Прямоугольник 10">
            <a:extLst>
              <a:ext uri="{FF2B5EF4-FFF2-40B4-BE49-F238E27FC236}">
                <a16:creationId xmlns:a16="http://schemas.microsoft.com/office/drawing/2014/main" id="{7391B3AB-84C5-3C4F-9EDA-70E2A9F29A04}"/>
              </a:ext>
            </a:extLst>
          </p:cNvPr>
          <p:cNvSpPr/>
          <p:nvPr/>
        </p:nvSpPr>
        <p:spPr>
          <a:xfrm>
            <a:off x="-79744" y="-48986"/>
            <a:ext cx="12339083" cy="962041"/>
          </a:xfrm>
          <a:prstGeom prst="rect">
            <a:avLst/>
          </a:prstGeom>
          <a:solidFill>
            <a:srgbClr val="252A57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 dirty="0"/>
          </a:p>
        </p:txBody>
      </p:sp>
      <p:grpSp>
        <p:nvGrpSpPr>
          <p:cNvPr id="4" name="Группа 3">
            <a:extLst>
              <a:ext uri="{FF2B5EF4-FFF2-40B4-BE49-F238E27FC236}">
                <a16:creationId xmlns:a16="http://schemas.microsoft.com/office/drawing/2014/main" id="{A6BE41C9-E756-F79E-910D-B1F9032C8C84}"/>
              </a:ext>
            </a:extLst>
          </p:cNvPr>
          <p:cNvGrpSpPr/>
          <p:nvPr/>
        </p:nvGrpSpPr>
        <p:grpSpPr>
          <a:xfrm>
            <a:off x="521908" y="-510096"/>
            <a:ext cx="11737431" cy="2044088"/>
            <a:chOff x="521908" y="-510096"/>
            <a:chExt cx="11737431" cy="2044088"/>
          </a:xfrm>
        </p:grpSpPr>
        <p:pic>
          <p:nvPicPr>
            <p:cNvPr id="5" name="Рисунок 4">
              <a:extLst>
                <a:ext uri="{FF2B5EF4-FFF2-40B4-BE49-F238E27FC236}">
                  <a16:creationId xmlns:a16="http://schemas.microsoft.com/office/drawing/2014/main" id="{84A51265-F5FE-94B1-2557-FCC19A765E24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"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rcRect l="25621"/>
            <a:stretch/>
          </p:blipFill>
          <p:spPr>
            <a:xfrm>
              <a:off x="9655629" y="-510096"/>
              <a:ext cx="2603710" cy="1969066"/>
            </a:xfrm>
            <a:prstGeom prst="rect">
              <a:avLst/>
            </a:prstGeom>
          </p:spPr>
        </p:pic>
        <p:grpSp>
          <p:nvGrpSpPr>
            <p:cNvPr id="6" name="Группа 5">
              <a:extLst>
                <a:ext uri="{FF2B5EF4-FFF2-40B4-BE49-F238E27FC236}">
                  <a16:creationId xmlns:a16="http://schemas.microsoft.com/office/drawing/2014/main" id="{2D3F3437-97C2-07E7-97BF-B5EDB4265BDA}"/>
                </a:ext>
              </a:extLst>
            </p:cNvPr>
            <p:cNvGrpSpPr/>
            <p:nvPr/>
          </p:nvGrpSpPr>
          <p:grpSpPr>
            <a:xfrm>
              <a:off x="521908" y="-19037"/>
              <a:ext cx="9658873" cy="1553029"/>
              <a:chOff x="521908" y="-19037"/>
              <a:chExt cx="9658873" cy="1553029"/>
            </a:xfrm>
          </p:grpSpPr>
          <p:sp>
            <p:nvSpPr>
              <p:cNvPr id="7" name="Номер слайда 2">
                <a:extLst>
                  <a:ext uri="{FF2B5EF4-FFF2-40B4-BE49-F238E27FC236}">
                    <a16:creationId xmlns:a16="http://schemas.microsoft.com/office/drawing/2014/main" id="{57B0170F-7539-D998-A0BF-F68C26052C72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521908" y="-19037"/>
                <a:ext cx="3478911" cy="276999"/>
              </a:xfrm>
              <a:prstGeom prst="rect">
                <a:avLst/>
              </a:prstGeom>
            </p:spPr>
            <p:txBody>
              <a:bodyPr/>
              <a:lstStyle>
                <a:defPPr>
                  <a:defRPr lang="ru-RU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fld id="{B6F15528-21DE-4FAA-801E-634DDDAF4B2B}" type="slidenum">
                  <a:rPr lang="ru-RU" sz="5400" b="1" smtClean="0">
                    <a:solidFill>
                      <a:schemeClr val="bg1">
                        <a:lumMod val="65000"/>
                      </a:schemeClr>
                    </a:solidFill>
                    <a:latin typeface="Commissioner ExtraBold" pitchFamily="2" charset="0"/>
                    <a:cs typeface="Arial" panose="020B0604020202020204" pitchFamily="34" charset="0"/>
                  </a:rPr>
                  <a:pPr/>
                  <a:t>34</a:t>
                </a:fld>
                <a:endParaRPr lang="ru-RU" sz="5400" b="1" dirty="0">
                  <a:solidFill>
                    <a:schemeClr val="bg1">
                      <a:lumMod val="65000"/>
                    </a:schemeClr>
                  </a:solidFill>
                  <a:latin typeface="Commissioner ExtraBold" pitchFamily="2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" name="Заголовок 1">
                <a:extLst>
                  <a:ext uri="{FF2B5EF4-FFF2-40B4-BE49-F238E27FC236}">
                    <a16:creationId xmlns:a16="http://schemas.microsoft.com/office/drawing/2014/main" id="{F5D7C9E8-88C2-5E0E-5E21-05834BD6B422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521908" y="446428"/>
                <a:ext cx="9658873" cy="1087564"/>
              </a:xfrm>
              <a:prstGeom prst="rect">
                <a:avLst/>
              </a:prstGeom>
              <a:effectLst>
                <a:outerShdw sx="1000" sy="1000" algn="ctr" rotWithShape="0">
                  <a:schemeClr val="bg1"/>
                </a:outerShdw>
              </a:effectLst>
            </p:spPr>
            <p:txBody>
              <a:bodyPr vert="horz" lIns="91440" tIns="45720" rIns="91440" bIns="45720" rtlCol="0" anchor="t">
                <a:noAutofit/>
              </a:bodyPr>
              <a:lstStyle>
                <a:lvl1pPr algn="l" defTabSz="914400" rtl="0" eaLnBrk="1" latinLnBrk="0" hangingPunct="1">
                  <a:lnSpc>
                    <a:spcPct val="90000"/>
                  </a:lnSpc>
                  <a:spcBef>
                    <a:spcPct val="0"/>
                  </a:spcBef>
                  <a:buNone/>
                  <a:defRPr sz="4400" kern="1200">
                    <a:solidFill>
                      <a:schemeClr val="tx1"/>
                    </a:solidFill>
                    <a:latin typeface="+mj-lt"/>
                    <a:ea typeface="+mj-ea"/>
                    <a:cs typeface="+mj-cs"/>
                  </a:defRPr>
                </a:lvl1pPr>
              </a:lstStyle>
              <a:p>
                <a:r>
                  <a:rPr lang="ru-RU" sz="2000" dirty="0">
                    <a:solidFill>
                      <a:schemeClr val="bg1"/>
                    </a:solidFill>
                    <a:latin typeface="Commissioner ExtraBold" pitchFamily="2" charset="0"/>
                  </a:rPr>
                  <a:t>ЗАГОЛОВОК ВЕКА</a:t>
                </a: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886862236"/>
      </p:ext>
    </p:extLst>
  </p:cSld>
  <p:clrMapOvr>
    <a:masterClrMapping/>
  </p:clrMapOvr>
  <p:transition spd="med"/>
  <p:timing>
    <p:tnLst>
      <p:par>
        <p:cTn id="1" dur="indefinite" restart="never" nodeType="tmRoot">
          <p:childTnLst>
            <p:seq concurrent="1" nextAc="seek">
              <p:cTn id="2" dur="0" nodeType="mainSeq"/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Freeform 9">
            <a:extLst>
              <a:ext uri="{FF2B5EF4-FFF2-40B4-BE49-F238E27FC236}">
                <a16:creationId xmlns:a16="http://schemas.microsoft.com/office/drawing/2014/main" id="{DF9F9A58-6DA6-1F44-8A7E-1AEA834C4F83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-2830118" y="1888657"/>
            <a:ext cx="6175803" cy="1832361"/>
          </a:xfrm>
          <a:custGeom>
            <a:avLst/>
            <a:gdLst>
              <a:gd name="connsiteX0" fmla="*/ 8010930 w 8023328"/>
              <a:gd name="connsiteY0" fmla="*/ 2354267 h 2380521"/>
              <a:gd name="connsiteX1" fmla="*/ 8023328 w 8023328"/>
              <a:gd name="connsiteY1" fmla="*/ 2366665 h 2380521"/>
              <a:gd name="connsiteX2" fmla="*/ 8010930 w 8023328"/>
              <a:gd name="connsiteY2" fmla="*/ 2380521 h 2380521"/>
              <a:gd name="connsiteX3" fmla="*/ 7997074 w 8023328"/>
              <a:gd name="connsiteY3" fmla="*/ 2366665 h 2380521"/>
              <a:gd name="connsiteX4" fmla="*/ 8010930 w 8023328"/>
              <a:gd name="connsiteY4" fmla="*/ 2354267 h 2380521"/>
              <a:gd name="connsiteX5" fmla="*/ 7940099 w 8023328"/>
              <a:gd name="connsiteY5" fmla="*/ 2354267 h 2380521"/>
              <a:gd name="connsiteX6" fmla="*/ 7952497 w 8023328"/>
              <a:gd name="connsiteY6" fmla="*/ 2366665 h 2380521"/>
              <a:gd name="connsiteX7" fmla="*/ 7940099 w 8023328"/>
              <a:gd name="connsiteY7" fmla="*/ 2380521 h 2380521"/>
              <a:gd name="connsiteX8" fmla="*/ 7926243 w 8023328"/>
              <a:gd name="connsiteY8" fmla="*/ 2366665 h 2380521"/>
              <a:gd name="connsiteX9" fmla="*/ 7940099 w 8023328"/>
              <a:gd name="connsiteY9" fmla="*/ 2354267 h 2380521"/>
              <a:gd name="connsiteX10" fmla="*/ 7869269 w 8023328"/>
              <a:gd name="connsiteY10" fmla="*/ 2354267 h 2380521"/>
              <a:gd name="connsiteX11" fmla="*/ 7881667 w 8023328"/>
              <a:gd name="connsiteY11" fmla="*/ 2366665 h 2380521"/>
              <a:gd name="connsiteX12" fmla="*/ 7869269 w 8023328"/>
              <a:gd name="connsiteY12" fmla="*/ 2380521 h 2380521"/>
              <a:gd name="connsiteX13" fmla="*/ 7855413 w 8023328"/>
              <a:gd name="connsiteY13" fmla="*/ 2366665 h 2380521"/>
              <a:gd name="connsiteX14" fmla="*/ 7869269 w 8023328"/>
              <a:gd name="connsiteY14" fmla="*/ 2354267 h 2380521"/>
              <a:gd name="connsiteX15" fmla="*/ 7796980 w 8023328"/>
              <a:gd name="connsiteY15" fmla="*/ 2354267 h 2380521"/>
              <a:gd name="connsiteX16" fmla="*/ 7810836 w 8023328"/>
              <a:gd name="connsiteY16" fmla="*/ 2366665 h 2380521"/>
              <a:gd name="connsiteX17" fmla="*/ 7796980 w 8023328"/>
              <a:gd name="connsiteY17" fmla="*/ 2380521 h 2380521"/>
              <a:gd name="connsiteX18" fmla="*/ 7784582 w 8023328"/>
              <a:gd name="connsiteY18" fmla="*/ 2366665 h 2380521"/>
              <a:gd name="connsiteX19" fmla="*/ 7796980 w 8023328"/>
              <a:gd name="connsiteY19" fmla="*/ 2354267 h 2380521"/>
              <a:gd name="connsiteX20" fmla="*/ 8010930 w 8023328"/>
              <a:gd name="connsiteY20" fmla="*/ 2283438 h 2380521"/>
              <a:gd name="connsiteX21" fmla="*/ 8023328 w 8023328"/>
              <a:gd name="connsiteY21" fmla="*/ 2295835 h 2380521"/>
              <a:gd name="connsiteX22" fmla="*/ 8010930 w 8023328"/>
              <a:gd name="connsiteY22" fmla="*/ 2309691 h 2380521"/>
              <a:gd name="connsiteX23" fmla="*/ 7997074 w 8023328"/>
              <a:gd name="connsiteY23" fmla="*/ 2295835 h 2380521"/>
              <a:gd name="connsiteX24" fmla="*/ 8010930 w 8023328"/>
              <a:gd name="connsiteY24" fmla="*/ 2283438 h 2380521"/>
              <a:gd name="connsiteX25" fmla="*/ 7940099 w 8023328"/>
              <a:gd name="connsiteY25" fmla="*/ 2283438 h 2380521"/>
              <a:gd name="connsiteX26" fmla="*/ 7952497 w 8023328"/>
              <a:gd name="connsiteY26" fmla="*/ 2295835 h 2380521"/>
              <a:gd name="connsiteX27" fmla="*/ 7940099 w 8023328"/>
              <a:gd name="connsiteY27" fmla="*/ 2309691 h 2380521"/>
              <a:gd name="connsiteX28" fmla="*/ 7926243 w 8023328"/>
              <a:gd name="connsiteY28" fmla="*/ 2295835 h 2380521"/>
              <a:gd name="connsiteX29" fmla="*/ 7940099 w 8023328"/>
              <a:gd name="connsiteY29" fmla="*/ 2283438 h 2380521"/>
              <a:gd name="connsiteX30" fmla="*/ 7869269 w 8023328"/>
              <a:gd name="connsiteY30" fmla="*/ 2283438 h 2380521"/>
              <a:gd name="connsiteX31" fmla="*/ 7881667 w 8023328"/>
              <a:gd name="connsiteY31" fmla="*/ 2295835 h 2380521"/>
              <a:gd name="connsiteX32" fmla="*/ 7869269 w 8023328"/>
              <a:gd name="connsiteY32" fmla="*/ 2309691 h 2380521"/>
              <a:gd name="connsiteX33" fmla="*/ 7855413 w 8023328"/>
              <a:gd name="connsiteY33" fmla="*/ 2295835 h 2380521"/>
              <a:gd name="connsiteX34" fmla="*/ 7869269 w 8023328"/>
              <a:gd name="connsiteY34" fmla="*/ 2283438 h 2380521"/>
              <a:gd name="connsiteX35" fmla="*/ 7796980 w 8023328"/>
              <a:gd name="connsiteY35" fmla="*/ 2283438 h 2380521"/>
              <a:gd name="connsiteX36" fmla="*/ 7810836 w 8023328"/>
              <a:gd name="connsiteY36" fmla="*/ 2295835 h 2380521"/>
              <a:gd name="connsiteX37" fmla="*/ 7796980 w 8023328"/>
              <a:gd name="connsiteY37" fmla="*/ 2309691 h 2380521"/>
              <a:gd name="connsiteX38" fmla="*/ 7784582 w 8023328"/>
              <a:gd name="connsiteY38" fmla="*/ 2295835 h 2380521"/>
              <a:gd name="connsiteX39" fmla="*/ 7796980 w 8023328"/>
              <a:gd name="connsiteY39" fmla="*/ 2283438 h 2380521"/>
              <a:gd name="connsiteX40" fmla="*/ 7726151 w 8023328"/>
              <a:gd name="connsiteY40" fmla="*/ 2283438 h 2380521"/>
              <a:gd name="connsiteX41" fmla="*/ 7740007 w 8023328"/>
              <a:gd name="connsiteY41" fmla="*/ 2295835 h 2380521"/>
              <a:gd name="connsiteX42" fmla="*/ 7726151 w 8023328"/>
              <a:gd name="connsiteY42" fmla="*/ 2309691 h 2380521"/>
              <a:gd name="connsiteX43" fmla="*/ 7713753 w 8023328"/>
              <a:gd name="connsiteY43" fmla="*/ 2295835 h 2380521"/>
              <a:gd name="connsiteX44" fmla="*/ 7726151 w 8023328"/>
              <a:gd name="connsiteY44" fmla="*/ 2283438 h 2380521"/>
              <a:gd name="connsiteX45" fmla="*/ 7940099 w 8023328"/>
              <a:gd name="connsiteY45" fmla="*/ 2209234 h 2380521"/>
              <a:gd name="connsiteX46" fmla="*/ 7952497 w 8023328"/>
              <a:gd name="connsiteY46" fmla="*/ 2224022 h 2380521"/>
              <a:gd name="connsiteX47" fmla="*/ 7940099 w 8023328"/>
              <a:gd name="connsiteY47" fmla="*/ 2238810 h 2380521"/>
              <a:gd name="connsiteX48" fmla="*/ 7926243 w 8023328"/>
              <a:gd name="connsiteY48" fmla="*/ 2224022 h 2380521"/>
              <a:gd name="connsiteX49" fmla="*/ 7940099 w 8023328"/>
              <a:gd name="connsiteY49" fmla="*/ 2209234 h 2380521"/>
              <a:gd name="connsiteX50" fmla="*/ 7867811 w 8023328"/>
              <a:gd name="connsiteY50" fmla="*/ 2209234 h 2380521"/>
              <a:gd name="connsiteX51" fmla="*/ 7881667 w 8023328"/>
              <a:gd name="connsiteY51" fmla="*/ 2224022 h 2380521"/>
              <a:gd name="connsiteX52" fmla="*/ 7867811 w 8023328"/>
              <a:gd name="connsiteY52" fmla="*/ 2238810 h 2380521"/>
              <a:gd name="connsiteX53" fmla="*/ 7855413 w 8023328"/>
              <a:gd name="connsiteY53" fmla="*/ 2224022 h 2380521"/>
              <a:gd name="connsiteX54" fmla="*/ 7867811 w 8023328"/>
              <a:gd name="connsiteY54" fmla="*/ 2209234 h 2380521"/>
              <a:gd name="connsiteX55" fmla="*/ 7796980 w 8023328"/>
              <a:gd name="connsiteY55" fmla="*/ 2209234 h 2380521"/>
              <a:gd name="connsiteX56" fmla="*/ 7810836 w 8023328"/>
              <a:gd name="connsiteY56" fmla="*/ 2224022 h 2380521"/>
              <a:gd name="connsiteX57" fmla="*/ 7796980 w 8023328"/>
              <a:gd name="connsiteY57" fmla="*/ 2238810 h 2380521"/>
              <a:gd name="connsiteX58" fmla="*/ 7784582 w 8023328"/>
              <a:gd name="connsiteY58" fmla="*/ 2224022 h 2380521"/>
              <a:gd name="connsiteX59" fmla="*/ 7796980 w 8023328"/>
              <a:gd name="connsiteY59" fmla="*/ 2209234 h 2380521"/>
              <a:gd name="connsiteX60" fmla="*/ 7726151 w 8023328"/>
              <a:gd name="connsiteY60" fmla="*/ 2209234 h 2380521"/>
              <a:gd name="connsiteX61" fmla="*/ 7740007 w 8023328"/>
              <a:gd name="connsiteY61" fmla="*/ 2224022 h 2380521"/>
              <a:gd name="connsiteX62" fmla="*/ 7726151 w 8023328"/>
              <a:gd name="connsiteY62" fmla="*/ 2238810 h 2380521"/>
              <a:gd name="connsiteX63" fmla="*/ 7713753 w 8023328"/>
              <a:gd name="connsiteY63" fmla="*/ 2224022 h 2380521"/>
              <a:gd name="connsiteX64" fmla="*/ 7726151 w 8023328"/>
              <a:gd name="connsiteY64" fmla="*/ 2209234 h 2380521"/>
              <a:gd name="connsiteX65" fmla="*/ 7940099 w 8023328"/>
              <a:gd name="connsiteY65" fmla="*/ 2138403 h 2380521"/>
              <a:gd name="connsiteX66" fmla="*/ 7952497 w 8023328"/>
              <a:gd name="connsiteY66" fmla="*/ 2153192 h 2380521"/>
              <a:gd name="connsiteX67" fmla="*/ 7940099 w 8023328"/>
              <a:gd name="connsiteY67" fmla="*/ 2167981 h 2380521"/>
              <a:gd name="connsiteX68" fmla="*/ 7926243 w 8023328"/>
              <a:gd name="connsiteY68" fmla="*/ 2153192 h 2380521"/>
              <a:gd name="connsiteX69" fmla="*/ 7940099 w 8023328"/>
              <a:gd name="connsiteY69" fmla="*/ 2138403 h 2380521"/>
              <a:gd name="connsiteX70" fmla="*/ 7867811 w 8023328"/>
              <a:gd name="connsiteY70" fmla="*/ 2138403 h 2380521"/>
              <a:gd name="connsiteX71" fmla="*/ 7881667 w 8023328"/>
              <a:gd name="connsiteY71" fmla="*/ 2153192 h 2380521"/>
              <a:gd name="connsiteX72" fmla="*/ 7867811 w 8023328"/>
              <a:gd name="connsiteY72" fmla="*/ 2167981 h 2380521"/>
              <a:gd name="connsiteX73" fmla="*/ 7855413 w 8023328"/>
              <a:gd name="connsiteY73" fmla="*/ 2153192 h 2380521"/>
              <a:gd name="connsiteX74" fmla="*/ 7867811 w 8023328"/>
              <a:gd name="connsiteY74" fmla="*/ 2138403 h 2380521"/>
              <a:gd name="connsiteX75" fmla="*/ 7796980 w 8023328"/>
              <a:gd name="connsiteY75" fmla="*/ 2138403 h 2380521"/>
              <a:gd name="connsiteX76" fmla="*/ 7810836 w 8023328"/>
              <a:gd name="connsiteY76" fmla="*/ 2153192 h 2380521"/>
              <a:gd name="connsiteX77" fmla="*/ 7796980 w 8023328"/>
              <a:gd name="connsiteY77" fmla="*/ 2167981 h 2380521"/>
              <a:gd name="connsiteX78" fmla="*/ 7784582 w 8023328"/>
              <a:gd name="connsiteY78" fmla="*/ 2153192 h 2380521"/>
              <a:gd name="connsiteX79" fmla="*/ 7796980 w 8023328"/>
              <a:gd name="connsiteY79" fmla="*/ 2138403 h 2380521"/>
              <a:gd name="connsiteX80" fmla="*/ 7726151 w 8023328"/>
              <a:gd name="connsiteY80" fmla="*/ 2138403 h 2380521"/>
              <a:gd name="connsiteX81" fmla="*/ 7740007 w 8023328"/>
              <a:gd name="connsiteY81" fmla="*/ 2153192 h 2380521"/>
              <a:gd name="connsiteX82" fmla="*/ 7726151 w 8023328"/>
              <a:gd name="connsiteY82" fmla="*/ 2167981 h 2380521"/>
              <a:gd name="connsiteX83" fmla="*/ 7713753 w 8023328"/>
              <a:gd name="connsiteY83" fmla="*/ 2153192 h 2380521"/>
              <a:gd name="connsiteX84" fmla="*/ 7726151 w 8023328"/>
              <a:gd name="connsiteY84" fmla="*/ 2138403 h 2380521"/>
              <a:gd name="connsiteX85" fmla="*/ 7654337 w 8023328"/>
              <a:gd name="connsiteY85" fmla="*/ 2138403 h 2380521"/>
              <a:gd name="connsiteX86" fmla="*/ 7669126 w 8023328"/>
              <a:gd name="connsiteY86" fmla="*/ 2153192 h 2380521"/>
              <a:gd name="connsiteX87" fmla="*/ 7654337 w 8023328"/>
              <a:gd name="connsiteY87" fmla="*/ 2167981 h 2380521"/>
              <a:gd name="connsiteX88" fmla="*/ 7639549 w 8023328"/>
              <a:gd name="connsiteY88" fmla="*/ 2153192 h 2380521"/>
              <a:gd name="connsiteX89" fmla="*/ 7654337 w 8023328"/>
              <a:gd name="connsiteY89" fmla="*/ 2138403 h 2380521"/>
              <a:gd name="connsiteX90" fmla="*/ 7867811 w 8023328"/>
              <a:gd name="connsiteY90" fmla="*/ 2067574 h 2380521"/>
              <a:gd name="connsiteX91" fmla="*/ 7881667 w 8023328"/>
              <a:gd name="connsiteY91" fmla="*/ 2082362 h 2380521"/>
              <a:gd name="connsiteX92" fmla="*/ 7867811 w 8023328"/>
              <a:gd name="connsiteY92" fmla="*/ 2097150 h 2380521"/>
              <a:gd name="connsiteX93" fmla="*/ 7855413 w 8023328"/>
              <a:gd name="connsiteY93" fmla="*/ 2082362 h 2380521"/>
              <a:gd name="connsiteX94" fmla="*/ 7867811 w 8023328"/>
              <a:gd name="connsiteY94" fmla="*/ 2067574 h 2380521"/>
              <a:gd name="connsiteX95" fmla="*/ 7796980 w 8023328"/>
              <a:gd name="connsiteY95" fmla="*/ 2067574 h 2380521"/>
              <a:gd name="connsiteX96" fmla="*/ 7810836 w 8023328"/>
              <a:gd name="connsiteY96" fmla="*/ 2082362 h 2380521"/>
              <a:gd name="connsiteX97" fmla="*/ 7796980 w 8023328"/>
              <a:gd name="connsiteY97" fmla="*/ 2097150 h 2380521"/>
              <a:gd name="connsiteX98" fmla="*/ 7784582 w 8023328"/>
              <a:gd name="connsiteY98" fmla="*/ 2082362 h 2380521"/>
              <a:gd name="connsiteX99" fmla="*/ 7796980 w 8023328"/>
              <a:gd name="connsiteY99" fmla="*/ 2067574 h 2380521"/>
              <a:gd name="connsiteX100" fmla="*/ 7726151 w 8023328"/>
              <a:gd name="connsiteY100" fmla="*/ 2067574 h 2380521"/>
              <a:gd name="connsiteX101" fmla="*/ 7740007 w 8023328"/>
              <a:gd name="connsiteY101" fmla="*/ 2082362 h 2380521"/>
              <a:gd name="connsiteX102" fmla="*/ 7726151 w 8023328"/>
              <a:gd name="connsiteY102" fmla="*/ 2097150 h 2380521"/>
              <a:gd name="connsiteX103" fmla="*/ 7713753 w 8023328"/>
              <a:gd name="connsiteY103" fmla="*/ 2082362 h 2380521"/>
              <a:gd name="connsiteX104" fmla="*/ 7726151 w 8023328"/>
              <a:gd name="connsiteY104" fmla="*/ 2067574 h 2380521"/>
              <a:gd name="connsiteX105" fmla="*/ 7654337 w 8023328"/>
              <a:gd name="connsiteY105" fmla="*/ 2067574 h 2380521"/>
              <a:gd name="connsiteX106" fmla="*/ 7669126 w 8023328"/>
              <a:gd name="connsiteY106" fmla="*/ 2082362 h 2380521"/>
              <a:gd name="connsiteX107" fmla="*/ 7654337 w 8023328"/>
              <a:gd name="connsiteY107" fmla="*/ 2097150 h 2380521"/>
              <a:gd name="connsiteX108" fmla="*/ 7639549 w 8023328"/>
              <a:gd name="connsiteY108" fmla="*/ 2082362 h 2380521"/>
              <a:gd name="connsiteX109" fmla="*/ 7654337 w 8023328"/>
              <a:gd name="connsiteY109" fmla="*/ 2067574 h 2380521"/>
              <a:gd name="connsiteX110" fmla="*/ 7583507 w 8023328"/>
              <a:gd name="connsiteY110" fmla="*/ 2067574 h 2380521"/>
              <a:gd name="connsiteX111" fmla="*/ 7598297 w 8023328"/>
              <a:gd name="connsiteY111" fmla="*/ 2082362 h 2380521"/>
              <a:gd name="connsiteX112" fmla="*/ 7583507 w 8023328"/>
              <a:gd name="connsiteY112" fmla="*/ 2097150 h 2380521"/>
              <a:gd name="connsiteX113" fmla="*/ 7568718 w 8023328"/>
              <a:gd name="connsiteY113" fmla="*/ 2082362 h 2380521"/>
              <a:gd name="connsiteX114" fmla="*/ 7583507 w 8023328"/>
              <a:gd name="connsiteY114" fmla="*/ 2067574 h 2380521"/>
              <a:gd name="connsiteX115" fmla="*/ 7867811 w 8023328"/>
              <a:gd name="connsiteY115" fmla="*/ 1996742 h 2380521"/>
              <a:gd name="connsiteX116" fmla="*/ 7881667 w 8023328"/>
              <a:gd name="connsiteY116" fmla="*/ 2010598 h 2380521"/>
              <a:gd name="connsiteX117" fmla="*/ 7867811 w 8023328"/>
              <a:gd name="connsiteY117" fmla="*/ 2022995 h 2380521"/>
              <a:gd name="connsiteX118" fmla="*/ 7855413 w 8023328"/>
              <a:gd name="connsiteY118" fmla="*/ 2010598 h 2380521"/>
              <a:gd name="connsiteX119" fmla="*/ 7867811 w 8023328"/>
              <a:gd name="connsiteY119" fmla="*/ 1996742 h 2380521"/>
              <a:gd name="connsiteX120" fmla="*/ 7796980 w 8023328"/>
              <a:gd name="connsiteY120" fmla="*/ 1996742 h 2380521"/>
              <a:gd name="connsiteX121" fmla="*/ 7810836 w 8023328"/>
              <a:gd name="connsiteY121" fmla="*/ 2010598 h 2380521"/>
              <a:gd name="connsiteX122" fmla="*/ 7796980 w 8023328"/>
              <a:gd name="connsiteY122" fmla="*/ 2022995 h 2380521"/>
              <a:gd name="connsiteX123" fmla="*/ 7784582 w 8023328"/>
              <a:gd name="connsiteY123" fmla="*/ 2010598 h 2380521"/>
              <a:gd name="connsiteX124" fmla="*/ 7796980 w 8023328"/>
              <a:gd name="connsiteY124" fmla="*/ 1996742 h 2380521"/>
              <a:gd name="connsiteX125" fmla="*/ 7726151 w 8023328"/>
              <a:gd name="connsiteY125" fmla="*/ 1996742 h 2380521"/>
              <a:gd name="connsiteX126" fmla="*/ 7740007 w 8023328"/>
              <a:gd name="connsiteY126" fmla="*/ 2010598 h 2380521"/>
              <a:gd name="connsiteX127" fmla="*/ 7726151 w 8023328"/>
              <a:gd name="connsiteY127" fmla="*/ 2022995 h 2380521"/>
              <a:gd name="connsiteX128" fmla="*/ 7713753 w 8023328"/>
              <a:gd name="connsiteY128" fmla="*/ 2010598 h 2380521"/>
              <a:gd name="connsiteX129" fmla="*/ 7726151 w 8023328"/>
              <a:gd name="connsiteY129" fmla="*/ 1996742 h 2380521"/>
              <a:gd name="connsiteX130" fmla="*/ 7654337 w 8023328"/>
              <a:gd name="connsiteY130" fmla="*/ 1996742 h 2380521"/>
              <a:gd name="connsiteX131" fmla="*/ 7669126 w 8023328"/>
              <a:gd name="connsiteY131" fmla="*/ 2010598 h 2380521"/>
              <a:gd name="connsiteX132" fmla="*/ 7654337 w 8023328"/>
              <a:gd name="connsiteY132" fmla="*/ 2022995 h 2380521"/>
              <a:gd name="connsiteX133" fmla="*/ 7639549 w 8023328"/>
              <a:gd name="connsiteY133" fmla="*/ 2010598 h 2380521"/>
              <a:gd name="connsiteX134" fmla="*/ 7654337 w 8023328"/>
              <a:gd name="connsiteY134" fmla="*/ 1996742 h 2380521"/>
              <a:gd name="connsiteX135" fmla="*/ 7583507 w 8023328"/>
              <a:gd name="connsiteY135" fmla="*/ 1996742 h 2380521"/>
              <a:gd name="connsiteX136" fmla="*/ 7598297 w 8023328"/>
              <a:gd name="connsiteY136" fmla="*/ 2010598 h 2380521"/>
              <a:gd name="connsiteX137" fmla="*/ 7583507 w 8023328"/>
              <a:gd name="connsiteY137" fmla="*/ 2022995 h 2380521"/>
              <a:gd name="connsiteX138" fmla="*/ 7568718 w 8023328"/>
              <a:gd name="connsiteY138" fmla="*/ 2010598 h 2380521"/>
              <a:gd name="connsiteX139" fmla="*/ 7583507 w 8023328"/>
              <a:gd name="connsiteY139" fmla="*/ 1996742 h 2380521"/>
              <a:gd name="connsiteX140" fmla="*/ 7512677 w 8023328"/>
              <a:gd name="connsiteY140" fmla="*/ 1996742 h 2380521"/>
              <a:gd name="connsiteX141" fmla="*/ 7527466 w 8023328"/>
              <a:gd name="connsiteY141" fmla="*/ 2010598 h 2380521"/>
              <a:gd name="connsiteX142" fmla="*/ 7512677 w 8023328"/>
              <a:gd name="connsiteY142" fmla="*/ 2022995 h 2380521"/>
              <a:gd name="connsiteX143" fmla="*/ 7497889 w 8023328"/>
              <a:gd name="connsiteY143" fmla="*/ 2010598 h 2380521"/>
              <a:gd name="connsiteX144" fmla="*/ 7512677 w 8023328"/>
              <a:gd name="connsiteY144" fmla="*/ 1996742 h 2380521"/>
              <a:gd name="connsiteX145" fmla="*/ 7796980 w 8023328"/>
              <a:gd name="connsiteY145" fmla="*/ 1925913 h 2380521"/>
              <a:gd name="connsiteX146" fmla="*/ 7810836 w 8023328"/>
              <a:gd name="connsiteY146" fmla="*/ 1939769 h 2380521"/>
              <a:gd name="connsiteX147" fmla="*/ 7796980 w 8023328"/>
              <a:gd name="connsiteY147" fmla="*/ 1952166 h 2380521"/>
              <a:gd name="connsiteX148" fmla="*/ 7784582 w 8023328"/>
              <a:gd name="connsiteY148" fmla="*/ 1939769 h 2380521"/>
              <a:gd name="connsiteX149" fmla="*/ 7796980 w 8023328"/>
              <a:gd name="connsiteY149" fmla="*/ 1925913 h 2380521"/>
              <a:gd name="connsiteX150" fmla="*/ 7726151 w 8023328"/>
              <a:gd name="connsiteY150" fmla="*/ 1925913 h 2380521"/>
              <a:gd name="connsiteX151" fmla="*/ 7740007 w 8023328"/>
              <a:gd name="connsiteY151" fmla="*/ 1939769 h 2380521"/>
              <a:gd name="connsiteX152" fmla="*/ 7726151 w 8023328"/>
              <a:gd name="connsiteY152" fmla="*/ 1952166 h 2380521"/>
              <a:gd name="connsiteX153" fmla="*/ 7713753 w 8023328"/>
              <a:gd name="connsiteY153" fmla="*/ 1939769 h 2380521"/>
              <a:gd name="connsiteX154" fmla="*/ 7726151 w 8023328"/>
              <a:gd name="connsiteY154" fmla="*/ 1925913 h 2380521"/>
              <a:gd name="connsiteX155" fmla="*/ 7654337 w 8023328"/>
              <a:gd name="connsiteY155" fmla="*/ 1925913 h 2380521"/>
              <a:gd name="connsiteX156" fmla="*/ 7669126 w 8023328"/>
              <a:gd name="connsiteY156" fmla="*/ 1939769 h 2380521"/>
              <a:gd name="connsiteX157" fmla="*/ 7654337 w 8023328"/>
              <a:gd name="connsiteY157" fmla="*/ 1952166 h 2380521"/>
              <a:gd name="connsiteX158" fmla="*/ 7639549 w 8023328"/>
              <a:gd name="connsiteY158" fmla="*/ 1939769 h 2380521"/>
              <a:gd name="connsiteX159" fmla="*/ 7654337 w 8023328"/>
              <a:gd name="connsiteY159" fmla="*/ 1925913 h 2380521"/>
              <a:gd name="connsiteX160" fmla="*/ 7583507 w 8023328"/>
              <a:gd name="connsiteY160" fmla="*/ 1925913 h 2380521"/>
              <a:gd name="connsiteX161" fmla="*/ 7598297 w 8023328"/>
              <a:gd name="connsiteY161" fmla="*/ 1939769 h 2380521"/>
              <a:gd name="connsiteX162" fmla="*/ 7583507 w 8023328"/>
              <a:gd name="connsiteY162" fmla="*/ 1952166 h 2380521"/>
              <a:gd name="connsiteX163" fmla="*/ 7568718 w 8023328"/>
              <a:gd name="connsiteY163" fmla="*/ 1939769 h 2380521"/>
              <a:gd name="connsiteX164" fmla="*/ 7583507 w 8023328"/>
              <a:gd name="connsiteY164" fmla="*/ 1925913 h 2380521"/>
              <a:gd name="connsiteX165" fmla="*/ 7512677 w 8023328"/>
              <a:gd name="connsiteY165" fmla="*/ 1925913 h 2380521"/>
              <a:gd name="connsiteX166" fmla="*/ 7527466 w 8023328"/>
              <a:gd name="connsiteY166" fmla="*/ 1939769 h 2380521"/>
              <a:gd name="connsiteX167" fmla="*/ 7512677 w 8023328"/>
              <a:gd name="connsiteY167" fmla="*/ 1952166 h 2380521"/>
              <a:gd name="connsiteX168" fmla="*/ 7497889 w 8023328"/>
              <a:gd name="connsiteY168" fmla="*/ 1939769 h 2380521"/>
              <a:gd name="connsiteX169" fmla="*/ 7512677 w 8023328"/>
              <a:gd name="connsiteY169" fmla="*/ 1925913 h 2380521"/>
              <a:gd name="connsiteX170" fmla="*/ 7440913 w 8023328"/>
              <a:gd name="connsiteY170" fmla="*/ 1925913 h 2380521"/>
              <a:gd name="connsiteX171" fmla="*/ 7453310 w 8023328"/>
              <a:gd name="connsiteY171" fmla="*/ 1939769 h 2380521"/>
              <a:gd name="connsiteX172" fmla="*/ 7440913 w 8023328"/>
              <a:gd name="connsiteY172" fmla="*/ 1952166 h 2380521"/>
              <a:gd name="connsiteX173" fmla="*/ 7427057 w 8023328"/>
              <a:gd name="connsiteY173" fmla="*/ 1939769 h 2380521"/>
              <a:gd name="connsiteX174" fmla="*/ 7440913 w 8023328"/>
              <a:gd name="connsiteY174" fmla="*/ 1925913 h 2380521"/>
              <a:gd name="connsiteX175" fmla="*/ 7726151 w 8023328"/>
              <a:gd name="connsiteY175" fmla="*/ 1855081 h 2380521"/>
              <a:gd name="connsiteX176" fmla="*/ 7740007 w 8023328"/>
              <a:gd name="connsiteY176" fmla="*/ 1868937 h 2380521"/>
              <a:gd name="connsiteX177" fmla="*/ 7726151 w 8023328"/>
              <a:gd name="connsiteY177" fmla="*/ 1881334 h 2380521"/>
              <a:gd name="connsiteX178" fmla="*/ 7713753 w 8023328"/>
              <a:gd name="connsiteY178" fmla="*/ 1868937 h 2380521"/>
              <a:gd name="connsiteX179" fmla="*/ 7726151 w 8023328"/>
              <a:gd name="connsiteY179" fmla="*/ 1855081 h 2380521"/>
              <a:gd name="connsiteX180" fmla="*/ 7654337 w 8023328"/>
              <a:gd name="connsiteY180" fmla="*/ 1855081 h 2380521"/>
              <a:gd name="connsiteX181" fmla="*/ 7669126 w 8023328"/>
              <a:gd name="connsiteY181" fmla="*/ 1868937 h 2380521"/>
              <a:gd name="connsiteX182" fmla="*/ 7654337 w 8023328"/>
              <a:gd name="connsiteY182" fmla="*/ 1881334 h 2380521"/>
              <a:gd name="connsiteX183" fmla="*/ 7639549 w 8023328"/>
              <a:gd name="connsiteY183" fmla="*/ 1868937 h 2380521"/>
              <a:gd name="connsiteX184" fmla="*/ 7654337 w 8023328"/>
              <a:gd name="connsiteY184" fmla="*/ 1855081 h 2380521"/>
              <a:gd name="connsiteX185" fmla="*/ 7583507 w 8023328"/>
              <a:gd name="connsiteY185" fmla="*/ 1855081 h 2380521"/>
              <a:gd name="connsiteX186" fmla="*/ 7598297 w 8023328"/>
              <a:gd name="connsiteY186" fmla="*/ 1868937 h 2380521"/>
              <a:gd name="connsiteX187" fmla="*/ 7583507 w 8023328"/>
              <a:gd name="connsiteY187" fmla="*/ 1881334 h 2380521"/>
              <a:gd name="connsiteX188" fmla="*/ 7568718 w 8023328"/>
              <a:gd name="connsiteY188" fmla="*/ 1868937 h 2380521"/>
              <a:gd name="connsiteX189" fmla="*/ 7583507 w 8023328"/>
              <a:gd name="connsiteY189" fmla="*/ 1855081 h 2380521"/>
              <a:gd name="connsiteX190" fmla="*/ 7512677 w 8023328"/>
              <a:gd name="connsiteY190" fmla="*/ 1855081 h 2380521"/>
              <a:gd name="connsiteX191" fmla="*/ 7527466 w 8023328"/>
              <a:gd name="connsiteY191" fmla="*/ 1868937 h 2380521"/>
              <a:gd name="connsiteX192" fmla="*/ 7512677 w 8023328"/>
              <a:gd name="connsiteY192" fmla="*/ 1881334 h 2380521"/>
              <a:gd name="connsiteX193" fmla="*/ 7497889 w 8023328"/>
              <a:gd name="connsiteY193" fmla="*/ 1868937 h 2380521"/>
              <a:gd name="connsiteX194" fmla="*/ 7512677 w 8023328"/>
              <a:gd name="connsiteY194" fmla="*/ 1855081 h 2380521"/>
              <a:gd name="connsiteX195" fmla="*/ 7440913 w 8023328"/>
              <a:gd name="connsiteY195" fmla="*/ 1855081 h 2380521"/>
              <a:gd name="connsiteX196" fmla="*/ 7453310 w 8023328"/>
              <a:gd name="connsiteY196" fmla="*/ 1868937 h 2380521"/>
              <a:gd name="connsiteX197" fmla="*/ 7440913 w 8023328"/>
              <a:gd name="connsiteY197" fmla="*/ 1881334 h 2380521"/>
              <a:gd name="connsiteX198" fmla="*/ 7427057 w 8023328"/>
              <a:gd name="connsiteY198" fmla="*/ 1868937 h 2380521"/>
              <a:gd name="connsiteX199" fmla="*/ 7440913 w 8023328"/>
              <a:gd name="connsiteY199" fmla="*/ 1855081 h 2380521"/>
              <a:gd name="connsiteX200" fmla="*/ 7654337 w 8023328"/>
              <a:gd name="connsiteY200" fmla="*/ 1780878 h 2380521"/>
              <a:gd name="connsiteX201" fmla="*/ 7669126 w 8023328"/>
              <a:gd name="connsiteY201" fmla="*/ 1793275 h 2380521"/>
              <a:gd name="connsiteX202" fmla="*/ 7654337 w 8023328"/>
              <a:gd name="connsiteY202" fmla="*/ 1807131 h 2380521"/>
              <a:gd name="connsiteX203" fmla="*/ 7639549 w 8023328"/>
              <a:gd name="connsiteY203" fmla="*/ 1793275 h 2380521"/>
              <a:gd name="connsiteX204" fmla="*/ 7654337 w 8023328"/>
              <a:gd name="connsiteY204" fmla="*/ 1780878 h 2380521"/>
              <a:gd name="connsiteX205" fmla="*/ 7583507 w 8023328"/>
              <a:gd name="connsiteY205" fmla="*/ 1780878 h 2380521"/>
              <a:gd name="connsiteX206" fmla="*/ 7598297 w 8023328"/>
              <a:gd name="connsiteY206" fmla="*/ 1793275 h 2380521"/>
              <a:gd name="connsiteX207" fmla="*/ 7583507 w 8023328"/>
              <a:gd name="connsiteY207" fmla="*/ 1807131 h 2380521"/>
              <a:gd name="connsiteX208" fmla="*/ 7568718 w 8023328"/>
              <a:gd name="connsiteY208" fmla="*/ 1793275 h 2380521"/>
              <a:gd name="connsiteX209" fmla="*/ 7583507 w 8023328"/>
              <a:gd name="connsiteY209" fmla="*/ 1780878 h 2380521"/>
              <a:gd name="connsiteX210" fmla="*/ 7511745 w 8023328"/>
              <a:gd name="connsiteY210" fmla="*/ 1780878 h 2380521"/>
              <a:gd name="connsiteX211" fmla="*/ 7524143 w 8023328"/>
              <a:gd name="connsiteY211" fmla="*/ 1793275 h 2380521"/>
              <a:gd name="connsiteX212" fmla="*/ 7511745 w 8023328"/>
              <a:gd name="connsiteY212" fmla="*/ 1807131 h 2380521"/>
              <a:gd name="connsiteX213" fmla="*/ 7497889 w 8023328"/>
              <a:gd name="connsiteY213" fmla="*/ 1793275 h 2380521"/>
              <a:gd name="connsiteX214" fmla="*/ 7511745 w 8023328"/>
              <a:gd name="connsiteY214" fmla="*/ 1780878 h 2380521"/>
              <a:gd name="connsiteX215" fmla="*/ 7440913 w 8023328"/>
              <a:gd name="connsiteY215" fmla="*/ 1780878 h 2380521"/>
              <a:gd name="connsiteX216" fmla="*/ 7453310 w 8023328"/>
              <a:gd name="connsiteY216" fmla="*/ 1793275 h 2380521"/>
              <a:gd name="connsiteX217" fmla="*/ 7440913 w 8023328"/>
              <a:gd name="connsiteY217" fmla="*/ 1807131 h 2380521"/>
              <a:gd name="connsiteX218" fmla="*/ 7427057 w 8023328"/>
              <a:gd name="connsiteY218" fmla="*/ 1793275 h 2380521"/>
              <a:gd name="connsiteX219" fmla="*/ 7440913 w 8023328"/>
              <a:gd name="connsiteY219" fmla="*/ 1780878 h 2380521"/>
              <a:gd name="connsiteX220" fmla="*/ 7370084 w 8023328"/>
              <a:gd name="connsiteY220" fmla="*/ 1780878 h 2380521"/>
              <a:gd name="connsiteX221" fmla="*/ 7382481 w 8023328"/>
              <a:gd name="connsiteY221" fmla="*/ 1793275 h 2380521"/>
              <a:gd name="connsiteX222" fmla="*/ 7370084 w 8023328"/>
              <a:gd name="connsiteY222" fmla="*/ 1807131 h 2380521"/>
              <a:gd name="connsiteX223" fmla="*/ 7356228 w 8023328"/>
              <a:gd name="connsiteY223" fmla="*/ 1793275 h 2380521"/>
              <a:gd name="connsiteX224" fmla="*/ 7370084 w 8023328"/>
              <a:gd name="connsiteY224" fmla="*/ 1780878 h 2380521"/>
              <a:gd name="connsiteX225" fmla="*/ 7294422 w 8023328"/>
              <a:gd name="connsiteY225" fmla="*/ 1780878 h 2380521"/>
              <a:gd name="connsiteX226" fmla="*/ 7308278 w 8023328"/>
              <a:gd name="connsiteY226" fmla="*/ 1793275 h 2380521"/>
              <a:gd name="connsiteX227" fmla="*/ 7294422 w 8023328"/>
              <a:gd name="connsiteY227" fmla="*/ 1807131 h 2380521"/>
              <a:gd name="connsiteX228" fmla="*/ 7282025 w 8023328"/>
              <a:gd name="connsiteY228" fmla="*/ 1793275 h 2380521"/>
              <a:gd name="connsiteX229" fmla="*/ 7294422 w 8023328"/>
              <a:gd name="connsiteY229" fmla="*/ 1780878 h 2380521"/>
              <a:gd name="connsiteX230" fmla="*/ 7654337 w 8023328"/>
              <a:gd name="connsiteY230" fmla="*/ 1710049 h 2380521"/>
              <a:gd name="connsiteX231" fmla="*/ 7669126 w 8023328"/>
              <a:gd name="connsiteY231" fmla="*/ 1722446 h 2380521"/>
              <a:gd name="connsiteX232" fmla="*/ 7654337 w 8023328"/>
              <a:gd name="connsiteY232" fmla="*/ 1736302 h 2380521"/>
              <a:gd name="connsiteX233" fmla="*/ 7639549 w 8023328"/>
              <a:gd name="connsiteY233" fmla="*/ 1722446 h 2380521"/>
              <a:gd name="connsiteX234" fmla="*/ 7654337 w 8023328"/>
              <a:gd name="connsiteY234" fmla="*/ 1710049 h 2380521"/>
              <a:gd name="connsiteX235" fmla="*/ 7583507 w 8023328"/>
              <a:gd name="connsiteY235" fmla="*/ 1710049 h 2380521"/>
              <a:gd name="connsiteX236" fmla="*/ 7598297 w 8023328"/>
              <a:gd name="connsiteY236" fmla="*/ 1722446 h 2380521"/>
              <a:gd name="connsiteX237" fmla="*/ 7583507 w 8023328"/>
              <a:gd name="connsiteY237" fmla="*/ 1736302 h 2380521"/>
              <a:gd name="connsiteX238" fmla="*/ 7568718 w 8023328"/>
              <a:gd name="connsiteY238" fmla="*/ 1722446 h 2380521"/>
              <a:gd name="connsiteX239" fmla="*/ 7583507 w 8023328"/>
              <a:gd name="connsiteY239" fmla="*/ 1710049 h 2380521"/>
              <a:gd name="connsiteX240" fmla="*/ 7511745 w 8023328"/>
              <a:gd name="connsiteY240" fmla="*/ 1710049 h 2380521"/>
              <a:gd name="connsiteX241" fmla="*/ 7524143 w 8023328"/>
              <a:gd name="connsiteY241" fmla="*/ 1722446 h 2380521"/>
              <a:gd name="connsiteX242" fmla="*/ 7511745 w 8023328"/>
              <a:gd name="connsiteY242" fmla="*/ 1736302 h 2380521"/>
              <a:gd name="connsiteX243" fmla="*/ 7497889 w 8023328"/>
              <a:gd name="connsiteY243" fmla="*/ 1722446 h 2380521"/>
              <a:gd name="connsiteX244" fmla="*/ 7511745 w 8023328"/>
              <a:gd name="connsiteY244" fmla="*/ 1710049 h 2380521"/>
              <a:gd name="connsiteX245" fmla="*/ 7440913 w 8023328"/>
              <a:gd name="connsiteY245" fmla="*/ 1710049 h 2380521"/>
              <a:gd name="connsiteX246" fmla="*/ 7453310 w 8023328"/>
              <a:gd name="connsiteY246" fmla="*/ 1722446 h 2380521"/>
              <a:gd name="connsiteX247" fmla="*/ 7440913 w 8023328"/>
              <a:gd name="connsiteY247" fmla="*/ 1736302 h 2380521"/>
              <a:gd name="connsiteX248" fmla="*/ 7427057 w 8023328"/>
              <a:gd name="connsiteY248" fmla="*/ 1722446 h 2380521"/>
              <a:gd name="connsiteX249" fmla="*/ 7440913 w 8023328"/>
              <a:gd name="connsiteY249" fmla="*/ 1710049 h 2380521"/>
              <a:gd name="connsiteX250" fmla="*/ 7370084 w 8023328"/>
              <a:gd name="connsiteY250" fmla="*/ 1710049 h 2380521"/>
              <a:gd name="connsiteX251" fmla="*/ 7382481 w 8023328"/>
              <a:gd name="connsiteY251" fmla="*/ 1722446 h 2380521"/>
              <a:gd name="connsiteX252" fmla="*/ 7370084 w 8023328"/>
              <a:gd name="connsiteY252" fmla="*/ 1736302 h 2380521"/>
              <a:gd name="connsiteX253" fmla="*/ 7356228 w 8023328"/>
              <a:gd name="connsiteY253" fmla="*/ 1722446 h 2380521"/>
              <a:gd name="connsiteX254" fmla="*/ 7370084 w 8023328"/>
              <a:gd name="connsiteY254" fmla="*/ 1710049 h 2380521"/>
              <a:gd name="connsiteX255" fmla="*/ 7294422 w 8023328"/>
              <a:gd name="connsiteY255" fmla="*/ 1710049 h 2380521"/>
              <a:gd name="connsiteX256" fmla="*/ 7308278 w 8023328"/>
              <a:gd name="connsiteY256" fmla="*/ 1722446 h 2380521"/>
              <a:gd name="connsiteX257" fmla="*/ 7294422 w 8023328"/>
              <a:gd name="connsiteY257" fmla="*/ 1736302 h 2380521"/>
              <a:gd name="connsiteX258" fmla="*/ 7282025 w 8023328"/>
              <a:gd name="connsiteY258" fmla="*/ 1722446 h 2380521"/>
              <a:gd name="connsiteX259" fmla="*/ 7294422 w 8023328"/>
              <a:gd name="connsiteY259" fmla="*/ 1710049 h 2380521"/>
              <a:gd name="connsiteX260" fmla="*/ 7223591 w 8023328"/>
              <a:gd name="connsiteY260" fmla="*/ 1710049 h 2380521"/>
              <a:gd name="connsiteX261" fmla="*/ 7237447 w 8023328"/>
              <a:gd name="connsiteY261" fmla="*/ 1722446 h 2380521"/>
              <a:gd name="connsiteX262" fmla="*/ 7223591 w 8023328"/>
              <a:gd name="connsiteY262" fmla="*/ 1736302 h 2380521"/>
              <a:gd name="connsiteX263" fmla="*/ 7211194 w 8023328"/>
              <a:gd name="connsiteY263" fmla="*/ 1722446 h 2380521"/>
              <a:gd name="connsiteX264" fmla="*/ 7223591 w 8023328"/>
              <a:gd name="connsiteY264" fmla="*/ 1710049 h 2380521"/>
              <a:gd name="connsiteX265" fmla="*/ 7583507 w 8023328"/>
              <a:gd name="connsiteY265" fmla="*/ 1639217 h 2380521"/>
              <a:gd name="connsiteX266" fmla="*/ 7598297 w 8023328"/>
              <a:gd name="connsiteY266" fmla="*/ 1651614 h 2380521"/>
              <a:gd name="connsiteX267" fmla="*/ 7583507 w 8023328"/>
              <a:gd name="connsiteY267" fmla="*/ 1665470 h 2380521"/>
              <a:gd name="connsiteX268" fmla="*/ 7568718 w 8023328"/>
              <a:gd name="connsiteY268" fmla="*/ 1651614 h 2380521"/>
              <a:gd name="connsiteX269" fmla="*/ 7583507 w 8023328"/>
              <a:gd name="connsiteY269" fmla="*/ 1639217 h 2380521"/>
              <a:gd name="connsiteX270" fmla="*/ 7511745 w 8023328"/>
              <a:gd name="connsiteY270" fmla="*/ 1639217 h 2380521"/>
              <a:gd name="connsiteX271" fmla="*/ 7524143 w 8023328"/>
              <a:gd name="connsiteY271" fmla="*/ 1651614 h 2380521"/>
              <a:gd name="connsiteX272" fmla="*/ 7511745 w 8023328"/>
              <a:gd name="connsiteY272" fmla="*/ 1665470 h 2380521"/>
              <a:gd name="connsiteX273" fmla="*/ 7497889 w 8023328"/>
              <a:gd name="connsiteY273" fmla="*/ 1651614 h 2380521"/>
              <a:gd name="connsiteX274" fmla="*/ 7511745 w 8023328"/>
              <a:gd name="connsiteY274" fmla="*/ 1639217 h 2380521"/>
              <a:gd name="connsiteX275" fmla="*/ 7440913 w 8023328"/>
              <a:gd name="connsiteY275" fmla="*/ 1639217 h 2380521"/>
              <a:gd name="connsiteX276" fmla="*/ 7453310 w 8023328"/>
              <a:gd name="connsiteY276" fmla="*/ 1651614 h 2380521"/>
              <a:gd name="connsiteX277" fmla="*/ 7440913 w 8023328"/>
              <a:gd name="connsiteY277" fmla="*/ 1665470 h 2380521"/>
              <a:gd name="connsiteX278" fmla="*/ 7427057 w 8023328"/>
              <a:gd name="connsiteY278" fmla="*/ 1651614 h 2380521"/>
              <a:gd name="connsiteX279" fmla="*/ 7440913 w 8023328"/>
              <a:gd name="connsiteY279" fmla="*/ 1639217 h 2380521"/>
              <a:gd name="connsiteX280" fmla="*/ 7370084 w 8023328"/>
              <a:gd name="connsiteY280" fmla="*/ 1639217 h 2380521"/>
              <a:gd name="connsiteX281" fmla="*/ 7382481 w 8023328"/>
              <a:gd name="connsiteY281" fmla="*/ 1651614 h 2380521"/>
              <a:gd name="connsiteX282" fmla="*/ 7370084 w 8023328"/>
              <a:gd name="connsiteY282" fmla="*/ 1665470 h 2380521"/>
              <a:gd name="connsiteX283" fmla="*/ 7356228 w 8023328"/>
              <a:gd name="connsiteY283" fmla="*/ 1651614 h 2380521"/>
              <a:gd name="connsiteX284" fmla="*/ 7370084 w 8023328"/>
              <a:gd name="connsiteY284" fmla="*/ 1639217 h 2380521"/>
              <a:gd name="connsiteX285" fmla="*/ 7294422 w 8023328"/>
              <a:gd name="connsiteY285" fmla="*/ 1639217 h 2380521"/>
              <a:gd name="connsiteX286" fmla="*/ 7308278 w 8023328"/>
              <a:gd name="connsiteY286" fmla="*/ 1651614 h 2380521"/>
              <a:gd name="connsiteX287" fmla="*/ 7294422 w 8023328"/>
              <a:gd name="connsiteY287" fmla="*/ 1665470 h 2380521"/>
              <a:gd name="connsiteX288" fmla="*/ 7282025 w 8023328"/>
              <a:gd name="connsiteY288" fmla="*/ 1651614 h 2380521"/>
              <a:gd name="connsiteX289" fmla="*/ 7294422 w 8023328"/>
              <a:gd name="connsiteY289" fmla="*/ 1639217 h 2380521"/>
              <a:gd name="connsiteX290" fmla="*/ 7223591 w 8023328"/>
              <a:gd name="connsiteY290" fmla="*/ 1639217 h 2380521"/>
              <a:gd name="connsiteX291" fmla="*/ 7237447 w 8023328"/>
              <a:gd name="connsiteY291" fmla="*/ 1651614 h 2380521"/>
              <a:gd name="connsiteX292" fmla="*/ 7223591 w 8023328"/>
              <a:gd name="connsiteY292" fmla="*/ 1665470 h 2380521"/>
              <a:gd name="connsiteX293" fmla="*/ 7211194 w 8023328"/>
              <a:gd name="connsiteY293" fmla="*/ 1651614 h 2380521"/>
              <a:gd name="connsiteX294" fmla="*/ 7223591 w 8023328"/>
              <a:gd name="connsiteY294" fmla="*/ 1639217 h 2380521"/>
              <a:gd name="connsiteX295" fmla="*/ 7152761 w 8023328"/>
              <a:gd name="connsiteY295" fmla="*/ 1639217 h 2380521"/>
              <a:gd name="connsiteX296" fmla="*/ 7166617 w 8023328"/>
              <a:gd name="connsiteY296" fmla="*/ 1651614 h 2380521"/>
              <a:gd name="connsiteX297" fmla="*/ 7152761 w 8023328"/>
              <a:gd name="connsiteY297" fmla="*/ 1665470 h 2380521"/>
              <a:gd name="connsiteX298" fmla="*/ 7140364 w 8023328"/>
              <a:gd name="connsiteY298" fmla="*/ 1651614 h 2380521"/>
              <a:gd name="connsiteX299" fmla="*/ 7152761 w 8023328"/>
              <a:gd name="connsiteY299" fmla="*/ 1639217 h 2380521"/>
              <a:gd name="connsiteX300" fmla="*/ 7511745 w 8023328"/>
              <a:gd name="connsiteY300" fmla="*/ 1568388 h 2380521"/>
              <a:gd name="connsiteX301" fmla="*/ 7524143 w 8023328"/>
              <a:gd name="connsiteY301" fmla="*/ 1583176 h 2380521"/>
              <a:gd name="connsiteX302" fmla="*/ 7511745 w 8023328"/>
              <a:gd name="connsiteY302" fmla="*/ 1597964 h 2380521"/>
              <a:gd name="connsiteX303" fmla="*/ 7497889 w 8023328"/>
              <a:gd name="connsiteY303" fmla="*/ 1583176 h 2380521"/>
              <a:gd name="connsiteX304" fmla="*/ 7511745 w 8023328"/>
              <a:gd name="connsiteY304" fmla="*/ 1568388 h 2380521"/>
              <a:gd name="connsiteX305" fmla="*/ 7440913 w 8023328"/>
              <a:gd name="connsiteY305" fmla="*/ 1568388 h 2380521"/>
              <a:gd name="connsiteX306" fmla="*/ 7453310 w 8023328"/>
              <a:gd name="connsiteY306" fmla="*/ 1583176 h 2380521"/>
              <a:gd name="connsiteX307" fmla="*/ 7440913 w 8023328"/>
              <a:gd name="connsiteY307" fmla="*/ 1597964 h 2380521"/>
              <a:gd name="connsiteX308" fmla="*/ 7427057 w 8023328"/>
              <a:gd name="connsiteY308" fmla="*/ 1583176 h 2380521"/>
              <a:gd name="connsiteX309" fmla="*/ 7440913 w 8023328"/>
              <a:gd name="connsiteY309" fmla="*/ 1568388 h 2380521"/>
              <a:gd name="connsiteX310" fmla="*/ 7370084 w 8023328"/>
              <a:gd name="connsiteY310" fmla="*/ 1568388 h 2380521"/>
              <a:gd name="connsiteX311" fmla="*/ 7382481 w 8023328"/>
              <a:gd name="connsiteY311" fmla="*/ 1583176 h 2380521"/>
              <a:gd name="connsiteX312" fmla="*/ 7370084 w 8023328"/>
              <a:gd name="connsiteY312" fmla="*/ 1597964 h 2380521"/>
              <a:gd name="connsiteX313" fmla="*/ 7356228 w 8023328"/>
              <a:gd name="connsiteY313" fmla="*/ 1583176 h 2380521"/>
              <a:gd name="connsiteX314" fmla="*/ 7370084 w 8023328"/>
              <a:gd name="connsiteY314" fmla="*/ 1568388 h 2380521"/>
              <a:gd name="connsiteX315" fmla="*/ 7294422 w 8023328"/>
              <a:gd name="connsiteY315" fmla="*/ 1568388 h 2380521"/>
              <a:gd name="connsiteX316" fmla="*/ 7308278 w 8023328"/>
              <a:gd name="connsiteY316" fmla="*/ 1583176 h 2380521"/>
              <a:gd name="connsiteX317" fmla="*/ 7294422 w 8023328"/>
              <a:gd name="connsiteY317" fmla="*/ 1597964 h 2380521"/>
              <a:gd name="connsiteX318" fmla="*/ 7282025 w 8023328"/>
              <a:gd name="connsiteY318" fmla="*/ 1583176 h 2380521"/>
              <a:gd name="connsiteX319" fmla="*/ 7294422 w 8023328"/>
              <a:gd name="connsiteY319" fmla="*/ 1568388 h 2380521"/>
              <a:gd name="connsiteX320" fmla="*/ 7223591 w 8023328"/>
              <a:gd name="connsiteY320" fmla="*/ 1568388 h 2380521"/>
              <a:gd name="connsiteX321" fmla="*/ 7237447 w 8023328"/>
              <a:gd name="connsiteY321" fmla="*/ 1583176 h 2380521"/>
              <a:gd name="connsiteX322" fmla="*/ 7223591 w 8023328"/>
              <a:gd name="connsiteY322" fmla="*/ 1597964 h 2380521"/>
              <a:gd name="connsiteX323" fmla="*/ 7211194 w 8023328"/>
              <a:gd name="connsiteY323" fmla="*/ 1583176 h 2380521"/>
              <a:gd name="connsiteX324" fmla="*/ 7223591 w 8023328"/>
              <a:gd name="connsiteY324" fmla="*/ 1568388 h 2380521"/>
              <a:gd name="connsiteX325" fmla="*/ 7152761 w 8023328"/>
              <a:gd name="connsiteY325" fmla="*/ 1568388 h 2380521"/>
              <a:gd name="connsiteX326" fmla="*/ 7166617 w 8023328"/>
              <a:gd name="connsiteY326" fmla="*/ 1580785 h 2380521"/>
              <a:gd name="connsiteX327" fmla="*/ 7152761 w 8023328"/>
              <a:gd name="connsiteY327" fmla="*/ 1594641 h 2380521"/>
              <a:gd name="connsiteX328" fmla="*/ 7140364 w 8023328"/>
              <a:gd name="connsiteY328" fmla="*/ 1580785 h 2380521"/>
              <a:gd name="connsiteX329" fmla="*/ 7152761 w 8023328"/>
              <a:gd name="connsiteY329" fmla="*/ 1568388 h 2380521"/>
              <a:gd name="connsiteX330" fmla="*/ 7084322 w 8023328"/>
              <a:gd name="connsiteY330" fmla="*/ 1568388 h 2380521"/>
              <a:gd name="connsiteX331" fmla="*/ 7099111 w 8023328"/>
              <a:gd name="connsiteY331" fmla="*/ 1580785 h 2380521"/>
              <a:gd name="connsiteX332" fmla="*/ 7084322 w 8023328"/>
              <a:gd name="connsiteY332" fmla="*/ 1594641 h 2380521"/>
              <a:gd name="connsiteX333" fmla="*/ 7069533 w 8023328"/>
              <a:gd name="connsiteY333" fmla="*/ 1580785 h 2380521"/>
              <a:gd name="connsiteX334" fmla="*/ 7084322 w 8023328"/>
              <a:gd name="connsiteY334" fmla="*/ 1568388 h 2380521"/>
              <a:gd name="connsiteX335" fmla="*/ 7440913 w 8023328"/>
              <a:gd name="connsiteY335" fmla="*/ 1494185 h 2380521"/>
              <a:gd name="connsiteX336" fmla="*/ 7453310 w 8023328"/>
              <a:gd name="connsiteY336" fmla="*/ 1508973 h 2380521"/>
              <a:gd name="connsiteX337" fmla="*/ 7440913 w 8023328"/>
              <a:gd name="connsiteY337" fmla="*/ 1523761 h 2380521"/>
              <a:gd name="connsiteX338" fmla="*/ 7427057 w 8023328"/>
              <a:gd name="connsiteY338" fmla="*/ 1508973 h 2380521"/>
              <a:gd name="connsiteX339" fmla="*/ 7440913 w 8023328"/>
              <a:gd name="connsiteY339" fmla="*/ 1494185 h 2380521"/>
              <a:gd name="connsiteX340" fmla="*/ 7370084 w 8023328"/>
              <a:gd name="connsiteY340" fmla="*/ 1494185 h 2380521"/>
              <a:gd name="connsiteX341" fmla="*/ 7382481 w 8023328"/>
              <a:gd name="connsiteY341" fmla="*/ 1508973 h 2380521"/>
              <a:gd name="connsiteX342" fmla="*/ 7370084 w 8023328"/>
              <a:gd name="connsiteY342" fmla="*/ 1523761 h 2380521"/>
              <a:gd name="connsiteX343" fmla="*/ 7356228 w 8023328"/>
              <a:gd name="connsiteY343" fmla="*/ 1508973 h 2380521"/>
              <a:gd name="connsiteX344" fmla="*/ 7370084 w 8023328"/>
              <a:gd name="connsiteY344" fmla="*/ 1494185 h 2380521"/>
              <a:gd name="connsiteX345" fmla="*/ 7294422 w 8023328"/>
              <a:gd name="connsiteY345" fmla="*/ 1494185 h 2380521"/>
              <a:gd name="connsiteX346" fmla="*/ 7308278 w 8023328"/>
              <a:gd name="connsiteY346" fmla="*/ 1508973 h 2380521"/>
              <a:gd name="connsiteX347" fmla="*/ 7294422 w 8023328"/>
              <a:gd name="connsiteY347" fmla="*/ 1523761 h 2380521"/>
              <a:gd name="connsiteX348" fmla="*/ 7282025 w 8023328"/>
              <a:gd name="connsiteY348" fmla="*/ 1508973 h 2380521"/>
              <a:gd name="connsiteX349" fmla="*/ 7294422 w 8023328"/>
              <a:gd name="connsiteY349" fmla="*/ 1494185 h 2380521"/>
              <a:gd name="connsiteX350" fmla="*/ 7223591 w 8023328"/>
              <a:gd name="connsiteY350" fmla="*/ 1494185 h 2380521"/>
              <a:gd name="connsiteX351" fmla="*/ 7237447 w 8023328"/>
              <a:gd name="connsiteY351" fmla="*/ 1508973 h 2380521"/>
              <a:gd name="connsiteX352" fmla="*/ 7223591 w 8023328"/>
              <a:gd name="connsiteY352" fmla="*/ 1523761 h 2380521"/>
              <a:gd name="connsiteX353" fmla="*/ 7211194 w 8023328"/>
              <a:gd name="connsiteY353" fmla="*/ 1508973 h 2380521"/>
              <a:gd name="connsiteX354" fmla="*/ 7223591 w 8023328"/>
              <a:gd name="connsiteY354" fmla="*/ 1494185 h 2380521"/>
              <a:gd name="connsiteX355" fmla="*/ 7152761 w 8023328"/>
              <a:gd name="connsiteY355" fmla="*/ 1494185 h 2380521"/>
              <a:gd name="connsiteX356" fmla="*/ 7166617 w 8023328"/>
              <a:gd name="connsiteY356" fmla="*/ 1508973 h 2380521"/>
              <a:gd name="connsiteX357" fmla="*/ 7152761 w 8023328"/>
              <a:gd name="connsiteY357" fmla="*/ 1523761 h 2380521"/>
              <a:gd name="connsiteX358" fmla="*/ 7140364 w 8023328"/>
              <a:gd name="connsiteY358" fmla="*/ 1508973 h 2380521"/>
              <a:gd name="connsiteX359" fmla="*/ 7152761 w 8023328"/>
              <a:gd name="connsiteY359" fmla="*/ 1494185 h 2380521"/>
              <a:gd name="connsiteX360" fmla="*/ 7084322 w 8023328"/>
              <a:gd name="connsiteY360" fmla="*/ 1494185 h 2380521"/>
              <a:gd name="connsiteX361" fmla="*/ 7099111 w 8023328"/>
              <a:gd name="connsiteY361" fmla="*/ 1508973 h 2380521"/>
              <a:gd name="connsiteX362" fmla="*/ 7084322 w 8023328"/>
              <a:gd name="connsiteY362" fmla="*/ 1523761 h 2380521"/>
              <a:gd name="connsiteX363" fmla="*/ 7069533 w 8023328"/>
              <a:gd name="connsiteY363" fmla="*/ 1508973 h 2380521"/>
              <a:gd name="connsiteX364" fmla="*/ 7084322 w 8023328"/>
              <a:gd name="connsiteY364" fmla="*/ 1494185 h 2380521"/>
              <a:gd name="connsiteX365" fmla="*/ 7013492 w 8023328"/>
              <a:gd name="connsiteY365" fmla="*/ 1494185 h 2380521"/>
              <a:gd name="connsiteX366" fmla="*/ 7028280 w 8023328"/>
              <a:gd name="connsiteY366" fmla="*/ 1508973 h 2380521"/>
              <a:gd name="connsiteX367" fmla="*/ 7013492 w 8023328"/>
              <a:gd name="connsiteY367" fmla="*/ 1523761 h 2380521"/>
              <a:gd name="connsiteX368" fmla="*/ 6998704 w 8023328"/>
              <a:gd name="connsiteY368" fmla="*/ 1508973 h 2380521"/>
              <a:gd name="connsiteX369" fmla="*/ 7013492 w 8023328"/>
              <a:gd name="connsiteY369" fmla="*/ 1494185 h 2380521"/>
              <a:gd name="connsiteX370" fmla="*/ 6939085 w 8023328"/>
              <a:gd name="connsiteY370" fmla="*/ 1494185 h 2380521"/>
              <a:gd name="connsiteX371" fmla="*/ 6950753 w 8023328"/>
              <a:gd name="connsiteY371" fmla="*/ 1508973 h 2380521"/>
              <a:gd name="connsiteX372" fmla="*/ 6939085 w 8023328"/>
              <a:gd name="connsiteY372" fmla="*/ 1523761 h 2380521"/>
              <a:gd name="connsiteX373" fmla="*/ 6924500 w 8023328"/>
              <a:gd name="connsiteY373" fmla="*/ 1508973 h 2380521"/>
              <a:gd name="connsiteX374" fmla="*/ 6939085 w 8023328"/>
              <a:gd name="connsiteY374" fmla="*/ 1494185 h 2380521"/>
              <a:gd name="connsiteX375" fmla="*/ 83229 w 8023328"/>
              <a:gd name="connsiteY375" fmla="*/ 1426727 h 2380521"/>
              <a:gd name="connsiteX376" fmla="*/ 97085 w 8023328"/>
              <a:gd name="connsiteY376" fmla="*/ 1439124 h 2380521"/>
              <a:gd name="connsiteX377" fmla="*/ 83229 w 8023328"/>
              <a:gd name="connsiteY377" fmla="*/ 1452980 h 2380521"/>
              <a:gd name="connsiteX378" fmla="*/ 70831 w 8023328"/>
              <a:gd name="connsiteY378" fmla="*/ 1439124 h 2380521"/>
              <a:gd name="connsiteX379" fmla="*/ 83229 w 8023328"/>
              <a:gd name="connsiteY379" fmla="*/ 1426727 h 2380521"/>
              <a:gd name="connsiteX380" fmla="*/ 11993 w 8023328"/>
              <a:gd name="connsiteY380" fmla="*/ 1426727 h 2380521"/>
              <a:gd name="connsiteX381" fmla="*/ 26234 w 8023328"/>
              <a:gd name="connsiteY381" fmla="*/ 1439124 h 2380521"/>
              <a:gd name="connsiteX382" fmla="*/ 11993 w 8023328"/>
              <a:gd name="connsiteY382" fmla="*/ 1452980 h 2380521"/>
              <a:gd name="connsiteX383" fmla="*/ 0 w 8023328"/>
              <a:gd name="connsiteY383" fmla="*/ 1439124 h 2380521"/>
              <a:gd name="connsiteX384" fmla="*/ 11993 w 8023328"/>
              <a:gd name="connsiteY384" fmla="*/ 1426727 h 2380521"/>
              <a:gd name="connsiteX385" fmla="*/ 7370084 w 8023328"/>
              <a:gd name="connsiteY385" fmla="*/ 1423353 h 2380521"/>
              <a:gd name="connsiteX386" fmla="*/ 7382481 w 8023328"/>
              <a:gd name="connsiteY386" fmla="*/ 1438142 h 2380521"/>
              <a:gd name="connsiteX387" fmla="*/ 7370084 w 8023328"/>
              <a:gd name="connsiteY387" fmla="*/ 1452931 h 2380521"/>
              <a:gd name="connsiteX388" fmla="*/ 7356228 w 8023328"/>
              <a:gd name="connsiteY388" fmla="*/ 1438142 h 2380521"/>
              <a:gd name="connsiteX389" fmla="*/ 7370084 w 8023328"/>
              <a:gd name="connsiteY389" fmla="*/ 1423353 h 2380521"/>
              <a:gd name="connsiteX390" fmla="*/ 7294422 w 8023328"/>
              <a:gd name="connsiteY390" fmla="*/ 1423353 h 2380521"/>
              <a:gd name="connsiteX391" fmla="*/ 7308278 w 8023328"/>
              <a:gd name="connsiteY391" fmla="*/ 1438142 h 2380521"/>
              <a:gd name="connsiteX392" fmla="*/ 7294422 w 8023328"/>
              <a:gd name="connsiteY392" fmla="*/ 1452931 h 2380521"/>
              <a:gd name="connsiteX393" fmla="*/ 7282025 w 8023328"/>
              <a:gd name="connsiteY393" fmla="*/ 1438142 h 2380521"/>
              <a:gd name="connsiteX394" fmla="*/ 7294422 w 8023328"/>
              <a:gd name="connsiteY394" fmla="*/ 1423353 h 2380521"/>
              <a:gd name="connsiteX395" fmla="*/ 7223591 w 8023328"/>
              <a:gd name="connsiteY395" fmla="*/ 1423353 h 2380521"/>
              <a:gd name="connsiteX396" fmla="*/ 7237447 w 8023328"/>
              <a:gd name="connsiteY396" fmla="*/ 1438142 h 2380521"/>
              <a:gd name="connsiteX397" fmla="*/ 7223591 w 8023328"/>
              <a:gd name="connsiteY397" fmla="*/ 1452931 h 2380521"/>
              <a:gd name="connsiteX398" fmla="*/ 7211194 w 8023328"/>
              <a:gd name="connsiteY398" fmla="*/ 1438142 h 2380521"/>
              <a:gd name="connsiteX399" fmla="*/ 7223591 w 8023328"/>
              <a:gd name="connsiteY399" fmla="*/ 1423353 h 2380521"/>
              <a:gd name="connsiteX400" fmla="*/ 7155152 w 8023328"/>
              <a:gd name="connsiteY400" fmla="*/ 1423353 h 2380521"/>
              <a:gd name="connsiteX401" fmla="*/ 7169940 w 8023328"/>
              <a:gd name="connsiteY401" fmla="*/ 1438142 h 2380521"/>
              <a:gd name="connsiteX402" fmla="*/ 7155152 w 8023328"/>
              <a:gd name="connsiteY402" fmla="*/ 1452931 h 2380521"/>
              <a:gd name="connsiteX403" fmla="*/ 7141920 w 8023328"/>
              <a:gd name="connsiteY403" fmla="*/ 1438142 h 2380521"/>
              <a:gd name="connsiteX404" fmla="*/ 7155152 w 8023328"/>
              <a:gd name="connsiteY404" fmla="*/ 1423353 h 2380521"/>
              <a:gd name="connsiteX405" fmla="*/ 7084322 w 8023328"/>
              <a:gd name="connsiteY405" fmla="*/ 1423353 h 2380521"/>
              <a:gd name="connsiteX406" fmla="*/ 7099111 w 8023328"/>
              <a:gd name="connsiteY406" fmla="*/ 1438142 h 2380521"/>
              <a:gd name="connsiteX407" fmla="*/ 7084322 w 8023328"/>
              <a:gd name="connsiteY407" fmla="*/ 1452931 h 2380521"/>
              <a:gd name="connsiteX408" fmla="*/ 7069533 w 8023328"/>
              <a:gd name="connsiteY408" fmla="*/ 1438142 h 2380521"/>
              <a:gd name="connsiteX409" fmla="*/ 7084322 w 8023328"/>
              <a:gd name="connsiteY409" fmla="*/ 1423353 h 2380521"/>
              <a:gd name="connsiteX410" fmla="*/ 7013492 w 8023328"/>
              <a:gd name="connsiteY410" fmla="*/ 1423353 h 2380521"/>
              <a:gd name="connsiteX411" fmla="*/ 7028280 w 8023328"/>
              <a:gd name="connsiteY411" fmla="*/ 1438142 h 2380521"/>
              <a:gd name="connsiteX412" fmla="*/ 7013492 w 8023328"/>
              <a:gd name="connsiteY412" fmla="*/ 1452931 h 2380521"/>
              <a:gd name="connsiteX413" fmla="*/ 6998704 w 8023328"/>
              <a:gd name="connsiteY413" fmla="*/ 1438142 h 2380521"/>
              <a:gd name="connsiteX414" fmla="*/ 7013492 w 8023328"/>
              <a:gd name="connsiteY414" fmla="*/ 1423353 h 2380521"/>
              <a:gd name="connsiteX415" fmla="*/ 6939085 w 8023328"/>
              <a:gd name="connsiteY415" fmla="*/ 1423353 h 2380521"/>
              <a:gd name="connsiteX416" fmla="*/ 6950753 w 8023328"/>
              <a:gd name="connsiteY416" fmla="*/ 1438142 h 2380521"/>
              <a:gd name="connsiteX417" fmla="*/ 6939085 w 8023328"/>
              <a:gd name="connsiteY417" fmla="*/ 1452931 h 2380521"/>
              <a:gd name="connsiteX418" fmla="*/ 6924500 w 8023328"/>
              <a:gd name="connsiteY418" fmla="*/ 1438142 h 2380521"/>
              <a:gd name="connsiteX419" fmla="*/ 6939085 w 8023328"/>
              <a:gd name="connsiteY419" fmla="*/ 1423353 h 2380521"/>
              <a:gd name="connsiteX420" fmla="*/ 6867525 w 8023328"/>
              <a:gd name="connsiteY420" fmla="*/ 1423353 h 2380521"/>
              <a:gd name="connsiteX421" fmla="*/ 6879922 w 8023328"/>
              <a:gd name="connsiteY421" fmla="*/ 1438142 h 2380521"/>
              <a:gd name="connsiteX422" fmla="*/ 6867525 w 8023328"/>
              <a:gd name="connsiteY422" fmla="*/ 1452931 h 2380521"/>
              <a:gd name="connsiteX423" fmla="*/ 6853669 w 8023328"/>
              <a:gd name="connsiteY423" fmla="*/ 1438142 h 2380521"/>
              <a:gd name="connsiteX424" fmla="*/ 6867525 w 8023328"/>
              <a:gd name="connsiteY424" fmla="*/ 1423353 h 2380521"/>
              <a:gd name="connsiteX425" fmla="*/ 6796696 w 8023328"/>
              <a:gd name="connsiteY425" fmla="*/ 1423353 h 2380521"/>
              <a:gd name="connsiteX426" fmla="*/ 6809093 w 8023328"/>
              <a:gd name="connsiteY426" fmla="*/ 1438142 h 2380521"/>
              <a:gd name="connsiteX427" fmla="*/ 6796696 w 8023328"/>
              <a:gd name="connsiteY427" fmla="*/ 1452931 h 2380521"/>
              <a:gd name="connsiteX428" fmla="*/ 6782840 w 8023328"/>
              <a:gd name="connsiteY428" fmla="*/ 1438142 h 2380521"/>
              <a:gd name="connsiteX429" fmla="*/ 6796696 w 8023328"/>
              <a:gd name="connsiteY429" fmla="*/ 1423353 h 2380521"/>
              <a:gd name="connsiteX430" fmla="*/ 155518 w 8023328"/>
              <a:gd name="connsiteY430" fmla="*/ 1355896 h 2380521"/>
              <a:gd name="connsiteX431" fmla="*/ 167916 w 8023328"/>
              <a:gd name="connsiteY431" fmla="*/ 1368293 h 2380521"/>
              <a:gd name="connsiteX432" fmla="*/ 155518 w 8023328"/>
              <a:gd name="connsiteY432" fmla="*/ 1382149 h 2380521"/>
              <a:gd name="connsiteX433" fmla="*/ 141662 w 8023328"/>
              <a:gd name="connsiteY433" fmla="*/ 1368293 h 2380521"/>
              <a:gd name="connsiteX434" fmla="*/ 155518 w 8023328"/>
              <a:gd name="connsiteY434" fmla="*/ 1355896 h 2380521"/>
              <a:gd name="connsiteX435" fmla="*/ 83230 w 8023328"/>
              <a:gd name="connsiteY435" fmla="*/ 1355896 h 2380521"/>
              <a:gd name="connsiteX436" fmla="*/ 97086 w 8023328"/>
              <a:gd name="connsiteY436" fmla="*/ 1368293 h 2380521"/>
              <a:gd name="connsiteX437" fmla="*/ 83230 w 8023328"/>
              <a:gd name="connsiteY437" fmla="*/ 1382149 h 2380521"/>
              <a:gd name="connsiteX438" fmla="*/ 70832 w 8023328"/>
              <a:gd name="connsiteY438" fmla="*/ 1368293 h 2380521"/>
              <a:gd name="connsiteX439" fmla="*/ 83230 w 8023328"/>
              <a:gd name="connsiteY439" fmla="*/ 1355896 h 2380521"/>
              <a:gd name="connsiteX440" fmla="*/ 11994 w 8023328"/>
              <a:gd name="connsiteY440" fmla="*/ 1355896 h 2380521"/>
              <a:gd name="connsiteX441" fmla="*/ 26235 w 8023328"/>
              <a:gd name="connsiteY441" fmla="*/ 1368293 h 2380521"/>
              <a:gd name="connsiteX442" fmla="*/ 11994 w 8023328"/>
              <a:gd name="connsiteY442" fmla="*/ 1382149 h 2380521"/>
              <a:gd name="connsiteX443" fmla="*/ 2 w 8023328"/>
              <a:gd name="connsiteY443" fmla="*/ 1368293 h 2380521"/>
              <a:gd name="connsiteX444" fmla="*/ 11994 w 8023328"/>
              <a:gd name="connsiteY444" fmla="*/ 1355896 h 2380521"/>
              <a:gd name="connsiteX445" fmla="*/ 7294422 w 8023328"/>
              <a:gd name="connsiteY445" fmla="*/ 1352524 h 2380521"/>
              <a:gd name="connsiteX446" fmla="*/ 7308278 w 8023328"/>
              <a:gd name="connsiteY446" fmla="*/ 1367109 h 2380521"/>
              <a:gd name="connsiteX447" fmla="*/ 7294422 w 8023328"/>
              <a:gd name="connsiteY447" fmla="*/ 1378777 h 2380521"/>
              <a:gd name="connsiteX448" fmla="*/ 7282025 w 8023328"/>
              <a:gd name="connsiteY448" fmla="*/ 1367109 h 2380521"/>
              <a:gd name="connsiteX449" fmla="*/ 7294422 w 8023328"/>
              <a:gd name="connsiteY449" fmla="*/ 1352524 h 2380521"/>
              <a:gd name="connsiteX450" fmla="*/ 7223591 w 8023328"/>
              <a:gd name="connsiteY450" fmla="*/ 1352524 h 2380521"/>
              <a:gd name="connsiteX451" fmla="*/ 7237447 w 8023328"/>
              <a:gd name="connsiteY451" fmla="*/ 1367109 h 2380521"/>
              <a:gd name="connsiteX452" fmla="*/ 7223591 w 8023328"/>
              <a:gd name="connsiteY452" fmla="*/ 1378777 h 2380521"/>
              <a:gd name="connsiteX453" fmla="*/ 7211194 w 8023328"/>
              <a:gd name="connsiteY453" fmla="*/ 1367109 h 2380521"/>
              <a:gd name="connsiteX454" fmla="*/ 7223591 w 8023328"/>
              <a:gd name="connsiteY454" fmla="*/ 1352524 h 2380521"/>
              <a:gd name="connsiteX455" fmla="*/ 7155152 w 8023328"/>
              <a:gd name="connsiteY455" fmla="*/ 1352524 h 2380521"/>
              <a:gd name="connsiteX456" fmla="*/ 7169940 w 8023328"/>
              <a:gd name="connsiteY456" fmla="*/ 1367109 h 2380521"/>
              <a:gd name="connsiteX457" fmla="*/ 7155152 w 8023328"/>
              <a:gd name="connsiteY457" fmla="*/ 1378777 h 2380521"/>
              <a:gd name="connsiteX458" fmla="*/ 7140364 w 8023328"/>
              <a:gd name="connsiteY458" fmla="*/ 1367109 h 2380521"/>
              <a:gd name="connsiteX459" fmla="*/ 7155152 w 8023328"/>
              <a:gd name="connsiteY459" fmla="*/ 1352524 h 2380521"/>
              <a:gd name="connsiteX460" fmla="*/ 7084322 w 8023328"/>
              <a:gd name="connsiteY460" fmla="*/ 1352524 h 2380521"/>
              <a:gd name="connsiteX461" fmla="*/ 7099111 w 8023328"/>
              <a:gd name="connsiteY461" fmla="*/ 1367109 h 2380521"/>
              <a:gd name="connsiteX462" fmla="*/ 7084322 w 8023328"/>
              <a:gd name="connsiteY462" fmla="*/ 1378777 h 2380521"/>
              <a:gd name="connsiteX463" fmla="*/ 7069533 w 8023328"/>
              <a:gd name="connsiteY463" fmla="*/ 1367109 h 2380521"/>
              <a:gd name="connsiteX464" fmla="*/ 7084322 w 8023328"/>
              <a:gd name="connsiteY464" fmla="*/ 1352524 h 2380521"/>
              <a:gd name="connsiteX465" fmla="*/ 7013492 w 8023328"/>
              <a:gd name="connsiteY465" fmla="*/ 1352524 h 2380521"/>
              <a:gd name="connsiteX466" fmla="*/ 7028280 w 8023328"/>
              <a:gd name="connsiteY466" fmla="*/ 1367109 h 2380521"/>
              <a:gd name="connsiteX467" fmla="*/ 7013492 w 8023328"/>
              <a:gd name="connsiteY467" fmla="*/ 1378777 h 2380521"/>
              <a:gd name="connsiteX468" fmla="*/ 6998704 w 8023328"/>
              <a:gd name="connsiteY468" fmla="*/ 1367109 h 2380521"/>
              <a:gd name="connsiteX469" fmla="*/ 7013492 w 8023328"/>
              <a:gd name="connsiteY469" fmla="*/ 1352524 h 2380521"/>
              <a:gd name="connsiteX470" fmla="*/ 6939085 w 8023328"/>
              <a:gd name="connsiteY470" fmla="*/ 1352524 h 2380521"/>
              <a:gd name="connsiteX471" fmla="*/ 6950753 w 8023328"/>
              <a:gd name="connsiteY471" fmla="*/ 1367701 h 2380521"/>
              <a:gd name="connsiteX472" fmla="*/ 6939085 w 8023328"/>
              <a:gd name="connsiteY472" fmla="*/ 1382120 h 2380521"/>
              <a:gd name="connsiteX473" fmla="*/ 6924500 w 8023328"/>
              <a:gd name="connsiteY473" fmla="*/ 1367701 h 2380521"/>
              <a:gd name="connsiteX474" fmla="*/ 6939085 w 8023328"/>
              <a:gd name="connsiteY474" fmla="*/ 1352524 h 2380521"/>
              <a:gd name="connsiteX475" fmla="*/ 6867525 w 8023328"/>
              <a:gd name="connsiteY475" fmla="*/ 1352524 h 2380521"/>
              <a:gd name="connsiteX476" fmla="*/ 6879922 w 8023328"/>
              <a:gd name="connsiteY476" fmla="*/ 1367701 h 2380521"/>
              <a:gd name="connsiteX477" fmla="*/ 6867525 w 8023328"/>
              <a:gd name="connsiteY477" fmla="*/ 1382120 h 2380521"/>
              <a:gd name="connsiteX478" fmla="*/ 6853669 w 8023328"/>
              <a:gd name="connsiteY478" fmla="*/ 1367701 h 2380521"/>
              <a:gd name="connsiteX479" fmla="*/ 6867525 w 8023328"/>
              <a:gd name="connsiteY479" fmla="*/ 1352524 h 2380521"/>
              <a:gd name="connsiteX480" fmla="*/ 6796696 w 8023328"/>
              <a:gd name="connsiteY480" fmla="*/ 1352524 h 2380521"/>
              <a:gd name="connsiteX481" fmla="*/ 6809093 w 8023328"/>
              <a:gd name="connsiteY481" fmla="*/ 1367701 h 2380521"/>
              <a:gd name="connsiteX482" fmla="*/ 6796696 w 8023328"/>
              <a:gd name="connsiteY482" fmla="*/ 1382120 h 2380521"/>
              <a:gd name="connsiteX483" fmla="*/ 6782840 w 8023328"/>
              <a:gd name="connsiteY483" fmla="*/ 1367701 h 2380521"/>
              <a:gd name="connsiteX484" fmla="*/ 6796696 w 8023328"/>
              <a:gd name="connsiteY484" fmla="*/ 1352524 h 2380521"/>
              <a:gd name="connsiteX485" fmla="*/ 6724405 w 8023328"/>
              <a:gd name="connsiteY485" fmla="*/ 1352524 h 2380521"/>
              <a:gd name="connsiteX486" fmla="*/ 6738261 w 8023328"/>
              <a:gd name="connsiteY486" fmla="*/ 1367701 h 2380521"/>
              <a:gd name="connsiteX487" fmla="*/ 6724405 w 8023328"/>
              <a:gd name="connsiteY487" fmla="*/ 1382120 h 2380521"/>
              <a:gd name="connsiteX488" fmla="*/ 6712008 w 8023328"/>
              <a:gd name="connsiteY488" fmla="*/ 1367701 h 2380521"/>
              <a:gd name="connsiteX489" fmla="*/ 6724405 w 8023328"/>
              <a:gd name="connsiteY489" fmla="*/ 1352524 h 2380521"/>
              <a:gd name="connsiteX490" fmla="*/ 6653576 w 8023328"/>
              <a:gd name="connsiteY490" fmla="*/ 1352524 h 2380521"/>
              <a:gd name="connsiteX491" fmla="*/ 6667432 w 8023328"/>
              <a:gd name="connsiteY491" fmla="*/ 1367701 h 2380521"/>
              <a:gd name="connsiteX492" fmla="*/ 6653576 w 8023328"/>
              <a:gd name="connsiteY492" fmla="*/ 1382120 h 2380521"/>
              <a:gd name="connsiteX493" fmla="*/ 6641179 w 8023328"/>
              <a:gd name="connsiteY493" fmla="*/ 1367701 h 2380521"/>
              <a:gd name="connsiteX494" fmla="*/ 6653576 w 8023328"/>
              <a:gd name="connsiteY494" fmla="*/ 1352524 h 2380521"/>
              <a:gd name="connsiteX495" fmla="*/ 7223591 w 8023328"/>
              <a:gd name="connsiteY495" fmla="*/ 1281693 h 2380521"/>
              <a:gd name="connsiteX496" fmla="*/ 7237447 w 8023328"/>
              <a:gd name="connsiteY496" fmla="*/ 1295549 h 2380521"/>
              <a:gd name="connsiteX497" fmla="*/ 7223591 w 8023328"/>
              <a:gd name="connsiteY497" fmla="*/ 1307946 h 2380521"/>
              <a:gd name="connsiteX498" fmla="*/ 7211194 w 8023328"/>
              <a:gd name="connsiteY498" fmla="*/ 1295549 h 2380521"/>
              <a:gd name="connsiteX499" fmla="*/ 7223591 w 8023328"/>
              <a:gd name="connsiteY499" fmla="*/ 1281693 h 2380521"/>
              <a:gd name="connsiteX500" fmla="*/ 7155152 w 8023328"/>
              <a:gd name="connsiteY500" fmla="*/ 1281693 h 2380521"/>
              <a:gd name="connsiteX501" fmla="*/ 7169940 w 8023328"/>
              <a:gd name="connsiteY501" fmla="*/ 1295549 h 2380521"/>
              <a:gd name="connsiteX502" fmla="*/ 7155152 w 8023328"/>
              <a:gd name="connsiteY502" fmla="*/ 1307946 h 2380521"/>
              <a:gd name="connsiteX503" fmla="*/ 7140364 w 8023328"/>
              <a:gd name="connsiteY503" fmla="*/ 1295549 h 2380521"/>
              <a:gd name="connsiteX504" fmla="*/ 7155152 w 8023328"/>
              <a:gd name="connsiteY504" fmla="*/ 1281693 h 2380521"/>
              <a:gd name="connsiteX505" fmla="*/ 7084322 w 8023328"/>
              <a:gd name="connsiteY505" fmla="*/ 1281693 h 2380521"/>
              <a:gd name="connsiteX506" fmla="*/ 7099111 w 8023328"/>
              <a:gd name="connsiteY506" fmla="*/ 1295549 h 2380521"/>
              <a:gd name="connsiteX507" fmla="*/ 7084322 w 8023328"/>
              <a:gd name="connsiteY507" fmla="*/ 1307946 h 2380521"/>
              <a:gd name="connsiteX508" fmla="*/ 7069533 w 8023328"/>
              <a:gd name="connsiteY508" fmla="*/ 1295549 h 2380521"/>
              <a:gd name="connsiteX509" fmla="*/ 7084322 w 8023328"/>
              <a:gd name="connsiteY509" fmla="*/ 1281693 h 2380521"/>
              <a:gd name="connsiteX510" fmla="*/ 7013492 w 8023328"/>
              <a:gd name="connsiteY510" fmla="*/ 1281693 h 2380521"/>
              <a:gd name="connsiteX511" fmla="*/ 7028280 w 8023328"/>
              <a:gd name="connsiteY511" fmla="*/ 1295549 h 2380521"/>
              <a:gd name="connsiteX512" fmla="*/ 7013492 w 8023328"/>
              <a:gd name="connsiteY512" fmla="*/ 1307946 h 2380521"/>
              <a:gd name="connsiteX513" fmla="*/ 6998704 w 8023328"/>
              <a:gd name="connsiteY513" fmla="*/ 1295549 h 2380521"/>
              <a:gd name="connsiteX514" fmla="*/ 7013492 w 8023328"/>
              <a:gd name="connsiteY514" fmla="*/ 1281693 h 2380521"/>
              <a:gd name="connsiteX515" fmla="*/ 6939085 w 8023328"/>
              <a:gd name="connsiteY515" fmla="*/ 1281693 h 2380521"/>
              <a:gd name="connsiteX516" fmla="*/ 6950753 w 8023328"/>
              <a:gd name="connsiteY516" fmla="*/ 1295549 h 2380521"/>
              <a:gd name="connsiteX517" fmla="*/ 6939085 w 8023328"/>
              <a:gd name="connsiteY517" fmla="*/ 1307946 h 2380521"/>
              <a:gd name="connsiteX518" fmla="*/ 6924500 w 8023328"/>
              <a:gd name="connsiteY518" fmla="*/ 1295549 h 2380521"/>
              <a:gd name="connsiteX519" fmla="*/ 6939085 w 8023328"/>
              <a:gd name="connsiteY519" fmla="*/ 1281693 h 2380521"/>
              <a:gd name="connsiteX520" fmla="*/ 6867525 w 8023328"/>
              <a:gd name="connsiteY520" fmla="*/ 1281693 h 2380521"/>
              <a:gd name="connsiteX521" fmla="*/ 6879922 w 8023328"/>
              <a:gd name="connsiteY521" fmla="*/ 1295549 h 2380521"/>
              <a:gd name="connsiteX522" fmla="*/ 6867525 w 8023328"/>
              <a:gd name="connsiteY522" fmla="*/ 1307946 h 2380521"/>
              <a:gd name="connsiteX523" fmla="*/ 6853669 w 8023328"/>
              <a:gd name="connsiteY523" fmla="*/ 1295549 h 2380521"/>
              <a:gd name="connsiteX524" fmla="*/ 6867525 w 8023328"/>
              <a:gd name="connsiteY524" fmla="*/ 1281693 h 2380521"/>
              <a:gd name="connsiteX525" fmla="*/ 6796696 w 8023328"/>
              <a:gd name="connsiteY525" fmla="*/ 1281693 h 2380521"/>
              <a:gd name="connsiteX526" fmla="*/ 6809093 w 8023328"/>
              <a:gd name="connsiteY526" fmla="*/ 1295549 h 2380521"/>
              <a:gd name="connsiteX527" fmla="*/ 6796696 w 8023328"/>
              <a:gd name="connsiteY527" fmla="*/ 1307946 h 2380521"/>
              <a:gd name="connsiteX528" fmla="*/ 6782840 w 8023328"/>
              <a:gd name="connsiteY528" fmla="*/ 1295549 h 2380521"/>
              <a:gd name="connsiteX529" fmla="*/ 6796696 w 8023328"/>
              <a:gd name="connsiteY529" fmla="*/ 1281693 h 2380521"/>
              <a:gd name="connsiteX530" fmla="*/ 6724405 w 8023328"/>
              <a:gd name="connsiteY530" fmla="*/ 1281693 h 2380521"/>
              <a:gd name="connsiteX531" fmla="*/ 6738261 w 8023328"/>
              <a:gd name="connsiteY531" fmla="*/ 1295549 h 2380521"/>
              <a:gd name="connsiteX532" fmla="*/ 6724405 w 8023328"/>
              <a:gd name="connsiteY532" fmla="*/ 1307946 h 2380521"/>
              <a:gd name="connsiteX533" fmla="*/ 6712008 w 8023328"/>
              <a:gd name="connsiteY533" fmla="*/ 1295549 h 2380521"/>
              <a:gd name="connsiteX534" fmla="*/ 6724405 w 8023328"/>
              <a:gd name="connsiteY534" fmla="*/ 1281693 h 2380521"/>
              <a:gd name="connsiteX535" fmla="*/ 6653576 w 8023328"/>
              <a:gd name="connsiteY535" fmla="*/ 1281693 h 2380521"/>
              <a:gd name="connsiteX536" fmla="*/ 6667432 w 8023328"/>
              <a:gd name="connsiteY536" fmla="*/ 1295549 h 2380521"/>
              <a:gd name="connsiteX537" fmla="*/ 6653576 w 8023328"/>
              <a:gd name="connsiteY537" fmla="*/ 1307946 h 2380521"/>
              <a:gd name="connsiteX538" fmla="*/ 6641179 w 8023328"/>
              <a:gd name="connsiteY538" fmla="*/ 1295549 h 2380521"/>
              <a:gd name="connsiteX539" fmla="*/ 6653576 w 8023328"/>
              <a:gd name="connsiteY539" fmla="*/ 1281693 h 2380521"/>
              <a:gd name="connsiteX540" fmla="*/ 6582745 w 8023328"/>
              <a:gd name="connsiteY540" fmla="*/ 1281693 h 2380521"/>
              <a:gd name="connsiteX541" fmla="*/ 6596601 w 8023328"/>
              <a:gd name="connsiteY541" fmla="*/ 1295549 h 2380521"/>
              <a:gd name="connsiteX542" fmla="*/ 6582745 w 8023328"/>
              <a:gd name="connsiteY542" fmla="*/ 1307946 h 2380521"/>
              <a:gd name="connsiteX543" fmla="*/ 6570348 w 8023328"/>
              <a:gd name="connsiteY543" fmla="*/ 1295549 h 2380521"/>
              <a:gd name="connsiteX544" fmla="*/ 6582745 w 8023328"/>
              <a:gd name="connsiteY544" fmla="*/ 1281693 h 2380521"/>
              <a:gd name="connsiteX545" fmla="*/ 6510933 w 8023328"/>
              <a:gd name="connsiteY545" fmla="*/ 1281693 h 2380521"/>
              <a:gd name="connsiteX546" fmla="*/ 6525722 w 8023328"/>
              <a:gd name="connsiteY546" fmla="*/ 1295549 h 2380521"/>
              <a:gd name="connsiteX547" fmla="*/ 6510933 w 8023328"/>
              <a:gd name="connsiteY547" fmla="*/ 1307946 h 2380521"/>
              <a:gd name="connsiteX548" fmla="*/ 6496144 w 8023328"/>
              <a:gd name="connsiteY548" fmla="*/ 1295549 h 2380521"/>
              <a:gd name="connsiteX549" fmla="*/ 6510933 w 8023328"/>
              <a:gd name="connsiteY549" fmla="*/ 1281693 h 2380521"/>
              <a:gd name="connsiteX550" fmla="*/ 6440492 w 8023328"/>
              <a:gd name="connsiteY550" fmla="*/ 1281693 h 2380521"/>
              <a:gd name="connsiteX551" fmla="*/ 6454911 w 8023328"/>
              <a:gd name="connsiteY551" fmla="*/ 1295549 h 2380521"/>
              <a:gd name="connsiteX552" fmla="*/ 6440492 w 8023328"/>
              <a:gd name="connsiteY552" fmla="*/ 1307946 h 2380521"/>
              <a:gd name="connsiteX553" fmla="*/ 6425315 w 8023328"/>
              <a:gd name="connsiteY553" fmla="*/ 1295549 h 2380521"/>
              <a:gd name="connsiteX554" fmla="*/ 6440492 w 8023328"/>
              <a:gd name="connsiteY554" fmla="*/ 1281693 h 2380521"/>
              <a:gd name="connsiteX555" fmla="*/ 6369273 w 8023328"/>
              <a:gd name="connsiteY555" fmla="*/ 1281693 h 2380521"/>
              <a:gd name="connsiteX556" fmla="*/ 6384062 w 8023328"/>
              <a:gd name="connsiteY556" fmla="*/ 1296482 h 2380521"/>
              <a:gd name="connsiteX557" fmla="*/ 6369273 w 8023328"/>
              <a:gd name="connsiteY557" fmla="*/ 1311271 h 2380521"/>
              <a:gd name="connsiteX558" fmla="*/ 6354484 w 8023328"/>
              <a:gd name="connsiteY558" fmla="*/ 1296482 h 2380521"/>
              <a:gd name="connsiteX559" fmla="*/ 6369273 w 8023328"/>
              <a:gd name="connsiteY559" fmla="*/ 1281693 h 2380521"/>
              <a:gd name="connsiteX560" fmla="*/ 5799257 w 8023328"/>
              <a:gd name="connsiteY560" fmla="*/ 1281693 h 2380521"/>
              <a:gd name="connsiteX561" fmla="*/ 5814045 w 8023328"/>
              <a:gd name="connsiteY561" fmla="*/ 1296482 h 2380521"/>
              <a:gd name="connsiteX562" fmla="*/ 5799257 w 8023328"/>
              <a:gd name="connsiteY562" fmla="*/ 1311271 h 2380521"/>
              <a:gd name="connsiteX563" fmla="*/ 5784469 w 8023328"/>
              <a:gd name="connsiteY563" fmla="*/ 1296482 h 2380521"/>
              <a:gd name="connsiteX564" fmla="*/ 5799257 w 8023328"/>
              <a:gd name="connsiteY564" fmla="*/ 1281693 h 2380521"/>
              <a:gd name="connsiteX565" fmla="*/ 5724122 w 8023328"/>
              <a:gd name="connsiteY565" fmla="*/ 1281693 h 2380521"/>
              <a:gd name="connsiteX566" fmla="*/ 5736519 w 8023328"/>
              <a:gd name="connsiteY566" fmla="*/ 1296482 h 2380521"/>
              <a:gd name="connsiteX567" fmla="*/ 5724122 w 8023328"/>
              <a:gd name="connsiteY567" fmla="*/ 1311271 h 2380521"/>
              <a:gd name="connsiteX568" fmla="*/ 5710266 w 8023328"/>
              <a:gd name="connsiteY568" fmla="*/ 1296482 h 2380521"/>
              <a:gd name="connsiteX569" fmla="*/ 5724122 w 8023328"/>
              <a:gd name="connsiteY569" fmla="*/ 1281693 h 2380521"/>
              <a:gd name="connsiteX570" fmla="*/ 5653291 w 8023328"/>
              <a:gd name="connsiteY570" fmla="*/ 1281693 h 2380521"/>
              <a:gd name="connsiteX571" fmla="*/ 5665688 w 8023328"/>
              <a:gd name="connsiteY571" fmla="*/ 1296482 h 2380521"/>
              <a:gd name="connsiteX572" fmla="*/ 5653291 w 8023328"/>
              <a:gd name="connsiteY572" fmla="*/ 1311271 h 2380521"/>
              <a:gd name="connsiteX573" fmla="*/ 5639435 w 8023328"/>
              <a:gd name="connsiteY573" fmla="*/ 1296482 h 2380521"/>
              <a:gd name="connsiteX574" fmla="*/ 5653291 w 8023328"/>
              <a:gd name="connsiteY574" fmla="*/ 1281693 h 2380521"/>
              <a:gd name="connsiteX575" fmla="*/ 5582461 w 8023328"/>
              <a:gd name="connsiteY575" fmla="*/ 1281693 h 2380521"/>
              <a:gd name="connsiteX576" fmla="*/ 5594858 w 8023328"/>
              <a:gd name="connsiteY576" fmla="*/ 1296482 h 2380521"/>
              <a:gd name="connsiteX577" fmla="*/ 5582461 w 8023328"/>
              <a:gd name="connsiteY577" fmla="*/ 1311271 h 2380521"/>
              <a:gd name="connsiteX578" fmla="*/ 5568605 w 8023328"/>
              <a:gd name="connsiteY578" fmla="*/ 1296482 h 2380521"/>
              <a:gd name="connsiteX579" fmla="*/ 5582461 w 8023328"/>
              <a:gd name="connsiteY579" fmla="*/ 1281693 h 2380521"/>
              <a:gd name="connsiteX580" fmla="*/ 5510171 w 8023328"/>
              <a:gd name="connsiteY580" fmla="*/ 1281693 h 2380521"/>
              <a:gd name="connsiteX581" fmla="*/ 5524027 w 8023328"/>
              <a:gd name="connsiteY581" fmla="*/ 1296482 h 2380521"/>
              <a:gd name="connsiteX582" fmla="*/ 5510171 w 8023328"/>
              <a:gd name="connsiteY582" fmla="*/ 1311271 h 2380521"/>
              <a:gd name="connsiteX583" fmla="*/ 5497774 w 8023328"/>
              <a:gd name="connsiteY583" fmla="*/ 1296482 h 2380521"/>
              <a:gd name="connsiteX584" fmla="*/ 5510171 w 8023328"/>
              <a:gd name="connsiteY584" fmla="*/ 1281693 h 2380521"/>
              <a:gd name="connsiteX585" fmla="*/ 5438937 w 8023328"/>
              <a:gd name="connsiteY585" fmla="*/ 1281693 h 2380521"/>
              <a:gd name="connsiteX586" fmla="*/ 5453178 w 8023328"/>
              <a:gd name="connsiteY586" fmla="*/ 1296482 h 2380521"/>
              <a:gd name="connsiteX587" fmla="*/ 5438937 w 8023328"/>
              <a:gd name="connsiteY587" fmla="*/ 1311271 h 2380521"/>
              <a:gd name="connsiteX588" fmla="*/ 5426945 w 8023328"/>
              <a:gd name="connsiteY588" fmla="*/ 1296482 h 2380521"/>
              <a:gd name="connsiteX589" fmla="*/ 5438937 w 8023328"/>
              <a:gd name="connsiteY589" fmla="*/ 1281693 h 2380521"/>
              <a:gd name="connsiteX590" fmla="*/ 5368510 w 8023328"/>
              <a:gd name="connsiteY590" fmla="*/ 1281693 h 2380521"/>
              <a:gd name="connsiteX591" fmla="*/ 5382366 w 8023328"/>
              <a:gd name="connsiteY591" fmla="*/ 1296482 h 2380521"/>
              <a:gd name="connsiteX592" fmla="*/ 5368510 w 8023328"/>
              <a:gd name="connsiteY592" fmla="*/ 1311271 h 2380521"/>
              <a:gd name="connsiteX593" fmla="*/ 5356113 w 8023328"/>
              <a:gd name="connsiteY593" fmla="*/ 1296482 h 2380521"/>
              <a:gd name="connsiteX594" fmla="*/ 5368510 w 8023328"/>
              <a:gd name="connsiteY594" fmla="*/ 1281693 h 2380521"/>
              <a:gd name="connsiteX595" fmla="*/ 5296699 w 8023328"/>
              <a:gd name="connsiteY595" fmla="*/ 1281693 h 2380521"/>
              <a:gd name="connsiteX596" fmla="*/ 5311488 w 8023328"/>
              <a:gd name="connsiteY596" fmla="*/ 1296482 h 2380521"/>
              <a:gd name="connsiteX597" fmla="*/ 5296699 w 8023328"/>
              <a:gd name="connsiteY597" fmla="*/ 1311271 h 2380521"/>
              <a:gd name="connsiteX598" fmla="*/ 5281910 w 8023328"/>
              <a:gd name="connsiteY598" fmla="*/ 1296482 h 2380521"/>
              <a:gd name="connsiteX599" fmla="*/ 5296699 w 8023328"/>
              <a:gd name="connsiteY599" fmla="*/ 1281693 h 2380521"/>
              <a:gd name="connsiteX600" fmla="*/ 5225869 w 8023328"/>
              <a:gd name="connsiteY600" fmla="*/ 1281693 h 2380521"/>
              <a:gd name="connsiteX601" fmla="*/ 5240657 w 8023328"/>
              <a:gd name="connsiteY601" fmla="*/ 1296482 h 2380521"/>
              <a:gd name="connsiteX602" fmla="*/ 5225869 w 8023328"/>
              <a:gd name="connsiteY602" fmla="*/ 1311271 h 2380521"/>
              <a:gd name="connsiteX603" fmla="*/ 5211081 w 8023328"/>
              <a:gd name="connsiteY603" fmla="*/ 1296482 h 2380521"/>
              <a:gd name="connsiteX604" fmla="*/ 5225869 w 8023328"/>
              <a:gd name="connsiteY604" fmla="*/ 1281693 h 2380521"/>
              <a:gd name="connsiteX605" fmla="*/ 5154105 w 8023328"/>
              <a:gd name="connsiteY605" fmla="*/ 1281693 h 2380521"/>
              <a:gd name="connsiteX606" fmla="*/ 5166502 w 8023328"/>
              <a:gd name="connsiteY606" fmla="*/ 1296482 h 2380521"/>
              <a:gd name="connsiteX607" fmla="*/ 5154105 w 8023328"/>
              <a:gd name="connsiteY607" fmla="*/ 1311271 h 2380521"/>
              <a:gd name="connsiteX608" fmla="*/ 5140249 w 8023328"/>
              <a:gd name="connsiteY608" fmla="*/ 1296482 h 2380521"/>
              <a:gd name="connsiteX609" fmla="*/ 5154105 w 8023328"/>
              <a:gd name="connsiteY609" fmla="*/ 1281693 h 2380521"/>
              <a:gd name="connsiteX610" fmla="*/ 5083276 w 8023328"/>
              <a:gd name="connsiteY610" fmla="*/ 1281693 h 2380521"/>
              <a:gd name="connsiteX611" fmla="*/ 5095673 w 8023328"/>
              <a:gd name="connsiteY611" fmla="*/ 1296482 h 2380521"/>
              <a:gd name="connsiteX612" fmla="*/ 5083276 w 8023328"/>
              <a:gd name="connsiteY612" fmla="*/ 1311271 h 2380521"/>
              <a:gd name="connsiteX613" fmla="*/ 5069420 w 8023328"/>
              <a:gd name="connsiteY613" fmla="*/ 1296482 h 2380521"/>
              <a:gd name="connsiteX614" fmla="*/ 5083276 w 8023328"/>
              <a:gd name="connsiteY614" fmla="*/ 1281693 h 2380521"/>
              <a:gd name="connsiteX615" fmla="*/ 5012445 w 8023328"/>
              <a:gd name="connsiteY615" fmla="*/ 1281693 h 2380521"/>
              <a:gd name="connsiteX616" fmla="*/ 5024842 w 8023328"/>
              <a:gd name="connsiteY616" fmla="*/ 1296482 h 2380521"/>
              <a:gd name="connsiteX617" fmla="*/ 5012445 w 8023328"/>
              <a:gd name="connsiteY617" fmla="*/ 1311271 h 2380521"/>
              <a:gd name="connsiteX618" fmla="*/ 4998589 w 8023328"/>
              <a:gd name="connsiteY618" fmla="*/ 1296482 h 2380521"/>
              <a:gd name="connsiteX619" fmla="*/ 5012445 w 8023328"/>
              <a:gd name="connsiteY619" fmla="*/ 1281693 h 2380521"/>
              <a:gd name="connsiteX620" fmla="*/ 4940157 w 8023328"/>
              <a:gd name="connsiteY620" fmla="*/ 1281693 h 2380521"/>
              <a:gd name="connsiteX621" fmla="*/ 4954013 w 8023328"/>
              <a:gd name="connsiteY621" fmla="*/ 1296482 h 2380521"/>
              <a:gd name="connsiteX622" fmla="*/ 4940157 w 8023328"/>
              <a:gd name="connsiteY622" fmla="*/ 1311271 h 2380521"/>
              <a:gd name="connsiteX623" fmla="*/ 4927760 w 8023328"/>
              <a:gd name="connsiteY623" fmla="*/ 1296482 h 2380521"/>
              <a:gd name="connsiteX624" fmla="*/ 4940157 w 8023328"/>
              <a:gd name="connsiteY624" fmla="*/ 1281693 h 2380521"/>
              <a:gd name="connsiteX625" fmla="*/ 4865953 w 8023328"/>
              <a:gd name="connsiteY625" fmla="*/ 1281693 h 2380521"/>
              <a:gd name="connsiteX626" fmla="*/ 4879809 w 8023328"/>
              <a:gd name="connsiteY626" fmla="*/ 1296482 h 2380521"/>
              <a:gd name="connsiteX627" fmla="*/ 4865953 w 8023328"/>
              <a:gd name="connsiteY627" fmla="*/ 1311271 h 2380521"/>
              <a:gd name="connsiteX628" fmla="*/ 4853556 w 8023328"/>
              <a:gd name="connsiteY628" fmla="*/ 1296482 h 2380521"/>
              <a:gd name="connsiteX629" fmla="*/ 4865953 w 8023328"/>
              <a:gd name="connsiteY629" fmla="*/ 1281693 h 2380521"/>
              <a:gd name="connsiteX630" fmla="*/ 4795122 w 8023328"/>
              <a:gd name="connsiteY630" fmla="*/ 1281693 h 2380521"/>
              <a:gd name="connsiteX631" fmla="*/ 4808978 w 8023328"/>
              <a:gd name="connsiteY631" fmla="*/ 1296482 h 2380521"/>
              <a:gd name="connsiteX632" fmla="*/ 4795122 w 8023328"/>
              <a:gd name="connsiteY632" fmla="*/ 1311271 h 2380521"/>
              <a:gd name="connsiteX633" fmla="*/ 4782725 w 8023328"/>
              <a:gd name="connsiteY633" fmla="*/ 1296482 h 2380521"/>
              <a:gd name="connsiteX634" fmla="*/ 4795122 w 8023328"/>
              <a:gd name="connsiteY634" fmla="*/ 1281693 h 2380521"/>
              <a:gd name="connsiteX635" fmla="*/ 4726684 w 8023328"/>
              <a:gd name="connsiteY635" fmla="*/ 1281693 h 2380521"/>
              <a:gd name="connsiteX636" fmla="*/ 4741472 w 8023328"/>
              <a:gd name="connsiteY636" fmla="*/ 1296482 h 2380521"/>
              <a:gd name="connsiteX637" fmla="*/ 4726684 w 8023328"/>
              <a:gd name="connsiteY637" fmla="*/ 1311271 h 2380521"/>
              <a:gd name="connsiteX638" fmla="*/ 4711896 w 8023328"/>
              <a:gd name="connsiteY638" fmla="*/ 1296482 h 2380521"/>
              <a:gd name="connsiteX639" fmla="*/ 4726684 w 8023328"/>
              <a:gd name="connsiteY639" fmla="*/ 1281693 h 2380521"/>
              <a:gd name="connsiteX640" fmla="*/ 4655853 w 8023328"/>
              <a:gd name="connsiteY640" fmla="*/ 1281693 h 2380521"/>
              <a:gd name="connsiteX641" fmla="*/ 4670642 w 8023328"/>
              <a:gd name="connsiteY641" fmla="*/ 1294090 h 2380521"/>
              <a:gd name="connsiteX642" fmla="*/ 4655853 w 8023328"/>
              <a:gd name="connsiteY642" fmla="*/ 1307946 h 2380521"/>
              <a:gd name="connsiteX643" fmla="*/ 4641064 w 8023328"/>
              <a:gd name="connsiteY643" fmla="*/ 1294090 h 2380521"/>
              <a:gd name="connsiteX644" fmla="*/ 4655853 w 8023328"/>
              <a:gd name="connsiteY644" fmla="*/ 1281693 h 2380521"/>
              <a:gd name="connsiteX645" fmla="*/ 4585023 w 8023328"/>
              <a:gd name="connsiteY645" fmla="*/ 1281693 h 2380521"/>
              <a:gd name="connsiteX646" fmla="*/ 4599811 w 8023328"/>
              <a:gd name="connsiteY646" fmla="*/ 1294090 h 2380521"/>
              <a:gd name="connsiteX647" fmla="*/ 4585023 w 8023328"/>
              <a:gd name="connsiteY647" fmla="*/ 1307946 h 2380521"/>
              <a:gd name="connsiteX648" fmla="*/ 4570235 w 8023328"/>
              <a:gd name="connsiteY648" fmla="*/ 1294090 h 2380521"/>
              <a:gd name="connsiteX649" fmla="*/ 4585023 w 8023328"/>
              <a:gd name="connsiteY649" fmla="*/ 1281693 h 2380521"/>
              <a:gd name="connsiteX650" fmla="*/ 226355 w 8023328"/>
              <a:gd name="connsiteY650" fmla="*/ 1281693 h 2380521"/>
              <a:gd name="connsiteX651" fmla="*/ 238753 w 8023328"/>
              <a:gd name="connsiteY651" fmla="*/ 1296871 h 2380521"/>
              <a:gd name="connsiteX652" fmla="*/ 226355 w 8023328"/>
              <a:gd name="connsiteY652" fmla="*/ 1311291 h 2380521"/>
              <a:gd name="connsiteX653" fmla="*/ 212499 w 8023328"/>
              <a:gd name="connsiteY653" fmla="*/ 1296871 h 2380521"/>
              <a:gd name="connsiteX654" fmla="*/ 226355 w 8023328"/>
              <a:gd name="connsiteY654" fmla="*/ 1281693 h 2380521"/>
              <a:gd name="connsiteX655" fmla="*/ 155522 w 8023328"/>
              <a:gd name="connsiteY655" fmla="*/ 1281693 h 2380521"/>
              <a:gd name="connsiteX656" fmla="*/ 167919 w 8023328"/>
              <a:gd name="connsiteY656" fmla="*/ 1296871 h 2380521"/>
              <a:gd name="connsiteX657" fmla="*/ 155522 w 8023328"/>
              <a:gd name="connsiteY657" fmla="*/ 1311291 h 2380521"/>
              <a:gd name="connsiteX658" fmla="*/ 141666 w 8023328"/>
              <a:gd name="connsiteY658" fmla="*/ 1296871 h 2380521"/>
              <a:gd name="connsiteX659" fmla="*/ 155522 w 8023328"/>
              <a:gd name="connsiteY659" fmla="*/ 1281693 h 2380521"/>
              <a:gd name="connsiteX660" fmla="*/ 83234 w 8023328"/>
              <a:gd name="connsiteY660" fmla="*/ 1281693 h 2380521"/>
              <a:gd name="connsiteX661" fmla="*/ 97090 w 8023328"/>
              <a:gd name="connsiteY661" fmla="*/ 1296871 h 2380521"/>
              <a:gd name="connsiteX662" fmla="*/ 83234 w 8023328"/>
              <a:gd name="connsiteY662" fmla="*/ 1311291 h 2380521"/>
              <a:gd name="connsiteX663" fmla="*/ 70836 w 8023328"/>
              <a:gd name="connsiteY663" fmla="*/ 1296871 h 2380521"/>
              <a:gd name="connsiteX664" fmla="*/ 83234 w 8023328"/>
              <a:gd name="connsiteY664" fmla="*/ 1281693 h 2380521"/>
              <a:gd name="connsiteX665" fmla="*/ 11998 w 8023328"/>
              <a:gd name="connsiteY665" fmla="*/ 1281693 h 2380521"/>
              <a:gd name="connsiteX666" fmla="*/ 26239 w 8023328"/>
              <a:gd name="connsiteY666" fmla="*/ 1296871 h 2380521"/>
              <a:gd name="connsiteX667" fmla="*/ 11998 w 8023328"/>
              <a:gd name="connsiteY667" fmla="*/ 1311291 h 2380521"/>
              <a:gd name="connsiteX668" fmla="*/ 5 w 8023328"/>
              <a:gd name="connsiteY668" fmla="*/ 1296871 h 2380521"/>
              <a:gd name="connsiteX669" fmla="*/ 11998 w 8023328"/>
              <a:gd name="connsiteY669" fmla="*/ 1281693 h 2380521"/>
              <a:gd name="connsiteX670" fmla="*/ 7084322 w 8023328"/>
              <a:gd name="connsiteY670" fmla="*/ 1210863 h 2380521"/>
              <a:gd name="connsiteX671" fmla="*/ 7099111 w 8023328"/>
              <a:gd name="connsiteY671" fmla="*/ 1224719 h 2380521"/>
              <a:gd name="connsiteX672" fmla="*/ 7084322 w 8023328"/>
              <a:gd name="connsiteY672" fmla="*/ 1237116 h 2380521"/>
              <a:gd name="connsiteX673" fmla="*/ 7069533 w 8023328"/>
              <a:gd name="connsiteY673" fmla="*/ 1224719 h 2380521"/>
              <a:gd name="connsiteX674" fmla="*/ 7084322 w 8023328"/>
              <a:gd name="connsiteY674" fmla="*/ 1210863 h 2380521"/>
              <a:gd name="connsiteX675" fmla="*/ 7013492 w 8023328"/>
              <a:gd name="connsiteY675" fmla="*/ 1210863 h 2380521"/>
              <a:gd name="connsiteX676" fmla="*/ 7028280 w 8023328"/>
              <a:gd name="connsiteY676" fmla="*/ 1224719 h 2380521"/>
              <a:gd name="connsiteX677" fmla="*/ 7013492 w 8023328"/>
              <a:gd name="connsiteY677" fmla="*/ 1237116 h 2380521"/>
              <a:gd name="connsiteX678" fmla="*/ 6998704 w 8023328"/>
              <a:gd name="connsiteY678" fmla="*/ 1224719 h 2380521"/>
              <a:gd name="connsiteX679" fmla="*/ 7013492 w 8023328"/>
              <a:gd name="connsiteY679" fmla="*/ 1210863 h 2380521"/>
              <a:gd name="connsiteX680" fmla="*/ 6939085 w 8023328"/>
              <a:gd name="connsiteY680" fmla="*/ 1210863 h 2380521"/>
              <a:gd name="connsiteX681" fmla="*/ 6950753 w 8023328"/>
              <a:gd name="connsiteY681" fmla="*/ 1224719 h 2380521"/>
              <a:gd name="connsiteX682" fmla="*/ 6939085 w 8023328"/>
              <a:gd name="connsiteY682" fmla="*/ 1237116 h 2380521"/>
              <a:gd name="connsiteX683" fmla="*/ 6924500 w 8023328"/>
              <a:gd name="connsiteY683" fmla="*/ 1224719 h 2380521"/>
              <a:gd name="connsiteX684" fmla="*/ 6939085 w 8023328"/>
              <a:gd name="connsiteY684" fmla="*/ 1210863 h 2380521"/>
              <a:gd name="connsiteX685" fmla="*/ 6867525 w 8023328"/>
              <a:gd name="connsiteY685" fmla="*/ 1210863 h 2380521"/>
              <a:gd name="connsiteX686" fmla="*/ 6879922 w 8023328"/>
              <a:gd name="connsiteY686" fmla="*/ 1224719 h 2380521"/>
              <a:gd name="connsiteX687" fmla="*/ 6867525 w 8023328"/>
              <a:gd name="connsiteY687" fmla="*/ 1237116 h 2380521"/>
              <a:gd name="connsiteX688" fmla="*/ 6853669 w 8023328"/>
              <a:gd name="connsiteY688" fmla="*/ 1224719 h 2380521"/>
              <a:gd name="connsiteX689" fmla="*/ 6867525 w 8023328"/>
              <a:gd name="connsiteY689" fmla="*/ 1210863 h 2380521"/>
              <a:gd name="connsiteX690" fmla="*/ 6796696 w 8023328"/>
              <a:gd name="connsiteY690" fmla="*/ 1210863 h 2380521"/>
              <a:gd name="connsiteX691" fmla="*/ 6809093 w 8023328"/>
              <a:gd name="connsiteY691" fmla="*/ 1224719 h 2380521"/>
              <a:gd name="connsiteX692" fmla="*/ 6796696 w 8023328"/>
              <a:gd name="connsiteY692" fmla="*/ 1237116 h 2380521"/>
              <a:gd name="connsiteX693" fmla="*/ 6782840 w 8023328"/>
              <a:gd name="connsiteY693" fmla="*/ 1224719 h 2380521"/>
              <a:gd name="connsiteX694" fmla="*/ 6796696 w 8023328"/>
              <a:gd name="connsiteY694" fmla="*/ 1210863 h 2380521"/>
              <a:gd name="connsiteX695" fmla="*/ 6724405 w 8023328"/>
              <a:gd name="connsiteY695" fmla="*/ 1210863 h 2380521"/>
              <a:gd name="connsiteX696" fmla="*/ 6738261 w 8023328"/>
              <a:gd name="connsiteY696" fmla="*/ 1224719 h 2380521"/>
              <a:gd name="connsiteX697" fmla="*/ 6724405 w 8023328"/>
              <a:gd name="connsiteY697" fmla="*/ 1237116 h 2380521"/>
              <a:gd name="connsiteX698" fmla="*/ 6712008 w 8023328"/>
              <a:gd name="connsiteY698" fmla="*/ 1224719 h 2380521"/>
              <a:gd name="connsiteX699" fmla="*/ 6724405 w 8023328"/>
              <a:gd name="connsiteY699" fmla="*/ 1210863 h 2380521"/>
              <a:gd name="connsiteX700" fmla="*/ 6653576 w 8023328"/>
              <a:gd name="connsiteY700" fmla="*/ 1210863 h 2380521"/>
              <a:gd name="connsiteX701" fmla="*/ 6667432 w 8023328"/>
              <a:gd name="connsiteY701" fmla="*/ 1224719 h 2380521"/>
              <a:gd name="connsiteX702" fmla="*/ 6653576 w 8023328"/>
              <a:gd name="connsiteY702" fmla="*/ 1237116 h 2380521"/>
              <a:gd name="connsiteX703" fmla="*/ 6641179 w 8023328"/>
              <a:gd name="connsiteY703" fmla="*/ 1224719 h 2380521"/>
              <a:gd name="connsiteX704" fmla="*/ 6653576 w 8023328"/>
              <a:gd name="connsiteY704" fmla="*/ 1210863 h 2380521"/>
              <a:gd name="connsiteX705" fmla="*/ 6582745 w 8023328"/>
              <a:gd name="connsiteY705" fmla="*/ 1210863 h 2380521"/>
              <a:gd name="connsiteX706" fmla="*/ 6596601 w 8023328"/>
              <a:gd name="connsiteY706" fmla="*/ 1224719 h 2380521"/>
              <a:gd name="connsiteX707" fmla="*/ 6582745 w 8023328"/>
              <a:gd name="connsiteY707" fmla="*/ 1237116 h 2380521"/>
              <a:gd name="connsiteX708" fmla="*/ 6570348 w 8023328"/>
              <a:gd name="connsiteY708" fmla="*/ 1224719 h 2380521"/>
              <a:gd name="connsiteX709" fmla="*/ 6582745 w 8023328"/>
              <a:gd name="connsiteY709" fmla="*/ 1210863 h 2380521"/>
              <a:gd name="connsiteX710" fmla="*/ 6510933 w 8023328"/>
              <a:gd name="connsiteY710" fmla="*/ 1210863 h 2380521"/>
              <a:gd name="connsiteX711" fmla="*/ 6525722 w 8023328"/>
              <a:gd name="connsiteY711" fmla="*/ 1224719 h 2380521"/>
              <a:gd name="connsiteX712" fmla="*/ 6510933 w 8023328"/>
              <a:gd name="connsiteY712" fmla="*/ 1237116 h 2380521"/>
              <a:gd name="connsiteX713" fmla="*/ 6496144 w 8023328"/>
              <a:gd name="connsiteY713" fmla="*/ 1224719 h 2380521"/>
              <a:gd name="connsiteX714" fmla="*/ 6510933 w 8023328"/>
              <a:gd name="connsiteY714" fmla="*/ 1210863 h 2380521"/>
              <a:gd name="connsiteX715" fmla="*/ 6440492 w 8023328"/>
              <a:gd name="connsiteY715" fmla="*/ 1210863 h 2380521"/>
              <a:gd name="connsiteX716" fmla="*/ 6454911 w 8023328"/>
              <a:gd name="connsiteY716" fmla="*/ 1224719 h 2380521"/>
              <a:gd name="connsiteX717" fmla="*/ 6440492 w 8023328"/>
              <a:gd name="connsiteY717" fmla="*/ 1237116 h 2380521"/>
              <a:gd name="connsiteX718" fmla="*/ 6425315 w 8023328"/>
              <a:gd name="connsiteY718" fmla="*/ 1224719 h 2380521"/>
              <a:gd name="connsiteX719" fmla="*/ 6440492 w 8023328"/>
              <a:gd name="connsiteY719" fmla="*/ 1210863 h 2380521"/>
              <a:gd name="connsiteX720" fmla="*/ 6368340 w 8023328"/>
              <a:gd name="connsiteY720" fmla="*/ 1210863 h 2380521"/>
              <a:gd name="connsiteX721" fmla="*/ 6380737 w 8023328"/>
              <a:gd name="connsiteY721" fmla="*/ 1224719 h 2380521"/>
              <a:gd name="connsiteX722" fmla="*/ 6368340 w 8023328"/>
              <a:gd name="connsiteY722" fmla="*/ 1237116 h 2380521"/>
              <a:gd name="connsiteX723" fmla="*/ 6354484 w 8023328"/>
              <a:gd name="connsiteY723" fmla="*/ 1224719 h 2380521"/>
              <a:gd name="connsiteX724" fmla="*/ 6368340 w 8023328"/>
              <a:gd name="connsiteY724" fmla="*/ 1210863 h 2380521"/>
              <a:gd name="connsiteX725" fmla="*/ 6297511 w 8023328"/>
              <a:gd name="connsiteY725" fmla="*/ 1210863 h 2380521"/>
              <a:gd name="connsiteX726" fmla="*/ 6309908 w 8023328"/>
              <a:gd name="connsiteY726" fmla="*/ 1224719 h 2380521"/>
              <a:gd name="connsiteX727" fmla="*/ 6297511 w 8023328"/>
              <a:gd name="connsiteY727" fmla="*/ 1237116 h 2380521"/>
              <a:gd name="connsiteX728" fmla="*/ 6283655 w 8023328"/>
              <a:gd name="connsiteY728" fmla="*/ 1224719 h 2380521"/>
              <a:gd name="connsiteX729" fmla="*/ 6297511 w 8023328"/>
              <a:gd name="connsiteY729" fmla="*/ 1210863 h 2380521"/>
              <a:gd name="connsiteX730" fmla="*/ 6226679 w 8023328"/>
              <a:gd name="connsiteY730" fmla="*/ 1210863 h 2380521"/>
              <a:gd name="connsiteX731" fmla="*/ 6239076 w 8023328"/>
              <a:gd name="connsiteY731" fmla="*/ 1224719 h 2380521"/>
              <a:gd name="connsiteX732" fmla="*/ 6226679 w 8023328"/>
              <a:gd name="connsiteY732" fmla="*/ 1237116 h 2380521"/>
              <a:gd name="connsiteX733" fmla="*/ 6212823 w 8023328"/>
              <a:gd name="connsiteY733" fmla="*/ 1224719 h 2380521"/>
              <a:gd name="connsiteX734" fmla="*/ 6226679 w 8023328"/>
              <a:gd name="connsiteY734" fmla="*/ 1210863 h 2380521"/>
              <a:gd name="connsiteX735" fmla="*/ 6154391 w 8023328"/>
              <a:gd name="connsiteY735" fmla="*/ 1210863 h 2380521"/>
              <a:gd name="connsiteX736" fmla="*/ 6168247 w 8023328"/>
              <a:gd name="connsiteY736" fmla="*/ 1224719 h 2380521"/>
              <a:gd name="connsiteX737" fmla="*/ 6154391 w 8023328"/>
              <a:gd name="connsiteY737" fmla="*/ 1237116 h 2380521"/>
              <a:gd name="connsiteX738" fmla="*/ 6141994 w 8023328"/>
              <a:gd name="connsiteY738" fmla="*/ 1224719 h 2380521"/>
              <a:gd name="connsiteX739" fmla="*/ 6154391 w 8023328"/>
              <a:gd name="connsiteY739" fmla="*/ 1210863 h 2380521"/>
              <a:gd name="connsiteX740" fmla="*/ 6083559 w 8023328"/>
              <a:gd name="connsiteY740" fmla="*/ 1210863 h 2380521"/>
              <a:gd name="connsiteX741" fmla="*/ 6097415 w 8023328"/>
              <a:gd name="connsiteY741" fmla="*/ 1224719 h 2380521"/>
              <a:gd name="connsiteX742" fmla="*/ 6083559 w 8023328"/>
              <a:gd name="connsiteY742" fmla="*/ 1237116 h 2380521"/>
              <a:gd name="connsiteX743" fmla="*/ 6071162 w 8023328"/>
              <a:gd name="connsiteY743" fmla="*/ 1224719 h 2380521"/>
              <a:gd name="connsiteX744" fmla="*/ 6083559 w 8023328"/>
              <a:gd name="connsiteY744" fmla="*/ 1210863 h 2380521"/>
              <a:gd name="connsiteX745" fmla="*/ 6009356 w 8023328"/>
              <a:gd name="connsiteY745" fmla="*/ 1210863 h 2380521"/>
              <a:gd name="connsiteX746" fmla="*/ 6023212 w 8023328"/>
              <a:gd name="connsiteY746" fmla="*/ 1224719 h 2380521"/>
              <a:gd name="connsiteX747" fmla="*/ 6009356 w 8023328"/>
              <a:gd name="connsiteY747" fmla="*/ 1237116 h 2380521"/>
              <a:gd name="connsiteX748" fmla="*/ 5996959 w 8023328"/>
              <a:gd name="connsiteY748" fmla="*/ 1224719 h 2380521"/>
              <a:gd name="connsiteX749" fmla="*/ 6009356 w 8023328"/>
              <a:gd name="connsiteY749" fmla="*/ 1210863 h 2380521"/>
              <a:gd name="connsiteX750" fmla="*/ 5940548 w 8023328"/>
              <a:gd name="connsiteY750" fmla="*/ 1210863 h 2380521"/>
              <a:gd name="connsiteX751" fmla="*/ 5955726 w 8023328"/>
              <a:gd name="connsiteY751" fmla="*/ 1224719 h 2380521"/>
              <a:gd name="connsiteX752" fmla="*/ 5940548 w 8023328"/>
              <a:gd name="connsiteY752" fmla="*/ 1237116 h 2380521"/>
              <a:gd name="connsiteX753" fmla="*/ 5926130 w 8023328"/>
              <a:gd name="connsiteY753" fmla="*/ 1224719 h 2380521"/>
              <a:gd name="connsiteX754" fmla="*/ 5940548 w 8023328"/>
              <a:gd name="connsiteY754" fmla="*/ 1210863 h 2380521"/>
              <a:gd name="connsiteX755" fmla="*/ 5870088 w 8023328"/>
              <a:gd name="connsiteY755" fmla="*/ 1210863 h 2380521"/>
              <a:gd name="connsiteX756" fmla="*/ 5884877 w 8023328"/>
              <a:gd name="connsiteY756" fmla="*/ 1224719 h 2380521"/>
              <a:gd name="connsiteX757" fmla="*/ 5870088 w 8023328"/>
              <a:gd name="connsiteY757" fmla="*/ 1237116 h 2380521"/>
              <a:gd name="connsiteX758" fmla="*/ 5855299 w 8023328"/>
              <a:gd name="connsiteY758" fmla="*/ 1224719 h 2380521"/>
              <a:gd name="connsiteX759" fmla="*/ 5870088 w 8023328"/>
              <a:gd name="connsiteY759" fmla="*/ 1210863 h 2380521"/>
              <a:gd name="connsiteX760" fmla="*/ 5799257 w 8023328"/>
              <a:gd name="connsiteY760" fmla="*/ 1210863 h 2380521"/>
              <a:gd name="connsiteX761" fmla="*/ 5814045 w 8023328"/>
              <a:gd name="connsiteY761" fmla="*/ 1224719 h 2380521"/>
              <a:gd name="connsiteX762" fmla="*/ 5799257 w 8023328"/>
              <a:gd name="connsiteY762" fmla="*/ 1237116 h 2380521"/>
              <a:gd name="connsiteX763" fmla="*/ 5784469 w 8023328"/>
              <a:gd name="connsiteY763" fmla="*/ 1224719 h 2380521"/>
              <a:gd name="connsiteX764" fmla="*/ 5799257 w 8023328"/>
              <a:gd name="connsiteY764" fmla="*/ 1210863 h 2380521"/>
              <a:gd name="connsiteX765" fmla="*/ 5724122 w 8023328"/>
              <a:gd name="connsiteY765" fmla="*/ 1210863 h 2380521"/>
              <a:gd name="connsiteX766" fmla="*/ 5736519 w 8023328"/>
              <a:gd name="connsiteY766" fmla="*/ 1225651 h 2380521"/>
              <a:gd name="connsiteX767" fmla="*/ 5724122 w 8023328"/>
              <a:gd name="connsiteY767" fmla="*/ 1240439 h 2380521"/>
              <a:gd name="connsiteX768" fmla="*/ 5710266 w 8023328"/>
              <a:gd name="connsiteY768" fmla="*/ 1225651 h 2380521"/>
              <a:gd name="connsiteX769" fmla="*/ 5724122 w 8023328"/>
              <a:gd name="connsiteY769" fmla="*/ 1210863 h 2380521"/>
              <a:gd name="connsiteX770" fmla="*/ 5653291 w 8023328"/>
              <a:gd name="connsiteY770" fmla="*/ 1210863 h 2380521"/>
              <a:gd name="connsiteX771" fmla="*/ 5665688 w 8023328"/>
              <a:gd name="connsiteY771" fmla="*/ 1225651 h 2380521"/>
              <a:gd name="connsiteX772" fmla="*/ 5653291 w 8023328"/>
              <a:gd name="connsiteY772" fmla="*/ 1240439 h 2380521"/>
              <a:gd name="connsiteX773" fmla="*/ 5639435 w 8023328"/>
              <a:gd name="connsiteY773" fmla="*/ 1225651 h 2380521"/>
              <a:gd name="connsiteX774" fmla="*/ 5653291 w 8023328"/>
              <a:gd name="connsiteY774" fmla="*/ 1210863 h 2380521"/>
              <a:gd name="connsiteX775" fmla="*/ 5582461 w 8023328"/>
              <a:gd name="connsiteY775" fmla="*/ 1210863 h 2380521"/>
              <a:gd name="connsiteX776" fmla="*/ 5594858 w 8023328"/>
              <a:gd name="connsiteY776" fmla="*/ 1225651 h 2380521"/>
              <a:gd name="connsiteX777" fmla="*/ 5582461 w 8023328"/>
              <a:gd name="connsiteY777" fmla="*/ 1240439 h 2380521"/>
              <a:gd name="connsiteX778" fmla="*/ 5568605 w 8023328"/>
              <a:gd name="connsiteY778" fmla="*/ 1225651 h 2380521"/>
              <a:gd name="connsiteX779" fmla="*/ 5582461 w 8023328"/>
              <a:gd name="connsiteY779" fmla="*/ 1210863 h 2380521"/>
              <a:gd name="connsiteX780" fmla="*/ 5510171 w 8023328"/>
              <a:gd name="connsiteY780" fmla="*/ 1210863 h 2380521"/>
              <a:gd name="connsiteX781" fmla="*/ 5524027 w 8023328"/>
              <a:gd name="connsiteY781" fmla="*/ 1225651 h 2380521"/>
              <a:gd name="connsiteX782" fmla="*/ 5510171 w 8023328"/>
              <a:gd name="connsiteY782" fmla="*/ 1240439 h 2380521"/>
              <a:gd name="connsiteX783" fmla="*/ 5497774 w 8023328"/>
              <a:gd name="connsiteY783" fmla="*/ 1225651 h 2380521"/>
              <a:gd name="connsiteX784" fmla="*/ 5510171 w 8023328"/>
              <a:gd name="connsiteY784" fmla="*/ 1210863 h 2380521"/>
              <a:gd name="connsiteX785" fmla="*/ 5438937 w 8023328"/>
              <a:gd name="connsiteY785" fmla="*/ 1210863 h 2380521"/>
              <a:gd name="connsiteX786" fmla="*/ 5453178 w 8023328"/>
              <a:gd name="connsiteY786" fmla="*/ 1225651 h 2380521"/>
              <a:gd name="connsiteX787" fmla="*/ 5438937 w 8023328"/>
              <a:gd name="connsiteY787" fmla="*/ 1240439 h 2380521"/>
              <a:gd name="connsiteX788" fmla="*/ 5426945 w 8023328"/>
              <a:gd name="connsiteY788" fmla="*/ 1225651 h 2380521"/>
              <a:gd name="connsiteX789" fmla="*/ 5438937 w 8023328"/>
              <a:gd name="connsiteY789" fmla="*/ 1210863 h 2380521"/>
              <a:gd name="connsiteX790" fmla="*/ 5367530 w 8023328"/>
              <a:gd name="connsiteY790" fmla="*/ 1210863 h 2380521"/>
              <a:gd name="connsiteX791" fmla="*/ 5382318 w 8023328"/>
              <a:gd name="connsiteY791" fmla="*/ 1225651 h 2380521"/>
              <a:gd name="connsiteX792" fmla="*/ 5367530 w 8023328"/>
              <a:gd name="connsiteY792" fmla="*/ 1240439 h 2380521"/>
              <a:gd name="connsiteX793" fmla="*/ 5352742 w 8023328"/>
              <a:gd name="connsiteY793" fmla="*/ 1225651 h 2380521"/>
              <a:gd name="connsiteX794" fmla="*/ 5367530 w 8023328"/>
              <a:gd name="connsiteY794" fmla="*/ 1210863 h 2380521"/>
              <a:gd name="connsiteX795" fmla="*/ 5296699 w 8023328"/>
              <a:gd name="connsiteY795" fmla="*/ 1210863 h 2380521"/>
              <a:gd name="connsiteX796" fmla="*/ 5311488 w 8023328"/>
              <a:gd name="connsiteY796" fmla="*/ 1225651 h 2380521"/>
              <a:gd name="connsiteX797" fmla="*/ 5296699 w 8023328"/>
              <a:gd name="connsiteY797" fmla="*/ 1240439 h 2380521"/>
              <a:gd name="connsiteX798" fmla="*/ 5281910 w 8023328"/>
              <a:gd name="connsiteY798" fmla="*/ 1225651 h 2380521"/>
              <a:gd name="connsiteX799" fmla="*/ 5296699 w 8023328"/>
              <a:gd name="connsiteY799" fmla="*/ 1210863 h 2380521"/>
              <a:gd name="connsiteX800" fmla="*/ 5225869 w 8023328"/>
              <a:gd name="connsiteY800" fmla="*/ 1210863 h 2380521"/>
              <a:gd name="connsiteX801" fmla="*/ 5240657 w 8023328"/>
              <a:gd name="connsiteY801" fmla="*/ 1225651 h 2380521"/>
              <a:gd name="connsiteX802" fmla="*/ 5225869 w 8023328"/>
              <a:gd name="connsiteY802" fmla="*/ 1240439 h 2380521"/>
              <a:gd name="connsiteX803" fmla="*/ 5211081 w 8023328"/>
              <a:gd name="connsiteY803" fmla="*/ 1225651 h 2380521"/>
              <a:gd name="connsiteX804" fmla="*/ 5225869 w 8023328"/>
              <a:gd name="connsiteY804" fmla="*/ 1210863 h 2380521"/>
              <a:gd name="connsiteX805" fmla="*/ 5154105 w 8023328"/>
              <a:gd name="connsiteY805" fmla="*/ 1210863 h 2380521"/>
              <a:gd name="connsiteX806" fmla="*/ 5166502 w 8023328"/>
              <a:gd name="connsiteY806" fmla="*/ 1225651 h 2380521"/>
              <a:gd name="connsiteX807" fmla="*/ 5154105 w 8023328"/>
              <a:gd name="connsiteY807" fmla="*/ 1240439 h 2380521"/>
              <a:gd name="connsiteX808" fmla="*/ 5140249 w 8023328"/>
              <a:gd name="connsiteY808" fmla="*/ 1225651 h 2380521"/>
              <a:gd name="connsiteX809" fmla="*/ 5154105 w 8023328"/>
              <a:gd name="connsiteY809" fmla="*/ 1210863 h 2380521"/>
              <a:gd name="connsiteX810" fmla="*/ 5083276 w 8023328"/>
              <a:gd name="connsiteY810" fmla="*/ 1210863 h 2380521"/>
              <a:gd name="connsiteX811" fmla="*/ 5095673 w 8023328"/>
              <a:gd name="connsiteY811" fmla="*/ 1225651 h 2380521"/>
              <a:gd name="connsiteX812" fmla="*/ 5083276 w 8023328"/>
              <a:gd name="connsiteY812" fmla="*/ 1240439 h 2380521"/>
              <a:gd name="connsiteX813" fmla="*/ 5069420 w 8023328"/>
              <a:gd name="connsiteY813" fmla="*/ 1225651 h 2380521"/>
              <a:gd name="connsiteX814" fmla="*/ 5083276 w 8023328"/>
              <a:gd name="connsiteY814" fmla="*/ 1210863 h 2380521"/>
              <a:gd name="connsiteX815" fmla="*/ 5012445 w 8023328"/>
              <a:gd name="connsiteY815" fmla="*/ 1210863 h 2380521"/>
              <a:gd name="connsiteX816" fmla="*/ 5024842 w 8023328"/>
              <a:gd name="connsiteY816" fmla="*/ 1225651 h 2380521"/>
              <a:gd name="connsiteX817" fmla="*/ 5012445 w 8023328"/>
              <a:gd name="connsiteY817" fmla="*/ 1240439 h 2380521"/>
              <a:gd name="connsiteX818" fmla="*/ 4998589 w 8023328"/>
              <a:gd name="connsiteY818" fmla="*/ 1225651 h 2380521"/>
              <a:gd name="connsiteX819" fmla="*/ 5012445 w 8023328"/>
              <a:gd name="connsiteY819" fmla="*/ 1210863 h 2380521"/>
              <a:gd name="connsiteX820" fmla="*/ 4940157 w 8023328"/>
              <a:gd name="connsiteY820" fmla="*/ 1210863 h 2380521"/>
              <a:gd name="connsiteX821" fmla="*/ 4954013 w 8023328"/>
              <a:gd name="connsiteY821" fmla="*/ 1225651 h 2380521"/>
              <a:gd name="connsiteX822" fmla="*/ 4940157 w 8023328"/>
              <a:gd name="connsiteY822" fmla="*/ 1240439 h 2380521"/>
              <a:gd name="connsiteX823" fmla="*/ 4927760 w 8023328"/>
              <a:gd name="connsiteY823" fmla="*/ 1225651 h 2380521"/>
              <a:gd name="connsiteX824" fmla="*/ 4940157 w 8023328"/>
              <a:gd name="connsiteY824" fmla="*/ 1210863 h 2380521"/>
              <a:gd name="connsiteX825" fmla="*/ 4865953 w 8023328"/>
              <a:gd name="connsiteY825" fmla="*/ 1210863 h 2380521"/>
              <a:gd name="connsiteX826" fmla="*/ 4879809 w 8023328"/>
              <a:gd name="connsiteY826" fmla="*/ 1225651 h 2380521"/>
              <a:gd name="connsiteX827" fmla="*/ 4865953 w 8023328"/>
              <a:gd name="connsiteY827" fmla="*/ 1240439 h 2380521"/>
              <a:gd name="connsiteX828" fmla="*/ 4853556 w 8023328"/>
              <a:gd name="connsiteY828" fmla="*/ 1225651 h 2380521"/>
              <a:gd name="connsiteX829" fmla="*/ 4865953 w 8023328"/>
              <a:gd name="connsiteY829" fmla="*/ 1210863 h 2380521"/>
              <a:gd name="connsiteX830" fmla="*/ 4795122 w 8023328"/>
              <a:gd name="connsiteY830" fmla="*/ 1210863 h 2380521"/>
              <a:gd name="connsiteX831" fmla="*/ 4808978 w 8023328"/>
              <a:gd name="connsiteY831" fmla="*/ 1225651 h 2380521"/>
              <a:gd name="connsiteX832" fmla="*/ 4795122 w 8023328"/>
              <a:gd name="connsiteY832" fmla="*/ 1240439 h 2380521"/>
              <a:gd name="connsiteX833" fmla="*/ 4782725 w 8023328"/>
              <a:gd name="connsiteY833" fmla="*/ 1225651 h 2380521"/>
              <a:gd name="connsiteX834" fmla="*/ 4795122 w 8023328"/>
              <a:gd name="connsiteY834" fmla="*/ 1210863 h 2380521"/>
              <a:gd name="connsiteX835" fmla="*/ 4726684 w 8023328"/>
              <a:gd name="connsiteY835" fmla="*/ 1210863 h 2380521"/>
              <a:gd name="connsiteX836" fmla="*/ 4741472 w 8023328"/>
              <a:gd name="connsiteY836" fmla="*/ 1225651 h 2380521"/>
              <a:gd name="connsiteX837" fmla="*/ 4726684 w 8023328"/>
              <a:gd name="connsiteY837" fmla="*/ 1240439 h 2380521"/>
              <a:gd name="connsiteX838" fmla="*/ 4711896 w 8023328"/>
              <a:gd name="connsiteY838" fmla="*/ 1225651 h 2380521"/>
              <a:gd name="connsiteX839" fmla="*/ 4726684 w 8023328"/>
              <a:gd name="connsiteY839" fmla="*/ 1210863 h 2380521"/>
              <a:gd name="connsiteX840" fmla="*/ 4655853 w 8023328"/>
              <a:gd name="connsiteY840" fmla="*/ 1210863 h 2380521"/>
              <a:gd name="connsiteX841" fmla="*/ 4670642 w 8023328"/>
              <a:gd name="connsiteY841" fmla="*/ 1225651 h 2380521"/>
              <a:gd name="connsiteX842" fmla="*/ 4655853 w 8023328"/>
              <a:gd name="connsiteY842" fmla="*/ 1240439 h 2380521"/>
              <a:gd name="connsiteX843" fmla="*/ 4641064 w 8023328"/>
              <a:gd name="connsiteY843" fmla="*/ 1225651 h 2380521"/>
              <a:gd name="connsiteX844" fmla="*/ 4655853 w 8023328"/>
              <a:gd name="connsiteY844" fmla="*/ 1210863 h 2380521"/>
              <a:gd name="connsiteX845" fmla="*/ 4585023 w 8023328"/>
              <a:gd name="connsiteY845" fmla="*/ 1210863 h 2380521"/>
              <a:gd name="connsiteX846" fmla="*/ 4599811 w 8023328"/>
              <a:gd name="connsiteY846" fmla="*/ 1225651 h 2380521"/>
              <a:gd name="connsiteX847" fmla="*/ 4585023 w 8023328"/>
              <a:gd name="connsiteY847" fmla="*/ 1240439 h 2380521"/>
              <a:gd name="connsiteX848" fmla="*/ 4570235 w 8023328"/>
              <a:gd name="connsiteY848" fmla="*/ 1225651 h 2380521"/>
              <a:gd name="connsiteX849" fmla="*/ 4585023 w 8023328"/>
              <a:gd name="connsiteY849" fmla="*/ 1210863 h 2380521"/>
              <a:gd name="connsiteX850" fmla="*/ 4513260 w 8023328"/>
              <a:gd name="connsiteY850" fmla="*/ 1210863 h 2380521"/>
              <a:gd name="connsiteX851" fmla="*/ 4525657 w 8023328"/>
              <a:gd name="connsiteY851" fmla="*/ 1225651 h 2380521"/>
              <a:gd name="connsiteX852" fmla="*/ 4513260 w 8023328"/>
              <a:gd name="connsiteY852" fmla="*/ 1240439 h 2380521"/>
              <a:gd name="connsiteX853" fmla="*/ 4499404 w 8023328"/>
              <a:gd name="connsiteY853" fmla="*/ 1225651 h 2380521"/>
              <a:gd name="connsiteX854" fmla="*/ 4513260 w 8023328"/>
              <a:gd name="connsiteY854" fmla="*/ 1210863 h 2380521"/>
              <a:gd name="connsiteX855" fmla="*/ 4439056 w 8023328"/>
              <a:gd name="connsiteY855" fmla="*/ 1210863 h 2380521"/>
              <a:gd name="connsiteX856" fmla="*/ 4451453 w 8023328"/>
              <a:gd name="connsiteY856" fmla="*/ 1225651 h 2380521"/>
              <a:gd name="connsiteX857" fmla="*/ 4439056 w 8023328"/>
              <a:gd name="connsiteY857" fmla="*/ 1240439 h 2380521"/>
              <a:gd name="connsiteX858" fmla="*/ 4425200 w 8023328"/>
              <a:gd name="connsiteY858" fmla="*/ 1225651 h 2380521"/>
              <a:gd name="connsiteX859" fmla="*/ 4439056 w 8023328"/>
              <a:gd name="connsiteY859" fmla="*/ 1210863 h 2380521"/>
              <a:gd name="connsiteX860" fmla="*/ 4366768 w 8023328"/>
              <a:gd name="connsiteY860" fmla="*/ 1210863 h 2380521"/>
              <a:gd name="connsiteX861" fmla="*/ 4380624 w 8023328"/>
              <a:gd name="connsiteY861" fmla="*/ 1225651 h 2380521"/>
              <a:gd name="connsiteX862" fmla="*/ 4366768 w 8023328"/>
              <a:gd name="connsiteY862" fmla="*/ 1240439 h 2380521"/>
              <a:gd name="connsiteX863" fmla="*/ 4354371 w 8023328"/>
              <a:gd name="connsiteY863" fmla="*/ 1225651 h 2380521"/>
              <a:gd name="connsiteX864" fmla="*/ 4366768 w 8023328"/>
              <a:gd name="connsiteY864" fmla="*/ 1210863 h 2380521"/>
              <a:gd name="connsiteX865" fmla="*/ 4295937 w 8023328"/>
              <a:gd name="connsiteY865" fmla="*/ 1210863 h 2380521"/>
              <a:gd name="connsiteX866" fmla="*/ 4309793 w 8023328"/>
              <a:gd name="connsiteY866" fmla="*/ 1225651 h 2380521"/>
              <a:gd name="connsiteX867" fmla="*/ 4295937 w 8023328"/>
              <a:gd name="connsiteY867" fmla="*/ 1240439 h 2380521"/>
              <a:gd name="connsiteX868" fmla="*/ 4283540 w 8023328"/>
              <a:gd name="connsiteY868" fmla="*/ 1225651 h 2380521"/>
              <a:gd name="connsiteX869" fmla="*/ 4295937 w 8023328"/>
              <a:gd name="connsiteY869" fmla="*/ 1210863 h 2380521"/>
              <a:gd name="connsiteX870" fmla="*/ 368953 w 8023328"/>
              <a:gd name="connsiteY870" fmla="*/ 1210863 h 2380521"/>
              <a:gd name="connsiteX871" fmla="*/ 383742 w 8023328"/>
              <a:gd name="connsiteY871" fmla="*/ 1225651 h 2380521"/>
              <a:gd name="connsiteX872" fmla="*/ 368953 w 8023328"/>
              <a:gd name="connsiteY872" fmla="*/ 1240439 h 2380521"/>
              <a:gd name="connsiteX873" fmla="*/ 354165 w 8023328"/>
              <a:gd name="connsiteY873" fmla="*/ 1225651 h 2380521"/>
              <a:gd name="connsiteX874" fmla="*/ 368953 w 8023328"/>
              <a:gd name="connsiteY874" fmla="*/ 1210863 h 2380521"/>
              <a:gd name="connsiteX875" fmla="*/ 297189 w 8023328"/>
              <a:gd name="connsiteY875" fmla="*/ 1210863 h 2380521"/>
              <a:gd name="connsiteX876" fmla="*/ 309586 w 8023328"/>
              <a:gd name="connsiteY876" fmla="*/ 1225651 h 2380521"/>
              <a:gd name="connsiteX877" fmla="*/ 297189 w 8023328"/>
              <a:gd name="connsiteY877" fmla="*/ 1240439 h 2380521"/>
              <a:gd name="connsiteX878" fmla="*/ 283334 w 8023328"/>
              <a:gd name="connsiteY878" fmla="*/ 1225651 h 2380521"/>
              <a:gd name="connsiteX879" fmla="*/ 297189 w 8023328"/>
              <a:gd name="connsiteY879" fmla="*/ 1210863 h 2380521"/>
              <a:gd name="connsiteX880" fmla="*/ 226361 w 8023328"/>
              <a:gd name="connsiteY880" fmla="*/ 1210863 h 2380521"/>
              <a:gd name="connsiteX881" fmla="*/ 238759 w 8023328"/>
              <a:gd name="connsiteY881" fmla="*/ 1225651 h 2380521"/>
              <a:gd name="connsiteX882" fmla="*/ 226361 w 8023328"/>
              <a:gd name="connsiteY882" fmla="*/ 1240439 h 2380521"/>
              <a:gd name="connsiteX883" fmla="*/ 212504 w 8023328"/>
              <a:gd name="connsiteY883" fmla="*/ 1225651 h 2380521"/>
              <a:gd name="connsiteX884" fmla="*/ 226361 w 8023328"/>
              <a:gd name="connsiteY884" fmla="*/ 1210863 h 2380521"/>
              <a:gd name="connsiteX885" fmla="*/ 155527 w 8023328"/>
              <a:gd name="connsiteY885" fmla="*/ 1210863 h 2380521"/>
              <a:gd name="connsiteX886" fmla="*/ 167924 w 8023328"/>
              <a:gd name="connsiteY886" fmla="*/ 1225651 h 2380521"/>
              <a:gd name="connsiteX887" fmla="*/ 155527 w 8023328"/>
              <a:gd name="connsiteY887" fmla="*/ 1240439 h 2380521"/>
              <a:gd name="connsiteX888" fmla="*/ 141671 w 8023328"/>
              <a:gd name="connsiteY888" fmla="*/ 1225651 h 2380521"/>
              <a:gd name="connsiteX889" fmla="*/ 155527 w 8023328"/>
              <a:gd name="connsiteY889" fmla="*/ 1210863 h 2380521"/>
              <a:gd name="connsiteX890" fmla="*/ 83239 w 8023328"/>
              <a:gd name="connsiteY890" fmla="*/ 1210863 h 2380521"/>
              <a:gd name="connsiteX891" fmla="*/ 97095 w 8023328"/>
              <a:gd name="connsiteY891" fmla="*/ 1225651 h 2380521"/>
              <a:gd name="connsiteX892" fmla="*/ 83239 w 8023328"/>
              <a:gd name="connsiteY892" fmla="*/ 1240439 h 2380521"/>
              <a:gd name="connsiteX893" fmla="*/ 70841 w 8023328"/>
              <a:gd name="connsiteY893" fmla="*/ 1225651 h 2380521"/>
              <a:gd name="connsiteX894" fmla="*/ 83239 w 8023328"/>
              <a:gd name="connsiteY894" fmla="*/ 1210863 h 2380521"/>
              <a:gd name="connsiteX895" fmla="*/ 12003 w 8023328"/>
              <a:gd name="connsiteY895" fmla="*/ 1210863 h 2380521"/>
              <a:gd name="connsiteX896" fmla="*/ 26244 w 8023328"/>
              <a:gd name="connsiteY896" fmla="*/ 1225651 h 2380521"/>
              <a:gd name="connsiteX897" fmla="*/ 12003 w 8023328"/>
              <a:gd name="connsiteY897" fmla="*/ 1240439 h 2380521"/>
              <a:gd name="connsiteX898" fmla="*/ 10 w 8023328"/>
              <a:gd name="connsiteY898" fmla="*/ 1225651 h 2380521"/>
              <a:gd name="connsiteX899" fmla="*/ 12003 w 8023328"/>
              <a:gd name="connsiteY899" fmla="*/ 1210863 h 2380521"/>
              <a:gd name="connsiteX900" fmla="*/ 7013492 w 8023328"/>
              <a:gd name="connsiteY900" fmla="*/ 1140032 h 2380521"/>
              <a:gd name="connsiteX901" fmla="*/ 7028280 w 8023328"/>
              <a:gd name="connsiteY901" fmla="*/ 1152429 h 2380521"/>
              <a:gd name="connsiteX902" fmla="*/ 7013492 w 8023328"/>
              <a:gd name="connsiteY902" fmla="*/ 1166286 h 2380521"/>
              <a:gd name="connsiteX903" fmla="*/ 6998704 w 8023328"/>
              <a:gd name="connsiteY903" fmla="*/ 1152429 h 2380521"/>
              <a:gd name="connsiteX904" fmla="*/ 7013492 w 8023328"/>
              <a:gd name="connsiteY904" fmla="*/ 1140032 h 2380521"/>
              <a:gd name="connsiteX905" fmla="*/ 6939085 w 8023328"/>
              <a:gd name="connsiteY905" fmla="*/ 1140032 h 2380521"/>
              <a:gd name="connsiteX906" fmla="*/ 6950753 w 8023328"/>
              <a:gd name="connsiteY906" fmla="*/ 1152429 h 2380521"/>
              <a:gd name="connsiteX907" fmla="*/ 6939085 w 8023328"/>
              <a:gd name="connsiteY907" fmla="*/ 1166286 h 2380521"/>
              <a:gd name="connsiteX908" fmla="*/ 6924500 w 8023328"/>
              <a:gd name="connsiteY908" fmla="*/ 1152429 h 2380521"/>
              <a:gd name="connsiteX909" fmla="*/ 6939085 w 8023328"/>
              <a:gd name="connsiteY909" fmla="*/ 1140032 h 2380521"/>
              <a:gd name="connsiteX910" fmla="*/ 6867525 w 8023328"/>
              <a:gd name="connsiteY910" fmla="*/ 1140032 h 2380521"/>
              <a:gd name="connsiteX911" fmla="*/ 6879922 w 8023328"/>
              <a:gd name="connsiteY911" fmla="*/ 1153888 h 2380521"/>
              <a:gd name="connsiteX912" fmla="*/ 6867525 w 8023328"/>
              <a:gd name="connsiteY912" fmla="*/ 1166286 h 2380521"/>
              <a:gd name="connsiteX913" fmla="*/ 6853669 w 8023328"/>
              <a:gd name="connsiteY913" fmla="*/ 1153888 h 2380521"/>
              <a:gd name="connsiteX914" fmla="*/ 6867525 w 8023328"/>
              <a:gd name="connsiteY914" fmla="*/ 1140032 h 2380521"/>
              <a:gd name="connsiteX915" fmla="*/ 6796696 w 8023328"/>
              <a:gd name="connsiteY915" fmla="*/ 1140032 h 2380521"/>
              <a:gd name="connsiteX916" fmla="*/ 6809093 w 8023328"/>
              <a:gd name="connsiteY916" fmla="*/ 1153888 h 2380521"/>
              <a:gd name="connsiteX917" fmla="*/ 6796696 w 8023328"/>
              <a:gd name="connsiteY917" fmla="*/ 1166286 h 2380521"/>
              <a:gd name="connsiteX918" fmla="*/ 6782840 w 8023328"/>
              <a:gd name="connsiteY918" fmla="*/ 1153888 h 2380521"/>
              <a:gd name="connsiteX919" fmla="*/ 6796696 w 8023328"/>
              <a:gd name="connsiteY919" fmla="*/ 1140032 h 2380521"/>
              <a:gd name="connsiteX920" fmla="*/ 6724405 w 8023328"/>
              <a:gd name="connsiteY920" fmla="*/ 1140032 h 2380521"/>
              <a:gd name="connsiteX921" fmla="*/ 6738261 w 8023328"/>
              <a:gd name="connsiteY921" fmla="*/ 1153888 h 2380521"/>
              <a:gd name="connsiteX922" fmla="*/ 6724405 w 8023328"/>
              <a:gd name="connsiteY922" fmla="*/ 1166286 h 2380521"/>
              <a:gd name="connsiteX923" fmla="*/ 6712008 w 8023328"/>
              <a:gd name="connsiteY923" fmla="*/ 1153888 h 2380521"/>
              <a:gd name="connsiteX924" fmla="*/ 6724405 w 8023328"/>
              <a:gd name="connsiteY924" fmla="*/ 1140032 h 2380521"/>
              <a:gd name="connsiteX925" fmla="*/ 6653576 w 8023328"/>
              <a:gd name="connsiteY925" fmla="*/ 1140032 h 2380521"/>
              <a:gd name="connsiteX926" fmla="*/ 6667432 w 8023328"/>
              <a:gd name="connsiteY926" fmla="*/ 1153888 h 2380521"/>
              <a:gd name="connsiteX927" fmla="*/ 6653576 w 8023328"/>
              <a:gd name="connsiteY927" fmla="*/ 1166286 h 2380521"/>
              <a:gd name="connsiteX928" fmla="*/ 6641179 w 8023328"/>
              <a:gd name="connsiteY928" fmla="*/ 1153888 h 2380521"/>
              <a:gd name="connsiteX929" fmla="*/ 6653576 w 8023328"/>
              <a:gd name="connsiteY929" fmla="*/ 1140032 h 2380521"/>
              <a:gd name="connsiteX930" fmla="*/ 6581764 w 8023328"/>
              <a:gd name="connsiteY930" fmla="*/ 1140032 h 2380521"/>
              <a:gd name="connsiteX931" fmla="*/ 6596552 w 8023328"/>
              <a:gd name="connsiteY931" fmla="*/ 1153888 h 2380521"/>
              <a:gd name="connsiteX932" fmla="*/ 6581764 w 8023328"/>
              <a:gd name="connsiteY932" fmla="*/ 1166286 h 2380521"/>
              <a:gd name="connsiteX933" fmla="*/ 6566976 w 8023328"/>
              <a:gd name="connsiteY933" fmla="*/ 1153888 h 2380521"/>
              <a:gd name="connsiteX934" fmla="*/ 6581764 w 8023328"/>
              <a:gd name="connsiteY934" fmla="*/ 1140032 h 2380521"/>
              <a:gd name="connsiteX935" fmla="*/ 6510933 w 8023328"/>
              <a:gd name="connsiteY935" fmla="*/ 1140032 h 2380521"/>
              <a:gd name="connsiteX936" fmla="*/ 6525722 w 8023328"/>
              <a:gd name="connsiteY936" fmla="*/ 1153888 h 2380521"/>
              <a:gd name="connsiteX937" fmla="*/ 6510933 w 8023328"/>
              <a:gd name="connsiteY937" fmla="*/ 1166286 h 2380521"/>
              <a:gd name="connsiteX938" fmla="*/ 6496144 w 8023328"/>
              <a:gd name="connsiteY938" fmla="*/ 1153888 h 2380521"/>
              <a:gd name="connsiteX939" fmla="*/ 6510933 w 8023328"/>
              <a:gd name="connsiteY939" fmla="*/ 1140032 h 2380521"/>
              <a:gd name="connsiteX940" fmla="*/ 6440492 w 8023328"/>
              <a:gd name="connsiteY940" fmla="*/ 1140032 h 2380521"/>
              <a:gd name="connsiteX941" fmla="*/ 6454911 w 8023328"/>
              <a:gd name="connsiteY941" fmla="*/ 1153888 h 2380521"/>
              <a:gd name="connsiteX942" fmla="*/ 6440492 w 8023328"/>
              <a:gd name="connsiteY942" fmla="*/ 1166286 h 2380521"/>
              <a:gd name="connsiteX943" fmla="*/ 6425315 w 8023328"/>
              <a:gd name="connsiteY943" fmla="*/ 1153888 h 2380521"/>
              <a:gd name="connsiteX944" fmla="*/ 6440492 w 8023328"/>
              <a:gd name="connsiteY944" fmla="*/ 1140032 h 2380521"/>
              <a:gd name="connsiteX945" fmla="*/ 6368340 w 8023328"/>
              <a:gd name="connsiteY945" fmla="*/ 1140032 h 2380521"/>
              <a:gd name="connsiteX946" fmla="*/ 6380737 w 8023328"/>
              <a:gd name="connsiteY946" fmla="*/ 1153888 h 2380521"/>
              <a:gd name="connsiteX947" fmla="*/ 6368340 w 8023328"/>
              <a:gd name="connsiteY947" fmla="*/ 1166286 h 2380521"/>
              <a:gd name="connsiteX948" fmla="*/ 6354484 w 8023328"/>
              <a:gd name="connsiteY948" fmla="*/ 1153888 h 2380521"/>
              <a:gd name="connsiteX949" fmla="*/ 6368340 w 8023328"/>
              <a:gd name="connsiteY949" fmla="*/ 1140032 h 2380521"/>
              <a:gd name="connsiteX950" fmla="*/ 6297511 w 8023328"/>
              <a:gd name="connsiteY950" fmla="*/ 1140032 h 2380521"/>
              <a:gd name="connsiteX951" fmla="*/ 6309908 w 8023328"/>
              <a:gd name="connsiteY951" fmla="*/ 1153888 h 2380521"/>
              <a:gd name="connsiteX952" fmla="*/ 6297511 w 8023328"/>
              <a:gd name="connsiteY952" fmla="*/ 1166286 h 2380521"/>
              <a:gd name="connsiteX953" fmla="*/ 6283655 w 8023328"/>
              <a:gd name="connsiteY953" fmla="*/ 1153888 h 2380521"/>
              <a:gd name="connsiteX954" fmla="*/ 6297511 w 8023328"/>
              <a:gd name="connsiteY954" fmla="*/ 1140032 h 2380521"/>
              <a:gd name="connsiteX955" fmla="*/ 6226679 w 8023328"/>
              <a:gd name="connsiteY955" fmla="*/ 1140032 h 2380521"/>
              <a:gd name="connsiteX956" fmla="*/ 6239076 w 8023328"/>
              <a:gd name="connsiteY956" fmla="*/ 1153888 h 2380521"/>
              <a:gd name="connsiteX957" fmla="*/ 6226679 w 8023328"/>
              <a:gd name="connsiteY957" fmla="*/ 1166286 h 2380521"/>
              <a:gd name="connsiteX958" fmla="*/ 6212823 w 8023328"/>
              <a:gd name="connsiteY958" fmla="*/ 1153888 h 2380521"/>
              <a:gd name="connsiteX959" fmla="*/ 6226679 w 8023328"/>
              <a:gd name="connsiteY959" fmla="*/ 1140032 h 2380521"/>
              <a:gd name="connsiteX960" fmla="*/ 6154391 w 8023328"/>
              <a:gd name="connsiteY960" fmla="*/ 1140032 h 2380521"/>
              <a:gd name="connsiteX961" fmla="*/ 6168247 w 8023328"/>
              <a:gd name="connsiteY961" fmla="*/ 1153888 h 2380521"/>
              <a:gd name="connsiteX962" fmla="*/ 6154391 w 8023328"/>
              <a:gd name="connsiteY962" fmla="*/ 1166286 h 2380521"/>
              <a:gd name="connsiteX963" fmla="*/ 6141994 w 8023328"/>
              <a:gd name="connsiteY963" fmla="*/ 1153888 h 2380521"/>
              <a:gd name="connsiteX964" fmla="*/ 6154391 w 8023328"/>
              <a:gd name="connsiteY964" fmla="*/ 1140032 h 2380521"/>
              <a:gd name="connsiteX965" fmla="*/ 6083559 w 8023328"/>
              <a:gd name="connsiteY965" fmla="*/ 1140032 h 2380521"/>
              <a:gd name="connsiteX966" fmla="*/ 6097415 w 8023328"/>
              <a:gd name="connsiteY966" fmla="*/ 1153888 h 2380521"/>
              <a:gd name="connsiteX967" fmla="*/ 6083559 w 8023328"/>
              <a:gd name="connsiteY967" fmla="*/ 1166286 h 2380521"/>
              <a:gd name="connsiteX968" fmla="*/ 6071162 w 8023328"/>
              <a:gd name="connsiteY968" fmla="*/ 1153888 h 2380521"/>
              <a:gd name="connsiteX969" fmla="*/ 6083559 w 8023328"/>
              <a:gd name="connsiteY969" fmla="*/ 1140032 h 2380521"/>
              <a:gd name="connsiteX970" fmla="*/ 6009356 w 8023328"/>
              <a:gd name="connsiteY970" fmla="*/ 1140032 h 2380521"/>
              <a:gd name="connsiteX971" fmla="*/ 6023212 w 8023328"/>
              <a:gd name="connsiteY971" fmla="*/ 1153888 h 2380521"/>
              <a:gd name="connsiteX972" fmla="*/ 6009356 w 8023328"/>
              <a:gd name="connsiteY972" fmla="*/ 1166286 h 2380521"/>
              <a:gd name="connsiteX973" fmla="*/ 5996959 w 8023328"/>
              <a:gd name="connsiteY973" fmla="*/ 1153888 h 2380521"/>
              <a:gd name="connsiteX974" fmla="*/ 6009356 w 8023328"/>
              <a:gd name="connsiteY974" fmla="*/ 1140032 h 2380521"/>
              <a:gd name="connsiteX975" fmla="*/ 5940548 w 8023328"/>
              <a:gd name="connsiteY975" fmla="*/ 1140032 h 2380521"/>
              <a:gd name="connsiteX976" fmla="*/ 5955726 w 8023328"/>
              <a:gd name="connsiteY976" fmla="*/ 1153888 h 2380521"/>
              <a:gd name="connsiteX977" fmla="*/ 5940548 w 8023328"/>
              <a:gd name="connsiteY977" fmla="*/ 1166286 h 2380521"/>
              <a:gd name="connsiteX978" fmla="*/ 5926130 w 8023328"/>
              <a:gd name="connsiteY978" fmla="*/ 1153888 h 2380521"/>
              <a:gd name="connsiteX979" fmla="*/ 5940548 w 8023328"/>
              <a:gd name="connsiteY979" fmla="*/ 1140032 h 2380521"/>
              <a:gd name="connsiteX980" fmla="*/ 5870088 w 8023328"/>
              <a:gd name="connsiteY980" fmla="*/ 1140032 h 2380521"/>
              <a:gd name="connsiteX981" fmla="*/ 5884877 w 8023328"/>
              <a:gd name="connsiteY981" fmla="*/ 1153888 h 2380521"/>
              <a:gd name="connsiteX982" fmla="*/ 5870088 w 8023328"/>
              <a:gd name="connsiteY982" fmla="*/ 1166286 h 2380521"/>
              <a:gd name="connsiteX983" fmla="*/ 5855299 w 8023328"/>
              <a:gd name="connsiteY983" fmla="*/ 1153888 h 2380521"/>
              <a:gd name="connsiteX984" fmla="*/ 5870088 w 8023328"/>
              <a:gd name="connsiteY984" fmla="*/ 1140032 h 2380521"/>
              <a:gd name="connsiteX985" fmla="*/ 5799257 w 8023328"/>
              <a:gd name="connsiteY985" fmla="*/ 1140032 h 2380521"/>
              <a:gd name="connsiteX986" fmla="*/ 5814045 w 8023328"/>
              <a:gd name="connsiteY986" fmla="*/ 1153888 h 2380521"/>
              <a:gd name="connsiteX987" fmla="*/ 5799257 w 8023328"/>
              <a:gd name="connsiteY987" fmla="*/ 1166286 h 2380521"/>
              <a:gd name="connsiteX988" fmla="*/ 5784469 w 8023328"/>
              <a:gd name="connsiteY988" fmla="*/ 1153888 h 2380521"/>
              <a:gd name="connsiteX989" fmla="*/ 5799257 w 8023328"/>
              <a:gd name="connsiteY989" fmla="*/ 1140032 h 2380521"/>
              <a:gd name="connsiteX990" fmla="*/ 5724122 w 8023328"/>
              <a:gd name="connsiteY990" fmla="*/ 1140032 h 2380521"/>
              <a:gd name="connsiteX991" fmla="*/ 5736519 w 8023328"/>
              <a:gd name="connsiteY991" fmla="*/ 1153888 h 2380521"/>
              <a:gd name="connsiteX992" fmla="*/ 5724122 w 8023328"/>
              <a:gd name="connsiteY992" fmla="*/ 1166286 h 2380521"/>
              <a:gd name="connsiteX993" fmla="*/ 5710266 w 8023328"/>
              <a:gd name="connsiteY993" fmla="*/ 1153888 h 2380521"/>
              <a:gd name="connsiteX994" fmla="*/ 5724122 w 8023328"/>
              <a:gd name="connsiteY994" fmla="*/ 1140032 h 2380521"/>
              <a:gd name="connsiteX995" fmla="*/ 5653291 w 8023328"/>
              <a:gd name="connsiteY995" fmla="*/ 1140032 h 2380521"/>
              <a:gd name="connsiteX996" fmla="*/ 5665688 w 8023328"/>
              <a:gd name="connsiteY996" fmla="*/ 1153888 h 2380521"/>
              <a:gd name="connsiteX997" fmla="*/ 5653291 w 8023328"/>
              <a:gd name="connsiteY997" fmla="*/ 1166286 h 2380521"/>
              <a:gd name="connsiteX998" fmla="*/ 5639435 w 8023328"/>
              <a:gd name="connsiteY998" fmla="*/ 1153888 h 2380521"/>
              <a:gd name="connsiteX999" fmla="*/ 5653291 w 8023328"/>
              <a:gd name="connsiteY999" fmla="*/ 1140032 h 2380521"/>
              <a:gd name="connsiteX1000" fmla="*/ 5581002 w 8023328"/>
              <a:gd name="connsiteY1000" fmla="*/ 1140032 h 2380521"/>
              <a:gd name="connsiteX1001" fmla="*/ 5594858 w 8023328"/>
              <a:gd name="connsiteY1001" fmla="*/ 1153888 h 2380521"/>
              <a:gd name="connsiteX1002" fmla="*/ 5581002 w 8023328"/>
              <a:gd name="connsiteY1002" fmla="*/ 1166286 h 2380521"/>
              <a:gd name="connsiteX1003" fmla="*/ 5568605 w 8023328"/>
              <a:gd name="connsiteY1003" fmla="*/ 1153888 h 2380521"/>
              <a:gd name="connsiteX1004" fmla="*/ 5581002 w 8023328"/>
              <a:gd name="connsiteY1004" fmla="*/ 1140032 h 2380521"/>
              <a:gd name="connsiteX1005" fmla="*/ 5510171 w 8023328"/>
              <a:gd name="connsiteY1005" fmla="*/ 1140032 h 2380521"/>
              <a:gd name="connsiteX1006" fmla="*/ 5524027 w 8023328"/>
              <a:gd name="connsiteY1006" fmla="*/ 1153888 h 2380521"/>
              <a:gd name="connsiteX1007" fmla="*/ 5510171 w 8023328"/>
              <a:gd name="connsiteY1007" fmla="*/ 1166286 h 2380521"/>
              <a:gd name="connsiteX1008" fmla="*/ 5497774 w 8023328"/>
              <a:gd name="connsiteY1008" fmla="*/ 1153888 h 2380521"/>
              <a:gd name="connsiteX1009" fmla="*/ 5510171 w 8023328"/>
              <a:gd name="connsiteY1009" fmla="*/ 1140032 h 2380521"/>
              <a:gd name="connsiteX1010" fmla="*/ 5438937 w 8023328"/>
              <a:gd name="connsiteY1010" fmla="*/ 1140032 h 2380521"/>
              <a:gd name="connsiteX1011" fmla="*/ 5453178 w 8023328"/>
              <a:gd name="connsiteY1011" fmla="*/ 1153888 h 2380521"/>
              <a:gd name="connsiteX1012" fmla="*/ 5438937 w 8023328"/>
              <a:gd name="connsiteY1012" fmla="*/ 1166286 h 2380521"/>
              <a:gd name="connsiteX1013" fmla="*/ 5426945 w 8023328"/>
              <a:gd name="connsiteY1013" fmla="*/ 1153888 h 2380521"/>
              <a:gd name="connsiteX1014" fmla="*/ 5438937 w 8023328"/>
              <a:gd name="connsiteY1014" fmla="*/ 1140032 h 2380521"/>
              <a:gd name="connsiteX1015" fmla="*/ 5367530 w 8023328"/>
              <a:gd name="connsiteY1015" fmla="*/ 1140032 h 2380521"/>
              <a:gd name="connsiteX1016" fmla="*/ 5382318 w 8023328"/>
              <a:gd name="connsiteY1016" fmla="*/ 1153888 h 2380521"/>
              <a:gd name="connsiteX1017" fmla="*/ 5367530 w 8023328"/>
              <a:gd name="connsiteY1017" fmla="*/ 1166286 h 2380521"/>
              <a:gd name="connsiteX1018" fmla="*/ 5352742 w 8023328"/>
              <a:gd name="connsiteY1018" fmla="*/ 1153888 h 2380521"/>
              <a:gd name="connsiteX1019" fmla="*/ 5367530 w 8023328"/>
              <a:gd name="connsiteY1019" fmla="*/ 1140032 h 2380521"/>
              <a:gd name="connsiteX1020" fmla="*/ 5296699 w 8023328"/>
              <a:gd name="connsiteY1020" fmla="*/ 1140032 h 2380521"/>
              <a:gd name="connsiteX1021" fmla="*/ 5311488 w 8023328"/>
              <a:gd name="connsiteY1021" fmla="*/ 1153888 h 2380521"/>
              <a:gd name="connsiteX1022" fmla="*/ 5296699 w 8023328"/>
              <a:gd name="connsiteY1022" fmla="*/ 1166286 h 2380521"/>
              <a:gd name="connsiteX1023" fmla="*/ 5281910 w 8023328"/>
              <a:gd name="connsiteY1023" fmla="*/ 1153888 h 2380521"/>
              <a:gd name="connsiteX1024" fmla="*/ 5296699 w 8023328"/>
              <a:gd name="connsiteY1024" fmla="*/ 1140032 h 2380521"/>
              <a:gd name="connsiteX1025" fmla="*/ 5225869 w 8023328"/>
              <a:gd name="connsiteY1025" fmla="*/ 1140032 h 2380521"/>
              <a:gd name="connsiteX1026" fmla="*/ 5240657 w 8023328"/>
              <a:gd name="connsiteY1026" fmla="*/ 1153888 h 2380521"/>
              <a:gd name="connsiteX1027" fmla="*/ 5225869 w 8023328"/>
              <a:gd name="connsiteY1027" fmla="*/ 1166286 h 2380521"/>
              <a:gd name="connsiteX1028" fmla="*/ 5211081 w 8023328"/>
              <a:gd name="connsiteY1028" fmla="*/ 1153888 h 2380521"/>
              <a:gd name="connsiteX1029" fmla="*/ 5225869 w 8023328"/>
              <a:gd name="connsiteY1029" fmla="*/ 1140032 h 2380521"/>
              <a:gd name="connsiteX1030" fmla="*/ 5154105 w 8023328"/>
              <a:gd name="connsiteY1030" fmla="*/ 1140032 h 2380521"/>
              <a:gd name="connsiteX1031" fmla="*/ 5166502 w 8023328"/>
              <a:gd name="connsiteY1031" fmla="*/ 1154821 h 2380521"/>
              <a:gd name="connsiteX1032" fmla="*/ 5154105 w 8023328"/>
              <a:gd name="connsiteY1032" fmla="*/ 1169610 h 2380521"/>
              <a:gd name="connsiteX1033" fmla="*/ 5140249 w 8023328"/>
              <a:gd name="connsiteY1033" fmla="*/ 1154821 h 2380521"/>
              <a:gd name="connsiteX1034" fmla="*/ 5154105 w 8023328"/>
              <a:gd name="connsiteY1034" fmla="*/ 1140032 h 2380521"/>
              <a:gd name="connsiteX1035" fmla="*/ 5083276 w 8023328"/>
              <a:gd name="connsiteY1035" fmla="*/ 1140032 h 2380521"/>
              <a:gd name="connsiteX1036" fmla="*/ 5095673 w 8023328"/>
              <a:gd name="connsiteY1036" fmla="*/ 1154821 h 2380521"/>
              <a:gd name="connsiteX1037" fmla="*/ 5083276 w 8023328"/>
              <a:gd name="connsiteY1037" fmla="*/ 1169610 h 2380521"/>
              <a:gd name="connsiteX1038" fmla="*/ 5069420 w 8023328"/>
              <a:gd name="connsiteY1038" fmla="*/ 1154821 h 2380521"/>
              <a:gd name="connsiteX1039" fmla="*/ 5083276 w 8023328"/>
              <a:gd name="connsiteY1039" fmla="*/ 1140032 h 2380521"/>
              <a:gd name="connsiteX1040" fmla="*/ 5012445 w 8023328"/>
              <a:gd name="connsiteY1040" fmla="*/ 1140032 h 2380521"/>
              <a:gd name="connsiteX1041" fmla="*/ 5024842 w 8023328"/>
              <a:gd name="connsiteY1041" fmla="*/ 1154821 h 2380521"/>
              <a:gd name="connsiteX1042" fmla="*/ 5012445 w 8023328"/>
              <a:gd name="connsiteY1042" fmla="*/ 1169610 h 2380521"/>
              <a:gd name="connsiteX1043" fmla="*/ 4998589 w 8023328"/>
              <a:gd name="connsiteY1043" fmla="*/ 1154821 h 2380521"/>
              <a:gd name="connsiteX1044" fmla="*/ 5012445 w 8023328"/>
              <a:gd name="connsiteY1044" fmla="*/ 1140032 h 2380521"/>
              <a:gd name="connsiteX1045" fmla="*/ 4940157 w 8023328"/>
              <a:gd name="connsiteY1045" fmla="*/ 1140032 h 2380521"/>
              <a:gd name="connsiteX1046" fmla="*/ 4954013 w 8023328"/>
              <a:gd name="connsiteY1046" fmla="*/ 1154821 h 2380521"/>
              <a:gd name="connsiteX1047" fmla="*/ 4940157 w 8023328"/>
              <a:gd name="connsiteY1047" fmla="*/ 1169610 h 2380521"/>
              <a:gd name="connsiteX1048" fmla="*/ 4927760 w 8023328"/>
              <a:gd name="connsiteY1048" fmla="*/ 1154821 h 2380521"/>
              <a:gd name="connsiteX1049" fmla="*/ 4940157 w 8023328"/>
              <a:gd name="connsiteY1049" fmla="*/ 1140032 h 2380521"/>
              <a:gd name="connsiteX1050" fmla="*/ 4865953 w 8023328"/>
              <a:gd name="connsiteY1050" fmla="*/ 1140032 h 2380521"/>
              <a:gd name="connsiteX1051" fmla="*/ 4879809 w 8023328"/>
              <a:gd name="connsiteY1051" fmla="*/ 1154821 h 2380521"/>
              <a:gd name="connsiteX1052" fmla="*/ 4865953 w 8023328"/>
              <a:gd name="connsiteY1052" fmla="*/ 1169610 h 2380521"/>
              <a:gd name="connsiteX1053" fmla="*/ 4853556 w 8023328"/>
              <a:gd name="connsiteY1053" fmla="*/ 1154821 h 2380521"/>
              <a:gd name="connsiteX1054" fmla="*/ 4865953 w 8023328"/>
              <a:gd name="connsiteY1054" fmla="*/ 1140032 h 2380521"/>
              <a:gd name="connsiteX1055" fmla="*/ 4795122 w 8023328"/>
              <a:gd name="connsiteY1055" fmla="*/ 1140032 h 2380521"/>
              <a:gd name="connsiteX1056" fmla="*/ 4808978 w 8023328"/>
              <a:gd name="connsiteY1056" fmla="*/ 1154821 h 2380521"/>
              <a:gd name="connsiteX1057" fmla="*/ 4795122 w 8023328"/>
              <a:gd name="connsiteY1057" fmla="*/ 1169610 h 2380521"/>
              <a:gd name="connsiteX1058" fmla="*/ 4782725 w 8023328"/>
              <a:gd name="connsiteY1058" fmla="*/ 1154821 h 2380521"/>
              <a:gd name="connsiteX1059" fmla="*/ 4795122 w 8023328"/>
              <a:gd name="connsiteY1059" fmla="*/ 1140032 h 2380521"/>
              <a:gd name="connsiteX1060" fmla="*/ 4726684 w 8023328"/>
              <a:gd name="connsiteY1060" fmla="*/ 1140032 h 2380521"/>
              <a:gd name="connsiteX1061" fmla="*/ 4741472 w 8023328"/>
              <a:gd name="connsiteY1061" fmla="*/ 1154821 h 2380521"/>
              <a:gd name="connsiteX1062" fmla="*/ 4726684 w 8023328"/>
              <a:gd name="connsiteY1062" fmla="*/ 1169610 h 2380521"/>
              <a:gd name="connsiteX1063" fmla="*/ 4711896 w 8023328"/>
              <a:gd name="connsiteY1063" fmla="*/ 1154821 h 2380521"/>
              <a:gd name="connsiteX1064" fmla="*/ 4726684 w 8023328"/>
              <a:gd name="connsiteY1064" fmla="*/ 1140032 h 2380521"/>
              <a:gd name="connsiteX1065" fmla="*/ 4655853 w 8023328"/>
              <a:gd name="connsiteY1065" fmla="*/ 1140032 h 2380521"/>
              <a:gd name="connsiteX1066" fmla="*/ 4670642 w 8023328"/>
              <a:gd name="connsiteY1066" fmla="*/ 1154821 h 2380521"/>
              <a:gd name="connsiteX1067" fmla="*/ 4655853 w 8023328"/>
              <a:gd name="connsiteY1067" fmla="*/ 1169610 h 2380521"/>
              <a:gd name="connsiteX1068" fmla="*/ 4641064 w 8023328"/>
              <a:gd name="connsiteY1068" fmla="*/ 1154821 h 2380521"/>
              <a:gd name="connsiteX1069" fmla="*/ 4655853 w 8023328"/>
              <a:gd name="connsiteY1069" fmla="*/ 1140032 h 2380521"/>
              <a:gd name="connsiteX1070" fmla="*/ 4585023 w 8023328"/>
              <a:gd name="connsiteY1070" fmla="*/ 1140032 h 2380521"/>
              <a:gd name="connsiteX1071" fmla="*/ 4599811 w 8023328"/>
              <a:gd name="connsiteY1071" fmla="*/ 1154821 h 2380521"/>
              <a:gd name="connsiteX1072" fmla="*/ 4585023 w 8023328"/>
              <a:gd name="connsiteY1072" fmla="*/ 1169610 h 2380521"/>
              <a:gd name="connsiteX1073" fmla="*/ 4570235 w 8023328"/>
              <a:gd name="connsiteY1073" fmla="*/ 1154821 h 2380521"/>
              <a:gd name="connsiteX1074" fmla="*/ 4585023 w 8023328"/>
              <a:gd name="connsiteY1074" fmla="*/ 1140032 h 2380521"/>
              <a:gd name="connsiteX1075" fmla="*/ 4513260 w 8023328"/>
              <a:gd name="connsiteY1075" fmla="*/ 1140032 h 2380521"/>
              <a:gd name="connsiteX1076" fmla="*/ 4525657 w 8023328"/>
              <a:gd name="connsiteY1076" fmla="*/ 1154821 h 2380521"/>
              <a:gd name="connsiteX1077" fmla="*/ 4513260 w 8023328"/>
              <a:gd name="connsiteY1077" fmla="*/ 1169610 h 2380521"/>
              <a:gd name="connsiteX1078" fmla="*/ 4499404 w 8023328"/>
              <a:gd name="connsiteY1078" fmla="*/ 1154821 h 2380521"/>
              <a:gd name="connsiteX1079" fmla="*/ 4513260 w 8023328"/>
              <a:gd name="connsiteY1079" fmla="*/ 1140032 h 2380521"/>
              <a:gd name="connsiteX1080" fmla="*/ 4439056 w 8023328"/>
              <a:gd name="connsiteY1080" fmla="*/ 1140032 h 2380521"/>
              <a:gd name="connsiteX1081" fmla="*/ 4451453 w 8023328"/>
              <a:gd name="connsiteY1081" fmla="*/ 1154821 h 2380521"/>
              <a:gd name="connsiteX1082" fmla="*/ 4439056 w 8023328"/>
              <a:gd name="connsiteY1082" fmla="*/ 1169610 h 2380521"/>
              <a:gd name="connsiteX1083" fmla="*/ 4425200 w 8023328"/>
              <a:gd name="connsiteY1083" fmla="*/ 1154821 h 2380521"/>
              <a:gd name="connsiteX1084" fmla="*/ 4439056 w 8023328"/>
              <a:gd name="connsiteY1084" fmla="*/ 1140032 h 2380521"/>
              <a:gd name="connsiteX1085" fmla="*/ 4366768 w 8023328"/>
              <a:gd name="connsiteY1085" fmla="*/ 1140032 h 2380521"/>
              <a:gd name="connsiteX1086" fmla="*/ 4380624 w 8023328"/>
              <a:gd name="connsiteY1086" fmla="*/ 1154821 h 2380521"/>
              <a:gd name="connsiteX1087" fmla="*/ 4366768 w 8023328"/>
              <a:gd name="connsiteY1087" fmla="*/ 1169610 h 2380521"/>
              <a:gd name="connsiteX1088" fmla="*/ 4354371 w 8023328"/>
              <a:gd name="connsiteY1088" fmla="*/ 1154821 h 2380521"/>
              <a:gd name="connsiteX1089" fmla="*/ 4366768 w 8023328"/>
              <a:gd name="connsiteY1089" fmla="*/ 1140032 h 2380521"/>
              <a:gd name="connsiteX1090" fmla="*/ 4295937 w 8023328"/>
              <a:gd name="connsiteY1090" fmla="*/ 1140032 h 2380521"/>
              <a:gd name="connsiteX1091" fmla="*/ 4309793 w 8023328"/>
              <a:gd name="connsiteY1091" fmla="*/ 1154821 h 2380521"/>
              <a:gd name="connsiteX1092" fmla="*/ 4295937 w 8023328"/>
              <a:gd name="connsiteY1092" fmla="*/ 1169610 h 2380521"/>
              <a:gd name="connsiteX1093" fmla="*/ 4283540 w 8023328"/>
              <a:gd name="connsiteY1093" fmla="*/ 1154821 h 2380521"/>
              <a:gd name="connsiteX1094" fmla="*/ 4295937 w 8023328"/>
              <a:gd name="connsiteY1094" fmla="*/ 1140032 h 2380521"/>
              <a:gd name="connsiteX1095" fmla="*/ 4225107 w 8023328"/>
              <a:gd name="connsiteY1095" fmla="*/ 1140032 h 2380521"/>
              <a:gd name="connsiteX1096" fmla="*/ 4238963 w 8023328"/>
              <a:gd name="connsiteY1096" fmla="*/ 1154821 h 2380521"/>
              <a:gd name="connsiteX1097" fmla="*/ 4225107 w 8023328"/>
              <a:gd name="connsiteY1097" fmla="*/ 1169610 h 2380521"/>
              <a:gd name="connsiteX1098" fmla="*/ 4212710 w 8023328"/>
              <a:gd name="connsiteY1098" fmla="*/ 1154821 h 2380521"/>
              <a:gd name="connsiteX1099" fmla="*/ 4225107 w 8023328"/>
              <a:gd name="connsiteY1099" fmla="*/ 1140032 h 2380521"/>
              <a:gd name="connsiteX1100" fmla="*/ 4153295 w 8023328"/>
              <a:gd name="connsiteY1100" fmla="*/ 1140032 h 2380521"/>
              <a:gd name="connsiteX1101" fmla="*/ 4168083 w 8023328"/>
              <a:gd name="connsiteY1101" fmla="*/ 1154821 h 2380521"/>
              <a:gd name="connsiteX1102" fmla="*/ 4153295 w 8023328"/>
              <a:gd name="connsiteY1102" fmla="*/ 1169610 h 2380521"/>
              <a:gd name="connsiteX1103" fmla="*/ 4138507 w 8023328"/>
              <a:gd name="connsiteY1103" fmla="*/ 1154821 h 2380521"/>
              <a:gd name="connsiteX1104" fmla="*/ 4153295 w 8023328"/>
              <a:gd name="connsiteY1104" fmla="*/ 1140032 h 2380521"/>
              <a:gd name="connsiteX1105" fmla="*/ 4082465 w 8023328"/>
              <a:gd name="connsiteY1105" fmla="*/ 1140032 h 2380521"/>
              <a:gd name="connsiteX1106" fmla="*/ 4097254 w 8023328"/>
              <a:gd name="connsiteY1106" fmla="*/ 1154821 h 2380521"/>
              <a:gd name="connsiteX1107" fmla="*/ 4082465 w 8023328"/>
              <a:gd name="connsiteY1107" fmla="*/ 1169610 h 2380521"/>
              <a:gd name="connsiteX1108" fmla="*/ 4067676 w 8023328"/>
              <a:gd name="connsiteY1108" fmla="*/ 1154821 h 2380521"/>
              <a:gd name="connsiteX1109" fmla="*/ 4082465 w 8023328"/>
              <a:gd name="connsiteY1109" fmla="*/ 1140032 h 2380521"/>
              <a:gd name="connsiteX1110" fmla="*/ 439789 w 8023328"/>
              <a:gd name="connsiteY1110" fmla="*/ 1140032 h 2380521"/>
              <a:gd name="connsiteX1111" fmla="*/ 454579 w 8023328"/>
              <a:gd name="connsiteY1111" fmla="*/ 1153888 h 2380521"/>
              <a:gd name="connsiteX1112" fmla="*/ 439789 w 8023328"/>
              <a:gd name="connsiteY1112" fmla="*/ 1166286 h 2380521"/>
              <a:gd name="connsiteX1113" fmla="*/ 425001 w 8023328"/>
              <a:gd name="connsiteY1113" fmla="*/ 1153888 h 2380521"/>
              <a:gd name="connsiteX1114" fmla="*/ 439789 w 8023328"/>
              <a:gd name="connsiteY1114" fmla="*/ 1140032 h 2380521"/>
              <a:gd name="connsiteX1115" fmla="*/ 368960 w 8023328"/>
              <a:gd name="connsiteY1115" fmla="*/ 1140032 h 2380521"/>
              <a:gd name="connsiteX1116" fmla="*/ 383747 w 8023328"/>
              <a:gd name="connsiteY1116" fmla="*/ 1153888 h 2380521"/>
              <a:gd name="connsiteX1117" fmla="*/ 368960 w 8023328"/>
              <a:gd name="connsiteY1117" fmla="*/ 1166286 h 2380521"/>
              <a:gd name="connsiteX1118" fmla="*/ 354172 w 8023328"/>
              <a:gd name="connsiteY1118" fmla="*/ 1153888 h 2380521"/>
              <a:gd name="connsiteX1119" fmla="*/ 368960 w 8023328"/>
              <a:gd name="connsiteY1119" fmla="*/ 1140032 h 2380521"/>
              <a:gd name="connsiteX1120" fmla="*/ 297194 w 8023328"/>
              <a:gd name="connsiteY1120" fmla="*/ 1140032 h 2380521"/>
              <a:gd name="connsiteX1121" fmla="*/ 309592 w 8023328"/>
              <a:gd name="connsiteY1121" fmla="*/ 1153888 h 2380521"/>
              <a:gd name="connsiteX1122" fmla="*/ 297194 w 8023328"/>
              <a:gd name="connsiteY1122" fmla="*/ 1166286 h 2380521"/>
              <a:gd name="connsiteX1123" fmla="*/ 283339 w 8023328"/>
              <a:gd name="connsiteY1123" fmla="*/ 1153888 h 2380521"/>
              <a:gd name="connsiteX1124" fmla="*/ 297194 w 8023328"/>
              <a:gd name="connsiteY1124" fmla="*/ 1140032 h 2380521"/>
              <a:gd name="connsiteX1125" fmla="*/ 226366 w 8023328"/>
              <a:gd name="connsiteY1125" fmla="*/ 1140032 h 2380521"/>
              <a:gd name="connsiteX1126" fmla="*/ 238764 w 8023328"/>
              <a:gd name="connsiteY1126" fmla="*/ 1153888 h 2380521"/>
              <a:gd name="connsiteX1127" fmla="*/ 226366 w 8023328"/>
              <a:gd name="connsiteY1127" fmla="*/ 1166286 h 2380521"/>
              <a:gd name="connsiteX1128" fmla="*/ 212510 w 8023328"/>
              <a:gd name="connsiteY1128" fmla="*/ 1153888 h 2380521"/>
              <a:gd name="connsiteX1129" fmla="*/ 226366 w 8023328"/>
              <a:gd name="connsiteY1129" fmla="*/ 1140032 h 2380521"/>
              <a:gd name="connsiteX1130" fmla="*/ 155532 w 8023328"/>
              <a:gd name="connsiteY1130" fmla="*/ 1140032 h 2380521"/>
              <a:gd name="connsiteX1131" fmla="*/ 167930 w 8023328"/>
              <a:gd name="connsiteY1131" fmla="*/ 1153888 h 2380521"/>
              <a:gd name="connsiteX1132" fmla="*/ 155532 w 8023328"/>
              <a:gd name="connsiteY1132" fmla="*/ 1166286 h 2380521"/>
              <a:gd name="connsiteX1133" fmla="*/ 141676 w 8023328"/>
              <a:gd name="connsiteY1133" fmla="*/ 1153888 h 2380521"/>
              <a:gd name="connsiteX1134" fmla="*/ 155532 w 8023328"/>
              <a:gd name="connsiteY1134" fmla="*/ 1140032 h 2380521"/>
              <a:gd name="connsiteX1135" fmla="*/ 83244 w 8023328"/>
              <a:gd name="connsiteY1135" fmla="*/ 1140032 h 2380521"/>
              <a:gd name="connsiteX1136" fmla="*/ 97100 w 8023328"/>
              <a:gd name="connsiteY1136" fmla="*/ 1153888 h 2380521"/>
              <a:gd name="connsiteX1137" fmla="*/ 83244 w 8023328"/>
              <a:gd name="connsiteY1137" fmla="*/ 1166286 h 2380521"/>
              <a:gd name="connsiteX1138" fmla="*/ 70846 w 8023328"/>
              <a:gd name="connsiteY1138" fmla="*/ 1153888 h 2380521"/>
              <a:gd name="connsiteX1139" fmla="*/ 83244 w 8023328"/>
              <a:gd name="connsiteY1139" fmla="*/ 1140032 h 2380521"/>
              <a:gd name="connsiteX1140" fmla="*/ 12008 w 8023328"/>
              <a:gd name="connsiteY1140" fmla="*/ 1140032 h 2380521"/>
              <a:gd name="connsiteX1141" fmla="*/ 26249 w 8023328"/>
              <a:gd name="connsiteY1141" fmla="*/ 1153888 h 2380521"/>
              <a:gd name="connsiteX1142" fmla="*/ 12008 w 8023328"/>
              <a:gd name="connsiteY1142" fmla="*/ 1166286 h 2380521"/>
              <a:gd name="connsiteX1143" fmla="*/ 16 w 8023328"/>
              <a:gd name="connsiteY1143" fmla="*/ 1153888 h 2380521"/>
              <a:gd name="connsiteX1144" fmla="*/ 12008 w 8023328"/>
              <a:gd name="connsiteY1144" fmla="*/ 1140032 h 2380521"/>
              <a:gd name="connsiteX1145" fmla="*/ 6867525 w 8023328"/>
              <a:gd name="connsiteY1145" fmla="*/ 1069203 h 2380521"/>
              <a:gd name="connsiteX1146" fmla="*/ 6879922 w 8023328"/>
              <a:gd name="connsiteY1146" fmla="*/ 1081600 h 2380521"/>
              <a:gd name="connsiteX1147" fmla="*/ 6867525 w 8023328"/>
              <a:gd name="connsiteY1147" fmla="*/ 1095457 h 2380521"/>
              <a:gd name="connsiteX1148" fmla="*/ 6853669 w 8023328"/>
              <a:gd name="connsiteY1148" fmla="*/ 1081600 h 2380521"/>
              <a:gd name="connsiteX1149" fmla="*/ 6867525 w 8023328"/>
              <a:gd name="connsiteY1149" fmla="*/ 1069203 h 2380521"/>
              <a:gd name="connsiteX1150" fmla="*/ 6795237 w 8023328"/>
              <a:gd name="connsiteY1150" fmla="*/ 1069203 h 2380521"/>
              <a:gd name="connsiteX1151" fmla="*/ 6809093 w 8023328"/>
              <a:gd name="connsiteY1151" fmla="*/ 1081600 h 2380521"/>
              <a:gd name="connsiteX1152" fmla="*/ 6796696 w 8023328"/>
              <a:gd name="connsiteY1152" fmla="*/ 1095457 h 2380521"/>
              <a:gd name="connsiteX1153" fmla="*/ 6782840 w 8023328"/>
              <a:gd name="connsiteY1153" fmla="*/ 1081600 h 2380521"/>
              <a:gd name="connsiteX1154" fmla="*/ 6795237 w 8023328"/>
              <a:gd name="connsiteY1154" fmla="*/ 1069203 h 2380521"/>
              <a:gd name="connsiteX1155" fmla="*/ 6724405 w 8023328"/>
              <a:gd name="connsiteY1155" fmla="*/ 1069203 h 2380521"/>
              <a:gd name="connsiteX1156" fmla="*/ 6738261 w 8023328"/>
              <a:gd name="connsiteY1156" fmla="*/ 1081600 h 2380521"/>
              <a:gd name="connsiteX1157" fmla="*/ 6724405 w 8023328"/>
              <a:gd name="connsiteY1157" fmla="*/ 1095457 h 2380521"/>
              <a:gd name="connsiteX1158" fmla="*/ 6712008 w 8023328"/>
              <a:gd name="connsiteY1158" fmla="*/ 1081600 h 2380521"/>
              <a:gd name="connsiteX1159" fmla="*/ 6724405 w 8023328"/>
              <a:gd name="connsiteY1159" fmla="*/ 1069203 h 2380521"/>
              <a:gd name="connsiteX1160" fmla="*/ 6653576 w 8023328"/>
              <a:gd name="connsiteY1160" fmla="*/ 1069203 h 2380521"/>
              <a:gd name="connsiteX1161" fmla="*/ 6667432 w 8023328"/>
              <a:gd name="connsiteY1161" fmla="*/ 1081600 h 2380521"/>
              <a:gd name="connsiteX1162" fmla="*/ 6653576 w 8023328"/>
              <a:gd name="connsiteY1162" fmla="*/ 1095457 h 2380521"/>
              <a:gd name="connsiteX1163" fmla="*/ 6641179 w 8023328"/>
              <a:gd name="connsiteY1163" fmla="*/ 1081600 h 2380521"/>
              <a:gd name="connsiteX1164" fmla="*/ 6653576 w 8023328"/>
              <a:gd name="connsiteY1164" fmla="*/ 1069203 h 2380521"/>
              <a:gd name="connsiteX1165" fmla="*/ 6581764 w 8023328"/>
              <a:gd name="connsiteY1165" fmla="*/ 1069203 h 2380521"/>
              <a:gd name="connsiteX1166" fmla="*/ 6596552 w 8023328"/>
              <a:gd name="connsiteY1166" fmla="*/ 1081600 h 2380521"/>
              <a:gd name="connsiteX1167" fmla="*/ 6581764 w 8023328"/>
              <a:gd name="connsiteY1167" fmla="*/ 1095457 h 2380521"/>
              <a:gd name="connsiteX1168" fmla="*/ 6566976 w 8023328"/>
              <a:gd name="connsiteY1168" fmla="*/ 1081600 h 2380521"/>
              <a:gd name="connsiteX1169" fmla="*/ 6581764 w 8023328"/>
              <a:gd name="connsiteY1169" fmla="*/ 1069203 h 2380521"/>
              <a:gd name="connsiteX1170" fmla="*/ 6510933 w 8023328"/>
              <a:gd name="connsiteY1170" fmla="*/ 1069203 h 2380521"/>
              <a:gd name="connsiteX1171" fmla="*/ 6525722 w 8023328"/>
              <a:gd name="connsiteY1171" fmla="*/ 1081600 h 2380521"/>
              <a:gd name="connsiteX1172" fmla="*/ 6510933 w 8023328"/>
              <a:gd name="connsiteY1172" fmla="*/ 1095457 h 2380521"/>
              <a:gd name="connsiteX1173" fmla="*/ 6496144 w 8023328"/>
              <a:gd name="connsiteY1173" fmla="*/ 1081600 h 2380521"/>
              <a:gd name="connsiteX1174" fmla="*/ 6510933 w 8023328"/>
              <a:gd name="connsiteY1174" fmla="*/ 1069203 h 2380521"/>
              <a:gd name="connsiteX1175" fmla="*/ 6440492 w 8023328"/>
              <a:gd name="connsiteY1175" fmla="*/ 1069203 h 2380521"/>
              <a:gd name="connsiteX1176" fmla="*/ 6454911 w 8023328"/>
              <a:gd name="connsiteY1176" fmla="*/ 1081600 h 2380521"/>
              <a:gd name="connsiteX1177" fmla="*/ 6440492 w 8023328"/>
              <a:gd name="connsiteY1177" fmla="*/ 1095457 h 2380521"/>
              <a:gd name="connsiteX1178" fmla="*/ 6425315 w 8023328"/>
              <a:gd name="connsiteY1178" fmla="*/ 1081600 h 2380521"/>
              <a:gd name="connsiteX1179" fmla="*/ 6440492 w 8023328"/>
              <a:gd name="connsiteY1179" fmla="*/ 1069203 h 2380521"/>
              <a:gd name="connsiteX1180" fmla="*/ 6368340 w 8023328"/>
              <a:gd name="connsiteY1180" fmla="*/ 1069203 h 2380521"/>
              <a:gd name="connsiteX1181" fmla="*/ 6380737 w 8023328"/>
              <a:gd name="connsiteY1181" fmla="*/ 1081600 h 2380521"/>
              <a:gd name="connsiteX1182" fmla="*/ 6368340 w 8023328"/>
              <a:gd name="connsiteY1182" fmla="*/ 1095457 h 2380521"/>
              <a:gd name="connsiteX1183" fmla="*/ 6354484 w 8023328"/>
              <a:gd name="connsiteY1183" fmla="*/ 1081600 h 2380521"/>
              <a:gd name="connsiteX1184" fmla="*/ 6368340 w 8023328"/>
              <a:gd name="connsiteY1184" fmla="*/ 1069203 h 2380521"/>
              <a:gd name="connsiteX1185" fmla="*/ 6297511 w 8023328"/>
              <a:gd name="connsiteY1185" fmla="*/ 1069203 h 2380521"/>
              <a:gd name="connsiteX1186" fmla="*/ 6309908 w 8023328"/>
              <a:gd name="connsiteY1186" fmla="*/ 1081600 h 2380521"/>
              <a:gd name="connsiteX1187" fmla="*/ 6297511 w 8023328"/>
              <a:gd name="connsiteY1187" fmla="*/ 1095457 h 2380521"/>
              <a:gd name="connsiteX1188" fmla="*/ 6283655 w 8023328"/>
              <a:gd name="connsiteY1188" fmla="*/ 1081600 h 2380521"/>
              <a:gd name="connsiteX1189" fmla="*/ 6297511 w 8023328"/>
              <a:gd name="connsiteY1189" fmla="*/ 1069203 h 2380521"/>
              <a:gd name="connsiteX1190" fmla="*/ 6226679 w 8023328"/>
              <a:gd name="connsiteY1190" fmla="*/ 1069203 h 2380521"/>
              <a:gd name="connsiteX1191" fmla="*/ 6239076 w 8023328"/>
              <a:gd name="connsiteY1191" fmla="*/ 1081600 h 2380521"/>
              <a:gd name="connsiteX1192" fmla="*/ 6226679 w 8023328"/>
              <a:gd name="connsiteY1192" fmla="*/ 1095457 h 2380521"/>
              <a:gd name="connsiteX1193" fmla="*/ 6212823 w 8023328"/>
              <a:gd name="connsiteY1193" fmla="*/ 1083059 h 2380521"/>
              <a:gd name="connsiteX1194" fmla="*/ 6226679 w 8023328"/>
              <a:gd name="connsiteY1194" fmla="*/ 1069203 h 2380521"/>
              <a:gd name="connsiteX1195" fmla="*/ 6154391 w 8023328"/>
              <a:gd name="connsiteY1195" fmla="*/ 1069203 h 2380521"/>
              <a:gd name="connsiteX1196" fmla="*/ 6168247 w 8023328"/>
              <a:gd name="connsiteY1196" fmla="*/ 1083059 h 2380521"/>
              <a:gd name="connsiteX1197" fmla="*/ 6154391 w 8023328"/>
              <a:gd name="connsiteY1197" fmla="*/ 1095457 h 2380521"/>
              <a:gd name="connsiteX1198" fmla="*/ 6141994 w 8023328"/>
              <a:gd name="connsiteY1198" fmla="*/ 1083059 h 2380521"/>
              <a:gd name="connsiteX1199" fmla="*/ 6154391 w 8023328"/>
              <a:gd name="connsiteY1199" fmla="*/ 1069203 h 2380521"/>
              <a:gd name="connsiteX1200" fmla="*/ 6083559 w 8023328"/>
              <a:gd name="connsiteY1200" fmla="*/ 1069203 h 2380521"/>
              <a:gd name="connsiteX1201" fmla="*/ 6097415 w 8023328"/>
              <a:gd name="connsiteY1201" fmla="*/ 1083059 h 2380521"/>
              <a:gd name="connsiteX1202" fmla="*/ 6083559 w 8023328"/>
              <a:gd name="connsiteY1202" fmla="*/ 1095457 h 2380521"/>
              <a:gd name="connsiteX1203" fmla="*/ 6071162 w 8023328"/>
              <a:gd name="connsiteY1203" fmla="*/ 1083059 h 2380521"/>
              <a:gd name="connsiteX1204" fmla="*/ 6083559 w 8023328"/>
              <a:gd name="connsiteY1204" fmla="*/ 1069203 h 2380521"/>
              <a:gd name="connsiteX1205" fmla="*/ 6009356 w 8023328"/>
              <a:gd name="connsiteY1205" fmla="*/ 1069203 h 2380521"/>
              <a:gd name="connsiteX1206" fmla="*/ 6023212 w 8023328"/>
              <a:gd name="connsiteY1206" fmla="*/ 1083059 h 2380521"/>
              <a:gd name="connsiteX1207" fmla="*/ 6009356 w 8023328"/>
              <a:gd name="connsiteY1207" fmla="*/ 1095457 h 2380521"/>
              <a:gd name="connsiteX1208" fmla="*/ 5996959 w 8023328"/>
              <a:gd name="connsiteY1208" fmla="*/ 1083059 h 2380521"/>
              <a:gd name="connsiteX1209" fmla="*/ 6009356 w 8023328"/>
              <a:gd name="connsiteY1209" fmla="*/ 1069203 h 2380521"/>
              <a:gd name="connsiteX1210" fmla="*/ 5940548 w 8023328"/>
              <a:gd name="connsiteY1210" fmla="*/ 1069203 h 2380521"/>
              <a:gd name="connsiteX1211" fmla="*/ 5955726 w 8023328"/>
              <a:gd name="connsiteY1211" fmla="*/ 1083059 h 2380521"/>
              <a:gd name="connsiteX1212" fmla="*/ 5940548 w 8023328"/>
              <a:gd name="connsiteY1212" fmla="*/ 1095457 h 2380521"/>
              <a:gd name="connsiteX1213" fmla="*/ 5926130 w 8023328"/>
              <a:gd name="connsiteY1213" fmla="*/ 1083059 h 2380521"/>
              <a:gd name="connsiteX1214" fmla="*/ 5940548 w 8023328"/>
              <a:gd name="connsiteY1214" fmla="*/ 1069203 h 2380521"/>
              <a:gd name="connsiteX1215" fmla="*/ 5870088 w 8023328"/>
              <a:gd name="connsiteY1215" fmla="*/ 1069203 h 2380521"/>
              <a:gd name="connsiteX1216" fmla="*/ 5884877 w 8023328"/>
              <a:gd name="connsiteY1216" fmla="*/ 1083059 h 2380521"/>
              <a:gd name="connsiteX1217" fmla="*/ 5870088 w 8023328"/>
              <a:gd name="connsiteY1217" fmla="*/ 1095457 h 2380521"/>
              <a:gd name="connsiteX1218" fmla="*/ 5855299 w 8023328"/>
              <a:gd name="connsiteY1218" fmla="*/ 1083059 h 2380521"/>
              <a:gd name="connsiteX1219" fmla="*/ 5870088 w 8023328"/>
              <a:gd name="connsiteY1219" fmla="*/ 1069203 h 2380521"/>
              <a:gd name="connsiteX1220" fmla="*/ 5799257 w 8023328"/>
              <a:gd name="connsiteY1220" fmla="*/ 1069203 h 2380521"/>
              <a:gd name="connsiteX1221" fmla="*/ 5814045 w 8023328"/>
              <a:gd name="connsiteY1221" fmla="*/ 1083059 h 2380521"/>
              <a:gd name="connsiteX1222" fmla="*/ 5799257 w 8023328"/>
              <a:gd name="connsiteY1222" fmla="*/ 1095457 h 2380521"/>
              <a:gd name="connsiteX1223" fmla="*/ 5784469 w 8023328"/>
              <a:gd name="connsiteY1223" fmla="*/ 1083059 h 2380521"/>
              <a:gd name="connsiteX1224" fmla="*/ 5799257 w 8023328"/>
              <a:gd name="connsiteY1224" fmla="*/ 1069203 h 2380521"/>
              <a:gd name="connsiteX1225" fmla="*/ 5724122 w 8023328"/>
              <a:gd name="connsiteY1225" fmla="*/ 1069203 h 2380521"/>
              <a:gd name="connsiteX1226" fmla="*/ 5736519 w 8023328"/>
              <a:gd name="connsiteY1226" fmla="*/ 1083059 h 2380521"/>
              <a:gd name="connsiteX1227" fmla="*/ 5724122 w 8023328"/>
              <a:gd name="connsiteY1227" fmla="*/ 1095457 h 2380521"/>
              <a:gd name="connsiteX1228" fmla="*/ 5710266 w 8023328"/>
              <a:gd name="connsiteY1228" fmla="*/ 1083059 h 2380521"/>
              <a:gd name="connsiteX1229" fmla="*/ 5724122 w 8023328"/>
              <a:gd name="connsiteY1229" fmla="*/ 1069203 h 2380521"/>
              <a:gd name="connsiteX1230" fmla="*/ 5653291 w 8023328"/>
              <a:gd name="connsiteY1230" fmla="*/ 1069203 h 2380521"/>
              <a:gd name="connsiteX1231" fmla="*/ 5665688 w 8023328"/>
              <a:gd name="connsiteY1231" fmla="*/ 1083059 h 2380521"/>
              <a:gd name="connsiteX1232" fmla="*/ 5653291 w 8023328"/>
              <a:gd name="connsiteY1232" fmla="*/ 1095457 h 2380521"/>
              <a:gd name="connsiteX1233" fmla="*/ 5639435 w 8023328"/>
              <a:gd name="connsiteY1233" fmla="*/ 1083059 h 2380521"/>
              <a:gd name="connsiteX1234" fmla="*/ 5653291 w 8023328"/>
              <a:gd name="connsiteY1234" fmla="*/ 1069203 h 2380521"/>
              <a:gd name="connsiteX1235" fmla="*/ 5581002 w 8023328"/>
              <a:gd name="connsiteY1235" fmla="*/ 1069203 h 2380521"/>
              <a:gd name="connsiteX1236" fmla="*/ 5594858 w 8023328"/>
              <a:gd name="connsiteY1236" fmla="*/ 1083059 h 2380521"/>
              <a:gd name="connsiteX1237" fmla="*/ 5581002 w 8023328"/>
              <a:gd name="connsiteY1237" fmla="*/ 1095457 h 2380521"/>
              <a:gd name="connsiteX1238" fmla="*/ 5568605 w 8023328"/>
              <a:gd name="connsiteY1238" fmla="*/ 1083059 h 2380521"/>
              <a:gd name="connsiteX1239" fmla="*/ 5581002 w 8023328"/>
              <a:gd name="connsiteY1239" fmla="*/ 1069203 h 2380521"/>
              <a:gd name="connsiteX1240" fmla="*/ 5510171 w 8023328"/>
              <a:gd name="connsiteY1240" fmla="*/ 1069203 h 2380521"/>
              <a:gd name="connsiteX1241" fmla="*/ 5524027 w 8023328"/>
              <a:gd name="connsiteY1241" fmla="*/ 1083059 h 2380521"/>
              <a:gd name="connsiteX1242" fmla="*/ 5510171 w 8023328"/>
              <a:gd name="connsiteY1242" fmla="*/ 1095457 h 2380521"/>
              <a:gd name="connsiteX1243" fmla="*/ 5497774 w 8023328"/>
              <a:gd name="connsiteY1243" fmla="*/ 1083059 h 2380521"/>
              <a:gd name="connsiteX1244" fmla="*/ 5510171 w 8023328"/>
              <a:gd name="connsiteY1244" fmla="*/ 1069203 h 2380521"/>
              <a:gd name="connsiteX1245" fmla="*/ 5438937 w 8023328"/>
              <a:gd name="connsiteY1245" fmla="*/ 1069203 h 2380521"/>
              <a:gd name="connsiteX1246" fmla="*/ 5453178 w 8023328"/>
              <a:gd name="connsiteY1246" fmla="*/ 1083059 h 2380521"/>
              <a:gd name="connsiteX1247" fmla="*/ 5438937 w 8023328"/>
              <a:gd name="connsiteY1247" fmla="*/ 1095457 h 2380521"/>
              <a:gd name="connsiteX1248" fmla="*/ 5426945 w 8023328"/>
              <a:gd name="connsiteY1248" fmla="*/ 1083059 h 2380521"/>
              <a:gd name="connsiteX1249" fmla="*/ 5438937 w 8023328"/>
              <a:gd name="connsiteY1249" fmla="*/ 1069203 h 2380521"/>
              <a:gd name="connsiteX1250" fmla="*/ 5367530 w 8023328"/>
              <a:gd name="connsiteY1250" fmla="*/ 1069203 h 2380521"/>
              <a:gd name="connsiteX1251" fmla="*/ 5382318 w 8023328"/>
              <a:gd name="connsiteY1251" fmla="*/ 1083059 h 2380521"/>
              <a:gd name="connsiteX1252" fmla="*/ 5367530 w 8023328"/>
              <a:gd name="connsiteY1252" fmla="*/ 1095457 h 2380521"/>
              <a:gd name="connsiteX1253" fmla="*/ 5352742 w 8023328"/>
              <a:gd name="connsiteY1253" fmla="*/ 1083059 h 2380521"/>
              <a:gd name="connsiteX1254" fmla="*/ 5367530 w 8023328"/>
              <a:gd name="connsiteY1254" fmla="*/ 1069203 h 2380521"/>
              <a:gd name="connsiteX1255" fmla="*/ 5296699 w 8023328"/>
              <a:gd name="connsiteY1255" fmla="*/ 1069203 h 2380521"/>
              <a:gd name="connsiteX1256" fmla="*/ 5311488 w 8023328"/>
              <a:gd name="connsiteY1256" fmla="*/ 1083059 h 2380521"/>
              <a:gd name="connsiteX1257" fmla="*/ 5296699 w 8023328"/>
              <a:gd name="connsiteY1257" fmla="*/ 1095457 h 2380521"/>
              <a:gd name="connsiteX1258" fmla="*/ 5281910 w 8023328"/>
              <a:gd name="connsiteY1258" fmla="*/ 1083059 h 2380521"/>
              <a:gd name="connsiteX1259" fmla="*/ 5296699 w 8023328"/>
              <a:gd name="connsiteY1259" fmla="*/ 1069203 h 2380521"/>
              <a:gd name="connsiteX1260" fmla="*/ 5225869 w 8023328"/>
              <a:gd name="connsiteY1260" fmla="*/ 1069203 h 2380521"/>
              <a:gd name="connsiteX1261" fmla="*/ 5240657 w 8023328"/>
              <a:gd name="connsiteY1261" fmla="*/ 1083059 h 2380521"/>
              <a:gd name="connsiteX1262" fmla="*/ 5225869 w 8023328"/>
              <a:gd name="connsiteY1262" fmla="*/ 1095457 h 2380521"/>
              <a:gd name="connsiteX1263" fmla="*/ 5211081 w 8023328"/>
              <a:gd name="connsiteY1263" fmla="*/ 1083059 h 2380521"/>
              <a:gd name="connsiteX1264" fmla="*/ 5225869 w 8023328"/>
              <a:gd name="connsiteY1264" fmla="*/ 1069203 h 2380521"/>
              <a:gd name="connsiteX1265" fmla="*/ 5154105 w 8023328"/>
              <a:gd name="connsiteY1265" fmla="*/ 1069203 h 2380521"/>
              <a:gd name="connsiteX1266" fmla="*/ 5166502 w 8023328"/>
              <a:gd name="connsiteY1266" fmla="*/ 1083059 h 2380521"/>
              <a:gd name="connsiteX1267" fmla="*/ 5154105 w 8023328"/>
              <a:gd name="connsiteY1267" fmla="*/ 1095457 h 2380521"/>
              <a:gd name="connsiteX1268" fmla="*/ 5140249 w 8023328"/>
              <a:gd name="connsiteY1268" fmla="*/ 1083059 h 2380521"/>
              <a:gd name="connsiteX1269" fmla="*/ 5154105 w 8023328"/>
              <a:gd name="connsiteY1269" fmla="*/ 1069203 h 2380521"/>
              <a:gd name="connsiteX1270" fmla="*/ 5083276 w 8023328"/>
              <a:gd name="connsiteY1270" fmla="*/ 1069203 h 2380521"/>
              <a:gd name="connsiteX1271" fmla="*/ 5095673 w 8023328"/>
              <a:gd name="connsiteY1271" fmla="*/ 1083059 h 2380521"/>
              <a:gd name="connsiteX1272" fmla="*/ 5083276 w 8023328"/>
              <a:gd name="connsiteY1272" fmla="*/ 1095457 h 2380521"/>
              <a:gd name="connsiteX1273" fmla="*/ 5069420 w 8023328"/>
              <a:gd name="connsiteY1273" fmla="*/ 1083059 h 2380521"/>
              <a:gd name="connsiteX1274" fmla="*/ 5083276 w 8023328"/>
              <a:gd name="connsiteY1274" fmla="*/ 1069203 h 2380521"/>
              <a:gd name="connsiteX1275" fmla="*/ 5012445 w 8023328"/>
              <a:gd name="connsiteY1275" fmla="*/ 1069203 h 2380521"/>
              <a:gd name="connsiteX1276" fmla="*/ 5024842 w 8023328"/>
              <a:gd name="connsiteY1276" fmla="*/ 1083059 h 2380521"/>
              <a:gd name="connsiteX1277" fmla="*/ 5012445 w 8023328"/>
              <a:gd name="connsiteY1277" fmla="*/ 1095457 h 2380521"/>
              <a:gd name="connsiteX1278" fmla="*/ 4998589 w 8023328"/>
              <a:gd name="connsiteY1278" fmla="*/ 1083059 h 2380521"/>
              <a:gd name="connsiteX1279" fmla="*/ 5012445 w 8023328"/>
              <a:gd name="connsiteY1279" fmla="*/ 1069203 h 2380521"/>
              <a:gd name="connsiteX1280" fmla="*/ 4940157 w 8023328"/>
              <a:gd name="connsiteY1280" fmla="*/ 1069203 h 2380521"/>
              <a:gd name="connsiteX1281" fmla="*/ 4954013 w 8023328"/>
              <a:gd name="connsiteY1281" fmla="*/ 1083059 h 2380521"/>
              <a:gd name="connsiteX1282" fmla="*/ 4940157 w 8023328"/>
              <a:gd name="connsiteY1282" fmla="*/ 1095457 h 2380521"/>
              <a:gd name="connsiteX1283" fmla="*/ 4927760 w 8023328"/>
              <a:gd name="connsiteY1283" fmla="*/ 1083059 h 2380521"/>
              <a:gd name="connsiteX1284" fmla="*/ 4940157 w 8023328"/>
              <a:gd name="connsiteY1284" fmla="*/ 1069203 h 2380521"/>
              <a:gd name="connsiteX1285" fmla="*/ 4865953 w 8023328"/>
              <a:gd name="connsiteY1285" fmla="*/ 1069203 h 2380521"/>
              <a:gd name="connsiteX1286" fmla="*/ 4879809 w 8023328"/>
              <a:gd name="connsiteY1286" fmla="*/ 1083059 h 2380521"/>
              <a:gd name="connsiteX1287" fmla="*/ 4865953 w 8023328"/>
              <a:gd name="connsiteY1287" fmla="*/ 1095457 h 2380521"/>
              <a:gd name="connsiteX1288" fmla="*/ 4853556 w 8023328"/>
              <a:gd name="connsiteY1288" fmla="*/ 1083059 h 2380521"/>
              <a:gd name="connsiteX1289" fmla="*/ 4865953 w 8023328"/>
              <a:gd name="connsiteY1289" fmla="*/ 1069203 h 2380521"/>
              <a:gd name="connsiteX1290" fmla="*/ 4795122 w 8023328"/>
              <a:gd name="connsiteY1290" fmla="*/ 1069203 h 2380521"/>
              <a:gd name="connsiteX1291" fmla="*/ 4808978 w 8023328"/>
              <a:gd name="connsiteY1291" fmla="*/ 1083059 h 2380521"/>
              <a:gd name="connsiteX1292" fmla="*/ 4795122 w 8023328"/>
              <a:gd name="connsiteY1292" fmla="*/ 1095457 h 2380521"/>
              <a:gd name="connsiteX1293" fmla="*/ 4782725 w 8023328"/>
              <a:gd name="connsiteY1293" fmla="*/ 1083059 h 2380521"/>
              <a:gd name="connsiteX1294" fmla="*/ 4795122 w 8023328"/>
              <a:gd name="connsiteY1294" fmla="*/ 1069203 h 2380521"/>
              <a:gd name="connsiteX1295" fmla="*/ 4726684 w 8023328"/>
              <a:gd name="connsiteY1295" fmla="*/ 1069203 h 2380521"/>
              <a:gd name="connsiteX1296" fmla="*/ 4741472 w 8023328"/>
              <a:gd name="connsiteY1296" fmla="*/ 1083059 h 2380521"/>
              <a:gd name="connsiteX1297" fmla="*/ 4726684 w 8023328"/>
              <a:gd name="connsiteY1297" fmla="*/ 1095457 h 2380521"/>
              <a:gd name="connsiteX1298" fmla="*/ 4711896 w 8023328"/>
              <a:gd name="connsiteY1298" fmla="*/ 1083059 h 2380521"/>
              <a:gd name="connsiteX1299" fmla="*/ 4726684 w 8023328"/>
              <a:gd name="connsiteY1299" fmla="*/ 1069203 h 2380521"/>
              <a:gd name="connsiteX1300" fmla="*/ 4655853 w 8023328"/>
              <a:gd name="connsiteY1300" fmla="*/ 1069203 h 2380521"/>
              <a:gd name="connsiteX1301" fmla="*/ 4670642 w 8023328"/>
              <a:gd name="connsiteY1301" fmla="*/ 1083059 h 2380521"/>
              <a:gd name="connsiteX1302" fmla="*/ 4655853 w 8023328"/>
              <a:gd name="connsiteY1302" fmla="*/ 1095457 h 2380521"/>
              <a:gd name="connsiteX1303" fmla="*/ 4641064 w 8023328"/>
              <a:gd name="connsiteY1303" fmla="*/ 1083059 h 2380521"/>
              <a:gd name="connsiteX1304" fmla="*/ 4655853 w 8023328"/>
              <a:gd name="connsiteY1304" fmla="*/ 1069203 h 2380521"/>
              <a:gd name="connsiteX1305" fmla="*/ 4585023 w 8023328"/>
              <a:gd name="connsiteY1305" fmla="*/ 1069203 h 2380521"/>
              <a:gd name="connsiteX1306" fmla="*/ 4599811 w 8023328"/>
              <a:gd name="connsiteY1306" fmla="*/ 1083059 h 2380521"/>
              <a:gd name="connsiteX1307" fmla="*/ 4585023 w 8023328"/>
              <a:gd name="connsiteY1307" fmla="*/ 1095457 h 2380521"/>
              <a:gd name="connsiteX1308" fmla="*/ 4570235 w 8023328"/>
              <a:gd name="connsiteY1308" fmla="*/ 1083059 h 2380521"/>
              <a:gd name="connsiteX1309" fmla="*/ 4585023 w 8023328"/>
              <a:gd name="connsiteY1309" fmla="*/ 1069203 h 2380521"/>
              <a:gd name="connsiteX1310" fmla="*/ 4513260 w 8023328"/>
              <a:gd name="connsiteY1310" fmla="*/ 1069203 h 2380521"/>
              <a:gd name="connsiteX1311" fmla="*/ 4525657 w 8023328"/>
              <a:gd name="connsiteY1311" fmla="*/ 1083991 h 2380521"/>
              <a:gd name="connsiteX1312" fmla="*/ 4513260 w 8023328"/>
              <a:gd name="connsiteY1312" fmla="*/ 1098780 h 2380521"/>
              <a:gd name="connsiteX1313" fmla="*/ 4499404 w 8023328"/>
              <a:gd name="connsiteY1313" fmla="*/ 1083991 h 2380521"/>
              <a:gd name="connsiteX1314" fmla="*/ 4513260 w 8023328"/>
              <a:gd name="connsiteY1314" fmla="*/ 1069203 h 2380521"/>
              <a:gd name="connsiteX1315" fmla="*/ 4439056 w 8023328"/>
              <a:gd name="connsiteY1315" fmla="*/ 1069203 h 2380521"/>
              <a:gd name="connsiteX1316" fmla="*/ 4451453 w 8023328"/>
              <a:gd name="connsiteY1316" fmla="*/ 1083991 h 2380521"/>
              <a:gd name="connsiteX1317" fmla="*/ 4439056 w 8023328"/>
              <a:gd name="connsiteY1317" fmla="*/ 1098780 h 2380521"/>
              <a:gd name="connsiteX1318" fmla="*/ 4425200 w 8023328"/>
              <a:gd name="connsiteY1318" fmla="*/ 1083991 h 2380521"/>
              <a:gd name="connsiteX1319" fmla="*/ 4439056 w 8023328"/>
              <a:gd name="connsiteY1319" fmla="*/ 1069203 h 2380521"/>
              <a:gd name="connsiteX1320" fmla="*/ 4366768 w 8023328"/>
              <a:gd name="connsiteY1320" fmla="*/ 1069203 h 2380521"/>
              <a:gd name="connsiteX1321" fmla="*/ 4380624 w 8023328"/>
              <a:gd name="connsiteY1321" fmla="*/ 1083991 h 2380521"/>
              <a:gd name="connsiteX1322" fmla="*/ 4366768 w 8023328"/>
              <a:gd name="connsiteY1322" fmla="*/ 1098780 h 2380521"/>
              <a:gd name="connsiteX1323" fmla="*/ 4354371 w 8023328"/>
              <a:gd name="connsiteY1323" fmla="*/ 1083991 h 2380521"/>
              <a:gd name="connsiteX1324" fmla="*/ 4366768 w 8023328"/>
              <a:gd name="connsiteY1324" fmla="*/ 1069203 h 2380521"/>
              <a:gd name="connsiteX1325" fmla="*/ 4295937 w 8023328"/>
              <a:gd name="connsiteY1325" fmla="*/ 1069203 h 2380521"/>
              <a:gd name="connsiteX1326" fmla="*/ 4309793 w 8023328"/>
              <a:gd name="connsiteY1326" fmla="*/ 1083991 h 2380521"/>
              <a:gd name="connsiteX1327" fmla="*/ 4295937 w 8023328"/>
              <a:gd name="connsiteY1327" fmla="*/ 1098780 h 2380521"/>
              <a:gd name="connsiteX1328" fmla="*/ 4283540 w 8023328"/>
              <a:gd name="connsiteY1328" fmla="*/ 1083991 h 2380521"/>
              <a:gd name="connsiteX1329" fmla="*/ 4295937 w 8023328"/>
              <a:gd name="connsiteY1329" fmla="*/ 1069203 h 2380521"/>
              <a:gd name="connsiteX1330" fmla="*/ 4225107 w 8023328"/>
              <a:gd name="connsiteY1330" fmla="*/ 1069203 h 2380521"/>
              <a:gd name="connsiteX1331" fmla="*/ 4238963 w 8023328"/>
              <a:gd name="connsiteY1331" fmla="*/ 1083991 h 2380521"/>
              <a:gd name="connsiteX1332" fmla="*/ 4225107 w 8023328"/>
              <a:gd name="connsiteY1332" fmla="*/ 1098780 h 2380521"/>
              <a:gd name="connsiteX1333" fmla="*/ 4212710 w 8023328"/>
              <a:gd name="connsiteY1333" fmla="*/ 1083991 h 2380521"/>
              <a:gd name="connsiteX1334" fmla="*/ 4225107 w 8023328"/>
              <a:gd name="connsiteY1334" fmla="*/ 1069203 h 2380521"/>
              <a:gd name="connsiteX1335" fmla="*/ 4153295 w 8023328"/>
              <a:gd name="connsiteY1335" fmla="*/ 1069203 h 2380521"/>
              <a:gd name="connsiteX1336" fmla="*/ 4168083 w 8023328"/>
              <a:gd name="connsiteY1336" fmla="*/ 1083991 h 2380521"/>
              <a:gd name="connsiteX1337" fmla="*/ 4153295 w 8023328"/>
              <a:gd name="connsiteY1337" fmla="*/ 1098780 h 2380521"/>
              <a:gd name="connsiteX1338" fmla="*/ 4138507 w 8023328"/>
              <a:gd name="connsiteY1338" fmla="*/ 1083991 h 2380521"/>
              <a:gd name="connsiteX1339" fmla="*/ 4153295 w 8023328"/>
              <a:gd name="connsiteY1339" fmla="*/ 1069203 h 2380521"/>
              <a:gd name="connsiteX1340" fmla="*/ 4082465 w 8023328"/>
              <a:gd name="connsiteY1340" fmla="*/ 1069203 h 2380521"/>
              <a:gd name="connsiteX1341" fmla="*/ 4097254 w 8023328"/>
              <a:gd name="connsiteY1341" fmla="*/ 1083991 h 2380521"/>
              <a:gd name="connsiteX1342" fmla="*/ 4082465 w 8023328"/>
              <a:gd name="connsiteY1342" fmla="*/ 1098780 h 2380521"/>
              <a:gd name="connsiteX1343" fmla="*/ 4067676 w 8023328"/>
              <a:gd name="connsiteY1343" fmla="*/ 1083991 h 2380521"/>
              <a:gd name="connsiteX1344" fmla="*/ 4082465 w 8023328"/>
              <a:gd name="connsiteY1344" fmla="*/ 1069203 h 2380521"/>
              <a:gd name="connsiteX1345" fmla="*/ 4011635 w 8023328"/>
              <a:gd name="connsiteY1345" fmla="*/ 1069203 h 2380521"/>
              <a:gd name="connsiteX1346" fmla="*/ 4026423 w 8023328"/>
              <a:gd name="connsiteY1346" fmla="*/ 1083991 h 2380521"/>
              <a:gd name="connsiteX1347" fmla="*/ 4011635 w 8023328"/>
              <a:gd name="connsiteY1347" fmla="*/ 1098780 h 2380521"/>
              <a:gd name="connsiteX1348" fmla="*/ 3996847 w 8023328"/>
              <a:gd name="connsiteY1348" fmla="*/ 1083991 h 2380521"/>
              <a:gd name="connsiteX1349" fmla="*/ 4011635 w 8023328"/>
              <a:gd name="connsiteY1349" fmla="*/ 1069203 h 2380521"/>
              <a:gd name="connsiteX1350" fmla="*/ 3939871 w 8023328"/>
              <a:gd name="connsiteY1350" fmla="*/ 1069203 h 2380521"/>
              <a:gd name="connsiteX1351" fmla="*/ 3952268 w 8023328"/>
              <a:gd name="connsiteY1351" fmla="*/ 1083991 h 2380521"/>
              <a:gd name="connsiteX1352" fmla="*/ 3939871 w 8023328"/>
              <a:gd name="connsiteY1352" fmla="*/ 1098780 h 2380521"/>
              <a:gd name="connsiteX1353" fmla="*/ 3926015 w 8023328"/>
              <a:gd name="connsiteY1353" fmla="*/ 1083991 h 2380521"/>
              <a:gd name="connsiteX1354" fmla="*/ 3939871 w 8023328"/>
              <a:gd name="connsiteY1354" fmla="*/ 1069203 h 2380521"/>
              <a:gd name="connsiteX1355" fmla="*/ 582439 w 8023328"/>
              <a:gd name="connsiteY1355" fmla="*/ 1069203 h 2380521"/>
              <a:gd name="connsiteX1356" fmla="*/ 596295 w 8023328"/>
              <a:gd name="connsiteY1356" fmla="*/ 1083059 h 2380521"/>
              <a:gd name="connsiteX1357" fmla="*/ 582439 w 8023328"/>
              <a:gd name="connsiteY1357" fmla="*/ 1095457 h 2380521"/>
              <a:gd name="connsiteX1358" fmla="*/ 570041 w 8023328"/>
              <a:gd name="connsiteY1358" fmla="*/ 1083059 h 2380521"/>
              <a:gd name="connsiteX1359" fmla="*/ 582439 w 8023328"/>
              <a:gd name="connsiteY1359" fmla="*/ 1069203 h 2380521"/>
              <a:gd name="connsiteX1360" fmla="*/ 513628 w 8023328"/>
              <a:gd name="connsiteY1360" fmla="*/ 1069203 h 2380521"/>
              <a:gd name="connsiteX1361" fmla="*/ 528807 w 8023328"/>
              <a:gd name="connsiteY1361" fmla="*/ 1083059 h 2380521"/>
              <a:gd name="connsiteX1362" fmla="*/ 513628 w 8023328"/>
              <a:gd name="connsiteY1362" fmla="*/ 1095457 h 2380521"/>
              <a:gd name="connsiteX1363" fmla="*/ 499209 w 8023328"/>
              <a:gd name="connsiteY1363" fmla="*/ 1083059 h 2380521"/>
              <a:gd name="connsiteX1364" fmla="*/ 513628 w 8023328"/>
              <a:gd name="connsiteY1364" fmla="*/ 1069203 h 2380521"/>
              <a:gd name="connsiteX1365" fmla="*/ 439795 w 8023328"/>
              <a:gd name="connsiteY1365" fmla="*/ 1069203 h 2380521"/>
              <a:gd name="connsiteX1366" fmla="*/ 454585 w 8023328"/>
              <a:gd name="connsiteY1366" fmla="*/ 1083059 h 2380521"/>
              <a:gd name="connsiteX1367" fmla="*/ 439795 w 8023328"/>
              <a:gd name="connsiteY1367" fmla="*/ 1095457 h 2380521"/>
              <a:gd name="connsiteX1368" fmla="*/ 425007 w 8023328"/>
              <a:gd name="connsiteY1368" fmla="*/ 1083059 h 2380521"/>
              <a:gd name="connsiteX1369" fmla="*/ 439795 w 8023328"/>
              <a:gd name="connsiteY1369" fmla="*/ 1069203 h 2380521"/>
              <a:gd name="connsiteX1370" fmla="*/ 368965 w 8023328"/>
              <a:gd name="connsiteY1370" fmla="*/ 1069203 h 2380521"/>
              <a:gd name="connsiteX1371" fmla="*/ 383754 w 8023328"/>
              <a:gd name="connsiteY1371" fmla="*/ 1083059 h 2380521"/>
              <a:gd name="connsiteX1372" fmla="*/ 368965 w 8023328"/>
              <a:gd name="connsiteY1372" fmla="*/ 1095457 h 2380521"/>
              <a:gd name="connsiteX1373" fmla="*/ 354177 w 8023328"/>
              <a:gd name="connsiteY1373" fmla="*/ 1083059 h 2380521"/>
              <a:gd name="connsiteX1374" fmla="*/ 368965 w 8023328"/>
              <a:gd name="connsiteY1374" fmla="*/ 1069203 h 2380521"/>
              <a:gd name="connsiteX1375" fmla="*/ 297201 w 8023328"/>
              <a:gd name="connsiteY1375" fmla="*/ 1069203 h 2380521"/>
              <a:gd name="connsiteX1376" fmla="*/ 309599 w 8023328"/>
              <a:gd name="connsiteY1376" fmla="*/ 1083059 h 2380521"/>
              <a:gd name="connsiteX1377" fmla="*/ 297201 w 8023328"/>
              <a:gd name="connsiteY1377" fmla="*/ 1095457 h 2380521"/>
              <a:gd name="connsiteX1378" fmla="*/ 283346 w 8023328"/>
              <a:gd name="connsiteY1378" fmla="*/ 1083059 h 2380521"/>
              <a:gd name="connsiteX1379" fmla="*/ 297201 w 8023328"/>
              <a:gd name="connsiteY1379" fmla="*/ 1069203 h 2380521"/>
              <a:gd name="connsiteX1380" fmla="*/ 226372 w 8023328"/>
              <a:gd name="connsiteY1380" fmla="*/ 1069203 h 2380521"/>
              <a:gd name="connsiteX1381" fmla="*/ 238771 w 8023328"/>
              <a:gd name="connsiteY1381" fmla="*/ 1083059 h 2380521"/>
              <a:gd name="connsiteX1382" fmla="*/ 226372 w 8023328"/>
              <a:gd name="connsiteY1382" fmla="*/ 1095457 h 2380521"/>
              <a:gd name="connsiteX1383" fmla="*/ 212516 w 8023328"/>
              <a:gd name="connsiteY1383" fmla="*/ 1083059 h 2380521"/>
              <a:gd name="connsiteX1384" fmla="*/ 226372 w 8023328"/>
              <a:gd name="connsiteY1384" fmla="*/ 1069203 h 2380521"/>
              <a:gd name="connsiteX1385" fmla="*/ 154079 w 8023328"/>
              <a:gd name="connsiteY1385" fmla="*/ 1069203 h 2380521"/>
              <a:gd name="connsiteX1386" fmla="*/ 167935 w 8023328"/>
              <a:gd name="connsiteY1386" fmla="*/ 1083059 h 2380521"/>
              <a:gd name="connsiteX1387" fmla="*/ 154079 w 8023328"/>
              <a:gd name="connsiteY1387" fmla="*/ 1095457 h 2380521"/>
              <a:gd name="connsiteX1388" fmla="*/ 141682 w 8023328"/>
              <a:gd name="connsiteY1388" fmla="*/ 1083059 h 2380521"/>
              <a:gd name="connsiteX1389" fmla="*/ 154079 w 8023328"/>
              <a:gd name="connsiteY1389" fmla="*/ 1069203 h 2380521"/>
              <a:gd name="connsiteX1390" fmla="*/ 83249 w 8023328"/>
              <a:gd name="connsiteY1390" fmla="*/ 1069203 h 2380521"/>
              <a:gd name="connsiteX1391" fmla="*/ 97105 w 8023328"/>
              <a:gd name="connsiteY1391" fmla="*/ 1083059 h 2380521"/>
              <a:gd name="connsiteX1392" fmla="*/ 83249 w 8023328"/>
              <a:gd name="connsiteY1392" fmla="*/ 1095457 h 2380521"/>
              <a:gd name="connsiteX1393" fmla="*/ 70852 w 8023328"/>
              <a:gd name="connsiteY1393" fmla="*/ 1083059 h 2380521"/>
              <a:gd name="connsiteX1394" fmla="*/ 83249 w 8023328"/>
              <a:gd name="connsiteY1394" fmla="*/ 1069203 h 2380521"/>
              <a:gd name="connsiteX1395" fmla="*/ 12014 w 8023328"/>
              <a:gd name="connsiteY1395" fmla="*/ 1069203 h 2380521"/>
              <a:gd name="connsiteX1396" fmla="*/ 26255 w 8023328"/>
              <a:gd name="connsiteY1396" fmla="*/ 1083059 h 2380521"/>
              <a:gd name="connsiteX1397" fmla="*/ 12014 w 8023328"/>
              <a:gd name="connsiteY1397" fmla="*/ 1095457 h 2380521"/>
              <a:gd name="connsiteX1398" fmla="*/ 21 w 8023328"/>
              <a:gd name="connsiteY1398" fmla="*/ 1083059 h 2380521"/>
              <a:gd name="connsiteX1399" fmla="*/ 12014 w 8023328"/>
              <a:gd name="connsiteY1399" fmla="*/ 1069203 h 2380521"/>
              <a:gd name="connsiteX1400" fmla="*/ 6724405 w 8023328"/>
              <a:gd name="connsiteY1400" fmla="*/ 998371 h 2380521"/>
              <a:gd name="connsiteX1401" fmla="*/ 6738261 w 8023328"/>
              <a:gd name="connsiteY1401" fmla="*/ 1010768 h 2380521"/>
              <a:gd name="connsiteX1402" fmla="*/ 6724405 w 8023328"/>
              <a:gd name="connsiteY1402" fmla="*/ 1024625 h 2380521"/>
              <a:gd name="connsiteX1403" fmla="*/ 6712008 w 8023328"/>
              <a:gd name="connsiteY1403" fmla="*/ 1010768 h 2380521"/>
              <a:gd name="connsiteX1404" fmla="*/ 6724405 w 8023328"/>
              <a:gd name="connsiteY1404" fmla="*/ 998371 h 2380521"/>
              <a:gd name="connsiteX1405" fmla="*/ 6653576 w 8023328"/>
              <a:gd name="connsiteY1405" fmla="*/ 998371 h 2380521"/>
              <a:gd name="connsiteX1406" fmla="*/ 6667432 w 8023328"/>
              <a:gd name="connsiteY1406" fmla="*/ 1010768 h 2380521"/>
              <a:gd name="connsiteX1407" fmla="*/ 6653576 w 8023328"/>
              <a:gd name="connsiteY1407" fmla="*/ 1024625 h 2380521"/>
              <a:gd name="connsiteX1408" fmla="*/ 6641179 w 8023328"/>
              <a:gd name="connsiteY1408" fmla="*/ 1010768 h 2380521"/>
              <a:gd name="connsiteX1409" fmla="*/ 6653576 w 8023328"/>
              <a:gd name="connsiteY1409" fmla="*/ 998371 h 2380521"/>
              <a:gd name="connsiteX1410" fmla="*/ 6581764 w 8023328"/>
              <a:gd name="connsiteY1410" fmla="*/ 998371 h 2380521"/>
              <a:gd name="connsiteX1411" fmla="*/ 6596552 w 8023328"/>
              <a:gd name="connsiteY1411" fmla="*/ 1010768 h 2380521"/>
              <a:gd name="connsiteX1412" fmla="*/ 6581764 w 8023328"/>
              <a:gd name="connsiteY1412" fmla="*/ 1024625 h 2380521"/>
              <a:gd name="connsiteX1413" fmla="*/ 6566976 w 8023328"/>
              <a:gd name="connsiteY1413" fmla="*/ 1010768 h 2380521"/>
              <a:gd name="connsiteX1414" fmla="*/ 6581764 w 8023328"/>
              <a:gd name="connsiteY1414" fmla="*/ 998371 h 2380521"/>
              <a:gd name="connsiteX1415" fmla="*/ 6510933 w 8023328"/>
              <a:gd name="connsiteY1415" fmla="*/ 998371 h 2380521"/>
              <a:gd name="connsiteX1416" fmla="*/ 6525722 w 8023328"/>
              <a:gd name="connsiteY1416" fmla="*/ 1010768 h 2380521"/>
              <a:gd name="connsiteX1417" fmla="*/ 6510933 w 8023328"/>
              <a:gd name="connsiteY1417" fmla="*/ 1024625 h 2380521"/>
              <a:gd name="connsiteX1418" fmla="*/ 6496144 w 8023328"/>
              <a:gd name="connsiteY1418" fmla="*/ 1010768 h 2380521"/>
              <a:gd name="connsiteX1419" fmla="*/ 6510933 w 8023328"/>
              <a:gd name="connsiteY1419" fmla="*/ 998371 h 2380521"/>
              <a:gd name="connsiteX1420" fmla="*/ 6440492 w 8023328"/>
              <a:gd name="connsiteY1420" fmla="*/ 998371 h 2380521"/>
              <a:gd name="connsiteX1421" fmla="*/ 6454911 w 8023328"/>
              <a:gd name="connsiteY1421" fmla="*/ 1010768 h 2380521"/>
              <a:gd name="connsiteX1422" fmla="*/ 6440492 w 8023328"/>
              <a:gd name="connsiteY1422" fmla="*/ 1024625 h 2380521"/>
              <a:gd name="connsiteX1423" fmla="*/ 6425315 w 8023328"/>
              <a:gd name="connsiteY1423" fmla="*/ 1010768 h 2380521"/>
              <a:gd name="connsiteX1424" fmla="*/ 6440492 w 8023328"/>
              <a:gd name="connsiteY1424" fmla="*/ 998371 h 2380521"/>
              <a:gd name="connsiteX1425" fmla="*/ 6368340 w 8023328"/>
              <a:gd name="connsiteY1425" fmla="*/ 998371 h 2380521"/>
              <a:gd name="connsiteX1426" fmla="*/ 6380737 w 8023328"/>
              <a:gd name="connsiteY1426" fmla="*/ 1010768 h 2380521"/>
              <a:gd name="connsiteX1427" fmla="*/ 6368340 w 8023328"/>
              <a:gd name="connsiteY1427" fmla="*/ 1024625 h 2380521"/>
              <a:gd name="connsiteX1428" fmla="*/ 6354484 w 8023328"/>
              <a:gd name="connsiteY1428" fmla="*/ 1010768 h 2380521"/>
              <a:gd name="connsiteX1429" fmla="*/ 6368340 w 8023328"/>
              <a:gd name="connsiteY1429" fmla="*/ 998371 h 2380521"/>
              <a:gd name="connsiteX1430" fmla="*/ 6297511 w 8023328"/>
              <a:gd name="connsiteY1430" fmla="*/ 998371 h 2380521"/>
              <a:gd name="connsiteX1431" fmla="*/ 6309908 w 8023328"/>
              <a:gd name="connsiteY1431" fmla="*/ 1010768 h 2380521"/>
              <a:gd name="connsiteX1432" fmla="*/ 6297511 w 8023328"/>
              <a:gd name="connsiteY1432" fmla="*/ 1024625 h 2380521"/>
              <a:gd name="connsiteX1433" fmla="*/ 6283655 w 8023328"/>
              <a:gd name="connsiteY1433" fmla="*/ 1010768 h 2380521"/>
              <a:gd name="connsiteX1434" fmla="*/ 6297511 w 8023328"/>
              <a:gd name="connsiteY1434" fmla="*/ 998371 h 2380521"/>
              <a:gd name="connsiteX1435" fmla="*/ 6226679 w 8023328"/>
              <a:gd name="connsiteY1435" fmla="*/ 998371 h 2380521"/>
              <a:gd name="connsiteX1436" fmla="*/ 6239076 w 8023328"/>
              <a:gd name="connsiteY1436" fmla="*/ 1010768 h 2380521"/>
              <a:gd name="connsiteX1437" fmla="*/ 6226679 w 8023328"/>
              <a:gd name="connsiteY1437" fmla="*/ 1024625 h 2380521"/>
              <a:gd name="connsiteX1438" fmla="*/ 6212823 w 8023328"/>
              <a:gd name="connsiteY1438" fmla="*/ 1010768 h 2380521"/>
              <a:gd name="connsiteX1439" fmla="*/ 6226679 w 8023328"/>
              <a:gd name="connsiteY1439" fmla="*/ 998371 h 2380521"/>
              <a:gd name="connsiteX1440" fmla="*/ 6154391 w 8023328"/>
              <a:gd name="connsiteY1440" fmla="*/ 998371 h 2380521"/>
              <a:gd name="connsiteX1441" fmla="*/ 6168247 w 8023328"/>
              <a:gd name="connsiteY1441" fmla="*/ 1010768 h 2380521"/>
              <a:gd name="connsiteX1442" fmla="*/ 6154391 w 8023328"/>
              <a:gd name="connsiteY1442" fmla="*/ 1024625 h 2380521"/>
              <a:gd name="connsiteX1443" fmla="*/ 6141994 w 8023328"/>
              <a:gd name="connsiteY1443" fmla="*/ 1010768 h 2380521"/>
              <a:gd name="connsiteX1444" fmla="*/ 6154391 w 8023328"/>
              <a:gd name="connsiteY1444" fmla="*/ 998371 h 2380521"/>
              <a:gd name="connsiteX1445" fmla="*/ 6083559 w 8023328"/>
              <a:gd name="connsiteY1445" fmla="*/ 998371 h 2380521"/>
              <a:gd name="connsiteX1446" fmla="*/ 6097415 w 8023328"/>
              <a:gd name="connsiteY1446" fmla="*/ 1010768 h 2380521"/>
              <a:gd name="connsiteX1447" fmla="*/ 6083559 w 8023328"/>
              <a:gd name="connsiteY1447" fmla="*/ 1024625 h 2380521"/>
              <a:gd name="connsiteX1448" fmla="*/ 6071162 w 8023328"/>
              <a:gd name="connsiteY1448" fmla="*/ 1010768 h 2380521"/>
              <a:gd name="connsiteX1449" fmla="*/ 6083559 w 8023328"/>
              <a:gd name="connsiteY1449" fmla="*/ 998371 h 2380521"/>
              <a:gd name="connsiteX1450" fmla="*/ 6009356 w 8023328"/>
              <a:gd name="connsiteY1450" fmla="*/ 998371 h 2380521"/>
              <a:gd name="connsiteX1451" fmla="*/ 6023212 w 8023328"/>
              <a:gd name="connsiteY1451" fmla="*/ 1010768 h 2380521"/>
              <a:gd name="connsiteX1452" fmla="*/ 6009356 w 8023328"/>
              <a:gd name="connsiteY1452" fmla="*/ 1024625 h 2380521"/>
              <a:gd name="connsiteX1453" fmla="*/ 5996959 w 8023328"/>
              <a:gd name="connsiteY1453" fmla="*/ 1010768 h 2380521"/>
              <a:gd name="connsiteX1454" fmla="*/ 6009356 w 8023328"/>
              <a:gd name="connsiteY1454" fmla="*/ 998371 h 2380521"/>
              <a:gd name="connsiteX1455" fmla="*/ 5940548 w 8023328"/>
              <a:gd name="connsiteY1455" fmla="*/ 998371 h 2380521"/>
              <a:gd name="connsiteX1456" fmla="*/ 5955726 w 8023328"/>
              <a:gd name="connsiteY1456" fmla="*/ 1010768 h 2380521"/>
              <a:gd name="connsiteX1457" fmla="*/ 5940548 w 8023328"/>
              <a:gd name="connsiteY1457" fmla="*/ 1024625 h 2380521"/>
              <a:gd name="connsiteX1458" fmla="*/ 5926130 w 8023328"/>
              <a:gd name="connsiteY1458" fmla="*/ 1010768 h 2380521"/>
              <a:gd name="connsiteX1459" fmla="*/ 5940548 w 8023328"/>
              <a:gd name="connsiteY1459" fmla="*/ 998371 h 2380521"/>
              <a:gd name="connsiteX1460" fmla="*/ 5870088 w 8023328"/>
              <a:gd name="connsiteY1460" fmla="*/ 998371 h 2380521"/>
              <a:gd name="connsiteX1461" fmla="*/ 5884877 w 8023328"/>
              <a:gd name="connsiteY1461" fmla="*/ 1010768 h 2380521"/>
              <a:gd name="connsiteX1462" fmla="*/ 5870088 w 8023328"/>
              <a:gd name="connsiteY1462" fmla="*/ 1024625 h 2380521"/>
              <a:gd name="connsiteX1463" fmla="*/ 5855299 w 8023328"/>
              <a:gd name="connsiteY1463" fmla="*/ 1010768 h 2380521"/>
              <a:gd name="connsiteX1464" fmla="*/ 5870088 w 8023328"/>
              <a:gd name="connsiteY1464" fmla="*/ 998371 h 2380521"/>
              <a:gd name="connsiteX1465" fmla="*/ 5799257 w 8023328"/>
              <a:gd name="connsiteY1465" fmla="*/ 998371 h 2380521"/>
              <a:gd name="connsiteX1466" fmla="*/ 5814045 w 8023328"/>
              <a:gd name="connsiteY1466" fmla="*/ 1010768 h 2380521"/>
              <a:gd name="connsiteX1467" fmla="*/ 5799257 w 8023328"/>
              <a:gd name="connsiteY1467" fmla="*/ 1024625 h 2380521"/>
              <a:gd name="connsiteX1468" fmla="*/ 5784469 w 8023328"/>
              <a:gd name="connsiteY1468" fmla="*/ 1010768 h 2380521"/>
              <a:gd name="connsiteX1469" fmla="*/ 5799257 w 8023328"/>
              <a:gd name="connsiteY1469" fmla="*/ 998371 h 2380521"/>
              <a:gd name="connsiteX1470" fmla="*/ 5724122 w 8023328"/>
              <a:gd name="connsiteY1470" fmla="*/ 998371 h 2380521"/>
              <a:gd name="connsiteX1471" fmla="*/ 5736519 w 8023328"/>
              <a:gd name="connsiteY1471" fmla="*/ 1010768 h 2380521"/>
              <a:gd name="connsiteX1472" fmla="*/ 5724122 w 8023328"/>
              <a:gd name="connsiteY1472" fmla="*/ 1024625 h 2380521"/>
              <a:gd name="connsiteX1473" fmla="*/ 5710266 w 8023328"/>
              <a:gd name="connsiteY1473" fmla="*/ 1010768 h 2380521"/>
              <a:gd name="connsiteX1474" fmla="*/ 5724122 w 8023328"/>
              <a:gd name="connsiteY1474" fmla="*/ 998371 h 2380521"/>
              <a:gd name="connsiteX1475" fmla="*/ 5653291 w 8023328"/>
              <a:gd name="connsiteY1475" fmla="*/ 998371 h 2380521"/>
              <a:gd name="connsiteX1476" fmla="*/ 5665688 w 8023328"/>
              <a:gd name="connsiteY1476" fmla="*/ 1012227 h 2380521"/>
              <a:gd name="connsiteX1477" fmla="*/ 5653291 w 8023328"/>
              <a:gd name="connsiteY1477" fmla="*/ 1024625 h 2380521"/>
              <a:gd name="connsiteX1478" fmla="*/ 5639435 w 8023328"/>
              <a:gd name="connsiteY1478" fmla="*/ 1012227 h 2380521"/>
              <a:gd name="connsiteX1479" fmla="*/ 5653291 w 8023328"/>
              <a:gd name="connsiteY1479" fmla="*/ 998371 h 2380521"/>
              <a:gd name="connsiteX1480" fmla="*/ 5581002 w 8023328"/>
              <a:gd name="connsiteY1480" fmla="*/ 998371 h 2380521"/>
              <a:gd name="connsiteX1481" fmla="*/ 5594858 w 8023328"/>
              <a:gd name="connsiteY1481" fmla="*/ 1012227 h 2380521"/>
              <a:gd name="connsiteX1482" fmla="*/ 5581002 w 8023328"/>
              <a:gd name="connsiteY1482" fmla="*/ 1024625 h 2380521"/>
              <a:gd name="connsiteX1483" fmla="*/ 5568605 w 8023328"/>
              <a:gd name="connsiteY1483" fmla="*/ 1012227 h 2380521"/>
              <a:gd name="connsiteX1484" fmla="*/ 5581002 w 8023328"/>
              <a:gd name="connsiteY1484" fmla="*/ 998371 h 2380521"/>
              <a:gd name="connsiteX1485" fmla="*/ 5510171 w 8023328"/>
              <a:gd name="connsiteY1485" fmla="*/ 998371 h 2380521"/>
              <a:gd name="connsiteX1486" fmla="*/ 5524027 w 8023328"/>
              <a:gd name="connsiteY1486" fmla="*/ 1012227 h 2380521"/>
              <a:gd name="connsiteX1487" fmla="*/ 5510171 w 8023328"/>
              <a:gd name="connsiteY1487" fmla="*/ 1024625 h 2380521"/>
              <a:gd name="connsiteX1488" fmla="*/ 5497774 w 8023328"/>
              <a:gd name="connsiteY1488" fmla="*/ 1012227 h 2380521"/>
              <a:gd name="connsiteX1489" fmla="*/ 5510171 w 8023328"/>
              <a:gd name="connsiteY1489" fmla="*/ 998371 h 2380521"/>
              <a:gd name="connsiteX1490" fmla="*/ 5438937 w 8023328"/>
              <a:gd name="connsiteY1490" fmla="*/ 998371 h 2380521"/>
              <a:gd name="connsiteX1491" fmla="*/ 5453178 w 8023328"/>
              <a:gd name="connsiteY1491" fmla="*/ 1012227 h 2380521"/>
              <a:gd name="connsiteX1492" fmla="*/ 5438937 w 8023328"/>
              <a:gd name="connsiteY1492" fmla="*/ 1024625 h 2380521"/>
              <a:gd name="connsiteX1493" fmla="*/ 5426945 w 8023328"/>
              <a:gd name="connsiteY1493" fmla="*/ 1012227 h 2380521"/>
              <a:gd name="connsiteX1494" fmla="*/ 5438937 w 8023328"/>
              <a:gd name="connsiteY1494" fmla="*/ 998371 h 2380521"/>
              <a:gd name="connsiteX1495" fmla="*/ 5367530 w 8023328"/>
              <a:gd name="connsiteY1495" fmla="*/ 998371 h 2380521"/>
              <a:gd name="connsiteX1496" fmla="*/ 5382318 w 8023328"/>
              <a:gd name="connsiteY1496" fmla="*/ 1012227 h 2380521"/>
              <a:gd name="connsiteX1497" fmla="*/ 5367530 w 8023328"/>
              <a:gd name="connsiteY1497" fmla="*/ 1024625 h 2380521"/>
              <a:gd name="connsiteX1498" fmla="*/ 5352742 w 8023328"/>
              <a:gd name="connsiteY1498" fmla="*/ 1012227 h 2380521"/>
              <a:gd name="connsiteX1499" fmla="*/ 5367530 w 8023328"/>
              <a:gd name="connsiteY1499" fmla="*/ 998371 h 2380521"/>
              <a:gd name="connsiteX1500" fmla="*/ 5296699 w 8023328"/>
              <a:gd name="connsiteY1500" fmla="*/ 998371 h 2380521"/>
              <a:gd name="connsiteX1501" fmla="*/ 5311488 w 8023328"/>
              <a:gd name="connsiteY1501" fmla="*/ 1012227 h 2380521"/>
              <a:gd name="connsiteX1502" fmla="*/ 5296699 w 8023328"/>
              <a:gd name="connsiteY1502" fmla="*/ 1024625 h 2380521"/>
              <a:gd name="connsiteX1503" fmla="*/ 5281910 w 8023328"/>
              <a:gd name="connsiteY1503" fmla="*/ 1012227 h 2380521"/>
              <a:gd name="connsiteX1504" fmla="*/ 5296699 w 8023328"/>
              <a:gd name="connsiteY1504" fmla="*/ 998371 h 2380521"/>
              <a:gd name="connsiteX1505" fmla="*/ 5225869 w 8023328"/>
              <a:gd name="connsiteY1505" fmla="*/ 998371 h 2380521"/>
              <a:gd name="connsiteX1506" fmla="*/ 5240657 w 8023328"/>
              <a:gd name="connsiteY1506" fmla="*/ 1012227 h 2380521"/>
              <a:gd name="connsiteX1507" fmla="*/ 5225869 w 8023328"/>
              <a:gd name="connsiteY1507" fmla="*/ 1024625 h 2380521"/>
              <a:gd name="connsiteX1508" fmla="*/ 5211081 w 8023328"/>
              <a:gd name="connsiteY1508" fmla="*/ 1012227 h 2380521"/>
              <a:gd name="connsiteX1509" fmla="*/ 5225869 w 8023328"/>
              <a:gd name="connsiteY1509" fmla="*/ 998371 h 2380521"/>
              <a:gd name="connsiteX1510" fmla="*/ 5154105 w 8023328"/>
              <a:gd name="connsiteY1510" fmla="*/ 998371 h 2380521"/>
              <a:gd name="connsiteX1511" fmla="*/ 5166502 w 8023328"/>
              <a:gd name="connsiteY1511" fmla="*/ 1012227 h 2380521"/>
              <a:gd name="connsiteX1512" fmla="*/ 5154105 w 8023328"/>
              <a:gd name="connsiteY1512" fmla="*/ 1024625 h 2380521"/>
              <a:gd name="connsiteX1513" fmla="*/ 5140249 w 8023328"/>
              <a:gd name="connsiteY1513" fmla="*/ 1012227 h 2380521"/>
              <a:gd name="connsiteX1514" fmla="*/ 5154105 w 8023328"/>
              <a:gd name="connsiteY1514" fmla="*/ 998371 h 2380521"/>
              <a:gd name="connsiteX1515" fmla="*/ 5083276 w 8023328"/>
              <a:gd name="connsiteY1515" fmla="*/ 998371 h 2380521"/>
              <a:gd name="connsiteX1516" fmla="*/ 5095673 w 8023328"/>
              <a:gd name="connsiteY1516" fmla="*/ 1012227 h 2380521"/>
              <a:gd name="connsiteX1517" fmla="*/ 5083276 w 8023328"/>
              <a:gd name="connsiteY1517" fmla="*/ 1024625 h 2380521"/>
              <a:gd name="connsiteX1518" fmla="*/ 5069420 w 8023328"/>
              <a:gd name="connsiteY1518" fmla="*/ 1012227 h 2380521"/>
              <a:gd name="connsiteX1519" fmla="*/ 5083276 w 8023328"/>
              <a:gd name="connsiteY1519" fmla="*/ 998371 h 2380521"/>
              <a:gd name="connsiteX1520" fmla="*/ 5012445 w 8023328"/>
              <a:gd name="connsiteY1520" fmla="*/ 998371 h 2380521"/>
              <a:gd name="connsiteX1521" fmla="*/ 5024842 w 8023328"/>
              <a:gd name="connsiteY1521" fmla="*/ 1012227 h 2380521"/>
              <a:gd name="connsiteX1522" fmla="*/ 5012445 w 8023328"/>
              <a:gd name="connsiteY1522" fmla="*/ 1024625 h 2380521"/>
              <a:gd name="connsiteX1523" fmla="*/ 4998589 w 8023328"/>
              <a:gd name="connsiteY1523" fmla="*/ 1012227 h 2380521"/>
              <a:gd name="connsiteX1524" fmla="*/ 5012445 w 8023328"/>
              <a:gd name="connsiteY1524" fmla="*/ 998371 h 2380521"/>
              <a:gd name="connsiteX1525" fmla="*/ 4940157 w 8023328"/>
              <a:gd name="connsiteY1525" fmla="*/ 998371 h 2380521"/>
              <a:gd name="connsiteX1526" fmla="*/ 4954013 w 8023328"/>
              <a:gd name="connsiteY1526" fmla="*/ 1012227 h 2380521"/>
              <a:gd name="connsiteX1527" fmla="*/ 4940157 w 8023328"/>
              <a:gd name="connsiteY1527" fmla="*/ 1024625 h 2380521"/>
              <a:gd name="connsiteX1528" fmla="*/ 4927760 w 8023328"/>
              <a:gd name="connsiteY1528" fmla="*/ 1012227 h 2380521"/>
              <a:gd name="connsiteX1529" fmla="*/ 4940157 w 8023328"/>
              <a:gd name="connsiteY1529" fmla="*/ 998371 h 2380521"/>
              <a:gd name="connsiteX1530" fmla="*/ 4865953 w 8023328"/>
              <a:gd name="connsiteY1530" fmla="*/ 998371 h 2380521"/>
              <a:gd name="connsiteX1531" fmla="*/ 4879809 w 8023328"/>
              <a:gd name="connsiteY1531" fmla="*/ 1012227 h 2380521"/>
              <a:gd name="connsiteX1532" fmla="*/ 4865953 w 8023328"/>
              <a:gd name="connsiteY1532" fmla="*/ 1024625 h 2380521"/>
              <a:gd name="connsiteX1533" fmla="*/ 4853556 w 8023328"/>
              <a:gd name="connsiteY1533" fmla="*/ 1012227 h 2380521"/>
              <a:gd name="connsiteX1534" fmla="*/ 4865953 w 8023328"/>
              <a:gd name="connsiteY1534" fmla="*/ 998371 h 2380521"/>
              <a:gd name="connsiteX1535" fmla="*/ 4797514 w 8023328"/>
              <a:gd name="connsiteY1535" fmla="*/ 998371 h 2380521"/>
              <a:gd name="connsiteX1536" fmla="*/ 4812303 w 8023328"/>
              <a:gd name="connsiteY1536" fmla="*/ 1012227 h 2380521"/>
              <a:gd name="connsiteX1537" fmla="*/ 4797514 w 8023328"/>
              <a:gd name="connsiteY1537" fmla="*/ 1024625 h 2380521"/>
              <a:gd name="connsiteX1538" fmla="*/ 4782725 w 8023328"/>
              <a:gd name="connsiteY1538" fmla="*/ 1012227 h 2380521"/>
              <a:gd name="connsiteX1539" fmla="*/ 4797514 w 8023328"/>
              <a:gd name="connsiteY1539" fmla="*/ 998371 h 2380521"/>
              <a:gd name="connsiteX1540" fmla="*/ 4726684 w 8023328"/>
              <a:gd name="connsiteY1540" fmla="*/ 998371 h 2380521"/>
              <a:gd name="connsiteX1541" fmla="*/ 4741472 w 8023328"/>
              <a:gd name="connsiteY1541" fmla="*/ 1012227 h 2380521"/>
              <a:gd name="connsiteX1542" fmla="*/ 4726684 w 8023328"/>
              <a:gd name="connsiteY1542" fmla="*/ 1024625 h 2380521"/>
              <a:gd name="connsiteX1543" fmla="*/ 4711896 w 8023328"/>
              <a:gd name="connsiteY1543" fmla="*/ 1012227 h 2380521"/>
              <a:gd name="connsiteX1544" fmla="*/ 4726684 w 8023328"/>
              <a:gd name="connsiteY1544" fmla="*/ 998371 h 2380521"/>
              <a:gd name="connsiteX1545" fmla="*/ 4655853 w 8023328"/>
              <a:gd name="connsiteY1545" fmla="*/ 998371 h 2380521"/>
              <a:gd name="connsiteX1546" fmla="*/ 4670642 w 8023328"/>
              <a:gd name="connsiteY1546" fmla="*/ 1012227 h 2380521"/>
              <a:gd name="connsiteX1547" fmla="*/ 4655853 w 8023328"/>
              <a:gd name="connsiteY1547" fmla="*/ 1024625 h 2380521"/>
              <a:gd name="connsiteX1548" fmla="*/ 4641064 w 8023328"/>
              <a:gd name="connsiteY1548" fmla="*/ 1012227 h 2380521"/>
              <a:gd name="connsiteX1549" fmla="*/ 4655853 w 8023328"/>
              <a:gd name="connsiteY1549" fmla="*/ 998371 h 2380521"/>
              <a:gd name="connsiteX1550" fmla="*/ 4584091 w 8023328"/>
              <a:gd name="connsiteY1550" fmla="*/ 998371 h 2380521"/>
              <a:gd name="connsiteX1551" fmla="*/ 4596488 w 8023328"/>
              <a:gd name="connsiteY1551" fmla="*/ 1012227 h 2380521"/>
              <a:gd name="connsiteX1552" fmla="*/ 4584091 w 8023328"/>
              <a:gd name="connsiteY1552" fmla="*/ 1024625 h 2380521"/>
              <a:gd name="connsiteX1553" fmla="*/ 4570235 w 8023328"/>
              <a:gd name="connsiteY1553" fmla="*/ 1012227 h 2380521"/>
              <a:gd name="connsiteX1554" fmla="*/ 4584091 w 8023328"/>
              <a:gd name="connsiteY1554" fmla="*/ 998371 h 2380521"/>
              <a:gd name="connsiteX1555" fmla="*/ 4513260 w 8023328"/>
              <a:gd name="connsiteY1555" fmla="*/ 998371 h 2380521"/>
              <a:gd name="connsiteX1556" fmla="*/ 4525657 w 8023328"/>
              <a:gd name="connsiteY1556" fmla="*/ 1012227 h 2380521"/>
              <a:gd name="connsiteX1557" fmla="*/ 4513260 w 8023328"/>
              <a:gd name="connsiteY1557" fmla="*/ 1024625 h 2380521"/>
              <a:gd name="connsiteX1558" fmla="*/ 4499404 w 8023328"/>
              <a:gd name="connsiteY1558" fmla="*/ 1012227 h 2380521"/>
              <a:gd name="connsiteX1559" fmla="*/ 4513260 w 8023328"/>
              <a:gd name="connsiteY1559" fmla="*/ 998371 h 2380521"/>
              <a:gd name="connsiteX1560" fmla="*/ 4439056 w 8023328"/>
              <a:gd name="connsiteY1560" fmla="*/ 998371 h 2380521"/>
              <a:gd name="connsiteX1561" fmla="*/ 4451453 w 8023328"/>
              <a:gd name="connsiteY1561" fmla="*/ 1012227 h 2380521"/>
              <a:gd name="connsiteX1562" fmla="*/ 4439056 w 8023328"/>
              <a:gd name="connsiteY1562" fmla="*/ 1024625 h 2380521"/>
              <a:gd name="connsiteX1563" fmla="*/ 4425200 w 8023328"/>
              <a:gd name="connsiteY1563" fmla="*/ 1012227 h 2380521"/>
              <a:gd name="connsiteX1564" fmla="*/ 4439056 w 8023328"/>
              <a:gd name="connsiteY1564" fmla="*/ 998371 h 2380521"/>
              <a:gd name="connsiteX1565" fmla="*/ 4366768 w 8023328"/>
              <a:gd name="connsiteY1565" fmla="*/ 998371 h 2380521"/>
              <a:gd name="connsiteX1566" fmla="*/ 4380624 w 8023328"/>
              <a:gd name="connsiteY1566" fmla="*/ 1012227 h 2380521"/>
              <a:gd name="connsiteX1567" fmla="*/ 4366768 w 8023328"/>
              <a:gd name="connsiteY1567" fmla="*/ 1024625 h 2380521"/>
              <a:gd name="connsiteX1568" fmla="*/ 4354371 w 8023328"/>
              <a:gd name="connsiteY1568" fmla="*/ 1012227 h 2380521"/>
              <a:gd name="connsiteX1569" fmla="*/ 4366768 w 8023328"/>
              <a:gd name="connsiteY1569" fmla="*/ 998371 h 2380521"/>
              <a:gd name="connsiteX1570" fmla="*/ 4295937 w 8023328"/>
              <a:gd name="connsiteY1570" fmla="*/ 998371 h 2380521"/>
              <a:gd name="connsiteX1571" fmla="*/ 4309793 w 8023328"/>
              <a:gd name="connsiteY1571" fmla="*/ 1012227 h 2380521"/>
              <a:gd name="connsiteX1572" fmla="*/ 4295937 w 8023328"/>
              <a:gd name="connsiteY1572" fmla="*/ 1024625 h 2380521"/>
              <a:gd name="connsiteX1573" fmla="*/ 4283540 w 8023328"/>
              <a:gd name="connsiteY1573" fmla="*/ 1012227 h 2380521"/>
              <a:gd name="connsiteX1574" fmla="*/ 4295937 w 8023328"/>
              <a:gd name="connsiteY1574" fmla="*/ 998371 h 2380521"/>
              <a:gd name="connsiteX1575" fmla="*/ 4225107 w 8023328"/>
              <a:gd name="connsiteY1575" fmla="*/ 998371 h 2380521"/>
              <a:gd name="connsiteX1576" fmla="*/ 4238963 w 8023328"/>
              <a:gd name="connsiteY1576" fmla="*/ 1012227 h 2380521"/>
              <a:gd name="connsiteX1577" fmla="*/ 4225107 w 8023328"/>
              <a:gd name="connsiteY1577" fmla="*/ 1024625 h 2380521"/>
              <a:gd name="connsiteX1578" fmla="*/ 4212710 w 8023328"/>
              <a:gd name="connsiteY1578" fmla="*/ 1012227 h 2380521"/>
              <a:gd name="connsiteX1579" fmla="*/ 4225107 w 8023328"/>
              <a:gd name="connsiteY1579" fmla="*/ 998371 h 2380521"/>
              <a:gd name="connsiteX1580" fmla="*/ 4153295 w 8023328"/>
              <a:gd name="connsiteY1580" fmla="*/ 998371 h 2380521"/>
              <a:gd name="connsiteX1581" fmla="*/ 4168083 w 8023328"/>
              <a:gd name="connsiteY1581" fmla="*/ 1012227 h 2380521"/>
              <a:gd name="connsiteX1582" fmla="*/ 4153295 w 8023328"/>
              <a:gd name="connsiteY1582" fmla="*/ 1024625 h 2380521"/>
              <a:gd name="connsiteX1583" fmla="*/ 4138507 w 8023328"/>
              <a:gd name="connsiteY1583" fmla="*/ 1012227 h 2380521"/>
              <a:gd name="connsiteX1584" fmla="*/ 4153295 w 8023328"/>
              <a:gd name="connsiteY1584" fmla="*/ 998371 h 2380521"/>
              <a:gd name="connsiteX1585" fmla="*/ 4082465 w 8023328"/>
              <a:gd name="connsiteY1585" fmla="*/ 998371 h 2380521"/>
              <a:gd name="connsiteX1586" fmla="*/ 4097254 w 8023328"/>
              <a:gd name="connsiteY1586" fmla="*/ 1012227 h 2380521"/>
              <a:gd name="connsiteX1587" fmla="*/ 4082465 w 8023328"/>
              <a:gd name="connsiteY1587" fmla="*/ 1024625 h 2380521"/>
              <a:gd name="connsiteX1588" fmla="*/ 4067676 w 8023328"/>
              <a:gd name="connsiteY1588" fmla="*/ 1012227 h 2380521"/>
              <a:gd name="connsiteX1589" fmla="*/ 4082465 w 8023328"/>
              <a:gd name="connsiteY1589" fmla="*/ 998371 h 2380521"/>
              <a:gd name="connsiteX1590" fmla="*/ 4011635 w 8023328"/>
              <a:gd name="connsiteY1590" fmla="*/ 998371 h 2380521"/>
              <a:gd name="connsiteX1591" fmla="*/ 4026423 w 8023328"/>
              <a:gd name="connsiteY1591" fmla="*/ 1012227 h 2380521"/>
              <a:gd name="connsiteX1592" fmla="*/ 4011635 w 8023328"/>
              <a:gd name="connsiteY1592" fmla="*/ 1024625 h 2380521"/>
              <a:gd name="connsiteX1593" fmla="*/ 3996847 w 8023328"/>
              <a:gd name="connsiteY1593" fmla="*/ 1012227 h 2380521"/>
              <a:gd name="connsiteX1594" fmla="*/ 4011635 w 8023328"/>
              <a:gd name="connsiteY1594" fmla="*/ 998371 h 2380521"/>
              <a:gd name="connsiteX1595" fmla="*/ 3939871 w 8023328"/>
              <a:gd name="connsiteY1595" fmla="*/ 998371 h 2380521"/>
              <a:gd name="connsiteX1596" fmla="*/ 3952268 w 8023328"/>
              <a:gd name="connsiteY1596" fmla="*/ 1012227 h 2380521"/>
              <a:gd name="connsiteX1597" fmla="*/ 3939871 w 8023328"/>
              <a:gd name="connsiteY1597" fmla="*/ 1024625 h 2380521"/>
              <a:gd name="connsiteX1598" fmla="*/ 3926015 w 8023328"/>
              <a:gd name="connsiteY1598" fmla="*/ 1012227 h 2380521"/>
              <a:gd name="connsiteX1599" fmla="*/ 3939871 w 8023328"/>
              <a:gd name="connsiteY1599" fmla="*/ 998371 h 2380521"/>
              <a:gd name="connsiteX1600" fmla="*/ 3869042 w 8023328"/>
              <a:gd name="connsiteY1600" fmla="*/ 998371 h 2380521"/>
              <a:gd name="connsiteX1601" fmla="*/ 3881439 w 8023328"/>
              <a:gd name="connsiteY1601" fmla="*/ 1013160 h 2380521"/>
              <a:gd name="connsiteX1602" fmla="*/ 3869042 w 8023328"/>
              <a:gd name="connsiteY1602" fmla="*/ 1027949 h 2380521"/>
              <a:gd name="connsiteX1603" fmla="*/ 3855186 w 8023328"/>
              <a:gd name="connsiteY1603" fmla="*/ 1013160 h 2380521"/>
              <a:gd name="connsiteX1604" fmla="*/ 3869042 w 8023328"/>
              <a:gd name="connsiteY1604" fmla="*/ 998371 h 2380521"/>
              <a:gd name="connsiteX1605" fmla="*/ 3798211 w 8023328"/>
              <a:gd name="connsiteY1605" fmla="*/ 998371 h 2380521"/>
              <a:gd name="connsiteX1606" fmla="*/ 3810608 w 8023328"/>
              <a:gd name="connsiteY1606" fmla="*/ 1013160 h 2380521"/>
              <a:gd name="connsiteX1607" fmla="*/ 3798211 w 8023328"/>
              <a:gd name="connsiteY1607" fmla="*/ 1027949 h 2380521"/>
              <a:gd name="connsiteX1608" fmla="*/ 3784355 w 8023328"/>
              <a:gd name="connsiteY1608" fmla="*/ 1013160 h 2380521"/>
              <a:gd name="connsiteX1609" fmla="*/ 3798211 w 8023328"/>
              <a:gd name="connsiteY1609" fmla="*/ 998371 h 2380521"/>
              <a:gd name="connsiteX1610" fmla="*/ 3725922 w 8023328"/>
              <a:gd name="connsiteY1610" fmla="*/ 998371 h 2380521"/>
              <a:gd name="connsiteX1611" fmla="*/ 3739778 w 8023328"/>
              <a:gd name="connsiteY1611" fmla="*/ 1013160 h 2380521"/>
              <a:gd name="connsiteX1612" fmla="*/ 3725922 w 8023328"/>
              <a:gd name="connsiteY1612" fmla="*/ 1027949 h 2380521"/>
              <a:gd name="connsiteX1613" fmla="*/ 3713525 w 8023328"/>
              <a:gd name="connsiteY1613" fmla="*/ 1013160 h 2380521"/>
              <a:gd name="connsiteX1614" fmla="*/ 3725922 w 8023328"/>
              <a:gd name="connsiteY1614" fmla="*/ 998371 h 2380521"/>
              <a:gd name="connsiteX1615" fmla="*/ 724105 w 8023328"/>
              <a:gd name="connsiteY1615" fmla="*/ 998371 h 2380521"/>
              <a:gd name="connsiteX1616" fmla="*/ 737962 w 8023328"/>
              <a:gd name="connsiteY1616" fmla="*/ 1010768 h 2380521"/>
              <a:gd name="connsiteX1617" fmla="*/ 724105 w 8023328"/>
              <a:gd name="connsiteY1617" fmla="*/ 1024625 h 2380521"/>
              <a:gd name="connsiteX1618" fmla="*/ 711707 w 8023328"/>
              <a:gd name="connsiteY1618" fmla="*/ 1010768 h 2380521"/>
              <a:gd name="connsiteX1619" fmla="*/ 724105 w 8023328"/>
              <a:gd name="connsiteY1619" fmla="*/ 998371 h 2380521"/>
              <a:gd name="connsiteX1620" fmla="*/ 653274 w 8023328"/>
              <a:gd name="connsiteY1620" fmla="*/ 998371 h 2380521"/>
              <a:gd name="connsiteX1621" fmla="*/ 667129 w 8023328"/>
              <a:gd name="connsiteY1621" fmla="*/ 1010768 h 2380521"/>
              <a:gd name="connsiteX1622" fmla="*/ 653274 w 8023328"/>
              <a:gd name="connsiteY1622" fmla="*/ 1024625 h 2380521"/>
              <a:gd name="connsiteX1623" fmla="*/ 640877 w 8023328"/>
              <a:gd name="connsiteY1623" fmla="*/ 1010768 h 2380521"/>
              <a:gd name="connsiteX1624" fmla="*/ 653274 w 8023328"/>
              <a:gd name="connsiteY1624" fmla="*/ 998371 h 2380521"/>
              <a:gd name="connsiteX1625" fmla="*/ 582446 w 8023328"/>
              <a:gd name="connsiteY1625" fmla="*/ 998371 h 2380521"/>
              <a:gd name="connsiteX1626" fmla="*/ 596301 w 8023328"/>
              <a:gd name="connsiteY1626" fmla="*/ 1010768 h 2380521"/>
              <a:gd name="connsiteX1627" fmla="*/ 582446 w 8023328"/>
              <a:gd name="connsiteY1627" fmla="*/ 1024625 h 2380521"/>
              <a:gd name="connsiteX1628" fmla="*/ 570047 w 8023328"/>
              <a:gd name="connsiteY1628" fmla="*/ 1010768 h 2380521"/>
              <a:gd name="connsiteX1629" fmla="*/ 582446 w 8023328"/>
              <a:gd name="connsiteY1629" fmla="*/ 998371 h 2380521"/>
              <a:gd name="connsiteX1630" fmla="*/ 513636 w 8023328"/>
              <a:gd name="connsiteY1630" fmla="*/ 998371 h 2380521"/>
              <a:gd name="connsiteX1631" fmla="*/ 528813 w 8023328"/>
              <a:gd name="connsiteY1631" fmla="*/ 1010768 h 2380521"/>
              <a:gd name="connsiteX1632" fmla="*/ 513636 w 8023328"/>
              <a:gd name="connsiteY1632" fmla="*/ 1024625 h 2380521"/>
              <a:gd name="connsiteX1633" fmla="*/ 499216 w 8023328"/>
              <a:gd name="connsiteY1633" fmla="*/ 1010768 h 2380521"/>
              <a:gd name="connsiteX1634" fmla="*/ 513636 w 8023328"/>
              <a:gd name="connsiteY1634" fmla="*/ 998371 h 2380521"/>
              <a:gd name="connsiteX1635" fmla="*/ 439802 w 8023328"/>
              <a:gd name="connsiteY1635" fmla="*/ 998371 h 2380521"/>
              <a:gd name="connsiteX1636" fmla="*/ 454592 w 8023328"/>
              <a:gd name="connsiteY1636" fmla="*/ 1010768 h 2380521"/>
              <a:gd name="connsiteX1637" fmla="*/ 439802 w 8023328"/>
              <a:gd name="connsiteY1637" fmla="*/ 1024625 h 2380521"/>
              <a:gd name="connsiteX1638" fmla="*/ 425014 w 8023328"/>
              <a:gd name="connsiteY1638" fmla="*/ 1010768 h 2380521"/>
              <a:gd name="connsiteX1639" fmla="*/ 439802 w 8023328"/>
              <a:gd name="connsiteY1639" fmla="*/ 998371 h 2380521"/>
              <a:gd name="connsiteX1640" fmla="*/ 368040 w 8023328"/>
              <a:gd name="connsiteY1640" fmla="*/ 998371 h 2380521"/>
              <a:gd name="connsiteX1641" fmla="*/ 380438 w 8023328"/>
              <a:gd name="connsiteY1641" fmla="*/ 1012227 h 2380521"/>
              <a:gd name="connsiteX1642" fmla="*/ 368040 w 8023328"/>
              <a:gd name="connsiteY1642" fmla="*/ 1024625 h 2380521"/>
              <a:gd name="connsiteX1643" fmla="*/ 354183 w 8023328"/>
              <a:gd name="connsiteY1643" fmla="*/ 1012227 h 2380521"/>
              <a:gd name="connsiteX1644" fmla="*/ 368040 w 8023328"/>
              <a:gd name="connsiteY1644" fmla="*/ 998371 h 2380521"/>
              <a:gd name="connsiteX1645" fmla="*/ 297208 w 8023328"/>
              <a:gd name="connsiteY1645" fmla="*/ 998371 h 2380521"/>
              <a:gd name="connsiteX1646" fmla="*/ 309606 w 8023328"/>
              <a:gd name="connsiteY1646" fmla="*/ 1012227 h 2380521"/>
              <a:gd name="connsiteX1647" fmla="*/ 297208 w 8023328"/>
              <a:gd name="connsiteY1647" fmla="*/ 1024625 h 2380521"/>
              <a:gd name="connsiteX1648" fmla="*/ 283352 w 8023328"/>
              <a:gd name="connsiteY1648" fmla="*/ 1012227 h 2380521"/>
              <a:gd name="connsiteX1649" fmla="*/ 297208 w 8023328"/>
              <a:gd name="connsiteY1649" fmla="*/ 998371 h 2380521"/>
              <a:gd name="connsiteX1650" fmla="*/ 226379 w 8023328"/>
              <a:gd name="connsiteY1650" fmla="*/ 998371 h 2380521"/>
              <a:gd name="connsiteX1651" fmla="*/ 238778 w 8023328"/>
              <a:gd name="connsiteY1651" fmla="*/ 1012227 h 2380521"/>
              <a:gd name="connsiteX1652" fmla="*/ 226379 w 8023328"/>
              <a:gd name="connsiteY1652" fmla="*/ 1024625 h 2380521"/>
              <a:gd name="connsiteX1653" fmla="*/ 212523 w 8023328"/>
              <a:gd name="connsiteY1653" fmla="*/ 1012227 h 2380521"/>
              <a:gd name="connsiteX1654" fmla="*/ 226379 w 8023328"/>
              <a:gd name="connsiteY1654" fmla="*/ 998371 h 2380521"/>
              <a:gd name="connsiteX1655" fmla="*/ 154085 w 8023328"/>
              <a:gd name="connsiteY1655" fmla="*/ 998371 h 2380521"/>
              <a:gd name="connsiteX1656" fmla="*/ 167941 w 8023328"/>
              <a:gd name="connsiteY1656" fmla="*/ 1012227 h 2380521"/>
              <a:gd name="connsiteX1657" fmla="*/ 154085 w 8023328"/>
              <a:gd name="connsiteY1657" fmla="*/ 1024625 h 2380521"/>
              <a:gd name="connsiteX1658" fmla="*/ 141687 w 8023328"/>
              <a:gd name="connsiteY1658" fmla="*/ 1012227 h 2380521"/>
              <a:gd name="connsiteX1659" fmla="*/ 154085 w 8023328"/>
              <a:gd name="connsiteY1659" fmla="*/ 998371 h 2380521"/>
              <a:gd name="connsiteX1660" fmla="*/ 83255 w 8023328"/>
              <a:gd name="connsiteY1660" fmla="*/ 998371 h 2380521"/>
              <a:gd name="connsiteX1661" fmla="*/ 97111 w 8023328"/>
              <a:gd name="connsiteY1661" fmla="*/ 1012227 h 2380521"/>
              <a:gd name="connsiteX1662" fmla="*/ 83255 w 8023328"/>
              <a:gd name="connsiteY1662" fmla="*/ 1024625 h 2380521"/>
              <a:gd name="connsiteX1663" fmla="*/ 70858 w 8023328"/>
              <a:gd name="connsiteY1663" fmla="*/ 1012227 h 2380521"/>
              <a:gd name="connsiteX1664" fmla="*/ 83255 w 8023328"/>
              <a:gd name="connsiteY1664" fmla="*/ 998371 h 2380521"/>
              <a:gd name="connsiteX1665" fmla="*/ 12019 w 8023328"/>
              <a:gd name="connsiteY1665" fmla="*/ 998371 h 2380521"/>
              <a:gd name="connsiteX1666" fmla="*/ 26260 w 8023328"/>
              <a:gd name="connsiteY1666" fmla="*/ 1012227 h 2380521"/>
              <a:gd name="connsiteX1667" fmla="*/ 12019 w 8023328"/>
              <a:gd name="connsiteY1667" fmla="*/ 1024625 h 2380521"/>
              <a:gd name="connsiteX1668" fmla="*/ 27 w 8023328"/>
              <a:gd name="connsiteY1668" fmla="*/ 1012227 h 2380521"/>
              <a:gd name="connsiteX1669" fmla="*/ 12019 w 8023328"/>
              <a:gd name="connsiteY1669" fmla="*/ 998371 h 2380521"/>
              <a:gd name="connsiteX1670" fmla="*/ 870603 w 8023328"/>
              <a:gd name="connsiteY1670" fmla="*/ 927542 h 2380521"/>
              <a:gd name="connsiteX1671" fmla="*/ 883001 w 8023328"/>
              <a:gd name="connsiteY1671" fmla="*/ 939939 h 2380521"/>
              <a:gd name="connsiteX1672" fmla="*/ 870603 w 8023328"/>
              <a:gd name="connsiteY1672" fmla="*/ 953796 h 2380521"/>
              <a:gd name="connsiteX1673" fmla="*/ 856747 w 8023328"/>
              <a:gd name="connsiteY1673" fmla="*/ 939939 h 2380521"/>
              <a:gd name="connsiteX1674" fmla="*/ 870603 w 8023328"/>
              <a:gd name="connsiteY1674" fmla="*/ 927542 h 2380521"/>
              <a:gd name="connsiteX1675" fmla="*/ 799773 w 8023328"/>
              <a:gd name="connsiteY1675" fmla="*/ 927542 h 2380521"/>
              <a:gd name="connsiteX1676" fmla="*/ 812171 w 8023328"/>
              <a:gd name="connsiteY1676" fmla="*/ 939939 h 2380521"/>
              <a:gd name="connsiteX1677" fmla="*/ 799773 w 8023328"/>
              <a:gd name="connsiteY1677" fmla="*/ 953796 h 2380521"/>
              <a:gd name="connsiteX1678" fmla="*/ 785917 w 8023328"/>
              <a:gd name="connsiteY1678" fmla="*/ 939939 h 2380521"/>
              <a:gd name="connsiteX1679" fmla="*/ 799773 w 8023328"/>
              <a:gd name="connsiteY1679" fmla="*/ 927542 h 2380521"/>
              <a:gd name="connsiteX1680" fmla="*/ 724112 w 8023328"/>
              <a:gd name="connsiteY1680" fmla="*/ 927542 h 2380521"/>
              <a:gd name="connsiteX1681" fmla="*/ 737968 w 8023328"/>
              <a:gd name="connsiteY1681" fmla="*/ 939939 h 2380521"/>
              <a:gd name="connsiteX1682" fmla="*/ 724112 w 8023328"/>
              <a:gd name="connsiteY1682" fmla="*/ 953796 h 2380521"/>
              <a:gd name="connsiteX1683" fmla="*/ 711714 w 8023328"/>
              <a:gd name="connsiteY1683" fmla="*/ 939939 h 2380521"/>
              <a:gd name="connsiteX1684" fmla="*/ 724112 w 8023328"/>
              <a:gd name="connsiteY1684" fmla="*/ 927542 h 2380521"/>
              <a:gd name="connsiteX1685" fmla="*/ 653281 w 8023328"/>
              <a:gd name="connsiteY1685" fmla="*/ 927542 h 2380521"/>
              <a:gd name="connsiteX1686" fmla="*/ 667137 w 8023328"/>
              <a:gd name="connsiteY1686" fmla="*/ 939939 h 2380521"/>
              <a:gd name="connsiteX1687" fmla="*/ 653281 w 8023328"/>
              <a:gd name="connsiteY1687" fmla="*/ 953796 h 2380521"/>
              <a:gd name="connsiteX1688" fmla="*/ 640884 w 8023328"/>
              <a:gd name="connsiteY1688" fmla="*/ 939939 h 2380521"/>
              <a:gd name="connsiteX1689" fmla="*/ 653281 w 8023328"/>
              <a:gd name="connsiteY1689" fmla="*/ 927542 h 2380521"/>
              <a:gd name="connsiteX1690" fmla="*/ 582453 w 8023328"/>
              <a:gd name="connsiteY1690" fmla="*/ 927542 h 2380521"/>
              <a:gd name="connsiteX1691" fmla="*/ 596309 w 8023328"/>
              <a:gd name="connsiteY1691" fmla="*/ 939939 h 2380521"/>
              <a:gd name="connsiteX1692" fmla="*/ 582453 w 8023328"/>
              <a:gd name="connsiteY1692" fmla="*/ 953796 h 2380521"/>
              <a:gd name="connsiteX1693" fmla="*/ 570054 w 8023328"/>
              <a:gd name="connsiteY1693" fmla="*/ 939939 h 2380521"/>
              <a:gd name="connsiteX1694" fmla="*/ 582453 w 8023328"/>
              <a:gd name="connsiteY1694" fmla="*/ 927542 h 2380521"/>
              <a:gd name="connsiteX1695" fmla="*/ 513642 w 8023328"/>
              <a:gd name="connsiteY1695" fmla="*/ 927542 h 2380521"/>
              <a:gd name="connsiteX1696" fmla="*/ 528820 w 8023328"/>
              <a:gd name="connsiteY1696" fmla="*/ 939939 h 2380521"/>
              <a:gd name="connsiteX1697" fmla="*/ 513642 w 8023328"/>
              <a:gd name="connsiteY1697" fmla="*/ 953796 h 2380521"/>
              <a:gd name="connsiteX1698" fmla="*/ 499223 w 8023328"/>
              <a:gd name="connsiteY1698" fmla="*/ 939939 h 2380521"/>
              <a:gd name="connsiteX1699" fmla="*/ 513642 w 8023328"/>
              <a:gd name="connsiteY1699" fmla="*/ 927542 h 2380521"/>
              <a:gd name="connsiteX1700" fmla="*/ 439809 w 8023328"/>
              <a:gd name="connsiteY1700" fmla="*/ 927542 h 2380521"/>
              <a:gd name="connsiteX1701" fmla="*/ 454599 w 8023328"/>
              <a:gd name="connsiteY1701" fmla="*/ 939939 h 2380521"/>
              <a:gd name="connsiteX1702" fmla="*/ 439809 w 8023328"/>
              <a:gd name="connsiteY1702" fmla="*/ 953796 h 2380521"/>
              <a:gd name="connsiteX1703" fmla="*/ 425021 w 8023328"/>
              <a:gd name="connsiteY1703" fmla="*/ 939939 h 2380521"/>
              <a:gd name="connsiteX1704" fmla="*/ 439809 w 8023328"/>
              <a:gd name="connsiteY1704" fmla="*/ 927542 h 2380521"/>
              <a:gd name="connsiteX1705" fmla="*/ 368046 w 8023328"/>
              <a:gd name="connsiteY1705" fmla="*/ 927542 h 2380521"/>
              <a:gd name="connsiteX1706" fmla="*/ 380444 w 8023328"/>
              <a:gd name="connsiteY1706" fmla="*/ 939939 h 2380521"/>
              <a:gd name="connsiteX1707" fmla="*/ 368046 w 8023328"/>
              <a:gd name="connsiteY1707" fmla="*/ 953796 h 2380521"/>
              <a:gd name="connsiteX1708" fmla="*/ 354191 w 8023328"/>
              <a:gd name="connsiteY1708" fmla="*/ 939939 h 2380521"/>
              <a:gd name="connsiteX1709" fmla="*/ 368046 w 8023328"/>
              <a:gd name="connsiteY1709" fmla="*/ 927542 h 2380521"/>
              <a:gd name="connsiteX1710" fmla="*/ 297214 w 8023328"/>
              <a:gd name="connsiteY1710" fmla="*/ 927542 h 2380521"/>
              <a:gd name="connsiteX1711" fmla="*/ 309612 w 8023328"/>
              <a:gd name="connsiteY1711" fmla="*/ 939939 h 2380521"/>
              <a:gd name="connsiteX1712" fmla="*/ 297214 w 8023328"/>
              <a:gd name="connsiteY1712" fmla="*/ 953796 h 2380521"/>
              <a:gd name="connsiteX1713" fmla="*/ 283359 w 8023328"/>
              <a:gd name="connsiteY1713" fmla="*/ 939939 h 2380521"/>
              <a:gd name="connsiteX1714" fmla="*/ 297214 w 8023328"/>
              <a:gd name="connsiteY1714" fmla="*/ 927542 h 2380521"/>
              <a:gd name="connsiteX1715" fmla="*/ 226386 w 8023328"/>
              <a:gd name="connsiteY1715" fmla="*/ 927542 h 2380521"/>
              <a:gd name="connsiteX1716" fmla="*/ 238784 w 8023328"/>
              <a:gd name="connsiteY1716" fmla="*/ 939939 h 2380521"/>
              <a:gd name="connsiteX1717" fmla="*/ 226386 w 8023328"/>
              <a:gd name="connsiteY1717" fmla="*/ 953796 h 2380521"/>
              <a:gd name="connsiteX1718" fmla="*/ 212530 w 8023328"/>
              <a:gd name="connsiteY1718" fmla="*/ 939939 h 2380521"/>
              <a:gd name="connsiteX1719" fmla="*/ 226386 w 8023328"/>
              <a:gd name="connsiteY1719" fmla="*/ 927542 h 2380521"/>
              <a:gd name="connsiteX1720" fmla="*/ 154091 w 8023328"/>
              <a:gd name="connsiteY1720" fmla="*/ 927542 h 2380521"/>
              <a:gd name="connsiteX1721" fmla="*/ 167947 w 8023328"/>
              <a:gd name="connsiteY1721" fmla="*/ 939939 h 2380521"/>
              <a:gd name="connsiteX1722" fmla="*/ 154091 w 8023328"/>
              <a:gd name="connsiteY1722" fmla="*/ 953796 h 2380521"/>
              <a:gd name="connsiteX1723" fmla="*/ 141693 w 8023328"/>
              <a:gd name="connsiteY1723" fmla="*/ 939939 h 2380521"/>
              <a:gd name="connsiteX1724" fmla="*/ 154091 w 8023328"/>
              <a:gd name="connsiteY1724" fmla="*/ 927542 h 2380521"/>
              <a:gd name="connsiteX1725" fmla="*/ 83261 w 8023328"/>
              <a:gd name="connsiteY1725" fmla="*/ 927542 h 2380521"/>
              <a:gd name="connsiteX1726" fmla="*/ 97117 w 8023328"/>
              <a:gd name="connsiteY1726" fmla="*/ 939939 h 2380521"/>
              <a:gd name="connsiteX1727" fmla="*/ 83261 w 8023328"/>
              <a:gd name="connsiteY1727" fmla="*/ 953796 h 2380521"/>
              <a:gd name="connsiteX1728" fmla="*/ 70864 w 8023328"/>
              <a:gd name="connsiteY1728" fmla="*/ 939939 h 2380521"/>
              <a:gd name="connsiteX1729" fmla="*/ 83261 w 8023328"/>
              <a:gd name="connsiteY1729" fmla="*/ 927542 h 2380521"/>
              <a:gd name="connsiteX1730" fmla="*/ 12025 w 8023328"/>
              <a:gd name="connsiteY1730" fmla="*/ 927542 h 2380521"/>
              <a:gd name="connsiteX1731" fmla="*/ 26266 w 8023328"/>
              <a:gd name="connsiteY1731" fmla="*/ 939939 h 2380521"/>
              <a:gd name="connsiteX1732" fmla="*/ 12025 w 8023328"/>
              <a:gd name="connsiteY1732" fmla="*/ 953796 h 2380521"/>
              <a:gd name="connsiteX1733" fmla="*/ 33 w 8023328"/>
              <a:gd name="connsiteY1733" fmla="*/ 939939 h 2380521"/>
              <a:gd name="connsiteX1734" fmla="*/ 12025 w 8023328"/>
              <a:gd name="connsiteY1734" fmla="*/ 927542 h 2380521"/>
              <a:gd name="connsiteX1735" fmla="*/ 6581764 w 8023328"/>
              <a:gd name="connsiteY1735" fmla="*/ 924168 h 2380521"/>
              <a:gd name="connsiteX1736" fmla="*/ 6596552 w 8023328"/>
              <a:gd name="connsiteY1736" fmla="*/ 936565 h 2380521"/>
              <a:gd name="connsiteX1737" fmla="*/ 6581764 w 8023328"/>
              <a:gd name="connsiteY1737" fmla="*/ 950422 h 2380521"/>
              <a:gd name="connsiteX1738" fmla="*/ 6566976 w 8023328"/>
              <a:gd name="connsiteY1738" fmla="*/ 936565 h 2380521"/>
              <a:gd name="connsiteX1739" fmla="*/ 6581764 w 8023328"/>
              <a:gd name="connsiteY1739" fmla="*/ 924168 h 2380521"/>
              <a:gd name="connsiteX1740" fmla="*/ 6510933 w 8023328"/>
              <a:gd name="connsiteY1740" fmla="*/ 924168 h 2380521"/>
              <a:gd name="connsiteX1741" fmla="*/ 6525722 w 8023328"/>
              <a:gd name="connsiteY1741" fmla="*/ 936565 h 2380521"/>
              <a:gd name="connsiteX1742" fmla="*/ 6510933 w 8023328"/>
              <a:gd name="connsiteY1742" fmla="*/ 950422 h 2380521"/>
              <a:gd name="connsiteX1743" fmla="*/ 6496144 w 8023328"/>
              <a:gd name="connsiteY1743" fmla="*/ 936565 h 2380521"/>
              <a:gd name="connsiteX1744" fmla="*/ 6510933 w 8023328"/>
              <a:gd name="connsiteY1744" fmla="*/ 924168 h 2380521"/>
              <a:gd name="connsiteX1745" fmla="*/ 6440492 w 8023328"/>
              <a:gd name="connsiteY1745" fmla="*/ 924168 h 2380521"/>
              <a:gd name="connsiteX1746" fmla="*/ 6454911 w 8023328"/>
              <a:gd name="connsiteY1746" fmla="*/ 936565 h 2380521"/>
              <a:gd name="connsiteX1747" fmla="*/ 6440492 w 8023328"/>
              <a:gd name="connsiteY1747" fmla="*/ 950422 h 2380521"/>
              <a:gd name="connsiteX1748" fmla="*/ 6425315 w 8023328"/>
              <a:gd name="connsiteY1748" fmla="*/ 936565 h 2380521"/>
              <a:gd name="connsiteX1749" fmla="*/ 6440492 w 8023328"/>
              <a:gd name="connsiteY1749" fmla="*/ 924168 h 2380521"/>
              <a:gd name="connsiteX1750" fmla="*/ 6368340 w 8023328"/>
              <a:gd name="connsiteY1750" fmla="*/ 924168 h 2380521"/>
              <a:gd name="connsiteX1751" fmla="*/ 6380737 w 8023328"/>
              <a:gd name="connsiteY1751" fmla="*/ 936565 h 2380521"/>
              <a:gd name="connsiteX1752" fmla="*/ 6368340 w 8023328"/>
              <a:gd name="connsiteY1752" fmla="*/ 950422 h 2380521"/>
              <a:gd name="connsiteX1753" fmla="*/ 6354484 w 8023328"/>
              <a:gd name="connsiteY1753" fmla="*/ 936565 h 2380521"/>
              <a:gd name="connsiteX1754" fmla="*/ 6368340 w 8023328"/>
              <a:gd name="connsiteY1754" fmla="*/ 924168 h 2380521"/>
              <a:gd name="connsiteX1755" fmla="*/ 6297511 w 8023328"/>
              <a:gd name="connsiteY1755" fmla="*/ 924168 h 2380521"/>
              <a:gd name="connsiteX1756" fmla="*/ 6309908 w 8023328"/>
              <a:gd name="connsiteY1756" fmla="*/ 936565 h 2380521"/>
              <a:gd name="connsiteX1757" fmla="*/ 6297511 w 8023328"/>
              <a:gd name="connsiteY1757" fmla="*/ 950422 h 2380521"/>
              <a:gd name="connsiteX1758" fmla="*/ 6283655 w 8023328"/>
              <a:gd name="connsiteY1758" fmla="*/ 936565 h 2380521"/>
              <a:gd name="connsiteX1759" fmla="*/ 6297511 w 8023328"/>
              <a:gd name="connsiteY1759" fmla="*/ 924168 h 2380521"/>
              <a:gd name="connsiteX1760" fmla="*/ 6226679 w 8023328"/>
              <a:gd name="connsiteY1760" fmla="*/ 924168 h 2380521"/>
              <a:gd name="connsiteX1761" fmla="*/ 6239076 w 8023328"/>
              <a:gd name="connsiteY1761" fmla="*/ 936565 h 2380521"/>
              <a:gd name="connsiteX1762" fmla="*/ 6226679 w 8023328"/>
              <a:gd name="connsiteY1762" fmla="*/ 950422 h 2380521"/>
              <a:gd name="connsiteX1763" fmla="*/ 6212823 w 8023328"/>
              <a:gd name="connsiteY1763" fmla="*/ 936565 h 2380521"/>
              <a:gd name="connsiteX1764" fmla="*/ 6226679 w 8023328"/>
              <a:gd name="connsiteY1764" fmla="*/ 924168 h 2380521"/>
              <a:gd name="connsiteX1765" fmla="*/ 6154391 w 8023328"/>
              <a:gd name="connsiteY1765" fmla="*/ 924168 h 2380521"/>
              <a:gd name="connsiteX1766" fmla="*/ 6168247 w 8023328"/>
              <a:gd name="connsiteY1766" fmla="*/ 936565 h 2380521"/>
              <a:gd name="connsiteX1767" fmla="*/ 6154391 w 8023328"/>
              <a:gd name="connsiteY1767" fmla="*/ 950422 h 2380521"/>
              <a:gd name="connsiteX1768" fmla="*/ 6141994 w 8023328"/>
              <a:gd name="connsiteY1768" fmla="*/ 936565 h 2380521"/>
              <a:gd name="connsiteX1769" fmla="*/ 6154391 w 8023328"/>
              <a:gd name="connsiteY1769" fmla="*/ 924168 h 2380521"/>
              <a:gd name="connsiteX1770" fmla="*/ 6083559 w 8023328"/>
              <a:gd name="connsiteY1770" fmla="*/ 924168 h 2380521"/>
              <a:gd name="connsiteX1771" fmla="*/ 6097415 w 8023328"/>
              <a:gd name="connsiteY1771" fmla="*/ 936565 h 2380521"/>
              <a:gd name="connsiteX1772" fmla="*/ 6083559 w 8023328"/>
              <a:gd name="connsiteY1772" fmla="*/ 950422 h 2380521"/>
              <a:gd name="connsiteX1773" fmla="*/ 6071162 w 8023328"/>
              <a:gd name="connsiteY1773" fmla="*/ 936565 h 2380521"/>
              <a:gd name="connsiteX1774" fmla="*/ 6083559 w 8023328"/>
              <a:gd name="connsiteY1774" fmla="*/ 924168 h 2380521"/>
              <a:gd name="connsiteX1775" fmla="*/ 6011748 w 8023328"/>
              <a:gd name="connsiteY1775" fmla="*/ 924168 h 2380521"/>
              <a:gd name="connsiteX1776" fmla="*/ 6026537 w 8023328"/>
              <a:gd name="connsiteY1776" fmla="*/ 936565 h 2380521"/>
              <a:gd name="connsiteX1777" fmla="*/ 6011748 w 8023328"/>
              <a:gd name="connsiteY1777" fmla="*/ 950422 h 2380521"/>
              <a:gd name="connsiteX1778" fmla="*/ 5996959 w 8023328"/>
              <a:gd name="connsiteY1778" fmla="*/ 936565 h 2380521"/>
              <a:gd name="connsiteX1779" fmla="*/ 6011748 w 8023328"/>
              <a:gd name="connsiteY1779" fmla="*/ 924168 h 2380521"/>
              <a:gd name="connsiteX1780" fmla="*/ 5940548 w 8023328"/>
              <a:gd name="connsiteY1780" fmla="*/ 924168 h 2380521"/>
              <a:gd name="connsiteX1781" fmla="*/ 5955726 w 8023328"/>
              <a:gd name="connsiteY1781" fmla="*/ 936565 h 2380521"/>
              <a:gd name="connsiteX1782" fmla="*/ 5940548 w 8023328"/>
              <a:gd name="connsiteY1782" fmla="*/ 950422 h 2380521"/>
              <a:gd name="connsiteX1783" fmla="*/ 5926130 w 8023328"/>
              <a:gd name="connsiteY1783" fmla="*/ 936565 h 2380521"/>
              <a:gd name="connsiteX1784" fmla="*/ 5940548 w 8023328"/>
              <a:gd name="connsiteY1784" fmla="*/ 924168 h 2380521"/>
              <a:gd name="connsiteX1785" fmla="*/ 5870088 w 8023328"/>
              <a:gd name="connsiteY1785" fmla="*/ 924168 h 2380521"/>
              <a:gd name="connsiteX1786" fmla="*/ 5884877 w 8023328"/>
              <a:gd name="connsiteY1786" fmla="*/ 936565 h 2380521"/>
              <a:gd name="connsiteX1787" fmla="*/ 5870088 w 8023328"/>
              <a:gd name="connsiteY1787" fmla="*/ 950422 h 2380521"/>
              <a:gd name="connsiteX1788" fmla="*/ 5855299 w 8023328"/>
              <a:gd name="connsiteY1788" fmla="*/ 936565 h 2380521"/>
              <a:gd name="connsiteX1789" fmla="*/ 5870088 w 8023328"/>
              <a:gd name="connsiteY1789" fmla="*/ 924168 h 2380521"/>
              <a:gd name="connsiteX1790" fmla="*/ 5798325 w 8023328"/>
              <a:gd name="connsiteY1790" fmla="*/ 924168 h 2380521"/>
              <a:gd name="connsiteX1791" fmla="*/ 5810722 w 8023328"/>
              <a:gd name="connsiteY1791" fmla="*/ 936565 h 2380521"/>
              <a:gd name="connsiteX1792" fmla="*/ 5798325 w 8023328"/>
              <a:gd name="connsiteY1792" fmla="*/ 950422 h 2380521"/>
              <a:gd name="connsiteX1793" fmla="*/ 5784469 w 8023328"/>
              <a:gd name="connsiteY1793" fmla="*/ 936565 h 2380521"/>
              <a:gd name="connsiteX1794" fmla="*/ 5798325 w 8023328"/>
              <a:gd name="connsiteY1794" fmla="*/ 924168 h 2380521"/>
              <a:gd name="connsiteX1795" fmla="*/ 5724122 w 8023328"/>
              <a:gd name="connsiteY1795" fmla="*/ 924168 h 2380521"/>
              <a:gd name="connsiteX1796" fmla="*/ 5736519 w 8023328"/>
              <a:gd name="connsiteY1796" fmla="*/ 936565 h 2380521"/>
              <a:gd name="connsiteX1797" fmla="*/ 5724122 w 8023328"/>
              <a:gd name="connsiteY1797" fmla="*/ 950422 h 2380521"/>
              <a:gd name="connsiteX1798" fmla="*/ 5710266 w 8023328"/>
              <a:gd name="connsiteY1798" fmla="*/ 936565 h 2380521"/>
              <a:gd name="connsiteX1799" fmla="*/ 5724122 w 8023328"/>
              <a:gd name="connsiteY1799" fmla="*/ 924168 h 2380521"/>
              <a:gd name="connsiteX1800" fmla="*/ 5653291 w 8023328"/>
              <a:gd name="connsiteY1800" fmla="*/ 924168 h 2380521"/>
              <a:gd name="connsiteX1801" fmla="*/ 5665688 w 8023328"/>
              <a:gd name="connsiteY1801" fmla="*/ 936565 h 2380521"/>
              <a:gd name="connsiteX1802" fmla="*/ 5653291 w 8023328"/>
              <a:gd name="connsiteY1802" fmla="*/ 950422 h 2380521"/>
              <a:gd name="connsiteX1803" fmla="*/ 5639435 w 8023328"/>
              <a:gd name="connsiteY1803" fmla="*/ 936565 h 2380521"/>
              <a:gd name="connsiteX1804" fmla="*/ 5653291 w 8023328"/>
              <a:gd name="connsiteY1804" fmla="*/ 924168 h 2380521"/>
              <a:gd name="connsiteX1805" fmla="*/ 5581002 w 8023328"/>
              <a:gd name="connsiteY1805" fmla="*/ 924168 h 2380521"/>
              <a:gd name="connsiteX1806" fmla="*/ 5594858 w 8023328"/>
              <a:gd name="connsiteY1806" fmla="*/ 936565 h 2380521"/>
              <a:gd name="connsiteX1807" fmla="*/ 5581002 w 8023328"/>
              <a:gd name="connsiteY1807" fmla="*/ 950422 h 2380521"/>
              <a:gd name="connsiteX1808" fmla="*/ 5568605 w 8023328"/>
              <a:gd name="connsiteY1808" fmla="*/ 936565 h 2380521"/>
              <a:gd name="connsiteX1809" fmla="*/ 5581002 w 8023328"/>
              <a:gd name="connsiteY1809" fmla="*/ 924168 h 2380521"/>
              <a:gd name="connsiteX1810" fmla="*/ 5510171 w 8023328"/>
              <a:gd name="connsiteY1810" fmla="*/ 924168 h 2380521"/>
              <a:gd name="connsiteX1811" fmla="*/ 5524027 w 8023328"/>
              <a:gd name="connsiteY1811" fmla="*/ 936565 h 2380521"/>
              <a:gd name="connsiteX1812" fmla="*/ 5510171 w 8023328"/>
              <a:gd name="connsiteY1812" fmla="*/ 950422 h 2380521"/>
              <a:gd name="connsiteX1813" fmla="*/ 5497774 w 8023328"/>
              <a:gd name="connsiteY1813" fmla="*/ 936565 h 2380521"/>
              <a:gd name="connsiteX1814" fmla="*/ 5510171 w 8023328"/>
              <a:gd name="connsiteY1814" fmla="*/ 924168 h 2380521"/>
              <a:gd name="connsiteX1815" fmla="*/ 5438937 w 8023328"/>
              <a:gd name="connsiteY1815" fmla="*/ 924168 h 2380521"/>
              <a:gd name="connsiteX1816" fmla="*/ 5453178 w 8023328"/>
              <a:gd name="connsiteY1816" fmla="*/ 936565 h 2380521"/>
              <a:gd name="connsiteX1817" fmla="*/ 5438937 w 8023328"/>
              <a:gd name="connsiteY1817" fmla="*/ 950422 h 2380521"/>
              <a:gd name="connsiteX1818" fmla="*/ 5426945 w 8023328"/>
              <a:gd name="connsiteY1818" fmla="*/ 936565 h 2380521"/>
              <a:gd name="connsiteX1819" fmla="*/ 5438937 w 8023328"/>
              <a:gd name="connsiteY1819" fmla="*/ 924168 h 2380521"/>
              <a:gd name="connsiteX1820" fmla="*/ 5367530 w 8023328"/>
              <a:gd name="connsiteY1820" fmla="*/ 924168 h 2380521"/>
              <a:gd name="connsiteX1821" fmla="*/ 5382318 w 8023328"/>
              <a:gd name="connsiteY1821" fmla="*/ 936565 h 2380521"/>
              <a:gd name="connsiteX1822" fmla="*/ 5367530 w 8023328"/>
              <a:gd name="connsiteY1822" fmla="*/ 950422 h 2380521"/>
              <a:gd name="connsiteX1823" fmla="*/ 5352742 w 8023328"/>
              <a:gd name="connsiteY1823" fmla="*/ 936565 h 2380521"/>
              <a:gd name="connsiteX1824" fmla="*/ 5367530 w 8023328"/>
              <a:gd name="connsiteY1824" fmla="*/ 924168 h 2380521"/>
              <a:gd name="connsiteX1825" fmla="*/ 5296699 w 8023328"/>
              <a:gd name="connsiteY1825" fmla="*/ 924168 h 2380521"/>
              <a:gd name="connsiteX1826" fmla="*/ 5311488 w 8023328"/>
              <a:gd name="connsiteY1826" fmla="*/ 936565 h 2380521"/>
              <a:gd name="connsiteX1827" fmla="*/ 5296699 w 8023328"/>
              <a:gd name="connsiteY1827" fmla="*/ 950422 h 2380521"/>
              <a:gd name="connsiteX1828" fmla="*/ 5281910 w 8023328"/>
              <a:gd name="connsiteY1828" fmla="*/ 936565 h 2380521"/>
              <a:gd name="connsiteX1829" fmla="*/ 5296699 w 8023328"/>
              <a:gd name="connsiteY1829" fmla="*/ 924168 h 2380521"/>
              <a:gd name="connsiteX1830" fmla="*/ 5225869 w 8023328"/>
              <a:gd name="connsiteY1830" fmla="*/ 924168 h 2380521"/>
              <a:gd name="connsiteX1831" fmla="*/ 5240657 w 8023328"/>
              <a:gd name="connsiteY1831" fmla="*/ 936565 h 2380521"/>
              <a:gd name="connsiteX1832" fmla="*/ 5225869 w 8023328"/>
              <a:gd name="connsiteY1832" fmla="*/ 950422 h 2380521"/>
              <a:gd name="connsiteX1833" fmla="*/ 5211081 w 8023328"/>
              <a:gd name="connsiteY1833" fmla="*/ 936565 h 2380521"/>
              <a:gd name="connsiteX1834" fmla="*/ 5225869 w 8023328"/>
              <a:gd name="connsiteY1834" fmla="*/ 924168 h 2380521"/>
              <a:gd name="connsiteX1835" fmla="*/ 5154105 w 8023328"/>
              <a:gd name="connsiteY1835" fmla="*/ 924168 h 2380521"/>
              <a:gd name="connsiteX1836" fmla="*/ 5166502 w 8023328"/>
              <a:gd name="connsiteY1836" fmla="*/ 936565 h 2380521"/>
              <a:gd name="connsiteX1837" fmla="*/ 5154105 w 8023328"/>
              <a:gd name="connsiteY1837" fmla="*/ 950422 h 2380521"/>
              <a:gd name="connsiteX1838" fmla="*/ 5140249 w 8023328"/>
              <a:gd name="connsiteY1838" fmla="*/ 936565 h 2380521"/>
              <a:gd name="connsiteX1839" fmla="*/ 5154105 w 8023328"/>
              <a:gd name="connsiteY1839" fmla="*/ 924168 h 2380521"/>
              <a:gd name="connsiteX1840" fmla="*/ 5083276 w 8023328"/>
              <a:gd name="connsiteY1840" fmla="*/ 924168 h 2380521"/>
              <a:gd name="connsiteX1841" fmla="*/ 5095673 w 8023328"/>
              <a:gd name="connsiteY1841" fmla="*/ 936565 h 2380521"/>
              <a:gd name="connsiteX1842" fmla="*/ 5083276 w 8023328"/>
              <a:gd name="connsiteY1842" fmla="*/ 950422 h 2380521"/>
              <a:gd name="connsiteX1843" fmla="*/ 5069420 w 8023328"/>
              <a:gd name="connsiteY1843" fmla="*/ 936565 h 2380521"/>
              <a:gd name="connsiteX1844" fmla="*/ 5083276 w 8023328"/>
              <a:gd name="connsiteY1844" fmla="*/ 924168 h 2380521"/>
              <a:gd name="connsiteX1845" fmla="*/ 5012445 w 8023328"/>
              <a:gd name="connsiteY1845" fmla="*/ 924168 h 2380521"/>
              <a:gd name="connsiteX1846" fmla="*/ 5024842 w 8023328"/>
              <a:gd name="connsiteY1846" fmla="*/ 936565 h 2380521"/>
              <a:gd name="connsiteX1847" fmla="*/ 5012445 w 8023328"/>
              <a:gd name="connsiteY1847" fmla="*/ 950422 h 2380521"/>
              <a:gd name="connsiteX1848" fmla="*/ 4998589 w 8023328"/>
              <a:gd name="connsiteY1848" fmla="*/ 938024 h 2380521"/>
              <a:gd name="connsiteX1849" fmla="*/ 5012445 w 8023328"/>
              <a:gd name="connsiteY1849" fmla="*/ 924168 h 2380521"/>
              <a:gd name="connsiteX1850" fmla="*/ 4940157 w 8023328"/>
              <a:gd name="connsiteY1850" fmla="*/ 924168 h 2380521"/>
              <a:gd name="connsiteX1851" fmla="*/ 4954013 w 8023328"/>
              <a:gd name="connsiteY1851" fmla="*/ 938024 h 2380521"/>
              <a:gd name="connsiteX1852" fmla="*/ 4940157 w 8023328"/>
              <a:gd name="connsiteY1852" fmla="*/ 950422 h 2380521"/>
              <a:gd name="connsiteX1853" fmla="*/ 4927760 w 8023328"/>
              <a:gd name="connsiteY1853" fmla="*/ 938024 h 2380521"/>
              <a:gd name="connsiteX1854" fmla="*/ 4940157 w 8023328"/>
              <a:gd name="connsiteY1854" fmla="*/ 924168 h 2380521"/>
              <a:gd name="connsiteX1855" fmla="*/ 4865953 w 8023328"/>
              <a:gd name="connsiteY1855" fmla="*/ 924168 h 2380521"/>
              <a:gd name="connsiteX1856" fmla="*/ 4879809 w 8023328"/>
              <a:gd name="connsiteY1856" fmla="*/ 938024 h 2380521"/>
              <a:gd name="connsiteX1857" fmla="*/ 4865953 w 8023328"/>
              <a:gd name="connsiteY1857" fmla="*/ 950422 h 2380521"/>
              <a:gd name="connsiteX1858" fmla="*/ 4853556 w 8023328"/>
              <a:gd name="connsiteY1858" fmla="*/ 938024 h 2380521"/>
              <a:gd name="connsiteX1859" fmla="*/ 4865953 w 8023328"/>
              <a:gd name="connsiteY1859" fmla="*/ 924168 h 2380521"/>
              <a:gd name="connsiteX1860" fmla="*/ 4797514 w 8023328"/>
              <a:gd name="connsiteY1860" fmla="*/ 924168 h 2380521"/>
              <a:gd name="connsiteX1861" fmla="*/ 4812303 w 8023328"/>
              <a:gd name="connsiteY1861" fmla="*/ 938024 h 2380521"/>
              <a:gd name="connsiteX1862" fmla="*/ 4797514 w 8023328"/>
              <a:gd name="connsiteY1862" fmla="*/ 950422 h 2380521"/>
              <a:gd name="connsiteX1863" fmla="*/ 4782725 w 8023328"/>
              <a:gd name="connsiteY1863" fmla="*/ 938024 h 2380521"/>
              <a:gd name="connsiteX1864" fmla="*/ 4797514 w 8023328"/>
              <a:gd name="connsiteY1864" fmla="*/ 924168 h 2380521"/>
              <a:gd name="connsiteX1865" fmla="*/ 4726684 w 8023328"/>
              <a:gd name="connsiteY1865" fmla="*/ 924168 h 2380521"/>
              <a:gd name="connsiteX1866" fmla="*/ 4741472 w 8023328"/>
              <a:gd name="connsiteY1866" fmla="*/ 938024 h 2380521"/>
              <a:gd name="connsiteX1867" fmla="*/ 4726684 w 8023328"/>
              <a:gd name="connsiteY1867" fmla="*/ 950422 h 2380521"/>
              <a:gd name="connsiteX1868" fmla="*/ 4711896 w 8023328"/>
              <a:gd name="connsiteY1868" fmla="*/ 938024 h 2380521"/>
              <a:gd name="connsiteX1869" fmla="*/ 4726684 w 8023328"/>
              <a:gd name="connsiteY1869" fmla="*/ 924168 h 2380521"/>
              <a:gd name="connsiteX1870" fmla="*/ 4655853 w 8023328"/>
              <a:gd name="connsiteY1870" fmla="*/ 924168 h 2380521"/>
              <a:gd name="connsiteX1871" fmla="*/ 4670642 w 8023328"/>
              <a:gd name="connsiteY1871" fmla="*/ 938024 h 2380521"/>
              <a:gd name="connsiteX1872" fmla="*/ 4655853 w 8023328"/>
              <a:gd name="connsiteY1872" fmla="*/ 950422 h 2380521"/>
              <a:gd name="connsiteX1873" fmla="*/ 4641064 w 8023328"/>
              <a:gd name="connsiteY1873" fmla="*/ 938024 h 2380521"/>
              <a:gd name="connsiteX1874" fmla="*/ 4655853 w 8023328"/>
              <a:gd name="connsiteY1874" fmla="*/ 924168 h 2380521"/>
              <a:gd name="connsiteX1875" fmla="*/ 4584091 w 8023328"/>
              <a:gd name="connsiteY1875" fmla="*/ 924168 h 2380521"/>
              <a:gd name="connsiteX1876" fmla="*/ 4596488 w 8023328"/>
              <a:gd name="connsiteY1876" fmla="*/ 938024 h 2380521"/>
              <a:gd name="connsiteX1877" fmla="*/ 4584091 w 8023328"/>
              <a:gd name="connsiteY1877" fmla="*/ 950422 h 2380521"/>
              <a:gd name="connsiteX1878" fmla="*/ 4570235 w 8023328"/>
              <a:gd name="connsiteY1878" fmla="*/ 938024 h 2380521"/>
              <a:gd name="connsiteX1879" fmla="*/ 4584091 w 8023328"/>
              <a:gd name="connsiteY1879" fmla="*/ 924168 h 2380521"/>
              <a:gd name="connsiteX1880" fmla="*/ 4513260 w 8023328"/>
              <a:gd name="connsiteY1880" fmla="*/ 924168 h 2380521"/>
              <a:gd name="connsiteX1881" fmla="*/ 4525657 w 8023328"/>
              <a:gd name="connsiteY1881" fmla="*/ 938024 h 2380521"/>
              <a:gd name="connsiteX1882" fmla="*/ 4513260 w 8023328"/>
              <a:gd name="connsiteY1882" fmla="*/ 950422 h 2380521"/>
              <a:gd name="connsiteX1883" fmla="*/ 4499404 w 8023328"/>
              <a:gd name="connsiteY1883" fmla="*/ 938024 h 2380521"/>
              <a:gd name="connsiteX1884" fmla="*/ 4513260 w 8023328"/>
              <a:gd name="connsiteY1884" fmla="*/ 924168 h 2380521"/>
              <a:gd name="connsiteX1885" fmla="*/ 4439056 w 8023328"/>
              <a:gd name="connsiteY1885" fmla="*/ 924168 h 2380521"/>
              <a:gd name="connsiteX1886" fmla="*/ 4451453 w 8023328"/>
              <a:gd name="connsiteY1886" fmla="*/ 938024 h 2380521"/>
              <a:gd name="connsiteX1887" fmla="*/ 4439056 w 8023328"/>
              <a:gd name="connsiteY1887" fmla="*/ 950422 h 2380521"/>
              <a:gd name="connsiteX1888" fmla="*/ 4425200 w 8023328"/>
              <a:gd name="connsiteY1888" fmla="*/ 938024 h 2380521"/>
              <a:gd name="connsiteX1889" fmla="*/ 4439056 w 8023328"/>
              <a:gd name="connsiteY1889" fmla="*/ 924168 h 2380521"/>
              <a:gd name="connsiteX1890" fmla="*/ 4366768 w 8023328"/>
              <a:gd name="connsiteY1890" fmla="*/ 924168 h 2380521"/>
              <a:gd name="connsiteX1891" fmla="*/ 4380624 w 8023328"/>
              <a:gd name="connsiteY1891" fmla="*/ 938024 h 2380521"/>
              <a:gd name="connsiteX1892" fmla="*/ 4366768 w 8023328"/>
              <a:gd name="connsiteY1892" fmla="*/ 950422 h 2380521"/>
              <a:gd name="connsiteX1893" fmla="*/ 4354371 w 8023328"/>
              <a:gd name="connsiteY1893" fmla="*/ 938024 h 2380521"/>
              <a:gd name="connsiteX1894" fmla="*/ 4366768 w 8023328"/>
              <a:gd name="connsiteY1894" fmla="*/ 924168 h 2380521"/>
              <a:gd name="connsiteX1895" fmla="*/ 4295937 w 8023328"/>
              <a:gd name="connsiteY1895" fmla="*/ 924168 h 2380521"/>
              <a:gd name="connsiteX1896" fmla="*/ 4309793 w 8023328"/>
              <a:gd name="connsiteY1896" fmla="*/ 938024 h 2380521"/>
              <a:gd name="connsiteX1897" fmla="*/ 4295937 w 8023328"/>
              <a:gd name="connsiteY1897" fmla="*/ 950422 h 2380521"/>
              <a:gd name="connsiteX1898" fmla="*/ 4283540 w 8023328"/>
              <a:gd name="connsiteY1898" fmla="*/ 938024 h 2380521"/>
              <a:gd name="connsiteX1899" fmla="*/ 4295937 w 8023328"/>
              <a:gd name="connsiteY1899" fmla="*/ 924168 h 2380521"/>
              <a:gd name="connsiteX1900" fmla="*/ 4225107 w 8023328"/>
              <a:gd name="connsiteY1900" fmla="*/ 924168 h 2380521"/>
              <a:gd name="connsiteX1901" fmla="*/ 4238963 w 8023328"/>
              <a:gd name="connsiteY1901" fmla="*/ 938024 h 2380521"/>
              <a:gd name="connsiteX1902" fmla="*/ 4225107 w 8023328"/>
              <a:gd name="connsiteY1902" fmla="*/ 950422 h 2380521"/>
              <a:gd name="connsiteX1903" fmla="*/ 4212710 w 8023328"/>
              <a:gd name="connsiteY1903" fmla="*/ 938024 h 2380521"/>
              <a:gd name="connsiteX1904" fmla="*/ 4225107 w 8023328"/>
              <a:gd name="connsiteY1904" fmla="*/ 924168 h 2380521"/>
              <a:gd name="connsiteX1905" fmla="*/ 4153295 w 8023328"/>
              <a:gd name="connsiteY1905" fmla="*/ 924168 h 2380521"/>
              <a:gd name="connsiteX1906" fmla="*/ 4168083 w 8023328"/>
              <a:gd name="connsiteY1906" fmla="*/ 938024 h 2380521"/>
              <a:gd name="connsiteX1907" fmla="*/ 4153295 w 8023328"/>
              <a:gd name="connsiteY1907" fmla="*/ 950422 h 2380521"/>
              <a:gd name="connsiteX1908" fmla="*/ 4138507 w 8023328"/>
              <a:gd name="connsiteY1908" fmla="*/ 938024 h 2380521"/>
              <a:gd name="connsiteX1909" fmla="*/ 4153295 w 8023328"/>
              <a:gd name="connsiteY1909" fmla="*/ 924168 h 2380521"/>
              <a:gd name="connsiteX1910" fmla="*/ 4082465 w 8023328"/>
              <a:gd name="connsiteY1910" fmla="*/ 924168 h 2380521"/>
              <a:gd name="connsiteX1911" fmla="*/ 4097254 w 8023328"/>
              <a:gd name="connsiteY1911" fmla="*/ 938024 h 2380521"/>
              <a:gd name="connsiteX1912" fmla="*/ 4082465 w 8023328"/>
              <a:gd name="connsiteY1912" fmla="*/ 950422 h 2380521"/>
              <a:gd name="connsiteX1913" fmla="*/ 4067676 w 8023328"/>
              <a:gd name="connsiteY1913" fmla="*/ 938024 h 2380521"/>
              <a:gd name="connsiteX1914" fmla="*/ 4082465 w 8023328"/>
              <a:gd name="connsiteY1914" fmla="*/ 924168 h 2380521"/>
              <a:gd name="connsiteX1915" fmla="*/ 4011635 w 8023328"/>
              <a:gd name="connsiteY1915" fmla="*/ 924168 h 2380521"/>
              <a:gd name="connsiteX1916" fmla="*/ 4026423 w 8023328"/>
              <a:gd name="connsiteY1916" fmla="*/ 938024 h 2380521"/>
              <a:gd name="connsiteX1917" fmla="*/ 4011635 w 8023328"/>
              <a:gd name="connsiteY1917" fmla="*/ 950422 h 2380521"/>
              <a:gd name="connsiteX1918" fmla="*/ 3996847 w 8023328"/>
              <a:gd name="connsiteY1918" fmla="*/ 938024 h 2380521"/>
              <a:gd name="connsiteX1919" fmla="*/ 4011635 w 8023328"/>
              <a:gd name="connsiteY1919" fmla="*/ 924168 h 2380521"/>
              <a:gd name="connsiteX1920" fmla="*/ 3939871 w 8023328"/>
              <a:gd name="connsiteY1920" fmla="*/ 924168 h 2380521"/>
              <a:gd name="connsiteX1921" fmla="*/ 3952268 w 8023328"/>
              <a:gd name="connsiteY1921" fmla="*/ 938024 h 2380521"/>
              <a:gd name="connsiteX1922" fmla="*/ 3939871 w 8023328"/>
              <a:gd name="connsiteY1922" fmla="*/ 950422 h 2380521"/>
              <a:gd name="connsiteX1923" fmla="*/ 3926015 w 8023328"/>
              <a:gd name="connsiteY1923" fmla="*/ 938024 h 2380521"/>
              <a:gd name="connsiteX1924" fmla="*/ 3939871 w 8023328"/>
              <a:gd name="connsiteY1924" fmla="*/ 924168 h 2380521"/>
              <a:gd name="connsiteX1925" fmla="*/ 3869042 w 8023328"/>
              <a:gd name="connsiteY1925" fmla="*/ 924168 h 2380521"/>
              <a:gd name="connsiteX1926" fmla="*/ 3881439 w 8023328"/>
              <a:gd name="connsiteY1926" fmla="*/ 938024 h 2380521"/>
              <a:gd name="connsiteX1927" fmla="*/ 3869042 w 8023328"/>
              <a:gd name="connsiteY1927" fmla="*/ 950422 h 2380521"/>
              <a:gd name="connsiteX1928" fmla="*/ 3855186 w 8023328"/>
              <a:gd name="connsiteY1928" fmla="*/ 938024 h 2380521"/>
              <a:gd name="connsiteX1929" fmla="*/ 3869042 w 8023328"/>
              <a:gd name="connsiteY1929" fmla="*/ 924168 h 2380521"/>
              <a:gd name="connsiteX1930" fmla="*/ 3798211 w 8023328"/>
              <a:gd name="connsiteY1930" fmla="*/ 924168 h 2380521"/>
              <a:gd name="connsiteX1931" fmla="*/ 3810608 w 8023328"/>
              <a:gd name="connsiteY1931" fmla="*/ 938024 h 2380521"/>
              <a:gd name="connsiteX1932" fmla="*/ 3798211 w 8023328"/>
              <a:gd name="connsiteY1932" fmla="*/ 950422 h 2380521"/>
              <a:gd name="connsiteX1933" fmla="*/ 3784355 w 8023328"/>
              <a:gd name="connsiteY1933" fmla="*/ 938024 h 2380521"/>
              <a:gd name="connsiteX1934" fmla="*/ 3798211 w 8023328"/>
              <a:gd name="connsiteY1934" fmla="*/ 924168 h 2380521"/>
              <a:gd name="connsiteX1935" fmla="*/ 3725922 w 8023328"/>
              <a:gd name="connsiteY1935" fmla="*/ 924168 h 2380521"/>
              <a:gd name="connsiteX1936" fmla="*/ 3739778 w 8023328"/>
              <a:gd name="connsiteY1936" fmla="*/ 938024 h 2380521"/>
              <a:gd name="connsiteX1937" fmla="*/ 3725922 w 8023328"/>
              <a:gd name="connsiteY1937" fmla="*/ 950422 h 2380521"/>
              <a:gd name="connsiteX1938" fmla="*/ 3713525 w 8023328"/>
              <a:gd name="connsiteY1938" fmla="*/ 938024 h 2380521"/>
              <a:gd name="connsiteX1939" fmla="*/ 3725922 w 8023328"/>
              <a:gd name="connsiteY1939" fmla="*/ 924168 h 2380521"/>
              <a:gd name="connsiteX1940" fmla="*/ 3655091 w 8023328"/>
              <a:gd name="connsiteY1940" fmla="*/ 924168 h 2380521"/>
              <a:gd name="connsiteX1941" fmla="*/ 3668947 w 8023328"/>
              <a:gd name="connsiteY1941" fmla="*/ 938024 h 2380521"/>
              <a:gd name="connsiteX1942" fmla="*/ 3655091 w 8023328"/>
              <a:gd name="connsiteY1942" fmla="*/ 950422 h 2380521"/>
              <a:gd name="connsiteX1943" fmla="*/ 3642694 w 8023328"/>
              <a:gd name="connsiteY1943" fmla="*/ 938024 h 2380521"/>
              <a:gd name="connsiteX1944" fmla="*/ 3655091 w 8023328"/>
              <a:gd name="connsiteY1944" fmla="*/ 924168 h 2380521"/>
              <a:gd name="connsiteX1945" fmla="*/ 3583280 w 8023328"/>
              <a:gd name="connsiteY1945" fmla="*/ 924168 h 2380521"/>
              <a:gd name="connsiteX1946" fmla="*/ 3598069 w 8023328"/>
              <a:gd name="connsiteY1946" fmla="*/ 938024 h 2380521"/>
              <a:gd name="connsiteX1947" fmla="*/ 3583280 w 8023328"/>
              <a:gd name="connsiteY1947" fmla="*/ 950422 h 2380521"/>
              <a:gd name="connsiteX1948" fmla="*/ 3568491 w 8023328"/>
              <a:gd name="connsiteY1948" fmla="*/ 938024 h 2380521"/>
              <a:gd name="connsiteX1949" fmla="*/ 3583280 w 8023328"/>
              <a:gd name="connsiteY1949" fmla="*/ 924168 h 2380521"/>
              <a:gd name="connsiteX1950" fmla="*/ 941441 w 8023328"/>
              <a:gd name="connsiteY1950" fmla="*/ 856710 h 2380521"/>
              <a:gd name="connsiteX1951" fmla="*/ 953839 w 8023328"/>
              <a:gd name="connsiteY1951" fmla="*/ 869107 h 2380521"/>
              <a:gd name="connsiteX1952" fmla="*/ 941441 w 8023328"/>
              <a:gd name="connsiteY1952" fmla="*/ 882964 h 2380521"/>
              <a:gd name="connsiteX1953" fmla="*/ 927585 w 8023328"/>
              <a:gd name="connsiteY1953" fmla="*/ 869107 h 2380521"/>
              <a:gd name="connsiteX1954" fmla="*/ 941441 w 8023328"/>
              <a:gd name="connsiteY1954" fmla="*/ 856710 h 2380521"/>
              <a:gd name="connsiteX1955" fmla="*/ 870610 w 8023328"/>
              <a:gd name="connsiteY1955" fmla="*/ 856710 h 2380521"/>
              <a:gd name="connsiteX1956" fmla="*/ 883008 w 8023328"/>
              <a:gd name="connsiteY1956" fmla="*/ 869107 h 2380521"/>
              <a:gd name="connsiteX1957" fmla="*/ 870610 w 8023328"/>
              <a:gd name="connsiteY1957" fmla="*/ 882964 h 2380521"/>
              <a:gd name="connsiteX1958" fmla="*/ 856754 w 8023328"/>
              <a:gd name="connsiteY1958" fmla="*/ 869107 h 2380521"/>
              <a:gd name="connsiteX1959" fmla="*/ 870610 w 8023328"/>
              <a:gd name="connsiteY1959" fmla="*/ 856710 h 2380521"/>
              <a:gd name="connsiteX1960" fmla="*/ 799780 w 8023328"/>
              <a:gd name="connsiteY1960" fmla="*/ 856710 h 2380521"/>
              <a:gd name="connsiteX1961" fmla="*/ 812178 w 8023328"/>
              <a:gd name="connsiteY1961" fmla="*/ 869107 h 2380521"/>
              <a:gd name="connsiteX1962" fmla="*/ 799780 w 8023328"/>
              <a:gd name="connsiteY1962" fmla="*/ 882964 h 2380521"/>
              <a:gd name="connsiteX1963" fmla="*/ 785924 w 8023328"/>
              <a:gd name="connsiteY1963" fmla="*/ 869107 h 2380521"/>
              <a:gd name="connsiteX1964" fmla="*/ 799780 w 8023328"/>
              <a:gd name="connsiteY1964" fmla="*/ 856710 h 2380521"/>
              <a:gd name="connsiteX1965" fmla="*/ 724119 w 8023328"/>
              <a:gd name="connsiteY1965" fmla="*/ 856710 h 2380521"/>
              <a:gd name="connsiteX1966" fmla="*/ 737976 w 8023328"/>
              <a:gd name="connsiteY1966" fmla="*/ 869107 h 2380521"/>
              <a:gd name="connsiteX1967" fmla="*/ 724119 w 8023328"/>
              <a:gd name="connsiteY1967" fmla="*/ 882964 h 2380521"/>
              <a:gd name="connsiteX1968" fmla="*/ 711721 w 8023328"/>
              <a:gd name="connsiteY1968" fmla="*/ 869107 h 2380521"/>
              <a:gd name="connsiteX1969" fmla="*/ 724119 w 8023328"/>
              <a:gd name="connsiteY1969" fmla="*/ 856710 h 2380521"/>
              <a:gd name="connsiteX1970" fmla="*/ 653288 w 8023328"/>
              <a:gd name="connsiteY1970" fmla="*/ 856710 h 2380521"/>
              <a:gd name="connsiteX1971" fmla="*/ 667144 w 8023328"/>
              <a:gd name="connsiteY1971" fmla="*/ 869107 h 2380521"/>
              <a:gd name="connsiteX1972" fmla="*/ 653288 w 8023328"/>
              <a:gd name="connsiteY1972" fmla="*/ 882964 h 2380521"/>
              <a:gd name="connsiteX1973" fmla="*/ 640891 w 8023328"/>
              <a:gd name="connsiteY1973" fmla="*/ 869107 h 2380521"/>
              <a:gd name="connsiteX1974" fmla="*/ 653288 w 8023328"/>
              <a:gd name="connsiteY1974" fmla="*/ 856710 h 2380521"/>
              <a:gd name="connsiteX1975" fmla="*/ 584851 w 8023328"/>
              <a:gd name="connsiteY1975" fmla="*/ 856710 h 2380521"/>
              <a:gd name="connsiteX1976" fmla="*/ 599638 w 8023328"/>
              <a:gd name="connsiteY1976" fmla="*/ 869107 h 2380521"/>
              <a:gd name="connsiteX1977" fmla="*/ 584851 w 8023328"/>
              <a:gd name="connsiteY1977" fmla="*/ 882964 h 2380521"/>
              <a:gd name="connsiteX1978" fmla="*/ 570061 w 8023328"/>
              <a:gd name="connsiteY1978" fmla="*/ 869107 h 2380521"/>
              <a:gd name="connsiteX1979" fmla="*/ 584851 w 8023328"/>
              <a:gd name="connsiteY1979" fmla="*/ 856710 h 2380521"/>
              <a:gd name="connsiteX1980" fmla="*/ 513649 w 8023328"/>
              <a:gd name="connsiteY1980" fmla="*/ 856710 h 2380521"/>
              <a:gd name="connsiteX1981" fmla="*/ 528826 w 8023328"/>
              <a:gd name="connsiteY1981" fmla="*/ 869107 h 2380521"/>
              <a:gd name="connsiteX1982" fmla="*/ 513649 w 8023328"/>
              <a:gd name="connsiteY1982" fmla="*/ 882964 h 2380521"/>
              <a:gd name="connsiteX1983" fmla="*/ 499230 w 8023328"/>
              <a:gd name="connsiteY1983" fmla="*/ 869107 h 2380521"/>
              <a:gd name="connsiteX1984" fmla="*/ 513649 w 8023328"/>
              <a:gd name="connsiteY1984" fmla="*/ 856710 h 2380521"/>
              <a:gd name="connsiteX1985" fmla="*/ 439816 w 8023328"/>
              <a:gd name="connsiteY1985" fmla="*/ 856710 h 2380521"/>
              <a:gd name="connsiteX1986" fmla="*/ 454606 w 8023328"/>
              <a:gd name="connsiteY1986" fmla="*/ 869107 h 2380521"/>
              <a:gd name="connsiteX1987" fmla="*/ 439816 w 8023328"/>
              <a:gd name="connsiteY1987" fmla="*/ 882964 h 2380521"/>
              <a:gd name="connsiteX1988" fmla="*/ 425028 w 8023328"/>
              <a:gd name="connsiteY1988" fmla="*/ 869107 h 2380521"/>
              <a:gd name="connsiteX1989" fmla="*/ 439816 w 8023328"/>
              <a:gd name="connsiteY1989" fmla="*/ 856710 h 2380521"/>
              <a:gd name="connsiteX1990" fmla="*/ 368053 w 8023328"/>
              <a:gd name="connsiteY1990" fmla="*/ 856710 h 2380521"/>
              <a:gd name="connsiteX1991" fmla="*/ 380451 w 8023328"/>
              <a:gd name="connsiteY1991" fmla="*/ 869107 h 2380521"/>
              <a:gd name="connsiteX1992" fmla="*/ 368053 w 8023328"/>
              <a:gd name="connsiteY1992" fmla="*/ 882964 h 2380521"/>
              <a:gd name="connsiteX1993" fmla="*/ 354198 w 8023328"/>
              <a:gd name="connsiteY1993" fmla="*/ 869107 h 2380521"/>
              <a:gd name="connsiteX1994" fmla="*/ 368053 w 8023328"/>
              <a:gd name="connsiteY1994" fmla="*/ 856710 h 2380521"/>
              <a:gd name="connsiteX1995" fmla="*/ 297222 w 8023328"/>
              <a:gd name="connsiteY1995" fmla="*/ 856710 h 2380521"/>
              <a:gd name="connsiteX1996" fmla="*/ 309618 w 8023328"/>
              <a:gd name="connsiteY1996" fmla="*/ 869107 h 2380521"/>
              <a:gd name="connsiteX1997" fmla="*/ 297222 w 8023328"/>
              <a:gd name="connsiteY1997" fmla="*/ 882964 h 2380521"/>
              <a:gd name="connsiteX1998" fmla="*/ 283366 w 8023328"/>
              <a:gd name="connsiteY1998" fmla="*/ 869107 h 2380521"/>
              <a:gd name="connsiteX1999" fmla="*/ 297222 w 8023328"/>
              <a:gd name="connsiteY1999" fmla="*/ 856710 h 2380521"/>
              <a:gd name="connsiteX2000" fmla="*/ 226393 w 8023328"/>
              <a:gd name="connsiteY2000" fmla="*/ 856710 h 2380521"/>
              <a:gd name="connsiteX2001" fmla="*/ 238791 w 8023328"/>
              <a:gd name="connsiteY2001" fmla="*/ 869107 h 2380521"/>
              <a:gd name="connsiteX2002" fmla="*/ 226393 w 8023328"/>
              <a:gd name="connsiteY2002" fmla="*/ 882964 h 2380521"/>
              <a:gd name="connsiteX2003" fmla="*/ 212537 w 8023328"/>
              <a:gd name="connsiteY2003" fmla="*/ 869107 h 2380521"/>
              <a:gd name="connsiteX2004" fmla="*/ 226393 w 8023328"/>
              <a:gd name="connsiteY2004" fmla="*/ 856710 h 2380521"/>
              <a:gd name="connsiteX2005" fmla="*/ 154097 w 8023328"/>
              <a:gd name="connsiteY2005" fmla="*/ 856710 h 2380521"/>
              <a:gd name="connsiteX2006" fmla="*/ 167953 w 8023328"/>
              <a:gd name="connsiteY2006" fmla="*/ 869107 h 2380521"/>
              <a:gd name="connsiteX2007" fmla="*/ 154097 w 8023328"/>
              <a:gd name="connsiteY2007" fmla="*/ 882964 h 2380521"/>
              <a:gd name="connsiteX2008" fmla="*/ 141699 w 8023328"/>
              <a:gd name="connsiteY2008" fmla="*/ 869107 h 2380521"/>
              <a:gd name="connsiteX2009" fmla="*/ 154097 w 8023328"/>
              <a:gd name="connsiteY2009" fmla="*/ 856710 h 2380521"/>
              <a:gd name="connsiteX2010" fmla="*/ 83267 w 8023328"/>
              <a:gd name="connsiteY2010" fmla="*/ 856710 h 2380521"/>
              <a:gd name="connsiteX2011" fmla="*/ 97123 w 8023328"/>
              <a:gd name="connsiteY2011" fmla="*/ 869107 h 2380521"/>
              <a:gd name="connsiteX2012" fmla="*/ 83267 w 8023328"/>
              <a:gd name="connsiteY2012" fmla="*/ 882964 h 2380521"/>
              <a:gd name="connsiteX2013" fmla="*/ 70870 w 8023328"/>
              <a:gd name="connsiteY2013" fmla="*/ 869107 h 2380521"/>
              <a:gd name="connsiteX2014" fmla="*/ 83267 w 8023328"/>
              <a:gd name="connsiteY2014" fmla="*/ 856710 h 2380521"/>
              <a:gd name="connsiteX2015" fmla="*/ 12032 w 8023328"/>
              <a:gd name="connsiteY2015" fmla="*/ 856710 h 2380521"/>
              <a:gd name="connsiteX2016" fmla="*/ 26273 w 8023328"/>
              <a:gd name="connsiteY2016" fmla="*/ 869107 h 2380521"/>
              <a:gd name="connsiteX2017" fmla="*/ 12032 w 8023328"/>
              <a:gd name="connsiteY2017" fmla="*/ 882964 h 2380521"/>
              <a:gd name="connsiteX2018" fmla="*/ 39 w 8023328"/>
              <a:gd name="connsiteY2018" fmla="*/ 869107 h 2380521"/>
              <a:gd name="connsiteX2019" fmla="*/ 12032 w 8023328"/>
              <a:gd name="connsiteY2019" fmla="*/ 856710 h 2380521"/>
              <a:gd name="connsiteX2020" fmla="*/ 6368340 w 8023328"/>
              <a:gd name="connsiteY2020" fmla="*/ 853339 h 2380521"/>
              <a:gd name="connsiteX2021" fmla="*/ 6380737 w 8023328"/>
              <a:gd name="connsiteY2021" fmla="*/ 867757 h 2380521"/>
              <a:gd name="connsiteX2022" fmla="*/ 6368340 w 8023328"/>
              <a:gd name="connsiteY2022" fmla="*/ 882935 h 2380521"/>
              <a:gd name="connsiteX2023" fmla="*/ 6354484 w 8023328"/>
              <a:gd name="connsiteY2023" fmla="*/ 867757 h 2380521"/>
              <a:gd name="connsiteX2024" fmla="*/ 6368340 w 8023328"/>
              <a:gd name="connsiteY2024" fmla="*/ 853339 h 2380521"/>
              <a:gd name="connsiteX2025" fmla="*/ 6297511 w 8023328"/>
              <a:gd name="connsiteY2025" fmla="*/ 853339 h 2380521"/>
              <a:gd name="connsiteX2026" fmla="*/ 6309908 w 8023328"/>
              <a:gd name="connsiteY2026" fmla="*/ 867757 h 2380521"/>
              <a:gd name="connsiteX2027" fmla="*/ 6297511 w 8023328"/>
              <a:gd name="connsiteY2027" fmla="*/ 882935 h 2380521"/>
              <a:gd name="connsiteX2028" fmla="*/ 6283655 w 8023328"/>
              <a:gd name="connsiteY2028" fmla="*/ 867757 h 2380521"/>
              <a:gd name="connsiteX2029" fmla="*/ 6297511 w 8023328"/>
              <a:gd name="connsiteY2029" fmla="*/ 853339 h 2380521"/>
              <a:gd name="connsiteX2030" fmla="*/ 6226679 w 8023328"/>
              <a:gd name="connsiteY2030" fmla="*/ 853339 h 2380521"/>
              <a:gd name="connsiteX2031" fmla="*/ 6239076 w 8023328"/>
              <a:gd name="connsiteY2031" fmla="*/ 867757 h 2380521"/>
              <a:gd name="connsiteX2032" fmla="*/ 6226679 w 8023328"/>
              <a:gd name="connsiteY2032" fmla="*/ 882935 h 2380521"/>
              <a:gd name="connsiteX2033" fmla="*/ 6212823 w 8023328"/>
              <a:gd name="connsiteY2033" fmla="*/ 867757 h 2380521"/>
              <a:gd name="connsiteX2034" fmla="*/ 6226679 w 8023328"/>
              <a:gd name="connsiteY2034" fmla="*/ 853339 h 2380521"/>
              <a:gd name="connsiteX2035" fmla="*/ 6154391 w 8023328"/>
              <a:gd name="connsiteY2035" fmla="*/ 853339 h 2380521"/>
              <a:gd name="connsiteX2036" fmla="*/ 6168247 w 8023328"/>
              <a:gd name="connsiteY2036" fmla="*/ 865007 h 2380521"/>
              <a:gd name="connsiteX2037" fmla="*/ 6154391 w 8023328"/>
              <a:gd name="connsiteY2037" fmla="*/ 879593 h 2380521"/>
              <a:gd name="connsiteX2038" fmla="*/ 6141994 w 8023328"/>
              <a:gd name="connsiteY2038" fmla="*/ 865007 h 2380521"/>
              <a:gd name="connsiteX2039" fmla="*/ 6154391 w 8023328"/>
              <a:gd name="connsiteY2039" fmla="*/ 853339 h 2380521"/>
              <a:gd name="connsiteX2040" fmla="*/ 6083559 w 8023328"/>
              <a:gd name="connsiteY2040" fmla="*/ 853339 h 2380521"/>
              <a:gd name="connsiteX2041" fmla="*/ 6097415 w 8023328"/>
              <a:gd name="connsiteY2041" fmla="*/ 865007 h 2380521"/>
              <a:gd name="connsiteX2042" fmla="*/ 6083559 w 8023328"/>
              <a:gd name="connsiteY2042" fmla="*/ 879593 h 2380521"/>
              <a:gd name="connsiteX2043" fmla="*/ 6071162 w 8023328"/>
              <a:gd name="connsiteY2043" fmla="*/ 865007 h 2380521"/>
              <a:gd name="connsiteX2044" fmla="*/ 6083559 w 8023328"/>
              <a:gd name="connsiteY2044" fmla="*/ 853339 h 2380521"/>
              <a:gd name="connsiteX2045" fmla="*/ 6011748 w 8023328"/>
              <a:gd name="connsiteY2045" fmla="*/ 853339 h 2380521"/>
              <a:gd name="connsiteX2046" fmla="*/ 6026537 w 8023328"/>
              <a:gd name="connsiteY2046" fmla="*/ 865007 h 2380521"/>
              <a:gd name="connsiteX2047" fmla="*/ 6011748 w 8023328"/>
              <a:gd name="connsiteY2047" fmla="*/ 879593 h 2380521"/>
              <a:gd name="connsiteX2048" fmla="*/ 5996959 w 8023328"/>
              <a:gd name="connsiteY2048" fmla="*/ 865007 h 2380521"/>
              <a:gd name="connsiteX2049" fmla="*/ 6011748 w 8023328"/>
              <a:gd name="connsiteY2049" fmla="*/ 853339 h 2380521"/>
              <a:gd name="connsiteX2050" fmla="*/ 5940548 w 8023328"/>
              <a:gd name="connsiteY2050" fmla="*/ 853339 h 2380521"/>
              <a:gd name="connsiteX2051" fmla="*/ 5955726 w 8023328"/>
              <a:gd name="connsiteY2051" fmla="*/ 865007 h 2380521"/>
              <a:gd name="connsiteX2052" fmla="*/ 5940548 w 8023328"/>
              <a:gd name="connsiteY2052" fmla="*/ 879593 h 2380521"/>
              <a:gd name="connsiteX2053" fmla="*/ 5926130 w 8023328"/>
              <a:gd name="connsiteY2053" fmla="*/ 865007 h 2380521"/>
              <a:gd name="connsiteX2054" fmla="*/ 5940548 w 8023328"/>
              <a:gd name="connsiteY2054" fmla="*/ 853339 h 2380521"/>
              <a:gd name="connsiteX2055" fmla="*/ 5870088 w 8023328"/>
              <a:gd name="connsiteY2055" fmla="*/ 853339 h 2380521"/>
              <a:gd name="connsiteX2056" fmla="*/ 5884877 w 8023328"/>
              <a:gd name="connsiteY2056" fmla="*/ 865007 h 2380521"/>
              <a:gd name="connsiteX2057" fmla="*/ 5870088 w 8023328"/>
              <a:gd name="connsiteY2057" fmla="*/ 879593 h 2380521"/>
              <a:gd name="connsiteX2058" fmla="*/ 5855299 w 8023328"/>
              <a:gd name="connsiteY2058" fmla="*/ 865007 h 2380521"/>
              <a:gd name="connsiteX2059" fmla="*/ 5870088 w 8023328"/>
              <a:gd name="connsiteY2059" fmla="*/ 853339 h 2380521"/>
              <a:gd name="connsiteX2060" fmla="*/ 5798325 w 8023328"/>
              <a:gd name="connsiteY2060" fmla="*/ 853339 h 2380521"/>
              <a:gd name="connsiteX2061" fmla="*/ 5810722 w 8023328"/>
              <a:gd name="connsiteY2061" fmla="*/ 865007 h 2380521"/>
              <a:gd name="connsiteX2062" fmla="*/ 5798325 w 8023328"/>
              <a:gd name="connsiteY2062" fmla="*/ 879593 h 2380521"/>
              <a:gd name="connsiteX2063" fmla="*/ 5784469 w 8023328"/>
              <a:gd name="connsiteY2063" fmla="*/ 865007 h 2380521"/>
              <a:gd name="connsiteX2064" fmla="*/ 5798325 w 8023328"/>
              <a:gd name="connsiteY2064" fmla="*/ 853339 h 2380521"/>
              <a:gd name="connsiteX2065" fmla="*/ 5724122 w 8023328"/>
              <a:gd name="connsiteY2065" fmla="*/ 853339 h 2380521"/>
              <a:gd name="connsiteX2066" fmla="*/ 5736519 w 8023328"/>
              <a:gd name="connsiteY2066" fmla="*/ 865007 h 2380521"/>
              <a:gd name="connsiteX2067" fmla="*/ 5724122 w 8023328"/>
              <a:gd name="connsiteY2067" fmla="*/ 879593 h 2380521"/>
              <a:gd name="connsiteX2068" fmla="*/ 5710266 w 8023328"/>
              <a:gd name="connsiteY2068" fmla="*/ 865007 h 2380521"/>
              <a:gd name="connsiteX2069" fmla="*/ 5724122 w 8023328"/>
              <a:gd name="connsiteY2069" fmla="*/ 853339 h 2380521"/>
              <a:gd name="connsiteX2070" fmla="*/ 5653291 w 8023328"/>
              <a:gd name="connsiteY2070" fmla="*/ 853339 h 2380521"/>
              <a:gd name="connsiteX2071" fmla="*/ 5665688 w 8023328"/>
              <a:gd name="connsiteY2071" fmla="*/ 865007 h 2380521"/>
              <a:gd name="connsiteX2072" fmla="*/ 5653291 w 8023328"/>
              <a:gd name="connsiteY2072" fmla="*/ 879593 h 2380521"/>
              <a:gd name="connsiteX2073" fmla="*/ 5639435 w 8023328"/>
              <a:gd name="connsiteY2073" fmla="*/ 865007 h 2380521"/>
              <a:gd name="connsiteX2074" fmla="*/ 5653291 w 8023328"/>
              <a:gd name="connsiteY2074" fmla="*/ 853339 h 2380521"/>
              <a:gd name="connsiteX2075" fmla="*/ 5581002 w 8023328"/>
              <a:gd name="connsiteY2075" fmla="*/ 853339 h 2380521"/>
              <a:gd name="connsiteX2076" fmla="*/ 5594858 w 8023328"/>
              <a:gd name="connsiteY2076" fmla="*/ 865007 h 2380521"/>
              <a:gd name="connsiteX2077" fmla="*/ 5581002 w 8023328"/>
              <a:gd name="connsiteY2077" fmla="*/ 879593 h 2380521"/>
              <a:gd name="connsiteX2078" fmla="*/ 5568605 w 8023328"/>
              <a:gd name="connsiteY2078" fmla="*/ 865007 h 2380521"/>
              <a:gd name="connsiteX2079" fmla="*/ 5581002 w 8023328"/>
              <a:gd name="connsiteY2079" fmla="*/ 853339 h 2380521"/>
              <a:gd name="connsiteX2080" fmla="*/ 5510171 w 8023328"/>
              <a:gd name="connsiteY2080" fmla="*/ 853339 h 2380521"/>
              <a:gd name="connsiteX2081" fmla="*/ 5524027 w 8023328"/>
              <a:gd name="connsiteY2081" fmla="*/ 865007 h 2380521"/>
              <a:gd name="connsiteX2082" fmla="*/ 5510171 w 8023328"/>
              <a:gd name="connsiteY2082" fmla="*/ 879593 h 2380521"/>
              <a:gd name="connsiteX2083" fmla="*/ 5497774 w 8023328"/>
              <a:gd name="connsiteY2083" fmla="*/ 865007 h 2380521"/>
              <a:gd name="connsiteX2084" fmla="*/ 5510171 w 8023328"/>
              <a:gd name="connsiteY2084" fmla="*/ 853339 h 2380521"/>
              <a:gd name="connsiteX2085" fmla="*/ 5438937 w 8023328"/>
              <a:gd name="connsiteY2085" fmla="*/ 853339 h 2380521"/>
              <a:gd name="connsiteX2086" fmla="*/ 5453178 w 8023328"/>
              <a:gd name="connsiteY2086" fmla="*/ 865007 h 2380521"/>
              <a:gd name="connsiteX2087" fmla="*/ 5438937 w 8023328"/>
              <a:gd name="connsiteY2087" fmla="*/ 879593 h 2380521"/>
              <a:gd name="connsiteX2088" fmla="*/ 5426945 w 8023328"/>
              <a:gd name="connsiteY2088" fmla="*/ 865007 h 2380521"/>
              <a:gd name="connsiteX2089" fmla="*/ 5438937 w 8023328"/>
              <a:gd name="connsiteY2089" fmla="*/ 853339 h 2380521"/>
              <a:gd name="connsiteX2090" fmla="*/ 5367530 w 8023328"/>
              <a:gd name="connsiteY2090" fmla="*/ 853339 h 2380521"/>
              <a:gd name="connsiteX2091" fmla="*/ 5382318 w 8023328"/>
              <a:gd name="connsiteY2091" fmla="*/ 865007 h 2380521"/>
              <a:gd name="connsiteX2092" fmla="*/ 5367530 w 8023328"/>
              <a:gd name="connsiteY2092" fmla="*/ 879593 h 2380521"/>
              <a:gd name="connsiteX2093" fmla="*/ 5352742 w 8023328"/>
              <a:gd name="connsiteY2093" fmla="*/ 865007 h 2380521"/>
              <a:gd name="connsiteX2094" fmla="*/ 5367530 w 8023328"/>
              <a:gd name="connsiteY2094" fmla="*/ 853339 h 2380521"/>
              <a:gd name="connsiteX2095" fmla="*/ 5296699 w 8023328"/>
              <a:gd name="connsiteY2095" fmla="*/ 853339 h 2380521"/>
              <a:gd name="connsiteX2096" fmla="*/ 5311488 w 8023328"/>
              <a:gd name="connsiteY2096" fmla="*/ 865007 h 2380521"/>
              <a:gd name="connsiteX2097" fmla="*/ 5296699 w 8023328"/>
              <a:gd name="connsiteY2097" fmla="*/ 879593 h 2380521"/>
              <a:gd name="connsiteX2098" fmla="*/ 5281910 w 8023328"/>
              <a:gd name="connsiteY2098" fmla="*/ 865007 h 2380521"/>
              <a:gd name="connsiteX2099" fmla="*/ 5296699 w 8023328"/>
              <a:gd name="connsiteY2099" fmla="*/ 853339 h 2380521"/>
              <a:gd name="connsiteX2100" fmla="*/ 5225869 w 8023328"/>
              <a:gd name="connsiteY2100" fmla="*/ 853339 h 2380521"/>
              <a:gd name="connsiteX2101" fmla="*/ 5240657 w 8023328"/>
              <a:gd name="connsiteY2101" fmla="*/ 865007 h 2380521"/>
              <a:gd name="connsiteX2102" fmla="*/ 5225869 w 8023328"/>
              <a:gd name="connsiteY2102" fmla="*/ 879593 h 2380521"/>
              <a:gd name="connsiteX2103" fmla="*/ 5211081 w 8023328"/>
              <a:gd name="connsiteY2103" fmla="*/ 865007 h 2380521"/>
              <a:gd name="connsiteX2104" fmla="*/ 5225869 w 8023328"/>
              <a:gd name="connsiteY2104" fmla="*/ 853339 h 2380521"/>
              <a:gd name="connsiteX2105" fmla="*/ 5154105 w 8023328"/>
              <a:gd name="connsiteY2105" fmla="*/ 853339 h 2380521"/>
              <a:gd name="connsiteX2106" fmla="*/ 5166502 w 8023328"/>
              <a:gd name="connsiteY2106" fmla="*/ 865007 h 2380521"/>
              <a:gd name="connsiteX2107" fmla="*/ 5154105 w 8023328"/>
              <a:gd name="connsiteY2107" fmla="*/ 879593 h 2380521"/>
              <a:gd name="connsiteX2108" fmla="*/ 5140249 w 8023328"/>
              <a:gd name="connsiteY2108" fmla="*/ 865007 h 2380521"/>
              <a:gd name="connsiteX2109" fmla="*/ 5154105 w 8023328"/>
              <a:gd name="connsiteY2109" fmla="*/ 853339 h 2380521"/>
              <a:gd name="connsiteX2110" fmla="*/ 5083276 w 8023328"/>
              <a:gd name="connsiteY2110" fmla="*/ 853339 h 2380521"/>
              <a:gd name="connsiteX2111" fmla="*/ 5095673 w 8023328"/>
              <a:gd name="connsiteY2111" fmla="*/ 865007 h 2380521"/>
              <a:gd name="connsiteX2112" fmla="*/ 5083276 w 8023328"/>
              <a:gd name="connsiteY2112" fmla="*/ 879593 h 2380521"/>
              <a:gd name="connsiteX2113" fmla="*/ 5069420 w 8023328"/>
              <a:gd name="connsiteY2113" fmla="*/ 865007 h 2380521"/>
              <a:gd name="connsiteX2114" fmla="*/ 5083276 w 8023328"/>
              <a:gd name="connsiteY2114" fmla="*/ 853339 h 2380521"/>
              <a:gd name="connsiteX2115" fmla="*/ 5012445 w 8023328"/>
              <a:gd name="connsiteY2115" fmla="*/ 853339 h 2380521"/>
              <a:gd name="connsiteX2116" fmla="*/ 5024842 w 8023328"/>
              <a:gd name="connsiteY2116" fmla="*/ 865007 h 2380521"/>
              <a:gd name="connsiteX2117" fmla="*/ 5012445 w 8023328"/>
              <a:gd name="connsiteY2117" fmla="*/ 879593 h 2380521"/>
              <a:gd name="connsiteX2118" fmla="*/ 4998589 w 8023328"/>
              <a:gd name="connsiteY2118" fmla="*/ 865007 h 2380521"/>
              <a:gd name="connsiteX2119" fmla="*/ 5012445 w 8023328"/>
              <a:gd name="connsiteY2119" fmla="*/ 853339 h 2380521"/>
              <a:gd name="connsiteX2120" fmla="*/ 4940157 w 8023328"/>
              <a:gd name="connsiteY2120" fmla="*/ 853339 h 2380521"/>
              <a:gd name="connsiteX2121" fmla="*/ 4954013 w 8023328"/>
              <a:gd name="connsiteY2121" fmla="*/ 865007 h 2380521"/>
              <a:gd name="connsiteX2122" fmla="*/ 4940157 w 8023328"/>
              <a:gd name="connsiteY2122" fmla="*/ 879593 h 2380521"/>
              <a:gd name="connsiteX2123" fmla="*/ 4927760 w 8023328"/>
              <a:gd name="connsiteY2123" fmla="*/ 865007 h 2380521"/>
              <a:gd name="connsiteX2124" fmla="*/ 4940157 w 8023328"/>
              <a:gd name="connsiteY2124" fmla="*/ 853339 h 2380521"/>
              <a:gd name="connsiteX2125" fmla="*/ 4865953 w 8023328"/>
              <a:gd name="connsiteY2125" fmla="*/ 853339 h 2380521"/>
              <a:gd name="connsiteX2126" fmla="*/ 4879809 w 8023328"/>
              <a:gd name="connsiteY2126" fmla="*/ 865007 h 2380521"/>
              <a:gd name="connsiteX2127" fmla="*/ 4865953 w 8023328"/>
              <a:gd name="connsiteY2127" fmla="*/ 879593 h 2380521"/>
              <a:gd name="connsiteX2128" fmla="*/ 4853556 w 8023328"/>
              <a:gd name="connsiteY2128" fmla="*/ 865007 h 2380521"/>
              <a:gd name="connsiteX2129" fmla="*/ 4865953 w 8023328"/>
              <a:gd name="connsiteY2129" fmla="*/ 853339 h 2380521"/>
              <a:gd name="connsiteX2130" fmla="*/ 4797514 w 8023328"/>
              <a:gd name="connsiteY2130" fmla="*/ 853339 h 2380521"/>
              <a:gd name="connsiteX2131" fmla="*/ 4812303 w 8023328"/>
              <a:gd name="connsiteY2131" fmla="*/ 865007 h 2380521"/>
              <a:gd name="connsiteX2132" fmla="*/ 4797514 w 8023328"/>
              <a:gd name="connsiteY2132" fmla="*/ 879593 h 2380521"/>
              <a:gd name="connsiteX2133" fmla="*/ 4782725 w 8023328"/>
              <a:gd name="connsiteY2133" fmla="*/ 865007 h 2380521"/>
              <a:gd name="connsiteX2134" fmla="*/ 4797514 w 8023328"/>
              <a:gd name="connsiteY2134" fmla="*/ 853339 h 2380521"/>
              <a:gd name="connsiteX2135" fmla="*/ 4726684 w 8023328"/>
              <a:gd name="connsiteY2135" fmla="*/ 853339 h 2380521"/>
              <a:gd name="connsiteX2136" fmla="*/ 4741472 w 8023328"/>
              <a:gd name="connsiteY2136" fmla="*/ 865007 h 2380521"/>
              <a:gd name="connsiteX2137" fmla="*/ 4726684 w 8023328"/>
              <a:gd name="connsiteY2137" fmla="*/ 879593 h 2380521"/>
              <a:gd name="connsiteX2138" fmla="*/ 4711896 w 8023328"/>
              <a:gd name="connsiteY2138" fmla="*/ 865007 h 2380521"/>
              <a:gd name="connsiteX2139" fmla="*/ 4726684 w 8023328"/>
              <a:gd name="connsiteY2139" fmla="*/ 853339 h 2380521"/>
              <a:gd name="connsiteX2140" fmla="*/ 4655853 w 8023328"/>
              <a:gd name="connsiteY2140" fmla="*/ 853339 h 2380521"/>
              <a:gd name="connsiteX2141" fmla="*/ 4670642 w 8023328"/>
              <a:gd name="connsiteY2141" fmla="*/ 865007 h 2380521"/>
              <a:gd name="connsiteX2142" fmla="*/ 4655853 w 8023328"/>
              <a:gd name="connsiteY2142" fmla="*/ 879593 h 2380521"/>
              <a:gd name="connsiteX2143" fmla="*/ 4641064 w 8023328"/>
              <a:gd name="connsiteY2143" fmla="*/ 865007 h 2380521"/>
              <a:gd name="connsiteX2144" fmla="*/ 4655853 w 8023328"/>
              <a:gd name="connsiteY2144" fmla="*/ 853339 h 2380521"/>
              <a:gd name="connsiteX2145" fmla="*/ 4584091 w 8023328"/>
              <a:gd name="connsiteY2145" fmla="*/ 853339 h 2380521"/>
              <a:gd name="connsiteX2146" fmla="*/ 4596488 w 8023328"/>
              <a:gd name="connsiteY2146" fmla="*/ 865007 h 2380521"/>
              <a:gd name="connsiteX2147" fmla="*/ 4584091 w 8023328"/>
              <a:gd name="connsiteY2147" fmla="*/ 879593 h 2380521"/>
              <a:gd name="connsiteX2148" fmla="*/ 4570235 w 8023328"/>
              <a:gd name="connsiteY2148" fmla="*/ 865007 h 2380521"/>
              <a:gd name="connsiteX2149" fmla="*/ 4584091 w 8023328"/>
              <a:gd name="connsiteY2149" fmla="*/ 853339 h 2380521"/>
              <a:gd name="connsiteX2150" fmla="*/ 4513260 w 8023328"/>
              <a:gd name="connsiteY2150" fmla="*/ 853339 h 2380521"/>
              <a:gd name="connsiteX2151" fmla="*/ 4525657 w 8023328"/>
              <a:gd name="connsiteY2151" fmla="*/ 865007 h 2380521"/>
              <a:gd name="connsiteX2152" fmla="*/ 4513260 w 8023328"/>
              <a:gd name="connsiteY2152" fmla="*/ 879593 h 2380521"/>
              <a:gd name="connsiteX2153" fmla="*/ 4499404 w 8023328"/>
              <a:gd name="connsiteY2153" fmla="*/ 865007 h 2380521"/>
              <a:gd name="connsiteX2154" fmla="*/ 4513260 w 8023328"/>
              <a:gd name="connsiteY2154" fmla="*/ 853339 h 2380521"/>
              <a:gd name="connsiteX2155" fmla="*/ 4439056 w 8023328"/>
              <a:gd name="connsiteY2155" fmla="*/ 853339 h 2380521"/>
              <a:gd name="connsiteX2156" fmla="*/ 4451453 w 8023328"/>
              <a:gd name="connsiteY2156" fmla="*/ 865007 h 2380521"/>
              <a:gd name="connsiteX2157" fmla="*/ 4439056 w 8023328"/>
              <a:gd name="connsiteY2157" fmla="*/ 879593 h 2380521"/>
              <a:gd name="connsiteX2158" fmla="*/ 4425200 w 8023328"/>
              <a:gd name="connsiteY2158" fmla="*/ 865007 h 2380521"/>
              <a:gd name="connsiteX2159" fmla="*/ 4439056 w 8023328"/>
              <a:gd name="connsiteY2159" fmla="*/ 853339 h 2380521"/>
              <a:gd name="connsiteX2160" fmla="*/ 4366768 w 8023328"/>
              <a:gd name="connsiteY2160" fmla="*/ 853339 h 2380521"/>
              <a:gd name="connsiteX2161" fmla="*/ 4380624 w 8023328"/>
              <a:gd name="connsiteY2161" fmla="*/ 865007 h 2380521"/>
              <a:gd name="connsiteX2162" fmla="*/ 4366768 w 8023328"/>
              <a:gd name="connsiteY2162" fmla="*/ 879593 h 2380521"/>
              <a:gd name="connsiteX2163" fmla="*/ 4354371 w 8023328"/>
              <a:gd name="connsiteY2163" fmla="*/ 867195 h 2380521"/>
              <a:gd name="connsiteX2164" fmla="*/ 4366768 w 8023328"/>
              <a:gd name="connsiteY2164" fmla="*/ 853339 h 2380521"/>
              <a:gd name="connsiteX2165" fmla="*/ 4295937 w 8023328"/>
              <a:gd name="connsiteY2165" fmla="*/ 853339 h 2380521"/>
              <a:gd name="connsiteX2166" fmla="*/ 4309793 w 8023328"/>
              <a:gd name="connsiteY2166" fmla="*/ 867195 h 2380521"/>
              <a:gd name="connsiteX2167" fmla="*/ 4295937 w 8023328"/>
              <a:gd name="connsiteY2167" fmla="*/ 879593 h 2380521"/>
              <a:gd name="connsiteX2168" fmla="*/ 4283540 w 8023328"/>
              <a:gd name="connsiteY2168" fmla="*/ 867195 h 2380521"/>
              <a:gd name="connsiteX2169" fmla="*/ 4295937 w 8023328"/>
              <a:gd name="connsiteY2169" fmla="*/ 853339 h 2380521"/>
              <a:gd name="connsiteX2170" fmla="*/ 4225107 w 8023328"/>
              <a:gd name="connsiteY2170" fmla="*/ 853339 h 2380521"/>
              <a:gd name="connsiteX2171" fmla="*/ 4238963 w 8023328"/>
              <a:gd name="connsiteY2171" fmla="*/ 867195 h 2380521"/>
              <a:gd name="connsiteX2172" fmla="*/ 4225107 w 8023328"/>
              <a:gd name="connsiteY2172" fmla="*/ 879593 h 2380521"/>
              <a:gd name="connsiteX2173" fmla="*/ 4212710 w 8023328"/>
              <a:gd name="connsiteY2173" fmla="*/ 867195 h 2380521"/>
              <a:gd name="connsiteX2174" fmla="*/ 4225107 w 8023328"/>
              <a:gd name="connsiteY2174" fmla="*/ 853339 h 2380521"/>
              <a:gd name="connsiteX2175" fmla="*/ 4153295 w 8023328"/>
              <a:gd name="connsiteY2175" fmla="*/ 853339 h 2380521"/>
              <a:gd name="connsiteX2176" fmla="*/ 4168083 w 8023328"/>
              <a:gd name="connsiteY2176" fmla="*/ 867195 h 2380521"/>
              <a:gd name="connsiteX2177" fmla="*/ 4153295 w 8023328"/>
              <a:gd name="connsiteY2177" fmla="*/ 879593 h 2380521"/>
              <a:gd name="connsiteX2178" fmla="*/ 4138507 w 8023328"/>
              <a:gd name="connsiteY2178" fmla="*/ 867195 h 2380521"/>
              <a:gd name="connsiteX2179" fmla="*/ 4153295 w 8023328"/>
              <a:gd name="connsiteY2179" fmla="*/ 853339 h 2380521"/>
              <a:gd name="connsiteX2180" fmla="*/ 4082465 w 8023328"/>
              <a:gd name="connsiteY2180" fmla="*/ 853339 h 2380521"/>
              <a:gd name="connsiteX2181" fmla="*/ 4097254 w 8023328"/>
              <a:gd name="connsiteY2181" fmla="*/ 867195 h 2380521"/>
              <a:gd name="connsiteX2182" fmla="*/ 4082465 w 8023328"/>
              <a:gd name="connsiteY2182" fmla="*/ 879593 h 2380521"/>
              <a:gd name="connsiteX2183" fmla="*/ 4067676 w 8023328"/>
              <a:gd name="connsiteY2183" fmla="*/ 867195 h 2380521"/>
              <a:gd name="connsiteX2184" fmla="*/ 4082465 w 8023328"/>
              <a:gd name="connsiteY2184" fmla="*/ 853339 h 2380521"/>
              <a:gd name="connsiteX2185" fmla="*/ 4011635 w 8023328"/>
              <a:gd name="connsiteY2185" fmla="*/ 853339 h 2380521"/>
              <a:gd name="connsiteX2186" fmla="*/ 4026423 w 8023328"/>
              <a:gd name="connsiteY2186" fmla="*/ 867195 h 2380521"/>
              <a:gd name="connsiteX2187" fmla="*/ 4011635 w 8023328"/>
              <a:gd name="connsiteY2187" fmla="*/ 879593 h 2380521"/>
              <a:gd name="connsiteX2188" fmla="*/ 3996847 w 8023328"/>
              <a:gd name="connsiteY2188" fmla="*/ 867195 h 2380521"/>
              <a:gd name="connsiteX2189" fmla="*/ 4011635 w 8023328"/>
              <a:gd name="connsiteY2189" fmla="*/ 853339 h 2380521"/>
              <a:gd name="connsiteX2190" fmla="*/ 3939871 w 8023328"/>
              <a:gd name="connsiteY2190" fmla="*/ 853339 h 2380521"/>
              <a:gd name="connsiteX2191" fmla="*/ 3952268 w 8023328"/>
              <a:gd name="connsiteY2191" fmla="*/ 867195 h 2380521"/>
              <a:gd name="connsiteX2192" fmla="*/ 3939871 w 8023328"/>
              <a:gd name="connsiteY2192" fmla="*/ 879593 h 2380521"/>
              <a:gd name="connsiteX2193" fmla="*/ 3926015 w 8023328"/>
              <a:gd name="connsiteY2193" fmla="*/ 867195 h 2380521"/>
              <a:gd name="connsiteX2194" fmla="*/ 3939871 w 8023328"/>
              <a:gd name="connsiteY2194" fmla="*/ 853339 h 2380521"/>
              <a:gd name="connsiteX2195" fmla="*/ 3869042 w 8023328"/>
              <a:gd name="connsiteY2195" fmla="*/ 853339 h 2380521"/>
              <a:gd name="connsiteX2196" fmla="*/ 3881439 w 8023328"/>
              <a:gd name="connsiteY2196" fmla="*/ 867195 h 2380521"/>
              <a:gd name="connsiteX2197" fmla="*/ 3869042 w 8023328"/>
              <a:gd name="connsiteY2197" fmla="*/ 879593 h 2380521"/>
              <a:gd name="connsiteX2198" fmla="*/ 3855186 w 8023328"/>
              <a:gd name="connsiteY2198" fmla="*/ 867195 h 2380521"/>
              <a:gd name="connsiteX2199" fmla="*/ 3869042 w 8023328"/>
              <a:gd name="connsiteY2199" fmla="*/ 853339 h 2380521"/>
              <a:gd name="connsiteX2200" fmla="*/ 3796752 w 8023328"/>
              <a:gd name="connsiteY2200" fmla="*/ 853339 h 2380521"/>
              <a:gd name="connsiteX2201" fmla="*/ 3810608 w 8023328"/>
              <a:gd name="connsiteY2201" fmla="*/ 867195 h 2380521"/>
              <a:gd name="connsiteX2202" fmla="*/ 3796752 w 8023328"/>
              <a:gd name="connsiteY2202" fmla="*/ 879593 h 2380521"/>
              <a:gd name="connsiteX2203" fmla="*/ 3784355 w 8023328"/>
              <a:gd name="connsiteY2203" fmla="*/ 867195 h 2380521"/>
              <a:gd name="connsiteX2204" fmla="*/ 3796752 w 8023328"/>
              <a:gd name="connsiteY2204" fmla="*/ 853339 h 2380521"/>
              <a:gd name="connsiteX2205" fmla="*/ 3725922 w 8023328"/>
              <a:gd name="connsiteY2205" fmla="*/ 853339 h 2380521"/>
              <a:gd name="connsiteX2206" fmla="*/ 3739778 w 8023328"/>
              <a:gd name="connsiteY2206" fmla="*/ 867195 h 2380521"/>
              <a:gd name="connsiteX2207" fmla="*/ 3725922 w 8023328"/>
              <a:gd name="connsiteY2207" fmla="*/ 879593 h 2380521"/>
              <a:gd name="connsiteX2208" fmla="*/ 3713525 w 8023328"/>
              <a:gd name="connsiteY2208" fmla="*/ 867195 h 2380521"/>
              <a:gd name="connsiteX2209" fmla="*/ 3725922 w 8023328"/>
              <a:gd name="connsiteY2209" fmla="*/ 853339 h 2380521"/>
              <a:gd name="connsiteX2210" fmla="*/ 3655091 w 8023328"/>
              <a:gd name="connsiteY2210" fmla="*/ 853339 h 2380521"/>
              <a:gd name="connsiteX2211" fmla="*/ 3668947 w 8023328"/>
              <a:gd name="connsiteY2211" fmla="*/ 867195 h 2380521"/>
              <a:gd name="connsiteX2212" fmla="*/ 3655091 w 8023328"/>
              <a:gd name="connsiteY2212" fmla="*/ 879593 h 2380521"/>
              <a:gd name="connsiteX2213" fmla="*/ 3642694 w 8023328"/>
              <a:gd name="connsiteY2213" fmla="*/ 867195 h 2380521"/>
              <a:gd name="connsiteX2214" fmla="*/ 3655091 w 8023328"/>
              <a:gd name="connsiteY2214" fmla="*/ 853339 h 2380521"/>
              <a:gd name="connsiteX2215" fmla="*/ 3583280 w 8023328"/>
              <a:gd name="connsiteY2215" fmla="*/ 853339 h 2380521"/>
              <a:gd name="connsiteX2216" fmla="*/ 3598069 w 8023328"/>
              <a:gd name="connsiteY2216" fmla="*/ 867195 h 2380521"/>
              <a:gd name="connsiteX2217" fmla="*/ 3583280 w 8023328"/>
              <a:gd name="connsiteY2217" fmla="*/ 879593 h 2380521"/>
              <a:gd name="connsiteX2218" fmla="*/ 3568491 w 8023328"/>
              <a:gd name="connsiteY2218" fmla="*/ 867195 h 2380521"/>
              <a:gd name="connsiteX2219" fmla="*/ 3583280 w 8023328"/>
              <a:gd name="connsiteY2219" fmla="*/ 853339 h 2380521"/>
              <a:gd name="connsiteX2220" fmla="*/ 3512449 w 8023328"/>
              <a:gd name="connsiteY2220" fmla="*/ 853339 h 2380521"/>
              <a:gd name="connsiteX2221" fmla="*/ 3527237 w 8023328"/>
              <a:gd name="connsiteY2221" fmla="*/ 867195 h 2380521"/>
              <a:gd name="connsiteX2222" fmla="*/ 3512449 w 8023328"/>
              <a:gd name="connsiteY2222" fmla="*/ 879593 h 2380521"/>
              <a:gd name="connsiteX2223" fmla="*/ 3497661 w 8023328"/>
              <a:gd name="connsiteY2223" fmla="*/ 867195 h 2380521"/>
              <a:gd name="connsiteX2224" fmla="*/ 3512449 w 8023328"/>
              <a:gd name="connsiteY2224" fmla="*/ 853339 h 2380521"/>
              <a:gd name="connsiteX2225" fmla="*/ 3441619 w 8023328"/>
              <a:gd name="connsiteY2225" fmla="*/ 853339 h 2380521"/>
              <a:gd name="connsiteX2226" fmla="*/ 3456408 w 8023328"/>
              <a:gd name="connsiteY2226" fmla="*/ 867195 h 2380521"/>
              <a:gd name="connsiteX2227" fmla="*/ 3441619 w 8023328"/>
              <a:gd name="connsiteY2227" fmla="*/ 879593 h 2380521"/>
              <a:gd name="connsiteX2228" fmla="*/ 3426830 w 8023328"/>
              <a:gd name="connsiteY2228" fmla="*/ 867195 h 2380521"/>
              <a:gd name="connsiteX2229" fmla="*/ 3441619 w 8023328"/>
              <a:gd name="connsiteY2229" fmla="*/ 853339 h 2380521"/>
              <a:gd name="connsiteX2230" fmla="*/ 3369857 w 8023328"/>
              <a:gd name="connsiteY2230" fmla="*/ 853339 h 2380521"/>
              <a:gd name="connsiteX2231" fmla="*/ 3382254 w 8023328"/>
              <a:gd name="connsiteY2231" fmla="*/ 867195 h 2380521"/>
              <a:gd name="connsiteX2232" fmla="*/ 3369857 w 8023328"/>
              <a:gd name="connsiteY2232" fmla="*/ 879593 h 2380521"/>
              <a:gd name="connsiteX2233" fmla="*/ 3356001 w 8023328"/>
              <a:gd name="connsiteY2233" fmla="*/ 867195 h 2380521"/>
              <a:gd name="connsiteX2234" fmla="*/ 3369857 w 8023328"/>
              <a:gd name="connsiteY2234" fmla="*/ 853339 h 2380521"/>
              <a:gd name="connsiteX2235" fmla="*/ 1013589 w 8023328"/>
              <a:gd name="connsiteY2235" fmla="*/ 853339 h 2380521"/>
              <a:gd name="connsiteX2236" fmla="*/ 1028011 w 8023328"/>
              <a:gd name="connsiteY2236" fmla="*/ 868127 h 2380521"/>
              <a:gd name="connsiteX2237" fmla="*/ 1013589 w 8023328"/>
              <a:gd name="connsiteY2237" fmla="*/ 882916 h 2380521"/>
              <a:gd name="connsiteX2238" fmla="*/ 998413 w 8023328"/>
              <a:gd name="connsiteY2238" fmla="*/ 868127 h 2380521"/>
              <a:gd name="connsiteX2239" fmla="*/ 1013589 w 8023328"/>
              <a:gd name="connsiteY2239" fmla="*/ 853339 h 2380521"/>
              <a:gd name="connsiteX2240" fmla="*/ 368059 w 8023328"/>
              <a:gd name="connsiteY2240" fmla="*/ 785881 h 2380521"/>
              <a:gd name="connsiteX2241" fmla="*/ 380456 w 8023328"/>
              <a:gd name="connsiteY2241" fmla="*/ 797549 h 2380521"/>
              <a:gd name="connsiteX2242" fmla="*/ 368059 w 8023328"/>
              <a:gd name="connsiteY2242" fmla="*/ 812135 h 2380521"/>
              <a:gd name="connsiteX2243" fmla="*/ 354203 w 8023328"/>
              <a:gd name="connsiteY2243" fmla="*/ 797549 h 2380521"/>
              <a:gd name="connsiteX2244" fmla="*/ 368059 w 8023328"/>
              <a:gd name="connsiteY2244" fmla="*/ 785881 h 2380521"/>
              <a:gd name="connsiteX2245" fmla="*/ 297226 w 8023328"/>
              <a:gd name="connsiteY2245" fmla="*/ 785881 h 2380521"/>
              <a:gd name="connsiteX2246" fmla="*/ 309624 w 8023328"/>
              <a:gd name="connsiteY2246" fmla="*/ 797549 h 2380521"/>
              <a:gd name="connsiteX2247" fmla="*/ 297226 w 8023328"/>
              <a:gd name="connsiteY2247" fmla="*/ 812135 h 2380521"/>
              <a:gd name="connsiteX2248" fmla="*/ 283371 w 8023328"/>
              <a:gd name="connsiteY2248" fmla="*/ 797549 h 2380521"/>
              <a:gd name="connsiteX2249" fmla="*/ 297226 w 8023328"/>
              <a:gd name="connsiteY2249" fmla="*/ 785881 h 2380521"/>
              <a:gd name="connsiteX2250" fmla="*/ 226398 w 8023328"/>
              <a:gd name="connsiteY2250" fmla="*/ 785881 h 2380521"/>
              <a:gd name="connsiteX2251" fmla="*/ 238797 w 8023328"/>
              <a:gd name="connsiteY2251" fmla="*/ 797549 h 2380521"/>
              <a:gd name="connsiteX2252" fmla="*/ 226398 w 8023328"/>
              <a:gd name="connsiteY2252" fmla="*/ 812135 h 2380521"/>
              <a:gd name="connsiteX2253" fmla="*/ 212542 w 8023328"/>
              <a:gd name="connsiteY2253" fmla="*/ 797549 h 2380521"/>
              <a:gd name="connsiteX2254" fmla="*/ 226398 w 8023328"/>
              <a:gd name="connsiteY2254" fmla="*/ 785881 h 2380521"/>
              <a:gd name="connsiteX2255" fmla="*/ 154101 w 8023328"/>
              <a:gd name="connsiteY2255" fmla="*/ 785881 h 2380521"/>
              <a:gd name="connsiteX2256" fmla="*/ 167957 w 8023328"/>
              <a:gd name="connsiteY2256" fmla="*/ 797549 h 2380521"/>
              <a:gd name="connsiteX2257" fmla="*/ 154101 w 8023328"/>
              <a:gd name="connsiteY2257" fmla="*/ 812135 h 2380521"/>
              <a:gd name="connsiteX2258" fmla="*/ 141704 w 8023328"/>
              <a:gd name="connsiteY2258" fmla="*/ 797549 h 2380521"/>
              <a:gd name="connsiteX2259" fmla="*/ 154101 w 8023328"/>
              <a:gd name="connsiteY2259" fmla="*/ 785881 h 2380521"/>
              <a:gd name="connsiteX2260" fmla="*/ 83272 w 8023328"/>
              <a:gd name="connsiteY2260" fmla="*/ 785881 h 2380521"/>
              <a:gd name="connsiteX2261" fmla="*/ 97128 w 8023328"/>
              <a:gd name="connsiteY2261" fmla="*/ 797549 h 2380521"/>
              <a:gd name="connsiteX2262" fmla="*/ 83272 w 8023328"/>
              <a:gd name="connsiteY2262" fmla="*/ 812135 h 2380521"/>
              <a:gd name="connsiteX2263" fmla="*/ 70874 w 8023328"/>
              <a:gd name="connsiteY2263" fmla="*/ 797549 h 2380521"/>
              <a:gd name="connsiteX2264" fmla="*/ 83272 w 8023328"/>
              <a:gd name="connsiteY2264" fmla="*/ 785881 h 2380521"/>
              <a:gd name="connsiteX2265" fmla="*/ 12036 w 8023328"/>
              <a:gd name="connsiteY2265" fmla="*/ 785881 h 2380521"/>
              <a:gd name="connsiteX2266" fmla="*/ 26277 w 8023328"/>
              <a:gd name="connsiteY2266" fmla="*/ 797549 h 2380521"/>
              <a:gd name="connsiteX2267" fmla="*/ 12036 w 8023328"/>
              <a:gd name="connsiteY2267" fmla="*/ 812135 h 2380521"/>
              <a:gd name="connsiteX2268" fmla="*/ 44 w 8023328"/>
              <a:gd name="connsiteY2268" fmla="*/ 797549 h 2380521"/>
              <a:gd name="connsiteX2269" fmla="*/ 12036 w 8023328"/>
              <a:gd name="connsiteY2269" fmla="*/ 785881 h 2380521"/>
              <a:gd name="connsiteX2270" fmla="*/ 4726684 w 8023328"/>
              <a:gd name="connsiteY2270" fmla="*/ 782507 h 2380521"/>
              <a:gd name="connsiteX2271" fmla="*/ 4741472 w 8023328"/>
              <a:gd name="connsiteY2271" fmla="*/ 794904 h 2380521"/>
              <a:gd name="connsiteX2272" fmla="*/ 4726684 w 8023328"/>
              <a:gd name="connsiteY2272" fmla="*/ 808761 h 2380521"/>
              <a:gd name="connsiteX2273" fmla="*/ 4711896 w 8023328"/>
              <a:gd name="connsiteY2273" fmla="*/ 794904 h 2380521"/>
              <a:gd name="connsiteX2274" fmla="*/ 4726684 w 8023328"/>
              <a:gd name="connsiteY2274" fmla="*/ 782507 h 2380521"/>
              <a:gd name="connsiteX2275" fmla="*/ 4655853 w 8023328"/>
              <a:gd name="connsiteY2275" fmla="*/ 782507 h 2380521"/>
              <a:gd name="connsiteX2276" fmla="*/ 4670642 w 8023328"/>
              <a:gd name="connsiteY2276" fmla="*/ 794904 h 2380521"/>
              <a:gd name="connsiteX2277" fmla="*/ 4655853 w 8023328"/>
              <a:gd name="connsiteY2277" fmla="*/ 808761 h 2380521"/>
              <a:gd name="connsiteX2278" fmla="*/ 4641064 w 8023328"/>
              <a:gd name="connsiteY2278" fmla="*/ 794904 h 2380521"/>
              <a:gd name="connsiteX2279" fmla="*/ 4655853 w 8023328"/>
              <a:gd name="connsiteY2279" fmla="*/ 782507 h 2380521"/>
              <a:gd name="connsiteX2280" fmla="*/ 4584091 w 8023328"/>
              <a:gd name="connsiteY2280" fmla="*/ 782507 h 2380521"/>
              <a:gd name="connsiteX2281" fmla="*/ 4596488 w 8023328"/>
              <a:gd name="connsiteY2281" fmla="*/ 794904 h 2380521"/>
              <a:gd name="connsiteX2282" fmla="*/ 4584091 w 8023328"/>
              <a:gd name="connsiteY2282" fmla="*/ 808761 h 2380521"/>
              <a:gd name="connsiteX2283" fmla="*/ 4570235 w 8023328"/>
              <a:gd name="connsiteY2283" fmla="*/ 794904 h 2380521"/>
              <a:gd name="connsiteX2284" fmla="*/ 4584091 w 8023328"/>
              <a:gd name="connsiteY2284" fmla="*/ 782507 h 2380521"/>
              <a:gd name="connsiteX2285" fmla="*/ 4513260 w 8023328"/>
              <a:gd name="connsiteY2285" fmla="*/ 782507 h 2380521"/>
              <a:gd name="connsiteX2286" fmla="*/ 4525657 w 8023328"/>
              <a:gd name="connsiteY2286" fmla="*/ 794904 h 2380521"/>
              <a:gd name="connsiteX2287" fmla="*/ 4513260 w 8023328"/>
              <a:gd name="connsiteY2287" fmla="*/ 808761 h 2380521"/>
              <a:gd name="connsiteX2288" fmla="*/ 4499404 w 8023328"/>
              <a:gd name="connsiteY2288" fmla="*/ 794904 h 2380521"/>
              <a:gd name="connsiteX2289" fmla="*/ 4513260 w 8023328"/>
              <a:gd name="connsiteY2289" fmla="*/ 782507 h 2380521"/>
              <a:gd name="connsiteX2290" fmla="*/ 4439056 w 8023328"/>
              <a:gd name="connsiteY2290" fmla="*/ 782507 h 2380521"/>
              <a:gd name="connsiteX2291" fmla="*/ 4451453 w 8023328"/>
              <a:gd name="connsiteY2291" fmla="*/ 794904 h 2380521"/>
              <a:gd name="connsiteX2292" fmla="*/ 4439056 w 8023328"/>
              <a:gd name="connsiteY2292" fmla="*/ 808761 h 2380521"/>
              <a:gd name="connsiteX2293" fmla="*/ 4425200 w 8023328"/>
              <a:gd name="connsiteY2293" fmla="*/ 794904 h 2380521"/>
              <a:gd name="connsiteX2294" fmla="*/ 4439056 w 8023328"/>
              <a:gd name="connsiteY2294" fmla="*/ 782507 h 2380521"/>
              <a:gd name="connsiteX2295" fmla="*/ 4366768 w 8023328"/>
              <a:gd name="connsiteY2295" fmla="*/ 782507 h 2380521"/>
              <a:gd name="connsiteX2296" fmla="*/ 4380624 w 8023328"/>
              <a:gd name="connsiteY2296" fmla="*/ 794904 h 2380521"/>
              <a:gd name="connsiteX2297" fmla="*/ 4366768 w 8023328"/>
              <a:gd name="connsiteY2297" fmla="*/ 808761 h 2380521"/>
              <a:gd name="connsiteX2298" fmla="*/ 4354371 w 8023328"/>
              <a:gd name="connsiteY2298" fmla="*/ 794904 h 2380521"/>
              <a:gd name="connsiteX2299" fmla="*/ 4366768 w 8023328"/>
              <a:gd name="connsiteY2299" fmla="*/ 782507 h 2380521"/>
              <a:gd name="connsiteX2300" fmla="*/ 4295937 w 8023328"/>
              <a:gd name="connsiteY2300" fmla="*/ 782507 h 2380521"/>
              <a:gd name="connsiteX2301" fmla="*/ 4309793 w 8023328"/>
              <a:gd name="connsiteY2301" fmla="*/ 794904 h 2380521"/>
              <a:gd name="connsiteX2302" fmla="*/ 4295937 w 8023328"/>
              <a:gd name="connsiteY2302" fmla="*/ 808761 h 2380521"/>
              <a:gd name="connsiteX2303" fmla="*/ 4283540 w 8023328"/>
              <a:gd name="connsiteY2303" fmla="*/ 794904 h 2380521"/>
              <a:gd name="connsiteX2304" fmla="*/ 4295937 w 8023328"/>
              <a:gd name="connsiteY2304" fmla="*/ 782507 h 2380521"/>
              <a:gd name="connsiteX2305" fmla="*/ 4225107 w 8023328"/>
              <a:gd name="connsiteY2305" fmla="*/ 782507 h 2380521"/>
              <a:gd name="connsiteX2306" fmla="*/ 4238963 w 8023328"/>
              <a:gd name="connsiteY2306" fmla="*/ 794904 h 2380521"/>
              <a:gd name="connsiteX2307" fmla="*/ 4225107 w 8023328"/>
              <a:gd name="connsiteY2307" fmla="*/ 808761 h 2380521"/>
              <a:gd name="connsiteX2308" fmla="*/ 4212710 w 8023328"/>
              <a:gd name="connsiteY2308" fmla="*/ 794904 h 2380521"/>
              <a:gd name="connsiteX2309" fmla="*/ 4225107 w 8023328"/>
              <a:gd name="connsiteY2309" fmla="*/ 782507 h 2380521"/>
              <a:gd name="connsiteX2310" fmla="*/ 4153295 w 8023328"/>
              <a:gd name="connsiteY2310" fmla="*/ 782507 h 2380521"/>
              <a:gd name="connsiteX2311" fmla="*/ 4168083 w 8023328"/>
              <a:gd name="connsiteY2311" fmla="*/ 794904 h 2380521"/>
              <a:gd name="connsiteX2312" fmla="*/ 4153295 w 8023328"/>
              <a:gd name="connsiteY2312" fmla="*/ 808761 h 2380521"/>
              <a:gd name="connsiteX2313" fmla="*/ 4138507 w 8023328"/>
              <a:gd name="connsiteY2313" fmla="*/ 794904 h 2380521"/>
              <a:gd name="connsiteX2314" fmla="*/ 4153295 w 8023328"/>
              <a:gd name="connsiteY2314" fmla="*/ 782507 h 2380521"/>
              <a:gd name="connsiteX2315" fmla="*/ 4082465 w 8023328"/>
              <a:gd name="connsiteY2315" fmla="*/ 782507 h 2380521"/>
              <a:gd name="connsiteX2316" fmla="*/ 4097254 w 8023328"/>
              <a:gd name="connsiteY2316" fmla="*/ 794904 h 2380521"/>
              <a:gd name="connsiteX2317" fmla="*/ 4082465 w 8023328"/>
              <a:gd name="connsiteY2317" fmla="*/ 808761 h 2380521"/>
              <a:gd name="connsiteX2318" fmla="*/ 4067676 w 8023328"/>
              <a:gd name="connsiteY2318" fmla="*/ 794904 h 2380521"/>
              <a:gd name="connsiteX2319" fmla="*/ 4082465 w 8023328"/>
              <a:gd name="connsiteY2319" fmla="*/ 782507 h 2380521"/>
              <a:gd name="connsiteX2320" fmla="*/ 4010703 w 8023328"/>
              <a:gd name="connsiteY2320" fmla="*/ 782507 h 2380521"/>
              <a:gd name="connsiteX2321" fmla="*/ 4023100 w 8023328"/>
              <a:gd name="connsiteY2321" fmla="*/ 794904 h 2380521"/>
              <a:gd name="connsiteX2322" fmla="*/ 4010703 w 8023328"/>
              <a:gd name="connsiteY2322" fmla="*/ 808761 h 2380521"/>
              <a:gd name="connsiteX2323" fmla="*/ 3996847 w 8023328"/>
              <a:gd name="connsiteY2323" fmla="*/ 794904 h 2380521"/>
              <a:gd name="connsiteX2324" fmla="*/ 4010703 w 8023328"/>
              <a:gd name="connsiteY2324" fmla="*/ 782507 h 2380521"/>
              <a:gd name="connsiteX2325" fmla="*/ 3939871 w 8023328"/>
              <a:gd name="connsiteY2325" fmla="*/ 782507 h 2380521"/>
              <a:gd name="connsiteX2326" fmla="*/ 3952268 w 8023328"/>
              <a:gd name="connsiteY2326" fmla="*/ 794904 h 2380521"/>
              <a:gd name="connsiteX2327" fmla="*/ 3939871 w 8023328"/>
              <a:gd name="connsiteY2327" fmla="*/ 808761 h 2380521"/>
              <a:gd name="connsiteX2328" fmla="*/ 3926015 w 8023328"/>
              <a:gd name="connsiteY2328" fmla="*/ 794904 h 2380521"/>
              <a:gd name="connsiteX2329" fmla="*/ 3939871 w 8023328"/>
              <a:gd name="connsiteY2329" fmla="*/ 782507 h 2380521"/>
              <a:gd name="connsiteX2330" fmla="*/ 3869042 w 8023328"/>
              <a:gd name="connsiteY2330" fmla="*/ 782507 h 2380521"/>
              <a:gd name="connsiteX2331" fmla="*/ 3881439 w 8023328"/>
              <a:gd name="connsiteY2331" fmla="*/ 794904 h 2380521"/>
              <a:gd name="connsiteX2332" fmla="*/ 3869042 w 8023328"/>
              <a:gd name="connsiteY2332" fmla="*/ 808761 h 2380521"/>
              <a:gd name="connsiteX2333" fmla="*/ 3855186 w 8023328"/>
              <a:gd name="connsiteY2333" fmla="*/ 794904 h 2380521"/>
              <a:gd name="connsiteX2334" fmla="*/ 3869042 w 8023328"/>
              <a:gd name="connsiteY2334" fmla="*/ 782507 h 2380521"/>
              <a:gd name="connsiteX2335" fmla="*/ 3796752 w 8023328"/>
              <a:gd name="connsiteY2335" fmla="*/ 782507 h 2380521"/>
              <a:gd name="connsiteX2336" fmla="*/ 3810608 w 8023328"/>
              <a:gd name="connsiteY2336" fmla="*/ 796363 h 2380521"/>
              <a:gd name="connsiteX2337" fmla="*/ 3796752 w 8023328"/>
              <a:gd name="connsiteY2337" fmla="*/ 808761 h 2380521"/>
              <a:gd name="connsiteX2338" fmla="*/ 3784355 w 8023328"/>
              <a:gd name="connsiteY2338" fmla="*/ 796363 h 2380521"/>
              <a:gd name="connsiteX2339" fmla="*/ 3796752 w 8023328"/>
              <a:gd name="connsiteY2339" fmla="*/ 782507 h 2380521"/>
              <a:gd name="connsiteX2340" fmla="*/ 3725922 w 8023328"/>
              <a:gd name="connsiteY2340" fmla="*/ 782507 h 2380521"/>
              <a:gd name="connsiteX2341" fmla="*/ 3739778 w 8023328"/>
              <a:gd name="connsiteY2341" fmla="*/ 796363 h 2380521"/>
              <a:gd name="connsiteX2342" fmla="*/ 3725922 w 8023328"/>
              <a:gd name="connsiteY2342" fmla="*/ 808761 h 2380521"/>
              <a:gd name="connsiteX2343" fmla="*/ 3713525 w 8023328"/>
              <a:gd name="connsiteY2343" fmla="*/ 796363 h 2380521"/>
              <a:gd name="connsiteX2344" fmla="*/ 3725922 w 8023328"/>
              <a:gd name="connsiteY2344" fmla="*/ 782507 h 2380521"/>
              <a:gd name="connsiteX2345" fmla="*/ 3655091 w 8023328"/>
              <a:gd name="connsiteY2345" fmla="*/ 782507 h 2380521"/>
              <a:gd name="connsiteX2346" fmla="*/ 3668947 w 8023328"/>
              <a:gd name="connsiteY2346" fmla="*/ 796363 h 2380521"/>
              <a:gd name="connsiteX2347" fmla="*/ 3655091 w 8023328"/>
              <a:gd name="connsiteY2347" fmla="*/ 808761 h 2380521"/>
              <a:gd name="connsiteX2348" fmla="*/ 3642694 w 8023328"/>
              <a:gd name="connsiteY2348" fmla="*/ 796363 h 2380521"/>
              <a:gd name="connsiteX2349" fmla="*/ 3655091 w 8023328"/>
              <a:gd name="connsiteY2349" fmla="*/ 782507 h 2380521"/>
              <a:gd name="connsiteX2350" fmla="*/ 3583280 w 8023328"/>
              <a:gd name="connsiteY2350" fmla="*/ 782507 h 2380521"/>
              <a:gd name="connsiteX2351" fmla="*/ 3598069 w 8023328"/>
              <a:gd name="connsiteY2351" fmla="*/ 796363 h 2380521"/>
              <a:gd name="connsiteX2352" fmla="*/ 3583280 w 8023328"/>
              <a:gd name="connsiteY2352" fmla="*/ 808761 h 2380521"/>
              <a:gd name="connsiteX2353" fmla="*/ 3568491 w 8023328"/>
              <a:gd name="connsiteY2353" fmla="*/ 796363 h 2380521"/>
              <a:gd name="connsiteX2354" fmla="*/ 3583280 w 8023328"/>
              <a:gd name="connsiteY2354" fmla="*/ 782507 h 2380521"/>
              <a:gd name="connsiteX2355" fmla="*/ 3512449 w 8023328"/>
              <a:gd name="connsiteY2355" fmla="*/ 782507 h 2380521"/>
              <a:gd name="connsiteX2356" fmla="*/ 3527237 w 8023328"/>
              <a:gd name="connsiteY2356" fmla="*/ 796363 h 2380521"/>
              <a:gd name="connsiteX2357" fmla="*/ 3512449 w 8023328"/>
              <a:gd name="connsiteY2357" fmla="*/ 808761 h 2380521"/>
              <a:gd name="connsiteX2358" fmla="*/ 3497661 w 8023328"/>
              <a:gd name="connsiteY2358" fmla="*/ 796363 h 2380521"/>
              <a:gd name="connsiteX2359" fmla="*/ 3512449 w 8023328"/>
              <a:gd name="connsiteY2359" fmla="*/ 782507 h 2380521"/>
              <a:gd name="connsiteX2360" fmla="*/ 3441619 w 8023328"/>
              <a:gd name="connsiteY2360" fmla="*/ 782507 h 2380521"/>
              <a:gd name="connsiteX2361" fmla="*/ 3456408 w 8023328"/>
              <a:gd name="connsiteY2361" fmla="*/ 796363 h 2380521"/>
              <a:gd name="connsiteX2362" fmla="*/ 3441619 w 8023328"/>
              <a:gd name="connsiteY2362" fmla="*/ 808761 h 2380521"/>
              <a:gd name="connsiteX2363" fmla="*/ 3426830 w 8023328"/>
              <a:gd name="connsiteY2363" fmla="*/ 796363 h 2380521"/>
              <a:gd name="connsiteX2364" fmla="*/ 3441619 w 8023328"/>
              <a:gd name="connsiteY2364" fmla="*/ 782507 h 2380521"/>
              <a:gd name="connsiteX2365" fmla="*/ 3369857 w 8023328"/>
              <a:gd name="connsiteY2365" fmla="*/ 782507 h 2380521"/>
              <a:gd name="connsiteX2366" fmla="*/ 3382254 w 8023328"/>
              <a:gd name="connsiteY2366" fmla="*/ 796363 h 2380521"/>
              <a:gd name="connsiteX2367" fmla="*/ 3369857 w 8023328"/>
              <a:gd name="connsiteY2367" fmla="*/ 808761 h 2380521"/>
              <a:gd name="connsiteX2368" fmla="*/ 3356001 w 8023328"/>
              <a:gd name="connsiteY2368" fmla="*/ 796363 h 2380521"/>
              <a:gd name="connsiteX2369" fmla="*/ 3369857 w 8023328"/>
              <a:gd name="connsiteY2369" fmla="*/ 782507 h 2380521"/>
              <a:gd name="connsiteX2370" fmla="*/ 3299083 w 8023328"/>
              <a:gd name="connsiteY2370" fmla="*/ 782507 h 2380521"/>
              <a:gd name="connsiteX2371" fmla="*/ 3311480 w 8023328"/>
              <a:gd name="connsiteY2371" fmla="*/ 796363 h 2380521"/>
              <a:gd name="connsiteX2372" fmla="*/ 3299083 w 8023328"/>
              <a:gd name="connsiteY2372" fmla="*/ 808761 h 2380521"/>
              <a:gd name="connsiteX2373" fmla="*/ 3285229 w 8023328"/>
              <a:gd name="connsiteY2373" fmla="*/ 796363 h 2380521"/>
              <a:gd name="connsiteX2374" fmla="*/ 3299083 w 8023328"/>
              <a:gd name="connsiteY2374" fmla="*/ 782507 h 2380521"/>
              <a:gd name="connsiteX2375" fmla="*/ 3228250 w 8023328"/>
              <a:gd name="connsiteY2375" fmla="*/ 782507 h 2380521"/>
              <a:gd name="connsiteX2376" fmla="*/ 3240649 w 8023328"/>
              <a:gd name="connsiteY2376" fmla="*/ 796363 h 2380521"/>
              <a:gd name="connsiteX2377" fmla="*/ 3228250 w 8023328"/>
              <a:gd name="connsiteY2377" fmla="*/ 808761 h 2380521"/>
              <a:gd name="connsiteX2378" fmla="*/ 3214395 w 8023328"/>
              <a:gd name="connsiteY2378" fmla="*/ 796363 h 2380521"/>
              <a:gd name="connsiteX2379" fmla="*/ 3228250 w 8023328"/>
              <a:gd name="connsiteY2379" fmla="*/ 782507 h 2380521"/>
              <a:gd name="connsiteX2380" fmla="*/ 3152591 w 8023328"/>
              <a:gd name="connsiteY2380" fmla="*/ 782507 h 2380521"/>
              <a:gd name="connsiteX2381" fmla="*/ 3166447 w 8023328"/>
              <a:gd name="connsiteY2381" fmla="*/ 796363 h 2380521"/>
              <a:gd name="connsiteX2382" fmla="*/ 3152591 w 8023328"/>
              <a:gd name="connsiteY2382" fmla="*/ 808761 h 2380521"/>
              <a:gd name="connsiteX2383" fmla="*/ 3140193 w 8023328"/>
              <a:gd name="connsiteY2383" fmla="*/ 796363 h 2380521"/>
              <a:gd name="connsiteX2384" fmla="*/ 3152591 w 8023328"/>
              <a:gd name="connsiteY2384" fmla="*/ 782507 h 2380521"/>
              <a:gd name="connsiteX2385" fmla="*/ 1226672 w 8023328"/>
              <a:gd name="connsiteY2385" fmla="*/ 782507 h 2380521"/>
              <a:gd name="connsiteX2386" fmla="*/ 1240529 w 8023328"/>
              <a:gd name="connsiteY2386" fmla="*/ 796926 h 2380521"/>
              <a:gd name="connsiteX2387" fmla="*/ 1226672 w 8023328"/>
              <a:gd name="connsiteY2387" fmla="*/ 812105 h 2380521"/>
              <a:gd name="connsiteX2388" fmla="*/ 1214283 w 8023328"/>
              <a:gd name="connsiteY2388" fmla="*/ 796926 h 2380521"/>
              <a:gd name="connsiteX2389" fmla="*/ 1226672 w 8023328"/>
              <a:gd name="connsiteY2389" fmla="*/ 782507 h 2380521"/>
              <a:gd name="connsiteX2390" fmla="*/ 1154869 w 8023328"/>
              <a:gd name="connsiteY2390" fmla="*/ 782507 h 2380521"/>
              <a:gd name="connsiteX2391" fmla="*/ 1169658 w 8023328"/>
              <a:gd name="connsiteY2391" fmla="*/ 796926 h 2380521"/>
              <a:gd name="connsiteX2392" fmla="*/ 1154869 w 8023328"/>
              <a:gd name="connsiteY2392" fmla="*/ 812105 h 2380521"/>
              <a:gd name="connsiteX2393" fmla="*/ 1140080 w 8023328"/>
              <a:gd name="connsiteY2393" fmla="*/ 796926 h 2380521"/>
              <a:gd name="connsiteX2394" fmla="*/ 1154869 w 8023328"/>
              <a:gd name="connsiteY2394" fmla="*/ 782507 h 2380521"/>
              <a:gd name="connsiteX2395" fmla="*/ 1084040 w 8023328"/>
              <a:gd name="connsiteY2395" fmla="*/ 782507 h 2380521"/>
              <a:gd name="connsiteX2396" fmla="*/ 1098826 w 8023328"/>
              <a:gd name="connsiteY2396" fmla="*/ 796926 h 2380521"/>
              <a:gd name="connsiteX2397" fmla="*/ 1084040 w 8023328"/>
              <a:gd name="connsiteY2397" fmla="*/ 812105 h 2380521"/>
              <a:gd name="connsiteX2398" fmla="*/ 1069250 w 8023328"/>
              <a:gd name="connsiteY2398" fmla="*/ 796926 h 2380521"/>
              <a:gd name="connsiteX2399" fmla="*/ 1084040 w 8023328"/>
              <a:gd name="connsiteY2399" fmla="*/ 782507 h 2380521"/>
              <a:gd name="connsiteX2400" fmla="*/ 1013594 w 8023328"/>
              <a:gd name="connsiteY2400" fmla="*/ 782507 h 2380521"/>
              <a:gd name="connsiteX2401" fmla="*/ 1028015 w 8023328"/>
              <a:gd name="connsiteY2401" fmla="*/ 796926 h 2380521"/>
              <a:gd name="connsiteX2402" fmla="*/ 1013594 w 8023328"/>
              <a:gd name="connsiteY2402" fmla="*/ 812105 h 2380521"/>
              <a:gd name="connsiteX2403" fmla="*/ 998417 w 8023328"/>
              <a:gd name="connsiteY2403" fmla="*/ 796926 h 2380521"/>
              <a:gd name="connsiteX2404" fmla="*/ 1013594 w 8023328"/>
              <a:gd name="connsiteY2404" fmla="*/ 782507 h 2380521"/>
              <a:gd name="connsiteX2405" fmla="*/ 941447 w 8023328"/>
              <a:gd name="connsiteY2405" fmla="*/ 782507 h 2380521"/>
              <a:gd name="connsiteX2406" fmla="*/ 953844 w 8023328"/>
              <a:gd name="connsiteY2406" fmla="*/ 796926 h 2380521"/>
              <a:gd name="connsiteX2407" fmla="*/ 941447 w 8023328"/>
              <a:gd name="connsiteY2407" fmla="*/ 812105 h 2380521"/>
              <a:gd name="connsiteX2408" fmla="*/ 927591 w 8023328"/>
              <a:gd name="connsiteY2408" fmla="*/ 796926 h 2380521"/>
              <a:gd name="connsiteX2409" fmla="*/ 941447 w 8023328"/>
              <a:gd name="connsiteY2409" fmla="*/ 782507 h 2380521"/>
              <a:gd name="connsiteX2410" fmla="*/ 870615 w 8023328"/>
              <a:gd name="connsiteY2410" fmla="*/ 782507 h 2380521"/>
              <a:gd name="connsiteX2411" fmla="*/ 883013 w 8023328"/>
              <a:gd name="connsiteY2411" fmla="*/ 796926 h 2380521"/>
              <a:gd name="connsiteX2412" fmla="*/ 870615 w 8023328"/>
              <a:gd name="connsiteY2412" fmla="*/ 812105 h 2380521"/>
              <a:gd name="connsiteX2413" fmla="*/ 856759 w 8023328"/>
              <a:gd name="connsiteY2413" fmla="*/ 796926 h 2380521"/>
              <a:gd name="connsiteX2414" fmla="*/ 870615 w 8023328"/>
              <a:gd name="connsiteY2414" fmla="*/ 782507 h 2380521"/>
              <a:gd name="connsiteX2415" fmla="*/ 799784 w 8023328"/>
              <a:gd name="connsiteY2415" fmla="*/ 782507 h 2380521"/>
              <a:gd name="connsiteX2416" fmla="*/ 812183 w 8023328"/>
              <a:gd name="connsiteY2416" fmla="*/ 796926 h 2380521"/>
              <a:gd name="connsiteX2417" fmla="*/ 799784 w 8023328"/>
              <a:gd name="connsiteY2417" fmla="*/ 812105 h 2380521"/>
              <a:gd name="connsiteX2418" fmla="*/ 785929 w 8023328"/>
              <a:gd name="connsiteY2418" fmla="*/ 796926 h 2380521"/>
              <a:gd name="connsiteX2419" fmla="*/ 799784 w 8023328"/>
              <a:gd name="connsiteY2419" fmla="*/ 782507 h 2380521"/>
              <a:gd name="connsiteX2420" fmla="*/ 724123 w 8023328"/>
              <a:gd name="connsiteY2420" fmla="*/ 782507 h 2380521"/>
              <a:gd name="connsiteX2421" fmla="*/ 737981 w 8023328"/>
              <a:gd name="connsiteY2421" fmla="*/ 796926 h 2380521"/>
              <a:gd name="connsiteX2422" fmla="*/ 724123 w 8023328"/>
              <a:gd name="connsiteY2422" fmla="*/ 812105 h 2380521"/>
              <a:gd name="connsiteX2423" fmla="*/ 711726 w 8023328"/>
              <a:gd name="connsiteY2423" fmla="*/ 796926 h 2380521"/>
              <a:gd name="connsiteX2424" fmla="*/ 724123 w 8023328"/>
              <a:gd name="connsiteY2424" fmla="*/ 782507 h 2380521"/>
              <a:gd name="connsiteX2425" fmla="*/ 653293 w 8023328"/>
              <a:gd name="connsiteY2425" fmla="*/ 782507 h 2380521"/>
              <a:gd name="connsiteX2426" fmla="*/ 667149 w 8023328"/>
              <a:gd name="connsiteY2426" fmla="*/ 796926 h 2380521"/>
              <a:gd name="connsiteX2427" fmla="*/ 653293 w 8023328"/>
              <a:gd name="connsiteY2427" fmla="*/ 812105 h 2380521"/>
              <a:gd name="connsiteX2428" fmla="*/ 640896 w 8023328"/>
              <a:gd name="connsiteY2428" fmla="*/ 796926 h 2380521"/>
              <a:gd name="connsiteX2429" fmla="*/ 653293 w 8023328"/>
              <a:gd name="connsiteY2429" fmla="*/ 782507 h 2380521"/>
              <a:gd name="connsiteX2430" fmla="*/ 584855 w 8023328"/>
              <a:gd name="connsiteY2430" fmla="*/ 782507 h 2380521"/>
              <a:gd name="connsiteX2431" fmla="*/ 599643 w 8023328"/>
              <a:gd name="connsiteY2431" fmla="*/ 796926 h 2380521"/>
              <a:gd name="connsiteX2432" fmla="*/ 584855 w 8023328"/>
              <a:gd name="connsiteY2432" fmla="*/ 812105 h 2380521"/>
              <a:gd name="connsiteX2433" fmla="*/ 570066 w 8023328"/>
              <a:gd name="connsiteY2433" fmla="*/ 796926 h 2380521"/>
              <a:gd name="connsiteX2434" fmla="*/ 584855 w 8023328"/>
              <a:gd name="connsiteY2434" fmla="*/ 782507 h 2380521"/>
              <a:gd name="connsiteX2435" fmla="*/ 513654 w 8023328"/>
              <a:gd name="connsiteY2435" fmla="*/ 782507 h 2380521"/>
              <a:gd name="connsiteX2436" fmla="*/ 528831 w 8023328"/>
              <a:gd name="connsiteY2436" fmla="*/ 796926 h 2380521"/>
              <a:gd name="connsiteX2437" fmla="*/ 513654 w 8023328"/>
              <a:gd name="connsiteY2437" fmla="*/ 812105 h 2380521"/>
              <a:gd name="connsiteX2438" fmla="*/ 499235 w 8023328"/>
              <a:gd name="connsiteY2438" fmla="*/ 796926 h 2380521"/>
              <a:gd name="connsiteX2439" fmla="*/ 513654 w 8023328"/>
              <a:gd name="connsiteY2439" fmla="*/ 782507 h 2380521"/>
              <a:gd name="connsiteX2440" fmla="*/ 439821 w 8023328"/>
              <a:gd name="connsiteY2440" fmla="*/ 782507 h 2380521"/>
              <a:gd name="connsiteX2441" fmla="*/ 454611 w 8023328"/>
              <a:gd name="connsiteY2441" fmla="*/ 796926 h 2380521"/>
              <a:gd name="connsiteX2442" fmla="*/ 439821 w 8023328"/>
              <a:gd name="connsiteY2442" fmla="*/ 812105 h 2380521"/>
              <a:gd name="connsiteX2443" fmla="*/ 425033 w 8023328"/>
              <a:gd name="connsiteY2443" fmla="*/ 796926 h 2380521"/>
              <a:gd name="connsiteX2444" fmla="*/ 439821 w 8023328"/>
              <a:gd name="connsiteY2444" fmla="*/ 782507 h 2380521"/>
              <a:gd name="connsiteX2445" fmla="*/ 4439056 w 8023328"/>
              <a:gd name="connsiteY2445" fmla="*/ 711678 h 2380521"/>
              <a:gd name="connsiteX2446" fmla="*/ 4451453 w 8023328"/>
              <a:gd name="connsiteY2446" fmla="*/ 724075 h 2380521"/>
              <a:gd name="connsiteX2447" fmla="*/ 4439056 w 8023328"/>
              <a:gd name="connsiteY2447" fmla="*/ 737932 h 2380521"/>
              <a:gd name="connsiteX2448" fmla="*/ 4425200 w 8023328"/>
              <a:gd name="connsiteY2448" fmla="*/ 724075 h 2380521"/>
              <a:gd name="connsiteX2449" fmla="*/ 4439056 w 8023328"/>
              <a:gd name="connsiteY2449" fmla="*/ 711678 h 2380521"/>
              <a:gd name="connsiteX2450" fmla="*/ 4366768 w 8023328"/>
              <a:gd name="connsiteY2450" fmla="*/ 711678 h 2380521"/>
              <a:gd name="connsiteX2451" fmla="*/ 4380624 w 8023328"/>
              <a:gd name="connsiteY2451" fmla="*/ 724075 h 2380521"/>
              <a:gd name="connsiteX2452" fmla="*/ 4366768 w 8023328"/>
              <a:gd name="connsiteY2452" fmla="*/ 737932 h 2380521"/>
              <a:gd name="connsiteX2453" fmla="*/ 4354371 w 8023328"/>
              <a:gd name="connsiteY2453" fmla="*/ 724075 h 2380521"/>
              <a:gd name="connsiteX2454" fmla="*/ 4366768 w 8023328"/>
              <a:gd name="connsiteY2454" fmla="*/ 711678 h 2380521"/>
              <a:gd name="connsiteX2455" fmla="*/ 4295937 w 8023328"/>
              <a:gd name="connsiteY2455" fmla="*/ 711678 h 2380521"/>
              <a:gd name="connsiteX2456" fmla="*/ 4309793 w 8023328"/>
              <a:gd name="connsiteY2456" fmla="*/ 724075 h 2380521"/>
              <a:gd name="connsiteX2457" fmla="*/ 4295937 w 8023328"/>
              <a:gd name="connsiteY2457" fmla="*/ 737932 h 2380521"/>
              <a:gd name="connsiteX2458" fmla="*/ 4283540 w 8023328"/>
              <a:gd name="connsiteY2458" fmla="*/ 724075 h 2380521"/>
              <a:gd name="connsiteX2459" fmla="*/ 4295937 w 8023328"/>
              <a:gd name="connsiteY2459" fmla="*/ 711678 h 2380521"/>
              <a:gd name="connsiteX2460" fmla="*/ 4225107 w 8023328"/>
              <a:gd name="connsiteY2460" fmla="*/ 711678 h 2380521"/>
              <a:gd name="connsiteX2461" fmla="*/ 4238963 w 8023328"/>
              <a:gd name="connsiteY2461" fmla="*/ 724075 h 2380521"/>
              <a:gd name="connsiteX2462" fmla="*/ 4225107 w 8023328"/>
              <a:gd name="connsiteY2462" fmla="*/ 737932 h 2380521"/>
              <a:gd name="connsiteX2463" fmla="*/ 4212710 w 8023328"/>
              <a:gd name="connsiteY2463" fmla="*/ 724075 h 2380521"/>
              <a:gd name="connsiteX2464" fmla="*/ 4225107 w 8023328"/>
              <a:gd name="connsiteY2464" fmla="*/ 711678 h 2380521"/>
              <a:gd name="connsiteX2465" fmla="*/ 4153295 w 8023328"/>
              <a:gd name="connsiteY2465" fmla="*/ 711678 h 2380521"/>
              <a:gd name="connsiteX2466" fmla="*/ 4168083 w 8023328"/>
              <a:gd name="connsiteY2466" fmla="*/ 724075 h 2380521"/>
              <a:gd name="connsiteX2467" fmla="*/ 4153295 w 8023328"/>
              <a:gd name="connsiteY2467" fmla="*/ 737932 h 2380521"/>
              <a:gd name="connsiteX2468" fmla="*/ 4138507 w 8023328"/>
              <a:gd name="connsiteY2468" fmla="*/ 724075 h 2380521"/>
              <a:gd name="connsiteX2469" fmla="*/ 4153295 w 8023328"/>
              <a:gd name="connsiteY2469" fmla="*/ 711678 h 2380521"/>
              <a:gd name="connsiteX2470" fmla="*/ 4082465 w 8023328"/>
              <a:gd name="connsiteY2470" fmla="*/ 711678 h 2380521"/>
              <a:gd name="connsiteX2471" fmla="*/ 4097254 w 8023328"/>
              <a:gd name="connsiteY2471" fmla="*/ 724075 h 2380521"/>
              <a:gd name="connsiteX2472" fmla="*/ 4082465 w 8023328"/>
              <a:gd name="connsiteY2472" fmla="*/ 737932 h 2380521"/>
              <a:gd name="connsiteX2473" fmla="*/ 4067676 w 8023328"/>
              <a:gd name="connsiteY2473" fmla="*/ 724075 h 2380521"/>
              <a:gd name="connsiteX2474" fmla="*/ 4082465 w 8023328"/>
              <a:gd name="connsiteY2474" fmla="*/ 711678 h 2380521"/>
              <a:gd name="connsiteX2475" fmla="*/ 4010703 w 8023328"/>
              <a:gd name="connsiteY2475" fmla="*/ 711678 h 2380521"/>
              <a:gd name="connsiteX2476" fmla="*/ 4023100 w 8023328"/>
              <a:gd name="connsiteY2476" fmla="*/ 724075 h 2380521"/>
              <a:gd name="connsiteX2477" fmla="*/ 4010703 w 8023328"/>
              <a:gd name="connsiteY2477" fmla="*/ 737932 h 2380521"/>
              <a:gd name="connsiteX2478" fmla="*/ 3996847 w 8023328"/>
              <a:gd name="connsiteY2478" fmla="*/ 724075 h 2380521"/>
              <a:gd name="connsiteX2479" fmla="*/ 4010703 w 8023328"/>
              <a:gd name="connsiteY2479" fmla="*/ 711678 h 2380521"/>
              <a:gd name="connsiteX2480" fmla="*/ 3939871 w 8023328"/>
              <a:gd name="connsiteY2480" fmla="*/ 711678 h 2380521"/>
              <a:gd name="connsiteX2481" fmla="*/ 3952268 w 8023328"/>
              <a:gd name="connsiteY2481" fmla="*/ 724075 h 2380521"/>
              <a:gd name="connsiteX2482" fmla="*/ 3939871 w 8023328"/>
              <a:gd name="connsiteY2482" fmla="*/ 737932 h 2380521"/>
              <a:gd name="connsiteX2483" fmla="*/ 3926015 w 8023328"/>
              <a:gd name="connsiteY2483" fmla="*/ 724075 h 2380521"/>
              <a:gd name="connsiteX2484" fmla="*/ 3939871 w 8023328"/>
              <a:gd name="connsiteY2484" fmla="*/ 711678 h 2380521"/>
              <a:gd name="connsiteX2485" fmla="*/ 3869042 w 8023328"/>
              <a:gd name="connsiteY2485" fmla="*/ 711678 h 2380521"/>
              <a:gd name="connsiteX2486" fmla="*/ 3881439 w 8023328"/>
              <a:gd name="connsiteY2486" fmla="*/ 724075 h 2380521"/>
              <a:gd name="connsiteX2487" fmla="*/ 3869042 w 8023328"/>
              <a:gd name="connsiteY2487" fmla="*/ 737932 h 2380521"/>
              <a:gd name="connsiteX2488" fmla="*/ 3855186 w 8023328"/>
              <a:gd name="connsiteY2488" fmla="*/ 724075 h 2380521"/>
              <a:gd name="connsiteX2489" fmla="*/ 3869042 w 8023328"/>
              <a:gd name="connsiteY2489" fmla="*/ 711678 h 2380521"/>
              <a:gd name="connsiteX2490" fmla="*/ 3796752 w 8023328"/>
              <a:gd name="connsiteY2490" fmla="*/ 711678 h 2380521"/>
              <a:gd name="connsiteX2491" fmla="*/ 3810608 w 8023328"/>
              <a:gd name="connsiteY2491" fmla="*/ 724075 h 2380521"/>
              <a:gd name="connsiteX2492" fmla="*/ 3796752 w 8023328"/>
              <a:gd name="connsiteY2492" fmla="*/ 737932 h 2380521"/>
              <a:gd name="connsiteX2493" fmla="*/ 3784355 w 8023328"/>
              <a:gd name="connsiteY2493" fmla="*/ 724075 h 2380521"/>
              <a:gd name="connsiteX2494" fmla="*/ 3796752 w 8023328"/>
              <a:gd name="connsiteY2494" fmla="*/ 711678 h 2380521"/>
              <a:gd name="connsiteX2495" fmla="*/ 3725922 w 8023328"/>
              <a:gd name="connsiteY2495" fmla="*/ 711678 h 2380521"/>
              <a:gd name="connsiteX2496" fmla="*/ 3739778 w 8023328"/>
              <a:gd name="connsiteY2496" fmla="*/ 724075 h 2380521"/>
              <a:gd name="connsiteX2497" fmla="*/ 3725922 w 8023328"/>
              <a:gd name="connsiteY2497" fmla="*/ 737932 h 2380521"/>
              <a:gd name="connsiteX2498" fmla="*/ 3713525 w 8023328"/>
              <a:gd name="connsiteY2498" fmla="*/ 724075 h 2380521"/>
              <a:gd name="connsiteX2499" fmla="*/ 3725922 w 8023328"/>
              <a:gd name="connsiteY2499" fmla="*/ 711678 h 2380521"/>
              <a:gd name="connsiteX2500" fmla="*/ 3655091 w 8023328"/>
              <a:gd name="connsiteY2500" fmla="*/ 711678 h 2380521"/>
              <a:gd name="connsiteX2501" fmla="*/ 3668947 w 8023328"/>
              <a:gd name="connsiteY2501" fmla="*/ 724075 h 2380521"/>
              <a:gd name="connsiteX2502" fmla="*/ 3655091 w 8023328"/>
              <a:gd name="connsiteY2502" fmla="*/ 737932 h 2380521"/>
              <a:gd name="connsiteX2503" fmla="*/ 3642694 w 8023328"/>
              <a:gd name="connsiteY2503" fmla="*/ 724075 h 2380521"/>
              <a:gd name="connsiteX2504" fmla="*/ 3655091 w 8023328"/>
              <a:gd name="connsiteY2504" fmla="*/ 711678 h 2380521"/>
              <a:gd name="connsiteX2505" fmla="*/ 3583280 w 8023328"/>
              <a:gd name="connsiteY2505" fmla="*/ 711678 h 2380521"/>
              <a:gd name="connsiteX2506" fmla="*/ 3598069 w 8023328"/>
              <a:gd name="connsiteY2506" fmla="*/ 724075 h 2380521"/>
              <a:gd name="connsiteX2507" fmla="*/ 3583280 w 8023328"/>
              <a:gd name="connsiteY2507" fmla="*/ 737932 h 2380521"/>
              <a:gd name="connsiteX2508" fmla="*/ 3568491 w 8023328"/>
              <a:gd name="connsiteY2508" fmla="*/ 724075 h 2380521"/>
              <a:gd name="connsiteX2509" fmla="*/ 3583280 w 8023328"/>
              <a:gd name="connsiteY2509" fmla="*/ 711678 h 2380521"/>
              <a:gd name="connsiteX2510" fmla="*/ 3512449 w 8023328"/>
              <a:gd name="connsiteY2510" fmla="*/ 711678 h 2380521"/>
              <a:gd name="connsiteX2511" fmla="*/ 3527237 w 8023328"/>
              <a:gd name="connsiteY2511" fmla="*/ 724075 h 2380521"/>
              <a:gd name="connsiteX2512" fmla="*/ 3512449 w 8023328"/>
              <a:gd name="connsiteY2512" fmla="*/ 737932 h 2380521"/>
              <a:gd name="connsiteX2513" fmla="*/ 3497661 w 8023328"/>
              <a:gd name="connsiteY2513" fmla="*/ 724075 h 2380521"/>
              <a:gd name="connsiteX2514" fmla="*/ 3512449 w 8023328"/>
              <a:gd name="connsiteY2514" fmla="*/ 711678 h 2380521"/>
              <a:gd name="connsiteX2515" fmla="*/ 3441619 w 8023328"/>
              <a:gd name="connsiteY2515" fmla="*/ 711678 h 2380521"/>
              <a:gd name="connsiteX2516" fmla="*/ 3456408 w 8023328"/>
              <a:gd name="connsiteY2516" fmla="*/ 724075 h 2380521"/>
              <a:gd name="connsiteX2517" fmla="*/ 3441619 w 8023328"/>
              <a:gd name="connsiteY2517" fmla="*/ 737932 h 2380521"/>
              <a:gd name="connsiteX2518" fmla="*/ 3426830 w 8023328"/>
              <a:gd name="connsiteY2518" fmla="*/ 724075 h 2380521"/>
              <a:gd name="connsiteX2519" fmla="*/ 3441619 w 8023328"/>
              <a:gd name="connsiteY2519" fmla="*/ 711678 h 2380521"/>
              <a:gd name="connsiteX2520" fmla="*/ 3369857 w 8023328"/>
              <a:gd name="connsiteY2520" fmla="*/ 711678 h 2380521"/>
              <a:gd name="connsiteX2521" fmla="*/ 3382254 w 8023328"/>
              <a:gd name="connsiteY2521" fmla="*/ 724075 h 2380521"/>
              <a:gd name="connsiteX2522" fmla="*/ 3369857 w 8023328"/>
              <a:gd name="connsiteY2522" fmla="*/ 737932 h 2380521"/>
              <a:gd name="connsiteX2523" fmla="*/ 3356001 w 8023328"/>
              <a:gd name="connsiteY2523" fmla="*/ 724075 h 2380521"/>
              <a:gd name="connsiteX2524" fmla="*/ 3369857 w 8023328"/>
              <a:gd name="connsiteY2524" fmla="*/ 711678 h 2380521"/>
              <a:gd name="connsiteX2525" fmla="*/ 3299086 w 8023328"/>
              <a:gd name="connsiteY2525" fmla="*/ 711678 h 2380521"/>
              <a:gd name="connsiteX2526" fmla="*/ 3311485 w 8023328"/>
              <a:gd name="connsiteY2526" fmla="*/ 724075 h 2380521"/>
              <a:gd name="connsiteX2527" fmla="*/ 3299086 w 8023328"/>
              <a:gd name="connsiteY2527" fmla="*/ 737932 h 2380521"/>
              <a:gd name="connsiteX2528" fmla="*/ 3285234 w 8023328"/>
              <a:gd name="connsiteY2528" fmla="*/ 724075 h 2380521"/>
              <a:gd name="connsiteX2529" fmla="*/ 3299086 w 8023328"/>
              <a:gd name="connsiteY2529" fmla="*/ 711678 h 2380521"/>
              <a:gd name="connsiteX2530" fmla="*/ 3228255 w 8023328"/>
              <a:gd name="connsiteY2530" fmla="*/ 711678 h 2380521"/>
              <a:gd name="connsiteX2531" fmla="*/ 3240654 w 8023328"/>
              <a:gd name="connsiteY2531" fmla="*/ 724075 h 2380521"/>
              <a:gd name="connsiteX2532" fmla="*/ 3228255 w 8023328"/>
              <a:gd name="connsiteY2532" fmla="*/ 737932 h 2380521"/>
              <a:gd name="connsiteX2533" fmla="*/ 3214398 w 8023328"/>
              <a:gd name="connsiteY2533" fmla="*/ 724075 h 2380521"/>
              <a:gd name="connsiteX2534" fmla="*/ 3228255 w 8023328"/>
              <a:gd name="connsiteY2534" fmla="*/ 711678 h 2380521"/>
              <a:gd name="connsiteX2535" fmla="*/ 3152594 w 8023328"/>
              <a:gd name="connsiteY2535" fmla="*/ 711678 h 2380521"/>
              <a:gd name="connsiteX2536" fmla="*/ 3166451 w 8023328"/>
              <a:gd name="connsiteY2536" fmla="*/ 724075 h 2380521"/>
              <a:gd name="connsiteX2537" fmla="*/ 3152594 w 8023328"/>
              <a:gd name="connsiteY2537" fmla="*/ 737932 h 2380521"/>
              <a:gd name="connsiteX2538" fmla="*/ 3140198 w 8023328"/>
              <a:gd name="connsiteY2538" fmla="*/ 725534 h 2380521"/>
              <a:gd name="connsiteX2539" fmla="*/ 3152594 w 8023328"/>
              <a:gd name="connsiteY2539" fmla="*/ 711678 h 2380521"/>
              <a:gd name="connsiteX2540" fmla="*/ 3081763 w 8023328"/>
              <a:gd name="connsiteY2540" fmla="*/ 711678 h 2380521"/>
              <a:gd name="connsiteX2541" fmla="*/ 3095617 w 8023328"/>
              <a:gd name="connsiteY2541" fmla="*/ 725534 h 2380521"/>
              <a:gd name="connsiteX2542" fmla="*/ 3081763 w 8023328"/>
              <a:gd name="connsiteY2542" fmla="*/ 737932 h 2380521"/>
              <a:gd name="connsiteX2543" fmla="*/ 3069364 w 8023328"/>
              <a:gd name="connsiteY2543" fmla="*/ 725534 h 2380521"/>
              <a:gd name="connsiteX2544" fmla="*/ 3081763 w 8023328"/>
              <a:gd name="connsiteY2544" fmla="*/ 711678 h 2380521"/>
              <a:gd name="connsiteX2545" fmla="*/ 3013707 w 8023328"/>
              <a:gd name="connsiteY2545" fmla="*/ 711678 h 2380521"/>
              <a:gd name="connsiteX2546" fmla="*/ 3028128 w 8023328"/>
              <a:gd name="connsiteY2546" fmla="*/ 725534 h 2380521"/>
              <a:gd name="connsiteX2547" fmla="*/ 3013707 w 8023328"/>
              <a:gd name="connsiteY2547" fmla="*/ 737932 h 2380521"/>
              <a:gd name="connsiteX2548" fmla="*/ 2998531 w 8023328"/>
              <a:gd name="connsiteY2548" fmla="*/ 725534 h 2380521"/>
              <a:gd name="connsiteX2549" fmla="*/ 3013707 w 8023328"/>
              <a:gd name="connsiteY2549" fmla="*/ 711678 h 2380521"/>
              <a:gd name="connsiteX2550" fmla="*/ 2942485 w 8023328"/>
              <a:gd name="connsiteY2550" fmla="*/ 711678 h 2380521"/>
              <a:gd name="connsiteX2551" fmla="*/ 2957280 w 8023328"/>
              <a:gd name="connsiteY2551" fmla="*/ 725534 h 2380521"/>
              <a:gd name="connsiteX2552" fmla="*/ 2942485 w 8023328"/>
              <a:gd name="connsiteY2552" fmla="*/ 737932 h 2380521"/>
              <a:gd name="connsiteX2553" fmla="*/ 2927700 w 8023328"/>
              <a:gd name="connsiteY2553" fmla="*/ 725534 h 2380521"/>
              <a:gd name="connsiteX2554" fmla="*/ 2942485 w 8023328"/>
              <a:gd name="connsiteY2554" fmla="*/ 711678 h 2380521"/>
              <a:gd name="connsiteX2555" fmla="*/ 1440620 w 8023328"/>
              <a:gd name="connsiteY2555" fmla="*/ 711678 h 2380521"/>
              <a:gd name="connsiteX2556" fmla="*/ 1453017 w 8023328"/>
              <a:gd name="connsiteY2556" fmla="*/ 726466 h 2380521"/>
              <a:gd name="connsiteX2557" fmla="*/ 1440620 w 8023328"/>
              <a:gd name="connsiteY2557" fmla="*/ 741255 h 2380521"/>
              <a:gd name="connsiteX2558" fmla="*/ 1426765 w 8023328"/>
              <a:gd name="connsiteY2558" fmla="*/ 726466 h 2380521"/>
              <a:gd name="connsiteX2559" fmla="*/ 1440620 w 8023328"/>
              <a:gd name="connsiteY2559" fmla="*/ 711678 h 2380521"/>
              <a:gd name="connsiteX2560" fmla="*/ 1368338 w 8023328"/>
              <a:gd name="connsiteY2560" fmla="*/ 711678 h 2380521"/>
              <a:gd name="connsiteX2561" fmla="*/ 1382190 w 8023328"/>
              <a:gd name="connsiteY2561" fmla="*/ 726466 h 2380521"/>
              <a:gd name="connsiteX2562" fmla="*/ 1368338 w 8023328"/>
              <a:gd name="connsiteY2562" fmla="*/ 741255 h 2380521"/>
              <a:gd name="connsiteX2563" fmla="*/ 1355939 w 8023328"/>
              <a:gd name="connsiteY2563" fmla="*/ 726466 h 2380521"/>
              <a:gd name="connsiteX2564" fmla="*/ 1368338 w 8023328"/>
              <a:gd name="connsiteY2564" fmla="*/ 711678 h 2380521"/>
              <a:gd name="connsiteX2565" fmla="*/ 1297509 w 8023328"/>
              <a:gd name="connsiteY2565" fmla="*/ 711678 h 2380521"/>
              <a:gd name="connsiteX2566" fmla="*/ 1311366 w 8023328"/>
              <a:gd name="connsiteY2566" fmla="*/ 726466 h 2380521"/>
              <a:gd name="connsiteX2567" fmla="*/ 1297509 w 8023328"/>
              <a:gd name="connsiteY2567" fmla="*/ 741255 h 2380521"/>
              <a:gd name="connsiteX2568" fmla="*/ 1285113 w 8023328"/>
              <a:gd name="connsiteY2568" fmla="*/ 726466 h 2380521"/>
              <a:gd name="connsiteX2569" fmla="*/ 1297509 w 8023328"/>
              <a:gd name="connsiteY2569" fmla="*/ 711678 h 2380521"/>
              <a:gd name="connsiteX2570" fmla="*/ 1226678 w 8023328"/>
              <a:gd name="connsiteY2570" fmla="*/ 711678 h 2380521"/>
              <a:gd name="connsiteX2571" fmla="*/ 1240535 w 8023328"/>
              <a:gd name="connsiteY2571" fmla="*/ 726466 h 2380521"/>
              <a:gd name="connsiteX2572" fmla="*/ 1226678 w 8023328"/>
              <a:gd name="connsiteY2572" fmla="*/ 741255 h 2380521"/>
              <a:gd name="connsiteX2573" fmla="*/ 1214288 w 8023328"/>
              <a:gd name="connsiteY2573" fmla="*/ 726466 h 2380521"/>
              <a:gd name="connsiteX2574" fmla="*/ 1226678 w 8023328"/>
              <a:gd name="connsiteY2574" fmla="*/ 711678 h 2380521"/>
              <a:gd name="connsiteX2575" fmla="*/ 1154874 w 8023328"/>
              <a:gd name="connsiteY2575" fmla="*/ 711678 h 2380521"/>
              <a:gd name="connsiteX2576" fmla="*/ 1169663 w 8023328"/>
              <a:gd name="connsiteY2576" fmla="*/ 726466 h 2380521"/>
              <a:gd name="connsiteX2577" fmla="*/ 1154874 w 8023328"/>
              <a:gd name="connsiteY2577" fmla="*/ 741255 h 2380521"/>
              <a:gd name="connsiteX2578" fmla="*/ 1140086 w 8023328"/>
              <a:gd name="connsiteY2578" fmla="*/ 726466 h 2380521"/>
              <a:gd name="connsiteX2579" fmla="*/ 1154874 w 8023328"/>
              <a:gd name="connsiteY2579" fmla="*/ 711678 h 2380521"/>
              <a:gd name="connsiteX2580" fmla="*/ 1084045 w 8023328"/>
              <a:gd name="connsiteY2580" fmla="*/ 711678 h 2380521"/>
              <a:gd name="connsiteX2581" fmla="*/ 1098833 w 8023328"/>
              <a:gd name="connsiteY2581" fmla="*/ 726466 h 2380521"/>
              <a:gd name="connsiteX2582" fmla="*/ 1084045 w 8023328"/>
              <a:gd name="connsiteY2582" fmla="*/ 741255 h 2380521"/>
              <a:gd name="connsiteX2583" fmla="*/ 1069255 w 8023328"/>
              <a:gd name="connsiteY2583" fmla="*/ 726466 h 2380521"/>
              <a:gd name="connsiteX2584" fmla="*/ 1084045 w 8023328"/>
              <a:gd name="connsiteY2584" fmla="*/ 711678 h 2380521"/>
              <a:gd name="connsiteX2585" fmla="*/ 1013599 w 8023328"/>
              <a:gd name="connsiteY2585" fmla="*/ 711678 h 2380521"/>
              <a:gd name="connsiteX2586" fmla="*/ 1028021 w 8023328"/>
              <a:gd name="connsiteY2586" fmla="*/ 726466 h 2380521"/>
              <a:gd name="connsiteX2587" fmla="*/ 1013599 w 8023328"/>
              <a:gd name="connsiteY2587" fmla="*/ 741255 h 2380521"/>
              <a:gd name="connsiteX2588" fmla="*/ 998423 w 8023328"/>
              <a:gd name="connsiteY2588" fmla="*/ 726466 h 2380521"/>
              <a:gd name="connsiteX2589" fmla="*/ 1013599 w 8023328"/>
              <a:gd name="connsiteY2589" fmla="*/ 711678 h 2380521"/>
              <a:gd name="connsiteX2590" fmla="*/ 941452 w 8023328"/>
              <a:gd name="connsiteY2590" fmla="*/ 711678 h 2380521"/>
              <a:gd name="connsiteX2591" fmla="*/ 953848 w 8023328"/>
              <a:gd name="connsiteY2591" fmla="*/ 726466 h 2380521"/>
              <a:gd name="connsiteX2592" fmla="*/ 941452 w 8023328"/>
              <a:gd name="connsiteY2592" fmla="*/ 741255 h 2380521"/>
              <a:gd name="connsiteX2593" fmla="*/ 927596 w 8023328"/>
              <a:gd name="connsiteY2593" fmla="*/ 726466 h 2380521"/>
              <a:gd name="connsiteX2594" fmla="*/ 941452 w 8023328"/>
              <a:gd name="connsiteY2594" fmla="*/ 711678 h 2380521"/>
              <a:gd name="connsiteX2595" fmla="*/ 870620 w 8023328"/>
              <a:gd name="connsiteY2595" fmla="*/ 711678 h 2380521"/>
              <a:gd name="connsiteX2596" fmla="*/ 883018 w 8023328"/>
              <a:gd name="connsiteY2596" fmla="*/ 726466 h 2380521"/>
              <a:gd name="connsiteX2597" fmla="*/ 870620 w 8023328"/>
              <a:gd name="connsiteY2597" fmla="*/ 741255 h 2380521"/>
              <a:gd name="connsiteX2598" fmla="*/ 856764 w 8023328"/>
              <a:gd name="connsiteY2598" fmla="*/ 726466 h 2380521"/>
              <a:gd name="connsiteX2599" fmla="*/ 870620 w 8023328"/>
              <a:gd name="connsiteY2599" fmla="*/ 711678 h 2380521"/>
              <a:gd name="connsiteX2600" fmla="*/ 798331 w 8023328"/>
              <a:gd name="connsiteY2600" fmla="*/ 711678 h 2380521"/>
              <a:gd name="connsiteX2601" fmla="*/ 812189 w 8023328"/>
              <a:gd name="connsiteY2601" fmla="*/ 726466 h 2380521"/>
              <a:gd name="connsiteX2602" fmla="*/ 798331 w 8023328"/>
              <a:gd name="connsiteY2602" fmla="*/ 741255 h 2380521"/>
              <a:gd name="connsiteX2603" fmla="*/ 785934 w 8023328"/>
              <a:gd name="connsiteY2603" fmla="*/ 726466 h 2380521"/>
              <a:gd name="connsiteX2604" fmla="*/ 798331 w 8023328"/>
              <a:gd name="connsiteY2604" fmla="*/ 711678 h 2380521"/>
              <a:gd name="connsiteX2605" fmla="*/ 724129 w 8023328"/>
              <a:gd name="connsiteY2605" fmla="*/ 711678 h 2380521"/>
              <a:gd name="connsiteX2606" fmla="*/ 737986 w 8023328"/>
              <a:gd name="connsiteY2606" fmla="*/ 726466 h 2380521"/>
              <a:gd name="connsiteX2607" fmla="*/ 724129 w 8023328"/>
              <a:gd name="connsiteY2607" fmla="*/ 741255 h 2380521"/>
              <a:gd name="connsiteX2608" fmla="*/ 711732 w 8023328"/>
              <a:gd name="connsiteY2608" fmla="*/ 726466 h 2380521"/>
              <a:gd name="connsiteX2609" fmla="*/ 724129 w 8023328"/>
              <a:gd name="connsiteY2609" fmla="*/ 711678 h 2380521"/>
              <a:gd name="connsiteX2610" fmla="*/ 653298 w 8023328"/>
              <a:gd name="connsiteY2610" fmla="*/ 711678 h 2380521"/>
              <a:gd name="connsiteX2611" fmla="*/ 667154 w 8023328"/>
              <a:gd name="connsiteY2611" fmla="*/ 726466 h 2380521"/>
              <a:gd name="connsiteX2612" fmla="*/ 653298 w 8023328"/>
              <a:gd name="connsiteY2612" fmla="*/ 741255 h 2380521"/>
              <a:gd name="connsiteX2613" fmla="*/ 640901 w 8023328"/>
              <a:gd name="connsiteY2613" fmla="*/ 726466 h 2380521"/>
              <a:gd name="connsiteX2614" fmla="*/ 653298 w 8023328"/>
              <a:gd name="connsiteY2614" fmla="*/ 711678 h 2380521"/>
              <a:gd name="connsiteX2615" fmla="*/ 584861 w 8023328"/>
              <a:gd name="connsiteY2615" fmla="*/ 711678 h 2380521"/>
              <a:gd name="connsiteX2616" fmla="*/ 599648 w 8023328"/>
              <a:gd name="connsiteY2616" fmla="*/ 726466 h 2380521"/>
              <a:gd name="connsiteX2617" fmla="*/ 584861 w 8023328"/>
              <a:gd name="connsiteY2617" fmla="*/ 741255 h 2380521"/>
              <a:gd name="connsiteX2618" fmla="*/ 570071 w 8023328"/>
              <a:gd name="connsiteY2618" fmla="*/ 726466 h 2380521"/>
              <a:gd name="connsiteX2619" fmla="*/ 584861 w 8023328"/>
              <a:gd name="connsiteY2619" fmla="*/ 711678 h 2380521"/>
              <a:gd name="connsiteX2620" fmla="*/ 513660 w 8023328"/>
              <a:gd name="connsiteY2620" fmla="*/ 711678 h 2380521"/>
              <a:gd name="connsiteX2621" fmla="*/ 528837 w 8023328"/>
              <a:gd name="connsiteY2621" fmla="*/ 726466 h 2380521"/>
              <a:gd name="connsiteX2622" fmla="*/ 513660 w 8023328"/>
              <a:gd name="connsiteY2622" fmla="*/ 741255 h 2380521"/>
              <a:gd name="connsiteX2623" fmla="*/ 499241 w 8023328"/>
              <a:gd name="connsiteY2623" fmla="*/ 726466 h 2380521"/>
              <a:gd name="connsiteX2624" fmla="*/ 513660 w 8023328"/>
              <a:gd name="connsiteY2624" fmla="*/ 711678 h 2380521"/>
              <a:gd name="connsiteX2625" fmla="*/ 439826 w 8023328"/>
              <a:gd name="connsiteY2625" fmla="*/ 711678 h 2380521"/>
              <a:gd name="connsiteX2626" fmla="*/ 454616 w 8023328"/>
              <a:gd name="connsiteY2626" fmla="*/ 726466 h 2380521"/>
              <a:gd name="connsiteX2627" fmla="*/ 439826 w 8023328"/>
              <a:gd name="connsiteY2627" fmla="*/ 741255 h 2380521"/>
              <a:gd name="connsiteX2628" fmla="*/ 425038 w 8023328"/>
              <a:gd name="connsiteY2628" fmla="*/ 726466 h 2380521"/>
              <a:gd name="connsiteX2629" fmla="*/ 439826 w 8023328"/>
              <a:gd name="connsiteY2629" fmla="*/ 711678 h 2380521"/>
              <a:gd name="connsiteX2630" fmla="*/ 368064 w 8023328"/>
              <a:gd name="connsiteY2630" fmla="*/ 711678 h 2380521"/>
              <a:gd name="connsiteX2631" fmla="*/ 380462 w 8023328"/>
              <a:gd name="connsiteY2631" fmla="*/ 726466 h 2380521"/>
              <a:gd name="connsiteX2632" fmla="*/ 368064 w 8023328"/>
              <a:gd name="connsiteY2632" fmla="*/ 741255 h 2380521"/>
              <a:gd name="connsiteX2633" fmla="*/ 354207 w 8023328"/>
              <a:gd name="connsiteY2633" fmla="*/ 726466 h 2380521"/>
              <a:gd name="connsiteX2634" fmla="*/ 368064 w 8023328"/>
              <a:gd name="connsiteY2634" fmla="*/ 711678 h 2380521"/>
              <a:gd name="connsiteX2635" fmla="*/ 297232 w 8023328"/>
              <a:gd name="connsiteY2635" fmla="*/ 711678 h 2380521"/>
              <a:gd name="connsiteX2636" fmla="*/ 309630 w 8023328"/>
              <a:gd name="connsiteY2636" fmla="*/ 726466 h 2380521"/>
              <a:gd name="connsiteX2637" fmla="*/ 297232 w 8023328"/>
              <a:gd name="connsiteY2637" fmla="*/ 741255 h 2380521"/>
              <a:gd name="connsiteX2638" fmla="*/ 283376 w 8023328"/>
              <a:gd name="connsiteY2638" fmla="*/ 726466 h 2380521"/>
              <a:gd name="connsiteX2639" fmla="*/ 297232 w 8023328"/>
              <a:gd name="connsiteY2639" fmla="*/ 711678 h 2380521"/>
              <a:gd name="connsiteX2640" fmla="*/ 226403 w 8023328"/>
              <a:gd name="connsiteY2640" fmla="*/ 711678 h 2380521"/>
              <a:gd name="connsiteX2641" fmla="*/ 238801 w 8023328"/>
              <a:gd name="connsiteY2641" fmla="*/ 726466 h 2380521"/>
              <a:gd name="connsiteX2642" fmla="*/ 226403 w 8023328"/>
              <a:gd name="connsiteY2642" fmla="*/ 741255 h 2380521"/>
              <a:gd name="connsiteX2643" fmla="*/ 212548 w 8023328"/>
              <a:gd name="connsiteY2643" fmla="*/ 726466 h 2380521"/>
              <a:gd name="connsiteX2644" fmla="*/ 226403 w 8023328"/>
              <a:gd name="connsiteY2644" fmla="*/ 711678 h 2380521"/>
              <a:gd name="connsiteX2645" fmla="*/ 154106 w 8023328"/>
              <a:gd name="connsiteY2645" fmla="*/ 711678 h 2380521"/>
              <a:gd name="connsiteX2646" fmla="*/ 167962 w 8023328"/>
              <a:gd name="connsiteY2646" fmla="*/ 726466 h 2380521"/>
              <a:gd name="connsiteX2647" fmla="*/ 154106 w 8023328"/>
              <a:gd name="connsiteY2647" fmla="*/ 741255 h 2380521"/>
              <a:gd name="connsiteX2648" fmla="*/ 141708 w 8023328"/>
              <a:gd name="connsiteY2648" fmla="*/ 726466 h 2380521"/>
              <a:gd name="connsiteX2649" fmla="*/ 154106 w 8023328"/>
              <a:gd name="connsiteY2649" fmla="*/ 711678 h 2380521"/>
              <a:gd name="connsiteX2650" fmla="*/ 4227498 w 8023328"/>
              <a:gd name="connsiteY2650" fmla="*/ 640846 h 2380521"/>
              <a:gd name="connsiteX2651" fmla="*/ 4242286 w 8023328"/>
              <a:gd name="connsiteY2651" fmla="*/ 653243 h 2380521"/>
              <a:gd name="connsiteX2652" fmla="*/ 4227498 w 8023328"/>
              <a:gd name="connsiteY2652" fmla="*/ 667100 h 2380521"/>
              <a:gd name="connsiteX2653" fmla="*/ 4212710 w 8023328"/>
              <a:gd name="connsiteY2653" fmla="*/ 653243 h 2380521"/>
              <a:gd name="connsiteX2654" fmla="*/ 4227498 w 8023328"/>
              <a:gd name="connsiteY2654" fmla="*/ 640846 h 2380521"/>
              <a:gd name="connsiteX2655" fmla="*/ 4153295 w 8023328"/>
              <a:gd name="connsiteY2655" fmla="*/ 640846 h 2380521"/>
              <a:gd name="connsiteX2656" fmla="*/ 4168083 w 8023328"/>
              <a:gd name="connsiteY2656" fmla="*/ 653243 h 2380521"/>
              <a:gd name="connsiteX2657" fmla="*/ 4153295 w 8023328"/>
              <a:gd name="connsiteY2657" fmla="*/ 667100 h 2380521"/>
              <a:gd name="connsiteX2658" fmla="*/ 4138507 w 8023328"/>
              <a:gd name="connsiteY2658" fmla="*/ 653243 h 2380521"/>
              <a:gd name="connsiteX2659" fmla="*/ 4153295 w 8023328"/>
              <a:gd name="connsiteY2659" fmla="*/ 640846 h 2380521"/>
              <a:gd name="connsiteX2660" fmla="*/ 4082465 w 8023328"/>
              <a:gd name="connsiteY2660" fmla="*/ 640846 h 2380521"/>
              <a:gd name="connsiteX2661" fmla="*/ 4097254 w 8023328"/>
              <a:gd name="connsiteY2661" fmla="*/ 653243 h 2380521"/>
              <a:gd name="connsiteX2662" fmla="*/ 4082465 w 8023328"/>
              <a:gd name="connsiteY2662" fmla="*/ 667100 h 2380521"/>
              <a:gd name="connsiteX2663" fmla="*/ 4067676 w 8023328"/>
              <a:gd name="connsiteY2663" fmla="*/ 653243 h 2380521"/>
              <a:gd name="connsiteX2664" fmla="*/ 4082465 w 8023328"/>
              <a:gd name="connsiteY2664" fmla="*/ 640846 h 2380521"/>
              <a:gd name="connsiteX2665" fmla="*/ 4010703 w 8023328"/>
              <a:gd name="connsiteY2665" fmla="*/ 640846 h 2380521"/>
              <a:gd name="connsiteX2666" fmla="*/ 4023100 w 8023328"/>
              <a:gd name="connsiteY2666" fmla="*/ 653243 h 2380521"/>
              <a:gd name="connsiteX2667" fmla="*/ 4010703 w 8023328"/>
              <a:gd name="connsiteY2667" fmla="*/ 667100 h 2380521"/>
              <a:gd name="connsiteX2668" fmla="*/ 3996847 w 8023328"/>
              <a:gd name="connsiteY2668" fmla="*/ 653243 h 2380521"/>
              <a:gd name="connsiteX2669" fmla="*/ 4010703 w 8023328"/>
              <a:gd name="connsiteY2669" fmla="*/ 640846 h 2380521"/>
              <a:gd name="connsiteX2670" fmla="*/ 3939871 w 8023328"/>
              <a:gd name="connsiteY2670" fmla="*/ 640846 h 2380521"/>
              <a:gd name="connsiteX2671" fmla="*/ 3952268 w 8023328"/>
              <a:gd name="connsiteY2671" fmla="*/ 653243 h 2380521"/>
              <a:gd name="connsiteX2672" fmla="*/ 3939871 w 8023328"/>
              <a:gd name="connsiteY2672" fmla="*/ 667100 h 2380521"/>
              <a:gd name="connsiteX2673" fmla="*/ 3926015 w 8023328"/>
              <a:gd name="connsiteY2673" fmla="*/ 653243 h 2380521"/>
              <a:gd name="connsiteX2674" fmla="*/ 3939871 w 8023328"/>
              <a:gd name="connsiteY2674" fmla="*/ 640846 h 2380521"/>
              <a:gd name="connsiteX2675" fmla="*/ 3869042 w 8023328"/>
              <a:gd name="connsiteY2675" fmla="*/ 640846 h 2380521"/>
              <a:gd name="connsiteX2676" fmla="*/ 3881439 w 8023328"/>
              <a:gd name="connsiteY2676" fmla="*/ 653243 h 2380521"/>
              <a:gd name="connsiteX2677" fmla="*/ 3869042 w 8023328"/>
              <a:gd name="connsiteY2677" fmla="*/ 667100 h 2380521"/>
              <a:gd name="connsiteX2678" fmla="*/ 3855186 w 8023328"/>
              <a:gd name="connsiteY2678" fmla="*/ 653243 h 2380521"/>
              <a:gd name="connsiteX2679" fmla="*/ 3869042 w 8023328"/>
              <a:gd name="connsiteY2679" fmla="*/ 640846 h 2380521"/>
              <a:gd name="connsiteX2680" fmla="*/ 3796752 w 8023328"/>
              <a:gd name="connsiteY2680" fmla="*/ 640846 h 2380521"/>
              <a:gd name="connsiteX2681" fmla="*/ 3810608 w 8023328"/>
              <a:gd name="connsiteY2681" fmla="*/ 653243 h 2380521"/>
              <a:gd name="connsiteX2682" fmla="*/ 3796752 w 8023328"/>
              <a:gd name="connsiteY2682" fmla="*/ 667100 h 2380521"/>
              <a:gd name="connsiteX2683" fmla="*/ 3784355 w 8023328"/>
              <a:gd name="connsiteY2683" fmla="*/ 653243 h 2380521"/>
              <a:gd name="connsiteX2684" fmla="*/ 3796752 w 8023328"/>
              <a:gd name="connsiteY2684" fmla="*/ 640846 h 2380521"/>
              <a:gd name="connsiteX2685" fmla="*/ 3725922 w 8023328"/>
              <a:gd name="connsiteY2685" fmla="*/ 640846 h 2380521"/>
              <a:gd name="connsiteX2686" fmla="*/ 3739778 w 8023328"/>
              <a:gd name="connsiteY2686" fmla="*/ 653243 h 2380521"/>
              <a:gd name="connsiteX2687" fmla="*/ 3725922 w 8023328"/>
              <a:gd name="connsiteY2687" fmla="*/ 667100 h 2380521"/>
              <a:gd name="connsiteX2688" fmla="*/ 3713525 w 8023328"/>
              <a:gd name="connsiteY2688" fmla="*/ 653243 h 2380521"/>
              <a:gd name="connsiteX2689" fmla="*/ 3725922 w 8023328"/>
              <a:gd name="connsiteY2689" fmla="*/ 640846 h 2380521"/>
              <a:gd name="connsiteX2690" fmla="*/ 3655091 w 8023328"/>
              <a:gd name="connsiteY2690" fmla="*/ 640846 h 2380521"/>
              <a:gd name="connsiteX2691" fmla="*/ 3668947 w 8023328"/>
              <a:gd name="connsiteY2691" fmla="*/ 653243 h 2380521"/>
              <a:gd name="connsiteX2692" fmla="*/ 3655091 w 8023328"/>
              <a:gd name="connsiteY2692" fmla="*/ 667100 h 2380521"/>
              <a:gd name="connsiteX2693" fmla="*/ 3642694 w 8023328"/>
              <a:gd name="connsiteY2693" fmla="*/ 653243 h 2380521"/>
              <a:gd name="connsiteX2694" fmla="*/ 3655091 w 8023328"/>
              <a:gd name="connsiteY2694" fmla="*/ 640846 h 2380521"/>
              <a:gd name="connsiteX2695" fmla="*/ 3583280 w 8023328"/>
              <a:gd name="connsiteY2695" fmla="*/ 640846 h 2380521"/>
              <a:gd name="connsiteX2696" fmla="*/ 3598069 w 8023328"/>
              <a:gd name="connsiteY2696" fmla="*/ 653243 h 2380521"/>
              <a:gd name="connsiteX2697" fmla="*/ 3583280 w 8023328"/>
              <a:gd name="connsiteY2697" fmla="*/ 667100 h 2380521"/>
              <a:gd name="connsiteX2698" fmla="*/ 3568491 w 8023328"/>
              <a:gd name="connsiteY2698" fmla="*/ 653243 h 2380521"/>
              <a:gd name="connsiteX2699" fmla="*/ 3583280 w 8023328"/>
              <a:gd name="connsiteY2699" fmla="*/ 640846 h 2380521"/>
              <a:gd name="connsiteX2700" fmla="*/ 3512449 w 8023328"/>
              <a:gd name="connsiteY2700" fmla="*/ 640846 h 2380521"/>
              <a:gd name="connsiteX2701" fmla="*/ 3527237 w 8023328"/>
              <a:gd name="connsiteY2701" fmla="*/ 653243 h 2380521"/>
              <a:gd name="connsiteX2702" fmla="*/ 3512449 w 8023328"/>
              <a:gd name="connsiteY2702" fmla="*/ 667100 h 2380521"/>
              <a:gd name="connsiteX2703" fmla="*/ 3497661 w 8023328"/>
              <a:gd name="connsiteY2703" fmla="*/ 653243 h 2380521"/>
              <a:gd name="connsiteX2704" fmla="*/ 3512449 w 8023328"/>
              <a:gd name="connsiteY2704" fmla="*/ 640846 h 2380521"/>
              <a:gd name="connsiteX2705" fmla="*/ 3441619 w 8023328"/>
              <a:gd name="connsiteY2705" fmla="*/ 640846 h 2380521"/>
              <a:gd name="connsiteX2706" fmla="*/ 3456408 w 8023328"/>
              <a:gd name="connsiteY2706" fmla="*/ 653243 h 2380521"/>
              <a:gd name="connsiteX2707" fmla="*/ 3441619 w 8023328"/>
              <a:gd name="connsiteY2707" fmla="*/ 667100 h 2380521"/>
              <a:gd name="connsiteX2708" fmla="*/ 3426830 w 8023328"/>
              <a:gd name="connsiteY2708" fmla="*/ 653243 h 2380521"/>
              <a:gd name="connsiteX2709" fmla="*/ 3441619 w 8023328"/>
              <a:gd name="connsiteY2709" fmla="*/ 640846 h 2380521"/>
              <a:gd name="connsiteX2710" fmla="*/ 3369857 w 8023328"/>
              <a:gd name="connsiteY2710" fmla="*/ 640846 h 2380521"/>
              <a:gd name="connsiteX2711" fmla="*/ 3382254 w 8023328"/>
              <a:gd name="connsiteY2711" fmla="*/ 653243 h 2380521"/>
              <a:gd name="connsiteX2712" fmla="*/ 3369857 w 8023328"/>
              <a:gd name="connsiteY2712" fmla="*/ 667100 h 2380521"/>
              <a:gd name="connsiteX2713" fmla="*/ 3356001 w 8023328"/>
              <a:gd name="connsiteY2713" fmla="*/ 653243 h 2380521"/>
              <a:gd name="connsiteX2714" fmla="*/ 3369857 w 8023328"/>
              <a:gd name="connsiteY2714" fmla="*/ 640846 h 2380521"/>
              <a:gd name="connsiteX2715" fmla="*/ 3299091 w 8023328"/>
              <a:gd name="connsiteY2715" fmla="*/ 640846 h 2380521"/>
              <a:gd name="connsiteX2716" fmla="*/ 3311488 w 8023328"/>
              <a:gd name="connsiteY2716" fmla="*/ 653243 h 2380521"/>
              <a:gd name="connsiteX2717" fmla="*/ 3299091 w 8023328"/>
              <a:gd name="connsiteY2717" fmla="*/ 667100 h 2380521"/>
              <a:gd name="connsiteX2718" fmla="*/ 3285237 w 8023328"/>
              <a:gd name="connsiteY2718" fmla="*/ 653243 h 2380521"/>
              <a:gd name="connsiteX2719" fmla="*/ 3299091 w 8023328"/>
              <a:gd name="connsiteY2719" fmla="*/ 640846 h 2380521"/>
              <a:gd name="connsiteX2720" fmla="*/ 3228258 w 8023328"/>
              <a:gd name="connsiteY2720" fmla="*/ 640846 h 2380521"/>
              <a:gd name="connsiteX2721" fmla="*/ 3240658 w 8023328"/>
              <a:gd name="connsiteY2721" fmla="*/ 653243 h 2380521"/>
              <a:gd name="connsiteX2722" fmla="*/ 3228258 w 8023328"/>
              <a:gd name="connsiteY2722" fmla="*/ 667100 h 2380521"/>
              <a:gd name="connsiteX2723" fmla="*/ 3214403 w 8023328"/>
              <a:gd name="connsiteY2723" fmla="*/ 653243 h 2380521"/>
              <a:gd name="connsiteX2724" fmla="*/ 3228258 w 8023328"/>
              <a:gd name="connsiteY2724" fmla="*/ 640846 h 2380521"/>
              <a:gd name="connsiteX2725" fmla="*/ 3152597 w 8023328"/>
              <a:gd name="connsiteY2725" fmla="*/ 640846 h 2380521"/>
              <a:gd name="connsiteX2726" fmla="*/ 3166454 w 8023328"/>
              <a:gd name="connsiteY2726" fmla="*/ 653243 h 2380521"/>
              <a:gd name="connsiteX2727" fmla="*/ 3152597 w 8023328"/>
              <a:gd name="connsiteY2727" fmla="*/ 667100 h 2380521"/>
              <a:gd name="connsiteX2728" fmla="*/ 3140200 w 8023328"/>
              <a:gd name="connsiteY2728" fmla="*/ 653243 h 2380521"/>
              <a:gd name="connsiteX2729" fmla="*/ 3152597 w 8023328"/>
              <a:gd name="connsiteY2729" fmla="*/ 640846 h 2380521"/>
              <a:gd name="connsiteX2730" fmla="*/ 3081767 w 8023328"/>
              <a:gd name="connsiteY2730" fmla="*/ 640846 h 2380521"/>
              <a:gd name="connsiteX2731" fmla="*/ 3095620 w 8023328"/>
              <a:gd name="connsiteY2731" fmla="*/ 653243 h 2380521"/>
              <a:gd name="connsiteX2732" fmla="*/ 3081767 w 8023328"/>
              <a:gd name="connsiteY2732" fmla="*/ 667100 h 2380521"/>
              <a:gd name="connsiteX2733" fmla="*/ 3069366 w 8023328"/>
              <a:gd name="connsiteY2733" fmla="*/ 653243 h 2380521"/>
              <a:gd name="connsiteX2734" fmla="*/ 3081767 w 8023328"/>
              <a:gd name="connsiteY2734" fmla="*/ 640846 h 2380521"/>
              <a:gd name="connsiteX2735" fmla="*/ 3013710 w 8023328"/>
              <a:gd name="connsiteY2735" fmla="*/ 640846 h 2380521"/>
              <a:gd name="connsiteX2736" fmla="*/ 3028129 w 8023328"/>
              <a:gd name="connsiteY2736" fmla="*/ 653243 h 2380521"/>
              <a:gd name="connsiteX2737" fmla="*/ 3013710 w 8023328"/>
              <a:gd name="connsiteY2737" fmla="*/ 667100 h 2380521"/>
              <a:gd name="connsiteX2738" fmla="*/ 2998534 w 8023328"/>
              <a:gd name="connsiteY2738" fmla="*/ 653243 h 2380521"/>
              <a:gd name="connsiteX2739" fmla="*/ 3013710 w 8023328"/>
              <a:gd name="connsiteY2739" fmla="*/ 640846 h 2380521"/>
              <a:gd name="connsiteX2740" fmla="*/ 2942488 w 8023328"/>
              <a:gd name="connsiteY2740" fmla="*/ 640846 h 2380521"/>
              <a:gd name="connsiteX2741" fmla="*/ 2957280 w 8023328"/>
              <a:gd name="connsiteY2741" fmla="*/ 653243 h 2380521"/>
              <a:gd name="connsiteX2742" fmla="*/ 2942488 w 8023328"/>
              <a:gd name="connsiteY2742" fmla="*/ 667100 h 2380521"/>
              <a:gd name="connsiteX2743" fmla="*/ 2927703 w 8023328"/>
              <a:gd name="connsiteY2743" fmla="*/ 653243 h 2380521"/>
              <a:gd name="connsiteX2744" fmla="*/ 2942488 w 8023328"/>
              <a:gd name="connsiteY2744" fmla="*/ 640846 h 2380521"/>
              <a:gd name="connsiteX2745" fmla="*/ 2868288 w 8023328"/>
              <a:gd name="connsiteY2745" fmla="*/ 640846 h 2380521"/>
              <a:gd name="connsiteX2746" fmla="*/ 2883082 w 8023328"/>
              <a:gd name="connsiteY2746" fmla="*/ 653243 h 2380521"/>
              <a:gd name="connsiteX2747" fmla="*/ 2868288 w 8023328"/>
              <a:gd name="connsiteY2747" fmla="*/ 667100 h 2380521"/>
              <a:gd name="connsiteX2748" fmla="*/ 2853498 w 8023328"/>
              <a:gd name="connsiteY2748" fmla="*/ 653243 h 2380521"/>
              <a:gd name="connsiteX2749" fmla="*/ 2868288 w 8023328"/>
              <a:gd name="connsiteY2749" fmla="*/ 640846 h 2380521"/>
              <a:gd name="connsiteX2750" fmla="*/ 2796532 w 8023328"/>
              <a:gd name="connsiteY2750" fmla="*/ 640846 h 2380521"/>
              <a:gd name="connsiteX2751" fmla="*/ 2808926 w 8023328"/>
              <a:gd name="connsiteY2751" fmla="*/ 653243 h 2380521"/>
              <a:gd name="connsiteX2752" fmla="*/ 2796532 w 8023328"/>
              <a:gd name="connsiteY2752" fmla="*/ 667100 h 2380521"/>
              <a:gd name="connsiteX2753" fmla="*/ 2782673 w 8023328"/>
              <a:gd name="connsiteY2753" fmla="*/ 653243 h 2380521"/>
              <a:gd name="connsiteX2754" fmla="*/ 2796532 w 8023328"/>
              <a:gd name="connsiteY2754" fmla="*/ 640846 h 2380521"/>
              <a:gd name="connsiteX2755" fmla="*/ 2725692 w 8023328"/>
              <a:gd name="connsiteY2755" fmla="*/ 640846 h 2380521"/>
              <a:gd name="connsiteX2756" fmla="*/ 2738097 w 8023328"/>
              <a:gd name="connsiteY2756" fmla="*/ 653243 h 2380521"/>
              <a:gd name="connsiteX2757" fmla="*/ 2725692 w 8023328"/>
              <a:gd name="connsiteY2757" fmla="*/ 667100 h 2380521"/>
              <a:gd name="connsiteX2758" fmla="*/ 2711843 w 8023328"/>
              <a:gd name="connsiteY2758" fmla="*/ 653243 h 2380521"/>
              <a:gd name="connsiteX2759" fmla="*/ 2725692 w 8023328"/>
              <a:gd name="connsiteY2759" fmla="*/ 640846 h 2380521"/>
              <a:gd name="connsiteX2760" fmla="*/ 2654867 w 8023328"/>
              <a:gd name="connsiteY2760" fmla="*/ 640846 h 2380521"/>
              <a:gd name="connsiteX2761" fmla="*/ 2667266 w 8023328"/>
              <a:gd name="connsiteY2761" fmla="*/ 653243 h 2380521"/>
              <a:gd name="connsiteX2762" fmla="*/ 2654867 w 8023328"/>
              <a:gd name="connsiteY2762" fmla="*/ 667100 h 2380521"/>
              <a:gd name="connsiteX2763" fmla="*/ 2641013 w 8023328"/>
              <a:gd name="connsiteY2763" fmla="*/ 653243 h 2380521"/>
              <a:gd name="connsiteX2764" fmla="*/ 2654867 w 8023328"/>
              <a:gd name="connsiteY2764" fmla="*/ 640846 h 2380521"/>
              <a:gd name="connsiteX2765" fmla="*/ 2582577 w 8023328"/>
              <a:gd name="connsiteY2765" fmla="*/ 640846 h 2380521"/>
              <a:gd name="connsiteX2766" fmla="*/ 2596432 w 8023328"/>
              <a:gd name="connsiteY2766" fmla="*/ 654702 h 2380521"/>
              <a:gd name="connsiteX2767" fmla="*/ 2582577 w 8023328"/>
              <a:gd name="connsiteY2767" fmla="*/ 667100 h 2380521"/>
              <a:gd name="connsiteX2768" fmla="*/ 2570181 w 8023328"/>
              <a:gd name="connsiteY2768" fmla="*/ 654702 h 2380521"/>
              <a:gd name="connsiteX2769" fmla="*/ 2582577 w 8023328"/>
              <a:gd name="connsiteY2769" fmla="*/ 640846 h 2380521"/>
              <a:gd name="connsiteX2770" fmla="*/ 1728254 w 8023328"/>
              <a:gd name="connsiteY2770" fmla="*/ 640846 h 2380521"/>
              <a:gd name="connsiteX2771" fmla="*/ 1743044 w 8023328"/>
              <a:gd name="connsiteY2771" fmla="*/ 654702 h 2380521"/>
              <a:gd name="connsiteX2772" fmla="*/ 1728254 w 8023328"/>
              <a:gd name="connsiteY2772" fmla="*/ 667100 h 2380521"/>
              <a:gd name="connsiteX2773" fmla="*/ 1713464 w 8023328"/>
              <a:gd name="connsiteY2773" fmla="*/ 654702 h 2380521"/>
              <a:gd name="connsiteX2774" fmla="*/ 1728254 w 8023328"/>
              <a:gd name="connsiteY2774" fmla="*/ 640846 h 2380521"/>
              <a:gd name="connsiteX2775" fmla="*/ 1657423 w 8023328"/>
              <a:gd name="connsiteY2775" fmla="*/ 640846 h 2380521"/>
              <a:gd name="connsiteX2776" fmla="*/ 1672215 w 8023328"/>
              <a:gd name="connsiteY2776" fmla="*/ 654702 h 2380521"/>
              <a:gd name="connsiteX2777" fmla="*/ 1657423 w 8023328"/>
              <a:gd name="connsiteY2777" fmla="*/ 667100 h 2380521"/>
              <a:gd name="connsiteX2778" fmla="*/ 1642644 w 8023328"/>
              <a:gd name="connsiteY2778" fmla="*/ 654702 h 2380521"/>
              <a:gd name="connsiteX2779" fmla="*/ 1657423 w 8023328"/>
              <a:gd name="connsiteY2779" fmla="*/ 640846 h 2380521"/>
              <a:gd name="connsiteX2780" fmla="*/ 1582290 w 8023328"/>
              <a:gd name="connsiteY2780" fmla="*/ 640846 h 2380521"/>
              <a:gd name="connsiteX2781" fmla="*/ 1594694 w 8023328"/>
              <a:gd name="connsiteY2781" fmla="*/ 654702 h 2380521"/>
              <a:gd name="connsiteX2782" fmla="*/ 1582290 w 8023328"/>
              <a:gd name="connsiteY2782" fmla="*/ 667100 h 2380521"/>
              <a:gd name="connsiteX2783" fmla="*/ 1568435 w 8023328"/>
              <a:gd name="connsiteY2783" fmla="*/ 654702 h 2380521"/>
              <a:gd name="connsiteX2784" fmla="*/ 1582290 w 8023328"/>
              <a:gd name="connsiteY2784" fmla="*/ 640846 h 2380521"/>
              <a:gd name="connsiteX2785" fmla="*/ 1512190 w 8023328"/>
              <a:gd name="connsiteY2785" fmla="*/ 640846 h 2380521"/>
              <a:gd name="connsiteX2786" fmla="*/ 1523859 w 8023328"/>
              <a:gd name="connsiteY2786" fmla="*/ 654702 h 2380521"/>
              <a:gd name="connsiteX2787" fmla="*/ 1512190 w 8023328"/>
              <a:gd name="connsiteY2787" fmla="*/ 667100 h 2380521"/>
              <a:gd name="connsiteX2788" fmla="*/ 1497604 w 8023328"/>
              <a:gd name="connsiteY2788" fmla="*/ 654702 h 2380521"/>
              <a:gd name="connsiteX2789" fmla="*/ 1512190 w 8023328"/>
              <a:gd name="connsiteY2789" fmla="*/ 640846 h 2380521"/>
              <a:gd name="connsiteX2790" fmla="*/ 1440623 w 8023328"/>
              <a:gd name="connsiteY2790" fmla="*/ 640846 h 2380521"/>
              <a:gd name="connsiteX2791" fmla="*/ 1453017 w 8023328"/>
              <a:gd name="connsiteY2791" fmla="*/ 654702 h 2380521"/>
              <a:gd name="connsiteX2792" fmla="*/ 1440623 w 8023328"/>
              <a:gd name="connsiteY2792" fmla="*/ 667100 h 2380521"/>
              <a:gd name="connsiteX2793" fmla="*/ 1426767 w 8023328"/>
              <a:gd name="connsiteY2793" fmla="*/ 654702 h 2380521"/>
              <a:gd name="connsiteX2794" fmla="*/ 1440623 w 8023328"/>
              <a:gd name="connsiteY2794" fmla="*/ 640846 h 2380521"/>
              <a:gd name="connsiteX2795" fmla="*/ 1368339 w 8023328"/>
              <a:gd name="connsiteY2795" fmla="*/ 640846 h 2380521"/>
              <a:gd name="connsiteX2796" fmla="*/ 1382194 w 8023328"/>
              <a:gd name="connsiteY2796" fmla="*/ 654702 h 2380521"/>
              <a:gd name="connsiteX2797" fmla="*/ 1368339 w 8023328"/>
              <a:gd name="connsiteY2797" fmla="*/ 667100 h 2380521"/>
              <a:gd name="connsiteX2798" fmla="*/ 1355943 w 8023328"/>
              <a:gd name="connsiteY2798" fmla="*/ 654702 h 2380521"/>
              <a:gd name="connsiteX2799" fmla="*/ 1368339 w 8023328"/>
              <a:gd name="connsiteY2799" fmla="*/ 640846 h 2380521"/>
              <a:gd name="connsiteX2800" fmla="*/ 1297512 w 8023328"/>
              <a:gd name="connsiteY2800" fmla="*/ 640846 h 2380521"/>
              <a:gd name="connsiteX2801" fmla="*/ 1311369 w 8023328"/>
              <a:gd name="connsiteY2801" fmla="*/ 654702 h 2380521"/>
              <a:gd name="connsiteX2802" fmla="*/ 1297512 w 8023328"/>
              <a:gd name="connsiteY2802" fmla="*/ 667100 h 2380521"/>
              <a:gd name="connsiteX2803" fmla="*/ 1285116 w 8023328"/>
              <a:gd name="connsiteY2803" fmla="*/ 654702 h 2380521"/>
              <a:gd name="connsiteX2804" fmla="*/ 1297512 w 8023328"/>
              <a:gd name="connsiteY2804" fmla="*/ 640846 h 2380521"/>
              <a:gd name="connsiteX2805" fmla="*/ 1226680 w 8023328"/>
              <a:gd name="connsiteY2805" fmla="*/ 640846 h 2380521"/>
              <a:gd name="connsiteX2806" fmla="*/ 1240537 w 8023328"/>
              <a:gd name="connsiteY2806" fmla="*/ 654702 h 2380521"/>
              <a:gd name="connsiteX2807" fmla="*/ 1226680 w 8023328"/>
              <a:gd name="connsiteY2807" fmla="*/ 667100 h 2380521"/>
              <a:gd name="connsiteX2808" fmla="*/ 1214291 w 8023328"/>
              <a:gd name="connsiteY2808" fmla="*/ 654702 h 2380521"/>
              <a:gd name="connsiteX2809" fmla="*/ 1226680 w 8023328"/>
              <a:gd name="connsiteY2809" fmla="*/ 640846 h 2380521"/>
              <a:gd name="connsiteX2810" fmla="*/ 1154878 w 8023328"/>
              <a:gd name="connsiteY2810" fmla="*/ 640846 h 2380521"/>
              <a:gd name="connsiteX2811" fmla="*/ 1169666 w 8023328"/>
              <a:gd name="connsiteY2811" fmla="*/ 654702 h 2380521"/>
              <a:gd name="connsiteX2812" fmla="*/ 1154878 w 8023328"/>
              <a:gd name="connsiteY2812" fmla="*/ 667100 h 2380521"/>
              <a:gd name="connsiteX2813" fmla="*/ 1140088 w 8023328"/>
              <a:gd name="connsiteY2813" fmla="*/ 654702 h 2380521"/>
              <a:gd name="connsiteX2814" fmla="*/ 1154878 w 8023328"/>
              <a:gd name="connsiteY2814" fmla="*/ 640846 h 2380521"/>
              <a:gd name="connsiteX2815" fmla="*/ 1084051 w 8023328"/>
              <a:gd name="connsiteY2815" fmla="*/ 640846 h 2380521"/>
              <a:gd name="connsiteX2816" fmla="*/ 1098838 w 8023328"/>
              <a:gd name="connsiteY2816" fmla="*/ 654702 h 2380521"/>
              <a:gd name="connsiteX2817" fmla="*/ 1084051 w 8023328"/>
              <a:gd name="connsiteY2817" fmla="*/ 667100 h 2380521"/>
              <a:gd name="connsiteX2818" fmla="*/ 1069261 w 8023328"/>
              <a:gd name="connsiteY2818" fmla="*/ 654702 h 2380521"/>
              <a:gd name="connsiteX2819" fmla="*/ 1084051 w 8023328"/>
              <a:gd name="connsiteY2819" fmla="*/ 640846 h 2380521"/>
              <a:gd name="connsiteX2820" fmla="*/ 1013010 w 8023328"/>
              <a:gd name="connsiteY2820" fmla="*/ 640846 h 2380521"/>
              <a:gd name="connsiteX2821" fmla="*/ 1024682 w 8023328"/>
              <a:gd name="connsiteY2821" fmla="*/ 654702 h 2380521"/>
              <a:gd name="connsiteX2822" fmla="*/ 1013010 w 8023328"/>
              <a:gd name="connsiteY2822" fmla="*/ 667100 h 2380521"/>
              <a:gd name="connsiteX2823" fmla="*/ 998429 w 8023328"/>
              <a:gd name="connsiteY2823" fmla="*/ 654702 h 2380521"/>
              <a:gd name="connsiteX2824" fmla="*/ 1013010 w 8023328"/>
              <a:gd name="connsiteY2824" fmla="*/ 640846 h 2380521"/>
              <a:gd name="connsiteX2825" fmla="*/ 941457 w 8023328"/>
              <a:gd name="connsiteY2825" fmla="*/ 640846 h 2380521"/>
              <a:gd name="connsiteX2826" fmla="*/ 953852 w 8023328"/>
              <a:gd name="connsiteY2826" fmla="*/ 654702 h 2380521"/>
              <a:gd name="connsiteX2827" fmla="*/ 941457 w 8023328"/>
              <a:gd name="connsiteY2827" fmla="*/ 667100 h 2380521"/>
              <a:gd name="connsiteX2828" fmla="*/ 927599 w 8023328"/>
              <a:gd name="connsiteY2828" fmla="*/ 654702 h 2380521"/>
              <a:gd name="connsiteX2829" fmla="*/ 941457 w 8023328"/>
              <a:gd name="connsiteY2829" fmla="*/ 640846 h 2380521"/>
              <a:gd name="connsiteX2830" fmla="*/ 870622 w 8023328"/>
              <a:gd name="connsiteY2830" fmla="*/ 640846 h 2380521"/>
              <a:gd name="connsiteX2831" fmla="*/ 883024 w 8023328"/>
              <a:gd name="connsiteY2831" fmla="*/ 654702 h 2380521"/>
              <a:gd name="connsiteX2832" fmla="*/ 870622 w 8023328"/>
              <a:gd name="connsiteY2832" fmla="*/ 667100 h 2380521"/>
              <a:gd name="connsiteX2833" fmla="*/ 856770 w 8023328"/>
              <a:gd name="connsiteY2833" fmla="*/ 654702 h 2380521"/>
              <a:gd name="connsiteX2834" fmla="*/ 870622 w 8023328"/>
              <a:gd name="connsiteY2834" fmla="*/ 640846 h 2380521"/>
              <a:gd name="connsiteX2835" fmla="*/ 798337 w 8023328"/>
              <a:gd name="connsiteY2835" fmla="*/ 640846 h 2380521"/>
              <a:gd name="connsiteX2836" fmla="*/ 812191 w 8023328"/>
              <a:gd name="connsiteY2836" fmla="*/ 655635 h 2380521"/>
              <a:gd name="connsiteX2837" fmla="*/ 798337 w 8023328"/>
              <a:gd name="connsiteY2837" fmla="*/ 670424 h 2380521"/>
              <a:gd name="connsiteX2838" fmla="*/ 785937 w 8023328"/>
              <a:gd name="connsiteY2838" fmla="*/ 655635 h 2380521"/>
              <a:gd name="connsiteX2839" fmla="*/ 798337 w 8023328"/>
              <a:gd name="connsiteY2839" fmla="*/ 640846 h 2380521"/>
              <a:gd name="connsiteX2840" fmla="*/ 724134 w 8023328"/>
              <a:gd name="connsiteY2840" fmla="*/ 640846 h 2380521"/>
              <a:gd name="connsiteX2841" fmla="*/ 737989 w 8023328"/>
              <a:gd name="connsiteY2841" fmla="*/ 655635 h 2380521"/>
              <a:gd name="connsiteX2842" fmla="*/ 724134 w 8023328"/>
              <a:gd name="connsiteY2842" fmla="*/ 670424 h 2380521"/>
              <a:gd name="connsiteX2843" fmla="*/ 711735 w 8023328"/>
              <a:gd name="connsiteY2843" fmla="*/ 655635 h 2380521"/>
              <a:gd name="connsiteX2844" fmla="*/ 724134 w 8023328"/>
              <a:gd name="connsiteY2844" fmla="*/ 640846 h 2380521"/>
              <a:gd name="connsiteX2845" fmla="*/ 653301 w 8023328"/>
              <a:gd name="connsiteY2845" fmla="*/ 640846 h 2380521"/>
              <a:gd name="connsiteX2846" fmla="*/ 667160 w 8023328"/>
              <a:gd name="connsiteY2846" fmla="*/ 655635 h 2380521"/>
              <a:gd name="connsiteX2847" fmla="*/ 653301 w 8023328"/>
              <a:gd name="connsiteY2847" fmla="*/ 670424 h 2380521"/>
              <a:gd name="connsiteX2848" fmla="*/ 640907 w 8023328"/>
              <a:gd name="connsiteY2848" fmla="*/ 655635 h 2380521"/>
              <a:gd name="connsiteX2849" fmla="*/ 653301 w 8023328"/>
              <a:gd name="connsiteY2849" fmla="*/ 640846 h 2380521"/>
              <a:gd name="connsiteX2850" fmla="*/ 584864 w 8023328"/>
              <a:gd name="connsiteY2850" fmla="*/ 640846 h 2380521"/>
              <a:gd name="connsiteX2851" fmla="*/ 599651 w 8023328"/>
              <a:gd name="connsiteY2851" fmla="*/ 655635 h 2380521"/>
              <a:gd name="connsiteX2852" fmla="*/ 584864 w 8023328"/>
              <a:gd name="connsiteY2852" fmla="*/ 670424 h 2380521"/>
              <a:gd name="connsiteX2853" fmla="*/ 570075 w 8023328"/>
              <a:gd name="connsiteY2853" fmla="*/ 655635 h 2380521"/>
              <a:gd name="connsiteX2854" fmla="*/ 584864 w 8023328"/>
              <a:gd name="connsiteY2854" fmla="*/ 640846 h 2380521"/>
              <a:gd name="connsiteX2855" fmla="*/ 513663 w 8023328"/>
              <a:gd name="connsiteY2855" fmla="*/ 640846 h 2380521"/>
              <a:gd name="connsiteX2856" fmla="*/ 528843 w 8023328"/>
              <a:gd name="connsiteY2856" fmla="*/ 655635 h 2380521"/>
              <a:gd name="connsiteX2857" fmla="*/ 513663 w 8023328"/>
              <a:gd name="connsiteY2857" fmla="*/ 670424 h 2380521"/>
              <a:gd name="connsiteX2858" fmla="*/ 499246 w 8023328"/>
              <a:gd name="connsiteY2858" fmla="*/ 655635 h 2380521"/>
              <a:gd name="connsiteX2859" fmla="*/ 513663 w 8023328"/>
              <a:gd name="connsiteY2859" fmla="*/ 640846 h 2380521"/>
              <a:gd name="connsiteX2860" fmla="*/ 439832 w 8023328"/>
              <a:gd name="connsiteY2860" fmla="*/ 640846 h 2380521"/>
              <a:gd name="connsiteX2861" fmla="*/ 454622 w 8023328"/>
              <a:gd name="connsiteY2861" fmla="*/ 655635 h 2380521"/>
              <a:gd name="connsiteX2862" fmla="*/ 439832 w 8023328"/>
              <a:gd name="connsiteY2862" fmla="*/ 670424 h 2380521"/>
              <a:gd name="connsiteX2863" fmla="*/ 425044 w 8023328"/>
              <a:gd name="connsiteY2863" fmla="*/ 655635 h 2380521"/>
              <a:gd name="connsiteX2864" fmla="*/ 439832 w 8023328"/>
              <a:gd name="connsiteY2864" fmla="*/ 640846 h 2380521"/>
              <a:gd name="connsiteX2865" fmla="*/ 368070 w 8023328"/>
              <a:gd name="connsiteY2865" fmla="*/ 640846 h 2380521"/>
              <a:gd name="connsiteX2866" fmla="*/ 380465 w 8023328"/>
              <a:gd name="connsiteY2866" fmla="*/ 655635 h 2380521"/>
              <a:gd name="connsiteX2867" fmla="*/ 368070 w 8023328"/>
              <a:gd name="connsiteY2867" fmla="*/ 670424 h 2380521"/>
              <a:gd name="connsiteX2868" fmla="*/ 354211 w 8023328"/>
              <a:gd name="connsiteY2868" fmla="*/ 655635 h 2380521"/>
              <a:gd name="connsiteX2869" fmla="*/ 368070 w 8023328"/>
              <a:gd name="connsiteY2869" fmla="*/ 640846 h 2380521"/>
              <a:gd name="connsiteX2870" fmla="*/ 297235 w 8023328"/>
              <a:gd name="connsiteY2870" fmla="*/ 640846 h 2380521"/>
              <a:gd name="connsiteX2871" fmla="*/ 309631 w 8023328"/>
              <a:gd name="connsiteY2871" fmla="*/ 655635 h 2380521"/>
              <a:gd name="connsiteX2872" fmla="*/ 297235 w 8023328"/>
              <a:gd name="connsiteY2872" fmla="*/ 670424 h 2380521"/>
              <a:gd name="connsiteX2873" fmla="*/ 283379 w 8023328"/>
              <a:gd name="connsiteY2873" fmla="*/ 655635 h 2380521"/>
              <a:gd name="connsiteX2874" fmla="*/ 297235 w 8023328"/>
              <a:gd name="connsiteY2874" fmla="*/ 640846 h 2380521"/>
              <a:gd name="connsiteX2875" fmla="*/ 4082465 w 8023328"/>
              <a:gd name="connsiteY2875" fmla="*/ 570017 h 2380521"/>
              <a:gd name="connsiteX2876" fmla="*/ 4097254 w 8023328"/>
              <a:gd name="connsiteY2876" fmla="*/ 584805 h 2380521"/>
              <a:gd name="connsiteX2877" fmla="*/ 4082465 w 8023328"/>
              <a:gd name="connsiteY2877" fmla="*/ 599594 h 2380521"/>
              <a:gd name="connsiteX2878" fmla="*/ 4067676 w 8023328"/>
              <a:gd name="connsiteY2878" fmla="*/ 584805 h 2380521"/>
              <a:gd name="connsiteX2879" fmla="*/ 4082465 w 8023328"/>
              <a:gd name="connsiteY2879" fmla="*/ 570017 h 2380521"/>
              <a:gd name="connsiteX2880" fmla="*/ 4010703 w 8023328"/>
              <a:gd name="connsiteY2880" fmla="*/ 570017 h 2380521"/>
              <a:gd name="connsiteX2881" fmla="*/ 4023100 w 8023328"/>
              <a:gd name="connsiteY2881" fmla="*/ 584805 h 2380521"/>
              <a:gd name="connsiteX2882" fmla="*/ 4010703 w 8023328"/>
              <a:gd name="connsiteY2882" fmla="*/ 599594 h 2380521"/>
              <a:gd name="connsiteX2883" fmla="*/ 3996847 w 8023328"/>
              <a:gd name="connsiteY2883" fmla="*/ 584805 h 2380521"/>
              <a:gd name="connsiteX2884" fmla="*/ 4010703 w 8023328"/>
              <a:gd name="connsiteY2884" fmla="*/ 570017 h 2380521"/>
              <a:gd name="connsiteX2885" fmla="*/ 3939871 w 8023328"/>
              <a:gd name="connsiteY2885" fmla="*/ 570017 h 2380521"/>
              <a:gd name="connsiteX2886" fmla="*/ 3952268 w 8023328"/>
              <a:gd name="connsiteY2886" fmla="*/ 584805 h 2380521"/>
              <a:gd name="connsiteX2887" fmla="*/ 3939871 w 8023328"/>
              <a:gd name="connsiteY2887" fmla="*/ 599594 h 2380521"/>
              <a:gd name="connsiteX2888" fmla="*/ 3926015 w 8023328"/>
              <a:gd name="connsiteY2888" fmla="*/ 584805 h 2380521"/>
              <a:gd name="connsiteX2889" fmla="*/ 3939871 w 8023328"/>
              <a:gd name="connsiteY2889" fmla="*/ 570017 h 2380521"/>
              <a:gd name="connsiteX2890" fmla="*/ 3869042 w 8023328"/>
              <a:gd name="connsiteY2890" fmla="*/ 570017 h 2380521"/>
              <a:gd name="connsiteX2891" fmla="*/ 3881439 w 8023328"/>
              <a:gd name="connsiteY2891" fmla="*/ 584805 h 2380521"/>
              <a:gd name="connsiteX2892" fmla="*/ 3869042 w 8023328"/>
              <a:gd name="connsiteY2892" fmla="*/ 599594 h 2380521"/>
              <a:gd name="connsiteX2893" fmla="*/ 3855186 w 8023328"/>
              <a:gd name="connsiteY2893" fmla="*/ 584805 h 2380521"/>
              <a:gd name="connsiteX2894" fmla="*/ 3869042 w 8023328"/>
              <a:gd name="connsiteY2894" fmla="*/ 570017 h 2380521"/>
              <a:gd name="connsiteX2895" fmla="*/ 3796752 w 8023328"/>
              <a:gd name="connsiteY2895" fmla="*/ 570017 h 2380521"/>
              <a:gd name="connsiteX2896" fmla="*/ 3810608 w 8023328"/>
              <a:gd name="connsiteY2896" fmla="*/ 584805 h 2380521"/>
              <a:gd name="connsiteX2897" fmla="*/ 3796752 w 8023328"/>
              <a:gd name="connsiteY2897" fmla="*/ 599594 h 2380521"/>
              <a:gd name="connsiteX2898" fmla="*/ 3784355 w 8023328"/>
              <a:gd name="connsiteY2898" fmla="*/ 584805 h 2380521"/>
              <a:gd name="connsiteX2899" fmla="*/ 3796752 w 8023328"/>
              <a:gd name="connsiteY2899" fmla="*/ 570017 h 2380521"/>
              <a:gd name="connsiteX2900" fmla="*/ 3725922 w 8023328"/>
              <a:gd name="connsiteY2900" fmla="*/ 570017 h 2380521"/>
              <a:gd name="connsiteX2901" fmla="*/ 3739778 w 8023328"/>
              <a:gd name="connsiteY2901" fmla="*/ 584805 h 2380521"/>
              <a:gd name="connsiteX2902" fmla="*/ 3725922 w 8023328"/>
              <a:gd name="connsiteY2902" fmla="*/ 599594 h 2380521"/>
              <a:gd name="connsiteX2903" fmla="*/ 3713525 w 8023328"/>
              <a:gd name="connsiteY2903" fmla="*/ 584805 h 2380521"/>
              <a:gd name="connsiteX2904" fmla="*/ 3725922 w 8023328"/>
              <a:gd name="connsiteY2904" fmla="*/ 570017 h 2380521"/>
              <a:gd name="connsiteX2905" fmla="*/ 3655091 w 8023328"/>
              <a:gd name="connsiteY2905" fmla="*/ 570017 h 2380521"/>
              <a:gd name="connsiteX2906" fmla="*/ 3668947 w 8023328"/>
              <a:gd name="connsiteY2906" fmla="*/ 582414 h 2380521"/>
              <a:gd name="connsiteX2907" fmla="*/ 3655091 w 8023328"/>
              <a:gd name="connsiteY2907" fmla="*/ 596271 h 2380521"/>
              <a:gd name="connsiteX2908" fmla="*/ 3642694 w 8023328"/>
              <a:gd name="connsiteY2908" fmla="*/ 582414 h 2380521"/>
              <a:gd name="connsiteX2909" fmla="*/ 3655091 w 8023328"/>
              <a:gd name="connsiteY2909" fmla="*/ 570017 h 2380521"/>
              <a:gd name="connsiteX2910" fmla="*/ 3583280 w 8023328"/>
              <a:gd name="connsiteY2910" fmla="*/ 570017 h 2380521"/>
              <a:gd name="connsiteX2911" fmla="*/ 3598069 w 8023328"/>
              <a:gd name="connsiteY2911" fmla="*/ 582414 h 2380521"/>
              <a:gd name="connsiteX2912" fmla="*/ 3583280 w 8023328"/>
              <a:gd name="connsiteY2912" fmla="*/ 596271 h 2380521"/>
              <a:gd name="connsiteX2913" fmla="*/ 3568491 w 8023328"/>
              <a:gd name="connsiteY2913" fmla="*/ 582414 h 2380521"/>
              <a:gd name="connsiteX2914" fmla="*/ 3583280 w 8023328"/>
              <a:gd name="connsiteY2914" fmla="*/ 570017 h 2380521"/>
              <a:gd name="connsiteX2915" fmla="*/ 3512449 w 8023328"/>
              <a:gd name="connsiteY2915" fmla="*/ 570017 h 2380521"/>
              <a:gd name="connsiteX2916" fmla="*/ 3527237 w 8023328"/>
              <a:gd name="connsiteY2916" fmla="*/ 582414 h 2380521"/>
              <a:gd name="connsiteX2917" fmla="*/ 3512449 w 8023328"/>
              <a:gd name="connsiteY2917" fmla="*/ 596271 h 2380521"/>
              <a:gd name="connsiteX2918" fmla="*/ 3497661 w 8023328"/>
              <a:gd name="connsiteY2918" fmla="*/ 582414 h 2380521"/>
              <a:gd name="connsiteX2919" fmla="*/ 3512449 w 8023328"/>
              <a:gd name="connsiteY2919" fmla="*/ 570017 h 2380521"/>
              <a:gd name="connsiteX2920" fmla="*/ 3441619 w 8023328"/>
              <a:gd name="connsiteY2920" fmla="*/ 570017 h 2380521"/>
              <a:gd name="connsiteX2921" fmla="*/ 3456408 w 8023328"/>
              <a:gd name="connsiteY2921" fmla="*/ 582414 h 2380521"/>
              <a:gd name="connsiteX2922" fmla="*/ 3441619 w 8023328"/>
              <a:gd name="connsiteY2922" fmla="*/ 596271 h 2380521"/>
              <a:gd name="connsiteX2923" fmla="*/ 3426830 w 8023328"/>
              <a:gd name="connsiteY2923" fmla="*/ 582414 h 2380521"/>
              <a:gd name="connsiteX2924" fmla="*/ 3441619 w 8023328"/>
              <a:gd name="connsiteY2924" fmla="*/ 570017 h 2380521"/>
              <a:gd name="connsiteX2925" fmla="*/ 3369857 w 8023328"/>
              <a:gd name="connsiteY2925" fmla="*/ 570017 h 2380521"/>
              <a:gd name="connsiteX2926" fmla="*/ 3382254 w 8023328"/>
              <a:gd name="connsiteY2926" fmla="*/ 582414 h 2380521"/>
              <a:gd name="connsiteX2927" fmla="*/ 3369857 w 8023328"/>
              <a:gd name="connsiteY2927" fmla="*/ 596271 h 2380521"/>
              <a:gd name="connsiteX2928" fmla="*/ 3356001 w 8023328"/>
              <a:gd name="connsiteY2928" fmla="*/ 582414 h 2380521"/>
              <a:gd name="connsiteX2929" fmla="*/ 3369857 w 8023328"/>
              <a:gd name="connsiteY2929" fmla="*/ 570017 h 2380521"/>
              <a:gd name="connsiteX2930" fmla="*/ 3299091 w 8023328"/>
              <a:gd name="connsiteY2930" fmla="*/ 570017 h 2380521"/>
              <a:gd name="connsiteX2931" fmla="*/ 3311491 w 8023328"/>
              <a:gd name="connsiteY2931" fmla="*/ 582414 h 2380521"/>
              <a:gd name="connsiteX2932" fmla="*/ 3299091 w 8023328"/>
              <a:gd name="connsiteY2932" fmla="*/ 596271 h 2380521"/>
              <a:gd name="connsiteX2933" fmla="*/ 3285240 w 8023328"/>
              <a:gd name="connsiteY2933" fmla="*/ 582414 h 2380521"/>
              <a:gd name="connsiteX2934" fmla="*/ 3299091 w 8023328"/>
              <a:gd name="connsiteY2934" fmla="*/ 570017 h 2380521"/>
              <a:gd name="connsiteX2935" fmla="*/ 3226803 w 8023328"/>
              <a:gd name="connsiteY2935" fmla="*/ 570017 h 2380521"/>
              <a:gd name="connsiteX2936" fmla="*/ 3240660 w 8023328"/>
              <a:gd name="connsiteY2936" fmla="*/ 582414 h 2380521"/>
              <a:gd name="connsiteX2937" fmla="*/ 3226803 w 8023328"/>
              <a:gd name="connsiteY2937" fmla="*/ 596271 h 2380521"/>
              <a:gd name="connsiteX2938" fmla="*/ 3214406 w 8023328"/>
              <a:gd name="connsiteY2938" fmla="*/ 582414 h 2380521"/>
              <a:gd name="connsiteX2939" fmla="*/ 3226803 w 8023328"/>
              <a:gd name="connsiteY2939" fmla="*/ 570017 h 2380521"/>
              <a:gd name="connsiteX2940" fmla="*/ 3152600 w 8023328"/>
              <a:gd name="connsiteY2940" fmla="*/ 570017 h 2380521"/>
              <a:gd name="connsiteX2941" fmla="*/ 3166454 w 8023328"/>
              <a:gd name="connsiteY2941" fmla="*/ 582414 h 2380521"/>
              <a:gd name="connsiteX2942" fmla="*/ 3152600 w 8023328"/>
              <a:gd name="connsiteY2942" fmla="*/ 596271 h 2380521"/>
              <a:gd name="connsiteX2943" fmla="*/ 3140203 w 8023328"/>
              <a:gd name="connsiteY2943" fmla="*/ 582414 h 2380521"/>
              <a:gd name="connsiteX2944" fmla="*/ 3152600 w 8023328"/>
              <a:gd name="connsiteY2944" fmla="*/ 570017 h 2380521"/>
              <a:gd name="connsiteX2945" fmla="*/ 3081770 w 8023328"/>
              <a:gd name="connsiteY2945" fmla="*/ 570017 h 2380521"/>
              <a:gd name="connsiteX2946" fmla="*/ 3095622 w 8023328"/>
              <a:gd name="connsiteY2946" fmla="*/ 582414 h 2380521"/>
              <a:gd name="connsiteX2947" fmla="*/ 3081770 w 8023328"/>
              <a:gd name="connsiteY2947" fmla="*/ 596271 h 2380521"/>
              <a:gd name="connsiteX2948" fmla="*/ 3069369 w 8023328"/>
              <a:gd name="connsiteY2948" fmla="*/ 582414 h 2380521"/>
              <a:gd name="connsiteX2949" fmla="*/ 3081770 w 8023328"/>
              <a:gd name="connsiteY2949" fmla="*/ 570017 h 2380521"/>
              <a:gd name="connsiteX2950" fmla="*/ 3013712 w 8023328"/>
              <a:gd name="connsiteY2950" fmla="*/ 570017 h 2380521"/>
              <a:gd name="connsiteX2951" fmla="*/ 3028132 w 8023328"/>
              <a:gd name="connsiteY2951" fmla="*/ 582414 h 2380521"/>
              <a:gd name="connsiteX2952" fmla="*/ 3013712 w 8023328"/>
              <a:gd name="connsiteY2952" fmla="*/ 596271 h 2380521"/>
              <a:gd name="connsiteX2953" fmla="*/ 2998537 w 8023328"/>
              <a:gd name="connsiteY2953" fmla="*/ 582414 h 2380521"/>
              <a:gd name="connsiteX2954" fmla="*/ 3013712 w 8023328"/>
              <a:gd name="connsiteY2954" fmla="*/ 570017 h 2380521"/>
              <a:gd name="connsiteX2955" fmla="*/ 2942491 w 8023328"/>
              <a:gd name="connsiteY2955" fmla="*/ 570017 h 2380521"/>
              <a:gd name="connsiteX2956" fmla="*/ 2957285 w 8023328"/>
              <a:gd name="connsiteY2956" fmla="*/ 582414 h 2380521"/>
              <a:gd name="connsiteX2957" fmla="*/ 2942491 w 8023328"/>
              <a:gd name="connsiteY2957" fmla="*/ 596271 h 2380521"/>
              <a:gd name="connsiteX2958" fmla="*/ 2927705 w 8023328"/>
              <a:gd name="connsiteY2958" fmla="*/ 582414 h 2380521"/>
              <a:gd name="connsiteX2959" fmla="*/ 2942491 w 8023328"/>
              <a:gd name="connsiteY2959" fmla="*/ 570017 h 2380521"/>
              <a:gd name="connsiteX2960" fmla="*/ 2868288 w 8023328"/>
              <a:gd name="connsiteY2960" fmla="*/ 570017 h 2380521"/>
              <a:gd name="connsiteX2961" fmla="*/ 2883082 w 8023328"/>
              <a:gd name="connsiteY2961" fmla="*/ 582414 h 2380521"/>
              <a:gd name="connsiteX2962" fmla="*/ 2868288 w 8023328"/>
              <a:gd name="connsiteY2962" fmla="*/ 596271 h 2380521"/>
              <a:gd name="connsiteX2963" fmla="*/ 2853502 w 8023328"/>
              <a:gd name="connsiteY2963" fmla="*/ 582414 h 2380521"/>
              <a:gd name="connsiteX2964" fmla="*/ 2868288 w 8023328"/>
              <a:gd name="connsiteY2964" fmla="*/ 570017 h 2380521"/>
              <a:gd name="connsiteX2965" fmla="*/ 2796532 w 8023328"/>
              <a:gd name="connsiteY2965" fmla="*/ 570017 h 2380521"/>
              <a:gd name="connsiteX2966" fmla="*/ 2808931 w 8023328"/>
              <a:gd name="connsiteY2966" fmla="*/ 582414 h 2380521"/>
              <a:gd name="connsiteX2967" fmla="*/ 2796532 w 8023328"/>
              <a:gd name="connsiteY2967" fmla="*/ 596271 h 2380521"/>
              <a:gd name="connsiteX2968" fmla="*/ 2782675 w 8023328"/>
              <a:gd name="connsiteY2968" fmla="*/ 582414 h 2380521"/>
              <a:gd name="connsiteX2969" fmla="*/ 2796532 w 8023328"/>
              <a:gd name="connsiteY2969" fmla="*/ 570017 h 2380521"/>
              <a:gd name="connsiteX2970" fmla="*/ 2725695 w 8023328"/>
              <a:gd name="connsiteY2970" fmla="*/ 570017 h 2380521"/>
              <a:gd name="connsiteX2971" fmla="*/ 2738097 w 8023328"/>
              <a:gd name="connsiteY2971" fmla="*/ 582414 h 2380521"/>
              <a:gd name="connsiteX2972" fmla="*/ 2725695 w 8023328"/>
              <a:gd name="connsiteY2972" fmla="*/ 596271 h 2380521"/>
              <a:gd name="connsiteX2973" fmla="*/ 2711843 w 8023328"/>
              <a:gd name="connsiteY2973" fmla="*/ 582414 h 2380521"/>
              <a:gd name="connsiteX2974" fmla="*/ 2725695 w 8023328"/>
              <a:gd name="connsiteY2974" fmla="*/ 570017 h 2380521"/>
              <a:gd name="connsiteX2975" fmla="*/ 2654867 w 8023328"/>
              <a:gd name="connsiteY2975" fmla="*/ 570017 h 2380521"/>
              <a:gd name="connsiteX2976" fmla="*/ 2667266 w 8023328"/>
              <a:gd name="connsiteY2976" fmla="*/ 582414 h 2380521"/>
              <a:gd name="connsiteX2977" fmla="*/ 2654867 w 8023328"/>
              <a:gd name="connsiteY2977" fmla="*/ 596271 h 2380521"/>
              <a:gd name="connsiteX2978" fmla="*/ 2641013 w 8023328"/>
              <a:gd name="connsiteY2978" fmla="*/ 582414 h 2380521"/>
              <a:gd name="connsiteX2979" fmla="*/ 2654867 w 8023328"/>
              <a:gd name="connsiteY2979" fmla="*/ 570017 h 2380521"/>
              <a:gd name="connsiteX2980" fmla="*/ 2582580 w 8023328"/>
              <a:gd name="connsiteY2980" fmla="*/ 570017 h 2380521"/>
              <a:gd name="connsiteX2981" fmla="*/ 2596435 w 8023328"/>
              <a:gd name="connsiteY2981" fmla="*/ 582414 h 2380521"/>
              <a:gd name="connsiteX2982" fmla="*/ 2582580 w 8023328"/>
              <a:gd name="connsiteY2982" fmla="*/ 596271 h 2380521"/>
              <a:gd name="connsiteX2983" fmla="*/ 2570184 w 8023328"/>
              <a:gd name="connsiteY2983" fmla="*/ 582414 h 2380521"/>
              <a:gd name="connsiteX2984" fmla="*/ 2582580 w 8023328"/>
              <a:gd name="connsiteY2984" fmla="*/ 570017 h 2380521"/>
              <a:gd name="connsiteX2985" fmla="*/ 2511026 w 8023328"/>
              <a:gd name="connsiteY2985" fmla="*/ 570017 h 2380521"/>
              <a:gd name="connsiteX2986" fmla="*/ 2525610 w 8023328"/>
              <a:gd name="connsiteY2986" fmla="*/ 582414 h 2380521"/>
              <a:gd name="connsiteX2987" fmla="*/ 2511026 w 8023328"/>
              <a:gd name="connsiteY2987" fmla="*/ 596271 h 2380521"/>
              <a:gd name="connsiteX2988" fmla="*/ 2499358 w 8023328"/>
              <a:gd name="connsiteY2988" fmla="*/ 582414 h 2380521"/>
              <a:gd name="connsiteX2989" fmla="*/ 2511026 w 8023328"/>
              <a:gd name="connsiteY2989" fmla="*/ 570017 h 2380521"/>
              <a:gd name="connsiteX2990" fmla="*/ 2440921 w 8023328"/>
              <a:gd name="connsiteY2990" fmla="*/ 570017 h 2380521"/>
              <a:gd name="connsiteX2991" fmla="*/ 2454778 w 8023328"/>
              <a:gd name="connsiteY2991" fmla="*/ 582414 h 2380521"/>
              <a:gd name="connsiteX2992" fmla="*/ 2440921 w 8023328"/>
              <a:gd name="connsiteY2992" fmla="*/ 596271 h 2380521"/>
              <a:gd name="connsiteX2993" fmla="*/ 2428525 w 8023328"/>
              <a:gd name="connsiteY2993" fmla="*/ 582414 h 2380521"/>
              <a:gd name="connsiteX2994" fmla="*/ 2440921 w 8023328"/>
              <a:gd name="connsiteY2994" fmla="*/ 570017 h 2380521"/>
              <a:gd name="connsiteX2995" fmla="*/ 2369108 w 8023328"/>
              <a:gd name="connsiteY2995" fmla="*/ 570017 h 2380521"/>
              <a:gd name="connsiteX2996" fmla="*/ 2383896 w 8023328"/>
              <a:gd name="connsiteY2996" fmla="*/ 582414 h 2380521"/>
              <a:gd name="connsiteX2997" fmla="*/ 2369108 w 8023328"/>
              <a:gd name="connsiteY2997" fmla="*/ 596271 h 2380521"/>
              <a:gd name="connsiteX2998" fmla="*/ 2354319 w 8023328"/>
              <a:gd name="connsiteY2998" fmla="*/ 582414 h 2380521"/>
              <a:gd name="connsiteX2999" fmla="*/ 2369108 w 8023328"/>
              <a:gd name="connsiteY2999" fmla="*/ 570017 h 2380521"/>
              <a:gd name="connsiteX3000" fmla="*/ 2298275 w 8023328"/>
              <a:gd name="connsiteY3000" fmla="*/ 570017 h 2380521"/>
              <a:gd name="connsiteX3001" fmla="*/ 2313064 w 8023328"/>
              <a:gd name="connsiteY3001" fmla="*/ 582414 h 2380521"/>
              <a:gd name="connsiteX3002" fmla="*/ 2298275 w 8023328"/>
              <a:gd name="connsiteY3002" fmla="*/ 596271 h 2380521"/>
              <a:gd name="connsiteX3003" fmla="*/ 2283487 w 8023328"/>
              <a:gd name="connsiteY3003" fmla="*/ 582414 h 2380521"/>
              <a:gd name="connsiteX3004" fmla="*/ 2298275 w 8023328"/>
              <a:gd name="connsiteY3004" fmla="*/ 570017 h 2380521"/>
              <a:gd name="connsiteX3005" fmla="*/ 2226512 w 8023328"/>
              <a:gd name="connsiteY3005" fmla="*/ 570017 h 2380521"/>
              <a:gd name="connsiteX3006" fmla="*/ 2238911 w 8023328"/>
              <a:gd name="connsiteY3006" fmla="*/ 582414 h 2380521"/>
              <a:gd name="connsiteX3007" fmla="*/ 2226512 w 8023328"/>
              <a:gd name="connsiteY3007" fmla="*/ 596271 h 2380521"/>
              <a:gd name="connsiteX3008" fmla="*/ 2212655 w 8023328"/>
              <a:gd name="connsiteY3008" fmla="*/ 582414 h 2380521"/>
              <a:gd name="connsiteX3009" fmla="*/ 2226512 w 8023328"/>
              <a:gd name="connsiteY3009" fmla="*/ 570017 h 2380521"/>
              <a:gd name="connsiteX3010" fmla="*/ 2155680 w 8023328"/>
              <a:gd name="connsiteY3010" fmla="*/ 570017 h 2380521"/>
              <a:gd name="connsiteX3011" fmla="*/ 2168079 w 8023328"/>
              <a:gd name="connsiteY3011" fmla="*/ 582414 h 2380521"/>
              <a:gd name="connsiteX3012" fmla="*/ 2155680 w 8023328"/>
              <a:gd name="connsiteY3012" fmla="*/ 596271 h 2380521"/>
              <a:gd name="connsiteX3013" fmla="*/ 2141823 w 8023328"/>
              <a:gd name="connsiteY3013" fmla="*/ 582414 h 2380521"/>
              <a:gd name="connsiteX3014" fmla="*/ 2155680 w 8023328"/>
              <a:gd name="connsiteY3014" fmla="*/ 570017 h 2380521"/>
              <a:gd name="connsiteX3015" fmla="*/ 2084846 w 8023328"/>
              <a:gd name="connsiteY3015" fmla="*/ 570017 h 2380521"/>
              <a:gd name="connsiteX3016" fmla="*/ 2097246 w 8023328"/>
              <a:gd name="connsiteY3016" fmla="*/ 582414 h 2380521"/>
              <a:gd name="connsiteX3017" fmla="*/ 2084846 w 8023328"/>
              <a:gd name="connsiteY3017" fmla="*/ 596271 h 2380521"/>
              <a:gd name="connsiteX3018" fmla="*/ 2070989 w 8023328"/>
              <a:gd name="connsiteY3018" fmla="*/ 582414 h 2380521"/>
              <a:gd name="connsiteX3019" fmla="*/ 2084846 w 8023328"/>
              <a:gd name="connsiteY3019" fmla="*/ 570017 h 2380521"/>
              <a:gd name="connsiteX3020" fmla="*/ 2011831 w 8023328"/>
              <a:gd name="connsiteY3020" fmla="*/ 570017 h 2380521"/>
              <a:gd name="connsiteX3021" fmla="*/ 2026416 w 8023328"/>
              <a:gd name="connsiteY3021" fmla="*/ 582414 h 2380521"/>
              <a:gd name="connsiteX3022" fmla="*/ 2011831 w 8023328"/>
              <a:gd name="connsiteY3022" fmla="*/ 596271 h 2380521"/>
              <a:gd name="connsiteX3023" fmla="*/ 2000163 w 8023328"/>
              <a:gd name="connsiteY3023" fmla="*/ 582414 h 2380521"/>
              <a:gd name="connsiteX3024" fmla="*/ 2011831 w 8023328"/>
              <a:gd name="connsiteY3024" fmla="*/ 570017 h 2380521"/>
              <a:gd name="connsiteX3025" fmla="*/ 1938359 w 8023328"/>
              <a:gd name="connsiteY3025" fmla="*/ 570017 h 2380521"/>
              <a:gd name="connsiteX3026" fmla="*/ 1952216 w 8023328"/>
              <a:gd name="connsiteY3026" fmla="*/ 583873 h 2380521"/>
              <a:gd name="connsiteX3027" fmla="*/ 1938359 w 8023328"/>
              <a:gd name="connsiteY3027" fmla="*/ 596271 h 2380521"/>
              <a:gd name="connsiteX3028" fmla="*/ 1925962 w 8023328"/>
              <a:gd name="connsiteY3028" fmla="*/ 583873 h 2380521"/>
              <a:gd name="connsiteX3029" fmla="*/ 1938359 w 8023328"/>
              <a:gd name="connsiteY3029" fmla="*/ 570017 h 2380521"/>
              <a:gd name="connsiteX3030" fmla="*/ 1867522 w 8023328"/>
              <a:gd name="connsiteY3030" fmla="*/ 570017 h 2380521"/>
              <a:gd name="connsiteX3031" fmla="*/ 1881382 w 8023328"/>
              <a:gd name="connsiteY3031" fmla="*/ 583873 h 2380521"/>
              <a:gd name="connsiteX3032" fmla="*/ 1867522 w 8023328"/>
              <a:gd name="connsiteY3032" fmla="*/ 596271 h 2380521"/>
              <a:gd name="connsiteX3033" fmla="*/ 1855124 w 8023328"/>
              <a:gd name="connsiteY3033" fmla="*/ 583873 h 2380521"/>
              <a:gd name="connsiteX3034" fmla="*/ 1867522 w 8023328"/>
              <a:gd name="connsiteY3034" fmla="*/ 570017 h 2380521"/>
              <a:gd name="connsiteX3035" fmla="*/ 1799082 w 8023328"/>
              <a:gd name="connsiteY3035" fmla="*/ 570017 h 2380521"/>
              <a:gd name="connsiteX3036" fmla="*/ 1813871 w 8023328"/>
              <a:gd name="connsiteY3036" fmla="*/ 583873 h 2380521"/>
              <a:gd name="connsiteX3037" fmla="*/ 1799082 w 8023328"/>
              <a:gd name="connsiteY3037" fmla="*/ 596271 h 2380521"/>
              <a:gd name="connsiteX3038" fmla="*/ 1784295 w 8023328"/>
              <a:gd name="connsiteY3038" fmla="*/ 583873 h 2380521"/>
              <a:gd name="connsiteX3039" fmla="*/ 1799082 w 8023328"/>
              <a:gd name="connsiteY3039" fmla="*/ 570017 h 2380521"/>
              <a:gd name="connsiteX3040" fmla="*/ 1728257 w 8023328"/>
              <a:gd name="connsiteY3040" fmla="*/ 570017 h 2380521"/>
              <a:gd name="connsiteX3041" fmla="*/ 1743046 w 8023328"/>
              <a:gd name="connsiteY3041" fmla="*/ 583873 h 2380521"/>
              <a:gd name="connsiteX3042" fmla="*/ 1728257 w 8023328"/>
              <a:gd name="connsiteY3042" fmla="*/ 596271 h 2380521"/>
              <a:gd name="connsiteX3043" fmla="*/ 1713467 w 8023328"/>
              <a:gd name="connsiteY3043" fmla="*/ 583873 h 2380521"/>
              <a:gd name="connsiteX3044" fmla="*/ 1728257 w 8023328"/>
              <a:gd name="connsiteY3044" fmla="*/ 570017 h 2380521"/>
              <a:gd name="connsiteX3045" fmla="*/ 1657426 w 8023328"/>
              <a:gd name="connsiteY3045" fmla="*/ 570017 h 2380521"/>
              <a:gd name="connsiteX3046" fmla="*/ 1672218 w 8023328"/>
              <a:gd name="connsiteY3046" fmla="*/ 583873 h 2380521"/>
              <a:gd name="connsiteX3047" fmla="*/ 1657426 w 8023328"/>
              <a:gd name="connsiteY3047" fmla="*/ 596271 h 2380521"/>
              <a:gd name="connsiteX3048" fmla="*/ 1642647 w 8023328"/>
              <a:gd name="connsiteY3048" fmla="*/ 583873 h 2380521"/>
              <a:gd name="connsiteX3049" fmla="*/ 1657426 w 8023328"/>
              <a:gd name="connsiteY3049" fmla="*/ 570017 h 2380521"/>
              <a:gd name="connsiteX3050" fmla="*/ 1582294 w 8023328"/>
              <a:gd name="connsiteY3050" fmla="*/ 570017 h 2380521"/>
              <a:gd name="connsiteX3051" fmla="*/ 1594694 w 8023328"/>
              <a:gd name="connsiteY3051" fmla="*/ 583873 h 2380521"/>
              <a:gd name="connsiteX3052" fmla="*/ 1582294 w 8023328"/>
              <a:gd name="connsiteY3052" fmla="*/ 596271 h 2380521"/>
              <a:gd name="connsiteX3053" fmla="*/ 1568438 w 8023328"/>
              <a:gd name="connsiteY3053" fmla="*/ 583873 h 2380521"/>
              <a:gd name="connsiteX3054" fmla="*/ 1582294 w 8023328"/>
              <a:gd name="connsiteY3054" fmla="*/ 570017 h 2380521"/>
              <a:gd name="connsiteX3055" fmla="*/ 1512190 w 8023328"/>
              <a:gd name="connsiteY3055" fmla="*/ 570017 h 2380521"/>
              <a:gd name="connsiteX3056" fmla="*/ 1523859 w 8023328"/>
              <a:gd name="connsiteY3056" fmla="*/ 583873 h 2380521"/>
              <a:gd name="connsiteX3057" fmla="*/ 1512190 w 8023328"/>
              <a:gd name="connsiteY3057" fmla="*/ 596271 h 2380521"/>
              <a:gd name="connsiteX3058" fmla="*/ 1497607 w 8023328"/>
              <a:gd name="connsiteY3058" fmla="*/ 583873 h 2380521"/>
              <a:gd name="connsiteX3059" fmla="*/ 1512190 w 8023328"/>
              <a:gd name="connsiteY3059" fmla="*/ 570017 h 2380521"/>
              <a:gd name="connsiteX3060" fmla="*/ 1440623 w 8023328"/>
              <a:gd name="connsiteY3060" fmla="*/ 570017 h 2380521"/>
              <a:gd name="connsiteX3061" fmla="*/ 1453020 w 8023328"/>
              <a:gd name="connsiteY3061" fmla="*/ 583873 h 2380521"/>
              <a:gd name="connsiteX3062" fmla="*/ 1440623 w 8023328"/>
              <a:gd name="connsiteY3062" fmla="*/ 596271 h 2380521"/>
              <a:gd name="connsiteX3063" fmla="*/ 1426771 w 8023328"/>
              <a:gd name="connsiteY3063" fmla="*/ 583873 h 2380521"/>
              <a:gd name="connsiteX3064" fmla="*/ 1440623 w 8023328"/>
              <a:gd name="connsiteY3064" fmla="*/ 570017 h 2380521"/>
              <a:gd name="connsiteX3065" fmla="*/ 1368341 w 8023328"/>
              <a:gd name="connsiteY3065" fmla="*/ 570017 h 2380521"/>
              <a:gd name="connsiteX3066" fmla="*/ 1382194 w 8023328"/>
              <a:gd name="connsiteY3066" fmla="*/ 583873 h 2380521"/>
              <a:gd name="connsiteX3067" fmla="*/ 1368341 w 8023328"/>
              <a:gd name="connsiteY3067" fmla="*/ 596271 h 2380521"/>
              <a:gd name="connsiteX3068" fmla="*/ 1355945 w 8023328"/>
              <a:gd name="connsiteY3068" fmla="*/ 583873 h 2380521"/>
              <a:gd name="connsiteX3069" fmla="*/ 1368341 w 8023328"/>
              <a:gd name="connsiteY3069" fmla="*/ 570017 h 2380521"/>
              <a:gd name="connsiteX3070" fmla="*/ 1297515 w 8023328"/>
              <a:gd name="connsiteY3070" fmla="*/ 570017 h 2380521"/>
              <a:gd name="connsiteX3071" fmla="*/ 1311369 w 8023328"/>
              <a:gd name="connsiteY3071" fmla="*/ 583873 h 2380521"/>
              <a:gd name="connsiteX3072" fmla="*/ 1297515 w 8023328"/>
              <a:gd name="connsiteY3072" fmla="*/ 596271 h 2380521"/>
              <a:gd name="connsiteX3073" fmla="*/ 1285116 w 8023328"/>
              <a:gd name="connsiteY3073" fmla="*/ 583873 h 2380521"/>
              <a:gd name="connsiteX3074" fmla="*/ 1297515 w 8023328"/>
              <a:gd name="connsiteY3074" fmla="*/ 570017 h 2380521"/>
              <a:gd name="connsiteX3075" fmla="*/ 1226680 w 8023328"/>
              <a:gd name="connsiteY3075" fmla="*/ 570017 h 2380521"/>
              <a:gd name="connsiteX3076" fmla="*/ 1240537 w 8023328"/>
              <a:gd name="connsiteY3076" fmla="*/ 583873 h 2380521"/>
              <a:gd name="connsiteX3077" fmla="*/ 1226680 w 8023328"/>
              <a:gd name="connsiteY3077" fmla="*/ 596271 h 2380521"/>
              <a:gd name="connsiteX3078" fmla="*/ 1214296 w 8023328"/>
              <a:gd name="connsiteY3078" fmla="*/ 583873 h 2380521"/>
              <a:gd name="connsiteX3079" fmla="*/ 1226680 w 8023328"/>
              <a:gd name="connsiteY3079" fmla="*/ 570017 h 2380521"/>
              <a:gd name="connsiteX3080" fmla="*/ 1154879 w 8023328"/>
              <a:gd name="connsiteY3080" fmla="*/ 570017 h 2380521"/>
              <a:gd name="connsiteX3081" fmla="*/ 1169669 w 8023328"/>
              <a:gd name="connsiteY3081" fmla="*/ 583873 h 2380521"/>
              <a:gd name="connsiteX3082" fmla="*/ 1154879 w 8023328"/>
              <a:gd name="connsiteY3082" fmla="*/ 596271 h 2380521"/>
              <a:gd name="connsiteX3083" fmla="*/ 1140090 w 8023328"/>
              <a:gd name="connsiteY3083" fmla="*/ 583873 h 2380521"/>
              <a:gd name="connsiteX3084" fmla="*/ 1154879 w 8023328"/>
              <a:gd name="connsiteY3084" fmla="*/ 570017 h 2380521"/>
              <a:gd name="connsiteX3085" fmla="*/ 1084053 w 8023328"/>
              <a:gd name="connsiteY3085" fmla="*/ 570017 h 2380521"/>
              <a:gd name="connsiteX3086" fmla="*/ 1098840 w 8023328"/>
              <a:gd name="connsiteY3086" fmla="*/ 583873 h 2380521"/>
              <a:gd name="connsiteX3087" fmla="*/ 1084053 w 8023328"/>
              <a:gd name="connsiteY3087" fmla="*/ 596271 h 2380521"/>
              <a:gd name="connsiteX3088" fmla="*/ 1069263 w 8023328"/>
              <a:gd name="connsiteY3088" fmla="*/ 583873 h 2380521"/>
              <a:gd name="connsiteX3089" fmla="*/ 1084053 w 8023328"/>
              <a:gd name="connsiteY3089" fmla="*/ 570017 h 2380521"/>
              <a:gd name="connsiteX3090" fmla="*/ 1013010 w 8023328"/>
              <a:gd name="connsiteY3090" fmla="*/ 570017 h 2380521"/>
              <a:gd name="connsiteX3091" fmla="*/ 1024682 w 8023328"/>
              <a:gd name="connsiteY3091" fmla="*/ 583873 h 2380521"/>
              <a:gd name="connsiteX3092" fmla="*/ 1013010 w 8023328"/>
              <a:gd name="connsiteY3092" fmla="*/ 596271 h 2380521"/>
              <a:gd name="connsiteX3093" fmla="*/ 998433 w 8023328"/>
              <a:gd name="connsiteY3093" fmla="*/ 583873 h 2380521"/>
              <a:gd name="connsiteX3094" fmla="*/ 1013010 w 8023328"/>
              <a:gd name="connsiteY3094" fmla="*/ 570017 h 2380521"/>
              <a:gd name="connsiteX3095" fmla="*/ 941458 w 8023328"/>
              <a:gd name="connsiteY3095" fmla="*/ 570017 h 2380521"/>
              <a:gd name="connsiteX3096" fmla="*/ 953857 w 8023328"/>
              <a:gd name="connsiteY3096" fmla="*/ 583873 h 2380521"/>
              <a:gd name="connsiteX3097" fmla="*/ 941458 w 8023328"/>
              <a:gd name="connsiteY3097" fmla="*/ 596271 h 2380521"/>
              <a:gd name="connsiteX3098" fmla="*/ 927601 w 8023328"/>
              <a:gd name="connsiteY3098" fmla="*/ 583873 h 2380521"/>
              <a:gd name="connsiteX3099" fmla="*/ 941458 w 8023328"/>
              <a:gd name="connsiteY3099" fmla="*/ 570017 h 2380521"/>
              <a:gd name="connsiteX3100" fmla="*/ 870626 w 8023328"/>
              <a:gd name="connsiteY3100" fmla="*/ 570017 h 2380521"/>
              <a:gd name="connsiteX3101" fmla="*/ 883027 w 8023328"/>
              <a:gd name="connsiteY3101" fmla="*/ 583873 h 2380521"/>
              <a:gd name="connsiteX3102" fmla="*/ 870626 w 8023328"/>
              <a:gd name="connsiteY3102" fmla="*/ 596271 h 2380521"/>
              <a:gd name="connsiteX3103" fmla="*/ 856772 w 8023328"/>
              <a:gd name="connsiteY3103" fmla="*/ 583873 h 2380521"/>
              <a:gd name="connsiteX3104" fmla="*/ 870626 w 8023328"/>
              <a:gd name="connsiteY3104" fmla="*/ 570017 h 2380521"/>
              <a:gd name="connsiteX3105" fmla="*/ 798340 w 8023328"/>
              <a:gd name="connsiteY3105" fmla="*/ 570017 h 2380521"/>
              <a:gd name="connsiteX3106" fmla="*/ 812193 w 8023328"/>
              <a:gd name="connsiteY3106" fmla="*/ 583873 h 2380521"/>
              <a:gd name="connsiteX3107" fmla="*/ 798340 w 8023328"/>
              <a:gd name="connsiteY3107" fmla="*/ 596271 h 2380521"/>
              <a:gd name="connsiteX3108" fmla="*/ 785941 w 8023328"/>
              <a:gd name="connsiteY3108" fmla="*/ 583873 h 2380521"/>
              <a:gd name="connsiteX3109" fmla="*/ 798340 w 8023328"/>
              <a:gd name="connsiteY3109" fmla="*/ 570017 h 2380521"/>
              <a:gd name="connsiteX3110" fmla="*/ 724135 w 8023328"/>
              <a:gd name="connsiteY3110" fmla="*/ 570017 h 2380521"/>
              <a:gd name="connsiteX3111" fmla="*/ 737991 w 8023328"/>
              <a:gd name="connsiteY3111" fmla="*/ 583873 h 2380521"/>
              <a:gd name="connsiteX3112" fmla="*/ 724135 w 8023328"/>
              <a:gd name="connsiteY3112" fmla="*/ 596271 h 2380521"/>
              <a:gd name="connsiteX3113" fmla="*/ 711737 w 8023328"/>
              <a:gd name="connsiteY3113" fmla="*/ 583873 h 2380521"/>
              <a:gd name="connsiteX3114" fmla="*/ 724135 w 8023328"/>
              <a:gd name="connsiteY3114" fmla="*/ 570017 h 2380521"/>
              <a:gd name="connsiteX3115" fmla="*/ 653306 w 8023328"/>
              <a:gd name="connsiteY3115" fmla="*/ 570017 h 2380521"/>
              <a:gd name="connsiteX3116" fmla="*/ 667161 w 8023328"/>
              <a:gd name="connsiteY3116" fmla="*/ 583873 h 2380521"/>
              <a:gd name="connsiteX3117" fmla="*/ 653306 w 8023328"/>
              <a:gd name="connsiteY3117" fmla="*/ 596271 h 2380521"/>
              <a:gd name="connsiteX3118" fmla="*/ 640910 w 8023328"/>
              <a:gd name="connsiteY3118" fmla="*/ 583873 h 2380521"/>
              <a:gd name="connsiteX3119" fmla="*/ 653306 w 8023328"/>
              <a:gd name="connsiteY3119" fmla="*/ 570017 h 2380521"/>
              <a:gd name="connsiteX3120" fmla="*/ 584865 w 8023328"/>
              <a:gd name="connsiteY3120" fmla="*/ 570017 h 2380521"/>
              <a:gd name="connsiteX3121" fmla="*/ 599654 w 8023328"/>
              <a:gd name="connsiteY3121" fmla="*/ 583873 h 2380521"/>
              <a:gd name="connsiteX3122" fmla="*/ 584865 w 8023328"/>
              <a:gd name="connsiteY3122" fmla="*/ 596271 h 2380521"/>
              <a:gd name="connsiteX3123" fmla="*/ 570076 w 8023328"/>
              <a:gd name="connsiteY3123" fmla="*/ 583873 h 2380521"/>
              <a:gd name="connsiteX3124" fmla="*/ 584865 w 8023328"/>
              <a:gd name="connsiteY3124" fmla="*/ 570017 h 2380521"/>
              <a:gd name="connsiteX3125" fmla="*/ 513668 w 8023328"/>
              <a:gd name="connsiteY3125" fmla="*/ 570017 h 2380521"/>
              <a:gd name="connsiteX3126" fmla="*/ 528846 w 8023328"/>
              <a:gd name="connsiteY3126" fmla="*/ 583873 h 2380521"/>
              <a:gd name="connsiteX3127" fmla="*/ 513668 w 8023328"/>
              <a:gd name="connsiteY3127" fmla="*/ 596271 h 2380521"/>
              <a:gd name="connsiteX3128" fmla="*/ 499248 w 8023328"/>
              <a:gd name="connsiteY3128" fmla="*/ 583873 h 2380521"/>
              <a:gd name="connsiteX3129" fmla="*/ 513668 w 8023328"/>
              <a:gd name="connsiteY3129" fmla="*/ 570017 h 2380521"/>
              <a:gd name="connsiteX3130" fmla="*/ 439833 w 8023328"/>
              <a:gd name="connsiteY3130" fmla="*/ 570017 h 2380521"/>
              <a:gd name="connsiteX3131" fmla="*/ 454623 w 8023328"/>
              <a:gd name="connsiteY3131" fmla="*/ 583873 h 2380521"/>
              <a:gd name="connsiteX3132" fmla="*/ 439833 w 8023328"/>
              <a:gd name="connsiteY3132" fmla="*/ 596271 h 2380521"/>
              <a:gd name="connsiteX3133" fmla="*/ 425044 w 8023328"/>
              <a:gd name="connsiteY3133" fmla="*/ 583873 h 2380521"/>
              <a:gd name="connsiteX3134" fmla="*/ 439833 w 8023328"/>
              <a:gd name="connsiteY3134" fmla="*/ 570017 h 2380521"/>
              <a:gd name="connsiteX3135" fmla="*/ 368072 w 8023328"/>
              <a:gd name="connsiteY3135" fmla="*/ 570017 h 2380521"/>
              <a:gd name="connsiteX3136" fmla="*/ 380467 w 8023328"/>
              <a:gd name="connsiteY3136" fmla="*/ 583873 h 2380521"/>
              <a:gd name="connsiteX3137" fmla="*/ 368072 w 8023328"/>
              <a:gd name="connsiteY3137" fmla="*/ 596271 h 2380521"/>
              <a:gd name="connsiteX3138" fmla="*/ 354211 w 8023328"/>
              <a:gd name="connsiteY3138" fmla="*/ 583873 h 2380521"/>
              <a:gd name="connsiteX3139" fmla="*/ 368072 w 8023328"/>
              <a:gd name="connsiteY3139" fmla="*/ 570017 h 2380521"/>
              <a:gd name="connsiteX3140" fmla="*/ 3081772 w 8023328"/>
              <a:gd name="connsiteY3140" fmla="*/ 499186 h 2380521"/>
              <a:gd name="connsiteX3141" fmla="*/ 3095622 w 8023328"/>
              <a:gd name="connsiteY3141" fmla="*/ 511583 h 2380521"/>
              <a:gd name="connsiteX3142" fmla="*/ 3081772 w 8023328"/>
              <a:gd name="connsiteY3142" fmla="*/ 525440 h 2380521"/>
              <a:gd name="connsiteX3143" fmla="*/ 3069372 w 8023328"/>
              <a:gd name="connsiteY3143" fmla="*/ 511583 h 2380521"/>
              <a:gd name="connsiteX3144" fmla="*/ 3081772 w 8023328"/>
              <a:gd name="connsiteY3144" fmla="*/ 499186 h 2380521"/>
              <a:gd name="connsiteX3145" fmla="*/ 3013712 w 8023328"/>
              <a:gd name="connsiteY3145" fmla="*/ 499186 h 2380521"/>
              <a:gd name="connsiteX3146" fmla="*/ 3028135 w 8023328"/>
              <a:gd name="connsiteY3146" fmla="*/ 511583 h 2380521"/>
              <a:gd name="connsiteX3147" fmla="*/ 3013712 w 8023328"/>
              <a:gd name="connsiteY3147" fmla="*/ 525440 h 2380521"/>
              <a:gd name="connsiteX3148" fmla="*/ 2998539 w 8023328"/>
              <a:gd name="connsiteY3148" fmla="*/ 511583 h 2380521"/>
              <a:gd name="connsiteX3149" fmla="*/ 3013712 w 8023328"/>
              <a:gd name="connsiteY3149" fmla="*/ 499186 h 2380521"/>
              <a:gd name="connsiteX3150" fmla="*/ 2942491 w 8023328"/>
              <a:gd name="connsiteY3150" fmla="*/ 499186 h 2380521"/>
              <a:gd name="connsiteX3151" fmla="*/ 2957285 w 8023328"/>
              <a:gd name="connsiteY3151" fmla="*/ 511583 h 2380521"/>
              <a:gd name="connsiteX3152" fmla="*/ 2942491 w 8023328"/>
              <a:gd name="connsiteY3152" fmla="*/ 525440 h 2380521"/>
              <a:gd name="connsiteX3153" fmla="*/ 2927705 w 8023328"/>
              <a:gd name="connsiteY3153" fmla="*/ 511583 h 2380521"/>
              <a:gd name="connsiteX3154" fmla="*/ 2942491 w 8023328"/>
              <a:gd name="connsiteY3154" fmla="*/ 499186 h 2380521"/>
              <a:gd name="connsiteX3155" fmla="*/ 2868291 w 8023328"/>
              <a:gd name="connsiteY3155" fmla="*/ 499186 h 2380521"/>
              <a:gd name="connsiteX3156" fmla="*/ 2883082 w 8023328"/>
              <a:gd name="connsiteY3156" fmla="*/ 511583 h 2380521"/>
              <a:gd name="connsiteX3157" fmla="*/ 2868291 w 8023328"/>
              <a:gd name="connsiteY3157" fmla="*/ 525440 h 2380521"/>
              <a:gd name="connsiteX3158" fmla="*/ 2853502 w 8023328"/>
              <a:gd name="connsiteY3158" fmla="*/ 511583 h 2380521"/>
              <a:gd name="connsiteX3159" fmla="*/ 2868291 w 8023328"/>
              <a:gd name="connsiteY3159" fmla="*/ 499186 h 2380521"/>
              <a:gd name="connsiteX3160" fmla="*/ 2796533 w 8023328"/>
              <a:gd name="connsiteY3160" fmla="*/ 499186 h 2380521"/>
              <a:gd name="connsiteX3161" fmla="*/ 2808931 w 8023328"/>
              <a:gd name="connsiteY3161" fmla="*/ 511583 h 2380521"/>
              <a:gd name="connsiteX3162" fmla="*/ 2796533 w 8023328"/>
              <a:gd name="connsiteY3162" fmla="*/ 525440 h 2380521"/>
              <a:gd name="connsiteX3163" fmla="*/ 2782678 w 8023328"/>
              <a:gd name="connsiteY3163" fmla="*/ 511583 h 2380521"/>
              <a:gd name="connsiteX3164" fmla="*/ 2796533 w 8023328"/>
              <a:gd name="connsiteY3164" fmla="*/ 499186 h 2380521"/>
              <a:gd name="connsiteX3165" fmla="*/ 2725695 w 8023328"/>
              <a:gd name="connsiteY3165" fmla="*/ 499186 h 2380521"/>
              <a:gd name="connsiteX3166" fmla="*/ 2738097 w 8023328"/>
              <a:gd name="connsiteY3166" fmla="*/ 511583 h 2380521"/>
              <a:gd name="connsiteX3167" fmla="*/ 2725695 w 8023328"/>
              <a:gd name="connsiteY3167" fmla="*/ 525440 h 2380521"/>
              <a:gd name="connsiteX3168" fmla="*/ 2711846 w 8023328"/>
              <a:gd name="connsiteY3168" fmla="*/ 511583 h 2380521"/>
              <a:gd name="connsiteX3169" fmla="*/ 2725695 w 8023328"/>
              <a:gd name="connsiteY3169" fmla="*/ 499186 h 2380521"/>
              <a:gd name="connsiteX3170" fmla="*/ 2654870 w 8023328"/>
              <a:gd name="connsiteY3170" fmla="*/ 499186 h 2380521"/>
              <a:gd name="connsiteX3171" fmla="*/ 2667266 w 8023328"/>
              <a:gd name="connsiteY3171" fmla="*/ 511583 h 2380521"/>
              <a:gd name="connsiteX3172" fmla="*/ 2654870 w 8023328"/>
              <a:gd name="connsiteY3172" fmla="*/ 525440 h 2380521"/>
              <a:gd name="connsiteX3173" fmla="*/ 2641013 w 8023328"/>
              <a:gd name="connsiteY3173" fmla="*/ 511583 h 2380521"/>
              <a:gd name="connsiteX3174" fmla="*/ 2654870 w 8023328"/>
              <a:gd name="connsiteY3174" fmla="*/ 499186 h 2380521"/>
              <a:gd name="connsiteX3175" fmla="*/ 2582580 w 8023328"/>
              <a:gd name="connsiteY3175" fmla="*/ 499186 h 2380521"/>
              <a:gd name="connsiteX3176" fmla="*/ 2596435 w 8023328"/>
              <a:gd name="connsiteY3176" fmla="*/ 511583 h 2380521"/>
              <a:gd name="connsiteX3177" fmla="*/ 2582580 w 8023328"/>
              <a:gd name="connsiteY3177" fmla="*/ 525440 h 2380521"/>
              <a:gd name="connsiteX3178" fmla="*/ 2570184 w 8023328"/>
              <a:gd name="connsiteY3178" fmla="*/ 511583 h 2380521"/>
              <a:gd name="connsiteX3179" fmla="*/ 2582580 w 8023328"/>
              <a:gd name="connsiteY3179" fmla="*/ 499186 h 2380521"/>
              <a:gd name="connsiteX3180" fmla="*/ 2511026 w 8023328"/>
              <a:gd name="connsiteY3180" fmla="*/ 499186 h 2380521"/>
              <a:gd name="connsiteX3181" fmla="*/ 2525610 w 8023328"/>
              <a:gd name="connsiteY3181" fmla="*/ 511583 h 2380521"/>
              <a:gd name="connsiteX3182" fmla="*/ 2511026 w 8023328"/>
              <a:gd name="connsiteY3182" fmla="*/ 525440 h 2380521"/>
              <a:gd name="connsiteX3183" fmla="*/ 2499361 w 8023328"/>
              <a:gd name="connsiteY3183" fmla="*/ 511583 h 2380521"/>
              <a:gd name="connsiteX3184" fmla="*/ 2511026 w 8023328"/>
              <a:gd name="connsiteY3184" fmla="*/ 499186 h 2380521"/>
              <a:gd name="connsiteX3185" fmla="*/ 2440924 w 8023328"/>
              <a:gd name="connsiteY3185" fmla="*/ 499186 h 2380521"/>
              <a:gd name="connsiteX3186" fmla="*/ 2454781 w 8023328"/>
              <a:gd name="connsiteY3186" fmla="*/ 511583 h 2380521"/>
              <a:gd name="connsiteX3187" fmla="*/ 2440924 w 8023328"/>
              <a:gd name="connsiteY3187" fmla="*/ 525440 h 2380521"/>
              <a:gd name="connsiteX3188" fmla="*/ 2428527 w 8023328"/>
              <a:gd name="connsiteY3188" fmla="*/ 511583 h 2380521"/>
              <a:gd name="connsiteX3189" fmla="*/ 2440924 w 8023328"/>
              <a:gd name="connsiteY3189" fmla="*/ 499186 h 2380521"/>
              <a:gd name="connsiteX3190" fmla="*/ 2369108 w 8023328"/>
              <a:gd name="connsiteY3190" fmla="*/ 499186 h 2380521"/>
              <a:gd name="connsiteX3191" fmla="*/ 2383898 w 8023328"/>
              <a:gd name="connsiteY3191" fmla="*/ 511583 h 2380521"/>
              <a:gd name="connsiteX3192" fmla="*/ 2369108 w 8023328"/>
              <a:gd name="connsiteY3192" fmla="*/ 525440 h 2380521"/>
              <a:gd name="connsiteX3193" fmla="*/ 2354319 w 8023328"/>
              <a:gd name="connsiteY3193" fmla="*/ 511583 h 2380521"/>
              <a:gd name="connsiteX3194" fmla="*/ 2369108 w 8023328"/>
              <a:gd name="connsiteY3194" fmla="*/ 499186 h 2380521"/>
              <a:gd name="connsiteX3195" fmla="*/ 2298278 w 8023328"/>
              <a:gd name="connsiteY3195" fmla="*/ 499186 h 2380521"/>
              <a:gd name="connsiteX3196" fmla="*/ 2313066 w 8023328"/>
              <a:gd name="connsiteY3196" fmla="*/ 511583 h 2380521"/>
              <a:gd name="connsiteX3197" fmla="*/ 2298278 w 8023328"/>
              <a:gd name="connsiteY3197" fmla="*/ 525440 h 2380521"/>
              <a:gd name="connsiteX3198" fmla="*/ 2283488 w 8023328"/>
              <a:gd name="connsiteY3198" fmla="*/ 511583 h 2380521"/>
              <a:gd name="connsiteX3199" fmla="*/ 2298278 w 8023328"/>
              <a:gd name="connsiteY3199" fmla="*/ 499186 h 2380521"/>
              <a:gd name="connsiteX3200" fmla="*/ 2226514 w 8023328"/>
              <a:gd name="connsiteY3200" fmla="*/ 499186 h 2380521"/>
              <a:gd name="connsiteX3201" fmla="*/ 2238914 w 8023328"/>
              <a:gd name="connsiteY3201" fmla="*/ 511583 h 2380521"/>
              <a:gd name="connsiteX3202" fmla="*/ 2226514 w 8023328"/>
              <a:gd name="connsiteY3202" fmla="*/ 525440 h 2380521"/>
              <a:gd name="connsiteX3203" fmla="*/ 2212655 w 8023328"/>
              <a:gd name="connsiteY3203" fmla="*/ 511583 h 2380521"/>
              <a:gd name="connsiteX3204" fmla="*/ 2226514 w 8023328"/>
              <a:gd name="connsiteY3204" fmla="*/ 499186 h 2380521"/>
              <a:gd name="connsiteX3205" fmla="*/ 2155680 w 8023328"/>
              <a:gd name="connsiteY3205" fmla="*/ 499186 h 2380521"/>
              <a:gd name="connsiteX3206" fmla="*/ 2168079 w 8023328"/>
              <a:gd name="connsiteY3206" fmla="*/ 511583 h 2380521"/>
              <a:gd name="connsiteX3207" fmla="*/ 2155680 w 8023328"/>
              <a:gd name="connsiteY3207" fmla="*/ 525440 h 2380521"/>
              <a:gd name="connsiteX3208" fmla="*/ 2141823 w 8023328"/>
              <a:gd name="connsiteY3208" fmla="*/ 511583 h 2380521"/>
              <a:gd name="connsiteX3209" fmla="*/ 2155680 w 8023328"/>
              <a:gd name="connsiteY3209" fmla="*/ 499186 h 2380521"/>
              <a:gd name="connsiteX3210" fmla="*/ 2084846 w 8023328"/>
              <a:gd name="connsiteY3210" fmla="*/ 499186 h 2380521"/>
              <a:gd name="connsiteX3211" fmla="*/ 2097246 w 8023328"/>
              <a:gd name="connsiteY3211" fmla="*/ 511583 h 2380521"/>
              <a:gd name="connsiteX3212" fmla="*/ 2084846 w 8023328"/>
              <a:gd name="connsiteY3212" fmla="*/ 525440 h 2380521"/>
              <a:gd name="connsiteX3213" fmla="*/ 2070991 w 8023328"/>
              <a:gd name="connsiteY3213" fmla="*/ 511583 h 2380521"/>
              <a:gd name="connsiteX3214" fmla="*/ 2084846 w 8023328"/>
              <a:gd name="connsiteY3214" fmla="*/ 499186 h 2380521"/>
              <a:gd name="connsiteX3215" fmla="*/ 2011831 w 8023328"/>
              <a:gd name="connsiteY3215" fmla="*/ 499186 h 2380521"/>
              <a:gd name="connsiteX3216" fmla="*/ 2026416 w 8023328"/>
              <a:gd name="connsiteY3216" fmla="*/ 511583 h 2380521"/>
              <a:gd name="connsiteX3217" fmla="*/ 2011831 w 8023328"/>
              <a:gd name="connsiteY3217" fmla="*/ 525440 h 2380521"/>
              <a:gd name="connsiteX3218" fmla="*/ 2000165 w 8023328"/>
              <a:gd name="connsiteY3218" fmla="*/ 511583 h 2380521"/>
              <a:gd name="connsiteX3219" fmla="*/ 2011831 w 8023328"/>
              <a:gd name="connsiteY3219" fmla="*/ 499186 h 2380521"/>
              <a:gd name="connsiteX3220" fmla="*/ 1938362 w 8023328"/>
              <a:gd name="connsiteY3220" fmla="*/ 499186 h 2380521"/>
              <a:gd name="connsiteX3221" fmla="*/ 1952216 w 8023328"/>
              <a:gd name="connsiteY3221" fmla="*/ 511583 h 2380521"/>
              <a:gd name="connsiteX3222" fmla="*/ 1938362 w 8023328"/>
              <a:gd name="connsiteY3222" fmla="*/ 525440 h 2380521"/>
              <a:gd name="connsiteX3223" fmla="*/ 1925965 w 8023328"/>
              <a:gd name="connsiteY3223" fmla="*/ 511583 h 2380521"/>
              <a:gd name="connsiteX3224" fmla="*/ 1938362 w 8023328"/>
              <a:gd name="connsiteY3224" fmla="*/ 499186 h 2380521"/>
              <a:gd name="connsiteX3225" fmla="*/ 1867525 w 8023328"/>
              <a:gd name="connsiteY3225" fmla="*/ 499186 h 2380521"/>
              <a:gd name="connsiteX3226" fmla="*/ 1881384 w 8023328"/>
              <a:gd name="connsiteY3226" fmla="*/ 511583 h 2380521"/>
              <a:gd name="connsiteX3227" fmla="*/ 1867525 w 8023328"/>
              <a:gd name="connsiteY3227" fmla="*/ 525440 h 2380521"/>
              <a:gd name="connsiteX3228" fmla="*/ 1855126 w 8023328"/>
              <a:gd name="connsiteY3228" fmla="*/ 511583 h 2380521"/>
              <a:gd name="connsiteX3229" fmla="*/ 1867525 w 8023328"/>
              <a:gd name="connsiteY3229" fmla="*/ 499186 h 2380521"/>
              <a:gd name="connsiteX3230" fmla="*/ 1799085 w 8023328"/>
              <a:gd name="connsiteY3230" fmla="*/ 499186 h 2380521"/>
              <a:gd name="connsiteX3231" fmla="*/ 1813871 w 8023328"/>
              <a:gd name="connsiteY3231" fmla="*/ 511583 h 2380521"/>
              <a:gd name="connsiteX3232" fmla="*/ 1799085 w 8023328"/>
              <a:gd name="connsiteY3232" fmla="*/ 525440 h 2380521"/>
              <a:gd name="connsiteX3233" fmla="*/ 1784295 w 8023328"/>
              <a:gd name="connsiteY3233" fmla="*/ 511583 h 2380521"/>
              <a:gd name="connsiteX3234" fmla="*/ 1799085 w 8023328"/>
              <a:gd name="connsiteY3234" fmla="*/ 499186 h 2380521"/>
              <a:gd name="connsiteX3235" fmla="*/ 1728257 w 8023328"/>
              <a:gd name="connsiteY3235" fmla="*/ 499186 h 2380521"/>
              <a:gd name="connsiteX3236" fmla="*/ 1743046 w 8023328"/>
              <a:gd name="connsiteY3236" fmla="*/ 511583 h 2380521"/>
              <a:gd name="connsiteX3237" fmla="*/ 1728257 w 8023328"/>
              <a:gd name="connsiteY3237" fmla="*/ 525440 h 2380521"/>
              <a:gd name="connsiteX3238" fmla="*/ 1713469 w 8023328"/>
              <a:gd name="connsiteY3238" fmla="*/ 511583 h 2380521"/>
              <a:gd name="connsiteX3239" fmla="*/ 1728257 w 8023328"/>
              <a:gd name="connsiteY3239" fmla="*/ 499186 h 2380521"/>
              <a:gd name="connsiteX3240" fmla="*/ 1657426 w 8023328"/>
              <a:gd name="connsiteY3240" fmla="*/ 499186 h 2380521"/>
              <a:gd name="connsiteX3241" fmla="*/ 1672218 w 8023328"/>
              <a:gd name="connsiteY3241" fmla="*/ 511583 h 2380521"/>
              <a:gd name="connsiteX3242" fmla="*/ 1657426 w 8023328"/>
              <a:gd name="connsiteY3242" fmla="*/ 525440 h 2380521"/>
              <a:gd name="connsiteX3243" fmla="*/ 1642647 w 8023328"/>
              <a:gd name="connsiteY3243" fmla="*/ 511583 h 2380521"/>
              <a:gd name="connsiteX3244" fmla="*/ 1657426 w 8023328"/>
              <a:gd name="connsiteY3244" fmla="*/ 499186 h 2380521"/>
              <a:gd name="connsiteX3245" fmla="*/ 1582294 w 8023328"/>
              <a:gd name="connsiteY3245" fmla="*/ 499186 h 2380521"/>
              <a:gd name="connsiteX3246" fmla="*/ 1594694 w 8023328"/>
              <a:gd name="connsiteY3246" fmla="*/ 511583 h 2380521"/>
              <a:gd name="connsiteX3247" fmla="*/ 1582294 w 8023328"/>
              <a:gd name="connsiteY3247" fmla="*/ 525440 h 2380521"/>
              <a:gd name="connsiteX3248" fmla="*/ 1568438 w 8023328"/>
              <a:gd name="connsiteY3248" fmla="*/ 511583 h 2380521"/>
              <a:gd name="connsiteX3249" fmla="*/ 1582294 w 8023328"/>
              <a:gd name="connsiteY3249" fmla="*/ 499186 h 2380521"/>
              <a:gd name="connsiteX3250" fmla="*/ 1512192 w 8023328"/>
              <a:gd name="connsiteY3250" fmla="*/ 499186 h 2380521"/>
              <a:gd name="connsiteX3251" fmla="*/ 1523862 w 8023328"/>
              <a:gd name="connsiteY3251" fmla="*/ 511583 h 2380521"/>
              <a:gd name="connsiteX3252" fmla="*/ 1512192 w 8023328"/>
              <a:gd name="connsiteY3252" fmla="*/ 525440 h 2380521"/>
              <a:gd name="connsiteX3253" fmla="*/ 1497607 w 8023328"/>
              <a:gd name="connsiteY3253" fmla="*/ 511583 h 2380521"/>
              <a:gd name="connsiteX3254" fmla="*/ 1512192 w 8023328"/>
              <a:gd name="connsiteY3254" fmla="*/ 499186 h 2380521"/>
              <a:gd name="connsiteX3255" fmla="*/ 1440623 w 8023328"/>
              <a:gd name="connsiteY3255" fmla="*/ 499186 h 2380521"/>
              <a:gd name="connsiteX3256" fmla="*/ 1453023 w 8023328"/>
              <a:gd name="connsiteY3256" fmla="*/ 511583 h 2380521"/>
              <a:gd name="connsiteX3257" fmla="*/ 1440623 w 8023328"/>
              <a:gd name="connsiteY3257" fmla="*/ 525440 h 2380521"/>
              <a:gd name="connsiteX3258" fmla="*/ 1426771 w 8023328"/>
              <a:gd name="connsiteY3258" fmla="*/ 511583 h 2380521"/>
              <a:gd name="connsiteX3259" fmla="*/ 1440623 w 8023328"/>
              <a:gd name="connsiteY3259" fmla="*/ 499186 h 2380521"/>
              <a:gd name="connsiteX3260" fmla="*/ 1368341 w 8023328"/>
              <a:gd name="connsiteY3260" fmla="*/ 499186 h 2380521"/>
              <a:gd name="connsiteX3261" fmla="*/ 1382196 w 8023328"/>
              <a:gd name="connsiteY3261" fmla="*/ 511583 h 2380521"/>
              <a:gd name="connsiteX3262" fmla="*/ 1368341 w 8023328"/>
              <a:gd name="connsiteY3262" fmla="*/ 525440 h 2380521"/>
              <a:gd name="connsiteX3263" fmla="*/ 1355948 w 8023328"/>
              <a:gd name="connsiteY3263" fmla="*/ 511583 h 2380521"/>
              <a:gd name="connsiteX3264" fmla="*/ 1368341 w 8023328"/>
              <a:gd name="connsiteY3264" fmla="*/ 499186 h 2380521"/>
              <a:gd name="connsiteX3265" fmla="*/ 1297515 w 8023328"/>
              <a:gd name="connsiteY3265" fmla="*/ 499186 h 2380521"/>
              <a:gd name="connsiteX3266" fmla="*/ 1311369 w 8023328"/>
              <a:gd name="connsiteY3266" fmla="*/ 513042 h 2380521"/>
              <a:gd name="connsiteX3267" fmla="*/ 1297515 w 8023328"/>
              <a:gd name="connsiteY3267" fmla="*/ 525440 h 2380521"/>
              <a:gd name="connsiteX3268" fmla="*/ 1285118 w 8023328"/>
              <a:gd name="connsiteY3268" fmla="*/ 513042 h 2380521"/>
              <a:gd name="connsiteX3269" fmla="*/ 1297515 w 8023328"/>
              <a:gd name="connsiteY3269" fmla="*/ 499186 h 2380521"/>
              <a:gd name="connsiteX3270" fmla="*/ 1225700 w 8023328"/>
              <a:gd name="connsiteY3270" fmla="*/ 499186 h 2380521"/>
              <a:gd name="connsiteX3271" fmla="*/ 1240491 w 8023328"/>
              <a:gd name="connsiteY3271" fmla="*/ 513042 h 2380521"/>
              <a:gd name="connsiteX3272" fmla="*/ 1225700 w 8023328"/>
              <a:gd name="connsiteY3272" fmla="*/ 525440 h 2380521"/>
              <a:gd name="connsiteX3273" fmla="*/ 1210925 w 8023328"/>
              <a:gd name="connsiteY3273" fmla="*/ 513042 h 2380521"/>
              <a:gd name="connsiteX3274" fmla="*/ 1225700 w 8023328"/>
              <a:gd name="connsiteY3274" fmla="*/ 499186 h 2380521"/>
              <a:gd name="connsiteX3275" fmla="*/ 1154881 w 8023328"/>
              <a:gd name="connsiteY3275" fmla="*/ 499186 h 2380521"/>
              <a:gd name="connsiteX3276" fmla="*/ 1169669 w 8023328"/>
              <a:gd name="connsiteY3276" fmla="*/ 513042 h 2380521"/>
              <a:gd name="connsiteX3277" fmla="*/ 1154881 w 8023328"/>
              <a:gd name="connsiteY3277" fmla="*/ 525440 h 2380521"/>
              <a:gd name="connsiteX3278" fmla="*/ 1140095 w 8023328"/>
              <a:gd name="connsiteY3278" fmla="*/ 513042 h 2380521"/>
              <a:gd name="connsiteX3279" fmla="*/ 1154881 w 8023328"/>
              <a:gd name="connsiteY3279" fmla="*/ 499186 h 2380521"/>
              <a:gd name="connsiteX3280" fmla="*/ 1084053 w 8023328"/>
              <a:gd name="connsiteY3280" fmla="*/ 499186 h 2380521"/>
              <a:gd name="connsiteX3281" fmla="*/ 1098842 w 8023328"/>
              <a:gd name="connsiteY3281" fmla="*/ 513042 h 2380521"/>
              <a:gd name="connsiteX3282" fmla="*/ 1084053 w 8023328"/>
              <a:gd name="connsiteY3282" fmla="*/ 525440 h 2380521"/>
              <a:gd name="connsiteX3283" fmla="*/ 1069267 w 8023328"/>
              <a:gd name="connsiteY3283" fmla="*/ 513042 h 2380521"/>
              <a:gd name="connsiteX3284" fmla="*/ 1084053 w 8023328"/>
              <a:gd name="connsiteY3284" fmla="*/ 499186 h 2380521"/>
              <a:gd name="connsiteX3285" fmla="*/ 1013012 w 8023328"/>
              <a:gd name="connsiteY3285" fmla="*/ 499186 h 2380521"/>
              <a:gd name="connsiteX3286" fmla="*/ 1024685 w 8023328"/>
              <a:gd name="connsiteY3286" fmla="*/ 513042 h 2380521"/>
              <a:gd name="connsiteX3287" fmla="*/ 1013012 w 8023328"/>
              <a:gd name="connsiteY3287" fmla="*/ 525440 h 2380521"/>
              <a:gd name="connsiteX3288" fmla="*/ 998433 w 8023328"/>
              <a:gd name="connsiteY3288" fmla="*/ 513042 h 2380521"/>
              <a:gd name="connsiteX3289" fmla="*/ 1013012 w 8023328"/>
              <a:gd name="connsiteY3289" fmla="*/ 499186 h 2380521"/>
              <a:gd name="connsiteX3290" fmla="*/ 941461 w 8023328"/>
              <a:gd name="connsiteY3290" fmla="*/ 499186 h 2380521"/>
              <a:gd name="connsiteX3291" fmla="*/ 953861 w 8023328"/>
              <a:gd name="connsiteY3291" fmla="*/ 513042 h 2380521"/>
              <a:gd name="connsiteX3292" fmla="*/ 941461 w 8023328"/>
              <a:gd name="connsiteY3292" fmla="*/ 525440 h 2380521"/>
              <a:gd name="connsiteX3293" fmla="*/ 927607 w 8023328"/>
              <a:gd name="connsiteY3293" fmla="*/ 513042 h 2380521"/>
              <a:gd name="connsiteX3294" fmla="*/ 941461 w 8023328"/>
              <a:gd name="connsiteY3294" fmla="*/ 499186 h 2380521"/>
              <a:gd name="connsiteX3295" fmla="*/ 870626 w 8023328"/>
              <a:gd name="connsiteY3295" fmla="*/ 499186 h 2380521"/>
              <a:gd name="connsiteX3296" fmla="*/ 883027 w 8023328"/>
              <a:gd name="connsiteY3296" fmla="*/ 513042 h 2380521"/>
              <a:gd name="connsiteX3297" fmla="*/ 870626 w 8023328"/>
              <a:gd name="connsiteY3297" fmla="*/ 525440 h 2380521"/>
              <a:gd name="connsiteX3298" fmla="*/ 856774 w 8023328"/>
              <a:gd name="connsiteY3298" fmla="*/ 513042 h 2380521"/>
              <a:gd name="connsiteX3299" fmla="*/ 870626 w 8023328"/>
              <a:gd name="connsiteY3299" fmla="*/ 499186 h 2380521"/>
              <a:gd name="connsiteX3300" fmla="*/ 798340 w 8023328"/>
              <a:gd name="connsiteY3300" fmla="*/ 499186 h 2380521"/>
              <a:gd name="connsiteX3301" fmla="*/ 812196 w 8023328"/>
              <a:gd name="connsiteY3301" fmla="*/ 513042 h 2380521"/>
              <a:gd name="connsiteX3302" fmla="*/ 798340 w 8023328"/>
              <a:gd name="connsiteY3302" fmla="*/ 525440 h 2380521"/>
              <a:gd name="connsiteX3303" fmla="*/ 785941 w 8023328"/>
              <a:gd name="connsiteY3303" fmla="*/ 513042 h 2380521"/>
              <a:gd name="connsiteX3304" fmla="*/ 798340 w 8023328"/>
              <a:gd name="connsiteY3304" fmla="*/ 499186 h 2380521"/>
              <a:gd name="connsiteX3305" fmla="*/ 724135 w 8023328"/>
              <a:gd name="connsiteY3305" fmla="*/ 499186 h 2380521"/>
              <a:gd name="connsiteX3306" fmla="*/ 737991 w 8023328"/>
              <a:gd name="connsiteY3306" fmla="*/ 513042 h 2380521"/>
              <a:gd name="connsiteX3307" fmla="*/ 724135 w 8023328"/>
              <a:gd name="connsiteY3307" fmla="*/ 525440 h 2380521"/>
              <a:gd name="connsiteX3308" fmla="*/ 711744 w 8023328"/>
              <a:gd name="connsiteY3308" fmla="*/ 513042 h 2380521"/>
              <a:gd name="connsiteX3309" fmla="*/ 724135 w 8023328"/>
              <a:gd name="connsiteY3309" fmla="*/ 499186 h 2380521"/>
              <a:gd name="connsiteX3310" fmla="*/ 653306 w 8023328"/>
              <a:gd name="connsiteY3310" fmla="*/ 499186 h 2380521"/>
              <a:gd name="connsiteX3311" fmla="*/ 667164 w 8023328"/>
              <a:gd name="connsiteY3311" fmla="*/ 513042 h 2380521"/>
              <a:gd name="connsiteX3312" fmla="*/ 653306 w 8023328"/>
              <a:gd name="connsiteY3312" fmla="*/ 525440 h 2380521"/>
              <a:gd name="connsiteX3313" fmla="*/ 640910 w 8023328"/>
              <a:gd name="connsiteY3313" fmla="*/ 513042 h 2380521"/>
              <a:gd name="connsiteX3314" fmla="*/ 653306 w 8023328"/>
              <a:gd name="connsiteY3314" fmla="*/ 499186 h 2380521"/>
              <a:gd name="connsiteX3315" fmla="*/ 584869 w 8023328"/>
              <a:gd name="connsiteY3315" fmla="*/ 499186 h 2380521"/>
              <a:gd name="connsiteX3316" fmla="*/ 599654 w 8023328"/>
              <a:gd name="connsiteY3316" fmla="*/ 513042 h 2380521"/>
              <a:gd name="connsiteX3317" fmla="*/ 584869 w 8023328"/>
              <a:gd name="connsiteY3317" fmla="*/ 525440 h 2380521"/>
              <a:gd name="connsiteX3318" fmla="*/ 570076 w 8023328"/>
              <a:gd name="connsiteY3318" fmla="*/ 513042 h 2380521"/>
              <a:gd name="connsiteX3319" fmla="*/ 584869 w 8023328"/>
              <a:gd name="connsiteY3319" fmla="*/ 499186 h 2380521"/>
              <a:gd name="connsiteX3320" fmla="*/ 513670 w 8023328"/>
              <a:gd name="connsiteY3320" fmla="*/ 499186 h 2380521"/>
              <a:gd name="connsiteX3321" fmla="*/ 528846 w 8023328"/>
              <a:gd name="connsiteY3321" fmla="*/ 513042 h 2380521"/>
              <a:gd name="connsiteX3322" fmla="*/ 513670 w 8023328"/>
              <a:gd name="connsiteY3322" fmla="*/ 525440 h 2380521"/>
              <a:gd name="connsiteX3323" fmla="*/ 499248 w 8023328"/>
              <a:gd name="connsiteY3323" fmla="*/ 513042 h 2380521"/>
              <a:gd name="connsiteX3324" fmla="*/ 513670 w 8023328"/>
              <a:gd name="connsiteY3324" fmla="*/ 499186 h 2380521"/>
              <a:gd name="connsiteX3325" fmla="*/ 3939871 w 8023328"/>
              <a:gd name="connsiteY3325" fmla="*/ 495814 h 2380521"/>
              <a:gd name="connsiteX3326" fmla="*/ 3952268 w 8023328"/>
              <a:gd name="connsiteY3326" fmla="*/ 510602 h 2380521"/>
              <a:gd name="connsiteX3327" fmla="*/ 3939871 w 8023328"/>
              <a:gd name="connsiteY3327" fmla="*/ 525391 h 2380521"/>
              <a:gd name="connsiteX3328" fmla="*/ 3926015 w 8023328"/>
              <a:gd name="connsiteY3328" fmla="*/ 510602 h 2380521"/>
              <a:gd name="connsiteX3329" fmla="*/ 3939871 w 8023328"/>
              <a:gd name="connsiteY3329" fmla="*/ 495814 h 2380521"/>
              <a:gd name="connsiteX3330" fmla="*/ 3869042 w 8023328"/>
              <a:gd name="connsiteY3330" fmla="*/ 495814 h 2380521"/>
              <a:gd name="connsiteX3331" fmla="*/ 3881439 w 8023328"/>
              <a:gd name="connsiteY3331" fmla="*/ 510602 h 2380521"/>
              <a:gd name="connsiteX3332" fmla="*/ 3869042 w 8023328"/>
              <a:gd name="connsiteY3332" fmla="*/ 525391 h 2380521"/>
              <a:gd name="connsiteX3333" fmla="*/ 3855186 w 8023328"/>
              <a:gd name="connsiteY3333" fmla="*/ 510602 h 2380521"/>
              <a:gd name="connsiteX3334" fmla="*/ 3869042 w 8023328"/>
              <a:gd name="connsiteY3334" fmla="*/ 495814 h 2380521"/>
              <a:gd name="connsiteX3335" fmla="*/ 3796752 w 8023328"/>
              <a:gd name="connsiteY3335" fmla="*/ 495814 h 2380521"/>
              <a:gd name="connsiteX3336" fmla="*/ 3810608 w 8023328"/>
              <a:gd name="connsiteY3336" fmla="*/ 510602 h 2380521"/>
              <a:gd name="connsiteX3337" fmla="*/ 3796752 w 8023328"/>
              <a:gd name="connsiteY3337" fmla="*/ 525391 h 2380521"/>
              <a:gd name="connsiteX3338" fmla="*/ 3784355 w 8023328"/>
              <a:gd name="connsiteY3338" fmla="*/ 510602 h 2380521"/>
              <a:gd name="connsiteX3339" fmla="*/ 3796752 w 8023328"/>
              <a:gd name="connsiteY3339" fmla="*/ 495814 h 2380521"/>
              <a:gd name="connsiteX3340" fmla="*/ 3725922 w 8023328"/>
              <a:gd name="connsiteY3340" fmla="*/ 495814 h 2380521"/>
              <a:gd name="connsiteX3341" fmla="*/ 3739778 w 8023328"/>
              <a:gd name="connsiteY3341" fmla="*/ 510602 h 2380521"/>
              <a:gd name="connsiteX3342" fmla="*/ 3725922 w 8023328"/>
              <a:gd name="connsiteY3342" fmla="*/ 525391 h 2380521"/>
              <a:gd name="connsiteX3343" fmla="*/ 3713525 w 8023328"/>
              <a:gd name="connsiteY3343" fmla="*/ 510602 h 2380521"/>
              <a:gd name="connsiteX3344" fmla="*/ 3725922 w 8023328"/>
              <a:gd name="connsiteY3344" fmla="*/ 495814 h 2380521"/>
              <a:gd name="connsiteX3345" fmla="*/ 3655091 w 8023328"/>
              <a:gd name="connsiteY3345" fmla="*/ 495814 h 2380521"/>
              <a:gd name="connsiteX3346" fmla="*/ 3668947 w 8023328"/>
              <a:gd name="connsiteY3346" fmla="*/ 510602 h 2380521"/>
              <a:gd name="connsiteX3347" fmla="*/ 3655091 w 8023328"/>
              <a:gd name="connsiteY3347" fmla="*/ 525391 h 2380521"/>
              <a:gd name="connsiteX3348" fmla="*/ 3642694 w 8023328"/>
              <a:gd name="connsiteY3348" fmla="*/ 510602 h 2380521"/>
              <a:gd name="connsiteX3349" fmla="*/ 3655091 w 8023328"/>
              <a:gd name="connsiteY3349" fmla="*/ 495814 h 2380521"/>
              <a:gd name="connsiteX3350" fmla="*/ 3583280 w 8023328"/>
              <a:gd name="connsiteY3350" fmla="*/ 495814 h 2380521"/>
              <a:gd name="connsiteX3351" fmla="*/ 3598069 w 8023328"/>
              <a:gd name="connsiteY3351" fmla="*/ 510602 h 2380521"/>
              <a:gd name="connsiteX3352" fmla="*/ 3583280 w 8023328"/>
              <a:gd name="connsiteY3352" fmla="*/ 525391 h 2380521"/>
              <a:gd name="connsiteX3353" fmla="*/ 3568491 w 8023328"/>
              <a:gd name="connsiteY3353" fmla="*/ 510602 h 2380521"/>
              <a:gd name="connsiteX3354" fmla="*/ 3583280 w 8023328"/>
              <a:gd name="connsiteY3354" fmla="*/ 495814 h 2380521"/>
              <a:gd name="connsiteX3355" fmla="*/ 3512449 w 8023328"/>
              <a:gd name="connsiteY3355" fmla="*/ 495814 h 2380521"/>
              <a:gd name="connsiteX3356" fmla="*/ 3527237 w 8023328"/>
              <a:gd name="connsiteY3356" fmla="*/ 510602 h 2380521"/>
              <a:gd name="connsiteX3357" fmla="*/ 3512449 w 8023328"/>
              <a:gd name="connsiteY3357" fmla="*/ 525391 h 2380521"/>
              <a:gd name="connsiteX3358" fmla="*/ 3497661 w 8023328"/>
              <a:gd name="connsiteY3358" fmla="*/ 510602 h 2380521"/>
              <a:gd name="connsiteX3359" fmla="*/ 3512449 w 8023328"/>
              <a:gd name="connsiteY3359" fmla="*/ 495814 h 2380521"/>
              <a:gd name="connsiteX3360" fmla="*/ 3440686 w 8023328"/>
              <a:gd name="connsiteY3360" fmla="*/ 495814 h 2380521"/>
              <a:gd name="connsiteX3361" fmla="*/ 3453083 w 8023328"/>
              <a:gd name="connsiteY3361" fmla="*/ 510602 h 2380521"/>
              <a:gd name="connsiteX3362" fmla="*/ 3440686 w 8023328"/>
              <a:gd name="connsiteY3362" fmla="*/ 525391 h 2380521"/>
              <a:gd name="connsiteX3363" fmla="*/ 3426830 w 8023328"/>
              <a:gd name="connsiteY3363" fmla="*/ 510602 h 2380521"/>
              <a:gd name="connsiteX3364" fmla="*/ 3440686 w 8023328"/>
              <a:gd name="connsiteY3364" fmla="*/ 495814 h 2380521"/>
              <a:gd name="connsiteX3365" fmla="*/ 3369857 w 8023328"/>
              <a:gd name="connsiteY3365" fmla="*/ 495814 h 2380521"/>
              <a:gd name="connsiteX3366" fmla="*/ 3382254 w 8023328"/>
              <a:gd name="connsiteY3366" fmla="*/ 510602 h 2380521"/>
              <a:gd name="connsiteX3367" fmla="*/ 3369857 w 8023328"/>
              <a:gd name="connsiteY3367" fmla="*/ 525391 h 2380521"/>
              <a:gd name="connsiteX3368" fmla="*/ 3356001 w 8023328"/>
              <a:gd name="connsiteY3368" fmla="*/ 510602 h 2380521"/>
              <a:gd name="connsiteX3369" fmla="*/ 3369857 w 8023328"/>
              <a:gd name="connsiteY3369" fmla="*/ 495814 h 2380521"/>
              <a:gd name="connsiteX3370" fmla="*/ 3299094 w 8023328"/>
              <a:gd name="connsiteY3370" fmla="*/ 495814 h 2380521"/>
              <a:gd name="connsiteX3371" fmla="*/ 3311491 w 8023328"/>
              <a:gd name="connsiteY3371" fmla="*/ 510602 h 2380521"/>
              <a:gd name="connsiteX3372" fmla="*/ 3299094 w 8023328"/>
              <a:gd name="connsiteY3372" fmla="*/ 525391 h 2380521"/>
              <a:gd name="connsiteX3373" fmla="*/ 3285240 w 8023328"/>
              <a:gd name="connsiteY3373" fmla="*/ 510602 h 2380521"/>
              <a:gd name="connsiteX3374" fmla="*/ 3299094 w 8023328"/>
              <a:gd name="connsiteY3374" fmla="*/ 495814 h 2380521"/>
              <a:gd name="connsiteX3375" fmla="*/ 3226805 w 8023328"/>
              <a:gd name="connsiteY3375" fmla="*/ 495814 h 2380521"/>
              <a:gd name="connsiteX3376" fmla="*/ 3240660 w 8023328"/>
              <a:gd name="connsiteY3376" fmla="*/ 510602 h 2380521"/>
              <a:gd name="connsiteX3377" fmla="*/ 3226805 w 8023328"/>
              <a:gd name="connsiteY3377" fmla="*/ 525391 h 2380521"/>
              <a:gd name="connsiteX3378" fmla="*/ 3214406 w 8023328"/>
              <a:gd name="connsiteY3378" fmla="*/ 510602 h 2380521"/>
              <a:gd name="connsiteX3379" fmla="*/ 3226805 w 8023328"/>
              <a:gd name="connsiteY3379" fmla="*/ 495814 h 2380521"/>
              <a:gd name="connsiteX3380" fmla="*/ 3152602 w 8023328"/>
              <a:gd name="connsiteY3380" fmla="*/ 495814 h 2380521"/>
              <a:gd name="connsiteX3381" fmla="*/ 3166454 w 8023328"/>
              <a:gd name="connsiteY3381" fmla="*/ 510602 h 2380521"/>
              <a:gd name="connsiteX3382" fmla="*/ 3152602 w 8023328"/>
              <a:gd name="connsiteY3382" fmla="*/ 525391 h 2380521"/>
              <a:gd name="connsiteX3383" fmla="*/ 3140203 w 8023328"/>
              <a:gd name="connsiteY3383" fmla="*/ 510602 h 2380521"/>
              <a:gd name="connsiteX3384" fmla="*/ 3152602 w 8023328"/>
              <a:gd name="connsiteY3384" fmla="*/ 495814 h 2380521"/>
              <a:gd name="connsiteX3385" fmla="*/ 2439944 w 8023328"/>
              <a:gd name="connsiteY3385" fmla="*/ 428356 h 2380521"/>
              <a:gd name="connsiteX3386" fmla="*/ 2454729 w 8023328"/>
              <a:gd name="connsiteY3386" fmla="*/ 440753 h 2380521"/>
              <a:gd name="connsiteX3387" fmla="*/ 2439944 w 8023328"/>
              <a:gd name="connsiteY3387" fmla="*/ 454610 h 2380521"/>
              <a:gd name="connsiteX3388" fmla="*/ 2425156 w 8023328"/>
              <a:gd name="connsiteY3388" fmla="*/ 440753 h 2380521"/>
              <a:gd name="connsiteX3389" fmla="*/ 2439944 w 8023328"/>
              <a:gd name="connsiteY3389" fmla="*/ 428356 h 2380521"/>
              <a:gd name="connsiteX3390" fmla="*/ 2369110 w 8023328"/>
              <a:gd name="connsiteY3390" fmla="*/ 428356 h 2380521"/>
              <a:gd name="connsiteX3391" fmla="*/ 2383898 w 8023328"/>
              <a:gd name="connsiteY3391" fmla="*/ 440753 h 2380521"/>
              <a:gd name="connsiteX3392" fmla="*/ 2369110 w 8023328"/>
              <a:gd name="connsiteY3392" fmla="*/ 454610 h 2380521"/>
              <a:gd name="connsiteX3393" fmla="*/ 2354319 w 8023328"/>
              <a:gd name="connsiteY3393" fmla="*/ 440753 h 2380521"/>
              <a:gd name="connsiteX3394" fmla="*/ 2369110 w 8023328"/>
              <a:gd name="connsiteY3394" fmla="*/ 428356 h 2380521"/>
              <a:gd name="connsiteX3395" fmla="*/ 2298278 w 8023328"/>
              <a:gd name="connsiteY3395" fmla="*/ 428356 h 2380521"/>
              <a:gd name="connsiteX3396" fmla="*/ 2313066 w 8023328"/>
              <a:gd name="connsiteY3396" fmla="*/ 440753 h 2380521"/>
              <a:gd name="connsiteX3397" fmla="*/ 2298278 w 8023328"/>
              <a:gd name="connsiteY3397" fmla="*/ 454610 h 2380521"/>
              <a:gd name="connsiteX3398" fmla="*/ 2283490 w 8023328"/>
              <a:gd name="connsiteY3398" fmla="*/ 440753 h 2380521"/>
              <a:gd name="connsiteX3399" fmla="*/ 2298278 w 8023328"/>
              <a:gd name="connsiteY3399" fmla="*/ 428356 h 2380521"/>
              <a:gd name="connsiteX3400" fmla="*/ 2226514 w 8023328"/>
              <a:gd name="connsiteY3400" fmla="*/ 428356 h 2380521"/>
              <a:gd name="connsiteX3401" fmla="*/ 2238914 w 8023328"/>
              <a:gd name="connsiteY3401" fmla="*/ 440753 h 2380521"/>
              <a:gd name="connsiteX3402" fmla="*/ 2226514 w 8023328"/>
              <a:gd name="connsiteY3402" fmla="*/ 454610 h 2380521"/>
              <a:gd name="connsiteX3403" fmla="*/ 2212656 w 8023328"/>
              <a:gd name="connsiteY3403" fmla="*/ 440753 h 2380521"/>
              <a:gd name="connsiteX3404" fmla="*/ 2226514 w 8023328"/>
              <a:gd name="connsiteY3404" fmla="*/ 428356 h 2380521"/>
              <a:gd name="connsiteX3405" fmla="*/ 2155682 w 8023328"/>
              <a:gd name="connsiteY3405" fmla="*/ 428356 h 2380521"/>
              <a:gd name="connsiteX3406" fmla="*/ 2168079 w 8023328"/>
              <a:gd name="connsiteY3406" fmla="*/ 440753 h 2380521"/>
              <a:gd name="connsiteX3407" fmla="*/ 2155682 w 8023328"/>
              <a:gd name="connsiteY3407" fmla="*/ 454610 h 2380521"/>
              <a:gd name="connsiteX3408" fmla="*/ 2141825 w 8023328"/>
              <a:gd name="connsiteY3408" fmla="*/ 440753 h 2380521"/>
              <a:gd name="connsiteX3409" fmla="*/ 2155682 w 8023328"/>
              <a:gd name="connsiteY3409" fmla="*/ 428356 h 2380521"/>
              <a:gd name="connsiteX3410" fmla="*/ 2084846 w 8023328"/>
              <a:gd name="connsiteY3410" fmla="*/ 428356 h 2380521"/>
              <a:gd name="connsiteX3411" fmla="*/ 2097246 w 8023328"/>
              <a:gd name="connsiteY3411" fmla="*/ 440753 h 2380521"/>
              <a:gd name="connsiteX3412" fmla="*/ 2084846 w 8023328"/>
              <a:gd name="connsiteY3412" fmla="*/ 454610 h 2380521"/>
              <a:gd name="connsiteX3413" fmla="*/ 2070991 w 8023328"/>
              <a:gd name="connsiteY3413" fmla="*/ 440753 h 2380521"/>
              <a:gd name="connsiteX3414" fmla="*/ 2084846 w 8023328"/>
              <a:gd name="connsiteY3414" fmla="*/ 428356 h 2380521"/>
              <a:gd name="connsiteX3415" fmla="*/ 2011832 w 8023328"/>
              <a:gd name="connsiteY3415" fmla="*/ 428356 h 2380521"/>
              <a:gd name="connsiteX3416" fmla="*/ 2026418 w 8023328"/>
              <a:gd name="connsiteY3416" fmla="*/ 440753 h 2380521"/>
              <a:gd name="connsiteX3417" fmla="*/ 2011832 w 8023328"/>
              <a:gd name="connsiteY3417" fmla="*/ 454610 h 2380521"/>
              <a:gd name="connsiteX3418" fmla="*/ 2000165 w 8023328"/>
              <a:gd name="connsiteY3418" fmla="*/ 440753 h 2380521"/>
              <a:gd name="connsiteX3419" fmla="*/ 2011832 w 8023328"/>
              <a:gd name="connsiteY3419" fmla="*/ 428356 h 2380521"/>
              <a:gd name="connsiteX3420" fmla="*/ 1938362 w 8023328"/>
              <a:gd name="connsiteY3420" fmla="*/ 428356 h 2380521"/>
              <a:gd name="connsiteX3421" fmla="*/ 1952216 w 8023328"/>
              <a:gd name="connsiteY3421" fmla="*/ 440753 h 2380521"/>
              <a:gd name="connsiteX3422" fmla="*/ 1938362 w 8023328"/>
              <a:gd name="connsiteY3422" fmla="*/ 454610 h 2380521"/>
              <a:gd name="connsiteX3423" fmla="*/ 1925965 w 8023328"/>
              <a:gd name="connsiteY3423" fmla="*/ 440753 h 2380521"/>
              <a:gd name="connsiteX3424" fmla="*/ 1938362 w 8023328"/>
              <a:gd name="connsiteY3424" fmla="*/ 428356 h 2380521"/>
              <a:gd name="connsiteX3425" fmla="*/ 1867525 w 8023328"/>
              <a:gd name="connsiteY3425" fmla="*/ 428356 h 2380521"/>
              <a:gd name="connsiteX3426" fmla="*/ 1881384 w 8023328"/>
              <a:gd name="connsiteY3426" fmla="*/ 440753 h 2380521"/>
              <a:gd name="connsiteX3427" fmla="*/ 1867525 w 8023328"/>
              <a:gd name="connsiteY3427" fmla="*/ 454610 h 2380521"/>
              <a:gd name="connsiteX3428" fmla="*/ 1855126 w 8023328"/>
              <a:gd name="connsiteY3428" fmla="*/ 440753 h 2380521"/>
              <a:gd name="connsiteX3429" fmla="*/ 1867525 w 8023328"/>
              <a:gd name="connsiteY3429" fmla="*/ 428356 h 2380521"/>
              <a:gd name="connsiteX3430" fmla="*/ 1799085 w 8023328"/>
              <a:gd name="connsiteY3430" fmla="*/ 428356 h 2380521"/>
              <a:gd name="connsiteX3431" fmla="*/ 1813873 w 8023328"/>
              <a:gd name="connsiteY3431" fmla="*/ 440753 h 2380521"/>
              <a:gd name="connsiteX3432" fmla="*/ 1799085 w 8023328"/>
              <a:gd name="connsiteY3432" fmla="*/ 454610 h 2380521"/>
              <a:gd name="connsiteX3433" fmla="*/ 1784298 w 8023328"/>
              <a:gd name="connsiteY3433" fmla="*/ 440753 h 2380521"/>
              <a:gd name="connsiteX3434" fmla="*/ 1799085 w 8023328"/>
              <a:gd name="connsiteY3434" fmla="*/ 428356 h 2380521"/>
              <a:gd name="connsiteX3435" fmla="*/ 1728260 w 8023328"/>
              <a:gd name="connsiteY3435" fmla="*/ 428356 h 2380521"/>
              <a:gd name="connsiteX3436" fmla="*/ 1743046 w 8023328"/>
              <a:gd name="connsiteY3436" fmla="*/ 440753 h 2380521"/>
              <a:gd name="connsiteX3437" fmla="*/ 1728260 w 8023328"/>
              <a:gd name="connsiteY3437" fmla="*/ 454610 h 2380521"/>
              <a:gd name="connsiteX3438" fmla="*/ 1713469 w 8023328"/>
              <a:gd name="connsiteY3438" fmla="*/ 440753 h 2380521"/>
              <a:gd name="connsiteX3439" fmla="*/ 1728260 w 8023328"/>
              <a:gd name="connsiteY3439" fmla="*/ 428356 h 2380521"/>
              <a:gd name="connsiteX3440" fmla="*/ 1657426 w 8023328"/>
              <a:gd name="connsiteY3440" fmla="*/ 428356 h 2380521"/>
              <a:gd name="connsiteX3441" fmla="*/ 1672218 w 8023328"/>
              <a:gd name="connsiteY3441" fmla="*/ 440753 h 2380521"/>
              <a:gd name="connsiteX3442" fmla="*/ 1657426 w 8023328"/>
              <a:gd name="connsiteY3442" fmla="*/ 454610 h 2380521"/>
              <a:gd name="connsiteX3443" fmla="*/ 1642647 w 8023328"/>
              <a:gd name="connsiteY3443" fmla="*/ 440753 h 2380521"/>
              <a:gd name="connsiteX3444" fmla="*/ 1657426 w 8023328"/>
              <a:gd name="connsiteY3444" fmla="*/ 428356 h 2380521"/>
              <a:gd name="connsiteX3445" fmla="*/ 1582294 w 8023328"/>
              <a:gd name="connsiteY3445" fmla="*/ 428356 h 2380521"/>
              <a:gd name="connsiteX3446" fmla="*/ 1594697 w 8023328"/>
              <a:gd name="connsiteY3446" fmla="*/ 440753 h 2380521"/>
              <a:gd name="connsiteX3447" fmla="*/ 1582294 w 8023328"/>
              <a:gd name="connsiteY3447" fmla="*/ 454610 h 2380521"/>
              <a:gd name="connsiteX3448" fmla="*/ 1568438 w 8023328"/>
              <a:gd name="connsiteY3448" fmla="*/ 440753 h 2380521"/>
              <a:gd name="connsiteX3449" fmla="*/ 1582294 w 8023328"/>
              <a:gd name="connsiteY3449" fmla="*/ 428356 h 2380521"/>
              <a:gd name="connsiteX3450" fmla="*/ 1512195 w 8023328"/>
              <a:gd name="connsiteY3450" fmla="*/ 428356 h 2380521"/>
              <a:gd name="connsiteX3451" fmla="*/ 1523862 w 8023328"/>
              <a:gd name="connsiteY3451" fmla="*/ 440753 h 2380521"/>
              <a:gd name="connsiteX3452" fmla="*/ 1512195 w 8023328"/>
              <a:gd name="connsiteY3452" fmla="*/ 454610 h 2380521"/>
              <a:gd name="connsiteX3453" fmla="*/ 1497610 w 8023328"/>
              <a:gd name="connsiteY3453" fmla="*/ 440753 h 2380521"/>
              <a:gd name="connsiteX3454" fmla="*/ 1512195 w 8023328"/>
              <a:gd name="connsiteY3454" fmla="*/ 428356 h 2380521"/>
              <a:gd name="connsiteX3455" fmla="*/ 1439171 w 8023328"/>
              <a:gd name="connsiteY3455" fmla="*/ 428356 h 2380521"/>
              <a:gd name="connsiteX3456" fmla="*/ 1453023 w 8023328"/>
              <a:gd name="connsiteY3456" fmla="*/ 440753 h 2380521"/>
              <a:gd name="connsiteX3457" fmla="*/ 1439171 w 8023328"/>
              <a:gd name="connsiteY3457" fmla="*/ 454610 h 2380521"/>
              <a:gd name="connsiteX3458" fmla="*/ 1426771 w 8023328"/>
              <a:gd name="connsiteY3458" fmla="*/ 440753 h 2380521"/>
              <a:gd name="connsiteX3459" fmla="*/ 1439171 w 8023328"/>
              <a:gd name="connsiteY3459" fmla="*/ 428356 h 2380521"/>
              <a:gd name="connsiteX3460" fmla="*/ 1368344 w 8023328"/>
              <a:gd name="connsiteY3460" fmla="*/ 428356 h 2380521"/>
              <a:gd name="connsiteX3461" fmla="*/ 1382196 w 8023328"/>
              <a:gd name="connsiteY3461" fmla="*/ 440753 h 2380521"/>
              <a:gd name="connsiteX3462" fmla="*/ 1368344 w 8023328"/>
              <a:gd name="connsiteY3462" fmla="*/ 454610 h 2380521"/>
              <a:gd name="connsiteX3463" fmla="*/ 1355948 w 8023328"/>
              <a:gd name="connsiteY3463" fmla="*/ 440753 h 2380521"/>
              <a:gd name="connsiteX3464" fmla="*/ 1368344 w 8023328"/>
              <a:gd name="connsiteY3464" fmla="*/ 428356 h 2380521"/>
              <a:gd name="connsiteX3465" fmla="*/ 1297515 w 8023328"/>
              <a:gd name="connsiteY3465" fmla="*/ 428356 h 2380521"/>
              <a:gd name="connsiteX3466" fmla="*/ 1311372 w 8023328"/>
              <a:gd name="connsiteY3466" fmla="*/ 440753 h 2380521"/>
              <a:gd name="connsiteX3467" fmla="*/ 1297515 w 8023328"/>
              <a:gd name="connsiteY3467" fmla="*/ 454610 h 2380521"/>
              <a:gd name="connsiteX3468" fmla="*/ 1285118 w 8023328"/>
              <a:gd name="connsiteY3468" fmla="*/ 440753 h 2380521"/>
              <a:gd name="connsiteX3469" fmla="*/ 1297515 w 8023328"/>
              <a:gd name="connsiteY3469" fmla="*/ 428356 h 2380521"/>
              <a:gd name="connsiteX3470" fmla="*/ 1225703 w 8023328"/>
              <a:gd name="connsiteY3470" fmla="*/ 428356 h 2380521"/>
              <a:gd name="connsiteX3471" fmla="*/ 1240491 w 8023328"/>
              <a:gd name="connsiteY3471" fmla="*/ 440753 h 2380521"/>
              <a:gd name="connsiteX3472" fmla="*/ 1225703 w 8023328"/>
              <a:gd name="connsiteY3472" fmla="*/ 454610 h 2380521"/>
              <a:gd name="connsiteX3473" fmla="*/ 1210925 w 8023328"/>
              <a:gd name="connsiteY3473" fmla="*/ 440753 h 2380521"/>
              <a:gd name="connsiteX3474" fmla="*/ 1225703 w 8023328"/>
              <a:gd name="connsiteY3474" fmla="*/ 428356 h 2380521"/>
              <a:gd name="connsiteX3475" fmla="*/ 1154886 w 8023328"/>
              <a:gd name="connsiteY3475" fmla="*/ 428356 h 2380521"/>
              <a:gd name="connsiteX3476" fmla="*/ 1169676 w 8023328"/>
              <a:gd name="connsiteY3476" fmla="*/ 440753 h 2380521"/>
              <a:gd name="connsiteX3477" fmla="*/ 1154886 w 8023328"/>
              <a:gd name="connsiteY3477" fmla="*/ 454610 h 2380521"/>
              <a:gd name="connsiteX3478" fmla="*/ 1140096 w 8023328"/>
              <a:gd name="connsiteY3478" fmla="*/ 440753 h 2380521"/>
              <a:gd name="connsiteX3479" fmla="*/ 1154886 w 8023328"/>
              <a:gd name="connsiteY3479" fmla="*/ 428356 h 2380521"/>
              <a:gd name="connsiteX3480" fmla="*/ 1084056 w 8023328"/>
              <a:gd name="connsiteY3480" fmla="*/ 428356 h 2380521"/>
              <a:gd name="connsiteX3481" fmla="*/ 1098844 w 8023328"/>
              <a:gd name="connsiteY3481" fmla="*/ 440753 h 2380521"/>
              <a:gd name="connsiteX3482" fmla="*/ 1084056 w 8023328"/>
              <a:gd name="connsiteY3482" fmla="*/ 454610 h 2380521"/>
              <a:gd name="connsiteX3483" fmla="*/ 1069267 w 8023328"/>
              <a:gd name="connsiteY3483" fmla="*/ 440753 h 2380521"/>
              <a:gd name="connsiteX3484" fmla="*/ 1084056 w 8023328"/>
              <a:gd name="connsiteY3484" fmla="*/ 428356 h 2380521"/>
              <a:gd name="connsiteX3485" fmla="*/ 1013015 w 8023328"/>
              <a:gd name="connsiteY3485" fmla="*/ 428356 h 2380521"/>
              <a:gd name="connsiteX3486" fmla="*/ 1024685 w 8023328"/>
              <a:gd name="connsiteY3486" fmla="*/ 440753 h 2380521"/>
              <a:gd name="connsiteX3487" fmla="*/ 1013015 w 8023328"/>
              <a:gd name="connsiteY3487" fmla="*/ 454610 h 2380521"/>
              <a:gd name="connsiteX3488" fmla="*/ 998434 w 8023328"/>
              <a:gd name="connsiteY3488" fmla="*/ 440753 h 2380521"/>
              <a:gd name="connsiteX3489" fmla="*/ 1013015 w 8023328"/>
              <a:gd name="connsiteY3489" fmla="*/ 428356 h 2380521"/>
              <a:gd name="connsiteX3490" fmla="*/ 941465 w 8023328"/>
              <a:gd name="connsiteY3490" fmla="*/ 428356 h 2380521"/>
              <a:gd name="connsiteX3491" fmla="*/ 953864 w 8023328"/>
              <a:gd name="connsiteY3491" fmla="*/ 440753 h 2380521"/>
              <a:gd name="connsiteX3492" fmla="*/ 941465 w 8023328"/>
              <a:gd name="connsiteY3492" fmla="*/ 454610 h 2380521"/>
              <a:gd name="connsiteX3493" fmla="*/ 927611 w 8023328"/>
              <a:gd name="connsiteY3493" fmla="*/ 440753 h 2380521"/>
              <a:gd name="connsiteX3494" fmla="*/ 941465 w 8023328"/>
              <a:gd name="connsiteY3494" fmla="*/ 428356 h 2380521"/>
              <a:gd name="connsiteX3495" fmla="*/ 870633 w 8023328"/>
              <a:gd name="connsiteY3495" fmla="*/ 428356 h 2380521"/>
              <a:gd name="connsiteX3496" fmla="*/ 883030 w 8023328"/>
              <a:gd name="connsiteY3496" fmla="*/ 440753 h 2380521"/>
              <a:gd name="connsiteX3497" fmla="*/ 870633 w 8023328"/>
              <a:gd name="connsiteY3497" fmla="*/ 454610 h 2380521"/>
              <a:gd name="connsiteX3498" fmla="*/ 856774 w 8023328"/>
              <a:gd name="connsiteY3498" fmla="*/ 440753 h 2380521"/>
              <a:gd name="connsiteX3499" fmla="*/ 870633 w 8023328"/>
              <a:gd name="connsiteY3499" fmla="*/ 428356 h 2380521"/>
              <a:gd name="connsiteX3500" fmla="*/ 798344 w 8023328"/>
              <a:gd name="connsiteY3500" fmla="*/ 428356 h 2380521"/>
              <a:gd name="connsiteX3501" fmla="*/ 812196 w 8023328"/>
              <a:gd name="connsiteY3501" fmla="*/ 440753 h 2380521"/>
              <a:gd name="connsiteX3502" fmla="*/ 798344 w 8023328"/>
              <a:gd name="connsiteY3502" fmla="*/ 454610 h 2380521"/>
              <a:gd name="connsiteX3503" fmla="*/ 785947 w 8023328"/>
              <a:gd name="connsiteY3503" fmla="*/ 440753 h 2380521"/>
              <a:gd name="connsiteX3504" fmla="*/ 798344 w 8023328"/>
              <a:gd name="connsiteY3504" fmla="*/ 428356 h 2380521"/>
              <a:gd name="connsiteX3505" fmla="*/ 724138 w 8023328"/>
              <a:gd name="connsiteY3505" fmla="*/ 428356 h 2380521"/>
              <a:gd name="connsiteX3506" fmla="*/ 738002 w 8023328"/>
              <a:gd name="connsiteY3506" fmla="*/ 442212 h 2380521"/>
              <a:gd name="connsiteX3507" fmla="*/ 724138 w 8023328"/>
              <a:gd name="connsiteY3507" fmla="*/ 454610 h 2380521"/>
              <a:gd name="connsiteX3508" fmla="*/ 711747 w 8023328"/>
              <a:gd name="connsiteY3508" fmla="*/ 442212 h 2380521"/>
              <a:gd name="connsiteX3509" fmla="*/ 724138 w 8023328"/>
              <a:gd name="connsiteY3509" fmla="*/ 428356 h 2380521"/>
              <a:gd name="connsiteX3510" fmla="*/ 653312 w 8023328"/>
              <a:gd name="connsiteY3510" fmla="*/ 428356 h 2380521"/>
              <a:gd name="connsiteX3511" fmla="*/ 667165 w 8023328"/>
              <a:gd name="connsiteY3511" fmla="*/ 442212 h 2380521"/>
              <a:gd name="connsiteX3512" fmla="*/ 653312 w 8023328"/>
              <a:gd name="connsiteY3512" fmla="*/ 454610 h 2380521"/>
              <a:gd name="connsiteX3513" fmla="*/ 640912 w 8023328"/>
              <a:gd name="connsiteY3513" fmla="*/ 442212 h 2380521"/>
              <a:gd name="connsiteX3514" fmla="*/ 653312 w 8023328"/>
              <a:gd name="connsiteY3514" fmla="*/ 428356 h 2380521"/>
              <a:gd name="connsiteX3515" fmla="*/ 3796752 w 8023328"/>
              <a:gd name="connsiteY3515" fmla="*/ 424982 h 2380521"/>
              <a:gd name="connsiteX3516" fmla="*/ 3810608 w 8023328"/>
              <a:gd name="connsiteY3516" fmla="*/ 439771 h 2380521"/>
              <a:gd name="connsiteX3517" fmla="*/ 3796752 w 8023328"/>
              <a:gd name="connsiteY3517" fmla="*/ 454560 h 2380521"/>
              <a:gd name="connsiteX3518" fmla="*/ 3784355 w 8023328"/>
              <a:gd name="connsiteY3518" fmla="*/ 439771 h 2380521"/>
              <a:gd name="connsiteX3519" fmla="*/ 3796752 w 8023328"/>
              <a:gd name="connsiteY3519" fmla="*/ 424982 h 2380521"/>
              <a:gd name="connsiteX3520" fmla="*/ 3725922 w 8023328"/>
              <a:gd name="connsiteY3520" fmla="*/ 424982 h 2380521"/>
              <a:gd name="connsiteX3521" fmla="*/ 3739778 w 8023328"/>
              <a:gd name="connsiteY3521" fmla="*/ 439771 h 2380521"/>
              <a:gd name="connsiteX3522" fmla="*/ 3725922 w 8023328"/>
              <a:gd name="connsiteY3522" fmla="*/ 454560 h 2380521"/>
              <a:gd name="connsiteX3523" fmla="*/ 3713525 w 8023328"/>
              <a:gd name="connsiteY3523" fmla="*/ 439771 h 2380521"/>
              <a:gd name="connsiteX3524" fmla="*/ 3725922 w 8023328"/>
              <a:gd name="connsiteY3524" fmla="*/ 424982 h 2380521"/>
              <a:gd name="connsiteX3525" fmla="*/ 3655091 w 8023328"/>
              <a:gd name="connsiteY3525" fmla="*/ 424982 h 2380521"/>
              <a:gd name="connsiteX3526" fmla="*/ 3668947 w 8023328"/>
              <a:gd name="connsiteY3526" fmla="*/ 439771 h 2380521"/>
              <a:gd name="connsiteX3527" fmla="*/ 3655091 w 8023328"/>
              <a:gd name="connsiteY3527" fmla="*/ 454560 h 2380521"/>
              <a:gd name="connsiteX3528" fmla="*/ 3642694 w 8023328"/>
              <a:gd name="connsiteY3528" fmla="*/ 439771 h 2380521"/>
              <a:gd name="connsiteX3529" fmla="*/ 3655091 w 8023328"/>
              <a:gd name="connsiteY3529" fmla="*/ 424982 h 2380521"/>
              <a:gd name="connsiteX3530" fmla="*/ 3583280 w 8023328"/>
              <a:gd name="connsiteY3530" fmla="*/ 424982 h 2380521"/>
              <a:gd name="connsiteX3531" fmla="*/ 3598069 w 8023328"/>
              <a:gd name="connsiteY3531" fmla="*/ 439771 h 2380521"/>
              <a:gd name="connsiteX3532" fmla="*/ 3583280 w 8023328"/>
              <a:gd name="connsiteY3532" fmla="*/ 454560 h 2380521"/>
              <a:gd name="connsiteX3533" fmla="*/ 3568491 w 8023328"/>
              <a:gd name="connsiteY3533" fmla="*/ 439771 h 2380521"/>
              <a:gd name="connsiteX3534" fmla="*/ 3583280 w 8023328"/>
              <a:gd name="connsiteY3534" fmla="*/ 424982 h 2380521"/>
              <a:gd name="connsiteX3535" fmla="*/ 3512449 w 8023328"/>
              <a:gd name="connsiteY3535" fmla="*/ 424982 h 2380521"/>
              <a:gd name="connsiteX3536" fmla="*/ 3527237 w 8023328"/>
              <a:gd name="connsiteY3536" fmla="*/ 439771 h 2380521"/>
              <a:gd name="connsiteX3537" fmla="*/ 3512449 w 8023328"/>
              <a:gd name="connsiteY3537" fmla="*/ 454560 h 2380521"/>
              <a:gd name="connsiteX3538" fmla="*/ 3497661 w 8023328"/>
              <a:gd name="connsiteY3538" fmla="*/ 439771 h 2380521"/>
              <a:gd name="connsiteX3539" fmla="*/ 3512449 w 8023328"/>
              <a:gd name="connsiteY3539" fmla="*/ 424982 h 2380521"/>
              <a:gd name="connsiteX3540" fmla="*/ 3440686 w 8023328"/>
              <a:gd name="connsiteY3540" fmla="*/ 424982 h 2380521"/>
              <a:gd name="connsiteX3541" fmla="*/ 3453083 w 8023328"/>
              <a:gd name="connsiteY3541" fmla="*/ 439771 h 2380521"/>
              <a:gd name="connsiteX3542" fmla="*/ 3440686 w 8023328"/>
              <a:gd name="connsiteY3542" fmla="*/ 454560 h 2380521"/>
              <a:gd name="connsiteX3543" fmla="*/ 3426830 w 8023328"/>
              <a:gd name="connsiteY3543" fmla="*/ 439771 h 2380521"/>
              <a:gd name="connsiteX3544" fmla="*/ 3440686 w 8023328"/>
              <a:gd name="connsiteY3544" fmla="*/ 424982 h 2380521"/>
              <a:gd name="connsiteX3545" fmla="*/ 3369857 w 8023328"/>
              <a:gd name="connsiteY3545" fmla="*/ 424982 h 2380521"/>
              <a:gd name="connsiteX3546" fmla="*/ 3382254 w 8023328"/>
              <a:gd name="connsiteY3546" fmla="*/ 439771 h 2380521"/>
              <a:gd name="connsiteX3547" fmla="*/ 3369857 w 8023328"/>
              <a:gd name="connsiteY3547" fmla="*/ 454560 h 2380521"/>
              <a:gd name="connsiteX3548" fmla="*/ 3356001 w 8023328"/>
              <a:gd name="connsiteY3548" fmla="*/ 439771 h 2380521"/>
              <a:gd name="connsiteX3549" fmla="*/ 3369857 w 8023328"/>
              <a:gd name="connsiteY3549" fmla="*/ 424982 h 2380521"/>
              <a:gd name="connsiteX3550" fmla="*/ 3299097 w 8023328"/>
              <a:gd name="connsiteY3550" fmla="*/ 424982 h 2380521"/>
              <a:gd name="connsiteX3551" fmla="*/ 3311491 w 8023328"/>
              <a:gd name="connsiteY3551" fmla="*/ 439771 h 2380521"/>
              <a:gd name="connsiteX3552" fmla="*/ 3299097 w 8023328"/>
              <a:gd name="connsiteY3552" fmla="*/ 454560 h 2380521"/>
              <a:gd name="connsiteX3553" fmla="*/ 3285240 w 8023328"/>
              <a:gd name="connsiteY3553" fmla="*/ 439771 h 2380521"/>
              <a:gd name="connsiteX3554" fmla="*/ 3299097 w 8023328"/>
              <a:gd name="connsiteY3554" fmla="*/ 424982 h 2380521"/>
              <a:gd name="connsiteX3555" fmla="*/ 3226805 w 8023328"/>
              <a:gd name="connsiteY3555" fmla="*/ 424982 h 2380521"/>
              <a:gd name="connsiteX3556" fmla="*/ 3240664 w 8023328"/>
              <a:gd name="connsiteY3556" fmla="*/ 439771 h 2380521"/>
              <a:gd name="connsiteX3557" fmla="*/ 3226805 w 8023328"/>
              <a:gd name="connsiteY3557" fmla="*/ 454560 h 2380521"/>
              <a:gd name="connsiteX3558" fmla="*/ 3214406 w 8023328"/>
              <a:gd name="connsiteY3558" fmla="*/ 439771 h 2380521"/>
              <a:gd name="connsiteX3559" fmla="*/ 3226805 w 8023328"/>
              <a:gd name="connsiteY3559" fmla="*/ 424982 h 2380521"/>
              <a:gd name="connsiteX3560" fmla="*/ 3152602 w 8023328"/>
              <a:gd name="connsiteY3560" fmla="*/ 424982 h 2380521"/>
              <a:gd name="connsiteX3561" fmla="*/ 3166460 w 8023328"/>
              <a:gd name="connsiteY3561" fmla="*/ 439771 h 2380521"/>
              <a:gd name="connsiteX3562" fmla="*/ 3152602 w 8023328"/>
              <a:gd name="connsiteY3562" fmla="*/ 454560 h 2380521"/>
              <a:gd name="connsiteX3563" fmla="*/ 3140203 w 8023328"/>
              <a:gd name="connsiteY3563" fmla="*/ 439771 h 2380521"/>
              <a:gd name="connsiteX3564" fmla="*/ 3152602 w 8023328"/>
              <a:gd name="connsiteY3564" fmla="*/ 424982 h 2380521"/>
              <a:gd name="connsiteX3565" fmla="*/ 3081772 w 8023328"/>
              <a:gd name="connsiteY3565" fmla="*/ 424982 h 2380521"/>
              <a:gd name="connsiteX3566" fmla="*/ 3095624 w 8023328"/>
              <a:gd name="connsiteY3566" fmla="*/ 439771 h 2380521"/>
              <a:gd name="connsiteX3567" fmla="*/ 3081772 w 8023328"/>
              <a:gd name="connsiteY3567" fmla="*/ 454560 h 2380521"/>
              <a:gd name="connsiteX3568" fmla="*/ 3069372 w 8023328"/>
              <a:gd name="connsiteY3568" fmla="*/ 439771 h 2380521"/>
              <a:gd name="connsiteX3569" fmla="*/ 3081772 w 8023328"/>
              <a:gd name="connsiteY3569" fmla="*/ 424982 h 2380521"/>
              <a:gd name="connsiteX3570" fmla="*/ 3013715 w 8023328"/>
              <a:gd name="connsiteY3570" fmla="*/ 424982 h 2380521"/>
              <a:gd name="connsiteX3571" fmla="*/ 3028135 w 8023328"/>
              <a:gd name="connsiteY3571" fmla="*/ 439771 h 2380521"/>
              <a:gd name="connsiteX3572" fmla="*/ 3013715 w 8023328"/>
              <a:gd name="connsiteY3572" fmla="*/ 454560 h 2380521"/>
              <a:gd name="connsiteX3573" fmla="*/ 2998539 w 8023328"/>
              <a:gd name="connsiteY3573" fmla="*/ 439771 h 2380521"/>
              <a:gd name="connsiteX3574" fmla="*/ 3013715 w 8023328"/>
              <a:gd name="connsiteY3574" fmla="*/ 424982 h 2380521"/>
              <a:gd name="connsiteX3575" fmla="*/ 2942491 w 8023328"/>
              <a:gd name="connsiteY3575" fmla="*/ 424982 h 2380521"/>
              <a:gd name="connsiteX3576" fmla="*/ 2957286 w 8023328"/>
              <a:gd name="connsiteY3576" fmla="*/ 439771 h 2380521"/>
              <a:gd name="connsiteX3577" fmla="*/ 2942491 w 8023328"/>
              <a:gd name="connsiteY3577" fmla="*/ 454560 h 2380521"/>
              <a:gd name="connsiteX3578" fmla="*/ 2927708 w 8023328"/>
              <a:gd name="connsiteY3578" fmla="*/ 439771 h 2380521"/>
              <a:gd name="connsiteX3579" fmla="*/ 2942491 w 8023328"/>
              <a:gd name="connsiteY3579" fmla="*/ 424982 h 2380521"/>
              <a:gd name="connsiteX3580" fmla="*/ 2868291 w 8023328"/>
              <a:gd name="connsiteY3580" fmla="*/ 424982 h 2380521"/>
              <a:gd name="connsiteX3581" fmla="*/ 2883085 w 8023328"/>
              <a:gd name="connsiteY3581" fmla="*/ 439771 h 2380521"/>
              <a:gd name="connsiteX3582" fmla="*/ 2868291 w 8023328"/>
              <a:gd name="connsiteY3582" fmla="*/ 454560 h 2380521"/>
              <a:gd name="connsiteX3583" fmla="*/ 2853504 w 8023328"/>
              <a:gd name="connsiteY3583" fmla="*/ 439771 h 2380521"/>
              <a:gd name="connsiteX3584" fmla="*/ 2868291 w 8023328"/>
              <a:gd name="connsiteY3584" fmla="*/ 424982 h 2380521"/>
              <a:gd name="connsiteX3585" fmla="*/ 2796533 w 8023328"/>
              <a:gd name="connsiteY3585" fmla="*/ 424982 h 2380521"/>
              <a:gd name="connsiteX3586" fmla="*/ 2808932 w 8023328"/>
              <a:gd name="connsiteY3586" fmla="*/ 439771 h 2380521"/>
              <a:gd name="connsiteX3587" fmla="*/ 2796533 w 8023328"/>
              <a:gd name="connsiteY3587" fmla="*/ 454560 h 2380521"/>
              <a:gd name="connsiteX3588" fmla="*/ 2782678 w 8023328"/>
              <a:gd name="connsiteY3588" fmla="*/ 439771 h 2380521"/>
              <a:gd name="connsiteX3589" fmla="*/ 2796533 w 8023328"/>
              <a:gd name="connsiteY3589" fmla="*/ 424982 h 2380521"/>
              <a:gd name="connsiteX3590" fmla="*/ 2725695 w 8023328"/>
              <a:gd name="connsiteY3590" fmla="*/ 424982 h 2380521"/>
              <a:gd name="connsiteX3591" fmla="*/ 2738097 w 8023328"/>
              <a:gd name="connsiteY3591" fmla="*/ 439771 h 2380521"/>
              <a:gd name="connsiteX3592" fmla="*/ 2725695 w 8023328"/>
              <a:gd name="connsiteY3592" fmla="*/ 454560 h 2380521"/>
              <a:gd name="connsiteX3593" fmla="*/ 2711846 w 8023328"/>
              <a:gd name="connsiteY3593" fmla="*/ 439771 h 2380521"/>
              <a:gd name="connsiteX3594" fmla="*/ 2725695 w 8023328"/>
              <a:gd name="connsiteY3594" fmla="*/ 424982 h 2380521"/>
              <a:gd name="connsiteX3595" fmla="*/ 2654870 w 8023328"/>
              <a:gd name="connsiteY3595" fmla="*/ 424982 h 2380521"/>
              <a:gd name="connsiteX3596" fmla="*/ 2667270 w 8023328"/>
              <a:gd name="connsiteY3596" fmla="*/ 439771 h 2380521"/>
              <a:gd name="connsiteX3597" fmla="*/ 2654870 w 8023328"/>
              <a:gd name="connsiteY3597" fmla="*/ 454560 h 2380521"/>
              <a:gd name="connsiteX3598" fmla="*/ 2641018 w 8023328"/>
              <a:gd name="connsiteY3598" fmla="*/ 439771 h 2380521"/>
              <a:gd name="connsiteX3599" fmla="*/ 2654870 w 8023328"/>
              <a:gd name="connsiteY3599" fmla="*/ 424982 h 2380521"/>
              <a:gd name="connsiteX3600" fmla="*/ 2582580 w 8023328"/>
              <a:gd name="connsiteY3600" fmla="*/ 424982 h 2380521"/>
              <a:gd name="connsiteX3601" fmla="*/ 2596437 w 8023328"/>
              <a:gd name="connsiteY3601" fmla="*/ 439771 h 2380521"/>
              <a:gd name="connsiteX3602" fmla="*/ 2582580 w 8023328"/>
              <a:gd name="connsiteY3602" fmla="*/ 454560 h 2380521"/>
              <a:gd name="connsiteX3603" fmla="*/ 2570184 w 8023328"/>
              <a:gd name="connsiteY3603" fmla="*/ 439771 h 2380521"/>
              <a:gd name="connsiteX3604" fmla="*/ 2582580 w 8023328"/>
              <a:gd name="connsiteY3604" fmla="*/ 424982 h 2380521"/>
              <a:gd name="connsiteX3605" fmla="*/ 2511026 w 8023328"/>
              <a:gd name="connsiteY3605" fmla="*/ 424982 h 2380521"/>
              <a:gd name="connsiteX3606" fmla="*/ 2525610 w 8023328"/>
              <a:gd name="connsiteY3606" fmla="*/ 439771 h 2380521"/>
              <a:gd name="connsiteX3607" fmla="*/ 2511026 w 8023328"/>
              <a:gd name="connsiteY3607" fmla="*/ 454560 h 2380521"/>
              <a:gd name="connsiteX3608" fmla="*/ 2499361 w 8023328"/>
              <a:gd name="connsiteY3608" fmla="*/ 439771 h 2380521"/>
              <a:gd name="connsiteX3609" fmla="*/ 2511026 w 8023328"/>
              <a:gd name="connsiteY3609" fmla="*/ 424982 h 2380521"/>
              <a:gd name="connsiteX3610" fmla="*/ 1799085 w 8023328"/>
              <a:gd name="connsiteY3610" fmla="*/ 357525 h 2380521"/>
              <a:gd name="connsiteX3611" fmla="*/ 1813873 w 8023328"/>
              <a:gd name="connsiteY3611" fmla="*/ 369922 h 2380521"/>
              <a:gd name="connsiteX3612" fmla="*/ 1799085 w 8023328"/>
              <a:gd name="connsiteY3612" fmla="*/ 383779 h 2380521"/>
              <a:gd name="connsiteX3613" fmla="*/ 1784300 w 8023328"/>
              <a:gd name="connsiteY3613" fmla="*/ 369922 h 2380521"/>
              <a:gd name="connsiteX3614" fmla="*/ 1799085 w 8023328"/>
              <a:gd name="connsiteY3614" fmla="*/ 357525 h 2380521"/>
              <a:gd name="connsiteX3615" fmla="*/ 1728262 w 8023328"/>
              <a:gd name="connsiteY3615" fmla="*/ 357525 h 2380521"/>
              <a:gd name="connsiteX3616" fmla="*/ 1743049 w 8023328"/>
              <a:gd name="connsiteY3616" fmla="*/ 369922 h 2380521"/>
              <a:gd name="connsiteX3617" fmla="*/ 1728262 w 8023328"/>
              <a:gd name="connsiteY3617" fmla="*/ 383779 h 2380521"/>
              <a:gd name="connsiteX3618" fmla="*/ 1713470 w 8023328"/>
              <a:gd name="connsiteY3618" fmla="*/ 369922 h 2380521"/>
              <a:gd name="connsiteX3619" fmla="*/ 1728262 w 8023328"/>
              <a:gd name="connsiteY3619" fmla="*/ 357525 h 2380521"/>
              <a:gd name="connsiteX3620" fmla="*/ 1657429 w 8023328"/>
              <a:gd name="connsiteY3620" fmla="*/ 357525 h 2380521"/>
              <a:gd name="connsiteX3621" fmla="*/ 1672220 w 8023328"/>
              <a:gd name="connsiteY3621" fmla="*/ 369922 h 2380521"/>
              <a:gd name="connsiteX3622" fmla="*/ 1657429 w 8023328"/>
              <a:gd name="connsiteY3622" fmla="*/ 383779 h 2380521"/>
              <a:gd name="connsiteX3623" fmla="*/ 1642650 w 8023328"/>
              <a:gd name="connsiteY3623" fmla="*/ 369922 h 2380521"/>
              <a:gd name="connsiteX3624" fmla="*/ 1657429 w 8023328"/>
              <a:gd name="connsiteY3624" fmla="*/ 357525 h 2380521"/>
              <a:gd name="connsiteX3625" fmla="*/ 1582296 w 8023328"/>
              <a:gd name="connsiteY3625" fmla="*/ 357525 h 2380521"/>
              <a:gd name="connsiteX3626" fmla="*/ 1594704 w 8023328"/>
              <a:gd name="connsiteY3626" fmla="*/ 369922 h 2380521"/>
              <a:gd name="connsiteX3627" fmla="*/ 1582296 w 8023328"/>
              <a:gd name="connsiteY3627" fmla="*/ 383779 h 2380521"/>
              <a:gd name="connsiteX3628" fmla="*/ 1568441 w 8023328"/>
              <a:gd name="connsiteY3628" fmla="*/ 369922 h 2380521"/>
              <a:gd name="connsiteX3629" fmla="*/ 1582296 w 8023328"/>
              <a:gd name="connsiteY3629" fmla="*/ 357525 h 2380521"/>
              <a:gd name="connsiteX3630" fmla="*/ 1512195 w 8023328"/>
              <a:gd name="connsiteY3630" fmla="*/ 357525 h 2380521"/>
              <a:gd name="connsiteX3631" fmla="*/ 1523863 w 8023328"/>
              <a:gd name="connsiteY3631" fmla="*/ 369922 h 2380521"/>
              <a:gd name="connsiteX3632" fmla="*/ 1512195 w 8023328"/>
              <a:gd name="connsiteY3632" fmla="*/ 383779 h 2380521"/>
              <a:gd name="connsiteX3633" fmla="*/ 1497612 w 8023328"/>
              <a:gd name="connsiteY3633" fmla="*/ 369922 h 2380521"/>
              <a:gd name="connsiteX3634" fmla="*/ 1512195 w 8023328"/>
              <a:gd name="connsiteY3634" fmla="*/ 357525 h 2380521"/>
              <a:gd name="connsiteX3635" fmla="*/ 1439171 w 8023328"/>
              <a:gd name="connsiteY3635" fmla="*/ 357525 h 2380521"/>
              <a:gd name="connsiteX3636" fmla="*/ 1453023 w 8023328"/>
              <a:gd name="connsiteY3636" fmla="*/ 369922 h 2380521"/>
              <a:gd name="connsiteX3637" fmla="*/ 1439171 w 8023328"/>
              <a:gd name="connsiteY3637" fmla="*/ 383779 h 2380521"/>
              <a:gd name="connsiteX3638" fmla="*/ 1426774 w 8023328"/>
              <a:gd name="connsiteY3638" fmla="*/ 369922 h 2380521"/>
              <a:gd name="connsiteX3639" fmla="*/ 1439171 w 8023328"/>
              <a:gd name="connsiteY3639" fmla="*/ 357525 h 2380521"/>
              <a:gd name="connsiteX3640" fmla="*/ 1368347 w 8023328"/>
              <a:gd name="connsiteY3640" fmla="*/ 357525 h 2380521"/>
              <a:gd name="connsiteX3641" fmla="*/ 1382199 w 8023328"/>
              <a:gd name="connsiteY3641" fmla="*/ 369922 h 2380521"/>
              <a:gd name="connsiteX3642" fmla="*/ 1368347 w 8023328"/>
              <a:gd name="connsiteY3642" fmla="*/ 383779 h 2380521"/>
              <a:gd name="connsiteX3643" fmla="*/ 1355949 w 8023328"/>
              <a:gd name="connsiteY3643" fmla="*/ 369922 h 2380521"/>
              <a:gd name="connsiteX3644" fmla="*/ 1368347 w 8023328"/>
              <a:gd name="connsiteY3644" fmla="*/ 357525 h 2380521"/>
              <a:gd name="connsiteX3645" fmla="*/ 1297518 w 8023328"/>
              <a:gd name="connsiteY3645" fmla="*/ 357525 h 2380521"/>
              <a:gd name="connsiteX3646" fmla="*/ 1311374 w 8023328"/>
              <a:gd name="connsiteY3646" fmla="*/ 369922 h 2380521"/>
              <a:gd name="connsiteX3647" fmla="*/ 1297518 w 8023328"/>
              <a:gd name="connsiteY3647" fmla="*/ 383779 h 2380521"/>
              <a:gd name="connsiteX3648" fmla="*/ 1285121 w 8023328"/>
              <a:gd name="connsiteY3648" fmla="*/ 369922 h 2380521"/>
              <a:gd name="connsiteX3649" fmla="*/ 1297518 w 8023328"/>
              <a:gd name="connsiteY3649" fmla="*/ 357525 h 2380521"/>
              <a:gd name="connsiteX3650" fmla="*/ 1225703 w 8023328"/>
              <a:gd name="connsiteY3650" fmla="*/ 357525 h 2380521"/>
              <a:gd name="connsiteX3651" fmla="*/ 1240493 w 8023328"/>
              <a:gd name="connsiteY3651" fmla="*/ 369922 h 2380521"/>
              <a:gd name="connsiteX3652" fmla="*/ 1225703 w 8023328"/>
              <a:gd name="connsiteY3652" fmla="*/ 383779 h 2380521"/>
              <a:gd name="connsiteX3653" fmla="*/ 1210926 w 8023328"/>
              <a:gd name="connsiteY3653" fmla="*/ 369922 h 2380521"/>
              <a:gd name="connsiteX3654" fmla="*/ 1225703 w 8023328"/>
              <a:gd name="connsiteY3654" fmla="*/ 357525 h 2380521"/>
              <a:gd name="connsiteX3655" fmla="*/ 1154890 w 8023328"/>
              <a:gd name="connsiteY3655" fmla="*/ 357525 h 2380521"/>
              <a:gd name="connsiteX3656" fmla="*/ 1169676 w 8023328"/>
              <a:gd name="connsiteY3656" fmla="*/ 369922 h 2380521"/>
              <a:gd name="connsiteX3657" fmla="*/ 1154890 w 8023328"/>
              <a:gd name="connsiteY3657" fmla="*/ 383779 h 2380521"/>
              <a:gd name="connsiteX3658" fmla="*/ 1140096 w 8023328"/>
              <a:gd name="connsiteY3658" fmla="*/ 369922 h 2380521"/>
              <a:gd name="connsiteX3659" fmla="*/ 1154890 w 8023328"/>
              <a:gd name="connsiteY3659" fmla="*/ 357525 h 2380521"/>
              <a:gd name="connsiteX3660" fmla="*/ 1084059 w 8023328"/>
              <a:gd name="connsiteY3660" fmla="*/ 357525 h 2380521"/>
              <a:gd name="connsiteX3661" fmla="*/ 1098844 w 8023328"/>
              <a:gd name="connsiteY3661" fmla="*/ 369922 h 2380521"/>
              <a:gd name="connsiteX3662" fmla="*/ 1084059 w 8023328"/>
              <a:gd name="connsiteY3662" fmla="*/ 383779 h 2380521"/>
              <a:gd name="connsiteX3663" fmla="*/ 1069268 w 8023328"/>
              <a:gd name="connsiteY3663" fmla="*/ 369922 h 2380521"/>
              <a:gd name="connsiteX3664" fmla="*/ 1084059 w 8023328"/>
              <a:gd name="connsiteY3664" fmla="*/ 357525 h 2380521"/>
              <a:gd name="connsiteX3665" fmla="*/ 1013015 w 8023328"/>
              <a:gd name="connsiteY3665" fmla="*/ 357525 h 2380521"/>
              <a:gd name="connsiteX3666" fmla="*/ 1024685 w 8023328"/>
              <a:gd name="connsiteY3666" fmla="*/ 369922 h 2380521"/>
              <a:gd name="connsiteX3667" fmla="*/ 1013015 w 8023328"/>
              <a:gd name="connsiteY3667" fmla="*/ 383779 h 2380521"/>
              <a:gd name="connsiteX3668" fmla="*/ 998434 w 8023328"/>
              <a:gd name="connsiteY3668" fmla="*/ 369922 h 2380521"/>
              <a:gd name="connsiteX3669" fmla="*/ 1013015 w 8023328"/>
              <a:gd name="connsiteY3669" fmla="*/ 357525 h 2380521"/>
              <a:gd name="connsiteX3670" fmla="*/ 941465 w 8023328"/>
              <a:gd name="connsiteY3670" fmla="*/ 357525 h 2380521"/>
              <a:gd name="connsiteX3671" fmla="*/ 953864 w 8023328"/>
              <a:gd name="connsiteY3671" fmla="*/ 369922 h 2380521"/>
              <a:gd name="connsiteX3672" fmla="*/ 941465 w 8023328"/>
              <a:gd name="connsiteY3672" fmla="*/ 383779 h 2380521"/>
              <a:gd name="connsiteX3673" fmla="*/ 927611 w 8023328"/>
              <a:gd name="connsiteY3673" fmla="*/ 369922 h 2380521"/>
              <a:gd name="connsiteX3674" fmla="*/ 941465 w 8023328"/>
              <a:gd name="connsiteY3674" fmla="*/ 357525 h 2380521"/>
              <a:gd name="connsiteX3675" fmla="*/ 870633 w 8023328"/>
              <a:gd name="connsiteY3675" fmla="*/ 357525 h 2380521"/>
              <a:gd name="connsiteX3676" fmla="*/ 883034 w 8023328"/>
              <a:gd name="connsiteY3676" fmla="*/ 369922 h 2380521"/>
              <a:gd name="connsiteX3677" fmla="*/ 870633 w 8023328"/>
              <a:gd name="connsiteY3677" fmla="*/ 383779 h 2380521"/>
              <a:gd name="connsiteX3678" fmla="*/ 856777 w 8023328"/>
              <a:gd name="connsiteY3678" fmla="*/ 369922 h 2380521"/>
              <a:gd name="connsiteX3679" fmla="*/ 870633 w 8023328"/>
              <a:gd name="connsiteY3679" fmla="*/ 357525 h 2380521"/>
              <a:gd name="connsiteX3680" fmla="*/ 798346 w 8023328"/>
              <a:gd name="connsiteY3680" fmla="*/ 357525 h 2380521"/>
              <a:gd name="connsiteX3681" fmla="*/ 812203 w 8023328"/>
              <a:gd name="connsiteY3681" fmla="*/ 369922 h 2380521"/>
              <a:gd name="connsiteX3682" fmla="*/ 798346 w 8023328"/>
              <a:gd name="connsiteY3682" fmla="*/ 383779 h 2380521"/>
              <a:gd name="connsiteX3683" fmla="*/ 785947 w 8023328"/>
              <a:gd name="connsiteY3683" fmla="*/ 369922 h 2380521"/>
              <a:gd name="connsiteX3684" fmla="*/ 798346 w 8023328"/>
              <a:gd name="connsiteY3684" fmla="*/ 357525 h 2380521"/>
              <a:gd name="connsiteX3685" fmla="*/ 3654110 w 8023328"/>
              <a:gd name="connsiteY3685" fmla="*/ 354153 h 2380521"/>
              <a:gd name="connsiteX3686" fmla="*/ 3668898 w 8023328"/>
              <a:gd name="connsiteY3686" fmla="*/ 368738 h 2380521"/>
              <a:gd name="connsiteX3687" fmla="*/ 3654110 w 8023328"/>
              <a:gd name="connsiteY3687" fmla="*/ 380407 h 2380521"/>
              <a:gd name="connsiteX3688" fmla="*/ 3639322 w 8023328"/>
              <a:gd name="connsiteY3688" fmla="*/ 368738 h 2380521"/>
              <a:gd name="connsiteX3689" fmla="*/ 3654110 w 8023328"/>
              <a:gd name="connsiteY3689" fmla="*/ 354153 h 2380521"/>
              <a:gd name="connsiteX3690" fmla="*/ 3583280 w 8023328"/>
              <a:gd name="connsiteY3690" fmla="*/ 354153 h 2380521"/>
              <a:gd name="connsiteX3691" fmla="*/ 3598069 w 8023328"/>
              <a:gd name="connsiteY3691" fmla="*/ 368738 h 2380521"/>
              <a:gd name="connsiteX3692" fmla="*/ 3583280 w 8023328"/>
              <a:gd name="connsiteY3692" fmla="*/ 380407 h 2380521"/>
              <a:gd name="connsiteX3693" fmla="*/ 3568491 w 8023328"/>
              <a:gd name="connsiteY3693" fmla="*/ 368738 h 2380521"/>
              <a:gd name="connsiteX3694" fmla="*/ 3583280 w 8023328"/>
              <a:gd name="connsiteY3694" fmla="*/ 354153 h 2380521"/>
              <a:gd name="connsiteX3695" fmla="*/ 3512449 w 8023328"/>
              <a:gd name="connsiteY3695" fmla="*/ 354153 h 2380521"/>
              <a:gd name="connsiteX3696" fmla="*/ 3527237 w 8023328"/>
              <a:gd name="connsiteY3696" fmla="*/ 369330 h 2380521"/>
              <a:gd name="connsiteX3697" fmla="*/ 3512449 w 8023328"/>
              <a:gd name="connsiteY3697" fmla="*/ 383749 h 2380521"/>
              <a:gd name="connsiteX3698" fmla="*/ 3497661 w 8023328"/>
              <a:gd name="connsiteY3698" fmla="*/ 369330 h 2380521"/>
              <a:gd name="connsiteX3699" fmla="*/ 3512449 w 8023328"/>
              <a:gd name="connsiteY3699" fmla="*/ 354153 h 2380521"/>
              <a:gd name="connsiteX3700" fmla="*/ 3440686 w 8023328"/>
              <a:gd name="connsiteY3700" fmla="*/ 354153 h 2380521"/>
              <a:gd name="connsiteX3701" fmla="*/ 3453083 w 8023328"/>
              <a:gd name="connsiteY3701" fmla="*/ 369330 h 2380521"/>
              <a:gd name="connsiteX3702" fmla="*/ 3440686 w 8023328"/>
              <a:gd name="connsiteY3702" fmla="*/ 383749 h 2380521"/>
              <a:gd name="connsiteX3703" fmla="*/ 3426830 w 8023328"/>
              <a:gd name="connsiteY3703" fmla="*/ 369330 h 2380521"/>
              <a:gd name="connsiteX3704" fmla="*/ 3440686 w 8023328"/>
              <a:gd name="connsiteY3704" fmla="*/ 354153 h 2380521"/>
              <a:gd name="connsiteX3705" fmla="*/ 3369857 w 8023328"/>
              <a:gd name="connsiteY3705" fmla="*/ 354153 h 2380521"/>
              <a:gd name="connsiteX3706" fmla="*/ 3382254 w 8023328"/>
              <a:gd name="connsiteY3706" fmla="*/ 369330 h 2380521"/>
              <a:gd name="connsiteX3707" fmla="*/ 3369857 w 8023328"/>
              <a:gd name="connsiteY3707" fmla="*/ 383749 h 2380521"/>
              <a:gd name="connsiteX3708" fmla="*/ 3356001 w 8023328"/>
              <a:gd name="connsiteY3708" fmla="*/ 369330 h 2380521"/>
              <a:gd name="connsiteX3709" fmla="*/ 3369857 w 8023328"/>
              <a:gd name="connsiteY3709" fmla="*/ 354153 h 2380521"/>
              <a:gd name="connsiteX3710" fmla="*/ 3299097 w 8023328"/>
              <a:gd name="connsiteY3710" fmla="*/ 354153 h 2380521"/>
              <a:gd name="connsiteX3711" fmla="*/ 3311496 w 8023328"/>
              <a:gd name="connsiteY3711" fmla="*/ 369330 h 2380521"/>
              <a:gd name="connsiteX3712" fmla="*/ 3299097 w 8023328"/>
              <a:gd name="connsiteY3712" fmla="*/ 383749 h 2380521"/>
              <a:gd name="connsiteX3713" fmla="*/ 3285242 w 8023328"/>
              <a:gd name="connsiteY3713" fmla="*/ 369330 h 2380521"/>
              <a:gd name="connsiteX3714" fmla="*/ 3299097 w 8023328"/>
              <a:gd name="connsiteY3714" fmla="*/ 354153 h 2380521"/>
              <a:gd name="connsiteX3715" fmla="*/ 3226808 w 8023328"/>
              <a:gd name="connsiteY3715" fmla="*/ 354153 h 2380521"/>
              <a:gd name="connsiteX3716" fmla="*/ 3240664 w 8023328"/>
              <a:gd name="connsiteY3716" fmla="*/ 369330 h 2380521"/>
              <a:gd name="connsiteX3717" fmla="*/ 3226808 w 8023328"/>
              <a:gd name="connsiteY3717" fmla="*/ 383749 h 2380521"/>
              <a:gd name="connsiteX3718" fmla="*/ 3214410 w 8023328"/>
              <a:gd name="connsiteY3718" fmla="*/ 369330 h 2380521"/>
              <a:gd name="connsiteX3719" fmla="*/ 3226808 w 8023328"/>
              <a:gd name="connsiteY3719" fmla="*/ 354153 h 2380521"/>
              <a:gd name="connsiteX3720" fmla="*/ 3152605 w 8023328"/>
              <a:gd name="connsiteY3720" fmla="*/ 354153 h 2380521"/>
              <a:gd name="connsiteX3721" fmla="*/ 3166462 w 8023328"/>
              <a:gd name="connsiteY3721" fmla="*/ 369330 h 2380521"/>
              <a:gd name="connsiteX3722" fmla="*/ 3152605 w 8023328"/>
              <a:gd name="connsiteY3722" fmla="*/ 383749 h 2380521"/>
              <a:gd name="connsiteX3723" fmla="*/ 3140206 w 8023328"/>
              <a:gd name="connsiteY3723" fmla="*/ 369330 h 2380521"/>
              <a:gd name="connsiteX3724" fmla="*/ 3152605 w 8023328"/>
              <a:gd name="connsiteY3724" fmla="*/ 354153 h 2380521"/>
              <a:gd name="connsiteX3725" fmla="*/ 3081774 w 8023328"/>
              <a:gd name="connsiteY3725" fmla="*/ 354153 h 2380521"/>
              <a:gd name="connsiteX3726" fmla="*/ 3095627 w 8023328"/>
              <a:gd name="connsiteY3726" fmla="*/ 369330 h 2380521"/>
              <a:gd name="connsiteX3727" fmla="*/ 3081774 w 8023328"/>
              <a:gd name="connsiteY3727" fmla="*/ 383749 h 2380521"/>
              <a:gd name="connsiteX3728" fmla="*/ 3069375 w 8023328"/>
              <a:gd name="connsiteY3728" fmla="*/ 369330 h 2380521"/>
              <a:gd name="connsiteX3729" fmla="*/ 3081774 w 8023328"/>
              <a:gd name="connsiteY3729" fmla="*/ 354153 h 2380521"/>
              <a:gd name="connsiteX3730" fmla="*/ 3013715 w 8023328"/>
              <a:gd name="connsiteY3730" fmla="*/ 354153 h 2380521"/>
              <a:gd name="connsiteX3731" fmla="*/ 3028135 w 8023328"/>
              <a:gd name="connsiteY3731" fmla="*/ 369330 h 2380521"/>
              <a:gd name="connsiteX3732" fmla="*/ 3013715 w 8023328"/>
              <a:gd name="connsiteY3732" fmla="*/ 383749 h 2380521"/>
              <a:gd name="connsiteX3733" fmla="*/ 2998539 w 8023328"/>
              <a:gd name="connsiteY3733" fmla="*/ 369330 h 2380521"/>
              <a:gd name="connsiteX3734" fmla="*/ 3013715 w 8023328"/>
              <a:gd name="connsiteY3734" fmla="*/ 354153 h 2380521"/>
              <a:gd name="connsiteX3735" fmla="*/ 2942494 w 8023328"/>
              <a:gd name="connsiteY3735" fmla="*/ 354153 h 2380521"/>
              <a:gd name="connsiteX3736" fmla="*/ 2957288 w 8023328"/>
              <a:gd name="connsiteY3736" fmla="*/ 369330 h 2380521"/>
              <a:gd name="connsiteX3737" fmla="*/ 2942494 w 8023328"/>
              <a:gd name="connsiteY3737" fmla="*/ 383749 h 2380521"/>
              <a:gd name="connsiteX3738" fmla="*/ 2927708 w 8023328"/>
              <a:gd name="connsiteY3738" fmla="*/ 369330 h 2380521"/>
              <a:gd name="connsiteX3739" fmla="*/ 2942494 w 8023328"/>
              <a:gd name="connsiteY3739" fmla="*/ 354153 h 2380521"/>
              <a:gd name="connsiteX3740" fmla="*/ 2868293 w 8023328"/>
              <a:gd name="connsiteY3740" fmla="*/ 354153 h 2380521"/>
              <a:gd name="connsiteX3741" fmla="*/ 2883085 w 8023328"/>
              <a:gd name="connsiteY3741" fmla="*/ 369330 h 2380521"/>
              <a:gd name="connsiteX3742" fmla="*/ 2868293 w 8023328"/>
              <a:gd name="connsiteY3742" fmla="*/ 383749 h 2380521"/>
              <a:gd name="connsiteX3743" fmla="*/ 2853504 w 8023328"/>
              <a:gd name="connsiteY3743" fmla="*/ 369330 h 2380521"/>
              <a:gd name="connsiteX3744" fmla="*/ 2868293 w 8023328"/>
              <a:gd name="connsiteY3744" fmla="*/ 354153 h 2380521"/>
              <a:gd name="connsiteX3745" fmla="*/ 2796535 w 8023328"/>
              <a:gd name="connsiteY3745" fmla="*/ 354153 h 2380521"/>
              <a:gd name="connsiteX3746" fmla="*/ 2808932 w 8023328"/>
              <a:gd name="connsiteY3746" fmla="*/ 369330 h 2380521"/>
              <a:gd name="connsiteX3747" fmla="*/ 2796535 w 8023328"/>
              <a:gd name="connsiteY3747" fmla="*/ 383749 h 2380521"/>
              <a:gd name="connsiteX3748" fmla="*/ 2782678 w 8023328"/>
              <a:gd name="connsiteY3748" fmla="*/ 369330 h 2380521"/>
              <a:gd name="connsiteX3749" fmla="*/ 2796535 w 8023328"/>
              <a:gd name="connsiteY3749" fmla="*/ 354153 h 2380521"/>
              <a:gd name="connsiteX3750" fmla="*/ 2725695 w 8023328"/>
              <a:gd name="connsiteY3750" fmla="*/ 354153 h 2380521"/>
              <a:gd name="connsiteX3751" fmla="*/ 2738100 w 8023328"/>
              <a:gd name="connsiteY3751" fmla="*/ 369330 h 2380521"/>
              <a:gd name="connsiteX3752" fmla="*/ 2725695 w 8023328"/>
              <a:gd name="connsiteY3752" fmla="*/ 383749 h 2380521"/>
              <a:gd name="connsiteX3753" fmla="*/ 2711846 w 8023328"/>
              <a:gd name="connsiteY3753" fmla="*/ 369330 h 2380521"/>
              <a:gd name="connsiteX3754" fmla="*/ 2725695 w 8023328"/>
              <a:gd name="connsiteY3754" fmla="*/ 354153 h 2380521"/>
              <a:gd name="connsiteX3755" fmla="*/ 2653415 w 8023328"/>
              <a:gd name="connsiteY3755" fmla="*/ 354153 h 2380521"/>
              <a:gd name="connsiteX3756" fmla="*/ 2667270 w 8023328"/>
              <a:gd name="connsiteY3756" fmla="*/ 369330 h 2380521"/>
              <a:gd name="connsiteX3757" fmla="*/ 2653415 w 8023328"/>
              <a:gd name="connsiteY3757" fmla="*/ 383749 h 2380521"/>
              <a:gd name="connsiteX3758" fmla="*/ 2641021 w 8023328"/>
              <a:gd name="connsiteY3758" fmla="*/ 369330 h 2380521"/>
              <a:gd name="connsiteX3759" fmla="*/ 2653415 w 8023328"/>
              <a:gd name="connsiteY3759" fmla="*/ 354153 h 2380521"/>
              <a:gd name="connsiteX3760" fmla="*/ 2582583 w 8023328"/>
              <a:gd name="connsiteY3760" fmla="*/ 354153 h 2380521"/>
              <a:gd name="connsiteX3761" fmla="*/ 2596439 w 8023328"/>
              <a:gd name="connsiteY3761" fmla="*/ 369330 h 2380521"/>
              <a:gd name="connsiteX3762" fmla="*/ 2582583 w 8023328"/>
              <a:gd name="connsiteY3762" fmla="*/ 383749 h 2380521"/>
              <a:gd name="connsiteX3763" fmla="*/ 2570184 w 8023328"/>
              <a:gd name="connsiteY3763" fmla="*/ 369330 h 2380521"/>
              <a:gd name="connsiteX3764" fmla="*/ 2582583 w 8023328"/>
              <a:gd name="connsiteY3764" fmla="*/ 354153 h 2380521"/>
              <a:gd name="connsiteX3765" fmla="*/ 2511029 w 8023328"/>
              <a:gd name="connsiteY3765" fmla="*/ 354153 h 2380521"/>
              <a:gd name="connsiteX3766" fmla="*/ 2525613 w 8023328"/>
              <a:gd name="connsiteY3766" fmla="*/ 369330 h 2380521"/>
              <a:gd name="connsiteX3767" fmla="*/ 2511029 w 8023328"/>
              <a:gd name="connsiteY3767" fmla="*/ 383749 h 2380521"/>
              <a:gd name="connsiteX3768" fmla="*/ 2499361 w 8023328"/>
              <a:gd name="connsiteY3768" fmla="*/ 369330 h 2380521"/>
              <a:gd name="connsiteX3769" fmla="*/ 2511029 w 8023328"/>
              <a:gd name="connsiteY3769" fmla="*/ 354153 h 2380521"/>
              <a:gd name="connsiteX3770" fmla="*/ 2439946 w 8023328"/>
              <a:gd name="connsiteY3770" fmla="*/ 354153 h 2380521"/>
              <a:gd name="connsiteX3771" fmla="*/ 2454732 w 8023328"/>
              <a:gd name="connsiteY3771" fmla="*/ 369330 h 2380521"/>
              <a:gd name="connsiteX3772" fmla="*/ 2439946 w 8023328"/>
              <a:gd name="connsiteY3772" fmla="*/ 383749 h 2380521"/>
              <a:gd name="connsiteX3773" fmla="*/ 2425156 w 8023328"/>
              <a:gd name="connsiteY3773" fmla="*/ 369330 h 2380521"/>
              <a:gd name="connsiteX3774" fmla="*/ 2439946 w 8023328"/>
              <a:gd name="connsiteY3774" fmla="*/ 354153 h 2380521"/>
              <a:gd name="connsiteX3775" fmla="*/ 2369110 w 8023328"/>
              <a:gd name="connsiteY3775" fmla="*/ 354153 h 2380521"/>
              <a:gd name="connsiteX3776" fmla="*/ 2383899 w 8023328"/>
              <a:gd name="connsiteY3776" fmla="*/ 369330 h 2380521"/>
              <a:gd name="connsiteX3777" fmla="*/ 2369110 w 8023328"/>
              <a:gd name="connsiteY3777" fmla="*/ 383749 h 2380521"/>
              <a:gd name="connsiteX3778" fmla="*/ 2354319 w 8023328"/>
              <a:gd name="connsiteY3778" fmla="*/ 369330 h 2380521"/>
              <a:gd name="connsiteX3779" fmla="*/ 2369110 w 8023328"/>
              <a:gd name="connsiteY3779" fmla="*/ 354153 h 2380521"/>
              <a:gd name="connsiteX3780" fmla="*/ 2298280 w 8023328"/>
              <a:gd name="connsiteY3780" fmla="*/ 354153 h 2380521"/>
              <a:gd name="connsiteX3781" fmla="*/ 2313068 w 8023328"/>
              <a:gd name="connsiteY3781" fmla="*/ 369330 h 2380521"/>
              <a:gd name="connsiteX3782" fmla="*/ 2298280 w 8023328"/>
              <a:gd name="connsiteY3782" fmla="*/ 383749 h 2380521"/>
              <a:gd name="connsiteX3783" fmla="*/ 2283490 w 8023328"/>
              <a:gd name="connsiteY3783" fmla="*/ 369330 h 2380521"/>
              <a:gd name="connsiteX3784" fmla="*/ 2298280 w 8023328"/>
              <a:gd name="connsiteY3784" fmla="*/ 354153 h 2380521"/>
              <a:gd name="connsiteX3785" fmla="*/ 2226517 w 8023328"/>
              <a:gd name="connsiteY3785" fmla="*/ 354153 h 2380521"/>
              <a:gd name="connsiteX3786" fmla="*/ 2238914 w 8023328"/>
              <a:gd name="connsiteY3786" fmla="*/ 369330 h 2380521"/>
              <a:gd name="connsiteX3787" fmla="*/ 2226517 w 8023328"/>
              <a:gd name="connsiteY3787" fmla="*/ 383749 h 2380521"/>
              <a:gd name="connsiteX3788" fmla="*/ 2212658 w 8023328"/>
              <a:gd name="connsiteY3788" fmla="*/ 369330 h 2380521"/>
              <a:gd name="connsiteX3789" fmla="*/ 2226517 w 8023328"/>
              <a:gd name="connsiteY3789" fmla="*/ 354153 h 2380521"/>
              <a:gd name="connsiteX3790" fmla="*/ 2155683 w 8023328"/>
              <a:gd name="connsiteY3790" fmla="*/ 354153 h 2380521"/>
              <a:gd name="connsiteX3791" fmla="*/ 2168081 w 8023328"/>
              <a:gd name="connsiteY3791" fmla="*/ 369330 h 2380521"/>
              <a:gd name="connsiteX3792" fmla="*/ 2155683 w 8023328"/>
              <a:gd name="connsiteY3792" fmla="*/ 383749 h 2380521"/>
              <a:gd name="connsiteX3793" fmla="*/ 2141827 w 8023328"/>
              <a:gd name="connsiteY3793" fmla="*/ 369330 h 2380521"/>
              <a:gd name="connsiteX3794" fmla="*/ 2155683 w 8023328"/>
              <a:gd name="connsiteY3794" fmla="*/ 354153 h 2380521"/>
              <a:gd name="connsiteX3795" fmla="*/ 2084849 w 8023328"/>
              <a:gd name="connsiteY3795" fmla="*/ 354153 h 2380521"/>
              <a:gd name="connsiteX3796" fmla="*/ 2097248 w 8023328"/>
              <a:gd name="connsiteY3796" fmla="*/ 369330 h 2380521"/>
              <a:gd name="connsiteX3797" fmla="*/ 2084849 w 8023328"/>
              <a:gd name="connsiteY3797" fmla="*/ 383749 h 2380521"/>
              <a:gd name="connsiteX3798" fmla="*/ 2070994 w 8023328"/>
              <a:gd name="connsiteY3798" fmla="*/ 369330 h 2380521"/>
              <a:gd name="connsiteX3799" fmla="*/ 2084849 w 8023328"/>
              <a:gd name="connsiteY3799" fmla="*/ 354153 h 2380521"/>
              <a:gd name="connsiteX3800" fmla="*/ 2011835 w 8023328"/>
              <a:gd name="connsiteY3800" fmla="*/ 354153 h 2380521"/>
              <a:gd name="connsiteX3801" fmla="*/ 2026421 w 8023328"/>
              <a:gd name="connsiteY3801" fmla="*/ 369330 h 2380521"/>
              <a:gd name="connsiteX3802" fmla="*/ 2011835 w 8023328"/>
              <a:gd name="connsiteY3802" fmla="*/ 383749 h 2380521"/>
              <a:gd name="connsiteX3803" fmla="*/ 2000166 w 8023328"/>
              <a:gd name="connsiteY3803" fmla="*/ 369330 h 2380521"/>
              <a:gd name="connsiteX3804" fmla="*/ 2011835 w 8023328"/>
              <a:gd name="connsiteY3804" fmla="*/ 354153 h 2380521"/>
              <a:gd name="connsiteX3805" fmla="*/ 1938362 w 8023328"/>
              <a:gd name="connsiteY3805" fmla="*/ 354153 h 2380521"/>
              <a:gd name="connsiteX3806" fmla="*/ 1952222 w 8023328"/>
              <a:gd name="connsiteY3806" fmla="*/ 369330 h 2380521"/>
              <a:gd name="connsiteX3807" fmla="*/ 1938362 w 8023328"/>
              <a:gd name="connsiteY3807" fmla="*/ 383749 h 2380521"/>
              <a:gd name="connsiteX3808" fmla="*/ 1925968 w 8023328"/>
              <a:gd name="connsiteY3808" fmla="*/ 369330 h 2380521"/>
              <a:gd name="connsiteX3809" fmla="*/ 1938362 w 8023328"/>
              <a:gd name="connsiteY3809" fmla="*/ 354153 h 2380521"/>
              <a:gd name="connsiteX3810" fmla="*/ 1867527 w 8023328"/>
              <a:gd name="connsiteY3810" fmla="*/ 354153 h 2380521"/>
              <a:gd name="connsiteX3811" fmla="*/ 1881384 w 8023328"/>
              <a:gd name="connsiteY3811" fmla="*/ 369330 h 2380521"/>
              <a:gd name="connsiteX3812" fmla="*/ 1867527 w 8023328"/>
              <a:gd name="connsiteY3812" fmla="*/ 383749 h 2380521"/>
              <a:gd name="connsiteX3813" fmla="*/ 1855129 w 8023328"/>
              <a:gd name="connsiteY3813" fmla="*/ 369330 h 2380521"/>
              <a:gd name="connsiteX3814" fmla="*/ 1867527 w 8023328"/>
              <a:gd name="connsiteY3814" fmla="*/ 354153 h 2380521"/>
              <a:gd name="connsiteX3815" fmla="*/ 1225708 w 8023328"/>
              <a:gd name="connsiteY3815" fmla="*/ 284879 h 2380521"/>
              <a:gd name="connsiteX3816" fmla="*/ 1240493 w 8023328"/>
              <a:gd name="connsiteY3816" fmla="*/ 298111 h 2380521"/>
              <a:gd name="connsiteX3817" fmla="*/ 1225708 w 8023328"/>
              <a:gd name="connsiteY3817" fmla="*/ 312900 h 2380521"/>
              <a:gd name="connsiteX3818" fmla="*/ 1210931 w 8023328"/>
              <a:gd name="connsiteY3818" fmla="*/ 298111 h 2380521"/>
              <a:gd name="connsiteX3819" fmla="*/ 1225708 w 8023328"/>
              <a:gd name="connsiteY3819" fmla="*/ 284879 h 2380521"/>
              <a:gd name="connsiteX3820" fmla="*/ 3440686 w 8023328"/>
              <a:gd name="connsiteY3820" fmla="*/ 283322 h 2380521"/>
              <a:gd name="connsiteX3821" fmla="*/ 3453083 w 8023328"/>
              <a:gd name="connsiteY3821" fmla="*/ 297178 h 2380521"/>
              <a:gd name="connsiteX3822" fmla="*/ 3440686 w 8023328"/>
              <a:gd name="connsiteY3822" fmla="*/ 309576 h 2380521"/>
              <a:gd name="connsiteX3823" fmla="*/ 3426830 w 8023328"/>
              <a:gd name="connsiteY3823" fmla="*/ 297178 h 2380521"/>
              <a:gd name="connsiteX3824" fmla="*/ 3440686 w 8023328"/>
              <a:gd name="connsiteY3824" fmla="*/ 283322 h 2380521"/>
              <a:gd name="connsiteX3825" fmla="*/ 3369857 w 8023328"/>
              <a:gd name="connsiteY3825" fmla="*/ 283322 h 2380521"/>
              <a:gd name="connsiteX3826" fmla="*/ 3382254 w 8023328"/>
              <a:gd name="connsiteY3826" fmla="*/ 297178 h 2380521"/>
              <a:gd name="connsiteX3827" fmla="*/ 3369857 w 8023328"/>
              <a:gd name="connsiteY3827" fmla="*/ 309576 h 2380521"/>
              <a:gd name="connsiteX3828" fmla="*/ 3356001 w 8023328"/>
              <a:gd name="connsiteY3828" fmla="*/ 297178 h 2380521"/>
              <a:gd name="connsiteX3829" fmla="*/ 3369857 w 8023328"/>
              <a:gd name="connsiteY3829" fmla="*/ 283322 h 2380521"/>
              <a:gd name="connsiteX3830" fmla="*/ 3299100 w 8023328"/>
              <a:gd name="connsiteY3830" fmla="*/ 283322 h 2380521"/>
              <a:gd name="connsiteX3831" fmla="*/ 3311496 w 8023328"/>
              <a:gd name="connsiteY3831" fmla="*/ 297178 h 2380521"/>
              <a:gd name="connsiteX3832" fmla="*/ 3299100 w 8023328"/>
              <a:gd name="connsiteY3832" fmla="*/ 309576 h 2380521"/>
              <a:gd name="connsiteX3833" fmla="*/ 3285242 w 8023328"/>
              <a:gd name="connsiteY3833" fmla="*/ 297178 h 2380521"/>
              <a:gd name="connsiteX3834" fmla="*/ 3299100 w 8023328"/>
              <a:gd name="connsiteY3834" fmla="*/ 283322 h 2380521"/>
              <a:gd name="connsiteX3835" fmla="*/ 3226808 w 8023328"/>
              <a:gd name="connsiteY3835" fmla="*/ 283322 h 2380521"/>
              <a:gd name="connsiteX3836" fmla="*/ 3240664 w 8023328"/>
              <a:gd name="connsiteY3836" fmla="*/ 297178 h 2380521"/>
              <a:gd name="connsiteX3837" fmla="*/ 3226808 w 8023328"/>
              <a:gd name="connsiteY3837" fmla="*/ 309576 h 2380521"/>
              <a:gd name="connsiteX3838" fmla="*/ 3214410 w 8023328"/>
              <a:gd name="connsiteY3838" fmla="*/ 297178 h 2380521"/>
              <a:gd name="connsiteX3839" fmla="*/ 3226808 w 8023328"/>
              <a:gd name="connsiteY3839" fmla="*/ 283322 h 2380521"/>
              <a:gd name="connsiteX3840" fmla="*/ 3152605 w 8023328"/>
              <a:gd name="connsiteY3840" fmla="*/ 283322 h 2380521"/>
              <a:gd name="connsiteX3841" fmla="*/ 3166462 w 8023328"/>
              <a:gd name="connsiteY3841" fmla="*/ 297178 h 2380521"/>
              <a:gd name="connsiteX3842" fmla="*/ 3152605 w 8023328"/>
              <a:gd name="connsiteY3842" fmla="*/ 309576 h 2380521"/>
              <a:gd name="connsiteX3843" fmla="*/ 3140209 w 8023328"/>
              <a:gd name="connsiteY3843" fmla="*/ 297178 h 2380521"/>
              <a:gd name="connsiteX3844" fmla="*/ 3152605 w 8023328"/>
              <a:gd name="connsiteY3844" fmla="*/ 283322 h 2380521"/>
              <a:gd name="connsiteX3845" fmla="*/ 3081774 w 8023328"/>
              <a:gd name="connsiteY3845" fmla="*/ 283322 h 2380521"/>
              <a:gd name="connsiteX3846" fmla="*/ 3095628 w 8023328"/>
              <a:gd name="connsiteY3846" fmla="*/ 297178 h 2380521"/>
              <a:gd name="connsiteX3847" fmla="*/ 3081774 w 8023328"/>
              <a:gd name="connsiteY3847" fmla="*/ 309576 h 2380521"/>
              <a:gd name="connsiteX3848" fmla="*/ 3069375 w 8023328"/>
              <a:gd name="connsiteY3848" fmla="*/ 297178 h 2380521"/>
              <a:gd name="connsiteX3849" fmla="*/ 3081774 w 8023328"/>
              <a:gd name="connsiteY3849" fmla="*/ 283322 h 2380521"/>
              <a:gd name="connsiteX3850" fmla="*/ 3013717 w 8023328"/>
              <a:gd name="connsiteY3850" fmla="*/ 283322 h 2380521"/>
              <a:gd name="connsiteX3851" fmla="*/ 3028135 w 8023328"/>
              <a:gd name="connsiteY3851" fmla="*/ 297178 h 2380521"/>
              <a:gd name="connsiteX3852" fmla="*/ 3013717 w 8023328"/>
              <a:gd name="connsiteY3852" fmla="*/ 309576 h 2380521"/>
              <a:gd name="connsiteX3853" fmla="*/ 2998539 w 8023328"/>
              <a:gd name="connsiteY3853" fmla="*/ 297178 h 2380521"/>
              <a:gd name="connsiteX3854" fmla="*/ 3013717 w 8023328"/>
              <a:gd name="connsiteY3854" fmla="*/ 283322 h 2380521"/>
              <a:gd name="connsiteX3855" fmla="*/ 2942494 w 8023328"/>
              <a:gd name="connsiteY3855" fmla="*/ 283322 h 2380521"/>
              <a:gd name="connsiteX3856" fmla="*/ 2957288 w 8023328"/>
              <a:gd name="connsiteY3856" fmla="*/ 298111 h 2380521"/>
              <a:gd name="connsiteX3857" fmla="*/ 2942494 w 8023328"/>
              <a:gd name="connsiteY3857" fmla="*/ 312900 h 2380521"/>
              <a:gd name="connsiteX3858" fmla="*/ 2927711 w 8023328"/>
              <a:gd name="connsiteY3858" fmla="*/ 298111 h 2380521"/>
              <a:gd name="connsiteX3859" fmla="*/ 2942494 w 8023328"/>
              <a:gd name="connsiteY3859" fmla="*/ 283322 h 2380521"/>
              <a:gd name="connsiteX3860" fmla="*/ 2868293 w 8023328"/>
              <a:gd name="connsiteY3860" fmla="*/ 283322 h 2380521"/>
              <a:gd name="connsiteX3861" fmla="*/ 2883087 w 8023328"/>
              <a:gd name="connsiteY3861" fmla="*/ 298111 h 2380521"/>
              <a:gd name="connsiteX3862" fmla="*/ 2868293 w 8023328"/>
              <a:gd name="connsiteY3862" fmla="*/ 312900 h 2380521"/>
              <a:gd name="connsiteX3863" fmla="*/ 2853507 w 8023328"/>
              <a:gd name="connsiteY3863" fmla="*/ 298111 h 2380521"/>
              <a:gd name="connsiteX3864" fmla="*/ 2868293 w 8023328"/>
              <a:gd name="connsiteY3864" fmla="*/ 283322 h 2380521"/>
              <a:gd name="connsiteX3865" fmla="*/ 2796535 w 8023328"/>
              <a:gd name="connsiteY3865" fmla="*/ 283322 h 2380521"/>
              <a:gd name="connsiteX3866" fmla="*/ 2808934 w 8023328"/>
              <a:gd name="connsiteY3866" fmla="*/ 298111 h 2380521"/>
              <a:gd name="connsiteX3867" fmla="*/ 2796535 w 8023328"/>
              <a:gd name="connsiteY3867" fmla="*/ 312900 h 2380521"/>
              <a:gd name="connsiteX3868" fmla="*/ 2782678 w 8023328"/>
              <a:gd name="connsiteY3868" fmla="*/ 298111 h 2380521"/>
              <a:gd name="connsiteX3869" fmla="*/ 2796535 w 8023328"/>
              <a:gd name="connsiteY3869" fmla="*/ 283322 h 2380521"/>
              <a:gd name="connsiteX3870" fmla="*/ 2725698 w 8023328"/>
              <a:gd name="connsiteY3870" fmla="*/ 283322 h 2380521"/>
              <a:gd name="connsiteX3871" fmla="*/ 2738100 w 8023328"/>
              <a:gd name="connsiteY3871" fmla="*/ 298111 h 2380521"/>
              <a:gd name="connsiteX3872" fmla="*/ 2725698 w 8023328"/>
              <a:gd name="connsiteY3872" fmla="*/ 312900 h 2380521"/>
              <a:gd name="connsiteX3873" fmla="*/ 2711846 w 8023328"/>
              <a:gd name="connsiteY3873" fmla="*/ 298111 h 2380521"/>
              <a:gd name="connsiteX3874" fmla="*/ 2725698 w 8023328"/>
              <a:gd name="connsiteY3874" fmla="*/ 283322 h 2380521"/>
              <a:gd name="connsiteX3875" fmla="*/ 2653415 w 8023328"/>
              <a:gd name="connsiteY3875" fmla="*/ 283322 h 2380521"/>
              <a:gd name="connsiteX3876" fmla="*/ 2667270 w 8023328"/>
              <a:gd name="connsiteY3876" fmla="*/ 298111 h 2380521"/>
              <a:gd name="connsiteX3877" fmla="*/ 2653415 w 8023328"/>
              <a:gd name="connsiteY3877" fmla="*/ 312900 h 2380521"/>
              <a:gd name="connsiteX3878" fmla="*/ 2641021 w 8023328"/>
              <a:gd name="connsiteY3878" fmla="*/ 298111 h 2380521"/>
              <a:gd name="connsiteX3879" fmla="*/ 2653415 w 8023328"/>
              <a:gd name="connsiteY3879" fmla="*/ 283322 h 2380521"/>
              <a:gd name="connsiteX3880" fmla="*/ 2582583 w 8023328"/>
              <a:gd name="connsiteY3880" fmla="*/ 283322 h 2380521"/>
              <a:gd name="connsiteX3881" fmla="*/ 2596439 w 8023328"/>
              <a:gd name="connsiteY3881" fmla="*/ 298111 h 2380521"/>
              <a:gd name="connsiteX3882" fmla="*/ 2582583 w 8023328"/>
              <a:gd name="connsiteY3882" fmla="*/ 312900 h 2380521"/>
              <a:gd name="connsiteX3883" fmla="*/ 2570189 w 8023328"/>
              <a:gd name="connsiteY3883" fmla="*/ 298111 h 2380521"/>
              <a:gd name="connsiteX3884" fmla="*/ 2582583 w 8023328"/>
              <a:gd name="connsiteY3884" fmla="*/ 283322 h 2380521"/>
              <a:gd name="connsiteX3885" fmla="*/ 2511029 w 8023328"/>
              <a:gd name="connsiteY3885" fmla="*/ 283322 h 2380521"/>
              <a:gd name="connsiteX3886" fmla="*/ 2525613 w 8023328"/>
              <a:gd name="connsiteY3886" fmla="*/ 298111 h 2380521"/>
              <a:gd name="connsiteX3887" fmla="*/ 2511029 w 8023328"/>
              <a:gd name="connsiteY3887" fmla="*/ 312900 h 2380521"/>
              <a:gd name="connsiteX3888" fmla="*/ 2499361 w 8023328"/>
              <a:gd name="connsiteY3888" fmla="*/ 298111 h 2380521"/>
              <a:gd name="connsiteX3889" fmla="*/ 2511029 w 8023328"/>
              <a:gd name="connsiteY3889" fmla="*/ 283322 h 2380521"/>
              <a:gd name="connsiteX3890" fmla="*/ 2439946 w 8023328"/>
              <a:gd name="connsiteY3890" fmla="*/ 283322 h 2380521"/>
              <a:gd name="connsiteX3891" fmla="*/ 2454732 w 8023328"/>
              <a:gd name="connsiteY3891" fmla="*/ 298111 h 2380521"/>
              <a:gd name="connsiteX3892" fmla="*/ 2439946 w 8023328"/>
              <a:gd name="connsiteY3892" fmla="*/ 312900 h 2380521"/>
              <a:gd name="connsiteX3893" fmla="*/ 2425156 w 8023328"/>
              <a:gd name="connsiteY3893" fmla="*/ 298111 h 2380521"/>
              <a:gd name="connsiteX3894" fmla="*/ 2439946 w 8023328"/>
              <a:gd name="connsiteY3894" fmla="*/ 283322 h 2380521"/>
              <a:gd name="connsiteX3895" fmla="*/ 2369110 w 8023328"/>
              <a:gd name="connsiteY3895" fmla="*/ 283322 h 2380521"/>
              <a:gd name="connsiteX3896" fmla="*/ 2383899 w 8023328"/>
              <a:gd name="connsiteY3896" fmla="*/ 298111 h 2380521"/>
              <a:gd name="connsiteX3897" fmla="*/ 2369110 w 8023328"/>
              <a:gd name="connsiteY3897" fmla="*/ 312900 h 2380521"/>
              <a:gd name="connsiteX3898" fmla="*/ 2354319 w 8023328"/>
              <a:gd name="connsiteY3898" fmla="*/ 298111 h 2380521"/>
              <a:gd name="connsiteX3899" fmla="*/ 2369110 w 8023328"/>
              <a:gd name="connsiteY3899" fmla="*/ 283322 h 2380521"/>
              <a:gd name="connsiteX3900" fmla="*/ 2298280 w 8023328"/>
              <a:gd name="connsiteY3900" fmla="*/ 283322 h 2380521"/>
              <a:gd name="connsiteX3901" fmla="*/ 2313068 w 8023328"/>
              <a:gd name="connsiteY3901" fmla="*/ 298111 h 2380521"/>
              <a:gd name="connsiteX3902" fmla="*/ 2298280 w 8023328"/>
              <a:gd name="connsiteY3902" fmla="*/ 312900 h 2380521"/>
              <a:gd name="connsiteX3903" fmla="*/ 2283490 w 8023328"/>
              <a:gd name="connsiteY3903" fmla="*/ 298111 h 2380521"/>
              <a:gd name="connsiteX3904" fmla="*/ 2298280 w 8023328"/>
              <a:gd name="connsiteY3904" fmla="*/ 283322 h 2380521"/>
              <a:gd name="connsiteX3905" fmla="*/ 2226517 w 8023328"/>
              <a:gd name="connsiteY3905" fmla="*/ 283322 h 2380521"/>
              <a:gd name="connsiteX3906" fmla="*/ 2238914 w 8023328"/>
              <a:gd name="connsiteY3906" fmla="*/ 298111 h 2380521"/>
              <a:gd name="connsiteX3907" fmla="*/ 2226517 w 8023328"/>
              <a:gd name="connsiteY3907" fmla="*/ 312900 h 2380521"/>
              <a:gd name="connsiteX3908" fmla="*/ 2212658 w 8023328"/>
              <a:gd name="connsiteY3908" fmla="*/ 298111 h 2380521"/>
              <a:gd name="connsiteX3909" fmla="*/ 2226517 w 8023328"/>
              <a:gd name="connsiteY3909" fmla="*/ 283322 h 2380521"/>
              <a:gd name="connsiteX3910" fmla="*/ 2155683 w 8023328"/>
              <a:gd name="connsiteY3910" fmla="*/ 283322 h 2380521"/>
              <a:gd name="connsiteX3911" fmla="*/ 2168081 w 8023328"/>
              <a:gd name="connsiteY3911" fmla="*/ 298111 h 2380521"/>
              <a:gd name="connsiteX3912" fmla="*/ 2155683 w 8023328"/>
              <a:gd name="connsiteY3912" fmla="*/ 312900 h 2380521"/>
              <a:gd name="connsiteX3913" fmla="*/ 2141827 w 8023328"/>
              <a:gd name="connsiteY3913" fmla="*/ 298111 h 2380521"/>
              <a:gd name="connsiteX3914" fmla="*/ 2155683 w 8023328"/>
              <a:gd name="connsiteY3914" fmla="*/ 283322 h 2380521"/>
              <a:gd name="connsiteX3915" fmla="*/ 2084849 w 8023328"/>
              <a:gd name="connsiteY3915" fmla="*/ 283322 h 2380521"/>
              <a:gd name="connsiteX3916" fmla="*/ 2097248 w 8023328"/>
              <a:gd name="connsiteY3916" fmla="*/ 298111 h 2380521"/>
              <a:gd name="connsiteX3917" fmla="*/ 2084849 w 8023328"/>
              <a:gd name="connsiteY3917" fmla="*/ 312900 h 2380521"/>
              <a:gd name="connsiteX3918" fmla="*/ 2070994 w 8023328"/>
              <a:gd name="connsiteY3918" fmla="*/ 298111 h 2380521"/>
              <a:gd name="connsiteX3919" fmla="*/ 2084849 w 8023328"/>
              <a:gd name="connsiteY3919" fmla="*/ 283322 h 2380521"/>
              <a:gd name="connsiteX3920" fmla="*/ 2011835 w 8023328"/>
              <a:gd name="connsiteY3920" fmla="*/ 283322 h 2380521"/>
              <a:gd name="connsiteX3921" fmla="*/ 2026421 w 8023328"/>
              <a:gd name="connsiteY3921" fmla="*/ 298111 h 2380521"/>
              <a:gd name="connsiteX3922" fmla="*/ 2011835 w 8023328"/>
              <a:gd name="connsiteY3922" fmla="*/ 312900 h 2380521"/>
              <a:gd name="connsiteX3923" fmla="*/ 2000168 w 8023328"/>
              <a:gd name="connsiteY3923" fmla="*/ 298111 h 2380521"/>
              <a:gd name="connsiteX3924" fmla="*/ 2011835 w 8023328"/>
              <a:gd name="connsiteY3924" fmla="*/ 283322 h 2380521"/>
              <a:gd name="connsiteX3925" fmla="*/ 1938362 w 8023328"/>
              <a:gd name="connsiteY3925" fmla="*/ 283322 h 2380521"/>
              <a:gd name="connsiteX3926" fmla="*/ 1952222 w 8023328"/>
              <a:gd name="connsiteY3926" fmla="*/ 298111 h 2380521"/>
              <a:gd name="connsiteX3927" fmla="*/ 1938362 w 8023328"/>
              <a:gd name="connsiteY3927" fmla="*/ 312900 h 2380521"/>
              <a:gd name="connsiteX3928" fmla="*/ 1925968 w 8023328"/>
              <a:gd name="connsiteY3928" fmla="*/ 298111 h 2380521"/>
              <a:gd name="connsiteX3929" fmla="*/ 1938362 w 8023328"/>
              <a:gd name="connsiteY3929" fmla="*/ 283322 h 2380521"/>
              <a:gd name="connsiteX3930" fmla="*/ 1867527 w 8023328"/>
              <a:gd name="connsiteY3930" fmla="*/ 283322 h 2380521"/>
              <a:gd name="connsiteX3931" fmla="*/ 1881384 w 8023328"/>
              <a:gd name="connsiteY3931" fmla="*/ 298111 h 2380521"/>
              <a:gd name="connsiteX3932" fmla="*/ 1867527 w 8023328"/>
              <a:gd name="connsiteY3932" fmla="*/ 312900 h 2380521"/>
              <a:gd name="connsiteX3933" fmla="*/ 1855129 w 8023328"/>
              <a:gd name="connsiteY3933" fmla="*/ 298111 h 2380521"/>
              <a:gd name="connsiteX3934" fmla="*/ 1867527 w 8023328"/>
              <a:gd name="connsiteY3934" fmla="*/ 283322 h 2380521"/>
              <a:gd name="connsiteX3935" fmla="*/ 1799085 w 8023328"/>
              <a:gd name="connsiteY3935" fmla="*/ 283322 h 2380521"/>
              <a:gd name="connsiteX3936" fmla="*/ 1813876 w 8023328"/>
              <a:gd name="connsiteY3936" fmla="*/ 298111 h 2380521"/>
              <a:gd name="connsiteX3937" fmla="*/ 1799085 w 8023328"/>
              <a:gd name="connsiteY3937" fmla="*/ 312900 h 2380521"/>
              <a:gd name="connsiteX3938" fmla="*/ 1784300 w 8023328"/>
              <a:gd name="connsiteY3938" fmla="*/ 298111 h 2380521"/>
              <a:gd name="connsiteX3939" fmla="*/ 1799085 w 8023328"/>
              <a:gd name="connsiteY3939" fmla="*/ 283322 h 2380521"/>
              <a:gd name="connsiteX3940" fmla="*/ 1728262 w 8023328"/>
              <a:gd name="connsiteY3940" fmla="*/ 283322 h 2380521"/>
              <a:gd name="connsiteX3941" fmla="*/ 1743052 w 8023328"/>
              <a:gd name="connsiteY3941" fmla="*/ 298111 h 2380521"/>
              <a:gd name="connsiteX3942" fmla="*/ 1728262 w 8023328"/>
              <a:gd name="connsiteY3942" fmla="*/ 312900 h 2380521"/>
              <a:gd name="connsiteX3943" fmla="*/ 1713472 w 8023328"/>
              <a:gd name="connsiteY3943" fmla="*/ 298111 h 2380521"/>
              <a:gd name="connsiteX3944" fmla="*/ 1728262 w 8023328"/>
              <a:gd name="connsiteY3944" fmla="*/ 283322 h 2380521"/>
              <a:gd name="connsiteX3945" fmla="*/ 1656498 w 8023328"/>
              <a:gd name="connsiteY3945" fmla="*/ 283322 h 2380521"/>
              <a:gd name="connsiteX3946" fmla="*/ 1668897 w 8023328"/>
              <a:gd name="connsiteY3946" fmla="*/ 298111 h 2380521"/>
              <a:gd name="connsiteX3947" fmla="*/ 1656498 w 8023328"/>
              <a:gd name="connsiteY3947" fmla="*/ 312900 h 2380521"/>
              <a:gd name="connsiteX3948" fmla="*/ 1642650 w 8023328"/>
              <a:gd name="connsiteY3948" fmla="*/ 298111 h 2380521"/>
              <a:gd name="connsiteX3949" fmla="*/ 1656498 w 8023328"/>
              <a:gd name="connsiteY3949" fmla="*/ 283322 h 2380521"/>
              <a:gd name="connsiteX3950" fmla="*/ 1582299 w 8023328"/>
              <a:gd name="connsiteY3950" fmla="*/ 283322 h 2380521"/>
              <a:gd name="connsiteX3951" fmla="*/ 1594704 w 8023328"/>
              <a:gd name="connsiteY3951" fmla="*/ 298111 h 2380521"/>
              <a:gd name="connsiteX3952" fmla="*/ 1582299 w 8023328"/>
              <a:gd name="connsiteY3952" fmla="*/ 312900 h 2380521"/>
              <a:gd name="connsiteX3953" fmla="*/ 1568441 w 8023328"/>
              <a:gd name="connsiteY3953" fmla="*/ 298111 h 2380521"/>
              <a:gd name="connsiteX3954" fmla="*/ 1582299 w 8023328"/>
              <a:gd name="connsiteY3954" fmla="*/ 283322 h 2380521"/>
              <a:gd name="connsiteX3955" fmla="*/ 1512198 w 8023328"/>
              <a:gd name="connsiteY3955" fmla="*/ 283322 h 2380521"/>
              <a:gd name="connsiteX3956" fmla="*/ 1523865 w 8023328"/>
              <a:gd name="connsiteY3956" fmla="*/ 298111 h 2380521"/>
              <a:gd name="connsiteX3957" fmla="*/ 1512198 w 8023328"/>
              <a:gd name="connsiteY3957" fmla="*/ 312900 h 2380521"/>
              <a:gd name="connsiteX3958" fmla="*/ 1497612 w 8023328"/>
              <a:gd name="connsiteY3958" fmla="*/ 298111 h 2380521"/>
              <a:gd name="connsiteX3959" fmla="*/ 1512198 w 8023328"/>
              <a:gd name="connsiteY3959" fmla="*/ 283322 h 2380521"/>
              <a:gd name="connsiteX3960" fmla="*/ 1439173 w 8023328"/>
              <a:gd name="connsiteY3960" fmla="*/ 283322 h 2380521"/>
              <a:gd name="connsiteX3961" fmla="*/ 1453026 w 8023328"/>
              <a:gd name="connsiteY3961" fmla="*/ 298111 h 2380521"/>
              <a:gd name="connsiteX3962" fmla="*/ 1439173 w 8023328"/>
              <a:gd name="connsiteY3962" fmla="*/ 312900 h 2380521"/>
              <a:gd name="connsiteX3963" fmla="*/ 1426777 w 8023328"/>
              <a:gd name="connsiteY3963" fmla="*/ 298111 h 2380521"/>
              <a:gd name="connsiteX3964" fmla="*/ 1439173 w 8023328"/>
              <a:gd name="connsiteY3964" fmla="*/ 283322 h 2380521"/>
              <a:gd name="connsiteX3965" fmla="*/ 1368347 w 8023328"/>
              <a:gd name="connsiteY3965" fmla="*/ 283322 h 2380521"/>
              <a:gd name="connsiteX3966" fmla="*/ 1382200 w 8023328"/>
              <a:gd name="connsiteY3966" fmla="*/ 298111 h 2380521"/>
              <a:gd name="connsiteX3967" fmla="*/ 1368347 w 8023328"/>
              <a:gd name="connsiteY3967" fmla="*/ 312900 h 2380521"/>
              <a:gd name="connsiteX3968" fmla="*/ 1355949 w 8023328"/>
              <a:gd name="connsiteY3968" fmla="*/ 298111 h 2380521"/>
              <a:gd name="connsiteX3969" fmla="*/ 1368347 w 8023328"/>
              <a:gd name="connsiteY3969" fmla="*/ 283322 h 2380521"/>
              <a:gd name="connsiteX3970" fmla="*/ 1297518 w 8023328"/>
              <a:gd name="connsiteY3970" fmla="*/ 283322 h 2380521"/>
              <a:gd name="connsiteX3971" fmla="*/ 1311374 w 8023328"/>
              <a:gd name="connsiteY3971" fmla="*/ 298111 h 2380521"/>
              <a:gd name="connsiteX3972" fmla="*/ 1297518 w 8023328"/>
              <a:gd name="connsiteY3972" fmla="*/ 312900 h 2380521"/>
              <a:gd name="connsiteX3973" fmla="*/ 1285121 w 8023328"/>
              <a:gd name="connsiteY3973" fmla="*/ 298111 h 2380521"/>
              <a:gd name="connsiteX3974" fmla="*/ 1297518 w 8023328"/>
              <a:gd name="connsiteY3974" fmla="*/ 283322 h 2380521"/>
              <a:gd name="connsiteX3975" fmla="*/ 1154890 w 8023328"/>
              <a:gd name="connsiteY3975" fmla="*/ 283322 h 2380521"/>
              <a:gd name="connsiteX3976" fmla="*/ 1169683 w 8023328"/>
              <a:gd name="connsiteY3976" fmla="*/ 295719 h 2380521"/>
              <a:gd name="connsiteX3977" fmla="*/ 1154890 w 8023328"/>
              <a:gd name="connsiteY3977" fmla="*/ 309576 h 2380521"/>
              <a:gd name="connsiteX3978" fmla="*/ 1140101 w 8023328"/>
              <a:gd name="connsiteY3978" fmla="*/ 295719 h 2380521"/>
              <a:gd name="connsiteX3979" fmla="*/ 1154890 w 8023328"/>
              <a:gd name="connsiteY3979" fmla="*/ 283322 h 2380521"/>
              <a:gd name="connsiteX3980" fmla="*/ 1084059 w 8023328"/>
              <a:gd name="connsiteY3980" fmla="*/ 283322 h 2380521"/>
              <a:gd name="connsiteX3981" fmla="*/ 1098847 w 8023328"/>
              <a:gd name="connsiteY3981" fmla="*/ 295719 h 2380521"/>
              <a:gd name="connsiteX3982" fmla="*/ 1084059 w 8023328"/>
              <a:gd name="connsiteY3982" fmla="*/ 309576 h 2380521"/>
              <a:gd name="connsiteX3983" fmla="*/ 1069272 w 8023328"/>
              <a:gd name="connsiteY3983" fmla="*/ 295719 h 2380521"/>
              <a:gd name="connsiteX3984" fmla="*/ 1084059 w 8023328"/>
              <a:gd name="connsiteY3984" fmla="*/ 283322 h 2380521"/>
              <a:gd name="connsiteX3985" fmla="*/ 1013024 w 8023328"/>
              <a:gd name="connsiteY3985" fmla="*/ 283322 h 2380521"/>
              <a:gd name="connsiteX3986" fmla="*/ 1024691 w 8023328"/>
              <a:gd name="connsiteY3986" fmla="*/ 295719 h 2380521"/>
              <a:gd name="connsiteX3987" fmla="*/ 1013024 w 8023328"/>
              <a:gd name="connsiteY3987" fmla="*/ 309576 h 2380521"/>
              <a:gd name="connsiteX3988" fmla="*/ 998442 w 8023328"/>
              <a:gd name="connsiteY3988" fmla="*/ 295719 h 2380521"/>
              <a:gd name="connsiteX3989" fmla="*/ 1013024 w 8023328"/>
              <a:gd name="connsiteY3989" fmla="*/ 283322 h 2380521"/>
              <a:gd name="connsiteX3990" fmla="*/ 941467 w 8023328"/>
              <a:gd name="connsiteY3990" fmla="*/ 283322 h 2380521"/>
              <a:gd name="connsiteX3991" fmla="*/ 953869 w 8023328"/>
              <a:gd name="connsiteY3991" fmla="*/ 295719 h 2380521"/>
              <a:gd name="connsiteX3992" fmla="*/ 941467 w 8023328"/>
              <a:gd name="connsiteY3992" fmla="*/ 309576 h 2380521"/>
              <a:gd name="connsiteX3993" fmla="*/ 927612 w 8023328"/>
              <a:gd name="connsiteY3993" fmla="*/ 295719 h 2380521"/>
              <a:gd name="connsiteX3994" fmla="*/ 941467 w 8023328"/>
              <a:gd name="connsiteY3994" fmla="*/ 283322 h 2380521"/>
              <a:gd name="connsiteX3995" fmla="*/ 3299102 w 8023328"/>
              <a:gd name="connsiteY3995" fmla="*/ 212492 h 2380521"/>
              <a:gd name="connsiteX3996" fmla="*/ 3311499 w 8023328"/>
              <a:gd name="connsiteY3996" fmla="*/ 226348 h 2380521"/>
              <a:gd name="connsiteX3997" fmla="*/ 3299102 w 8023328"/>
              <a:gd name="connsiteY3997" fmla="*/ 238746 h 2380521"/>
              <a:gd name="connsiteX3998" fmla="*/ 3285245 w 8023328"/>
              <a:gd name="connsiteY3998" fmla="*/ 226348 h 2380521"/>
              <a:gd name="connsiteX3999" fmla="*/ 3299102 w 8023328"/>
              <a:gd name="connsiteY3999" fmla="*/ 212492 h 2380521"/>
              <a:gd name="connsiteX4000" fmla="*/ 3226811 w 8023328"/>
              <a:gd name="connsiteY4000" fmla="*/ 212492 h 2380521"/>
              <a:gd name="connsiteX4001" fmla="*/ 3240667 w 8023328"/>
              <a:gd name="connsiteY4001" fmla="*/ 226348 h 2380521"/>
              <a:gd name="connsiteX4002" fmla="*/ 3226811 w 8023328"/>
              <a:gd name="connsiteY4002" fmla="*/ 238746 h 2380521"/>
              <a:gd name="connsiteX4003" fmla="*/ 3214412 w 8023328"/>
              <a:gd name="connsiteY4003" fmla="*/ 226348 h 2380521"/>
              <a:gd name="connsiteX4004" fmla="*/ 3226811 w 8023328"/>
              <a:gd name="connsiteY4004" fmla="*/ 212492 h 2380521"/>
              <a:gd name="connsiteX4005" fmla="*/ 3152608 w 8023328"/>
              <a:gd name="connsiteY4005" fmla="*/ 212492 h 2380521"/>
              <a:gd name="connsiteX4006" fmla="*/ 3166462 w 8023328"/>
              <a:gd name="connsiteY4006" fmla="*/ 226348 h 2380521"/>
              <a:gd name="connsiteX4007" fmla="*/ 3152608 w 8023328"/>
              <a:gd name="connsiteY4007" fmla="*/ 238746 h 2380521"/>
              <a:gd name="connsiteX4008" fmla="*/ 3140211 w 8023328"/>
              <a:gd name="connsiteY4008" fmla="*/ 226348 h 2380521"/>
              <a:gd name="connsiteX4009" fmla="*/ 3152608 w 8023328"/>
              <a:gd name="connsiteY4009" fmla="*/ 212492 h 2380521"/>
              <a:gd name="connsiteX4010" fmla="*/ 3081775 w 8023328"/>
              <a:gd name="connsiteY4010" fmla="*/ 212492 h 2380521"/>
              <a:gd name="connsiteX4011" fmla="*/ 3095628 w 8023328"/>
              <a:gd name="connsiteY4011" fmla="*/ 226348 h 2380521"/>
              <a:gd name="connsiteX4012" fmla="*/ 3081775 w 8023328"/>
              <a:gd name="connsiteY4012" fmla="*/ 238746 h 2380521"/>
              <a:gd name="connsiteX4013" fmla="*/ 3069375 w 8023328"/>
              <a:gd name="connsiteY4013" fmla="*/ 226348 h 2380521"/>
              <a:gd name="connsiteX4014" fmla="*/ 3081775 w 8023328"/>
              <a:gd name="connsiteY4014" fmla="*/ 212492 h 2380521"/>
              <a:gd name="connsiteX4015" fmla="*/ 3013720 w 8023328"/>
              <a:gd name="connsiteY4015" fmla="*/ 212492 h 2380521"/>
              <a:gd name="connsiteX4016" fmla="*/ 3028140 w 8023328"/>
              <a:gd name="connsiteY4016" fmla="*/ 226348 h 2380521"/>
              <a:gd name="connsiteX4017" fmla="*/ 3013720 w 8023328"/>
              <a:gd name="connsiteY4017" fmla="*/ 238746 h 2380521"/>
              <a:gd name="connsiteX4018" fmla="*/ 2998542 w 8023328"/>
              <a:gd name="connsiteY4018" fmla="*/ 226348 h 2380521"/>
              <a:gd name="connsiteX4019" fmla="*/ 3013720 w 8023328"/>
              <a:gd name="connsiteY4019" fmla="*/ 212492 h 2380521"/>
              <a:gd name="connsiteX4020" fmla="*/ 2942497 w 8023328"/>
              <a:gd name="connsiteY4020" fmla="*/ 212492 h 2380521"/>
              <a:gd name="connsiteX4021" fmla="*/ 2957293 w 8023328"/>
              <a:gd name="connsiteY4021" fmla="*/ 226348 h 2380521"/>
              <a:gd name="connsiteX4022" fmla="*/ 2942497 w 8023328"/>
              <a:gd name="connsiteY4022" fmla="*/ 238746 h 2380521"/>
              <a:gd name="connsiteX4023" fmla="*/ 2927716 w 8023328"/>
              <a:gd name="connsiteY4023" fmla="*/ 226348 h 2380521"/>
              <a:gd name="connsiteX4024" fmla="*/ 2942497 w 8023328"/>
              <a:gd name="connsiteY4024" fmla="*/ 212492 h 2380521"/>
              <a:gd name="connsiteX4025" fmla="*/ 2867363 w 8023328"/>
              <a:gd name="connsiteY4025" fmla="*/ 212492 h 2380521"/>
              <a:gd name="connsiteX4026" fmla="*/ 2879765 w 8023328"/>
              <a:gd name="connsiteY4026" fmla="*/ 226348 h 2380521"/>
              <a:gd name="connsiteX4027" fmla="*/ 2867363 w 8023328"/>
              <a:gd name="connsiteY4027" fmla="*/ 238746 h 2380521"/>
              <a:gd name="connsiteX4028" fmla="*/ 2853510 w 8023328"/>
              <a:gd name="connsiteY4028" fmla="*/ 226348 h 2380521"/>
              <a:gd name="connsiteX4029" fmla="*/ 2867363 w 8023328"/>
              <a:gd name="connsiteY4029" fmla="*/ 212492 h 2380521"/>
              <a:gd name="connsiteX4030" fmla="*/ 2796538 w 8023328"/>
              <a:gd name="connsiteY4030" fmla="*/ 212492 h 2380521"/>
              <a:gd name="connsiteX4031" fmla="*/ 2808934 w 8023328"/>
              <a:gd name="connsiteY4031" fmla="*/ 226348 h 2380521"/>
              <a:gd name="connsiteX4032" fmla="*/ 2796538 w 8023328"/>
              <a:gd name="connsiteY4032" fmla="*/ 238746 h 2380521"/>
              <a:gd name="connsiteX4033" fmla="*/ 2782680 w 8023328"/>
              <a:gd name="connsiteY4033" fmla="*/ 226348 h 2380521"/>
              <a:gd name="connsiteX4034" fmla="*/ 2796538 w 8023328"/>
              <a:gd name="connsiteY4034" fmla="*/ 212492 h 2380521"/>
              <a:gd name="connsiteX4035" fmla="*/ 2725698 w 8023328"/>
              <a:gd name="connsiteY4035" fmla="*/ 212492 h 2380521"/>
              <a:gd name="connsiteX4036" fmla="*/ 2738102 w 8023328"/>
              <a:gd name="connsiteY4036" fmla="*/ 226348 h 2380521"/>
              <a:gd name="connsiteX4037" fmla="*/ 2725698 w 8023328"/>
              <a:gd name="connsiteY4037" fmla="*/ 238746 h 2380521"/>
              <a:gd name="connsiteX4038" fmla="*/ 2711852 w 8023328"/>
              <a:gd name="connsiteY4038" fmla="*/ 226348 h 2380521"/>
              <a:gd name="connsiteX4039" fmla="*/ 2725698 w 8023328"/>
              <a:gd name="connsiteY4039" fmla="*/ 212492 h 2380521"/>
              <a:gd name="connsiteX4040" fmla="*/ 2653420 w 8023328"/>
              <a:gd name="connsiteY4040" fmla="*/ 212492 h 2380521"/>
              <a:gd name="connsiteX4041" fmla="*/ 2667273 w 8023328"/>
              <a:gd name="connsiteY4041" fmla="*/ 226348 h 2380521"/>
              <a:gd name="connsiteX4042" fmla="*/ 2653420 w 8023328"/>
              <a:gd name="connsiteY4042" fmla="*/ 238746 h 2380521"/>
              <a:gd name="connsiteX4043" fmla="*/ 2641021 w 8023328"/>
              <a:gd name="connsiteY4043" fmla="*/ 226348 h 2380521"/>
              <a:gd name="connsiteX4044" fmla="*/ 2653420 w 8023328"/>
              <a:gd name="connsiteY4044" fmla="*/ 212492 h 2380521"/>
              <a:gd name="connsiteX4045" fmla="*/ 2582586 w 8023328"/>
              <a:gd name="connsiteY4045" fmla="*/ 212492 h 2380521"/>
              <a:gd name="connsiteX4046" fmla="*/ 2596439 w 8023328"/>
              <a:gd name="connsiteY4046" fmla="*/ 226348 h 2380521"/>
              <a:gd name="connsiteX4047" fmla="*/ 2582586 w 8023328"/>
              <a:gd name="connsiteY4047" fmla="*/ 238746 h 2380521"/>
              <a:gd name="connsiteX4048" fmla="*/ 2570189 w 8023328"/>
              <a:gd name="connsiteY4048" fmla="*/ 226348 h 2380521"/>
              <a:gd name="connsiteX4049" fmla="*/ 2582586 w 8023328"/>
              <a:gd name="connsiteY4049" fmla="*/ 212492 h 2380521"/>
              <a:gd name="connsiteX4050" fmla="*/ 2511029 w 8023328"/>
              <a:gd name="connsiteY4050" fmla="*/ 212492 h 2380521"/>
              <a:gd name="connsiteX4051" fmla="*/ 2525616 w 8023328"/>
              <a:gd name="connsiteY4051" fmla="*/ 226348 h 2380521"/>
              <a:gd name="connsiteX4052" fmla="*/ 2511029 w 8023328"/>
              <a:gd name="connsiteY4052" fmla="*/ 238746 h 2380521"/>
              <a:gd name="connsiteX4053" fmla="*/ 2499364 w 8023328"/>
              <a:gd name="connsiteY4053" fmla="*/ 226348 h 2380521"/>
              <a:gd name="connsiteX4054" fmla="*/ 2511029 w 8023328"/>
              <a:gd name="connsiteY4054" fmla="*/ 212492 h 2380521"/>
              <a:gd name="connsiteX4055" fmla="*/ 2439946 w 8023328"/>
              <a:gd name="connsiteY4055" fmla="*/ 212492 h 2380521"/>
              <a:gd name="connsiteX4056" fmla="*/ 2454732 w 8023328"/>
              <a:gd name="connsiteY4056" fmla="*/ 226348 h 2380521"/>
              <a:gd name="connsiteX4057" fmla="*/ 2439946 w 8023328"/>
              <a:gd name="connsiteY4057" fmla="*/ 238746 h 2380521"/>
              <a:gd name="connsiteX4058" fmla="*/ 2425156 w 8023328"/>
              <a:gd name="connsiteY4058" fmla="*/ 226348 h 2380521"/>
              <a:gd name="connsiteX4059" fmla="*/ 2439946 w 8023328"/>
              <a:gd name="connsiteY4059" fmla="*/ 212492 h 2380521"/>
              <a:gd name="connsiteX4060" fmla="*/ 2369110 w 8023328"/>
              <a:gd name="connsiteY4060" fmla="*/ 212492 h 2380521"/>
              <a:gd name="connsiteX4061" fmla="*/ 2383900 w 8023328"/>
              <a:gd name="connsiteY4061" fmla="*/ 226348 h 2380521"/>
              <a:gd name="connsiteX4062" fmla="*/ 2369110 w 8023328"/>
              <a:gd name="connsiteY4062" fmla="*/ 238746 h 2380521"/>
              <a:gd name="connsiteX4063" fmla="*/ 2354323 w 8023328"/>
              <a:gd name="connsiteY4063" fmla="*/ 226348 h 2380521"/>
              <a:gd name="connsiteX4064" fmla="*/ 2369110 w 8023328"/>
              <a:gd name="connsiteY4064" fmla="*/ 212492 h 2380521"/>
              <a:gd name="connsiteX4065" fmla="*/ 2298283 w 8023328"/>
              <a:gd name="connsiteY4065" fmla="*/ 212492 h 2380521"/>
              <a:gd name="connsiteX4066" fmla="*/ 2313070 w 8023328"/>
              <a:gd name="connsiteY4066" fmla="*/ 227280 h 2380521"/>
              <a:gd name="connsiteX4067" fmla="*/ 2298283 w 8023328"/>
              <a:gd name="connsiteY4067" fmla="*/ 242069 h 2380521"/>
              <a:gd name="connsiteX4068" fmla="*/ 2283493 w 8023328"/>
              <a:gd name="connsiteY4068" fmla="*/ 227280 h 2380521"/>
              <a:gd name="connsiteX4069" fmla="*/ 2298283 w 8023328"/>
              <a:gd name="connsiteY4069" fmla="*/ 212492 h 2380521"/>
              <a:gd name="connsiteX4070" fmla="*/ 2226517 w 8023328"/>
              <a:gd name="connsiteY4070" fmla="*/ 212492 h 2380521"/>
              <a:gd name="connsiteX4071" fmla="*/ 2238916 w 8023328"/>
              <a:gd name="connsiteY4071" fmla="*/ 227280 h 2380521"/>
              <a:gd name="connsiteX4072" fmla="*/ 2226517 w 8023328"/>
              <a:gd name="connsiteY4072" fmla="*/ 242069 h 2380521"/>
              <a:gd name="connsiteX4073" fmla="*/ 2212659 w 8023328"/>
              <a:gd name="connsiteY4073" fmla="*/ 227280 h 2380521"/>
              <a:gd name="connsiteX4074" fmla="*/ 2226517 w 8023328"/>
              <a:gd name="connsiteY4074" fmla="*/ 212492 h 2380521"/>
              <a:gd name="connsiteX4075" fmla="*/ 2155683 w 8023328"/>
              <a:gd name="connsiteY4075" fmla="*/ 212492 h 2380521"/>
              <a:gd name="connsiteX4076" fmla="*/ 2168081 w 8023328"/>
              <a:gd name="connsiteY4076" fmla="*/ 227280 h 2380521"/>
              <a:gd name="connsiteX4077" fmla="*/ 2155683 w 8023328"/>
              <a:gd name="connsiteY4077" fmla="*/ 242069 h 2380521"/>
              <a:gd name="connsiteX4078" fmla="*/ 2141827 w 8023328"/>
              <a:gd name="connsiteY4078" fmla="*/ 227280 h 2380521"/>
              <a:gd name="connsiteX4079" fmla="*/ 2155683 w 8023328"/>
              <a:gd name="connsiteY4079" fmla="*/ 212492 h 2380521"/>
              <a:gd name="connsiteX4080" fmla="*/ 2084851 w 8023328"/>
              <a:gd name="connsiteY4080" fmla="*/ 212492 h 2380521"/>
              <a:gd name="connsiteX4081" fmla="*/ 2097249 w 8023328"/>
              <a:gd name="connsiteY4081" fmla="*/ 227280 h 2380521"/>
              <a:gd name="connsiteX4082" fmla="*/ 2084851 w 8023328"/>
              <a:gd name="connsiteY4082" fmla="*/ 242069 h 2380521"/>
              <a:gd name="connsiteX4083" fmla="*/ 2070995 w 8023328"/>
              <a:gd name="connsiteY4083" fmla="*/ 227280 h 2380521"/>
              <a:gd name="connsiteX4084" fmla="*/ 2084851 w 8023328"/>
              <a:gd name="connsiteY4084" fmla="*/ 212492 h 2380521"/>
              <a:gd name="connsiteX4085" fmla="*/ 2011835 w 8023328"/>
              <a:gd name="connsiteY4085" fmla="*/ 212492 h 2380521"/>
              <a:gd name="connsiteX4086" fmla="*/ 2026421 w 8023328"/>
              <a:gd name="connsiteY4086" fmla="*/ 227280 h 2380521"/>
              <a:gd name="connsiteX4087" fmla="*/ 2011835 w 8023328"/>
              <a:gd name="connsiteY4087" fmla="*/ 242069 h 2380521"/>
              <a:gd name="connsiteX4088" fmla="*/ 2000168 w 8023328"/>
              <a:gd name="connsiteY4088" fmla="*/ 227280 h 2380521"/>
              <a:gd name="connsiteX4089" fmla="*/ 2011835 w 8023328"/>
              <a:gd name="connsiteY4089" fmla="*/ 212492 h 2380521"/>
              <a:gd name="connsiteX4090" fmla="*/ 1938362 w 8023328"/>
              <a:gd name="connsiteY4090" fmla="*/ 212492 h 2380521"/>
              <a:gd name="connsiteX4091" fmla="*/ 1952222 w 8023328"/>
              <a:gd name="connsiteY4091" fmla="*/ 227280 h 2380521"/>
              <a:gd name="connsiteX4092" fmla="*/ 1938362 w 8023328"/>
              <a:gd name="connsiteY4092" fmla="*/ 242069 h 2380521"/>
              <a:gd name="connsiteX4093" fmla="*/ 1925971 w 8023328"/>
              <a:gd name="connsiteY4093" fmla="*/ 227280 h 2380521"/>
              <a:gd name="connsiteX4094" fmla="*/ 1938362 w 8023328"/>
              <a:gd name="connsiteY4094" fmla="*/ 212492 h 2380521"/>
              <a:gd name="connsiteX4095" fmla="*/ 1867530 w 8023328"/>
              <a:gd name="connsiteY4095" fmla="*/ 212492 h 2380521"/>
              <a:gd name="connsiteX4096" fmla="*/ 1881387 w 8023328"/>
              <a:gd name="connsiteY4096" fmla="*/ 227280 h 2380521"/>
              <a:gd name="connsiteX4097" fmla="*/ 1867530 w 8023328"/>
              <a:gd name="connsiteY4097" fmla="*/ 242069 h 2380521"/>
              <a:gd name="connsiteX4098" fmla="*/ 1855129 w 8023328"/>
              <a:gd name="connsiteY4098" fmla="*/ 227280 h 2380521"/>
              <a:gd name="connsiteX4099" fmla="*/ 1867530 w 8023328"/>
              <a:gd name="connsiteY4099" fmla="*/ 212492 h 2380521"/>
              <a:gd name="connsiteX4100" fmla="*/ 1799087 w 8023328"/>
              <a:gd name="connsiteY4100" fmla="*/ 212492 h 2380521"/>
              <a:gd name="connsiteX4101" fmla="*/ 1813879 w 8023328"/>
              <a:gd name="connsiteY4101" fmla="*/ 227280 h 2380521"/>
              <a:gd name="connsiteX4102" fmla="*/ 1799087 w 8023328"/>
              <a:gd name="connsiteY4102" fmla="*/ 242069 h 2380521"/>
              <a:gd name="connsiteX4103" fmla="*/ 1784303 w 8023328"/>
              <a:gd name="connsiteY4103" fmla="*/ 227280 h 2380521"/>
              <a:gd name="connsiteX4104" fmla="*/ 1799087 w 8023328"/>
              <a:gd name="connsiteY4104" fmla="*/ 212492 h 2380521"/>
              <a:gd name="connsiteX4105" fmla="*/ 1728262 w 8023328"/>
              <a:gd name="connsiteY4105" fmla="*/ 212492 h 2380521"/>
              <a:gd name="connsiteX4106" fmla="*/ 1743052 w 8023328"/>
              <a:gd name="connsiteY4106" fmla="*/ 227280 h 2380521"/>
              <a:gd name="connsiteX4107" fmla="*/ 1728262 w 8023328"/>
              <a:gd name="connsiteY4107" fmla="*/ 242069 h 2380521"/>
              <a:gd name="connsiteX4108" fmla="*/ 1713472 w 8023328"/>
              <a:gd name="connsiteY4108" fmla="*/ 227280 h 2380521"/>
              <a:gd name="connsiteX4109" fmla="*/ 1728262 w 8023328"/>
              <a:gd name="connsiteY4109" fmla="*/ 212492 h 2380521"/>
              <a:gd name="connsiteX4110" fmla="*/ 1656498 w 8023328"/>
              <a:gd name="connsiteY4110" fmla="*/ 212492 h 2380521"/>
              <a:gd name="connsiteX4111" fmla="*/ 1668900 w 8023328"/>
              <a:gd name="connsiteY4111" fmla="*/ 227280 h 2380521"/>
              <a:gd name="connsiteX4112" fmla="*/ 1656498 w 8023328"/>
              <a:gd name="connsiteY4112" fmla="*/ 242069 h 2380521"/>
              <a:gd name="connsiteX4113" fmla="*/ 1642655 w 8023328"/>
              <a:gd name="connsiteY4113" fmla="*/ 227280 h 2380521"/>
              <a:gd name="connsiteX4114" fmla="*/ 1656498 w 8023328"/>
              <a:gd name="connsiteY4114" fmla="*/ 212492 h 2380521"/>
              <a:gd name="connsiteX4115" fmla="*/ 1582299 w 8023328"/>
              <a:gd name="connsiteY4115" fmla="*/ 212492 h 2380521"/>
              <a:gd name="connsiteX4116" fmla="*/ 1594704 w 8023328"/>
              <a:gd name="connsiteY4116" fmla="*/ 227280 h 2380521"/>
              <a:gd name="connsiteX4117" fmla="*/ 1582299 w 8023328"/>
              <a:gd name="connsiteY4117" fmla="*/ 242069 h 2380521"/>
              <a:gd name="connsiteX4118" fmla="*/ 1568441 w 8023328"/>
              <a:gd name="connsiteY4118" fmla="*/ 227280 h 2380521"/>
              <a:gd name="connsiteX4119" fmla="*/ 1582299 w 8023328"/>
              <a:gd name="connsiteY4119" fmla="*/ 212492 h 2380521"/>
              <a:gd name="connsiteX4120" fmla="*/ 1512198 w 8023328"/>
              <a:gd name="connsiteY4120" fmla="*/ 212492 h 2380521"/>
              <a:gd name="connsiteX4121" fmla="*/ 1523867 w 8023328"/>
              <a:gd name="connsiteY4121" fmla="*/ 227280 h 2380521"/>
              <a:gd name="connsiteX4122" fmla="*/ 1512198 w 8023328"/>
              <a:gd name="connsiteY4122" fmla="*/ 242069 h 2380521"/>
              <a:gd name="connsiteX4123" fmla="*/ 1497612 w 8023328"/>
              <a:gd name="connsiteY4123" fmla="*/ 227280 h 2380521"/>
              <a:gd name="connsiteX4124" fmla="*/ 1512198 w 8023328"/>
              <a:gd name="connsiteY4124" fmla="*/ 212492 h 2380521"/>
              <a:gd name="connsiteX4125" fmla="*/ 1439173 w 8023328"/>
              <a:gd name="connsiteY4125" fmla="*/ 212492 h 2380521"/>
              <a:gd name="connsiteX4126" fmla="*/ 1453026 w 8023328"/>
              <a:gd name="connsiteY4126" fmla="*/ 227280 h 2380521"/>
              <a:gd name="connsiteX4127" fmla="*/ 1439173 w 8023328"/>
              <a:gd name="connsiteY4127" fmla="*/ 242069 h 2380521"/>
              <a:gd name="connsiteX4128" fmla="*/ 1426777 w 8023328"/>
              <a:gd name="connsiteY4128" fmla="*/ 227280 h 2380521"/>
              <a:gd name="connsiteX4129" fmla="*/ 1439173 w 8023328"/>
              <a:gd name="connsiteY4129" fmla="*/ 212492 h 2380521"/>
              <a:gd name="connsiteX4130" fmla="*/ 1368349 w 8023328"/>
              <a:gd name="connsiteY4130" fmla="*/ 212492 h 2380521"/>
              <a:gd name="connsiteX4131" fmla="*/ 1382203 w 8023328"/>
              <a:gd name="connsiteY4131" fmla="*/ 227280 h 2380521"/>
              <a:gd name="connsiteX4132" fmla="*/ 1368349 w 8023328"/>
              <a:gd name="connsiteY4132" fmla="*/ 242069 h 2380521"/>
              <a:gd name="connsiteX4133" fmla="*/ 1355950 w 8023328"/>
              <a:gd name="connsiteY4133" fmla="*/ 227280 h 2380521"/>
              <a:gd name="connsiteX4134" fmla="*/ 1368349 w 8023328"/>
              <a:gd name="connsiteY4134" fmla="*/ 212492 h 2380521"/>
              <a:gd name="connsiteX4135" fmla="*/ 1297520 w 8023328"/>
              <a:gd name="connsiteY4135" fmla="*/ 212492 h 2380521"/>
              <a:gd name="connsiteX4136" fmla="*/ 1311374 w 8023328"/>
              <a:gd name="connsiteY4136" fmla="*/ 227280 h 2380521"/>
              <a:gd name="connsiteX4137" fmla="*/ 1297520 w 8023328"/>
              <a:gd name="connsiteY4137" fmla="*/ 242069 h 2380521"/>
              <a:gd name="connsiteX4138" fmla="*/ 1285121 w 8023328"/>
              <a:gd name="connsiteY4138" fmla="*/ 227280 h 2380521"/>
              <a:gd name="connsiteX4139" fmla="*/ 1297520 w 8023328"/>
              <a:gd name="connsiteY4139" fmla="*/ 212492 h 2380521"/>
              <a:gd name="connsiteX4140" fmla="*/ 1225708 w 8023328"/>
              <a:gd name="connsiteY4140" fmla="*/ 212492 h 2380521"/>
              <a:gd name="connsiteX4141" fmla="*/ 1240496 w 8023328"/>
              <a:gd name="connsiteY4141" fmla="*/ 227280 h 2380521"/>
              <a:gd name="connsiteX4142" fmla="*/ 1225708 w 8023328"/>
              <a:gd name="connsiteY4142" fmla="*/ 242069 h 2380521"/>
              <a:gd name="connsiteX4143" fmla="*/ 1210934 w 8023328"/>
              <a:gd name="connsiteY4143" fmla="*/ 227280 h 2380521"/>
              <a:gd name="connsiteX4144" fmla="*/ 1225708 w 8023328"/>
              <a:gd name="connsiteY4144" fmla="*/ 212492 h 2380521"/>
              <a:gd name="connsiteX4145" fmla="*/ 1154891 w 8023328"/>
              <a:gd name="connsiteY4145" fmla="*/ 212492 h 2380521"/>
              <a:gd name="connsiteX4146" fmla="*/ 1169683 w 8023328"/>
              <a:gd name="connsiteY4146" fmla="*/ 227280 h 2380521"/>
              <a:gd name="connsiteX4147" fmla="*/ 1154891 w 8023328"/>
              <a:gd name="connsiteY4147" fmla="*/ 242069 h 2380521"/>
              <a:gd name="connsiteX4148" fmla="*/ 1140105 w 8023328"/>
              <a:gd name="connsiteY4148" fmla="*/ 227280 h 2380521"/>
              <a:gd name="connsiteX4149" fmla="*/ 1154891 w 8023328"/>
              <a:gd name="connsiteY4149" fmla="*/ 212492 h 2380521"/>
              <a:gd name="connsiteX4150" fmla="*/ 1084063 w 8023328"/>
              <a:gd name="connsiteY4150" fmla="*/ 212492 h 2380521"/>
              <a:gd name="connsiteX4151" fmla="*/ 1098847 w 8023328"/>
              <a:gd name="connsiteY4151" fmla="*/ 227280 h 2380521"/>
              <a:gd name="connsiteX4152" fmla="*/ 1084063 w 8023328"/>
              <a:gd name="connsiteY4152" fmla="*/ 242069 h 2380521"/>
              <a:gd name="connsiteX4153" fmla="*/ 1069276 w 8023328"/>
              <a:gd name="connsiteY4153" fmla="*/ 227280 h 2380521"/>
              <a:gd name="connsiteX4154" fmla="*/ 1084063 w 8023328"/>
              <a:gd name="connsiteY4154" fmla="*/ 212492 h 2380521"/>
              <a:gd name="connsiteX4155" fmla="*/ 3013723 w 8023328"/>
              <a:gd name="connsiteY4155" fmla="*/ 141661 h 2380521"/>
              <a:gd name="connsiteX4156" fmla="*/ 3028140 w 8023328"/>
              <a:gd name="connsiteY4156" fmla="*/ 155517 h 2380521"/>
              <a:gd name="connsiteX4157" fmla="*/ 3013723 w 8023328"/>
              <a:gd name="connsiteY4157" fmla="*/ 167915 h 2380521"/>
              <a:gd name="connsiteX4158" fmla="*/ 2998545 w 8023328"/>
              <a:gd name="connsiteY4158" fmla="*/ 155517 h 2380521"/>
              <a:gd name="connsiteX4159" fmla="*/ 3013723 w 8023328"/>
              <a:gd name="connsiteY4159" fmla="*/ 141661 h 2380521"/>
              <a:gd name="connsiteX4160" fmla="*/ 2942497 w 8023328"/>
              <a:gd name="connsiteY4160" fmla="*/ 141661 h 2380521"/>
              <a:gd name="connsiteX4161" fmla="*/ 2957293 w 8023328"/>
              <a:gd name="connsiteY4161" fmla="*/ 155517 h 2380521"/>
              <a:gd name="connsiteX4162" fmla="*/ 2942497 w 8023328"/>
              <a:gd name="connsiteY4162" fmla="*/ 167915 h 2380521"/>
              <a:gd name="connsiteX4163" fmla="*/ 2927716 w 8023328"/>
              <a:gd name="connsiteY4163" fmla="*/ 155517 h 2380521"/>
              <a:gd name="connsiteX4164" fmla="*/ 2942497 w 8023328"/>
              <a:gd name="connsiteY4164" fmla="*/ 141661 h 2380521"/>
              <a:gd name="connsiteX4165" fmla="*/ 2867363 w 8023328"/>
              <a:gd name="connsiteY4165" fmla="*/ 141661 h 2380521"/>
              <a:gd name="connsiteX4166" fmla="*/ 2879765 w 8023328"/>
              <a:gd name="connsiteY4166" fmla="*/ 155517 h 2380521"/>
              <a:gd name="connsiteX4167" fmla="*/ 2867363 w 8023328"/>
              <a:gd name="connsiteY4167" fmla="*/ 167915 h 2380521"/>
              <a:gd name="connsiteX4168" fmla="*/ 2853510 w 8023328"/>
              <a:gd name="connsiteY4168" fmla="*/ 155517 h 2380521"/>
              <a:gd name="connsiteX4169" fmla="*/ 2867363 w 8023328"/>
              <a:gd name="connsiteY4169" fmla="*/ 141661 h 2380521"/>
              <a:gd name="connsiteX4170" fmla="*/ 2796538 w 8023328"/>
              <a:gd name="connsiteY4170" fmla="*/ 141661 h 2380521"/>
              <a:gd name="connsiteX4171" fmla="*/ 2808940 w 8023328"/>
              <a:gd name="connsiteY4171" fmla="*/ 155517 h 2380521"/>
              <a:gd name="connsiteX4172" fmla="*/ 2796538 w 8023328"/>
              <a:gd name="connsiteY4172" fmla="*/ 167915 h 2380521"/>
              <a:gd name="connsiteX4173" fmla="*/ 2782683 w 8023328"/>
              <a:gd name="connsiteY4173" fmla="*/ 155517 h 2380521"/>
              <a:gd name="connsiteX4174" fmla="*/ 2796538 w 8023328"/>
              <a:gd name="connsiteY4174" fmla="*/ 141661 h 2380521"/>
              <a:gd name="connsiteX4175" fmla="*/ 2725703 w 8023328"/>
              <a:gd name="connsiteY4175" fmla="*/ 141661 h 2380521"/>
              <a:gd name="connsiteX4176" fmla="*/ 2738105 w 8023328"/>
              <a:gd name="connsiteY4176" fmla="*/ 155517 h 2380521"/>
              <a:gd name="connsiteX4177" fmla="*/ 2725703 w 8023328"/>
              <a:gd name="connsiteY4177" fmla="*/ 167915 h 2380521"/>
              <a:gd name="connsiteX4178" fmla="*/ 2711852 w 8023328"/>
              <a:gd name="connsiteY4178" fmla="*/ 155517 h 2380521"/>
              <a:gd name="connsiteX4179" fmla="*/ 2725703 w 8023328"/>
              <a:gd name="connsiteY4179" fmla="*/ 141661 h 2380521"/>
              <a:gd name="connsiteX4180" fmla="*/ 2653420 w 8023328"/>
              <a:gd name="connsiteY4180" fmla="*/ 141661 h 2380521"/>
              <a:gd name="connsiteX4181" fmla="*/ 2667273 w 8023328"/>
              <a:gd name="connsiteY4181" fmla="*/ 155517 h 2380521"/>
              <a:gd name="connsiteX4182" fmla="*/ 2653420 w 8023328"/>
              <a:gd name="connsiteY4182" fmla="*/ 167915 h 2380521"/>
              <a:gd name="connsiteX4183" fmla="*/ 2641021 w 8023328"/>
              <a:gd name="connsiteY4183" fmla="*/ 155517 h 2380521"/>
              <a:gd name="connsiteX4184" fmla="*/ 2653420 w 8023328"/>
              <a:gd name="connsiteY4184" fmla="*/ 141661 h 2380521"/>
              <a:gd name="connsiteX4185" fmla="*/ 2582586 w 8023328"/>
              <a:gd name="connsiteY4185" fmla="*/ 141661 h 2380521"/>
              <a:gd name="connsiteX4186" fmla="*/ 2596442 w 8023328"/>
              <a:gd name="connsiteY4186" fmla="*/ 155517 h 2380521"/>
              <a:gd name="connsiteX4187" fmla="*/ 2582586 w 8023328"/>
              <a:gd name="connsiteY4187" fmla="*/ 167915 h 2380521"/>
              <a:gd name="connsiteX4188" fmla="*/ 2570189 w 8023328"/>
              <a:gd name="connsiteY4188" fmla="*/ 155517 h 2380521"/>
              <a:gd name="connsiteX4189" fmla="*/ 2582586 w 8023328"/>
              <a:gd name="connsiteY4189" fmla="*/ 141661 h 2380521"/>
              <a:gd name="connsiteX4190" fmla="*/ 2511034 w 8023328"/>
              <a:gd name="connsiteY4190" fmla="*/ 141661 h 2380521"/>
              <a:gd name="connsiteX4191" fmla="*/ 2525616 w 8023328"/>
              <a:gd name="connsiteY4191" fmla="*/ 155517 h 2380521"/>
              <a:gd name="connsiteX4192" fmla="*/ 2511034 w 8023328"/>
              <a:gd name="connsiteY4192" fmla="*/ 167915 h 2380521"/>
              <a:gd name="connsiteX4193" fmla="*/ 2499364 w 8023328"/>
              <a:gd name="connsiteY4193" fmla="*/ 155517 h 2380521"/>
              <a:gd name="connsiteX4194" fmla="*/ 2511034 w 8023328"/>
              <a:gd name="connsiteY4194" fmla="*/ 141661 h 2380521"/>
              <a:gd name="connsiteX4195" fmla="*/ 2439946 w 8023328"/>
              <a:gd name="connsiteY4195" fmla="*/ 141661 h 2380521"/>
              <a:gd name="connsiteX4196" fmla="*/ 2454734 w 8023328"/>
              <a:gd name="connsiteY4196" fmla="*/ 155517 h 2380521"/>
              <a:gd name="connsiteX4197" fmla="*/ 2439946 w 8023328"/>
              <a:gd name="connsiteY4197" fmla="*/ 167915 h 2380521"/>
              <a:gd name="connsiteX4198" fmla="*/ 2425159 w 8023328"/>
              <a:gd name="connsiteY4198" fmla="*/ 155517 h 2380521"/>
              <a:gd name="connsiteX4199" fmla="*/ 2439946 w 8023328"/>
              <a:gd name="connsiteY4199" fmla="*/ 141661 h 2380521"/>
              <a:gd name="connsiteX4200" fmla="*/ 2369114 w 8023328"/>
              <a:gd name="connsiteY4200" fmla="*/ 141661 h 2380521"/>
              <a:gd name="connsiteX4201" fmla="*/ 2383900 w 8023328"/>
              <a:gd name="connsiteY4201" fmla="*/ 155517 h 2380521"/>
              <a:gd name="connsiteX4202" fmla="*/ 2369114 w 8023328"/>
              <a:gd name="connsiteY4202" fmla="*/ 167915 h 2380521"/>
              <a:gd name="connsiteX4203" fmla="*/ 2354323 w 8023328"/>
              <a:gd name="connsiteY4203" fmla="*/ 155517 h 2380521"/>
              <a:gd name="connsiteX4204" fmla="*/ 2369114 w 8023328"/>
              <a:gd name="connsiteY4204" fmla="*/ 141661 h 2380521"/>
              <a:gd name="connsiteX4205" fmla="*/ 2298283 w 8023328"/>
              <a:gd name="connsiteY4205" fmla="*/ 141661 h 2380521"/>
              <a:gd name="connsiteX4206" fmla="*/ 2313070 w 8023328"/>
              <a:gd name="connsiteY4206" fmla="*/ 155517 h 2380521"/>
              <a:gd name="connsiteX4207" fmla="*/ 2298283 w 8023328"/>
              <a:gd name="connsiteY4207" fmla="*/ 167915 h 2380521"/>
              <a:gd name="connsiteX4208" fmla="*/ 2283493 w 8023328"/>
              <a:gd name="connsiteY4208" fmla="*/ 155517 h 2380521"/>
              <a:gd name="connsiteX4209" fmla="*/ 2298283 w 8023328"/>
              <a:gd name="connsiteY4209" fmla="*/ 141661 h 2380521"/>
              <a:gd name="connsiteX4210" fmla="*/ 2226517 w 8023328"/>
              <a:gd name="connsiteY4210" fmla="*/ 141661 h 2380521"/>
              <a:gd name="connsiteX4211" fmla="*/ 2238916 w 8023328"/>
              <a:gd name="connsiteY4211" fmla="*/ 155517 h 2380521"/>
              <a:gd name="connsiteX4212" fmla="*/ 2226517 w 8023328"/>
              <a:gd name="connsiteY4212" fmla="*/ 167915 h 2380521"/>
              <a:gd name="connsiteX4213" fmla="*/ 2212659 w 8023328"/>
              <a:gd name="connsiteY4213" fmla="*/ 155517 h 2380521"/>
              <a:gd name="connsiteX4214" fmla="*/ 2226517 w 8023328"/>
              <a:gd name="connsiteY4214" fmla="*/ 141661 h 2380521"/>
              <a:gd name="connsiteX4215" fmla="*/ 2155683 w 8023328"/>
              <a:gd name="connsiteY4215" fmla="*/ 141661 h 2380521"/>
              <a:gd name="connsiteX4216" fmla="*/ 2168084 w 8023328"/>
              <a:gd name="connsiteY4216" fmla="*/ 155517 h 2380521"/>
              <a:gd name="connsiteX4217" fmla="*/ 2155683 w 8023328"/>
              <a:gd name="connsiteY4217" fmla="*/ 167915 h 2380521"/>
              <a:gd name="connsiteX4218" fmla="*/ 2141827 w 8023328"/>
              <a:gd name="connsiteY4218" fmla="*/ 155517 h 2380521"/>
              <a:gd name="connsiteX4219" fmla="*/ 2155683 w 8023328"/>
              <a:gd name="connsiteY4219" fmla="*/ 141661 h 2380521"/>
              <a:gd name="connsiteX4220" fmla="*/ 2084851 w 8023328"/>
              <a:gd name="connsiteY4220" fmla="*/ 141661 h 2380521"/>
              <a:gd name="connsiteX4221" fmla="*/ 2097249 w 8023328"/>
              <a:gd name="connsiteY4221" fmla="*/ 155517 h 2380521"/>
              <a:gd name="connsiteX4222" fmla="*/ 2084851 w 8023328"/>
              <a:gd name="connsiteY4222" fmla="*/ 167915 h 2380521"/>
              <a:gd name="connsiteX4223" fmla="*/ 2070995 w 8023328"/>
              <a:gd name="connsiteY4223" fmla="*/ 155517 h 2380521"/>
              <a:gd name="connsiteX4224" fmla="*/ 2084851 w 8023328"/>
              <a:gd name="connsiteY4224" fmla="*/ 141661 h 2380521"/>
              <a:gd name="connsiteX4225" fmla="*/ 2011835 w 8023328"/>
              <a:gd name="connsiteY4225" fmla="*/ 141661 h 2380521"/>
              <a:gd name="connsiteX4226" fmla="*/ 2026421 w 8023328"/>
              <a:gd name="connsiteY4226" fmla="*/ 155517 h 2380521"/>
              <a:gd name="connsiteX4227" fmla="*/ 2011835 w 8023328"/>
              <a:gd name="connsiteY4227" fmla="*/ 167915 h 2380521"/>
              <a:gd name="connsiteX4228" fmla="*/ 2000168 w 8023328"/>
              <a:gd name="connsiteY4228" fmla="*/ 155517 h 2380521"/>
              <a:gd name="connsiteX4229" fmla="*/ 2011835 w 8023328"/>
              <a:gd name="connsiteY4229" fmla="*/ 141661 h 2380521"/>
              <a:gd name="connsiteX4230" fmla="*/ 1938365 w 8023328"/>
              <a:gd name="connsiteY4230" fmla="*/ 141661 h 2380521"/>
              <a:gd name="connsiteX4231" fmla="*/ 1952222 w 8023328"/>
              <a:gd name="connsiteY4231" fmla="*/ 155517 h 2380521"/>
              <a:gd name="connsiteX4232" fmla="*/ 1938365 w 8023328"/>
              <a:gd name="connsiteY4232" fmla="*/ 167915 h 2380521"/>
              <a:gd name="connsiteX4233" fmla="*/ 1925971 w 8023328"/>
              <a:gd name="connsiteY4233" fmla="*/ 155517 h 2380521"/>
              <a:gd name="connsiteX4234" fmla="*/ 1938365 w 8023328"/>
              <a:gd name="connsiteY4234" fmla="*/ 141661 h 2380521"/>
              <a:gd name="connsiteX4235" fmla="*/ 1869922 w 8023328"/>
              <a:gd name="connsiteY4235" fmla="*/ 141661 h 2380521"/>
              <a:gd name="connsiteX4236" fmla="*/ 1884712 w 8023328"/>
              <a:gd name="connsiteY4236" fmla="*/ 155517 h 2380521"/>
              <a:gd name="connsiteX4237" fmla="*/ 1869922 w 8023328"/>
              <a:gd name="connsiteY4237" fmla="*/ 167915 h 2380521"/>
              <a:gd name="connsiteX4238" fmla="*/ 1855131 w 8023328"/>
              <a:gd name="connsiteY4238" fmla="*/ 155517 h 2380521"/>
              <a:gd name="connsiteX4239" fmla="*/ 1869922 w 8023328"/>
              <a:gd name="connsiteY4239" fmla="*/ 141661 h 2380521"/>
              <a:gd name="connsiteX4240" fmla="*/ 1799087 w 8023328"/>
              <a:gd name="connsiteY4240" fmla="*/ 141661 h 2380521"/>
              <a:gd name="connsiteX4241" fmla="*/ 1813879 w 8023328"/>
              <a:gd name="connsiteY4241" fmla="*/ 155517 h 2380521"/>
              <a:gd name="connsiteX4242" fmla="*/ 1799087 w 8023328"/>
              <a:gd name="connsiteY4242" fmla="*/ 167915 h 2380521"/>
              <a:gd name="connsiteX4243" fmla="*/ 1784303 w 8023328"/>
              <a:gd name="connsiteY4243" fmla="*/ 155517 h 2380521"/>
              <a:gd name="connsiteX4244" fmla="*/ 1799087 w 8023328"/>
              <a:gd name="connsiteY4244" fmla="*/ 141661 h 2380521"/>
              <a:gd name="connsiteX4245" fmla="*/ 1728262 w 8023328"/>
              <a:gd name="connsiteY4245" fmla="*/ 141661 h 2380521"/>
              <a:gd name="connsiteX4246" fmla="*/ 1743052 w 8023328"/>
              <a:gd name="connsiteY4246" fmla="*/ 155517 h 2380521"/>
              <a:gd name="connsiteX4247" fmla="*/ 1728262 w 8023328"/>
              <a:gd name="connsiteY4247" fmla="*/ 167915 h 2380521"/>
              <a:gd name="connsiteX4248" fmla="*/ 1713474 w 8023328"/>
              <a:gd name="connsiteY4248" fmla="*/ 155517 h 2380521"/>
              <a:gd name="connsiteX4249" fmla="*/ 1728262 w 8023328"/>
              <a:gd name="connsiteY4249" fmla="*/ 141661 h 2380521"/>
              <a:gd name="connsiteX4250" fmla="*/ 1656501 w 8023328"/>
              <a:gd name="connsiteY4250" fmla="*/ 141661 h 2380521"/>
              <a:gd name="connsiteX4251" fmla="*/ 1668900 w 8023328"/>
              <a:gd name="connsiteY4251" fmla="*/ 156450 h 2380521"/>
              <a:gd name="connsiteX4252" fmla="*/ 1656501 w 8023328"/>
              <a:gd name="connsiteY4252" fmla="*/ 171239 h 2380521"/>
              <a:gd name="connsiteX4253" fmla="*/ 1642655 w 8023328"/>
              <a:gd name="connsiteY4253" fmla="*/ 156450 h 2380521"/>
              <a:gd name="connsiteX4254" fmla="*/ 1656501 w 8023328"/>
              <a:gd name="connsiteY4254" fmla="*/ 141661 h 2380521"/>
              <a:gd name="connsiteX4255" fmla="*/ 1582299 w 8023328"/>
              <a:gd name="connsiteY4255" fmla="*/ 141661 h 2380521"/>
              <a:gd name="connsiteX4256" fmla="*/ 1594704 w 8023328"/>
              <a:gd name="connsiteY4256" fmla="*/ 156450 h 2380521"/>
              <a:gd name="connsiteX4257" fmla="*/ 1582299 w 8023328"/>
              <a:gd name="connsiteY4257" fmla="*/ 171239 h 2380521"/>
              <a:gd name="connsiteX4258" fmla="*/ 1568444 w 8023328"/>
              <a:gd name="connsiteY4258" fmla="*/ 156450 h 2380521"/>
              <a:gd name="connsiteX4259" fmla="*/ 1582299 w 8023328"/>
              <a:gd name="connsiteY4259" fmla="*/ 141661 h 2380521"/>
              <a:gd name="connsiteX4260" fmla="*/ 1512199 w 8023328"/>
              <a:gd name="connsiteY4260" fmla="*/ 141661 h 2380521"/>
              <a:gd name="connsiteX4261" fmla="*/ 1523867 w 8023328"/>
              <a:gd name="connsiteY4261" fmla="*/ 156450 h 2380521"/>
              <a:gd name="connsiteX4262" fmla="*/ 1512199 w 8023328"/>
              <a:gd name="connsiteY4262" fmla="*/ 171239 h 2380521"/>
              <a:gd name="connsiteX4263" fmla="*/ 1497612 w 8023328"/>
              <a:gd name="connsiteY4263" fmla="*/ 156450 h 2380521"/>
              <a:gd name="connsiteX4264" fmla="*/ 1512199 w 8023328"/>
              <a:gd name="connsiteY4264" fmla="*/ 141661 h 2380521"/>
              <a:gd name="connsiteX4265" fmla="*/ 1439173 w 8023328"/>
              <a:gd name="connsiteY4265" fmla="*/ 141661 h 2380521"/>
              <a:gd name="connsiteX4266" fmla="*/ 1453026 w 8023328"/>
              <a:gd name="connsiteY4266" fmla="*/ 156450 h 2380521"/>
              <a:gd name="connsiteX4267" fmla="*/ 1439173 w 8023328"/>
              <a:gd name="connsiteY4267" fmla="*/ 171239 h 2380521"/>
              <a:gd name="connsiteX4268" fmla="*/ 1426777 w 8023328"/>
              <a:gd name="connsiteY4268" fmla="*/ 156450 h 2380521"/>
              <a:gd name="connsiteX4269" fmla="*/ 1439173 w 8023328"/>
              <a:gd name="connsiteY4269" fmla="*/ 141661 h 2380521"/>
              <a:gd name="connsiteX4270" fmla="*/ 1368349 w 8023328"/>
              <a:gd name="connsiteY4270" fmla="*/ 141661 h 2380521"/>
              <a:gd name="connsiteX4271" fmla="*/ 1382203 w 8023328"/>
              <a:gd name="connsiteY4271" fmla="*/ 156450 h 2380521"/>
              <a:gd name="connsiteX4272" fmla="*/ 1368349 w 8023328"/>
              <a:gd name="connsiteY4272" fmla="*/ 171239 h 2380521"/>
              <a:gd name="connsiteX4273" fmla="*/ 1355953 w 8023328"/>
              <a:gd name="connsiteY4273" fmla="*/ 156450 h 2380521"/>
              <a:gd name="connsiteX4274" fmla="*/ 1368349 w 8023328"/>
              <a:gd name="connsiteY4274" fmla="*/ 141661 h 2380521"/>
              <a:gd name="connsiteX4275" fmla="*/ 1297520 w 8023328"/>
              <a:gd name="connsiteY4275" fmla="*/ 141661 h 2380521"/>
              <a:gd name="connsiteX4276" fmla="*/ 1311374 w 8023328"/>
              <a:gd name="connsiteY4276" fmla="*/ 156450 h 2380521"/>
              <a:gd name="connsiteX4277" fmla="*/ 1297520 w 8023328"/>
              <a:gd name="connsiteY4277" fmla="*/ 171239 h 2380521"/>
              <a:gd name="connsiteX4278" fmla="*/ 1285121 w 8023328"/>
              <a:gd name="connsiteY4278" fmla="*/ 156450 h 2380521"/>
              <a:gd name="connsiteX4279" fmla="*/ 1297520 w 8023328"/>
              <a:gd name="connsiteY4279" fmla="*/ 141661 h 2380521"/>
              <a:gd name="connsiteX4280" fmla="*/ 2796538 w 8023328"/>
              <a:gd name="connsiteY4280" fmla="*/ 70831 h 2380521"/>
              <a:gd name="connsiteX4281" fmla="*/ 2808940 w 8023328"/>
              <a:gd name="connsiteY4281" fmla="*/ 84687 h 2380521"/>
              <a:gd name="connsiteX4282" fmla="*/ 2796538 w 8023328"/>
              <a:gd name="connsiteY4282" fmla="*/ 97085 h 2380521"/>
              <a:gd name="connsiteX4283" fmla="*/ 2782683 w 8023328"/>
              <a:gd name="connsiteY4283" fmla="*/ 84687 h 2380521"/>
              <a:gd name="connsiteX4284" fmla="*/ 2796538 w 8023328"/>
              <a:gd name="connsiteY4284" fmla="*/ 70831 h 2380521"/>
              <a:gd name="connsiteX4285" fmla="*/ 2725703 w 8023328"/>
              <a:gd name="connsiteY4285" fmla="*/ 70831 h 2380521"/>
              <a:gd name="connsiteX4286" fmla="*/ 2738105 w 8023328"/>
              <a:gd name="connsiteY4286" fmla="*/ 84687 h 2380521"/>
              <a:gd name="connsiteX4287" fmla="*/ 2725703 w 8023328"/>
              <a:gd name="connsiteY4287" fmla="*/ 97085 h 2380521"/>
              <a:gd name="connsiteX4288" fmla="*/ 2711852 w 8023328"/>
              <a:gd name="connsiteY4288" fmla="*/ 84687 h 2380521"/>
              <a:gd name="connsiteX4289" fmla="*/ 2725703 w 8023328"/>
              <a:gd name="connsiteY4289" fmla="*/ 70831 h 2380521"/>
              <a:gd name="connsiteX4290" fmla="*/ 2653420 w 8023328"/>
              <a:gd name="connsiteY4290" fmla="*/ 70831 h 2380521"/>
              <a:gd name="connsiteX4291" fmla="*/ 2667273 w 8023328"/>
              <a:gd name="connsiteY4291" fmla="*/ 84687 h 2380521"/>
              <a:gd name="connsiteX4292" fmla="*/ 2653420 w 8023328"/>
              <a:gd name="connsiteY4292" fmla="*/ 97085 h 2380521"/>
              <a:gd name="connsiteX4293" fmla="*/ 2641021 w 8023328"/>
              <a:gd name="connsiteY4293" fmla="*/ 84687 h 2380521"/>
              <a:gd name="connsiteX4294" fmla="*/ 2653420 w 8023328"/>
              <a:gd name="connsiteY4294" fmla="*/ 70831 h 2380521"/>
              <a:gd name="connsiteX4295" fmla="*/ 2582586 w 8023328"/>
              <a:gd name="connsiteY4295" fmla="*/ 70831 h 2380521"/>
              <a:gd name="connsiteX4296" fmla="*/ 2596442 w 8023328"/>
              <a:gd name="connsiteY4296" fmla="*/ 84687 h 2380521"/>
              <a:gd name="connsiteX4297" fmla="*/ 2582586 w 8023328"/>
              <a:gd name="connsiteY4297" fmla="*/ 97085 h 2380521"/>
              <a:gd name="connsiteX4298" fmla="*/ 2570189 w 8023328"/>
              <a:gd name="connsiteY4298" fmla="*/ 84687 h 2380521"/>
              <a:gd name="connsiteX4299" fmla="*/ 2582586 w 8023328"/>
              <a:gd name="connsiteY4299" fmla="*/ 70831 h 2380521"/>
              <a:gd name="connsiteX4300" fmla="*/ 2511034 w 8023328"/>
              <a:gd name="connsiteY4300" fmla="*/ 70831 h 2380521"/>
              <a:gd name="connsiteX4301" fmla="*/ 2525616 w 8023328"/>
              <a:gd name="connsiteY4301" fmla="*/ 84687 h 2380521"/>
              <a:gd name="connsiteX4302" fmla="*/ 2511034 w 8023328"/>
              <a:gd name="connsiteY4302" fmla="*/ 97085 h 2380521"/>
              <a:gd name="connsiteX4303" fmla="*/ 2499364 w 8023328"/>
              <a:gd name="connsiteY4303" fmla="*/ 84687 h 2380521"/>
              <a:gd name="connsiteX4304" fmla="*/ 2511034 w 8023328"/>
              <a:gd name="connsiteY4304" fmla="*/ 70831 h 2380521"/>
              <a:gd name="connsiteX4305" fmla="*/ 2439946 w 8023328"/>
              <a:gd name="connsiteY4305" fmla="*/ 70831 h 2380521"/>
              <a:gd name="connsiteX4306" fmla="*/ 2454737 w 8023328"/>
              <a:gd name="connsiteY4306" fmla="*/ 84687 h 2380521"/>
              <a:gd name="connsiteX4307" fmla="*/ 2439946 w 8023328"/>
              <a:gd name="connsiteY4307" fmla="*/ 97085 h 2380521"/>
              <a:gd name="connsiteX4308" fmla="*/ 2425159 w 8023328"/>
              <a:gd name="connsiteY4308" fmla="*/ 84687 h 2380521"/>
              <a:gd name="connsiteX4309" fmla="*/ 2439946 w 8023328"/>
              <a:gd name="connsiteY4309" fmla="*/ 70831 h 2380521"/>
              <a:gd name="connsiteX4310" fmla="*/ 2369114 w 8023328"/>
              <a:gd name="connsiteY4310" fmla="*/ 70831 h 2380521"/>
              <a:gd name="connsiteX4311" fmla="*/ 2383900 w 8023328"/>
              <a:gd name="connsiteY4311" fmla="*/ 84687 h 2380521"/>
              <a:gd name="connsiteX4312" fmla="*/ 2369114 w 8023328"/>
              <a:gd name="connsiteY4312" fmla="*/ 97085 h 2380521"/>
              <a:gd name="connsiteX4313" fmla="*/ 2354323 w 8023328"/>
              <a:gd name="connsiteY4313" fmla="*/ 84687 h 2380521"/>
              <a:gd name="connsiteX4314" fmla="*/ 2369114 w 8023328"/>
              <a:gd name="connsiteY4314" fmla="*/ 70831 h 2380521"/>
              <a:gd name="connsiteX4315" fmla="*/ 2298283 w 8023328"/>
              <a:gd name="connsiteY4315" fmla="*/ 70831 h 2380521"/>
              <a:gd name="connsiteX4316" fmla="*/ 2313070 w 8023328"/>
              <a:gd name="connsiteY4316" fmla="*/ 84687 h 2380521"/>
              <a:gd name="connsiteX4317" fmla="*/ 2298283 w 8023328"/>
              <a:gd name="connsiteY4317" fmla="*/ 97085 h 2380521"/>
              <a:gd name="connsiteX4318" fmla="*/ 2283493 w 8023328"/>
              <a:gd name="connsiteY4318" fmla="*/ 84687 h 2380521"/>
              <a:gd name="connsiteX4319" fmla="*/ 2298283 w 8023328"/>
              <a:gd name="connsiteY4319" fmla="*/ 70831 h 2380521"/>
              <a:gd name="connsiteX4320" fmla="*/ 2226517 w 8023328"/>
              <a:gd name="connsiteY4320" fmla="*/ 70831 h 2380521"/>
              <a:gd name="connsiteX4321" fmla="*/ 2238916 w 8023328"/>
              <a:gd name="connsiteY4321" fmla="*/ 84687 h 2380521"/>
              <a:gd name="connsiteX4322" fmla="*/ 2226517 w 8023328"/>
              <a:gd name="connsiteY4322" fmla="*/ 97085 h 2380521"/>
              <a:gd name="connsiteX4323" fmla="*/ 2212659 w 8023328"/>
              <a:gd name="connsiteY4323" fmla="*/ 84687 h 2380521"/>
              <a:gd name="connsiteX4324" fmla="*/ 2226517 w 8023328"/>
              <a:gd name="connsiteY4324" fmla="*/ 70831 h 2380521"/>
              <a:gd name="connsiteX4325" fmla="*/ 2155683 w 8023328"/>
              <a:gd name="connsiteY4325" fmla="*/ 70831 h 2380521"/>
              <a:gd name="connsiteX4326" fmla="*/ 2168084 w 8023328"/>
              <a:gd name="connsiteY4326" fmla="*/ 84687 h 2380521"/>
              <a:gd name="connsiteX4327" fmla="*/ 2155683 w 8023328"/>
              <a:gd name="connsiteY4327" fmla="*/ 97085 h 2380521"/>
              <a:gd name="connsiteX4328" fmla="*/ 2141827 w 8023328"/>
              <a:gd name="connsiteY4328" fmla="*/ 84687 h 2380521"/>
              <a:gd name="connsiteX4329" fmla="*/ 2155683 w 8023328"/>
              <a:gd name="connsiteY4329" fmla="*/ 70831 h 2380521"/>
              <a:gd name="connsiteX4330" fmla="*/ 2083393 w 8023328"/>
              <a:gd name="connsiteY4330" fmla="*/ 70831 h 2380521"/>
              <a:gd name="connsiteX4331" fmla="*/ 2097249 w 8023328"/>
              <a:gd name="connsiteY4331" fmla="*/ 84687 h 2380521"/>
              <a:gd name="connsiteX4332" fmla="*/ 2083393 w 8023328"/>
              <a:gd name="connsiteY4332" fmla="*/ 97085 h 2380521"/>
              <a:gd name="connsiteX4333" fmla="*/ 2070995 w 8023328"/>
              <a:gd name="connsiteY4333" fmla="*/ 84687 h 2380521"/>
              <a:gd name="connsiteX4334" fmla="*/ 2083393 w 8023328"/>
              <a:gd name="connsiteY4334" fmla="*/ 70831 h 2380521"/>
              <a:gd name="connsiteX4335" fmla="*/ 2011835 w 8023328"/>
              <a:gd name="connsiteY4335" fmla="*/ 70831 h 2380521"/>
              <a:gd name="connsiteX4336" fmla="*/ 2026421 w 8023328"/>
              <a:gd name="connsiteY4336" fmla="*/ 84687 h 2380521"/>
              <a:gd name="connsiteX4337" fmla="*/ 2011835 w 8023328"/>
              <a:gd name="connsiteY4337" fmla="*/ 97085 h 2380521"/>
              <a:gd name="connsiteX4338" fmla="*/ 2000168 w 8023328"/>
              <a:gd name="connsiteY4338" fmla="*/ 84687 h 2380521"/>
              <a:gd name="connsiteX4339" fmla="*/ 2011835 w 8023328"/>
              <a:gd name="connsiteY4339" fmla="*/ 70831 h 2380521"/>
              <a:gd name="connsiteX4340" fmla="*/ 1938365 w 8023328"/>
              <a:gd name="connsiteY4340" fmla="*/ 70831 h 2380521"/>
              <a:gd name="connsiteX4341" fmla="*/ 1952222 w 8023328"/>
              <a:gd name="connsiteY4341" fmla="*/ 84687 h 2380521"/>
              <a:gd name="connsiteX4342" fmla="*/ 1938365 w 8023328"/>
              <a:gd name="connsiteY4342" fmla="*/ 97085 h 2380521"/>
              <a:gd name="connsiteX4343" fmla="*/ 1925971 w 8023328"/>
              <a:gd name="connsiteY4343" fmla="*/ 84687 h 2380521"/>
              <a:gd name="connsiteX4344" fmla="*/ 1938365 w 8023328"/>
              <a:gd name="connsiteY4344" fmla="*/ 70831 h 2380521"/>
              <a:gd name="connsiteX4345" fmla="*/ 1869922 w 8023328"/>
              <a:gd name="connsiteY4345" fmla="*/ 70831 h 2380521"/>
              <a:gd name="connsiteX4346" fmla="*/ 1884712 w 8023328"/>
              <a:gd name="connsiteY4346" fmla="*/ 84687 h 2380521"/>
              <a:gd name="connsiteX4347" fmla="*/ 1869922 w 8023328"/>
              <a:gd name="connsiteY4347" fmla="*/ 97085 h 2380521"/>
              <a:gd name="connsiteX4348" fmla="*/ 1855131 w 8023328"/>
              <a:gd name="connsiteY4348" fmla="*/ 84687 h 2380521"/>
              <a:gd name="connsiteX4349" fmla="*/ 1869922 w 8023328"/>
              <a:gd name="connsiteY4349" fmla="*/ 70831 h 2380521"/>
              <a:gd name="connsiteX4350" fmla="*/ 1799087 w 8023328"/>
              <a:gd name="connsiteY4350" fmla="*/ 70831 h 2380521"/>
              <a:gd name="connsiteX4351" fmla="*/ 1813879 w 8023328"/>
              <a:gd name="connsiteY4351" fmla="*/ 84687 h 2380521"/>
              <a:gd name="connsiteX4352" fmla="*/ 1799087 w 8023328"/>
              <a:gd name="connsiteY4352" fmla="*/ 97085 h 2380521"/>
              <a:gd name="connsiteX4353" fmla="*/ 1784303 w 8023328"/>
              <a:gd name="connsiteY4353" fmla="*/ 84687 h 2380521"/>
              <a:gd name="connsiteX4354" fmla="*/ 1799087 w 8023328"/>
              <a:gd name="connsiteY4354" fmla="*/ 70831 h 2380521"/>
              <a:gd name="connsiteX4355" fmla="*/ 1728262 w 8023328"/>
              <a:gd name="connsiteY4355" fmla="*/ 70831 h 2380521"/>
              <a:gd name="connsiteX4356" fmla="*/ 1743052 w 8023328"/>
              <a:gd name="connsiteY4356" fmla="*/ 84687 h 2380521"/>
              <a:gd name="connsiteX4357" fmla="*/ 1728262 w 8023328"/>
              <a:gd name="connsiteY4357" fmla="*/ 97085 h 2380521"/>
              <a:gd name="connsiteX4358" fmla="*/ 1713474 w 8023328"/>
              <a:gd name="connsiteY4358" fmla="*/ 84687 h 2380521"/>
              <a:gd name="connsiteX4359" fmla="*/ 1728262 w 8023328"/>
              <a:gd name="connsiteY4359" fmla="*/ 70831 h 2380521"/>
              <a:gd name="connsiteX4360" fmla="*/ 1656501 w 8023328"/>
              <a:gd name="connsiteY4360" fmla="*/ 70831 h 2380521"/>
              <a:gd name="connsiteX4361" fmla="*/ 1668900 w 8023328"/>
              <a:gd name="connsiteY4361" fmla="*/ 84687 h 2380521"/>
              <a:gd name="connsiteX4362" fmla="*/ 1656501 w 8023328"/>
              <a:gd name="connsiteY4362" fmla="*/ 97085 h 2380521"/>
              <a:gd name="connsiteX4363" fmla="*/ 1642655 w 8023328"/>
              <a:gd name="connsiteY4363" fmla="*/ 84687 h 2380521"/>
              <a:gd name="connsiteX4364" fmla="*/ 1656501 w 8023328"/>
              <a:gd name="connsiteY4364" fmla="*/ 70831 h 2380521"/>
              <a:gd name="connsiteX4365" fmla="*/ 1582299 w 8023328"/>
              <a:gd name="connsiteY4365" fmla="*/ 70831 h 2380521"/>
              <a:gd name="connsiteX4366" fmla="*/ 1594704 w 8023328"/>
              <a:gd name="connsiteY4366" fmla="*/ 84687 h 2380521"/>
              <a:gd name="connsiteX4367" fmla="*/ 1582299 w 8023328"/>
              <a:gd name="connsiteY4367" fmla="*/ 97085 h 2380521"/>
              <a:gd name="connsiteX4368" fmla="*/ 1568444 w 8023328"/>
              <a:gd name="connsiteY4368" fmla="*/ 84687 h 2380521"/>
              <a:gd name="connsiteX4369" fmla="*/ 1582299 w 8023328"/>
              <a:gd name="connsiteY4369" fmla="*/ 70831 h 2380521"/>
              <a:gd name="connsiteX4370" fmla="*/ 2796538 w 8023328"/>
              <a:gd name="connsiteY4370" fmla="*/ 0 h 2380521"/>
              <a:gd name="connsiteX4371" fmla="*/ 2808940 w 8023328"/>
              <a:gd name="connsiteY4371" fmla="*/ 12397 h 2380521"/>
              <a:gd name="connsiteX4372" fmla="*/ 2796538 w 8023328"/>
              <a:gd name="connsiteY4372" fmla="*/ 26254 h 2380521"/>
              <a:gd name="connsiteX4373" fmla="*/ 2782683 w 8023328"/>
              <a:gd name="connsiteY4373" fmla="*/ 12397 h 2380521"/>
              <a:gd name="connsiteX4374" fmla="*/ 2796538 w 8023328"/>
              <a:gd name="connsiteY4374" fmla="*/ 0 h 2380521"/>
              <a:gd name="connsiteX4375" fmla="*/ 2725703 w 8023328"/>
              <a:gd name="connsiteY4375" fmla="*/ 0 h 2380521"/>
              <a:gd name="connsiteX4376" fmla="*/ 2738105 w 8023328"/>
              <a:gd name="connsiteY4376" fmla="*/ 12397 h 2380521"/>
              <a:gd name="connsiteX4377" fmla="*/ 2725703 w 8023328"/>
              <a:gd name="connsiteY4377" fmla="*/ 26254 h 2380521"/>
              <a:gd name="connsiteX4378" fmla="*/ 2711852 w 8023328"/>
              <a:gd name="connsiteY4378" fmla="*/ 12397 h 2380521"/>
              <a:gd name="connsiteX4379" fmla="*/ 2725703 w 8023328"/>
              <a:gd name="connsiteY4379" fmla="*/ 0 h 2380521"/>
              <a:gd name="connsiteX4380" fmla="*/ 2653420 w 8023328"/>
              <a:gd name="connsiteY4380" fmla="*/ 0 h 2380521"/>
              <a:gd name="connsiteX4381" fmla="*/ 2667273 w 8023328"/>
              <a:gd name="connsiteY4381" fmla="*/ 12397 h 2380521"/>
              <a:gd name="connsiteX4382" fmla="*/ 2653420 w 8023328"/>
              <a:gd name="connsiteY4382" fmla="*/ 26254 h 2380521"/>
              <a:gd name="connsiteX4383" fmla="*/ 2641021 w 8023328"/>
              <a:gd name="connsiteY4383" fmla="*/ 12397 h 2380521"/>
              <a:gd name="connsiteX4384" fmla="*/ 2653420 w 8023328"/>
              <a:gd name="connsiteY4384" fmla="*/ 0 h 2380521"/>
              <a:gd name="connsiteX4385" fmla="*/ 2582586 w 8023328"/>
              <a:gd name="connsiteY4385" fmla="*/ 0 h 2380521"/>
              <a:gd name="connsiteX4386" fmla="*/ 2596442 w 8023328"/>
              <a:gd name="connsiteY4386" fmla="*/ 12397 h 2380521"/>
              <a:gd name="connsiteX4387" fmla="*/ 2582586 w 8023328"/>
              <a:gd name="connsiteY4387" fmla="*/ 26254 h 2380521"/>
              <a:gd name="connsiteX4388" fmla="*/ 2570189 w 8023328"/>
              <a:gd name="connsiteY4388" fmla="*/ 12397 h 2380521"/>
              <a:gd name="connsiteX4389" fmla="*/ 2582586 w 8023328"/>
              <a:gd name="connsiteY4389" fmla="*/ 0 h 2380521"/>
              <a:gd name="connsiteX4390" fmla="*/ 2511034 w 8023328"/>
              <a:gd name="connsiteY4390" fmla="*/ 0 h 2380521"/>
              <a:gd name="connsiteX4391" fmla="*/ 2525616 w 8023328"/>
              <a:gd name="connsiteY4391" fmla="*/ 12397 h 2380521"/>
              <a:gd name="connsiteX4392" fmla="*/ 2511034 w 8023328"/>
              <a:gd name="connsiteY4392" fmla="*/ 26254 h 2380521"/>
              <a:gd name="connsiteX4393" fmla="*/ 2499364 w 8023328"/>
              <a:gd name="connsiteY4393" fmla="*/ 12397 h 2380521"/>
              <a:gd name="connsiteX4394" fmla="*/ 2511034 w 8023328"/>
              <a:gd name="connsiteY4394" fmla="*/ 0 h 2380521"/>
              <a:gd name="connsiteX4395" fmla="*/ 2439946 w 8023328"/>
              <a:gd name="connsiteY4395" fmla="*/ 0 h 2380521"/>
              <a:gd name="connsiteX4396" fmla="*/ 2454737 w 8023328"/>
              <a:gd name="connsiteY4396" fmla="*/ 12397 h 2380521"/>
              <a:gd name="connsiteX4397" fmla="*/ 2439946 w 8023328"/>
              <a:gd name="connsiteY4397" fmla="*/ 26254 h 2380521"/>
              <a:gd name="connsiteX4398" fmla="*/ 2425159 w 8023328"/>
              <a:gd name="connsiteY4398" fmla="*/ 12397 h 2380521"/>
              <a:gd name="connsiteX4399" fmla="*/ 2439946 w 8023328"/>
              <a:gd name="connsiteY4399" fmla="*/ 0 h 2380521"/>
              <a:gd name="connsiteX4400" fmla="*/ 2369114 w 8023328"/>
              <a:gd name="connsiteY4400" fmla="*/ 0 h 2380521"/>
              <a:gd name="connsiteX4401" fmla="*/ 2383900 w 8023328"/>
              <a:gd name="connsiteY4401" fmla="*/ 12397 h 2380521"/>
              <a:gd name="connsiteX4402" fmla="*/ 2369114 w 8023328"/>
              <a:gd name="connsiteY4402" fmla="*/ 26254 h 2380521"/>
              <a:gd name="connsiteX4403" fmla="*/ 2354323 w 8023328"/>
              <a:gd name="connsiteY4403" fmla="*/ 12397 h 2380521"/>
              <a:gd name="connsiteX4404" fmla="*/ 2369114 w 8023328"/>
              <a:gd name="connsiteY4404" fmla="*/ 0 h 2380521"/>
              <a:gd name="connsiteX4405" fmla="*/ 2298283 w 8023328"/>
              <a:gd name="connsiteY4405" fmla="*/ 0 h 2380521"/>
              <a:gd name="connsiteX4406" fmla="*/ 2313070 w 8023328"/>
              <a:gd name="connsiteY4406" fmla="*/ 12397 h 2380521"/>
              <a:gd name="connsiteX4407" fmla="*/ 2298283 w 8023328"/>
              <a:gd name="connsiteY4407" fmla="*/ 26254 h 2380521"/>
              <a:gd name="connsiteX4408" fmla="*/ 2283493 w 8023328"/>
              <a:gd name="connsiteY4408" fmla="*/ 12397 h 2380521"/>
              <a:gd name="connsiteX4409" fmla="*/ 2298283 w 8023328"/>
              <a:gd name="connsiteY4409" fmla="*/ 0 h 2380521"/>
              <a:gd name="connsiteX4410" fmla="*/ 2226517 w 8023328"/>
              <a:gd name="connsiteY4410" fmla="*/ 0 h 2380521"/>
              <a:gd name="connsiteX4411" fmla="*/ 2238916 w 8023328"/>
              <a:gd name="connsiteY4411" fmla="*/ 13856 h 2380521"/>
              <a:gd name="connsiteX4412" fmla="*/ 2226517 w 8023328"/>
              <a:gd name="connsiteY4412" fmla="*/ 26254 h 2380521"/>
              <a:gd name="connsiteX4413" fmla="*/ 2212659 w 8023328"/>
              <a:gd name="connsiteY4413" fmla="*/ 13856 h 2380521"/>
              <a:gd name="connsiteX4414" fmla="*/ 2226517 w 8023328"/>
              <a:gd name="connsiteY4414" fmla="*/ 0 h 2380521"/>
              <a:gd name="connsiteX4415" fmla="*/ 2155683 w 8023328"/>
              <a:gd name="connsiteY4415" fmla="*/ 0 h 2380521"/>
              <a:gd name="connsiteX4416" fmla="*/ 2168084 w 8023328"/>
              <a:gd name="connsiteY4416" fmla="*/ 13856 h 2380521"/>
              <a:gd name="connsiteX4417" fmla="*/ 2155683 w 8023328"/>
              <a:gd name="connsiteY4417" fmla="*/ 26254 h 2380521"/>
              <a:gd name="connsiteX4418" fmla="*/ 2141827 w 8023328"/>
              <a:gd name="connsiteY4418" fmla="*/ 13856 h 2380521"/>
              <a:gd name="connsiteX4419" fmla="*/ 2155683 w 8023328"/>
              <a:gd name="connsiteY4419" fmla="*/ 0 h 2380521"/>
              <a:gd name="connsiteX4420" fmla="*/ 2083393 w 8023328"/>
              <a:gd name="connsiteY4420" fmla="*/ 0 h 2380521"/>
              <a:gd name="connsiteX4421" fmla="*/ 2097249 w 8023328"/>
              <a:gd name="connsiteY4421" fmla="*/ 13856 h 2380521"/>
              <a:gd name="connsiteX4422" fmla="*/ 2083393 w 8023328"/>
              <a:gd name="connsiteY4422" fmla="*/ 26254 h 2380521"/>
              <a:gd name="connsiteX4423" fmla="*/ 2070995 w 8023328"/>
              <a:gd name="connsiteY4423" fmla="*/ 13856 h 2380521"/>
              <a:gd name="connsiteX4424" fmla="*/ 2083393 w 8023328"/>
              <a:gd name="connsiteY4424" fmla="*/ 0 h 2380521"/>
              <a:gd name="connsiteX4425" fmla="*/ 2011835 w 8023328"/>
              <a:gd name="connsiteY4425" fmla="*/ 0 h 2380521"/>
              <a:gd name="connsiteX4426" fmla="*/ 2026421 w 8023328"/>
              <a:gd name="connsiteY4426" fmla="*/ 13856 h 2380521"/>
              <a:gd name="connsiteX4427" fmla="*/ 2011835 w 8023328"/>
              <a:gd name="connsiteY4427" fmla="*/ 26254 h 2380521"/>
              <a:gd name="connsiteX4428" fmla="*/ 2000168 w 8023328"/>
              <a:gd name="connsiteY4428" fmla="*/ 13856 h 2380521"/>
              <a:gd name="connsiteX4429" fmla="*/ 2011835 w 8023328"/>
              <a:gd name="connsiteY4429" fmla="*/ 0 h 2380521"/>
              <a:gd name="connsiteX4430" fmla="*/ 1938365 w 8023328"/>
              <a:gd name="connsiteY4430" fmla="*/ 0 h 2380521"/>
              <a:gd name="connsiteX4431" fmla="*/ 1952222 w 8023328"/>
              <a:gd name="connsiteY4431" fmla="*/ 13856 h 2380521"/>
              <a:gd name="connsiteX4432" fmla="*/ 1938365 w 8023328"/>
              <a:gd name="connsiteY4432" fmla="*/ 26254 h 2380521"/>
              <a:gd name="connsiteX4433" fmla="*/ 1925971 w 8023328"/>
              <a:gd name="connsiteY4433" fmla="*/ 13856 h 2380521"/>
              <a:gd name="connsiteX4434" fmla="*/ 1938365 w 8023328"/>
              <a:gd name="connsiteY4434" fmla="*/ 0 h 2380521"/>
              <a:gd name="connsiteX4435" fmla="*/ 1869922 w 8023328"/>
              <a:gd name="connsiteY4435" fmla="*/ 0 h 2380521"/>
              <a:gd name="connsiteX4436" fmla="*/ 1884712 w 8023328"/>
              <a:gd name="connsiteY4436" fmla="*/ 13856 h 2380521"/>
              <a:gd name="connsiteX4437" fmla="*/ 1869922 w 8023328"/>
              <a:gd name="connsiteY4437" fmla="*/ 26254 h 2380521"/>
              <a:gd name="connsiteX4438" fmla="*/ 1855131 w 8023328"/>
              <a:gd name="connsiteY4438" fmla="*/ 13856 h 2380521"/>
              <a:gd name="connsiteX4439" fmla="*/ 1869922 w 8023328"/>
              <a:gd name="connsiteY4439" fmla="*/ 0 h 2380521"/>
              <a:gd name="connsiteX4440" fmla="*/ 1799087 w 8023328"/>
              <a:gd name="connsiteY4440" fmla="*/ 0 h 2380521"/>
              <a:gd name="connsiteX4441" fmla="*/ 1813879 w 8023328"/>
              <a:gd name="connsiteY4441" fmla="*/ 13856 h 2380521"/>
              <a:gd name="connsiteX4442" fmla="*/ 1799087 w 8023328"/>
              <a:gd name="connsiteY4442" fmla="*/ 26254 h 2380521"/>
              <a:gd name="connsiteX4443" fmla="*/ 1784303 w 8023328"/>
              <a:gd name="connsiteY4443" fmla="*/ 13856 h 2380521"/>
              <a:gd name="connsiteX4444" fmla="*/ 1799087 w 8023328"/>
              <a:gd name="connsiteY4444" fmla="*/ 0 h 2380521"/>
              <a:gd name="connsiteX4445" fmla="*/ 1728262 w 8023328"/>
              <a:gd name="connsiteY4445" fmla="*/ 0 h 2380521"/>
              <a:gd name="connsiteX4446" fmla="*/ 1743052 w 8023328"/>
              <a:gd name="connsiteY4446" fmla="*/ 13856 h 2380521"/>
              <a:gd name="connsiteX4447" fmla="*/ 1728262 w 8023328"/>
              <a:gd name="connsiteY4447" fmla="*/ 26254 h 2380521"/>
              <a:gd name="connsiteX4448" fmla="*/ 1713474 w 8023328"/>
              <a:gd name="connsiteY4448" fmla="*/ 13856 h 2380521"/>
              <a:gd name="connsiteX4449" fmla="*/ 1728262 w 8023328"/>
              <a:gd name="connsiteY4449" fmla="*/ 0 h 2380521"/>
              <a:gd name="connsiteX4450" fmla="*/ 1656501 w 8023328"/>
              <a:gd name="connsiteY4450" fmla="*/ 0 h 2380521"/>
              <a:gd name="connsiteX4451" fmla="*/ 1668900 w 8023328"/>
              <a:gd name="connsiteY4451" fmla="*/ 13856 h 2380521"/>
              <a:gd name="connsiteX4452" fmla="*/ 1656501 w 8023328"/>
              <a:gd name="connsiteY4452" fmla="*/ 26254 h 2380521"/>
              <a:gd name="connsiteX4453" fmla="*/ 1642655 w 8023328"/>
              <a:gd name="connsiteY4453" fmla="*/ 13856 h 2380521"/>
              <a:gd name="connsiteX4454" fmla="*/ 1656501 w 8023328"/>
              <a:gd name="connsiteY4454" fmla="*/ 0 h 2380521"/>
              <a:gd name="connsiteX4455" fmla="*/ 1582299 w 8023328"/>
              <a:gd name="connsiteY4455" fmla="*/ 0 h 2380521"/>
              <a:gd name="connsiteX4456" fmla="*/ 1594704 w 8023328"/>
              <a:gd name="connsiteY4456" fmla="*/ 13856 h 2380521"/>
              <a:gd name="connsiteX4457" fmla="*/ 1582299 w 8023328"/>
              <a:gd name="connsiteY4457" fmla="*/ 26254 h 2380521"/>
              <a:gd name="connsiteX4458" fmla="*/ 1568444 w 8023328"/>
              <a:gd name="connsiteY4458" fmla="*/ 13856 h 2380521"/>
              <a:gd name="connsiteX4459" fmla="*/ 1582299 w 8023328"/>
              <a:gd name="connsiteY4459" fmla="*/ 0 h 23805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</a:cxnLst>
            <a:rect l="l" t="t" r="r" b="b"/>
            <a:pathLst>
              <a:path w="8023328" h="2380521">
                <a:moveTo>
                  <a:pt x="8010930" y="2354267"/>
                </a:moveTo>
                <a:cubicBezTo>
                  <a:pt x="8018223" y="2354267"/>
                  <a:pt x="8023328" y="2360101"/>
                  <a:pt x="8023328" y="2366665"/>
                </a:cubicBezTo>
                <a:cubicBezTo>
                  <a:pt x="8023328" y="2373958"/>
                  <a:pt x="8018223" y="2380521"/>
                  <a:pt x="8010930" y="2380521"/>
                </a:cubicBezTo>
                <a:cubicBezTo>
                  <a:pt x="8002908" y="2380521"/>
                  <a:pt x="7997074" y="2373958"/>
                  <a:pt x="7997074" y="2366665"/>
                </a:cubicBezTo>
                <a:cubicBezTo>
                  <a:pt x="7997074" y="2360101"/>
                  <a:pt x="8002908" y="2354267"/>
                  <a:pt x="8010930" y="2354267"/>
                </a:cubicBezTo>
                <a:close/>
                <a:moveTo>
                  <a:pt x="7940099" y="2354267"/>
                </a:moveTo>
                <a:cubicBezTo>
                  <a:pt x="7945933" y="2354267"/>
                  <a:pt x="7952497" y="2360101"/>
                  <a:pt x="7952497" y="2366665"/>
                </a:cubicBezTo>
                <a:cubicBezTo>
                  <a:pt x="7952497" y="2373958"/>
                  <a:pt x="7945933" y="2380521"/>
                  <a:pt x="7940099" y="2380521"/>
                </a:cubicBezTo>
                <a:cubicBezTo>
                  <a:pt x="7932077" y="2380521"/>
                  <a:pt x="7926243" y="2373958"/>
                  <a:pt x="7926243" y="2366665"/>
                </a:cubicBezTo>
                <a:cubicBezTo>
                  <a:pt x="7926243" y="2360101"/>
                  <a:pt x="7932077" y="2354267"/>
                  <a:pt x="7940099" y="2354267"/>
                </a:cubicBezTo>
                <a:close/>
                <a:moveTo>
                  <a:pt x="7869269" y="2354267"/>
                </a:moveTo>
                <a:cubicBezTo>
                  <a:pt x="7875833" y="2354267"/>
                  <a:pt x="7881667" y="2360101"/>
                  <a:pt x="7881667" y="2366665"/>
                </a:cubicBezTo>
                <a:cubicBezTo>
                  <a:pt x="7881667" y="2373958"/>
                  <a:pt x="7875833" y="2380521"/>
                  <a:pt x="7869269" y="2380521"/>
                </a:cubicBezTo>
                <a:cubicBezTo>
                  <a:pt x="7861976" y="2380521"/>
                  <a:pt x="7855413" y="2373958"/>
                  <a:pt x="7855413" y="2366665"/>
                </a:cubicBezTo>
                <a:cubicBezTo>
                  <a:pt x="7855413" y="2360101"/>
                  <a:pt x="7861976" y="2354267"/>
                  <a:pt x="7869269" y="2354267"/>
                </a:cubicBezTo>
                <a:close/>
                <a:moveTo>
                  <a:pt x="7796980" y="2354267"/>
                </a:moveTo>
                <a:cubicBezTo>
                  <a:pt x="7805002" y="2354267"/>
                  <a:pt x="7810836" y="2360101"/>
                  <a:pt x="7810836" y="2366665"/>
                </a:cubicBezTo>
                <a:cubicBezTo>
                  <a:pt x="7810836" y="2373958"/>
                  <a:pt x="7805002" y="2380521"/>
                  <a:pt x="7796980" y="2380521"/>
                </a:cubicBezTo>
                <a:cubicBezTo>
                  <a:pt x="7791145" y="2380521"/>
                  <a:pt x="7784582" y="2373958"/>
                  <a:pt x="7784582" y="2366665"/>
                </a:cubicBezTo>
                <a:cubicBezTo>
                  <a:pt x="7784582" y="2360101"/>
                  <a:pt x="7791145" y="2354267"/>
                  <a:pt x="7796980" y="2354267"/>
                </a:cubicBezTo>
                <a:close/>
                <a:moveTo>
                  <a:pt x="8010930" y="2283438"/>
                </a:moveTo>
                <a:cubicBezTo>
                  <a:pt x="8018223" y="2283438"/>
                  <a:pt x="8023328" y="2288543"/>
                  <a:pt x="8023328" y="2295835"/>
                </a:cubicBezTo>
                <a:cubicBezTo>
                  <a:pt x="8023328" y="2303857"/>
                  <a:pt x="8018223" y="2309691"/>
                  <a:pt x="8010930" y="2309691"/>
                </a:cubicBezTo>
                <a:cubicBezTo>
                  <a:pt x="8002908" y="2309691"/>
                  <a:pt x="7997074" y="2303857"/>
                  <a:pt x="7997074" y="2295835"/>
                </a:cubicBezTo>
                <a:cubicBezTo>
                  <a:pt x="7997074" y="2288543"/>
                  <a:pt x="8002908" y="2283438"/>
                  <a:pt x="8010930" y="2283438"/>
                </a:cubicBezTo>
                <a:close/>
                <a:moveTo>
                  <a:pt x="7940099" y="2283438"/>
                </a:moveTo>
                <a:cubicBezTo>
                  <a:pt x="7945933" y="2283438"/>
                  <a:pt x="7952497" y="2288543"/>
                  <a:pt x="7952497" y="2295835"/>
                </a:cubicBezTo>
                <a:cubicBezTo>
                  <a:pt x="7952497" y="2303857"/>
                  <a:pt x="7945933" y="2309691"/>
                  <a:pt x="7940099" y="2309691"/>
                </a:cubicBezTo>
                <a:cubicBezTo>
                  <a:pt x="7932077" y="2309691"/>
                  <a:pt x="7926243" y="2303857"/>
                  <a:pt x="7926243" y="2295835"/>
                </a:cubicBezTo>
                <a:cubicBezTo>
                  <a:pt x="7926243" y="2288543"/>
                  <a:pt x="7932077" y="2283438"/>
                  <a:pt x="7940099" y="2283438"/>
                </a:cubicBezTo>
                <a:close/>
                <a:moveTo>
                  <a:pt x="7869269" y="2283438"/>
                </a:moveTo>
                <a:cubicBezTo>
                  <a:pt x="7875833" y="2283438"/>
                  <a:pt x="7881667" y="2288543"/>
                  <a:pt x="7881667" y="2295835"/>
                </a:cubicBezTo>
                <a:cubicBezTo>
                  <a:pt x="7881667" y="2303857"/>
                  <a:pt x="7875833" y="2309691"/>
                  <a:pt x="7869269" y="2309691"/>
                </a:cubicBezTo>
                <a:cubicBezTo>
                  <a:pt x="7861976" y="2309691"/>
                  <a:pt x="7855413" y="2303857"/>
                  <a:pt x="7855413" y="2295835"/>
                </a:cubicBezTo>
                <a:cubicBezTo>
                  <a:pt x="7855413" y="2288543"/>
                  <a:pt x="7861976" y="2283438"/>
                  <a:pt x="7869269" y="2283438"/>
                </a:cubicBezTo>
                <a:close/>
                <a:moveTo>
                  <a:pt x="7796980" y="2283438"/>
                </a:moveTo>
                <a:cubicBezTo>
                  <a:pt x="7805002" y="2283438"/>
                  <a:pt x="7810836" y="2288543"/>
                  <a:pt x="7810836" y="2295835"/>
                </a:cubicBezTo>
                <a:cubicBezTo>
                  <a:pt x="7810836" y="2303857"/>
                  <a:pt x="7805002" y="2309691"/>
                  <a:pt x="7796980" y="2309691"/>
                </a:cubicBezTo>
                <a:cubicBezTo>
                  <a:pt x="7791145" y="2309691"/>
                  <a:pt x="7784582" y="2303857"/>
                  <a:pt x="7784582" y="2295835"/>
                </a:cubicBezTo>
                <a:cubicBezTo>
                  <a:pt x="7784582" y="2288543"/>
                  <a:pt x="7791145" y="2283438"/>
                  <a:pt x="7796980" y="2283438"/>
                </a:cubicBezTo>
                <a:close/>
                <a:moveTo>
                  <a:pt x="7726151" y="2283438"/>
                </a:moveTo>
                <a:cubicBezTo>
                  <a:pt x="7734173" y="2283438"/>
                  <a:pt x="7740007" y="2288543"/>
                  <a:pt x="7740007" y="2295835"/>
                </a:cubicBezTo>
                <a:cubicBezTo>
                  <a:pt x="7740007" y="2303857"/>
                  <a:pt x="7734173" y="2309691"/>
                  <a:pt x="7726151" y="2309691"/>
                </a:cubicBezTo>
                <a:cubicBezTo>
                  <a:pt x="7718858" y="2309691"/>
                  <a:pt x="7713753" y="2303857"/>
                  <a:pt x="7713753" y="2295835"/>
                </a:cubicBezTo>
                <a:cubicBezTo>
                  <a:pt x="7713753" y="2288543"/>
                  <a:pt x="7718858" y="2283438"/>
                  <a:pt x="7726151" y="2283438"/>
                </a:cubicBezTo>
                <a:close/>
                <a:moveTo>
                  <a:pt x="7940099" y="2209234"/>
                </a:moveTo>
                <a:cubicBezTo>
                  <a:pt x="7945933" y="2209234"/>
                  <a:pt x="7952497" y="2216239"/>
                  <a:pt x="7952497" y="2224022"/>
                </a:cubicBezTo>
                <a:cubicBezTo>
                  <a:pt x="7952497" y="2232584"/>
                  <a:pt x="7945933" y="2238810"/>
                  <a:pt x="7940099" y="2238810"/>
                </a:cubicBezTo>
                <a:cubicBezTo>
                  <a:pt x="7932077" y="2238810"/>
                  <a:pt x="7926243" y="2232584"/>
                  <a:pt x="7926243" y="2224022"/>
                </a:cubicBezTo>
                <a:cubicBezTo>
                  <a:pt x="7926243" y="2216239"/>
                  <a:pt x="7932077" y="2209234"/>
                  <a:pt x="7940099" y="2209234"/>
                </a:cubicBezTo>
                <a:close/>
                <a:moveTo>
                  <a:pt x="7867811" y="2209234"/>
                </a:moveTo>
                <a:cubicBezTo>
                  <a:pt x="7875833" y="2209234"/>
                  <a:pt x="7881667" y="2216239"/>
                  <a:pt x="7881667" y="2224022"/>
                </a:cubicBezTo>
                <a:cubicBezTo>
                  <a:pt x="7881667" y="2232584"/>
                  <a:pt x="7875833" y="2238810"/>
                  <a:pt x="7867811" y="2238810"/>
                </a:cubicBezTo>
                <a:cubicBezTo>
                  <a:pt x="7861976" y="2238810"/>
                  <a:pt x="7855413" y="2232584"/>
                  <a:pt x="7855413" y="2224022"/>
                </a:cubicBezTo>
                <a:cubicBezTo>
                  <a:pt x="7855413" y="2216239"/>
                  <a:pt x="7861976" y="2209234"/>
                  <a:pt x="7867811" y="2209234"/>
                </a:cubicBezTo>
                <a:close/>
                <a:moveTo>
                  <a:pt x="7796980" y="2209234"/>
                </a:moveTo>
                <a:cubicBezTo>
                  <a:pt x="7805002" y="2209234"/>
                  <a:pt x="7810836" y="2216239"/>
                  <a:pt x="7810836" y="2224022"/>
                </a:cubicBezTo>
                <a:cubicBezTo>
                  <a:pt x="7810836" y="2232584"/>
                  <a:pt x="7805002" y="2238810"/>
                  <a:pt x="7796980" y="2238810"/>
                </a:cubicBezTo>
                <a:cubicBezTo>
                  <a:pt x="7791145" y="2238810"/>
                  <a:pt x="7784582" y="2232584"/>
                  <a:pt x="7784582" y="2224022"/>
                </a:cubicBezTo>
                <a:cubicBezTo>
                  <a:pt x="7784582" y="2216239"/>
                  <a:pt x="7791145" y="2209234"/>
                  <a:pt x="7796980" y="2209234"/>
                </a:cubicBezTo>
                <a:close/>
                <a:moveTo>
                  <a:pt x="7726151" y="2209234"/>
                </a:moveTo>
                <a:cubicBezTo>
                  <a:pt x="7734173" y="2209234"/>
                  <a:pt x="7740007" y="2216239"/>
                  <a:pt x="7740007" y="2224022"/>
                </a:cubicBezTo>
                <a:cubicBezTo>
                  <a:pt x="7740007" y="2232584"/>
                  <a:pt x="7734173" y="2238810"/>
                  <a:pt x="7726151" y="2238810"/>
                </a:cubicBezTo>
                <a:cubicBezTo>
                  <a:pt x="7718858" y="2238810"/>
                  <a:pt x="7713753" y="2232584"/>
                  <a:pt x="7713753" y="2224022"/>
                </a:cubicBezTo>
                <a:cubicBezTo>
                  <a:pt x="7713753" y="2216239"/>
                  <a:pt x="7718858" y="2209234"/>
                  <a:pt x="7726151" y="2209234"/>
                </a:cubicBezTo>
                <a:close/>
                <a:moveTo>
                  <a:pt x="7940099" y="2138403"/>
                </a:moveTo>
                <a:cubicBezTo>
                  <a:pt x="7945933" y="2138403"/>
                  <a:pt x="7952497" y="2145408"/>
                  <a:pt x="7952497" y="2153192"/>
                </a:cubicBezTo>
                <a:cubicBezTo>
                  <a:pt x="7952497" y="2161754"/>
                  <a:pt x="7945933" y="2167981"/>
                  <a:pt x="7940099" y="2167981"/>
                </a:cubicBezTo>
                <a:cubicBezTo>
                  <a:pt x="7932077" y="2167981"/>
                  <a:pt x="7926243" y="2161754"/>
                  <a:pt x="7926243" y="2153192"/>
                </a:cubicBezTo>
                <a:cubicBezTo>
                  <a:pt x="7926243" y="2145408"/>
                  <a:pt x="7932077" y="2138403"/>
                  <a:pt x="7940099" y="2138403"/>
                </a:cubicBezTo>
                <a:close/>
                <a:moveTo>
                  <a:pt x="7867811" y="2138403"/>
                </a:moveTo>
                <a:cubicBezTo>
                  <a:pt x="7875833" y="2138403"/>
                  <a:pt x="7881667" y="2145408"/>
                  <a:pt x="7881667" y="2153192"/>
                </a:cubicBezTo>
                <a:cubicBezTo>
                  <a:pt x="7881667" y="2161754"/>
                  <a:pt x="7875833" y="2167981"/>
                  <a:pt x="7867811" y="2167981"/>
                </a:cubicBezTo>
                <a:cubicBezTo>
                  <a:pt x="7861976" y="2167981"/>
                  <a:pt x="7855413" y="2161754"/>
                  <a:pt x="7855413" y="2153192"/>
                </a:cubicBezTo>
                <a:cubicBezTo>
                  <a:pt x="7855413" y="2145408"/>
                  <a:pt x="7861976" y="2138403"/>
                  <a:pt x="7867811" y="2138403"/>
                </a:cubicBezTo>
                <a:close/>
                <a:moveTo>
                  <a:pt x="7796980" y="2138403"/>
                </a:moveTo>
                <a:cubicBezTo>
                  <a:pt x="7805002" y="2138403"/>
                  <a:pt x="7810836" y="2145408"/>
                  <a:pt x="7810836" y="2153192"/>
                </a:cubicBezTo>
                <a:cubicBezTo>
                  <a:pt x="7810836" y="2161754"/>
                  <a:pt x="7805002" y="2167981"/>
                  <a:pt x="7796980" y="2167981"/>
                </a:cubicBezTo>
                <a:cubicBezTo>
                  <a:pt x="7791145" y="2167981"/>
                  <a:pt x="7784582" y="2161754"/>
                  <a:pt x="7784582" y="2153192"/>
                </a:cubicBezTo>
                <a:cubicBezTo>
                  <a:pt x="7784582" y="2145408"/>
                  <a:pt x="7791145" y="2138403"/>
                  <a:pt x="7796980" y="2138403"/>
                </a:cubicBezTo>
                <a:close/>
                <a:moveTo>
                  <a:pt x="7726151" y="2138403"/>
                </a:moveTo>
                <a:cubicBezTo>
                  <a:pt x="7734173" y="2138403"/>
                  <a:pt x="7740007" y="2145408"/>
                  <a:pt x="7740007" y="2153192"/>
                </a:cubicBezTo>
                <a:cubicBezTo>
                  <a:pt x="7740007" y="2161754"/>
                  <a:pt x="7734173" y="2167981"/>
                  <a:pt x="7726151" y="2167981"/>
                </a:cubicBezTo>
                <a:cubicBezTo>
                  <a:pt x="7718858" y="2167981"/>
                  <a:pt x="7713753" y="2161754"/>
                  <a:pt x="7713753" y="2153192"/>
                </a:cubicBezTo>
                <a:cubicBezTo>
                  <a:pt x="7713753" y="2145408"/>
                  <a:pt x="7718858" y="2138403"/>
                  <a:pt x="7726151" y="2138403"/>
                </a:cubicBezTo>
                <a:close/>
                <a:moveTo>
                  <a:pt x="7654337" y="2138403"/>
                </a:moveTo>
                <a:cubicBezTo>
                  <a:pt x="7662899" y="2138403"/>
                  <a:pt x="7669126" y="2145408"/>
                  <a:pt x="7669126" y="2153192"/>
                </a:cubicBezTo>
                <a:cubicBezTo>
                  <a:pt x="7669126" y="2161754"/>
                  <a:pt x="7662899" y="2167981"/>
                  <a:pt x="7654337" y="2167981"/>
                </a:cubicBezTo>
                <a:cubicBezTo>
                  <a:pt x="7645776" y="2167981"/>
                  <a:pt x="7639549" y="2161754"/>
                  <a:pt x="7639549" y="2153192"/>
                </a:cubicBezTo>
                <a:cubicBezTo>
                  <a:pt x="7639549" y="2145408"/>
                  <a:pt x="7645776" y="2138403"/>
                  <a:pt x="7654337" y="2138403"/>
                </a:cubicBezTo>
                <a:close/>
                <a:moveTo>
                  <a:pt x="7867811" y="2067574"/>
                </a:moveTo>
                <a:cubicBezTo>
                  <a:pt x="7875833" y="2067574"/>
                  <a:pt x="7881667" y="2073800"/>
                  <a:pt x="7881667" y="2082362"/>
                </a:cubicBezTo>
                <a:cubicBezTo>
                  <a:pt x="7881667" y="2090924"/>
                  <a:pt x="7875833" y="2097150"/>
                  <a:pt x="7867811" y="2097150"/>
                </a:cubicBezTo>
                <a:cubicBezTo>
                  <a:pt x="7861976" y="2097150"/>
                  <a:pt x="7855413" y="2090924"/>
                  <a:pt x="7855413" y="2082362"/>
                </a:cubicBezTo>
                <a:cubicBezTo>
                  <a:pt x="7855413" y="2073800"/>
                  <a:pt x="7861976" y="2067574"/>
                  <a:pt x="7867811" y="2067574"/>
                </a:cubicBezTo>
                <a:close/>
                <a:moveTo>
                  <a:pt x="7796980" y="2067574"/>
                </a:moveTo>
                <a:cubicBezTo>
                  <a:pt x="7805002" y="2067574"/>
                  <a:pt x="7810836" y="2073800"/>
                  <a:pt x="7810836" y="2082362"/>
                </a:cubicBezTo>
                <a:cubicBezTo>
                  <a:pt x="7810836" y="2090924"/>
                  <a:pt x="7805002" y="2097150"/>
                  <a:pt x="7796980" y="2097150"/>
                </a:cubicBezTo>
                <a:cubicBezTo>
                  <a:pt x="7791145" y="2097150"/>
                  <a:pt x="7784582" y="2090924"/>
                  <a:pt x="7784582" y="2082362"/>
                </a:cubicBezTo>
                <a:cubicBezTo>
                  <a:pt x="7784582" y="2073800"/>
                  <a:pt x="7791145" y="2067574"/>
                  <a:pt x="7796980" y="2067574"/>
                </a:cubicBezTo>
                <a:close/>
                <a:moveTo>
                  <a:pt x="7726151" y="2067574"/>
                </a:moveTo>
                <a:cubicBezTo>
                  <a:pt x="7734173" y="2067574"/>
                  <a:pt x="7740007" y="2073800"/>
                  <a:pt x="7740007" y="2082362"/>
                </a:cubicBezTo>
                <a:cubicBezTo>
                  <a:pt x="7740007" y="2090924"/>
                  <a:pt x="7734173" y="2097150"/>
                  <a:pt x="7726151" y="2097150"/>
                </a:cubicBezTo>
                <a:cubicBezTo>
                  <a:pt x="7718858" y="2097150"/>
                  <a:pt x="7713753" y="2090924"/>
                  <a:pt x="7713753" y="2082362"/>
                </a:cubicBezTo>
                <a:cubicBezTo>
                  <a:pt x="7713753" y="2073800"/>
                  <a:pt x="7718858" y="2067574"/>
                  <a:pt x="7726151" y="2067574"/>
                </a:cubicBezTo>
                <a:close/>
                <a:moveTo>
                  <a:pt x="7654337" y="2067574"/>
                </a:moveTo>
                <a:cubicBezTo>
                  <a:pt x="7662899" y="2067574"/>
                  <a:pt x="7669126" y="2073800"/>
                  <a:pt x="7669126" y="2082362"/>
                </a:cubicBezTo>
                <a:cubicBezTo>
                  <a:pt x="7669126" y="2090924"/>
                  <a:pt x="7662899" y="2097150"/>
                  <a:pt x="7654337" y="2097150"/>
                </a:cubicBezTo>
                <a:cubicBezTo>
                  <a:pt x="7645776" y="2097150"/>
                  <a:pt x="7639549" y="2090924"/>
                  <a:pt x="7639549" y="2082362"/>
                </a:cubicBezTo>
                <a:cubicBezTo>
                  <a:pt x="7639549" y="2073800"/>
                  <a:pt x="7645776" y="2067574"/>
                  <a:pt x="7654337" y="2067574"/>
                </a:cubicBezTo>
                <a:close/>
                <a:moveTo>
                  <a:pt x="7583507" y="2067574"/>
                </a:moveTo>
                <a:cubicBezTo>
                  <a:pt x="7591291" y="2067574"/>
                  <a:pt x="7598297" y="2073800"/>
                  <a:pt x="7598297" y="2082362"/>
                </a:cubicBezTo>
                <a:cubicBezTo>
                  <a:pt x="7598297" y="2090924"/>
                  <a:pt x="7591291" y="2097150"/>
                  <a:pt x="7583507" y="2097150"/>
                </a:cubicBezTo>
                <a:cubicBezTo>
                  <a:pt x="7574945" y="2097150"/>
                  <a:pt x="7568718" y="2090924"/>
                  <a:pt x="7568718" y="2082362"/>
                </a:cubicBezTo>
                <a:cubicBezTo>
                  <a:pt x="7568718" y="2073800"/>
                  <a:pt x="7574945" y="2067574"/>
                  <a:pt x="7583507" y="2067574"/>
                </a:cubicBezTo>
                <a:close/>
                <a:moveTo>
                  <a:pt x="7867811" y="1996742"/>
                </a:moveTo>
                <a:cubicBezTo>
                  <a:pt x="7875833" y="1996742"/>
                  <a:pt x="7881667" y="2002576"/>
                  <a:pt x="7881667" y="2010598"/>
                </a:cubicBezTo>
                <a:cubicBezTo>
                  <a:pt x="7881667" y="2017891"/>
                  <a:pt x="7875833" y="2022995"/>
                  <a:pt x="7867811" y="2022995"/>
                </a:cubicBezTo>
                <a:cubicBezTo>
                  <a:pt x="7861976" y="2022995"/>
                  <a:pt x="7855413" y="2017891"/>
                  <a:pt x="7855413" y="2010598"/>
                </a:cubicBezTo>
                <a:cubicBezTo>
                  <a:pt x="7855413" y="2002576"/>
                  <a:pt x="7861976" y="1996742"/>
                  <a:pt x="7867811" y="1996742"/>
                </a:cubicBezTo>
                <a:close/>
                <a:moveTo>
                  <a:pt x="7796980" y="1996742"/>
                </a:moveTo>
                <a:cubicBezTo>
                  <a:pt x="7805002" y="1996742"/>
                  <a:pt x="7810836" y="2002576"/>
                  <a:pt x="7810836" y="2010598"/>
                </a:cubicBezTo>
                <a:cubicBezTo>
                  <a:pt x="7810836" y="2017891"/>
                  <a:pt x="7805002" y="2022995"/>
                  <a:pt x="7796980" y="2022995"/>
                </a:cubicBezTo>
                <a:cubicBezTo>
                  <a:pt x="7791145" y="2022995"/>
                  <a:pt x="7784582" y="2017891"/>
                  <a:pt x="7784582" y="2010598"/>
                </a:cubicBezTo>
                <a:cubicBezTo>
                  <a:pt x="7784582" y="2002576"/>
                  <a:pt x="7791145" y="1996742"/>
                  <a:pt x="7796980" y="1996742"/>
                </a:cubicBezTo>
                <a:close/>
                <a:moveTo>
                  <a:pt x="7726151" y="1996742"/>
                </a:moveTo>
                <a:cubicBezTo>
                  <a:pt x="7734173" y="1996742"/>
                  <a:pt x="7740007" y="2002576"/>
                  <a:pt x="7740007" y="2010598"/>
                </a:cubicBezTo>
                <a:cubicBezTo>
                  <a:pt x="7740007" y="2017891"/>
                  <a:pt x="7734173" y="2022995"/>
                  <a:pt x="7726151" y="2022995"/>
                </a:cubicBezTo>
                <a:cubicBezTo>
                  <a:pt x="7718858" y="2022995"/>
                  <a:pt x="7713753" y="2017891"/>
                  <a:pt x="7713753" y="2010598"/>
                </a:cubicBezTo>
                <a:cubicBezTo>
                  <a:pt x="7713753" y="2002576"/>
                  <a:pt x="7718858" y="1996742"/>
                  <a:pt x="7726151" y="1996742"/>
                </a:cubicBezTo>
                <a:close/>
                <a:moveTo>
                  <a:pt x="7654337" y="1996742"/>
                </a:moveTo>
                <a:cubicBezTo>
                  <a:pt x="7662899" y="1996742"/>
                  <a:pt x="7669126" y="2002576"/>
                  <a:pt x="7669126" y="2010598"/>
                </a:cubicBezTo>
                <a:cubicBezTo>
                  <a:pt x="7669126" y="2017891"/>
                  <a:pt x="7662899" y="2022995"/>
                  <a:pt x="7654337" y="2022995"/>
                </a:cubicBezTo>
                <a:cubicBezTo>
                  <a:pt x="7645776" y="2022995"/>
                  <a:pt x="7639549" y="2017891"/>
                  <a:pt x="7639549" y="2010598"/>
                </a:cubicBezTo>
                <a:cubicBezTo>
                  <a:pt x="7639549" y="2002576"/>
                  <a:pt x="7645776" y="1996742"/>
                  <a:pt x="7654337" y="1996742"/>
                </a:cubicBezTo>
                <a:close/>
                <a:moveTo>
                  <a:pt x="7583507" y="1996742"/>
                </a:moveTo>
                <a:cubicBezTo>
                  <a:pt x="7591291" y="1996742"/>
                  <a:pt x="7598297" y="2002576"/>
                  <a:pt x="7598297" y="2010598"/>
                </a:cubicBezTo>
                <a:cubicBezTo>
                  <a:pt x="7598297" y="2017891"/>
                  <a:pt x="7591291" y="2022995"/>
                  <a:pt x="7583507" y="2022995"/>
                </a:cubicBezTo>
                <a:cubicBezTo>
                  <a:pt x="7574945" y="2022995"/>
                  <a:pt x="7568718" y="2017891"/>
                  <a:pt x="7568718" y="2010598"/>
                </a:cubicBezTo>
                <a:cubicBezTo>
                  <a:pt x="7568718" y="2002576"/>
                  <a:pt x="7574945" y="1996742"/>
                  <a:pt x="7583507" y="1996742"/>
                </a:cubicBezTo>
                <a:close/>
                <a:moveTo>
                  <a:pt x="7512677" y="1996742"/>
                </a:moveTo>
                <a:cubicBezTo>
                  <a:pt x="7520461" y="1996742"/>
                  <a:pt x="7527466" y="2002576"/>
                  <a:pt x="7527466" y="2010598"/>
                </a:cubicBezTo>
                <a:cubicBezTo>
                  <a:pt x="7527466" y="2017891"/>
                  <a:pt x="7520461" y="2022995"/>
                  <a:pt x="7512677" y="2022995"/>
                </a:cubicBezTo>
                <a:cubicBezTo>
                  <a:pt x="7504115" y="2022995"/>
                  <a:pt x="7497889" y="2017891"/>
                  <a:pt x="7497889" y="2010598"/>
                </a:cubicBezTo>
                <a:cubicBezTo>
                  <a:pt x="7497889" y="2002576"/>
                  <a:pt x="7504115" y="1996742"/>
                  <a:pt x="7512677" y="1996742"/>
                </a:cubicBezTo>
                <a:close/>
                <a:moveTo>
                  <a:pt x="7796980" y="1925913"/>
                </a:moveTo>
                <a:cubicBezTo>
                  <a:pt x="7805002" y="1925913"/>
                  <a:pt x="7810836" y="1931747"/>
                  <a:pt x="7810836" y="1939769"/>
                </a:cubicBezTo>
                <a:cubicBezTo>
                  <a:pt x="7810836" y="1945603"/>
                  <a:pt x="7805002" y="1952166"/>
                  <a:pt x="7796980" y="1952166"/>
                </a:cubicBezTo>
                <a:cubicBezTo>
                  <a:pt x="7791145" y="1952166"/>
                  <a:pt x="7784582" y="1945603"/>
                  <a:pt x="7784582" y="1939769"/>
                </a:cubicBezTo>
                <a:cubicBezTo>
                  <a:pt x="7784582" y="1931747"/>
                  <a:pt x="7791145" y="1925913"/>
                  <a:pt x="7796980" y="1925913"/>
                </a:cubicBezTo>
                <a:close/>
                <a:moveTo>
                  <a:pt x="7726151" y="1925913"/>
                </a:moveTo>
                <a:cubicBezTo>
                  <a:pt x="7734173" y="1925913"/>
                  <a:pt x="7740007" y="1931747"/>
                  <a:pt x="7740007" y="1939769"/>
                </a:cubicBezTo>
                <a:cubicBezTo>
                  <a:pt x="7740007" y="1945603"/>
                  <a:pt x="7734173" y="1952166"/>
                  <a:pt x="7726151" y="1952166"/>
                </a:cubicBezTo>
                <a:cubicBezTo>
                  <a:pt x="7718858" y="1952166"/>
                  <a:pt x="7713753" y="1945603"/>
                  <a:pt x="7713753" y="1939769"/>
                </a:cubicBezTo>
                <a:cubicBezTo>
                  <a:pt x="7713753" y="1931747"/>
                  <a:pt x="7718858" y="1925913"/>
                  <a:pt x="7726151" y="1925913"/>
                </a:cubicBezTo>
                <a:close/>
                <a:moveTo>
                  <a:pt x="7654337" y="1925913"/>
                </a:moveTo>
                <a:cubicBezTo>
                  <a:pt x="7662899" y="1925913"/>
                  <a:pt x="7669126" y="1931747"/>
                  <a:pt x="7669126" y="1939769"/>
                </a:cubicBezTo>
                <a:cubicBezTo>
                  <a:pt x="7669126" y="1945603"/>
                  <a:pt x="7662899" y="1952166"/>
                  <a:pt x="7654337" y="1952166"/>
                </a:cubicBezTo>
                <a:cubicBezTo>
                  <a:pt x="7645776" y="1952166"/>
                  <a:pt x="7639549" y="1945603"/>
                  <a:pt x="7639549" y="1939769"/>
                </a:cubicBezTo>
                <a:cubicBezTo>
                  <a:pt x="7639549" y="1931747"/>
                  <a:pt x="7645776" y="1925913"/>
                  <a:pt x="7654337" y="1925913"/>
                </a:cubicBezTo>
                <a:close/>
                <a:moveTo>
                  <a:pt x="7583507" y="1925913"/>
                </a:moveTo>
                <a:cubicBezTo>
                  <a:pt x="7591291" y="1925913"/>
                  <a:pt x="7598297" y="1931747"/>
                  <a:pt x="7598297" y="1939769"/>
                </a:cubicBezTo>
                <a:cubicBezTo>
                  <a:pt x="7598297" y="1945603"/>
                  <a:pt x="7591291" y="1952166"/>
                  <a:pt x="7583507" y="1952166"/>
                </a:cubicBezTo>
                <a:cubicBezTo>
                  <a:pt x="7574945" y="1952166"/>
                  <a:pt x="7568718" y="1945603"/>
                  <a:pt x="7568718" y="1939769"/>
                </a:cubicBezTo>
                <a:cubicBezTo>
                  <a:pt x="7568718" y="1931747"/>
                  <a:pt x="7574945" y="1925913"/>
                  <a:pt x="7583507" y="1925913"/>
                </a:cubicBezTo>
                <a:close/>
                <a:moveTo>
                  <a:pt x="7512677" y="1925913"/>
                </a:moveTo>
                <a:cubicBezTo>
                  <a:pt x="7520461" y="1925913"/>
                  <a:pt x="7527466" y="1931747"/>
                  <a:pt x="7527466" y="1939769"/>
                </a:cubicBezTo>
                <a:cubicBezTo>
                  <a:pt x="7527466" y="1945603"/>
                  <a:pt x="7520461" y="1952166"/>
                  <a:pt x="7512677" y="1952166"/>
                </a:cubicBezTo>
                <a:cubicBezTo>
                  <a:pt x="7504115" y="1952166"/>
                  <a:pt x="7497889" y="1945603"/>
                  <a:pt x="7497889" y="1939769"/>
                </a:cubicBezTo>
                <a:cubicBezTo>
                  <a:pt x="7497889" y="1931747"/>
                  <a:pt x="7504115" y="1925913"/>
                  <a:pt x="7512677" y="1925913"/>
                </a:cubicBezTo>
                <a:close/>
                <a:moveTo>
                  <a:pt x="7440913" y="1925913"/>
                </a:moveTo>
                <a:cubicBezTo>
                  <a:pt x="7448206" y="1925913"/>
                  <a:pt x="7453310" y="1931747"/>
                  <a:pt x="7453310" y="1939769"/>
                </a:cubicBezTo>
                <a:cubicBezTo>
                  <a:pt x="7453310" y="1945603"/>
                  <a:pt x="7448206" y="1952166"/>
                  <a:pt x="7440913" y="1952166"/>
                </a:cubicBezTo>
                <a:cubicBezTo>
                  <a:pt x="7432891" y="1952166"/>
                  <a:pt x="7427057" y="1945603"/>
                  <a:pt x="7427057" y="1939769"/>
                </a:cubicBezTo>
                <a:cubicBezTo>
                  <a:pt x="7427057" y="1931747"/>
                  <a:pt x="7432891" y="1925913"/>
                  <a:pt x="7440913" y="1925913"/>
                </a:cubicBezTo>
                <a:close/>
                <a:moveTo>
                  <a:pt x="7726151" y="1855081"/>
                </a:moveTo>
                <a:cubicBezTo>
                  <a:pt x="7734173" y="1855081"/>
                  <a:pt x="7740007" y="1860915"/>
                  <a:pt x="7740007" y="1868937"/>
                </a:cubicBezTo>
                <a:cubicBezTo>
                  <a:pt x="7740007" y="1874771"/>
                  <a:pt x="7734173" y="1881334"/>
                  <a:pt x="7726151" y="1881334"/>
                </a:cubicBezTo>
                <a:cubicBezTo>
                  <a:pt x="7718858" y="1881334"/>
                  <a:pt x="7713753" y="1874771"/>
                  <a:pt x="7713753" y="1868937"/>
                </a:cubicBezTo>
                <a:cubicBezTo>
                  <a:pt x="7713753" y="1860915"/>
                  <a:pt x="7718858" y="1855081"/>
                  <a:pt x="7726151" y="1855081"/>
                </a:cubicBezTo>
                <a:close/>
                <a:moveTo>
                  <a:pt x="7654337" y="1855081"/>
                </a:moveTo>
                <a:cubicBezTo>
                  <a:pt x="7662899" y="1855081"/>
                  <a:pt x="7669126" y="1860915"/>
                  <a:pt x="7669126" y="1868937"/>
                </a:cubicBezTo>
                <a:cubicBezTo>
                  <a:pt x="7669126" y="1874771"/>
                  <a:pt x="7662899" y="1881334"/>
                  <a:pt x="7654337" y="1881334"/>
                </a:cubicBezTo>
                <a:cubicBezTo>
                  <a:pt x="7645776" y="1881334"/>
                  <a:pt x="7639549" y="1874771"/>
                  <a:pt x="7639549" y="1868937"/>
                </a:cubicBezTo>
                <a:cubicBezTo>
                  <a:pt x="7639549" y="1860915"/>
                  <a:pt x="7645776" y="1855081"/>
                  <a:pt x="7654337" y="1855081"/>
                </a:cubicBezTo>
                <a:close/>
                <a:moveTo>
                  <a:pt x="7583507" y="1855081"/>
                </a:moveTo>
                <a:cubicBezTo>
                  <a:pt x="7591291" y="1855081"/>
                  <a:pt x="7598297" y="1860915"/>
                  <a:pt x="7598297" y="1868937"/>
                </a:cubicBezTo>
                <a:cubicBezTo>
                  <a:pt x="7598297" y="1874771"/>
                  <a:pt x="7591291" y="1881334"/>
                  <a:pt x="7583507" y="1881334"/>
                </a:cubicBezTo>
                <a:cubicBezTo>
                  <a:pt x="7574945" y="1881334"/>
                  <a:pt x="7568718" y="1874771"/>
                  <a:pt x="7568718" y="1868937"/>
                </a:cubicBezTo>
                <a:cubicBezTo>
                  <a:pt x="7568718" y="1860915"/>
                  <a:pt x="7574945" y="1855081"/>
                  <a:pt x="7583507" y="1855081"/>
                </a:cubicBezTo>
                <a:close/>
                <a:moveTo>
                  <a:pt x="7512677" y="1855081"/>
                </a:moveTo>
                <a:cubicBezTo>
                  <a:pt x="7520461" y="1855081"/>
                  <a:pt x="7527466" y="1860915"/>
                  <a:pt x="7527466" y="1868937"/>
                </a:cubicBezTo>
                <a:cubicBezTo>
                  <a:pt x="7527466" y="1874771"/>
                  <a:pt x="7520461" y="1881334"/>
                  <a:pt x="7512677" y="1881334"/>
                </a:cubicBezTo>
                <a:cubicBezTo>
                  <a:pt x="7504115" y="1881334"/>
                  <a:pt x="7497889" y="1874771"/>
                  <a:pt x="7497889" y="1868937"/>
                </a:cubicBezTo>
                <a:cubicBezTo>
                  <a:pt x="7497889" y="1860915"/>
                  <a:pt x="7504115" y="1855081"/>
                  <a:pt x="7512677" y="1855081"/>
                </a:cubicBezTo>
                <a:close/>
                <a:moveTo>
                  <a:pt x="7440913" y="1855081"/>
                </a:moveTo>
                <a:cubicBezTo>
                  <a:pt x="7446747" y="1855081"/>
                  <a:pt x="7453310" y="1860915"/>
                  <a:pt x="7453310" y="1868937"/>
                </a:cubicBezTo>
                <a:cubicBezTo>
                  <a:pt x="7453310" y="1874771"/>
                  <a:pt x="7446747" y="1881334"/>
                  <a:pt x="7440913" y="1881334"/>
                </a:cubicBezTo>
                <a:cubicBezTo>
                  <a:pt x="7432891" y="1881334"/>
                  <a:pt x="7427057" y="1874771"/>
                  <a:pt x="7427057" y="1868937"/>
                </a:cubicBezTo>
                <a:cubicBezTo>
                  <a:pt x="7427057" y="1860915"/>
                  <a:pt x="7432891" y="1855081"/>
                  <a:pt x="7440913" y="1855081"/>
                </a:cubicBezTo>
                <a:close/>
                <a:moveTo>
                  <a:pt x="7654337" y="1780878"/>
                </a:moveTo>
                <a:cubicBezTo>
                  <a:pt x="7662899" y="1780878"/>
                  <a:pt x="7669126" y="1787441"/>
                  <a:pt x="7669126" y="1793275"/>
                </a:cubicBezTo>
                <a:cubicBezTo>
                  <a:pt x="7669126" y="1801297"/>
                  <a:pt x="7662899" y="1807131"/>
                  <a:pt x="7654337" y="1807131"/>
                </a:cubicBezTo>
                <a:cubicBezTo>
                  <a:pt x="7645776" y="1807131"/>
                  <a:pt x="7639549" y="1801297"/>
                  <a:pt x="7639549" y="1793275"/>
                </a:cubicBezTo>
                <a:cubicBezTo>
                  <a:pt x="7639549" y="1787441"/>
                  <a:pt x="7645776" y="1780878"/>
                  <a:pt x="7654337" y="1780878"/>
                </a:cubicBezTo>
                <a:close/>
                <a:moveTo>
                  <a:pt x="7583507" y="1780878"/>
                </a:moveTo>
                <a:cubicBezTo>
                  <a:pt x="7591291" y="1780878"/>
                  <a:pt x="7598297" y="1787441"/>
                  <a:pt x="7598297" y="1793275"/>
                </a:cubicBezTo>
                <a:cubicBezTo>
                  <a:pt x="7598297" y="1801297"/>
                  <a:pt x="7591291" y="1807131"/>
                  <a:pt x="7583507" y="1807131"/>
                </a:cubicBezTo>
                <a:cubicBezTo>
                  <a:pt x="7574945" y="1807131"/>
                  <a:pt x="7568718" y="1801297"/>
                  <a:pt x="7568718" y="1793275"/>
                </a:cubicBezTo>
                <a:cubicBezTo>
                  <a:pt x="7568718" y="1787441"/>
                  <a:pt x="7574945" y="1780878"/>
                  <a:pt x="7583507" y="1780878"/>
                </a:cubicBezTo>
                <a:close/>
                <a:moveTo>
                  <a:pt x="7511745" y="1780878"/>
                </a:moveTo>
                <a:cubicBezTo>
                  <a:pt x="7519038" y="1780878"/>
                  <a:pt x="7524143" y="1787441"/>
                  <a:pt x="7524143" y="1793275"/>
                </a:cubicBezTo>
                <a:cubicBezTo>
                  <a:pt x="7524143" y="1801297"/>
                  <a:pt x="7519038" y="1807131"/>
                  <a:pt x="7511745" y="1807131"/>
                </a:cubicBezTo>
                <a:cubicBezTo>
                  <a:pt x="7503723" y="1807131"/>
                  <a:pt x="7497889" y="1801297"/>
                  <a:pt x="7497889" y="1793275"/>
                </a:cubicBezTo>
                <a:cubicBezTo>
                  <a:pt x="7497889" y="1787441"/>
                  <a:pt x="7503723" y="1780878"/>
                  <a:pt x="7511745" y="1780878"/>
                </a:cubicBezTo>
                <a:close/>
                <a:moveTo>
                  <a:pt x="7440913" y="1780878"/>
                </a:moveTo>
                <a:cubicBezTo>
                  <a:pt x="7446747" y="1780878"/>
                  <a:pt x="7453310" y="1787441"/>
                  <a:pt x="7453310" y="1793275"/>
                </a:cubicBezTo>
                <a:cubicBezTo>
                  <a:pt x="7453310" y="1801297"/>
                  <a:pt x="7446747" y="1807131"/>
                  <a:pt x="7440913" y="1807131"/>
                </a:cubicBezTo>
                <a:cubicBezTo>
                  <a:pt x="7432891" y="1807131"/>
                  <a:pt x="7427057" y="1801297"/>
                  <a:pt x="7427057" y="1793275"/>
                </a:cubicBezTo>
                <a:cubicBezTo>
                  <a:pt x="7427057" y="1787441"/>
                  <a:pt x="7432891" y="1780878"/>
                  <a:pt x="7440913" y="1780878"/>
                </a:cubicBezTo>
                <a:close/>
                <a:moveTo>
                  <a:pt x="7370084" y="1780878"/>
                </a:moveTo>
                <a:cubicBezTo>
                  <a:pt x="7376647" y="1780878"/>
                  <a:pt x="7382481" y="1787441"/>
                  <a:pt x="7382481" y="1793275"/>
                </a:cubicBezTo>
                <a:cubicBezTo>
                  <a:pt x="7382481" y="1801297"/>
                  <a:pt x="7376647" y="1807131"/>
                  <a:pt x="7370084" y="1807131"/>
                </a:cubicBezTo>
                <a:cubicBezTo>
                  <a:pt x="7362791" y="1807131"/>
                  <a:pt x="7356228" y="1801297"/>
                  <a:pt x="7356228" y="1793275"/>
                </a:cubicBezTo>
                <a:cubicBezTo>
                  <a:pt x="7356228" y="1787441"/>
                  <a:pt x="7362791" y="1780878"/>
                  <a:pt x="7370084" y="1780878"/>
                </a:cubicBezTo>
                <a:close/>
                <a:moveTo>
                  <a:pt x="7294422" y="1780878"/>
                </a:moveTo>
                <a:cubicBezTo>
                  <a:pt x="7302444" y="1780878"/>
                  <a:pt x="7308278" y="1787441"/>
                  <a:pt x="7308278" y="1793275"/>
                </a:cubicBezTo>
                <a:cubicBezTo>
                  <a:pt x="7308278" y="1801297"/>
                  <a:pt x="7302444" y="1807131"/>
                  <a:pt x="7294422" y="1807131"/>
                </a:cubicBezTo>
                <a:cubicBezTo>
                  <a:pt x="7288588" y="1807131"/>
                  <a:pt x="7282025" y="1801297"/>
                  <a:pt x="7282025" y="1793275"/>
                </a:cubicBezTo>
                <a:cubicBezTo>
                  <a:pt x="7282025" y="1787441"/>
                  <a:pt x="7288588" y="1780878"/>
                  <a:pt x="7294422" y="1780878"/>
                </a:cubicBezTo>
                <a:close/>
                <a:moveTo>
                  <a:pt x="7654337" y="1710049"/>
                </a:moveTo>
                <a:cubicBezTo>
                  <a:pt x="7662899" y="1710049"/>
                  <a:pt x="7669126" y="1716612"/>
                  <a:pt x="7669126" y="1722446"/>
                </a:cubicBezTo>
                <a:cubicBezTo>
                  <a:pt x="7669126" y="1730468"/>
                  <a:pt x="7662899" y="1736302"/>
                  <a:pt x="7654337" y="1736302"/>
                </a:cubicBezTo>
                <a:cubicBezTo>
                  <a:pt x="7645776" y="1736302"/>
                  <a:pt x="7639549" y="1730468"/>
                  <a:pt x="7639549" y="1722446"/>
                </a:cubicBezTo>
                <a:cubicBezTo>
                  <a:pt x="7639549" y="1716612"/>
                  <a:pt x="7645776" y="1710049"/>
                  <a:pt x="7654337" y="1710049"/>
                </a:cubicBezTo>
                <a:close/>
                <a:moveTo>
                  <a:pt x="7583507" y="1710049"/>
                </a:moveTo>
                <a:cubicBezTo>
                  <a:pt x="7591291" y="1710049"/>
                  <a:pt x="7598297" y="1716612"/>
                  <a:pt x="7598297" y="1722446"/>
                </a:cubicBezTo>
                <a:cubicBezTo>
                  <a:pt x="7598297" y="1730468"/>
                  <a:pt x="7591291" y="1736302"/>
                  <a:pt x="7583507" y="1736302"/>
                </a:cubicBezTo>
                <a:cubicBezTo>
                  <a:pt x="7574945" y="1736302"/>
                  <a:pt x="7568718" y="1730468"/>
                  <a:pt x="7568718" y="1722446"/>
                </a:cubicBezTo>
                <a:cubicBezTo>
                  <a:pt x="7568718" y="1716612"/>
                  <a:pt x="7574945" y="1710049"/>
                  <a:pt x="7583507" y="1710049"/>
                </a:cubicBezTo>
                <a:close/>
                <a:moveTo>
                  <a:pt x="7511745" y="1710049"/>
                </a:moveTo>
                <a:cubicBezTo>
                  <a:pt x="7519038" y="1710049"/>
                  <a:pt x="7524143" y="1716612"/>
                  <a:pt x="7524143" y="1722446"/>
                </a:cubicBezTo>
                <a:cubicBezTo>
                  <a:pt x="7524143" y="1730468"/>
                  <a:pt x="7519038" y="1736302"/>
                  <a:pt x="7511745" y="1736302"/>
                </a:cubicBezTo>
                <a:cubicBezTo>
                  <a:pt x="7503723" y="1736302"/>
                  <a:pt x="7497889" y="1730468"/>
                  <a:pt x="7497889" y="1722446"/>
                </a:cubicBezTo>
                <a:cubicBezTo>
                  <a:pt x="7497889" y="1716612"/>
                  <a:pt x="7503723" y="1710049"/>
                  <a:pt x="7511745" y="1710049"/>
                </a:cubicBezTo>
                <a:close/>
                <a:moveTo>
                  <a:pt x="7440913" y="1710049"/>
                </a:moveTo>
                <a:cubicBezTo>
                  <a:pt x="7446747" y="1710049"/>
                  <a:pt x="7453310" y="1716612"/>
                  <a:pt x="7453310" y="1722446"/>
                </a:cubicBezTo>
                <a:cubicBezTo>
                  <a:pt x="7453310" y="1730468"/>
                  <a:pt x="7446747" y="1736302"/>
                  <a:pt x="7440913" y="1736302"/>
                </a:cubicBezTo>
                <a:cubicBezTo>
                  <a:pt x="7432891" y="1736302"/>
                  <a:pt x="7427057" y="1730468"/>
                  <a:pt x="7427057" y="1722446"/>
                </a:cubicBezTo>
                <a:cubicBezTo>
                  <a:pt x="7427057" y="1716612"/>
                  <a:pt x="7432891" y="1710049"/>
                  <a:pt x="7440913" y="1710049"/>
                </a:cubicBezTo>
                <a:close/>
                <a:moveTo>
                  <a:pt x="7370084" y="1710049"/>
                </a:moveTo>
                <a:cubicBezTo>
                  <a:pt x="7376647" y="1710049"/>
                  <a:pt x="7382481" y="1716612"/>
                  <a:pt x="7382481" y="1722446"/>
                </a:cubicBezTo>
                <a:cubicBezTo>
                  <a:pt x="7382481" y="1730468"/>
                  <a:pt x="7376647" y="1736302"/>
                  <a:pt x="7370084" y="1736302"/>
                </a:cubicBezTo>
                <a:cubicBezTo>
                  <a:pt x="7362791" y="1736302"/>
                  <a:pt x="7356228" y="1730468"/>
                  <a:pt x="7356228" y="1722446"/>
                </a:cubicBezTo>
                <a:cubicBezTo>
                  <a:pt x="7356228" y="1716612"/>
                  <a:pt x="7362791" y="1710049"/>
                  <a:pt x="7370084" y="1710049"/>
                </a:cubicBezTo>
                <a:close/>
                <a:moveTo>
                  <a:pt x="7294422" y="1710049"/>
                </a:moveTo>
                <a:cubicBezTo>
                  <a:pt x="7302444" y="1710049"/>
                  <a:pt x="7308278" y="1716612"/>
                  <a:pt x="7308278" y="1722446"/>
                </a:cubicBezTo>
                <a:cubicBezTo>
                  <a:pt x="7308278" y="1730468"/>
                  <a:pt x="7302444" y="1736302"/>
                  <a:pt x="7294422" y="1736302"/>
                </a:cubicBezTo>
                <a:cubicBezTo>
                  <a:pt x="7288588" y="1736302"/>
                  <a:pt x="7282025" y="1730468"/>
                  <a:pt x="7282025" y="1722446"/>
                </a:cubicBezTo>
                <a:cubicBezTo>
                  <a:pt x="7282025" y="1716612"/>
                  <a:pt x="7288588" y="1710049"/>
                  <a:pt x="7294422" y="1710049"/>
                </a:cubicBezTo>
                <a:close/>
                <a:moveTo>
                  <a:pt x="7223591" y="1710049"/>
                </a:moveTo>
                <a:cubicBezTo>
                  <a:pt x="7231613" y="1710049"/>
                  <a:pt x="7237447" y="1716612"/>
                  <a:pt x="7237447" y="1722446"/>
                </a:cubicBezTo>
                <a:cubicBezTo>
                  <a:pt x="7237447" y="1730468"/>
                  <a:pt x="7231613" y="1736302"/>
                  <a:pt x="7223591" y="1736302"/>
                </a:cubicBezTo>
                <a:cubicBezTo>
                  <a:pt x="7217757" y="1736302"/>
                  <a:pt x="7211194" y="1730468"/>
                  <a:pt x="7211194" y="1722446"/>
                </a:cubicBezTo>
                <a:cubicBezTo>
                  <a:pt x="7211194" y="1716612"/>
                  <a:pt x="7217757" y="1710049"/>
                  <a:pt x="7223591" y="1710049"/>
                </a:cubicBezTo>
                <a:close/>
                <a:moveTo>
                  <a:pt x="7583507" y="1639217"/>
                </a:moveTo>
                <a:cubicBezTo>
                  <a:pt x="7591291" y="1639217"/>
                  <a:pt x="7598297" y="1643592"/>
                  <a:pt x="7598297" y="1651614"/>
                </a:cubicBezTo>
                <a:cubicBezTo>
                  <a:pt x="7598297" y="1659636"/>
                  <a:pt x="7591291" y="1665470"/>
                  <a:pt x="7583507" y="1665470"/>
                </a:cubicBezTo>
                <a:cubicBezTo>
                  <a:pt x="7574945" y="1665470"/>
                  <a:pt x="7568718" y="1659636"/>
                  <a:pt x="7568718" y="1651614"/>
                </a:cubicBezTo>
                <a:cubicBezTo>
                  <a:pt x="7568718" y="1643592"/>
                  <a:pt x="7574945" y="1639217"/>
                  <a:pt x="7583507" y="1639217"/>
                </a:cubicBezTo>
                <a:close/>
                <a:moveTo>
                  <a:pt x="7511745" y="1639217"/>
                </a:moveTo>
                <a:cubicBezTo>
                  <a:pt x="7519038" y="1639217"/>
                  <a:pt x="7524143" y="1643592"/>
                  <a:pt x="7524143" y="1651614"/>
                </a:cubicBezTo>
                <a:cubicBezTo>
                  <a:pt x="7524143" y="1659636"/>
                  <a:pt x="7519038" y="1665470"/>
                  <a:pt x="7511745" y="1665470"/>
                </a:cubicBezTo>
                <a:cubicBezTo>
                  <a:pt x="7503723" y="1665470"/>
                  <a:pt x="7497889" y="1659636"/>
                  <a:pt x="7497889" y="1651614"/>
                </a:cubicBezTo>
                <a:cubicBezTo>
                  <a:pt x="7497889" y="1643592"/>
                  <a:pt x="7503723" y="1639217"/>
                  <a:pt x="7511745" y="1639217"/>
                </a:cubicBezTo>
                <a:close/>
                <a:moveTo>
                  <a:pt x="7440913" y="1639217"/>
                </a:moveTo>
                <a:cubicBezTo>
                  <a:pt x="7446747" y="1639217"/>
                  <a:pt x="7453310" y="1643592"/>
                  <a:pt x="7453310" y="1651614"/>
                </a:cubicBezTo>
                <a:cubicBezTo>
                  <a:pt x="7453310" y="1659636"/>
                  <a:pt x="7446747" y="1665470"/>
                  <a:pt x="7440913" y="1665470"/>
                </a:cubicBezTo>
                <a:cubicBezTo>
                  <a:pt x="7432891" y="1665470"/>
                  <a:pt x="7427057" y="1659636"/>
                  <a:pt x="7427057" y="1651614"/>
                </a:cubicBezTo>
                <a:cubicBezTo>
                  <a:pt x="7427057" y="1643592"/>
                  <a:pt x="7432891" y="1639217"/>
                  <a:pt x="7440913" y="1639217"/>
                </a:cubicBezTo>
                <a:close/>
                <a:moveTo>
                  <a:pt x="7370084" y="1639217"/>
                </a:moveTo>
                <a:cubicBezTo>
                  <a:pt x="7376647" y="1639217"/>
                  <a:pt x="7382481" y="1643592"/>
                  <a:pt x="7382481" y="1651614"/>
                </a:cubicBezTo>
                <a:cubicBezTo>
                  <a:pt x="7382481" y="1659636"/>
                  <a:pt x="7376647" y="1665470"/>
                  <a:pt x="7370084" y="1665470"/>
                </a:cubicBezTo>
                <a:cubicBezTo>
                  <a:pt x="7362791" y="1665470"/>
                  <a:pt x="7356228" y="1659636"/>
                  <a:pt x="7356228" y="1651614"/>
                </a:cubicBezTo>
                <a:cubicBezTo>
                  <a:pt x="7356228" y="1643592"/>
                  <a:pt x="7362791" y="1639217"/>
                  <a:pt x="7370084" y="1639217"/>
                </a:cubicBezTo>
                <a:close/>
                <a:moveTo>
                  <a:pt x="7294422" y="1639217"/>
                </a:moveTo>
                <a:cubicBezTo>
                  <a:pt x="7302444" y="1639217"/>
                  <a:pt x="7308278" y="1643592"/>
                  <a:pt x="7308278" y="1651614"/>
                </a:cubicBezTo>
                <a:cubicBezTo>
                  <a:pt x="7308278" y="1659636"/>
                  <a:pt x="7302444" y="1665470"/>
                  <a:pt x="7294422" y="1665470"/>
                </a:cubicBezTo>
                <a:cubicBezTo>
                  <a:pt x="7288588" y="1665470"/>
                  <a:pt x="7282025" y="1659636"/>
                  <a:pt x="7282025" y="1651614"/>
                </a:cubicBezTo>
                <a:cubicBezTo>
                  <a:pt x="7282025" y="1643592"/>
                  <a:pt x="7288588" y="1639217"/>
                  <a:pt x="7294422" y="1639217"/>
                </a:cubicBezTo>
                <a:close/>
                <a:moveTo>
                  <a:pt x="7223591" y="1639217"/>
                </a:moveTo>
                <a:cubicBezTo>
                  <a:pt x="7231613" y="1639217"/>
                  <a:pt x="7237447" y="1643592"/>
                  <a:pt x="7237447" y="1651614"/>
                </a:cubicBezTo>
                <a:cubicBezTo>
                  <a:pt x="7237447" y="1659636"/>
                  <a:pt x="7231613" y="1665470"/>
                  <a:pt x="7223591" y="1665470"/>
                </a:cubicBezTo>
                <a:cubicBezTo>
                  <a:pt x="7217757" y="1665470"/>
                  <a:pt x="7211194" y="1659636"/>
                  <a:pt x="7211194" y="1651614"/>
                </a:cubicBezTo>
                <a:cubicBezTo>
                  <a:pt x="7211194" y="1643592"/>
                  <a:pt x="7217757" y="1639217"/>
                  <a:pt x="7223591" y="1639217"/>
                </a:cubicBezTo>
                <a:close/>
                <a:moveTo>
                  <a:pt x="7152761" y="1639217"/>
                </a:moveTo>
                <a:cubicBezTo>
                  <a:pt x="7160783" y="1639217"/>
                  <a:pt x="7166617" y="1643592"/>
                  <a:pt x="7166617" y="1651614"/>
                </a:cubicBezTo>
                <a:cubicBezTo>
                  <a:pt x="7166617" y="1659636"/>
                  <a:pt x="7160783" y="1665470"/>
                  <a:pt x="7152761" y="1665470"/>
                </a:cubicBezTo>
                <a:cubicBezTo>
                  <a:pt x="7144739" y="1665470"/>
                  <a:pt x="7140364" y="1659636"/>
                  <a:pt x="7140364" y="1651614"/>
                </a:cubicBezTo>
                <a:cubicBezTo>
                  <a:pt x="7140364" y="1643592"/>
                  <a:pt x="7144739" y="1639217"/>
                  <a:pt x="7152761" y="1639217"/>
                </a:cubicBezTo>
                <a:close/>
                <a:moveTo>
                  <a:pt x="7511745" y="1568388"/>
                </a:moveTo>
                <a:cubicBezTo>
                  <a:pt x="7519038" y="1568388"/>
                  <a:pt x="7524143" y="1574614"/>
                  <a:pt x="7524143" y="1583176"/>
                </a:cubicBezTo>
                <a:cubicBezTo>
                  <a:pt x="7524143" y="1591738"/>
                  <a:pt x="7519038" y="1597964"/>
                  <a:pt x="7511745" y="1597964"/>
                </a:cubicBezTo>
                <a:cubicBezTo>
                  <a:pt x="7503723" y="1597964"/>
                  <a:pt x="7497889" y="1591738"/>
                  <a:pt x="7497889" y="1583176"/>
                </a:cubicBezTo>
                <a:cubicBezTo>
                  <a:pt x="7497889" y="1574614"/>
                  <a:pt x="7503723" y="1568388"/>
                  <a:pt x="7511745" y="1568388"/>
                </a:cubicBezTo>
                <a:close/>
                <a:moveTo>
                  <a:pt x="7440913" y="1568388"/>
                </a:moveTo>
                <a:cubicBezTo>
                  <a:pt x="7446747" y="1568388"/>
                  <a:pt x="7453310" y="1574614"/>
                  <a:pt x="7453310" y="1583176"/>
                </a:cubicBezTo>
                <a:cubicBezTo>
                  <a:pt x="7453310" y="1591738"/>
                  <a:pt x="7446747" y="1597964"/>
                  <a:pt x="7440913" y="1597964"/>
                </a:cubicBezTo>
                <a:cubicBezTo>
                  <a:pt x="7432891" y="1597964"/>
                  <a:pt x="7427057" y="1591738"/>
                  <a:pt x="7427057" y="1583176"/>
                </a:cubicBezTo>
                <a:cubicBezTo>
                  <a:pt x="7427057" y="1574614"/>
                  <a:pt x="7432891" y="1568388"/>
                  <a:pt x="7440913" y="1568388"/>
                </a:cubicBezTo>
                <a:close/>
                <a:moveTo>
                  <a:pt x="7370084" y="1568388"/>
                </a:moveTo>
                <a:cubicBezTo>
                  <a:pt x="7376647" y="1568388"/>
                  <a:pt x="7382481" y="1574614"/>
                  <a:pt x="7382481" y="1583176"/>
                </a:cubicBezTo>
                <a:cubicBezTo>
                  <a:pt x="7382481" y="1591738"/>
                  <a:pt x="7376647" y="1597964"/>
                  <a:pt x="7370084" y="1597964"/>
                </a:cubicBezTo>
                <a:cubicBezTo>
                  <a:pt x="7362791" y="1597964"/>
                  <a:pt x="7356228" y="1591738"/>
                  <a:pt x="7356228" y="1583176"/>
                </a:cubicBezTo>
                <a:cubicBezTo>
                  <a:pt x="7356228" y="1574614"/>
                  <a:pt x="7362791" y="1568388"/>
                  <a:pt x="7370084" y="1568388"/>
                </a:cubicBezTo>
                <a:close/>
                <a:moveTo>
                  <a:pt x="7294422" y="1568388"/>
                </a:moveTo>
                <a:cubicBezTo>
                  <a:pt x="7302444" y="1568388"/>
                  <a:pt x="7308278" y="1574614"/>
                  <a:pt x="7308278" y="1583176"/>
                </a:cubicBezTo>
                <a:cubicBezTo>
                  <a:pt x="7308278" y="1591738"/>
                  <a:pt x="7302444" y="1597964"/>
                  <a:pt x="7294422" y="1597964"/>
                </a:cubicBezTo>
                <a:cubicBezTo>
                  <a:pt x="7288588" y="1597964"/>
                  <a:pt x="7282025" y="1591738"/>
                  <a:pt x="7282025" y="1583176"/>
                </a:cubicBezTo>
                <a:cubicBezTo>
                  <a:pt x="7282025" y="1574614"/>
                  <a:pt x="7288588" y="1568388"/>
                  <a:pt x="7294422" y="1568388"/>
                </a:cubicBezTo>
                <a:close/>
                <a:moveTo>
                  <a:pt x="7223591" y="1568388"/>
                </a:moveTo>
                <a:cubicBezTo>
                  <a:pt x="7231613" y="1568388"/>
                  <a:pt x="7237447" y="1574614"/>
                  <a:pt x="7237447" y="1583176"/>
                </a:cubicBezTo>
                <a:cubicBezTo>
                  <a:pt x="7237447" y="1591738"/>
                  <a:pt x="7231613" y="1597964"/>
                  <a:pt x="7223591" y="1597964"/>
                </a:cubicBezTo>
                <a:cubicBezTo>
                  <a:pt x="7217757" y="1597964"/>
                  <a:pt x="7211194" y="1591738"/>
                  <a:pt x="7211194" y="1583176"/>
                </a:cubicBezTo>
                <a:cubicBezTo>
                  <a:pt x="7211194" y="1574614"/>
                  <a:pt x="7217757" y="1568388"/>
                  <a:pt x="7223591" y="1568388"/>
                </a:cubicBezTo>
                <a:close/>
                <a:moveTo>
                  <a:pt x="7152761" y="1568388"/>
                </a:moveTo>
                <a:cubicBezTo>
                  <a:pt x="7160783" y="1568388"/>
                  <a:pt x="7166617" y="1572763"/>
                  <a:pt x="7166617" y="1580785"/>
                </a:cubicBezTo>
                <a:cubicBezTo>
                  <a:pt x="7166617" y="1588807"/>
                  <a:pt x="7160783" y="1594641"/>
                  <a:pt x="7152761" y="1594641"/>
                </a:cubicBezTo>
                <a:cubicBezTo>
                  <a:pt x="7144739" y="1594641"/>
                  <a:pt x="7140364" y="1588807"/>
                  <a:pt x="7140364" y="1580785"/>
                </a:cubicBezTo>
                <a:cubicBezTo>
                  <a:pt x="7140364" y="1572763"/>
                  <a:pt x="7144739" y="1568388"/>
                  <a:pt x="7152761" y="1568388"/>
                </a:cubicBezTo>
                <a:close/>
                <a:moveTo>
                  <a:pt x="7084322" y="1568388"/>
                </a:moveTo>
                <a:cubicBezTo>
                  <a:pt x="7092106" y="1568388"/>
                  <a:pt x="7099111" y="1572763"/>
                  <a:pt x="7099111" y="1580785"/>
                </a:cubicBezTo>
                <a:cubicBezTo>
                  <a:pt x="7099111" y="1588807"/>
                  <a:pt x="7092106" y="1594641"/>
                  <a:pt x="7084322" y="1594641"/>
                </a:cubicBezTo>
                <a:cubicBezTo>
                  <a:pt x="7075760" y="1594641"/>
                  <a:pt x="7069533" y="1588807"/>
                  <a:pt x="7069533" y="1580785"/>
                </a:cubicBezTo>
                <a:cubicBezTo>
                  <a:pt x="7069533" y="1572763"/>
                  <a:pt x="7075760" y="1568388"/>
                  <a:pt x="7084322" y="1568388"/>
                </a:cubicBezTo>
                <a:close/>
                <a:moveTo>
                  <a:pt x="7440913" y="1494185"/>
                </a:moveTo>
                <a:cubicBezTo>
                  <a:pt x="7446747" y="1494185"/>
                  <a:pt x="7453310" y="1500411"/>
                  <a:pt x="7453310" y="1508973"/>
                </a:cubicBezTo>
                <a:cubicBezTo>
                  <a:pt x="7453310" y="1516756"/>
                  <a:pt x="7446747" y="1523761"/>
                  <a:pt x="7440913" y="1523761"/>
                </a:cubicBezTo>
                <a:cubicBezTo>
                  <a:pt x="7432891" y="1523761"/>
                  <a:pt x="7427057" y="1516756"/>
                  <a:pt x="7427057" y="1508973"/>
                </a:cubicBezTo>
                <a:cubicBezTo>
                  <a:pt x="7427057" y="1500411"/>
                  <a:pt x="7432891" y="1494185"/>
                  <a:pt x="7440913" y="1494185"/>
                </a:cubicBezTo>
                <a:close/>
                <a:moveTo>
                  <a:pt x="7370084" y="1494185"/>
                </a:moveTo>
                <a:cubicBezTo>
                  <a:pt x="7376647" y="1494185"/>
                  <a:pt x="7382481" y="1500411"/>
                  <a:pt x="7382481" y="1508973"/>
                </a:cubicBezTo>
                <a:cubicBezTo>
                  <a:pt x="7382481" y="1516756"/>
                  <a:pt x="7376647" y="1523761"/>
                  <a:pt x="7370084" y="1523761"/>
                </a:cubicBezTo>
                <a:cubicBezTo>
                  <a:pt x="7362791" y="1523761"/>
                  <a:pt x="7356228" y="1516756"/>
                  <a:pt x="7356228" y="1508973"/>
                </a:cubicBezTo>
                <a:cubicBezTo>
                  <a:pt x="7356228" y="1500411"/>
                  <a:pt x="7362791" y="1494185"/>
                  <a:pt x="7370084" y="1494185"/>
                </a:cubicBezTo>
                <a:close/>
                <a:moveTo>
                  <a:pt x="7294422" y="1494185"/>
                </a:moveTo>
                <a:cubicBezTo>
                  <a:pt x="7302444" y="1494185"/>
                  <a:pt x="7308278" y="1500411"/>
                  <a:pt x="7308278" y="1508973"/>
                </a:cubicBezTo>
                <a:cubicBezTo>
                  <a:pt x="7308278" y="1516756"/>
                  <a:pt x="7302444" y="1523761"/>
                  <a:pt x="7294422" y="1523761"/>
                </a:cubicBezTo>
                <a:cubicBezTo>
                  <a:pt x="7288588" y="1523761"/>
                  <a:pt x="7282025" y="1516756"/>
                  <a:pt x="7282025" y="1508973"/>
                </a:cubicBezTo>
                <a:cubicBezTo>
                  <a:pt x="7282025" y="1500411"/>
                  <a:pt x="7288588" y="1494185"/>
                  <a:pt x="7294422" y="1494185"/>
                </a:cubicBezTo>
                <a:close/>
                <a:moveTo>
                  <a:pt x="7223591" y="1494185"/>
                </a:moveTo>
                <a:cubicBezTo>
                  <a:pt x="7231613" y="1494185"/>
                  <a:pt x="7237447" y="1500411"/>
                  <a:pt x="7237447" y="1508973"/>
                </a:cubicBezTo>
                <a:cubicBezTo>
                  <a:pt x="7237447" y="1516756"/>
                  <a:pt x="7231613" y="1523761"/>
                  <a:pt x="7223591" y="1523761"/>
                </a:cubicBezTo>
                <a:cubicBezTo>
                  <a:pt x="7217757" y="1523761"/>
                  <a:pt x="7211194" y="1516756"/>
                  <a:pt x="7211194" y="1508973"/>
                </a:cubicBezTo>
                <a:cubicBezTo>
                  <a:pt x="7211194" y="1500411"/>
                  <a:pt x="7217757" y="1494185"/>
                  <a:pt x="7223591" y="1494185"/>
                </a:cubicBezTo>
                <a:close/>
                <a:moveTo>
                  <a:pt x="7152761" y="1494185"/>
                </a:moveTo>
                <a:cubicBezTo>
                  <a:pt x="7160783" y="1494185"/>
                  <a:pt x="7166617" y="1500411"/>
                  <a:pt x="7166617" y="1508973"/>
                </a:cubicBezTo>
                <a:cubicBezTo>
                  <a:pt x="7166617" y="1516756"/>
                  <a:pt x="7160783" y="1523761"/>
                  <a:pt x="7152761" y="1523761"/>
                </a:cubicBezTo>
                <a:cubicBezTo>
                  <a:pt x="7144739" y="1523761"/>
                  <a:pt x="7140364" y="1516756"/>
                  <a:pt x="7140364" y="1508973"/>
                </a:cubicBezTo>
                <a:cubicBezTo>
                  <a:pt x="7140364" y="1500411"/>
                  <a:pt x="7144739" y="1494185"/>
                  <a:pt x="7152761" y="1494185"/>
                </a:cubicBezTo>
                <a:close/>
                <a:moveTo>
                  <a:pt x="7084322" y="1494185"/>
                </a:moveTo>
                <a:cubicBezTo>
                  <a:pt x="7092106" y="1494185"/>
                  <a:pt x="7099111" y="1500411"/>
                  <a:pt x="7099111" y="1508973"/>
                </a:cubicBezTo>
                <a:cubicBezTo>
                  <a:pt x="7099111" y="1516756"/>
                  <a:pt x="7092106" y="1523761"/>
                  <a:pt x="7084322" y="1523761"/>
                </a:cubicBezTo>
                <a:cubicBezTo>
                  <a:pt x="7075760" y="1523761"/>
                  <a:pt x="7069533" y="1516756"/>
                  <a:pt x="7069533" y="1508973"/>
                </a:cubicBezTo>
                <a:cubicBezTo>
                  <a:pt x="7069533" y="1500411"/>
                  <a:pt x="7075760" y="1494185"/>
                  <a:pt x="7084322" y="1494185"/>
                </a:cubicBezTo>
                <a:close/>
                <a:moveTo>
                  <a:pt x="7013492" y="1494185"/>
                </a:moveTo>
                <a:cubicBezTo>
                  <a:pt x="7021275" y="1494185"/>
                  <a:pt x="7028280" y="1500411"/>
                  <a:pt x="7028280" y="1508973"/>
                </a:cubicBezTo>
                <a:cubicBezTo>
                  <a:pt x="7028280" y="1516756"/>
                  <a:pt x="7021275" y="1523761"/>
                  <a:pt x="7013492" y="1523761"/>
                </a:cubicBezTo>
                <a:cubicBezTo>
                  <a:pt x="7004930" y="1523761"/>
                  <a:pt x="6998704" y="1516756"/>
                  <a:pt x="6998704" y="1508973"/>
                </a:cubicBezTo>
                <a:cubicBezTo>
                  <a:pt x="6998704" y="1500411"/>
                  <a:pt x="7004930" y="1494185"/>
                  <a:pt x="7013492" y="1494185"/>
                </a:cubicBezTo>
                <a:close/>
                <a:moveTo>
                  <a:pt x="6939085" y="1494185"/>
                </a:moveTo>
                <a:cubicBezTo>
                  <a:pt x="6946378" y="1494185"/>
                  <a:pt x="6950753" y="1500411"/>
                  <a:pt x="6950753" y="1508973"/>
                </a:cubicBezTo>
                <a:cubicBezTo>
                  <a:pt x="6950753" y="1516756"/>
                  <a:pt x="6946378" y="1523761"/>
                  <a:pt x="6939085" y="1523761"/>
                </a:cubicBezTo>
                <a:cubicBezTo>
                  <a:pt x="6931063" y="1523761"/>
                  <a:pt x="6924500" y="1516756"/>
                  <a:pt x="6924500" y="1508973"/>
                </a:cubicBezTo>
                <a:cubicBezTo>
                  <a:pt x="6924500" y="1500411"/>
                  <a:pt x="6931063" y="1494185"/>
                  <a:pt x="6939085" y="1494185"/>
                </a:cubicBezTo>
                <a:close/>
                <a:moveTo>
                  <a:pt x="83229" y="1426727"/>
                </a:moveTo>
                <a:cubicBezTo>
                  <a:pt x="90521" y="1426727"/>
                  <a:pt x="97085" y="1431102"/>
                  <a:pt x="97085" y="1439124"/>
                </a:cubicBezTo>
                <a:cubicBezTo>
                  <a:pt x="97085" y="1446417"/>
                  <a:pt x="90521" y="1452980"/>
                  <a:pt x="83229" y="1452980"/>
                </a:cubicBezTo>
                <a:cubicBezTo>
                  <a:pt x="76665" y="1452980"/>
                  <a:pt x="70831" y="1446417"/>
                  <a:pt x="70831" y="1439124"/>
                </a:cubicBezTo>
                <a:cubicBezTo>
                  <a:pt x="70831" y="1432561"/>
                  <a:pt x="76665" y="1426727"/>
                  <a:pt x="83229" y="1426727"/>
                </a:cubicBezTo>
                <a:close/>
                <a:moveTo>
                  <a:pt x="11993" y="1426727"/>
                </a:moveTo>
                <a:cubicBezTo>
                  <a:pt x="20237" y="1426727"/>
                  <a:pt x="26234" y="1432561"/>
                  <a:pt x="26234" y="1439124"/>
                </a:cubicBezTo>
                <a:cubicBezTo>
                  <a:pt x="26234" y="1446417"/>
                  <a:pt x="20237" y="1452980"/>
                  <a:pt x="11993" y="1452980"/>
                </a:cubicBezTo>
                <a:cubicBezTo>
                  <a:pt x="5996" y="1452980"/>
                  <a:pt x="0" y="1446417"/>
                  <a:pt x="0" y="1439124"/>
                </a:cubicBezTo>
                <a:cubicBezTo>
                  <a:pt x="0" y="1432561"/>
                  <a:pt x="5996" y="1426727"/>
                  <a:pt x="11993" y="1426727"/>
                </a:cubicBezTo>
                <a:close/>
                <a:moveTo>
                  <a:pt x="7370084" y="1423353"/>
                </a:moveTo>
                <a:cubicBezTo>
                  <a:pt x="7376647" y="1423353"/>
                  <a:pt x="7382481" y="1429580"/>
                  <a:pt x="7382481" y="1438142"/>
                </a:cubicBezTo>
                <a:cubicBezTo>
                  <a:pt x="7382481" y="1445926"/>
                  <a:pt x="7376647" y="1452931"/>
                  <a:pt x="7370084" y="1452931"/>
                </a:cubicBezTo>
                <a:cubicBezTo>
                  <a:pt x="7362791" y="1452931"/>
                  <a:pt x="7356228" y="1445926"/>
                  <a:pt x="7356228" y="1438142"/>
                </a:cubicBezTo>
                <a:cubicBezTo>
                  <a:pt x="7356228" y="1429580"/>
                  <a:pt x="7362791" y="1423353"/>
                  <a:pt x="7370084" y="1423353"/>
                </a:cubicBezTo>
                <a:close/>
                <a:moveTo>
                  <a:pt x="7294422" y="1423353"/>
                </a:moveTo>
                <a:cubicBezTo>
                  <a:pt x="7302444" y="1423353"/>
                  <a:pt x="7308278" y="1429580"/>
                  <a:pt x="7308278" y="1438142"/>
                </a:cubicBezTo>
                <a:cubicBezTo>
                  <a:pt x="7308278" y="1445926"/>
                  <a:pt x="7302444" y="1452931"/>
                  <a:pt x="7294422" y="1452931"/>
                </a:cubicBezTo>
                <a:cubicBezTo>
                  <a:pt x="7288588" y="1452931"/>
                  <a:pt x="7282025" y="1445926"/>
                  <a:pt x="7282025" y="1438142"/>
                </a:cubicBezTo>
                <a:cubicBezTo>
                  <a:pt x="7282025" y="1429580"/>
                  <a:pt x="7288588" y="1423353"/>
                  <a:pt x="7294422" y="1423353"/>
                </a:cubicBezTo>
                <a:close/>
                <a:moveTo>
                  <a:pt x="7223591" y="1423353"/>
                </a:moveTo>
                <a:cubicBezTo>
                  <a:pt x="7231613" y="1423353"/>
                  <a:pt x="7237447" y="1429580"/>
                  <a:pt x="7237447" y="1438142"/>
                </a:cubicBezTo>
                <a:cubicBezTo>
                  <a:pt x="7237447" y="1445926"/>
                  <a:pt x="7231613" y="1452931"/>
                  <a:pt x="7223591" y="1452931"/>
                </a:cubicBezTo>
                <a:cubicBezTo>
                  <a:pt x="7217757" y="1452931"/>
                  <a:pt x="7211194" y="1445926"/>
                  <a:pt x="7211194" y="1438142"/>
                </a:cubicBezTo>
                <a:cubicBezTo>
                  <a:pt x="7211194" y="1429580"/>
                  <a:pt x="7215569" y="1423353"/>
                  <a:pt x="7223591" y="1423353"/>
                </a:cubicBezTo>
                <a:close/>
                <a:moveTo>
                  <a:pt x="7155152" y="1423353"/>
                </a:moveTo>
                <a:cubicBezTo>
                  <a:pt x="7163714" y="1423353"/>
                  <a:pt x="7169940" y="1429580"/>
                  <a:pt x="7169940" y="1438142"/>
                </a:cubicBezTo>
                <a:cubicBezTo>
                  <a:pt x="7169940" y="1445926"/>
                  <a:pt x="7163714" y="1452931"/>
                  <a:pt x="7155152" y="1452931"/>
                </a:cubicBezTo>
                <a:cubicBezTo>
                  <a:pt x="7146590" y="1452931"/>
                  <a:pt x="7141920" y="1445926"/>
                  <a:pt x="7141920" y="1438142"/>
                </a:cubicBezTo>
                <a:cubicBezTo>
                  <a:pt x="7140364" y="1429580"/>
                  <a:pt x="7146590" y="1423353"/>
                  <a:pt x="7155152" y="1423353"/>
                </a:cubicBezTo>
                <a:close/>
                <a:moveTo>
                  <a:pt x="7084322" y="1423353"/>
                </a:moveTo>
                <a:cubicBezTo>
                  <a:pt x="7092106" y="1423353"/>
                  <a:pt x="7099111" y="1429580"/>
                  <a:pt x="7099111" y="1438142"/>
                </a:cubicBezTo>
                <a:cubicBezTo>
                  <a:pt x="7099111" y="1445926"/>
                  <a:pt x="7092106" y="1452931"/>
                  <a:pt x="7084322" y="1452931"/>
                </a:cubicBezTo>
                <a:cubicBezTo>
                  <a:pt x="7075760" y="1452931"/>
                  <a:pt x="7069533" y="1445926"/>
                  <a:pt x="7069533" y="1438142"/>
                </a:cubicBezTo>
                <a:cubicBezTo>
                  <a:pt x="7069533" y="1429580"/>
                  <a:pt x="7075760" y="1423353"/>
                  <a:pt x="7084322" y="1423353"/>
                </a:cubicBezTo>
                <a:close/>
                <a:moveTo>
                  <a:pt x="7013492" y="1423353"/>
                </a:moveTo>
                <a:cubicBezTo>
                  <a:pt x="7021275" y="1423353"/>
                  <a:pt x="7028280" y="1429580"/>
                  <a:pt x="7028280" y="1438142"/>
                </a:cubicBezTo>
                <a:cubicBezTo>
                  <a:pt x="7028280" y="1445926"/>
                  <a:pt x="7021275" y="1452931"/>
                  <a:pt x="7013492" y="1452931"/>
                </a:cubicBezTo>
                <a:cubicBezTo>
                  <a:pt x="7004930" y="1452931"/>
                  <a:pt x="6998704" y="1445926"/>
                  <a:pt x="6998704" y="1438142"/>
                </a:cubicBezTo>
                <a:cubicBezTo>
                  <a:pt x="6998704" y="1429580"/>
                  <a:pt x="7004930" y="1423353"/>
                  <a:pt x="7013492" y="1423353"/>
                </a:cubicBezTo>
                <a:close/>
                <a:moveTo>
                  <a:pt x="6939085" y="1423353"/>
                </a:moveTo>
                <a:cubicBezTo>
                  <a:pt x="6946378" y="1423353"/>
                  <a:pt x="6950753" y="1429580"/>
                  <a:pt x="6950753" y="1438142"/>
                </a:cubicBezTo>
                <a:cubicBezTo>
                  <a:pt x="6950753" y="1445926"/>
                  <a:pt x="6946378" y="1452931"/>
                  <a:pt x="6939085" y="1452931"/>
                </a:cubicBezTo>
                <a:cubicBezTo>
                  <a:pt x="6931063" y="1452931"/>
                  <a:pt x="6924500" y="1445926"/>
                  <a:pt x="6924500" y="1438142"/>
                </a:cubicBezTo>
                <a:cubicBezTo>
                  <a:pt x="6924500" y="1429580"/>
                  <a:pt x="6931063" y="1423353"/>
                  <a:pt x="6939085" y="1423353"/>
                </a:cubicBezTo>
                <a:close/>
                <a:moveTo>
                  <a:pt x="6867525" y="1423353"/>
                </a:moveTo>
                <a:cubicBezTo>
                  <a:pt x="6874088" y="1423353"/>
                  <a:pt x="6879922" y="1429580"/>
                  <a:pt x="6879922" y="1438142"/>
                </a:cubicBezTo>
                <a:cubicBezTo>
                  <a:pt x="6879922" y="1445926"/>
                  <a:pt x="6874088" y="1452931"/>
                  <a:pt x="6867525" y="1452931"/>
                </a:cubicBezTo>
                <a:cubicBezTo>
                  <a:pt x="6860232" y="1452931"/>
                  <a:pt x="6853669" y="1445926"/>
                  <a:pt x="6853669" y="1438142"/>
                </a:cubicBezTo>
                <a:cubicBezTo>
                  <a:pt x="6853669" y="1429580"/>
                  <a:pt x="6860232" y="1423353"/>
                  <a:pt x="6867525" y="1423353"/>
                </a:cubicBezTo>
                <a:close/>
                <a:moveTo>
                  <a:pt x="6796696" y="1423353"/>
                </a:moveTo>
                <a:cubicBezTo>
                  <a:pt x="6803259" y="1423353"/>
                  <a:pt x="6809093" y="1429580"/>
                  <a:pt x="6809093" y="1438142"/>
                </a:cubicBezTo>
                <a:cubicBezTo>
                  <a:pt x="6809093" y="1445926"/>
                  <a:pt x="6803259" y="1452931"/>
                  <a:pt x="6796696" y="1452931"/>
                </a:cubicBezTo>
                <a:cubicBezTo>
                  <a:pt x="6789403" y="1452931"/>
                  <a:pt x="6782840" y="1445926"/>
                  <a:pt x="6782840" y="1438142"/>
                </a:cubicBezTo>
                <a:cubicBezTo>
                  <a:pt x="6782840" y="1429580"/>
                  <a:pt x="6789403" y="1423353"/>
                  <a:pt x="6796696" y="1423353"/>
                </a:cubicBezTo>
                <a:close/>
                <a:moveTo>
                  <a:pt x="155518" y="1355896"/>
                </a:moveTo>
                <a:cubicBezTo>
                  <a:pt x="161352" y="1355896"/>
                  <a:pt x="167916" y="1360271"/>
                  <a:pt x="167916" y="1368293"/>
                </a:cubicBezTo>
                <a:cubicBezTo>
                  <a:pt x="167916" y="1375586"/>
                  <a:pt x="161352" y="1382149"/>
                  <a:pt x="155518" y="1382149"/>
                </a:cubicBezTo>
                <a:cubicBezTo>
                  <a:pt x="147496" y="1382149"/>
                  <a:pt x="141662" y="1375586"/>
                  <a:pt x="141662" y="1368293"/>
                </a:cubicBezTo>
                <a:cubicBezTo>
                  <a:pt x="141662" y="1360271"/>
                  <a:pt x="147496" y="1355896"/>
                  <a:pt x="155518" y="1355896"/>
                </a:cubicBezTo>
                <a:close/>
                <a:moveTo>
                  <a:pt x="83230" y="1355896"/>
                </a:moveTo>
                <a:cubicBezTo>
                  <a:pt x="90523" y="1355896"/>
                  <a:pt x="97086" y="1360271"/>
                  <a:pt x="97086" y="1368293"/>
                </a:cubicBezTo>
                <a:cubicBezTo>
                  <a:pt x="97086" y="1375586"/>
                  <a:pt x="90523" y="1382149"/>
                  <a:pt x="83230" y="1382149"/>
                </a:cubicBezTo>
                <a:cubicBezTo>
                  <a:pt x="76667" y="1382149"/>
                  <a:pt x="70832" y="1375586"/>
                  <a:pt x="70832" y="1368293"/>
                </a:cubicBezTo>
                <a:cubicBezTo>
                  <a:pt x="70832" y="1360271"/>
                  <a:pt x="76667" y="1355896"/>
                  <a:pt x="83230" y="1355896"/>
                </a:cubicBezTo>
                <a:close/>
                <a:moveTo>
                  <a:pt x="11994" y="1355896"/>
                </a:moveTo>
                <a:cubicBezTo>
                  <a:pt x="20239" y="1355896"/>
                  <a:pt x="26235" y="1360271"/>
                  <a:pt x="26235" y="1368293"/>
                </a:cubicBezTo>
                <a:cubicBezTo>
                  <a:pt x="26235" y="1375586"/>
                  <a:pt x="20239" y="1382149"/>
                  <a:pt x="11994" y="1382149"/>
                </a:cubicBezTo>
                <a:cubicBezTo>
                  <a:pt x="5998" y="1382149"/>
                  <a:pt x="2" y="1375586"/>
                  <a:pt x="2" y="1368293"/>
                </a:cubicBezTo>
                <a:cubicBezTo>
                  <a:pt x="2" y="1360271"/>
                  <a:pt x="5998" y="1355896"/>
                  <a:pt x="11994" y="1355896"/>
                </a:cubicBezTo>
                <a:close/>
                <a:moveTo>
                  <a:pt x="7294422" y="1352524"/>
                </a:moveTo>
                <a:cubicBezTo>
                  <a:pt x="7302444" y="1352524"/>
                  <a:pt x="7308278" y="1359087"/>
                  <a:pt x="7308278" y="1367109"/>
                </a:cubicBezTo>
                <a:cubicBezTo>
                  <a:pt x="7308278" y="1374402"/>
                  <a:pt x="7302444" y="1378777"/>
                  <a:pt x="7294422" y="1378777"/>
                </a:cubicBezTo>
                <a:cubicBezTo>
                  <a:pt x="7288588" y="1378777"/>
                  <a:pt x="7282025" y="1374402"/>
                  <a:pt x="7282025" y="1367109"/>
                </a:cubicBezTo>
                <a:cubicBezTo>
                  <a:pt x="7282025" y="1359087"/>
                  <a:pt x="7288588" y="1352524"/>
                  <a:pt x="7294422" y="1352524"/>
                </a:cubicBezTo>
                <a:close/>
                <a:moveTo>
                  <a:pt x="7223591" y="1352524"/>
                </a:moveTo>
                <a:cubicBezTo>
                  <a:pt x="7231613" y="1352524"/>
                  <a:pt x="7237447" y="1359087"/>
                  <a:pt x="7237447" y="1367109"/>
                </a:cubicBezTo>
                <a:cubicBezTo>
                  <a:pt x="7237447" y="1374402"/>
                  <a:pt x="7231613" y="1378777"/>
                  <a:pt x="7223591" y="1378777"/>
                </a:cubicBezTo>
                <a:cubicBezTo>
                  <a:pt x="7215569" y="1378777"/>
                  <a:pt x="7211194" y="1374402"/>
                  <a:pt x="7211194" y="1367109"/>
                </a:cubicBezTo>
                <a:cubicBezTo>
                  <a:pt x="7211194" y="1359087"/>
                  <a:pt x="7215569" y="1352524"/>
                  <a:pt x="7223591" y="1352524"/>
                </a:cubicBezTo>
                <a:close/>
                <a:moveTo>
                  <a:pt x="7155152" y="1352524"/>
                </a:moveTo>
                <a:cubicBezTo>
                  <a:pt x="7163714" y="1352524"/>
                  <a:pt x="7169940" y="1359087"/>
                  <a:pt x="7169940" y="1367109"/>
                </a:cubicBezTo>
                <a:cubicBezTo>
                  <a:pt x="7169940" y="1374402"/>
                  <a:pt x="7163714" y="1378777"/>
                  <a:pt x="7155152" y="1378777"/>
                </a:cubicBezTo>
                <a:cubicBezTo>
                  <a:pt x="7146590" y="1378777"/>
                  <a:pt x="7140364" y="1374402"/>
                  <a:pt x="7140364" y="1367109"/>
                </a:cubicBezTo>
                <a:cubicBezTo>
                  <a:pt x="7140364" y="1359087"/>
                  <a:pt x="7146590" y="1352524"/>
                  <a:pt x="7155152" y="1352524"/>
                </a:cubicBezTo>
                <a:close/>
                <a:moveTo>
                  <a:pt x="7084322" y="1352524"/>
                </a:moveTo>
                <a:cubicBezTo>
                  <a:pt x="7092106" y="1352524"/>
                  <a:pt x="7099111" y="1359087"/>
                  <a:pt x="7099111" y="1367109"/>
                </a:cubicBezTo>
                <a:cubicBezTo>
                  <a:pt x="7099111" y="1374402"/>
                  <a:pt x="7092106" y="1378777"/>
                  <a:pt x="7084322" y="1378777"/>
                </a:cubicBezTo>
                <a:cubicBezTo>
                  <a:pt x="7075760" y="1378777"/>
                  <a:pt x="7069533" y="1374402"/>
                  <a:pt x="7069533" y="1367109"/>
                </a:cubicBezTo>
                <a:cubicBezTo>
                  <a:pt x="7069533" y="1359087"/>
                  <a:pt x="7075760" y="1352524"/>
                  <a:pt x="7084322" y="1352524"/>
                </a:cubicBezTo>
                <a:close/>
                <a:moveTo>
                  <a:pt x="7013492" y="1352524"/>
                </a:moveTo>
                <a:cubicBezTo>
                  <a:pt x="7021275" y="1352524"/>
                  <a:pt x="7028280" y="1359087"/>
                  <a:pt x="7028280" y="1367109"/>
                </a:cubicBezTo>
                <a:cubicBezTo>
                  <a:pt x="7028280" y="1374402"/>
                  <a:pt x="7021275" y="1378777"/>
                  <a:pt x="7013492" y="1378777"/>
                </a:cubicBezTo>
                <a:cubicBezTo>
                  <a:pt x="7004930" y="1378777"/>
                  <a:pt x="6998704" y="1374402"/>
                  <a:pt x="6998704" y="1367109"/>
                </a:cubicBezTo>
                <a:cubicBezTo>
                  <a:pt x="6998704" y="1359087"/>
                  <a:pt x="7004930" y="1352524"/>
                  <a:pt x="7013492" y="1352524"/>
                </a:cubicBezTo>
                <a:close/>
                <a:moveTo>
                  <a:pt x="6939085" y="1352524"/>
                </a:moveTo>
                <a:cubicBezTo>
                  <a:pt x="6946378" y="1352524"/>
                  <a:pt x="6950753" y="1359354"/>
                  <a:pt x="6950753" y="1367701"/>
                </a:cubicBezTo>
                <a:cubicBezTo>
                  <a:pt x="6950753" y="1375290"/>
                  <a:pt x="6946378" y="1382120"/>
                  <a:pt x="6939085" y="1382120"/>
                </a:cubicBezTo>
                <a:cubicBezTo>
                  <a:pt x="6931063" y="1382120"/>
                  <a:pt x="6924500" y="1375290"/>
                  <a:pt x="6924500" y="1367701"/>
                </a:cubicBezTo>
                <a:cubicBezTo>
                  <a:pt x="6924500" y="1359354"/>
                  <a:pt x="6931063" y="1352524"/>
                  <a:pt x="6939085" y="1352524"/>
                </a:cubicBezTo>
                <a:close/>
                <a:moveTo>
                  <a:pt x="6867525" y="1352524"/>
                </a:moveTo>
                <a:cubicBezTo>
                  <a:pt x="6874088" y="1352524"/>
                  <a:pt x="6879922" y="1359354"/>
                  <a:pt x="6879922" y="1367701"/>
                </a:cubicBezTo>
                <a:cubicBezTo>
                  <a:pt x="6879922" y="1375290"/>
                  <a:pt x="6874088" y="1382120"/>
                  <a:pt x="6867525" y="1382120"/>
                </a:cubicBezTo>
                <a:cubicBezTo>
                  <a:pt x="6860232" y="1382120"/>
                  <a:pt x="6853669" y="1375290"/>
                  <a:pt x="6853669" y="1367701"/>
                </a:cubicBezTo>
                <a:cubicBezTo>
                  <a:pt x="6853669" y="1359354"/>
                  <a:pt x="6860232" y="1352524"/>
                  <a:pt x="6867525" y="1352524"/>
                </a:cubicBezTo>
                <a:close/>
                <a:moveTo>
                  <a:pt x="6796696" y="1352524"/>
                </a:moveTo>
                <a:cubicBezTo>
                  <a:pt x="6803259" y="1352524"/>
                  <a:pt x="6809093" y="1359354"/>
                  <a:pt x="6809093" y="1367701"/>
                </a:cubicBezTo>
                <a:cubicBezTo>
                  <a:pt x="6809093" y="1375290"/>
                  <a:pt x="6803259" y="1382120"/>
                  <a:pt x="6796696" y="1382120"/>
                </a:cubicBezTo>
                <a:cubicBezTo>
                  <a:pt x="6789403" y="1382120"/>
                  <a:pt x="6782840" y="1375290"/>
                  <a:pt x="6782840" y="1367701"/>
                </a:cubicBezTo>
                <a:cubicBezTo>
                  <a:pt x="6782840" y="1359354"/>
                  <a:pt x="6789403" y="1352524"/>
                  <a:pt x="6796696" y="1352524"/>
                </a:cubicBezTo>
                <a:close/>
                <a:moveTo>
                  <a:pt x="6724405" y="1352524"/>
                </a:moveTo>
                <a:cubicBezTo>
                  <a:pt x="6732427" y="1352524"/>
                  <a:pt x="6738261" y="1359354"/>
                  <a:pt x="6738261" y="1367701"/>
                </a:cubicBezTo>
                <a:cubicBezTo>
                  <a:pt x="6738261" y="1375290"/>
                  <a:pt x="6732427" y="1382120"/>
                  <a:pt x="6724405" y="1382120"/>
                </a:cubicBezTo>
                <a:cubicBezTo>
                  <a:pt x="6718571" y="1382120"/>
                  <a:pt x="6712008" y="1375290"/>
                  <a:pt x="6712008" y="1367701"/>
                </a:cubicBezTo>
                <a:cubicBezTo>
                  <a:pt x="6712008" y="1359354"/>
                  <a:pt x="6718571" y="1352524"/>
                  <a:pt x="6724405" y="1352524"/>
                </a:cubicBezTo>
                <a:close/>
                <a:moveTo>
                  <a:pt x="6653576" y="1352524"/>
                </a:moveTo>
                <a:cubicBezTo>
                  <a:pt x="6660869" y="1352524"/>
                  <a:pt x="6667432" y="1359354"/>
                  <a:pt x="6667432" y="1367701"/>
                </a:cubicBezTo>
                <a:cubicBezTo>
                  <a:pt x="6667432" y="1375290"/>
                  <a:pt x="6660869" y="1382120"/>
                  <a:pt x="6653576" y="1382120"/>
                </a:cubicBezTo>
                <a:cubicBezTo>
                  <a:pt x="6647013" y="1382120"/>
                  <a:pt x="6641179" y="1375290"/>
                  <a:pt x="6641179" y="1367701"/>
                </a:cubicBezTo>
                <a:cubicBezTo>
                  <a:pt x="6641179" y="1359354"/>
                  <a:pt x="6647013" y="1352524"/>
                  <a:pt x="6653576" y="1352524"/>
                </a:cubicBezTo>
                <a:close/>
                <a:moveTo>
                  <a:pt x="7223591" y="1281693"/>
                </a:moveTo>
                <a:cubicBezTo>
                  <a:pt x="7231613" y="1281693"/>
                  <a:pt x="7237447" y="1288256"/>
                  <a:pt x="7237447" y="1295549"/>
                </a:cubicBezTo>
                <a:cubicBezTo>
                  <a:pt x="7237447" y="1302112"/>
                  <a:pt x="7231613" y="1307946"/>
                  <a:pt x="7223591" y="1307946"/>
                </a:cubicBezTo>
                <a:cubicBezTo>
                  <a:pt x="7215569" y="1307946"/>
                  <a:pt x="7211194" y="1302112"/>
                  <a:pt x="7211194" y="1295549"/>
                </a:cubicBezTo>
                <a:cubicBezTo>
                  <a:pt x="7211194" y="1288256"/>
                  <a:pt x="7215569" y="1281693"/>
                  <a:pt x="7223591" y="1281693"/>
                </a:cubicBezTo>
                <a:close/>
                <a:moveTo>
                  <a:pt x="7155152" y="1281693"/>
                </a:moveTo>
                <a:cubicBezTo>
                  <a:pt x="7163714" y="1281693"/>
                  <a:pt x="7169940" y="1288256"/>
                  <a:pt x="7169940" y="1295549"/>
                </a:cubicBezTo>
                <a:cubicBezTo>
                  <a:pt x="7169940" y="1302112"/>
                  <a:pt x="7163714" y="1307946"/>
                  <a:pt x="7155152" y="1307946"/>
                </a:cubicBezTo>
                <a:cubicBezTo>
                  <a:pt x="7146590" y="1307946"/>
                  <a:pt x="7140364" y="1302112"/>
                  <a:pt x="7140364" y="1295549"/>
                </a:cubicBezTo>
                <a:cubicBezTo>
                  <a:pt x="7140364" y="1288256"/>
                  <a:pt x="7146590" y="1281693"/>
                  <a:pt x="7155152" y="1281693"/>
                </a:cubicBezTo>
                <a:close/>
                <a:moveTo>
                  <a:pt x="7084322" y="1281693"/>
                </a:moveTo>
                <a:cubicBezTo>
                  <a:pt x="7092106" y="1281693"/>
                  <a:pt x="7099111" y="1288256"/>
                  <a:pt x="7099111" y="1295549"/>
                </a:cubicBezTo>
                <a:cubicBezTo>
                  <a:pt x="7099111" y="1302112"/>
                  <a:pt x="7092106" y="1307946"/>
                  <a:pt x="7084322" y="1307946"/>
                </a:cubicBezTo>
                <a:cubicBezTo>
                  <a:pt x="7075760" y="1307946"/>
                  <a:pt x="7069533" y="1303571"/>
                  <a:pt x="7069533" y="1295549"/>
                </a:cubicBezTo>
                <a:cubicBezTo>
                  <a:pt x="7069533" y="1288256"/>
                  <a:pt x="7075760" y="1281693"/>
                  <a:pt x="7084322" y="1281693"/>
                </a:cubicBezTo>
                <a:close/>
                <a:moveTo>
                  <a:pt x="7013492" y="1281693"/>
                </a:moveTo>
                <a:cubicBezTo>
                  <a:pt x="7021275" y="1281693"/>
                  <a:pt x="7028280" y="1288256"/>
                  <a:pt x="7028280" y="1295549"/>
                </a:cubicBezTo>
                <a:cubicBezTo>
                  <a:pt x="7028280" y="1303571"/>
                  <a:pt x="7021275" y="1307946"/>
                  <a:pt x="7013492" y="1307946"/>
                </a:cubicBezTo>
                <a:cubicBezTo>
                  <a:pt x="7004930" y="1307946"/>
                  <a:pt x="6998704" y="1303571"/>
                  <a:pt x="6998704" y="1295549"/>
                </a:cubicBezTo>
                <a:cubicBezTo>
                  <a:pt x="6998704" y="1288256"/>
                  <a:pt x="7004930" y="1281693"/>
                  <a:pt x="7013492" y="1281693"/>
                </a:cubicBezTo>
                <a:close/>
                <a:moveTo>
                  <a:pt x="6939085" y="1281693"/>
                </a:moveTo>
                <a:cubicBezTo>
                  <a:pt x="6946378" y="1281693"/>
                  <a:pt x="6950753" y="1288256"/>
                  <a:pt x="6950753" y="1295549"/>
                </a:cubicBezTo>
                <a:cubicBezTo>
                  <a:pt x="6950753" y="1303571"/>
                  <a:pt x="6946378" y="1307946"/>
                  <a:pt x="6939085" y="1307946"/>
                </a:cubicBezTo>
                <a:cubicBezTo>
                  <a:pt x="6931063" y="1307946"/>
                  <a:pt x="6924500" y="1303571"/>
                  <a:pt x="6924500" y="1295549"/>
                </a:cubicBezTo>
                <a:cubicBezTo>
                  <a:pt x="6924500" y="1288256"/>
                  <a:pt x="6931063" y="1281693"/>
                  <a:pt x="6939085" y="1281693"/>
                </a:cubicBezTo>
                <a:close/>
                <a:moveTo>
                  <a:pt x="6867525" y="1281693"/>
                </a:moveTo>
                <a:cubicBezTo>
                  <a:pt x="6874088" y="1281693"/>
                  <a:pt x="6879922" y="1288256"/>
                  <a:pt x="6879922" y="1295549"/>
                </a:cubicBezTo>
                <a:cubicBezTo>
                  <a:pt x="6879922" y="1303571"/>
                  <a:pt x="6874088" y="1307946"/>
                  <a:pt x="6867525" y="1307946"/>
                </a:cubicBezTo>
                <a:cubicBezTo>
                  <a:pt x="6860232" y="1307946"/>
                  <a:pt x="6853669" y="1303571"/>
                  <a:pt x="6853669" y="1295549"/>
                </a:cubicBezTo>
                <a:cubicBezTo>
                  <a:pt x="6853669" y="1288256"/>
                  <a:pt x="6860232" y="1281693"/>
                  <a:pt x="6867525" y="1281693"/>
                </a:cubicBezTo>
                <a:close/>
                <a:moveTo>
                  <a:pt x="6796696" y="1281693"/>
                </a:moveTo>
                <a:cubicBezTo>
                  <a:pt x="6803259" y="1281693"/>
                  <a:pt x="6809093" y="1288256"/>
                  <a:pt x="6809093" y="1295549"/>
                </a:cubicBezTo>
                <a:cubicBezTo>
                  <a:pt x="6809093" y="1303571"/>
                  <a:pt x="6803259" y="1307946"/>
                  <a:pt x="6796696" y="1307946"/>
                </a:cubicBezTo>
                <a:cubicBezTo>
                  <a:pt x="6789403" y="1307946"/>
                  <a:pt x="6782840" y="1303571"/>
                  <a:pt x="6782840" y="1295549"/>
                </a:cubicBezTo>
                <a:cubicBezTo>
                  <a:pt x="6782840" y="1288256"/>
                  <a:pt x="6789403" y="1281693"/>
                  <a:pt x="6796696" y="1281693"/>
                </a:cubicBezTo>
                <a:close/>
                <a:moveTo>
                  <a:pt x="6724405" y="1281693"/>
                </a:moveTo>
                <a:cubicBezTo>
                  <a:pt x="6732427" y="1281693"/>
                  <a:pt x="6738261" y="1288256"/>
                  <a:pt x="6738261" y="1295549"/>
                </a:cubicBezTo>
                <a:cubicBezTo>
                  <a:pt x="6738261" y="1303571"/>
                  <a:pt x="6732427" y="1307946"/>
                  <a:pt x="6724405" y="1307946"/>
                </a:cubicBezTo>
                <a:cubicBezTo>
                  <a:pt x="6718571" y="1307946"/>
                  <a:pt x="6712008" y="1303571"/>
                  <a:pt x="6712008" y="1295549"/>
                </a:cubicBezTo>
                <a:cubicBezTo>
                  <a:pt x="6712008" y="1288256"/>
                  <a:pt x="6718571" y="1281693"/>
                  <a:pt x="6724405" y="1281693"/>
                </a:cubicBezTo>
                <a:close/>
                <a:moveTo>
                  <a:pt x="6653576" y="1281693"/>
                </a:moveTo>
                <a:cubicBezTo>
                  <a:pt x="6660869" y="1281693"/>
                  <a:pt x="6667432" y="1288256"/>
                  <a:pt x="6667432" y="1295549"/>
                </a:cubicBezTo>
                <a:cubicBezTo>
                  <a:pt x="6667432" y="1303571"/>
                  <a:pt x="6660869" y="1307946"/>
                  <a:pt x="6653576" y="1307946"/>
                </a:cubicBezTo>
                <a:cubicBezTo>
                  <a:pt x="6647013" y="1307946"/>
                  <a:pt x="6641179" y="1303571"/>
                  <a:pt x="6641179" y="1295549"/>
                </a:cubicBezTo>
                <a:cubicBezTo>
                  <a:pt x="6641179" y="1288256"/>
                  <a:pt x="6647013" y="1281693"/>
                  <a:pt x="6653576" y="1281693"/>
                </a:cubicBezTo>
                <a:close/>
                <a:moveTo>
                  <a:pt x="6582745" y="1281693"/>
                </a:moveTo>
                <a:cubicBezTo>
                  <a:pt x="6590038" y="1281693"/>
                  <a:pt x="6596601" y="1288256"/>
                  <a:pt x="6596601" y="1295549"/>
                </a:cubicBezTo>
                <a:cubicBezTo>
                  <a:pt x="6596601" y="1303571"/>
                  <a:pt x="6590038" y="1307946"/>
                  <a:pt x="6582745" y="1307946"/>
                </a:cubicBezTo>
                <a:cubicBezTo>
                  <a:pt x="6574723" y="1307946"/>
                  <a:pt x="6570348" y="1303571"/>
                  <a:pt x="6570348" y="1295549"/>
                </a:cubicBezTo>
                <a:cubicBezTo>
                  <a:pt x="6570348" y="1288256"/>
                  <a:pt x="6574723" y="1281693"/>
                  <a:pt x="6582745" y="1281693"/>
                </a:cubicBezTo>
                <a:close/>
                <a:moveTo>
                  <a:pt x="6510933" y="1281693"/>
                </a:moveTo>
                <a:cubicBezTo>
                  <a:pt x="6518717" y="1281693"/>
                  <a:pt x="6525722" y="1288256"/>
                  <a:pt x="6525722" y="1295549"/>
                </a:cubicBezTo>
                <a:cubicBezTo>
                  <a:pt x="6525722" y="1303571"/>
                  <a:pt x="6518717" y="1307946"/>
                  <a:pt x="6510933" y="1307946"/>
                </a:cubicBezTo>
                <a:cubicBezTo>
                  <a:pt x="6502371" y="1307946"/>
                  <a:pt x="6496144" y="1303571"/>
                  <a:pt x="6496144" y="1295549"/>
                </a:cubicBezTo>
                <a:cubicBezTo>
                  <a:pt x="6496144" y="1288256"/>
                  <a:pt x="6502371" y="1281693"/>
                  <a:pt x="6510933" y="1281693"/>
                </a:cubicBezTo>
                <a:close/>
                <a:moveTo>
                  <a:pt x="6440492" y="1281693"/>
                </a:moveTo>
                <a:cubicBezTo>
                  <a:pt x="6448081" y="1281693"/>
                  <a:pt x="6454911" y="1288256"/>
                  <a:pt x="6454911" y="1295549"/>
                </a:cubicBezTo>
                <a:cubicBezTo>
                  <a:pt x="6454911" y="1303571"/>
                  <a:pt x="6448081" y="1307946"/>
                  <a:pt x="6440492" y="1307946"/>
                </a:cubicBezTo>
                <a:cubicBezTo>
                  <a:pt x="6432145" y="1307946"/>
                  <a:pt x="6425315" y="1303571"/>
                  <a:pt x="6425315" y="1295549"/>
                </a:cubicBezTo>
                <a:cubicBezTo>
                  <a:pt x="6425315" y="1288256"/>
                  <a:pt x="6432145" y="1281693"/>
                  <a:pt x="6440492" y="1281693"/>
                </a:cubicBezTo>
                <a:close/>
                <a:moveTo>
                  <a:pt x="6369273" y="1281693"/>
                </a:moveTo>
                <a:cubicBezTo>
                  <a:pt x="6377835" y="1281693"/>
                  <a:pt x="6384062" y="1288698"/>
                  <a:pt x="6384062" y="1296482"/>
                </a:cubicBezTo>
                <a:cubicBezTo>
                  <a:pt x="6384062" y="1305044"/>
                  <a:pt x="6377835" y="1311271"/>
                  <a:pt x="6369273" y="1311271"/>
                </a:cubicBezTo>
                <a:cubicBezTo>
                  <a:pt x="6361489" y="1311271"/>
                  <a:pt x="6354484" y="1305044"/>
                  <a:pt x="6354484" y="1296482"/>
                </a:cubicBezTo>
                <a:cubicBezTo>
                  <a:pt x="6354484" y="1288698"/>
                  <a:pt x="6361489" y="1281693"/>
                  <a:pt x="6369273" y="1281693"/>
                </a:cubicBezTo>
                <a:close/>
                <a:moveTo>
                  <a:pt x="5799257" y="1281693"/>
                </a:moveTo>
                <a:cubicBezTo>
                  <a:pt x="5807819" y="1281693"/>
                  <a:pt x="5814045" y="1288698"/>
                  <a:pt x="5814045" y="1296482"/>
                </a:cubicBezTo>
                <a:cubicBezTo>
                  <a:pt x="5814045" y="1305044"/>
                  <a:pt x="5807819" y="1311271"/>
                  <a:pt x="5799257" y="1311271"/>
                </a:cubicBezTo>
                <a:cubicBezTo>
                  <a:pt x="5791474" y="1311271"/>
                  <a:pt x="5784469" y="1305044"/>
                  <a:pt x="5784469" y="1296482"/>
                </a:cubicBezTo>
                <a:cubicBezTo>
                  <a:pt x="5784469" y="1288698"/>
                  <a:pt x="5791474" y="1281693"/>
                  <a:pt x="5799257" y="1281693"/>
                </a:cubicBezTo>
                <a:close/>
                <a:moveTo>
                  <a:pt x="5724122" y="1281693"/>
                </a:moveTo>
                <a:cubicBezTo>
                  <a:pt x="5732144" y="1281693"/>
                  <a:pt x="5736519" y="1288698"/>
                  <a:pt x="5736519" y="1296482"/>
                </a:cubicBezTo>
                <a:cubicBezTo>
                  <a:pt x="5736519" y="1305044"/>
                  <a:pt x="5732144" y="1311271"/>
                  <a:pt x="5724122" y="1311271"/>
                </a:cubicBezTo>
                <a:cubicBezTo>
                  <a:pt x="5716100" y="1311271"/>
                  <a:pt x="5710266" y="1305044"/>
                  <a:pt x="5710266" y="1296482"/>
                </a:cubicBezTo>
                <a:cubicBezTo>
                  <a:pt x="5710266" y="1288698"/>
                  <a:pt x="5716100" y="1281693"/>
                  <a:pt x="5724122" y="1281693"/>
                </a:cubicBezTo>
                <a:close/>
                <a:moveTo>
                  <a:pt x="5653291" y="1281693"/>
                </a:moveTo>
                <a:cubicBezTo>
                  <a:pt x="5659125" y="1281693"/>
                  <a:pt x="5665688" y="1288698"/>
                  <a:pt x="5665688" y="1296482"/>
                </a:cubicBezTo>
                <a:cubicBezTo>
                  <a:pt x="5665688" y="1305044"/>
                  <a:pt x="5659125" y="1311271"/>
                  <a:pt x="5653291" y="1311271"/>
                </a:cubicBezTo>
                <a:cubicBezTo>
                  <a:pt x="5645269" y="1311271"/>
                  <a:pt x="5639435" y="1305044"/>
                  <a:pt x="5639435" y="1296482"/>
                </a:cubicBezTo>
                <a:cubicBezTo>
                  <a:pt x="5639435" y="1288698"/>
                  <a:pt x="5645269" y="1281693"/>
                  <a:pt x="5653291" y="1281693"/>
                </a:cubicBezTo>
                <a:close/>
                <a:moveTo>
                  <a:pt x="5582461" y="1281693"/>
                </a:moveTo>
                <a:cubicBezTo>
                  <a:pt x="5588295" y="1281693"/>
                  <a:pt x="5594858" y="1288698"/>
                  <a:pt x="5594858" y="1296482"/>
                </a:cubicBezTo>
                <a:cubicBezTo>
                  <a:pt x="5594858" y="1305044"/>
                  <a:pt x="5588295" y="1311271"/>
                  <a:pt x="5582461" y="1311271"/>
                </a:cubicBezTo>
                <a:cubicBezTo>
                  <a:pt x="5574439" y="1311271"/>
                  <a:pt x="5568605" y="1305044"/>
                  <a:pt x="5568605" y="1296482"/>
                </a:cubicBezTo>
                <a:cubicBezTo>
                  <a:pt x="5568605" y="1288698"/>
                  <a:pt x="5574439" y="1281693"/>
                  <a:pt x="5582461" y="1281693"/>
                </a:cubicBezTo>
                <a:close/>
                <a:moveTo>
                  <a:pt x="5510171" y="1281693"/>
                </a:moveTo>
                <a:cubicBezTo>
                  <a:pt x="5517464" y="1281693"/>
                  <a:pt x="5524027" y="1288698"/>
                  <a:pt x="5524027" y="1296482"/>
                </a:cubicBezTo>
                <a:cubicBezTo>
                  <a:pt x="5524027" y="1305044"/>
                  <a:pt x="5517464" y="1311271"/>
                  <a:pt x="5510171" y="1311271"/>
                </a:cubicBezTo>
                <a:cubicBezTo>
                  <a:pt x="5503608" y="1311271"/>
                  <a:pt x="5497774" y="1305044"/>
                  <a:pt x="5497774" y="1296482"/>
                </a:cubicBezTo>
                <a:cubicBezTo>
                  <a:pt x="5497774" y="1288698"/>
                  <a:pt x="5503608" y="1281693"/>
                  <a:pt x="5510171" y="1281693"/>
                </a:cubicBezTo>
                <a:close/>
                <a:moveTo>
                  <a:pt x="5438937" y="1281693"/>
                </a:moveTo>
                <a:cubicBezTo>
                  <a:pt x="5447182" y="1281693"/>
                  <a:pt x="5453178" y="1288698"/>
                  <a:pt x="5453178" y="1296482"/>
                </a:cubicBezTo>
                <a:cubicBezTo>
                  <a:pt x="5453178" y="1305044"/>
                  <a:pt x="5447182" y="1311271"/>
                  <a:pt x="5438937" y="1311271"/>
                </a:cubicBezTo>
                <a:cubicBezTo>
                  <a:pt x="5432941" y="1311271"/>
                  <a:pt x="5426945" y="1305044"/>
                  <a:pt x="5426945" y="1296482"/>
                </a:cubicBezTo>
                <a:cubicBezTo>
                  <a:pt x="5426945" y="1288698"/>
                  <a:pt x="5432941" y="1281693"/>
                  <a:pt x="5438937" y="1281693"/>
                </a:cubicBezTo>
                <a:close/>
                <a:moveTo>
                  <a:pt x="5368510" y="1281693"/>
                </a:moveTo>
                <a:cubicBezTo>
                  <a:pt x="5376532" y="1281693"/>
                  <a:pt x="5382366" y="1288698"/>
                  <a:pt x="5382366" y="1296482"/>
                </a:cubicBezTo>
                <a:cubicBezTo>
                  <a:pt x="5382366" y="1305044"/>
                  <a:pt x="5376532" y="1311271"/>
                  <a:pt x="5368510" y="1311271"/>
                </a:cubicBezTo>
                <a:cubicBezTo>
                  <a:pt x="5361218" y="1311271"/>
                  <a:pt x="5356113" y="1305044"/>
                  <a:pt x="5356113" y="1296482"/>
                </a:cubicBezTo>
                <a:cubicBezTo>
                  <a:pt x="5356113" y="1288698"/>
                  <a:pt x="5361218" y="1281693"/>
                  <a:pt x="5368510" y="1281693"/>
                </a:cubicBezTo>
                <a:close/>
                <a:moveTo>
                  <a:pt x="5296699" y="1281693"/>
                </a:moveTo>
                <a:cubicBezTo>
                  <a:pt x="5305261" y="1281693"/>
                  <a:pt x="5311488" y="1288698"/>
                  <a:pt x="5311488" y="1296482"/>
                </a:cubicBezTo>
                <a:cubicBezTo>
                  <a:pt x="5311488" y="1305044"/>
                  <a:pt x="5305261" y="1311271"/>
                  <a:pt x="5296699" y="1311271"/>
                </a:cubicBezTo>
                <a:cubicBezTo>
                  <a:pt x="5288915" y="1311271"/>
                  <a:pt x="5281910" y="1305044"/>
                  <a:pt x="5281910" y="1296482"/>
                </a:cubicBezTo>
                <a:cubicBezTo>
                  <a:pt x="5281910" y="1288698"/>
                  <a:pt x="5288915" y="1281693"/>
                  <a:pt x="5296699" y="1281693"/>
                </a:cubicBezTo>
                <a:close/>
                <a:moveTo>
                  <a:pt x="5225869" y="1281693"/>
                </a:moveTo>
                <a:cubicBezTo>
                  <a:pt x="5234431" y="1281693"/>
                  <a:pt x="5240657" y="1288698"/>
                  <a:pt x="5240657" y="1296482"/>
                </a:cubicBezTo>
                <a:cubicBezTo>
                  <a:pt x="5240657" y="1305044"/>
                  <a:pt x="5234431" y="1311271"/>
                  <a:pt x="5225869" y="1311271"/>
                </a:cubicBezTo>
                <a:cubicBezTo>
                  <a:pt x="5217307" y="1311271"/>
                  <a:pt x="5211081" y="1305044"/>
                  <a:pt x="5211081" y="1296482"/>
                </a:cubicBezTo>
                <a:cubicBezTo>
                  <a:pt x="5211081" y="1288698"/>
                  <a:pt x="5217307" y="1281693"/>
                  <a:pt x="5225869" y="1281693"/>
                </a:cubicBezTo>
                <a:close/>
                <a:moveTo>
                  <a:pt x="5154105" y="1281693"/>
                </a:moveTo>
                <a:cubicBezTo>
                  <a:pt x="5162127" y="1281693"/>
                  <a:pt x="5166502" y="1288698"/>
                  <a:pt x="5166502" y="1296482"/>
                </a:cubicBezTo>
                <a:cubicBezTo>
                  <a:pt x="5166502" y="1305044"/>
                  <a:pt x="5162127" y="1311271"/>
                  <a:pt x="5154105" y="1311271"/>
                </a:cubicBezTo>
                <a:cubicBezTo>
                  <a:pt x="5146083" y="1311271"/>
                  <a:pt x="5140249" y="1305044"/>
                  <a:pt x="5140249" y="1296482"/>
                </a:cubicBezTo>
                <a:cubicBezTo>
                  <a:pt x="5140249" y="1288698"/>
                  <a:pt x="5146083" y="1281693"/>
                  <a:pt x="5154105" y="1281693"/>
                </a:cubicBezTo>
                <a:close/>
                <a:moveTo>
                  <a:pt x="5083276" y="1281693"/>
                </a:moveTo>
                <a:cubicBezTo>
                  <a:pt x="5089110" y="1281693"/>
                  <a:pt x="5095673" y="1288698"/>
                  <a:pt x="5095673" y="1296482"/>
                </a:cubicBezTo>
                <a:cubicBezTo>
                  <a:pt x="5095673" y="1305044"/>
                  <a:pt x="5089110" y="1311271"/>
                  <a:pt x="5083276" y="1311271"/>
                </a:cubicBezTo>
                <a:cubicBezTo>
                  <a:pt x="5075254" y="1311271"/>
                  <a:pt x="5069420" y="1305044"/>
                  <a:pt x="5069420" y="1296482"/>
                </a:cubicBezTo>
                <a:cubicBezTo>
                  <a:pt x="5069420" y="1288698"/>
                  <a:pt x="5075254" y="1281693"/>
                  <a:pt x="5083276" y="1281693"/>
                </a:cubicBezTo>
                <a:close/>
                <a:moveTo>
                  <a:pt x="5012445" y="1281693"/>
                </a:moveTo>
                <a:cubicBezTo>
                  <a:pt x="5018279" y="1281693"/>
                  <a:pt x="5024842" y="1288698"/>
                  <a:pt x="5024842" y="1296482"/>
                </a:cubicBezTo>
                <a:cubicBezTo>
                  <a:pt x="5024842" y="1305044"/>
                  <a:pt x="5018279" y="1311271"/>
                  <a:pt x="5012445" y="1311271"/>
                </a:cubicBezTo>
                <a:cubicBezTo>
                  <a:pt x="5004423" y="1311271"/>
                  <a:pt x="4998589" y="1305044"/>
                  <a:pt x="4998589" y="1296482"/>
                </a:cubicBezTo>
                <a:cubicBezTo>
                  <a:pt x="4998589" y="1288698"/>
                  <a:pt x="5004423" y="1281693"/>
                  <a:pt x="5012445" y="1281693"/>
                </a:cubicBezTo>
                <a:close/>
                <a:moveTo>
                  <a:pt x="4940157" y="1281693"/>
                </a:moveTo>
                <a:cubicBezTo>
                  <a:pt x="4948179" y="1281693"/>
                  <a:pt x="4954013" y="1288698"/>
                  <a:pt x="4954013" y="1296482"/>
                </a:cubicBezTo>
                <a:cubicBezTo>
                  <a:pt x="4954013" y="1305044"/>
                  <a:pt x="4948179" y="1311271"/>
                  <a:pt x="4940157" y="1311271"/>
                </a:cubicBezTo>
                <a:cubicBezTo>
                  <a:pt x="4934323" y="1311271"/>
                  <a:pt x="4927760" y="1305044"/>
                  <a:pt x="4927760" y="1296482"/>
                </a:cubicBezTo>
                <a:cubicBezTo>
                  <a:pt x="4927760" y="1288698"/>
                  <a:pt x="4934323" y="1281693"/>
                  <a:pt x="4940157" y="1281693"/>
                </a:cubicBezTo>
                <a:close/>
                <a:moveTo>
                  <a:pt x="4865953" y="1281693"/>
                </a:moveTo>
                <a:cubicBezTo>
                  <a:pt x="4873975" y="1281693"/>
                  <a:pt x="4879809" y="1288698"/>
                  <a:pt x="4879809" y="1296482"/>
                </a:cubicBezTo>
                <a:cubicBezTo>
                  <a:pt x="4879809" y="1305044"/>
                  <a:pt x="4873975" y="1311271"/>
                  <a:pt x="4865953" y="1311271"/>
                </a:cubicBezTo>
                <a:cubicBezTo>
                  <a:pt x="4860119" y="1311271"/>
                  <a:pt x="4853556" y="1305044"/>
                  <a:pt x="4853556" y="1296482"/>
                </a:cubicBezTo>
                <a:cubicBezTo>
                  <a:pt x="4853556" y="1288698"/>
                  <a:pt x="4860119" y="1281693"/>
                  <a:pt x="4865953" y="1281693"/>
                </a:cubicBezTo>
                <a:close/>
                <a:moveTo>
                  <a:pt x="4795122" y="1281693"/>
                </a:moveTo>
                <a:cubicBezTo>
                  <a:pt x="4803144" y="1281693"/>
                  <a:pt x="4808978" y="1288698"/>
                  <a:pt x="4808978" y="1296482"/>
                </a:cubicBezTo>
                <a:cubicBezTo>
                  <a:pt x="4808978" y="1305044"/>
                  <a:pt x="4803144" y="1311271"/>
                  <a:pt x="4795122" y="1311271"/>
                </a:cubicBezTo>
                <a:cubicBezTo>
                  <a:pt x="4787830" y="1311271"/>
                  <a:pt x="4782725" y="1305044"/>
                  <a:pt x="4782725" y="1296482"/>
                </a:cubicBezTo>
                <a:cubicBezTo>
                  <a:pt x="4782725" y="1288698"/>
                  <a:pt x="4787830" y="1281693"/>
                  <a:pt x="4795122" y="1281693"/>
                </a:cubicBezTo>
                <a:close/>
                <a:moveTo>
                  <a:pt x="4726684" y="1281693"/>
                </a:moveTo>
                <a:cubicBezTo>
                  <a:pt x="4735246" y="1281693"/>
                  <a:pt x="4741472" y="1288698"/>
                  <a:pt x="4741472" y="1296482"/>
                </a:cubicBezTo>
                <a:cubicBezTo>
                  <a:pt x="4741472" y="1305044"/>
                  <a:pt x="4735246" y="1311271"/>
                  <a:pt x="4726684" y="1311271"/>
                </a:cubicBezTo>
                <a:cubicBezTo>
                  <a:pt x="4718122" y="1311271"/>
                  <a:pt x="4711896" y="1305044"/>
                  <a:pt x="4711896" y="1296482"/>
                </a:cubicBezTo>
                <a:cubicBezTo>
                  <a:pt x="4711896" y="1288698"/>
                  <a:pt x="4718122" y="1281693"/>
                  <a:pt x="4726684" y="1281693"/>
                </a:cubicBezTo>
                <a:close/>
                <a:moveTo>
                  <a:pt x="4655853" y="1281693"/>
                </a:moveTo>
                <a:cubicBezTo>
                  <a:pt x="4663637" y="1281693"/>
                  <a:pt x="4670642" y="1286798"/>
                  <a:pt x="4670642" y="1294090"/>
                </a:cubicBezTo>
                <a:cubicBezTo>
                  <a:pt x="4670642" y="1302112"/>
                  <a:pt x="4663637" y="1307946"/>
                  <a:pt x="4655853" y="1307946"/>
                </a:cubicBezTo>
                <a:cubicBezTo>
                  <a:pt x="4647291" y="1307946"/>
                  <a:pt x="4641064" y="1302112"/>
                  <a:pt x="4641064" y="1294090"/>
                </a:cubicBezTo>
                <a:cubicBezTo>
                  <a:pt x="4641064" y="1286798"/>
                  <a:pt x="4647291" y="1281693"/>
                  <a:pt x="4655853" y="1281693"/>
                </a:cubicBezTo>
                <a:close/>
                <a:moveTo>
                  <a:pt x="4585023" y="1281693"/>
                </a:moveTo>
                <a:cubicBezTo>
                  <a:pt x="4592806" y="1281693"/>
                  <a:pt x="4599811" y="1286798"/>
                  <a:pt x="4599811" y="1294090"/>
                </a:cubicBezTo>
                <a:cubicBezTo>
                  <a:pt x="4599811" y="1302112"/>
                  <a:pt x="4592806" y="1307946"/>
                  <a:pt x="4585023" y="1307946"/>
                </a:cubicBezTo>
                <a:cubicBezTo>
                  <a:pt x="4576461" y="1307946"/>
                  <a:pt x="4570235" y="1302112"/>
                  <a:pt x="4570235" y="1294090"/>
                </a:cubicBezTo>
                <a:cubicBezTo>
                  <a:pt x="4570235" y="1286798"/>
                  <a:pt x="4576461" y="1281693"/>
                  <a:pt x="4585023" y="1281693"/>
                </a:cubicBezTo>
                <a:close/>
                <a:moveTo>
                  <a:pt x="226355" y="1281693"/>
                </a:moveTo>
                <a:cubicBezTo>
                  <a:pt x="232189" y="1281693"/>
                  <a:pt x="238753" y="1288523"/>
                  <a:pt x="238753" y="1296871"/>
                </a:cubicBezTo>
                <a:cubicBezTo>
                  <a:pt x="238753" y="1304461"/>
                  <a:pt x="232189" y="1311291"/>
                  <a:pt x="226355" y="1311291"/>
                </a:cubicBezTo>
                <a:cubicBezTo>
                  <a:pt x="218333" y="1311291"/>
                  <a:pt x="212499" y="1304461"/>
                  <a:pt x="212499" y="1296871"/>
                </a:cubicBezTo>
                <a:cubicBezTo>
                  <a:pt x="212499" y="1288523"/>
                  <a:pt x="218333" y="1281693"/>
                  <a:pt x="226355" y="1281693"/>
                </a:cubicBezTo>
                <a:close/>
                <a:moveTo>
                  <a:pt x="155522" y="1281693"/>
                </a:moveTo>
                <a:cubicBezTo>
                  <a:pt x="161356" y="1281693"/>
                  <a:pt x="167919" y="1288523"/>
                  <a:pt x="167919" y="1296871"/>
                </a:cubicBezTo>
                <a:cubicBezTo>
                  <a:pt x="167919" y="1304461"/>
                  <a:pt x="161356" y="1311291"/>
                  <a:pt x="155522" y="1311291"/>
                </a:cubicBezTo>
                <a:cubicBezTo>
                  <a:pt x="147500" y="1311291"/>
                  <a:pt x="141666" y="1304461"/>
                  <a:pt x="141666" y="1296871"/>
                </a:cubicBezTo>
                <a:cubicBezTo>
                  <a:pt x="141666" y="1288523"/>
                  <a:pt x="147500" y="1281693"/>
                  <a:pt x="155522" y="1281693"/>
                </a:cubicBezTo>
                <a:close/>
                <a:moveTo>
                  <a:pt x="83234" y="1281693"/>
                </a:moveTo>
                <a:cubicBezTo>
                  <a:pt x="90526" y="1281693"/>
                  <a:pt x="97090" y="1288523"/>
                  <a:pt x="97090" y="1296871"/>
                </a:cubicBezTo>
                <a:cubicBezTo>
                  <a:pt x="97090" y="1304461"/>
                  <a:pt x="90526" y="1311291"/>
                  <a:pt x="83234" y="1311291"/>
                </a:cubicBezTo>
                <a:cubicBezTo>
                  <a:pt x="76670" y="1311291"/>
                  <a:pt x="70836" y="1304461"/>
                  <a:pt x="70836" y="1296871"/>
                </a:cubicBezTo>
                <a:cubicBezTo>
                  <a:pt x="70836" y="1288523"/>
                  <a:pt x="76670" y="1281693"/>
                  <a:pt x="83234" y="1281693"/>
                </a:cubicBezTo>
                <a:close/>
                <a:moveTo>
                  <a:pt x="11998" y="1281693"/>
                </a:moveTo>
                <a:cubicBezTo>
                  <a:pt x="20243" y="1281693"/>
                  <a:pt x="26239" y="1288523"/>
                  <a:pt x="26239" y="1296871"/>
                </a:cubicBezTo>
                <a:cubicBezTo>
                  <a:pt x="26239" y="1304461"/>
                  <a:pt x="20243" y="1311291"/>
                  <a:pt x="11998" y="1311291"/>
                </a:cubicBezTo>
                <a:cubicBezTo>
                  <a:pt x="6002" y="1311291"/>
                  <a:pt x="5" y="1304461"/>
                  <a:pt x="5" y="1296871"/>
                </a:cubicBezTo>
                <a:cubicBezTo>
                  <a:pt x="5" y="1288523"/>
                  <a:pt x="4503" y="1281693"/>
                  <a:pt x="11998" y="1281693"/>
                </a:cubicBezTo>
                <a:close/>
                <a:moveTo>
                  <a:pt x="7084322" y="1210863"/>
                </a:moveTo>
                <a:cubicBezTo>
                  <a:pt x="7092106" y="1210863"/>
                  <a:pt x="7099111" y="1217426"/>
                  <a:pt x="7099111" y="1224719"/>
                </a:cubicBezTo>
                <a:cubicBezTo>
                  <a:pt x="7099111" y="1231282"/>
                  <a:pt x="7092106" y="1237116"/>
                  <a:pt x="7084322" y="1237116"/>
                </a:cubicBezTo>
                <a:cubicBezTo>
                  <a:pt x="7075760" y="1237116"/>
                  <a:pt x="7069533" y="1231282"/>
                  <a:pt x="7069533" y="1224719"/>
                </a:cubicBezTo>
                <a:cubicBezTo>
                  <a:pt x="7069533" y="1217426"/>
                  <a:pt x="7075760" y="1210863"/>
                  <a:pt x="7084322" y="1210863"/>
                </a:cubicBezTo>
                <a:close/>
                <a:moveTo>
                  <a:pt x="7013492" y="1210863"/>
                </a:moveTo>
                <a:cubicBezTo>
                  <a:pt x="7021275" y="1210863"/>
                  <a:pt x="7028280" y="1217426"/>
                  <a:pt x="7028280" y="1224719"/>
                </a:cubicBezTo>
                <a:cubicBezTo>
                  <a:pt x="7028280" y="1231282"/>
                  <a:pt x="7021275" y="1237116"/>
                  <a:pt x="7013492" y="1237116"/>
                </a:cubicBezTo>
                <a:cubicBezTo>
                  <a:pt x="7004930" y="1237116"/>
                  <a:pt x="6998704" y="1231282"/>
                  <a:pt x="6998704" y="1224719"/>
                </a:cubicBezTo>
                <a:cubicBezTo>
                  <a:pt x="6998704" y="1217426"/>
                  <a:pt x="7004930" y="1210863"/>
                  <a:pt x="7013492" y="1210863"/>
                </a:cubicBezTo>
                <a:close/>
                <a:moveTo>
                  <a:pt x="6939085" y="1210863"/>
                </a:moveTo>
                <a:cubicBezTo>
                  <a:pt x="6946378" y="1210863"/>
                  <a:pt x="6950753" y="1217426"/>
                  <a:pt x="6950753" y="1224719"/>
                </a:cubicBezTo>
                <a:cubicBezTo>
                  <a:pt x="6950753" y="1231282"/>
                  <a:pt x="6946378" y="1237116"/>
                  <a:pt x="6939085" y="1237116"/>
                </a:cubicBezTo>
                <a:cubicBezTo>
                  <a:pt x="6931063" y="1237116"/>
                  <a:pt x="6924500" y="1231282"/>
                  <a:pt x="6924500" y="1224719"/>
                </a:cubicBezTo>
                <a:cubicBezTo>
                  <a:pt x="6924500" y="1217426"/>
                  <a:pt x="6931063" y="1210863"/>
                  <a:pt x="6939085" y="1210863"/>
                </a:cubicBezTo>
                <a:close/>
                <a:moveTo>
                  <a:pt x="6867525" y="1210863"/>
                </a:moveTo>
                <a:cubicBezTo>
                  <a:pt x="6874088" y="1210863"/>
                  <a:pt x="6879922" y="1217426"/>
                  <a:pt x="6879922" y="1224719"/>
                </a:cubicBezTo>
                <a:cubicBezTo>
                  <a:pt x="6879922" y="1231282"/>
                  <a:pt x="6874088" y="1237116"/>
                  <a:pt x="6867525" y="1237116"/>
                </a:cubicBezTo>
                <a:cubicBezTo>
                  <a:pt x="6860232" y="1237116"/>
                  <a:pt x="6853669" y="1231282"/>
                  <a:pt x="6853669" y="1224719"/>
                </a:cubicBezTo>
                <a:cubicBezTo>
                  <a:pt x="6853669" y="1217426"/>
                  <a:pt x="6860232" y="1210863"/>
                  <a:pt x="6867525" y="1210863"/>
                </a:cubicBezTo>
                <a:close/>
                <a:moveTo>
                  <a:pt x="6796696" y="1210863"/>
                </a:moveTo>
                <a:cubicBezTo>
                  <a:pt x="6803259" y="1210863"/>
                  <a:pt x="6809093" y="1217426"/>
                  <a:pt x="6809093" y="1224719"/>
                </a:cubicBezTo>
                <a:cubicBezTo>
                  <a:pt x="6809093" y="1231282"/>
                  <a:pt x="6803259" y="1237116"/>
                  <a:pt x="6796696" y="1237116"/>
                </a:cubicBezTo>
                <a:cubicBezTo>
                  <a:pt x="6789403" y="1237116"/>
                  <a:pt x="6782840" y="1231282"/>
                  <a:pt x="6782840" y="1224719"/>
                </a:cubicBezTo>
                <a:cubicBezTo>
                  <a:pt x="6782840" y="1217426"/>
                  <a:pt x="6789403" y="1210863"/>
                  <a:pt x="6796696" y="1210863"/>
                </a:cubicBezTo>
                <a:close/>
                <a:moveTo>
                  <a:pt x="6724405" y="1210863"/>
                </a:moveTo>
                <a:cubicBezTo>
                  <a:pt x="6732427" y="1210863"/>
                  <a:pt x="6738261" y="1217426"/>
                  <a:pt x="6738261" y="1224719"/>
                </a:cubicBezTo>
                <a:cubicBezTo>
                  <a:pt x="6738261" y="1231282"/>
                  <a:pt x="6732427" y="1237116"/>
                  <a:pt x="6724405" y="1237116"/>
                </a:cubicBezTo>
                <a:cubicBezTo>
                  <a:pt x="6718571" y="1237116"/>
                  <a:pt x="6712008" y="1231282"/>
                  <a:pt x="6712008" y="1224719"/>
                </a:cubicBezTo>
                <a:cubicBezTo>
                  <a:pt x="6712008" y="1217426"/>
                  <a:pt x="6718571" y="1210863"/>
                  <a:pt x="6724405" y="1210863"/>
                </a:cubicBezTo>
                <a:close/>
                <a:moveTo>
                  <a:pt x="6653576" y="1210863"/>
                </a:moveTo>
                <a:cubicBezTo>
                  <a:pt x="6660869" y="1210863"/>
                  <a:pt x="6667432" y="1217426"/>
                  <a:pt x="6667432" y="1224719"/>
                </a:cubicBezTo>
                <a:cubicBezTo>
                  <a:pt x="6667432" y="1231282"/>
                  <a:pt x="6660869" y="1237116"/>
                  <a:pt x="6653576" y="1237116"/>
                </a:cubicBezTo>
                <a:cubicBezTo>
                  <a:pt x="6647013" y="1237116"/>
                  <a:pt x="6641179" y="1231282"/>
                  <a:pt x="6641179" y="1224719"/>
                </a:cubicBezTo>
                <a:cubicBezTo>
                  <a:pt x="6641179" y="1217426"/>
                  <a:pt x="6647013" y="1210863"/>
                  <a:pt x="6653576" y="1210863"/>
                </a:cubicBezTo>
                <a:close/>
                <a:moveTo>
                  <a:pt x="6582745" y="1210863"/>
                </a:moveTo>
                <a:cubicBezTo>
                  <a:pt x="6590038" y="1210863"/>
                  <a:pt x="6596601" y="1217426"/>
                  <a:pt x="6596601" y="1224719"/>
                </a:cubicBezTo>
                <a:cubicBezTo>
                  <a:pt x="6596601" y="1231282"/>
                  <a:pt x="6590038" y="1237116"/>
                  <a:pt x="6582745" y="1237116"/>
                </a:cubicBezTo>
                <a:cubicBezTo>
                  <a:pt x="6574723" y="1237116"/>
                  <a:pt x="6570348" y="1231282"/>
                  <a:pt x="6570348" y="1224719"/>
                </a:cubicBezTo>
                <a:cubicBezTo>
                  <a:pt x="6570348" y="1217426"/>
                  <a:pt x="6574723" y="1210863"/>
                  <a:pt x="6582745" y="1210863"/>
                </a:cubicBezTo>
                <a:close/>
                <a:moveTo>
                  <a:pt x="6510933" y="1210863"/>
                </a:moveTo>
                <a:cubicBezTo>
                  <a:pt x="6518717" y="1210863"/>
                  <a:pt x="6525722" y="1217426"/>
                  <a:pt x="6525722" y="1224719"/>
                </a:cubicBezTo>
                <a:cubicBezTo>
                  <a:pt x="6525722" y="1231282"/>
                  <a:pt x="6518717" y="1237116"/>
                  <a:pt x="6510933" y="1237116"/>
                </a:cubicBezTo>
                <a:cubicBezTo>
                  <a:pt x="6502371" y="1237116"/>
                  <a:pt x="6496144" y="1231282"/>
                  <a:pt x="6496144" y="1224719"/>
                </a:cubicBezTo>
                <a:cubicBezTo>
                  <a:pt x="6496144" y="1217426"/>
                  <a:pt x="6502371" y="1210863"/>
                  <a:pt x="6510933" y="1210863"/>
                </a:cubicBezTo>
                <a:close/>
                <a:moveTo>
                  <a:pt x="6440492" y="1210863"/>
                </a:moveTo>
                <a:cubicBezTo>
                  <a:pt x="6448081" y="1210863"/>
                  <a:pt x="6454911" y="1217426"/>
                  <a:pt x="6454911" y="1224719"/>
                </a:cubicBezTo>
                <a:cubicBezTo>
                  <a:pt x="6454911" y="1231282"/>
                  <a:pt x="6448081" y="1237116"/>
                  <a:pt x="6440492" y="1237116"/>
                </a:cubicBezTo>
                <a:cubicBezTo>
                  <a:pt x="6432145" y="1237116"/>
                  <a:pt x="6425315" y="1232741"/>
                  <a:pt x="6425315" y="1224719"/>
                </a:cubicBezTo>
                <a:cubicBezTo>
                  <a:pt x="6425315" y="1217426"/>
                  <a:pt x="6432145" y="1210863"/>
                  <a:pt x="6440492" y="1210863"/>
                </a:cubicBezTo>
                <a:close/>
                <a:moveTo>
                  <a:pt x="6368340" y="1210863"/>
                </a:moveTo>
                <a:cubicBezTo>
                  <a:pt x="6376362" y="1210863"/>
                  <a:pt x="6380737" y="1217426"/>
                  <a:pt x="6380737" y="1224719"/>
                </a:cubicBezTo>
                <a:cubicBezTo>
                  <a:pt x="6380737" y="1232741"/>
                  <a:pt x="6376362" y="1237116"/>
                  <a:pt x="6368340" y="1237116"/>
                </a:cubicBezTo>
                <a:cubicBezTo>
                  <a:pt x="6361047" y="1237116"/>
                  <a:pt x="6354484" y="1232741"/>
                  <a:pt x="6354484" y="1224719"/>
                </a:cubicBezTo>
                <a:cubicBezTo>
                  <a:pt x="6354484" y="1217426"/>
                  <a:pt x="6361047" y="1210863"/>
                  <a:pt x="6368340" y="1210863"/>
                </a:cubicBezTo>
                <a:close/>
                <a:moveTo>
                  <a:pt x="6297511" y="1210863"/>
                </a:moveTo>
                <a:cubicBezTo>
                  <a:pt x="6304074" y="1210863"/>
                  <a:pt x="6309908" y="1217426"/>
                  <a:pt x="6309908" y="1224719"/>
                </a:cubicBezTo>
                <a:cubicBezTo>
                  <a:pt x="6309908" y="1232741"/>
                  <a:pt x="6304074" y="1237116"/>
                  <a:pt x="6297511" y="1237116"/>
                </a:cubicBezTo>
                <a:cubicBezTo>
                  <a:pt x="6290218" y="1237116"/>
                  <a:pt x="6283655" y="1232741"/>
                  <a:pt x="6283655" y="1224719"/>
                </a:cubicBezTo>
                <a:cubicBezTo>
                  <a:pt x="6283655" y="1217426"/>
                  <a:pt x="6290218" y="1210863"/>
                  <a:pt x="6297511" y="1210863"/>
                </a:cubicBezTo>
                <a:close/>
                <a:moveTo>
                  <a:pt x="6226679" y="1210863"/>
                </a:moveTo>
                <a:cubicBezTo>
                  <a:pt x="6233242" y="1210863"/>
                  <a:pt x="6239076" y="1217426"/>
                  <a:pt x="6239076" y="1224719"/>
                </a:cubicBezTo>
                <a:cubicBezTo>
                  <a:pt x="6239076" y="1232741"/>
                  <a:pt x="6233242" y="1237116"/>
                  <a:pt x="6226679" y="1237116"/>
                </a:cubicBezTo>
                <a:cubicBezTo>
                  <a:pt x="6219386" y="1237116"/>
                  <a:pt x="6212823" y="1232741"/>
                  <a:pt x="6212823" y="1224719"/>
                </a:cubicBezTo>
                <a:cubicBezTo>
                  <a:pt x="6212823" y="1217426"/>
                  <a:pt x="6219386" y="1210863"/>
                  <a:pt x="6226679" y="1210863"/>
                </a:cubicBezTo>
                <a:close/>
                <a:moveTo>
                  <a:pt x="6154391" y="1210863"/>
                </a:moveTo>
                <a:cubicBezTo>
                  <a:pt x="6161684" y="1210863"/>
                  <a:pt x="6168247" y="1217426"/>
                  <a:pt x="6168247" y="1224719"/>
                </a:cubicBezTo>
                <a:cubicBezTo>
                  <a:pt x="6168247" y="1232741"/>
                  <a:pt x="6161684" y="1237116"/>
                  <a:pt x="6154391" y="1237116"/>
                </a:cubicBezTo>
                <a:cubicBezTo>
                  <a:pt x="6147828" y="1237116"/>
                  <a:pt x="6141994" y="1232741"/>
                  <a:pt x="6141994" y="1224719"/>
                </a:cubicBezTo>
                <a:cubicBezTo>
                  <a:pt x="6141994" y="1217426"/>
                  <a:pt x="6147828" y="1210863"/>
                  <a:pt x="6154391" y="1210863"/>
                </a:cubicBezTo>
                <a:close/>
                <a:moveTo>
                  <a:pt x="6083559" y="1210863"/>
                </a:moveTo>
                <a:cubicBezTo>
                  <a:pt x="6090852" y="1210863"/>
                  <a:pt x="6097415" y="1217426"/>
                  <a:pt x="6097415" y="1224719"/>
                </a:cubicBezTo>
                <a:cubicBezTo>
                  <a:pt x="6097415" y="1232741"/>
                  <a:pt x="6090852" y="1237116"/>
                  <a:pt x="6083559" y="1237116"/>
                </a:cubicBezTo>
                <a:cubicBezTo>
                  <a:pt x="6076996" y="1237116"/>
                  <a:pt x="6071162" y="1232741"/>
                  <a:pt x="6071162" y="1224719"/>
                </a:cubicBezTo>
                <a:cubicBezTo>
                  <a:pt x="6071162" y="1217426"/>
                  <a:pt x="6076996" y="1210863"/>
                  <a:pt x="6083559" y="1210863"/>
                </a:cubicBezTo>
                <a:close/>
                <a:moveTo>
                  <a:pt x="6009356" y="1210863"/>
                </a:moveTo>
                <a:cubicBezTo>
                  <a:pt x="6016649" y="1210863"/>
                  <a:pt x="6023212" y="1217426"/>
                  <a:pt x="6023212" y="1224719"/>
                </a:cubicBezTo>
                <a:cubicBezTo>
                  <a:pt x="6023212" y="1232741"/>
                  <a:pt x="6016649" y="1237116"/>
                  <a:pt x="6009356" y="1237116"/>
                </a:cubicBezTo>
                <a:cubicBezTo>
                  <a:pt x="6001334" y="1237116"/>
                  <a:pt x="5996959" y="1232741"/>
                  <a:pt x="5996959" y="1224719"/>
                </a:cubicBezTo>
                <a:cubicBezTo>
                  <a:pt x="5996959" y="1217426"/>
                  <a:pt x="6001334" y="1210863"/>
                  <a:pt x="6009356" y="1210863"/>
                </a:cubicBezTo>
                <a:close/>
                <a:moveTo>
                  <a:pt x="5940548" y="1210863"/>
                </a:moveTo>
                <a:cubicBezTo>
                  <a:pt x="5948896" y="1210863"/>
                  <a:pt x="5955726" y="1217426"/>
                  <a:pt x="5955726" y="1224719"/>
                </a:cubicBezTo>
                <a:cubicBezTo>
                  <a:pt x="5955726" y="1232741"/>
                  <a:pt x="5948896" y="1237116"/>
                  <a:pt x="5940548" y="1237116"/>
                </a:cubicBezTo>
                <a:cubicBezTo>
                  <a:pt x="5932960" y="1237116"/>
                  <a:pt x="5926130" y="1232741"/>
                  <a:pt x="5926130" y="1224719"/>
                </a:cubicBezTo>
                <a:cubicBezTo>
                  <a:pt x="5926130" y="1217426"/>
                  <a:pt x="5932960" y="1210863"/>
                  <a:pt x="5940548" y="1210863"/>
                </a:cubicBezTo>
                <a:close/>
                <a:moveTo>
                  <a:pt x="5870088" y="1210863"/>
                </a:moveTo>
                <a:cubicBezTo>
                  <a:pt x="5878650" y="1210863"/>
                  <a:pt x="5884877" y="1217426"/>
                  <a:pt x="5884877" y="1224719"/>
                </a:cubicBezTo>
                <a:cubicBezTo>
                  <a:pt x="5884877" y="1232741"/>
                  <a:pt x="5878650" y="1237116"/>
                  <a:pt x="5870088" y="1237116"/>
                </a:cubicBezTo>
                <a:cubicBezTo>
                  <a:pt x="5862304" y="1237116"/>
                  <a:pt x="5855299" y="1232741"/>
                  <a:pt x="5855299" y="1224719"/>
                </a:cubicBezTo>
                <a:cubicBezTo>
                  <a:pt x="5855299" y="1217426"/>
                  <a:pt x="5862304" y="1210863"/>
                  <a:pt x="5870088" y="1210863"/>
                </a:cubicBezTo>
                <a:close/>
                <a:moveTo>
                  <a:pt x="5799257" y="1210863"/>
                </a:moveTo>
                <a:cubicBezTo>
                  <a:pt x="5807819" y="1210863"/>
                  <a:pt x="5814045" y="1217426"/>
                  <a:pt x="5814045" y="1224719"/>
                </a:cubicBezTo>
                <a:cubicBezTo>
                  <a:pt x="5814045" y="1232741"/>
                  <a:pt x="5807819" y="1237116"/>
                  <a:pt x="5799257" y="1237116"/>
                </a:cubicBezTo>
                <a:cubicBezTo>
                  <a:pt x="5791474" y="1237116"/>
                  <a:pt x="5784469" y="1232741"/>
                  <a:pt x="5784469" y="1224719"/>
                </a:cubicBezTo>
                <a:cubicBezTo>
                  <a:pt x="5784469" y="1217426"/>
                  <a:pt x="5791474" y="1210863"/>
                  <a:pt x="5799257" y="1210863"/>
                </a:cubicBezTo>
                <a:close/>
                <a:moveTo>
                  <a:pt x="5724122" y="1210863"/>
                </a:moveTo>
                <a:cubicBezTo>
                  <a:pt x="5732144" y="1210863"/>
                  <a:pt x="5736519" y="1217868"/>
                  <a:pt x="5736519" y="1225651"/>
                </a:cubicBezTo>
                <a:cubicBezTo>
                  <a:pt x="5736519" y="1234213"/>
                  <a:pt x="5732144" y="1240439"/>
                  <a:pt x="5724122" y="1240439"/>
                </a:cubicBezTo>
                <a:cubicBezTo>
                  <a:pt x="5716100" y="1240439"/>
                  <a:pt x="5710266" y="1234213"/>
                  <a:pt x="5710266" y="1225651"/>
                </a:cubicBezTo>
                <a:cubicBezTo>
                  <a:pt x="5710266" y="1217868"/>
                  <a:pt x="5716100" y="1210863"/>
                  <a:pt x="5724122" y="1210863"/>
                </a:cubicBezTo>
                <a:close/>
                <a:moveTo>
                  <a:pt x="5653291" y="1210863"/>
                </a:moveTo>
                <a:cubicBezTo>
                  <a:pt x="5659125" y="1210863"/>
                  <a:pt x="5665688" y="1217868"/>
                  <a:pt x="5665688" y="1225651"/>
                </a:cubicBezTo>
                <a:cubicBezTo>
                  <a:pt x="5665688" y="1234213"/>
                  <a:pt x="5659125" y="1240439"/>
                  <a:pt x="5653291" y="1240439"/>
                </a:cubicBezTo>
                <a:cubicBezTo>
                  <a:pt x="5645269" y="1240439"/>
                  <a:pt x="5639435" y="1234213"/>
                  <a:pt x="5639435" y="1225651"/>
                </a:cubicBezTo>
                <a:cubicBezTo>
                  <a:pt x="5639435" y="1217868"/>
                  <a:pt x="5645269" y="1210863"/>
                  <a:pt x="5653291" y="1210863"/>
                </a:cubicBezTo>
                <a:close/>
                <a:moveTo>
                  <a:pt x="5582461" y="1210863"/>
                </a:moveTo>
                <a:cubicBezTo>
                  <a:pt x="5588295" y="1210863"/>
                  <a:pt x="5594858" y="1217868"/>
                  <a:pt x="5594858" y="1225651"/>
                </a:cubicBezTo>
                <a:cubicBezTo>
                  <a:pt x="5594858" y="1234213"/>
                  <a:pt x="5588295" y="1240439"/>
                  <a:pt x="5582461" y="1240439"/>
                </a:cubicBezTo>
                <a:cubicBezTo>
                  <a:pt x="5574439" y="1240439"/>
                  <a:pt x="5568605" y="1234213"/>
                  <a:pt x="5568605" y="1225651"/>
                </a:cubicBezTo>
                <a:cubicBezTo>
                  <a:pt x="5568605" y="1217868"/>
                  <a:pt x="5574439" y="1210863"/>
                  <a:pt x="5582461" y="1210863"/>
                </a:cubicBezTo>
                <a:close/>
                <a:moveTo>
                  <a:pt x="5510171" y="1210863"/>
                </a:moveTo>
                <a:cubicBezTo>
                  <a:pt x="5517464" y="1210863"/>
                  <a:pt x="5524027" y="1217868"/>
                  <a:pt x="5524027" y="1225651"/>
                </a:cubicBezTo>
                <a:cubicBezTo>
                  <a:pt x="5524027" y="1234213"/>
                  <a:pt x="5517464" y="1240439"/>
                  <a:pt x="5510171" y="1240439"/>
                </a:cubicBezTo>
                <a:cubicBezTo>
                  <a:pt x="5503608" y="1240439"/>
                  <a:pt x="5497774" y="1234213"/>
                  <a:pt x="5497774" y="1225651"/>
                </a:cubicBezTo>
                <a:cubicBezTo>
                  <a:pt x="5497774" y="1217868"/>
                  <a:pt x="5503608" y="1210863"/>
                  <a:pt x="5510171" y="1210863"/>
                </a:cubicBezTo>
                <a:close/>
                <a:moveTo>
                  <a:pt x="5438937" y="1210863"/>
                </a:moveTo>
                <a:cubicBezTo>
                  <a:pt x="5447182" y="1210863"/>
                  <a:pt x="5453178" y="1217868"/>
                  <a:pt x="5453178" y="1225651"/>
                </a:cubicBezTo>
                <a:cubicBezTo>
                  <a:pt x="5453178" y="1234213"/>
                  <a:pt x="5447182" y="1240439"/>
                  <a:pt x="5438937" y="1240439"/>
                </a:cubicBezTo>
                <a:cubicBezTo>
                  <a:pt x="5431442" y="1240439"/>
                  <a:pt x="5426945" y="1234213"/>
                  <a:pt x="5426945" y="1225651"/>
                </a:cubicBezTo>
                <a:cubicBezTo>
                  <a:pt x="5426945" y="1217868"/>
                  <a:pt x="5431442" y="1210863"/>
                  <a:pt x="5438937" y="1210863"/>
                </a:cubicBezTo>
                <a:close/>
                <a:moveTo>
                  <a:pt x="5367530" y="1210863"/>
                </a:moveTo>
                <a:cubicBezTo>
                  <a:pt x="5376092" y="1210863"/>
                  <a:pt x="5382318" y="1217868"/>
                  <a:pt x="5382318" y="1225651"/>
                </a:cubicBezTo>
                <a:cubicBezTo>
                  <a:pt x="5382318" y="1234213"/>
                  <a:pt x="5376092" y="1240439"/>
                  <a:pt x="5367530" y="1240439"/>
                </a:cubicBezTo>
                <a:cubicBezTo>
                  <a:pt x="5359747" y="1240439"/>
                  <a:pt x="5352742" y="1234213"/>
                  <a:pt x="5352742" y="1225651"/>
                </a:cubicBezTo>
                <a:cubicBezTo>
                  <a:pt x="5352742" y="1217868"/>
                  <a:pt x="5359747" y="1210863"/>
                  <a:pt x="5367530" y="1210863"/>
                </a:cubicBezTo>
                <a:close/>
                <a:moveTo>
                  <a:pt x="5296699" y="1210863"/>
                </a:moveTo>
                <a:cubicBezTo>
                  <a:pt x="5305261" y="1210863"/>
                  <a:pt x="5311488" y="1217868"/>
                  <a:pt x="5311488" y="1225651"/>
                </a:cubicBezTo>
                <a:cubicBezTo>
                  <a:pt x="5311488" y="1234213"/>
                  <a:pt x="5305261" y="1240439"/>
                  <a:pt x="5296699" y="1240439"/>
                </a:cubicBezTo>
                <a:cubicBezTo>
                  <a:pt x="5288915" y="1240439"/>
                  <a:pt x="5281910" y="1234213"/>
                  <a:pt x="5281910" y="1225651"/>
                </a:cubicBezTo>
                <a:cubicBezTo>
                  <a:pt x="5281910" y="1217868"/>
                  <a:pt x="5288915" y="1210863"/>
                  <a:pt x="5296699" y="1210863"/>
                </a:cubicBezTo>
                <a:close/>
                <a:moveTo>
                  <a:pt x="5225869" y="1210863"/>
                </a:moveTo>
                <a:cubicBezTo>
                  <a:pt x="5234431" y="1210863"/>
                  <a:pt x="5240657" y="1217868"/>
                  <a:pt x="5240657" y="1225651"/>
                </a:cubicBezTo>
                <a:cubicBezTo>
                  <a:pt x="5240657" y="1234213"/>
                  <a:pt x="5234431" y="1240439"/>
                  <a:pt x="5225869" y="1240439"/>
                </a:cubicBezTo>
                <a:cubicBezTo>
                  <a:pt x="5217307" y="1240439"/>
                  <a:pt x="5211081" y="1234213"/>
                  <a:pt x="5211081" y="1225651"/>
                </a:cubicBezTo>
                <a:cubicBezTo>
                  <a:pt x="5211081" y="1217868"/>
                  <a:pt x="5217307" y="1210863"/>
                  <a:pt x="5225869" y="1210863"/>
                </a:cubicBezTo>
                <a:close/>
                <a:moveTo>
                  <a:pt x="5154105" y="1210863"/>
                </a:moveTo>
                <a:cubicBezTo>
                  <a:pt x="5162127" y="1210863"/>
                  <a:pt x="5166502" y="1217868"/>
                  <a:pt x="5166502" y="1225651"/>
                </a:cubicBezTo>
                <a:cubicBezTo>
                  <a:pt x="5166502" y="1234213"/>
                  <a:pt x="5162127" y="1240439"/>
                  <a:pt x="5154105" y="1240439"/>
                </a:cubicBezTo>
                <a:cubicBezTo>
                  <a:pt x="5146083" y="1240439"/>
                  <a:pt x="5140249" y="1234213"/>
                  <a:pt x="5140249" y="1225651"/>
                </a:cubicBezTo>
                <a:cubicBezTo>
                  <a:pt x="5140249" y="1217868"/>
                  <a:pt x="5146083" y="1210863"/>
                  <a:pt x="5154105" y="1210863"/>
                </a:cubicBezTo>
                <a:close/>
                <a:moveTo>
                  <a:pt x="5083276" y="1210863"/>
                </a:moveTo>
                <a:cubicBezTo>
                  <a:pt x="5089110" y="1210863"/>
                  <a:pt x="5095673" y="1217868"/>
                  <a:pt x="5095673" y="1225651"/>
                </a:cubicBezTo>
                <a:cubicBezTo>
                  <a:pt x="5095673" y="1234213"/>
                  <a:pt x="5089110" y="1240439"/>
                  <a:pt x="5083276" y="1240439"/>
                </a:cubicBezTo>
                <a:cubicBezTo>
                  <a:pt x="5075254" y="1240439"/>
                  <a:pt x="5069420" y="1234213"/>
                  <a:pt x="5069420" y="1225651"/>
                </a:cubicBezTo>
                <a:cubicBezTo>
                  <a:pt x="5069420" y="1217868"/>
                  <a:pt x="5075254" y="1210863"/>
                  <a:pt x="5083276" y="1210863"/>
                </a:cubicBezTo>
                <a:close/>
                <a:moveTo>
                  <a:pt x="5012445" y="1210863"/>
                </a:moveTo>
                <a:cubicBezTo>
                  <a:pt x="5018279" y="1210863"/>
                  <a:pt x="5024842" y="1217868"/>
                  <a:pt x="5024842" y="1225651"/>
                </a:cubicBezTo>
                <a:cubicBezTo>
                  <a:pt x="5024842" y="1234213"/>
                  <a:pt x="5018279" y="1240439"/>
                  <a:pt x="5012445" y="1240439"/>
                </a:cubicBezTo>
                <a:cubicBezTo>
                  <a:pt x="5004423" y="1240439"/>
                  <a:pt x="4998589" y="1234213"/>
                  <a:pt x="4998589" y="1225651"/>
                </a:cubicBezTo>
                <a:cubicBezTo>
                  <a:pt x="4998589" y="1217868"/>
                  <a:pt x="5004423" y="1210863"/>
                  <a:pt x="5012445" y="1210863"/>
                </a:cubicBezTo>
                <a:close/>
                <a:moveTo>
                  <a:pt x="4940157" y="1210863"/>
                </a:moveTo>
                <a:cubicBezTo>
                  <a:pt x="4948179" y="1210863"/>
                  <a:pt x="4954013" y="1217868"/>
                  <a:pt x="4954013" y="1225651"/>
                </a:cubicBezTo>
                <a:cubicBezTo>
                  <a:pt x="4954013" y="1234213"/>
                  <a:pt x="4948179" y="1240439"/>
                  <a:pt x="4940157" y="1240439"/>
                </a:cubicBezTo>
                <a:cubicBezTo>
                  <a:pt x="4934323" y="1240439"/>
                  <a:pt x="4927760" y="1234213"/>
                  <a:pt x="4927760" y="1225651"/>
                </a:cubicBezTo>
                <a:cubicBezTo>
                  <a:pt x="4927760" y="1217868"/>
                  <a:pt x="4934323" y="1210863"/>
                  <a:pt x="4940157" y="1210863"/>
                </a:cubicBezTo>
                <a:close/>
                <a:moveTo>
                  <a:pt x="4865953" y="1210863"/>
                </a:moveTo>
                <a:cubicBezTo>
                  <a:pt x="4873975" y="1210863"/>
                  <a:pt x="4879809" y="1217868"/>
                  <a:pt x="4879809" y="1225651"/>
                </a:cubicBezTo>
                <a:cubicBezTo>
                  <a:pt x="4879809" y="1234213"/>
                  <a:pt x="4873975" y="1240439"/>
                  <a:pt x="4865953" y="1240439"/>
                </a:cubicBezTo>
                <a:cubicBezTo>
                  <a:pt x="4860119" y="1240439"/>
                  <a:pt x="4853556" y="1234213"/>
                  <a:pt x="4853556" y="1225651"/>
                </a:cubicBezTo>
                <a:cubicBezTo>
                  <a:pt x="4853556" y="1217868"/>
                  <a:pt x="4860119" y="1210863"/>
                  <a:pt x="4865953" y="1210863"/>
                </a:cubicBezTo>
                <a:close/>
                <a:moveTo>
                  <a:pt x="4795122" y="1210863"/>
                </a:moveTo>
                <a:cubicBezTo>
                  <a:pt x="4803144" y="1210863"/>
                  <a:pt x="4808978" y="1217868"/>
                  <a:pt x="4808978" y="1225651"/>
                </a:cubicBezTo>
                <a:cubicBezTo>
                  <a:pt x="4808978" y="1234213"/>
                  <a:pt x="4803144" y="1240439"/>
                  <a:pt x="4795122" y="1240439"/>
                </a:cubicBezTo>
                <a:cubicBezTo>
                  <a:pt x="4787830" y="1240439"/>
                  <a:pt x="4782725" y="1234213"/>
                  <a:pt x="4782725" y="1225651"/>
                </a:cubicBezTo>
                <a:cubicBezTo>
                  <a:pt x="4782725" y="1217868"/>
                  <a:pt x="4787830" y="1210863"/>
                  <a:pt x="4795122" y="1210863"/>
                </a:cubicBezTo>
                <a:close/>
                <a:moveTo>
                  <a:pt x="4726684" y="1210863"/>
                </a:moveTo>
                <a:cubicBezTo>
                  <a:pt x="4735246" y="1210863"/>
                  <a:pt x="4741472" y="1217868"/>
                  <a:pt x="4741472" y="1225651"/>
                </a:cubicBezTo>
                <a:cubicBezTo>
                  <a:pt x="4741472" y="1234213"/>
                  <a:pt x="4735246" y="1240439"/>
                  <a:pt x="4726684" y="1240439"/>
                </a:cubicBezTo>
                <a:cubicBezTo>
                  <a:pt x="4718122" y="1240439"/>
                  <a:pt x="4711896" y="1234213"/>
                  <a:pt x="4711896" y="1225651"/>
                </a:cubicBezTo>
                <a:cubicBezTo>
                  <a:pt x="4711896" y="1217868"/>
                  <a:pt x="4718122" y="1210863"/>
                  <a:pt x="4726684" y="1210863"/>
                </a:cubicBezTo>
                <a:close/>
                <a:moveTo>
                  <a:pt x="4655853" y="1210863"/>
                </a:moveTo>
                <a:cubicBezTo>
                  <a:pt x="4663637" y="1210863"/>
                  <a:pt x="4670642" y="1217868"/>
                  <a:pt x="4670642" y="1225651"/>
                </a:cubicBezTo>
                <a:cubicBezTo>
                  <a:pt x="4670642" y="1234213"/>
                  <a:pt x="4663637" y="1240439"/>
                  <a:pt x="4655853" y="1240439"/>
                </a:cubicBezTo>
                <a:cubicBezTo>
                  <a:pt x="4647291" y="1240439"/>
                  <a:pt x="4641064" y="1234213"/>
                  <a:pt x="4641064" y="1225651"/>
                </a:cubicBezTo>
                <a:cubicBezTo>
                  <a:pt x="4641064" y="1217868"/>
                  <a:pt x="4647291" y="1210863"/>
                  <a:pt x="4655853" y="1210863"/>
                </a:cubicBezTo>
                <a:close/>
                <a:moveTo>
                  <a:pt x="4585023" y="1210863"/>
                </a:moveTo>
                <a:cubicBezTo>
                  <a:pt x="4592806" y="1210863"/>
                  <a:pt x="4599811" y="1217868"/>
                  <a:pt x="4599811" y="1225651"/>
                </a:cubicBezTo>
                <a:cubicBezTo>
                  <a:pt x="4599811" y="1234213"/>
                  <a:pt x="4592806" y="1240439"/>
                  <a:pt x="4585023" y="1240439"/>
                </a:cubicBezTo>
                <a:cubicBezTo>
                  <a:pt x="4576461" y="1240439"/>
                  <a:pt x="4570235" y="1234213"/>
                  <a:pt x="4570235" y="1225651"/>
                </a:cubicBezTo>
                <a:cubicBezTo>
                  <a:pt x="4570235" y="1217868"/>
                  <a:pt x="4576461" y="1210863"/>
                  <a:pt x="4585023" y="1210863"/>
                </a:cubicBezTo>
                <a:close/>
                <a:moveTo>
                  <a:pt x="4513260" y="1210863"/>
                </a:moveTo>
                <a:cubicBezTo>
                  <a:pt x="4520553" y="1210863"/>
                  <a:pt x="4525657" y="1217868"/>
                  <a:pt x="4525657" y="1225651"/>
                </a:cubicBezTo>
                <a:cubicBezTo>
                  <a:pt x="4525657" y="1234213"/>
                  <a:pt x="4520553" y="1240439"/>
                  <a:pt x="4513260" y="1240439"/>
                </a:cubicBezTo>
                <a:cubicBezTo>
                  <a:pt x="4505238" y="1240439"/>
                  <a:pt x="4499404" y="1234213"/>
                  <a:pt x="4499404" y="1225651"/>
                </a:cubicBezTo>
                <a:cubicBezTo>
                  <a:pt x="4499404" y="1217868"/>
                  <a:pt x="4505238" y="1210863"/>
                  <a:pt x="4513260" y="1210863"/>
                </a:cubicBezTo>
                <a:close/>
                <a:moveTo>
                  <a:pt x="4439056" y="1210863"/>
                </a:moveTo>
                <a:cubicBezTo>
                  <a:pt x="4445619" y="1210863"/>
                  <a:pt x="4451453" y="1217868"/>
                  <a:pt x="4451453" y="1225651"/>
                </a:cubicBezTo>
                <a:cubicBezTo>
                  <a:pt x="4451453" y="1234213"/>
                  <a:pt x="4445619" y="1240439"/>
                  <a:pt x="4439056" y="1240439"/>
                </a:cubicBezTo>
                <a:cubicBezTo>
                  <a:pt x="4431763" y="1240439"/>
                  <a:pt x="4425200" y="1234213"/>
                  <a:pt x="4425200" y="1225651"/>
                </a:cubicBezTo>
                <a:cubicBezTo>
                  <a:pt x="4425200" y="1217868"/>
                  <a:pt x="4431763" y="1210863"/>
                  <a:pt x="4439056" y="1210863"/>
                </a:cubicBezTo>
                <a:close/>
                <a:moveTo>
                  <a:pt x="4366768" y="1210863"/>
                </a:moveTo>
                <a:cubicBezTo>
                  <a:pt x="4374790" y="1210863"/>
                  <a:pt x="4380624" y="1217868"/>
                  <a:pt x="4380624" y="1225651"/>
                </a:cubicBezTo>
                <a:cubicBezTo>
                  <a:pt x="4380624" y="1234213"/>
                  <a:pt x="4374790" y="1240439"/>
                  <a:pt x="4366768" y="1240439"/>
                </a:cubicBezTo>
                <a:cubicBezTo>
                  <a:pt x="4360934" y="1240439"/>
                  <a:pt x="4354371" y="1234213"/>
                  <a:pt x="4354371" y="1225651"/>
                </a:cubicBezTo>
                <a:cubicBezTo>
                  <a:pt x="4354371" y="1217868"/>
                  <a:pt x="4360934" y="1210863"/>
                  <a:pt x="4366768" y="1210863"/>
                </a:cubicBezTo>
                <a:close/>
                <a:moveTo>
                  <a:pt x="4295937" y="1210863"/>
                </a:moveTo>
                <a:cubicBezTo>
                  <a:pt x="4303959" y="1210863"/>
                  <a:pt x="4309793" y="1217868"/>
                  <a:pt x="4309793" y="1225651"/>
                </a:cubicBezTo>
                <a:cubicBezTo>
                  <a:pt x="4309793" y="1234213"/>
                  <a:pt x="4303959" y="1240439"/>
                  <a:pt x="4295937" y="1240439"/>
                </a:cubicBezTo>
                <a:cubicBezTo>
                  <a:pt x="4290103" y="1240439"/>
                  <a:pt x="4283540" y="1234213"/>
                  <a:pt x="4283540" y="1225651"/>
                </a:cubicBezTo>
                <a:cubicBezTo>
                  <a:pt x="4283540" y="1217868"/>
                  <a:pt x="4290103" y="1210863"/>
                  <a:pt x="4295937" y="1210863"/>
                </a:cubicBezTo>
                <a:close/>
                <a:moveTo>
                  <a:pt x="368953" y="1210863"/>
                </a:moveTo>
                <a:cubicBezTo>
                  <a:pt x="377515" y="1210863"/>
                  <a:pt x="383742" y="1217868"/>
                  <a:pt x="383742" y="1225651"/>
                </a:cubicBezTo>
                <a:cubicBezTo>
                  <a:pt x="383742" y="1234213"/>
                  <a:pt x="377515" y="1240439"/>
                  <a:pt x="368953" y="1240439"/>
                </a:cubicBezTo>
                <a:cubicBezTo>
                  <a:pt x="361170" y="1240439"/>
                  <a:pt x="354165" y="1234213"/>
                  <a:pt x="354165" y="1225651"/>
                </a:cubicBezTo>
                <a:cubicBezTo>
                  <a:pt x="354165" y="1217868"/>
                  <a:pt x="361170" y="1210863"/>
                  <a:pt x="368953" y="1210863"/>
                </a:cubicBezTo>
                <a:close/>
                <a:moveTo>
                  <a:pt x="297189" y="1210863"/>
                </a:moveTo>
                <a:cubicBezTo>
                  <a:pt x="305211" y="1210863"/>
                  <a:pt x="309586" y="1217868"/>
                  <a:pt x="309586" y="1225651"/>
                </a:cubicBezTo>
                <a:cubicBezTo>
                  <a:pt x="309586" y="1234213"/>
                  <a:pt x="305211" y="1240439"/>
                  <a:pt x="297189" y="1240439"/>
                </a:cubicBezTo>
                <a:cubicBezTo>
                  <a:pt x="289897" y="1240439"/>
                  <a:pt x="283334" y="1234213"/>
                  <a:pt x="283334" y="1225651"/>
                </a:cubicBezTo>
                <a:cubicBezTo>
                  <a:pt x="283334" y="1217868"/>
                  <a:pt x="289897" y="1210863"/>
                  <a:pt x="297189" y="1210863"/>
                </a:cubicBezTo>
                <a:close/>
                <a:moveTo>
                  <a:pt x="226361" y="1210863"/>
                </a:moveTo>
                <a:cubicBezTo>
                  <a:pt x="232195" y="1210863"/>
                  <a:pt x="238759" y="1217868"/>
                  <a:pt x="238759" y="1225651"/>
                </a:cubicBezTo>
                <a:cubicBezTo>
                  <a:pt x="238759" y="1234213"/>
                  <a:pt x="232195" y="1240439"/>
                  <a:pt x="226361" y="1240439"/>
                </a:cubicBezTo>
                <a:cubicBezTo>
                  <a:pt x="218338" y="1240439"/>
                  <a:pt x="212504" y="1234213"/>
                  <a:pt x="212504" y="1225651"/>
                </a:cubicBezTo>
                <a:cubicBezTo>
                  <a:pt x="212504" y="1217868"/>
                  <a:pt x="218338" y="1210863"/>
                  <a:pt x="226361" y="1210863"/>
                </a:cubicBezTo>
                <a:close/>
                <a:moveTo>
                  <a:pt x="155527" y="1210863"/>
                </a:moveTo>
                <a:cubicBezTo>
                  <a:pt x="161361" y="1210863"/>
                  <a:pt x="167924" y="1217868"/>
                  <a:pt x="167924" y="1225651"/>
                </a:cubicBezTo>
                <a:cubicBezTo>
                  <a:pt x="167924" y="1234213"/>
                  <a:pt x="161361" y="1240439"/>
                  <a:pt x="155527" y="1240439"/>
                </a:cubicBezTo>
                <a:cubicBezTo>
                  <a:pt x="147505" y="1240439"/>
                  <a:pt x="141671" y="1234213"/>
                  <a:pt x="141671" y="1225651"/>
                </a:cubicBezTo>
                <a:cubicBezTo>
                  <a:pt x="141671" y="1217868"/>
                  <a:pt x="147505" y="1210863"/>
                  <a:pt x="155527" y="1210863"/>
                </a:cubicBezTo>
                <a:close/>
                <a:moveTo>
                  <a:pt x="83239" y="1210863"/>
                </a:moveTo>
                <a:cubicBezTo>
                  <a:pt x="90531" y="1210863"/>
                  <a:pt x="97095" y="1217868"/>
                  <a:pt x="97095" y="1225651"/>
                </a:cubicBezTo>
                <a:cubicBezTo>
                  <a:pt x="97095" y="1234213"/>
                  <a:pt x="90531" y="1240439"/>
                  <a:pt x="83239" y="1240439"/>
                </a:cubicBezTo>
                <a:cubicBezTo>
                  <a:pt x="76675" y="1240439"/>
                  <a:pt x="70841" y="1234213"/>
                  <a:pt x="70841" y="1225651"/>
                </a:cubicBezTo>
                <a:cubicBezTo>
                  <a:pt x="70841" y="1217868"/>
                  <a:pt x="76675" y="1210863"/>
                  <a:pt x="83239" y="1210863"/>
                </a:cubicBezTo>
                <a:close/>
                <a:moveTo>
                  <a:pt x="12003" y="1210863"/>
                </a:moveTo>
                <a:cubicBezTo>
                  <a:pt x="20248" y="1210863"/>
                  <a:pt x="26244" y="1217868"/>
                  <a:pt x="26244" y="1225651"/>
                </a:cubicBezTo>
                <a:cubicBezTo>
                  <a:pt x="26244" y="1234213"/>
                  <a:pt x="20248" y="1240439"/>
                  <a:pt x="12003" y="1240439"/>
                </a:cubicBezTo>
                <a:cubicBezTo>
                  <a:pt x="4508" y="1240439"/>
                  <a:pt x="10" y="1234213"/>
                  <a:pt x="10" y="1225651"/>
                </a:cubicBezTo>
                <a:cubicBezTo>
                  <a:pt x="10" y="1217868"/>
                  <a:pt x="4508" y="1210863"/>
                  <a:pt x="12003" y="1210863"/>
                </a:cubicBezTo>
                <a:close/>
                <a:moveTo>
                  <a:pt x="7013492" y="1140032"/>
                </a:moveTo>
                <a:cubicBezTo>
                  <a:pt x="7021275" y="1140032"/>
                  <a:pt x="7028280" y="1146595"/>
                  <a:pt x="7028280" y="1152429"/>
                </a:cubicBezTo>
                <a:cubicBezTo>
                  <a:pt x="7028280" y="1160451"/>
                  <a:pt x="7021275" y="1166286"/>
                  <a:pt x="7013492" y="1166286"/>
                </a:cubicBezTo>
                <a:cubicBezTo>
                  <a:pt x="7004930" y="1166286"/>
                  <a:pt x="6998704" y="1160451"/>
                  <a:pt x="6998704" y="1152429"/>
                </a:cubicBezTo>
                <a:cubicBezTo>
                  <a:pt x="6998704" y="1146595"/>
                  <a:pt x="7004930" y="1140032"/>
                  <a:pt x="7013492" y="1140032"/>
                </a:cubicBezTo>
                <a:close/>
                <a:moveTo>
                  <a:pt x="6939085" y="1140032"/>
                </a:moveTo>
                <a:cubicBezTo>
                  <a:pt x="6946378" y="1140032"/>
                  <a:pt x="6950753" y="1146595"/>
                  <a:pt x="6950753" y="1152429"/>
                </a:cubicBezTo>
                <a:cubicBezTo>
                  <a:pt x="6950753" y="1160451"/>
                  <a:pt x="6946378" y="1166286"/>
                  <a:pt x="6939085" y="1166286"/>
                </a:cubicBezTo>
                <a:cubicBezTo>
                  <a:pt x="6931063" y="1166286"/>
                  <a:pt x="6924500" y="1160451"/>
                  <a:pt x="6924500" y="1152429"/>
                </a:cubicBezTo>
                <a:cubicBezTo>
                  <a:pt x="6924500" y="1146595"/>
                  <a:pt x="6931063" y="1140032"/>
                  <a:pt x="6939085" y="1140032"/>
                </a:cubicBezTo>
                <a:close/>
                <a:moveTo>
                  <a:pt x="6867525" y="1140032"/>
                </a:moveTo>
                <a:cubicBezTo>
                  <a:pt x="6874088" y="1140032"/>
                  <a:pt x="6879922" y="1146595"/>
                  <a:pt x="6879922" y="1153888"/>
                </a:cubicBezTo>
                <a:cubicBezTo>
                  <a:pt x="6879922" y="1160451"/>
                  <a:pt x="6874088" y="1166286"/>
                  <a:pt x="6867525" y="1166286"/>
                </a:cubicBezTo>
                <a:cubicBezTo>
                  <a:pt x="6860232" y="1166286"/>
                  <a:pt x="6853669" y="1160451"/>
                  <a:pt x="6853669" y="1153888"/>
                </a:cubicBezTo>
                <a:cubicBezTo>
                  <a:pt x="6853669" y="1146595"/>
                  <a:pt x="6860232" y="1140032"/>
                  <a:pt x="6867525" y="1140032"/>
                </a:cubicBezTo>
                <a:close/>
                <a:moveTo>
                  <a:pt x="6796696" y="1140032"/>
                </a:moveTo>
                <a:cubicBezTo>
                  <a:pt x="6803259" y="1140032"/>
                  <a:pt x="6809093" y="1146595"/>
                  <a:pt x="6809093" y="1153888"/>
                </a:cubicBezTo>
                <a:cubicBezTo>
                  <a:pt x="6809093" y="1160451"/>
                  <a:pt x="6803259" y="1166286"/>
                  <a:pt x="6796696" y="1166286"/>
                </a:cubicBezTo>
                <a:cubicBezTo>
                  <a:pt x="6789403" y="1166286"/>
                  <a:pt x="6782840" y="1160451"/>
                  <a:pt x="6782840" y="1153888"/>
                </a:cubicBezTo>
                <a:cubicBezTo>
                  <a:pt x="6782840" y="1146595"/>
                  <a:pt x="6789403" y="1140032"/>
                  <a:pt x="6796696" y="1140032"/>
                </a:cubicBezTo>
                <a:close/>
                <a:moveTo>
                  <a:pt x="6724405" y="1140032"/>
                </a:moveTo>
                <a:cubicBezTo>
                  <a:pt x="6732427" y="1140032"/>
                  <a:pt x="6738261" y="1146595"/>
                  <a:pt x="6738261" y="1153888"/>
                </a:cubicBezTo>
                <a:cubicBezTo>
                  <a:pt x="6738261" y="1160451"/>
                  <a:pt x="6732427" y="1166286"/>
                  <a:pt x="6724405" y="1166286"/>
                </a:cubicBezTo>
                <a:cubicBezTo>
                  <a:pt x="6718571" y="1166286"/>
                  <a:pt x="6712008" y="1160451"/>
                  <a:pt x="6712008" y="1153888"/>
                </a:cubicBezTo>
                <a:cubicBezTo>
                  <a:pt x="6712008" y="1146595"/>
                  <a:pt x="6718571" y="1140032"/>
                  <a:pt x="6724405" y="1140032"/>
                </a:cubicBezTo>
                <a:close/>
                <a:moveTo>
                  <a:pt x="6653576" y="1140032"/>
                </a:moveTo>
                <a:cubicBezTo>
                  <a:pt x="6660869" y="1140032"/>
                  <a:pt x="6667432" y="1146595"/>
                  <a:pt x="6667432" y="1153888"/>
                </a:cubicBezTo>
                <a:cubicBezTo>
                  <a:pt x="6667432" y="1160451"/>
                  <a:pt x="6660869" y="1166286"/>
                  <a:pt x="6653576" y="1166286"/>
                </a:cubicBezTo>
                <a:cubicBezTo>
                  <a:pt x="6645554" y="1166286"/>
                  <a:pt x="6641179" y="1160451"/>
                  <a:pt x="6641179" y="1153888"/>
                </a:cubicBezTo>
                <a:cubicBezTo>
                  <a:pt x="6641179" y="1146595"/>
                  <a:pt x="6645554" y="1140032"/>
                  <a:pt x="6653576" y="1140032"/>
                </a:cubicBezTo>
                <a:close/>
                <a:moveTo>
                  <a:pt x="6581764" y="1140032"/>
                </a:moveTo>
                <a:cubicBezTo>
                  <a:pt x="6589547" y="1140032"/>
                  <a:pt x="6596552" y="1146595"/>
                  <a:pt x="6596552" y="1153888"/>
                </a:cubicBezTo>
                <a:cubicBezTo>
                  <a:pt x="6596552" y="1160451"/>
                  <a:pt x="6589547" y="1166286"/>
                  <a:pt x="6581764" y="1166286"/>
                </a:cubicBezTo>
                <a:cubicBezTo>
                  <a:pt x="6573202" y="1166286"/>
                  <a:pt x="6566976" y="1160451"/>
                  <a:pt x="6566976" y="1153888"/>
                </a:cubicBezTo>
                <a:cubicBezTo>
                  <a:pt x="6566976" y="1146595"/>
                  <a:pt x="6573202" y="1140032"/>
                  <a:pt x="6581764" y="1140032"/>
                </a:cubicBezTo>
                <a:close/>
                <a:moveTo>
                  <a:pt x="6510933" y="1140032"/>
                </a:moveTo>
                <a:cubicBezTo>
                  <a:pt x="6518717" y="1140032"/>
                  <a:pt x="6525722" y="1146595"/>
                  <a:pt x="6525722" y="1153888"/>
                </a:cubicBezTo>
                <a:cubicBezTo>
                  <a:pt x="6525722" y="1160451"/>
                  <a:pt x="6518717" y="1166286"/>
                  <a:pt x="6510933" y="1166286"/>
                </a:cubicBezTo>
                <a:cubicBezTo>
                  <a:pt x="6502371" y="1166286"/>
                  <a:pt x="6496144" y="1160451"/>
                  <a:pt x="6496144" y="1153888"/>
                </a:cubicBezTo>
                <a:cubicBezTo>
                  <a:pt x="6496144" y="1146595"/>
                  <a:pt x="6502371" y="1140032"/>
                  <a:pt x="6510933" y="1140032"/>
                </a:cubicBezTo>
                <a:close/>
                <a:moveTo>
                  <a:pt x="6440492" y="1140032"/>
                </a:moveTo>
                <a:cubicBezTo>
                  <a:pt x="6448081" y="1140032"/>
                  <a:pt x="6454911" y="1146595"/>
                  <a:pt x="6454911" y="1153888"/>
                </a:cubicBezTo>
                <a:cubicBezTo>
                  <a:pt x="6454911" y="1160451"/>
                  <a:pt x="6448081" y="1166286"/>
                  <a:pt x="6440492" y="1166286"/>
                </a:cubicBezTo>
                <a:cubicBezTo>
                  <a:pt x="6432145" y="1166286"/>
                  <a:pt x="6425315" y="1160451"/>
                  <a:pt x="6425315" y="1153888"/>
                </a:cubicBezTo>
                <a:cubicBezTo>
                  <a:pt x="6425315" y="1146595"/>
                  <a:pt x="6432145" y="1140032"/>
                  <a:pt x="6440492" y="1140032"/>
                </a:cubicBezTo>
                <a:close/>
                <a:moveTo>
                  <a:pt x="6368340" y="1140032"/>
                </a:moveTo>
                <a:cubicBezTo>
                  <a:pt x="6376362" y="1140032"/>
                  <a:pt x="6380737" y="1146595"/>
                  <a:pt x="6380737" y="1153888"/>
                </a:cubicBezTo>
                <a:cubicBezTo>
                  <a:pt x="6380737" y="1160451"/>
                  <a:pt x="6376362" y="1166286"/>
                  <a:pt x="6368340" y="1166286"/>
                </a:cubicBezTo>
                <a:cubicBezTo>
                  <a:pt x="6361047" y="1166286"/>
                  <a:pt x="6354484" y="1160451"/>
                  <a:pt x="6354484" y="1153888"/>
                </a:cubicBezTo>
                <a:cubicBezTo>
                  <a:pt x="6354484" y="1146595"/>
                  <a:pt x="6361047" y="1140032"/>
                  <a:pt x="6368340" y="1140032"/>
                </a:cubicBezTo>
                <a:close/>
                <a:moveTo>
                  <a:pt x="6297511" y="1140032"/>
                </a:moveTo>
                <a:cubicBezTo>
                  <a:pt x="6304074" y="1140032"/>
                  <a:pt x="6309908" y="1146595"/>
                  <a:pt x="6309908" y="1153888"/>
                </a:cubicBezTo>
                <a:cubicBezTo>
                  <a:pt x="6309908" y="1160451"/>
                  <a:pt x="6304074" y="1166286"/>
                  <a:pt x="6297511" y="1166286"/>
                </a:cubicBezTo>
                <a:cubicBezTo>
                  <a:pt x="6290218" y="1166286"/>
                  <a:pt x="6283655" y="1160451"/>
                  <a:pt x="6283655" y="1153888"/>
                </a:cubicBezTo>
                <a:cubicBezTo>
                  <a:pt x="6283655" y="1146595"/>
                  <a:pt x="6290218" y="1140032"/>
                  <a:pt x="6297511" y="1140032"/>
                </a:cubicBezTo>
                <a:close/>
                <a:moveTo>
                  <a:pt x="6226679" y="1140032"/>
                </a:moveTo>
                <a:cubicBezTo>
                  <a:pt x="6233242" y="1140032"/>
                  <a:pt x="6239076" y="1146595"/>
                  <a:pt x="6239076" y="1153888"/>
                </a:cubicBezTo>
                <a:cubicBezTo>
                  <a:pt x="6239076" y="1160451"/>
                  <a:pt x="6233242" y="1166286"/>
                  <a:pt x="6226679" y="1166286"/>
                </a:cubicBezTo>
                <a:cubicBezTo>
                  <a:pt x="6219386" y="1166286"/>
                  <a:pt x="6212823" y="1160451"/>
                  <a:pt x="6212823" y="1153888"/>
                </a:cubicBezTo>
                <a:cubicBezTo>
                  <a:pt x="6212823" y="1146595"/>
                  <a:pt x="6219386" y="1140032"/>
                  <a:pt x="6226679" y="1140032"/>
                </a:cubicBezTo>
                <a:close/>
                <a:moveTo>
                  <a:pt x="6154391" y="1140032"/>
                </a:moveTo>
                <a:cubicBezTo>
                  <a:pt x="6161684" y="1140032"/>
                  <a:pt x="6168247" y="1146595"/>
                  <a:pt x="6168247" y="1153888"/>
                </a:cubicBezTo>
                <a:cubicBezTo>
                  <a:pt x="6168247" y="1160451"/>
                  <a:pt x="6161684" y="1166286"/>
                  <a:pt x="6154391" y="1166286"/>
                </a:cubicBezTo>
                <a:cubicBezTo>
                  <a:pt x="6147828" y="1166286"/>
                  <a:pt x="6141994" y="1160451"/>
                  <a:pt x="6141994" y="1153888"/>
                </a:cubicBezTo>
                <a:cubicBezTo>
                  <a:pt x="6141994" y="1146595"/>
                  <a:pt x="6147828" y="1140032"/>
                  <a:pt x="6154391" y="1140032"/>
                </a:cubicBezTo>
                <a:close/>
                <a:moveTo>
                  <a:pt x="6083559" y="1140032"/>
                </a:moveTo>
                <a:cubicBezTo>
                  <a:pt x="6090852" y="1140032"/>
                  <a:pt x="6097415" y="1146595"/>
                  <a:pt x="6097415" y="1153888"/>
                </a:cubicBezTo>
                <a:cubicBezTo>
                  <a:pt x="6097415" y="1160451"/>
                  <a:pt x="6090852" y="1166286"/>
                  <a:pt x="6083559" y="1166286"/>
                </a:cubicBezTo>
                <a:cubicBezTo>
                  <a:pt x="6076996" y="1166286"/>
                  <a:pt x="6071162" y="1160451"/>
                  <a:pt x="6071162" y="1153888"/>
                </a:cubicBezTo>
                <a:cubicBezTo>
                  <a:pt x="6071162" y="1146595"/>
                  <a:pt x="6076996" y="1140032"/>
                  <a:pt x="6083559" y="1140032"/>
                </a:cubicBezTo>
                <a:close/>
                <a:moveTo>
                  <a:pt x="6009356" y="1140032"/>
                </a:moveTo>
                <a:cubicBezTo>
                  <a:pt x="6016649" y="1140032"/>
                  <a:pt x="6023212" y="1146595"/>
                  <a:pt x="6023212" y="1153888"/>
                </a:cubicBezTo>
                <a:cubicBezTo>
                  <a:pt x="6023212" y="1160451"/>
                  <a:pt x="6016649" y="1166286"/>
                  <a:pt x="6009356" y="1166286"/>
                </a:cubicBezTo>
                <a:cubicBezTo>
                  <a:pt x="6001334" y="1166286"/>
                  <a:pt x="5996959" y="1160451"/>
                  <a:pt x="5996959" y="1153888"/>
                </a:cubicBezTo>
                <a:cubicBezTo>
                  <a:pt x="5996959" y="1146595"/>
                  <a:pt x="6001334" y="1140032"/>
                  <a:pt x="6009356" y="1140032"/>
                </a:cubicBezTo>
                <a:close/>
                <a:moveTo>
                  <a:pt x="5940548" y="1140032"/>
                </a:moveTo>
                <a:cubicBezTo>
                  <a:pt x="5948896" y="1140032"/>
                  <a:pt x="5955726" y="1146595"/>
                  <a:pt x="5955726" y="1153888"/>
                </a:cubicBezTo>
                <a:cubicBezTo>
                  <a:pt x="5955726" y="1160451"/>
                  <a:pt x="5948896" y="1166286"/>
                  <a:pt x="5940548" y="1166286"/>
                </a:cubicBezTo>
                <a:cubicBezTo>
                  <a:pt x="5932960" y="1166286"/>
                  <a:pt x="5926130" y="1160451"/>
                  <a:pt x="5926130" y="1153888"/>
                </a:cubicBezTo>
                <a:cubicBezTo>
                  <a:pt x="5926130" y="1146595"/>
                  <a:pt x="5932960" y="1140032"/>
                  <a:pt x="5940548" y="1140032"/>
                </a:cubicBezTo>
                <a:close/>
                <a:moveTo>
                  <a:pt x="5870088" y="1140032"/>
                </a:moveTo>
                <a:cubicBezTo>
                  <a:pt x="5878650" y="1140032"/>
                  <a:pt x="5884877" y="1146595"/>
                  <a:pt x="5884877" y="1153888"/>
                </a:cubicBezTo>
                <a:cubicBezTo>
                  <a:pt x="5884877" y="1160451"/>
                  <a:pt x="5878650" y="1166286"/>
                  <a:pt x="5870088" y="1166286"/>
                </a:cubicBezTo>
                <a:cubicBezTo>
                  <a:pt x="5862304" y="1166286"/>
                  <a:pt x="5855299" y="1161910"/>
                  <a:pt x="5855299" y="1153888"/>
                </a:cubicBezTo>
                <a:cubicBezTo>
                  <a:pt x="5855299" y="1146595"/>
                  <a:pt x="5862304" y="1140032"/>
                  <a:pt x="5870088" y="1140032"/>
                </a:cubicBezTo>
                <a:close/>
                <a:moveTo>
                  <a:pt x="5799257" y="1140032"/>
                </a:moveTo>
                <a:cubicBezTo>
                  <a:pt x="5807819" y="1140032"/>
                  <a:pt x="5814045" y="1146595"/>
                  <a:pt x="5814045" y="1153888"/>
                </a:cubicBezTo>
                <a:cubicBezTo>
                  <a:pt x="5814045" y="1161910"/>
                  <a:pt x="5807819" y="1166286"/>
                  <a:pt x="5799257" y="1166286"/>
                </a:cubicBezTo>
                <a:cubicBezTo>
                  <a:pt x="5791474" y="1166286"/>
                  <a:pt x="5784469" y="1161910"/>
                  <a:pt x="5784469" y="1153888"/>
                </a:cubicBezTo>
                <a:cubicBezTo>
                  <a:pt x="5784469" y="1146595"/>
                  <a:pt x="5791474" y="1140032"/>
                  <a:pt x="5799257" y="1140032"/>
                </a:cubicBezTo>
                <a:close/>
                <a:moveTo>
                  <a:pt x="5724122" y="1140032"/>
                </a:moveTo>
                <a:cubicBezTo>
                  <a:pt x="5732144" y="1140032"/>
                  <a:pt x="5736519" y="1146595"/>
                  <a:pt x="5736519" y="1153888"/>
                </a:cubicBezTo>
                <a:cubicBezTo>
                  <a:pt x="5736519" y="1161910"/>
                  <a:pt x="5732144" y="1166286"/>
                  <a:pt x="5724122" y="1166286"/>
                </a:cubicBezTo>
                <a:cubicBezTo>
                  <a:pt x="5716100" y="1166286"/>
                  <a:pt x="5710266" y="1161910"/>
                  <a:pt x="5710266" y="1153888"/>
                </a:cubicBezTo>
                <a:cubicBezTo>
                  <a:pt x="5710266" y="1146595"/>
                  <a:pt x="5716100" y="1140032"/>
                  <a:pt x="5724122" y="1140032"/>
                </a:cubicBezTo>
                <a:close/>
                <a:moveTo>
                  <a:pt x="5653291" y="1140032"/>
                </a:moveTo>
                <a:cubicBezTo>
                  <a:pt x="5659125" y="1140032"/>
                  <a:pt x="5665688" y="1146595"/>
                  <a:pt x="5665688" y="1153888"/>
                </a:cubicBezTo>
                <a:cubicBezTo>
                  <a:pt x="5665688" y="1161910"/>
                  <a:pt x="5659125" y="1166286"/>
                  <a:pt x="5653291" y="1166286"/>
                </a:cubicBezTo>
                <a:cubicBezTo>
                  <a:pt x="5645269" y="1166286"/>
                  <a:pt x="5639435" y="1161910"/>
                  <a:pt x="5639435" y="1153888"/>
                </a:cubicBezTo>
                <a:cubicBezTo>
                  <a:pt x="5639435" y="1146595"/>
                  <a:pt x="5645269" y="1140032"/>
                  <a:pt x="5653291" y="1140032"/>
                </a:cubicBezTo>
                <a:close/>
                <a:moveTo>
                  <a:pt x="5581002" y="1140032"/>
                </a:moveTo>
                <a:cubicBezTo>
                  <a:pt x="5588295" y="1140032"/>
                  <a:pt x="5594858" y="1146595"/>
                  <a:pt x="5594858" y="1153888"/>
                </a:cubicBezTo>
                <a:cubicBezTo>
                  <a:pt x="5594858" y="1161910"/>
                  <a:pt x="5588295" y="1166286"/>
                  <a:pt x="5581002" y="1166286"/>
                </a:cubicBezTo>
                <a:cubicBezTo>
                  <a:pt x="5574439" y="1166286"/>
                  <a:pt x="5568605" y="1161910"/>
                  <a:pt x="5568605" y="1153888"/>
                </a:cubicBezTo>
                <a:cubicBezTo>
                  <a:pt x="5568605" y="1146595"/>
                  <a:pt x="5574439" y="1140032"/>
                  <a:pt x="5581002" y="1140032"/>
                </a:cubicBezTo>
                <a:close/>
                <a:moveTo>
                  <a:pt x="5510171" y="1140032"/>
                </a:moveTo>
                <a:cubicBezTo>
                  <a:pt x="5517464" y="1140032"/>
                  <a:pt x="5524027" y="1146595"/>
                  <a:pt x="5524027" y="1153888"/>
                </a:cubicBezTo>
                <a:cubicBezTo>
                  <a:pt x="5524027" y="1161910"/>
                  <a:pt x="5517464" y="1166286"/>
                  <a:pt x="5510171" y="1166286"/>
                </a:cubicBezTo>
                <a:cubicBezTo>
                  <a:pt x="5503608" y="1166286"/>
                  <a:pt x="5497774" y="1161910"/>
                  <a:pt x="5497774" y="1153888"/>
                </a:cubicBezTo>
                <a:cubicBezTo>
                  <a:pt x="5497774" y="1146595"/>
                  <a:pt x="5503608" y="1140032"/>
                  <a:pt x="5510171" y="1140032"/>
                </a:cubicBezTo>
                <a:close/>
                <a:moveTo>
                  <a:pt x="5438937" y="1140032"/>
                </a:moveTo>
                <a:cubicBezTo>
                  <a:pt x="5447182" y="1140032"/>
                  <a:pt x="5453178" y="1146595"/>
                  <a:pt x="5453178" y="1153888"/>
                </a:cubicBezTo>
                <a:cubicBezTo>
                  <a:pt x="5453178" y="1161910"/>
                  <a:pt x="5447182" y="1166286"/>
                  <a:pt x="5438937" y="1166286"/>
                </a:cubicBezTo>
                <a:cubicBezTo>
                  <a:pt x="5431442" y="1166286"/>
                  <a:pt x="5426945" y="1161910"/>
                  <a:pt x="5426945" y="1153888"/>
                </a:cubicBezTo>
                <a:cubicBezTo>
                  <a:pt x="5426945" y="1146595"/>
                  <a:pt x="5431442" y="1140032"/>
                  <a:pt x="5438937" y="1140032"/>
                </a:cubicBezTo>
                <a:close/>
                <a:moveTo>
                  <a:pt x="5367530" y="1140032"/>
                </a:moveTo>
                <a:cubicBezTo>
                  <a:pt x="5376092" y="1140032"/>
                  <a:pt x="5382318" y="1146595"/>
                  <a:pt x="5382318" y="1153888"/>
                </a:cubicBezTo>
                <a:cubicBezTo>
                  <a:pt x="5382318" y="1161910"/>
                  <a:pt x="5376092" y="1166286"/>
                  <a:pt x="5367530" y="1166286"/>
                </a:cubicBezTo>
                <a:cubicBezTo>
                  <a:pt x="5359747" y="1166286"/>
                  <a:pt x="5352742" y="1161910"/>
                  <a:pt x="5352742" y="1153888"/>
                </a:cubicBezTo>
                <a:cubicBezTo>
                  <a:pt x="5352742" y="1146595"/>
                  <a:pt x="5359747" y="1140032"/>
                  <a:pt x="5367530" y="1140032"/>
                </a:cubicBezTo>
                <a:close/>
                <a:moveTo>
                  <a:pt x="5296699" y="1140032"/>
                </a:moveTo>
                <a:cubicBezTo>
                  <a:pt x="5305261" y="1140032"/>
                  <a:pt x="5311488" y="1146595"/>
                  <a:pt x="5311488" y="1153888"/>
                </a:cubicBezTo>
                <a:cubicBezTo>
                  <a:pt x="5311488" y="1161910"/>
                  <a:pt x="5305261" y="1166286"/>
                  <a:pt x="5296699" y="1166286"/>
                </a:cubicBezTo>
                <a:cubicBezTo>
                  <a:pt x="5288915" y="1166286"/>
                  <a:pt x="5281910" y="1161910"/>
                  <a:pt x="5281910" y="1153888"/>
                </a:cubicBezTo>
                <a:cubicBezTo>
                  <a:pt x="5281910" y="1146595"/>
                  <a:pt x="5288915" y="1140032"/>
                  <a:pt x="5296699" y="1140032"/>
                </a:cubicBezTo>
                <a:close/>
                <a:moveTo>
                  <a:pt x="5225869" y="1140032"/>
                </a:moveTo>
                <a:cubicBezTo>
                  <a:pt x="5234431" y="1140032"/>
                  <a:pt x="5240657" y="1146595"/>
                  <a:pt x="5240657" y="1153888"/>
                </a:cubicBezTo>
                <a:cubicBezTo>
                  <a:pt x="5240657" y="1161910"/>
                  <a:pt x="5234431" y="1166286"/>
                  <a:pt x="5225869" y="1166286"/>
                </a:cubicBezTo>
                <a:cubicBezTo>
                  <a:pt x="5217307" y="1166286"/>
                  <a:pt x="5211081" y="1161910"/>
                  <a:pt x="5211081" y="1153888"/>
                </a:cubicBezTo>
                <a:cubicBezTo>
                  <a:pt x="5211081" y="1146595"/>
                  <a:pt x="5217307" y="1140032"/>
                  <a:pt x="5225869" y="1140032"/>
                </a:cubicBezTo>
                <a:close/>
                <a:moveTo>
                  <a:pt x="5154105" y="1140032"/>
                </a:moveTo>
                <a:cubicBezTo>
                  <a:pt x="5162127" y="1140032"/>
                  <a:pt x="5166502" y="1147037"/>
                  <a:pt x="5166502" y="1154821"/>
                </a:cubicBezTo>
                <a:cubicBezTo>
                  <a:pt x="5166502" y="1163383"/>
                  <a:pt x="5162127" y="1169610"/>
                  <a:pt x="5154105" y="1169610"/>
                </a:cubicBezTo>
                <a:cubicBezTo>
                  <a:pt x="5146083" y="1169610"/>
                  <a:pt x="5140249" y="1163383"/>
                  <a:pt x="5140249" y="1154821"/>
                </a:cubicBezTo>
                <a:cubicBezTo>
                  <a:pt x="5140249" y="1147037"/>
                  <a:pt x="5146083" y="1140032"/>
                  <a:pt x="5154105" y="1140032"/>
                </a:cubicBezTo>
                <a:close/>
                <a:moveTo>
                  <a:pt x="5083276" y="1140032"/>
                </a:moveTo>
                <a:cubicBezTo>
                  <a:pt x="5089110" y="1140032"/>
                  <a:pt x="5095673" y="1147037"/>
                  <a:pt x="5095673" y="1154821"/>
                </a:cubicBezTo>
                <a:cubicBezTo>
                  <a:pt x="5095673" y="1163383"/>
                  <a:pt x="5089110" y="1169610"/>
                  <a:pt x="5083276" y="1169610"/>
                </a:cubicBezTo>
                <a:cubicBezTo>
                  <a:pt x="5075254" y="1169610"/>
                  <a:pt x="5069420" y="1163383"/>
                  <a:pt x="5069420" y="1154821"/>
                </a:cubicBezTo>
                <a:cubicBezTo>
                  <a:pt x="5069420" y="1147037"/>
                  <a:pt x="5075254" y="1140032"/>
                  <a:pt x="5083276" y="1140032"/>
                </a:cubicBezTo>
                <a:close/>
                <a:moveTo>
                  <a:pt x="5012445" y="1140032"/>
                </a:moveTo>
                <a:cubicBezTo>
                  <a:pt x="5018279" y="1140032"/>
                  <a:pt x="5024842" y="1147037"/>
                  <a:pt x="5024842" y="1154821"/>
                </a:cubicBezTo>
                <a:cubicBezTo>
                  <a:pt x="5024842" y="1163383"/>
                  <a:pt x="5018279" y="1169610"/>
                  <a:pt x="5012445" y="1169610"/>
                </a:cubicBezTo>
                <a:cubicBezTo>
                  <a:pt x="5004423" y="1169610"/>
                  <a:pt x="4998589" y="1163383"/>
                  <a:pt x="4998589" y="1154821"/>
                </a:cubicBezTo>
                <a:cubicBezTo>
                  <a:pt x="4998589" y="1147037"/>
                  <a:pt x="5004423" y="1140032"/>
                  <a:pt x="5012445" y="1140032"/>
                </a:cubicBezTo>
                <a:close/>
                <a:moveTo>
                  <a:pt x="4940157" y="1140032"/>
                </a:moveTo>
                <a:cubicBezTo>
                  <a:pt x="4948179" y="1140032"/>
                  <a:pt x="4954013" y="1147037"/>
                  <a:pt x="4954013" y="1154821"/>
                </a:cubicBezTo>
                <a:cubicBezTo>
                  <a:pt x="4954013" y="1163383"/>
                  <a:pt x="4948179" y="1169610"/>
                  <a:pt x="4940157" y="1169610"/>
                </a:cubicBezTo>
                <a:cubicBezTo>
                  <a:pt x="4934323" y="1169610"/>
                  <a:pt x="4927760" y="1163383"/>
                  <a:pt x="4927760" y="1154821"/>
                </a:cubicBezTo>
                <a:cubicBezTo>
                  <a:pt x="4927760" y="1147037"/>
                  <a:pt x="4934323" y="1140032"/>
                  <a:pt x="4940157" y="1140032"/>
                </a:cubicBezTo>
                <a:close/>
                <a:moveTo>
                  <a:pt x="4865953" y="1140032"/>
                </a:moveTo>
                <a:cubicBezTo>
                  <a:pt x="4873975" y="1140032"/>
                  <a:pt x="4879809" y="1147037"/>
                  <a:pt x="4879809" y="1154821"/>
                </a:cubicBezTo>
                <a:cubicBezTo>
                  <a:pt x="4879809" y="1163383"/>
                  <a:pt x="4873975" y="1169610"/>
                  <a:pt x="4865953" y="1169610"/>
                </a:cubicBezTo>
                <a:cubicBezTo>
                  <a:pt x="4860119" y="1169610"/>
                  <a:pt x="4853556" y="1163383"/>
                  <a:pt x="4853556" y="1154821"/>
                </a:cubicBezTo>
                <a:cubicBezTo>
                  <a:pt x="4853556" y="1147037"/>
                  <a:pt x="4860119" y="1140032"/>
                  <a:pt x="4865953" y="1140032"/>
                </a:cubicBezTo>
                <a:close/>
                <a:moveTo>
                  <a:pt x="4795122" y="1140032"/>
                </a:moveTo>
                <a:cubicBezTo>
                  <a:pt x="4803144" y="1140032"/>
                  <a:pt x="4808978" y="1147037"/>
                  <a:pt x="4808978" y="1154821"/>
                </a:cubicBezTo>
                <a:cubicBezTo>
                  <a:pt x="4808978" y="1163383"/>
                  <a:pt x="4803144" y="1169610"/>
                  <a:pt x="4795122" y="1169610"/>
                </a:cubicBezTo>
                <a:cubicBezTo>
                  <a:pt x="4787830" y="1169610"/>
                  <a:pt x="4782725" y="1163383"/>
                  <a:pt x="4782725" y="1154821"/>
                </a:cubicBezTo>
                <a:cubicBezTo>
                  <a:pt x="4782725" y="1147037"/>
                  <a:pt x="4787830" y="1140032"/>
                  <a:pt x="4795122" y="1140032"/>
                </a:cubicBezTo>
                <a:close/>
                <a:moveTo>
                  <a:pt x="4726684" y="1140032"/>
                </a:moveTo>
                <a:cubicBezTo>
                  <a:pt x="4735246" y="1140032"/>
                  <a:pt x="4741472" y="1147037"/>
                  <a:pt x="4741472" y="1154821"/>
                </a:cubicBezTo>
                <a:cubicBezTo>
                  <a:pt x="4741472" y="1163383"/>
                  <a:pt x="4735246" y="1169610"/>
                  <a:pt x="4726684" y="1169610"/>
                </a:cubicBezTo>
                <a:cubicBezTo>
                  <a:pt x="4718122" y="1169610"/>
                  <a:pt x="4711896" y="1163383"/>
                  <a:pt x="4711896" y="1154821"/>
                </a:cubicBezTo>
                <a:cubicBezTo>
                  <a:pt x="4711896" y="1147037"/>
                  <a:pt x="4718122" y="1140032"/>
                  <a:pt x="4726684" y="1140032"/>
                </a:cubicBezTo>
                <a:close/>
                <a:moveTo>
                  <a:pt x="4655853" y="1140032"/>
                </a:moveTo>
                <a:cubicBezTo>
                  <a:pt x="4663637" y="1140032"/>
                  <a:pt x="4670642" y="1147037"/>
                  <a:pt x="4670642" y="1154821"/>
                </a:cubicBezTo>
                <a:cubicBezTo>
                  <a:pt x="4670642" y="1163383"/>
                  <a:pt x="4663637" y="1169610"/>
                  <a:pt x="4655853" y="1169610"/>
                </a:cubicBezTo>
                <a:cubicBezTo>
                  <a:pt x="4647291" y="1169610"/>
                  <a:pt x="4641064" y="1163383"/>
                  <a:pt x="4641064" y="1154821"/>
                </a:cubicBezTo>
                <a:cubicBezTo>
                  <a:pt x="4641064" y="1147037"/>
                  <a:pt x="4647291" y="1140032"/>
                  <a:pt x="4655853" y="1140032"/>
                </a:cubicBezTo>
                <a:close/>
                <a:moveTo>
                  <a:pt x="4585023" y="1140032"/>
                </a:moveTo>
                <a:cubicBezTo>
                  <a:pt x="4592806" y="1140032"/>
                  <a:pt x="4599811" y="1147037"/>
                  <a:pt x="4599811" y="1154821"/>
                </a:cubicBezTo>
                <a:cubicBezTo>
                  <a:pt x="4599811" y="1163383"/>
                  <a:pt x="4592806" y="1169610"/>
                  <a:pt x="4585023" y="1169610"/>
                </a:cubicBezTo>
                <a:cubicBezTo>
                  <a:pt x="4576461" y="1169610"/>
                  <a:pt x="4570235" y="1163383"/>
                  <a:pt x="4570235" y="1154821"/>
                </a:cubicBezTo>
                <a:cubicBezTo>
                  <a:pt x="4570235" y="1147037"/>
                  <a:pt x="4576461" y="1140032"/>
                  <a:pt x="4585023" y="1140032"/>
                </a:cubicBezTo>
                <a:close/>
                <a:moveTo>
                  <a:pt x="4513260" y="1140032"/>
                </a:moveTo>
                <a:cubicBezTo>
                  <a:pt x="4520553" y="1140032"/>
                  <a:pt x="4525657" y="1147037"/>
                  <a:pt x="4525657" y="1154821"/>
                </a:cubicBezTo>
                <a:cubicBezTo>
                  <a:pt x="4525657" y="1163383"/>
                  <a:pt x="4520553" y="1169610"/>
                  <a:pt x="4513260" y="1169610"/>
                </a:cubicBezTo>
                <a:cubicBezTo>
                  <a:pt x="4505238" y="1169610"/>
                  <a:pt x="4499404" y="1163383"/>
                  <a:pt x="4499404" y="1154821"/>
                </a:cubicBezTo>
                <a:cubicBezTo>
                  <a:pt x="4499404" y="1147037"/>
                  <a:pt x="4505238" y="1140032"/>
                  <a:pt x="4513260" y="1140032"/>
                </a:cubicBezTo>
                <a:close/>
                <a:moveTo>
                  <a:pt x="4439056" y="1140032"/>
                </a:moveTo>
                <a:cubicBezTo>
                  <a:pt x="4445619" y="1140032"/>
                  <a:pt x="4451453" y="1147037"/>
                  <a:pt x="4451453" y="1154821"/>
                </a:cubicBezTo>
                <a:cubicBezTo>
                  <a:pt x="4451453" y="1163383"/>
                  <a:pt x="4445619" y="1169610"/>
                  <a:pt x="4439056" y="1169610"/>
                </a:cubicBezTo>
                <a:cubicBezTo>
                  <a:pt x="4431763" y="1169610"/>
                  <a:pt x="4425200" y="1163383"/>
                  <a:pt x="4425200" y="1154821"/>
                </a:cubicBezTo>
                <a:cubicBezTo>
                  <a:pt x="4425200" y="1147037"/>
                  <a:pt x="4431763" y="1140032"/>
                  <a:pt x="4439056" y="1140032"/>
                </a:cubicBezTo>
                <a:close/>
                <a:moveTo>
                  <a:pt x="4366768" y="1140032"/>
                </a:moveTo>
                <a:cubicBezTo>
                  <a:pt x="4374790" y="1140032"/>
                  <a:pt x="4380624" y="1147037"/>
                  <a:pt x="4380624" y="1154821"/>
                </a:cubicBezTo>
                <a:cubicBezTo>
                  <a:pt x="4380624" y="1163383"/>
                  <a:pt x="4374790" y="1169610"/>
                  <a:pt x="4366768" y="1169610"/>
                </a:cubicBezTo>
                <a:cubicBezTo>
                  <a:pt x="4360934" y="1169610"/>
                  <a:pt x="4354371" y="1163383"/>
                  <a:pt x="4354371" y="1154821"/>
                </a:cubicBezTo>
                <a:cubicBezTo>
                  <a:pt x="4354371" y="1147037"/>
                  <a:pt x="4360934" y="1140032"/>
                  <a:pt x="4366768" y="1140032"/>
                </a:cubicBezTo>
                <a:close/>
                <a:moveTo>
                  <a:pt x="4295937" y="1140032"/>
                </a:moveTo>
                <a:cubicBezTo>
                  <a:pt x="4303959" y="1140032"/>
                  <a:pt x="4309793" y="1147037"/>
                  <a:pt x="4309793" y="1154821"/>
                </a:cubicBezTo>
                <a:cubicBezTo>
                  <a:pt x="4309793" y="1163383"/>
                  <a:pt x="4303959" y="1169610"/>
                  <a:pt x="4295937" y="1169610"/>
                </a:cubicBezTo>
                <a:cubicBezTo>
                  <a:pt x="4290103" y="1169610"/>
                  <a:pt x="4283540" y="1163383"/>
                  <a:pt x="4283540" y="1154821"/>
                </a:cubicBezTo>
                <a:cubicBezTo>
                  <a:pt x="4283540" y="1147037"/>
                  <a:pt x="4290103" y="1140032"/>
                  <a:pt x="4295937" y="1140032"/>
                </a:cubicBezTo>
                <a:close/>
                <a:moveTo>
                  <a:pt x="4225107" y="1140032"/>
                </a:moveTo>
                <a:cubicBezTo>
                  <a:pt x="4233129" y="1140032"/>
                  <a:pt x="4238963" y="1147037"/>
                  <a:pt x="4238963" y="1154821"/>
                </a:cubicBezTo>
                <a:cubicBezTo>
                  <a:pt x="4238963" y="1163383"/>
                  <a:pt x="4233129" y="1169610"/>
                  <a:pt x="4225107" y="1169610"/>
                </a:cubicBezTo>
                <a:cubicBezTo>
                  <a:pt x="4217085" y="1169610"/>
                  <a:pt x="4212710" y="1163383"/>
                  <a:pt x="4212710" y="1154821"/>
                </a:cubicBezTo>
                <a:cubicBezTo>
                  <a:pt x="4212710" y="1147037"/>
                  <a:pt x="4217085" y="1140032"/>
                  <a:pt x="4225107" y="1140032"/>
                </a:cubicBezTo>
                <a:close/>
                <a:moveTo>
                  <a:pt x="4153295" y="1140032"/>
                </a:moveTo>
                <a:cubicBezTo>
                  <a:pt x="4161078" y="1140032"/>
                  <a:pt x="4168083" y="1147037"/>
                  <a:pt x="4168083" y="1154821"/>
                </a:cubicBezTo>
                <a:cubicBezTo>
                  <a:pt x="4168083" y="1163383"/>
                  <a:pt x="4161078" y="1169610"/>
                  <a:pt x="4153295" y="1169610"/>
                </a:cubicBezTo>
                <a:cubicBezTo>
                  <a:pt x="4144733" y="1169610"/>
                  <a:pt x="4138507" y="1163383"/>
                  <a:pt x="4138507" y="1154821"/>
                </a:cubicBezTo>
                <a:cubicBezTo>
                  <a:pt x="4138507" y="1147037"/>
                  <a:pt x="4144733" y="1140032"/>
                  <a:pt x="4153295" y="1140032"/>
                </a:cubicBezTo>
                <a:close/>
                <a:moveTo>
                  <a:pt x="4082465" y="1140032"/>
                </a:moveTo>
                <a:cubicBezTo>
                  <a:pt x="4090249" y="1140032"/>
                  <a:pt x="4097254" y="1147037"/>
                  <a:pt x="4097254" y="1154821"/>
                </a:cubicBezTo>
                <a:cubicBezTo>
                  <a:pt x="4097254" y="1163383"/>
                  <a:pt x="4090249" y="1169610"/>
                  <a:pt x="4082465" y="1169610"/>
                </a:cubicBezTo>
                <a:cubicBezTo>
                  <a:pt x="4073903" y="1169610"/>
                  <a:pt x="4067676" y="1163383"/>
                  <a:pt x="4067676" y="1154821"/>
                </a:cubicBezTo>
                <a:cubicBezTo>
                  <a:pt x="4067676" y="1147037"/>
                  <a:pt x="4073903" y="1140032"/>
                  <a:pt x="4082465" y="1140032"/>
                </a:cubicBezTo>
                <a:close/>
                <a:moveTo>
                  <a:pt x="439789" y="1140032"/>
                </a:moveTo>
                <a:cubicBezTo>
                  <a:pt x="448351" y="1140032"/>
                  <a:pt x="454579" y="1146595"/>
                  <a:pt x="454579" y="1153888"/>
                </a:cubicBezTo>
                <a:cubicBezTo>
                  <a:pt x="454579" y="1161910"/>
                  <a:pt x="448351" y="1166286"/>
                  <a:pt x="439789" y="1166286"/>
                </a:cubicBezTo>
                <a:cubicBezTo>
                  <a:pt x="432006" y="1166286"/>
                  <a:pt x="425001" y="1161910"/>
                  <a:pt x="425001" y="1153888"/>
                </a:cubicBezTo>
                <a:cubicBezTo>
                  <a:pt x="425001" y="1146595"/>
                  <a:pt x="432006" y="1140032"/>
                  <a:pt x="439789" y="1140032"/>
                </a:cubicBezTo>
                <a:close/>
                <a:moveTo>
                  <a:pt x="368960" y="1140032"/>
                </a:moveTo>
                <a:cubicBezTo>
                  <a:pt x="377521" y="1140032"/>
                  <a:pt x="383747" y="1146595"/>
                  <a:pt x="383747" y="1153888"/>
                </a:cubicBezTo>
                <a:cubicBezTo>
                  <a:pt x="383747" y="1161910"/>
                  <a:pt x="377521" y="1166286"/>
                  <a:pt x="368960" y="1166286"/>
                </a:cubicBezTo>
                <a:cubicBezTo>
                  <a:pt x="361176" y="1166286"/>
                  <a:pt x="354172" y="1161910"/>
                  <a:pt x="354172" y="1153888"/>
                </a:cubicBezTo>
                <a:cubicBezTo>
                  <a:pt x="354172" y="1146595"/>
                  <a:pt x="361176" y="1140032"/>
                  <a:pt x="368960" y="1140032"/>
                </a:cubicBezTo>
                <a:close/>
                <a:moveTo>
                  <a:pt x="297194" y="1140032"/>
                </a:moveTo>
                <a:cubicBezTo>
                  <a:pt x="305217" y="1140032"/>
                  <a:pt x="309592" y="1146595"/>
                  <a:pt x="309592" y="1153888"/>
                </a:cubicBezTo>
                <a:cubicBezTo>
                  <a:pt x="309592" y="1161910"/>
                  <a:pt x="305217" y="1166286"/>
                  <a:pt x="297194" y="1166286"/>
                </a:cubicBezTo>
                <a:cubicBezTo>
                  <a:pt x="289902" y="1166286"/>
                  <a:pt x="283339" y="1161910"/>
                  <a:pt x="283339" y="1153888"/>
                </a:cubicBezTo>
                <a:cubicBezTo>
                  <a:pt x="283339" y="1146595"/>
                  <a:pt x="289902" y="1140032"/>
                  <a:pt x="297194" y="1140032"/>
                </a:cubicBezTo>
                <a:close/>
                <a:moveTo>
                  <a:pt x="226366" y="1140032"/>
                </a:moveTo>
                <a:cubicBezTo>
                  <a:pt x="232201" y="1140032"/>
                  <a:pt x="238764" y="1146595"/>
                  <a:pt x="238764" y="1153888"/>
                </a:cubicBezTo>
                <a:cubicBezTo>
                  <a:pt x="238764" y="1161910"/>
                  <a:pt x="232201" y="1166286"/>
                  <a:pt x="226366" y="1166286"/>
                </a:cubicBezTo>
                <a:cubicBezTo>
                  <a:pt x="218344" y="1166286"/>
                  <a:pt x="212510" y="1161910"/>
                  <a:pt x="212510" y="1153888"/>
                </a:cubicBezTo>
                <a:cubicBezTo>
                  <a:pt x="212510" y="1146595"/>
                  <a:pt x="218344" y="1140032"/>
                  <a:pt x="226366" y="1140032"/>
                </a:cubicBezTo>
                <a:close/>
                <a:moveTo>
                  <a:pt x="155532" y="1140032"/>
                </a:moveTo>
                <a:cubicBezTo>
                  <a:pt x="161366" y="1140032"/>
                  <a:pt x="167930" y="1146595"/>
                  <a:pt x="167930" y="1153888"/>
                </a:cubicBezTo>
                <a:cubicBezTo>
                  <a:pt x="167930" y="1161910"/>
                  <a:pt x="161366" y="1166286"/>
                  <a:pt x="155532" y="1166286"/>
                </a:cubicBezTo>
                <a:cubicBezTo>
                  <a:pt x="147510" y="1166286"/>
                  <a:pt x="141676" y="1161910"/>
                  <a:pt x="141676" y="1153888"/>
                </a:cubicBezTo>
                <a:cubicBezTo>
                  <a:pt x="141676" y="1146595"/>
                  <a:pt x="147510" y="1140032"/>
                  <a:pt x="155532" y="1140032"/>
                </a:cubicBezTo>
                <a:close/>
                <a:moveTo>
                  <a:pt x="83244" y="1140032"/>
                </a:moveTo>
                <a:cubicBezTo>
                  <a:pt x="90536" y="1140032"/>
                  <a:pt x="97100" y="1146595"/>
                  <a:pt x="97100" y="1153888"/>
                </a:cubicBezTo>
                <a:cubicBezTo>
                  <a:pt x="97100" y="1161910"/>
                  <a:pt x="90536" y="1166286"/>
                  <a:pt x="83244" y="1166286"/>
                </a:cubicBezTo>
                <a:cubicBezTo>
                  <a:pt x="76680" y="1166286"/>
                  <a:pt x="70846" y="1161910"/>
                  <a:pt x="70846" y="1153888"/>
                </a:cubicBezTo>
                <a:cubicBezTo>
                  <a:pt x="70846" y="1146595"/>
                  <a:pt x="76680" y="1140032"/>
                  <a:pt x="83244" y="1140032"/>
                </a:cubicBezTo>
                <a:close/>
                <a:moveTo>
                  <a:pt x="12008" y="1140032"/>
                </a:moveTo>
                <a:cubicBezTo>
                  <a:pt x="20253" y="1140032"/>
                  <a:pt x="26249" y="1146595"/>
                  <a:pt x="26249" y="1153888"/>
                </a:cubicBezTo>
                <a:cubicBezTo>
                  <a:pt x="26249" y="1161910"/>
                  <a:pt x="20253" y="1166286"/>
                  <a:pt x="12008" y="1166286"/>
                </a:cubicBezTo>
                <a:cubicBezTo>
                  <a:pt x="4513" y="1166286"/>
                  <a:pt x="16" y="1161910"/>
                  <a:pt x="16" y="1153888"/>
                </a:cubicBezTo>
                <a:cubicBezTo>
                  <a:pt x="16" y="1146595"/>
                  <a:pt x="4513" y="1140032"/>
                  <a:pt x="12008" y="1140032"/>
                </a:cubicBezTo>
                <a:close/>
                <a:moveTo>
                  <a:pt x="6867525" y="1069203"/>
                </a:moveTo>
                <a:cubicBezTo>
                  <a:pt x="6874088" y="1069203"/>
                  <a:pt x="6879922" y="1075037"/>
                  <a:pt x="6879922" y="1081600"/>
                </a:cubicBezTo>
                <a:cubicBezTo>
                  <a:pt x="6879922" y="1088893"/>
                  <a:pt x="6874088" y="1095457"/>
                  <a:pt x="6867525" y="1095457"/>
                </a:cubicBezTo>
                <a:cubicBezTo>
                  <a:pt x="6860232" y="1095457"/>
                  <a:pt x="6853669" y="1088893"/>
                  <a:pt x="6853669" y="1081600"/>
                </a:cubicBezTo>
                <a:cubicBezTo>
                  <a:pt x="6853669" y="1075037"/>
                  <a:pt x="6860232" y="1069203"/>
                  <a:pt x="6867525" y="1069203"/>
                </a:cubicBezTo>
                <a:close/>
                <a:moveTo>
                  <a:pt x="6795237" y="1069203"/>
                </a:moveTo>
                <a:cubicBezTo>
                  <a:pt x="6803259" y="1069203"/>
                  <a:pt x="6809093" y="1075037"/>
                  <a:pt x="6809093" y="1081600"/>
                </a:cubicBezTo>
                <a:cubicBezTo>
                  <a:pt x="6809093" y="1088893"/>
                  <a:pt x="6803259" y="1095457"/>
                  <a:pt x="6796696" y="1095457"/>
                </a:cubicBezTo>
                <a:cubicBezTo>
                  <a:pt x="6789403" y="1095457"/>
                  <a:pt x="6782840" y="1088893"/>
                  <a:pt x="6782840" y="1081600"/>
                </a:cubicBezTo>
                <a:cubicBezTo>
                  <a:pt x="6782840" y="1075037"/>
                  <a:pt x="6789403" y="1069203"/>
                  <a:pt x="6795237" y="1069203"/>
                </a:cubicBezTo>
                <a:close/>
                <a:moveTo>
                  <a:pt x="6724405" y="1069203"/>
                </a:moveTo>
                <a:cubicBezTo>
                  <a:pt x="6732427" y="1069203"/>
                  <a:pt x="6738261" y="1075037"/>
                  <a:pt x="6738261" y="1081600"/>
                </a:cubicBezTo>
                <a:cubicBezTo>
                  <a:pt x="6738261" y="1088893"/>
                  <a:pt x="6732427" y="1095457"/>
                  <a:pt x="6724405" y="1095457"/>
                </a:cubicBezTo>
                <a:cubicBezTo>
                  <a:pt x="6718571" y="1095457"/>
                  <a:pt x="6712008" y="1088893"/>
                  <a:pt x="6712008" y="1081600"/>
                </a:cubicBezTo>
                <a:cubicBezTo>
                  <a:pt x="6712008" y="1075037"/>
                  <a:pt x="6718571" y="1069203"/>
                  <a:pt x="6724405" y="1069203"/>
                </a:cubicBezTo>
                <a:close/>
                <a:moveTo>
                  <a:pt x="6653576" y="1069203"/>
                </a:moveTo>
                <a:cubicBezTo>
                  <a:pt x="6660869" y="1069203"/>
                  <a:pt x="6667432" y="1075037"/>
                  <a:pt x="6667432" y="1081600"/>
                </a:cubicBezTo>
                <a:cubicBezTo>
                  <a:pt x="6667432" y="1088893"/>
                  <a:pt x="6660869" y="1095457"/>
                  <a:pt x="6653576" y="1095457"/>
                </a:cubicBezTo>
                <a:cubicBezTo>
                  <a:pt x="6645554" y="1095457"/>
                  <a:pt x="6641179" y="1088893"/>
                  <a:pt x="6641179" y="1081600"/>
                </a:cubicBezTo>
                <a:cubicBezTo>
                  <a:pt x="6641179" y="1075037"/>
                  <a:pt x="6645554" y="1069203"/>
                  <a:pt x="6653576" y="1069203"/>
                </a:cubicBezTo>
                <a:close/>
                <a:moveTo>
                  <a:pt x="6581764" y="1069203"/>
                </a:moveTo>
                <a:cubicBezTo>
                  <a:pt x="6589547" y="1069203"/>
                  <a:pt x="6596552" y="1075037"/>
                  <a:pt x="6596552" y="1081600"/>
                </a:cubicBezTo>
                <a:cubicBezTo>
                  <a:pt x="6596552" y="1088893"/>
                  <a:pt x="6589547" y="1095457"/>
                  <a:pt x="6581764" y="1095457"/>
                </a:cubicBezTo>
                <a:cubicBezTo>
                  <a:pt x="6573202" y="1095457"/>
                  <a:pt x="6566976" y="1088893"/>
                  <a:pt x="6566976" y="1081600"/>
                </a:cubicBezTo>
                <a:cubicBezTo>
                  <a:pt x="6566976" y="1075037"/>
                  <a:pt x="6573202" y="1069203"/>
                  <a:pt x="6581764" y="1069203"/>
                </a:cubicBezTo>
                <a:close/>
                <a:moveTo>
                  <a:pt x="6510933" y="1069203"/>
                </a:moveTo>
                <a:cubicBezTo>
                  <a:pt x="6518717" y="1069203"/>
                  <a:pt x="6525722" y="1075037"/>
                  <a:pt x="6525722" y="1081600"/>
                </a:cubicBezTo>
                <a:cubicBezTo>
                  <a:pt x="6525722" y="1088893"/>
                  <a:pt x="6518717" y="1095457"/>
                  <a:pt x="6510933" y="1095457"/>
                </a:cubicBezTo>
                <a:cubicBezTo>
                  <a:pt x="6502371" y="1095457"/>
                  <a:pt x="6496144" y="1088893"/>
                  <a:pt x="6496144" y="1081600"/>
                </a:cubicBezTo>
                <a:cubicBezTo>
                  <a:pt x="6496144" y="1075037"/>
                  <a:pt x="6502371" y="1069203"/>
                  <a:pt x="6510933" y="1069203"/>
                </a:cubicBezTo>
                <a:close/>
                <a:moveTo>
                  <a:pt x="6440492" y="1069203"/>
                </a:moveTo>
                <a:cubicBezTo>
                  <a:pt x="6448081" y="1069203"/>
                  <a:pt x="6454911" y="1075037"/>
                  <a:pt x="6454911" y="1081600"/>
                </a:cubicBezTo>
                <a:cubicBezTo>
                  <a:pt x="6454911" y="1088893"/>
                  <a:pt x="6448081" y="1095457"/>
                  <a:pt x="6440492" y="1095457"/>
                </a:cubicBezTo>
                <a:cubicBezTo>
                  <a:pt x="6432145" y="1095457"/>
                  <a:pt x="6425315" y="1088893"/>
                  <a:pt x="6425315" y="1081600"/>
                </a:cubicBezTo>
                <a:cubicBezTo>
                  <a:pt x="6425315" y="1075037"/>
                  <a:pt x="6432145" y="1069203"/>
                  <a:pt x="6440492" y="1069203"/>
                </a:cubicBezTo>
                <a:close/>
                <a:moveTo>
                  <a:pt x="6368340" y="1069203"/>
                </a:moveTo>
                <a:cubicBezTo>
                  <a:pt x="6376362" y="1069203"/>
                  <a:pt x="6380737" y="1075037"/>
                  <a:pt x="6380737" y="1081600"/>
                </a:cubicBezTo>
                <a:cubicBezTo>
                  <a:pt x="6380737" y="1088893"/>
                  <a:pt x="6376362" y="1095457"/>
                  <a:pt x="6368340" y="1095457"/>
                </a:cubicBezTo>
                <a:cubicBezTo>
                  <a:pt x="6361047" y="1095457"/>
                  <a:pt x="6354484" y="1088893"/>
                  <a:pt x="6354484" y="1081600"/>
                </a:cubicBezTo>
                <a:cubicBezTo>
                  <a:pt x="6354484" y="1075037"/>
                  <a:pt x="6361047" y="1069203"/>
                  <a:pt x="6368340" y="1069203"/>
                </a:cubicBezTo>
                <a:close/>
                <a:moveTo>
                  <a:pt x="6297511" y="1069203"/>
                </a:moveTo>
                <a:cubicBezTo>
                  <a:pt x="6304074" y="1069203"/>
                  <a:pt x="6309908" y="1075037"/>
                  <a:pt x="6309908" y="1081600"/>
                </a:cubicBezTo>
                <a:cubicBezTo>
                  <a:pt x="6309908" y="1088893"/>
                  <a:pt x="6304074" y="1095457"/>
                  <a:pt x="6297511" y="1095457"/>
                </a:cubicBezTo>
                <a:cubicBezTo>
                  <a:pt x="6290218" y="1095457"/>
                  <a:pt x="6283655" y="1088893"/>
                  <a:pt x="6283655" y="1081600"/>
                </a:cubicBezTo>
                <a:cubicBezTo>
                  <a:pt x="6283655" y="1075037"/>
                  <a:pt x="6290218" y="1069203"/>
                  <a:pt x="6297511" y="1069203"/>
                </a:cubicBezTo>
                <a:close/>
                <a:moveTo>
                  <a:pt x="6226679" y="1069203"/>
                </a:moveTo>
                <a:cubicBezTo>
                  <a:pt x="6233242" y="1069203"/>
                  <a:pt x="6239076" y="1075037"/>
                  <a:pt x="6239076" y="1081600"/>
                </a:cubicBezTo>
                <a:cubicBezTo>
                  <a:pt x="6239076" y="1088893"/>
                  <a:pt x="6233242" y="1095457"/>
                  <a:pt x="6226679" y="1095457"/>
                </a:cubicBezTo>
                <a:cubicBezTo>
                  <a:pt x="6219386" y="1095457"/>
                  <a:pt x="6212823" y="1088893"/>
                  <a:pt x="6212823" y="1083059"/>
                </a:cubicBezTo>
                <a:cubicBezTo>
                  <a:pt x="6212823" y="1075037"/>
                  <a:pt x="6219386" y="1069203"/>
                  <a:pt x="6226679" y="1069203"/>
                </a:cubicBezTo>
                <a:close/>
                <a:moveTo>
                  <a:pt x="6154391" y="1069203"/>
                </a:moveTo>
                <a:cubicBezTo>
                  <a:pt x="6161684" y="1069203"/>
                  <a:pt x="6168247" y="1075037"/>
                  <a:pt x="6168247" y="1083059"/>
                </a:cubicBezTo>
                <a:cubicBezTo>
                  <a:pt x="6168247" y="1088893"/>
                  <a:pt x="6161684" y="1095457"/>
                  <a:pt x="6154391" y="1095457"/>
                </a:cubicBezTo>
                <a:cubicBezTo>
                  <a:pt x="6147828" y="1095457"/>
                  <a:pt x="6141994" y="1088893"/>
                  <a:pt x="6141994" y="1083059"/>
                </a:cubicBezTo>
                <a:cubicBezTo>
                  <a:pt x="6141994" y="1075037"/>
                  <a:pt x="6147828" y="1069203"/>
                  <a:pt x="6154391" y="1069203"/>
                </a:cubicBezTo>
                <a:close/>
                <a:moveTo>
                  <a:pt x="6083559" y="1069203"/>
                </a:moveTo>
                <a:cubicBezTo>
                  <a:pt x="6090852" y="1069203"/>
                  <a:pt x="6097415" y="1075037"/>
                  <a:pt x="6097415" y="1083059"/>
                </a:cubicBezTo>
                <a:cubicBezTo>
                  <a:pt x="6097415" y="1088893"/>
                  <a:pt x="6090852" y="1095457"/>
                  <a:pt x="6083559" y="1095457"/>
                </a:cubicBezTo>
                <a:cubicBezTo>
                  <a:pt x="6076996" y="1095457"/>
                  <a:pt x="6071162" y="1088893"/>
                  <a:pt x="6071162" y="1083059"/>
                </a:cubicBezTo>
                <a:cubicBezTo>
                  <a:pt x="6071162" y="1075037"/>
                  <a:pt x="6076996" y="1069203"/>
                  <a:pt x="6083559" y="1069203"/>
                </a:cubicBezTo>
                <a:close/>
                <a:moveTo>
                  <a:pt x="6009356" y="1069203"/>
                </a:moveTo>
                <a:cubicBezTo>
                  <a:pt x="6016649" y="1069203"/>
                  <a:pt x="6023212" y="1075037"/>
                  <a:pt x="6023212" y="1083059"/>
                </a:cubicBezTo>
                <a:cubicBezTo>
                  <a:pt x="6023212" y="1088893"/>
                  <a:pt x="6016649" y="1095457"/>
                  <a:pt x="6009356" y="1095457"/>
                </a:cubicBezTo>
                <a:cubicBezTo>
                  <a:pt x="6001334" y="1095457"/>
                  <a:pt x="5996959" y="1088893"/>
                  <a:pt x="5996959" y="1083059"/>
                </a:cubicBezTo>
                <a:cubicBezTo>
                  <a:pt x="5996959" y="1075037"/>
                  <a:pt x="6001334" y="1069203"/>
                  <a:pt x="6009356" y="1069203"/>
                </a:cubicBezTo>
                <a:close/>
                <a:moveTo>
                  <a:pt x="5940548" y="1069203"/>
                </a:moveTo>
                <a:cubicBezTo>
                  <a:pt x="5948896" y="1069203"/>
                  <a:pt x="5955726" y="1075037"/>
                  <a:pt x="5955726" y="1083059"/>
                </a:cubicBezTo>
                <a:cubicBezTo>
                  <a:pt x="5955726" y="1088893"/>
                  <a:pt x="5948896" y="1095457"/>
                  <a:pt x="5940548" y="1095457"/>
                </a:cubicBezTo>
                <a:cubicBezTo>
                  <a:pt x="5932960" y="1095457"/>
                  <a:pt x="5926130" y="1088893"/>
                  <a:pt x="5926130" y="1083059"/>
                </a:cubicBezTo>
                <a:cubicBezTo>
                  <a:pt x="5926130" y="1075037"/>
                  <a:pt x="5932960" y="1069203"/>
                  <a:pt x="5940548" y="1069203"/>
                </a:cubicBezTo>
                <a:close/>
                <a:moveTo>
                  <a:pt x="5870088" y="1069203"/>
                </a:moveTo>
                <a:cubicBezTo>
                  <a:pt x="5878650" y="1069203"/>
                  <a:pt x="5884877" y="1075037"/>
                  <a:pt x="5884877" y="1083059"/>
                </a:cubicBezTo>
                <a:cubicBezTo>
                  <a:pt x="5884877" y="1088893"/>
                  <a:pt x="5878650" y="1095457"/>
                  <a:pt x="5870088" y="1095457"/>
                </a:cubicBezTo>
                <a:cubicBezTo>
                  <a:pt x="5862304" y="1095457"/>
                  <a:pt x="5855299" y="1088893"/>
                  <a:pt x="5855299" y="1083059"/>
                </a:cubicBezTo>
                <a:cubicBezTo>
                  <a:pt x="5855299" y="1075037"/>
                  <a:pt x="5862304" y="1069203"/>
                  <a:pt x="5870088" y="1069203"/>
                </a:cubicBezTo>
                <a:close/>
                <a:moveTo>
                  <a:pt x="5799257" y="1069203"/>
                </a:moveTo>
                <a:cubicBezTo>
                  <a:pt x="5807819" y="1069203"/>
                  <a:pt x="5814045" y="1075037"/>
                  <a:pt x="5814045" y="1083059"/>
                </a:cubicBezTo>
                <a:cubicBezTo>
                  <a:pt x="5814045" y="1088893"/>
                  <a:pt x="5807819" y="1095457"/>
                  <a:pt x="5799257" y="1095457"/>
                </a:cubicBezTo>
                <a:cubicBezTo>
                  <a:pt x="5791474" y="1095457"/>
                  <a:pt x="5784469" y="1088893"/>
                  <a:pt x="5784469" y="1083059"/>
                </a:cubicBezTo>
                <a:cubicBezTo>
                  <a:pt x="5784469" y="1075037"/>
                  <a:pt x="5791474" y="1069203"/>
                  <a:pt x="5799257" y="1069203"/>
                </a:cubicBezTo>
                <a:close/>
                <a:moveTo>
                  <a:pt x="5724122" y="1069203"/>
                </a:moveTo>
                <a:cubicBezTo>
                  <a:pt x="5732144" y="1069203"/>
                  <a:pt x="5736519" y="1075037"/>
                  <a:pt x="5736519" y="1083059"/>
                </a:cubicBezTo>
                <a:cubicBezTo>
                  <a:pt x="5736519" y="1088893"/>
                  <a:pt x="5732144" y="1095457"/>
                  <a:pt x="5724122" y="1095457"/>
                </a:cubicBezTo>
                <a:cubicBezTo>
                  <a:pt x="5716100" y="1095457"/>
                  <a:pt x="5710266" y="1088893"/>
                  <a:pt x="5710266" y="1083059"/>
                </a:cubicBezTo>
                <a:cubicBezTo>
                  <a:pt x="5710266" y="1075037"/>
                  <a:pt x="5716100" y="1069203"/>
                  <a:pt x="5724122" y="1069203"/>
                </a:cubicBezTo>
                <a:close/>
                <a:moveTo>
                  <a:pt x="5653291" y="1069203"/>
                </a:moveTo>
                <a:cubicBezTo>
                  <a:pt x="5659125" y="1069203"/>
                  <a:pt x="5665688" y="1075037"/>
                  <a:pt x="5665688" y="1083059"/>
                </a:cubicBezTo>
                <a:cubicBezTo>
                  <a:pt x="5665688" y="1088893"/>
                  <a:pt x="5659125" y="1095457"/>
                  <a:pt x="5653291" y="1095457"/>
                </a:cubicBezTo>
                <a:cubicBezTo>
                  <a:pt x="5645269" y="1095457"/>
                  <a:pt x="5639435" y="1088893"/>
                  <a:pt x="5639435" y="1083059"/>
                </a:cubicBezTo>
                <a:cubicBezTo>
                  <a:pt x="5639435" y="1075037"/>
                  <a:pt x="5645269" y="1069203"/>
                  <a:pt x="5653291" y="1069203"/>
                </a:cubicBezTo>
                <a:close/>
                <a:moveTo>
                  <a:pt x="5581002" y="1069203"/>
                </a:moveTo>
                <a:cubicBezTo>
                  <a:pt x="5588295" y="1069203"/>
                  <a:pt x="5594858" y="1075037"/>
                  <a:pt x="5594858" y="1083059"/>
                </a:cubicBezTo>
                <a:cubicBezTo>
                  <a:pt x="5594858" y="1088893"/>
                  <a:pt x="5588295" y="1095457"/>
                  <a:pt x="5581002" y="1095457"/>
                </a:cubicBezTo>
                <a:cubicBezTo>
                  <a:pt x="5574439" y="1095457"/>
                  <a:pt x="5568605" y="1088893"/>
                  <a:pt x="5568605" y="1083059"/>
                </a:cubicBezTo>
                <a:cubicBezTo>
                  <a:pt x="5568605" y="1075037"/>
                  <a:pt x="5574439" y="1069203"/>
                  <a:pt x="5581002" y="1069203"/>
                </a:cubicBezTo>
                <a:close/>
                <a:moveTo>
                  <a:pt x="5510171" y="1069203"/>
                </a:moveTo>
                <a:cubicBezTo>
                  <a:pt x="5517464" y="1069203"/>
                  <a:pt x="5524027" y="1075037"/>
                  <a:pt x="5524027" y="1083059"/>
                </a:cubicBezTo>
                <a:cubicBezTo>
                  <a:pt x="5524027" y="1088893"/>
                  <a:pt x="5517464" y="1095457"/>
                  <a:pt x="5510171" y="1095457"/>
                </a:cubicBezTo>
                <a:cubicBezTo>
                  <a:pt x="5503608" y="1095457"/>
                  <a:pt x="5497774" y="1088893"/>
                  <a:pt x="5497774" y="1083059"/>
                </a:cubicBezTo>
                <a:cubicBezTo>
                  <a:pt x="5497774" y="1075037"/>
                  <a:pt x="5503608" y="1069203"/>
                  <a:pt x="5510171" y="1069203"/>
                </a:cubicBezTo>
                <a:close/>
                <a:moveTo>
                  <a:pt x="5438937" y="1069203"/>
                </a:moveTo>
                <a:cubicBezTo>
                  <a:pt x="5447182" y="1069203"/>
                  <a:pt x="5453178" y="1075037"/>
                  <a:pt x="5453178" y="1083059"/>
                </a:cubicBezTo>
                <a:cubicBezTo>
                  <a:pt x="5453178" y="1088893"/>
                  <a:pt x="5447182" y="1095457"/>
                  <a:pt x="5438937" y="1095457"/>
                </a:cubicBezTo>
                <a:cubicBezTo>
                  <a:pt x="5431442" y="1095457"/>
                  <a:pt x="5426945" y="1088893"/>
                  <a:pt x="5426945" y="1083059"/>
                </a:cubicBezTo>
                <a:cubicBezTo>
                  <a:pt x="5426945" y="1075037"/>
                  <a:pt x="5431442" y="1069203"/>
                  <a:pt x="5438937" y="1069203"/>
                </a:cubicBezTo>
                <a:close/>
                <a:moveTo>
                  <a:pt x="5367530" y="1069203"/>
                </a:moveTo>
                <a:cubicBezTo>
                  <a:pt x="5376092" y="1069203"/>
                  <a:pt x="5382318" y="1075037"/>
                  <a:pt x="5382318" y="1083059"/>
                </a:cubicBezTo>
                <a:cubicBezTo>
                  <a:pt x="5382318" y="1088893"/>
                  <a:pt x="5376092" y="1095457"/>
                  <a:pt x="5367530" y="1095457"/>
                </a:cubicBezTo>
                <a:cubicBezTo>
                  <a:pt x="5359747" y="1095457"/>
                  <a:pt x="5352742" y="1088893"/>
                  <a:pt x="5352742" y="1083059"/>
                </a:cubicBezTo>
                <a:cubicBezTo>
                  <a:pt x="5352742" y="1075037"/>
                  <a:pt x="5359747" y="1069203"/>
                  <a:pt x="5367530" y="1069203"/>
                </a:cubicBezTo>
                <a:close/>
                <a:moveTo>
                  <a:pt x="5296699" y="1069203"/>
                </a:moveTo>
                <a:cubicBezTo>
                  <a:pt x="5305261" y="1069203"/>
                  <a:pt x="5311488" y="1075037"/>
                  <a:pt x="5311488" y="1083059"/>
                </a:cubicBezTo>
                <a:cubicBezTo>
                  <a:pt x="5311488" y="1088893"/>
                  <a:pt x="5305261" y="1095457"/>
                  <a:pt x="5296699" y="1095457"/>
                </a:cubicBezTo>
                <a:cubicBezTo>
                  <a:pt x="5288915" y="1095457"/>
                  <a:pt x="5281910" y="1088893"/>
                  <a:pt x="5281910" y="1083059"/>
                </a:cubicBezTo>
                <a:cubicBezTo>
                  <a:pt x="5281910" y="1075037"/>
                  <a:pt x="5288915" y="1069203"/>
                  <a:pt x="5296699" y="1069203"/>
                </a:cubicBezTo>
                <a:close/>
                <a:moveTo>
                  <a:pt x="5225869" y="1069203"/>
                </a:moveTo>
                <a:cubicBezTo>
                  <a:pt x="5234431" y="1069203"/>
                  <a:pt x="5240657" y="1075037"/>
                  <a:pt x="5240657" y="1083059"/>
                </a:cubicBezTo>
                <a:cubicBezTo>
                  <a:pt x="5240657" y="1088893"/>
                  <a:pt x="5234431" y="1095457"/>
                  <a:pt x="5225869" y="1095457"/>
                </a:cubicBezTo>
                <a:cubicBezTo>
                  <a:pt x="5217307" y="1095457"/>
                  <a:pt x="5211081" y="1088893"/>
                  <a:pt x="5211081" y="1083059"/>
                </a:cubicBezTo>
                <a:cubicBezTo>
                  <a:pt x="5211081" y="1075037"/>
                  <a:pt x="5217307" y="1069203"/>
                  <a:pt x="5225869" y="1069203"/>
                </a:cubicBezTo>
                <a:close/>
                <a:moveTo>
                  <a:pt x="5154105" y="1069203"/>
                </a:moveTo>
                <a:cubicBezTo>
                  <a:pt x="5162127" y="1069203"/>
                  <a:pt x="5166502" y="1075037"/>
                  <a:pt x="5166502" y="1083059"/>
                </a:cubicBezTo>
                <a:cubicBezTo>
                  <a:pt x="5166502" y="1091081"/>
                  <a:pt x="5162127" y="1095457"/>
                  <a:pt x="5154105" y="1095457"/>
                </a:cubicBezTo>
                <a:cubicBezTo>
                  <a:pt x="5146083" y="1095457"/>
                  <a:pt x="5140249" y="1091081"/>
                  <a:pt x="5140249" y="1083059"/>
                </a:cubicBezTo>
                <a:cubicBezTo>
                  <a:pt x="5140249" y="1075037"/>
                  <a:pt x="5146083" y="1069203"/>
                  <a:pt x="5154105" y="1069203"/>
                </a:cubicBezTo>
                <a:close/>
                <a:moveTo>
                  <a:pt x="5083276" y="1069203"/>
                </a:moveTo>
                <a:cubicBezTo>
                  <a:pt x="5089110" y="1069203"/>
                  <a:pt x="5095673" y="1075037"/>
                  <a:pt x="5095673" y="1083059"/>
                </a:cubicBezTo>
                <a:cubicBezTo>
                  <a:pt x="5095673" y="1091081"/>
                  <a:pt x="5089110" y="1095457"/>
                  <a:pt x="5083276" y="1095457"/>
                </a:cubicBezTo>
                <a:cubicBezTo>
                  <a:pt x="5075254" y="1095457"/>
                  <a:pt x="5069420" y="1091081"/>
                  <a:pt x="5069420" y="1083059"/>
                </a:cubicBezTo>
                <a:cubicBezTo>
                  <a:pt x="5069420" y="1075037"/>
                  <a:pt x="5075254" y="1069203"/>
                  <a:pt x="5083276" y="1069203"/>
                </a:cubicBezTo>
                <a:close/>
                <a:moveTo>
                  <a:pt x="5012445" y="1069203"/>
                </a:moveTo>
                <a:cubicBezTo>
                  <a:pt x="5018279" y="1069203"/>
                  <a:pt x="5024842" y="1075037"/>
                  <a:pt x="5024842" y="1083059"/>
                </a:cubicBezTo>
                <a:cubicBezTo>
                  <a:pt x="5024842" y="1091081"/>
                  <a:pt x="5018279" y="1095457"/>
                  <a:pt x="5012445" y="1095457"/>
                </a:cubicBezTo>
                <a:cubicBezTo>
                  <a:pt x="5004423" y="1095457"/>
                  <a:pt x="4998589" y="1091081"/>
                  <a:pt x="4998589" y="1083059"/>
                </a:cubicBezTo>
                <a:cubicBezTo>
                  <a:pt x="4998589" y="1075037"/>
                  <a:pt x="5004423" y="1069203"/>
                  <a:pt x="5012445" y="1069203"/>
                </a:cubicBezTo>
                <a:close/>
                <a:moveTo>
                  <a:pt x="4940157" y="1069203"/>
                </a:moveTo>
                <a:cubicBezTo>
                  <a:pt x="4948179" y="1069203"/>
                  <a:pt x="4954013" y="1075037"/>
                  <a:pt x="4954013" y="1083059"/>
                </a:cubicBezTo>
                <a:cubicBezTo>
                  <a:pt x="4954013" y="1091081"/>
                  <a:pt x="4948179" y="1095457"/>
                  <a:pt x="4940157" y="1095457"/>
                </a:cubicBezTo>
                <a:cubicBezTo>
                  <a:pt x="4934323" y="1095457"/>
                  <a:pt x="4927760" y="1091081"/>
                  <a:pt x="4927760" y="1083059"/>
                </a:cubicBezTo>
                <a:cubicBezTo>
                  <a:pt x="4927760" y="1075037"/>
                  <a:pt x="4934323" y="1069203"/>
                  <a:pt x="4940157" y="1069203"/>
                </a:cubicBezTo>
                <a:close/>
                <a:moveTo>
                  <a:pt x="4865953" y="1069203"/>
                </a:moveTo>
                <a:cubicBezTo>
                  <a:pt x="4873975" y="1069203"/>
                  <a:pt x="4879809" y="1075037"/>
                  <a:pt x="4879809" y="1083059"/>
                </a:cubicBezTo>
                <a:cubicBezTo>
                  <a:pt x="4879809" y="1091081"/>
                  <a:pt x="4873975" y="1095457"/>
                  <a:pt x="4865953" y="1095457"/>
                </a:cubicBezTo>
                <a:cubicBezTo>
                  <a:pt x="4860119" y="1095457"/>
                  <a:pt x="4853556" y="1091081"/>
                  <a:pt x="4853556" y="1083059"/>
                </a:cubicBezTo>
                <a:cubicBezTo>
                  <a:pt x="4853556" y="1075037"/>
                  <a:pt x="4860119" y="1069203"/>
                  <a:pt x="4865953" y="1069203"/>
                </a:cubicBezTo>
                <a:close/>
                <a:moveTo>
                  <a:pt x="4795122" y="1069203"/>
                </a:moveTo>
                <a:cubicBezTo>
                  <a:pt x="4803144" y="1069203"/>
                  <a:pt x="4808978" y="1075037"/>
                  <a:pt x="4808978" y="1083059"/>
                </a:cubicBezTo>
                <a:cubicBezTo>
                  <a:pt x="4808978" y="1091081"/>
                  <a:pt x="4803144" y="1095457"/>
                  <a:pt x="4795122" y="1095457"/>
                </a:cubicBezTo>
                <a:cubicBezTo>
                  <a:pt x="4787830" y="1095457"/>
                  <a:pt x="4782725" y="1091081"/>
                  <a:pt x="4782725" y="1083059"/>
                </a:cubicBezTo>
                <a:cubicBezTo>
                  <a:pt x="4782725" y="1075037"/>
                  <a:pt x="4787830" y="1069203"/>
                  <a:pt x="4795122" y="1069203"/>
                </a:cubicBezTo>
                <a:close/>
                <a:moveTo>
                  <a:pt x="4726684" y="1069203"/>
                </a:moveTo>
                <a:cubicBezTo>
                  <a:pt x="4735246" y="1069203"/>
                  <a:pt x="4741472" y="1075037"/>
                  <a:pt x="4741472" y="1083059"/>
                </a:cubicBezTo>
                <a:cubicBezTo>
                  <a:pt x="4741472" y="1091081"/>
                  <a:pt x="4735246" y="1095457"/>
                  <a:pt x="4726684" y="1095457"/>
                </a:cubicBezTo>
                <a:cubicBezTo>
                  <a:pt x="4718122" y="1095457"/>
                  <a:pt x="4711896" y="1091081"/>
                  <a:pt x="4711896" y="1083059"/>
                </a:cubicBezTo>
                <a:cubicBezTo>
                  <a:pt x="4711896" y="1075037"/>
                  <a:pt x="4718122" y="1069203"/>
                  <a:pt x="4726684" y="1069203"/>
                </a:cubicBezTo>
                <a:close/>
                <a:moveTo>
                  <a:pt x="4655853" y="1069203"/>
                </a:moveTo>
                <a:cubicBezTo>
                  <a:pt x="4663637" y="1069203"/>
                  <a:pt x="4670642" y="1075037"/>
                  <a:pt x="4670642" y="1083059"/>
                </a:cubicBezTo>
                <a:cubicBezTo>
                  <a:pt x="4670642" y="1091081"/>
                  <a:pt x="4663637" y="1095457"/>
                  <a:pt x="4655853" y="1095457"/>
                </a:cubicBezTo>
                <a:cubicBezTo>
                  <a:pt x="4647291" y="1095457"/>
                  <a:pt x="4641064" y="1091081"/>
                  <a:pt x="4641064" y="1083059"/>
                </a:cubicBezTo>
                <a:cubicBezTo>
                  <a:pt x="4641064" y="1075037"/>
                  <a:pt x="4647291" y="1069203"/>
                  <a:pt x="4655853" y="1069203"/>
                </a:cubicBezTo>
                <a:close/>
                <a:moveTo>
                  <a:pt x="4585023" y="1069203"/>
                </a:moveTo>
                <a:cubicBezTo>
                  <a:pt x="4592806" y="1069203"/>
                  <a:pt x="4599811" y="1075037"/>
                  <a:pt x="4599811" y="1083059"/>
                </a:cubicBezTo>
                <a:cubicBezTo>
                  <a:pt x="4599811" y="1091081"/>
                  <a:pt x="4592806" y="1095457"/>
                  <a:pt x="4585023" y="1095457"/>
                </a:cubicBezTo>
                <a:cubicBezTo>
                  <a:pt x="4576461" y="1095457"/>
                  <a:pt x="4570235" y="1091081"/>
                  <a:pt x="4570235" y="1083059"/>
                </a:cubicBezTo>
                <a:cubicBezTo>
                  <a:pt x="4570235" y="1075037"/>
                  <a:pt x="4576461" y="1069203"/>
                  <a:pt x="4585023" y="1069203"/>
                </a:cubicBezTo>
                <a:close/>
                <a:moveTo>
                  <a:pt x="4513260" y="1069203"/>
                </a:moveTo>
                <a:cubicBezTo>
                  <a:pt x="4519094" y="1069203"/>
                  <a:pt x="4525657" y="1075430"/>
                  <a:pt x="4525657" y="1083991"/>
                </a:cubicBezTo>
                <a:cubicBezTo>
                  <a:pt x="4525657" y="1092553"/>
                  <a:pt x="4519094" y="1098780"/>
                  <a:pt x="4513260" y="1098780"/>
                </a:cubicBezTo>
                <a:cubicBezTo>
                  <a:pt x="4505238" y="1098780"/>
                  <a:pt x="4499404" y="1092553"/>
                  <a:pt x="4499404" y="1083991"/>
                </a:cubicBezTo>
                <a:cubicBezTo>
                  <a:pt x="4499404" y="1075430"/>
                  <a:pt x="4505238" y="1069203"/>
                  <a:pt x="4513260" y="1069203"/>
                </a:cubicBezTo>
                <a:close/>
                <a:moveTo>
                  <a:pt x="4439056" y="1069203"/>
                </a:moveTo>
                <a:cubicBezTo>
                  <a:pt x="4445619" y="1069203"/>
                  <a:pt x="4451453" y="1075430"/>
                  <a:pt x="4451453" y="1083991"/>
                </a:cubicBezTo>
                <a:cubicBezTo>
                  <a:pt x="4451453" y="1092553"/>
                  <a:pt x="4445619" y="1098780"/>
                  <a:pt x="4439056" y="1098780"/>
                </a:cubicBezTo>
                <a:cubicBezTo>
                  <a:pt x="4431763" y="1098780"/>
                  <a:pt x="4425200" y="1092553"/>
                  <a:pt x="4425200" y="1083991"/>
                </a:cubicBezTo>
                <a:cubicBezTo>
                  <a:pt x="4425200" y="1075430"/>
                  <a:pt x="4431763" y="1069203"/>
                  <a:pt x="4439056" y="1069203"/>
                </a:cubicBezTo>
                <a:close/>
                <a:moveTo>
                  <a:pt x="4366768" y="1069203"/>
                </a:moveTo>
                <a:cubicBezTo>
                  <a:pt x="4374790" y="1069203"/>
                  <a:pt x="4380624" y="1075430"/>
                  <a:pt x="4380624" y="1083991"/>
                </a:cubicBezTo>
                <a:cubicBezTo>
                  <a:pt x="4380624" y="1092553"/>
                  <a:pt x="4374790" y="1098780"/>
                  <a:pt x="4366768" y="1098780"/>
                </a:cubicBezTo>
                <a:cubicBezTo>
                  <a:pt x="4360934" y="1098780"/>
                  <a:pt x="4354371" y="1092553"/>
                  <a:pt x="4354371" y="1083991"/>
                </a:cubicBezTo>
                <a:cubicBezTo>
                  <a:pt x="4354371" y="1075430"/>
                  <a:pt x="4360934" y="1069203"/>
                  <a:pt x="4366768" y="1069203"/>
                </a:cubicBezTo>
                <a:close/>
                <a:moveTo>
                  <a:pt x="4295937" y="1069203"/>
                </a:moveTo>
                <a:cubicBezTo>
                  <a:pt x="4303959" y="1069203"/>
                  <a:pt x="4309793" y="1075430"/>
                  <a:pt x="4309793" y="1083991"/>
                </a:cubicBezTo>
                <a:cubicBezTo>
                  <a:pt x="4309793" y="1092553"/>
                  <a:pt x="4303959" y="1098780"/>
                  <a:pt x="4295937" y="1098780"/>
                </a:cubicBezTo>
                <a:cubicBezTo>
                  <a:pt x="4290103" y="1098780"/>
                  <a:pt x="4283540" y="1092553"/>
                  <a:pt x="4283540" y="1083991"/>
                </a:cubicBezTo>
                <a:cubicBezTo>
                  <a:pt x="4283540" y="1075430"/>
                  <a:pt x="4290103" y="1069203"/>
                  <a:pt x="4295937" y="1069203"/>
                </a:cubicBezTo>
                <a:close/>
                <a:moveTo>
                  <a:pt x="4225107" y="1069203"/>
                </a:moveTo>
                <a:cubicBezTo>
                  <a:pt x="4233129" y="1069203"/>
                  <a:pt x="4238963" y="1075430"/>
                  <a:pt x="4238963" y="1083991"/>
                </a:cubicBezTo>
                <a:cubicBezTo>
                  <a:pt x="4238963" y="1092553"/>
                  <a:pt x="4233129" y="1098780"/>
                  <a:pt x="4225107" y="1098780"/>
                </a:cubicBezTo>
                <a:cubicBezTo>
                  <a:pt x="4217085" y="1098780"/>
                  <a:pt x="4212710" y="1092553"/>
                  <a:pt x="4212710" y="1083991"/>
                </a:cubicBezTo>
                <a:cubicBezTo>
                  <a:pt x="4212710" y="1075430"/>
                  <a:pt x="4217085" y="1069203"/>
                  <a:pt x="4225107" y="1069203"/>
                </a:cubicBezTo>
                <a:close/>
                <a:moveTo>
                  <a:pt x="4153295" y="1069203"/>
                </a:moveTo>
                <a:cubicBezTo>
                  <a:pt x="4161078" y="1069203"/>
                  <a:pt x="4168083" y="1075430"/>
                  <a:pt x="4168083" y="1083991"/>
                </a:cubicBezTo>
                <a:cubicBezTo>
                  <a:pt x="4168083" y="1092553"/>
                  <a:pt x="4161078" y="1098780"/>
                  <a:pt x="4153295" y="1098780"/>
                </a:cubicBezTo>
                <a:cubicBezTo>
                  <a:pt x="4144733" y="1098780"/>
                  <a:pt x="4138507" y="1092553"/>
                  <a:pt x="4138507" y="1083991"/>
                </a:cubicBezTo>
                <a:cubicBezTo>
                  <a:pt x="4138507" y="1075430"/>
                  <a:pt x="4144733" y="1069203"/>
                  <a:pt x="4153295" y="1069203"/>
                </a:cubicBezTo>
                <a:close/>
                <a:moveTo>
                  <a:pt x="4082465" y="1069203"/>
                </a:moveTo>
                <a:cubicBezTo>
                  <a:pt x="4090249" y="1069203"/>
                  <a:pt x="4097254" y="1075430"/>
                  <a:pt x="4097254" y="1083991"/>
                </a:cubicBezTo>
                <a:cubicBezTo>
                  <a:pt x="4097254" y="1092553"/>
                  <a:pt x="4090249" y="1098780"/>
                  <a:pt x="4082465" y="1098780"/>
                </a:cubicBezTo>
                <a:cubicBezTo>
                  <a:pt x="4073903" y="1098780"/>
                  <a:pt x="4067676" y="1092553"/>
                  <a:pt x="4067676" y="1083991"/>
                </a:cubicBezTo>
                <a:cubicBezTo>
                  <a:pt x="4067676" y="1075430"/>
                  <a:pt x="4073903" y="1069203"/>
                  <a:pt x="4082465" y="1069203"/>
                </a:cubicBezTo>
                <a:close/>
                <a:moveTo>
                  <a:pt x="4011635" y="1069203"/>
                </a:moveTo>
                <a:cubicBezTo>
                  <a:pt x="4019418" y="1069203"/>
                  <a:pt x="4026423" y="1075430"/>
                  <a:pt x="4026423" y="1083991"/>
                </a:cubicBezTo>
                <a:cubicBezTo>
                  <a:pt x="4026423" y="1092553"/>
                  <a:pt x="4019418" y="1098780"/>
                  <a:pt x="4011635" y="1098780"/>
                </a:cubicBezTo>
                <a:cubicBezTo>
                  <a:pt x="4003073" y="1098780"/>
                  <a:pt x="3996847" y="1092553"/>
                  <a:pt x="3996847" y="1083991"/>
                </a:cubicBezTo>
                <a:cubicBezTo>
                  <a:pt x="3996847" y="1075430"/>
                  <a:pt x="4003073" y="1069203"/>
                  <a:pt x="4011635" y="1069203"/>
                </a:cubicBezTo>
                <a:close/>
                <a:moveTo>
                  <a:pt x="3939871" y="1069203"/>
                </a:moveTo>
                <a:cubicBezTo>
                  <a:pt x="3947893" y="1069203"/>
                  <a:pt x="3952268" y="1075430"/>
                  <a:pt x="3952268" y="1083991"/>
                </a:cubicBezTo>
                <a:cubicBezTo>
                  <a:pt x="3952268" y="1092553"/>
                  <a:pt x="3947893" y="1098780"/>
                  <a:pt x="3939871" y="1098780"/>
                </a:cubicBezTo>
                <a:cubicBezTo>
                  <a:pt x="3932578" y="1098780"/>
                  <a:pt x="3926015" y="1092553"/>
                  <a:pt x="3926015" y="1083991"/>
                </a:cubicBezTo>
                <a:cubicBezTo>
                  <a:pt x="3926015" y="1075430"/>
                  <a:pt x="3932578" y="1069203"/>
                  <a:pt x="3939871" y="1069203"/>
                </a:cubicBezTo>
                <a:close/>
                <a:moveTo>
                  <a:pt x="582439" y="1069203"/>
                </a:moveTo>
                <a:cubicBezTo>
                  <a:pt x="589732" y="1069203"/>
                  <a:pt x="596295" y="1075766"/>
                  <a:pt x="596295" y="1083059"/>
                </a:cubicBezTo>
                <a:cubicBezTo>
                  <a:pt x="596295" y="1089622"/>
                  <a:pt x="589732" y="1095457"/>
                  <a:pt x="582439" y="1095457"/>
                </a:cubicBezTo>
                <a:cubicBezTo>
                  <a:pt x="574416" y="1095457"/>
                  <a:pt x="570041" y="1089622"/>
                  <a:pt x="570041" y="1083059"/>
                </a:cubicBezTo>
                <a:cubicBezTo>
                  <a:pt x="570041" y="1075766"/>
                  <a:pt x="574416" y="1069203"/>
                  <a:pt x="582439" y="1069203"/>
                </a:cubicBezTo>
                <a:close/>
                <a:moveTo>
                  <a:pt x="513628" y="1069203"/>
                </a:moveTo>
                <a:cubicBezTo>
                  <a:pt x="521977" y="1069203"/>
                  <a:pt x="528807" y="1075766"/>
                  <a:pt x="528807" y="1083059"/>
                </a:cubicBezTo>
                <a:cubicBezTo>
                  <a:pt x="528807" y="1089622"/>
                  <a:pt x="521977" y="1095457"/>
                  <a:pt x="513628" y="1095457"/>
                </a:cubicBezTo>
                <a:cubicBezTo>
                  <a:pt x="506040" y="1095457"/>
                  <a:pt x="499209" y="1089622"/>
                  <a:pt x="499209" y="1083059"/>
                </a:cubicBezTo>
                <a:cubicBezTo>
                  <a:pt x="499209" y="1075766"/>
                  <a:pt x="506040" y="1069203"/>
                  <a:pt x="513628" y="1069203"/>
                </a:cubicBezTo>
                <a:close/>
                <a:moveTo>
                  <a:pt x="439795" y="1069203"/>
                </a:moveTo>
                <a:cubicBezTo>
                  <a:pt x="448358" y="1069203"/>
                  <a:pt x="454585" y="1075766"/>
                  <a:pt x="454585" y="1083059"/>
                </a:cubicBezTo>
                <a:cubicBezTo>
                  <a:pt x="454585" y="1089622"/>
                  <a:pt x="448358" y="1095457"/>
                  <a:pt x="439795" y="1095457"/>
                </a:cubicBezTo>
                <a:cubicBezTo>
                  <a:pt x="432012" y="1095457"/>
                  <a:pt x="425007" y="1089622"/>
                  <a:pt x="425007" y="1083059"/>
                </a:cubicBezTo>
                <a:cubicBezTo>
                  <a:pt x="425007" y="1075766"/>
                  <a:pt x="432012" y="1069203"/>
                  <a:pt x="439795" y="1069203"/>
                </a:cubicBezTo>
                <a:close/>
                <a:moveTo>
                  <a:pt x="368965" y="1069203"/>
                </a:moveTo>
                <a:cubicBezTo>
                  <a:pt x="377527" y="1069203"/>
                  <a:pt x="383754" y="1075766"/>
                  <a:pt x="383754" y="1083059"/>
                </a:cubicBezTo>
                <a:cubicBezTo>
                  <a:pt x="383754" y="1089622"/>
                  <a:pt x="377527" y="1095457"/>
                  <a:pt x="368965" y="1095457"/>
                </a:cubicBezTo>
                <a:cubicBezTo>
                  <a:pt x="361182" y="1095457"/>
                  <a:pt x="354177" y="1089622"/>
                  <a:pt x="354177" y="1083059"/>
                </a:cubicBezTo>
                <a:cubicBezTo>
                  <a:pt x="354177" y="1075766"/>
                  <a:pt x="361182" y="1069203"/>
                  <a:pt x="368965" y="1069203"/>
                </a:cubicBezTo>
                <a:close/>
                <a:moveTo>
                  <a:pt x="297201" y="1069203"/>
                </a:moveTo>
                <a:cubicBezTo>
                  <a:pt x="305223" y="1069203"/>
                  <a:pt x="309599" y="1075766"/>
                  <a:pt x="309599" y="1083059"/>
                </a:cubicBezTo>
                <a:cubicBezTo>
                  <a:pt x="309599" y="1089622"/>
                  <a:pt x="305223" y="1095457"/>
                  <a:pt x="297201" y="1095457"/>
                </a:cubicBezTo>
                <a:cubicBezTo>
                  <a:pt x="289909" y="1095457"/>
                  <a:pt x="283346" y="1089622"/>
                  <a:pt x="283346" y="1083059"/>
                </a:cubicBezTo>
                <a:cubicBezTo>
                  <a:pt x="283346" y="1075766"/>
                  <a:pt x="289909" y="1069203"/>
                  <a:pt x="297201" y="1069203"/>
                </a:cubicBezTo>
                <a:close/>
                <a:moveTo>
                  <a:pt x="226372" y="1069203"/>
                </a:moveTo>
                <a:cubicBezTo>
                  <a:pt x="232207" y="1069203"/>
                  <a:pt x="238771" y="1075766"/>
                  <a:pt x="238771" y="1083059"/>
                </a:cubicBezTo>
                <a:cubicBezTo>
                  <a:pt x="238771" y="1089622"/>
                  <a:pt x="232207" y="1095457"/>
                  <a:pt x="226372" y="1095457"/>
                </a:cubicBezTo>
                <a:cubicBezTo>
                  <a:pt x="218350" y="1095457"/>
                  <a:pt x="212516" y="1089622"/>
                  <a:pt x="212516" y="1083059"/>
                </a:cubicBezTo>
                <a:cubicBezTo>
                  <a:pt x="212516" y="1075766"/>
                  <a:pt x="218350" y="1069203"/>
                  <a:pt x="226372" y="1069203"/>
                </a:cubicBezTo>
                <a:close/>
                <a:moveTo>
                  <a:pt x="154079" y="1069203"/>
                </a:moveTo>
                <a:cubicBezTo>
                  <a:pt x="161372" y="1069203"/>
                  <a:pt x="167935" y="1075766"/>
                  <a:pt x="167935" y="1083059"/>
                </a:cubicBezTo>
                <a:cubicBezTo>
                  <a:pt x="167935" y="1089622"/>
                  <a:pt x="161372" y="1095457"/>
                  <a:pt x="154079" y="1095457"/>
                </a:cubicBezTo>
                <a:cubicBezTo>
                  <a:pt x="147516" y="1095457"/>
                  <a:pt x="141682" y="1089622"/>
                  <a:pt x="141682" y="1083059"/>
                </a:cubicBezTo>
                <a:cubicBezTo>
                  <a:pt x="141682" y="1075766"/>
                  <a:pt x="147516" y="1069203"/>
                  <a:pt x="154079" y="1069203"/>
                </a:cubicBezTo>
                <a:close/>
                <a:moveTo>
                  <a:pt x="83249" y="1069203"/>
                </a:moveTo>
                <a:cubicBezTo>
                  <a:pt x="90542" y="1069203"/>
                  <a:pt x="97105" y="1075766"/>
                  <a:pt x="97105" y="1083059"/>
                </a:cubicBezTo>
                <a:cubicBezTo>
                  <a:pt x="97105" y="1089622"/>
                  <a:pt x="90542" y="1095457"/>
                  <a:pt x="83249" y="1095457"/>
                </a:cubicBezTo>
                <a:cubicBezTo>
                  <a:pt x="76686" y="1095457"/>
                  <a:pt x="70852" y="1089622"/>
                  <a:pt x="70852" y="1083059"/>
                </a:cubicBezTo>
                <a:cubicBezTo>
                  <a:pt x="70852" y="1075766"/>
                  <a:pt x="76686" y="1069203"/>
                  <a:pt x="83249" y="1069203"/>
                </a:cubicBezTo>
                <a:close/>
                <a:moveTo>
                  <a:pt x="12014" y="1069203"/>
                </a:moveTo>
                <a:cubicBezTo>
                  <a:pt x="20258" y="1069203"/>
                  <a:pt x="26255" y="1075766"/>
                  <a:pt x="26255" y="1083059"/>
                </a:cubicBezTo>
                <a:cubicBezTo>
                  <a:pt x="26255" y="1091081"/>
                  <a:pt x="20258" y="1095457"/>
                  <a:pt x="12014" y="1095457"/>
                </a:cubicBezTo>
                <a:cubicBezTo>
                  <a:pt x="4518" y="1095457"/>
                  <a:pt x="21" y="1091081"/>
                  <a:pt x="21" y="1083059"/>
                </a:cubicBezTo>
                <a:cubicBezTo>
                  <a:pt x="21" y="1075766"/>
                  <a:pt x="4518" y="1069203"/>
                  <a:pt x="12014" y="1069203"/>
                </a:cubicBezTo>
                <a:close/>
                <a:moveTo>
                  <a:pt x="6724405" y="998371"/>
                </a:moveTo>
                <a:cubicBezTo>
                  <a:pt x="6732427" y="998371"/>
                  <a:pt x="6738261" y="1004205"/>
                  <a:pt x="6738261" y="1010768"/>
                </a:cubicBezTo>
                <a:cubicBezTo>
                  <a:pt x="6738261" y="1018061"/>
                  <a:pt x="6732427" y="1024625"/>
                  <a:pt x="6724405" y="1024625"/>
                </a:cubicBezTo>
                <a:cubicBezTo>
                  <a:pt x="6718571" y="1024625"/>
                  <a:pt x="6712008" y="1018061"/>
                  <a:pt x="6712008" y="1010768"/>
                </a:cubicBezTo>
                <a:cubicBezTo>
                  <a:pt x="6712008" y="1004205"/>
                  <a:pt x="6718571" y="998371"/>
                  <a:pt x="6724405" y="998371"/>
                </a:cubicBezTo>
                <a:close/>
                <a:moveTo>
                  <a:pt x="6653576" y="998371"/>
                </a:moveTo>
                <a:cubicBezTo>
                  <a:pt x="6660869" y="998371"/>
                  <a:pt x="6667432" y="1004205"/>
                  <a:pt x="6667432" y="1010768"/>
                </a:cubicBezTo>
                <a:cubicBezTo>
                  <a:pt x="6667432" y="1018061"/>
                  <a:pt x="6660869" y="1024625"/>
                  <a:pt x="6653576" y="1024625"/>
                </a:cubicBezTo>
                <a:cubicBezTo>
                  <a:pt x="6645554" y="1024625"/>
                  <a:pt x="6641179" y="1018061"/>
                  <a:pt x="6641179" y="1010768"/>
                </a:cubicBezTo>
                <a:cubicBezTo>
                  <a:pt x="6641179" y="1004205"/>
                  <a:pt x="6645554" y="998371"/>
                  <a:pt x="6653576" y="998371"/>
                </a:cubicBezTo>
                <a:close/>
                <a:moveTo>
                  <a:pt x="6581764" y="998371"/>
                </a:moveTo>
                <a:cubicBezTo>
                  <a:pt x="6589547" y="998371"/>
                  <a:pt x="6596552" y="1004205"/>
                  <a:pt x="6596552" y="1010768"/>
                </a:cubicBezTo>
                <a:cubicBezTo>
                  <a:pt x="6596552" y="1018061"/>
                  <a:pt x="6589547" y="1024625"/>
                  <a:pt x="6581764" y="1024625"/>
                </a:cubicBezTo>
                <a:cubicBezTo>
                  <a:pt x="6573202" y="1024625"/>
                  <a:pt x="6566976" y="1018061"/>
                  <a:pt x="6566976" y="1010768"/>
                </a:cubicBezTo>
                <a:cubicBezTo>
                  <a:pt x="6566976" y="1004205"/>
                  <a:pt x="6573202" y="998371"/>
                  <a:pt x="6581764" y="998371"/>
                </a:cubicBezTo>
                <a:close/>
                <a:moveTo>
                  <a:pt x="6510933" y="998371"/>
                </a:moveTo>
                <a:cubicBezTo>
                  <a:pt x="6518717" y="998371"/>
                  <a:pt x="6525722" y="1004205"/>
                  <a:pt x="6525722" y="1010768"/>
                </a:cubicBezTo>
                <a:cubicBezTo>
                  <a:pt x="6525722" y="1018061"/>
                  <a:pt x="6518717" y="1024625"/>
                  <a:pt x="6510933" y="1024625"/>
                </a:cubicBezTo>
                <a:cubicBezTo>
                  <a:pt x="6502371" y="1024625"/>
                  <a:pt x="6496144" y="1018061"/>
                  <a:pt x="6496144" y="1010768"/>
                </a:cubicBezTo>
                <a:cubicBezTo>
                  <a:pt x="6496144" y="1004205"/>
                  <a:pt x="6502371" y="998371"/>
                  <a:pt x="6510933" y="998371"/>
                </a:cubicBezTo>
                <a:close/>
                <a:moveTo>
                  <a:pt x="6440492" y="998371"/>
                </a:moveTo>
                <a:cubicBezTo>
                  <a:pt x="6448081" y="998371"/>
                  <a:pt x="6454911" y="1004205"/>
                  <a:pt x="6454911" y="1010768"/>
                </a:cubicBezTo>
                <a:cubicBezTo>
                  <a:pt x="6454911" y="1018061"/>
                  <a:pt x="6448081" y="1024625"/>
                  <a:pt x="6440492" y="1024625"/>
                </a:cubicBezTo>
                <a:cubicBezTo>
                  <a:pt x="6432145" y="1024625"/>
                  <a:pt x="6425315" y="1018061"/>
                  <a:pt x="6425315" y="1010768"/>
                </a:cubicBezTo>
                <a:cubicBezTo>
                  <a:pt x="6425315" y="1004205"/>
                  <a:pt x="6432145" y="998371"/>
                  <a:pt x="6440492" y="998371"/>
                </a:cubicBezTo>
                <a:close/>
                <a:moveTo>
                  <a:pt x="6368340" y="998371"/>
                </a:moveTo>
                <a:cubicBezTo>
                  <a:pt x="6376362" y="998371"/>
                  <a:pt x="6380737" y="1004205"/>
                  <a:pt x="6380737" y="1010768"/>
                </a:cubicBezTo>
                <a:cubicBezTo>
                  <a:pt x="6380737" y="1018061"/>
                  <a:pt x="6376362" y="1024625"/>
                  <a:pt x="6368340" y="1024625"/>
                </a:cubicBezTo>
                <a:cubicBezTo>
                  <a:pt x="6361047" y="1024625"/>
                  <a:pt x="6354484" y="1018061"/>
                  <a:pt x="6354484" y="1010768"/>
                </a:cubicBezTo>
                <a:cubicBezTo>
                  <a:pt x="6354484" y="1004205"/>
                  <a:pt x="6361047" y="998371"/>
                  <a:pt x="6368340" y="998371"/>
                </a:cubicBezTo>
                <a:close/>
                <a:moveTo>
                  <a:pt x="6297511" y="998371"/>
                </a:moveTo>
                <a:cubicBezTo>
                  <a:pt x="6304074" y="998371"/>
                  <a:pt x="6309908" y="1004205"/>
                  <a:pt x="6309908" y="1010768"/>
                </a:cubicBezTo>
                <a:cubicBezTo>
                  <a:pt x="6309908" y="1018061"/>
                  <a:pt x="6304074" y="1024625"/>
                  <a:pt x="6297511" y="1024625"/>
                </a:cubicBezTo>
                <a:cubicBezTo>
                  <a:pt x="6290218" y="1024625"/>
                  <a:pt x="6283655" y="1018061"/>
                  <a:pt x="6283655" y="1010768"/>
                </a:cubicBezTo>
                <a:cubicBezTo>
                  <a:pt x="6283655" y="1004205"/>
                  <a:pt x="6290218" y="998371"/>
                  <a:pt x="6297511" y="998371"/>
                </a:cubicBezTo>
                <a:close/>
                <a:moveTo>
                  <a:pt x="6226679" y="998371"/>
                </a:moveTo>
                <a:cubicBezTo>
                  <a:pt x="6233242" y="998371"/>
                  <a:pt x="6239076" y="1004205"/>
                  <a:pt x="6239076" y="1010768"/>
                </a:cubicBezTo>
                <a:cubicBezTo>
                  <a:pt x="6239076" y="1018061"/>
                  <a:pt x="6233242" y="1024625"/>
                  <a:pt x="6226679" y="1024625"/>
                </a:cubicBezTo>
                <a:cubicBezTo>
                  <a:pt x="6219386" y="1024625"/>
                  <a:pt x="6212823" y="1018061"/>
                  <a:pt x="6212823" y="1010768"/>
                </a:cubicBezTo>
                <a:cubicBezTo>
                  <a:pt x="6212823" y="1004205"/>
                  <a:pt x="6219386" y="998371"/>
                  <a:pt x="6226679" y="998371"/>
                </a:cubicBezTo>
                <a:close/>
                <a:moveTo>
                  <a:pt x="6154391" y="998371"/>
                </a:moveTo>
                <a:cubicBezTo>
                  <a:pt x="6161684" y="998371"/>
                  <a:pt x="6168247" y="1004205"/>
                  <a:pt x="6168247" y="1010768"/>
                </a:cubicBezTo>
                <a:cubicBezTo>
                  <a:pt x="6168247" y="1018061"/>
                  <a:pt x="6161684" y="1024625"/>
                  <a:pt x="6154391" y="1024625"/>
                </a:cubicBezTo>
                <a:cubicBezTo>
                  <a:pt x="6147828" y="1024625"/>
                  <a:pt x="6141994" y="1018061"/>
                  <a:pt x="6141994" y="1010768"/>
                </a:cubicBezTo>
                <a:cubicBezTo>
                  <a:pt x="6141994" y="1004205"/>
                  <a:pt x="6147828" y="998371"/>
                  <a:pt x="6154391" y="998371"/>
                </a:cubicBezTo>
                <a:close/>
                <a:moveTo>
                  <a:pt x="6083559" y="998371"/>
                </a:moveTo>
                <a:cubicBezTo>
                  <a:pt x="6090852" y="998371"/>
                  <a:pt x="6097415" y="1004205"/>
                  <a:pt x="6097415" y="1010768"/>
                </a:cubicBezTo>
                <a:cubicBezTo>
                  <a:pt x="6097415" y="1018061"/>
                  <a:pt x="6090852" y="1024625"/>
                  <a:pt x="6083559" y="1024625"/>
                </a:cubicBezTo>
                <a:cubicBezTo>
                  <a:pt x="6076996" y="1024625"/>
                  <a:pt x="6071162" y="1018061"/>
                  <a:pt x="6071162" y="1010768"/>
                </a:cubicBezTo>
                <a:cubicBezTo>
                  <a:pt x="6071162" y="1004205"/>
                  <a:pt x="6076996" y="998371"/>
                  <a:pt x="6083559" y="998371"/>
                </a:cubicBezTo>
                <a:close/>
                <a:moveTo>
                  <a:pt x="6009356" y="998371"/>
                </a:moveTo>
                <a:cubicBezTo>
                  <a:pt x="6016649" y="998371"/>
                  <a:pt x="6023212" y="1004205"/>
                  <a:pt x="6023212" y="1010768"/>
                </a:cubicBezTo>
                <a:cubicBezTo>
                  <a:pt x="6023212" y="1018061"/>
                  <a:pt x="6016649" y="1024625"/>
                  <a:pt x="6009356" y="1024625"/>
                </a:cubicBezTo>
                <a:cubicBezTo>
                  <a:pt x="6001334" y="1024625"/>
                  <a:pt x="5996959" y="1018061"/>
                  <a:pt x="5996959" y="1010768"/>
                </a:cubicBezTo>
                <a:cubicBezTo>
                  <a:pt x="5996959" y="1004205"/>
                  <a:pt x="6001334" y="998371"/>
                  <a:pt x="6009356" y="998371"/>
                </a:cubicBezTo>
                <a:close/>
                <a:moveTo>
                  <a:pt x="5940548" y="998371"/>
                </a:moveTo>
                <a:cubicBezTo>
                  <a:pt x="5948896" y="998371"/>
                  <a:pt x="5955726" y="1004205"/>
                  <a:pt x="5955726" y="1010768"/>
                </a:cubicBezTo>
                <a:cubicBezTo>
                  <a:pt x="5955726" y="1018061"/>
                  <a:pt x="5948896" y="1024625"/>
                  <a:pt x="5940548" y="1024625"/>
                </a:cubicBezTo>
                <a:cubicBezTo>
                  <a:pt x="5932960" y="1024625"/>
                  <a:pt x="5926130" y="1018061"/>
                  <a:pt x="5926130" y="1010768"/>
                </a:cubicBezTo>
                <a:cubicBezTo>
                  <a:pt x="5926130" y="1004205"/>
                  <a:pt x="5932960" y="998371"/>
                  <a:pt x="5940548" y="998371"/>
                </a:cubicBezTo>
                <a:close/>
                <a:moveTo>
                  <a:pt x="5870088" y="998371"/>
                </a:moveTo>
                <a:cubicBezTo>
                  <a:pt x="5878650" y="998371"/>
                  <a:pt x="5884877" y="1004205"/>
                  <a:pt x="5884877" y="1010768"/>
                </a:cubicBezTo>
                <a:cubicBezTo>
                  <a:pt x="5884877" y="1018061"/>
                  <a:pt x="5878650" y="1024625"/>
                  <a:pt x="5870088" y="1024625"/>
                </a:cubicBezTo>
                <a:cubicBezTo>
                  <a:pt x="5862304" y="1024625"/>
                  <a:pt x="5855299" y="1018061"/>
                  <a:pt x="5855299" y="1010768"/>
                </a:cubicBezTo>
                <a:cubicBezTo>
                  <a:pt x="5855299" y="1004205"/>
                  <a:pt x="5862304" y="998371"/>
                  <a:pt x="5870088" y="998371"/>
                </a:cubicBezTo>
                <a:close/>
                <a:moveTo>
                  <a:pt x="5799257" y="998371"/>
                </a:moveTo>
                <a:cubicBezTo>
                  <a:pt x="5807819" y="998371"/>
                  <a:pt x="5814045" y="1004205"/>
                  <a:pt x="5814045" y="1010768"/>
                </a:cubicBezTo>
                <a:cubicBezTo>
                  <a:pt x="5814045" y="1018061"/>
                  <a:pt x="5807819" y="1024625"/>
                  <a:pt x="5799257" y="1024625"/>
                </a:cubicBezTo>
                <a:cubicBezTo>
                  <a:pt x="5791474" y="1024625"/>
                  <a:pt x="5784469" y="1018061"/>
                  <a:pt x="5784469" y="1010768"/>
                </a:cubicBezTo>
                <a:cubicBezTo>
                  <a:pt x="5784469" y="1004205"/>
                  <a:pt x="5791474" y="998371"/>
                  <a:pt x="5799257" y="998371"/>
                </a:cubicBezTo>
                <a:close/>
                <a:moveTo>
                  <a:pt x="5724122" y="998371"/>
                </a:moveTo>
                <a:cubicBezTo>
                  <a:pt x="5730685" y="998371"/>
                  <a:pt x="5736519" y="1004205"/>
                  <a:pt x="5736519" y="1010768"/>
                </a:cubicBezTo>
                <a:cubicBezTo>
                  <a:pt x="5736519" y="1018061"/>
                  <a:pt x="5730685" y="1024625"/>
                  <a:pt x="5724122" y="1024625"/>
                </a:cubicBezTo>
                <a:cubicBezTo>
                  <a:pt x="5716100" y="1024625"/>
                  <a:pt x="5710266" y="1018061"/>
                  <a:pt x="5710266" y="1010768"/>
                </a:cubicBezTo>
                <a:cubicBezTo>
                  <a:pt x="5710266" y="1004205"/>
                  <a:pt x="5716100" y="998371"/>
                  <a:pt x="5724122" y="998371"/>
                </a:cubicBezTo>
                <a:close/>
                <a:moveTo>
                  <a:pt x="5653291" y="998371"/>
                </a:moveTo>
                <a:cubicBezTo>
                  <a:pt x="5659125" y="998371"/>
                  <a:pt x="5665688" y="1004205"/>
                  <a:pt x="5665688" y="1012227"/>
                </a:cubicBezTo>
                <a:cubicBezTo>
                  <a:pt x="5665688" y="1018061"/>
                  <a:pt x="5659125" y="1024625"/>
                  <a:pt x="5653291" y="1024625"/>
                </a:cubicBezTo>
                <a:cubicBezTo>
                  <a:pt x="5645269" y="1024625"/>
                  <a:pt x="5639435" y="1018061"/>
                  <a:pt x="5639435" y="1012227"/>
                </a:cubicBezTo>
                <a:cubicBezTo>
                  <a:pt x="5639435" y="1004205"/>
                  <a:pt x="5645269" y="998371"/>
                  <a:pt x="5653291" y="998371"/>
                </a:cubicBezTo>
                <a:close/>
                <a:moveTo>
                  <a:pt x="5581002" y="998371"/>
                </a:moveTo>
                <a:cubicBezTo>
                  <a:pt x="5588295" y="998371"/>
                  <a:pt x="5594858" y="1004205"/>
                  <a:pt x="5594858" y="1012227"/>
                </a:cubicBezTo>
                <a:cubicBezTo>
                  <a:pt x="5594858" y="1018061"/>
                  <a:pt x="5588295" y="1024625"/>
                  <a:pt x="5581002" y="1024625"/>
                </a:cubicBezTo>
                <a:cubicBezTo>
                  <a:pt x="5574439" y="1024625"/>
                  <a:pt x="5568605" y="1018061"/>
                  <a:pt x="5568605" y="1012227"/>
                </a:cubicBezTo>
                <a:cubicBezTo>
                  <a:pt x="5568605" y="1004205"/>
                  <a:pt x="5574439" y="998371"/>
                  <a:pt x="5581002" y="998371"/>
                </a:cubicBezTo>
                <a:close/>
                <a:moveTo>
                  <a:pt x="5510171" y="998371"/>
                </a:moveTo>
                <a:cubicBezTo>
                  <a:pt x="5517464" y="998371"/>
                  <a:pt x="5524027" y="1004205"/>
                  <a:pt x="5524027" y="1012227"/>
                </a:cubicBezTo>
                <a:cubicBezTo>
                  <a:pt x="5524027" y="1018061"/>
                  <a:pt x="5517464" y="1024625"/>
                  <a:pt x="5510171" y="1024625"/>
                </a:cubicBezTo>
                <a:cubicBezTo>
                  <a:pt x="5503608" y="1024625"/>
                  <a:pt x="5497774" y="1018061"/>
                  <a:pt x="5497774" y="1012227"/>
                </a:cubicBezTo>
                <a:cubicBezTo>
                  <a:pt x="5497774" y="1004205"/>
                  <a:pt x="5503608" y="998371"/>
                  <a:pt x="5510171" y="998371"/>
                </a:cubicBezTo>
                <a:close/>
                <a:moveTo>
                  <a:pt x="5438937" y="998371"/>
                </a:moveTo>
                <a:cubicBezTo>
                  <a:pt x="5447182" y="998371"/>
                  <a:pt x="5453178" y="1004205"/>
                  <a:pt x="5453178" y="1012227"/>
                </a:cubicBezTo>
                <a:cubicBezTo>
                  <a:pt x="5453178" y="1018061"/>
                  <a:pt x="5447182" y="1024625"/>
                  <a:pt x="5438937" y="1024625"/>
                </a:cubicBezTo>
                <a:cubicBezTo>
                  <a:pt x="5431442" y="1024625"/>
                  <a:pt x="5426945" y="1018061"/>
                  <a:pt x="5426945" y="1012227"/>
                </a:cubicBezTo>
                <a:cubicBezTo>
                  <a:pt x="5426945" y="1004205"/>
                  <a:pt x="5431442" y="998371"/>
                  <a:pt x="5438937" y="998371"/>
                </a:cubicBezTo>
                <a:close/>
                <a:moveTo>
                  <a:pt x="5367530" y="998371"/>
                </a:moveTo>
                <a:cubicBezTo>
                  <a:pt x="5376092" y="998371"/>
                  <a:pt x="5382318" y="1004205"/>
                  <a:pt x="5382318" y="1012227"/>
                </a:cubicBezTo>
                <a:cubicBezTo>
                  <a:pt x="5382318" y="1018061"/>
                  <a:pt x="5376092" y="1024625"/>
                  <a:pt x="5367530" y="1024625"/>
                </a:cubicBezTo>
                <a:cubicBezTo>
                  <a:pt x="5359747" y="1024625"/>
                  <a:pt x="5352742" y="1018061"/>
                  <a:pt x="5352742" y="1012227"/>
                </a:cubicBezTo>
                <a:cubicBezTo>
                  <a:pt x="5352742" y="1004205"/>
                  <a:pt x="5359747" y="998371"/>
                  <a:pt x="5367530" y="998371"/>
                </a:cubicBezTo>
                <a:close/>
                <a:moveTo>
                  <a:pt x="5296699" y="998371"/>
                </a:moveTo>
                <a:cubicBezTo>
                  <a:pt x="5305261" y="998371"/>
                  <a:pt x="5311488" y="1004205"/>
                  <a:pt x="5311488" y="1012227"/>
                </a:cubicBezTo>
                <a:cubicBezTo>
                  <a:pt x="5311488" y="1018061"/>
                  <a:pt x="5305261" y="1024625"/>
                  <a:pt x="5296699" y="1024625"/>
                </a:cubicBezTo>
                <a:cubicBezTo>
                  <a:pt x="5288915" y="1024625"/>
                  <a:pt x="5281910" y="1018061"/>
                  <a:pt x="5281910" y="1012227"/>
                </a:cubicBezTo>
                <a:cubicBezTo>
                  <a:pt x="5281910" y="1004205"/>
                  <a:pt x="5288915" y="998371"/>
                  <a:pt x="5296699" y="998371"/>
                </a:cubicBezTo>
                <a:close/>
                <a:moveTo>
                  <a:pt x="5225869" y="998371"/>
                </a:moveTo>
                <a:cubicBezTo>
                  <a:pt x="5234431" y="998371"/>
                  <a:pt x="5240657" y="1004205"/>
                  <a:pt x="5240657" y="1012227"/>
                </a:cubicBezTo>
                <a:cubicBezTo>
                  <a:pt x="5240657" y="1018061"/>
                  <a:pt x="5234431" y="1024625"/>
                  <a:pt x="5225869" y="1024625"/>
                </a:cubicBezTo>
                <a:cubicBezTo>
                  <a:pt x="5217307" y="1024625"/>
                  <a:pt x="5211081" y="1018061"/>
                  <a:pt x="5211081" y="1012227"/>
                </a:cubicBezTo>
                <a:cubicBezTo>
                  <a:pt x="5211081" y="1004205"/>
                  <a:pt x="5217307" y="998371"/>
                  <a:pt x="5225869" y="998371"/>
                </a:cubicBezTo>
                <a:close/>
                <a:moveTo>
                  <a:pt x="5154105" y="998371"/>
                </a:moveTo>
                <a:cubicBezTo>
                  <a:pt x="5162127" y="998371"/>
                  <a:pt x="5166502" y="1004205"/>
                  <a:pt x="5166502" y="1012227"/>
                </a:cubicBezTo>
                <a:cubicBezTo>
                  <a:pt x="5166502" y="1018061"/>
                  <a:pt x="5162127" y="1024625"/>
                  <a:pt x="5154105" y="1024625"/>
                </a:cubicBezTo>
                <a:cubicBezTo>
                  <a:pt x="5146083" y="1024625"/>
                  <a:pt x="5140249" y="1018061"/>
                  <a:pt x="5140249" y="1012227"/>
                </a:cubicBezTo>
                <a:cubicBezTo>
                  <a:pt x="5140249" y="1004205"/>
                  <a:pt x="5146083" y="998371"/>
                  <a:pt x="5154105" y="998371"/>
                </a:cubicBezTo>
                <a:close/>
                <a:moveTo>
                  <a:pt x="5083276" y="998371"/>
                </a:moveTo>
                <a:cubicBezTo>
                  <a:pt x="5089110" y="998371"/>
                  <a:pt x="5095673" y="1004205"/>
                  <a:pt x="5095673" y="1012227"/>
                </a:cubicBezTo>
                <a:cubicBezTo>
                  <a:pt x="5095673" y="1018061"/>
                  <a:pt x="5089110" y="1024625"/>
                  <a:pt x="5083276" y="1024625"/>
                </a:cubicBezTo>
                <a:cubicBezTo>
                  <a:pt x="5075254" y="1024625"/>
                  <a:pt x="5069420" y="1018061"/>
                  <a:pt x="5069420" y="1012227"/>
                </a:cubicBezTo>
                <a:cubicBezTo>
                  <a:pt x="5069420" y="1004205"/>
                  <a:pt x="5075254" y="998371"/>
                  <a:pt x="5083276" y="998371"/>
                </a:cubicBezTo>
                <a:close/>
                <a:moveTo>
                  <a:pt x="5012445" y="998371"/>
                </a:moveTo>
                <a:cubicBezTo>
                  <a:pt x="5018279" y="998371"/>
                  <a:pt x="5024842" y="1004205"/>
                  <a:pt x="5024842" y="1012227"/>
                </a:cubicBezTo>
                <a:cubicBezTo>
                  <a:pt x="5024842" y="1018061"/>
                  <a:pt x="5018279" y="1024625"/>
                  <a:pt x="5012445" y="1024625"/>
                </a:cubicBezTo>
                <a:cubicBezTo>
                  <a:pt x="5004423" y="1024625"/>
                  <a:pt x="4998589" y="1018061"/>
                  <a:pt x="4998589" y="1012227"/>
                </a:cubicBezTo>
                <a:cubicBezTo>
                  <a:pt x="4998589" y="1004205"/>
                  <a:pt x="5004423" y="998371"/>
                  <a:pt x="5012445" y="998371"/>
                </a:cubicBezTo>
                <a:close/>
                <a:moveTo>
                  <a:pt x="4940157" y="998371"/>
                </a:moveTo>
                <a:cubicBezTo>
                  <a:pt x="4948179" y="998371"/>
                  <a:pt x="4954013" y="1004205"/>
                  <a:pt x="4954013" y="1012227"/>
                </a:cubicBezTo>
                <a:cubicBezTo>
                  <a:pt x="4954013" y="1018061"/>
                  <a:pt x="4948179" y="1024625"/>
                  <a:pt x="4940157" y="1024625"/>
                </a:cubicBezTo>
                <a:cubicBezTo>
                  <a:pt x="4934323" y="1024625"/>
                  <a:pt x="4927760" y="1018061"/>
                  <a:pt x="4927760" y="1012227"/>
                </a:cubicBezTo>
                <a:cubicBezTo>
                  <a:pt x="4927760" y="1004205"/>
                  <a:pt x="4934323" y="998371"/>
                  <a:pt x="4940157" y="998371"/>
                </a:cubicBezTo>
                <a:close/>
                <a:moveTo>
                  <a:pt x="4865953" y="998371"/>
                </a:moveTo>
                <a:cubicBezTo>
                  <a:pt x="4873975" y="998371"/>
                  <a:pt x="4879809" y="1004205"/>
                  <a:pt x="4879809" y="1012227"/>
                </a:cubicBezTo>
                <a:cubicBezTo>
                  <a:pt x="4879809" y="1018061"/>
                  <a:pt x="4873975" y="1024625"/>
                  <a:pt x="4865953" y="1024625"/>
                </a:cubicBezTo>
                <a:cubicBezTo>
                  <a:pt x="4860119" y="1024625"/>
                  <a:pt x="4853556" y="1018061"/>
                  <a:pt x="4853556" y="1012227"/>
                </a:cubicBezTo>
                <a:cubicBezTo>
                  <a:pt x="4853556" y="1004205"/>
                  <a:pt x="4860119" y="998371"/>
                  <a:pt x="4865953" y="998371"/>
                </a:cubicBezTo>
                <a:close/>
                <a:moveTo>
                  <a:pt x="4797514" y="998371"/>
                </a:moveTo>
                <a:cubicBezTo>
                  <a:pt x="4806076" y="998371"/>
                  <a:pt x="4812303" y="1004205"/>
                  <a:pt x="4812303" y="1012227"/>
                </a:cubicBezTo>
                <a:cubicBezTo>
                  <a:pt x="4812303" y="1018061"/>
                  <a:pt x="4806076" y="1024625"/>
                  <a:pt x="4797514" y="1024625"/>
                </a:cubicBezTo>
                <a:cubicBezTo>
                  <a:pt x="4789730" y="1024625"/>
                  <a:pt x="4784282" y="1018061"/>
                  <a:pt x="4782725" y="1012227"/>
                </a:cubicBezTo>
                <a:cubicBezTo>
                  <a:pt x="4782725" y="1004205"/>
                  <a:pt x="4789730" y="998371"/>
                  <a:pt x="4797514" y="998371"/>
                </a:cubicBezTo>
                <a:close/>
                <a:moveTo>
                  <a:pt x="4726684" y="998371"/>
                </a:moveTo>
                <a:cubicBezTo>
                  <a:pt x="4735246" y="998371"/>
                  <a:pt x="4741472" y="1004205"/>
                  <a:pt x="4741472" y="1012227"/>
                </a:cubicBezTo>
                <a:cubicBezTo>
                  <a:pt x="4741472" y="1018061"/>
                  <a:pt x="4735246" y="1024625"/>
                  <a:pt x="4726684" y="1024625"/>
                </a:cubicBezTo>
                <a:cubicBezTo>
                  <a:pt x="4718122" y="1024625"/>
                  <a:pt x="4711896" y="1018061"/>
                  <a:pt x="4711896" y="1012227"/>
                </a:cubicBezTo>
                <a:cubicBezTo>
                  <a:pt x="4711896" y="1004205"/>
                  <a:pt x="4718122" y="998371"/>
                  <a:pt x="4726684" y="998371"/>
                </a:cubicBezTo>
                <a:close/>
                <a:moveTo>
                  <a:pt x="4655853" y="998371"/>
                </a:moveTo>
                <a:cubicBezTo>
                  <a:pt x="4663637" y="998371"/>
                  <a:pt x="4670642" y="1004205"/>
                  <a:pt x="4670642" y="1012227"/>
                </a:cubicBezTo>
                <a:cubicBezTo>
                  <a:pt x="4670642" y="1018061"/>
                  <a:pt x="4663637" y="1024625"/>
                  <a:pt x="4655853" y="1024625"/>
                </a:cubicBezTo>
                <a:cubicBezTo>
                  <a:pt x="4647291" y="1024625"/>
                  <a:pt x="4641064" y="1018061"/>
                  <a:pt x="4641064" y="1012227"/>
                </a:cubicBezTo>
                <a:cubicBezTo>
                  <a:pt x="4641064" y="1004205"/>
                  <a:pt x="4647291" y="998371"/>
                  <a:pt x="4655853" y="998371"/>
                </a:cubicBezTo>
                <a:close/>
                <a:moveTo>
                  <a:pt x="4584091" y="998371"/>
                </a:moveTo>
                <a:cubicBezTo>
                  <a:pt x="4591384" y="998371"/>
                  <a:pt x="4596488" y="1004205"/>
                  <a:pt x="4596488" y="1012227"/>
                </a:cubicBezTo>
                <a:cubicBezTo>
                  <a:pt x="4596488" y="1018061"/>
                  <a:pt x="4591384" y="1024625"/>
                  <a:pt x="4584091" y="1024625"/>
                </a:cubicBezTo>
                <a:cubicBezTo>
                  <a:pt x="4576069" y="1024625"/>
                  <a:pt x="4570235" y="1018061"/>
                  <a:pt x="4570235" y="1012227"/>
                </a:cubicBezTo>
                <a:cubicBezTo>
                  <a:pt x="4570235" y="1004205"/>
                  <a:pt x="4576069" y="998371"/>
                  <a:pt x="4584091" y="998371"/>
                </a:cubicBezTo>
                <a:close/>
                <a:moveTo>
                  <a:pt x="4513260" y="998371"/>
                </a:moveTo>
                <a:cubicBezTo>
                  <a:pt x="4519094" y="998371"/>
                  <a:pt x="4525657" y="1004205"/>
                  <a:pt x="4525657" y="1012227"/>
                </a:cubicBezTo>
                <a:cubicBezTo>
                  <a:pt x="4525657" y="1019520"/>
                  <a:pt x="4519094" y="1024625"/>
                  <a:pt x="4513260" y="1024625"/>
                </a:cubicBezTo>
                <a:cubicBezTo>
                  <a:pt x="4505238" y="1024625"/>
                  <a:pt x="4499404" y="1019520"/>
                  <a:pt x="4499404" y="1012227"/>
                </a:cubicBezTo>
                <a:cubicBezTo>
                  <a:pt x="4499404" y="1004205"/>
                  <a:pt x="4505238" y="998371"/>
                  <a:pt x="4513260" y="998371"/>
                </a:cubicBezTo>
                <a:close/>
                <a:moveTo>
                  <a:pt x="4439056" y="998371"/>
                </a:moveTo>
                <a:cubicBezTo>
                  <a:pt x="4445619" y="998371"/>
                  <a:pt x="4451453" y="1004205"/>
                  <a:pt x="4451453" y="1012227"/>
                </a:cubicBezTo>
                <a:cubicBezTo>
                  <a:pt x="4451453" y="1019520"/>
                  <a:pt x="4445619" y="1024625"/>
                  <a:pt x="4439056" y="1024625"/>
                </a:cubicBezTo>
                <a:cubicBezTo>
                  <a:pt x="4431763" y="1024625"/>
                  <a:pt x="4425200" y="1019520"/>
                  <a:pt x="4425200" y="1012227"/>
                </a:cubicBezTo>
                <a:cubicBezTo>
                  <a:pt x="4425200" y="1004205"/>
                  <a:pt x="4431763" y="998371"/>
                  <a:pt x="4439056" y="998371"/>
                </a:cubicBezTo>
                <a:close/>
                <a:moveTo>
                  <a:pt x="4366768" y="998371"/>
                </a:moveTo>
                <a:cubicBezTo>
                  <a:pt x="4374790" y="998371"/>
                  <a:pt x="4380624" y="1004205"/>
                  <a:pt x="4380624" y="1012227"/>
                </a:cubicBezTo>
                <a:cubicBezTo>
                  <a:pt x="4380624" y="1019520"/>
                  <a:pt x="4374790" y="1024625"/>
                  <a:pt x="4366768" y="1024625"/>
                </a:cubicBezTo>
                <a:cubicBezTo>
                  <a:pt x="4360934" y="1024625"/>
                  <a:pt x="4354371" y="1019520"/>
                  <a:pt x="4354371" y="1012227"/>
                </a:cubicBezTo>
                <a:cubicBezTo>
                  <a:pt x="4354371" y="1004205"/>
                  <a:pt x="4360934" y="998371"/>
                  <a:pt x="4366768" y="998371"/>
                </a:cubicBezTo>
                <a:close/>
                <a:moveTo>
                  <a:pt x="4295937" y="998371"/>
                </a:moveTo>
                <a:cubicBezTo>
                  <a:pt x="4303959" y="998371"/>
                  <a:pt x="4309793" y="1004205"/>
                  <a:pt x="4309793" y="1012227"/>
                </a:cubicBezTo>
                <a:cubicBezTo>
                  <a:pt x="4309793" y="1019520"/>
                  <a:pt x="4303959" y="1024625"/>
                  <a:pt x="4295937" y="1024625"/>
                </a:cubicBezTo>
                <a:cubicBezTo>
                  <a:pt x="4290103" y="1024625"/>
                  <a:pt x="4283540" y="1019520"/>
                  <a:pt x="4283540" y="1012227"/>
                </a:cubicBezTo>
                <a:cubicBezTo>
                  <a:pt x="4283540" y="1004205"/>
                  <a:pt x="4290103" y="998371"/>
                  <a:pt x="4295937" y="998371"/>
                </a:cubicBezTo>
                <a:close/>
                <a:moveTo>
                  <a:pt x="4225107" y="998371"/>
                </a:moveTo>
                <a:cubicBezTo>
                  <a:pt x="4233129" y="998371"/>
                  <a:pt x="4238963" y="1004205"/>
                  <a:pt x="4238963" y="1012227"/>
                </a:cubicBezTo>
                <a:cubicBezTo>
                  <a:pt x="4238963" y="1019520"/>
                  <a:pt x="4233129" y="1024625"/>
                  <a:pt x="4225107" y="1024625"/>
                </a:cubicBezTo>
                <a:cubicBezTo>
                  <a:pt x="4217085" y="1024625"/>
                  <a:pt x="4212710" y="1019520"/>
                  <a:pt x="4212710" y="1012227"/>
                </a:cubicBezTo>
                <a:cubicBezTo>
                  <a:pt x="4212710" y="1004205"/>
                  <a:pt x="4217085" y="998371"/>
                  <a:pt x="4225107" y="998371"/>
                </a:cubicBezTo>
                <a:close/>
                <a:moveTo>
                  <a:pt x="4153295" y="998371"/>
                </a:moveTo>
                <a:cubicBezTo>
                  <a:pt x="4161078" y="998371"/>
                  <a:pt x="4168083" y="1004205"/>
                  <a:pt x="4168083" y="1012227"/>
                </a:cubicBezTo>
                <a:cubicBezTo>
                  <a:pt x="4168083" y="1019520"/>
                  <a:pt x="4161078" y="1024625"/>
                  <a:pt x="4153295" y="1024625"/>
                </a:cubicBezTo>
                <a:cubicBezTo>
                  <a:pt x="4144733" y="1024625"/>
                  <a:pt x="4138507" y="1019520"/>
                  <a:pt x="4138507" y="1012227"/>
                </a:cubicBezTo>
                <a:cubicBezTo>
                  <a:pt x="4138507" y="1004205"/>
                  <a:pt x="4144733" y="998371"/>
                  <a:pt x="4153295" y="998371"/>
                </a:cubicBezTo>
                <a:close/>
                <a:moveTo>
                  <a:pt x="4082465" y="998371"/>
                </a:moveTo>
                <a:cubicBezTo>
                  <a:pt x="4090249" y="998371"/>
                  <a:pt x="4097254" y="1004205"/>
                  <a:pt x="4097254" y="1012227"/>
                </a:cubicBezTo>
                <a:cubicBezTo>
                  <a:pt x="4097254" y="1019520"/>
                  <a:pt x="4090249" y="1024625"/>
                  <a:pt x="4082465" y="1024625"/>
                </a:cubicBezTo>
                <a:cubicBezTo>
                  <a:pt x="4073903" y="1024625"/>
                  <a:pt x="4067676" y="1019520"/>
                  <a:pt x="4067676" y="1012227"/>
                </a:cubicBezTo>
                <a:cubicBezTo>
                  <a:pt x="4067676" y="1004205"/>
                  <a:pt x="4073903" y="998371"/>
                  <a:pt x="4082465" y="998371"/>
                </a:cubicBezTo>
                <a:close/>
                <a:moveTo>
                  <a:pt x="4011635" y="998371"/>
                </a:moveTo>
                <a:cubicBezTo>
                  <a:pt x="4019418" y="998371"/>
                  <a:pt x="4026423" y="1004205"/>
                  <a:pt x="4026423" y="1012227"/>
                </a:cubicBezTo>
                <a:cubicBezTo>
                  <a:pt x="4026423" y="1019520"/>
                  <a:pt x="4019418" y="1024625"/>
                  <a:pt x="4011635" y="1024625"/>
                </a:cubicBezTo>
                <a:cubicBezTo>
                  <a:pt x="4003073" y="1024625"/>
                  <a:pt x="3996847" y="1019520"/>
                  <a:pt x="3996847" y="1012227"/>
                </a:cubicBezTo>
                <a:cubicBezTo>
                  <a:pt x="3996847" y="1004205"/>
                  <a:pt x="4003073" y="998371"/>
                  <a:pt x="4011635" y="998371"/>
                </a:cubicBezTo>
                <a:close/>
                <a:moveTo>
                  <a:pt x="3939871" y="998371"/>
                </a:moveTo>
                <a:cubicBezTo>
                  <a:pt x="3947893" y="998371"/>
                  <a:pt x="3952268" y="1004205"/>
                  <a:pt x="3952268" y="1012227"/>
                </a:cubicBezTo>
                <a:cubicBezTo>
                  <a:pt x="3952268" y="1019520"/>
                  <a:pt x="3947893" y="1024625"/>
                  <a:pt x="3939871" y="1024625"/>
                </a:cubicBezTo>
                <a:cubicBezTo>
                  <a:pt x="3932578" y="1024625"/>
                  <a:pt x="3926015" y="1019520"/>
                  <a:pt x="3926015" y="1012227"/>
                </a:cubicBezTo>
                <a:cubicBezTo>
                  <a:pt x="3926015" y="1004205"/>
                  <a:pt x="3932578" y="998371"/>
                  <a:pt x="3939871" y="998371"/>
                </a:cubicBezTo>
                <a:close/>
                <a:moveTo>
                  <a:pt x="3869042" y="998371"/>
                </a:moveTo>
                <a:cubicBezTo>
                  <a:pt x="3875605" y="998371"/>
                  <a:pt x="3881439" y="1004598"/>
                  <a:pt x="3881439" y="1013160"/>
                </a:cubicBezTo>
                <a:cubicBezTo>
                  <a:pt x="3881439" y="1020944"/>
                  <a:pt x="3875605" y="1027949"/>
                  <a:pt x="3869042" y="1027949"/>
                </a:cubicBezTo>
                <a:cubicBezTo>
                  <a:pt x="3861749" y="1027949"/>
                  <a:pt x="3855186" y="1020944"/>
                  <a:pt x="3855186" y="1013160"/>
                </a:cubicBezTo>
                <a:cubicBezTo>
                  <a:pt x="3855186" y="1004598"/>
                  <a:pt x="3861749" y="998371"/>
                  <a:pt x="3869042" y="998371"/>
                </a:cubicBezTo>
                <a:close/>
                <a:moveTo>
                  <a:pt x="3798211" y="998371"/>
                </a:moveTo>
                <a:cubicBezTo>
                  <a:pt x="3804774" y="998371"/>
                  <a:pt x="3810608" y="1004598"/>
                  <a:pt x="3810608" y="1013160"/>
                </a:cubicBezTo>
                <a:cubicBezTo>
                  <a:pt x="3810608" y="1020944"/>
                  <a:pt x="3804774" y="1027949"/>
                  <a:pt x="3798211" y="1027949"/>
                </a:cubicBezTo>
                <a:cubicBezTo>
                  <a:pt x="3790918" y="1027949"/>
                  <a:pt x="3784355" y="1020944"/>
                  <a:pt x="3784355" y="1013160"/>
                </a:cubicBezTo>
                <a:cubicBezTo>
                  <a:pt x="3784355" y="1004598"/>
                  <a:pt x="3790918" y="998371"/>
                  <a:pt x="3798211" y="998371"/>
                </a:cubicBezTo>
                <a:close/>
                <a:moveTo>
                  <a:pt x="3725922" y="998371"/>
                </a:moveTo>
                <a:cubicBezTo>
                  <a:pt x="3733944" y="998371"/>
                  <a:pt x="3739778" y="1004598"/>
                  <a:pt x="3739778" y="1013160"/>
                </a:cubicBezTo>
                <a:cubicBezTo>
                  <a:pt x="3739778" y="1020944"/>
                  <a:pt x="3733944" y="1027949"/>
                  <a:pt x="3725922" y="1027949"/>
                </a:cubicBezTo>
                <a:cubicBezTo>
                  <a:pt x="3719359" y="1027949"/>
                  <a:pt x="3713525" y="1020944"/>
                  <a:pt x="3713525" y="1013160"/>
                </a:cubicBezTo>
                <a:cubicBezTo>
                  <a:pt x="3713525" y="1004598"/>
                  <a:pt x="3719359" y="998371"/>
                  <a:pt x="3725922" y="998371"/>
                </a:cubicBezTo>
                <a:close/>
                <a:moveTo>
                  <a:pt x="724105" y="998371"/>
                </a:moveTo>
                <a:cubicBezTo>
                  <a:pt x="731398" y="998371"/>
                  <a:pt x="737962" y="1004205"/>
                  <a:pt x="737962" y="1010768"/>
                </a:cubicBezTo>
                <a:cubicBezTo>
                  <a:pt x="737962" y="1018061"/>
                  <a:pt x="731398" y="1024625"/>
                  <a:pt x="724105" y="1024625"/>
                </a:cubicBezTo>
                <a:cubicBezTo>
                  <a:pt x="717541" y="1024625"/>
                  <a:pt x="711707" y="1018061"/>
                  <a:pt x="711707" y="1010768"/>
                </a:cubicBezTo>
                <a:cubicBezTo>
                  <a:pt x="711707" y="1004205"/>
                  <a:pt x="717541" y="998371"/>
                  <a:pt x="724105" y="998371"/>
                </a:cubicBezTo>
                <a:close/>
                <a:moveTo>
                  <a:pt x="653274" y="998371"/>
                </a:moveTo>
                <a:cubicBezTo>
                  <a:pt x="660567" y="998371"/>
                  <a:pt x="667129" y="1004205"/>
                  <a:pt x="667129" y="1010768"/>
                </a:cubicBezTo>
                <a:cubicBezTo>
                  <a:pt x="667129" y="1018061"/>
                  <a:pt x="660567" y="1024625"/>
                  <a:pt x="653274" y="1024625"/>
                </a:cubicBezTo>
                <a:cubicBezTo>
                  <a:pt x="646711" y="1024625"/>
                  <a:pt x="640877" y="1018061"/>
                  <a:pt x="640877" y="1010768"/>
                </a:cubicBezTo>
                <a:cubicBezTo>
                  <a:pt x="640877" y="1004205"/>
                  <a:pt x="646711" y="998371"/>
                  <a:pt x="653274" y="998371"/>
                </a:cubicBezTo>
                <a:close/>
                <a:moveTo>
                  <a:pt x="582446" y="998371"/>
                </a:moveTo>
                <a:cubicBezTo>
                  <a:pt x="589738" y="998371"/>
                  <a:pt x="596301" y="1004205"/>
                  <a:pt x="596301" y="1010768"/>
                </a:cubicBezTo>
                <a:cubicBezTo>
                  <a:pt x="596301" y="1018061"/>
                  <a:pt x="589738" y="1024625"/>
                  <a:pt x="582446" y="1024625"/>
                </a:cubicBezTo>
                <a:cubicBezTo>
                  <a:pt x="574423" y="1024625"/>
                  <a:pt x="570047" y="1018061"/>
                  <a:pt x="570047" y="1010768"/>
                </a:cubicBezTo>
                <a:cubicBezTo>
                  <a:pt x="570047" y="1004205"/>
                  <a:pt x="574423" y="998371"/>
                  <a:pt x="582446" y="998371"/>
                </a:cubicBezTo>
                <a:close/>
                <a:moveTo>
                  <a:pt x="513636" y="998371"/>
                </a:moveTo>
                <a:cubicBezTo>
                  <a:pt x="521983" y="998371"/>
                  <a:pt x="528813" y="1004205"/>
                  <a:pt x="528813" y="1010768"/>
                </a:cubicBezTo>
                <a:cubicBezTo>
                  <a:pt x="528813" y="1018061"/>
                  <a:pt x="521983" y="1024625"/>
                  <a:pt x="513636" y="1024625"/>
                </a:cubicBezTo>
                <a:cubicBezTo>
                  <a:pt x="506046" y="1024625"/>
                  <a:pt x="499216" y="1018061"/>
                  <a:pt x="499216" y="1010768"/>
                </a:cubicBezTo>
                <a:cubicBezTo>
                  <a:pt x="499216" y="1004205"/>
                  <a:pt x="506046" y="998371"/>
                  <a:pt x="513636" y="998371"/>
                </a:cubicBezTo>
                <a:close/>
                <a:moveTo>
                  <a:pt x="439802" y="998371"/>
                </a:moveTo>
                <a:cubicBezTo>
                  <a:pt x="448365" y="998371"/>
                  <a:pt x="454592" y="1004205"/>
                  <a:pt x="454592" y="1010768"/>
                </a:cubicBezTo>
                <a:cubicBezTo>
                  <a:pt x="454592" y="1018061"/>
                  <a:pt x="448365" y="1024625"/>
                  <a:pt x="439802" y="1024625"/>
                </a:cubicBezTo>
                <a:cubicBezTo>
                  <a:pt x="432019" y="1024625"/>
                  <a:pt x="425014" y="1018061"/>
                  <a:pt x="425014" y="1010768"/>
                </a:cubicBezTo>
                <a:cubicBezTo>
                  <a:pt x="425014" y="1004205"/>
                  <a:pt x="432019" y="998371"/>
                  <a:pt x="439802" y="998371"/>
                </a:cubicBezTo>
                <a:close/>
                <a:moveTo>
                  <a:pt x="368040" y="998371"/>
                </a:moveTo>
                <a:cubicBezTo>
                  <a:pt x="376061" y="998371"/>
                  <a:pt x="380438" y="1004205"/>
                  <a:pt x="380438" y="1012227"/>
                </a:cubicBezTo>
                <a:cubicBezTo>
                  <a:pt x="380438" y="1018061"/>
                  <a:pt x="376061" y="1024625"/>
                  <a:pt x="368040" y="1024625"/>
                </a:cubicBezTo>
                <a:cubicBezTo>
                  <a:pt x="360747" y="1024625"/>
                  <a:pt x="354183" y="1018061"/>
                  <a:pt x="354183" y="1012227"/>
                </a:cubicBezTo>
                <a:cubicBezTo>
                  <a:pt x="354183" y="1004205"/>
                  <a:pt x="360747" y="998371"/>
                  <a:pt x="368040" y="998371"/>
                </a:cubicBezTo>
                <a:close/>
                <a:moveTo>
                  <a:pt x="297208" y="998371"/>
                </a:moveTo>
                <a:cubicBezTo>
                  <a:pt x="303771" y="998371"/>
                  <a:pt x="309606" y="1004205"/>
                  <a:pt x="309606" y="1012227"/>
                </a:cubicBezTo>
                <a:cubicBezTo>
                  <a:pt x="309606" y="1018061"/>
                  <a:pt x="303771" y="1024625"/>
                  <a:pt x="297208" y="1024625"/>
                </a:cubicBezTo>
                <a:cubicBezTo>
                  <a:pt x="289916" y="1024625"/>
                  <a:pt x="283352" y="1018061"/>
                  <a:pt x="283352" y="1012227"/>
                </a:cubicBezTo>
                <a:cubicBezTo>
                  <a:pt x="283352" y="1004205"/>
                  <a:pt x="289916" y="998371"/>
                  <a:pt x="297208" y="998371"/>
                </a:cubicBezTo>
                <a:close/>
                <a:moveTo>
                  <a:pt x="226379" y="998371"/>
                </a:moveTo>
                <a:cubicBezTo>
                  <a:pt x="232214" y="998371"/>
                  <a:pt x="238778" y="1004205"/>
                  <a:pt x="238778" y="1012227"/>
                </a:cubicBezTo>
                <a:cubicBezTo>
                  <a:pt x="238778" y="1018061"/>
                  <a:pt x="232214" y="1024625"/>
                  <a:pt x="226379" y="1024625"/>
                </a:cubicBezTo>
                <a:cubicBezTo>
                  <a:pt x="218357" y="1024625"/>
                  <a:pt x="212523" y="1018061"/>
                  <a:pt x="212523" y="1012227"/>
                </a:cubicBezTo>
                <a:cubicBezTo>
                  <a:pt x="212523" y="1004205"/>
                  <a:pt x="218357" y="998371"/>
                  <a:pt x="226379" y="998371"/>
                </a:cubicBezTo>
                <a:close/>
                <a:moveTo>
                  <a:pt x="154085" y="998371"/>
                </a:moveTo>
                <a:cubicBezTo>
                  <a:pt x="161377" y="998371"/>
                  <a:pt x="167941" y="1004205"/>
                  <a:pt x="167941" y="1012227"/>
                </a:cubicBezTo>
                <a:cubicBezTo>
                  <a:pt x="167941" y="1018061"/>
                  <a:pt x="161377" y="1024625"/>
                  <a:pt x="154085" y="1024625"/>
                </a:cubicBezTo>
                <a:cubicBezTo>
                  <a:pt x="147521" y="1024625"/>
                  <a:pt x="141687" y="1018061"/>
                  <a:pt x="141687" y="1012227"/>
                </a:cubicBezTo>
                <a:cubicBezTo>
                  <a:pt x="141687" y="1004205"/>
                  <a:pt x="147521" y="998371"/>
                  <a:pt x="154085" y="998371"/>
                </a:cubicBezTo>
                <a:close/>
                <a:moveTo>
                  <a:pt x="83255" y="998371"/>
                </a:moveTo>
                <a:cubicBezTo>
                  <a:pt x="90548" y="998371"/>
                  <a:pt x="97111" y="1004205"/>
                  <a:pt x="97111" y="1012227"/>
                </a:cubicBezTo>
                <a:cubicBezTo>
                  <a:pt x="97111" y="1018061"/>
                  <a:pt x="90548" y="1024625"/>
                  <a:pt x="83255" y="1024625"/>
                </a:cubicBezTo>
                <a:cubicBezTo>
                  <a:pt x="76692" y="1024625"/>
                  <a:pt x="70858" y="1018061"/>
                  <a:pt x="70858" y="1012227"/>
                </a:cubicBezTo>
                <a:cubicBezTo>
                  <a:pt x="70858" y="1004205"/>
                  <a:pt x="76692" y="998371"/>
                  <a:pt x="83255" y="998371"/>
                </a:cubicBezTo>
                <a:close/>
                <a:moveTo>
                  <a:pt x="12019" y="998371"/>
                </a:moveTo>
                <a:cubicBezTo>
                  <a:pt x="20264" y="998371"/>
                  <a:pt x="26260" y="1004205"/>
                  <a:pt x="26260" y="1012227"/>
                </a:cubicBezTo>
                <a:cubicBezTo>
                  <a:pt x="26260" y="1018061"/>
                  <a:pt x="20264" y="1024625"/>
                  <a:pt x="12019" y="1024625"/>
                </a:cubicBezTo>
                <a:cubicBezTo>
                  <a:pt x="4524" y="1024625"/>
                  <a:pt x="27" y="1018061"/>
                  <a:pt x="27" y="1012227"/>
                </a:cubicBezTo>
                <a:cubicBezTo>
                  <a:pt x="27" y="1004205"/>
                  <a:pt x="4524" y="998371"/>
                  <a:pt x="12019" y="998371"/>
                </a:cubicBezTo>
                <a:close/>
                <a:moveTo>
                  <a:pt x="870603" y="927542"/>
                </a:moveTo>
                <a:cubicBezTo>
                  <a:pt x="877167" y="927542"/>
                  <a:pt x="883001" y="933376"/>
                  <a:pt x="883001" y="939939"/>
                </a:cubicBezTo>
                <a:cubicBezTo>
                  <a:pt x="883001" y="947232"/>
                  <a:pt x="877167" y="953796"/>
                  <a:pt x="870603" y="953796"/>
                </a:cubicBezTo>
                <a:cubicBezTo>
                  <a:pt x="863310" y="953796"/>
                  <a:pt x="856747" y="947232"/>
                  <a:pt x="856747" y="939939"/>
                </a:cubicBezTo>
                <a:cubicBezTo>
                  <a:pt x="856747" y="933376"/>
                  <a:pt x="863310" y="927542"/>
                  <a:pt x="870603" y="927542"/>
                </a:cubicBezTo>
                <a:close/>
                <a:moveTo>
                  <a:pt x="799773" y="927542"/>
                </a:moveTo>
                <a:cubicBezTo>
                  <a:pt x="806337" y="927542"/>
                  <a:pt x="812171" y="933376"/>
                  <a:pt x="812171" y="939939"/>
                </a:cubicBezTo>
                <a:cubicBezTo>
                  <a:pt x="812171" y="947232"/>
                  <a:pt x="806337" y="953796"/>
                  <a:pt x="799773" y="953796"/>
                </a:cubicBezTo>
                <a:cubicBezTo>
                  <a:pt x="792481" y="953796"/>
                  <a:pt x="785917" y="947232"/>
                  <a:pt x="785917" y="939939"/>
                </a:cubicBezTo>
                <a:cubicBezTo>
                  <a:pt x="785917" y="933376"/>
                  <a:pt x="792481" y="927542"/>
                  <a:pt x="799773" y="927542"/>
                </a:cubicBezTo>
                <a:close/>
                <a:moveTo>
                  <a:pt x="724112" y="927542"/>
                </a:moveTo>
                <a:cubicBezTo>
                  <a:pt x="731405" y="927542"/>
                  <a:pt x="737968" y="933376"/>
                  <a:pt x="737968" y="939939"/>
                </a:cubicBezTo>
                <a:cubicBezTo>
                  <a:pt x="737968" y="947232"/>
                  <a:pt x="731405" y="953796"/>
                  <a:pt x="724112" y="953796"/>
                </a:cubicBezTo>
                <a:cubicBezTo>
                  <a:pt x="717548" y="953796"/>
                  <a:pt x="711714" y="947232"/>
                  <a:pt x="711714" y="939939"/>
                </a:cubicBezTo>
                <a:cubicBezTo>
                  <a:pt x="711714" y="933376"/>
                  <a:pt x="717548" y="927542"/>
                  <a:pt x="724112" y="927542"/>
                </a:cubicBezTo>
                <a:close/>
                <a:moveTo>
                  <a:pt x="653281" y="927542"/>
                </a:moveTo>
                <a:cubicBezTo>
                  <a:pt x="660573" y="927542"/>
                  <a:pt x="667137" y="933376"/>
                  <a:pt x="667137" y="939939"/>
                </a:cubicBezTo>
                <a:cubicBezTo>
                  <a:pt x="667137" y="947232"/>
                  <a:pt x="660573" y="953796"/>
                  <a:pt x="653281" y="953796"/>
                </a:cubicBezTo>
                <a:cubicBezTo>
                  <a:pt x="646718" y="953796"/>
                  <a:pt x="640884" y="947232"/>
                  <a:pt x="640884" y="939939"/>
                </a:cubicBezTo>
                <a:cubicBezTo>
                  <a:pt x="640884" y="933376"/>
                  <a:pt x="645259" y="927542"/>
                  <a:pt x="653281" y="927542"/>
                </a:cubicBezTo>
                <a:close/>
                <a:moveTo>
                  <a:pt x="582453" y="927542"/>
                </a:moveTo>
                <a:cubicBezTo>
                  <a:pt x="589745" y="927542"/>
                  <a:pt x="596309" y="933376"/>
                  <a:pt x="596309" y="939939"/>
                </a:cubicBezTo>
                <a:cubicBezTo>
                  <a:pt x="596309" y="947232"/>
                  <a:pt x="589745" y="953796"/>
                  <a:pt x="582453" y="953796"/>
                </a:cubicBezTo>
                <a:cubicBezTo>
                  <a:pt x="574430" y="953796"/>
                  <a:pt x="570054" y="947232"/>
                  <a:pt x="570054" y="939939"/>
                </a:cubicBezTo>
                <a:cubicBezTo>
                  <a:pt x="570054" y="933376"/>
                  <a:pt x="574430" y="927542"/>
                  <a:pt x="582453" y="927542"/>
                </a:cubicBezTo>
                <a:close/>
                <a:moveTo>
                  <a:pt x="513642" y="927542"/>
                </a:moveTo>
                <a:cubicBezTo>
                  <a:pt x="521990" y="927542"/>
                  <a:pt x="528820" y="933376"/>
                  <a:pt x="528820" y="939939"/>
                </a:cubicBezTo>
                <a:cubicBezTo>
                  <a:pt x="528820" y="947232"/>
                  <a:pt x="521990" y="953796"/>
                  <a:pt x="513642" y="953796"/>
                </a:cubicBezTo>
                <a:cubicBezTo>
                  <a:pt x="506053" y="953796"/>
                  <a:pt x="499223" y="947232"/>
                  <a:pt x="499223" y="939939"/>
                </a:cubicBezTo>
                <a:cubicBezTo>
                  <a:pt x="499223" y="933376"/>
                  <a:pt x="506053" y="927542"/>
                  <a:pt x="513642" y="927542"/>
                </a:cubicBezTo>
                <a:close/>
                <a:moveTo>
                  <a:pt x="439809" y="927542"/>
                </a:moveTo>
                <a:cubicBezTo>
                  <a:pt x="448372" y="927542"/>
                  <a:pt x="454599" y="933376"/>
                  <a:pt x="454599" y="939939"/>
                </a:cubicBezTo>
                <a:cubicBezTo>
                  <a:pt x="454599" y="947232"/>
                  <a:pt x="448372" y="953796"/>
                  <a:pt x="439809" y="953796"/>
                </a:cubicBezTo>
                <a:cubicBezTo>
                  <a:pt x="432026" y="953796"/>
                  <a:pt x="425021" y="947232"/>
                  <a:pt x="425021" y="939939"/>
                </a:cubicBezTo>
                <a:cubicBezTo>
                  <a:pt x="425021" y="933376"/>
                  <a:pt x="432026" y="927542"/>
                  <a:pt x="439809" y="927542"/>
                </a:cubicBezTo>
                <a:close/>
                <a:moveTo>
                  <a:pt x="368046" y="927542"/>
                </a:moveTo>
                <a:cubicBezTo>
                  <a:pt x="376068" y="927542"/>
                  <a:pt x="380444" y="933376"/>
                  <a:pt x="380444" y="939939"/>
                </a:cubicBezTo>
                <a:cubicBezTo>
                  <a:pt x="380444" y="947232"/>
                  <a:pt x="376068" y="953796"/>
                  <a:pt x="368046" y="953796"/>
                </a:cubicBezTo>
                <a:cubicBezTo>
                  <a:pt x="360754" y="953796"/>
                  <a:pt x="354191" y="947232"/>
                  <a:pt x="354191" y="939939"/>
                </a:cubicBezTo>
                <a:cubicBezTo>
                  <a:pt x="354191" y="933376"/>
                  <a:pt x="360754" y="927542"/>
                  <a:pt x="368046" y="927542"/>
                </a:cubicBezTo>
                <a:close/>
                <a:moveTo>
                  <a:pt x="297214" y="927542"/>
                </a:moveTo>
                <a:cubicBezTo>
                  <a:pt x="303777" y="927542"/>
                  <a:pt x="309612" y="933376"/>
                  <a:pt x="309612" y="939939"/>
                </a:cubicBezTo>
                <a:cubicBezTo>
                  <a:pt x="309612" y="947232"/>
                  <a:pt x="303777" y="953796"/>
                  <a:pt x="297214" y="953796"/>
                </a:cubicBezTo>
                <a:cubicBezTo>
                  <a:pt x="289922" y="953796"/>
                  <a:pt x="283359" y="947232"/>
                  <a:pt x="283359" y="939939"/>
                </a:cubicBezTo>
                <a:cubicBezTo>
                  <a:pt x="283359" y="933376"/>
                  <a:pt x="289922" y="927542"/>
                  <a:pt x="297214" y="927542"/>
                </a:cubicBezTo>
                <a:close/>
                <a:moveTo>
                  <a:pt x="226386" y="927542"/>
                </a:moveTo>
                <a:cubicBezTo>
                  <a:pt x="232220" y="927542"/>
                  <a:pt x="238784" y="933376"/>
                  <a:pt x="238784" y="939939"/>
                </a:cubicBezTo>
                <a:cubicBezTo>
                  <a:pt x="238784" y="947232"/>
                  <a:pt x="232220" y="953796"/>
                  <a:pt x="226386" y="953796"/>
                </a:cubicBezTo>
                <a:cubicBezTo>
                  <a:pt x="218363" y="953796"/>
                  <a:pt x="212530" y="947232"/>
                  <a:pt x="212530" y="939939"/>
                </a:cubicBezTo>
                <a:cubicBezTo>
                  <a:pt x="212530" y="933376"/>
                  <a:pt x="218363" y="927542"/>
                  <a:pt x="226386" y="927542"/>
                </a:cubicBezTo>
                <a:close/>
                <a:moveTo>
                  <a:pt x="154091" y="927542"/>
                </a:moveTo>
                <a:cubicBezTo>
                  <a:pt x="161383" y="927542"/>
                  <a:pt x="167947" y="933376"/>
                  <a:pt x="167947" y="939939"/>
                </a:cubicBezTo>
                <a:cubicBezTo>
                  <a:pt x="167947" y="947232"/>
                  <a:pt x="161383" y="953796"/>
                  <a:pt x="154091" y="953796"/>
                </a:cubicBezTo>
                <a:cubicBezTo>
                  <a:pt x="147527" y="953796"/>
                  <a:pt x="141693" y="947232"/>
                  <a:pt x="141693" y="939939"/>
                </a:cubicBezTo>
                <a:cubicBezTo>
                  <a:pt x="141693" y="933376"/>
                  <a:pt x="147527" y="927542"/>
                  <a:pt x="154091" y="927542"/>
                </a:cubicBezTo>
                <a:close/>
                <a:moveTo>
                  <a:pt x="83261" y="927542"/>
                </a:moveTo>
                <a:cubicBezTo>
                  <a:pt x="90554" y="927542"/>
                  <a:pt x="97117" y="933376"/>
                  <a:pt x="97117" y="939939"/>
                </a:cubicBezTo>
                <a:cubicBezTo>
                  <a:pt x="97117" y="947232"/>
                  <a:pt x="90554" y="953796"/>
                  <a:pt x="83261" y="953796"/>
                </a:cubicBezTo>
                <a:cubicBezTo>
                  <a:pt x="76698" y="953796"/>
                  <a:pt x="70864" y="947232"/>
                  <a:pt x="70864" y="939939"/>
                </a:cubicBezTo>
                <a:cubicBezTo>
                  <a:pt x="70864" y="933376"/>
                  <a:pt x="76698" y="927542"/>
                  <a:pt x="83261" y="927542"/>
                </a:cubicBezTo>
                <a:close/>
                <a:moveTo>
                  <a:pt x="12025" y="927542"/>
                </a:moveTo>
                <a:cubicBezTo>
                  <a:pt x="20270" y="927542"/>
                  <a:pt x="26266" y="933376"/>
                  <a:pt x="26266" y="939939"/>
                </a:cubicBezTo>
                <a:cubicBezTo>
                  <a:pt x="26266" y="947232"/>
                  <a:pt x="20270" y="953796"/>
                  <a:pt x="12025" y="953796"/>
                </a:cubicBezTo>
                <a:cubicBezTo>
                  <a:pt x="4530" y="953796"/>
                  <a:pt x="33" y="947232"/>
                  <a:pt x="33" y="939939"/>
                </a:cubicBezTo>
                <a:cubicBezTo>
                  <a:pt x="33" y="933376"/>
                  <a:pt x="4530" y="927542"/>
                  <a:pt x="12025" y="927542"/>
                </a:cubicBezTo>
                <a:close/>
                <a:moveTo>
                  <a:pt x="6581764" y="924168"/>
                </a:moveTo>
                <a:cubicBezTo>
                  <a:pt x="6589547" y="924168"/>
                  <a:pt x="6596552" y="928543"/>
                  <a:pt x="6596552" y="936565"/>
                </a:cubicBezTo>
                <a:cubicBezTo>
                  <a:pt x="6596552" y="943858"/>
                  <a:pt x="6589547" y="950422"/>
                  <a:pt x="6581764" y="950422"/>
                </a:cubicBezTo>
                <a:cubicBezTo>
                  <a:pt x="6573202" y="950422"/>
                  <a:pt x="6566976" y="943858"/>
                  <a:pt x="6566976" y="936565"/>
                </a:cubicBezTo>
                <a:cubicBezTo>
                  <a:pt x="6566976" y="928543"/>
                  <a:pt x="6573202" y="924168"/>
                  <a:pt x="6581764" y="924168"/>
                </a:cubicBezTo>
                <a:close/>
                <a:moveTo>
                  <a:pt x="6510933" y="924168"/>
                </a:moveTo>
                <a:cubicBezTo>
                  <a:pt x="6518717" y="924168"/>
                  <a:pt x="6525722" y="928543"/>
                  <a:pt x="6525722" y="936565"/>
                </a:cubicBezTo>
                <a:cubicBezTo>
                  <a:pt x="6525722" y="943858"/>
                  <a:pt x="6518717" y="950422"/>
                  <a:pt x="6510933" y="950422"/>
                </a:cubicBezTo>
                <a:cubicBezTo>
                  <a:pt x="6502371" y="950422"/>
                  <a:pt x="6496144" y="943858"/>
                  <a:pt x="6496144" y="936565"/>
                </a:cubicBezTo>
                <a:cubicBezTo>
                  <a:pt x="6496144" y="928543"/>
                  <a:pt x="6502371" y="924168"/>
                  <a:pt x="6510933" y="924168"/>
                </a:cubicBezTo>
                <a:close/>
                <a:moveTo>
                  <a:pt x="6440492" y="924168"/>
                </a:moveTo>
                <a:cubicBezTo>
                  <a:pt x="6448081" y="924168"/>
                  <a:pt x="6454911" y="928543"/>
                  <a:pt x="6454911" y="936565"/>
                </a:cubicBezTo>
                <a:cubicBezTo>
                  <a:pt x="6454911" y="943858"/>
                  <a:pt x="6448081" y="950422"/>
                  <a:pt x="6440492" y="950422"/>
                </a:cubicBezTo>
                <a:cubicBezTo>
                  <a:pt x="6432145" y="950422"/>
                  <a:pt x="6425315" y="943858"/>
                  <a:pt x="6425315" y="936565"/>
                </a:cubicBezTo>
                <a:cubicBezTo>
                  <a:pt x="6425315" y="928543"/>
                  <a:pt x="6432145" y="924168"/>
                  <a:pt x="6440492" y="924168"/>
                </a:cubicBezTo>
                <a:close/>
                <a:moveTo>
                  <a:pt x="6368340" y="924168"/>
                </a:moveTo>
                <a:cubicBezTo>
                  <a:pt x="6376362" y="924168"/>
                  <a:pt x="6380737" y="928543"/>
                  <a:pt x="6380737" y="936565"/>
                </a:cubicBezTo>
                <a:cubicBezTo>
                  <a:pt x="6380737" y="943858"/>
                  <a:pt x="6376362" y="950422"/>
                  <a:pt x="6368340" y="950422"/>
                </a:cubicBezTo>
                <a:cubicBezTo>
                  <a:pt x="6361047" y="950422"/>
                  <a:pt x="6354484" y="943858"/>
                  <a:pt x="6354484" y="936565"/>
                </a:cubicBezTo>
                <a:cubicBezTo>
                  <a:pt x="6354484" y="928543"/>
                  <a:pt x="6361047" y="924168"/>
                  <a:pt x="6368340" y="924168"/>
                </a:cubicBezTo>
                <a:close/>
                <a:moveTo>
                  <a:pt x="6297511" y="924168"/>
                </a:moveTo>
                <a:cubicBezTo>
                  <a:pt x="6304074" y="924168"/>
                  <a:pt x="6309908" y="928543"/>
                  <a:pt x="6309908" y="936565"/>
                </a:cubicBezTo>
                <a:cubicBezTo>
                  <a:pt x="6309908" y="943858"/>
                  <a:pt x="6304074" y="950422"/>
                  <a:pt x="6297511" y="950422"/>
                </a:cubicBezTo>
                <a:cubicBezTo>
                  <a:pt x="6290218" y="950422"/>
                  <a:pt x="6283655" y="943858"/>
                  <a:pt x="6283655" y="936565"/>
                </a:cubicBezTo>
                <a:cubicBezTo>
                  <a:pt x="6283655" y="928543"/>
                  <a:pt x="6290218" y="924168"/>
                  <a:pt x="6297511" y="924168"/>
                </a:cubicBezTo>
                <a:close/>
                <a:moveTo>
                  <a:pt x="6226679" y="924168"/>
                </a:moveTo>
                <a:cubicBezTo>
                  <a:pt x="6233242" y="924168"/>
                  <a:pt x="6239076" y="928543"/>
                  <a:pt x="6239076" y="936565"/>
                </a:cubicBezTo>
                <a:cubicBezTo>
                  <a:pt x="6239076" y="943858"/>
                  <a:pt x="6233242" y="950422"/>
                  <a:pt x="6226679" y="950422"/>
                </a:cubicBezTo>
                <a:cubicBezTo>
                  <a:pt x="6219386" y="950422"/>
                  <a:pt x="6212823" y="943858"/>
                  <a:pt x="6212823" y="936565"/>
                </a:cubicBezTo>
                <a:cubicBezTo>
                  <a:pt x="6212823" y="928543"/>
                  <a:pt x="6219386" y="924168"/>
                  <a:pt x="6226679" y="924168"/>
                </a:cubicBezTo>
                <a:close/>
                <a:moveTo>
                  <a:pt x="6154391" y="924168"/>
                </a:moveTo>
                <a:cubicBezTo>
                  <a:pt x="6161684" y="924168"/>
                  <a:pt x="6168247" y="928543"/>
                  <a:pt x="6168247" y="936565"/>
                </a:cubicBezTo>
                <a:cubicBezTo>
                  <a:pt x="6168247" y="943858"/>
                  <a:pt x="6161684" y="950422"/>
                  <a:pt x="6154391" y="950422"/>
                </a:cubicBezTo>
                <a:cubicBezTo>
                  <a:pt x="6147828" y="950422"/>
                  <a:pt x="6141994" y="943858"/>
                  <a:pt x="6141994" y="936565"/>
                </a:cubicBezTo>
                <a:cubicBezTo>
                  <a:pt x="6141994" y="928543"/>
                  <a:pt x="6147828" y="924168"/>
                  <a:pt x="6154391" y="924168"/>
                </a:cubicBezTo>
                <a:close/>
                <a:moveTo>
                  <a:pt x="6083559" y="924168"/>
                </a:moveTo>
                <a:cubicBezTo>
                  <a:pt x="6090852" y="924168"/>
                  <a:pt x="6097415" y="930002"/>
                  <a:pt x="6097415" y="936565"/>
                </a:cubicBezTo>
                <a:cubicBezTo>
                  <a:pt x="6097415" y="943858"/>
                  <a:pt x="6090852" y="950422"/>
                  <a:pt x="6083559" y="950422"/>
                </a:cubicBezTo>
                <a:cubicBezTo>
                  <a:pt x="6076996" y="950422"/>
                  <a:pt x="6071162" y="943858"/>
                  <a:pt x="6071162" y="936565"/>
                </a:cubicBezTo>
                <a:cubicBezTo>
                  <a:pt x="6071162" y="930002"/>
                  <a:pt x="6076996" y="924168"/>
                  <a:pt x="6083559" y="924168"/>
                </a:cubicBezTo>
                <a:close/>
                <a:moveTo>
                  <a:pt x="6011748" y="924168"/>
                </a:moveTo>
                <a:cubicBezTo>
                  <a:pt x="6019532" y="924168"/>
                  <a:pt x="6026537" y="930002"/>
                  <a:pt x="6026537" y="936565"/>
                </a:cubicBezTo>
                <a:cubicBezTo>
                  <a:pt x="6026537" y="943858"/>
                  <a:pt x="6019532" y="950422"/>
                  <a:pt x="6011748" y="950422"/>
                </a:cubicBezTo>
                <a:cubicBezTo>
                  <a:pt x="6003186" y="950422"/>
                  <a:pt x="5998516" y="943858"/>
                  <a:pt x="5996959" y="936565"/>
                </a:cubicBezTo>
                <a:cubicBezTo>
                  <a:pt x="5996959" y="930002"/>
                  <a:pt x="6003186" y="924168"/>
                  <a:pt x="6011748" y="924168"/>
                </a:cubicBezTo>
                <a:close/>
                <a:moveTo>
                  <a:pt x="5940548" y="924168"/>
                </a:moveTo>
                <a:cubicBezTo>
                  <a:pt x="5948896" y="924168"/>
                  <a:pt x="5955726" y="930002"/>
                  <a:pt x="5955726" y="936565"/>
                </a:cubicBezTo>
                <a:cubicBezTo>
                  <a:pt x="5955726" y="943858"/>
                  <a:pt x="5948896" y="950422"/>
                  <a:pt x="5940548" y="950422"/>
                </a:cubicBezTo>
                <a:cubicBezTo>
                  <a:pt x="5932960" y="950422"/>
                  <a:pt x="5926130" y="943858"/>
                  <a:pt x="5926130" y="936565"/>
                </a:cubicBezTo>
                <a:cubicBezTo>
                  <a:pt x="5926130" y="930002"/>
                  <a:pt x="5932960" y="924168"/>
                  <a:pt x="5940548" y="924168"/>
                </a:cubicBezTo>
                <a:close/>
                <a:moveTo>
                  <a:pt x="5870088" y="924168"/>
                </a:moveTo>
                <a:cubicBezTo>
                  <a:pt x="5878650" y="924168"/>
                  <a:pt x="5884877" y="930002"/>
                  <a:pt x="5884877" y="936565"/>
                </a:cubicBezTo>
                <a:cubicBezTo>
                  <a:pt x="5884877" y="943858"/>
                  <a:pt x="5878650" y="950422"/>
                  <a:pt x="5870088" y="950422"/>
                </a:cubicBezTo>
                <a:cubicBezTo>
                  <a:pt x="5862304" y="950422"/>
                  <a:pt x="5855299" y="943858"/>
                  <a:pt x="5855299" y="936565"/>
                </a:cubicBezTo>
                <a:cubicBezTo>
                  <a:pt x="5855299" y="930002"/>
                  <a:pt x="5862304" y="924168"/>
                  <a:pt x="5870088" y="924168"/>
                </a:cubicBezTo>
                <a:close/>
                <a:moveTo>
                  <a:pt x="5798325" y="924168"/>
                </a:moveTo>
                <a:cubicBezTo>
                  <a:pt x="5806347" y="924168"/>
                  <a:pt x="5810722" y="930002"/>
                  <a:pt x="5810722" y="936565"/>
                </a:cubicBezTo>
                <a:cubicBezTo>
                  <a:pt x="5810722" y="943858"/>
                  <a:pt x="5806347" y="950422"/>
                  <a:pt x="5798325" y="950422"/>
                </a:cubicBezTo>
                <a:cubicBezTo>
                  <a:pt x="5791032" y="950422"/>
                  <a:pt x="5784469" y="943858"/>
                  <a:pt x="5784469" y="936565"/>
                </a:cubicBezTo>
                <a:cubicBezTo>
                  <a:pt x="5784469" y="930002"/>
                  <a:pt x="5791032" y="924168"/>
                  <a:pt x="5798325" y="924168"/>
                </a:cubicBezTo>
                <a:close/>
                <a:moveTo>
                  <a:pt x="5724122" y="924168"/>
                </a:moveTo>
                <a:cubicBezTo>
                  <a:pt x="5730685" y="924168"/>
                  <a:pt x="5736519" y="930002"/>
                  <a:pt x="5736519" y="936565"/>
                </a:cubicBezTo>
                <a:cubicBezTo>
                  <a:pt x="5736519" y="943858"/>
                  <a:pt x="5730685" y="950422"/>
                  <a:pt x="5724122" y="950422"/>
                </a:cubicBezTo>
                <a:cubicBezTo>
                  <a:pt x="5716100" y="950422"/>
                  <a:pt x="5710266" y="943858"/>
                  <a:pt x="5710266" y="936565"/>
                </a:cubicBezTo>
                <a:cubicBezTo>
                  <a:pt x="5710266" y="930002"/>
                  <a:pt x="5716100" y="924168"/>
                  <a:pt x="5724122" y="924168"/>
                </a:cubicBezTo>
                <a:close/>
                <a:moveTo>
                  <a:pt x="5653291" y="924168"/>
                </a:moveTo>
                <a:cubicBezTo>
                  <a:pt x="5659125" y="924168"/>
                  <a:pt x="5665688" y="930002"/>
                  <a:pt x="5665688" y="936565"/>
                </a:cubicBezTo>
                <a:cubicBezTo>
                  <a:pt x="5665688" y="943858"/>
                  <a:pt x="5659125" y="950422"/>
                  <a:pt x="5653291" y="950422"/>
                </a:cubicBezTo>
                <a:cubicBezTo>
                  <a:pt x="5645269" y="950422"/>
                  <a:pt x="5639435" y="943858"/>
                  <a:pt x="5639435" y="936565"/>
                </a:cubicBezTo>
                <a:cubicBezTo>
                  <a:pt x="5639435" y="930002"/>
                  <a:pt x="5645269" y="924168"/>
                  <a:pt x="5653291" y="924168"/>
                </a:cubicBezTo>
                <a:close/>
                <a:moveTo>
                  <a:pt x="5581002" y="924168"/>
                </a:moveTo>
                <a:cubicBezTo>
                  <a:pt x="5588295" y="924168"/>
                  <a:pt x="5594858" y="930002"/>
                  <a:pt x="5594858" y="936565"/>
                </a:cubicBezTo>
                <a:cubicBezTo>
                  <a:pt x="5594858" y="943858"/>
                  <a:pt x="5588295" y="950422"/>
                  <a:pt x="5581002" y="950422"/>
                </a:cubicBezTo>
                <a:cubicBezTo>
                  <a:pt x="5574439" y="950422"/>
                  <a:pt x="5568605" y="943858"/>
                  <a:pt x="5568605" y="936565"/>
                </a:cubicBezTo>
                <a:cubicBezTo>
                  <a:pt x="5568605" y="930002"/>
                  <a:pt x="5574439" y="924168"/>
                  <a:pt x="5581002" y="924168"/>
                </a:cubicBezTo>
                <a:close/>
                <a:moveTo>
                  <a:pt x="5510171" y="924168"/>
                </a:moveTo>
                <a:cubicBezTo>
                  <a:pt x="5517464" y="924168"/>
                  <a:pt x="5524027" y="930002"/>
                  <a:pt x="5524027" y="936565"/>
                </a:cubicBezTo>
                <a:cubicBezTo>
                  <a:pt x="5524027" y="943858"/>
                  <a:pt x="5517464" y="950422"/>
                  <a:pt x="5510171" y="950422"/>
                </a:cubicBezTo>
                <a:cubicBezTo>
                  <a:pt x="5503608" y="950422"/>
                  <a:pt x="5497774" y="943858"/>
                  <a:pt x="5497774" y="936565"/>
                </a:cubicBezTo>
                <a:cubicBezTo>
                  <a:pt x="5497774" y="930002"/>
                  <a:pt x="5503608" y="924168"/>
                  <a:pt x="5510171" y="924168"/>
                </a:cubicBezTo>
                <a:close/>
                <a:moveTo>
                  <a:pt x="5438937" y="924168"/>
                </a:moveTo>
                <a:cubicBezTo>
                  <a:pt x="5447182" y="924168"/>
                  <a:pt x="5453178" y="930002"/>
                  <a:pt x="5453178" y="936565"/>
                </a:cubicBezTo>
                <a:cubicBezTo>
                  <a:pt x="5453178" y="943858"/>
                  <a:pt x="5447182" y="950422"/>
                  <a:pt x="5438937" y="950422"/>
                </a:cubicBezTo>
                <a:cubicBezTo>
                  <a:pt x="5431442" y="950422"/>
                  <a:pt x="5426945" y="943858"/>
                  <a:pt x="5426945" y="936565"/>
                </a:cubicBezTo>
                <a:cubicBezTo>
                  <a:pt x="5426945" y="930002"/>
                  <a:pt x="5431442" y="924168"/>
                  <a:pt x="5438937" y="924168"/>
                </a:cubicBezTo>
                <a:close/>
                <a:moveTo>
                  <a:pt x="5367530" y="924168"/>
                </a:moveTo>
                <a:cubicBezTo>
                  <a:pt x="5376092" y="924168"/>
                  <a:pt x="5382318" y="930002"/>
                  <a:pt x="5382318" y="936565"/>
                </a:cubicBezTo>
                <a:cubicBezTo>
                  <a:pt x="5382318" y="943858"/>
                  <a:pt x="5376092" y="950422"/>
                  <a:pt x="5367530" y="950422"/>
                </a:cubicBezTo>
                <a:cubicBezTo>
                  <a:pt x="5359747" y="950422"/>
                  <a:pt x="5352742" y="943858"/>
                  <a:pt x="5352742" y="936565"/>
                </a:cubicBezTo>
                <a:cubicBezTo>
                  <a:pt x="5352742" y="930002"/>
                  <a:pt x="5359747" y="924168"/>
                  <a:pt x="5367530" y="924168"/>
                </a:cubicBezTo>
                <a:close/>
                <a:moveTo>
                  <a:pt x="5296699" y="924168"/>
                </a:moveTo>
                <a:cubicBezTo>
                  <a:pt x="5305261" y="924168"/>
                  <a:pt x="5311488" y="930002"/>
                  <a:pt x="5311488" y="936565"/>
                </a:cubicBezTo>
                <a:cubicBezTo>
                  <a:pt x="5311488" y="943858"/>
                  <a:pt x="5305261" y="950422"/>
                  <a:pt x="5296699" y="950422"/>
                </a:cubicBezTo>
                <a:cubicBezTo>
                  <a:pt x="5288915" y="950422"/>
                  <a:pt x="5281910" y="943858"/>
                  <a:pt x="5281910" y="936565"/>
                </a:cubicBezTo>
                <a:cubicBezTo>
                  <a:pt x="5281910" y="930002"/>
                  <a:pt x="5288915" y="924168"/>
                  <a:pt x="5296699" y="924168"/>
                </a:cubicBezTo>
                <a:close/>
                <a:moveTo>
                  <a:pt x="5225869" y="924168"/>
                </a:moveTo>
                <a:cubicBezTo>
                  <a:pt x="5234431" y="924168"/>
                  <a:pt x="5240657" y="930002"/>
                  <a:pt x="5240657" y="936565"/>
                </a:cubicBezTo>
                <a:cubicBezTo>
                  <a:pt x="5240657" y="943858"/>
                  <a:pt x="5234431" y="950422"/>
                  <a:pt x="5225869" y="950422"/>
                </a:cubicBezTo>
                <a:cubicBezTo>
                  <a:pt x="5217307" y="950422"/>
                  <a:pt x="5211081" y="943858"/>
                  <a:pt x="5211081" y="936565"/>
                </a:cubicBezTo>
                <a:cubicBezTo>
                  <a:pt x="5211081" y="930002"/>
                  <a:pt x="5217307" y="924168"/>
                  <a:pt x="5225869" y="924168"/>
                </a:cubicBezTo>
                <a:close/>
                <a:moveTo>
                  <a:pt x="5154105" y="924168"/>
                </a:moveTo>
                <a:cubicBezTo>
                  <a:pt x="5162127" y="924168"/>
                  <a:pt x="5166502" y="930002"/>
                  <a:pt x="5166502" y="936565"/>
                </a:cubicBezTo>
                <a:cubicBezTo>
                  <a:pt x="5166502" y="943858"/>
                  <a:pt x="5162127" y="950422"/>
                  <a:pt x="5154105" y="950422"/>
                </a:cubicBezTo>
                <a:cubicBezTo>
                  <a:pt x="5146083" y="950422"/>
                  <a:pt x="5140249" y="943858"/>
                  <a:pt x="5140249" y="936565"/>
                </a:cubicBezTo>
                <a:cubicBezTo>
                  <a:pt x="5140249" y="930002"/>
                  <a:pt x="5146083" y="924168"/>
                  <a:pt x="5154105" y="924168"/>
                </a:cubicBezTo>
                <a:close/>
                <a:moveTo>
                  <a:pt x="5083276" y="924168"/>
                </a:moveTo>
                <a:cubicBezTo>
                  <a:pt x="5089110" y="924168"/>
                  <a:pt x="5095673" y="930002"/>
                  <a:pt x="5095673" y="936565"/>
                </a:cubicBezTo>
                <a:cubicBezTo>
                  <a:pt x="5095673" y="943858"/>
                  <a:pt x="5089110" y="950422"/>
                  <a:pt x="5083276" y="950422"/>
                </a:cubicBezTo>
                <a:cubicBezTo>
                  <a:pt x="5075254" y="950422"/>
                  <a:pt x="5069420" y="943858"/>
                  <a:pt x="5069420" y="936565"/>
                </a:cubicBezTo>
                <a:cubicBezTo>
                  <a:pt x="5069420" y="930002"/>
                  <a:pt x="5075254" y="924168"/>
                  <a:pt x="5083276" y="924168"/>
                </a:cubicBezTo>
                <a:close/>
                <a:moveTo>
                  <a:pt x="5012445" y="924168"/>
                </a:moveTo>
                <a:cubicBezTo>
                  <a:pt x="5018279" y="924168"/>
                  <a:pt x="5024842" y="930002"/>
                  <a:pt x="5024842" y="936565"/>
                </a:cubicBezTo>
                <a:cubicBezTo>
                  <a:pt x="5024842" y="943858"/>
                  <a:pt x="5018279" y="950422"/>
                  <a:pt x="5012445" y="950422"/>
                </a:cubicBezTo>
                <a:cubicBezTo>
                  <a:pt x="5004423" y="950422"/>
                  <a:pt x="4998589" y="943858"/>
                  <a:pt x="4998589" y="938024"/>
                </a:cubicBezTo>
                <a:cubicBezTo>
                  <a:pt x="4998589" y="930002"/>
                  <a:pt x="5004423" y="924168"/>
                  <a:pt x="5012445" y="924168"/>
                </a:cubicBezTo>
                <a:close/>
                <a:moveTo>
                  <a:pt x="4940157" y="924168"/>
                </a:moveTo>
                <a:cubicBezTo>
                  <a:pt x="4948179" y="924168"/>
                  <a:pt x="4954013" y="930002"/>
                  <a:pt x="4954013" y="938024"/>
                </a:cubicBezTo>
                <a:cubicBezTo>
                  <a:pt x="4954013" y="943858"/>
                  <a:pt x="4948179" y="950422"/>
                  <a:pt x="4940157" y="950422"/>
                </a:cubicBezTo>
                <a:cubicBezTo>
                  <a:pt x="4934323" y="950422"/>
                  <a:pt x="4927760" y="943858"/>
                  <a:pt x="4927760" y="938024"/>
                </a:cubicBezTo>
                <a:cubicBezTo>
                  <a:pt x="4927760" y="930002"/>
                  <a:pt x="4934323" y="924168"/>
                  <a:pt x="4940157" y="924168"/>
                </a:cubicBezTo>
                <a:close/>
                <a:moveTo>
                  <a:pt x="4865953" y="924168"/>
                </a:moveTo>
                <a:cubicBezTo>
                  <a:pt x="4873975" y="924168"/>
                  <a:pt x="4879809" y="930002"/>
                  <a:pt x="4879809" y="938024"/>
                </a:cubicBezTo>
                <a:cubicBezTo>
                  <a:pt x="4879809" y="943858"/>
                  <a:pt x="4873975" y="950422"/>
                  <a:pt x="4865953" y="950422"/>
                </a:cubicBezTo>
                <a:cubicBezTo>
                  <a:pt x="4860119" y="950422"/>
                  <a:pt x="4853556" y="943858"/>
                  <a:pt x="4853556" y="938024"/>
                </a:cubicBezTo>
                <a:cubicBezTo>
                  <a:pt x="4853556" y="930002"/>
                  <a:pt x="4858661" y="924168"/>
                  <a:pt x="4865953" y="924168"/>
                </a:cubicBezTo>
                <a:close/>
                <a:moveTo>
                  <a:pt x="4797514" y="924168"/>
                </a:moveTo>
                <a:cubicBezTo>
                  <a:pt x="4806076" y="924168"/>
                  <a:pt x="4812303" y="930002"/>
                  <a:pt x="4812303" y="938024"/>
                </a:cubicBezTo>
                <a:cubicBezTo>
                  <a:pt x="4812303" y="943858"/>
                  <a:pt x="4806076" y="950422"/>
                  <a:pt x="4797514" y="950422"/>
                </a:cubicBezTo>
                <a:cubicBezTo>
                  <a:pt x="4789730" y="950422"/>
                  <a:pt x="4782725" y="943858"/>
                  <a:pt x="4782725" y="938024"/>
                </a:cubicBezTo>
                <a:cubicBezTo>
                  <a:pt x="4782725" y="930002"/>
                  <a:pt x="4789730" y="924168"/>
                  <a:pt x="4797514" y="924168"/>
                </a:cubicBezTo>
                <a:close/>
                <a:moveTo>
                  <a:pt x="4726684" y="924168"/>
                </a:moveTo>
                <a:cubicBezTo>
                  <a:pt x="4735246" y="924168"/>
                  <a:pt x="4741472" y="930002"/>
                  <a:pt x="4741472" y="938024"/>
                </a:cubicBezTo>
                <a:cubicBezTo>
                  <a:pt x="4741472" y="943858"/>
                  <a:pt x="4735246" y="950422"/>
                  <a:pt x="4726684" y="950422"/>
                </a:cubicBezTo>
                <a:cubicBezTo>
                  <a:pt x="4718122" y="950422"/>
                  <a:pt x="4711896" y="943858"/>
                  <a:pt x="4711896" y="938024"/>
                </a:cubicBezTo>
                <a:cubicBezTo>
                  <a:pt x="4711896" y="930002"/>
                  <a:pt x="4718122" y="924168"/>
                  <a:pt x="4726684" y="924168"/>
                </a:cubicBezTo>
                <a:close/>
                <a:moveTo>
                  <a:pt x="4655853" y="924168"/>
                </a:moveTo>
                <a:cubicBezTo>
                  <a:pt x="4663637" y="924168"/>
                  <a:pt x="4670642" y="930002"/>
                  <a:pt x="4670642" y="938024"/>
                </a:cubicBezTo>
                <a:cubicBezTo>
                  <a:pt x="4670642" y="943858"/>
                  <a:pt x="4663637" y="950422"/>
                  <a:pt x="4655853" y="950422"/>
                </a:cubicBezTo>
                <a:cubicBezTo>
                  <a:pt x="4647291" y="950422"/>
                  <a:pt x="4641064" y="943858"/>
                  <a:pt x="4641064" y="938024"/>
                </a:cubicBezTo>
                <a:cubicBezTo>
                  <a:pt x="4641064" y="930002"/>
                  <a:pt x="4647291" y="924168"/>
                  <a:pt x="4655853" y="924168"/>
                </a:cubicBezTo>
                <a:close/>
                <a:moveTo>
                  <a:pt x="4584091" y="924168"/>
                </a:moveTo>
                <a:cubicBezTo>
                  <a:pt x="4591384" y="924168"/>
                  <a:pt x="4596488" y="930002"/>
                  <a:pt x="4596488" y="938024"/>
                </a:cubicBezTo>
                <a:cubicBezTo>
                  <a:pt x="4596488" y="943858"/>
                  <a:pt x="4591384" y="950422"/>
                  <a:pt x="4584091" y="950422"/>
                </a:cubicBezTo>
                <a:cubicBezTo>
                  <a:pt x="4576069" y="950422"/>
                  <a:pt x="4570235" y="943858"/>
                  <a:pt x="4570235" y="938024"/>
                </a:cubicBezTo>
                <a:cubicBezTo>
                  <a:pt x="4570235" y="930002"/>
                  <a:pt x="4576069" y="924168"/>
                  <a:pt x="4584091" y="924168"/>
                </a:cubicBezTo>
                <a:close/>
                <a:moveTo>
                  <a:pt x="4513260" y="924168"/>
                </a:moveTo>
                <a:cubicBezTo>
                  <a:pt x="4519094" y="924168"/>
                  <a:pt x="4525657" y="930002"/>
                  <a:pt x="4525657" y="938024"/>
                </a:cubicBezTo>
                <a:cubicBezTo>
                  <a:pt x="4525657" y="943858"/>
                  <a:pt x="4519094" y="950422"/>
                  <a:pt x="4513260" y="950422"/>
                </a:cubicBezTo>
                <a:cubicBezTo>
                  <a:pt x="4505238" y="950422"/>
                  <a:pt x="4499404" y="943858"/>
                  <a:pt x="4499404" y="938024"/>
                </a:cubicBezTo>
                <a:cubicBezTo>
                  <a:pt x="4499404" y="930002"/>
                  <a:pt x="4505238" y="924168"/>
                  <a:pt x="4513260" y="924168"/>
                </a:cubicBezTo>
                <a:close/>
                <a:moveTo>
                  <a:pt x="4439056" y="924168"/>
                </a:moveTo>
                <a:cubicBezTo>
                  <a:pt x="4445619" y="924168"/>
                  <a:pt x="4451453" y="930002"/>
                  <a:pt x="4451453" y="938024"/>
                </a:cubicBezTo>
                <a:cubicBezTo>
                  <a:pt x="4451453" y="943858"/>
                  <a:pt x="4445619" y="950422"/>
                  <a:pt x="4439056" y="950422"/>
                </a:cubicBezTo>
                <a:cubicBezTo>
                  <a:pt x="4431763" y="950422"/>
                  <a:pt x="4425200" y="943858"/>
                  <a:pt x="4425200" y="938024"/>
                </a:cubicBezTo>
                <a:cubicBezTo>
                  <a:pt x="4425200" y="930002"/>
                  <a:pt x="4431763" y="924168"/>
                  <a:pt x="4439056" y="924168"/>
                </a:cubicBezTo>
                <a:close/>
                <a:moveTo>
                  <a:pt x="4366768" y="924168"/>
                </a:moveTo>
                <a:cubicBezTo>
                  <a:pt x="4374790" y="924168"/>
                  <a:pt x="4380624" y="930002"/>
                  <a:pt x="4380624" y="938024"/>
                </a:cubicBezTo>
                <a:cubicBezTo>
                  <a:pt x="4380624" y="943858"/>
                  <a:pt x="4374790" y="950422"/>
                  <a:pt x="4366768" y="950422"/>
                </a:cubicBezTo>
                <a:cubicBezTo>
                  <a:pt x="4360934" y="950422"/>
                  <a:pt x="4354371" y="943858"/>
                  <a:pt x="4354371" y="938024"/>
                </a:cubicBezTo>
                <a:cubicBezTo>
                  <a:pt x="4354371" y="930002"/>
                  <a:pt x="4360934" y="924168"/>
                  <a:pt x="4366768" y="924168"/>
                </a:cubicBezTo>
                <a:close/>
                <a:moveTo>
                  <a:pt x="4295937" y="924168"/>
                </a:moveTo>
                <a:cubicBezTo>
                  <a:pt x="4303959" y="924168"/>
                  <a:pt x="4309793" y="930002"/>
                  <a:pt x="4309793" y="938024"/>
                </a:cubicBezTo>
                <a:cubicBezTo>
                  <a:pt x="4309793" y="943858"/>
                  <a:pt x="4303959" y="950422"/>
                  <a:pt x="4295937" y="950422"/>
                </a:cubicBezTo>
                <a:cubicBezTo>
                  <a:pt x="4290103" y="950422"/>
                  <a:pt x="4283540" y="943858"/>
                  <a:pt x="4283540" y="938024"/>
                </a:cubicBezTo>
                <a:cubicBezTo>
                  <a:pt x="4283540" y="930002"/>
                  <a:pt x="4290103" y="924168"/>
                  <a:pt x="4295937" y="924168"/>
                </a:cubicBezTo>
                <a:close/>
                <a:moveTo>
                  <a:pt x="4225107" y="924168"/>
                </a:moveTo>
                <a:cubicBezTo>
                  <a:pt x="4233129" y="924168"/>
                  <a:pt x="4238963" y="930002"/>
                  <a:pt x="4238963" y="938024"/>
                </a:cubicBezTo>
                <a:cubicBezTo>
                  <a:pt x="4238963" y="943858"/>
                  <a:pt x="4233129" y="950422"/>
                  <a:pt x="4225107" y="950422"/>
                </a:cubicBezTo>
                <a:cubicBezTo>
                  <a:pt x="4217085" y="950422"/>
                  <a:pt x="4212710" y="943858"/>
                  <a:pt x="4212710" y="938024"/>
                </a:cubicBezTo>
                <a:cubicBezTo>
                  <a:pt x="4212710" y="930002"/>
                  <a:pt x="4217085" y="924168"/>
                  <a:pt x="4225107" y="924168"/>
                </a:cubicBezTo>
                <a:close/>
                <a:moveTo>
                  <a:pt x="4153295" y="924168"/>
                </a:moveTo>
                <a:cubicBezTo>
                  <a:pt x="4161078" y="924168"/>
                  <a:pt x="4168083" y="930002"/>
                  <a:pt x="4168083" y="938024"/>
                </a:cubicBezTo>
                <a:cubicBezTo>
                  <a:pt x="4168083" y="943858"/>
                  <a:pt x="4161078" y="950422"/>
                  <a:pt x="4153295" y="950422"/>
                </a:cubicBezTo>
                <a:cubicBezTo>
                  <a:pt x="4144733" y="950422"/>
                  <a:pt x="4138507" y="943858"/>
                  <a:pt x="4138507" y="938024"/>
                </a:cubicBezTo>
                <a:cubicBezTo>
                  <a:pt x="4138507" y="930002"/>
                  <a:pt x="4144733" y="924168"/>
                  <a:pt x="4153295" y="924168"/>
                </a:cubicBezTo>
                <a:close/>
                <a:moveTo>
                  <a:pt x="4082465" y="924168"/>
                </a:moveTo>
                <a:cubicBezTo>
                  <a:pt x="4090249" y="924168"/>
                  <a:pt x="4097254" y="930002"/>
                  <a:pt x="4097254" y="938024"/>
                </a:cubicBezTo>
                <a:cubicBezTo>
                  <a:pt x="4097254" y="943858"/>
                  <a:pt x="4090249" y="950422"/>
                  <a:pt x="4082465" y="950422"/>
                </a:cubicBezTo>
                <a:cubicBezTo>
                  <a:pt x="4073903" y="950422"/>
                  <a:pt x="4067676" y="943858"/>
                  <a:pt x="4067676" y="938024"/>
                </a:cubicBezTo>
                <a:cubicBezTo>
                  <a:pt x="4067676" y="930002"/>
                  <a:pt x="4073903" y="924168"/>
                  <a:pt x="4082465" y="924168"/>
                </a:cubicBezTo>
                <a:close/>
                <a:moveTo>
                  <a:pt x="4011635" y="924168"/>
                </a:moveTo>
                <a:cubicBezTo>
                  <a:pt x="4019418" y="924168"/>
                  <a:pt x="4026423" y="930002"/>
                  <a:pt x="4026423" y="938024"/>
                </a:cubicBezTo>
                <a:cubicBezTo>
                  <a:pt x="4026423" y="943858"/>
                  <a:pt x="4019418" y="950422"/>
                  <a:pt x="4011635" y="950422"/>
                </a:cubicBezTo>
                <a:cubicBezTo>
                  <a:pt x="4003073" y="950422"/>
                  <a:pt x="3996847" y="943858"/>
                  <a:pt x="3996847" y="938024"/>
                </a:cubicBezTo>
                <a:cubicBezTo>
                  <a:pt x="3996847" y="930002"/>
                  <a:pt x="4003073" y="924168"/>
                  <a:pt x="4011635" y="924168"/>
                </a:cubicBezTo>
                <a:close/>
                <a:moveTo>
                  <a:pt x="3939871" y="924168"/>
                </a:moveTo>
                <a:cubicBezTo>
                  <a:pt x="3947893" y="924168"/>
                  <a:pt x="3952268" y="930002"/>
                  <a:pt x="3952268" y="938024"/>
                </a:cubicBezTo>
                <a:cubicBezTo>
                  <a:pt x="3952268" y="945317"/>
                  <a:pt x="3947893" y="950422"/>
                  <a:pt x="3939871" y="950422"/>
                </a:cubicBezTo>
                <a:cubicBezTo>
                  <a:pt x="3932578" y="950422"/>
                  <a:pt x="3926015" y="945317"/>
                  <a:pt x="3926015" y="938024"/>
                </a:cubicBezTo>
                <a:cubicBezTo>
                  <a:pt x="3926015" y="930002"/>
                  <a:pt x="3932578" y="924168"/>
                  <a:pt x="3939871" y="924168"/>
                </a:cubicBezTo>
                <a:close/>
                <a:moveTo>
                  <a:pt x="3869042" y="924168"/>
                </a:moveTo>
                <a:cubicBezTo>
                  <a:pt x="3875605" y="924168"/>
                  <a:pt x="3881439" y="930002"/>
                  <a:pt x="3881439" y="938024"/>
                </a:cubicBezTo>
                <a:cubicBezTo>
                  <a:pt x="3881439" y="945317"/>
                  <a:pt x="3875605" y="950422"/>
                  <a:pt x="3869042" y="950422"/>
                </a:cubicBezTo>
                <a:cubicBezTo>
                  <a:pt x="3861749" y="950422"/>
                  <a:pt x="3855186" y="945317"/>
                  <a:pt x="3855186" y="938024"/>
                </a:cubicBezTo>
                <a:cubicBezTo>
                  <a:pt x="3855186" y="930002"/>
                  <a:pt x="3861749" y="924168"/>
                  <a:pt x="3869042" y="924168"/>
                </a:cubicBezTo>
                <a:close/>
                <a:moveTo>
                  <a:pt x="3798211" y="924168"/>
                </a:moveTo>
                <a:cubicBezTo>
                  <a:pt x="3804774" y="924168"/>
                  <a:pt x="3810608" y="930002"/>
                  <a:pt x="3810608" y="938024"/>
                </a:cubicBezTo>
                <a:cubicBezTo>
                  <a:pt x="3810608" y="945317"/>
                  <a:pt x="3804774" y="950422"/>
                  <a:pt x="3798211" y="950422"/>
                </a:cubicBezTo>
                <a:cubicBezTo>
                  <a:pt x="3790918" y="950422"/>
                  <a:pt x="3784355" y="945317"/>
                  <a:pt x="3784355" y="938024"/>
                </a:cubicBezTo>
                <a:cubicBezTo>
                  <a:pt x="3784355" y="930002"/>
                  <a:pt x="3790918" y="924168"/>
                  <a:pt x="3798211" y="924168"/>
                </a:cubicBezTo>
                <a:close/>
                <a:moveTo>
                  <a:pt x="3725922" y="924168"/>
                </a:moveTo>
                <a:cubicBezTo>
                  <a:pt x="3733944" y="924168"/>
                  <a:pt x="3739778" y="930002"/>
                  <a:pt x="3739778" y="938024"/>
                </a:cubicBezTo>
                <a:cubicBezTo>
                  <a:pt x="3739778" y="945317"/>
                  <a:pt x="3733944" y="950422"/>
                  <a:pt x="3725922" y="950422"/>
                </a:cubicBezTo>
                <a:cubicBezTo>
                  <a:pt x="3719359" y="950422"/>
                  <a:pt x="3713525" y="945317"/>
                  <a:pt x="3713525" y="938024"/>
                </a:cubicBezTo>
                <a:cubicBezTo>
                  <a:pt x="3713525" y="930002"/>
                  <a:pt x="3719359" y="924168"/>
                  <a:pt x="3725922" y="924168"/>
                </a:cubicBezTo>
                <a:close/>
                <a:moveTo>
                  <a:pt x="3655091" y="924168"/>
                </a:moveTo>
                <a:cubicBezTo>
                  <a:pt x="3662384" y="924168"/>
                  <a:pt x="3668947" y="930002"/>
                  <a:pt x="3668947" y="938024"/>
                </a:cubicBezTo>
                <a:cubicBezTo>
                  <a:pt x="3668947" y="945317"/>
                  <a:pt x="3662384" y="950422"/>
                  <a:pt x="3655091" y="950422"/>
                </a:cubicBezTo>
                <a:cubicBezTo>
                  <a:pt x="3647069" y="950422"/>
                  <a:pt x="3642694" y="945317"/>
                  <a:pt x="3642694" y="938024"/>
                </a:cubicBezTo>
                <a:cubicBezTo>
                  <a:pt x="3642694" y="930002"/>
                  <a:pt x="3647069" y="924168"/>
                  <a:pt x="3655091" y="924168"/>
                </a:cubicBezTo>
                <a:close/>
                <a:moveTo>
                  <a:pt x="3583280" y="924168"/>
                </a:moveTo>
                <a:cubicBezTo>
                  <a:pt x="3591064" y="924168"/>
                  <a:pt x="3598069" y="930002"/>
                  <a:pt x="3598069" y="938024"/>
                </a:cubicBezTo>
                <a:cubicBezTo>
                  <a:pt x="3598069" y="945317"/>
                  <a:pt x="3591064" y="950422"/>
                  <a:pt x="3583280" y="950422"/>
                </a:cubicBezTo>
                <a:cubicBezTo>
                  <a:pt x="3574718" y="950422"/>
                  <a:pt x="3568491" y="945317"/>
                  <a:pt x="3568491" y="938024"/>
                </a:cubicBezTo>
                <a:cubicBezTo>
                  <a:pt x="3568491" y="930002"/>
                  <a:pt x="3574718" y="924168"/>
                  <a:pt x="3583280" y="924168"/>
                </a:cubicBezTo>
                <a:close/>
                <a:moveTo>
                  <a:pt x="941441" y="856710"/>
                </a:moveTo>
                <a:cubicBezTo>
                  <a:pt x="949463" y="856710"/>
                  <a:pt x="953839" y="861085"/>
                  <a:pt x="953839" y="869107"/>
                </a:cubicBezTo>
                <a:cubicBezTo>
                  <a:pt x="953839" y="876400"/>
                  <a:pt x="949463" y="882964"/>
                  <a:pt x="941441" y="882964"/>
                </a:cubicBezTo>
                <a:cubicBezTo>
                  <a:pt x="934149" y="882964"/>
                  <a:pt x="927585" y="876400"/>
                  <a:pt x="927585" y="869107"/>
                </a:cubicBezTo>
                <a:cubicBezTo>
                  <a:pt x="927585" y="861085"/>
                  <a:pt x="934149" y="856710"/>
                  <a:pt x="941441" y="856710"/>
                </a:cubicBezTo>
                <a:close/>
                <a:moveTo>
                  <a:pt x="870610" y="856710"/>
                </a:moveTo>
                <a:cubicBezTo>
                  <a:pt x="877174" y="856710"/>
                  <a:pt x="883008" y="861085"/>
                  <a:pt x="883008" y="869107"/>
                </a:cubicBezTo>
                <a:cubicBezTo>
                  <a:pt x="883008" y="876400"/>
                  <a:pt x="877174" y="882964"/>
                  <a:pt x="870610" y="882964"/>
                </a:cubicBezTo>
                <a:cubicBezTo>
                  <a:pt x="863318" y="882964"/>
                  <a:pt x="856754" y="876400"/>
                  <a:pt x="856754" y="869107"/>
                </a:cubicBezTo>
                <a:cubicBezTo>
                  <a:pt x="856754" y="861085"/>
                  <a:pt x="863318" y="856710"/>
                  <a:pt x="870610" y="856710"/>
                </a:cubicBezTo>
                <a:close/>
                <a:moveTo>
                  <a:pt x="799780" y="856710"/>
                </a:moveTo>
                <a:cubicBezTo>
                  <a:pt x="806344" y="856710"/>
                  <a:pt x="812178" y="861085"/>
                  <a:pt x="812178" y="869107"/>
                </a:cubicBezTo>
                <a:cubicBezTo>
                  <a:pt x="812178" y="876400"/>
                  <a:pt x="806344" y="882964"/>
                  <a:pt x="799780" y="882964"/>
                </a:cubicBezTo>
                <a:cubicBezTo>
                  <a:pt x="792487" y="882964"/>
                  <a:pt x="785924" y="876400"/>
                  <a:pt x="785924" y="869107"/>
                </a:cubicBezTo>
                <a:cubicBezTo>
                  <a:pt x="785924" y="861085"/>
                  <a:pt x="792487" y="856710"/>
                  <a:pt x="799780" y="856710"/>
                </a:cubicBezTo>
                <a:close/>
                <a:moveTo>
                  <a:pt x="724119" y="856710"/>
                </a:moveTo>
                <a:cubicBezTo>
                  <a:pt x="731411" y="856710"/>
                  <a:pt x="737976" y="861085"/>
                  <a:pt x="737976" y="869107"/>
                </a:cubicBezTo>
                <a:cubicBezTo>
                  <a:pt x="737976" y="876400"/>
                  <a:pt x="731411" y="882964"/>
                  <a:pt x="724119" y="882964"/>
                </a:cubicBezTo>
                <a:cubicBezTo>
                  <a:pt x="717555" y="882964"/>
                  <a:pt x="711721" y="876400"/>
                  <a:pt x="711721" y="869107"/>
                </a:cubicBezTo>
                <a:cubicBezTo>
                  <a:pt x="711721" y="861085"/>
                  <a:pt x="717555" y="856710"/>
                  <a:pt x="724119" y="856710"/>
                </a:cubicBezTo>
                <a:close/>
                <a:moveTo>
                  <a:pt x="653288" y="856710"/>
                </a:moveTo>
                <a:cubicBezTo>
                  <a:pt x="660580" y="856710"/>
                  <a:pt x="667144" y="861085"/>
                  <a:pt x="667144" y="869107"/>
                </a:cubicBezTo>
                <a:cubicBezTo>
                  <a:pt x="667144" y="876400"/>
                  <a:pt x="660580" y="882964"/>
                  <a:pt x="653288" y="882964"/>
                </a:cubicBezTo>
                <a:cubicBezTo>
                  <a:pt x="645266" y="882964"/>
                  <a:pt x="640891" y="876400"/>
                  <a:pt x="640891" y="869107"/>
                </a:cubicBezTo>
                <a:cubicBezTo>
                  <a:pt x="640891" y="861085"/>
                  <a:pt x="645266" y="856710"/>
                  <a:pt x="653288" y="856710"/>
                </a:cubicBezTo>
                <a:close/>
                <a:moveTo>
                  <a:pt x="584851" y="856710"/>
                </a:moveTo>
                <a:cubicBezTo>
                  <a:pt x="592633" y="856710"/>
                  <a:pt x="599638" y="861085"/>
                  <a:pt x="599638" y="869107"/>
                </a:cubicBezTo>
                <a:cubicBezTo>
                  <a:pt x="599638" y="876400"/>
                  <a:pt x="592633" y="882964"/>
                  <a:pt x="584851" y="882964"/>
                </a:cubicBezTo>
                <a:cubicBezTo>
                  <a:pt x="576288" y="882964"/>
                  <a:pt x="570061" y="876400"/>
                  <a:pt x="570061" y="869107"/>
                </a:cubicBezTo>
                <a:cubicBezTo>
                  <a:pt x="570061" y="861085"/>
                  <a:pt x="576288" y="856710"/>
                  <a:pt x="584851" y="856710"/>
                </a:cubicBezTo>
                <a:close/>
                <a:moveTo>
                  <a:pt x="513649" y="856710"/>
                </a:moveTo>
                <a:cubicBezTo>
                  <a:pt x="521998" y="856710"/>
                  <a:pt x="528826" y="861085"/>
                  <a:pt x="528826" y="869107"/>
                </a:cubicBezTo>
                <a:cubicBezTo>
                  <a:pt x="528826" y="876400"/>
                  <a:pt x="521998" y="882964"/>
                  <a:pt x="513649" y="882964"/>
                </a:cubicBezTo>
                <a:cubicBezTo>
                  <a:pt x="506060" y="882964"/>
                  <a:pt x="499230" y="876400"/>
                  <a:pt x="499230" y="869107"/>
                </a:cubicBezTo>
                <a:cubicBezTo>
                  <a:pt x="499230" y="861085"/>
                  <a:pt x="506060" y="856710"/>
                  <a:pt x="513649" y="856710"/>
                </a:cubicBezTo>
                <a:close/>
                <a:moveTo>
                  <a:pt x="439816" y="856710"/>
                </a:moveTo>
                <a:cubicBezTo>
                  <a:pt x="448379" y="856710"/>
                  <a:pt x="454606" y="861085"/>
                  <a:pt x="454606" y="869107"/>
                </a:cubicBezTo>
                <a:cubicBezTo>
                  <a:pt x="454606" y="876400"/>
                  <a:pt x="448379" y="882964"/>
                  <a:pt x="439816" y="882964"/>
                </a:cubicBezTo>
                <a:cubicBezTo>
                  <a:pt x="432032" y="882964"/>
                  <a:pt x="425028" y="876400"/>
                  <a:pt x="425028" y="869107"/>
                </a:cubicBezTo>
                <a:cubicBezTo>
                  <a:pt x="425028" y="861085"/>
                  <a:pt x="432032" y="856710"/>
                  <a:pt x="439816" y="856710"/>
                </a:cubicBezTo>
                <a:close/>
                <a:moveTo>
                  <a:pt x="368053" y="856710"/>
                </a:moveTo>
                <a:cubicBezTo>
                  <a:pt x="376076" y="856710"/>
                  <a:pt x="380451" y="861085"/>
                  <a:pt x="380451" y="869107"/>
                </a:cubicBezTo>
                <a:cubicBezTo>
                  <a:pt x="380451" y="876400"/>
                  <a:pt x="376076" y="882964"/>
                  <a:pt x="368053" y="882964"/>
                </a:cubicBezTo>
                <a:cubicBezTo>
                  <a:pt x="360761" y="882964"/>
                  <a:pt x="354198" y="876400"/>
                  <a:pt x="354198" y="869107"/>
                </a:cubicBezTo>
                <a:cubicBezTo>
                  <a:pt x="354198" y="861085"/>
                  <a:pt x="360761" y="856710"/>
                  <a:pt x="368053" y="856710"/>
                </a:cubicBezTo>
                <a:close/>
                <a:moveTo>
                  <a:pt x="297222" y="856710"/>
                </a:moveTo>
                <a:cubicBezTo>
                  <a:pt x="303785" y="856710"/>
                  <a:pt x="309618" y="861085"/>
                  <a:pt x="309618" y="869107"/>
                </a:cubicBezTo>
                <a:cubicBezTo>
                  <a:pt x="309618" y="876400"/>
                  <a:pt x="303785" y="882964"/>
                  <a:pt x="297222" y="882964"/>
                </a:cubicBezTo>
                <a:cubicBezTo>
                  <a:pt x="289929" y="882964"/>
                  <a:pt x="283366" y="876400"/>
                  <a:pt x="283366" y="869107"/>
                </a:cubicBezTo>
                <a:cubicBezTo>
                  <a:pt x="283366" y="862544"/>
                  <a:pt x="289929" y="856710"/>
                  <a:pt x="297222" y="856710"/>
                </a:cubicBezTo>
                <a:close/>
                <a:moveTo>
                  <a:pt x="226393" y="856710"/>
                </a:moveTo>
                <a:cubicBezTo>
                  <a:pt x="232228" y="856710"/>
                  <a:pt x="238791" y="862544"/>
                  <a:pt x="238791" y="869107"/>
                </a:cubicBezTo>
                <a:cubicBezTo>
                  <a:pt x="238791" y="876400"/>
                  <a:pt x="232228" y="882964"/>
                  <a:pt x="226393" y="882964"/>
                </a:cubicBezTo>
                <a:cubicBezTo>
                  <a:pt x="218370" y="882964"/>
                  <a:pt x="212537" y="876400"/>
                  <a:pt x="212537" y="869107"/>
                </a:cubicBezTo>
                <a:cubicBezTo>
                  <a:pt x="212537" y="862544"/>
                  <a:pt x="218370" y="856710"/>
                  <a:pt x="226393" y="856710"/>
                </a:cubicBezTo>
                <a:close/>
                <a:moveTo>
                  <a:pt x="154097" y="856710"/>
                </a:moveTo>
                <a:cubicBezTo>
                  <a:pt x="161389" y="856710"/>
                  <a:pt x="167953" y="862544"/>
                  <a:pt x="167953" y="869107"/>
                </a:cubicBezTo>
                <a:cubicBezTo>
                  <a:pt x="167953" y="876400"/>
                  <a:pt x="161389" y="882964"/>
                  <a:pt x="154097" y="882964"/>
                </a:cubicBezTo>
                <a:cubicBezTo>
                  <a:pt x="147533" y="882964"/>
                  <a:pt x="141699" y="876400"/>
                  <a:pt x="141699" y="869107"/>
                </a:cubicBezTo>
                <a:cubicBezTo>
                  <a:pt x="141699" y="862544"/>
                  <a:pt x="147533" y="856710"/>
                  <a:pt x="154097" y="856710"/>
                </a:cubicBezTo>
                <a:close/>
                <a:moveTo>
                  <a:pt x="83267" y="856710"/>
                </a:moveTo>
                <a:cubicBezTo>
                  <a:pt x="90560" y="856710"/>
                  <a:pt x="97123" y="862544"/>
                  <a:pt x="97123" y="869107"/>
                </a:cubicBezTo>
                <a:cubicBezTo>
                  <a:pt x="97123" y="876400"/>
                  <a:pt x="90560" y="882964"/>
                  <a:pt x="83267" y="882964"/>
                </a:cubicBezTo>
                <a:cubicBezTo>
                  <a:pt x="76704" y="882964"/>
                  <a:pt x="70870" y="876400"/>
                  <a:pt x="70870" y="869107"/>
                </a:cubicBezTo>
                <a:cubicBezTo>
                  <a:pt x="70870" y="862544"/>
                  <a:pt x="76704" y="856710"/>
                  <a:pt x="83267" y="856710"/>
                </a:cubicBezTo>
                <a:close/>
                <a:moveTo>
                  <a:pt x="12032" y="856710"/>
                </a:moveTo>
                <a:cubicBezTo>
                  <a:pt x="20276" y="856710"/>
                  <a:pt x="26273" y="862544"/>
                  <a:pt x="26273" y="869107"/>
                </a:cubicBezTo>
                <a:cubicBezTo>
                  <a:pt x="26273" y="876400"/>
                  <a:pt x="20276" y="882964"/>
                  <a:pt x="12032" y="882964"/>
                </a:cubicBezTo>
                <a:cubicBezTo>
                  <a:pt x="4536" y="882964"/>
                  <a:pt x="39" y="876400"/>
                  <a:pt x="39" y="869107"/>
                </a:cubicBezTo>
                <a:cubicBezTo>
                  <a:pt x="39" y="862544"/>
                  <a:pt x="4536" y="856710"/>
                  <a:pt x="12032" y="856710"/>
                </a:cubicBezTo>
                <a:close/>
                <a:moveTo>
                  <a:pt x="6368340" y="853339"/>
                </a:moveTo>
                <a:cubicBezTo>
                  <a:pt x="6376362" y="853339"/>
                  <a:pt x="6380737" y="860169"/>
                  <a:pt x="6380737" y="867757"/>
                </a:cubicBezTo>
                <a:cubicBezTo>
                  <a:pt x="6380737" y="876105"/>
                  <a:pt x="6376362" y="882935"/>
                  <a:pt x="6368340" y="882935"/>
                </a:cubicBezTo>
                <a:cubicBezTo>
                  <a:pt x="6361047" y="882935"/>
                  <a:pt x="6354484" y="876105"/>
                  <a:pt x="6354484" y="867757"/>
                </a:cubicBezTo>
                <a:cubicBezTo>
                  <a:pt x="6354484" y="860169"/>
                  <a:pt x="6361047" y="853339"/>
                  <a:pt x="6368340" y="853339"/>
                </a:cubicBezTo>
                <a:close/>
                <a:moveTo>
                  <a:pt x="6297511" y="853339"/>
                </a:moveTo>
                <a:cubicBezTo>
                  <a:pt x="6304074" y="853339"/>
                  <a:pt x="6309908" y="860169"/>
                  <a:pt x="6309908" y="867757"/>
                </a:cubicBezTo>
                <a:cubicBezTo>
                  <a:pt x="6309908" y="876105"/>
                  <a:pt x="6304074" y="882935"/>
                  <a:pt x="6297511" y="882935"/>
                </a:cubicBezTo>
                <a:cubicBezTo>
                  <a:pt x="6290218" y="882935"/>
                  <a:pt x="6283655" y="876105"/>
                  <a:pt x="6283655" y="867757"/>
                </a:cubicBezTo>
                <a:cubicBezTo>
                  <a:pt x="6283655" y="860169"/>
                  <a:pt x="6290218" y="853339"/>
                  <a:pt x="6297511" y="853339"/>
                </a:cubicBezTo>
                <a:close/>
                <a:moveTo>
                  <a:pt x="6226679" y="853339"/>
                </a:moveTo>
                <a:cubicBezTo>
                  <a:pt x="6233242" y="853339"/>
                  <a:pt x="6239076" y="860169"/>
                  <a:pt x="6239076" y="867757"/>
                </a:cubicBezTo>
                <a:cubicBezTo>
                  <a:pt x="6239076" y="876105"/>
                  <a:pt x="6233242" y="882935"/>
                  <a:pt x="6226679" y="882935"/>
                </a:cubicBezTo>
                <a:cubicBezTo>
                  <a:pt x="6219386" y="882935"/>
                  <a:pt x="6212823" y="876105"/>
                  <a:pt x="6212823" y="867757"/>
                </a:cubicBezTo>
                <a:cubicBezTo>
                  <a:pt x="6212823" y="860169"/>
                  <a:pt x="6219386" y="855615"/>
                  <a:pt x="6226679" y="853339"/>
                </a:cubicBezTo>
                <a:close/>
                <a:moveTo>
                  <a:pt x="6154391" y="853339"/>
                </a:moveTo>
                <a:cubicBezTo>
                  <a:pt x="6161684" y="853339"/>
                  <a:pt x="6168247" y="857714"/>
                  <a:pt x="6168247" y="865007"/>
                </a:cubicBezTo>
                <a:cubicBezTo>
                  <a:pt x="6168247" y="873029"/>
                  <a:pt x="6161684" y="879593"/>
                  <a:pt x="6154391" y="879593"/>
                </a:cubicBezTo>
                <a:cubicBezTo>
                  <a:pt x="6147828" y="879593"/>
                  <a:pt x="6141994" y="873029"/>
                  <a:pt x="6141994" y="865007"/>
                </a:cubicBezTo>
                <a:cubicBezTo>
                  <a:pt x="6141994" y="857714"/>
                  <a:pt x="6147828" y="853339"/>
                  <a:pt x="6154391" y="853339"/>
                </a:cubicBezTo>
                <a:close/>
                <a:moveTo>
                  <a:pt x="6083559" y="853339"/>
                </a:moveTo>
                <a:cubicBezTo>
                  <a:pt x="6090852" y="853339"/>
                  <a:pt x="6097415" y="857714"/>
                  <a:pt x="6097415" y="865007"/>
                </a:cubicBezTo>
                <a:cubicBezTo>
                  <a:pt x="6097415" y="873029"/>
                  <a:pt x="6090852" y="879593"/>
                  <a:pt x="6083559" y="879593"/>
                </a:cubicBezTo>
                <a:cubicBezTo>
                  <a:pt x="6076996" y="879593"/>
                  <a:pt x="6071162" y="873029"/>
                  <a:pt x="6071162" y="865007"/>
                </a:cubicBezTo>
                <a:cubicBezTo>
                  <a:pt x="6071162" y="857714"/>
                  <a:pt x="6075537" y="853339"/>
                  <a:pt x="6083559" y="853339"/>
                </a:cubicBezTo>
                <a:close/>
                <a:moveTo>
                  <a:pt x="6011748" y="853339"/>
                </a:moveTo>
                <a:cubicBezTo>
                  <a:pt x="6019532" y="853339"/>
                  <a:pt x="6026537" y="857714"/>
                  <a:pt x="6026537" y="865007"/>
                </a:cubicBezTo>
                <a:cubicBezTo>
                  <a:pt x="6026537" y="873029"/>
                  <a:pt x="6019532" y="879593"/>
                  <a:pt x="6011748" y="879593"/>
                </a:cubicBezTo>
                <a:cubicBezTo>
                  <a:pt x="6003186" y="879593"/>
                  <a:pt x="5996959" y="873029"/>
                  <a:pt x="5996959" y="865007"/>
                </a:cubicBezTo>
                <a:cubicBezTo>
                  <a:pt x="5996959" y="857714"/>
                  <a:pt x="6003186" y="853339"/>
                  <a:pt x="6011748" y="853339"/>
                </a:cubicBezTo>
                <a:close/>
                <a:moveTo>
                  <a:pt x="5940548" y="853339"/>
                </a:moveTo>
                <a:cubicBezTo>
                  <a:pt x="5948896" y="853339"/>
                  <a:pt x="5955726" y="857714"/>
                  <a:pt x="5955726" y="865007"/>
                </a:cubicBezTo>
                <a:cubicBezTo>
                  <a:pt x="5955726" y="873029"/>
                  <a:pt x="5948896" y="879593"/>
                  <a:pt x="5940548" y="879593"/>
                </a:cubicBezTo>
                <a:cubicBezTo>
                  <a:pt x="5932960" y="879593"/>
                  <a:pt x="5926130" y="873029"/>
                  <a:pt x="5926130" y="865007"/>
                </a:cubicBezTo>
                <a:cubicBezTo>
                  <a:pt x="5926130" y="857714"/>
                  <a:pt x="5932960" y="853339"/>
                  <a:pt x="5940548" y="853339"/>
                </a:cubicBezTo>
                <a:close/>
                <a:moveTo>
                  <a:pt x="5870088" y="853339"/>
                </a:moveTo>
                <a:cubicBezTo>
                  <a:pt x="5878650" y="853339"/>
                  <a:pt x="5884877" y="857714"/>
                  <a:pt x="5884877" y="865007"/>
                </a:cubicBezTo>
                <a:cubicBezTo>
                  <a:pt x="5884877" y="873029"/>
                  <a:pt x="5878650" y="879593"/>
                  <a:pt x="5870088" y="879593"/>
                </a:cubicBezTo>
                <a:cubicBezTo>
                  <a:pt x="5862304" y="879593"/>
                  <a:pt x="5855299" y="873029"/>
                  <a:pt x="5855299" y="865007"/>
                </a:cubicBezTo>
                <a:cubicBezTo>
                  <a:pt x="5855299" y="857714"/>
                  <a:pt x="5862304" y="853339"/>
                  <a:pt x="5870088" y="853339"/>
                </a:cubicBezTo>
                <a:close/>
                <a:moveTo>
                  <a:pt x="5798325" y="853339"/>
                </a:moveTo>
                <a:cubicBezTo>
                  <a:pt x="5806347" y="853339"/>
                  <a:pt x="5810722" y="857714"/>
                  <a:pt x="5810722" y="865007"/>
                </a:cubicBezTo>
                <a:cubicBezTo>
                  <a:pt x="5810722" y="873029"/>
                  <a:pt x="5806347" y="879593"/>
                  <a:pt x="5798325" y="879593"/>
                </a:cubicBezTo>
                <a:cubicBezTo>
                  <a:pt x="5791032" y="879593"/>
                  <a:pt x="5784469" y="873029"/>
                  <a:pt x="5784469" y="865007"/>
                </a:cubicBezTo>
                <a:cubicBezTo>
                  <a:pt x="5784469" y="857714"/>
                  <a:pt x="5791032" y="853339"/>
                  <a:pt x="5798325" y="853339"/>
                </a:cubicBezTo>
                <a:close/>
                <a:moveTo>
                  <a:pt x="5724122" y="853339"/>
                </a:moveTo>
                <a:cubicBezTo>
                  <a:pt x="5730685" y="853339"/>
                  <a:pt x="5736519" y="857714"/>
                  <a:pt x="5736519" y="865007"/>
                </a:cubicBezTo>
                <a:cubicBezTo>
                  <a:pt x="5736519" y="873029"/>
                  <a:pt x="5730685" y="879593"/>
                  <a:pt x="5724122" y="879593"/>
                </a:cubicBezTo>
                <a:cubicBezTo>
                  <a:pt x="5716100" y="879593"/>
                  <a:pt x="5710266" y="873029"/>
                  <a:pt x="5710266" y="865007"/>
                </a:cubicBezTo>
                <a:cubicBezTo>
                  <a:pt x="5710266" y="857714"/>
                  <a:pt x="5716100" y="853339"/>
                  <a:pt x="5724122" y="853339"/>
                </a:cubicBezTo>
                <a:close/>
                <a:moveTo>
                  <a:pt x="5653291" y="853339"/>
                </a:moveTo>
                <a:cubicBezTo>
                  <a:pt x="5659125" y="853339"/>
                  <a:pt x="5665688" y="857714"/>
                  <a:pt x="5665688" y="865007"/>
                </a:cubicBezTo>
                <a:cubicBezTo>
                  <a:pt x="5665688" y="873029"/>
                  <a:pt x="5659125" y="879593"/>
                  <a:pt x="5653291" y="879593"/>
                </a:cubicBezTo>
                <a:cubicBezTo>
                  <a:pt x="5645269" y="879593"/>
                  <a:pt x="5639435" y="873029"/>
                  <a:pt x="5639435" y="865007"/>
                </a:cubicBezTo>
                <a:cubicBezTo>
                  <a:pt x="5639435" y="857714"/>
                  <a:pt x="5645269" y="853339"/>
                  <a:pt x="5653291" y="853339"/>
                </a:cubicBezTo>
                <a:close/>
                <a:moveTo>
                  <a:pt x="5581002" y="853339"/>
                </a:moveTo>
                <a:cubicBezTo>
                  <a:pt x="5588295" y="853339"/>
                  <a:pt x="5594858" y="857714"/>
                  <a:pt x="5594858" y="865007"/>
                </a:cubicBezTo>
                <a:cubicBezTo>
                  <a:pt x="5594858" y="873029"/>
                  <a:pt x="5588295" y="879593"/>
                  <a:pt x="5581002" y="879593"/>
                </a:cubicBezTo>
                <a:cubicBezTo>
                  <a:pt x="5574439" y="879593"/>
                  <a:pt x="5568605" y="873029"/>
                  <a:pt x="5568605" y="865007"/>
                </a:cubicBezTo>
                <a:cubicBezTo>
                  <a:pt x="5568605" y="859173"/>
                  <a:pt x="5574439" y="853339"/>
                  <a:pt x="5581002" y="853339"/>
                </a:cubicBezTo>
                <a:close/>
                <a:moveTo>
                  <a:pt x="5510171" y="853339"/>
                </a:moveTo>
                <a:cubicBezTo>
                  <a:pt x="5517464" y="853339"/>
                  <a:pt x="5524027" y="859173"/>
                  <a:pt x="5524027" y="865007"/>
                </a:cubicBezTo>
                <a:cubicBezTo>
                  <a:pt x="5524027" y="873029"/>
                  <a:pt x="5517464" y="879593"/>
                  <a:pt x="5510171" y="879593"/>
                </a:cubicBezTo>
                <a:cubicBezTo>
                  <a:pt x="5503608" y="879593"/>
                  <a:pt x="5497774" y="873029"/>
                  <a:pt x="5497774" y="865007"/>
                </a:cubicBezTo>
                <a:cubicBezTo>
                  <a:pt x="5497774" y="859173"/>
                  <a:pt x="5503608" y="853339"/>
                  <a:pt x="5510171" y="853339"/>
                </a:cubicBezTo>
                <a:close/>
                <a:moveTo>
                  <a:pt x="5438937" y="853339"/>
                </a:moveTo>
                <a:cubicBezTo>
                  <a:pt x="5447182" y="853339"/>
                  <a:pt x="5453178" y="859173"/>
                  <a:pt x="5453178" y="865007"/>
                </a:cubicBezTo>
                <a:cubicBezTo>
                  <a:pt x="5453178" y="873029"/>
                  <a:pt x="5447182" y="879593"/>
                  <a:pt x="5438937" y="879593"/>
                </a:cubicBezTo>
                <a:cubicBezTo>
                  <a:pt x="5431442" y="879593"/>
                  <a:pt x="5426945" y="873029"/>
                  <a:pt x="5426945" y="865007"/>
                </a:cubicBezTo>
                <a:cubicBezTo>
                  <a:pt x="5426945" y="859173"/>
                  <a:pt x="5431442" y="853339"/>
                  <a:pt x="5438937" y="853339"/>
                </a:cubicBezTo>
                <a:close/>
                <a:moveTo>
                  <a:pt x="5367530" y="853339"/>
                </a:moveTo>
                <a:cubicBezTo>
                  <a:pt x="5376092" y="853339"/>
                  <a:pt x="5382318" y="859173"/>
                  <a:pt x="5382318" y="865007"/>
                </a:cubicBezTo>
                <a:cubicBezTo>
                  <a:pt x="5382318" y="873029"/>
                  <a:pt x="5376092" y="879593"/>
                  <a:pt x="5367530" y="879593"/>
                </a:cubicBezTo>
                <a:cubicBezTo>
                  <a:pt x="5359747" y="879593"/>
                  <a:pt x="5352742" y="873029"/>
                  <a:pt x="5352742" y="865007"/>
                </a:cubicBezTo>
                <a:cubicBezTo>
                  <a:pt x="5352742" y="859173"/>
                  <a:pt x="5359747" y="853339"/>
                  <a:pt x="5367530" y="853339"/>
                </a:cubicBezTo>
                <a:close/>
                <a:moveTo>
                  <a:pt x="5296699" y="853339"/>
                </a:moveTo>
                <a:cubicBezTo>
                  <a:pt x="5305261" y="853339"/>
                  <a:pt x="5311488" y="859173"/>
                  <a:pt x="5311488" y="865007"/>
                </a:cubicBezTo>
                <a:cubicBezTo>
                  <a:pt x="5311488" y="873029"/>
                  <a:pt x="5305261" y="879593"/>
                  <a:pt x="5296699" y="879593"/>
                </a:cubicBezTo>
                <a:cubicBezTo>
                  <a:pt x="5288915" y="879593"/>
                  <a:pt x="5281910" y="873029"/>
                  <a:pt x="5281910" y="865007"/>
                </a:cubicBezTo>
                <a:cubicBezTo>
                  <a:pt x="5281910" y="859173"/>
                  <a:pt x="5288915" y="853339"/>
                  <a:pt x="5296699" y="853339"/>
                </a:cubicBezTo>
                <a:close/>
                <a:moveTo>
                  <a:pt x="5225869" y="853339"/>
                </a:moveTo>
                <a:cubicBezTo>
                  <a:pt x="5234431" y="853339"/>
                  <a:pt x="5240657" y="859173"/>
                  <a:pt x="5240657" y="865007"/>
                </a:cubicBezTo>
                <a:cubicBezTo>
                  <a:pt x="5240657" y="873029"/>
                  <a:pt x="5234431" y="879593"/>
                  <a:pt x="5225869" y="879593"/>
                </a:cubicBezTo>
                <a:cubicBezTo>
                  <a:pt x="5217307" y="879593"/>
                  <a:pt x="5211081" y="873029"/>
                  <a:pt x="5211081" y="865007"/>
                </a:cubicBezTo>
                <a:cubicBezTo>
                  <a:pt x="5211081" y="859173"/>
                  <a:pt x="5217307" y="853339"/>
                  <a:pt x="5225869" y="853339"/>
                </a:cubicBezTo>
                <a:close/>
                <a:moveTo>
                  <a:pt x="5154105" y="853339"/>
                </a:moveTo>
                <a:cubicBezTo>
                  <a:pt x="5162127" y="853339"/>
                  <a:pt x="5166502" y="859173"/>
                  <a:pt x="5166502" y="865007"/>
                </a:cubicBezTo>
                <a:cubicBezTo>
                  <a:pt x="5166502" y="873029"/>
                  <a:pt x="5162127" y="879593"/>
                  <a:pt x="5154105" y="879593"/>
                </a:cubicBezTo>
                <a:cubicBezTo>
                  <a:pt x="5146083" y="879593"/>
                  <a:pt x="5140249" y="873029"/>
                  <a:pt x="5140249" y="865007"/>
                </a:cubicBezTo>
                <a:cubicBezTo>
                  <a:pt x="5140249" y="859173"/>
                  <a:pt x="5146083" y="853339"/>
                  <a:pt x="5154105" y="853339"/>
                </a:cubicBezTo>
                <a:close/>
                <a:moveTo>
                  <a:pt x="5083276" y="853339"/>
                </a:moveTo>
                <a:cubicBezTo>
                  <a:pt x="5089110" y="853339"/>
                  <a:pt x="5095673" y="859173"/>
                  <a:pt x="5095673" y="865007"/>
                </a:cubicBezTo>
                <a:cubicBezTo>
                  <a:pt x="5095673" y="873029"/>
                  <a:pt x="5089110" y="879593"/>
                  <a:pt x="5083276" y="879593"/>
                </a:cubicBezTo>
                <a:cubicBezTo>
                  <a:pt x="5075254" y="879593"/>
                  <a:pt x="5069420" y="873029"/>
                  <a:pt x="5069420" y="865007"/>
                </a:cubicBezTo>
                <a:cubicBezTo>
                  <a:pt x="5069420" y="859173"/>
                  <a:pt x="5075254" y="853339"/>
                  <a:pt x="5083276" y="853339"/>
                </a:cubicBezTo>
                <a:close/>
                <a:moveTo>
                  <a:pt x="5012445" y="853339"/>
                </a:moveTo>
                <a:cubicBezTo>
                  <a:pt x="5018279" y="853339"/>
                  <a:pt x="5024842" y="859173"/>
                  <a:pt x="5024842" y="865007"/>
                </a:cubicBezTo>
                <a:cubicBezTo>
                  <a:pt x="5024842" y="873029"/>
                  <a:pt x="5018279" y="879593"/>
                  <a:pt x="5012445" y="879593"/>
                </a:cubicBezTo>
                <a:cubicBezTo>
                  <a:pt x="5004423" y="879593"/>
                  <a:pt x="4998589" y="873029"/>
                  <a:pt x="4998589" y="865007"/>
                </a:cubicBezTo>
                <a:cubicBezTo>
                  <a:pt x="4998589" y="859173"/>
                  <a:pt x="5004423" y="853339"/>
                  <a:pt x="5012445" y="853339"/>
                </a:cubicBezTo>
                <a:close/>
                <a:moveTo>
                  <a:pt x="4940157" y="853339"/>
                </a:moveTo>
                <a:cubicBezTo>
                  <a:pt x="4948179" y="853339"/>
                  <a:pt x="4954013" y="859173"/>
                  <a:pt x="4954013" y="865007"/>
                </a:cubicBezTo>
                <a:cubicBezTo>
                  <a:pt x="4954013" y="873029"/>
                  <a:pt x="4948179" y="879593"/>
                  <a:pt x="4940157" y="879593"/>
                </a:cubicBezTo>
                <a:cubicBezTo>
                  <a:pt x="4934323" y="879593"/>
                  <a:pt x="4927760" y="873029"/>
                  <a:pt x="4927760" y="865007"/>
                </a:cubicBezTo>
                <a:cubicBezTo>
                  <a:pt x="4927760" y="859173"/>
                  <a:pt x="4934323" y="853339"/>
                  <a:pt x="4940157" y="853339"/>
                </a:cubicBezTo>
                <a:close/>
                <a:moveTo>
                  <a:pt x="4865953" y="853339"/>
                </a:moveTo>
                <a:cubicBezTo>
                  <a:pt x="4873975" y="853339"/>
                  <a:pt x="4879809" y="859173"/>
                  <a:pt x="4879809" y="865007"/>
                </a:cubicBezTo>
                <a:cubicBezTo>
                  <a:pt x="4879809" y="873029"/>
                  <a:pt x="4873975" y="879593"/>
                  <a:pt x="4865953" y="879593"/>
                </a:cubicBezTo>
                <a:cubicBezTo>
                  <a:pt x="4858661" y="879593"/>
                  <a:pt x="4853556" y="873029"/>
                  <a:pt x="4853556" y="865007"/>
                </a:cubicBezTo>
                <a:cubicBezTo>
                  <a:pt x="4853556" y="859173"/>
                  <a:pt x="4858661" y="853339"/>
                  <a:pt x="4865953" y="853339"/>
                </a:cubicBezTo>
                <a:close/>
                <a:moveTo>
                  <a:pt x="4797514" y="853339"/>
                </a:moveTo>
                <a:cubicBezTo>
                  <a:pt x="4806076" y="853339"/>
                  <a:pt x="4812303" y="859173"/>
                  <a:pt x="4812303" y="865007"/>
                </a:cubicBezTo>
                <a:cubicBezTo>
                  <a:pt x="4812303" y="873029"/>
                  <a:pt x="4806076" y="879593"/>
                  <a:pt x="4797514" y="879593"/>
                </a:cubicBezTo>
                <a:cubicBezTo>
                  <a:pt x="4789730" y="879593"/>
                  <a:pt x="4782725" y="873029"/>
                  <a:pt x="4782725" y="865007"/>
                </a:cubicBezTo>
                <a:cubicBezTo>
                  <a:pt x="4782725" y="859173"/>
                  <a:pt x="4789730" y="853339"/>
                  <a:pt x="4797514" y="853339"/>
                </a:cubicBezTo>
                <a:close/>
                <a:moveTo>
                  <a:pt x="4726684" y="853339"/>
                </a:moveTo>
                <a:cubicBezTo>
                  <a:pt x="4735246" y="853339"/>
                  <a:pt x="4741472" y="859173"/>
                  <a:pt x="4741472" y="865007"/>
                </a:cubicBezTo>
                <a:cubicBezTo>
                  <a:pt x="4741472" y="873029"/>
                  <a:pt x="4735246" y="879593"/>
                  <a:pt x="4726684" y="879593"/>
                </a:cubicBezTo>
                <a:cubicBezTo>
                  <a:pt x="4718122" y="879593"/>
                  <a:pt x="4711896" y="873029"/>
                  <a:pt x="4711896" y="865007"/>
                </a:cubicBezTo>
                <a:cubicBezTo>
                  <a:pt x="4711896" y="859173"/>
                  <a:pt x="4718122" y="853339"/>
                  <a:pt x="4726684" y="853339"/>
                </a:cubicBezTo>
                <a:close/>
                <a:moveTo>
                  <a:pt x="4655853" y="853339"/>
                </a:moveTo>
                <a:cubicBezTo>
                  <a:pt x="4663637" y="853339"/>
                  <a:pt x="4670642" y="859173"/>
                  <a:pt x="4670642" y="865007"/>
                </a:cubicBezTo>
                <a:cubicBezTo>
                  <a:pt x="4670642" y="873029"/>
                  <a:pt x="4663637" y="879593"/>
                  <a:pt x="4655853" y="879593"/>
                </a:cubicBezTo>
                <a:cubicBezTo>
                  <a:pt x="4647291" y="879593"/>
                  <a:pt x="4641064" y="873029"/>
                  <a:pt x="4641064" y="865007"/>
                </a:cubicBezTo>
                <a:cubicBezTo>
                  <a:pt x="4641064" y="859173"/>
                  <a:pt x="4647291" y="853339"/>
                  <a:pt x="4655853" y="853339"/>
                </a:cubicBezTo>
                <a:close/>
                <a:moveTo>
                  <a:pt x="4584091" y="853339"/>
                </a:moveTo>
                <a:cubicBezTo>
                  <a:pt x="4591384" y="853339"/>
                  <a:pt x="4596488" y="859173"/>
                  <a:pt x="4596488" y="865007"/>
                </a:cubicBezTo>
                <a:cubicBezTo>
                  <a:pt x="4596488" y="873029"/>
                  <a:pt x="4591384" y="879593"/>
                  <a:pt x="4584091" y="879593"/>
                </a:cubicBezTo>
                <a:cubicBezTo>
                  <a:pt x="4576069" y="879593"/>
                  <a:pt x="4570235" y="873029"/>
                  <a:pt x="4570235" y="865007"/>
                </a:cubicBezTo>
                <a:cubicBezTo>
                  <a:pt x="4570235" y="859173"/>
                  <a:pt x="4576069" y="853339"/>
                  <a:pt x="4584091" y="853339"/>
                </a:cubicBezTo>
                <a:close/>
                <a:moveTo>
                  <a:pt x="4513260" y="853339"/>
                </a:moveTo>
                <a:cubicBezTo>
                  <a:pt x="4519094" y="853339"/>
                  <a:pt x="4525657" y="859173"/>
                  <a:pt x="4525657" y="865007"/>
                </a:cubicBezTo>
                <a:cubicBezTo>
                  <a:pt x="4525657" y="873029"/>
                  <a:pt x="4519094" y="879593"/>
                  <a:pt x="4513260" y="879593"/>
                </a:cubicBezTo>
                <a:cubicBezTo>
                  <a:pt x="4505238" y="879593"/>
                  <a:pt x="4499404" y="873029"/>
                  <a:pt x="4499404" y="865007"/>
                </a:cubicBezTo>
                <a:cubicBezTo>
                  <a:pt x="4499404" y="859173"/>
                  <a:pt x="4505238" y="853339"/>
                  <a:pt x="4513260" y="853339"/>
                </a:cubicBezTo>
                <a:close/>
                <a:moveTo>
                  <a:pt x="4439056" y="853339"/>
                </a:moveTo>
                <a:cubicBezTo>
                  <a:pt x="4445619" y="853339"/>
                  <a:pt x="4451453" y="859173"/>
                  <a:pt x="4451453" y="865007"/>
                </a:cubicBezTo>
                <a:cubicBezTo>
                  <a:pt x="4451453" y="873029"/>
                  <a:pt x="4445619" y="879593"/>
                  <a:pt x="4439056" y="879593"/>
                </a:cubicBezTo>
                <a:cubicBezTo>
                  <a:pt x="4431763" y="879593"/>
                  <a:pt x="4425200" y="873029"/>
                  <a:pt x="4425200" y="865007"/>
                </a:cubicBezTo>
                <a:cubicBezTo>
                  <a:pt x="4425200" y="859173"/>
                  <a:pt x="4431763" y="853339"/>
                  <a:pt x="4439056" y="853339"/>
                </a:cubicBezTo>
                <a:close/>
                <a:moveTo>
                  <a:pt x="4366768" y="853339"/>
                </a:moveTo>
                <a:cubicBezTo>
                  <a:pt x="4374790" y="853339"/>
                  <a:pt x="4380624" y="859173"/>
                  <a:pt x="4380624" y="865007"/>
                </a:cubicBezTo>
                <a:cubicBezTo>
                  <a:pt x="4380624" y="873029"/>
                  <a:pt x="4374790" y="879593"/>
                  <a:pt x="4366768" y="879593"/>
                </a:cubicBezTo>
                <a:cubicBezTo>
                  <a:pt x="4360934" y="879593"/>
                  <a:pt x="4354371" y="873029"/>
                  <a:pt x="4354371" y="867195"/>
                </a:cubicBezTo>
                <a:cubicBezTo>
                  <a:pt x="4354371" y="859173"/>
                  <a:pt x="4360934" y="853339"/>
                  <a:pt x="4366768" y="853339"/>
                </a:cubicBezTo>
                <a:close/>
                <a:moveTo>
                  <a:pt x="4295937" y="853339"/>
                </a:moveTo>
                <a:cubicBezTo>
                  <a:pt x="4303959" y="853339"/>
                  <a:pt x="4309793" y="859173"/>
                  <a:pt x="4309793" y="867195"/>
                </a:cubicBezTo>
                <a:cubicBezTo>
                  <a:pt x="4309793" y="873029"/>
                  <a:pt x="4303959" y="879593"/>
                  <a:pt x="4295937" y="879593"/>
                </a:cubicBezTo>
                <a:cubicBezTo>
                  <a:pt x="4290103" y="879593"/>
                  <a:pt x="4283540" y="873029"/>
                  <a:pt x="4283540" y="867195"/>
                </a:cubicBezTo>
                <a:cubicBezTo>
                  <a:pt x="4283540" y="859173"/>
                  <a:pt x="4290103" y="853339"/>
                  <a:pt x="4295937" y="853339"/>
                </a:cubicBezTo>
                <a:close/>
                <a:moveTo>
                  <a:pt x="4225107" y="853339"/>
                </a:moveTo>
                <a:cubicBezTo>
                  <a:pt x="4233129" y="853339"/>
                  <a:pt x="4238963" y="859173"/>
                  <a:pt x="4238963" y="867195"/>
                </a:cubicBezTo>
                <a:cubicBezTo>
                  <a:pt x="4238963" y="873029"/>
                  <a:pt x="4233129" y="879593"/>
                  <a:pt x="4225107" y="879593"/>
                </a:cubicBezTo>
                <a:cubicBezTo>
                  <a:pt x="4217085" y="879593"/>
                  <a:pt x="4212710" y="873029"/>
                  <a:pt x="4212710" y="867195"/>
                </a:cubicBezTo>
                <a:cubicBezTo>
                  <a:pt x="4212710" y="859173"/>
                  <a:pt x="4217085" y="853339"/>
                  <a:pt x="4225107" y="853339"/>
                </a:cubicBezTo>
                <a:close/>
                <a:moveTo>
                  <a:pt x="4153295" y="853339"/>
                </a:moveTo>
                <a:cubicBezTo>
                  <a:pt x="4161078" y="853339"/>
                  <a:pt x="4168083" y="859173"/>
                  <a:pt x="4168083" y="867195"/>
                </a:cubicBezTo>
                <a:cubicBezTo>
                  <a:pt x="4168083" y="873029"/>
                  <a:pt x="4161078" y="879593"/>
                  <a:pt x="4153295" y="879593"/>
                </a:cubicBezTo>
                <a:cubicBezTo>
                  <a:pt x="4144733" y="879593"/>
                  <a:pt x="4138507" y="873029"/>
                  <a:pt x="4138507" y="867195"/>
                </a:cubicBezTo>
                <a:cubicBezTo>
                  <a:pt x="4138507" y="859173"/>
                  <a:pt x="4144733" y="853339"/>
                  <a:pt x="4153295" y="853339"/>
                </a:cubicBezTo>
                <a:close/>
                <a:moveTo>
                  <a:pt x="4082465" y="853339"/>
                </a:moveTo>
                <a:cubicBezTo>
                  <a:pt x="4090249" y="853339"/>
                  <a:pt x="4097254" y="859173"/>
                  <a:pt x="4097254" y="867195"/>
                </a:cubicBezTo>
                <a:cubicBezTo>
                  <a:pt x="4097254" y="873029"/>
                  <a:pt x="4090249" y="879593"/>
                  <a:pt x="4082465" y="879593"/>
                </a:cubicBezTo>
                <a:cubicBezTo>
                  <a:pt x="4073903" y="879593"/>
                  <a:pt x="4067676" y="873029"/>
                  <a:pt x="4067676" y="867195"/>
                </a:cubicBezTo>
                <a:cubicBezTo>
                  <a:pt x="4067676" y="859173"/>
                  <a:pt x="4073903" y="853339"/>
                  <a:pt x="4082465" y="853339"/>
                </a:cubicBezTo>
                <a:close/>
                <a:moveTo>
                  <a:pt x="4011635" y="853339"/>
                </a:moveTo>
                <a:cubicBezTo>
                  <a:pt x="4019418" y="853339"/>
                  <a:pt x="4026423" y="859173"/>
                  <a:pt x="4026423" y="867195"/>
                </a:cubicBezTo>
                <a:cubicBezTo>
                  <a:pt x="4026423" y="873029"/>
                  <a:pt x="4019418" y="879593"/>
                  <a:pt x="4011635" y="879593"/>
                </a:cubicBezTo>
                <a:cubicBezTo>
                  <a:pt x="4003073" y="879593"/>
                  <a:pt x="3996847" y="873029"/>
                  <a:pt x="3996847" y="867195"/>
                </a:cubicBezTo>
                <a:cubicBezTo>
                  <a:pt x="3996847" y="859173"/>
                  <a:pt x="4003073" y="853339"/>
                  <a:pt x="4011635" y="853339"/>
                </a:cubicBezTo>
                <a:close/>
                <a:moveTo>
                  <a:pt x="3939871" y="853339"/>
                </a:moveTo>
                <a:cubicBezTo>
                  <a:pt x="3947893" y="853339"/>
                  <a:pt x="3952268" y="859173"/>
                  <a:pt x="3952268" y="867195"/>
                </a:cubicBezTo>
                <a:cubicBezTo>
                  <a:pt x="3952268" y="873029"/>
                  <a:pt x="3947893" y="879593"/>
                  <a:pt x="3939871" y="879593"/>
                </a:cubicBezTo>
                <a:cubicBezTo>
                  <a:pt x="3932578" y="879593"/>
                  <a:pt x="3926015" y="873029"/>
                  <a:pt x="3926015" y="867195"/>
                </a:cubicBezTo>
                <a:cubicBezTo>
                  <a:pt x="3926015" y="859173"/>
                  <a:pt x="3932578" y="853339"/>
                  <a:pt x="3939871" y="853339"/>
                </a:cubicBezTo>
                <a:close/>
                <a:moveTo>
                  <a:pt x="3869042" y="853339"/>
                </a:moveTo>
                <a:cubicBezTo>
                  <a:pt x="3875605" y="853339"/>
                  <a:pt x="3881439" y="859173"/>
                  <a:pt x="3881439" y="867195"/>
                </a:cubicBezTo>
                <a:cubicBezTo>
                  <a:pt x="3881439" y="873029"/>
                  <a:pt x="3875605" y="879593"/>
                  <a:pt x="3869042" y="879593"/>
                </a:cubicBezTo>
                <a:cubicBezTo>
                  <a:pt x="3861749" y="879593"/>
                  <a:pt x="3855186" y="873029"/>
                  <a:pt x="3855186" y="867195"/>
                </a:cubicBezTo>
                <a:cubicBezTo>
                  <a:pt x="3855186" y="859173"/>
                  <a:pt x="3861749" y="853339"/>
                  <a:pt x="3869042" y="853339"/>
                </a:cubicBezTo>
                <a:close/>
                <a:moveTo>
                  <a:pt x="3796752" y="853339"/>
                </a:moveTo>
                <a:cubicBezTo>
                  <a:pt x="3804774" y="853339"/>
                  <a:pt x="3810608" y="859173"/>
                  <a:pt x="3810608" y="867195"/>
                </a:cubicBezTo>
                <a:cubicBezTo>
                  <a:pt x="3810608" y="873029"/>
                  <a:pt x="3804774" y="879593"/>
                  <a:pt x="3796752" y="879593"/>
                </a:cubicBezTo>
                <a:cubicBezTo>
                  <a:pt x="3790918" y="879593"/>
                  <a:pt x="3784355" y="873029"/>
                  <a:pt x="3784355" y="867195"/>
                </a:cubicBezTo>
                <a:cubicBezTo>
                  <a:pt x="3784355" y="859173"/>
                  <a:pt x="3790918" y="853339"/>
                  <a:pt x="3796752" y="853339"/>
                </a:cubicBezTo>
                <a:close/>
                <a:moveTo>
                  <a:pt x="3725922" y="853339"/>
                </a:moveTo>
                <a:cubicBezTo>
                  <a:pt x="3733944" y="853339"/>
                  <a:pt x="3739778" y="859173"/>
                  <a:pt x="3739778" y="867195"/>
                </a:cubicBezTo>
                <a:cubicBezTo>
                  <a:pt x="3739778" y="873029"/>
                  <a:pt x="3733944" y="879593"/>
                  <a:pt x="3725922" y="879593"/>
                </a:cubicBezTo>
                <a:cubicBezTo>
                  <a:pt x="3719359" y="879593"/>
                  <a:pt x="3713525" y="873029"/>
                  <a:pt x="3713525" y="867195"/>
                </a:cubicBezTo>
                <a:cubicBezTo>
                  <a:pt x="3713525" y="859173"/>
                  <a:pt x="3719359" y="853339"/>
                  <a:pt x="3725922" y="853339"/>
                </a:cubicBezTo>
                <a:close/>
                <a:moveTo>
                  <a:pt x="3655091" y="853339"/>
                </a:moveTo>
                <a:cubicBezTo>
                  <a:pt x="3662384" y="853339"/>
                  <a:pt x="3668947" y="859173"/>
                  <a:pt x="3668947" y="867195"/>
                </a:cubicBezTo>
                <a:cubicBezTo>
                  <a:pt x="3668947" y="873029"/>
                  <a:pt x="3662384" y="879593"/>
                  <a:pt x="3655091" y="879593"/>
                </a:cubicBezTo>
                <a:cubicBezTo>
                  <a:pt x="3647069" y="879593"/>
                  <a:pt x="3642694" y="873029"/>
                  <a:pt x="3642694" y="867195"/>
                </a:cubicBezTo>
                <a:cubicBezTo>
                  <a:pt x="3642694" y="859173"/>
                  <a:pt x="3647069" y="853339"/>
                  <a:pt x="3655091" y="853339"/>
                </a:cubicBezTo>
                <a:close/>
                <a:moveTo>
                  <a:pt x="3583280" y="853339"/>
                </a:moveTo>
                <a:cubicBezTo>
                  <a:pt x="3591064" y="853339"/>
                  <a:pt x="3598069" y="859173"/>
                  <a:pt x="3598069" y="867195"/>
                </a:cubicBezTo>
                <a:cubicBezTo>
                  <a:pt x="3598069" y="873029"/>
                  <a:pt x="3591064" y="879593"/>
                  <a:pt x="3583280" y="879593"/>
                </a:cubicBezTo>
                <a:cubicBezTo>
                  <a:pt x="3574718" y="879593"/>
                  <a:pt x="3568491" y="873029"/>
                  <a:pt x="3568491" y="867195"/>
                </a:cubicBezTo>
                <a:cubicBezTo>
                  <a:pt x="3568491" y="859173"/>
                  <a:pt x="3574718" y="853339"/>
                  <a:pt x="3583280" y="853339"/>
                </a:cubicBezTo>
                <a:close/>
                <a:moveTo>
                  <a:pt x="3512449" y="853339"/>
                </a:moveTo>
                <a:cubicBezTo>
                  <a:pt x="3520232" y="853339"/>
                  <a:pt x="3527237" y="859173"/>
                  <a:pt x="3527237" y="867195"/>
                </a:cubicBezTo>
                <a:cubicBezTo>
                  <a:pt x="3527237" y="873029"/>
                  <a:pt x="3520232" y="879593"/>
                  <a:pt x="3512449" y="879593"/>
                </a:cubicBezTo>
                <a:cubicBezTo>
                  <a:pt x="3503887" y="879593"/>
                  <a:pt x="3497661" y="873029"/>
                  <a:pt x="3497661" y="867195"/>
                </a:cubicBezTo>
                <a:cubicBezTo>
                  <a:pt x="3497661" y="859173"/>
                  <a:pt x="3503887" y="853339"/>
                  <a:pt x="3512449" y="853339"/>
                </a:cubicBezTo>
                <a:close/>
                <a:moveTo>
                  <a:pt x="3441619" y="853339"/>
                </a:moveTo>
                <a:cubicBezTo>
                  <a:pt x="3450181" y="853339"/>
                  <a:pt x="3456408" y="859173"/>
                  <a:pt x="3456408" y="867195"/>
                </a:cubicBezTo>
                <a:cubicBezTo>
                  <a:pt x="3456408" y="873029"/>
                  <a:pt x="3450181" y="879593"/>
                  <a:pt x="3441619" y="879593"/>
                </a:cubicBezTo>
                <a:cubicBezTo>
                  <a:pt x="3433835" y="879593"/>
                  <a:pt x="3426830" y="873029"/>
                  <a:pt x="3426830" y="867195"/>
                </a:cubicBezTo>
                <a:cubicBezTo>
                  <a:pt x="3426830" y="859173"/>
                  <a:pt x="3433835" y="853339"/>
                  <a:pt x="3441619" y="853339"/>
                </a:cubicBezTo>
                <a:close/>
                <a:moveTo>
                  <a:pt x="3369857" y="853339"/>
                </a:moveTo>
                <a:cubicBezTo>
                  <a:pt x="3377879" y="853339"/>
                  <a:pt x="3382254" y="859173"/>
                  <a:pt x="3382254" y="867195"/>
                </a:cubicBezTo>
                <a:cubicBezTo>
                  <a:pt x="3382254" y="873029"/>
                  <a:pt x="3377879" y="879593"/>
                  <a:pt x="3369857" y="879593"/>
                </a:cubicBezTo>
                <a:cubicBezTo>
                  <a:pt x="3362564" y="879593"/>
                  <a:pt x="3356001" y="873029"/>
                  <a:pt x="3356001" y="867195"/>
                </a:cubicBezTo>
                <a:cubicBezTo>
                  <a:pt x="3356001" y="859173"/>
                  <a:pt x="3362564" y="853339"/>
                  <a:pt x="3369857" y="853339"/>
                </a:cubicBezTo>
                <a:close/>
                <a:moveTo>
                  <a:pt x="1013589" y="853339"/>
                </a:moveTo>
                <a:cubicBezTo>
                  <a:pt x="1021181" y="853339"/>
                  <a:pt x="1028011" y="859566"/>
                  <a:pt x="1028011" y="868127"/>
                </a:cubicBezTo>
                <a:cubicBezTo>
                  <a:pt x="1028011" y="875911"/>
                  <a:pt x="1021181" y="882916"/>
                  <a:pt x="1013589" y="882916"/>
                </a:cubicBezTo>
                <a:cubicBezTo>
                  <a:pt x="1005243" y="882916"/>
                  <a:pt x="998413" y="875911"/>
                  <a:pt x="998413" y="868127"/>
                </a:cubicBezTo>
                <a:cubicBezTo>
                  <a:pt x="998413" y="859566"/>
                  <a:pt x="1005243" y="853339"/>
                  <a:pt x="1013589" y="853339"/>
                </a:cubicBezTo>
                <a:close/>
                <a:moveTo>
                  <a:pt x="368059" y="785881"/>
                </a:moveTo>
                <a:cubicBezTo>
                  <a:pt x="376081" y="785881"/>
                  <a:pt x="380456" y="790256"/>
                  <a:pt x="380456" y="797549"/>
                </a:cubicBezTo>
                <a:cubicBezTo>
                  <a:pt x="380456" y="805571"/>
                  <a:pt x="376081" y="812135"/>
                  <a:pt x="368059" y="812135"/>
                </a:cubicBezTo>
                <a:cubicBezTo>
                  <a:pt x="360766" y="812135"/>
                  <a:pt x="354203" y="805571"/>
                  <a:pt x="354203" y="797549"/>
                </a:cubicBezTo>
                <a:cubicBezTo>
                  <a:pt x="354203" y="790256"/>
                  <a:pt x="360766" y="785881"/>
                  <a:pt x="368059" y="785881"/>
                </a:cubicBezTo>
                <a:close/>
                <a:moveTo>
                  <a:pt x="297226" y="785881"/>
                </a:moveTo>
                <a:cubicBezTo>
                  <a:pt x="303791" y="785881"/>
                  <a:pt x="309624" y="790256"/>
                  <a:pt x="309624" y="797549"/>
                </a:cubicBezTo>
                <a:cubicBezTo>
                  <a:pt x="309624" y="805571"/>
                  <a:pt x="303791" y="812135"/>
                  <a:pt x="297226" y="812135"/>
                </a:cubicBezTo>
                <a:cubicBezTo>
                  <a:pt x="289933" y="812135"/>
                  <a:pt x="283371" y="805571"/>
                  <a:pt x="283371" y="797549"/>
                </a:cubicBezTo>
                <a:cubicBezTo>
                  <a:pt x="283371" y="790256"/>
                  <a:pt x="289933" y="785881"/>
                  <a:pt x="297226" y="785881"/>
                </a:cubicBezTo>
                <a:close/>
                <a:moveTo>
                  <a:pt x="226398" y="785881"/>
                </a:moveTo>
                <a:cubicBezTo>
                  <a:pt x="232233" y="785881"/>
                  <a:pt x="238797" y="790256"/>
                  <a:pt x="238797" y="797549"/>
                </a:cubicBezTo>
                <a:cubicBezTo>
                  <a:pt x="238797" y="805571"/>
                  <a:pt x="232233" y="812135"/>
                  <a:pt x="226398" y="812135"/>
                </a:cubicBezTo>
                <a:cubicBezTo>
                  <a:pt x="218375" y="812135"/>
                  <a:pt x="212542" y="805571"/>
                  <a:pt x="212542" y="797549"/>
                </a:cubicBezTo>
                <a:cubicBezTo>
                  <a:pt x="212542" y="790256"/>
                  <a:pt x="218375" y="785881"/>
                  <a:pt x="226398" y="785881"/>
                </a:cubicBezTo>
                <a:close/>
                <a:moveTo>
                  <a:pt x="154101" y="785881"/>
                </a:moveTo>
                <a:cubicBezTo>
                  <a:pt x="161394" y="785881"/>
                  <a:pt x="167957" y="790256"/>
                  <a:pt x="167957" y="797549"/>
                </a:cubicBezTo>
                <a:cubicBezTo>
                  <a:pt x="167957" y="805571"/>
                  <a:pt x="161394" y="812135"/>
                  <a:pt x="154101" y="812135"/>
                </a:cubicBezTo>
                <a:cubicBezTo>
                  <a:pt x="147538" y="812135"/>
                  <a:pt x="141704" y="805571"/>
                  <a:pt x="141704" y="797549"/>
                </a:cubicBezTo>
                <a:cubicBezTo>
                  <a:pt x="141704" y="790256"/>
                  <a:pt x="147538" y="785881"/>
                  <a:pt x="154101" y="785881"/>
                </a:cubicBezTo>
                <a:close/>
                <a:moveTo>
                  <a:pt x="83272" y="785881"/>
                </a:moveTo>
                <a:cubicBezTo>
                  <a:pt x="90564" y="785881"/>
                  <a:pt x="97128" y="790256"/>
                  <a:pt x="97128" y="797549"/>
                </a:cubicBezTo>
                <a:cubicBezTo>
                  <a:pt x="97128" y="805571"/>
                  <a:pt x="90564" y="812135"/>
                  <a:pt x="83272" y="812135"/>
                </a:cubicBezTo>
                <a:cubicBezTo>
                  <a:pt x="76708" y="812135"/>
                  <a:pt x="70874" y="805571"/>
                  <a:pt x="70874" y="797549"/>
                </a:cubicBezTo>
                <a:cubicBezTo>
                  <a:pt x="70874" y="790256"/>
                  <a:pt x="76708" y="785881"/>
                  <a:pt x="83272" y="785881"/>
                </a:cubicBezTo>
                <a:close/>
                <a:moveTo>
                  <a:pt x="12036" y="785881"/>
                </a:moveTo>
                <a:cubicBezTo>
                  <a:pt x="20281" y="785881"/>
                  <a:pt x="26277" y="790256"/>
                  <a:pt x="26277" y="797549"/>
                </a:cubicBezTo>
                <a:cubicBezTo>
                  <a:pt x="26277" y="805571"/>
                  <a:pt x="20281" y="812135"/>
                  <a:pt x="12036" y="812135"/>
                </a:cubicBezTo>
                <a:cubicBezTo>
                  <a:pt x="4541" y="812135"/>
                  <a:pt x="44" y="805571"/>
                  <a:pt x="44" y="797549"/>
                </a:cubicBezTo>
                <a:cubicBezTo>
                  <a:pt x="44" y="790256"/>
                  <a:pt x="4541" y="785881"/>
                  <a:pt x="12036" y="785881"/>
                </a:cubicBezTo>
                <a:close/>
                <a:moveTo>
                  <a:pt x="4726684" y="782507"/>
                </a:moveTo>
                <a:cubicBezTo>
                  <a:pt x="4735246" y="782507"/>
                  <a:pt x="4741472" y="789070"/>
                  <a:pt x="4741472" y="794904"/>
                </a:cubicBezTo>
                <a:cubicBezTo>
                  <a:pt x="4741472" y="802926"/>
                  <a:pt x="4735246" y="808761"/>
                  <a:pt x="4726684" y="808761"/>
                </a:cubicBezTo>
                <a:cubicBezTo>
                  <a:pt x="4718122" y="808761"/>
                  <a:pt x="4711896" y="802926"/>
                  <a:pt x="4711896" y="794904"/>
                </a:cubicBezTo>
                <a:cubicBezTo>
                  <a:pt x="4711896" y="789070"/>
                  <a:pt x="4718122" y="782507"/>
                  <a:pt x="4726684" y="782507"/>
                </a:cubicBezTo>
                <a:close/>
                <a:moveTo>
                  <a:pt x="4655853" y="782507"/>
                </a:moveTo>
                <a:cubicBezTo>
                  <a:pt x="4663637" y="782507"/>
                  <a:pt x="4670642" y="789070"/>
                  <a:pt x="4670642" y="794904"/>
                </a:cubicBezTo>
                <a:cubicBezTo>
                  <a:pt x="4670642" y="802926"/>
                  <a:pt x="4663637" y="808761"/>
                  <a:pt x="4655853" y="808761"/>
                </a:cubicBezTo>
                <a:cubicBezTo>
                  <a:pt x="4647291" y="808761"/>
                  <a:pt x="4641064" y="802926"/>
                  <a:pt x="4641064" y="794904"/>
                </a:cubicBezTo>
                <a:cubicBezTo>
                  <a:pt x="4641064" y="789070"/>
                  <a:pt x="4647291" y="782507"/>
                  <a:pt x="4655853" y="782507"/>
                </a:cubicBezTo>
                <a:close/>
                <a:moveTo>
                  <a:pt x="4584091" y="782507"/>
                </a:moveTo>
                <a:cubicBezTo>
                  <a:pt x="4591384" y="782507"/>
                  <a:pt x="4596488" y="789070"/>
                  <a:pt x="4596488" y="794904"/>
                </a:cubicBezTo>
                <a:cubicBezTo>
                  <a:pt x="4596488" y="802926"/>
                  <a:pt x="4591384" y="808761"/>
                  <a:pt x="4584091" y="808761"/>
                </a:cubicBezTo>
                <a:cubicBezTo>
                  <a:pt x="4576069" y="808761"/>
                  <a:pt x="4570235" y="802926"/>
                  <a:pt x="4570235" y="794904"/>
                </a:cubicBezTo>
                <a:cubicBezTo>
                  <a:pt x="4570235" y="789070"/>
                  <a:pt x="4576069" y="782507"/>
                  <a:pt x="4584091" y="782507"/>
                </a:cubicBezTo>
                <a:close/>
                <a:moveTo>
                  <a:pt x="4513260" y="782507"/>
                </a:moveTo>
                <a:cubicBezTo>
                  <a:pt x="4519094" y="782507"/>
                  <a:pt x="4525657" y="789070"/>
                  <a:pt x="4525657" y="794904"/>
                </a:cubicBezTo>
                <a:cubicBezTo>
                  <a:pt x="4525657" y="802926"/>
                  <a:pt x="4519094" y="808761"/>
                  <a:pt x="4513260" y="808761"/>
                </a:cubicBezTo>
                <a:cubicBezTo>
                  <a:pt x="4505238" y="808761"/>
                  <a:pt x="4499404" y="802926"/>
                  <a:pt x="4499404" y="794904"/>
                </a:cubicBezTo>
                <a:cubicBezTo>
                  <a:pt x="4499404" y="789070"/>
                  <a:pt x="4505238" y="782507"/>
                  <a:pt x="4513260" y="782507"/>
                </a:cubicBezTo>
                <a:close/>
                <a:moveTo>
                  <a:pt x="4439056" y="782507"/>
                </a:moveTo>
                <a:cubicBezTo>
                  <a:pt x="4445619" y="782507"/>
                  <a:pt x="4451453" y="789070"/>
                  <a:pt x="4451453" y="794904"/>
                </a:cubicBezTo>
                <a:cubicBezTo>
                  <a:pt x="4451453" y="802926"/>
                  <a:pt x="4445619" y="808761"/>
                  <a:pt x="4439056" y="808761"/>
                </a:cubicBezTo>
                <a:cubicBezTo>
                  <a:pt x="4431763" y="808761"/>
                  <a:pt x="4425200" y="802926"/>
                  <a:pt x="4425200" y="794904"/>
                </a:cubicBezTo>
                <a:cubicBezTo>
                  <a:pt x="4425200" y="789070"/>
                  <a:pt x="4431763" y="782507"/>
                  <a:pt x="4439056" y="782507"/>
                </a:cubicBezTo>
                <a:close/>
                <a:moveTo>
                  <a:pt x="4366768" y="782507"/>
                </a:moveTo>
                <a:cubicBezTo>
                  <a:pt x="4374790" y="782507"/>
                  <a:pt x="4380624" y="789070"/>
                  <a:pt x="4380624" y="794904"/>
                </a:cubicBezTo>
                <a:cubicBezTo>
                  <a:pt x="4380624" y="802926"/>
                  <a:pt x="4374790" y="808761"/>
                  <a:pt x="4366768" y="808761"/>
                </a:cubicBezTo>
                <a:cubicBezTo>
                  <a:pt x="4360934" y="808761"/>
                  <a:pt x="4354371" y="802926"/>
                  <a:pt x="4354371" y="794904"/>
                </a:cubicBezTo>
                <a:cubicBezTo>
                  <a:pt x="4354371" y="789070"/>
                  <a:pt x="4360934" y="782507"/>
                  <a:pt x="4366768" y="782507"/>
                </a:cubicBezTo>
                <a:close/>
                <a:moveTo>
                  <a:pt x="4295937" y="782507"/>
                </a:moveTo>
                <a:cubicBezTo>
                  <a:pt x="4303959" y="782507"/>
                  <a:pt x="4309793" y="789070"/>
                  <a:pt x="4309793" y="794904"/>
                </a:cubicBezTo>
                <a:cubicBezTo>
                  <a:pt x="4309793" y="802926"/>
                  <a:pt x="4303959" y="808761"/>
                  <a:pt x="4295937" y="808761"/>
                </a:cubicBezTo>
                <a:cubicBezTo>
                  <a:pt x="4290103" y="808761"/>
                  <a:pt x="4283540" y="802926"/>
                  <a:pt x="4283540" y="794904"/>
                </a:cubicBezTo>
                <a:cubicBezTo>
                  <a:pt x="4283540" y="789070"/>
                  <a:pt x="4290103" y="782507"/>
                  <a:pt x="4295937" y="782507"/>
                </a:cubicBezTo>
                <a:close/>
                <a:moveTo>
                  <a:pt x="4225107" y="782507"/>
                </a:moveTo>
                <a:cubicBezTo>
                  <a:pt x="4233129" y="782507"/>
                  <a:pt x="4238963" y="789070"/>
                  <a:pt x="4238963" y="794904"/>
                </a:cubicBezTo>
                <a:cubicBezTo>
                  <a:pt x="4238963" y="802926"/>
                  <a:pt x="4233129" y="808761"/>
                  <a:pt x="4225107" y="808761"/>
                </a:cubicBezTo>
                <a:cubicBezTo>
                  <a:pt x="4217085" y="808761"/>
                  <a:pt x="4212710" y="802926"/>
                  <a:pt x="4212710" y="794904"/>
                </a:cubicBezTo>
                <a:cubicBezTo>
                  <a:pt x="4212710" y="789070"/>
                  <a:pt x="4217085" y="782507"/>
                  <a:pt x="4225107" y="782507"/>
                </a:cubicBezTo>
                <a:close/>
                <a:moveTo>
                  <a:pt x="4153295" y="782507"/>
                </a:moveTo>
                <a:cubicBezTo>
                  <a:pt x="4161078" y="782507"/>
                  <a:pt x="4168083" y="789070"/>
                  <a:pt x="4168083" y="794904"/>
                </a:cubicBezTo>
                <a:cubicBezTo>
                  <a:pt x="4168083" y="802926"/>
                  <a:pt x="4161078" y="808761"/>
                  <a:pt x="4153295" y="808761"/>
                </a:cubicBezTo>
                <a:cubicBezTo>
                  <a:pt x="4144733" y="808761"/>
                  <a:pt x="4138507" y="802926"/>
                  <a:pt x="4138507" y="794904"/>
                </a:cubicBezTo>
                <a:cubicBezTo>
                  <a:pt x="4138507" y="789070"/>
                  <a:pt x="4144733" y="782507"/>
                  <a:pt x="4153295" y="782507"/>
                </a:cubicBezTo>
                <a:close/>
                <a:moveTo>
                  <a:pt x="4082465" y="782507"/>
                </a:moveTo>
                <a:cubicBezTo>
                  <a:pt x="4090249" y="782507"/>
                  <a:pt x="4097254" y="789070"/>
                  <a:pt x="4097254" y="794904"/>
                </a:cubicBezTo>
                <a:cubicBezTo>
                  <a:pt x="4097254" y="802926"/>
                  <a:pt x="4090249" y="808761"/>
                  <a:pt x="4082465" y="808761"/>
                </a:cubicBezTo>
                <a:cubicBezTo>
                  <a:pt x="4073903" y="808761"/>
                  <a:pt x="4067676" y="802926"/>
                  <a:pt x="4067676" y="794904"/>
                </a:cubicBezTo>
                <a:cubicBezTo>
                  <a:pt x="4067676" y="789070"/>
                  <a:pt x="4073903" y="782507"/>
                  <a:pt x="4082465" y="782507"/>
                </a:cubicBezTo>
                <a:close/>
                <a:moveTo>
                  <a:pt x="4010703" y="782507"/>
                </a:moveTo>
                <a:cubicBezTo>
                  <a:pt x="4017996" y="782507"/>
                  <a:pt x="4023100" y="789070"/>
                  <a:pt x="4023100" y="794904"/>
                </a:cubicBezTo>
                <a:cubicBezTo>
                  <a:pt x="4023100" y="802926"/>
                  <a:pt x="4017996" y="808761"/>
                  <a:pt x="4010703" y="808761"/>
                </a:cubicBezTo>
                <a:cubicBezTo>
                  <a:pt x="4002681" y="808761"/>
                  <a:pt x="3996847" y="802926"/>
                  <a:pt x="3996847" y="794904"/>
                </a:cubicBezTo>
                <a:cubicBezTo>
                  <a:pt x="3996847" y="789070"/>
                  <a:pt x="4002681" y="782507"/>
                  <a:pt x="4010703" y="782507"/>
                </a:cubicBezTo>
                <a:close/>
                <a:moveTo>
                  <a:pt x="3939871" y="782507"/>
                </a:moveTo>
                <a:cubicBezTo>
                  <a:pt x="3946434" y="782507"/>
                  <a:pt x="3952268" y="789070"/>
                  <a:pt x="3952268" y="794904"/>
                </a:cubicBezTo>
                <a:cubicBezTo>
                  <a:pt x="3952268" y="802926"/>
                  <a:pt x="3946434" y="808761"/>
                  <a:pt x="3939871" y="808761"/>
                </a:cubicBezTo>
                <a:cubicBezTo>
                  <a:pt x="3932578" y="808761"/>
                  <a:pt x="3926015" y="802926"/>
                  <a:pt x="3926015" y="794904"/>
                </a:cubicBezTo>
                <a:cubicBezTo>
                  <a:pt x="3926015" y="789070"/>
                  <a:pt x="3932578" y="782507"/>
                  <a:pt x="3939871" y="782507"/>
                </a:cubicBezTo>
                <a:close/>
                <a:moveTo>
                  <a:pt x="3869042" y="782507"/>
                </a:moveTo>
                <a:cubicBezTo>
                  <a:pt x="3875605" y="782507"/>
                  <a:pt x="3881439" y="789070"/>
                  <a:pt x="3881439" y="794904"/>
                </a:cubicBezTo>
                <a:cubicBezTo>
                  <a:pt x="3881439" y="802926"/>
                  <a:pt x="3875605" y="808761"/>
                  <a:pt x="3869042" y="808761"/>
                </a:cubicBezTo>
                <a:cubicBezTo>
                  <a:pt x="3861749" y="808761"/>
                  <a:pt x="3855186" y="802926"/>
                  <a:pt x="3855186" y="794904"/>
                </a:cubicBezTo>
                <a:cubicBezTo>
                  <a:pt x="3855186" y="789070"/>
                  <a:pt x="3861749" y="782507"/>
                  <a:pt x="3869042" y="782507"/>
                </a:cubicBezTo>
                <a:close/>
                <a:moveTo>
                  <a:pt x="3796752" y="782507"/>
                </a:moveTo>
                <a:cubicBezTo>
                  <a:pt x="3804774" y="782507"/>
                  <a:pt x="3810608" y="789070"/>
                  <a:pt x="3810608" y="796363"/>
                </a:cubicBezTo>
                <a:cubicBezTo>
                  <a:pt x="3810608" y="802926"/>
                  <a:pt x="3804774" y="808761"/>
                  <a:pt x="3796752" y="808761"/>
                </a:cubicBezTo>
                <a:cubicBezTo>
                  <a:pt x="3790918" y="808761"/>
                  <a:pt x="3784355" y="802926"/>
                  <a:pt x="3784355" y="796363"/>
                </a:cubicBezTo>
                <a:cubicBezTo>
                  <a:pt x="3784355" y="789070"/>
                  <a:pt x="3790918" y="782507"/>
                  <a:pt x="3796752" y="782507"/>
                </a:cubicBezTo>
                <a:close/>
                <a:moveTo>
                  <a:pt x="3725922" y="782507"/>
                </a:moveTo>
                <a:cubicBezTo>
                  <a:pt x="3733944" y="782507"/>
                  <a:pt x="3739778" y="789070"/>
                  <a:pt x="3739778" y="796363"/>
                </a:cubicBezTo>
                <a:cubicBezTo>
                  <a:pt x="3739778" y="802926"/>
                  <a:pt x="3733944" y="808761"/>
                  <a:pt x="3725922" y="808761"/>
                </a:cubicBezTo>
                <a:cubicBezTo>
                  <a:pt x="3719359" y="808761"/>
                  <a:pt x="3713525" y="802926"/>
                  <a:pt x="3713525" y="796363"/>
                </a:cubicBezTo>
                <a:cubicBezTo>
                  <a:pt x="3713525" y="789070"/>
                  <a:pt x="3719359" y="782507"/>
                  <a:pt x="3725922" y="782507"/>
                </a:cubicBezTo>
                <a:close/>
                <a:moveTo>
                  <a:pt x="3655091" y="782507"/>
                </a:moveTo>
                <a:cubicBezTo>
                  <a:pt x="3662384" y="782507"/>
                  <a:pt x="3668947" y="789070"/>
                  <a:pt x="3668947" y="796363"/>
                </a:cubicBezTo>
                <a:cubicBezTo>
                  <a:pt x="3668947" y="802926"/>
                  <a:pt x="3662384" y="808761"/>
                  <a:pt x="3655091" y="808761"/>
                </a:cubicBezTo>
                <a:cubicBezTo>
                  <a:pt x="3647069" y="808761"/>
                  <a:pt x="3642694" y="802926"/>
                  <a:pt x="3642694" y="796363"/>
                </a:cubicBezTo>
                <a:cubicBezTo>
                  <a:pt x="3642694" y="789070"/>
                  <a:pt x="3647069" y="782507"/>
                  <a:pt x="3655091" y="782507"/>
                </a:cubicBezTo>
                <a:close/>
                <a:moveTo>
                  <a:pt x="3583280" y="782507"/>
                </a:moveTo>
                <a:cubicBezTo>
                  <a:pt x="3591064" y="782507"/>
                  <a:pt x="3598069" y="789070"/>
                  <a:pt x="3598069" y="796363"/>
                </a:cubicBezTo>
                <a:cubicBezTo>
                  <a:pt x="3598069" y="802926"/>
                  <a:pt x="3591064" y="808761"/>
                  <a:pt x="3583280" y="808761"/>
                </a:cubicBezTo>
                <a:cubicBezTo>
                  <a:pt x="3574718" y="808761"/>
                  <a:pt x="3568491" y="802926"/>
                  <a:pt x="3568491" y="796363"/>
                </a:cubicBezTo>
                <a:cubicBezTo>
                  <a:pt x="3568491" y="789070"/>
                  <a:pt x="3574718" y="782507"/>
                  <a:pt x="3583280" y="782507"/>
                </a:cubicBezTo>
                <a:close/>
                <a:moveTo>
                  <a:pt x="3512449" y="782507"/>
                </a:moveTo>
                <a:cubicBezTo>
                  <a:pt x="3520232" y="782507"/>
                  <a:pt x="3527237" y="789070"/>
                  <a:pt x="3527237" y="796363"/>
                </a:cubicBezTo>
                <a:cubicBezTo>
                  <a:pt x="3527237" y="802926"/>
                  <a:pt x="3520232" y="808761"/>
                  <a:pt x="3512449" y="808761"/>
                </a:cubicBezTo>
                <a:cubicBezTo>
                  <a:pt x="3503887" y="808761"/>
                  <a:pt x="3497661" y="802926"/>
                  <a:pt x="3497661" y="796363"/>
                </a:cubicBezTo>
                <a:cubicBezTo>
                  <a:pt x="3497661" y="789070"/>
                  <a:pt x="3503887" y="782507"/>
                  <a:pt x="3512449" y="782507"/>
                </a:cubicBezTo>
                <a:close/>
                <a:moveTo>
                  <a:pt x="3441619" y="782507"/>
                </a:moveTo>
                <a:cubicBezTo>
                  <a:pt x="3450181" y="782507"/>
                  <a:pt x="3456408" y="789070"/>
                  <a:pt x="3456408" y="796363"/>
                </a:cubicBezTo>
                <a:cubicBezTo>
                  <a:pt x="3456408" y="802926"/>
                  <a:pt x="3450181" y="808761"/>
                  <a:pt x="3441619" y="808761"/>
                </a:cubicBezTo>
                <a:cubicBezTo>
                  <a:pt x="3433835" y="808761"/>
                  <a:pt x="3426830" y="802926"/>
                  <a:pt x="3426830" y="796363"/>
                </a:cubicBezTo>
                <a:cubicBezTo>
                  <a:pt x="3426830" y="789070"/>
                  <a:pt x="3433835" y="782507"/>
                  <a:pt x="3441619" y="782507"/>
                </a:cubicBezTo>
                <a:close/>
                <a:moveTo>
                  <a:pt x="3369857" y="782507"/>
                </a:moveTo>
                <a:cubicBezTo>
                  <a:pt x="3377879" y="782507"/>
                  <a:pt x="3382254" y="789070"/>
                  <a:pt x="3382254" y="796363"/>
                </a:cubicBezTo>
                <a:cubicBezTo>
                  <a:pt x="3382254" y="802926"/>
                  <a:pt x="3377879" y="808761"/>
                  <a:pt x="3369857" y="808761"/>
                </a:cubicBezTo>
                <a:cubicBezTo>
                  <a:pt x="3362564" y="808761"/>
                  <a:pt x="3356001" y="802926"/>
                  <a:pt x="3356001" y="796363"/>
                </a:cubicBezTo>
                <a:cubicBezTo>
                  <a:pt x="3356001" y="789070"/>
                  <a:pt x="3362564" y="782507"/>
                  <a:pt x="3369857" y="782507"/>
                </a:cubicBezTo>
                <a:close/>
                <a:moveTo>
                  <a:pt x="3299083" y="782507"/>
                </a:moveTo>
                <a:cubicBezTo>
                  <a:pt x="3305645" y="782507"/>
                  <a:pt x="3311480" y="789070"/>
                  <a:pt x="3311480" y="796363"/>
                </a:cubicBezTo>
                <a:cubicBezTo>
                  <a:pt x="3311480" y="802926"/>
                  <a:pt x="3305645" y="808761"/>
                  <a:pt x="3299083" y="808761"/>
                </a:cubicBezTo>
                <a:cubicBezTo>
                  <a:pt x="3291789" y="808761"/>
                  <a:pt x="3285229" y="802926"/>
                  <a:pt x="3285229" y="796363"/>
                </a:cubicBezTo>
                <a:cubicBezTo>
                  <a:pt x="3285229" y="789070"/>
                  <a:pt x="3291789" y="782507"/>
                  <a:pt x="3299083" y="782507"/>
                </a:cubicBezTo>
                <a:close/>
                <a:moveTo>
                  <a:pt x="3228250" y="782507"/>
                </a:moveTo>
                <a:cubicBezTo>
                  <a:pt x="3234814" y="782507"/>
                  <a:pt x="3240649" y="789070"/>
                  <a:pt x="3240649" y="796363"/>
                </a:cubicBezTo>
                <a:cubicBezTo>
                  <a:pt x="3240649" y="802926"/>
                  <a:pt x="3234814" y="808761"/>
                  <a:pt x="3228250" y="808761"/>
                </a:cubicBezTo>
                <a:cubicBezTo>
                  <a:pt x="3220230" y="808761"/>
                  <a:pt x="3214395" y="802926"/>
                  <a:pt x="3214395" y="796363"/>
                </a:cubicBezTo>
                <a:cubicBezTo>
                  <a:pt x="3214395" y="789070"/>
                  <a:pt x="3220230" y="782507"/>
                  <a:pt x="3228250" y="782507"/>
                </a:cubicBezTo>
                <a:close/>
                <a:moveTo>
                  <a:pt x="3152591" y="782507"/>
                </a:moveTo>
                <a:cubicBezTo>
                  <a:pt x="3159884" y="782507"/>
                  <a:pt x="3166447" y="789070"/>
                  <a:pt x="3166447" y="796363"/>
                </a:cubicBezTo>
                <a:cubicBezTo>
                  <a:pt x="3166447" y="802926"/>
                  <a:pt x="3159884" y="808761"/>
                  <a:pt x="3152591" y="808761"/>
                </a:cubicBezTo>
                <a:cubicBezTo>
                  <a:pt x="3146027" y="808761"/>
                  <a:pt x="3140193" y="802926"/>
                  <a:pt x="3140193" y="796363"/>
                </a:cubicBezTo>
                <a:cubicBezTo>
                  <a:pt x="3140193" y="789070"/>
                  <a:pt x="3146027" y="782507"/>
                  <a:pt x="3152591" y="782507"/>
                </a:cubicBezTo>
                <a:close/>
                <a:moveTo>
                  <a:pt x="1226672" y="782507"/>
                </a:moveTo>
                <a:cubicBezTo>
                  <a:pt x="1233964" y="782507"/>
                  <a:pt x="1240529" y="789337"/>
                  <a:pt x="1240529" y="796926"/>
                </a:cubicBezTo>
                <a:cubicBezTo>
                  <a:pt x="1240529" y="805275"/>
                  <a:pt x="1233964" y="812105"/>
                  <a:pt x="1226672" y="812105"/>
                </a:cubicBezTo>
                <a:cubicBezTo>
                  <a:pt x="1218658" y="812105"/>
                  <a:pt x="1214283" y="805275"/>
                  <a:pt x="1214283" y="796926"/>
                </a:cubicBezTo>
                <a:cubicBezTo>
                  <a:pt x="1214283" y="789337"/>
                  <a:pt x="1218658" y="782507"/>
                  <a:pt x="1226672" y="782507"/>
                </a:cubicBezTo>
                <a:close/>
                <a:moveTo>
                  <a:pt x="1154869" y="782507"/>
                </a:moveTo>
                <a:cubicBezTo>
                  <a:pt x="1162652" y="782507"/>
                  <a:pt x="1169658" y="789337"/>
                  <a:pt x="1169658" y="796926"/>
                </a:cubicBezTo>
                <a:cubicBezTo>
                  <a:pt x="1169658" y="805275"/>
                  <a:pt x="1162652" y="812105"/>
                  <a:pt x="1154869" y="812105"/>
                </a:cubicBezTo>
                <a:cubicBezTo>
                  <a:pt x="1146307" y="812105"/>
                  <a:pt x="1140080" y="805275"/>
                  <a:pt x="1140080" y="796926"/>
                </a:cubicBezTo>
                <a:cubicBezTo>
                  <a:pt x="1140080" y="789337"/>
                  <a:pt x="1146307" y="782507"/>
                  <a:pt x="1154869" y="782507"/>
                </a:cubicBezTo>
                <a:close/>
                <a:moveTo>
                  <a:pt x="1084040" y="782507"/>
                </a:moveTo>
                <a:cubicBezTo>
                  <a:pt x="1091822" y="782507"/>
                  <a:pt x="1098826" y="789337"/>
                  <a:pt x="1098826" y="796926"/>
                </a:cubicBezTo>
                <a:cubicBezTo>
                  <a:pt x="1098826" y="805275"/>
                  <a:pt x="1091822" y="812105"/>
                  <a:pt x="1084040" y="812105"/>
                </a:cubicBezTo>
                <a:cubicBezTo>
                  <a:pt x="1075478" y="812105"/>
                  <a:pt x="1069250" y="805275"/>
                  <a:pt x="1069250" y="796926"/>
                </a:cubicBezTo>
                <a:cubicBezTo>
                  <a:pt x="1069250" y="789337"/>
                  <a:pt x="1075478" y="782507"/>
                  <a:pt x="1084040" y="782507"/>
                </a:cubicBezTo>
                <a:close/>
                <a:moveTo>
                  <a:pt x="1013594" y="782507"/>
                </a:moveTo>
                <a:cubicBezTo>
                  <a:pt x="1021186" y="782507"/>
                  <a:pt x="1028015" y="789337"/>
                  <a:pt x="1028015" y="796926"/>
                </a:cubicBezTo>
                <a:cubicBezTo>
                  <a:pt x="1028015" y="805275"/>
                  <a:pt x="1021186" y="812105"/>
                  <a:pt x="1013594" y="812105"/>
                </a:cubicBezTo>
                <a:cubicBezTo>
                  <a:pt x="1005249" y="812105"/>
                  <a:pt x="998417" y="805275"/>
                  <a:pt x="998417" y="796926"/>
                </a:cubicBezTo>
                <a:cubicBezTo>
                  <a:pt x="998417" y="789337"/>
                  <a:pt x="1005249" y="782507"/>
                  <a:pt x="1013594" y="782507"/>
                </a:cubicBezTo>
                <a:close/>
                <a:moveTo>
                  <a:pt x="941447" y="782507"/>
                </a:moveTo>
                <a:cubicBezTo>
                  <a:pt x="949468" y="782507"/>
                  <a:pt x="953844" y="789337"/>
                  <a:pt x="953844" y="796926"/>
                </a:cubicBezTo>
                <a:cubicBezTo>
                  <a:pt x="953844" y="805275"/>
                  <a:pt x="949468" y="812105"/>
                  <a:pt x="941447" y="812105"/>
                </a:cubicBezTo>
                <a:cubicBezTo>
                  <a:pt x="934155" y="812105"/>
                  <a:pt x="927591" y="805275"/>
                  <a:pt x="927591" y="796926"/>
                </a:cubicBezTo>
                <a:cubicBezTo>
                  <a:pt x="927591" y="789337"/>
                  <a:pt x="934155" y="782507"/>
                  <a:pt x="941447" y="782507"/>
                </a:cubicBezTo>
                <a:close/>
                <a:moveTo>
                  <a:pt x="870615" y="782507"/>
                </a:moveTo>
                <a:cubicBezTo>
                  <a:pt x="877179" y="782507"/>
                  <a:pt x="883013" y="789337"/>
                  <a:pt x="883013" y="796926"/>
                </a:cubicBezTo>
                <a:cubicBezTo>
                  <a:pt x="883013" y="805275"/>
                  <a:pt x="877179" y="812105"/>
                  <a:pt x="870615" y="812105"/>
                </a:cubicBezTo>
                <a:cubicBezTo>
                  <a:pt x="863322" y="812105"/>
                  <a:pt x="856759" y="805275"/>
                  <a:pt x="856759" y="796926"/>
                </a:cubicBezTo>
                <a:cubicBezTo>
                  <a:pt x="856759" y="789337"/>
                  <a:pt x="863322" y="782507"/>
                  <a:pt x="870615" y="782507"/>
                </a:cubicBezTo>
                <a:close/>
                <a:moveTo>
                  <a:pt x="799784" y="782507"/>
                </a:moveTo>
                <a:cubicBezTo>
                  <a:pt x="806349" y="782507"/>
                  <a:pt x="812183" y="789337"/>
                  <a:pt x="812183" y="796926"/>
                </a:cubicBezTo>
                <a:cubicBezTo>
                  <a:pt x="812183" y="805275"/>
                  <a:pt x="806349" y="812105"/>
                  <a:pt x="799784" y="812105"/>
                </a:cubicBezTo>
                <a:cubicBezTo>
                  <a:pt x="792492" y="812105"/>
                  <a:pt x="785929" y="805275"/>
                  <a:pt x="785929" y="796926"/>
                </a:cubicBezTo>
                <a:cubicBezTo>
                  <a:pt x="785929" y="789337"/>
                  <a:pt x="792492" y="782507"/>
                  <a:pt x="799784" y="782507"/>
                </a:cubicBezTo>
                <a:close/>
                <a:moveTo>
                  <a:pt x="724123" y="782507"/>
                </a:moveTo>
                <a:cubicBezTo>
                  <a:pt x="731417" y="782507"/>
                  <a:pt x="737981" y="789337"/>
                  <a:pt x="737981" y="796926"/>
                </a:cubicBezTo>
                <a:cubicBezTo>
                  <a:pt x="737981" y="805275"/>
                  <a:pt x="731417" y="812105"/>
                  <a:pt x="724123" y="812105"/>
                </a:cubicBezTo>
                <a:cubicBezTo>
                  <a:pt x="717559" y="812105"/>
                  <a:pt x="711726" y="805275"/>
                  <a:pt x="711726" y="796926"/>
                </a:cubicBezTo>
                <a:cubicBezTo>
                  <a:pt x="711726" y="789337"/>
                  <a:pt x="717559" y="782507"/>
                  <a:pt x="724123" y="782507"/>
                </a:cubicBezTo>
                <a:close/>
                <a:moveTo>
                  <a:pt x="653293" y="782507"/>
                </a:moveTo>
                <a:cubicBezTo>
                  <a:pt x="660586" y="782507"/>
                  <a:pt x="667149" y="789337"/>
                  <a:pt x="667149" y="796926"/>
                </a:cubicBezTo>
                <a:cubicBezTo>
                  <a:pt x="667149" y="805275"/>
                  <a:pt x="660586" y="812105"/>
                  <a:pt x="653293" y="812105"/>
                </a:cubicBezTo>
                <a:cubicBezTo>
                  <a:pt x="645271" y="812105"/>
                  <a:pt x="640896" y="805275"/>
                  <a:pt x="640896" y="796926"/>
                </a:cubicBezTo>
                <a:cubicBezTo>
                  <a:pt x="640896" y="789337"/>
                  <a:pt x="645271" y="782507"/>
                  <a:pt x="653293" y="782507"/>
                </a:cubicBezTo>
                <a:close/>
                <a:moveTo>
                  <a:pt x="584855" y="782507"/>
                </a:moveTo>
                <a:cubicBezTo>
                  <a:pt x="592639" y="782507"/>
                  <a:pt x="599643" y="789337"/>
                  <a:pt x="599643" y="796926"/>
                </a:cubicBezTo>
                <a:cubicBezTo>
                  <a:pt x="599643" y="805275"/>
                  <a:pt x="592639" y="812105"/>
                  <a:pt x="584855" y="812105"/>
                </a:cubicBezTo>
                <a:cubicBezTo>
                  <a:pt x="576293" y="812105"/>
                  <a:pt x="570066" y="805275"/>
                  <a:pt x="570066" y="796926"/>
                </a:cubicBezTo>
                <a:cubicBezTo>
                  <a:pt x="570066" y="789337"/>
                  <a:pt x="576293" y="782507"/>
                  <a:pt x="584855" y="782507"/>
                </a:cubicBezTo>
                <a:close/>
                <a:moveTo>
                  <a:pt x="513654" y="782507"/>
                </a:moveTo>
                <a:cubicBezTo>
                  <a:pt x="522003" y="782507"/>
                  <a:pt x="528831" y="789337"/>
                  <a:pt x="528831" y="796926"/>
                </a:cubicBezTo>
                <a:cubicBezTo>
                  <a:pt x="528831" y="805275"/>
                  <a:pt x="522003" y="812105"/>
                  <a:pt x="513654" y="812105"/>
                </a:cubicBezTo>
                <a:cubicBezTo>
                  <a:pt x="506065" y="812105"/>
                  <a:pt x="499235" y="805275"/>
                  <a:pt x="499235" y="796926"/>
                </a:cubicBezTo>
                <a:cubicBezTo>
                  <a:pt x="499235" y="789337"/>
                  <a:pt x="506065" y="782507"/>
                  <a:pt x="513654" y="782507"/>
                </a:cubicBezTo>
                <a:close/>
                <a:moveTo>
                  <a:pt x="439821" y="782507"/>
                </a:moveTo>
                <a:cubicBezTo>
                  <a:pt x="448384" y="782507"/>
                  <a:pt x="454611" y="789337"/>
                  <a:pt x="454611" y="796926"/>
                </a:cubicBezTo>
                <a:cubicBezTo>
                  <a:pt x="454611" y="805275"/>
                  <a:pt x="448384" y="812105"/>
                  <a:pt x="439821" y="812105"/>
                </a:cubicBezTo>
                <a:cubicBezTo>
                  <a:pt x="432038" y="812105"/>
                  <a:pt x="425033" y="805275"/>
                  <a:pt x="425033" y="796926"/>
                </a:cubicBezTo>
                <a:cubicBezTo>
                  <a:pt x="425033" y="789337"/>
                  <a:pt x="432038" y="782507"/>
                  <a:pt x="439821" y="782507"/>
                </a:cubicBezTo>
                <a:close/>
                <a:moveTo>
                  <a:pt x="4439056" y="711678"/>
                </a:moveTo>
                <a:cubicBezTo>
                  <a:pt x="4445619" y="711678"/>
                  <a:pt x="4451453" y="716783"/>
                  <a:pt x="4451453" y="724075"/>
                </a:cubicBezTo>
                <a:cubicBezTo>
                  <a:pt x="4451453" y="732097"/>
                  <a:pt x="4445619" y="737932"/>
                  <a:pt x="4439056" y="737932"/>
                </a:cubicBezTo>
                <a:cubicBezTo>
                  <a:pt x="4431763" y="737932"/>
                  <a:pt x="4425200" y="732097"/>
                  <a:pt x="4425200" y="724075"/>
                </a:cubicBezTo>
                <a:cubicBezTo>
                  <a:pt x="4425200" y="716783"/>
                  <a:pt x="4431763" y="711678"/>
                  <a:pt x="4439056" y="711678"/>
                </a:cubicBezTo>
                <a:close/>
                <a:moveTo>
                  <a:pt x="4366768" y="711678"/>
                </a:moveTo>
                <a:cubicBezTo>
                  <a:pt x="4374790" y="711678"/>
                  <a:pt x="4380624" y="716783"/>
                  <a:pt x="4380624" y="724075"/>
                </a:cubicBezTo>
                <a:cubicBezTo>
                  <a:pt x="4380624" y="732097"/>
                  <a:pt x="4374790" y="737932"/>
                  <a:pt x="4366768" y="737932"/>
                </a:cubicBezTo>
                <a:cubicBezTo>
                  <a:pt x="4360934" y="737932"/>
                  <a:pt x="4354371" y="732097"/>
                  <a:pt x="4354371" y="724075"/>
                </a:cubicBezTo>
                <a:cubicBezTo>
                  <a:pt x="4354371" y="716783"/>
                  <a:pt x="4360934" y="711678"/>
                  <a:pt x="4366768" y="711678"/>
                </a:cubicBezTo>
                <a:close/>
                <a:moveTo>
                  <a:pt x="4295937" y="711678"/>
                </a:moveTo>
                <a:cubicBezTo>
                  <a:pt x="4303959" y="711678"/>
                  <a:pt x="4309793" y="716783"/>
                  <a:pt x="4309793" y="724075"/>
                </a:cubicBezTo>
                <a:cubicBezTo>
                  <a:pt x="4309793" y="732097"/>
                  <a:pt x="4303959" y="737932"/>
                  <a:pt x="4295937" y="737932"/>
                </a:cubicBezTo>
                <a:cubicBezTo>
                  <a:pt x="4290103" y="737932"/>
                  <a:pt x="4283540" y="732097"/>
                  <a:pt x="4283540" y="724075"/>
                </a:cubicBezTo>
                <a:cubicBezTo>
                  <a:pt x="4283540" y="716783"/>
                  <a:pt x="4290103" y="711678"/>
                  <a:pt x="4295937" y="711678"/>
                </a:cubicBezTo>
                <a:close/>
                <a:moveTo>
                  <a:pt x="4225107" y="711678"/>
                </a:moveTo>
                <a:cubicBezTo>
                  <a:pt x="4233129" y="711678"/>
                  <a:pt x="4238963" y="718241"/>
                  <a:pt x="4238963" y="724075"/>
                </a:cubicBezTo>
                <a:cubicBezTo>
                  <a:pt x="4238963" y="732097"/>
                  <a:pt x="4233129" y="737932"/>
                  <a:pt x="4225107" y="737932"/>
                </a:cubicBezTo>
                <a:cubicBezTo>
                  <a:pt x="4217085" y="737932"/>
                  <a:pt x="4212710" y="732097"/>
                  <a:pt x="4212710" y="724075"/>
                </a:cubicBezTo>
                <a:cubicBezTo>
                  <a:pt x="4212710" y="718241"/>
                  <a:pt x="4217085" y="711678"/>
                  <a:pt x="4225107" y="711678"/>
                </a:cubicBezTo>
                <a:close/>
                <a:moveTo>
                  <a:pt x="4153295" y="711678"/>
                </a:moveTo>
                <a:cubicBezTo>
                  <a:pt x="4161078" y="711678"/>
                  <a:pt x="4168083" y="718241"/>
                  <a:pt x="4168083" y="724075"/>
                </a:cubicBezTo>
                <a:cubicBezTo>
                  <a:pt x="4168083" y="732097"/>
                  <a:pt x="4161078" y="737932"/>
                  <a:pt x="4153295" y="737932"/>
                </a:cubicBezTo>
                <a:cubicBezTo>
                  <a:pt x="4144733" y="737932"/>
                  <a:pt x="4138507" y="732097"/>
                  <a:pt x="4138507" y="724075"/>
                </a:cubicBezTo>
                <a:cubicBezTo>
                  <a:pt x="4138507" y="718241"/>
                  <a:pt x="4144733" y="711678"/>
                  <a:pt x="4153295" y="711678"/>
                </a:cubicBezTo>
                <a:close/>
                <a:moveTo>
                  <a:pt x="4082465" y="711678"/>
                </a:moveTo>
                <a:cubicBezTo>
                  <a:pt x="4090249" y="711678"/>
                  <a:pt x="4097254" y="718241"/>
                  <a:pt x="4097254" y="724075"/>
                </a:cubicBezTo>
                <a:cubicBezTo>
                  <a:pt x="4097254" y="732097"/>
                  <a:pt x="4090249" y="737932"/>
                  <a:pt x="4082465" y="737932"/>
                </a:cubicBezTo>
                <a:cubicBezTo>
                  <a:pt x="4073903" y="737932"/>
                  <a:pt x="4067676" y="732097"/>
                  <a:pt x="4067676" y="724075"/>
                </a:cubicBezTo>
                <a:cubicBezTo>
                  <a:pt x="4067676" y="718241"/>
                  <a:pt x="4073903" y="711678"/>
                  <a:pt x="4082465" y="711678"/>
                </a:cubicBezTo>
                <a:close/>
                <a:moveTo>
                  <a:pt x="4010703" y="711678"/>
                </a:moveTo>
                <a:cubicBezTo>
                  <a:pt x="4017996" y="711678"/>
                  <a:pt x="4023100" y="718241"/>
                  <a:pt x="4023100" y="724075"/>
                </a:cubicBezTo>
                <a:cubicBezTo>
                  <a:pt x="4023100" y="732097"/>
                  <a:pt x="4017996" y="737932"/>
                  <a:pt x="4010703" y="737932"/>
                </a:cubicBezTo>
                <a:cubicBezTo>
                  <a:pt x="4002681" y="737932"/>
                  <a:pt x="3996847" y="732097"/>
                  <a:pt x="3996847" y="724075"/>
                </a:cubicBezTo>
                <a:cubicBezTo>
                  <a:pt x="3996847" y="718241"/>
                  <a:pt x="4002681" y="711678"/>
                  <a:pt x="4010703" y="711678"/>
                </a:cubicBezTo>
                <a:close/>
                <a:moveTo>
                  <a:pt x="3939871" y="711678"/>
                </a:moveTo>
                <a:cubicBezTo>
                  <a:pt x="3946434" y="711678"/>
                  <a:pt x="3952268" y="718241"/>
                  <a:pt x="3952268" y="724075"/>
                </a:cubicBezTo>
                <a:cubicBezTo>
                  <a:pt x="3952268" y="732097"/>
                  <a:pt x="3946434" y="737932"/>
                  <a:pt x="3939871" y="737932"/>
                </a:cubicBezTo>
                <a:cubicBezTo>
                  <a:pt x="3932578" y="737932"/>
                  <a:pt x="3926015" y="732097"/>
                  <a:pt x="3926015" y="724075"/>
                </a:cubicBezTo>
                <a:cubicBezTo>
                  <a:pt x="3926015" y="718241"/>
                  <a:pt x="3932578" y="711678"/>
                  <a:pt x="3939871" y="711678"/>
                </a:cubicBezTo>
                <a:close/>
                <a:moveTo>
                  <a:pt x="3869042" y="711678"/>
                </a:moveTo>
                <a:cubicBezTo>
                  <a:pt x="3875605" y="711678"/>
                  <a:pt x="3881439" y="718241"/>
                  <a:pt x="3881439" y="724075"/>
                </a:cubicBezTo>
                <a:cubicBezTo>
                  <a:pt x="3881439" y="732097"/>
                  <a:pt x="3875605" y="737932"/>
                  <a:pt x="3869042" y="737932"/>
                </a:cubicBezTo>
                <a:cubicBezTo>
                  <a:pt x="3861749" y="737932"/>
                  <a:pt x="3855186" y="732097"/>
                  <a:pt x="3855186" y="724075"/>
                </a:cubicBezTo>
                <a:cubicBezTo>
                  <a:pt x="3855186" y="718241"/>
                  <a:pt x="3861749" y="711678"/>
                  <a:pt x="3869042" y="711678"/>
                </a:cubicBezTo>
                <a:close/>
                <a:moveTo>
                  <a:pt x="3796752" y="711678"/>
                </a:moveTo>
                <a:cubicBezTo>
                  <a:pt x="3804774" y="711678"/>
                  <a:pt x="3810608" y="718241"/>
                  <a:pt x="3810608" y="724075"/>
                </a:cubicBezTo>
                <a:cubicBezTo>
                  <a:pt x="3810608" y="732097"/>
                  <a:pt x="3804774" y="737932"/>
                  <a:pt x="3796752" y="737932"/>
                </a:cubicBezTo>
                <a:cubicBezTo>
                  <a:pt x="3790918" y="737932"/>
                  <a:pt x="3784355" y="732097"/>
                  <a:pt x="3784355" y="724075"/>
                </a:cubicBezTo>
                <a:cubicBezTo>
                  <a:pt x="3784355" y="718241"/>
                  <a:pt x="3790918" y="711678"/>
                  <a:pt x="3796752" y="711678"/>
                </a:cubicBezTo>
                <a:close/>
                <a:moveTo>
                  <a:pt x="3725922" y="711678"/>
                </a:moveTo>
                <a:cubicBezTo>
                  <a:pt x="3733944" y="711678"/>
                  <a:pt x="3739778" y="718241"/>
                  <a:pt x="3739778" y="724075"/>
                </a:cubicBezTo>
                <a:cubicBezTo>
                  <a:pt x="3739778" y="732097"/>
                  <a:pt x="3733944" y="737932"/>
                  <a:pt x="3725922" y="737932"/>
                </a:cubicBezTo>
                <a:cubicBezTo>
                  <a:pt x="3719359" y="737932"/>
                  <a:pt x="3713525" y="732097"/>
                  <a:pt x="3713525" y="724075"/>
                </a:cubicBezTo>
                <a:cubicBezTo>
                  <a:pt x="3713525" y="718241"/>
                  <a:pt x="3719359" y="711678"/>
                  <a:pt x="3725922" y="711678"/>
                </a:cubicBezTo>
                <a:close/>
                <a:moveTo>
                  <a:pt x="3655091" y="711678"/>
                </a:moveTo>
                <a:cubicBezTo>
                  <a:pt x="3662384" y="711678"/>
                  <a:pt x="3668947" y="718241"/>
                  <a:pt x="3668947" y="724075"/>
                </a:cubicBezTo>
                <a:cubicBezTo>
                  <a:pt x="3668947" y="732097"/>
                  <a:pt x="3662384" y="737932"/>
                  <a:pt x="3655091" y="737932"/>
                </a:cubicBezTo>
                <a:cubicBezTo>
                  <a:pt x="3647069" y="737932"/>
                  <a:pt x="3642694" y="732097"/>
                  <a:pt x="3642694" y="724075"/>
                </a:cubicBezTo>
                <a:cubicBezTo>
                  <a:pt x="3642694" y="718241"/>
                  <a:pt x="3647069" y="711678"/>
                  <a:pt x="3655091" y="711678"/>
                </a:cubicBezTo>
                <a:close/>
                <a:moveTo>
                  <a:pt x="3583280" y="711678"/>
                </a:moveTo>
                <a:cubicBezTo>
                  <a:pt x="3591064" y="711678"/>
                  <a:pt x="3598069" y="718241"/>
                  <a:pt x="3598069" y="724075"/>
                </a:cubicBezTo>
                <a:cubicBezTo>
                  <a:pt x="3598069" y="732097"/>
                  <a:pt x="3591064" y="737932"/>
                  <a:pt x="3583280" y="737932"/>
                </a:cubicBezTo>
                <a:cubicBezTo>
                  <a:pt x="3574718" y="737932"/>
                  <a:pt x="3568491" y="732097"/>
                  <a:pt x="3568491" y="724075"/>
                </a:cubicBezTo>
                <a:cubicBezTo>
                  <a:pt x="3568491" y="718241"/>
                  <a:pt x="3574718" y="711678"/>
                  <a:pt x="3583280" y="711678"/>
                </a:cubicBezTo>
                <a:close/>
                <a:moveTo>
                  <a:pt x="3512449" y="711678"/>
                </a:moveTo>
                <a:cubicBezTo>
                  <a:pt x="3520232" y="711678"/>
                  <a:pt x="3527237" y="718241"/>
                  <a:pt x="3527237" y="724075"/>
                </a:cubicBezTo>
                <a:cubicBezTo>
                  <a:pt x="3527237" y="732097"/>
                  <a:pt x="3520232" y="737932"/>
                  <a:pt x="3512449" y="737932"/>
                </a:cubicBezTo>
                <a:cubicBezTo>
                  <a:pt x="3503887" y="737932"/>
                  <a:pt x="3497661" y="732097"/>
                  <a:pt x="3497661" y="724075"/>
                </a:cubicBezTo>
                <a:cubicBezTo>
                  <a:pt x="3497661" y="718241"/>
                  <a:pt x="3503887" y="711678"/>
                  <a:pt x="3512449" y="711678"/>
                </a:cubicBezTo>
                <a:close/>
                <a:moveTo>
                  <a:pt x="3441619" y="711678"/>
                </a:moveTo>
                <a:cubicBezTo>
                  <a:pt x="3450181" y="711678"/>
                  <a:pt x="3456408" y="718241"/>
                  <a:pt x="3456408" y="724075"/>
                </a:cubicBezTo>
                <a:cubicBezTo>
                  <a:pt x="3456408" y="732097"/>
                  <a:pt x="3450181" y="737932"/>
                  <a:pt x="3441619" y="737932"/>
                </a:cubicBezTo>
                <a:cubicBezTo>
                  <a:pt x="3433835" y="737932"/>
                  <a:pt x="3426830" y="732097"/>
                  <a:pt x="3426830" y="724075"/>
                </a:cubicBezTo>
                <a:cubicBezTo>
                  <a:pt x="3426830" y="718241"/>
                  <a:pt x="3433835" y="711678"/>
                  <a:pt x="3441619" y="711678"/>
                </a:cubicBezTo>
                <a:close/>
                <a:moveTo>
                  <a:pt x="3369857" y="711678"/>
                </a:moveTo>
                <a:cubicBezTo>
                  <a:pt x="3377879" y="711678"/>
                  <a:pt x="3382254" y="718241"/>
                  <a:pt x="3382254" y="724075"/>
                </a:cubicBezTo>
                <a:cubicBezTo>
                  <a:pt x="3382254" y="732097"/>
                  <a:pt x="3377879" y="737932"/>
                  <a:pt x="3369857" y="737932"/>
                </a:cubicBezTo>
                <a:cubicBezTo>
                  <a:pt x="3362564" y="737932"/>
                  <a:pt x="3356001" y="732097"/>
                  <a:pt x="3356001" y="724075"/>
                </a:cubicBezTo>
                <a:cubicBezTo>
                  <a:pt x="3356001" y="718241"/>
                  <a:pt x="3362564" y="711678"/>
                  <a:pt x="3369857" y="711678"/>
                </a:cubicBezTo>
                <a:close/>
                <a:moveTo>
                  <a:pt x="3299086" y="711678"/>
                </a:moveTo>
                <a:cubicBezTo>
                  <a:pt x="3305651" y="711678"/>
                  <a:pt x="3311485" y="718241"/>
                  <a:pt x="3311485" y="724075"/>
                </a:cubicBezTo>
                <a:cubicBezTo>
                  <a:pt x="3311485" y="732097"/>
                  <a:pt x="3305651" y="737932"/>
                  <a:pt x="3299086" y="737932"/>
                </a:cubicBezTo>
                <a:cubicBezTo>
                  <a:pt x="3291794" y="737932"/>
                  <a:pt x="3285234" y="732097"/>
                  <a:pt x="3285234" y="724075"/>
                </a:cubicBezTo>
                <a:cubicBezTo>
                  <a:pt x="3285234" y="718241"/>
                  <a:pt x="3291794" y="711678"/>
                  <a:pt x="3299086" y="711678"/>
                </a:cubicBezTo>
                <a:close/>
                <a:moveTo>
                  <a:pt x="3228255" y="711678"/>
                </a:moveTo>
                <a:cubicBezTo>
                  <a:pt x="3234819" y="711678"/>
                  <a:pt x="3240654" y="718241"/>
                  <a:pt x="3240654" y="724075"/>
                </a:cubicBezTo>
                <a:cubicBezTo>
                  <a:pt x="3240654" y="732097"/>
                  <a:pt x="3234819" y="737932"/>
                  <a:pt x="3228255" y="737932"/>
                </a:cubicBezTo>
                <a:cubicBezTo>
                  <a:pt x="3220233" y="737932"/>
                  <a:pt x="3214398" y="732097"/>
                  <a:pt x="3214398" y="724075"/>
                </a:cubicBezTo>
                <a:cubicBezTo>
                  <a:pt x="3214398" y="718241"/>
                  <a:pt x="3220233" y="711678"/>
                  <a:pt x="3228255" y="711678"/>
                </a:cubicBezTo>
                <a:close/>
                <a:moveTo>
                  <a:pt x="3152594" y="711678"/>
                </a:moveTo>
                <a:cubicBezTo>
                  <a:pt x="3159889" y="711678"/>
                  <a:pt x="3166451" y="718241"/>
                  <a:pt x="3166451" y="724075"/>
                </a:cubicBezTo>
                <a:cubicBezTo>
                  <a:pt x="3166451" y="732097"/>
                  <a:pt x="3159889" y="737932"/>
                  <a:pt x="3152594" y="737932"/>
                </a:cubicBezTo>
                <a:cubicBezTo>
                  <a:pt x="3146031" y="737932"/>
                  <a:pt x="3140198" y="732097"/>
                  <a:pt x="3140198" y="725534"/>
                </a:cubicBezTo>
                <a:cubicBezTo>
                  <a:pt x="3140198" y="718241"/>
                  <a:pt x="3146031" y="711678"/>
                  <a:pt x="3152594" y="711678"/>
                </a:cubicBezTo>
                <a:close/>
                <a:moveTo>
                  <a:pt x="3081763" y="711678"/>
                </a:moveTo>
                <a:cubicBezTo>
                  <a:pt x="3089057" y="711678"/>
                  <a:pt x="3095617" y="718241"/>
                  <a:pt x="3095617" y="725534"/>
                </a:cubicBezTo>
                <a:cubicBezTo>
                  <a:pt x="3095617" y="732097"/>
                  <a:pt x="3089057" y="737932"/>
                  <a:pt x="3081763" y="737932"/>
                </a:cubicBezTo>
                <a:cubicBezTo>
                  <a:pt x="3073740" y="737932"/>
                  <a:pt x="3069364" y="732097"/>
                  <a:pt x="3069364" y="725534"/>
                </a:cubicBezTo>
                <a:cubicBezTo>
                  <a:pt x="3069364" y="718241"/>
                  <a:pt x="3073740" y="711678"/>
                  <a:pt x="3081763" y="711678"/>
                </a:cubicBezTo>
                <a:close/>
                <a:moveTo>
                  <a:pt x="3013707" y="711678"/>
                </a:moveTo>
                <a:cubicBezTo>
                  <a:pt x="3021299" y="711678"/>
                  <a:pt x="3028128" y="718241"/>
                  <a:pt x="3028128" y="725534"/>
                </a:cubicBezTo>
                <a:cubicBezTo>
                  <a:pt x="3028128" y="732097"/>
                  <a:pt x="3021299" y="737932"/>
                  <a:pt x="3013707" y="737932"/>
                </a:cubicBezTo>
                <a:cubicBezTo>
                  <a:pt x="3005360" y="737932"/>
                  <a:pt x="2998531" y="732097"/>
                  <a:pt x="2998531" y="725534"/>
                </a:cubicBezTo>
                <a:cubicBezTo>
                  <a:pt x="2998531" y="718241"/>
                  <a:pt x="3005360" y="711678"/>
                  <a:pt x="3013707" y="711678"/>
                </a:cubicBezTo>
                <a:close/>
                <a:moveTo>
                  <a:pt x="2942485" y="711678"/>
                </a:moveTo>
                <a:cubicBezTo>
                  <a:pt x="2951045" y="711678"/>
                  <a:pt x="2957280" y="718241"/>
                  <a:pt x="2957280" y="725534"/>
                </a:cubicBezTo>
                <a:cubicBezTo>
                  <a:pt x="2957280" y="732097"/>
                  <a:pt x="2951045" y="737932"/>
                  <a:pt x="2942485" y="737932"/>
                </a:cubicBezTo>
                <a:cubicBezTo>
                  <a:pt x="2934705" y="737932"/>
                  <a:pt x="2927700" y="732097"/>
                  <a:pt x="2927700" y="725534"/>
                </a:cubicBezTo>
                <a:cubicBezTo>
                  <a:pt x="2927700" y="718241"/>
                  <a:pt x="2934705" y="711678"/>
                  <a:pt x="2942485" y="711678"/>
                </a:cubicBezTo>
                <a:close/>
                <a:moveTo>
                  <a:pt x="1440620" y="711678"/>
                </a:moveTo>
                <a:cubicBezTo>
                  <a:pt x="1447182" y="711678"/>
                  <a:pt x="1453017" y="718683"/>
                  <a:pt x="1453017" y="726466"/>
                </a:cubicBezTo>
                <a:cubicBezTo>
                  <a:pt x="1453017" y="735028"/>
                  <a:pt x="1447182" y="741255"/>
                  <a:pt x="1440620" y="741255"/>
                </a:cubicBezTo>
                <a:cubicBezTo>
                  <a:pt x="1433328" y="741255"/>
                  <a:pt x="1426765" y="735028"/>
                  <a:pt x="1426765" y="726466"/>
                </a:cubicBezTo>
                <a:cubicBezTo>
                  <a:pt x="1426765" y="718683"/>
                  <a:pt x="1433328" y="711678"/>
                  <a:pt x="1440620" y="711678"/>
                </a:cubicBezTo>
                <a:close/>
                <a:moveTo>
                  <a:pt x="1368338" y="711678"/>
                </a:moveTo>
                <a:cubicBezTo>
                  <a:pt x="1376356" y="711678"/>
                  <a:pt x="1382190" y="718683"/>
                  <a:pt x="1382190" y="726466"/>
                </a:cubicBezTo>
                <a:cubicBezTo>
                  <a:pt x="1382190" y="735028"/>
                  <a:pt x="1376356" y="741255"/>
                  <a:pt x="1368338" y="741255"/>
                </a:cubicBezTo>
                <a:cubicBezTo>
                  <a:pt x="1362502" y="741255"/>
                  <a:pt x="1355939" y="735028"/>
                  <a:pt x="1355939" y="726466"/>
                </a:cubicBezTo>
                <a:cubicBezTo>
                  <a:pt x="1355939" y="718683"/>
                  <a:pt x="1362502" y="711678"/>
                  <a:pt x="1368338" y="711678"/>
                </a:cubicBezTo>
                <a:close/>
                <a:moveTo>
                  <a:pt x="1297509" y="711678"/>
                </a:moveTo>
                <a:cubicBezTo>
                  <a:pt x="1305532" y="711678"/>
                  <a:pt x="1311366" y="718683"/>
                  <a:pt x="1311366" y="726466"/>
                </a:cubicBezTo>
                <a:cubicBezTo>
                  <a:pt x="1311366" y="735028"/>
                  <a:pt x="1305532" y="741255"/>
                  <a:pt x="1297509" y="741255"/>
                </a:cubicBezTo>
                <a:cubicBezTo>
                  <a:pt x="1291675" y="741255"/>
                  <a:pt x="1285113" y="735028"/>
                  <a:pt x="1285113" y="726466"/>
                </a:cubicBezTo>
                <a:cubicBezTo>
                  <a:pt x="1285113" y="718683"/>
                  <a:pt x="1291675" y="711678"/>
                  <a:pt x="1297509" y="711678"/>
                </a:cubicBezTo>
                <a:close/>
                <a:moveTo>
                  <a:pt x="1226678" y="711678"/>
                </a:moveTo>
                <a:cubicBezTo>
                  <a:pt x="1233970" y="711678"/>
                  <a:pt x="1240535" y="718683"/>
                  <a:pt x="1240535" y="726466"/>
                </a:cubicBezTo>
                <a:cubicBezTo>
                  <a:pt x="1240535" y="735028"/>
                  <a:pt x="1233970" y="741255"/>
                  <a:pt x="1226678" y="741255"/>
                </a:cubicBezTo>
                <a:cubicBezTo>
                  <a:pt x="1218663" y="741255"/>
                  <a:pt x="1214288" y="735028"/>
                  <a:pt x="1214288" y="726466"/>
                </a:cubicBezTo>
                <a:cubicBezTo>
                  <a:pt x="1214288" y="718683"/>
                  <a:pt x="1218663" y="711678"/>
                  <a:pt x="1226678" y="711678"/>
                </a:cubicBezTo>
                <a:close/>
                <a:moveTo>
                  <a:pt x="1154874" y="711678"/>
                </a:moveTo>
                <a:cubicBezTo>
                  <a:pt x="1162657" y="711678"/>
                  <a:pt x="1169663" y="718683"/>
                  <a:pt x="1169663" y="726466"/>
                </a:cubicBezTo>
                <a:cubicBezTo>
                  <a:pt x="1169663" y="735028"/>
                  <a:pt x="1162657" y="741255"/>
                  <a:pt x="1154874" y="741255"/>
                </a:cubicBezTo>
                <a:cubicBezTo>
                  <a:pt x="1146312" y="741255"/>
                  <a:pt x="1140086" y="735028"/>
                  <a:pt x="1140086" y="726466"/>
                </a:cubicBezTo>
                <a:cubicBezTo>
                  <a:pt x="1140086" y="718683"/>
                  <a:pt x="1146312" y="711678"/>
                  <a:pt x="1154874" y="711678"/>
                </a:cubicBezTo>
                <a:close/>
                <a:moveTo>
                  <a:pt x="1084045" y="711678"/>
                </a:moveTo>
                <a:cubicBezTo>
                  <a:pt x="1091827" y="711678"/>
                  <a:pt x="1098833" y="718683"/>
                  <a:pt x="1098833" y="726466"/>
                </a:cubicBezTo>
                <a:cubicBezTo>
                  <a:pt x="1098833" y="735028"/>
                  <a:pt x="1091827" y="741255"/>
                  <a:pt x="1084045" y="741255"/>
                </a:cubicBezTo>
                <a:cubicBezTo>
                  <a:pt x="1075483" y="741255"/>
                  <a:pt x="1069255" y="735028"/>
                  <a:pt x="1069255" y="726466"/>
                </a:cubicBezTo>
                <a:cubicBezTo>
                  <a:pt x="1069255" y="718683"/>
                  <a:pt x="1075483" y="711678"/>
                  <a:pt x="1084045" y="711678"/>
                </a:cubicBezTo>
                <a:close/>
                <a:moveTo>
                  <a:pt x="1013599" y="711678"/>
                </a:moveTo>
                <a:cubicBezTo>
                  <a:pt x="1021190" y="711678"/>
                  <a:pt x="1028021" y="718683"/>
                  <a:pt x="1028021" y="726466"/>
                </a:cubicBezTo>
                <a:cubicBezTo>
                  <a:pt x="1028021" y="735028"/>
                  <a:pt x="1021190" y="741255"/>
                  <a:pt x="1013599" y="741255"/>
                </a:cubicBezTo>
                <a:cubicBezTo>
                  <a:pt x="1005254" y="741255"/>
                  <a:pt x="998423" y="735028"/>
                  <a:pt x="998423" y="726466"/>
                </a:cubicBezTo>
                <a:cubicBezTo>
                  <a:pt x="998423" y="718683"/>
                  <a:pt x="1005254" y="711678"/>
                  <a:pt x="1013599" y="711678"/>
                </a:cubicBezTo>
                <a:close/>
                <a:moveTo>
                  <a:pt x="941452" y="711678"/>
                </a:moveTo>
                <a:cubicBezTo>
                  <a:pt x="949474" y="711678"/>
                  <a:pt x="953848" y="718683"/>
                  <a:pt x="953848" y="726466"/>
                </a:cubicBezTo>
                <a:cubicBezTo>
                  <a:pt x="953848" y="735028"/>
                  <a:pt x="949474" y="741255"/>
                  <a:pt x="941452" y="741255"/>
                </a:cubicBezTo>
                <a:cubicBezTo>
                  <a:pt x="934159" y="741255"/>
                  <a:pt x="927596" y="735028"/>
                  <a:pt x="927596" y="726466"/>
                </a:cubicBezTo>
                <a:cubicBezTo>
                  <a:pt x="927596" y="718683"/>
                  <a:pt x="934159" y="711678"/>
                  <a:pt x="941452" y="711678"/>
                </a:cubicBezTo>
                <a:close/>
                <a:moveTo>
                  <a:pt x="870620" y="711678"/>
                </a:moveTo>
                <a:cubicBezTo>
                  <a:pt x="877183" y="711678"/>
                  <a:pt x="883018" y="718683"/>
                  <a:pt x="883018" y="726466"/>
                </a:cubicBezTo>
                <a:cubicBezTo>
                  <a:pt x="883018" y="735028"/>
                  <a:pt x="877183" y="741255"/>
                  <a:pt x="870620" y="741255"/>
                </a:cubicBezTo>
                <a:cubicBezTo>
                  <a:pt x="863327" y="741255"/>
                  <a:pt x="856764" y="735028"/>
                  <a:pt x="856764" y="726466"/>
                </a:cubicBezTo>
                <a:cubicBezTo>
                  <a:pt x="856764" y="718683"/>
                  <a:pt x="863327" y="711678"/>
                  <a:pt x="870620" y="711678"/>
                </a:cubicBezTo>
                <a:close/>
                <a:moveTo>
                  <a:pt x="798331" y="711678"/>
                </a:moveTo>
                <a:cubicBezTo>
                  <a:pt x="806354" y="711678"/>
                  <a:pt x="812189" y="718683"/>
                  <a:pt x="812189" y="726466"/>
                </a:cubicBezTo>
                <a:cubicBezTo>
                  <a:pt x="812189" y="735028"/>
                  <a:pt x="806354" y="741255"/>
                  <a:pt x="798331" y="741255"/>
                </a:cubicBezTo>
                <a:cubicBezTo>
                  <a:pt x="792497" y="741255"/>
                  <a:pt x="785934" y="735028"/>
                  <a:pt x="785934" y="726466"/>
                </a:cubicBezTo>
                <a:cubicBezTo>
                  <a:pt x="785934" y="718683"/>
                  <a:pt x="792497" y="711678"/>
                  <a:pt x="798331" y="711678"/>
                </a:cubicBezTo>
                <a:close/>
                <a:moveTo>
                  <a:pt x="724129" y="711678"/>
                </a:moveTo>
                <a:cubicBezTo>
                  <a:pt x="731422" y="711678"/>
                  <a:pt x="737986" y="718683"/>
                  <a:pt x="737986" y="726466"/>
                </a:cubicBezTo>
                <a:cubicBezTo>
                  <a:pt x="737986" y="735028"/>
                  <a:pt x="731422" y="741255"/>
                  <a:pt x="724129" y="741255"/>
                </a:cubicBezTo>
                <a:cubicBezTo>
                  <a:pt x="717565" y="741255"/>
                  <a:pt x="711732" y="735028"/>
                  <a:pt x="711732" y="726466"/>
                </a:cubicBezTo>
                <a:cubicBezTo>
                  <a:pt x="711732" y="718683"/>
                  <a:pt x="717565" y="711678"/>
                  <a:pt x="724129" y="711678"/>
                </a:cubicBezTo>
                <a:close/>
                <a:moveTo>
                  <a:pt x="653298" y="711678"/>
                </a:moveTo>
                <a:cubicBezTo>
                  <a:pt x="660590" y="711678"/>
                  <a:pt x="667154" y="718683"/>
                  <a:pt x="667154" y="726466"/>
                </a:cubicBezTo>
                <a:cubicBezTo>
                  <a:pt x="667154" y="735028"/>
                  <a:pt x="660590" y="741255"/>
                  <a:pt x="653298" y="741255"/>
                </a:cubicBezTo>
                <a:cubicBezTo>
                  <a:pt x="645277" y="741255"/>
                  <a:pt x="640901" y="735028"/>
                  <a:pt x="640901" y="726466"/>
                </a:cubicBezTo>
                <a:cubicBezTo>
                  <a:pt x="640901" y="718683"/>
                  <a:pt x="645277" y="711678"/>
                  <a:pt x="653298" y="711678"/>
                </a:cubicBezTo>
                <a:close/>
                <a:moveTo>
                  <a:pt x="584861" y="711678"/>
                </a:moveTo>
                <a:cubicBezTo>
                  <a:pt x="592644" y="711678"/>
                  <a:pt x="599648" y="718683"/>
                  <a:pt x="599648" y="726466"/>
                </a:cubicBezTo>
                <a:cubicBezTo>
                  <a:pt x="599648" y="735028"/>
                  <a:pt x="592644" y="741255"/>
                  <a:pt x="584861" y="741255"/>
                </a:cubicBezTo>
                <a:cubicBezTo>
                  <a:pt x="576299" y="741255"/>
                  <a:pt x="570071" y="735028"/>
                  <a:pt x="570071" y="726466"/>
                </a:cubicBezTo>
                <a:cubicBezTo>
                  <a:pt x="570071" y="718683"/>
                  <a:pt x="576299" y="711678"/>
                  <a:pt x="584861" y="711678"/>
                </a:cubicBezTo>
                <a:close/>
                <a:moveTo>
                  <a:pt x="513660" y="711678"/>
                </a:moveTo>
                <a:cubicBezTo>
                  <a:pt x="522008" y="711678"/>
                  <a:pt x="528837" y="718683"/>
                  <a:pt x="528837" y="726466"/>
                </a:cubicBezTo>
                <a:cubicBezTo>
                  <a:pt x="528837" y="735028"/>
                  <a:pt x="522008" y="741255"/>
                  <a:pt x="513660" y="741255"/>
                </a:cubicBezTo>
                <a:cubicBezTo>
                  <a:pt x="506071" y="741255"/>
                  <a:pt x="499241" y="735028"/>
                  <a:pt x="499241" y="726466"/>
                </a:cubicBezTo>
                <a:cubicBezTo>
                  <a:pt x="499241" y="718683"/>
                  <a:pt x="506071" y="711678"/>
                  <a:pt x="513660" y="711678"/>
                </a:cubicBezTo>
                <a:close/>
                <a:moveTo>
                  <a:pt x="439826" y="711678"/>
                </a:moveTo>
                <a:cubicBezTo>
                  <a:pt x="448389" y="711678"/>
                  <a:pt x="454616" y="718683"/>
                  <a:pt x="454616" y="726466"/>
                </a:cubicBezTo>
                <a:cubicBezTo>
                  <a:pt x="454616" y="735028"/>
                  <a:pt x="448389" y="741255"/>
                  <a:pt x="439826" y="741255"/>
                </a:cubicBezTo>
                <a:cubicBezTo>
                  <a:pt x="432043" y="741255"/>
                  <a:pt x="425038" y="735028"/>
                  <a:pt x="425038" y="726466"/>
                </a:cubicBezTo>
                <a:cubicBezTo>
                  <a:pt x="425038" y="718683"/>
                  <a:pt x="432043" y="711678"/>
                  <a:pt x="439826" y="711678"/>
                </a:cubicBezTo>
                <a:close/>
                <a:moveTo>
                  <a:pt x="368064" y="711678"/>
                </a:moveTo>
                <a:cubicBezTo>
                  <a:pt x="376085" y="711678"/>
                  <a:pt x="380462" y="718683"/>
                  <a:pt x="380462" y="726466"/>
                </a:cubicBezTo>
                <a:cubicBezTo>
                  <a:pt x="380462" y="735028"/>
                  <a:pt x="376085" y="741255"/>
                  <a:pt x="368064" y="741255"/>
                </a:cubicBezTo>
                <a:cubicBezTo>
                  <a:pt x="360772" y="741255"/>
                  <a:pt x="354207" y="735028"/>
                  <a:pt x="354207" y="726466"/>
                </a:cubicBezTo>
                <a:cubicBezTo>
                  <a:pt x="354207" y="718683"/>
                  <a:pt x="360772" y="711678"/>
                  <a:pt x="368064" y="711678"/>
                </a:cubicBezTo>
                <a:close/>
                <a:moveTo>
                  <a:pt x="297232" y="711678"/>
                </a:moveTo>
                <a:cubicBezTo>
                  <a:pt x="303795" y="711678"/>
                  <a:pt x="309630" y="718683"/>
                  <a:pt x="309630" y="726466"/>
                </a:cubicBezTo>
                <a:cubicBezTo>
                  <a:pt x="309630" y="735028"/>
                  <a:pt x="303795" y="741255"/>
                  <a:pt x="297232" y="741255"/>
                </a:cubicBezTo>
                <a:cubicBezTo>
                  <a:pt x="289939" y="741255"/>
                  <a:pt x="283376" y="735028"/>
                  <a:pt x="283376" y="726466"/>
                </a:cubicBezTo>
                <a:cubicBezTo>
                  <a:pt x="283376" y="718683"/>
                  <a:pt x="289939" y="711678"/>
                  <a:pt x="297232" y="711678"/>
                </a:cubicBezTo>
                <a:close/>
                <a:moveTo>
                  <a:pt x="226403" y="711678"/>
                </a:moveTo>
                <a:cubicBezTo>
                  <a:pt x="232238" y="711678"/>
                  <a:pt x="238801" y="718683"/>
                  <a:pt x="238801" y="726466"/>
                </a:cubicBezTo>
                <a:cubicBezTo>
                  <a:pt x="238801" y="735028"/>
                  <a:pt x="232238" y="741255"/>
                  <a:pt x="226403" y="741255"/>
                </a:cubicBezTo>
                <a:cubicBezTo>
                  <a:pt x="218381" y="741255"/>
                  <a:pt x="212548" y="735028"/>
                  <a:pt x="212548" y="726466"/>
                </a:cubicBezTo>
                <a:cubicBezTo>
                  <a:pt x="212548" y="718683"/>
                  <a:pt x="218381" y="711678"/>
                  <a:pt x="226403" y="711678"/>
                </a:cubicBezTo>
                <a:close/>
                <a:moveTo>
                  <a:pt x="154106" y="711678"/>
                </a:moveTo>
                <a:cubicBezTo>
                  <a:pt x="161398" y="711678"/>
                  <a:pt x="167962" y="718683"/>
                  <a:pt x="167962" y="726466"/>
                </a:cubicBezTo>
                <a:cubicBezTo>
                  <a:pt x="167962" y="735028"/>
                  <a:pt x="161398" y="741255"/>
                  <a:pt x="154106" y="741255"/>
                </a:cubicBezTo>
                <a:cubicBezTo>
                  <a:pt x="147542" y="741255"/>
                  <a:pt x="141708" y="735028"/>
                  <a:pt x="141708" y="726466"/>
                </a:cubicBezTo>
                <a:cubicBezTo>
                  <a:pt x="141708" y="718683"/>
                  <a:pt x="147542" y="711678"/>
                  <a:pt x="154106" y="711678"/>
                </a:cubicBezTo>
                <a:close/>
                <a:moveTo>
                  <a:pt x="4227498" y="640846"/>
                </a:moveTo>
                <a:cubicBezTo>
                  <a:pt x="4236060" y="640846"/>
                  <a:pt x="4242286" y="645221"/>
                  <a:pt x="4242286" y="653243"/>
                </a:cubicBezTo>
                <a:cubicBezTo>
                  <a:pt x="4242286" y="661265"/>
                  <a:pt x="4236060" y="667100"/>
                  <a:pt x="4227498" y="667100"/>
                </a:cubicBezTo>
                <a:cubicBezTo>
                  <a:pt x="4218936" y="667100"/>
                  <a:pt x="4212710" y="661265"/>
                  <a:pt x="4212710" y="653243"/>
                </a:cubicBezTo>
                <a:cubicBezTo>
                  <a:pt x="4212710" y="645221"/>
                  <a:pt x="4218936" y="640846"/>
                  <a:pt x="4227498" y="640846"/>
                </a:cubicBezTo>
                <a:close/>
                <a:moveTo>
                  <a:pt x="4153295" y="640846"/>
                </a:moveTo>
                <a:cubicBezTo>
                  <a:pt x="4161078" y="640846"/>
                  <a:pt x="4168083" y="645221"/>
                  <a:pt x="4168083" y="653243"/>
                </a:cubicBezTo>
                <a:cubicBezTo>
                  <a:pt x="4168083" y="661265"/>
                  <a:pt x="4161078" y="667100"/>
                  <a:pt x="4153295" y="667100"/>
                </a:cubicBezTo>
                <a:cubicBezTo>
                  <a:pt x="4144733" y="667100"/>
                  <a:pt x="4138507" y="661265"/>
                  <a:pt x="4138507" y="653243"/>
                </a:cubicBezTo>
                <a:cubicBezTo>
                  <a:pt x="4138507" y="645221"/>
                  <a:pt x="4144733" y="640846"/>
                  <a:pt x="4153295" y="640846"/>
                </a:cubicBezTo>
                <a:close/>
                <a:moveTo>
                  <a:pt x="4082465" y="640846"/>
                </a:moveTo>
                <a:cubicBezTo>
                  <a:pt x="4090249" y="640846"/>
                  <a:pt x="4097254" y="645221"/>
                  <a:pt x="4097254" y="653243"/>
                </a:cubicBezTo>
                <a:cubicBezTo>
                  <a:pt x="4097254" y="661265"/>
                  <a:pt x="4090249" y="667100"/>
                  <a:pt x="4082465" y="667100"/>
                </a:cubicBezTo>
                <a:cubicBezTo>
                  <a:pt x="4073903" y="667100"/>
                  <a:pt x="4067676" y="661265"/>
                  <a:pt x="4067676" y="653243"/>
                </a:cubicBezTo>
                <a:cubicBezTo>
                  <a:pt x="4067676" y="645221"/>
                  <a:pt x="4073903" y="640846"/>
                  <a:pt x="4082465" y="640846"/>
                </a:cubicBezTo>
                <a:close/>
                <a:moveTo>
                  <a:pt x="4010703" y="640846"/>
                </a:moveTo>
                <a:cubicBezTo>
                  <a:pt x="4017996" y="640846"/>
                  <a:pt x="4023100" y="645221"/>
                  <a:pt x="4023100" y="653243"/>
                </a:cubicBezTo>
                <a:cubicBezTo>
                  <a:pt x="4023100" y="661265"/>
                  <a:pt x="4017996" y="667100"/>
                  <a:pt x="4010703" y="667100"/>
                </a:cubicBezTo>
                <a:cubicBezTo>
                  <a:pt x="4002681" y="667100"/>
                  <a:pt x="3996847" y="661265"/>
                  <a:pt x="3996847" y="653243"/>
                </a:cubicBezTo>
                <a:cubicBezTo>
                  <a:pt x="3996847" y="645221"/>
                  <a:pt x="4002681" y="640846"/>
                  <a:pt x="4010703" y="640846"/>
                </a:cubicBezTo>
                <a:close/>
                <a:moveTo>
                  <a:pt x="3939871" y="640846"/>
                </a:moveTo>
                <a:cubicBezTo>
                  <a:pt x="3946434" y="640846"/>
                  <a:pt x="3952268" y="645221"/>
                  <a:pt x="3952268" y="653243"/>
                </a:cubicBezTo>
                <a:cubicBezTo>
                  <a:pt x="3952268" y="661265"/>
                  <a:pt x="3946434" y="667100"/>
                  <a:pt x="3939871" y="667100"/>
                </a:cubicBezTo>
                <a:cubicBezTo>
                  <a:pt x="3932578" y="667100"/>
                  <a:pt x="3926015" y="661265"/>
                  <a:pt x="3926015" y="653243"/>
                </a:cubicBezTo>
                <a:cubicBezTo>
                  <a:pt x="3926015" y="645221"/>
                  <a:pt x="3932578" y="640846"/>
                  <a:pt x="3939871" y="640846"/>
                </a:cubicBezTo>
                <a:close/>
                <a:moveTo>
                  <a:pt x="3869042" y="640846"/>
                </a:moveTo>
                <a:cubicBezTo>
                  <a:pt x="3875605" y="640846"/>
                  <a:pt x="3881439" y="645221"/>
                  <a:pt x="3881439" y="653243"/>
                </a:cubicBezTo>
                <a:cubicBezTo>
                  <a:pt x="3881439" y="661265"/>
                  <a:pt x="3875605" y="667100"/>
                  <a:pt x="3869042" y="667100"/>
                </a:cubicBezTo>
                <a:cubicBezTo>
                  <a:pt x="3861749" y="667100"/>
                  <a:pt x="3855186" y="661265"/>
                  <a:pt x="3855186" y="653243"/>
                </a:cubicBezTo>
                <a:cubicBezTo>
                  <a:pt x="3855186" y="645221"/>
                  <a:pt x="3861749" y="640846"/>
                  <a:pt x="3869042" y="640846"/>
                </a:cubicBezTo>
                <a:close/>
                <a:moveTo>
                  <a:pt x="3796752" y="640846"/>
                </a:moveTo>
                <a:cubicBezTo>
                  <a:pt x="3804774" y="640846"/>
                  <a:pt x="3810608" y="645221"/>
                  <a:pt x="3810608" y="653243"/>
                </a:cubicBezTo>
                <a:cubicBezTo>
                  <a:pt x="3810608" y="661265"/>
                  <a:pt x="3804774" y="667100"/>
                  <a:pt x="3796752" y="667100"/>
                </a:cubicBezTo>
                <a:cubicBezTo>
                  <a:pt x="3790918" y="667100"/>
                  <a:pt x="3784355" y="661265"/>
                  <a:pt x="3784355" y="653243"/>
                </a:cubicBezTo>
                <a:cubicBezTo>
                  <a:pt x="3784355" y="645221"/>
                  <a:pt x="3790918" y="640846"/>
                  <a:pt x="3796752" y="640846"/>
                </a:cubicBezTo>
                <a:close/>
                <a:moveTo>
                  <a:pt x="3725922" y="640846"/>
                </a:moveTo>
                <a:cubicBezTo>
                  <a:pt x="3733944" y="640846"/>
                  <a:pt x="3739778" y="645221"/>
                  <a:pt x="3739778" y="653243"/>
                </a:cubicBezTo>
                <a:cubicBezTo>
                  <a:pt x="3739778" y="661265"/>
                  <a:pt x="3733944" y="667100"/>
                  <a:pt x="3725922" y="667100"/>
                </a:cubicBezTo>
                <a:cubicBezTo>
                  <a:pt x="3719359" y="667100"/>
                  <a:pt x="3713525" y="661265"/>
                  <a:pt x="3713525" y="653243"/>
                </a:cubicBezTo>
                <a:cubicBezTo>
                  <a:pt x="3713525" y="645221"/>
                  <a:pt x="3719359" y="640846"/>
                  <a:pt x="3725922" y="640846"/>
                </a:cubicBezTo>
                <a:close/>
                <a:moveTo>
                  <a:pt x="3655091" y="640846"/>
                </a:moveTo>
                <a:cubicBezTo>
                  <a:pt x="3662384" y="640846"/>
                  <a:pt x="3668947" y="647409"/>
                  <a:pt x="3668947" y="653243"/>
                </a:cubicBezTo>
                <a:cubicBezTo>
                  <a:pt x="3668947" y="661265"/>
                  <a:pt x="3662384" y="667100"/>
                  <a:pt x="3655091" y="667100"/>
                </a:cubicBezTo>
                <a:cubicBezTo>
                  <a:pt x="3647069" y="667100"/>
                  <a:pt x="3642694" y="661265"/>
                  <a:pt x="3642694" y="653243"/>
                </a:cubicBezTo>
                <a:cubicBezTo>
                  <a:pt x="3642694" y="647409"/>
                  <a:pt x="3647069" y="640846"/>
                  <a:pt x="3655091" y="640846"/>
                </a:cubicBezTo>
                <a:close/>
                <a:moveTo>
                  <a:pt x="3583280" y="640846"/>
                </a:moveTo>
                <a:cubicBezTo>
                  <a:pt x="3591064" y="640846"/>
                  <a:pt x="3598069" y="647409"/>
                  <a:pt x="3598069" y="653243"/>
                </a:cubicBezTo>
                <a:cubicBezTo>
                  <a:pt x="3598069" y="661265"/>
                  <a:pt x="3591064" y="667100"/>
                  <a:pt x="3583280" y="667100"/>
                </a:cubicBezTo>
                <a:cubicBezTo>
                  <a:pt x="3574718" y="667100"/>
                  <a:pt x="3568491" y="661265"/>
                  <a:pt x="3568491" y="653243"/>
                </a:cubicBezTo>
                <a:cubicBezTo>
                  <a:pt x="3568491" y="647409"/>
                  <a:pt x="3574718" y="640846"/>
                  <a:pt x="3583280" y="640846"/>
                </a:cubicBezTo>
                <a:close/>
                <a:moveTo>
                  <a:pt x="3512449" y="640846"/>
                </a:moveTo>
                <a:cubicBezTo>
                  <a:pt x="3520232" y="640846"/>
                  <a:pt x="3527237" y="647409"/>
                  <a:pt x="3527237" y="653243"/>
                </a:cubicBezTo>
                <a:cubicBezTo>
                  <a:pt x="3527237" y="661265"/>
                  <a:pt x="3520232" y="667100"/>
                  <a:pt x="3512449" y="667100"/>
                </a:cubicBezTo>
                <a:cubicBezTo>
                  <a:pt x="3503887" y="667100"/>
                  <a:pt x="3497661" y="661265"/>
                  <a:pt x="3497661" y="653243"/>
                </a:cubicBezTo>
                <a:cubicBezTo>
                  <a:pt x="3497661" y="647409"/>
                  <a:pt x="3503887" y="640846"/>
                  <a:pt x="3512449" y="640846"/>
                </a:cubicBezTo>
                <a:close/>
                <a:moveTo>
                  <a:pt x="3441619" y="640846"/>
                </a:moveTo>
                <a:cubicBezTo>
                  <a:pt x="3450181" y="640846"/>
                  <a:pt x="3456408" y="647409"/>
                  <a:pt x="3456408" y="653243"/>
                </a:cubicBezTo>
                <a:cubicBezTo>
                  <a:pt x="3456408" y="661265"/>
                  <a:pt x="3450181" y="667100"/>
                  <a:pt x="3441619" y="667100"/>
                </a:cubicBezTo>
                <a:cubicBezTo>
                  <a:pt x="3433835" y="667100"/>
                  <a:pt x="3426830" y="661265"/>
                  <a:pt x="3426830" y="653243"/>
                </a:cubicBezTo>
                <a:cubicBezTo>
                  <a:pt x="3426830" y="647409"/>
                  <a:pt x="3433835" y="640846"/>
                  <a:pt x="3441619" y="640846"/>
                </a:cubicBezTo>
                <a:close/>
                <a:moveTo>
                  <a:pt x="3369857" y="640846"/>
                </a:moveTo>
                <a:cubicBezTo>
                  <a:pt x="3377879" y="640846"/>
                  <a:pt x="3382254" y="647409"/>
                  <a:pt x="3382254" y="653243"/>
                </a:cubicBezTo>
                <a:cubicBezTo>
                  <a:pt x="3382254" y="661265"/>
                  <a:pt x="3377879" y="667100"/>
                  <a:pt x="3369857" y="667100"/>
                </a:cubicBezTo>
                <a:cubicBezTo>
                  <a:pt x="3362564" y="667100"/>
                  <a:pt x="3356001" y="661265"/>
                  <a:pt x="3356001" y="653243"/>
                </a:cubicBezTo>
                <a:cubicBezTo>
                  <a:pt x="3356001" y="647409"/>
                  <a:pt x="3362564" y="640846"/>
                  <a:pt x="3369857" y="640846"/>
                </a:cubicBezTo>
                <a:close/>
                <a:moveTo>
                  <a:pt x="3299091" y="640846"/>
                </a:moveTo>
                <a:cubicBezTo>
                  <a:pt x="3305653" y="640846"/>
                  <a:pt x="3311488" y="647409"/>
                  <a:pt x="3311488" y="653243"/>
                </a:cubicBezTo>
                <a:cubicBezTo>
                  <a:pt x="3311488" y="661265"/>
                  <a:pt x="3305653" y="667100"/>
                  <a:pt x="3299091" y="667100"/>
                </a:cubicBezTo>
                <a:cubicBezTo>
                  <a:pt x="3291796" y="667100"/>
                  <a:pt x="3285237" y="661265"/>
                  <a:pt x="3285237" y="653243"/>
                </a:cubicBezTo>
                <a:cubicBezTo>
                  <a:pt x="3285237" y="647409"/>
                  <a:pt x="3291796" y="640846"/>
                  <a:pt x="3299091" y="640846"/>
                </a:cubicBezTo>
                <a:close/>
                <a:moveTo>
                  <a:pt x="3228258" y="640846"/>
                </a:moveTo>
                <a:cubicBezTo>
                  <a:pt x="3234823" y="640846"/>
                  <a:pt x="3240658" y="647409"/>
                  <a:pt x="3240658" y="653243"/>
                </a:cubicBezTo>
                <a:cubicBezTo>
                  <a:pt x="3240658" y="661265"/>
                  <a:pt x="3234823" y="667100"/>
                  <a:pt x="3228258" y="667100"/>
                </a:cubicBezTo>
                <a:cubicBezTo>
                  <a:pt x="3220236" y="667100"/>
                  <a:pt x="3214403" y="661265"/>
                  <a:pt x="3214403" y="653243"/>
                </a:cubicBezTo>
                <a:cubicBezTo>
                  <a:pt x="3214403" y="647409"/>
                  <a:pt x="3220236" y="640846"/>
                  <a:pt x="3228258" y="640846"/>
                </a:cubicBezTo>
                <a:close/>
                <a:moveTo>
                  <a:pt x="3152597" y="640846"/>
                </a:moveTo>
                <a:cubicBezTo>
                  <a:pt x="3159891" y="640846"/>
                  <a:pt x="3166454" y="647409"/>
                  <a:pt x="3166454" y="653243"/>
                </a:cubicBezTo>
                <a:cubicBezTo>
                  <a:pt x="3166454" y="661265"/>
                  <a:pt x="3159891" y="667100"/>
                  <a:pt x="3152597" y="667100"/>
                </a:cubicBezTo>
                <a:cubicBezTo>
                  <a:pt x="3146035" y="667100"/>
                  <a:pt x="3140200" y="661265"/>
                  <a:pt x="3140200" y="653243"/>
                </a:cubicBezTo>
                <a:cubicBezTo>
                  <a:pt x="3140200" y="647409"/>
                  <a:pt x="3146035" y="640846"/>
                  <a:pt x="3152597" y="640846"/>
                </a:cubicBezTo>
                <a:close/>
                <a:moveTo>
                  <a:pt x="3081767" y="640846"/>
                </a:moveTo>
                <a:cubicBezTo>
                  <a:pt x="3089058" y="640846"/>
                  <a:pt x="3095620" y="647409"/>
                  <a:pt x="3095620" y="653243"/>
                </a:cubicBezTo>
                <a:cubicBezTo>
                  <a:pt x="3095620" y="661265"/>
                  <a:pt x="3089058" y="667100"/>
                  <a:pt x="3081767" y="667100"/>
                </a:cubicBezTo>
                <a:cubicBezTo>
                  <a:pt x="3073743" y="667100"/>
                  <a:pt x="3069366" y="661265"/>
                  <a:pt x="3069366" y="653243"/>
                </a:cubicBezTo>
                <a:cubicBezTo>
                  <a:pt x="3069366" y="647409"/>
                  <a:pt x="3073743" y="640846"/>
                  <a:pt x="3081767" y="640846"/>
                </a:cubicBezTo>
                <a:close/>
                <a:moveTo>
                  <a:pt x="3013710" y="640846"/>
                </a:moveTo>
                <a:cubicBezTo>
                  <a:pt x="3021299" y="640846"/>
                  <a:pt x="3028129" y="647409"/>
                  <a:pt x="3028129" y="653243"/>
                </a:cubicBezTo>
                <a:cubicBezTo>
                  <a:pt x="3028129" y="661265"/>
                  <a:pt x="3021299" y="667100"/>
                  <a:pt x="3013710" y="667100"/>
                </a:cubicBezTo>
                <a:cubicBezTo>
                  <a:pt x="3005363" y="667100"/>
                  <a:pt x="2998534" y="661265"/>
                  <a:pt x="2998534" y="653243"/>
                </a:cubicBezTo>
                <a:cubicBezTo>
                  <a:pt x="2998534" y="647409"/>
                  <a:pt x="3005363" y="640846"/>
                  <a:pt x="3013710" y="640846"/>
                </a:cubicBezTo>
                <a:close/>
                <a:moveTo>
                  <a:pt x="2942488" y="640846"/>
                </a:moveTo>
                <a:cubicBezTo>
                  <a:pt x="2951049" y="640846"/>
                  <a:pt x="2957280" y="647409"/>
                  <a:pt x="2957280" y="653243"/>
                </a:cubicBezTo>
                <a:cubicBezTo>
                  <a:pt x="2957280" y="661265"/>
                  <a:pt x="2951049" y="667100"/>
                  <a:pt x="2942488" y="667100"/>
                </a:cubicBezTo>
                <a:cubicBezTo>
                  <a:pt x="2934708" y="667100"/>
                  <a:pt x="2927703" y="661265"/>
                  <a:pt x="2927703" y="653243"/>
                </a:cubicBezTo>
                <a:cubicBezTo>
                  <a:pt x="2927703" y="647409"/>
                  <a:pt x="2934708" y="640846"/>
                  <a:pt x="2942488" y="640846"/>
                </a:cubicBezTo>
                <a:close/>
                <a:moveTo>
                  <a:pt x="2868288" y="640846"/>
                </a:moveTo>
                <a:cubicBezTo>
                  <a:pt x="2876853" y="640846"/>
                  <a:pt x="2883082" y="647409"/>
                  <a:pt x="2883082" y="653243"/>
                </a:cubicBezTo>
                <a:cubicBezTo>
                  <a:pt x="2883082" y="661265"/>
                  <a:pt x="2876853" y="667100"/>
                  <a:pt x="2868288" y="667100"/>
                </a:cubicBezTo>
                <a:cubicBezTo>
                  <a:pt x="2860506" y="667100"/>
                  <a:pt x="2853498" y="661265"/>
                  <a:pt x="2853498" y="653243"/>
                </a:cubicBezTo>
                <a:cubicBezTo>
                  <a:pt x="2853498" y="647409"/>
                  <a:pt x="2860506" y="640846"/>
                  <a:pt x="2868288" y="640846"/>
                </a:cubicBezTo>
                <a:close/>
                <a:moveTo>
                  <a:pt x="2796532" y="640846"/>
                </a:moveTo>
                <a:cubicBezTo>
                  <a:pt x="2804550" y="640846"/>
                  <a:pt x="2808926" y="647409"/>
                  <a:pt x="2808926" y="653243"/>
                </a:cubicBezTo>
                <a:cubicBezTo>
                  <a:pt x="2808926" y="661265"/>
                  <a:pt x="2804550" y="667100"/>
                  <a:pt x="2796532" y="667100"/>
                </a:cubicBezTo>
                <a:cubicBezTo>
                  <a:pt x="2789237" y="667100"/>
                  <a:pt x="2782673" y="661265"/>
                  <a:pt x="2782673" y="653243"/>
                </a:cubicBezTo>
                <a:cubicBezTo>
                  <a:pt x="2782673" y="647409"/>
                  <a:pt x="2789237" y="640846"/>
                  <a:pt x="2796532" y="640846"/>
                </a:cubicBezTo>
                <a:close/>
                <a:moveTo>
                  <a:pt x="2725692" y="640846"/>
                </a:moveTo>
                <a:cubicBezTo>
                  <a:pt x="2731527" y="640846"/>
                  <a:pt x="2738097" y="647409"/>
                  <a:pt x="2738097" y="653243"/>
                </a:cubicBezTo>
                <a:cubicBezTo>
                  <a:pt x="2738097" y="661265"/>
                  <a:pt x="2731527" y="667100"/>
                  <a:pt x="2725692" y="667100"/>
                </a:cubicBezTo>
                <a:cubicBezTo>
                  <a:pt x="2717681" y="667100"/>
                  <a:pt x="2711843" y="661265"/>
                  <a:pt x="2711843" y="653243"/>
                </a:cubicBezTo>
                <a:cubicBezTo>
                  <a:pt x="2711843" y="647409"/>
                  <a:pt x="2717681" y="640846"/>
                  <a:pt x="2725692" y="640846"/>
                </a:cubicBezTo>
                <a:close/>
                <a:moveTo>
                  <a:pt x="2654867" y="640846"/>
                </a:moveTo>
                <a:cubicBezTo>
                  <a:pt x="2660705" y="640846"/>
                  <a:pt x="2667266" y="647409"/>
                  <a:pt x="2667266" y="653243"/>
                </a:cubicBezTo>
                <a:cubicBezTo>
                  <a:pt x="2667266" y="661265"/>
                  <a:pt x="2660705" y="667100"/>
                  <a:pt x="2654867" y="667100"/>
                </a:cubicBezTo>
                <a:cubicBezTo>
                  <a:pt x="2646847" y="667100"/>
                  <a:pt x="2641013" y="661265"/>
                  <a:pt x="2641013" y="653243"/>
                </a:cubicBezTo>
                <a:cubicBezTo>
                  <a:pt x="2641013" y="647409"/>
                  <a:pt x="2646847" y="640846"/>
                  <a:pt x="2654867" y="640846"/>
                </a:cubicBezTo>
                <a:close/>
                <a:moveTo>
                  <a:pt x="2582577" y="640846"/>
                </a:moveTo>
                <a:cubicBezTo>
                  <a:pt x="2589870" y="640846"/>
                  <a:pt x="2596432" y="647409"/>
                  <a:pt x="2596432" y="654702"/>
                </a:cubicBezTo>
                <a:cubicBezTo>
                  <a:pt x="2596432" y="661265"/>
                  <a:pt x="2589870" y="667100"/>
                  <a:pt x="2582577" y="667100"/>
                </a:cubicBezTo>
                <a:cubicBezTo>
                  <a:pt x="2576016" y="667100"/>
                  <a:pt x="2570181" y="661265"/>
                  <a:pt x="2570181" y="654702"/>
                </a:cubicBezTo>
                <a:cubicBezTo>
                  <a:pt x="2570181" y="647409"/>
                  <a:pt x="2576016" y="640846"/>
                  <a:pt x="2582577" y="640846"/>
                </a:cubicBezTo>
                <a:close/>
                <a:moveTo>
                  <a:pt x="1728254" y="640846"/>
                </a:moveTo>
                <a:cubicBezTo>
                  <a:pt x="1736820" y="640846"/>
                  <a:pt x="1743044" y="647409"/>
                  <a:pt x="1743044" y="654702"/>
                </a:cubicBezTo>
                <a:cubicBezTo>
                  <a:pt x="1743044" y="661265"/>
                  <a:pt x="1736820" y="667100"/>
                  <a:pt x="1728254" y="667100"/>
                </a:cubicBezTo>
                <a:cubicBezTo>
                  <a:pt x="1719691" y="667100"/>
                  <a:pt x="1713464" y="661265"/>
                  <a:pt x="1713464" y="654702"/>
                </a:cubicBezTo>
                <a:cubicBezTo>
                  <a:pt x="1713464" y="647409"/>
                  <a:pt x="1719691" y="640846"/>
                  <a:pt x="1728254" y="640846"/>
                </a:cubicBezTo>
                <a:close/>
                <a:moveTo>
                  <a:pt x="1657423" y="640846"/>
                </a:moveTo>
                <a:cubicBezTo>
                  <a:pt x="1665208" y="640846"/>
                  <a:pt x="1672215" y="647409"/>
                  <a:pt x="1672215" y="654702"/>
                </a:cubicBezTo>
                <a:cubicBezTo>
                  <a:pt x="1672215" y="661265"/>
                  <a:pt x="1665208" y="667100"/>
                  <a:pt x="1657423" y="667100"/>
                </a:cubicBezTo>
                <a:cubicBezTo>
                  <a:pt x="1648867" y="667100"/>
                  <a:pt x="1642644" y="661265"/>
                  <a:pt x="1642644" y="654702"/>
                </a:cubicBezTo>
                <a:cubicBezTo>
                  <a:pt x="1642644" y="647409"/>
                  <a:pt x="1648867" y="640846"/>
                  <a:pt x="1657423" y="640846"/>
                </a:cubicBezTo>
                <a:close/>
                <a:moveTo>
                  <a:pt x="1582290" y="640846"/>
                </a:moveTo>
                <a:cubicBezTo>
                  <a:pt x="1589584" y="640846"/>
                  <a:pt x="1594694" y="647409"/>
                  <a:pt x="1594694" y="654702"/>
                </a:cubicBezTo>
                <a:cubicBezTo>
                  <a:pt x="1594694" y="661265"/>
                  <a:pt x="1589584" y="667100"/>
                  <a:pt x="1582290" y="667100"/>
                </a:cubicBezTo>
                <a:cubicBezTo>
                  <a:pt x="1574268" y="667100"/>
                  <a:pt x="1568435" y="661265"/>
                  <a:pt x="1568435" y="654702"/>
                </a:cubicBezTo>
                <a:cubicBezTo>
                  <a:pt x="1568435" y="647409"/>
                  <a:pt x="1574268" y="640846"/>
                  <a:pt x="1582290" y="640846"/>
                </a:cubicBezTo>
                <a:close/>
                <a:moveTo>
                  <a:pt x="1512190" y="640846"/>
                </a:moveTo>
                <a:cubicBezTo>
                  <a:pt x="1518025" y="640846"/>
                  <a:pt x="1523859" y="647409"/>
                  <a:pt x="1523859" y="654702"/>
                </a:cubicBezTo>
                <a:cubicBezTo>
                  <a:pt x="1523859" y="661265"/>
                  <a:pt x="1518025" y="667100"/>
                  <a:pt x="1512190" y="667100"/>
                </a:cubicBezTo>
                <a:cubicBezTo>
                  <a:pt x="1504169" y="667100"/>
                  <a:pt x="1497604" y="662724"/>
                  <a:pt x="1497604" y="654702"/>
                </a:cubicBezTo>
                <a:cubicBezTo>
                  <a:pt x="1497604" y="647409"/>
                  <a:pt x="1504169" y="640846"/>
                  <a:pt x="1512190" y="640846"/>
                </a:cubicBezTo>
                <a:close/>
                <a:moveTo>
                  <a:pt x="1440623" y="640846"/>
                </a:moveTo>
                <a:cubicBezTo>
                  <a:pt x="1447182" y="640846"/>
                  <a:pt x="1453017" y="647409"/>
                  <a:pt x="1453017" y="654702"/>
                </a:cubicBezTo>
                <a:cubicBezTo>
                  <a:pt x="1453017" y="662724"/>
                  <a:pt x="1447182" y="667100"/>
                  <a:pt x="1440623" y="667100"/>
                </a:cubicBezTo>
                <a:cubicBezTo>
                  <a:pt x="1433331" y="667100"/>
                  <a:pt x="1426767" y="662724"/>
                  <a:pt x="1426767" y="654702"/>
                </a:cubicBezTo>
                <a:cubicBezTo>
                  <a:pt x="1426767" y="647409"/>
                  <a:pt x="1433331" y="640846"/>
                  <a:pt x="1440623" y="640846"/>
                </a:cubicBezTo>
                <a:close/>
                <a:moveTo>
                  <a:pt x="1368339" y="640846"/>
                </a:moveTo>
                <a:cubicBezTo>
                  <a:pt x="1376363" y="640846"/>
                  <a:pt x="1382194" y="647409"/>
                  <a:pt x="1382194" y="654702"/>
                </a:cubicBezTo>
                <a:cubicBezTo>
                  <a:pt x="1382194" y="662724"/>
                  <a:pt x="1376363" y="667100"/>
                  <a:pt x="1368339" y="667100"/>
                </a:cubicBezTo>
                <a:cubicBezTo>
                  <a:pt x="1362505" y="667100"/>
                  <a:pt x="1355943" y="662724"/>
                  <a:pt x="1355943" y="654702"/>
                </a:cubicBezTo>
                <a:cubicBezTo>
                  <a:pt x="1355943" y="647409"/>
                  <a:pt x="1362505" y="640846"/>
                  <a:pt x="1368339" y="640846"/>
                </a:cubicBezTo>
                <a:close/>
                <a:moveTo>
                  <a:pt x="1297512" y="640846"/>
                </a:moveTo>
                <a:cubicBezTo>
                  <a:pt x="1305535" y="640846"/>
                  <a:pt x="1311369" y="647409"/>
                  <a:pt x="1311369" y="654702"/>
                </a:cubicBezTo>
                <a:cubicBezTo>
                  <a:pt x="1311369" y="662724"/>
                  <a:pt x="1305535" y="667100"/>
                  <a:pt x="1297512" y="667100"/>
                </a:cubicBezTo>
                <a:cubicBezTo>
                  <a:pt x="1291678" y="667100"/>
                  <a:pt x="1285116" y="662724"/>
                  <a:pt x="1285116" y="654702"/>
                </a:cubicBezTo>
                <a:cubicBezTo>
                  <a:pt x="1285116" y="647409"/>
                  <a:pt x="1291678" y="640846"/>
                  <a:pt x="1297512" y="640846"/>
                </a:cubicBezTo>
                <a:close/>
                <a:moveTo>
                  <a:pt x="1226680" y="640846"/>
                </a:moveTo>
                <a:cubicBezTo>
                  <a:pt x="1233973" y="640846"/>
                  <a:pt x="1240537" y="647409"/>
                  <a:pt x="1240537" y="654702"/>
                </a:cubicBezTo>
                <a:cubicBezTo>
                  <a:pt x="1240537" y="662724"/>
                  <a:pt x="1233973" y="667100"/>
                  <a:pt x="1226680" y="667100"/>
                </a:cubicBezTo>
                <a:cubicBezTo>
                  <a:pt x="1218667" y="667100"/>
                  <a:pt x="1214291" y="662724"/>
                  <a:pt x="1214291" y="654702"/>
                </a:cubicBezTo>
                <a:cubicBezTo>
                  <a:pt x="1214291" y="647409"/>
                  <a:pt x="1218667" y="640846"/>
                  <a:pt x="1226680" y="640846"/>
                </a:cubicBezTo>
                <a:close/>
                <a:moveTo>
                  <a:pt x="1154878" y="640846"/>
                </a:moveTo>
                <a:cubicBezTo>
                  <a:pt x="1162660" y="640846"/>
                  <a:pt x="1169666" y="647409"/>
                  <a:pt x="1169666" y="654702"/>
                </a:cubicBezTo>
                <a:cubicBezTo>
                  <a:pt x="1169666" y="662724"/>
                  <a:pt x="1162660" y="667100"/>
                  <a:pt x="1154878" y="667100"/>
                </a:cubicBezTo>
                <a:cubicBezTo>
                  <a:pt x="1146318" y="667100"/>
                  <a:pt x="1140088" y="662724"/>
                  <a:pt x="1140088" y="654702"/>
                </a:cubicBezTo>
                <a:cubicBezTo>
                  <a:pt x="1140088" y="647409"/>
                  <a:pt x="1146318" y="640846"/>
                  <a:pt x="1154878" y="640846"/>
                </a:cubicBezTo>
                <a:close/>
                <a:moveTo>
                  <a:pt x="1084051" y="640846"/>
                </a:moveTo>
                <a:cubicBezTo>
                  <a:pt x="1091834" y="640846"/>
                  <a:pt x="1098838" y="647409"/>
                  <a:pt x="1098838" y="654702"/>
                </a:cubicBezTo>
                <a:cubicBezTo>
                  <a:pt x="1098838" y="662724"/>
                  <a:pt x="1091834" y="667100"/>
                  <a:pt x="1084051" y="667100"/>
                </a:cubicBezTo>
                <a:cubicBezTo>
                  <a:pt x="1075486" y="667100"/>
                  <a:pt x="1069261" y="662724"/>
                  <a:pt x="1069261" y="654702"/>
                </a:cubicBezTo>
                <a:cubicBezTo>
                  <a:pt x="1069261" y="647409"/>
                  <a:pt x="1075486" y="640846"/>
                  <a:pt x="1084051" y="640846"/>
                </a:cubicBezTo>
                <a:close/>
                <a:moveTo>
                  <a:pt x="1013010" y="640846"/>
                </a:moveTo>
                <a:cubicBezTo>
                  <a:pt x="1020306" y="640846"/>
                  <a:pt x="1024682" y="647409"/>
                  <a:pt x="1024682" y="654702"/>
                </a:cubicBezTo>
                <a:cubicBezTo>
                  <a:pt x="1024682" y="662724"/>
                  <a:pt x="1020306" y="667100"/>
                  <a:pt x="1013010" y="667100"/>
                </a:cubicBezTo>
                <a:cubicBezTo>
                  <a:pt x="1004989" y="667100"/>
                  <a:pt x="998429" y="662724"/>
                  <a:pt x="998429" y="654702"/>
                </a:cubicBezTo>
                <a:cubicBezTo>
                  <a:pt x="998429" y="647409"/>
                  <a:pt x="1004989" y="640846"/>
                  <a:pt x="1013010" y="640846"/>
                </a:cubicBezTo>
                <a:close/>
                <a:moveTo>
                  <a:pt x="941457" y="640846"/>
                </a:moveTo>
                <a:cubicBezTo>
                  <a:pt x="948018" y="640846"/>
                  <a:pt x="953852" y="647409"/>
                  <a:pt x="953852" y="654702"/>
                </a:cubicBezTo>
                <a:cubicBezTo>
                  <a:pt x="953852" y="662724"/>
                  <a:pt x="948018" y="667100"/>
                  <a:pt x="941457" y="667100"/>
                </a:cubicBezTo>
                <a:cubicBezTo>
                  <a:pt x="934166" y="667100"/>
                  <a:pt x="927599" y="662724"/>
                  <a:pt x="927599" y="654702"/>
                </a:cubicBezTo>
                <a:cubicBezTo>
                  <a:pt x="927599" y="647409"/>
                  <a:pt x="934166" y="640846"/>
                  <a:pt x="941457" y="640846"/>
                </a:cubicBezTo>
                <a:close/>
                <a:moveTo>
                  <a:pt x="870622" y="640846"/>
                </a:moveTo>
                <a:cubicBezTo>
                  <a:pt x="877190" y="640846"/>
                  <a:pt x="883024" y="647409"/>
                  <a:pt x="883024" y="654702"/>
                </a:cubicBezTo>
                <a:cubicBezTo>
                  <a:pt x="883024" y="662724"/>
                  <a:pt x="877190" y="667100"/>
                  <a:pt x="870622" y="667100"/>
                </a:cubicBezTo>
                <a:cubicBezTo>
                  <a:pt x="863332" y="667100"/>
                  <a:pt x="856770" y="662724"/>
                  <a:pt x="856770" y="654702"/>
                </a:cubicBezTo>
                <a:cubicBezTo>
                  <a:pt x="856770" y="647409"/>
                  <a:pt x="863332" y="640846"/>
                  <a:pt x="870622" y="640846"/>
                </a:cubicBezTo>
                <a:close/>
                <a:moveTo>
                  <a:pt x="798337" y="640846"/>
                </a:moveTo>
                <a:cubicBezTo>
                  <a:pt x="806358" y="640846"/>
                  <a:pt x="812191" y="647851"/>
                  <a:pt x="812191" y="655635"/>
                </a:cubicBezTo>
                <a:cubicBezTo>
                  <a:pt x="812191" y="664197"/>
                  <a:pt x="806358" y="670424"/>
                  <a:pt x="798337" y="670424"/>
                </a:cubicBezTo>
                <a:cubicBezTo>
                  <a:pt x="792503" y="670424"/>
                  <a:pt x="785937" y="664197"/>
                  <a:pt x="785937" y="655635"/>
                </a:cubicBezTo>
                <a:cubicBezTo>
                  <a:pt x="785937" y="647851"/>
                  <a:pt x="792503" y="640846"/>
                  <a:pt x="798337" y="640846"/>
                </a:cubicBezTo>
                <a:close/>
                <a:moveTo>
                  <a:pt x="724134" y="640846"/>
                </a:moveTo>
                <a:cubicBezTo>
                  <a:pt x="731428" y="640846"/>
                  <a:pt x="737989" y="647851"/>
                  <a:pt x="737989" y="655635"/>
                </a:cubicBezTo>
                <a:cubicBezTo>
                  <a:pt x="737989" y="664197"/>
                  <a:pt x="731428" y="670424"/>
                  <a:pt x="724134" y="670424"/>
                </a:cubicBezTo>
                <a:cubicBezTo>
                  <a:pt x="717567" y="670424"/>
                  <a:pt x="711735" y="664197"/>
                  <a:pt x="711735" y="655635"/>
                </a:cubicBezTo>
                <a:cubicBezTo>
                  <a:pt x="711735" y="647851"/>
                  <a:pt x="717567" y="640846"/>
                  <a:pt x="724134" y="640846"/>
                </a:cubicBezTo>
                <a:close/>
                <a:moveTo>
                  <a:pt x="653301" y="640846"/>
                </a:moveTo>
                <a:cubicBezTo>
                  <a:pt x="660594" y="640846"/>
                  <a:pt x="667160" y="647851"/>
                  <a:pt x="667160" y="655635"/>
                </a:cubicBezTo>
                <a:cubicBezTo>
                  <a:pt x="667160" y="664197"/>
                  <a:pt x="660594" y="670424"/>
                  <a:pt x="653301" y="670424"/>
                </a:cubicBezTo>
                <a:cubicBezTo>
                  <a:pt x="645283" y="670424"/>
                  <a:pt x="640907" y="664197"/>
                  <a:pt x="640907" y="655635"/>
                </a:cubicBezTo>
                <a:cubicBezTo>
                  <a:pt x="640907" y="647851"/>
                  <a:pt x="645283" y="640846"/>
                  <a:pt x="653301" y="640846"/>
                </a:cubicBezTo>
                <a:close/>
                <a:moveTo>
                  <a:pt x="584864" y="640846"/>
                </a:moveTo>
                <a:cubicBezTo>
                  <a:pt x="592646" y="640846"/>
                  <a:pt x="599651" y="647851"/>
                  <a:pt x="599651" y="655635"/>
                </a:cubicBezTo>
                <a:cubicBezTo>
                  <a:pt x="599651" y="664197"/>
                  <a:pt x="592646" y="670424"/>
                  <a:pt x="584864" y="670424"/>
                </a:cubicBezTo>
                <a:cubicBezTo>
                  <a:pt x="576304" y="670424"/>
                  <a:pt x="570075" y="664197"/>
                  <a:pt x="570075" y="655635"/>
                </a:cubicBezTo>
                <a:cubicBezTo>
                  <a:pt x="570075" y="647851"/>
                  <a:pt x="576304" y="640846"/>
                  <a:pt x="584864" y="640846"/>
                </a:cubicBezTo>
                <a:close/>
                <a:moveTo>
                  <a:pt x="513663" y="640846"/>
                </a:moveTo>
                <a:cubicBezTo>
                  <a:pt x="522010" y="640846"/>
                  <a:pt x="528843" y="647851"/>
                  <a:pt x="528843" y="655635"/>
                </a:cubicBezTo>
                <a:cubicBezTo>
                  <a:pt x="528843" y="664197"/>
                  <a:pt x="522010" y="670424"/>
                  <a:pt x="513663" y="670424"/>
                </a:cubicBezTo>
                <a:cubicBezTo>
                  <a:pt x="506076" y="670424"/>
                  <a:pt x="499246" y="664197"/>
                  <a:pt x="499246" y="655635"/>
                </a:cubicBezTo>
                <a:cubicBezTo>
                  <a:pt x="499246" y="647851"/>
                  <a:pt x="506076" y="640846"/>
                  <a:pt x="513663" y="640846"/>
                </a:cubicBezTo>
                <a:close/>
                <a:moveTo>
                  <a:pt x="439832" y="640846"/>
                </a:moveTo>
                <a:cubicBezTo>
                  <a:pt x="448391" y="640846"/>
                  <a:pt x="454622" y="647851"/>
                  <a:pt x="454622" y="655635"/>
                </a:cubicBezTo>
                <a:cubicBezTo>
                  <a:pt x="454622" y="664197"/>
                  <a:pt x="448391" y="670424"/>
                  <a:pt x="439832" y="670424"/>
                </a:cubicBezTo>
                <a:cubicBezTo>
                  <a:pt x="432049" y="670424"/>
                  <a:pt x="425044" y="664197"/>
                  <a:pt x="425044" y="655635"/>
                </a:cubicBezTo>
                <a:cubicBezTo>
                  <a:pt x="425044" y="647851"/>
                  <a:pt x="432049" y="640846"/>
                  <a:pt x="439832" y="640846"/>
                </a:cubicBezTo>
                <a:close/>
                <a:moveTo>
                  <a:pt x="368070" y="640846"/>
                </a:moveTo>
                <a:cubicBezTo>
                  <a:pt x="376088" y="640846"/>
                  <a:pt x="380465" y="647851"/>
                  <a:pt x="380465" y="655635"/>
                </a:cubicBezTo>
                <a:cubicBezTo>
                  <a:pt x="380465" y="664197"/>
                  <a:pt x="376088" y="670424"/>
                  <a:pt x="368070" y="670424"/>
                </a:cubicBezTo>
                <a:cubicBezTo>
                  <a:pt x="360777" y="670424"/>
                  <a:pt x="354211" y="664197"/>
                  <a:pt x="354211" y="655635"/>
                </a:cubicBezTo>
                <a:cubicBezTo>
                  <a:pt x="354211" y="647851"/>
                  <a:pt x="360777" y="640846"/>
                  <a:pt x="368070" y="640846"/>
                </a:cubicBezTo>
                <a:close/>
                <a:moveTo>
                  <a:pt x="297235" y="640846"/>
                </a:moveTo>
                <a:cubicBezTo>
                  <a:pt x="303798" y="640846"/>
                  <a:pt x="309631" y="647851"/>
                  <a:pt x="309631" y="655635"/>
                </a:cubicBezTo>
                <a:cubicBezTo>
                  <a:pt x="309631" y="664197"/>
                  <a:pt x="303798" y="670424"/>
                  <a:pt x="297235" y="670424"/>
                </a:cubicBezTo>
                <a:cubicBezTo>
                  <a:pt x="289944" y="670424"/>
                  <a:pt x="283379" y="664197"/>
                  <a:pt x="283379" y="655635"/>
                </a:cubicBezTo>
                <a:cubicBezTo>
                  <a:pt x="283379" y="647851"/>
                  <a:pt x="289944" y="640846"/>
                  <a:pt x="297235" y="640846"/>
                </a:cubicBezTo>
                <a:close/>
                <a:moveTo>
                  <a:pt x="4082465" y="570017"/>
                </a:moveTo>
                <a:cubicBezTo>
                  <a:pt x="4090249" y="570017"/>
                  <a:pt x="4097254" y="576244"/>
                  <a:pt x="4097254" y="584805"/>
                </a:cubicBezTo>
                <a:cubicBezTo>
                  <a:pt x="4097254" y="593367"/>
                  <a:pt x="4090249" y="599594"/>
                  <a:pt x="4082465" y="599594"/>
                </a:cubicBezTo>
                <a:cubicBezTo>
                  <a:pt x="4073903" y="599594"/>
                  <a:pt x="4067676" y="593367"/>
                  <a:pt x="4067676" y="584805"/>
                </a:cubicBezTo>
                <a:cubicBezTo>
                  <a:pt x="4067676" y="576244"/>
                  <a:pt x="4073903" y="570017"/>
                  <a:pt x="4082465" y="570017"/>
                </a:cubicBezTo>
                <a:close/>
                <a:moveTo>
                  <a:pt x="4010703" y="570017"/>
                </a:moveTo>
                <a:cubicBezTo>
                  <a:pt x="4017996" y="570017"/>
                  <a:pt x="4023100" y="576244"/>
                  <a:pt x="4023100" y="584805"/>
                </a:cubicBezTo>
                <a:cubicBezTo>
                  <a:pt x="4023100" y="593367"/>
                  <a:pt x="4017996" y="599594"/>
                  <a:pt x="4010703" y="599594"/>
                </a:cubicBezTo>
                <a:cubicBezTo>
                  <a:pt x="4002681" y="599594"/>
                  <a:pt x="3996847" y="593367"/>
                  <a:pt x="3996847" y="584805"/>
                </a:cubicBezTo>
                <a:cubicBezTo>
                  <a:pt x="3996847" y="576244"/>
                  <a:pt x="4002681" y="570017"/>
                  <a:pt x="4010703" y="570017"/>
                </a:cubicBezTo>
                <a:close/>
                <a:moveTo>
                  <a:pt x="3939871" y="570017"/>
                </a:moveTo>
                <a:cubicBezTo>
                  <a:pt x="3946434" y="570017"/>
                  <a:pt x="3952268" y="576244"/>
                  <a:pt x="3952268" y="584805"/>
                </a:cubicBezTo>
                <a:cubicBezTo>
                  <a:pt x="3952268" y="593367"/>
                  <a:pt x="3946434" y="599594"/>
                  <a:pt x="3939871" y="599594"/>
                </a:cubicBezTo>
                <a:cubicBezTo>
                  <a:pt x="3932578" y="599594"/>
                  <a:pt x="3926015" y="593367"/>
                  <a:pt x="3926015" y="584805"/>
                </a:cubicBezTo>
                <a:cubicBezTo>
                  <a:pt x="3926015" y="576244"/>
                  <a:pt x="3932578" y="570017"/>
                  <a:pt x="3939871" y="570017"/>
                </a:cubicBezTo>
                <a:close/>
                <a:moveTo>
                  <a:pt x="3869042" y="570017"/>
                </a:moveTo>
                <a:cubicBezTo>
                  <a:pt x="3875605" y="570017"/>
                  <a:pt x="3881439" y="576244"/>
                  <a:pt x="3881439" y="584805"/>
                </a:cubicBezTo>
                <a:cubicBezTo>
                  <a:pt x="3881439" y="593367"/>
                  <a:pt x="3875605" y="599594"/>
                  <a:pt x="3869042" y="599594"/>
                </a:cubicBezTo>
                <a:cubicBezTo>
                  <a:pt x="3861749" y="599594"/>
                  <a:pt x="3855186" y="593367"/>
                  <a:pt x="3855186" y="584805"/>
                </a:cubicBezTo>
                <a:cubicBezTo>
                  <a:pt x="3855186" y="576244"/>
                  <a:pt x="3861749" y="570017"/>
                  <a:pt x="3869042" y="570017"/>
                </a:cubicBezTo>
                <a:close/>
                <a:moveTo>
                  <a:pt x="3796752" y="570017"/>
                </a:moveTo>
                <a:cubicBezTo>
                  <a:pt x="3804774" y="570017"/>
                  <a:pt x="3810608" y="576244"/>
                  <a:pt x="3810608" y="584805"/>
                </a:cubicBezTo>
                <a:cubicBezTo>
                  <a:pt x="3810608" y="593367"/>
                  <a:pt x="3804774" y="599594"/>
                  <a:pt x="3796752" y="599594"/>
                </a:cubicBezTo>
                <a:cubicBezTo>
                  <a:pt x="3790918" y="599594"/>
                  <a:pt x="3784355" y="593367"/>
                  <a:pt x="3784355" y="584805"/>
                </a:cubicBezTo>
                <a:cubicBezTo>
                  <a:pt x="3784355" y="576244"/>
                  <a:pt x="3790918" y="570017"/>
                  <a:pt x="3796752" y="570017"/>
                </a:cubicBezTo>
                <a:close/>
                <a:moveTo>
                  <a:pt x="3725922" y="570017"/>
                </a:moveTo>
                <a:cubicBezTo>
                  <a:pt x="3733944" y="570017"/>
                  <a:pt x="3739778" y="576244"/>
                  <a:pt x="3739778" y="584805"/>
                </a:cubicBezTo>
                <a:cubicBezTo>
                  <a:pt x="3739778" y="593367"/>
                  <a:pt x="3733944" y="599594"/>
                  <a:pt x="3725922" y="599594"/>
                </a:cubicBezTo>
                <a:cubicBezTo>
                  <a:pt x="3719359" y="599594"/>
                  <a:pt x="3713525" y="593367"/>
                  <a:pt x="3713525" y="584805"/>
                </a:cubicBezTo>
                <a:cubicBezTo>
                  <a:pt x="3713525" y="576244"/>
                  <a:pt x="3719359" y="570017"/>
                  <a:pt x="3725922" y="570017"/>
                </a:cubicBezTo>
                <a:close/>
                <a:moveTo>
                  <a:pt x="3655091" y="570017"/>
                </a:moveTo>
                <a:cubicBezTo>
                  <a:pt x="3662384" y="570017"/>
                  <a:pt x="3668947" y="574392"/>
                  <a:pt x="3668947" y="582414"/>
                </a:cubicBezTo>
                <a:cubicBezTo>
                  <a:pt x="3668947" y="590436"/>
                  <a:pt x="3662384" y="596271"/>
                  <a:pt x="3655091" y="596271"/>
                </a:cubicBezTo>
                <a:cubicBezTo>
                  <a:pt x="3647069" y="596271"/>
                  <a:pt x="3642694" y="590436"/>
                  <a:pt x="3642694" y="582414"/>
                </a:cubicBezTo>
                <a:cubicBezTo>
                  <a:pt x="3642694" y="574392"/>
                  <a:pt x="3647069" y="570017"/>
                  <a:pt x="3655091" y="570017"/>
                </a:cubicBezTo>
                <a:close/>
                <a:moveTo>
                  <a:pt x="3583280" y="570017"/>
                </a:moveTo>
                <a:cubicBezTo>
                  <a:pt x="3591064" y="570017"/>
                  <a:pt x="3598069" y="574392"/>
                  <a:pt x="3598069" y="582414"/>
                </a:cubicBezTo>
                <a:cubicBezTo>
                  <a:pt x="3598069" y="590436"/>
                  <a:pt x="3591064" y="596271"/>
                  <a:pt x="3583280" y="596271"/>
                </a:cubicBezTo>
                <a:cubicBezTo>
                  <a:pt x="3574718" y="596271"/>
                  <a:pt x="3568491" y="590436"/>
                  <a:pt x="3568491" y="582414"/>
                </a:cubicBezTo>
                <a:cubicBezTo>
                  <a:pt x="3568491" y="574392"/>
                  <a:pt x="3574718" y="570017"/>
                  <a:pt x="3583280" y="570017"/>
                </a:cubicBezTo>
                <a:close/>
                <a:moveTo>
                  <a:pt x="3512449" y="570017"/>
                </a:moveTo>
                <a:cubicBezTo>
                  <a:pt x="3520232" y="570017"/>
                  <a:pt x="3527237" y="574392"/>
                  <a:pt x="3527237" y="582414"/>
                </a:cubicBezTo>
                <a:cubicBezTo>
                  <a:pt x="3527237" y="590436"/>
                  <a:pt x="3520232" y="596271"/>
                  <a:pt x="3512449" y="596271"/>
                </a:cubicBezTo>
                <a:cubicBezTo>
                  <a:pt x="3503887" y="596271"/>
                  <a:pt x="3497661" y="590436"/>
                  <a:pt x="3497661" y="582414"/>
                </a:cubicBezTo>
                <a:cubicBezTo>
                  <a:pt x="3497661" y="574392"/>
                  <a:pt x="3503887" y="570017"/>
                  <a:pt x="3512449" y="570017"/>
                </a:cubicBezTo>
                <a:close/>
                <a:moveTo>
                  <a:pt x="3441619" y="570017"/>
                </a:moveTo>
                <a:cubicBezTo>
                  <a:pt x="3450181" y="570017"/>
                  <a:pt x="3456408" y="574392"/>
                  <a:pt x="3456408" y="582414"/>
                </a:cubicBezTo>
                <a:cubicBezTo>
                  <a:pt x="3456408" y="590436"/>
                  <a:pt x="3450181" y="596271"/>
                  <a:pt x="3441619" y="596271"/>
                </a:cubicBezTo>
                <a:cubicBezTo>
                  <a:pt x="3433835" y="596271"/>
                  <a:pt x="3426830" y="590436"/>
                  <a:pt x="3426830" y="582414"/>
                </a:cubicBezTo>
                <a:cubicBezTo>
                  <a:pt x="3426830" y="574392"/>
                  <a:pt x="3433835" y="570017"/>
                  <a:pt x="3441619" y="570017"/>
                </a:cubicBezTo>
                <a:close/>
                <a:moveTo>
                  <a:pt x="3369857" y="570017"/>
                </a:moveTo>
                <a:cubicBezTo>
                  <a:pt x="3377879" y="570017"/>
                  <a:pt x="3382254" y="574392"/>
                  <a:pt x="3382254" y="582414"/>
                </a:cubicBezTo>
                <a:cubicBezTo>
                  <a:pt x="3382254" y="590436"/>
                  <a:pt x="3377879" y="596271"/>
                  <a:pt x="3369857" y="596271"/>
                </a:cubicBezTo>
                <a:cubicBezTo>
                  <a:pt x="3362564" y="596271"/>
                  <a:pt x="3356001" y="590436"/>
                  <a:pt x="3356001" y="582414"/>
                </a:cubicBezTo>
                <a:cubicBezTo>
                  <a:pt x="3356001" y="574392"/>
                  <a:pt x="3362564" y="570017"/>
                  <a:pt x="3369857" y="570017"/>
                </a:cubicBezTo>
                <a:close/>
                <a:moveTo>
                  <a:pt x="3299091" y="570017"/>
                </a:moveTo>
                <a:cubicBezTo>
                  <a:pt x="3305656" y="570017"/>
                  <a:pt x="3311491" y="574392"/>
                  <a:pt x="3311491" y="582414"/>
                </a:cubicBezTo>
                <a:cubicBezTo>
                  <a:pt x="3311491" y="590436"/>
                  <a:pt x="3305656" y="596271"/>
                  <a:pt x="3299091" y="596271"/>
                </a:cubicBezTo>
                <a:cubicBezTo>
                  <a:pt x="3291802" y="596271"/>
                  <a:pt x="3285240" y="590436"/>
                  <a:pt x="3285240" y="582414"/>
                </a:cubicBezTo>
                <a:cubicBezTo>
                  <a:pt x="3285240" y="574392"/>
                  <a:pt x="3291802" y="570017"/>
                  <a:pt x="3299091" y="570017"/>
                </a:cubicBezTo>
                <a:close/>
                <a:moveTo>
                  <a:pt x="3226803" y="570017"/>
                </a:moveTo>
                <a:cubicBezTo>
                  <a:pt x="3234823" y="570017"/>
                  <a:pt x="3240660" y="574392"/>
                  <a:pt x="3240660" y="582414"/>
                </a:cubicBezTo>
                <a:cubicBezTo>
                  <a:pt x="3240660" y="590436"/>
                  <a:pt x="3234823" y="596271"/>
                  <a:pt x="3226803" y="596271"/>
                </a:cubicBezTo>
                <a:cubicBezTo>
                  <a:pt x="3220242" y="596271"/>
                  <a:pt x="3214406" y="590436"/>
                  <a:pt x="3214406" y="582414"/>
                </a:cubicBezTo>
                <a:cubicBezTo>
                  <a:pt x="3214406" y="574392"/>
                  <a:pt x="3220242" y="570017"/>
                  <a:pt x="3226803" y="570017"/>
                </a:cubicBezTo>
                <a:close/>
                <a:moveTo>
                  <a:pt x="3152600" y="570017"/>
                </a:moveTo>
                <a:cubicBezTo>
                  <a:pt x="3159892" y="570017"/>
                  <a:pt x="3166454" y="574392"/>
                  <a:pt x="3166454" y="582414"/>
                </a:cubicBezTo>
                <a:cubicBezTo>
                  <a:pt x="3166454" y="590436"/>
                  <a:pt x="3159892" y="596271"/>
                  <a:pt x="3152600" y="596271"/>
                </a:cubicBezTo>
                <a:cubicBezTo>
                  <a:pt x="3146037" y="596271"/>
                  <a:pt x="3140203" y="590436"/>
                  <a:pt x="3140203" y="582414"/>
                </a:cubicBezTo>
                <a:cubicBezTo>
                  <a:pt x="3140203" y="574392"/>
                  <a:pt x="3146037" y="570017"/>
                  <a:pt x="3152600" y="570017"/>
                </a:cubicBezTo>
                <a:close/>
                <a:moveTo>
                  <a:pt x="3081770" y="570017"/>
                </a:moveTo>
                <a:cubicBezTo>
                  <a:pt x="3089064" y="570017"/>
                  <a:pt x="3095622" y="575851"/>
                  <a:pt x="3095622" y="582414"/>
                </a:cubicBezTo>
                <a:cubicBezTo>
                  <a:pt x="3095622" y="590436"/>
                  <a:pt x="3089064" y="596271"/>
                  <a:pt x="3081770" y="596271"/>
                </a:cubicBezTo>
                <a:cubicBezTo>
                  <a:pt x="3073746" y="596271"/>
                  <a:pt x="3069369" y="590436"/>
                  <a:pt x="3069369" y="582414"/>
                </a:cubicBezTo>
                <a:cubicBezTo>
                  <a:pt x="3069369" y="575851"/>
                  <a:pt x="3073746" y="570017"/>
                  <a:pt x="3081770" y="570017"/>
                </a:cubicBezTo>
                <a:close/>
                <a:moveTo>
                  <a:pt x="3013712" y="570017"/>
                </a:moveTo>
                <a:cubicBezTo>
                  <a:pt x="3021305" y="570017"/>
                  <a:pt x="3028132" y="575851"/>
                  <a:pt x="3028132" y="582414"/>
                </a:cubicBezTo>
                <a:cubicBezTo>
                  <a:pt x="3028132" y="590436"/>
                  <a:pt x="3021305" y="596271"/>
                  <a:pt x="3013712" y="596271"/>
                </a:cubicBezTo>
                <a:cubicBezTo>
                  <a:pt x="3005366" y="596271"/>
                  <a:pt x="2998537" y="590436"/>
                  <a:pt x="2998537" y="582414"/>
                </a:cubicBezTo>
                <a:cubicBezTo>
                  <a:pt x="2998537" y="575851"/>
                  <a:pt x="3005366" y="570017"/>
                  <a:pt x="3013712" y="570017"/>
                </a:cubicBezTo>
                <a:close/>
                <a:moveTo>
                  <a:pt x="2942491" y="570017"/>
                </a:moveTo>
                <a:cubicBezTo>
                  <a:pt x="2951049" y="570017"/>
                  <a:pt x="2957285" y="575851"/>
                  <a:pt x="2957285" y="582414"/>
                </a:cubicBezTo>
                <a:cubicBezTo>
                  <a:pt x="2957285" y="590436"/>
                  <a:pt x="2951049" y="596271"/>
                  <a:pt x="2942491" y="596271"/>
                </a:cubicBezTo>
                <a:cubicBezTo>
                  <a:pt x="2934710" y="596271"/>
                  <a:pt x="2927705" y="590436"/>
                  <a:pt x="2927705" y="582414"/>
                </a:cubicBezTo>
                <a:cubicBezTo>
                  <a:pt x="2927705" y="575851"/>
                  <a:pt x="2934710" y="570017"/>
                  <a:pt x="2942491" y="570017"/>
                </a:cubicBezTo>
                <a:close/>
                <a:moveTo>
                  <a:pt x="2868288" y="570017"/>
                </a:moveTo>
                <a:cubicBezTo>
                  <a:pt x="2876856" y="570017"/>
                  <a:pt x="2883082" y="575851"/>
                  <a:pt x="2883082" y="582414"/>
                </a:cubicBezTo>
                <a:cubicBezTo>
                  <a:pt x="2883082" y="590436"/>
                  <a:pt x="2876856" y="596271"/>
                  <a:pt x="2868288" y="596271"/>
                </a:cubicBezTo>
                <a:cubicBezTo>
                  <a:pt x="2860506" y="596271"/>
                  <a:pt x="2853502" y="590436"/>
                  <a:pt x="2853502" y="582414"/>
                </a:cubicBezTo>
                <a:cubicBezTo>
                  <a:pt x="2853502" y="575851"/>
                  <a:pt x="2860506" y="570017"/>
                  <a:pt x="2868288" y="570017"/>
                </a:cubicBezTo>
                <a:close/>
                <a:moveTo>
                  <a:pt x="2796532" y="570017"/>
                </a:moveTo>
                <a:cubicBezTo>
                  <a:pt x="2804552" y="570017"/>
                  <a:pt x="2808931" y="575851"/>
                  <a:pt x="2808931" y="582414"/>
                </a:cubicBezTo>
                <a:cubicBezTo>
                  <a:pt x="2808931" y="590436"/>
                  <a:pt x="2804552" y="596271"/>
                  <a:pt x="2796532" y="596271"/>
                </a:cubicBezTo>
                <a:cubicBezTo>
                  <a:pt x="2789240" y="596271"/>
                  <a:pt x="2782675" y="590436"/>
                  <a:pt x="2782675" y="582414"/>
                </a:cubicBezTo>
                <a:cubicBezTo>
                  <a:pt x="2782675" y="575851"/>
                  <a:pt x="2789240" y="570017"/>
                  <a:pt x="2796532" y="570017"/>
                </a:cubicBezTo>
                <a:close/>
                <a:moveTo>
                  <a:pt x="2725695" y="570017"/>
                </a:moveTo>
                <a:cubicBezTo>
                  <a:pt x="2731529" y="570017"/>
                  <a:pt x="2738097" y="575851"/>
                  <a:pt x="2738097" y="582414"/>
                </a:cubicBezTo>
                <a:cubicBezTo>
                  <a:pt x="2738097" y="590436"/>
                  <a:pt x="2731529" y="596271"/>
                  <a:pt x="2725695" y="596271"/>
                </a:cubicBezTo>
                <a:cubicBezTo>
                  <a:pt x="2717681" y="596271"/>
                  <a:pt x="2711843" y="590436"/>
                  <a:pt x="2711843" y="582414"/>
                </a:cubicBezTo>
                <a:cubicBezTo>
                  <a:pt x="2711843" y="575851"/>
                  <a:pt x="2717681" y="570017"/>
                  <a:pt x="2725695" y="570017"/>
                </a:cubicBezTo>
                <a:close/>
                <a:moveTo>
                  <a:pt x="2654867" y="570017"/>
                </a:moveTo>
                <a:cubicBezTo>
                  <a:pt x="2660705" y="570017"/>
                  <a:pt x="2667266" y="575851"/>
                  <a:pt x="2667266" y="582414"/>
                </a:cubicBezTo>
                <a:cubicBezTo>
                  <a:pt x="2667266" y="590436"/>
                  <a:pt x="2660705" y="596271"/>
                  <a:pt x="2654867" y="596271"/>
                </a:cubicBezTo>
                <a:cubicBezTo>
                  <a:pt x="2646847" y="596271"/>
                  <a:pt x="2641013" y="590436"/>
                  <a:pt x="2641013" y="582414"/>
                </a:cubicBezTo>
                <a:cubicBezTo>
                  <a:pt x="2641013" y="575851"/>
                  <a:pt x="2646847" y="570017"/>
                  <a:pt x="2654867" y="570017"/>
                </a:cubicBezTo>
                <a:close/>
                <a:moveTo>
                  <a:pt x="2582580" y="570017"/>
                </a:moveTo>
                <a:cubicBezTo>
                  <a:pt x="2589873" y="570017"/>
                  <a:pt x="2596435" y="575851"/>
                  <a:pt x="2596435" y="582414"/>
                </a:cubicBezTo>
                <a:cubicBezTo>
                  <a:pt x="2596435" y="590436"/>
                  <a:pt x="2589873" y="596271"/>
                  <a:pt x="2582580" y="596271"/>
                </a:cubicBezTo>
                <a:cubicBezTo>
                  <a:pt x="2576018" y="596271"/>
                  <a:pt x="2570184" y="590436"/>
                  <a:pt x="2570184" y="582414"/>
                </a:cubicBezTo>
                <a:cubicBezTo>
                  <a:pt x="2570184" y="575851"/>
                  <a:pt x="2576018" y="570017"/>
                  <a:pt x="2582580" y="570017"/>
                </a:cubicBezTo>
                <a:close/>
                <a:moveTo>
                  <a:pt x="2511026" y="570017"/>
                </a:moveTo>
                <a:cubicBezTo>
                  <a:pt x="2519047" y="570017"/>
                  <a:pt x="2525610" y="575851"/>
                  <a:pt x="2525610" y="582414"/>
                </a:cubicBezTo>
                <a:cubicBezTo>
                  <a:pt x="2525610" y="590436"/>
                  <a:pt x="2519047" y="596271"/>
                  <a:pt x="2511026" y="596271"/>
                </a:cubicBezTo>
                <a:cubicBezTo>
                  <a:pt x="2505193" y="596271"/>
                  <a:pt x="2499358" y="590436"/>
                  <a:pt x="2499358" y="582414"/>
                </a:cubicBezTo>
                <a:cubicBezTo>
                  <a:pt x="2499358" y="575851"/>
                  <a:pt x="2505193" y="570017"/>
                  <a:pt x="2511026" y="570017"/>
                </a:cubicBezTo>
                <a:close/>
                <a:moveTo>
                  <a:pt x="2440921" y="570017"/>
                </a:moveTo>
                <a:cubicBezTo>
                  <a:pt x="2448943" y="570017"/>
                  <a:pt x="2454778" y="575851"/>
                  <a:pt x="2454778" y="582414"/>
                </a:cubicBezTo>
                <a:cubicBezTo>
                  <a:pt x="2454778" y="590436"/>
                  <a:pt x="2448943" y="596271"/>
                  <a:pt x="2440921" y="596271"/>
                </a:cubicBezTo>
                <a:cubicBezTo>
                  <a:pt x="2433632" y="596271"/>
                  <a:pt x="2428525" y="590436"/>
                  <a:pt x="2428525" y="582414"/>
                </a:cubicBezTo>
                <a:cubicBezTo>
                  <a:pt x="2428525" y="575851"/>
                  <a:pt x="2433632" y="570017"/>
                  <a:pt x="2440921" y="570017"/>
                </a:cubicBezTo>
                <a:close/>
                <a:moveTo>
                  <a:pt x="2369108" y="570017"/>
                </a:moveTo>
                <a:cubicBezTo>
                  <a:pt x="2377669" y="570017"/>
                  <a:pt x="2383896" y="575851"/>
                  <a:pt x="2383896" y="582414"/>
                </a:cubicBezTo>
                <a:cubicBezTo>
                  <a:pt x="2383896" y="590436"/>
                  <a:pt x="2377669" y="596271"/>
                  <a:pt x="2369108" y="596271"/>
                </a:cubicBezTo>
                <a:cubicBezTo>
                  <a:pt x="2361324" y="596271"/>
                  <a:pt x="2354319" y="590436"/>
                  <a:pt x="2354319" y="582414"/>
                </a:cubicBezTo>
                <a:cubicBezTo>
                  <a:pt x="2354319" y="575851"/>
                  <a:pt x="2361324" y="570017"/>
                  <a:pt x="2369108" y="570017"/>
                </a:cubicBezTo>
                <a:close/>
                <a:moveTo>
                  <a:pt x="2298275" y="570017"/>
                </a:moveTo>
                <a:cubicBezTo>
                  <a:pt x="2306839" y="570017"/>
                  <a:pt x="2313064" y="575851"/>
                  <a:pt x="2313064" y="582414"/>
                </a:cubicBezTo>
                <a:cubicBezTo>
                  <a:pt x="2313064" y="590436"/>
                  <a:pt x="2306839" y="596271"/>
                  <a:pt x="2298275" y="596271"/>
                </a:cubicBezTo>
                <a:cubicBezTo>
                  <a:pt x="2290494" y="596271"/>
                  <a:pt x="2283487" y="590436"/>
                  <a:pt x="2283487" y="582414"/>
                </a:cubicBezTo>
                <a:cubicBezTo>
                  <a:pt x="2283487" y="575851"/>
                  <a:pt x="2290494" y="570017"/>
                  <a:pt x="2298275" y="570017"/>
                </a:cubicBezTo>
                <a:close/>
                <a:moveTo>
                  <a:pt x="2226512" y="570017"/>
                </a:moveTo>
                <a:cubicBezTo>
                  <a:pt x="2234534" y="570017"/>
                  <a:pt x="2238911" y="575851"/>
                  <a:pt x="2238911" y="582414"/>
                </a:cubicBezTo>
                <a:cubicBezTo>
                  <a:pt x="2238911" y="590436"/>
                  <a:pt x="2234534" y="596271"/>
                  <a:pt x="2226512" y="596271"/>
                </a:cubicBezTo>
                <a:cubicBezTo>
                  <a:pt x="2218490" y="596271"/>
                  <a:pt x="2212655" y="590436"/>
                  <a:pt x="2212655" y="582414"/>
                </a:cubicBezTo>
                <a:cubicBezTo>
                  <a:pt x="2212655" y="575851"/>
                  <a:pt x="2218490" y="570017"/>
                  <a:pt x="2226512" y="570017"/>
                </a:cubicBezTo>
                <a:close/>
                <a:moveTo>
                  <a:pt x="2155680" y="570017"/>
                </a:moveTo>
                <a:cubicBezTo>
                  <a:pt x="2161514" y="570017"/>
                  <a:pt x="2168079" y="575851"/>
                  <a:pt x="2168079" y="582414"/>
                </a:cubicBezTo>
                <a:cubicBezTo>
                  <a:pt x="2168079" y="590436"/>
                  <a:pt x="2161514" y="596271"/>
                  <a:pt x="2155680" y="596271"/>
                </a:cubicBezTo>
                <a:cubicBezTo>
                  <a:pt x="2147658" y="596271"/>
                  <a:pt x="2141823" y="590436"/>
                  <a:pt x="2141823" y="582414"/>
                </a:cubicBezTo>
                <a:cubicBezTo>
                  <a:pt x="2141823" y="575851"/>
                  <a:pt x="2147658" y="570017"/>
                  <a:pt x="2155680" y="570017"/>
                </a:cubicBezTo>
                <a:close/>
                <a:moveTo>
                  <a:pt x="2084846" y="570017"/>
                </a:moveTo>
                <a:cubicBezTo>
                  <a:pt x="2090680" y="570017"/>
                  <a:pt x="2097246" y="575851"/>
                  <a:pt x="2097246" y="582414"/>
                </a:cubicBezTo>
                <a:cubicBezTo>
                  <a:pt x="2097246" y="590436"/>
                  <a:pt x="2090680" y="596271"/>
                  <a:pt x="2084846" y="596271"/>
                </a:cubicBezTo>
                <a:cubicBezTo>
                  <a:pt x="2076824" y="596271"/>
                  <a:pt x="2070989" y="590436"/>
                  <a:pt x="2070989" y="582414"/>
                </a:cubicBezTo>
                <a:cubicBezTo>
                  <a:pt x="2070989" y="575851"/>
                  <a:pt x="2076824" y="570017"/>
                  <a:pt x="2084846" y="570017"/>
                </a:cubicBezTo>
                <a:close/>
                <a:moveTo>
                  <a:pt x="2011831" y="570017"/>
                </a:moveTo>
                <a:cubicBezTo>
                  <a:pt x="2019854" y="570017"/>
                  <a:pt x="2026416" y="575851"/>
                  <a:pt x="2026416" y="582414"/>
                </a:cubicBezTo>
                <a:cubicBezTo>
                  <a:pt x="2026416" y="590436"/>
                  <a:pt x="2019854" y="596271"/>
                  <a:pt x="2011831" y="596271"/>
                </a:cubicBezTo>
                <a:cubicBezTo>
                  <a:pt x="2005997" y="596271"/>
                  <a:pt x="2000163" y="590436"/>
                  <a:pt x="2000163" y="582414"/>
                </a:cubicBezTo>
                <a:cubicBezTo>
                  <a:pt x="2000163" y="575851"/>
                  <a:pt x="2005997" y="570017"/>
                  <a:pt x="2011831" y="570017"/>
                </a:cubicBezTo>
                <a:close/>
                <a:moveTo>
                  <a:pt x="1938359" y="570017"/>
                </a:moveTo>
                <a:cubicBezTo>
                  <a:pt x="1946379" y="570017"/>
                  <a:pt x="1952216" y="575851"/>
                  <a:pt x="1952216" y="583873"/>
                </a:cubicBezTo>
                <a:cubicBezTo>
                  <a:pt x="1952216" y="590436"/>
                  <a:pt x="1946379" y="596271"/>
                  <a:pt x="1938359" y="596271"/>
                </a:cubicBezTo>
                <a:cubicBezTo>
                  <a:pt x="1932525" y="596271"/>
                  <a:pt x="1925962" y="590436"/>
                  <a:pt x="1925962" y="583873"/>
                </a:cubicBezTo>
                <a:cubicBezTo>
                  <a:pt x="1925962" y="575851"/>
                  <a:pt x="1932525" y="570017"/>
                  <a:pt x="1938359" y="570017"/>
                </a:cubicBezTo>
                <a:close/>
                <a:moveTo>
                  <a:pt x="1867522" y="570017"/>
                </a:moveTo>
                <a:cubicBezTo>
                  <a:pt x="1875545" y="570017"/>
                  <a:pt x="1881382" y="575851"/>
                  <a:pt x="1881382" y="583873"/>
                </a:cubicBezTo>
                <a:cubicBezTo>
                  <a:pt x="1881382" y="590436"/>
                  <a:pt x="1875545" y="596271"/>
                  <a:pt x="1867522" y="596271"/>
                </a:cubicBezTo>
                <a:cubicBezTo>
                  <a:pt x="1860229" y="596271"/>
                  <a:pt x="1855124" y="590436"/>
                  <a:pt x="1855124" y="583873"/>
                </a:cubicBezTo>
                <a:cubicBezTo>
                  <a:pt x="1855124" y="575851"/>
                  <a:pt x="1860229" y="570017"/>
                  <a:pt x="1867522" y="570017"/>
                </a:cubicBezTo>
                <a:close/>
                <a:moveTo>
                  <a:pt x="1799082" y="570017"/>
                </a:moveTo>
                <a:cubicBezTo>
                  <a:pt x="1807643" y="570017"/>
                  <a:pt x="1813871" y="575851"/>
                  <a:pt x="1813871" y="583873"/>
                </a:cubicBezTo>
                <a:cubicBezTo>
                  <a:pt x="1813871" y="590436"/>
                  <a:pt x="1807643" y="596271"/>
                  <a:pt x="1799082" y="596271"/>
                </a:cubicBezTo>
                <a:cubicBezTo>
                  <a:pt x="1790521" y="596271"/>
                  <a:pt x="1784295" y="590436"/>
                  <a:pt x="1784295" y="583873"/>
                </a:cubicBezTo>
                <a:cubicBezTo>
                  <a:pt x="1784295" y="575851"/>
                  <a:pt x="1790521" y="570017"/>
                  <a:pt x="1799082" y="570017"/>
                </a:cubicBezTo>
                <a:close/>
                <a:moveTo>
                  <a:pt x="1728257" y="570017"/>
                </a:moveTo>
                <a:cubicBezTo>
                  <a:pt x="1736820" y="570017"/>
                  <a:pt x="1743046" y="575851"/>
                  <a:pt x="1743046" y="583873"/>
                </a:cubicBezTo>
                <a:cubicBezTo>
                  <a:pt x="1743046" y="590436"/>
                  <a:pt x="1736820" y="596271"/>
                  <a:pt x="1728257" y="596271"/>
                </a:cubicBezTo>
                <a:cubicBezTo>
                  <a:pt x="1719694" y="596271"/>
                  <a:pt x="1713467" y="590436"/>
                  <a:pt x="1713467" y="583873"/>
                </a:cubicBezTo>
                <a:cubicBezTo>
                  <a:pt x="1713467" y="575851"/>
                  <a:pt x="1719694" y="570017"/>
                  <a:pt x="1728257" y="570017"/>
                </a:cubicBezTo>
                <a:close/>
                <a:moveTo>
                  <a:pt x="1657426" y="570017"/>
                </a:moveTo>
                <a:cubicBezTo>
                  <a:pt x="1665210" y="570017"/>
                  <a:pt x="1672218" y="575851"/>
                  <a:pt x="1672218" y="583873"/>
                </a:cubicBezTo>
                <a:cubicBezTo>
                  <a:pt x="1672218" y="590436"/>
                  <a:pt x="1665210" y="596271"/>
                  <a:pt x="1657426" y="596271"/>
                </a:cubicBezTo>
                <a:cubicBezTo>
                  <a:pt x="1648867" y="596271"/>
                  <a:pt x="1642647" y="590436"/>
                  <a:pt x="1642647" y="583873"/>
                </a:cubicBezTo>
                <a:cubicBezTo>
                  <a:pt x="1642647" y="575851"/>
                  <a:pt x="1648867" y="570017"/>
                  <a:pt x="1657426" y="570017"/>
                </a:cubicBezTo>
                <a:close/>
                <a:moveTo>
                  <a:pt x="1582294" y="570017"/>
                </a:moveTo>
                <a:cubicBezTo>
                  <a:pt x="1589587" y="570017"/>
                  <a:pt x="1594694" y="575851"/>
                  <a:pt x="1594694" y="583873"/>
                </a:cubicBezTo>
                <a:cubicBezTo>
                  <a:pt x="1594694" y="590436"/>
                  <a:pt x="1589587" y="596271"/>
                  <a:pt x="1582294" y="596271"/>
                </a:cubicBezTo>
                <a:cubicBezTo>
                  <a:pt x="1574271" y="596271"/>
                  <a:pt x="1568438" y="590436"/>
                  <a:pt x="1568438" y="583873"/>
                </a:cubicBezTo>
                <a:cubicBezTo>
                  <a:pt x="1568438" y="575851"/>
                  <a:pt x="1574271" y="570017"/>
                  <a:pt x="1582294" y="570017"/>
                </a:cubicBezTo>
                <a:close/>
                <a:moveTo>
                  <a:pt x="1512190" y="570017"/>
                </a:moveTo>
                <a:cubicBezTo>
                  <a:pt x="1518025" y="570017"/>
                  <a:pt x="1523859" y="575851"/>
                  <a:pt x="1523859" y="583873"/>
                </a:cubicBezTo>
                <a:cubicBezTo>
                  <a:pt x="1523859" y="590436"/>
                  <a:pt x="1518025" y="596271"/>
                  <a:pt x="1512190" y="596271"/>
                </a:cubicBezTo>
                <a:cubicBezTo>
                  <a:pt x="1504169" y="596271"/>
                  <a:pt x="1497607" y="590436"/>
                  <a:pt x="1497607" y="583873"/>
                </a:cubicBezTo>
                <a:cubicBezTo>
                  <a:pt x="1497607" y="575851"/>
                  <a:pt x="1504169" y="570017"/>
                  <a:pt x="1512190" y="570017"/>
                </a:cubicBezTo>
                <a:close/>
                <a:moveTo>
                  <a:pt x="1440623" y="570017"/>
                </a:moveTo>
                <a:cubicBezTo>
                  <a:pt x="1447188" y="570017"/>
                  <a:pt x="1453020" y="575851"/>
                  <a:pt x="1453020" y="583873"/>
                </a:cubicBezTo>
                <a:cubicBezTo>
                  <a:pt x="1453020" y="590436"/>
                  <a:pt x="1447188" y="596271"/>
                  <a:pt x="1440623" y="596271"/>
                </a:cubicBezTo>
                <a:cubicBezTo>
                  <a:pt x="1433333" y="596271"/>
                  <a:pt x="1426771" y="590436"/>
                  <a:pt x="1426771" y="583873"/>
                </a:cubicBezTo>
                <a:cubicBezTo>
                  <a:pt x="1426771" y="575851"/>
                  <a:pt x="1433333" y="570017"/>
                  <a:pt x="1440623" y="570017"/>
                </a:cubicBezTo>
                <a:close/>
                <a:moveTo>
                  <a:pt x="1368341" y="570017"/>
                </a:moveTo>
                <a:cubicBezTo>
                  <a:pt x="1376363" y="570017"/>
                  <a:pt x="1382194" y="575851"/>
                  <a:pt x="1382194" y="583873"/>
                </a:cubicBezTo>
                <a:cubicBezTo>
                  <a:pt x="1382194" y="590436"/>
                  <a:pt x="1376363" y="596271"/>
                  <a:pt x="1368341" y="596271"/>
                </a:cubicBezTo>
                <a:cubicBezTo>
                  <a:pt x="1362508" y="596271"/>
                  <a:pt x="1355945" y="590436"/>
                  <a:pt x="1355945" y="583873"/>
                </a:cubicBezTo>
                <a:cubicBezTo>
                  <a:pt x="1355945" y="575851"/>
                  <a:pt x="1362508" y="570017"/>
                  <a:pt x="1368341" y="570017"/>
                </a:cubicBezTo>
                <a:close/>
                <a:moveTo>
                  <a:pt x="1297515" y="570017"/>
                </a:moveTo>
                <a:cubicBezTo>
                  <a:pt x="1305535" y="570017"/>
                  <a:pt x="1311369" y="575851"/>
                  <a:pt x="1311369" y="583873"/>
                </a:cubicBezTo>
                <a:cubicBezTo>
                  <a:pt x="1311369" y="590436"/>
                  <a:pt x="1305535" y="596271"/>
                  <a:pt x="1297515" y="596271"/>
                </a:cubicBezTo>
                <a:cubicBezTo>
                  <a:pt x="1291680" y="596271"/>
                  <a:pt x="1285116" y="590436"/>
                  <a:pt x="1285116" y="583873"/>
                </a:cubicBezTo>
                <a:cubicBezTo>
                  <a:pt x="1285116" y="575851"/>
                  <a:pt x="1289492" y="570017"/>
                  <a:pt x="1297515" y="570017"/>
                </a:cubicBezTo>
                <a:close/>
                <a:moveTo>
                  <a:pt x="1226680" y="570017"/>
                </a:moveTo>
                <a:cubicBezTo>
                  <a:pt x="1233973" y="570017"/>
                  <a:pt x="1240537" y="575851"/>
                  <a:pt x="1240537" y="583873"/>
                </a:cubicBezTo>
                <a:cubicBezTo>
                  <a:pt x="1240537" y="590436"/>
                  <a:pt x="1233973" y="596271"/>
                  <a:pt x="1226680" y="596271"/>
                </a:cubicBezTo>
                <a:cubicBezTo>
                  <a:pt x="1218671" y="596271"/>
                  <a:pt x="1214296" y="590436"/>
                  <a:pt x="1214296" y="583873"/>
                </a:cubicBezTo>
                <a:cubicBezTo>
                  <a:pt x="1214296" y="575851"/>
                  <a:pt x="1218671" y="570017"/>
                  <a:pt x="1226680" y="570017"/>
                </a:cubicBezTo>
                <a:close/>
                <a:moveTo>
                  <a:pt x="1154879" y="570017"/>
                </a:moveTo>
                <a:cubicBezTo>
                  <a:pt x="1162662" y="570017"/>
                  <a:pt x="1169669" y="575851"/>
                  <a:pt x="1169669" y="583873"/>
                </a:cubicBezTo>
                <a:cubicBezTo>
                  <a:pt x="1169669" y="590436"/>
                  <a:pt x="1162662" y="596271"/>
                  <a:pt x="1154879" y="596271"/>
                </a:cubicBezTo>
                <a:cubicBezTo>
                  <a:pt x="1146319" y="596271"/>
                  <a:pt x="1140090" y="590436"/>
                  <a:pt x="1140090" y="583873"/>
                </a:cubicBezTo>
                <a:cubicBezTo>
                  <a:pt x="1140090" y="575851"/>
                  <a:pt x="1146319" y="570017"/>
                  <a:pt x="1154879" y="570017"/>
                </a:cubicBezTo>
                <a:close/>
                <a:moveTo>
                  <a:pt x="1084053" y="570017"/>
                </a:moveTo>
                <a:cubicBezTo>
                  <a:pt x="1091836" y="570017"/>
                  <a:pt x="1098840" y="575851"/>
                  <a:pt x="1098840" y="583873"/>
                </a:cubicBezTo>
                <a:cubicBezTo>
                  <a:pt x="1098840" y="590436"/>
                  <a:pt x="1091836" y="596271"/>
                  <a:pt x="1084053" y="596271"/>
                </a:cubicBezTo>
                <a:cubicBezTo>
                  <a:pt x="1075487" y="596271"/>
                  <a:pt x="1069263" y="590436"/>
                  <a:pt x="1069263" y="583873"/>
                </a:cubicBezTo>
                <a:cubicBezTo>
                  <a:pt x="1069263" y="575851"/>
                  <a:pt x="1075487" y="570017"/>
                  <a:pt x="1084053" y="570017"/>
                </a:cubicBezTo>
                <a:close/>
                <a:moveTo>
                  <a:pt x="1013010" y="570017"/>
                </a:moveTo>
                <a:cubicBezTo>
                  <a:pt x="1020306" y="570017"/>
                  <a:pt x="1024682" y="575851"/>
                  <a:pt x="1024682" y="583873"/>
                </a:cubicBezTo>
                <a:cubicBezTo>
                  <a:pt x="1024682" y="590436"/>
                  <a:pt x="1020306" y="596271"/>
                  <a:pt x="1013010" y="596271"/>
                </a:cubicBezTo>
                <a:cubicBezTo>
                  <a:pt x="1004991" y="596271"/>
                  <a:pt x="998433" y="590436"/>
                  <a:pt x="998433" y="583873"/>
                </a:cubicBezTo>
                <a:cubicBezTo>
                  <a:pt x="998433" y="575851"/>
                  <a:pt x="1004991" y="570017"/>
                  <a:pt x="1013010" y="570017"/>
                </a:cubicBezTo>
                <a:close/>
                <a:moveTo>
                  <a:pt x="941458" y="570017"/>
                </a:moveTo>
                <a:cubicBezTo>
                  <a:pt x="948019" y="570017"/>
                  <a:pt x="953857" y="575851"/>
                  <a:pt x="953857" y="583873"/>
                </a:cubicBezTo>
                <a:cubicBezTo>
                  <a:pt x="953857" y="590436"/>
                  <a:pt x="948019" y="596271"/>
                  <a:pt x="941458" y="596271"/>
                </a:cubicBezTo>
                <a:cubicBezTo>
                  <a:pt x="934166" y="596271"/>
                  <a:pt x="927601" y="590436"/>
                  <a:pt x="927601" y="583873"/>
                </a:cubicBezTo>
                <a:cubicBezTo>
                  <a:pt x="927601" y="575851"/>
                  <a:pt x="934166" y="570017"/>
                  <a:pt x="941458" y="570017"/>
                </a:cubicBezTo>
                <a:close/>
                <a:moveTo>
                  <a:pt x="870626" y="570017"/>
                </a:moveTo>
                <a:cubicBezTo>
                  <a:pt x="877192" y="570017"/>
                  <a:pt x="883027" y="575851"/>
                  <a:pt x="883027" y="583873"/>
                </a:cubicBezTo>
                <a:cubicBezTo>
                  <a:pt x="883027" y="590436"/>
                  <a:pt x="877192" y="596271"/>
                  <a:pt x="870626" y="596271"/>
                </a:cubicBezTo>
                <a:cubicBezTo>
                  <a:pt x="863333" y="596271"/>
                  <a:pt x="856772" y="591895"/>
                  <a:pt x="856772" y="583873"/>
                </a:cubicBezTo>
                <a:cubicBezTo>
                  <a:pt x="856772" y="575851"/>
                  <a:pt x="863333" y="570017"/>
                  <a:pt x="870626" y="570017"/>
                </a:cubicBezTo>
                <a:close/>
                <a:moveTo>
                  <a:pt x="798340" y="570017"/>
                </a:moveTo>
                <a:cubicBezTo>
                  <a:pt x="806360" y="570017"/>
                  <a:pt x="812193" y="575851"/>
                  <a:pt x="812193" y="583873"/>
                </a:cubicBezTo>
                <a:cubicBezTo>
                  <a:pt x="812193" y="591895"/>
                  <a:pt x="806360" y="596271"/>
                  <a:pt x="798340" y="596271"/>
                </a:cubicBezTo>
                <a:cubicBezTo>
                  <a:pt x="792504" y="596271"/>
                  <a:pt x="785941" y="591895"/>
                  <a:pt x="785941" y="583873"/>
                </a:cubicBezTo>
                <a:cubicBezTo>
                  <a:pt x="785941" y="575851"/>
                  <a:pt x="792504" y="570017"/>
                  <a:pt x="798340" y="570017"/>
                </a:cubicBezTo>
                <a:close/>
                <a:moveTo>
                  <a:pt x="724135" y="570017"/>
                </a:moveTo>
                <a:cubicBezTo>
                  <a:pt x="731429" y="570017"/>
                  <a:pt x="737991" y="575851"/>
                  <a:pt x="737991" y="583873"/>
                </a:cubicBezTo>
                <a:cubicBezTo>
                  <a:pt x="737991" y="591895"/>
                  <a:pt x="731429" y="596271"/>
                  <a:pt x="724135" y="596271"/>
                </a:cubicBezTo>
                <a:cubicBezTo>
                  <a:pt x="717571" y="596271"/>
                  <a:pt x="711737" y="591895"/>
                  <a:pt x="711737" y="583873"/>
                </a:cubicBezTo>
                <a:cubicBezTo>
                  <a:pt x="711737" y="575851"/>
                  <a:pt x="717571" y="570017"/>
                  <a:pt x="724135" y="570017"/>
                </a:cubicBezTo>
                <a:close/>
                <a:moveTo>
                  <a:pt x="653306" y="570017"/>
                </a:moveTo>
                <a:cubicBezTo>
                  <a:pt x="660598" y="570017"/>
                  <a:pt x="667161" y="575851"/>
                  <a:pt x="667161" y="583873"/>
                </a:cubicBezTo>
                <a:cubicBezTo>
                  <a:pt x="667161" y="591895"/>
                  <a:pt x="660598" y="596271"/>
                  <a:pt x="653306" y="596271"/>
                </a:cubicBezTo>
                <a:cubicBezTo>
                  <a:pt x="645286" y="596271"/>
                  <a:pt x="640910" y="591895"/>
                  <a:pt x="640910" y="583873"/>
                </a:cubicBezTo>
                <a:cubicBezTo>
                  <a:pt x="640910" y="575851"/>
                  <a:pt x="645286" y="570017"/>
                  <a:pt x="653306" y="570017"/>
                </a:cubicBezTo>
                <a:close/>
                <a:moveTo>
                  <a:pt x="584865" y="570017"/>
                </a:moveTo>
                <a:cubicBezTo>
                  <a:pt x="592648" y="570017"/>
                  <a:pt x="599654" y="575851"/>
                  <a:pt x="599654" y="583873"/>
                </a:cubicBezTo>
                <a:cubicBezTo>
                  <a:pt x="599654" y="591895"/>
                  <a:pt x="592648" y="596271"/>
                  <a:pt x="584865" y="596271"/>
                </a:cubicBezTo>
                <a:cubicBezTo>
                  <a:pt x="576307" y="596271"/>
                  <a:pt x="570076" y="591895"/>
                  <a:pt x="570076" y="583873"/>
                </a:cubicBezTo>
                <a:cubicBezTo>
                  <a:pt x="570076" y="575851"/>
                  <a:pt x="576307" y="570017"/>
                  <a:pt x="584865" y="570017"/>
                </a:cubicBezTo>
                <a:close/>
                <a:moveTo>
                  <a:pt x="513668" y="570017"/>
                </a:moveTo>
                <a:cubicBezTo>
                  <a:pt x="522015" y="570017"/>
                  <a:pt x="528846" y="575851"/>
                  <a:pt x="528846" y="583873"/>
                </a:cubicBezTo>
                <a:cubicBezTo>
                  <a:pt x="528846" y="591895"/>
                  <a:pt x="522015" y="596271"/>
                  <a:pt x="513668" y="596271"/>
                </a:cubicBezTo>
                <a:cubicBezTo>
                  <a:pt x="506076" y="596271"/>
                  <a:pt x="499248" y="591895"/>
                  <a:pt x="499248" y="583873"/>
                </a:cubicBezTo>
                <a:cubicBezTo>
                  <a:pt x="499248" y="575851"/>
                  <a:pt x="506076" y="570017"/>
                  <a:pt x="513668" y="570017"/>
                </a:cubicBezTo>
                <a:close/>
                <a:moveTo>
                  <a:pt x="439833" y="570017"/>
                </a:moveTo>
                <a:cubicBezTo>
                  <a:pt x="448394" y="570017"/>
                  <a:pt x="454623" y="575851"/>
                  <a:pt x="454623" y="583873"/>
                </a:cubicBezTo>
                <a:cubicBezTo>
                  <a:pt x="454623" y="591895"/>
                  <a:pt x="448394" y="596271"/>
                  <a:pt x="439833" y="596271"/>
                </a:cubicBezTo>
                <a:cubicBezTo>
                  <a:pt x="432049" y="596271"/>
                  <a:pt x="425044" y="591895"/>
                  <a:pt x="425044" y="583873"/>
                </a:cubicBezTo>
                <a:cubicBezTo>
                  <a:pt x="425044" y="575851"/>
                  <a:pt x="432049" y="570017"/>
                  <a:pt x="439833" y="570017"/>
                </a:cubicBezTo>
                <a:close/>
                <a:moveTo>
                  <a:pt x="368072" y="570017"/>
                </a:moveTo>
                <a:cubicBezTo>
                  <a:pt x="376089" y="570017"/>
                  <a:pt x="380467" y="575851"/>
                  <a:pt x="380467" y="583873"/>
                </a:cubicBezTo>
                <a:cubicBezTo>
                  <a:pt x="380467" y="591895"/>
                  <a:pt x="376089" y="596271"/>
                  <a:pt x="368072" y="596271"/>
                </a:cubicBezTo>
                <a:cubicBezTo>
                  <a:pt x="360778" y="596271"/>
                  <a:pt x="354211" y="591895"/>
                  <a:pt x="354211" y="583873"/>
                </a:cubicBezTo>
                <a:cubicBezTo>
                  <a:pt x="354211" y="575851"/>
                  <a:pt x="360778" y="570017"/>
                  <a:pt x="368072" y="570017"/>
                </a:cubicBezTo>
                <a:close/>
                <a:moveTo>
                  <a:pt x="3081772" y="499186"/>
                </a:moveTo>
                <a:cubicBezTo>
                  <a:pt x="3089064" y="499186"/>
                  <a:pt x="3095622" y="503561"/>
                  <a:pt x="3095622" y="511583"/>
                </a:cubicBezTo>
                <a:cubicBezTo>
                  <a:pt x="3095622" y="518876"/>
                  <a:pt x="3089064" y="525440"/>
                  <a:pt x="3081772" y="525440"/>
                </a:cubicBezTo>
                <a:cubicBezTo>
                  <a:pt x="3073748" y="525440"/>
                  <a:pt x="3069372" y="518876"/>
                  <a:pt x="3069372" y="511583"/>
                </a:cubicBezTo>
                <a:cubicBezTo>
                  <a:pt x="3069372" y="503561"/>
                  <a:pt x="3073748" y="499186"/>
                  <a:pt x="3081772" y="499186"/>
                </a:cubicBezTo>
                <a:close/>
                <a:moveTo>
                  <a:pt x="3013712" y="499186"/>
                </a:moveTo>
                <a:cubicBezTo>
                  <a:pt x="3021305" y="499186"/>
                  <a:pt x="3028135" y="503561"/>
                  <a:pt x="3028135" y="511583"/>
                </a:cubicBezTo>
                <a:cubicBezTo>
                  <a:pt x="3028135" y="518876"/>
                  <a:pt x="3021305" y="525440"/>
                  <a:pt x="3013712" y="525440"/>
                </a:cubicBezTo>
                <a:cubicBezTo>
                  <a:pt x="3005368" y="525440"/>
                  <a:pt x="2998539" y="518876"/>
                  <a:pt x="2998539" y="511583"/>
                </a:cubicBezTo>
                <a:cubicBezTo>
                  <a:pt x="2998539" y="503561"/>
                  <a:pt x="3005368" y="499186"/>
                  <a:pt x="3013712" y="499186"/>
                </a:cubicBezTo>
                <a:close/>
                <a:moveTo>
                  <a:pt x="2942491" y="499186"/>
                </a:moveTo>
                <a:cubicBezTo>
                  <a:pt x="2951052" y="499186"/>
                  <a:pt x="2957285" y="503561"/>
                  <a:pt x="2957285" y="511583"/>
                </a:cubicBezTo>
                <a:cubicBezTo>
                  <a:pt x="2957285" y="518876"/>
                  <a:pt x="2951052" y="525440"/>
                  <a:pt x="2942491" y="525440"/>
                </a:cubicBezTo>
                <a:cubicBezTo>
                  <a:pt x="2934710" y="525440"/>
                  <a:pt x="2927705" y="518876"/>
                  <a:pt x="2927705" y="511583"/>
                </a:cubicBezTo>
                <a:cubicBezTo>
                  <a:pt x="2927705" y="503561"/>
                  <a:pt x="2934710" y="499186"/>
                  <a:pt x="2942491" y="499186"/>
                </a:cubicBezTo>
                <a:close/>
                <a:moveTo>
                  <a:pt x="2868291" y="499186"/>
                </a:moveTo>
                <a:cubicBezTo>
                  <a:pt x="2876856" y="499186"/>
                  <a:pt x="2883082" y="503561"/>
                  <a:pt x="2883082" y="511583"/>
                </a:cubicBezTo>
                <a:cubicBezTo>
                  <a:pt x="2883082" y="518876"/>
                  <a:pt x="2876856" y="525440"/>
                  <a:pt x="2868291" y="525440"/>
                </a:cubicBezTo>
                <a:cubicBezTo>
                  <a:pt x="2860509" y="525440"/>
                  <a:pt x="2853502" y="518876"/>
                  <a:pt x="2853502" y="511583"/>
                </a:cubicBezTo>
                <a:cubicBezTo>
                  <a:pt x="2853502" y="503561"/>
                  <a:pt x="2860509" y="499186"/>
                  <a:pt x="2868291" y="499186"/>
                </a:cubicBezTo>
                <a:close/>
                <a:moveTo>
                  <a:pt x="2796533" y="499186"/>
                </a:moveTo>
                <a:cubicBezTo>
                  <a:pt x="2804555" y="499186"/>
                  <a:pt x="2808931" y="503561"/>
                  <a:pt x="2808931" y="511583"/>
                </a:cubicBezTo>
                <a:cubicBezTo>
                  <a:pt x="2808931" y="518876"/>
                  <a:pt x="2804555" y="525440"/>
                  <a:pt x="2796533" y="525440"/>
                </a:cubicBezTo>
                <a:cubicBezTo>
                  <a:pt x="2789240" y="525440"/>
                  <a:pt x="2782678" y="518876"/>
                  <a:pt x="2782678" y="511583"/>
                </a:cubicBezTo>
                <a:cubicBezTo>
                  <a:pt x="2782678" y="503561"/>
                  <a:pt x="2789240" y="499186"/>
                  <a:pt x="2796533" y="499186"/>
                </a:cubicBezTo>
                <a:close/>
                <a:moveTo>
                  <a:pt x="2725695" y="499186"/>
                </a:moveTo>
                <a:cubicBezTo>
                  <a:pt x="2731532" y="499186"/>
                  <a:pt x="2738097" y="503561"/>
                  <a:pt x="2738097" y="511583"/>
                </a:cubicBezTo>
                <a:cubicBezTo>
                  <a:pt x="2738097" y="518876"/>
                  <a:pt x="2731532" y="525440"/>
                  <a:pt x="2725695" y="525440"/>
                </a:cubicBezTo>
                <a:cubicBezTo>
                  <a:pt x="2717681" y="525440"/>
                  <a:pt x="2711846" y="518876"/>
                  <a:pt x="2711846" y="511583"/>
                </a:cubicBezTo>
                <a:cubicBezTo>
                  <a:pt x="2711846" y="503561"/>
                  <a:pt x="2717681" y="499186"/>
                  <a:pt x="2725695" y="499186"/>
                </a:cubicBezTo>
                <a:close/>
                <a:moveTo>
                  <a:pt x="2654870" y="499186"/>
                </a:moveTo>
                <a:cubicBezTo>
                  <a:pt x="2660705" y="499186"/>
                  <a:pt x="2667266" y="503561"/>
                  <a:pt x="2667266" y="511583"/>
                </a:cubicBezTo>
                <a:cubicBezTo>
                  <a:pt x="2667266" y="518876"/>
                  <a:pt x="2660705" y="525440"/>
                  <a:pt x="2654870" y="525440"/>
                </a:cubicBezTo>
                <a:cubicBezTo>
                  <a:pt x="2646847" y="525440"/>
                  <a:pt x="2641013" y="518876"/>
                  <a:pt x="2641013" y="511583"/>
                </a:cubicBezTo>
                <a:cubicBezTo>
                  <a:pt x="2641013" y="503561"/>
                  <a:pt x="2646847" y="499186"/>
                  <a:pt x="2654870" y="499186"/>
                </a:cubicBezTo>
                <a:close/>
                <a:moveTo>
                  <a:pt x="2582580" y="499186"/>
                </a:moveTo>
                <a:cubicBezTo>
                  <a:pt x="2589873" y="499186"/>
                  <a:pt x="2596435" y="503561"/>
                  <a:pt x="2596435" y="511583"/>
                </a:cubicBezTo>
                <a:cubicBezTo>
                  <a:pt x="2596435" y="518876"/>
                  <a:pt x="2589873" y="525440"/>
                  <a:pt x="2582580" y="525440"/>
                </a:cubicBezTo>
                <a:cubicBezTo>
                  <a:pt x="2576018" y="525440"/>
                  <a:pt x="2570184" y="518876"/>
                  <a:pt x="2570184" y="511583"/>
                </a:cubicBezTo>
                <a:cubicBezTo>
                  <a:pt x="2570184" y="503561"/>
                  <a:pt x="2576018" y="499186"/>
                  <a:pt x="2582580" y="499186"/>
                </a:cubicBezTo>
                <a:close/>
                <a:moveTo>
                  <a:pt x="2511026" y="499186"/>
                </a:moveTo>
                <a:cubicBezTo>
                  <a:pt x="2519047" y="499186"/>
                  <a:pt x="2525610" y="503561"/>
                  <a:pt x="2525610" y="511583"/>
                </a:cubicBezTo>
                <a:cubicBezTo>
                  <a:pt x="2525610" y="518876"/>
                  <a:pt x="2519047" y="525440"/>
                  <a:pt x="2511026" y="525440"/>
                </a:cubicBezTo>
                <a:cubicBezTo>
                  <a:pt x="2505194" y="525440"/>
                  <a:pt x="2499361" y="518876"/>
                  <a:pt x="2499361" y="511583"/>
                </a:cubicBezTo>
                <a:cubicBezTo>
                  <a:pt x="2499361" y="503561"/>
                  <a:pt x="2503735" y="499186"/>
                  <a:pt x="2511026" y="499186"/>
                </a:cubicBezTo>
                <a:close/>
                <a:moveTo>
                  <a:pt x="2440924" y="499186"/>
                </a:moveTo>
                <a:cubicBezTo>
                  <a:pt x="2448944" y="499186"/>
                  <a:pt x="2454781" y="505020"/>
                  <a:pt x="2454781" y="511583"/>
                </a:cubicBezTo>
                <a:cubicBezTo>
                  <a:pt x="2454781" y="518876"/>
                  <a:pt x="2448944" y="525440"/>
                  <a:pt x="2440924" y="525440"/>
                </a:cubicBezTo>
                <a:cubicBezTo>
                  <a:pt x="2433632" y="525440"/>
                  <a:pt x="2428527" y="518876"/>
                  <a:pt x="2428527" y="511583"/>
                </a:cubicBezTo>
                <a:cubicBezTo>
                  <a:pt x="2428527" y="505020"/>
                  <a:pt x="2433632" y="499186"/>
                  <a:pt x="2440924" y="499186"/>
                </a:cubicBezTo>
                <a:close/>
                <a:moveTo>
                  <a:pt x="2369108" y="499186"/>
                </a:moveTo>
                <a:cubicBezTo>
                  <a:pt x="2377672" y="499186"/>
                  <a:pt x="2383898" y="505020"/>
                  <a:pt x="2383898" y="511583"/>
                </a:cubicBezTo>
                <a:cubicBezTo>
                  <a:pt x="2383898" y="518876"/>
                  <a:pt x="2377672" y="525440"/>
                  <a:pt x="2369108" y="525440"/>
                </a:cubicBezTo>
                <a:cubicBezTo>
                  <a:pt x="2361327" y="525440"/>
                  <a:pt x="2354319" y="518876"/>
                  <a:pt x="2354319" y="511583"/>
                </a:cubicBezTo>
                <a:cubicBezTo>
                  <a:pt x="2354319" y="505020"/>
                  <a:pt x="2361327" y="499186"/>
                  <a:pt x="2369108" y="499186"/>
                </a:cubicBezTo>
                <a:close/>
                <a:moveTo>
                  <a:pt x="2298278" y="499186"/>
                </a:moveTo>
                <a:cubicBezTo>
                  <a:pt x="2306839" y="499186"/>
                  <a:pt x="2313066" y="505020"/>
                  <a:pt x="2313066" y="511583"/>
                </a:cubicBezTo>
                <a:cubicBezTo>
                  <a:pt x="2313066" y="518876"/>
                  <a:pt x="2306839" y="525440"/>
                  <a:pt x="2298278" y="525440"/>
                </a:cubicBezTo>
                <a:cubicBezTo>
                  <a:pt x="2290494" y="525440"/>
                  <a:pt x="2283488" y="518876"/>
                  <a:pt x="2283488" y="511583"/>
                </a:cubicBezTo>
                <a:cubicBezTo>
                  <a:pt x="2283488" y="505020"/>
                  <a:pt x="2290494" y="499186"/>
                  <a:pt x="2298278" y="499186"/>
                </a:cubicBezTo>
                <a:close/>
                <a:moveTo>
                  <a:pt x="2226514" y="499186"/>
                </a:moveTo>
                <a:cubicBezTo>
                  <a:pt x="2234534" y="499186"/>
                  <a:pt x="2238914" y="505020"/>
                  <a:pt x="2238914" y="511583"/>
                </a:cubicBezTo>
                <a:cubicBezTo>
                  <a:pt x="2238914" y="518876"/>
                  <a:pt x="2234534" y="525440"/>
                  <a:pt x="2226514" y="525440"/>
                </a:cubicBezTo>
                <a:cubicBezTo>
                  <a:pt x="2218492" y="525440"/>
                  <a:pt x="2212655" y="518876"/>
                  <a:pt x="2212655" y="511583"/>
                </a:cubicBezTo>
                <a:cubicBezTo>
                  <a:pt x="2212655" y="505020"/>
                  <a:pt x="2218492" y="499186"/>
                  <a:pt x="2226514" y="499186"/>
                </a:cubicBezTo>
                <a:close/>
                <a:moveTo>
                  <a:pt x="2155680" y="499186"/>
                </a:moveTo>
                <a:cubicBezTo>
                  <a:pt x="2161514" y="499186"/>
                  <a:pt x="2168079" y="505020"/>
                  <a:pt x="2168079" y="511583"/>
                </a:cubicBezTo>
                <a:cubicBezTo>
                  <a:pt x="2168079" y="518876"/>
                  <a:pt x="2161514" y="525440"/>
                  <a:pt x="2155680" y="525440"/>
                </a:cubicBezTo>
                <a:cubicBezTo>
                  <a:pt x="2147658" y="525440"/>
                  <a:pt x="2141823" y="518876"/>
                  <a:pt x="2141823" y="511583"/>
                </a:cubicBezTo>
                <a:cubicBezTo>
                  <a:pt x="2141823" y="505020"/>
                  <a:pt x="2147658" y="499186"/>
                  <a:pt x="2155680" y="499186"/>
                </a:cubicBezTo>
                <a:close/>
                <a:moveTo>
                  <a:pt x="2084846" y="499186"/>
                </a:moveTo>
                <a:cubicBezTo>
                  <a:pt x="2090680" y="499186"/>
                  <a:pt x="2097246" y="505020"/>
                  <a:pt x="2097246" y="511583"/>
                </a:cubicBezTo>
                <a:cubicBezTo>
                  <a:pt x="2097246" y="518876"/>
                  <a:pt x="2090680" y="525440"/>
                  <a:pt x="2084846" y="525440"/>
                </a:cubicBezTo>
                <a:cubicBezTo>
                  <a:pt x="2076824" y="525440"/>
                  <a:pt x="2070991" y="518876"/>
                  <a:pt x="2070991" y="511583"/>
                </a:cubicBezTo>
                <a:cubicBezTo>
                  <a:pt x="2070991" y="505020"/>
                  <a:pt x="2076824" y="499186"/>
                  <a:pt x="2084846" y="499186"/>
                </a:cubicBezTo>
                <a:close/>
                <a:moveTo>
                  <a:pt x="2011831" y="499186"/>
                </a:moveTo>
                <a:cubicBezTo>
                  <a:pt x="2019855" y="499186"/>
                  <a:pt x="2026416" y="505020"/>
                  <a:pt x="2026416" y="511583"/>
                </a:cubicBezTo>
                <a:cubicBezTo>
                  <a:pt x="2026416" y="518876"/>
                  <a:pt x="2019855" y="525440"/>
                  <a:pt x="2011831" y="525440"/>
                </a:cubicBezTo>
                <a:cubicBezTo>
                  <a:pt x="2005998" y="525440"/>
                  <a:pt x="2000165" y="518876"/>
                  <a:pt x="2000165" y="511583"/>
                </a:cubicBezTo>
                <a:cubicBezTo>
                  <a:pt x="2000165" y="505020"/>
                  <a:pt x="2005998" y="499186"/>
                  <a:pt x="2011831" y="499186"/>
                </a:cubicBezTo>
                <a:close/>
                <a:moveTo>
                  <a:pt x="1938362" y="499186"/>
                </a:moveTo>
                <a:cubicBezTo>
                  <a:pt x="1946382" y="499186"/>
                  <a:pt x="1952216" y="505020"/>
                  <a:pt x="1952216" y="511583"/>
                </a:cubicBezTo>
                <a:cubicBezTo>
                  <a:pt x="1952216" y="518876"/>
                  <a:pt x="1946382" y="525440"/>
                  <a:pt x="1938362" y="525440"/>
                </a:cubicBezTo>
                <a:cubicBezTo>
                  <a:pt x="1932525" y="525440"/>
                  <a:pt x="1925965" y="518876"/>
                  <a:pt x="1925965" y="511583"/>
                </a:cubicBezTo>
                <a:cubicBezTo>
                  <a:pt x="1925965" y="505020"/>
                  <a:pt x="1932525" y="499186"/>
                  <a:pt x="1938362" y="499186"/>
                </a:cubicBezTo>
                <a:close/>
                <a:moveTo>
                  <a:pt x="1867525" y="499186"/>
                </a:moveTo>
                <a:cubicBezTo>
                  <a:pt x="1875547" y="499186"/>
                  <a:pt x="1881384" y="505020"/>
                  <a:pt x="1881384" y="511583"/>
                </a:cubicBezTo>
                <a:cubicBezTo>
                  <a:pt x="1881384" y="518876"/>
                  <a:pt x="1875547" y="525440"/>
                  <a:pt x="1867525" y="525440"/>
                </a:cubicBezTo>
                <a:cubicBezTo>
                  <a:pt x="1860232" y="525440"/>
                  <a:pt x="1855126" y="518876"/>
                  <a:pt x="1855126" y="511583"/>
                </a:cubicBezTo>
                <a:cubicBezTo>
                  <a:pt x="1855126" y="505020"/>
                  <a:pt x="1860232" y="499186"/>
                  <a:pt x="1867525" y="499186"/>
                </a:cubicBezTo>
                <a:close/>
                <a:moveTo>
                  <a:pt x="1799085" y="499186"/>
                </a:moveTo>
                <a:cubicBezTo>
                  <a:pt x="1807644" y="499186"/>
                  <a:pt x="1813871" y="505020"/>
                  <a:pt x="1813871" y="511583"/>
                </a:cubicBezTo>
                <a:cubicBezTo>
                  <a:pt x="1813871" y="518876"/>
                  <a:pt x="1807644" y="525440"/>
                  <a:pt x="1799085" y="525440"/>
                </a:cubicBezTo>
                <a:cubicBezTo>
                  <a:pt x="1790521" y="525440"/>
                  <a:pt x="1784295" y="518876"/>
                  <a:pt x="1784295" y="511583"/>
                </a:cubicBezTo>
                <a:cubicBezTo>
                  <a:pt x="1784295" y="505020"/>
                  <a:pt x="1790521" y="499186"/>
                  <a:pt x="1799085" y="499186"/>
                </a:cubicBezTo>
                <a:close/>
                <a:moveTo>
                  <a:pt x="1728257" y="499186"/>
                </a:moveTo>
                <a:cubicBezTo>
                  <a:pt x="1736822" y="499186"/>
                  <a:pt x="1743046" y="505020"/>
                  <a:pt x="1743046" y="511583"/>
                </a:cubicBezTo>
                <a:cubicBezTo>
                  <a:pt x="1743046" y="518876"/>
                  <a:pt x="1736822" y="525440"/>
                  <a:pt x="1728257" y="525440"/>
                </a:cubicBezTo>
                <a:cubicBezTo>
                  <a:pt x="1719694" y="525440"/>
                  <a:pt x="1713469" y="518876"/>
                  <a:pt x="1713469" y="511583"/>
                </a:cubicBezTo>
                <a:cubicBezTo>
                  <a:pt x="1713469" y="505020"/>
                  <a:pt x="1719694" y="499186"/>
                  <a:pt x="1728257" y="499186"/>
                </a:cubicBezTo>
                <a:close/>
                <a:moveTo>
                  <a:pt x="1657426" y="499186"/>
                </a:moveTo>
                <a:cubicBezTo>
                  <a:pt x="1665210" y="499186"/>
                  <a:pt x="1672218" y="505020"/>
                  <a:pt x="1672218" y="511583"/>
                </a:cubicBezTo>
                <a:cubicBezTo>
                  <a:pt x="1672218" y="518876"/>
                  <a:pt x="1665210" y="525440"/>
                  <a:pt x="1657426" y="525440"/>
                </a:cubicBezTo>
                <a:cubicBezTo>
                  <a:pt x="1648867" y="525440"/>
                  <a:pt x="1642647" y="518876"/>
                  <a:pt x="1642647" y="511583"/>
                </a:cubicBezTo>
                <a:cubicBezTo>
                  <a:pt x="1642647" y="505020"/>
                  <a:pt x="1648867" y="499186"/>
                  <a:pt x="1657426" y="499186"/>
                </a:cubicBezTo>
                <a:close/>
                <a:moveTo>
                  <a:pt x="1582294" y="499186"/>
                </a:moveTo>
                <a:cubicBezTo>
                  <a:pt x="1589590" y="499186"/>
                  <a:pt x="1594694" y="505020"/>
                  <a:pt x="1594694" y="511583"/>
                </a:cubicBezTo>
                <a:cubicBezTo>
                  <a:pt x="1594694" y="518876"/>
                  <a:pt x="1589590" y="525440"/>
                  <a:pt x="1582294" y="525440"/>
                </a:cubicBezTo>
                <a:cubicBezTo>
                  <a:pt x="1574271" y="525440"/>
                  <a:pt x="1568438" y="518876"/>
                  <a:pt x="1568438" y="511583"/>
                </a:cubicBezTo>
                <a:cubicBezTo>
                  <a:pt x="1568438" y="505020"/>
                  <a:pt x="1574271" y="499186"/>
                  <a:pt x="1582294" y="499186"/>
                </a:cubicBezTo>
                <a:close/>
                <a:moveTo>
                  <a:pt x="1512192" y="499186"/>
                </a:moveTo>
                <a:cubicBezTo>
                  <a:pt x="1518025" y="499186"/>
                  <a:pt x="1523862" y="505020"/>
                  <a:pt x="1523862" y="511583"/>
                </a:cubicBezTo>
                <a:cubicBezTo>
                  <a:pt x="1523862" y="518876"/>
                  <a:pt x="1518025" y="525440"/>
                  <a:pt x="1512192" y="525440"/>
                </a:cubicBezTo>
                <a:cubicBezTo>
                  <a:pt x="1504169" y="525440"/>
                  <a:pt x="1497607" y="518876"/>
                  <a:pt x="1497607" y="511583"/>
                </a:cubicBezTo>
                <a:cubicBezTo>
                  <a:pt x="1497607" y="505020"/>
                  <a:pt x="1504169" y="499186"/>
                  <a:pt x="1512192" y="499186"/>
                </a:cubicBezTo>
                <a:close/>
                <a:moveTo>
                  <a:pt x="1440623" y="499186"/>
                </a:moveTo>
                <a:cubicBezTo>
                  <a:pt x="1447188" y="499186"/>
                  <a:pt x="1453023" y="505020"/>
                  <a:pt x="1453023" y="511583"/>
                </a:cubicBezTo>
                <a:cubicBezTo>
                  <a:pt x="1453023" y="518876"/>
                  <a:pt x="1447188" y="525440"/>
                  <a:pt x="1440623" y="525440"/>
                </a:cubicBezTo>
                <a:cubicBezTo>
                  <a:pt x="1433333" y="525440"/>
                  <a:pt x="1426771" y="518876"/>
                  <a:pt x="1426771" y="511583"/>
                </a:cubicBezTo>
                <a:cubicBezTo>
                  <a:pt x="1426771" y="505020"/>
                  <a:pt x="1433333" y="499186"/>
                  <a:pt x="1440623" y="499186"/>
                </a:cubicBezTo>
                <a:close/>
                <a:moveTo>
                  <a:pt x="1368341" y="499186"/>
                </a:moveTo>
                <a:cubicBezTo>
                  <a:pt x="1376363" y="499186"/>
                  <a:pt x="1382196" y="505020"/>
                  <a:pt x="1382196" y="511583"/>
                </a:cubicBezTo>
                <a:cubicBezTo>
                  <a:pt x="1382196" y="518876"/>
                  <a:pt x="1376363" y="525440"/>
                  <a:pt x="1368341" y="525440"/>
                </a:cubicBezTo>
                <a:cubicBezTo>
                  <a:pt x="1362508" y="525440"/>
                  <a:pt x="1355948" y="518876"/>
                  <a:pt x="1355948" y="511583"/>
                </a:cubicBezTo>
                <a:cubicBezTo>
                  <a:pt x="1355948" y="505020"/>
                  <a:pt x="1362508" y="499186"/>
                  <a:pt x="1368341" y="499186"/>
                </a:cubicBezTo>
                <a:close/>
                <a:moveTo>
                  <a:pt x="1297515" y="499186"/>
                </a:moveTo>
                <a:cubicBezTo>
                  <a:pt x="1305538" y="499186"/>
                  <a:pt x="1311369" y="505020"/>
                  <a:pt x="1311369" y="513042"/>
                </a:cubicBezTo>
                <a:cubicBezTo>
                  <a:pt x="1311369" y="518876"/>
                  <a:pt x="1305538" y="525440"/>
                  <a:pt x="1297515" y="525440"/>
                </a:cubicBezTo>
                <a:cubicBezTo>
                  <a:pt x="1289492" y="525440"/>
                  <a:pt x="1285118" y="518876"/>
                  <a:pt x="1285118" y="513042"/>
                </a:cubicBezTo>
                <a:cubicBezTo>
                  <a:pt x="1285118" y="505020"/>
                  <a:pt x="1289492" y="499186"/>
                  <a:pt x="1297515" y="499186"/>
                </a:cubicBezTo>
                <a:close/>
                <a:moveTo>
                  <a:pt x="1225700" y="499186"/>
                </a:moveTo>
                <a:cubicBezTo>
                  <a:pt x="1233484" y="499186"/>
                  <a:pt x="1240491" y="505020"/>
                  <a:pt x="1240491" y="513042"/>
                </a:cubicBezTo>
                <a:cubicBezTo>
                  <a:pt x="1240491" y="518876"/>
                  <a:pt x="1233484" y="525440"/>
                  <a:pt x="1225700" y="525440"/>
                </a:cubicBezTo>
                <a:cubicBezTo>
                  <a:pt x="1217156" y="525440"/>
                  <a:pt x="1210925" y="518876"/>
                  <a:pt x="1210925" y="513042"/>
                </a:cubicBezTo>
                <a:cubicBezTo>
                  <a:pt x="1210925" y="505020"/>
                  <a:pt x="1217156" y="499186"/>
                  <a:pt x="1225700" y="499186"/>
                </a:cubicBezTo>
                <a:close/>
                <a:moveTo>
                  <a:pt x="1154881" y="499186"/>
                </a:moveTo>
                <a:cubicBezTo>
                  <a:pt x="1162665" y="499186"/>
                  <a:pt x="1169669" y="505020"/>
                  <a:pt x="1169669" y="513042"/>
                </a:cubicBezTo>
                <a:cubicBezTo>
                  <a:pt x="1169669" y="518876"/>
                  <a:pt x="1162665" y="525440"/>
                  <a:pt x="1154881" y="525440"/>
                </a:cubicBezTo>
                <a:cubicBezTo>
                  <a:pt x="1146323" y="525440"/>
                  <a:pt x="1140095" y="518876"/>
                  <a:pt x="1140095" y="513042"/>
                </a:cubicBezTo>
                <a:cubicBezTo>
                  <a:pt x="1140095" y="505020"/>
                  <a:pt x="1146323" y="499186"/>
                  <a:pt x="1154881" y="499186"/>
                </a:cubicBezTo>
                <a:close/>
                <a:moveTo>
                  <a:pt x="1084053" y="499186"/>
                </a:moveTo>
                <a:cubicBezTo>
                  <a:pt x="1091836" y="499186"/>
                  <a:pt x="1098842" y="505020"/>
                  <a:pt x="1098842" y="513042"/>
                </a:cubicBezTo>
                <a:cubicBezTo>
                  <a:pt x="1098842" y="518876"/>
                  <a:pt x="1091836" y="525440"/>
                  <a:pt x="1084053" y="525440"/>
                </a:cubicBezTo>
                <a:cubicBezTo>
                  <a:pt x="1075492" y="525440"/>
                  <a:pt x="1069267" y="518876"/>
                  <a:pt x="1069267" y="513042"/>
                </a:cubicBezTo>
                <a:cubicBezTo>
                  <a:pt x="1069267" y="505020"/>
                  <a:pt x="1075492" y="499186"/>
                  <a:pt x="1084053" y="499186"/>
                </a:cubicBezTo>
                <a:close/>
                <a:moveTo>
                  <a:pt x="1013012" y="499186"/>
                </a:moveTo>
                <a:cubicBezTo>
                  <a:pt x="1020310" y="499186"/>
                  <a:pt x="1024685" y="505020"/>
                  <a:pt x="1024685" y="513042"/>
                </a:cubicBezTo>
                <a:cubicBezTo>
                  <a:pt x="1024685" y="518876"/>
                  <a:pt x="1020310" y="525440"/>
                  <a:pt x="1013012" y="525440"/>
                </a:cubicBezTo>
                <a:cubicBezTo>
                  <a:pt x="1004998" y="525440"/>
                  <a:pt x="998433" y="518876"/>
                  <a:pt x="998433" y="513042"/>
                </a:cubicBezTo>
                <a:cubicBezTo>
                  <a:pt x="998433" y="505020"/>
                  <a:pt x="1004998" y="499186"/>
                  <a:pt x="1013012" y="499186"/>
                </a:cubicBezTo>
                <a:close/>
                <a:moveTo>
                  <a:pt x="941461" y="499186"/>
                </a:moveTo>
                <a:cubicBezTo>
                  <a:pt x="948026" y="499186"/>
                  <a:pt x="953861" y="505020"/>
                  <a:pt x="953861" y="513042"/>
                </a:cubicBezTo>
                <a:cubicBezTo>
                  <a:pt x="953861" y="518876"/>
                  <a:pt x="948026" y="525440"/>
                  <a:pt x="941461" y="525440"/>
                </a:cubicBezTo>
                <a:cubicBezTo>
                  <a:pt x="934167" y="525440"/>
                  <a:pt x="927607" y="518876"/>
                  <a:pt x="927607" y="513042"/>
                </a:cubicBezTo>
                <a:cubicBezTo>
                  <a:pt x="927607" y="505020"/>
                  <a:pt x="934167" y="499186"/>
                  <a:pt x="941461" y="499186"/>
                </a:cubicBezTo>
                <a:close/>
                <a:moveTo>
                  <a:pt x="870626" y="499186"/>
                </a:moveTo>
                <a:cubicBezTo>
                  <a:pt x="877192" y="499186"/>
                  <a:pt x="883027" y="505020"/>
                  <a:pt x="883027" y="513042"/>
                </a:cubicBezTo>
                <a:cubicBezTo>
                  <a:pt x="883027" y="518876"/>
                  <a:pt x="877192" y="525440"/>
                  <a:pt x="870626" y="525440"/>
                </a:cubicBezTo>
                <a:cubicBezTo>
                  <a:pt x="863340" y="525440"/>
                  <a:pt x="856774" y="518876"/>
                  <a:pt x="856774" y="513042"/>
                </a:cubicBezTo>
                <a:cubicBezTo>
                  <a:pt x="856774" y="505020"/>
                  <a:pt x="863340" y="499186"/>
                  <a:pt x="870626" y="499186"/>
                </a:cubicBezTo>
                <a:close/>
                <a:moveTo>
                  <a:pt x="798340" y="499186"/>
                </a:moveTo>
                <a:cubicBezTo>
                  <a:pt x="806362" y="499186"/>
                  <a:pt x="812196" y="505020"/>
                  <a:pt x="812196" y="513042"/>
                </a:cubicBezTo>
                <a:cubicBezTo>
                  <a:pt x="812196" y="518876"/>
                  <a:pt x="806362" y="525440"/>
                  <a:pt x="798340" y="525440"/>
                </a:cubicBezTo>
                <a:cubicBezTo>
                  <a:pt x="792508" y="525440"/>
                  <a:pt x="785941" y="518876"/>
                  <a:pt x="785941" y="513042"/>
                </a:cubicBezTo>
                <a:cubicBezTo>
                  <a:pt x="785941" y="505020"/>
                  <a:pt x="792508" y="499186"/>
                  <a:pt x="798340" y="499186"/>
                </a:cubicBezTo>
                <a:close/>
                <a:moveTo>
                  <a:pt x="724135" y="499186"/>
                </a:moveTo>
                <a:cubicBezTo>
                  <a:pt x="731429" y="499186"/>
                  <a:pt x="737991" y="505020"/>
                  <a:pt x="737991" y="513042"/>
                </a:cubicBezTo>
                <a:cubicBezTo>
                  <a:pt x="737991" y="518876"/>
                  <a:pt x="731429" y="525440"/>
                  <a:pt x="724135" y="525440"/>
                </a:cubicBezTo>
                <a:cubicBezTo>
                  <a:pt x="717574" y="525440"/>
                  <a:pt x="711744" y="518876"/>
                  <a:pt x="711744" y="513042"/>
                </a:cubicBezTo>
                <a:cubicBezTo>
                  <a:pt x="711744" y="505020"/>
                  <a:pt x="717574" y="499186"/>
                  <a:pt x="724135" y="499186"/>
                </a:cubicBezTo>
                <a:close/>
                <a:moveTo>
                  <a:pt x="653306" y="499186"/>
                </a:moveTo>
                <a:cubicBezTo>
                  <a:pt x="660598" y="499186"/>
                  <a:pt x="667164" y="505020"/>
                  <a:pt x="667164" y="513042"/>
                </a:cubicBezTo>
                <a:cubicBezTo>
                  <a:pt x="667164" y="518876"/>
                  <a:pt x="660598" y="525440"/>
                  <a:pt x="653306" y="525440"/>
                </a:cubicBezTo>
                <a:cubicBezTo>
                  <a:pt x="645287" y="525440"/>
                  <a:pt x="640910" y="518876"/>
                  <a:pt x="640910" y="513042"/>
                </a:cubicBezTo>
                <a:cubicBezTo>
                  <a:pt x="640910" y="505020"/>
                  <a:pt x="645287" y="499186"/>
                  <a:pt x="653306" y="499186"/>
                </a:cubicBezTo>
                <a:close/>
                <a:moveTo>
                  <a:pt x="584869" y="499186"/>
                </a:moveTo>
                <a:cubicBezTo>
                  <a:pt x="592652" y="499186"/>
                  <a:pt x="599654" y="505020"/>
                  <a:pt x="599654" y="513042"/>
                </a:cubicBezTo>
                <a:cubicBezTo>
                  <a:pt x="599654" y="518876"/>
                  <a:pt x="592652" y="525440"/>
                  <a:pt x="584869" y="525440"/>
                </a:cubicBezTo>
                <a:cubicBezTo>
                  <a:pt x="576309" y="525440"/>
                  <a:pt x="570076" y="518876"/>
                  <a:pt x="570076" y="513042"/>
                </a:cubicBezTo>
                <a:cubicBezTo>
                  <a:pt x="570076" y="505020"/>
                  <a:pt x="576309" y="499186"/>
                  <a:pt x="584869" y="499186"/>
                </a:cubicBezTo>
                <a:close/>
                <a:moveTo>
                  <a:pt x="513670" y="499186"/>
                </a:moveTo>
                <a:cubicBezTo>
                  <a:pt x="522020" y="499186"/>
                  <a:pt x="528846" y="505020"/>
                  <a:pt x="528846" y="513042"/>
                </a:cubicBezTo>
                <a:cubicBezTo>
                  <a:pt x="528846" y="518876"/>
                  <a:pt x="522020" y="525440"/>
                  <a:pt x="513670" y="525440"/>
                </a:cubicBezTo>
                <a:cubicBezTo>
                  <a:pt x="506076" y="525440"/>
                  <a:pt x="499248" y="518876"/>
                  <a:pt x="499248" y="513042"/>
                </a:cubicBezTo>
                <a:cubicBezTo>
                  <a:pt x="499248" y="505020"/>
                  <a:pt x="506076" y="499186"/>
                  <a:pt x="513670" y="499186"/>
                </a:cubicBezTo>
                <a:close/>
                <a:moveTo>
                  <a:pt x="3939871" y="495814"/>
                </a:moveTo>
                <a:cubicBezTo>
                  <a:pt x="3946434" y="495814"/>
                  <a:pt x="3952268" y="502041"/>
                  <a:pt x="3952268" y="510602"/>
                </a:cubicBezTo>
                <a:cubicBezTo>
                  <a:pt x="3952268" y="518386"/>
                  <a:pt x="3946434" y="525391"/>
                  <a:pt x="3939871" y="525391"/>
                </a:cubicBezTo>
                <a:cubicBezTo>
                  <a:pt x="3932578" y="525391"/>
                  <a:pt x="3926015" y="518386"/>
                  <a:pt x="3926015" y="510602"/>
                </a:cubicBezTo>
                <a:cubicBezTo>
                  <a:pt x="3926015" y="502041"/>
                  <a:pt x="3932578" y="495814"/>
                  <a:pt x="3939871" y="495814"/>
                </a:cubicBezTo>
                <a:close/>
                <a:moveTo>
                  <a:pt x="3869042" y="495814"/>
                </a:moveTo>
                <a:cubicBezTo>
                  <a:pt x="3875605" y="495814"/>
                  <a:pt x="3881439" y="502041"/>
                  <a:pt x="3881439" y="510602"/>
                </a:cubicBezTo>
                <a:cubicBezTo>
                  <a:pt x="3881439" y="518386"/>
                  <a:pt x="3875605" y="525391"/>
                  <a:pt x="3869042" y="525391"/>
                </a:cubicBezTo>
                <a:cubicBezTo>
                  <a:pt x="3861749" y="525391"/>
                  <a:pt x="3855186" y="518386"/>
                  <a:pt x="3855186" y="510602"/>
                </a:cubicBezTo>
                <a:cubicBezTo>
                  <a:pt x="3855186" y="502041"/>
                  <a:pt x="3861749" y="495814"/>
                  <a:pt x="3869042" y="495814"/>
                </a:cubicBezTo>
                <a:close/>
                <a:moveTo>
                  <a:pt x="3796752" y="495814"/>
                </a:moveTo>
                <a:cubicBezTo>
                  <a:pt x="3804774" y="495814"/>
                  <a:pt x="3810608" y="502041"/>
                  <a:pt x="3810608" y="510602"/>
                </a:cubicBezTo>
                <a:cubicBezTo>
                  <a:pt x="3810608" y="518386"/>
                  <a:pt x="3804774" y="525391"/>
                  <a:pt x="3796752" y="525391"/>
                </a:cubicBezTo>
                <a:cubicBezTo>
                  <a:pt x="3790918" y="525391"/>
                  <a:pt x="3784355" y="518386"/>
                  <a:pt x="3784355" y="510602"/>
                </a:cubicBezTo>
                <a:cubicBezTo>
                  <a:pt x="3784355" y="502041"/>
                  <a:pt x="3790918" y="495814"/>
                  <a:pt x="3796752" y="495814"/>
                </a:cubicBezTo>
                <a:close/>
                <a:moveTo>
                  <a:pt x="3725922" y="495814"/>
                </a:moveTo>
                <a:cubicBezTo>
                  <a:pt x="3733944" y="495814"/>
                  <a:pt x="3739778" y="502041"/>
                  <a:pt x="3739778" y="510602"/>
                </a:cubicBezTo>
                <a:cubicBezTo>
                  <a:pt x="3739778" y="518386"/>
                  <a:pt x="3733944" y="525391"/>
                  <a:pt x="3725922" y="525391"/>
                </a:cubicBezTo>
                <a:cubicBezTo>
                  <a:pt x="3719359" y="525391"/>
                  <a:pt x="3713525" y="518386"/>
                  <a:pt x="3713525" y="510602"/>
                </a:cubicBezTo>
                <a:cubicBezTo>
                  <a:pt x="3713525" y="502041"/>
                  <a:pt x="3719359" y="495814"/>
                  <a:pt x="3725922" y="495814"/>
                </a:cubicBezTo>
                <a:close/>
                <a:moveTo>
                  <a:pt x="3655091" y="495814"/>
                </a:moveTo>
                <a:cubicBezTo>
                  <a:pt x="3662384" y="495814"/>
                  <a:pt x="3668947" y="502041"/>
                  <a:pt x="3668947" y="510602"/>
                </a:cubicBezTo>
                <a:cubicBezTo>
                  <a:pt x="3668947" y="518386"/>
                  <a:pt x="3662384" y="525391"/>
                  <a:pt x="3655091" y="525391"/>
                </a:cubicBezTo>
                <a:cubicBezTo>
                  <a:pt x="3647069" y="525391"/>
                  <a:pt x="3642694" y="518386"/>
                  <a:pt x="3642694" y="510602"/>
                </a:cubicBezTo>
                <a:cubicBezTo>
                  <a:pt x="3642694" y="502041"/>
                  <a:pt x="3647069" y="495814"/>
                  <a:pt x="3655091" y="495814"/>
                </a:cubicBezTo>
                <a:close/>
                <a:moveTo>
                  <a:pt x="3583280" y="495814"/>
                </a:moveTo>
                <a:cubicBezTo>
                  <a:pt x="3591064" y="495814"/>
                  <a:pt x="3598069" y="502041"/>
                  <a:pt x="3598069" y="510602"/>
                </a:cubicBezTo>
                <a:cubicBezTo>
                  <a:pt x="3598069" y="518386"/>
                  <a:pt x="3591064" y="525391"/>
                  <a:pt x="3583280" y="525391"/>
                </a:cubicBezTo>
                <a:cubicBezTo>
                  <a:pt x="3574718" y="525391"/>
                  <a:pt x="3568491" y="518386"/>
                  <a:pt x="3568491" y="510602"/>
                </a:cubicBezTo>
                <a:cubicBezTo>
                  <a:pt x="3568491" y="502041"/>
                  <a:pt x="3574718" y="495814"/>
                  <a:pt x="3583280" y="495814"/>
                </a:cubicBezTo>
                <a:close/>
                <a:moveTo>
                  <a:pt x="3512449" y="495814"/>
                </a:moveTo>
                <a:cubicBezTo>
                  <a:pt x="3520232" y="495814"/>
                  <a:pt x="3527237" y="502041"/>
                  <a:pt x="3527237" y="510602"/>
                </a:cubicBezTo>
                <a:cubicBezTo>
                  <a:pt x="3527237" y="518386"/>
                  <a:pt x="3520232" y="525391"/>
                  <a:pt x="3512449" y="525391"/>
                </a:cubicBezTo>
                <a:cubicBezTo>
                  <a:pt x="3503887" y="525391"/>
                  <a:pt x="3497661" y="518386"/>
                  <a:pt x="3497661" y="510602"/>
                </a:cubicBezTo>
                <a:cubicBezTo>
                  <a:pt x="3497661" y="502041"/>
                  <a:pt x="3503887" y="495814"/>
                  <a:pt x="3512449" y="495814"/>
                </a:cubicBezTo>
                <a:close/>
                <a:moveTo>
                  <a:pt x="3440686" y="495814"/>
                </a:moveTo>
                <a:cubicBezTo>
                  <a:pt x="3448708" y="495814"/>
                  <a:pt x="3453083" y="502041"/>
                  <a:pt x="3453083" y="510602"/>
                </a:cubicBezTo>
                <a:cubicBezTo>
                  <a:pt x="3453083" y="518386"/>
                  <a:pt x="3448708" y="525391"/>
                  <a:pt x="3440686" y="525391"/>
                </a:cubicBezTo>
                <a:cubicBezTo>
                  <a:pt x="3433393" y="525391"/>
                  <a:pt x="3426830" y="518386"/>
                  <a:pt x="3426830" y="510602"/>
                </a:cubicBezTo>
                <a:cubicBezTo>
                  <a:pt x="3426830" y="502041"/>
                  <a:pt x="3433393" y="495814"/>
                  <a:pt x="3440686" y="495814"/>
                </a:cubicBezTo>
                <a:close/>
                <a:moveTo>
                  <a:pt x="3369857" y="495814"/>
                </a:moveTo>
                <a:cubicBezTo>
                  <a:pt x="3376420" y="495814"/>
                  <a:pt x="3382254" y="502041"/>
                  <a:pt x="3382254" y="510602"/>
                </a:cubicBezTo>
                <a:cubicBezTo>
                  <a:pt x="3382254" y="518386"/>
                  <a:pt x="3376420" y="525391"/>
                  <a:pt x="3369857" y="525391"/>
                </a:cubicBezTo>
                <a:cubicBezTo>
                  <a:pt x="3362564" y="525391"/>
                  <a:pt x="3356001" y="518386"/>
                  <a:pt x="3356001" y="510602"/>
                </a:cubicBezTo>
                <a:cubicBezTo>
                  <a:pt x="3356001" y="502041"/>
                  <a:pt x="3362564" y="495814"/>
                  <a:pt x="3369857" y="495814"/>
                </a:cubicBezTo>
                <a:close/>
                <a:moveTo>
                  <a:pt x="3299094" y="495814"/>
                </a:moveTo>
                <a:cubicBezTo>
                  <a:pt x="3305656" y="495814"/>
                  <a:pt x="3311491" y="502041"/>
                  <a:pt x="3311491" y="510602"/>
                </a:cubicBezTo>
                <a:cubicBezTo>
                  <a:pt x="3311491" y="518386"/>
                  <a:pt x="3305656" y="525391"/>
                  <a:pt x="3299094" y="525391"/>
                </a:cubicBezTo>
                <a:cubicBezTo>
                  <a:pt x="3291802" y="525391"/>
                  <a:pt x="3285240" y="518386"/>
                  <a:pt x="3285240" y="510602"/>
                </a:cubicBezTo>
                <a:cubicBezTo>
                  <a:pt x="3285240" y="502041"/>
                  <a:pt x="3291802" y="495814"/>
                  <a:pt x="3299094" y="495814"/>
                </a:cubicBezTo>
                <a:close/>
                <a:moveTo>
                  <a:pt x="3226805" y="495814"/>
                </a:moveTo>
                <a:cubicBezTo>
                  <a:pt x="3234825" y="495814"/>
                  <a:pt x="3240660" y="502041"/>
                  <a:pt x="3240660" y="510602"/>
                </a:cubicBezTo>
                <a:cubicBezTo>
                  <a:pt x="3240660" y="518386"/>
                  <a:pt x="3234825" y="525391"/>
                  <a:pt x="3226805" y="525391"/>
                </a:cubicBezTo>
                <a:cubicBezTo>
                  <a:pt x="3220242" y="525391"/>
                  <a:pt x="3214406" y="518386"/>
                  <a:pt x="3214406" y="510602"/>
                </a:cubicBezTo>
                <a:cubicBezTo>
                  <a:pt x="3214406" y="502041"/>
                  <a:pt x="3220242" y="495814"/>
                  <a:pt x="3226805" y="495814"/>
                </a:cubicBezTo>
                <a:close/>
                <a:moveTo>
                  <a:pt x="3152602" y="495814"/>
                </a:moveTo>
                <a:cubicBezTo>
                  <a:pt x="3159895" y="495814"/>
                  <a:pt x="3166454" y="502041"/>
                  <a:pt x="3166454" y="510602"/>
                </a:cubicBezTo>
                <a:cubicBezTo>
                  <a:pt x="3166454" y="518386"/>
                  <a:pt x="3159895" y="525391"/>
                  <a:pt x="3152602" y="525391"/>
                </a:cubicBezTo>
                <a:cubicBezTo>
                  <a:pt x="3146038" y="525391"/>
                  <a:pt x="3140203" y="518386"/>
                  <a:pt x="3140203" y="510602"/>
                </a:cubicBezTo>
                <a:cubicBezTo>
                  <a:pt x="3140203" y="502041"/>
                  <a:pt x="3146038" y="495814"/>
                  <a:pt x="3152602" y="495814"/>
                </a:cubicBezTo>
                <a:close/>
                <a:moveTo>
                  <a:pt x="2439944" y="428356"/>
                </a:moveTo>
                <a:cubicBezTo>
                  <a:pt x="2448502" y="428356"/>
                  <a:pt x="2454729" y="432731"/>
                  <a:pt x="2454729" y="440753"/>
                </a:cubicBezTo>
                <a:cubicBezTo>
                  <a:pt x="2454729" y="448046"/>
                  <a:pt x="2448502" y="454610"/>
                  <a:pt x="2439944" y="454610"/>
                </a:cubicBezTo>
                <a:cubicBezTo>
                  <a:pt x="2432159" y="454610"/>
                  <a:pt x="2425156" y="448046"/>
                  <a:pt x="2425156" y="440753"/>
                </a:cubicBezTo>
                <a:cubicBezTo>
                  <a:pt x="2425156" y="432731"/>
                  <a:pt x="2432159" y="428356"/>
                  <a:pt x="2439944" y="428356"/>
                </a:cubicBezTo>
                <a:close/>
                <a:moveTo>
                  <a:pt x="2369110" y="428356"/>
                </a:moveTo>
                <a:cubicBezTo>
                  <a:pt x="2377672" y="428356"/>
                  <a:pt x="2383898" y="432731"/>
                  <a:pt x="2383898" y="440753"/>
                </a:cubicBezTo>
                <a:cubicBezTo>
                  <a:pt x="2383898" y="448046"/>
                  <a:pt x="2377672" y="454610"/>
                  <a:pt x="2369110" y="454610"/>
                </a:cubicBezTo>
                <a:cubicBezTo>
                  <a:pt x="2361327" y="454610"/>
                  <a:pt x="2354319" y="448046"/>
                  <a:pt x="2354319" y="440753"/>
                </a:cubicBezTo>
                <a:cubicBezTo>
                  <a:pt x="2354319" y="432731"/>
                  <a:pt x="2361327" y="428356"/>
                  <a:pt x="2369110" y="428356"/>
                </a:cubicBezTo>
                <a:close/>
                <a:moveTo>
                  <a:pt x="2298278" y="428356"/>
                </a:moveTo>
                <a:cubicBezTo>
                  <a:pt x="2306842" y="428356"/>
                  <a:pt x="2313066" y="432731"/>
                  <a:pt x="2313066" y="440753"/>
                </a:cubicBezTo>
                <a:cubicBezTo>
                  <a:pt x="2313066" y="448046"/>
                  <a:pt x="2306842" y="454610"/>
                  <a:pt x="2298278" y="454610"/>
                </a:cubicBezTo>
                <a:cubicBezTo>
                  <a:pt x="2290494" y="454610"/>
                  <a:pt x="2283490" y="448046"/>
                  <a:pt x="2283490" y="440753"/>
                </a:cubicBezTo>
                <a:cubicBezTo>
                  <a:pt x="2283490" y="432731"/>
                  <a:pt x="2290494" y="428356"/>
                  <a:pt x="2298278" y="428356"/>
                </a:cubicBezTo>
                <a:close/>
                <a:moveTo>
                  <a:pt x="2226514" y="428356"/>
                </a:moveTo>
                <a:cubicBezTo>
                  <a:pt x="2234537" y="428356"/>
                  <a:pt x="2238914" y="432731"/>
                  <a:pt x="2238914" y="440753"/>
                </a:cubicBezTo>
                <a:cubicBezTo>
                  <a:pt x="2238914" y="448046"/>
                  <a:pt x="2234537" y="454610"/>
                  <a:pt x="2226514" y="454610"/>
                </a:cubicBezTo>
                <a:cubicBezTo>
                  <a:pt x="2218492" y="454610"/>
                  <a:pt x="2212656" y="448046"/>
                  <a:pt x="2212656" y="440753"/>
                </a:cubicBezTo>
                <a:cubicBezTo>
                  <a:pt x="2212656" y="432731"/>
                  <a:pt x="2218492" y="428356"/>
                  <a:pt x="2226514" y="428356"/>
                </a:cubicBezTo>
                <a:close/>
                <a:moveTo>
                  <a:pt x="2155682" y="428356"/>
                </a:moveTo>
                <a:cubicBezTo>
                  <a:pt x="2161517" y="428356"/>
                  <a:pt x="2168079" y="432731"/>
                  <a:pt x="2168079" y="440753"/>
                </a:cubicBezTo>
                <a:cubicBezTo>
                  <a:pt x="2168079" y="448046"/>
                  <a:pt x="2161517" y="454610"/>
                  <a:pt x="2155682" y="454610"/>
                </a:cubicBezTo>
                <a:cubicBezTo>
                  <a:pt x="2147658" y="454610"/>
                  <a:pt x="2141825" y="448046"/>
                  <a:pt x="2141825" y="440753"/>
                </a:cubicBezTo>
                <a:cubicBezTo>
                  <a:pt x="2141825" y="432731"/>
                  <a:pt x="2147658" y="428356"/>
                  <a:pt x="2155682" y="428356"/>
                </a:cubicBezTo>
                <a:close/>
                <a:moveTo>
                  <a:pt x="2084846" y="428356"/>
                </a:moveTo>
                <a:cubicBezTo>
                  <a:pt x="2090682" y="428356"/>
                  <a:pt x="2097246" y="432731"/>
                  <a:pt x="2097246" y="440753"/>
                </a:cubicBezTo>
                <a:cubicBezTo>
                  <a:pt x="2097246" y="448046"/>
                  <a:pt x="2090682" y="454610"/>
                  <a:pt x="2084846" y="454610"/>
                </a:cubicBezTo>
                <a:cubicBezTo>
                  <a:pt x="2076827" y="454610"/>
                  <a:pt x="2070991" y="448046"/>
                  <a:pt x="2070991" y="440753"/>
                </a:cubicBezTo>
                <a:cubicBezTo>
                  <a:pt x="2070991" y="432731"/>
                  <a:pt x="2076827" y="428356"/>
                  <a:pt x="2084846" y="428356"/>
                </a:cubicBezTo>
                <a:close/>
                <a:moveTo>
                  <a:pt x="2011832" y="428356"/>
                </a:moveTo>
                <a:cubicBezTo>
                  <a:pt x="2019855" y="428356"/>
                  <a:pt x="2026418" y="432731"/>
                  <a:pt x="2026418" y="440753"/>
                </a:cubicBezTo>
                <a:cubicBezTo>
                  <a:pt x="2026418" y="448046"/>
                  <a:pt x="2019855" y="454610"/>
                  <a:pt x="2011832" y="454610"/>
                </a:cubicBezTo>
                <a:cubicBezTo>
                  <a:pt x="2005999" y="454610"/>
                  <a:pt x="2000165" y="448046"/>
                  <a:pt x="2000165" y="440753"/>
                </a:cubicBezTo>
                <a:cubicBezTo>
                  <a:pt x="2000165" y="432731"/>
                  <a:pt x="2005999" y="428356"/>
                  <a:pt x="2011832" y="428356"/>
                </a:cubicBezTo>
                <a:close/>
                <a:moveTo>
                  <a:pt x="1938362" y="428356"/>
                </a:moveTo>
                <a:cubicBezTo>
                  <a:pt x="1946382" y="428356"/>
                  <a:pt x="1952216" y="432731"/>
                  <a:pt x="1952216" y="440753"/>
                </a:cubicBezTo>
                <a:cubicBezTo>
                  <a:pt x="1952216" y="448046"/>
                  <a:pt x="1946382" y="454610"/>
                  <a:pt x="1938362" y="454610"/>
                </a:cubicBezTo>
                <a:cubicBezTo>
                  <a:pt x="1932525" y="454610"/>
                  <a:pt x="1925965" y="448046"/>
                  <a:pt x="1925965" y="440753"/>
                </a:cubicBezTo>
                <a:cubicBezTo>
                  <a:pt x="1925965" y="432731"/>
                  <a:pt x="1932525" y="428356"/>
                  <a:pt x="1938362" y="428356"/>
                </a:cubicBezTo>
                <a:close/>
                <a:moveTo>
                  <a:pt x="1867525" y="428356"/>
                </a:moveTo>
                <a:cubicBezTo>
                  <a:pt x="1875547" y="428356"/>
                  <a:pt x="1881384" y="432731"/>
                  <a:pt x="1881384" y="440753"/>
                </a:cubicBezTo>
                <a:cubicBezTo>
                  <a:pt x="1881384" y="448046"/>
                  <a:pt x="1875547" y="454610"/>
                  <a:pt x="1867525" y="454610"/>
                </a:cubicBezTo>
                <a:cubicBezTo>
                  <a:pt x="1860232" y="454610"/>
                  <a:pt x="1855126" y="448046"/>
                  <a:pt x="1855126" y="440753"/>
                </a:cubicBezTo>
                <a:cubicBezTo>
                  <a:pt x="1855126" y="432731"/>
                  <a:pt x="1860232" y="428356"/>
                  <a:pt x="1867525" y="428356"/>
                </a:cubicBezTo>
                <a:close/>
                <a:moveTo>
                  <a:pt x="1799085" y="428356"/>
                </a:moveTo>
                <a:cubicBezTo>
                  <a:pt x="1807644" y="428356"/>
                  <a:pt x="1813873" y="434190"/>
                  <a:pt x="1813873" y="440753"/>
                </a:cubicBezTo>
                <a:cubicBezTo>
                  <a:pt x="1813873" y="448046"/>
                  <a:pt x="1807644" y="454610"/>
                  <a:pt x="1799085" y="454610"/>
                </a:cubicBezTo>
                <a:cubicBezTo>
                  <a:pt x="1790521" y="454610"/>
                  <a:pt x="1784298" y="448046"/>
                  <a:pt x="1784298" y="440753"/>
                </a:cubicBezTo>
                <a:cubicBezTo>
                  <a:pt x="1784298" y="434190"/>
                  <a:pt x="1790521" y="428356"/>
                  <a:pt x="1799085" y="428356"/>
                </a:cubicBezTo>
                <a:close/>
                <a:moveTo>
                  <a:pt x="1728260" y="428356"/>
                </a:moveTo>
                <a:cubicBezTo>
                  <a:pt x="1736822" y="428356"/>
                  <a:pt x="1743046" y="434190"/>
                  <a:pt x="1743046" y="440753"/>
                </a:cubicBezTo>
                <a:cubicBezTo>
                  <a:pt x="1743046" y="448046"/>
                  <a:pt x="1736822" y="454610"/>
                  <a:pt x="1728260" y="454610"/>
                </a:cubicBezTo>
                <a:cubicBezTo>
                  <a:pt x="1719694" y="454610"/>
                  <a:pt x="1713469" y="448046"/>
                  <a:pt x="1713469" y="440753"/>
                </a:cubicBezTo>
                <a:cubicBezTo>
                  <a:pt x="1713469" y="434190"/>
                  <a:pt x="1719694" y="428356"/>
                  <a:pt x="1728260" y="428356"/>
                </a:cubicBezTo>
                <a:close/>
                <a:moveTo>
                  <a:pt x="1657426" y="428356"/>
                </a:moveTo>
                <a:cubicBezTo>
                  <a:pt x="1665212" y="428356"/>
                  <a:pt x="1672218" y="434190"/>
                  <a:pt x="1672218" y="440753"/>
                </a:cubicBezTo>
                <a:cubicBezTo>
                  <a:pt x="1672218" y="448046"/>
                  <a:pt x="1665212" y="454610"/>
                  <a:pt x="1657426" y="454610"/>
                </a:cubicBezTo>
                <a:cubicBezTo>
                  <a:pt x="1648870" y="454610"/>
                  <a:pt x="1642647" y="448046"/>
                  <a:pt x="1642647" y="440753"/>
                </a:cubicBezTo>
                <a:cubicBezTo>
                  <a:pt x="1642647" y="434190"/>
                  <a:pt x="1648870" y="428356"/>
                  <a:pt x="1657426" y="428356"/>
                </a:cubicBezTo>
                <a:close/>
                <a:moveTo>
                  <a:pt x="1582294" y="428356"/>
                </a:moveTo>
                <a:cubicBezTo>
                  <a:pt x="1589590" y="428356"/>
                  <a:pt x="1594697" y="434190"/>
                  <a:pt x="1594697" y="440753"/>
                </a:cubicBezTo>
                <a:cubicBezTo>
                  <a:pt x="1594697" y="448046"/>
                  <a:pt x="1589590" y="454610"/>
                  <a:pt x="1582294" y="454610"/>
                </a:cubicBezTo>
                <a:cubicBezTo>
                  <a:pt x="1574274" y="454610"/>
                  <a:pt x="1568438" y="448046"/>
                  <a:pt x="1568438" y="440753"/>
                </a:cubicBezTo>
                <a:cubicBezTo>
                  <a:pt x="1568438" y="434190"/>
                  <a:pt x="1574274" y="428356"/>
                  <a:pt x="1582294" y="428356"/>
                </a:cubicBezTo>
                <a:close/>
                <a:moveTo>
                  <a:pt x="1512195" y="428356"/>
                </a:moveTo>
                <a:cubicBezTo>
                  <a:pt x="1518027" y="428356"/>
                  <a:pt x="1523862" y="434190"/>
                  <a:pt x="1523862" y="440753"/>
                </a:cubicBezTo>
                <a:cubicBezTo>
                  <a:pt x="1523862" y="448046"/>
                  <a:pt x="1518027" y="454610"/>
                  <a:pt x="1512195" y="454610"/>
                </a:cubicBezTo>
                <a:cubicBezTo>
                  <a:pt x="1504171" y="454610"/>
                  <a:pt x="1497610" y="448046"/>
                  <a:pt x="1497610" y="440753"/>
                </a:cubicBezTo>
                <a:cubicBezTo>
                  <a:pt x="1497610" y="434190"/>
                  <a:pt x="1504171" y="428356"/>
                  <a:pt x="1512195" y="428356"/>
                </a:cubicBezTo>
                <a:close/>
                <a:moveTo>
                  <a:pt x="1439171" y="428356"/>
                </a:moveTo>
                <a:cubicBezTo>
                  <a:pt x="1447188" y="428356"/>
                  <a:pt x="1453023" y="434190"/>
                  <a:pt x="1453023" y="440753"/>
                </a:cubicBezTo>
                <a:cubicBezTo>
                  <a:pt x="1453023" y="448046"/>
                  <a:pt x="1447188" y="454610"/>
                  <a:pt x="1439171" y="454610"/>
                </a:cubicBezTo>
                <a:cubicBezTo>
                  <a:pt x="1433336" y="454610"/>
                  <a:pt x="1426771" y="448046"/>
                  <a:pt x="1426771" y="440753"/>
                </a:cubicBezTo>
                <a:cubicBezTo>
                  <a:pt x="1426771" y="434190"/>
                  <a:pt x="1433336" y="428356"/>
                  <a:pt x="1439171" y="428356"/>
                </a:cubicBezTo>
                <a:close/>
                <a:moveTo>
                  <a:pt x="1368344" y="428356"/>
                </a:moveTo>
                <a:cubicBezTo>
                  <a:pt x="1376365" y="428356"/>
                  <a:pt x="1382196" y="434190"/>
                  <a:pt x="1382196" y="440753"/>
                </a:cubicBezTo>
                <a:cubicBezTo>
                  <a:pt x="1382196" y="448046"/>
                  <a:pt x="1376365" y="454610"/>
                  <a:pt x="1368344" y="454610"/>
                </a:cubicBezTo>
                <a:cubicBezTo>
                  <a:pt x="1362508" y="454610"/>
                  <a:pt x="1355948" y="448046"/>
                  <a:pt x="1355948" y="440753"/>
                </a:cubicBezTo>
                <a:cubicBezTo>
                  <a:pt x="1355948" y="434190"/>
                  <a:pt x="1362508" y="428356"/>
                  <a:pt x="1368344" y="428356"/>
                </a:cubicBezTo>
                <a:close/>
                <a:moveTo>
                  <a:pt x="1297515" y="428356"/>
                </a:moveTo>
                <a:cubicBezTo>
                  <a:pt x="1305538" y="428356"/>
                  <a:pt x="1311372" y="434190"/>
                  <a:pt x="1311372" y="440753"/>
                </a:cubicBezTo>
                <a:cubicBezTo>
                  <a:pt x="1311372" y="448046"/>
                  <a:pt x="1305538" y="454610"/>
                  <a:pt x="1297515" y="454610"/>
                </a:cubicBezTo>
                <a:cubicBezTo>
                  <a:pt x="1289495" y="454610"/>
                  <a:pt x="1285118" y="448046"/>
                  <a:pt x="1285118" y="440753"/>
                </a:cubicBezTo>
                <a:cubicBezTo>
                  <a:pt x="1285118" y="434190"/>
                  <a:pt x="1289495" y="428356"/>
                  <a:pt x="1297515" y="428356"/>
                </a:cubicBezTo>
                <a:close/>
                <a:moveTo>
                  <a:pt x="1225703" y="428356"/>
                </a:moveTo>
                <a:cubicBezTo>
                  <a:pt x="1233487" y="428356"/>
                  <a:pt x="1240491" y="434190"/>
                  <a:pt x="1240491" y="440753"/>
                </a:cubicBezTo>
                <a:cubicBezTo>
                  <a:pt x="1240491" y="448046"/>
                  <a:pt x="1233487" y="454610"/>
                  <a:pt x="1225703" y="454610"/>
                </a:cubicBezTo>
                <a:cubicBezTo>
                  <a:pt x="1217156" y="454610"/>
                  <a:pt x="1210925" y="448046"/>
                  <a:pt x="1210925" y="440753"/>
                </a:cubicBezTo>
                <a:cubicBezTo>
                  <a:pt x="1210925" y="434190"/>
                  <a:pt x="1217156" y="428356"/>
                  <a:pt x="1225703" y="428356"/>
                </a:cubicBezTo>
                <a:close/>
                <a:moveTo>
                  <a:pt x="1154886" y="428356"/>
                </a:moveTo>
                <a:cubicBezTo>
                  <a:pt x="1162673" y="428356"/>
                  <a:pt x="1169676" y="434190"/>
                  <a:pt x="1169676" y="440753"/>
                </a:cubicBezTo>
                <a:cubicBezTo>
                  <a:pt x="1169676" y="448046"/>
                  <a:pt x="1162673" y="454610"/>
                  <a:pt x="1154886" y="454610"/>
                </a:cubicBezTo>
                <a:cubicBezTo>
                  <a:pt x="1146323" y="454610"/>
                  <a:pt x="1140096" y="448046"/>
                  <a:pt x="1140096" y="440753"/>
                </a:cubicBezTo>
                <a:cubicBezTo>
                  <a:pt x="1140096" y="434190"/>
                  <a:pt x="1146323" y="428356"/>
                  <a:pt x="1154886" y="428356"/>
                </a:cubicBezTo>
                <a:close/>
                <a:moveTo>
                  <a:pt x="1084056" y="428356"/>
                </a:moveTo>
                <a:cubicBezTo>
                  <a:pt x="1091840" y="428356"/>
                  <a:pt x="1098844" y="434190"/>
                  <a:pt x="1098844" y="440753"/>
                </a:cubicBezTo>
                <a:cubicBezTo>
                  <a:pt x="1098844" y="448046"/>
                  <a:pt x="1091840" y="454610"/>
                  <a:pt x="1084056" y="454610"/>
                </a:cubicBezTo>
                <a:cubicBezTo>
                  <a:pt x="1075492" y="454610"/>
                  <a:pt x="1069267" y="448046"/>
                  <a:pt x="1069267" y="440753"/>
                </a:cubicBezTo>
                <a:cubicBezTo>
                  <a:pt x="1069267" y="434190"/>
                  <a:pt x="1075492" y="428356"/>
                  <a:pt x="1084056" y="428356"/>
                </a:cubicBezTo>
                <a:close/>
                <a:moveTo>
                  <a:pt x="1013015" y="428356"/>
                </a:moveTo>
                <a:cubicBezTo>
                  <a:pt x="1020312" y="428356"/>
                  <a:pt x="1024685" y="434190"/>
                  <a:pt x="1024685" y="440753"/>
                </a:cubicBezTo>
                <a:cubicBezTo>
                  <a:pt x="1024685" y="448046"/>
                  <a:pt x="1020312" y="454610"/>
                  <a:pt x="1013015" y="454610"/>
                </a:cubicBezTo>
                <a:cubicBezTo>
                  <a:pt x="1004998" y="454610"/>
                  <a:pt x="998434" y="448046"/>
                  <a:pt x="998434" y="440753"/>
                </a:cubicBezTo>
                <a:cubicBezTo>
                  <a:pt x="998434" y="434190"/>
                  <a:pt x="1004998" y="428356"/>
                  <a:pt x="1013015" y="428356"/>
                </a:cubicBezTo>
                <a:close/>
                <a:moveTo>
                  <a:pt x="941465" y="428356"/>
                </a:moveTo>
                <a:cubicBezTo>
                  <a:pt x="948030" y="428356"/>
                  <a:pt x="953864" y="434190"/>
                  <a:pt x="953864" y="440753"/>
                </a:cubicBezTo>
                <a:cubicBezTo>
                  <a:pt x="953864" y="448046"/>
                  <a:pt x="948030" y="454610"/>
                  <a:pt x="941465" y="454610"/>
                </a:cubicBezTo>
                <a:cubicBezTo>
                  <a:pt x="934168" y="454610"/>
                  <a:pt x="927611" y="448046"/>
                  <a:pt x="927611" y="440753"/>
                </a:cubicBezTo>
                <a:cubicBezTo>
                  <a:pt x="927611" y="434190"/>
                  <a:pt x="934168" y="428356"/>
                  <a:pt x="941465" y="428356"/>
                </a:cubicBezTo>
                <a:close/>
                <a:moveTo>
                  <a:pt x="870633" y="428356"/>
                </a:moveTo>
                <a:cubicBezTo>
                  <a:pt x="877194" y="428356"/>
                  <a:pt x="883030" y="434190"/>
                  <a:pt x="883030" y="440753"/>
                </a:cubicBezTo>
                <a:cubicBezTo>
                  <a:pt x="883030" y="448046"/>
                  <a:pt x="877194" y="454610"/>
                  <a:pt x="870633" y="454610"/>
                </a:cubicBezTo>
                <a:cubicBezTo>
                  <a:pt x="863341" y="454610"/>
                  <a:pt x="856774" y="448046"/>
                  <a:pt x="856774" y="440753"/>
                </a:cubicBezTo>
                <a:cubicBezTo>
                  <a:pt x="856774" y="434190"/>
                  <a:pt x="863341" y="428356"/>
                  <a:pt x="870633" y="428356"/>
                </a:cubicBezTo>
                <a:close/>
                <a:moveTo>
                  <a:pt x="798344" y="428356"/>
                </a:moveTo>
                <a:cubicBezTo>
                  <a:pt x="806370" y="428356"/>
                  <a:pt x="812196" y="434190"/>
                  <a:pt x="812196" y="440753"/>
                </a:cubicBezTo>
                <a:cubicBezTo>
                  <a:pt x="812196" y="448046"/>
                  <a:pt x="806370" y="454610"/>
                  <a:pt x="798344" y="454610"/>
                </a:cubicBezTo>
                <a:cubicBezTo>
                  <a:pt x="792510" y="454610"/>
                  <a:pt x="785947" y="448046"/>
                  <a:pt x="785947" y="440753"/>
                </a:cubicBezTo>
                <a:cubicBezTo>
                  <a:pt x="785947" y="434190"/>
                  <a:pt x="792510" y="428356"/>
                  <a:pt x="798344" y="428356"/>
                </a:cubicBezTo>
                <a:close/>
                <a:moveTo>
                  <a:pt x="724138" y="428356"/>
                </a:moveTo>
                <a:cubicBezTo>
                  <a:pt x="731434" y="428356"/>
                  <a:pt x="738002" y="434190"/>
                  <a:pt x="738002" y="442212"/>
                </a:cubicBezTo>
                <a:cubicBezTo>
                  <a:pt x="738002" y="448046"/>
                  <a:pt x="731434" y="454610"/>
                  <a:pt x="724138" y="454610"/>
                </a:cubicBezTo>
                <a:cubicBezTo>
                  <a:pt x="717578" y="454610"/>
                  <a:pt x="711747" y="448046"/>
                  <a:pt x="711747" y="442212"/>
                </a:cubicBezTo>
                <a:cubicBezTo>
                  <a:pt x="711747" y="434190"/>
                  <a:pt x="717578" y="428356"/>
                  <a:pt x="724138" y="428356"/>
                </a:cubicBezTo>
                <a:close/>
                <a:moveTo>
                  <a:pt x="653312" y="428356"/>
                </a:moveTo>
                <a:cubicBezTo>
                  <a:pt x="660604" y="428356"/>
                  <a:pt x="667165" y="434190"/>
                  <a:pt x="667165" y="442212"/>
                </a:cubicBezTo>
                <a:cubicBezTo>
                  <a:pt x="667165" y="448046"/>
                  <a:pt x="660604" y="454610"/>
                  <a:pt x="653312" y="454610"/>
                </a:cubicBezTo>
                <a:cubicBezTo>
                  <a:pt x="645288" y="454610"/>
                  <a:pt x="640912" y="448046"/>
                  <a:pt x="640912" y="442212"/>
                </a:cubicBezTo>
                <a:cubicBezTo>
                  <a:pt x="640912" y="434190"/>
                  <a:pt x="645288" y="428356"/>
                  <a:pt x="653312" y="428356"/>
                </a:cubicBezTo>
                <a:close/>
                <a:moveTo>
                  <a:pt x="3796752" y="424982"/>
                </a:moveTo>
                <a:cubicBezTo>
                  <a:pt x="3804774" y="424982"/>
                  <a:pt x="3810608" y="431209"/>
                  <a:pt x="3810608" y="439771"/>
                </a:cubicBezTo>
                <a:cubicBezTo>
                  <a:pt x="3810608" y="447555"/>
                  <a:pt x="3804774" y="454560"/>
                  <a:pt x="3796752" y="454560"/>
                </a:cubicBezTo>
                <a:cubicBezTo>
                  <a:pt x="3790918" y="454560"/>
                  <a:pt x="3784355" y="447555"/>
                  <a:pt x="3784355" y="439771"/>
                </a:cubicBezTo>
                <a:cubicBezTo>
                  <a:pt x="3784355" y="431209"/>
                  <a:pt x="3790918" y="424982"/>
                  <a:pt x="3796752" y="424982"/>
                </a:cubicBezTo>
                <a:close/>
                <a:moveTo>
                  <a:pt x="3725922" y="424982"/>
                </a:moveTo>
                <a:cubicBezTo>
                  <a:pt x="3733944" y="424982"/>
                  <a:pt x="3739778" y="431209"/>
                  <a:pt x="3739778" y="439771"/>
                </a:cubicBezTo>
                <a:cubicBezTo>
                  <a:pt x="3739778" y="447555"/>
                  <a:pt x="3733944" y="454560"/>
                  <a:pt x="3725922" y="454560"/>
                </a:cubicBezTo>
                <a:cubicBezTo>
                  <a:pt x="3719359" y="454560"/>
                  <a:pt x="3713525" y="447555"/>
                  <a:pt x="3713525" y="439771"/>
                </a:cubicBezTo>
                <a:cubicBezTo>
                  <a:pt x="3713525" y="431209"/>
                  <a:pt x="3717900" y="424982"/>
                  <a:pt x="3725922" y="424982"/>
                </a:cubicBezTo>
                <a:close/>
                <a:moveTo>
                  <a:pt x="3655091" y="424982"/>
                </a:moveTo>
                <a:cubicBezTo>
                  <a:pt x="3662384" y="424982"/>
                  <a:pt x="3668947" y="431209"/>
                  <a:pt x="3668947" y="439771"/>
                </a:cubicBezTo>
                <a:cubicBezTo>
                  <a:pt x="3668947" y="447555"/>
                  <a:pt x="3662384" y="454560"/>
                  <a:pt x="3655091" y="454560"/>
                </a:cubicBezTo>
                <a:cubicBezTo>
                  <a:pt x="3647069" y="454560"/>
                  <a:pt x="3642694" y="447555"/>
                  <a:pt x="3642694" y="439771"/>
                </a:cubicBezTo>
                <a:cubicBezTo>
                  <a:pt x="3642694" y="431209"/>
                  <a:pt x="3647069" y="424982"/>
                  <a:pt x="3655091" y="424982"/>
                </a:cubicBezTo>
                <a:close/>
                <a:moveTo>
                  <a:pt x="3583280" y="424982"/>
                </a:moveTo>
                <a:cubicBezTo>
                  <a:pt x="3591064" y="424982"/>
                  <a:pt x="3598069" y="431209"/>
                  <a:pt x="3598069" y="439771"/>
                </a:cubicBezTo>
                <a:cubicBezTo>
                  <a:pt x="3598069" y="447555"/>
                  <a:pt x="3591064" y="454560"/>
                  <a:pt x="3583280" y="454560"/>
                </a:cubicBezTo>
                <a:cubicBezTo>
                  <a:pt x="3574718" y="454560"/>
                  <a:pt x="3568491" y="447555"/>
                  <a:pt x="3568491" y="439771"/>
                </a:cubicBezTo>
                <a:cubicBezTo>
                  <a:pt x="3568491" y="431209"/>
                  <a:pt x="3574718" y="424982"/>
                  <a:pt x="3583280" y="424982"/>
                </a:cubicBezTo>
                <a:close/>
                <a:moveTo>
                  <a:pt x="3512449" y="424982"/>
                </a:moveTo>
                <a:cubicBezTo>
                  <a:pt x="3520232" y="424982"/>
                  <a:pt x="3527237" y="431209"/>
                  <a:pt x="3527237" y="439771"/>
                </a:cubicBezTo>
                <a:cubicBezTo>
                  <a:pt x="3527237" y="447555"/>
                  <a:pt x="3520232" y="454560"/>
                  <a:pt x="3512449" y="454560"/>
                </a:cubicBezTo>
                <a:cubicBezTo>
                  <a:pt x="3503887" y="454560"/>
                  <a:pt x="3497661" y="447555"/>
                  <a:pt x="3497661" y="439771"/>
                </a:cubicBezTo>
                <a:cubicBezTo>
                  <a:pt x="3497661" y="431209"/>
                  <a:pt x="3503887" y="424982"/>
                  <a:pt x="3512449" y="424982"/>
                </a:cubicBezTo>
                <a:close/>
                <a:moveTo>
                  <a:pt x="3440686" y="424982"/>
                </a:moveTo>
                <a:cubicBezTo>
                  <a:pt x="3448708" y="424982"/>
                  <a:pt x="3453083" y="431209"/>
                  <a:pt x="3453083" y="439771"/>
                </a:cubicBezTo>
                <a:cubicBezTo>
                  <a:pt x="3453083" y="447555"/>
                  <a:pt x="3448708" y="454560"/>
                  <a:pt x="3440686" y="454560"/>
                </a:cubicBezTo>
                <a:cubicBezTo>
                  <a:pt x="3433393" y="454560"/>
                  <a:pt x="3426830" y="447555"/>
                  <a:pt x="3426830" y="439771"/>
                </a:cubicBezTo>
                <a:cubicBezTo>
                  <a:pt x="3426830" y="431209"/>
                  <a:pt x="3433393" y="424982"/>
                  <a:pt x="3440686" y="424982"/>
                </a:cubicBezTo>
                <a:close/>
                <a:moveTo>
                  <a:pt x="3369857" y="424982"/>
                </a:moveTo>
                <a:cubicBezTo>
                  <a:pt x="3376420" y="424982"/>
                  <a:pt x="3382254" y="431209"/>
                  <a:pt x="3382254" y="439771"/>
                </a:cubicBezTo>
                <a:cubicBezTo>
                  <a:pt x="3382254" y="447555"/>
                  <a:pt x="3376420" y="454560"/>
                  <a:pt x="3369857" y="454560"/>
                </a:cubicBezTo>
                <a:cubicBezTo>
                  <a:pt x="3362564" y="454560"/>
                  <a:pt x="3356001" y="447555"/>
                  <a:pt x="3356001" y="439771"/>
                </a:cubicBezTo>
                <a:cubicBezTo>
                  <a:pt x="3356001" y="431209"/>
                  <a:pt x="3362564" y="424982"/>
                  <a:pt x="3369857" y="424982"/>
                </a:cubicBezTo>
                <a:close/>
                <a:moveTo>
                  <a:pt x="3299097" y="424982"/>
                </a:moveTo>
                <a:cubicBezTo>
                  <a:pt x="3305656" y="424982"/>
                  <a:pt x="3311491" y="431209"/>
                  <a:pt x="3311491" y="439771"/>
                </a:cubicBezTo>
                <a:cubicBezTo>
                  <a:pt x="3311491" y="447555"/>
                  <a:pt x="3305656" y="454560"/>
                  <a:pt x="3299097" y="454560"/>
                </a:cubicBezTo>
                <a:cubicBezTo>
                  <a:pt x="3291802" y="454560"/>
                  <a:pt x="3285240" y="447555"/>
                  <a:pt x="3285240" y="439771"/>
                </a:cubicBezTo>
                <a:cubicBezTo>
                  <a:pt x="3285240" y="431209"/>
                  <a:pt x="3291802" y="424982"/>
                  <a:pt x="3299097" y="424982"/>
                </a:cubicBezTo>
                <a:close/>
                <a:moveTo>
                  <a:pt x="3226805" y="424982"/>
                </a:moveTo>
                <a:cubicBezTo>
                  <a:pt x="3234825" y="424982"/>
                  <a:pt x="3240664" y="431209"/>
                  <a:pt x="3240664" y="439771"/>
                </a:cubicBezTo>
                <a:cubicBezTo>
                  <a:pt x="3240664" y="447555"/>
                  <a:pt x="3234825" y="454560"/>
                  <a:pt x="3226805" y="454560"/>
                </a:cubicBezTo>
                <a:cubicBezTo>
                  <a:pt x="3220242" y="454560"/>
                  <a:pt x="3214406" y="447555"/>
                  <a:pt x="3214406" y="439771"/>
                </a:cubicBezTo>
                <a:cubicBezTo>
                  <a:pt x="3214406" y="431209"/>
                  <a:pt x="3220242" y="424982"/>
                  <a:pt x="3226805" y="424982"/>
                </a:cubicBezTo>
                <a:close/>
                <a:moveTo>
                  <a:pt x="3152602" y="424982"/>
                </a:moveTo>
                <a:cubicBezTo>
                  <a:pt x="3159895" y="424982"/>
                  <a:pt x="3166460" y="431209"/>
                  <a:pt x="3166460" y="439771"/>
                </a:cubicBezTo>
                <a:cubicBezTo>
                  <a:pt x="3166460" y="447555"/>
                  <a:pt x="3159895" y="454560"/>
                  <a:pt x="3152602" y="454560"/>
                </a:cubicBezTo>
                <a:cubicBezTo>
                  <a:pt x="3146038" y="454560"/>
                  <a:pt x="3140203" y="447555"/>
                  <a:pt x="3140203" y="439771"/>
                </a:cubicBezTo>
                <a:cubicBezTo>
                  <a:pt x="3140203" y="431209"/>
                  <a:pt x="3146038" y="424982"/>
                  <a:pt x="3152602" y="424982"/>
                </a:cubicBezTo>
                <a:close/>
                <a:moveTo>
                  <a:pt x="3081772" y="424982"/>
                </a:moveTo>
                <a:cubicBezTo>
                  <a:pt x="3089064" y="424982"/>
                  <a:pt x="3095624" y="431209"/>
                  <a:pt x="3095624" y="439771"/>
                </a:cubicBezTo>
                <a:cubicBezTo>
                  <a:pt x="3095624" y="447555"/>
                  <a:pt x="3089064" y="454560"/>
                  <a:pt x="3081772" y="454560"/>
                </a:cubicBezTo>
                <a:cubicBezTo>
                  <a:pt x="3073748" y="454560"/>
                  <a:pt x="3069372" y="447555"/>
                  <a:pt x="3069372" y="439771"/>
                </a:cubicBezTo>
                <a:cubicBezTo>
                  <a:pt x="3069372" y="431209"/>
                  <a:pt x="3073748" y="424982"/>
                  <a:pt x="3081772" y="424982"/>
                </a:cubicBezTo>
                <a:close/>
                <a:moveTo>
                  <a:pt x="3013715" y="424982"/>
                </a:moveTo>
                <a:cubicBezTo>
                  <a:pt x="3021305" y="424982"/>
                  <a:pt x="3028135" y="431209"/>
                  <a:pt x="3028135" y="439771"/>
                </a:cubicBezTo>
                <a:cubicBezTo>
                  <a:pt x="3028135" y="447555"/>
                  <a:pt x="3021305" y="454560"/>
                  <a:pt x="3013715" y="454560"/>
                </a:cubicBezTo>
                <a:cubicBezTo>
                  <a:pt x="3005368" y="454560"/>
                  <a:pt x="2998539" y="447555"/>
                  <a:pt x="2998539" y="439771"/>
                </a:cubicBezTo>
                <a:cubicBezTo>
                  <a:pt x="2998539" y="431209"/>
                  <a:pt x="3005368" y="424982"/>
                  <a:pt x="3013715" y="424982"/>
                </a:cubicBezTo>
                <a:close/>
                <a:moveTo>
                  <a:pt x="2942491" y="424982"/>
                </a:moveTo>
                <a:cubicBezTo>
                  <a:pt x="2951052" y="424982"/>
                  <a:pt x="2957286" y="431209"/>
                  <a:pt x="2957286" y="439771"/>
                </a:cubicBezTo>
                <a:cubicBezTo>
                  <a:pt x="2957286" y="447555"/>
                  <a:pt x="2951052" y="454560"/>
                  <a:pt x="2942491" y="454560"/>
                </a:cubicBezTo>
                <a:cubicBezTo>
                  <a:pt x="2934710" y="454560"/>
                  <a:pt x="2927708" y="447555"/>
                  <a:pt x="2927708" y="439771"/>
                </a:cubicBezTo>
                <a:cubicBezTo>
                  <a:pt x="2927708" y="431209"/>
                  <a:pt x="2934710" y="424982"/>
                  <a:pt x="2942491" y="424982"/>
                </a:cubicBezTo>
                <a:close/>
                <a:moveTo>
                  <a:pt x="2868291" y="424982"/>
                </a:moveTo>
                <a:cubicBezTo>
                  <a:pt x="2876858" y="424982"/>
                  <a:pt x="2883085" y="431209"/>
                  <a:pt x="2883085" y="439771"/>
                </a:cubicBezTo>
                <a:cubicBezTo>
                  <a:pt x="2883085" y="447555"/>
                  <a:pt x="2876858" y="454560"/>
                  <a:pt x="2868291" y="454560"/>
                </a:cubicBezTo>
                <a:cubicBezTo>
                  <a:pt x="2860509" y="454560"/>
                  <a:pt x="2853504" y="447555"/>
                  <a:pt x="2853504" y="439771"/>
                </a:cubicBezTo>
                <a:cubicBezTo>
                  <a:pt x="2853504" y="431209"/>
                  <a:pt x="2860509" y="424982"/>
                  <a:pt x="2868291" y="424982"/>
                </a:cubicBezTo>
                <a:close/>
                <a:moveTo>
                  <a:pt x="2796533" y="424982"/>
                </a:moveTo>
                <a:cubicBezTo>
                  <a:pt x="2804555" y="424982"/>
                  <a:pt x="2808932" y="431209"/>
                  <a:pt x="2808932" y="439771"/>
                </a:cubicBezTo>
                <a:cubicBezTo>
                  <a:pt x="2808932" y="447555"/>
                  <a:pt x="2804555" y="454560"/>
                  <a:pt x="2796533" y="454560"/>
                </a:cubicBezTo>
                <a:cubicBezTo>
                  <a:pt x="2789240" y="454560"/>
                  <a:pt x="2782678" y="447555"/>
                  <a:pt x="2782678" y="439771"/>
                </a:cubicBezTo>
                <a:cubicBezTo>
                  <a:pt x="2782678" y="431209"/>
                  <a:pt x="2789240" y="424982"/>
                  <a:pt x="2796533" y="424982"/>
                </a:cubicBezTo>
                <a:close/>
                <a:moveTo>
                  <a:pt x="2725695" y="424982"/>
                </a:moveTo>
                <a:cubicBezTo>
                  <a:pt x="2731532" y="424982"/>
                  <a:pt x="2738097" y="431209"/>
                  <a:pt x="2738097" y="439771"/>
                </a:cubicBezTo>
                <a:cubicBezTo>
                  <a:pt x="2738097" y="447555"/>
                  <a:pt x="2731532" y="454560"/>
                  <a:pt x="2725695" y="454560"/>
                </a:cubicBezTo>
                <a:cubicBezTo>
                  <a:pt x="2717681" y="454560"/>
                  <a:pt x="2711846" y="447555"/>
                  <a:pt x="2711846" y="439771"/>
                </a:cubicBezTo>
                <a:cubicBezTo>
                  <a:pt x="2711846" y="431209"/>
                  <a:pt x="2717681" y="424982"/>
                  <a:pt x="2725695" y="424982"/>
                </a:cubicBezTo>
                <a:close/>
                <a:moveTo>
                  <a:pt x="2654870" y="424982"/>
                </a:moveTo>
                <a:cubicBezTo>
                  <a:pt x="2660705" y="424982"/>
                  <a:pt x="2667270" y="431209"/>
                  <a:pt x="2667270" y="439771"/>
                </a:cubicBezTo>
                <a:cubicBezTo>
                  <a:pt x="2667270" y="447555"/>
                  <a:pt x="2660705" y="454560"/>
                  <a:pt x="2654870" y="454560"/>
                </a:cubicBezTo>
                <a:cubicBezTo>
                  <a:pt x="2646850" y="454560"/>
                  <a:pt x="2641018" y="447555"/>
                  <a:pt x="2641018" y="439771"/>
                </a:cubicBezTo>
                <a:cubicBezTo>
                  <a:pt x="2641018" y="431209"/>
                  <a:pt x="2646850" y="424982"/>
                  <a:pt x="2654870" y="424982"/>
                </a:cubicBezTo>
                <a:close/>
                <a:moveTo>
                  <a:pt x="2582580" y="424982"/>
                </a:moveTo>
                <a:cubicBezTo>
                  <a:pt x="2589875" y="424982"/>
                  <a:pt x="2596437" y="431209"/>
                  <a:pt x="2596437" y="439771"/>
                </a:cubicBezTo>
                <a:cubicBezTo>
                  <a:pt x="2596437" y="447555"/>
                  <a:pt x="2589875" y="454560"/>
                  <a:pt x="2582580" y="454560"/>
                </a:cubicBezTo>
                <a:cubicBezTo>
                  <a:pt x="2576019" y="454560"/>
                  <a:pt x="2570184" y="447555"/>
                  <a:pt x="2570184" y="439771"/>
                </a:cubicBezTo>
                <a:cubicBezTo>
                  <a:pt x="2570184" y="431209"/>
                  <a:pt x="2576019" y="424982"/>
                  <a:pt x="2582580" y="424982"/>
                </a:cubicBezTo>
                <a:close/>
                <a:moveTo>
                  <a:pt x="2511026" y="424982"/>
                </a:moveTo>
                <a:cubicBezTo>
                  <a:pt x="2519047" y="424982"/>
                  <a:pt x="2525610" y="431209"/>
                  <a:pt x="2525610" y="439771"/>
                </a:cubicBezTo>
                <a:cubicBezTo>
                  <a:pt x="2525610" y="447555"/>
                  <a:pt x="2519047" y="454560"/>
                  <a:pt x="2511026" y="454560"/>
                </a:cubicBezTo>
                <a:cubicBezTo>
                  <a:pt x="2503735" y="454560"/>
                  <a:pt x="2499361" y="447555"/>
                  <a:pt x="2499361" y="439771"/>
                </a:cubicBezTo>
                <a:cubicBezTo>
                  <a:pt x="2499361" y="431209"/>
                  <a:pt x="2503735" y="424982"/>
                  <a:pt x="2511026" y="424982"/>
                </a:cubicBezTo>
                <a:close/>
                <a:moveTo>
                  <a:pt x="1799085" y="357525"/>
                </a:moveTo>
                <a:cubicBezTo>
                  <a:pt x="1807647" y="357525"/>
                  <a:pt x="1813873" y="361900"/>
                  <a:pt x="1813873" y="369922"/>
                </a:cubicBezTo>
                <a:cubicBezTo>
                  <a:pt x="1813873" y="377215"/>
                  <a:pt x="1807647" y="383779"/>
                  <a:pt x="1799085" y="383779"/>
                </a:cubicBezTo>
                <a:cubicBezTo>
                  <a:pt x="1790525" y="383779"/>
                  <a:pt x="1784300" y="377215"/>
                  <a:pt x="1784300" y="369922"/>
                </a:cubicBezTo>
                <a:cubicBezTo>
                  <a:pt x="1784300" y="361900"/>
                  <a:pt x="1790525" y="357525"/>
                  <a:pt x="1799085" y="357525"/>
                </a:cubicBezTo>
                <a:close/>
                <a:moveTo>
                  <a:pt x="1728262" y="357525"/>
                </a:moveTo>
                <a:cubicBezTo>
                  <a:pt x="1736825" y="357525"/>
                  <a:pt x="1743049" y="361900"/>
                  <a:pt x="1743049" y="369922"/>
                </a:cubicBezTo>
                <a:cubicBezTo>
                  <a:pt x="1743049" y="377215"/>
                  <a:pt x="1736825" y="383779"/>
                  <a:pt x="1728262" y="383779"/>
                </a:cubicBezTo>
                <a:cubicBezTo>
                  <a:pt x="1719697" y="383779"/>
                  <a:pt x="1713470" y="377215"/>
                  <a:pt x="1713470" y="369922"/>
                </a:cubicBezTo>
                <a:cubicBezTo>
                  <a:pt x="1713470" y="361900"/>
                  <a:pt x="1719697" y="357525"/>
                  <a:pt x="1728262" y="357525"/>
                </a:cubicBezTo>
                <a:close/>
                <a:moveTo>
                  <a:pt x="1657429" y="357525"/>
                </a:moveTo>
                <a:cubicBezTo>
                  <a:pt x="1665215" y="357525"/>
                  <a:pt x="1672220" y="361900"/>
                  <a:pt x="1672220" y="369922"/>
                </a:cubicBezTo>
                <a:cubicBezTo>
                  <a:pt x="1672220" y="377215"/>
                  <a:pt x="1665215" y="383779"/>
                  <a:pt x="1657429" y="383779"/>
                </a:cubicBezTo>
                <a:cubicBezTo>
                  <a:pt x="1648870" y="383779"/>
                  <a:pt x="1642650" y="377215"/>
                  <a:pt x="1642650" y="369922"/>
                </a:cubicBezTo>
                <a:cubicBezTo>
                  <a:pt x="1642650" y="361900"/>
                  <a:pt x="1648870" y="357525"/>
                  <a:pt x="1657429" y="357525"/>
                </a:cubicBezTo>
                <a:close/>
                <a:moveTo>
                  <a:pt x="1582296" y="357525"/>
                </a:moveTo>
                <a:cubicBezTo>
                  <a:pt x="1589593" y="357525"/>
                  <a:pt x="1594704" y="361900"/>
                  <a:pt x="1594704" y="369922"/>
                </a:cubicBezTo>
                <a:cubicBezTo>
                  <a:pt x="1594704" y="377215"/>
                  <a:pt x="1589593" y="383779"/>
                  <a:pt x="1582296" y="383779"/>
                </a:cubicBezTo>
                <a:cubicBezTo>
                  <a:pt x="1574274" y="383779"/>
                  <a:pt x="1568441" y="377215"/>
                  <a:pt x="1568441" y="369922"/>
                </a:cubicBezTo>
                <a:cubicBezTo>
                  <a:pt x="1568441" y="361900"/>
                  <a:pt x="1574274" y="357525"/>
                  <a:pt x="1582296" y="357525"/>
                </a:cubicBezTo>
                <a:close/>
                <a:moveTo>
                  <a:pt x="1512195" y="357525"/>
                </a:moveTo>
                <a:cubicBezTo>
                  <a:pt x="1518030" y="357525"/>
                  <a:pt x="1523863" y="361900"/>
                  <a:pt x="1523863" y="369922"/>
                </a:cubicBezTo>
                <a:cubicBezTo>
                  <a:pt x="1523863" y="377215"/>
                  <a:pt x="1518030" y="383779"/>
                  <a:pt x="1512195" y="383779"/>
                </a:cubicBezTo>
                <a:cubicBezTo>
                  <a:pt x="1504171" y="383779"/>
                  <a:pt x="1497612" y="377215"/>
                  <a:pt x="1497612" y="369922"/>
                </a:cubicBezTo>
                <a:cubicBezTo>
                  <a:pt x="1497612" y="361900"/>
                  <a:pt x="1504171" y="357525"/>
                  <a:pt x="1512195" y="357525"/>
                </a:cubicBezTo>
                <a:close/>
                <a:moveTo>
                  <a:pt x="1439171" y="357525"/>
                </a:moveTo>
                <a:cubicBezTo>
                  <a:pt x="1447188" y="357525"/>
                  <a:pt x="1453023" y="361900"/>
                  <a:pt x="1453023" y="369922"/>
                </a:cubicBezTo>
                <a:cubicBezTo>
                  <a:pt x="1453023" y="377215"/>
                  <a:pt x="1447188" y="383779"/>
                  <a:pt x="1439171" y="383779"/>
                </a:cubicBezTo>
                <a:cubicBezTo>
                  <a:pt x="1433336" y="383779"/>
                  <a:pt x="1426774" y="377215"/>
                  <a:pt x="1426774" y="369922"/>
                </a:cubicBezTo>
                <a:cubicBezTo>
                  <a:pt x="1426774" y="361900"/>
                  <a:pt x="1433336" y="357525"/>
                  <a:pt x="1439171" y="357525"/>
                </a:cubicBezTo>
                <a:close/>
                <a:moveTo>
                  <a:pt x="1368347" y="357525"/>
                </a:moveTo>
                <a:cubicBezTo>
                  <a:pt x="1376368" y="357525"/>
                  <a:pt x="1382199" y="361900"/>
                  <a:pt x="1382199" y="369922"/>
                </a:cubicBezTo>
                <a:cubicBezTo>
                  <a:pt x="1382199" y="377215"/>
                  <a:pt x="1376368" y="383779"/>
                  <a:pt x="1368347" y="383779"/>
                </a:cubicBezTo>
                <a:cubicBezTo>
                  <a:pt x="1362508" y="383779"/>
                  <a:pt x="1355949" y="377215"/>
                  <a:pt x="1355949" y="369922"/>
                </a:cubicBezTo>
                <a:cubicBezTo>
                  <a:pt x="1355949" y="361900"/>
                  <a:pt x="1362508" y="357525"/>
                  <a:pt x="1368347" y="357525"/>
                </a:cubicBezTo>
                <a:close/>
                <a:moveTo>
                  <a:pt x="1297518" y="357525"/>
                </a:moveTo>
                <a:cubicBezTo>
                  <a:pt x="1305540" y="357525"/>
                  <a:pt x="1311374" y="361900"/>
                  <a:pt x="1311374" y="369922"/>
                </a:cubicBezTo>
                <a:cubicBezTo>
                  <a:pt x="1311374" y="377215"/>
                  <a:pt x="1305540" y="383779"/>
                  <a:pt x="1297518" y="383779"/>
                </a:cubicBezTo>
                <a:cubicBezTo>
                  <a:pt x="1289495" y="383779"/>
                  <a:pt x="1285121" y="377215"/>
                  <a:pt x="1285121" y="369922"/>
                </a:cubicBezTo>
                <a:cubicBezTo>
                  <a:pt x="1285121" y="361900"/>
                  <a:pt x="1289495" y="357525"/>
                  <a:pt x="1297518" y="357525"/>
                </a:cubicBezTo>
                <a:close/>
                <a:moveTo>
                  <a:pt x="1225703" y="357525"/>
                </a:moveTo>
                <a:cubicBezTo>
                  <a:pt x="1233487" y="357525"/>
                  <a:pt x="1240493" y="363359"/>
                  <a:pt x="1240493" y="369922"/>
                </a:cubicBezTo>
                <a:cubicBezTo>
                  <a:pt x="1240493" y="377215"/>
                  <a:pt x="1233487" y="383779"/>
                  <a:pt x="1225703" y="383779"/>
                </a:cubicBezTo>
                <a:cubicBezTo>
                  <a:pt x="1217156" y="383779"/>
                  <a:pt x="1210926" y="377215"/>
                  <a:pt x="1210926" y="369922"/>
                </a:cubicBezTo>
                <a:cubicBezTo>
                  <a:pt x="1210926" y="363359"/>
                  <a:pt x="1217156" y="357525"/>
                  <a:pt x="1225703" y="357525"/>
                </a:cubicBezTo>
                <a:close/>
                <a:moveTo>
                  <a:pt x="1154890" y="357525"/>
                </a:moveTo>
                <a:cubicBezTo>
                  <a:pt x="1162673" y="357525"/>
                  <a:pt x="1169676" y="363359"/>
                  <a:pt x="1169676" y="369922"/>
                </a:cubicBezTo>
                <a:cubicBezTo>
                  <a:pt x="1169676" y="377215"/>
                  <a:pt x="1162673" y="383779"/>
                  <a:pt x="1154890" y="383779"/>
                </a:cubicBezTo>
                <a:cubicBezTo>
                  <a:pt x="1146325" y="383779"/>
                  <a:pt x="1140096" y="377215"/>
                  <a:pt x="1140096" y="369922"/>
                </a:cubicBezTo>
                <a:cubicBezTo>
                  <a:pt x="1140096" y="363359"/>
                  <a:pt x="1146325" y="357525"/>
                  <a:pt x="1154890" y="357525"/>
                </a:cubicBezTo>
                <a:close/>
                <a:moveTo>
                  <a:pt x="1084059" y="357525"/>
                </a:moveTo>
                <a:cubicBezTo>
                  <a:pt x="1091842" y="357525"/>
                  <a:pt x="1098844" y="363359"/>
                  <a:pt x="1098844" y="369922"/>
                </a:cubicBezTo>
                <a:cubicBezTo>
                  <a:pt x="1098844" y="377215"/>
                  <a:pt x="1091842" y="383779"/>
                  <a:pt x="1084059" y="383779"/>
                </a:cubicBezTo>
                <a:cubicBezTo>
                  <a:pt x="1075492" y="383779"/>
                  <a:pt x="1069268" y="377215"/>
                  <a:pt x="1069268" y="369922"/>
                </a:cubicBezTo>
                <a:cubicBezTo>
                  <a:pt x="1069268" y="363359"/>
                  <a:pt x="1075492" y="357525"/>
                  <a:pt x="1084059" y="357525"/>
                </a:cubicBezTo>
                <a:close/>
                <a:moveTo>
                  <a:pt x="1013015" y="357525"/>
                </a:moveTo>
                <a:cubicBezTo>
                  <a:pt x="1020312" y="357525"/>
                  <a:pt x="1024685" y="363359"/>
                  <a:pt x="1024685" y="369922"/>
                </a:cubicBezTo>
                <a:cubicBezTo>
                  <a:pt x="1024685" y="377215"/>
                  <a:pt x="1020312" y="383779"/>
                  <a:pt x="1013015" y="383779"/>
                </a:cubicBezTo>
                <a:cubicBezTo>
                  <a:pt x="1005003" y="383779"/>
                  <a:pt x="998434" y="377215"/>
                  <a:pt x="998434" y="369922"/>
                </a:cubicBezTo>
                <a:cubicBezTo>
                  <a:pt x="998434" y="363359"/>
                  <a:pt x="1005003" y="357525"/>
                  <a:pt x="1013015" y="357525"/>
                </a:cubicBezTo>
                <a:close/>
                <a:moveTo>
                  <a:pt x="941465" y="357525"/>
                </a:moveTo>
                <a:cubicBezTo>
                  <a:pt x="948030" y="357525"/>
                  <a:pt x="953864" y="363359"/>
                  <a:pt x="953864" y="369922"/>
                </a:cubicBezTo>
                <a:cubicBezTo>
                  <a:pt x="953864" y="377215"/>
                  <a:pt x="948030" y="383779"/>
                  <a:pt x="941465" y="383779"/>
                </a:cubicBezTo>
                <a:cubicBezTo>
                  <a:pt x="934173" y="383779"/>
                  <a:pt x="927611" y="377215"/>
                  <a:pt x="927611" y="369922"/>
                </a:cubicBezTo>
                <a:cubicBezTo>
                  <a:pt x="927611" y="363359"/>
                  <a:pt x="934173" y="357525"/>
                  <a:pt x="941465" y="357525"/>
                </a:cubicBezTo>
                <a:close/>
                <a:moveTo>
                  <a:pt x="870633" y="357525"/>
                </a:moveTo>
                <a:cubicBezTo>
                  <a:pt x="877194" y="357525"/>
                  <a:pt x="883034" y="363359"/>
                  <a:pt x="883034" y="369922"/>
                </a:cubicBezTo>
                <a:cubicBezTo>
                  <a:pt x="883034" y="377215"/>
                  <a:pt x="877194" y="383779"/>
                  <a:pt x="870633" y="383779"/>
                </a:cubicBezTo>
                <a:cubicBezTo>
                  <a:pt x="863344" y="383779"/>
                  <a:pt x="856777" y="377215"/>
                  <a:pt x="856777" y="369922"/>
                </a:cubicBezTo>
                <a:cubicBezTo>
                  <a:pt x="856777" y="363359"/>
                  <a:pt x="863344" y="357525"/>
                  <a:pt x="870633" y="357525"/>
                </a:cubicBezTo>
                <a:close/>
                <a:moveTo>
                  <a:pt x="798346" y="357525"/>
                </a:moveTo>
                <a:cubicBezTo>
                  <a:pt x="806370" y="357525"/>
                  <a:pt x="812203" y="363359"/>
                  <a:pt x="812203" y="369922"/>
                </a:cubicBezTo>
                <a:cubicBezTo>
                  <a:pt x="812203" y="377215"/>
                  <a:pt x="806370" y="383779"/>
                  <a:pt x="798346" y="383779"/>
                </a:cubicBezTo>
                <a:cubicBezTo>
                  <a:pt x="792510" y="383779"/>
                  <a:pt x="785947" y="377215"/>
                  <a:pt x="785947" y="369922"/>
                </a:cubicBezTo>
                <a:cubicBezTo>
                  <a:pt x="785947" y="363359"/>
                  <a:pt x="792510" y="357525"/>
                  <a:pt x="798346" y="357525"/>
                </a:cubicBezTo>
                <a:close/>
                <a:moveTo>
                  <a:pt x="3654110" y="354153"/>
                </a:moveTo>
                <a:cubicBezTo>
                  <a:pt x="3661893" y="354153"/>
                  <a:pt x="3668898" y="360716"/>
                  <a:pt x="3668898" y="368738"/>
                </a:cubicBezTo>
                <a:cubicBezTo>
                  <a:pt x="3668898" y="376031"/>
                  <a:pt x="3661893" y="380407"/>
                  <a:pt x="3654110" y="380407"/>
                </a:cubicBezTo>
                <a:cubicBezTo>
                  <a:pt x="3645548" y="380407"/>
                  <a:pt x="3639322" y="376031"/>
                  <a:pt x="3639322" y="368738"/>
                </a:cubicBezTo>
                <a:cubicBezTo>
                  <a:pt x="3639322" y="360716"/>
                  <a:pt x="3645548" y="354153"/>
                  <a:pt x="3654110" y="354153"/>
                </a:cubicBezTo>
                <a:close/>
                <a:moveTo>
                  <a:pt x="3583280" y="354153"/>
                </a:moveTo>
                <a:cubicBezTo>
                  <a:pt x="3591064" y="354153"/>
                  <a:pt x="3598069" y="360716"/>
                  <a:pt x="3598069" y="368738"/>
                </a:cubicBezTo>
                <a:cubicBezTo>
                  <a:pt x="3598069" y="376031"/>
                  <a:pt x="3591064" y="380407"/>
                  <a:pt x="3583280" y="380407"/>
                </a:cubicBezTo>
                <a:cubicBezTo>
                  <a:pt x="3574718" y="380407"/>
                  <a:pt x="3568491" y="376031"/>
                  <a:pt x="3568491" y="368738"/>
                </a:cubicBezTo>
                <a:cubicBezTo>
                  <a:pt x="3568491" y="360716"/>
                  <a:pt x="3574718" y="354153"/>
                  <a:pt x="3583280" y="354153"/>
                </a:cubicBezTo>
                <a:close/>
                <a:moveTo>
                  <a:pt x="3512449" y="354153"/>
                </a:moveTo>
                <a:cubicBezTo>
                  <a:pt x="3520232" y="354153"/>
                  <a:pt x="3527237" y="360983"/>
                  <a:pt x="3527237" y="369330"/>
                </a:cubicBezTo>
                <a:cubicBezTo>
                  <a:pt x="3527237" y="376919"/>
                  <a:pt x="3520232" y="383749"/>
                  <a:pt x="3512449" y="383749"/>
                </a:cubicBezTo>
                <a:cubicBezTo>
                  <a:pt x="3503887" y="383749"/>
                  <a:pt x="3497661" y="376919"/>
                  <a:pt x="3497661" y="369330"/>
                </a:cubicBezTo>
                <a:cubicBezTo>
                  <a:pt x="3497661" y="360983"/>
                  <a:pt x="3503887" y="354153"/>
                  <a:pt x="3512449" y="354153"/>
                </a:cubicBezTo>
                <a:close/>
                <a:moveTo>
                  <a:pt x="3440686" y="354153"/>
                </a:moveTo>
                <a:cubicBezTo>
                  <a:pt x="3448708" y="354153"/>
                  <a:pt x="3453083" y="360983"/>
                  <a:pt x="3453083" y="369330"/>
                </a:cubicBezTo>
                <a:cubicBezTo>
                  <a:pt x="3453083" y="376919"/>
                  <a:pt x="3448708" y="383749"/>
                  <a:pt x="3440686" y="383749"/>
                </a:cubicBezTo>
                <a:cubicBezTo>
                  <a:pt x="3433393" y="383749"/>
                  <a:pt x="3426830" y="376919"/>
                  <a:pt x="3426830" y="369330"/>
                </a:cubicBezTo>
                <a:cubicBezTo>
                  <a:pt x="3426830" y="360983"/>
                  <a:pt x="3433393" y="354153"/>
                  <a:pt x="3440686" y="354153"/>
                </a:cubicBezTo>
                <a:close/>
                <a:moveTo>
                  <a:pt x="3369857" y="354153"/>
                </a:moveTo>
                <a:cubicBezTo>
                  <a:pt x="3376420" y="354153"/>
                  <a:pt x="3382254" y="360983"/>
                  <a:pt x="3382254" y="369330"/>
                </a:cubicBezTo>
                <a:cubicBezTo>
                  <a:pt x="3382254" y="376919"/>
                  <a:pt x="3376420" y="383749"/>
                  <a:pt x="3369857" y="383749"/>
                </a:cubicBezTo>
                <a:cubicBezTo>
                  <a:pt x="3362564" y="383749"/>
                  <a:pt x="3356001" y="376919"/>
                  <a:pt x="3356001" y="369330"/>
                </a:cubicBezTo>
                <a:cubicBezTo>
                  <a:pt x="3356001" y="360983"/>
                  <a:pt x="3362564" y="354153"/>
                  <a:pt x="3369857" y="354153"/>
                </a:cubicBezTo>
                <a:close/>
                <a:moveTo>
                  <a:pt x="3299097" y="354153"/>
                </a:moveTo>
                <a:cubicBezTo>
                  <a:pt x="3305662" y="354153"/>
                  <a:pt x="3311496" y="360983"/>
                  <a:pt x="3311496" y="369330"/>
                </a:cubicBezTo>
                <a:cubicBezTo>
                  <a:pt x="3311496" y="376919"/>
                  <a:pt x="3305662" y="383749"/>
                  <a:pt x="3299097" y="383749"/>
                </a:cubicBezTo>
                <a:cubicBezTo>
                  <a:pt x="3291804" y="383749"/>
                  <a:pt x="3285242" y="376919"/>
                  <a:pt x="3285242" y="369330"/>
                </a:cubicBezTo>
                <a:cubicBezTo>
                  <a:pt x="3285242" y="360983"/>
                  <a:pt x="3291804" y="354153"/>
                  <a:pt x="3299097" y="354153"/>
                </a:cubicBezTo>
                <a:close/>
                <a:moveTo>
                  <a:pt x="3226808" y="354153"/>
                </a:moveTo>
                <a:cubicBezTo>
                  <a:pt x="3234828" y="354153"/>
                  <a:pt x="3240664" y="360983"/>
                  <a:pt x="3240664" y="369330"/>
                </a:cubicBezTo>
                <a:cubicBezTo>
                  <a:pt x="3240664" y="376919"/>
                  <a:pt x="3234828" y="383749"/>
                  <a:pt x="3226808" y="383749"/>
                </a:cubicBezTo>
                <a:cubicBezTo>
                  <a:pt x="3220245" y="383749"/>
                  <a:pt x="3214410" y="376919"/>
                  <a:pt x="3214410" y="369330"/>
                </a:cubicBezTo>
                <a:cubicBezTo>
                  <a:pt x="3214410" y="360983"/>
                  <a:pt x="3220245" y="354153"/>
                  <a:pt x="3226808" y="354153"/>
                </a:cubicBezTo>
                <a:close/>
                <a:moveTo>
                  <a:pt x="3152605" y="354153"/>
                </a:moveTo>
                <a:cubicBezTo>
                  <a:pt x="3159898" y="354153"/>
                  <a:pt x="3166462" y="360983"/>
                  <a:pt x="3166462" y="369330"/>
                </a:cubicBezTo>
                <a:cubicBezTo>
                  <a:pt x="3166462" y="376919"/>
                  <a:pt x="3159898" y="383749"/>
                  <a:pt x="3152605" y="383749"/>
                </a:cubicBezTo>
                <a:cubicBezTo>
                  <a:pt x="3146040" y="383749"/>
                  <a:pt x="3140206" y="376919"/>
                  <a:pt x="3140206" y="369330"/>
                </a:cubicBezTo>
                <a:cubicBezTo>
                  <a:pt x="3140206" y="360983"/>
                  <a:pt x="3146040" y="354153"/>
                  <a:pt x="3152605" y="354153"/>
                </a:cubicBezTo>
                <a:close/>
                <a:moveTo>
                  <a:pt x="3081774" y="354153"/>
                </a:moveTo>
                <a:cubicBezTo>
                  <a:pt x="3089066" y="354153"/>
                  <a:pt x="3095627" y="360983"/>
                  <a:pt x="3095627" y="369330"/>
                </a:cubicBezTo>
                <a:cubicBezTo>
                  <a:pt x="3095627" y="376919"/>
                  <a:pt x="3089066" y="383749"/>
                  <a:pt x="3081774" y="383749"/>
                </a:cubicBezTo>
                <a:cubicBezTo>
                  <a:pt x="3073750" y="383749"/>
                  <a:pt x="3069375" y="376919"/>
                  <a:pt x="3069375" y="369330"/>
                </a:cubicBezTo>
                <a:cubicBezTo>
                  <a:pt x="3069375" y="360983"/>
                  <a:pt x="3073750" y="354153"/>
                  <a:pt x="3081774" y="354153"/>
                </a:cubicBezTo>
                <a:close/>
                <a:moveTo>
                  <a:pt x="3013715" y="354153"/>
                </a:moveTo>
                <a:cubicBezTo>
                  <a:pt x="3021307" y="354153"/>
                  <a:pt x="3028135" y="360983"/>
                  <a:pt x="3028135" y="369330"/>
                </a:cubicBezTo>
                <a:cubicBezTo>
                  <a:pt x="3028135" y="376919"/>
                  <a:pt x="3021307" y="383749"/>
                  <a:pt x="3013715" y="383749"/>
                </a:cubicBezTo>
                <a:cubicBezTo>
                  <a:pt x="3005368" y="383749"/>
                  <a:pt x="2998539" y="376919"/>
                  <a:pt x="2998539" y="369330"/>
                </a:cubicBezTo>
                <a:cubicBezTo>
                  <a:pt x="2998539" y="360983"/>
                  <a:pt x="3005368" y="354153"/>
                  <a:pt x="3013715" y="354153"/>
                </a:cubicBezTo>
                <a:close/>
                <a:moveTo>
                  <a:pt x="2942494" y="354153"/>
                </a:moveTo>
                <a:cubicBezTo>
                  <a:pt x="2951055" y="354153"/>
                  <a:pt x="2957288" y="360983"/>
                  <a:pt x="2957288" y="369330"/>
                </a:cubicBezTo>
                <a:cubicBezTo>
                  <a:pt x="2957288" y="376919"/>
                  <a:pt x="2951055" y="383749"/>
                  <a:pt x="2942494" y="383749"/>
                </a:cubicBezTo>
                <a:cubicBezTo>
                  <a:pt x="2934713" y="383749"/>
                  <a:pt x="2927708" y="376919"/>
                  <a:pt x="2927708" y="369330"/>
                </a:cubicBezTo>
                <a:cubicBezTo>
                  <a:pt x="2927708" y="360983"/>
                  <a:pt x="2934713" y="354153"/>
                  <a:pt x="2942494" y="354153"/>
                </a:cubicBezTo>
                <a:close/>
                <a:moveTo>
                  <a:pt x="2868293" y="354153"/>
                </a:moveTo>
                <a:cubicBezTo>
                  <a:pt x="2876858" y="354153"/>
                  <a:pt x="2883085" y="360983"/>
                  <a:pt x="2883085" y="369330"/>
                </a:cubicBezTo>
                <a:cubicBezTo>
                  <a:pt x="2883085" y="376919"/>
                  <a:pt x="2876858" y="383749"/>
                  <a:pt x="2868293" y="383749"/>
                </a:cubicBezTo>
                <a:cubicBezTo>
                  <a:pt x="2860512" y="383749"/>
                  <a:pt x="2853504" y="376919"/>
                  <a:pt x="2853504" y="369330"/>
                </a:cubicBezTo>
                <a:cubicBezTo>
                  <a:pt x="2853504" y="360983"/>
                  <a:pt x="2860512" y="354153"/>
                  <a:pt x="2868293" y="354153"/>
                </a:cubicBezTo>
                <a:close/>
                <a:moveTo>
                  <a:pt x="2796535" y="354153"/>
                </a:moveTo>
                <a:cubicBezTo>
                  <a:pt x="2804558" y="354153"/>
                  <a:pt x="2808932" y="360983"/>
                  <a:pt x="2808932" y="369330"/>
                </a:cubicBezTo>
                <a:cubicBezTo>
                  <a:pt x="2808932" y="376919"/>
                  <a:pt x="2804558" y="383749"/>
                  <a:pt x="2796535" y="383749"/>
                </a:cubicBezTo>
                <a:cubicBezTo>
                  <a:pt x="2789243" y="383749"/>
                  <a:pt x="2782678" y="376919"/>
                  <a:pt x="2782678" y="369330"/>
                </a:cubicBezTo>
                <a:cubicBezTo>
                  <a:pt x="2782678" y="360983"/>
                  <a:pt x="2789243" y="354153"/>
                  <a:pt x="2796535" y="354153"/>
                </a:cubicBezTo>
                <a:close/>
                <a:moveTo>
                  <a:pt x="2725695" y="354153"/>
                </a:moveTo>
                <a:cubicBezTo>
                  <a:pt x="2731532" y="354153"/>
                  <a:pt x="2738100" y="360983"/>
                  <a:pt x="2738100" y="369330"/>
                </a:cubicBezTo>
                <a:cubicBezTo>
                  <a:pt x="2738100" y="376919"/>
                  <a:pt x="2731532" y="383749"/>
                  <a:pt x="2725695" y="383749"/>
                </a:cubicBezTo>
                <a:cubicBezTo>
                  <a:pt x="2717681" y="383749"/>
                  <a:pt x="2711846" y="376919"/>
                  <a:pt x="2711846" y="369330"/>
                </a:cubicBezTo>
                <a:cubicBezTo>
                  <a:pt x="2711846" y="360983"/>
                  <a:pt x="2717681" y="354153"/>
                  <a:pt x="2725695" y="354153"/>
                </a:cubicBezTo>
                <a:close/>
                <a:moveTo>
                  <a:pt x="2653415" y="354153"/>
                </a:moveTo>
                <a:cubicBezTo>
                  <a:pt x="2660705" y="354153"/>
                  <a:pt x="2667270" y="360983"/>
                  <a:pt x="2667270" y="369330"/>
                </a:cubicBezTo>
                <a:cubicBezTo>
                  <a:pt x="2667270" y="376919"/>
                  <a:pt x="2660705" y="383749"/>
                  <a:pt x="2653415" y="383749"/>
                </a:cubicBezTo>
                <a:cubicBezTo>
                  <a:pt x="2646857" y="383749"/>
                  <a:pt x="2641021" y="376919"/>
                  <a:pt x="2641021" y="369330"/>
                </a:cubicBezTo>
                <a:cubicBezTo>
                  <a:pt x="2641021" y="360983"/>
                  <a:pt x="2646857" y="354153"/>
                  <a:pt x="2653415" y="354153"/>
                </a:cubicBezTo>
                <a:close/>
                <a:moveTo>
                  <a:pt x="2582583" y="354153"/>
                </a:moveTo>
                <a:cubicBezTo>
                  <a:pt x="2589875" y="354153"/>
                  <a:pt x="2596439" y="360983"/>
                  <a:pt x="2596439" y="369330"/>
                </a:cubicBezTo>
                <a:cubicBezTo>
                  <a:pt x="2596439" y="376919"/>
                  <a:pt x="2589875" y="383749"/>
                  <a:pt x="2582583" y="383749"/>
                </a:cubicBezTo>
                <a:cubicBezTo>
                  <a:pt x="2576019" y="383749"/>
                  <a:pt x="2570184" y="376919"/>
                  <a:pt x="2570184" y="369330"/>
                </a:cubicBezTo>
                <a:cubicBezTo>
                  <a:pt x="2570184" y="360983"/>
                  <a:pt x="2576019" y="354153"/>
                  <a:pt x="2582583" y="354153"/>
                </a:cubicBezTo>
                <a:close/>
                <a:moveTo>
                  <a:pt x="2511029" y="354153"/>
                </a:moveTo>
                <a:cubicBezTo>
                  <a:pt x="2519050" y="354153"/>
                  <a:pt x="2525613" y="360983"/>
                  <a:pt x="2525613" y="369330"/>
                </a:cubicBezTo>
                <a:cubicBezTo>
                  <a:pt x="2525613" y="376919"/>
                  <a:pt x="2519050" y="383749"/>
                  <a:pt x="2511029" y="383749"/>
                </a:cubicBezTo>
                <a:cubicBezTo>
                  <a:pt x="2503737" y="383749"/>
                  <a:pt x="2499361" y="376919"/>
                  <a:pt x="2499361" y="369330"/>
                </a:cubicBezTo>
                <a:cubicBezTo>
                  <a:pt x="2499361" y="360983"/>
                  <a:pt x="2503737" y="354153"/>
                  <a:pt x="2511029" y="354153"/>
                </a:cubicBezTo>
                <a:close/>
                <a:moveTo>
                  <a:pt x="2439946" y="354153"/>
                </a:moveTo>
                <a:cubicBezTo>
                  <a:pt x="2448505" y="354153"/>
                  <a:pt x="2454732" y="360983"/>
                  <a:pt x="2454732" y="369330"/>
                </a:cubicBezTo>
                <a:cubicBezTo>
                  <a:pt x="2454732" y="376919"/>
                  <a:pt x="2448505" y="383749"/>
                  <a:pt x="2439946" y="383749"/>
                </a:cubicBezTo>
                <a:cubicBezTo>
                  <a:pt x="2432160" y="383749"/>
                  <a:pt x="2425156" y="376919"/>
                  <a:pt x="2425156" y="369330"/>
                </a:cubicBezTo>
                <a:cubicBezTo>
                  <a:pt x="2425156" y="360983"/>
                  <a:pt x="2432160" y="354153"/>
                  <a:pt x="2439946" y="354153"/>
                </a:cubicBezTo>
                <a:close/>
                <a:moveTo>
                  <a:pt x="2369110" y="354153"/>
                </a:moveTo>
                <a:cubicBezTo>
                  <a:pt x="2377672" y="354153"/>
                  <a:pt x="2383899" y="360983"/>
                  <a:pt x="2383899" y="369330"/>
                </a:cubicBezTo>
                <a:cubicBezTo>
                  <a:pt x="2383899" y="376919"/>
                  <a:pt x="2377672" y="383749"/>
                  <a:pt x="2369110" y="383749"/>
                </a:cubicBezTo>
                <a:cubicBezTo>
                  <a:pt x="2361327" y="383749"/>
                  <a:pt x="2354319" y="376919"/>
                  <a:pt x="2354319" y="369330"/>
                </a:cubicBezTo>
                <a:cubicBezTo>
                  <a:pt x="2354319" y="360983"/>
                  <a:pt x="2361327" y="354153"/>
                  <a:pt x="2369110" y="354153"/>
                </a:cubicBezTo>
                <a:close/>
                <a:moveTo>
                  <a:pt x="2298280" y="354153"/>
                </a:moveTo>
                <a:cubicBezTo>
                  <a:pt x="2306842" y="354153"/>
                  <a:pt x="2313068" y="360983"/>
                  <a:pt x="2313068" y="369330"/>
                </a:cubicBezTo>
                <a:cubicBezTo>
                  <a:pt x="2313068" y="376919"/>
                  <a:pt x="2306842" y="383749"/>
                  <a:pt x="2298280" y="383749"/>
                </a:cubicBezTo>
                <a:cubicBezTo>
                  <a:pt x="2290497" y="383749"/>
                  <a:pt x="2283490" y="376919"/>
                  <a:pt x="2283490" y="369330"/>
                </a:cubicBezTo>
                <a:cubicBezTo>
                  <a:pt x="2283490" y="360983"/>
                  <a:pt x="2290497" y="354153"/>
                  <a:pt x="2298280" y="354153"/>
                </a:cubicBezTo>
                <a:close/>
                <a:moveTo>
                  <a:pt x="2226517" y="354153"/>
                </a:moveTo>
                <a:cubicBezTo>
                  <a:pt x="2234538" y="354153"/>
                  <a:pt x="2238914" y="360983"/>
                  <a:pt x="2238914" y="369330"/>
                </a:cubicBezTo>
                <a:cubicBezTo>
                  <a:pt x="2238914" y="376919"/>
                  <a:pt x="2234538" y="383749"/>
                  <a:pt x="2226517" y="383749"/>
                </a:cubicBezTo>
                <a:cubicBezTo>
                  <a:pt x="2218495" y="383749"/>
                  <a:pt x="2212658" y="376919"/>
                  <a:pt x="2212658" y="369330"/>
                </a:cubicBezTo>
                <a:cubicBezTo>
                  <a:pt x="2212658" y="360983"/>
                  <a:pt x="2218495" y="354153"/>
                  <a:pt x="2226517" y="354153"/>
                </a:cubicBezTo>
                <a:close/>
                <a:moveTo>
                  <a:pt x="2155683" y="354153"/>
                </a:moveTo>
                <a:cubicBezTo>
                  <a:pt x="2161519" y="354153"/>
                  <a:pt x="2168081" y="360983"/>
                  <a:pt x="2168081" y="369330"/>
                </a:cubicBezTo>
                <a:cubicBezTo>
                  <a:pt x="2168081" y="376919"/>
                  <a:pt x="2161519" y="383749"/>
                  <a:pt x="2155683" y="383749"/>
                </a:cubicBezTo>
                <a:cubicBezTo>
                  <a:pt x="2147663" y="383749"/>
                  <a:pt x="2141827" y="376919"/>
                  <a:pt x="2141827" y="369330"/>
                </a:cubicBezTo>
                <a:cubicBezTo>
                  <a:pt x="2141827" y="360983"/>
                  <a:pt x="2147663" y="354153"/>
                  <a:pt x="2155683" y="354153"/>
                </a:cubicBezTo>
                <a:close/>
                <a:moveTo>
                  <a:pt x="2084849" y="354153"/>
                </a:moveTo>
                <a:cubicBezTo>
                  <a:pt x="2090683" y="354153"/>
                  <a:pt x="2097248" y="360983"/>
                  <a:pt x="2097248" y="369330"/>
                </a:cubicBezTo>
                <a:cubicBezTo>
                  <a:pt x="2097248" y="376919"/>
                  <a:pt x="2090683" y="383749"/>
                  <a:pt x="2084849" y="383749"/>
                </a:cubicBezTo>
                <a:cubicBezTo>
                  <a:pt x="2076828" y="383749"/>
                  <a:pt x="2070994" y="376919"/>
                  <a:pt x="2070994" y="369330"/>
                </a:cubicBezTo>
                <a:cubicBezTo>
                  <a:pt x="2070994" y="360983"/>
                  <a:pt x="2076828" y="354153"/>
                  <a:pt x="2084849" y="354153"/>
                </a:cubicBezTo>
                <a:close/>
                <a:moveTo>
                  <a:pt x="2011835" y="354153"/>
                </a:moveTo>
                <a:cubicBezTo>
                  <a:pt x="2019855" y="354153"/>
                  <a:pt x="2026421" y="360983"/>
                  <a:pt x="2026421" y="369330"/>
                </a:cubicBezTo>
                <a:cubicBezTo>
                  <a:pt x="2026421" y="376919"/>
                  <a:pt x="2019855" y="383749"/>
                  <a:pt x="2011835" y="383749"/>
                </a:cubicBezTo>
                <a:cubicBezTo>
                  <a:pt x="2006000" y="383749"/>
                  <a:pt x="2000166" y="376919"/>
                  <a:pt x="2000166" y="369330"/>
                </a:cubicBezTo>
                <a:cubicBezTo>
                  <a:pt x="2000166" y="360983"/>
                  <a:pt x="2006000" y="354153"/>
                  <a:pt x="2011835" y="354153"/>
                </a:cubicBezTo>
                <a:close/>
                <a:moveTo>
                  <a:pt x="1938362" y="354153"/>
                </a:moveTo>
                <a:cubicBezTo>
                  <a:pt x="1946385" y="354153"/>
                  <a:pt x="1952222" y="360983"/>
                  <a:pt x="1952222" y="369330"/>
                </a:cubicBezTo>
                <a:cubicBezTo>
                  <a:pt x="1952222" y="376919"/>
                  <a:pt x="1946385" y="383749"/>
                  <a:pt x="1938362" y="383749"/>
                </a:cubicBezTo>
                <a:cubicBezTo>
                  <a:pt x="1932528" y="383749"/>
                  <a:pt x="1925968" y="376919"/>
                  <a:pt x="1925968" y="369330"/>
                </a:cubicBezTo>
                <a:cubicBezTo>
                  <a:pt x="1925968" y="360983"/>
                  <a:pt x="1932528" y="354153"/>
                  <a:pt x="1938362" y="354153"/>
                </a:cubicBezTo>
                <a:close/>
                <a:moveTo>
                  <a:pt x="1867527" y="354153"/>
                </a:moveTo>
                <a:cubicBezTo>
                  <a:pt x="1875550" y="354153"/>
                  <a:pt x="1881384" y="360983"/>
                  <a:pt x="1881384" y="369330"/>
                </a:cubicBezTo>
                <a:cubicBezTo>
                  <a:pt x="1881384" y="376919"/>
                  <a:pt x="1875550" y="383749"/>
                  <a:pt x="1867527" y="383749"/>
                </a:cubicBezTo>
                <a:cubicBezTo>
                  <a:pt x="1860235" y="383749"/>
                  <a:pt x="1855129" y="376919"/>
                  <a:pt x="1855129" y="369330"/>
                </a:cubicBezTo>
                <a:cubicBezTo>
                  <a:pt x="1855129" y="360983"/>
                  <a:pt x="1860235" y="354153"/>
                  <a:pt x="1867527" y="354153"/>
                </a:cubicBezTo>
                <a:close/>
                <a:moveTo>
                  <a:pt x="1225708" y="284879"/>
                </a:moveTo>
                <a:cubicBezTo>
                  <a:pt x="1233489" y="283322"/>
                  <a:pt x="1240493" y="290327"/>
                  <a:pt x="1240493" y="298111"/>
                </a:cubicBezTo>
                <a:cubicBezTo>
                  <a:pt x="1240493" y="306673"/>
                  <a:pt x="1233489" y="312900"/>
                  <a:pt x="1225708" y="312900"/>
                </a:cubicBezTo>
                <a:cubicBezTo>
                  <a:pt x="1217159" y="312900"/>
                  <a:pt x="1210931" y="306673"/>
                  <a:pt x="1210931" y="298111"/>
                </a:cubicBezTo>
                <a:cubicBezTo>
                  <a:pt x="1210931" y="290327"/>
                  <a:pt x="1217159" y="284879"/>
                  <a:pt x="1225708" y="284879"/>
                </a:cubicBezTo>
                <a:close/>
                <a:moveTo>
                  <a:pt x="3440686" y="283322"/>
                </a:moveTo>
                <a:cubicBezTo>
                  <a:pt x="3448708" y="283322"/>
                  <a:pt x="3453083" y="289885"/>
                  <a:pt x="3453083" y="297178"/>
                </a:cubicBezTo>
                <a:cubicBezTo>
                  <a:pt x="3453083" y="305200"/>
                  <a:pt x="3448708" y="309576"/>
                  <a:pt x="3440686" y="309576"/>
                </a:cubicBezTo>
                <a:cubicBezTo>
                  <a:pt x="3433393" y="309576"/>
                  <a:pt x="3426830" y="305200"/>
                  <a:pt x="3426830" y="297178"/>
                </a:cubicBezTo>
                <a:cubicBezTo>
                  <a:pt x="3426830" y="289885"/>
                  <a:pt x="3433393" y="283322"/>
                  <a:pt x="3440686" y="283322"/>
                </a:cubicBezTo>
                <a:close/>
                <a:moveTo>
                  <a:pt x="3369857" y="283322"/>
                </a:moveTo>
                <a:cubicBezTo>
                  <a:pt x="3376420" y="283322"/>
                  <a:pt x="3382254" y="289885"/>
                  <a:pt x="3382254" y="297178"/>
                </a:cubicBezTo>
                <a:cubicBezTo>
                  <a:pt x="3382254" y="305200"/>
                  <a:pt x="3376420" y="309576"/>
                  <a:pt x="3369857" y="309576"/>
                </a:cubicBezTo>
                <a:cubicBezTo>
                  <a:pt x="3362564" y="309576"/>
                  <a:pt x="3356001" y="305200"/>
                  <a:pt x="3356001" y="297178"/>
                </a:cubicBezTo>
                <a:cubicBezTo>
                  <a:pt x="3356001" y="289885"/>
                  <a:pt x="3362564" y="283322"/>
                  <a:pt x="3369857" y="283322"/>
                </a:cubicBezTo>
                <a:close/>
                <a:moveTo>
                  <a:pt x="3299100" y="283322"/>
                </a:moveTo>
                <a:cubicBezTo>
                  <a:pt x="3305662" y="283322"/>
                  <a:pt x="3311496" y="289885"/>
                  <a:pt x="3311496" y="297178"/>
                </a:cubicBezTo>
                <a:cubicBezTo>
                  <a:pt x="3311496" y="305200"/>
                  <a:pt x="3305662" y="309576"/>
                  <a:pt x="3299100" y="309576"/>
                </a:cubicBezTo>
                <a:cubicBezTo>
                  <a:pt x="3291804" y="309576"/>
                  <a:pt x="3285242" y="305200"/>
                  <a:pt x="3285242" y="297178"/>
                </a:cubicBezTo>
                <a:cubicBezTo>
                  <a:pt x="3285242" y="289885"/>
                  <a:pt x="3291804" y="283322"/>
                  <a:pt x="3299100" y="283322"/>
                </a:cubicBezTo>
                <a:close/>
                <a:moveTo>
                  <a:pt x="3226808" y="283322"/>
                </a:moveTo>
                <a:cubicBezTo>
                  <a:pt x="3234828" y="283322"/>
                  <a:pt x="3240664" y="289885"/>
                  <a:pt x="3240664" y="297178"/>
                </a:cubicBezTo>
                <a:cubicBezTo>
                  <a:pt x="3240664" y="305200"/>
                  <a:pt x="3234828" y="309576"/>
                  <a:pt x="3226808" y="309576"/>
                </a:cubicBezTo>
                <a:cubicBezTo>
                  <a:pt x="3220245" y="309576"/>
                  <a:pt x="3214410" y="305200"/>
                  <a:pt x="3214410" y="297178"/>
                </a:cubicBezTo>
                <a:cubicBezTo>
                  <a:pt x="3214410" y="289885"/>
                  <a:pt x="3220245" y="283322"/>
                  <a:pt x="3226808" y="283322"/>
                </a:cubicBezTo>
                <a:close/>
                <a:moveTo>
                  <a:pt x="3152605" y="283322"/>
                </a:moveTo>
                <a:cubicBezTo>
                  <a:pt x="3159898" y="283322"/>
                  <a:pt x="3166462" y="289885"/>
                  <a:pt x="3166462" y="297178"/>
                </a:cubicBezTo>
                <a:cubicBezTo>
                  <a:pt x="3166462" y="305200"/>
                  <a:pt x="3159898" y="309576"/>
                  <a:pt x="3152605" y="309576"/>
                </a:cubicBezTo>
                <a:cubicBezTo>
                  <a:pt x="3146041" y="309576"/>
                  <a:pt x="3140209" y="305200"/>
                  <a:pt x="3140209" y="297178"/>
                </a:cubicBezTo>
                <a:cubicBezTo>
                  <a:pt x="3140209" y="289885"/>
                  <a:pt x="3146041" y="283322"/>
                  <a:pt x="3152605" y="283322"/>
                </a:cubicBezTo>
                <a:close/>
                <a:moveTo>
                  <a:pt x="3081774" y="283322"/>
                </a:moveTo>
                <a:cubicBezTo>
                  <a:pt x="3089066" y="283322"/>
                  <a:pt x="3095628" y="289885"/>
                  <a:pt x="3095628" y="297178"/>
                </a:cubicBezTo>
                <a:cubicBezTo>
                  <a:pt x="3095628" y="305200"/>
                  <a:pt x="3089066" y="309576"/>
                  <a:pt x="3081774" y="309576"/>
                </a:cubicBezTo>
                <a:cubicBezTo>
                  <a:pt x="3073750" y="309576"/>
                  <a:pt x="3069375" y="305200"/>
                  <a:pt x="3069375" y="297178"/>
                </a:cubicBezTo>
                <a:cubicBezTo>
                  <a:pt x="3069375" y="289885"/>
                  <a:pt x="3073750" y="283322"/>
                  <a:pt x="3081774" y="283322"/>
                </a:cubicBezTo>
                <a:close/>
                <a:moveTo>
                  <a:pt x="3013717" y="283322"/>
                </a:moveTo>
                <a:cubicBezTo>
                  <a:pt x="3021307" y="283322"/>
                  <a:pt x="3028135" y="289885"/>
                  <a:pt x="3028135" y="297178"/>
                </a:cubicBezTo>
                <a:cubicBezTo>
                  <a:pt x="3028135" y="305200"/>
                  <a:pt x="3021307" y="309576"/>
                  <a:pt x="3013717" y="309576"/>
                </a:cubicBezTo>
                <a:cubicBezTo>
                  <a:pt x="3005371" y="309576"/>
                  <a:pt x="2998539" y="305200"/>
                  <a:pt x="2998539" y="297178"/>
                </a:cubicBezTo>
                <a:cubicBezTo>
                  <a:pt x="2998539" y="289885"/>
                  <a:pt x="3005371" y="283322"/>
                  <a:pt x="3013717" y="283322"/>
                </a:cubicBezTo>
                <a:close/>
                <a:moveTo>
                  <a:pt x="2942494" y="283322"/>
                </a:moveTo>
                <a:cubicBezTo>
                  <a:pt x="2951055" y="283322"/>
                  <a:pt x="2957288" y="290327"/>
                  <a:pt x="2957288" y="298111"/>
                </a:cubicBezTo>
                <a:cubicBezTo>
                  <a:pt x="2957288" y="306673"/>
                  <a:pt x="2951055" y="312900"/>
                  <a:pt x="2942494" y="312900"/>
                </a:cubicBezTo>
                <a:cubicBezTo>
                  <a:pt x="2934713" y="312900"/>
                  <a:pt x="2927711" y="306673"/>
                  <a:pt x="2927711" y="298111"/>
                </a:cubicBezTo>
                <a:cubicBezTo>
                  <a:pt x="2927711" y="290327"/>
                  <a:pt x="2934713" y="283322"/>
                  <a:pt x="2942494" y="283322"/>
                </a:cubicBezTo>
                <a:close/>
                <a:moveTo>
                  <a:pt x="2868293" y="283322"/>
                </a:moveTo>
                <a:cubicBezTo>
                  <a:pt x="2876858" y="283322"/>
                  <a:pt x="2883087" y="290327"/>
                  <a:pt x="2883087" y="298111"/>
                </a:cubicBezTo>
                <a:cubicBezTo>
                  <a:pt x="2883087" y="306673"/>
                  <a:pt x="2876858" y="312900"/>
                  <a:pt x="2868293" y="312900"/>
                </a:cubicBezTo>
                <a:cubicBezTo>
                  <a:pt x="2860512" y="312900"/>
                  <a:pt x="2853507" y="306673"/>
                  <a:pt x="2853507" y="298111"/>
                </a:cubicBezTo>
                <a:cubicBezTo>
                  <a:pt x="2853507" y="290327"/>
                  <a:pt x="2860512" y="283322"/>
                  <a:pt x="2868293" y="283322"/>
                </a:cubicBezTo>
                <a:close/>
                <a:moveTo>
                  <a:pt x="2796535" y="283322"/>
                </a:moveTo>
                <a:cubicBezTo>
                  <a:pt x="2804558" y="283322"/>
                  <a:pt x="2808934" y="290327"/>
                  <a:pt x="2808934" y="298111"/>
                </a:cubicBezTo>
                <a:cubicBezTo>
                  <a:pt x="2808934" y="306673"/>
                  <a:pt x="2804558" y="312900"/>
                  <a:pt x="2796535" y="312900"/>
                </a:cubicBezTo>
                <a:cubicBezTo>
                  <a:pt x="2789243" y="312900"/>
                  <a:pt x="2782678" y="306673"/>
                  <a:pt x="2782678" y="298111"/>
                </a:cubicBezTo>
                <a:cubicBezTo>
                  <a:pt x="2782678" y="290327"/>
                  <a:pt x="2789243" y="283322"/>
                  <a:pt x="2796535" y="283322"/>
                </a:cubicBezTo>
                <a:close/>
                <a:moveTo>
                  <a:pt x="2725698" y="283322"/>
                </a:moveTo>
                <a:cubicBezTo>
                  <a:pt x="2731532" y="283322"/>
                  <a:pt x="2738100" y="290327"/>
                  <a:pt x="2738100" y="298111"/>
                </a:cubicBezTo>
                <a:cubicBezTo>
                  <a:pt x="2738100" y="306673"/>
                  <a:pt x="2731532" y="312900"/>
                  <a:pt x="2725698" y="312900"/>
                </a:cubicBezTo>
                <a:cubicBezTo>
                  <a:pt x="2717681" y="312900"/>
                  <a:pt x="2711846" y="306673"/>
                  <a:pt x="2711846" y="298111"/>
                </a:cubicBezTo>
                <a:cubicBezTo>
                  <a:pt x="2711846" y="290327"/>
                  <a:pt x="2717681" y="283322"/>
                  <a:pt x="2725698" y="283322"/>
                </a:cubicBezTo>
                <a:close/>
                <a:moveTo>
                  <a:pt x="2653415" y="283322"/>
                </a:moveTo>
                <a:cubicBezTo>
                  <a:pt x="2660705" y="283322"/>
                  <a:pt x="2667270" y="290327"/>
                  <a:pt x="2667270" y="298111"/>
                </a:cubicBezTo>
                <a:cubicBezTo>
                  <a:pt x="2667270" y="306673"/>
                  <a:pt x="2660705" y="312900"/>
                  <a:pt x="2653415" y="312900"/>
                </a:cubicBezTo>
                <a:cubicBezTo>
                  <a:pt x="2646857" y="312900"/>
                  <a:pt x="2641021" y="306673"/>
                  <a:pt x="2641021" y="298111"/>
                </a:cubicBezTo>
                <a:cubicBezTo>
                  <a:pt x="2641021" y="290327"/>
                  <a:pt x="2646857" y="283322"/>
                  <a:pt x="2653415" y="283322"/>
                </a:cubicBezTo>
                <a:close/>
                <a:moveTo>
                  <a:pt x="2582583" y="283322"/>
                </a:moveTo>
                <a:cubicBezTo>
                  <a:pt x="2589875" y="283322"/>
                  <a:pt x="2596439" y="290327"/>
                  <a:pt x="2596439" y="298111"/>
                </a:cubicBezTo>
                <a:cubicBezTo>
                  <a:pt x="2596439" y="306673"/>
                  <a:pt x="2589875" y="312900"/>
                  <a:pt x="2582583" y="312900"/>
                </a:cubicBezTo>
                <a:cubicBezTo>
                  <a:pt x="2576019" y="312900"/>
                  <a:pt x="2570189" y="306673"/>
                  <a:pt x="2570189" y="298111"/>
                </a:cubicBezTo>
                <a:cubicBezTo>
                  <a:pt x="2570189" y="290327"/>
                  <a:pt x="2576019" y="283322"/>
                  <a:pt x="2582583" y="283322"/>
                </a:cubicBezTo>
                <a:close/>
                <a:moveTo>
                  <a:pt x="2511029" y="283322"/>
                </a:moveTo>
                <a:cubicBezTo>
                  <a:pt x="2519050" y="283322"/>
                  <a:pt x="2525613" y="290327"/>
                  <a:pt x="2525613" y="298111"/>
                </a:cubicBezTo>
                <a:cubicBezTo>
                  <a:pt x="2525613" y="306673"/>
                  <a:pt x="2519050" y="312900"/>
                  <a:pt x="2511029" y="312900"/>
                </a:cubicBezTo>
                <a:cubicBezTo>
                  <a:pt x="2503740" y="312900"/>
                  <a:pt x="2499361" y="306673"/>
                  <a:pt x="2499361" y="298111"/>
                </a:cubicBezTo>
                <a:cubicBezTo>
                  <a:pt x="2499361" y="290327"/>
                  <a:pt x="2503740" y="283322"/>
                  <a:pt x="2511029" y="283322"/>
                </a:cubicBezTo>
                <a:close/>
                <a:moveTo>
                  <a:pt x="2439946" y="283322"/>
                </a:moveTo>
                <a:cubicBezTo>
                  <a:pt x="2448505" y="283322"/>
                  <a:pt x="2454732" y="290327"/>
                  <a:pt x="2454732" y="298111"/>
                </a:cubicBezTo>
                <a:cubicBezTo>
                  <a:pt x="2454732" y="306673"/>
                  <a:pt x="2448505" y="312900"/>
                  <a:pt x="2439946" y="312900"/>
                </a:cubicBezTo>
                <a:cubicBezTo>
                  <a:pt x="2432160" y="312900"/>
                  <a:pt x="2425156" y="306673"/>
                  <a:pt x="2425156" y="298111"/>
                </a:cubicBezTo>
                <a:cubicBezTo>
                  <a:pt x="2425156" y="290327"/>
                  <a:pt x="2432160" y="283322"/>
                  <a:pt x="2439946" y="283322"/>
                </a:cubicBezTo>
                <a:close/>
                <a:moveTo>
                  <a:pt x="2369110" y="283322"/>
                </a:moveTo>
                <a:cubicBezTo>
                  <a:pt x="2377672" y="283322"/>
                  <a:pt x="2383899" y="290327"/>
                  <a:pt x="2383899" y="298111"/>
                </a:cubicBezTo>
                <a:cubicBezTo>
                  <a:pt x="2383899" y="306673"/>
                  <a:pt x="2377672" y="312900"/>
                  <a:pt x="2369110" y="312900"/>
                </a:cubicBezTo>
                <a:cubicBezTo>
                  <a:pt x="2361327" y="312900"/>
                  <a:pt x="2354319" y="306673"/>
                  <a:pt x="2354319" y="298111"/>
                </a:cubicBezTo>
                <a:cubicBezTo>
                  <a:pt x="2354319" y="290327"/>
                  <a:pt x="2361327" y="283322"/>
                  <a:pt x="2369110" y="283322"/>
                </a:cubicBezTo>
                <a:close/>
                <a:moveTo>
                  <a:pt x="2298280" y="283322"/>
                </a:moveTo>
                <a:cubicBezTo>
                  <a:pt x="2306842" y="283322"/>
                  <a:pt x="2313068" y="290327"/>
                  <a:pt x="2313068" y="298111"/>
                </a:cubicBezTo>
                <a:cubicBezTo>
                  <a:pt x="2313068" y="306673"/>
                  <a:pt x="2306842" y="312900"/>
                  <a:pt x="2298280" y="312900"/>
                </a:cubicBezTo>
                <a:cubicBezTo>
                  <a:pt x="2290497" y="312900"/>
                  <a:pt x="2283490" y="306673"/>
                  <a:pt x="2283490" y="298111"/>
                </a:cubicBezTo>
                <a:cubicBezTo>
                  <a:pt x="2283490" y="290327"/>
                  <a:pt x="2290497" y="283322"/>
                  <a:pt x="2298280" y="283322"/>
                </a:cubicBezTo>
                <a:close/>
                <a:moveTo>
                  <a:pt x="2226517" y="283322"/>
                </a:moveTo>
                <a:cubicBezTo>
                  <a:pt x="2234538" y="283322"/>
                  <a:pt x="2238914" y="290327"/>
                  <a:pt x="2238914" y="298111"/>
                </a:cubicBezTo>
                <a:cubicBezTo>
                  <a:pt x="2238914" y="306673"/>
                  <a:pt x="2234538" y="312900"/>
                  <a:pt x="2226517" y="312900"/>
                </a:cubicBezTo>
                <a:cubicBezTo>
                  <a:pt x="2218495" y="312900"/>
                  <a:pt x="2212658" y="306673"/>
                  <a:pt x="2212658" y="298111"/>
                </a:cubicBezTo>
                <a:cubicBezTo>
                  <a:pt x="2212658" y="290327"/>
                  <a:pt x="2218495" y="283322"/>
                  <a:pt x="2226517" y="283322"/>
                </a:cubicBezTo>
                <a:close/>
                <a:moveTo>
                  <a:pt x="2155683" y="283322"/>
                </a:moveTo>
                <a:cubicBezTo>
                  <a:pt x="2161519" y="283322"/>
                  <a:pt x="2168081" y="290327"/>
                  <a:pt x="2168081" y="298111"/>
                </a:cubicBezTo>
                <a:cubicBezTo>
                  <a:pt x="2168081" y="306673"/>
                  <a:pt x="2161519" y="312900"/>
                  <a:pt x="2155683" y="312900"/>
                </a:cubicBezTo>
                <a:cubicBezTo>
                  <a:pt x="2147663" y="312900"/>
                  <a:pt x="2141827" y="306673"/>
                  <a:pt x="2141827" y="298111"/>
                </a:cubicBezTo>
                <a:cubicBezTo>
                  <a:pt x="2141827" y="290327"/>
                  <a:pt x="2147663" y="283322"/>
                  <a:pt x="2155683" y="283322"/>
                </a:cubicBezTo>
                <a:close/>
                <a:moveTo>
                  <a:pt x="2084849" y="283322"/>
                </a:moveTo>
                <a:cubicBezTo>
                  <a:pt x="2090685" y="283322"/>
                  <a:pt x="2097248" y="290327"/>
                  <a:pt x="2097248" y="298111"/>
                </a:cubicBezTo>
                <a:cubicBezTo>
                  <a:pt x="2097248" y="306673"/>
                  <a:pt x="2090685" y="312900"/>
                  <a:pt x="2084849" y="312900"/>
                </a:cubicBezTo>
                <a:cubicBezTo>
                  <a:pt x="2076828" y="312900"/>
                  <a:pt x="2070994" y="306673"/>
                  <a:pt x="2070994" y="298111"/>
                </a:cubicBezTo>
                <a:cubicBezTo>
                  <a:pt x="2070994" y="290327"/>
                  <a:pt x="2076828" y="283322"/>
                  <a:pt x="2084849" y="283322"/>
                </a:cubicBezTo>
                <a:close/>
                <a:moveTo>
                  <a:pt x="2011835" y="283322"/>
                </a:moveTo>
                <a:cubicBezTo>
                  <a:pt x="2019855" y="283322"/>
                  <a:pt x="2026421" y="290327"/>
                  <a:pt x="2026421" y="298111"/>
                </a:cubicBezTo>
                <a:cubicBezTo>
                  <a:pt x="2026421" y="306673"/>
                  <a:pt x="2019855" y="312900"/>
                  <a:pt x="2011835" y="312900"/>
                </a:cubicBezTo>
                <a:cubicBezTo>
                  <a:pt x="2006002" y="312900"/>
                  <a:pt x="2000168" y="306673"/>
                  <a:pt x="2000168" y="298111"/>
                </a:cubicBezTo>
                <a:cubicBezTo>
                  <a:pt x="2000168" y="290327"/>
                  <a:pt x="2006002" y="283322"/>
                  <a:pt x="2011835" y="283322"/>
                </a:cubicBezTo>
                <a:close/>
                <a:moveTo>
                  <a:pt x="1938362" y="283322"/>
                </a:moveTo>
                <a:cubicBezTo>
                  <a:pt x="1946385" y="283322"/>
                  <a:pt x="1952222" y="290327"/>
                  <a:pt x="1952222" y="298111"/>
                </a:cubicBezTo>
                <a:cubicBezTo>
                  <a:pt x="1952222" y="306673"/>
                  <a:pt x="1946385" y="312900"/>
                  <a:pt x="1938362" y="312900"/>
                </a:cubicBezTo>
                <a:cubicBezTo>
                  <a:pt x="1932531" y="312900"/>
                  <a:pt x="1925968" y="306673"/>
                  <a:pt x="1925968" y="298111"/>
                </a:cubicBezTo>
                <a:cubicBezTo>
                  <a:pt x="1925968" y="290327"/>
                  <a:pt x="1932531" y="283322"/>
                  <a:pt x="1938362" y="283322"/>
                </a:cubicBezTo>
                <a:close/>
                <a:moveTo>
                  <a:pt x="1867527" y="283322"/>
                </a:moveTo>
                <a:cubicBezTo>
                  <a:pt x="1875550" y="283322"/>
                  <a:pt x="1881384" y="290327"/>
                  <a:pt x="1881384" y="298111"/>
                </a:cubicBezTo>
                <a:cubicBezTo>
                  <a:pt x="1881384" y="306673"/>
                  <a:pt x="1875550" y="312900"/>
                  <a:pt x="1867527" y="312900"/>
                </a:cubicBezTo>
                <a:cubicBezTo>
                  <a:pt x="1860235" y="312900"/>
                  <a:pt x="1855129" y="306673"/>
                  <a:pt x="1855129" y="298111"/>
                </a:cubicBezTo>
                <a:cubicBezTo>
                  <a:pt x="1855129" y="290327"/>
                  <a:pt x="1860235" y="283322"/>
                  <a:pt x="1867527" y="283322"/>
                </a:cubicBezTo>
                <a:close/>
                <a:moveTo>
                  <a:pt x="1799085" y="283322"/>
                </a:moveTo>
                <a:cubicBezTo>
                  <a:pt x="1807647" y="283322"/>
                  <a:pt x="1813876" y="290327"/>
                  <a:pt x="1813876" y="298111"/>
                </a:cubicBezTo>
                <a:cubicBezTo>
                  <a:pt x="1813876" y="306673"/>
                  <a:pt x="1807647" y="312900"/>
                  <a:pt x="1799085" y="312900"/>
                </a:cubicBezTo>
                <a:cubicBezTo>
                  <a:pt x="1790525" y="312900"/>
                  <a:pt x="1784300" y="306673"/>
                  <a:pt x="1784300" y="298111"/>
                </a:cubicBezTo>
                <a:cubicBezTo>
                  <a:pt x="1784300" y="290327"/>
                  <a:pt x="1790525" y="283322"/>
                  <a:pt x="1799085" y="283322"/>
                </a:cubicBezTo>
                <a:close/>
                <a:moveTo>
                  <a:pt x="1728262" y="283322"/>
                </a:moveTo>
                <a:cubicBezTo>
                  <a:pt x="1736825" y="283322"/>
                  <a:pt x="1743052" y="290327"/>
                  <a:pt x="1743052" y="298111"/>
                </a:cubicBezTo>
                <a:cubicBezTo>
                  <a:pt x="1743052" y="306673"/>
                  <a:pt x="1736825" y="312900"/>
                  <a:pt x="1728262" y="312900"/>
                </a:cubicBezTo>
                <a:cubicBezTo>
                  <a:pt x="1719697" y="312900"/>
                  <a:pt x="1713472" y="306673"/>
                  <a:pt x="1713472" y="298111"/>
                </a:cubicBezTo>
                <a:cubicBezTo>
                  <a:pt x="1713472" y="290327"/>
                  <a:pt x="1719697" y="283322"/>
                  <a:pt x="1728262" y="283322"/>
                </a:cubicBezTo>
                <a:close/>
                <a:moveTo>
                  <a:pt x="1656498" y="283322"/>
                </a:moveTo>
                <a:cubicBezTo>
                  <a:pt x="1663792" y="283322"/>
                  <a:pt x="1668897" y="290327"/>
                  <a:pt x="1668897" y="298111"/>
                </a:cubicBezTo>
                <a:cubicBezTo>
                  <a:pt x="1668897" y="306673"/>
                  <a:pt x="1663792" y="312900"/>
                  <a:pt x="1656498" y="312900"/>
                </a:cubicBezTo>
                <a:cubicBezTo>
                  <a:pt x="1648481" y="312900"/>
                  <a:pt x="1642650" y="306673"/>
                  <a:pt x="1642650" y="298111"/>
                </a:cubicBezTo>
                <a:cubicBezTo>
                  <a:pt x="1642650" y="290327"/>
                  <a:pt x="1648481" y="283322"/>
                  <a:pt x="1656498" y="283322"/>
                </a:cubicBezTo>
                <a:close/>
                <a:moveTo>
                  <a:pt x="1582299" y="283322"/>
                </a:moveTo>
                <a:cubicBezTo>
                  <a:pt x="1588131" y="283322"/>
                  <a:pt x="1594704" y="290327"/>
                  <a:pt x="1594704" y="298111"/>
                </a:cubicBezTo>
                <a:cubicBezTo>
                  <a:pt x="1594704" y="306673"/>
                  <a:pt x="1588131" y="312900"/>
                  <a:pt x="1582299" y="312900"/>
                </a:cubicBezTo>
                <a:cubicBezTo>
                  <a:pt x="1574277" y="312900"/>
                  <a:pt x="1568441" y="306673"/>
                  <a:pt x="1568441" y="298111"/>
                </a:cubicBezTo>
                <a:cubicBezTo>
                  <a:pt x="1568441" y="290327"/>
                  <a:pt x="1574277" y="283322"/>
                  <a:pt x="1582299" y="283322"/>
                </a:cubicBezTo>
                <a:close/>
                <a:moveTo>
                  <a:pt x="1512198" y="283322"/>
                </a:moveTo>
                <a:cubicBezTo>
                  <a:pt x="1518032" y="283322"/>
                  <a:pt x="1523865" y="290327"/>
                  <a:pt x="1523865" y="298111"/>
                </a:cubicBezTo>
                <a:cubicBezTo>
                  <a:pt x="1523865" y="306673"/>
                  <a:pt x="1518032" y="312900"/>
                  <a:pt x="1512198" y="312900"/>
                </a:cubicBezTo>
                <a:cubicBezTo>
                  <a:pt x="1504174" y="312900"/>
                  <a:pt x="1497612" y="306673"/>
                  <a:pt x="1497612" y="298111"/>
                </a:cubicBezTo>
                <a:cubicBezTo>
                  <a:pt x="1497612" y="290327"/>
                  <a:pt x="1504174" y="283322"/>
                  <a:pt x="1512198" y="283322"/>
                </a:cubicBezTo>
                <a:close/>
                <a:moveTo>
                  <a:pt x="1439173" y="283322"/>
                </a:moveTo>
                <a:cubicBezTo>
                  <a:pt x="1447191" y="283322"/>
                  <a:pt x="1453026" y="290327"/>
                  <a:pt x="1453026" y="298111"/>
                </a:cubicBezTo>
                <a:cubicBezTo>
                  <a:pt x="1453026" y="306673"/>
                  <a:pt x="1447191" y="312900"/>
                  <a:pt x="1439173" y="312900"/>
                </a:cubicBezTo>
                <a:cubicBezTo>
                  <a:pt x="1433336" y="312900"/>
                  <a:pt x="1426777" y="306673"/>
                  <a:pt x="1426777" y="298111"/>
                </a:cubicBezTo>
                <a:cubicBezTo>
                  <a:pt x="1426777" y="290327"/>
                  <a:pt x="1433336" y="283322"/>
                  <a:pt x="1439173" y="283322"/>
                </a:cubicBezTo>
                <a:close/>
                <a:moveTo>
                  <a:pt x="1368347" y="283322"/>
                </a:moveTo>
                <a:cubicBezTo>
                  <a:pt x="1376368" y="283322"/>
                  <a:pt x="1382200" y="290327"/>
                  <a:pt x="1382200" y="298111"/>
                </a:cubicBezTo>
                <a:cubicBezTo>
                  <a:pt x="1382200" y="306673"/>
                  <a:pt x="1376368" y="312900"/>
                  <a:pt x="1368347" y="312900"/>
                </a:cubicBezTo>
                <a:cubicBezTo>
                  <a:pt x="1362513" y="312900"/>
                  <a:pt x="1355949" y="306673"/>
                  <a:pt x="1355949" y="298111"/>
                </a:cubicBezTo>
                <a:cubicBezTo>
                  <a:pt x="1355949" y="290327"/>
                  <a:pt x="1362513" y="283322"/>
                  <a:pt x="1368347" y="283322"/>
                </a:cubicBezTo>
                <a:close/>
                <a:moveTo>
                  <a:pt x="1297518" y="283322"/>
                </a:moveTo>
                <a:cubicBezTo>
                  <a:pt x="1305540" y="283322"/>
                  <a:pt x="1311374" y="290327"/>
                  <a:pt x="1311374" y="298111"/>
                </a:cubicBezTo>
                <a:cubicBezTo>
                  <a:pt x="1311374" y="306673"/>
                  <a:pt x="1305540" y="312900"/>
                  <a:pt x="1297518" y="312900"/>
                </a:cubicBezTo>
                <a:cubicBezTo>
                  <a:pt x="1289498" y="312900"/>
                  <a:pt x="1285121" y="306673"/>
                  <a:pt x="1285121" y="298111"/>
                </a:cubicBezTo>
                <a:cubicBezTo>
                  <a:pt x="1285121" y="290327"/>
                  <a:pt x="1289498" y="283322"/>
                  <a:pt x="1297518" y="283322"/>
                </a:cubicBezTo>
                <a:close/>
                <a:moveTo>
                  <a:pt x="1154890" y="283322"/>
                </a:moveTo>
                <a:cubicBezTo>
                  <a:pt x="1162674" y="283322"/>
                  <a:pt x="1169683" y="288427"/>
                  <a:pt x="1169683" y="295719"/>
                </a:cubicBezTo>
                <a:cubicBezTo>
                  <a:pt x="1169683" y="303741"/>
                  <a:pt x="1162674" y="309576"/>
                  <a:pt x="1154890" y="309576"/>
                </a:cubicBezTo>
                <a:cubicBezTo>
                  <a:pt x="1146329" y="309576"/>
                  <a:pt x="1140101" y="303741"/>
                  <a:pt x="1140101" y="295719"/>
                </a:cubicBezTo>
                <a:cubicBezTo>
                  <a:pt x="1140101" y="288427"/>
                  <a:pt x="1146329" y="283322"/>
                  <a:pt x="1154890" y="283322"/>
                </a:cubicBezTo>
                <a:close/>
                <a:moveTo>
                  <a:pt x="1084059" y="283322"/>
                </a:moveTo>
                <a:cubicBezTo>
                  <a:pt x="1091842" y="283322"/>
                  <a:pt x="1098847" y="288427"/>
                  <a:pt x="1098847" y="295719"/>
                </a:cubicBezTo>
                <a:cubicBezTo>
                  <a:pt x="1098847" y="303741"/>
                  <a:pt x="1091842" y="309576"/>
                  <a:pt x="1084059" y="309576"/>
                </a:cubicBezTo>
                <a:cubicBezTo>
                  <a:pt x="1075503" y="309576"/>
                  <a:pt x="1069272" y="303741"/>
                  <a:pt x="1069272" y="295719"/>
                </a:cubicBezTo>
                <a:cubicBezTo>
                  <a:pt x="1069272" y="288427"/>
                  <a:pt x="1075503" y="283322"/>
                  <a:pt x="1084059" y="283322"/>
                </a:cubicBezTo>
                <a:close/>
                <a:moveTo>
                  <a:pt x="1013024" y="283322"/>
                </a:moveTo>
                <a:cubicBezTo>
                  <a:pt x="1020314" y="283322"/>
                  <a:pt x="1024691" y="288427"/>
                  <a:pt x="1024691" y="295719"/>
                </a:cubicBezTo>
                <a:cubicBezTo>
                  <a:pt x="1024691" y="303741"/>
                  <a:pt x="1020314" y="309576"/>
                  <a:pt x="1013024" y="309576"/>
                </a:cubicBezTo>
                <a:cubicBezTo>
                  <a:pt x="1005003" y="309576"/>
                  <a:pt x="998442" y="303741"/>
                  <a:pt x="998442" y="295719"/>
                </a:cubicBezTo>
                <a:cubicBezTo>
                  <a:pt x="998442" y="288427"/>
                  <a:pt x="1005003" y="283322"/>
                  <a:pt x="1013024" y="283322"/>
                </a:cubicBezTo>
                <a:close/>
                <a:moveTo>
                  <a:pt x="941467" y="283322"/>
                </a:moveTo>
                <a:cubicBezTo>
                  <a:pt x="948032" y="283322"/>
                  <a:pt x="953869" y="288427"/>
                  <a:pt x="953869" y="295719"/>
                </a:cubicBezTo>
                <a:cubicBezTo>
                  <a:pt x="953869" y="303741"/>
                  <a:pt x="948032" y="309576"/>
                  <a:pt x="941467" y="309576"/>
                </a:cubicBezTo>
                <a:cubicBezTo>
                  <a:pt x="934173" y="309576"/>
                  <a:pt x="927612" y="303741"/>
                  <a:pt x="927612" y="295719"/>
                </a:cubicBezTo>
                <a:cubicBezTo>
                  <a:pt x="927612" y="288427"/>
                  <a:pt x="934173" y="283322"/>
                  <a:pt x="941467" y="283322"/>
                </a:cubicBezTo>
                <a:close/>
                <a:moveTo>
                  <a:pt x="3299102" y="212492"/>
                </a:moveTo>
                <a:cubicBezTo>
                  <a:pt x="3305664" y="212492"/>
                  <a:pt x="3311499" y="219055"/>
                  <a:pt x="3311499" y="226348"/>
                </a:cubicBezTo>
                <a:cubicBezTo>
                  <a:pt x="3311499" y="232911"/>
                  <a:pt x="3305664" y="238746"/>
                  <a:pt x="3299102" y="238746"/>
                </a:cubicBezTo>
                <a:cubicBezTo>
                  <a:pt x="3291807" y="238746"/>
                  <a:pt x="3285245" y="232911"/>
                  <a:pt x="3285245" y="226348"/>
                </a:cubicBezTo>
                <a:cubicBezTo>
                  <a:pt x="3285245" y="219055"/>
                  <a:pt x="3291807" y="212492"/>
                  <a:pt x="3299102" y="212492"/>
                </a:cubicBezTo>
                <a:close/>
                <a:moveTo>
                  <a:pt x="3226811" y="212492"/>
                </a:moveTo>
                <a:cubicBezTo>
                  <a:pt x="3234831" y="212492"/>
                  <a:pt x="3240667" y="219055"/>
                  <a:pt x="3240667" y="226348"/>
                </a:cubicBezTo>
                <a:cubicBezTo>
                  <a:pt x="3240667" y="232911"/>
                  <a:pt x="3234831" y="238746"/>
                  <a:pt x="3226811" y="238746"/>
                </a:cubicBezTo>
                <a:cubicBezTo>
                  <a:pt x="3220250" y="238746"/>
                  <a:pt x="3214412" y="232911"/>
                  <a:pt x="3214412" y="226348"/>
                </a:cubicBezTo>
                <a:cubicBezTo>
                  <a:pt x="3214412" y="219055"/>
                  <a:pt x="3220250" y="212492"/>
                  <a:pt x="3226811" y="212492"/>
                </a:cubicBezTo>
                <a:close/>
                <a:moveTo>
                  <a:pt x="3152608" y="212492"/>
                </a:moveTo>
                <a:cubicBezTo>
                  <a:pt x="3159900" y="212492"/>
                  <a:pt x="3166462" y="219055"/>
                  <a:pt x="3166462" y="226348"/>
                </a:cubicBezTo>
                <a:cubicBezTo>
                  <a:pt x="3166462" y="232911"/>
                  <a:pt x="3159900" y="238746"/>
                  <a:pt x="3152608" y="238746"/>
                </a:cubicBezTo>
                <a:cubicBezTo>
                  <a:pt x="3146043" y="238746"/>
                  <a:pt x="3140211" y="232911"/>
                  <a:pt x="3140211" y="226348"/>
                </a:cubicBezTo>
                <a:cubicBezTo>
                  <a:pt x="3140211" y="219055"/>
                  <a:pt x="3146043" y="212492"/>
                  <a:pt x="3152608" y="212492"/>
                </a:cubicBezTo>
                <a:close/>
                <a:moveTo>
                  <a:pt x="3081775" y="212492"/>
                </a:moveTo>
                <a:cubicBezTo>
                  <a:pt x="3089069" y="212492"/>
                  <a:pt x="3095628" y="219055"/>
                  <a:pt x="3095628" y="226348"/>
                </a:cubicBezTo>
                <a:cubicBezTo>
                  <a:pt x="3095628" y="232911"/>
                  <a:pt x="3089069" y="238746"/>
                  <a:pt x="3081775" y="238746"/>
                </a:cubicBezTo>
                <a:cubicBezTo>
                  <a:pt x="3073753" y="238746"/>
                  <a:pt x="3069375" y="232911"/>
                  <a:pt x="3069375" y="226348"/>
                </a:cubicBezTo>
                <a:cubicBezTo>
                  <a:pt x="3069375" y="219055"/>
                  <a:pt x="3073753" y="212492"/>
                  <a:pt x="3081775" y="212492"/>
                </a:cubicBezTo>
                <a:close/>
                <a:moveTo>
                  <a:pt x="3013720" y="212492"/>
                </a:moveTo>
                <a:cubicBezTo>
                  <a:pt x="3021310" y="212492"/>
                  <a:pt x="3028140" y="219055"/>
                  <a:pt x="3028140" y="226348"/>
                </a:cubicBezTo>
                <a:cubicBezTo>
                  <a:pt x="3028140" y="232911"/>
                  <a:pt x="3021310" y="238746"/>
                  <a:pt x="3013720" y="238746"/>
                </a:cubicBezTo>
                <a:cubicBezTo>
                  <a:pt x="3005373" y="238746"/>
                  <a:pt x="2998542" y="234370"/>
                  <a:pt x="2998542" y="226348"/>
                </a:cubicBezTo>
                <a:cubicBezTo>
                  <a:pt x="2998542" y="219055"/>
                  <a:pt x="3005373" y="212492"/>
                  <a:pt x="3013720" y="212492"/>
                </a:cubicBezTo>
                <a:close/>
                <a:moveTo>
                  <a:pt x="2942497" y="212492"/>
                </a:moveTo>
                <a:cubicBezTo>
                  <a:pt x="2951061" y="212492"/>
                  <a:pt x="2957293" y="219055"/>
                  <a:pt x="2957293" y="226348"/>
                </a:cubicBezTo>
                <a:cubicBezTo>
                  <a:pt x="2957293" y="234370"/>
                  <a:pt x="2951061" y="238746"/>
                  <a:pt x="2942497" y="238746"/>
                </a:cubicBezTo>
                <a:cubicBezTo>
                  <a:pt x="2934719" y="238746"/>
                  <a:pt x="2927716" y="234370"/>
                  <a:pt x="2927716" y="226348"/>
                </a:cubicBezTo>
                <a:cubicBezTo>
                  <a:pt x="2927716" y="219055"/>
                  <a:pt x="2934719" y="212492"/>
                  <a:pt x="2942497" y="212492"/>
                </a:cubicBezTo>
                <a:close/>
                <a:moveTo>
                  <a:pt x="2867363" y="212492"/>
                </a:moveTo>
                <a:cubicBezTo>
                  <a:pt x="2875389" y="212492"/>
                  <a:pt x="2879765" y="219055"/>
                  <a:pt x="2879765" y="226348"/>
                </a:cubicBezTo>
                <a:cubicBezTo>
                  <a:pt x="2879765" y="234370"/>
                  <a:pt x="2875389" y="238746"/>
                  <a:pt x="2867363" y="238746"/>
                </a:cubicBezTo>
                <a:cubicBezTo>
                  <a:pt x="2860073" y="238746"/>
                  <a:pt x="2853510" y="234370"/>
                  <a:pt x="2853510" y="226348"/>
                </a:cubicBezTo>
                <a:cubicBezTo>
                  <a:pt x="2853510" y="219055"/>
                  <a:pt x="2860073" y="212492"/>
                  <a:pt x="2867363" y="212492"/>
                </a:cubicBezTo>
                <a:close/>
                <a:moveTo>
                  <a:pt x="2796538" y="212492"/>
                </a:moveTo>
                <a:cubicBezTo>
                  <a:pt x="2803103" y="212492"/>
                  <a:pt x="2808934" y="219055"/>
                  <a:pt x="2808934" y="226348"/>
                </a:cubicBezTo>
                <a:cubicBezTo>
                  <a:pt x="2808934" y="234370"/>
                  <a:pt x="2803103" y="238746"/>
                  <a:pt x="2796538" y="238746"/>
                </a:cubicBezTo>
                <a:cubicBezTo>
                  <a:pt x="2789246" y="238746"/>
                  <a:pt x="2782680" y="234370"/>
                  <a:pt x="2782680" y="226348"/>
                </a:cubicBezTo>
                <a:cubicBezTo>
                  <a:pt x="2782680" y="219055"/>
                  <a:pt x="2789246" y="212492"/>
                  <a:pt x="2796538" y="212492"/>
                </a:cubicBezTo>
                <a:close/>
                <a:moveTo>
                  <a:pt x="2725698" y="212492"/>
                </a:moveTo>
                <a:cubicBezTo>
                  <a:pt x="2731538" y="212492"/>
                  <a:pt x="2738102" y="219055"/>
                  <a:pt x="2738102" y="226348"/>
                </a:cubicBezTo>
                <a:cubicBezTo>
                  <a:pt x="2738102" y="234370"/>
                  <a:pt x="2731538" y="238746"/>
                  <a:pt x="2725698" y="238746"/>
                </a:cubicBezTo>
                <a:cubicBezTo>
                  <a:pt x="2717686" y="238746"/>
                  <a:pt x="2711852" y="234370"/>
                  <a:pt x="2711852" y="226348"/>
                </a:cubicBezTo>
                <a:cubicBezTo>
                  <a:pt x="2711852" y="219055"/>
                  <a:pt x="2717686" y="212492"/>
                  <a:pt x="2725698" y="212492"/>
                </a:cubicBezTo>
                <a:close/>
                <a:moveTo>
                  <a:pt x="2653420" y="212492"/>
                </a:moveTo>
                <a:cubicBezTo>
                  <a:pt x="2660711" y="212492"/>
                  <a:pt x="2667273" y="219055"/>
                  <a:pt x="2667273" y="226348"/>
                </a:cubicBezTo>
                <a:cubicBezTo>
                  <a:pt x="2667273" y="234370"/>
                  <a:pt x="2660711" y="238746"/>
                  <a:pt x="2653420" y="238746"/>
                </a:cubicBezTo>
                <a:cubicBezTo>
                  <a:pt x="2646857" y="238746"/>
                  <a:pt x="2641021" y="234370"/>
                  <a:pt x="2641021" y="226348"/>
                </a:cubicBezTo>
                <a:cubicBezTo>
                  <a:pt x="2641021" y="219055"/>
                  <a:pt x="2646857" y="212492"/>
                  <a:pt x="2653420" y="212492"/>
                </a:cubicBezTo>
                <a:close/>
                <a:moveTo>
                  <a:pt x="2582586" y="212492"/>
                </a:moveTo>
                <a:cubicBezTo>
                  <a:pt x="2589878" y="212492"/>
                  <a:pt x="2596439" y="219055"/>
                  <a:pt x="2596439" y="226348"/>
                </a:cubicBezTo>
                <a:cubicBezTo>
                  <a:pt x="2596439" y="234370"/>
                  <a:pt x="2589878" y="238746"/>
                  <a:pt x="2582586" y="238746"/>
                </a:cubicBezTo>
                <a:cubicBezTo>
                  <a:pt x="2576024" y="238746"/>
                  <a:pt x="2570189" y="234370"/>
                  <a:pt x="2570189" y="226348"/>
                </a:cubicBezTo>
                <a:cubicBezTo>
                  <a:pt x="2570189" y="219055"/>
                  <a:pt x="2576024" y="212492"/>
                  <a:pt x="2582586" y="212492"/>
                </a:cubicBezTo>
                <a:close/>
                <a:moveTo>
                  <a:pt x="2511029" y="212492"/>
                </a:moveTo>
                <a:cubicBezTo>
                  <a:pt x="2519052" y="212492"/>
                  <a:pt x="2525616" y="219055"/>
                  <a:pt x="2525616" y="226348"/>
                </a:cubicBezTo>
                <a:cubicBezTo>
                  <a:pt x="2525616" y="234370"/>
                  <a:pt x="2519052" y="238746"/>
                  <a:pt x="2511029" y="238746"/>
                </a:cubicBezTo>
                <a:cubicBezTo>
                  <a:pt x="2503740" y="238746"/>
                  <a:pt x="2499364" y="234370"/>
                  <a:pt x="2499364" y="226348"/>
                </a:cubicBezTo>
                <a:cubicBezTo>
                  <a:pt x="2499364" y="219055"/>
                  <a:pt x="2503740" y="212492"/>
                  <a:pt x="2511029" y="212492"/>
                </a:cubicBezTo>
                <a:close/>
                <a:moveTo>
                  <a:pt x="2439946" y="212492"/>
                </a:moveTo>
                <a:cubicBezTo>
                  <a:pt x="2448505" y="212492"/>
                  <a:pt x="2454732" y="219055"/>
                  <a:pt x="2454732" y="226348"/>
                </a:cubicBezTo>
                <a:cubicBezTo>
                  <a:pt x="2454732" y="234370"/>
                  <a:pt x="2448505" y="238746"/>
                  <a:pt x="2439946" y="238746"/>
                </a:cubicBezTo>
                <a:cubicBezTo>
                  <a:pt x="2432163" y="238746"/>
                  <a:pt x="2425156" y="234370"/>
                  <a:pt x="2425156" y="226348"/>
                </a:cubicBezTo>
                <a:cubicBezTo>
                  <a:pt x="2425156" y="219055"/>
                  <a:pt x="2432163" y="212492"/>
                  <a:pt x="2439946" y="212492"/>
                </a:cubicBezTo>
                <a:close/>
                <a:moveTo>
                  <a:pt x="2369110" y="212492"/>
                </a:moveTo>
                <a:cubicBezTo>
                  <a:pt x="2377672" y="212492"/>
                  <a:pt x="2383900" y="219055"/>
                  <a:pt x="2383900" y="226348"/>
                </a:cubicBezTo>
                <a:cubicBezTo>
                  <a:pt x="2383900" y="234370"/>
                  <a:pt x="2377672" y="238746"/>
                  <a:pt x="2369110" y="238746"/>
                </a:cubicBezTo>
                <a:cubicBezTo>
                  <a:pt x="2361329" y="238746"/>
                  <a:pt x="2354323" y="234370"/>
                  <a:pt x="2354323" y="226348"/>
                </a:cubicBezTo>
                <a:cubicBezTo>
                  <a:pt x="2354323" y="219055"/>
                  <a:pt x="2361329" y="212492"/>
                  <a:pt x="2369110" y="212492"/>
                </a:cubicBezTo>
                <a:close/>
                <a:moveTo>
                  <a:pt x="2298283" y="212492"/>
                </a:moveTo>
                <a:cubicBezTo>
                  <a:pt x="2306842" y="212492"/>
                  <a:pt x="2313070" y="219497"/>
                  <a:pt x="2313070" y="227280"/>
                </a:cubicBezTo>
                <a:cubicBezTo>
                  <a:pt x="2313070" y="235842"/>
                  <a:pt x="2306842" y="242069"/>
                  <a:pt x="2298283" y="242069"/>
                </a:cubicBezTo>
                <a:cubicBezTo>
                  <a:pt x="2290497" y="242069"/>
                  <a:pt x="2283493" y="235842"/>
                  <a:pt x="2283493" y="227280"/>
                </a:cubicBezTo>
                <a:cubicBezTo>
                  <a:pt x="2283493" y="219497"/>
                  <a:pt x="2290497" y="212492"/>
                  <a:pt x="2298283" y="212492"/>
                </a:cubicBezTo>
                <a:close/>
                <a:moveTo>
                  <a:pt x="2226517" y="212492"/>
                </a:moveTo>
                <a:cubicBezTo>
                  <a:pt x="2234540" y="212492"/>
                  <a:pt x="2238916" y="219497"/>
                  <a:pt x="2238916" y="227280"/>
                </a:cubicBezTo>
                <a:cubicBezTo>
                  <a:pt x="2238916" y="235842"/>
                  <a:pt x="2234540" y="242069"/>
                  <a:pt x="2226517" y="242069"/>
                </a:cubicBezTo>
                <a:cubicBezTo>
                  <a:pt x="2218495" y="242069"/>
                  <a:pt x="2212659" y="235842"/>
                  <a:pt x="2212659" y="227280"/>
                </a:cubicBezTo>
                <a:cubicBezTo>
                  <a:pt x="2212659" y="219497"/>
                  <a:pt x="2218495" y="212492"/>
                  <a:pt x="2226517" y="212492"/>
                </a:cubicBezTo>
                <a:close/>
                <a:moveTo>
                  <a:pt x="2155683" y="212492"/>
                </a:moveTo>
                <a:cubicBezTo>
                  <a:pt x="2161519" y="212492"/>
                  <a:pt x="2168081" y="219497"/>
                  <a:pt x="2168081" y="227280"/>
                </a:cubicBezTo>
                <a:cubicBezTo>
                  <a:pt x="2168081" y="235842"/>
                  <a:pt x="2161519" y="242069"/>
                  <a:pt x="2155683" y="242069"/>
                </a:cubicBezTo>
                <a:cubicBezTo>
                  <a:pt x="2147663" y="242069"/>
                  <a:pt x="2141827" y="235842"/>
                  <a:pt x="2141827" y="227280"/>
                </a:cubicBezTo>
                <a:cubicBezTo>
                  <a:pt x="2141827" y="219497"/>
                  <a:pt x="2147663" y="212492"/>
                  <a:pt x="2155683" y="212492"/>
                </a:cubicBezTo>
                <a:close/>
                <a:moveTo>
                  <a:pt x="2084851" y="212492"/>
                </a:moveTo>
                <a:cubicBezTo>
                  <a:pt x="2090686" y="212492"/>
                  <a:pt x="2097249" y="219497"/>
                  <a:pt x="2097249" y="227280"/>
                </a:cubicBezTo>
                <a:cubicBezTo>
                  <a:pt x="2097249" y="235842"/>
                  <a:pt x="2090686" y="242069"/>
                  <a:pt x="2084851" y="242069"/>
                </a:cubicBezTo>
                <a:cubicBezTo>
                  <a:pt x="2076829" y="242069"/>
                  <a:pt x="2070995" y="235842"/>
                  <a:pt x="2070995" y="227280"/>
                </a:cubicBezTo>
                <a:cubicBezTo>
                  <a:pt x="2070995" y="219497"/>
                  <a:pt x="2076829" y="212492"/>
                  <a:pt x="2084851" y="212492"/>
                </a:cubicBezTo>
                <a:close/>
                <a:moveTo>
                  <a:pt x="2011835" y="212492"/>
                </a:moveTo>
                <a:cubicBezTo>
                  <a:pt x="2019855" y="212492"/>
                  <a:pt x="2026421" y="219497"/>
                  <a:pt x="2026421" y="227280"/>
                </a:cubicBezTo>
                <a:cubicBezTo>
                  <a:pt x="2026421" y="235842"/>
                  <a:pt x="2019855" y="242069"/>
                  <a:pt x="2011835" y="242069"/>
                </a:cubicBezTo>
                <a:cubicBezTo>
                  <a:pt x="2006003" y="242069"/>
                  <a:pt x="2000168" y="235842"/>
                  <a:pt x="2000168" y="227280"/>
                </a:cubicBezTo>
                <a:cubicBezTo>
                  <a:pt x="2000168" y="219497"/>
                  <a:pt x="2006003" y="212492"/>
                  <a:pt x="2011835" y="212492"/>
                </a:cubicBezTo>
                <a:close/>
                <a:moveTo>
                  <a:pt x="1938362" y="212492"/>
                </a:moveTo>
                <a:cubicBezTo>
                  <a:pt x="1946388" y="212492"/>
                  <a:pt x="1952222" y="219497"/>
                  <a:pt x="1952222" y="227280"/>
                </a:cubicBezTo>
                <a:cubicBezTo>
                  <a:pt x="1952222" y="235842"/>
                  <a:pt x="1946388" y="242069"/>
                  <a:pt x="1938362" y="242069"/>
                </a:cubicBezTo>
                <a:cubicBezTo>
                  <a:pt x="1932531" y="242069"/>
                  <a:pt x="1925971" y="235842"/>
                  <a:pt x="1925971" y="227280"/>
                </a:cubicBezTo>
                <a:cubicBezTo>
                  <a:pt x="1925971" y="219497"/>
                  <a:pt x="1931072" y="212492"/>
                  <a:pt x="1938362" y="212492"/>
                </a:cubicBezTo>
                <a:close/>
                <a:moveTo>
                  <a:pt x="1867530" y="212492"/>
                </a:moveTo>
                <a:cubicBezTo>
                  <a:pt x="1875550" y="212492"/>
                  <a:pt x="1881387" y="219497"/>
                  <a:pt x="1881387" y="227280"/>
                </a:cubicBezTo>
                <a:cubicBezTo>
                  <a:pt x="1881387" y="235842"/>
                  <a:pt x="1875550" y="242069"/>
                  <a:pt x="1867530" y="242069"/>
                </a:cubicBezTo>
                <a:cubicBezTo>
                  <a:pt x="1860238" y="242069"/>
                  <a:pt x="1855129" y="235842"/>
                  <a:pt x="1855129" y="227280"/>
                </a:cubicBezTo>
                <a:cubicBezTo>
                  <a:pt x="1855129" y="219497"/>
                  <a:pt x="1860238" y="212492"/>
                  <a:pt x="1867530" y="212492"/>
                </a:cubicBezTo>
                <a:close/>
                <a:moveTo>
                  <a:pt x="1799087" y="212492"/>
                </a:moveTo>
                <a:cubicBezTo>
                  <a:pt x="1807649" y="212492"/>
                  <a:pt x="1813879" y="219497"/>
                  <a:pt x="1813879" y="227280"/>
                </a:cubicBezTo>
                <a:cubicBezTo>
                  <a:pt x="1813879" y="235842"/>
                  <a:pt x="1807649" y="242069"/>
                  <a:pt x="1799087" y="242069"/>
                </a:cubicBezTo>
                <a:cubicBezTo>
                  <a:pt x="1790527" y="242069"/>
                  <a:pt x="1784303" y="235842"/>
                  <a:pt x="1784303" y="227280"/>
                </a:cubicBezTo>
                <a:cubicBezTo>
                  <a:pt x="1784303" y="219497"/>
                  <a:pt x="1790527" y="212492"/>
                  <a:pt x="1799087" y="212492"/>
                </a:cubicBezTo>
                <a:close/>
                <a:moveTo>
                  <a:pt x="1728262" y="212492"/>
                </a:moveTo>
                <a:cubicBezTo>
                  <a:pt x="1736828" y="212492"/>
                  <a:pt x="1743052" y="219497"/>
                  <a:pt x="1743052" y="227280"/>
                </a:cubicBezTo>
                <a:cubicBezTo>
                  <a:pt x="1743052" y="235842"/>
                  <a:pt x="1736828" y="242069"/>
                  <a:pt x="1728262" y="242069"/>
                </a:cubicBezTo>
                <a:cubicBezTo>
                  <a:pt x="1719700" y="242069"/>
                  <a:pt x="1713472" y="235842"/>
                  <a:pt x="1713472" y="227280"/>
                </a:cubicBezTo>
                <a:cubicBezTo>
                  <a:pt x="1713472" y="219497"/>
                  <a:pt x="1719700" y="212492"/>
                  <a:pt x="1728262" y="212492"/>
                </a:cubicBezTo>
                <a:close/>
                <a:moveTo>
                  <a:pt x="1656498" y="212492"/>
                </a:moveTo>
                <a:cubicBezTo>
                  <a:pt x="1663792" y="212492"/>
                  <a:pt x="1668900" y="219497"/>
                  <a:pt x="1668900" y="227280"/>
                </a:cubicBezTo>
                <a:cubicBezTo>
                  <a:pt x="1668900" y="235842"/>
                  <a:pt x="1663792" y="242069"/>
                  <a:pt x="1656498" y="242069"/>
                </a:cubicBezTo>
                <a:cubicBezTo>
                  <a:pt x="1648481" y="242069"/>
                  <a:pt x="1642655" y="235842"/>
                  <a:pt x="1642655" y="227280"/>
                </a:cubicBezTo>
                <a:cubicBezTo>
                  <a:pt x="1642655" y="219497"/>
                  <a:pt x="1648481" y="212492"/>
                  <a:pt x="1656498" y="212492"/>
                </a:cubicBezTo>
                <a:close/>
                <a:moveTo>
                  <a:pt x="1582299" y="212492"/>
                </a:moveTo>
                <a:cubicBezTo>
                  <a:pt x="1588134" y="212492"/>
                  <a:pt x="1594704" y="219497"/>
                  <a:pt x="1594704" y="227280"/>
                </a:cubicBezTo>
                <a:cubicBezTo>
                  <a:pt x="1594704" y="235842"/>
                  <a:pt x="1588134" y="242069"/>
                  <a:pt x="1582299" y="242069"/>
                </a:cubicBezTo>
                <a:cubicBezTo>
                  <a:pt x="1574277" y="242069"/>
                  <a:pt x="1568441" y="235842"/>
                  <a:pt x="1568441" y="227280"/>
                </a:cubicBezTo>
                <a:cubicBezTo>
                  <a:pt x="1568441" y="219497"/>
                  <a:pt x="1574277" y="212492"/>
                  <a:pt x="1582299" y="212492"/>
                </a:cubicBezTo>
                <a:close/>
                <a:moveTo>
                  <a:pt x="1512198" y="212492"/>
                </a:moveTo>
                <a:cubicBezTo>
                  <a:pt x="1518035" y="212492"/>
                  <a:pt x="1523867" y="219497"/>
                  <a:pt x="1523867" y="227280"/>
                </a:cubicBezTo>
                <a:cubicBezTo>
                  <a:pt x="1523867" y="235842"/>
                  <a:pt x="1518035" y="242069"/>
                  <a:pt x="1512198" y="242069"/>
                </a:cubicBezTo>
                <a:cubicBezTo>
                  <a:pt x="1504174" y="242069"/>
                  <a:pt x="1497612" y="235842"/>
                  <a:pt x="1497612" y="227280"/>
                </a:cubicBezTo>
                <a:cubicBezTo>
                  <a:pt x="1497612" y="219497"/>
                  <a:pt x="1504174" y="212492"/>
                  <a:pt x="1512198" y="212492"/>
                </a:cubicBezTo>
                <a:close/>
                <a:moveTo>
                  <a:pt x="1439173" y="212492"/>
                </a:moveTo>
                <a:cubicBezTo>
                  <a:pt x="1447191" y="212492"/>
                  <a:pt x="1453026" y="219497"/>
                  <a:pt x="1453026" y="227280"/>
                </a:cubicBezTo>
                <a:cubicBezTo>
                  <a:pt x="1453026" y="235842"/>
                  <a:pt x="1447191" y="242069"/>
                  <a:pt x="1439173" y="242069"/>
                </a:cubicBezTo>
                <a:cubicBezTo>
                  <a:pt x="1433339" y="242069"/>
                  <a:pt x="1426777" y="235842"/>
                  <a:pt x="1426777" y="227280"/>
                </a:cubicBezTo>
                <a:cubicBezTo>
                  <a:pt x="1426777" y="219497"/>
                  <a:pt x="1433339" y="212492"/>
                  <a:pt x="1439173" y="212492"/>
                </a:cubicBezTo>
                <a:close/>
                <a:moveTo>
                  <a:pt x="1368349" y="212492"/>
                </a:moveTo>
                <a:cubicBezTo>
                  <a:pt x="1376368" y="212492"/>
                  <a:pt x="1382203" y="219497"/>
                  <a:pt x="1382203" y="227280"/>
                </a:cubicBezTo>
                <a:cubicBezTo>
                  <a:pt x="1382203" y="235842"/>
                  <a:pt x="1376368" y="242069"/>
                  <a:pt x="1368349" y="242069"/>
                </a:cubicBezTo>
                <a:cubicBezTo>
                  <a:pt x="1362513" y="242069"/>
                  <a:pt x="1355950" y="235842"/>
                  <a:pt x="1355950" y="227280"/>
                </a:cubicBezTo>
                <a:cubicBezTo>
                  <a:pt x="1355950" y="219497"/>
                  <a:pt x="1362513" y="212492"/>
                  <a:pt x="1368349" y="212492"/>
                </a:cubicBezTo>
                <a:close/>
                <a:moveTo>
                  <a:pt x="1297520" y="212492"/>
                </a:moveTo>
                <a:cubicBezTo>
                  <a:pt x="1305540" y="212492"/>
                  <a:pt x="1311374" y="219497"/>
                  <a:pt x="1311374" y="227280"/>
                </a:cubicBezTo>
                <a:cubicBezTo>
                  <a:pt x="1311374" y="235842"/>
                  <a:pt x="1305540" y="242069"/>
                  <a:pt x="1297520" y="242069"/>
                </a:cubicBezTo>
                <a:cubicBezTo>
                  <a:pt x="1289498" y="242069"/>
                  <a:pt x="1285121" y="235842"/>
                  <a:pt x="1285121" y="227280"/>
                </a:cubicBezTo>
                <a:cubicBezTo>
                  <a:pt x="1285121" y="219497"/>
                  <a:pt x="1289498" y="212492"/>
                  <a:pt x="1297520" y="212492"/>
                </a:cubicBezTo>
                <a:close/>
                <a:moveTo>
                  <a:pt x="1225708" y="212492"/>
                </a:moveTo>
                <a:cubicBezTo>
                  <a:pt x="1233489" y="212492"/>
                  <a:pt x="1240496" y="219497"/>
                  <a:pt x="1240496" y="227280"/>
                </a:cubicBezTo>
                <a:cubicBezTo>
                  <a:pt x="1240496" y="235842"/>
                  <a:pt x="1233489" y="242069"/>
                  <a:pt x="1225708" y="242069"/>
                </a:cubicBezTo>
                <a:cubicBezTo>
                  <a:pt x="1217159" y="242069"/>
                  <a:pt x="1210934" y="235842"/>
                  <a:pt x="1210934" y="227280"/>
                </a:cubicBezTo>
                <a:cubicBezTo>
                  <a:pt x="1210934" y="219497"/>
                  <a:pt x="1217159" y="212492"/>
                  <a:pt x="1225708" y="212492"/>
                </a:cubicBezTo>
                <a:close/>
                <a:moveTo>
                  <a:pt x="1154891" y="212492"/>
                </a:moveTo>
                <a:cubicBezTo>
                  <a:pt x="1162674" y="212492"/>
                  <a:pt x="1169683" y="219497"/>
                  <a:pt x="1169683" y="227280"/>
                </a:cubicBezTo>
                <a:cubicBezTo>
                  <a:pt x="1169683" y="235842"/>
                  <a:pt x="1162674" y="242069"/>
                  <a:pt x="1154891" y="242069"/>
                </a:cubicBezTo>
                <a:cubicBezTo>
                  <a:pt x="1146329" y="242069"/>
                  <a:pt x="1140105" y="235842"/>
                  <a:pt x="1140105" y="227280"/>
                </a:cubicBezTo>
                <a:cubicBezTo>
                  <a:pt x="1140105" y="219497"/>
                  <a:pt x="1146329" y="212492"/>
                  <a:pt x="1154891" y="212492"/>
                </a:cubicBezTo>
                <a:close/>
                <a:moveTo>
                  <a:pt x="1084063" y="212492"/>
                </a:moveTo>
                <a:cubicBezTo>
                  <a:pt x="1091842" y="212492"/>
                  <a:pt x="1098847" y="219497"/>
                  <a:pt x="1098847" y="227280"/>
                </a:cubicBezTo>
                <a:cubicBezTo>
                  <a:pt x="1098847" y="235842"/>
                  <a:pt x="1091842" y="242069"/>
                  <a:pt x="1084063" y="242069"/>
                </a:cubicBezTo>
                <a:cubicBezTo>
                  <a:pt x="1075503" y="242069"/>
                  <a:pt x="1069276" y="235842"/>
                  <a:pt x="1069276" y="227280"/>
                </a:cubicBezTo>
                <a:cubicBezTo>
                  <a:pt x="1069276" y="219497"/>
                  <a:pt x="1075503" y="212492"/>
                  <a:pt x="1084063" y="212492"/>
                </a:cubicBezTo>
                <a:close/>
                <a:moveTo>
                  <a:pt x="3013723" y="141661"/>
                </a:moveTo>
                <a:cubicBezTo>
                  <a:pt x="3021310" y="141661"/>
                  <a:pt x="3028140" y="148224"/>
                  <a:pt x="3028140" y="155517"/>
                </a:cubicBezTo>
                <a:cubicBezTo>
                  <a:pt x="3028140" y="162080"/>
                  <a:pt x="3021310" y="167915"/>
                  <a:pt x="3013723" y="167915"/>
                </a:cubicBezTo>
                <a:cubicBezTo>
                  <a:pt x="3005376" y="167915"/>
                  <a:pt x="2998545" y="162080"/>
                  <a:pt x="2998545" y="155517"/>
                </a:cubicBezTo>
                <a:cubicBezTo>
                  <a:pt x="2998545" y="148224"/>
                  <a:pt x="3005376" y="141661"/>
                  <a:pt x="3013723" y="141661"/>
                </a:cubicBezTo>
                <a:close/>
                <a:moveTo>
                  <a:pt x="2942497" y="141661"/>
                </a:moveTo>
                <a:cubicBezTo>
                  <a:pt x="2951061" y="141661"/>
                  <a:pt x="2957293" y="148224"/>
                  <a:pt x="2957293" y="155517"/>
                </a:cubicBezTo>
                <a:cubicBezTo>
                  <a:pt x="2957293" y="162080"/>
                  <a:pt x="2951061" y="167915"/>
                  <a:pt x="2942497" y="167915"/>
                </a:cubicBezTo>
                <a:cubicBezTo>
                  <a:pt x="2934719" y="167915"/>
                  <a:pt x="2927716" y="162080"/>
                  <a:pt x="2927716" y="155517"/>
                </a:cubicBezTo>
                <a:cubicBezTo>
                  <a:pt x="2927716" y="148224"/>
                  <a:pt x="2934719" y="141661"/>
                  <a:pt x="2942497" y="141661"/>
                </a:cubicBezTo>
                <a:close/>
                <a:moveTo>
                  <a:pt x="2867363" y="141661"/>
                </a:moveTo>
                <a:cubicBezTo>
                  <a:pt x="2875389" y="141661"/>
                  <a:pt x="2879765" y="148224"/>
                  <a:pt x="2879765" y="155517"/>
                </a:cubicBezTo>
                <a:cubicBezTo>
                  <a:pt x="2879765" y="162080"/>
                  <a:pt x="2875389" y="167915"/>
                  <a:pt x="2867363" y="167915"/>
                </a:cubicBezTo>
                <a:cubicBezTo>
                  <a:pt x="2860073" y="167915"/>
                  <a:pt x="2853510" y="162080"/>
                  <a:pt x="2853510" y="155517"/>
                </a:cubicBezTo>
                <a:cubicBezTo>
                  <a:pt x="2853510" y="148224"/>
                  <a:pt x="2860073" y="141661"/>
                  <a:pt x="2867363" y="141661"/>
                </a:cubicBezTo>
                <a:close/>
                <a:moveTo>
                  <a:pt x="2796538" y="141661"/>
                </a:moveTo>
                <a:cubicBezTo>
                  <a:pt x="2803103" y="141661"/>
                  <a:pt x="2808940" y="148224"/>
                  <a:pt x="2808940" y="155517"/>
                </a:cubicBezTo>
                <a:cubicBezTo>
                  <a:pt x="2808940" y="162080"/>
                  <a:pt x="2803103" y="167915"/>
                  <a:pt x="2796538" y="167915"/>
                </a:cubicBezTo>
                <a:cubicBezTo>
                  <a:pt x="2789246" y="167915"/>
                  <a:pt x="2782683" y="162080"/>
                  <a:pt x="2782683" y="155517"/>
                </a:cubicBezTo>
                <a:cubicBezTo>
                  <a:pt x="2782683" y="148224"/>
                  <a:pt x="2789246" y="141661"/>
                  <a:pt x="2796538" y="141661"/>
                </a:cubicBezTo>
                <a:close/>
                <a:moveTo>
                  <a:pt x="2725703" y="141661"/>
                </a:moveTo>
                <a:cubicBezTo>
                  <a:pt x="2731538" y="141661"/>
                  <a:pt x="2738105" y="148224"/>
                  <a:pt x="2738105" y="155517"/>
                </a:cubicBezTo>
                <a:cubicBezTo>
                  <a:pt x="2738105" y="162080"/>
                  <a:pt x="2731538" y="167915"/>
                  <a:pt x="2725703" y="167915"/>
                </a:cubicBezTo>
                <a:cubicBezTo>
                  <a:pt x="2717686" y="167915"/>
                  <a:pt x="2711852" y="162080"/>
                  <a:pt x="2711852" y="155517"/>
                </a:cubicBezTo>
                <a:cubicBezTo>
                  <a:pt x="2711852" y="148224"/>
                  <a:pt x="2717686" y="141661"/>
                  <a:pt x="2725703" y="141661"/>
                </a:cubicBezTo>
                <a:close/>
                <a:moveTo>
                  <a:pt x="2653420" y="141661"/>
                </a:moveTo>
                <a:cubicBezTo>
                  <a:pt x="2660711" y="141661"/>
                  <a:pt x="2667273" y="148224"/>
                  <a:pt x="2667273" y="155517"/>
                </a:cubicBezTo>
                <a:cubicBezTo>
                  <a:pt x="2667273" y="162080"/>
                  <a:pt x="2660711" y="167915"/>
                  <a:pt x="2653420" y="167915"/>
                </a:cubicBezTo>
                <a:cubicBezTo>
                  <a:pt x="2646857" y="167915"/>
                  <a:pt x="2641021" y="162080"/>
                  <a:pt x="2641021" y="155517"/>
                </a:cubicBezTo>
                <a:cubicBezTo>
                  <a:pt x="2641021" y="148224"/>
                  <a:pt x="2646857" y="141661"/>
                  <a:pt x="2653420" y="141661"/>
                </a:cubicBezTo>
                <a:close/>
                <a:moveTo>
                  <a:pt x="2582586" y="141661"/>
                </a:moveTo>
                <a:cubicBezTo>
                  <a:pt x="2589878" y="141661"/>
                  <a:pt x="2596442" y="148224"/>
                  <a:pt x="2596442" y="155517"/>
                </a:cubicBezTo>
                <a:cubicBezTo>
                  <a:pt x="2596442" y="162080"/>
                  <a:pt x="2589878" y="167915"/>
                  <a:pt x="2582586" y="167915"/>
                </a:cubicBezTo>
                <a:cubicBezTo>
                  <a:pt x="2576024" y="167915"/>
                  <a:pt x="2570189" y="162080"/>
                  <a:pt x="2570189" y="155517"/>
                </a:cubicBezTo>
                <a:cubicBezTo>
                  <a:pt x="2570189" y="148224"/>
                  <a:pt x="2576024" y="141661"/>
                  <a:pt x="2582586" y="141661"/>
                </a:cubicBezTo>
                <a:close/>
                <a:moveTo>
                  <a:pt x="2511034" y="141661"/>
                </a:moveTo>
                <a:cubicBezTo>
                  <a:pt x="2519052" y="141661"/>
                  <a:pt x="2525616" y="148224"/>
                  <a:pt x="2525616" y="155517"/>
                </a:cubicBezTo>
                <a:cubicBezTo>
                  <a:pt x="2525616" y="162080"/>
                  <a:pt x="2519052" y="167915"/>
                  <a:pt x="2511034" y="167915"/>
                </a:cubicBezTo>
                <a:cubicBezTo>
                  <a:pt x="2503743" y="167915"/>
                  <a:pt x="2499364" y="162080"/>
                  <a:pt x="2499364" y="155517"/>
                </a:cubicBezTo>
                <a:cubicBezTo>
                  <a:pt x="2499364" y="148224"/>
                  <a:pt x="2503743" y="141661"/>
                  <a:pt x="2511034" y="141661"/>
                </a:cubicBezTo>
                <a:close/>
                <a:moveTo>
                  <a:pt x="2439946" y="141661"/>
                </a:moveTo>
                <a:cubicBezTo>
                  <a:pt x="2448505" y="141661"/>
                  <a:pt x="2454734" y="148224"/>
                  <a:pt x="2454734" y="155517"/>
                </a:cubicBezTo>
                <a:cubicBezTo>
                  <a:pt x="2454734" y="162080"/>
                  <a:pt x="2448505" y="167915"/>
                  <a:pt x="2439946" y="167915"/>
                </a:cubicBezTo>
                <a:cubicBezTo>
                  <a:pt x="2432165" y="167915"/>
                  <a:pt x="2425159" y="162080"/>
                  <a:pt x="2425159" y="155517"/>
                </a:cubicBezTo>
                <a:cubicBezTo>
                  <a:pt x="2425159" y="148224"/>
                  <a:pt x="2432165" y="141661"/>
                  <a:pt x="2439946" y="141661"/>
                </a:cubicBezTo>
                <a:close/>
                <a:moveTo>
                  <a:pt x="2369114" y="141661"/>
                </a:moveTo>
                <a:cubicBezTo>
                  <a:pt x="2377674" y="141661"/>
                  <a:pt x="2383900" y="148224"/>
                  <a:pt x="2383900" y="155517"/>
                </a:cubicBezTo>
                <a:cubicBezTo>
                  <a:pt x="2383900" y="162080"/>
                  <a:pt x="2377674" y="167915"/>
                  <a:pt x="2369114" y="167915"/>
                </a:cubicBezTo>
                <a:cubicBezTo>
                  <a:pt x="2361331" y="167915"/>
                  <a:pt x="2354323" y="163539"/>
                  <a:pt x="2354323" y="155517"/>
                </a:cubicBezTo>
                <a:cubicBezTo>
                  <a:pt x="2354323" y="148224"/>
                  <a:pt x="2361331" y="141661"/>
                  <a:pt x="2369114" y="141661"/>
                </a:cubicBezTo>
                <a:close/>
                <a:moveTo>
                  <a:pt x="2298283" y="141661"/>
                </a:moveTo>
                <a:cubicBezTo>
                  <a:pt x="2306842" y="141661"/>
                  <a:pt x="2313070" y="148224"/>
                  <a:pt x="2313070" y="155517"/>
                </a:cubicBezTo>
                <a:cubicBezTo>
                  <a:pt x="2313070" y="163539"/>
                  <a:pt x="2306842" y="167915"/>
                  <a:pt x="2298283" y="167915"/>
                </a:cubicBezTo>
                <a:cubicBezTo>
                  <a:pt x="2290497" y="167915"/>
                  <a:pt x="2283493" y="163539"/>
                  <a:pt x="2283493" y="155517"/>
                </a:cubicBezTo>
                <a:cubicBezTo>
                  <a:pt x="2283493" y="148224"/>
                  <a:pt x="2290497" y="141661"/>
                  <a:pt x="2298283" y="141661"/>
                </a:cubicBezTo>
                <a:close/>
                <a:moveTo>
                  <a:pt x="2226517" y="141661"/>
                </a:moveTo>
                <a:cubicBezTo>
                  <a:pt x="2234542" y="141661"/>
                  <a:pt x="2238916" y="148224"/>
                  <a:pt x="2238916" y="155517"/>
                </a:cubicBezTo>
                <a:cubicBezTo>
                  <a:pt x="2238916" y="163539"/>
                  <a:pt x="2234542" y="167915"/>
                  <a:pt x="2226517" y="167915"/>
                </a:cubicBezTo>
                <a:cubicBezTo>
                  <a:pt x="2218495" y="167915"/>
                  <a:pt x="2212659" y="163539"/>
                  <a:pt x="2212659" y="155517"/>
                </a:cubicBezTo>
                <a:cubicBezTo>
                  <a:pt x="2212659" y="148224"/>
                  <a:pt x="2218495" y="141661"/>
                  <a:pt x="2226517" y="141661"/>
                </a:cubicBezTo>
                <a:close/>
                <a:moveTo>
                  <a:pt x="2155683" y="141661"/>
                </a:moveTo>
                <a:cubicBezTo>
                  <a:pt x="2161520" y="141661"/>
                  <a:pt x="2168084" y="148224"/>
                  <a:pt x="2168084" y="155517"/>
                </a:cubicBezTo>
                <a:cubicBezTo>
                  <a:pt x="2168084" y="163539"/>
                  <a:pt x="2161520" y="167915"/>
                  <a:pt x="2155683" y="167915"/>
                </a:cubicBezTo>
                <a:cubicBezTo>
                  <a:pt x="2147663" y="167915"/>
                  <a:pt x="2141827" y="163539"/>
                  <a:pt x="2141827" y="155517"/>
                </a:cubicBezTo>
                <a:cubicBezTo>
                  <a:pt x="2141827" y="148224"/>
                  <a:pt x="2147663" y="141661"/>
                  <a:pt x="2155683" y="141661"/>
                </a:cubicBezTo>
                <a:close/>
                <a:moveTo>
                  <a:pt x="2084851" y="141661"/>
                </a:moveTo>
                <a:cubicBezTo>
                  <a:pt x="2090686" y="141661"/>
                  <a:pt x="2097249" y="148224"/>
                  <a:pt x="2097249" y="155517"/>
                </a:cubicBezTo>
                <a:cubicBezTo>
                  <a:pt x="2097249" y="163539"/>
                  <a:pt x="2090686" y="167915"/>
                  <a:pt x="2084851" y="167915"/>
                </a:cubicBezTo>
                <a:cubicBezTo>
                  <a:pt x="2076829" y="167915"/>
                  <a:pt x="2070995" y="163539"/>
                  <a:pt x="2070995" y="155517"/>
                </a:cubicBezTo>
                <a:cubicBezTo>
                  <a:pt x="2070995" y="148224"/>
                  <a:pt x="2076829" y="141661"/>
                  <a:pt x="2084851" y="141661"/>
                </a:cubicBezTo>
                <a:close/>
                <a:moveTo>
                  <a:pt x="2011835" y="141661"/>
                </a:moveTo>
                <a:cubicBezTo>
                  <a:pt x="2019855" y="141661"/>
                  <a:pt x="2026421" y="148224"/>
                  <a:pt x="2026421" y="155517"/>
                </a:cubicBezTo>
                <a:cubicBezTo>
                  <a:pt x="2026421" y="163539"/>
                  <a:pt x="2019855" y="167915"/>
                  <a:pt x="2011835" y="167915"/>
                </a:cubicBezTo>
                <a:cubicBezTo>
                  <a:pt x="2006003" y="167915"/>
                  <a:pt x="2000168" y="163539"/>
                  <a:pt x="2000168" y="155517"/>
                </a:cubicBezTo>
                <a:cubicBezTo>
                  <a:pt x="2000168" y="148224"/>
                  <a:pt x="2006003" y="141661"/>
                  <a:pt x="2011835" y="141661"/>
                </a:cubicBezTo>
                <a:close/>
                <a:moveTo>
                  <a:pt x="1938365" y="141661"/>
                </a:moveTo>
                <a:cubicBezTo>
                  <a:pt x="1946388" y="141661"/>
                  <a:pt x="1952222" y="148224"/>
                  <a:pt x="1952222" y="155517"/>
                </a:cubicBezTo>
                <a:cubicBezTo>
                  <a:pt x="1952222" y="163539"/>
                  <a:pt x="1946388" y="167915"/>
                  <a:pt x="1938365" y="167915"/>
                </a:cubicBezTo>
                <a:cubicBezTo>
                  <a:pt x="1931072" y="167915"/>
                  <a:pt x="1925971" y="163539"/>
                  <a:pt x="1925971" y="155517"/>
                </a:cubicBezTo>
                <a:cubicBezTo>
                  <a:pt x="1925971" y="148224"/>
                  <a:pt x="1931072" y="141661"/>
                  <a:pt x="1938365" y="141661"/>
                </a:cubicBezTo>
                <a:close/>
                <a:moveTo>
                  <a:pt x="1869922" y="141661"/>
                </a:moveTo>
                <a:cubicBezTo>
                  <a:pt x="1878483" y="141661"/>
                  <a:pt x="1884712" y="148224"/>
                  <a:pt x="1884712" y="155517"/>
                </a:cubicBezTo>
                <a:cubicBezTo>
                  <a:pt x="1884712" y="163539"/>
                  <a:pt x="1878483" y="167915"/>
                  <a:pt x="1869922" y="167915"/>
                </a:cubicBezTo>
                <a:cubicBezTo>
                  <a:pt x="1862138" y="167915"/>
                  <a:pt x="1855131" y="163539"/>
                  <a:pt x="1855131" y="155517"/>
                </a:cubicBezTo>
                <a:cubicBezTo>
                  <a:pt x="1855131" y="148224"/>
                  <a:pt x="1862138" y="141661"/>
                  <a:pt x="1869922" y="141661"/>
                </a:cubicBezTo>
                <a:close/>
                <a:moveTo>
                  <a:pt x="1799087" y="141661"/>
                </a:moveTo>
                <a:cubicBezTo>
                  <a:pt x="1807649" y="141661"/>
                  <a:pt x="1813879" y="148224"/>
                  <a:pt x="1813879" y="155517"/>
                </a:cubicBezTo>
                <a:cubicBezTo>
                  <a:pt x="1813879" y="163539"/>
                  <a:pt x="1807649" y="167915"/>
                  <a:pt x="1799087" y="167915"/>
                </a:cubicBezTo>
                <a:cubicBezTo>
                  <a:pt x="1790527" y="167915"/>
                  <a:pt x="1784303" y="163539"/>
                  <a:pt x="1784303" y="155517"/>
                </a:cubicBezTo>
                <a:cubicBezTo>
                  <a:pt x="1784303" y="148224"/>
                  <a:pt x="1790527" y="141661"/>
                  <a:pt x="1799087" y="141661"/>
                </a:cubicBezTo>
                <a:close/>
                <a:moveTo>
                  <a:pt x="1728262" y="141661"/>
                </a:moveTo>
                <a:cubicBezTo>
                  <a:pt x="1736828" y="141661"/>
                  <a:pt x="1743052" y="148224"/>
                  <a:pt x="1743052" y="155517"/>
                </a:cubicBezTo>
                <a:cubicBezTo>
                  <a:pt x="1743052" y="163539"/>
                  <a:pt x="1736828" y="167915"/>
                  <a:pt x="1728262" y="167915"/>
                </a:cubicBezTo>
                <a:cubicBezTo>
                  <a:pt x="1719700" y="167915"/>
                  <a:pt x="1713474" y="163539"/>
                  <a:pt x="1713474" y="155517"/>
                </a:cubicBezTo>
                <a:cubicBezTo>
                  <a:pt x="1713474" y="148224"/>
                  <a:pt x="1719700" y="141661"/>
                  <a:pt x="1728262" y="141661"/>
                </a:cubicBezTo>
                <a:close/>
                <a:moveTo>
                  <a:pt x="1656501" y="141661"/>
                </a:moveTo>
                <a:cubicBezTo>
                  <a:pt x="1663792" y="141661"/>
                  <a:pt x="1668900" y="148666"/>
                  <a:pt x="1668900" y="156450"/>
                </a:cubicBezTo>
                <a:cubicBezTo>
                  <a:pt x="1668900" y="165012"/>
                  <a:pt x="1663792" y="171239"/>
                  <a:pt x="1656501" y="171239"/>
                </a:cubicBezTo>
                <a:cubicBezTo>
                  <a:pt x="1648481" y="171239"/>
                  <a:pt x="1642655" y="165012"/>
                  <a:pt x="1642655" y="156450"/>
                </a:cubicBezTo>
                <a:cubicBezTo>
                  <a:pt x="1642655" y="148666"/>
                  <a:pt x="1648481" y="141661"/>
                  <a:pt x="1656501" y="141661"/>
                </a:cubicBezTo>
                <a:close/>
                <a:moveTo>
                  <a:pt x="1582299" y="141661"/>
                </a:moveTo>
                <a:cubicBezTo>
                  <a:pt x="1588134" y="141661"/>
                  <a:pt x="1594704" y="148666"/>
                  <a:pt x="1594704" y="156450"/>
                </a:cubicBezTo>
                <a:cubicBezTo>
                  <a:pt x="1594704" y="165012"/>
                  <a:pt x="1588134" y="171239"/>
                  <a:pt x="1582299" y="171239"/>
                </a:cubicBezTo>
                <a:cubicBezTo>
                  <a:pt x="1574277" y="171239"/>
                  <a:pt x="1568444" y="165012"/>
                  <a:pt x="1568444" y="156450"/>
                </a:cubicBezTo>
                <a:cubicBezTo>
                  <a:pt x="1568444" y="148666"/>
                  <a:pt x="1574277" y="141661"/>
                  <a:pt x="1582299" y="141661"/>
                </a:cubicBezTo>
                <a:close/>
                <a:moveTo>
                  <a:pt x="1512199" y="141661"/>
                </a:moveTo>
                <a:cubicBezTo>
                  <a:pt x="1518035" y="141661"/>
                  <a:pt x="1523867" y="148666"/>
                  <a:pt x="1523867" y="156450"/>
                </a:cubicBezTo>
                <a:cubicBezTo>
                  <a:pt x="1523867" y="165012"/>
                  <a:pt x="1518035" y="171239"/>
                  <a:pt x="1512199" y="171239"/>
                </a:cubicBezTo>
                <a:cubicBezTo>
                  <a:pt x="1504174" y="171239"/>
                  <a:pt x="1497612" y="165012"/>
                  <a:pt x="1497612" y="156450"/>
                </a:cubicBezTo>
                <a:cubicBezTo>
                  <a:pt x="1497612" y="148666"/>
                  <a:pt x="1504174" y="141661"/>
                  <a:pt x="1512199" y="141661"/>
                </a:cubicBezTo>
                <a:close/>
                <a:moveTo>
                  <a:pt x="1439173" y="141661"/>
                </a:moveTo>
                <a:cubicBezTo>
                  <a:pt x="1447191" y="141661"/>
                  <a:pt x="1453026" y="148666"/>
                  <a:pt x="1453026" y="156450"/>
                </a:cubicBezTo>
                <a:cubicBezTo>
                  <a:pt x="1453026" y="165012"/>
                  <a:pt x="1447191" y="171239"/>
                  <a:pt x="1439173" y="171239"/>
                </a:cubicBezTo>
                <a:cubicBezTo>
                  <a:pt x="1433339" y="171239"/>
                  <a:pt x="1426777" y="165012"/>
                  <a:pt x="1426777" y="156450"/>
                </a:cubicBezTo>
                <a:cubicBezTo>
                  <a:pt x="1426777" y="148666"/>
                  <a:pt x="1433339" y="141661"/>
                  <a:pt x="1439173" y="141661"/>
                </a:cubicBezTo>
                <a:close/>
                <a:moveTo>
                  <a:pt x="1368349" y="141661"/>
                </a:moveTo>
                <a:cubicBezTo>
                  <a:pt x="1376368" y="141661"/>
                  <a:pt x="1382203" y="148666"/>
                  <a:pt x="1382203" y="156450"/>
                </a:cubicBezTo>
                <a:cubicBezTo>
                  <a:pt x="1382203" y="165012"/>
                  <a:pt x="1376368" y="171239"/>
                  <a:pt x="1368349" y="171239"/>
                </a:cubicBezTo>
                <a:cubicBezTo>
                  <a:pt x="1362516" y="171239"/>
                  <a:pt x="1355953" y="165012"/>
                  <a:pt x="1355953" y="156450"/>
                </a:cubicBezTo>
                <a:cubicBezTo>
                  <a:pt x="1355953" y="148666"/>
                  <a:pt x="1362516" y="141661"/>
                  <a:pt x="1368349" y="141661"/>
                </a:cubicBezTo>
                <a:close/>
                <a:moveTo>
                  <a:pt x="1297520" y="141661"/>
                </a:moveTo>
                <a:cubicBezTo>
                  <a:pt x="1305540" y="141661"/>
                  <a:pt x="1311374" y="148666"/>
                  <a:pt x="1311374" y="156450"/>
                </a:cubicBezTo>
                <a:cubicBezTo>
                  <a:pt x="1311374" y="165012"/>
                  <a:pt x="1305540" y="171239"/>
                  <a:pt x="1297520" y="171239"/>
                </a:cubicBezTo>
                <a:cubicBezTo>
                  <a:pt x="1289498" y="171239"/>
                  <a:pt x="1285121" y="165012"/>
                  <a:pt x="1285121" y="156450"/>
                </a:cubicBezTo>
                <a:cubicBezTo>
                  <a:pt x="1285121" y="148666"/>
                  <a:pt x="1289498" y="141661"/>
                  <a:pt x="1297520" y="141661"/>
                </a:cubicBezTo>
                <a:close/>
                <a:moveTo>
                  <a:pt x="2796538" y="70831"/>
                </a:moveTo>
                <a:cubicBezTo>
                  <a:pt x="2803103" y="70831"/>
                  <a:pt x="2808940" y="76665"/>
                  <a:pt x="2808940" y="84687"/>
                </a:cubicBezTo>
                <a:cubicBezTo>
                  <a:pt x="2808940" y="90521"/>
                  <a:pt x="2803103" y="97085"/>
                  <a:pt x="2796538" y="97085"/>
                </a:cubicBezTo>
                <a:cubicBezTo>
                  <a:pt x="2789246" y="97085"/>
                  <a:pt x="2782683" y="90521"/>
                  <a:pt x="2782683" y="84687"/>
                </a:cubicBezTo>
                <a:cubicBezTo>
                  <a:pt x="2782683" y="76665"/>
                  <a:pt x="2789246" y="70831"/>
                  <a:pt x="2796538" y="70831"/>
                </a:cubicBezTo>
                <a:close/>
                <a:moveTo>
                  <a:pt x="2725703" y="70831"/>
                </a:moveTo>
                <a:cubicBezTo>
                  <a:pt x="2731538" y="70831"/>
                  <a:pt x="2738105" y="76665"/>
                  <a:pt x="2738105" y="84687"/>
                </a:cubicBezTo>
                <a:cubicBezTo>
                  <a:pt x="2738105" y="90521"/>
                  <a:pt x="2731538" y="97085"/>
                  <a:pt x="2725703" y="97085"/>
                </a:cubicBezTo>
                <a:cubicBezTo>
                  <a:pt x="2717686" y="97085"/>
                  <a:pt x="2711852" y="90521"/>
                  <a:pt x="2711852" y="84687"/>
                </a:cubicBezTo>
                <a:cubicBezTo>
                  <a:pt x="2711852" y="76665"/>
                  <a:pt x="2717686" y="70831"/>
                  <a:pt x="2725703" y="70831"/>
                </a:cubicBezTo>
                <a:close/>
                <a:moveTo>
                  <a:pt x="2653420" y="70831"/>
                </a:moveTo>
                <a:cubicBezTo>
                  <a:pt x="2660711" y="70831"/>
                  <a:pt x="2667273" y="76665"/>
                  <a:pt x="2667273" y="84687"/>
                </a:cubicBezTo>
                <a:cubicBezTo>
                  <a:pt x="2667273" y="90521"/>
                  <a:pt x="2660711" y="97085"/>
                  <a:pt x="2653420" y="97085"/>
                </a:cubicBezTo>
                <a:cubicBezTo>
                  <a:pt x="2646857" y="97085"/>
                  <a:pt x="2641021" y="90521"/>
                  <a:pt x="2641021" y="84687"/>
                </a:cubicBezTo>
                <a:cubicBezTo>
                  <a:pt x="2641021" y="76665"/>
                  <a:pt x="2646857" y="70831"/>
                  <a:pt x="2653420" y="70831"/>
                </a:cubicBezTo>
                <a:close/>
                <a:moveTo>
                  <a:pt x="2582586" y="70831"/>
                </a:moveTo>
                <a:cubicBezTo>
                  <a:pt x="2589878" y="70831"/>
                  <a:pt x="2596442" y="76665"/>
                  <a:pt x="2596442" y="84687"/>
                </a:cubicBezTo>
                <a:cubicBezTo>
                  <a:pt x="2596442" y="90521"/>
                  <a:pt x="2589878" y="97085"/>
                  <a:pt x="2582586" y="97085"/>
                </a:cubicBezTo>
                <a:cubicBezTo>
                  <a:pt x="2576024" y="97085"/>
                  <a:pt x="2570189" y="90521"/>
                  <a:pt x="2570189" y="84687"/>
                </a:cubicBezTo>
                <a:cubicBezTo>
                  <a:pt x="2570189" y="76665"/>
                  <a:pt x="2576024" y="70831"/>
                  <a:pt x="2582586" y="70831"/>
                </a:cubicBezTo>
                <a:close/>
                <a:moveTo>
                  <a:pt x="2511034" y="70831"/>
                </a:moveTo>
                <a:cubicBezTo>
                  <a:pt x="2519052" y="70831"/>
                  <a:pt x="2525616" y="76665"/>
                  <a:pt x="2525616" y="84687"/>
                </a:cubicBezTo>
                <a:cubicBezTo>
                  <a:pt x="2525616" y="90521"/>
                  <a:pt x="2519052" y="97085"/>
                  <a:pt x="2511034" y="97085"/>
                </a:cubicBezTo>
                <a:cubicBezTo>
                  <a:pt x="2503743" y="97085"/>
                  <a:pt x="2499364" y="90521"/>
                  <a:pt x="2499364" y="84687"/>
                </a:cubicBezTo>
                <a:cubicBezTo>
                  <a:pt x="2499364" y="76665"/>
                  <a:pt x="2503743" y="70831"/>
                  <a:pt x="2511034" y="70831"/>
                </a:cubicBezTo>
                <a:close/>
                <a:moveTo>
                  <a:pt x="2439946" y="70831"/>
                </a:moveTo>
                <a:cubicBezTo>
                  <a:pt x="2448505" y="70831"/>
                  <a:pt x="2454737" y="76665"/>
                  <a:pt x="2454737" y="84687"/>
                </a:cubicBezTo>
                <a:cubicBezTo>
                  <a:pt x="2454737" y="90521"/>
                  <a:pt x="2448505" y="97085"/>
                  <a:pt x="2439946" y="97085"/>
                </a:cubicBezTo>
                <a:cubicBezTo>
                  <a:pt x="2432165" y="97085"/>
                  <a:pt x="2425159" y="90521"/>
                  <a:pt x="2425159" y="84687"/>
                </a:cubicBezTo>
                <a:cubicBezTo>
                  <a:pt x="2425159" y="76665"/>
                  <a:pt x="2432165" y="70831"/>
                  <a:pt x="2439946" y="70831"/>
                </a:cubicBezTo>
                <a:close/>
                <a:moveTo>
                  <a:pt x="2369114" y="70831"/>
                </a:moveTo>
                <a:cubicBezTo>
                  <a:pt x="2377674" y="70831"/>
                  <a:pt x="2383900" y="76665"/>
                  <a:pt x="2383900" y="84687"/>
                </a:cubicBezTo>
                <a:cubicBezTo>
                  <a:pt x="2383900" y="90521"/>
                  <a:pt x="2377674" y="97085"/>
                  <a:pt x="2369114" y="97085"/>
                </a:cubicBezTo>
                <a:cubicBezTo>
                  <a:pt x="2361331" y="97085"/>
                  <a:pt x="2354323" y="90521"/>
                  <a:pt x="2354323" y="84687"/>
                </a:cubicBezTo>
                <a:cubicBezTo>
                  <a:pt x="2354323" y="76665"/>
                  <a:pt x="2361331" y="70831"/>
                  <a:pt x="2369114" y="70831"/>
                </a:cubicBezTo>
                <a:close/>
                <a:moveTo>
                  <a:pt x="2298283" y="70831"/>
                </a:moveTo>
                <a:cubicBezTo>
                  <a:pt x="2306842" y="70831"/>
                  <a:pt x="2313070" y="76665"/>
                  <a:pt x="2313070" y="84687"/>
                </a:cubicBezTo>
                <a:cubicBezTo>
                  <a:pt x="2313070" y="90521"/>
                  <a:pt x="2306842" y="97085"/>
                  <a:pt x="2298283" y="97085"/>
                </a:cubicBezTo>
                <a:cubicBezTo>
                  <a:pt x="2290497" y="97085"/>
                  <a:pt x="2283493" y="90521"/>
                  <a:pt x="2283493" y="84687"/>
                </a:cubicBezTo>
                <a:cubicBezTo>
                  <a:pt x="2283493" y="76665"/>
                  <a:pt x="2290497" y="70831"/>
                  <a:pt x="2298283" y="70831"/>
                </a:cubicBezTo>
                <a:close/>
                <a:moveTo>
                  <a:pt x="2226517" y="70831"/>
                </a:moveTo>
                <a:cubicBezTo>
                  <a:pt x="2234542" y="70831"/>
                  <a:pt x="2238916" y="76665"/>
                  <a:pt x="2238916" y="84687"/>
                </a:cubicBezTo>
                <a:cubicBezTo>
                  <a:pt x="2238916" y="90521"/>
                  <a:pt x="2234542" y="97085"/>
                  <a:pt x="2226517" y="97085"/>
                </a:cubicBezTo>
                <a:cubicBezTo>
                  <a:pt x="2218495" y="97085"/>
                  <a:pt x="2212659" y="90521"/>
                  <a:pt x="2212659" y="84687"/>
                </a:cubicBezTo>
                <a:cubicBezTo>
                  <a:pt x="2212659" y="76665"/>
                  <a:pt x="2218495" y="70831"/>
                  <a:pt x="2226517" y="70831"/>
                </a:cubicBezTo>
                <a:close/>
                <a:moveTo>
                  <a:pt x="2155683" y="70831"/>
                </a:moveTo>
                <a:cubicBezTo>
                  <a:pt x="2161520" y="70831"/>
                  <a:pt x="2168084" y="76665"/>
                  <a:pt x="2168084" y="84687"/>
                </a:cubicBezTo>
                <a:cubicBezTo>
                  <a:pt x="2168084" y="90521"/>
                  <a:pt x="2161520" y="97085"/>
                  <a:pt x="2155683" y="97085"/>
                </a:cubicBezTo>
                <a:cubicBezTo>
                  <a:pt x="2147663" y="97085"/>
                  <a:pt x="2141827" y="90521"/>
                  <a:pt x="2141827" y="84687"/>
                </a:cubicBezTo>
                <a:cubicBezTo>
                  <a:pt x="2141827" y="76665"/>
                  <a:pt x="2147663" y="70831"/>
                  <a:pt x="2155683" y="70831"/>
                </a:cubicBezTo>
                <a:close/>
                <a:moveTo>
                  <a:pt x="2083393" y="70831"/>
                </a:moveTo>
                <a:cubicBezTo>
                  <a:pt x="2090686" y="70831"/>
                  <a:pt x="2097249" y="76665"/>
                  <a:pt x="2097249" y="84687"/>
                </a:cubicBezTo>
                <a:cubicBezTo>
                  <a:pt x="2097249" y="90521"/>
                  <a:pt x="2090686" y="97085"/>
                  <a:pt x="2083393" y="97085"/>
                </a:cubicBezTo>
                <a:cubicBezTo>
                  <a:pt x="2076829" y="97085"/>
                  <a:pt x="2070995" y="90521"/>
                  <a:pt x="2070995" y="84687"/>
                </a:cubicBezTo>
                <a:cubicBezTo>
                  <a:pt x="2070995" y="76665"/>
                  <a:pt x="2076829" y="70831"/>
                  <a:pt x="2083393" y="70831"/>
                </a:cubicBezTo>
                <a:close/>
                <a:moveTo>
                  <a:pt x="2011835" y="70831"/>
                </a:moveTo>
                <a:cubicBezTo>
                  <a:pt x="2019855" y="70831"/>
                  <a:pt x="2026421" y="76665"/>
                  <a:pt x="2026421" y="84687"/>
                </a:cubicBezTo>
                <a:cubicBezTo>
                  <a:pt x="2026421" y="90521"/>
                  <a:pt x="2019855" y="97085"/>
                  <a:pt x="2011835" y="97085"/>
                </a:cubicBezTo>
                <a:cubicBezTo>
                  <a:pt x="2006003" y="97085"/>
                  <a:pt x="2000168" y="90521"/>
                  <a:pt x="2000168" y="84687"/>
                </a:cubicBezTo>
                <a:cubicBezTo>
                  <a:pt x="2000168" y="76665"/>
                  <a:pt x="2006003" y="70831"/>
                  <a:pt x="2011835" y="70831"/>
                </a:cubicBezTo>
                <a:close/>
                <a:moveTo>
                  <a:pt x="1938365" y="70831"/>
                </a:moveTo>
                <a:cubicBezTo>
                  <a:pt x="1946388" y="70831"/>
                  <a:pt x="1952222" y="76665"/>
                  <a:pt x="1952222" y="84687"/>
                </a:cubicBezTo>
                <a:cubicBezTo>
                  <a:pt x="1952222" y="90521"/>
                  <a:pt x="1946388" y="97085"/>
                  <a:pt x="1938365" y="97085"/>
                </a:cubicBezTo>
                <a:cubicBezTo>
                  <a:pt x="1931072" y="97085"/>
                  <a:pt x="1925971" y="90521"/>
                  <a:pt x="1925971" y="84687"/>
                </a:cubicBezTo>
                <a:cubicBezTo>
                  <a:pt x="1925971" y="76665"/>
                  <a:pt x="1931072" y="70831"/>
                  <a:pt x="1938365" y="70831"/>
                </a:cubicBezTo>
                <a:close/>
                <a:moveTo>
                  <a:pt x="1869922" y="70831"/>
                </a:moveTo>
                <a:cubicBezTo>
                  <a:pt x="1878483" y="70831"/>
                  <a:pt x="1884712" y="76665"/>
                  <a:pt x="1884712" y="84687"/>
                </a:cubicBezTo>
                <a:cubicBezTo>
                  <a:pt x="1884712" y="90521"/>
                  <a:pt x="1878483" y="97085"/>
                  <a:pt x="1869922" y="97085"/>
                </a:cubicBezTo>
                <a:cubicBezTo>
                  <a:pt x="1862138" y="97085"/>
                  <a:pt x="1855131" y="90521"/>
                  <a:pt x="1855131" y="84687"/>
                </a:cubicBezTo>
                <a:cubicBezTo>
                  <a:pt x="1855131" y="76665"/>
                  <a:pt x="1862138" y="70831"/>
                  <a:pt x="1869922" y="70831"/>
                </a:cubicBezTo>
                <a:close/>
                <a:moveTo>
                  <a:pt x="1799087" y="70831"/>
                </a:moveTo>
                <a:cubicBezTo>
                  <a:pt x="1807649" y="70831"/>
                  <a:pt x="1813879" y="76665"/>
                  <a:pt x="1813879" y="84687"/>
                </a:cubicBezTo>
                <a:cubicBezTo>
                  <a:pt x="1813879" y="90521"/>
                  <a:pt x="1807649" y="97085"/>
                  <a:pt x="1799087" y="97085"/>
                </a:cubicBezTo>
                <a:cubicBezTo>
                  <a:pt x="1790527" y="97085"/>
                  <a:pt x="1784303" y="92709"/>
                  <a:pt x="1784303" y="84687"/>
                </a:cubicBezTo>
                <a:cubicBezTo>
                  <a:pt x="1784303" y="76665"/>
                  <a:pt x="1790527" y="70831"/>
                  <a:pt x="1799087" y="70831"/>
                </a:cubicBezTo>
                <a:close/>
                <a:moveTo>
                  <a:pt x="1728262" y="70831"/>
                </a:moveTo>
                <a:cubicBezTo>
                  <a:pt x="1736828" y="70831"/>
                  <a:pt x="1743052" y="76665"/>
                  <a:pt x="1743052" y="84687"/>
                </a:cubicBezTo>
                <a:cubicBezTo>
                  <a:pt x="1743052" y="92709"/>
                  <a:pt x="1736828" y="97085"/>
                  <a:pt x="1728262" y="97085"/>
                </a:cubicBezTo>
                <a:cubicBezTo>
                  <a:pt x="1719700" y="97085"/>
                  <a:pt x="1713474" y="92709"/>
                  <a:pt x="1713474" y="84687"/>
                </a:cubicBezTo>
                <a:cubicBezTo>
                  <a:pt x="1713474" y="76665"/>
                  <a:pt x="1719700" y="70831"/>
                  <a:pt x="1728262" y="70831"/>
                </a:cubicBezTo>
                <a:close/>
                <a:moveTo>
                  <a:pt x="1656501" y="70831"/>
                </a:moveTo>
                <a:cubicBezTo>
                  <a:pt x="1663792" y="70831"/>
                  <a:pt x="1668900" y="76665"/>
                  <a:pt x="1668900" y="84687"/>
                </a:cubicBezTo>
                <a:cubicBezTo>
                  <a:pt x="1668900" y="92709"/>
                  <a:pt x="1663792" y="97085"/>
                  <a:pt x="1656501" y="97085"/>
                </a:cubicBezTo>
                <a:cubicBezTo>
                  <a:pt x="1648481" y="97085"/>
                  <a:pt x="1642655" y="92709"/>
                  <a:pt x="1642655" y="84687"/>
                </a:cubicBezTo>
                <a:cubicBezTo>
                  <a:pt x="1642655" y="76665"/>
                  <a:pt x="1648481" y="70831"/>
                  <a:pt x="1656501" y="70831"/>
                </a:cubicBezTo>
                <a:close/>
                <a:moveTo>
                  <a:pt x="1582299" y="70831"/>
                </a:moveTo>
                <a:cubicBezTo>
                  <a:pt x="1588134" y="70831"/>
                  <a:pt x="1594704" y="76665"/>
                  <a:pt x="1594704" y="84687"/>
                </a:cubicBezTo>
                <a:cubicBezTo>
                  <a:pt x="1594704" y="92709"/>
                  <a:pt x="1588134" y="97085"/>
                  <a:pt x="1582299" y="97085"/>
                </a:cubicBezTo>
                <a:cubicBezTo>
                  <a:pt x="1574277" y="97085"/>
                  <a:pt x="1568444" y="92709"/>
                  <a:pt x="1568444" y="84687"/>
                </a:cubicBezTo>
                <a:cubicBezTo>
                  <a:pt x="1568444" y="76665"/>
                  <a:pt x="1574277" y="70831"/>
                  <a:pt x="1582299" y="70831"/>
                </a:cubicBezTo>
                <a:close/>
                <a:moveTo>
                  <a:pt x="2796538" y="0"/>
                </a:moveTo>
                <a:cubicBezTo>
                  <a:pt x="2803103" y="0"/>
                  <a:pt x="2808940" y="5834"/>
                  <a:pt x="2808940" y="12397"/>
                </a:cubicBezTo>
                <a:cubicBezTo>
                  <a:pt x="2808940" y="19690"/>
                  <a:pt x="2803103" y="26254"/>
                  <a:pt x="2796538" y="26254"/>
                </a:cubicBezTo>
                <a:cubicBezTo>
                  <a:pt x="2789246" y="26254"/>
                  <a:pt x="2782683" y="19690"/>
                  <a:pt x="2782683" y="12397"/>
                </a:cubicBezTo>
                <a:cubicBezTo>
                  <a:pt x="2782683" y="5834"/>
                  <a:pt x="2789246" y="0"/>
                  <a:pt x="2796538" y="0"/>
                </a:cubicBezTo>
                <a:close/>
                <a:moveTo>
                  <a:pt x="2725703" y="0"/>
                </a:moveTo>
                <a:cubicBezTo>
                  <a:pt x="2731538" y="0"/>
                  <a:pt x="2738105" y="5834"/>
                  <a:pt x="2738105" y="12397"/>
                </a:cubicBezTo>
                <a:cubicBezTo>
                  <a:pt x="2738105" y="19690"/>
                  <a:pt x="2731538" y="26254"/>
                  <a:pt x="2725703" y="26254"/>
                </a:cubicBezTo>
                <a:cubicBezTo>
                  <a:pt x="2717686" y="26254"/>
                  <a:pt x="2711852" y="19690"/>
                  <a:pt x="2711852" y="12397"/>
                </a:cubicBezTo>
                <a:cubicBezTo>
                  <a:pt x="2711852" y="5834"/>
                  <a:pt x="2717686" y="0"/>
                  <a:pt x="2725703" y="0"/>
                </a:cubicBezTo>
                <a:close/>
                <a:moveTo>
                  <a:pt x="2653420" y="0"/>
                </a:moveTo>
                <a:cubicBezTo>
                  <a:pt x="2660711" y="0"/>
                  <a:pt x="2667273" y="5834"/>
                  <a:pt x="2667273" y="12397"/>
                </a:cubicBezTo>
                <a:cubicBezTo>
                  <a:pt x="2667273" y="19690"/>
                  <a:pt x="2660711" y="26254"/>
                  <a:pt x="2653420" y="26254"/>
                </a:cubicBezTo>
                <a:cubicBezTo>
                  <a:pt x="2646857" y="26254"/>
                  <a:pt x="2641021" y="19690"/>
                  <a:pt x="2641021" y="12397"/>
                </a:cubicBezTo>
                <a:cubicBezTo>
                  <a:pt x="2641021" y="5834"/>
                  <a:pt x="2646857" y="0"/>
                  <a:pt x="2653420" y="0"/>
                </a:cubicBezTo>
                <a:close/>
                <a:moveTo>
                  <a:pt x="2582586" y="0"/>
                </a:moveTo>
                <a:cubicBezTo>
                  <a:pt x="2589878" y="0"/>
                  <a:pt x="2596442" y="5834"/>
                  <a:pt x="2596442" y="12397"/>
                </a:cubicBezTo>
                <a:cubicBezTo>
                  <a:pt x="2596442" y="19690"/>
                  <a:pt x="2589878" y="26254"/>
                  <a:pt x="2582586" y="26254"/>
                </a:cubicBezTo>
                <a:cubicBezTo>
                  <a:pt x="2576024" y="26254"/>
                  <a:pt x="2570189" y="19690"/>
                  <a:pt x="2570189" y="12397"/>
                </a:cubicBezTo>
                <a:cubicBezTo>
                  <a:pt x="2570189" y="5834"/>
                  <a:pt x="2576024" y="0"/>
                  <a:pt x="2582586" y="0"/>
                </a:cubicBezTo>
                <a:close/>
                <a:moveTo>
                  <a:pt x="2511034" y="0"/>
                </a:moveTo>
                <a:cubicBezTo>
                  <a:pt x="2519052" y="0"/>
                  <a:pt x="2525616" y="5834"/>
                  <a:pt x="2525616" y="12397"/>
                </a:cubicBezTo>
                <a:cubicBezTo>
                  <a:pt x="2525616" y="19690"/>
                  <a:pt x="2519052" y="26254"/>
                  <a:pt x="2511034" y="26254"/>
                </a:cubicBezTo>
                <a:cubicBezTo>
                  <a:pt x="2503743" y="26254"/>
                  <a:pt x="2499364" y="19690"/>
                  <a:pt x="2499364" y="12397"/>
                </a:cubicBezTo>
                <a:cubicBezTo>
                  <a:pt x="2499364" y="5834"/>
                  <a:pt x="2503743" y="0"/>
                  <a:pt x="2511034" y="0"/>
                </a:cubicBezTo>
                <a:close/>
                <a:moveTo>
                  <a:pt x="2439946" y="0"/>
                </a:moveTo>
                <a:cubicBezTo>
                  <a:pt x="2448505" y="0"/>
                  <a:pt x="2454737" y="5834"/>
                  <a:pt x="2454737" y="12397"/>
                </a:cubicBezTo>
                <a:cubicBezTo>
                  <a:pt x="2454737" y="19690"/>
                  <a:pt x="2448505" y="26254"/>
                  <a:pt x="2439946" y="26254"/>
                </a:cubicBezTo>
                <a:cubicBezTo>
                  <a:pt x="2432165" y="26254"/>
                  <a:pt x="2425159" y="19690"/>
                  <a:pt x="2425159" y="12397"/>
                </a:cubicBezTo>
                <a:cubicBezTo>
                  <a:pt x="2425159" y="5834"/>
                  <a:pt x="2432165" y="0"/>
                  <a:pt x="2439946" y="0"/>
                </a:cubicBezTo>
                <a:close/>
                <a:moveTo>
                  <a:pt x="2369114" y="0"/>
                </a:moveTo>
                <a:cubicBezTo>
                  <a:pt x="2377674" y="0"/>
                  <a:pt x="2383900" y="5834"/>
                  <a:pt x="2383900" y="12397"/>
                </a:cubicBezTo>
                <a:cubicBezTo>
                  <a:pt x="2383900" y="19690"/>
                  <a:pt x="2377674" y="26254"/>
                  <a:pt x="2369114" y="26254"/>
                </a:cubicBezTo>
                <a:cubicBezTo>
                  <a:pt x="2361331" y="26254"/>
                  <a:pt x="2354323" y="19690"/>
                  <a:pt x="2354323" y="12397"/>
                </a:cubicBezTo>
                <a:cubicBezTo>
                  <a:pt x="2354323" y="5834"/>
                  <a:pt x="2361331" y="0"/>
                  <a:pt x="2369114" y="0"/>
                </a:cubicBezTo>
                <a:close/>
                <a:moveTo>
                  <a:pt x="2298283" y="0"/>
                </a:moveTo>
                <a:cubicBezTo>
                  <a:pt x="2306842" y="0"/>
                  <a:pt x="2313070" y="5834"/>
                  <a:pt x="2313070" y="12397"/>
                </a:cubicBezTo>
                <a:cubicBezTo>
                  <a:pt x="2313070" y="19690"/>
                  <a:pt x="2306842" y="26254"/>
                  <a:pt x="2298283" y="26254"/>
                </a:cubicBezTo>
                <a:cubicBezTo>
                  <a:pt x="2290497" y="26254"/>
                  <a:pt x="2283493" y="19690"/>
                  <a:pt x="2283493" y="12397"/>
                </a:cubicBezTo>
                <a:cubicBezTo>
                  <a:pt x="2283493" y="5834"/>
                  <a:pt x="2290497" y="0"/>
                  <a:pt x="2298283" y="0"/>
                </a:cubicBezTo>
                <a:close/>
                <a:moveTo>
                  <a:pt x="2226517" y="0"/>
                </a:moveTo>
                <a:cubicBezTo>
                  <a:pt x="2234542" y="0"/>
                  <a:pt x="2238916" y="5834"/>
                  <a:pt x="2238916" y="13856"/>
                </a:cubicBezTo>
                <a:cubicBezTo>
                  <a:pt x="2238916" y="19690"/>
                  <a:pt x="2234542" y="26254"/>
                  <a:pt x="2226517" y="26254"/>
                </a:cubicBezTo>
                <a:cubicBezTo>
                  <a:pt x="2218495" y="26254"/>
                  <a:pt x="2212659" y="19690"/>
                  <a:pt x="2212659" y="13856"/>
                </a:cubicBezTo>
                <a:cubicBezTo>
                  <a:pt x="2212659" y="5834"/>
                  <a:pt x="2218495" y="0"/>
                  <a:pt x="2226517" y="0"/>
                </a:cubicBezTo>
                <a:close/>
                <a:moveTo>
                  <a:pt x="2155683" y="0"/>
                </a:moveTo>
                <a:cubicBezTo>
                  <a:pt x="2161520" y="0"/>
                  <a:pt x="2168084" y="5834"/>
                  <a:pt x="2168084" y="13856"/>
                </a:cubicBezTo>
                <a:cubicBezTo>
                  <a:pt x="2168084" y="19690"/>
                  <a:pt x="2161520" y="26254"/>
                  <a:pt x="2155683" y="26254"/>
                </a:cubicBezTo>
                <a:cubicBezTo>
                  <a:pt x="2147663" y="26254"/>
                  <a:pt x="2141827" y="19690"/>
                  <a:pt x="2141827" y="13856"/>
                </a:cubicBezTo>
                <a:cubicBezTo>
                  <a:pt x="2141827" y="5834"/>
                  <a:pt x="2147663" y="0"/>
                  <a:pt x="2155683" y="0"/>
                </a:cubicBezTo>
                <a:close/>
                <a:moveTo>
                  <a:pt x="2083393" y="0"/>
                </a:moveTo>
                <a:cubicBezTo>
                  <a:pt x="2090686" y="0"/>
                  <a:pt x="2097249" y="5834"/>
                  <a:pt x="2097249" y="13856"/>
                </a:cubicBezTo>
                <a:cubicBezTo>
                  <a:pt x="2097249" y="19690"/>
                  <a:pt x="2090686" y="26254"/>
                  <a:pt x="2083393" y="26254"/>
                </a:cubicBezTo>
                <a:cubicBezTo>
                  <a:pt x="2076829" y="26254"/>
                  <a:pt x="2070995" y="19690"/>
                  <a:pt x="2070995" y="13856"/>
                </a:cubicBezTo>
                <a:cubicBezTo>
                  <a:pt x="2070995" y="5834"/>
                  <a:pt x="2076829" y="0"/>
                  <a:pt x="2083393" y="0"/>
                </a:cubicBezTo>
                <a:close/>
                <a:moveTo>
                  <a:pt x="2011835" y="0"/>
                </a:moveTo>
                <a:cubicBezTo>
                  <a:pt x="2019855" y="0"/>
                  <a:pt x="2026421" y="5834"/>
                  <a:pt x="2026421" y="13856"/>
                </a:cubicBezTo>
                <a:cubicBezTo>
                  <a:pt x="2026421" y="19690"/>
                  <a:pt x="2019855" y="26254"/>
                  <a:pt x="2011835" y="26254"/>
                </a:cubicBezTo>
                <a:cubicBezTo>
                  <a:pt x="2006003" y="26254"/>
                  <a:pt x="2000168" y="19690"/>
                  <a:pt x="2000168" y="13856"/>
                </a:cubicBezTo>
                <a:cubicBezTo>
                  <a:pt x="2000168" y="5834"/>
                  <a:pt x="2006003" y="0"/>
                  <a:pt x="2011835" y="0"/>
                </a:cubicBezTo>
                <a:close/>
                <a:moveTo>
                  <a:pt x="1938365" y="0"/>
                </a:moveTo>
                <a:cubicBezTo>
                  <a:pt x="1946388" y="0"/>
                  <a:pt x="1952222" y="5834"/>
                  <a:pt x="1952222" y="13856"/>
                </a:cubicBezTo>
                <a:cubicBezTo>
                  <a:pt x="1952222" y="19690"/>
                  <a:pt x="1946388" y="26254"/>
                  <a:pt x="1938365" y="26254"/>
                </a:cubicBezTo>
                <a:cubicBezTo>
                  <a:pt x="1931072" y="26254"/>
                  <a:pt x="1925971" y="19690"/>
                  <a:pt x="1925971" y="13856"/>
                </a:cubicBezTo>
                <a:cubicBezTo>
                  <a:pt x="1925971" y="5834"/>
                  <a:pt x="1931072" y="0"/>
                  <a:pt x="1938365" y="0"/>
                </a:cubicBezTo>
                <a:close/>
                <a:moveTo>
                  <a:pt x="1869922" y="0"/>
                </a:moveTo>
                <a:cubicBezTo>
                  <a:pt x="1878483" y="0"/>
                  <a:pt x="1884712" y="5834"/>
                  <a:pt x="1884712" y="13856"/>
                </a:cubicBezTo>
                <a:cubicBezTo>
                  <a:pt x="1884712" y="19690"/>
                  <a:pt x="1878483" y="26254"/>
                  <a:pt x="1869922" y="26254"/>
                </a:cubicBezTo>
                <a:cubicBezTo>
                  <a:pt x="1862138" y="26254"/>
                  <a:pt x="1855131" y="19690"/>
                  <a:pt x="1855131" y="13856"/>
                </a:cubicBezTo>
                <a:cubicBezTo>
                  <a:pt x="1855131" y="5834"/>
                  <a:pt x="1862138" y="0"/>
                  <a:pt x="1869922" y="0"/>
                </a:cubicBezTo>
                <a:close/>
                <a:moveTo>
                  <a:pt x="1799087" y="0"/>
                </a:moveTo>
                <a:cubicBezTo>
                  <a:pt x="1807649" y="0"/>
                  <a:pt x="1813879" y="5834"/>
                  <a:pt x="1813879" y="13856"/>
                </a:cubicBezTo>
                <a:cubicBezTo>
                  <a:pt x="1813879" y="19690"/>
                  <a:pt x="1807649" y="26254"/>
                  <a:pt x="1799087" y="26254"/>
                </a:cubicBezTo>
                <a:cubicBezTo>
                  <a:pt x="1790527" y="26254"/>
                  <a:pt x="1784303" y="19690"/>
                  <a:pt x="1784303" y="13856"/>
                </a:cubicBezTo>
                <a:cubicBezTo>
                  <a:pt x="1784303" y="5834"/>
                  <a:pt x="1790527" y="0"/>
                  <a:pt x="1799087" y="0"/>
                </a:cubicBezTo>
                <a:close/>
                <a:moveTo>
                  <a:pt x="1728262" y="0"/>
                </a:moveTo>
                <a:cubicBezTo>
                  <a:pt x="1736828" y="0"/>
                  <a:pt x="1743052" y="5834"/>
                  <a:pt x="1743052" y="13856"/>
                </a:cubicBezTo>
                <a:cubicBezTo>
                  <a:pt x="1743052" y="19690"/>
                  <a:pt x="1736828" y="26254"/>
                  <a:pt x="1728262" y="26254"/>
                </a:cubicBezTo>
                <a:cubicBezTo>
                  <a:pt x="1719700" y="26254"/>
                  <a:pt x="1713474" y="19690"/>
                  <a:pt x="1713474" y="13856"/>
                </a:cubicBezTo>
                <a:cubicBezTo>
                  <a:pt x="1713474" y="5834"/>
                  <a:pt x="1719700" y="0"/>
                  <a:pt x="1728262" y="0"/>
                </a:cubicBezTo>
                <a:close/>
                <a:moveTo>
                  <a:pt x="1656501" y="0"/>
                </a:moveTo>
                <a:cubicBezTo>
                  <a:pt x="1663792" y="0"/>
                  <a:pt x="1668900" y="5834"/>
                  <a:pt x="1668900" y="13856"/>
                </a:cubicBezTo>
                <a:cubicBezTo>
                  <a:pt x="1668900" y="19690"/>
                  <a:pt x="1663792" y="26254"/>
                  <a:pt x="1656501" y="26254"/>
                </a:cubicBezTo>
                <a:cubicBezTo>
                  <a:pt x="1648481" y="26254"/>
                  <a:pt x="1642655" y="19690"/>
                  <a:pt x="1642655" y="13856"/>
                </a:cubicBezTo>
                <a:cubicBezTo>
                  <a:pt x="1642655" y="5834"/>
                  <a:pt x="1648481" y="0"/>
                  <a:pt x="1656501" y="0"/>
                </a:cubicBezTo>
                <a:close/>
                <a:moveTo>
                  <a:pt x="1582299" y="0"/>
                </a:moveTo>
                <a:cubicBezTo>
                  <a:pt x="1588134" y="0"/>
                  <a:pt x="1594704" y="5834"/>
                  <a:pt x="1594704" y="13856"/>
                </a:cubicBezTo>
                <a:cubicBezTo>
                  <a:pt x="1594704" y="19690"/>
                  <a:pt x="1588134" y="26254"/>
                  <a:pt x="1582299" y="26254"/>
                </a:cubicBezTo>
                <a:cubicBezTo>
                  <a:pt x="1574277" y="26254"/>
                  <a:pt x="1568444" y="19690"/>
                  <a:pt x="1568444" y="13856"/>
                </a:cubicBezTo>
                <a:cubicBezTo>
                  <a:pt x="1568444" y="5834"/>
                  <a:pt x="1574277" y="0"/>
                  <a:pt x="1582299" y="0"/>
                </a:cubicBezTo>
                <a:close/>
              </a:path>
            </a:pathLst>
          </a:custGeom>
          <a:solidFill>
            <a:srgbClr val="252A57"/>
          </a:solidFill>
          <a:ln>
            <a:noFill/>
          </a:ln>
          <a:effectLst/>
        </p:spPr>
        <p:txBody>
          <a:bodyPr wrap="square" anchor="ctr">
            <a:noAutofit/>
          </a:bodyPr>
          <a:lstStyle/>
          <a:p>
            <a:endParaRPr lang="en-US" sz="3266" dirty="0">
              <a:latin typeface="Nunito Sans ExtraLight" pitchFamily="2" charset="77"/>
            </a:endParaRPr>
          </a:p>
        </p:txBody>
      </p:sp>
      <p:sp>
        <p:nvSpPr>
          <p:cNvPr id="13" name="Freeform 12">
            <a:extLst>
              <a:ext uri="{FF2B5EF4-FFF2-40B4-BE49-F238E27FC236}">
                <a16:creationId xmlns:a16="http://schemas.microsoft.com/office/drawing/2014/main" id="{2827C9D8-A462-9C43-9F17-CD6B99C7A9CF}"/>
              </a:ext>
            </a:extLst>
          </p:cNvPr>
          <p:cNvSpPr>
            <a:spLocks noChangeArrowheads="1"/>
          </p:cNvSpPr>
          <p:nvPr/>
        </p:nvSpPr>
        <p:spPr bwMode="auto">
          <a:xfrm rot="16200000">
            <a:off x="8564127" y="3109508"/>
            <a:ext cx="6175803" cy="1832361"/>
          </a:xfrm>
          <a:custGeom>
            <a:avLst/>
            <a:gdLst>
              <a:gd name="connsiteX0" fmla="*/ 8010930 w 8023328"/>
              <a:gd name="connsiteY0" fmla="*/ 2354267 h 2380521"/>
              <a:gd name="connsiteX1" fmla="*/ 8023328 w 8023328"/>
              <a:gd name="connsiteY1" fmla="*/ 2366665 h 2380521"/>
              <a:gd name="connsiteX2" fmla="*/ 8010930 w 8023328"/>
              <a:gd name="connsiteY2" fmla="*/ 2380521 h 2380521"/>
              <a:gd name="connsiteX3" fmla="*/ 7997074 w 8023328"/>
              <a:gd name="connsiteY3" fmla="*/ 2366665 h 2380521"/>
              <a:gd name="connsiteX4" fmla="*/ 8010930 w 8023328"/>
              <a:gd name="connsiteY4" fmla="*/ 2354267 h 2380521"/>
              <a:gd name="connsiteX5" fmla="*/ 7940099 w 8023328"/>
              <a:gd name="connsiteY5" fmla="*/ 2354267 h 2380521"/>
              <a:gd name="connsiteX6" fmla="*/ 7952497 w 8023328"/>
              <a:gd name="connsiteY6" fmla="*/ 2366665 h 2380521"/>
              <a:gd name="connsiteX7" fmla="*/ 7940099 w 8023328"/>
              <a:gd name="connsiteY7" fmla="*/ 2380521 h 2380521"/>
              <a:gd name="connsiteX8" fmla="*/ 7926243 w 8023328"/>
              <a:gd name="connsiteY8" fmla="*/ 2366665 h 2380521"/>
              <a:gd name="connsiteX9" fmla="*/ 7940099 w 8023328"/>
              <a:gd name="connsiteY9" fmla="*/ 2354267 h 2380521"/>
              <a:gd name="connsiteX10" fmla="*/ 7869269 w 8023328"/>
              <a:gd name="connsiteY10" fmla="*/ 2354267 h 2380521"/>
              <a:gd name="connsiteX11" fmla="*/ 7881667 w 8023328"/>
              <a:gd name="connsiteY11" fmla="*/ 2366665 h 2380521"/>
              <a:gd name="connsiteX12" fmla="*/ 7869269 w 8023328"/>
              <a:gd name="connsiteY12" fmla="*/ 2380521 h 2380521"/>
              <a:gd name="connsiteX13" fmla="*/ 7855413 w 8023328"/>
              <a:gd name="connsiteY13" fmla="*/ 2366665 h 2380521"/>
              <a:gd name="connsiteX14" fmla="*/ 7869269 w 8023328"/>
              <a:gd name="connsiteY14" fmla="*/ 2354267 h 2380521"/>
              <a:gd name="connsiteX15" fmla="*/ 7796980 w 8023328"/>
              <a:gd name="connsiteY15" fmla="*/ 2354267 h 2380521"/>
              <a:gd name="connsiteX16" fmla="*/ 7810836 w 8023328"/>
              <a:gd name="connsiteY16" fmla="*/ 2366665 h 2380521"/>
              <a:gd name="connsiteX17" fmla="*/ 7796980 w 8023328"/>
              <a:gd name="connsiteY17" fmla="*/ 2380521 h 2380521"/>
              <a:gd name="connsiteX18" fmla="*/ 7784582 w 8023328"/>
              <a:gd name="connsiteY18" fmla="*/ 2366665 h 2380521"/>
              <a:gd name="connsiteX19" fmla="*/ 7796980 w 8023328"/>
              <a:gd name="connsiteY19" fmla="*/ 2354267 h 2380521"/>
              <a:gd name="connsiteX20" fmla="*/ 8010930 w 8023328"/>
              <a:gd name="connsiteY20" fmla="*/ 2283438 h 2380521"/>
              <a:gd name="connsiteX21" fmla="*/ 8023328 w 8023328"/>
              <a:gd name="connsiteY21" fmla="*/ 2295835 h 2380521"/>
              <a:gd name="connsiteX22" fmla="*/ 8010930 w 8023328"/>
              <a:gd name="connsiteY22" fmla="*/ 2309691 h 2380521"/>
              <a:gd name="connsiteX23" fmla="*/ 7997074 w 8023328"/>
              <a:gd name="connsiteY23" fmla="*/ 2295835 h 2380521"/>
              <a:gd name="connsiteX24" fmla="*/ 8010930 w 8023328"/>
              <a:gd name="connsiteY24" fmla="*/ 2283438 h 2380521"/>
              <a:gd name="connsiteX25" fmla="*/ 7940099 w 8023328"/>
              <a:gd name="connsiteY25" fmla="*/ 2283438 h 2380521"/>
              <a:gd name="connsiteX26" fmla="*/ 7952497 w 8023328"/>
              <a:gd name="connsiteY26" fmla="*/ 2295835 h 2380521"/>
              <a:gd name="connsiteX27" fmla="*/ 7940099 w 8023328"/>
              <a:gd name="connsiteY27" fmla="*/ 2309691 h 2380521"/>
              <a:gd name="connsiteX28" fmla="*/ 7926243 w 8023328"/>
              <a:gd name="connsiteY28" fmla="*/ 2295835 h 2380521"/>
              <a:gd name="connsiteX29" fmla="*/ 7940099 w 8023328"/>
              <a:gd name="connsiteY29" fmla="*/ 2283438 h 2380521"/>
              <a:gd name="connsiteX30" fmla="*/ 7869269 w 8023328"/>
              <a:gd name="connsiteY30" fmla="*/ 2283438 h 2380521"/>
              <a:gd name="connsiteX31" fmla="*/ 7881667 w 8023328"/>
              <a:gd name="connsiteY31" fmla="*/ 2295835 h 2380521"/>
              <a:gd name="connsiteX32" fmla="*/ 7869269 w 8023328"/>
              <a:gd name="connsiteY32" fmla="*/ 2309691 h 2380521"/>
              <a:gd name="connsiteX33" fmla="*/ 7855413 w 8023328"/>
              <a:gd name="connsiteY33" fmla="*/ 2295835 h 2380521"/>
              <a:gd name="connsiteX34" fmla="*/ 7869269 w 8023328"/>
              <a:gd name="connsiteY34" fmla="*/ 2283438 h 2380521"/>
              <a:gd name="connsiteX35" fmla="*/ 7796980 w 8023328"/>
              <a:gd name="connsiteY35" fmla="*/ 2283438 h 2380521"/>
              <a:gd name="connsiteX36" fmla="*/ 7810836 w 8023328"/>
              <a:gd name="connsiteY36" fmla="*/ 2295835 h 2380521"/>
              <a:gd name="connsiteX37" fmla="*/ 7796980 w 8023328"/>
              <a:gd name="connsiteY37" fmla="*/ 2309691 h 2380521"/>
              <a:gd name="connsiteX38" fmla="*/ 7784582 w 8023328"/>
              <a:gd name="connsiteY38" fmla="*/ 2295835 h 2380521"/>
              <a:gd name="connsiteX39" fmla="*/ 7796980 w 8023328"/>
              <a:gd name="connsiteY39" fmla="*/ 2283438 h 2380521"/>
              <a:gd name="connsiteX40" fmla="*/ 7726151 w 8023328"/>
              <a:gd name="connsiteY40" fmla="*/ 2283438 h 2380521"/>
              <a:gd name="connsiteX41" fmla="*/ 7740007 w 8023328"/>
              <a:gd name="connsiteY41" fmla="*/ 2295835 h 2380521"/>
              <a:gd name="connsiteX42" fmla="*/ 7726151 w 8023328"/>
              <a:gd name="connsiteY42" fmla="*/ 2309691 h 2380521"/>
              <a:gd name="connsiteX43" fmla="*/ 7713753 w 8023328"/>
              <a:gd name="connsiteY43" fmla="*/ 2295835 h 2380521"/>
              <a:gd name="connsiteX44" fmla="*/ 7726151 w 8023328"/>
              <a:gd name="connsiteY44" fmla="*/ 2283438 h 2380521"/>
              <a:gd name="connsiteX45" fmla="*/ 7940099 w 8023328"/>
              <a:gd name="connsiteY45" fmla="*/ 2209234 h 2380521"/>
              <a:gd name="connsiteX46" fmla="*/ 7952497 w 8023328"/>
              <a:gd name="connsiteY46" fmla="*/ 2224022 h 2380521"/>
              <a:gd name="connsiteX47" fmla="*/ 7940099 w 8023328"/>
              <a:gd name="connsiteY47" fmla="*/ 2238810 h 2380521"/>
              <a:gd name="connsiteX48" fmla="*/ 7926243 w 8023328"/>
              <a:gd name="connsiteY48" fmla="*/ 2224022 h 2380521"/>
              <a:gd name="connsiteX49" fmla="*/ 7940099 w 8023328"/>
              <a:gd name="connsiteY49" fmla="*/ 2209234 h 2380521"/>
              <a:gd name="connsiteX50" fmla="*/ 7867811 w 8023328"/>
              <a:gd name="connsiteY50" fmla="*/ 2209234 h 2380521"/>
              <a:gd name="connsiteX51" fmla="*/ 7881667 w 8023328"/>
              <a:gd name="connsiteY51" fmla="*/ 2224022 h 2380521"/>
              <a:gd name="connsiteX52" fmla="*/ 7867811 w 8023328"/>
              <a:gd name="connsiteY52" fmla="*/ 2238810 h 2380521"/>
              <a:gd name="connsiteX53" fmla="*/ 7855413 w 8023328"/>
              <a:gd name="connsiteY53" fmla="*/ 2224022 h 2380521"/>
              <a:gd name="connsiteX54" fmla="*/ 7867811 w 8023328"/>
              <a:gd name="connsiteY54" fmla="*/ 2209234 h 2380521"/>
              <a:gd name="connsiteX55" fmla="*/ 7796980 w 8023328"/>
              <a:gd name="connsiteY55" fmla="*/ 2209234 h 2380521"/>
              <a:gd name="connsiteX56" fmla="*/ 7810836 w 8023328"/>
              <a:gd name="connsiteY56" fmla="*/ 2224022 h 2380521"/>
              <a:gd name="connsiteX57" fmla="*/ 7796980 w 8023328"/>
              <a:gd name="connsiteY57" fmla="*/ 2238810 h 2380521"/>
              <a:gd name="connsiteX58" fmla="*/ 7784582 w 8023328"/>
              <a:gd name="connsiteY58" fmla="*/ 2224022 h 2380521"/>
              <a:gd name="connsiteX59" fmla="*/ 7796980 w 8023328"/>
              <a:gd name="connsiteY59" fmla="*/ 2209234 h 2380521"/>
              <a:gd name="connsiteX60" fmla="*/ 7726151 w 8023328"/>
              <a:gd name="connsiteY60" fmla="*/ 2209234 h 2380521"/>
              <a:gd name="connsiteX61" fmla="*/ 7740007 w 8023328"/>
              <a:gd name="connsiteY61" fmla="*/ 2224022 h 2380521"/>
              <a:gd name="connsiteX62" fmla="*/ 7726151 w 8023328"/>
              <a:gd name="connsiteY62" fmla="*/ 2238810 h 2380521"/>
              <a:gd name="connsiteX63" fmla="*/ 7713753 w 8023328"/>
              <a:gd name="connsiteY63" fmla="*/ 2224022 h 2380521"/>
              <a:gd name="connsiteX64" fmla="*/ 7726151 w 8023328"/>
              <a:gd name="connsiteY64" fmla="*/ 2209234 h 2380521"/>
              <a:gd name="connsiteX65" fmla="*/ 7940099 w 8023328"/>
              <a:gd name="connsiteY65" fmla="*/ 2138403 h 2380521"/>
              <a:gd name="connsiteX66" fmla="*/ 7952497 w 8023328"/>
              <a:gd name="connsiteY66" fmla="*/ 2153192 h 2380521"/>
              <a:gd name="connsiteX67" fmla="*/ 7940099 w 8023328"/>
              <a:gd name="connsiteY67" fmla="*/ 2167981 h 2380521"/>
              <a:gd name="connsiteX68" fmla="*/ 7926243 w 8023328"/>
              <a:gd name="connsiteY68" fmla="*/ 2153192 h 2380521"/>
              <a:gd name="connsiteX69" fmla="*/ 7940099 w 8023328"/>
              <a:gd name="connsiteY69" fmla="*/ 2138403 h 2380521"/>
              <a:gd name="connsiteX70" fmla="*/ 7867811 w 8023328"/>
              <a:gd name="connsiteY70" fmla="*/ 2138403 h 2380521"/>
              <a:gd name="connsiteX71" fmla="*/ 7881667 w 8023328"/>
              <a:gd name="connsiteY71" fmla="*/ 2153192 h 2380521"/>
              <a:gd name="connsiteX72" fmla="*/ 7867811 w 8023328"/>
              <a:gd name="connsiteY72" fmla="*/ 2167981 h 2380521"/>
              <a:gd name="connsiteX73" fmla="*/ 7855413 w 8023328"/>
              <a:gd name="connsiteY73" fmla="*/ 2153192 h 2380521"/>
              <a:gd name="connsiteX74" fmla="*/ 7867811 w 8023328"/>
              <a:gd name="connsiteY74" fmla="*/ 2138403 h 2380521"/>
              <a:gd name="connsiteX75" fmla="*/ 7796980 w 8023328"/>
              <a:gd name="connsiteY75" fmla="*/ 2138403 h 2380521"/>
              <a:gd name="connsiteX76" fmla="*/ 7810836 w 8023328"/>
              <a:gd name="connsiteY76" fmla="*/ 2153192 h 2380521"/>
              <a:gd name="connsiteX77" fmla="*/ 7796980 w 8023328"/>
              <a:gd name="connsiteY77" fmla="*/ 2167981 h 2380521"/>
              <a:gd name="connsiteX78" fmla="*/ 7784582 w 8023328"/>
              <a:gd name="connsiteY78" fmla="*/ 2153192 h 2380521"/>
              <a:gd name="connsiteX79" fmla="*/ 7796980 w 8023328"/>
              <a:gd name="connsiteY79" fmla="*/ 2138403 h 2380521"/>
              <a:gd name="connsiteX80" fmla="*/ 7726151 w 8023328"/>
              <a:gd name="connsiteY80" fmla="*/ 2138403 h 2380521"/>
              <a:gd name="connsiteX81" fmla="*/ 7740007 w 8023328"/>
              <a:gd name="connsiteY81" fmla="*/ 2153192 h 2380521"/>
              <a:gd name="connsiteX82" fmla="*/ 7726151 w 8023328"/>
              <a:gd name="connsiteY82" fmla="*/ 2167981 h 2380521"/>
              <a:gd name="connsiteX83" fmla="*/ 7713753 w 8023328"/>
              <a:gd name="connsiteY83" fmla="*/ 2153192 h 2380521"/>
              <a:gd name="connsiteX84" fmla="*/ 7726151 w 8023328"/>
              <a:gd name="connsiteY84" fmla="*/ 2138403 h 2380521"/>
              <a:gd name="connsiteX85" fmla="*/ 7654337 w 8023328"/>
              <a:gd name="connsiteY85" fmla="*/ 2138403 h 2380521"/>
              <a:gd name="connsiteX86" fmla="*/ 7669126 w 8023328"/>
              <a:gd name="connsiteY86" fmla="*/ 2153192 h 2380521"/>
              <a:gd name="connsiteX87" fmla="*/ 7654337 w 8023328"/>
              <a:gd name="connsiteY87" fmla="*/ 2167981 h 2380521"/>
              <a:gd name="connsiteX88" fmla="*/ 7639549 w 8023328"/>
              <a:gd name="connsiteY88" fmla="*/ 2153192 h 2380521"/>
              <a:gd name="connsiteX89" fmla="*/ 7654337 w 8023328"/>
              <a:gd name="connsiteY89" fmla="*/ 2138403 h 2380521"/>
              <a:gd name="connsiteX90" fmla="*/ 7867811 w 8023328"/>
              <a:gd name="connsiteY90" fmla="*/ 2067574 h 2380521"/>
              <a:gd name="connsiteX91" fmla="*/ 7881667 w 8023328"/>
              <a:gd name="connsiteY91" fmla="*/ 2082362 h 2380521"/>
              <a:gd name="connsiteX92" fmla="*/ 7867811 w 8023328"/>
              <a:gd name="connsiteY92" fmla="*/ 2097150 h 2380521"/>
              <a:gd name="connsiteX93" fmla="*/ 7855413 w 8023328"/>
              <a:gd name="connsiteY93" fmla="*/ 2082362 h 2380521"/>
              <a:gd name="connsiteX94" fmla="*/ 7867811 w 8023328"/>
              <a:gd name="connsiteY94" fmla="*/ 2067574 h 2380521"/>
              <a:gd name="connsiteX95" fmla="*/ 7796980 w 8023328"/>
              <a:gd name="connsiteY95" fmla="*/ 2067574 h 2380521"/>
              <a:gd name="connsiteX96" fmla="*/ 7810836 w 8023328"/>
              <a:gd name="connsiteY96" fmla="*/ 2082362 h 2380521"/>
              <a:gd name="connsiteX97" fmla="*/ 7796980 w 8023328"/>
              <a:gd name="connsiteY97" fmla="*/ 2097150 h 2380521"/>
              <a:gd name="connsiteX98" fmla="*/ 7784582 w 8023328"/>
              <a:gd name="connsiteY98" fmla="*/ 2082362 h 2380521"/>
              <a:gd name="connsiteX99" fmla="*/ 7796980 w 8023328"/>
              <a:gd name="connsiteY99" fmla="*/ 2067574 h 2380521"/>
              <a:gd name="connsiteX100" fmla="*/ 7726151 w 8023328"/>
              <a:gd name="connsiteY100" fmla="*/ 2067574 h 2380521"/>
              <a:gd name="connsiteX101" fmla="*/ 7740007 w 8023328"/>
              <a:gd name="connsiteY101" fmla="*/ 2082362 h 2380521"/>
              <a:gd name="connsiteX102" fmla="*/ 7726151 w 8023328"/>
              <a:gd name="connsiteY102" fmla="*/ 2097150 h 2380521"/>
              <a:gd name="connsiteX103" fmla="*/ 7713753 w 8023328"/>
              <a:gd name="connsiteY103" fmla="*/ 2082362 h 2380521"/>
              <a:gd name="connsiteX104" fmla="*/ 7726151 w 8023328"/>
              <a:gd name="connsiteY104" fmla="*/ 2067574 h 2380521"/>
              <a:gd name="connsiteX105" fmla="*/ 7654337 w 8023328"/>
              <a:gd name="connsiteY105" fmla="*/ 2067574 h 2380521"/>
              <a:gd name="connsiteX106" fmla="*/ 7669126 w 8023328"/>
              <a:gd name="connsiteY106" fmla="*/ 2082362 h 2380521"/>
              <a:gd name="connsiteX107" fmla="*/ 7654337 w 8023328"/>
              <a:gd name="connsiteY107" fmla="*/ 2097150 h 2380521"/>
              <a:gd name="connsiteX108" fmla="*/ 7639549 w 8023328"/>
              <a:gd name="connsiteY108" fmla="*/ 2082362 h 2380521"/>
              <a:gd name="connsiteX109" fmla="*/ 7654337 w 8023328"/>
              <a:gd name="connsiteY109" fmla="*/ 2067574 h 2380521"/>
              <a:gd name="connsiteX110" fmla="*/ 7583507 w 8023328"/>
              <a:gd name="connsiteY110" fmla="*/ 2067574 h 2380521"/>
              <a:gd name="connsiteX111" fmla="*/ 7598297 w 8023328"/>
              <a:gd name="connsiteY111" fmla="*/ 2082362 h 2380521"/>
              <a:gd name="connsiteX112" fmla="*/ 7583507 w 8023328"/>
              <a:gd name="connsiteY112" fmla="*/ 2097150 h 2380521"/>
              <a:gd name="connsiteX113" fmla="*/ 7568718 w 8023328"/>
              <a:gd name="connsiteY113" fmla="*/ 2082362 h 2380521"/>
              <a:gd name="connsiteX114" fmla="*/ 7583507 w 8023328"/>
              <a:gd name="connsiteY114" fmla="*/ 2067574 h 2380521"/>
              <a:gd name="connsiteX115" fmla="*/ 7867811 w 8023328"/>
              <a:gd name="connsiteY115" fmla="*/ 1996742 h 2380521"/>
              <a:gd name="connsiteX116" fmla="*/ 7881667 w 8023328"/>
              <a:gd name="connsiteY116" fmla="*/ 2010598 h 2380521"/>
              <a:gd name="connsiteX117" fmla="*/ 7867811 w 8023328"/>
              <a:gd name="connsiteY117" fmla="*/ 2022995 h 2380521"/>
              <a:gd name="connsiteX118" fmla="*/ 7855413 w 8023328"/>
              <a:gd name="connsiteY118" fmla="*/ 2010598 h 2380521"/>
              <a:gd name="connsiteX119" fmla="*/ 7867811 w 8023328"/>
              <a:gd name="connsiteY119" fmla="*/ 1996742 h 2380521"/>
              <a:gd name="connsiteX120" fmla="*/ 7796980 w 8023328"/>
              <a:gd name="connsiteY120" fmla="*/ 1996742 h 2380521"/>
              <a:gd name="connsiteX121" fmla="*/ 7810836 w 8023328"/>
              <a:gd name="connsiteY121" fmla="*/ 2010598 h 2380521"/>
              <a:gd name="connsiteX122" fmla="*/ 7796980 w 8023328"/>
              <a:gd name="connsiteY122" fmla="*/ 2022995 h 2380521"/>
              <a:gd name="connsiteX123" fmla="*/ 7784582 w 8023328"/>
              <a:gd name="connsiteY123" fmla="*/ 2010598 h 2380521"/>
              <a:gd name="connsiteX124" fmla="*/ 7796980 w 8023328"/>
              <a:gd name="connsiteY124" fmla="*/ 1996742 h 2380521"/>
              <a:gd name="connsiteX125" fmla="*/ 7726151 w 8023328"/>
              <a:gd name="connsiteY125" fmla="*/ 1996742 h 2380521"/>
              <a:gd name="connsiteX126" fmla="*/ 7740007 w 8023328"/>
              <a:gd name="connsiteY126" fmla="*/ 2010598 h 2380521"/>
              <a:gd name="connsiteX127" fmla="*/ 7726151 w 8023328"/>
              <a:gd name="connsiteY127" fmla="*/ 2022995 h 2380521"/>
              <a:gd name="connsiteX128" fmla="*/ 7713753 w 8023328"/>
              <a:gd name="connsiteY128" fmla="*/ 2010598 h 2380521"/>
              <a:gd name="connsiteX129" fmla="*/ 7726151 w 8023328"/>
              <a:gd name="connsiteY129" fmla="*/ 1996742 h 2380521"/>
              <a:gd name="connsiteX130" fmla="*/ 7654337 w 8023328"/>
              <a:gd name="connsiteY130" fmla="*/ 1996742 h 2380521"/>
              <a:gd name="connsiteX131" fmla="*/ 7669126 w 8023328"/>
              <a:gd name="connsiteY131" fmla="*/ 2010598 h 2380521"/>
              <a:gd name="connsiteX132" fmla="*/ 7654337 w 8023328"/>
              <a:gd name="connsiteY132" fmla="*/ 2022995 h 2380521"/>
              <a:gd name="connsiteX133" fmla="*/ 7639549 w 8023328"/>
              <a:gd name="connsiteY133" fmla="*/ 2010598 h 2380521"/>
              <a:gd name="connsiteX134" fmla="*/ 7654337 w 8023328"/>
              <a:gd name="connsiteY134" fmla="*/ 1996742 h 2380521"/>
              <a:gd name="connsiteX135" fmla="*/ 7583507 w 8023328"/>
              <a:gd name="connsiteY135" fmla="*/ 1996742 h 2380521"/>
              <a:gd name="connsiteX136" fmla="*/ 7598297 w 8023328"/>
              <a:gd name="connsiteY136" fmla="*/ 2010598 h 2380521"/>
              <a:gd name="connsiteX137" fmla="*/ 7583507 w 8023328"/>
              <a:gd name="connsiteY137" fmla="*/ 2022995 h 2380521"/>
              <a:gd name="connsiteX138" fmla="*/ 7568718 w 8023328"/>
              <a:gd name="connsiteY138" fmla="*/ 2010598 h 2380521"/>
              <a:gd name="connsiteX139" fmla="*/ 7583507 w 8023328"/>
              <a:gd name="connsiteY139" fmla="*/ 1996742 h 2380521"/>
              <a:gd name="connsiteX140" fmla="*/ 7512677 w 8023328"/>
              <a:gd name="connsiteY140" fmla="*/ 1996742 h 2380521"/>
              <a:gd name="connsiteX141" fmla="*/ 7527466 w 8023328"/>
              <a:gd name="connsiteY141" fmla="*/ 2010598 h 2380521"/>
              <a:gd name="connsiteX142" fmla="*/ 7512677 w 8023328"/>
              <a:gd name="connsiteY142" fmla="*/ 2022995 h 2380521"/>
              <a:gd name="connsiteX143" fmla="*/ 7497889 w 8023328"/>
              <a:gd name="connsiteY143" fmla="*/ 2010598 h 2380521"/>
              <a:gd name="connsiteX144" fmla="*/ 7512677 w 8023328"/>
              <a:gd name="connsiteY144" fmla="*/ 1996742 h 2380521"/>
              <a:gd name="connsiteX145" fmla="*/ 7796980 w 8023328"/>
              <a:gd name="connsiteY145" fmla="*/ 1925913 h 2380521"/>
              <a:gd name="connsiteX146" fmla="*/ 7810836 w 8023328"/>
              <a:gd name="connsiteY146" fmla="*/ 1939769 h 2380521"/>
              <a:gd name="connsiteX147" fmla="*/ 7796980 w 8023328"/>
              <a:gd name="connsiteY147" fmla="*/ 1952166 h 2380521"/>
              <a:gd name="connsiteX148" fmla="*/ 7784582 w 8023328"/>
              <a:gd name="connsiteY148" fmla="*/ 1939769 h 2380521"/>
              <a:gd name="connsiteX149" fmla="*/ 7796980 w 8023328"/>
              <a:gd name="connsiteY149" fmla="*/ 1925913 h 2380521"/>
              <a:gd name="connsiteX150" fmla="*/ 7726151 w 8023328"/>
              <a:gd name="connsiteY150" fmla="*/ 1925913 h 2380521"/>
              <a:gd name="connsiteX151" fmla="*/ 7740007 w 8023328"/>
              <a:gd name="connsiteY151" fmla="*/ 1939769 h 2380521"/>
              <a:gd name="connsiteX152" fmla="*/ 7726151 w 8023328"/>
              <a:gd name="connsiteY152" fmla="*/ 1952166 h 2380521"/>
              <a:gd name="connsiteX153" fmla="*/ 7713753 w 8023328"/>
              <a:gd name="connsiteY153" fmla="*/ 1939769 h 2380521"/>
              <a:gd name="connsiteX154" fmla="*/ 7726151 w 8023328"/>
              <a:gd name="connsiteY154" fmla="*/ 1925913 h 2380521"/>
              <a:gd name="connsiteX155" fmla="*/ 7654337 w 8023328"/>
              <a:gd name="connsiteY155" fmla="*/ 1925913 h 2380521"/>
              <a:gd name="connsiteX156" fmla="*/ 7669126 w 8023328"/>
              <a:gd name="connsiteY156" fmla="*/ 1939769 h 2380521"/>
              <a:gd name="connsiteX157" fmla="*/ 7654337 w 8023328"/>
              <a:gd name="connsiteY157" fmla="*/ 1952166 h 2380521"/>
              <a:gd name="connsiteX158" fmla="*/ 7639549 w 8023328"/>
              <a:gd name="connsiteY158" fmla="*/ 1939769 h 2380521"/>
              <a:gd name="connsiteX159" fmla="*/ 7654337 w 8023328"/>
              <a:gd name="connsiteY159" fmla="*/ 1925913 h 2380521"/>
              <a:gd name="connsiteX160" fmla="*/ 7583507 w 8023328"/>
              <a:gd name="connsiteY160" fmla="*/ 1925913 h 2380521"/>
              <a:gd name="connsiteX161" fmla="*/ 7598297 w 8023328"/>
              <a:gd name="connsiteY161" fmla="*/ 1939769 h 2380521"/>
              <a:gd name="connsiteX162" fmla="*/ 7583507 w 8023328"/>
              <a:gd name="connsiteY162" fmla="*/ 1952166 h 2380521"/>
              <a:gd name="connsiteX163" fmla="*/ 7568718 w 8023328"/>
              <a:gd name="connsiteY163" fmla="*/ 1939769 h 2380521"/>
              <a:gd name="connsiteX164" fmla="*/ 7583507 w 8023328"/>
              <a:gd name="connsiteY164" fmla="*/ 1925913 h 2380521"/>
              <a:gd name="connsiteX165" fmla="*/ 7512677 w 8023328"/>
              <a:gd name="connsiteY165" fmla="*/ 1925913 h 2380521"/>
              <a:gd name="connsiteX166" fmla="*/ 7527466 w 8023328"/>
              <a:gd name="connsiteY166" fmla="*/ 1939769 h 2380521"/>
              <a:gd name="connsiteX167" fmla="*/ 7512677 w 8023328"/>
              <a:gd name="connsiteY167" fmla="*/ 1952166 h 2380521"/>
              <a:gd name="connsiteX168" fmla="*/ 7497889 w 8023328"/>
              <a:gd name="connsiteY168" fmla="*/ 1939769 h 2380521"/>
              <a:gd name="connsiteX169" fmla="*/ 7512677 w 8023328"/>
              <a:gd name="connsiteY169" fmla="*/ 1925913 h 2380521"/>
              <a:gd name="connsiteX170" fmla="*/ 7440913 w 8023328"/>
              <a:gd name="connsiteY170" fmla="*/ 1925913 h 2380521"/>
              <a:gd name="connsiteX171" fmla="*/ 7453310 w 8023328"/>
              <a:gd name="connsiteY171" fmla="*/ 1939769 h 2380521"/>
              <a:gd name="connsiteX172" fmla="*/ 7440913 w 8023328"/>
              <a:gd name="connsiteY172" fmla="*/ 1952166 h 2380521"/>
              <a:gd name="connsiteX173" fmla="*/ 7427057 w 8023328"/>
              <a:gd name="connsiteY173" fmla="*/ 1939769 h 2380521"/>
              <a:gd name="connsiteX174" fmla="*/ 7440913 w 8023328"/>
              <a:gd name="connsiteY174" fmla="*/ 1925913 h 2380521"/>
              <a:gd name="connsiteX175" fmla="*/ 7726151 w 8023328"/>
              <a:gd name="connsiteY175" fmla="*/ 1855081 h 2380521"/>
              <a:gd name="connsiteX176" fmla="*/ 7740007 w 8023328"/>
              <a:gd name="connsiteY176" fmla="*/ 1868937 h 2380521"/>
              <a:gd name="connsiteX177" fmla="*/ 7726151 w 8023328"/>
              <a:gd name="connsiteY177" fmla="*/ 1881334 h 2380521"/>
              <a:gd name="connsiteX178" fmla="*/ 7713753 w 8023328"/>
              <a:gd name="connsiteY178" fmla="*/ 1868937 h 2380521"/>
              <a:gd name="connsiteX179" fmla="*/ 7726151 w 8023328"/>
              <a:gd name="connsiteY179" fmla="*/ 1855081 h 2380521"/>
              <a:gd name="connsiteX180" fmla="*/ 7654337 w 8023328"/>
              <a:gd name="connsiteY180" fmla="*/ 1855081 h 2380521"/>
              <a:gd name="connsiteX181" fmla="*/ 7669126 w 8023328"/>
              <a:gd name="connsiteY181" fmla="*/ 1868937 h 2380521"/>
              <a:gd name="connsiteX182" fmla="*/ 7654337 w 8023328"/>
              <a:gd name="connsiteY182" fmla="*/ 1881334 h 2380521"/>
              <a:gd name="connsiteX183" fmla="*/ 7639549 w 8023328"/>
              <a:gd name="connsiteY183" fmla="*/ 1868937 h 2380521"/>
              <a:gd name="connsiteX184" fmla="*/ 7654337 w 8023328"/>
              <a:gd name="connsiteY184" fmla="*/ 1855081 h 2380521"/>
              <a:gd name="connsiteX185" fmla="*/ 7583507 w 8023328"/>
              <a:gd name="connsiteY185" fmla="*/ 1855081 h 2380521"/>
              <a:gd name="connsiteX186" fmla="*/ 7598297 w 8023328"/>
              <a:gd name="connsiteY186" fmla="*/ 1868937 h 2380521"/>
              <a:gd name="connsiteX187" fmla="*/ 7583507 w 8023328"/>
              <a:gd name="connsiteY187" fmla="*/ 1881334 h 2380521"/>
              <a:gd name="connsiteX188" fmla="*/ 7568718 w 8023328"/>
              <a:gd name="connsiteY188" fmla="*/ 1868937 h 2380521"/>
              <a:gd name="connsiteX189" fmla="*/ 7583507 w 8023328"/>
              <a:gd name="connsiteY189" fmla="*/ 1855081 h 2380521"/>
              <a:gd name="connsiteX190" fmla="*/ 7512677 w 8023328"/>
              <a:gd name="connsiteY190" fmla="*/ 1855081 h 2380521"/>
              <a:gd name="connsiteX191" fmla="*/ 7527466 w 8023328"/>
              <a:gd name="connsiteY191" fmla="*/ 1868937 h 2380521"/>
              <a:gd name="connsiteX192" fmla="*/ 7512677 w 8023328"/>
              <a:gd name="connsiteY192" fmla="*/ 1881334 h 2380521"/>
              <a:gd name="connsiteX193" fmla="*/ 7497889 w 8023328"/>
              <a:gd name="connsiteY193" fmla="*/ 1868937 h 2380521"/>
              <a:gd name="connsiteX194" fmla="*/ 7512677 w 8023328"/>
              <a:gd name="connsiteY194" fmla="*/ 1855081 h 2380521"/>
              <a:gd name="connsiteX195" fmla="*/ 7440913 w 8023328"/>
              <a:gd name="connsiteY195" fmla="*/ 1855081 h 2380521"/>
              <a:gd name="connsiteX196" fmla="*/ 7453310 w 8023328"/>
              <a:gd name="connsiteY196" fmla="*/ 1868937 h 2380521"/>
              <a:gd name="connsiteX197" fmla="*/ 7440913 w 8023328"/>
              <a:gd name="connsiteY197" fmla="*/ 1881334 h 2380521"/>
              <a:gd name="connsiteX198" fmla="*/ 7427057 w 8023328"/>
              <a:gd name="connsiteY198" fmla="*/ 1868937 h 2380521"/>
              <a:gd name="connsiteX199" fmla="*/ 7440913 w 8023328"/>
              <a:gd name="connsiteY199" fmla="*/ 1855081 h 2380521"/>
              <a:gd name="connsiteX200" fmla="*/ 7654337 w 8023328"/>
              <a:gd name="connsiteY200" fmla="*/ 1780878 h 2380521"/>
              <a:gd name="connsiteX201" fmla="*/ 7669126 w 8023328"/>
              <a:gd name="connsiteY201" fmla="*/ 1793275 h 2380521"/>
              <a:gd name="connsiteX202" fmla="*/ 7654337 w 8023328"/>
              <a:gd name="connsiteY202" fmla="*/ 1807131 h 2380521"/>
              <a:gd name="connsiteX203" fmla="*/ 7639549 w 8023328"/>
              <a:gd name="connsiteY203" fmla="*/ 1793275 h 2380521"/>
              <a:gd name="connsiteX204" fmla="*/ 7654337 w 8023328"/>
              <a:gd name="connsiteY204" fmla="*/ 1780878 h 2380521"/>
              <a:gd name="connsiteX205" fmla="*/ 7583507 w 8023328"/>
              <a:gd name="connsiteY205" fmla="*/ 1780878 h 2380521"/>
              <a:gd name="connsiteX206" fmla="*/ 7598297 w 8023328"/>
              <a:gd name="connsiteY206" fmla="*/ 1793275 h 2380521"/>
              <a:gd name="connsiteX207" fmla="*/ 7583507 w 8023328"/>
              <a:gd name="connsiteY207" fmla="*/ 1807131 h 2380521"/>
              <a:gd name="connsiteX208" fmla="*/ 7568718 w 8023328"/>
              <a:gd name="connsiteY208" fmla="*/ 1793275 h 2380521"/>
              <a:gd name="connsiteX209" fmla="*/ 7583507 w 8023328"/>
              <a:gd name="connsiteY209" fmla="*/ 1780878 h 2380521"/>
              <a:gd name="connsiteX210" fmla="*/ 7511745 w 8023328"/>
              <a:gd name="connsiteY210" fmla="*/ 1780878 h 2380521"/>
              <a:gd name="connsiteX211" fmla="*/ 7524143 w 8023328"/>
              <a:gd name="connsiteY211" fmla="*/ 1793275 h 2380521"/>
              <a:gd name="connsiteX212" fmla="*/ 7511745 w 8023328"/>
              <a:gd name="connsiteY212" fmla="*/ 1807131 h 2380521"/>
              <a:gd name="connsiteX213" fmla="*/ 7497889 w 8023328"/>
              <a:gd name="connsiteY213" fmla="*/ 1793275 h 2380521"/>
              <a:gd name="connsiteX214" fmla="*/ 7511745 w 8023328"/>
              <a:gd name="connsiteY214" fmla="*/ 1780878 h 2380521"/>
              <a:gd name="connsiteX215" fmla="*/ 7440913 w 8023328"/>
              <a:gd name="connsiteY215" fmla="*/ 1780878 h 2380521"/>
              <a:gd name="connsiteX216" fmla="*/ 7453310 w 8023328"/>
              <a:gd name="connsiteY216" fmla="*/ 1793275 h 2380521"/>
              <a:gd name="connsiteX217" fmla="*/ 7440913 w 8023328"/>
              <a:gd name="connsiteY217" fmla="*/ 1807131 h 2380521"/>
              <a:gd name="connsiteX218" fmla="*/ 7427057 w 8023328"/>
              <a:gd name="connsiteY218" fmla="*/ 1793275 h 2380521"/>
              <a:gd name="connsiteX219" fmla="*/ 7440913 w 8023328"/>
              <a:gd name="connsiteY219" fmla="*/ 1780878 h 2380521"/>
              <a:gd name="connsiteX220" fmla="*/ 7370084 w 8023328"/>
              <a:gd name="connsiteY220" fmla="*/ 1780878 h 2380521"/>
              <a:gd name="connsiteX221" fmla="*/ 7382481 w 8023328"/>
              <a:gd name="connsiteY221" fmla="*/ 1793275 h 2380521"/>
              <a:gd name="connsiteX222" fmla="*/ 7370084 w 8023328"/>
              <a:gd name="connsiteY222" fmla="*/ 1807131 h 2380521"/>
              <a:gd name="connsiteX223" fmla="*/ 7356228 w 8023328"/>
              <a:gd name="connsiteY223" fmla="*/ 1793275 h 2380521"/>
              <a:gd name="connsiteX224" fmla="*/ 7370084 w 8023328"/>
              <a:gd name="connsiteY224" fmla="*/ 1780878 h 2380521"/>
              <a:gd name="connsiteX225" fmla="*/ 7294422 w 8023328"/>
              <a:gd name="connsiteY225" fmla="*/ 1780878 h 2380521"/>
              <a:gd name="connsiteX226" fmla="*/ 7308278 w 8023328"/>
              <a:gd name="connsiteY226" fmla="*/ 1793275 h 2380521"/>
              <a:gd name="connsiteX227" fmla="*/ 7294422 w 8023328"/>
              <a:gd name="connsiteY227" fmla="*/ 1807131 h 2380521"/>
              <a:gd name="connsiteX228" fmla="*/ 7282025 w 8023328"/>
              <a:gd name="connsiteY228" fmla="*/ 1793275 h 2380521"/>
              <a:gd name="connsiteX229" fmla="*/ 7294422 w 8023328"/>
              <a:gd name="connsiteY229" fmla="*/ 1780878 h 2380521"/>
              <a:gd name="connsiteX230" fmla="*/ 7654337 w 8023328"/>
              <a:gd name="connsiteY230" fmla="*/ 1710049 h 2380521"/>
              <a:gd name="connsiteX231" fmla="*/ 7669126 w 8023328"/>
              <a:gd name="connsiteY231" fmla="*/ 1722446 h 2380521"/>
              <a:gd name="connsiteX232" fmla="*/ 7654337 w 8023328"/>
              <a:gd name="connsiteY232" fmla="*/ 1736302 h 2380521"/>
              <a:gd name="connsiteX233" fmla="*/ 7639549 w 8023328"/>
              <a:gd name="connsiteY233" fmla="*/ 1722446 h 2380521"/>
              <a:gd name="connsiteX234" fmla="*/ 7654337 w 8023328"/>
              <a:gd name="connsiteY234" fmla="*/ 1710049 h 2380521"/>
              <a:gd name="connsiteX235" fmla="*/ 7583507 w 8023328"/>
              <a:gd name="connsiteY235" fmla="*/ 1710049 h 2380521"/>
              <a:gd name="connsiteX236" fmla="*/ 7598297 w 8023328"/>
              <a:gd name="connsiteY236" fmla="*/ 1722446 h 2380521"/>
              <a:gd name="connsiteX237" fmla="*/ 7583507 w 8023328"/>
              <a:gd name="connsiteY237" fmla="*/ 1736302 h 2380521"/>
              <a:gd name="connsiteX238" fmla="*/ 7568718 w 8023328"/>
              <a:gd name="connsiteY238" fmla="*/ 1722446 h 2380521"/>
              <a:gd name="connsiteX239" fmla="*/ 7583507 w 8023328"/>
              <a:gd name="connsiteY239" fmla="*/ 1710049 h 2380521"/>
              <a:gd name="connsiteX240" fmla="*/ 7511745 w 8023328"/>
              <a:gd name="connsiteY240" fmla="*/ 1710049 h 2380521"/>
              <a:gd name="connsiteX241" fmla="*/ 7524143 w 8023328"/>
              <a:gd name="connsiteY241" fmla="*/ 1722446 h 2380521"/>
              <a:gd name="connsiteX242" fmla="*/ 7511745 w 8023328"/>
              <a:gd name="connsiteY242" fmla="*/ 1736302 h 2380521"/>
              <a:gd name="connsiteX243" fmla="*/ 7497889 w 8023328"/>
              <a:gd name="connsiteY243" fmla="*/ 1722446 h 2380521"/>
              <a:gd name="connsiteX244" fmla="*/ 7511745 w 8023328"/>
              <a:gd name="connsiteY244" fmla="*/ 1710049 h 2380521"/>
              <a:gd name="connsiteX245" fmla="*/ 7440913 w 8023328"/>
              <a:gd name="connsiteY245" fmla="*/ 1710049 h 2380521"/>
              <a:gd name="connsiteX246" fmla="*/ 7453310 w 8023328"/>
              <a:gd name="connsiteY246" fmla="*/ 1722446 h 2380521"/>
              <a:gd name="connsiteX247" fmla="*/ 7440913 w 8023328"/>
              <a:gd name="connsiteY247" fmla="*/ 1736302 h 2380521"/>
              <a:gd name="connsiteX248" fmla="*/ 7427057 w 8023328"/>
              <a:gd name="connsiteY248" fmla="*/ 1722446 h 2380521"/>
              <a:gd name="connsiteX249" fmla="*/ 7440913 w 8023328"/>
              <a:gd name="connsiteY249" fmla="*/ 1710049 h 2380521"/>
              <a:gd name="connsiteX250" fmla="*/ 7370084 w 8023328"/>
              <a:gd name="connsiteY250" fmla="*/ 1710049 h 2380521"/>
              <a:gd name="connsiteX251" fmla="*/ 7382481 w 8023328"/>
              <a:gd name="connsiteY251" fmla="*/ 1722446 h 2380521"/>
              <a:gd name="connsiteX252" fmla="*/ 7370084 w 8023328"/>
              <a:gd name="connsiteY252" fmla="*/ 1736302 h 2380521"/>
              <a:gd name="connsiteX253" fmla="*/ 7356228 w 8023328"/>
              <a:gd name="connsiteY253" fmla="*/ 1722446 h 2380521"/>
              <a:gd name="connsiteX254" fmla="*/ 7370084 w 8023328"/>
              <a:gd name="connsiteY254" fmla="*/ 1710049 h 2380521"/>
              <a:gd name="connsiteX255" fmla="*/ 7294422 w 8023328"/>
              <a:gd name="connsiteY255" fmla="*/ 1710049 h 2380521"/>
              <a:gd name="connsiteX256" fmla="*/ 7308278 w 8023328"/>
              <a:gd name="connsiteY256" fmla="*/ 1722446 h 2380521"/>
              <a:gd name="connsiteX257" fmla="*/ 7294422 w 8023328"/>
              <a:gd name="connsiteY257" fmla="*/ 1736302 h 2380521"/>
              <a:gd name="connsiteX258" fmla="*/ 7282025 w 8023328"/>
              <a:gd name="connsiteY258" fmla="*/ 1722446 h 2380521"/>
              <a:gd name="connsiteX259" fmla="*/ 7294422 w 8023328"/>
              <a:gd name="connsiteY259" fmla="*/ 1710049 h 2380521"/>
              <a:gd name="connsiteX260" fmla="*/ 7223591 w 8023328"/>
              <a:gd name="connsiteY260" fmla="*/ 1710049 h 2380521"/>
              <a:gd name="connsiteX261" fmla="*/ 7237447 w 8023328"/>
              <a:gd name="connsiteY261" fmla="*/ 1722446 h 2380521"/>
              <a:gd name="connsiteX262" fmla="*/ 7223591 w 8023328"/>
              <a:gd name="connsiteY262" fmla="*/ 1736302 h 2380521"/>
              <a:gd name="connsiteX263" fmla="*/ 7211194 w 8023328"/>
              <a:gd name="connsiteY263" fmla="*/ 1722446 h 2380521"/>
              <a:gd name="connsiteX264" fmla="*/ 7223591 w 8023328"/>
              <a:gd name="connsiteY264" fmla="*/ 1710049 h 2380521"/>
              <a:gd name="connsiteX265" fmla="*/ 7583507 w 8023328"/>
              <a:gd name="connsiteY265" fmla="*/ 1639217 h 2380521"/>
              <a:gd name="connsiteX266" fmla="*/ 7598297 w 8023328"/>
              <a:gd name="connsiteY266" fmla="*/ 1651614 h 2380521"/>
              <a:gd name="connsiteX267" fmla="*/ 7583507 w 8023328"/>
              <a:gd name="connsiteY267" fmla="*/ 1665470 h 2380521"/>
              <a:gd name="connsiteX268" fmla="*/ 7568718 w 8023328"/>
              <a:gd name="connsiteY268" fmla="*/ 1651614 h 2380521"/>
              <a:gd name="connsiteX269" fmla="*/ 7583507 w 8023328"/>
              <a:gd name="connsiteY269" fmla="*/ 1639217 h 2380521"/>
              <a:gd name="connsiteX270" fmla="*/ 7511745 w 8023328"/>
              <a:gd name="connsiteY270" fmla="*/ 1639217 h 2380521"/>
              <a:gd name="connsiteX271" fmla="*/ 7524143 w 8023328"/>
              <a:gd name="connsiteY271" fmla="*/ 1651614 h 2380521"/>
              <a:gd name="connsiteX272" fmla="*/ 7511745 w 8023328"/>
              <a:gd name="connsiteY272" fmla="*/ 1665470 h 2380521"/>
              <a:gd name="connsiteX273" fmla="*/ 7497889 w 8023328"/>
              <a:gd name="connsiteY273" fmla="*/ 1651614 h 2380521"/>
              <a:gd name="connsiteX274" fmla="*/ 7511745 w 8023328"/>
              <a:gd name="connsiteY274" fmla="*/ 1639217 h 2380521"/>
              <a:gd name="connsiteX275" fmla="*/ 7440913 w 8023328"/>
              <a:gd name="connsiteY275" fmla="*/ 1639217 h 2380521"/>
              <a:gd name="connsiteX276" fmla="*/ 7453310 w 8023328"/>
              <a:gd name="connsiteY276" fmla="*/ 1651614 h 2380521"/>
              <a:gd name="connsiteX277" fmla="*/ 7440913 w 8023328"/>
              <a:gd name="connsiteY277" fmla="*/ 1665470 h 2380521"/>
              <a:gd name="connsiteX278" fmla="*/ 7427057 w 8023328"/>
              <a:gd name="connsiteY278" fmla="*/ 1651614 h 2380521"/>
              <a:gd name="connsiteX279" fmla="*/ 7440913 w 8023328"/>
              <a:gd name="connsiteY279" fmla="*/ 1639217 h 2380521"/>
              <a:gd name="connsiteX280" fmla="*/ 7370084 w 8023328"/>
              <a:gd name="connsiteY280" fmla="*/ 1639217 h 2380521"/>
              <a:gd name="connsiteX281" fmla="*/ 7382481 w 8023328"/>
              <a:gd name="connsiteY281" fmla="*/ 1651614 h 2380521"/>
              <a:gd name="connsiteX282" fmla="*/ 7370084 w 8023328"/>
              <a:gd name="connsiteY282" fmla="*/ 1665470 h 2380521"/>
              <a:gd name="connsiteX283" fmla="*/ 7356228 w 8023328"/>
              <a:gd name="connsiteY283" fmla="*/ 1651614 h 2380521"/>
              <a:gd name="connsiteX284" fmla="*/ 7370084 w 8023328"/>
              <a:gd name="connsiteY284" fmla="*/ 1639217 h 2380521"/>
              <a:gd name="connsiteX285" fmla="*/ 7294422 w 8023328"/>
              <a:gd name="connsiteY285" fmla="*/ 1639217 h 2380521"/>
              <a:gd name="connsiteX286" fmla="*/ 7308278 w 8023328"/>
              <a:gd name="connsiteY286" fmla="*/ 1651614 h 2380521"/>
              <a:gd name="connsiteX287" fmla="*/ 7294422 w 8023328"/>
              <a:gd name="connsiteY287" fmla="*/ 1665470 h 2380521"/>
              <a:gd name="connsiteX288" fmla="*/ 7282025 w 8023328"/>
              <a:gd name="connsiteY288" fmla="*/ 1651614 h 2380521"/>
              <a:gd name="connsiteX289" fmla="*/ 7294422 w 8023328"/>
              <a:gd name="connsiteY289" fmla="*/ 1639217 h 2380521"/>
              <a:gd name="connsiteX290" fmla="*/ 7223591 w 8023328"/>
              <a:gd name="connsiteY290" fmla="*/ 1639217 h 2380521"/>
              <a:gd name="connsiteX291" fmla="*/ 7237447 w 8023328"/>
              <a:gd name="connsiteY291" fmla="*/ 1651614 h 2380521"/>
              <a:gd name="connsiteX292" fmla="*/ 7223591 w 8023328"/>
              <a:gd name="connsiteY292" fmla="*/ 1665470 h 2380521"/>
              <a:gd name="connsiteX293" fmla="*/ 7211194 w 8023328"/>
              <a:gd name="connsiteY293" fmla="*/ 1651614 h 2380521"/>
              <a:gd name="connsiteX294" fmla="*/ 7223591 w 8023328"/>
              <a:gd name="connsiteY294" fmla="*/ 1639217 h 2380521"/>
              <a:gd name="connsiteX295" fmla="*/ 7152761 w 8023328"/>
              <a:gd name="connsiteY295" fmla="*/ 1639217 h 2380521"/>
              <a:gd name="connsiteX296" fmla="*/ 7166617 w 8023328"/>
              <a:gd name="connsiteY296" fmla="*/ 1651614 h 2380521"/>
              <a:gd name="connsiteX297" fmla="*/ 7152761 w 8023328"/>
              <a:gd name="connsiteY297" fmla="*/ 1665470 h 2380521"/>
              <a:gd name="connsiteX298" fmla="*/ 7140364 w 8023328"/>
              <a:gd name="connsiteY298" fmla="*/ 1651614 h 2380521"/>
              <a:gd name="connsiteX299" fmla="*/ 7152761 w 8023328"/>
              <a:gd name="connsiteY299" fmla="*/ 1639217 h 2380521"/>
              <a:gd name="connsiteX300" fmla="*/ 7511745 w 8023328"/>
              <a:gd name="connsiteY300" fmla="*/ 1568388 h 2380521"/>
              <a:gd name="connsiteX301" fmla="*/ 7524143 w 8023328"/>
              <a:gd name="connsiteY301" fmla="*/ 1583176 h 2380521"/>
              <a:gd name="connsiteX302" fmla="*/ 7511745 w 8023328"/>
              <a:gd name="connsiteY302" fmla="*/ 1597964 h 2380521"/>
              <a:gd name="connsiteX303" fmla="*/ 7497889 w 8023328"/>
              <a:gd name="connsiteY303" fmla="*/ 1583176 h 2380521"/>
              <a:gd name="connsiteX304" fmla="*/ 7511745 w 8023328"/>
              <a:gd name="connsiteY304" fmla="*/ 1568388 h 2380521"/>
              <a:gd name="connsiteX305" fmla="*/ 7440913 w 8023328"/>
              <a:gd name="connsiteY305" fmla="*/ 1568388 h 2380521"/>
              <a:gd name="connsiteX306" fmla="*/ 7453310 w 8023328"/>
              <a:gd name="connsiteY306" fmla="*/ 1583176 h 2380521"/>
              <a:gd name="connsiteX307" fmla="*/ 7440913 w 8023328"/>
              <a:gd name="connsiteY307" fmla="*/ 1597964 h 2380521"/>
              <a:gd name="connsiteX308" fmla="*/ 7427057 w 8023328"/>
              <a:gd name="connsiteY308" fmla="*/ 1583176 h 2380521"/>
              <a:gd name="connsiteX309" fmla="*/ 7440913 w 8023328"/>
              <a:gd name="connsiteY309" fmla="*/ 1568388 h 2380521"/>
              <a:gd name="connsiteX310" fmla="*/ 7370084 w 8023328"/>
              <a:gd name="connsiteY310" fmla="*/ 1568388 h 2380521"/>
              <a:gd name="connsiteX311" fmla="*/ 7382481 w 8023328"/>
              <a:gd name="connsiteY311" fmla="*/ 1583176 h 2380521"/>
              <a:gd name="connsiteX312" fmla="*/ 7370084 w 8023328"/>
              <a:gd name="connsiteY312" fmla="*/ 1597964 h 2380521"/>
              <a:gd name="connsiteX313" fmla="*/ 7356228 w 8023328"/>
              <a:gd name="connsiteY313" fmla="*/ 1583176 h 2380521"/>
              <a:gd name="connsiteX314" fmla="*/ 7370084 w 8023328"/>
              <a:gd name="connsiteY314" fmla="*/ 1568388 h 2380521"/>
              <a:gd name="connsiteX315" fmla="*/ 7294422 w 8023328"/>
              <a:gd name="connsiteY315" fmla="*/ 1568388 h 2380521"/>
              <a:gd name="connsiteX316" fmla="*/ 7308278 w 8023328"/>
              <a:gd name="connsiteY316" fmla="*/ 1583176 h 2380521"/>
              <a:gd name="connsiteX317" fmla="*/ 7294422 w 8023328"/>
              <a:gd name="connsiteY317" fmla="*/ 1597964 h 2380521"/>
              <a:gd name="connsiteX318" fmla="*/ 7282025 w 8023328"/>
              <a:gd name="connsiteY318" fmla="*/ 1583176 h 2380521"/>
              <a:gd name="connsiteX319" fmla="*/ 7294422 w 8023328"/>
              <a:gd name="connsiteY319" fmla="*/ 1568388 h 2380521"/>
              <a:gd name="connsiteX320" fmla="*/ 7223591 w 8023328"/>
              <a:gd name="connsiteY320" fmla="*/ 1568388 h 2380521"/>
              <a:gd name="connsiteX321" fmla="*/ 7237447 w 8023328"/>
              <a:gd name="connsiteY321" fmla="*/ 1583176 h 2380521"/>
              <a:gd name="connsiteX322" fmla="*/ 7223591 w 8023328"/>
              <a:gd name="connsiteY322" fmla="*/ 1597964 h 2380521"/>
              <a:gd name="connsiteX323" fmla="*/ 7211194 w 8023328"/>
              <a:gd name="connsiteY323" fmla="*/ 1583176 h 2380521"/>
              <a:gd name="connsiteX324" fmla="*/ 7223591 w 8023328"/>
              <a:gd name="connsiteY324" fmla="*/ 1568388 h 2380521"/>
              <a:gd name="connsiteX325" fmla="*/ 7152761 w 8023328"/>
              <a:gd name="connsiteY325" fmla="*/ 1568388 h 2380521"/>
              <a:gd name="connsiteX326" fmla="*/ 7166617 w 8023328"/>
              <a:gd name="connsiteY326" fmla="*/ 1580785 h 2380521"/>
              <a:gd name="connsiteX327" fmla="*/ 7152761 w 8023328"/>
              <a:gd name="connsiteY327" fmla="*/ 1594641 h 2380521"/>
              <a:gd name="connsiteX328" fmla="*/ 7140364 w 8023328"/>
              <a:gd name="connsiteY328" fmla="*/ 1580785 h 2380521"/>
              <a:gd name="connsiteX329" fmla="*/ 7152761 w 8023328"/>
              <a:gd name="connsiteY329" fmla="*/ 1568388 h 2380521"/>
              <a:gd name="connsiteX330" fmla="*/ 7084322 w 8023328"/>
              <a:gd name="connsiteY330" fmla="*/ 1568388 h 2380521"/>
              <a:gd name="connsiteX331" fmla="*/ 7099111 w 8023328"/>
              <a:gd name="connsiteY331" fmla="*/ 1580785 h 2380521"/>
              <a:gd name="connsiteX332" fmla="*/ 7084322 w 8023328"/>
              <a:gd name="connsiteY332" fmla="*/ 1594641 h 2380521"/>
              <a:gd name="connsiteX333" fmla="*/ 7069533 w 8023328"/>
              <a:gd name="connsiteY333" fmla="*/ 1580785 h 2380521"/>
              <a:gd name="connsiteX334" fmla="*/ 7084322 w 8023328"/>
              <a:gd name="connsiteY334" fmla="*/ 1568388 h 2380521"/>
              <a:gd name="connsiteX335" fmla="*/ 7440913 w 8023328"/>
              <a:gd name="connsiteY335" fmla="*/ 1494185 h 2380521"/>
              <a:gd name="connsiteX336" fmla="*/ 7453310 w 8023328"/>
              <a:gd name="connsiteY336" fmla="*/ 1508973 h 2380521"/>
              <a:gd name="connsiteX337" fmla="*/ 7440913 w 8023328"/>
              <a:gd name="connsiteY337" fmla="*/ 1523761 h 2380521"/>
              <a:gd name="connsiteX338" fmla="*/ 7427057 w 8023328"/>
              <a:gd name="connsiteY338" fmla="*/ 1508973 h 2380521"/>
              <a:gd name="connsiteX339" fmla="*/ 7440913 w 8023328"/>
              <a:gd name="connsiteY339" fmla="*/ 1494185 h 2380521"/>
              <a:gd name="connsiteX340" fmla="*/ 7370084 w 8023328"/>
              <a:gd name="connsiteY340" fmla="*/ 1494185 h 2380521"/>
              <a:gd name="connsiteX341" fmla="*/ 7382481 w 8023328"/>
              <a:gd name="connsiteY341" fmla="*/ 1508973 h 2380521"/>
              <a:gd name="connsiteX342" fmla="*/ 7370084 w 8023328"/>
              <a:gd name="connsiteY342" fmla="*/ 1523761 h 2380521"/>
              <a:gd name="connsiteX343" fmla="*/ 7356228 w 8023328"/>
              <a:gd name="connsiteY343" fmla="*/ 1508973 h 2380521"/>
              <a:gd name="connsiteX344" fmla="*/ 7370084 w 8023328"/>
              <a:gd name="connsiteY344" fmla="*/ 1494185 h 2380521"/>
              <a:gd name="connsiteX345" fmla="*/ 7294422 w 8023328"/>
              <a:gd name="connsiteY345" fmla="*/ 1494185 h 2380521"/>
              <a:gd name="connsiteX346" fmla="*/ 7308278 w 8023328"/>
              <a:gd name="connsiteY346" fmla="*/ 1508973 h 2380521"/>
              <a:gd name="connsiteX347" fmla="*/ 7294422 w 8023328"/>
              <a:gd name="connsiteY347" fmla="*/ 1523761 h 2380521"/>
              <a:gd name="connsiteX348" fmla="*/ 7282025 w 8023328"/>
              <a:gd name="connsiteY348" fmla="*/ 1508973 h 2380521"/>
              <a:gd name="connsiteX349" fmla="*/ 7294422 w 8023328"/>
              <a:gd name="connsiteY349" fmla="*/ 1494185 h 2380521"/>
              <a:gd name="connsiteX350" fmla="*/ 7223591 w 8023328"/>
              <a:gd name="connsiteY350" fmla="*/ 1494185 h 2380521"/>
              <a:gd name="connsiteX351" fmla="*/ 7237447 w 8023328"/>
              <a:gd name="connsiteY351" fmla="*/ 1508973 h 2380521"/>
              <a:gd name="connsiteX352" fmla="*/ 7223591 w 8023328"/>
              <a:gd name="connsiteY352" fmla="*/ 1523761 h 2380521"/>
              <a:gd name="connsiteX353" fmla="*/ 7211194 w 8023328"/>
              <a:gd name="connsiteY353" fmla="*/ 1508973 h 2380521"/>
              <a:gd name="connsiteX354" fmla="*/ 7223591 w 8023328"/>
              <a:gd name="connsiteY354" fmla="*/ 1494185 h 2380521"/>
              <a:gd name="connsiteX355" fmla="*/ 7152761 w 8023328"/>
              <a:gd name="connsiteY355" fmla="*/ 1494185 h 2380521"/>
              <a:gd name="connsiteX356" fmla="*/ 7166617 w 8023328"/>
              <a:gd name="connsiteY356" fmla="*/ 1508973 h 2380521"/>
              <a:gd name="connsiteX357" fmla="*/ 7152761 w 8023328"/>
              <a:gd name="connsiteY357" fmla="*/ 1523761 h 2380521"/>
              <a:gd name="connsiteX358" fmla="*/ 7140364 w 8023328"/>
              <a:gd name="connsiteY358" fmla="*/ 1508973 h 2380521"/>
              <a:gd name="connsiteX359" fmla="*/ 7152761 w 8023328"/>
              <a:gd name="connsiteY359" fmla="*/ 1494185 h 2380521"/>
              <a:gd name="connsiteX360" fmla="*/ 7084322 w 8023328"/>
              <a:gd name="connsiteY360" fmla="*/ 1494185 h 2380521"/>
              <a:gd name="connsiteX361" fmla="*/ 7099111 w 8023328"/>
              <a:gd name="connsiteY361" fmla="*/ 1508973 h 2380521"/>
              <a:gd name="connsiteX362" fmla="*/ 7084322 w 8023328"/>
              <a:gd name="connsiteY362" fmla="*/ 1523761 h 2380521"/>
              <a:gd name="connsiteX363" fmla="*/ 7069533 w 8023328"/>
              <a:gd name="connsiteY363" fmla="*/ 1508973 h 2380521"/>
              <a:gd name="connsiteX364" fmla="*/ 7084322 w 8023328"/>
              <a:gd name="connsiteY364" fmla="*/ 1494185 h 2380521"/>
              <a:gd name="connsiteX365" fmla="*/ 7013492 w 8023328"/>
              <a:gd name="connsiteY365" fmla="*/ 1494185 h 2380521"/>
              <a:gd name="connsiteX366" fmla="*/ 7028280 w 8023328"/>
              <a:gd name="connsiteY366" fmla="*/ 1508973 h 2380521"/>
              <a:gd name="connsiteX367" fmla="*/ 7013492 w 8023328"/>
              <a:gd name="connsiteY367" fmla="*/ 1523761 h 2380521"/>
              <a:gd name="connsiteX368" fmla="*/ 6998704 w 8023328"/>
              <a:gd name="connsiteY368" fmla="*/ 1508973 h 2380521"/>
              <a:gd name="connsiteX369" fmla="*/ 7013492 w 8023328"/>
              <a:gd name="connsiteY369" fmla="*/ 1494185 h 2380521"/>
              <a:gd name="connsiteX370" fmla="*/ 6939085 w 8023328"/>
              <a:gd name="connsiteY370" fmla="*/ 1494185 h 2380521"/>
              <a:gd name="connsiteX371" fmla="*/ 6950753 w 8023328"/>
              <a:gd name="connsiteY371" fmla="*/ 1508973 h 2380521"/>
              <a:gd name="connsiteX372" fmla="*/ 6939085 w 8023328"/>
              <a:gd name="connsiteY372" fmla="*/ 1523761 h 2380521"/>
              <a:gd name="connsiteX373" fmla="*/ 6924500 w 8023328"/>
              <a:gd name="connsiteY373" fmla="*/ 1508973 h 2380521"/>
              <a:gd name="connsiteX374" fmla="*/ 6939085 w 8023328"/>
              <a:gd name="connsiteY374" fmla="*/ 1494185 h 2380521"/>
              <a:gd name="connsiteX375" fmla="*/ 83229 w 8023328"/>
              <a:gd name="connsiteY375" fmla="*/ 1426727 h 2380521"/>
              <a:gd name="connsiteX376" fmla="*/ 97085 w 8023328"/>
              <a:gd name="connsiteY376" fmla="*/ 1439124 h 2380521"/>
              <a:gd name="connsiteX377" fmla="*/ 83229 w 8023328"/>
              <a:gd name="connsiteY377" fmla="*/ 1452980 h 2380521"/>
              <a:gd name="connsiteX378" fmla="*/ 70831 w 8023328"/>
              <a:gd name="connsiteY378" fmla="*/ 1439124 h 2380521"/>
              <a:gd name="connsiteX379" fmla="*/ 83229 w 8023328"/>
              <a:gd name="connsiteY379" fmla="*/ 1426727 h 2380521"/>
              <a:gd name="connsiteX380" fmla="*/ 11993 w 8023328"/>
              <a:gd name="connsiteY380" fmla="*/ 1426727 h 2380521"/>
              <a:gd name="connsiteX381" fmla="*/ 26234 w 8023328"/>
              <a:gd name="connsiteY381" fmla="*/ 1439124 h 2380521"/>
              <a:gd name="connsiteX382" fmla="*/ 11993 w 8023328"/>
              <a:gd name="connsiteY382" fmla="*/ 1452980 h 2380521"/>
              <a:gd name="connsiteX383" fmla="*/ 0 w 8023328"/>
              <a:gd name="connsiteY383" fmla="*/ 1439124 h 2380521"/>
              <a:gd name="connsiteX384" fmla="*/ 11993 w 8023328"/>
              <a:gd name="connsiteY384" fmla="*/ 1426727 h 2380521"/>
              <a:gd name="connsiteX385" fmla="*/ 7370084 w 8023328"/>
              <a:gd name="connsiteY385" fmla="*/ 1423353 h 2380521"/>
              <a:gd name="connsiteX386" fmla="*/ 7382481 w 8023328"/>
              <a:gd name="connsiteY386" fmla="*/ 1438142 h 2380521"/>
              <a:gd name="connsiteX387" fmla="*/ 7370084 w 8023328"/>
              <a:gd name="connsiteY387" fmla="*/ 1452931 h 2380521"/>
              <a:gd name="connsiteX388" fmla="*/ 7356228 w 8023328"/>
              <a:gd name="connsiteY388" fmla="*/ 1438142 h 2380521"/>
              <a:gd name="connsiteX389" fmla="*/ 7370084 w 8023328"/>
              <a:gd name="connsiteY389" fmla="*/ 1423353 h 2380521"/>
              <a:gd name="connsiteX390" fmla="*/ 7294422 w 8023328"/>
              <a:gd name="connsiteY390" fmla="*/ 1423353 h 2380521"/>
              <a:gd name="connsiteX391" fmla="*/ 7308278 w 8023328"/>
              <a:gd name="connsiteY391" fmla="*/ 1438142 h 2380521"/>
              <a:gd name="connsiteX392" fmla="*/ 7294422 w 8023328"/>
              <a:gd name="connsiteY392" fmla="*/ 1452931 h 2380521"/>
              <a:gd name="connsiteX393" fmla="*/ 7282025 w 8023328"/>
              <a:gd name="connsiteY393" fmla="*/ 1438142 h 2380521"/>
              <a:gd name="connsiteX394" fmla="*/ 7294422 w 8023328"/>
              <a:gd name="connsiteY394" fmla="*/ 1423353 h 2380521"/>
              <a:gd name="connsiteX395" fmla="*/ 7223591 w 8023328"/>
              <a:gd name="connsiteY395" fmla="*/ 1423353 h 2380521"/>
              <a:gd name="connsiteX396" fmla="*/ 7237447 w 8023328"/>
              <a:gd name="connsiteY396" fmla="*/ 1438142 h 2380521"/>
              <a:gd name="connsiteX397" fmla="*/ 7223591 w 8023328"/>
              <a:gd name="connsiteY397" fmla="*/ 1452931 h 2380521"/>
              <a:gd name="connsiteX398" fmla="*/ 7211194 w 8023328"/>
              <a:gd name="connsiteY398" fmla="*/ 1438142 h 2380521"/>
              <a:gd name="connsiteX399" fmla="*/ 7223591 w 8023328"/>
              <a:gd name="connsiteY399" fmla="*/ 1423353 h 2380521"/>
              <a:gd name="connsiteX400" fmla="*/ 7155152 w 8023328"/>
              <a:gd name="connsiteY400" fmla="*/ 1423353 h 2380521"/>
              <a:gd name="connsiteX401" fmla="*/ 7169940 w 8023328"/>
              <a:gd name="connsiteY401" fmla="*/ 1438142 h 2380521"/>
              <a:gd name="connsiteX402" fmla="*/ 7155152 w 8023328"/>
              <a:gd name="connsiteY402" fmla="*/ 1452931 h 2380521"/>
              <a:gd name="connsiteX403" fmla="*/ 7141920 w 8023328"/>
              <a:gd name="connsiteY403" fmla="*/ 1438142 h 2380521"/>
              <a:gd name="connsiteX404" fmla="*/ 7155152 w 8023328"/>
              <a:gd name="connsiteY404" fmla="*/ 1423353 h 2380521"/>
              <a:gd name="connsiteX405" fmla="*/ 7084322 w 8023328"/>
              <a:gd name="connsiteY405" fmla="*/ 1423353 h 2380521"/>
              <a:gd name="connsiteX406" fmla="*/ 7099111 w 8023328"/>
              <a:gd name="connsiteY406" fmla="*/ 1438142 h 2380521"/>
              <a:gd name="connsiteX407" fmla="*/ 7084322 w 8023328"/>
              <a:gd name="connsiteY407" fmla="*/ 1452931 h 2380521"/>
              <a:gd name="connsiteX408" fmla="*/ 7069533 w 8023328"/>
              <a:gd name="connsiteY408" fmla="*/ 1438142 h 2380521"/>
              <a:gd name="connsiteX409" fmla="*/ 7084322 w 8023328"/>
              <a:gd name="connsiteY409" fmla="*/ 1423353 h 2380521"/>
              <a:gd name="connsiteX410" fmla="*/ 7013492 w 8023328"/>
              <a:gd name="connsiteY410" fmla="*/ 1423353 h 2380521"/>
              <a:gd name="connsiteX411" fmla="*/ 7028280 w 8023328"/>
              <a:gd name="connsiteY411" fmla="*/ 1438142 h 2380521"/>
              <a:gd name="connsiteX412" fmla="*/ 7013492 w 8023328"/>
              <a:gd name="connsiteY412" fmla="*/ 1452931 h 2380521"/>
              <a:gd name="connsiteX413" fmla="*/ 6998704 w 8023328"/>
              <a:gd name="connsiteY413" fmla="*/ 1438142 h 2380521"/>
              <a:gd name="connsiteX414" fmla="*/ 7013492 w 8023328"/>
              <a:gd name="connsiteY414" fmla="*/ 1423353 h 2380521"/>
              <a:gd name="connsiteX415" fmla="*/ 6939085 w 8023328"/>
              <a:gd name="connsiteY415" fmla="*/ 1423353 h 2380521"/>
              <a:gd name="connsiteX416" fmla="*/ 6950753 w 8023328"/>
              <a:gd name="connsiteY416" fmla="*/ 1438142 h 2380521"/>
              <a:gd name="connsiteX417" fmla="*/ 6939085 w 8023328"/>
              <a:gd name="connsiteY417" fmla="*/ 1452931 h 2380521"/>
              <a:gd name="connsiteX418" fmla="*/ 6924500 w 8023328"/>
              <a:gd name="connsiteY418" fmla="*/ 1438142 h 2380521"/>
              <a:gd name="connsiteX419" fmla="*/ 6939085 w 8023328"/>
              <a:gd name="connsiteY419" fmla="*/ 1423353 h 2380521"/>
              <a:gd name="connsiteX420" fmla="*/ 6867525 w 8023328"/>
              <a:gd name="connsiteY420" fmla="*/ 1423353 h 2380521"/>
              <a:gd name="connsiteX421" fmla="*/ 6879922 w 8023328"/>
              <a:gd name="connsiteY421" fmla="*/ 1438142 h 2380521"/>
              <a:gd name="connsiteX422" fmla="*/ 6867525 w 8023328"/>
              <a:gd name="connsiteY422" fmla="*/ 1452931 h 2380521"/>
              <a:gd name="connsiteX423" fmla="*/ 6853669 w 8023328"/>
              <a:gd name="connsiteY423" fmla="*/ 1438142 h 2380521"/>
              <a:gd name="connsiteX424" fmla="*/ 6867525 w 8023328"/>
              <a:gd name="connsiteY424" fmla="*/ 1423353 h 2380521"/>
              <a:gd name="connsiteX425" fmla="*/ 6796696 w 8023328"/>
              <a:gd name="connsiteY425" fmla="*/ 1423353 h 2380521"/>
              <a:gd name="connsiteX426" fmla="*/ 6809093 w 8023328"/>
              <a:gd name="connsiteY426" fmla="*/ 1438142 h 2380521"/>
              <a:gd name="connsiteX427" fmla="*/ 6796696 w 8023328"/>
              <a:gd name="connsiteY427" fmla="*/ 1452931 h 2380521"/>
              <a:gd name="connsiteX428" fmla="*/ 6782840 w 8023328"/>
              <a:gd name="connsiteY428" fmla="*/ 1438142 h 2380521"/>
              <a:gd name="connsiteX429" fmla="*/ 6796696 w 8023328"/>
              <a:gd name="connsiteY429" fmla="*/ 1423353 h 2380521"/>
              <a:gd name="connsiteX430" fmla="*/ 155518 w 8023328"/>
              <a:gd name="connsiteY430" fmla="*/ 1355896 h 2380521"/>
              <a:gd name="connsiteX431" fmla="*/ 167916 w 8023328"/>
              <a:gd name="connsiteY431" fmla="*/ 1368293 h 2380521"/>
              <a:gd name="connsiteX432" fmla="*/ 155518 w 8023328"/>
              <a:gd name="connsiteY432" fmla="*/ 1382149 h 2380521"/>
              <a:gd name="connsiteX433" fmla="*/ 141662 w 8023328"/>
              <a:gd name="connsiteY433" fmla="*/ 1368293 h 2380521"/>
              <a:gd name="connsiteX434" fmla="*/ 155518 w 8023328"/>
              <a:gd name="connsiteY434" fmla="*/ 1355896 h 2380521"/>
              <a:gd name="connsiteX435" fmla="*/ 83230 w 8023328"/>
              <a:gd name="connsiteY435" fmla="*/ 1355896 h 2380521"/>
              <a:gd name="connsiteX436" fmla="*/ 97086 w 8023328"/>
              <a:gd name="connsiteY436" fmla="*/ 1368293 h 2380521"/>
              <a:gd name="connsiteX437" fmla="*/ 83230 w 8023328"/>
              <a:gd name="connsiteY437" fmla="*/ 1382149 h 2380521"/>
              <a:gd name="connsiteX438" fmla="*/ 70832 w 8023328"/>
              <a:gd name="connsiteY438" fmla="*/ 1368293 h 2380521"/>
              <a:gd name="connsiteX439" fmla="*/ 83230 w 8023328"/>
              <a:gd name="connsiteY439" fmla="*/ 1355896 h 2380521"/>
              <a:gd name="connsiteX440" fmla="*/ 11994 w 8023328"/>
              <a:gd name="connsiteY440" fmla="*/ 1355896 h 2380521"/>
              <a:gd name="connsiteX441" fmla="*/ 26235 w 8023328"/>
              <a:gd name="connsiteY441" fmla="*/ 1368293 h 2380521"/>
              <a:gd name="connsiteX442" fmla="*/ 11994 w 8023328"/>
              <a:gd name="connsiteY442" fmla="*/ 1382149 h 2380521"/>
              <a:gd name="connsiteX443" fmla="*/ 2 w 8023328"/>
              <a:gd name="connsiteY443" fmla="*/ 1368293 h 2380521"/>
              <a:gd name="connsiteX444" fmla="*/ 11994 w 8023328"/>
              <a:gd name="connsiteY444" fmla="*/ 1355896 h 2380521"/>
              <a:gd name="connsiteX445" fmla="*/ 7294422 w 8023328"/>
              <a:gd name="connsiteY445" fmla="*/ 1352524 h 2380521"/>
              <a:gd name="connsiteX446" fmla="*/ 7308278 w 8023328"/>
              <a:gd name="connsiteY446" fmla="*/ 1367109 h 2380521"/>
              <a:gd name="connsiteX447" fmla="*/ 7294422 w 8023328"/>
              <a:gd name="connsiteY447" fmla="*/ 1378777 h 2380521"/>
              <a:gd name="connsiteX448" fmla="*/ 7282025 w 8023328"/>
              <a:gd name="connsiteY448" fmla="*/ 1367109 h 2380521"/>
              <a:gd name="connsiteX449" fmla="*/ 7294422 w 8023328"/>
              <a:gd name="connsiteY449" fmla="*/ 1352524 h 2380521"/>
              <a:gd name="connsiteX450" fmla="*/ 7223591 w 8023328"/>
              <a:gd name="connsiteY450" fmla="*/ 1352524 h 2380521"/>
              <a:gd name="connsiteX451" fmla="*/ 7237447 w 8023328"/>
              <a:gd name="connsiteY451" fmla="*/ 1367109 h 2380521"/>
              <a:gd name="connsiteX452" fmla="*/ 7223591 w 8023328"/>
              <a:gd name="connsiteY452" fmla="*/ 1378777 h 2380521"/>
              <a:gd name="connsiteX453" fmla="*/ 7211194 w 8023328"/>
              <a:gd name="connsiteY453" fmla="*/ 1367109 h 2380521"/>
              <a:gd name="connsiteX454" fmla="*/ 7223591 w 8023328"/>
              <a:gd name="connsiteY454" fmla="*/ 1352524 h 2380521"/>
              <a:gd name="connsiteX455" fmla="*/ 7155152 w 8023328"/>
              <a:gd name="connsiteY455" fmla="*/ 1352524 h 2380521"/>
              <a:gd name="connsiteX456" fmla="*/ 7169940 w 8023328"/>
              <a:gd name="connsiteY456" fmla="*/ 1367109 h 2380521"/>
              <a:gd name="connsiteX457" fmla="*/ 7155152 w 8023328"/>
              <a:gd name="connsiteY457" fmla="*/ 1378777 h 2380521"/>
              <a:gd name="connsiteX458" fmla="*/ 7140364 w 8023328"/>
              <a:gd name="connsiteY458" fmla="*/ 1367109 h 2380521"/>
              <a:gd name="connsiteX459" fmla="*/ 7155152 w 8023328"/>
              <a:gd name="connsiteY459" fmla="*/ 1352524 h 2380521"/>
              <a:gd name="connsiteX460" fmla="*/ 7084322 w 8023328"/>
              <a:gd name="connsiteY460" fmla="*/ 1352524 h 2380521"/>
              <a:gd name="connsiteX461" fmla="*/ 7099111 w 8023328"/>
              <a:gd name="connsiteY461" fmla="*/ 1367109 h 2380521"/>
              <a:gd name="connsiteX462" fmla="*/ 7084322 w 8023328"/>
              <a:gd name="connsiteY462" fmla="*/ 1378777 h 2380521"/>
              <a:gd name="connsiteX463" fmla="*/ 7069533 w 8023328"/>
              <a:gd name="connsiteY463" fmla="*/ 1367109 h 2380521"/>
              <a:gd name="connsiteX464" fmla="*/ 7084322 w 8023328"/>
              <a:gd name="connsiteY464" fmla="*/ 1352524 h 2380521"/>
              <a:gd name="connsiteX465" fmla="*/ 7013492 w 8023328"/>
              <a:gd name="connsiteY465" fmla="*/ 1352524 h 2380521"/>
              <a:gd name="connsiteX466" fmla="*/ 7028280 w 8023328"/>
              <a:gd name="connsiteY466" fmla="*/ 1367109 h 2380521"/>
              <a:gd name="connsiteX467" fmla="*/ 7013492 w 8023328"/>
              <a:gd name="connsiteY467" fmla="*/ 1378777 h 2380521"/>
              <a:gd name="connsiteX468" fmla="*/ 6998704 w 8023328"/>
              <a:gd name="connsiteY468" fmla="*/ 1367109 h 2380521"/>
              <a:gd name="connsiteX469" fmla="*/ 7013492 w 8023328"/>
              <a:gd name="connsiteY469" fmla="*/ 1352524 h 2380521"/>
              <a:gd name="connsiteX470" fmla="*/ 6939085 w 8023328"/>
              <a:gd name="connsiteY470" fmla="*/ 1352524 h 2380521"/>
              <a:gd name="connsiteX471" fmla="*/ 6950753 w 8023328"/>
              <a:gd name="connsiteY471" fmla="*/ 1367701 h 2380521"/>
              <a:gd name="connsiteX472" fmla="*/ 6939085 w 8023328"/>
              <a:gd name="connsiteY472" fmla="*/ 1382120 h 2380521"/>
              <a:gd name="connsiteX473" fmla="*/ 6924500 w 8023328"/>
              <a:gd name="connsiteY473" fmla="*/ 1367701 h 2380521"/>
              <a:gd name="connsiteX474" fmla="*/ 6939085 w 8023328"/>
              <a:gd name="connsiteY474" fmla="*/ 1352524 h 2380521"/>
              <a:gd name="connsiteX475" fmla="*/ 6867525 w 8023328"/>
              <a:gd name="connsiteY475" fmla="*/ 1352524 h 2380521"/>
              <a:gd name="connsiteX476" fmla="*/ 6879922 w 8023328"/>
              <a:gd name="connsiteY476" fmla="*/ 1367701 h 2380521"/>
              <a:gd name="connsiteX477" fmla="*/ 6867525 w 8023328"/>
              <a:gd name="connsiteY477" fmla="*/ 1382120 h 2380521"/>
              <a:gd name="connsiteX478" fmla="*/ 6853669 w 8023328"/>
              <a:gd name="connsiteY478" fmla="*/ 1367701 h 2380521"/>
              <a:gd name="connsiteX479" fmla="*/ 6867525 w 8023328"/>
              <a:gd name="connsiteY479" fmla="*/ 1352524 h 2380521"/>
              <a:gd name="connsiteX480" fmla="*/ 6796696 w 8023328"/>
              <a:gd name="connsiteY480" fmla="*/ 1352524 h 2380521"/>
              <a:gd name="connsiteX481" fmla="*/ 6809093 w 8023328"/>
              <a:gd name="connsiteY481" fmla="*/ 1367701 h 2380521"/>
              <a:gd name="connsiteX482" fmla="*/ 6796696 w 8023328"/>
              <a:gd name="connsiteY482" fmla="*/ 1382120 h 2380521"/>
              <a:gd name="connsiteX483" fmla="*/ 6782840 w 8023328"/>
              <a:gd name="connsiteY483" fmla="*/ 1367701 h 2380521"/>
              <a:gd name="connsiteX484" fmla="*/ 6796696 w 8023328"/>
              <a:gd name="connsiteY484" fmla="*/ 1352524 h 2380521"/>
              <a:gd name="connsiteX485" fmla="*/ 6724405 w 8023328"/>
              <a:gd name="connsiteY485" fmla="*/ 1352524 h 2380521"/>
              <a:gd name="connsiteX486" fmla="*/ 6738261 w 8023328"/>
              <a:gd name="connsiteY486" fmla="*/ 1367701 h 2380521"/>
              <a:gd name="connsiteX487" fmla="*/ 6724405 w 8023328"/>
              <a:gd name="connsiteY487" fmla="*/ 1382120 h 2380521"/>
              <a:gd name="connsiteX488" fmla="*/ 6712008 w 8023328"/>
              <a:gd name="connsiteY488" fmla="*/ 1367701 h 2380521"/>
              <a:gd name="connsiteX489" fmla="*/ 6724405 w 8023328"/>
              <a:gd name="connsiteY489" fmla="*/ 1352524 h 2380521"/>
              <a:gd name="connsiteX490" fmla="*/ 6653576 w 8023328"/>
              <a:gd name="connsiteY490" fmla="*/ 1352524 h 2380521"/>
              <a:gd name="connsiteX491" fmla="*/ 6667432 w 8023328"/>
              <a:gd name="connsiteY491" fmla="*/ 1367701 h 2380521"/>
              <a:gd name="connsiteX492" fmla="*/ 6653576 w 8023328"/>
              <a:gd name="connsiteY492" fmla="*/ 1382120 h 2380521"/>
              <a:gd name="connsiteX493" fmla="*/ 6641179 w 8023328"/>
              <a:gd name="connsiteY493" fmla="*/ 1367701 h 2380521"/>
              <a:gd name="connsiteX494" fmla="*/ 6653576 w 8023328"/>
              <a:gd name="connsiteY494" fmla="*/ 1352524 h 2380521"/>
              <a:gd name="connsiteX495" fmla="*/ 7223591 w 8023328"/>
              <a:gd name="connsiteY495" fmla="*/ 1281693 h 2380521"/>
              <a:gd name="connsiteX496" fmla="*/ 7237447 w 8023328"/>
              <a:gd name="connsiteY496" fmla="*/ 1295549 h 2380521"/>
              <a:gd name="connsiteX497" fmla="*/ 7223591 w 8023328"/>
              <a:gd name="connsiteY497" fmla="*/ 1307946 h 2380521"/>
              <a:gd name="connsiteX498" fmla="*/ 7211194 w 8023328"/>
              <a:gd name="connsiteY498" fmla="*/ 1295549 h 2380521"/>
              <a:gd name="connsiteX499" fmla="*/ 7223591 w 8023328"/>
              <a:gd name="connsiteY499" fmla="*/ 1281693 h 2380521"/>
              <a:gd name="connsiteX500" fmla="*/ 7155152 w 8023328"/>
              <a:gd name="connsiteY500" fmla="*/ 1281693 h 2380521"/>
              <a:gd name="connsiteX501" fmla="*/ 7169940 w 8023328"/>
              <a:gd name="connsiteY501" fmla="*/ 1295549 h 2380521"/>
              <a:gd name="connsiteX502" fmla="*/ 7155152 w 8023328"/>
              <a:gd name="connsiteY502" fmla="*/ 1307946 h 2380521"/>
              <a:gd name="connsiteX503" fmla="*/ 7140364 w 8023328"/>
              <a:gd name="connsiteY503" fmla="*/ 1295549 h 2380521"/>
              <a:gd name="connsiteX504" fmla="*/ 7155152 w 8023328"/>
              <a:gd name="connsiteY504" fmla="*/ 1281693 h 2380521"/>
              <a:gd name="connsiteX505" fmla="*/ 7084322 w 8023328"/>
              <a:gd name="connsiteY505" fmla="*/ 1281693 h 2380521"/>
              <a:gd name="connsiteX506" fmla="*/ 7099111 w 8023328"/>
              <a:gd name="connsiteY506" fmla="*/ 1295549 h 2380521"/>
              <a:gd name="connsiteX507" fmla="*/ 7084322 w 8023328"/>
              <a:gd name="connsiteY507" fmla="*/ 1307946 h 2380521"/>
              <a:gd name="connsiteX508" fmla="*/ 7069533 w 8023328"/>
              <a:gd name="connsiteY508" fmla="*/ 1295549 h 2380521"/>
              <a:gd name="connsiteX509" fmla="*/ 7084322 w 8023328"/>
              <a:gd name="connsiteY509" fmla="*/ 1281693 h 2380521"/>
              <a:gd name="connsiteX510" fmla="*/ 7013492 w 8023328"/>
              <a:gd name="connsiteY510" fmla="*/ 1281693 h 2380521"/>
              <a:gd name="connsiteX511" fmla="*/ 7028280 w 8023328"/>
              <a:gd name="connsiteY511" fmla="*/ 1295549 h 2380521"/>
              <a:gd name="connsiteX512" fmla="*/ 7013492 w 8023328"/>
              <a:gd name="connsiteY512" fmla="*/ 1307946 h 2380521"/>
              <a:gd name="connsiteX513" fmla="*/ 6998704 w 8023328"/>
              <a:gd name="connsiteY513" fmla="*/ 1295549 h 2380521"/>
              <a:gd name="connsiteX514" fmla="*/ 7013492 w 8023328"/>
              <a:gd name="connsiteY514" fmla="*/ 1281693 h 2380521"/>
              <a:gd name="connsiteX515" fmla="*/ 6939085 w 8023328"/>
              <a:gd name="connsiteY515" fmla="*/ 1281693 h 2380521"/>
              <a:gd name="connsiteX516" fmla="*/ 6950753 w 8023328"/>
              <a:gd name="connsiteY516" fmla="*/ 1295549 h 2380521"/>
              <a:gd name="connsiteX517" fmla="*/ 6939085 w 8023328"/>
              <a:gd name="connsiteY517" fmla="*/ 1307946 h 2380521"/>
              <a:gd name="connsiteX518" fmla="*/ 6924500 w 8023328"/>
              <a:gd name="connsiteY518" fmla="*/ 1295549 h 2380521"/>
              <a:gd name="connsiteX519" fmla="*/ 6939085 w 8023328"/>
              <a:gd name="connsiteY519" fmla="*/ 1281693 h 2380521"/>
              <a:gd name="connsiteX520" fmla="*/ 6867525 w 8023328"/>
              <a:gd name="connsiteY520" fmla="*/ 1281693 h 2380521"/>
              <a:gd name="connsiteX521" fmla="*/ 6879922 w 8023328"/>
              <a:gd name="connsiteY521" fmla="*/ 1295549 h 2380521"/>
              <a:gd name="connsiteX522" fmla="*/ 6867525 w 8023328"/>
              <a:gd name="connsiteY522" fmla="*/ 1307946 h 2380521"/>
              <a:gd name="connsiteX523" fmla="*/ 6853669 w 8023328"/>
              <a:gd name="connsiteY523" fmla="*/ 1295549 h 2380521"/>
              <a:gd name="connsiteX524" fmla="*/ 6867525 w 8023328"/>
              <a:gd name="connsiteY524" fmla="*/ 1281693 h 2380521"/>
              <a:gd name="connsiteX525" fmla="*/ 6796696 w 8023328"/>
              <a:gd name="connsiteY525" fmla="*/ 1281693 h 2380521"/>
              <a:gd name="connsiteX526" fmla="*/ 6809093 w 8023328"/>
              <a:gd name="connsiteY526" fmla="*/ 1295549 h 2380521"/>
              <a:gd name="connsiteX527" fmla="*/ 6796696 w 8023328"/>
              <a:gd name="connsiteY527" fmla="*/ 1307946 h 2380521"/>
              <a:gd name="connsiteX528" fmla="*/ 6782840 w 8023328"/>
              <a:gd name="connsiteY528" fmla="*/ 1295549 h 2380521"/>
              <a:gd name="connsiteX529" fmla="*/ 6796696 w 8023328"/>
              <a:gd name="connsiteY529" fmla="*/ 1281693 h 2380521"/>
              <a:gd name="connsiteX530" fmla="*/ 6724405 w 8023328"/>
              <a:gd name="connsiteY530" fmla="*/ 1281693 h 2380521"/>
              <a:gd name="connsiteX531" fmla="*/ 6738261 w 8023328"/>
              <a:gd name="connsiteY531" fmla="*/ 1295549 h 2380521"/>
              <a:gd name="connsiteX532" fmla="*/ 6724405 w 8023328"/>
              <a:gd name="connsiteY532" fmla="*/ 1307946 h 2380521"/>
              <a:gd name="connsiteX533" fmla="*/ 6712008 w 8023328"/>
              <a:gd name="connsiteY533" fmla="*/ 1295549 h 2380521"/>
              <a:gd name="connsiteX534" fmla="*/ 6724405 w 8023328"/>
              <a:gd name="connsiteY534" fmla="*/ 1281693 h 2380521"/>
              <a:gd name="connsiteX535" fmla="*/ 6653576 w 8023328"/>
              <a:gd name="connsiteY535" fmla="*/ 1281693 h 2380521"/>
              <a:gd name="connsiteX536" fmla="*/ 6667432 w 8023328"/>
              <a:gd name="connsiteY536" fmla="*/ 1295549 h 2380521"/>
              <a:gd name="connsiteX537" fmla="*/ 6653576 w 8023328"/>
              <a:gd name="connsiteY537" fmla="*/ 1307946 h 2380521"/>
              <a:gd name="connsiteX538" fmla="*/ 6641179 w 8023328"/>
              <a:gd name="connsiteY538" fmla="*/ 1295549 h 2380521"/>
              <a:gd name="connsiteX539" fmla="*/ 6653576 w 8023328"/>
              <a:gd name="connsiteY539" fmla="*/ 1281693 h 2380521"/>
              <a:gd name="connsiteX540" fmla="*/ 6582745 w 8023328"/>
              <a:gd name="connsiteY540" fmla="*/ 1281693 h 2380521"/>
              <a:gd name="connsiteX541" fmla="*/ 6596601 w 8023328"/>
              <a:gd name="connsiteY541" fmla="*/ 1295549 h 2380521"/>
              <a:gd name="connsiteX542" fmla="*/ 6582745 w 8023328"/>
              <a:gd name="connsiteY542" fmla="*/ 1307946 h 2380521"/>
              <a:gd name="connsiteX543" fmla="*/ 6570348 w 8023328"/>
              <a:gd name="connsiteY543" fmla="*/ 1295549 h 2380521"/>
              <a:gd name="connsiteX544" fmla="*/ 6582745 w 8023328"/>
              <a:gd name="connsiteY544" fmla="*/ 1281693 h 2380521"/>
              <a:gd name="connsiteX545" fmla="*/ 6510933 w 8023328"/>
              <a:gd name="connsiteY545" fmla="*/ 1281693 h 2380521"/>
              <a:gd name="connsiteX546" fmla="*/ 6525722 w 8023328"/>
              <a:gd name="connsiteY546" fmla="*/ 1295549 h 2380521"/>
              <a:gd name="connsiteX547" fmla="*/ 6510933 w 8023328"/>
              <a:gd name="connsiteY547" fmla="*/ 1307946 h 2380521"/>
              <a:gd name="connsiteX548" fmla="*/ 6496144 w 8023328"/>
              <a:gd name="connsiteY548" fmla="*/ 1295549 h 2380521"/>
              <a:gd name="connsiteX549" fmla="*/ 6510933 w 8023328"/>
              <a:gd name="connsiteY549" fmla="*/ 1281693 h 2380521"/>
              <a:gd name="connsiteX550" fmla="*/ 6440492 w 8023328"/>
              <a:gd name="connsiteY550" fmla="*/ 1281693 h 2380521"/>
              <a:gd name="connsiteX551" fmla="*/ 6454911 w 8023328"/>
              <a:gd name="connsiteY551" fmla="*/ 1295549 h 2380521"/>
              <a:gd name="connsiteX552" fmla="*/ 6440492 w 8023328"/>
              <a:gd name="connsiteY552" fmla="*/ 1307946 h 2380521"/>
              <a:gd name="connsiteX553" fmla="*/ 6425315 w 8023328"/>
              <a:gd name="connsiteY553" fmla="*/ 1295549 h 2380521"/>
              <a:gd name="connsiteX554" fmla="*/ 6440492 w 8023328"/>
              <a:gd name="connsiteY554" fmla="*/ 1281693 h 2380521"/>
              <a:gd name="connsiteX555" fmla="*/ 6369273 w 8023328"/>
              <a:gd name="connsiteY555" fmla="*/ 1281693 h 2380521"/>
              <a:gd name="connsiteX556" fmla="*/ 6384062 w 8023328"/>
              <a:gd name="connsiteY556" fmla="*/ 1296482 h 2380521"/>
              <a:gd name="connsiteX557" fmla="*/ 6369273 w 8023328"/>
              <a:gd name="connsiteY557" fmla="*/ 1311271 h 2380521"/>
              <a:gd name="connsiteX558" fmla="*/ 6354484 w 8023328"/>
              <a:gd name="connsiteY558" fmla="*/ 1296482 h 2380521"/>
              <a:gd name="connsiteX559" fmla="*/ 6369273 w 8023328"/>
              <a:gd name="connsiteY559" fmla="*/ 1281693 h 2380521"/>
              <a:gd name="connsiteX560" fmla="*/ 5799257 w 8023328"/>
              <a:gd name="connsiteY560" fmla="*/ 1281693 h 2380521"/>
              <a:gd name="connsiteX561" fmla="*/ 5814045 w 8023328"/>
              <a:gd name="connsiteY561" fmla="*/ 1296482 h 2380521"/>
              <a:gd name="connsiteX562" fmla="*/ 5799257 w 8023328"/>
              <a:gd name="connsiteY562" fmla="*/ 1311271 h 2380521"/>
              <a:gd name="connsiteX563" fmla="*/ 5784469 w 8023328"/>
              <a:gd name="connsiteY563" fmla="*/ 1296482 h 2380521"/>
              <a:gd name="connsiteX564" fmla="*/ 5799257 w 8023328"/>
              <a:gd name="connsiteY564" fmla="*/ 1281693 h 2380521"/>
              <a:gd name="connsiteX565" fmla="*/ 5724122 w 8023328"/>
              <a:gd name="connsiteY565" fmla="*/ 1281693 h 2380521"/>
              <a:gd name="connsiteX566" fmla="*/ 5736519 w 8023328"/>
              <a:gd name="connsiteY566" fmla="*/ 1296482 h 2380521"/>
              <a:gd name="connsiteX567" fmla="*/ 5724122 w 8023328"/>
              <a:gd name="connsiteY567" fmla="*/ 1311271 h 2380521"/>
              <a:gd name="connsiteX568" fmla="*/ 5710266 w 8023328"/>
              <a:gd name="connsiteY568" fmla="*/ 1296482 h 2380521"/>
              <a:gd name="connsiteX569" fmla="*/ 5724122 w 8023328"/>
              <a:gd name="connsiteY569" fmla="*/ 1281693 h 2380521"/>
              <a:gd name="connsiteX570" fmla="*/ 5653291 w 8023328"/>
              <a:gd name="connsiteY570" fmla="*/ 1281693 h 2380521"/>
              <a:gd name="connsiteX571" fmla="*/ 5665688 w 8023328"/>
              <a:gd name="connsiteY571" fmla="*/ 1296482 h 2380521"/>
              <a:gd name="connsiteX572" fmla="*/ 5653291 w 8023328"/>
              <a:gd name="connsiteY572" fmla="*/ 1311271 h 2380521"/>
              <a:gd name="connsiteX573" fmla="*/ 5639435 w 8023328"/>
              <a:gd name="connsiteY573" fmla="*/ 1296482 h 2380521"/>
              <a:gd name="connsiteX574" fmla="*/ 5653291 w 8023328"/>
              <a:gd name="connsiteY574" fmla="*/ 1281693 h 2380521"/>
              <a:gd name="connsiteX575" fmla="*/ 5582461 w 8023328"/>
              <a:gd name="connsiteY575" fmla="*/ 1281693 h 2380521"/>
              <a:gd name="connsiteX576" fmla="*/ 5594858 w 8023328"/>
              <a:gd name="connsiteY576" fmla="*/ 1296482 h 2380521"/>
              <a:gd name="connsiteX577" fmla="*/ 5582461 w 8023328"/>
              <a:gd name="connsiteY577" fmla="*/ 1311271 h 2380521"/>
              <a:gd name="connsiteX578" fmla="*/ 5568605 w 8023328"/>
              <a:gd name="connsiteY578" fmla="*/ 1296482 h 2380521"/>
              <a:gd name="connsiteX579" fmla="*/ 5582461 w 8023328"/>
              <a:gd name="connsiteY579" fmla="*/ 1281693 h 2380521"/>
              <a:gd name="connsiteX580" fmla="*/ 5510171 w 8023328"/>
              <a:gd name="connsiteY580" fmla="*/ 1281693 h 2380521"/>
              <a:gd name="connsiteX581" fmla="*/ 5524027 w 8023328"/>
              <a:gd name="connsiteY581" fmla="*/ 1296482 h 2380521"/>
              <a:gd name="connsiteX582" fmla="*/ 5510171 w 8023328"/>
              <a:gd name="connsiteY582" fmla="*/ 1311271 h 2380521"/>
              <a:gd name="connsiteX583" fmla="*/ 5497774 w 8023328"/>
              <a:gd name="connsiteY583" fmla="*/ 1296482 h 2380521"/>
              <a:gd name="connsiteX584" fmla="*/ 5510171 w 8023328"/>
              <a:gd name="connsiteY584" fmla="*/ 1281693 h 2380521"/>
              <a:gd name="connsiteX585" fmla="*/ 5438937 w 8023328"/>
              <a:gd name="connsiteY585" fmla="*/ 1281693 h 2380521"/>
              <a:gd name="connsiteX586" fmla="*/ 5453178 w 8023328"/>
              <a:gd name="connsiteY586" fmla="*/ 1296482 h 2380521"/>
              <a:gd name="connsiteX587" fmla="*/ 5438937 w 8023328"/>
              <a:gd name="connsiteY587" fmla="*/ 1311271 h 2380521"/>
              <a:gd name="connsiteX588" fmla="*/ 5426945 w 8023328"/>
              <a:gd name="connsiteY588" fmla="*/ 1296482 h 2380521"/>
              <a:gd name="connsiteX589" fmla="*/ 5438937 w 8023328"/>
              <a:gd name="connsiteY589" fmla="*/ 1281693 h 2380521"/>
              <a:gd name="connsiteX590" fmla="*/ 5368510 w 8023328"/>
              <a:gd name="connsiteY590" fmla="*/ 1281693 h 2380521"/>
              <a:gd name="connsiteX591" fmla="*/ 5382366 w 8023328"/>
              <a:gd name="connsiteY591" fmla="*/ 1296482 h 2380521"/>
              <a:gd name="connsiteX592" fmla="*/ 5368510 w 8023328"/>
              <a:gd name="connsiteY592" fmla="*/ 1311271 h 2380521"/>
              <a:gd name="connsiteX593" fmla="*/ 5356113 w 8023328"/>
              <a:gd name="connsiteY593" fmla="*/ 1296482 h 2380521"/>
              <a:gd name="connsiteX594" fmla="*/ 5368510 w 8023328"/>
              <a:gd name="connsiteY594" fmla="*/ 1281693 h 2380521"/>
              <a:gd name="connsiteX595" fmla="*/ 5296699 w 8023328"/>
              <a:gd name="connsiteY595" fmla="*/ 1281693 h 2380521"/>
              <a:gd name="connsiteX596" fmla="*/ 5311488 w 8023328"/>
              <a:gd name="connsiteY596" fmla="*/ 1296482 h 2380521"/>
              <a:gd name="connsiteX597" fmla="*/ 5296699 w 8023328"/>
              <a:gd name="connsiteY597" fmla="*/ 1311271 h 2380521"/>
              <a:gd name="connsiteX598" fmla="*/ 5281910 w 8023328"/>
              <a:gd name="connsiteY598" fmla="*/ 1296482 h 2380521"/>
              <a:gd name="connsiteX599" fmla="*/ 5296699 w 8023328"/>
              <a:gd name="connsiteY599" fmla="*/ 1281693 h 2380521"/>
              <a:gd name="connsiteX600" fmla="*/ 5225869 w 8023328"/>
              <a:gd name="connsiteY600" fmla="*/ 1281693 h 2380521"/>
              <a:gd name="connsiteX601" fmla="*/ 5240657 w 8023328"/>
              <a:gd name="connsiteY601" fmla="*/ 1296482 h 2380521"/>
              <a:gd name="connsiteX602" fmla="*/ 5225869 w 8023328"/>
              <a:gd name="connsiteY602" fmla="*/ 1311271 h 2380521"/>
              <a:gd name="connsiteX603" fmla="*/ 5211081 w 8023328"/>
              <a:gd name="connsiteY603" fmla="*/ 1296482 h 2380521"/>
              <a:gd name="connsiteX604" fmla="*/ 5225869 w 8023328"/>
              <a:gd name="connsiteY604" fmla="*/ 1281693 h 2380521"/>
              <a:gd name="connsiteX605" fmla="*/ 5154105 w 8023328"/>
              <a:gd name="connsiteY605" fmla="*/ 1281693 h 2380521"/>
              <a:gd name="connsiteX606" fmla="*/ 5166502 w 8023328"/>
              <a:gd name="connsiteY606" fmla="*/ 1296482 h 2380521"/>
              <a:gd name="connsiteX607" fmla="*/ 5154105 w 8023328"/>
              <a:gd name="connsiteY607" fmla="*/ 1311271 h 2380521"/>
              <a:gd name="connsiteX608" fmla="*/ 5140249 w 8023328"/>
              <a:gd name="connsiteY608" fmla="*/ 1296482 h 2380521"/>
              <a:gd name="connsiteX609" fmla="*/ 5154105 w 8023328"/>
              <a:gd name="connsiteY609" fmla="*/ 1281693 h 2380521"/>
              <a:gd name="connsiteX610" fmla="*/ 5083276 w 8023328"/>
              <a:gd name="connsiteY610" fmla="*/ 1281693 h 2380521"/>
              <a:gd name="connsiteX611" fmla="*/ 5095673 w 8023328"/>
              <a:gd name="connsiteY611" fmla="*/ 1296482 h 2380521"/>
              <a:gd name="connsiteX612" fmla="*/ 5083276 w 8023328"/>
              <a:gd name="connsiteY612" fmla="*/ 1311271 h 2380521"/>
              <a:gd name="connsiteX613" fmla="*/ 5069420 w 8023328"/>
              <a:gd name="connsiteY613" fmla="*/ 1296482 h 2380521"/>
              <a:gd name="connsiteX614" fmla="*/ 5083276 w 8023328"/>
              <a:gd name="connsiteY614" fmla="*/ 1281693 h 2380521"/>
              <a:gd name="connsiteX615" fmla="*/ 5012445 w 8023328"/>
              <a:gd name="connsiteY615" fmla="*/ 1281693 h 2380521"/>
              <a:gd name="connsiteX616" fmla="*/ 5024842 w 8023328"/>
              <a:gd name="connsiteY616" fmla="*/ 1296482 h 2380521"/>
              <a:gd name="connsiteX617" fmla="*/ 5012445 w 8023328"/>
              <a:gd name="connsiteY617" fmla="*/ 1311271 h 2380521"/>
              <a:gd name="connsiteX618" fmla="*/ 4998589 w 8023328"/>
              <a:gd name="connsiteY618" fmla="*/ 1296482 h 2380521"/>
              <a:gd name="connsiteX619" fmla="*/ 5012445 w 8023328"/>
              <a:gd name="connsiteY619" fmla="*/ 1281693 h 2380521"/>
              <a:gd name="connsiteX620" fmla="*/ 4940157 w 8023328"/>
              <a:gd name="connsiteY620" fmla="*/ 1281693 h 2380521"/>
              <a:gd name="connsiteX621" fmla="*/ 4954013 w 8023328"/>
              <a:gd name="connsiteY621" fmla="*/ 1296482 h 2380521"/>
              <a:gd name="connsiteX622" fmla="*/ 4940157 w 8023328"/>
              <a:gd name="connsiteY622" fmla="*/ 1311271 h 2380521"/>
              <a:gd name="connsiteX623" fmla="*/ 4927760 w 8023328"/>
              <a:gd name="connsiteY623" fmla="*/ 1296482 h 2380521"/>
              <a:gd name="connsiteX624" fmla="*/ 4940157 w 8023328"/>
              <a:gd name="connsiteY624" fmla="*/ 1281693 h 2380521"/>
              <a:gd name="connsiteX625" fmla="*/ 4865953 w 8023328"/>
              <a:gd name="connsiteY625" fmla="*/ 1281693 h 2380521"/>
              <a:gd name="connsiteX626" fmla="*/ 4879809 w 8023328"/>
              <a:gd name="connsiteY626" fmla="*/ 1296482 h 2380521"/>
              <a:gd name="connsiteX627" fmla="*/ 4865953 w 8023328"/>
              <a:gd name="connsiteY627" fmla="*/ 1311271 h 2380521"/>
              <a:gd name="connsiteX628" fmla="*/ 4853556 w 8023328"/>
              <a:gd name="connsiteY628" fmla="*/ 1296482 h 2380521"/>
              <a:gd name="connsiteX629" fmla="*/ 4865953 w 8023328"/>
              <a:gd name="connsiteY629" fmla="*/ 1281693 h 2380521"/>
              <a:gd name="connsiteX630" fmla="*/ 4795122 w 8023328"/>
              <a:gd name="connsiteY630" fmla="*/ 1281693 h 2380521"/>
              <a:gd name="connsiteX631" fmla="*/ 4808978 w 8023328"/>
              <a:gd name="connsiteY631" fmla="*/ 1296482 h 2380521"/>
              <a:gd name="connsiteX632" fmla="*/ 4795122 w 8023328"/>
              <a:gd name="connsiteY632" fmla="*/ 1311271 h 2380521"/>
              <a:gd name="connsiteX633" fmla="*/ 4782725 w 8023328"/>
              <a:gd name="connsiteY633" fmla="*/ 1296482 h 2380521"/>
              <a:gd name="connsiteX634" fmla="*/ 4795122 w 8023328"/>
              <a:gd name="connsiteY634" fmla="*/ 1281693 h 2380521"/>
              <a:gd name="connsiteX635" fmla="*/ 4726684 w 8023328"/>
              <a:gd name="connsiteY635" fmla="*/ 1281693 h 2380521"/>
              <a:gd name="connsiteX636" fmla="*/ 4741472 w 8023328"/>
              <a:gd name="connsiteY636" fmla="*/ 1296482 h 2380521"/>
              <a:gd name="connsiteX637" fmla="*/ 4726684 w 8023328"/>
              <a:gd name="connsiteY637" fmla="*/ 1311271 h 2380521"/>
              <a:gd name="connsiteX638" fmla="*/ 4711896 w 8023328"/>
              <a:gd name="connsiteY638" fmla="*/ 1296482 h 2380521"/>
              <a:gd name="connsiteX639" fmla="*/ 4726684 w 8023328"/>
              <a:gd name="connsiteY639" fmla="*/ 1281693 h 2380521"/>
              <a:gd name="connsiteX640" fmla="*/ 4655853 w 8023328"/>
              <a:gd name="connsiteY640" fmla="*/ 1281693 h 2380521"/>
              <a:gd name="connsiteX641" fmla="*/ 4670642 w 8023328"/>
              <a:gd name="connsiteY641" fmla="*/ 1294090 h 2380521"/>
              <a:gd name="connsiteX642" fmla="*/ 4655853 w 8023328"/>
              <a:gd name="connsiteY642" fmla="*/ 1307946 h 2380521"/>
              <a:gd name="connsiteX643" fmla="*/ 4641064 w 8023328"/>
              <a:gd name="connsiteY643" fmla="*/ 1294090 h 2380521"/>
              <a:gd name="connsiteX644" fmla="*/ 4655853 w 8023328"/>
              <a:gd name="connsiteY644" fmla="*/ 1281693 h 2380521"/>
              <a:gd name="connsiteX645" fmla="*/ 4585023 w 8023328"/>
              <a:gd name="connsiteY645" fmla="*/ 1281693 h 2380521"/>
              <a:gd name="connsiteX646" fmla="*/ 4599811 w 8023328"/>
              <a:gd name="connsiteY646" fmla="*/ 1294090 h 2380521"/>
              <a:gd name="connsiteX647" fmla="*/ 4585023 w 8023328"/>
              <a:gd name="connsiteY647" fmla="*/ 1307946 h 2380521"/>
              <a:gd name="connsiteX648" fmla="*/ 4570235 w 8023328"/>
              <a:gd name="connsiteY648" fmla="*/ 1294090 h 2380521"/>
              <a:gd name="connsiteX649" fmla="*/ 4585023 w 8023328"/>
              <a:gd name="connsiteY649" fmla="*/ 1281693 h 2380521"/>
              <a:gd name="connsiteX650" fmla="*/ 226355 w 8023328"/>
              <a:gd name="connsiteY650" fmla="*/ 1281693 h 2380521"/>
              <a:gd name="connsiteX651" fmla="*/ 238753 w 8023328"/>
              <a:gd name="connsiteY651" fmla="*/ 1296871 h 2380521"/>
              <a:gd name="connsiteX652" fmla="*/ 226355 w 8023328"/>
              <a:gd name="connsiteY652" fmla="*/ 1311291 h 2380521"/>
              <a:gd name="connsiteX653" fmla="*/ 212499 w 8023328"/>
              <a:gd name="connsiteY653" fmla="*/ 1296871 h 2380521"/>
              <a:gd name="connsiteX654" fmla="*/ 226355 w 8023328"/>
              <a:gd name="connsiteY654" fmla="*/ 1281693 h 2380521"/>
              <a:gd name="connsiteX655" fmla="*/ 155522 w 8023328"/>
              <a:gd name="connsiteY655" fmla="*/ 1281693 h 2380521"/>
              <a:gd name="connsiteX656" fmla="*/ 167919 w 8023328"/>
              <a:gd name="connsiteY656" fmla="*/ 1296871 h 2380521"/>
              <a:gd name="connsiteX657" fmla="*/ 155522 w 8023328"/>
              <a:gd name="connsiteY657" fmla="*/ 1311291 h 2380521"/>
              <a:gd name="connsiteX658" fmla="*/ 141666 w 8023328"/>
              <a:gd name="connsiteY658" fmla="*/ 1296871 h 2380521"/>
              <a:gd name="connsiteX659" fmla="*/ 155522 w 8023328"/>
              <a:gd name="connsiteY659" fmla="*/ 1281693 h 2380521"/>
              <a:gd name="connsiteX660" fmla="*/ 83234 w 8023328"/>
              <a:gd name="connsiteY660" fmla="*/ 1281693 h 2380521"/>
              <a:gd name="connsiteX661" fmla="*/ 97090 w 8023328"/>
              <a:gd name="connsiteY661" fmla="*/ 1296871 h 2380521"/>
              <a:gd name="connsiteX662" fmla="*/ 83234 w 8023328"/>
              <a:gd name="connsiteY662" fmla="*/ 1311291 h 2380521"/>
              <a:gd name="connsiteX663" fmla="*/ 70836 w 8023328"/>
              <a:gd name="connsiteY663" fmla="*/ 1296871 h 2380521"/>
              <a:gd name="connsiteX664" fmla="*/ 83234 w 8023328"/>
              <a:gd name="connsiteY664" fmla="*/ 1281693 h 2380521"/>
              <a:gd name="connsiteX665" fmla="*/ 11998 w 8023328"/>
              <a:gd name="connsiteY665" fmla="*/ 1281693 h 2380521"/>
              <a:gd name="connsiteX666" fmla="*/ 26239 w 8023328"/>
              <a:gd name="connsiteY666" fmla="*/ 1296871 h 2380521"/>
              <a:gd name="connsiteX667" fmla="*/ 11998 w 8023328"/>
              <a:gd name="connsiteY667" fmla="*/ 1311291 h 2380521"/>
              <a:gd name="connsiteX668" fmla="*/ 5 w 8023328"/>
              <a:gd name="connsiteY668" fmla="*/ 1296871 h 2380521"/>
              <a:gd name="connsiteX669" fmla="*/ 11998 w 8023328"/>
              <a:gd name="connsiteY669" fmla="*/ 1281693 h 2380521"/>
              <a:gd name="connsiteX670" fmla="*/ 7084322 w 8023328"/>
              <a:gd name="connsiteY670" fmla="*/ 1210863 h 2380521"/>
              <a:gd name="connsiteX671" fmla="*/ 7099111 w 8023328"/>
              <a:gd name="connsiteY671" fmla="*/ 1224719 h 2380521"/>
              <a:gd name="connsiteX672" fmla="*/ 7084322 w 8023328"/>
              <a:gd name="connsiteY672" fmla="*/ 1237116 h 2380521"/>
              <a:gd name="connsiteX673" fmla="*/ 7069533 w 8023328"/>
              <a:gd name="connsiteY673" fmla="*/ 1224719 h 2380521"/>
              <a:gd name="connsiteX674" fmla="*/ 7084322 w 8023328"/>
              <a:gd name="connsiteY674" fmla="*/ 1210863 h 2380521"/>
              <a:gd name="connsiteX675" fmla="*/ 7013492 w 8023328"/>
              <a:gd name="connsiteY675" fmla="*/ 1210863 h 2380521"/>
              <a:gd name="connsiteX676" fmla="*/ 7028280 w 8023328"/>
              <a:gd name="connsiteY676" fmla="*/ 1224719 h 2380521"/>
              <a:gd name="connsiteX677" fmla="*/ 7013492 w 8023328"/>
              <a:gd name="connsiteY677" fmla="*/ 1237116 h 2380521"/>
              <a:gd name="connsiteX678" fmla="*/ 6998704 w 8023328"/>
              <a:gd name="connsiteY678" fmla="*/ 1224719 h 2380521"/>
              <a:gd name="connsiteX679" fmla="*/ 7013492 w 8023328"/>
              <a:gd name="connsiteY679" fmla="*/ 1210863 h 2380521"/>
              <a:gd name="connsiteX680" fmla="*/ 6939085 w 8023328"/>
              <a:gd name="connsiteY680" fmla="*/ 1210863 h 2380521"/>
              <a:gd name="connsiteX681" fmla="*/ 6950753 w 8023328"/>
              <a:gd name="connsiteY681" fmla="*/ 1224719 h 2380521"/>
              <a:gd name="connsiteX682" fmla="*/ 6939085 w 8023328"/>
              <a:gd name="connsiteY682" fmla="*/ 1237116 h 2380521"/>
              <a:gd name="connsiteX683" fmla="*/ 6924500 w 8023328"/>
              <a:gd name="connsiteY683" fmla="*/ 1224719 h 2380521"/>
              <a:gd name="connsiteX684" fmla="*/ 6939085 w 8023328"/>
              <a:gd name="connsiteY684" fmla="*/ 1210863 h 2380521"/>
              <a:gd name="connsiteX685" fmla="*/ 6867525 w 8023328"/>
              <a:gd name="connsiteY685" fmla="*/ 1210863 h 2380521"/>
              <a:gd name="connsiteX686" fmla="*/ 6879922 w 8023328"/>
              <a:gd name="connsiteY686" fmla="*/ 1224719 h 2380521"/>
              <a:gd name="connsiteX687" fmla="*/ 6867525 w 8023328"/>
              <a:gd name="connsiteY687" fmla="*/ 1237116 h 2380521"/>
              <a:gd name="connsiteX688" fmla="*/ 6853669 w 8023328"/>
              <a:gd name="connsiteY688" fmla="*/ 1224719 h 2380521"/>
              <a:gd name="connsiteX689" fmla="*/ 6867525 w 8023328"/>
              <a:gd name="connsiteY689" fmla="*/ 1210863 h 2380521"/>
              <a:gd name="connsiteX690" fmla="*/ 6796696 w 8023328"/>
              <a:gd name="connsiteY690" fmla="*/ 1210863 h 2380521"/>
              <a:gd name="connsiteX691" fmla="*/ 6809093 w 8023328"/>
              <a:gd name="connsiteY691" fmla="*/ 1224719 h 2380521"/>
              <a:gd name="connsiteX692" fmla="*/ 6796696 w 8023328"/>
              <a:gd name="connsiteY692" fmla="*/ 1237116 h 2380521"/>
              <a:gd name="connsiteX693" fmla="*/ 6782840 w 8023328"/>
              <a:gd name="connsiteY693" fmla="*/ 1224719 h 2380521"/>
              <a:gd name="connsiteX694" fmla="*/ 6796696 w 8023328"/>
              <a:gd name="connsiteY694" fmla="*/ 1210863 h 2380521"/>
              <a:gd name="connsiteX695" fmla="*/ 6724405 w 8023328"/>
              <a:gd name="connsiteY695" fmla="*/ 1210863 h 2380521"/>
              <a:gd name="connsiteX696" fmla="*/ 6738261 w 8023328"/>
              <a:gd name="connsiteY696" fmla="*/ 1224719 h 2380521"/>
              <a:gd name="connsiteX697" fmla="*/ 6724405 w 8023328"/>
              <a:gd name="connsiteY697" fmla="*/ 1237116 h 2380521"/>
              <a:gd name="connsiteX698" fmla="*/ 6712008 w 8023328"/>
              <a:gd name="connsiteY698" fmla="*/ 1224719 h 2380521"/>
              <a:gd name="connsiteX699" fmla="*/ 6724405 w 8023328"/>
              <a:gd name="connsiteY699" fmla="*/ 1210863 h 2380521"/>
              <a:gd name="connsiteX700" fmla="*/ 6653576 w 8023328"/>
              <a:gd name="connsiteY700" fmla="*/ 1210863 h 2380521"/>
              <a:gd name="connsiteX701" fmla="*/ 6667432 w 8023328"/>
              <a:gd name="connsiteY701" fmla="*/ 1224719 h 2380521"/>
              <a:gd name="connsiteX702" fmla="*/ 6653576 w 8023328"/>
              <a:gd name="connsiteY702" fmla="*/ 1237116 h 2380521"/>
              <a:gd name="connsiteX703" fmla="*/ 6641179 w 8023328"/>
              <a:gd name="connsiteY703" fmla="*/ 1224719 h 2380521"/>
              <a:gd name="connsiteX704" fmla="*/ 6653576 w 8023328"/>
              <a:gd name="connsiteY704" fmla="*/ 1210863 h 2380521"/>
              <a:gd name="connsiteX705" fmla="*/ 6582745 w 8023328"/>
              <a:gd name="connsiteY705" fmla="*/ 1210863 h 2380521"/>
              <a:gd name="connsiteX706" fmla="*/ 6596601 w 8023328"/>
              <a:gd name="connsiteY706" fmla="*/ 1224719 h 2380521"/>
              <a:gd name="connsiteX707" fmla="*/ 6582745 w 8023328"/>
              <a:gd name="connsiteY707" fmla="*/ 1237116 h 2380521"/>
              <a:gd name="connsiteX708" fmla="*/ 6570348 w 8023328"/>
              <a:gd name="connsiteY708" fmla="*/ 1224719 h 2380521"/>
              <a:gd name="connsiteX709" fmla="*/ 6582745 w 8023328"/>
              <a:gd name="connsiteY709" fmla="*/ 1210863 h 2380521"/>
              <a:gd name="connsiteX710" fmla="*/ 6510933 w 8023328"/>
              <a:gd name="connsiteY710" fmla="*/ 1210863 h 2380521"/>
              <a:gd name="connsiteX711" fmla="*/ 6525722 w 8023328"/>
              <a:gd name="connsiteY711" fmla="*/ 1224719 h 2380521"/>
              <a:gd name="connsiteX712" fmla="*/ 6510933 w 8023328"/>
              <a:gd name="connsiteY712" fmla="*/ 1237116 h 2380521"/>
              <a:gd name="connsiteX713" fmla="*/ 6496144 w 8023328"/>
              <a:gd name="connsiteY713" fmla="*/ 1224719 h 2380521"/>
              <a:gd name="connsiteX714" fmla="*/ 6510933 w 8023328"/>
              <a:gd name="connsiteY714" fmla="*/ 1210863 h 2380521"/>
              <a:gd name="connsiteX715" fmla="*/ 6440492 w 8023328"/>
              <a:gd name="connsiteY715" fmla="*/ 1210863 h 2380521"/>
              <a:gd name="connsiteX716" fmla="*/ 6454911 w 8023328"/>
              <a:gd name="connsiteY716" fmla="*/ 1224719 h 2380521"/>
              <a:gd name="connsiteX717" fmla="*/ 6440492 w 8023328"/>
              <a:gd name="connsiteY717" fmla="*/ 1237116 h 2380521"/>
              <a:gd name="connsiteX718" fmla="*/ 6425315 w 8023328"/>
              <a:gd name="connsiteY718" fmla="*/ 1224719 h 2380521"/>
              <a:gd name="connsiteX719" fmla="*/ 6440492 w 8023328"/>
              <a:gd name="connsiteY719" fmla="*/ 1210863 h 2380521"/>
              <a:gd name="connsiteX720" fmla="*/ 6368340 w 8023328"/>
              <a:gd name="connsiteY720" fmla="*/ 1210863 h 2380521"/>
              <a:gd name="connsiteX721" fmla="*/ 6380737 w 8023328"/>
              <a:gd name="connsiteY721" fmla="*/ 1224719 h 2380521"/>
              <a:gd name="connsiteX722" fmla="*/ 6368340 w 8023328"/>
              <a:gd name="connsiteY722" fmla="*/ 1237116 h 2380521"/>
              <a:gd name="connsiteX723" fmla="*/ 6354484 w 8023328"/>
              <a:gd name="connsiteY723" fmla="*/ 1224719 h 2380521"/>
              <a:gd name="connsiteX724" fmla="*/ 6368340 w 8023328"/>
              <a:gd name="connsiteY724" fmla="*/ 1210863 h 2380521"/>
              <a:gd name="connsiteX725" fmla="*/ 6297511 w 8023328"/>
              <a:gd name="connsiteY725" fmla="*/ 1210863 h 2380521"/>
              <a:gd name="connsiteX726" fmla="*/ 6309908 w 8023328"/>
              <a:gd name="connsiteY726" fmla="*/ 1224719 h 2380521"/>
              <a:gd name="connsiteX727" fmla="*/ 6297511 w 8023328"/>
              <a:gd name="connsiteY727" fmla="*/ 1237116 h 2380521"/>
              <a:gd name="connsiteX728" fmla="*/ 6283655 w 8023328"/>
              <a:gd name="connsiteY728" fmla="*/ 1224719 h 2380521"/>
              <a:gd name="connsiteX729" fmla="*/ 6297511 w 8023328"/>
              <a:gd name="connsiteY729" fmla="*/ 1210863 h 2380521"/>
              <a:gd name="connsiteX730" fmla="*/ 6226679 w 8023328"/>
              <a:gd name="connsiteY730" fmla="*/ 1210863 h 2380521"/>
              <a:gd name="connsiteX731" fmla="*/ 6239076 w 8023328"/>
              <a:gd name="connsiteY731" fmla="*/ 1224719 h 2380521"/>
              <a:gd name="connsiteX732" fmla="*/ 6226679 w 8023328"/>
              <a:gd name="connsiteY732" fmla="*/ 1237116 h 2380521"/>
              <a:gd name="connsiteX733" fmla="*/ 6212823 w 8023328"/>
              <a:gd name="connsiteY733" fmla="*/ 1224719 h 2380521"/>
              <a:gd name="connsiteX734" fmla="*/ 6226679 w 8023328"/>
              <a:gd name="connsiteY734" fmla="*/ 1210863 h 2380521"/>
              <a:gd name="connsiteX735" fmla="*/ 6154391 w 8023328"/>
              <a:gd name="connsiteY735" fmla="*/ 1210863 h 2380521"/>
              <a:gd name="connsiteX736" fmla="*/ 6168247 w 8023328"/>
              <a:gd name="connsiteY736" fmla="*/ 1224719 h 2380521"/>
              <a:gd name="connsiteX737" fmla="*/ 6154391 w 8023328"/>
              <a:gd name="connsiteY737" fmla="*/ 1237116 h 2380521"/>
              <a:gd name="connsiteX738" fmla="*/ 6141994 w 8023328"/>
              <a:gd name="connsiteY738" fmla="*/ 1224719 h 2380521"/>
              <a:gd name="connsiteX739" fmla="*/ 6154391 w 8023328"/>
              <a:gd name="connsiteY739" fmla="*/ 1210863 h 2380521"/>
              <a:gd name="connsiteX740" fmla="*/ 6083559 w 8023328"/>
              <a:gd name="connsiteY740" fmla="*/ 1210863 h 2380521"/>
              <a:gd name="connsiteX741" fmla="*/ 6097415 w 8023328"/>
              <a:gd name="connsiteY741" fmla="*/ 1224719 h 2380521"/>
              <a:gd name="connsiteX742" fmla="*/ 6083559 w 8023328"/>
              <a:gd name="connsiteY742" fmla="*/ 1237116 h 2380521"/>
              <a:gd name="connsiteX743" fmla="*/ 6071162 w 8023328"/>
              <a:gd name="connsiteY743" fmla="*/ 1224719 h 2380521"/>
              <a:gd name="connsiteX744" fmla="*/ 6083559 w 8023328"/>
              <a:gd name="connsiteY744" fmla="*/ 1210863 h 2380521"/>
              <a:gd name="connsiteX745" fmla="*/ 6009356 w 8023328"/>
              <a:gd name="connsiteY745" fmla="*/ 1210863 h 2380521"/>
              <a:gd name="connsiteX746" fmla="*/ 6023212 w 8023328"/>
              <a:gd name="connsiteY746" fmla="*/ 1224719 h 2380521"/>
              <a:gd name="connsiteX747" fmla="*/ 6009356 w 8023328"/>
              <a:gd name="connsiteY747" fmla="*/ 1237116 h 2380521"/>
              <a:gd name="connsiteX748" fmla="*/ 5996959 w 8023328"/>
              <a:gd name="connsiteY748" fmla="*/ 1224719 h 2380521"/>
              <a:gd name="connsiteX749" fmla="*/ 6009356 w 8023328"/>
              <a:gd name="connsiteY749" fmla="*/ 1210863 h 2380521"/>
              <a:gd name="connsiteX750" fmla="*/ 5940548 w 8023328"/>
              <a:gd name="connsiteY750" fmla="*/ 1210863 h 2380521"/>
              <a:gd name="connsiteX751" fmla="*/ 5955726 w 8023328"/>
              <a:gd name="connsiteY751" fmla="*/ 1224719 h 2380521"/>
              <a:gd name="connsiteX752" fmla="*/ 5940548 w 8023328"/>
              <a:gd name="connsiteY752" fmla="*/ 1237116 h 2380521"/>
              <a:gd name="connsiteX753" fmla="*/ 5926130 w 8023328"/>
              <a:gd name="connsiteY753" fmla="*/ 1224719 h 2380521"/>
              <a:gd name="connsiteX754" fmla="*/ 5940548 w 8023328"/>
              <a:gd name="connsiteY754" fmla="*/ 1210863 h 2380521"/>
              <a:gd name="connsiteX755" fmla="*/ 5870088 w 8023328"/>
              <a:gd name="connsiteY755" fmla="*/ 1210863 h 2380521"/>
              <a:gd name="connsiteX756" fmla="*/ 5884877 w 8023328"/>
              <a:gd name="connsiteY756" fmla="*/ 1224719 h 2380521"/>
              <a:gd name="connsiteX757" fmla="*/ 5870088 w 8023328"/>
              <a:gd name="connsiteY757" fmla="*/ 1237116 h 2380521"/>
              <a:gd name="connsiteX758" fmla="*/ 5855299 w 8023328"/>
              <a:gd name="connsiteY758" fmla="*/ 1224719 h 2380521"/>
              <a:gd name="connsiteX759" fmla="*/ 5870088 w 8023328"/>
              <a:gd name="connsiteY759" fmla="*/ 1210863 h 2380521"/>
              <a:gd name="connsiteX760" fmla="*/ 5799257 w 8023328"/>
              <a:gd name="connsiteY760" fmla="*/ 1210863 h 2380521"/>
              <a:gd name="connsiteX761" fmla="*/ 5814045 w 8023328"/>
              <a:gd name="connsiteY761" fmla="*/ 1224719 h 2380521"/>
              <a:gd name="connsiteX762" fmla="*/ 5799257 w 8023328"/>
              <a:gd name="connsiteY762" fmla="*/ 1237116 h 2380521"/>
              <a:gd name="connsiteX763" fmla="*/ 5784469 w 8023328"/>
              <a:gd name="connsiteY763" fmla="*/ 1224719 h 2380521"/>
              <a:gd name="connsiteX764" fmla="*/ 5799257 w 8023328"/>
              <a:gd name="connsiteY764" fmla="*/ 1210863 h 2380521"/>
              <a:gd name="connsiteX765" fmla="*/ 5724122 w 8023328"/>
              <a:gd name="connsiteY765" fmla="*/ 1210863 h 2380521"/>
              <a:gd name="connsiteX766" fmla="*/ 5736519 w 8023328"/>
              <a:gd name="connsiteY766" fmla="*/ 1225651 h 2380521"/>
              <a:gd name="connsiteX767" fmla="*/ 5724122 w 8023328"/>
              <a:gd name="connsiteY767" fmla="*/ 1240439 h 2380521"/>
              <a:gd name="connsiteX768" fmla="*/ 5710266 w 8023328"/>
              <a:gd name="connsiteY768" fmla="*/ 1225651 h 2380521"/>
              <a:gd name="connsiteX769" fmla="*/ 5724122 w 8023328"/>
              <a:gd name="connsiteY769" fmla="*/ 1210863 h 2380521"/>
              <a:gd name="connsiteX770" fmla="*/ 5653291 w 8023328"/>
              <a:gd name="connsiteY770" fmla="*/ 1210863 h 2380521"/>
              <a:gd name="connsiteX771" fmla="*/ 5665688 w 8023328"/>
              <a:gd name="connsiteY771" fmla="*/ 1225651 h 2380521"/>
              <a:gd name="connsiteX772" fmla="*/ 5653291 w 8023328"/>
              <a:gd name="connsiteY772" fmla="*/ 1240439 h 2380521"/>
              <a:gd name="connsiteX773" fmla="*/ 5639435 w 8023328"/>
              <a:gd name="connsiteY773" fmla="*/ 1225651 h 2380521"/>
              <a:gd name="connsiteX774" fmla="*/ 5653291 w 8023328"/>
              <a:gd name="connsiteY774" fmla="*/ 1210863 h 2380521"/>
              <a:gd name="connsiteX775" fmla="*/ 5582461 w 8023328"/>
              <a:gd name="connsiteY775" fmla="*/ 1210863 h 2380521"/>
              <a:gd name="connsiteX776" fmla="*/ 5594858 w 8023328"/>
              <a:gd name="connsiteY776" fmla="*/ 1225651 h 2380521"/>
              <a:gd name="connsiteX777" fmla="*/ 5582461 w 8023328"/>
              <a:gd name="connsiteY777" fmla="*/ 1240439 h 2380521"/>
              <a:gd name="connsiteX778" fmla="*/ 5568605 w 8023328"/>
              <a:gd name="connsiteY778" fmla="*/ 1225651 h 2380521"/>
              <a:gd name="connsiteX779" fmla="*/ 5582461 w 8023328"/>
              <a:gd name="connsiteY779" fmla="*/ 1210863 h 2380521"/>
              <a:gd name="connsiteX780" fmla="*/ 5510171 w 8023328"/>
              <a:gd name="connsiteY780" fmla="*/ 1210863 h 2380521"/>
              <a:gd name="connsiteX781" fmla="*/ 5524027 w 8023328"/>
              <a:gd name="connsiteY781" fmla="*/ 1225651 h 2380521"/>
              <a:gd name="connsiteX782" fmla="*/ 5510171 w 8023328"/>
              <a:gd name="connsiteY782" fmla="*/ 1240439 h 2380521"/>
              <a:gd name="connsiteX783" fmla="*/ 5497774 w 8023328"/>
              <a:gd name="connsiteY783" fmla="*/ 1225651 h 2380521"/>
              <a:gd name="connsiteX784" fmla="*/ 5510171 w 8023328"/>
              <a:gd name="connsiteY784" fmla="*/ 1210863 h 2380521"/>
              <a:gd name="connsiteX785" fmla="*/ 5438937 w 8023328"/>
              <a:gd name="connsiteY785" fmla="*/ 1210863 h 2380521"/>
              <a:gd name="connsiteX786" fmla="*/ 5453178 w 8023328"/>
              <a:gd name="connsiteY786" fmla="*/ 1225651 h 2380521"/>
              <a:gd name="connsiteX787" fmla="*/ 5438937 w 8023328"/>
              <a:gd name="connsiteY787" fmla="*/ 1240439 h 2380521"/>
              <a:gd name="connsiteX788" fmla="*/ 5426945 w 8023328"/>
              <a:gd name="connsiteY788" fmla="*/ 1225651 h 2380521"/>
              <a:gd name="connsiteX789" fmla="*/ 5438937 w 8023328"/>
              <a:gd name="connsiteY789" fmla="*/ 1210863 h 2380521"/>
              <a:gd name="connsiteX790" fmla="*/ 5367530 w 8023328"/>
              <a:gd name="connsiteY790" fmla="*/ 1210863 h 2380521"/>
              <a:gd name="connsiteX791" fmla="*/ 5382318 w 8023328"/>
              <a:gd name="connsiteY791" fmla="*/ 1225651 h 2380521"/>
              <a:gd name="connsiteX792" fmla="*/ 5367530 w 8023328"/>
              <a:gd name="connsiteY792" fmla="*/ 1240439 h 2380521"/>
              <a:gd name="connsiteX793" fmla="*/ 5352742 w 8023328"/>
              <a:gd name="connsiteY793" fmla="*/ 1225651 h 2380521"/>
              <a:gd name="connsiteX794" fmla="*/ 5367530 w 8023328"/>
              <a:gd name="connsiteY794" fmla="*/ 1210863 h 2380521"/>
              <a:gd name="connsiteX795" fmla="*/ 5296699 w 8023328"/>
              <a:gd name="connsiteY795" fmla="*/ 1210863 h 2380521"/>
              <a:gd name="connsiteX796" fmla="*/ 5311488 w 8023328"/>
              <a:gd name="connsiteY796" fmla="*/ 1225651 h 2380521"/>
              <a:gd name="connsiteX797" fmla="*/ 5296699 w 8023328"/>
              <a:gd name="connsiteY797" fmla="*/ 1240439 h 2380521"/>
              <a:gd name="connsiteX798" fmla="*/ 5281910 w 8023328"/>
              <a:gd name="connsiteY798" fmla="*/ 1225651 h 2380521"/>
              <a:gd name="connsiteX799" fmla="*/ 5296699 w 8023328"/>
              <a:gd name="connsiteY799" fmla="*/ 1210863 h 2380521"/>
              <a:gd name="connsiteX800" fmla="*/ 5225869 w 8023328"/>
              <a:gd name="connsiteY800" fmla="*/ 1210863 h 2380521"/>
              <a:gd name="connsiteX801" fmla="*/ 5240657 w 8023328"/>
              <a:gd name="connsiteY801" fmla="*/ 1225651 h 2380521"/>
              <a:gd name="connsiteX802" fmla="*/ 5225869 w 8023328"/>
              <a:gd name="connsiteY802" fmla="*/ 1240439 h 2380521"/>
              <a:gd name="connsiteX803" fmla="*/ 5211081 w 8023328"/>
              <a:gd name="connsiteY803" fmla="*/ 1225651 h 2380521"/>
              <a:gd name="connsiteX804" fmla="*/ 5225869 w 8023328"/>
              <a:gd name="connsiteY804" fmla="*/ 1210863 h 2380521"/>
              <a:gd name="connsiteX805" fmla="*/ 5154105 w 8023328"/>
              <a:gd name="connsiteY805" fmla="*/ 1210863 h 2380521"/>
              <a:gd name="connsiteX806" fmla="*/ 5166502 w 8023328"/>
              <a:gd name="connsiteY806" fmla="*/ 1225651 h 2380521"/>
              <a:gd name="connsiteX807" fmla="*/ 5154105 w 8023328"/>
              <a:gd name="connsiteY807" fmla="*/ 1240439 h 2380521"/>
              <a:gd name="connsiteX808" fmla="*/ 5140249 w 8023328"/>
              <a:gd name="connsiteY808" fmla="*/ 1225651 h 2380521"/>
              <a:gd name="connsiteX809" fmla="*/ 5154105 w 8023328"/>
              <a:gd name="connsiteY809" fmla="*/ 1210863 h 2380521"/>
              <a:gd name="connsiteX810" fmla="*/ 5083276 w 8023328"/>
              <a:gd name="connsiteY810" fmla="*/ 1210863 h 2380521"/>
              <a:gd name="connsiteX811" fmla="*/ 5095673 w 8023328"/>
              <a:gd name="connsiteY811" fmla="*/ 1225651 h 2380521"/>
              <a:gd name="connsiteX812" fmla="*/ 5083276 w 8023328"/>
              <a:gd name="connsiteY812" fmla="*/ 1240439 h 2380521"/>
              <a:gd name="connsiteX813" fmla="*/ 5069420 w 8023328"/>
              <a:gd name="connsiteY813" fmla="*/ 1225651 h 2380521"/>
              <a:gd name="connsiteX814" fmla="*/ 5083276 w 8023328"/>
              <a:gd name="connsiteY814" fmla="*/ 1210863 h 2380521"/>
              <a:gd name="connsiteX815" fmla="*/ 5012445 w 8023328"/>
              <a:gd name="connsiteY815" fmla="*/ 1210863 h 2380521"/>
              <a:gd name="connsiteX816" fmla="*/ 5024842 w 8023328"/>
              <a:gd name="connsiteY816" fmla="*/ 1225651 h 2380521"/>
              <a:gd name="connsiteX817" fmla="*/ 5012445 w 8023328"/>
              <a:gd name="connsiteY817" fmla="*/ 1240439 h 2380521"/>
              <a:gd name="connsiteX818" fmla="*/ 4998589 w 8023328"/>
              <a:gd name="connsiteY818" fmla="*/ 1225651 h 2380521"/>
              <a:gd name="connsiteX819" fmla="*/ 5012445 w 8023328"/>
              <a:gd name="connsiteY819" fmla="*/ 1210863 h 2380521"/>
              <a:gd name="connsiteX820" fmla="*/ 4940157 w 8023328"/>
              <a:gd name="connsiteY820" fmla="*/ 1210863 h 2380521"/>
              <a:gd name="connsiteX821" fmla="*/ 4954013 w 8023328"/>
              <a:gd name="connsiteY821" fmla="*/ 1225651 h 2380521"/>
              <a:gd name="connsiteX822" fmla="*/ 4940157 w 8023328"/>
              <a:gd name="connsiteY822" fmla="*/ 1240439 h 2380521"/>
              <a:gd name="connsiteX823" fmla="*/ 4927760 w 8023328"/>
              <a:gd name="connsiteY823" fmla="*/ 1225651 h 2380521"/>
              <a:gd name="connsiteX824" fmla="*/ 4940157 w 8023328"/>
              <a:gd name="connsiteY824" fmla="*/ 1210863 h 2380521"/>
              <a:gd name="connsiteX825" fmla="*/ 4865953 w 8023328"/>
              <a:gd name="connsiteY825" fmla="*/ 1210863 h 2380521"/>
              <a:gd name="connsiteX826" fmla="*/ 4879809 w 8023328"/>
              <a:gd name="connsiteY826" fmla="*/ 1225651 h 2380521"/>
              <a:gd name="connsiteX827" fmla="*/ 4865953 w 8023328"/>
              <a:gd name="connsiteY827" fmla="*/ 1240439 h 2380521"/>
              <a:gd name="connsiteX828" fmla="*/ 4853556 w 8023328"/>
              <a:gd name="connsiteY828" fmla="*/ 1225651 h 2380521"/>
              <a:gd name="connsiteX829" fmla="*/ 4865953 w 8023328"/>
              <a:gd name="connsiteY829" fmla="*/ 1210863 h 2380521"/>
              <a:gd name="connsiteX830" fmla="*/ 4795122 w 8023328"/>
              <a:gd name="connsiteY830" fmla="*/ 1210863 h 2380521"/>
              <a:gd name="connsiteX831" fmla="*/ 4808978 w 8023328"/>
              <a:gd name="connsiteY831" fmla="*/ 1225651 h 2380521"/>
              <a:gd name="connsiteX832" fmla="*/ 4795122 w 8023328"/>
              <a:gd name="connsiteY832" fmla="*/ 1240439 h 2380521"/>
              <a:gd name="connsiteX833" fmla="*/ 4782725 w 8023328"/>
              <a:gd name="connsiteY833" fmla="*/ 1225651 h 2380521"/>
              <a:gd name="connsiteX834" fmla="*/ 4795122 w 8023328"/>
              <a:gd name="connsiteY834" fmla="*/ 1210863 h 2380521"/>
              <a:gd name="connsiteX835" fmla="*/ 4726684 w 8023328"/>
              <a:gd name="connsiteY835" fmla="*/ 1210863 h 2380521"/>
              <a:gd name="connsiteX836" fmla="*/ 4741472 w 8023328"/>
              <a:gd name="connsiteY836" fmla="*/ 1225651 h 2380521"/>
              <a:gd name="connsiteX837" fmla="*/ 4726684 w 8023328"/>
              <a:gd name="connsiteY837" fmla="*/ 1240439 h 2380521"/>
              <a:gd name="connsiteX838" fmla="*/ 4711896 w 8023328"/>
              <a:gd name="connsiteY838" fmla="*/ 1225651 h 2380521"/>
              <a:gd name="connsiteX839" fmla="*/ 4726684 w 8023328"/>
              <a:gd name="connsiteY839" fmla="*/ 1210863 h 2380521"/>
              <a:gd name="connsiteX840" fmla="*/ 4655853 w 8023328"/>
              <a:gd name="connsiteY840" fmla="*/ 1210863 h 2380521"/>
              <a:gd name="connsiteX841" fmla="*/ 4670642 w 8023328"/>
              <a:gd name="connsiteY841" fmla="*/ 1225651 h 2380521"/>
              <a:gd name="connsiteX842" fmla="*/ 4655853 w 8023328"/>
              <a:gd name="connsiteY842" fmla="*/ 1240439 h 2380521"/>
              <a:gd name="connsiteX843" fmla="*/ 4641064 w 8023328"/>
              <a:gd name="connsiteY843" fmla="*/ 1225651 h 2380521"/>
              <a:gd name="connsiteX844" fmla="*/ 4655853 w 8023328"/>
              <a:gd name="connsiteY844" fmla="*/ 1210863 h 2380521"/>
              <a:gd name="connsiteX845" fmla="*/ 4585023 w 8023328"/>
              <a:gd name="connsiteY845" fmla="*/ 1210863 h 2380521"/>
              <a:gd name="connsiteX846" fmla="*/ 4599811 w 8023328"/>
              <a:gd name="connsiteY846" fmla="*/ 1225651 h 2380521"/>
              <a:gd name="connsiteX847" fmla="*/ 4585023 w 8023328"/>
              <a:gd name="connsiteY847" fmla="*/ 1240439 h 2380521"/>
              <a:gd name="connsiteX848" fmla="*/ 4570235 w 8023328"/>
              <a:gd name="connsiteY848" fmla="*/ 1225651 h 2380521"/>
              <a:gd name="connsiteX849" fmla="*/ 4585023 w 8023328"/>
              <a:gd name="connsiteY849" fmla="*/ 1210863 h 2380521"/>
              <a:gd name="connsiteX850" fmla="*/ 4513260 w 8023328"/>
              <a:gd name="connsiteY850" fmla="*/ 1210863 h 2380521"/>
              <a:gd name="connsiteX851" fmla="*/ 4525657 w 8023328"/>
              <a:gd name="connsiteY851" fmla="*/ 1225651 h 2380521"/>
              <a:gd name="connsiteX852" fmla="*/ 4513260 w 8023328"/>
              <a:gd name="connsiteY852" fmla="*/ 1240439 h 2380521"/>
              <a:gd name="connsiteX853" fmla="*/ 4499404 w 8023328"/>
              <a:gd name="connsiteY853" fmla="*/ 1225651 h 2380521"/>
              <a:gd name="connsiteX854" fmla="*/ 4513260 w 8023328"/>
              <a:gd name="connsiteY854" fmla="*/ 1210863 h 2380521"/>
              <a:gd name="connsiteX855" fmla="*/ 4439056 w 8023328"/>
              <a:gd name="connsiteY855" fmla="*/ 1210863 h 2380521"/>
              <a:gd name="connsiteX856" fmla="*/ 4451453 w 8023328"/>
              <a:gd name="connsiteY856" fmla="*/ 1225651 h 2380521"/>
              <a:gd name="connsiteX857" fmla="*/ 4439056 w 8023328"/>
              <a:gd name="connsiteY857" fmla="*/ 1240439 h 2380521"/>
              <a:gd name="connsiteX858" fmla="*/ 4425200 w 8023328"/>
              <a:gd name="connsiteY858" fmla="*/ 1225651 h 2380521"/>
              <a:gd name="connsiteX859" fmla="*/ 4439056 w 8023328"/>
              <a:gd name="connsiteY859" fmla="*/ 1210863 h 2380521"/>
              <a:gd name="connsiteX860" fmla="*/ 4366768 w 8023328"/>
              <a:gd name="connsiteY860" fmla="*/ 1210863 h 2380521"/>
              <a:gd name="connsiteX861" fmla="*/ 4380624 w 8023328"/>
              <a:gd name="connsiteY861" fmla="*/ 1225651 h 2380521"/>
              <a:gd name="connsiteX862" fmla="*/ 4366768 w 8023328"/>
              <a:gd name="connsiteY862" fmla="*/ 1240439 h 2380521"/>
              <a:gd name="connsiteX863" fmla="*/ 4354371 w 8023328"/>
              <a:gd name="connsiteY863" fmla="*/ 1225651 h 2380521"/>
              <a:gd name="connsiteX864" fmla="*/ 4366768 w 8023328"/>
              <a:gd name="connsiteY864" fmla="*/ 1210863 h 2380521"/>
              <a:gd name="connsiteX865" fmla="*/ 4295937 w 8023328"/>
              <a:gd name="connsiteY865" fmla="*/ 1210863 h 2380521"/>
              <a:gd name="connsiteX866" fmla="*/ 4309793 w 8023328"/>
              <a:gd name="connsiteY866" fmla="*/ 1225651 h 2380521"/>
              <a:gd name="connsiteX867" fmla="*/ 4295937 w 8023328"/>
              <a:gd name="connsiteY867" fmla="*/ 1240439 h 2380521"/>
              <a:gd name="connsiteX868" fmla="*/ 4283540 w 8023328"/>
              <a:gd name="connsiteY868" fmla="*/ 1225651 h 2380521"/>
              <a:gd name="connsiteX869" fmla="*/ 4295937 w 8023328"/>
              <a:gd name="connsiteY869" fmla="*/ 1210863 h 2380521"/>
              <a:gd name="connsiteX870" fmla="*/ 368953 w 8023328"/>
              <a:gd name="connsiteY870" fmla="*/ 1210863 h 2380521"/>
              <a:gd name="connsiteX871" fmla="*/ 383742 w 8023328"/>
              <a:gd name="connsiteY871" fmla="*/ 1225651 h 2380521"/>
              <a:gd name="connsiteX872" fmla="*/ 368953 w 8023328"/>
              <a:gd name="connsiteY872" fmla="*/ 1240439 h 2380521"/>
              <a:gd name="connsiteX873" fmla="*/ 354165 w 8023328"/>
              <a:gd name="connsiteY873" fmla="*/ 1225651 h 2380521"/>
              <a:gd name="connsiteX874" fmla="*/ 368953 w 8023328"/>
              <a:gd name="connsiteY874" fmla="*/ 1210863 h 2380521"/>
              <a:gd name="connsiteX875" fmla="*/ 297189 w 8023328"/>
              <a:gd name="connsiteY875" fmla="*/ 1210863 h 2380521"/>
              <a:gd name="connsiteX876" fmla="*/ 309586 w 8023328"/>
              <a:gd name="connsiteY876" fmla="*/ 1225651 h 2380521"/>
              <a:gd name="connsiteX877" fmla="*/ 297189 w 8023328"/>
              <a:gd name="connsiteY877" fmla="*/ 1240439 h 2380521"/>
              <a:gd name="connsiteX878" fmla="*/ 283334 w 8023328"/>
              <a:gd name="connsiteY878" fmla="*/ 1225651 h 2380521"/>
              <a:gd name="connsiteX879" fmla="*/ 297189 w 8023328"/>
              <a:gd name="connsiteY879" fmla="*/ 1210863 h 2380521"/>
              <a:gd name="connsiteX880" fmla="*/ 226361 w 8023328"/>
              <a:gd name="connsiteY880" fmla="*/ 1210863 h 2380521"/>
              <a:gd name="connsiteX881" fmla="*/ 238759 w 8023328"/>
              <a:gd name="connsiteY881" fmla="*/ 1225651 h 2380521"/>
              <a:gd name="connsiteX882" fmla="*/ 226361 w 8023328"/>
              <a:gd name="connsiteY882" fmla="*/ 1240439 h 2380521"/>
              <a:gd name="connsiteX883" fmla="*/ 212504 w 8023328"/>
              <a:gd name="connsiteY883" fmla="*/ 1225651 h 2380521"/>
              <a:gd name="connsiteX884" fmla="*/ 226361 w 8023328"/>
              <a:gd name="connsiteY884" fmla="*/ 1210863 h 2380521"/>
              <a:gd name="connsiteX885" fmla="*/ 155527 w 8023328"/>
              <a:gd name="connsiteY885" fmla="*/ 1210863 h 2380521"/>
              <a:gd name="connsiteX886" fmla="*/ 167924 w 8023328"/>
              <a:gd name="connsiteY886" fmla="*/ 1225651 h 2380521"/>
              <a:gd name="connsiteX887" fmla="*/ 155527 w 8023328"/>
              <a:gd name="connsiteY887" fmla="*/ 1240439 h 2380521"/>
              <a:gd name="connsiteX888" fmla="*/ 141671 w 8023328"/>
              <a:gd name="connsiteY888" fmla="*/ 1225651 h 2380521"/>
              <a:gd name="connsiteX889" fmla="*/ 155527 w 8023328"/>
              <a:gd name="connsiteY889" fmla="*/ 1210863 h 2380521"/>
              <a:gd name="connsiteX890" fmla="*/ 83239 w 8023328"/>
              <a:gd name="connsiteY890" fmla="*/ 1210863 h 2380521"/>
              <a:gd name="connsiteX891" fmla="*/ 97095 w 8023328"/>
              <a:gd name="connsiteY891" fmla="*/ 1225651 h 2380521"/>
              <a:gd name="connsiteX892" fmla="*/ 83239 w 8023328"/>
              <a:gd name="connsiteY892" fmla="*/ 1240439 h 2380521"/>
              <a:gd name="connsiteX893" fmla="*/ 70841 w 8023328"/>
              <a:gd name="connsiteY893" fmla="*/ 1225651 h 2380521"/>
              <a:gd name="connsiteX894" fmla="*/ 83239 w 8023328"/>
              <a:gd name="connsiteY894" fmla="*/ 1210863 h 2380521"/>
              <a:gd name="connsiteX895" fmla="*/ 12003 w 8023328"/>
              <a:gd name="connsiteY895" fmla="*/ 1210863 h 2380521"/>
              <a:gd name="connsiteX896" fmla="*/ 26244 w 8023328"/>
              <a:gd name="connsiteY896" fmla="*/ 1225651 h 2380521"/>
              <a:gd name="connsiteX897" fmla="*/ 12003 w 8023328"/>
              <a:gd name="connsiteY897" fmla="*/ 1240439 h 2380521"/>
              <a:gd name="connsiteX898" fmla="*/ 10 w 8023328"/>
              <a:gd name="connsiteY898" fmla="*/ 1225651 h 2380521"/>
              <a:gd name="connsiteX899" fmla="*/ 12003 w 8023328"/>
              <a:gd name="connsiteY899" fmla="*/ 1210863 h 2380521"/>
              <a:gd name="connsiteX900" fmla="*/ 7013492 w 8023328"/>
              <a:gd name="connsiteY900" fmla="*/ 1140032 h 2380521"/>
              <a:gd name="connsiteX901" fmla="*/ 7028280 w 8023328"/>
              <a:gd name="connsiteY901" fmla="*/ 1152429 h 2380521"/>
              <a:gd name="connsiteX902" fmla="*/ 7013492 w 8023328"/>
              <a:gd name="connsiteY902" fmla="*/ 1166286 h 2380521"/>
              <a:gd name="connsiteX903" fmla="*/ 6998704 w 8023328"/>
              <a:gd name="connsiteY903" fmla="*/ 1152429 h 2380521"/>
              <a:gd name="connsiteX904" fmla="*/ 7013492 w 8023328"/>
              <a:gd name="connsiteY904" fmla="*/ 1140032 h 2380521"/>
              <a:gd name="connsiteX905" fmla="*/ 6939085 w 8023328"/>
              <a:gd name="connsiteY905" fmla="*/ 1140032 h 2380521"/>
              <a:gd name="connsiteX906" fmla="*/ 6950753 w 8023328"/>
              <a:gd name="connsiteY906" fmla="*/ 1152429 h 2380521"/>
              <a:gd name="connsiteX907" fmla="*/ 6939085 w 8023328"/>
              <a:gd name="connsiteY907" fmla="*/ 1166286 h 2380521"/>
              <a:gd name="connsiteX908" fmla="*/ 6924500 w 8023328"/>
              <a:gd name="connsiteY908" fmla="*/ 1152429 h 2380521"/>
              <a:gd name="connsiteX909" fmla="*/ 6939085 w 8023328"/>
              <a:gd name="connsiteY909" fmla="*/ 1140032 h 2380521"/>
              <a:gd name="connsiteX910" fmla="*/ 6867525 w 8023328"/>
              <a:gd name="connsiteY910" fmla="*/ 1140032 h 2380521"/>
              <a:gd name="connsiteX911" fmla="*/ 6879922 w 8023328"/>
              <a:gd name="connsiteY911" fmla="*/ 1153888 h 2380521"/>
              <a:gd name="connsiteX912" fmla="*/ 6867525 w 8023328"/>
              <a:gd name="connsiteY912" fmla="*/ 1166286 h 2380521"/>
              <a:gd name="connsiteX913" fmla="*/ 6853669 w 8023328"/>
              <a:gd name="connsiteY913" fmla="*/ 1153888 h 2380521"/>
              <a:gd name="connsiteX914" fmla="*/ 6867525 w 8023328"/>
              <a:gd name="connsiteY914" fmla="*/ 1140032 h 2380521"/>
              <a:gd name="connsiteX915" fmla="*/ 6796696 w 8023328"/>
              <a:gd name="connsiteY915" fmla="*/ 1140032 h 2380521"/>
              <a:gd name="connsiteX916" fmla="*/ 6809093 w 8023328"/>
              <a:gd name="connsiteY916" fmla="*/ 1153888 h 2380521"/>
              <a:gd name="connsiteX917" fmla="*/ 6796696 w 8023328"/>
              <a:gd name="connsiteY917" fmla="*/ 1166286 h 2380521"/>
              <a:gd name="connsiteX918" fmla="*/ 6782840 w 8023328"/>
              <a:gd name="connsiteY918" fmla="*/ 1153888 h 2380521"/>
              <a:gd name="connsiteX919" fmla="*/ 6796696 w 8023328"/>
              <a:gd name="connsiteY919" fmla="*/ 1140032 h 2380521"/>
              <a:gd name="connsiteX920" fmla="*/ 6724405 w 8023328"/>
              <a:gd name="connsiteY920" fmla="*/ 1140032 h 2380521"/>
              <a:gd name="connsiteX921" fmla="*/ 6738261 w 8023328"/>
              <a:gd name="connsiteY921" fmla="*/ 1153888 h 2380521"/>
              <a:gd name="connsiteX922" fmla="*/ 6724405 w 8023328"/>
              <a:gd name="connsiteY922" fmla="*/ 1166286 h 2380521"/>
              <a:gd name="connsiteX923" fmla="*/ 6712008 w 8023328"/>
              <a:gd name="connsiteY923" fmla="*/ 1153888 h 2380521"/>
              <a:gd name="connsiteX924" fmla="*/ 6724405 w 8023328"/>
              <a:gd name="connsiteY924" fmla="*/ 1140032 h 2380521"/>
              <a:gd name="connsiteX925" fmla="*/ 6653576 w 8023328"/>
              <a:gd name="connsiteY925" fmla="*/ 1140032 h 2380521"/>
              <a:gd name="connsiteX926" fmla="*/ 6667432 w 8023328"/>
              <a:gd name="connsiteY926" fmla="*/ 1153888 h 2380521"/>
              <a:gd name="connsiteX927" fmla="*/ 6653576 w 8023328"/>
              <a:gd name="connsiteY927" fmla="*/ 1166286 h 2380521"/>
              <a:gd name="connsiteX928" fmla="*/ 6641179 w 8023328"/>
              <a:gd name="connsiteY928" fmla="*/ 1153888 h 2380521"/>
              <a:gd name="connsiteX929" fmla="*/ 6653576 w 8023328"/>
              <a:gd name="connsiteY929" fmla="*/ 1140032 h 2380521"/>
              <a:gd name="connsiteX930" fmla="*/ 6581764 w 8023328"/>
              <a:gd name="connsiteY930" fmla="*/ 1140032 h 2380521"/>
              <a:gd name="connsiteX931" fmla="*/ 6596552 w 8023328"/>
              <a:gd name="connsiteY931" fmla="*/ 1153888 h 2380521"/>
              <a:gd name="connsiteX932" fmla="*/ 6581764 w 8023328"/>
              <a:gd name="connsiteY932" fmla="*/ 1166286 h 2380521"/>
              <a:gd name="connsiteX933" fmla="*/ 6566976 w 8023328"/>
              <a:gd name="connsiteY933" fmla="*/ 1153888 h 2380521"/>
              <a:gd name="connsiteX934" fmla="*/ 6581764 w 8023328"/>
              <a:gd name="connsiteY934" fmla="*/ 1140032 h 2380521"/>
              <a:gd name="connsiteX935" fmla="*/ 6510933 w 8023328"/>
              <a:gd name="connsiteY935" fmla="*/ 1140032 h 2380521"/>
              <a:gd name="connsiteX936" fmla="*/ 6525722 w 8023328"/>
              <a:gd name="connsiteY936" fmla="*/ 1153888 h 2380521"/>
              <a:gd name="connsiteX937" fmla="*/ 6510933 w 8023328"/>
              <a:gd name="connsiteY937" fmla="*/ 1166286 h 2380521"/>
              <a:gd name="connsiteX938" fmla="*/ 6496144 w 8023328"/>
              <a:gd name="connsiteY938" fmla="*/ 1153888 h 2380521"/>
              <a:gd name="connsiteX939" fmla="*/ 6510933 w 8023328"/>
              <a:gd name="connsiteY939" fmla="*/ 1140032 h 2380521"/>
              <a:gd name="connsiteX940" fmla="*/ 6440492 w 8023328"/>
              <a:gd name="connsiteY940" fmla="*/ 1140032 h 2380521"/>
              <a:gd name="connsiteX941" fmla="*/ 6454911 w 8023328"/>
              <a:gd name="connsiteY941" fmla="*/ 1153888 h 2380521"/>
              <a:gd name="connsiteX942" fmla="*/ 6440492 w 8023328"/>
              <a:gd name="connsiteY942" fmla="*/ 1166286 h 2380521"/>
              <a:gd name="connsiteX943" fmla="*/ 6425315 w 8023328"/>
              <a:gd name="connsiteY943" fmla="*/ 1153888 h 2380521"/>
              <a:gd name="connsiteX944" fmla="*/ 6440492 w 8023328"/>
              <a:gd name="connsiteY944" fmla="*/ 1140032 h 2380521"/>
              <a:gd name="connsiteX945" fmla="*/ 6368340 w 8023328"/>
              <a:gd name="connsiteY945" fmla="*/ 1140032 h 2380521"/>
              <a:gd name="connsiteX946" fmla="*/ 6380737 w 8023328"/>
              <a:gd name="connsiteY946" fmla="*/ 1153888 h 2380521"/>
              <a:gd name="connsiteX947" fmla="*/ 6368340 w 8023328"/>
              <a:gd name="connsiteY947" fmla="*/ 1166286 h 2380521"/>
              <a:gd name="connsiteX948" fmla="*/ 6354484 w 8023328"/>
              <a:gd name="connsiteY948" fmla="*/ 1153888 h 2380521"/>
              <a:gd name="connsiteX949" fmla="*/ 6368340 w 8023328"/>
              <a:gd name="connsiteY949" fmla="*/ 1140032 h 2380521"/>
              <a:gd name="connsiteX950" fmla="*/ 6297511 w 8023328"/>
              <a:gd name="connsiteY950" fmla="*/ 1140032 h 2380521"/>
              <a:gd name="connsiteX951" fmla="*/ 6309908 w 8023328"/>
              <a:gd name="connsiteY951" fmla="*/ 1153888 h 2380521"/>
              <a:gd name="connsiteX952" fmla="*/ 6297511 w 8023328"/>
              <a:gd name="connsiteY952" fmla="*/ 1166286 h 2380521"/>
              <a:gd name="connsiteX953" fmla="*/ 6283655 w 8023328"/>
              <a:gd name="connsiteY953" fmla="*/ 1153888 h 2380521"/>
              <a:gd name="connsiteX954" fmla="*/ 6297511 w 8023328"/>
              <a:gd name="connsiteY954" fmla="*/ 1140032 h 2380521"/>
              <a:gd name="connsiteX955" fmla="*/ 6226679 w 8023328"/>
              <a:gd name="connsiteY955" fmla="*/ 1140032 h 2380521"/>
              <a:gd name="connsiteX956" fmla="*/ 6239076 w 8023328"/>
              <a:gd name="connsiteY956" fmla="*/ 1153888 h 2380521"/>
              <a:gd name="connsiteX957" fmla="*/ 6226679 w 8023328"/>
              <a:gd name="connsiteY957" fmla="*/ 1166286 h 2380521"/>
              <a:gd name="connsiteX958" fmla="*/ 6212823 w 8023328"/>
              <a:gd name="connsiteY958" fmla="*/ 1153888 h 2380521"/>
              <a:gd name="connsiteX959" fmla="*/ 6226679 w 8023328"/>
              <a:gd name="connsiteY959" fmla="*/ 1140032 h 2380521"/>
              <a:gd name="connsiteX960" fmla="*/ 6154391 w 8023328"/>
              <a:gd name="connsiteY960" fmla="*/ 1140032 h 2380521"/>
              <a:gd name="connsiteX961" fmla="*/ 6168247 w 8023328"/>
              <a:gd name="connsiteY961" fmla="*/ 1153888 h 2380521"/>
              <a:gd name="connsiteX962" fmla="*/ 6154391 w 8023328"/>
              <a:gd name="connsiteY962" fmla="*/ 1166286 h 2380521"/>
              <a:gd name="connsiteX963" fmla="*/ 6141994 w 8023328"/>
              <a:gd name="connsiteY963" fmla="*/ 1153888 h 2380521"/>
              <a:gd name="connsiteX964" fmla="*/ 6154391 w 8023328"/>
              <a:gd name="connsiteY964" fmla="*/ 1140032 h 2380521"/>
              <a:gd name="connsiteX965" fmla="*/ 6083559 w 8023328"/>
              <a:gd name="connsiteY965" fmla="*/ 1140032 h 2380521"/>
              <a:gd name="connsiteX966" fmla="*/ 6097415 w 8023328"/>
              <a:gd name="connsiteY966" fmla="*/ 1153888 h 2380521"/>
              <a:gd name="connsiteX967" fmla="*/ 6083559 w 8023328"/>
              <a:gd name="connsiteY967" fmla="*/ 1166286 h 2380521"/>
              <a:gd name="connsiteX968" fmla="*/ 6071162 w 8023328"/>
              <a:gd name="connsiteY968" fmla="*/ 1153888 h 2380521"/>
              <a:gd name="connsiteX969" fmla="*/ 6083559 w 8023328"/>
              <a:gd name="connsiteY969" fmla="*/ 1140032 h 2380521"/>
              <a:gd name="connsiteX970" fmla="*/ 6009356 w 8023328"/>
              <a:gd name="connsiteY970" fmla="*/ 1140032 h 2380521"/>
              <a:gd name="connsiteX971" fmla="*/ 6023212 w 8023328"/>
              <a:gd name="connsiteY971" fmla="*/ 1153888 h 2380521"/>
              <a:gd name="connsiteX972" fmla="*/ 6009356 w 8023328"/>
              <a:gd name="connsiteY972" fmla="*/ 1166286 h 2380521"/>
              <a:gd name="connsiteX973" fmla="*/ 5996959 w 8023328"/>
              <a:gd name="connsiteY973" fmla="*/ 1153888 h 2380521"/>
              <a:gd name="connsiteX974" fmla="*/ 6009356 w 8023328"/>
              <a:gd name="connsiteY974" fmla="*/ 1140032 h 2380521"/>
              <a:gd name="connsiteX975" fmla="*/ 5940548 w 8023328"/>
              <a:gd name="connsiteY975" fmla="*/ 1140032 h 2380521"/>
              <a:gd name="connsiteX976" fmla="*/ 5955726 w 8023328"/>
              <a:gd name="connsiteY976" fmla="*/ 1153888 h 2380521"/>
              <a:gd name="connsiteX977" fmla="*/ 5940548 w 8023328"/>
              <a:gd name="connsiteY977" fmla="*/ 1166286 h 2380521"/>
              <a:gd name="connsiteX978" fmla="*/ 5926130 w 8023328"/>
              <a:gd name="connsiteY978" fmla="*/ 1153888 h 2380521"/>
              <a:gd name="connsiteX979" fmla="*/ 5940548 w 8023328"/>
              <a:gd name="connsiteY979" fmla="*/ 1140032 h 2380521"/>
              <a:gd name="connsiteX980" fmla="*/ 5870088 w 8023328"/>
              <a:gd name="connsiteY980" fmla="*/ 1140032 h 2380521"/>
              <a:gd name="connsiteX981" fmla="*/ 5884877 w 8023328"/>
              <a:gd name="connsiteY981" fmla="*/ 1153888 h 2380521"/>
              <a:gd name="connsiteX982" fmla="*/ 5870088 w 8023328"/>
              <a:gd name="connsiteY982" fmla="*/ 1166286 h 2380521"/>
              <a:gd name="connsiteX983" fmla="*/ 5855299 w 8023328"/>
              <a:gd name="connsiteY983" fmla="*/ 1153888 h 2380521"/>
              <a:gd name="connsiteX984" fmla="*/ 5870088 w 8023328"/>
              <a:gd name="connsiteY984" fmla="*/ 1140032 h 2380521"/>
              <a:gd name="connsiteX985" fmla="*/ 5799257 w 8023328"/>
              <a:gd name="connsiteY985" fmla="*/ 1140032 h 2380521"/>
              <a:gd name="connsiteX986" fmla="*/ 5814045 w 8023328"/>
              <a:gd name="connsiteY986" fmla="*/ 1153888 h 2380521"/>
              <a:gd name="connsiteX987" fmla="*/ 5799257 w 8023328"/>
              <a:gd name="connsiteY987" fmla="*/ 1166286 h 2380521"/>
              <a:gd name="connsiteX988" fmla="*/ 5784469 w 8023328"/>
              <a:gd name="connsiteY988" fmla="*/ 1153888 h 2380521"/>
              <a:gd name="connsiteX989" fmla="*/ 5799257 w 8023328"/>
              <a:gd name="connsiteY989" fmla="*/ 1140032 h 2380521"/>
              <a:gd name="connsiteX990" fmla="*/ 5724122 w 8023328"/>
              <a:gd name="connsiteY990" fmla="*/ 1140032 h 2380521"/>
              <a:gd name="connsiteX991" fmla="*/ 5736519 w 8023328"/>
              <a:gd name="connsiteY991" fmla="*/ 1153888 h 2380521"/>
              <a:gd name="connsiteX992" fmla="*/ 5724122 w 8023328"/>
              <a:gd name="connsiteY992" fmla="*/ 1166286 h 2380521"/>
              <a:gd name="connsiteX993" fmla="*/ 5710266 w 8023328"/>
              <a:gd name="connsiteY993" fmla="*/ 1153888 h 2380521"/>
              <a:gd name="connsiteX994" fmla="*/ 5724122 w 8023328"/>
              <a:gd name="connsiteY994" fmla="*/ 1140032 h 2380521"/>
              <a:gd name="connsiteX995" fmla="*/ 5653291 w 8023328"/>
              <a:gd name="connsiteY995" fmla="*/ 1140032 h 2380521"/>
              <a:gd name="connsiteX996" fmla="*/ 5665688 w 8023328"/>
              <a:gd name="connsiteY996" fmla="*/ 1153888 h 2380521"/>
              <a:gd name="connsiteX997" fmla="*/ 5653291 w 8023328"/>
              <a:gd name="connsiteY997" fmla="*/ 1166286 h 2380521"/>
              <a:gd name="connsiteX998" fmla="*/ 5639435 w 8023328"/>
              <a:gd name="connsiteY998" fmla="*/ 1153888 h 2380521"/>
              <a:gd name="connsiteX999" fmla="*/ 5653291 w 8023328"/>
              <a:gd name="connsiteY999" fmla="*/ 1140032 h 2380521"/>
              <a:gd name="connsiteX1000" fmla="*/ 5581002 w 8023328"/>
              <a:gd name="connsiteY1000" fmla="*/ 1140032 h 2380521"/>
              <a:gd name="connsiteX1001" fmla="*/ 5594858 w 8023328"/>
              <a:gd name="connsiteY1001" fmla="*/ 1153888 h 2380521"/>
              <a:gd name="connsiteX1002" fmla="*/ 5581002 w 8023328"/>
              <a:gd name="connsiteY1002" fmla="*/ 1166286 h 2380521"/>
              <a:gd name="connsiteX1003" fmla="*/ 5568605 w 8023328"/>
              <a:gd name="connsiteY1003" fmla="*/ 1153888 h 2380521"/>
              <a:gd name="connsiteX1004" fmla="*/ 5581002 w 8023328"/>
              <a:gd name="connsiteY1004" fmla="*/ 1140032 h 2380521"/>
              <a:gd name="connsiteX1005" fmla="*/ 5510171 w 8023328"/>
              <a:gd name="connsiteY1005" fmla="*/ 1140032 h 2380521"/>
              <a:gd name="connsiteX1006" fmla="*/ 5524027 w 8023328"/>
              <a:gd name="connsiteY1006" fmla="*/ 1153888 h 2380521"/>
              <a:gd name="connsiteX1007" fmla="*/ 5510171 w 8023328"/>
              <a:gd name="connsiteY1007" fmla="*/ 1166286 h 2380521"/>
              <a:gd name="connsiteX1008" fmla="*/ 5497774 w 8023328"/>
              <a:gd name="connsiteY1008" fmla="*/ 1153888 h 2380521"/>
              <a:gd name="connsiteX1009" fmla="*/ 5510171 w 8023328"/>
              <a:gd name="connsiteY1009" fmla="*/ 1140032 h 2380521"/>
              <a:gd name="connsiteX1010" fmla="*/ 5438937 w 8023328"/>
              <a:gd name="connsiteY1010" fmla="*/ 1140032 h 2380521"/>
              <a:gd name="connsiteX1011" fmla="*/ 5453178 w 8023328"/>
              <a:gd name="connsiteY1011" fmla="*/ 1153888 h 2380521"/>
              <a:gd name="connsiteX1012" fmla="*/ 5438937 w 8023328"/>
              <a:gd name="connsiteY1012" fmla="*/ 1166286 h 2380521"/>
              <a:gd name="connsiteX1013" fmla="*/ 5426945 w 8023328"/>
              <a:gd name="connsiteY1013" fmla="*/ 1153888 h 2380521"/>
              <a:gd name="connsiteX1014" fmla="*/ 5438937 w 8023328"/>
              <a:gd name="connsiteY1014" fmla="*/ 1140032 h 2380521"/>
              <a:gd name="connsiteX1015" fmla="*/ 5367530 w 8023328"/>
              <a:gd name="connsiteY1015" fmla="*/ 1140032 h 2380521"/>
              <a:gd name="connsiteX1016" fmla="*/ 5382318 w 8023328"/>
              <a:gd name="connsiteY1016" fmla="*/ 1153888 h 2380521"/>
              <a:gd name="connsiteX1017" fmla="*/ 5367530 w 8023328"/>
              <a:gd name="connsiteY1017" fmla="*/ 1166286 h 2380521"/>
              <a:gd name="connsiteX1018" fmla="*/ 5352742 w 8023328"/>
              <a:gd name="connsiteY1018" fmla="*/ 1153888 h 2380521"/>
              <a:gd name="connsiteX1019" fmla="*/ 5367530 w 8023328"/>
              <a:gd name="connsiteY1019" fmla="*/ 1140032 h 2380521"/>
              <a:gd name="connsiteX1020" fmla="*/ 5296699 w 8023328"/>
              <a:gd name="connsiteY1020" fmla="*/ 1140032 h 2380521"/>
              <a:gd name="connsiteX1021" fmla="*/ 5311488 w 8023328"/>
              <a:gd name="connsiteY1021" fmla="*/ 1153888 h 2380521"/>
              <a:gd name="connsiteX1022" fmla="*/ 5296699 w 8023328"/>
              <a:gd name="connsiteY1022" fmla="*/ 1166286 h 2380521"/>
              <a:gd name="connsiteX1023" fmla="*/ 5281910 w 8023328"/>
              <a:gd name="connsiteY1023" fmla="*/ 1153888 h 2380521"/>
              <a:gd name="connsiteX1024" fmla="*/ 5296699 w 8023328"/>
              <a:gd name="connsiteY1024" fmla="*/ 1140032 h 2380521"/>
              <a:gd name="connsiteX1025" fmla="*/ 5225869 w 8023328"/>
              <a:gd name="connsiteY1025" fmla="*/ 1140032 h 2380521"/>
              <a:gd name="connsiteX1026" fmla="*/ 5240657 w 8023328"/>
              <a:gd name="connsiteY1026" fmla="*/ 1153888 h 2380521"/>
              <a:gd name="connsiteX1027" fmla="*/ 5225869 w 8023328"/>
              <a:gd name="connsiteY1027" fmla="*/ 1166286 h 2380521"/>
              <a:gd name="connsiteX1028" fmla="*/ 5211081 w 8023328"/>
              <a:gd name="connsiteY1028" fmla="*/ 1153888 h 2380521"/>
              <a:gd name="connsiteX1029" fmla="*/ 5225869 w 8023328"/>
              <a:gd name="connsiteY1029" fmla="*/ 1140032 h 2380521"/>
              <a:gd name="connsiteX1030" fmla="*/ 5154105 w 8023328"/>
              <a:gd name="connsiteY1030" fmla="*/ 1140032 h 2380521"/>
              <a:gd name="connsiteX1031" fmla="*/ 5166502 w 8023328"/>
              <a:gd name="connsiteY1031" fmla="*/ 1154821 h 2380521"/>
              <a:gd name="connsiteX1032" fmla="*/ 5154105 w 8023328"/>
              <a:gd name="connsiteY1032" fmla="*/ 1169610 h 2380521"/>
              <a:gd name="connsiteX1033" fmla="*/ 5140249 w 8023328"/>
              <a:gd name="connsiteY1033" fmla="*/ 1154821 h 2380521"/>
              <a:gd name="connsiteX1034" fmla="*/ 5154105 w 8023328"/>
              <a:gd name="connsiteY1034" fmla="*/ 1140032 h 2380521"/>
              <a:gd name="connsiteX1035" fmla="*/ 5083276 w 8023328"/>
              <a:gd name="connsiteY1035" fmla="*/ 1140032 h 2380521"/>
              <a:gd name="connsiteX1036" fmla="*/ 5095673 w 8023328"/>
              <a:gd name="connsiteY1036" fmla="*/ 1154821 h 2380521"/>
              <a:gd name="connsiteX1037" fmla="*/ 5083276 w 8023328"/>
              <a:gd name="connsiteY1037" fmla="*/ 1169610 h 2380521"/>
              <a:gd name="connsiteX1038" fmla="*/ 5069420 w 8023328"/>
              <a:gd name="connsiteY1038" fmla="*/ 1154821 h 2380521"/>
              <a:gd name="connsiteX1039" fmla="*/ 5083276 w 8023328"/>
              <a:gd name="connsiteY1039" fmla="*/ 1140032 h 2380521"/>
              <a:gd name="connsiteX1040" fmla="*/ 5012445 w 8023328"/>
              <a:gd name="connsiteY1040" fmla="*/ 1140032 h 2380521"/>
              <a:gd name="connsiteX1041" fmla="*/ 5024842 w 8023328"/>
              <a:gd name="connsiteY1041" fmla="*/ 1154821 h 2380521"/>
              <a:gd name="connsiteX1042" fmla="*/ 5012445 w 8023328"/>
              <a:gd name="connsiteY1042" fmla="*/ 1169610 h 2380521"/>
              <a:gd name="connsiteX1043" fmla="*/ 4998589 w 8023328"/>
              <a:gd name="connsiteY1043" fmla="*/ 1154821 h 2380521"/>
              <a:gd name="connsiteX1044" fmla="*/ 5012445 w 8023328"/>
              <a:gd name="connsiteY1044" fmla="*/ 1140032 h 2380521"/>
              <a:gd name="connsiteX1045" fmla="*/ 4940157 w 8023328"/>
              <a:gd name="connsiteY1045" fmla="*/ 1140032 h 2380521"/>
              <a:gd name="connsiteX1046" fmla="*/ 4954013 w 8023328"/>
              <a:gd name="connsiteY1046" fmla="*/ 1154821 h 2380521"/>
              <a:gd name="connsiteX1047" fmla="*/ 4940157 w 8023328"/>
              <a:gd name="connsiteY1047" fmla="*/ 1169610 h 2380521"/>
              <a:gd name="connsiteX1048" fmla="*/ 4927760 w 8023328"/>
              <a:gd name="connsiteY1048" fmla="*/ 1154821 h 2380521"/>
              <a:gd name="connsiteX1049" fmla="*/ 4940157 w 8023328"/>
              <a:gd name="connsiteY1049" fmla="*/ 1140032 h 2380521"/>
              <a:gd name="connsiteX1050" fmla="*/ 4865953 w 8023328"/>
              <a:gd name="connsiteY1050" fmla="*/ 1140032 h 2380521"/>
              <a:gd name="connsiteX1051" fmla="*/ 4879809 w 8023328"/>
              <a:gd name="connsiteY1051" fmla="*/ 1154821 h 2380521"/>
              <a:gd name="connsiteX1052" fmla="*/ 4865953 w 8023328"/>
              <a:gd name="connsiteY1052" fmla="*/ 1169610 h 2380521"/>
              <a:gd name="connsiteX1053" fmla="*/ 4853556 w 8023328"/>
              <a:gd name="connsiteY1053" fmla="*/ 1154821 h 2380521"/>
              <a:gd name="connsiteX1054" fmla="*/ 4865953 w 8023328"/>
              <a:gd name="connsiteY1054" fmla="*/ 1140032 h 2380521"/>
              <a:gd name="connsiteX1055" fmla="*/ 4795122 w 8023328"/>
              <a:gd name="connsiteY1055" fmla="*/ 1140032 h 2380521"/>
              <a:gd name="connsiteX1056" fmla="*/ 4808978 w 8023328"/>
              <a:gd name="connsiteY1056" fmla="*/ 1154821 h 2380521"/>
              <a:gd name="connsiteX1057" fmla="*/ 4795122 w 8023328"/>
              <a:gd name="connsiteY1057" fmla="*/ 1169610 h 2380521"/>
              <a:gd name="connsiteX1058" fmla="*/ 4782725 w 8023328"/>
              <a:gd name="connsiteY1058" fmla="*/ 1154821 h 2380521"/>
              <a:gd name="connsiteX1059" fmla="*/ 4795122 w 8023328"/>
              <a:gd name="connsiteY1059" fmla="*/ 1140032 h 2380521"/>
              <a:gd name="connsiteX1060" fmla="*/ 4726684 w 8023328"/>
              <a:gd name="connsiteY1060" fmla="*/ 1140032 h 2380521"/>
              <a:gd name="connsiteX1061" fmla="*/ 4741472 w 8023328"/>
              <a:gd name="connsiteY1061" fmla="*/ 1154821 h 2380521"/>
              <a:gd name="connsiteX1062" fmla="*/ 4726684 w 8023328"/>
              <a:gd name="connsiteY1062" fmla="*/ 1169610 h 2380521"/>
              <a:gd name="connsiteX1063" fmla="*/ 4711896 w 8023328"/>
              <a:gd name="connsiteY1063" fmla="*/ 1154821 h 2380521"/>
              <a:gd name="connsiteX1064" fmla="*/ 4726684 w 8023328"/>
              <a:gd name="connsiteY1064" fmla="*/ 1140032 h 2380521"/>
              <a:gd name="connsiteX1065" fmla="*/ 4655853 w 8023328"/>
              <a:gd name="connsiteY1065" fmla="*/ 1140032 h 2380521"/>
              <a:gd name="connsiteX1066" fmla="*/ 4670642 w 8023328"/>
              <a:gd name="connsiteY1066" fmla="*/ 1154821 h 2380521"/>
              <a:gd name="connsiteX1067" fmla="*/ 4655853 w 8023328"/>
              <a:gd name="connsiteY1067" fmla="*/ 1169610 h 2380521"/>
              <a:gd name="connsiteX1068" fmla="*/ 4641064 w 8023328"/>
              <a:gd name="connsiteY1068" fmla="*/ 1154821 h 2380521"/>
              <a:gd name="connsiteX1069" fmla="*/ 4655853 w 8023328"/>
              <a:gd name="connsiteY1069" fmla="*/ 1140032 h 2380521"/>
              <a:gd name="connsiteX1070" fmla="*/ 4585023 w 8023328"/>
              <a:gd name="connsiteY1070" fmla="*/ 1140032 h 2380521"/>
              <a:gd name="connsiteX1071" fmla="*/ 4599811 w 8023328"/>
              <a:gd name="connsiteY1071" fmla="*/ 1154821 h 2380521"/>
              <a:gd name="connsiteX1072" fmla="*/ 4585023 w 8023328"/>
              <a:gd name="connsiteY1072" fmla="*/ 1169610 h 2380521"/>
              <a:gd name="connsiteX1073" fmla="*/ 4570235 w 8023328"/>
              <a:gd name="connsiteY1073" fmla="*/ 1154821 h 2380521"/>
              <a:gd name="connsiteX1074" fmla="*/ 4585023 w 8023328"/>
              <a:gd name="connsiteY1074" fmla="*/ 1140032 h 2380521"/>
              <a:gd name="connsiteX1075" fmla="*/ 4513260 w 8023328"/>
              <a:gd name="connsiteY1075" fmla="*/ 1140032 h 2380521"/>
              <a:gd name="connsiteX1076" fmla="*/ 4525657 w 8023328"/>
              <a:gd name="connsiteY1076" fmla="*/ 1154821 h 2380521"/>
              <a:gd name="connsiteX1077" fmla="*/ 4513260 w 8023328"/>
              <a:gd name="connsiteY1077" fmla="*/ 1169610 h 2380521"/>
              <a:gd name="connsiteX1078" fmla="*/ 4499404 w 8023328"/>
              <a:gd name="connsiteY1078" fmla="*/ 1154821 h 2380521"/>
              <a:gd name="connsiteX1079" fmla="*/ 4513260 w 8023328"/>
              <a:gd name="connsiteY1079" fmla="*/ 1140032 h 2380521"/>
              <a:gd name="connsiteX1080" fmla="*/ 4439056 w 8023328"/>
              <a:gd name="connsiteY1080" fmla="*/ 1140032 h 2380521"/>
              <a:gd name="connsiteX1081" fmla="*/ 4451453 w 8023328"/>
              <a:gd name="connsiteY1081" fmla="*/ 1154821 h 2380521"/>
              <a:gd name="connsiteX1082" fmla="*/ 4439056 w 8023328"/>
              <a:gd name="connsiteY1082" fmla="*/ 1169610 h 2380521"/>
              <a:gd name="connsiteX1083" fmla="*/ 4425200 w 8023328"/>
              <a:gd name="connsiteY1083" fmla="*/ 1154821 h 2380521"/>
              <a:gd name="connsiteX1084" fmla="*/ 4439056 w 8023328"/>
              <a:gd name="connsiteY1084" fmla="*/ 1140032 h 2380521"/>
              <a:gd name="connsiteX1085" fmla="*/ 4366768 w 8023328"/>
              <a:gd name="connsiteY1085" fmla="*/ 1140032 h 2380521"/>
              <a:gd name="connsiteX1086" fmla="*/ 4380624 w 8023328"/>
              <a:gd name="connsiteY1086" fmla="*/ 1154821 h 2380521"/>
              <a:gd name="connsiteX1087" fmla="*/ 4366768 w 8023328"/>
              <a:gd name="connsiteY1087" fmla="*/ 1169610 h 2380521"/>
              <a:gd name="connsiteX1088" fmla="*/ 4354371 w 8023328"/>
              <a:gd name="connsiteY1088" fmla="*/ 1154821 h 2380521"/>
              <a:gd name="connsiteX1089" fmla="*/ 4366768 w 8023328"/>
              <a:gd name="connsiteY1089" fmla="*/ 1140032 h 2380521"/>
              <a:gd name="connsiteX1090" fmla="*/ 4295937 w 8023328"/>
              <a:gd name="connsiteY1090" fmla="*/ 1140032 h 2380521"/>
              <a:gd name="connsiteX1091" fmla="*/ 4309793 w 8023328"/>
              <a:gd name="connsiteY1091" fmla="*/ 1154821 h 2380521"/>
              <a:gd name="connsiteX1092" fmla="*/ 4295937 w 8023328"/>
              <a:gd name="connsiteY1092" fmla="*/ 1169610 h 2380521"/>
              <a:gd name="connsiteX1093" fmla="*/ 4283540 w 8023328"/>
              <a:gd name="connsiteY1093" fmla="*/ 1154821 h 2380521"/>
              <a:gd name="connsiteX1094" fmla="*/ 4295937 w 8023328"/>
              <a:gd name="connsiteY1094" fmla="*/ 1140032 h 2380521"/>
              <a:gd name="connsiteX1095" fmla="*/ 4225107 w 8023328"/>
              <a:gd name="connsiteY1095" fmla="*/ 1140032 h 2380521"/>
              <a:gd name="connsiteX1096" fmla="*/ 4238963 w 8023328"/>
              <a:gd name="connsiteY1096" fmla="*/ 1154821 h 2380521"/>
              <a:gd name="connsiteX1097" fmla="*/ 4225107 w 8023328"/>
              <a:gd name="connsiteY1097" fmla="*/ 1169610 h 2380521"/>
              <a:gd name="connsiteX1098" fmla="*/ 4212710 w 8023328"/>
              <a:gd name="connsiteY1098" fmla="*/ 1154821 h 2380521"/>
              <a:gd name="connsiteX1099" fmla="*/ 4225107 w 8023328"/>
              <a:gd name="connsiteY1099" fmla="*/ 1140032 h 2380521"/>
              <a:gd name="connsiteX1100" fmla="*/ 4153295 w 8023328"/>
              <a:gd name="connsiteY1100" fmla="*/ 1140032 h 2380521"/>
              <a:gd name="connsiteX1101" fmla="*/ 4168083 w 8023328"/>
              <a:gd name="connsiteY1101" fmla="*/ 1154821 h 2380521"/>
              <a:gd name="connsiteX1102" fmla="*/ 4153295 w 8023328"/>
              <a:gd name="connsiteY1102" fmla="*/ 1169610 h 2380521"/>
              <a:gd name="connsiteX1103" fmla="*/ 4138507 w 8023328"/>
              <a:gd name="connsiteY1103" fmla="*/ 1154821 h 2380521"/>
              <a:gd name="connsiteX1104" fmla="*/ 4153295 w 8023328"/>
              <a:gd name="connsiteY1104" fmla="*/ 1140032 h 2380521"/>
              <a:gd name="connsiteX1105" fmla="*/ 4082465 w 8023328"/>
              <a:gd name="connsiteY1105" fmla="*/ 1140032 h 2380521"/>
              <a:gd name="connsiteX1106" fmla="*/ 4097254 w 8023328"/>
              <a:gd name="connsiteY1106" fmla="*/ 1154821 h 2380521"/>
              <a:gd name="connsiteX1107" fmla="*/ 4082465 w 8023328"/>
              <a:gd name="connsiteY1107" fmla="*/ 1169610 h 2380521"/>
              <a:gd name="connsiteX1108" fmla="*/ 4067676 w 8023328"/>
              <a:gd name="connsiteY1108" fmla="*/ 1154821 h 2380521"/>
              <a:gd name="connsiteX1109" fmla="*/ 4082465 w 8023328"/>
              <a:gd name="connsiteY1109" fmla="*/ 1140032 h 2380521"/>
              <a:gd name="connsiteX1110" fmla="*/ 439789 w 8023328"/>
              <a:gd name="connsiteY1110" fmla="*/ 1140032 h 2380521"/>
              <a:gd name="connsiteX1111" fmla="*/ 454579 w 8023328"/>
              <a:gd name="connsiteY1111" fmla="*/ 1153888 h 2380521"/>
              <a:gd name="connsiteX1112" fmla="*/ 439789 w 8023328"/>
              <a:gd name="connsiteY1112" fmla="*/ 1166286 h 2380521"/>
              <a:gd name="connsiteX1113" fmla="*/ 425001 w 8023328"/>
              <a:gd name="connsiteY1113" fmla="*/ 1153888 h 2380521"/>
              <a:gd name="connsiteX1114" fmla="*/ 439789 w 8023328"/>
              <a:gd name="connsiteY1114" fmla="*/ 1140032 h 2380521"/>
              <a:gd name="connsiteX1115" fmla="*/ 368960 w 8023328"/>
              <a:gd name="connsiteY1115" fmla="*/ 1140032 h 2380521"/>
              <a:gd name="connsiteX1116" fmla="*/ 383747 w 8023328"/>
              <a:gd name="connsiteY1116" fmla="*/ 1153888 h 2380521"/>
              <a:gd name="connsiteX1117" fmla="*/ 368960 w 8023328"/>
              <a:gd name="connsiteY1117" fmla="*/ 1166286 h 2380521"/>
              <a:gd name="connsiteX1118" fmla="*/ 354172 w 8023328"/>
              <a:gd name="connsiteY1118" fmla="*/ 1153888 h 2380521"/>
              <a:gd name="connsiteX1119" fmla="*/ 368960 w 8023328"/>
              <a:gd name="connsiteY1119" fmla="*/ 1140032 h 2380521"/>
              <a:gd name="connsiteX1120" fmla="*/ 297194 w 8023328"/>
              <a:gd name="connsiteY1120" fmla="*/ 1140032 h 2380521"/>
              <a:gd name="connsiteX1121" fmla="*/ 309592 w 8023328"/>
              <a:gd name="connsiteY1121" fmla="*/ 1153888 h 2380521"/>
              <a:gd name="connsiteX1122" fmla="*/ 297194 w 8023328"/>
              <a:gd name="connsiteY1122" fmla="*/ 1166286 h 2380521"/>
              <a:gd name="connsiteX1123" fmla="*/ 283339 w 8023328"/>
              <a:gd name="connsiteY1123" fmla="*/ 1153888 h 2380521"/>
              <a:gd name="connsiteX1124" fmla="*/ 297194 w 8023328"/>
              <a:gd name="connsiteY1124" fmla="*/ 1140032 h 2380521"/>
              <a:gd name="connsiteX1125" fmla="*/ 226366 w 8023328"/>
              <a:gd name="connsiteY1125" fmla="*/ 1140032 h 2380521"/>
              <a:gd name="connsiteX1126" fmla="*/ 238764 w 8023328"/>
              <a:gd name="connsiteY1126" fmla="*/ 1153888 h 2380521"/>
              <a:gd name="connsiteX1127" fmla="*/ 226366 w 8023328"/>
              <a:gd name="connsiteY1127" fmla="*/ 1166286 h 2380521"/>
              <a:gd name="connsiteX1128" fmla="*/ 212510 w 8023328"/>
              <a:gd name="connsiteY1128" fmla="*/ 1153888 h 2380521"/>
              <a:gd name="connsiteX1129" fmla="*/ 226366 w 8023328"/>
              <a:gd name="connsiteY1129" fmla="*/ 1140032 h 2380521"/>
              <a:gd name="connsiteX1130" fmla="*/ 155532 w 8023328"/>
              <a:gd name="connsiteY1130" fmla="*/ 1140032 h 2380521"/>
              <a:gd name="connsiteX1131" fmla="*/ 167930 w 8023328"/>
              <a:gd name="connsiteY1131" fmla="*/ 1153888 h 2380521"/>
              <a:gd name="connsiteX1132" fmla="*/ 155532 w 8023328"/>
              <a:gd name="connsiteY1132" fmla="*/ 1166286 h 2380521"/>
              <a:gd name="connsiteX1133" fmla="*/ 141676 w 8023328"/>
              <a:gd name="connsiteY1133" fmla="*/ 1153888 h 2380521"/>
              <a:gd name="connsiteX1134" fmla="*/ 155532 w 8023328"/>
              <a:gd name="connsiteY1134" fmla="*/ 1140032 h 2380521"/>
              <a:gd name="connsiteX1135" fmla="*/ 83244 w 8023328"/>
              <a:gd name="connsiteY1135" fmla="*/ 1140032 h 2380521"/>
              <a:gd name="connsiteX1136" fmla="*/ 97100 w 8023328"/>
              <a:gd name="connsiteY1136" fmla="*/ 1153888 h 2380521"/>
              <a:gd name="connsiteX1137" fmla="*/ 83244 w 8023328"/>
              <a:gd name="connsiteY1137" fmla="*/ 1166286 h 2380521"/>
              <a:gd name="connsiteX1138" fmla="*/ 70846 w 8023328"/>
              <a:gd name="connsiteY1138" fmla="*/ 1153888 h 2380521"/>
              <a:gd name="connsiteX1139" fmla="*/ 83244 w 8023328"/>
              <a:gd name="connsiteY1139" fmla="*/ 1140032 h 2380521"/>
              <a:gd name="connsiteX1140" fmla="*/ 12008 w 8023328"/>
              <a:gd name="connsiteY1140" fmla="*/ 1140032 h 2380521"/>
              <a:gd name="connsiteX1141" fmla="*/ 26249 w 8023328"/>
              <a:gd name="connsiteY1141" fmla="*/ 1153888 h 2380521"/>
              <a:gd name="connsiteX1142" fmla="*/ 12008 w 8023328"/>
              <a:gd name="connsiteY1142" fmla="*/ 1166286 h 2380521"/>
              <a:gd name="connsiteX1143" fmla="*/ 16 w 8023328"/>
              <a:gd name="connsiteY1143" fmla="*/ 1153888 h 2380521"/>
              <a:gd name="connsiteX1144" fmla="*/ 12008 w 8023328"/>
              <a:gd name="connsiteY1144" fmla="*/ 1140032 h 2380521"/>
              <a:gd name="connsiteX1145" fmla="*/ 6867525 w 8023328"/>
              <a:gd name="connsiteY1145" fmla="*/ 1069203 h 2380521"/>
              <a:gd name="connsiteX1146" fmla="*/ 6879922 w 8023328"/>
              <a:gd name="connsiteY1146" fmla="*/ 1081600 h 2380521"/>
              <a:gd name="connsiteX1147" fmla="*/ 6867525 w 8023328"/>
              <a:gd name="connsiteY1147" fmla="*/ 1095457 h 2380521"/>
              <a:gd name="connsiteX1148" fmla="*/ 6853669 w 8023328"/>
              <a:gd name="connsiteY1148" fmla="*/ 1081600 h 2380521"/>
              <a:gd name="connsiteX1149" fmla="*/ 6867525 w 8023328"/>
              <a:gd name="connsiteY1149" fmla="*/ 1069203 h 2380521"/>
              <a:gd name="connsiteX1150" fmla="*/ 6795237 w 8023328"/>
              <a:gd name="connsiteY1150" fmla="*/ 1069203 h 2380521"/>
              <a:gd name="connsiteX1151" fmla="*/ 6809093 w 8023328"/>
              <a:gd name="connsiteY1151" fmla="*/ 1081600 h 2380521"/>
              <a:gd name="connsiteX1152" fmla="*/ 6796696 w 8023328"/>
              <a:gd name="connsiteY1152" fmla="*/ 1095457 h 2380521"/>
              <a:gd name="connsiteX1153" fmla="*/ 6782840 w 8023328"/>
              <a:gd name="connsiteY1153" fmla="*/ 1081600 h 2380521"/>
              <a:gd name="connsiteX1154" fmla="*/ 6795237 w 8023328"/>
              <a:gd name="connsiteY1154" fmla="*/ 1069203 h 2380521"/>
              <a:gd name="connsiteX1155" fmla="*/ 6724405 w 8023328"/>
              <a:gd name="connsiteY1155" fmla="*/ 1069203 h 2380521"/>
              <a:gd name="connsiteX1156" fmla="*/ 6738261 w 8023328"/>
              <a:gd name="connsiteY1156" fmla="*/ 1081600 h 2380521"/>
              <a:gd name="connsiteX1157" fmla="*/ 6724405 w 8023328"/>
              <a:gd name="connsiteY1157" fmla="*/ 1095457 h 2380521"/>
              <a:gd name="connsiteX1158" fmla="*/ 6712008 w 8023328"/>
              <a:gd name="connsiteY1158" fmla="*/ 1081600 h 2380521"/>
              <a:gd name="connsiteX1159" fmla="*/ 6724405 w 8023328"/>
              <a:gd name="connsiteY1159" fmla="*/ 1069203 h 2380521"/>
              <a:gd name="connsiteX1160" fmla="*/ 6653576 w 8023328"/>
              <a:gd name="connsiteY1160" fmla="*/ 1069203 h 2380521"/>
              <a:gd name="connsiteX1161" fmla="*/ 6667432 w 8023328"/>
              <a:gd name="connsiteY1161" fmla="*/ 1081600 h 2380521"/>
              <a:gd name="connsiteX1162" fmla="*/ 6653576 w 8023328"/>
              <a:gd name="connsiteY1162" fmla="*/ 1095457 h 2380521"/>
              <a:gd name="connsiteX1163" fmla="*/ 6641179 w 8023328"/>
              <a:gd name="connsiteY1163" fmla="*/ 1081600 h 2380521"/>
              <a:gd name="connsiteX1164" fmla="*/ 6653576 w 8023328"/>
              <a:gd name="connsiteY1164" fmla="*/ 1069203 h 2380521"/>
              <a:gd name="connsiteX1165" fmla="*/ 6581764 w 8023328"/>
              <a:gd name="connsiteY1165" fmla="*/ 1069203 h 2380521"/>
              <a:gd name="connsiteX1166" fmla="*/ 6596552 w 8023328"/>
              <a:gd name="connsiteY1166" fmla="*/ 1081600 h 2380521"/>
              <a:gd name="connsiteX1167" fmla="*/ 6581764 w 8023328"/>
              <a:gd name="connsiteY1167" fmla="*/ 1095457 h 2380521"/>
              <a:gd name="connsiteX1168" fmla="*/ 6566976 w 8023328"/>
              <a:gd name="connsiteY1168" fmla="*/ 1081600 h 2380521"/>
              <a:gd name="connsiteX1169" fmla="*/ 6581764 w 8023328"/>
              <a:gd name="connsiteY1169" fmla="*/ 1069203 h 2380521"/>
              <a:gd name="connsiteX1170" fmla="*/ 6510933 w 8023328"/>
              <a:gd name="connsiteY1170" fmla="*/ 1069203 h 2380521"/>
              <a:gd name="connsiteX1171" fmla="*/ 6525722 w 8023328"/>
              <a:gd name="connsiteY1171" fmla="*/ 1081600 h 2380521"/>
              <a:gd name="connsiteX1172" fmla="*/ 6510933 w 8023328"/>
              <a:gd name="connsiteY1172" fmla="*/ 1095457 h 2380521"/>
              <a:gd name="connsiteX1173" fmla="*/ 6496144 w 8023328"/>
              <a:gd name="connsiteY1173" fmla="*/ 1081600 h 2380521"/>
              <a:gd name="connsiteX1174" fmla="*/ 6510933 w 8023328"/>
              <a:gd name="connsiteY1174" fmla="*/ 1069203 h 2380521"/>
              <a:gd name="connsiteX1175" fmla="*/ 6440492 w 8023328"/>
              <a:gd name="connsiteY1175" fmla="*/ 1069203 h 2380521"/>
              <a:gd name="connsiteX1176" fmla="*/ 6454911 w 8023328"/>
              <a:gd name="connsiteY1176" fmla="*/ 1081600 h 2380521"/>
              <a:gd name="connsiteX1177" fmla="*/ 6440492 w 8023328"/>
              <a:gd name="connsiteY1177" fmla="*/ 1095457 h 2380521"/>
              <a:gd name="connsiteX1178" fmla="*/ 6425315 w 8023328"/>
              <a:gd name="connsiteY1178" fmla="*/ 1081600 h 2380521"/>
              <a:gd name="connsiteX1179" fmla="*/ 6440492 w 8023328"/>
              <a:gd name="connsiteY1179" fmla="*/ 1069203 h 2380521"/>
              <a:gd name="connsiteX1180" fmla="*/ 6368340 w 8023328"/>
              <a:gd name="connsiteY1180" fmla="*/ 1069203 h 2380521"/>
              <a:gd name="connsiteX1181" fmla="*/ 6380737 w 8023328"/>
              <a:gd name="connsiteY1181" fmla="*/ 1081600 h 2380521"/>
              <a:gd name="connsiteX1182" fmla="*/ 6368340 w 8023328"/>
              <a:gd name="connsiteY1182" fmla="*/ 1095457 h 2380521"/>
              <a:gd name="connsiteX1183" fmla="*/ 6354484 w 8023328"/>
              <a:gd name="connsiteY1183" fmla="*/ 1081600 h 2380521"/>
              <a:gd name="connsiteX1184" fmla="*/ 6368340 w 8023328"/>
              <a:gd name="connsiteY1184" fmla="*/ 1069203 h 2380521"/>
              <a:gd name="connsiteX1185" fmla="*/ 6297511 w 8023328"/>
              <a:gd name="connsiteY1185" fmla="*/ 1069203 h 2380521"/>
              <a:gd name="connsiteX1186" fmla="*/ 6309908 w 8023328"/>
              <a:gd name="connsiteY1186" fmla="*/ 1081600 h 2380521"/>
              <a:gd name="connsiteX1187" fmla="*/ 6297511 w 8023328"/>
              <a:gd name="connsiteY1187" fmla="*/ 1095457 h 2380521"/>
              <a:gd name="connsiteX1188" fmla="*/ 6283655 w 8023328"/>
              <a:gd name="connsiteY1188" fmla="*/ 1081600 h 2380521"/>
              <a:gd name="connsiteX1189" fmla="*/ 6297511 w 8023328"/>
              <a:gd name="connsiteY1189" fmla="*/ 1069203 h 2380521"/>
              <a:gd name="connsiteX1190" fmla="*/ 6226679 w 8023328"/>
              <a:gd name="connsiteY1190" fmla="*/ 1069203 h 2380521"/>
              <a:gd name="connsiteX1191" fmla="*/ 6239076 w 8023328"/>
              <a:gd name="connsiteY1191" fmla="*/ 1081600 h 2380521"/>
              <a:gd name="connsiteX1192" fmla="*/ 6226679 w 8023328"/>
              <a:gd name="connsiteY1192" fmla="*/ 1095457 h 2380521"/>
              <a:gd name="connsiteX1193" fmla="*/ 6212823 w 8023328"/>
              <a:gd name="connsiteY1193" fmla="*/ 1083059 h 2380521"/>
              <a:gd name="connsiteX1194" fmla="*/ 6226679 w 8023328"/>
              <a:gd name="connsiteY1194" fmla="*/ 1069203 h 2380521"/>
              <a:gd name="connsiteX1195" fmla="*/ 6154391 w 8023328"/>
              <a:gd name="connsiteY1195" fmla="*/ 1069203 h 2380521"/>
              <a:gd name="connsiteX1196" fmla="*/ 6168247 w 8023328"/>
              <a:gd name="connsiteY1196" fmla="*/ 1083059 h 2380521"/>
              <a:gd name="connsiteX1197" fmla="*/ 6154391 w 8023328"/>
              <a:gd name="connsiteY1197" fmla="*/ 1095457 h 2380521"/>
              <a:gd name="connsiteX1198" fmla="*/ 6141994 w 8023328"/>
              <a:gd name="connsiteY1198" fmla="*/ 1083059 h 2380521"/>
              <a:gd name="connsiteX1199" fmla="*/ 6154391 w 8023328"/>
              <a:gd name="connsiteY1199" fmla="*/ 1069203 h 2380521"/>
              <a:gd name="connsiteX1200" fmla="*/ 6083559 w 8023328"/>
              <a:gd name="connsiteY1200" fmla="*/ 1069203 h 2380521"/>
              <a:gd name="connsiteX1201" fmla="*/ 6097415 w 8023328"/>
              <a:gd name="connsiteY1201" fmla="*/ 1083059 h 2380521"/>
              <a:gd name="connsiteX1202" fmla="*/ 6083559 w 8023328"/>
              <a:gd name="connsiteY1202" fmla="*/ 1095457 h 2380521"/>
              <a:gd name="connsiteX1203" fmla="*/ 6071162 w 8023328"/>
              <a:gd name="connsiteY1203" fmla="*/ 1083059 h 2380521"/>
              <a:gd name="connsiteX1204" fmla="*/ 6083559 w 8023328"/>
              <a:gd name="connsiteY1204" fmla="*/ 1069203 h 2380521"/>
              <a:gd name="connsiteX1205" fmla="*/ 6009356 w 8023328"/>
              <a:gd name="connsiteY1205" fmla="*/ 1069203 h 2380521"/>
              <a:gd name="connsiteX1206" fmla="*/ 6023212 w 8023328"/>
              <a:gd name="connsiteY1206" fmla="*/ 1083059 h 2380521"/>
              <a:gd name="connsiteX1207" fmla="*/ 6009356 w 8023328"/>
              <a:gd name="connsiteY1207" fmla="*/ 1095457 h 2380521"/>
              <a:gd name="connsiteX1208" fmla="*/ 5996959 w 8023328"/>
              <a:gd name="connsiteY1208" fmla="*/ 1083059 h 2380521"/>
              <a:gd name="connsiteX1209" fmla="*/ 6009356 w 8023328"/>
              <a:gd name="connsiteY1209" fmla="*/ 1069203 h 2380521"/>
              <a:gd name="connsiteX1210" fmla="*/ 5940548 w 8023328"/>
              <a:gd name="connsiteY1210" fmla="*/ 1069203 h 2380521"/>
              <a:gd name="connsiteX1211" fmla="*/ 5955726 w 8023328"/>
              <a:gd name="connsiteY1211" fmla="*/ 1083059 h 2380521"/>
              <a:gd name="connsiteX1212" fmla="*/ 5940548 w 8023328"/>
              <a:gd name="connsiteY1212" fmla="*/ 1095457 h 2380521"/>
              <a:gd name="connsiteX1213" fmla="*/ 5926130 w 8023328"/>
              <a:gd name="connsiteY1213" fmla="*/ 1083059 h 2380521"/>
              <a:gd name="connsiteX1214" fmla="*/ 5940548 w 8023328"/>
              <a:gd name="connsiteY1214" fmla="*/ 1069203 h 2380521"/>
              <a:gd name="connsiteX1215" fmla="*/ 5870088 w 8023328"/>
              <a:gd name="connsiteY1215" fmla="*/ 1069203 h 2380521"/>
              <a:gd name="connsiteX1216" fmla="*/ 5884877 w 8023328"/>
              <a:gd name="connsiteY1216" fmla="*/ 1083059 h 2380521"/>
              <a:gd name="connsiteX1217" fmla="*/ 5870088 w 8023328"/>
              <a:gd name="connsiteY1217" fmla="*/ 1095457 h 2380521"/>
              <a:gd name="connsiteX1218" fmla="*/ 5855299 w 8023328"/>
              <a:gd name="connsiteY1218" fmla="*/ 1083059 h 2380521"/>
              <a:gd name="connsiteX1219" fmla="*/ 5870088 w 8023328"/>
              <a:gd name="connsiteY1219" fmla="*/ 1069203 h 2380521"/>
              <a:gd name="connsiteX1220" fmla="*/ 5799257 w 8023328"/>
              <a:gd name="connsiteY1220" fmla="*/ 1069203 h 2380521"/>
              <a:gd name="connsiteX1221" fmla="*/ 5814045 w 8023328"/>
              <a:gd name="connsiteY1221" fmla="*/ 1083059 h 2380521"/>
              <a:gd name="connsiteX1222" fmla="*/ 5799257 w 8023328"/>
              <a:gd name="connsiteY1222" fmla="*/ 1095457 h 2380521"/>
              <a:gd name="connsiteX1223" fmla="*/ 5784469 w 8023328"/>
              <a:gd name="connsiteY1223" fmla="*/ 1083059 h 2380521"/>
              <a:gd name="connsiteX1224" fmla="*/ 5799257 w 8023328"/>
              <a:gd name="connsiteY1224" fmla="*/ 1069203 h 2380521"/>
              <a:gd name="connsiteX1225" fmla="*/ 5724122 w 8023328"/>
              <a:gd name="connsiteY1225" fmla="*/ 1069203 h 2380521"/>
              <a:gd name="connsiteX1226" fmla="*/ 5736519 w 8023328"/>
              <a:gd name="connsiteY1226" fmla="*/ 1083059 h 2380521"/>
              <a:gd name="connsiteX1227" fmla="*/ 5724122 w 8023328"/>
              <a:gd name="connsiteY1227" fmla="*/ 1095457 h 2380521"/>
              <a:gd name="connsiteX1228" fmla="*/ 5710266 w 8023328"/>
              <a:gd name="connsiteY1228" fmla="*/ 1083059 h 2380521"/>
              <a:gd name="connsiteX1229" fmla="*/ 5724122 w 8023328"/>
              <a:gd name="connsiteY1229" fmla="*/ 1069203 h 2380521"/>
              <a:gd name="connsiteX1230" fmla="*/ 5653291 w 8023328"/>
              <a:gd name="connsiteY1230" fmla="*/ 1069203 h 2380521"/>
              <a:gd name="connsiteX1231" fmla="*/ 5665688 w 8023328"/>
              <a:gd name="connsiteY1231" fmla="*/ 1083059 h 2380521"/>
              <a:gd name="connsiteX1232" fmla="*/ 5653291 w 8023328"/>
              <a:gd name="connsiteY1232" fmla="*/ 1095457 h 2380521"/>
              <a:gd name="connsiteX1233" fmla="*/ 5639435 w 8023328"/>
              <a:gd name="connsiteY1233" fmla="*/ 1083059 h 2380521"/>
              <a:gd name="connsiteX1234" fmla="*/ 5653291 w 8023328"/>
              <a:gd name="connsiteY1234" fmla="*/ 1069203 h 2380521"/>
              <a:gd name="connsiteX1235" fmla="*/ 5581002 w 8023328"/>
              <a:gd name="connsiteY1235" fmla="*/ 1069203 h 2380521"/>
              <a:gd name="connsiteX1236" fmla="*/ 5594858 w 8023328"/>
              <a:gd name="connsiteY1236" fmla="*/ 1083059 h 2380521"/>
              <a:gd name="connsiteX1237" fmla="*/ 5581002 w 8023328"/>
              <a:gd name="connsiteY1237" fmla="*/ 1095457 h 2380521"/>
              <a:gd name="connsiteX1238" fmla="*/ 5568605 w 8023328"/>
              <a:gd name="connsiteY1238" fmla="*/ 1083059 h 2380521"/>
              <a:gd name="connsiteX1239" fmla="*/ 5581002 w 8023328"/>
              <a:gd name="connsiteY1239" fmla="*/ 1069203 h 2380521"/>
              <a:gd name="connsiteX1240" fmla="*/ 5510171 w 8023328"/>
              <a:gd name="connsiteY1240" fmla="*/ 1069203 h 2380521"/>
              <a:gd name="connsiteX1241" fmla="*/ 5524027 w 8023328"/>
              <a:gd name="connsiteY1241" fmla="*/ 1083059 h 2380521"/>
              <a:gd name="connsiteX1242" fmla="*/ 5510171 w 8023328"/>
              <a:gd name="connsiteY1242" fmla="*/ 1095457 h 2380521"/>
              <a:gd name="connsiteX1243" fmla="*/ 5497774 w 8023328"/>
              <a:gd name="connsiteY1243" fmla="*/ 1083059 h 2380521"/>
              <a:gd name="connsiteX1244" fmla="*/ 5510171 w 8023328"/>
              <a:gd name="connsiteY1244" fmla="*/ 1069203 h 2380521"/>
              <a:gd name="connsiteX1245" fmla="*/ 5438937 w 8023328"/>
              <a:gd name="connsiteY1245" fmla="*/ 1069203 h 2380521"/>
              <a:gd name="connsiteX1246" fmla="*/ 5453178 w 8023328"/>
              <a:gd name="connsiteY1246" fmla="*/ 1083059 h 2380521"/>
              <a:gd name="connsiteX1247" fmla="*/ 5438937 w 8023328"/>
              <a:gd name="connsiteY1247" fmla="*/ 1095457 h 2380521"/>
              <a:gd name="connsiteX1248" fmla="*/ 5426945 w 8023328"/>
              <a:gd name="connsiteY1248" fmla="*/ 1083059 h 2380521"/>
              <a:gd name="connsiteX1249" fmla="*/ 5438937 w 8023328"/>
              <a:gd name="connsiteY1249" fmla="*/ 1069203 h 2380521"/>
              <a:gd name="connsiteX1250" fmla="*/ 5367530 w 8023328"/>
              <a:gd name="connsiteY1250" fmla="*/ 1069203 h 2380521"/>
              <a:gd name="connsiteX1251" fmla="*/ 5382318 w 8023328"/>
              <a:gd name="connsiteY1251" fmla="*/ 1083059 h 2380521"/>
              <a:gd name="connsiteX1252" fmla="*/ 5367530 w 8023328"/>
              <a:gd name="connsiteY1252" fmla="*/ 1095457 h 2380521"/>
              <a:gd name="connsiteX1253" fmla="*/ 5352742 w 8023328"/>
              <a:gd name="connsiteY1253" fmla="*/ 1083059 h 2380521"/>
              <a:gd name="connsiteX1254" fmla="*/ 5367530 w 8023328"/>
              <a:gd name="connsiteY1254" fmla="*/ 1069203 h 2380521"/>
              <a:gd name="connsiteX1255" fmla="*/ 5296699 w 8023328"/>
              <a:gd name="connsiteY1255" fmla="*/ 1069203 h 2380521"/>
              <a:gd name="connsiteX1256" fmla="*/ 5311488 w 8023328"/>
              <a:gd name="connsiteY1256" fmla="*/ 1083059 h 2380521"/>
              <a:gd name="connsiteX1257" fmla="*/ 5296699 w 8023328"/>
              <a:gd name="connsiteY1257" fmla="*/ 1095457 h 2380521"/>
              <a:gd name="connsiteX1258" fmla="*/ 5281910 w 8023328"/>
              <a:gd name="connsiteY1258" fmla="*/ 1083059 h 2380521"/>
              <a:gd name="connsiteX1259" fmla="*/ 5296699 w 8023328"/>
              <a:gd name="connsiteY1259" fmla="*/ 1069203 h 2380521"/>
              <a:gd name="connsiteX1260" fmla="*/ 5225869 w 8023328"/>
              <a:gd name="connsiteY1260" fmla="*/ 1069203 h 2380521"/>
              <a:gd name="connsiteX1261" fmla="*/ 5240657 w 8023328"/>
              <a:gd name="connsiteY1261" fmla="*/ 1083059 h 2380521"/>
              <a:gd name="connsiteX1262" fmla="*/ 5225869 w 8023328"/>
              <a:gd name="connsiteY1262" fmla="*/ 1095457 h 2380521"/>
              <a:gd name="connsiteX1263" fmla="*/ 5211081 w 8023328"/>
              <a:gd name="connsiteY1263" fmla="*/ 1083059 h 2380521"/>
              <a:gd name="connsiteX1264" fmla="*/ 5225869 w 8023328"/>
              <a:gd name="connsiteY1264" fmla="*/ 1069203 h 2380521"/>
              <a:gd name="connsiteX1265" fmla="*/ 5154105 w 8023328"/>
              <a:gd name="connsiteY1265" fmla="*/ 1069203 h 2380521"/>
              <a:gd name="connsiteX1266" fmla="*/ 5166502 w 8023328"/>
              <a:gd name="connsiteY1266" fmla="*/ 1083059 h 2380521"/>
              <a:gd name="connsiteX1267" fmla="*/ 5154105 w 8023328"/>
              <a:gd name="connsiteY1267" fmla="*/ 1095457 h 2380521"/>
              <a:gd name="connsiteX1268" fmla="*/ 5140249 w 8023328"/>
              <a:gd name="connsiteY1268" fmla="*/ 1083059 h 2380521"/>
              <a:gd name="connsiteX1269" fmla="*/ 5154105 w 8023328"/>
              <a:gd name="connsiteY1269" fmla="*/ 1069203 h 2380521"/>
              <a:gd name="connsiteX1270" fmla="*/ 5083276 w 8023328"/>
              <a:gd name="connsiteY1270" fmla="*/ 1069203 h 2380521"/>
              <a:gd name="connsiteX1271" fmla="*/ 5095673 w 8023328"/>
              <a:gd name="connsiteY1271" fmla="*/ 1083059 h 2380521"/>
              <a:gd name="connsiteX1272" fmla="*/ 5083276 w 8023328"/>
              <a:gd name="connsiteY1272" fmla="*/ 1095457 h 2380521"/>
              <a:gd name="connsiteX1273" fmla="*/ 5069420 w 8023328"/>
              <a:gd name="connsiteY1273" fmla="*/ 1083059 h 2380521"/>
              <a:gd name="connsiteX1274" fmla="*/ 5083276 w 8023328"/>
              <a:gd name="connsiteY1274" fmla="*/ 1069203 h 2380521"/>
              <a:gd name="connsiteX1275" fmla="*/ 5012445 w 8023328"/>
              <a:gd name="connsiteY1275" fmla="*/ 1069203 h 2380521"/>
              <a:gd name="connsiteX1276" fmla="*/ 5024842 w 8023328"/>
              <a:gd name="connsiteY1276" fmla="*/ 1083059 h 2380521"/>
              <a:gd name="connsiteX1277" fmla="*/ 5012445 w 8023328"/>
              <a:gd name="connsiteY1277" fmla="*/ 1095457 h 2380521"/>
              <a:gd name="connsiteX1278" fmla="*/ 4998589 w 8023328"/>
              <a:gd name="connsiteY1278" fmla="*/ 1083059 h 2380521"/>
              <a:gd name="connsiteX1279" fmla="*/ 5012445 w 8023328"/>
              <a:gd name="connsiteY1279" fmla="*/ 1069203 h 2380521"/>
              <a:gd name="connsiteX1280" fmla="*/ 4940157 w 8023328"/>
              <a:gd name="connsiteY1280" fmla="*/ 1069203 h 2380521"/>
              <a:gd name="connsiteX1281" fmla="*/ 4954013 w 8023328"/>
              <a:gd name="connsiteY1281" fmla="*/ 1083059 h 2380521"/>
              <a:gd name="connsiteX1282" fmla="*/ 4940157 w 8023328"/>
              <a:gd name="connsiteY1282" fmla="*/ 1095457 h 2380521"/>
              <a:gd name="connsiteX1283" fmla="*/ 4927760 w 8023328"/>
              <a:gd name="connsiteY1283" fmla="*/ 1083059 h 2380521"/>
              <a:gd name="connsiteX1284" fmla="*/ 4940157 w 8023328"/>
              <a:gd name="connsiteY1284" fmla="*/ 1069203 h 2380521"/>
              <a:gd name="connsiteX1285" fmla="*/ 4865953 w 8023328"/>
              <a:gd name="connsiteY1285" fmla="*/ 1069203 h 2380521"/>
              <a:gd name="connsiteX1286" fmla="*/ 4879809 w 8023328"/>
              <a:gd name="connsiteY1286" fmla="*/ 1083059 h 2380521"/>
              <a:gd name="connsiteX1287" fmla="*/ 4865953 w 8023328"/>
              <a:gd name="connsiteY1287" fmla="*/ 1095457 h 2380521"/>
              <a:gd name="connsiteX1288" fmla="*/ 4853556 w 8023328"/>
              <a:gd name="connsiteY1288" fmla="*/ 1083059 h 2380521"/>
              <a:gd name="connsiteX1289" fmla="*/ 4865953 w 8023328"/>
              <a:gd name="connsiteY1289" fmla="*/ 1069203 h 2380521"/>
              <a:gd name="connsiteX1290" fmla="*/ 4795122 w 8023328"/>
              <a:gd name="connsiteY1290" fmla="*/ 1069203 h 2380521"/>
              <a:gd name="connsiteX1291" fmla="*/ 4808978 w 8023328"/>
              <a:gd name="connsiteY1291" fmla="*/ 1083059 h 2380521"/>
              <a:gd name="connsiteX1292" fmla="*/ 4795122 w 8023328"/>
              <a:gd name="connsiteY1292" fmla="*/ 1095457 h 2380521"/>
              <a:gd name="connsiteX1293" fmla="*/ 4782725 w 8023328"/>
              <a:gd name="connsiteY1293" fmla="*/ 1083059 h 2380521"/>
              <a:gd name="connsiteX1294" fmla="*/ 4795122 w 8023328"/>
              <a:gd name="connsiteY1294" fmla="*/ 1069203 h 2380521"/>
              <a:gd name="connsiteX1295" fmla="*/ 4726684 w 8023328"/>
              <a:gd name="connsiteY1295" fmla="*/ 1069203 h 2380521"/>
              <a:gd name="connsiteX1296" fmla="*/ 4741472 w 8023328"/>
              <a:gd name="connsiteY1296" fmla="*/ 1083059 h 2380521"/>
              <a:gd name="connsiteX1297" fmla="*/ 4726684 w 8023328"/>
              <a:gd name="connsiteY1297" fmla="*/ 1095457 h 2380521"/>
              <a:gd name="connsiteX1298" fmla="*/ 4711896 w 8023328"/>
              <a:gd name="connsiteY1298" fmla="*/ 1083059 h 2380521"/>
              <a:gd name="connsiteX1299" fmla="*/ 4726684 w 8023328"/>
              <a:gd name="connsiteY1299" fmla="*/ 1069203 h 2380521"/>
              <a:gd name="connsiteX1300" fmla="*/ 4655853 w 8023328"/>
              <a:gd name="connsiteY1300" fmla="*/ 1069203 h 2380521"/>
              <a:gd name="connsiteX1301" fmla="*/ 4670642 w 8023328"/>
              <a:gd name="connsiteY1301" fmla="*/ 1083059 h 2380521"/>
              <a:gd name="connsiteX1302" fmla="*/ 4655853 w 8023328"/>
              <a:gd name="connsiteY1302" fmla="*/ 1095457 h 2380521"/>
              <a:gd name="connsiteX1303" fmla="*/ 4641064 w 8023328"/>
              <a:gd name="connsiteY1303" fmla="*/ 1083059 h 2380521"/>
              <a:gd name="connsiteX1304" fmla="*/ 4655853 w 8023328"/>
              <a:gd name="connsiteY1304" fmla="*/ 1069203 h 2380521"/>
              <a:gd name="connsiteX1305" fmla="*/ 4585023 w 8023328"/>
              <a:gd name="connsiteY1305" fmla="*/ 1069203 h 2380521"/>
              <a:gd name="connsiteX1306" fmla="*/ 4599811 w 8023328"/>
              <a:gd name="connsiteY1306" fmla="*/ 1083059 h 2380521"/>
              <a:gd name="connsiteX1307" fmla="*/ 4585023 w 8023328"/>
              <a:gd name="connsiteY1307" fmla="*/ 1095457 h 2380521"/>
              <a:gd name="connsiteX1308" fmla="*/ 4570235 w 8023328"/>
              <a:gd name="connsiteY1308" fmla="*/ 1083059 h 2380521"/>
              <a:gd name="connsiteX1309" fmla="*/ 4585023 w 8023328"/>
              <a:gd name="connsiteY1309" fmla="*/ 1069203 h 2380521"/>
              <a:gd name="connsiteX1310" fmla="*/ 4513260 w 8023328"/>
              <a:gd name="connsiteY1310" fmla="*/ 1069203 h 2380521"/>
              <a:gd name="connsiteX1311" fmla="*/ 4525657 w 8023328"/>
              <a:gd name="connsiteY1311" fmla="*/ 1083991 h 2380521"/>
              <a:gd name="connsiteX1312" fmla="*/ 4513260 w 8023328"/>
              <a:gd name="connsiteY1312" fmla="*/ 1098780 h 2380521"/>
              <a:gd name="connsiteX1313" fmla="*/ 4499404 w 8023328"/>
              <a:gd name="connsiteY1313" fmla="*/ 1083991 h 2380521"/>
              <a:gd name="connsiteX1314" fmla="*/ 4513260 w 8023328"/>
              <a:gd name="connsiteY1314" fmla="*/ 1069203 h 2380521"/>
              <a:gd name="connsiteX1315" fmla="*/ 4439056 w 8023328"/>
              <a:gd name="connsiteY1315" fmla="*/ 1069203 h 2380521"/>
              <a:gd name="connsiteX1316" fmla="*/ 4451453 w 8023328"/>
              <a:gd name="connsiteY1316" fmla="*/ 1083991 h 2380521"/>
              <a:gd name="connsiteX1317" fmla="*/ 4439056 w 8023328"/>
              <a:gd name="connsiteY1317" fmla="*/ 1098780 h 2380521"/>
              <a:gd name="connsiteX1318" fmla="*/ 4425200 w 8023328"/>
              <a:gd name="connsiteY1318" fmla="*/ 1083991 h 2380521"/>
              <a:gd name="connsiteX1319" fmla="*/ 4439056 w 8023328"/>
              <a:gd name="connsiteY1319" fmla="*/ 1069203 h 2380521"/>
              <a:gd name="connsiteX1320" fmla="*/ 4366768 w 8023328"/>
              <a:gd name="connsiteY1320" fmla="*/ 1069203 h 2380521"/>
              <a:gd name="connsiteX1321" fmla="*/ 4380624 w 8023328"/>
              <a:gd name="connsiteY1321" fmla="*/ 1083991 h 2380521"/>
              <a:gd name="connsiteX1322" fmla="*/ 4366768 w 8023328"/>
              <a:gd name="connsiteY1322" fmla="*/ 1098780 h 2380521"/>
              <a:gd name="connsiteX1323" fmla="*/ 4354371 w 8023328"/>
              <a:gd name="connsiteY1323" fmla="*/ 1083991 h 2380521"/>
              <a:gd name="connsiteX1324" fmla="*/ 4366768 w 8023328"/>
              <a:gd name="connsiteY1324" fmla="*/ 1069203 h 2380521"/>
              <a:gd name="connsiteX1325" fmla="*/ 4295937 w 8023328"/>
              <a:gd name="connsiteY1325" fmla="*/ 1069203 h 2380521"/>
              <a:gd name="connsiteX1326" fmla="*/ 4309793 w 8023328"/>
              <a:gd name="connsiteY1326" fmla="*/ 1083991 h 2380521"/>
              <a:gd name="connsiteX1327" fmla="*/ 4295937 w 8023328"/>
              <a:gd name="connsiteY1327" fmla="*/ 1098780 h 2380521"/>
              <a:gd name="connsiteX1328" fmla="*/ 4283540 w 8023328"/>
              <a:gd name="connsiteY1328" fmla="*/ 1083991 h 2380521"/>
              <a:gd name="connsiteX1329" fmla="*/ 4295937 w 8023328"/>
              <a:gd name="connsiteY1329" fmla="*/ 1069203 h 2380521"/>
              <a:gd name="connsiteX1330" fmla="*/ 4225107 w 8023328"/>
              <a:gd name="connsiteY1330" fmla="*/ 1069203 h 2380521"/>
              <a:gd name="connsiteX1331" fmla="*/ 4238963 w 8023328"/>
              <a:gd name="connsiteY1331" fmla="*/ 1083991 h 2380521"/>
              <a:gd name="connsiteX1332" fmla="*/ 4225107 w 8023328"/>
              <a:gd name="connsiteY1332" fmla="*/ 1098780 h 2380521"/>
              <a:gd name="connsiteX1333" fmla="*/ 4212710 w 8023328"/>
              <a:gd name="connsiteY1333" fmla="*/ 1083991 h 2380521"/>
              <a:gd name="connsiteX1334" fmla="*/ 4225107 w 8023328"/>
              <a:gd name="connsiteY1334" fmla="*/ 1069203 h 2380521"/>
              <a:gd name="connsiteX1335" fmla="*/ 4153295 w 8023328"/>
              <a:gd name="connsiteY1335" fmla="*/ 1069203 h 2380521"/>
              <a:gd name="connsiteX1336" fmla="*/ 4168083 w 8023328"/>
              <a:gd name="connsiteY1336" fmla="*/ 1083991 h 2380521"/>
              <a:gd name="connsiteX1337" fmla="*/ 4153295 w 8023328"/>
              <a:gd name="connsiteY1337" fmla="*/ 1098780 h 2380521"/>
              <a:gd name="connsiteX1338" fmla="*/ 4138507 w 8023328"/>
              <a:gd name="connsiteY1338" fmla="*/ 1083991 h 2380521"/>
              <a:gd name="connsiteX1339" fmla="*/ 4153295 w 8023328"/>
              <a:gd name="connsiteY1339" fmla="*/ 1069203 h 2380521"/>
              <a:gd name="connsiteX1340" fmla="*/ 4082465 w 8023328"/>
              <a:gd name="connsiteY1340" fmla="*/ 1069203 h 2380521"/>
              <a:gd name="connsiteX1341" fmla="*/ 4097254 w 8023328"/>
              <a:gd name="connsiteY1341" fmla="*/ 1083991 h 2380521"/>
              <a:gd name="connsiteX1342" fmla="*/ 4082465 w 8023328"/>
              <a:gd name="connsiteY1342" fmla="*/ 1098780 h 2380521"/>
              <a:gd name="connsiteX1343" fmla="*/ 4067676 w 8023328"/>
              <a:gd name="connsiteY1343" fmla="*/ 1083991 h 2380521"/>
              <a:gd name="connsiteX1344" fmla="*/ 4082465 w 8023328"/>
              <a:gd name="connsiteY1344" fmla="*/ 1069203 h 2380521"/>
              <a:gd name="connsiteX1345" fmla="*/ 4011635 w 8023328"/>
              <a:gd name="connsiteY1345" fmla="*/ 1069203 h 2380521"/>
              <a:gd name="connsiteX1346" fmla="*/ 4026423 w 8023328"/>
              <a:gd name="connsiteY1346" fmla="*/ 1083991 h 2380521"/>
              <a:gd name="connsiteX1347" fmla="*/ 4011635 w 8023328"/>
              <a:gd name="connsiteY1347" fmla="*/ 1098780 h 2380521"/>
              <a:gd name="connsiteX1348" fmla="*/ 3996847 w 8023328"/>
              <a:gd name="connsiteY1348" fmla="*/ 1083991 h 2380521"/>
              <a:gd name="connsiteX1349" fmla="*/ 4011635 w 8023328"/>
              <a:gd name="connsiteY1349" fmla="*/ 1069203 h 2380521"/>
              <a:gd name="connsiteX1350" fmla="*/ 3939871 w 8023328"/>
              <a:gd name="connsiteY1350" fmla="*/ 1069203 h 2380521"/>
              <a:gd name="connsiteX1351" fmla="*/ 3952268 w 8023328"/>
              <a:gd name="connsiteY1351" fmla="*/ 1083991 h 2380521"/>
              <a:gd name="connsiteX1352" fmla="*/ 3939871 w 8023328"/>
              <a:gd name="connsiteY1352" fmla="*/ 1098780 h 2380521"/>
              <a:gd name="connsiteX1353" fmla="*/ 3926015 w 8023328"/>
              <a:gd name="connsiteY1353" fmla="*/ 1083991 h 2380521"/>
              <a:gd name="connsiteX1354" fmla="*/ 3939871 w 8023328"/>
              <a:gd name="connsiteY1354" fmla="*/ 1069203 h 2380521"/>
              <a:gd name="connsiteX1355" fmla="*/ 582439 w 8023328"/>
              <a:gd name="connsiteY1355" fmla="*/ 1069203 h 2380521"/>
              <a:gd name="connsiteX1356" fmla="*/ 596295 w 8023328"/>
              <a:gd name="connsiteY1356" fmla="*/ 1083059 h 2380521"/>
              <a:gd name="connsiteX1357" fmla="*/ 582439 w 8023328"/>
              <a:gd name="connsiteY1357" fmla="*/ 1095457 h 2380521"/>
              <a:gd name="connsiteX1358" fmla="*/ 570041 w 8023328"/>
              <a:gd name="connsiteY1358" fmla="*/ 1083059 h 2380521"/>
              <a:gd name="connsiteX1359" fmla="*/ 582439 w 8023328"/>
              <a:gd name="connsiteY1359" fmla="*/ 1069203 h 2380521"/>
              <a:gd name="connsiteX1360" fmla="*/ 513628 w 8023328"/>
              <a:gd name="connsiteY1360" fmla="*/ 1069203 h 2380521"/>
              <a:gd name="connsiteX1361" fmla="*/ 528807 w 8023328"/>
              <a:gd name="connsiteY1361" fmla="*/ 1083059 h 2380521"/>
              <a:gd name="connsiteX1362" fmla="*/ 513628 w 8023328"/>
              <a:gd name="connsiteY1362" fmla="*/ 1095457 h 2380521"/>
              <a:gd name="connsiteX1363" fmla="*/ 499209 w 8023328"/>
              <a:gd name="connsiteY1363" fmla="*/ 1083059 h 2380521"/>
              <a:gd name="connsiteX1364" fmla="*/ 513628 w 8023328"/>
              <a:gd name="connsiteY1364" fmla="*/ 1069203 h 2380521"/>
              <a:gd name="connsiteX1365" fmla="*/ 439795 w 8023328"/>
              <a:gd name="connsiteY1365" fmla="*/ 1069203 h 2380521"/>
              <a:gd name="connsiteX1366" fmla="*/ 454585 w 8023328"/>
              <a:gd name="connsiteY1366" fmla="*/ 1083059 h 2380521"/>
              <a:gd name="connsiteX1367" fmla="*/ 439795 w 8023328"/>
              <a:gd name="connsiteY1367" fmla="*/ 1095457 h 2380521"/>
              <a:gd name="connsiteX1368" fmla="*/ 425007 w 8023328"/>
              <a:gd name="connsiteY1368" fmla="*/ 1083059 h 2380521"/>
              <a:gd name="connsiteX1369" fmla="*/ 439795 w 8023328"/>
              <a:gd name="connsiteY1369" fmla="*/ 1069203 h 2380521"/>
              <a:gd name="connsiteX1370" fmla="*/ 368965 w 8023328"/>
              <a:gd name="connsiteY1370" fmla="*/ 1069203 h 2380521"/>
              <a:gd name="connsiteX1371" fmla="*/ 383754 w 8023328"/>
              <a:gd name="connsiteY1371" fmla="*/ 1083059 h 2380521"/>
              <a:gd name="connsiteX1372" fmla="*/ 368965 w 8023328"/>
              <a:gd name="connsiteY1372" fmla="*/ 1095457 h 2380521"/>
              <a:gd name="connsiteX1373" fmla="*/ 354177 w 8023328"/>
              <a:gd name="connsiteY1373" fmla="*/ 1083059 h 2380521"/>
              <a:gd name="connsiteX1374" fmla="*/ 368965 w 8023328"/>
              <a:gd name="connsiteY1374" fmla="*/ 1069203 h 2380521"/>
              <a:gd name="connsiteX1375" fmla="*/ 297201 w 8023328"/>
              <a:gd name="connsiteY1375" fmla="*/ 1069203 h 2380521"/>
              <a:gd name="connsiteX1376" fmla="*/ 309599 w 8023328"/>
              <a:gd name="connsiteY1376" fmla="*/ 1083059 h 2380521"/>
              <a:gd name="connsiteX1377" fmla="*/ 297201 w 8023328"/>
              <a:gd name="connsiteY1377" fmla="*/ 1095457 h 2380521"/>
              <a:gd name="connsiteX1378" fmla="*/ 283346 w 8023328"/>
              <a:gd name="connsiteY1378" fmla="*/ 1083059 h 2380521"/>
              <a:gd name="connsiteX1379" fmla="*/ 297201 w 8023328"/>
              <a:gd name="connsiteY1379" fmla="*/ 1069203 h 2380521"/>
              <a:gd name="connsiteX1380" fmla="*/ 226372 w 8023328"/>
              <a:gd name="connsiteY1380" fmla="*/ 1069203 h 2380521"/>
              <a:gd name="connsiteX1381" fmla="*/ 238771 w 8023328"/>
              <a:gd name="connsiteY1381" fmla="*/ 1083059 h 2380521"/>
              <a:gd name="connsiteX1382" fmla="*/ 226372 w 8023328"/>
              <a:gd name="connsiteY1382" fmla="*/ 1095457 h 2380521"/>
              <a:gd name="connsiteX1383" fmla="*/ 212516 w 8023328"/>
              <a:gd name="connsiteY1383" fmla="*/ 1083059 h 2380521"/>
              <a:gd name="connsiteX1384" fmla="*/ 226372 w 8023328"/>
              <a:gd name="connsiteY1384" fmla="*/ 1069203 h 2380521"/>
              <a:gd name="connsiteX1385" fmla="*/ 154079 w 8023328"/>
              <a:gd name="connsiteY1385" fmla="*/ 1069203 h 2380521"/>
              <a:gd name="connsiteX1386" fmla="*/ 167935 w 8023328"/>
              <a:gd name="connsiteY1386" fmla="*/ 1083059 h 2380521"/>
              <a:gd name="connsiteX1387" fmla="*/ 154079 w 8023328"/>
              <a:gd name="connsiteY1387" fmla="*/ 1095457 h 2380521"/>
              <a:gd name="connsiteX1388" fmla="*/ 141682 w 8023328"/>
              <a:gd name="connsiteY1388" fmla="*/ 1083059 h 2380521"/>
              <a:gd name="connsiteX1389" fmla="*/ 154079 w 8023328"/>
              <a:gd name="connsiteY1389" fmla="*/ 1069203 h 2380521"/>
              <a:gd name="connsiteX1390" fmla="*/ 83249 w 8023328"/>
              <a:gd name="connsiteY1390" fmla="*/ 1069203 h 2380521"/>
              <a:gd name="connsiteX1391" fmla="*/ 97105 w 8023328"/>
              <a:gd name="connsiteY1391" fmla="*/ 1083059 h 2380521"/>
              <a:gd name="connsiteX1392" fmla="*/ 83249 w 8023328"/>
              <a:gd name="connsiteY1392" fmla="*/ 1095457 h 2380521"/>
              <a:gd name="connsiteX1393" fmla="*/ 70852 w 8023328"/>
              <a:gd name="connsiteY1393" fmla="*/ 1083059 h 2380521"/>
              <a:gd name="connsiteX1394" fmla="*/ 83249 w 8023328"/>
              <a:gd name="connsiteY1394" fmla="*/ 1069203 h 2380521"/>
              <a:gd name="connsiteX1395" fmla="*/ 12014 w 8023328"/>
              <a:gd name="connsiteY1395" fmla="*/ 1069203 h 2380521"/>
              <a:gd name="connsiteX1396" fmla="*/ 26255 w 8023328"/>
              <a:gd name="connsiteY1396" fmla="*/ 1083059 h 2380521"/>
              <a:gd name="connsiteX1397" fmla="*/ 12014 w 8023328"/>
              <a:gd name="connsiteY1397" fmla="*/ 1095457 h 2380521"/>
              <a:gd name="connsiteX1398" fmla="*/ 21 w 8023328"/>
              <a:gd name="connsiteY1398" fmla="*/ 1083059 h 2380521"/>
              <a:gd name="connsiteX1399" fmla="*/ 12014 w 8023328"/>
              <a:gd name="connsiteY1399" fmla="*/ 1069203 h 2380521"/>
              <a:gd name="connsiteX1400" fmla="*/ 6724405 w 8023328"/>
              <a:gd name="connsiteY1400" fmla="*/ 998371 h 2380521"/>
              <a:gd name="connsiteX1401" fmla="*/ 6738261 w 8023328"/>
              <a:gd name="connsiteY1401" fmla="*/ 1010768 h 2380521"/>
              <a:gd name="connsiteX1402" fmla="*/ 6724405 w 8023328"/>
              <a:gd name="connsiteY1402" fmla="*/ 1024625 h 2380521"/>
              <a:gd name="connsiteX1403" fmla="*/ 6712008 w 8023328"/>
              <a:gd name="connsiteY1403" fmla="*/ 1010768 h 2380521"/>
              <a:gd name="connsiteX1404" fmla="*/ 6724405 w 8023328"/>
              <a:gd name="connsiteY1404" fmla="*/ 998371 h 2380521"/>
              <a:gd name="connsiteX1405" fmla="*/ 6653576 w 8023328"/>
              <a:gd name="connsiteY1405" fmla="*/ 998371 h 2380521"/>
              <a:gd name="connsiteX1406" fmla="*/ 6667432 w 8023328"/>
              <a:gd name="connsiteY1406" fmla="*/ 1010768 h 2380521"/>
              <a:gd name="connsiteX1407" fmla="*/ 6653576 w 8023328"/>
              <a:gd name="connsiteY1407" fmla="*/ 1024625 h 2380521"/>
              <a:gd name="connsiteX1408" fmla="*/ 6641179 w 8023328"/>
              <a:gd name="connsiteY1408" fmla="*/ 1010768 h 2380521"/>
              <a:gd name="connsiteX1409" fmla="*/ 6653576 w 8023328"/>
              <a:gd name="connsiteY1409" fmla="*/ 998371 h 2380521"/>
              <a:gd name="connsiteX1410" fmla="*/ 6581764 w 8023328"/>
              <a:gd name="connsiteY1410" fmla="*/ 998371 h 2380521"/>
              <a:gd name="connsiteX1411" fmla="*/ 6596552 w 8023328"/>
              <a:gd name="connsiteY1411" fmla="*/ 1010768 h 2380521"/>
              <a:gd name="connsiteX1412" fmla="*/ 6581764 w 8023328"/>
              <a:gd name="connsiteY1412" fmla="*/ 1024625 h 2380521"/>
              <a:gd name="connsiteX1413" fmla="*/ 6566976 w 8023328"/>
              <a:gd name="connsiteY1413" fmla="*/ 1010768 h 2380521"/>
              <a:gd name="connsiteX1414" fmla="*/ 6581764 w 8023328"/>
              <a:gd name="connsiteY1414" fmla="*/ 998371 h 2380521"/>
              <a:gd name="connsiteX1415" fmla="*/ 6510933 w 8023328"/>
              <a:gd name="connsiteY1415" fmla="*/ 998371 h 2380521"/>
              <a:gd name="connsiteX1416" fmla="*/ 6525722 w 8023328"/>
              <a:gd name="connsiteY1416" fmla="*/ 1010768 h 2380521"/>
              <a:gd name="connsiteX1417" fmla="*/ 6510933 w 8023328"/>
              <a:gd name="connsiteY1417" fmla="*/ 1024625 h 2380521"/>
              <a:gd name="connsiteX1418" fmla="*/ 6496144 w 8023328"/>
              <a:gd name="connsiteY1418" fmla="*/ 1010768 h 2380521"/>
              <a:gd name="connsiteX1419" fmla="*/ 6510933 w 8023328"/>
              <a:gd name="connsiteY1419" fmla="*/ 998371 h 2380521"/>
              <a:gd name="connsiteX1420" fmla="*/ 6440492 w 8023328"/>
              <a:gd name="connsiteY1420" fmla="*/ 998371 h 2380521"/>
              <a:gd name="connsiteX1421" fmla="*/ 6454911 w 8023328"/>
              <a:gd name="connsiteY1421" fmla="*/ 1010768 h 2380521"/>
              <a:gd name="connsiteX1422" fmla="*/ 6440492 w 8023328"/>
              <a:gd name="connsiteY1422" fmla="*/ 1024625 h 2380521"/>
              <a:gd name="connsiteX1423" fmla="*/ 6425315 w 8023328"/>
              <a:gd name="connsiteY1423" fmla="*/ 1010768 h 2380521"/>
              <a:gd name="connsiteX1424" fmla="*/ 6440492 w 8023328"/>
              <a:gd name="connsiteY1424" fmla="*/ 998371 h 2380521"/>
              <a:gd name="connsiteX1425" fmla="*/ 6368340 w 8023328"/>
              <a:gd name="connsiteY1425" fmla="*/ 998371 h 2380521"/>
              <a:gd name="connsiteX1426" fmla="*/ 6380737 w 8023328"/>
              <a:gd name="connsiteY1426" fmla="*/ 1010768 h 2380521"/>
              <a:gd name="connsiteX1427" fmla="*/ 6368340 w 8023328"/>
              <a:gd name="connsiteY1427" fmla="*/ 1024625 h 2380521"/>
              <a:gd name="connsiteX1428" fmla="*/ 6354484 w 8023328"/>
              <a:gd name="connsiteY1428" fmla="*/ 1010768 h 2380521"/>
              <a:gd name="connsiteX1429" fmla="*/ 6368340 w 8023328"/>
              <a:gd name="connsiteY1429" fmla="*/ 998371 h 2380521"/>
              <a:gd name="connsiteX1430" fmla="*/ 6297511 w 8023328"/>
              <a:gd name="connsiteY1430" fmla="*/ 998371 h 2380521"/>
              <a:gd name="connsiteX1431" fmla="*/ 6309908 w 8023328"/>
              <a:gd name="connsiteY1431" fmla="*/ 1010768 h 2380521"/>
              <a:gd name="connsiteX1432" fmla="*/ 6297511 w 8023328"/>
              <a:gd name="connsiteY1432" fmla="*/ 1024625 h 2380521"/>
              <a:gd name="connsiteX1433" fmla="*/ 6283655 w 8023328"/>
              <a:gd name="connsiteY1433" fmla="*/ 1010768 h 2380521"/>
              <a:gd name="connsiteX1434" fmla="*/ 6297511 w 8023328"/>
              <a:gd name="connsiteY1434" fmla="*/ 998371 h 2380521"/>
              <a:gd name="connsiteX1435" fmla="*/ 6226679 w 8023328"/>
              <a:gd name="connsiteY1435" fmla="*/ 998371 h 2380521"/>
              <a:gd name="connsiteX1436" fmla="*/ 6239076 w 8023328"/>
              <a:gd name="connsiteY1436" fmla="*/ 1010768 h 2380521"/>
              <a:gd name="connsiteX1437" fmla="*/ 6226679 w 8023328"/>
              <a:gd name="connsiteY1437" fmla="*/ 1024625 h 2380521"/>
              <a:gd name="connsiteX1438" fmla="*/ 6212823 w 8023328"/>
              <a:gd name="connsiteY1438" fmla="*/ 1010768 h 2380521"/>
              <a:gd name="connsiteX1439" fmla="*/ 6226679 w 8023328"/>
              <a:gd name="connsiteY1439" fmla="*/ 998371 h 2380521"/>
              <a:gd name="connsiteX1440" fmla="*/ 6154391 w 8023328"/>
              <a:gd name="connsiteY1440" fmla="*/ 998371 h 2380521"/>
              <a:gd name="connsiteX1441" fmla="*/ 6168247 w 8023328"/>
              <a:gd name="connsiteY1441" fmla="*/ 1010768 h 2380521"/>
              <a:gd name="connsiteX1442" fmla="*/ 6154391 w 8023328"/>
              <a:gd name="connsiteY1442" fmla="*/ 1024625 h 2380521"/>
              <a:gd name="connsiteX1443" fmla="*/ 6141994 w 8023328"/>
              <a:gd name="connsiteY1443" fmla="*/ 1010768 h 2380521"/>
              <a:gd name="connsiteX1444" fmla="*/ 6154391 w 8023328"/>
              <a:gd name="connsiteY1444" fmla="*/ 998371 h 2380521"/>
              <a:gd name="connsiteX1445" fmla="*/ 6083559 w 8023328"/>
              <a:gd name="connsiteY1445" fmla="*/ 998371 h 2380521"/>
              <a:gd name="connsiteX1446" fmla="*/ 6097415 w 8023328"/>
              <a:gd name="connsiteY1446" fmla="*/ 1010768 h 2380521"/>
              <a:gd name="connsiteX1447" fmla="*/ 6083559 w 8023328"/>
              <a:gd name="connsiteY1447" fmla="*/ 1024625 h 2380521"/>
              <a:gd name="connsiteX1448" fmla="*/ 6071162 w 8023328"/>
              <a:gd name="connsiteY1448" fmla="*/ 1010768 h 2380521"/>
              <a:gd name="connsiteX1449" fmla="*/ 6083559 w 8023328"/>
              <a:gd name="connsiteY1449" fmla="*/ 998371 h 2380521"/>
              <a:gd name="connsiteX1450" fmla="*/ 6009356 w 8023328"/>
              <a:gd name="connsiteY1450" fmla="*/ 998371 h 2380521"/>
              <a:gd name="connsiteX1451" fmla="*/ 6023212 w 8023328"/>
              <a:gd name="connsiteY1451" fmla="*/ 1010768 h 2380521"/>
              <a:gd name="connsiteX1452" fmla="*/ 6009356 w 8023328"/>
              <a:gd name="connsiteY1452" fmla="*/ 1024625 h 2380521"/>
              <a:gd name="connsiteX1453" fmla="*/ 5996959 w 8023328"/>
              <a:gd name="connsiteY1453" fmla="*/ 1010768 h 2380521"/>
              <a:gd name="connsiteX1454" fmla="*/ 6009356 w 8023328"/>
              <a:gd name="connsiteY1454" fmla="*/ 998371 h 2380521"/>
              <a:gd name="connsiteX1455" fmla="*/ 5940548 w 8023328"/>
              <a:gd name="connsiteY1455" fmla="*/ 998371 h 2380521"/>
              <a:gd name="connsiteX1456" fmla="*/ 5955726 w 8023328"/>
              <a:gd name="connsiteY1456" fmla="*/ 1010768 h 2380521"/>
              <a:gd name="connsiteX1457" fmla="*/ 5940548 w 8023328"/>
              <a:gd name="connsiteY1457" fmla="*/ 1024625 h 2380521"/>
              <a:gd name="connsiteX1458" fmla="*/ 5926130 w 8023328"/>
              <a:gd name="connsiteY1458" fmla="*/ 1010768 h 2380521"/>
              <a:gd name="connsiteX1459" fmla="*/ 5940548 w 8023328"/>
              <a:gd name="connsiteY1459" fmla="*/ 998371 h 2380521"/>
              <a:gd name="connsiteX1460" fmla="*/ 5870088 w 8023328"/>
              <a:gd name="connsiteY1460" fmla="*/ 998371 h 2380521"/>
              <a:gd name="connsiteX1461" fmla="*/ 5884877 w 8023328"/>
              <a:gd name="connsiteY1461" fmla="*/ 1010768 h 2380521"/>
              <a:gd name="connsiteX1462" fmla="*/ 5870088 w 8023328"/>
              <a:gd name="connsiteY1462" fmla="*/ 1024625 h 2380521"/>
              <a:gd name="connsiteX1463" fmla="*/ 5855299 w 8023328"/>
              <a:gd name="connsiteY1463" fmla="*/ 1010768 h 2380521"/>
              <a:gd name="connsiteX1464" fmla="*/ 5870088 w 8023328"/>
              <a:gd name="connsiteY1464" fmla="*/ 998371 h 2380521"/>
              <a:gd name="connsiteX1465" fmla="*/ 5799257 w 8023328"/>
              <a:gd name="connsiteY1465" fmla="*/ 998371 h 2380521"/>
              <a:gd name="connsiteX1466" fmla="*/ 5814045 w 8023328"/>
              <a:gd name="connsiteY1466" fmla="*/ 1010768 h 2380521"/>
              <a:gd name="connsiteX1467" fmla="*/ 5799257 w 8023328"/>
              <a:gd name="connsiteY1467" fmla="*/ 1024625 h 2380521"/>
              <a:gd name="connsiteX1468" fmla="*/ 5784469 w 8023328"/>
              <a:gd name="connsiteY1468" fmla="*/ 1010768 h 2380521"/>
              <a:gd name="connsiteX1469" fmla="*/ 5799257 w 8023328"/>
              <a:gd name="connsiteY1469" fmla="*/ 998371 h 2380521"/>
              <a:gd name="connsiteX1470" fmla="*/ 5724122 w 8023328"/>
              <a:gd name="connsiteY1470" fmla="*/ 998371 h 2380521"/>
              <a:gd name="connsiteX1471" fmla="*/ 5736519 w 8023328"/>
              <a:gd name="connsiteY1471" fmla="*/ 1010768 h 2380521"/>
              <a:gd name="connsiteX1472" fmla="*/ 5724122 w 8023328"/>
              <a:gd name="connsiteY1472" fmla="*/ 1024625 h 2380521"/>
              <a:gd name="connsiteX1473" fmla="*/ 5710266 w 8023328"/>
              <a:gd name="connsiteY1473" fmla="*/ 1010768 h 2380521"/>
              <a:gd name="connsiteX1474" fmla="*/ 5724122 w 8023328"/>
              <a:gd name="connsiteY1474" fmla="*/ 998371 h 2380521"/>
              <a:gd name="connsiteX1475" fmla="*/ 5653291 w 8023328"/>
              <a:gd name="connsiteY1475" fmla="*/ 998371 h 2380521"/>
              <a:gd name="connsiteX1476" fmla="*/ 5665688 w 8023328"/>
              <a:gd name="connsiteY1476" fmla="*/ 1012227 h 2380521"/>
              <a:gd name="connsiteX1477" fmla="*/ 5653291 w 8023328"/>
              <a:gd name="connsiteY1477" fmla="*/ 1024625 h 2380521"/>
              <a:gd name="connsiteX1478" fmla="*/ 5639435 w 8023328"/>
              <a:gd name="connsiteY1478" fmla="*/ 1012227 h 2380521"/>
              <a:gd name="connsiteX1479" fmla="*/ 5653291 w 8023328"/>
              <a:gd name="connsiteY1479" fmla="*/ 998371 h 2380521"/>
              <a:gd name="connsiteX1480" fmla="*/ 5581002 w 8023328"/>
              <a:gd name="connsiteY1480" fmla="*/ 998371 h 2380521"/>
              <a:gd name="connsiteX1481" fmla="*/ 5594858 w 8023328"/>
              <a:gd name="connsiteY1481" fmla="*/ 1012227 h 2380521"/>
              <a:gd name="connsiteX1482" fmla="*/ 5581002 w 8023328"/>
              <a:gd name="connsiteY1482" fmla="*/ 1024625 h 2380521"/>
              <a:gd name="connsiteX1483" fmla="*/ 5568605 w 8023328"/>
              <a:gd name="connsiteY1483" fmla="*/ 1012227 h 2380521"/>
              <a:gd name="connsiteX1484" fmla="*/ 5581002 w 8023328"/>
              <a:gd name="connsiteY1484" fmla="*/ 998371 h 2380521"/>
              <a:gd name="connsiteX1485" fmla="*/ 5510171 w 8023328"/>
              <a:gd name="connsiteY1485" fmla="*/ 998371 h 2380521"/>
              <a:gd name="connsiteX1486" fmla="*/ 5524027 w 8023328"/>
              <a:gd name="connsiteY1486" fmla="*/ 1012227 h 2380521"/>
              <a:gd name="connsiteX1487" fmla="*/ 5510171 w 8023328"/>
              <a:gd name="connsiteY1487" fmla="*/ 1024625 h 2380521"/>
              <a:gd name="connsiteX1488" fmla="*/ 5497774 w 8023328"/>
              <a:gd name="connsiteY1488" fmla="*/ 1012227 h 2380521"/>
              <a:gd name="connsiteX1489" fmla="*/ 5510171 w 8023328"/>
              <a:gd name="connsiteY1489" fmla="*/ 998371 h 2380521"/>
              <a:gd name="connsiteX1490" fmla="*/ 5438937 w 8023328"/>
              <a:gd name="connsiteY1490" fmla="*/ 998371 h 2380521"/>
              <a:gd name="connsiteX1491" fmla="*/ 5453178 w 8023328"/>
              <a:gd name="connsiteY1491" fmla="*/ 1012227 h 2380521"/>
              <a:gd name="connsiteX1492" fmla="*/ 5438937 w 8023328"/>
              <a:gd name="connsiteY1492" fmla="*/ 1024625 h 2380521"/>
              <a:gd name="connsiteX1493" fmla="*/ 5426945 w 8023328"/>
              <a:gd name="connsiteY1493" fmla="*/ 1012227 h 2380521"/>
              <a:gd name="connsiteX1494" fmla="*/ 5438937 w 8023328"/>
              <a:gd name="connsiteY1494" fmla="*/ 998371 h 2380521"/>
              <a:gd name="connsiteX1495" fmla="*/ 5367530 w 8023328"/>
              <a:gd name="connsiteY1495" fmla="*/ 998371 h 2380521"/>
              <a:gd name="connsiteX1496" fmla="*/ 5382318 w 8023328"/>
              <a:gd name="connsiteY1496" fmla="*/ 1012227 h 2380521"/>
              <a:gd name="connsiteX1497" fmla="*/ 5367530 w 8023328"/>
              <a:gd name="connsiteY1497" fmla="*/ 1024625 h 2380521"/>
              <a:gd name="connsiteX1498" fmla="*/ 5352742 w 8023328"/>
              <a:gd name="connsiteY1498" fmla="*/ 1012227 h 2380521"/>
              <a:gd name="connsiteX1499" fmla="*/ 5367530 w 8023328"/>
              <a:gd name="connsiteY1499" fmla="*/ 998371 h 2380521"/>
              <a:gd name="connsiteX1500" fmla="*/ 5296699 w 8023328"/>
              <a:gd name="connsiteY1500" fmla="*/ 998371 h 2380521"/>
              <a:gd name="connsiteX1501" fmla="*/ 5311488 w 8023328"/>
              <a:gd name="connsiteY1501" fmla="*/ 1012227 h 2380521"/>
              <a:gd name="connsiteX1502" fmla="*/ 5296699 w 8023328"/>
              <a:gd name="connsiteY1502" fmla="*/ 1024625 h 2380521"/>
              <a:gd name="connsiteX1503" fmla="*/ 5281910 w 8023328"/>
              <a:gd name="connsiteY1503" fmla="*/ 1012227 h 2380521"/>
              <a:gd name="connsiteX1504" fmla="*/ 5296699 w 8023328"/>
              <a:gd name="connsiteY1504" fmla="*/ 998371 h 2380521"/>
              <a:gd name="connsiteX1505" fmla="*/ 5225869 w 8023328"/>
              <a:gd name="connsiteY1505" fmla="*/ 998371 h 2380521"/>
              <a:gd name="connsiteX1506" fmla="*/ 5240657 w 8023328"/>
              <a:gd name="connsiteY1506" fmla="*/ 1012227 h 2380521"/>
              <a:gd name="connsiteX1507" fmla="*/ 5225869 w 8023328"/>
              <a:gd name="connsiteY1507" fmla="*/ 1024625 h 2380521"/>
              <a:gd name="connsiteX1508" fmla="*/ 5211081 w 8023328"/>
              <a:gd name="connsiteY1508" fmla="*/ 1012227 h 2380521"/>
              <a:gd name="connsiteX1509" fmla="*/ 5225869 w 8023328"/>
              <a:gd name="connsiteY1509" fmla="*/ 998371 h 2380521"/>
              <a:gd name="connsiteX1510" fmla="*/ 5154105 w 8023328"/>
              <a:gd name="connsiteY1510" fmla="*/ 998371 h 2380521"/>
              <a:gd name="connsiteX1511" fmla="*/ 5166502 w 8023328"/>
              <a:gd name="connsiteY1511" fmla="*/ 1012227 h 2380521"/>
              <a:gd name="connsiteX1512" fmla="*/ 5154105 w 8023328"/>
              <a:gd name="connsiteY1512" fmla="*/ 1024625 h 2380521"/>
              <a:gd name="connsiteX1513" fmla="*/ 5140249 w 8023328"/>
              <a:gd name="connsiteY1513" fmla="*/ 1012227 h 2380521"/>
              <a:gd name="connsiteX1514" fmla="*/ 5154105 w 8023328"/>
              <a:gd name="connsiteY1514" fmla="*/ 998371 h 2380521"/>
              <a:gd name="connsiteX1515" fmla="*/ 5083276 w 8023328"/>
              <a:gd name="connsiteY1515" fmla="*/ 998371 h 2380521"/>
              <a:gd name="connsiteX1516" fmla="*/ 5095673 w 8023328"/>
              <a:gd name="connsiteY1516" fmla="*/ 1012227 h 2380521"/>
              <a:gd name="connsiteX1517" fmla="*/ 5083276 w 8023328"/>
              <a:gd name="connsiteY1517" fmla="*/ 1024625 h 2380521"/>
              <a:gd name="connsiteX1518" fmla="*/ 5069420 w 8023328"/>
              <a:gd name="connsiteY1518" fmla="*/ 1012227 h 2380521"/>
              <a:gd name="connsiteX1519" fmla="*/ 5083276 w 8023328"/>
              <a:gd name="connsiteY1519" fmla="*/ 998371 h 2380521"/>
              <a:gd name="connsiteX1520" fmla="*/ 5012445 w 8023328"/>
              <a:gd name="connsiteY1520" fmla="*/ 998371 h 2380521"/>
              <a:gd name="connsiteX1521" fmla="*/ 5024842 w 8023328"/>
              <a:gd name="connsiteY1521" fmla="*/ 1012227 h 2380521"/>
              <a:gd name="connsiteX1522" fmla="*/ 5012445 w 8023328"/>
              <a:gd name="connsiteY1522" fmla="*/ 1024625 h 2380521"/>
              <a:gd name="connsiteX1523" fmla="*/ 4998589 w 8023328"/>
              <a:gd name="connsiteY1523" fmla="*/ 1012227 h 2380521"/>
              <a:gd name="connsiteX1524" fmla="*/ 5012445 w 8023328"/>
              <a:gd name="connsiteY1524" fmla="*/ 998371 h 2380521"/>
              <a:gd name="connsiteX1525" fmla="*/ 4940157 w 8023328"/>
              <a:gd name="connsiteY1525" fmla="*/ 998371 h 2380521"/>
              <a:gd name="connsiteX1526" fmla="*/ 4954013 w 8023328"/>
              <a:gd name="connsiteY1526" fmla="*/ 1012227 h 2380521"/>
              <a:gd name="connsiteX1527" fmla="*/ 4940157 w 8023328"/>
              <a:gd name="connsiteY1527" fmla="*/ 1024625 h 2380521"/>
              <a:gd name="connsiteX1528" fmla="*/ 4927760 w 8023328"/>
              <a:gd name="connsiteY1528" fmla="*/ 1012227 h 2380521"/>
              <a:gd name="connsiteX1529" fmla="*/ 4940157 w 8023328"/>
              <a:gd name="connsiteY1529" fmla="*/ 998371 h 2380521"/>
              <a:gd name="connsiteX1530" fmla="*/ 4865953 w 8023328"/>
              <a:gd name="connsiteY1530" fmla="*/ 998371 h 2380521"/>
              <a:gd name="connsiteX1531" fmla="*/ 4879809 w 8023328"/>
              <a:gd name="connsiteY1531" fmla="*/ 1012227 h 2380521"/>
              <a:gd name="connsiteX1532" fmla="*/ 4865953 w 8023328"/>
              <a:gd name="connsiteY1532" fmla="*/ 1024625 h 2380521"/>
              <a:gd name="connsiteX1533" fmla="*/ 4853556 w 8023328"/>
              <a:gd name="connsiteY1533" fmla="*/ 1012227 h 2380521"/>
              <a:gd name="connsiteX1534" fmla="*/ 4865953 w 8023328"/>
              <a:gd name="connsiteY1534" fmla="*/ 998371 h 2380521"/>
              <a:gd name="connsiteX1535" fmla="*/ 4797514 w 8023328"/>
              <a:gd name="connsiteY1535" fmla="*/ 998371 h 2380521"/>
              <a:gd name="connsiteX1536" fmla="*/ 4812303 w 8023328"/>
              <a:gd name="connsiteY1536" fmla="*/ 1012227 h 2380521"/>
              <a:gd name="connsiteX1537" fmla="*/ 4797514 w 8023328"/>
              <a:gd name="connsiteY1537" fmla="*/ 1024625 h 2380521"/>
              <a:gd name="connsiteX1538" fmla="*/ 4782725 w 8023328"/>
              <a:gd name="connsiteY1538" fmla="*/ 1012227 h 2380521"/>
              <a:gd name="connsiteX1539" fmla="*/ 4797514 w 8023328"/>
              <a:gd name="connsiteY1539" fmla="*/ 998371 h 2380521"/>
              <a:gd name="connsiteX1540" fmla="*/ 4726684 w 8023328"/>
              <a:gd name="connsiteY1540" fmla="*/ 998371 h 2380521"/>
              <a:gd name="connsiteX1541" fmla="*/ 4741472 w 8023328"/>
              <a:gd name="connsiteY1541" fmla="*/ 1012227 h 2380521"/>
              <a:gd name="connsiteX1542" fmla="*/ 4726684 w 8023328"/>
              <a:gd name="connsiteY1542" fmla="*/ 1024625 h 2380521"/>
              <a:gd name="connsiteX1543" fmla="*/ 4711896 w 8023328"/>
              <a:gd name="connsiteY1543" fmla="*/ 1012227 h 2380521"/>
              <a:gd name="connsiteX1544" fmla="*/ 4726684 w 8023328"/>
              <a:gd name="connsiteY1544" fmla="*/ 998371 h 2380521"/>
              <a:gd name="connsiteX1545" fmla="*/ 4655853 w 8023328"/>
              <a:gd name="connsiteY1545" fmla="*/ 998371 h 2380521"/>
              <a:gd name="connsiteX1546" fmla="*/ 4670642 w 8023328"/>
              <a:gd name="connsiteY1546" fmla="*/ 1012227 h 2380521"/>
              <a:gd name="connsiteX1547" fmla="*/ 4655853 w 8023328"/>
              <a:gd name="connsiteY1547" fmla="*/ 1024625 h 2380521"/>
              <a:gd name="connsiteX1548" fmla="*/ 4641064 w 8023328"/>
              <a:gd name="connsiteY1548" fmla="*/ 1012227 h 2380521"/>
              <a:gd name="connsiteX1549" fmla="*/ 4655853 w 8023328"/>
              <a:gd name="connsiteY1549" fmla="*/ 998371 h 2380521"/>
              <a:gd name="connsiteX1550" fmla="*/ 4584091 w 8023328"/>
              <a:gd name="connsiteY1550" fmla="*/ 998371 h 2380521"/>
              <a:gd name="connsiteX1551" fmla="*/ 4596488 w 8023328"/>
              <a:gd name="connsiteY1551" fmla="*/ 1012227 h 2380521"/>
              <a:gd name="connsiteX1552" fmla="*/ 4584091 w 8023328"/>
              <a:gd name="connsiteY1552" fmla="*/ 1024625 h 2380521"/>
              <a:gd name="connsiteX1553" fmla="*/ 4570235 w 8023328"/>
              <a:gd name="connsiteY1553" fmla="*/ 1012227 h 2380521"/>
              <a:gd name="connsiteX1554" fmla="*/ 4584091 w 8023328"/>
              <a:gd name="connsiteY1554" fmla="*/ 998371 h 2380521"/>
              <a:gd name="connsiteX1555" fmla="*/ 4513260 w 8023328"/>
              <a:gd name="connsiteY1555" fmla="*/ 998371 h 2380521"/>
              <a:gd name="connsiteX1556" fmla="*/ 4525657 w 8023328"/>
              <a:gd name="connsiteY1556" fmla="*/ 1012227 h 2380521"/>
              <a:gd name="connsiteX1557" fmla="*/ 4513260 w 8023328"/>
              <a:gd name="connsiteY1557" fmla="*/ 1024625 h 2380521"/>
              <a:gd name="connsiteX1558" fmla="*/ 4499404 w 8023328"/>
              <a:gd name="connsiteY1558" fmla="*/ 1012227 h 2380521"/>
              <a:gd name="connsiteX1559" fmla="*/ 4513260 w 8023328"/>
              <a:gd name="connsiteY1559" fmla="*/ 998371 h 2380521"/>
              <a:gd name="connsiteX1560" fmla="*/ 4439056 w 8023328"/>
              <a:gd name="connsiteY1560" fmla="*/ 998371 h 2380521"/>
              <a:gd name="connsiteX1561" fmla="*/ 4451453 w 8023328"/>
              <a:gd name="connsiteY1561" fmla="*/ 1012227 h 2380521"/>
              <a:gd name="connsiteX1562" fmla="*/ 4439056 w 8023328"/>
              <a:gd name="connsiteY1562" fmla="*/ 1024625 h 2380521"/>
              <a:gd name="connsiteX1563" fmla="*/ 4425200 w 8023328"/>
              <a:gd name="connsiteY1563" fmla="*/ 1012227 h 2380521"/>
              <a:gd name="connsiteX1564" fmla="*/ 4439056 w 8023328"/>
              <a:gd name="connsiteY1564" fmla="*/ 998371 h 2380521"/>
              <a:gd name="connsiteX1565" fmla="*/ 4366768 w 8023328"/>
              <a:gd name="connsiteY1565" fmla="*/ 998371 h 2380521"/>
              <a:gd name="connsiteX1566" fmla="*/ 4380624 w 8023328"/>
              <a:gd name="connsiteY1566" fmla="*/ 1012227 h 2380521"/>
              <a:gd name="connsiteX1567" fmla="*/ 4366768 w 8023328"/>
              <a:gd name="connsiteY1567" fmla="*/ 1024625 h 2380521"/>
              <a:gd name="connsiteX1568" fmla="*/ 4354371 w 8023328"/>
              <a:gd name="connsiteY1568" fmla="*/ 1012227 h 2380521"/>
              <a:gd name="connsiteX1569" fmla="*/ 4366768 w 8023328"/>
              <a:gd name="connsiteY1569" fmla="*/ 998371 h 2380521"/>
              <a:gd name="connsiteX1570" fmla="*/ 4295937 w 8023328"/>
              <a:gd name="connsiteY1570" fmla="*/ 998371 h 2380521"/>
              <a:gd name="connsiteX1571" fmla="*/ 4309793 w 8023328"/>
              <a:gd name="connsiteY1571" fmla="*/ 1012227 h 2380521"/>
              <a:gd name="connsiteX1572" fmla="*/ 4295937 w 8023328"/>
              <a:gd name="connsiteY1572" fmla="*/ 1024625 h 2380521"/>
              <a:gd name="connsiteX1573" fmla="*/ 4283540 w 8023328"/>
              <a:gd name="connsiteY1573" fmla="*/ 1012227 h 2380521"/>
              <a:gd name="connsiteX1574" fmla="*/ 4295937 w 8023328"/>
              <a:gd name="connsiteY1574" fmla="*/ 998371 h 2380521"/>
              <a:gd name="connsiteX1575" fmla="*/ 4225107 w 8023328"/>
              <a:gd name="connsiteY1575" fmla="*/ 998371 h 2380521"/>
              <a:gd name="connsiteX1576" fmla="*/ 4238963 w 8023328"/>
              <a:gd name="connsiteY1576" fmla="*/ 1012227 h 2380521"/>
              <a:gd name="connsiteX1577" fmla="*/ 4225107 w 8023328"/>
              <a:gd name="connsiteY1577" fmla="*/ 1024625 h 2380521"/>
              <a:gd name="connsiteX1578" fmla="*/ 4212710 w 8023328"/>
              <a:gd name="connsiteY1578" fmla="*/ 1012227 h 2380521"/>
              <a:gd name="connsiteX1579" fmla="*/ 4225107 w 8023328"/>
              <a:gd name="connsiteY1579" fmla="*/ 998371 h 2380521"/>
              <a:gd name="connsiteX1580" fmla="*/ 4153295 w 8023328"/>
              <a:gd name="connsiteY1580" fmla="*/ 998371 h 2380521"/>
              <a:gd name="connsiteX1581" fmla="*/ 4168083 w 8023328"/>
              <a:gd name="connsiteY1581" fmla="*/ 1012227 h 2380521"/>
              <a:gd name="connsiteX1582" fmla="*/ 4153295 w 8023328"/>
              <a:gd name="connsiteY1582" fmla="*/ 1024625 h 2380521"/>
              <a:gd name="connsiteX1583" fmla="*/ 4138507 w 8023328"/>
              <a:gd name="connsiteY1583" fmla="*/ 1012227 h 2380521"/>
              <a:gd name="connsiteX1584" fmla="*/ 4153295 w 8023328"/>
              <a:gd name="connsiteY1584" fmla="*/ 998371 h 2380521"/>
              <a:gd name="connsiteX1585" fmla="*/ 4082465 w 8023328"/>
              <a:gd name="connsiteY1585" fmla="*/ 998371 h 2380521"/>
              <a:gd name="connsiteX1586" fmla="*/ 4097254 w 8023328"/>
              <a:gd name="connsiteY1586" fmla="*/ 1012227 h 2380521"/>
              <a:gd name="connsiteX1587" fmla="*/ 4082465 w 8023328"/>
              <a:gd name="connsiteY1587" fmla="*/ 1024625 h 2380521"/>
              <a:gd name="connsiteX1588" fmla="*/ 4067676 w 8023328"/>
              <a:gd name="connsiteY1588" fmla="*/ 1012227 h 2380521"/>
              <a:gd name="connsiteX1589" fmla="*/ 4082465 w 8023328"/>
              <a:gd name="connsiteY1589" fmla="*/ 998371 h 2380521"/>
              <a:gd name="connsiteX1590" fmla="*/ 4011635 w 8023328"/>
              <a:gd name="connsiteY1590" fmla="*/ 998371 h 2380521"/>
              <a:gd name="connsiteX1591" fmla="*/ 4026423 w 8023328"/>
              <a:gd name="connsiteY1591" fmla="*/ 1012227 h 2380521"/>
              <a:gd name="connsiteX1592" fmla="*/ 4011635 w 8023328"/>
              <a:gd name="connsiteY1592" fmla="*/ 1024625 h 2380521"/>
              <a:gd name="connsiteX1593" fmla="*/ 3996847 w 8023328"/>
              <a:gd name="connsiteY1593" fmla="*/ 1012227 h 2380521"/>
              <a:gd name="connsiteX1594" fmla="*/ 4011635 w 8023328"/>
              <a:gd name="connsiteY1594" fmla="*/ 998371 h 2380521"/>
              <a:gd name="connsiteX1595" fmla="*/ 3939871 w 8023328"/>
              <a:gd name="connsiteY1595" fmla="*/ 998371 h 2380521"/>
              <a:gd name="connsiteX1596" fmla="*/ 3952268 w 8023328"/>
              <a:gd name="connsiteY1596" fmla="*/ 1012227 h 2380521"/>
              <a:gd name="connsiteX1597" fmla="*/ 3939871 w 8023328"/>
              <a:gd name="connsiteY1597" fmla="*/ 1024625 h 2380521"/>
              <a:gd name="connsiteX1598" fmla="*/ 3926015 w 8023328"/>
              <a:gd name="connsiteY1598" fmla="*/ 1012227 h 2380521"/>
              <a:gd name="connsiteX1599" fmla="*/ 3939871 w 8023328"/>
              <a:gd name="connsiteY1599" fmla="*/ 998371 h 2380521"/>
              <a:gd name="connsiteX1600" fmla="*/ 3869042 w 8023328"/>
              <a:gd name="connsiteY1600" fmla="*/ 998371 h 2380521"/>
              <a:gd name="connsiteX1601" fmla="*/ 3881439 w 8023328"/>
              <a:gd name="connsiteY1601" fmla="*/ 1013160 h 2380521"/>
              <a:gd name="connsiteX1602" fmla="*/ 3869042 w 8023328"/>
              <a:gd name="connsiteY1602" fmla="*/ 1027949 h 2380521"/>
              <a:gd name="connsiteX1603" fmla="*/ 3855186 w 8023328"/>
              <a:gd name="connsiteY1603" fmla="*/ 1013160 h 2380521"/>
              <a:gd name="connsiteX1604" fmla="*/ 3869042 w 8023328"/>
              <a:gd name="connsiteY1604" fmla="*/ 998371 h 2380521"/>
              <a:gd name="connsiteX1605" fmla="*/ 3798211 w 8023328"/>
              <a:gd name="connsiteY1605" fmla="*/ 998371 h 2380521"/>
              <a:gd name="connsiteX1606" fmla="*/ 3810608 w 8023328"/>
              <a:gd name="connsiteY1606" fmla="*/ 1013160 h 2380521"/>
              <a:gd name="connsiteX1607" fmla="*/ 3798211 w 8023328"/>
              <a:gd name="connsiteY1607" fmla="*/ 1027949 h 2380521"/>
              <a:gd name="connsiteX1608" fmla="*/ 3784355 w 8023328"/>
              <a:gd name="connsiteY1608" fmla="*/ 1013160 h 2380521"/>
              <a:gd name="connsiteX1609" fmla="*/ 3798211 w 8023328"/>
              <a:gd name="connsiteY1609" fmla="*/ 998371 h 2380521"/>
              <a:gd name="connsiteX1610" fmla="*/ 3725922 w 8023328"/>
              <a:gd name="connsiteY1610" fmla="*/ 998371 h 2380521"/>
              <a:gd name="connsiteX1611" fmla="*/ 3739778 w 8023328"/>
              <a:gd name="connsiteY1611" fmla="*/ 1013160 h 2380521"/>
              <a:gd name="connsiteX1612" fmla="*/ 3725922 w 8023328"/>
              <a:gd name="connsiteY1612" fmla="*/ 1027949 h 2380521"/>
              <a:gd name="connsiteX1613" fmla="*/ 3713525 w 8023328"/>
              <a:gd name="connsiteY1613" fmla="*/ 1013160 h 2380521"/>
              <a:gd name="connsiteX1614" fmla="*/ 3725922 w 8023328"/>
              <a:gd name="connsiteY1614" fmla="*/ 998371 h 2380521"/>
              <a:gd name="connsiteX1615" fmla="*/ 724105 w 8023328"/>
              <a:gd name="connsiteY1615" fmla="*/ 998371 h 2380521"/>
              <a:gd name="connsiteX1616" fmla="*/ 737962 w 8023328"/>
              <a:gd name="connsiteY1616" fmla="*/ 1010768 h 2380521"/>
              <a:gd name="connsiteX1617" fmla="*/ 724105 w 8023328"/>
              <a:gd name="connsiteY1617" fmla="*/ 1024625 h 2380521"/>
              <a:gd name="connsiteX1618" fmla="*/ 711707 w 8023328"/>
              <a:gd name="connsiteY1618" fmla="*/ 1010768 h 2380521"/>
              <a:gd name="connsiteX1619" fmla="*/ 724105 w 8023328"/>
              <a:gd name="connsiteY1619" fmla="*/ 998371 h 2380521"/>
              <a:gd name="connsiteX1620" fmla="*/ 653274 w 8023328"/>
              <a:gd name="connsiteY1620" fmla="*/ 998371 h 2380521"/>
              <a:gd name="connsiteX1621" fmla="*/ 667129 w 8023328"/>
              <a:gd name="connsiteY1621" fmla="*/ 1010768 h 2380521"/>
              <a:gd name="connsiteX1622" fmla="*/ 653274 w 8023328"/>
              <a:gd name="connsiteY1622" fmla="*/ 1024625 h 2380521"/>
              <a:gd name="connsiteX1623" fmla="*/ 640877 w 8023328"/>
              <a:gd name="connsiteY1623" fmla="*/ 1010768 h 2380521"/>
              <a:gd name="connsiteX1624" fmla="*/ 653274 w 8023328"/>
              <a:gd name="connsiteY1624" fmla="*/ 998371 h 2380521"/>
              <a:gd name="connsiteX1625" fmla="*/ 582446 w 8023328"/>
              <a:gd name="connsiteY1625" fmla="*/ 998371 h 2380521"/>
              <a:gd name="connsiteX1626" fmla="*/ 596301 w 8023328"/>
              <a:gd name="connsiteY1626" fmla="*/ 1010768 h 2380521"/>
              <a:gd name="connsiteX1627" fmla="*/ 582446 w 8023328"/>
              <a:gd name="connsiteY1627" fmla="*/ 1024625 h 2380521"/>
              <a:gd name="connsiteX1628" fmla="*/ 570047 w 8023328"/>
              <a:gd name="connsiteY1628" fmla="*/ 1010768 h 2380521"/>
              <a:gd name="connsiteX1629" fmla="*/ 582446 w 8023328"/>
              <a:gd name="connsiteY1629" fmla="*/ 998371 h 2380521"/>
              <a:gd name="connsiteX1630" fmla="*/ 513636 w 8023328"/>
              <a:gd name="connsiteY1630" fmla="*/ 998371 h 2380521"/>
              <a:gd name="connsiteX1631" fmla="*/ 528813 w 8023328"/>
              <a:gd name="connsiteY1631" fmla="*/ 1010768 h 2380521"/>
              <a:gd name="connsiteX1632" fmla="*/ 513636 w 8023328"/>
              <a:gd name="connsiteY1632" fmla="*/ 1024625 h 2380521"/>
              <a:gd name="connsiteX1633" fmla="*/ 499216 w 8023328"/>
              <a:gd name="connsiteY1633" fmla="*/ 1010768 h 2380521"/>
              <a:gd name="connsiteX1634" fmla="*/ 513636 w 8023328"/>
              <a:gd name="connsiteY1634" fmla="*/ 998371 h 2380521"/>
              <a:gd name="connsiteX1635" fmla="*/ 439802 w 8023328"/>
              <a:gd name="connsiteY1635" fmla="*/ 998371 h 2380521"/>
              <a:gd name="connsiteX1636" fmla="*/ 454592 w 8023328"/>
              <a:gd name="connsiteY1636" fmla="*/ 1010768 h 2380521"/>
              <a:gd name="connsiteX1637" fmla="*/ 439802 w 8023328"/>
              <a:gd name="connsiteY1637" fmla="*/ 1024625 h 2380521"/>
              <a:gd name="connsiteX1638" fmla="*/ 425014 w 8023328"/>
              <a:gd name="connsiteY1638" fmla="*/ 1010768 h 2380521"/>
              <a:gd name="connsiteX1639" fmla="*/ 439802 w 8023328"/>
              <a:gd name="connsiteY1639" fmla="*/ 998371 h 2380521"/>
              <a:gd name="connsiteX1640" fmla="*/ 368040 w 8023328"/>
              <a:gd name="connsiteY1640" fmla="*/ 998371 h 2380521"/>
              <a:gd name="connsiteX1641" fmla="*/ 380438 w 8023328"/>
              <a:gd name="connsiteY1641" fmla="*/ 1012227 h 2380521"/>
              <a:gd name="connsiteX1642" fmla="*/ 368040 w 8023328"/>
              <a:gd name="connsiteY1642" fmla="*/ 1024625 h 2380521"/>
              <a:gd name="connsiteX1643" fmla="*/ 354183 w 8023328"/>
              <a:gd name="connsiteY1643" fmla="*/ 1012227 h 2380521"/>
              <a:gd name="connsiteX1644" fmla="*/ 368040 w 8023328"/>
              <a:gd name="connsiteY1644" fmla="*/ 998371 h 2380521"/>
              <a:gd name="connsiteX1645" fmla="*/ 297208 w 8023328"/>
              <a:gd name="connsiteY1645" fmla="*/ 998371 h 2380521"/>
              <a:gd name="connsiteX1646" fmla="*/ 309606 w 8023328"/>
              <a:gd name="connsiteY1646" fmla="*/ 1012227 h 2380521"/>
              <a:gd name="connsiteX1647" fmla="*/ 297208 w 8023328"/>
              <a:gd name="connsiteY1647" fmla="*/ 1024625 h 2380521"/>
              <a:gd name="connsiteX1648" fmla="*/ 283352 w 8023328"/>
              <a:gd name="connsiteY1648" fmla="*/ 1012227 h 2380521"/>
              <a:gd name="connsiteX1649" fmla="*/ 297208 w 8023328"/>
              <a:gd name="connsiteY1649" fmla="*/ 998371 h 2380521"/>
              <a:gd name="connsiteX1650" fmla="*/ 226379 w 8023328"/>
              <a:gd name="connsiteY1650" fmla="*/ 998371 h 2380521"/>
              <a:gd name="connsiteX1651" fmla="*/ 238778 w 8023328"/>
              <a:gd name="connsiteY1651" fmla="*/ 1012227 h 2380521"/>
              <a:gd name="connsiteX1652" fmla="*/ 226379 w 8023328"/>
              <a:gd name="connsiteY1652" fmla="*/ 1024625 h 2380521"/>
              <a:gd name="connsiteX1653" fmla="*/ 212523 w 8023328"/>
              <a:gd name="connsiteY1653" fmla="*/ 1012227 h 2380521"/>
              <a:gd name="connsiteX1654" fmla="*/ 226379 w 8023328"/>
              <a:gd name="connsiteY1654" fmla="*/ 998371 h 2380521"/>
              <a:gd name="connsiteX1655" fmla="*/ 154085 w 8023328"/>
              <a:gd name="connsiteY1655" fmla="*/ 998371 h 2380521"/>
              <a:gd name="connsiteX1656" fmla="*/ 167941 w 8023328"/>
              <a:gd name="connsiteY1656" fmla="*/ 1012227 h 2380521"/>
              <a:gd name="connsiteX1657" fmla="*/ 154085 w 8023328"/>
              <a:gd name="connsiteY1657" fmla="*/ 1024625 h 2380521"/>
              <a:gd name="connsiteX1658" fmla="*/ 141687 w 8023328"/>
              <a:gd name="connsiteY1658" fmla="*/ 1012227 h 2380521"/>
              <a:gd name="connsiteX1659" fmla="*/ 154085 w 8023328"/>
              <a:gd name="connsiteY1659" fmla="*/ 998371 h 2380521"/>
              <a:gd name="connsiteX1660" fmla="*/ 83255 w 8023328"/>
              <a:gd name="connsiteY1660" fmla="*/ 998371 h 2380521"/>
              <a:gd name="connsiteX1661" fmla="*/ 97111 w 8023328"/>
              <a:gd name="connsiteY1661" fmla="*/ 1012227 h 2380521"/>
              <a:gd name="connsiteX1662" fmla="*/ 83255 w 8023328"/>
              <a:gd name="connsiteY1662" fmla="*/ 1024625 h 2380521"/>
              <a:gd name="connsiteX1663" fmla="*/ 70858 w 8023328"/>
              <a:gd name="connsiteY1663" fmla="*/ 1012227 h 2380521"/>
              <a:gd name="connsiteX1664" fmla="*/ 83255 w 8023328"/>
              <a:gd name="connsiteY1664" fmla="*/ 998371 h 2380521"/>
              <a:gd name="connsiteX1665" fmla="*/ 12019 w 8023328"/>
              <a:gd name="connsiteY1665" fmla="*/ 998371 h 2380521"/>
              <a:gd name="connsiteX1666" fmla="*/ 26260 w 8023328"/>
              <a:gd name="connsiteY1666" fmla="*/ 1012227 h 2380521"/>
              <a:gd name="connsiteX1667" fmla="*/ 12019 w 8023328"/>
              <a:gd name="connsiteY1667" fmla="*/ 1024625 h 2380521"/>
              <a:gd name="connsiteX1668" fmla="*/ 27 w 8023328"/>
              <a:gd name="connsiteY1668" fmla="*/ 1012227 h 2380521"/>
              <a:gd name="connsiteX1669" fmla="*/ 12019 w 8023328"/>
              <a:gd name="connsiteY1669" fmla="*/ 998371 h 2380521"/>
              <a:gd name="connsiteX1670" fmla="*/ 870603 w 8023328"/>
              <a:gd name="connsiteY1670" fmla="*/ 927542 h 2380521"/>
              <a:gd name="connsiteX1671" fmla="*/ 883001 w 8023328"/>
              <a:gd name="connsiteY1671" fmla="*/ 939939 h 2380521"/>
              <a:gd name="connsiteX1672" fmla="*/ 870603 w 8023328"/>
              <a:gd name="connsiteY1672" fmla="*/ 953796 h 2380521"/>
              <a:gd name="connsiteX1673" fmla="*/ 856747 w 8023328"/>
              <a:gd name="connsiteY1673" fmla="*/ 939939 h 2380521"/>
              <a:gd name="connsiteX1674" fmla="*/ 870603 w 8023328"/>
              <a:gd name="connsiteY1674" fmla="*/ 927542 h 2380521"/>
              <a:gd name="connsiteX1675" fmla="*/ 799773 w 8023328"/>
              <a:gd name="connsiteY1675" fmla="*/ 927542 h 2380521"/>
              <a:gd name="connsiteX1676" fmla="*/ 812171 w 8023328"/>
              <a:gd name="connsiteY1676" fmla="*/ 939939 h 2380521"/>
              <a:gd name="connsiteX1677" fmla="*/ 799773 w 8023328"/>
              <a:gd name="connsiteY1677" fmla="*/ 953796 h 2380521"/>
              <a:gd name="connsiteX1678" fmla="*/ 785917 w 8023328"/>
              <a:gd name="connsiteY1678" fmla="*/ 939939 h 2380521"/>
              <a:gd name="connsiteX1679" fmla="*/ 799773 w 8023328"/>
              <a:gd name="connsiteY1679" fmla="*/ 927542 h 2380521"/>
              <a:gd name="connsiteX1680" fmla="*/ 724112 w 8023328"/>
              <a:gd name="connsiteY1680" fmla="*/ 927542 h 2380521"/>
              <a:gd name="connsiteX1681" fmla="*/ 737968 w 8023328"/>
              <a:gd name="connsiteY1681" fmla="*/ 939939 h 2380521"/>
              <a:gd name="connsiteX1682" fmla="*/ 724112 w 8023328"/>
              <a:gd name="connsiteY1682" fmla="*/ 953796 h 2380521"/>
              <a:gd name="connsiteX1683" fmla="*/ 711714 w 8023328"/>
              <a:gd name="connsiteY1683" fmla="*/ 939939 h 2380521"/>
              <a:gd name="connsiteX1684" fmla="*/ 724112 w 8023328"/>
              <a:gd name="connsiteY1684" fmla="*/ 927542 h 2380521"/>
              <a:gd name="connsiteX1685" fmla="*/ 653281 w 8023328"/>
              <a:gd name="connsiteY1685" fmla="*/ 927542 h 2380521"/>
              <a:gd name="connsiteX1686" fmla="*/ 667137 w 8023328"/>
              <a:gd name="connsiteY1686" fmla="*/ 939939 h 2380521"/>
              <a:gd name="connsiteX1687" fmla="*/ 653281 w 8023328"/>
              <a:gd name="connsiteY1687" fmla="*/ 953796 h 2380521"/>
              <a:gd name="connsiteX1688" fmla="*/ 640884 w 8023328"/>
              <a:gd name="connsiteY1688" fmla="*/ 939939 h 2380521"/>
              <a:gd name="connsiteX1689" fmla="*/ 653281 w 8023328"/>
              <a:gd name="connsiteY1689" fmla="*/ 927542 h 2380521"/>
              <a:gd name="connsiteX1690" fmla="*/ 582453 w 8023328"/>
              <a:gd name="connsiteY1690" fmla="*/ 927542 h 2380521"/>
              <a:gd name="connsiteX1691" fmla="*/ 596309 w 8023328"/>
              <a:gd name="connsiteY1691" fmla="*/ 939939 h 2380521"/>
              <a:gd name="connsiteX1692" fmla="*/ 582453 w 8023328"/>
              <a:gd name="connsiteY1692" fmla="*/ 953796 h 2380521"/>
              <a:gd name="connsiteX1693" fmla="*/ 570054 w 8023328"/>
              <a:gd name="connsiteY1693" fmla="*/ 939939 h 2380521"/>
              <a:gd name="connsiteX1694" fmla="*/ 582453 w 8023328"/>
              <a:gd name="connsiteY1694" fmla="*/ 927542 h 2380521"/>
              <a:gd name="connsiteX1695" fmla="*/ 513642 w 8023328"/>
              <a:gd name="connsiteY1695" fmla="*/ 927542 h 2380521"/>
              <a:gd name="connsiteX1696" fmla="*/ 528820 w 8023328"/>
              <a:gd name="connsiteY1696" fmla="*/ 939939 h 2380521"/>
              <a:gd name="connsiteX1697" fmla="*/ 513642 w 8023328"/>
              <a:gd name="connsiteY1697" fmla="*/ 953796 h 2380521"/>
              <a:gd name="connsiteX1698" fmla="*/ 499223 w 8023328"/>
              <a:gd name="connsiteY1698" fmla="*/ 939939 h 2380521"/>
              <a:gd name="connsiteX1699" fmla="*/ 513642 w 8023328"/>
              <a:gd name="connsiteY1699" fmla="*/ 927542 h 2380521"/>
              <a:gd name="connsiteX1700" fmla="*/ 439809 w 8023328"/>
              <a:gd name="connsiteY1700" fmla="*/ 927542 h 2380521"/>
              <a:gd name="connsiteX1701" fmla="*/ 454599 w 8023328"/>
              <a:gd name="connsiteY1701" fmla="*/ 939939 h 2380521"/>
              <a:gd name="connsiteX1702" fmla="*/ 439809 w 8023328"/>
              <a:gd name="connsiteY1702" fmla="*/ 953796 h 2380521"/>
              <a:gd name="connsiteX1703" fmla="*/ 425021 w 8023328"/>
              <a:gd name="connsiteY1703" fmla="*/ 939939 h 2380521"/>
              <a:gd name="connsiteX1704" fmla="*/ 439809 w 8023328"/>
              <a:gd name="connsiteY1704" fmla="*/ 927542 h 2380521"/>
              <a:gd name="connsiteX1705" fmla="*/ 368046 w 8023328"/>
              <a:gd name="connsiteY1705" fmla="*/ 927542 h 2380521"/>
              <a:gd name="connsiteX1706" fmla="*/ 380444 w 8023328"/>
              <a:gd name="connsiteY1706" fmla="*/ 939939 h 2380521"/>
              <a:gd name="connsiteX1707" fmla="*/ 368046 w 8023328"/>
              <a:gd name="connsiteY1707" fmla="*/ 953796 h 2380521"/>
              <a:gd name="connsiteX1708" fmla="*/ 354191 w 8023328"/>
              <a:gd name="connsiteY1708" fmla="*/ 939939 h 2380521"/>
              <a:gd name="connsiteX1709" fmla="*/ 368046 w 8023328"/>
              <a:gd name="connsiteY1709" fmla="*/ 927542 h 2380521"/>
              <a:gd name="connsiteX1710" fmla="*/ 297214 w 8023328"/>
              <a:gd name="connsiteY1710" fmla="*/ 927542 h 2380521"/>
              <a:gd name="connsiteX1711" fmla="*/ 309612 w 8023328"/>
              <a:gd name="connsiteY1711" fmla="*/ 939939 h 2380521"/>
              <a:gd name="connsiteX1712" fmla="*/ 297214 w 8023328"/>
              <a:gd name="connsiteY1712" fmla="*/ 953796 h 2380521"/>
              <a:gd name="connsiteX1713" fmla="*/ 283359 w 8023328"/>
              <a:gd name="connsiteY1713" fmla="*/ 939939 h 2380521"/>
              <a:gd name="connsiteX1714" fmla="*/ 297214 w 8023328"/>
              <a:gd name="connsiteY1714" fmla="*/ 927542 h 2380521"/>
              <a:gd name="connsiteX1715" fmla="*/ 226386 w 8023328"/>
              <a:gd name="connsiteY1715" fmla="*/ 927542 h 2380521"/>
              <a:gd name="connsiteX1716" fmla="*/ 238784 w 8023328"/>
              <a:gd name="connsiteY1716" fmla="*/ 939939 h 2380521"/>
              <a:gd name="connsiteX1717" fmla="*/ 226386 w 8023328"/>
              <a:gd name="connsiteY1717" fmla="*/ 953796 h 2380521"/>
              <a:gd name="connsiteX1718" fmla="*/ 212530 w 8023328"/>
              <a:gd name="connsiteY1718" fmla="*/ 939939 h 2380521"/>
              <a:gd name="connsiteX1719" fmla="*/ 226386 w 8023328"/>
              <a:gd name="connsiteY1719" fmla="*/ 927542 h 2380521"/>
              <a:gd name="connsiteX1720" fmla="*/ 154091 w 8023328"/>
              <a:gd name="connsiteY1720" fmla="*/ 927542 h 2380521"/>
              <a:gd name="connsiteX1721" fmla="*/ 167947 w 8023328"/>
              <a:gd name="connsiteY1721" fmla="*/ 939939 h 2380521"/>
              <a:gd name="connsiteX1722" fmla="*/ 154091 w 8023328"/>
              <a:gd name="connsiteY1722" fmla="*/ 953796 h 2380521"/>
              <a:gd name="connsiteX1723" fmla="*/ 141693 w 8023328"/>
              <a:gd name="connsiteY1723" fmla="*/ 939939 h 2380521"/>
              <a:gd name="connsiteX1724" fmla="*/ 154091 w 8023328"/>
              <a:gd name="connsiteY1724" fmla="*/ 927542 h 2380521"/>
              <a:gd name="connsiteX1725" fmla="*/ 83261 w 8023328"/>
              <a:gd name="connsiteY1725" fmla="*/ 927542 h 2380521"/>
              <a:gd name="connsiteX1726" fmla="*/ 97117 w 8023328"/>
              <a:gd name="connsiteY1726" fmla="*/ 939939 h 2380521"/>
              <a:gd name="connsiteX1727" fmla="*/ 83261 w 8023328"/>
              <a:gd name="connsiteY1727" fmla="*/ 953796 h 2380521"/>
              <a:gd name="connsiteX1728" fmla="*/ 70864 w 8023328"/>
              <a:gd name="connsiteY1728" fmla="*/ 939939 h 2380521"/>
              <a:gd name="connsiteX1729" fmla="*/ 83261 w 8023328"/>
              <a:gd name="connsiteY1729" fmla="*/ 927542 h 2380521"/>
              <a:gd name="connsiteX1730" fmla="*/ 12025 w 8023328"/>
              <a:gd name="connsiteY1730" fmla="*/ 927542 h 2380521"/>
              <a:gd name="connsiteX1731" fmla="*/ 26266 w 8023328"/>
              <a:gd name="connsiteY1731" fmla="*/ 939939 h 2380521"/>
              <a:gd name="connsiteX1732" fmla="*/ 12025 w 8023328"/>
              <a:gd name="connsiteY1732" fmla="*/ 953796 h 2380521"/>
              <a:gd name="connsiteX1733" fmla="*/ 33 w 8023328"/>
              <a:gd name="connsiteY1733" fmla="*/ 939939 h 2380521"/>
              <a:gd name="connsiteX1734" fmla="*/ 12025 w 8023328"/>
              <a:gd name="connsiteY1734" fmla="*/ 927542 h 2380521"/>
              <a:gd name="connsiteX1735" fmla="*/ 6581764 w 8023328"/>
              <a:gd name="connsiteY1735" fmla="*/ 924168 h 2380521"/>
              <a:gd name="connsiteX1736" fmla="*/ 6596552 w 8023328"/>
              <a:gd name="connsiteY1736" fmla="*/ 936565 h 2380521"/>
              <a:gd name="connsiteX1737" fmla="*/ 6581764 w 8023328"/>
              <a:gd name="connsiteY1737" fmla="*/ 950422 h 2380521"/>
              <a:gd name="connsiteX1738" fmla="*/ 6566976 w 8023328"/>
              <a:gd name="connsiteY1738" fmla="*/ 936565 h 2380521"/>
              <a:gd name="connsiteX1739" fmla="*/ 6581764 w 8023328"/>
              <a:gd name="connsiteY1739" fmla="*/ 924168 h 2380521"/>
              <a:gd name="connsiteX1740" fmla="*/ 6510933 w 8023328"/>
              <a:gd name="connsiteY1740" fmla="*/ 924168 h 2380521"/>
              <a:gd name="connsiteX1741" fmla="*/ 6525722 w 8023328"/>
              <a:gd name="connsiteY1741" fmla="*/ 936565 h 2380521"/>
              <a:gd name="connsiteX1742" fmla="*/ 6510933 w 8023328"/>
              <a:gd name="connsiteY1742" fmla="*/ 950422 h 2380521"/>
              <a:gd name="connsiteX1743" fmla="*/ 6496144 w 8023328"/>
              <a:gd name="connsiteY1743" fmla="*/ 936565 h 2380521"/>
              <a:gd name="connsiteX1744" fmla="*/ 6510933 w 8023328"/>
              <a:gd name="connsiteY1744" fmla="*/ 924168 h 2380521"/>
              <a:gd name="connsiteX1745" fmla="*/ 6440492 w 8023328"/>
              <a:gd name="connsiteY1745" fmla="*/ 924168 h 2380521"/>
              <a:gd name="connsiteX1746" fmla="*/ 6454911 w 8023328"/>
              <a:gd name="connsiteY1746" fmla="*/ 936565 h 2380521"/>
              <a:gd name="connsiteX1747" fmla="*/ 6440492 w 8023328"/>
              <a:gd name="connsiteY1747" fmla="*/ 950422 h 2380521"/>
              <a:gd name="connsiteX1748" fmla="*/ 6425315 w 8023328"/>
              <a:gd name="connsiteY1748" fmla="*/ 936565 h 2380521"/>
              <a:gd name="connsiteX1749" fmla="*/ 6440492 w 8023328"/>
              <a:gd name="connsiteY1749" fmla="*/ 924168 h 2380521"/>
              <a:gd name="connsiteX1750" fmla="*/ 6368340 w 8023328"/>
              <a:gd name="connsiteY1750" fmla="*/ 924168 h 2380521"/>
              <a:gd name="connsiteX1751" fmla="*/ 6380737 w 8023328"/>
              <a:gd name="connsiteY1751" fmla="*/ 936565 h 2380521"/>
              <a:gd name="connsiteX1752" fmla="*/ 6368340 w 8023328"/>
              <a:gd name="connsiteY1752" fmla="*/ 950422 h 2380521"/>
              <a:gd name="connsiteX1753" fmla="*/ 6354484 w 8023328"/>
              <a:gd name="connsiteY1753" fmla="*/ 936565 h 2380521"/>
              <a:gd name="connsiteX1754" fmla="*/ 6368340 w 8023328"/>
              <a:gd name="connsiteY1754" fmla="*/ 924168 h 2380521"/>
              <a:gd name="connsiteX1755" fmla="*/ 6297511 w 8023328"/>
              <a:gd name="connsiteY1755" fmla="*/ 924168 h 2380521"/>
              <a:gd name="connsiteX1756" fmla="*/ 6309908 w 8023328"/>
              <a:gd name="connsiteY1756" fmla="*/ 936565 h 2380521"/>
              <a:gd name="connsiteX1757" fmla="*/ 6297511 w 8023328"/>
              <a:gd name="connsiteY1757" fmla="*/ 950422 h 2380521"/>
              <a:gd name="connsiteX1758" fmla="*/ 6283655 w 8023328"/>
              <a:gd name="connsiteY1758" fmla="*/ 936565 h 2380521"/>
              <a:gd name="connsiteX1759" fmla="*/ 6297511 w 8023328"/>
              <a:gd name="connsiteY1759" fmla="*/ 924168 h 2380521"/>
              <a:gd name="connsiteX1760" fmla="*/ 6226679 w 8023328"/>
              <a:gd name="connsiteY1760" fmla="*/ 924168 h 2380521"/>
              <a:gd name="connsiteX1761" fmla="*/ 6239076 w 8023328"/>
              <a:gd name="connsiteY1761" fmla="*/ 936565 h 2380521"/>
              <a:gd name="connsiteX1762" fmla="*/ 6226679 w 8023328"/>
              <a:gd name="connsiteY1762" fmla="*/ 950422 h 2380521"/>
              <a:gd name="connsiteX1763" fmla="*/ 6212823 w 8023328"/>
              <a:gd name="connsiteY1763" fmla="*/ 936565 h 2380521"/>
              <a:gd name="connsiteX1764" fmla="*/ 6226679 w 8023328"/>
              <a:gd name="connsiteY1764" fmla="*/ 924168 h 2380521"/>
              <a:gd name="connsiteX1765" fmla="*/ 6154391 w 8023328"/>
              <a:gd name="connsiteY1765" fmla="*/ 924168 h 2380521"/>
              <a:gd name="connsiteX1766" fmla="*/ 6168247 w 8023328"/>
              <a:gd name="connsiteY1766" fmla="*/ 936565 h 2380521"/>
              <a:gd name="connsiteX1767" fmla="*/ 6154391 w 8023328"/>
              <a:gd name="connsiteY1767" fmla="*/ 950422 h 2380521"/>
              <a:gd name="connsiteX1768" fmla="*/ 6141994 w 8023328"/>
              <a:gd name="connsiteY1768" fmla="*/ 936565 h 2380521"/>
              <a:gd name="connsiteX1769" fmla="*/ 6154391 w 8023328"/>
              <a:gd name="connsiteY1769" fmla="*/ 924168 h 2380521"/>
              <a:gd name="connsiteX1770" fmla="*/ 6083559 w 8023328"/>
              <a:gd name="connsiteY1770" fmla="*/ 924168 h 2380521"/>
              <a:gd name="connsiteX1771" fmla="*/ 6097415 w 8023328"/>
              <a:gd name="connsiteY1771" fmla="*/ 936565 h 2380521"/>
              <a:gd name="connsiteX1772" fmla="*/ 6083559 w 8023328"/>
              <a:gd name="connsiteY1772" fmla="*/ 950422 h 2380521"/>
              <a:gd name="connsiteX1773" fmla="*/ 6071162 w 8023328"/>
              <a:gd name="connsiteY1773" fmla="*/ 936565 h 2380521"/>
              <a:gd name="connsiteX1774" fmla="*/ 6083559 w 8023328"/>
              <a:gd name="connsiteY1774" fmla="*/ 924168 h 2380521"/>
              <a:gd name="connsiteX1775" fmla="*/ 6011748 w 8023328"/>
              <a:gd name="connsiteY1775" fmla="*/ 924168 h 2380521"/>
              <a:gd name="connsiteX1776" fmla="*/ 6026537 w 8023328"/>
              <a:gd name="connsiteY1776" fmla="*/ 936565 h 2380521"/>
              <a:gd name="connsiteX1777" fmla="*/ 6011748 w 8023328"/>
              <a:gd name="connsiteY1777" fmla="*/ 950422 h 2380521"/>
              <a:gd name="connsiteX1778" fmla="*/ 5996959 w 8023328"/>
              <a:gd name="connsiteY1778" fmla="*/ 936565 h 2380521"/>
              <a:gd name="connsiteX1779" fmla="*/ 6011748 w 8023328"/>
              <a:gd name="connsiteY1779" fmla="*/ 924168 h 2380521"/>
              <a:gd name="connsiteX1780" fmla="*/ 5940548 w 8023328"/>
              <a:gd name="connsiteY1780" fmla="*/ 924168 h 2380521"/>
              <a:gd name="connsiteX1781" fmla="*/ 5955726 w 8023328"/>
              <a:gd name="connsiteY1781" fmla="*/ 936565 h 2380521"/>
              <a:gd name="connsiteX1782" fmla="*/ 5940548 w 8023328"/>
              <a:gd name="connsiteY1782" fmla="*/ 950422 h 2380521"/>
              <a:gd name="connsiteX1783" fmla="*/ 5926130 w 8023328"/>
              <a:gd name="connsiteY1783" fmla="*/ 936565 h 2380521"/>
              <a:gd name="connsiteX1784" fmla="*/ 5940548 w 8023328"/>
              <a:gd name="connsiteY1784" fmla="*/ 924168 h 2380521"/>
              <a:gd name="connsiteX1785" fmla="*/ 5870088 w 8023328"/>
              <a:gd name="connsiteY1785" fmla="*/ 924168 h 2380521"/>
              <a:gd name="connsiteX1786" fmla="*/ 5884877 w 8023328"/>
              <a:gd name="connsiteY1786" fmla="*/ 936565 h 2380521"/>
              <a:gd name="connsiteX1787" fmla="*/ 5870088 w 8023328"/>
              <a:gd name="connsiteY1787" fmla="*/ 950422 h 2380521"/>
              <a:gd name="connsiteX1788" fmla="*/ 5855299 w 8023328"/>
              <a:gd name="connsiteY1788" fmla="*/ 936565 h 2380521"/>
              <a:gd name="connsiteX1789" fmla="*/ 5870088 w 8023328"/>
              <a:gd name="connsiteY1789" fmla="*/ 924168 h 2380521"/>
              <a:gd name="connsiteX1790" fmla="*/ 5798325 w 8023328"/>
              <a:gd name="connsiteY1790" fmla="*/ 924168 h 2380521"/>
              <a:gd name="connsiteX1791" fmla="*/ 5810722 w 8023328"/>
              <a:gd name="connsiteY1791" fmla="*/ 936565 h 2380521"/>
              <a:gd name="connsiteX1792" fmla="*/ 5798325 w 8023328"/>
              <a:gd name="connsiteY1792" fmla="*/ 950422 h 2380521"/>
              <a:gd name="connsiteX1793" fmla="*/ 5784469 w 8023328"/>
              <a:gd name="connsiteY1793" fmla="*/ 936565 h 2380521"/>
              <a:gd name="connsiteX1794" fmla="*/ 5798325 w 8023328"/>
              <a:gd name="connsiteY1794" fmla="*/ 924168 h 2380521"/>
              <a:gd name="connsiteX1795" fmla="*/ 5724122 w 8023328"/>
              <a:gd name="connsiteY1795" fmla="*/ 924168 h 2380521"/>
              <a:gd name="connsiteX1796" fmla="*/ 5736519 w 8023328"/>
              <a:gd name="connsiteY1796" fmla="*/ 936565 h 2380521"/>
              <a:gd name="connsiteX1797" fmla="*/ 5724122 w 8023328"/>
              <a:gd name="connsiteY1797" fmla="*/ 950422 h 2380521"/>
              <a:gd name="connsiteX1798" fmla="*/ 5710266 w 8023328"/>
              <a:gd name="connsiteY1798" fmla="*/ 936565 h 2380521"/>
              <a:gd name="connsiteX1799" fmla="*/ 5724122 w 8023328"/>
              <a:gd name="connsiteY1799" fmla="*/ 924168 h 2380521"/>
              <a:gd name="connsiteX1800" fmla="*/ 5653291 w 8023328"/>
              <a:gd name="connsiteY1800" fmla="*/ 924168 h 2380521"/>
              <a:gd name="connsiteX1801" fmla="*/ 5665688 w 8023328"/>
              <a:gd name="connsiteY1801" fmla="*/ 936565 h 2380521"/>
              <a:gd name="connsiteX1802" fmla="*/ 5653291 w 8023328"/>
              <a:gd name="connsiteY1802" fmla="*/ 950422 h 2380521"/>
              <a:gd name="connsiteX1803" fmla="*/ 5639435 w 8023328"/>
              <a:gd name="connsiteY1803" fmla="*/ 936565 h 2380521"/>
              <a:gd name="connsiteX1804" fmla="*/ 5653291 w 8023328"/>
              <a:gd name="connsiteY1804" fmla="*/ 924168 h 2380521"/>
              <a:gd name="connsiteX1805" fmla="*/ 5581002 w 8023328"/>
              <a:gd name="connsiteY1805" fmla="*/ 924168 h 2380521"/>
              <a:gd name="connsiteX1806" fmla="*/ 5594858 w 8023328"/>
              <a:gd name="connsiteY1806" fmla="*/ 936565 h 2380521"/>
              <a:gd name="connsiteX1807" fmla="*/ 5581002 w 8023328"/>
              <a:gd name="connsiteY1807" fmla="*/ 950422 h 2380521"/>
              <a:gd name="connsiteX1808" fmla="*/ 5568605 w 8023328"/>
              <a:gd name="connsiteY1808" fmla="*/ 936565 h 2380521"/>
              <a:gd name="connsiteX1809" fmla="*/ 5581002 w 8023328"/>
              <a:gd name="connsiteY1809" fmla="*/ 924168 h 2380521"/>
              <a:gd name="connsiteX1810" fmla="*/ 5510171 w 8023328"/>
              <a:gd name="connsiteY1810" fmla="*/ 924168 h 2380521"/>
              <a:gd name="connsiteX1811" fmla="*/ 5524027 w 8023328"/>
              <a:gd name="connsiteY1811" fmla="*/ 936565 h 2380521"/>
              <a:gd name="connsiteX1812" fmla="*/ 5510171 w 8023328"/>
              <a:gd name="connsiteY1812" fmla="*/ 950422 h 2380521"/>
              <a:gd name="connsiteX1813" fmla="*/ 5497774 w 8023328"/>
              <a:gd name="connsiteY1813" fmla="*/ 936565 h 2380521"/>
              <a:gd name="connsiteX1814" fmla="*/ 5510171 w 8023328"/>
              <a:gd name="connsiteY1814" fmla="*/ 924168 h 2380521"/>
              <a:gd name="connsiteX1815" fmla="*/ 5438937 w 8023328"/>
              <a:gd name="connsiteY1815" fmla="*/ 924168 h 2380521"/>
              <a:gd name="connsiteX1816" fmla="*/ 5453178 w 8023328"/>
              <a:gd name="connsiteY1816" fmla="*/ 936565 h 2380521"/>
              <a:gd name="connsiteX1817" fmla="*/ 5438937 w 8023328"/>
              <a:gd name="connsiteY1817" fmla="*/ 950422 h 2380521"/>
              <a:gd name="connsiteX1818" fmla="*/ 5426945 w 8023328"/>
              <a:gd name="connsiteY1818" fmla="*/ 936565 h 2380521"/>
              <a:gd name="connsiteX1819" fmla="*/ 5438937 w 8023328"/>
              <a:gd name="connsiteY1819" fmla="*/ 924168 h 2380521"/>
              <a:gd name="connsiteX1820" fmla="*/ 5367530 w 8023328"/>
              <a:gd name="connsiteY1820" fmla="*/ 924168 h 2380521"/>
              <a:gd name="connsiteX1821" fmla="*/ 5382318 w 8023328"/>
              <a:gd name="connsiteY1821" fmla="*/ 936565 h 2380521"/>
              <a:gd name="connsiteX1822" fmla="*/ 5367530 w 8023328"/>
              <a:gd name="connsiteY1822" fmla="*/ 950422 h 2380521"/>
              <a:gd name="connsiteX1823" fmla="*/ 5352742 w 8023328"/>
              <a:gd name="connsiteY1823" fmla="*/ 936565 h 2380521"/>
              <a:gd name="connsiteX1824" fmla="*/ 5367530 w 8023328"/>
              <a:gd name="connsiteY1824" fmla="*/ 924168 h 2380521"/>
              <a:gd name="connsiteX1825" fmla="*/ 5296699 w 8023328"/>
              <a:gd name="connsiteY1825" fmla="*/ 924168 h 2380521"/>
              <a:gd name="connsiteX1826" fmla="*/ 5311488 w 8023328"/>
              <a:gd name="connsiteY1826" fmla="*/ 936565 h 2380521"/>
              <a:gd name="connsiteX1827" fmla="*/ 5296699 w 8023328"/>
              <a:gd name="connsiteY1827" fmla="*/ 950422 h 2380521"/>
              <a:gd name="connsiteX1828" fmla="*/ 5281910 w 8023328"/>
              <a:gd name="connsiteY1828" fmla="*/ 936565 h 2380521"/>
              <a:gd name="connsiteX1829" fmla="*/ 5296699 w 8023328"/>
              <a:gd name="connsiteY1829" fmla="*/ 924168 h 2380521"/>
              <a:gd name="connsiteX1830" fmla="*/ 5225869 w 8023328"/>
              <a:gd name="connsiteY1830" fmla="*/ 924168 h 2380521"/>
              <a:gd name="connsiteX1831" fmla="*/ 5240657 w 8023328"/>
              <a:gd name="connsiteY1831" fmla="*/ 936565 h 2380521"/>
              <a:gd name="connsiteX1832" fmla="*/ 5225869 w 8023328"/>
              <a:gd name="connsiteY1832" fmla="*/ 950422 h 2380521"/>
              <a:gd name="connsiteX1833" fmla="*/ 5211081 w 8023328"/>
              <a:gd name="connsiteY1833" fmla="*/ 936565 h 2380521"/>
              <a:gd name="connsiteX1834" fmla="*/ 5225869 w 8023328"/>
              <a:gd name="connsiteY1834" fmla="*/ 924168 h 2380521"/>
              <a:gd name="connsiteX1835" fmla="*/ 5154105 w 8023328"/>
              <a:gd name="connsiteY1835" fmla="*/ 924168 h 2380521"/>
              <a:gd name="connsiteX1836" fmla="*/ 5166502 w 8023328"/>
              <a:gd name="connsiteY1836" fmla="*/ 936565 h 2380521"/>
              <a:gd name="connsiteX1837" fmla="*/ 5154105 w 8023328"/>
              <a:gd name="connsiteY1837" fmla="*/ 950422 h 2380521"/>
              <a:gd name="connsiteX1838" fmla="*/ 5140249 w 8023328"/>
              <a:gd name="connsiteY1838" fmla="*/ 936565 h 2380521"/>
              <a:gd name="connsiteX1839" fmla="*/ 5154105 w 8023328"/>
              <a:gd name="connsiteY1839" fmla="*/ 924168 h 2380521"/>
              <a:gd name="connsiteX1840" fmla="*/ 5083276 w 8023328"/>
              <a:gd name="connsiteY1840" fmla="*/ 924168 h 2380521"/>
              <a:gd name="connsiteX1841" fmla="*/ 5095673 w 8023328"/>
              <a:gd name="connsiteY1841" fmla="*/ 936565 h 2380521"/>
              <a:gd name="connsiteX1842" fmla="*/ 5083276 w 8023328"/>
              <a:gd name="connsiteY1842" fmla="*/ 950422 h 2380521"/>
              <a:gd name="connsiteX1843" fmla="*/ 5069420 w 8023328"/>
              <a:gd name="connsiteY1843" fmla="*/ 936565 h 2380521"/>
              <a:gd name="connsiteX1844" fmla="*/ 5083276 w 8023328"/>
              <a:gd name="connsiteY1844" fmla="*/ 924168 h 2380521"/>
              <a:gd name="connsiteX1845" fmla="*/ 5012445 w 8023328"/>
              <a:gd name="connsiteY1845" fmla="*/ 924168 h 2380521"/>
              <a:gd name="connsiteX1846" fmla="*/ 5024842 w 8023328"/>
              <a:gd name="connsiteY1846" fmla="*/ 936565 h 2380521"/>
              <a:gd name="connsiteX1847" fmla="*/ 5012445 w 8023328"/>
              <a:gd name="connsiteY1847" fmla="*/ 950422 h 2380521"/>
              <a:gd name="connsiteX1848" fmla="*/ 4998589 w 8023328"/>
              <a:gd name="connsiteY1848" fmla="*/ 938024 h 2380521"/>
              <a:gd name="connsiteX1849" fmla="*/ 5012445 w 8023328"/>
              <a:gd name="connsiteY1849" fmla="*/ 924168 h 2380521"/>
              <a:gd name="connsiteX1850" fmla="*/ 4940157 w 8023328"/>
              <a:gd name="connsiteY1850" fmla="*/ 924168 h 2380521"/>
              <a:gd name="connsiteX1851" fmla="*/ 4954013 w 8023328"/>
              <a:gd name="connsiteY1851" fmla="*/ 938024 h 2380521"/>
              <a:gd name="connsiteX1852" fmla="*/ 4940157 w 8023328"/>
              <a:gd name="connsiteY1852" fmla="*/ 950422 h 2380521"/>
              <a:gd name="connsiteX1853" fmla="*/ 4927760 w 8023328"/>
              <a:gd name="connsiteY1853" fmla="*/ 938024 h 2380521"/>
              <a:gd name="connsiteX1854" fmla="*/ 4940157 w 8023328"/>
              <a:gd name="connsiteY1854" fmla="*/ 924168 h 2380521"/>
              <a:gd name="connsiteX1855" fmla="*/ 4865953 w 8023328"/>
              <a:gd name="connsiteY1855" fmla="*/ 924168 h 2380521"/>
              <a:gd name="connsiteX1856" fmla="*/ 4879809 w 8023328"/>
              <a:gd name="connsiteY1856" fmla="*/ 938024 h 2380521"/>
              <a:gd name="connsiteX1857" fmla="*/ 4865953 w 8023328"/>
              <a:gd name="connsiteY1857" fmla="*/ 950422 h 2380521"/>
              <a:gd name="connsiteX1858" fmla="*/ 4853556 w 8023328"/>
              <a:gd name="connsiteY1858" fmla="*/ 938024 h 2380521"/>
              <a:gd name="connsiteX1859" fmla="*/ 4865953 w 8023328"/>
              <a:gd name="connsiteY1859" fmla="*/ 924168 h 2380521"/>
              <a:gd name="connsiteX1860" fmla="*/ 4797514 w 8023328"/>
              <a:gd name="connsiteY1860" fmla="*/ 924168 h 2380521"/>
              <a:gd name="connsiteX1861" fmla="*/ 4812303 w 8023328"/>
              <a:gd name="connsiteY1861" fmla="*/ 938024 h 2380521"/>
              <a:gd name="connsiteX1862" fmla="*/ 4797514 w 8023328"/>
              <a:gd name="connsiteY1862" fmla="*/ 950422 h 2380521"/>
              <a:gd name="connsiteX1863" fmla="*/ 4782725 w 8023328"/>
              <a:gd name="connsiteY1863" fmla="*/ 938024 h 2380521"/>
              <a:gd name="connsiteX1864" fmla="*/ 4797514 w 8023328"/>
              <a:gd name="connsiteY1864" fmla="*/ 924168 h 2380521"/>
              <a:gd name="connsiteX1865" fmla="*/ 4726684 w 8023328"/>
              <a:gd name="connsiteY1865" fmla="*/ 924168 h 2380521"/>
              <a:gd name="connsiteX1866" fmla="*/ 4741472 w 8023328"/>
              <a:gd name="connsiteY1866" fmla="*/ 938024 h 2380521"/>
              <a:gd name="connsiteX1867" fmla="*/ 4726684 w 8023328"/>
              <a:gd name="connsiteY1867" fmla="*/ 950422 h 2380521"/>
              <a:gd name="connsiteX1868" fmla="*/ 4711896 w 8023328"/>
              <a:gd name="connsiteY1868" fmla="*/ 938024 h 2380521"/>
              <a:gd name="connsiteX1869" fmla="*/ 4726684 w 8023328"/>
              <a:gd name="connsiteY1869" fmla="*/ 924168 h 2380521"/>
              <a:gd name="connsiteX1870" fmla="*/ 4655853 w 8023328"/>
              <a:gd name="connsiteY1870" fmla="*/ 924168 h 2380521"/>
              <a:gd name="connsiteX1871" fmla="*/ 4670642 w 8023328"/>
              <a:gd name="connsiteY1871" fmla="*/ 938024 h 2380521"/>
              <a:gd name="connsiteX1872" fmla="*/ 4655853 w 8023328"/>
              <a:gd name="connsiteY1872" fmla="*/ 950422 h 2380521"/>
              <a:gd name="connsiteX1873" fmla="*/ 4641064 w 8023328"/>
              <a:gd name="connsiteY1873" fmla="*/ 938024 h 2380521"/>
              <a:gd name="connsiteX1874" fmla="*/ 4655853 w 8023328"/>
              <a:gd name="connsiteY1874" fmla="*/ 924168 h 2380521"/>
              <a:gd name="connsiteX1875" fmla="*/ 4584091 w 8023328"/>
              <a:gd name="connsiteY1875" fmla="*/ 924168 h 2380521"/>
              <a:gd name="connsiteX1876" fmla="*/ 4596488 w 8023328"/>
              <a:gd name="connsiteY1876" fmla="*/ 938024 h 2380521"/>
              <a:gd name="connsiteX1877" fmla="*/ 4584091 w 8023328"/>
              <a:gd name="connsiteY1877" fmla="*/ 950422 h 2380521"/>
              <a:gd name="connsiteX1878" fmla="*/ 4570235 w 8023328"/>
              <a:gd name="connsiteY1878" fmla="*/ 938024 h 2380521"/>
              <a:gd name="connsiteX1879" fmla="*/ 4584091 w 8023328"/>
              <a:gd name="connsiteY1879" fmla="*/ 924168 h 2380521"/>
              <a:gd name="connsiteX1880" fmla="*/ 4513260 w 8023328"/>
              <a:gd name="connsiteY1880" fmla="*/ 924168 h 2380521"/>
              <a:gd name="connsiteX1881" fmla="*/ 4525657 w 8023328"/>
              <a:gd name="connsiteY1881" fmla="*/ 938024 h 2380521"/>
              <a:gd name="connsiteX1882" fmla="*/ 4513260 w 8023328"/>
              <a:gd name="connsiteY1882" fmla="*/ 950422 h 2380521"/>
              <a:gd name="connsiteX1883" fmla="*/ 4499404 w 8023328"/>
              <a:gd name="connsiteY1883" fmla="*/ 938024 h 2380521"/>
              <a:gd name="connsiteX1884" fmla="*/ 4513260 w 8023328"/>
              <a:gd name="connsiteY1884" fmla="*/ 924168 h 2380521"/>
              <a:gd name="connsiteX1885" fmla="*/ 4439056 w 8023328"/>
              <a:gd name="connsiteY1885" fmla="*/ 924168 h 2380521"/>
              <a:gd name="connsiteX1886" fmla="*/ 4451453 w 8023328"/>
              <a:gd name="connsiteY1886" fmla="*/ 938024 h 2380521"/>
              <a:gd name="connsiteX1887" fmla="*/ 4439056 w 8023328"/>
              <a:gd name="connsiteY1887" fmla="*/ 950422 h 2380521"/>
              <a:gd name="connsiteX1888" fmla="*/ 4425200 w 8023328"/>
              <a:gd name="connsiteY1888" fmla="*/ 938024 h 2380521"/>
              <a:gd name="connsiteX1889" fmla="*/ 4439056 w 8023328"/>
              <a:gd name="connsiteY1889" fmla="*/ 924168 h 2380521"/>
              <a:gd name="connsiteX1890" fmla="*/ 4366768 w 8023328"/>
              <a:gd name="connsiteY1890" fmla="*/ 924168 h 2380521"/>
              <a:gd name="connsiteX1891" fmla="*/ 4380624 w 8023328"/>
              <a:gd name="connsiteY1891" fmla="*/ 938024 h 2380521"/>
              <a:gd name="connsiteX1892" fmla="*/ 4366768 w 8023328"/>
              <a:gd name="connsiteY1892" fmla="*/ 950422 h 2380521"/>
              <a:gd name="connsiteX1893" fmla="*/ 4354371 w 8023328"/>
              <a:gd name="connsiteY1893" fmla="*/ 938024 h 2380521"/>
              <a:gd name="connsiteX1894" fmla="*/ 4366768 w 8023328"/>
              <a:gd name="connsiteY1894" fmla="*/ 924168 h 2380521"/>
              <a:gd name="connsiteX1895" fmla="*/ 4295937 w 8023328"/>
              <a:gd name="connsiteY1895" fmla="*/ 924168 h 2380521"/>
              <a:gd name="connsiteX1896" fmla="*/ 4309793 w 8023328"/>
              <a:gd name="connsiteY1896" fmla="*/ 938024 h 2380521"/>
              <a:gd name="connsiteX1897" fmla="*/ 4295937 w 8023328"/>
              <a:gd name="connsiteY1897" fmla="*/ 950422 h 2380521"/>
              <a:gd name="connsiteX1898" fmla="*/ 4283540 w 8023328"/>
              <a:gd name="connsiteY1898" fmla="*/ 938024 h 2380521"/>
              <a:gd name="connsiteX1899" fmla="*/ 4295937 w 8023328"/>
              <a:gd name="connsiteY1899" fmla="*/ 924168 h 2380521"/>
              <a:gd name="connsiteX1900" fmla="*/ 4225107 w 8023328"/>
              <a:gd name="connsiteY1900" fmla="*/ 924168 h 2380521"/>
              <a:gd name="connsiteX1901" fmla="*/ 4238963 w 8023328"/>
              <a:gd name="connsiteY1901" fmla="*/ 938024 h 2380521"/>
              <a:gd name="connsiteX1902" fmla="*/ 4225107 w 8023328"/>
              <a:gd name="connsiteY1902" fmla="*/ 950422 h 2380521"/>
              <a:gd name="connsiteX1903" fmla="*/ 4212710 w 8023328"/>
              <a:gd name="connsiteY1903" fmla="*/ 938024 h 2380521"/>
              <a:gd name="connsiteX1904" fmla="*/ 4225107 w 8023328"/>
              <a:gd name="connsiteY1904" fmla="*/ 924168 h 2380521"/>
              <a:gd name="connsiteX1905" fmla="*/ 4153295 w 8023328"/>
              <a:gd name="connsiteY1905" fmla="*/ 924168 h 2380521"/>
              <a:gd name="connsiteX1906" fmla="*/ 4168083 w 8023328"/>
              <a:gd name="connsiteY1906" fmla="*/ 938024 h 2380521"/>
              <a:gd name="connsiteX1907" fmla="*/ 4153295 w 8023328"/>
              <a:gd name="connsiteY1907" fmla="*/ 950422 h 2380521"/>
              <a:gd name="connsiteX1908" fmla="*/ 4138507 w 8023328"/>
              <a:gd name="connsiteY1908" fmla="*/ 938024 h 2380521"/>
              <a:gd name="connsiteX1909" fmla="*/ 4153295 w 8023328"/>
              <a:gd name="connsiteY1909" fmla="*/ 924168 h 2380521"/>
              <a:gd name="connsiteX1910" fmla="*/ 4082465 w 8023328"/>
              <a:gd name="connsiteY1910" fmla="*/ 924168 h 2380521"/>
              <a:gd name="connsiteX1911" fmla="*/ 4097254 w 8023328"/>
              <a:gd name="connsiteY1911" fmla="*/ 938024 h 2380521"/>
              <a:gd name="connsiteX1912" fmla="*/ 4082465 w 8023328"/>
              <a:gd name="connsiteY1912" fmla="*/ 950422 h 2380521"/>
              <a:gd name="connsiteX1913" fmla="*/ 4067676 w 8023328"/>
              <a:gd name="connsiteY1913" fmla="*/ 938024 h 2380521"/>
              <a:gd name="connsiteX1914" fmla="*/ 4082465 w 8023328"/>
              <a:gd name="connsiteY1914" fmla="*/ 924168 h 2380521"/>
              <a:gd name="connsiteX1915" fmla="*/ 4011635 w 8023328"/>
              <a:gd name="connsiteY1915" fmla="*/ 924168 h 2380521"/>
              <a:gd name="connsiteX1916" fmla="*/ 4026423 w 8023328"/>
              <a:gd name="connsiteY1916" fmla="*/ 938024 h 2380521"/>
              <a:gd name="connsiteX1917" fmla="*/ 4011635 w 8023328"/>
              <a:gd name="connsiteY1917" fmla="*/ 950422 h 2380521"/>
              <a:gd name="connsiteX1918" fmla="*/ 3996847 w 8023328"/>
              <a:gd name="connsiteY1918" fmla="*/ 938024 h 2380521"/>
              <a:gd name="connsiteX1919" fmla="*/ 4011635 w 8023328"/>
              <a:gd name="connsiteY1919" fmla="*/ 924168 h 2380521"/>
              <a:gd name="connsiteX1920" fmla="*/ 3939871 w 8023328"/>
              <a:gd name="connsiteY1920" fmla="*/ 924168 h 2380521"/>
              <a:gd name="connsiteX1921" fmla="*/ 3952268 w 8023328"/>
              <a:gd name="connsiteY1921" fmla="*/ 938024 h 2380521"/>
              <a:gd name="connsiteX1922" fmla="*/ 3939871 w 8023328"/>
              <a:gd name="connsiteY1922" fmla="*/ 950422 h 2380521"/>
              <a:gd name="connsiteX1923" fmla="*/ 3926015 w 8023328"/>
              <a:gd name="connsiteY1923" fmla="*/ 938024 h 2380521"/>
              <a:gd name="connsiteX1924" fmla="*/ 3939871 w 8023328"/>
              <a:gd name="connsiteY1924" fmla="*/ 924168 h 2380521"/>
              <a:gd name="connsiteX1925" fmla="*/ 3869042 w 8023328"/>
              <a:gd name="connsiteY1925" fmla="*/ 924168 h 2380521"/>
              <a:gd name="connsiteX1926" fmla="*/ 3881439 w 8023328"/>
              <a:gd name="connsiteY1926" fmla="*/ 938024 h 2380521"/>
              <a:gd name="connsiteX1927" fmla="*/ 3869042 w 8023328"/>
              <a:gd name="connsiteY1927" fmla="*/ 950422 h 2380521"/>
              <a:gd name="connsiteX1928" fmla="*/ 3855186 w 8023328"/>
              <a:gd name="connsiteY1928" fmla="*/ 938024 h 2380521"/>
              <a:gd name="connsiteX1929" fmla="*/ 3869042 w 8023328"/>
              <a:gd name="connsiteY1929" fmla="*/ 924168 h 2380521"/>
              <a:gd name="connsiteX1930" fmla="*/ 3798211 w 8023328"/>
              <a:gd name="connsiteY1930" fmla="*/ 924168 h 2380521"/>
              <a:gd name="connsiteX1931" fmla="*/ 3810608 w 8023328"/>
              <a:gd name="connsiteY1931" fmla="*/ 938024 h 2380521"/>
              <a:gd name="connsiteX1932" fmla="*/ 3798211 w 8023328"/>
              <a:gd name="connsiteY1932" fmla="*/ 950422 h 2380521"/>
              <a:gd name="connsiteX1933" fmla="*/ 3784355 w 8023328"/>
              <a:gd name="connsiteY1933" fmla="*/ 938024 h 2380521"/>
              <a:gd name="connsiteX1934" fmla="*/ 3798211 w 8023328"/>
              <a:gd name="connsiteY1934" fmla="*/ 924168 h 2380521"/>
              <a:gd name="connsiteX1935" fmla="*/ 3725922 w 8023328"/>
              <a:gd name="connsiteY1935" fmla="*/ 924168 h 2380521"/>
              <a:gd name="connsiteX1936" fmla="*/ 3739778 w 8023328"/>
              <a:gd name="connsiteY1936" fmla="*/ 938024 h 2380521"/>
              <a:gd name="connsiteX1937" fmla="*/ 3725922 w 8023328"/>
              <a:gd name="connsiteY1937" fmla="*/ 950422 h 2380521"/>
              <a:gd name="connsiteX1938" fmla="*/ 3713525 w 8023328"/>
              <a:gd name="connsiteY1938" fmla="*/ 938024 h 2380521"/>
              <a:gd name="connsiteX1939" fmla="*/ 3725922 w 8023328"/>
              <a:gd name="connsiteY1939" fmla="*/ 924168 h 2380521"/>
              <a:gd name="connsiteX1940" fmla="*/ 3655091 w 8023328"/>
              <a:gd name="connsiteY1940" fmla="*/ 924168 h 2380521"/>
              <a:gd name="connsiteX1941" fmla="*/ 3668947 w 8023328"/>
              <a:gd name="connsiteY1941" fmla="*/ 938024 h 2380521"/>
              <a:gd name="connsiteX1942" fmla="*/ 3655091 w 8023328"/>
              <a:gd name="connsiteY1942" fmla="*/ 950422 h 2380521"/>
              <a:gd name="connsiteX1943" fmla="*/ 3642694 w 8023328"/>
              <a:gd name="connsiteY1943" fmla="*/ 938024 h 2380521"/>
              <a:gd name="connsiteX1944" fmla="*/ 3655091 w 8023328"/>
              <a:gd name="connsiteY1944" fmla="*/ 924168 h 2380521"/>
              <a:gd name="connsiteX1945" fmla="*/ 3583280 w 8023328"/>
              <a:gd name="connsiteY1945" fmla="*/ 924168 h 2380521"/>
              <a:gd name="connsiteX1946" fmla="*/ 3598069 w 8023328"/>
              <a:gd name="connsiteY1946" fmla="*/ 938024 h 2380521"/>
              <a:gd name="connsiteX1947" fmla="*/ 3583280 w 8023328"/>
              <a:gd name="connsiteY1947" fmla="*/ 950422 h 2380521"/>
              <a:gd name="connsiteX1948" fmla="*/ 3568491 w 8023328"/>
              <a:gd name="connsiteY1948" fmla="*/ 938024 h 2380521"/>
              <a:gd name="connsiteX1949" fmla="*/ 3583280 w 8023328"/>
              <a:gd name="connsiteY1949" fmla="*/ 924168 h 2380521"/>
              <a:gd name="connsiteX1950" fmla="*/ 941441 w 8023328"/>
              <a:gd name="connsiteY1950" fmla="*/ 856710 h 2380521"/>
              <a:gd name="connsiteX1951" fmla="*/ 953839 w 8023328"/>
              <a:gd name="connsiteY1951" fmla="*/ 869107 h 2380521"/>
              <a:gd name="connsiteX1952" fmla="*/ 941441 w 8023328"/>
              <a:gd name="connsiteY1952" fmla="*/ 882964 h 2380521"/>
              <a:gd name="connsiteX1953" fmla="*/ 927585 w 8023328"/>
              <a:gd name="connsiteY1953" fmla="*/ 869107 h 2380521"/>
              <a:gd name="connsiteX1954" fmla="*/ 941441 w 8023328"/>
              <a:gd name="connsiteY1954" fmla="*/ 856710 h 2380521"/>
              <a:gd name="connsiteX1955" fmla="*/ 870610 w 8023328"/>
              <a:gd name="connsiteY1955" fmla="*/ 856710 h 2380521"/>
              <a:gd name="connsiteX1956" fmla="*/ 883008 w 8023328"/>
              <a:gd name="connsiteY1956" fmla="*/ 869107 h 2380521"/>
              <a:gd name="connsiteX1957" fmla="*/ 870610 w 8023328"/>
              <a:gd name="connsiteY1957" fmla="*/ 882964 h 2380521"/>
              <a:gd name="connsiteX1958" fmla="*/ 856754 w 8023328"/>
              <a:gd name="connsiteY1958" fmla="*/ 869107 h 2380521"/>
              <a:gd name="connsiteX1959" fmla="*/ 870610 w 8023328"/>
              <a:gd name="connsiteY1959" fmla="*/ 856710 h 2380521"/>
              <a:gd name="connsiteX1960" fmla="*/ 799780 w 8023328"/>
              <a:gd name="connsiteY1960" fmla="*/ 856710 h 2380521"/>
              <a:gd name="connsiteX1961" fmla="*/ 812178 w 8023328"/>
              <a:gd name="connsiteY1961" fmla="*/ 869107 h 2380521"/>
              <a:gd name="connsiteX1962" fmla="*/ 799780 w 8023328"/>
              <a:gd name="connsiteY1962" fmla="*/ 882964 h 2380521"/>
              <a:gd name="connsiteX1963" fmla="*/ 785924 w 8023328"/>
              <a:gd name="connsiteY1963" fmla="*/ 869107 h 2380521"/>
              <a:gd name="connsiteX1964" fmla="*/ 799780 w 8023328"/>
              <a:gd name="connsiteY1964" fmla="*/ 856710 h 2380521"/>
              <a:gd name="connsiteX1965" fmla="*/ 724119 w 8023328"/>
              <a:gd name="connsiteY1965" fmla="*/ 856710 h 2380521"/>
              <a:gd name="connsiteX1966" fmla="*/ 737976 w 8023328"/>
              <a:gd name="connsiteY1966" fmla="*/ 869107 h 2380521"/>
              <a:gd name="connsiteX1967" fmla="*/ 724119 w 8023328"/>
              <a:gd name="connsiteY1967" fmla="*/ 882964 h 2380521"/>
              <a:gd name="connsiteX1968" fmla="*/ 711721 w 8023328"/>
              <a:gd name="connsiteY1968" fmla="*/ 869107 h 2380521"/>
              <a:gd name="connsiteX1969" fmla="*/ 724119 w 8023328"/>
              <a:gd name="connsiteY1969" fmla="*/ 856710 h 2380521"/>
              <a:gd name="connsiteX1970" fmla="*/ 653288 w 8023328"/>
              <a:gd name="connsiteY1970" fmla="*/ 856710 h 2380521"/>
              <a:gd name="connsiteX1971" fmla="*/ 667144 w 8023328"/>
              <a:gd name="connsiteY1971" fmla="*/ 869107 h 2380521"/>
              <a:gd name="connsiteX1972" fmla="*/ 653288 w 8023328"/>
              <a:gd name="connsiteY1972" fmla="*/ 882964 h 2380521"/>
              <a:gd name="connsiteX1973" fmla="*/ 640891 w 8023328"/>
              <a:gd name="connsiteY1973" fmla="*/ 869107 h 2380521"/>
              <a:gd name="connsiteX1974" fmla="*/ 653288 w 8023328"/>
              <a:gd name="connsiteY1974" fmla="*/ 856710 h 2380521"/>
              <a:gd name="connsiteX1975" fmla="*/ 584851 w 8023328"/>
              <a:gd name="connsiteY1975" fmla="*/ 856710 h 2380521"/>
              <a:gd name="connsiteX1976" fmla="*/ 599638 w 8023328"/>
              <a:gd name="connsiteY1976" fmla="*/ 869107 h 2380521"/>
              <a:gd name="connsiteX1977" fmla="*/ 584851 w 8023328"/>
              <a:gd name="connsiteY1977" fmla="*/ 882964 h 2380521"/>
              <a:gd name="connsiteX1978" fmla="*/ 570061 w 8023328"/>
              <a:gd name="connsiteY1978" fmla="*/ 869107 h 2380521"/>
              <a:gd name="connsiteX1979" fmla="*/ 584851 w 8023328"/>
              <a:gd name="connsiteY1979" fmla="*/ 856710 h 2380521"/>
              <a:gd name="connsiteX1980" fmla="*/ 513649 w 8023328"/>
              <a:gd name="connsiteY1980" fmla="*/ 856710 h 2380521"/>
              <a:gd name="connsiteX1981" fmla="*/ 528826 w 8023328"/>
              <a:gd name="connsiteY1981" fmla="*/ 869107 h 2380521"/>
              <a:gd name="connsiteX1982" fmla="*/ 513649 w 8023328"/>
              <a:gd name="connsiteY1982" fmla="*/ 882964 h 2380521"/>
              <a:gd name="connsiteX1983" fmla="*/ 499230 w 8023328"/>
              <a:gd name="connsiteY1983" fmla="*/ 869107 h 2380521"/>
              <a:gd name="connsiteX1984" fmla="*/ 513649 w 8023328"/>
              <a:gd name="connsiteY1984" fmla="*/ 856710 h 2380521"/>
              <a:gd name="connsiteX1985" fmla="*/ 439816 w 8023328"/>
              <a:gd name="connsiteY1985" fmla="*/ 856710 h 2380521"/>
              <a:gd name="connsiteX1986" fmla="*/ 454606 w 8023328"/>
              <a:gd name="connsiteY1986" fmla="*/ 869107 h 2380521"/>
              <a:gd name="connsiteX1987" fmla="*/ 439816 w 8023328"/>
              <a:gd name="connsiteY1987" fmla="*/ 882964 h 2380521"/>
              <a:gd name="connsiteX1988" fmla="*/ 425028 w 8023328"/>
              <a:gd name="connsiteY1988" fmla="*/ 869107 h 2380521"/>
              <a:gd name="connsiteX1989" fmla="*/ 439816 w 8023328"/>
              <a:gd name="connsiteY1989" fmla="*/ 856710 h 2380521"/>
              <a:gd name="connsiteX1990" fmla="*/ 368053 w 8023328"/>
              <a:gd name="connsiteY1990" fmla="*/ 856710 h 2380521"/>
              <a:gd name="connsiteX1991" fmla="*/ 380451 w 8023328"/>
              <a:gd name="connsiteY1991" fmla="*/ 869107 h 2380521"/>
              <a:gd name="connsiteX1992" fmla="*/ 368053 w 8023328"/>
              <a:gd name="connsiteY1992" fmla="*/ 882964 h 2380521"/>
              <a:gd name="connsiteX1993" fmla="*/ 354198 w 8023328"/>
              <a:gd name="connsiteY1993" fmla="*/ 869107 h 2380521"/>
              <a:gd name="connsiteX1994" fmla="*/ 368053 w 8023328"/>
              <a:gd name="connsiteY1994" fmla="*/ 856710 h 2380521"/>
              <a:gd name="connsiteX1995" fmla="*/ 297222 w 8023328"/>
              <a:gd name="connsiteY1995" fmla="*/ 856710 h 2380521"/>
              <a:gd name="connsiteX1996" fmla="*/ 309618 w 8023328"/>
              <a:gd name="connsiteY1996" fmla="*/ 869107 h 2380521"/>
              <a:gd name="connsiteX1997" fmla="*/ 297222 w 8023328"/>
              <a:gd name="connsiteY1997" fmla="*/ 882964 h 2380521"/>
              <a:gd name="connsiteX1998" fmla="*/ 283366 w 8023328"/>
              <a:gd name="connsiteY1998" fmla="*/ 869107 h 2380521"/>
              <a:gd name="connsiteX1999" fmla="*/ 297222 w 8023328"/>
              <a:gd name="connsiteY1999" fmla="*/ 856710 h 2380521"/>
              <a:gd name="connsiteX2000" fmla="*/ 226393 w 8023328"/>
              <a:gd name="connsiteY2000" fmla="*/ 856710 h 2380521"/>
              <a:gd name="connsiteX2001" fmla="*/ 238791 w 8023328"/>
              <a:gd name="connsiteY2001" fmla="*/ 869107 h 2380521"/>
              <a:gd name="connsiteX2002" fmla="*/ 226393 w 8023328"/>
              <a:gd name="connsiteY2002" fmla="*/ 882964 h 2380521"/>
              <a:gd name="connsiteX2003" fmla="*/ 212537 w 8023328"/>
              <a:gd name="connsiteY2003" fmla="*/ 869107 h 2380521"/>
              <a:gd name="connsiteX2004" fmla="*/ 226393 w 8023328"/>
              <a:gd name="connsiteY2004" fmla="*/ 856710 h 2380521"/>
              <a:gd name="connsiteX2005" fmla="*/ 154097 w 8023328"/>
              <a:gd name="connsiteY2005" fmla="*/ 856710 h 2380521"/>
              <a:gd name="connsiteX2006" fmla="*/ 167953 w 8023328"/>
              <a:gd name="connsiteY2006" fmla="*/ 869107 h 2380521"/>
              <a:gd name="connsiteX2007" fmla="*/ 154097 w 8023328"/>
              <a:gd name="connsiteY2007" fmla="*/ 882964 h 2380521"/>
              <a:gd name="connsiteX2008" fmla="*/ 141699 w 8023328"/>
              <a:gd name="connsiteY2008" fmla="*/ 869107 h 2380521"/>
              <a:gd name="connsiteX2009" fmla="*/ 154097 w 8023328"/>
              <a:gd name="connsiteY2009" fmla="*/ 856710 h 2380521"/>
              <a:gd name="connsiteX2010" fmla="*/ 83267 w 8023328"/>
              <a:gd name="connsiteY2010" fmla="*/ 856710 h 2380521"/>
              <a:gd name="connsiteX2011" fmla="*/ 97123 w 8023328"/>
              <a:gd name="connsiteY2011" fmla="*/ 869107 h 2380521"/>
              <a:gd name="connsiteX2012" fmla="*/ 83267 w 8023328"/>
              <a:gd name="connsiteY2012" fmla="*/ 882964 h 2380521"/>
              <a:gd name="connsiteX2013" fmla="*/ 70870 w 8023328"/>
              <a:gd name="connsiteY2013" fmla="*/ 869107 h 2380521"/>
              <a:gd name="connsiteX2014" fmla="*/ 83267 w 8023328"/>
              <a:gd name="connsiteY2014" fmla="*/ 856710 h 2380521"/>
              <a:gd name="connsiteX2015" fmla="*/ 12032 w 8023328"/>
              <a:gd name="connsiteY2015" fmla="*/ 856710 h 2380521"/>
              <a:gd name="connsiteX2016" fmla="*/ 26273 w 8023328"/>
              <a:gd name="connsiteY2016" fmla="*/ 869107 h 2380521"/>
              <a:gd name="connsiteX2017" fmla="*/ 12032 w 8023328"/>
              <a:gd name="connsiteY2017" fmla="*/ 882964 h 2380521"/>
              <a:gd name="connsiteX2018" fmla="*/ 39 w 8023328"/>
              <a:gd name="connsiteY2018" fmla="*/ 869107 h 2380521"/>
              <a:gd name="connsiteX2019" fmla="*/ 12032 w 8023328"/>
              <a:gd name="connsiteY2019" fmla="*/ 856710 h 2380521"/>
              <a:gd name="connsiteX2020" fmla="*/ 6368340 w 8023328"/>
              <a:gd name="connsiteY2020" fmla="*/ 853339 h 2380521"/>
              <a:gd name="connsiteX2021" fmla="*/ 6380737 w 8023328"/>
              <a:gd name="connsiteY2021" fmla="*/ 867757 h 2380521"/>
              <a:gd name="connsiteX2022" fmla="*/ 6368340 w 8023328"/>
              <a:gd name="connsiteY2022" fmla="*/ 882935 h 2380521"/>
              <a:gd name="connsiteX2023" fmla="*/ 6354484 w 8023328"/>
              <a:gd name="connsiteY2023" fmla="*/ 867757 h 2380521"/>
              <a:gd name="connsiteX2024" fmla="*/ 6368340 w 8023328"/>
              <a:gd name="connsiteY2024" fmla="*/ 853339 h 2380521"/>
              <a:gd name="connsiteX2025" fmla="*/ 6297511 w 8023328"/>
              <a:gd name="connsiteY2025" fmla="*/ 853339 h 2380521"/>
              <a:gd name="connsiteX2026" fmla="*/ 6309908 w 8023328"/>
              <a:gd name="connsiteY2026" fmla="*/ 867757 h 2380521"/>
              <a:gd name="connsiteX2027" fmla="*/ 6297511 w 8023328"/>
              <a:gd name="connsiteY2027" fmla="*/ 882935 h 2380521"/>
              <a:gd name="connsiteX2028" fmla="*/ 6283655 w 8023328"/>
              <a:gd name="connsiteY2028" fmla="*/ 867757 h 2380521"/>
              <a:gd name="connsiteX2029" fmla="*/ 6297511 w 8023328"/>
              <a:gd name="connsiteY2029" fmla="*/ 853339 h 2380521"/>
              <a:gd name="connsiteX2030" fmla="*/ 6226679 w 8023328"/>
              <a:gd name="connsiteY2030" fmla="*/ 853339 h 2380521"/>
              <a:gd name="connsiteX2031" fmla="*/ 6239076 w 8023328"/>
              <a:gd name="connsiteY2031" fmla="*/ 867757 h 2380521"/>
              <a:gd name="connsiteX2032" fmla="*/ 6226679 w 8023328"/>
              <a:gd name="connsiteY2032" fmla="*/ 882935 h 2380521"/>
              <a:gd name="connsiteX2033" fmla="*/ 6212823 w 8023328"/>
              <a:gd name="connsiteY2033" fmla="*/ 867757 h 2380521"/>
              <a:gd name="connsiteX2034" fmla="*/ 6226679 w 8023328"/>
              <a:gd name="connsiteY2034" fmla="*/ 853339 h 2380521"/>
              <a:gd name="connsiteX2035" fmla="*/ 6154391 w 8023328"/>
              <a:gd name="connsiteY2035" fmla="*/ 853339 h 2380521"/>
              <a:gd name="connsiteX2036" fmla="*/ 6168247 w 8023328"/>
              <a:gd name="connsiteY2036" fmla="*/ 865007 h 2380521"/>
              <a:gd name="connsiteX2037" fmla="*/ 6154391 w 8023328"/>
              <a:gd name="connsiteY2037" fmla="*/ 879593 h 2380521"/>
              <a:gd name="connsiteX2038" fmla="*/ 6141994 w 8023328"/>
              <a:gd name="connsiteY2038" fmla="*/ 865007 h 2380521"/>
              <a:gd name="connsiteX2039" fmla="*/ 6154391 w 8023328"/>
              <a:gd name="connsiteY2039" fmla="*/ 853339 h 2380521"/>
              <a:gd name="connsiteX2040" fmla="*/ 6083559 w 8023328"/>
              <a:gd name="connsiteY2040" fmla="*/ 853339 h 2380521"/>
              <a:gd name="connsiteX2041" fmla="*/ 6097415 w 8023328"/>
              <a:gd name="connsiteY2041" fmla="*/ 865007 h 2380521"/>
              <a:gd name="connsiteX2042" fmla="*/ 6083559 w 8023328"/>
              <a:gd name="connsiteY2042" fmla="*/ 879593 h 2380521"/>
              <a:gd name="connsiteX2043" fmla="*/ 6071162 w 8023328"/>
              <a:gd name="connsiteY2043" fmla="*/ 865007 h 2380521"/>
              <a:gd name="connsiteX2044" fmla="*/ 6083559 w 8023328"/>
              <a:gd name="connsiteY2044" fmla="*/ 853339 h 2380521"/>
              <a:gd name="connsiteX2045" fmla="*/ 6011748 w 8023328"/>
              <a:gd name="connsiteY2045" fmla="*/ 853339 h 2380521"/>
              <a:gd name="connsiteX2046" fmla="*/ 6026537 w 8023328"/>
              <a:gd name="connsiteY2046" fmla="*/ 865007 h 2380521"/>
              <a:gd name="connsiteX2047" fmla="*/ 6011748 w 8023328"/>
              <a:gd name="connsiteY2047" fmla="*/ 879593 h 2380521"/>
              <a:gd name="connsiteX2048" fmla="*/ 5996959 w 8023328"/>
              <a:gd name="connsiteY2048" fmla="*/ 865007 h 2380521"/>
              <a:gd name="connsiteX2049" fmla="*/ 6011748 w 8023328"/>
              <a:gd name="connsiteY2049" fmla="*/ 853339 h 2380521"/>
              <a:gd name="connsiteX2050" fmla="*/ 5940548 w 8023328"/>
              <a:gd name="connsiteY2050" fmla="*/ 853339 h 2380521"/>
              <a:gd name="connsiteX2051" fmla="*/ 5955726 w 8023328"/>
              <a:gd name="connsiteY2051" fmla="*/ 865007 h 2380521"/>
              <a:gd name="connsiteX2052" fmla="*/ 5940548 w 8023328"/>
              <a:gd name="connsiteY2052" fmla="*/ 879593 h 2380521"/>
              <a:gd name="connsiteX2053" fmla="*/ 5926130 w 8023328"/>
              <a:gd name="connsiteY2053" fmla="*/ 865007 h 2380521"/>
              <a:gd name="connsiteX2054" fmla="*/ 5940548 w 8023328"/>
              <a:gd name="connsiteY2054" fmla="*/ 853339 h 2380521"/>
              <a:gd name="connsiteX2055" fmla="*/ 5870088 w 8023328"/>
              <a:gd name="connsiteY2055" fmla="*/ 853339 h 2380521"/>
              <a:gd name="connsiteX2056" fmla="*/ 5884877 w 8023328"/>
              <a:gd name="connsiteY2056" fmla="*/ 865007 h 2380521"/>
              <a:gd name="connsiteX2057" fmla="*/ 5870088 w 8023328"/>
              <a:gd name="connsiteY2057" fmla="*/ 879593 h 2380521"/>
              <a:gd name="connsiteX2058" fmla="*/ 5855299 w 8023328"/>
              <a:gd name="connsiteY2058" fmla="*/ 865007 h 2380521"/>
              <a:gd name="connsiteX2059" fmla="*/ 5870088 w 8023328"/>
              <a:gd name="connsiteY2059" fmla="*/ 853339 h 2380521"/>
              <a:gd name="connsiteX2060" fmla="*/ 5798325 w 8023328"/>
              <a:gd name="connsiteY2060" fmla="*/ 853339 h 2380521"/>
              <a:gd name="connsiteX2061" fmla="*/ 5810722 w 8023328"/>
              <a:gd name="connsiteY2061" fmla="*/ 865007 h 2380521"/>
              <a:gd name="connsiteX2062" fmla="*/ 5798325 w 8023328"/>
              <a:gd name="connsiteY2062" fmla="*/ 879593 h 2380521"/>
              <a:gd name="connsiteX2063" fmla="*/ 5784469 w 8023328"/>
              <a:gd name="connsiteY2063" fmla="*/ 865007 h 2380521"/>
              <a:gd name="connsiteX2064" fmla="*/ 5798325 w 8023328"/>
              <a:gd name="connsiteY2064" fmla="*/ 853339 h 2380521"/>
              <a:gd name="connsiteX2065" fmla="*/ 5724122 w 8023328"/>
              <a:gd name="connsiteY2065" fmla="*/ 853339 h 2380521"/>
              <a:gd name="connsiteX2066" fmla="*/ 5736519 w 8023328"/>
              <a:gd name="connsiteY2066" fmla="*/ 865007 h 2380521"/>
              <a:gd name="connsiteX2067" fmla="*/ 5724122 w 8023328"/>
              <a:gd name="connsiteY2067" fmla="*/ 879593 h 2380521"/>
              <a:gd name="connsiteX2068" fmla="*/ 5710266 w 8023328"/>
              <a:gd name="connsiteY2068" fmla="*/ 865007 h 2380521"/>
              <a:gd name="connsiteX2069" fmla="*/ 5724122 w 8023328"/>
              <a:gd name="connsiteY2069" fmla="*/ 853339 h 2380521"/>
              <a:gd name="connsiteX2070" fmla="*/ 5653291 w 8023328"/>
              <a:gd name="connsiteY2070" fmla="*/ 853339 h 2380521"/>
              <a:gd name="connsiteX2071" fmla="*/ 5665688 w 8023328"/>
              <a:gd name="connsiteY2071" fmla="*/ 865007 h 2380521"/>
              <a:gd name="connsiteX2072" fmla="*/ 5653291 w 8023328"/>
              <a:gd name="connsiteY2072" fmla="*/ 879593 h 2380521"/>
              <a:gd name="connsiteX2073" fmla="*/ 5639435 w 8023328"/>
              <a:gd name="connsiteY2073" fmla="*/ 865007 h 2380521"/>
              <a:gd name="connsiteX2074" fmla="*/ 5653291 w 8023328"/>
              <a:gd name="connsiteY2074" fmla="*/ 853339 h 2380521"/>
              <a:gd name="connsiteX2075" fmla="*/ 5581002 w 8023328"/>
              <a:gd name="connsiteY2075" fmla="*/ 853339 h 2380521"/>
              <a:gd name="connsiteX2076" fmla="*/ 5594858 w 8023328"/>
              <a:gd name="connsiteY2076" fmla="*/ 865007 h 2380521"/>
              <a:gd name="connsiteX2077" fmla="*/ 5581002 w 8023328"/>
              <a:gd name="connsiteY2077" fmla="*/ 879593 h 2380521"/>
              <a:gd name="connsiteX2078" fmla="*/ 5568605 w 8023328"/>
              <a:gd name="connsiteY2078" fmla="*/ 865007 h 2380521"/>
              <a:gd name="connsiteX2079" fmla="*/ 5581002 w 8023328"/>
              <a:gd name="connsiteY2079" fmla="*/ 853339 h 2380521"/>
              <a:gd name="connsiteX2080" fmla="*/ 5510171 w 8023328"/>
              <a:gd name="connsiteY2080" fmla="*/ 853339 h 2380521"/>
              <a:gd name="connsiteX2081" fmla="*/ 5524027 w 8023328"/>
              <a:gd name="connsiteY2081" fmla="*/ 865007 h 2380521"/>
              <a:gd name="connsiteX2082" fmla="*/ 5510171 w 8023328"/>
              <a:gd name="connsiteY2082" fmla="*/ 879593 h 2380521"/>
              <a:gd name="connsiteX2083" fmla="*/ 5497774 w 8023328"/>
              <a:gd name="connsiteY2083" fmla="*/ 865007 h 2380521"/>
              <a:gd name="connsiteX2084" fmla="*/ 5510171 w 8023328"/>
              <a:gd name="connsiteY2084" fmla="*/ 853339 h 2380521"/>
              <a:gd name="connsiteX2085" fmla="*/ 5438937 w 8023328"/>
              <a:gd name="connsiteY2085" fmla="*/ 853339 h 2380521"/>
              <a:gd name="connsiteX2086" fmla="*/ 5453178 w 8023328"/>
              <a:gd name="connsiteY2086" fmla="*/ 865007 h 2380521"/>
              <a:gd name="connsiteX2087" fmla="*/ 5438937 w 8023328"/>
              <a:gd name="connsiteY2087" fmla="*/ 879593 h 2380521"/>
              <a:gd name="connsiteX2088" fmla="*/ 5426945 w 8023328"/>
              <a:gd name="connsiteY2088" fmla="*/ 865007 h 2380521"/>
              <a:gd name="connsiteX2089" fmla="*/ 5438937 w 8023328"/>
              <a:gd name="connsiteY2089" fmla="*/ 853339 h 2380521"/>
              <a:gd name="connsiteX2090" fmla="*/ 5367530 w 8023328"/>
              <a:gd name="connsiteY2090" fmla="*/ 853339 h 2380521"/>
              <a:gd name="connsiteX2091" fmla="*/ 5382318 w 8023328"/>
              <a:gd name="connsiteY2091" fmla="*/ 865007 h 2380521"/>
              <a:gd name="connsiteX2092" fmla="*/ 5367530 w 8023328"/>
              <a:gd name="connsiteY2092" fmla="*/ 879593 h 2380521"/>
              <a:gd name="connsiteX2093" fmla="*/ 5352742 w 8023328"/>
              <a:gd name="connsiteY2093" fmla="*/ 865007 h 2380521"/>
              <a:gd name="connsiteX2094" fmla="*/ 5367530 w 8023328"/>
              <a:gd name="connsiteY2094" fmla="*/ 853339 h 2380521"/>
              <a:gd name="connsiteX2095" fmla="*/ 5296699 w 8023328"/>
              <a:gd name="connsiteY2095" fmla="*/ 853339 h 2380521"/>
              <a:gd name="connsiteX2096" fmla="*/ 5311488 w 8023328"/>
              <a:gd name="connsiteY2096" fmla="*/ 865007 h 2380521"/>
              <a:gd name="connsiteX2097" fmla="*/ 5296699 w 8023328"/>
              <a:gd name="connsiteY2097" fmla="*/ 879593 h 2380521"/>
              <a:gd name="connsiteX2098" fmla="*/ 5281910 w 8023328"/>
              <a:gd name="connsiteY2098" fmla="*/ 865007 h 2380521"/>
              <a:gd name="connsiteX2099" fmla="*/ 5296699 w 8023328"/>
              <a:gd name="connsiteY2099" fmla="*/ 853339 h 2380521"/>
              <a:gd name="connsiteX2100" fmla="*/ 5225869 w 8023328"/>
              <a:gd name="connsiteY2100" fmla="*/ 853339 h 2380521"/>
              <a:gd name="connsiteX2101" fmla="*/ 5240657 w 8023328"/>
              <a:gd name="connsiteY2101" fmla="*/ 865007 h 2380521"/>
              <a:gd name="connsiteX2102" fmla="*/ 5225869 w 8023328"/>
              <a:gd name="connsiteY2102" fmla="*/ 879593 h 2380521"/>
              <a:gd name="connsiteX2103" fmla="*/ 5211081 w 8023328"/>
              <a:gd name="connsiteY2103" fmla="*/ 865007 h 2380521"/>
              <a:gd name="connsiteX2104" fmla="*/ 5225869 w 8023328"/>
              <a:gd name="connsiteY2104" fmla="*/ 853339 h 2380521"/>
              <a:gd name="connsiteX2105" fmla="*/ 5154105 w 8023328"/>
              <a:gd name="connsiteY2105" fmla="*/ 853339 h 2380521"/>
              <a:gd name="connsiteX2106" fmla="*/ 5166502 w 8023328"/>
              <a:gd name="connsiteY2106" fmla="*/ 865007 h 2380521"/>
              <a:gd name="connsiteX2107" fmla="*/ 5154105 w 8023328"/>
              <a:gd name="connsiteY2107" fmla="*/ 879593 h 2380521"/>
              <a:gd name="connsiteX2108" fmla="*/ 5140249 w 8023328"/>
              <a:gd name="connsiteY2108" fmla="*/ 865007 h 2380521"/>
              <a:gd name="connsiteX2109" fmla="*/ 5154105 w 8023328"/>
              <a:gd name="connsiteY2109" fmla="*/ 853339 h 2380521"/>
              <a:gd name="connsiteX2110" fmla="*/ 5083276 w 8023328"/>
              <a:gd name="connsiteY2110" fmla="*/ 853339 h 2380521"/>
              <a:gd name="connsiteX2111" fmla="*/ 5095673 w 8023328"/>
              <a:gd name="connsiteY2111" fmla="*/ 865007 h 2380521"/>
              <a:gd name="connsiteX2112" fmla="*/ 5083276 w 8023328"/>
              <a:gd name="connsiteY2112" fmla="*/ 879593 h 2380521"/>
              <a:gd name="connsiteX2113" fmla="*/ 5069420 w 8023328"/>
              <a:gd name="connsiteY2113" fmla="*/ 865007 h 2380521"/>
              <a:gd name="connsiteX2114" fmla="*/ 5083276 w 8023328"/>
              <a:gd name="connsiteY2114" fmla="*/ 853339 h 2380521"/>
              <a:gd name="connsiteX2115" fmla="*/ 5012445 w 8023328"/>
              <a:gd name="connsiteY2115" fmla="*/ 853339 h 2380521"/>
              <a:gd name="connsiteX2116" fmla="*/ 5024842 w 8023328"/>
              <a:gd name="connsiteY2116" fmla="*/ 865007 h 2380521"/>
              <a:gd name="connsiteX2117" fmla="*/ 5012445 w 8023328"/>
              <a:gd name="connsiteY2117" fmla="*/ 879593 h 2380521"/>
              <a:gd name="connsiteX2118" fmla="*/ 4998589 w 8023328"/>
              <a:gd name="connsiteY2118" fmla="*/ 865007 h 2380521"/>
              <a:gd name="connsiteX2119" fmla="*/ 5012445 w 8023328"/>
              <a:gd name="connsiteY2119" fmla="*/ 853339 h 2380521"/>
              <a:gd name="connsiteX2120" fmla="*/ 4940157 w 8023328"/>
              <a:gd name="connsiteY2120" fmla="*/ 853339 h 2380521"/>
              <a:gd name="connsiteX2121" fmla="*/ 4954013 w 8023328"/>
              <a:gd name="connsiteY2121" fmla="*/ 865007 h 2380521"/>
              <a:gd name="connsiteX2122" fmla="*/ 4940157 w 8023328"/>
              <a:gd name="connsiteY2122" fmla="*/ 879593 h 2380521"/>
              <a:gd name="connsiteX2123" fmla="*/ 4927760 w 8023328"/>
              <a:gd name="connsiteY2123" fmla="*/ 865007 h 2380521"/>
              <a:gd name="connsiteX2124" fmla="*/ 4940157 w 8023328"/>
              <a:gd name="connsiteY2124" fmla="*/ 853339 h 2380521"/>
              <a:gd name="connsiteX2125" fmla="*/ 4865953 w 8023328"/>
              <a:gd name="connsiteY2125" fmla="*/ 853339 h 2380521"/>
              <a:gd name="connsiteX2126" fmla="*/ 4879809 w 8023328"/>
              <a:gd name="connsiteY2126" fmla="*/ 865007 h 2380521"/>
              <a:gd name="connsiteX2127" fmla="*/ 4865953 w 8023328"/>
              <a:gd name="connsiteY2127" fmla="*/ 879593 h 2380521"/>
              <a:gd name="connsiteX2128" fmla="*/ 4853556 w 8023328"/>
              <a:gd name="connsiteY2128" fmla="*/ 865007 h 2380521"/>
              <a:gd name="connsiteX2129" fmla="*/ 4865953 w 8023328"/>
              <a:gd name="connsiteY2129" fmla="*/ 853339 h 2380521"/>
              <a:gd name="connsiteX2130" fmla="*/ 4797514 w 8023328"/>
              <a:gd name="connsiteY2130" fmla="*/ 853339 h 2380521"/>
              <a:gd name="connsiteX2131" fmla="*/ 4812303 w 8023328"/>
              <a:gd name="connsiteY2131" fmla="*/ 865007 h 2380521"/>
              <a:gd name="connsiteX2132" fmla="*/ 4797514 w 8023328"/>
              <a:gd name="connsiteY2132" fmla="*/ 879593 h 2380521"/>
              <a:gd name="connsiteX2133" fmla="*/ 4782725 w 8023328"/>
              <a:gd name="connsiteY2133" fmla="*/ 865007 h 2380521"/>
              <a:gd name="connsiteX2134" fmla="*/ 4797514 w 8023328"/>
              <a:gd name="connsiteY2134" fmla="*/ 853339 h 2380521"/>
              <a:gd name="connsiteX2135" fmla="*/ 4726684 w 8023328"/>
              <a:gd name="connsiteY2135" fmla="*/ 853339 h 2380521"/>
              <a:gd name="connsiteX2136" fmla="*/ 4741472 w 8023328"/>
              <a:gd name="connsiteY2136" fmla="*/ 865007 h 2380521"/>
              <a:gd name="connsiteX2137" fmla="*/ 4726684 w 8023328"/>
              <a:gd name="connsiteY2137" fmla="*/ 879593 h 2380521"/>
              <a:gd name="connsiteX2138" fmla="*/ 4711896 w 8023328"/>
              <a:gd name="connsiteY2138" fmla="*/ 865007 h 2380521"/>
              <a:gd name="connsiteX2139" fmla="*/ 4726684 w 8023328"/>
              <a:gd name="connsiteY2139" fmla="*/ 853339 h 2380521"/>
              <a:gd name="connsiteX2140" fmla="*/ 4655853 w 8023328"/>
              <a:gd name="connsiteY2140" fmla="*/ 853339 h 2380521"/>
              <a:gd name="connsiteX2141" fmla="*/ 4670642 w 8023328"/>
              <a:gd name="connsiteY2141" fmla="*/ 865007 h 2380521"/>
              <a:gd name="connsiteX2142" fmla="*/ 4655853 w 8023328"/>
              <a:gd name="connsiteY2142" fmla="*/ 879593 h 2380521"/>
              <a:gd name="connsiteX2143" fmla="*/ 4641064 w 8023328"/>
              <a:gd name="connsiteY2143" fmla="*/ 865007 h 2380521"/>
              <a:gd name="connsiteX2144" fmla="*/ 4655853 w 8023328"/>
              <a:gd name="connsiteY2144" fmla="*/ 853339 h 2380521"/>
              <a:gd name="connsiteX2145" fmla="*/ 4584091 w 8023328"/>
              <a:gd name="connsiteY2145" fmla="*/ 853339 h 2380521"/>
              <a:gd name="connsiteX2146" fmla="*/ 4596488 w 8023328"/>
              <a:gd name="connsiteY2146" fmla="*/ 865007 h 2380521"/>
              <a:gd name="connsiteX2147" fmla="*/ 4584091 w 8023328"/>
              <a:gd name="connsiteY2147" fmla="*/ 879593 h 2380521"/>
              <a:gd name="connsiteX2148" fmla="*/ 4570235 w 8023328"/>
              <a:gd name="connsiteY2148" fmla="*/ 865007 h 2380521"/>
              <a:gd name="connsiteX2149" fmla="*/ 4584091 w 8023328"/>
              <a:gd name="connsiteY2149" fmla="*/ 853339 h 2380521"/>
              <a:gd name="connsiteX2150" fmla="*/ 4513260 w 8023328"/>
              <a:gd name="connsiteY2150" fmla="*/ 853339 h 2380521"/>
              <a:gd name="connsiteX2151" fmla="*/ 4525657 w 8023328"/>
              <a:gd name="connsiteY2151" fmla="*/ 865007 h 2380521"/>
              <a:gd name="connsiteX2152" fmla="*/ 4513260 w 8023328"/>
              <a:gd name="connsiteY2152" fmla="*/ 879593 h 2380521"/>
              <a:gd name="connsiteX2153" fmla="*/ 4499404 w 8023328"/>
              <a:gd name="connsiteY2153" fmla="*/ 865007 h 2380521"/>
              <a:gd name="connsiteX2154" fmla="*/ 4513260 w 8023328"/>
              <a:gd name="connsiteY2154" fmla="*/ 853339 h 2380521"/>
              <a:gd name="connsiteX2155" fmla="*/ 4439056 w 8023328"/>
              <a:gd name="connsiteY2155" fmla="*/ 853339 h 2380521"/>
              <a:gd name="connsiteX2156" fmla="*/ 4451453 w 8023328"/>
              <a:gd name="connsiteY2156" fmla="*/ 865007 h 2380521"/>
              <a:gd name="connsiteX2157" fmla="*/ 4439056 w 8023328"/>
              <a:gd name="connsiteY2157" fmla="*/ 879593 h 2380521"/>
              <a:gd name="connsiteX2158" fmla="*/ 4425200 w 8023328"/>
              <a:gd name="connsiteY2158" fmla="*/ 865007 h 2380521"/>
              <a:gd name="connsiteX2159" fmla="*/ 4439056 w 8023328"/>
              <a:gd name="connsiteY2159" fmla="*/ 853339 h 2380521"/>
              <a:gd name="connsiteX2160" fmla="*/ 4366768 w 8023328"/>
              <a:gd name="connsiteY2160" fmla="*/ 853339 h 2380521"/>
              <a:gd name="connsiteX2161" fmla="*/ 4380624 w 8023328"/>
              <a:gd name="connsiteY2161" fmla="*/ 865007 h 2380521"/>
              <a:gd name="connsiteX2162" fmla="*/ 4366768 w 8023328"/>
              <a:gd name="connsiteY2162" fmla="*/ 879593 h 2380521"/>
              <a:gd name="connsiteX2163" fmla="*/ 4354371 w 8023328"/>
              <a:gd name="connsiteY2163" fmla="*/ 867195 h 2380521"/>
              <a:gd name="connsiteX2164" fmla="*/ 4366768 w 8023328"/>
              <a:gd name="connsiteY2164" fmla="*/ 853339 h 2380521"/>
              <a:gd name="connsiteX2165" fmla="*/ 4295937 w 8023328"/>
              <a:gd name="connsiteY2165" fmla="*/ 853339 h 2380521"/>
              <a:gd name="connsiteX2166" fmla="*/ 4309793 w 8023328"/>
              <a:gd name="connsiteY2166" fmla="*/ 867195 h 2380521"/>
              <a:gd name="connsiteX2167" fmla="*/ 4295937 w 8023328"/>
              <a:gd name="connsiteY2167" fmla="*/ 879593 h 2380521"/>
              <a:gd name="connsiteX2168" fmla="*/ 4283540 w 8023328"/>
              <a:gd name="connsiteY2168" fmla="*/ 867195 h 2380521"/>
              <a:gd name="connsiteX2169" fmla="*/ 4295937 w 8023328"/>
              <a:gd name="connsiteY2169" fmla="*/ 853339 h 2380521"/>
              <a:gd name="connsiteX2170" fmla="*/ 4225107 w 8023328"/>
              <a:gd name="connsiteY2170" fmla="*/ 853339 h 2380521"/>
              <a:gd name="connsiteX2171" fmla="*/ 4238963 w 8023328"/>
              <a:gd name="connsiteY2171" fmla="*/ 867195 h 2380521"/>
              <a:gd name="connsiteX2172" fmla="*/ 4225107 w 8023328"/>
              <a:gd name="connsiteY2172" fmla="*/ 879593 h 2380521"/>
              <a:gd name="connsiteX2173" fmla="*/ 4212710 w 8023328"/>
              <a:gd name="connsiteY2173" fmla="*/ 867195 h 2380521"/>
              <a:gd name="connsiteX2174" fmla="*/ 4225107 w 8023328"/>
              <a:gd name="connsiteY2174" fmla="*/ 853339 h 2380521"/>
              <a:gd name="connsiteX2175" fmla="*/ 4153295 w 8023328"/>
              <a:gd name="connsiteY2175" fmla="*/ 853339 h 2380521"/>
              <a:gd name="connsiteX2176" fmla="*/ 4168083 w 8023328"/>
              <a:gd name="connsiteY2176" fmla="*/ 867195 h 2380521"/>
              <a:gd name="connsiteX2177" fmla="*/ 4153295 w 8023328"/>
              <a:gd name="connsiteY2177" fmla="*/ 879593 h 2380521"/>
              <a:gd name="connsiteX2178" fmla="*/ 4138507 w 8023328"/>
              <a:gd name="connsiteY2178" fmla="*/ 867195 h 2380521"/>
              <a:gd name="connsiteX2179" fmla="*/ 4153295 w 8023328"/>
              <a:gd name="connsiteY2179" fmla="*/ 853339 h 2380521"/>
              <a:gd name="connsiteX2180" fmla="*/ 4082465 w 8023328"/>
              <a:gd name="connsiteY2180" fmla="*/ 853339 h 2380521"/>
              <a:gd name="connsiteX2181" fmla="*/ 4097254 w 8023328"/>
              <a:gd name="connsiteY2181" fmla="*/ 867195 h 2380521"/>
              <a:gd name="connsiteX2182" fmla="*/ 4082465 w 8023328"/>
              <a:gd name="connsiteY2182" fmla="*/ 879593 h 2380521"/>
              <a:gd name="connsiteX2183" fmla="*/ 4067676 w 8023328"/>
              <a:gd name="connsiteY2183" fmla="*/ 867195 h 2380521"/>
              <a:gd name="connsiteX2184" fmla="*/ 4082465 w 8023328"/>
              <a:gd name="connsiteY2184" fmla="*/ 853339 h 2380521"/>
              <a:gd name="connsiteX2185" fmla="*/ 4011635 w 8023328"/>
              <a:gd name="connsiteY2185" fmla="*/ 853339 h 2380521"/>
              <a:gd name="connsiteX2186" fmla="*/ 4026423 w 8023328"/>
              <a:gd name="connsiteY2186" fmla="*/ 867195 h 2380521"/>
              <a:gd name="connsiteX2187" fmla="*/ 4011635 w 8023328"/>
              <a:gd name="connsiteY2187" fmla="*/ 879593 h 2380521"/>
              <a:gd name="connsiteX2188" fmla="*/ 3996847 w 8023328"/>
              <a:gd name="connsiteY2188" fmla="*/ 867195 h 2380521"/>
              <a:gd name="connsiteX2189" fmla="*/ 4011635 w 8023328"/>
              <a:gd name="connsiteY2189" fmla="*/ 853339 h 2380521"/>
              <a:gd name="connsiteX2190" fmla="*/ 3939871 w 8023328"/>
              <a:gd name="connsiteY2190" fmla="*/ 853339 h 2380521"/>
              <a:gd name="connsiteX2191" fmla="*/ 3952268 w 8023328"/>
              <a:gd name="connsiteY2191" fmla="*/ 867195 h 2380521"/>
              <a:gd name="connsiteX2192" fmla="*/ 3939871 w 8023328"/>
              <a:gd name="connsiteY2192" fmla="*/ 879593 h 2380521"/>
              <a:gd name="connsiteX2193" fmla="*/ 3926015 w 8023328"/>
              <a:gd name="connsiteY2193" fmla="*/ 867195 h 2380521"/>
              <a:gd name="connsiteX2194" fmla="*/ 3939871 w 8023328"/>
              <a:gd name="connsiteY2194" fmla="*/ 853339 h 2380521"/>
              <a:gd name="connsiteX2195" fmla="*/ 3869042 w 8023328"/>
              <a:gd name="connsiteY2195" fmla="*/ 853339 h 2380521"/>
              <a:gd name="connsiteX2196" fmla="*/ 3881439 w 8023328"/>
              <a:gd name="connsiteY2196" fmla="*/ 867195 h 2380521"/>
              <a:gd name="connsiteX2197" fmla="*/ 3869042 w 8023328"/>
              <a:gd name="connsiteY2197" fmla="*/ 879593 h 2380521"/>
              <a:gd name="connsiteX2198" fmla="*/ 3855186 w 8023328"/>
              <a:gd name="connsiteY2198" fmla="*/ 867195 h 2380521"/>
              <a:gd name="connsiteX2199" fmla="*/ 3869042 w 8023328"/>
              <a:gd name="connsiteY2199" fmla="*/ 853339 h 2380521"/>
              <a:gd name="connsiteX2200" fmla="*/ 3796752 w 8023328"/>
              <a:gd name="connsiteY2200" fmla="*/ 853339 h 2380521"/>
              <a:gd name="connsiteX2201" fmla="*/ 3810608 w 8023328"/>
              <a:gd name="connsiteY2201" fmla="*/ 867195 h 2380521"/>
              <a:gd name="connsiteX2202" fmla="*/ 3796752 w 8023328"/>
              <a:gd name="connsiteY2202" fmla="*/ 879593 h 2380521"/>
              <a:gd name="connsiteX2203" fmla="*/ 3784355 w 8023328"/>
              <a:gd name="connsiteY2203" fmla="*/ 867195 h 2380521"/>
              <a:gd name="connsiteX2204" fmla="*/ 3796752 w 8023328"/>
              <a:gd name="connsiteY2204" fmla="*/ 853339 h 2380521"/>
              <a:gd name="connsiteX2205" fmla="*/ 3725922 w 8023328"/>
              <a:gd name="connsiteY2205" fmla="*/ 853339 h 2380521"/>
              <a:gd name="connsiteX2206" fmla="*/ 3739778 w 8023328"/>
              <a:gd name="connsiteY2206" fmla="*/ 867195 h 2380521"/>
              <a:gd name="connsiteX2207" fmla="*/ 3725922 w 8023328"/>
              <a:gd name="connsiteY2207" fmla="*/ 879593 h 2380521"/>
              <a:gd name="connsiteX2208" fmla="*/ 3713525 w 8023328"/>
              <a:gd name="connsiteY2208" fmla="*/ 867195 h 2380521"/>
              <a:gd name="connsiteX2209" fmla="*/ 3725922 w 8023328"/>
              <a:gd name="connsiteY2209" fmla="*/ 853339 h 2380521"/>
              <a:gd name="connsiteX2210" fmla="*/ 3655091 w 8023328"/>
              <a:gd name="connsiteY2210" fmla="*/ 853339 h 2380521"/>
              <a:gd name="connsiteX2211" fmla="*/ 3668947 w 8023328"/>
              <a:gd name="connsiteY2211" fmla="*/ 867195 h 2380521"/>
              <a:gd name="connsiteX2212" fmla="*/ 3655091 w 8023328"/>
              <a:gd name="connsiteY2212" fmla="*/ 879593 h 2380521"/>
              <a:gd name="connsiteX2213" fmla="*/ 3642694 w 8023328"/>
              <a:gd name="connsiteY2213" fmla="*/ 867195 h 2380521"/>
              <a:gd name="connsiteX2214" fmla="*/ 3655091 w 8023328"/>
              <a:gd name="connsiteY2214" fmla="*/ 853339 h 2380521"/>
              <a:gd name="connsiteX2215" fmla="*/ 3583280 w 8023328"/>
              <a:gd name="connsiteY2215" fmla="*/ 853339 h 2380521"/>
              <a:gd name="connsiteX2216" fmla="*/ 3598069 w 8023328"/>
              <a:gd name="connsiteY2216" fmla="*/ 867195 h 2380521"/>
              <a:gd name="connsiteX2217" fmla="*/ 3583280 w 8023328"/>
              <a:gd name="connsiteY2217" fmla="*/ 879593 h 2380521"/>
              <a:gd name="connsiteX2218" fmla="*/ 3568491 w 8023328"/>
              <a:gd name="connsiteY2218" fmla="*/ 867195 h 2380521"/>
              <a:gd name="connsiteX2219" fmla="*/ 3583280 w 8023328"/>
              <a:gd name="connsiteY2219" fmla="*/ 853339 h 2380521"/>
              <a:gd name="connsiteX2220" fmla="*/ 3512449 w 8023328"/>
              <a:gd name="connsiteY2220" fmla="*/ 853339 h 2380521"/>
              <a:gd name="connsiteX2221" fmla="*/ 3527237 w 8023328"/>
              <a:gd name="connsiteY2221" fmla="*/ 867195 h 2380521"/>
              <a:gd name="connsiteX2222" fmla="*/ 3512449 w 8023328"/>
              <a:gd name="connsiteY2222" fmla="*/ 879593 h 2380521"/>
              <a:gd name="connsiteX2223" fmla="*/ 3497661 w 8023328"/>
              <a:gd name="connsiteY2223" fmla="*/ 867195 h 2380521"/>
              <a:gd name="connsiteX2224" fmla="*/ 3512449 w 8023328"/>
              <a:gd name="connsiteY2224" fmla="*/ 853339 h 2380521"/>
              <a:gd name="connsiteX2225" fmla="*/ 3441619 w 8023328"/>
              <a:gd name="connsiteY2225" fmla="*/ 853339 h 2380521"/>
              <a:gd name="connsiteX2226" fmla="*/ 3456408 w 8023328"/>
              <a:gd name="connsiteY2226" fmla="*/ 867195 h 2380521"/>
              <a:gd name="connsiteX2227" fmla="*/ 3441619 w 8023328"/>
              <a:gd name="connsiteY2227" fmla="*/ 879593 h 2380521"/>
              <a:gd name="connsiteX2228" fmla="*/ 3426830 w 8023328"/>
              <a:gd name="connsiteY2228" fmla="*/ 867195 h 2380521"/>
              <a:gd name="connsiteX2229" fmla="*/ 3441619 w 8023328"/>
              <a:gd name="connsiteY2229" fmla="*/ 853339 h 2380521"/>
              <a:gd name="connsiteX2230" fmla="*/ 3369857 w 8023328"/>
              <a:gd name="connsiteY2230" fmla="*/ 853339 h 2380521"/>
              <a:gd name="connsiteX2231" fmla="*/ 3382254 w 8023328"/>
              <a:gd name="connsiteY2231" fmla="*/ 867195 h 2380521"/>
              <a:gd name="connsiteX2232" fmla="*/ 3369857 w 8023328"/>
              <a:gd name="connsiteY2232" fmla="*/ 879593 h 2380521"/>
              <a:gd name="connsiteX2233" fmla="*/ 3356001 w 8023328"/>
              <a:gd name="connsiteY2233" fmla="*/ 867195 h 2380521"/>
              <a:gd name="connsiteX2234" fmla="*/ 3369857 w 8023328"/>
              <a:gd name="connsiteY2234" fmla="*/ 853339 h 2380521"/>
              <a:gd name="connsiteX2235" fmla="*/ 1013589 w 8023328"/>
              <a:gd name="connsiteY2235" fmla="*/ 853339 h 2380521"/>
              <a:gd name="connsiteX2236" fmla="*/ 1028011 w 8023328"/>
              <a:gd name="connsiteY2236" fmla="*/ 868127 h 2380521"/>
              <a:gd name="connsiteX2237" fmla="*/ 1013589 w 8023328"/>
              <a:gd name="connsiteY2237" fmla="*/ 882916 h 2380521"/>
              <a:gd name="connsiteX2238" fmla="*/ 998413 w 8023328"/>
              <a:gd name="connsiteY2238" fmla="*/ 868127 h 2380521"/>
              <a:gd name="connsiteX2239" fmla="*/ 1013589 w 8023328"/>
              <a:gd name="connsiteY2239" fmla="*/ 853339 h 2380521"/>
              <a:gd name="connsiteX2240" fmla="*/ 368059 w 8023328"/>
              <a:gd name="connsiteY2240" fmla="*/ 785881 h 2380521"/>
              <a:gd name="connsiteX2241" fmla="*/ 380456 w 8023328"/>
              <a:gd name="connsiteY2241" fmla="*/ 797549 h 2380521"/>
              <a:gd name="connsiteX2242" fmla="*/ 368059 w 8023328"/>
              <a:gd name="connsiteY2242" fmla="*/ 812135 h 2380521"/>
              <a:gd name="connsiteX2243" fmla="*/ 354203 w 8023328"/>
              <a:gd name="connsiteY2243" fmla="*/ 797549 h 2380521"/>
              <a:gd name="connsiteX2244" fmla="*/ 368059 w 8023328"/>
              <a:gd name="connsiteY2244" fmla="*/ 785881 h 2380521"/>
              <a:gd name="connsiteX2245" fmla="*/ 297226 w 8023328"/>
              <a:gd name="connsiteY2245" fmla="*/ 785881 h 2380521"/>
              <a:gd name="connsiteX2246" fmla="*/ 309624 w 8023328"/>
              <a:gd name="connsiteY2246" fmla="*/ 797549 h 2380521"/>
              <a:gd name="connsiteX2247" fmla="*/ 297226 w 8023328"/>
              <a:gd name="connsiteY2247" fmla="*/ 812135 h 2380521"/>
              <a:gd name="connsiteX2248" fmla="*/ 283371 w 8023328"/>
              <a:gd name="connsiteY2248" fmla="*/ 797549 h 2380521"/>
              <a:gd name="connsiteX2249" fmla="*/ 297226 w 8023328"/>
              <a:gd name="connsiteY2249" fmla="*/ 785881 h 2380521"/>
              <a:gd name="connsiteX2250" fmla="*/ 226398 w 8023328"/>
              <a:gd name="connsiteY2250" fmla="*/ 785881 h 2380521"/>
              <a:gd name="connsiteX2251" fmla="*/ 238797 w 8023328"/>
              <a:gd name="connsiteY2251" fmla="*/ 797549 h 2380521"/>
              <a:gd name="connsiteX2252" fmla="*/ 226398 w 8023328"/>
              <a:gd name="connsiteY2252" fmla="*/ 812135 h 2380521"/>
              <a:gd name="connsiteX2253" fmla="*/ 212542 w 8023328"/>
              <a:gd name="connsiteY2253" fmla="*/ 797549 h 2380521"/>
              <a:gd name="connsiteX2254" fmla="*/ 226398 w 8023328"/>
              <a:gd name="connsiteY2254" fmla="*/ 785881 h 2380521"/>
              <a:gd name="connsiteX2255" fmla="*/ 154101 w 8023328"/>
              <a:gd name="connsiteY2255" fmla="*/ 785881 h 2380521"/>
              <a:gd name="connsiteX2256" fmla="*/ 167957 w 8023328"/>
              <a:gd name="connsiteY2256" fmla="*/ 797549 h 2380521"/>
              <a:gd name="connsiteX2257" fmla="*/ 154101 w 8023328"/>
              <a:gd name="connsiteY2257" fmla="*/ 812135 h 2380521"/>
              <a:gd name="connsiteX2258" fmla="*/ 141704 w 8023328"/>
              <a:gd name="connsiteY2258" fmla="*/ 797549 h 2380521"/>
              <a:gd name="connsiteX2259" fmla="*/ 154101 w 8023328"/>
              <a:gd name="connsiteY2259" fmla="*/ 785881 h 2380521"/>
              <a:gd name="connsiteX2260" fmla="*/ 83272 w 8023328"/>
              <a:gd name="connsiteY2260" fmla="*/ 785881 h 2380521"/>
              <a:gd name="connsiteX2261" fmla="*/ 97128 w 8023328"/>
              <a:gd name="connsiteY2261" fmla="*/ 797549 h 2380521"/>
              <a:gd name="connsiteX2262" fmla="*/ 83272 w 8023328"/>
              <a:gd name="connsiteY2262" fmla="*/ 812135 h 2380521"/>
              <a:gd name="connsiteX2263" fmla="*/ 70874 w 8023328"/>
              <a:gd name="connsiteY2263" fmla="*/ 797549 h 2380521"/>
              <a:gd name="connsiteX2264" fmla="*/ 83272 w 8023328"/>
              <a:gd name="connsiteY2264" fmla="*/ 785881 h 2380521"/>
              <a:gd name="connsiteX2265" fmla="*/ 12036 w 8023328"/>
              <a:gd name="connsiteY2265" fmla="*/ 785881 h 2380521"/>
              <a:gd name="connsiteX2266" fmla="*/ 26277 w 8023328"/>
              <a:gd name="connsiteY2266" fmla="*/ 797549 h 2380521"/>
              <a:gd name="connsiteX2267" fmla="*/ 12036 w 8023328"/>
              <a:gd name="connsiteY2267" fmla="*/ 812135 h 2380521"/>
              <a:gd name="connsiteX2268" fmla="*/ 44 w 8023328"/>
              <a:gd name="connsiteY2268" fmla="*/ 797549 h 2380521"/>
              <a:gd name="connsiteX2269" fmla="*/ 12036 w 8023328"/>
              <a:gd name="connsiteY2269" fmla="*/ 785881 h 2380521"/>
              <a:gd name="connsiteX2270" fmla="*/ 4726684 w 8023328"/>
              <a:gd name="connsiteY2270" fmla="*/ 782507 h 2380521"/>
              <a:gd name="connsiteX2271" fmla="*/ 4741472 w 8023328"/>
              <a:gd name="connsiteY2271" fmla="*/ 794904 h 2380521"/>
              <a:gd name="connsiteX2272" fmla="*/ 4726684 w 8023328"/>
              <a:gd name="connsiteY2272" fmla="*/ 808761 h 2380521"/>
              <a:gd name="connsiteX2273" fmla="*/ 4711896 w 8023328"/>
              <a:gd name="connsiteY2273" fmla="*/ 794904 h 2380521"/>
              <a:gd name="connsiteX2274" fmla="*/ 4726684 w 8023328"/>
              <a:gd name="connsiteY2274" fmla="*/ 782507 h 2380521"/>
              <a:gd name="connsiteX2275" fmla="*/ 4655853 w 8023328"/>
              <a:gd name="connsiteY2275" fmla="*/ 782507 h 2380521"/>
              <a:gd name="connsiteX2276" fmla="*/ 4670642 w 8023328"/>
              <a:gd name="connsiteY2276" fmla="*/ 794904 h 2380521"/>
              <a:gd name="connsiteX2277" fmla="*/ 4655853 w 8023328"/>
              <a:gd name="connsiteY2277" fmla="*/ 808761 h 2380521"/>
              <a:gd name="connsiteX2278" fmla="*/ 4641064 w 8023328"/>
              <a:gd name="connsiteY2278" fmla="*/ 794904 h 2380521"/>
              <a:gd name="connsiteX2279" fmla="*/ 4655853 w 8023328"/>
              <a:gd name="connsiteY2279" fmla="*/ 782507 h 2380521"/>
              <a:gd name="connsiteX2280" fmla="*/ 4584091 w 8023328"/>
              <a:gd name="connsiteY2280" fmla="*/ 782507 h 2380521"/>
              <a:gd name="connsiteX2281" fmla="*/ 4596488 w 8023328"/>
              <a:gd name="connsiteY2281" fmla="*/ 794904 h 2380521"/>
              <a:gd name="connsiteX2282" fmla="*/ 4584091 w 8023328"/>
              <a:gd name="connsiteY2282" fmla="*/ 808761 h 2380521"/>
              <a:gd name="connsiteX2283" fmla="*/ 4570235 w 8023328"/>
              <a:gd name="connsiteY2283" fmla="*/ 794904 h 2380521"/>
              <a:gd name="connsiteX2284" fmla="*/ 4584091 w 8023328"/>
              <a:gd name="connsiteY2284" fmla="*/ 782507 h 2380521"/>
              <a:gd name="connsiteX2285" fmla="*/ 4513260 w 8023328"/>
              <a:gd name="connsiteY2285" fmla="*/ 782507 h 2380521"/>
              <a:gd name="connsiteX2286" fmla="*/ 4525657 w 8023328"/>
              <a:gd name="connsiteY2286" fmla="*/ 794904 h 2380521"/>
              <a:gd name="connsiteX2287" fmla="*/ 4513260 w 8023328"/>
              <a:gd name="connsiteY2287" fmla="*/ 808761 h 2380521"/>
              <a:gd name="connsiteX2288" fmla="*/ 4499404 w 8023328"/>
              <a:gd name="connsiteY2288" fmla="*/ 794904 h 2380521"/>
              <a:gd name="connsiteX2289" fmla="*/ 4513260 w 8023328"/>
              <a:gd name="connsiteY2289" fmla="*/ 782507 h 2380521"/>
              <a:gd name="connsiteX2290" fmla="*/ 4439056 w 8023328"/>
              <a:gd name="connsiteY2290" fmla="*/ 782507 h 2380521"/>
              <a:gd name="connsiteX2291" fmla="*/ 4451453 w 8023328"/>
              <a:gd name="connsiteY2291" fmla="*/ 794904 h 2380521"/>
              <a:gd name="connsiteX2292" fmla="*/ 4439056 w 8023328"/>
              <a:gd name="connsiteY2292" fmla="*/ 808761 h 2380521"/>
              <a:gd name="connsiteX2293" fmla="*/ 4425200 w 8023328"/>
              <a:gd name="connsiteY2293" fmla="*/ 794904 h 2380521"/>
              <a:gd name="connsiteX2294" fmla="*/ 4439056 w 8023328"/>
              <a:gd name="connsiteY2294" fmla="*/ 782507 h 2380521"/>
              <a:gd name="connsiteX2295" fmla="*/ 4366768 w 8023328"/>
              <a:gd name="connsiteY2295" fmla="*/ 782507 h 2380521"/>
              <a:gd name="connsiteX2296" fmla="*/ 4380624 w 8023328"/>
              <a:gd name="connsiteY2296" fmla="*/ 794904 h 2380521"/>
              <a:gd name="connsiteX2297" fmla="*/ 4366768 w 8023328"/>
              <a:gd name="connsiteY2297" fmla="*/ 808761 h 2380521"/>
              <a:gd name="connsiteX2298" fmla="*/ 4354371 w 8023328"/>
              <a:gd name="connsiteY2298" fmla="*/ 794904 h 2380521"/>
              <a:gd name="connsiteX2299" fmla="*/ 4366768 w 8023328"/>
              <a:gd name="connsiteY2299" fmla="*/ 782507 h 2380521"/>
              <a:gd name="connsiteX2300" fmla="*/ 4295937 w 8023328"/>
              <a:gd name="connsiteY2300" fmla="*/ 782507 h 2380521"/>
              <a:gd name="connsiteX2301" fmla="*/ 4309793 w 8023328"/>
              <a:gd name="connsiteY2301" fmla="*/ 794904 h 2380521"/>
              <a:gd name="connsiteX2302" fmla="*/ 4295937 w 8023328"/>
              <a:gd name="connsiteY2302" fmla="*/ 808761 h 2380521"/>
              <a:gd name="connsiteX2303" fmla="*/ 4283540 w 8023328"/>
              <a:gd name="connsiteY2303" fmla="*/ 794904 h 2380521"/>
              <a:gd name="connsiteX2304" fmla="*/ 4295937 w 8023328"/>
              <a:gd name="connsiteY2304" fmla="*/ 782507 h 2380521"/>
              <a:gd name="connsiteX2305" fmla="*/ 4225107 w 8023328"/>
              <a:gd name="connsiteY2305" fmla="*/ 782507 h 2380521"/>
              <a:gd name="connsiteX2306" fmla="*/ 4238963 w 8023328"/>
              <a:gd name="connsiteY2306" fmla="*/ 794904 h 2380521"/>
              <a:gd name="connsiteX2307" fmla="*/ 4225107 w 8023328"/>
              <a:gd name="connsiteY2307" fmla="*/ 808761 h 2380521"/>
              <a:gd name="connsiteX2308" fmla="*/ 4212710 w 8023328"/>
              <a:gd name="connsiteY2308" fmla="*/ 794904 h 2380521"/>
              <a:gd name="connsiteX2309" fmla="*/ 4225107 w 8023328"/>
              <a:gd name="connsiteY2309" fmla="*/ 782507 h 2380521"/>
              <a:gd name="connsiteX2310" fmla="*/ 4153295 w 8023328"/>
              <a:gd name="connsiteY2310" fmla="*/ 782507 h 2380521"/>
              <a:gd name="connsiteX2311" fmla="*/ 4168083 w 8023328"/>
              <a:gd name="connsiteY2311" fmla="*/ 794904 h 2380521"/>
              <a:gd name="connsiteX2312" fmla="*/ 4153295 w 8023328"/>
              <a:gd name="connsiteY2312" fmla="*/ 808761 h 2380521"/>
              <a:gd name="connsiteX2313" fmla="*/ 4138507 w 8023328"/>
              <a:gd name="connsiteY2313" fmla="*/ 794904 h 2380521"/>
              <a:gd name="connsiteX2314" fmla="*/ 4153295 w 8023328"/>
              <a:gd name="connsiteY2314" fmla="*/ 782507 h 2380521"/>
              <a:gd name="connsiteX2315" fmla="*/ 4082465 w 8023328"/>
              <a:gd name="connsiteY2315" fmla="*/ 782507 h 2380521"/>
              <a:gd name="connsiteX2316" fmla="*/ 4097254 w 8023328"/>
              <a:gd name="connsiteY2316" fmla="*/ 794904 h 2380521"/>
              <a:gd name="connsiteX2317" fmla="*/ 4082465 w 8023328"/>
              <a:gd name="connsiteY2317" fmla="*/ 808761 h 2380521"/>
              <a:gd name="connsiteX2318" fmla="*/ 4067676 w 8023328"/>
              <a:gd name="connsiteY2318" fmla="*/ 794904 h 2380521"/>
              <a:gd name="connsiteX2319" fmla="*/ 4082465 w 8023328"/>
              <a:gd name="connsiteY2319" fmla="*/ 782507 h 2380521"/>
              <a:gd name="connsiteX2320" fmla="*/ 4010703 w 8023328"/>
              <a:gd name="connsiteY2320" fmla="*/ 782507 h 2380521"/>
              <a:gd name="connsiteX2321" fmla="*/ 4023100 w 8023328"/>
              <a:gd name="connsiteY2321" fmla="*/ 794904 h 2380521"/>
              <a:gd name="connsiteX2322" fmla="*/ 4010703 w 8023328"/>
              <a:gd name="connsiteY2322" fmla="*/ 808761 h 2380521"/>
              <a:gd name="connsiteX2323" fmla="*/ 3996847 w 8023328"/>
              <a:gd name="connsiteY2323" fmla="*/ 794904 h 2380521"/>
              <a:gd name="connsiteX2324" fmla="*/ 4010703 w 8023328"/>
              <a:gd name="connsiteY2324" fmla="*/ 782507 h 2380521"/>
              <a:gd name="connsiteX2325" fmla="*/ 3939871 w 8023328"/>
              <a:gd name="connsiteY2325" fmla="*/ 782507 h 2380521"/>
              <a:gd name="connsiteX2326" fmla="*/ 3952268 w 8023328"/>
              <a:gd name="connsiteY2326" fmla="*/ 794904 h 2380521"/>
              <a:gd name="connsiteX2327" fmla="*/ 3939871 w 8023328"/>
              <a:gd name="connsiteY2327" fmla="*/ 808761 h 2380521"/>
              <a:gd name="connsiteX2328" fmla="*/ 3926015 w 8023328"/>
              <a:gd name="connsiteY2328" fmla="*/ 794904 h 2380521"/>
              <a:gd name="connsiteX2329" fmla="*/ 3939871 w 8023328"/>
              <a:gd name="connsiteY2329" fmla="*/ 782507 h 2380521"/>
              <a:gd name="connsiteX2330" fmla="*/ 3869042 w 8023328"/>
              <a:gd name="connsiteY2330" fmla="*/ 782507 h 2380521"/>
              <a:gd name="connsiteX2331" fmla="*/ 3881439 w 8023328"/>
              <a:gd name="connsiteY2331" fmla="*/ 794904 h 2380521"/>
              <a:gd name="connsiteX2332" fmla="*/ 3869042 w 8023328"/>
              <a:gd name="connsiteY2332" fmla="*/ 808761 h 2380521"/>
              <a:gd name="connsiteX2333" fmla="*/ 3855186 w 8023328"/>
              <a:gd name="connsiteY2333" fmla="*/ 794904 h 2380521"/>
              <a:gd name="connsiteX2334" fmla="*/ 3869042 w 8023328"/>
              <a:gd name="connsiteY2334" fmla="*/ 782507 h 2380521"/>
              <a:gd name="connsiteX2335" fmla="*/ 3796752 w 8023328"/>
              <a:gd name="connsiteY2335" fmla="*/ 782507 h 2380521"/>
              <a:gd name="connsiteX2336" fmla="*/ 3810608 w 8023328"/>
              <a:gd name="connsiteY2336" fmla="*/ 796363 h 2380521"/>
              <a:gd name="connsiteX2337" fmla="*/ 3796752 w 8023328"/>
              <a:gd name="connsiteY2337" fmla="*/ 808761 h 2380521"/>
              <a:gd name="connsiteX2338" fmla="*/ 3784355 w 8023328"/>
              <a:gd name="connsiteY2338" fmla="*/ 796363 h 2380521"/>
              <a:gd name="connsiteX2339" fmla="*/ 3796752 w 8023328"/>
              <a:gd name="connsiteY2339" fmla="*/ 782507 h 2380521"/>
              <a:gd name="connsiteX2340" fmla="*/ 3725922 w 8023328"/>
              <a:gd name="connsiteY2340" fmla="*/ 782507 h 2380521"/>
              <a:gd name="connsiteX2341" fmla="*/ 3739778 w 8023328"/>
              <a:gd name="connsiteY2341" fmla="*/ 796363 h 2380521"/>
              <a:gd name="connsiteX2342" fmla="*/ 3725922 w 8023328"/>
              <a:gd name="connsiteY2342" fmla="*/ 808761 h 2380521"/>
              <a:gd name="connsiteX2343" fmla="*/ 3713525 w 8023328"/>
              <a:gd name="connsiteY2343" fmla="*/ 796363 h 2380521"/>
              <a:gd name="connsiteX2344" fmla="*/ 3725922 w 8023328"/>
              <a:gd name="connsiteY2344" fmla="*/ 782507 h 2380521"/>
              <a:gd name="connsiteX2345" fmla="*/ 3655091 w 8023328"/>
              <a:gd name="connsiteY2345" fmla="*/ 782507 h 2380521"/>
              <a:gd name="connsiteX2346" fmla="*/ 3668947 w 8023328"/>
              <a:gd name="connsiteY2346" fmla="*/ 796363 h 2380521"/>
              <a:gd name="connsiteX2347" fmla="*/ 3655091 w 8023328"/>
              <a:gd name="connsiteY2347" fmla="*/ 808761 h 2380521"/>
              <a:gd name="connsiteX2348" fmla="*/ 3642694 w 8023328"/>
              <a:gd name="connsiteY2348" fmla="*/ 796363 h 2380521"/>
              <a:gd name="connsiteX2349" fmla="*/ 3655091 w 8023328"/>
              <a:gd name="connsiteY2349" fmla="*/ 782507 h 2380521"/>
              <a:gd name="connsiteX2350" fmla="*/ 3583280 w 8023328"/>
              <a:gd name="connsiteY2350" fmla="*/ 782507 h 2380521"/>
              <a:gd name="connsiteX2351" fmla="*/ 3598069 w 8023328"/>
              <a:gd name="connsiteY2351" fmla="*/ 796363 h 2380521"/>
              <a:gd name="connsiteX2352" fmla="*/ 3583280 w 8023328"/>
              <a:gd name="connsiteY2352" fmla="*/ 808761 h 2380521"/>
              <a:gd name="connsiteX2353" fmla="*/ 3568491 w 8023328"/>
              <a:gd name="connsiteY2353" fmla="*/ 796363 h 2380521"/>
              <a:gd name="connsiteX2354" fmla="*/ 3583280 w 8023328"/>
              <a:gd name="connsiteY2354" fmla="*/ 782507 h 2380521"/>
              <a:gd name="connsiteX2355" fmla="*/ 3512449 w 8023328"/>
              <a:gd name="connsiteY2355" fmla="*/ 782507 h 2380521"/>
              <a:gd name="connsiteX2356" fmla="*/ 3527237 w 8023328"/>
              <a:gd name="connsiteY2356" fmla="*/ 796363 h 2380521"/>
              <a:gd name="connsiteX2357" fmla="*/ 3512449 w 8023328"/>
              <a:gd name="connsiteY2357" fmla="*/ 808761 h 2380521"/>
              <a:gd name="connsiteX2358" fmla="*/ 3497661 w 8023328"/>
              <a:gd name="connsiteY2358" fmla="*/ 796363 h 2380521"/>
              <a:gd name="connsiteX2359" fmla="*/ 3512449 w 8023328"/>
              <a:gd name="connsiteY2359" fmla="*/ 782507 h 2380521"/>
              <a:gd name="connsiteX2360" fmla="*/ 3441619 w 8023328"/>
              <a:gd name="connsiteY2360" fmla="*/ 782507 h 2380521"/>
              <a:gd name="connsiteX2361" fmla="*/ 3456408 w 8023328"/>
              <a:gd name="connsiteY2361" fmla="*/ 796363 h 2380521"/>
              <a:gd name="connsiteX2362" fmla="*/ 3441619 w 8023328"/>
              <a:gd name="connsiteY2362" fmla="*/ 808761 h 2380521"/>
              <a:gd name="connsiteX2363" fmla="*/ 3426830 w 8023328"/>
              <a:gd name="connsiteY2363" fmla="*/ 796363 h 2380521"/>
              <a:gd name="connsiteX2364" fmla="*/ 3441619 w 8023328"/>
              <a:gd name="connsiteY2364" fmla="*/ 782507 h 2380521"/>
              <a:gd name="connsiteX2365" fmla="*/ 3369857 w 8023328"/>
              <a:gd name="connsiteY2365" fmla="*/ 782507 h 2380521"/>
              <a:gd name="connsiteX2366" fmla="*/ 3382254 w 8023328"/>
              <a:gd name="connsiteY2366" fmla="*/ 796363 h 2380521"/>
              <a:gd name="connsiteX2367" fmla="*/ 3369857 w 8023328"/>
              <a:gd name="connsiteY2367" fmla="*/ 808761 h 2380521"/>
              <a:gd name="connsiteX2368" fmla="*/ 3356001 w 8023328"/>
              <a:gd name="connsiteY2368" fmla="*/ 796363 h 2380521"/>
              <a:gd name="connsiteX2369" fmla="*/ 3369857 w 8023328"/>
              <a:gd name="connsiteY2369" fmla="*/ 782507 h 2380521"/>
              <a:gd name="connsiteX2370" fmla="*/ 3299083 w 8023328"/>
              <a:gd name="connsiteY2370" fmla="*/ 782507 h 2380521"/>
              <a:gd name="connsiteX2371" fmla="*/ 3311480 w 8023328"/>
              <a:gd name="connsiteY2371" fmla="*/ 796363 h 2380521"/>
              <a:gd name="connsiteX2372" fmla="*/ 3299083 w 8023328"/>
              <a:gd name="connsiteY2372" fmla="*/ 808761 h 2380521"/>
              <a:gd name="connsiteX2373" fmla="*/ 3285229 w 8023328"/>
              <a:gd name="connsiteY2373" fmla="*/ 796363 h 2380521"/>
              <a:gd name="connsiteX2374" fmla="*/ 3299083 w 8023328"/>
              <a:gd name="connsiteY2374" fmla="*/ 782507 h 2380521"/>
              <a:gd name="connsiteX2375" fmla="*/ 3228250 w 8023328"/>
              <a:gd name="connsiteY2375" fmla="*/ 782507 h 2380521"/>
              <a:gd name="connsiteX2376" fmla="*/ 3240649 w 8023328"/>
              <a:gd name="connsiteY2376" fmla="*/ 796363 h 2380521"/>
              <a:gd name="connsiteX2377" fmla="*/ 3228250 w 8023328"/>
              <a:gd name="connsiteY2377" fmla="*/ 808761 h 2380521"/>
              <a:gd name="connsiteX2378" fmla="*/ 3214395 w 8023328"/>
              <a:gd name="connsiteY2378" fmla="*/ 796363 h 2380521"/>
              <a:gd name="connsiteX2379" fmla="*/ 3228250 w 8023328"/>
              <a:gd name="connsiteY2379" fmla="*/ 782507 h 2380521"/>
              <a:gd name="connsiteX2380" fmla="*/ 3152591 w 8023328"/>
              <a:gd name="connsiteY2380" fmla="*/ 782507 h 2380521"/>
              <a:gd name="connsiteX2381" fmla="*/ 3166447 w 8023328"/>
              <a:gd name="connsiteY2381" fmla="*/ 796363 h 2380521"/>
              <a:gd name="connsiteX2382" fmla="*/ 3152591 w 8023328"/>
              <a:gd name="connsiteY2382" fmla="*/ 808761 h 2380521"/>
              <a:gd name="connsiteX2383" fmla="*/ 3140193 w 8023328"/>
              <a:gd name="connsiteY2383" fmla="*/ 796363 h 2380521"/>
              <a:gd name="connsiteX2384" fmla="*/ 3152591 w 8023328"/>
              <a:gd name="connsiteY2384" fmla="*/ 782507 h 2380521"/>
              <a:gd name="connsiteX2385" fmla="*/ 1226672 w 8023328"/>
              <a:gd name="connsiteY2385" fmla="*/ 782507 h 2380521"/>
              <a:gd name="connsiteX2386" fmla="*/ 1240529 w 8023328"/>
              <a:gd name="connsiteY2386" fmla="*/ 796926 h 2380521"/>
              <a:gd name="connsiteX2387" fmla="*/ 1226672 w 8023328"/>
              <a:gd name="connsiteY2387" fmla="*/ 812105 h 2380521"/>
              <a:gd name="connsiteX2388" fmla="*/ 1214283 w 8023328"/>
              <a:gd name="connsiteY2388" fmla="*/ 796926 h 2380521"/>
              <a:gd name="connsiteX2389" fmla="*/ 1226672 w 8023328"/>
              <a:gd name="connsiteY2389" fmla="*/ 782507 h 2380521"/>
              <a:gd name="connsiteX2390" fmla="*/ 1154869 w 8023328"/>
              <a:gd name="connsiteY2390" fmla="*/ 782507 h 2380521"/>
              <a:gd name="connsiteX2391" fmla="*/ 1169658 w 8023328"/>
              <a:gd name="connsiteY2391" fmla="*/ 796926 h 2380521"/>
              <a:gd name="connsiteX2392" fmla="*/ 1154869 w 8023328"/>
              <a:gd name="connsiteY2392" fmla="*/ 812105 h 2380521"/>
              <a:gd name="connsiteX2393" fmla="*/ 1140080 w 8023328"/>
              <a:gd name="connsiteY2393" fmla="*/ 796926 h 2380521"/>
              <a:gd name="connsiteX2394" fmla="*/ 1154869 w 8023328"/>
              <a:gd name="connsiteY2394" fmla="*/ 782507 h 2380521"/>
              <a:gd name="connsiteX2395" fmla="*/ 1084040 w 8023328"/>
              <a:gd name="connsiteY2395" fmla="*/ 782507 h 2380521"/>
              <a:gd name="connsiteX2396" fmla="*/ 1098826 w 8023328"/>
              <a:gd name="connsiteY2396" fmla="*/ 796926 h 2380521"/>
              <a:gd name="connsiteX2397" fmla="*/ 1084040 w 8023328"/>
              <a:gd name="connsiteY2397" fmla="*/ 812105 h 2380521"/>
              <a:gd name="connsiteX2398" fmla="*/ 1069250 w 8023328"/>
              <a:gd name="connsiteY2398" fmla="*/ 796926 h 2380521"/>
              <a:gd name="connsiteX2399" fmla="*/ 1084040 w 8023328"/>
              <a:gd name="connsiteY2399" fmla="*/ 782507 h 2380521"/>
              <a:gd name="connsiteX2400" fmla="*/ 1013594 w 8023328"/>
              <a:gd name="connsiteY2400" fmla="*/ 782507 h 2380521"/>
              <a:gd name="connsiteX2401" fmla="*/ 1028015 w 8023328"/>
              <a:gd name="connsiteY2401" fmla="*/ 796926 h 2380521"/>
              <a:gd name="connsiteX2402" fmla="*/ 1013594 w 8023328"/>
              <a:gd name="connsiteY2402" fmla="*/ 812105 h 2380521"/>
              <a:gd name="connsiteX2403" fmla="*/ 998417 w 8023328"/>
              <a:gd name="connsiteY2403" fmla="*/ 796926 h 2380521"/>
              <a:gd name="connsiteX2404" fmla="*/ 1013594 w 8023328"/>
              <a:gd name="connsiteY2404" fmla="*/ 782507 h 2380521"/>
              <a:gd name="connsiteX2405" fmla="*/ 941447 w 8023328"/>
              <a:gd name="connsiteY2405" fmla="*/ 782507 h 2380521"/>
              <a:gd name="connsiteX2406" fmla="*/ 953844 w 8023328"/>
              <a:gd name="connsiteY2406" fmla="*/ 796926 h 2380521"/>
              <a:gd name="connsiteX2407" fmla="*/ 941447 w 8023328"/>
              <a:gd name="connsiteY2407" fmla="*/ 812105 h 2380521"/>
              <a:gd name="connsiteX2408" fmla="*/ 927591 w 8023328"/>
              <a:gd name="connsiteY2408" fmla="*/ 796926 h 2380521"/>
              <a:gd name="connsiteX2409" fmla="*/ 941447 w 8023328"/>
              <a:gd name="connsiteY2409" fmla="*/ 782507 h 2380521"/>
              <a:gd name="connsiteX2410" fmla="*/ 870615 w 8023328"/>
              <a:gd name="connsiteY2410" fmla="*/ 782507 h 2380521"/>
              <a:gd name="connsiteX2411" fmla="*/ 883013 w 8023328"/>
              <a:gd name="connsiteY2411" fmla="*/ 796926 h 2380521"/>
              <a:gd name="connsiteX2412" fmla="*/ 870615 w 8023328"/>
              <a:gd name="connsiteY2412" fmla="*/ 812105 h 2380521"/>
              <a:gd name="connsiteX2413" fmla="*/ 856759 w 8023328"/>
              <a:gd name="connsiteY2413" fmla="*/ 796926 h 2380521"/>
              <a:gd name="connsiteX2414" fmla="*/ 870615 w 8023328"/>
              <a:gd name="connsiteY2414" fmla="*/ 782507 h 2380521"/>
              <a:gd name="connsiteX2415" fmla="*/ 799784 w 8023328"/>
              <a:gd name="connsiteY2415" fmla="*/ 782507 h 2380521"/>
              <a:gd name="connsiteX2416" fmla="*/ 812183 w 8023328"/>
              <a:gd name="connsiteY2416" fmla="*/ 796926 h 2380521"/>
              <a:gd name="connsiteX2417" fmla="*/ 799784 w 8023328"/>
              <a:gd name="connsiteY2417" fmla="*/ 812105 h 2380521"/>
              <a:gd name="connsiteX2418" fmla="*/ 785929 w 8023328"/>
              <a:gd name="connsiteY2418" fmla="*/ 796926 h 2380521"/>
              <a:gd name="connsiteX2419" fmla="*/ 799784 w 8023328"/>
              <a:gd name="connsiteY2419" fmla="*/ 782507 h 2380521"/>
              <a:gd name="connsiteX2420" fmla="*/ 724123 w 8023328"/>
              <a:gd name="connsiteY2420" fmla="*/ 782507 h 2380521"/>
              <a:gd name="connsiteX2421" fmla="*/ 737981 w 8023328"/>
              <a:gd name="connsiteY2421" fmla="*/ 796926 h 2380521"/>
              <a:gd name="connsiteX2422" fmla="*/ 724123 w 8023328"/>
              <a:gd name="connsiteY2422" fmla="*/ 812105 h 2380521"/>
              <a:gd name="connsiteX2423" fmla="*/ 711726 w 8023328"/>
              <a:gd name="connsiteY2423" fmla="*/ 796926 h 2380521"/>
              <a:gd name="connsiteX2424" fmla="*/ 724123 w 8023328"/>
              <a:gd name="connsiteY2424" fmla="*/ 782507 h 2380521"/>
              <a:gd name="connsiteX2425" fmla="*/ 653293 w 8023328"/>
              <a:gd name="connsiteY2425" fmla="*/ 782507 h 2380521"/>
              <a:gd name="connsiteX2426" fmla="*/ 667149 w 8023328"/>
              <a:gd name="connsiteY2426" fmla="*/ 796926 h 2380521"/>
              <a:gd name="connsiteX2427" fmla="*/ 653293 w 8023328"/>
              <a:gd name="connsiteY2427" fmla="*/ 812105 h 2380521"/>
              <a:gd name="connsiteX2428" fmla="*/ 640896 w 8023328"/>
              <a:gd name="connsiteY2428" fmla="*/ 796926 h 2380521"/>
              <a:gd name="connsiteX2429" fmla="*/ 653293 w 8023328"/>
              <a:gd name="connsiteY2429" fmla="*/ 782507 h 2380521"/>
              <a:gd name="connsiteX2430" fmla="*/ 584855 w 8023328"/>
              <a:gd name="connsiteY2430" fmla="*/ 782507 h 2380521"/>
              <a:gd name="connsiteX2431" fmla="*/ 599643 w 8023328"/>
              <a:gd name="connsiteY2431" fmla="*/ 796926 h 2380521"/>
              <a:gd name="connsiteX2432" fmla="*/ 584855 w 8023328"/>
              <a:gd name="connsiteY2432" fmla="*/ 812105 h 2380521"/>
              <a:gd name="connsiteX2433" fmla="*/ 570066 w 8023328"/>
              <a:gd name="connsiteY2433" fmla="*/ 796926 h 2380521"/>
              <a:gd name="connsiteX2434" fmla="*/ 584855 w 8023328"/>
              <a:gd name="connsiteY2434" fmla="*/ 782507 h 2380521"/>
              <a:gd name="connsiteX2435" fmla="*/ 513654 w 8023328"/>
              <a:gd name="connsiteY2435" fmla="*/ 782507 h 2380521"/>
              <a:gd name="connsiteX2436" fmla="*/ 528831 w 8023328"/>
              <a:gd name="connsiteY2436" fmla="*/ 796926 h 2380521"/>
              <a:gd name="connsiteX2437" fmla="*/ 513654 w 8023328"/>
              <a:gd name="connsiteY2437" fmla="*/ 812105 h 2380521"/>
              <a:gd name="connsiteX2438" fmla="*/ 499235 w 8023328"/>
              <a:gd name="connsiteY2438" fmla="*/ 796926 h 2380521"/>
              <a:gd name="connsiteX2439" fmla="*/ 513654 w 8023328"/>
              <a:gd name="connsiteY2439" fmla="*/ 782507 h 2380521"/>
              <a:gd name="connsiteX2440" fmla="*/ 439821 w 8023328"/>
              <a:gd name="connsiteY2440" fmla="*/ 782507 h 2380521"/>
              <a:gd name="connsiteX2441" fmla="*/ 454611 w 8023328"/>
              <a:gd name="connsiteY2441" fmla="*/ 796926 h 2380521"/>
              <a:gd name="connsiteX2442" fmla="*/ 439821 w 8023328"/>
              <a:gd name="connsiteY2442" fmla="*/ 812105 h 2380521"/>
              <a:gd name="connsiteX2443" fmla="*/ 425033 w 8023328"/>
              <a:gd name="connsiteY2443" fmla="*/ 796926 h 2380521"/>
              <a:gd name="connsiteX2444" fmla="*/ 439821 w 8023328"/>
              <a:gd name="connsiteY2444" fmla="*/ 782507 h 2380521"/>
              <a:gd name="connsiteX2445" fmla="*/ 4439056 w 8023328"/>
              <a:gd name="connsiteY2445" fmla="*/ 711678 h 2380521"/>
              <a:gd name="connsiteX2446" fmla="*/ 4451453 w 8023328"/>
              <a:gd name="connsiteY2446" fmla="*/ 724075 h 2380521"/>
              <a:gd name="connsiteX2447" fmla="*/ 4439056 w 8023328"/>
              <a:gd name="connsiteY2447" fmla="*/ 737932 h 2380521"/>
              <a:gd name="connsiteX2448" fmla="*/ 4425200 w 8023328"/>
              <a:gd name="connsiteY2448" fmla="*/ 724075 h 2380521"/>
              <a:gd name="connsiteX2449" fmla="*/ 4439056 w 8023328"/>
              <a:gd name="connsiteY2449" fmla="*/ 711678 h 2380521"/>
              <a:gd name="connsiteX2450" fmla="*/ 4366768 w 8023328"/>
              <a:gd name="connsiteY2450" fmla="*/ 711678 h 2380521"/>
              <a:gd name="connsiteX2451" fmla="*/ 4380624 w 8023328"/>
              <a:gd name="connsiteY2451" fmla="*/ 724075 h 2380521"/>
              <a:gd name="connsiteX2452" fmla="*/ 4366768 w 8023328"/>
              <a:gd name="connsiteY2452" fmla="*/ 737932 h 2380521"/>
              <a:gd name="connsiteX2453" fmla="*/ 4354371 w 8023328"/>
              <a:gd name="connsiteY2453" fmla="*/ 724075 h 2380521"/>
              <a:gd name="connsiteX2454" fmla="*/ 4366768 w 8023328"/>
              <a:gd name="connsiteY2454" fmla="*/ 711678 h 2380521"/>
              <a:gd name="connsiteX2455" fmla="*/ 4295937 w 8023328"/>
              <a:gd name="connsiteY2455" fmla="*/ 711678 h 2380521"/>
              <a:gd name="connsiteX2456" fmla="*/ 4309793 w 8023328"/>
              <a:gd name="connsiteY2456" fmla="*/ 724075 h 2380521"/>
              <a:gd name="connsiteX2457" fmla="*/ 4295937 w 8023328"/>
              <a:gd name="connsiteY2457" fmla="*/ 737932 h 2380521"/>
              <a:gd name="connsiteX2458" fmla="*/ 4283540 w 8023328"/>
              <a:gd name="connsiteY2458" fmla="*/ 724075 h 2380521"/>
              <a:gd name="connsiteX2459" fmla="*/ 4295937 w 8023328"/>
              <a:gd name="connsiteY2459" fmla="*/ 711678 h 2380521"/>
              <a:gd name="connsiteX2460" fmla="*/ 4225107 w 8023328"/>
              <a:gd name="connsiteY2460" fmla="*/ 711678 h 2380521"/>
              <a:gd name="connsiteX2461" fmla="*/ 4238963 w 8023328"/>
              <a:gd name="connsiteY2461" fmla="*/ 724075 h 2380521"/>
              <a:gd name="connsiteX2462" fmla="*/ 4225107 w 8023328"/>
              <a:gd name="connsiteY2462" fmla="*/ 737932 h 2380521"/>
              <a:gd name="connsiteX2463" fmla="*/ 4212710 w 8023328"/>
              <a:gd name="connsiteY2463" fmla="*/ 724075 h 2380521"/>
              <a:gd name="connsiteX2464" fmla="*/ 4225107 w 8023328"/>
              <a:gd name="connsiteY2464" fmla="*/ 711678 h 2380521"/>
              <a:gd name="connsiteX2465" fmla="*/ 4153295 w 8023328"/>
              <a:gd name="connsiteY2465" fmla="*/ 711678 h 2380521"/>
              <a:gd name="connsiteX2466" fmla="*/ 4168083 w 8023328"/>
              <a:gd name="connsiteY2466" fmla="*/ 724075 h 2380521"/>
              <a:gd name="connsiteX2467" fmla="*/ 4153295 w 8023328"/>
              <a:gd name="connsiteY2467" fmla="*/ 737932 h 2380521"/>
              <a:gd name="connsiteX2468" fmla="*/ 4138507 w 8023328"/>
              <a:gd name="connsiteY2468" fmla="*/ 724075 h 2380521"/>
              <a:gd name="connsiteX2469" fmla="*/ 4153295 w 8023328"/>
              <a:gd name="connsiteY2469" fmla="*/ 711678 h 2380521"/>
              <a:gd name="connsiteX2470" fmla="*/ 4082465 w 8023328"/>
              <a:gd name="connsiteY2470" fmla="*/ 711678 h 2380521"/>
              <a:gd name="connsiteX2471" fmla="*/ 4097254 w 8023328"/>
              <a:gd name="connsiteY2471" fmla="*/ 724075 h 2380521"/>
              <a:gd name="connsiteX2472" fmla="*/ 4082465 w 8023328"/>
              <a:gd name="connsiteY2472" fmla="*/ 737932 h 2380521"/>
              <a:gd name="connsiteX2473" fmla="*/ 4067676 w 8023328"/>
              <a:gd name="connsiteY2473" fmla="*/ 724075 h 2380521"/>
              <a:gd name="connsiteX2474" fmla="*/ 4082465 w 8023328"/>
              <a:gd name="connsiteY2474" fmla="*/ 711678 h 2380521"/>
              <a:gd name="connsiteX2475" fmla="*/ 4010703 w 8023328"/>
              <a:gd name="connsiteY2475" fmla="*/ 711678 h 2380521"/>
              <a:gd name="connsiteX2476" fmla="*/ 4023100 w 8023328"/>
              <a:gd name="connsiteY2476" fmla="*/ 724075 h 2380521"/>
              <a:gd name="connsiteX2477" fmla="*/ 4010703 w 8023328"/>
              <a:gd name="connsiteY2477" fmla="*/ 737932 h 2380521"/>
              <a:gd name="connsiteX2478" fmla="*/ 3996847 w 8023328"/>
              <a:gd name="connsiteY2478" fmla="*/ 724075 h 2380521"/>
              <a:gd name="connsiteX2479" fmla="*/ 4010703 w 8023328"/>
              <a:gd name="connsiteY2479" fmla="*/ 711678 h 2380521"/>
              <a:gd name="connsiteX2480" fmla="*/ 3939871 w 8023328"/>
              <a:gd name="connsiteY2480" fmla="*/ 711678 h 2380521"/>
              <a:gd name="connsiteX2481" fmla="*/ 3952268 w 8023328"/>
              <a:gd name="connsiteY2481" fmla="*/ 724075 h 2380521"/>
              <a:gd name="connsiteX2482" fmla="*/ 3939871 w 8023328"/>
              <a:gd name="connsiteY2482" fmla="*/ 737932 h 2380521"/>
              <a:gd name="connsiteX2483" fmla="*/ 3926015 w 8023328"/>
              <a:gd name="connsiteY2483" fmla="*/ 724075 h 2380521"/>
              <a:gd name="connsiteX2484" fmla="*/ 3939871 w 8023328"/>
              <a:gd name="connsiteY2484" fmla="*/ 711678 h 2380521"/>
              <a:gd name="connsiteX2485" fmla="*/ 3869042 w 8023328"/>
              <a:gd name="connsiteY2485" fmla="*/ 711678 h 2380521"/>
              <a:gd name="connsiteX2486" fmla="*/ 3881439 w 8023328"/>
              <a:gd name="connsiteY2486" fmla="*/ 724075 h 2380521"/>
              <a:gd name="connsiteX2487" fmla="*/ 3869042 w 8023328"/>
              <a:gd name="connsiteY2487" fmla="*/ 737932 h 2380521"/>
              <a:gd name="connsiteX2488" fmla="*/ 3855186 w 8023328"/>
              <a:gd name="connsiteY2488" fmla="*/ 724075 h 2380521"/>
              <a:gd name="connsiteX2489" fmla="*/ 3869042 w 8023328"/>
              <a:gd name="connsiteY2489" fmla="*/ 711678 h 2380521"/>
              <a:gd name="connsiteX2490" fmla="*/ 3796752 w 8023328"/>
              <a:gd name="connsiteY2490" fmla="*/ 711678 h 2380521"/>
              <a:gd name="connsiteX2491" fmla="*/ 3810608 w 8023328"/>
              <a:gd name="connsiteY2491" fmla="*/ 724075 h 2380521"/>
              <a:gd name="connsiteX2492" fmla="*/ 3796752 w 8023328"/>
              <a:gd name="connsiteY2492" fmla="*/ 737932 h 2380521"/>
              <a:gd name="connsiteX2493" fmla="*/ 3784355 w 8023328"/>
              <a:gd name="connsiteY2493" fmla="*/ 724075 h 2380521"/>
              <a:gd name="connsiteX2494" fmla="*/ 3796752 w 8023328"/>
              <a:gd name="connsiteY2494" fmla="*/ 711678 h 2380521"/>
              <a:gd name="connsiteX2495" fmla="*/ 3725922 w 8023328"/>
              <a:gd name="connsiteY2495" fmla="*/ 711678 h 2380521"/>
              <a:gd name="connsiteX2496" fmla="*/ 3739778 w 8023328"/>
              <a:gd name="connsiteY2496" fmla="*/ 724075 h 2380521"/>
              <a:gd name="connsiteX2497" fmla="*/ 3725922 w 8023328"/>
              <a:gd name="connsiteY2497" fmla="*/ 737932 h 2380521"/>
              <a:gd name="connsiteX2498" fmla="*/ 3713525 w 8023328"/>
              <a:gd name="connsiteY2498" fmla="*/ 724075 h 2380521"/>
              <a:gd name="connsiteX2499" fmla="*/ 3725922 w 8023328"/>
              <a:gd name="connsiteY2499" fmla="*/ 711678 h 2380521"/>
              <a:gd name="connsiteX2500" fmla="*/ 3655091 w 8023328"/>
              <a:gd name="connsiteY2500" fmla="*/ 711678 h 2380521"/>
              <a:gd name="connsiteX2501" fmla="*/ 3668947 w 8023328"/>
              <a:gd name="connsiteY2501" fmla="*/ 724075 h 2380521"/>
              <a:gd name="connsiteX2502" fmla="*/ 3655091 w 8023328"/>
              <a:gd name="connsiteY2502" fmla="*/ 737932 h 2380521"/>
              <a:gd name="connsiteX2503" fmla="*/ 3642694 w 8023328"/>
              <a:gd name="connsiteY2503" fmla="*/ 724075 h 2380521"/>
              <a:gd name="connsiteX2504" fmla="*/ 3655091 w 8023328"/>
              <a:gd name="connsiteY2504" fmla="*/ 711678 h 2380521"/>
              <a:gd name="connsiteX2505" fmla="*/ 3583280 w 8023328"/>
              <a:gd name="connsiteY2505" fmla="*/ 711678 h 2380521"/>
              <a:gd name="connsiteX2506" fmla="*/ 3598069 w 8023328"/>
              <a:gd name="connsiteY2506" fmla="*/ 724075 h 2380521"/>
              <a:gd name="connsiteX2507" fmla="*/ 3583280 w 8023328"/>
              <a:gd name="connsiteY2507" fmla="*/ 737932 h 2380521"/>
              <a:gd name="connsiteX2508" fmla="*/ 3568491 w 8023328"/>
              <a:gd name="connsiteY2508" fmla="*/ 724075 h 2380521"/>
              <a:gd name="connsiteX2509" fmla="*/ 3583280 w 8023328"/>
              <a:gd name="connsiteY2509" fmla="*/ 711678 h 2380521"/>
              <a:gd name="connsiteX2510" fmla="*/ 3512449 w 8023328"/>
              <a:gd name="connsiteY2510" fmla="*/ 711678 h 2380521"/>
              <a:gd name="connsiteX2511" fmla="*/ 3527237 w 8023328"/>
              <a:gd name="connsiteY2511" fmla="*/ 724075 h 2380521"/>
              <a:gd name="connsiteX2512" fmla="*/ 3512449 w 8023328"/>
              <a:gd name="connsiteY2512" fmla="*/ 737932 h 2380521"/>
              <a:gd name="connsiteX2513" fmla="*/ 3497661 w 8023328"/>
              <a:gd name="connsiteY2513" fmla="*/ 724075 h 2380521"/>
              <a:gd name="connsiteX2514" fmla="*/ 3512449 w 8023328"/>
              <a:gd name="connsiteY2514" fmla="*/ 711678 h 2380521"/>
              <a:gd name="connsiteX2515" fmla="*/ 3441619 w 8023328"/>
              <a:gd name="connsiteY2515" fmla="*/ 711678 h 2380521"/>
              <a:gd name="connsiteX2516" fmla="*/ 3456408 w 8023328"/>
              <a:gd name="connsiteY2516" fmla="*/ 724075 h 2380521"/>
              <a:gd name="connsiteX2517" fmla="*/ 3441619 w 8023328"/>
              <a:gd name="connsiteY2517" fmla="*/ 737932 h 2380521"/>
              <a:gd name="connsiteX2518" fmla="*/ 3426830 w 8023328"/>
              <a:gd name="connsiteY2518" fmla="*/ 724075 h 2380521"/>
              <a:gd name="connsiteX2519" fmla="*/ 3441619 w 8023328"/>
              <a:gd name="connsiteY2519" fmla="*/ 711678 h 2380521"/>
              <a:gd name="connsiteX2520" fmla="*/ 3369857 w 8023328"/>
              <a:gd name="connsiteY2520" fmla="*/ 711678 h 2380521"/>
              <a:gd name="connsiteX2521" fmla="*/ 3382254 w 8023328"/>
              <a:gd name="connsiteY2521" fmla="*/ 724075 h 2380521"/>
              <a:gd name="connsiteX2522" fmla="*/ 3369857 w 8023328"/>
              <a:gd name="connsiteY2522" fmla="*/ 737932 h 2380521"/>
              <a:gd name="connsiteX2523" fmla="*/ 3356001 w 8023328"/>
              <a:gd name="connsiteY2523" fmla="*/ 724075 h 2380521"/>
              <a:gd name="connsiteX2524" fmla="*/ 3369857 w 8023328"/>
              <a:gd name="connsiteY2524" fmla="*/ 711678 h 2380521"/>
              <a:gd name="connsiteX2525" fmla="*/ 3299086 w 8023328"/>
              <a:gd name="connsiteY2525" fmla="*/ 711678 h 2380521"/>
              <a:gd name="connsiteX2526" fmla="*/ 3311485 w 8023328"/>
              <a:gd name="connsiteY2526" fmla="*/ 724075 h 2380521"/>
              <a:gd name="connsiteX2527" fmla="*/ 3299086 w 8023328"/>
              <a:gd name="connsiteY2527" fmla="*/ 737932 h 2380521"/>
              <a:gd name="connsiteX2528" fmla="*/ 3285234 w 8023328"/>
              <a:gd name="connsiteY2528" fmla="*/ 724075 h 2380521"/>
              <a:gd name="connsiteX2529" fmla="*/ 3299086 w 8023328"/>
              <a:gd name="connsiteY2529" fmla="*/ 711678 h 2380521"/>
              <a:gd name="connsiteX2530" fmla="*/ 3228255 w 8023328"/>
              <a:gd name="connsiteY2530" fmla="*/ 711678 h 2380521"/>
              <a:gd name="connsiteX2531" fmla="*/ 3240654 w 8023328"/>
              <a:gd name="connsiteY2531" fmla="*/ 724075 h 2380521"/>
              <a:gd name="connsiteX2532" fmla="*/ 3228255 w 8023328"/>
              <a:gd name="connsiteY2532" fmla="*/ 737932 h 2380521"/>
              <a:gd name="connsiteX2533" fmla="*/ 3214398 w 8023328"/>
              <a:gd name="connsiteY2533" fmla="*/ 724075 h 2380521"/>
              <a:gd name="connsiteX2534" fmla="*/ 3228255 w 8023328"/>
              <a:gd name="connsiteY2534" fmla="*/ 711678 h 2380521"/>
              <a:gd name="connsiteX2535" fmla="*/ 3152594 w 8023328"/>
              <a:gd name="connsiteY2535" fmla="*/ 711678 h 2380521"/>
              <a:gd name="connsiteX2536" fmla="*/ 3166451 w 8023328"/>
              <a:gd name="connsiteY2536" fmla="*/ 724075 h 2380521"/>
              <a:gd name="connsiteX2537" fmla="*/ 3152594 w 8023328"/>
              <a:gd name="connsiteY2537" fmla="*/ 737932 h 2380521"/>
              <a:gd name="connsiteX2538" fmla="*/ 3140198 w 8023328"/>
              <a:gd name="connsiteY2538" fmla="*/ 725534 h 2380521"/>
              <a:gd name="connsiteX2539" fmla="*/ 3152594 w 8023328"/>
              <a:gd name="connsiteY2539" fmla="*/ 711678 h 2380521"/>
              <a:gd name="connsiteX2540" fmla="*/ 3081763 w 8023328"/>
              <a:gd name="connsiteY2540" fmla="*/ 711678 h 2380521"/>
              <a:gd name="connsiteX2541" fmla="*/ 3095617 w 8023328"/>
              <a:gd name="connsiteY2541" fmla="*/ 725534 h 2380521"/>
              <a:gd name="connsiteX2542" fmla="*/ 3081763 w 8023328"/>
              <a:gd name="connsiteY2542" fmla="*/ 737932 h 2380521"/>
              <a:gd name="connsiteX2543" fmla="*/ 3069364 w 8023328"/>
              <a:gd name="connsiteY2543" fmla="*/ 725534 h 2380521"/>
              <a:gd name="connsiteX2544" fmla="*/ 3081763 w 8023328"/>
              <a:gd name="connsiteY2544" fmla="*/ 711678 h 2380521"/>
              <a:gd name="connsiteX2545" fmla="*/ 3013707 w 8023328"/>
              <a:gd name="connsiteY2545" fmla="*/ 711678 h 2380521"/>
              <a:gd name="connsiteX2546" fmla="*/ 3028128 w 8023328"/>
              <a:gd name="connsiteY2546" fmla="*/ 725534 h 2380521"/>
              <a:gd name="connsiteX2547" fmla="*/ 3013707 w 8023328"/>
              <a:gd name="connsiteY2547" fmla="*/ 737932 h 2380521"/>
              <a:gd name="connsiteX2548" fmla="*/ 2998531 w 8023328"/>
              <a:gd name="connsiteY2548" fmla="*/ 725534 h 2380521"/>
              <a:gd name="connsiteX2549" fmla="*/ 3013707 w 8023328"/>
              <a:gd name="connsiteY2549" fmla="*/ 711678 h 2380521"/>
              <a:gd name="connsiteX2550" fmla="*/ 2942485 w 8023328"/>
              <a:gd name="connsiteY2550" fmla="*/ 711678 h 2380521"/>
              <a:gd name="connsiteX2551" fmla="*/ 2957280 w 8023328"/>
              <a:gd name="connsiteY2551" fmla="*/ 725534 h 2380521"/>
              <a:gd name="connsiteX2552" fmla="*/ 2942485 w 8023328"/>
              <a:gd name="connsiteY2552" fmla="*/ 737932 h 2380521"/>
              <a:gd name="connsiteX2553" fmla="*/ 2927700 w 8023328"/>
              <a:gd name="connsiteY2553" fmla="*/ 725534 h 2380521"/>
              <a:gd name="connsiteX2554" fmla="*/ 2942485 w 8023328"/>
              <a:gd name="connsiteY2554" fmla="*/ 711678 h 2380521"/>
              <a:gd name="connsiteX2555" fmla="*/ 1440620 w 8023328"/>
              <a:gd name="connsiteY2555" fmla="*/ 711678 h 2380521"/>
              <a:gd name="connsiteX2556" fmla="*/ 1453017 w 8023328"/>
              <a:gd name="connsiteY2556" fmla="*/ 726466 h 2380521"/>
              <a:gd name="connsiteX2557" fmla="*/ 1440620 w 8023328"/>
              <a:gd name="connsiteY2557" fmla="*/ 741255 h 2380521"/>
              <a:gd name="connsiteX2558" fmla="*/ 1426765 w 8023328"/>
              <a:gd name="connsiteY2558" fmla="*/ 726466 h 2380521"/>
              <a:gd name="connsiteX2559" fmla="*/ 1440620 w 8023328"/>
              <a:gd name="connsiteY2559" fmla="*/ 711678 h 2380521"/>
              <a:gd name="connsiteX2560" fmla="*/ 1368338 w 8023328"/>
              <a:gd name="connsiteY2560" fmla="*/ 711678 h 2380521"/>
              <a:gd name="connsiteX2561" fmla="*/ 1382190 w 8023328"/>
              <a:gd name="connsiteY2561" fmla="*/ 726466 h 2380521"/>
              <a:gd name="connsiteX2562" fmla="*/ 1368338 w 8023328"/>
              <a:gd name="connsiteY2562" fmla="*/ 741255 h 2380521"/>
              <a:gd name="connsiteX2563" fmla="*/ 1355939 w 8023328"/>
              <a:gd name="connsiteY2563" fmla="*/ 726466 h 2380521"/>
              <a:gd name="connsiteX2564" fmla="*/ 1368338 w 8023328"/>
              <a:gd name="connsiteY2564" fmla="*/ 711678 h 2380521"/>
              <a:gd name="connsiteX2565" fmla="*/ 1297509 w 8023328"/>
              <a:gd name="connsiteY2565" fmla="*/ 711678 h 2380521"/>
              <a:gd name="connsiteX2566" fmla="*/ 1311366 w 8023328"/>
              <a:gd name="connsiteY2566" fmla="*/ 726466 h 2380521"/>
              <a:gd name="connsiteX2567" fmla="*/ 1297509 w 8023328"/>
              <a:gd name="connsiteY2567" fmla="*/ 741255 h 2380521"/>
              <a:gd name="connsiteX2568" fmla="*/ 1285113 w 8023328"/>
              <a:gd name="connsiteY2568" fmla="*/ 726466 h 2380521"/>
              <a:gd name="connsiteX2569" fmla="*/ 1297509 w 8023328"/>
              <a:gd name="connsiteY2569" fmla="*/ 711678 h 2380521"/>
              <a:gd name="connsiteX2570" fmla="*/ 1226678 w 8023328"/>
              <a:gd name="connsiteY2570" fmla="*/ 711678 h 2380521"/>
              <a:gd name="connsiteX2571" fmla="*/ 1240535 w 8023328"/>
              <a:gd name="connsiteY2571" fmla="*/ 726466 h 2380521"/>
              <a:gd name="connsiteX2572" fmla="*/ 1226678 w 8023328"/>
              <a:gd name="connsiteY2572" fmla="*/ 741255 h 2380521"/>
              <a:gd name="connsiteX2573" fmla="*/ 1214288 w 8023328"/>
              <a:gd name="connsiteY2573" fmla="*/ 726466 h 2380521"/>
              <a:gd name="connsiteX2574" fmla="*/ 1226678 w 8023328"/>
              <a:gd name="connsiteY2574" fmla="*/ 711678 h 2380521"/>
              <a:gd name="connsiteX2575" fmla="*/ 1154874 w 8023328"/>
              <a:gd name="connsiteY2575" fmla="*/ 711678 h 2380521"/>
              <a:gd name="connsiteX2576" fmla="*/ 1169663 w 8023328"/>
              <a:gd name="connsiteY2576" fmla="*/ 726466 h 2380521"/>
              <a:gd name="connsiteX2577" fmla="*/ 1154874 w 8023328"/>
              <a:gd name="connsiteY2577" fmla="*/ 741255 h 2380521"/>
              <a:gd name="connsiteX2578" fmla="*/ 1140086 w 8023328"/>
              <a:gd name="connsiteY2578" fmla="*/ 726466 h 2380521"/>
              <a:gd name="connsiteX2579" fmla="*/ 1154874 w 8023328"/>
              <a:gd name="connsiteY2579" fmla="*/ 711678 h 2380521"/>
              <a:gd name="connsiteX2580" fmla="*/ 1084045 w 8023328"/>
              <a:gd name="connsiteY2580" fmla="*/ 711678 h 2380521"/>
              <a:gd name="connsiteX2581" fmla="*/ 1098833 w 8023328"/>
              <a:gd name="connsiteY2581" fmla="*/ 726466 h 2380521"/>
              <a:gd name="connsiteX2582" fmla="*/ 1084045 w 8023328"/>
              <a:gd name="connsiteY2582" fmla="*/ 741255 h 2380521"/>
              <a:gd name="connsiteX2583" fmla="*/ 1069255 w 8023328"/>
              <a:gd name="connsiteY2583" fmla="*/ 726466 h 2380521"/>
              <a:gd name="connsiteX2584" fmla="*/ 1084045 w 8023328"/>
              <a:gd name="connsiteY2584" fmla="*/ 711678 h 2380521"/>
              <a:gd name="connsiteX2585" fmla="*/ 1013599 w 8023328"/>
              <a:gd name="connsiteY2585" fmla="*/ 711678 h 2380521"/>
              <a:gd name="connsiteX2586" fmla="*/ 1028021 w 8023328"/>
              <a:gd name="connsiteY2586" fmla="*/ 726466 h 2380521"/>
              <a:gd name="connsiteX2587" fmla="*/ 1013599 w 8023328"/>
              <a:gd name="connsiteY2587" fmla="*/ 741255 h 2380521"/>
              <a:gd name="connsiteX2588" fmla="*/ 998423 w 8023328"/>
              <a:gd name="connsiteY2588" fmla="*/ 726466 h 2380521"/>
              <a:gd name="connsiteX2589" fmla="*/ 1013599 w 8023328"/>
              <a:gd name="connsiteY2589" fmla="*/ 711678 h 2380521"/>
              <a:gd name="connsiteX2590" fmla="*/ 941452 w 8023328"/>
              <a:gd name="connsiteY2590" fmla="*/ 711678 h 2380521"/>
              <a:gd name="connsiteX2591" fmla="*/ 953848 w 8023328"/>
              <a:gd name="connsiteY2591" fmla="*/ 726466 h 2380521"/>
              <a:gd name="connsiteX2592" fmla="*/ 941452 w 8023328"/>
              <a:gd name="connsiteY2592" fmla="*/ 741255 h 2380521"/>
              <a:gd name="connsiteX2593" fmla="*/ 927596 w 8023328"/>
              <a:gd name="connsiteY2593" fmla="*/ 726466 h 2380521"/>
              <a:gd name="connsiteX2594" fmla="*/ 941452 w 8023328"/>
              <a:gd name="connsiteY2594" fmla="*/ 711678 h 2380521"/>
              <a:gd name="connsiteX2595" fmla="*/ 870620 w 8023328"/>
              <a:gd name="connsiteY2595" fmla="*/ 711678 h 2380521"/>
              <a:gd name="connsiteX2596" fmla="*/ 883018 w 8023328"/>
              <a:gd name="connsiteY2596" fmla="*/ 726466 h 2380521"/>
              <a:gd name="connsiteX2597" fmla="*/ 870620 w 8023328"/>
              <a:gd name="connsiteY2597" fmla="*/ 741255 h 2380521"/>
              <a:gd name="connsiteX2598" fmla="*/ 856764 w 8023328"/>
              <a:gd name="connsiteY2598" fmla="*/ 726466 h 2380521"/>
              <a:gd name="connsiteX2599" fmla="*/ 870620 w 8023328"/>
              <a:gd name="connsiteY2599" fmla="*/ 711678 h 2380521"/>
              <a:gd name="connsiteX2600" fmla="*/ 798331 w 8023328"/>
              <a:gd name="connsiteY2600" fmla="*/ 711678 h 2380521"/>
              <a:gd name="connsiteX2601" fmla="*/ 812189 w 8023328"/>
              <a:gd name="connsiteY2601" fmla="*/ 726466 h 2380521"/>
              <a:gd name="connsiteX2602" fmla="*/ 798331 w 8023328"/>
              <a:gd name="connsiteY2602" fmla="*/ 741255 h 2380521"/>
              <a:gd name="connsiteX2603" fmla="*/ 785934 w 8023328"/>
              <a:gd name="connsiteY2603" fmla="*/ 726466 h 2380521"/>
              <a:gd name="connsiteX2604" fmla="*/ 798331 w 8023328"/>
              <a:gd name="connsiteY2604" fmla="*/ 711678 h 2380521"/>
              <a:gd name="connsiteX2605" fmla="*/ 724129 w 8023328"/>
              <a:gd name="connsiteY2605" fmla="*/ 711678 h 2380521"/>
              <a:gd name="connsiteX2606" fmla="*/ 737986 w 8023328"/>
              <a:gd name="connsiteY2606" fmla="*/ 726466 h 2380521"/>
              <a:gd name="connsiteX2607" fmla="*/ 724129 w 8023328"/>
              <a:gd name="connsiteY2607" fmla="*/ 741255 h 2380521"/>
              <a:gd name="connsiteX2608" fmla="*/ 711732 w 8023328"/>
              <a:gd name="connsiteY2608" fmla="*/ 726466 h 2380521"/>
              <a:gd name="connsiteX2609" fmla="*/ 724129 w 8023328"/>
              <a:gd name="connsiteY2609" fmla="*/ 711678 h 2380521"/>
              <a:gd name="connsiteX2610" fmla="*/ 653298 w 8023328"/>
              <a:gd name="connsiteY2610" fmla="*/ 711678 h 2380521"/>
              <a:gd name="connsiteX2611" fmla="*/ 667154 w 8023328"/>
              <a:gd name="connsiteY2611" fmla="*/ 726466 h 2380521"/>
              <a:gd name="connsiteX2612" fmla="*/ 653298 w 8023328"/>
              <a:gd name="connsiteY2612" fmla="*/ 741255 h 2380521"/>
              <a:gd name="connsiteX2613" fmla="*/ 640901 w 8023328"/>
              <a:gd name="connsiteY2613" fmla="*/ 726466 h 2380521"/>
              <a:gd name="connsiteX2614" fmla="*/ 653298 w 8023328"/>
              <a:gd name="connsiteY2614" fmla="*/ 711678 h 2380521"/>
              <a:gd name="connsiteX2615" fmla="*/ 584861 w 8023328"/>
              <a:gd name="connsiteY2615" fmla="*/ 711678 h 2380521"/>
              <a:gd name="connsiteX2616" fmla="*/ 599648 w 8023328"/>
              <a:gd name="connsiteY2616" fmla="*/ 726466 h 2380521"/>
              <a:gd name="connsiteX2617" fmla="*/ 584861 w 8023328"/>
              <a:gd name="connsiteY2617" fmla="*/ 741255 h 2380521"/>
              <a:gd name="connsiteX2618" fmla="*/ 570071 w 8023328"/>
              <a:gd name="connsiteY2618" fmla="*/ 726466 h 2380521"/>
              <a:gd name="connsiteX2619" fmla="*/ 584861 w 8023328"/>
              <a:gd name="connsiteY2619" fmla="*/ 711678 h 2380521"/>
              <a:gd name="connsiteX2620" fmla="*/ 513660 w 8023328"/>
              <a:gd name="connsiteY2620" fmla="*/ 711678 h 2380521"/>
              <a:gd name="connsiteX2621" fmla="*/ 528837 w 8023328"/>
              <a:gd name="connsiteY2621" fmla="*/ 726466 h 2380521"/>
              <a:gd name="connsiteX2622" fmla="*/ 513660 w 8023328"/>
              <a:gd name="connsiteY2622" fmla="*/ 741255 h 2380521"/>
              <a:gd name="connsiteX2623" fmla="*/ 499241 w 8023328"/>
              <a:gd name="connsiteY2623" fmla="*/ 726466 h 2380521"/>
              <a:gd name="connsiteX2624" fmla="*/ 513660 w 8023328"/>
              <a:gd name="connsiteY2624" fmla="*/ 711678 h 2380521"/>
              <a:gd name="connsiteX2625" fmla="*/ 439826 w 8023328"/>
              <a:gd name="connsiteY2625" fmla="*/ 711678 h 2380521"/>
              <a:gd name="connsiteX2626" fmla="*/ 454616 w 8023328"/>
              <a:gd name="connsiteY2626" fmla="*/ 726466 h 2380521"/>
              <a:gd name="connsiteX2627" fmla="*/ 439826 w 8023328"/>
              <a:gd name="connsiteY2627" fmla="*/ 741255 h 2380521"/>
              <a:gd name="connsiteX2628" fmla="*/ 425038 w 8023328"/>
              <a:gd name="connsiteY2628" fmla="*/ 726466 h 2380521"/>
              <a:gd name="connsiteX2629" fmla="*/ 439826 w 8023328"/>
              <a:gd name="connsiteY2629" fmla="*/ 711678 h 2380521"/>
              <a:gd name="connsiteX2630" fmla="*/ 368064 w 8023328"/>
              <a:gd name="connsiteY2630" fmla="*/ 711678 h 2380521"/>
              <a:gd name="connsiteX2631" fmla="*/ 380462 w 8023328"/>
              <a:gd name="connsiteY2631" fmla="*/ 726466 h 2380521"/>
              <a:gd name="connsiteX2632" fmla="*/ 368064 w 8023328"/>
              <a:gd name="connsiteY2632" fmla="*/ 741255 h 2380521"/>
              <a:gd name="connsiteX2633" fmla="*/ 354207 w 8023328"/>
              <a:gd name="connsiteY2633" fmla="*/ 726466 h 2380521"/>
              <a:gd name="connsiteX2634" fmla="*/ 368064 w 8023328"/>
              <a:gd name="connsiteY2634" fmla="*/ 711678 h 2380521"/>
              <a:gd name="connsiteX2635" fmla="*/ 297232 w 8023328"/>
              <a:gd name="connsiteY2635" fmla="*/ 711678 h 2380521"/>
              <a:gd name="connsiteX2636" fmla="*/ 309630 w 8023328"/>
              <a:gd name="connsiteY2636" fmla="*/ 726466 h 2380521"/>
              <a:gd name="connsiteX2637" fmla="*/ 297232 w 8023328"/>
              <a:gd name="connsiteY2637" fmla="*/ 741255 h 2380521"/>
              <a:gd name="connsiteX2638" fmla="*/ 283376 w 8023328"/>
              <a:gd name="connsiteY2638" fmla="*/ 726466 h 2380521"/>
              <a:gd name="connsiteX2639" fmla="*/ 297232 w 8023328"/>
              <a:gd name="connsiteY2639" fmla="*/ 711678 h 2380521"/>
              <a:gd name="connsiteX2640" fmla="*/ 226403 w 8023328"/>
              <a:gd name="connsiteY2640" fmla="*/ 711678 h 2380521"/>
              <a:gd name="connsiteX2641" fmla="*/ 238801 w 8023328"/>
              <a:gd name="connsiteY2641" fmla="*/ 726466 h 2380521"/>
              <a:gd name="connsiteX2642" fmla="*/ 226403 w 8023328"/>
              <a:gd name="connsiteY2642" fmla="*/ 741255 h 2380521"/>
              <a:gd name="connsiteX2643" fmla="*/ 212548 w 8023328"/>
              <a:gd name="connsiteY2643" fmla="*/ 726466 h 2380521"/>
              <a:gd name="connsiteX2644" fmla="*/ 226403 w 8023328"/>
              <a:gd name="connsiteY2644" fmla="*/ 711678 h 2380521"/>
              <a:gd name="connsiteX2645" fmla="*/ 154106 w 8023328"/>
              <a:gd name="connsiteY2645" fmla="*/ 711678 h 2380521"/>
              <a:gd name="connsiteX2646" fmla="*/ 167962 w 8023328"/>
              <a:gd name="connsiteY2646" fmla="*/ 726466 h 2380521"/>
              <a:gd name="connsiteX2647" fmla="*/ 154106 w 8023328"/>
              <a:gd name="connsiteY2647" fmla="*/ 741255 h 2380521"/>
              <a:gd name="connsiteX2648" fmla="*/ 141708 w 8023328"/>
              <a:gd name="connsiteY2648" fmla="*/ 726466 h 2380521"/>
              <a:gd name="connsiteX2649" fmla="*/ 154106 w 8023328"/>
              <a:gd name="connsiteY2649" fmla="*/ 711678 h 2380521"/>
              <a:gd name="connsiteX2650" fmla="*/ 4227498 w 8023328"/>
              <a:gd name="connsiteY2650" fmla="*/ 640846 h 2380521"/>
              <a:gd name="connsiteX2651" fmla="*/ 4242286 w 8023328"/>
              <a:gd name="connsiteY2651" fmla="*/ 653243 h 2380521"/>
              <a:gd name="connsiteX2652" fmla="*/ 4227498 w 8023328"/>
              <a:gd name="connsiteY2652" fmla="*/ 667100 h 2380521"/>
              <a:gd name="connsiteX2653" fmla="*/ 4212710 w 8023328"/>
              <a:gd name="connsiteY2653" fmla="*/ 653243 h 2380521"/>
              <a:gd name="connsiteX2654" fmla="*/ 4227498 w 8023328"/>
              <a:gd name="connsiteY2654" fmla="*/ 640846 h 2380521"/>
              <a:gd name="connsiteX2655" fmla="*/ 4153295 w 8023328"/>
              <a:gd name="connsiteY2655" fmla="*/ 640846 h 2380521"/>
              <a:gd name="connsiteX2656" fmla="*/ 4168083 w 8023328"/>
              <a:gd name="connsiteY2656" fmla="*/ 653243 h 2380521"/>
              <a:gd name="connsiteX2657" fmla="*/ 4153295 w 8023328"/>
              <a:gd name="connsiteY2657" fmla="*/ 667100 h 2380521"/>
              <a:gd name="connsiteX2658" fmla="*/ 4138507 w 8023328"/>
              <a:gd name="connsiteY2658" fmla="*/ 653243 h 2380521"/>
              <a:gd name="connsiteX2659" fmla="*/ 4153295 w 8023328"/>
              <a:gd name="connsiteY2659" fmla="*/ 640846 h 2380521"/>
              <a:gd name="connsiteX2660" fmla="*/ 4082465 w 8023328"/>
              <a:gd name="connsiteY2660" fmla="*/ 640846 h 2380521"/>
              <a:gd name="connsiteX2661" fmla="*/ 4097254 w 8023328"/>
              <a:gd name="connsiteY2661" fmla="*/ 653243 h 2380521"/>
              <a:gd name="connsiteX2662" fmla="*/ 4082465 w 8023328"/>
              <a:gd name="connsiteY2662" fmla="*/ 667100 h 2380521"/>
              <a:gd name="connsiteX2663" fmla="*/ 4067676 w 8023328"/>
              <a:gd name="connsiteY2663" fmla="*/ 653243 h 2380521"/>
              <a:gd name="connsiteX2664" fmla="*/ 4082465 w 8023328"/>
              <a:gd name="connsiteY2664" fmla="*/ 640846 h 2380521"/>
              <a:gd name="connsiteX2665" fmla="*/ 4010703 w 8023328"/>
              <a:gd name="connsiteY2665" fmla="*/ 640846 h 2380521"/>
              <a:gd name="connsiteX2666" fmla="*/ 4023100 w 8023328"/>
              <a:gd name="connsiteY2666" fmla="*/ 653243 h 2380521"/>
              <a:gd name="connsiteX2667" fmla="*/ 4010703 w 8023328"/>
              <a:gd name="connsiteY2667" fmla="*/ 667100 h 2380521"/>
              <a:gd name="connsiteX2668" fmla="*/ 3996847 w 8023328"/>
              <a:gd name="connsiteY2668" fmla="*/ 653243 h 2380521"/>
              <a:gd name="connsiteX2669" fmla="*/ 4010703 w 8023328"/>
              <a:gd name="connsiteY2669" fmla="*/ 640846 h 2380521"/>
              <a:gd name="connsiteX2670" fmla="*/ 3939871 w 8023328"/>
              <a:gd name="connsiteY2670" fmla="*/ 640846 h 2380521"/>
              <a:gd name="connsiteX2671" fmla="*/ 3952268 w 8023328"/>
              <a:gd name="connsiteY2671" fmla="*/ 653243 h 2380521"/>
              <a:gd name="connsiteX2672" fmla="*/ 3939871 w 8023328"/>
              <a:gd name="connsiteY2672" fmla="*/ 667100 h 2380521"/>
              <a:gd name="connsiteX2673" fmla="*/ 3926015 w 8023328"/>
              <a:gd name="connsiteY2673" fmla="*/ 653243 h 2380521"/>
              <a:gd name="connsiteX2674" fmla="*/ 3939871 w 8023328"/>
              <a:gd name="connsiteY2674" fmla="*/ 640846 h 2380521"/>
              <a:gd name="connsiteX2675" fmla="*/ 3869042 w 8023328"/>
              <a:gd name="connsiteY2675" fmla="*/ 640846 h 2380521"/>
              <a:gd name="connsiteX2676" fmla="*/ 3881439 w 8023328"/>
              <a:gd name="connsiteY2676" fmla="*/ 653243 h 2380521"/>
              <a:gd name="connsiteX2677" fmla="*/ 3869042 w 8023328"/>
              <a:gd name="connsiteY2677" fmla="*/ 667100 h 2380521"/>
              <a:gd name="connsiteX2678" fmla="*/ 3855186 w 8023328"/>
              <a:gd name="connsiteY2678" fmla="*/ 653243 h 2380521"/>
              <a:gd name="connsiteX2679" fmla="*/ 3869042 w 8023328"/>
              <a:gd name="connsiteY2679" fmla="*/ 640846 h 2380521"/>
              <a:gd name="connsiteX2680" fmla="*/ 3796752 w 8023328"/>
              <a:gd name="connsiteY2680" fmla="*/ 640846 h 2380521"/>
              <a:gd name="connsiteX2681" fmla="*/ 3810608 w 8023328"/>
              <a:gd name="connsiteY2681" fmla="*/ 653243 h 2380521"/>
              <a:gd name="connsiteX2682" fmla="*/ 3796752 w 8023328"/>
              <a:gd name="connsiteY2682" fmla="*/ 667100 h 2380521"/>
              <a:gd name="connsiteX2683" fmla="*/ 3784355 w 8023328"/>
              <a:gd name="connsiteY2683" fmla="*/ 653243 h 2380521"/>
              <a:gd name="connsiteX2684" fmla="*/ 3796752 w 8023328"/>
              <a:gd name="connsiteY2684" fmla="*/ 640846 h 2380521"/>
              <a:gd name="connsiteX2685" fmla="*/ 3725922 w 8023328"/>
              <a:gd name="connsiteY2685" fmla="*/ 640846 h 2380521"/>
              <a:gd name="connsiteX2686" fmla="*/ 3739778 w 8023328"/>
              <a:gd name="connsiteY2686" fmla="*/ 653243 h 2380521"/>
              <a:gd name="connsiteX2687" fmla="*/ 3725922 w 8023328"/>
              <a:gd name="connsiteY2687" fmla="*/ 667100 h 2380521"/>
              <a:gd name="connsiteX2688" fmla="*/ 3713525 w 8023328"/>
              <a:gd name="connsiteY2688" fmla="*/ 653243 h 2380521"/>
              <a:gd name="connsiteX2689" fmla="*/ 3725922 w 8023328"/>
              <a:gd name="connsiteY2689" fmla="*/ 640846 h 2380521"/>
              <a:gd name="connsiteX2690" fmla="*/ 3655091 w 8023328"/>
              <a:gd name="connsiteY2690" fmla="*/ 640846 h 2380521"/>
              <a:gd name="connsiteX2691" fmla="*/ 3668947 w 8023328"/>
              <a:gd name="connsiteY2691" fmla="*/ 653243 h 2380521"/>
              <a:gd name="connsiteX2692" fmla="*/ 3655091 w 8023328"/>
              <a:gd name="connsiteY2692" fmla="*/ 667100 h 2380521"/>
              <a:gd name="connsiteX2693" fmla="*/ 3642694 w 8023328"/>
              <a:gd name="connsiteY2693" fmla="*/ 653243 h 2380521"/>
              <a:gd name="connsiteX2694" fmla="*/ 3655091 w 8023328"/>
              <a:gd name="connsiteY2694" fmla="*/ 640846 h 2380521"/>
              <a:gd name="connsiteX2695" fmla="*/ 3583280 w 8023328"/>
              <a:gd name="connsiteY2695" fmla="*/ 640846 h 2380521"/>
              <a:gd name="connsiteX2696" fmla="*/ 3598069 w 8023328"/>
              <a:gd name="connsiteY2696" fmla="*/ 653243 h 2380521"/>
              <a:gd name="connsiteX2697" fmla="*/ 3583280 w 8023328"/>
              <a:gd name="connsiteY2697" fmla="*/ 667100 h 2380521"/>
              <a:gd name="connsiteX2698" fmla="*/ 3568491 w 8023328"/>
              <a:gd name="connsiteY2698" fmla="*/ 653243 h 2380521"/>
              <a:gd name="connsiteX2699" fmla="*/ 3583280 w 8023328"/>
              <a:gd name="connsiteY2699" fmla="*/ 640846 h 2380521"/>
              <a:gd name="connsiteX2700" fmla="*/ 3512449 w 8023328"/>
              <a:gd name="connsiteY2700" fmla="*/ 640846 h 2380521"/>
              <a:gd name="connsiteX2701" fmla="*/ 3527237 w 8023328"/>
              <a:gd name="connsiteY2701" fmla="*/ 653243 h 2380521"/>
              <a:gd name="connsiteX2702" fmla="*/ 3512449 w 8023328"/>
              <a:gd name="connsiteY2702" fmla="*/ 667100 h 2380521"/>
              <a:gd name="connsiteX2703" fmla="*/ 3497661 w 8023328"/>
              <a:gd name="connsiteY2703" fmla="*/ 653243 h 2380521"/>
              <a:gd name="connsiteX2704" fmla="*/ 3512449 w 8023328"/>
              <a:gd name="connsiteY2704" fmla="*/ 640846 h 2380521"/>
              <a:gd name="connsiteX2705" fmla="*/ 3441619 w 8023328"/>
              <a:gd name="connsiteY2705" fmla="*/ 640846 h 2380521"/>
              <a:gd name="connsiteX2706" fmla="*/ 3456408 w 8023328"/>
              <a:gd name="connsiteY2706" fmla="*/ 653243 h 2380521"/>
              <a:gd name="connsiteX2707" fmla="*/ 3441619 w 8023328"/>
              <a:gd name="connsiteY2707" fmla="*/ 667100 h 2380521"/>
              <a:gd name="connsiteX2708" fmla="*/ 3426830 w 8023328"/>
              <a:gd name="connsiteY2708" fmla="*/ 653243 h 2380521"/>
              <a:gd name="connsiteX2709" fmla="*/ 3441619 w 8023328"/>
              <a:gd name="connsiteY2709" fmla="*/ 640846 h 2380521"/>
              <a:gd name="connsiteX2710" fmla="*/ 3369857 w 8023328"/>
              <a:gd name="connsiteY2710" fmla="*/ 640846 h 2380521"/>
              <a:gd name="connsiteX2711" fmla="*/ 3382254 w 8023328"/>
              <a:gd name="connsiteY2711" fmla="*/ 653243 h 2380521"/>
              <a:gd name="connsiteX2712" fmla="*/ 3369857 w 8023328"/>
              <a:gd name="connsiteY2712" fmla="*/ 667100 h 2380521"/>
              <a:gd name="connsiteX2713" fmla="*/ 3356001 w 8023328"/>
              <a:gd name="connsiteY2713" fmla="*/ 653243 h 2380521"/>
              <a:gd name="connsiteX2714" fmla="*/ 3369857 w 8023328"/>
              <a:gd name="connsiteY2714" fmla="*/ 640846 h 2380521"/>
              <a:gd name="connsiteX2715" fmla="*/ 3299091 w 8023328"/>
              <a:gd name="connsiteY2715" fmla="*/ 640846 h 2380521"/>
              <a:gd name="connsiteX2716" fmla="*/ 3311488 w 8023328"/>
              <a:gd name="connsiteY2716" fmla="*/ 653243 h 2380521"/>
              <a:gd name="connsiteX2717" fmla="*/ 3299091 w 8023328"/>
              <a:gd name="connsiteY2717" fmla="*/ 667100 h 2380521"/>
              <a:gd name="connsiteX2718" fmla="*/ 3285237 w 8023328"/>
              <a:gd name="connsiteY2718" fmla="*/ 653243 h 2380521"/>
              <a:gd name="connsiteX2719" fmla="*/ 3299091 w 8023328"/>
              <a:gd name="connsiteY2719" fmla="*/ 640846 h 2380521"/>
              <a:gd name="connsiteX2720" fmla="*/ 3228258 w 8023328"/>
              <a:gd name="connsiteY2720" fmla="*/ 640846 h 2380521"/>
              <a:gd name="connsiteX2721" fmla="*/ 3240658 w 8023328"/>
              <a:gd name="connsiteY2721" fmla="*/ 653243 h 2380521"/>
              <a:gd name="connsiteX2722" fmla="*/ 3228258 w 8023328"/>
              <a:gd name="connsiteY2722" fmla="*/ 667100 h 2380521"/>
              <a:gd name="connsiteX2723" fmla="*/ 3214403 w 8023328"/>
              <a:gd name="connsiteY2723" fmla="*/ 653243 h 2380521"/>
              <a:gd name="connsiteX2724" fmla="*/ 3228258 w 8023328"/>
              <a:gd name="connsiteY2724" fmla="*/ 640846 h 2380521"/>
              <a:gd name="connsiteX2725" fmla="*/ 3152597 w 8023328"/>
              <a:gd name="connsiteY2725" fmla="*/ 640846 h 2380521"/>
              <a:gd name="connsiteX2726" fmla="*/ 3166454 w 8023328"/>
              <a:gd name="connsiteY2726" fmla="*/ 653243 h 2380521"/>
              <a:gd name="connsiteX2727" fmla="*/ 3152597 w 8023328"/>
              <a:gd name="connsiteY2727" fmla="*/ 667100 h 2380521"/>
              <a:gd name="connsiteX2728" fmla="*/ 3140200 w 8023328"/>
              <a:gd name="connsiteY2728" fmla="*/ 653243 h 2380521"/>
              <a:gd name="connsiteX2729" fmla="*/ 3152597 w 8023328"/>
              <a:gd name="connsiteY2729" fmla="*/ 640846 h 2380521"/>
              <a:gd name="connsiteX2730" fmla="*/ 3081767 w 8023328"/>
              <a:gd name="connsiteY2730" fmla="*/ 640846 h 2380521"/>
              <a:gd name="connsiteX2731" fmla="*/ 3095620 w 8023328"/>
              <a:gd name="connsiteY2731" fmla="*/ 653243 h 2380521"/>
              <a:gd name="connsiteX2732" fmla="*/ 3081767 w 8023328"/>
              <a:gd name="connsiteY2732" fmla="*/ 667100 h 2380521"/>
              <a:gd name="connsiteX2733" fmla="*/ 3069366 w 8023328"/>
              <a:gd name="connsiteY2733" fmla="*/ 653243 h 2380521"/>
              <a:gd name="connsiteX2734" fmla="*/ 3081767 w 8023328"/>
              <a:gd name="connsiteY2734" fmla="*/ 640846 h 2380521"/>
              <a:gd name="connsiteX2735" fmla="*/ 3013710 w 8023328"/>
              <a:gd name="connsiteY2735" fmla="*/ 640846 h 2380521"/>
              <a:gd name="connsiteX2736" fmla="*/ 3028129 w 8023328"/>
              <a:gd name="connsiteY2736" fmla="*/ 653243 h 2380521"/>
              <a:gd name="connsiteX2737" fmla="*/ 3013710 w 8023328"/>
              <a:gd name="connsiteY2737" fmla="*/ 667100 h 2380521"/>
              <a:gd name="connsiteX2738" fmla="*/ 2998534 w 8023328"/>
              <a:gd name="connsiteY2738" fmla="*/ 653243 h 2380521"/>
              <a:gd name="connsiteX2739" fmla="*/ 3013710 w 8023328"/>
              <a:gd name="connsiteY2739" fmla="*/ 640846 h 2380521"/>
              <a:gd name="connsiteX2740" fmla="*/ 2942488 w 8023328"/>
              <a:gd name="connsiteY2740" fmla="*/ 640846 h 2380521"/>
              <a:gd name="connsiteX2741" fmla="*/ 2957280 w 8023328"/>
              <a:gd name="connsiteY2741" fmla="*/ 653243 h 2380521"/>
              <a:gd name="connsiteX2742" fmla="*/ 2942488 w 8023328"/>
              <a:gd name="connsiteY2742" fmla="*/ 667100 h 2380521"/>
              <a:gd name="connsiteX2743" fmla="*/ 2927703 w 8023328"/>
              <a:gd name="connsiteY2743" fmla="*/ 653243 h 2380521"/>
              <a:gd name="connsiteX2744" fmla="*/ 2942488 w 8023328"/>
              <a:gd name="connsiteY2744" fmla="*/ 640846 h 2380521"/>
              <a:gd name="connsiteX2745" fmla="*/ 2868288 w 8023328"/>
              <a:gd name="connsiteY2745" fmla="*/ 640846 h 2380521"/>
              <a:gd name="connsiteX2746" fmla="*/ 2883082 w 8023328"/>
              <a:gd name="connsiteY2746" fmla="*/ 653243 h 2380521"/>
              <a:gd name="connsiteX2747" fmla="*/ 2868288 w 8023328"/>
              <a:gd name="connsiteY2747" fmla="*/ 667100 h 2380521"/>
              <a:gd name="connsiteX2748" fmla="*/ 2853498 w 8023328"/>
              <a:gd name="connsiteY2748" fmla="*/ 653243 h 2380521"/>
              <a:gd name="connsiteX2749" fmla="*/ 2868288 w 8023328"/>
              <a:gd name="connsiteY2749" fmla="*/ 640846 h 2380521"/>
              <a:gd name="connsiteX2750" fmla="*/ 2796532 w 8023328"/>
              <a:gd name="connsiteY2750" fmla="*/ 640846 h 2380521"/>
              <a:gd name="connsiteX2751" fmla="*/ 2808926 w 8023328"/>
              <a:gd name="connsiteY2751" fmla="*/ 653243 h 2380521"/>
              <a:gd name="connsiteX2752" fmla="*/ 2796532 w 8023328"/>
              <a:gd name="connsiteY2752" fmla="*/ 667100 h 2380521"/>
              <a:gd name="connsiteX2753" fmla="*/ 2782673 w 8023328"/>
              <a:gd name="connsiteY2753" fmla="*/ 653243 h 2380521"/>
              <a:gd name="connsiteX2754" fmla="*/ 2796532 w 8023328"/>
              <a:gd name="connsiteY2754" fmla="*/ 640846 h 2380521"/>
              <a:gd name="connsiteX2755" fmla="*/ 2725692 w 8023328"/>
              <a:gd name="connsiteY2755" fmla="*/ 640846 h 2380521"/>
              <a:gd name="connsiteX2756" fmla="*/ 2738097 w 8023328"/>
              <a:gd name="connsiteY2756" fmla="*/ 653243 h 2380521"/>
              <a:gd name="connsiteX2757" fmla="*/ 2725692 w 8023328"/>
              <a:gd name="connsiteY2757" fmla="*/ 667100 h 2380521"/>
              <a:gd name="connsiteX2758" fmla="*/ 2711843 w 8023328"/>
              <a:gd name="connsiteY2758" fmla="*/ 653243 h 2380521"/>
              <a:gd name="connsiteX2759" fmla="*/ 2725692 w 8023328"/>
              <a:gd name="connsiteY2759" fmla="*/ 640846 h 2380521"/>
              <a:gd name="connsiteX2760" fmla="*/ 2654867 w 8023328"/>
              <a:gd name="connsiteY2760" fmla="*/ 640846 h 2380521"/>
              <a:gd name="connsiteX2761" fmla="*/ 2667266 w 8023328"/>
              <a:gd name="connsiteY2761" fmla="*/ 653243 h 2380521"/>
              <a:gd name="connsiteX2762" fmla="*/ 2654867 w 8023328"/>
              <a:gd name="connsiteY2762" fmla="*/ 667100 h 2380521"/>
              <a:gd name="connsiteX2763" fmla="*/ 2641013 w 8023328"/>
              <a:gd name="connsiteY2763" fmla="*/ 653243 h 2380521"/>
              <a:gd name="connsiteX2764" fmla="*/ 2654867 w 8023328"/>
              <a:gd name="connsiteY2764" fmla="*/ 640846 h 2380521"/>
              <a:gd name="connsiteX2765" fmla="*/ 2582577 w 8023328"/>
              <a:gd name="connsiteY2765" fmla="*/ 640846 h 2380521"/>
              <a:gd name="connsiteX2766" fmla="*/ 2596432 w 8023328"/>
              <a:gd name="connsiteY2766" fmla="*/ 654702 h 2380521"/>
              <a:gd name="connsiteX2767" fmla="*/ 2582577 w 8023328"/>
              <a:gd name="connsiteY2767" fmla="*/ 667100 h 2380521"/>
              <a:gd name="connsiteX2768" fmla="*/ 2570181 w 8023328"/>
              <a:gd name="connsiteY2768" fmla="*/ 654702 h 2380521"/>
              <a:gd name="connsiteX2769" fmla="*/ 2582577 w 8023328"/>
              <a:gd name="connsiteY2769" fmla="*/ 640846 h 2380521"/>
              <a:gd name="connsiteX2770" fmla="*/ 1728254 w 8023328"/>
              <a:gd name="connsiteY2770" fmla="*/ 640846 h 2380521"/>
              <a:gd name="connsiteX2771" fmla="*/ 1743044 w 8023328"/>
              <a:gd name="connsiteY2771" fmla="*/ 654702 h 2380521"/>
              <a:gd name="connsiteX2772" fmla="*/ 1728254 w 8023328"/>
              <a:gd name="connsiteY2772" fmla="*/ 667100 h 2380521"/>
              <a:gd name="connsiteX2773" fmla="*/ 1713464 w 8023328"/>
              <a:gd name="connsiteY2773" fmla="*/ 654702 h 2380521"/>
              <a:gd name="connsiteX2774" fmla="*/ 1728254 w 8023328"/>
              <a:gd name="connsiteY2774" fmla="*/ 640846 h 2380521"/>
              <a:gd name="connsiteX2775" fmla="*/ 1657423 w 8023328"/>
              <a:gd name="connsiteY2775" fmla="*/ 640846 h 2380521"/>
              <a:gd name="connsiteX2776" fmla="*/ 1672215 w 8023328"/>
              <a:gd name="connsiteY2776" fmla="*/ 654702 h 2380521"/>
              <a:gd name="connsiteX2777" fmla="*/ 1657423 w 8023328"/>
              <a:gd name="connsiteY2777" fmla="*/ 667100 h 2380521"/>
              <a:gd name="connsiteX2778" fmla="*/ 1642644 w 8023328"/>
              <a:gd name="connsiteY2778" fmla="*/ 654702 h 2380521"/>
              <a:gd name="connsiteX2779" fmla="*/ 1657423 w 8023328"/>
              <a:gd name="connsiteY2779" fmla="*/ 640846 h 2380521"/>
              <a:gd name="connsiteX2780" fmla="*/ 1582290 w 8023328"/>
              <a:gd name="connsiteY2780" fmla="*/ 640846 h 2380521"/>
              <a:gd name="connsiteX2781" fmla="*/ 1594694 w 8023328"/>
              <a:gd name="connsiteY2781" fmla="*/ 654702 h 2380521"/>
              <a:gd name="connsiteX2782" fmla="*/ 1582290 w 8023328"/>
              <a:gd name="connsiteY2782" fmla="*/ 667100 h 2380521"/>
              <a:gd name="connsiteX2783" fmla="*/ 1568435 w 8023328"/>
              <a:gd name="connsiteY2783" fmla="*/ 654702 h 2380521"/>
              <a:gd name="connsiteX2784" fmla="*/ 1582290 w 8023328"/>
              <a:gd name="connsiteY2784" fmla="*/ 640846 h 2380521"/>
              <a:gd name="connsiteX2785" fmla="*/ 1512190 w 8023328"/>
              <a:gd name="connsiteY2785" fmla="*/ 640846 h 2380521"/>
              <a:gd name="connsiteX2786" fmla="*/ 1523859 w 8023328"/>
              <a:gd name="connsiteY2786" fmla="*/ 654702 h 2380521"/>
              <a:gd name="connsiteX2787" fmla="*/ 1512190 w 8023328"/>
              <a:gd name="connsiteY2787" fmla="*/ 667100 h 2380521"/>
              <a:gd name="connsiteX2788" fmla="*/ 1497604 w 8023328"/>
              <a:gd name="connsiteY2788" fmla="*/ 654702 h 2380521"/>
              <a:gd name="connsiteX2789" fmla="*/ 1512190 w 8023328"/>
              <a:gd name="connsiteY2789" fmla="*/ 640846 h 2380521"/>
              <a:gd name="connsiteX2790" fmla="*/ 1440623 w 8023328"/>
              <a:gd name="connsiteY2790" fmla="*/ 640846 h 2380521"/>
              <a:gd name="connsiteX2791" fmla="*/ 1453017 w 8023328"/>
              <a:gd name="connsiteY2791" fmla="*/ 654702 h 2380521"/>
              <a:gd name="connsiteX2792" fmla="*/ 1440623 w 8023328"/>
              <a:gd name="connsiteY2792" fmla="*/ 667100 h 2380521"/>
              <a:gd name="connsiteX2793" fmla="*/ 1426767 w 8023328"/>
              <a:gd name="connsiteY2793" fmla="*/ 654702 h 2380521"/>
              <a:gd name="connsiteX2794" fmla="*/ 1440623 w 8023328"/>
              <a:gd name="connsiteY2794" fmla="*/ 640846 h 2380521"/>
              <a:gd name="connsiteX2795" fmla="*/ 1368339 w 8023328"/>
              <a:gd name="connsiteY2795" fmla="*/ 640846 h 2380521"/>
              <a:gd name="connsiteX2796" fmla="*/ 1382194 w 8023328"/>
              <a:gd name="connsiteY2796" fmla="*/ 654702 h 2380521"/>
              <a:gd name="connsiteX2797" fmla="*/ 1368339 w 8023328"/>
              <a:gd name="connsiteY2797" fmla="*/ 667100 h 2380521"/>
              <a:gd name="connsiteX2798" fmla="*/ 1355943 w 8023328"/>
              <a:gd name="connsiteY2798" fmla="*/ 654702 h 2380521"/>
              <a:gd name="connsiteX2799" fmla="*/ 1368339 w 8023328"/>
              <a:gd name="connsiteY2799" fmla="*/ 640846 h 2380521"/>
              <a:gd name="connsiteX2800" fmla="*/ 1297512 w 8023328"/>
              <a:gd name="connsiteY2800" fmla="*/ 640846 h 2380521"/>
              <a:gd name="connsiteX2801" fmla="*/ 1311369 w 8023328"/>
              <a:gd name="connsiteY2801" fmla="*/ 654702 h 2380521"/>
              <a:gd name="connsiteX2802" fmla="*/ 1297512 w 8023328"/>
              <a:gd name="connsiteY2802" fmla="*/ 667100 h 2380521"/>
              <a:gd name="connsiteX2803" fmla="*/ 1285116 w 8023328"/>
              <a:gd name="connsiteY2803" fmla="*/ 654702 h 2380521"/>
              <a:gd name="connsiteX2804" fmla="*/ 1297512 w 8023328"/>
              <a:gd name="connsiteY2804" fmla="*/ 640846 h 2380521"/>
              <a:gd name="connsiteX2805" fmla="*/ 1226680 w 8023328"/>
              <a:gd name="connsiteY2805" fmla="*/ 640846 h 2380521"/>
              <a:gd name="connsiteX2806" fmla="*/ 1240537 w 8023328"/>
              <a:gd name="connsiteY2806" fmla="*/ 654702 h 2380521"/>
              <a:gd name="connsiteX2807" fmla="*/ 1226680 w 8023328"/>
              <a:gd name="connsiteY2807" fmla="*/ 667100 h 2380521"/>
              <a:gd name="connsiteX2808" fmla="*/ 1214291 w 8023328"/>
              <a:gd name="connsiteY2808" fmla="*/ 654702 h 2380521"/>
              <a:gd name="connsiteX2809" fmla="*/ 1226680 w 8023328"/>
              <a:gd name="connsiteY2809" fmla="*/ 640846 h 2380521"/>
              <a:gd name="connsiteX2810" fmla="*/ 1154878 w 8023328"/>
              <a:gd name="connsiteY2810" fmla="*/ 640846 h 2380521"/>
              <a:gd name="connsiteX2811" fmla="*/ 1169666 w 8023328"/>
              <a:gd name="connsiteY2811" fmla="*/ 654702 h 2380521"/>
              <a:gd name="connsiteX2812" fmla="*/ 1154878 w 8023328"/>
              <a:gd name="connsiteY2812" fmla="*/ 667100 h 2380521"/>
              <a:gd name="connsiteX2813" fmla="*/ 1140088 w 8023328"/>
              <a:gd name="connsiteY2813" fmla="*/ 654702 h 2380521"/>
              <a:gd name="connsiteX2814" fmla="*/ 1154878 w 8023328"/>
              <a:gd name="connsiteY2814" fmla="*/ 640846 h 2380521"/>
              <a:gd name="connsiteX2815" fmla="*/ 1084051 w 8023328"/>
              <a:gd name="connsiteY2815" fmla="*/ 640846 h 2380521"/>
              <a:gd name="connsiteX2816" fmla="*/ 1098838 w 8023328"/>
              <a:gd name="connsiteY2816" fmla="*/ 654702 h 2380521"/>
              <a:gd name="connsiteX2817" fmla="*/ 1084051 w 8023328"/>
              <a:gd name="connsiteY2817" fmla="*/ 667100 h 2380521"/>
              <a:gd name="connsiteX2818" fmla="*/ 1069261 w 8023328"/>
              <a:gd name="connsiteY2818" fmla="*/ 654702 h 2380521"/>
              <a:gd name="connsiteX2819" fmla="*/ 1084051 w 8023328"/>
              <a:gd name="connsiteY2819" fmla="*/ 640846 h 2380521"/>
              <a:gd name="connsiteX2820" fmla="*/ 1013010 w 8023328"/>
              <a:gd name="connsiteY2820" fmla="*/ 640846 h 2380521"/>
              <a:gd name="connsiteX2821" fmla="*/ 1024682 w 8023328"/>
              <a:gd name="connsiteY2821" fmla="*/ 654702 h 2380521"/>
              <a:gd name="connsiteX2822" fmla="*/ 1013010 w 8023328"/>
              <a:gd name="connsiteY2822" fmla="*/ 667100 h 2380521"/>
              <a:gd name="connsiteX2823" fmla="*/ 998429 w 8023328"/>
              <a:gd name="connsiteY2823" fmla="*/ 654702 h 2380521"/>
              <a:gd name="connsiteX2824" fmla="*/ 1013010 w 8023328"/>
              <a:gd name="connsiteY2824" fmla="*/ 640846 h 2380521"/>
              <a:gd name="connsiteX2825" fmla="*/ 941457 w 8023328"/>
              <a:gd name="connsiteY2825" fmla="*/ 640846 h 2380521"/>
              <a:gd name="connsiteX2826" fmla="*/ 953852 w 8023328"/>
              <a:gd name="connsiteY2826" fmla="*/ 654702 h 2380521"/>
              <a:gd name="connsiteX2827" fmla="*/ 941457 w 8023328"/>
              <a:gd name="connsiteY2827" fmla="*/ 667100 h 2380521"/>
              <a:gd name="connsiteX2828" fmla="*/ 927599 w 8023328"/>
              <a:gd name="connsiteY2828" fmla="*/ 654702 h 2380521"/>
              <a:gd name="connsiteX2829" fmla="*/ 941457 w 8023328"/>
              <a:gd name="connsiteY2829" fmla="*/ 640846 h 2380521"/>
              <a:gd name="connsiteX2830" fmla="*/ 870622 w 8023328"/>
              <a:gd name="connsiteY2830" fmla="*/ 640846 h 2380521"/>
              <a:gd name="connsiteX2831" fmla="*/ 883024 w 8023328"/>
              <a:gd name="connsiteY2831" fmla="*/ 654702 h 2380521"/>
              <a:gd name="connsiteX2832" fmla="*/ 870622 w 8023328"/>
              <a:gd name="connsiteY2832" fmla="*/ 667100 h 2380521"/>
              <a:gd name="connsiteX2833" fmla="*/ 856770 w 8023328"/>
              <a:gd name="connsiteY2833" fmla="*/ 654702 h 2380521"/>
              <a:gd name="connsiteX2834" fmla="*/ 870622 w 8023328"/>
              <a:gd name="connsiteY2834" fmla="*/ 640846 h 2380521"/>
              <a:gd name="connsiteX2835" fmla="*/ 798337 w 8023328"/>
              <a:gd name="connsiteY2835" fmla="*/ 640846 h 2380521"/>
              <a:gd name="connsiteX2836" fmla="*/ 812191 w 8023328"/>
              <a:gd name="connsiteY2836" fmla="*/ 655635 h 2380521"/>
              <a:gd name="connsiteX2837" fmla="*/ 798337 w 8023328"/>
              <a:gd name="connsiteY2837" fmla="*/ 670424 h 2380521"/>
              <a:gd name="connsiteX2838" fmla="*/ 785937 w 8023328"/>
              <a:gd name="connsiteY2838" fmla="*/ 655635 h 2380521"/>
              <a:gd name="connsiteX2839" fmla="*/ 798337 w 8023328"/>
              <a:gd name="connsiteY2839" fmla="*/ 640846 h 2380521"/>
              <a:gd name="connsiteX2840" fmla="*/ 724134 w 8023328"/>
              <a:gd name="connsiteY2840" fmla="*/ 640846 h 2380521"/>
              <a:gd name="connsiteX2841" fmla="*/ 737989 w 8023328"/>
              <a:gd name="connsiteY2841" fmla="*/ 655635 h 2380521"/>
              <a:gd name="connsiteX2842" fmla="*/ 724134 w 8023328"/>
              <a:gd name="connsiteY2842" fmla="*/ 670424 h 2380521"/>
              <a:gd name="connsiteX2843" fmla="*/ 711735 w 8023328"/>
              <a:gd name="connsiteY2843" fmla="*/ 655635 h 2380521"/>
              <a:gd name="connsiteX2844" fmla="*/ 724134 w 8023328"/>
              <a:gd name="connsiteY2844" fmla="*/ 640846 h 2380521"/>
              <a:gd name="connsiteX2845" fmla="*/ 653301 w 8023328"/>
              <a:gd name="connsiteY2845" fmla="*/ 640846 h 2380521"/>
              <a:gd name="connsiteX2846" fmla="*/ 667160 w 8023328"/>
              <a:gd name="connsiteY2846" fmla="*/ 655635 h 2380521"/>
              <a:gd name="connsiteX2847" fmla="*/ 653301 w 8023328"/>
              <a:gd name="connsiteY2847" fmla="*/ 670424 h 2380521"/>
              <a:gd name="connsiteX2848" fmla="*/ 640907 w 8023328"/>
              <a:gd name="connsiteY2848" fmla="*/ 655635 h 2380521"/>
              <a:gd name="connsiteX2849" fmla="*/ 653301 w 8023328"/>
              <a:gd name="connsiteY2849" fmla="*/ 640846 h 2380521"/>
              <a:gd name="connsiteX2850" fmla="*/ 584864 w 8023328"/>
              <a:gd name="connsiteY2850" fmla="*/ 640846 h 2380521"/>
              <a:gd name="connsiteX2851" fmla="*/ 599651 w 8023328"/>
              <a:gd name="connsiteY2851" fmla="*/ 655635 h 2380521"/>
              <a:gd name="connsiteX2852" fmla="*/ 584864 w 8023328"/>
              <a:gd name="connsiteY2852" fmla="*/ 670424 h 2380521"/>
              <a:gd name="connsiteX2853" fmla="*/ 570075 w 8023328"/>
              <a:gd name="connsiteY2853" fmla="*/ 655635 h 2380521"/>
              <a:gd name="connsiteX2854" fmla="*/ 584864 w 8023328"/>
              <a:gd name="connsiteY2854" fmla="*/ 640846 h 2380521"/>
              <a:gd name="connsiteX2855" fmla="*/ 513663 w 8023328"/>
              <a:gd name="connsiteY2855" fmla="*/ 640846 h 2380521"/>
              <a:gd name="connsiteX2856" fmla="*/ 528843 w 8023328"/>
              <a:gd name="connsiteY2856" fmla="*/ 655635 h 2380521"/>
              <a:gd name="connsiteX2857" fmla="*/ 513663 w 8023328"/>
              <a:gd name="connsiteY2857" fmla="*/ 670424 h 2380521"/>
              <a:gd name="connsiteX2858" fmla="*/ 499246 w 8023328"/>
              <a:gd name="connsiteY2858" fmla="*/ 655635 h 2380521"/>
              <a:gd name="connsiteX2859" fmla="*/ 513663 w 8023328"/>
              <a:gd name="connsiteY2859" fmla="*/ 640846 h 2380521"/>
              <a:gd name="connsiteX2860" fmla="*/ 439832 w 8023328"/>
              <a:gd name="connsiteY2860" fmla="*/ 640846 h 2380521"/>
              <a:gd name="connsiteX2861" fmla="*/ 454622 w 8023328"/>
              <a:gd name="connsiteY2861" fmla="*/ 655635 h 2380521"/>
              <a:gd name="connsiteX2862" fmla="*/ 439832 w 8023328"/>
              <a:gd name="connsiteY2862" fmla="*/ 670424 h 2380521"/>
              <a:gd name="connsiteX2863" fmla="*/ 425044 w 8023328"/>
              <a:gd name="connsiteY2863" fmla="*/ 655635 h 2380521"/>
              <a:gd name="connsiteX2864" fmla="*/ 439832 w 8023328"/>
              <a:gd name="connsiteY2864" fmla="*/ 640846 h 2380521"/>
              <a:gd name="connsiteX2865" fmla="*/ 368070 w 8023328"/>
              <a:gd name="connsiteY2865" fmla="*/ 640846 h 2380521"/>
              <a:gd name="connsiteX2866" fmla="*/ 380465 w 8023328"/>
              <a:gd name="connsiteY2866" fmla="*/ 655635 h 2380521"/>
              <a:gd name="connsiteX2867" fmla="*/ 368070 w 8023328"/>
              <a:gd name="connsiteY2867" fmla="*/ 670424 h 2380521"/>
              <a:gd name="connsiteX2868" fmla="*/ 354211 w 8023328"/>
              <a:gd name="connsiteY2868" fmla="*/ 655635 h 2380521"/>
              <a:gd name="connsiteX2869" fmla="*/ 368070 w 8023328"/>
              <a:gd name="connsiteY2869" fmla="*/ 640846 h 2380521"/>
              <a:gd name="connsiteX2870" fmla="*/ 297235 w 8023328"/>
              <a:gd name="connsiteY2870" fmla="*/ 640846 h 2380521"/>
              <a:gd name="connsiteX2871" fmla="*/ 309631 w 8023328"/>
              <a:gd name="connsiteY2871" fmla="*/ 655635 h 2380521"/>
              <a:gd name="connsiteX2872" fmla="*/ 297235 w 8023328"/>
              <a:gd name="connsiteY2872" fmla="*/ 670424 h 2380521"/>
              <a:gd name="connsiteX2873" fmla="*/ 283379 w 8023328"/>
              <a:gd name="connsiteY2873" fmla="*/ 655635 h 2380521"/>
              <a:gd name="connsiteX2874" fmla="*/ 297235 w 8023328"/>
              <a:gd name="connsiteY2874" fmla="*/ 640846 h 2380521"/>
              <a:gd name="connsiteX2875" fmla="*/ 4082465 w 8023328"/>
              <a:gd name="connsiteY2875" fmla="*/ 570017 h 2380521"/>
              <a:gd name="connsiteX2876" fmla="*/ 4097254 w 8023328"/>
              <a:gd name="connsiteY2876" fmla="*/ 584805 h 2380521"/>
              <a:gd name="connsiteX2877" fmla="*/ 4082465 w 8023328"/>
              <a:gd name="connsiteY2877" fmla="*/ 599594 h 2380521"/>
              <a:gd name="connsiteX2878" fmla="*/ 4067676 w 8023328"/>
              <a:gd name="connsiteY2878" fmla="*/ 584805 h 2380521"/>
              <a:gd name="connsiteX2879" fmla="*/ 4082465 w 8023328"/>
              <a:gd name="connsiteY2879" fmla="*/ 570017 h 2380521"/>
              <a:gd name="connsiteX2880" fmla="*/ 4010703 w 8023328"/>
              <a:gd name="connsiteY2880" fmla="*/ 570017 h 2380521"/>
              <a:gd name="connsiteX2881" fmla="*/ 4023100 w 8023328"/>
              <a:gd name="connsiteY2881" fmla="*/ 584805 h 2380521"/>
              <a:gd name="connsiteX2882" fmla="*/ 4010703 w 8023328"/>
              <a:gd name="connsiteY2882" fmla="*/ 599594 h 2380521"/>
              <a:gd name="connsiteX2883" fmla="*/ 3996847 w 8023328"/>
              <a:gd name="connsiteY2883" fmla="*/ 584805 h 2380521"/>
              <a:gd name="connsiteX2884" fmla="*/ 4010703 w 8023328"/>
              <a:gd name="connsiteY2884" fmla="*/ 570017 h 2380521"/>
              <a:gd name="connsiteX2885" fmla="*/ 3939871 w 8023328"/>
              <a:gd name="connsiteY2885" fmla="*/ 570017 h 2380521"/>
              <a:gd name="connsiteX2886" fmla="*/ 3952268 w 8023328"/>
              <a:gd name="connsiteY2886" fmla="*/ 584805 h 2380521"/>
              <a:gd name="connsiteX2887" fmla="*/ 3939871 w 8023328"/>
              <a:gd name="connsiteY2887" fmla="*/ 599594 h 2380521"/>
              <a:gd name="connsiteX2888" fmla="*/ 3926015 w 8023328"/>
              <a:gd name="connsiteY2888" fmla="*/ 584805 h 2380521"/>
              <a:gd name="connsiteX2889" fmla="*/ 3939871 w 8023328"/>
              <a:gd name="connsiteY2889" fmla="*/ 570017 h 2380521"/>
              <a:gd name="connsiteX2890" fmla="*/ 3869042 w 8023328"/>
              <a:gd name="connsiteY2890" fmla="*/ 570017 h 2380521"/>
              <a:gd name="connsiteX2891" fmla="*/ 3881439 w 8023328"/>
              <a:gd name="connsiteY2891" fmla="*/ 584805 h 2380521"/>
              <a:gd name="connsiteX2892" fmla="*/ 3869042 w 8023328"/>
              <a:gd name="connsiteY2892" fmla="*/ 599594 h 2380521"/>
              <a:gd name="connsiteX2893" fmla="*/ 3855186 w 8023328"/>
              <a:gd name="connsiteY2893" fmla="*/ 584805 h 2380521"/>
              <a:gd name="connsiteX2894" fmla="*/ 3869042 w 8023328"/>
              <a:gd name="connsiteY2894" fmla="*/ 570017 h 2380521"/>
              <a:gd name="connsiteX2895" fmla="*/ 3796752 w 8023328"/>
              <a:gd name="connsiteY2895" fmla="*/ 570017 h 2380521"/>
              <a:gd name="connsiteX2896" fmla="*/ 3810608 w 8023328"/>
              <a:gd name="connsiteY2896" fmla="*/ 584805 h 2380521"/>
              <a:gd name="connsiteX2897" fmla="*/ 3796752 w 8023328"/>
              <a:gd name="connsiteY2897" fmla="*/ 599594 h 2380521"/>
              <a:gd name="connsiteX2898" fmla="*/ 3784355 w 8023328"/>
              <a:gd name="connsiteY2898" fmla="*/ 584805 h 2380521"/>
              <a:gd name="connsiteX2899" fmla="*/ 3796752 w 8023328"/>
              <a:gd name="connsiteY2899" fmla="*/ 570017 h 2380521"/>
              <a:gd name="connsiteX2900" fmla="*/ 3725922 w 8023328"/>
              <a:gd name="connsiteY2900" fmla="*/ 570017 h 2380521"/>
              <a:gd name="connsiteX2901" fmla="*/ 3739778 w 8023328"/>
              <a:gd name="connsiteY2901" fmla="*/ 584805 h 2380521"/>
              <a:gd name="connsiteX2902" fmla="*/ 3725922 w 8023328"/>
              <a:gd name="connsiteY2902" fmla="*/ 599594 h 2380521"/>
              <a:gd name="connsiteX2903" fmla="*/ 3713525 w 8023328"/>
              <a:gd name="connsiteY2903" fmla="*/ 584805 h 2380521"/>
              <a:gd name="connsiteX2904" fmla="*/ 3725922 w 8023328"/>
              <a:gd name="connsiteY2904" fmla="*/ 570017 h 2380521"/>
              <a:gd name="connsiteX2905" fmla="*/ 3655091 w 8023328"/>
              <a:gd name="connsiteY2905" fmla="*/ 570017 h 2380521"/>
              <a:gd name="connsiteX2906" fmla="*/ 3668947 w 8023328"/>
              <a:gd name="connsiteY2906" fmla="*/ 582414 h 2380521"/>
              <a:gd name="connsiteX2907" fmla="*/ 3655091 w 8023328"/>
              <a:gd name="connsiteY2907" fmla="*/ 596271 h 2380521"/>
              <a:gd name="connsiteX2908" fmla="*/ 3642694 w 8023328"/>
              <a:gd name="connsiteY2908" fmla="*/ 582414 h 2380521"/>
              <a:gd name="connsiteX2909" fmla="*/ 3655091 w 8023328"/>
              <a:gd name="connsiteY2909" fmla="*/ 570017 h 2380521"/>
              <a:gd name="connsiteX2910" fmla="*/ 3583280 w 8023328"/>
              <a:gd name="connsiteY2910" fmla="*/ 570017 h 2380521"/>
              <a:gd name="connsiteX2911" fmla="*/ 3598069 w 8023328"/>
              <a:gd name="connsiteY2911" fmla="*/ 582414 h 2380521"/>
              <a:gd name="connsiteX2912" fmla="*/ 3583280 w 8023328"/>
              <a:gd name="connsiteY2912" fmla="*/ 596271 h 2380521"/>
              <a:gd name="connsiteX2913" fmla="*/ 3568491 w 8023328"/>
              <a:gd name="connsiteY2913" fmla="*/ 582414 h 2380521"/>
              <a:gd name="connsiteX2914" fmla="*/ 3583280 w 8023328"/>
              <a:gd name="connsiteY2914" fmla="*/ 570017 h 2380521"/>
              <a:gd name="connsiteX2915" fmla="*/ 3512449 w 8023328"/>
              <a:gd name="connsiteY2915" fmla="*/ 570017 h 2380521"/>
              <a:gd name="connsiteX2916" fmla="*/ 3527237 w 8023328"/>
              <a:gd name="connsiteY2916" fmla="*/ 582414 h 2380521"/>
              <a:gd name="connsiteX2917" fmla="*/ 3512449 w 8023328"/>
              <a:gd name="connsiteY2917" fmla="*/ 596271 h 2380521"/>
              <a:gd name="connsiteX2918" fmla="*/ 3497661 w 8023328"/>
              <a:gd name="connsiteY2918" fmla="*/ 582414 h 2380521"/>
              <a:gd name="connsiteX2919" fmla="*/ 3512449 w 8023328"/>
              <a:gd name="connsiteY2919" fmla="*/ 570017 h 2380521"/>
              <a:gd name="connsiteX2920" fmla="*/ 3441619 w 8023328"/>
              <a:gd name="connsiteY2920" fmla="*/ 570017 h 2380521"/>
              <a:gd name="connsiteX2921" fmla="*/ 3456408 w 8023328"/>
              <a:gd name="connsiteY2921" fmla="*/ 582414 h 2380521"/>
              <a:gd name="connsiteX2922" fmla="*/ 3441619 w 8023328"/>
              <a:gd name="connsiteY2922" fmla="*/ 596271 h 2380521"/>
              <a:gd name="connsiteX2923" fmla="*/ 3426830 w 8023328"/>
              <a:gd name="connsiteY2923" fmla="*/ 582414 h 2380521"/>
              <a:gd name="connsiteX2924" fmla="*/ 3441619 w 8023328"/>
              <a:gd name="connsiteY2924" fmla="*/ 570017 h 2380521"/>
              <a:gd name="connsiteX2925" fmla="*/ 3369857 w 8023328"/>
              <a:gd name="connsiteY2925" fmla="*/ 570017 h 2380521"/>
              <a:gd name="connsiteX2926" fmla="*/ 3382254 w 8023328"/>
              <a:gd name="connsiteY2926" fmla="*/ 582414 h 2380521"/>
              <a:gd name="connsiteX2927" fmla="*/ 3369857 w 8023328"/>
              <a:gd name="connsiteY2927" fmla="*/ 596271 h 2380521"/>
              <a:gd name="connsiteX2928" fmla="*/ 3356001 w 8023328"/>
              <a:gd name="connsiteY2928" fmla="*/ 582414 h 2380521"/>
              <a:gd name="connsiteX2929" fmla="*/ 3369857 w 8023328"/>
              <a:gd name="connsiteY2929" fmla="*/ 570017 h 2380521"/>
              <a:gd name="connsiteX2930" fmla="*/ 3299091 w 8023328"/>
              <a:gd name="connsiteY2930" fmla="*/ 570017 h 2380521"/>
              <a:gd name="connsiteX2931" fmla="*/ 3311491 w 8023328"/>
              <a:gd name="connsiteY2931" fmla="*/ 582414 h 2380521"/>
              <a:gd name="connsiteX2932" fmla="*/ 3299091 w 8023328"/>
              <a:gd name="connsiteY2932" fmla="*/ 596271 h 2380521"/>
              <a:gd name="connsiteX2933" fmla="*/ 3285240 w 8023328"/>
              <a:gd name="connsiteY2933" fmla="*/ 582414 h 2380521"/>
              <a:gd name="connsiteX2934" fmla="*/ 3299091 w 8023328"/>
              <a:gd name="connsiteY2934" fmla="*/ 570017 h 2380521"/>
              <a:gd name="connsiteX2935" fmla="*/ 3226803 w 8023328"/>
              <a:gd name="connsiteY2935" fmla="*/ 570017 h 2380521"/>
              <a:gd name="connsiteX2936" fmla="*/ 3240660 w 8023328"/>
              <a:gd name="connsiteY2936" fmla="*/ 582414 h 2380521"/>
              <a:gd name="connsiteX2937" fmla="*/ 3226803 w 8023328"/>
              <a:gd name="connsiteY2937" fmla="*/ 596271 h 2380521"/>
              <a:gd name="connsiteX2938" fmla="*/ 3214406 w 8023328"/>
              <a:gd name="connsiteY2938" fmla="*/ 582414 h 2380521"/>
              <a:gd name="connsiteX2939" fmla="*/ 3226803 w 8023328"/>
              <a:gd name="connsiteY2939" fmla="*/ 570017 h 2380521"/>
              <a:gd name="connsiteX2940" fmla="*/ 3152600 w 8023328"/>
              <a:gd name="connsiteY2940" fmla="*/ 570017 h 2380521"/>
              <a:gd name="connsiteX2941" fmla="*/ 3166454 w 8023328"/>
              <a:gd name="connsiteY2941" fmla="*/ 582414 h 2380521"/>
              <a:gd name="connsiteX2942" fmla="*/ 3152600 w 8023328"/>
              <a:gd name="connsiteY2942" fmla="*/ 596271 h 2380521"/>
              <a:gd name="connsiteX2943" fmla="*/ 3140203 w 8023328"/>
              <a:gd name="connsiteY2943" fmla="*/ 582414 h 2380521"/>
              <a:gd name="connsiteX2944" fmla="*/ 3152600 w 8023328"/>
              <a:gd name="connsiteY2944" fmla="*/ 570017 h 2380521"/>
              <a:gd name="connsiteX2945" fmla="*/ 3081770 w 8023328"/>
              <a:gd name="connsiteY2945" fmla="*/ 570017 h 2380521"/>
              <a:gd name="connsiteX2946" fmla="*/ 3095622 w 8023328"/>
              <a:gd name="connsiteY2946" fmla="*/ 582414 h 2380521"/>
              <a:gd name="connsiteX2947" fmla="*/ 3081770 w 8023328"/>
              <a:gd name="connsiteY2947" fmla="*/ 596271 h 2380521"/>
              <a:gd name="connsiteX2948" fmla="*/ 3069369 w 8023328"/>
              <a:gd name="connsiteY2948" fmla="*/ 582414 h 2380521"/>
              <a:gd name="connsiteX2949" fmla="*/ 3081770 w 8023328"/>
              <a:gd name="connsiteY2949" fmla="*/ 570017 h 2380521"/>
              <a:gd name="connsiteX2950" fmla="*/ 3013712 w 8023328"/>
              <a:gd name="connsiteY2950" fmla="*/ 570017 h 2380521"/>
              <a:gd name="connsiteX2951" fmla="*/ 3028132 w 8023328"/>
              <a:gd name="connsiteY2951" fmla="*/ 582414 h 2380521"/>
              <a:gd name="connsiteX2952" fmla="*/ 3013712 w 8023328"/>
              <a:gd name="connsiteY2952" fmla="*/ 596271 h 2380521"/>
              <a:gd name="connsiteX2953" fmla="*/ 2998537 w 8023328"/>
              <a:gd name="connsiteY2953" fmla="*/ 582414 h 2380521"/>
              <a:gd name="connsiteX2954" fmla="*/ 3013712 w 8023328"/>
              <a:gd name="connsiteY2954" fmla="*/ 570017 h 2380521"/>
              <a:gd name="connsiteX2955" fmla="*/ 2942491 w 8023328"/>
              <a:gd name="connsiteY2955" fmla="*/ 570017 h 2380521"/>
              <a:gd name="connsiteX2956" fmla="*/ 2957285 w 8023328"/>
              <a:gd name="connsiteY2956" fmla="*/ 582414 h 2380521"/>
              <a:gd name="connsiteX2957" fmla="*/ 2942491 w 8023328"/>
              <a:gd name="connsiteY2957" fmla="*/ 596271 h 2380521"/>
              <a:gd name="connsiteX2958" fmla="*/ 2927705 w 8023328"/>
              <a:gd name="connsiteY2958" fmla="*/ 582414 h 2380521"/>
              <a:gd name="connsiteX2959" fmla="*/ 2942491 w 8023328"/>
              <a:gd name="connsiteY2959" fmla="*/ 570017 h 2380521"/>
              <a:gd name="connsiteX2960" fmla="*/ 2868288 w 8023328"/>
              <a:gd name="connsiteY2960" fmla="*/ 570017 h 2380521"/>
              <a:gd name="connsiteX2961" fmla="*/ 2883082 w 8023328"/>
              <a:gd name="connsiteY2961" fmla="*/ 582414 h 2380521"/>
              <a:gd name="connsiteX2962" fmla="*/ 2868288 w 8023328"/>
              <a:gd name="connsiteY2962" fmla="*/ 596271 h 2380521"/>
              <a:gd name="connsiteX2963" fmla="*/ 2853502 w 8023328"/>
              <a:gd name="connsiteY2963" fmla="*/ 582414 h 2380521"/>
              <a:gd name="connsiteX2964" fmla="*/ 2868288 w 8023328"/>
              <a:gd name="connsiteY2964" fmla="*/ 570017 h 2380521"/>
              <a:gd name="connsiteX2965" fmla="*/ 2796532 w 8023328"/>
              <a:gd name="connsiteY2965" fmla="*/ 570017 h 2380521"/>
              <a:gd name="connsiteX2966" fmla="*/ 2808931 w 8023328"/>
              <a:gd name="connsiteY2966" fmla="*/ 582414 h 2380521"/>
              <a:gd name="connsiteX2967" fmla="*/ 2796532 w 8023328"/>
              <a:gd name="connsiteY2967" fmla="*/ 596271 h 2380521"/>
              <a:gd name="connsiteX2968" fmla="*/ 2782675 w 8023328"/>
              <a:gd name="connsiteY2968" fmla="*/ 582414 h 2380521"/>
              <a:gd name="connsiteX2969" fmla="*/ 2796532 w 8023328"/>
              <a:gd name="connsiteY2969" fmla="*/ 570017 h 2380521"/>
              <a:gd name="connsiteX2970" fmla="*/ 2725695 w 8023328"/>
              <a:gd name="connsiteY2970" fmla="*/ 570017 h 2380521"/>
              <a:gd name="connsiteX2971" fmla="*/ 2738097 w 8023328"/>
              <a:gd name="connsiteY2971" fmla="*/ 582414 h 2380521"/>
              <a:gd name="connsiteX2972" fmla="*/ 2725695 w 8023328"/>
              <a:gd name="connsiteY2972" fmla="*/ 596271 h 2380521"/>
              <a:gd name="connsiteX2973" fmla="*/ 2711843 w 8023328"/>
              <a:gd name="connsiteY2973" fmla="*/ 582414 h 2380521"/>
              <a:gd name="connsiteX2974" fmla="*/ 2725695 w 8023328"/>
              <a:gd name="connsiteY2974" fmla="*/ 570017 h 2380521"/>
              <a:gd name="connsiteX2975" fmla="*/ 2654867 w 8023328"/>
              <a:gd name="connsiteY2975" fmla="*/ 570017 h 2380521"/>
              <a:gd name="connsiteX2976" fmla="*/ 2667266 w 8023328"/>
              <a:gd name="connsiteY2976" fmla="*/ 582414 h 2380521"/>
              <a:gd name="connsiteX2977" fmla="*/ 2654867 w 8023328"/>
              <a:gd name="connsiteY2977" fmla="*/ 596271 h 2380521"/>
              <a:gd name="connsiteX2978" fmla="*/ 2641013 w 8023328"/>
              <a:gd name="connsiteY2978" fmla="*/ 582414 h 2380521"/>
              <a:gd name="connsiteX2979" fmla="*/ 2654867 w 8023328"/>
              <a:gd name="connsiteY2979" fmla="*/ 570017 h 2380521"/>
              <a:gd name="connsiteX2980" fmla="*/ 2582580 w 8023328"/>
              <a:gd name="connsiteY2980" fmla="*/ 570017 h 2380521"/>
              <a:gd name="connsiteX2981" fmla="*/ 2596435 w 8023328"/>
              <a:gd name="connsiteY2981" fmla="*/ 582414 h 2380521"/>
              <a:gd name="connsiteX2982" fmla="*/ 2582580 w 8023328"/>
              <a:gd name="connsiteY2982" fmla="*/ 596271 h 2380521"/>
              <a:gd name="connsiteX2983" fmla="*/ 2570184 w 8023328"/>
              <a:gd name="connsiteY2983" fmla="*/ 582414 h 2380521"/>
              <a:gd name="connsiteX2984" fmla="*/ 2582580 w 8023328"/>
              <a:gd name="connsiteY2984" fmla="*/ 570017 h 2380521"/>
              <a:gd name="connsiteX2985" fmla="*/ 2511026 w 8023328"/>
              <a:gd name="connsiteY2985" fmla="*/ 570017 h 2380521"/>
              <a:gd name="connsiteX2986" fmla="*/ 2525610 w 8023328"/>
              <a:gd name="connsiteY2986" fmla="*/ 582414 h 2380521"/>
              <a:gd name="connsiteX2987" fmla="*/ 2511026 w 8023328"/>
              <a:gd name="connsiteY2987" fmla="*/ 596271 h 2380521"/>
              <a:gd name="connsiteX2988" fmla="*/ 2499358 w 8023328"/>
              <a:gd name="connsiteY2988" fmla="*/ 582414 h 2380521"/>
              <a:gd name="connsiteX2989" fmla="*/ 2511026 w 8023328"/>
              <a:gd name="connsiteY2989" fmla="*/ 570017 h 2380521"/>
              <a:gd name="connsiteX2990" fmla="*/ 2440921 w 8023328"/>
              <a:gd name="connsiteY2990" fmla="*/ 570017 h 2380521"/>
              <a:gd name="connsiteX2991" fmla="*/ 2454778 w 8023328"/>
              <a:gd name="connsiteY2991" fmla="*/ 582414 h 2380521"/>
              <a:gd name="connsiteX2992" fmla="*/ 2440921 w 8023328"/>
              <a:gd name="connsiteY2992" fmla="*/ 596271 h 2380521"/>
              <a:gd name="connsiteX2993" fmla="*/ 2428525 w 8023328"/>
              <a:gd name="connsiteY2993" fmla="*/ 582414 h 2380521"/>
              <a:gd name="connsiteX2994" fmla="*/ 2440921 w 8023328"/>
              <a:gd name="connsiteY2994" fmla="*/ 570017 h 2380521"/>
              <a:gd name="connsiteX2995" fmla="*/ 2369108 w 8023328"/>
              <a:gd name="connsiteY2995" fmla="*/ 570017 h 2380521"/>
              <a:gd name="connsiteX2996" fmla="*/ 2383896 w 8023328"/>
              <a:gd name="connsiteY2996" fmla="*/ 582414 h 2380521"/>
              <a:gd name="connsiteX2997" fmla="*/ 2369108 w 8023328"/>
              <a:gd name="connsiteY2997" fmla="*/ 596271 h 2380521"/>
              <a:gd name="connsiteX2998" fmla="*/ 2354319 w 8023328"/>
              <a:gd name="connsiteY2998" fmla="*/ 582414 h 2380521"/>
              <a:gd name="connsiteX2999" fmla="*/ 2369108 w 8023328"/>
              <a:gd name="connsiteY2999" fmla="*/ 570017 h 2380521"/>
              <a:gd name="connsiteX3000" fmla="*/ 2298275 w 8023328"/>
              <a:gd name="connsiteY3000" fmla="*/ 570017 h 2380521"/>
              <a:gd name="connsiteX3001" fmla="*/ 2313064 w 8023328"/>
              <a:gd name="connsiteY3001" fmla="*/ 582414 h 2380521"/>
              <a:gd name="connsiteX3002" fmla="*/ 2298275 w 8023328"/>
              <a:gd name="connsiteY3002" fmla="*/ 596271 h 2380521"/>
              <a:gd name="connsiteX3003" fmla="*/ 2283487 w 8023328"/>
              <a:gd name="connsiteY3003" fmla="*/ 582414 h 2380521"/>
              <a:gd name="connsiteX3004" fmla="*/ 2298275 w 8023328"/>
              <a:gd name="connsiteY3004" fmla="*/ 570017 h 2380521"/>
              <a:gd name="connsiteX3005" fmla="*/ 2226512 w 8023328"/>
              <a:gd name="connsiteY3005" fmla="*/ 570017 h 2380521"/>
              <a:gd name="connsiteX3006" fmla="*/ 2238911 w 8023328"/>
              <a:gd name="connsiteY3006" fmla="*/ 582414 h 2380521"/>
              <a:gd name="connsiteX3007" fmla="*/ 2226512 w 8023328"/>
              <a:gd name="connsiteY3007" fmla="*/ 596271 h 2380521"/>
              <a:gd name="connsiteX3008" fmla="*/ 2212655 w 8023328"/>
              <a:gd name="connsiteY3008" fmla="*/ 582414 h 2380521"/>
              <a:gd name="connsiteX3009" fmla="*/ 2226512 w 8023328"/>
              <a:gd name="connsiteY3009" fmla="*/ 570017 h 2380521"/>
              <a:gd name="connsiteX3010" fmla="*/ 2155680 w 8023328"/>
              <a:gd name="connsiteY3010" fmla="*/ 570017 h 2380521"/>
              <a:gd name="connsiteX3011" fmla="*/ 2168079 w 8023328"/>
              <a:gd name="connsiteY3011" fmla="*/ 582414 h 2380521"/>
              <a:gd name="connsiteX3012" fmla="*/ 2155680 w 8023328"/>
              <a:gd name="connsiteY3012" fmla="*/ 596271 h 2380521"/>
              <a:gd name="connsiteX3013" fmla="*/ 2141823 w 8023328"/>
              <a:gd name="connsiteY3013" fmla="*/ 582414 h 2380521"/>
              <a:gd name="connsiteX3014" fmla="*/ 2155680 w 8023328"/>
              <a:gd name="connsiteY3014" fmla="*/ 570017 h 2380521"/>
              <a:gd name="connsiteX3015" fmla="*/ 2084846 w 8023328"/>
              <a:gd name="connsiteY3015" fmla="*/ 570017 h 2380521"/>
              <a:gd name="connsiteX3016" fmla="*/ 2097246 w 8023328"/>
              <a:gd name="connsiteY3016" fmla="*/ 582414 h 2380521"/>
              <a:gd name="connsiteX3017" fmla="*/ 2084846 w 8023328"/>
              <a:gd name="connsiteY3017" fmla="*/ 596271 h 2380521"/>
              <a:gd name="connsiteX3018" fmla="*/ 2070989 w 8023328"/>
              <a:gd name="connsiteY3018" fmla="*/ 582414 h 2380521"/>
              <a:gd name="connsiteX3019" fmla="*/ 2084846 w 8023328"/>
              <a:gd name="connsiteY3019" fmla="*/ 570017 h 2380521"/>
              <a:gd name="connsiteX3020" fmla="*/ 2011831 w 8023328"/>
              <a:gd name="connsiteY3020" fmla="*/ 570017 h 2380521"/>
              <a:gd name="connsiteX3021" fmla="*/ 2026416 w 8023328"/>
              <a:gd name="connsiteY3021" fmla="*/ 582414 h 2380521"/>
              <a:gd name="connsiteX3022" fmla="*/ 2011831 w 8023328"/>
              <a:gd name="connsiteY3022" fmla="*/ 596271 h 2380521"/>
              <a:gd name="connsiteX3023" fmla="*/ 2000163 w 8023328"/>
              <a:gd name="connsiteY3023" fmla="*/ 582414 h 2380521"/>
              <a:gd name="connsiteX3024" fmla="*/ 2011831 w 8023328"/>
              <a:gd name="connsiteY3024" fmla="*/ 570017 h 2380521"/>
              <a:gd name="connsiteX3025" fmla="*/ 1938359 w 8023328"/>
              <a:gd name="connsiteY3025" fmla="*/ 570017 h 2380521"/>
              <a:gd name="connsiteX3026" fmla="*/ 1952216 w 8023328"/>
              <a:gd name="connsiteY3026" fmla="*/ 583873 h 2380521"/>
              <a:gd name="connsiteX3027" fmla="*/ 1938359 w 8023328"/>
              <a:gd name="connsiteY3027" fmla="*/ 596271 h 2380521"/>
              <a:gd name="connsiteX3028" fmla="*/ 1925962 w 8023328"/>
              <a:gd name="connsiteY3028" fmla="*/ 583873 h 2380521"/>
              <a:gd name="connsiteX3029" fmla="*/ 1938359 w 8023328"/>
              <a:gd name="connsiteY3029" fmla="*/ 570017 h 2380521"/>
              <a:gd name="connsiteX3030" fmla="*/ 1867522 w 8023328"/>
              <a:gd name="connsiteY3030" fmla="*/ 570017 h 2380521"/>
              <a:gd name="connsiteX3031" fmla="*/ 1881382 w 8023328"/>
              <a:gd name="connsiteY3031" fmla="*/ 583873 h 2380521"/>
              <a:gd name="connsiteX3032" fmla="*/ 1867522 w 8023328"/>
              <a:gd name="connsiteY3032" fmla="*/ 596271 h 2380521"/>
              <a:gd name="connsiteX3033" fmla="*/ 1855124 w 8023328"/>
              <a:gd name="connsiteY3033" fmla="*/ 583873 h 2380521"/>
              <a:gd name="connsiteX3034" fmla="*/ 1867522 w 8023328"/>
              <a:gd name="connsiteY3034" fmla="*/ 570017 h 2380521"/>
              <a:gd name="connsiteX3035" fmla="*/ 1799082 w 8023328"/>
              <a:gd name="connsiteY3035" fmla="*/ 570017 h 2380521"/>
              <a:gd name="connsiteX3036" fmla="*/ 1813871 w 8023328"/>
              <a:gd name="connsiteY3036" fmla="*/ 583873 h 2380521"/>
              <a:gd name="connsiteX3037" fmla="*/ 1799082 w 8023328"/>
              <a:gd name="connsiteY3037" fmla="*/ 596271 h 2380521"/>
              <a:gd name="connsiteX3038" fmla="*/ 1784295 w 8023328"/>
              <a:gd name="connsiteY3038" fmla="*/ 583873 h 2380521"/>
              <a:gd name="connsiteX3039" fmla="*/ 1799082 w 8023328"/>
              <a:gd name="connsiteY3039" fmla="*/ 570017 h 2380521"/>
              <a:gd name="connsiteX3040" fmla="*/ 1728257 w 8023328"/>
              <a:gd name="connsiteY3040" fmla="*/ 570017 h 2380521"/>
              <a:gd name="connsiteX3041" fmla="*/ 1743046 w 8023328"/>
              <a:gd name="connsiteY3041" fmla="*/ 583873 h 2380521"/>
              <a:gd name="connsiteX3042" fmla="*/ 1728257 w 8023328"/>
              <a:gd name="connsiteY3042" fmla="*/ 596271 h 2380521"/>
              <a:gd name="connsiteX3043" fmla="*/ 1713467 w 8023328"/>
              <a:gd name="connsiteY3043" fmla="*/ 583873 h 2380521"/>
              <a:gd name="connsiteX3044" fmla="*/ 1728257 w 8023328"/>
              <a:gd name="connsiteY3044" fmla="*/ 570017 h 2380521"/>
              <a:gd name="connsiteX3045" fmla="*/ 1657426 w 8023328"/>
              <a:gd name="connsiteY3045" fmla="*/ 570017 h 2380521"/>
              <a:gd name="connsiteX3046" fmla="*/ 1672218 w 8023328"/>
              <a:gd name="connsiteY3046" fmla="*/ 583873 h 2380521"/>
              <a:gd name="connsiteX3047" fmla="*/ 1657426 w 8023328"/>
              <a:gd name="connsiteY3047" fmla="*/ 596271 h 2380521"/>
              <a:gd name="connsiteX3048" fmla="*/ 1642647 w 8023328"/>
              <a:gd name="connsiteY3048" fmla="*/ 583873 h 2380521"/>
              <a:gd name="connsiteX3049" fmla="*/ 1657426 w 8023328"/>
              <a:gd name="connsiteY3049" fmla="*/ 570017 h 2380521"/>
              <a:gd name="connsiteX3050" fmla="*/ 1582294 w 8023328"/>
              <a:gd name="connsiteY3050" fmla="*/ 570017 h 2380521"/>
              <a:gd name="connsiteX3051" fmla="*/ 1594694 w 8023328"/>
              <a:gd name="connsiteY3051" fmla="*/ 583873 h 2380521"/>
              <a:gd name="connsiteX3052" fmla="*/ 1582294 w 8023328"/>
              <a:gd name="connsiteY3052" fmla="*/ 596271 h 2380521"/>
              <a:gd name="connsiteX3053" fmla="*/ 1568438 w 8023328"/>
              <a:gd name="connsiteY3053" fmla="*/ 583873 h 2380521"/>
              <a:gd name="connsiteX3054" fmla="*/ 1582294 w 8023328"/>
              <a:gd name="connsiteY3054" fmla="*/ 570017 h 2380521"/>
              <a:gd name="connsiteX3055" fmla="*/ 1512190 w 8023328"/>
              <a:gd name="connsiteY3055" fmla="*/ 570017 h 2380521"/>
              <a:gd name="connsiteX3056" fmla="*/ 1523859 w 8023328"/>
              <a:gd name="connsiteY3056" fmla="*/ 583873 h 2380521"/>
              <a:gd name="connsiteX3057" fmla="*/ 1512190 w 8023328"/>
              <a:gd name="connsiteY3057" fmla="*/ 596271 h 2380521"/>
              <a:gd name="connsiteX3058" fmla="*/ 1497607 w 8023328"/>
              <a:gd name="connsiteY3058" fmla="*/ 583873 h 2380521"/>
              <a:gd name="connsiteX3059" fmla="*/ 1512190 w 8023328"/>
              <a:gd name="connsiteY3059" fmla="*/ 570017 h 2380521"/>
              <a:gd name="connsiteX3060" fmla="*/ 1440623 w 8023328"/>
              <a:gd name="connsiteY3060" fmla="*/ 570017 h 2380521"/>
              <a:gd name="connsiteX3061" fmla="*/ 1453020 w 8023328"/>
              <a:gd name="connsiteY3061" fmla="*/ 583873 h 2380521"/>
              <a:gd name="connsiteX3062" fmla="*/ 1440623 w 8023328"/>
              <a:gd name="connsiteY3062" fmla="*/ 596271 h 2380521"/>
              <a:gd name="connsiteX3063" fmla="*/ 1426771 w 8023328"/>
              <a:gd name="connsiteY3063" fmla="*/ 583873 h 2380521"/>
              <a:gd name="connsiteX3064" fmla="*/ 1440623 w 8023328"/>
              <a:gd name="connsiteY3064" fmla="*/ 570017 h 2380521"/>
              <a:gd name="connsiteX3065" fmla="*/ 1368341 w 8023328"/>
              <a:gd name="connsiteY3065" fmla="*/ 570017 h 2380521"/>
              <a:gd name="connsiteX3066" fmla="*/ 1382194 w 8023328"/>
              <a:gd name="connsiteY3066" fmla="*/ 583873 h 2380521"/>
              <a:gd name="connsiteX3067" fmla="*/ 1368341 w 8023328"/>
              <a:gd name="connsiteY3067" fmla="*/ 596271 h 2380521"/>
              <a:gd name="connsiteX3068" fmla="*/ 1355945 w 8023328"/>
              <a:gd name="connsiteY3068" fmla="*/ 583873 h 2380521"/>
              <a:gd name="connsiteX3069" fmla="*/ 1368341 w 8023328"/>
              <a:gd name="connsiteY3069" fmla="*/ 570017 h 2380521"/>
              <a:gd name="connsiteX3070" fmla="*/ 1297515 w 8023328"/>
              <a:gd name="connsiteY3070" fmla="*/ 570017 h 2380521"/>
              <a:gd name="connsiteX3071" fmla="*/ 1311369 w 8023328"/>
              <a:gd name="connsiteY3071" fmla="*/ 583873 h 2380521"/>
              <a:gd name="connsiteX3072" fmla="*/ 1297515 w 8023328"/>
              <a:gd name="connsiteY3072" fmla="*/ 596271 h 2380521"/>
              <a:gd name="connsiteX3073" fmla="*/ 1285116 w 8023328"/>
              <a:gd name="connsiteY3073" fmla="*/ 583873 h 2380521"/>
              <a:gd name="connsiteX3074" fmla="*/ 1297515 w 8023328"/>
              <a:gd name="connsiteY3074" fmla="*/ 570017 h 2380521"/>
              <a:gd name="connsiteX3075" fmla="*/ 1226680 w 8023328"/>
              <a:gd name="connsiteY3075" fmla="*/ 570017 h 2380521"/>
              <a:gd name="connsiteX3076" fmla="*/ 1240537 w 8023328"/>
              <a:gd name="connsiteY3076" fmla="*/ 583873 h 2380521"/>
              <a:gd name="connsiteX3077" fmla="*/ 1226680 w 8023328"/>
              <a:gd name="connsiteY3077" fmla="*/ 596271 h 2380521"/>
              <a:gd name="connsiteX3078" fmla="*/ 1214296 w 8023328"/>
              <a:gd name="connsiteY3078" fmla="*/ 583873 h 2380521"/>
              <a:gd name="connsiteX3079" fmla="*/ 1226680 w 8023328"/>
              <a:gd name="connsiteY3079" fmla="*/ 570017 h 2380521"/>
              <a:gd name="connsiteX3080" fmla="*/ 1154879 w 8023328"/>
              <a:gd name="connsiteY3080" fmla="*/ 570017 h 2380521"/>
              <a:gd name="connsiteX3081" fmla="*/ 1169669 w 8023328"/>
              <a:gd name="connsiteY3081" fmla="*/ 583873 h 2380521"/>
              <a:gd name="connsiteX3082" fmla="*/ 1154879 w 8023328"/>
              <a:gd name="connsiteY3082" fmla="*/ 596271 h 2380521"/>
              <a:gd name="connsiteX3083" fmla="*/ 1140090 w 8023328"/>
              <a:gd name="connsiteY3083" fmla="*/ 583873 h 2380521"/>
              <a:gd name="connsiteX3084" fmla="*/ 1154879 w 8023328"/>
              <a:gd name="connsiteY3084" fmla="*/ 570017 h 2380521"/>
              <a:gd name="connsiteX3085" fmla="*/ 1084053 w 8023328"/>
              <a:gd name="connsiteY3085" fmla="*/ 570017 h 2380521"/>
              <a:gd name="connsiteX3086" fmla="*/ 1098840 w 8023328"/>
              <a:gd name="connsiteY3086" fmla="*/ 583873 h 2380521"/>
              <a:gd name="connsiteX3087" fmla="*/ 1084053 w 8023328"/>
              <a:gd name="connsiteY3087" fmla="*/ 596271 h 2380521"/>
              <a:gd name="connsiteX3088" fmla="*/ 1069263 w 8023328"/>
              <a:gd name="connsiteY3088" fmla="*/ 583873 h 2380521"/>
              <a:gd name="connsiteX3089" fmla="*/ 1084053 w 8023328"/>
              <a:gd name="connsiteY3089" fmla="*/ 570017 h 2380521"/>
              <a:gd name="connsiteX3090" fmla="*/ 1013010 w 8023328"/>
              <a:gd name="connsiteY3090" fmla="*/ 570017 h 2380521"/>
              <a:gd name="connsiteX3091" fmla="*/ 1024682 w 8023328"/>
              <a:gd name="connsiteY3091" fmla="*/ 583873 h 2380521"/>
              <a:gd name="connsiteX3092" fmla="*/ 1013010 w 8023328"/>
              <a:gd name="connsiteY3092" fmla="*/ 596271 h 2380521"/>
              <a:gd name="connsiteX3093" fmla="*/ 998433 w 8023328"/>
              <a:gd name="connsiteY3093" fmla="*/ 583873 h 2380521"/>
              <a:gd name="connsiteX3094" fmla="*/ 1013010 w 8023328"/>
              <a:gd name="connsiteY3094" fmla="*/ 570017 h 2380521"/>
              <a:gd name="connsiteX3095" fmla="*/ 941458 w 8023328"/>
              <a:gd name="connsiteY3095" fmla="*/ 570017 h 2380521"/>
              <a:gd name="connsiteX3096" fmla="*/ 953857 w 8023328"/>
              <a:gd name="connsiteY3096" fmla="*/ 583873 h 2380521"/>
              <a:gd name="connsiteX3097" fmla="*/ 941458 w 8023328"/>
              <a:gd name="connsiteY3097" fmla="*/ 596271 h 2380521"/>
              <a:gd name="connsiteX3098" fmla="*/ 927601 w 8023328"/>
              <a:gd name="connsiteY3098" fmla="*/ 583873 h 2380521"/>
              <a:gd name="connsiteX3099" fmla="*/ 941458 w 8023328"/>
              <a:gd name="connsiteY3099" fmla="*/ 570017 h 2380521"/>
              <a:gd name="connsiteX3100" fmla="*/ 870626 w 8023328"/>
              <a:gd name="connsiteY3100" fmla="*/ 570017 h 2380521"/>
              <a:gd name="connsiteX3101" fmla="*/ 883027 w 8023328"/>
              <a:gd name="connsiteY3101" fmla="*/ 583873 h 2380521"/>
              <a:gd name="connsiteX3102" fmla="*/ 870626 w 8023328"/>
              <a:gd name="connsiteY3102" fmla="*/ 596271 h 2380521"/>
              <a:gd name="connsiteX3103" fmla="*/ 856772 w 8023328"/>
              <a:gd name="connsiteY3103" fmla="*/ 583873 h 2380521"/>
              <a:gd name="connsiteX3104" fmla="*/ 870626 w 8023328"/>
              <a:gd name="connsiteY3104" fmla="*/ 570017 h 2380521"/>
              <a:gd name="connsiteX3105" fmla="*/ 798340 w 8023328"/>
              <a:gd name="connsiteY3105" fmla="*/ 570017 h 2380521"/>
              <a:gd name="connsiteX3106" fmla="*/ 812193 w 8023328"/>
              <a:gd name="connsiteY3106" fmla="*/ 583873 h 2380521"/>
              <a:gd name="connsiteX3107" fmla="*/ 798340 w 8023328"/>
              <a:gd name="connsiteY3107" fmla="*/ 596271 h 2380521"/>
              <a:gd name="connsiteX3108" fmla="*/ 785941 w 8023328"/>
              <a:gd name="connsiteY3108" fmla="*/ 583873 h 2380521"/>
              <a:gd name="connsiteX3109" fmla="*/ 798340 w 8023328"/>
              <a:gd name="connsiteY3109" fmla="*/ 570017 h 2380521"/>
              <a:gd name="connsiteX3110" fmla="*/ 724135 w 8023328"/>
              <a:gd name="connsiteY3110" fmla="*/ 570017 h 2380521"/>
              <a:gd name="connsiteX3111" fmla="*/ 737991 w 8023328"/>
              <a:gd name="connsiteY3111" fmla="*/ 583873 h 2380521"/>
              <a:gd name="connsiteX3112" fmla="*/ 724135 w 8023328"/>
              <a:gd name="connsiteY3112" fmla="*/ 596271 h 2380521"/>
              <a:gd name="connsiteX3113" fmla="*/ 711737 w 8023328"/>
              <a:gd name="connsiteY3113" fmla="*/ 583873 h 2380521"/>
              <a:gd name="connsiteX3114" fmla="*/ 724135 w 8023328"/>
              <a:gd name="connsiteY3114" fmla="*/ 570017 h 2380521"/>
              <a:gd name="connsiteX3115" fmla="*/ 653306 w 8023328"/>
              <a:gd name="connsiteY3115" fmla="*/ 570017 h 2380521"/>
              <a:gd name="connsiteX3116" fmla="*/ 667161 w 8023328"/>
              <a:gd name="connsiteY3116" fmla="*/ 583873 h 2380521"/>
              <a:gd name="connsiteX3117" fmla="*/ 653306 w 8023328"/>
              <a:gd name="connsiteY3117" fmla="*/ 596271 h 2380521"/>
              <a:gd name="connsiteX3118" fmla="*/ 640910 w 8023328"/>
              <a:gd name="connsiteY3118" fmla="*/ 583873 h 2380521"/>
              <a:gd name="connsiteX3119" fmla="*/ 653306 w 8023328"/>
              <a:gd name="connsiteY3119" fmla="*/ 570017 h 2380521"/>
              <a:gd name="connsiteX3120" fmla="*/ 584865 w 8023328"/>
              <a:gd name="connsiteY3120" fmla="*/ 570017 h 2380521"/>
              <a:gd name="connsiteX3121" fmla="*/ 599654 w 8023328"/>
              <a:gd name="connsiteY3121" fmla="*/ 583873 h 2380521"/>
              <a:gd name="connsiteX3122" fmla="*/ 584865 w 8023328"/>
              <a:gd name="connsiteY3122" fmla="*/ 596271 h 2380521"/>
              <a:gd name="connsiteX3123" fmla="*/ 570076 w 8023328"/>
              <a:gd name="connsiteY3123" fmla="*/ 583873 h 2380521"/>
              <a:gd name="connsiteX3124" fmla="*/ 584865 w 8023328"/>
              <a:gd name="connsiteY3124" fmla="*/ 570017 h 2380521"/>
              <a:gd name="connsiteX3125" fmla="*/ 513668 w 8023328"/>
              <a:gd name="connsiteY3125" fmla="*/ 570017 h 2380521"/>
              <a:gd name="connsiteX3126" fmla="*/ 528846 w 8023328"/>
              <a:gd name="connsiteY3126" fmla="*/ 583873 h 2380521"/>
              <a:gd name="connsiteX3127" fmla="*/ 513668 w 8023328"/>
              <a:gd name="connsiteY3127" fmla="*/ 596271 h 2380521"/>
              <a:gd name="connsiteX3128" fmla="*/ 499248 w 8023328"/>
              <a:gd name="connsiteY3128" fmla="*/ 583873 h 2380521"/>
              <a:gd name="connsiteX3129" fmla="*/ 513668 w 8023328"/>
              <a:gd name="connsiteY3129" fmla="*/ 570017 h 2380521"/>
              <a:gd name="connsiteX3130" fmla="*/ 439833 w 8023328"/>
              <a:gd name="connsiteY3130" fmla="*/ 570017 h 2380521"/>
              <a:gd name="connsiteX3131" fmla="*/ 454623 w 8023328"/>
              <a:gd name="connsiteY3131" fmla="*/ 583873 h 2380521"/>
              <a:gd name="connsiteX3132" fmla="*/ 439833 w 8023328"/>
              <a:gd name="connsiteY3132" fmla="*/ 596271 h 2380521"/>
              <a:gd name="connsiteX3133" fmla="*/ 425044 w 8023328"/>
              <a:gd name="connsiteY3133" fmla="*/ 583873 h 2380521"/>
              <a:gd name="connsiteX3134" fmla="*/ 439833 w 8023328"/>
              <a:gd name="connsiteY3134" fmla="*/ 570017 h 2380521"/>
              <a:gd name="connsiteX3135" fmla="*/ 368072 w 8023328"/>
              <a:gd name="connsiteY3135" fmla="*/ 570017 h 2380521"/>
              <a:gd name="connsiteX3136" fmla="*/ 380467 w 8023328"/>
              <a:gd name="connsiteY3136" fmla="*/ 583873 h 2380521"/>
              <a:gd name="connsiteX3137" fmla="*/ 368072 w 8023328"/>
              <a:gd name="connsiteY3137" fmla="*/ 596271 h 2380521"/>
              <a:gd name="connsiteX3138" fmla="*/ 354211 w 8023328"/>
              <a:gd name="connsiteY3138" fmla="*/ 583873 h 2380521"/>
              <a:gd name="connsiteX3139" fmla="*/ 368072 w 8023328"/>
              <a:gd name="connsiteY3139" fmla="*/ 570017 h 2380521"/>
              <a:gd name="connsiteX3140" fmla="*/ 3081772 w 8023328"/>
              <a:gd name="connsiteY3140" fmla="*/ 499186 h 2380521"/>
              <a:gd name="connsiteX3141" fmla="*/ 3095622 w 8023328"/>
              <a:gd name="connsiteY3141" fmla="*/ 511583 h 2380521"/>
              <a:gd name="connsiteX3142" fmla="*/ 3081772 w 8023328"/>
              <a:gd name="connsiteY3142" fmla="*/ 525440 h 2380521"/>
              <a:gd name="connsiteX3143" fmla="*/ 3069372 w 8023328"/>
              <a:gd name="connsiteY3143" fmla="*/ 511583 h 2380521"/>
              <a:gd name="connsiteX3144" fmla="*/ 3081772 w 8023328"/>
              <a:gd name="connsiteY3144" fmla="*/ 499186 h 2380521"/>
              <a:gd name="connsiteX3145" fmla="*/ 3013712 w 8023328"/>
              <a:gd name="connsiteY3145" fmla="*/ 499186 h 2380521"/>
              <a:gd name="connsiteX3146" fmla="*/ 3028135 w 8023328"/>
              <a:gd name="connsiteY3146" fmla="*/ 511583 h 2380521"/>
              <a:gd name="connsiteX3147" fmla="*/ 3013712 w 8023328"/>
              <a:gd name="connsiteY3147" fmla="*/ 525440 h 2380521"/>
              <a:gd name="connsiteX3148" fmla="*/ 2998539 w 8023328"/>
              <a:gd name="connsiteY3148" fmla="*/ 511583 h 2380521"/>
              <a:gd name="connsiteX3149" fmla="*/ 3013712 w 8023328"/>
              <a:gd name="connsiteY3149" fmla="*/ 499186 h 2380521"/>
              <a:gd name="connsiteX3150" fmla="*/ 2942491 w 8023328"/>
              <a:gd name="connsiteY3150" fmla="*/ 499186 h 2380521"/>
              <a:gd name="connsiteX3151" fmla="*/ 2957285 w 8023328"/>
              <a:gd name="connsiteY3151" fmla="*/ 511583 h 2380521"/>
              <a:gd name="connsiteX3152" fmla="*/ 2942491 w 8023328"/>
              <a:gd name="connsiteY3152" fmla="*/ 525440 h 2380521"/>
              <a:gd name="connsiteX3153" fmla="*/ 2927705 w 8023328"/>
              <a:gd name="connsiteY3153" fmla="*/ 511583 h 2380521"/>
              <a:gd name="connsiteX3154" fmla="*/ 2942491 w 8023328"/>
              <a:gd name="connsiteY3154" fmla="*/ 499186 h 2380521"/>
              <a:gd name="connsiteX3155" fmla="*/ 2868291 w 8023328"/>
              <a:gd name="connsiteY3155" fmla="*/ 499186 h 2380521"/>
              <a:gd name="connsiteX3156" fmla="*/ 2883082 w 8023328"/>
              <a:gd name="connsiteY3156" fmla="*/ 511583 h 2380521"/>
              <a:gd name="connsiteX3157" fmla="*/ 2868291 w 8023328"/>
              <a:gd name="connsiteY3157" fmla="*/ 525440 h 2380521"/>
              <a:gd name="connsiteX3158" fmla="*/ 2853502 w 8023328"/>
              <a:gd name="connsiteY3158" fmla="*/ 511583 h 2380521"/>
              <a:gd name="connsiteX3159" fmla="*/ 2868291 w 8023328"/>
              <a:gd name="connsiteY3159" fmla="*/ 499186 h 2380521"/>
              <a:gd name="connsiteX3160" fmla="*/ 2796533 w 8023328"/>
              <a:gd name="connsiteY3160" fmla="*/ 499186 h 2380521"/>
              <a:gd name="connsiteX3161" fmla="*/ 2808931 w 8023328"/>
              <a:gd name="connsiteY3161" fmla="*/ 511583 h 2380521"/>
              <a:gd name="connsiteX3162" fmla="*/ 2796533 w 8023328"/>
              <a:gd name="connsiteY3162" fmla="*/ 525440 h 2380521"/>
              <a:gd name="connsiteX3163" fmla="*/ 2782678 w 8023328"/>
              <a:gd name="connsiteY3163" fmla="*/ 511583 h 2380521"/>
              <a:gd name="connsiteX3164" fmla="*/ 2796533 w 8023328"/>
              <a:gd name="connsiteY3164" fmla="*/ 499186 h 2380521"/>
              <a:gd name="connsiteX3165" fmla="*/ 2725695 w 8023328"/>
              <a:gd name="connsiteY3165" fmla="*/ 499186 h 2380521"/>
              <a:gd name="connsiteX3166" fmla="*/ 2738097 w 8023328"/>
              <a:gd name="connsiteY3166" fmla="*/ 511583 h 2380521"/>
              <a:gd name="connsiteX3167" fmla="*/ 2725695 w 8023328"/>
              <a:gd name="connsiteY3167" fmla="*/ 525440 h 2380521"/>
              <a:gd name="connsiteX3168" fmla="*/ 2711846 w 8023328"/>
              <a:gd name="connsiteY3168" fmla="*/ 511583 h 2380521"/>
              <a:gd name="connsiteX3169" fmla="*/ 2725695 w 8023328"/>
              <a:gd name="connsiteY3169" fmla="*/ 499186 h 2380521"/>
              <a:gd name="connsiteX3170" fmla="*/ 2654870 w 8023328"/>
              <a:gd name="connsiteY3170" fmla="*/ 499186 h 2380521"/>
              <a:gd name="connsiteX3171" fmla="*/ 2667266 w 8023328"/>
              <a:gd name="connsiteY3171" fmla="*/ 511583 h 2380521"/>
              <a:gd name="connsiteX3172" fmla="*/ 2654870 w 8023328"/>
              <a:gd name="connsiteY3172" fmla="*/ 525440 h 2380521"/>
              <a:gd name="connsiteX3173" fmla="*/ 2641013 w 8023328"/>
              <a:gd name="connsiteY3173" fmla="*/ 511583 h 2380521"/>
              <a:gd name="connsiteX3174" fmla="*/ 2654870 w 8023328"/>
              <a:gd name="connsiteY3174" fmla="*/ 499186 h 2380521"/>
              <a:gd name="connsiteX3175" fmla="*/ 2582580 w 8023328"/>
              <a:gd name="connsiteY3175" fmla="*/ 499186 h 2380521"/>
              <a:gd name="connsiteX3176" fmla="*/ 2596435 w 8023328"/>
              <a:gd name="connsiteY3176" fmla="*/ 511583 h 2380521"/>
              <a:gd name="connsiteX3177" fmla="*/ 2582580 w 8023328"/>
              <a:gd name="connsiteY3177" fmla="*/ 525440 h 2380521"/>
              <a:gd name="connsiteX3178" fmla="*/ 2570184 w 8023328"/>
              <a:gd name="connsiteY3178" fmla="*/ 511583 h 2380521"/>
              <a:gd name="connsiteX3179" fmla="*/ 2582580 w 8023328"/>
              <a:gd name="connsiteY3179" fmla="*/ 499186 h 2380521"/>
              <a:gd name="connsiteX3180" fmla="*/ 2511026 w 8023328"/>
              <a:gd name="connsiteY3180" fmla="*/ 499186 h 2380521"/>
              <a:gd name="connsiteX3181" fmla="*/ 2525610 w 8023328"/>
              <a:gd name="connsiteY3181" fmla="*/ 511583 h 2380521"/>
              <a:gd name="connsiteX3182" fmla="*/ 2511026 w 8023328"/>
              <a:gd name="connsiteY3182" fmla="*/ 525440 h 2380521"/>
              <a:gd name="connsiteX3183" fmla="*/ 2499361 w 8023328"/>
              <a:gd name="connsiteY3183" fmla="*/ 511583 h 2380521"/>
              <a:gd name="connsiteX3184" fmla="*/ 2511026 w 8023328"/>
              <a:gd name="connsiteY3184" fmla="*/ 499186 h 2380521"/>
              <a:gd name="connsiteX3185" fmla="*/ 2440924 w 8023328"/>
              <a:gd name="connsiteY3185" fmla="*/ 499186 h 2380521"/>
              <a:gd name="connsiteX3186" fmla="*/ 2454781 w 8023328"/>
              <a:gd name="connsiteY3186" fmla="*/ 511583 h 2380521"/>
              <a:gd name="connsiteX3187" fmla="*/ 2440924 w 8023328"/>
              <a:gd name="connsiteY3187" fmla="*/ 525440 h 2380521"/>
              <a:gd name="connsiteX3188" fmla="*/ 2428527 w 8023328"/>
              <a:gd name="connsiteY3188" fmla="*/ 511583 h 2380521"/>
              <a:gd name="connsiteX3189" fmla="*/ 2440924 w 8023328"/>
              <a:gd name="connsiteY3189" fmla="*/ 499186 h 2380521"/>
              <a:gd name="connsiteX3190" fmla="*/ 2369108 w 8023328"/>
              <a:gd name="connsiteY3190" fmla="*/ 499186 h 2380521"/>
              <a:gd name="connsiteX3191" fmla="*/ 2383898 w 8023328"/>
              <a:gd name="connsiteY3191" fmla="*/ 511583 h 2380521"/>
              <a:gd name="connsiteX3192" fmla="*/ 2369108 w 8023328"/>
              <a:gd name="connsiteY3192" fmla="*/ 525440 h 2380521"/>
              <a:gd name="connsiteX3193" fmla="*/ 2354319 w 8023328"/>
              <a:gd name="connsiteY3193" fmla="*/ 511583 h 2380521"/>
              <a:gd name="connsiteX3194" fmla="*/ 2369108 w 8023328"/>
              <a:gd name="connsiteY3194" fmla="*/ 499186 h 2380521"/>
              <a:gd name="connsiteX3195" fmla="*/ 2298278 w 8023328"/>
              <a:gd name="connsiteY3195" fmla="*/ 499186 h 2380521"/>
              <a:gd name="connsiteX3196" fmla="*/ 2313066 w 8023328"/>
              <a:gd name="connsiteY3196" fmla="*/ 511583 h 2380521"/>
              <a:gd name="connsiteX3197" fmla="*/ 2298278 w 8023328"/>
              <a:gd name="connsiteY3197" fmla="*/ 525440 h 2380521"/>
              <a:gd name="connsiteX3198" fmla="*/ 2283488 w 8023328"/>
              <a:gd name="connsiteY3198" fmla="*/ 511583 h 2380521"/>
              <a:gd name="connsiteX3199" fmla="*/ 2298278 w 8023328"/>
              <a:gd name="connsiteY3199" fmla="*/ 499186 h 2380521"/>
              <a:gd name="connsiteX3200" fmla="*/ 2226514 w 8023328"/>
              <a:gd name="connsiteY3200" fmla="*/ 499186 h 2380521"/>
              <a:gd name="connsiteX3201" fmla="*/ 2238914 w 8023328"/>
              <a:gd name="connsiteY3201" fmla="*/ 511583 h 2380521"/>
              <a:gd name="connsiteX3202" fmla="*/ 2226514 w 8023328"/>
              <a:gd name="connsiteY3202" fmla="*/ 525440 h 2380521"/>
              <a:gd name="connsiteX3203" fmla="*/ 2212655 w 8023328"/>
              <a:gd name="connsiteY3203" fmla="*/ 511583 h 2380521"/>
              <a:gd name="connsiteX3204" fmla="*/ 2226514 w 8023328"/>
              <a:gd name="connsiteY3204" fmla="*/ 499186 h 2380521"/>
              <a:gd name="connsiteX3205" fmla="*/ 2155680 w 8023328"/>
              <a:gd name="connsiteY3205" fmla="*/ 499186 h 2380521"/>
              <a:gd name="connsiteX3206" fmla="*/ 2168079 w 8023328"/>
              <a:gd name="connsiteY3206" fmla="*/ 511583 h 2380521"/>
              <a:gd name="connsiteX3207" fmla="*/ 2155680 w 8023328"/>
              <a:gd name="connsiteY3207" fmla="*/ 525440 h 2380521"/>
              <a:gd name="connsiteX3208" fmla="*/ 2141823 w 8023328"/>
              <a:gd name="connsiteY3208" fmla="*/ 511583 h 2380521"/>
              <a:gd name="connsiteX3209" fmla="*/ 2155680 w 8023328"/>
              <a:gd name="connsiteY3209" fmla="*/ 499186 h 2380521"/>
              <a:gd name="connsiteX3210" fmla="*/ 2084846 w 8023328"/>
              <a:gd name="connsiteY3210" fmla="*/ 499186 h 2380521"/>
              <a:gd name="connsiteX3211" fmla="*/ 2097246 w 8023328"/>
              <a:gd name="connsiteY3211" fmla="*/ 511583 h 2380521"/>
              <a:gd name="connsiteX3212" fmla="*/ 2084846 w 8023328"/>
              <a:gd name="connsiteY3212" fmla="*/ 525440 h 2380521"/>
              <a:gd name="connsiteX3213" fmla="*/ 2070991 w 8023328"/>
              <a:gd name="connsiteY3213" fmla="*/ 511583 h 2380521"/>
              <a:gd name="connsiteX3214" fmla="*/ 2084846 w 8023328"/>
              <a:gd name="connsiteY3214" fmla="*/ 499186 h 2380521"/>
              <a:gd name="connsiteX3215" fmla="*/ 2011831 w 8023328"/>
              <a:gd name="connsiteY3215" fmla="*/ 499186 h 2380521"/>
              <a:gd name="connsiteX3216" fmla="*/ 2026416 w 8023328"/>
              <a:gd name="connsiteY3216" fmla="*/ 511583 h 2380521"/>
              <a:gd name="connsiteX3217" fmla="*/ 2011831 w 8023328"/>
              <a:gd name="connsiteY3217" fmla="*/ 525440 h 2380521"/>
              <a:gd name="connsiteX3218" fmla="*/ 2000165 w 8023328"/>
              <a:gd name="connsiteY3218" fmla="*/ 511583 h 2380521"/>
              <a:gd name="connsiteX3219" fmla="*/ 2011831 w 8023328"/>
              <a:gd name="connsiteY3219" fmla="*/ 499186 h 2380521"/>
              <a:gd name="connsiteX3220" fmla="*/ 1938362 w 8023328"/>
              <a:gd name="connsiteY3220" fmla="*/ 499186 h 2380521"/>
              <a:gd name="connsiteX3221" fmla="*/ 1952216 w 8023328"/>
              <a:gd name="connsiteY3221" fmla="*/ 511583 h 2380521"/>
              <a:gd name="connsiteX3222" fmla="*/ 1938362 w 8023328"/>
              <a:gd name="connsiteY3222" fmla="*/ 525440 h 2380521"/>
              <a:gd name="connsiteX3223" fmla="*/ 1925965 w 8023328"/>
              <a:gd name="connsiteY3223" fmla="*/ 511583 h 2380521"/>
              <a:gd name="connsiteX3224" fmla="*/ 1938362 w 8023328"/>
              <a:gd name="connsiteY3224" fmla="*/ 499186 h 2380521"/>
              <a:gd name="connsiteX3225" fmla="*/ 1867525 w 8023328"/>
              <a:gd name="connsiteY3225" fmla="*/ 499186 h 2380521"/>
              <a:gd name="connsiteX3226" fmla="*/ 1881384 w 8023328"/>
              <a:gd name="connsiteY3226" fmla="*/ 511583 h 2380521"/>
              <a:gd name="connsiteX3227" fmla="*/ 1867525 w 8023328"/>
              <a:gd name="connsiteY3227" fmla="*/ 525440 h 2380521"/>
              <a:gd name="connsiteX3228" fmla="*/ 1855126 w 8023328"/>
              <a:gd name="connsiteY3228" fmla="*/ 511583 h 2380521"/>
              <a:gd name="connsiteX3229" fmla="*/ 1867525 w 8023328"/>
              <a:gd name="connsiteY3229" fmla="*/ 499186 h 2380521"/>
              <a:gd name="connsiteX3230" fmla="*/ 1799085 w 8023328"/>
              <a:gd name="connsiteY3230" fmla="*/ 499186 h 2380521"/>
              <a:gd name="connsiteX3231" fmla="*/ 1813871 w 8023328"/>
              <a:gd name="connsiteY3231" fmla="*/ 511583 h 2380521"/>
              <a:gd name="connsiteX3232" fmla="*/ 1799085 w 8023328"/>
              <a:gd name="connsiteY3232" fmla="*/ 525440 h 2380521"/>
              <a:gd name="connsiteX3233" fmla="*/ 1784295 w 8023328"/>
              <a:gd name="connsiteY3233" fmla="*/ 511583 h 2380521"/>
              <a:gd name="connsiteX3234" fmla="*/ 1799085 w 8023328"/>
              <a:gd name="connsiteY3234" fmla="*/ 499186 h 2380521"/>
              <a:gd name="connsiteX3235" fmla="*/ 1728257 w 8023328"/>
              <a:gd name="connsiteY3235" fmla="*/ 499186 h 2380521"/>
              <a:gd name="connsiteX3236" fmla="*/ 1743046 w 8023328"/>
              <a:gd name="connsiteY3236" fmla="*/ 511583 h 2380521"/>
              <a:gd name="connsiteX3237" fmla="*/ 1728257 w 8023328"/>
              <a:gd name="connsiteY3237" fmla="*/ 525440 h 2380521"/>
              <a:gd name="connsiteX3238" fmla="*/ 1713469 w 8023328"/>
              <a:gd name="connsiteY3238" fmla="*/ 511583 h 2380521"/>
              <a:gd name="connsiteX3239" fmla="*/ 1728257 w 8023328"/>
              <a:gd name="connsiteY3239" fmla="*/ 499186 h 2380521"/>
              <a:gd name="connsiteX3240" fmla="*/ 1657426 w 8023328"/>
              <a:gd name="connsiteY3240" fmla="*/ 499186 h 2380521"/>
              <a:gd name="connsiteX3241" fmla="*/ 1672218 w 8023328"/>
              <a:gd name="connsiteY3241" fmla="*/ 511583 h 2380521"/>
              <a:gd name="connsiteX3242" fmla="*/ 1657426 w 8023328"/>
              <a:gd name="connsiteY3242" fmla="*/ 525440 h 2380521"/>
              <a:gd name="connsiteX3243" fmla="*/ 1642647 w 8023328"/>
              <a:gd name="connsiteY3243" fmla="*/ 511583 h 2380521"/>
              <a:gd name="connsiteX3244" fmla="*/ 1657426 w 8023328"/>
              <a:gd name="connsiteY3244" fmla="*/ 499186 h 2380521"/>
              <a:gd name="connsiteX3245" fmla="*/ 1582294 w 8023328"/>
              <a:gd name="connsiteY3245" fmla="*/ 499186 h 2380521"/>
              <a:gd name="connsiteX3246" fmla="*/ 1594694 w 8023328"/>
              <a:gd name="connsiteY3246" fmla="*/ 511583 h 2380521"/>
              <a:gd name="connsiteX3247" fmla="*/ 1582294 w 8023328"/>
              <a:gd name="connsiteY3247" fmla="*/ 525440 h 2380521"/>
              <a:gd name="connsiteX3248" fmla="*/ 1568438 w 8023328"/>
              <a:gd name="connsiteY3248" fmla="*/ 511583 h 2380521"/>
              <a:gd name="connsiteX3249" fmla="*/ 1582294 w 8023328"/>
              <a:gd name="connsiteY3249" fmla="*/ 499186 h 2380521"/>
              <a:gd name="connsiteX3250" fmla="*/ 1512192 w 8023328"/>
              <a:gd name="connsiteY3250" fmla="*/ 499186 h 2380521"/>
              <a:gd name="connsiteX3251" fmla="*/ 1523862 w 8023328"/>
              <a:gd name="connsiteY3251" fmla="*/ 511583 h 2380521"/>
              <a:gd name="connsiteX3252" fmla="*/ 1512192 w 8023328"/>
              <a:gd name="connsiteY3252" fmla="*/ 525440 h 2380521"/>
              <a:gd name="connsiteX3253" fmla="*/ 1497607 w 8023328"/>
              <a:gd name="connsiteY3253" fmla="*/ 511583 h 2380521"/>
              <a:gd name="connsiteX3254" fmla="*/ 1512192 w 8023328"/>
              <a:gd name="connsiteY3254" fmla="*/ 499186 h 2380521"/>
              <a:gd name="connsiteX3255" fmla="*/ 1440623 w 8023328"/>
              <a:gd name="connsiteY3255" fmla="*/ 499186 h 2380521"/>
              <a:gd name="connsiteX3256" fmla="*/ 1453023 w 8023328"/>
              <a:gd name="connsiteY3256" fmla="*/ 511583 h 2380521"/>
              <a:gd name="connsiteX3257" fmla="*/ 1440623 w 8023328"/>
              <a:gd name="connsiteY3257" fmla="*/ 525440 h 2380521"/>
              <a:gd name="connsiteX3258" fmla="*/ 1426771 w 8023328"/>
              <a:gd name="connsiteY3258" fmla="*/ 511583 h 2380521"/>
              <a:gd name="connsiteX3259" fmla="*/ 1440623 w 8023328"/>
              <a:gd name="connsiteY3259" fmla="*/ 499186 h 2380521"/>
              <a:gd name="connsiteX3260" fmla="*/ 1368341 w 8023328"/>
              <a:gd name="connsiteY3260" fmla="*/ 499186 h 2380521"/>
              <a:gd name="connsiteX3261" fmla="*/ 1382196 w 8023328"/>
              <a:gd name="connsiteY3261" fmla="*/ 511583 h 2380521"/>
              <a:gd name="connsiteX3262" fmla="*/ 1368341 w 8023328"/>
              <a:gd name="connsiteY3262" fmla="*/ 525440 h 2380521"/>
              <a:gd name="connsiteX3263" fmla="*/ 1355948 w 8023328"/>
              <a:gd name="connsiteY3263" fmla="*/ 511583 h 2380521"/>
              <a:gd name="connsiteX3264" fmla="*/ 1368341 w 8023328"/>
              <a:gd name="connsiteY3264" fmla="*/ 499186 h 2380521"/>
              <a:gd name="connsiteX3265" fmla="*/ 1297515 w 8023328"/>
              <a:gd name="connsiteY3265" fmla="*/ 499186 h 2380521"/>
              <a:gd name="connsiteX3266" fmla="*/ 1311369 w 8023328"/>
              <a:gd name="connsiteY3266" fmla="*/ 513042 h 2380521"/>
              <a:gd name="connsiteX3267" fmla="*/ 1297515 w 8023328"/>
              <a:gd name="connsiteY3267" fmla="*/ 525440 h 2380521"/>
              <a:gd name="connsiteX3268" fmla="*/ 1285118 w 8023328"/>
              <a:gd name="connsiteY3268" fmla="*/ 513042 h 2380521"/>
              <a:gd name="connsiteX3269" fmla="*/ 1297515 w 8023328"/>
              <a:gd name="connsiteY3269" fmla="*/ 499186 h 2380521"/>
              <a:gd name="connsiteX3270" fmla="*/ 1225700 w 8023328"/>
              <a:gd name="connsiteY3270" fmla="*/ 499186 h 2380521"/>
              <a:gd name="connsiteX3271" fmla="*/ 1240491 w 8023328"/>
              <a:gd name="connsiteY3271" fmla="*/ 513042 h 2380521"/>
              <a:gd name="connsiteX3272" fmla="*/ 1225700 w 8023328"/>
              <a:gd name="connsiteY3272" fmla="*/ 525440 h 2380521"/>
              <a:gd name="connsiteX3273" fmla="*/ 1210925 w 8023328"/>
              <a:gd name="connsiteY3273" fmla="*/ 513042 h 2380521"/>
              <a:gd name="connsiteX3274" fmla="*/ 1225700 w 8023328"/>
              <a:gd name="connsiteY3274" fmla="*/ 499186 h 2380521"/>
              <a:gd name="connsiteX3275" fmla="*/ 1154881 w 8023328"/>
              <a:gd name="connsiteY3275" fmla="*/ 499186 h 2380521"/>
              <a:gd name="connsiteX3276" fmla="*/ 1169669 w 8023328"/>
              <a:gd name="connsiteY3276" fmla="*/ 513042 h 2380521"/>
              <a:gd name="connsiteX3277" fmla="*/ 1154881 w 8023328"/>
              <a:gd name="connsiteY3277" fmla="*/ 525440 h 2380521"/>
              <a:gd name="connsiteX3278" fmla="*/ 1140095 w 8023328"/>
              <a:gd name="connsiteY3278" fmla="*/ 513042 h 2380521"/>
              <a:gd name="connsiteX3279" fmla="*/ 1154881 w 8023328"/>
              <a:gd name="connsiteY3279" fmla="*/ 499186 h 2380521"/>
              <a:gd name="connsiteX3280" fmla="*/ 1084053 w 8023328"/>
              <a:gd name="connsiteY3280" fmla="*/ 499186 h 2380521"/>
              <a:gd name="connsiteX3281" fmla="*/ 1098842 w 8023328"/>
              <a:gd name="connsiteY3281" fmla="*/ 513042 h 2380521"/>
              <a:gd name="connsiteX3282" fmla="*/ 1084053 w 8023328"/>
              <a:gd name="connsiteY3282" fmla="*/ 525440 h 2380521"/>
              <a:gd name="connsiteX3283" fmla="*/ 1069267 w 8023328"/>
              <a:gd name="connsiteY3283" fmla="*/ 513042 h 2380521"/>
              <a:gd name="connsiteX3284" fmla="*/ 1084053 w 8023328"/>
              <a:gd name="connsiteY3284" fmla="*/ 499186 h 2380521"/>
              <a:gd name="connsiteX3285" fmla="*/ 1013012 w 8023328"/>
              <a:gd name="connsiteY3285" fmla="*/ 499186 h 2380521"/>
              <a:gd name="connsiteX3286" fmla="*/ 1024685 w 8023328"/>
              <a:gd name="connsiteY3286" fmla="*/ 513042 h 2380521"/>
              <a:gd name="connsiteX3287" fmla="*/ 1013012 w 8023328"/>
              <a:gd name="connsiteY3287" fmla="*/ 525440 h 2380521"/>
              <a:gd name="connsiteX3288" fmla="*/ 998433 w 8023328"/>
              <a:gd name="connsiteY3288" fmla="*/ 513042 h 2380521"/>
              <a:gd name="connsiteX3289" fmla="*/ 1013012 w 8023328"/>
              <a:gd name="connsiteY3289" fmla="*/ 499186 h 2380521"/>
              <a:gd name="connsiteX3290" fmla="*/ 941461 w 8023328"/>
              <a:gd name="connsiteY3290" fmla="*/ 499186 h 2380521"/>
              <a:gd name="connsiteX3291" fmla="*/ 953861 w 8023328"/>
              <a:gd name="connsiteY3291" fmla="*/ 513042 h 2380521"/>
              <a:gd name="connsiteX3292" fmla="*/ 941461 w 8023328"/>
              <a:gd name="connsiteY3292" fmla="*/ 525440 h 2380521"/>
              <a:gd name="connsiteX3293" fmla="*/ 927607 w 8023328"/>
              <a:gd name="connsiteY3293" fmla="*/ 513042 h 2380521"/>
              <a:gd name="connsiteX3294" fmla="*/ 941461 w 8023328"/>
              <a:gd name="connsiteY3294" fmla="*/ 499186 h 2380521"/>
              <a:gd name="connsiteX3295" fmla="*/ 870626 w 8023328"/>
              <a:gd name="connsiteY3295" fmla="*/ 499186 h 2380521"/>
              <a:gd name="connsiteX3296" fmla="*/ 883027 w 8023328"/>
              <a:gd name="connsiteY3296" fmla="*/ 513042 h 2380521"/>
              <a:gd name="connsiteX3297" fmla="*/ 870626 w 8023328"/>
              <a:gd name="connsiteY3297" fmla="*/ 525440 h 2380521"/>
              <a:gd name="connsiteX3298" fmla="*/ 856774 w 8023328"/>
              <a:gd name="connsiteY3298" fmla="*/ 513042 h 2380521"/>
              <a:gd name="connsiteX3299" fmla="*/ 870626 w 8023328"/>
              <a:gd name="connsiteY3299" fmla="*/ 499186 h 2380521"/>
              <a:gd name="connsiteX3300" fmla="*/ 798340 w 8023328"/>
              <a:gd name="connsiteY3300" fmla="*/ 499186 h 2380521"/>
              <a:gd name="connsiteX3301" fmla="*/ 812196 w 8023328"/>
              <a:gd name="connsiteY3301" fmla="*/ 513042 h 2380521"/>
              <a:gd name="connsiteX3302" fmla="*/ 798340 w 8023328"/>
              <a:gd name="connsiteY3302" fmla="*/ 525440 h 2380521"/>
              <a:gd name="connsiteX3303" fmla="*/ 785941 w 8023328"/>
              <a:gd name="connsiteY3303" fmla="*/ 513042 h 2380521"/>
              <a:gd name="connsiteX3304" fmla="*/ 798340 w 8023328"/>
              <a:gd name="connsiteY3304" fmla="*/ 499186 h 2380521"/>
              <a:gd name="connsiteX3305" fmla="*/ 724135 w 8023328"/>
              <a:gd name="connsiteY3305" fmla="*/ 499186 h 2380521"/>
              <a:gd name="connsiteX3306" fmla="*/ 737991 w 8023328"/>
              <a:gd name="connsiteY3306" fmla="*/ 513042 h 2380521"/>
              <a:gd name="connsiteX3307" fmla="*/ 724135 w 8023328"/>
              <a:gd name="connsiteY3307" fmla="*/ 525440 h 2380521"/>
              <a:gd name="connsiteX3308" fmla="*/ 711744 w 8023328"/>
              <a:gd name="connsiteY3308" fmla="*/ 513042 h 2380521"/>
              <a:gd name="connsiteX3309" fmla="*/ 724135 w 8023328"/>
              <a:gd name="connsiteY3309" fmla="*/ 499186 h 2380521"/>
              <a:gd name="connsiteX3310" fmla="*/ 653306 w 8023328"/>
              <a:gd name="connsiteY3310" fmla="*/ 499186 h 2380521"/>
              <a:gd name="connsiteX3311" fmla="*/ 667164 w 8023328"/>
              <a:gd name="connsiteY3311" fmla="*/ 513042 h 2380521"/>
              <a:gd name="connsiteX3312" fmla="*/ 653306 w 8023328"/>
              <a:gd name="connsiteY3312" fmla="*/ 525440 h 2380521"/>
              <a:gd name="connsiteX3313" fmla="*/ 640910 w 8023328"/>
              <a:gd name="connsiteY3313" fmla="*/ 513042 h 2380521"/>
              <a:gd name="connsiteX3314" fmla="*/ 653306 w 8023328"/>
              <a:gd name="connsiteY3314" fmla="*/ 499186 h 2380521"/>
              <a:gd name="connsiteX3315" fmla="*/ 584869 w 8023328"/>
              <a:gd name="connsiteY3315" fmla="*/ 499186 h 2380521"/>
              <a:gd name="connsiteX3316" fmla="*/ 599654 w 8023328"/>
              <a:gd name="connsiteY3316" fmla="*/ 513042 h 2380521"/>
              <a:gd name="connsiteX3317" fmla="*/ 584869 w 8023328"/>
              <a:gd name="connsiteY3317" fmla="*/ 525440 h 2380521"/>
              <a:gd name="connsiteX3318" fmla="*/ 570076 w 8023328"/>
              <a:gd name="connsiteY3318" fmla="*/ 513042 h 2380521"/>
              <a:gd name="connsiteX3319" fmla="*/ 584869 w 8023328"/>
              <a:gd name="connsiteY3319" fmla="*/ 499186 h 2380521"/>
              <a:gd name="connsiteX3320" fmla="*/ 513670 w 8023328"/>
              <a:gd name="connsiteY3320" fmla="*/ 499186 h 2380521"/>
              <a:gd name="connsiteX3321" fmla="*/ 528846 w 8023328"/>
              <a:gd name="connsiteY3321" fmla="*/ 513042 h 2380521"/>
              <a:gd name="connsiteX3322" fmla="*/ 513670 w 8023328"/>
              <a:gd name="connsiteY3322" fmla="*/ 525440 h 2380521"/>
              <a:gd name="connsiteX3323" fmla="*/ 499248 w 8023328"/>
              <a:gd name="connsiteY3323" fmla="*/ 513042 h 2380521"/>
              <a:gd name="connsiteX3324" fmla="*/ 513670 w 8023328"/>
              <a:gd name="connsiteY3324" fmla="*/ 499186 h 2380521"/>
              <a:gd name="connsiteX3325" fmla="*/ 3939871 w 8023328"/>
              <a:gd name="connsiteY3325" fmla="*/ 495814 h 2380521"/>
              <a:gd name="connsiteX3326" fmla="*/ 3952268 w 8023328"/>
              <a:gd name="connsiteY3326" fmla="*/ 510602 h 2380521"/>
              <a:gd name="connsiteX3327" fmla="*/ 3939871 w 8023328"/>
              <a:gd name="connsiteY3327" fmla="*/ 525391 h 2380521"/>
              <a:gd name="connsiteX3328" fmla="*/ 3926015 w 8023328"/>
              <a:gd name="connsiteY3328" fmla="*/ 510602 h 2380521"/>
              <a:gd name="connsiteX3329" fmla="*/ 3939871 w 8023328"/>
              <a:gd name="connsiteY3329" fmla="*/ 495814 h 2380521"/>
              <a:gd name="connsiteX3330" fmla="*/ 3869042 w 8023328"/>
              <a:gd name="connsiteY3330" fmla="*/ 495814 h 2380521"/>
              <a:gd name="connsiteX3331" fmla="*/ 3881439 w 8023328"/>
              <a:gd name="connsiteY3331" fmla="*/ 510602 h 2380521"/>
              <a:gd name="connsiteX3332" fmla="*/ 3869042 w 8023328"/>
              <a:gd name="connsiteY3332" fmla="*/ 525391 h 2380521"/>
              <a:gd name="connsiteX3333" fmla="*/ 3855186 w 8023328"/>
              <a:gd name="connsiteY3333" fmla="*/ 510602 h 2380521"/>
              <a:gd name="connsiteX3334" fmla="*/ 3869042 w 8023328"/>
              <a:gd name="connsiteY3334" fmla="*/ 495814 h 2380521"/>
              <a:gd name="connsiteX3335" fmla="*/ 3796752 w 8023328"/>
              <a:gd name="connsiteY3335" fmla="*/ 495814 h 2380521"/>
              <a:gd name="connsiteX3336" fmla="*/ 3810608 w 8023328"/>
              <a:gd name="connsiteY3336" fmla="*/ 510602 h 2380521"/>
              <a:gd name="connsiteX3337" fmla="*/ 3796752 w 8023328"/>
              <a:gd name="connsiteY3337" fmla="*/ 525391 h 2380521"/>
              <a:gd name="connsiteX3338" fmla="*/ 3784355 w 8023328"/>
              <a:gd name="connsiteY3338" fmla="*/ 510602 h 2380521"/>
              <a:gd name="connsiteX3339" fmla="*/ 3796752 w 8023328"/>
              <a:gd name="connsiteY3339" fmla="*/ 495814 h 2380521"/>
              <a:gd name="connsiteX3340" fmla="*/ 3725922 w 8023328"/>
              <a:gd name="connsiteY3340" fmla="*/ 495814 h 2380521"/>
              <a:gd name="connsiteX3341" fmla="*/ 3739778 w 8023328"/>
              <a:gd name="connsiteY3341" fmla="*/ 510602 h 2380521"/>
              <a:gd name="connsiteX3342" fmla="*/ 3725922 w 8023328"/>
              <a:gd name="connsiteY3342" fmla="*/ 525391 h 2380521"/>
              <a:gd name="connsiteX3343" fmla="*/ 3713525 w 8023328"/>
              <a:gd name="connsiteY3343" fmla="*/ 510602 h 2380521"/>
              <a:gd name="connsiteX3344" fmla="*/ 3725922 w 8023328"/>
              <a:gd name="connsiteY3344" fmla="*/ 495814 h 2380521"/>
              <a:gd name="connsiteX3345" fmla="*/ 3655091 w 8023328"/>
              <a:gd name="connsiteY3345" fmla="*/ 495814 h 2380521"/>
              <a:gd name="connsiteX3346" fmla="*/ 3668947 w 8023328"/>
              <a:gd name="connsiteY3346" fmla="*/ 510602 h 2380521"/>
              <a:gd name="connsiteX3347" fmla="*/ 3655091 w 8023328"/>
              <a:gd name="connsiteY3347" fmla="*/ 525391 h 2380521"/>
              <a:gd name="connsiteX3348" fmla="*/ 3642694 w 8023328"/>
              <a:gd name="connsiteY3348" fmla="*/ 510602 h 2380521"/>
              <a:gd name="connsiteX3349" fmla="*/ 3655091 w 8023328"/>
              <a:gd name="connsiteY3349" fmla="*/ 495814 h 2380521"/>
              <a:gd name="connsiteX3350" fmla="*/ 3583280 w 8023328"/>
              <a:gd name="connsiteY3350" fmla="*/ 495814 h 2380521"/>
              <a:gd name="connsiteX3351" fmla="*/ 3598069 w 8023328"/>
              <a:gd name="connsiteY3351" fmla="*/ 510602 h 2380521"/>
              <a:gd name="connsiteX3352" fmla="*/ 3583280 w 8023328"/>
              <a:gd name="connsiteY3352" fmla="*/ 525391 h 2380521"/>
              <a:gd name="connsiteX3353" fmla="*/ 3568491 w 8023328"/>
              <a:gd name="connsiteY3353" fmla="*/ 510602 h 2380521"/>
              <a:gd name="connsiteX3354" fmla="*/ 3583280 w 8023328"/>
              <a:gd name="connsiteY3354" fmla="*/ 495814 h 2380521"/>
              <a:gd name="connsiteX3355" fmla="*/ 3512449 w 8023328"/>
              <a:gd name="connsiteY3355" fmla="*/ 495814 h 2380521"/>
              <a:gd name="connsiteX3356" fmla="*/ 3527237 w 8023328"/>
              <a:gd name="connsiteY3356" fmla="*/ 510602 h 2380521"/>
              <a:gd name="connsiteX3357" fmla="*/ 3512449 w 8023328"/>
              <a:gd name="connsiteY3357" fmla="*/ 525391 h 2380521"/>
              <a:gd name="connsiteX3358" fmla="*/ 3497661 w 8023328"/>
              <a:gd name="connsiteY3358" fmla="*/ 510602 h 2380521"/>
              <a:gd name="connsiteX3359" fmla="*/ 3512449 w 8023328"/>
              <a:gd name="connsiteY3359" fmla="*/ 495814 h 2380521"/>
              <a:gd name="connsiteX3360" fmla="*/ 3440686 w 8023328"/>
              <a:gd name="connsiteY3360" fmla="*/ 495814 h 2380521"/>
              <a:gd name="connsiteX3361" fmla="*/ 3453083 w 8023328"/>
              <a:gd name="connsiteY3361" fmla="*/ 510602 h 2380521"/>
              <a:gd name="connsiteX3362" fmla="*/ 3440686 w 8023328"/>
              <a:gd name="connsiteY3362" fmla="*/ 525391 h 2380521"/>
              <a:gd name="connsiteX3363" fmla="*/ 3426830 w 8023328"/>
              <a:gd name="connsiteY3363" fmla="*/ 510602 h 2380521"/>
              <a:gd name="connsiteX3364" fmla="*/ 3440686 w 8023328"/>
              <a:gd name="connsiteY3364" fmla="*/ 495814 h 2380521"/>
              <a:gd name="connsiteX3365" fmla="*/ 3369857 w 8023328"/>
              <a:gd name="connsiteY3365" fmla="*/ 495814 h 2380521"/>
              <a:gd name="connsiteX3366" fmla="*/ 3382254 w 8023328"/>
              <a:gd name="connsiteY3366" fmla="*/ 510602 h 2380521"/>
              <a:gd name="connsiteX3367" fmla="*/ 3369857 w 8023328"/>
              <a:gd name="connsiteY3367" fmla="*/ 525391 h 2380521"/>
              <a:gd name="connsiteX3368" fmla="*/ 3356001 w 8023328"/>
              <a:gd name="connsiteY3368" fmla="*/ 510602 h 2380521"/>
              <a:gd name="connsiteX3369" fmla="*/ 3369857 w 8023328"/>
              <a:gd name="connsiteY3369" fmla="*/ 495814 h 2380521"/>
              <a:gd name="connsiteX3370" fmla="*/ 3299094 w 8023328"/>
              <a:gd name="connsiteY3370" fmla="*/ 495814 h 2380521"/>
              <a:gd name="connsiteX3371" fmla="*/ 3311491 w 8023328"/>
              <a:gd name="connsiteY3371" fmla="*/ 510602 h 2380521"/>
              <a:gd name="connsiteX3372" fmla="*/ 3299094 w 8023328"/>
              <a:gd name="connsiteY3372" fmla="*/ 525391 h 2380521"/>
              <a:gd name="connsiteX3373" fmla="*/ 3285240 w 8023328"/>
              <a:gd name="connsiteY3373" fmla="*/ 510602 h 2380521"/>
              <a:gd name="connsiteX3374" fmla="*/ 3299094 w 8023328"/>
              <a:gd name="connsiteY3374" fmla="*/ 495814 h 2380521"/>
              <a:gd name="connsiteX3375" fmla="*/ 3226805 w 8023328"/>
              <a:gd name="connsiteY3375" fmla="*/ 495814 h 2380521"/>
              <a:gd name="connsiteX3376" fmla="*/ 3240660 w 8023328"/>
              <a:gd name="connsiteY3376" fmla="*/ 510602 h 2380521"/>
              <a:gd name="connsiteX3377" fmla="*/ 3226805 w 8023328"/>
              <a:gd name="connsiteY3377" fmla="*/ 525391 h 2380521"/>
              <a:gd name="connsiteX3378" fmla="*/ 3214406 w 8023328"/>
              <a:gd name="connsiteY3378" fmla="*/ 510602 h 2380521"/>
              <a:gd name="connsiteX3379" fmla="*/ 3226805 w 8023328"/>
              <a:gd name="connsiteY3379" fmla="*/ 495814 h 2380521"/>
              <a:gd name="connsiteX3380" fmla="*/ 3152602 w 8023328"/>
              <a:gd name="connsiteY3380" fmla="*/ 495814 h 2380521"/>
              <a:gd name="connsiteX3381" fmla="*/ 3166454 w 8023328"/>
              <a:gd name="connsiteY3381" fmla="*/ 510602 h 2380521"/>
              <a:gd name="connsiteX3382" fmla="*/ 3152602 w 8023328"/>
              <a:gd name="connsiteY3382" fmla="*/ 525391 h 2380521"/>
              <a:gd name="connsiteX3383" fmla="*/ 3140203 w 8023328"/>
              <a:gd name="connsiteY3383" fmla="*/ 510602 h 2380521"/>
              <a:gd name="connsiteX3384" fmla="*/ 3152602 w 8023328"/>
              <a:gd name="connsiteY3384" fmla="*/ 495814 h 2380521"/>
              <a:gd name="connsiteX3385" fmla="*/ 2439944 w 8023328"/>
              <a:gd name="connsiteY3385" fmla="*/ 428356 h 2380521"/>
              <a:gd name="connsiteX3386" fmla="*/ 2454729 w 8023328"/>
              <a:gd name="connsiteY3386" fmla="*/ 440753 h 2380521"/>
              <a:gd name="connsiteX3387" fmla="*/ 2439944 w 8023328"/>
              <a:gd name="connsiteY3387" fmla="*/ 454610 h 2380521"/>
              <a:gd name="connsiteX3388" fmla="*/ 2425156 w 8023328"/>
              <a:gd name="connsiteY3388" fmla="*/ 440753 h 2380521"/>
              <a:gd name="connsiteX3389" fmla="*/ 2439944 w 8023328"/>
              <a:gd name="connsiteY3389" fmla="*/ 428356 h 2380521"/>
              <a:gd name="connsiteX3390" fmla="*/ 2369110 w 8023328"/>
              <a:gd name="connsiteY3390" fmla="*/ 428356 h 2380521"/>
              <a:gd name="connsiteX3391" fmla="*/ 2383898 w 8023328"/>
              <a:gd name="connsiteY3391" fmla="*/ 440753 h 2380521"/>
              <a:gd name="connsiteX3392" fmla="*/ 2369110 w 8023328"/>
              <a:gd name="connsiteY3392" fmla="*/ 454610 h 2380521"/>
              <a:gd name="connsiteX3393" fmla="*/ 2354319 w 8023328"/>
              <a:gd name="connsiteY3393" fmla="*/ 440753 h 2380521"/>
              <a:gd name="connsiteX3394" fmla="*/ 2369110 w 8023328"/>
              <a:gd name="connsiteY3394" fmla="*/ 428356 h 2380521"/>
              <a:gd name="connsiteX3395" fmla="*/ 2298278 w 8023328"/>
              <a:gd name="connsiteY3395" fmla="*/ 428356 h 2380521"/>
              <a:gd name="connsiteX3396" fmla="*/ 2313066 w 8023328"/>
              <a:gd name="connsiteY3396" fmla="*/ 440753 h 2380521"/>
              <a:gd name="connsiteX3397" fmla="*/ 2298278 w 8023328"/>
              <a:gd name="connsiteY3397" fmla="*/ 454610 h 2380521"/>
              <a:gd name="connsiteX3398" fmla="*/ 2283490 w 8023328"/>
              <a:gd name="connsiteY3398" fmla="*/ 440753 h 2380521"/>
              <a:gd name="connsiteX3399" fmla="*/ 2298278 w 8023328"/>
              <a:gd name="connsiteY3399" fmla="*/ 428356 h 2380521"/>
              <a:gd name="connsiteX3400" fmla="*/ 2226514 w 8023328"/>
              <a:gd name="connsiteY3400" fmla="*/ 428356 h 2380521"/>
              <a:gd name="connsiteX3401" fmla="*/ 2238914 w 8023328"/>
              <a:gd name="connsiteY3401" fmla="*/ 440753 h 2380521"/>
              <a:gd name="connsiteX3402" fmla="*/ 2226514 w 8023328"/>
              <a:gd name="connsiteY3402" fmla="*/ 454610 h 2380521"/>
              <a:gd name="connsiteX3403" fmla="*/ 2212656 w 8023328"/>
              <a:gd name="connsiteY3403" fmla="*/ 440753 h 2380521"/>
              <a:gd name="connsiteX3404" fmla="*/ 2226514 w 8023328"/>
              <a:gd name="connsiteY3404" fmla="*/ 428356 h 2380521"/>
              <a:gd name="connsiteX3405" fmla="*/ 2155682 w 8023328"/>
              <a:gd name="connsiteY3405" fmla="*/ 428356 h 2380521"/>
              <a:gd name="connsiteX3406" fmla="*/ 2168079 w 8023328"/>
              <a:gd name="connsiteY3406" fmla="*/ 440753 h 2380521"/>
              <a:gd name="connsiteX3407" fmla="*/ 2155682 w 8023328"/>
              <a:gd name="connsiteY3407" fmla="*/ 454610 h 2380521"/>
              <a:gd name="connsiteX3408" fmla="*/ 2141825 w 8023328"/>
              <a:gd name="connsiteY3408" fmla="*/ 440753 h 2380521"/>
              <a:gd name="connsiteX3409" fmla="*/ 2155682 w 8023328"/>
              <a:gd name="connsiteY3409" fmla="*/ 428356 h 2380521"/>
              <a:gd name="connsiteX3410" fmla="*/ 2084846 w 8023328"/>
              <a:gd name="connsiteY3410" fmla="*/ 428356 h 2380521"/>
              <a:gd name="connsiteX3411" fmla="*/ 2097246 w 8023328"/>
              <a:gd name="connsiteY3411" fmla="*/ 440753 h 2380521"/>
              <a:gd name="connsiteX3412" fmla="*/ 2084846 w 8023328"/>
              <a:gd name="connsiteY3412" fmla="*/ 454610 h 2380521"/>
              <a:gd name="connsiteX3413" fmla="*/ 2070991 w 8023328"/>
              <a:gd name="connsiteY3413" fmla="*/ 440753 h 2380521"/>
              <a:gd name="connsiteX3414" fmla="*/ 2084846 w 8023328"/>
              <a:gd name="connsiteY3414" fmla="*/ 428356 h 2380521"/>
              <a:gd name="connsiteX3415" fmla="*/ 2011832 w 8023328"/>
              <a:gd name="connsiteY3415" fmla="*/ 428356 h 2380521"/>
              <a:gd name="connsiteX3416" fmla="*/ 2026418 w 8023328"/>
              <a:gd name="connsiteY3416" fmla="*/ 440753 h 2380521"/>
              <a:gd name="connsiteX3417" fmla="*/ 2011832 w 8023328"/>
              <a:gd name="connsiteY3417" fmla="*/ 454610 h 2380521"/>
              <a:gd name="connsiteX3418" fmla="*/ 2000165 w 8023328"/>
              <a:gd name="connsiteY3418" fmla="*/ 440753 h 2380521"/>
              <a:gd name="connsiteX3419" fmla="*/ 2011832 w 8023328"/>
              <a:gd name="connsiteY3419" fmla="*/ 428356 h 2380521"/>
              <a:gd name="connsiteX3420" fmla="*/ 1938362 w 8023328"/>
              <a:gd name="connsiteY3420" fmla="*/ 428356 h 2380521"/>
              <a:gd name="connsiteX3421" fmla="*/ 1952216 w 8023328"/>
              <a:gd name="connsiteY3421" fmla="*/ 440753 h 2380521"/>
              <a:gd name="connsiteX3422" fmla="*/ 1938362 w 8023328"/>
              <a:gd name="connsiteY3422" fmla="*/ 454610 h 2380521"/>
              <a:gd name="connsiteX3423" fmla="*/ 1925965 w 8023328"/>
              <a:gd name="connsiteY3423" fmla="*/ 440753 h 2380521"/>
              <a:gd name="connsiteX3424" fmla="*/ 1938362 w 8023328"/>
              <a:gd name="connsiteY3424" fmla="*/ 428356 h 2380521"/>
              <a:gd name="connsiteX3425" fmla="*/ 1867525 w 8023328"/>
              <a:gd name="connsiteY3425" fmla="*/ 428356 h 2380521"/>
              <a:gd name="connsiteX3426" fmla="*/ 1881384 w 8023328"/>
              <a:gd name="connsiteY3426" fmla="*/ 440753 h 2380521"/>
              <a:gd name="connsiteX3427" fmla="*/ 1867525 w 8023328"/>
              <a:gd name="connsiteY3427" fmla="*/ 454610 h 2380521"/>
              <a:gd name="connsiteX3428" fmla="*/ 1855126 w 8023328"/>
              <a:gd name="connsiteY3428" fmla="*/ 440753 h 2380521"/>
              <a:gd name="connsiteX3429" fmla="*/ 1867525 w 8023328"/>
              <a:gd name="connsiteY3429" fmla="*/ 428356 h 2380521"/>
              <a:gd name="connsiteX3430" fmla="*/ 1799085 w 8023328"/>
              <a:gd name="connsiteY3430" fmla="*/ 428356 h 2380521"/>
              <a:gd name="connsiteX3431" fmla="*/ 1813873 w 8023328"/>
              <a:gd name="connsiteY3431" fmla="*/ 440753 h 2380521"/>
              <a:gd name="connsiteX3432" fmla="*/ 1799085 w 8023328"/>
              <a:gd name="connsiteY3432" fmla="*/ 454610 h 2380521"/>
              <a:gd name="connsiteX3433" fmla="*/ 1784298 w 8023328"/>
              <a:gd name="connsiteY3433" fmla="*/ 440753 h 2380521"/>
              <a:gd name="connsiteX3434" fmla="*/ 1799085 w 8023328"/>
              <a:gd name="connsiteY3434" fmla="*/ 428356 h 2380521"/>
              <a:gd name="connsiteX3435" fmla="*/ 1728260 w 8023328"/>
              <a:gd name="connsiteY3435" fmla="*/ 428356 h 2380521"/>
              <a:gd name="connsiteX3436" fmla="*/ 1743046 w 8023328"/>
              <a:gd name="connsiteY3436" fmla="*/ 440753 h 2380521"/>
              <a:gd name="connsiteX3437" fmla="*/ 1728260 w 8023328"/>
              <a:gd name="connsiteY3437" fmla="*/ 454610 h 2380521"/>
              <a:gd name="connsiteX3438" fmla="*/ 1713469 w 8023328"/>
              <a:gd name="connsiteY3438" fmla="*/ 440753 h 2380521"/>
              <a:gd name="connsiteX3439" fmla="*/ 1728260 w 8023328"/>
              <a:gd name="connsiteY3439" fmla="*/ 428356 h 2380521"/>
              <a:gd name="connsiteX3440" fmla="*/ 1657426 w 8023328"/>
              <a:gd name="connsiteY3440" fmla="*/ 428356 h 2380521"/>
              <a:gd name="connsiteX3441" fmla="*/ 1672218 w 8023328"/>
              <a:gd name="connsiteY3441" fmla="*/ 440753 h 2380521"/>
              <a:gd name="connsiteX3442" fmla="*/ 1657426 w 8023328"/>
              <a:gd name="connsiteY3442" fmla="*/ 454610 h 2380521"/>
              <a:gd name="connsiteX3443" fmla="*/ 1642647 w 8023328"/>
              <a:gd name="connsiteY3443" fmla="*/ 440753 h 2380521"/>
              <a:gd name="connsiteX3444" fmla="*/ 1657426 w 8023328"/>
              <a:gd name="connsiteY3444" fmla="*/ 428356 h 2380521"/>
              <a:gd name="connsiteX3445" fmla="*/ 1582294 w 8023328"/>
              <a:gd name="connsiteY3445" fmla="*/ 428356 h 2380521"/>
              <a:gd name="connsiteX3446" fmla="*/ 1594697 w 8023328"/>
              <a:gd name="connsiteY3446" fmla="*/ 440753 h 2380521"/>
              <a:gd name="connsiteX3447" fmla="*/ 1582294 w 8023328"/>
              <a:gd name="connsiteY3447" fmla="*/ 454610 h 2380521"/>
              <a:gd name="connsiteX3448" fmla="*/ 1568438 w 8023328"/>
              <a:gd name="connsiteY3448" fmla="*/ 440753 h 2380521"/>
              <a:gd name="connsiteX3449" fmla="*/ 1582294 w 8023328"/>
              <a:gd name="connsiteY3449" fmla="*/ 428356 h 2380521"/>
              <a:gd name="connsiteX3450" fmla="*/ 1512195 w 8023328"/>
              <a:gd name="connsiteY3450" fmla="*/ 428356 h 2380521"/>
              <a:gd name="connsiteX3451" fmla="*/ 1523862 w 8023328"/>
              <a:gd name="connsiteY3451" fmla="*/ 440753 h 2380521"/>
              <a:gd name="connsiteX3452" fmla="*/ 1512195 w 8023328"/>
              <a:gd name="connsiteY3452" fmla="*/ 454610 h 2380521"/>
              <a:gd name="connsiteX3453" fmla="*/ 1497610 w 8023328"/>
              <a:gd name="connsiteY3453" fmla="*/ 440753 h 2380521"/>
              <a:gd name="connsiteX3454" fmla="*/ 1512195 w 8023328"/>
              <a:gd name="connsiteY3454" fmla="*/ 428356 h 2380521"/>
              <a:gd name="connsiteX3455" fmla="*/ 1439171 w 8023328"/>
              <a:gd name="connsiteY3455" fmla="*/ 428356 h 2380521"/>
              <a:gd name="connsiteX3456" fmla="*/ 1453023 w 8023328"/>
              <a:gd name="connsiteY3456" fmla="*/ 440753 h 2380521"/>
              <a:gd name="connsiteX3457" fmla="*/ 1439171 w 8023328"/>
              <a:gd name="connsiteY3457" fmla="*/ 454610 h 2380521"/>
              <a:gd name="connsiteX3458" fmla="*/ 1426771 w 8023328"/>
              <a:gd name="connsiteY3458" fmla="*/ 440753 h 2380521"/>
              <a:gd name="connsiteX3459" fmla="*/ 1439171 w 8023328"/>
              <a:gd name="connsiteY3459" fmla="*/ 428356 h 2380521"/>
              <a:gd name="connsiteX3460" fmla="*/ 1368344 w 8023328"/>
              <a:gd name="connsiteY3460" fmla="*/ 428356 h 2380521"/>
              <a:gd name="connsiteX3461" fmla="*/ 1382196 w 8023328"/>
              <a:gd name="connsiteY3461" fmla="*/ 440753 h 2380521"/>
              <a:gd name="connsiteX3462" fmla="*/ 1368344 w 8023328"/>
              <a:gd name="connsiteY3462" fmla="*/ 454610 h 2380521"/>
              <a:gd name="connsiteX3463" fmla="*/ 1355948 w 8023328"/>
              <a:gd name="connsiteY3463" fmla="*/ 440753 h 2380521"/>
              <a:gd name="connsiteX3464" fmla="*/ 1368344 w 8023328"/>
              <a:gd name="connsiteY3464" fmla="*/ 428356 h 2380521"/>
              <a:gd name="connsiteX3465" fmla="*/ 1297515 w 8023328"/>
              <a:gd name="connsiteY3465" fmla="*/ 428356 h 2380521"/>
              <a:gd name="connsiteX3466" fmla="*/ 1311372 w 8023328"/>
              <a:gd name="connsiteY3466" fmla="*/ 440753 h 2380521"/>
              <a:gd name="connsiteX3467" fmla="*/ 1297515 w 8023328"/>
              <a:gd name="connsiteY3467" fmla="*/ 454610 h 2380521"/>
              <a:gd name="connsiteX3468" fmla="*/ 1285118 w 8023328"/>
              <a:gd name="connsiteY3468" fmla="*/ 440753 h 2380521"/>
              <a:gd name="connsiteX3469" fmla="*/ 1297515 w 8023328"/>
              <a:gd name="connsiteY3469" fmla="*/ 428356 h 2380521"/>
              <a:gd name="connsiteX3470" fmla="*/ 1225703 w 8023328"/>
              <a:gd name="connsiteY3470" fmla="*/ 428356 h 2380521"/>
              <a:gd name="connsiteX3471" fmla="*/ 1240491 w 8023328"/>
              <a:gd name="connsiteY3471" fmla="*/ 440753 h 2380521"/>
              <a:gd name="connsiteX3472" fmla="*/ 1225703 w 8023328"/>
              <a:gd name="connsiteY3472" fmla="*/ 454610 h 2380521"/>
              <a:gd name="connsiteX3473" fmla="*/ 1210925 w 8023328"/>
              <a:gd name="connsiteY3473" fmla="*/ 440753 h 2380521"/>
              <a:gd name="connsiteX3474" fmla="*/ 1225703 w 8023328"/>
              <a:gd name="connsiteY3474" fmla="*/ 428356 h 2380521"/>
              <a:gd name="connsiteX3475" fmla="*/ 1154886 w 8023328"/>
              <a:gd name="connsiteY3475" fmla="*/ 428356 h 2380521"/>
              <a:gd name="connsiteX3476" fmla="*/ 1169676 w 8023328"/>
              <a:gd name="connsiteY3476" fmla="*/ 440753 h 2380521"/>
              <a:gd name="connsiteX3477" fmla="*/ 1154886 w 8023328"/>
              <a:gd name="connsiteY3477" fmla="*/ 454610 h 2380521"/>
              <a:gd name="connsiteX3478" fmla="*/ 1140096 w 8023328"/>
              <a:gd name="connsiteY3478" fmla="*/ 440753 h 2380521"/>
              <a:gd name="connsiteX3479" fmla="*/ 1154886 w 8023328"/>
              <a:gd name="connsiteY3479" fmla="*/ 428356 h 2380521"/>
              <a:gd name="connsiteX3480" fmla="*/ 1084056 w 8023328"/>
              <a:gd name="connsiteY3480" fmla="*/ 428356 h 2380521"/>
              <a:gd name="connsiteX3481" fmla="*/ 1098844 w 8023328"/>
              <a:gd name="connsiteY3481" fmla="*/ 440753 h 2380521"/>
              <a:gd name="connsiteX3482" fmla="*/ 1084056 w 8023328"/>
              <a:gd name="connsiteY3482" fmla="*/ 454610 h 2380521"/>
              <a:gd name="connsiteX3483" fmla="*/ 1069267 w 8023328"/>
              <a:gd name="connsiteY3483" fmla="*/ 440753 h 2380521"/>
              <a:gd name="connsiteX3484" fmla="*/ 1084056 w 8023328"/>
              <a:gd name="connsiteY3484" fmla="*/ 428356 h 2380521"/>
              <a:gd name="connsiteX3485" fmla="*/ 1013015 w 8023328"/>
              <a:gd name="connsiteY3485" fmla="*/ 428356 h 2380521"/>
              <a:gd name="connsiteX3486" fmla="*/ 1024685 w 8023328"/>
              <a:gd name="connsiteY3486" fmla="*/ 440753 h 2380521"/>
              <a:gd name="connsiteX3487" fmla="*/ 1013015 w 8023328"/>
              <a:gd name="connsiteY3487" fmla="*/ 454610 h 2380521"/>
              <a:gd name="connsiteX3488" fmla="*/ 998434 w 8023328"/>
              <a:gd name="connsiteY3488" fmla="*/ 440753 h 2380521"/>
              <a:gd name="connsiteX3489" fmla="*/ 1013015 w 8023328"/>
              <a:gd name="connsiteY3489" fmla="*/ 428356 h 2380521"/>
              <a:gd name="connsiteX3490" fmla="*/ 941465 w 8023328"/>
              <a:gd name="connsiteY3490" fmla="*/ 428356 h 2380521"/>
              <a:gd name="connsiteX3491" fmla="*/ 953864 w 8023328"/>
              <a:gd name="connsiteY3491" fmla="*/ 440753 h 2380521"/>
              <a:gd name="connsiteX3492" fmla="*/ 941465 w 8023328"/>
              <a:gd name="connsiteY3492" fmla="*/ 454610 h 2380521"/>
              <a:gd name="connsiteX3493" fmla="*/ 927611 w 8023328"/>
              <a:gd name="connsiteY3493" fmla="*/ 440753 h 2380521"/>
              <a:gd name="connsiteX3494" fmla="*/ 941465 w 8023328"/>
              <a:gd name="connsiteY3494" fmla="*/ 428356 h 2380521"/>
              <a:gd name="connsiteX3495" fmla="*/ 870633 w 8023328"/>
              <a:gd name="connsiteY3495" fmla="*/ 428356 h 2380521"/>
              <a:gd name="connsiteX3496" fmla="*/ 883030 w 8023328"/>
              <a:gd name="connsiteY3496" fmla="*/ 440753 h 2380521"/>
              <a:gd name="connsiteX3497" fmla="*/ 870633 w 8023328"/>
              <a:gd name="connsiteY3497" fmla="*/ 454610 h 2380521"/>
              <a:gd name="connsiteX3498" fmla="*/ 856774 w 8023328"/>
              <a:gd name="connsiteY3498" fmla="*/ 440753 h 2380521"/>
              <a:gd name="connsiteX3499" fmla="*/ 870633 w 8023328"/>
              <a:gd name="connsiteY3499" fmla="*/ 428356 h 2380521"/>
              <a:gd name="connsiteX3500" fmla="*/ 798344 w 8023328"/>
              <a:gd name="connsiteY3500" fmla="*/ 428356 h 2380521"/>
              <a:gd name="connsiteX3501" fmla="*/ 812196 w 8023328"/>
              <a:gd name="connsiteY3501" fmla="*/ 440753 h 2380521"/>
              <a:gd name="connsiteX3502" fmla="*/ 798344 w 8023328"/>
              <a:gd name="connsiteY3502" fmla="*/ 454610 h 2380521"/>
              <a:gd name="connsiteX3503" fmla="*/ 785947 w 8023328"/>
              <a:gd name="connsiteY3503" fmla="*/ 440753 h 2380521"/>
              <a:gd name="connsiteX3504" fmla="*/ 798344 w 8023328"/>
              <a:gd name="connsiteY3504" fmla="*/ 428356 h 2380521"/>
              <a:gd name="connsiteX3505" fmla="*/ 724138 w 8023328"/>
              <a:gd name="connsiteY3505" fmla="*/ 428356 h 2380521"/>
              <a:gd name="connsiteX3506" fmla="*/ 738002 w 8023328"/>
              <a:gd name="connsiteY3506" fmla="*/ 442212 h 2380521"/>
              <a:gd name="connsiteX3507" fmla="*/ 724138 w 8023328"/>
              <a:gd name="connsiteY3507" fmla="*/ 454610 h 2380521"/>
              <a:gd name="connsiteX3508" fmla="*/ 711747 w 8023328"/>
              <a:gd name="connsiteY3508" fmla="*/ 442212 h 2380521"/>
              <a:gd name="connsiteX3509" fmla="*/ 724138 w 8023328"/>
              <a:gd name="connsiteY3509" fmla="*/ 428356 h 2380521"/>
              <a:gd name="connsiteX3510" fmla="*/ 653312 w 8023328"/>
              <a:gd name="connsiteY3510" fmla="*/ 428356 h 2380521"/>
              <a:gd name="connsiteX3511" fmla="*/ 667165 w 8023328"/>
              <a:gd name="connsiteY3511" fmla="*/ 442212 h 2380521"/>
              <a:gd name="connsiteX3512" fmla="*/ 653312 w 8023328"/>
              <a:gd name="connsiteY3512" fmla="*/ 454610 h 2380521"/>
              <a:gd name="connsiteX3513" fmla="*/ 640912 w 8023328"/>
              <a:gd name="connsiteY3513" fmla="*/ 442212 h 2380521"/>
              <a:gd name="connsiteX3514" fmla="*/ 653312 w 8023328"/>
              <a:gd name="connsiteY3514" fmla="*/ 428356 h 2380521"/>
              <a:gd name="connsiteX3515" fmla="*/ 3796752 w 8023328"/>
              <a:gd name="connsiteY3515" fmla="*/ 424982 h 2380521"/>
              <a:gd name="connsiteX3516" fmla="*/ 3810608 w 8023328"/>
              <a:gd name="connsiteY3516" fmla="*/ 439771 h 2380521"/>
              <a:gd name="connsiteX3517" fmla="*/ 3796752 w 8023328"/>
              <a:gd name="connsiteY3517" fmla="*/ 454560 h 2380521"/>
              <a:gd name="connsiteX3518" fmla="*/ 3784355 w 8023328"/>
              <a:gd name="connsiteY3518" fmla="*/ 439771 h 2380521"/>
              <a:gd name="connsiteX3519" fmla="*/ 3796752 w 8023328"/>
              <a:gd name="connsiteY3519" fmla="*/ 424982 h 2380521"/>
              <a:gd name="connsiteX3520" fmla="*/ 3725922 w 8023328"/>
              <a:gd name="connsiteY3520" fmla="*/ 424982 h 2380521"/>
              <a:gd name="connsiteX3521" fmla="*/ 3739778 w 8023328"/>
              <a:gd name="connsiteY3521" fmla="*/ 439771 h 2380521"/>
              <a:gd name="connsiteX3522" fmla="*/ 3725922 w 8023328"/>
              <a:gd name="connsiteY3522" fmla="*/ 454560 h 2380521"/>
              <a:gd name="connsiteX3523" fmla="*/ 3713525 w 8023328"/>
              <a:gd name="connsiteY3523" fmla="*/ 439771 h 2380521"/>
              <a:gd name="connsiteX3524" fmla="*/ 3725922 w 8023328"/>
              <a:gd name="connsiteY3524" fmla="*/ 424982 h 2380521"/>
              <a:gd name="connsiteX3525" fmla="*/ 3655091 w 8023328"/>
              <a:gd name="connsiteY3525" fmla="*/ 424982 h 2380521"/>
              <a:gd name="connsiteX3526" fmla="*/ 3668947 w 8023328"/>
              <a:gd name="connsiteY3526" fmla="*/ 439771 h 2380521"/>
              <a:gd name="connsiteX3527" fmla="*/ 3655091 w 8023328"/>
              <a:gd name="connsiteY3527" fmla="*/ 454560 h 2380521"/>
              <a:gd name="connsiteX3528" fmla="*/ 3642694 w 8023328"/>
              <a:gd name="connsiteY3528" fmla="*/ 439771 h 2380521"/>
              <a:gd name="connsiteX3529" fmla="*/ 3655091 w 8023328"/>
              <a:gd name="connsiteY3529" fmla="*/ 424982 h 2380521"/>
              <a:gd name="connsiteX3530" fmla="*/ 3583280 w 8023328"/>
              <a:gd name="connsiteY3530" fmla="*/ 424982 h 2380521"/>
              <a:gd name="connsiteX3531" fmla="*/ 3598069 w 8023328"/>
              <a:gd name="connsiteY3531" fmla="*/ 439771 h 2380521"/>
              <a:gd name="connsiteX3532" fmla="*/ 3583280 w 8023328"/>
              <a:gd name="connsiteY3532" fmla="*/ 454560 h 2380521"/>
              <a:gd name="connsiteX3533" fmla="*/ 3568491 w 8023328"/>
              <a:gd name="connsiteY3533" fmla="*/ 439771 h 2380521"/>
              <a:gd name="connsiteX3534" fmla="*/ 3583280 w 8023328"/>
              <a:gd name="connsiteY3534" fmla="*/ 424982 h 2380521"/>
              <a:gd name="connsiteX3535" fmla="*/ 3512449 w 8023328"/>
              <a:gd name="connsiteY3535" fmla="*/ 424982 h 2380521"/>
              <a:gd name="connsiteX3536" fmla="*/ 3527237 w 8023328"/>
              <a:gd name="connsiteY3536" fmla="*/ 439771 h 2380521"/>
              <a:gd name="connsiteX3537" fmla="*/ 3512449 w 8023328"/>
              <a:gd name="connsiteY3537" fmla="*/ 454560 h 2380521"/>
              <a:gd name="connsiteX3538" fmla="*/ 3497661 w 8023328"/>
              <a:gd name="connsiteY3538" fmla="*/ 439771 h 2380521"/>
              <a:gd name="connsiteX3539" fmla="*/ 3512449 w 8023328"/>
              <a:gd name="connsiteY3539" fmla="*/ 424982 h 2380521"/>
              <a:gd name="connsiteX3540" fmla="*/ 3440686 w 8023328"/>
              <a:gd name="connsiteY3540" fmla="*/ 424982 h 2380521"/>
              <a:gd name="connsiteX3541" fmla="*/ 3453083 w 8023328"/>
              <a:gd name="connsiteY3541" fmla="*/ 439771 h 2380521"/>
              <a:gd name="connsiteX3542" fmla="*/ 3440686 w 8023328"/>
              <a:gd name="connsiteY3542" fmla="*/ 454560 h 2380521"/>
              <a:gd name="connsiteX3543" fmla="*/ 3426830 w 8023328"/>
              <a:gd name="connsiteY3543" fmla="*/ 439771 h 2380521"/>
              <a:gd name="connsiteX3544" fmla="*/ 3440686 w 8023328"/>
              <a:gd name="connsiteY3544" fmla="*/ 424982 h 2380521"/>
              <a:gd name="connsiteX3545" fmla="*/ 3369857 w 8023328"/>
              <a:gd name="connsiteY3545" fmla="*/ 424982 h 2380521"/>
              <a:gd name="connsiteX3546" fmla="*/ 3382254 w 8023328"/>
              <a:gd name="connsiteY3546" fmla="*/ 439771 h 2380521"/>
              <a:gd name="connsiteX3547" fmla="*/ 3369857 w 8023328"/>
              <a:gd name="connsiteY3547" fmla="*/ 454560 h 2380521"/>
              <a:gd name="connsiteX3548" fmla="*/ 3356001 w 8023328"/>
              <a:gd name="connsiteY3548" fmla="*/ 439771 h 2380521"/>
              <a:gd name="connsiteX3549" fmla="*/ 3369857 w 8023328"/>
              <a:gd name="connsiteY3549" fmla="*/ 424982 h 2380521"/>
              <a:gd name="connsiteX3550" fmla="*/ 3299097 w 8023328"/>
              <a:gd name="connsiteY3550" fmla="*/ 424982 h 2380521"/>
              <a:gd name="connsiteX3551" fmla="*/ 3311491 w 8023328"/>
              <a:gd name="connsiteY3551" fmla="*/ 439771 h 2380521"/>
              <a:gd name="connsiteX3552" fmla="*/ 3299097 w 8023328"/>
              <a:gd name="connsiteY3552" fmla="*/ 454560 h 2380521"/>
              <a:gd name="connsiteX3553" fmla="*/ 3285240 w 8023328"/>
              <a:gd name="connsiteY3553" fmla="*/ 439771 h 2380521"/>
              <a:gd name="connsiteX3554" fmla="*/ 3299097 w 8023328"/>
              <a:gd name="connsiteY3554" fmla="*/ 424982 h 2380521"/>
              <a:gd name="connsiteX3555" fmla="*/ 3226805 w 8023328"/>
              <a:gd name="connsiteY3555" fmla="*/ 424982 h 2380521"/>
              <a:gd name="connsiteX3556" fmla="*/ 3240664 w 8023328"/>
              <a:gd name="connsiteY3556" fmla="*/ 439771 h 2380521"/>
              <a:gd name="connsiteX3557" fmla="*/ 3226805 w 8023328"/>
              <a:gd name="connsiteY3557" fmla="*/ 454560 h 2380521"/>
              <a:gd name="connsiteX3558" fmla="*/ 3214406 w 8023328"/>
              <a:gd name="connsiteY3558" fmla="*/ 439771 h 2380521"/>
              <a:gd name="connsiteX3559" fmla="*/ 3226805 w 8023328"/>
              <a:gd name="connsiteY3559" fmla="*/ 424982 h 2380521"/>
              <a:gd name="connsiteX3560" fmla="*/ 3152602 w 8023328"/>
              <a:gd name="connsiteY3560" fmla="*/ 424982 h 2380521"/>
              <a:gd name="connsiteX3561" fmla="*/ 3166460 w 8023328"/>
              <a:gd name="connsiteY3561" fmla="*/ 439771 h 2380521"/>
              <a:gd name="connsiteX3562" fmla="*/ 3152602 w 8023328"/>
              <a:gd name="connsiteY3562" fmla="*/ 454560 h 2380521"/>
              <a:gd name="connsiteX3563" fmla="*/ 3140203 w 8023328"/>
              <a:gd name="connsiteY3563" fmla="*/ 439771 h 2380521"/>
              <a:gd name="connsiteX3564" fmla="*/ 3152602 w 8023328"/>
              <a:gd name="connsiteY3564" fmla="*/ 424982 h 2380521"/>
              <a:gd name="connsiteX3565" fmla="*/ 3081772 w 8023328"/>
              <a:gd name="connsiteY3565" fmla="*/ 424982 h 2380521"/>
              <a:gd name="connsiteX3566" fmla="*/ 3095624 w 8023328"/>
              <a:gd name="connsiteY3566" fmla="*/ 439771 h 2380521"/>
              <a:gd name="connsiteX3567" fmla="*/ 3081772 w 8023328"/>
              <a:gd name="connsiteY3567" fmla="*/ 454560 h 2380521"/>
              <a:gd name="connsiteX3568" fmla="*/ 3069372 w 8023328"/>
              <a:gd name="connsiteY3568" fmla="*/ 439771 h 2380521"/>
              <a:gd name="connsiteX3569" fmla="*/ 3081772 w 8023328"/>
              <a:gd name="connsiteY3569" fmla="*/ 424982 h 2380521"/>
              <a:gd name="connsiteX3570" fmla="*/ 3013715 w 8023328"/>
              <a:gd name="connsiteY3570" fmla="*/ 424982 h 2380521"/>
              <a:gd name="connsiteX3571" fmla="*/ 3028135 w 8023328"/>
              <a:gd name="connsiteY3571" fmla="*/ 439771 h 2380521"/>
              <a:gd name="connsiteX3572" fmla="*/ 3013715 w 8023328"/>
              <a:gd name="connsiteY3572" fmla="*/ 454560 h 2380521"/>
              <a:gd name="connsiteX3573" fmla="*/ 2998539 w 8023328"/>
              <a:gd name="connsiteY3573" fmla="*/ 439771 h 2380521"/>
              <a:gd name="connsiteX3574" fmla="*/ 3013715 w 8023328"/>
              <a:gd name="connsiteY3574" fmla="*/ 424982 h 2380521"/>
              <a:gd name="connsiteX3575" fmla="*/ 2942491 w 8023328"/>
              <a:gd name="connsiteY3575" fmla="*/ 424982 h 2380521"/>
              <a:gd name="connsiteX3576" fmla="*/ 2957286 w 8023328"/>
              <a:gd name="connsiteY3576" fmla="*/ 439771 h 2380521"/>
              <a:gd name="connsiteX3577" fmla="*/ 2942491 w 8023328"/>
              <a:gd name="connsiteY3577" fmla="*/ 454560 h 2380521"/>
              <a:gd name="connsiteX3578" fmla="*/ 2927708 w 8023328"/>
              <a:gd name="connsiteY3578" fmla="*/ 439771 h 2380521"/>
              <a:gd name="connsiteX3579" fmla="*/ 2942491 w 8023328"/>
              <a:gd name="connsiteY3579" fmla="*/ 424982 h 2380521"/>
              <a:gd name="connsiteX3580" fmla="*/ 2868291 w 8023328"/>
              <a:gd name="connsiteY3580" fmla="*/ 424982 h 2380521"/>
              <a:gd name="connsiteX3581" fmla="*/ 2883085 w 8023328"/>
              <a:gd name="connsiteY3581" fmla="*/ 439771 h 2380521"/>
              <a:gd name="connsiteX3582" fmla="*/ 2868291 w 8023328"/>
              <a:gd name="connsiteY3582" fmla="*/ 454560 h 2380521"/>
              <a:gd name="connsiteX3583" fmla="*/ 2853504 w 8023328"/>
              <a:gd name="connsiteY3583" fmla="*/ 439771 h 2380521"/>
              <a:gd name="connsiteX3584" fmla="*/ 2868291 w 8023328"/>
              <a:gd name="connsiteY3584" fmla="*/ 424982 h 2380521"/>
              <a:gd name="connsiteX3585" fmla="*/ 2796533 w 8023328"/>
              <a:gd name="connsiteY3585" fmla="*/ 424982 h 2380521"/>
              <a:gd name="connsiteX3586" fmla="*/ 2808932 w 8023328"/>
              <a:gd name="connsiteY3586" fmla="*/ 439771 h 2380521"/>
              <a:gd name="connsiteX3587" fmla="*/ 2796533 w 8023328"/>
              <a:gd name="connsiteY3587" fmla="*/ 454560 h 2380521"/>
              <a:gd name="connsiteX3588" fmla="*/ 2782678 w 8023328"/>
              <a:gd name="connsiteY3588" fmla="*/ 439771 h 2380521"/>
              <a:gd name="connsiteX3589" fmla="*/ 2796533 w 8023328"/>
              <a:gd name="connsiteY3589" fmla="*/ 424982 h 2380521"/>
              <a:gd name="connsiteX3590" fmla="*/ 2725695 w 8023328"/>
              <a:gd name="connsiteY3590" fmla="*/ 424982 h 2380521"/>
              <a:gd name="connsiteX3591" fmla="*/ 2738097 w 8023328"/>
              <a:gd name="connsiteY3591" fmla="*/ 439771 h 2380521"/>
              <a:gd name="connsiteX3592" fmla="*/ 2725695 w 8023328"/>
              <a:gd name="connsiteY3592" fmla="*/ 454560 h 2380521"/>
              <a:gd name="connsiteX3593" fmla="*/ 2711846 w 8023328"/>
              <a:gd name="connsiteY3593" fmla="*/ 439771 h 2380521"/>
              <a:gd name="connsiteX3594" fmla="*/ 2725695 w 8023328"/>
              <a:gd name="connsiteY3594" fmla="*/ 424982 h 2380521"/>
              <a:gd name="connsiteX3595" fmla="*/ 2654870 w 8023328"/>
              <a:gd name="connsiteY3595" fmla="*/ 424982 h 2380521"/>
              <a:gd name="connsiteX3596" fmla="*/ 2667270 w 8023328"/>
              <a:gd name="connsiteY3596" fmla="*/ 439771 h 2380521"/>
              <a:gd name="connsiteX3597" fmla="*/ 2654870 w 8023328"/>
              <a:gd name="connsiteY3597" fmla="*/ 454560 h 2380521"/>
              <a:gd name="connsiteX3598" fmla="*/ 2641018 w 8023328"/>
              <a:gd name="connsiteY3598" fmla="*/ 439771 h 2380521"/>
              <a:gd name="connsiteX3599" fmla="*/ 2654870 w 8023328"/>
              <a:gd name="connsiteY3599" fmla="*/ 424982 h 2380521"/>
              <a:gd name="connsiteX3600" fmla="*/ 2582580 w 8023328"/>
              <a:gd name="connsiteY3600" fmla="*/ 424982 h 2380521"/>
              <a:gd name="connsiteX3601" fmla="*/ 2596437 w 8023328"/>
              <a:gd name="connsiteY3601" fmla="*/ 439771 h 2380521"/>
              <a:gd name="connsiteX3602" fmla="*/ 2582580 w 8023328"/>
              <a:gd name="connsiteY3602" fmla="*/ 454560 h 2380521"/>
              <a:gd name="connsiteX3603" fmla="*/ 2570184 w 8023328"/>
              <a:gd name="connsiteY3603" fmla="*/ 439771 h 2380521"/>
              <a:gd name="connsiteX3604" fmla="*/ 2582580 w 8023328"/>
              <a:gd name="connsiteY3604" fmla="*/ 424982 h 2380521"/>
              <a:gd name="connsiteX3605" fmla="*/ 2511026 w 8023328"/>
              <a:gd name="connsiteY3605" fmla="*/ 424982 h 2380521"/>
              <a:gd name="connsiteX3606" fmla="*/ 2525610 w 8023328"/>
              <a:gd name="connsiteY3606" fmla="*/ 439771 h 2380521"/>
              <a:gd name="connsiteX3607" fmla="*/ 2511026 w 8023328"/>
              <a:gd name="connsiteY3607" fmla="*/ 454560 h 2380521"/>
              <a:gd name="connsiteX3608" fmla="*/ 2499361 w 8023328"/>
              <a:gd name="connsiteY3608" fmla="*/ 439771 h 2380521"/>
              <a:gd name="connsiteX3609" fmla="*/ 2511026 w 8023328"/>
              <a:gd name="connsiteY3609" fmla="*/ 424982 h 2380521"/>
              <a:gd name="connsiteX3610" fmla="*/ 1799085 w 8023328"/>
              <a:gd name="connsiteY3610" fmla="*/ 357525 h 2380521"/>
              <a:gd name="connsiteX3611" fmla="*/ 1813873 w 8023328"/>
              <a:gd name="connsiteY3611" fmla="*/ 369922 h 2380521"/>
              <a:gd name="connsiteX3612" fmla="*/ 1799085 w 8023328"/>
              <a:gd name="connsiteY3612" fmla="*/ 383779 h 2380521"/>
              <a:gd name="connsiteX3613" fmla="*/ 1784300 w 8023328"/>
              <a:gd name="connsiteY3613" fmla="*/ 369922 h 2380521"/>
              <a:gd name="connsiteX3614" fmla="*/ 1799085 w 8023328"/>
              <a:gd name="connsiteY3614" fmla="*/ 357525 h 2380521"/>
              <a:gd name="connsiteX3615" fmla="*/ 1728262 w 8023328"/>
              <a:gd name="connsiteY3615" fmla="*/ 357525 h 2380521"/>
              <a:gd name="connsiteX3616" fmla="*/ 1743049 w 8023328"/>
              <a:gd name="connsiteY3616" fmla="*/ 369922 h 2380521"/>
              <a:gd name="connsiteX3617" fmla="*/ 1728262 w 8023328"/>
              <a:gd name="connsiteY3617" fmla="*/ 383779 h 2380521"/>
              <a:gd name="connsiteX3618" fmla="*/ 1713470 w 8023328"/>
              <a:gd name="connsiteY3618" fmla="*/ 369922 h 2380521"/>
              <a:gd name="connsiteX3619" fmla="*/ 1728262 w 8023328"/>
              <a:gd name="connsiteY3619" fmla="*/ 357525 h 2380521"/>
              <a:gd name="connsiteX3620" fmla="*/ 1657429 w 8023328"/>
              <a:gd name="connsiteY3620" fmla="*/ 357525 h 2380521"/>
              <a:gd name="connsiteX3621" fmla="*/ 1672220 w 8023328"/>
              <a:gd name="connsiteY3621" fmla="*/ 369922 h 2380521"/>
              <a:gd name="connsiteX3622" fmla="*/ 1657429 w 8023328"/>
              <a:gd name="connsiteY3622" fmla="*/ 383779 h 2380521"/>
              <a:gd name="connsiteX3623" fmla="*/ 1642650 w 8023328"/>
              <a:gd name="connsiteY3623" fmla="*/ 369922 h 2380521"/>
              <a:gd name="connsiteX3624" fmla="*/ 1657429 w 8023328"/>
              <a:gd name="connsiteY3624" fmla="*/ 357525 h 2380521"/>
              <a:gd name="connsiteX3625" fmla="*/ 1582296 w 8023328"/>
              <a:gd name="connsiteY3625" fmla="*/ 357525 h 2380521"/>
              <a:gd name="connsiteX3626" fmla="*/ 1594704 w 8023328"/>
              <a:gd name="connsiteY3626" fmla="*/ 369922 h 2380521"/>
              <a:gd name="connsiteX3627" fmla="*/ 1582296 w 8023328"/>
              <a:gd name="connsiteY3627" fmla="*/ 383779 h 2380521"/>
              <a:gd name="connsiteX3628" fmla="*/ 1568441 w 8023328"/>
              <a:gd name="connsiteY3628" fmla="*/ 369922 h 2380521"/>
              <a:gd name="connsiteX3629" fmla="*/ 1582296 w 8023328"/>
              <a:gd name="connsiteY3629" fmla="*/ 357525 h 2380521"/>
              <a:gd name="connsiteX3630" fmla="*/ 1512195 w 8023328"/>
              <a:gd name="connsiteY3630" fmla="*/ 357525 h 2380521"/>
              <a:gd name="connsiteX3631" fmla="*/ 1523863 w 8023328"/>
              <a:gd name="connsiteY3631" fmla="*/ 369922 h 2380521"/>
              <a:gd name="connsiteX3632" fmla="*/ 1512195 w 8023328"/>
              <a:gd name="connsiteY3632" fmla="*/ 383779 h 2380521"/>
              <a:gd name="connsiteX3633" fmla="*/ 1497612 w 8023328"/>
              <a:gd name="connsiteY3633" fmla="*/ 369922 h 2380521"/>
              <a:gd name="connsiteX3634" fmla="*/ 1512195 w 8023328"/>
              <a:gd name="connsiteY3634" fmla="*/ 357525 h 2380521"/>
              <a:gd name="connsiteX3635" fmla="*/ 1439171 w 8023328"/>
              <a:gd name="connsiteY3635" fmla="*/ 357525 h 2380521"/>
              <a:gd name="connsiteX3636" fmla="*/ 1453023 w 8023328"/>
              <a:gd name="connsiteY3636" fmla="*/ 369922 h 2380521"/>
              <a:gd name="connsiteX3637" fmla="*/ 1439171 w 8023328"/>
              <a:gd name="connsiteY3637" fmla="*/ 383779 h 2380521"/>
              <a:gd name="connsiteX3638" fmla="*/ 1426774 w 8023328"/>
              <a:gd name="connsiteY3638" fmla="*/ 369922 h 2380521"/>
              <a:gd name="connsiteX3639" fmla="*/ 1439171 w 8023328"/>
              <a:gd name="connsiteY3639" fmla="*/ 357525 h 2380521"/>
              <a:gd name="connsiteX3640" fmla="*/ 1368347 w 8023328"/>
              <a:gd name="connsiteY3640" fmla="*/ 357525 h 2380521"/>
              <a:gd name="connsiteX3641" fmla="*/ 1382199 w 8023328"/>
              <a:gd name="connsiteY3641" fmla="*/ 369922 h 2380521"/>
              <a:gd name="connsiteX3642" fmla="*/ 1368347 w 8023328"/>
              <a:gd name="connsiteY3642" fmla="*/ 383779 h 2380521"/>
              <a:gd name="connsiteX3643" fmla="*/ 1355949 w 8023328"/>
              <a:gd name="connsiteY3643" fmla="*/ 369922 h 2380521"/>
              <a:gd name="connsiteX3644" fmla="*/ 1368347 w 8023328"/>
              <a:gd name="connsiteY3644" fmla="*/ 357525 h 2380521"/>
              <a:gd name="connsiteX3645" fmla="*/ 1297518 w 8023328"/>
              <a:gd name="connsiteY3645" fmla="*/ 357525 h 2380521"/>
              <a:gd name="connsiteX3646" fmla="*/ 1311374 w 8023328"/>
              <a:gd name="connsiteY3646" fmla="*/ 369922 h 2380521"/>
              <a:gd name="connsiteX3647" fmla="*/ 1297518 w 8023328"/>
              <a:gd name="connsiteY3647" fmla="*/ 383779 h 2380521"/>
              <a:gd name="connsiteX3648" fmla="*/ 1285121 w 8023328"/>
              <a:gd name="connsiteY3648" fmla="*/ 369922 h 2380521"/>
              <a:gd name="connsiteX3649" fmla="*/ 1297518 w 8023328"/>
              <a:gd name="connsiteY3649" fmla="*/ 357525 h 2380521"/>
              <a:gd name="connsiteX3650" fmla="*/ 1225703 w 8023328"/>
              <a:gd name="connsiteY3650" fmla="*/ 357525 h 2380521"/>
              <a:gd name="connsiteX3651" fmla="*/ 1240493 w 8023328"/>
              <a:gd name="connsiteY3651" fmla="*/ 369922 h 2380521"/>
              <a:gd name="connsiteX3652" fmla="*/ 1225703 w 8023328"/>
              <a:gd name="connsiteY3652" fmla="*/ 383779 h 2380521"/>
              <a:gd name="connsiteX3653" fmla="*/ 1210926 w 8023328"/>
              <a:gd name="connsiteY3653" fmla="*/ 369922 h 2380521"/>
              <a:gd name="connsiteX3654" fmla="*/ 1225703 w 8023328"/>
              <a:gd name="connsiteY3654" fmla="*/ 357525 h 2380521"/>
              <a:gd name="connsiteX3655" fmla="*/ 1154890 w 8023328"/>
              <a:gd name="connsiteY3655" fmla="*/ 357525 h 2380521"/>
              <a:gd name="connsiteX3656" fmla="*/ 1169676 w 8023328"/>
              <a:gd name="connsiteY3656" fmla="*/ 369922 h 2380521"/>
              <a:gd name="connsiteX3657" fmla="*/ 1154890 w 8023328"/>
              <a:gd name="connsiteY3657" fmla="*/ 383779 h 2380521"/>
              <a:gd name="connsiteX3658" fmla="*/ 1140096 w 8023328"/>
              <a:gd name="connsiteY3658" fmla="*/ 369922 h 2380521"/>
              <a:gd name="connsiteX3659" fmla="*/ 1154890 w 8023328"/>
              <a:gd name="connsiteY3659" fmla="*/ 357525 h 2380521"/>
              <a:gd name="connsiteX3660" fmla="*/ 1084059 w 8023328"/>
              <a:gd name="connsiteY3660" fmla="*/ 357525 h 2380521"/>
              <a:gd name="connsiteX3661" fmla="*/ 1098844 w 8023328"/>
              <a:gd name="connsiteY3661" fmla="*/ 369922 h 2380521"/>
              <a:gd name="connsiteX3662" fmla="*/ 1084059 w 8023328"/>
              <a:gd name="connsiteY3662" fmla="*/ 383779 h 2380521"/>
              <a:gd name="connsiteX3663" fmla="*/ 1069268 w 8023328"/>
              <a:gd name="connsiteY3663" fmla="*/ 369922 h 2380521"/>
              <a:gd name="connsiteX3664" fmla="*/ 1084059 w 8023328"/>
              <a:gd name="connsiteY3664" fmla="*/ 357525 h 2380521"/>
              <a:gd name="connsiteX3665" fmla="*/ 1013015 w 8023328"/>
              <a:gd name="connsiteY3665" fmla="*/ 357525 h 2380521"/>
              <a:gd name="connsiteX3666" fmla="*/ 1024685 w 8023328"/>
              <a:gd name="connsiteY3666" fmla="*/ 369922 h 2380521"/>
              <a:gd name="connsiteX3667" fmla="*/ 1013015 w 8023328"/>
              <a:gd name="connsiteY3667" fmla="*/ 383779 h 2380521"/>
              <a:gd name="connsiteX3668" fmla="*/ 998434 w 8023328"/>
              <a:gd name="connsiteY3668" fmla="*/ 369922 h 2380521"/>
              <a:gd name="connsiteX3669" fmla="*/ 1013015 w 8023328"/>
              <a:gd name="connsiteY3669" fmla="*/ 357525 h 2380521"/>
              <a:gd name="connsiteX3670" fmla="*/ 941465 w 8023328"/>
              <a:gd name="connsiteY3670" fmla="*/ 357525 h 2380521"/>
              <a:gd name="connsiteX3671" fmla="*/ 953864 w 8023328"/>
              <a:gd name="connsiteY3671" fmla="*/ 369922 h 2380521"/>
              <a:gd name="connsiteX3672" fmla="*/ 941465 w 8023328"/>
              <a:gd name="connsiteY3672" fmla="*/ 383779 h 2380521"/>
              <a:gd name="connsiteX3673" fmla="*/ 927611 w 8023328"/>
              <a:gd name="connsiteY3673" fmla="*/ 369922 h 2380521"/>
              <a:gd name="connsiteX3674" fmla="*/ 941465 w 8023328"/>
              <a:gd name="connsiteY3674" fmla="*/ 357525 h 2380521"/>
              <a:gd name="connsiteX3675" fmla="*/ 870633 w 8023328"/>
              <a:gd name="connsiteY3675" fmla="*/ 357525 h 2380521"/>
              <a:gd name="connsiteX3676" fmla="*/ 883034 w 8023328"/>
              <a:gd name="connsiteY3676" fmla="*/ 369922 h 2380521"/>
              <a:gd name="connsiteX3677" fmla="*/ 870633 w 8023328"/>
              <a:gd name="connsiteY3677" fmla="*/ 383779 h 2380521"/>
              <a:gd name="connsiteX3678" fmla="*/ 856777 w 8023328"/>
              <a:gd name="connsiteY3678" fmla="*/ 369922 h 2380521"/>
              <a:gd name="connsiteX3679" fmla="*/ 870633 w 8023328"/>
              <a:gd name="connsiteY3679" fmla="*/ 357525 h 2380521"/>
              <a:gd name="connsiteX3680" fmla="*/ 798346 w 8023328"/>
              <a:gd name="connsiteY3680" fmla="*/ 357525 h 2380521"/>
              <a:gd name="connsiteX3681" fmla="*/ 812203 w 8023328"/>
              <a:gd name="connsiteY3681" fmla="*/ 369922 h 2380521"/>
              <a:gd name="connsiteX3682" fmla="*/ 798346 w 8023328"/>
              <a:gd name="connsiteY3682" fmla="*/ 383779 h 2380521"/>
              <a:gd name="connsiteX3683" fmla="*/ 785947 w 8023328"/>
              <a:gd name="connsiteY3683" fmla="*/ 369922 h 2380521"/>
              <a:gd name="connsiteX3684" fmla="*/ 798346 w 8023328"/>
              <a:gd name="connsiteY3684" fmla="*/ 357525 h 2380521"/>
              <a:gd name="connsiteX3685" fmla="*/ 3654110 w 8023328"/>
              <a:gd name="connsiteY3685" fmla="*/ 354153 h 2380521"/>
              <a:gd name="connsiteX3686" fmla="*/ 3668898 w 8023328"/>
              <a:gd name="connsiteY3686" fmla="*/ 368738 h 2380521"/>
              <a:gd name="connsiteX3687" fmla="*/ 3654110 w 8023328"/>
              <a:gd name="connsiteY3687" fmla="*/ 380407 h 2380521"/>
              <a:gd name="connsiteX3688" fmla="*/ 3639322 w 8023328"/>
              <a:gd name="connsiteY3688" fmla="*/ 368738 h 2380521"/>
              <a:gd name="connsiteX3689" fmla="*/ 3654110 w 8023328"/>
              <a:gd name="connsiteY3689" fmla="*/ 354153 h 2380521"/>
              <a:gd name="connsiteX3690" fmla="*/ 3583280 w 8023328"/>
              <a:gd name="connsiteY3690" fmla="*/ 354153 h 2380521"/>
              <a:gd name="connsiteX3691" fmla="*/ 3598069 w 8023328"/>
              <a:gd name="connsiteY3691" fmla="*/ 368738 h 2380521"/>
              <a:gd name="connsiteX3692" fmla="*/ 3583280 w 8023328"/>
              <a:gd name="connsiteY3692" fmla="*/ 380407 h 2380521"/>
              <a:gd name="connsiteX3693" fmla="*/ 3568491 w 8023328"/>
              <a:gd name="connsiteY3693" fmla="*/ 368738 h 2380521"/>
              <a:gd name="connsiteX3694" fmla="*/ 3583280 w 8023328"/>
              <a:gd name="connsiteY3694" fmla="*/ 354153 h 2380521"/>
              <a:gd name="connsiteX3695" fmla="*/ 3512449 w 8023328"/>
              <a:gd name="connsiteY3695" fmla="*/ 354153 h 2380521"/>
              <a:gd name="connsiteX3696" fmla="*/ 3527237 w 8023328"/>
              <a:gd name="connsiteY3696" fmla="*/ 369330 h 2380521"/>
              <a:gd name="connsiteX3697" fmla="*/ 3512449 w 8023328"/>
              <a:gd name="connsiteY3697" fmla="*/ 383749 h 2380521"/>
              <a:gd name="connsiteX3698" fmla="*/ 3497661 w 8023328"/>
              <a:gd name="connsiteY3698" fmla="*/ 369330 h 2380521"/>
              <a:gd name="connsiteX3699" fmla="*/ 3512449 w 8023328"/>
              <a:gd name="connsiteY3699" fmla="*/ 354153 h 2380521"/>
              <a:gd name="connsiteX3700" fmla="*/ 3440686 w 8023328"/>
              <a:gd name="connsiteY3700" fmla="*/ 354153 h 2380521"/>
              <a:gd name="connsiteX3701" fmla="*/ 3453083 w 8023328"/>
              <a:gd name="connsiteY3701" fmla="*/ 369330 h 2380521"/>
              <a:gd name="connsiteX3702" fmla="*/ 3440686 w 8023328"/>
              <a:gd name="connsiteY3702" fmla="*/ 383749 h 2380521"/>
              <a:gd name="connsiteX3703" fmla="*/ 3426830 w 8023328"/>
              <a:gd name="connsiteY3703" fmla="*/ 369330 h 2380521"/>
              <a:gd name="connsiteX3704" fmla="*/ 3440686 w 8023328"/>
              <a:gd name="connsiteY3704" fmla="*/ 354153 h 2380521"/>
              <a:gd name="connsiteX3705" fmla="*/ 3369857 w 8023328"/>
              <a:gd name="connsiteY3705" fmla="*/ 354153 h 2380521"/>
              <a:gd name="connsiteX3706" fmla="*/ 3382254 w 8023328"/>
              <a:gd name="connsiteY3706" fmla="*/ 369330 h 2380521"/>
              <a:gd name="connsiteX3707" fmla="*/ 3369857 w 8023328"/>
              <a:gd name="connsiteY3707" fmla="*/ 383749 h 2380521"/>
              <a:gd name="connsiteX3708" fmla="*/ 3356001 w 8023328"/>
              <a:gd name="connsiteY3708" fmla="*/ 369330 h 2380521"/>
              <a:gd name="connsiteX3709" fmla="*/ 3369857 w 8023328"/>
              <a:gd name="connsiteY3709" fmla="*/ 354153 h 2380521"/>
              <a:gd name="connsiteX3710" fmla="*/ 3299097 w 8023328"/>
              <a:gd name="connsiteY3710" fmla="*/ 354153 h 2380521"/>
              <a:gd name="connsiteX3711" fmla="*/ 3311496 w 8023328"/>
              <a:gd name="connsiteY3711" fmla="*/ 369330 h 2380521"/>
              <a:gd name="connsiteX3712" fmla="*/ 3299097 w 8023328"/>
              <a:gd name="connsiteY3712" fmla="*/ 383749 h 2380521"/>
              <a:gd name="connsiteX3713" fmla="*/ 3285242 w 8023328"/>
              <a:gd name="connsiteY3713" fmla="*/ 369330 h 2380521"/>
              <a:gd name="connsiteX3714" fmla="*/ 3299097 w 8023328"/>
              <a:gd name="connsiteY3714" fmla="*/ 354153 h 2380521"/>
              <a:gd name="connsiteX3715" fmla="*/ 3226808 w 8023328"/>
              <a:gd name="connsiteY3715" fmla="*/ 354153 h 2380521"/>
              <a:gd name="connsiteX3716" fmla="*/ 3240664 w 8023328"/>
              <a:gd name="connsiteY3716" fmla="*/ 369330 h 2380521"/>
              <a:gd name="connsiteX3717" fmla="*/ 3226808 w 8023328"/>
              <a:gd name="connsiteY3717" fmla="*/ 383749 h 2380521"/>
              <a:gd name="connsiteX3718" fmla="*/ 3214410 w 8023328"/>
              <a:gd name="connsiteY3718" fmla="*/ 369330 h 2380521"/>
              <a:gd name="connsiteX3719" fmla="*/ 3226808 w 8023328"/>
              <a:gd name="connsiteY3719" fmla="*/ 354153 h 2380521"/>
              <a:gd name="connsiteX3720" fmla="*/ 3152605 w 8023328"/>
              <a:gd name="connsiteY3720" fmla="*/ 354153 h 2380521"/>
              <a:gd name="connsiteX3721" fmla="*/ 3166462 w 8023328"/>
              <a:gd name="connsiteY3721" fmla="*/ 369330 h 2380521"/>
              <a:gd name="connsiteX3722" fmla="*/ 3152605 w 8023328"/>
              <a:gd name="connsiteY3722" fmla="*/ 383749 h 2380521"/>
              <a:gd name="connsiteX3723" fmla="*/ 3140206 w 8023328"/>
              <a:gd name="connsiteY3723" fmla="*/ 369330 h 2380521"/>
              <a:gd name="connsiteX3724" fmla="*/ 3152605 w 8023328"/>
              <a:gd name="connsiteY3724" fmla="*/ 354153 h 2380521"/>
              <a:gd name="connsiteX3725" fmla="*/ 3081774 w 8023328"/>
              <a:gd name="connsiteY3725" fmla="*/ 354153 h 2380521"/>
              <a:gd name="connsiteX3726" fmla="*/ 3095627 w 8023328"/>
              <a:gd name="connsiteY3726" fmla="*/ 369330 h 2380521"/>
              <a:gd name="connsiteX3727" fmla="*/ 3081774 w 8023328"/>
              <a:gd name="connsiteY3727" fmla="*/ 383749 h 2380521"/>
              <a:gd name="connsiteX3728" fmla="*/ 3069375 w 8023328"/>
              <a:gd name="connsiteY3728" fmla="*/ 369330 h 2380521"/>
              <a:gd name="connsiteX3729" fmla="*/ 3081774 w 8023328"/>
              <a:gd name="connsiteY3729" fmla="*/ 354153 h 2380521"/>
              <a:gd name="connsiteX3730" fmla="*/ 3013715 w 8023328"/>
              <a:gd name="connsiteY3730" fmla="*/ 354153 h 2380521"/>
              <a:gd name="connsiteX3731" fmla="*/ 3028135 w 8023328"/>
              <a:gd name="connsiteY3731" fmla="*/ 369330 h 2380521"/>
              <a:gd name="connsiteX3732" fmla="*/ 3013715 w 8023328"/>
              <a:gd name="connsiteY3732" fmla="*/ 383749 h 2380521"/>
              <a:gd name="connsiteX3733" fmla="*/ 2998539 w 8023328"/>
              <a:gd name="connsiteY3733" fmla="*/ 369330 h 2380521"/>
              <a:gd name="connsiteX3734" fmla="*/ 3013715 w 8023328"/>
              <a:gd name="connsiteY3734" fmla="*/ 354153 h 2380521"/>
              <a:gd name="connsiteX3735" fmla="*/ 2942494 w 8023328"/>
              <a:gd name="connsiteY3735" fmla="*/ 354153 h 2380521"/>
              <a:gd name="connsiteX3736" fmla="*/ 2957288 w 8023328"/>
              <a:gd name="connsiteY3736" fmla="*/ 369330 h 2380521"/>
              <a:gd name="connsiteX3737" fmla="*/ 2942494 w 8023328"/>
              <a:gd name="connsiteY3737" fmla="*/ 383749 h 2380521"/>
              <a:gd name="connsiteX3738" fmla="*/ 2927708 w 8023328"/>
              <a:gd name="connsiteY3738" fmla="*/ 369330 h 2380521"/>
              <a:gd name="connsiteX3739" fmla="*/ 2942494 w 8023328"/>
              <a:gd name="connsiteY3739" fmla="*/ 354153 h 2380521"/>
              <a:gd name="connsiteX3740" fmla="*/ 2868293 w 8023328"/>
              <a:gd name="connsiteY3740" fmla="*/ 354153 h 2380521"/>
              <a:gd name="connsiteX3741" fmla="*/ 2883085 w 8023328"/>
              <a:gd name="connsiteY3741" fmla="*/ 369330 h 2380521"/>
              <a:gd name="connsiteX3742" fmla="*/ 2868293 w 8023328"/>
              <a:gd name="connsiteY3742" fmla="*/ 383749 h 2380521"/>
              <a:gd name="connsiteX3743" fmla="*/ 2853504 w 8023328"/>
              <a:gd name="connsiteY3743" fmla="*/ 369330 h 2380521"/>
              <a:gd name="connsiteX3744" fmla="*/ 2868293 w 8023328"/>
              <a:gd name="connsiteY3744" fmla="*/ 354153 h 2380521"/>
              <a:gd name="connsiteX3745" fmla="*/ 2796535 w 8023328"/>
              <a:gd name="connsiteY3745" fmla="*/ 354153 h 2380521"/>
              <a:gd name="connsiteX3746" fmla="*/ 2808932 w 8023328"/>
              <a:gd name="connsiteY3746" fmla="*/ 369330 h 2380521"/>
              <a:gd name="connsiteX3747" fmla="*/ 2796535 w 8023328"/>
              <a:gd name="connsiteY3747" fmla="*/ 383749 h 2380521"/>
              <a:gd name="connsiteX3748" fmla="*/ 2782678 w 8023328"/>
              <a:gd name="connsiteY3748" fmla="*/ 369330 h 2380521"/>
              <a:gd name="connsiteX3749" fmla="*/ 2796535 w 8023328"/>
              <a:gd name="connsiteY3749" fmla="*/ 354153 h 2380521"/>
              <a:gd name="connsiteX3750" fmla="*/ 2725695 w 8023328"/>
              <a:gd name="connsiteY3750" fmla="*/ 354153 h 2380521"/>
              <a:gd name="connsiteX3751" fmla="*/ 2738100 w 8023328"/>
              <a:gd name="connsiteY3751" fmla="*/ 369330 h 2380521"/>
              <a:gd name="connsiteX3752" fmla="*/ 2725695 w 8023328"/>
              <a:gd name="connsiteY3752" fmla="*/ 383749 h 2380521"/>
              <a:gd name="connsiteX3753" fmla="*/ 2711846 w 8023328"/>
              <a:gd name="connsiteY3753" fmla="*/ 369330 h 2380521"/>
              <a:gd name="connsiteX3754" fmla="*/ 2725695 w 8023328"/>
              <a:gd name="connsiteY3754" fmla="*/ 354153 h 2380521"/>
              <a:gd name="connsiteX3755" fmla="*/ 2653415 w 8023328"/>
              <a:gd name="connsiteY3755" fmla="*/ 354153 h 2380521"/>
              <a:gd name="connsiteX3756" fmla="*/ 2667270 w 8023328"/>
              <a:gd name="connsiteY3756" fmla="*/ 369330 h 2380521"/>
              <a:gd name="connsiteX3757" fmla="*/ 2653415 w 8023328"/>
              <a:gd name="connsiteY3757" fmla="*/ 383749 h 2380521"/>
              <a:gd name="connsiteX3758" fmla="*/ 2641021 w 8023328"/>
              <a:gd name="connsiteY3758" fmla="*/ 369330 h 2380521"/>
              <a:gd name="connsiteX3759" fmla="*/ 2653415 w 8023328"/>
              <a:gd name="connsiteY3759" fmla="*/ 354153 h 2380521"/>
              <a:gd name="connsiteX3760" fmla="*/ 2582583 w 8023328"/>
              <a:gd name="connsiteY3760" fmla="*/ 354153 h 2380521"/>
              <a:gd name="connsiteX3761" fmla="*/ 2596439 w 8023328"/>
              <a:gd name="connsiteY3761" fmla="*/ 369330 h 2380521"/>
              <a:gd name="connsiteX3762" fmla="*/ 2582583 w 8023328"/>
              <a:gd name="connsiteY3762" fmla="*/ 383749 h 2380521"/>
              <a:gd name="connsiteX3763" fmla="*/ 2570184 w 8023328"/>
              <a:gd name="connsiteY3763" fmla="*/ 369330 h 2380521"/>
              <a:gd name="connsiteX3764" fmla="*/ 2582583 w 8023328"/>
              <a:gd name="connsiteY3764" fmla="*/ 354153 h 2380521"/>
              <a:gd name="connsiteX3765" fmla="*/ 2511029 w 8023328"/>
              <a:gd name="connsiteY3765" fmla="*/ 354153 h 2380521"/>
              <a:gd name="connsiteX3766" fmla="*/ 2525613 w 8023328"/>
              <a:gd name="connsiteY3766" fmla="*/ 369330 h 2380521"/>
              <a:gd name="connsiteX3767" fmla="*/ 2511029 w 8023328"/>
              <a:gd name="connsiteY3767" fmla="*/ 383749 h 2380521"/>
              <a:gd name="connsiteX3768" fmla="*/ 2499361 w 8023328"/>
              <a:gd name="connsiteY3768" fmla="*/ 369330 h 2380521"/>
              <a:gd name="connsiteX3769" fmla="*/ 2511029 w 8023328"/>
              <a:gd name="connsiteY3769" fmla="*/ 354153 h 2380521"/>
              <a:gd name="connsiteX3770" fmla="*/ 2439946 w 8023328"/>
              <a:gd name="connsiteY3770" fmla="*/ 354153 h 2380521"/>
              <a:gd name="connsiteX3771" fmla="*/ 2454732 w 8023328"/>
              <a:gd name="connsiteY3771" fmla="*/ 369330 h 2380521"/>
              <a:gd name="connsiteX3772" fmla="*/ 2439946 w 8023328"/>
              <a:gd name="connsiteY3772" fmla="*/ 383749 h 2380521"/>
              <a:gd name="connsiteX3773" fmla="*/ 2425156 w 8023328"/>
              <a:gd name="connsiteY3773" fmla="*/ 369330 h 2380521"/>
              <a:gd name="connsiteX3774" fmla="*/ 2439946 w 8023328"/>
              <a:gd name="connsiteY3774" fmla="*/ 354153 h 2380521"/>
              <a:gd name="connsiteX3775" fmla="*/ 2369110 w 8023328"/>
              <a:gd name="connsiteY3775" fmla="*/ 354153 h 2380521"/>
              <a:gd name="connsiteX3776" fmla="*/ 2383899 w 8023328"/>
              <a:gd name="connsiteY3776" fmla="*/ 369330 h 2380521"/>
              <a:gd name="connsiteX3777" fmla="*/ 2369110 w 8023328"/>
              <a:gd name="connsiteY3777" fmla="*/ 383749 h 2380521"/>
              <a:gd name="connsiteX3778" fmla="*/ 2354319 w 8023328"/>
              <a:gd name="connsiteY3778" fmla="*/ 369330 h 2380521"/>
              <a:gd name="connsiteX3779" fmla="*/ 2369110 w 8023328"/>
              <a:gd name="connsiteY3779" fmla="*/ 354153 h 2380521"/>
              <a:gd name="connsiteX3780" fmla="*/ 2298280 w 8023328"/>
              <a:gd name="connsiteY3780" fmla="*/ 354153 h 2380521"/>
              <a:gd name="connsiteX3781" fmla="*/ 2313068 w 8023328"/>
              <a:gd name="connsiteY3781" fmla="*/ 369330 h 2380521"/>
              <a:gd name="connsiteX3782" fmla="*/ 2298280 w 8023328"/>
              <a:gd name="connsiteY3782" fmla="*/ 383749 h 2380521"/>
              <a:gd name="connsiteX3783" fmla="*/ 2283490 w 8023328"/>
              <a:gd name="connsiteY3783" fmla="*/ 369330 h 2380521"/>
              <a:gd name="connsiteX3784" fmla="*/ 2298280 w 8023328"/>
              <a:gd name="connsiteY3784" fmla="*/ 354153 h 2380521"/>
              <a:gd name="connsiteX3785" fmla="*/ 2226517 w 8023328"/>
              <a:gd name="connsiteY3785" fmla="*/ 354153 h 2380521"/>
              <a:gd name="connsiteX3786" fmla="*/ 2238914 w 8023328"/>
              <a:gd name="connsiteY3786" fmla="*/ 369330 h 2380521"/>
              <a:gd name="connsiteX3787" fmla="*/ 2226517 w 8023328"/>
              <a:gd name="connsiteY3787" fmla="*/ 383749 h 2380521"/>
              <a:gd name="connsiteX3788" fmla="*/ 2212658 w 8023328"/>
              <a:gd name="connsiteY3788" fmla="*/ 369330 h 2380521"/>
              <a:gd name="connsiteX3789" fmla="*/ 2226517 w 8023328"/>
              <a:gd name="connsiteY3789" fmla="*/ 354153 h 2380521"/>
              <a:gd name="connsiteX3790" fmla="*/ 2155683 w 8023328"/>
              <a:gd name="connsiteY3790" fmla="*/ 354153 h 2380521"/>
              <a:gd name="connsiteX3791" fmla="*/ 2168081 w 8023328"/>
              <a:gd name="connsiteY3791" fmla="*/ 369330 h 2380521"/>
              <a:gd name="connsiteX3792" fmla="*/ 2155683 w 8023328"/>
              <a:gd name="connsiteY3792" fmla="*/ 383749 h 2380521"/>
              <a:gd name="connsiteX3793" fmla="*/ 2141827 w 8023328"/>
              <a:gd name="connsiteY3793" fmla="*/ 369330 h 2380521"/>
              <a:gd name="connsiteX3794" fmla="*/ 2155683 w 8023328"/>
              <a:gd name="connsiteY3794" fmla="*/ 354153 h 2380521"/>
              <a:gd name="connsiteX3795" fmla="*/ 2084849 w 8023328"/>
              <a:gd name="connsiteY3795" fmla="*/ 354153 h 2380521"/>
              <a:gd name="connsiteX3796" fmla="*/ 2097248 w 8023328"/>
              <a:gd name="connsiteY3796" fmla="*/ 369330 h 2380521"/>
              <a:gd name="connsiteX3797" fmla="*/ 2084849 w 8023328"/>
              <a:gd name="connsiteY3797" fmla="*/ 383749 h 2380521"/>
              <a:gd name="connsiteX3798" fmla="*/ 2070994 w 8023328"/>
              <a:gd name="connsiteY3798" fmla="*/ 369330 h 2380521"/>
              <a:gd name="connsiteX3799" fmla="*/ 2084849 w 8023328"/>
              <a:gd name="connsiteY3799" fmla="*/ 354153 h 2380521"/>
              <a:gd name="connsiteX3800" fmla="*/ 2011835 w 8023328"/>
              <a:gd name="connsiteY3800" fmla="*/ 354153 h 2380521"/>
              <a:gd name="connsiteX3801" fmla="*/ 2026421 w 8023328"/>
              <a:gd name="connsiteY3801" fmla="*/ 369330 h 2380521"/>
              <a:gd name="connsiteX3802" fmla="*/ 2011835 w 8023328"/>
              <a:gd name="connsiteY3802" fmla="*/ 383749 h 2380521"/>
              <a:gd name="connsiteX3803" fmla="*/ 2000166 w 8023328"/>
              <a:gd name="connsiteY3803" fmla="*/ 369330 h 2380521"/>
              <a:gd name="connsiteX3804" fmla="*/ 2011835 w 8023328"/>
              <a:gd name="connsiteY3804" fmla="*/ 354153 h 2380521"/>
              <a:gd name="connsiteX3805" fmla="*/ 1938362 w 8023328"/>
              <a:gd name="connsiteY3805" fmla="*/ 354153 h 2380521"/>
              <a:gd name="connsiteX3806" fmla="*/ 1952222 w 8023328"/>
              <a:gd name="connsiteY3806" fmla="*/ 369330 h 2380521"/>
              <a:gd name="connsiteX3807" fmla="*/ 1938362 w 8023328"/>
              <a:gd name="connsiteY3807" fmla="*/ 383749 h 2380521"/>
              <a:gd name="connsiteX3808" fmla="*/ 1925968 w 8023328"/>
              <a:gd name="connsiteY3808" fmla="*/ 369330 h 2380521"/>
              <a:gd name="connsiteX3809" fmla="*/ 1938362 w 8023328"/>
              <a:gd name="connsiteY3809" fmla="*/ 354153 h 2380521"/>
              <a:gd name="connsiteX3810" fmla="*/ 1867527 w 8023328"/>
              <a:gd name="connsiteY3810" fmla="*/ 354153 h 2380521"/>
              <a:gd name="connsiteX3811" fmla="*/ 1881384 w 8023328"/>
              <a:gd name="connsiteY3811" fmla="*/ 369330 h 2380521"/>
              <a:gd name="connsiteX3812" fmla="*/ 1867527 w 8023328"/>
              <a:gd name="connsiteY3812" fmla="*/ 383749 h 2380521"/>
              <a:gd name="connsiteX3813" fmla="*/ 1855129 w 8023328"/>
              <a:gd name="connsiteY3813" fmla="*/ 369330 h 2380521"/>
              <a:gd name="connsiteX3814" fmla="*/ 1867527 w 8023328"/>
              <a:gd name="connsiteY3814" fmla="*/ 354153 h 2380521"/>
              <a:gd name="connsiteX3815" fmla="*/ 1225708 w 8023328"/>
              <a:gd name="connsiteY3815" fmla="*/ 284879 h 2380521"/>
              <a:gd name="connsiteX3816" fmla="*/ 1240493 w 8023328"/>
              <a:gd name="connsiteY3816" fmla="*/ 298111 h 2380521"/>
              <a:gd name="connsiteX3817" fmla="*/ 1225708 w 8023328"/>
              <a:gd name="connsiteY3817" fmla="*/ 312900 h 2380521"/>
              <a:gd name="connsiteX3818" fmla="*/ 1210931 w 8023328"/>
              <a:gd name="connsiteY3818" fmla="*/ 298111 h 2380521"/>
              <a:gd name="connsiteX3819" fmla="*/ 1225708 w 8023328"/>
              <a:gd name="connsiteY3819" fmla="*/ 284879 h 2380521"/>
              <a:gd name="connsiteX3820" fmla="*/ 3440686 w 8023328"/>
              <a:gd name="connsiteY3820" fmla="*/ 283322 h 2380521"/>
              <a:gd name="connsiteX3821" fmla="*/ 3453083 w 8023328"/>
              <a:gd name="connsiteY3821" fmla="*/ 297178 h 2380521"/>
              <a:gd name="connsiteX3822" fmla="*/ 3440686 w 8023328"/>
              <a:gd name="connsiteY3822" fmla="*/ 309576 h 2380521"/>
              <a:gd name="connsiteX3823" fmla="*/ 3426830 w 8023328"/>
              <a:gd name="connsiteY3823" fmla="*/ 297178 h 2380521"/>
              <a:gd name="connsiteX3824" fmla="*/ 3440686 w 8023328"/>
              <a:gd name="connsiteY3824" fmla="*/ 283322 h 2380521"/>
              <a:gd name="connsiteX3825" fmla="*/ 3369857 w 8023328"/>
              <a:gd name="connsiteY3825" fmla="*/ 283322 h 2380521"/>
              <a:gd name="connsiteX3826" fmla="*/ 3382254 w 8023328"/>
              <a:gd name="connsiteY3826" fmla="*/ 297178 h 2380521"/>
              <a:gd name="connsiteX3827" fmla="*/ 3369857 w 8023328"/>
              <a:gd name="connsiteY3827" fmla="*/ 309576 h 2380521"/>
              <a:gd name="connsiteX3828" fmla="*/ 3356001 w 8023328"/>
              <a:gd name="connsiteY3828" fmla="*/ 297178 h 2380521"/>
              <a:gd name="connsiteX3829" fmla="*/ 3369857 w 8023328"/>
              <a:gd name="connsiteY3829" fmla="*/ 283322 h 2380521"/>
              <a:gd name="connsiteX3830" fmla="*/ 3299100 w 8023328"/>
              <a:gd name="connsiteY3830" fmla="*/ 283322 h 2380521"/>
              <a:gd name="connsiteX3831" fmla="*/ 3311496 w 8023328"/>
              <a:gd name="connsiteY3831" fmla="*/ 297178 h 2380521"/>
              <a:gd name="connsiteX3832" fmla="*/ 3299100 w 8023328"/>
              <a:gd name="connsiteY3832" fmla="*/ 309576 h 2380521"/>
              <a:gd name="connsiteX3833" fmla="*/ 3285242 w 8023328"/>
              <a:gd name="connsiteY3833" fmla="*/ 297178 h 2380521"/>
              <a:gd name="connsiteX3834" fmla="*/ 3299100 w 8023328"/>
              <a:gd name="connsiteY3834" fmla="*/ 283322 h 2380521"/>
              <a:gd name="connsiteX3835" fmla="*/ 3226808 w 8023328"/>
              <a:gd name="connsiteY3835" fmla="*/ 283322 h 2380521"/>
              <a:gd name="connsiteX3836" fmla="*/ 3240664 w 8023328"/>
              <a:gd name="connsiteY3836" fmla="*/ 297178 h 2380521"/>
              <a:gd name="connsiteX3837" fmla="*/ 3226808 w 8023328"/>
              <a:gd name="connsiteY3837" fmla="*/ 309576 h 2380521"/>
              <a:gd name="connsiteX3838" fmla="*/ 3214410 w 8023328"/>
              <a:gd name="connsiteY3838" fmla="*/ 297178 h 2380521"/>
              <a:gd name="connsiteX3839" fmla="*/ 3226808 w 8023328"/>
              <a:gd name="connsiteY3839" fmla="*/ 283322 h 2380521"/>
              <a:gd name="connsiteX3840" fmla="*/ 3152605 w 8023328"/>
              <a:gd name="connsiteY3840" fmla="*/ 283322 h 2380521"/>
              <a:gd name="connsiteX3841" fmla="*/ 3166462 w 8023328"/>
              <a:gd name="connsiteY3841" fmla="*/ 297178 h 2380521"/>
              <a:gd name="connsiteX3842" fmla="*/ 3152605 w 8023328"/>
              <a:gd name="connsiteY3842" fmla="*/ 309576 h 2380521"/>
              <a:gd name="connsiteX3843" fmla="*/ 3140209 w 8023328"/>
              <a:gd name="connsiteY3843" fmla="*/ 297178 h 2380521"/>
              <a:gd name="connsiteX3844" fmla="*/ 3152605 w 8023328"/>
              <a:gd name="connsiteY3844" fmla="*/ 283322 h 2380521"/>
              <a:gd name="connsiteX3845" fmla="*/ 3081774 w 8023328"/>
              <a:gd name="connsiteY3845" fmla="*/ 283322 h 2380521"/>
              <a:gd name="connsiteX3846" fmla="*/ 3095628 w 8023328"/>
              <a:gd name="connsiteY3846" fmla="*/ 297178 h 2380521"/>
              <a:gd name="connsiteX3847" fmla="*/ 3081774 w 8023328"/>
              <a:gd name="connsiteY3847" fmla="*/ 309576 h 2380521"/>
              <a:gd name="connsiteX3848" fmla="*/ 3069375 w 8023328"/>
              <a:gd name="connsiteY3848" fmla="*/ 297178 h 2380521"/>
              <a:gd name="connsiteX3849" fmla="*/ 3081774 w 8023328"/>
              <a:gd name="connsiteY3849" fmla="*/ 283322 h 2380521"/>
              <a:gd name="connsiteX3850" fmla="*/ 3013717 w 8023328"/>
              <a:gd name="connsiteY3850" fmla="*/ 283322 h 2380521"/>
              <a:gd name="connsiteX3851" fmla="*/ 3028135 w 8023328"/>
              <a:gd name="connsiteY3851" fmla="*/ 297178 h 2380521"/>
              <a:gd name="connsiteX3852" fmla="*/ 3013717 w 8023328"/>
              <a:gd name="connsiteY3852" fmla="*/ 309576 h 2380521"/>
              <a:gd name="connsiteX3853" fmla="*/ 2998539 w 8023328"/>
              <a:gd name="connsiteY3853" fmla="*/ 297178 h 2380521"/>
              <a:gd name="connsiteX3854" fmla="*/ 3013717 w 8023328"/>
              <a:gd name="connsiteY3854" fmla="*/ 283322 h 2380521"/>
              <a:gd name="connsiteX3855" fmla="*/ 2942494 w 8023328"/>
              <a:gd name="connsiteY3855" fmla="*/ 283322 h 2380521"/>
              <a:gd name="connsiteX3856" fmla="*/ 2957288 w 8023328"/>
              <a:gd name="connsiteY3856" fmla="*/ 298111 h 2380521"/>
              <a:gd name="connsiteX3857" fmla="*/ 2942494 w 8023328"/>
              <a:gd name="connsiteY3857" fmla="*/ 312900 h 2380521"/>
              <a:gd name="connsiteX3858" fmla="*/ 2927711 w 8023328"/>
              <a:gd name="connsiteY3858" fmla="*/ 298111 h 2380521"/>
              <a:gd name="connsiteX3859" fmla="*/ 2942494 w 8023328"/>
              <a:gd name="connsiteY3859" fmla="*/ 283322 h 2380521"/>
              <a:gd name="connsiteX3860" fmla="*/ 2868293 w 8023328"/>
              <a:gd name="connsiteY3860" fmla="*/ 283322 h 2380521"/>
              <a:gd name="connsiteX3861" fmla="*/ 2883087 w 8023328"/>
              <a:gd name="connsiteY3861" fmla="*/ 298111 h 2380521"/>
              <a:gd name="connsiteX3862" fmla="*/ 2868293 w 8023328"/>
              <a:gd name="connsiteY3862" fmla="*/ 312900 h 2380521"/>
              <a:gd name="connsiteX3863" fmla="*/ 2853507 w 8023328"/>
              <a:gd name="connsiteY3863" fmla="*/ 298111 h 2380521"/>
              <a:gd name="connsiteX3864" fmla="*/ 2868293 w 8023328"/>
              <a:gd name="connsiteY3864" fmla="*/ 283322 h 2380521"/>
              <a:gd name="connsiteX3865" fmla="*/ 2796535 w 8023328"/>
              <a:gd name="connsiteY3865" fmla="*/ 283322 h 2380521"/>
              <a:gd name="connsiteX3866" fmla="*/ 2808934 w 8023328"/>
              <a:gd name="connsiteY3866" fmla="*/ 298111 h 2380521"/>
              <a:gd name="connsiteX3867" fmla="*/ 2796535 w 8023328"/>
              <a:gd name="connsiteY3867" fmla="*/ 312900 h 2380521"/>
              <a:gd name="connsiteX3868" fmla="*/ 2782678 w 8023328"/>
              <a:gd name="connsiteY3868" fmla="*/ 298111 h 2380521"/>
              <a:gd name="connsiteX3869" fmla="*/ 2796535 w 8023328"/>
              <a:gd name="connsiteY3869" fmla="*/ 283322 h 2380521"/>
              <a:gd name="connsiteX3870" fmla="*/ 2725698 w 8023328"/>
              <a:gd name="connsiteY3870" fmla="*/ 283322 h 2380521"/>
              <a:gd name="connsiteX3871" fmla="*/ 2738100 w 8023328"/>
              <a:gd name="connsiteY3871" fmla="*/ 298111 h 2380521"/>
              <a:gd name="connsiteX3872" fmla="*/ 2725698 w 8023328"/>
              <a:gd name="connsiteY3872" fmla="*/ 312900 h 2380521"/>
              <a:gd name="connsiteX3873" fmla="*/ 2711846 w 8023328"/>
              <a:gd name="connsiteY3873" fmla="*/ 298111 h 2380521"/>
              <a:gd name="connsiteX3874" fmla="*/ 2725698 w 8023328"/>
              <a:gd name="connsiteY3874" fmla="*/ 283322 h 2380521"/>
              <a:gd name="connsiteX3875" fmla="*/ 2653415 w 8023328"/>
              <a:gd name="connsiteY3875" fmla="*/ 283322 h 2380521"/>
              <a:gd name="connsiteX3876" fmla="*/ 2667270 w 8023328"/>
              <a:gd name="connsiteY3876" fmla="*/ 298111 h 2380521"/>
              <a:gd name="connsiteX3877" fmla="*/ 2653415 w 8023328"/>
              <a:gd name="connsiteY3877" fmla="*/ 312900 h 2380521"/>
              <a:gd name="connsiteX3878" fmla="*/ 2641021 w 8023328"/>
              <a:gd name="connsiteY3878" fmla="*/ 298111 h 2380521"/>
              <a:gd name="connsiteX3879" fmla="*/ 2653415 w 8023328"/>
              <a:gd name="connsiteY3879" fmla="*/ 283322 h 2380521"/>
              <a:gd name="connsiteX3880" fmla="*/ 2582583 w 8023328"/>
              <a:gd name="connsiteY3880" fmla="*/ 283322 h 2380521"/>
              <a:gd name="connsiteX3881" fmla="*/ 2596439 w 8023328"/>
              <a:gd name="connsiteY3881" fmla="*/ 298111 h 2380521"/>
              <a:gd name="connsiteX3882" fmla="*/ 2582583 w 8023328"/>
              <a:gd name="connsiteY3882" fmla="*/ 312900 h 2380521"/>
              <a:gd name="connsiteX3883" fmla="*/ 2570189 w 8023328"/>
              <a:gd name="connsiteY3883" fmla="*/ 298111 h 2380521"/>
              <a:gd name="connsiteX3884" fmla="*/ 2582583 w 8023328"/>
              <a:gd name="connsiteY3884" fmla="*/ 283322 h 2380521"/>
              <a:gd name="connsiteX3885" fmla="*/ 2511029 w 8023328"/>
              <a:gd name="connsiteY3885" fmla="*/ 283322 h 2380521"/>
              <a:gd name="connsiteX3886" fmla="*/ 2525613 w 8023328"/>
              <a:gd name="connsiteY3886" fmla="*/ 298111 h 2380521"/>
              <a:gd name="connsiteX3887" fmla="*/ 2511029 w 8023328"/>
              <a:gd name="connsiteY3887" fmla="*/ 312900 h 2380521"/>
              <a:gd name="connsiteX3888" fmla="*/ 2499361 w 8023328"/>
              <a:gd name="connsiteY3888" fmla="*/ 298111 h 2380521"/>
              <a:gd name="connsiteX3889" fmla="*/ 2511029 w 8023328"/>
              <a:gd name="connsiteY3889" fmla="*/ 283322 h 2380521"/>
              <a:gd name="connsiteX3890" fmla="*/ 2439946 w 8023328"/>
              <a:gd name="connsiteY3890" fmla="*/ 283322 h 2380521"/>
              <a:gd name="connsiteX3891" fmla="*/ 2454732 w 8023328"/>
              <a:gd name="connsiteY3891" fmla="*/ 298111 h 2380521"/>
              <a:gd name="connsiteX3892" fmla="*/ 2439946 w 8023328"/>
              <a:gd name="connsiteY3892" fmla="*/ 312900 h 2380521"/>
              <a:gd name="connsiteX3893" fmla="*/ 2425156 w 8023328"/>
              <a:gd name="connsiteY3893" fmla="*/ 298111 h 2380521"/>
              <a:gd name="connsiteX3894" fmla="*/ 2439946 w 8023328"/>
              <a:gd name="connsiteY3894" fmla="*/ 283322 h 2380521"/>
              <a:gd name="connsiteX3895" fmla="*/ 2369110 w 8023328"/>
              <a:gd name="connsiteY3895" fmla="*/ 283322 h 2380521"/>
              <a:gd name="connsiteX3896" fmla="*/ 2383899 w 8023328"/>
              <a:gd name="connsiteY3896" fmla="*/ 298111 h 2380521"/>
              <a:gd name="connsiteX3897" fmla="*/ 2369110 w 8023328"/>
              <a:gd name="connsiteY3897" fmla="*/ 312900 h 2380521"/>
              <a:gd name="connsiteX3898" fmla="*/ 2354319 w 8023328"/>
              <a:gd name="connsiteY3898" fmla="*/ 298111 h 2380521"/>
              <a:gd name="connsiteX3899" fmla="*/ 2369110 w 8023328"/>
              <a:gd name="connsiteY3899" fmla="*/ 283322 h 2380521"/>
              <a:gd name="connsiteX3900" fmla="*/ 2298280 w 8023328"/>
              <a:gd name="connsiteY3900" fmla="*/ 283322 h 2380521"/>
              <a:gd name="connsiteX3901" fmla="*/ 2313068 w 8023328"/>
              <a:gd name="connsiteY3901" fmla="*/ 298111 h 2380521"/>
              <a:gd name="connsiteX3902" fmla="*/ 2298280 w 8023328"/>
              <a:gd name="connsiteY3902" fmla="*/ 312900 h 2380521"/>
              <a:gd name="connsiteX3903" fmla="*/ 2283490 w 8023328"/>
              <a:gd name="connsiteY3903" fmla="*/ 298111 h 2380521"/>
              <a:gd name="connsiteX3904" fmla="*/ 2298280 w 8023328"/>
              <a:gd name="connsiteY3904" fmla="*/ 283322 h 2380521"/>
              <a:gd name="connsiteX3905" fmla="*/ 2226517 w 8023328"/>
              <a:gd name="connsiteY3905" fmla="*/ 283322 h 2380521"/>
              <a:gd name="connsiteX3906" fmla="*/ 2238914 w 8023328"/>
              <a:gd name="connsiteY3906" fmla="*/ 298111 h 2380521"/>
              <a:gd name="connsiteX3907" fmla="*/ 2226517 w 8023328"/>
              <a:gd name="connsiteY3907" fmla="*/ 312900 h 2380521"/>
              <a:gd name="connsiteX3908" fmla="*/ 2212658 w 8023328"/>
              <a:gd name="connsiteY3908" fmla="*/ 298111 h 2380521"/>
              <a:gd name="connsiteX3909" fmla="*/ 2226517 w 8023328"/>
              <a:gd name="connsiteY3909" fmla="*/ 283322 h 2380521"/>
              <a:gd name="connsiteX3910" fmla="*/ 2155683 w 8023328"/>
              <a:gd name="connsiteY3910" fmla="*/ 283322 h 2380521"/>
              <a:gd name="connsiteX3911" fmla="*/ 2168081 w 8023328"/>
              <a:gd name="connsiteY3911" fmla="*/ 298111 h 2380521"/>
              <a:gd name="connsiteX3912" fmla="*/ 2155683 w 8023328"/>
              <a:gd name="connsiteY3912" fmla="*/ 312900 h 2380521"/>
              <a:gd name="connsiteX3913" fmla="*/ 2141827 w 8023328"/>
              <a:gd name="connsiteY3913" fmla="*/ 298111 h 2380521"/>
              <a:gd name="connsiteX3914" fmla="*/ 2155683 w 8023328"/>
              <a:gd name="connsiteY3914" fmla="*/ 283322 h 2380521"/>
              <a:gd name="connsiteX3915" fmla="*/ 2084849 w 8023328"/>
              <a:gd name="connsiteY3915" fmla="*/ 283322 h 2380521"/>
              <a:gd name="connsiteX3916" fmla="*/ 2097248 w 8023328"/>
              <a:gd name="connsiteY3916" fmla="*/ 298111 h 2380521"/>
              <a:gd name="connsiteX3917" fmla="*/ 2084849 w 8023328"/>
              <a:gd name="connsiteY3917" fmla="*/ 312900 h 2380521"/>
              <a:gd name="connsiteX3918" fmla="*/ 2070994 w 8023328"/>
              <a:gd name="connsiteY3918" fmla="*/ 298111 h 2380521"/>
              <a:gd name="connsiteX3919" fmla="*/ 2084849 w 8023328"/>
              <a:gd name="connsiteY3919" fmla="*/ 283322 h 2380521"/>
              <a:gd name="connsiteX3920" fmla="*/ 2011835 w 8023328"/>
              <a:gd name="connsiteY3920" fmla="*/ 283322 h 2380521"/>
              <a:gd name="connsiteX3921" fmla="*/ 2026421 w 8023328"/>
              <a:gd name="connsiteY3921" fmla="*/ 298111 h 2380521"/>
              <a:gd name="connsiteX3922" fmla="*/ 2011835 w 8023328"/>
              <a:gd name="connsiteY3922" fmla="*/ 312900 h 2380521"/>
              <a:gd name="connsiteX3923" fmla="*/ 2000168 w 8023328"/>
              <a:gd name="connsiteY3923" fmla="*/ 298111 h 2380521"/>
              <a:gd name="connsiteX3924" fmla="*/ 2011835 w 8023328"/>
              <a:gd name="connsiteY3924" fmla="*/ 283322 h 2380521"/>
              <a:gd name="connsiteX3925" fmla="*/ 1938362 w 8023328"/>
              <a:gd name="connsiteY3925" fmla="*/ 283322 h 2380521"/>
              <a:gd name="connsiteX3926" fmla="*/ 1952222 w 8023328"/>
              <a:gd name="connsiteY3926" fmla="*/ 298111 h 2380521"/>
              <a:gd name="connsiteX3927" fmla="*/ 1938362 w 8023328"/>
              <a:gd name="connsiteY3927" fmla="*/ 312900 h 2380521"/>
              <a:gd name="connsiteX3928" fmla="*/ 1925968 w 8023328"/>
              <a:gd name="connsiteY3928" fmla="*/ 298111 h 2380521"/>
              <a:gd name="connsiteX3929" fmla="*/ 1938362 w 8023328"/>
              <a:gd name="connsiteY3929" fmla="*/ 283322 h 2380521"/>
              <a:gd name="connsiteX3930" fmla="*/ 1867527 w 8023328"/>
              <a:gd name="connsiteY3930" fmla="*/ 283322 h 2380521"/>
              <a:gd name="connsiteX3931" fmla="*/ 1881384 w 8023328"/>
              <a:gd name="connsiteY3931" fmla="*/ 298111 h 2380521"/>
              <a:gd name="connsiteX3932" fmla="*/ 1867527 w 8023328"/>
              <a:gd name="connsiteY3932" fmla="*/ 312900 h 2380521"/>
              <a:gd name="connsiteX3933" fmla="*/ 1855129 w 8023328"/>
              <a:gd name="connsiteY3933" fmla="*/ 298111 h 2380521"/>
              <a:gd name="connsiteX3934" fmla="*/ 1867527 w 8023328"/>
              <a:gd name="connsiteY3934" fmla="*/ 283322 h 2380521"/>
              <a:gd name="connsiteX3935" fmla="*/ 1799085 w 8023328"/>
              <a:gd name="connsiteY3935" fmla="*/ 283322 h 2380521"/>
              <a:gd name="connsiteX3936" fmla="*/ 1813876 w 8023328"/>
              <a:gd name="connsiteY3936" fmla="*/ 298111 h 2380521"/>
              <a:gd name="connsiteX3937" fmla="*/ 1799085 w 8023328"/>
              <a:gd name="connsiteY3937" fmla="*/ 312900 h 2380521"/>
              <a:gd name="connsiteX3938" fmla="*/ 1784300 w 8023328"/>
              <a:gd name="connsiteY3938" fmla="*/ 298111 h 2380521"/>
              <a:gd name="connsiteX3939" fmla="*/ 1799085 w 8023328"/>
              <a:gd name="connsiteY3939" fmla="*/ 283322 h 2380521"/>
              <a:gd name="connsiteX3940" fmla="*/ 1728262 w 8023328"/>
              <a:gd name="connsiteY3940" fmla="*/ 283322 h 2380521"/>
              <a:gd name="connsiteX3941" fmla="*/ 1743052 w 8023328"/>
              <a:gd name="connsiteY3941" fmla="*/ 298111 h 2380521"/>
              <a:gd name="connsiteX3942" fmla="*/ 1728262 w 8023328"/>
              <a:gd name="connsiteY3942" fmla="*/ 312900 h 2380521"/>
              <a:gd name="connsiteX3943" fmla="*/ 1713472 w 8023328"/>
              <a:gd name="connsiteY3943" fmla="*/ 298111 h 2380521"/>
              <a:gd name="connsiteX3944" fmla="*/ 1728262 w 8023328"/>
              <a:gd name="connsiteY3944" fmla="*/ 283322 h 2380521"/>
              <a:gd name="connsiteX3945" fmla="*/ 1656498 w 8023328"/>
              <a:gd name="connsiteY3945" fmla="*/ 283322 h 2380521"/>
              <a:gd name="connsiteX3946" fmla="*/ 1668897 w 8023328"/>
              <a:gd name="connsiteY3946" fmla="*/ 298111 h 2380521"/>
              <a:gd name="connsiteX3947" fmla="*/ 1656498 w 8023328"/>
              <a:gd name="connsiteY3947" fmla="*/ 312900 h 2380521"/>
              <a:gd name="connsiteX3948" fmla="*/ 1642650 w 8023328"/>
              <a:gd name="connsiteY3948" fmla="*/ 298111 h 2380521"/>
              <a:gd name="connsiteX3949" fmla="*/ 1656498 w 8023328"/>
              <a:gd name="connsiteY3949" fmla="*/ 283322 h 2380521"/>
              <a:gd name="connsiteX3950" fmla="*/ 1582299 w 8023328"/>
              <a:gd name="connsiteY3950" fmla="*/ 283322 h 2380521"/>
              <a:gd name="connsiteX3951" fmla="*/ 1594704 w 8023328"/>
              <a:gd name="connsiteY3951" fmla="*/ 298111 h 2380521"/>
              <a:gd name="connsiteX3952" fmla="*/ 1582299 w 8023328"/>
              <a:gd name="connsiteY3952" fmla="*/ 312900 h 2380521"/>
              <a:gd name="connsiteX3953" fmla="*/ 1568441 w 8023328"/>
              <a:gd name="connsiteY3953" fmla="*/ 298111 h 2380521"/>
              <a:gd name="connsiteX3954" fmla="*/ 1582299 w 8023328"/>
              <a:gd name="connsiteY3954" fmla="*/ 283322 h 2380521"/>
              <a:gd name="connsiteX3955" fmla="*/ 1512198 w 8023328"/>
              <a:gd name="connsiteY3955" fmla="*/ 283322 h 2380521"/>
              <a:gd name="connsiteX3956" fmla="*/ 1523865 w 8023328"/>
              <a:gd name="connsiteY3956" fmla="*/ 298111 h 2380521"/>
              <a:gd name="connsiteX3957" fmla="*/ 1512198 w 8023328"/>
              <a:gd name="connsiteY3957" fmla="*/ 312900 h 2380521"/>
              <a:gd name="connsiteX3958" fmla="*/ 1497612 w 8023328"/>
              <a:gd name="connsiteY3958" fmla="*/ 298111 h 2380521"/>
              <a:gd name="connsiteX3959" fmla="*/ 1512198 w 8023328"/>
              <a:gd name="connsiteY3959" fmla="*/ 283322 h 2380521"/>
              <a:gd name="connsiteX3960" fmla="*/ 1439173 w 8023328"/>
              <a:gd name="connsiteY3960" fmla="*/ 283322 h 2380521"/>
              <a:gd name="connsiteX3961" fmla="*/ 1453026 w 8023328"/>
              <a:gd name="connsiteY3961" fmla="*/ 298111 h 2380521"/>
              <a:gd name="connsiteX3962" fmla="*/ 1439173 w 8023328"/>
              <a:gd name="connsiteY3962" fmla="*/ 312900 h 2380521"/>
              <a:gd name="connsiteX3963" fmla="*/ 1426777 w 8023328"/>
              <a:gd name="connsiteY3963" fmla="*/ 298111 h 2380521"/>
              <a:gd name="connsiteX3964" fmla="*/ 1439173 w 8023328"/>
              <a:gd name="connsiteY3964" fmla="*/ 283322 h 2380521"/>
              <a:gd name="connsiteX3965" fmla="*/ 1368347 w 8023328"/>
              <a:gd name="connsiteY3965" fmla="*/ 283322 h 2380521"/>
              <a:gd name="connsiteX3966" fmla="*/ 1382200 w 8023328"/>
              <a:gd name="connsiteY3966" fmla="*/ 298111 h 2380521"/>
              <a:gd name="connsiteX3967" fmla="*/ 1368347 w 8023328"/>
              <a:gd name="connsiteY3967" fmla="*/ 312900 h 2380521"/>
              <a:gd name="connsiteX3968" fmla="*/ 1355949 w 8023328"/>
              <a:gd name="connsiteY3968" fmla="*/ 298111 h 2380521"/>
              <a:gd name="connsiteX3969" fmla="*/ 1368347 w 8023328"/>
              <a:gd name="connsiteY3969" fmla="*/ 283322 h 2380521"/>
              <a:gd name="connsiteX3970" fmla="*/ 1297518 w 8023328"/>
              <a:gd name="connsiteY3970" fmla="*/ 283322 h 2380521"/>
              <a:gd name="connsiteX3971" fmla="*/ 1311374 w 8023328"/>
              <a:gd name="connsiteY3971" fmla="*/ 298111 h 2380521"/>
              <a:gd name="connsiteX3972" fmla="*/ 1297518 w 8023328"/>
              <a:gd name="connsiteY3972" fmla="*/ 312900 h 2380521"/>
              <a:gd name="connsiteX3973" fmla="*/ 1285121 w 8023328"/>
              <a:gd name="connsiteY3973" fmla="*/ 298111 h 2380521"/>
              <a:gd name="connsiteX3974" fmla="*/ 1297518 w 8023328"/>
              <a:gd name="connsiteY3974" fmla="*/ 283322 h 2380521"/>
              <a:gd name="connsiteX3975" fmla="*/ 1154890 w 8023328"/>
              <a:gd name="connsiteY3975" fmla="*/ 283322 h 2380521"/>
              <a:gd name="connsiteX3976" fmla="*/ 1169683 w 8023328"/>
              <a:gd name="connsiteY3976" fmla="*/ 295719 h 2380521"/>
              <a:gd name="connsiteX3977" fmla="*/ 1154890 w 8023328"/>
              <a:gd name="connsiteY3977" fmla="*/ 309576 h 2380521"/>
              <a:gd name="connsiteX3978" fmla="*/ 1140101 w 8023328"/>
              <a:gd name="connsiteY3978" fmla="*/ 295719 h 2380521"/>
              <a:gd name="connsiteX3979" fmla="*/ 1154890 w 8023328"/>
              <a:gd name="connsiteY3979" fmla="*/ 283322 h 2380521"/>
              <a:gd name="connsiteX3980" fmla="*/ 1084059 w 8023328"/>
              <a:gd name="connsiteY3980" fmla="*/ 283322 h 2380521"/>
              <a:gd name="connsiteX3981" fmla="*/ 1098847 w 8023328"/>
              <a:gd name="connsiteY3981" fmla="*/ 295719 h 2380521"/>
              <a:gd name="connsiteX3982" fmla="*/ 1084059 w 8023328"/>
              <a:gd name="connsiteY3982" fmla="*/ 309576 h 2380521"/>
              <a:gd name="connsiteX3983" fmla="*/ 1069272 w 8023328"/>
              <a:gd name="connsiteY3983" fmla="*/ 295719 h 2380521"/>
              <a:gd name="connsiteX3984" fmla="*/ 1084059 w 8023328"/>
              <a:gd name="connsiteY3984" fmla="*/ 283322 h 2380521"/>
              <a:gd name="connsiteX3985" fmla="*/ 1013024 w 8023328"/>
              <a:gd name="connsiteY3985" fmla="*/ 283322 h 2380521"/>
              <a:gd name="connsiteX3986" fmla="*/ 1024691 w 8023328"/>
              <a:gd name="connsiteY3986" fmla="*/ 295719 h 2380521"/>
              <a:gd name="connsiteX3987" fmla="*/ 1013024 w 8023328"/>
              <a:gd name="connsiteY3987" fmla="*/ 309576 h 2380521"/>
              <a:gd name="connsiteX3988" fmla="*/ 998442 w 8023328"/>
              <a:gd name="connsiteY3988" fmla="*/ 295719 h 2380521"/>
              <a:gd name="connsiteX3989" fmla="*/ 1013024 w 8023328"/>
              <a:gd name="connsiteY3989" fmla="*/ 283322 h 2380521"/>
              <a:gd name="connsiteX3990" fmla="*/ 941467 w 8023328"/>
              <a:gd name="connsiteY3990" fmla="*/ 283322 h 2380521"/>
              <a:gd name="connsiteX3991" fmla="*/ 953869 w 8023328"/>
              <a:gd name="connsiteY3991" fmla="*/ 295719 h 2380521"/>
              <a:gd name="connsiteX3992" fmla="*/ 941467 w 8023328"/>
              <a:gd name="connsiteY3992" fmla="*/ 309576 h 2380521"/>
              <a:gd name="connsiteX3993" fmla="*/ 927612 w 8023328"/>
              <a:gd name="connsiteY3993" fmla="*/ 295719 h 2380521"/>
              <a:gd name="connsiteX3994" fmla="*/ 941467 w 8023328"/>
              <a:gd name="connsiteY3994" fmla="*/ 283322 h 2380521"/>
              <a:gd name="connsiteX3995" fmla="*/ 3299102 w 8023328"/>
              <a:gd name="connsiteY3995" fmla="*/ 212492 h 2380521"/>
              <a:gd name="connsiteX3996" fmla="*/ 3311499 w 8023328"/>
              <a:gd name="connsiteY3996" fmla="*/ 226348 h 2380521"/>
              <a:gd name="connsiteX3997" fmla="*/ 3299102 w 8023328"/>
              <a:gd name="connsiteY3997" fmla="*/ 238746 h 2380521"/>
              <a:gd name="connsiteX3998" fmla="*/ 3285245 w 8023328"/>
              <a:gd name="connsiteY3998" fmla="*/ 226348 h 2380521"/>
              <a:gd name="connsiteX3999" fmla="*/ 3299102 w 8023328"/>
              <a:gd name="connsiteY3999" fmla="*/ 212492 h 2380521"/>
              <a:gd name="connsiteX4000" fmla="*/ 3226811 w 8023328"/>
              <a:gd name="connsiteY4000" fmla="*/ 212492 h 2380521"/>
              <a:gd name="connsiteX4001" fmla="*/ 3240667 w 8023328"/>
              <a:gd name="connsiteY4001" fmla="*/ 226348 h 2380521"/>
              <a:gd name="connsiteX4002" fmla="*/ 3226811 w 8023328"/>
              <a:gd name="connsiteY4002" fmla="*/ 238746 h 2380521"/>
              <a:gd name="connsiteX4003" fmla="*/ 3214412 w 8023328"/>
              <a:gd name="connsiteY4003" fmla="*/ 226348 h 2380521"/>
              <a:gd name="connsiteX4004" fmla="*/ 3226811 w 8023328"/>
              <a:gd name="connsiteY4004" fmla="*/ 212492 h 2380521"/>
              <a:gd name="connsiteX4005" fmla="*/ 3152608 w 8023328"/>
              <a:gd name="connsiteY4005" fmla="*/ 212492 h 2380521"/>
              <a:gd name="connsiteX4006" fmla="*/ 3166462 w 8023328"/>
              <a:gd name="connsiteY4006" fmla="*/ 226348 h 2380521"/>
              <a:gd name="connsiteX4007" fmla="*/ 3152608 w 8023328"/>
              <a:gd name="connsiteY4007" fmla="*/ 238746 h 2380521"/>
              <a:gd name="connsiteX4008" fmla="*/ 3140211 w 8023328"/>
              <a:gd name="connsiteY4008" fmla="*/ 226348 h 2380521"/>
              <a:gd name="connsiteX4009" fmla="*/ 3152608 w 8023328"/>
              <a:gd name="connsiteY4009" fmla="*/ 212492 h 2380521"/>
              <a:gd name="connsiteX4010" fmla="*/ 3081775 w 8023328"/>
              <a:gd name="connsiteY4010" fmla="*/ 212492 h 2380521"/>
              <a:gd name="connsiteX4011" fmla="*/ 3095628 w 8023328"/>
              <a:gd name="connsiteY4011" fmla="*/ 226348 h 2380521"/>
              <a:gd name="connsiteX4012" fmla="*/ 3081775 w 8023328"/>
              <a:gd name="connsiteY4012" fmla="*/ 238746 h 2380521"/>
              <a:gd name="connsiteX4013" fmla="*/ 3069375 w 8023328"/>
              <a:gd name="connsiteY4013" fmla="*/ 226348 h 2380521"/>
              <a:gd name="connsiteX4014" fmla="*/ 3081775 w 8023328"/>
              <a:gd name="connsiteY4014" fmla="*/ 212492 h 2380521"/>
              <a:gd name="connsiteX4015" fmla="*/ 3013720 w 8023328"/>
              <a:gd name="connsiteY4015" fmla="*/ 212492 h 2380521"/>
              <a:gd name="connsiteX4016" fmla="*/ 3028140 w 8023328"/>
              <a:gd name="connsiteY4016" fmla="*/ 226348 h 2380521"/>
              <a:gd name="connsiteX4017" fmla="*/ 3013720 w 8023328"/>
              <a:gd name="connsiteY4017" fmla="*/ 238746 h 2380521"/>
              <a:gd name="connsiteX4018" fmla="*/ 2998542 w 8023328"/>
              <a:gd name="connsiteY4018" fmla="*/ 226348 h 2380521"/>
              <a:gd name="connsiteX4019" fmla="*/ 3013720 w 8023328"/>
              <a:gd name="connsiteY4019" fmla="*/ 212492 h 2380521"/>
              <a:gd name="connsiteX4020" fmla="*/ 2942497 w 8023328"/>
              <a:gd name="connsiteY4020" fmla="*/ 212492 h 2380521"/>
              <a:gd name="connsiteX4021" fmla="*/ 2957293 w 8023328"/>
              <a:gd name="connsiteY4021" fmla="*/ 226348 h 2380521"/>
              <a:gd name="connsiteX4022" fmla="*/ 2942497 w 8023328"/>
              <a:gd name="connsiteY4022" fmla="*/ 238746 h 2380521"/>
              <a:gd name="connsiteX4023" fmla="*/ 2927716 w 8023328"/>
              <a:gd name="connsiteY4023" fmla="*/ 226348 h 2380521"/>
              <a:gd name="connsiteX4024" fmla="*/ 2942497 w 8023328"/>
              <a:gd name="connsiteY4024" fmla="*/ 212492 h 2380521"/>
              <a:gd name="connsiteX4025" fmla="*/ 2867363 w 8023328"/>
              <a:gd name="connsiteY4025" fmla="*/ 212492 h 2380521"/>
              <a:gd name="connsiteX4026" fmla="*/ 2879765 w 8023328"/>
              <a:gd name="connsiteY4026" fmla="*/ 226348 h 2380521"/>
              <a:gd name="connsiteX4027" fmla="*/ 2867363 w 8023328"/>
              <a:gd name="connsiteY4027" fmla="*/ 238746 h 2380521"/>
              <a:gd name="connsiteX4028" fmla="*/ 2853510 w 8023328"/>
              <a:gd name="connsiteY4028" fmla="*/ 226348 h 2380521"/>
              <a:gd name="connsiteX4029" fmla="*/ 2867363 w 8023328"/>
              <a:gd name="connsiteY4029" fmla="*/ 212492 h 2380521"/>
              <a:gd name="connsiteX4030" fmla="*/ 2796538 w 8023328"/>
              <a:gd name="connsiteY4030" fmla="*/ 212492 h 2380521"/>
              <a:gd name="connsiteX4031" fmla="*/ 2808934 w 8023328"/>
              <a:gd name="connsiteY4031" fmla="*/ 226348 h 2380521"/>
              <a:gd name="connsiteX4032" fmla="*/ 2796538 w 8023328"/>
              <a:gd name="connsiteY4032" fmla="*/ 238746 h 2380521"/>
              <a:gd name="connsiteX4033" fmla="*/ 2782680 w 8023328"/>
              <a:gd name="connsiteY4033" fmla="*/ 226348 h 2380521"/>
              <a:gd name="connsiteX4034" fmla="*/ 2796538 w 8023328"/>
              <a:gd name="connsiteY4034" fmla="*/ 212492 h 2380521"/>
              <a:gd name="connsiteX4035" fmla="*/ 2725698 w 8023328"/>
              <a:gd name="connsiteY4035" fmla="*/ 212492 h 2380521"/>
              <a:gd name="connsiteX4036" fmla="*/ 2738102 w 8023328"/>
              <a:gd name="connsiteY4036" fmla="*/ 226348 h 2380521"/>
              <a:gd name="connsiteX4037" fmla="*/ 2725698 w 8023328"/>
              <a:gd name="connsiteY4037" fmla="*/ 238746 h 2380521"/>
              <a:gd name="connsiteX4038" fmla="*/ 2711852 w 8023328"/>
              <a:gd name="connsiteY4038" fmla="*/ 226348 h 2380521"/>
              <a:gd name="connsiteX4039" fmla="*/ 2725698 w 8023328"/>
              <a:gd name="connsiteY4039" fmla="*/ 212492 h 2380521"/>
              <a:gd name="connsiteX4040" fmla="*/ 2653420 w 8023328"/>
              <a:gd name="connsiteY4040" fmla="*/ 212492 h 2380521"/>
              <a:gd name="connsiteX4041" fmla="*/ 2667273 w 8023328"/>
              <a:gd name="connsiteY4041" fmla="*/ 226348 h 2380521"/>
              <a:gd name="connsiteX4042" fmla="*/ 2653420 w 8023328"/>
              <a:gd name="connsiteY4042" fmla="*/ 238746 h 2380521"/>
              <a:gd name="connsiteX4043" fmla="*/ 2641021 w 8023328"/>
              <a:gd name="connsiteY4043" fmla="*/ 226348 h 2380521"/>
              <a:gd name="connsiteX4044" fmla="*/ 2653420 w 8023328"/>
              <a:gd name="connsiteY4044" fmla="*/ 212492 h 2380521"/>
              <a:gd name="connsiteX4045" fmla="*/ 2582586 w 8023328"/>
              <a:gd name="connsiteY4045" fmla="*/ 212492 h 2380521"/>
              <a:gd name="connsiteX4046" fmla="*/ 2596439 w 8023328"/>
              <a:gd name="connsiteY4046" fmla="*/ 226348 h 2380521"/>
              <a:gd name="connsiteX4047" fmla="*/ 2582586 w 8023328"/>
              <a:gd name="connsiteY4047" fmla="*/ 238746 h 2380521"/>
              <a:gd name="connsiteX4048" fmla="*/ 2570189 w 8023328"/>
              <a:gd name="connsiteY4048" fmla="*/ 226348 h 2380521"/>
              <a:gd name="connsiteX4049" fmla="*/ 2582586 w 8023328"/>
              <a:gd name="connsiteY4049" fmla="*/ 212492 h 2380521"/>
              <a:gd name="connsiteX4050" fmla="*/ 2511029 w 8023328"/>
              <a:gd name="connsiteY4050" fmla="*/ 212492 h 2380521"/>
              <a:gd name="connsiteX4051" fmla="*/ 2525616 w 8023328"/>
              <a:gd name="connsiteY4051" fmla="*/ 226348 h 2380521"/>
              <a:gd name="connsiteX4052" fmla="*/ 2511029 w 8023328"/>
              <a:gd name="connsiteY4052" fmla="*/ 238746 h 2380521"/>
              <a:gd name="connsiteX4053" fmla="*/ 2499364 w 8023328"/>
              <a:gd name="connsiteY4053" fmla="*/ 226348 h 2380521"/>
              <a:gd name="connsiteX4054" fmla="*/ 2511029 w 8023328"/>
              <a:gd name="connsiteY4054" fmla="*/ 212492 h 2380521"/>
              <a:gd name="connsiteX4055" fmla="*/ 2439946 w 8023328"/>
              <a:gd name="connsiteY4055" fmla="*/ 212492 h 2380521"/>
              <a:gd name="connsiteX4056" fmla="*/ 2454732 w 8023328"/>
              <a:gd name="connsiteY4056" fmla="*/ 226348 h 2380521"/>
              <a:gd name="connsiteX4057" fmla="*/ 2439946 w 8023328"/>
              <a:gd name="connsiteY4057" fmla="*/ 238746 h 2380521"/>
              <a:gd name="connsiteX4058" fmla="*/ 2425156 w 8023328"/>
              <a:gd name="connsiteY4058" fmla="*/ 226348 h 2380521"/>
              <a:gd name="connsiteX4059" fmla="*/ 2439946 w 8023328"/>
              <a:gd name="connsiteY4059" fmla="*/ 212492 h 2380521"/>
              <a:gd name="connsiteX4060" fmla="*/ 2369110 w 8023328"/>
              <a:gd name="connsiteY4060" fmla="*/ 212492 h 2380521"/>
              <a:gd name="connsiteX4061" fmla="*/ 2383900 w 8023328"/>
              <a:gd name="connsiteY4061" fmla="*/ 226348 h 2380521"/>
              <a:gd name="connsiteX4062" fmla="*/ 2369110 w 8023328"/>
              <a:gd name="connsiteY4062" fmla="*/ 238746 h 2380521"/>
              <a:gd name="connsiteX4063" fmla="*/ 2354323 w 8023328"/>
              <a:gd name="connsiteY4063" fmla="*/ 226348 h 2380521"/>
              <a:gd name="connsiteX4064" fmla="*/ 2369110 w 8023328"/>
              <a:gd name="connsiteY4064" fmla="*/ 212492 h 2380521"/>
              <a:gd name="connsiteX4065" fmla="*/ 2298283 w 8023328"/>
              <a:gd name="connsiteY4065" fmla="*/ 212492 h 2380521"/>
              <a:gd name="connsiteX4066" fmla="*/ 2313070 w 8023328"/>
              <a:gd name="connsiteY4066" fmla="*/ 227280 h 2380521"/>
              <a:gd name="connsiteX4067" fmla="*/ 2298283 w 8023328"/>
              <a:gd name="connsiteY4067" fmla="*/ 242069 h 2380521"/>
              <a:gd name="connsiteX4068" fmla="*/ 2283493 w 8023328"/>
              <a:gd name="connsiteY4068" fmla="*/ 227280 h 2380521"/>
              <a:gd name="connsiteX4069" fmla="*/ 2298283 w 8023328"/>
              <a:gd name="connsiteY4069" fmla="*/ 212492 h 2380521"/>
              <a:gd name="connsiteX4070" fmla="*/ 2226517 w 8023328"/>
              <a:gd name="connsiteY4070" fmla="*/ 212492 h 2380521"/>
              <a:gd name="connsiteX4071" fmla="*/ 2238916 w 8023328"/>
              <a:gd name="connsiteY4071" fmla="*/ 227280 h 2380521"/>
              <a:gd name="connsiteX4072" fmla="*/ 2226517 w 8023328"/>
              <a:gd name="connsiteY4072" fmla="*/ 242069 h 2380521"/>
              <a:gd name="connsiteX4073" fmla="*/ 2212659 w 8023328"/>
              <a:gd name="connsiteY4073" fmla="*/ 227280 h 2380521"/>
              <a:gd name="connsiteX4074" fmla="*/ 2226517 w 8023328"/>
              <a:gd name="connsiteY4074" fmla="*/ 212492 h 2380521"/>
              <a:gd name="connsiteX4075" fmla="*/ 2155683 w 8023328"/>
              <a:gd name="connsiteY4075" fmla="*/ 212492 h 2380521"/>
              <a:gd name="connsiteX4076" fmla="*/ 2168081 w 8023328"/>
              <a:gd name="connsiteY4076" fmla="*/ 227280 h 2380521"/>
              <a:gd name="connsiteX4077" fmla="*/ 2155683 w 8023328"/>
              <a:gd name="connsiteY4077" fmla="*/ 242069 h 2380521"/>
              <a:gd name="connsiteX4078" fmla="*/ 2141827 w 8023328"/>
              <a:gd name="connsiteY4078" fmla="*/ 227280 h 2380521"/>
              <a:gd name="connsiteX4079" fmla="*/ 2155683 w 8023328"/>
              <a:gd name="connsiteY4079" fmla="*/ 212492 h 2380521"/>
              <a:gd name="connsiteX4080" fmla="*/ 2084851 w 8023328"/>
              <a:gd name="connsiteY4080" fmla="*/ 212492 h 2380521"/>
              <a:gd name="connsiteX4081" fmla="*/ 2097249 w 8023328"/>
              <a:gd name="connsiteY4081" fmla="*/ 227280 h 2380521"/>
              <a:gd name="connsiteX4082" fmla="*/ 2084851 w 8023328"/>
              <a:gd name="connsiteY4082" fmla="*/ 242069 h 2380521"/>
              <a:gd name="connsiteX4083" fmla="*/ 2070995 w 8023328"/>
              <a:gd name="connsiteY4083" fmla="*/ 227280 h 2380521"/>
              <a:gd name="connsiteX4084" fmla="*/ 2084851 w 8023328"/>
              <a:gd name="connsiteY4084" fmla="*/ 212492 h 2380521"/>
              <a:gd name="connsiteX4085" fmla="*/ 2011835 w 8023328"/>
              <a:gd name="connsiteY4085" fmla="*/ 212492 h 2380521"/>
              <a:gd name="connsiteX4086" fmla="*/ 2026421 w 8023328"/>
              <a:gd name="connsiteY4086" fmla="*/ 227280 h 2380521"/>
              <a:gd name="connsiteX4087" fmla="*/ 2011835 w 8023328"/>
              <a:gd name="connsiteY4087" fmla="*/ 242069 h 2380521"/>
              <a:gd name="connsiteX4088" fmla="*/ 2000168 w 8023328"/>
              <a:gd name="connsiteY4088" fmla="*/ 227280 h 2380521"/>
              <a:gd name="connsiteX4089" fmla="*/ 2011835 w 8023328"/>
              <a:gd name="connsiteY4089" fmla="*/ 212492 h 2380521"/>
              <a:gd name="connsiteX4090" fmla="*/ 1938362 w 8023328"/>
              <a:gd name="connsiteY4090" fmla="*/ 212492 h 2380521"/>
              <a:gd name="connsiteX4091" fmla="*/ 1952222 w 8023328"/>
              <a:gd name="connsiteY4091" fmla="*/ 227280 h 2380521"/>
              <a:gd name="connsiteX4092" fmla="*/ 1938362 w 8023328"/>
              <a:gd name="connsiteY4092" fmla="*/ 242069 h 2380521"/>
              <a:gd name="connsiteX4093" fmla="*/ 1925971 w 8023328"/>
              <a:gd name="connsiteY4093" fmla="*/ 227280 h 2380521"/>
              <a:gd name="connsiteX4094" fmla="*/ 1938362 w 8023328"/>
              <a:gd name="connsiteY4094" fmla="*/ 212492 h 2380521"/>
              <a:gd name="connsiteX4095" fmla="*/ 1867530 w 8023328"/>
              <a:gd name="connsiteY4095" fmla="*/ 212492 h 2380521"/>
              <a:gd name="connsiteX4096" fmla="*/ 1881387 w 8023328"/>
              <a:gd name="connsiteY4096" fmla="*/ 227280 h 2380521"/>
              <a:gd name="connsiteX4097" fmla="*/ 1867530 w 8023328"/>
              <a:gd name="connsiteY4097" fmla="*/ 242069 h 2380521"/>
              <a:gd name="connsiteX4098" fmla="*/ 1855129 w 8023328"/>
              <a:gd name="connsiteY4098" fmla="*/ 227280 h 2380521"/>
              <a:gd name="connsiteX4099" fmla="*/ 1867530 w 8023328"/>
              <a:gd name="connsiteY4099" fmla="*/ 212492 h 2380521"/>
              <a:gd name="connsiteX4100" fmla="*/ 1799087 w 8023328"/>
              <a:gd name="connsiteY4100" fmla="*/ 212492 h 2380521"/>
              <a:gd name="connsiteX4101" fmla="*/ 1813879 w 8023328"/>
              <a:gd name="connsiteY4101" fmla="*/ 227280 h 2380521"/>
              <a:gd name="connsiteX4102" fmla="*/ 1799087 w 8023328"/>
              <a:gd name="connsiteY4102" fmla="*/ 242069 h 2380521"/>
              <a:gd name="connsiteX4103" fmla="*/ 1784303 w 8023328"/>
              <a:gd name="connsiteY4103" fmla="*/ 227280 h 2380521"/>
              <a:gd name="connsiteX4104" fmla="*/ 1799087 w 8023328"/>
              <a:gd name="connsiteY4104" fmla="*/ 212492 h 2380521"/>
              <a:gd name="connsiteX4105" fmla="*/ 1728262 w 8023328"/>
              <a:gd name="connsiteY4105" fmla="*/ 212492 h 2380521"/>
              <a:gd name="connsiteX4106" fmla="*/ 1743052 w 8023328"/>
              <a:gd name="connsiteY4106" fmla="*/ 227280 h 2380521"/>
              <a:gd name="connsiteX4107" fmla="*/ 1728262 w 8023328"/>
              <a:gd name="connsiteY4107" fmla="*/ 242069 h 2380521"/>
              <a:gd name="connsiteX4108" fmla="*/ 1713472 w 8023328"/>
              <a:gd name="connsiteY4108" fmla="*/ 227280 h 2380521"/>
              <a:gd name="connsiteX4109" fmla="*/ 1728262 w 8023328"/>
              <a:gd name="connsiteY4109" fmla="*/ 212492 h 2380521"/>
              <a:gd name="connsiteX4110" fmla="*/ 1656498 w 8023328"/>
              <a:gd name="connsiteY4110" fmla="*/ 212492 h 2380521"/>
              <a:gd name="connsiteX4111" fmla="*/ 1668900 w 8023328"/>
              <a:gd name="connsiteY4111" fmla="*/ 227280 h 2380521"/>
              <a:gd name="connsiteX4112" fmla="*/ 1656498 w 8023328"/>
              <a:gd name="connsiteY4112" fmla="*/ 242069 h 2380521"/>
              <a:gd name="connsiteX4113" fmla="*/ 1642655 w 8023328"/>
              <a:gd name="connsiteY4113" fmla="*/ 227280 h 2380521"/>
              <a:gd name="connsiteX4114" fmla="*/ 1656498 w 8023328"/>
              <a:gd name="connsiteY4114" fmla="*/ 212492 h 2380521"/>
              <a:gd name="connsiteX4115" fmla="*/ 1582299 w 8023328"/>
              <a:gd name="connsiteY4115" fmla="*/ 212492 h 2380521"/>
              <a:gd name="connsiteX4116" fmla="*/ 1594704 w 8023328"/>
              <a:gd name="connsiteY4116" fmla="*/ 227280 h 2380521"/>
              <a:gd name="connsiteX4117" fmla="*/ 1582299 w 8023328"/>
              <a:gd name="connsiteY4117" fmla="*/ 242069 h 2380521"/>
              <a:gd name="connsiteX4118" fmla="*/ 1568441 w 8023328"/>
              <a:gd name="connsiteY4118" fmla="*/ 227280 h 2380521"/>
              <a:gd name="connsiteX4119" fmla="*/ 1582299 w 8023328"/>
              <a:gd name="connsiteY4119" fmla="*/ 212492 h 2380521"/>
              <a:gd name="connsiteX4120" fmla="*/ 1512198 w 8023328"/>
              <a:gd name="connsiteY4120" fmla="*/ 212492 h 2380521"/>
              <a:gd name="connsiteX4121" fmla="*/ 1523867 w 8023328"/>
              <a:gd name="connsiteY4121" fmla="*/ 227280 h 2380521"/>
              <a:gd name="connsiteX4122" fmla="*/ 1512198 w 8023328"/>
              <a:gd name="connsiteY4122" fmla="*/ 242069 h 2380521"/>
              <a:gd name="connsiteX4123" fmla="*/ 1497612 w 8023328"/>
              <a:gd name="connsiteY4123" fmla="*/ 227280 h 2380521"/>
              <a:gd name="connsiteX4124" fmla="*/ 1512198 w 8023328"/>
              <a:gd name="connsiteY4124" fmla="*/ 212492 h 2380521"/>
              <a:gd name="connsiteX4125" fmla="*/ 1439173 w 8023328"/>
              <a:gd name="connsiteY4125" fmla="*/ 212492 h 2380521"/>
              <a:gd name="connsiteX4126" fmla="*/ 1453026 w 8023328"/>
              <a:gd name="connsiteY4126" fmla="*/ 227280 h 2380521"/>
              <a:gd name="connsiteX4127" fmla="*/ 1439173 w 8023328"/>
              <a:gd name="connsiteY4127" fmla="*/ 242069 h 2380521"/>
              <a:gd name="connsiteX4128" fmla="*/ 1426777 w 8023328"/>
              <a:gd name="connsiteY4128" fmla="*/ 227280 h 2380521"/>
              <a:gd name="connsiteX4129" fmla="*/ 1439173 w 8023328"/>
              <a:gd name="connsiteY4129" fmla="*/ 212492 h 2380521"/>
              <a:gd name="connsiteX4130" fmla="*/ 1368349 w 8023328"/>
              <a:gd name="connsiteY4130" fmla="*/ 212492 h 2380521"/>
              <a:gd name="connsiteX4131" fmla="*/ 1382203 w 8023328"/>
              <a:gd name="connsiteY4131" fmla="*/ 227280 h 2380521"/>
              <a:gd name="connsiteX4132" fmla="*/ 1368349 w 8023328"/>
              <a:gd name="connsiteY4132" fmla="*/ 242069 h 2380521"/>
              <a:gd name="connsiteX4133" fmla="*/ 1355950 w 8023328"/>
              <a:gd name="connsiteY4133" fmla="*/ 227280 h 2380521"/>
              <a:gd name="connsiteX4134" fmla="*/ 1368349 w 8023328"/>
              <a:gd name="connsiteY4134" fmla="*/ 212492 h 2380521"/>
              <a:gd name="connsiteX4135" fmla="*/ 1297520 w 8023328"/>
              <a:gd name="connsiteY4135" fmla="*/ 212492 h 2380521"/>
              <a:gd name="connsiteX4136" fmla="*/ 1311374 w 8023328"/>
              <a:gd name="connsiteY4136" fmla="*/ 227280 h 2380521"/>
              <a:gd name="connsiteX4137" fmla="*/ 1297520 w 8023328"/>
              <a:gd name="connsiteY4137" fmla="*/ 242069 h 2380521"/>
              <a:gd name="connsiteX4138" fmla="*/ 1285121 w 8023328"/>
              <a:gd name="connsiteY4138" fmla="*/ 227280 h 2380521"/>
              <a:gd name="connsiteX4139" fmla="*/ 1297520 w 8023328"/>
              <a:gd name="connsiteY4139" fmla="*/ 212492 h 2380521"/>
              <a:gd name="connsiteX4140" fmla="*/ 1225708 w 8023328"/>
              <a:gd name="connsiteY4140" fmla="*/ 212492 h 2380521"/>
              <a:gd name="connsiteX4141" fmla="*/ 1240496 w 8023328"/>
              <a:gd name="connsiteY4141" fmla="*/ 227280 h 2380521"/>
              <a:gd name="connsiteX4142" fmla="*/ 1225708 w 8023328"/>
              <a:gd name="connsiteY4142" fmla="*/ 242069 h 2380521"/>
              <a:gd name="connsiteX4143" fmla="*/ 1210934 w 8023328"/>
              <a:gd name="connsiteY4143" fmla="*/ 227280 h 2380521"/>
              <a:gd name="connsiteX4144" fmla="*/ 1225708 w 8023328"/>
              <a:gd name="connsiteY4144" fmla="*/ 212492 h 2380521"/>
              <a:gd name="connsiteX4145" fmla="*/ 1154891 w 8023328"/>
              <a:gd name="connsiteY4145" fmla="*/ 212492 h 2380521"/>
              <a:gd name="connsiteX4146" fmla="*/ 1169683 w 8023328"/>
              <a:gd name="connsiteY4146" fmla="*/ 227280 h 2380521"/>
              <a:gd name="connsiteX4147" fmla="*/ 1154891 w 8023328"/>
              <a:gd name="connsiteY4147" fmla="*/ 242069 h 2380521"/>
              <a:gd name="connsiteX4148" fmla="*/ 1140105 w 8023328"/>
              <a:gd name="connsiteY4148" fmla="*/ 227280 h 2380521"/>
              <a:gd name="connsiteX4149" fmla="*/ 1154891 w 8023328"/>
              <a:gd name="connsiteY4149" fmla="*/ 212492 h 2380521"/>
              <a:gd name="connsiteX4150" fmla="*/ 1084063 w 8023328"/>
              <a:gd name="connsiteY4150" fmla="*/ 212492 h 2380521"/>
              <a:gd name="connsiteX4151" fmla="*/ 1098847 w 8023328"/>
              <a:gd name="connsiteY4151" fmla="*/ 227280 h 2380521"/>
              <a:gd name="connsiteX4152" fmla="*/ 1084063 w 8023328"/>
              <a:gd name="connsiteY4152" fmla="*/ 242069 h 2380521"/>
              <a:gd name="connsiteX4153" fmla="*/ 1069276 w 8023328"/>
              <a:gd name="connsiteY4153" fmla="*/ 227280 h 2380521"/>
              <a:gd name="connsiteX4154" fmla="*/ 1084063 w 8023328"/>
              <a:gd name="connsiteY4154" fmla="*/ 212492 h 2380521"/>
              <a:gd name="connsiteX4155" fmla="*/ 3013723 w 8023328"/>
              <a:gd name="connsiteY4155" fmla="*/ 141661 h 2380521"/>
              <a:gd name="connsiteX4156" fmla="*/ 3028140 w 8023328"/>
              <a:gd name="connsiteY4156" fmla="*/ 155517 h 2380521"/>
              <a:gd name="connsiteX4157" fmla="*/ 3013723 w 8023328"/>
              <a:gd name="connsiteY4157" fmla="*/ 167915 h 2380521"/>
              <a:gd name="connsiteX4158" fmla="*/ 2998545 w 8023328"/>
              <a:gd name="connsiteY4158" fmla="*/ 155517 h 2380521"/>
              <a:gd name="connsiteX4159" fmla="*/ 3013723 w 8023328"/>
              <a:gd name="connsiteY4159" fmla="*/ 141661 h 2380521"/>
              <a:gd name="connsiteX4160" fmla="*/ 2942497 w 8023328"/>
              <a:gd name="connsiteY4160" fmla="*/ 141661 h 2380521"/>
              <a:gd name="connsiteX4161" fmla="*/ 2957293 w 8023328"/>
              <a:gd name="connsiteY4161" fmla="*/ 155517 h 2380521"/>
              <a:gd name="connsiteX4162" fmla="*/ 2942497 w 8023328"/>
              <a:gd name="connsiteY4162" fmla="*/ 167915 h 2380521"/>
              <a:gd name="connsiteX4163" fmla="*/ 2927716 w 8023328"/>
              <a:gd name="connsiteY4163" fmla="*/ 155517 h 2380521"/>
              <a:gd name="connsiteX4164" fmla="*/ 2942497 w 8023328"/>
              <a:gd name="connsiteY4164" fmla="*/ 141661 h 2380521"/>
              <a:gd name="connsiteX4165" fmla="*/ 2867363 w 8023328"/>
              <a:gd name="connsiteY4165" fmla="*/ 141661 h 2380521"/>
              <a:gd name="connsiteX4166" fmla="*/ 2879765 w 8023328"/>
              <a:gd name="connsiteY4166" fmla="*/ 155517 h 2380521"/>
              <a:gd name="connsiteX4167" fmla="*/ 2867363 w 8023328"/>
              <a:gd name="connsiteY4167" fmla="*/ 167915 h 2380521"/>
              <a:gd name="connsiteX4168" fmla="*/ 2853510 w 8023328"/>
              <a:gd name="connsiteY4168" fmla="*/ 155517 h 2380521"/>
              <a:gd name="connsiteX4169" fmla="*/ 2867363 w 8023328"/>
              <a:gd name="connsiteY4169" fmla="*/ 141661 h 2380521"/>
              <a:gd name="connsiteX4170" fmla="*/ 2796538 w 8023328"/>
              <a:gd name="connsiteY4170" fmla="*/ 141661 h 2380521"/>
              <a:gd name="connsiteX4171" fmla="*/ 2808940 w 8023328"/>
              <a:gd name="connsiteY4171" fmla="*/ 155517 h 2380521"/>
              <a:gd name="connsiteX4172" fmla="*/ 2796538 w 8023328"/>
              <a:gd name="connsiteY4172" fmla="*/ 167915 h 2380521"/>
              <a:gd name="connsiteX4173" fmla="*/ 2782683 w 8023328"/>
              <a:gd name="connsiteY4173" fmla="*/ 155517 h 2380521"/>
              <a:gd name="connsiteX4174" fmla="*/ 2796538 w 8023328"/>
              <a:gd name="connsiteY4174" fmla="*/ 141661 h 2380521"/>
              <a:gd name="connsiteX4175" fmla="*/ 2725703 w 8023328"/>
              <a:gd name="connsiteY4175" fmla="*/ 141661 h 2380521"/>
              <a:gd name="connsiteX4176" fmla="*/ 2738105 w 8023328"/>
              <a:gd name="connsiteY4176" fmla="*/ 155517 h 2380521"/>
              <a:gd name="connsiteX4177" fmla="*/ 2725703 w 8023328"/>
              <a:gd name="connsiteY4177" fmla="*/ 167915 h 2380521"/>
              <a:gd name="connsiteX4178" fmla="*/ 2711852 w 8023328"/>
              <a:gd name="connsiteY4178" fmla="*/ 155517 h 2380521"/>
              <a:gd name="connsiteX4179" fmla="*/ 2725703 w 8023328"/>
              <a:gd name="connsiteY4179" fmla="*/ 141661 h 2380521"/>
              <a:gd name="connsiteX4180" fmla="*/ 2653420 w 8023328"/>
              <a:gd name="connsiteY4180" fmla="*/ 141661 h 2380521"/>
              <a:gd name="connsiteX4181" fmla="*/ 2667273 w 8023328"/>
              <a:gd name="connsiteY4181" fmla="*/ 155517 h 2380521"/>
              <a:gd name="connsiteX4182" fmla="*/ 2653420 w 8023328"/>
              <a:gd name="connsiteY4182" fmla="*/ 167915 h 2380521"/>
              <a:gd name="connsiteX4183" fmla="*/ 2641021 w 8023328"/>
              <a:gd name="connsiteY4183" fmla="*/ 155517 h 2380521"/>
              <a:gd name="connsiteX4184" fmla="*/ 2653420 w 8023328"/>
              <a:gd name="connsiteY4184" fmla="*/ 141661 h 2380521"/>
              <a:gd name="connsiteX4185" fmla="*/ 2582586 w 8023328"/>
              <a:gd name="connsiteY4185" fmla="*/ 141661 h 2380521"/>
              <a:gd name="connsiteX4186" fmla="*/ 2596442 w 8023328"/>
              <a:gd name="connsiteY4186" fmla="*/ 155517 h 2380521"/>
              <a:gd name="connsiteX4187" fmla="*/ 2582586 w 8023328"/>
              <a:gd name="connsiteY4187" fmla="*/ 167915 h 2380521"/>
              <a:gd name="connsiteX4188" fmla="*/ 2570189 w 8023328"/>
              <a:gd name="connsiteY4188" fmla="*/ 155517 h 2380521"/>
              <a:gd name="connsiteX4189" fmla="*/ 2582586 w 8023328"/>
              <a:gd name="connsiteY4189" fmla="*/ 141661 h 2380521"/>
              <a:gd name="connsiteX4190" fmla="*/ 2511034 w 8023328"/>
              <a:gd name="connsiteY4190" fmla="*/ 141661 h 2380521"/>
              <a:gd name="connsiteX4191" fmla="*/ 2525616 w 8023328"/>
              <a:gd name="connsiteY4191" fmla="*/ 155517 h 2380521"/>
              <a:gd name="connsiteX4192" fmla="*/ 2511034 w 8023328"/>
              <a:gd name="connsiteY4192" fmla="*/ 167915 h 2380521"/>
              <a:gd name="connsiteX4193" fmla="*/ 2499364 w 8023328"/>
              <a:gd name="connsiteY4193" fmla="*/ 155517 h 2380521"/>
              <a:gd name="connsiteX4194" fmla="*/ 2511034 w 8023328"/>
              <a:gd name="connsiteY4194" fmla="*/ 141661 h 2380521"/>
              <a:gd name="connsiteX4195" fmla="*/ 2439946 w 8023328"/>
              <a:gd name="connsiteY4195" fmla="*/ 141661 h 2380521"/>
              <a:gd name="connsiteX4196" fmla="*/ 2454734 w 8023328"/>
              <a:gd name="connsiteY4196" fmla="*/ 155517 h 2380521"/>
              <a:gd name="connsiteX4197" fmla="*/ 2439946 w 8023328"/>
              <a:gd name="connsiteY4197" fmla="*/ 167915 h 2380521"/>
              <a:gd name="connsiteX4198" fmla="*/ 2425159 w 8023328"/>
              <a:gd name="connsiteY4198" fmla="*/ 155517 h 2380521"/>
              <a:gd name="connsiteX4199" fmla="*/ 2439946 w 8023328"/>
              <a:gd name="connsiteY4199" fmla="*/ 141661 h 2380521"/>
              <a:gd name="connsiteX4200" fmla="*/ 2369114 w 8023328"/>
              <a:gd name="connsiteY4200" fmla="*/ 141661 h 2380521"/>
              <a:gd name="connsiteX4201" fmla="*/ 2383900 w 8023328"/>
              <a:gd name="connsiteY4201" fmla="*/ 155517 h 2380521"/>
              <a:gd name="connsiteX4202" fmla="*/ 2369114 w 8023328"/>
              <a:gd name="connsiteY4202" fmla="*/ 167915 h 2380521"/>
              <a:gd name="connsiteX4203" fmla="*/ 2354323 w 8023328"/>
              <a:gd name="connsiteY4203" fmla="*/ 155517 h 2380521"/>
              <a:gd name="connsiteX4204" fmla="*/ 2369114 w 8023328"/>
              <a:gd name="connsiteY4204" fmla="*/ 141661 h 2380521"/>
              <a:gd name="connsiteX4205" fmla="*/ 2298283 w 8023328"/>
              <a:gd name="connsiteY4205" fmla="*/ 141661 h 2380521"/>
              <a:gd name="connsiteX4206" fmla="*/ 2313070 w 8023328"/>
              <a:gd name="connsiteY4206" fmla="*/ 155517 h 2380521"/>
              <a:gd name="connsiteX4207" fmla="*/ 2298283 w 8023328"/>
              <a:gd name="connsiteY4207" fmla="*/ 167915 h 2380521"/>
              <a:gd name="connsiteX4208" fmla="*/ 2283493 w 8023328"/>
              <a:gd name="connsiteY4208" fmla="*/ 155517 h 2380521"/>
              <a:gd name="connsiteX4209" fmla="*/ 2298283 w 8023328"/>
              <a:gd name="connsiteY4209" fmla="*/ 141661 h 2380521"/>
              <a:gd name="connsiteX4210" fmla="*/ 2226517 w 8023328"/>
              <a:gd name="connsiteY4210" fmla="*/ 141661 h 2380521"/>
              <a:gd name="connsiteX4211" fmla="*/ 2238916 w 8023328"/>
              <a:gd name="connsiteY4211" fmla="*/ 155517 h 2380521"/>
              <a:gd name="connsiteX4212" fmla="*/ 2226517 w 8023328"/>
              <a:gd name="connsiteY4212" fmla="*/ 167915 h 2380521"/>
              <a:gd name="connsiteX4213" fmla="*/ 2212659 w 8023328"/>
              <a:gd name="connsiteY4213" fmla="*/ 155517 h 2380521"/>
              <a:gd name="connsiteX4214" fmla="*/ 2226517 w 8023328"/>
              <a:gd name="connsiteY4214" fmla="*/ 141661 h 2380521"/>
              <a:gd name="connsiteX4215" fmla="*/ 2155683 w 8023328"/>
              <a:gd name="connsiteY4215" fmla="*/ 141661 h 2380521"/>
              <a:gd name="connsiteX4216" fmla="*/ 2168084 w 8023328"/>
              <a:gd name="connsiteY4216" fmla="*/ 155517 h 2380521"/>
              <a:gd name="connsiteX4217" fmla="*/ 2155683 w 8023328"/>
              <a:gd name="connsiteY4217" fmla="*/ 167915 h 2380521"/>
              <a:gd name="connsiteX4218" fmla="*/ 2141827 w 8023328"/>
              <a:gd name="connsiteY4218" fmla="*/ 155517 h 2380521"/>
              <a:gd name="connsiteX4219" fmla="*/ 2155683 w 8023328"/>
              <a:gd name="connsiteY4219" fmla="*/ 141661 h 2380521"/>
              <a:gd name="connsiteX4220" fmla="*/ 2084851 w 8023328"/>
              <a:gd name="connsiteY4220" fmla="*/ 141661 h 2380521"/>
              <a:gd name="connsiteX4221" fmla="*/ 2097249 w 8023328"/>
              <a:gd name="connsiteY4221" fmla="*/ 155517 h 2380521"/>
              <a:gd name="connsiteX4222" fmla="*/ 2084851 w 8023328"/>
              <a:gd name="connsiteY4222" fmla="*/ 167915 h 2380521"/>
              <a:gd name="connsiteX4223" fmla="*/ 2070995 w 8023328"/>
              <a:gd name="connsiteY4223" fmla="*/ 155517 h 2380521"/>
              <a:gd name="connsiteX4224" fmla="*/ 2084851 w 8023328"/>
              <a:gd name="connsiteY4224" fmla="*/ 141661 h 2380521"/>
              <a:gd name="connsiteX4225" fmla="*/ 2011835 w 8023328"/>
              <a:gd name="connsiteY4225" fmla="*/ 141661 h 2380521"/>
              <a:gd name="connsiteX4226" fmla="*/ 2026421 w 8023328"/>
              <a:gd name="connsiteY4226" fmla="*/ 155517 h 2380521"/>
              <a:gd name="connsiteX4227" fmla="*/ 2011835 w 8023328"/>
              <a:gd name="connsiteY4227" fmla="*/ 167915 h 2380521"/>
              <a:gd name="connsiteX4228" fmla="*/ 2000168 w 8023328"/>
              <a:gd name="connsiteY4228" fmla="*/ 155517 h 2380521"/>
              <a:gd name="connsiteX4229" fmla="*/ 2011835 w 8023328"/>
              <a:gd name="connsiteY4229" fmla="*/ 141661 h 2380521"/>
              <a:gd name="connsiteX4230" fmla="*/ 1938365 w 8023328"/>
              <a:gd name="connsiteY4230" fmla="*/ 141661 h 2380521"/>
              <a:gd name="connsiteX4231" fmla="*/ 1952222 w 8023328"/>
              <a:gd name="connsiteY4231" fmla="*/ 155517 h 2380521"/>
              <a:gd name="connsiteX4232" fmla="*/ 1938365 w 8023328"/>
              <a:gd name="connsiteY4232" fmla="*/ 167915 h 2380521"/>
              <a:gd name="connsiteX4233" fmla="*/ 1925971 w 8023328"/>
              <a:gd name="connsiteY4233" fmla="*/ 155517 h 2380521"/>
              <a:gd name="connsiteX4234" fmla="*/ 1938365 w 8023328"/>
              <a:gd name="connsiteY4234" fmla="*/ 141661 h 2380521"/>
              <a:gd name="connsiteX4235" fmla="*/ 1869922 w 8023328"/>
              <a:gd name="connsiteY4235" fmla="*/ 141661 h 2380521"/>
              <a:gd name="connsiteX4236" fmla="*/ 1884712 w 8023328"/>
              <a:gd name="connsiteY4236" fmla="*/ 155517 h 2380521"/>
              <a:gd name="connsiteX4237" fmla="*/ 1869922 w 8023328"/>
              <a:gd name="connsiteY4237" fmla="*/ 167915 h 2380521"/>
              <a:gd name="connsiteX4238" fmla="*/ 1855131 w 8023328"/>
              <a:gd name="connsiteY4238" fmla="*/ 155517 h 2380521"/>
              <a:gd name="connsiteX4239" fmla="*/ 1869922 w 8023328"/>
              <a:gd name="connsiteY4239" fmla="*/ 141661 h 2380521"/>
              <a:gd name="connsiteX4240" fmla="*/ 1799087 w 8023328"/>
              <a:gd name="connsiteY4240" fmla="*/ 141661 h 2380521"/>
              <a:gd name="connsiteX4241" fmla="*/ 1813879 w 8023328"/>
              <a:gd name="connsiteY4241" fmla="*/ 155517 h 2380521"/>
              <a:gd name="connsiteX4242" fmla="*/ 1799087 w 8023328"/>
              <a:gd name="connsiteY4242" fmla="*/ 167915 h 2380521"/>
              <a:gd name="connsiteX4243" fmla="*/ 1784303 w 8023328"/>
              <a:gd name="connsiteY4243" fmla="*/ 155517 h 2380521"/>
              <a:gd name="connsiteX4244" fmla="*/ 1799087 w 8023328"/>
              <a:gd name="connsiteY4244" fmla="*/ 141661 h 2380521"/>
              <a:gd name="connsiteX4245" fmla="*/ 1728262 w 8023328"/>
              <a:gd name="connsiteY4245" fmla="*/ 141661 h 2380521"/>
              <a:gd name="connsiteX4246" fmla="*/ 1743052 w 8023328"/>
              <a:gd name="connsiteY4246" fmla="*/ 155517 h 2380521"/>
              <a:gd name="connsiteX4247" fmla="*/ 1728262 w 8023328"/>
              <a:gd name="connsiteY4247" fmla="*/ 167915 h 2380521"/>
              <a:gd name="connsiteX4248" fmla="*/ 1713474 w 8023328"/>
              <a:gd name="connsiteY4248" fmla="*/ 155517 h 2380521"/>
              <a:gd name="connsiteX4249" fmla="*/ 1728262 w 8023328"/>
              <a:gd name="connsiteY4249" fmla="*/ 141661 h 2380521"/>
              <a:gd name="connsiteX4250" fmla="*/ 1656501 w 8023328"/>
              <a:gd name="connsiteY4250" fmla="*/ 141661 h 2380521"/>
              <a:gd name="connsiteX4251" fmla="*/ 1668900 w 8023328"/>
              <a:gd name="connsiteY4251" fmla="*/ 156450 h 2380521"/>
              <a:gd name="connsiteX4252" fmla="*/ 1656501 w 8023328"/>
              <a:gd name="connsiteY4252" fmla="*/ 171239 h 2380521"/>
              <a:gd name="connsiteX4253" fmla="*/ 1642655 w 8023328"/>
              <a:gd name="connsiteY4253" fmla="*/ 156450 h 2380521"/>
              <a:gd name="connsiteX4254" fmla="*/ 1656501 w 8023328"/>
              <a:gd name="connsiteY4254" fmla="*/ 141661 h 2380521"/>
              <a:gd name="connsiteX4255" fmla="*/ 1582299 w 8023328"/>
              <a:gd name="connsiteY4255" fmla="*/ 141661 h 2380521"/>
              <a:gd name="connsiteX4256" fmla="*/ 1594704 w 8023328"/>
              <a:gd name="connsiteY4256" fmla="*/ 156450 h 2380521"/>
              <a:gd name="connsiteX4257" fmla="*/ 1582299 w 8023328"/>
              <a:gd name="connsiteY4257" fmla="*/ 171239 h 2380521"/>
              <a:gd name="connsiteX4258" fmla="*/ 1568444 w 8023328"/>
              <a:gd name="connsiteY4258" fmla="*/ 156450 h 2380521"/>
              <a:gd name="connsiteX4259" fmla="*/ 1582299 w 8023328"/>
              <a:gd name="connsiteY4259" fmla="*/ 141661 h 2380521"/>
              <a:gd name="connsiteX4260" fmla="*/ 1512199 w 8023328"/>
              <a:gd name="connsiteY4260" fmla="*/ 141661 h 2380521"/>
              <a:gd name="connsiteX4261" fmla="*/ 1523867 w 8023328"/>
              <a:gd name="connsiteY4261" fmla="*/ 156450 h 2380521"/>
              <a:gd name="connsiteX4262" fmla="*/ 1512199 w 8023328"/>
              <a:gd name="connsiteY4262" fmla="*/ 171239 h 2380521"/>
              <a:gd name="connsiteX4263" fmla="*/ 1497612 w 8023328"/>
              <a:gd name="connsiteY4263" fmla="*/ 156450 h 2380521"/>
              <a:gd name="connsiteX4264" fmla="*/ 1512199 w 8023328"/>
              <a:gd name="connsiteY4264" fmla="*/ 141661 h 2380521"/>
              <a:gd name="connsiteX4265" fmla="*/ 1439173 w 8023328"/>
              <a:gd name="connsiteY4265" fmla="*/ 141661 h 2380521"/>
              <a:gd name="connsiteX4266" fmla="*/ 1453026 w 8023328"/>
              <a:gd name="connsiteY4266" fmla="*/ 156450 h 2380521"/>
              <a:gd name="connsiteX4267" fmla="*/ 1439173 w 8023328"/>
              <a:gd name="connsiteY4267" fmla="*/ 171239 h 2380521"/>
              <a:gd name="connsiteX4268" fmla="*/ 1426777 w 8023328"/>
              <a:gd name="connsiteY4268" fmla="*/ 156450 h 2380521"/>
              <a:gd name="connsiteX4269" fmla="*/ 1439173 w 8023328"/>
              <a:gd name="connsiteY4269" fmla="*/ 141661 h 2380521"/>
              <a:gd name="connsiteX4270" fmla="*/ 1368349 w 8023328"/>
              <a:gd name="connsiteY4270" fmla="*/ 141661 h 2380521"/>
              <a:gd name="connsiteX4271" fmla="*/ 1382203 w 8023328"/>
              <a:gd name="connsiteY4271" fmla="*/ 156450 h 2380521"/>
              <a:gd name="connsiteX4272" fmla="*/ 1368349 w 8023328"/>
              <a:gd name="connsiteY4272" fmla="*/ 171239 h 2380521"/>
              <a:gd name="connsiteX4273" fmla="*/ 1355953 w 8023328"/>
              <a:gd name="connsiteY4273" fmla="*/ 156450 h 2380521"/>
              <a:gd name="connsiteX4274" fmla="*/ 1368349 w 8023328"/>
              <a:gd name="connsiteY4274" fmla="*/ 141661 h 2380521"/>
              <a:gd name="connsiteX4275" fmla="*/ 1297520 w 8023328"/>
              <a:gd name="connsiteY4275" fmla="*/ 141661 h 2380521"/>
              <a:gd name="connsiteX4276" fmla="*/ 1311374 w 8023328"/>
              <a:gd name="connsiteY4276" fmla="*/ 156450 h 2380521"/>
              <a:gd name="connsiteX4277" fmla="*/ 1297520 w 8023328"/>
              <a:gd name="connsiteY4277" fmla="*/ 171239 h 2380521"/>
              <a:gd name="connsiteX4278" fmla="*/ 1285121 w 8023328"/>
              <a:gd name="connsiteY4278" fmla="*/ 156450 h 2380521"/>
              <a:gd name="connsiteX4279" fmla="*/ 1297520 w 8023328"/>
              <a:gd name="connsiteY4279" fmla="*/ 141661 h 2380521"/>
              <a:gd name="connsiteX4280" fmla="*/ 2796538 w 8023328"/>
              <a:gd name="connsiteY4280" fmla="*/ 70831 h 2380521"/>
              <a:gd name="connsiteX4281" fmla="*/ 2808940 w 8023328"/>
              <a:gd name="connsiteY4281" fmla="*/ 84687 h 2380521"/>
              <a:gd name="connsiteX4282" fmla="*/ 2796538 w 8023328"/>
              <a:gd name="connsiteY4282" fmla="*/ 97085 h 2380521"/>
              <a:gd name="connsiteX4283" fmla="*/ 2782683 w 8023328"/>
              <a:gd name="connsiteY4283" fmla="*/ 84687 h 2380521"/>
              <a:gd name="connsiteX4284" fmla="*/ 2796538 w 8023328"/>
              <a:gd name="connsiteY4284" fmla="*/ 70831 h 2380521"/>
              <a:gd name="connsiteX4285" fmla="*/ 2725703 w 8023328"/>
              <a:gd name="connsiteY4285" fmla="*/ 70831 h 2380521"/>
              <a:gd name="connsiteX4286" fmla="*/ 2738105 w 8023328"/>
              <a:gd name="connsiteY4286" fmla="*/ 84687 h 2380521"/>
              <a:gd name="connsiteX4287" fmla="*/ 2725703 w 8023328"/>
              <a:gd name="connsiteY4287" fmla="*/ 97085 h 2380521"/>
              <a:gd name="connsiteX4288" fmla="*/ 2711852 w 8023328"/>
              <a:gd name="connsiteY4288" fmla="*/ 84687 h 2380521"/>
              <a:gd name="connsiteX4289" fmla="*/ 2725703 w 8023328"/>
              <a:gd name="connsiteY4289" fmla="*/ 70831 h 2380521"/>
              <a:gd name="connsiteX4290" fmla="*/ 2653420 w 8023328"/>
              <a:gd name="connsiteY4290" fmla="*/ 70831 h 2380521"/>
              <a:gd name="connsiteX4291" fmla="*/ 2667273 w 8023328"/>
              <a:gd name="connsiteY4291" fmla="*/ 84687 h 2380521"/>
              <a:gd name="connsiteX4292" fmla="*/ 2653420 w 8023328"/>
              <a:gd name="connsiteY4292" fmla="*/ 97085 h 2380521"/>
              <a:gd name="connsiteX4293" fmla="*/ 2641021 w 8023328"/>
              <a:gd name="connsiteY4293" fmla="*/ 84687 h 2380521"/>
              <a:gd name="connsiteX4294" fmla="*/ 2653420 w 8023328"/>
              <a:gd name="connsiteY4294" fmla="*/ 70831 h 2380521"/>
              <a:gd name="connsiteX4295" fmla="*/ 2582586 w 8023328"/>
              <a:gd name="connsiteY4295" fmla="*/ 70831 h 2380521"/>
              <a:gd name="connsiteX4296" fmla="*/ 2596442 w 8023328"/>
              <a:gd name="connsiteY4296" fmla="*/ 84687 h 2380521"/>
              <a:gd name="connsiteX4297" fmla="*/ 2582586 w 8023328"/>
              <a:gd name="connsiteY4297" fmla="*/ 97085 h 2380521"/>
              <a:gd name="connsiteX4298" fmla="*/ 2570189 w 8023328"/>
              <a:gd name="connsiteY4298" fmla="*/ 84687 h 2380521"/>
              <a:gd name="connsiteX4299" fmla="*/ 2582586 w 8023328"/>
              <a:gd name="connsiteY4299" fmla="*/ 70831 h 2380521"/>
              <a:gd name="connsiteX4300" fmla="*/ 2511034 w 8023328"/>
              <a:gd name="connsiteY4300" fmla="*/ 70831 h 2380521"/>
              <a:gd name="connsiteX4301" fmla="*/ 2525616 w 8023328"/>
              <a:gd name="connsiteY4301" fmla="*/ 84687 h 2380521"/>
              <a:gd name="connsiteX4302" fmla="*/ 2511034 w 8023328"/>
              <a:gd name="connsiteY4302" fmla="*/ 97085 h 2380521"/>
              <a:gd name="connsiteX4303" fmla="*/ 2499364 w 8023328"/>
              <a:gd name="connsiteY4303" fmla="*/ 84687 h 2380521"/>
              <a:gd name="connsiteX4304" fmla="*/ 2511034 w 8023328"/>
              <a:gd name="connsiteY4304" fmla="*/ 70831 h 2380521"/>
              <a:gd name="connsiteX4305" fmla="*/ 2439946 w 8023328"/>
              <a:gd name="connsiteY4305" fmla="*/ 70831 h 2380521"/>
              <a:gd name="connsiteX4306" fmla="*/ 2454737 w 8023328"/>
              <a:gd name="connsiteY4306" fmla="*/ 84687 h 2380521"/>
              <a:gd name="connsiteX4307" fmla="*/ 2439946 w 8023328"/>
              <a:gd name="connsiteY4307" fmla="*/ 97085 h 2380521"/>
              <a:gd name="connsiteX4308" fmla="*/ 2425159 w 8023328"/>
              <a:gd name="connsiteY4308" fmla="*/ 84687 h 2380521"/>
              <a:gd name="connsiteX4309" fmla="*/ 2439946 w 8023328"/>
              <a:gd name="connsiteY4309" fmla="*/ 70831 h 2380521"/>
              <a:gd name="connsiteX4310" fmla="*/ 2369114 w 8023328"/>
              <a:gd name="connsiteY4310" fmla="*/ 70831 h 2380521"/>
              <a:gd name="connsiteX4311" fmla="*/ 2383900 w 8023328"/>
              <a:gd name="connsiteY4311" fmla="*/ 84687 h 2380521"/>
              <a:gd name="connsiteX4312" fmla="*/ 2369114 w 8023328"/>
              <a:gd name="connsiteY4312" fmla="*/ 97085 h 2380521"/>
              <a:gd name="connsiteX4313" fmla="*/ 2354323 w 8023328"/>
              <a:gd name="connsiteY4313" fmla="*/ 84687 h 2380521"/>
              <a:gd name="connsiteX4314" fmla="*/ 2369114 w 8023328"/>
              <a:gd name="connsiteY4314" fmla="*/ 70831 h 2380521"/>
              <a:gd name="connsiteX4315" fmla="*/ 2298283 w 8023328"/>
              <a:gd name="connsiteY4315" fmla="*/ 70831 h 2380521"/>
              <a:gd name="connsiteX4316" fmla="*/ 2313070 w 8023328"/>
              <a:gd name="connsiteY4316" fmla="*/ 84687 h 2380521"/>
              <a:gd name="connsiteX4317" fmla="*/ 2298283 w 8023328"/>
              <a:gd name="connsiteY4317" fmla="*/ 97085 h 2380521"/>
              <a:gd name="connsiteX4318" fmla="*/ 2283493 w 8023328"/>
              <a:gd name="connsiteY4318" fmla="*/ 84687 h 2380521"/>
              <a:gd name="connsiteX4319" fmla="*/ 2298283 w 8023328"/>
              <a:gd name="connsiteY4319" fmla="*/ 70831 h 2380521"/>
              <a:gd name="connsiteX4320" fmla="*/ 2226517 w 8023328"/>
              <a:gd name="connsiteY4320" fmla="*/ 70831 h 2380521"/>
              <a:gd name="connsiteX4321" fmla="*/ 2238916 w 8023328"/>
              <a:gd name="connsiteY4321" fmla="*/ 84687 h 2380521"/>
              <a:gd name="connsiteX4322" fmla="*/ 2226517 w 8023328"/>
              <a:gd name="connsiteY4322" fmla="*/ 97085 h 2380521"/>
              <a:gd name="connsiteX4323" fmla="*/ 2212659 w 8023328"/>
              <a:gd name="connsiteY4323" fmla="*/ 84687 h 2380521"/>
              <a:gd name="connsiteX4324" fmla="*/ 2226517 w 8023328"/>
              <a:gd name="connsiteY4324" fmla="*/ 70831 h 2380521"/>
              <a:gd name="connsiteX4325" fmla="*/ 2155683 w 8023328"/>
              <a:gd name="connsiteY4325" fmla="*/ 70831 h 2380521"/>
              <a:gd name="connsiteX4326" fmla="*/ 2168084 w 8023328"/>
              <a:gd name="connsiteY4326" fmla="*/ 84687 h 2380521"/>
              <a:gd name="connsiteX4327" fmla="*/ 2155683 w 8023328"/>
              <a:gd name="connsiteY4327" fmla="*/ 97085 h 2380521"/>
              <a:gd name="connsiteX4328" fmla="*/ 2141827 w 8023328"/>
              <a:gd name="connsiteY4328" fmla="*/ 84687 h 2380521"/>
              <a:gd name="connsiteX4329" fmla="*/ 2155683 w 8023328"/>
              <a:gd name="connsiteY4329" fmla="*/ 70831 h 2380521"/>
              <a:gd name="connsiteX4330" fmla="*/ 2083393 w 8023328"/>
              <a:gd name="connsiteY4330" fmla="*/ 70831 h 2380521"/>
              <a:gd name="connsiteX4331" fmla="*/ 2097249 w 8023328"/>
              <a:gd name="connsiteY4331" fmla="*/ 84687 h 2380521"/>
              <a:gd name="connsiteX4332" fmla="*/ 2083393 w 8023328"/>
              <a:gd name="connsiteY4332" fmla="*/ 97085 h 2380521"/>
              <a:gd name="connsiteX4333" fmla="*/ 2070995 w 8023328"/>
              <a:gd name="connsiteY4333" fmla="*/ 84687 h 2380521"/>
              <a:gd name="connsiteX4334" fmla="*/ 2083393 w 8023328"/>
              <a:gd name="connsiteY4334" fmla="*/ 70831 h 2380521"/>
              <a:gd name="connsiteX4335" fmla="*/ 2011835 w 8023328"/>
              <a:gd name="connsiteY4335" fmla="*/ 70831 h 2380521"/>
              <a:gd name="connsiteX4336" fmla="*/ 2026421 w 8023328"/>
              <a:gd name="connsiteY4336" fmla="*/ 84687 h 2380521"/>
              <a:gd name="connsiteX4337" fmla="*/ 2011835 w 8023328"/>
              <a:gd name="connsiteY4337" fmla="*/ 97085 h 2380521"/>
              <a:gd name="connsiteX4338" fmla="*/ 2000168 w 8023328"/>
              <a:gd name="connsiteY4338" fmla="*/ 84687 h 2380521"/>
              <a:gd name="connsiteX4339" fmla="*/ 2011835 w 8023328"/>
              <a:gd name="connsiteY4339" fmla="*/ 70831 h 2380521"/>
              <a:gd name="connsiteX4340" fmla="*/ 1938365 w 8023328"/>
              <a:gd name="connsiteY4340" fmla="*/ 70831 h 2380521"/>
              <a:gd name="connsiteX4341" fmla="*/ 1952222 w 8023328"/>
              <a:gd name="connsiteY4341" fmla="*/ 84687 h 2380521"/>
              <a:gd name="connsiteX4342" fmla="*/ 1938365 w 8023328"/>
              <a:gd name="connsiteY4342" fmla="*/ 97085 h 2380521"/>
              <a:gd name="connsiteX4343" fmla="*/ 1925971 w 8023328"/>
              <a:gd name="connsiteY4343" fmla="*/ 84687 h 2380521"/>
              <a:gd name="connsiteX4344" fmla="*/ 1938365 w 8023328"/>
              <a:gd name="connsiteY4344" fmla="*/ 70831 h 2380521"/>
              <a:gd name="connsiteX4345" fmla="*/ 1869922 w 8023328"/>
              <a:gd name="connsiteY4345" fmla="*/ 70831 h 2380521"/>
              <a:gd name="connsiteX4346" fmla="*/ 1884712 w 8023328"/>
              <a:gd name="connsiteY4346" fmla="*/ 84687 h 2380521"/>
              <a:gd name="connsiteX4347" fmla="*/ 1869922 w 8023328"/>
              <a:gd name="connsiteY4347" fmla="*/ 97085 h 2380521"/>
              <a:gd name="connsiteX4348" fmla="*/ 1855131 w 8023328"/>
              <a:gd name="connsiteY4348" fmla="*/ 84687 h 2380521"/>
              <a:gd name="connsiteX4349" fmla="*/ 1869922 w 8023328"/>
              <a:gd name="connsiteY4349" fmla="*/ 70831 h 2380521"/>
              <a:gd name="connsiteX4350" fmla="*/ 1799087 w 8023328"/>
              <a:gd name="connsiteY4350" fmla="*/ 70831 h 2380521"/>
              <a:gd name="connsiteX4351" fmla="*/ 1813879 w 8023328"/>
              <a:gd name="connsiteY4351" fmla="*/ 84687 h 2380521"/>
              <a:gd name="connsiteX4352" fmla="*/ 1799087 w 8023328"/>
              <a:gd name="connsiteY4352" fmla="*/ 97085 h 2380521"/>
              <a:gd name="connsiteX4353" fmla="*/ 1784303 w 8023328"/>
              <a:gd name="connsiteY4353" fmla="*/ 84687 h 2380521"/>
              <a:gd name="connsiteX4354" fmla="*/ 1799087 w 8023328"/>
              <a:gd name="connsiteY4354" fmla="*/ 70831 h 2380521"/>
              <a:gd name="connsiteX4355" fmla="*/ 1728262 w 8023328"/>
              <a:gd name="connsiteY4355" fmla="*/ 70831 h 2380521"/>
              <a:gd name="connsiteX4356" fmla="*/ 1743052 w 8023328"/>
              <a:gd name="connsiteY4356" fmla="*/ 84687 h 2380521"/>
              <a:gd name="connsiteX4357" fmla="*/ 1728262 w 8023328"/>
              <a:gd name="connsiteY4357" fmla="*/ 97085 h 2380521"/>
              <a:gd name="connsiteX4358" fmla="*/ 1713474 w 8023328"/>
              <a:gd name="connsiteY4358" fmla="*/ 84687 h 2380521"/>
              <a:gd name="connsiteX4359" fmla="*/ 1728262 w 8023328"/>
              <a:gd name="connsiteY4359" fmla="*/ 70831 h 2380521"/>
              <a:gd name="connsiteX4360" fmla="*/ 1656501 w 8023328"/>
              <a:gd name="connsiteY4360" fmla="*/ 70831 h 2380521"/>
              <a:gd name="connsiteX4361" fmla="*/ 1668900 w 8023328"/>
              <a:gd name="connsiteY4361" fmla="*/ 84687 h 2380521"/>
              <a:gd name="connsiteX4362" fmla="*/ 1656501 w 8023328"/>
              <a:gd name="connsiteY4362" fmla="*/ 97085 h 2380521"/>
              <a:gd name="connsiteX4363" fmla="*/ 1642655 w 8023328"/>
              <a:gd name="connsiteY4363" fmla="*/ 84687 h 2380521"/>
              <a:gd name="connsiteX4364" fmla="*/ 1656501 w 8023328"/>
              <a:gd name="connsiteY4364" fmla="*/ 70831 h 2380521"/>
              <a:gd name="connsiteX4365" fmla="*/ 1582299 w 8023328"/>
              <a:gd name="connsiteY4365" fmla="*/ 70831 h 2380521"/>
              <a:gd name="connsiteX4366" fmla="*/ 1594704 w 8023328"/>
              <a:gd name="connsiteY4366" fmla="*/ 84687 h 2380521"/>
              <a:gd name="connsiteX4367" fmla="*/ 1582299 w 8023328"/>
              <a:gd name="connsiteY4367" fmla="*/ 97085 h 2380521"/>
              <a:gd name="connsiteX4368" fmla="*/ 1568444 w 8023328"/>
              <a:gd name="connsiteY4368" fmla="*/ 84687 h 2380521"/>
              <a:gd name="connsiteX4369" fmla="*/ 1582299 w 8023328"/>
              <a:gd name="connsiteY4369" fmla="*/ 70831 h 2380521"/>
              <a:gd name="connsiteX4370" fmla="*/ 2796538 w 8023328"/>
              <a:gd name="connsiteY4370" fmla="*/ 0 h 2380521"/>
              <a:gd name="connsiteX4371" fmla="*/ 2808940 w 8023328"/>
              <a:gd name="connsiteY4371" fmla="*/ 12397 h 2380521"/>
              <a:gd name="connsiteX4372" fmla="*/ 2796538 w 8023328"/>
              <a:gd name="connsiteY4372" fmla="*/ 26254 h 2380521"/>
              <a:gd name="connsiteX4373" fmla="*/ 2782683 w 8023328"/>
              <a:gd name="connsiteY4373" fmla="*/ 12397 h 2380521"/>
              <a:gd name="connsiteX4374" fmla="*/ 2796538 w 8023328"/>
              <a:gd name="connsiteY4374" fmla="*/ 0 h 2380521"/>
              <a:gd name="connsiteX4375" fmla="*/ 2725703 w 8023328"/>
              <a:gd name="connsiteY4375" fmla="*/ 0 h 2380521"/>
              <a:gd name="connsiteX4376" fmla="*/ 2738105 w 8023328"/>
              <a:gd name="connsiteY4376" fmla="*/ 12397 h 2380521"/>
              <a:gd name="connsiteX4377" fmla="*/ 2725703 w 8023328"/>
              <a:gd name="connsiteY4377" fmla="*/ 26254 h 2380521"/>
              <a:gd name="connsiteX4378" fmla="*/ 2711852 w 8023328"/>
              <a:gd name="connsiteY4378" fmla="*/ 12397 h 2380521"/>
              <a:gd name="connsiteX4379" fmla="*/ 2725703 w 8023328"/>
              <a:gd name="connsiteY4379" fmla="*/ 0 h 2380521"/>
              <a:gd name="connsiteX4380" fmla="*/ 2653420 w 8023328"/>
              <a:gd name="connsiteY4380" fmla="*/ 0 h 2380521"/>
              <a:gd name="connsiteX4381" fmla="*/ 2667273 w 8023328"/>
              <a:gd name="connsiteY4381" fmla="*/ 12397 h 2380521"/>
              <a:gd name="connsiteX4382" fmla="*/ 2653420 w 8023328"/>
              <a:gd name="connsiteY4382" fmla="*/ 26254 h 2380521"/>
              <a:gd name="connsiteX4383" fmla="*/ 2641021 w 8023328"/>
              <a:gd name="connsiteY4383" fmla="*/ 12397 h 2380521"/>
              <a:gd name="connsiteX4384" fmla="*/ 2653420 w 8023328"/>
              <a:gd name="connsiteY4384" fmla="*/ 0 h 2380521"/>
              <a:gd name="connsiteX4385" fmla="*/ 2582586 w 8023328"/>
              <a:gd name="connsiteY4385" fmla="*/ 0 h 2380521"/>
              <a:gd name="connsiteX4386" fmla="*/ 2596442 w 8023328"/>
              <a:gd name="connsiteY4386" fmla="*/ 12397 h 2380521"/>
              <a:gd name="connsiteX4387" fmla="*/ 2582586 w 8023328"/>
              <a:gd name="connsiteY4387" fmla="*/ 26254 h 2380521"/>
              <a:gd name="connsiteX4388" fmla="*/ 2570189 w 8023328"/>
              <a:gd name="connsiteY4388" fmla="*/ 12397 h 2380521"/>
              <a:gd name="connsiteX4389" fmla="*/ 2582586 w 8023328"/>
              <a:gd name="connsiteY4389" fmla="*/ 0 h 2380521"/>
              <a:gd name="connsiteX4390" fmla="*/ 2511034 w 8023328"/>
              <a:gd name="connsiteY4390" fmla="*/ 0 h 2380521"/>
              <a:gd name="connsiteX4391" fmla="*/ 2525616 w 8023328"/>
              <a:gd name="connsiteY4391" fmla="*/ 12397 h 2380521"/>
              <a:gd name="connsiteX4392" fmla="*/ 2511034 w 8023328"/>
              <a:gd name="connsiteY4392" fmla="*/ 26254 h 2380521"/>
              <a:gd name="connsiteX4393" fmla="*/ 2499364 w 8023328"/>
              <a:gd name="connsiteY4393" fmla="*/ 12397 h 2380521"/>
              <a:gd name="connsiteX4394" fmla="*/ 2511034 w 8023328"/>
              <a:gd name="connsiteY4394" fmla="*/ 0 h 2380521"/>
              <a:gd name="connsiteX4395" fmla="*/ 2439946 w 8023328"/>
              <a:gd name="connsiteY4395" fmla="*/ 0 h 2380521"/>
              <a:gd name="connsiteX4396" fmla="*/ 2454737 w 8023328"/>
              <a:gd name="connsiteY4396" fmla="*/ 12397 h 2380521"/>
              <a:gd name="connsiteX4397" fmla="*/ 2439946 w 8023328"/>
              <a:gd name="connsiteY4397" fmla="*/ 26254 h 2380521"/>
              <a:gd name="connsiteX4398" fmla="*/ 2425159 w 8023328"/>
              <a:gd name="connsiteY4398" fmla="*/ 12397 h 2380521"/>
              <a:gd name="connsiteX4399" fmla="*/ 2439946 w 8023328"/>
              <a:gd name="connsiteY4399" fmla="*/ 0 h 2380521"/>
              <a:gd name="connsiteX4400" fmla="*/ 2369114 w 8023328"/>
              <a:gd name="connsiteY4400" fmla="*/ 0 h 2380521"/>
              <a:gd name="connsiteX4401" fmla="*/ 2383900 w 8023328"/>
              <a:gd name="connsiteY4401" fmla="*/ 12397 h 2380521"/>
              <a:gd name="connsiteX4402" fmla="*/ 2369114 w 8023328"/>
              <a:gd name="connsiteY4402" fmla="*/ 26254 h 2380521"/>
              <a:gd name="connsiteX4403" fmla="*/ 2354323 w 8023328"/>
              <a:gd name="connsiteY4403" fmla="*/ 12397 h 2380521"/>
              <a:gd name="connsiteX4404" fmla="*/ 2369114 w 8023328"/>
              <a:gd name="connsiteY4404" fmla="*/ 0 h 2380521"/>
              <a:gd name="connsiteX4405" fmla="*/ 2298283 w 8023328"/>
              <a:gd name="connsiteY4405" fmla="*/ 0 h 2380521"/>
              <a:gd name="connsiteX4406" fmla="*/ 2313070 w 8023328"/>
              <a:gd name="connsiteY4406" fmla="*/ 12397 h 2380521"/>
              <a:gd name="connsiteX4407" fmla="*/ 2298283 w 8023328"/>
              <a:gd name="connsiteY4407" fmla="*/ 26254 h 2380521"/>
              <a:gd name="connsiteX4408" fmla="*/ 2283493 w 8023328"/>
              <a:gd name="connsiteY4408" fmla="*/ 12397 h 2380521"/>
              <a:gd name="connsiteX4409" fmla="*/ 2298283 w 8023328"/>
              <a:gd name="connsiteY4409" fmla="*/ 0 h 2380521"/>
              <a:gd name="connsiteX4410" fmla="*/ 2226517 w 8023328"/>
              <a:gd name="connsiteY4410" fmla="*/ 0 h 2380521"/>
              <a:gd name="connsiteX4411" fmla="*/ 2238916 w 8023328"/>
              <a:gd name="connsiteY4411" fmla="*/ 13856 h 2380521"/>
              <a:gd name="connsiteX4412" fmla="*/ 2226517 w 8023328"/>
              <a:gd name="connsiteY4412" fmla="*/ 26254 h 2380521"/>
              <a:gd name="connsiteX4413" fmla="*/ 2212659 w 8023328"/>
              <a:gd name="connsiteY4413" fmla="*/ 13856 h 2380521"/>
              <a:gd name="connsiteX4414" fmla="*/ 2226517 w 8023328"/>
              <a:gd name="connsiteY4414" fmla="*/ 0 h 2380521"/>
              <a:gd name="connsiteX4415" fmla="*/ 2155683 w 8023328"/>
              <a:gd name="connsiteY4415" fmla="*/ 0 h 2380521"/>
              <a:gd name="connsiteX4416" fmla="*/ 2168084 w 8023328"/>
              <a:gd name="connsiteY4416" fmla="*/ 13856 h 2380521"/>
              <a:gd name="connsiteX4417" fmla="*/ 2155683 w 8023328"/>
              <a:gd name="connsiteY4417" fmla="*/ 26254 h 2380521"/>
              <a:gd name="connsiteX4418" fmla="*/ 2141827 w 8023328"/>
              <a:gd name="connsiteY4418" fmla="*/ 13856 h 2380521"/>
              <a:gd name="connsiteX4419" fmla="*/ 2155683 w 8023328"/>
              <a:gd name="connsiteY4419" fmla="*/ 0 h 2380521"/>
              <a:gd name="connsiteX4420" fmla="*/ 2083393 w 8023328"/>
              <a:gd name="connsiteY4420" fmla="*/ 0 h 2380521"/>
              <a:gd name="connsiteX4421" fmla="*/ 2097249 w 8023328"/>
              <a:gd name="connsiteY4421" fmla="*/ 13856 h 2380521"/>
              <a:gd name="connsiteX4422" fmla="*/ 2083393 w 8023328"/>
              <a:gd name="connsiteY4422" fmla="*/ 26254 h 2380521"/>
              <a:gd name="connsiteX4423" fmla="*/ 2070995 w 8023328"/>
              <a:gd name="connsiteY4423" fmla="*/ 13856 h 2380521"/>
              <a:gd name="connsiteX4424" fmla="*/ 2083393 w 8023328"/>
              <a:gd name="connsiteY4424" fmla="*/ 0 h 2380521"/>
              <a:gd name="connsiteX4425" fmla="*/ 2011835 w 8023328"/>
              <a:gd name="connsiteY4425" fmla="*/ 0 h 2380521"/>
              <a:gd name="connsiteX4426" fmla="*/ 2026421 w 8023328"/>
              <a:gd name="connsiteY4426" fmla="*/ 13856 h 2380521"/>
              <a:gd name="connsiteX4427" fmla="*/ 2011835 w 8023328"/>
              <a:gd name="connsiteY4427" fmla="*/ 26254 h 2380521"/>
              <a:gd name="connsiteX4428" fmla="*/ 2000168 w 8023328"/>
              <a:gd name="connsiteY4428" fmla="*/ 13856 h 2380521"/>
              <a:gd name="connsiteX4429" fmla="*/ 2011835 w 8023328"/>
              <a:gd name="connsiteY4429" fmla="*/ 0 h 2380521"/>
              <a:gd name="connsiteX4430" fmla="*/ 1938365 w 8023328"/>
              <a:gd name="connsiteY4430" fmla="*/ 0 h 2380521"/>
              <a:gd name="connsiteX4431" fmla="*/ 1952222 w 8023328"/>
              <a:gd name="connsiteY4431" fmla="*/ 13856 h 2380521"/>
              <a:gd name="connsiteX4432" fmla="*/ 1938365 w 8023328"/>
              <a:gd name="connsiteY4432" fmla="*/ 26254 h 2380521"/>
              <a:gd name="connsiteX4433" fmla="*/ 1925971 w 8023328"/>
              <a:gd name="connsiteY4433" fmla="*/ 13856 h 2380521"/>
              <a:gd name="connsiteX4434" fmla="*/ 1938365 w 8023328"/>
              <a:gd name="connsiteY4434" fmla="*/ 0 h 2380521"/>
              <a:gd name="connsiteX4435" fmla="*/ 1869922 w 8023328"/>
              <a:gd name="connsiteY4435" fmla="*/ 0 h 2380521"/>
              <a:gd name="connsiteX4436" fmla="*/ 1884712 w 8023328"/>
              <a:gd name="connsiteY4436" fmla="*/ 13856 h 2380521"/>
              <a:gd name="connsiteX4437" fmla="*/ 1869922 w 8023328"/>
              <a:gd name="connsiteY4437" fmla="*/ 26254 h 2380521"/>
              <a:gd name="connsiteX4438" fmla="*/ 1855131 w 8023328"/>
              <a:gd name="connsiteY4438" fmla="*/ 13856 h 2380521"/>
              <a:gd name="connsiteX4439" fmla="*/ 1869922 w 8023328"/>
              <a:gd name="connsiteY4439" fmla="*/ 0 h 2380521"/>
              <a:gd name="connsiteX4440" fmla="*/ 1799087 w 8023328"/>
              <a:gd name="connsiteY4440" fmla="*/ 0 h 2380521"/>
              <a:gd name="connsiteX4441" fmla="*/ 1813879 w 8023328"/>
              <a:gd name="connsiteY4441" fmla="*/ 13856 h 2380521"/>
              <a:gd name="connsiteX4442" fmla="*/ 1799087 w 8023328"/>
              <a:gd name="connsiteY4442" fmla="*/ 26254 h 2380521"/>
              <a:gd name="connsiteX4443" fmla="*/ 1784303 w 8023328"/>
              <a:gd name="connsiteY4443" fmla="*/ 13856 h 2380521"/>
              <a:gd name="connsiteX4444" fmla="*/ 1799087 w 8023328"/>
              <a:gd name="connsiteY4444" fmla="*/ 0 h 2380521"/>
              <a:gd name="connsiteX4445" fmla="*/ 1728262 w 8023328"/>
              <a:gd name="connsiteY4445" fmla="*/ 0 h 2380521"/>
              <a:gd name="connsiteX4446" fmla="*/ 1743052 w 8023328"/>
              <a:gd name="connsiteY4446" fmla="*/ 13856 h 2380521"/>
              <a:gd name="connsiteX4447" fmla="*/ 1728262 w 8023328"/>
              <a:gd name="connsiteY4447" fmla="*/ 26254 h 2380521"/>
              <a:gd name="connsiteX4448" fmla="*/ 1713474 w 8023328"/>
              <a:gd name="connsiteY4448" fmla="*/ 13856 h 2380521"/>
              <a:gd name="connsiteX4449" fmla="*/ 1728262 w 8023328"/>
              <a:gd name="connsiteY4449" fmla="*/ 0 h 2380521"/>
              <a:gd name="connsiteX4450" fmla="*/ 1656501 w 8023328"/>
              <a:gd name="connsiteY4450" fmla="*/ 0 h 2380521"/>
              <a:gd name="connsiteX4451" fmla="*/ 1668900 w 8023328"/>
              <a:gd name="connsiteY4451" fmla="*/ 13856 h 2380521"/>
              <a:gd name="connsiteX4452" fmla="*/ 1656501 w 8023328"/>
              <a:gd name="connsiteY4452" fmla="*/ 26254 h 2380521"/>
              <a:gd name="connsiteX4453" fmla="*/ 1642655 w 8023328"/>
              <a:gd name="connsiteY4453" fmla="*/ 13856 h 2380521"/>
              <a:gd name="connsiteX4454" fmla="*/ 1656501 w 8023328"/>
              <a:gd name="connsiteY4454" fmla="*/ 0 h 2380521"/>
              <a:gd name="connsiteX4455" fmla="*/ 1582299 w 8023328"/>
              <a:gd name="connsiteY4455" fmla="*/ 0 h 2380521"/>
              <a:gd name="connsiteX4456" fmla="*/ 1594704 w 8023328"/>
              <a:gd name="connsiteY4456" fmla="*/ 13856 h 2380521"/>
              <a:gd name="connsiteX4457" fmla="*/ 1582299 w 8023328"/>
              <a:gd name="connsiteY4457" fmla="*/ 26254 h 2380521"/>
              <a:gd name="connsiteX4458" fmla="*/ 1568444 w 8023328"/>
              <a:gd name="connsiteY4458" fmla="*/ 13856 h 2380521"/>
              <a:gd name="connsiteX4459" fmla="*/ 1582299 w 8023328"/>
              <a:gd name="connsiteY4459" fmla="*/ 0 h 23805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</a:cxnLst>
            <a:rect l="l" t="t" r="r" b="b"/>
            <a:pathLst>
              <a:path w="8023328" h="2380521">
                <a:moveTo>
                  <a:pt x="8010930" y="2354267"/>
                </a:moveTo>
                <a:cubicBezTo>
                  <a:pt x="8018223" y="2354267"/>
                  <a:pt x="8023328" y="2360101"/>
                  <a:pt x="8023328" y="2366665"/>
                </a:cubicBezTo>
                <a:cubicBezTo>
                  <a:pt x="8023328" y="2373958"/>
                  <a:pt x="8018223" y="2380521"/>
                  <a:pt x="8010930" y="2380521"/>
                </a:cubicBezTo>
                <a:cubicBezTo>
                  <a:pt x="8002908" y="2380521"/>
                  <a:pt x="7997074" y="2373958"/>
                  <a:pt x="7997074" y="2366665"/>
                </a:cubicBezTo>
                <a:cubicBezTo>
                  <a:pt x="7997074" y="2360101"/>
                  <a:pt x="8002908" y="2354267"/>
                  <a:pt x="8010930" y="2354267"/>
                </a:cubicBezTo>
                <a:close/>
                <a:moveTo>
                  <a:pt x="7940099" y="2354267"/>
                </a:moveTo>
                <a:cubicBezTo>
                  <a:pt x="7945933" y="2354267"/>
                  <a:pt x="7952497" y="2360101"/>
                  <a:pt x="7952497" y="2366665"/>
                </a:cubicBezTo>
                <a:cubicBezTo>
                  <a:pt x="7952497" y="2373958"/>
                  <a:pt x="7945933" y="2380521"/>
                  <a:pt x="7940099" y="2380521"/>
                </a:cubicBezTo>
                <a:cubicBezTo>
                  <a:pt x="7932077" y="2380521"/>
                  <a:pt x="7926243" y="2373958"/>
                  <a:pt x="7926243" y="2366665"/>
                </a:cubicBezTo>
                <a:cubicBezTo>
                  <a:pt x="7926243" y="2360101"/>
                  <a:pt x="7932077" y="2354267"/>
                  <a:pt x="7940099" y="2354267"/>
                </a:cubicBezTo>
                <a:close/>
                <a:moveTo>
                  <a:pt x="7869269" y="2354267"/>
                </a:moveTo>
                <a:cubicBezTo>
                  <a:pt x="7875833" y="2354267"/>
                  <a:pt x="7881667" y="2360101"/>
                  <a:pt x="7881667" y="2366665"/>
                </a:cubicBezTo>
                <a:cubicBezTo>
                  <a:pt x="7881667" y="2373958"/>
                  <a:pt x="7875833" y="2380521"/>
                  <a:pt x="7869269" y="2380521"/>
                </a:cubicBezTo>
                <a:cubicBezTo>
                  <a:pt x="7861976" y="2380521"/>
                  <a:pt x="7855413" y="2373958"/>
                  <a:pt x="7855413" y="2366665"/>
                </a:cubicBezTo>
                <a:cubicBezTo>
                  <a:pt x="7855413" y="2360101"/>
                  <a:pt x="7861976" y="2354267"/>
                  <a:pt x="7869269" y="2354267"/>
                </a:cubicBezTo>
                <a:close/>
                <a:moveTo>
                  <a:pt x="7796980" y="2354267"/>
                </a:moveTo>
                <a:cubicBezTo>
                  <a:pt x="7805002" y="2354267"/>
                  <a:pt x="7810836" y="2360101"/>
                  <a:pt x="7810836" y="2366665"/>
                </a:cubicBezTo>
                <a:cubicBezTo>
                  <a:pt x="7810836" y="2373958"/>
                  <a:pt x="7805002" y="2380521"/>
                  <a:pt x="7796980" y="2380521"/>
                </a:cubicBezTo>
                <a:cubicBezTo>
                  <a:pt x="7791145" y="2380521"/>
                  <a:pt x="7784582" y="2373958"/>
                  <a:pt x="7784582" y="2366665"/>
                </a:cubicBezTo>
                <a:cubicBezTo>
                  <a:pt x="7784582" y="2360101"/>
                  <a:pt x="7791145" y="2354267"/>
                  <a:pt x="7796980" y="2354267"/>
                </a:cubicBezTo>
                <a:close/>
                <a:moveTo>
                  <a:pt x="8010930" y="2283438"/>
                </a:moveTo>
                <a:cubicBezTo>
                  <a:pt x="8018223" y="2283438"/>
                  <a:pt x="8023328" y="2288543"/>
                  <a:pt x="8023328" y="2295835"/>
                </a:cubicBezTo>
                <a:cubicBezTo>
                  <a:pt x="8023328" y="2303857"/>
                  <a:pt x="8018223" y="2309691"/>
                  <a:pt x="8010930" y="2309691"/>
                </a:cubicBezTo>
                <a:cubicBezTo>
                  <a:pt x="8002908" y="2309691"/>
                  <a:pt x="7997074" y="2303857"/>
                  <a:pt x="7997074" y="2295835"/>
                </a:cubicBezTo>
                <a:cubicBezTo>
                  <a:pt x="7997074" y="2288543"/>
                  <a:pt x="8002908" y="2283438"/>
                  <a:pt x="8010930" y="2283438"/>
                </a:cubicBezTo>
                <a:close/>
                <a:moveTo>
                  <a:pt x="7940099" y="2283438"/>
                </a:moveTo>
                <a:cubicBezTo>
                  <a:pt x="7945933" y="2283438"/>
                  <a:pt x="7952497" y="2288543"/>
                  <a:pt x="7952497" y="2295835"/>
                </a:cubicBezTo>
                <a:cubicBezTo>
                  <a:pt x="7952497" y="2303857"/>
                  <a:pt x="7945933" y="2309691"/>
                  <a:pt x="7940099" y="2309691"/>
                </a:cubicBezTo>
                <a:cubicBezTo>
                  <a:pt x="7932077" y="2309691"/>
                  <a:pt x="7926243" y="2303857"/>
                  <a:pt x="7926243" y="2295835"/>
                </a:cubicBezTo>
                <a:cubicBezTo>
                  <a:pt x="7926243" y="2288543"/>
                  <a:pt x="7932077" y="2283438"/>
                  <a:pt x="7940099" y="2283438"/>
                </a:cubicBezTo>
                <a:close/>
                <a:moveTo>
                  <a:pt x="7869269" y="2283438"/>
                </a:moveTo>
                <a:cubicBezTo>
                  <a:pt x="7875833" y="2283438"/>
                  <a:pt x="7881667" y="2288543"/>
                  <a:pt x="7881667" y="2295835"/>
                </a:cubicBezTo>
                <a:cubicBezTo>
                  <a:pt x="7881667" y="2303857"/>
                  <a:pt x="7875833" y="2309691"/>
                  <a:pt x="7869269" y="2309691"/>
                </a:cubicBezTo>
                <a:cubicBezTo>
                  <a:pt x="7861976" y="2309691"/>
                  <a:pt x="7855413" y="2303857"/>
                  <a:pt x="7855413" y="2295835"/>
                </a:cubicBezTo>
                <a:cubicBezTo>
                  <a:pt x="7855413" y="2288543"/>
                  <a:pt x="7861976" y="2283438"/>
                  <a:pt x="7869269" y="2283438"/>
                </a:cubicBezTo>
                <a:close/>
                <a:moveTo>
                  <a:pt x="7796980" y="2283438"/>
                </a:moveTo>
                <a:cubicBezTo>
                  <a:pt x="7805002" y="2283438"/>
                  <a:pt x="7810836" y="2288543"/>
                  <a:pt x="7810836" y="2295835"/>
                </a:cubicBezTo>
                <a:cubicBezTo>
                  <a:pt x="7810836" y="2303857"/>
                  <a:pt x="7805002" y="2309691"/>
                  <a:pt x="7796980" y="2309691"/>
                </a:cubicBezTo>
                <a:cubicBezTo>
                  <a:pt x="7791145" y="2309691"/>
                  <a:pt x="7784582" y="2303857"/>
                  <a:pt x="7784582" y="2295835"/>
                </a:cubicBezTo>
                <a:cubicBezTo>
                  <a:pt x="7784582" y="2288543"/>
                  <a:pt x="7791145" y="2283438"/>
                  <a:pt x="7796980" y="2283438"/>
                </a:cubicBezTo>
                <a:close/>
                <a:moveTo>
                  <a:pt x="7726151" y="2283438"/>
                </a:moveTo>
                <a:cubicBezTo>
                  <a:pt x="7734173" y="2283438"/>
                  <a:pt x="7740007" y="2288543"/>
                  <a:pt x="7740007" y="2295835"/>
                </a:cubicBezTo>
                <a:cubicBezTo>
                  <a:pt x="7740007" y="2303857"/>
                  <a:pt x="7734173" y="2309691"/>
                  <a:pt x="7726151" y="2309691"/>
                </a:cubicBezTo>
                <a:cubicBezTo>
                  <a:pt x="7718858" y="2309691"/>
                  <a:pt x="7713753" y="2303857"/>
                  <a:pt x="7713753" y="2295835"/>
                </a:cubicBezTo>
                <a:cubicBezTo>
                  <a:pt x="7713753" y="2288543"/>
                  <a:pt x="7718858" y="2283438"/>
                  <a:pt x="7726151" y="2283438"/>
                </a:cubicBezTo>
                <a:close/>
                <a:moveTo>
                  <a:pt x="7940099" y="2209234"/>
                </a:moveTo>
                <a:cubicBezTo>
                  <a:pt x="7945933" y="2209234"/>
                  <a:pt x="7952497" y="2216239"/>
                  <a:pt x="7952497" y="2224022"/>
                </a:cubicBezTo>
                <a:cubicBezTo>
                  <a:pt x="7952497" y="2232584"/>
                  <a:pt x="7945933" y="2238810"/>
                  <a:pt x="7940099" y="2238810"/>
                </a:cubicBezTo>
                <a:cubicBezTo>
                  <a:pt x="7932077" y="2238810"/>
                  <a:pt x="7926243" y="2232584"/>
                  <a:pt x="7926243" y="2224022"/>
                </a:cubicBezTo>
                <a:cubicBezTo>
                  <a:pt x="7926243" y="2216239"/>
                  <a:pt x="7932077" y="2209234"/>
                  <a:pt x="7940099" y="2209234"/>
                </a:cubicBezTo>
                <a:close/>
                <a:moveTo>
                  <a:pt x="7867811" y="2209234"/>
                </a:moveTo>
                <a:cubicBezTo>
                  <a:pt x="7875833" y="2209234"/>
                  <a:pt x="7881667" y="2216239"/>
                  <a:pt x="7881667" y="2224022"/>
                </a:cubicBezTo>
                <a:cubicBezTo>
                  <a:pt x="7881667" y="2232584"/>
                  <a:pt x="7875833" y="2238810"/>
                  <a:pt x="7867811" y="2238810"/>
                </a:cubicBezTo>
                <a:cubicBezTo>
                  <a:pt x="7861976" y="2238810"/>
                  <a:pt x="7855413" y="2232584"/>
                  <a:pt x="7855413" y="2224022"/>
                </a:cubicBezTo>
                <a:cubicBezTo>
                  <a:pt x="7855413" y="2216239"/>
                  <a:pt x="7861976" y="2209234"/>
                  <a:pt x="7867811" y="2209234"/>
                </a:cubicBezTo>
                <a:close/>
                <a:moveTo>
                  <a:pt x="7796980" y="2209234"/>
                </a:moveTo>
                <a:cubicBezTo>
                  <a:pt x="7805002" y="2209234"/>
                  <a:pt x="7810836" y="2216239"/>
                  <a:pt x="7810836" y="2224022"/>
                </a:cubicBezTo>
                <a:cubicBezTo>
                  <a:pt x="7810836" y="2232584"/>
                  <a:pt x="7805002" y="2238810"/>
                  <a:pt x="7796980" y="2238810"/>
                </a:cubicBezTo>
                <a:cubicBezTo>
                  <a:pt x="7791145" y="2238810"/>
                  <a:pt x="7784582" y="2232584"/>
                  <a:pt x="7784582" y="2224022"/>
                </a:cubicBezTo>
                <a:cubicBezTo>
                  <a:pt x="7784582" y="2216239"/>
                  <a:pt x="7791145" y="2209234"/>
                  <a:pt x="7796980" y="2209234"/>
                </a:cubicBezTo>
                <a:close/>
                <a:moveTo>
                  <a:pt x="7726151" y="2209234"/>
                </a:moveTo>
                <a:cubicBezTo>
                  <a:pt x="7734173" y="2209234"/>
                  <a:pt x="7740007" y="2216239"/>
                  <a:pt x="7740007" y="2224022"/>
                </a:cubicBezTo>
                <a:cubicBezTo>
                  <a:pt x="7740007" y="2232584"/>
                  <a:pt x="7734173" y="2238810"/>
                  <a:pt x="7726151" y="2238810"/>
                </a:cubicBezTo>
                <a:cubicBezTo>
                  <a:pt x="7718858" y="2238810"/>
                  <a:pt x="7713753" y="2232584"/>
                  <a:pt x="7713753" y="2224022"/>
                </a:cubicBezTo>
                <a:cubicBezTo>
                  <a:pt x="7713753" y="2216239"/>
                  <a:pt x="7718858" y="2209234"/>
                  <a:pt x="7726151" y="2209234"/>
                </a:cubicBezTo>
                <a:close/>
                <a:moveTo>
                  <a:pt x="7940099" y="2138403"/>
                </a:moveTo>
                <a:cubicBezTo>
                  <a:pt x="7945933" y="2138403"/>
                  <a:pt x="7952497" y="2145408"/>
                  <a:pt x="7952497" y="2153192"/>
                </a:cubicBezTo>
                <a:cubicBezTo>
                  <a:pt x="7952497" y="2161754"/>
                  <a:pt x="7945933" y="2167981"/>
                  <a:pt x="7940099" y="2167981"/>
                </a:cubicBezTo>
                <a:cubicBezTo>
                  <a:pt x="7932077" y="2167981"/>
                  <a:pt x="7926243" y="2161754"/>
                  <a:pt x="7926243" y="2153192"/>
                </a:cubicBezTo>
                <a:cubicBezTo>
                  <a:pt x="7926243" y="2145408"/>
                  <a:pt x="7932077" y="2138403"/>
                  <a:pt x="7940099" y="2138403"/>
                </a:cubicBezTo>
                <a:close/>
                <a:moveTo>
                  <a:pt x="7867811" y="2138403"/>
                </a:moveTo>
                <a:cubicBezTo>
                  <a:pt x="7875833" y="2138403"/>
                  <a:pt x="7881667" y="2145408"/>
                  <a:pt x="7881667" y="2153192"/>
                </a:cubicBezTo>
                <a:cubicBezTo>
                  <a:pt x="7881667" y="2161754"/>
                  <a:pt x="7875833" y="2167981"/>
                  <a:pt x="7867811" y="2167981"/>
                </a:cubicBezTo>
                <a:cubicBezTo>
                  <a:pt x="7861976" y="2167981"/>
                  <a:pt x="7855413" y="2161754"/>
                  <a:pt x="7855413" y="2153192"/>
                </a:cubicBezTo>
                <a:cubicBezTo>
                  <a:pt x="7855413" y="2145408"/>
                  <a:pt x="7861976" y="2138403"/>
                  <a:pt x="7867811" y="2138403"/>
                </a:cubicBezTo>
                <a:close/>
                <a:moveTo>
                  <a:pt x="7796980" y="2138403"/>
                </a:moveTo>
                <a:cubicBezTo>
                  <a:pt x="7805002" y="2138403"/>
                  <a:pt x="7810836" y="2145408"/>
                  <a:pt x="7810836" y="2153192"/>
                </a:cubicBezTo>
                <a:cubicBezTo>
                  <a:pt x="7810836" y="2161754"/>
                  <a:pt x="7805002" y="2167981"/>
                  <a:pt x="7796980" y="2167981"/>
                </a:cubicBezTo>
                <a:cubicBezTo>
                  <a:pt x="7791145" y="2167981"/>
                  <a:pt x="7784582" y="2161754"/>
                  <a:pt x="7784582" y="2153192"/>
                </a:cubicBezTo>
                <a:cubicBezTo>
                  <a:pt x="7784582" y="2145408"/>
                  <a:pt x="7791145" y="2138403"/>
                  <a:pt x="7796980" y="2138403"/>
                </a:cubicBezTo>
                <a:close/>
                <a:moveTo>
                  <a:pt x="7726151" y="2138403"/>
                </a:moveTo>
                <a:cubicBezTo>
                  <a:pt x="7734173" y="2138403"/>
                  <a:pt x="7740007" y="2145408"/>
                  <a:pt x="7740007" y="2153192"/>
                </a:cubicBezTo>
                <a:cubicBezTo>
                  <a:pt x="7740007" y="2161754"/>
                  <a:pt x="7734173" y="2167981"/>
                  <a:pt x="7726151" y="2167981"/>
                </a:cubicBezTo>
                <a:cubicBezTo>
                  <a:pt x="7718858" y="2167981"/>
                  <a:pt x="7713753" y="2161754"/>
                  <a:pt x="7713753" y="2153192"/>
                </a:cubicBezTo>
                <a:cubicBezTo>
                  <a:pt x="7713753" y="2145408"/>
                  <a:pt x="7718858" y="2138403"/>
                  <a:pt x="7726151" y="2138403"/>
                </a:cubicBezTo>
                <a:close/>
                <a:moveTo>
                  <a:pt x="7654337" y="2138403"/>
                </a:moveTo>
                <a:cubicBezTo>
                  <a:pt x="7662899" y="2138403"/>
                  <a:pt x="7669126" y="2145408"/>
                  <a:pt x="7669126" y="2153192"/>
                </a:cubicBezTo>
                <a:cubicBezTo>
                  <a:pt x="7669126" y="2161754"/>
                  <a:pt x="7662899" y="2167981"/>
                  <a:pt x="7654337" y="2167981"/>
                </a:cubicBezTo>
                <a:cubicBezTo>
                  <a:pt x="7645776" y="2167981"/>
                  <a:pt x="7639549" y="2161754"/>
                  <a:pt x="7639549" y="2153192"/>
                </a:cubicBezTo>
                <a:cubicBezTo>
                  <a:pt x="7639549" y="2145408"/>
                  <a:pt x="7645776" y="2138403"/>
                  <a:pt x="7654337" y="2138403"/>
                </a:cubicBezTo>
                <a:close/>
                <a:moveTo>
                  <a:pt x="7867811" y="2067574"/>
                </a:moveTo>
                <a:cubicBezTo>
                  <a:pt x="7875833" y="2067574"/>
                  <a:pt x="7881667" y="2073800"/>
                  <a:pt x="7881667" y="2082362"/>
                </a:cubicBezTo>
                <a:cubicBezTo>
                  <a:pt x="7881667" y="2090924"/>
                  <a:pt x="7875833" y="2097150"/>
                  <a:pt x="7867811" y="2097150"/>
                </a:cubicBezTo>
                <a:cubicBezTo>
                  <a:pt x="7861976" y="2097150"/>
                  <a:pt x="7855413" y="2090924"/>
                  <a:pt x="7855413" y="2082362"/>
                </a:cubicBezTo>
                <a:cubicBezTo>
                  <a:pt x="7855413" y="2073800"/>
                  <a:pt x="7861976" y="2067574"/>
                  <a:pt x="7867811" y="2067574"/>
                </a:cubicBezTo>
                <a:close/>
                <a:moveTo>
                  <a:pt x="7796980" y="2067574"/>
                </a:moveTo>
                <a:cubicBezTo>
                  <a:pt x="7805002" y="2067574"/>
                  <a:pt x="7810836" y="2073800"/>
                  <a:pt x="7810836" y="2082362"/>
                </a:cubicBezTo>
                <a:cubicBezTo>
                  <a:pt x="7810836" y="2090924"/>
                  <a:pt x="7805002" y="2097150"/>
                  <a:pt x="7796980" y="2097150"/>
                </a:cubicBezTo>
                <a:cubicBezTo>
                  <a:pt x="7791145" y="2097150"/>
                  <a:pt x="7784582" y="2090924"/>
                  <a:pt x="7784582" y="2082362"/>
                </a:cubicBezTo>
                <a:cubicBezTo>
                  <a:pt x="7784582" y="2073800"/>
                  <a:pt x="7791145" y="2067574"/>
                  <a:pt x="7796980" y="2067574"/>
                </a:cubicBezTo>
                <a:close/>
                <a:moveTo>
                  <a:pt x="7726151" y="2067574"/>
                </a:moveTo>
                <a:cubicBezTo>
                  <a:pt x="7734173" y="2067574"/>
                  <a:pt x="7740007" y="2073800"/>
                  <a:pt x="7740007" y="2082362"/>
                </a:cubicBezTo>
                <a:cubicBezTo>
                  <a:pt x="7740007" y="2090924"/>
                  <a:pt x="7734173" y="2097150"/>
                  <a:pt x="7726151" y="2097150"/>
                </a:cubicBezTo>
                <a:cubicBezTo>
                  <a:pt x="7718858" y="2097150"/>
                  <a:pt x="7713753" y="2090924"/>
                  <a:pt x="7713753" y="2082362"/>
                </a:cubicBezTo>
                <a:cubicBezTo>
                  <a:pt x="7713753" y="2073800"/>
                  <a:pt x="7718858" y="2067574"/>
                  <a:pt x="7726151" y="2067574"/>
                </a:cubicBezTo>
                <a:close/>
                <a:moveTo>
                  <a:pt x="7654337" y="2067574"/>
                </a:moveTo>
                <a:cubicBezTo>
                  <a:pt x="7662899" y="2067574"/>
                  <a:pt x="7669126" y="2073800"/>
                  <a:pt x="7669126" y="2082362"/>
                </a:cubicBezTo>
                <a:cubicBezTo>
                  <a:pt x="7669126" y="2090924"/>
                  <a:pt x="7662899" y="2097150"/>
                  <a:pt x="7654337" y="2097150"/>
                </a:cubicBezTo>
                <a:cubicBezTo>
                  <a:pt x="7645776" y="2097150"/>
                  <a:pt x="7639549" y="2090924"/>
                  <a:pt x="7639549" y="2082362"/>
                </a:cubicBezTo>
                <a:cubicBezTo>
                  <a:pt x="7639549" y="2073800"/>
                  <a:pt x="7645776" y="2067574"/>
                  <a:pt x="7654337" y="2067574"/>
                </a:cubicBezTo>
                <a:close/>
                <a:moveTo>
                  <a:pt x="7583507" y="2067574"/>
                </a:moveTo>
                <a:cubicBezTo>
                  <a:pt x="7591291" y="2067574"/>
                  <a:pt x="7598297" y="2073800"/>
                  <a:pt x="7598297" y="2082362"/>
                </a:cubicBezTo>
                <a:cubicBezTo>
                  <a:pt x="7598297" y="2090924"/>
                  <a:pt x="7591291" y="2097150"/>
                  <a:pt x="7583507" y="2097150"/>
                </a:cubicBezTo>
                <a:cubicBezTo>
                  <a:pt x="7574945" y="2097150"/>
                  <a:pt x="7568718" y="2090924"/>
                  <a:pt x="7568718" y="2082362"/>
                </a:cubicBezTo>
                <a:cubicBezTo>
                  <a:pt x="7568718" y="2073800"/>
                  <a:pt x="7574945" y="2067574"/>
                  <a:pt x="7583507" y="2067574"/>
                </a:cubicBezTo>
                <a:close/>
                <a:moveTo>
                  <a:pt x="7867811" y="1996742"/>
                </a:moveTo>
                <a:cubicBezTo>
                  <a:pt x="7875833" y="1996742"/>
                  <a:pt x="7881667" y="2002576"/>
                  <a:pt x="7881667" y="2010598"/>
                </a:cubicBezTo>
                <a:cubicBezTo>
                  <a:pt x="7881667" y="2017891"/>
                  <a:pt x="7875833" y="2022995"/>
                  <a:pt x="7867811" y="2022995"/>
                </a:cubicBezTo>
                <a:cubicBezTo>
                  <a:pt x="7861976" y="2022995"/>
                  <a:pt x="7855413" y="2017891"/>
                  <a:pt x="7855413" y="2010598"/>
                </a:cubicBezTo>
                <a:cubicBezTo>
                  <a:pt x="7855413" y="2002576"/>
                  <a:pt x="7861976" y="1996742"/>
                  <a:pt x="7867811" y="1996742"/>
                </a:cubicBezTo>
                <a:close/>
                <a:moveTo>
                  <a:pt x="7796980" y="1996742"/>
                </a:moveTo>
                <a:cubicBezTo>
                  <a:pt x="7805002" y="1996742"/>
                  <a:pt x="7810836" y="2002576"/>
                  <a:pt x="7810836" y="2010598"/>
                </a:cubicBezTo>
                <a:cubicBezTo>
                  <a:pt x="7810836" y="2017891"/>
                  <a:pt x="7805002" y="2022995"/>
                  <a:pt x="7796980" y="2022995"/>
                </a:cubicBezTo>
                <a:cubicBezTo>
                  <a:pt x="7791145" y="2022995"/>
                  <a:pt x="7784582" y="2017891"/>
                  <a:pt x="7784582" y="2010598"/>
                </a:cubicBezTo>
                <a:cubicBezTo>
                  <a:pt x="7784582" y="2002576"/>
                  <a:pt x="7791145" y="1996742"/>
                  <a:pt x="7796980" y="1996742"/>
                </a:cubicBezTo>
                <a:close/>
                <a:moveTo>
                  <a:pt x="7726151" y="1996742"/>
                </a:moveTo>
                <a:cubicBezTo>
                  <a:pt x="7734173" y="1996742"/>
                  <a:pt x="7740007" y="2002576"/>
                  <a:pt x="7740007" y="2010598"/>
                </a:cubicBezTo>
                <a:cubicBezTo>
                  <a:pt x="7740007" y="2017891"/>
                  <a:pt x="7734173" y="2022995"/>
                  <a:pt x="7726151" y="2022995"/>
                </a:cubicBezTo>
                <a:cubicBezTo>
                  <a:pt x="7718858" y="2022995"/>
                  <a:pt x="7713753" y="2017891"/>
                  <a:pt x="7713753" y="2010598"/>
                </a:cubicBezTo>
                <a:cubicBezTo>
                  <a:pt x="7713753" y="2002576"/>
                  <a:pt x="7718858" y="1996742"/>
                  <a:pt x="7726151" y="1996742"/>
                </a:cubicBezTo>
                <a:close/>
                <a:moveTo>
                  <a:pt x="7654337" y="1996742"/>
                </a:moveTo>
                <a:cubicBezTo>
                  <a:pt x="7662899" y="1996742"/>
                  <a:pt x="7669126" y="2002576"/>
                  <a:pt x="7669126" y="2010598"/>
                </a:cubicBezTo>
                <a:cubicBezTo>
                  <a:pt x="7669126" y="2017891"/>
                  <a:pt x="7662899" y="2022995"/>
                  <a:pt x="7654337" y="2022995"/>
                </a:cubicBezTo>
                <a:cubicBezTo>
                  <a:pt x="7645776" y="2022995"/>
                  <a:pt x="7639549" y="2017891"/>
                  <a:pt x="7639549" y="2010598"/>
                </a:cubicBezTo>
                <a:cubicBezTo>
                  <a:pt x="7639549" y="2002576"/>
                  <a:pt x="7645776" y="1996742"/>
                  <a:pt x="7654337" y="1996742"/>
                </a:cubicBezTo>
                <a:close/>
                <a:moveTo>
                  <a:pt x="7583507" y="1996742"/>
                </a:moveTo>
                <a:cubicBezTo>
                  <a:pt x="7591291" y="1996742"/>
                  <a:pt x="7598297" y="2002576"/>
                  <a:pt x="7598297" y="2010598"/>
                </a:cubicBezTo>
                <a:cubicBezTo>
                  <a:pt x="7598297" y="2017891"/>
                  <a:pt x="7591291" y="2022995"/>
                  <a:pt x="7583507" y="2022995"/>
                </a:cubicBezTo>
                <a:cubicBezTo>
                  <a:pt x="7574945" y="2022995"/>
                  <a:pt x="7568718" y="2017891"/>
                  <a:pt x="7568718" y="2010598"/>
                </a:cubicBezTo>
                <a:cubicBezTo>
                  <a:pt x="7568718" y="2002576"/>
                  <a:pt x="7574945" y="1996742"/>
                  <a:pt x="7583507" y="1996742"/>
                </a:cubicBezTo>
                <a:close/>
                <a:moveTo>
                  <a:pt x="7512677" y="1996742"/>
                </a:moveTo>
                <a:cubicBezTo>
                  <a:pt x="7520461" y="1996742"/>
                  <a:pt x="7527466" y="2002576"/>
                  <a:pt x="7527466" y="2010598"/>
                </a:cubicBezTo>
                <a:cubicBezTo>
                  <a:pt x="7527466" y="2017891"/>
                  <a:pt x="7520461" y="2022995"/>
                  <a:pt x="7512677" y="2022995"/>
                </a:cubicBezTo>
                <a:cubicBezTo>
                  <a:pt x="7504115" y="2022995"/>
                  <a:pt x="7497889" y="2017891"/>
                  <a:pt x="7497889" y="2010598"/>
                </a:cubicBezTo>
                <a:cubicBezTo>
                  <a:pt x="7497889" y="2002576"/>
                  <a:pt x="7504115" y="1996742"/>
                  <a:pt x="7512677" y="1996742"/>
                </a:cubicBezTo>
                <a:close/>
                <a:moveTo>
                  <a:pt x="7796980" y="1925913"/>
                </a:moveTo>
                <a:cubicBezTo>
                  <a:pt x="7805002" y="1925913"/>
                  <a:pt x="7810836" y="1931747"/>
                  <a:pt x="7810836" y="1939769"/>
                </a:cubicBezTo>
                <a:cubicBezTo>
                  <a:pt x="7810836" y="1945603"/>
                  <a:pt x="7805002" y="1952166"/>
                  <a:pt x="7796980" y="1952166"/>
                </a:cubicBezTo>
                <a:cubicBezTo>
                  <a:pt x="7791145" y="1952166"/>
                  <a:pt x="7784582" y="1945603"/>
                  <a:pt x="7784582" y="1939769"/>
                </a:cubicBezTo>
                <a:cubicBezTo>
                  <a:pt x="7784582" y="1931747"/>
                  <a:pt x="7791145" y="1925913"/>
                  <a:pt x="7796980" y="1925913"/>
                </a:cubicBezTo>
                <a:close/>
                <a:moveTo>
                  <a:pt x="7726151" y="1925913"/>
                </a:moveTo>
                <a:cubicBezTo>
                  <a:pt x="7734173" y="1925913"/>
                  <a:pt x="7740007" y="1931747"/>
                  <a:pt x="7740007" y="1939769"/>
                </a:cubicBezTo>
                <a:cubicBezTo>
                  <a:pt x="7740007" y="1945603"/>
                  <a:pt x="7734173" y="1952166"/>
                  <a:pt x="7726151" y="1952166"/>
                </a:cubicBezTo>
                <a:cubicBezTo>
                  <a:pt x="7718858" y="1952166"/>
                  <a:pt x="7713753" y="1945603"/>
                  <a:pt x="7713753" y="1939769"/>
                </a:cubicBezTo>
                <a:cubicBezTo>
                  <a:pt x="7713753" y="1931747"/>
                  <a:pt x="7718858" y="1925913"/>
                  <a:pt x="7726151" y="1925913"/>
                </a:cubicBezTo>
                <a:close/>
                <a:moveTo>
                  <a:pt x="7654337" y="1925913"/>
                </a:moveTo>
                <a:cubicBezTo>
                  <a:pt x="7662899" y="1925913"/>
                  <a:pt x="7669126" y="1931747"/>
                  <a:pt x="7669126" y="1939769"/>
                </a:cubicBezTo>
                <a:cubicBezTo>
                  <a:pt x="7669126" y="1945603"/>
                  <a:pt x="7662899" y="1952166"/>
                  <a:pt x="7654337" y="1952166"/>
                </a:cubicBezTo>
                <a:cubicBezTo>
                  <a:pt x="7645776" y="1952166"/>
                  <a:pt x="7639549" y="1945603"/>
                  <a:pt x="7639549" y="1939769"/>
                </a:cubicBezTo>
                <a:cubicBezTo>
                  <a:pt x="7639549" y="1931747"/>
                  <a:pt x="7645776" y="1925913"/>
                  <a:pt x="7654337" y="1925913"/>
                </a:cubicBezTo>
                <a:close/>
                <a:moveTo>
                  <a:pt x="7583507" y="1925913"/>
                </a:moveTo>
                <a:cubicBezTo>
                  <a:pt x="7591291" y="1925913"/>
                  <a:pt x="7598297" y="1931747"/>
                  <a:pt x="7598297" y="1939769"/>
                </a:cubicBezTo>
                <a:cubicBezTo>
                  <a:pt x="7598297" y="1945603"/>
                  <a:pt x="7591291" y="1952166"/>
                  <a:pt x="7583507" y="1952166"/>
                </a:cubicBezTo>
                <a:cubicBezTo>
                  <a:pt x="7574945" y="1952166"/>
                  <a:pt x="7568718" y="1945603"/>
                  <a:pt x="7568718" y="1939769"/>
                </a:cubicBezTo>
                <a:cubicBezTo>
                  <a:pt x="7568718" y="1931747"/>
                  <a:pt x="7574945" y="1925913"/>
                  <a:pt x="7583507" y="1925913"/>
                </a:cubicBezTo>
                <a:close/>
                <a:moveTo>
                  <a:pt x="7512677" y="1925913"/>
                </a:moveTo>
                <a:cubicBezTo>
                  <a:pt x="7520461" y="1925913"/>
                  <a:pt x="7527466" y="1931747"/>
                  <a:pt x="7527466" y="1939769"/>
                </a:cubicBezTo>
                <a:cubicBezTo>
                  <a:pt x="7527466" y="1945603"/>
                  <a:pt x="7520461" y="1952166"/>
                  <a:pt x="7512677" y="1952166"/>
                </a:cubicBezTo>
                <a:cubicBezTo>
                  <a:pt x="7504115" y="1952166"/>
                  <a:pt x="7497889" y="1945603"/>
                  <a:pt x="7497889" y="1939769"/>
                </a:cubicBezTo>
                <a:cubicBezTo>
                  <a:pt x="7497889" y="1931747"/>
                  <a:pt x="7504115" y="1925913"/>
                  <a:pt x="7512677" y="1925913"/>
                </a:cubicBezTo>
                <a:close/>
                <a:moveTo>
                  <a:pt x="7440913" y="1925913"/>
                </a:moveTo>
                <a:cubicBezTo>
                  <a:pt x="7448206" y="1925913"/>
                  <a:pt x="7453310" y="1931747"/>
                  <a:pt x="7453310" y="1939769"/>
                </a:cubicBezTo>
                <a:cubicBezTo>
                  <a:pt x="7453310" y="1945603"/>
                  <a:pt x="7448206" y="1952166"/>
                  <a:pt x="7440913" y="1952166"/>
                </a:cubicBezTo>
                <a:cubicBezTo>
                  <a:pt x="7432891" y="1952166"/>
                  <a:pt x="7427057" y="1945603"/>
                  <a:pt x="7427057" y="1939769"/>
                </a:cubicBezTo>
                <a:cubicBezTo>
                  <a:pt x="7427057" y="1931747"/>
                  <a:pt x="7432891" y="1925913"/>
                  <a:pt x="7440913" y="1925913"/>
                </a:cubicBezTo>
                <a:close/>
                <a:moveTo>
                  <a:pt x="7726151" y="1855081"/>
                </a:moveTo>
                <a:cubicBezTo>
                  <a:pt x="7734173" y="1855081"/>
                  <a:pt x="7740007" y="1860915"/>
                  <a:pt x="7740007" y="1868937"/>
                </a:cubicBezTo>
                <a:cubicBezTo>
                  <a:pt x="7740007" y="1874771"/>
                  <a:pt x="7734173" y="1881334"/>
                  <a:pt x="7726151" y="1881334"/>
                </a:cubicBezTo>
                <a:cubicBezTo>
                  <a:pt x="7718858" y="1881334"/>
                  <a:pt x="7713753" y="1874771"/>
                  <a:pt x="7713753" y="1868937"/>
                </a:cubicBezTo>
                <a:cubicBezTo>
                  <a:pt x="7713753" y="1860915"/>
                  <a:pt x="7718858" y="1855081"/>
                  <a:pt x="7726151" y="1855081"/>
                </a:cubicBezTo>
                <a:close/>
                <a:moveTo>
                  <a:pt x="7654337" y="1855081"/>
                </a:moveTo>
                <a:cubicBezTo>
                  <a:pt x="7662899" y="1855081"/>
                  <a:pt x="7669126" y="1860915"/>
                  <a:pt x="7669126" y="1868937"/>
                </a:cubicBezTo>
                <a:cubicBezTo>
                  <a:pt x="7669126" y="1874771"/>
                  <a:pt x="7662899" y="1881334"/>
                  <a:pt x="7654337" y="1881334"/>
                </a:cubicBezTo>
                <a:cubicBezTo>
                  <a:pt x="7645776" y="1881334"/>
                  <a:pt x="7639549" y="1874771"/>
                  <a:pt x="7639549" y="1868937"/>
                </a:cubicBezTo>
                <a:cubicBezTo>
                  <a:pt x="7639549" y="1860915"/>
                  <a:pt x="7645776" y="1855081"/>
                  <a:pt x="7654337" y="1855081"/>
                </a:cubicBezTo>
                <a:close/>
                <a:moveTo>
                  <a:pt x="7583507" y="1855081"/>
                </a:moveTo>
                <a:cubicBezTo>
                  <a:pt x="7591291" y="1855081"/>
                  <a:pt x="7598297" y="1860915"/>
                  <a:pt x="7598297" y="1868937"/>
                </a:cubicBezTo>
                <a:cubicBezTo>
                  <a:pt x="7598297" y="1874771"/>
                  <a:pt x="7591291" y="1881334"/>
                  <a:pt x="7583507" y="1881334"/>
                </a:cubicBezTo>
                <a:cubicBezTo>
                  <a:pt x="7574945" y="1881334"/>
                  <a:pt x="7568718" y="1874771"/>
                  <a:pt x="7568718" y="1868937"/>
                </a:cubicBezTo>
                <a:cubicBezTo>
                  <a:pt x="7568718" y="1860915"/>
                  <a:pt x="7574945" y="1855081"/>
                  <a:pt x="7583507" y="1855081"/>
                </a:cubicBezTo>
                <a:close/>
                <a:moveTo>
                  <a:pt x="7512677" y="1855081"/>
                </a:moveTo>
                <a:cubicBezTo>
                  <a:pt x="7520461" y="1855081"/>
                  <a:pt x="7527466" y="1860915"/>
                  <a:pt x="7527466" y="1868937"/>
                </a:cubicBezTo>
                <a:cubicBezTo>
                  <a:pt x="7527466" y="1874771"/>
                  <a:pt x="7520461" y="1881334"/>
                  <a:pt x="7512677" y="1881334"/>
                </a:cubicBezTo>
                <a:cubicBezTo>
                  <a:pt x="7504115" y="1881334"/>
                  <a:pt x="7497889" y="1874771"/>
                  <a:pt x="7497889" y="1868937"/>
                </a:cubicBezTo>
                <a:cubicBezTo>
                  <a:pt x="7497889" y="1860915"/>
                  <a:pt x="7504115" y="1855081"/>
                  <a:pt x="7512677" y="1855081"/>
                </a:cubicBezTo>
                <a:close/>
                <a:moveTo>
                  <a:pt x="7440913" y="1855081"/>
                </a:moveTo>
                <a:cubicBezTo>
                  <a:pt x="7446747" y="1855081"/>
                  <a:pt x="7453310" y="1860915"/>
                  <a:pt x="7453310" y="1868937"/>
                </a:cubicBezTo>
                <a:cubicBezTo>
                  <a:pt x="7453310" y="1874771"/>
                  <a:pt x="7446747" y="1881334"/>
                  <a:pt x="7440913" y="1881334"/>
                </a:cubicBezTo>
                <a:cubicBezTo>
                  <a:pt x="7432891" y="1881334"/>
                  <a:pt x="7427057" y="1874771"/>
                  <a:pt x="7427057" y="1868937"/>
                </a:cubicBezTo>
                <a:cubicBezTo>
                  <a:pt x="7427057" y="1860915"/>
                  <a:pt x="7432891" y="1855081"/>
                  <a:pt x="7440913" y="1855081"/>
                </a:cubicBezTo>
                <a:close/>
                <a:moveTo>
                  <a:pt x="7654337" y="1780878"/>
                </a:moveTo>
                <a:cubicBezTo>
                  <a:pt x="7662899" y="1780878"/>
                  <a:pt x="7669126" y="1787441"/>
                  <a:pt x="7669126" y="1793275"/>
                </a:cubicBezTo>
                <a:cubicBezTo>
                  <a:pt x="7669126" y="1801297"/>
                  <a:pt x="7662899" y="1807131"/>
                  <a:pt x="7654337" y="1807131"/>
                </a:cubicBezTo>
                <a:cubicBezTo>
                  <a:pt x="7645776" y="1807131"/>
                  <a:pt x="7639549" y="1801297"/>
                  <a:pt x="7639549" y="1793275"/>
                </a:cubicBezTo>
                <a:cubicBezTo>
                  <a:pt x="7639549" y="1787441"/>
                  <a:pt x="7645776" y="1780878"/>
                  <a:pt x="7654337" y="1780878"/>
                </a:cubicBezTo>
                <a:close/>
                <a:moveTo>
                  <a:pt x="7583507" y="1780878"/>
                </a:moveTo>
                <a:cubicBezTo>
                  <a:pt x="7591291" y="1780878"/>
                  <a:pt x="7598297" y="1787441"/>
                  <a:pt x="7598297" y="1793275"/>
                </a:cubicBezTo>
                <a:cubicBezTo>
                  <a:pt x="7598297" y="1801297"/>
                  <a:pt x="7591291" y="1807131"/>
                  <a:pt x="7583507" y="1807131"/>
                </a:cubicBezTo>
                <a:cubicBezTo>
                  <a:pt x="7574945" y="1807131"/>
                  <a:pt x="7568718" y="1801297"/>
                  <a:pt x="7568718" y="1793275"/>
                </a:cubicBezTo>
                <a:cubicBezTo>
                  <a:pt x="7568718" y="1787441"/>
                  <a:pt x="7574945" y="1780878"/>
                  <a:pt x="7583507" y="1780878"/>
                </a:cubicBezTo>
                <a:close/>
                <a:moveTo>
                  <a:pt x="7511745" y="1780878"/>
                </a:moveTo>
                <a:cubicBezTo>
                  <a:pt x="7519038" y="1780878"/>
                  <a:pt x="7524143" y="1787441"/>
                  <a:pt x="7524143" y="1793275"/>
                </a:cubicBezTo>
                <a:cubicBezTo>
                  <a:pt x="7524143" y="1801297"/>
                  <a:pt x="7519038" y="1807131"/>
                  <a:pt x="7511745" y="1807131"/>
                </a:cubicBezTo>
                <a:cubicBezTo>
                  <a:pt x="7503723" y="1807131"/>
                  <a:pt x="7497889" y="1801297"/>
                  <a:pt x="7497889" y="1793275"/>
                </a:cubicBezTo>
                <a:cubicBezTo>
                  <a:pt x="7497889" y="1787441"/>
                  <a:pt x="7503723" y="1780878"/>
                  <a:pt x="7511745" y="1780878"/>
                </a:cubicBezTo>
                <a:close/>
                <a:moveTo>
                  <a:pt x="7440913" y="1780878"/>
                </a:moveTo>
                <a:cubicBezTo>
                  <a:pt x="7446747" y="1780878"/>
                  <a:pt x="7453310" y="1787441"/>
                  <a:pt x="7453310" y="1793275"/>
                </a:cubicBezTo>
                <a:cubicBezTo>
                  <a:pt x="7453310" y="1801297"/>
                  <a:pt x="7446747" y="1807131"/>
                  <a:pt x="7440913" y="1807131"/>
                </a:cubicBezTo>
                <a:cubicBezTo>
                  <a:pt x="7432891" y="1807131"/>
                  <a:pt x="7427057" y="1801297"/>
                  <a:pt x="7427057" y="1793275"/>
                </a:cubicBezTo>
                <a:cubicBezTo>
                  <a:pt x="7427057" y="1787441"/>
                  <a:pt x="7432891" y="1780878"/>
                  <a:pt x="7440913" y="1780878"/>
                </a:cubicBezTo>
                <a:close/>
                <a:moveTo>
                  <a:pt x="7370084" y="1780878"/>
                </a:moveTo>
                <a:cubicBezTo>
                  <a:pt x="7376647" y="1780878"/>
                  <a:pt x="7382481" y="1787441"/>
                  <a:pt x="7382481" y="1793275"/>
                </a:cubicBezTo>
                <a:cubicBezTo>
                  <a:pt x="7382481" y="1801297"/>
                  <a:pt x="7376647" y="1807131"/>
                  <a:pt x="7370084" y="1807131"/>
                </a:cubicBezTo>
                <a:cubicBezTo>
                  <a:pt x="7362791" y="1807131"/>
                  <a:pt x="7356228" y="1801297"/>
                  <a:pt x="7356228" y="1793275"/>
                </a:cubicBezTo>
                <a:cubicBezTo>
                  <a:pt x="7356228" y="1787441"/>
                  <a:pt x="7362791" y="1780878"/>
                  <a:pt x="7370084" y="1780878"/>
                </a:cubicBezTo>
                <a:close/>
                <a:moveTo>
                  <a:pt x="7294422" y="1780878"/>
                </a:moveTo>
                <a:cubicBezTo>
                  <a:pt x="7302444" y="1780878"/>
                  <a:pt x="7308278" y="1787441"/>
                  <a:pt x="7308278" y="1793275"/>
                </a:cubicBezTo>
                <a:cubicBezTo>
                  <a:pt x="7308278" y="1801297"/>
                  <a:pt x="7302444" y="1807131"/>
                  <a:pt x="7294422" y="1807131"/>
                </a:cubicBezTo>
                <a:cubicBezTo>
                  <a:pt x="7288588" y="1807131"/>
                  <a:pt x="7282025" y="1801297"/>
                  <a:pt x="7282025" y="1793275"/>
                </a:cubicBezTo>
                <a:cubicBezTo>
                  <a:pt x="7282025" y="1787441"/>
                  <a:pt x="7288588" y="1780878"/>
                  <a:pt x="7294422" y="1780878"/>
                </a:cubicBezTo>
                <a:close/>
                <a:moveTo>
                  <a:pt x="7654337" y="1710049"/>
                </a:moveTo>
                <a:cubicBezTo>
                  <a:pt x="7662899" y="1710049"/>
                  <a:pt x="7669126" y="1716612"/>
                  <a:pt x="7669126" y="1722446"/>
                </a:cubicBezTo>
                <a:cubicBezTo>
                  <a:pt x="7669126" y="1730468"/>
                  <a:pt x="7662899" y="1736302"/>
                  <a:pt x="7654337" y="1736302"/>
                </a:cubicBezTo>
                <a:cubicBezTo>
                  <a:pt x="7645776" y="1736302"/>
                  <a:pt x="7639549" y="1730468"/>
                  <a:pt x="7639549" y="1722446"/>
                </a:cubicBezTo>
                <a:cubicBezTo>
                  <a:pt x="7639549" y="1716612"/>
                  <a:pt x="7645776" y="1710049"/>
                  <a:pt x="7654337" y="1710049"/>
                </a:cubicBezTo>
                <a:close/>
                <a:moveTo>
                  <a:pt x="7583507" y="1710049"/>
                </a:moveTo>
                <a:cubicBezTo>
                  <a:pt x="7591291" y="1710049"/>
                  <a:pt x="7598297" y="1716612"/>
                  <a:pt x="7598297" y="1722446"/>
                </a:cubicBezTo>
                <a:cubicBezTo>
                  <a:pt x="7598297" y="1730468"/>
                  <a:pt x="7591291" y="1736302"/>
                  <a:pt x="7583507" y="1736302"/>
                </a:cubicBezTo>
                <a:cubicBezTo>
                  <a:pt x="7574945" y="1736302"/>
                  <a:pt x="7568718" y="1730468"/>
                  <a:pt x="7568718" y="1722446"/>
                </a:cubicBezTo>
                <a:cubicBezTo>
                  <a:pt x="7568718" y="1716612"/>
                  <a:pt x="7574945" y="1710049"/>
                  <a:pt x="7583507" y="1710049"/>
                </a:cubicBezTo>
                <a:close/>
                <a:moveTo>
                  <a:pt x="7511745" y="1710049"/>
                </a:moveTo>
                <a:cubicBezTo>
                  <a:pt x="7519038" y="1710049"/>
                  <a:pt x="7524143" y="1716612"/>
                  <a:pt x="7524143" y="1722446"/>
                </a:cubicBezTo>
                <a:cubicBezTo>
                  <a:pt x="7524143" y="1730468"/>
                  <a:pt x="7519038" y="1736302"/>
                  <a:pt x="7511745" y="1736302"/>
                </a:cubicBezTo>
                <a:cubicBezTo>
                  <a:pt x="7503723" y="1736302"/>
                  <a:pt x="7497889" y="1730468"/>
                  <a:pt x="7497889" y="1722446"/>
                </a:cubicBezTo>
                <a:cubicBezTo>
                  <a:pt x="7497889" y="1716612"/>
                  <a:pt x="7503723" y="1710049"/>
                  <a:pt x="7511745" y="1710049"/>
                </a:cubicBezTo>
                <a:close/>
                <a:moveTo>
                  <a:pt x="7440913" y="1710049"/>
                </a:moveTo>
                <a:cubicBezTo>
                  <a:pt x="7446747" y="1710049"/>
                  <a:pt x="7453310" y="1716612"/>
                  <a:pt x="7453310" y="1722446"/>
                </a:cubicBezTo>
                <a:cubicBezTo>
                  <a:pt x="7453310" y="1730468"/>
                  <a:pt x="7446747" y="1736302"/>
                  <a:pt x="7440913" y="1736302"/>
                </a:cubicBezTo>
                <a:cubicBezTo>
                  <a:pt x="7432891" y="1736302"/>
                  <a:pt x="7427057" y="1730468"/>
                  <a:pt x="7427057" y="1722446"/>
                </a:cubicBezTo>
                <a:cubicBezTo>
                  <a:pt x="7427057" y="1716612"/>
                  <a:pt x="7432891" y="1710049"/>
                  <a:pt x="7440913" y="1710049"/>
                </a:cubicBezTo>
                <a:close/>
                <a:moveTo>
                  <a:pt x="7370084" y="1710049"/>
                </a:moveTo>
                <a:cubicBezTo>
                  <a:pt x="7376647" y="1710049"/>
                  <a:pt x="7382481" y="1716612"/>
                  <a:pt x="7382481" y="1722446"/>
                </a:cubicBezTo>
                <a:cubicBezTo>
                  <a:pt x="7382481" y="1730468"/>
                  <a:pt x="7376647" y="1736302"/>
                  <a:pt x="7370084" y="1736302"/>
                </a:cubicBezTo>
                <a:cubicBezTo>
                  <a:pt x="7362791" y="1736302"/>
                  <a:pt x="7356228" y="1730468"/>
                  <a:pt x="7356228" y="1722446"/>
                </a:cubicBezTo>
                <a:cubicBezTo>
                  <a:pt x="7356228" y="1716612"/>
                  <a:pt x="7362791" y="1710049"/>
                  <a:pt x="7370084" y="1710049"/>
                </a:cubicBezTo>
                <a:close/>
                <a:moveTo>
                  <a:pt x="7294422" y="1710049"/>
                </a:moveTo>
                <a:cubicBezTo>
                  <a:pt x="7302444" y="1710049"/>
                  <a:pt x="7308278" y="1716612"/>
                  <a:pt x="7308278" y="1722446"/>
                </a:cubicBezTo>
                <a:cubicBezTo>
                  <a:pt x="7308278" y="1730468"/>
                  <a:pt x="7302444" y="1736302"/>
                  <a:pt x="7294422" y="1736302"/>
                </a:cubicBezTo>
                <a:cubicBezTo>
                  <a:pt x="7288588" y="1736302"/>
                  <a:pt x="7282025" y="1730468"/>
                  <a:pt x="7282025" y="1722446"/>
                </a:cubicBezTo>
                <a:cubicBezTo>
                  <a:pt x="7282025" y="1716612"/>
                  <a:pt x="7288588" y="1710049"/>
                  <a:pt x="7294422" y="1710049"/>
                </a:cubicBezTo>
                <a:close/>
                <a:moveTo>
                  <a:pt x="7223591" y="1710049"/>
                </a:moveTo>
                <a:cubicBezTo>
                  <a:pt x="7231613" y="1710049"/>
                  <a:pt x="7237447" y="1716612"/>
                  <a:pt x="7237447" y="1722446"/>
                </a:cubicBezTo>
                <a:cubicBezTo>
                  <a:pt x="7237447" y="1730468"/>
                  <a:pt x="7231613" y="1736302"/>
                  <a:pt x="7223591" y="1736302"/>
                </a:cubicBezTo>
                <a:cubicBezTo>
                  <a:pt x="7217757" y="1736302"/>
                  <a:pt x="7211194" y="1730468"/>
                  <a:pt x="7211194" y="1722446"/>
                </a:cubicBezTo>
                <a:cubicBezTo>
                  <a:pt x="7211194" y="1716612"/>
                  <a:pt x="7217757" y="1710049"/>
                  <a:pt x="7223591" y="1710049"/>
                </a:cubicBezTo>
                <a:close/>
                <a:moveTo>
                  <a:pt x="7583507" y="1639217"/>
                </a:moveTo>
                <a:cubicBezTo>
                  <a:pt x="7591291" y="1639217"/>
                  <a:pt x="7598297" y="1643592"/>
                  <a:pt x="7598297" y="1651614"/>
                </a:cubicBezTo>
                <a:cubicBezTo>
                  <a:pt x="7598297" y="1659636"/>
                  <a:pt x="7591291" y="1665470"/>
                  <a:pt x="7583507" y="1665470"/>
                </a:cubicBezTo>
                <a:cubicBezTo>
                  <a:pt x="7574945" y="1665470"/>
                  <a:pt x="7568718" y="1659636"/>
                  <a:pt x="7568718" y="1651614"/>
                </a:cubicBezTo>
                <a:cubicBezTo>
                  <a:pt x="7568718" y="1643592"/>
                  <a:pt x="7574945" y="1639217"/>
                  <a:pt x="7583507" y="1639217"/>
                </a:cubicBezTo>
                <a:close/>
                <a:moveTo>
                  <a:pt x="7511745" y="1639217"/>
                </a:moveTo>
                <a:cubicBezTo>
                  <a:pt x="7519038" y="1639217"/>
                  <a:pt x="7524143" y="1643592"/>
                  <a:pt x="7524143" y="1651614"/>
                </a:cubicBezTo>
                <a:cubicBezTo>
                  <a:pt x="7524143" y="1659636"/>
                  <a:pt x="7519038" y="1665470"/>
                  <a:pt x="7511745" y="1665470"/>
                </a:cubicBezTo>
                <a:cubicBezTo>
                  <a:pt x="7503723" y="1665470"/>
                  <a:pt x="7497889" y="1659636"/>
                  <a:pt x="7497889" y="1651614"/>
                </a:cubicBezTo>
                <a:cubicBezTo>
                  <a:pt x="7497889" y="1643592"/>
                  <a:pt x="7503723" y="1639217"/>
                  <a:pt x="7511745" y="1639217"/>
                </a:cubicBezTo>
                <a:close/>
                <a:moveTo>
                  <a:pt x="7440913" y="1639217"/>
                </a:moveTo>
                <a:cubicBezTo>
                  <a:pt x="7446747" y="1639217"/>
                  <a:pt x="7453310" y="1643592"/>
                  <a:pt x="7453310" y="1651614"/>
                </a:cubicBezTo>
                <a:cubicBezTo>
                  <a:pt x="7453310" y="1659636"/>
                  <a:pt x="7446747" y="1665470"/>
                  <a:pt x="7440913" y="1665470"/>
                </a:cubicBezTo>
                <a:cubicBezTo>
                  <a:pt x="7432891" y="1665470"/>
                  <a:pt x="7427057" y="1659636"/>
                  <a:pt x="7427057" y="1651614"/>
                </a:cubicBezTo>
                <a:cubicBezTo>
                  <a:pt x="7427057" y="1643592"/>
                  <a:pt x="7432891" y="1639217"/>
                  <a:pt x="7440913" y="1639217"/>
                </a:cubicBezTo>
                <a:close/>
                <a:moveTo>
                  <a:pt x="7370084" y="1639217"/>
                </a:moveTo>
                <a:cubicBezTo>
                  <a:pt x="7376647" y="1639217"/>
                  <a:pt x="7382481" y="1643592"/>
                  <a:pt x="7382481" y="1651614"/>
                </a:cubicBezTo>
                <a:cubicBezTo>
                  <a:pt x="7382481" y="1659636"/>
                  <a:pt x="7376647" y="1665470"/>
                  <a:pt x="7370084" y="1665470"/>
                </a:cubicBezTo>
                <a:cubicBezTo>
                  <a:pt x="7362791" y="1665470"/>
                  <a:pt x="7356228" y="1659636"/>
                  <a:pt x="7356228" y="1651614"/>
                </a:cubicBezTo>
                <a:cubicBezTo>
                  <a:pt x="7356228" y="1643592"/>
                  <a:pt x="7362791" y="1639217"/>
                  <a:pt x="7370084" y="1639217"/>
                </a:cubicBezTo>
                <a:close/>
                <a:moveTo>
                  <a:pt x="7294422" y="1639217"/>
                </a:moveTo>
                <a:cubicBezTo>
                  <a:pt x="7302444" y="1639217"/>
                  <a:pt x="7308278" y="1643592"/>
                  <a:pt x="7308278" y="1651614"/>
                </a:cubicBezTo>
                <a:cubicBezTo>
                  <a:pt x="7308278" y="1659636"/>
                  <a:pt x="7302444" y="1665470"/>
                  <a:pt x="7294422" y="1665470"/>
                </a:cubicBezTo>
                <a:cubicBezTo>
                  <a:pt x="7288588" y="1665470"/>
                  <a:pt x="7282025" y="1659636"/>
                  <a:pt x="7282025" y="1651614"/>
                </a:cubicBezTo>
                <a:cubicBezTo>
                  <a:pt x="7282025" y="1643592"/>
                  <a:pt x="7288588" y="1639217"/>
                  <a:pt x="7294422" y="1639217"/>
                </a:cubicBezTo>
                <a:close/>
                <a:moveTo>
                  <a:pt x="7223591" y="1639217"/>
                </a:moveTo>
                <a:cubicBezTo>
                  <a:pt x="7231613" y="1639217"/>
                  <a:pt x="7237447" y="1643592"/>
                  <a:pt x="7237447" y="1651614"/>
                </a:cubicBezTo>
                <a:cubicBezTo>
                  <a:pt x="7237447" y="1659636"/>
                  <a:pt x="7231613" y="1665470"/>
                  <a:pt x="7223591" y="1665470"/>
                </a:cubicBezTo>
                <a:cubicBezTo>
                  <a:pt x="7217757" y="1665470"/>
                  <a:pt x="7211194" y="1659636"/>
                  <a:pt x="7211194" y="1651614"/>
                </a:cubicBezTo>
                <a:cubicBezTo>
                  <a:pt x="7211194" y="1643592"/>
                  <a:pt x="7217757" y="1639217"/>
                  <a:pt x="7223591" y="1639217"/>
                </a:cubicBezTo>
                <a:close/>
                <a:moveTo>
                  <a:pt x="7152761" y="1639217"/>
                </a:moveTo>
                <a:cubicBezTo>
                  <a:pt x="7160783" y="1639217"/>
                  <a:pt x="7166617" y="1643592"/>
                  <a:pt x="7166617" y="1651614"/>
                </a:cubicBezTo>
                <a:cubicBezTo>
                  <a:pt x="7166617" y="1659636"/>
                  <a:pt x="7160783" y="1665470"/>
                  <a:pt x="7152761" y="1665470"/>
                </a:cubicBezTo>
                <a:cubicBezTo>
                  <a:pt x="7144739" y="1665470"/>
                  <a:pt x="7140364" y="1659636"/>
                  <a:pt x="7140364" y="1651614"/>
                </a:cubicBezTo>
                <a:cubicBezTo>
                  <a:pt x="7140364" y="1643592"/>
                  <a:pt x="7144739" y="1639217"/>
                  <a:pt x="7152761" y="1639217"/>
                </a:cubicBezTo>
                <a:close/>
                <a:moveTo>
                  <a:pt x="7511745" y="1568388"/>
                </a:moveTo>
                <a:cubicBezTo>
                  <a:pt x="7519038" y="1568388"/>
                  <a:pt x="7524143" y="1574614"/>
                  <a:pt x="7524143" y="1583176"/>
                </a:cubicBezTo>
                <a:cubicBezTo>
                  <a:pt x="7524143" y="1591738"/>
                  <a:pt x="7519038" y="1597964"/>
                  <a:pt x="7511745" y="1597964"/>
                </a:cubicBezTo>
                <a:cubicBezTo>
                  <a:pt x="7503723" y="1597964"/>
                  <a:pt x="7497889" y="1591738"/>
                  <a:pt x="7497889" y="1583176"/>
                </a:cubicBezTo>
                <a:cubicBezTo>
                  <a:pt x="7497889" y="1574614"/>
                  <a:pt x="7503723" y="1568388"/>
                  <a:pt x="7511745" y="1568388"/>
                </a:cubicBezTo>
                <a:close/>
                <a:moveTo>
                  <a:pt x="7440913" y="1568388"/>
                </a:moveTo>
                <a:cubicBezTo>
                  <a:pt x="7446747" y="1568388"/>
                  <a:pt x="7453310" y="1574614"/>
                  <a:pt x="7453310" y="1583176"/>
                </a:cubicBezTo>
                <a:cubicBezTo>
                  <a:pt x="7453310" y="1591738"/>
                  <a:pt x="7446747" y="1597964"/>
                  <a:pt x="7440913" y="1597964"/>
                </a:cubicBezTo>
                <a:cubicBezTo>
                  <a:pt x="7432891" y="1597964"/>
                  <a:pt x="7427057" y="1591738"/>
                  <a:pt x="7427057" y="1583176"/>
                </a:cubicBezTo>
                <a:cubicBezTo>
                  <a:pt x="7427057" y="1574614"/>
                  <a:pt x="7432891" y="1568388"/>
                  <a:pt x="7440913" y="1568388"/>
                </a:cubicBezTo>
                <a:close/>
                <a:moveTo>
                  <a:pt x="7370084" y="1568388"/>
                </a:moveTo>
                <a:cubicBezTo>
                  <a:pt x="7376647" y="1568388"/>
                  <a:pt x="7382481" y="1574614"/>
                  <a:pt x="7382481" y="1583176"/>
                </a:cubicBezTo>
                <a:cubicBezTo>
                  <a:pt x="7382481" y="1591738"/>
                  <a:pt x="7376647" y="1597964"/>
                  <a:pt x="7370084" y="1597964"/>
                </a:cubicBezTo>
                <a:cubicBezTo>
                  <a:pt x="7362791" y="1597964"/>
                  <a:pt x="7356228" y="1591738"/>
                  <a:pt x="7356228" y="1583176"/>
                </a:cubicBezTo>
                <a:cubicBezTo>
                  <a:pt x="7356228" y="1574614"/>
                  <a:pt x="7362791" y="1568388"/>
                  <a:pt x="7370084" y="1568388"/>
                </a:cubicBezTo>
                <a:close/>
                <a:moveTo>
                  <a:pt x="7294422" y="1568388"/>
                </a:moveTo>
                <a:cubicBezTo>
                  <a:pt x="7302444" y="1568388"/>
                  <a:pt x="7308278" y="1574614"/>
                  <a:pt x="7308278" y="1583176"/>
                </a:cubicBezTo>
                <a:cubicBezTo>
                  <a:pt x="7308278" y="1591738"/>
                  <a:pt x="7302444" y="1597964"/>
                  <a:pt x="7294422" y="1597964"/>
                </a:cubicBezTo>
                <a:cubicBezTo>
                  <a:pt x="7288588" y="1597964"/>
                  <a:pt x="7282025" y="1591738"/>
                  <a:pt x="7282025" y="1583176"/>
                </a:cubicBezTo>
                <a:cubicBezTo>
                  <a:pt x="7282025" y="1574614"/>
                  <a:pt x="7288588" y="1568388"/>
                  <a:pt x="7294422" y="1568388"/>
                </a:cubicBezTo>
                <a:close/>
                <a:moveTo>
                  <a:pt x="7223591" y="1568388"/>
                </a:moveTo>
                <a:cubicBezTo>
                  <a:pt x="7231613" y="1568388"/>
                  <a:pt x="7237447" y="1574614"/>
                  <a:pt x="7237447" y="1583176"/>
                </a:cubicBezTo>
                <a:cubicBezTo>
                  <a:pt x="7237447" y="1591738"/>
                  <a:pt x="7231613" y="1597964"/>
                  <a:pt x="7223591" y="1597964"/>
                </a:cubicBezTo>
                <a:cubicBezTo>
                  <a:pt x="7217757" y="1597964"/>
                  <a:pt x="7211194" y="1591738"/>
                  <a:pt x="7211194" y="1583176"/>
                </a:cubicBezTo>
                <a:cubicBezTo>
                  <a:pt x="7211194" y="1574614"/>
                  <a:pt x="7217757" y="1568388"/>
                  <a:pt x="7223591" y="1568388"/>
                </a:cubicBezTo>
                <a:close/>
                <a:moveTo>
                  <a:pt x="7152761" y="1568388"/>
                </a:moveTo>
                <a:cubicBezTo>
                  <a:pt x="7160783" y="1568388"/>
                  <a:pt x="7166617" y="1572763"/>
                  <a:pt x="7166617" y="1580785"/>
                </a:cubicBezTo>
                <a:cubicBezTo>
                  <a:pt x="7166617" y="1588807"/>
                  <a:pt x="7160783" y="1594641"/>
                  <a:pt x="7152761" y="1594641"/>
                </a:cubicBezTo>
                <a:cubicBezTo>
                  <a:pt x="7144739" y="1594641"/>
                  <a:pt x="7140364" y="1588807"/>
                  <a:pt x="7140364" y="1580785"/>
                </a:cubicBezTo>
                <a:cubicBezTo>
                  <a:pt x="7140364" y="1572763"/>
                  <a:pt x="7144739" y="1568388"/>
                  <a:pt x="7152761" y="1568388"/>
                </a:cubicBezTo>
                <a:close/>
                <a:moveTo>
                  <a:pt x="7084322" y="1568388"/>
                </a:moveTo>
                <a:cubicBezTo>
                  <a:pt x="7092106" y="1568388"/>
                  <a:pt x="7099111" y="1572763"/>
                  <a:pt x="7099111" y="1580785"/>
                </a:cubicBezTo>
                <a:cubicBezTo>
                  <a:pt x="7099111" y="1588807"/>
                  <a:pt x="7092106" y="1594641"/>
                  <a:pt x="7084322" y="1594641"/>
                </a:cubicBezTo>
                <a:cubicBezTo>
                  <a:pt x="7075760" y="1594641"/>
                  <a:pt x="7069533" y="1588807"/>
                  <a:pt x="7069533" y="1580785"/>
                </a:cubicBezTo>
                <a:cubicBezTo>
                  <a:pt x="7069533" y="1572763"/>
                  <a:pt x="7075760" y="1568388"/>
                  <a:pt x="7084322" y="1568388"/>
                </a:cubicBezTo>
                <a:close/>
                <a:moveTo>
                  <a:pt x="7440913" y="1494185"/>
                </a:moveTo>
                <a:cubicBezTo>
                  <a:pt x="7446747" y="1494185"/>
                  <a:pt x="7453310" y="1500411"/>
                  <a:pt x="7453310" y="1508973"/>
                </a:cubicBezTo>
                <a:cubicBezTo>
                  <a:pt x="7453310" y="1516756"/>
                  <a:pt x="7446747" y="1523761"/>
                  <a:pt x="7440913" y="1523761"/>
                </a:cubicBezTo>
                <a:cubicBezTo>
                  <a:pt x="7432891" y="1523761"/>
                  <a:pt x="7427057" y="1516756"/>
                  <a:pt x="7427057" y="1508973"/>
                </a:cubicBezTo>
                <a:cubicBezTo>
                  <a:pt x="7427057" y="1500411"/>
                  <a:pt x="7432891" y="1494185"/>
                  <a:pt x="7440913" y="1494185"/>
                </a:cubicBezTo>
                <a:close/>
                <a:moveTo>
                  <a:pt x="7370084" y="1494185"/>
                </a:moveTo>
                <a:cubicBezTo>
                  <a:pt x="7376647" y="1494185"/>
                  <a:pt x="7382481" y="1500411"/>
                  <a:pt x="7382481" y="1508973"/>
                </a:cubicBezTo>
                <a:cubicBezTo>
                  <a:pt x="7382481" y="1516756"/>
                  <a:pt x="7376647" y="1523761"/>
                  <a:pt x="7370084" y="1523761"/>
                </a:cubicBezTo>
                <a:cubicBezTo>
                  <a:pt x="7362791" y="1523761"/>
                  <a:pt x="7356228" y="1516756"/>
                  <a:pt x="7356228" y="1508973"/>
                </a:cubicBezTo>
                <a:cubicBezTo>
                  <a:pt x="7356228" y="1500411"/>
                  <a:pt x="7362791" y="1494185"/>
                  <a:pt x="7370084" y="1494185"/>
                </a:cubicBezTo>
                <a:close/>
                <a:moveTo>
                  <a:pt x="7294422" y="1494185"/>
                </a:moveTo>
                <a:cubicBezTo>
                  <a:pt x="7302444" y="1494185"/>
                  <a:pt x="7308278" y="1500411"/>
                  <a:pt x="7308278" y="1508973"/>
                </a:cubicBezTo>
                <a:cubicBezTo>
                  <a:pt x="7308278" y="1516756"/>
                  <a:pt x="7302444" y="1523761"/>
                  <a:pt x="7294422" y="1523761"/>
                </a:cubicBezTo>
                <a:cubicBezTo>
                  <a:pt x="7288588" y="1523761"/>
                  <a:pt x="7282025" y="1516756"/>
                  <a:pt x="7282025" y="1508973"/>
                </a:cubicBezTo>
                <a:cubicBezTo>
                  <a:pt x="7282025" y="1500411"/>
                  <a:pt x="7288588" y="1494185"/>
                  <a:pt x="7294422" y="1494185"/>
                </a:cubicBezTo>
                <a:close/>
                <a:moveTo>
                  <a:pt x="7223591" y="1494185"/>
                </a:moveTo>
                <a:cubicBezTo>
                  <a:pt x="7231613" y="1494185"/>
                  <a:pt x="7237447" y="1500411"/>
                  <a:pt x="7237447" y="1508973"/>
                </a:cubicBezTo>
                <a:cubicBezTo>
                  <a:pt x="7237447" y="1516756"/>
                  <a:pt x="7231613" y="1523761"/>
                  <a:pt x="7223591" y="1523761"/>
                </a:cubicBezTo>
                <a:cubicBezTo>
                  <a:pt x="7217757" y="1523761"/>
                  <a:pt x="7211194" y="1516756"/>
                  <a:pt x="7211194" y="1508973"/>
                </a:cubicBezTo>
                <a:cubicBezTo>
                  <a:pt x="7211194" y="1500411"/>
                  <a:pt x="7217757" y="1494185"/>
                  <a:pt x="7223591" y="1494185"/>
                </a:cubicBezTo>
                <a:close/>
                <a:moveTo>
                  <a:pt x="7152761" y="1494185"/>
                </a:moveTo>
                <a:cubicBezTo>
                  <a:pt x="7160783" y="1494185"/>
                  <a:pt x="7166617" y="1500411"/>
                  <a:pt x="7166617" y="1508973"/>
                </a:cubicBezTo>
                <a:cubicBezTo>
                  <a:pt x="7166617" y="1516756"/>
                  <a:pt x="7160783" y="1523761"/>
                  <a:pt x="7152761" y="1523761"/>
                </a:cubicBezTo>
                <a:cubicBezTo>
                  <a:pt x="7144739" y="1523761"/>
                  <a:pt x="7140364" y="1516756"/>
                  <a:pt x="7140364" y="1508973"/>
                </a:cubicBezTo>
                <a:cubicBezTo>
                  <a:pt x="7140364" y="1500411"/>
                  <a:pt x="7144739" y="1494185"/>
                  <a:pt x="7152761" y="1494185"/>
                </a:cubicBezTo>
                <a:close/>
                <a:moveTo>
                  <a:pt x="7084322" y="1494185"/>
                </a:moveTo>
                <a:cubicBezTo>
                  <a:pt x="7092106" y="1494185"/>
                  <a:pt x="7099111" y="1500411"/>
                  <a:pt x="7099111" y="1508973"/>
                </a:cubicBezTo>
                <a:cubicBezTo>
                  <a:pt x="7099111" y="1516756"/>
                  <a:pt x="7092106" y="1523761"/>
                  <a:pt x="7084322" y="1523761"/>
                </a:cubicBezTo>
                <a:cubicBezTo>
                  <a:pt x="7075760" y="1523761"/>
                  <a:pt x="7069533" y="1516756"/>
                  <a:pt x="7069533" y="1508973"/>
                </a:cubicBezTo>
                <a:cubicBezTo>
                  <a:pt x="7069533" y="1500411"/>
                  <a:pt x="7075760" y="1494185"/>
                  <a:pt x="7084322" y="1494185"/>
                </a:cubicBezTo>
                <a:close/>
                <a:moveTo>
                  <a:pt x="7013492" y="1494185"/>
                </a:moveTo>
                <a:cubicBezTo>
                  <a:pt x="7021275" y="1494185"/>
                  <a:pt x="7028280" y="1500411"/>
                  <a:pt x="7028280" y="1508973"/>
                </a:cubicBezTo>
                <a:cubicBezTo>
                  <a:pt x="7028280" y="1516756"/>
                  <a:pt x="7021275" y="1523761"/>
                  <a:pt x="7013492" y="1523761"/>
                </a:cubicBezTo>
                <a:cubicBezTo>
                  <a:pt x="7004930" y="1523761"/>
                  <a:pt x="6998704" y="1516756"/>
                  <a:pt x="6998704" y="1508973"/>
                </a:cubicBezTo>
                <a:cubicBezTo>
                  <a:pt x="6998704" y="1500411"/>
                  <a:pt x="7004930" y="1494185"/>
                  <a:pt x="7013492" y="1494185"/>
                </a:cubicBezTo>
                <a:close/>
                <a:moveTo>
                  <a:pt x="6939085" y="1494185"/>
                </a:moveTo>
                <a:cubicBezTo>
                  <a:pt x="6946378" y="1494185"/>
                  <a:pt x="6950753" y="1500411"/>
                  <a:pt x="6950753" y="1508973"/>
                </a:cubicBezTo>
                <a:cubicBezTo>
                  <a:pt x="6950753" y="1516756"/>
                  <a:pt x="6946378" y="1523761"/>
                  <a:pt x="6939085" y="1523761"/>
                </a:cubicBezTo>
                <a:cubicBezTo>
                  <a:pt x="6931063" y="1523761"/>
                  <a:pt x="6924500" y="1516756"/>
                  <a:pt x="6924500" y="1508973"/>
                </a:cubicBezTo>
                <a:cubicBezTo>
                  <a:pt x="6924500" y="1500411"/>
                  <a:pt x="6931063" y="1494185"/>
                  <a:pt x="6939085" y="1494185"/>
                </a:cubicBezTo>
                <a:close/>
                <a:moveTo>
                  <a:pt x="83229" y="1426727"/>
                </a:moveTo>
                <a:cubicBezTo>
                  <a:pt x="90521" y="1426727"/>
                  <a:pt x="97085" y="1431102"/>
                  <a:pt x="97085" y="1439124"/>
                </a:cubicBezTo>
                <a:cubicBezTo>
                  <a:pt x="97085" y="1446417"/>
                  <a:pt x="90521" y="1452980"/>
                  <a:pt x="83229" y="1452980"/>
                </a:cubicBezTo>
                <a:cubicBezTo>
                  <a:pt x="76665" y="1452980"/>
                  <a:pt x="70831" y="1446417"/>
                  <a:pt x="70831" y="1439124"/>
                </a:cubicBezTo>
                <a:cubicBezTo>
                  <a:pt x="70831" y="1432561"/>
                  <a:pt x="76665" y="1426727"/>
                  <a:pt x="83229" y="1426727"/>
                </a:cubicBezTo>
                <a:close/>
                <a:moveTo>
                  <a:pt x="11993" y="1426727"/>
                </a:moveTo>
                <a:cubicBezTo>
                  <a:pt x="20237" y="1426727"/>
                  <a:pt x="26234" y="1432561"/>
                  <a:pt x="26234" y="1439124"/>
                </a:cubicBezTo>
                <a:cubicBezTo>
                  <a:pt x="26234" y="1446417"/>
                  <a:pt x="20237" y="1452980"/>
                  <a:pt x="11993" y="1452980"/>
                </a:cubicBezTo>
                <a:cubicBezTo>
                  <a:pt x="5996" y="1452980"/>
                  <a:pt x="0" y="1446417"/>
                  <a:pt x="0" y="1439124"/>
                </a:cubicBezTo>
                <a:cubicBezTo>
                  <a:pt x="0" y="1432561"/>
                  <a:pt x="5996" y="1426727"/>
                  <a:pt x="11993" y="1426727"/>
                </a:cubicBezTo>
                <a:close/>
                <a:moveTo>
                  <a:pt x="7370084" y="1423353"/>
                </a:moveTo>
                <a:cubicBezTo>
                  <a:pt x="7376647" y="1423353"/>
                  <a:pt x="7382481" y="1429580"/>
                  <a:pt x="7382481" y="1438142"/>
                </a:cubicBezTo>
                <a:cubicBezTo>
                  <a:pt x="7382481" y="1445926"/>
                  <a:pt x="7376647" y="1452931"/>
                  <a:pt x="7370084" y="1452931"/>
                </a:cubicBezTo>
                <a:cubicBezTo>
                  <a:pt x="7362791" y="1452931"/>
                  <a:pt x="7356228" y="1445926"/>
                  <a:pt x="7356228" y="1438142"/>
                </a:cubicBezTo>
                <a:cubicBezTo>
                  <a:pt x="7356228" y="1429580"/>
                  <a:pt x="7362791" y="1423353"/>
                  <a:pt x="7370084" y="1423353"/>
                </a:cubicBezTo>
                <a:close/>
                <a:moveTo>
                  <a:pt x="7294422" y="1423353"/>
                </a:moveTo>
                <a:cubicBezTo>
                  <a:pt x="7302444" y="1423353"/>
                  <a:pt x="7308278" y="1429580"/>
                  <a:pt x="7308278" y="1438142"/>
                </a:cubicBezTo>
                <a:cubicBezTo>
                  <a:pt x="7308278" y="1445926"/>
                  <a:pt x="7302444" y="1452931"/>
                  <a:pt x="7294422" y="1452931"/>
                </a:cubicBezTo>
                <a:cubicBezTo>
                  <a:pt x="7288588" y="1452931"/>
                  <a:pt x="7282025" y="1445926"/>
                  <a:pt x="7282025" y="1438142"/>
                </a:cubicBezTo>
                <a:cubicBezTo>
                  <a:pt x="7282025" y="1429580"/>
                  <a:pt x="7288588" y="1423353"/>
                  <a:pt x="7294422" y="1423353"/>
                </a:cubicBezTo>
                <a:close/>
                <a:moveTo>
                  <a:pt x="7223591" y="1423353"/>
                </a:moveTo>
                <a:cubicBezTo>
                  <a:pt x="7231613" y="1423353"/>
                  <a:pt x="7237447" y="1429580"/>
                  <a:pt x="7237447" y="1438142"/>
                </a:cubicBezTo>
                <a:cubicBezTo>
                  <a:pt x="7237447" y="1445926"/>
                  <a:pt x="7231613" y="1452931"/>
                  <a:pt x="7223591" y="1452931"/>
                </a:cubicBezTo>
                <a:cubicBezTo>
                  <a:pt x="7217757" y="1452931"/>
                  <a:pt x="7211194" y="1445926"/>
                  <a:pt x="7211194" y="1438142"/>
                </a:cubicBezTo>
                <a:cubicBezTo>
                  <a:pt x="7211194" y="1429580"/>
                  <a:pt x="7215569" y="1423353"/>
                  <a:pt x="7223591" y="1423353"/>
                </a:cubicBezTo>
                <a:close/>
                <a:moveTo>
                  <a:pt x="7155152" y="1423353"/>
                </a:moveTo>
                <a:cubicBezTo>
                  <a:pt x="7163714" y="1423353"/>
                  <a:pt x="7169940" y="1429580"/>
                  <a:pt x="7169940" y="1438142"/>
                </a:cubicBezTo>
                <a:cubicBezTo>
                  <a:pt x="7169940" y="1445926"/>
                  <a:pt x="7163714" y="1452931"/>
                  <a:pt x="7155152" y="1452931"/>
                </a:cubicBezTo>
                <a:cubicBezTo>
                  <a:pt x="7146590" y="1452931"/>
                  <a:pt x="7141920" y="1445926"/>
                  <a:pt x="7141920" y="1438142"/>
                </a:cubicBezTo>
                <a:cubicBezTo>
                  <a:pt x="7140364" y="1429580"/>
                  <a:pt x="7146590" y="1423353"/>
                  <a:pt x="7155152" y="1423353"/>
                </a:cubicBezTo>
                <a:close/>
                <a:moveTo>
                  <a:pt x="7084322" y="1423353"/>
                </a:moveTo>
                <a:cubicBezTo>
                  <a:pt x="7092106" y="1423353"/>
                  <a:pt x="7099111" y="1429580"/>
                  <a:pt x="7099111" y="1438142"/>
                </a:cubicBezTo>
                <a:cubicBezTo>
                  <a:pt x="7099111" y="1445926"/>
                  <a:pt x="7092106" y="1452931"/>
                  <a:pt x="7084322" y="1452931"/>
                </a:cubicBezTo>
                <a:cubicBezTo>
                  <a:pt x="7075760" y="1452931"/>
                  <a:pt x="7069533" y="1445926"/>
                  <a:pt x="7069533" y="1438142"/>
                </a:cubicBezTo>
                <a:cubicBezTo>
                  <a:pt x="7069533" y="1429580"/>
                  <a:pt x="7075760" y="1423353"/>
                  <a:pt x="7084322" y="1423353"/>
                </a:cubicBezTo>
                <a:close/>
                <a:moveTo>
                  <a:pt x="7013492" y="1423353"/>
                </a:moveTo>
                <a:cubicBezTo>
                  <a:pt x="7021275" y="1423353"/>
                  <a:pt x="7028280" y="1429580"/>
                  <a:pt x="7028280" y="1438142"/>
                </a:cubicBezTo>
                <a:cubicBezTo>
                  <a:pt x="7028280" y="1445926"/>
                  <a:pt x="7021275" y="1452931"/>
                  <a:pt x="7013492" y="1452931"/>
                </a:cubicBezTo>
                <a:cubicBezTo>
                  <a:pt x="7004930" y="1452931"/>
                  <a:pt x="6998704" y="1445926"/>
                  <a:pt x="6998704" y="1438142"/>
                </a:cubicBezTo>
                <a:cubicBezTo>
                  <a:pt x="6998704" y="1429580"/>
                  <a:pt x="7004930" y="1423353"/>
                  <a:pt x="7013492" y="1423353"/>
                </a:cubicBezTo>
                <a:close/>
                <a:moveTo>
                  <a:pt x="6939085" y="1423353"/>
                </a:moveTo>
                <a:cubicBezTo>
                  <a:pt x="6946378" y="1423353"/>
                  <a:pt x="6950753" y="1429580"/>
                  <a:pt x="6950753" y="1438142"/>
                </a:cubicBezTo>
                <a:cubicBezTo>
                  <a:pt x="6950753" y="1445926"/>
                  <a:pt x="6946378" y="1452931"/>
                  <a:pt x="6939085" y="1452931"/>
                </a:cubicBezTo>
                <a:cubicBezTo>
                  <a:pt x="6931063" y="1452931"/>
                  <a:pt x="6924500" y="1445926"/>
                  <a:pt x="6924500" y="1438142"/>
                </a:cubicBezTo>
                <a:cubicBezTo>
                  <a:pt x="6924500" y="1429580"/>
                  <a:pt x="6931063" y="1423353"/>
                  <a:pt x="6939085" y="1423353"/>
                </a:cubicBezTo>
                <a:close/>
                <a:moveTo>
                  <a:pt x="6867525" y="1423353"/>
                </a:moveTo>
                <a:cubicBezTo>
                  <a:pt x="6874088" y="1423353"/>
                  <a:pt x="6879922" y="1429580"/>
                  <a:pt x="6879922" y="1438142"/>
                </a:cubicBezTo>
                <a:cubicBezTo>
                  <a:pt x="6879922" y="1445926"/>
                  <a:pt x="6874088" y="1452931"/>
                  <a:pt x="6867525" y="1452931"/>
                </a:cubicBezTo>
                <a:cubicBezTo>
                  <a:pt x="6860232" y="1452931"/>
                  <a:pt x="6853669" y="1445926"/>
                  <a:pt x="6853669" y="1438142"/>
                </a:cubicBezTo>
                <a:cubicBezTo>
                  <a:pt x="6853669" y="1429580"/>
                  <a:pt x="6860232" y="1423353"/>
                  <a:pt x="6867525" y="1423353"/>
                </a:cubicBezTo>
                <a:close/>
                <a:moveTo>
                  <a:pt x="6796696" y="1423353"/>
                </a:moveTo>
                <a:cubicBezTo>
                  <a:pt x="6803259" y="1423353"/>
                  <a:pt x="6809093" y="1429580"/>
                  <a:pt x="6809093" y="1438142"/>
                </a:cubicBezTo>
                <a:cubicBezTo>
                  <a:pt x="6809093" y="1445926"/>
                  <a:pt x="6803259" y="1452931"/>
                  <a:pt x="6796696" y="1452931"/>
                </a:cubicBezTo>
                <a:cubicBezTo>
                  <a:pt x="6789403" y="1452931"/>
                  <a:pt x="6782840" y="1445926"/>
                  <a:pt x="6782840" y="1438142"/>
                </a:cubicBezTo>
                <a:cubicBezTo>
                  <a:pt x="6782840" y="1429580"/>
                  <a:pt x="6789403" y="1423353"/>
                  <a:pt x="6796696" y="1423353"/>
                </a:cubicBezTo>
                <a:close/>
                <a:moveTo>
                  <a:pt x="155518" y="1355896"/>
                </a:moveTo>
                <a:cubicBezTo>
                  <a:pt x="161352" y="1355896"/>
                  <a:pt x="167916" y="1360271"/>
                  <a:pt x="167916" y="1368293"/>
                </a:cubicBezTo>
                <a:cubicBezTo>
                  <a:pt x="167916" y="1375586"/>
                  <a:pt x="161352" y="1382149"/>
                  <a:pt x="155518" y="1382149"/>
                </a:cubicBezTo>
                <a:cubicBezTo>
                  <a:pt x="147496" y="1382149"/>
                  <a:pt x="141662" y="1375586"/>
                  <a:pt x="141662" y="1368293"/>
                </a:cubicBezTo>
                <a:cubicBezTo>
                  <a:pt x="141662" y="1360271"/>
                  <a:pt x="147496" y="1355896"/>
                  <a:pt x="155518" y="1355896"/>
                </a:cubicBezTo>
                <a:close/>
                <a:moveTo>
                  <a:pt x="83230" y="1355896"/>
                </a:moveTo>
                <a:cubicBezTo>
                  <a:pt x="90523" y="1355896"/>
                  <a:pt x="97086" y="1360271"/>
                  <a:pt x="97086" y="1368293"/>
                </a:cubicBezTo>
                <a:cubicBezTo>
                  <a:pt x="97086" y="1375586"/>
                  <a:pt x="90523" y="1382149"/>
                  <a:pt x="83230" y="1382149"/>
                </a:cubicBezTo>
                <a:cubicBezTo>
                  <a:pt x="76667" y="1382149"/>
                  <a:pt x="70832" y="1375586"/>
                  <a:pt x="70832" y="1368293"/>
                </a:cubicBezTo>
                <a:cubicBezTo>
                  <a:pt x="70832" y="1360271"/>
                  <a:pt x="76667" y="1355896"/>
                  <a:pt x="83230" y="1355896"/>
                </a:cubicBezTo>
                <a:close/>
                <a:moveTo>
                  <a:pt x="11994" y="1355896"/>
                </a:moveTo>
                <a:cubicBezTo>
                  <a:pt x="20239" y="1355896"/>
                  <a:pt x="26235" y="1360271"/>
                  <a:pt x="26235" y="1368293"/>
                </a:cubicBezTo>
                <a:cubicBezTo>
                  <a:pt x="26235" y="1375586"/>
                  <a:pt x="20239" y="1382149"/>
                  <a:pt x="11994" y="1382149"/>
                </a:cubicBezTo>
                <a:cubicBezTo>
                  <a:pt x="5998" y="1382149"/>
                  <a:pt x="2" y="1375586"/>
                  <a:pt x="2" y="1368293"/>
                </a:cubicBezTo>
                <a:cubicBezTo>
                  <a:pt x="2" y="1360271"/>
                  <a:pt x="5998" y="1355896"/>
                  <a:pt x="11994" y="1355896"/>
                </a:cubicBezTo>
                <a:close/>
                <a:moveTo>
                  <a:pt x="7294422" y="1352524"/>
                </a:moveTo>
                <a:cubicBezTo>
                  <a:pt x="7302444" y="1352524"/>
                  <a:pt x="7308278" y="1359087"/>
                  <a:pt x="7308278" y="1367109"/>
                </a:cubicBezTo>
                <a:cubicBezTo>
                  <a:pt x="7308278" y="1374402"/>
                  <a:pt x="7302444" y="1378777"/>
                  <a:pt x="7294422" y="1378777"/>
                </a:cubicBezTo>
                <a:cubicBezTo>
                  <a:pt x="7288588" y="1378777"/>
                  <a:pt x="7282025" y="1374402"/>
                  <a:pt x="7282025" y="1367109"/>
                </a:cubicBezTo>
                <a:cubicBezTo>
                  <a:pt x="7282025" y="1359087"/>
                  <a:pt x="7288588" y="1352524"/>
                  <a:pt x="7294422" y="1352524"/>
                </a:cubicBezTo>
                <a:close/>
                <a:moveTo>
                  <a:pt x="7223591" y="1352524"/>
                </a:moveTo>
                <a:cubicBezTo>
                  <a:pt x="7231613" y="1352524"/>
                  <a:pt x="7237447" y="1359087"/>
                  <a:pt x="7237447" y="1367109"/>
                </a:cubicBezTo>
                <a:cubicBezTo>
                  <a:pt x="7237447" y="1374402"/>
                  <a:pt x="7231613" y="1378777"/>
                  <a:pt x="7223591" y="1378777"/>
                </a:cubicBezTo>
                <a:cubicBezTo>
                  <a:pt x="7215569" y="1378777"/>
                  <a:pt x="7211194" y="1374402"/>
                  <a:pt x="7211194" y="1367109"/>
                </a:cubicBezTo>
                <a:cubicBezTo>
                  <a:pt x="7211194" y="1359087"/>
                  <a:pt x="7215569" y="1352524"/>
                  <a:pt x="7223591" y="1352524"/>
                </a:cubicBezTo>
                <a:close/>
                <a:moveTo>
                  <a:pt x="7155152" y="1352524"/>
                </a:moveTo>
                <a:cubicBezTo>
                  <a:pt x="7163714" y="1352524"/>
                  <a:pt x="7169940" y="1359087"/>
                  <a:pt x="7169940" y="1367109"/>
                </a:cubicBezTo>
                <a:cubicBezTo>
                  <a:pt x="7169940" y="1374402"/>
                  <a:pt x="7163714" y="1378777"/>
                  <a:pt x="7155152" y="1378777"/>
                </a:cubicBezTo>
                <a:cubicBezTo>
                  <a:pt x="7146590" y="1378777"/>
                  <a:pt x="7140364" y="1374402"/>
                  <a:pt x="7140364" y="1367109"/>
                </a:cubicBezTo>
                <a:cubicBezTo>
                  <a:pt x="7140364" y="1359087"/>
                  <a:pt x="7146590" y="1352524"/>
                  <a:pt x="7155152" y="1352524"/>
                </a:cubicBezTo>
                <a:close/>
                <a:moveTo>
                  <a:pt x="7084322" y="1352524"/>
                </a:moveTo>
                <a:cubicBezTo>
                  <a:pt x="7092106" y="1352524"/>
                  <a:pt x="7099111" y="1359087"/>
                  <a:pt x="7099111" y="1367109"/>
                </a:cubicBezTo>
                <a:cubicBezTo>
                  <a:pt x="7099111" y="1374402"/>
                  <a:pt x="7092106" y="1378777"/>
                  <a:pt x="7084322" y="1378777"/>
                </a:cubicBezTo>
                <a:cubicBezTo>
                  <a:pt x="7075760" y="1378777"/>
                  <a:pt x="7069533" y="1374402"/>
                  <a:pt x="7069533" y="1367109"/>
                </a:cubicBezTo>
                <a:cubicBezTo>
                  <a:pt x="7069533" y="1359087"/>
                  <a:pt x="7075760" y="1352524"/>
                  <a:pt x="7084322" y="1352524"/>
                </a:cubicBezTo>
                <a:close/>
                <a:moveTo>
                  <a:pt x="7013492" y="1352524"/>
                </a:moveTo>
                <a:cubicBezTo>
                  <a:pt x="7021275" y="1352524"/>
                  <a:pt x="7028280" y="1359087"/>
                  <a:pt x="7028280" y="1367109"/>
                </a:cubicBezTo>
                <a:cubicBezTo>
                  <a:pt x="7028280" y="1374402"/>
                  <a:pt x="7021275" y="1378777"/>
                  <a:pt x="7013492" y="1378777"/>
                </a:cubicBezTo>
                <a:cubicBezTo>
                  <a:pt x="7004930" y="1378777"/>
                  <a:pt x="6998704" y="1374402"/>
                  <a:pt x="6998704" y="1367109"/>
                </a:cubicBezTo>
                <a:cubicBezTo>
                  <a:pt x="6998704" y="1359087"/>
                  <a:pt x="7004930" y="1352524"/>
                  <a:pt x="7013492" y="1352524"/>
                </a:cubicBezTo>
                <a:close/>
                <a:moveTo>
                  <a:pt x="6939085" y="1352524"/>
                </a:moveTo>
                <a:cubicBezTo>
                  <a:pt x="6946378" y="1352524"/>
                  <a:pt x="6950753" y="1359354"/>
                  <a:pt x="6950753" y="1367701"/>
                </a:cubicBezTo>
                <a:cubicBezTo>
                  <a:pt x="6950753" y="1375290"/>
                  <a:pt x="6946378" y="1382120"/>
                  <a:pt x="6939085" y="1382120"/>
                </a:cubicBezTo>
                <a:cubicBezTo>
                  <a:pt x="6931063" y="1382120"/>
                  <a:pt x="6924500" y="1375290"/>
                  <a:pt x="6924500" y="1367701"/>
                </a:cubicBezTo>
                <a:cubicBezTo>
                  <a:pt x="6924500" y="1359354"/>
                  <a:pt x="6931063" y="1352524"/>
                  <a:pt x="6939085" y="1352524"/>
                </a:cubicBezTo>
                <a:close/>
                <a:moveTo>
                  <a:pt x="6867525" y="1352524"/>
                </a:moveTo>
                <a:cubicBezTo>
                  <a:pt x="6874088" y="1352524"/>
                  <a:pt x="6879922" y="1359354"/>
                  <a:pt x="6879922" y="1367701"/>
                </a:cubicBezTo>
                <a:cubicBezTo>
                  <a:pt x="6879922" y="1375290"/>
                  <a:pt x="6874088" y="1382120"/>
                  <a:pt x="6867525" y="1382120"/>
                </a:cubicBezTo>
                <a:cubicBezTo>
                  <a:pt x="6860232" y="1382120"/>
                  <a:pt x="6853669" y="1375290"/>
                  <a:pt x="6853669" y="1367701"/>
                </a:cubicBezTo>
                <a:cubicBezTo>
                  <a:pt x="6853669" y="1359354"/>
                  <a:pt x="6860232" y="1352524"/>
                  <a:pt x="6867525" y="1352524"/>
                </a:cubicBezTo>
                <a:close/>
                <a:moveTo>
                  <a:pt x="6796696" y="1352524"/>
                </a:moveTo>
                <a:cubicBezTo>
                  <a:pt x="6803259" y="1352524"/>
                  <a:pt x="6809093" y="1359354"/>
                  <a:pt x="6809093" y="1367701"/>
                </a:cubicBezTo>
                <a:cubicBezTo>
                  <a:pt x="6809093" y="1375290"/>
                  <a:pt x="6803259" y="1382120"/>
                  <a:pt x="6796696" y="1382120"/>
                </a:cubicBezTo>
                <a:cubicBezTo>
                  <a:pt x="6789403" y="1382120"/>
                  <a:pt x="6782840" y="1375290"/>
                  <a:pt x="6782840" y="1367701"/>
                </a:cubicBezTo>
                <a:cubicBezTo>
                  <a:pt x="6782840" y="1359354"/>
                  <a:pt x="6789403" y="1352524"/>
                  <a:pt x="6796696" y="1352524"/>
                </a:cubicBezTo>
                <a:close/>
                <a:moveTo>
                  <a:pt x="6724405" y="1352524"/>
                </a:moveTo>
                <a:cubicBezTo>
                  <a:pt x="6732427" y="1352524"/>
                  <a:pt x="6738261" y="1359354"/>
                  <a:pt x="6738261" y="1367701"/>
                </a:cubicBezTo>
                <a:cubicBezTo>
                  <a:pt x="6738261" y="1375290"/>
                  <a:pt x="6732427" y="1382120"/>
                  <a:pt x="6724405" y="1382120"/>
                </a:cubicBezTo>
                <a:cubicBezTo>
                  <a:pt x="6718571" y="1382120"/>
                  <a:pt x="6712008" y="1375290"/>
                  <a:pt x="6712008" y="1367701"/>
                </a:cubicBezTo>
                <a:cubicBezTo>
                  <a:pt x="6712008" y="1359354"/>
                  <a:pt x="6718571" y="1352524"/>
                  <a:pt x="6724405" y="1352524"/>
                </a:cubicBezTo>
                <a:close/>
                <a:moveTo>
                  <a:pt x="6653576" y="1352524"/>
                </a:moveTo>
                <a:cubicBezTo>
                  <a:pt x="6660869" y="1352524"/>
                  <a:pt x="6667432" y="1359354"/>
                  <a:pt x="6667432" y="1367701"/>
                </a:cubicBezTo>
                <a:cubicBezTo>
                  <a:pt x="6667432" y="1375290"/>
                  <a:pt x="6660869" y="1382120"/>
                  <a:pt x="6653576" y="1382120"/>
                </a:cubicBezTo>
                <a:cubicBezTo>
                  <a:pt x="6647013" y="1382120"/>
                  <a:pt x="6641179" y="1375290"/>
                  <a:pt x="6641179" y="1367701"/>
                </a:cubicBezTo>
                <a:cubicBezTo>
                  <a:pt x="6641179" y="1359354"/>
                  <a:pt x="6647013" y="1352524"/>
                  <a:pt x="6653576" y="1352524"/>
                </a:cubicBezTo>
                <a:close/>
                <a:moveTo>
                  <a:pt x="7223591" y="1281693"/>
                </a:moveTo>
                <a:cubicBezTo>
                  <a:pt x="7231613" y="1281693"/>
                  <a:pt x="7237447" y="1288256"/>
                  <a:pt x="7237447" y="1295549"/>
                </a:cubicBezTo>
                <a:cubicBezTo>
                  <a:pt x="7237447" y="1302112"/>
                  <a:pt x="7231613" y="1307946"/>
                  <a:pt x="7223591" y="1307946"/>
                </a:cubicBezTo>
                <a:cubicBezTo>
                  <a:pt x="7215569" y="1307946"/>
                  <a:pt x="7211194" y="1302112"/>
                  <a:pt x="7211194" y="1295549"/>
                </a:cubicBezTo>
                <a:cubicBezTo>
                  <a:pt x="7211194" y="1288256"/>
                  <a:pt x="7215569" y="1281693"/>
                  <a:pt x="7223591" y="1281693"/>
                </a:cubicBezTo>
                <a:close/>
                <a:moveTo>
                  <a:pt x="7155152" y="1281693"/>
                </a:moveTo>
                <a:cubicBezTo>
                  <a:pt x="7163714" y="1281693"/>
                  <a:pt x="7169940" y="1288256"/>
                  <a:pt x="7169940" y="1295549"/>
                </a:cubicBezTo>
                <a:cubicBezTo>
                  <a:pt x="7169940" y="1302112"/>
                  <a:pt x="7163714" y="1307946"/>
                  <a:pt x="7155152" y="1307946"/>
                </a:cubicBezTo>
                <a:cubicBezTo>
                  <a:pt x="7146590" y="1307946"/>
                  <a:pt x="7140364" y="1302112"/>
                  <a:pt x="7140364" y="1295549"/>
                </a:cubicBezTo>
                <a:cubicBezTo>
                  <a:pt x="7140364" y="1288256"/>
                  <a:pt x="7146590" y="1281693"/>
                  <a:pt x="7155152" y="1281693"/>
                </a:cubicBezTo>
                <a:close/>
                <a:moveTo>
                  <a:pt x="7084322" y="1281693"/>
                </a:moveTo>
                <a:cubicBezTo>
                  <a:pt x="7092106" y="1281693"/>
                  <a:pt x="7099111" y="1288256"/>
                  <a:pt x="7099111" y="1295549"/>
                </a:cubicBezTo>
                <a:cubicBezTo>
                  <a:pt x="7099111" y="1302112"/>
                  <a:pt x="7092106" y="1307946"/>
                  <a:pt x="7084322" y="1307946"/>
                </a:cubicBezTo>
                <a:cubicBezTo>
                  <a:pt x="7075760" y="1307946"/>
                  <a:pt x="7069533" y="1303571"/>
                  <a:pt x="7069533" y="1295549"/>
                </a:cubicBezTo>
                <a:cubicBezTo>
                  <a:pt x="7069533" y="1288256"/>
                  <a:pt x="7075760" y="1281693"/>
                  <a:pt x="7084322" y="1281693"/>
                </a:cubicBezTo>
                <a:close/>
                <a:moveTo>
                  <a:pt x="7013492" y="1281693"/>
                </a:moveTo>
                <a:cubicBezTo>
                  <a:pt x="7021275" y="1281693"/>
                  <a:pt x="7028280" y="1288256"/>
                  <a:pt x="7028280" y="1295549"/>
                </a:cubicBezTo>
                <a:cubicBezTo>
                  <a:pt x="7028280" y="1303571"/>
                  <a:pt x="7021275" y="1307946"/>
                  <a:pt x="7013492" y="1307946"/>
                </a:cubicBezTo>
                <a:cubicBezTo>
                  <a:pt x="7004930" y="1307946"/>
                  <a:pt x="6998704" y="1303571"/>
                  <a:pt x="6998704" y="1295549"/>
                </a:cubicBezTo>
                <a:cubicBezTo>
                  <a:pt x="6998704" y="1288256"/>
                  <a:pt x="7004930" y="1281693"/>
                  <a:pt x="7013492" y="1281693"/>
                </a:cubicBezTo>
                <a:close/>
                <a:moveTo>
                  <a:pt x="6939085" y="1281693"/>
                </a:moveTo>
                <a:cubicBezTo>
                  <a:pt x="6946378" y="1281693"/>
                  <a:pt x="6950753" y="1288256"/>
                  <a:pt x="6950753" y="1295549"/>
                </a:cubicBezTo>
                <a:cubicBezTo>
                  <a:pt x="6950753" y="1303571"/>
                  <a:pt x="6946378" y="1307946"/>
                  <a:pt x="6939085" y="1307946"/>
                </a:cubicBezTo>
                <a:cubicBezTo>
                  <a:pt x="6931063" y="1307946"/>
                  <a:pt x="6924500" y="1303571"/>
                  <a:pt x="6924500" y="1295549"/>
                </a:cubicBezTo>
                <a:cubicBezTo>
                  <a:pt x="6924500" y="1288256"/>
                  <a:pt x="6931063" y="1281693"/>
                  <a:pt x="6939085" y="1281693"/>
                </a:cubicBezTo>
                <a:close/>
                <a:moveTo>
                  <a:pt x="6867525" y="1281693"/>
                </a:moveTo>
                <a:cubicBezTo>
                  <a:pt x="6874088" y="1281693"/>
                  <a:pt x="6879922" y="1288256"/>
                  <a:pt x="6879922" y="1295549"/>
                </a:cubicBezTo>
                <a:cubicBezTo>
                  <a:pt x="6879922" y="1303571"/>
                  <a:pt x="6874088" y="1307946"/>
                  <a:pt x="6867525" y="1307946"/>
                </a:cubicBezTo>
                <a:cubicBezTo>
                  <a:pt x="6860232" y="1307946"/>
                  <a:pt x="6853669" y="1303571"/>
                  <a:pt x="6853669" y="1295549"/>
                </a:cubicBezTo>
                <a:cubicBezTo>
                  <a:pt x="6853669" y="1288256"/>
                  <a:pt x="6860232" y="1281693"/>
                  <a:pt x="6867525" y="1281693"/>
                </a:cubicBezTo>
                <a:close/>
                <a:moveTo>
                  <a:pt x="6796696" y="1281693"/>
                </a:moveTo>
                <a:cubicBezTo>
                  <a:pt x="6803259" y="1281693"/>
                  <a:pt x="6809093" y="1288256"/>
                  <a:pt x="6809093" y="1295549"/>
                </a:cubicBezTo>
                <a:cubicBezTo>
                  <a:pt x="6809093" y="1303571"/>
                  <a:pt x="6803259" y="1307946"/>
                  <a:pt x="6796696" y="1307946"/>
                </a:cubicBezTo>
                <a:cubicBezTo>
                  <a:pt x="6789403" y="1307946"/>
                  <a:pt x="6782840" y="1303571"/>
                  <a:pt x="6782840" y="1295549"/>
                </a:cubicBezTo>
                <a:cubicBezTo>
                  <a:pt x="6782840" y="1288256"/>
                  <a:pt x="6789403" y="1281693"/>
                  <a:pt x="6796696" y="1281693"/>
                </a:cubicBezTo>
                <a:close/>
                <a:moveTo>
                  <a:pt x="6724405" y="1281693"/>
                </a:moveTo>
                <a:cubicBezTo>
                  <a:pt x="6732427" y="1281693"/>
                  <a:pt x="6738261" y="1288256"/>
                  <a:pt x="6738261" y="1295549"/>
                </a:cubicBezTo>
                <a:cubicBezTo>
                  <a:pt x="6738261" y="1303571"/>
                  <a:pt x="6732427" y="1307946"/>
                  <a:pt x="6724405" y="1307946"/>
                </a:cubicBezTo>
                <a:cubicBezTo>
                  <a:pt x="6718571" y="1307946"/>
                  <a:pt x="6712008" y="1303571"/>
                  <a:pt x="6712008" y="1295549"/>
                </a:cubicBezTo>
                <a:cubicBezTo>
                  <a:pt x="6712008" y="1288256"/>
                  <a:pt x="6718571" y="1281693"/>
                  <a:pt x="6724405" y="1281693"/>
                </a:cubicBezTo>
                <a:close/>
                <a:moveTo>
                  <a:pt x="6653576" y="1281693"/>
                </a:moveTo>
                <a:cubicBezTo>
                  <a:pt x="6660869" y="1281693"/>
                  <a:pt x="6667432" y="1288256"/>
                  <a:pt x="6667432" y="1295549"/>
                </a:cubicBezTo>
                <a:cubicBezTo>
                  <a:pt x="6667432" y="1303571"/>
                  <a:pt x="6660869" y="1307946"/>
                  <a:pt x="6653576" y="1307946"/>
                </a:cubicBezTo>
                <a:cubicBezTo>
                  <a:pt x="6647013" y="1307946"/>
                  <a:pt x="6641179" y="1303571"/>
                  <a:pt x="6641179" y="1295549"/>
                </a:cubicBezTo>
                <a:cubicBezTo>
                  <a:pt x="6641179" y="1288256"/>
                  <a:pt x="6647013" y="1281693"/>
                  <a:pt x="6653576" y="1281693"/>
                </a:cubicBezTo>
                <a:close/>
                <a:moveTo>
                  <a:pt x="6582745" y="1281693"/>
                </a:moveTo>
                <a:cubicBezTo>
                  <a:pt x="6590038" y="1281693"/>
                  <a:pt x="6596601" y="1288256"/>
                  <a:pt x="6596601" y="1295549"/>
                </a:cubicBezTo>
                <a:cubicBezTo>
                  <a:pt x="6596601" y="1303571"/>
                  <a:pt x="6590038" y="1307946"/>
                  <a:pt x="6582745" y="1307946"/>
                </a:cubicBezTo>
                <a:cubicBezTo>
                  <a:pt x="6574723" y="1307946"/>
                  <a:pt x="6570348" y="1303571"/>
                  <a:pt x="6570348" y="1295549"/>
                </a:cubicBezTo>
                <a:cubicBezTo>
                  <a:pt x="6570348" y="1288256"/>
                  <a:pt x="6574723" y="1281693"/>
                  <a:pt x="6582745" y="1281693"/>
                </a:cubicBezTo>
                <a:close/>
                <a:moveTo>
                  <a:pt x="6510933" y="1281693"/>
                </a:moveTo>
                <a:cubicBezTo>
                  <a:pt x="6518717" y="1281693"/>
                  <a:pt x="6525722" y="1288256"/>
                  <a:pt x="6525722" y="1295549"/>
                </a:cubicBezTo>
                <a:cubicBezTo>
                  <a:pt x="6525722" y="1303571"/>
                  <a:pt x="6518717" y="1307946"/>
                  <a:pt x="6510933" y="1307946"/>
                </a:cubicBezTo>
                <a:cubicBezTo>
                  <a:pt x="6502371" y="1307946"/>
                  <a:pt x="6496144" y="1303571"/>
                  <a:pt x="6496144" y="1295549"/>
                </a:cubicBezTo>
                <a:cubicBezTo>
                  <a:pt x="6496144" y="1288256"/>
                  <a:pt x="6502371" y="1281693"/>
                  <a:pt x="6510933" y="1281693"/>
                </a:cubicBezTo>
                <a:close/>
                <a:moveTo>
                  <a:pt x="6440492" y="1281693"/>
                </a:moveTo>
                <a:cubicBezTo>
                  <a:pt x="6448081" y="1281693"/>
                  <a:pt x="6454911" y="1288256"/>
                  <a:pt x="6454911" y="1295549"/>
                </a:cubicBezTo>
                <a:cubicBezTo>
                  <a:pt x="6454911" y="1303571"/>
                  <a:pt x="6448081" y="1307946"/>
                  <a:pt x="6440492" y="1307946"/>
                </a:cubicBezTo>
                <a:cubicBezTo>
                  <a:pt x="6432145" y="1307946"/>
                  <a:pt x="6425315" y="1303571"/>
                  <a:pt x="6425315" y="1295549"/>
                </a:cubicBezTo>
                <a:cubicBezTo>
                  <a:pt x="6425315" y="1288256"/>
                  <a:pt x="6432145" y="1281693"/>
                  <a:pt x="6440492" y="1281693"/>
                </a:cubicBezTo>
                <a:close/>
                <a:moveTo>
                  <a:pt x="6369273" y="1281693"/>
                </a:moveTo>
                <a:cubicBezTo>
                  <a:pt x="6377835" y="1281693"/>
                  <a:pt x="6384062" y="1288698"/>
                  <a:pt x="6384062" y="1296482"/>
                </a:cubicBezTo>
                <a:cubicBezTo>
                  <a:pt x="6384062" y="1305044"/>
                  <a:pt x="6377835" y="1311271"/>
                  <a:pt x="6369273" y="1311271"/>
                </a:cubicBezTo>
                <a:cubicBezTo>
                  <a:pt x="6361489" y="1311271"/>
                  <a:pt x="6354484" y="1305044"/>
                  <a:pt x="6354484" y="1296482"/>
                </a:cubicBezTo>
                <a:cubicBezTo>
                  <a:pt x="6354484" y="1288698"/>
                  <a:pt x="6361489" y="1281693"/>
                  <a:pt x="6369273" y="1281693"/>
                </a:cubicBezTo>
                <a:close/>
                <a:moveTo>
                  <a:pt x="5799257" y="1281693"/>
                </a:moveTo>
                <a:cubicBezTo>
                  <a:pt x="5807819" y="1281693"/>
                  <a:pt x="5814045" y="1288698"/>
                  <a:pt x="5814045" y="1296482"/>
                </a:cubicBezTo>
                <a:cubicBezTo>
                  <a:pt x="5814045" y="1305044"/>
                  <a:pt x="5807819" y="1311271"/>
                  <a:pt x="5799257" y="1311271"/>
                </a:cubicBezTo>
                <a:cubicBezTo>
                  <a:pt x="5791474" y="1311271"/>
                  <a:pt x="5784469" y="1305044"/>
                  <a:pt x="5784469" y="1296482"/>
                </a:cubicBezTo>
                <a:cubicBezTo>
                  <a:pt x="5784469" y="1288698"/>
                  <a:pt x="5791474" y="1281693"/>
                  <a:pt x="5799257" y="1281693"/>
                </a:cubicBezTo>
                <a:close/>
                <a:moveTo>
                  <a:pt x="5724122" y="1281693"/>
                </a:moveTo>
                <a:cubicBezTo>
                  <a:pt x="5732144" y="1281693"/>
                  <a:pt x="5736519" y="1288698"/>
                  <a:pt x="5736519" y="1296482"/>
                </a:cubicBezTo>
                <a:cubicBezTo>
                  <a:pt x="5736519" y="1305044"/>
                  <a:pt x="5732144" y="1311271"/>
                  <a:pt x="5724122" y="1311271"/>
                </a:cubicBezTo>
                <a:cubicBezTo>
                  <a:pt x="5716100" y="1311271"/>
                  <a:pt x="5710266" y="1305044"/>
                  <a:pt x="5710266" y="1296482"/>
                </a:cubicBezTo>
                <a:cubicBezTo>
                  <a:pt x="5710266" y="1288698"/>
                  <a:pt x="5716100" y="1281693"/>
                  <a:pt x="5724122" y="1281693"/>
                </a:cubicBezTo>
                <a:close/>
                <a:moveTo>
                  <a:pt x="5653291" y="1281693"/>
                </a:moveTo>
                <a:cubicBezTo>
                  <a:pt x="5659125" y="1281693"/>
                  <a:pt x="5665688" y="1288698"/>
                  <a:pt x="5665688" y="1296482"/>
                </a:cubicBezTo>
                <a:cubicBezTo>
                  <a:pt x="5665688" y="1305044"/>
                  <a:pt x="5659125" y="1311271"/>
                  <a:pt x="5653291" y="1311271"/>
                </a:cubicBezTo>
                <a:cubicBezTo>
                  <a:pt x="5645269" y="1311271"/>
                  <a:pt x="5639435" y="1305044"/>
                  <a:pt x="5639435" y="1296482"/>
                </a:cubicBezTo>
                <a:cubicBezTo>
                  <a:pt x="5639435" y="1288698"/>
                  <a:pt x="5645269" y="1281693"/>
                  <a:pt x="5653291" y="1281693"/>
                </a:cubicBezTo>
                <a:close/>
                <a:moveTo>
                  <a:pt x="5582461" y="1281693"/>
                </a:moveTo>
                <a:cubicBezTo>
                  <a:pt x="5588295" y="1281693"/>
                  <a:pt x="5594858" y="1288698"/>
                  <a:pt x="5594858" y="1296482"/>
                </a:cubicBezTo>
                <a:cubicBezTo>
                  <a:pt x="5594858" y="1305044"/>
                  <a:pt x="5588295" y="1311271"/>
                  <a:pt x="5582461" y="1311271"/>
                </a:cubicBezTo>
                <a:cubicBezTo>
                  <a:pt x="5574439" y="1311271"/>
                  <a:pt x="5568605" y="1305044"/>
                  <a:pt x="5568605" y="1296482"/>
                </a:cubicBezTo>
                <a:cubicBezTo>
                  <a:pt x="5568605" y="1288698"/>
                  <a:pt x="5574439" y="1281693"/>
                  <a:pt x="5582461" y="1281693"/>
                </a:cubicBezTo>
                <a:close/>
                <a:moveTo>
                  <a:pt x="5510171" y="1281693"/>
                </a:moveTo>
                <a:cubicBezTo>
                  <a:pt x="5517464" y="1281693"/>
                  <a:pt x="5524027" y="1288698"/>
                  <a:pt x="5524027" y="1296482"/>
                </a:cubicBezTo>
                <a:cubicBezTo>
                  <a:pt x="5524027" y="1305044"/>
                  <a:pt x="5517464" y="1311271"/>
                  <a:pt x="5510171" y="1311271"/>
                </a:cubicBezTo>
                <a:cubicBezTo>
                  <a:pt x="5503608" y="1311271"/>
                  <a:pt x="5497774" y="1305044"/>
                  <a:pt x="5497774" y="1296482"/>
                </a:cubicBezTo>
                <a:cubicBezTo>
                  <a:pt x="5497774" y="1288698"/>
                  <a:pt x="5503608" y="1281693"/>
                  <a:pt x="5510171" y="1281693"/>
                </a:cubicBezTo>
                <a:close/>
                <a:moveTo>
                  <a:pt x="5438937" y="1281693"/>
                </a:moveTo>
                <a:cubicBezTo>
                  <a:pt x="5447182" y="1281693"/>
                  <a:pt x="5453178" y="1288698"/>
                  <a:pt x="5453178" y="1296482"/>
                </a:cubicBezTo>
                <a:cubicBezTo>
                  <a:pt x="5453178" y="1305044"/>
                  <a:pt x="5447182" y="1311271"/>
                  <a:pt x="5438937" y="1311271"/>
                </a:cubicBezTo>
                <a:cubicBezTo>
                  <a:pt x="5432941" y="1311271"/>
                  <a:pt x="5426945" y="1305044"/>
                  <a:pt x="5426945" y="1296482"/>
                </a:cubicBezTo>
                <a:cubicBezTo>
                  <a:pt x="5426945" y="1288698"/>
                  <a:pt x="5432941" y="1281693"/>
                  <a:pt x="5438937" y="1281693"/>
                </a:cubicBezTo>
                <a:close/>
                <a:moveTo>
                  <a:pt x="5368510" y="1281693"/>
                </a:moveTo>
                <a:cubicBezTo>
                  <a:pt x="5376532" y="1281693"/>
                  <a:pt x="5382366" y="1288698"/>
                  <a:pt x="5382366" y="1296482"/>
                </a:cubicBezTo>
                <a:cubicBezTo>
                  <a:pt x="5382366" y="1305044"/>
                  <a:pt x="5376532" y="1311271"/>
                  <a:pt x="5368510" y="1311271"/>
                </a:cubicBezTo>
                <a:cubicBezTo>
                  <a:pt x="5361218" y="1311271"/>
                  <a:pt x="5356113" y="1305044"/>
                  <a:pt x="5356113" y="1296482"/>
                </a:cubicBezTo>
                <a:cubicBezTo>
                  <a:pt x="5356113" y="1288698"/>
                  <a:pt x="5361218" y="1281693"/>
                  <a:pt x="5368510" y="1281693"/>
                </a:cubicBezTo>
                <a:close/>
                <a:moveTo>
                  <a:pt x="5296699" y="1281693"/>
                </a:moveTo>
                <a:cubicBezTo>
                  <a:pt x="5305261" y="1281693"/>
                  <a:pt x="5311488" y="1288698"/>
                  <a:pt x="5311488" y="1296482"/>
                </a:cubicBezTo>
                <a:cubicBezTo>
                  <a:pt x="5311488" y="1305044"/>
                  <a:pt x="5305261" y="1311271"/>
                  <a:pt x="5296699" y="1311271"/>
                </a:cubicBezTo>
                <a:cubicBezTo>
                  <a:pt x="5288915" y="1311271"/>
                  <a:pt x="5281910" y="1305044"/>
                  <a:pt x="5281910" y="1296482"/>
                </a:cubicBezTo>
                <a:cubicBezTo>
                  <a:pt x="5281910" y="1288698"/>
                  <a:pt x="5288915" y="1281693"/>
                  <a:pt x="5296699" y="1281693"/>
                </a:cubicBezTo>
                <a:close/>
                <a:moveTo>
                  <a:pt x="5225869" y="1281693"/>
                </a:moveTo>
                <a:cubicBezTo>
                  <a:pt x="5234431" y="1281693"/>
                  <a:pt x="5240657" y="1288698"/>
                  <a:pt x="5240657" y="1296482"/>
                </a:cubicBezTo>
                <a:cubicBezTo>
                  <a:pt x="5240657" y="1305044"/>
                  <a:pt x="5234431" y="1311271"/>
                  <a:pt x="5225869" y="1311271"/>
                </a:cubicBezTo>
                <a:cubicBezTo>
                  <a:pt x="5217307" y="1311271"/>
                  <a:pt x="5211081" y="1305044"/>
                  <a:pt x="5211081" y="1296482"/>
                </a:cubicBezTo>
                <a:cubicBezTo>
                  <a:pt x="5211081" y="1288698"/>
                  <a:pt x="5217307" y="1281693"/>
                  <a:pt x="5225869" y="1281693"/>
                </a:cubicBezTo>
                <a:close/>
                <a:moveTo>
                  <a:pt x="5154105" y="1281693"/>
                </a:moveTo>
                <a:cubicBezTo>
                  <a:pt x="5162127" y="1281693"/>
                  <a:pt x="5166502" y="1288698"/>
                  <a:pt x="5166502" y="1296482"/>
                </a:cubicBezTo>
                <a:cubicBezTo>
                  <a:pt x="5166502" y="1305044"/>
                  <a:pt x="5162127" y="1311271"/>
                  <a:pt x="5154105" y="1311271"/>
                </a:cubicBezTo>
                <a:cubicBezTo>
                  <a:pt x="5146083" y="1311271"/>
                  <a:pt x="5140249" y="1305044"/>
                  <a:pt x="5140249" y="1296482"/>
                </a:cubicBezTo>
                <a:cubicBezTo>
                  <a:pt x="5140249" y="1288698"/>
                  <a:pt x="5146083" y="1281693"/>
                  <a:pt x="5154105" y="1281693"/>
                </a:cubicBezTo>
                <a:close/>
                <a:moveTo>
                  <a:pt x="5083276" y="1281693"/>
                </a:moveTo>
                <a:cubicBezTo>
                  <a:pt x="5089110" y="1281693"/>
                  <a:pt x="5095673" y="1288698"/>
                  <a:pt x="5095673" y="1296482"/>
                </a:cubicBezTo>
                <a:cubicBezTo>
                  <a:pt x="5095673" y="1305044"/>
                  <a:pt x="5089110" y="1311271"/>
                  <a:pt x="5083276" y="1311271"/>
                </a:cubicBezTo>
                <a:cubicBezTo>
                  <a:pt x="5075254" y="1311271"/>
                  <a:pt x="5069420" y="1305044"/>
                  <a:pt x="5069420" y="1296482"/>
                </a:cubicBezTo>
                <a:cubicBezTo>
                  <a:pt x="5069420" y="1288698"/>
                  <a:pt x="5075254" y="1281693"/>
                  <a:pt x="5083276" y="1281693"/>
                </a:cubicBezTo>
                <a:close/>
                <a:moveTo>
                  <a:pt x="5012445" y="1281693"/>
                </a:moveTo>
                <a:cubicBezTo>
                  <a:pt x="5018279" y="1281693"/>
                  <a:pt x="5024842" y="1288698"/>
                  <a:pt x="5024842" y="1296482"/>
                </a:cubicBezTo>
                <a:cubicBezTo>
                  <a:pt x="5024842" y="1305044"/>
                  <a:pt x="5018279" y="1311271"/>
                  <a:pt x="5012445" y="1311271"/>
                </a:cubicBezTo>
                <a:cubicBezTo>
                  <a:pt x="5004423" y="1311271"/>
                  <a:pt x="4998589" y="1305044"/>
                  <a:pt x="4998589" y="1296482"/>
                </a:cubicBezTo>
                <a:cubicBezTo>
                  <a:pt x="4998589" y="1288698"/>
                  <a:pt x="5004423" y="1281693"/>
                  <a:pt x="5012445" y="1281693"/>
                </a:cubicBezTo>
                <a:close/>
                <a:moveTo>
                  <a:pt x="4940157" y="1281693"/>
                </a:moveTo>
                <a:cubicBezTo>
                  <a:pt x="4948179" y="1281693"/>
                  <a:pt x="4954013" y="1288698"/>
                  <a:pt x="4954013" y="1296482"/>
                </a:cubicBezTo>
                <a:cubicBezTo>
                  <a:pt x="4954013" y="1305044"/>
                  <a:pt x="4948179" y="1311271"/>
                  <a:pt x="4940157" y="1311271"/>
                </a:cubicBezTo>
                <a:cubicBezTo>
                  <a:pt x="4934323" y="1311271"/>
                  <a:pt x="4927760" y="1305044"/>
                  <a:pt x="4927760" y="1296482"/>
                </a:cubicBezTo>
                <a:cubicBezTo>
                  <a:pt x="4927760" y="1288698"/>
                  <a:pt x="4934323" y="1281693"/>
                  <a:pt x="4940157" y="1281693"/>
                </a:cubicBezTo>
                <a:close/>
                <a:moveTo>
                  <a:pt x="4865953" y="1281693"/>
                </a:moveTo>
                <a:cubicBezTo>
                  <a:pt x="4873975" y="1281693"/>
                  <a:pt x="4879809" y="1288698"/>
                  <a:pt x="4879809" y="1296482"/>
                </a:cubicBezTo>
                <a:cubicBezTo>
                  <a:pt x="4879809" y="1305044"/>
                  <a:pt x="4873975" y="1311271"/>
                  <a:pt x="4865953" y="1311271"/>
                </a:cubicBezTo>
                <a:cubicBezTo>
                  <a:pt x="4860119" y="1311271"/>
                  <a:pt x="4853556" y="1305044"/>
                  <a:pt x="4853556" y="1296482"/>
                </a:cubicBezTo>
                <a:cubicBezTo>
                  <a:pt x="4853556" y="1288698"/>
                  <a:pt x="4860119" y="1281693"/>
                  <a:pt x="4865953" y="1281693"/>
                </a:cubicBezTo>
                <a:close/>
                <a:moveTo>
                  <a:pt x="4795122" y="1281693"/>
                </a:moveTo>
                <a:cubicBezTo>
                  <a:pt x="4803144" y="1281693"/>
                  <a:pt x="4808978" y="1288698"/>
                  <a:pt x="4808978" y="1296482"/>
                </a:cubicBezTo>
                <a:cubicBezTo>
                  <a:pt x="4808978" y="1305044"/>
                  <a:pt x="4803144" y="1311271"/>
                  <a:pt x="4795122" y="1311271"/>
                </a:cubicBezTo>
                <a:cubicBezTo>
                  <a:pt x="4787830" y="1311271"/>
                  <a:pt x="4782725" y="1305044"/>
                  <a:pt x="4782725" y="1296482"/>
                </a:cubicBezTo>
                <a:cubicBezTo>
                  <a:pt x="4782725" y="1288698"/>
                  <a:pt x="4787830" y="1281693"/>
                  <a:pt x="4795122" y="1281693"/>
                </a:cubicBezTo>
                <a:close/>
                <a:moveTo>
                  <a:pt x="4726684" y="1281693"/>
                </a:moveTo>
                <a:cubicBezTo>
                  <a:pt x="4735246" y="1281693"/>
                  <a:pt x="4741472" y="1288698"/>
                  <a:pt x="4741472" y="1296482"/>
                </a:cubicBezTo>
                <a:cubicBezTo>
                  <a:pt x="4741472" y="1305044"/>
                  <a:pt x="4735246" y="1311271"/>
                  <a:pt x="4726684" y="1311271"/>
                </a:cubicBezTo>
                <a:cubicBezTo>
                  <a:pt x="4718122" y="1311271"/>
                  <a:pt x="4711896" y="1305044"/>
                  <a:pt x="4711896" y="1296482"/>
                </a:cubicBezTo>
                <a:cubicBezTo>
                  <a:pt x="4711896" y="1288698"/>
                  <a:pt x="4718122" y="1281693"/>
                  <a:pt x="4726684" y="1281693"/>
                </a:cubicBezTo>
                <a:close/>
                <a:moveTo>
                  <a:pt x="4655853" y="1281693"/>
                </a:moveTo>
                <a:cubicBezTo>
                  <a:pt x="4663637" y="1281693"/>
                  <a:pt x="4670642" y="1286798"/>
                  <a:pt x="4670642" y="1294090"/>
                </a:cubicBezTo>
                <a:cubicBezTo>
                  <a:pt x="4670642" y="1302112"/>
                  <a:pt x="4663637" y="1307946"/>
                  <a:pt x="4655853" y="1307946"/>
                </a:cubicBezTo>
                <a:cubicBezTo>
                  <a:pt x="4647291" y="1307946"/>
                  <a:pt x="4641064" y="1302112"/>
                  <a:pt x="4641064" y="1294090"/>
                </a:cubicBezTo>
                <a:cubicBezTo>
                  <a:pt x="4641064" y="1286798"/>
                  <a:pt x="4647291" y="1281693"/>
                  <a:pt x="4655853" y="1281693"/>
                </a:cubicBezTo>
                <a:close/>
                <a:moveTo>
                  <a:pt x="4585023" y="1281693"/>
                </a:moveTo>
                <a:cubicBezTo>
                  <a:pt x="4592806" y="1281693"/>
                  <a:pt x="4599811" y="1286798"/>
                  <a:pt x="4599811" y="1294090"/>
                </a:cubicBezTo>
                <a:cubicBezTo>
                  <a:pt x="4599811" y="1302112"/>
                  <a:pt x="4592806" y="1307946"/>
                  <a:pt x="4585023" y="1307946"/>
                </a:cubicBezTo>
                <a:cubicBezTo>
                  <a:pt x="4576461" y="1307946"/>
                  <a:pt x="4570235" y="1302112"/>
                  <a:pt x="4570235" y="1294090"/>
                </a:cubicBezTo>
                <a:cubicBezTo>
                  <a:pt x="4570235" y="1286798"/>
                  <a:pt x="4576461" y="1281693"/>
                  <a:pt x="4585023" y="1281693"/>
                </a:cubicBezTo>
                <a:close/>
                <a:moveTo>
                  <a:pt x="226355" y="1281693"/>
                </a:moveTo>
                <a:cubicBezTo>
                  <a:pt x="232189" y="1281693"/>
                  <a:pt x="238753" y="1288523"/>
                  <a:pt x="238753" y="1296871"/>
                </a:cubicBezTo>
                <a:cubicBezTo>
                  <a:pt x="238753" y="1304461"/>
                  <a:pt x="232189" y="1311291"/>
                  <a:pt x="226355" y="1311291"/>
                </a:cubicBezTo>
                <a:cubicBezTo>
                  <a:pt x="218333" y="1311291"/>
                  <a:pt x="212499" y="1304461"/>
                  <a:pt x="212499" y="1296871"/>
                </a:cubicBezTo>
                <a:cubicBezTo>
                  <a:pt x="212499" y="1288523"/>
                  <a:pt x="218333" y="1281693"/>
                  <a:pt x="226355" y="1281693"/>
                </a:cubicBezTo>
                <a:close/>
                <a:moveTo>
                  <a:pt x="155522" y="1281693"/>
                </a:moveTo>
                <a:cubicBezTo>
                  <a:pt x="161356" y="1281693"/>
                  <a:pt x="167919" y="1288523"/>
                  <a:pt x="167919" y="1296871"/>
                </a:cubicBezTo>
                <a:cubicBezTo>
                  <a:pt x="167919" y="1304461"/>
                  <a:pt x="161356" y="1311291"/>
                  <a:pt x="155522" y="1311291"/>
                </a:cubicBezTo>
                <a:cubicBezTo>
                  <a:pt x="147500" y="1311291"/>
                  <a:pt x="141666" y="1304461"/>
                  <a:pt x="141666" y="1296871"/>
                </a:cubicBezTo>
                <a:cubicBezTo>
                  <a:pt x="141666" y="1288523"/>
                  <a:pt x="147500" y="1281693"/>
                  <a:pt x="155522" y="1281693"/>
                </a:cubicBezTo>
                <a:close/>
                <a:moveTo>
                  <a:pt x="83234" y="1281693"/>
                </a:moveTo>
                <a:cubicBezTo>
                  <a:pt x="90526" y="1281693"/>
                  <a:pt x="97090" y="1288523"/>
                  <a:pt x="97090" y="1296871"/>
                </a:cubicBezTo>
                <a:cubicBezTo>
                  <a:pt x="97090" y="1304461"/>
                  <a:pt x="90526" y="1311291"/>
                  <a:pt x="83234" y="1311291"/>
                </a:cubicBezTo>
                <a:cubicBezTo>
                  <a:pt x="76670" y="1311291"/>
                  <a:pt x="70836" y="1304461"/>
                  <a:pt x="70836" y="1296871"/>
                </a:cubicBezTo>
                <a:cubicBezTo>
                  <a:pt x="70836" y="1288523"/>
                  <a:pt x="76670" y="1281693"/>
                  <a:pt x="83234" y="1281693"/>
                </a:cubicBezTo>
                <a:close/>
                <a:moveTo>
                  <a:pt x="11998" y="1281693"/>
                </a:moveTo>
                <a:cubicBezTo>
                  <a:pt x="20243" y="1281693"/>
                  <a:pt x="26239" y="1288523"/>
                  <a:pt x="26239" y="1296871"/>
                </a:cubicBezTo>
                <a:cubicBezTo>
                  <a:pt x="26239" y="1304461"/>
                  <a:pt x="20243" y="1311291"/>
                  <a:pt x="11998" y="1311291"/>
                </a:cubicBezTo>
                <a:cubicBezTo>
                  <a:pt x="6002" y="1311291"/>
                  <a:pt x="5" y="1304461"/>
                  <a:pt x="5" y="1296871"/>
                </a:cubicBezTo>
                <a:cubicBezTo>
                  <a:pt x="5" y="1288523"/>
                  <a:pt x="4503" y="1281693"/>
                  <a:pt x="11998" y="1281693"/>
                </a:cubicBezTo>
                <a:close/>
                <a:moveTo>
                  <a:pt x="7084322" y="1210863"/>
                </a:moveTo>
                <a:cubicBezTo>
                  <a:pt x="7092106" y="1210863"/>
                  <a:pt x="7099111" y="1217426"/>
                  <a:pt x="7099111" y="1224719"/>
                </a:cubicBezTo>
                <a:cubicBezTo>
                  <a:pt x="7099111" y="1231282"/>
                  <a:pt x="7092106" y="1237116"/>
                  <a:pt x="7084322" y="1237116"/>
                </a:cubicBezTo>
                <a:cubicBezTo>
                  <a:pt x="7075760" y="1237116"/>
                  <a:pt x="7069533" y="1231282"/>
                  <a:pt x="7069533" y="1224719"/>
                </a:cubicBezTo>
                <a:cubicBezTo>
                  <a:pt x="7069533" y="1217426"/>
                  <a:pt x="7075760" y="1210863"/>
                  <a:pt x="7084322" y="1210863"/>
                </a:cubicBezTo>
                <a:close/>
                <a:moveTo>
                  <a:pt x="7013492" y="1210863"/>
                </a:moveTo>
                <a:cubicBezTo>
                  <a:pt x="7021275" y="1210863"/>
                  <a:pt x="7028280" y="1217426"/>
                  <a:pt x="7028280" y="1224719"/>
                </a:cubicBezTo>
                <a:cubicBezTo>
                  <a:pt x="7028280" y="1231282"/>
                  <a:pt x="7021275" y="1237116"/>
                  <a:pt x="7013492" y="1237116"/>
                </a:cubicBezTo>
                <a:cubicBezTo>
                  <a:pt x="7004930" y="1237116"/>
                  <a:pt x="6998704" y="1231282"/>
                  <a:pt x="6998704" y="1224719"/>
                </a:cubicBezTo>
                <a:cubicBezTo>
                  <a:pt x="6998704" y="1217426"/>
                  <a:pt x="7004930" y="1210863"/>
                  <a:pt x="7013492" y="1210863"/>
                </a:cubicBezTo>
                <a:close/>
                <a:moveTo>
                  <a:pt x="6939085" y="1210863"/>
                </a:moveTo>
                <a:cubicBezTo>
                  <a:pt x="6946378" y="1210863"/>
                  <a:pt x="6950753" y="1217426"/>
                  <a:pt x="6950753" y="1224719"/>
                </a:cubicBezTo>
                <a:cubicBezTo>
                  <a:pt x="6950753" y="1231282"/>
                  <a:pt x="6946378" y="1237116"/>
                  <a:pt x="6939085" y="1237116"/>
                </a:cubicBezTo>
                <a:cubicBezTo>
                  <a:pt x="6931063" y="1237116"/>
                  <a:pt x="6924500" y="1231282"/>
                  <a:pt x="6924500" y="1224719"/>
                </a:cubicBezTo>
                <a:cubicBezTo>
                  <a:pt x="6924500" y="1217426"/>
                  <a:pt x="6931063" y="1210863"/>
                  <a:pt x="6939085" y="1210863"/>
                </a:cubicBezTo>
                <a:close/>
                <a:moveTo>
                  <a:pt x="6867525" y="1210863"/>
                </a:moveTo>
                <a:cubicBezTo>
                  <a:pt x="6874088" y="1210863"/>
                  <a:pt x="6879922" y="1217426"/>
                  <a:pt x="6879922" y="1224719"/>
                </a:cubicBezTo>
                <a:cubicBezTo>
                  <a:pt x="6879922" y="1231282"/>
                  <a:pt x="6874088" y="1237116"/>
                  <a:pt x="6867525" y="1237116"/>
                </a:cubicBezTo>
                <a:cubicBezTo>
                  <a:pt x="6860232" y="1237116"/>
                  <a:pt x="6853669" y="1231282"/>
                  <a:pt x="6853669" y="1224719"/>
                </a:cubicBezTo>
                <a:cubicBezTo>
                  <a:pt x="6853669" y="1217426"/>
                  <a:pt x="6860232" y="1210863"/>
                  <a:pt x="6867525" y="1210863"/>
                </a:cubicBezTo>
                <a:close/>
                <a:moveTo>
                  <a:pt x="6796696" y="1210863"/>
                </a:moveTo>
                <a:cubicBezTo>
                  <a:pt x="6803259" y="1210863"/>
                  <a:pt x="6809093" y="1217426"/>
                  <a:pt x="6809093" y="1224719"/>
                </a:cubicBezTo>
                <a:cubicBezTo>
                  <a:pt x="6809093" y="1231282"/>
                  <a:pt x="6803259" y="1237116"/>
                  <a:pt x="6796696" y="1237116"/>
                </a:cubicBezTo>
                <a:cubicBezTo>
                  <a:pt x="6789403" y="1237116"/>
                  <a:pt x="6782840" y="1231282"/>
                  <a:pt x="6782840" y="1224719"/>
                </a:cubicBezTo>
                <a:cubicBezTo>
                  <a:pt x="6782840" y="1217426"/>
                  <a:pt x="6789403" y="1210863"/>
                  <a:pt x="6796696" y="1210863"/>
                </a:cubicBezTo>
                <a:close/>
                <a:moveTo>
                  <a:pt x="6724405" y="1210863"/>
                </a:moveTo>
                <a:cubicBezTo>
                  <a:pt x="6732427" y="1210863"/>
                  <a:pt x="6738261" y="1217426"/>
                  <a:pt x="6738261" y="1224719"/>
                </a:cubicBezTo>
                <a:cubicBezTo>
                  <a:pt x="6738261" y="1231282"/>
                  <a:pt x="6732427" y="1237116"/>
                  <a:pt x="6724405" y="1237116"/>
                </a:cubicBezTo>
                <a:cubicBezTo>
                  <a:pt x="6718571" y="1237116"/>
                  <a:pt x="6712008" y="1231282"/>
                  <a:pt x="6712008" y="1224719"/>
                </a:cubicBezTo>
                <a:cubicBezTo>
                  <a:pt x="6712008" y="1217426"/>
                  <a:pt x="6718571" y="1210863"/>
                  <a:pt x="6724405" y="1210863"/>
                </a:cubicBezTo>
                <a:close/>
                <a:moveTo>
                  <a:pt x="6653576" y="1210863"/>
                </a:moveTo>
                <a:cubicBezTo>
                  <a:pt x="6660869" y="1210863"/>
                  <a:pt x="6667432" y="1217426"/>
                  <a:pt x="6667432" y="1224719"/>
                </a:cubicBezTo>
                <a:cubicBezTo>
                  <a:pt x="6667432" y="1231282"/>
                  <a:pt x="6660869" y="1237116"/>
                  <a:pt x="6653576" y="1237116"/>
                </a:cubicBezTo>
                <a:cubicBezTo>
                  <a:pt x="6647013" y="1237116"/>
                  <a:pt x="6641179" y="1231282"/>
                  <a:pt x="6641179" y="1224719"/>
                </a:cubicBezTo>
                <a:cubicBezTo>
                  <a:pt x="6641179" y="1217426"/>
                  <a:pt x="6647013" y="1210863"/>
                  <a:pt x="6653576" y="1210863"/>
                </a:cubicBezTo>
                <a:close/>
                <a:moveTo>
                  <a:pt x="6582745" y="1210863"/>
                </a:moveTo>
                <a:cubicBezTo>
                  <a:pt x="6590038" y="1210863"/>
                  <a:pt x="6596601" y="1217426"/>
                  <a:pt x="6596601" y="1224719"/>
                </a:cubicBezTo>
                <a:cubicBezTo>
                  <a:pt x="6596601" y="1231282"/>
                  <a:pt x="6590038" y="1237116"/>
                  <a:pt x="6582745" y="1237116"/>
                </a:cubicBezTo>
                <a:cubicBezTo>
                  <a:pt x="6574723" y="1237116"/>
                  <a:pt x="6570348" y="1231282"/>
                  <a:pt x="6570348" y="1224719"/>
                </a:cubicBezTo>
                <a:cubicBezTo>
                  <a:pt x="6570348" y="1217426"/>
                  <a:pt x="6574723" y="1210863"/>
                  <a:pt x="6582745" y="1210863"/>
                </a:cubicBezTo>
                <a:close/>
                <a:moveTo>
                  <a:pt x="6510933" y="1210863"/>
                </a:moveTo>
                <a:cubicBezTo>
                  <a:pt x="6518717" y="1210863"/>
                  <a:pt x="6525722" y="1217426"/>
                  <a:pt x="6525722" y="1224719"/>
                </a:cubicBezTo>
                <a:cubicBezTo>
                  <a:pt x="6525722" y="1231282"/>
                  <a:pt x="6518717" y="1237116"/>
                  <a:pt x="6510933" y="1237116"/>
                </a:cubicBezTo>
                <a:cubicBezTo>
                  <a:pt x="6502371" y="1237116"/>
                  <a:pt x="6496144" y="1231282"/>
                  <a:pt x="6496144" y="1224719"/>
                </a:cubicBezTo>
                <a:cubicBezTo>
                  <a:pt x="6496144" y="1217426"/>
                  <a:pt x="6502371" y="1210863"/>
                  <a:pt x="6510933" y="1210863"/>
                </a:cubicBezTo>
                <a:close/>
                <a:moveTo>
                  <a:pt x="6440492" y="1210863"/>
                </a:moveTo>
                <a:cubicBezTo>
                  <a:pt x="6448081" y="1210863"/>
                  <a:pt x="6454911" y="1217426"/>
                  <a:pt x="6454911" y="1224719"/>
                </a:cubicBezTo>
                <a:cubicBezTo>
                  <a:pt x="6454911" y="1231282"/>
                  <a:pt x="6448081" y="1237116"/>
                  <a:pt x="6440492" y="1237116"/>
                </a:cubicBezTo>
                <a:cubicBezTo>
                  <a:pt x="6432145" y="1237116"/>
                  <a:pt x="6425315" y="1232741"/>
                  <a:pt x="6425315" y="1224719"/>
                </a:cubicBezTo>
                <a:cubicBezTo>
                  <a:pt x="6425315" y="1217426"/>
                  <a:pt x="6432145" y="1210863"/>
                  <a:pt x="6440492" y="1210863"/>
                </a:cubicBezTo>
                <a:close/>
                <a:moveTo>
                  <a:pt x="6368340" y="1210863"/>
                </a:moveTo>
                <a:cubicBezTo>
                  <a:pt x="6376362" y="1210863"/>
                  <a:pt x="6380737" y="1217426"/>
                  <a:pt x="6380737" y="1224719"/>
                </a:cubicBezTo>
                <a:cubicBezTo>
                  <a:pt x="6380737" y="1232741"/>
                  <a:pt x="6376362" y="1237116"/>
                  <a:pt x="6368340" y="1237116"/>
                </a:cubicBezTo>
                <a:cubicBezTo>
                  <a:pt x="6361047" y="1237116"/>
                  <a:pt x="6354484" y="1232741"/>
                  <a:pt x="6354484" y="1224719"/>
                </a:cubicBezTo>
                <a:cubicBezTo>
                  <a:pt x="6354484" y="1217426"/>
                  <a:pt x="6361047" y="1210863"/>
                  <a:pt x="6368340" y="1210863"/>
                </a:cubicBezTo>
                <a:close/>
                <a:moveTo>
                  <a:pt x="6297511" y="1210863"/>
                </a:moveTo>
                <a:cubicBezTo>
                  <a:pt x="6304074" y="1210863"/>
                  <a:pt x="6309908" y="1217426"/>
                  <a:pt x="6309908" y="1224719"/>
                </a:cubicBezTo>
                <a:cubicBezTo>
                  <a:pt x="6309908" y="1232741"/>
                  <a:pt x="6304074" y="1237116"/>
                  <a:pt x="6297511" y="1237116"/>
                </a:cubicBezTo>
                <a:cubicBezTo>
                  <a:pt x="6290218" y="1237116"/>
                  <a:pt x="6283655" y="1232741"/>
                  <a:pt x="6283655" y="1224719"/>
                </a:cubicBezTo>
                <a:cubicBezTo>
                  <a:pt x="6283655" y="1217426"/>
                  <a:pt x="6290218" y="1210863"/>
                  <a:pt x="6297511" y="1210863"/>
                </a:cubicBezTo>
                <a:close/>
                <a:moveTo>
                  <a:pt x="6226679" y="1210863"/>
                </a:moveTo>
                <a:cubicBezTo>
                  <a:pt x="6233242" y="1210863"/>
                  <a:pt x="6239076" y="1217426"/>
                  <a:pt x="6239076" y="1224719"/>
                </a:cubicBezTo>
                <a:cubicBezTo>
                  <a:pt x="6239076" y="1232741"/>
                  <a:pt x="6233242" y="1237116"/>
                  <a:pt x="6226679" y="1237116"/>
                </a:cubicBezTo>
                <a:cubicBezTo>
                  <a:pt x="6219386" y="1237116"/>
                  <a:pt x="6212823" y="1232741"/>
                  <a:pt x="6212823" y="1224719"/>
                </a:cubicBezTo>
                <a:cubicBezTo>
                  <a:pt x="6212823" y="1217426"/>
                  <a:pt x="6219386" y="1210863"/>
                  <a:pt x="6226679" y="1210863"/>
                </a:cubicBezTo>
                <a:close/>
                <a:moveTo>
                  <a:pt x="6154391" y="1210863"/>
                </a:moveTo>
                <a:cubicBezTo>
                  <a:pt x="6161684" y="1210863"/>
                  <a:pt x="6168247" y="1217426"/>
                  <a:pt x="6168247" y="1224719"/>
                </a:cubicBezTo>
                <a:cubicBezTo>
                  <a:pt x="6168247" y="1232741"/>
                  <a:pt x="6161684" y="1237116"/>
                  <a:pt x="6154391" y="1237116"/>
                </a:cubicBezTo>
                <a:cubicBezTo>
                  <a:pt x="6147828" y="1237116"/>
                  <a:pt x="6141994" y="1232741"/>
                  <a:pt x="6141994" y="1224719"/>
                </a:cubicBezTo>
                <a:cubicBezTo>
                  <a:pt x="6141994" y="1217426"/>
                  <a:pt x="6147828" y="1210863"/>
                  <a:pt x="6154391" y="1210863"/>
                </a:cubicBezTo>
                <a:close/>
                <a:moveTo>
                  <a:pt x="6083559" y="1210863"/>
                </a:moveTo>
                <a:cubicBezTo>
                  <a:pt x="6090852" y="1210863"/>
                  <a:pt x="6097415" y="1217426"/>
                  <a:pt x="6097415" y="1224719"/>
                </a:cubicBezTo>
                <a:cubicBezTo>
                  <a:pt x="6097415" y="1232741"/>
                  <a:pt x="6090852" y="1237116"/>
                  <a:pt x="6083559" y="1237116"/>
                </a:cubicBezTo>
                <a:cubicBezTo>
                  <a:pt x="6076996" y="1237116"/>
                  <a:pt x="6071162" y="1232741"/>
                  <a:pt x="6071162" y="1224719"/>
                </a:cubicBezTo>
                <a:cubicBezTo>
                  <a:pt x="6071162" y="1217426"/>
                  <a:pt x="6076996" y="1210863"/>
                  <a:pt x="6083559" y="1210863"/>
                </a:cubicBezTo>
                <a:close/>
                <a:moveTo>
                  <a:pt x="6009356" y="1210863"/>
                </a:moveTo>
                <a:cubicBezTo>
                  <a:pt x="6016649" y="1210863"/>
                  <a:pt x="6023212" y="1217426"/>
                  <a:pt x="6023212" y="1224719"/>
                </a:cubicBezTo>
                <a:cubicBezTo>
                  <a:pt x="6023212" y="1232741"/>
                  <a:pt x="6016649" y="1237116"/>
                  <a:pt x="6009356" y="1237116"/>
                </a:cubicBezTo>
                <a:cubicBezTo>
                  <a:pt x="6001334" y="1237116"/>
                  <a:pt x="5996959" y="1232741"/>
                  <a:pt x="5996959" y="1224719"/>
                </a:cubicBezTo>
                <a:cubicBezTo>
                  <a:pt x="5996959" y="1217426"/>
                  <a:pt x="6001334" y="1210863"/>
                  <a:pt x="6009356" y="1210863"/>
                </a:cubicBezTo>
                <a:close/>
                <a:moveTo>
                  <a:pt x="5940548" y="1210863"/>
                </a:moveTo>
                <a:cubicBezTo>
                  <a:pt x="5948896" y="1210863"/>
                  <a:pt x="5955726" y="1217426"/>
                  <a:pt x="5955726" y="1224719"/>
                </a:cubicBezTo>
                <a:cubicBezTo>
                  <a:pt x="5955726" y="1232741"/>
                  <a:pt x="5948896" y="1237116"/>
                  <a:pt x="5940548" y="1237116"/>
                </a:cubicBezTo>
                <a:cubicBezTo>
                  <a:pt x="5932960" y="1237116"/>
                  <a:pt x="5926130" y="1232741"/>
                  <a:pt x="5926130" y="1224719"/>
                </a:cubicBezTo>
                <a:cubicBezTo>
                  <a:pt x="5926130" y="1217426"/>
                  <a:pt x="5932960" y="1210863"/>
                  <a:pt x="5940548" y="1210863"/>
                </a:cubicBezTo>
                <a:close/>
                <a:moveTo>
                  <a:pt x="5870088" y="1210863"/>
                </a:moveTo>
                <a:cubicBezTo>
                  <a:pt x="5878650" y="1210863"/>
                  <a:pt x="5884877" y="1217426"/>
                  <a:pt x="5884877" y="1224719"/>
                </a:cubicBezTo>
                <a:cubicBezTo>
                  <a:pt x="5884877" y="1232741"/>
                  <a:pt x="5878650" y="1237116"/>
                  <a:pt x="5870088" y="1237116"/>
                </a:cubicBezTo>
                <a:cubicBezTo>
                  <a:pt x="5862304" y="1237116"/>
                  <a:pt x="5855299" y="1232741"/>
                  <a:pt x="5855299" y="1224719"/>
                </a:cubicBezTo>
                <a:cubicBezTo>
                  <a:pt x="5855299" y="1217426"/>
                  <a:pt x="5862304" y="1210863"/>
                  <a:pt x="5870088" y="1210863"/>
                </a:cubicBezTo>
                <a:close/>
                <a:moveTo>
                  <a:pt x="5799257" y="1210863"/>
                </a:moveTo>
                <a:cubicBezTo>
                  <a:pt x="5807819" y="1210863"/>
                  <a:pt x="5814045" y="1217426"/>
                  <a:pt x="5814045" y="1224719"/>
                </a:cubicBezTo>
                <a:cubicBezTo>
                  <a:pt x="5814045" y="1232741"/>
                  <a:pt x="5807819" y="1237116"/>
                  <a:pt x="5799257" y="1237116"/>
                </a:cubicBezTo>
                <a:cubicBezTo>
                  <a:pt x="5791474" y="1237116"/>
                  <a:pt x="5784469" y="1232741"/>
                  <a:pt x="5784469" y="1224719"/>
                </a:cubicBezTo>
                <a:cubicBezTo>
                  <a:pt x="5784469" y="1217426"/>
                  <a:pt x="5791474" y="1210863"/>
                  <a:pt x="5799257" y="1210863"/>
                </a:cubicBezTo>
                <a:close/>
                <a:moveTo>
                  <a:pt x="5724122" y="1210863"/>
                </a:moveTo>
                <a:cubicBezTo>
                  <a:pt x="5732144" y="1210863"/>
                  <a:pt x="5736519" y="1217868"/>
                  <a:pt x="5736519" y="1225651"/>
                </a:cubicBezTo>
                <a:cubicBezTo>
                  <a:pt x="5736519" y="1234213"/>
                  <a:pt x="5732144" y="1240439"/>
                  <a:pt x="5724122" y="1240439"/>
                </a:cubicBezTo>
                <a:cubicBezTo>
                  <a:pt x="5716100" y="1240439"/>
                  <a:pt x="5710266" y="1234213"/>
                  <a:pt x="5710266" y="1225651"/>
                </a:cubicBezTo>
                <a:cubicBezTo>
                  <a:pt x="5710266" y="1217868"/>
                  <a:pt x="5716100" y="1210863"/>
                  <a:pt x="5724122" y="1210863"/>
                </a:cubicBezTo>
                <a:close/>
                <a:moveTo>
                  <a:pt x="5653291" y="1210863"/>
                </a:moveTo>
                <a:cubicBezTo>
                  <a:pt x="5659125" y="1210863"/>
                  <a:pt x="5665688" y="1217868"/>
                  <a:pt x="5665688" y="1225651"/>
                </a:cubicBezTo>
                <a:cubicBezTo>
                  <a:pt x="5665688" y="1234213"/>
                  <a:pt x="5659125" y="1240439"/>
                  <a:pt x="5653291" y="1240439"/>
                </a:cubicBezTo>
                <a:cubicBezTo>
                  <a:pt x="5645269" y="1240439"/>
                  <a:pt x="5639435" y="1234213"/>
                  <a:pt x="5639435" y="1225651"/>
                </a:cubicBezTo>
                <a:cubicBezTo>
                  <a:pt x="5639435" y="1217868"/>
                  <a:pt x="5645269" y="1210863"/>
                  <a:pt x="5653291" y="1210863"/>
                </a:cubicBezTo>
                <a:close/>
                <a:moveTo>
                  <a:pt x="5582461" y="1210863"/>
                </a:moveTo>
                <a:cubicBezTo>
                  <a:pt x="5588295" y="1210863"/>
                  <a:pt x="5594858" y="1217868"/>
                  <a:pt x="5594858" y="1225651"/>
                </a:cubicBezTo>
                <a:cubicBezTo>
                  <a:pt x="5594858" y="1234213"/>
                  <a:pt x="5588295" y="1240439"/>
                  <a:pt x="5582461" y="1240439"/>
                </a:cubicBezTo>
                <a:cubicBezTo>
                  <a:pt x="5574439" y="1240439"/>
                  <a:pt x="5568605" y="1234213"/>
                  <a:pt x="5568605" y="1225651"/>
                </a:cubicBezTo>
                <a:cubicBezTo>
                  <a:pt x="5568605" y="1217868"/>
                  <a:pt x="5574439" y="1210863"/>
                  <a:pt x="5582461" y="1210863"/>
                </a:cubicBezTo>
                <a:close/>
                <a:moveTo>
                  <a:pt x="5510171" y="1210863"/>
                </a:moveTo>
                <a:cubicBezTo>
                  <a:pt x="5517464" y="1210863"/>
                  <a:pt x="5524027" y="1217868"/>
                  <a:pt x="5524027" y="1225651"/>
                </a:cubicBezTo>
                <a:cubicBezTo>
                  <a:pt x="5524027" y="1234213"/>
                  <a:pt x="5517464" y="1240439"/>
                  <a:pt x="5510171" y="1240439"/>
                </a:cubicBezTo>
                <a:cubicBezTo>
                  <a:pt x="5503608" y="1240439"/>
                  <a:pt x="5497774" y="1234213"/>
                  <a:pt x="5497774" y="1225651"/>
                </a:cubicBezTo>
                <a:cubicBezTo>
                  <a:pt x="5497774" y="1217868"/>
                  <a:pt x="5503608" y="1210863"/>
                  <a:pt x="5510171" y="1210863"/>
                </a:cubicBezTo>
                <a:close/>
                <a:moveTo>
                  <a:pt x="5438937" y="1210863"/>
                </a:moveTo>
                <a:cubicBezTo>
                  <a:pt x="5447182" y="1210863"/>
                  <a:pt x="5453178" y="1217868"/>
                  <a:pt x="5453178" y="1225651"/>
                </a:cubicBezTo>
                <a:cubicBezTo>
                  <a:pt x="5453178" y="1234213"/>
                  <a:pt x="5447182" y="1240439"/>
                  <a:pt x="5438937" y="1240439"/>
                </a:cubicBezTo>
                <a:cubicBezTo>
                  <a:pt x="5431442" y="1240439"/>
                  <a:pt x="5426945" y="1234213"/>
                  <a:pt x="5426945" y="1225651"/>
                </a:cubicBezTo>
                <a:cubicBezTo>
                  <a:pt x="5426945" y="1217868"/>
                  <a:pt x="5431442" y="1210863"/>
                  <a:pt x="5438937" y="1210863"/>
                </a:cubicBezTo>
                <a:close/>
                <a:moveTo>
                  <a:pt x="5367530" y="1210863"/>
                </a:moveTo>
                <a:cubicBezTo>
                  <a:pt x="5376092" y="1210863"/>
                  <a:pt x="5382318" y="1217868"/>
                  <a:pt x="5382318" y="1225651"/>
                </a:cubicBezTo>
                <a:cubicBezTo>
                  <a:pt x="5382318" y="1234213"/>
                  <a:pt x="5376092" y="1240439"/>
                  <a:pt x="5367530" y="1240439"/>
                </a:cubicBezTo>
                <a:cubicBezTo>
                  <a:pt x="5359747" y="1240439"/>
                  <a:pt x="5352742" y="1234213"/>
                  <a:pt x="5352742" y="1225651"/>
                </a:cubicBezTo>
                <a:cubicBezTo>
                  <a:pt x="5352742" y="1217868"/>
                  <a:pt x="5359747" y="1210863"/>
                  <a:pt x="5367530" y="1210863"/>
                </a:cubicBezTo>
                <a:close/>
                <a:moveTo>
                  <a:pt x="5296699" y="1210863"/>
                </a:moveTo>
                <a:cubicBezTo>
                  <a:pt x="5305261" y="1210863"/>
                  <a:pt x="5311488" y="1217868"/>
                  <a:pt x="5311488" y="1225651"/>
                </a:cubicBezTo>
                <a:cubicBezTo>
                  <a:pt x="5311488" y="1234213"/>
                  <a:pt x="5305261" y="1240439"/>
                  <a:pt x="5296699" y="1240439"/>
                </a:cubicBezTo>
                <a:cubicBezTo>
                  <a:pt x="5288915" y="1240439"/>
                  <a:pt x="5281910" y="1234213"/>
                  <a:pt x="5281910" y="1225651"/>
                </a:cubicBezTo>
                <a:cubicBezTo>
                  <a:pt x="5281910" y="1217868"/>
                  <a:pt x="5288915" y="1210863"/>
                  <a:pt x="5296699" y="1210863"/>
                </a:cubicBezTo>
                <a:close/>
                <a:moveTo>
                  <a:pt x="5225869" y="1210863"/>
                </a:moveTo>
                <a:cubicBezTo>
                  <a:pt x="5234431" y="1210863"/>
                  <a:pt x="5240657" y="1217868"/>
                  <a:pt x="5240657" y="1225651"/>
                </a:cubicBezTo>
                <a:cubicBezTo>
                  <a:pt x="5240657" y="1234213"/>
                  <a:pt x="5234431" y="1240439"/>
                  <a:pt x="5225869" y="1240439"/>
                </a:cubicBezTo>
                <a:cubicBezTo>
                  <a:pt x="5217307" y="1240439"/>
                  <a:pt x="5211081" y="1234213"/>
                  <a:pt x="5211081" y="1225651"/>
                </a:cubicBezTo>
                <a:cubicBezTo>
                  <a:pt x="5211081" y="1217868"/>
                  <a:pt x="5217307" y="1210863"/>
                  <a:pt x="5225869" y="1210863"/>
                </a:cubicBezTo>
                <a:close/>
                <a:moveTo>
                  <a:pt x="5154105" y="1210863"/>
                </a:moveTo>
                <a:cubicBezTo>
                  <a:pt x="5162127" y="1210863"/>
                  <a:pt x="5166502" y="1217868"/>
                  <a:pt x="5166502" y="1225651"/>
                </a:cubicBezTo>
                <a:cubicBezTo>
                  <a:pt x="5166502" y="1234213"/>
                  <a:pt x="5162127" y="1240439"/>
                  <a:pt x="5154105" y="1240439"/>
                </a:cubicBezTo>
                <a:cubicBezTo>
                  <a:pt x="5146083" y="1240439"/>
                  <a:pt x="5140249" y="1234213"/>
                  <a:pt x="5140249" y="1225651"/>
                </a:cubicBezTo>
                <a:cubicBezTo>
                  <a:pt x="5140249" y="1217868"/>
                  <a:pt x="5146083" y="1210863"/>
                  <a:pt x="5154105" y="1210863"/>
                </a:cubicBezTo>
                <a:close/>
                <a:moveTo>
                  <a:pt x="5083276" y="1210863"/>
                </a:moveTo>
                <a:cubicBezTo>
                  <a:pt x="5089110" y="1210863"/>
                  <a:pt x="5095673" y="1217868"/>
                  <a:pt x="5095673" y="1225651"/>
                </a:cubicBezTo>
                <a:cubicBezTo>
                  <a:pt x="5095673" y="1234213"/>
                  <a:pt x="5089110" y="1240439"/>
                  <a:pt x="5083276" y="1240439"/>
                </a:cubicBezTo>
                <a:cubicBezTo>
                  <a:pt x="5075254" y="1240439"/>
                  <a:pt x="5069420" y="1234213"/>
                  <a:pt x="5069420" y="1225651"/>
                </a:cubicBezTo>
                <a:cubicBezTo>
                  <a:pt x="5069420" y="1217868"/>
                  <a:pt x="5075254" y="1210863"/>
                  <a:pt x="5083276" y="1210863"/>
                </a:cubicBezTo>
                <a:close/>
                <a:moveTo>
                  <a:pt x="5012445" y="1210863"/>
                </a:moveTo>
                <a:cubicBezTo>
                  <a:pt x="5018279" y="1210863"/>
                  <a:pt x="5024842" y="1217868"/>
                  <a:pt x="5024842" y="1225651"/>
                </a:cubicBezTo>
                <a:cubicBezTo>
                  <a:pt x="5024842" y="1234213"/>
                  <a:pt x="5018279" y="1240439"/>
                  <a:pt x="5012445" y="1240439"/>
                </a:cubicBezTo>
                <a:cubicBezTo>
                  <a:pt x="5004423" y="1240439"/>
                  <a:pt x="4998589" y="1234213"/>
                  <a:pt x="4998589" y="1225651"/>
                </a:cubicBezTo>
                <a:cubicBezTo>
                  <a:pt x="4998589" y="1217868"/>
                  <a:pt x="5004423" y="1210863"/>
                  <a:pt x="5012445" y="1210863"/>
                </a:cubicBezTo>
                <a:close/>
                <a:moveTo>
                  <a:pt x="4940157" y="1210863"/>
                </a:moveTo>
                <a:cubicBezTo>
                  <a:pt x="4948179" y="1210863"/>
                  <a:pt x="4954013" y="1217868"/>
                  <a:pt x="4954013" y="1225651"/>
                </a:cubicBezTo>
                <a:cubicBezTo>
                  <a:pt x="4954013" y="1234213"/>
                  <a:pt x="4948179" y="1240439"/>
                  <a:pt x="4940157" y="1240439"/>
                </a:cubicBezTo>
                <a:cubicBezTo>
                  <a:pt x="4934323" y="1240439"/>
                  <a:pt x="4927760" y="1234213"/>
                  <a:pt x="4927760" y="1225651"/>
                </a:cubicBezTo>
                <a:cubicBezTo>
                  <a:pt x="4927760" y="1217868"/>
                  <a:pt x="4934323" y="1210863"/>
                  <a:pt x="4940157" y="1210863"/>
                </a:cubicBezTo>
                <a:close/>
                <a:moveTo>
                  <a:pt x="4865953" y="1210863"/>
                </a:moveTo>
                <a:cubicBezTo>
                  <a:pt x="4873975" y="1210863"/>
                  <a:pt x="4879809" y="1217868"/>
                  <a:pt x="4879809" y="1225651"/>
                </a:cubicBezTo>
                <a:cubicBezTo>
                  <a:pt x="4879809" y="1234213"/>
                  <a:pt x="4873975" y="1240439"/>
                  <a:pt x="4865953" y="1240439"/>
                </a:cubicBezTo>
                <a:cubicBezTo>
                  <a:pt x="4860119" y="1240439"/>
                  <a:pt x="4853556" y="1234213"/>
                  <a:pt x="4853556" y="1225651"/>
                </a:cubicBezTo>
                <a:cubicBezTo>
                  <a:pt x="4853556" y="1217868"/>
                  <a:pt x="4860119" y="1210863"/>
                  <a:pt x="4865953" y="1210863"/>
                </a:cubicBezTo>
                <a:close/>
                <a:moveTo>
                  <a:pt x="4795122" y="1210863"/>
                </a:moveTo>
                <a:cubicBezTo>
                  <a:pt x="4803144" y="1210863"/>
                  <a:pt x="4808978" y="1217868"/>
                  <a:pt x="4808978" y="1225651"/>
                </a:cubicBezTo>
                <a:cubicBezTo>
                  <a:pt x="4808978" y="1234213"/>
                  <a:pt x="4803144" y="1240439"/>
                  <a:pt x="4795122" y="1240439"/>
                </a:cubicBezTo>
                <a:cubicBezTo>
                  <a:pt x="4787830" y="1240439"/>
                  <a:pt x="4782725" y="1234213"/>
                  <a:pt x="4782725" y="1225651"/>
                </a:cubicBezTo>
                <a:cubicBezTo>
                  <a:pt x="4782725" y="1217868"/>
                  <a:pt x="4787830" y="1210863"/>
                  <a:pt x="4795122" y="1210863"/>
                </a:cubicBezTo>
                <a:close/>
                <a:moveTo>
                  <a:pt x="4726684" y="1210863"/>
                </a:moveTo>
                <a:cubicBezTo>
                  <a:pt x="4735246" y="1210863"/>
                  <a:pt x="4741472" y="1217868"/>
                  <a:pt x="4741472" y="1225651"/>
                </a:cubicBezTo>
                <a:cubicBezTo>
                  <a:pt x="4741472" y="1234213"/>
                  <a:pt x="4735246" y="1240439"/>
                  <a:pt x="4726684" y="1240439"/>
                </a:cubicBezTo>
                <a:cubicBezTo>
                  <a:pt x="4718122" y="1240439"/>
                  <a:pt x="4711896" y="1234213"/>
                  <a:pt x="4711896" y="1225651"/>
                </a:cubicBezTo>
                <a:cubicBezTo>
                  <a:pt x="4711896" y="1217868"/>
                  <a:pt x="4718122" y="1210863"/>
                  <a:pt x="4726684" y="1210863"/>
                </a:cubicBezTo>
                <a:close/>
                <a:moveTo>
                  <a:pt x="4655853" y="1210863"/>
                </a:moveTo>
                <a:cubicBezTo>
                  <a:pt x="4663637" y="1210863"/>
                  <a:pt x="4670642" y="1217868"/>
                  <a:pt x="4670642" y="1225651"/>
                </a:cubicBezTo>
                <a:cubicBezTo>
                  <a:pt x="4670642" y="1234213"/>
                  <a:pt x="4663637" y="1240439"/>
                  <a:pt x="4655853" y="1240439"/>
                </a:cubicBezTo>
                <a:cubicBezTo>
                  <a:pt x="4647291" y="1240439"/>
                  <a:pt x="4641064" y="1234213"/>
                  <a:pt x="4641064" y="1225651"/>
                </a:cubicBezTo>
                <a:cubicBezTo>
                  <a:pt x="4641064" y="1217868"/>
                  <a:pt x="4647291" y="1210863"/>
                  <a:pt x="4655853" y="1210863"/>
                </a:cubicBezTo>
                <a:close/>
                <a:moveTo>
                  <a:pt x="4585023" y="1210863"/>
                </a:moveTo>
                <a:cubicBezTo>
                  <a:pt x="4592806" y="1210863"/>
                  <a:pt x="4599811" y="1217868"/>
                  <a:pt x="4599811" y="1225651"/>
                </a:cubicBezTo>
                <a:cubicBezTo>
                  <a:pt x="4599811" y="1234213"/>
                  <a:pt x="4592806" y="1240439"/>
                  <a:pt x="4585023" y="1240439"/>
                </a:cubicBezTo>
                <a:cubicBezTo>
                  <a:pt x="4576461" y="1240439"/>
                  <a:pt x="4570235" y="1234213"/>
                  <a:pt x="4570235" y="1225651"/>
                </a:cubicBezTo>
                <a:cubicBezTo>
                  <a:pt x="4570235" y="1217868"/>
                  <a:pt x="4576461" y="1210863"/>
                  <a:pt x="4585023" y="1210863"/>
                </a:cubicBezTo>
                <a:close/>
                <a:moveTo>
                  <a:pt x="4513260" y="1210863"/>
                </a:moveTo>
                <a:cubicBezTo>
                  <a:pt x="4520553" y="1210863"/>
                  <a:pt x="4525657" y="1217868"/>
                  <a:pt x="4525657" y="1225651"/>
                </a:cubicBezTo>
                <a:cubicBezTo>
                  <a:pt x="4525657" y="1234213"/>
                  <a:pt x="4520553" y="1240439"/>
                  <a:pt x="4513260" y="1240439"/>
                </a:cubicBezTo>
                <a:cubicBezTo>
                  <a:pt x="4505238" y="1240439"/>
                  <a:pt x="4499404" y="1234213"/>
                  <a:pt x="4499404" y="1225651"/>
                </a:cubicBezTo>
                <a:cubicBezTo>
                  <a:pt x="4499404" y="1217868"/>
                  <a:pt x="4505238" y="1210863"/>
                  <a:pt x="4513260" y="1210863"/>
                </a:cubicBezTo>
                <a:close/>
                <a:moveTo>
                  <a:pt x="4439056" y="1210863"/>
                </a:moveTo>
                <a:cubicBezTo>
                  <a:pt x="4445619" y="1210863"/>
                  <a:pt x="4451453" y="1217868"/>
                  <a:pt x="4451453" y="1225651"/>
                </a:cubicBezTo>
                <a:cubicBezTo>
                  <a:pt x="4451453" y="1234213"/>
                  <a:pt x="4445619" y="1240439"/>
                  <a:pt x="4439056" y="1240439"/>
                </a:cubicBezTo>
                <a:cubicBezTo>
                  <a:pt x="4431763" y="1240439"/>
                  <a:pt x="4425200" y="1234213"/>
                  <a:pt x="4425200" y="1225651"/>
                </a:cubicBezTo>
                <a:cubicBezTo>
                  <a:pt x="4425200" y="1217868"/>
                  <a:pt x="4431763" y="1210863"/>
                  <a:pt x="4439056" y="1210863"/>
                </a:cubicBezTo>
                <a:close/>
                <a:moveTo>
                  <a:pt x="4366768" y="1210863"/>
                </a:moveTo>
                <a:cubicBezTo>
                  <a:pt x="4374790" y="1210863"/>
                  <a:pt x="4380624" y="1217868"/>
                  <a:pt x="4380624" y="1225651"/>
                </a:cubicBezTo>
                <a:cubicBezTo>
                  <a:pt x="4380624" y="1234213"/>
                  <a:pt x="4374790" y="1240439"/>
                  <a:pt x="4366768" y="1240439"/>
                </a:cubicBezTo>
                <a:cubicBezTo>
                  <a:pt x="4360934" y="1240439"/>
                  <a:pt x="4354371" y="1234213"/>
                  <a:pt x="4354371" y="1225651"/>
                </a:cubicBezTo>
                <a:cubicBezTo>
                  <a:pt x="4354371" y="1217868"/>
                  <a:pt x="4360934" y="1210863"/>
                  <a:pt x="4366768" y="1210863"/>
                </a:cubicBezTo>
                <a:close/>
                <a:moveTo>
                  <a:pt x="4295937" y="1210863"/>
                </a:moveTo>
                <a:cubicBezTo>
                  <a:pt x="4303959" y="1210863"/>
                  <a:pt x="4309793" y="1217868"/>
                  <a:pt x="4309793" y="1225651"/>
                </a:cubicBezTo>
                <a:cubicBezTo>
                  <a:pt x="4309793" y="1234213"/>
                  <a:pt x="4303959" y="1240439"/>
                  <a:pt x="4295937" y="1240439"/>
                </a:cubicBezTo>
                <a:cubicBezTo>
                  <a:pt x="4290103" y="1240439"/>
                  <a:pt x="4283540" y="1234213"/>
                  <a:pt x="4283540" y="1225651"/>
                </a:cubicBezTo>
                <a:cubicBezTo>
                  <a:pt x="4283540" y="1217868"/>
                  <a:pt x="4290103" y="1210863"/>
                  <a:pt x="4295937" y="1210863"/>
                </a:cubicBezTo>
                <a:close/>
                <a:moveTo>
                  <a:pt x="368953" y="1210863"/>
                </a:moveTo>
                <a:cubicBezTo>
                  <a:pt x="377515" y="1210863"/>
                  <a:pt x="383742" y="1217868"/>
                  <a:pt x="383742" y="1225651"/>
                </a:cubicBezTo>
                <a:cubicBezTo>
                  <a:pt x="383742" y="1234213"/>
                  <a:pt x="377515" y="1240439"/>
                  <a:pt x="368953" y="1240439"/>
                </a:cubicBezTo>
                <a:cubicBezTo>
                  <a:pt x="361170" y="1240439"/>
                  <a:pt x="354165" y="1234213"/>
                  <a:pt x="354165" y="1225651"/>
                </a:cubicBezTo>
                <a:cubicBezTo>
                  <a:pt x="354165" y="1217868"/>
                  <a:pt x="361170" y="1210863"/>
                  <a:pt x="368953" y="1210863"/>
                </a:cubicBezTo>
                <a:close/>
                <a:moveTo>
                  <a:pt x="297189" y="1210863"/>
                </a:moveTo>
                <a:cubicBezTo>
                  <a:pt x="305211" y="1210863"/>
                  <a:pt x="309586" y="1217868"/>
                  <a:pt x="309586" y="1225651"/>
                </a:cubicBezTo>
                <a:cubicBezTo>
                  <a:pt x="309586" y="1234213"/>
                  <a:pt x="305211" y="1240439"/>
                  <a:pt x="297189" y="1240439"/>
                </a:cubicBezTo>
                <a:cubicBezTo>
                  <a:pt x="289897" y="1240439"/>
                  <a:pt x="283334" y="1234213"/>
                  <a:pt x="283334" y="1225651"/>
                </a:cubicBezTo>
                <a:cubicBezTo>
                  <a:pt x="283334" y="1217868"/>
                  <a:pt x="289897" y="1210863"/>
                  <a:pt x="297189" y="1210863"/>
                </a:cubicBezTo>
                <a:close/>
                <a:moveTo>
                  <a:pt x="226361" y="1210863"/>
                </a:moveTo>
                <a:cubicBezTo>
                  <a:pt x="232195" y="1210863"/>
                  <a:pt x="238759" y="1217868"/>
                  <a:pt x="238759" y="1225651"/>
                </a:cubicBezTo>
                <a:cubicBezTo>
                  <a:pt x="238759" y="1234213"/>
                  <a:pt x="232195" y="1240439"/>
                  <a:pt x="226361" y="1240439"/>
                </a:cubicBezTo>
                <a:cubicBezTo>
                  <a:pt x="218338" y="1240439"/>
                  <a:pt x="212504" y="1234213"/>
                  <a:pt x="212504" y="1225651"/>
                </a:cubicBezTo>
                <a:cubicBezTo>
                  <a:pt x="212504" y="1217868"/>
                  <a:pt x="218338" y="1210863"/>
                  <a:pt x="226361" y="1210863"/>
                </a:cubicBezTo>
                <a:close/>
                <a:moveTo>
                  <a:pt x="155527" y="1210863"/>
                </a:moveTo>
                <a:cubicBezTo>
                  <a:pt x="161361" y="1210863"/>
                  <a:pt x="167924" y="1217868"/>
                  <a:pt x="167924" y="1225651"/>
                </a:cubicBezTo>
                <a:cubicBezTo>
                  <a:pt x="167924" y="1234213"/>
                  <a:pt x="161361" y="1240439"/>
                  <a:pt x="155527" y="1240439"/>
                </a:cubicBezTo>
                <a:cubicBezTo>
                  <a:pt x="147505" y="1240439"/>
                  <a:pt x="141671" y="1234213"/>
                  <a:pt x="141671" y="1225651"/>
                </a:cubicBezTo>
                <a:cubicBezTo>
                  <a:pt x="141671" y="1217868"/>
                  <a:pt x="147505" y="1210863"/>
                  <a:pt x="155527" y="1210863"/>
                </a:cubicBezTo>
                <a:close/>
                <a:moveTo>
                  <a:pt x="83239" y="1210863"/>
                </a:moveTo>
                <a:cubicBezTo>
                  <a:pt x="90531" y="1210863"/>
                  <a:pt x="97095" y="1217868"/>
                  <a:pt x="97095" y="1225651"/>
                </a:cubicBezTo>
                <a:cubicBezTo>
                  <a:pt x="97095" y="1234213"/>
                  <a:pt x="90531" y="1240439"/>
                  <a:pt x="83239" y="1240439"/>
                </a:cubicBezTo>
                <a:cubicBezTo>
                  <a:pt x="76675" y="1240439"/>
                  <a:pt x="70841" y="1234213"/>
                  <a:pt x="70841" y="1225651"/>
                </a:cubicBezTo>
                <a:cubicBezTo>
                  <a:pt x="70841" y="1217868"/>
                  <a:pt x="76675" y="1210863"/>
                  <a:pt x="83239" y="1210863"/>
                </a:cubicBezTo>
                <a:close/>
                <a:moveTo>
                  <a:pt x="12003" y="1210863"/>
                </a:moveTo>
                <a:cubicBezTo>
                  <a:pt x="20248" y="1210863"/>
                  <a:pt x="26244" y="1217868"/>
                  <a:pt x="26244" y="1225651"/>
                </a:cubicBezTo>
                <a:cubicBezTo>
                  <a:pt x="26244" y="1234213"/>
                  <a:pt x="20248" y="1240439"/>
                  <a:pt x="12003" y="1240439"/>
                </a:cubicBezTo>
                <a:cubicBezTo>
                  <a:pt x="4508" y="1240439"/>
                  <a:pt x="10" y="1234213"/>
                  <a:pt x="10" y="1225651"/>
                </a:cubicBezTo>
                <a:cubicBezTo>
                  <a:pt x="10" y="1217868"/>
                  <a:pt x="4508" y="1210863"/>
                  <a:pt x="12003" y="1210863"/>
                </a:cubicBezTo>
                <a:close/>
                <a:moveTo>
                  <a:pt x="7013492" y="1140032"/>
                </a:moveTo>
                <a:cubicBezTo>
                  <a:pt x="7021275" y="1140032"/>
                  <a:pt x="7028280" y="1146595"/>
                  <a:pt x="7028280" y="1152429"/>
                </a:cubicBezTo>
                <a:cubicBezTo>
                  <a:pt x="7028280" y="1160451"/>
                  <a:pt x="7021275" y="1166286"/>
                  <a:pt x="7013492" y="1166286"/>
                </a:cubicBezTo>
                <a:cubicBezTo>
                  <a:pt x="7004930" y="1166286"/>
                  <a:pt x="6998704" y="1160451"/>
                  <a:pt x="6998704" y="1152429"/>
                </a:cubicBezTo>
                <a:cubicBezTo>
                  <a:pt x="6998704" y="1146595"/>
                  <a:pt x="7004930" y="1140032"/>
                  <a:pt x="7013492" y="1140032"/>
                </a:cubicBezTo>
                <a:close/>
                <a:moveTo>
                  <a:pt x="6939085" y="1140032"/>
                </a:moveTo>
                <a:cubicBezTo>
                  <a:pt x="6946378" y="1140032"/>
                  <a:pt x="6950753" y="1146595"/>
                  <a:pt x="6950753" y="1152429"/>
                </a:cubicBezTo>
                <a:cubicBezTo>
                  <a:pt x="6950753" y="1160451"/>
                  <a:pt x="6946378" y="1166286"/>
                  <a:pt x="6939085" y="1166286"/>
                </a:cubicBezTo>
                <a:cubicBezTo>
                  <a:pt x="6931063" y="1166286"/>
                  <a:pt x="6924500" y="1160451"/>
                  <a:pt x="6924500" y="1152429"/>
                </a:cubicBezTo>
                <a:cubicBezTo>
                  <a:pt x="6924500" y="1146595"/>
                  <a:pt x="6931063" y="1140032"/>
                  <a:pt x="6939085" y="1140032"/>
                </a:cubicBezTo>
                <a:close/>
                <a:moveTo>
                  <a:pt x="6867525" y="1140032"/>
                </a:moveTo>
                <a:cubicBezTo>
                  <a:pt x="6874088" y="1140032"/>
                  <a:pt x="6879922" y="1146595"/>
                  <a:pt x="6879922" y="1153888"/>
                </a:cubicBezTo>
                <a:cubicBezTo>
                  <a:pt x="6879922" y="1160451"/>
                  <a:pt x="6874088" y="1166286"/>
                  <a:pt x="6867525" y="1166286"/>
                </a:cubicBezTo>
                <a:cubicBezTo>
                  <a:pt x="6860232" y="1166286"/>
                  <a:pt x="6853669" y="1160451"/>
                  <a:pt x="6853669" y="1153888"/>
                </a:cubicBezTo>
                <a:cubicBezTo>
                  <a:pt x="6853669" y="1146595"/>
                  <a:pt x="6860232" y="1140032"/>
                  <a:pt x="6867525" y="1140032"/>
                </a:cubicBezTo>
                <a:close/>
                <a:moveTo>
                  <a:pt x="6796696" y="1140032"/>
                </a:moveTo>
                <a:cubicBezTo>
                  <a:pt x="6803259" y="1140032"/>
                  <a:pt x="6809093" y="1146595"/>
                  <a:pt x="6809093" y="1153888"/>
                </a:cubicBezTo>
                <a:cubicBezTo>
                  <a:pt x="6809093" y="1160451"/>
                  <a:pt x="6803259" y="1166286"/>
                  <a:pt x="6796696" y="1166286"/>
                </a:cubicBezTo>
                <a:cubicBezTo>
                  <a:pt x="6789403" y="1166286"/>
                  <a:pt x="6782840" y="1160451"/>
                  <a:pt x="6782840" y="1153888"/>
                </a:cubicBezTo>
                <a:cubicBezTo>
                  <a:pt x="6782840" y="1146595"/>
                  <a:pt x="6789403" y="1140032"/>
                  <a:pt x="6796696" y="1140032"/>
                </a:cubicBezTo>
                <a:close/>
                <a:moveTo>
                  <a:pt x="6724405" y="1140032"/>
                </a:moveTo>
                <a:cubicBezTo>
                  <a:pt x="6732427" y="1140032"/>
                  <a:pt x="6738261" y="1146595"/>
                  <a:pt x="6738261" y="1153888"/>
                </a:cubicBezTo>
                <a:cubicBezTo>
                  <a:pt x="6738261" y="1160451"/>
                  <a:pt x="6732427" y="1166286"/>
                  <a:pt x="6724405" y="1166286"/>
                </a:cubicBezTo>
                <a:cubicBezTo>
                  <a:pt x="6718571" y="1166286"/>
                  <a:pt x="6712008" y="1160451"/>
                  <a:pt x="6712008" y="1153888"/>
                </a:cubicBezTo>
                <a:cubicBezTo>
                  <a:pt x="6712008" y="1146595"/>
                  <a:pt x="6718571" y="1140032"/>
                  <a:pt x="6724405" y="1140032"/>
                </a:cubicBezTo>
                <a:close/>
                <a:moveTo>
                  <a:pt x="6653576" y="1140032"/>
                </a:moveTo>
                <a:cubicBezTo>
                  <a:pt x="6660869" y="1140032"/>
                  <a:pt x="6667432" y="1146595"/>
                  <a:pt x="6667432" y="1153888"/>
                </a:cubicBezTo>
                <a:cubicBezTo>
                  <a:pt x="6667432" y="1160451"/>
                  <a:pt x="6660869" y="1166286"/>
                  <a:pt x="6653576" y="1166286"/>
                </a:cubicBezTo>
                <a:cubicBezTo>
                  <a:pt x="6645554" y="1166286"/>
                  <a:pt x="6641179" y="1160451"/>
                  <a:pt x="6641179" y="1153888"/>
                </a:cubicBezTo>
                <a:cubicBezTo>
                  <a:pt x="6641179" y="1146595"/>
                  <a:pt x="6645554" y="1140032"/>
                  <a:pt x="6653576" y="1140032"/>
                </a:cubicBezTo>
                <a:close/>
                <a:moveTo>
                  <a:pt x="6581764" y="1140032"/>
                </a:moveTo>
                <a:cubicBezTo>
                  <a:pt x="6589547" y="1140032"/>
                  <a:pt x="6596552" y="1146595"/>
                  <a:pt x="6596552" y="1153888"/>
                </a:cubicBezTo>
                <a:cubicBezTo>
                  <a:pt x="6596552" y="1160451"/>
                  <a:pt x="6589547" y="1166286"/>
                  <a:pt x="6581764" y="1166286"/>
                </a:cubicBezTo>
                <a:cubicBezTo>
                  <a:pt x="6573202" y="1166286"/>
                  <a:pt x="6566976" y="1160451"/>
                  <a:pt x="6566976" y="1153888"/>
                </a:cubicBezTo>
                <a:cubicBezTo>
                  <a:pt x="6566976" y="1146595"/>
                  <a:pt x="6573202" y="1140032"/>
                  <a:pt x="6581764" y="1140032"/>
                </a:cubicBezTo>
                <a:close/>
                <a:moveTo>
                  <a:pt x="6510933" y="1140032"/>
                </a:moveTo>
                <a:cubicBezTo>
                  <a:pt x="6518717" y="1140032"/>
                  <a:pt x="6525722" y="1146595"/>
                  <a:pt x="6525722" y="1153888"/>
                </a:cubicBezTo>
                <a:cubicBezTo>
                  <a:pt x="6525722" y="1160451"/>
                  <a:pt x="6518717" y="1166286"/>
                  <a:pt x="6510933" y="1166286"/>
                </a:cubicBezTo>
                <a:cubicBezTo>
                  <a:pt x="6502371" y="1166286"/>
                  <a:pt x="6496144" y="1160451"/>
                  <a:pt x="6496144" y="1153888"/>
                </a:cubicBezTo>
                <a:cubicBezTo>
                  <a:pt x="6496144" y="1146595"/>
                  <a:pt x="6502371" y="1140032"/>
                  <a:pt x="6510933" y="1140032"/>
                </a:cubicBezTo>
                <a:close/>
                <a:moveTo>
                  <a:pt x="6440492" y="1140032"/>
                </a:moveTo>
                <a:cubicBezTo>
                  <a:pt x="6448081" y="1140032"/>
                  <a:pt x="6454911" y="1146595"/>
                  <a:pt x="6454911" y="1153888"/>
                </a:cubicBezTo>
                <a:cubicBezTo>
                  <a:pt x="6454911" y="1160451"/>
                  <a:pt x="6448081" y="1166286"/>
                  <a:pt x="6440492" y="1166286"/>
                </a:cubicBezTo>
                <a:cubicBezTo>
                  <a:pt x="6432145" y="1166286"/>
                  <a:pt x="6425315" y="1160451"/>
                  <a:pt x="6425315" y="1153888"/>
                </a:cubicBezTo>
                <a:cubicBezTo>
                  <a:pt x="6425315" y="1146595"/>
                  <a:pt x="6432145" y="1140032"/>
                  <a:pt x="6440492" y="1140032"/>
                </a:cubicBezTo>
                <a:close/>
                <a:moveTo>
                  <a:pt x="6368340" y="1140032"/>
                </a:moveTo>
                <a:cubicBezTo>
                  <a:pt x="6376362" y="1140032"/>
                  <a:pt x="6380737" y="1146595"/>
                  <a:pt x="6380737" y="1153888"/>
                </a:cubicBezTo>
                <a:cubicBezTo>
                  <a:pt x="6380737" y="1160451"/>
                  <a:pt x="6376362" y="1166286"/>
                  <a:pt x="6368340" y="1166286"/>
                </a:cubicBezTo>
                <a:cubicBezTo>
                  <a:pt x="6361047" y="1166286"/>
                  <a:pt x="6354484" y="1160451"/>
                  <a:pt x="6354484" y="1153888"/>
                </a:cubicBezTo>
                <a:cubicBezTo>
                  <a:pt x="6354484" y="1146595"/>
                  <a:pt x="6361047" y="1140032"/>
                  <a:pt x="6368340" y="1140032"/>
                </a:cubicBezTo>
                <a:close/>
                <a:moveTo>
                  <a:pt x="6297511" y="1140032"/>
                </a:moveTo>
                <a:cubicBezTo>
                  <a:pt x="6304074" y="1140032"/>
                  <a:pt x="6309908" y="1146595"/>
                  <a:pt x="6309908" y="1153888"/>
                </a:cubicBezTo>
                <a:cubicBezTo>
                  <a:pt x="6309908" y="1160451"/>
                  <a:pt x="6304074" y="1166286"/>
                  <a:pt x="6297511" y="1166286"/>
                </a:cubicBezTo>
                <a:cubicBezTo>
                  <a:pt x="6290218" y="1166286"/>
                  <a:pt x="6283655" y="1160451"/>
                  <a:pt x="6283655" y="1153888"/>
                </a:cubicBezTo>
                <a:cubicBezTo>
                  <a:pt x="6283655" y="1146595"/>
                  <a:pt x="6290218" y="1140032"/>
                  <a:pt x="6297511" y="1140032"/>
                </a:cubicBezTo>
                <a:close/>
                <a:moveTo>
                  <a:pt x="6226679" y="1140032"/>
                </a:moveTo>
                <a:cubicBezTo>
                  <a:pt x="6233242" y="1140032"/>
                  <a:pt x="6239076" y="1146595"/>
                  <a:pt x="6239076" y="1153888"/>
                </a:cubicBezTo>
                <a:cubicBezTo>
                  <a:pt x="6239076" y="1160451"/>
                  <a:pt x="6233242" y="1166286"/>
                  <a:pt x="6226679" y="1166286"/>
                </a:cubicBezTo>
                <a:cubicBezTo>
                  <a:pt x="6219386" y="1166286"/>
                  <a:pt x="6212823" y="1160451"/>
                  <a:pt x="6212823" y="1153888"/>
                </a:cubicBezTo>
                <a:cubicBezTo>
                  <a:pt x="6212823" y="1146595"/>
                  <a:pt x="6219386" y="1140032"/>
                  <a:pt x="6226679" y="1140032"/>
                </a:cubicBezTo>
                <a:close/>
                <a:moveTo>
                  <a:pt x="6154391" y="1140032"/>
                </a:moveTo>
                <a:cubicBezTo>
                  <a:pt x="6161684" y="1140032"/>
                  <a:pt x="6168247" y="1146595"/>
                  <a:pt x="6168247" y="1153888"/>
                </a:cubicBezTo>
                <a:cubicBezTo>
                  <a:pt x="6168247" y="1160451"/>
                  <a:pt x="6161684" y="1166286"/>
                  <a:pt x="6154391" y="1166286"/>
                </a:cubicBezTo>
                <a:cubicBezTo>
                  <a:pt x="6147828" y="1166286"/>
                  <a:pt x="6141994" y="1160451"/>
                  <a:pt x="6141994" y="1153888"/>
                </a:cubicBezTo>
                <a:cubicBezTo>
                  <a:pt x="6141994" y="1146595"/>
                  <a:pt x="6147828" y="1140032"/>
                  <a:pt x="6154391" y="1140032"/>
                </a:cubicBezTo>
                <a:close/>
                <a:moveTo>
                  <a:pt x="6083559" y="1140032"/>
                </a:moveTo>
                <a:cubicBezTo>
                  <a:pt x="6090852" y="1140032"/>
                  <a:pt x="6097415" y="1146595"/>
                  <a:pt x="6097415" y="1153888"/>
                </a:cubicBezTo>
                <a:cubicBezTo>
                  <a:pt x="6097415" y="1160451"/>
                  <a:pt x="6090852" y="1166286"/>
                  <a:pt x="6083559" y="1166286"/>
                </a:cubicBezTo>
                <a:cubicBezTo>
                  <a:pt x="6076996" y="1166286"/>
                  <a:pt x="6071162" y="1160451"/>
                  <a:pt x="6071162" y="1153888"/>
                </a:cubicBezTo>
                <a:cubicBezTo>
                  <a:pt x="6071162" y="1146595"/>
                  <a:pt x="6076996" y="1140032"/>
                  <a:pt x="6083559" y="1140032"/>
                </a:cubicBezTo>
                <a:close/>
                <a:moveTo>
                  <a:pt x="6009356" y="1140032"/>
                </a:moveTo>
                <a:cubicBezTo>
                  <a:pt x="6016649" y="1140032"/>
                  <a:pt x="6023212" y="1146595"/>
                  <a:pt x="6023212" y="1153888"/>
                </a:cubicBezTo>
                <a:cubicBezTo>
                  <a:pt x="6023212" y="1160451"/>
                  <a:pt x="6016649" y="1166286"/>
                  <a:pt x="6009356" y="1166286"/>
                </a:cubicBezTo>
                <a:cubicBezTo>
                  <a:pt x="6001334" y="1166286"/>
                  <a:pt x="5996959" y="1160451"/>
                  <a:pt x="5996959" y="1153888"/>
                </a:cubicBezTo>
                <a:cubicBezTo>
                  <a:pt x="5996959" y="1146595"/>
                  <a:pt x="6001334" y="1140032"/>
                  <a:pt x="6009356" y="1140032"/>
                </a:cubicBezTo>
                <a:close/>
                <a:moveTo>
                  <a:pt x="5940548" y="1140032"/>
                </a:moveTo>
                <a:cubicBezTo>
                  <a:pt x="5948896" y="1140032"/>
                  <a:pt x="5955726" y="1146595"/>
                  <a:pt x="5955726" y="1153888"/>
                </a:cubicBezTo>
                <a:cubicBezTo>
                  <a:pt x="5955726" y="1160451"/>
                  <a:pt x="5948896" y="1166286"/>
                  <a:pt x="5940548" y="1166286"/>
                </a:cubicBezTo>
                <a:cubicBezTo>
                  <a:pt x="5932960" y="1166286"/>
                  <a:pt x="5926130" y="1160451"/>
                  <a:pt x="5926130" y="1153888"/>
                </a:cubicBezTo>
                <a:cubicBezTo>
                  <a:pt x="5926130" y="1146595"/>
                  <a:pt x="5932960" y="1140032"/>
                  <a:pt x="5940548" y="1140032"/>
                </a:cubicBezTo>
                <a:close/>
                <a:moveTo>
                  <a:pt x="5870088" y="1140032"/>
                </a:moveTo>
                <a:cubicBezTo>
                  <a:pt x="5878650" y="1140032"/>
                  <a:pt x="5884877" y="1146595"/>
                  <a:pt x="5884877" y="1153888"/>
                </a:cubicBezTo>
                <a:cubicBezTo>
                  <a:pt x="5884877" y="1160451"/>
                  <a:pt x="5878650" y="1166286"/>
                  <a:pt x="5870088" y="1166286"/>
                </a:cubicBezTo>
                <a:cubicBezTo>
                  <a:pt x="5862304" y="1166286"/>
                  <a:pt x="5855299" y="1161910"/>
                  <a:pt x="5855299" y="1153888"/>
                </a:cubicBezTo>
                <a:cubicBezTo>
                  <a:pt x="5855299" y="1146595"/>
                  <a:pt x="5862304" y="1140032"/>
                  <a:pt x="5870088" y="1140032"/>
                </a:cubicBezTo>
                <a:close/>
                <a:moveTo>
                  <a:pt x="5799257" y="1140032"/>
                </a:moveTo>
                <a:cubicBezTo>
                  <a:pt x="5807819" y="1140032"/>
                  <a:pt x="5814045" y="1146595"/>
                  <a:pt x="5814045" y="1153888"/>
                </a:cubicBezTo>
                <a:cubicBezTo>
                  <a:pt x="5814045" y="1161910"/>
                  <a:pt x="5807819" y="1166286"/>
                  <a:pt x="5799257" y="1166286"/>
                </a:cubicBezTo>
                <a:cubicBezTo>
                  <a:pt x="5791474" y="1166286"/>
                  <a:pt x="5784469" y="1161910"/>
                  <a:pt x="5784469" y="1153888"/>
                </a:cubicBezTo>
                <a:cubicBezTo>
                  <a:pt x="5784469" y="1146595"/>
                  <a:pt x="5791474" y="1140032"/>
                  <a:pt x="5799257" y="1140032"/>
                </a:cubicBezTo>
                <a:close/>
                <a:moveTo>
                  <a:pt x="5724122" y="1140032"/>
                </a:moveTo>
                <a:cubicBezTo>
                  <a:pt x="5732144" y="1140032"/>
                  <a:pt x="5736519" y="1146595"/>
                  <a:pt x="5736519" y="1153888"/>
                </a:cubicBezTo>
                <a:cubicBezTo>
                  <a:pt x="5736519" y="1161910"/>
                  <a:pt x="5732144" y="1166286"/>
                  <a:pt x="5724122" y="1166286"/>
                </a:cubicBezTo>
                <a:cubicBezTo>
                  <a:pt x="5716100" y="1166286"/>
                  <a:pt x="5710266" y="1161910"/>
                  <a:pt x="5710266" y="1153888"/>
                </a:cubicBezTo>
                <a:cubicBezTo>
                  <a:pt x="5710266" y="1146595"/>
                  <a:pt x="5716100" y="1140032"/>
                  <a:pt x="5724122" y="1140032"/>
                </a:cubicBezTo>
                <a:close/>
                <a:moveTo>
                  <a:pt x="5653291" y="1140032"/>
                </a:moveTo>
                <a:cubicBezTo>
                  <a:pt x="5659125" y="1140032"/>
                  <a:pt x="5665688" y="1146595"/>
                  <a:pt x="5665688" y="1153888"/>
                </a:cubicBezTo>
                <a:cubicBezTo>
                  <a:pt x="5665688" y="1161910"/>
                  <a:pt x="5659125" y="1166286"/>
                  <a:pt x="5653291" y="1166286"/>
                </a:cubicBezTo>
                <a:cubicBezTo>
                  <a:pt x="5645269" y="1166286"/>
                  <a:pt x="5639435" y="1161910"/>
                  <a:pt x="5639435" y="1153888"/>
                </a:cubicBezTo>
                <a:cubicBezTo>
                  <a:pt x="5639435" y="1146595"/>
                  <a:pt x="5645269" y="1140032"/>
                  <a:pt x="5653291" y="1140032"/>
                </a:cubicBezTo>
                <a:close/>
                <a:moveTo>
                  <a:pt x="5581002" y="1140032"/>
                </a:moveTo>
                <a:cubicBezTo>
                  <a:pt x="5588295" y="1140032"/>
                  <a:pt x="5594858" y="1146595"/>
                  <a:pt x="5594858" y="1153888"/>
                </a:cubicBezTo>
                <a:cubicBezTo>
                  <a:pt x="5594858" y="1161910"/>
                  <a:pt x="5588295" y="1166286"/>
                  <a:pt x="5581002" y="1166286"/>
                </a:cubicBezTo>
                <a:cubicBezTo>
                  <a:pt x="5574439" y="1166286"/>
                  <a:pt x="5568605" y="1161910"/>
                  <a:pt x="5568605" y="1153888"/>
                </a:cubicBezTo>
                <a:cubicBezTo>
                  <a:pt x="5568605" y="1146595"/>
                  <a:pt x="5574439" y="1140032"/>
                  <a:pt x="5581002" y="1140032"/>
                </a:cubicBezTo>
                <a:close/>
                <a:moveTo>
                  <a:pt x="5510171" y="1140032"/>
                </a:moveTo>
                <a:cubicBezTo>
                  <a:pt x="5517464" y="1140032"/>
                  <a:pt x="5524027" y="1146595"/>
                  <a:pt x="5524027" y="1153888"/>
                </a:cubicBezTo>
                <a:cubicBezTo>
                  <a:pt x="5524027" y="1161910"/>
                  <a:pt x="5517464" y="1166286"/>
                  <a:pt x="5510171" y="1166286"/>
                </a:cubicBezTo>
                <a:cubicBezTo>
                  <a:pt x="5503608" y="1166286"/>
                  <a:pt x="5497774" y="1161910"/>
                  <a:pt x="5497774" y="1153888"/>
                </a:cubicBezTo>
                <a:cubicBezTo>
                  <a:pt x="5497774" y="1146595"/>
                  <a:pt x="5503608" y="1140032"/>
                  <a:pt x="5510171" y="1140032"/>
                </a:cubicBezTo>
                <a:close/>
                <a:moveTo>
                  <a:pt x="5438937" y="1140032"/>
                </a:moveTo>
                <a:cubicBezTo>
                  <a:pt x="5447182" y="1140032"/>
                  <a:pt x="5453178" y="1146595"/>
                  <a:pt x="5453178" y="1153888"/>
                </a:cubicBezTo>
                <a:cubicBezTo>
                  <a:pt x="5453178" y="1161910"/>
                  <a:pt x="5447182" y="1166286"/>
                  <a:pt x="5438937" y="1166286"/>
                </a:cubicBezTo>
                <a:cubicBezTo>
                  <a:pt x="5431442" y="1166286"/>
                  <a:pt x="5426945" y="1161910"/>
                  <a:pt x="5426945" y="1153888"/>
                </a:cubicBezTo>
                <a:cubicBezTo>
                  <a:pt x="5426945" y="1146595"/>
                  <a:pt x="5431442" y="1140032"/>
                  <a:pt x="5438937" y="1140032"/>
                </a:cubicBezTo>
                <a:close/>
                <a:moveTo>
                  <a:pt x="5367530" y="1140032"/>
                </a:moveTo>
                <a:cubicBezTo>
                  <a:pt x="5376092" y="1140032"/>
                  <a:pt x="5382318" y="1146595"/>
                  <a:pt x="5382318" y="1153888"/>
                </a:cubicBezTo>
                <a:cubicBezTo>
                  <a:pt x="5382318" y="1161910"/>
                  <a:pt x="5376092" y="1166286"/>
                  <a:pt x="5367530" y="1166286"/>
                </a:cubicBezTo>
                <a:cubicBezTo>
                  <a:pt x="5359747" y="1166286"/>
                  <a:pt x="5352742" y="1161910"/>
                  <a:pt x="5352742" y="1153888"/>
                </a:cubicBezTo>
                <a:cubicBezTo>
                  <a:pt x="5352742" y="1146595"/>
                  <a:pt x="5359747" y="1140032"/>
                  <a:pt x="5367530" y="1140032"/>
                </a:cubicBezTo>
                <a:close/>
                <a:moveTo>
                  <a:pt x="5296699" y="1140032"/>
                </a:moveTo>
                <a:cubicBezTo>
                  <a:pt x="5305261" y="1140032"/>
                  <a:pt x="5311488" y="1146595"/>
                  <a:pt x="5311488" y="1153888"/>
                </a:cubicBezTo>
                <a:cubicBezTo>
                  <a:pt x="5311488" y="1161910"/>
                  <a:pt x="5305261" y="1166286"/>
                  <a:pt x="5296699" y="1166286"/>
                </a:cubicBezTo>
                <a:cubicBezTo>
                  <a:pt x="5288915" y="1166286"/>
                  <a:pt x="5281910" y="1161910"/>
                  <a:pt x="5281910" y="1153888"/>
                </a:cubicBezTo>
                <a:cubicBezTo>
                  <a:pt x="5281910" y="1146595"/>
                  <a:pt x="5288915" y="1140032"/>
                  <a:pt x="5296699" y="1140032"/>
                </a:cubicBezTo>
                <a:close/>
                <a:moveTo>
                  <a:pt x="5225869" y="1140032"/>
                </a:moveTo>
                <a:cubicBezTo>
                  <a:pt x="5234431" y="1140032"/>
                  <a:pt x="5240657" y="1146595"/>
                  <a:pt x="5240657" y="1153888"/>
                </a:cubicBezTo>
                <a:cubicBezTo>
                  <a:pt x="5240657" y="1161910"/>
                  <a:pt x="5234431" y="1166286"/>
                  <a:pt x="5225869" y="1166286"/>
                </a:cubicBezTo>
                <a:cubicBezTo>
                  <a:pt x="5217307" y="1166286"/>
                  <a:pt x="5211081" y="1161910"/>
                  <a:pt x="5211081" y="1153888"/>
                </a:cubicBezTo>
                <a:cubicBezTo>
                  <a:pt x="5211081" y="1146595"/>
                  <a:pt x="5217307" y="1140032"/>
                  <a:pt x="5225869" y="1140032"/>
                </a:cubicBezTo>
                <a:close/>
                <a:moveTo>
                  <a:pt x="5154105" y="1140032"/>
                </a:moveTo>
                <a:cubicBezTo>
                  <a:pt x="5162127" y="1140032"/>
                  <a:pt x="5166502" y="1147037"/>
                  <a:pt x="5166502" y="1154821"/>
                </a:cubicBezTo>
                <a:cubicBezTo>
                  <a:pt x="5166502" y="1163383"/>
                  <a:pt x="5162127" y="1169610"/>
                  <a:pt x="5154105" y="1169610"/>
                </a:cubicBezTo>
                <a:cubicBezTo>
                  <a:pt x="5146083" y="1169610"/>
                  <a:pt x="5140249" y="1163383"/>
                  <a:pt x="5140249" y="1154821"/>
                </a:cubicBezTo>
                <a:cubicBezTo>
                  <a:pt x="5140249" y="1147037"/>
                  <a:pt x="5146083" y="1140032"/>
                  <a:pt x="5154105" y="1140032"/>
                </a:cubicBezTo>
                <a:close/>
                <a:moveTo>
                  <a:pt x="5083276" y="1140032"/>
                </a:moveTo>
                <a:cubicBezTo>
                  <a:pt x="5089110" y="1140032"/>
                  <a:pt x="5095673" y="1147037"/>
                  <a:pt x="5095673" y="1154821"/>
                </a:cubicBezTo>
                <a:cubicBezTo>
                  <a:pt x="5095673" y="1163383"/>
                  <a:pt x="5089110" y="1169610"/>
                  <a:pt x="5083276" y="1169610"/>
                </a:cubicBezTo>
                <a:cubicBezTo>
                  <a:pt x="5075254" y="1169610"/>
                  <a:pt x="5069420" y="1163383"/>
                  <a:pt x="5069420" y="1154821"/>
                </a:cubicBezTo>
                <a:cubicBezTo>
                  <a:pt x="5069420" y="1147037"/>
                  <a:pt x="5075254" y="1140032"/>
                  <a:pt x="5083276" y="1140032"/>
                </a:cubicBezTo>
                <a:close/>
                <a:moveTo>
                  <a:pt x="5012445" y="1140032"/>
                </a:moveTo>
                <a:cubicBezTo>
                  <a:pt x="5018279" y="1140032"/>
                  <a:pt x="5024842" y="1147037"/>
                  <a:pt x="5024842" y="1154821"/>
                </a:cubicBezTo>
                <a:cubicBezTo>
                  <a:pt x="5024842" y="1163383"/>
                  <a:pt x="5018279" y="1169610"/>
                  <a:pt x="5012445" y="1169610"/>
                </a:cubicBezTo>
                <a:cubicBezTo>
                  <a:pt x="5004423" y="1169610"/>
                  <a:pt x="4998589" y="1163383"/>
                  <a:pt x="4998589" y="1154821"/>
                </a:cubicBezTo>
                <a:cubicBezTo>
                  <a:pt x="4998589" y="1147037"/>
                  <a:pt x="5004423" y="1140032"/>
                  <a:pt x="5012445" y="1140032"/>
                </a:cubicBezTo>
                <a:close/>
                <a:moveTo>
                  <a:pt x="4940157" y="1140032"/>
                </a:moveTo>
                <a:cubicBezTo>
                  <a:pt x="4948179" y="1140032"/>
                  <a:pt x="4954013" y="1147037"/>
                  <a:pt x="4954013" y="1154821"/>
                </a:cubicBezTo>
                <a:cubicBezTo>
                  <a:pt x="4954013" y="1163383"/>
                  <a:pt x="4948179" y="1169610"/>
                  <a:pt x="4940157" y="1169610"/>
                </a:cubicBezTo>
                <a:cubicBezTo>
                  <a:pt x="4934323" y="1169610"/>
                  <a:pt x="4927760" y="1163383"/>
                  <a:pt x="4927760" y="1154821"/>
                </a:cubicBezTo>
                <a:cubicBezTo>
                  <a:pt x="4927760" y="1147037"/>
                  <a:pt x="4934323" y="1140032"/>
                  <a:pt x="4940157" y="1140032"/>
                </a:cubicBezTo>
                <a:close/>
                <a:moveTo>
                  <a:pt x="4865953" y="1140032"/>
                </a:moveTo>
                <a:cubicBezTo>
                  <a:pt x="4873975" y="1140032"/>
                  <a:pt x="4879809" y="1147037"/>
                  <a:pt x="4879809" y="1154821"/>
                </a:cubicBezTo>
                <a:cubicBezTo>
                  <a:pt x="4879809" y="1163383"/>
                  <a:pt x="4873975" y="1169610"/>
                  <a:pt x="4865953" y="1169610"/>
                </a:cubicBezTo>
                <a:cubicBezTo>
                  <a:pt x="4860119" y="1169610"/>
                  <a:pt x="4853556" y="1163383"/>
                  <a:pt x="4853556" y="1154821"/>
                </a:cubicBezTo>
                <a:cubicBezTo>
                  <a:pt x="4853556" y="1147037"/>
                  <a:pt x="4860119" y="1140032"/>
                  <a:pt x="4865953" y="1140032"/>
                </a:cubicBezTo>
                <a:close/>
                <a:moveTo>
                  <a:pt x="4795122" y="1140032"/>
                </a:moveTo>
                <a:cubicBezTo>
                  <a:pt x="4803144" y="1140032"/>
                  <a:pt x="4808978" y="1147037"/>
                  <a:pt x="4808978" y="1154821"/>
                </a:cubicBezTo>
                <a:cubicBezTo>
                  <a:pt x="4808978" y="1163383"/>
                  <a:pt x="4803144" y="1169610"/>
                  <a:pt x="4795122" y="1169610"/>
                </a:cubicBezTo>
                <a:cubicBezTo>
                  <a:pt x="4787830" y="1169610"/>
                  <a:pt x="4782725" y="1163383"/>
                  <a:pt x="4782725" y="1154821"/>
                </a:cubicBezTo>
                <a:cubicBezTo>
                  <a:pt x="4782725" y="1147037"/>
                  <a:pt x="4787830" y="1140032"/>
                  <a:pt x="4795122" y="1140032"/>
                </a:cubicBezTo>
                <a:close/>
                <a:moveTo>
                  <a:pt x="4726684" y="1140032"/>
                </a:moveTo>
                <a:cubicBezTo>
                  <a:pt x="4735246" y="1140032"/>
                  <a:pt x="4741472" y="1147037"/>
                  <a:pt x="4741472" y="1154821"/>
                </a:cubicBezTo>
                <a:cubicBezTo>
                  <a:pt x="4741472" y="1163383"/>
                  <a:pt x="4735246" y="1169610"/>
                  <a:pt x="4726684" y="1169610"/>
                </a:cubicBezTo>
                <a:cubicBezTo>
                  <a:pt x="4718122" y="1169610"/>
                  <a:pt x="4711896" y="1163383"/>
                  <a:pt x="4711896" y="1154821"/>
                </a:cubicBezTo>
                <a:cubicBezTo>
                  <a:pt x="4711896" y="1147037"/>
                  <a:pt x="4718122" y="1140032"/>
                  <a:pt x="4726684" y="1140032"/>
                </a:cubicBezTo>
                <a:close/>
                <a:moveTo>
                  <a:pt x="4655853" y="1140032"/>
                </a:moveTo>
                <a:cubicBezTo>
                  <a:pt x="4663637" y="1140032"/>
                  <a:pt x="4670642" y="1147037"/>
                  <a:pt x="4670642" y="1154821"/>
                </a:cubicBezTo>
                <a:cubicBezTo>
                  <a:pt x="4670642" y="1163383"/>
                  <a:pt x="4663637" y="1169610"/>
                  <a:pt x="4655853" y="1169610"/>
                </a:cubicBezTo>
                <a:cubicBezTo>
                  <a:pt x="4647291" y="1169610"/>
                  <a:pt x="4641064" y="1163383"/>
                  <a:pt x="4641064" y="1154821"/>
                </a:cubicBezTo>
                <a:cubicBezTo>
                  <a:pt x="4641064" y="1147037"/>
                  <a:pt x="4647291" y="1140032"/>
                  <a:pt x="4655853" y="1140032"/>
                </a:cubicBezTo>
                <a:close/>
                <a:moveTo>
                  <a:pt x="4585023" y="1140032"/>
                </a:moveTo>
                <a:cubicBezTo>
                  <a:pt x="4592806" y="1140032"/>
                  <a:pt x="4599811" y="1147037"/>
                  <a:pt x="4599811" y="1154821"/>
                </a:cubicBezTo>
                <a:cubicBezTo>
                  <a:pt x="4599811" y="1163383"/>
                  <a:pt x="4592806" y="1169610"/>
                  <a:pt x="4585023" y="1169610"/>
                </a:cubicBezTo>
                <a:cubicBezTo>
                  <a:pt x="4576461" y="1169610"/>
                  <a:pt x="4570235" y="1163383"/>
                  <a:pt x="4570235" y="1154821"/>
                </a:cubicBezTo>
                <a:cubicBezTo>
                  <a:pt x="4570235" y="1147037"/>
                  <a:pt x="4576461" y="1140032"/>
                  <a:pt x="4585023" y="1140032"/>
                </a:cubicBezTo>
                <a:close/>
                <a:moveTo>
                  <a:pt x="4513260" y="1140032"/>
                </a:moveTo>
                <a:cubicBezTo>
                  <a:pt x="4520553" y="1140032"/>
                  <a:pt x="4525657" y="1147037"/>
                  <a:pt x="4525657" y="1154821"/>
                </a:cubicBezTo>
                <a:cubicBezTo>
                  <a:pt x="4525657" y="1163383"/>
                  <a:pt x="4520553" y="1169610"/>
                  <a:pt x="4513260" y="1169610"/>
                </a:cubicBezTo>
                <a:cubicBezTo>
                  <a:pt x="4505238" y="1169610"/>
                  <a:pt x="4499404" y="1163383"/>
                  <a:pt x="4499404" y="1154821"/>
                </a:cubicBezTo>
                <a:cubicBezTo>
                  <a:pt x="4499404" y="1147037"/>
                  <a:pt x="4505238" y="1140032"/>
                  <a:pt x="4513260" y="1140032"/>
                </a:cubicBezTo>
                <a:close/>
                <a:moveTo>
                  <a:pt x="4439056" y="1140032"/>
                </a:moveTo>
                <a:cubicBezTo>
                  <a:pt x="4445619" y="1140032"/>
                  <a:pt x="4451453" y="1147037"/>
                  <a:pt x="4451453" y="1154821"/>
                </a:cubicBezTo>
                <a:cubicBezTo>
                  <a:pt x="4451453" y="1163383"/>
                  <a:pt x="4445619" y="1169610"/>
                  <a:pt x="4439056" y="1169610"/>
                </a:cubicBezTo>
                <a:cubicBezTo>
                  <a:pt x="4431763" y="1169610"/>
                  <a:pt x="4425200" y="1163383"/>
                  <a:pt x="4425200" y="1154821"/>
                </a:cubicBezTo>
                <a:cubicBezTo>
                  <a:pt x="4425200" y="1147037"/>
                  <a:pt x="4431763" y="1140032"/>
                  <a:pt x="4439056" y="1140032"/>
                </a:cubicBezTo>
                <a:close/>
                <a:moveTo>
                  <a:pt x="4366768" y="1140032"/>
                </a:moveTo>
                <a:cubicBezTo>
                  <a:pt x="4374790" y="1140032"/>
                  <a:pt x="4380624" y="1147037"/>
                  <a:pt x="4380624" y="1154821"/>
                </a:cubicBezTo>
                <a:cubicBezTo>
                  <a:pt x="4380624" y="1163383"/>
                  <a:pt x="4374790" y="1169610"/>
                  <a:pt x="4366768" y="1169610"/>
                </a:cubicBezTo>
                <a:cubicBezTo>
                  <a:pt x="4360934" y="1169610"/>
                  <a:pt x="4354371" y="1163383"/>
                  <a:pt x="4354371" y="1154821"/>
                </a:cubicBezTo>
                <a:cubicBezTo>
                  <a:pt x="4354371" y="1147037"/>
                  <a:pt x="4360934" y="1140032"/>
                  <a:pt x="4366768" y="1140032"/>
                </a:cubicBezTo>
                <a:close/>
                <a:moveTo>
                  <a:pt x="4295937" y="1140032"/>
                </a:moveTo>
                <a:cubicBezTo>
                  <a:pt x="4303959" y="1140032"/>
                  <a:pt x="4309793" y="1147037"/>
                  <a:pt x="4309793" y="1154821"/>
                </a:cubicBezTo>
                <a:cubicBezTo>
                  <a:pt x="4309793" y="1163383"/>
                  <a:pt x="4303959" y="1169610"/>
                  <a:pt x="4295937" y="1169610"/>
                </a:cubicBezTo>
                <a:cubicBezTo>
                  <a:pt x="4290103" y="1169610"/>
                  <a:pt x="4283540" y="1163383"/>
                  <a:pt x="4283540" y="1154821"/>
                </a:cubicBezTo>
                <a:cubicBezTo>
                  <a:pt x="4283540" y="1147037"/>
                  <a:pt x="4290103" y="1140032"/>
                  <a:pt x="4295937" y="1140032"/>
                </a:cubicBezTo>
                <a:close/>
                <a:moveTo>
                  <a:pt x="4225107" y="1140032"/>
                </a:moveTo>
                <a:cubicBezTo>
                  <a:pt x="4233129" y="1140032"/>
                  <a:pt x="4238963" y="1147037"/>
                  <a:pt x="4238963" y="1154821"/>
                </a:cubicBezTo>
                <a:cubicBezTo>
                  <a:pt x="4238963" y="1163383"/>
                  <a:pt x="4233129" y="1169610"/>
                  <a:pt x="4225107" y="1169610"/>
                </a:cubicBezTo>
                <a:cubicBezTo>
                  <a:pt x="4217085" y="1169610"/>
                  <a:pt x="4212710" y="1163383"/>
                  <a:pt x="4212710" y="1154821"/>
                </a:cubicBezTo>
                <a:cubicBezTo>
                  <a:pt x="4212710" y="1147037"/>
                  <a:pt x="4217085" y="1140032"/>
                  <a:pt x="4225107" y="1140032"/>
                </a:cubicBezTo>
                <a:close/>
                <a:moveTo>
                  <a:pt x="4153295" y="1140032"/>
                </a:moveTo>
                <a:cubicBezTo>
                  <a:pt x="4161078" y="1140032"/>
                  <a:pt x="4168083" y="1147037"/>
                  <a:pt x="4168083" y="1154821"/>
                </a:cubicBezTo>
                <a:cubicBezTo>
                  <a:pt x="4168083" y="1163383"/>
                  <a:pt x="4161078" y="1169610"/>
                  <a:pt x="4153295" y="1169610"/>
                </a:cubicBezTo>
                <a:cubicBezTo>
                  <a:pt x="4144733" y="1169610"/>
                  <a:pt x="4138507" y="1163383"/>
                  <a:pt x="4138507" y="1154821"/>
                </a:cubicBezTo>
                <a:cubicBezTo>
                  <a:pt x="4138507" y="1147037"/>
                  <a:pt x="4144733" y="1140032"/>
                  <a:pt x="4153295" y="1140032"/>
                </a:cubicBezTo>
                <a:close/>
                <a:moveTo>
                  <a:pt x="4082465" y="1140032"/>
                </a:moveTo>
                <a:cubicBezTo>
                  <a:pt x="4090249" y="1140032"/>
                  <a:pt x="4097254" y="1147037"/>
                  <a:pt x="4097254" y="1154821"/>
                </a:cubicBezTo>
                <a:cubicBezTo>
                  <a:pt x="4097254" y="1163383"/>
                  <a:pt x="4090249" y="1169610"/>
                  <a:pt x="4082465" y="1169610"/>
                </a:cubicBezTo>
                <a:cubicBezTo>
                  <a:pt x="4073903" y="1169610"/>
                  <a:pt x="4067676" y="1163383"/>
                  <a:pt x="4067676" y="1154821"/>
                </a:cubicBezTo>
                <a:cubicBezTo>
                  <a:pt x="4067676" y="1147037"/>
                  <a:pt x="4073903" y="1140032"/>
                  <a:pt x="4082465" y="1140032"/>
                </a:cubicBezTo>
                <a:close/>
                <a:moveTo>
                  <a:pt x="439789" y="1140032"/>
                </a:moveTo>
                <a:cubicBezTo>
                  <a:pt x="448351" y="1140032"/>
                  <a:pt x="454579" y="1146595"/>
                  <a:pt x="454579" y="1153888"/>
                </a:cubicBezTo>
                <a:cubicBezTo>
                  <a:pt x="454579" y="1161910"/>
                  <a:pt x="448351" y="1166286"/>
                  <a:pt x="439789" y="1166286"/>
                </a:cubicBezTo>
                <a:cubicBezTo>
                  <a:pt x="432006" y="1166286"/>
                  <a:pt x="425001" y="1161910"/>
                  <a:pt x="425001" y="1153888"/>
                </a:cubicBezTo>
                <a:cubicBezTo>
                  <a:pt x="425001" y="1146595"/>
                  <a:pt x="432006" y="1140032"/>
                  <a:pt x="439789" y="1140032"/>
                </a:cubicBezTo>
                <a:close/>
                <a:moveTo>
                  <a:pt x="368960" y="1140032"/>
                </a:moveTo>
                <a:cubicBezTo>
                  <a:pt x="377521" y="1140032"/>
                  <a:pt x="383747" y="1146595"/>
                  <a:pt x="383747" y="1153888"/>
                </a:cubicBezTo>
                <a:cubicBezTo>
                  <a:pt x="383747" y="1161910"/>
                  <a:pt x="377521" y="1166286"/>
                  <a:pt x="368960" y="1166286"/>
                </a:cubicBezTo>
                <a:cubicBezTo>
                  <a:pt x="361176" y="1166286"/>
                  <a:pt x="354172" y="1161910"/>
                  <a:pt x="354172" y="1153888"/>
                </a:cubicBezTo>
                <a:cubicBezTo>
                  <a:pt x="354172" y="1146595"/>
                  <a:pt x="361176" y="1140032"/>
                  <a:pt x="368960" y="1140032"/>
                </a:cubicBezTo>
                <a:close/>
                <a:moveTo>
                  <a:pt x="297194" y="1140032"/>
                </a:moveTo>
                <a:cubicBezTo>
                  <a:pt x="305217" y="1140032"/>
                  <a:pt x="309592" y="1146595"/>
                  <a:pt x="309592" y="1153888"/>
                </a:cubicBezTo>
                <a:cubicBezTo>
                  <a:pt x="309592" y="1161910"/>
                  <a:pt x="305217" y="1166286"/>
                  <a:pt x="297194" y="1166286"/>
                </a:cubicBezTo>
                <a:cubicBezTo>
                  <a:pt x="289902" y="1166286"/>
                  <a:pt x="283339" y="1161910"/>
                  <a:pt x="283339" y="1153888"/>
                </a:cubicBezTo>
                <a:cubicBezTo>
                  <a:pt x="283339" y="1146595"/>
                  <a:pt x="289902" y="1140032"/>
                  <a:pt x="297194" y="1140032"/>
                </a:cubicBezTo>
                <a:close/>
                <a:moveTo>
                  <a:pt x="226366" y="1140032"/>
                </a:moveTo>
                <a:cubicBezTo>
                  <a:pt x="232201" y="1140032"/>
                  <a:pt x="238764" y="1146595"/>
                  <a:pt x="238764" y="1153888"/>
                </a:cubicBezTo>
                <a:cubicBezTo>
                  <a:pt x="238764" y="1161910"/>
                  <a:pt x="232201" y="1166286"/>
                  <a:pt x="226366" y="1166286"/>
                </a:cubicBezTo>
                <a:cubicBezTo>
                  <a:pt x="218344" y="1166286"/>
                  <a:pt x="212510" y="1161910"/>
                  <a:pt x="212510" y="1153888"/>
                </a:cubicBezTo>
                <a:cubicBezTo>
                  <a:pt x="212510" y="1146595"/>
                  <a:pt x="218344" y="1140032"/>
                  <a:pt x="226366" y="1140032"/>
                </a:cubicBezTo>
                <a:close/>
                <a:moveTo>
                  <a:pt x="155532" y="1140032"/>
                </a:moveTo>
                <a:cubicBezTo>
                  <a:pt x="161366" y="1140032"/>
                  <a:pt x="167930" y="1146595"/>
                  <a:pt x="167930" y="1153888"/>
                </a:cubicBezTo>
                <a:cubicBezTo>
                  <a:pt x="167930" y="1161910"/>
                  <a:pt x="161366" y="1166286"/>
                  <a:pt x="155532" y="1166286"/>
                </a:cubicBezTo>
                <a:cubicBezTo>
                  <a:pt x="147510" y="1166286"/>
                  <a:pt x="141676" y="1161910"/>
                  <a:pt x="141676" y="1153888"/>
                </a:cubicBezTo>
                <a:cubicBezTo>
                  <a:pt x="141676" y="1146595"/>
                  <a:pt x="147510" y="1140032"/>
                  <a:pt x="155532" y="1140032"/>
                </a:cubicBezTo>
                <a:close/>
                <a:moveTo>
                  <a:pt x="83244" y="1140032"/>
                </a:moveTo>
                <a:cubicBezTo>
                  <a:pt x="90536" y="1140032"/>
                  <a:pt x="97100" y="1146595"/>
                  <a:pt x="97100" y="1153888"/>
                </a:cubicBezTo>
                <a:cubicBezTo>
                  <a:pt x="97100" y="1161910"/>
                  <a:pt x="90536" y="1166286"/>
                  <a:pt x="83244" y="1166286"/>
                </a:cubicBezTo>
                <a:cubicBezTo>
                  <a:pt x="76680" y="1166286"/>
                  <a:pt x="70846" y="1161910"/>
                  <a:pt x="70846" y="1153888"/>
                </a:cubicBezTo>
                <a:cubicBezTo>
                  <a:pt x="70846" y="1146595"/>
                  <a:pt x="76680" y="1140032"/>
                  <a:pt x="83244" y="1140032"/>
                </a:cubicBezTo>
                <a:close/>
                <a:moveTo>
                  <a:pt x="12008" y="1140032"/>
                </a:moveTo>
                <a:cubicBezTo>
                  <a:pt x="20253" y="1140032"/>
                  <a:pt x="26249" y="1146595"/>
                  <a:pt x="26249" y="1153888"/>
                </a:cubicBezTo>
                <a:cubicBezTo>
                  <a:pt x="26249" y="1161910"/>
                  <a:pt x="20253" y="1166286"/>
                  <a:pt x="12008" y="1166286"/>
                </a:cubicBezTo>
                <a:cubicBezTo>
                  <a:pt x="4513" y="1166286"/>
                  <a:pt x="16" y="1161910"/>
                  <a:pt x="16" y="1153888"/>
                </a:cubicBezTo>
                <a:cubicBezTo>
                  <a:pt x="16" y="1146595"/>
                  <a:pt x="4513" y="1140032"/>
                  <a:pt x="12008" y="1140032"/>
                </a:cubicBezTo>
                <a:close/>
                <a:moveTo>
                  <a:pt x="6867525" y="1069203"/>
                </a:moveTo>
                <a:cubicBezTo>
                  <a:pt x="6874088" y="1069203"/>
                  <a:pt x="6879922" y="1075037"/>
                  <a:pt x="6879922" y="1081600"/>
                </a:cubicBezTo>
                <a:cubicBezTo>
                  <a:pt x="6879922" y="1088893"/>
                  <a:pt x="6874088" y="1095457"/>
                  <a:pt x="6867525" y="1095457"/>
                </a:cubicBezTo>
                <a:cubicBezTo>
                  <a:pt x="6860232" y="1095457"/>
                  <a:pt x="6853669" y="1088893"/>
                  <a:pt x="6853669" y="1081600"/>
                </a:cubicBezTo>
                <a:cubicBezTo>
                  <a:pt x="6853669" y="1075037"/>
                  <a:pt x="6860232" y="1069203"/>
                  <a:pt x="6867525" y="1069203"/>
                </a:cubicBezTo>
                <a:close/>
                <a:moveTo>
                  <a:pt x="6795237" y="1069203"/>
                </a:moveTo>
                <a:cubicBezTo>
                  <a:pt x="6803259" y="1069203"/>
                  <a:pt x="6809093" y="1075037"/>
                  <a:pt x="6809093" y="1081600"/>
                </a:cubicBezTo>
                <a:cubicBezTo>
                  <a:pt x="6809093" y="1088893"/>
                  <a:pt x="6803259" y="1095457"/>
                  <a:pt x="6796696" y="1095457"/>
                </a:cubicBezTo>
                <a:cubicBezTo>
                  <a:pt x="6789403" y="1095457"/>
                  <a:pt x="6782840" y="1088893"/>
                  <a:pt x="6782840" y="1081600"/>
                </a:cubicBezTo>
                <a:cubicBezTo>
                  <a:pt x="6782840" y="1075037"/>
                  <a:pt x="6789403" y="1069203"/>
                  <a:pt x="6795237" y="1069203"/>
                </a:cubicBezTo>
                <a:close/>
                <a:moveTo>
                  <a:pt x="6724405" y="1069203"/>
                </a:moveTo>
                <a:cubicBezTo>
                  <a:pt x="6732427" y="1069203"/>
                  <a:pt x="6738261" y="1075037"/>
                  <a:pt x="6738261" y="1081600"/>
                </a:cubicBezTo>
                <a:cubicBezTo>
                  <a:pt x="6738261" y="1088893"/>
                  <a:pt x="6732427" y="1095457"/>
                  <a:pt x="6724405" y="1095457"/>
                </a:cubicBezTo>
                <a:cubicBezTo>
                  <a:pt x="6718571" y="1095457"/>
                  <a:pt x="6712008" y="1088893"/>
                  <a:pt x="6712008" y="1081600"/>
                </a:cubicBezTo>
                <a:cubicBezTo>
                  <a:pt x="6712008" y="1075037"/>
                  <a:pt x="6718571" y="1069203"/>
                  <a:pt x="6724405" y="1069203"/>
                </a:cubicBezTo>
                <a:close/>
                <a:moveTo>
                  <a:pt x="6653576" y="1069203"/>
                </a:moveTo>
                <a:cubicBezTo>
                  <a:pt x="6660869" y="1069203"/>
                  <a:pt x="6667432" y="1075037"/>
                  <a:pt x="6667432" y="1081600"/>
                </a:cubicBezTo>
                <a:cubicBezTo>
                  <a:pt x="6667432" y="1088893"/>
                  <a:pt x="6660869" y="1095457"/>
                  <a:pt x="6653576" y="1095457"/>
                </a:cubicBezTo>
                <a:cubicBezTo>
                  <a:pt x="6645554" y="1095457"/>
                  <a:pt x="6641179" y="1088893"/>
                  <a:pt x="6641179" y="1081600"/>
                </a:cubicBezTo>
                <a:cubicBezTo>
                  <a:pt x="6641179" y="1075037"/>
                  <a:pt x="6645554" y="1069203"/>
                  <a:pt x="6653576" y="1069203"/>
                </a:cubicBezTo>
                <a:close/>
                <a:moveTo>
                  <a:pt x="6581764" y="1069203"/>
                </a:moveTo>
                <a:cubicBezTo>
                  <a:pt x="6589547" y="1069203"/>
                  <a:pt x="6596552" y="1075037"/>
                  <a:pt x="6596552" y="1081600"/>
                </a:cubicBezTo>
                <a:cubicBezTo>
                  <a:pt x="6596552" y="1088893"/>
                  <a:pt x="6589547" y="1095457"/>
                  <a:pt x="6581764" y="1095457"/>
                </a:cubicBezTo>
                <a:cubicBezTo>
                  <a:pt x="6573202" y="1095457"/>
                  <a:pt x="6566976" y="1088893"/>
                  <a:pt x="6566976" y="1081600"/>
                </a:cubicBezTo>
                <a:cubicBezTo>
                  <a:pt x="6566976" y="1075037"/>
                  <a:pt x="6573202" y="1069203"/>
                  <a:pt x="6581764" y="1069203"/>
                </a:cubicBezTo>
                <a:close/>
                <a:moveTo>
                  <a:pt x="6510933" y="1069203"/>
                </a:moveTo>
                <a:cubicBezTo>
                  <a:pt x="6518717" y="1069203"/>
                  <a:pt x="6525722" y="1075037"/>
                  <a:pt x="6525722" y="1081600"/>
                </a:cubicBezTo>
                <a:cubicBezTo>
                  <a:pt x="6525722" y="1088893"/>
                  <a:pt x="6518717" y="1095457"/>
                  <a:pt x="6510933" y="1095457"/>
                </a:cubicBezTo>
                <a:cubicBezTo>
                  <a:pt x="6502371" y="1095457"/>
                  <a:pt x="6496144" y="1088893"/>
                  <a:pt x="6496144" y="1081600"/>
                </a:cubicBezTo>
                <a:cubicBezTo>
                  <a:pt x="6496144" y="1075037"/>
                  <a:pt x="6502371" y="1069203"/>
                  <a:pt x="6510933" y="1069203"/>
                </a:cubicBezTo>
                <a:close/>
                <a:moveTo>
                  <a:pt x="6440492" y="1069203"/>
                </a:moveTo>
                <a:cubicBezTo>
                  <a:pt x="6448081" y="1069203"/>
                  <a:pt x="6454911" y="1075037"/>
                  <a:pt x="6454911" y="1081600"/>
                </a:cubicBezTo>
                <a:cubicBezTo>
                  <a:pt x="6454911" y="1088893"/>
                  <a:pt x="6448081" y="1095457"/>
                  <a:pt x="6440492" y="1095457"/>
                </a:cubicBezTo>
                <a:cubicBezTo>
                  <a:pt x="6432145" y="1095457"/>
                  <a:pt x="6425315" y="1088893"/>
                  <a:pt x="6425315" y="1081600"/>
                </a:cubicBezTo>
                <a:cubicBezTo>
                  <a:pt x="6425315" y="1075037"/>
                  <a:pt x="6432145" y="1069203"/>
                  <a:pt x="6440492" y="1069203"/>
                </a:cubicBezTo>
                <a:close/>
                <a:moveTo>
                  <a:pt x="6368340" y="1069203"/>
                </a:moveTo>
                <a:cubicBezTo>
                  <a:pt x="6376362" y="1069203"/>
                  <a:pt x="6380737" y="1075037"/>
                  <a:pt x="6380737" y="1081600"/>
                </a:cubicBezTo>
                <a:cubicBezTo>
                  <a:pt x="6380737" y="1088893"/>
                  <a:pt x="6376362" y="1095457"/>
                  <a:pt x="6368340" y="1095457"/>
                </a:cubicBezTo>
                <a:cubicBezTo>
                  <a:pt x="6361047" y="1095457"/>
                  <a:pt x="6354484" y="1088893"/>
                  <a:pt x="6354484" y="1081600"/>
                </a:cubicBezTo>
                <a:cubicBezTo>
                  <a:pt x="6354484" y="1075037"/>
                  <a:pt x="6361047" y="1069203"/>
                  <a:pt x="6368340" y="1069203"/>
                </a:cubicBezTo>
                <a:close/>
                <a:moveTo>
                  <a:pt x="6297511" y="1069203"/>
                </a:moveTo>
                <a:cubicBezTo>
                  <a:pt x="6304074" y="1069203"/>
                  <a:pt x="6309908" y="1075037"/>
                  <a:pt x="6309908" y="1081600"/>
                </a:cubicBezTo>
                <a:cubicBezTo>
                  <a:pt x="6309908" y="1088893"/>
                  <a:pt x="6304074" y="1095457"/>
                  <a:pt x="6297511" y="1095457"/>
                </a:cubicBezTo>
                <a:cubicBezTo>
                  <a:pt x="6290218" y="1095457"/>
                  <a:pt x="6283655" y="1088893"/>
                  <a:pt x="6283655" y="1081600"/>
                </a:cubicBezTo>
                <a:cubicBezTo>
                  <a:pt x="6283655" y="1075037"/>
                  <a:pt x="6290218" y="1069203"/>
                  <a:pt x="6297511" y="1069203"/>
                </a:cubicBezTo>
                <a:close/>
                <a:moveTo>
                  <a:pt x="6226679" y="1069203"/>
                </a:moveTo>
                <a:cubicBezTo>
                  <a:pt x="6233242" y="1069203"/>
                  <a:pt x="6239076" y="1075037"/>
                  <a:pt x="6239076" y="1081600"/>
                </a:cubicBezTo>
                <a:cubicBezTo>
                  <a:pt x="6239076" y="1088893"/>
                  <a:pt x="6233242" y="1095457"/>
                  <a:pt x="6226679" y="1095457"/>
                </a:cubicBezTo>
                <a:cubicBezTo>
                  <a:pt x="6219386" y="1095457"/>
                  <a:pt x="6212823" y="1088893"/>
                  <a:pt x="6212823" y="1083059"/>
                </a:cubicBezTo>
                <a:cubicBezTo>
                  <a:pt x="6212823" y="1075037"/>
                  <a:pt x="6219386" y="1069203"/>
                  <a:pt x="6226679" y="1069203"/>
                </a:cubicBezTo>
                <a:close/>
                <a:moveTo>
                  <a:pt x="6154391" y="1069203"/>
                </a:moveTo>
                <a:cubicBezTo>
                  <a:pt x="6161684" y="1069203"/>
                  <a:pt x="6168247" y="1075037"/>
                  <a:pt x="6168247" y="1083059"/>
                </a:cubicBezTo>
                <a:cubicBezTo>
                  <a:pt x="6168247" y="1088893"/>
                  <a:pt x="6161684" y="1095457"/>
                  <a:pt x="6154391" y="1095457"/>
                </a:cubicBezTo>
                <a:cubicBezTo>
                  <a:pt x="6147828" y="1095457"/>
                  <a:pt x="6141994" y="1088893"/>
                  <a:pt x="6141994" y="1083059"/>
                </a:cubicBezTo>
                <a:cubicBezTo>
                  <a:pt x="6141994" y="1075037"/>
                  <a:pt x="6147828" y="1069203"/>
                  <a:pt x="6154391" y="1069203"/>
                </a:cubicBezTo>
                <a:close/>
                <a:moveTo>
                  <a:pt x="6083559" y="1069203"/>
                </a:moveTo>
                <a:cubicBezTo>
                  <a:pt x="6090852" y="1069203"/>
                  <a:pt x="6097415" y="1075037"/>
                  <a:pt x="6097415" y="1083059"/>
                </a:cubicBezTo>
                <a:cubicBezTo>
                  <a:pt x="6097415" y="1088893"/>
                  <a:pt x="6090852" y="1095457"/>
                  <a:pt x="6083559" y="1095457"/>
                </a:cubicBezTo>
                <a:cubicBezTo>
                  <a:pt x="6076996" y="1095457"/>
                  <a:pt x="6071162" y="1088893"/>
                  <a:pt x="6071162" y="1083059"/>
                </a:cubicBezTo>
                <a:cubicBezTo>
                  <a:pt x="6071162" y="1075037"/>
                  <a:pt x="6076996" y="1069203"/>
                  <a:pt x="6083559" y="1069203"/>
                </a:cubicBezTo>
                <a:close/>
                <a:moveTo>
                  <a:pt x="6009356" y="1069203"/>
                </a:moveTo>
                <a:cubicBezTo>
                  <a:pt x="6016649" y="1069203"/>
                  <a:pt x="6023212" y="1075037"/>
                  <a:pt x="6023212" y="1083059"/>
                </a:cubicBezTo>
                <a:cubicBezTo>
                  <a:pt x="6023212" y="1088893"/>
                  <a:pt x="6016649" y="1095457"/>
                  <a:pt x="6009356" y="1095457"/>
                </a:cubicBezTo>
                <a:cubicBezTo>
                  <a:pt x="6001334" y="1095457"/>
                  <a:pt x="5996959" y="1088893"/>
                  <a:pt x="5996959" y="1083059"/>
                </a:cubicBezTo>
                <a:cubicBezTo>
                  <a:pt x="5996959" y="1075037"/>
                  <a:pt x="6001334" y="1069203"/>
                  <a:pt x="6009356" y="1069203"/>
                </a:cubicBezTo>
                <a:close/>
                <a:moveTo>
                  <a:pt x="5940548" y="1069203"/>
                </a:moveTo>
                <a:cubicBezTo>
                  <a:pt x="5948896" y="1069203"/>
                  <a:pt x="5955726" y="1075037"/>
                  <a:pt x="5955726" y="1083059"/>
                </a:cubicBezTo>
                <a:cubicBezTo>
                  <a:pt x="5955726" y="1088893"/>
                  <a:pt x="5948896" y="1095457"/>
                  <a:pt x="5940548" y="1095457"/>
                </a:cubicBezTo>
                <a:cubicBezTo>
                  <a:pt x="5932960" y="1095457"/>
                  <a:pt x="5926130" y="1088893"/>
                  <a:pt x="5926130" y="1083059"/>
                </a:cubicBezTo>
                <a:cubicBezTo>
                  <a:pt x="5926130" y="1075037"/>
                  <a:pt x="5932960" y="1069203"/>
                  <a:pt x="5940548" y="1069203"/>
                </a:cubicBezTo>
                <a:close/>
                <a:moveTo>
                  <a:pt x="5870088" y="1069203"/>
                </a:moveTo>
                <a:cubicBezTo>
                  <a:pt x="5878650" y="1069203"/>
                  <a:pt x="5884877" y="1075037"/>
                  <a:pt x="5884877" y="1083059"/>
                </a:cubicBezTo>
                <a:cubicBezTo>
                  <a:pt x="5884877" y="1088893"/>
                  <a:pt x="5878650" y="1095457"/>
                  <a:pt x="5870088" y="1095457"/>
                </a:cubicBezTo>
                <a:cubicBezTo>
                  <a:pt x="5862304" y="1095457"/>
                  <a:pt x="5855299" y="1088893"/>
                  <a:pt x="5855299" y="1083059"/>
                </a:cubicBezTo>
                <a:cubicBezTo>
                  <a:pt x="5855299" y="1075037"/>
                  <a:pt x="5862304" y="1069203"/>
                  <a:pt x="5870088" y="1069203"/>
                </a:cubicBezTo>
                <a:close/>
                <a:moveTo>
                  <a:pt x="5799257" y="1069203"/>
                </a:moveTo>
                <a:cubicBezTo>
                  <a:pt x="5807819" y="1069203"/>
                  <a:pt x="5814045" y="1075037"/>
                  <a:pt x="5814045" y="1083059"/>
                </a:cubicBezTo>
                <a:cubicBezTo>
                  <a:pt x="5814045" y="1088893"/>
                  <a:pt x="5807819" y="1095457"/>
                  <a:pt x="5799257" y="1095457"/>
                </a:cubicBezTo>
                <a:cubicBezTo>
                  <a:pt x="5791474" y="1095457"/>
                  <a:pt x="5784469" y="1088893"/>
                  <a:pt x="5784469" y="1083059"/>
                </a:cubicBezTo>
                <a:cubicBezTo>
                  <a:pt x="5784469" y="1075037"/>
                  <a:pt x="5791474" y="1069203"/>
                  <a:pt x="5799257" y="1069203"/>
                </a:cubicBezTo>
                <a:close/>
                <a:moveTo>
                  <a:pt x="5724122" y="1069203"/>
                </a:moveTo>
                <a:cubicBezTo>
                  <a:pt x="5732144" y="1069203"/>
                  <a:pt x="5736519" y="1075037"/>
                  <a:pt x="5736519" y="1083059"/>
                </a:cubicBezTo>
                <a:cubicBezTo>
                  <a:pt x="5736519" y="1088893"/>
                  <a:pt x="5732144" y="1095457"/>
                  <a:pt x="5724122" y="1095457"/>
                </a:cubicBezTo>
                <a:cubicBezTo>
                  <a:pt x="5716100" y="1095457"/>
                  <a:pt x="5710266" y="1088893"/>
                  <a:pt x="5710266" y="1083059"/>
                </a:cubicBezTo>
                <a:cubicBezTo>
                  <a:pt x="5710266" y="1075037"/>
                  <a:pt x="5716100" y="1069203"/>
                  <a:pt x="5724122" y="1069203"/>
                </a:cubicBezTo>
                <a:close/>
                <a:moveTo>
                  <a:pt x="5653291" y="1069203"/>
                </a:moveTo>
                <a:cubicBezTo>
                  <a:pt x="5659125" y="1069203"/>
                  <a:pt x="5665688" y="1075037"/>
                  <a:pt x="5665688" y="1083059"/>
                </a:cubicBezTo>
                <a:cubicBezTo>
                  <a:pt x="5665688" y="1088893"/>
                  <a:pt x="5659125" y="1095457"/>
                  <a:pt x="5653291" y="1095457"/>
                </a:cubicBezTo>
                <a:cubicBezTo>
                  <a:pt x="5645269" y="1095457"/>
                  <a:pt x="5639435" y="1088893"/>
                  <a:pt x="5639435" y="1083059"/>
                </a:cubicBezTo>
                <a:cubicBezTo>
                  <a:pt x="5639435" y="1075037"/>
                  <a:pt x="5645269" y="1069203"/>
                  <a:pt x="5653291" y="1069203"/>
                </a:cubicBezTo>
                <a:close/>
                <a:moveTo>
                  <a:pt x="5581002" y="1069203"/>
                </a:moveTo>
                <a:cubicBezTo>
                  <a:pt x="5588295" y="1069203"/>
                  <a:pt x="5594858" y="1075037"/>
                  <a:pt x="5594858" y="1083059"/>
                </a:cubicBezTo>
                <a:cubicBezTo>
                  <a:pt x="5594858" y="1088893"/>
                  <a:pt x="5588295" y="1095457"/>
                  <a:pt x="5581002" y="1095457"/>
                </a:cubicBezTo>
                <a:cubicBezTo>
                  <a:pt x="5574439" y="1095457"/>
                  <a:pt x="5568605" y="1088893"/>
                  <a:pt x="5568605" y="1083059"/>
                </a:cubicBezTo>
                <a:cubicBezTo>
                  <a:pt x="5568605" y="1075037"/>
                  <a:pt x="5574439" y="1069203"/>
                  <a:pt x="5581002" y="1069203"/>
                </a:cubicBezTo>
                <a:close/>
                <a:moveTo>
                  <a:pt x="5510171" y="1069203"/>
                </a:moveTo>
                <a:cubicBezTo>
                  <a:pt x="5517464" y="1069203"/>
                  <a:pt x="5524027" y="1075037"/>
                  <a:pt x="5524027" y="1083059"/>
                </a:cubicBezTo>
                <a:cubicBezTo>
                  <a:pt x="5524027" y="1088893"/>
                  <a:pt x="5517464" y="1095457"/>
                  <a:pt x="5510171" y="1095457"/>
                </a:cubicBezTo>
                <a:cubicBezTo>
                  <a:pt x="5503608" y="1095457"/>
                  <a:pt x="5497774" y="1088893"/>
                  <a:pt x="5497774" y="1083059"/>
                </a:cubicBezTo>
                <a:cubicBezTo>
                  <a:pt x="5497774" y="1075037"/>
                  <a:pt x="5503608" y="1069203"/>
                  <a:pt x="5510171" y="1069203"/>
                </a:cubicBezTo>
                <a:close/>
                <a:moveTo>
                  <a:pt x="5438937" y="1069203"/>
                </a:moveTo>
                <a:cubicBezTo>
                  <a:pt x="5447182" y="1069203"/>
                  <a:pt x="5453178" y="1075037"/>
                  <a:pt x="5453178" y="1083059"/>
                </a:cubicBezTo>
                <a:cubicBezTo>
                  <a:pt x="5453178" y="1088893"/>
                  <a:pt x="5447182" y="1095457"/>
                  <a:pt x="5438937" y="1095457"/>
                </a:cubicBezTo>
                <a:cubicBezTo>
                  <a:pt x="5431442" y="1095457"/>
                  <a:pt x="5426945" y="1088893"/>
                  <a:pt x="5426945" y="1083059"/>
                </a:cubicBezTo>
                <a:cubicBezTo>
                  <a:pt x="5426945" y="1075037"/>
                  <a:pt x="5431442" y="1069203"/>
                  <a:pt x="5438937" y="1069203"/>
                </a:cubicBezTo>
                <a:close/>
                <a:moveTo>
                  <a:pt x="5367530" y="1069203"/>
                </a:moveTo>
                <a:cubicBezTo>
                  <a:pt x="5376092" y="1069203"/>
                  <a:pt x="5382318" y="1075037"/>
                  <a:pt x="5382318" y="1083059"/>
                </a:cubicBezTo>
                <a:cubicBezTo>
                  <a:pt x="5382318" y="1088893"/>
                  <a:pt x="5376092" y="1095457"/>
                  <a:pt x="5367530" y="1095457"/>
                </a:cubicBezTo>
                <a:cubicBezTo>
                  <a:pt x="5359747" y="1095457"/>
                  <a:pt x="5352742" y="1088893"/>
                  <a:pt x="5352742" y="1083059"/>
                </a:cubicBezTo>
                <a:cubicBezTo>
                  <a:pt x="5352742" y="1075037"/>
                  <a:pt x="5359747" y="1069203"/>
                  <a:pt x="5367530" y="1069203"/>
                </a:cubicBezTo>
                <a:close/>
                <a:moveTo>
                  <a:pt x="5296699" y="1069203"/>
                </a:moveTo>
                <a:cubicBezTo>
                  <a:pt x="5305261" y="1069203"/>
                  <a:pt x="5311488" y="1075037"/>
                  <a:pt x="5311488" y="1083059"/>
                </a:cubicBezTo>
                <a:cubicBezTo>
                  <a:pt x="5311488" y="1088893"/>
                  <a:pt x="5305261" y="1095457"/>
                  <a:pt x="5296699" y="1095457"/>
                </a:cubicBezTo>
                <a:cubicBezTo>
                  <a:pt x="5288915" y="1095457"/>
                  <a:pt x="5281910" y="1088893"/>
                  <a:pt x="5281910" y="1083059"/>
                </a:cubicBezTo>
                <a:cubicBezTo>
                  <a:pt x="5281910" y="1075037"/>
                  <a:pt x="5288915" y="1069203"/>
                  <a:pt x="5296699" y="1069203"/>
                </a:cubicBezTo>
                <a:close/>
                <a:moveTo>
                  <a:pt x="5225869" y="1069203"/>
                </a:moveTo>
                <a:cubicBezTo>
                  <a:pt x="5234431" y="1069203"/>
                  <a:pt x="5240657" y="1075037"/>
                  <a:pt x="5240657" y="1083059"/>
                </a:cubicBezTo>
                <a:cubicBezTo>
                  <a:pt x="5240657" y="1088893"/>
                  <a:pt x="5234431" y="1095457"/>
                  <a:pt x="5225869" y="1095457"/>
                </a:cubicBezTo>
                <a:cubicBezTo>
                  <a:pt x="5217307" y="1095457"/>
                  <a:pt x="5211081" y="1088893"/>
                  <a:pt x="5211081" y="1083059"/>
                </a:cubicBezTo>
                <a:cubicBezTo>
                  <a:pt x="5211081" y="1075037"/>
                  <a:pt x="5217307" y="1069203"/>
                  <a:pt x="5225869" y="1069203"/>
                </a:cubicBezTo>
                <a:close/>
                <a:moveTo>
                  <a:pt x="5154105" y="1069203"/>
                </a:moveTo>
                <a:cubicBezTo>
                  <a:pt x="5162127" y="1069203"/>
                  <a:pt x="5166502" y="1075037"/>
                  <a:pt x="5166502" y="1083059"/>
                </a:cubicBezTo>
                <a:cubicBezTo>
                  <a:pt x="5166502" y="1091081"/>
                  <a:pt x="5162127" y="1095457"/>
                  <a:pt x="5154105" y="1095457"/>
                </a:cubicBezTo>
                <a:cubicBezTo>
                  <a:pt x="5146083" y="1095457"/>
                  <a:pt x="5140249" y="1091081"/>
                  <a:pt x="5140249" y="1083059"/>
                </a:cubicBezTo>
                <a:cubicBezTo>
                  <a:pt x="5140249" y="1075037"/>
                  <a:pt x="5146083" y="1069203"/>
                  <a:pt x="5154105" y="1069203"/>
                </a:cubicBezTo>
                <a:close/>
                <a:moveTo>
                  <a:pt x="5083276" y="1069203"/>
                </a:moveTo>
                <a:cubicBezTo>
                  <a:pt x="5089110" y="1069203"/>
                  <a:pt x="5095673" y="1075037"/>
                  <a:pt x="5095673" y="1083059"/>
                </a:cubicBezTo>
                <a:cubicBezTo>
                  <a:pt x="5095673" y="1091081"/>
                  <a:pt x="5089110" y="1095457"/>
                  <a:pt x="5083276" y="1095457"/>
                </a:cubicBezTo>
                <a:cubicBezTo>
                  <a:pt x="5075254" y="1095457"/>
                  <a:pt x="5069420" y="1091081"/>
                  <a:pt x="5069420" y="1083059"/>
                </a:cubicBezTo>
                <a:cubicBezTo>
                  <a:pt x="5069420" y="1075037"/>
                  <a:pt x="5075254" y="1069203"/>
                  <a:pt x="5083276" y="1069203"/>
                </a:cubicBezTo>
                <a:close/>
                <a:moveTo>
                  <a:pt x="5012445" y="1069203"/>
                </a:moveTo>
                <a:cubicBezTo>
                  <a:pt x="5018279" y="1069203"/>
                  <a:pt x="5024842" y="1075037"/>
                  <a:pt x="5024842" y="1083059"/>
                </a:cubicBezTo>
                <a:cubicBezTo>
                  <a:pt x="5024842" y="1091081"/>
                  <a:pt x="5018279" y="1095457"/>
                  <a:pt x="5012445" y="1095457"/>
                </a:cubicBezTo>
                <a:cubicBezTo>
                  <a:pt x="5004423" y="1095457"/>
                  <a:pt x="4998589" y="1091081"/>
                  <a:pt x="4998589" y="1083059"/>
                </a:cubicBezTo>
                <a:cubicBezTo>
                  <a:pt x="4998589" y="1075037"/>
                  <a:pt x="5004423" y="1069203"/>
                  <a:pt x="5012445" y="1069203"/>
                </a:cubicBezTo>
                <a:close/>
                <a:moveTo>
                  <a:pt x="4940157" y="1069203"/>
                </a:moveTo>
                <a:cubicBezTo>
                  <a:pt x="4948179" y="1069203"/>
                  <a:pt x="4954013" y="1075037"/>
                  <a:pt x="4954013" y="1083059"/>
                </a:cubicBezTo>
                <a:cubicBezTo>
                  <a:pt x="4954013" y="1091081"/>
                  <a:pt x="4948179" y="1095457"/>
                  <a:pt x="4940157" y="1095457"/>
                </a:cubicBezTo>
                <a:cubicBezTo>
                  <a:pt x="4934323" y="1095457"/>
                  <a:pt x="4927760" y="1091081"/>
                  <a:pt x="4927760" y="1083059"/>
                </a:cubicBezTo>
                <a:cubicBezTo>
                  <a:pt x="4927760" y="1075037"/>
                  <a:pt x="4934323" y="1069203"/>
                  <a:pt x="4940157" y="1069203"/>
                </a:cubicBezTo>
                <a:close/>
                <a:moveTo>
                  <a:pt x="4865953" y="1069203"/>
                </a:moveTo>
                <a:cubicBezTo>
                  <a:pt x="4873975" y="1069203"/>
                  <a:pt x="4879809" y="1075037"/>
                  <a:pt x="4879809" y="1083059"/>
                </a:cubicBezTo>
                <a:cubicBezTo>
                  <a:pt x="4879809" y="1091081"/>
                  <a:pt x="4873975" y="1095457"/>
                  <a:pt x="4865953" y="1095457"/>
                </a:cubicBezTo>
                <a:cubicBezTo>
                  <a:pt x="4860119" y="1095457"/>
                  <a:pt x="4853556" y="1091081"/>
                  <a:pt x="4853556" y="1083059"/>
                </a:cubicBezTo>
                <a:cubicBezTo>
                  <a:pt x="4853556" y="1075037"/>
                  <a:pt x="4860119" y="1069203"/>
                  <a:pt x="4865953" y="1069203"/>
                </a:cubicBezTo>
                <a:close/>
                <a:moveTo>
                  <a:pt x="4795122" y="1069203"/>
                </a:moveTo>
                <a:cubicBezTo>
                  <a:pt x="4803144" y="1069203"/>
                  <a:pt x="4808978" y="1075037"/>
                  <a:pt x="4808978" y="1083059"/>
                </a:cubicBezTo>
                <a:cubicBezTo>
                  <a:pt x="4808978" y="1091081"/>
                  <a:pt x="4803144" y="1095457"/>
                  <a:pt x="4795122" y="1095457"/>
                </a:cubicBezTo>
                <a:cubicBezTo>
                  <a:pt x="4787830" y="1095457"/>
                  <a:pt x="4782725" y="1091081"/>
                  <a:pt x="4782725" y="1083059"/>
                </a:cubicBezTo>
                <a:cubicBezTo>
                  <a:pt x="4782725" y="1075037"/>
                  <a:pt x="4787830" y="1069203"/>
                  <a:pt x="4795122" y="1069203"/>
                </a:cubicBezTo>
                <a:close/>
                <a:moveTo>
                  <a:pt x="4726684" y="1069203"/>
                </a:moveTo>
                <a:cubicBezTo>
                  <a:pt x="4735246" y="1069203"/>
                  <a:pt x="4741472" y="1075037"/>
                  <a:pt x="4741472" y="1083059"/>
                </a:cubicBezTo>
                <a:cubicBezTo>
                  <a:pt x="4741472" y="1091081"/>
                  <a:pt x="4735246" y="1095457"/>
                  <a:pt x="4726684" y="1095457"/>
                </a:cubicBezTo>
                <a:cubicBezTo>
                  <a:pt x="4718122" y="1095457"/>
                  <a:pt x="4711896" y="1091081"/>
                  <a:pt x="4711896" y="1083059"/>
                </a:cubicBezTo>
                <a:cubicBezTo>
                  <a:pt x="4711896" y="1075037"/>
                  <a:pt x="4718122" y="1069203"/>
                  <a:pt x="4726684" y="1069203"/>
                </a:cubicBezTo>
                <a:close/>
                <a:moveTo>
                  <a:pt x="4655853" y="1069203"/>
                </a:moveTo>
                <a:cubicBezTo>
                  <a:pt x="4663637" y="1069203"/>
                  <a:pt x="4670642" y="1075037"/>
                  <a:pt x="4670642" y="1083059"/>
                </a:cubicBezTo>
                <a:cubicBezTo>
                  <a:pt x="4670642" y="1091081"/>
                  <a:pt x="4663637" y="1095457"/>
                  <a:pt x="4655853" y="1095457"/>
                </a:cubicBezTo>
                <a:cubicBezTo>
                  <a:pt x="4647291" y="1095457"/>
                  <a:pt x="4641064" y="1091081"/>
                  <a:pt x="4641064" y="1083059"/>
                </a:cubicBezTo>
                <a:cubicBezTo>
                  <a:pt x="4641064" y="1075037"/>
                  <a:pt x="4647291" y="1069203"/>
                  <a:pt x="4655853" y="1069203"/>
                </a:cubicBezTo>
                <a:close/>
                <a:moveTo>
                  <a:pt x="4585023" y="1069203"/>
                </a:moveTo>
                <a:cubicBezTo>
                  <a:pt x="4592806" y="1069203"/>
                  <a:pt x="4599811" y="1075037"/>
                  <a:pt x="4599811" y="1083059"/>
                </a:cubicBezTo>
                <a:cubicBezTo>
                  <a:pt x="4599811" y="1091081"/>
                  <a:pt x="4592806" y="1095457"/>
                  <a:pt x="4585023" y="1095457"/>
                </a:cubicBezTo>
                <a:cubicBezTo>
                  <a:pt x="4576461" y="1095457"/>
                  <a:pt x="4570235" y="1091081"/>
                  <a:pt x="4570235" y="1083059"/>
                </a:cubicBezTo>
                <a:cubicBezTo>
                  <a:pt x="4570235" y="1075037"/>
                  <a:pt x="4576461" y="1069203"/>
                  <a:pt x="4585023" y="1069203"/>
                </a:cubicBezTo>
                <a:close/>
                <a:moveTo>
                  <a:pt x="4513260" y="1069203"/>
                </a:moveTo>
                <a:cubicBezTo>
                  <a:pt x="4519094" y="1069203"/>
                  <a:pt x="4525657" y="1075430"/>
                  <a:pt x="4525657" y="1083991"/>
                </a:cubicBezTo>
                <a:cubicBezTo>
                  <a:pt x="4525657" y="1092553"/>
                  <a:pt x="4519094" y="1098780"/>
                  <a:pt x="4513260" y="1098780"/>
                </a:cubicBezTo>
                <a:cubicBezTo>
                  <a:pt x="4505238" y="1098780"/>
                  <a:pt x="4499404" y="1092553"/>
                  <a:pt x="4499404" y="1083991"/>
                </a:cubicBezTo>
                <a:cubicBezTo>
                  <a:pt x="4499404" y="1075430"/>
                  <a:pt x="4505238" y="1069203"/>
                  <a:pt x="4513260" y="1069203"/>
                </a:cubicBezTo>
                <a:close/>
                <a:moveTo>
                  <a:pt x="4439056" y="1069203"/>
                </a:moveTo>
                <a:cubicBezTo>
                  <a:pt x="4445619" y="1069203"/>
                  <a:pt x="4451453" y="1075430"/>
                  <a:pt x="4451453" y="1083991"/>
                </a:cubicBezTo>
                <a:cubicBezTo>
                  <a:pt x="4451453" y="1092553"/>
                  <a:pt x="4445619" y="1098780"/>
                  <a:pt x="4439056" y="1098780"/>
                </a:cubicBezTo>
                <a:cubicBezTo>
                  <a:pt x="4431763" y="1098780"/>
                  <a:pt x="4425200" y="1092553"/>
                  <a:pt x="4425200" y="1083991"/>
                </a:cubicBezTo>
                <a:cubicBezTo>
                  <a:pt x="4425200" y="1075430"/>
                  <a:pt x="4431763" y="1069203"/>
                  <a:pt x="4439056" y="1069203"/>
                </a:cubicBezTo>
                <a:close/>
                <a:moveTo>
                  <a:pt x="4366768" y="1069203"/>
                </a:moveTo>
                <a:cubicBezTo>
                  <a:pt x="4374790" y="1069203"/>
                  <a:pt x="4380624" y="1075430"/>
                  <a:pt x="4380624" y="1083991"/>
                </a:cubicBezTo>
                <a:cubicBezTo>
                  <a:pt x="4380624" y="1092553"/>
                  <a:pt x="4374790" y="1098780"/>
                  <a:pt x="4366768" y="1098780"/>
                </a:cubicBezTo>
                <a:cubicBezTo>
                  <a:pt x="4360934" y="1098780"/>
                  <a:pt x="4354371" y="1092553"/>
                  <a:pt x="4354371" y="1083991"/>
                </a:cubicBezTo>
                <a:cubicBezTo>
                  <a:pt x="4354371" y="1075430"/>
                  <a:pt x="4360934" y="1069203"/>
                  <a:pt x="4366768" y="1069203"/>
                </a:cubicBezTo>
                <a:close/>
                <a:moveTo>
                  <a:pt x="4295937" y="1069203"/>
                </a:moveTo>
                <a:cubicBezTo>
                  <a:pt x="4303959" y="1069203"/>
                  <a:pt x="4309793" y="1075430"/>
                  <a:pt x="4309793" y="1083991"/>
                </a:cubicBezTo>
                <a:cubicBezTo>
                  <a:pt x="4309793" y="1092553"/>
                  <a:pt x="4303959" y="1098780"/>
                  <a:pt x="4295937" y="1098780"/>
                </a:cubicBezTo>
                <a:cubicBezTo>
                  <a:pt x="4290103" y="1098780"/>
                  <a:pt x="4283540" y="1092553"/>
                  <a:pt x="4283540" y="1083991"/>
                </a:cubicBezTo>
                <a:cubicBezTo>
                  <a:pt x="4283540" y="1075430"/>
                  <a:pt x="4290103" y="1069203"/>
                  <a:pt x="4295937" y="1069203"/>
                </a:cubicBezTo>
                <a:close/>
                <a:moveTo>
                  <a:pt x="4225107" y="1069203"/>
                </a:moveTo>
                <a:cubicBezTo>
                  <a:pt x="4233129" y="1069203"/>
                  <a:pt x="4238963" y="1075430"/>
                  <a:pt x="4238963" y="1083991"/>
                </a:cubicBezTo>
                <a:cubicBezTo>
                  <a:pt x="4238963" y="1092553"/>
                  <a:pt x="4233129" y="1098780"/>
                  <a:pt x="4225107" y="1098780"/>
                </a:cubicBezTo>
                <a:cubicBezTo>
                  <a:pt x="4217085" y="1098780"/>
                  <a:pt x="4212710" y="1092553"/>
                  <a:pt x="4212710" y="1083991"/>
                </a:cubicBezTo>
                <a:cubicBezTo>
                  <a:pt x="4212710" y="1075430"/>
                  <a:pt x="4217085" y="1069203"/>
                  <a:pt x="4225107" y="1069203"/>
                </a:cubicBezTo>
                <a:close/>
                <a:moveTo>
                  <a:pt x="4153295" y="1069203"/>
                </a:moveTo>
                <a:cubicBezTo>
                  <a:pt x="4161078" y="1069203"/>
                  <a:pt x="4168083" y="1075430"/>
                  <a:pt x="4168083" y="1083991"/>
                </a:cubicBezTo>
                <a:cubicBezTo>
                  <a:pt x="4168083" y="1092553"/>
                  <a:pt x="4161078" y="1098780"/>
                  <a:pt x="4153295" y="1098780"/>
                </a:cubicBezTo>
                <a:cubicBezTo>
                  <a:pt x="4144733" y="1098780"/>
                  <a:pt x="4138507" y="1092553"/>
                  <a:pt x="4138507" y="1083991"/>
                </a:cubicBezTo>
                <a:cubicBezTo>
                  <a:pt x="4138507" y="1075430"/>
                  <a:pt x="4144733" y="1069203"/>
                  <a:pt x="4153295" y="1069203"/>
                </a:cubicBezTo>
                <a:close/>
                <a:moveTo>
                  <a:pt x="4082465" y="1069203"/>
                </a:moveTo>
                <a:cubicBezTo>
                  <a:pt x="4090249" y="1069203"/>
                  <a:pt x="4097254" y="1075430"/>
                  <a:pt x="4097254" y="1083991"/>
                </a:cubicBezTo>
                <a:cubicBezTo>
                  <a:pt x="4097254" y="1092553"/>
                  <a:pt x="4090249" y="1098780"/>
                  <a:pt x="4082465" y="1098780"/>
                </a:cubicBezTo>
                <a:cubicBezTo>
                  <a:pt x="4073903" y="1098780"/>
                  <a:pt x="4067676" y="1092553"/>
                  <a:pt x="4067676" y="1083991"/>
                </a:cubicBezTo>
                <a:cubicBezTo>
                  <a:pt x="4067676" y="1075430"/>
                  <a:pt x="4073903" y="1069203"/>
                  <a:pt x="4082465" y="1069203"/>
                </a:cubicBezTo>
                <a:close/>
                <a:moveTo>
                  <a:pt x="4011635" y="1069203"/>
                </a:moveTo>
                <a:cubicBezTo>
                  <a:pt x="4019418" y="1069203"/>
                  <a:pt x="4026423" y="1075430"/>
                  <a:pt x="4026423" y="1083991"/>
                </a:cubicBezTo>
                <a:cubicBezTo>
                  <a:pt x="4026423" y="1092553"/>
                  <a:pt x="4019418" y="1098780"/>
                  <a:pt x="4011635" y="1098780"/>
                </a:cubicBezTo>
                <a:cubicBezTo>
                  <a:pt x="4003073" y="1098780"/>
                  <a:pt x="3996847" y="1092553"/>
                  <a:pt x="3996847" y="1083991"/>
                </a:cubicBezTo>
                <a:cubicBezTo>
                  <a:pt x="3996847" y="1075430"/>
                  <a:pt x="4003073" y="1069203"/>
                  <a:pt x="4011635" y="1069203"/>
                </a:cubicBezTo>
                <a:close/>
                <a:moveTo>
                  <a:pt x="3939871" y="1069203"/>
                </a:moveTo>
                <a:cubicBezTo>
                  <a:pt x="3947893" y="1069203"/>
                  <a:pt x="3952268" y="1075430"/>
                  <a:pt x="3952268" y="1083991"/>
                </a:cubicBezTo>
                <a:cubicBezTo>
                  <a:pt x="3952268" y="1092553"/>
                  <a:pt x="3947893" y="1098780"/>
                  <a:pt x="3939871" y="1098780"/>
                </a:cubicBezTo>
                <a:cubicBezTo>
                  <a:pt x="3932578" y="1098780"/>
                  <a:pt x="3926015" y="1092553"/>
                  <a:pt x="3926015" y="1083991"/>
                </a:cubicBezTo>
                <a:cubicBezTo>
                  <a:pt x="3926015" y="1075430"/>
                  <a:pt x="3932578" y="1069203"/>
                  <a:pt x="3939871" y="1069203"/>
                </a:cubicBezTo>
                <a:close/>
                <a:moveTo>
                  <a:pt x="582439" y="1069203"/>
                </a:moveTo>
                <a:cubicBezTo>
                  <a:pt x="589732" y="1069203"/>
                  <a:pt x="596295" y="1075766"/>
                  <a:pt x="596295" y="1083059"/>
                </a:cubicBezTo>
                <a:cubicBezTo>
                  <a:pt x="596295" y="1089622"/>
                  <a:pt x="589732" y="1095457"/>
                  <a:pt x="582439" y="1095457"/>
                </a:cubicBezTo>
                <a:cubicBezTo>
                  <a:pt x="574416" y="1095457"/>
                  <a:pt x="570041" y="1089622"/>
                  <a:pt x="570041" y="1083059"/>
                </a:cubicBezTo>
                <a:cubicBezTo>
                  <a:pt x="570041" y="1075766"/>
                  <a:pt x="574416" y="1069203"/>
                  <a:pt x="582439" y="1069203"/>
                </a:cubicBezTo>
                <a:close/>
                <a:moveTo>
                  <a:pt x="513628" y="1069203"/>
                </a:moveTo>
                <a:cubicBezTo>
                  <a:pt x="521977" y="1069203"/>
                  <a:pt x="528807" y="1075766"/>
                  <a:pt x="528807" y="1083059"/>
                </a:cubicBezTo>
                <a:cubicBezTo>
                  <a:pt x="528807" y="1089622"/>
                  <a:pt x="521977" y="1095457"/>
                  <a:pt x="513628" y="1095457"/>
                </a:cubicBezTo>
                <a:cubicBezTo>
                  <a:pt x="506040" y="1095457"/>
                  <a:pt x="499209" y="1089622"/>
                  <a:pt x="499209" y="1083059"/>
                </a:cubicBezTo>
                <a:cubicBezTo>
                  <a:pt x="499209" y="1075766"/>
                  <a:pt x="506040" y="1069203"/>
                  <a:pt x="513628" y="1069203"/>
                </a:cubicBezTo>
                <a:close/>
                <a:moveTo>
                  <a:pt x="439795" y="1069203"/>
                </a:moveTo>
                <a:cubicBezTo>
                  <a:pt x="448358" y="1069203"/>
                  <a:pt x="454585" y="1075766"/>
                  <a:pt x="454585" y="1083059"/>
                </a:cubicBezTo>
                <a:cubicBezTo>
                  <a:pt x="454585" y="1089622"/>
                  <a:pt x="448358" y="1095457"/>
                  <a:pt x="439795" y="1095457"/>
                </a:cubicBezTo>
                <a:cubicBezTo>
                  <a:pt x="432012" y="1095457"/>
                  <a:pt x="425007" y="1089622"/>
                  <a:pt x="425007" y="1083059"/>
                </a:cubicBezTo>
                <a:cubicBezTo>
                  <a:pt x="425007" y="1075766"/>
                  <a:pt x="432012" y="1069203"/>
                  <a:pt x="439795" y="1069203"/>
                </a:cubicBezTo>
                <a:close/>
                <a:moveTo>
                  <a:pt x="368965" y="1069203"/>
                </a:moveTo>
                <a:cubicBezTo>
                  <a:pt x="377527" y="1069203"/>
                  <a:pt x="383754" y="1075766"/>
                  <a:pt x="383754" y="1083059"/>
                </a:cubicBezTo>
                <a:cubicBezTo>
                  <a:pt x="383754" y="1089622"/>
                  <a:pt x="377527" y="1095457"/>
                  <a:pt x="368965" y="1095457"/>
                </a:cubicBezTo>
                <a:cubicBezTo>
                  <a:pt x="361182" y="1095457"/>
                  <a:pt x="354177" y="1089622"/>
                  <a:pt x="354177" y="1083059"/>
                </a:cubicBezTo>
                <a:cubicBezTo>
                  <a:pt x="354177" y="1075766"/>
                  <a:pt x="361182" y="1069203"/>
                  <a:pt x="368965" y="1069203"/>
                </a:cubicBezTo>
                <a:close/>
                <a:moveTo>
                  <a:pt x="297201" y="1069203"/>
                </a:moveTo>
                <a:cubicBezTo>
                  <a:pt x="305223" y="1069203"/>
                  <a:pt x="309599" y="1075766"/>
                  <a:pt x="309599" y="1083059"/>
                </a:cubicBezTo>
                <a:cubicBezTo>
                  <a:pt x="309599" y="1089622"/>
                  <a:pt x="305223" y="1095457"/>
                  <a:pt x="297201" y="1095457"/>
                </a:cubicBezTo>
                <a:cubicBezTo>
                  <a:pt x="289909" y="1095457"/>
                  <a:pt x="283346" y="1089622"/>
                  <a:pt x="283346" y="1083059"/>
                </a:cubicBezTo>
                <a:cubicBezTo>
                  <a:pt x="283346" y="1075766"/>
                  <a:pt x="289909" y="1069203"/>
                  <a:pt x="297201" y="1069203"/>
                </a:cubicBezTo>
                <a:close/>
                <a:moveTo>
                  <a:pt x="226372" y="1069203"/>
                </a:moveTo>
                <a:cubicBezTo>
                  <a:pt x="232207" y="1069203"/>
                  <a:pt x="238771" y="1075766"/>
                  <a:pt x="238771" y="1083059"/>
                </a:cubicBezTo>
                <a:cubicBezTo>
                  <a:pt x="238771" y="1089622"/>
                  <a:pt x="232207" y="1095457"/>
                  <a:pt x="226372" y="1095457"/>
                </a:cubicBezTo>
                <a:cubicBezTo>
                  <a:pt x="218350" y="1095457"/>
                  <a:pt x="212516" y="1089622"/>
                  <a:pt x="212516" y="1083059"/>
                </a:cubicBezTo>
                <a:cubicBezTo>
                  <a:pt x="212516" y="1075766"/>
                  <a:pt x="218350" y="1069203"/>
                  <a:pt x="226372" y="1069203"/>
                </a:cubicBezTo>
                <a:close/>
                <a:moveTo>
                  <a:pt x="154079" y="1069203"/>
                </a:moveTo>
                <a:cubicBezTo>
                  <a:pt x="161372" y="1069203"/>
                  <a:pt x="167935" y="1075766"/>
                  <a:pt x="167935" y="1083059"/>
                </a:cubicBezTo>
                <a:cubicBezTo>
                  <a:pt x="167935" y="1089622"/>
                  <a:pt x="161372" y="1095457"/>
                  <a:pt x="154079" y="1095457"/>
                </a:cubicBezTo>
                <a:cubicBezTo>
                  <a:pt x="147516" y="1095457"/>
                  <a:pt x="141682" y="1089622"/>
                  <a:pt x="141682" y="1083059"/>
                </a:cubicBezTo>
                <a:cubicBezTo>
                  <a:pt x="141682" y="1075766"/>
                  <a:pt x="147516" y="1069203"/>
                  <a:pt x="154079" y="1069203"/>
                </a:cubicBezTo>
                <a:close/>
                <a:moveTo>
                  <a:pt x="83249" y="1069203"/>
                </a:moveTo>
                <a:cubicBezTo>
                  <a:pt x="90542" y="1069203"/>
                  <a:pt x="97105" y="1075766"/>
                  <a:pt x="97105" y="1083059"/>
                </a:cubicBezTo>
                <a:cubicBezTo>
                  <a:pt x="97105" y="1089622"/>
                  <a:pt x="90542" y="1095457"/>
                  <a:pt x="83249" y="1095457"/>
                </a:cubicBezTo>
                <a:cubicBezTo>
                  <a:pt x="76686" y="1095457"/>
                  <a:pt x="70852" y="1089622"/>
                  <a:pt x="70852" y="1083059"/>
                </a:cubicBezTo>
                <a:cubicBezTo>
                  <a:pt x="70852" y="1075766"/>
                  <a:pt x="76686" y="1069203"/>
                  <a:pt x="83249" y="1069203"/>
                </a:cubicBezTo>
                <a:close/>
                <a:moveTo>
                  <a:pt x="12014" y="1069203"/>
                </a:moveTo>
                <a:cubicBezTo>
                  <a:pt x="20258" y="1069203"/>
                  <a:pt x="26255" y="1075766"/>
                  <a:pt x="26255" y="1083059"/>
                </a:cubicBezTo>
                <a:cubicBezTo>
                  <a:pt x="26255" y="1091081"/>
                  <a:pt x="20258" y="1095457"/>
                  <a:pt x="12014" y="1095457"/>
                </a:cubicBezTo>
                <a:cubicBezTo>
                  <a:pt x="4518" y="1095457"/>
                  <a:pt x="21" y="1091081"/>
                  <a:pt x="21" y="1083059"/>
                </a:cubicBezTo>
                <a:cubicBezTo>
                  <a:pt x="21" y="1075766"/>
                  <a:pt x="4518" y="1069203"/>
                  <a:pt x="12014" y="1069203"/>
                </a:cubicBezTo>
                <a:close/>
                <a:moveTo>
                  <a:pt x="6724405" y="998371"/>
                </a:moveTo>
                <a:cubicBezTo>
                  <a:pt x="6732427" y="998371"/>
                  <a:pt x="6738261" y="1004205"/>
                  <a:pt x="6738261" y="1010768"/>
                </a:cubicBezTo>
                <a:cubicBezTo>
                  <a:pt x="6738261" y="1018061"/>
                  <a:pt x="6732427" y="1024625"/>
                  <a:pt x="6724405" y="1024625"/>
                </a:cubicBezTo>
                <a:cubicBezTo>
                  <a:pt x="6718571" y="1024625"/>
                  <a:pt x="6712008" y="1018061"/>
                  <a:pt x="6712008" y="1010768"/>
                </a:cubicBezTo>
                <a:cubicBezTo>
                  <a:pt x="6712008" y="1004205"/>
                  <a:pt x="6718571" y="998371"/>
                  <a:pt x="6724405" y="998371"/>
                </a:cubicBezTo>
                <a:close/>
                <a:moveTo>
                  <a:pt x="6653576" y="998371"/>
                </a:moveTo>
                <a:cubicBezTo>
                  <a:pt x="6660869" y="998371"/>
                  <a:pt x="6667432" y="1004205"/>
                  <a:pt x="6667432" y="1010768"/>
                </a:cubicBezTo>
                <a:cubicBezTo>
                  <a:pt x="6667432" y="1018061"/>
                  <a:pt x="6660869" y="1024625"/>
                  <a:pt x="6653576" y="1024625"/>
                </a:cubicBezTo>
                <a:cubicBezTo>
                  <a:pt x="6645554" y="1024625"/>
                  <a:pt x="6641179" y="1018061"/>
                  <a:pt x="6641179" y="1010768"/>
                </a:cubicBezTo>
                <a:cubicBezTo>
                  <a:pt x="6641179" y="1004205"/>
                  <a:pt x="6645554" y="998371"/>
                  <a:pt x="6653576" y="998371"/>
                </a:cubicBezTo>
                <a:close/>
                <a:moveTo>
                  <a:pt x="6581764" y="998371"/>
                </a:moveTo>
                <a:cubicBezTo>
                  <a:pt x="6589547" y="998371"/>
                  <a:pt x="6596552" y="1004205"/>
                  <a:pt x="6596552" y="1010768"/>
                </a:cubicBezTo>
                <a:cubicBezTo>
                  <a:pt x="6596552" y="1018061"/>
                  <a:pt x="6589547" y="1024625"/>
                  <a:pt x="6581764" y="1024625"/>
                </a:cubicBezTo>
                <a:cubicBezTo>
                  <a:pt x="6573202" y="1024625"/>
                  <a:pt x="6566976" y="1018061"/>
                  <a:pt x="6566976" y="1010768"/>
                </a:cubicBezTo>
                <a:cubicBezTo>
                  <a:pt x="6566976" y="1004205"/>
                  <a:pt x="6573202" y="998371"/>
                  <a:pt x="6581764" y="998371"/>
                </a:cubicBezTo>
                <a:close/>
                <a:moveTo>
                  <a:pt x="6510933" y="998371"/>
                </a:moveTo>
                <a:cubicBezTo>
                  <a:pt x="6518717" y="998371"/>
                  <a:pt x="6525722" y="1004205"/>
                  <a:pt x="6525722" y="1010768"/>
                </a:cubicBezTo>
                <a:cubicBezTo>
                  <a:pt x="6525722" y="1018061"/>
                  <a:pt x="6518717" y="1024625"/>
                  <a:pt x="6510933" y="1024625"/>
                </a:cubicBezTo>
                <a:cubicBezTo>
                  <a:pt x="6502371" y="1024625"/>
                  <a:pt x="6496144" y="1018061"/>
                  <a:pt x="6496144" y="1010768"/>
                </a:cubicBezTo>
                <a:cubicBezTo>
                  <a:pt x="6496144" y="1004205"/>
                  <a:pt x="6502371" y="998371"/>
                  <a:pt x="6510933" y="998371"/>
                </a:cubicBezTo>
                <a:close/>
                <a:moveTo>
                  <a:pt x="6440492" y="998371"/>
                </a:moveTo>
                <a:cubicBezTo>
                  <a:pt x="6448081" y="998371"/>
                  <a:pt x="6454911" y="1004205"/>
                  <a:pt x="6454911" y="1010768"/>
                </a:cubicBezTo>
                <a:cubicBezTo>
                  <a:pt x="6454911" y="1018061"/>
                  <a:pt x="6448081" y="1024625"/>
                  <a:pt x="6440492" y="1024625"/>
                </a:cubicBezTo>
                <a:cubicBezTo>
                  <a:pt x="6432145" y="1024625"/>
                  <a:pt x="6425315" y="1018061"/>
                  <a:pt x="6425315" y="1010768"/>
                </a:cubicBezTo>
                <a:cubicBezTo>
                  <a:pt x="6425315" y="1004205"/>
                  <a:pt x="6432145" y="998371"/>
                  <a:pt x="6440492" y="998371"/>
                </a:cubicBezTo>
                <a:close/>
                <a:moveTo>
                  <a:pt x="6368340" y="998371"/>
                </a:moveTo>
                <a:cubicBezTo>
                  <a:pt x="6376362" y="998371"/>
                  <a:pt x="6380737" y="1004205"/>
                  <a:pt x="6380737" y="1010768"/>
                </a:cubicBezTo>
                <a:cubicBezTo>
                  <a:pt x="6380737" y="1018061"/>
                  <a:pt x="6376362" y="1024625"/>
                  <a:pt x="6368340" y="1024625"/>
                </a:cubicBezTo>
                <a:cubicBezTo>
                  <a:pt x="6361047" y="1024625"/>
                  <a:pt x="6354484" y="1018061"/>
                  <a:pt x="6354484" y="1010768"/>
                </a:cubicBezTo>
                <a:cubicBezTo>
                  <a:pt x="6354484" y="1004205"/>
                  <a:pt x="6361047" y="998371"/>
                  <a:pt x="6368340" y="998371"/>
                </a:cubicBezTo>
                <a:close/>
                <a:moveTo>
                  <a:pt x="6297511" y="998371"/>
                </a:moveTo>
                <a:cubicBezTo>
                  <a:pt x="6304074" y="998371"/>
                  <a:pt x="6309908" y="1004205"/>
                  <a:pt x="6309908" y="1010768"/>
                </a:cubicBezTo>
                <a:cubicBezTo>
                  <a:pt x="6309908" y="1018061"/>
                  <a:pt x="6304074" y="1024625"/>
                  <a:pt x="6297511" y="1024625"/>
                </a:cubicBezTo>
                <a:cubicBezTo>
                  <a:pt x="6290218" y="1024625"/>
                  <a:pt x="6283655" y="1018061"/>
                  <a:pt x="6283655" y="1010768"/>
                </a:cubicBezTo>
                <a:cubicBezTo>
                  <a:pt x="6283655" y="1004205"/>
                  <a:pt x="6290218" y="998371"/>
                  <a:pt x="6297511" y="998371"/>
                </a:cubicBezTo>
                <a:close/>
                <a:moveTo>
                  <a:pt x="6226679" y="998371"/>
                </a:moveTo>
                <a:cubicBezTo>
                  <a:pt x="6233242" y="998371"/>
                  <a:pt x="6239076" y="1004205"/>
                  <a:pt x="6239076" y="1010768"/>
                </a:cubicBezTo>
                <a:cubicBezTo>
                  <a:pt x="6239076" y="1018061"/>
                  <a:pt x="6233242" y="1024625"/>
                  <a:pt x="6226679" y="1024625"/>
                </a:cubicBezTo>
                <a:cubicBezTo>
                  <a:pt x="6219386" y="1024625"/>
                  <a:pt x="6212823" y="1018061"/>
                  <a:pt x="6212823" y="1010768"/>
                </a:cubicBezTo>
                <a:cubicBezTo>
                  <a:pt x="6212823" y="1004205"/>
                  <a:pt x="6219386" y="998371"/>
                  <a:pt x="6226679" y="998371"/>
                </a:cubicBezTo>
                <a:close/>
                <a:moveTo>
                  <a:pt x="6154391" y="998371"/>
                </a:moveTo>
                <a:cubicBezTo>
                  <a:pt x="6161684" y="998371"/>
                  <a:pt x="6168247" y="1004205"/>
                  <a:pt x="6168247" y="1010768"/>
                </a:cubicBezTo>
                <a:cubicBezTo>
                  <a:pt x="6168247" y="1018061"/>
                  <a:pt x="6161684" y="1024625"/>
                  <a:pt x="6154391" y="1024625"/>
                </a:cubicBezTo>
                <a:cubicBezTo>
                  <a:pt x="6147828" y="1024625"/>
                  <a:pt x="6141994" y="1018061"/>
                  <a:pt x="6141994" y="1010768"/>
                </a:cubicBezTo>
                <a:cubicBezTo>
                  <a:pt x="6141994" y="1004205"/>
                  <a:pt x="6147828" y="998371"/>
                  <a:pt x="6154391" y="998371"/>
                </a:cubicBezTo>
                <a:close/>
                <a:moveTo>
                  <a:pt x="6083559" y="998371"/>
                </a:moveTo>
                <a:cubicBezTo>
                  <a:pt x="6090852" y="998371"/>
                  <a:pt x="6097415" y="1004205"/>
                  <a:pt x="6097415" y="1010768"/>
                </a:cubicBezTo>
                <a:cubicBezTo>
                  <a:pt x="6097415" y="1018061"/>
                  <a:pt x="6090852" y="1024625"/>
                  <a:pt x="6083559" y="1024625"/>
                </a:cubicBezTo>
                <a:cubicBezTo>
                  <a:pt x="6076996" y="1024625"/>
                  <a:pt x="6071162" y="1018061"/>
                  <a:pt x="6071162" y="1010768"/>
                </a:cubicBezTo>
                <a:cubicBezTo>
                  <a:pt x="6071162" y="1004205"/>
                  <a:pt x="6076996" y="998371"/>
                  <a:pt x="6083559" y="998371"/>
                </a:cubicBezTo>
                <a:close/>
                <a:moveTo>
                  <a:pt x="6009356" y="998371"/>
                </a:moveTo>
                <a:cubicBezTo>
                  <a:pt x="6016649" y="998371"/>
                  <a:pt x="6023212" y="1004205"/>
                  <a:pt x="6023212" y="1010768"/>
                </a:cubicBezTo>
                <a:cubicBezTo>
                  <a:pt x="6023212" y="1018061"/>
                  <a:pt x="6016649" y="1024625"/>
                  <a:pt x="6009356" y="1024625"/>
                </a:cubicBezTo>
                <a:cubicBezTo>
                  <a:pt x="6001334" y="1024625"/>
                  <a:pt x="5996959" y="1018061"/>
                  <a:pt x="5996959" y="1010768"/>
                </a:cubicBezTo>
                <a:cubicBezTo>
                  <a:pt x="5996959" y="1004205"/>
                  <a:pt x="6001334" y="998371"/>
                  <a:pt x="6009356" y="998371"/>
                </a:cubicBezTo>
                <a:close/>
                <a:moveTo>
                  <a:pt x="5940548" y="998371"/>
                </a:moveTo>
                <a:cubicBezTo>
                  <a:pt x="5948896" y="998371"/>
                  <a:pt x="5955726" y="1004205"/>
                  <a:pt x="5955726" y="1010768"/>
                </a:cubicBezTo>
                <a:cubicBezTo>
                  <a:pt x="5955726" y="1018061"/>
                  <a:pt x="5948896" y="1024625"/>
                  <a:pt x="5940548" y="1024625"/>
                </a:cubicBezTo>
                <a:cubicBezTo>
                  <a:pt x="5932960" y="1024625"/>
                  <a:pt x="5926130" y="1018061"/>
                  <a:pt x="5926130" y="1010768"/>
                </a:cubicBezTo>
                <a:cubicBezTo>
                  <a:pt x="5926130" y="1004205"/>
                  <a:pt x="5932960" y="998371"/>
                  <a:pt x="5940548" y="998371"/>
                </a:cubicBezTo>
                <a:close/>
                <a:moveTo>
                  <a:pt x="5870088" y="998371"/>
                </a:moveTo>
                <a:cubicBezTo>
                  <a:pt x="5878650" y="998371"/>
                  <a:pt x="5884877" y="1004205"/>
                  <a:pt x="5884877" y="1010768"/>
                </a:cubicBezTo>
                <a:cubicBezTo>
                  <a:pt x="5884877" y="1018061"/>
                  <a:pt x="5878650" y="1024625"/>
                  <a:pt x="5870088" y="1024625"/>
                </a:cubicBezTo>
                <a:cubicBezTo>
                  <a:pt x="5862304" y="1024625"/>
                  <a:pt x="5855299" y="1018061"/>
                  <a:pt x="5855299" y="1010768"/>
                </a:cubicBezTo>
                <a:cubicBezTo>
                  <a:pt x="5855299" y="1004205"/>
                  <a:pt x="5862304" y="998371"/>
                  <a:pt x="5870088" y="998371"/>
                </a:cubicBezTo>
                <a:close/>
                <a:moveTo>
                  <a:pt x="5799257" y="998371"/>
                </a:moveTo>
                <a:cubicBezTo>
                  <a:pt x="5807819" y="998371"/>
                  <a:pt x="5814045" y="1004205"/>
                  <a:pt x="5814045" y="1010768"/>
                </a:cubicBezTo>
                <a:cubicBezTo>
                  <a:pt x="5814045" y="1018061"/>
                  <a:pt x="5807819" y="1024625"/>
                  <a:pt x="5799257" y="1024625"/>
                </a:cubicBezTo>
                <a:cubicBezTo>
                  <a:pt x="5791474" y="1024625"/>
                  <a:pt x="5784469" y="1018061"/>
                  <a:pt x="5784469" y="1010768"/>
                </a:cubicBezTo>
                <a:cubicBezTo>
                  <a:pt x="5784469" y="1004205"/>
                  <a:pt x="5791474" y="998371"/>
                  <a:pt x="5799257" y="998371"/>
                </a:cubicBezTo>
                <a:close/>
                <a:moveTo>
                  <a:pt x="5724122" y="998371"/>
                </a:moveTo>
                <a:cubicBezTo>
                  <a:pt x="5730685" y="998371"/>
                  <a:pt x="5736519" y="1004205"/>
                  <a:pt x="5736519" y="1010768"/>
                </a:cubicBezTo>
                <a:cubicBezTo>
                  <a:pt x="5736519" y="1018061"/>
                  <a:pt x="5730685" y="1024625"/>
                  <a:pt x="5724122" y="1024625"/>
                </a:cubicBezTo>
                <a:cubicBezTo>
                  <a:pt x="5716100" y="1024625"/>
                  <a:pt x="5710266" y="1018061"/>
                  <a:pt x="5710266" y="1010768"/>
                </a:cubicBezTo>
                <a:cubicBezTo>
                  <a:pt x="5710266" y="1004205"/>
                  <a:pt x="5716100" y="998371"/>
                  <a:pt x="5724122" y="998371"/>
                </a:cubicBezTo>
                <a:close/>
                <a:moveTo>
                  <a:pt x="5653291" y="998371"/>
                </a:moveTo>
                <a:cubicBezTo>
                  <a:pt x="5659125" y="998371"/>
                  <a:pt x="5665688" y="1004205"/>
                  <a:pt x="5665688" y="1012227"/>
                </a:cubicBezTo>
                <a:cubicBezTo>
                  <a:pt x="5665688" y="1018061"/>
                  <a:pt x="5659125" y="1024625"/>
                  <a:pt x="5653291" y="1024625"/>
                </a:cubicBezTo>
                <a:cubicBezTo>
                  <a:pt x="5645269" y="1024625"/>
                  <a:pt x="5639435" y="1018061"/>
                  <a:pt x="5639435" y="1012227"/>
                </a:cubicBezTo>
                <a:cubicBezTo>
                  <a:pt x="5639435" y="1004205"/>
                  <a:pt x="5645269" y="998371"/>
                  <a:pt x="5653291" y="998371"/>
                </a:cubicBezTo>
                <a:close/>
                <a:moveTo>
                  <a:pt x="5581002" y="998371"/>
                </a:moveTo>
                <a:cubicBezTo>
                  <a:pt x="5588295" y="998371"/>
                  <a:pt x="5594858" y="1004205"/>
                  <a:pt x="5594858" y="1012227"/>
                </a:cubicBezTo>
                <a:cubicBezTo>
                  <a:pt x="5594858" y="1018061"/>
                  <a:pt x="5588295" y="1024625"/>
                  <a:pt x="5581002" y="1024625"/>
                </a:cubicBezTo>
                <a:cubicBezTo>
                  <a:pt x="5574439" y="1024625"/>
                  <a:pt x="5568605" y="1018061"/>
                  <a:pt x="5568605" y="1012227"/>
                </a:cubicBezTo>
                <a:cubicBezTo>
                  <a:pt x="5568605" y="1004205"/>
                  <a:pt x="5574439" y="998371"/>
                  <a:pt x="5581002" y="998371"/>
                </a:cubicBezTo>
                <a:close/>
                <a:moveTo>
                  <a:pt x="5510171" y="998371"/>
                </a:moveTo>
                <a:cubicBezTo>
                  <a:pt x="5517464" y="998371"/>
                  <a:pt x="5524027" y="1004205"/>
                  <a:pt x="5524027" y="1012227"/>
                </a:cubicBezTo>
                <a:cubicBezTo>
                  <a:pt x="5524027" y="1018061"/>
                  <a:pt x="5517464" y="1024625"/>
                  <a:pt x="5510171" y="1024625"/>
                </a:cubicBezTo>
                <a:cubicBezTo>
                  <a:pt x="5503608" y="1024625"/>
                  <a:pt x="5497774" y="1018061"/>
                  <a:pt x="5497774" y="1012227"/>
                </a:cubicBezTo>
                <a:cubicBezTo>
                  <a:pt x="5497774" y="1004205"/>
                  <a:pt x="5503608" y="998371"/>
                  <a:pt x="5510171" y="998371"/>
                </a:cubicBezTo>
                <a:close/>
                <a:moveTo>
                  <a:pt x="5438937" y="998371"/>
                </a:moveTo>
                <a:cubicBezTo>
                  <a:pt x="5447182" y="998371"/>
                  <a:pt x="5453178" y="1004205"/>
                  <a:pt x="5453178" y="1012227"/>
                </a:cubicBezTo>
                <a:cubicBezTo>
                  <a:pt x="5453178" y="1018061"/>
                  <a:pt x="5447182" y="1024625"/>
                  <a:pt x="5438937" y="1024625"/>
                </a:cubicBezTo>
                <a:cubicBezTo>
                  <a:pt x="5431442" y="1024625"/>
                  <a:pt x="5426945" y="1018061"/>
                  <a:pt x="5426945" y="1012227"/>
                </a:cubicBezTo>
                <a:cubicBezTo>
                  <a:pt x="5426945" y="1004205"/>
                  <a:pt x="5431442" y="998371"/>
                  <a:pt x="5438937" y="998371"/>
                </a:cubicBezTo>
                <a:close/>
                <a:moveTo>
                  <a:pt x="5367530" y="998371"/>
                </a:moveTo>
                <a:cubicBezTo>
                  <a:pt x="5376092" y="998371"/>
                  <a:pt x="5382318" y="1004205"/>
                  <a:pt x="5382318" y="1012227"/>
                </a:cubicBezTo>
                <a:cubicBezTo>
                  <a:pt x="5382318" y="1018061"/>
                  <a:pt x="5376092" y="1024625"/>
                  <a:pt x="5367530" y="1024625"/>
                </a:cubicBezTo>
                <a:cubicBezTo>
                  <a:pt x="5359747" y="1024625"/>
                  <a:pt x="5352742" y="1018061"/>
                  <a:pt x="5352742" y="1012227"/>
                </a:cubicBezTo>
                <a:cubicBezTo>
                  <a:pt x="5352742" y="1004205"/>
                  <a:pt x="5359747" y="998371"/>
                  <a:pt x="5367530" y="998371"/>
                </a:cubicBezTo>
                <a:close/>
                <a:moveTo>
                  <a:pt x="5296699" y="998371"/>
                </a:moveTo>
                <a:cubicBezTo>
                  <a:pt x="5305261" y="998371"/>
                  <a:pt x="5311488" y="1004205"/>
                  <a:pt x="5311488" y="1012227"/>
                </a:cubicBezTo>
                <a:cubicBezTo>
                  <a:pt x="5311488" y="1018061"/>
                  <a:pt x="5305261" y="1024625"/>
                  <a:pt x="5296699" y="1024625"/>
                </a:cubicBezTo>
                <a:cubicBezTo>
                  <a:pt x="5288915" y="1024625"/>
                  <a:pt x="5281910" y="1018061"/>
                  <a:pt x="5281910" y="1012227"/>
                </a:cubicBezTo>
                <a:cubicBezTo>
                  <a:pt x="5281910" y="1004205"/>
                  <a:pt x="5288915" y="998371"/>
                  <a:pt x="5296699" y="998371"/>
                </a:cubicBezTo>
                <a:close/>
                <a:moveTo>
                  <a:pt x="5225869" y="998371"/>
                </a:moveTo>
                <a:cubicBezTo>
                  <a:pt x="5234431" y="998371"/>
                  <a:pt x="5240657" y="1004205"/>
                  <a:pt x="5240657" y="1012227"/>
                </a:cubicBezTo>
                <a:cubicBezTo>
                  <a:pt x="5240657" y="1018061"/>
                  <a:pt x="5234431" y="1024625"/>
                  <a:pt x="5225869" y="1024625"/>
                </a:cubicBezTo>
                <a:cubicBezTo>
                  <a:pt x="5217307" y="1024625"/>
                  <a:pt x="5211081" y="1018061"/>
                  <a:pt x="5211081" y="1012227"/>
                </a:cubicBezTo>
                <a:cubicBezTo>
                  <a:pt x="5211081" y="1004205"/>
                  <a:pt x="5217307" y="998371"/>
                  <a:pt x="5225869" y="998371"/>
                </a:cubicBezTo>
                <a:close/>
                <a:moveTo>
                  <a:pt x="5154105" y="998371"/>
                </a:moveTo>
                <a:cubicBezTo>
                  <a:pt x="5162127" y="998371"/>
                  <a:pt x="5166502" y="1004205"/>
                  <a:pt x="5166502" y="1012227"/>
                </a:cubicBezTo>
                <a:cubicBezTo>
                  <a:pt x="5166502" y="1018061"/>
                  <a:pt x="5162127" y="1024625"/>
                  <a:pt x="5154105" y="1024625"/>
                </a:cubicBezTo>
                <a:cubicBezTo>
                  <a:pt x="5146083" y="1024625"/>
                  <a:pt x="5140249" y="1018061"/>
                  <a:pt x="5140249" y="1012227"/>
                </a:cubicBezTo>
                <a:cubicBezTo>
                  <a:pt x="5140249" y="1004205"/>
                  <a:pt x="5146083" y="998371"/>
                  <a:pt x="5154105" y="998371"/>
                </a:cubicBezTo>
                <a:close/>
                <a:moveTo>
                  <a:pt x="5083276" y="998371"/>
                </a:moveTo>
                <a:cubicBezTo>
                  <a:pt x="5089110" y="998371"/>
                  <a:pt x="5095673" y="1004205"/>
                  <a:pt x="5095673" y="1012227"/>
                </a:cubicBezTo>
                <a:cubicBezTo>
                  <a:pt x="5095673" y="1018061"/>
                  <a:pt x="5089110" y="1024625"/>
                  <a:pt x="5083276" y="1024625"/>
                </a:cubicBezTo>
                <a:cubicBezTo>
                  <a:pt x="5075254" y="1024625"/>
                  <a:pt x="5069420" y="1018061"/>
                  <a:pt x="5069420" y="1012227"/>
                </a:cubicBezTo>
                <a:cubicBezTo>
                  <a:pt x="5069420" y="1004205"/>
                  <a:pt x="5075254" y="998371"/>
                  <a:pt x="5083276" y="998371"/>
                </a:cubicBezTo>
                <a:close/>
                <a:moveTo>
                  <a:pt x="5012445" y="998371"/>
                </a:moveTo>
                <a:cubicBezTo>
                  <a:pt x="5018279" y="998371"/>
                  <a:pt x="5024842" y="1004205"/>
                  <a:pt x="5024842" y="1012227"/>
                </a:cubicBezTo>
                <a:cubicBezTo>
                  <a:pt x="5024842" y="1018061"/>
                  <a:pt x="5018279" y="1024625"/>
                  <a:pt x="5012445" y="1024625"/>
                </a:cubicBezTo>
                <a:cubicBezTo>
                  <a:pt x="5004423" y="1024625"/>
                  <a:pt x="4998589" y="1018061"/>
                  <a:pt x="4998589" y="1012227"/>
                </a:cubicBezTo>
                <a:cubicBezTo>
                  <a:pt x="4998589" y="1004205"/>
                  <a:pt x="5004423" y="998371"/>
                  <a:pt x="5012445" y="998371"/>
                </a:cubicBezTo>
                <a:close/>
                <a:moveTo>
                  <a:pt x="4940157" y="998371"/>
                </a:moveTo>
                <a:cubicBezTo>
                  <a:pt x="4948179" y="998371"/>
                  <a:pt x="4954013" y="1004205"/>
                  <a:pt x="4954013" y="1012227"/>
                </a:cubicBezTo>
                <a:cubicBezTo>
                  <a:pt x="4954013" y="1018061"/>
                  <a:pt x="4948179" y="1024625"/>
                  <a:pt x="4940157" y="1024625"/>
                </a:cubicBezTo>
                <a:cubicBezTo>
                  <a:pt x="4934323" y="1024625"/>
                  <a:pt x="4927760" y="1018061"/>
                  <a:pt x="4927760" y="1012227"/>
                </a:cubicBezTo>
                <a:cubicBezTo>
                  <a:pt x="4927760" y="1004205"/>
                  <a:pt x="4934323" y="998371"/>
                  <a:pt x="4940157" y="998371"/>
                </a:cubicBezTo>
                <a:close/>
                <a:moveTo>
                  <a:pt x="4865953" y="998371"/>
                </a:moveTo>
                <a:cubicBezTo>
                  <a:pt x="4873975" y="998371"/>
                  <a:pt x="4879809" y="1004205"/>
                  <a:pt x="4879809" y="1012227"/>
                </a:cubicBezTo>
                <a:cubicBezTo>
                  <a:pt x="4879809" y="1018061"/>
                  <a:pt x="4873975" y="1024625"/>
                  <a:pt x="4865953" y="1024625"/>
                </a:cubicBezTo>
                <a:cubicBezTo>
                  <a:pt x="4860119" y="1024625"/>
                  <a:pt x="4853556" y="1018061"/>
                  <a:pt x="4853556" y="1012227"/>
                </a:cubicBezTo>
                <a:cubicBezTo>
                  <a:pt x="4853556" y="1004205"/>
                  <a:pt x="4860119" y="998371"/>
                  <a:pt x="4865953" y="998371"/>
                </a:cubicBezTo>
                <a:close/>
                <a:moveTo>
                  <a:pt x="4797514" y="998371"/>
                </a:moveTo>
                <a:cubicBezTo>
                  <a:pt x="4806076" y="998371"/>
                  <a:pt x="4812303" y="1004205"/>
                  <a:pt x="4812303" y="1012227"/>
                </a:cubicBezTo>
                <a:cubicBezTo>
                  <a:pt x="4812303" y="1018061"/>
                  <a:pt x="4806076" y="1024625"/>
                  <a:pt x="4797514" y="1024625"/>
                </a:cubicBezTo>
                <a:cubicBezTo>
                  <a:pt x="4789730" y="1024625"/>
                  <a:pt x="4784282" y="1018061"/>
                  <a:pt x="4782725" y="1012227"/>
                </a:cubicBezTo>
                <a:cubicBezTo>
                  <a:pt x="4782725" y="1004205"/>
                  <a:pt x="4789730" y="998371"/>
                  <a:pt x="4797514" y="998371"/>
                </a:cubicBezTo>
                <a:close/>
                <a:moveTo>
                  <a:pt x="4726684" y="998371"/>
                </a:moveTo>
                <a:cubicBezTo>
                  <a:pt x="4735246" y="998371"/>
                  <a:pt x="4741472" y="1004205"/>
                  <a:pt x="4741472" y="1012227"/>
                </a:cubicBezTo>
                <a:cubicBezTo>
                  <a:pt x="4741472" y="1018061"/>
                  <a:pt x="4735246" y="1024625"/>
                  <a:pt x="4726684" y="1024625"/>
                </a:cubicBezTo>
                <a:cubicBezTo>
                  <a:pt x="4718122" y="1024625"/>
                  <a:pt x="4711896" y="1018061"/>
                  <a:pt x="4711896" y="1012227"/>
                </a:cubicBezTo>
                <a:cubicBezTo>
                  <a:pt x="4711896" y="1004205"/>
                  <a:pt x="4718122" y="998371"/>
                  <a:pt x="4726684" y="998371"/>
                </a:cubicBezTo>
                <a:close/>
                <a:moveTo>
                  <a:pt x="4655853" y="998371"/>
                </a:moveTo>
                <a:cubicBezTo>
                  <a:pt x="4663637" y="998371"/>
                  <a:pt x="4670642" y="1004205"/>
                  <a:pt x="4670642" y="1012227"/>
                </a:cubicBezTo>
                <a:cubicBezTo>
                  <a:pt x="4670642" y="1018061"/>
                  <a:pt x="4663637" y="1024625"/>
                  <a:pt x="4655853" y="1024625"/>
                </a:cubicBezTo>
                <a:cubicBezTo>
                  <a:pt x="4647291" y="1024625"/>
                  <a:pt x="4641064" y="1018061"/>
                  <a:pt x="4641064" y="1012227"/>
                </a:cubicBezTo>
                <a:cubicBezTo>
                  <a:pt x="4641064" y="1004205"/>
                  <a:pt x="4647291" y="998371"/>
                  <a:pt x="4655853" y="998371"/>
                </a:cubicBezTo>
                <a:close/>
                <a:moveTo>
                  <a:pt x="4584091" y="998371"/>
                </a:moveTo>
                <a:cubicBezTo>
                  <a:pt x="4591384" y="998371"/>
                  <a:pt x="4596488" y="1004205"/>
                  <a:pt x="4596488" y="1012227"/>
                </a:cubicBezTo>
                <a:cubicBezTo>
                  <a:pt x="4596488" y="1018061"/>
                  <a:pt x="4591384" y="1024625"/>
                  <a:pt x="4584091" y="1024625"/>
                </a:cubicBezTo>
                <a:cubicBezTo>
                  <a:pt x="4576069" y="1024625"/>
                  <a:pt x="4570235" y="1018061"/>
                  <a:pt x="4570235" y="1012227"/>
                </a:cubicBezTo>
                <a:cubicBezTo>
                  <a:pt x="4570235" y="1004205"/>
                  <a:pt x="4576069" y="998371"/>
                  <a:pt x="4584091" y="998371"/>
                </a:cubicBezTo>
                <a:close/>
                <a:moveTo>
                  <a:pt x="4513260" y="998371"/>
                </a:moveTo>
                <a:cubicBezTo>
                  <a:pt x="4519094" y="998371"/>
                  <a:pt x="4525657" y="1004205"/>
                  <a:pt x="4525657" y="1012227"/>
                </a:cubicBezTo>
                <a:cubicBezTo>
                  <a:pt x="4525657" y="1019520"/>
                  <a:pt x="4519094" y="1024625"/>
                  <a:pt x="4513260" y="1024625"/>
                </a:cubicBezTo>
                <a:cubicBezTo>
                  <a:pt x="4505238" y="1024625"/>
                  <a:pt x="4499404" y="1019520"/>
                  <a:pt x="4499404" y="1012227"/>
                </a:cubicBezTo>
                <a:cubicBezTo>
                  <a:pt x="4499404" y="1004205"/>
                  <a:pt x="4505238" y="998371"/>
                  <a:pt x="4513260" y="998371"/>
                </a:cubicBezTo>
                <a:close/>
                <a:moveTo>
                  <a:pt x="4439056" y="998371"/>
                </a:moveTo>
                <a:cubicBezTo>
                  <a:pt x="4445619" y="998371"/>
                  <a:pt x="4451453" y="1004205"/>
                  <a:pt x="4451453" y="1012227"/>
                </a:cubicBezTo>
                <a:cubicBezTo>
                  <a:pt x="4451453" y="1019520"/>
                  <a:pt x="4445619" y="1024625"/>
                  <a:pt x="4439056" y="1024625"/>
                </a:cubicBezTo>
                <a:cubicBezTo>
                  <a:pt x="4431763" y="1024625"/>
                  <a:pt x="4425200" y="1019520"/>
                  <a:pt x="4425200" y="1012227"/>
                </a:cubicBezTo>
                <a:cubicBezTo>
                  <a:pt x="4425200" y="1004205"/>
                  <a:pt x="4431763" y="998371"/>
                  <a:pt x="4439056" y="998371"/>
                </a:cubicBezTo>
                <a:close/>
                <a:moveTo>
                  <a:pt x="4366768" y="998371"/>
                </a:moveTo>
                <a:cubicBezTo>
                  <a:pt x="4374790" y="998371"/>
                  <a:pt x="4380624" y="1004205"/>
                  <a:pt x="4380624" y="1012227"/>
                </a:cubicBezTo>
                <a:cubicBezTo>
                  <a:pt x="4380624" y="1019520"/>
                  <a:pt x="4374790" y="1024625"/>
                  <a:pt x="4366768" y="1024625"/>
                </a:cubicBezTo>
                <a:cubicBezTo>
                  <a:pt x="4360934" y="1024625"/>
                  <a:pt x="4354371" y="1019520"/>
                  <a:pt x="4354371" y="1012227"/>
                </a:cubicBezTo>
                <a:cubicBezTo>
                  <a:pt x="4354371" y="1004205"/>
                  <a:pt x="4360934" y="998371"/>
                  <a:pt x="4366768" y="998371"/>
                </a:cubicBezTo>
                <a:close/>
                <a:moveTo>
                  <a:pt x="4295937" y="998371"/>
                </a:moveTo>
                <a:cubicBezTo>
                  <a:pt x="4303959" y="998371"/>
                  <a:pt x="4309793" y="1004205"/>
                  <a:pt x="4309793" y="1012227"/>
                </a:cubicBezTo>
                <a:cubicBezTo>
                  <a:pt x="4309793" y="1019520"/>
                  <a:pt x="4303959" y="1024625"/>
                  <a:pt x="4295937" y="1024625"/>
                </a:cubicBezTo>
                <a:cubicBezTo>
                  <a:pt x="4290103" y="1024625"/>
                  <a:pt x="4283540" y="1019520"/>
                  <a:pt x="4283540" y="1012227"/>
                </a:cubicBezTo>
                <a:cubicBezTo>
                  <a:pt x="4283540" y="1004205"/>
                  <a:pt x="4290103" y="998371"/>
                  <a:pt x="4295937" y="998371"/>
                </a:cubicBezTo>
                <a:close/>
                <a:moveTo>
                  <a:pt x="4225107" y="998371"/>
                </a:moveTo>
                <a:cubicBezTo>
                  <a:pt x="4233129" y="998371"/>
                  <a:pt x="4238963" y="1004205"/>
                  <a:pt x="4238963" y="1012227"/>
                </a:cubicBezTo>
                <a:cubicBezTo>
                  <a:pt x="4238963" y="1019520"/>
                  <a:pt x="4233129" y="1024625"/>
                  <a:pt x="4225107" y="1024625"/>
                </a:cubicBezTo>
                <a:cubicBezTo>
                  <a:pt x="4217085" y="1024625"/>
                  <a:pt x="4212710" y="1019520"/>
                  <a:pt x="4212710" y="1012227"/>
                </a:cubicBezTo>
                <a:cubicBezTo>
                  <a:pt x="4212710" y="1004205"/>
                  <a:pt x="4217085" y="998371"/>
                  <a:pt x="4225107" y="998371"/>
                </a:cubicBezTo>
                <a:close/>
                <a:moveTo>
                  <a:pt x="4153295" y="998371"/>
                </a:moveTo>
                <a:cubicBezTo>
                  <a:pt x="4161078" y="998371"/>
                  <a:pt x="4168083" y="1004205"/>
                  <a:pt x="4168083" y="1012227"/>
                </a:cubicBezTo>
                <a:cubicBezTo>
                  <a:pt x="4168083" y="1019520"/>
                  <a:pt x="4161078" y="1024625"/>
                  <a:pt x="4153295" y="1024625"/>
                </a:cubicBezTo>
                <a:cubicBezTo>
                  <a:pt x="4144733" y="1024625"/>
                  <a:pt x="4138507" y="1019520"/>
                  <a:pt x="4138507" y="1012227"/>
                </a:cubicBezTo>
                <a:cubicBezTo>
                  <a:pt x="4138507" y="1004205"/>
                  <a:pt x="4144733" y="998371"/>
                  <a:pt x="4153295" y="998371"/>
                </a:cubicBezTo>
                <a:close/>
                <a:moveTo>
                  <a:pt x="4082465" y="998371"/>
                </a:moveTo>
                <a:cubicBezTo>
                  <a:pt x="4090249" y="998371"/>
                  <a:pt x="4097254" y="1004205"/>
                  <a:pt x="4097254" y="1012227"/>
                </a:cubicBezTo>
                <a:cubicBezTo>
                  <a:pt x="4097254" y="1019520"/>
                  <a:pt x="4090249" y="1024625"/>
                  <a:pt x="4082465" y="1024625"/>
                </a:cubicBezTo>
                <a:cubicBezTo>
                  <a:pt x="4073903" y="1024625"/>
                  <a:pt x="4067676" y="1019520"/>
                  <a:pt x="4067676" y="1012227"/>
                </a:cubicBezTo>
                <a:cubicBezTo>
                  <a:pt x="4067676" y="1004205"/>
                  <a:pt x="4073903" y="998371"/>
                  <a:pt x="4082465" y="998371"/>
                </a:cubicBezTo>
                <a:close/>
                <a:moveTo>
                  <a:pt x="4011635" y="998371"/>
                </a:moveTo>
                <a:cubicBezTo>
                  <a:pt x="4019418" y="998371"/>
                  <a:pt x="4026423" y="1004205"/>
                  <a:pt x="4026423" y="1012227"/>
                </a:cubicBezTo>
                <a:cubicBezTo>
                  <a:pt x="4026423" y="1019520"/>
                  <a:pt x="4019418" y="1024625"/>
                  <a:pt x="4011635" y="1024625"/>
                </a:cubicBezTo>
                <a:cubicBezTo>
                  <a:pt x="4003073" y="1024625"/>
                  <a:pt x="3996847" y="1019520"/>
                  <a:pt x="3996847" y="1012227"/>
                </a:cubicBezTo>
                <a:cubicBezTo>
                  <a:pt x="3996847" y="1004205"/>
                  <a:pt x="4003073" y="998371"/>
                  <a:pt x="4011635" y="998371"/>
                </a:cubicBezTo>
                <a:close/>
                <a:moveTo>
                  <a:pt x="3939871" y="998371"/>
                </a:moveTo>
                <a:cubicBezTo>
                  <a:pt x="3947893" y="998371"/>
                  <a:pt x="3952268" y="1004205"/>
                  <a:pt x="3952268" y="1012227"/>
                </a:cubicBezTo>
                <a:cubicBezTo>
                  <a:pt x="3952268" y="1019520"/>
                  <a:pt x="3947893" y="1024625"/>
                  <a:pt x="3939871" y="1024625"/>
                </a:cubicBezTo>
                <a:cubicBezTo>
                  <a:pt x="3932578" y="1024625"/>
                  <a:pt x="3926015" y="1019520"/>
                  <a:pt x="3926015" y="1012227"/>
                </a:cubicBezTo>
                <a:cubicBezTo>
                  <a:pt x="3926015" y="1004205"/>
                  <a:pt x="3932578" y="998371"/>
                  <a:pt x="3939871" y="998371"/>
                </a:cubicBezTo>
                <a:close/>
                <a:moveTo>
                  <a:pt x="3869042" y="998371"/>
                </a:moveTo>
                <a:cubicBezTo>
                  <a:pt x="3875605" y="998371"/>
                  <a:pt x="3881439" y="1004598"/>
                  <a:pt x="3881439" y="1013160"/>
                </a:cubicBezTo>
                <a:cubicBezTo>
                  <a:pt x="3881439" y="1020944"/>
                  <a:pt x="3875605" y="1027949"/>
                  <a:pt x="3869042" y="1027949"/>
                </a:cubicBezTo>
                <a:cubicBezTo>
                  <a:pt x="3861749" y="1027949"/>
                  <a:pt x="3855186" y="1020944"/>
                  <a:pt x="3855186" y="1013160"/>
                </a:cubicBezTo>
                <a:cubicBezTo>
                  <a:pt x="3855186" y="1004598"/>
                  <a:pt x="3861749" y="998371"/>
                  <a:pt x="3869042" y="998371"/>
                </a:cubicBezTo>
                <a:close/>
                <a:moveTo>
                  <a:pt x="3798211" y="998371"/>
                </a:moveTo>
                <a:cubicBezTo>
                  <a:pt x="3804774" y="998371"/>
                  <a:pt x="3810608" y="1004598"/>
                  <a:pt x="3810608" y="1013160"/>
                </a:cubicBezTo>
                <a:cubicBezTo>
                  <a:pt x="3810608" y="1020944"/>
                  <a:pt x="3804774" y="1027949"/>
                  <a:pt x="3798211" y="1027949"/>
                </a:cubicBezTo>
                <a:cubicBezTo>
                  <a:pt x="3790918" y="1027949"/>
                  <a:pt x="3784355" y="1020944"/>
                  <a:pt x="3784355" y="1013160"/>
                </a:cubicBezTo>
                <a:cubicBezTo>
                  <a:pt x="3784355" y="1004598"/>
                  <a:pt x="3790918" y="998371"/>
                  <a:pt x="3798211" y="998371"/>
                </a:cubicBezTo>
                <a:close/>
                <a:moveTo>
                  <a:pt x="3725922" y="998371"/>
                </a:moveTo>
                <a:cubicBezTo>
                  <a:pt x="3733944" y="998371"/>
                  <a:pt x="3739778" y="1004598"/>
                  <a:pt x="3739778" y="1013160"/>
                </a:cubicBezTo>
                <a:cubicBezTo>
                  <a:pt x="3739778" y="1020944"/>
                  <a:pt x="3733944" y="1027949"/>
                  <a:pt x="3725922" y="1027949"/>
                </a:cubicBezTo>
                <a:cubicBezTo>
                  <a:pt x="3719359" y="1027949"/>
                  <a:pt x="3713525" y="1020944"/>
                  <a:pt x="3713525" y="1013160"/>
                </a:cubicBezTo>
                <a:cubicBezTo>
                  <a:pt x="3713525" y="1004598"/>
                  <a:pt x="3719359" y="998371"/>
                  <a:pt x="3725922" y="998371"/>
                </a:cubicBezTo>
                <a:close/>
                <a:moveTo>
                  <a:pt x="724105" y="998371"/>
                </a:moveTo>
                <a:cubicBezTo>
                  <a:pt x="731398" y="998371"/>
                  <a:pt x="737962" y="1004205"/>
                  <a:pt x="737962" y="1010768"/>
                </a:cubicBezTo>
                <a:cubicBezTo>
                  <a:pt x="737962" y="1018061"/>
                  <a:pt x="731398" y="1024625"/>
                  <a:pt x="724105" y="1024625"/>
                </a:cubicBezTo>
                <a:cubicBezTo>
                  <a:pt x="717541" y="1024625"/>
                  <a:pt x="711707" y="1018061"/>
                  <a:pt x="711707" y="1010768"/>
                </a:cubicBezTo>
                <a:cubicBezTo>
                  <a:pt x="711707" y="1004205"/>
                  <a:pt x="717541" y="998371"/>
                  <a:pt x="724105" y="998371"/>
                </a:cubicBezTo>
                <a:close/>
                <a:moveTo>
                  <a:pt x="653274" y="998371"/>
                </a:moveTo>
                <a:cubicBezTo>
                  <a:pt x="660567" y="998371"/>
                  <a:pt x="667129" y="1004205"/>
                  <a:pt x="667129" y="1010768"/>
                </a:cubicBezTo>
                <a:cubicBezTo>
                  <a:pt x="667129" y="1018061"/>
                  <a:pt x="660567" y="1024625"/>
                  <a:pt x="653274" y="1024625"/>
                </a:cubicBezTo>
                <a:cubicBezTo>
                  <a:pt x="646711" y="1024625"/>
                  <a:pt x="640877" y="1018061"/>
                  <a:pt x="640877" y="1010768"/>
                </a:cubicBezTo>
                <a:cubicBezTo>
                  <a:pt x="640877" y="1004205"/>
                  <a:pt x="646711" y="998371"/>
                  <a:pt x="653274" y="998371"/>
                </a:cubicBezTo>
                <a:close/>
                <a:moveTo>
                  <a:pt x="582446" y="998371"/>
                </a:moveTo>
                <a:cubicBezTo>
                  <a:pt x="589738" y="998371"/>
                  <a:pt x="596301" y="1004205"/>
                  <a:pt x="596301" y="1010768"/>
                </a:cubicBezTo>
                <a:cubicBezTo>
                  <a:pt x="596301" y="1018061"/>
                  <a:pt x="589738" y="1024625"/>
                  <a:pt x="582446" y="1024625"/>
                </a:cubicBezTo>
                <a:cubicBezTo>
                  <a:pt x="574423" y="1024625"/>
                  <a:pt x="570047" y="1018061"/>
                  <a:pt x="570047" y="1010768"/>
                </a:cubicBezTo>
                <a:cubicBezTo>
                  <a:pt x="570047" y="1004205"/>
                  <a:pt x="574423" y="998371"/>
                  <a:pt x="582446" y="998371"/>
                </a:cubicBezTo>
                <a:close/>
                <a:moveTo>
                  <a:pt x="513636" y="998371"/>
                </a:moveTo>
                <a:cubicBezTo>
                  <a:pt x="521983" y="998371"/>
                  <a:pt x="528813" y="1004205"/>
                  <a:pt x="528813" y="1010768"/>
                </a:cubicBezTo>
                <a:cubicBezTo>
                  <a:pt x="528813" y="1018061"/>
                  <a:pt x="521983" y="1024625"/>
                  <a:pt x="513636" y="1024625"/>
                </a:cubicBezTo>
                <a:cubicBezTo>
                  <a:pt x="506046" y="1024625"/>
                  <a:pt x="499216" y="1018061"/>
                  <a:pt x="499216" y="1010768"/>
                </a:cubicBezTo>
                <a:cubicBezTo>
                  <a:pt x="499216" y="1004205"/>
                  <a:pt x="506046" y="998371"/>
                  <a:pt x="513636" y="998371"/>
                </a:cubicBezTo>
                <a:close/>
                <a:moveTo>
                  <a:pt x="439802" y="998371"/>
                </a:moveTo>
                <a:cubicBezTo>
                  <a:pt x="448365" y="998371"/>
                  <a:pt x="454592" y="1004205"/>
                  <a:pt x="454592" y="1010768"/>
                </a:cubicBezTo>
                <a:cubicBezTo>
                  <a:pt x="454592" y="1018061"/>
                  <a:pt x="448365" y="1024625"/>
                  <a:pt x="439802" y="1024625"/>
                </a:cubicBezTo>
                <a:cubicBezTo>
                  <a:pt x="432019" y="1024625"/>
                  <a:pt x="425014" y="1018061"/>
                  <a:pt x="425014" y="1010768"/>
                </a:cubicBezTo>
                <a:cubicBezTo>
                  <a:pt x="425014" y="1004205"/>
                  <a:pt x="432019" y="998371"/>
                  <a:pt x="439802" y="998371"/>
                </a:cubicBezTo>
                <a:close/>
                <a:moveTo>
                  <a:pt x="368040" y="998371"/>
                </a:moveTo>
                <a:cubicBezTo>
                  <a:pt x="376061" y="998371"/>
                  <a:pt x="380438" y="1004205"/>
                  <a:pt x="380438" y="1012227"/>
                </a:cubicBezTo>
                <a:cubicBezTo>
                  <a:pt x="380438" y="1018061"/>
                  <a:pt x="376061" y="1024625"/>
                  <a:pt x="368040" y="1024625"/>
                </a:cubicBezTo>
                <a:cubicBezTo>
                  <a:pt x="360747" y="1024625"/>
                  <a:pt x="354183" y="1018061"/>
                  <a:pt x="354183" y="1012227"/>
                </a:cubicBezTo>
                <a:cubicBezTo>
                  <a:pt x="354183" y="1004205"/>
                  <a:pt x="360747" y="998371"/>
                  <a:pt x="368040" y="998371"/>
                </a:cubicBezTo>
                <a:close/>
                <a:moveTo>
                  <a:pt x="297208" y="998371"/>
                </a:moveTo>
                <a:cubicBezTo>
                  <a:pt x="303771" y="998371"/>
                  <a:pt x="309606" y="1004205"/>
                  <a:pt x="309606" y="1012227"/>
                </a:cubicBezTo>
                <a:cubicBezTo>
                  <a:pt x="309606" y="1018061"/>
                  <a:pt x="303771" y="1024625"/>
                  <a:pt x="297208" y="1024625"/>
                </a:cubicBezTo>
                <a:cubicBezTo>
                  <a:pt x="289916" y="1024625"/>
                  <a:pt x="283352" y="1018061"/>
                  <a:pt x="283352" y="1012227"/>
                </a:cubicBezTo>
                <a:cubicBezTo>
                  <a:pt x="283352" y="1004205"/>
                  <a:pt x="289916" y="998371"/>
                  <a:pt x="297208" y="998371"/>
                </a:cubicBezTo>
                <a:close/>
                <a:moveTo>
                  <a:pt x="226379" y="998371"/>
                </a:moveTo>
                <a:cubicBezTo>
                  <a:pt x="232214" y="998371"/>
                  <a:pt x="238778" y="1004205"/>
                  <a:pt x="238778" y="1012227"/>
                </a:cubicBezTo>
                <a:cubicBezTo>
                  <a:pt x="238778" y="1018061"/>
                  <a:pt x="232214" y="1024625"/>
                  <a:pt x="226379" y="1024625"/>
                </a:cubicBezTo>
                <a:cubicBezTo>
                  <a:pt x="218357" y="1024625"/>
                  <a:pt x="212523" y="1018061"/>
                  <a:pt x="212523" y="1012227"/>
                </a:cubicBezTo>
                <a:cubicBezTo>
                  <a:pt x="212523" y="1004205"/>
                  <a:pt x="218357" y="998371"/>
                  <a:pt x="226379" y="998371"/>
                </a:cubicBezTo>
                <a:close/>
                <a:moveTo>
                  <a:pt x="154085" y="998371"/>
                </a:moveTo>
                <a:cubicBezTo>
                  <a:pt x="161377" y="998371"/>
                  <a:pt x="167941" y="1004205"/>
                  <a:pt x="167941" y="1012227"/>
                </a:cubicBezTo>
                <a:cubicBezTo>
                  <a:pt x="167941" y="1018061"/>
                  <a:pt x="161377" y="1024625"/>
                  <a:pt x="154085" y="1024625"/>
                </a:cubicBezTo>
                <a:cubicBezTo>
                  <a:pt x="147521" y="1024625"/>
                  <a:pt x="141687" y="1018061"/>
                  <a:pt x="141687" y="1012227"/>
                </a:cubicBezTo>
                <a:cubicBezTo>
                  <a:pt x="141687" y="1004205"/>
                  <a:pt x="147521" y="998371"/>
                  <a:pt x="154085" y="998371"/>
                </a:cubicBezTo>
                <a:close/>
                <a:moveTo>
                  <a:pt x="83255" y="998371"/>
                </a:moveTo>
                <a:cubicBezTo>
                  <a:pt x="90548" y="998371"/>
                  <a:pt x="97111" y="1004205"/>
                  <a:pt x="97111" y="1012227"/>
                </a:cubicBezTo>
                <a:cubicBezTo>
                  <a:pt x="97111" y="1018061"/>
                  <a:pt x="90548" y="1024625"/>
                  <a:pt x="83255" y="1024625"/>
                </a:cubicBezTo>
                <a:cubicBezTo>
                  <a:pt x="76692" y="1024625"/>
                  <a:pt x="70858" y="1018061"/>
                  <a:pt x="70858" y="1012227"/>
                </a:cubicBezTo>
                <a:cubicBezTo>
                  <a:pt x="70858" y="1004205"/>
                  <a:pt x="76692" y="998371"/>
                  <a:pt x="83255" y="998371"/>
                </a:cubicBezTo>
                <a:close/>
                <a:moveTo>
                  <a:pt x="12019" y="998371"/>
                </a:moveTo>
                <a:cubicBezTo>
                  <a:pt x="20264" y="998371"/>
                  <a:pt x="26260" y="1004205"/>
                  <a:pt x="26260" y="1012227"/>
                </a:cubicBezTo>
                <a:cubicBezTo>
                  <a:pt x="26260" y="1018061"/>
                  <a:pt x="20264" y="1024625"/>
                  <a:pt x="12019" y="1024625"/>
                </a:cubicBezTo>
                <a:cubicBezTo>
                  <a:pt x="4524" y="1024625"/>
                  <a:pt x="27" y="1018061"/>
                  <a:pt x="27" y="1012227"/>
                </a:cubicBezTo>
                <a:cubicBezTo>
                  <a:pt x="27" y="1004205"/>
                  <a:pt x="4524" y="998371"/>
                  <a:pt x="12019" y="998371"/>
                </a:cubicBezTo>
                <a:close/>
                <a:moveTo>
                  <a:pt x="870603" y="927542"/>
                </a:moveTo>
                <a:cubicBezTo>
                  <a:pt x="877167" y="927542"/>
                  <a:pt x="883001" y="933376"/>
                  <a:pt x="883001" y="939939"/>
                </a:cubicBezTo>
                <a:cubicBezTo>
                  <a:pt x="883001" y="947232"/>
                  <a:pt x="877167" y="953796"/>
                  <a:pt x="870603" y="953796"/>
                </a:cubicBezTo>
                <a:cubicBezTo>
                  <a:pt x="863310" y="953796"/>
                  <a:pt x="856747" y="947232"/>
                  <a:pt x="856747" y="939939"/>
                </a:cubicBezTo>
                <a:cubicBezTo>
                  <a:pt x="856747" y="933376"/>
                  <a:pt x="863310" y="927542"/>
                  <a:pt x="870603" y="927542"/>
                </a:cubicBezTo>
                <a:close/>
                <a:moveTo>
                  <a:pt x="799773" y="927542"/>
                </a:moveTo>
                <a:cubicBezTo>
                  <a:pt x="806337" y="927542"/>
                  <a:pt x="812171" y="933376"/>
                  <a:pt x="812171" y="939939"/>
                </a:cubicBezTo>
                <a:cubicBezTo>
                  <a:pt x="812171" y="947232"/>
                  <a:pt x="806337" y="953796"/>
                  <a:pt x="799773" y="953796"/>
                </a:cubicBezTo>
                <a:cubicBezTo>
                  <a:pt x="792481" y="953796"/>
                  <a:pt x="785917" y="947232"/>
                  <a:pt x="785917" y="939939"/>
                </a:cubicBezTo>
                <a:cubicBezTo>
                  <a:pt x="785917" y="933376"/>
                  <a:pt x="792481" y="927542"/>
                  <a:pt x="799773" y="927542"/>
                </a:cubicBezTo>
                <a:close/>
                <a:moveTo>
                  <a:pt x="724112" y="927542"/>
                </a:moveTo>
                <a:cubicBezTo>
                  <a:pt x="731405" y="927542"/>
                  <a:pt x="737968" y="933376"/>
                  <a:pt x="737968" y="939939"/>
                </a:cubicBezTo>
                <a:cubicBezTo>
                  <a:pt x="737968" y="947232"/>
                  <a:pt x="731405" y="953796"/>
                  <a:pt x="724112" y="953796"/>
                </a:cubicBezTo>
                <a:cubicBezTo>
                  <a:pt x="717548" y="953796"/>
                  <a:pt x="711714" y="947232"/>
                  <a:pt x="711714" y="939939"/>
                </a:cubicBezTo>
                <a:cubicBezTo>
                  <a:pt x="711714" y="933376"/>
                  <a:pt x="717548" y="927542"/>
                  <a:pt x="724112" y="927542"/>
                </a:cubicBezTo>
                <a:close/>
                <a:moveTo>
                  <a:pt x="653281" y="927542"/>
                </a:moveTo>
                <a:cubicBezTo>
                  <a:pt x="660573" y="927542"/>
                  <a:pt x="667137" y="933376"/>
                  <a:pt x="667137" y="939939"/>
                </a:cubicBezTo>
                <a:cubicBezTo>
                  <a:pt x="667137" y="947232"/>
                  <a:pt x="660573" y="953796"/>
                  <a:pt x="653281" y="953796"/>
                </a:cubicBezTo>
                <a:cubicBezTo>
                  <a:pt x="646718" y="953796"/>
                  <a:pt x="640884" y="947232"/>
                  <a:pt x="640884" y="939939"/>
                </a:cubicBezTo>
                <a:cubicBezTo>
                  <a:pt x="640884" y="933376"/>
                  <a:pt x="645259" y="927542"/>
                  <a:pt x="653281" y="927542"/>
                </a:cubicBezTo>
                <a:close/>
                <a:moveTo>
                  <a:pt x="582453" y="927542"/>
                </a:moveTo>
                <a:cubicBezTo>
                  <a:pt x="589745" y="927542"/>
                  <a:pt x="596309" y="933376"/>
                  <a:pt x="596309" y="939939"/>
                </a:cubicBezTo>
                <a:cubicBezTo>
                  <a:pt x="596309" y="947232"/>
                  <a:pt x="589745" y="953796"/>
                  <a:pt x="582453" y="953796"/>
                </a:cubicBezTo>
                <a:cubicBezTo>
                  <a:pt x="574430" y="953796"/>
                  <a:pt x="570054" y="947232"/>
                  <a:pt x="570054" y="939939"/>
                </a:cubicBezTo>
                <a:cubicBezTo>
                  <a:pt x="570054" y="933376"/>
                  <a:pt x="574430" y="927542"/>
                  <a:pt x="582453" y="927542"/>
                </a:cubicBezTo>
                <a:close/>
                <a:moveTo>
                  <a:pt x="513642" y="927542"/>
                </a:moveTo>
                <a:cubicBezTo>
                  <a:pt x="521990" y="927542"/>
                  <a:pt x="528820" y="933376"/>
                  <a:pt x="528820" y="939939"/>
                </a:cubicBezTo>
                <a:cubicBezTo>
                  <a:pt x="528820" y="947232"/>
                  <a:pt x="521990" y="953796"/>
                  <a:pt x="513642" y="953796"/>
                </a:cubicBezTo>
                <a:cubicBezTo>
                  <a:pt x="506053" y="953796"/>
                  <a:pt x="499223" y="947232"/>
                  <a:pt x="499223" y="939939"/>
                </a:cubicBezTo>
                <a:cubicBezTo>
                  <a:pt x="499223" y="933376"/>
                  <a:pt x="506053" y="927542"/>
                  <a:pt x="513642" y="927542"/>
                </a:cubicBezTo>
                <a:close/>
                <a:moveTo>
                  <a:pt x="439809" y="927542"/>
                </a:moveTo>
                <a:cubicBezTo>
                  <a:pt x="448372" y="927542"/>
                  <a:pt x="454599" y="933376"/>
                  <a:pt x="454599" y="939939"/>
                </a:cubicBezTo>
                <a:cubicBezTo>
                  <a:pt x="454599" y="947232"/>
                  <a:pt x="448372" y="953796"/>
                  <a:pt x="439809" y="953796"/>
                </a:cubicBezTo>
                <a:cubicBezTo>
                  <a:pt x="432026" y="953796"/>
                  <a:pt x="425021" y="947232"/>
                  <a:pt x="425021" y="939939"/>
                </a:cubicBezTo>
                <a:cubicBezTo>
                  <a:pt x="425021" y="933376"/>
                  <a:pt x="432026" y="927542"/>
                  <a:pt x="439809" y="927542"/>
                </a:cubicBezTo>
                <a:close/>
                <a:moveTo>
                  <a:pt x="368046" y="927542"/>
                </a:moveTo>
                <a:cubicBezTo>
                  <a:pt x="376068" y="927542"/>
                  <a:pt x="380444" y="933376"/>
                  <a:pt x="380444" y="939939"/>
                </a:cubicBezTo>
                <a:cubicBezTo>
                  <a:pt x="380444" y="947232"/>
                  <a:pt x="376068" y="953796"/>
                  <a:pt x="368046" y="953796"/>
                </a:cubicBezTo>
                <a:cubicBezTo>
                  <a:pt x="360754" y="953796"/>
                  <a:pt x="354191" y="947232"/>
                  <a:pt x="354191" y="939939"/>
                </a:cubicBezTo>
                <a:cubicBezTo>
                  <a:pt x="354191" y="933376"/>
                  <a:pt x="360754" y="927542"/>
                  <a:pt x="368046" y="927542"/>
                </a:cubicBezTo>
                <a:close/>
                <a:moveTo>
                  <a:pt x="297214" y="927542"/>
                </a:moveTo>
                <a:cubicBezTo>
                  <a:pt x="303777" y="927542"/>
                  <a:pt x="309612" y="933376"/>
                  <a:pt x="309612" y="939939"/>
                </a:cubicBezTo>
                <a:cubicBezTo>
                  <a:pt x="309612" y="947232"/>
                  <a:pt x="303777" y="953796"/>
                  <a:pt x="297214" y="953796"/>
                </a:cubicBezTo>
                <a:cubicBezTo>
                  <a:pt x="289922" y="953796"/>
                  <a:pt x="283359" y="947232"/>
                  <a:pt x="283359" y="939939"/>
                </a:cubicBezTo>
                <a:cubicBezTo>
                  <a:pt x="283359" y="933376"/>
                  <a:pt x="289922" y="927542"/>
                  <a:pt x="297214" y="927542"/>
                </a:cubicBezTo>
                <a:close/>
                <a:moveTo>
                  <a:pt x="226386" y="927542"/>
                </a:moveTo>
                <a:cubicBezTo>
                  <a:pt x="232220" y="927542"/>
                  <a:pt x="238784" y="933376"/>
                  <a:pt x="238784" y="939939"/>
                </a:cubicBezTo>
                <a:cubicBezTo>
                  <a:pt x="238784" y="947232"/>
                  <a:pt x="232220" y="953796"/>
                  <a:pt x="226386" y="953796"/>
                </a:cubicBezTo>
                <a:cubicBezTo>
                  <a:pt x="218363" y="953796"/>
                  <a:pt x="212530" y="947232"/>
                  <a:pt x="212530" y="939939"/>
                </a:cubicBezTo>
                <a:cubicBezTo>
                  <a:pt x="212530" y="933376"/>
                  <a:pt x="218363" y="927542"/>
                  <a:pt x="226386" y="927542"/>
                </a:cubicBezTo>
                <a:close/>
                <a:moveTo>
                  <a:pt x="154091" y="927542"/>
                </a:moveTo>
                <a:cubicBezTo>
                  <a:pt x="161383" y="927542"/>
                  <a:pt x="167947" y="933376"/>
                  <a:pt x="167947" y="939939"/>
                </a:cubicBezTo>
                <a:cubicBezTo>
                  <a:pt x="167947" y="947232"/>
                  <a:pt x="161383" y="953796"/>
                  <a:pt x="154091" y="953796"/>
                </a:cubicBezTo>
                <a:cubicBezTo>
                  <a:pt x="147527" y="953796"/>
                  <a:pt x="141693" y="947232"/>
                  <a:pt x="141693" y="939939"/>
                </a:cubicBezTo>
                <a:cubicBezTo>
                  <a:pt x="141693" y="933376"/>
                  <a:pt x="147527" y="927542"/>
                  <a:pt x="154091" y="927542"/>
                </a:cubicBezTo>
                <a:close/>
                <a:moveTo>
                  <a:pt x="83261" y="927542"/>
                </a:moveTo>
                <a:cubicBezTo>
                  <a:pt x="90554" y="927542"/>
                  <a:pt x="97117" y="933376"/>
                  <a:pt x="97117" y="939939"/>
                </a:cubicBezTo>
                <a:cubicBezTo>
                  <a:pt x="97117" y="947232"/>
                  <a:pt x="90554" y="953796"/>
                  <a:pt x="83261" y="953796"/>
                </a:cubicBezTo>
                <a:cubicBezTo>
                  <a:pt x="76698" y="953796"/>
                  <a:pt x="70864" y="947232"/>
                  <a:pt x="70864" y="939939"/>
                </a:cubicBezTo>
                <a:cubicBezTo>
                  <a:pt x="70864" y="933376"/>
                  <a:pt x="76698" y="927542"/>
                  <a:pt x="83261" y="927542"/>
                </a:cubicBezTo>
                <a:close/>
                <a:moveTo>
                  <a:pt x="12025" y="927542"/>
                </a:moveTo>
                <a:cubicBezTo>
                  <a:pt x="20270" y="927542"/>
                  <a:pt x="26266" y="933376"/>
                  <a:pt x="26266" y="939939"/>
                </a:cubicBezTo>
                <a:cubicBezTo>
                  <a:pt x="26266" y="947232"/>
                  <a:pt x="20270" y="953796"/>
                  <a:pt x="12025" y="953796"/>
                </a:cubicBezTo>
                <a:cubicBezTo>
                  <a:pt x="4530" y="953796"/>
                  <a:pt x="33" y="947232"/>
                  <a:pt x="33" y="939939"/>
                </a:cubicBezTo>
                <a:cubicBezTo>
                  <a:pt x="33" y="933376"/>
                  <a:pt x="4530" y="927542"/>
                  <a:pt x="12025" y="927542"/>
                </a:cubicBezTo>
                <a:close/>
                <a:moveTo>
                  <a:pt x="6581764" y="924168"/>
                </a:moveTo>
                <a:cubicBezTo>
                  <a:pt x="6589547" y="924168"/>
                  <a:pt x="6596552" y="928543"/>
                  <a:pt x="6596552" y="936565"/>
                </a:cubicBezTo>
                <a:cubicBezTo>
                  <a:pt x="6596552" y="943858"/>
                  <a:pt x="6589547" y="950422"/>
                  <a:pt x="6581764" y="950422"/>
                </a:cubicBezTo>
                <a:cubicBezTo>
                  <a:pt x="6573202" y="950422"/>
                  <a:pt x="6566976" y="943858"/>
                  <a:pt x="6566976" y="936565"/>
                </a:cubicBezTo>
                <a:cubicBezTo>
                  <a:pt x="6566976" y="928543"/>
                  <a:pt x="6573202" y="924168"/>
                  <a:pt x="6581764" y="924168"/>
                </a:cubicBezTo>
                <a:close/>
                <a:moveTo>
                  <a:pt x="6510933" y="924168"/>
                </a:moveTo>
                <a:cubicBezTo>
                  <a:pt x="6518717" y="924168"/>
                  <a:pt x="6525722" y="928543"/>
                  <a:pt x="6525722" y="936565"/>
                </a:cubicBezTo>
                <a:cubicBezTo>
                  <a:pt x="6525722" y="943858"/>
                  <a:pt x="6518717" y="950422"/>
                  <a:pt x="6510933" y="950422"/>
                </a:cubicBezTo>
                <a:cubicBezTo>
                  <a:pt x="6502371" y="950422"/>
                  <a:pt x="6496144" y="943858"/>
                  <a:pt x="6496144" y="936565"/>
                </a:cubicBezTo>
                <a:cubicBezTo>
                  <a:pt x="6496144" y="928543"/>
                  <a:pt x="6502371" y="924168"/>
                  <a:pt x="6510933" y="924168"/>
                </a:cubicBezTo>
                <a:close/>
                <a:moveTo>
                  <a:pt x="6440492" y="924168"/>
                </a:moveTo>
                <a:cubicBezTo>
                  <a:pt x="6448081" y="924168"/>
                  <a:pt x="6454911" y="928543"/>
                  <a:pt x="6454911" y="936565"/>
                </a:cubicBezTo>
                <a:cubicBezTo>
                  <a:pt x="6454911" y="943858"/>
                  <a:pt x="6448081" y="950422"/>
                  <a:pt x="6440492" y="950422"/>
                </a:cubicBezTo>
                <a:cubicBezTo>
                  <a:pt x="6432145" y="950422"/>
                  <a:pt x="6425315" y="943858"/>
                  <a:pt x="6425315" y="936565"/>
                </a:cubicBezTo>
                <a:cubicBezTo>
                  <a:pt x="6425315" y="928543"/>
                  <a:pt x="6432145" y="924168"/>
                  <a:pt x="6440492" y="924168"/>
                </a:cubicBezTo>
                <a:close/>
                <a:moveTo>
                  <a:pt x="6368340" y="924168"/>
                </a:moveTo>
                <a:cubicBezTo>
                  <a:pt x="6376362" y="924168"/>
                  <a:pt x="6380737" y="928543"/>
                  <a:pt x="6380737" y="936565"/>
                </a:cubicBezTo>
                <a:cubicBezTo>
                  <a:pt x="6380737" y="943858"/>
                  <a:pt x="6376362" y="950422"/>
                  <a:pt x="6368340" y="950422"/>
                </a:cubicBezTo>
                <a:cubicBezTo>
                  <a:pt x="6361047" y="950422"/>
                  <a:pt x="6354484" y="943858"/>
                  <a:pt x="6354484" y="936565"/>
                </a:cubicBezTo>
                <a:cubicBezTo>
                  <a:pt x="6354484" y="928543"/>
                  <a:pt x="6361047" y="924168"/>
                  <a:pt x="6368340" y="924168"/>
                </a:cubicBezTo>
                <a:close/>
                <a:moveTo>
                  <a:pt x="6297511" y="924168"/>
                </a:moveTo>
                <a:cubicBezTo>
                  <a:pt x="6304074" y="924168"/>
                  <a:pt x="6309908" y="928543"/>
                  <a:pt x="6309908" y="936565"/>
                </a:cubicBezTo>
                <a:cubicBezTo>
                  <a:pt x="6309908" y="943858"/>
                  <a:pt x="6304074" y="950422"/>
                  <a:pt x="6297511" y="950422"/>
                </a:cubicBezTo>
                <a:cubicBezTo>
                  <a:pt x="6290218" y="950422"/>
                  <a:pt x="6283655" y="943858"/>
                  <a:pt x="6283655" y="936565"/>
                </a:cubicBezTo>
                <a:cubicBezTo>
                  <a:pt x="6283655" y="928543"/>
                  <a:pt x="6290218" y="924168"/>
                  <a:pt x="6297511" y="924168"/>
                </a:cubicBezTo>
                <a:close/>
                <a:moveTo>
                  <a:pt x="6226679" y="924168"/>
                </a:moveTo>
                <a:cubicBezTo>
                  <a:pt x="6233242" y="924168"/>
                  <a:pt x="6239076" y="928543"/>
                  <a:pt x="6239076" y="936565"/>
                </a:cubicBezTo>
                <a:cubicBezTo>
                  <a:pt x="6239076" y="943858"/>
                  <a:pt x="6233242" y="950422"/>
                  <a:pt x="6226679" y="950422"/>
                </a:cubicBezTo>
                <a:cubicBezTo>
                  <a:pt x="6219386" y="950422"/>
                  <a:pt x="6212823" y="943858"/>
                  <a:pt x="6212823" y="936565"/>
                </a:cubicBezTo>
                <a:cubicBezTo>
                  <a:pt x="6212823" y="928543"/>
                  <a:pt x="6219386" y="924168"/>
                  <a:pt x="6226679" y="924168"/>
                </a:cubicBezTo>
                <a:close/>
                <a:moveTo>
                  <a:pt x="6154391" y="924168"/>
                </a:moveTo>
                <a:cubicBezTo>
                  <a:pt x="6161684" y="924168"/>
                  <a:pt x="6168247" y="928543"/>
                  <a:pt x="6168247" y="936565"/>
                </a:cubicBezTo>
                <a:cubicBezTo>
                  <a:pt x="6168247" y="943858"/>
                  <a:pt x="6161684" y="950422"/>
                  <a:pt x="6154391" y="950422"/>
                </a:cubicBezTo>
                <a:cubicBezTo>
                  <a:pt x="6147828" y="950422"/>
                  <a:pt x="6141994" y="943858"/>
                  <a:pt x="6141994" y="936565"/>
                </a:cubicBezTo>
                <a:cubicBezTo>
                  <a:pt x="6141994" y="928543"/>
                  <a:pt x="6147828" y="924168"/>
                  <a:pt x="6154391" y="924168"/>
                </a:cubicBezTo>
                <a:close/>
                <a:moveTo>
                  <a:pt x="6083559" y="924168"/>
                </a:moveTo>
                <a:cubicBezTo>
                  <a:pt x="6090852" y="924168"/>
                  <a:pt x="6097415" y="930002"/>
                  <a:pt x="6097415" y="936565"/>
                </a:cubicBezTo>
                <a:cubicBezTo>
                  <a:pt x="6097415" y="943858"/>
                  <a:pt x="6090852" y="950422"/>
                  <a:pt x="6083559" y="950422"/>
                </a:cubicBezTo>
                <a:cubicBezTo>
                  <a:pt x="6076996" y="950422"/>
                  <a:pt x="6071162" y="943858"/>
                  <a:pt x="6071162" y="936565"/>
                </a:cubicBezTo>
                <a:cubicBezTo>
                  <a:pt x="6071162" y="930002"/>
                  <a:pt x="6076996" y="924168"/>
                  <a:pt x="6083559" y="924168"/>
                </a:cubicBezTo>
                <a:close/>
                <a:moveTo>
                  <a:pt x="6011748" y="924168"/>
                </a:moveTo>
                <a:cubicBezTo>
                  <a:pt x="6019532" y="924168"/>
                  <a:pt x="6026537" y="930002"/>
                  <a:pt x="6026537" y="936565"/>
                </a:cubicBezTo>
                <a:cubicBezTo>
                  <a:pt x="6026537" y="943858"/>
                  <a:pt x="6019532" y="950422"/>
                  <a:pt x="6011748" y="950422"/>
                </a:cubicBezTo>
                <a:cubicBezTo>
                  <a:pt x="6003186" y="950422"/>
                  <a:pt x="5998516" y="943858"/>
                  <a:pt x="5996959" y="936565"/>
                </a:cubicBezTo>
                <a:cubicBezTo>
                  <a:pt x="5996959" y="930002"/>
                  <a:pt x="6003186" y="924168"/>
                  <a:pt x="6011748" y="924168"/>
                </a:cubicBezTo>
                <a:close/>
                <a:moveTo>
                  <a:pt x="5940548" y="924168"/>
                </a:moveTo>
                <a:cubicBezTo>
                  <a:pt x="5948896" y="924168"/>
                  <a:pt x="5955726" y="930002"/>
                  <a:pt x="5955726" y="936565"/>
                </a:cubicBezTo>
                <a:cubicBezTo>
                  <a:pt x="5955726" y="943858"/>
                  <a:pt x="5948896" y="950422"/>
                  <a:pt x="5940548" y="950422"/>
                </a:cubicBezTo>
                <a:cubicBezTo>
                  <a:pt x="5932960" y="950422"/>
                  <a:pt x="5926130" y="943858"/>
                  <a:pt x="5926130" y="936565"/>
                </a:cubicBezTo>
                <a:cubicBezTo>
                  <a:pt x="5926130" y="930002"/>
                  <a:pt x="5932960" y="924168"/>
                  <a:pt x="5940548" y="924168"/>
                </a:cubicBezTo>
                <a:close/>
                <a:moveTo>
                  <a:pt x="5870088" y="924168"/>
                </a:moveTo>
                <a:cubicBezTo>
                  <a:pt x="5878650" y="924168"/>
                  <a:pt x="5884877" y="930002"/>
                  <a:pt x="5884877" y="936565"/>
                </a:cubicBezTo>
                <a:cubicBezTo>
                  <a:pt x="5884877" y="943858"/>
                  <a:pt x="5878650" y="950422"/>
                  <a:pt x="5870088" y="950422"/>
                </a:cubicBezTo>
                <a:cubicBezTo>
                  <a:pt x="5862304" y="950422"/>
                  <a:pt x="5855299" y="943858"/>
                  <a:pt x="5855299" y="936565"/>
                </a:cubicBezTo>
                <a:cubicBezTo>
                  <a:pt x="5855299" y="930002"/>
                  <a:pt x="5862304" y="924168"/>
                  <a:pt x="5870088" y="924168"/>
                </a:cubicBezTo>
                <a:close/>
                <a:moveTo>
                  <a:pt x="5798325" y="924168"/>
                </a:moveTo>
                <a:cubicBezTo>
                  <a:pt x="5806347" y="924168"/>
                  <a:pt x="5810722" y="930002"/>
                  <a:pt x="5810722" y="936565"/>
                </a:cubicBezTo>
                <a:cubicBezTo>
                  <a:pt x="5810722" y="943858"/>
                  <a:pt x="5806347" y="950422"/>
                  <a:pt x="5798325" y="950422"/>
                </a:cubicBezTo>
                <a:cubicBezTo>
                  <a:pt x="5791032" y="950422"/>
                  <a:pt x="5784469" y="943858"/>
                  <a:pt x="5784469" y="936565"/>
                </a:cubicBezTo>
                <a:cubicBezTo>
                  <a:pt x="5784469" y="930002"/>
                  <a:pt x="5791032" y="924168"/>
                  <a:pt x="5798325" y="924168"/>
                </a:cubicBezTo>
                <a:close/>
                <a:moveTo>
                  <a:pt x="5724122" y="924168"/>
                </a:moveTo>
                <a:cubicBezTo>
                  <a:pt x="5730685" y="924168"/>
                  <a:pt x="5736519" y="930002"/>
                  <a:pt x="5736519" y="936565"/>
                </a:cubicBezTo>
                <a:cubicBezTo>
                  <a:pt x="5736519" y="943858"/>
                  <a:pt x="5730685" y="950422"/>
                  <a:pt x="5724122" y="950422"/>
                </a:cubicBezTo>
                <a:cubicBezTo>
                  <a:pt x="5716100" y="950422"/>
                  <a:pt x="5710266" y="943858"/>
                  <a:pt x="5710266" y="936565"/>
                </a:cubicBezTo>
                <a:cubicBezTo>
                  <a:pt x="5710266" y="930002"/>
                  <a:pt x="5716100" y="924168"/>
                  <a:pt x="5724122" y="924168"/>
                </a:cubicBezTo>
                <a:close/>
                <a:moveTo>
                  <a:pt x="5653291" y="924168"/>
                </a:moveTo>
                <a:cubicBezTo>
                  <a:pt x="5659125" y="924168"/>
                  <a:pt x="5665688" y="930002"/>
                  <a:pt x="5665688" y="936565"/>
                </a:cubicBezTo>
                <a:cubicBezTo>
                  <a:pt x="5665688" y="943858"/>
                  <a:pt x="5659125" y="950422"/>
                  <a:pt x="5653291" y="950422"/>
                </a:cubicBezTo>
                <a:cubicBezTo>
                  <a:pt x="5645269" y="950422"/>
                  <a:pt x="5639435" y="943858"/>
                  <a:pt x="5639435" y="936565"/>
                </a:cubicBezTo>
                <a:cubicBezTo>
                  <a:pt x="5639435" y="930002"/>
                  <a:pt x="5645269" y="924168"/>
                  <a:pt x="5653291" y="924168"/>
                </a:cubicBezTo>
                <a:close/>
                <a:moveTo>
                  <a:pt x="5581002" y="924168"/>
                </a:moveTo>
                <a:cubicBezTo>
                  <a:pt x="5588295" y="924168"/>
                  <a:pt x="5594858" y="930002"/>
                  <a:pt x="5594858" y="936565"/>
                </a:cubicBezTo>
                <a:cubicBezTo>
                  <a:pt x="5594858" y="943858"/>
                  <a:pt x="5588295" y="950422"/>
                  <a:pt x="5581002" y="950422"/>
                </a:cubicBezTo>
                <a:cubicBezTo>
                  <a:pt x="5574439" y="950422"/>
                  <a:pt x="5568605" y="943858"/>
                  <a:pt x="5568605" y="936565"/>
                </a:cubicBezTo>
                <a:cubicBezTo>
                  <a:pt x="5568605" y="930002"/>
                  <a:pt x="5574439" y="924168"/>
                  <a:pt x="5581002" y="924168"/>
                </a:cubicBezTo>
                <a:close/>
                <a:moveTo>
                  <a:pt x="5510171" y="924168"/>
                </a:moveTo>
                <a:cubicBezTo>
                  <a:pt x="5517464" y="924168"/>
                  <a:pt x="5524027" y="930002"/>
                  <a:pt x="5524027" y="936565"/>
                </a:cubicBezTo>
                <a:cubicBezTo>
                  <a:pt x="5524027" y="943858"/>
                  <a:pt x="5517464" y="950422"/>
                  <a:pt x="5510171" y="950422"/>
                </a:cubicBezTo>
                <a:cubicBezTo>
                  <a:pt x="5503608" y="950422"/>
                  <a:pt x="5497774" y="943858"/>
                  <a:pt x="5497774" y="936565"/>
                </a:cubicBezTo>
                <a:cubicBezTo>
                  <a:pt x="5497774" y="930002"/>
                  <a:pt x="5503608" y="924168"/>
                  <a:pt x="5510171" y="924168"/>
                </a:cubicBezTo>
                <a:close/>
                <a:moveTo>
                  <a:pt x="5438937" y="924168"/>
                </a:moveTo>
                <a:cubicBezTo>
                  <a:pt x="5447182" y="924168"/>
                  <a:pt x="5453178" y="930002"/>
                  <a:pt x="5453178" y="936565"/>
                </a:cubicBezTo>
                <a:cubicBezTo>
                  <a:pt x="5453178" y="943858"/>
                  <a:pt x="5447182" y="950422"/>
                  <a:pt x="5438937" y="950422"/>
                </a:cubicBezTo>
                <a:cubicBezTo>
                  <a:pt x="5431442" y="950422"/>
                  <a:pt x="5426945" y="943858"/>
                  <a:pt x="5426945" y="936565"/>
                </a:cubicBezTo>
                <a:cubicBezTo>
                  <a:pt x="5426945" y="930002"/>
                  <a:pt x="5431442" y="924168"/>
                  <a:pt x="5438937" y="924168"/>
                </a:cubicBezTo>
                <a:close/>
                <a:moveTo>
                  <a:pt x="5367530" y="924168"/>
                </a:moveTo>
                <a:cubicBezTo>
                  <a:pt x="5376092" y="924168"/>
                  <a:pt x="5382318" y="930002"/>
                  <a:pt x="5382318" y="936565"/>
                </a:cubicBezTo>
                <a:cubicBezTo>
                  <a:pt x="5382318" y="943858"/>
                  <a:pt x="5376092" y="950422"/>
                  <a:pt x="5367530" y="950422"/>
                </a:cubicBezTo>
                <a:cubicBezTo>
                  <a:pt x="5359747" y="950422"/>
                  <a:pt x="5352742" y="943858"/>
                  <a:pt x="5352742" y="936565"/>
                </a:cubicBezTo>
                <a:cubicBezTo>
                  <a:pt x="5352742" y="930002"/>
                  <a:pt x="5359747" y="924168"/>
                  <a:pt x="5367530" y="924168"/>
                </a:cubicBezTo>
                <a:close/>
                <a:moveTo>
                  <a:pt x="5296699" y="924168"/>
                </a:moveTo>
                <a:cubicBezTo>
                  <a:pt x="5305261" y="924168"/>
                  <a:pt x="5311488" y="930002"/>
                  <a:pt x="5311488" y="936565"/>
                </a:cubicBezTo>
                <a:cubicBezTo>
                  <a:pt x="5311488" y="943858"/>
                  <a:pt x="5305261" y="950422"/>
                  <a:pt x="5296699" y="950422"/>
                </a:cubicBezTo>
                <a:cubicBezTo>
                  <a:pt x="5288915" y="950422"/>
                  <a:pt x="5281910" y="943858"/>
                  <a:pt x="5281910" y="936565"/>
                </a:cubicBezTo>
                <a:cubicBezTo>
                  <a:pt x="5281910" y="930002"/>
                  <a:pt x="5288915" y="924168"/>
                  <a:pt x="5296699" y="924168"/>
                </a:cubicBezTo>
                <a:close/>
                <a:moveTo>
                  <a:pt x="5225869" y="924168"/>
                </a:moveTo>
                <a:cubicBezTo>
                  <a:pt x="5234431" y="924168"/>
                  <a:pt x="5240657" y="930002"/>
                  <a:pt x="5240657" y="936565"/>
                </a:cubicBezTo>
                <a:cubicBezTo>
                  <a:pt x="5240657" y="943858"/>
                  <a:pt x="5234431" y="950422"/>
                  <a:pt x="5225869" y="950422"/>
                </a:cubicBezTo>
                <a:cubicBezTo>
                  <a:pt x="5217307" y="950422"/>
                  <a:pt x="5211081" y="943858"/>
                  <a:pt x="5211081" y="936565"/>
                </a:cubicBezTo>
                <a:cubicBezTo>
                  <a:pt x="5211081" y="930002"/>
                  <a:pt x="5217307" y="924168"/>
                  <a:pt x="5225869" y="924168"/>
                </a:cubicBezTo>
                <a:close/>
                <a:moveTo>
                  <a:pt x="5154105" y="924168"/>
                </a:moveTo>
                <a:cubicBezTo>
                  <a:pt x="5162127" y="924168"/>
                  <a:pt x="5166502" y="930002"/>
                  <a:pt x="5166502" y="936565"/>
                </a:cubicBezTo>
                <a:cubicBezTo>
                  <a:pt x="5166502" y="943858"/>
                  <a:pt x="5162127" y="950422"/>
                  <a:pt x="5154105" y="950422"/>
                </a:cubicBezTo>
                <a:cubicBezTo>
                  <a:pt x="5146083" y="950422"/>
                  <a:pt x="5140249" y="943858"/>
                  <a:pt x="5140249" y="936565"/>
                </a:cubicBezTo>
                <a:cubicBezTo>
                  <a:pt x="5140249" y="930002"/>
                  <a:pt x="5146083" y="924168"/>
                  <a:pt x="5154105" y="924168"/>
                </a:cubicBezTo>
                <a:close/>
                <a:moveTo>
                  <a:pt x="5083276" y="924168"/>
                </a:moveTo>
                <a:cubicBezTo>
                  <a:pt x="5089110" y="924168"/>
                  <a:pt x="5095673" y="930002"/>
                  <a:pt x="5095673" y="936565"/>
                </a:cubicBezTo>
                <a:cubicBezTo>
                  <a:pt x="5095673" y="943858"/>
                  <a:pt x="5089110" y="950422"/>
                  <a:pt x="5083276" y="950422"/>
                </a:cubicBezTo>
                <a:cubicBezTo>
                  <a:pt x="5075254" y="950422"/>
                  <a:pt x="5069420" y="943858"/>
                  <a:pt x="5069420" y="936565"/>
                </a:cubicBezTo>
                <a:cubicBezTo>
                  <a:pt x="5069420" y="930002"/>
                  <a:pt x="5075254" y="924168"/>
                  <a:pt x="5083276" y="924168"/>
                </a:cubicBezTo>
                <a:close/>
                <a:moveTo>
                  <a:pt x="5012445" y="924168"/>
                </a:moveTo>
                <a:cubicBezTo>
                  <a:pt x="5018279" y="924168"/>
                  <a:pt x="5024842" y="930002"/>
                  <a:pt x="5024842" y="936565"/>
                </a:cubicBezTo>
                <a:cubicBezTo>
                  <a:pt x="5024842" y="943858"/>
                  <a:pt x="5018279" y="950422"/>
                  <a:pt x="5012445" y="950422"/>
                </a:cubicBezTo>
                <a:cubicBezTo>
                  <a:pt x="5004423" y="950422"/>
                  <a:pt x="4998589" y="943858"/>
                  <a:pt x="4998589" y="938024"/>
                </a:cubicBezTo>
                <a:cubicBezTo>
                  <a:pt x="4998589" y="930002"/>
                  <a:pt x="5004423" y="924168"/>
                  <a:pt x="5012445" y="924168"/>
                </a:cubicBezTo>
                <a:close/>
                <a:moveTo>
                  <a:pt x="4940157" y="924168"/>
                </a:moveTo>
                <a:cubicBezTo>
                  <a:pt x="4948179" y="924168"/>
                  <a:pt x="4954013" y="930002"/>
                  <a:pt x="4954013" y="938024"/>
                </a:cubicBezTo>
                <a:cubicBezTo>
                  <a:pt x="4954013" y="943858"/>
                  <a:pt x="4948179" y="950422"/>
                  <a:pt x="4940157" y="950422"/>
                </a:cubicBezTo>
                <a:cubicBezTo>
                  <a:pt x="4934323" y="950422"/>
                  <a:pt x="4927760" y="943858"/>
                  <a:pt x="4927760" y="938024"/>
                </a:cubicBezTo>
                <a:cubicBezTo>
                  <a:pt x="4927760" y="930002"/>
                  <a:pt x="4934323" y="924168"/>
                  <a:pt x="4940157" y="924168"/>
                </a:cubicBezTo>
                <a:close/>
                <a:moveTo>
                  <a:pt x="4865953" y="924168"/>
                </a:moveTo>
                <a:cubicBezTo>
                  <a:pt x="4873975" y="924168"/>
                  <a:pt x="4879809" y="930002"/>
                  <a:pt x="4879809" y="938024"/>
                </a:cubicBezTo>
                <a:cubicBezTo>
                  <a:pt x="4879809" y="943858"/>
                  <a:pt x="4873975" y="950422"/>
                  <a:pt x="4865953" y="950422"/>
                </a:cubicBezTo>
                <a:cubicBezTo>
                  <a:pt x="4860119" y="950422"/>
                  <a:pt x="4853556" y="943858"/>
                  <a:pt x="4853556" y="938024"/>
                </a:cubicBezTo>
                <a:cubicBezTo>
                  <a:pt x="4853556" y="930002"/>
                  <a:pt x="4858661" y="924168"/>
                  <a:pt x="4865953" y="924168"/>
                </a:cubicBezTo>
                <a:close/>
                <a:moveTo>
                  <a:pt x="4797514" y="924168"/>
                </a:moveTo>
                <a:cubicBezTo>
                  <a:pt x="4806076" y="924168"/>
                  <a:pt x="4812303" y="930002"/>
                  <a:pt x="4812303" y="938024"/>
                </a:cubicBezTo>
                <a:cubicBezTo>
                  <a:pt x="4812303" y="943858"/>
                  <a:pt x="4806076" y="950422"/>
                  <a:pt x="4797514" y="950422"/>
                </a:cubicBezTo>
                <a:cubicBezTo>
                  <a:pt x="4789730" y="950422"/>
                  <a:pt x="4782725" y="943858"/>
                  <a:pt x="4782725" y="938024"/>
                </a:cubicBezTo>
                <a:cubicBezTo>
                  <a:pt x="4782725" y="930002"/>
                  <a:pt x="4789730" y="924168"/>
                  <a:pt x="4797514" y="924168"/>
                </a:cubicBezTo>
                <a:close/>
                <a:moveTo>
                  <a:pt x="4726684" y="924168"/>
                </a:moveTo>
                <a:cubicBezTo>
                  <a:pt x="4735246" y="924168"/>
                  <a:pt x="4741472" y="930002"/>
                  <a:pt x="4741472" y="938024"/>
                </a:cubicBezTo>
                <a:cubicBezTo>
                  <a:pt x="4741472" y="943858"/>
                  <a:pt x="4735246" y="950422"/>
                  <a:pt x="4726684" y="950422"/>
                </a:cubicBezTo>
                <a:cubicBezTo>
                  <a:pt x="4718122" y="950422"/>
                  <a:pt x="4711896" y="943858"/>
                  <a:pt x="4711896" y="938024"/>
                </a:cubicBezTo>
                <a:cubicBezTo>
                  <a:pt x="4711896" y="930002"/>
                  <a:pt x="4718122" y="924168"/>
                  <a:pt x="4726684" y="924168"/>
                </a:cubicBezTo>
                <a:close/>
                <a:moveTo>
                  <a:pt x="4655853" y="924168"/>
                </a:moveTo>
                <a:cubicBezTo>
                  <a:pt x="4663637" y="924168"/>
                  <a:pt x="4670642" y="930002"/>
                  <a:pt x="4670642" y="938024"/>
                </a:cubicBezTo>
                <a:cubicBezTo>
                  <a:pt x="4670642" y="943858"/>
                  <a:pt x="4663637" y="950422"/>
                  <a:pt x="4655853" y="950422"/>
                </a:cubicBezTo>
                <a:cubicBezTo>
                  <a:pt x="4647291" y="950422"/>
                  <a:pt x="4641064" y="943858"/>
                  <a:pt x="4641064" y="938024"/>
                </a:cubicBezTo>
                <a:cubicBezTo>
                  <a:pt x="4641064" y="930002"/>
                  <a:pt x="4647291" y="924168"/>
                  <a:pt x="4655853" y="924168"/>
                </a:cubicBezTo>
                <a:close/>
                <a:moveTo>
                  <a:pt x="4584091" y="924168"/>
                </a:moveTo>
                <a:cubicBezTo>
                  <a:pt x="4591384" y="924168"/>
                  <a:pt x="4596488" y="930002"/>
                  <a:pt x="4596488" y="938024"/>
                </a:cubicBezTo>
                <a:cubicBezTo>
                  <a:pt x="4596488" y="943858"/>
                  <a:pt x="4591384" y="950422"/>
                  <a:pt x="4584091" y="950422"/>
                </a:cubicBezTo>
                <a:cubicBezTo>
                  <a:pt x="4576069" y="950422"/>
                  <a:pt x="4570235" y="943858"/>
                  <a:pt x="4570235" y="938024"/>
                </a:cubicBezTo>
                <a:cubicBezTo>
                  <a:pt x="4570235" y="930002"/>
                  <a:pt x="4576069" y="924168"/>
                  <a:pt x="4584091" y="924168"/>
                </a:cubicBezTo>
                <a:close/>
                <a:moveTo>
                  <a:pt x="4513260" y="924168"/>
                </a:moveTo>
                <a:cubicBezTo>
                  <a:pt x="4519094" y="924168"/>
                  <a:pt x="4525657" y="930002"/>
                  <a:pt x="4525657" y="938024"/>
                </a:cubicBezTo>
                <a:cubicBezTo>
                  <a:pt x="4525657" y="943858"/>
                  <a:pt x="4519094" y="950422"/>
                  <a:pt x="4513260" y="950422"/>
                </a:cubicBezTo>
                <a:cubicBezTo>
                  <a:pt x="4505238" y="950422"/>
                  <a:pt x="4499404" y="943858"/>
                  <a:pt x="4499404" y="938024"/>
                </a:cubicBezTo>
                <a:cubicBezTo>
                  <a:pt x="4499404" y="930002"/>
                  <a:pt x="4505238" y="924168"/>
                  <a:pt x="4513260" y="924168"/>
                </a:cubicBezTo>
                <a:close/>
                <a:moveTo>
                  <a:pt x="4439056" y="924168"/>
                </a:moveTo>
                <a:cubicBezTo>
                  <a:pt x="4445619" y="924168"/>
                  <a:pt x="4451453" y="930002"/>
                  <a:pt x="4451453" y="938024"/>
                </a:cubicBezTo>
                <a:cubicBezTo>
                  <a:pt x="4451453" y="943858"/>
                  <a:pt x="4445619" y="950422"/>
                  <a:pt x="4439056" y="950422"/>
                </a:cubicBezTo>
                <a:cubicBezTo>
                  <a:pt x="4431763" y="950422"/>
                  <a:pt x="4425200" y="943858"/>
                  <a:pt x="4425200" y="938024"/>
                </a:cubicBezTo>
                <a:cubicBezTo>
                  <a:pt x="4425200" y="930002"/>
                  <a:pt x="4431763" y="924168"/>
                  <a:pt x="4439056" y="924168"/>
                </a:cubicBezTo>
                <a:close/>
                <a:moveTo>
                  <a:pt x="4366768" y="924168"/>
                </a:moveTo>
                <a:cubicBezTo>
                  <a:pt x="4374790" y="924168"/>
                  <a:pt x="4380624" y="930002"/>
                  <a:pt x="4380624" y="938024"/>
                </a:cubicBezTo>
                <a:cubicBezTo>
                  <a:pt x="4380624" y="943858"/>
                  <a:pt x="4374790" y="950422"/>
                  <a:pt x="4366768" y="950422"/>
                </a:cubicBezTo>
                <a:cubicBezTo>
                  <a:pt x="4360934" y="950422"/>
                  <a:pt x="4354371" y="943858"/>
                  <a:pt x="4354371" y="938024"/>
                </a:cubicBezTo>
                <a:cubicBezTo>
                  <a:pt x="4354371" y="930002"/>
                  <a:pt x="4360934" y="924168"/>
                  <a:pt x="4366768" y="924168"/>
                </a:cubicBezTo>
                <a:close/>
                <a:moveTo>
                  <a:pt x="4295937" y="924168"/>
                </a:moveTo>
                <a:cubicBezTo>
                  <a:pt x="4303959" y="924168"/>
                  <a:pt x="4309793" y="930002"/>
                  <a:pt x="4309793" y="938024"/>
                </a:cubicBezTo>
                <a:cubicBezTo>
                  <a:pt x="4309793" y="943858"/>
                  <a:pt x="4303959" y="950422"/>
                  <a:pt x="4295937" y="950422"/>
                </a:cubicBezTo>
                <a:cubicBezTo>
                  <a:pt x="4290103" y="950422"/>
                  <a:pt x="4283540" y="943858"/>
                  <a:pt x="4283540" y="938024"/>
                </a:cubicBezTo>
                <a:cubicBezTo>
                  <a:pt x="4283540" y="930002"/>
                  <a:pt x="4290103" y="924168"/>
                  <a:pt x="4295937" y="924168"/>
                </a:cubicBezTo>
                <a:close/>
                <a:moveTo>
                  <a:pt x="4225107" y="924168"/>
                </a:moveTo>
                <a:cubicBezTo>
                  <a:pt x="4233129" y="924168"/>
                  <a:pt x="4238963" y="930002"/>
                  <a:pt x="4238963" y="938024"/>
                </a:cubicBezTo>
                <a:cubicBezTo>
                  <a:pt x="4238963" y="943858"/>
                  <a:pt x="4233129" y="950422"/>
                  <a:pt x="4225107" y="950422"/>
                </a:cubicBezTo>
                <a:cubicBezTo>
                  <a:pt x="4217085" y="950422"/>
                  <a:pt x="4212710" y="943858"/>
                  <a:pt x="4212710" y="938024"/>
                </a:cubicBezTo>
                <a:cubicBezTo>
                  <a:pt x="4212710" y="930002"/>
                  <a:pt x="4217085" y="924168"/>
                  <a:pt x="4225107" y="924168"/>
                </a:cubicBezTo>
                <a:close/>
                <a:moveTo>
                  <a:pt x="4153295" y="924168"/>
                </a:moveTo>
                <a:cubicBezTo>
                  <a:pt x="4161078" y="924168"/>
                  <a:pt x="4168083" y="930002"/>
                  <a:pt x="4168083" y="938024"/>
                </a:cubicBezTo>
                <a:cubicBezTo>
                  <a:pt x="4168083" y="943858"/>
                  <a:pt x="4161078" y="950422"/>
                  <a:pt x="4153295" y="950422"/>
                </a:cubicBezTo>
                <a:cubicBezTo>
                  <a:pt x="4144733" y="950422"/>
                  <a:pt x="4138507" y="943858"/>
                  <a:pt x="4138507" y="938024"/>
                </a:cubicBezTo>
                <a:cubicBezTo>
                  <a:pt x="4138507" y="930002"/>
                  <a:pt x="4144733" y="924168"/>
                  <a:pt x="4153295" y="924168"/>
                </a:cubicBezTo>
                <a:close/>
                <a:moveTo>
                  <a:pt x="4082465" y="924168"/>
                </a:moveTo>
                <a:cubicBezTo>
                  <a:pt x="4090249" y="924168"/>
                  <a:pt x="4097254" y="930002"/>
                  <a:pt x="4097254" y="938024"/>
                </a:cubicBezTo>
                <a:cubicBezTo>
                  <a:pt x="4097254" y="943858"/>
                  <a:pt x="4090249" y="950422"/>
                  <a:pt x="4082465" y="950422"/>
                </a:cubicBezTo>
                <a:cubicBezTo>
                  <a:pt x="4073903" y="950422"/>
                  <a:pt x="4067676" y="943858"/>
                  <a:pt x="4067676" y="938024"/>
                </a:cubicBezTo>
                <a:cubicBezTo>
                  <a:pt x="4067676" y="930002"/>
                  <a:pt x="4073903" y="924168"/>
                  <a:pt x="4082465" y="924168"/>
                </a:cubicBezTo>
                <a:close/>
                <a:moveTo>
                  <a:pt x="4011635" y="924168"/>
                </a:moveTo>
                <a:cubicBezTo>
                  <a:pt x="4019418" y="924168"/>
                  <a:pt x="4026423" y="930002"/>
                  <a:pt x="4026423" y="938024"/>
                </a:cubicBezTo>
                <a:cubicBezTo>
                  <a:pt x="4026423" y="943858"/>
                  <a:pt x="4019418" y="950422"/>
                  <a:pt x="4011635" y="950422"/>
                </a:cubicBezTo>
                <a:cubicBezTo>
                  <a:pt x="4003073" y="950422"/>
                  <a:pt x="3996847" y="943858"/>
                  <a:pt x="3996847" y="938024"/>
                </a:cubicBezTo>
                <a:cubicBezTo>
                  <a:pt x="3996847" y="930002"/>
                  <a:pt x="4003073" y="924168"/>
                  <a:pt x="4011635" y="924168"/>
                </a:cubicBezTo>
                <a:close/>
                <a:moveTo>
                  <a:pt x="3939871" y="924168"/>
                </a:moveTo>
                <a:cubicBezTo>
                  <a:pt x="3947893" y="924168"/>
                  <a:pt x="3952268" y="930002"/>
                  <a:pt x="3952268" y="938024"/>
                </a:cubicBezTo>
                <a:cubicBezTo>
                  <a:pt x="3952268" y="945317"/>
                  <a:pt x="3947893" y="950422"/>
                  <a:pt x="3939871" y="950422"/>
                </a:cubicBezTo>
                <a:cubicBezTo>
                  <a:pt x="3932578" y="950422"/>
                  <a:pt x="3926015" y="945317"/>
                  <a:pt x="3926015" y="938024"/>
                </a:cubicBezTo>
                <a:cubicBezTo>
                  <a:pt x="3926015" y="930002"/>
                  <a:pt x="3932578" y="924168"/>
                  <a:pt x="3939871" y="924168"/>
                </a:cubicBezTo>
                <a:close/>
                <a:moveTo>
                  <a:pt x="3869042" y="924168"/>
                </a:moveTo>
                <a:cubicBezTo>
                  <a:pt x="3875605" y="924168"/>
                  <a:pt x="3881439" y="930002"/>
                  <a:pt x="3881439" y="938024"/>
                </a:cubicBezTo>
                <a:cubicBezTo>
                  <a:pt x="3881439" y="945317"/>
                  <a:pt x="3875605" y="950422"/>
                  <a:pt x="3869042" y="950422"/>
                </a:cubicBezTo>
                <a:cubicBezTo>
                  <a:pt x="3861749" y="950422"/>
                  <a:pt x="3855186" y="945317"/>
                  <a:pt x="3855186" y="938024"/>
                </a:cubicBezTo>
                <a:cubicBezTo>
                  <a:pt x="3855186" y="930002"/>
                  <a:pt x="3861749" y="924168"/>
                  <a:pt x="3869042" y="924168"/>
                </a:cubicBezTo>
                <a:close/>
                <a:moveTo>
                  <a:pt x="3798211" y="924168"/>
                </a:moveTo>
                <a:cubicBezTo>
                  <a:pt x="3804774" y="924168"/>
                  <a:pt x="3810608" y="930002"/>
                  <a:pt x="3810608" y="938024"/>
                </a:cubicBezTo>
                <a:cubicBezTo>
                  <a:pt x="3810608" y="945317"/>
                  <a:pt x="3804774" y="950422"/>
                  <a:pt x="3798211" y="950422"/>
                </a:cubicBezTo>
                <a:cubicBezTo>
                  <a:pt x="3790918" y="950422"/>
                  <a:pt x="3784355" y="945317"/>
                  <a:pt x="3784355" y="938024"/>
                </a:cubicBezTo>
                <a:cubicBezTo>
                  <a:pt x="3784355" y="930002"/>
                  <a:pt x="3790918" y="924168"/>
                  <a:pt x="3798211" y="924168"/>
                </a:cubicBezTo>
                <a:close/>
                <a:moveTo>
                  <a:pt x="3725922" y="924168"/>
                </a:moveTo>
                <a:cubicBezTo>
                  <a:pt x="3733944" y="924168"/>
                  <a:pt x="3739778" y="930002"/>
                  <a:pt x="3739778" y="938024"/>
                </a:cubicBezTo>
                <a:cubicBezTo>
                  <a:pt x="3739778" y="945317"/>
                  <a:pt x="3733944" y="950422"/>
                  <a:pt x="3725922" y="950422"/>
                </a:cubicBezTo>
                <a:cubicBezTo>
                  <a:pt x="3719359" y="950422"/>
                  <a:pt x="3713525" y="945317"/>
                  <a:pt x="3713525" y="938024"/>
                </a:cubicBezTo>
                <a:cubicBezTo>
                  <a:pt x="3713525" y="930002"/>
                  <a:pt x="3719359" y="924168"/>
                  <a:pt x="3725922" y="924168"/>
                </a:cubicBezTo>
                <a:close/>
                <a:moveTo>
                  <a:pt x="3655091" y="924168"/>
                </a:moveTo>
                <a:cubicBezTo>
                  <a:pt x="3662384" y="924168"/>
                  <a:pt x="3668947" y="930002"/>
                  <a:pt x="3668947" y="938024"/>
                </a:cubicBezTo>
                <a:cubicBezTo>
                  <a:pt x="3668947" y="945317"/>
                  <a:pt x="3662384" y="950422"/>
                  <a:pt x="3655091" y="950422"/>
                </a:cubicBezTo>
                <a:cubicBezTo>
                  <a:pt x="3647069" y="950422"/>
                  <a:pt x="3642694" y="945317"/>
                  <a:pt x="3642694" y="938024"/>
                </a:cubicBezTo>
                <a:cubicBezTo>
                  <a:pt x="3642694" y="930002"/>
                  <a:pt x="3647069" y="924168"/>
                  <a:pt x="3655091" y="924168"/>
                </a:cubicBezTo>
                <a:close/>
                <a:moveTo>
                  <a:pt x="3583280" y="924168"/>
                </a:moveTo>
                <a:cubicBezTo>
                  <a:pt x="3591064" y="924168"/>
                  <a:pt x="3598069" y="930002"/>
                  <a:pt x="3598069" y="938024"/>
                </a:cubicBezTo>
                <a:cubicBezTo>
                  <a:pt x="3598069" y="945317"/>
                  <a:pt x="3591064" y="950422"/>
                  <a:pt x="3583280" y="950422"/>
                </a:cubicBezTo>
                <a:cubicBezTo>
                  <a:pt x="3574718" y="950422"/>
                  <a:pt x="3568491" y="945317"/>
                  <a:pt x="3568491" y="938024"/>
                </a:cubicBezTo>
                <a:cubicBezTo>
                  <a:pt x="3568491" y="930002"/>
                  <a:pt x="3574718" y="924168"/>
                  <a:pt x="3583280" y="924168"/>
                </a:cubicBezTo>
                <a:close/>
                <a:moveTo>
                  <a:pt x="941441" y="856710"/>
                </a:moveTo>
                <a:cubicBezTo>
                  <a:pt x="949463" y="856710"/>
                  <a:pt x="953839" y="861085"/>
                  <a:pt x="953839" y="869107"/>
                </a:cubicBezTo>
                <a:cubicBezTo>
                  <a:pt x="953839" y="876400"/>
                  <a:pt x="949463" y="882964"/>
                  <a:pt x="941441" y="882964"/>
                </a:cubicBezTo>
                <a:cubicBezTo>
                  <a:pt x="934149" y="882964"/>
                  <a:pt x="927585" y="876400"/>
                  <a:pt x="927585" y="869107"/>
                </a:cubicBezTo>
                <a:cubicBezTo>
                  <a:pt x="927585" y="861085"/>
                  <a:pt x="934149" y="856710"/>
                  <a:pt x="941441" y="856710"/>
                </a:cubicBezTo>
                <a:close/>
                <a:moveTo>
                  <a:pt x="870610" y="856710"/>
                </a:moveTo>
                <a:cubicBezTo>
                  <a:pt x="877174" y="856710"/>
                  <a:pt x="883008" y="861085"/>
                  <a:pt x="883008" y="869107"/>
                </a:cubicBezTo>
                <a:cubicBezTo>
                  <a:pt x="883008" y="876400"/>
                  <a:pt x="877174" y="882964"/>
                  <a:pt x="870610" y="882964"/>
                </a:cubicBezTo>
                <a:cubicBezTo>
                  <a:pt x="863318" y="882964"/>
                  <a:pt x="856754" y="876400"/>
                  <a:pt x="856754" y="869107"/>
                </a:cubicBezTo>
                <a:cubicBezTo>
                  <a:pt x="856754" y="861085"/>
                  <a:pt x="863318" y="856710"/>
                  <a:pt x="870610" y="856710"/>
                </a:cubicBezTo>
                <a:close/>
                <a:moveTo>
                  <a:pt x="799780" y="856710"/>
                </a:moveTo>
                <a:cubicBezTo>
                  <a:pt x="806344" y="856710"/>
                  <a:pt x="812178" y="861085"/>
                  <a:pt x="812178" y="869107"/>
                </a:cubicBezTo>
                <a:cubicBezTo>
                  <a:pt x="812178" y="876400"/>
                  <a:pt x="806344" y="882964"/>
                  <a:pt x="799780" y="882964"/>
                </a:cubicBezTo>
                <a:cubicBezTo>
                  <a:pt x="792487" y="882964"/>
                  <a:pt x="785924" y="876400"/>
                  <a:pt x="785924" y="869107"/>
                </a:cubicBezTo>
                <a:cubicBezTo>
                  <a:pt x="785924" y="861085"/>
                  <a:pt x="792487" y="856710"/>
                  <a:pt x="799780" y="856710"/>
                </a:cubicBezTo>
                <a:close/>
                <a:moveTo>
                  <a:pt x="724119" y="856710"/>
                </a:moveTo>
                <a:cubicBezTo>
                  <a:pt x="731411" y="856710"/>
                  <a:pt x="737976" y="861085"/>
                  <a:pt x="737976" y="869107"/>
                </a:cubicBezTo>
                <a:cubicBezTo>
                  <a:pt x="737976" y="876400"/>
                  <a:pt x="731411" y="882964"/>
                  <a:pt x="724119" y="882964"/>
                </a:cubicBezTo>
                <a:cubicBezTo>
                  <a:pt x="717555" y="882964"/>
                  <a:pt x="711721" y="876400"/>
                  <a:pt x="711721" y="869107"/>
                </a:cubicBezTo>
                <a:cubicBezTo>
                  <a:pt x="711721" y="861085"/>
                  <a:pt x="717555" y="856710"/>
                  <a:pt x="724119" y="856710"/>
                </a:cubicBezTo>
                <a:close/>
                <a:moveTo>
                  <a:pt x="653288" y="856710"/>
                </a:moveTo>
                <a:cubicBezTo>
                  <a:pt x="660580" y="856710"/>
                  <a:pt x="667144" y="861085"/>
                  <a:pt x="667144" y="869107"/>
                </a:cubicBezTo>
                <a:cubicBezTo>
                  <a:pt x="667144" y="876400"/>
                  <a:pt x="660580" y="882964"/>
                  <a:pt x="653288" y="882964"/>
                </a:cubicBezTo>
                <a:cubicBezTo>
                  <a:pt x="645266" y="882964"/>
                  <a:pt x="640891" y="876400"/>
                  <a:pt x="640891" y="869107"/>
                </a:cubicBezTo>
                <a:cubicBezTo>
                  <a:pt x="640891" y="861085"/>
                  <a:pt x="645266" y="856710"/>
                  <a:pt x="653288" y="856710"/>
                </a:cubicBezTo>
                <a:close/>
                <a:moveTo>
                  <a:pt x="584851" y="856710"/>
                </a:moveTo>
                <a:cubicBezTo>
                  <a:pt x="592633" y="856710"/>
                  <a:pt x="599638" y="861085"/>
                  <a:pt x="599638" y="869107"/>
                </a:cubicBezTo>
                <a:cubicBezTo>
                  <a:pt x="599638" y="876400"/>
                  <a:pt x="592633" y="882964"/>
                  <a:pt x="584851" y="882964"/>
                </a:cubicBezTo>
                <a:cubicBezTo>
                  <a:pt x="576288" y="882964"/>
                  <a:pt x="570061" y="876400"/>
                  <a:pt x="570061" y="869107"/>
                </a:cubicBezTo>
                <a:cubicBezTo>
                  <a:pt x="570061" y="861085"/>
                  <a:pt x="576288" y="856710"/>
                  <a:pt x="584851" y="856710"/>
                </a:cubicBezTo>
                <a:close/>
                <a:moveTo>
                  <a:pt x="513649" y="856710"/>
                </a:moveTo>
                <a:cubicBezTo>
                  <a:pt x="521998" y="856710"/>
                  <a:pt x="528826" y="861085"/>
                  <a:pt x="528826" y="869107"/>
                </a:cubicBezTo>
                <a:cubicBezTo>
                  <a:pt x="528826" y="876400"/>
                  <a:pt x="521998" y="882964"/>
                  <a:pt x="513649" y="882964"/>
                </a:cubicBezTo>
                <a:cubicBezTo>
                  <a:pt x="506060" y="882964"/>
                  <a:pt x="499230" y="876400"/>
                  <a:pt x="499230" y="869107"/>
                </a:cubicBezTo>
                <a:cubicBezTo>
                  <a:pt x="499230" y="861085"/>
                  <a:pt x="506060" y="856710"/>
                  <a:pt x="513649" y="856710"/>
                </a:cubicBezTo>
                <a:close/>
                <a:moveTo>
                  <a:pt x="439816" y="856710"/>
                </a:moveTo>
                <a:cubicBezTo>
                  <a:pt x="448379" y="856710"/>
                  <a:pt x="454606" y="861085"/>
                  <a:pt x="454606" y="869107"/>
                </a:cubicBezTo>
                <a:cubicBezTo>
                  <a:pt x="454606" y="876400"/>
                  <a:pt x="448379" y="882964"/>
                  <a:pt x="439816" y="882964"/>
                </a:cubicBezTo>
                <a:cubicBezTo>
                  <a:pt x="432032" y="882964"/>
                  <a:pt x="425028" y="876400"/>
                  <a:pt x="425028" y="869107"/>
                </a:cubicBezTo>
                <a:cubicBezTo>
                  <a:pt x="425028" y="861085"/>
                  <a:pt x="432032" y="856710"/>
                  <a:pt x="439816" y="856710"/>
                </a:cubicBezTo>
                <a:close/>
                <a:moveTo>
                  <a:pt x="368053" y="856710"/>
                </a:moveTo>
                <a:cubicBezTo>
                  <a:pt x="376076" y="856710"/>
                  <a:pt x="380451" y="861085"/>
                  <a:pt x="380451" y="869107"/>
                </a:cubicBezTo>
                <a:cubicBezTo>
                  <a:pt x="380451" y="876400"/>
                  <a:pt x="376076" y="882964"/>
                  <a:pt x="368053" y="882964"/>
                </a:cubicBezTo>
                <a:cubicBezTo>
                  <a:pt x="360761" y="882964"/>
                  <a:pt x="354198" y="876400"/>
                  <a:pt x="354198" y="869107"/>
                </a:cubicBezTo>
                <a:cubicBezTo>
                  <a:pt x="354198" y="861085"/>
                  <a:pt x="360761" y="856710"/>
                  <a:pt x="368053" y="856710"/>
                </a:cubicBezTo>
                <a:close/>
                <a:moveTo>
                  <a:pt x="297222" y="856710"/>
                </a:moveTo>
                <a:cubicBezTo>
                  <a:pt x="303785" y="856710"/>
                  <a:pt x="309618" y="861085"/>
                  <a:pt x="309618" y="869107"/>
                </a:cubicBezTo>
                <a:cubicBezTo>
                  <a:pt x="309618" y="876400"/>
                  <a:pt x="303785" y="882964"/>
                  <a:pt x="297222" y="882964"/>
                </a:cubicBezTo>
                <a:cubicBezTo>
                  <a:pt x="289929" y="882964"/>
                  <a:pt x="283366" y="876400"/>
                  <a:pt x="283366" y="869107"/>
                </a:cubicBezTo>
                <a:cubicBezTo>
                  <a:pt x="283366" y="862544"/>
                  <a:pt x="289929" y="856710"/>
                  <a:pt x="297222" y="856710"/>
                </a:cubicBezTo>
                <a:close/>
                <a:moveTo>
                  <a:pt x="226393" y="856710"/>
                </a:moveTo>
                <a:cubicBezTo>
                  <a:pt x="232228" y="856710"/>
                  <a:pt x="238791" y="862544"/>
                  <a:pt x="238791" y="869107"/>
                </a:cubicBezTo>
                <a:cubicBezTo>
                  <a:pt x="238791" y="876400"/>
                  <a:pt x="232228" y="882964"/>
                  <a:pt x="226393" y="882964"/>
                </a:cubicBezTo>
                <a:cubicBezTo>
                  <a:pt x="218370" y="882964"/>
                  <a:pt x="212537" y="876400"/>
                  <a:pt x="212537" y="869107"/>
                </a:cubicBezTo>
                <a:cubicBezTo>
                  <a:pt x="212537" y="862544"/>
                  <a:pt x="218370" y="856710"/>
                  <a:pt x="226393" y="856710"/>
                </a:cubicBezTo>
                <a:close/>
                <a:moveTo>
                  <a:pt x="154097" y="856710"/>
                </a:moveTo>
                <a:cubicBezTo>
                  <a:pt x="161389" y="856710"/>
                  <a:pt x="167953" y="862544"/>
                  <a:pt x="167953" y="869107"/>
                </a:cubicBezTo>
                <a:cubicBezTo>
                  <a:pt x="167953" y="876400"/>
                  <a:pt x="161389" y="882964"/>
                  <a:pt x="154097" y="882964"/>
                </a:cubicBezTo>
                <a:cubicBezTo>
                  <a:pt x="147533" y="882964"/>
                  <a:pt x="141699" y="876400"/>
                  <a:pt x="141699" y="869107"/>
                </a:cubicBezTo>
                <a:cubicBezTo>
                  <a:pt x="141699" y="862544"/>
                  <a:pt x="147533" y="856710"/>
                  <a:pt x="154097" y="856710"/>
                </a:cubicBezTo>
                <a:close/>
                <a:moveTo>
                  <a:pt x="83267" y="856710"/>
                </a:moveTo>
                <a:cubicBezTo>
                  <a:pt x="90560" y="856710"/>
                  <a:pt x="97123" y="862544"/>
                  <a:pt x="97123" y="869107"/>
                </a:cubicBezTo>
                <a:cubicBezTo>
                  <a:pt x="97123" y="876400"/>
                  <a:pt x="90560" y="882964"/>
                  <a:pt x="83267" y="882964"/>
                </a:cubicBezTo>
                <a:cubicBezTo>
                  <a:pt x="76704" y="882964"/>
                  <a:pt x="70870" y="876400"/>
                  <a:pt x="70870" y="869107"/>
                </a:cubicBezTo>
                <a:cubicBezTo>
                  <a:pt x="70870" y="862544"/>
                  <a:pt x="76704" y="856710"/>
                  <a:pt x="83267" y="856710"/>
                </a:cubicBezTo>
                <a:close/>
                <a:moveTo>
                  <a:pt x="12032" y="856710"/>
                </a:moveTo>
                <a:cubicBezTo>
                  <a:pt x="20276" y="856710"/>
                  <a:pt x="26273" y="862544"/>
                  <a:pt x="26273" y="869107"/>
                </a:cubicBezTo>
                <a:cubicBezTo>
                  <a:pt x="26273" y="876400"/>
                  <a:pt x="20276" y="882964"/>
                  <a:pt x="12032" y="882964"/>
                </a:cubicBezTo>
                <a:cubicBezTo>
                  <a:pt x="4536" y="882964"/>
                  <a:pt x="39" y="876400"/>
                  <a:pt x="39" y="869107"/>
                </a:cubicBezTo>
                <a:cubicBezTo>
                  <a:pt x="39" y="862544"/>
                  <a:pt x="4536" y="856710"/>
                  <a:pt x="12032" y="856710"/>
                </a:cubicBezTo>
                <a:close/>
                <a:moveTo>
                  <a:pt x="6368340" y="853339"/>
                </a:moveTo>
                <a:cubicBezTo>
                  <a:pt x="6376362" y="853339"/>
                  <a:pt x="6380737" y="860169"/>
                  <a:pt x="6380737" y="867757"/>
                </a:cubicBezTo>
                <a:cubicBezTo>
                  <a:pt x="6380737" y="876105"/>
                  <a:pt x="6376362" y="882935"/>
                  <a:pt x="6368340" y="882935"/>
                </a:cubicBezTo>
                <a:cubicBezTo>
                  <a:pt x="6361047" y="882935"/>
                  <a:pt x="6354484" y="876105"/>
                  <a:pt x="6354484" y="867757"/>
                </a:cubicBezTo>
                <a:cubicBezTo>
                  <a:pt x="6354484" y="860169"/>
                  <a:pt x="6361047" y="853339"/>
                  <a:pt x="6368340" y="853339"/>
                </a:cubicBezTo>
                <a:close/>
                <a:moveTo>
                  <a:pt x="6297511" y="853339"/>
                </a:moveTo>
                <a:cubicBezTo>
                  <a:pt x="6304074" y="853339"/>
                  <a:pt x="6309908" y="860169"/>
                  <a:pt x="6309908" y="867757"/>
                </a:cubicBezTo>
                <a:cubicBezTo>
                  <a:pt x="6309908" y="876105"/>
                  <a:pt x="6304074" y="882935"/>
                  <a:pt x="6297511" y="882935"/>
                </a:cubicBezTo>
                <a:cubicBezTo>
                  <a:pt x="6290218" y="882935"/>
                  <a:pt x="6283655" y="876105"/>
                  <a:pt x="6283655" y="867757"/>
                </a:cubicBezTo>
                <a:cubicBezTo>
                  <a:pt x="6283655" y="860169"/>
                  <a:pt x="6290218" y="853339"/>
                  <a:pt x="6297511" y="853339"/>
                </a:cubicBezTo>
                <a:close/>
                <a:moveTo>
                  <a:pt x="6226679" y="853339"/>
                </a:moveTo>
                <a:cubicBezTo>
                  <a:pt x="6233242" y="853339"/>
                  <a:pt x="6239076" y="860169"/>
                  <a:pt x="6239076" y="867757"/>
                </a:cubicBezTo>
                <a:cubicBezTo>
                  <a:pt x="6239076" y="876105"/>
                  <a:pt x="6233242" y="882935"/>
                  <a:pt x="6226679" y="882935"/>
                </a:cubicBezTo>
                <a:cubicBezTo>
                  <a:pt x="6219386" y="882935"/>
                  <a:pt x="6212823" y="876105"/>
                  <a:pt x="6212823" y="867757"/>
                </a:cubicBezTo>
                <a:cubicBezTo>
                  <a:pt x="6212823" y="860169"/>
                  <a:pt x="6219386" y="855615"/>
                  <a:pt x="6226679" y="853339"/>
                </a:cubicBezTo>
                <a:close/>
                <a:moveTo>
                  <a:pt x="6154391" y="853339"/>
                </a:moveTo>
                <a:cubicBezTo>
                  <a:pt x="6161684" y="853339"/>
                  <a:pt x="6168247" y="857714"/>
                  <a:pt x="6168247" y="865007"/>
                </a:cubicBezTo>
                <a:cubicBezTo>
                  <a:pt x="6168247" y="873029"/>
                  <a:pt x="6161684" y="879593"/>
                  <a:pt x="6154391" y="879593"/>
                </a:cubicBezTo>
                <a:cubicBezTo>
                  <a:pt x="6147828" y="879593"/>
                  <a:pt x="6141994" y="873029"/>
                  <a:pt x="6141994" y="865007"/>
                </a:cubicBezTo>
                <a:cubicBezTo>
                  <a:pt x="6141994" y="857714"/>
                  <a:pt x="6147828" y="853339"/>
                  <a:pt x="6154391" y="853339"/>
                </a:cubicBezTo>
                <a:close/>
                <a:moveTo>
                  <a:pt x="6083559" y="853339"/>
                </a:moveTo>
                <a:cubicBezTo>
                  <a:pt x="6090852" y="853339"/>
                  <a:pt x="6097415" y="857714"/>
                  <a:pt x="6097415" y="865007"/>
                </a:cubicBezTo>
                <a:cubicBezTo>
                  <a:pt x="6097415" y="873029"/>
                  <a:pt x="6090852" y="879593"/>
                  <a:pt x="6083559" y="879593"/>
                </a:cubicBezTo>
                <a:cubicBezTo>
                  <a:pt x="6076996" y="879593"/>
                  <a:pt x="6071162" y="873029"/>
                  <a:pt x="6071162" y="865007"/>
                </a:cubicBezTo>
                <a:cubicBezTo>
                  <a:pt x="6071162" y="857714"/>
                  <a:pt x="6075537" y="853339"/>
                  <a:pt x="6083559" y="853339"/>
                </a:cubicBezTo>
                <a:close/>
                <a:moveTo>
                  <a:pt x="6011748" y="853339"/>
                </a:moveTo>
                <a:cubicBezTo>
                  <a:pt x="6019532" y="853339"/>
                  <a:pt x="6026537" y="857714"/>
                  <a:pt x="6026537" y="865007"/>
                </a:cubicBezTo>
                <a:cubicBezTo>
                  <a:pt x="6026537" y="873029"/>
                  <a:pt x="6019532" y="879593"/>
                  <a:pt x="6011748" y="879593"/>
                </a:cubicBezTo>
                <a:cubicBezTo>
                  <a:pt x="6003186" y="879593"/>
                  <a:pt x="5996959" y="873029"/>
                  <a:pt x="5996959" y="865007"/>
                </a:cubicBezTo>
                <a:cubicBezTo>
                  <a:pt x="5996959" y="857714"/>
                  <a:pt x="6003186" y="853339"/>
                  <a:pt x="6011748" y="853339"/>
                </a:cubicBezTo>
                <a:close/>
                <a:moveTo>
                  <a:pt x="5940548" y="853339"/>
                </a:moveTo>
                <a:cubicBezTo>
                  <a:pt x="5948896" y="853339"/>
                  <a:pt x="5955726" y="857714"/>
                  <a:pt x="5955726" y="865007"/>
                </a:cubicBezTo>
                <a:cubicBezTo>
                  <a:pt x="5955726" y="873029"/>
                  <a:pt x="5948896" y="879593"/>
                  <a:pt x="5940548" y="879593"/>
                </a:cubicBezTo>
                <a:cubicBezTo>
                  <a:pt x="5932960" y="879593"/>
                  <a:pt x="5926130" y="873029"/>
                  <a:pt x="5926130" y="865007"/>
                </a:cubicBezTo>
                <a:cubicBezTo>
                  <a:pt x="5926130" y="857714"/>
                  <a:pt x="5932960" y="853339"/>
                  <a:pt x="5940548" y="853339"/>
                </a:cubicBezTo>
                <a:close/>
                <a:moveTo>
                  <a:pt x="5870088" y="853339"/>
                </a:moveTo>
                <a:cubicBezTo>
                  <a:pt x="5878650" y="853339"/>
                  <a:pt x="5884877" y="857714"/>
                  <a:pt x="5884877" y="865007"/>
                </a:cubicBezTo>
                <a:cubicBezTo>
                  <a:pt x="5884877" y="873029"/>
                  <a:pt x="5878650" y="879593"/>
                  <a:pt x="5870088" y="879593"/>
                </a:cubicBezTo>
                <a:cubicBezTo>
                  <a:pt x="5862304" y="879593"/>
                  <a:pt x="5855299" y="873029"/>
                  <a:pt x="5855299" y="865007"/>
                </a:cubicBezTo>
                <a:cubicBezTo>
                  <a:pt x="5855299" y="857714"/>
                  <a:pt x="5862304" y="853339"/>
                  <a:pt x="5870088" y="853339"/>
                </a:cubicBezTo>
                <a:close/>
                <a:moveTo>
                  <a:pt x="5798325" y="853339"/>
                </a:moveTo>
                <a:cubicBezTo>
                  <a:pt x="5806347" y="853339"/>
                  <a:pt x="5810722" y="857714"/>
                  <a:pt x="5810722" y="865007"/>
                </a:cubicBezTo>
                <a:cubicBezTo>
                  <a:pt x="5810722" y="873029"/>
                  <a:pt x="5806347" y="879593"/>
                  <a:pt x="5798325" y="879593"/>
                </a:cubicBezTo>
                <a:cubicBezTo>
                  <a:pt x="5791032" y="879593"/>
                  <a:pt x="5784469" y="873029"/>
                  <a:pt x="5784469" y="865007"/>
                </a:cubicBezTo>
                <a:cubicBezTo>
                  <a:pt x="5784469" y="857714"/>
                  <a:pt x="5791032" y="853339"/>
                  <a:pt x="5798325" y="853339"/>
                </a:cubicBezTo>
                <a:close/>
                <a:moveTo>
                  <a:pt x="5724122" y="853339"/>
                </a:moveTo>
                <a:cubicBezTo>
                  <a:pt x="5730685" y="853339"/>
                  <a:pt x="5736519" y="857714"/>
                  <a:pt x="5736519" y="865007"/>
                </a:cubicBezTo>
                <a:cubicBezTo>
                  <a:pt x="5736519" y="873029"/>
                  <a:pt x="5730685" y="879593"/>
                  <a:pt x="5724122" y="879593"/>
                </a:cubicBezTo>
                <a:cubicBezTo>
                  <a:pt x="5716100" y="879593"/>
                  <a:pt x="5710266" y="873029"/>
                  <a:pt x="5710266" y="865007"/>
                </a:cubicBezTo>
                <a:cubicBezTo>
                  <a:pt x="5710266" y="857714"/>
                  <a:pt x="5716100" y="853339"/>
                  <a:pt x="5724122" y="853339"/>
                </a:cubicBezTo>
                <a:close/>
                <a:moveTo>
                  <a:pt x="5653291" y="853339"/>
                </a:moveTo>
                <a:cubicBezTo>
                  <a:pt x="5659125" y="853339"/>
                  <a:pt x="5665688" y="857714"/>
                  <a:pt x="5665688" y="865007"/>
                </a:cubicBezTo>
                <a:cubicBezTo>
                  <a:pt x="5665688" y="873029"/>
                  <a:pt x="5659125" y="879593"/>
                  <a:pt x="5653291" y="879593"/>
                </a:cubicBezTo>
                <a:cubicBezTo>
                  <a:pt x="5645269" y="879593"/>
                  <a:pt x="5639435" y="873029"/>
                  <a:pt x="5639435" y="865007"/>
                </a:cubicBezTo>
                <a:cubicBezTo>
                  <a:pt x="5639435" y="857714"/>
                  <a:pt x="5645269" y="853339"/>
                  <a:pt x="5653291" y="853339"/>
                </a:cubicBezTo>
                <a:close/>
                <a:moveTo>
                  <a:pt x="5581002" y="853339"/>
                </a:moveTo>
                <a:cubicBezTo>
                  <a:pt x="5588295" y="853339"/>
                  <a:pt x="5594858" y="857714"/>
                  <a:pt x="5594858" y="865007"/>
                </a:cubicBezTo>
                <a:cubicBezTo>
                  <a:pt x="5594858" y="873029"/>
                  <a:pt x="5588295" y="879593"/>
                  <a:pt x="5581002" y="879593"/>
                </a:cubicBezTo>
                <a:cubicBezTo>
                  <a:pt x="5574439" y="879593"/>
                  <a:pt x="5568605" y="873029"/>
                  <a:pt x="5568605" y="865007"/>
                </a:cubicBezTo>
                <a:cubicBezTo>
                  <a:pt x="5568605" y="859173"/>
                  <a:pt x="5574439" y="853339"/>
                  <a:pt x="5581002" y="853339"/>
                </a:cubicBezTo>
                <a:close/>
                <a:moveTo>
                  <a:pt x="5510171" y="853339"/>
                </a:moveTo>
                <a:cubicBezTo>
                  <a:pt x="5517464" y="853339"/>
                  <a:pt x="5524027" y="859173"/>
                  <a:pt x="5524027" y="865007"/>
                </a:cubicBezTo>
                <a:cubicBezTo>
                  <a:pt x="5524027" y="873029"/>
                  <a:pt x="5517464" y="879593"/>
                  <a:pt x="5510171" y="879593"/>
                </a:cubicBezTo>
                <a:cubicBezTo>
                  <a:pt x="5503608" y="879593"/>
                  <a:pt x="5497774" y="873029"/>
                  <a:pt x="5497774" y="865007"/>
                </a:cubicBezTo>
                <a:cubicBezTo>
                  <a:pt x="5497774" y="859173"/>
                  <a:pt x="5503608" y="853339"/>
                  <a:pt x="5510171" y="853339"/>
                </a:cubicBezTo>
                <a:close/>
                <a:moveTo>
                  <a:pt x="5438937" y="853339"/>
                </a:moveTo>
                <a:cubicBezTo>
                  <a:pt x="5447182" y="853339"/>
                  <a:pt x="5453178" y="859173"/>
                  <a:pt x="5453178" y="865007"/>
                </a:cubicBezTo>
                <a:cubicBezTo>
                  <a:pt x="5453178" y="873029"/>
                  <a:pt x="5447182" y="879593"/>
                  <a:pt x="5438937" y="879593"/>
                </a:cubicBezTo>
                <a:cubicBezTo>
                  <a:pt x="5431442" y="879593"/>
                  <a:pt x="5426945" y="873029"/>
                  <a:pt x="5426945" y="865007"/>
                </a:cubicBezTo>
                <a:cubicBezTo>
                  <a:pt x="5426945" y="859173"/>
                  <a:pt x="5431442" y="853339"/>
                  <a:pt x="5438937" y="853339"/>
                </a:cubicBezTo>
                <a:close/>
                <a:moveTo>
                  <a:pt x="5367530" y="853339"/>
                </a:moveTo>
                <a:cubicBezTo>
                  <a:pt x="5376092" y="853339"/>
                  <a:pt x="5382318" y="859173"/>
                  <a:pt x="5382318" y="865007"/>
                </a:cubicBezTo>
                <a:cubicBezTo>
                  <a:pt x="5382318" y="873029"/>
                  <a:pt x="5376092" y="879593"/>
                  <a:pt x="5367530" y="879593"/>
                </a:cubicBezTo>
                <a:cubicBezTo>
                  <a:pt x="5359747" y="879593"/>
                  <a:pt x="5352742" y="873029"/>
                  <a:pt x="5352742" y="865007"/>
                </a:cubicBezTo>
                <a:cubicBezTo>
                  <a:pt x="5352742" y="859173"/>
                  <a:pt x="5359747" y="853339"/>
                  <a:pt x="5367530" y="853339"/>
                </a:cubicBezTo>
                <a:close/>
                <a:moveTo>
                  <a:pt x="5296699" y="853339"/>
                </a:moveTo>
                <a:cubicBezTo>
                  <a:pt x="5305261" y="853339"/>
                  <a:pt x="5311488" y="859173"/>
                  <a:pt x="5311488" y="865007"/>
                </a:cubicBezTo>
                <a:cubicBezTo>
                  <a:pt x="5311488" y="873029"/>
                  <a:pt x="5305261" y="879593"/>
                  <a:pt x="5296699" y="879593"/>
                </a:cubicBezTo>
                <a:cubicBezTo>
                  <a:pt x="5288915" y="879593"/>
                  <a:pt x="5281910" y="873029"/>
                  <a:pt x="5281910" y="865007"/>
                </a:cubicBezTo>
                <a:cubicBezTo>
                  <a:pt x="5281910" y="859173"/>
                  <a:pt x="5288915" y="853339"/>
                  <a:pt x="5296699" y="853339"/>
                </a:cubicBezTo>
                <a:close/>
                <a:moveTo>
                  <a:pt x="5225869" y="853339"/>
                </a:moveTo>
                <a:cubicBezTo>
                  <a:pt x="5234431" y="853339"/>
                  <a:pt x="5240657" y="859173"/>
                  <a:pt x="5240657" y="865007"/>
                </a:cubicBezTo>
                <a:cubicBezTo>
                  <a:pt x="5240657" y="873029"/>
                  <a:pt x="5234431" y="879593"/>
                  <a:pt x="5225869" y="879593"/>
                </a:cubicBezTo>
                <a:cubicBezTo>
                  <a:pt x="5217307" y="879593"/>
                  <a:pt x="5211081" y="873029"/>
                  <a:pt x="5211081" y="865007"/>
                </a:cubicBezTo>
                <a:cubicBezTo>
                  <a:pt x="5211081" y="859173"/>
                  <a:pt x="5217307" y="853339"/>
                  <a:pt x="5225869" y="853339"/>
                </a:cubicBezTo>
                <a:close/>
                <a:moveTo>
                  <a:pt x="5154105" y="853339"/>
                </a:moveTo>
                <a:cubicBezTo>
                  <a:pt x="5162127" y="853339"/>
                  <a:pt x="5166502" y="859173"/>
                  <a:pt x="5166502" y="865007"/>
                </a:cubicBezTo>
                <a:cubicBezTo>
                  <a:pt x="5166502" y="873029"/>
                  <a:pt x="5162127" y="879593"/>
                  <a:pt x="5154105" y="879593"/>
                </a:cubicBezTo>
                <a:cubicBezTo>
                  <a:pt x="5146083" y="879593"/>
                  <a:pt x="5140249" y="873029"/>
                  <a:pt x="5140249" y="865007"/>
                </a:cubicBezTo>
                <a:cubicBezTo>
                  <a:pt x="5140249" y="859173"/>
                  <a:pt x="5146083" y="853339"/>
                  <a:pt x="5154105" y="853339"/>
                </a:cubicBezTo>
                <a:close/>
                <a:moveTo>
                  <a:pt x="5083276" y="853339"/>
                </a:moveTo>
                <a:cubicBezTo>
                  <a:pt x="5089110" y="853339"/>
                  <a:pt x="5095673" y="859173"/>
                  <a:pt x="5095673" y="865007"/>
                </a:cubicBezTo>
                <a:cubicBezTo>
                  <a:pt x="5095673" y="873029"/>
                  <a:pt x="5089110" y="879593"/>
                  <a:pt x="5083276" y="879593"/>
                </a:cubicBezTo>
                <a:cubicBezTo>
                  <a:pt x="5075254" y="879593"/>
                  <a:pt x="5069420" y="873029"/>
                  <a:pt x="5069420" y="865007"/>
                </a:cubicBezTo>
                <a:cubicBezTo>
                  <a:pt x="5069420" y="859173"/>
                  <a:pt x="5075254" y="853339"/>
                  <a:pt x="5083276" y="853339"/>
                </a:cubicBezTo>
                <a:close/>
                <a:moveTo>
                  <a:pt x="5012445" y="853339"/>
                </a:moveTo>
                <a:cubicBezTo>
                  <a:pt x="5018279" y="853339"/>
                  <a:pt x="5024842" y="859173"/>
                  <a:pt x="5024842" y="865007"/>
                </a:cubicBezTo>
                <a:cubicBezTo>
                  <a:pt x="5024842" y="873029"/>
                  <a:pt x="5018279" y="879593"/>
                  <a:pt x="5012445" y="879593"/>
                </a:cubicBezTo>
                <a:cubicBezTo>
                  <a:pt x="5004423" y="879593"/>
                  <a:pt x="4998589" y="873029"/>
                  <a:pt x="4998589" y="865007"/>
                </a:cubicBezTo>
                <a:cubicBezTo>
                  <a:pt x="4998589" y="859173"/>
                  <a:pt x="5004423" y="853339"/>
                  <a:pt x="5012445" y="853339"/>
                </a:cubicBezTo>
                <a:close/>
                <a:moveTo>
                  <a:pt x="4940157" y="853339"/>
                </a:moveTo>
                <a:cubicBezTo>
                  <a:pt x="4948179" y="853339"/>
                  <a:pt x="4954013" y="859173"/>
                  <a:pt x="4954013" y="865007"/>
                </a:cubicBezTo>
                <a:cubicBezTo>
                  <a:pt x="4954013" y="873029"/>
                  <a:pt x="4948179" y="879593"/>
                  <a:pt x="4940157" y="879593"/>
                </a:cubicBezTo>
                <a:cubicBezTo>
                  <a:pt x="4934323" y="879593"/>
                  <a:pt x="4927760" y="873029"/>
                  <a:pt x="4927760" y="865007"/>
                </a:cubicBezTo>
                <a:cubicBezTo>
                  <a:pt x="4927760" y="859173"/>
                  <a:pt x="4934323" y="853339"/>
                  <a:pt x="4940157" y="853339"/>
                </a:cubicBezTo>
                <a:close/>
                <a:moveTo>
                  <a:pt x="4865953" y="853339"/>
                </a:moveTo>
                <a:cubicBezTo>
                  <a:pt x="4873975" y="853339"/>
                  <a:pt x="4879809" y="859173"/>
                  <a:pt x="4879809" y="865007"/>
                </a:cubicBezTo>
                <a:cubicBezTo>
                  <a:pt x="4879809" y="873029"/>
                  <a:pt x="4873975" y="879593"/>
                  <a:pt x="4865953" y="879593"/>
                </a:cubicBezTo>
                <a:cubicBezTo>
                  <a:pt x="4858661" y="879593"/>
                  <a:pt x="4853556" y="873029"/>
                  <a:pt x="4853556" y="865007"/>
                </a:cubicBezTo>
                <a:cubicBezTo>
                  <a:pt x="4853556" y="859173"/>
                  <a:pt x="4858661" y="853339"/>
                  <a:pt x="4865953" y="853339"/>
                </a:cubicBezTo>
                <a:close/>
                <a:moveTo>
                  <a:pt x="4797514" y="853339"/>
                </a:moveTo>
                <a:cubicBezTo>
                  <a:pt x="4806076" y="853339"/>
                  <a:pt x="4812303" y="859173"/>
                  <a:pt x="4812303" y="865007"/>
                </a:cubicBezTo>
                <a:cubicBezTo>
                  <a:pt x="4812303" y="873029"/>
                  <a:pt x="4806076" y="879593"/>
                  <a:pt x="4797514" y="879593"/>
                </a:cubicBezTo>
                <a:cubicBezTo>
                  <a:pt x="4789730" y="879593"/>
                  <a:pt x="4782725" y="873029"/>
                  <a:pt x="4782725" y="865007"/>
                </a:cubicBezTo>
                <a:cubicBezTo>
                  <a:pt x="4782725" y="859173"/>
                  <a:pt x="4789730" y="853339"/>
                  <a:pt x="4797514" y="853339"/>
                </a:cubicBezTo>
                <a:close/>
                <a:moveTo>
                  <a:pt x="4726684" y="853339"/>
                </a:moveTo>
                <a:cubicBezTo>
                  <a:pt x="4735246" y="853339"/>
                  <a:pt x="4741472" y="859173"/>
                  <a:pt x="4741472" y="865007"/>
                </a:cubicBezTo>
                <a:cubicBezTo>
                  <a:pt x="4741472" y="873029"/>
                  <a:pt x="4735246" y="879593"/>
                  <a:pt x="4726684" y="879593"/>
                </a:cubicBezTo>
                <a:cubicBezTo>
                  <a:pt x="4718122" y="879593"/>
                  <a:pt x="4711896" y="873029"/>
                  <a:pt x="4711896" y="865007"/>
                </a:cubicBezTo>
                <a:cubicBezTo>
                  <a:pt x="4711896" y="859173"/>
                  <a:pt x="4718122" y="853339"/>
                  <a:pt x="4726684" y="853339"/>
                </a:cubicBezTo>
                <a:close/>
                <a:moveTo>
                  <a:pt x="4655853" y="853339"/>
                </a:moveTo>
                <a:cubicBezTo>
                  <a:pt x="4663637" y="853339"/>
                  <a:pt x="4670642" y="859173"/>
                  <a:pt x="4670642" y="865007"/>
                </a:cubicBezTo>
                <a:cubicBezTo>
                  <a:pt x="4670642" y="873029"/>
                  <a:pt x="4663637" y="879593"/>
                  <a:pt x="4655853" y="879593"/>
                </a:cubicBezTo>
                <a:cubicBezTo>
                  <a:pt x="4647291" y="879593"/>
                  <a:pt x="4641064" y="873029"/>
                  <a:pt x="4641064" y="865007"/>
                </a:cubicBezTo>
                <a:cubicBezTo>
                  <a:pt x="4641064" y="859173"/>
                  <a:pt x="4647291" y="853339"/>
                  <a:pt x="4655853" y="853339"/>
                </a:cubicBezTo>
                <a:close/>
                <a:moveTo>
                  <a:pt x="4584091" y="853339"/>
                </a:moveTo>
                <a:cubicBezTo>
                  <a:pt x="4591384" y="853339"/>
                  <a:pt x="4596488" y="859173"/>
                  <a:pt x="4596488" y="865007"/>
                </a:cubicBezTo>
                <a:cubicBezTo>
                  <a:pt x="4596488" y="873029"/>
                  <a:pt x="4591384" y="879593"/>
                  <a:pt x="4584091" y="879593"/>
                </a:cubicBezTo>
                <a:cubicBezTo>
                  <a:pt x="4576069" y="879593"/>
                  <a:pt x="4570235" y="873029"/>
                  <a:pt x="4570235" y="865007"/>
                </a:cubicBezTo>
                <a:cubicBezTo>
                  <a:pt x="4570235" y="859173"/>
                  <a:pt x="4576069" y="853339"/>
                  <a:pt x="4584091" y="853339"/>
                </a:cubicBezTo>
                <a:close/>
                <a:moveTo>
                  <a:pt x="4513260" y="853339"/>
                </a:moveTo>
                <a:cubicBezTo>
                  <a:pt x="4519094" y="853339"/>
                  <a:pt x="4525657" y="859173"/>
                  <a:pt x="4525657" y="865007"/>
                </a:cubicBezTo>
                <a:cubicBezTo>
                  <a:pt x="4525657" y="873029"/>
                  <a:pt x="4519094" y="879593"/>
                  <a:pt x="4513260" y="879593"/>
                </a:cubicBezTo>
                <a:cubicBezTo>
                  <a:pt x="4505238" y="879593"/>
                  <a:pt x="4499404" y="873029"/>
                  <a:pt x="4499404" y="865007"/>
                </a:cubicBezTo>
                <a:cubicBezTo>
                  <a:pt x="4499404" y="859173"/>
                  <a:pt x="4505238" y="853339"/>
                  <a:pt x="4513260" y="853339"/>
                </a:cubicBezTo>
                <a:close/>
                <a:moveTo>
                  <a:pt x="4439056" y="853339"/>
                </a:moveTo>
                <a:cubicBezTo>
                  <a:pt x="4445619" y="853339"/>
                  <a:pt x="4451453" y="859173"/>
                  <a:pt x="4451453" y="865007"/>
                </a:cubicBezTo>
                <a:cubicBezTo>
                  <a:pt x="4451453" y="873029"/>
                  <a:pt x="4445619" y="879593"/>
                  <a:pt x="4439056" y="879593"/>
                </a:cubicBezTo>
                <a:cubicBezTo>
                  <a:pt x="4431763" y="879593"/>
                  <a:pt x="4425200" y="873029"/>
                  <a:pt x="4425200" y="865007"/>
                </a:cubicBezTo>
                <a:cubicBezTo>
                  <a:pt x="4425200" y="859173"/>
                  <a:pt x="4431763" y="853339"/>
                  <a:pt x="4439056" y="853339"/>
                </a:cubicBezTo>
                <a:close/>
                <a:moveTo>
                  <a:pt x="4366768" y="853339"/>
                </a:moveTo>
                <a:cubicBezTo>
                  <a:pt x="4374790" y="853339"/>
                  <a:pt x="4380624" y="859173"/>
                  <a:pt x="4380624" y="865007"/>
                </a:cubicBezTo>
                <a:cubicBezTo>
                  <a:pt x="4380624" y="873029"/>
                  <a:pt x="4374790" y="879593"/>
                  <a:pt x="4366768" y="879593"/>
                </a:cubicBezTo>
                <a:cubicBezTo>
                  <a:pt x="4360934" y="879593"/>
                  <a:pt x="4354371" y="873029"/>
                  <a:pt x="4354371" y="867195"/>
                </a:cubicBezTo>
                <a:cubicBezTo>
                  <a:pt x="4354371" y="859173"/>
                  <a:pt x="4360934" y="853339"/>
                  <a:pt x="4366768" y="853339"/>
                </a:cubicBezTo>
                <a:close/>
                <a:moveTo>
                  <a:pt x="4295937" y="853339"/>
                </a:moveTo>
                <a:cubicBezTo>
                  <a:pt x="4303959" y="853339"/>
                  <a:pt x="4309793" y="859173"/>
                  <a:pt x="4309793" y="867195"/>
                </a:cubicBezTo>
                <a:cubicBezTo>
                  <a:pt x="4309793" y="873029"/>
                  <a:pt x="4303959" y="879593"/>
                  <a:pt x="4295937" y="879593"/>
                </a:cubicBezTo>
                <a:cubicBezTo>
                  <a:pt x="4290103" y="879593"/>
                  <a:pt x="4283540" y="873029"/>
                  <a:pt x="4283540" y="867195"/>
                </a:cubicBezTo>
                <a:cubicBezTo>
                  <a:pt x="4283540" y="859173"/>
                  <a:pt x="4290103" y="853339"/>
                  <a:pt x="4295937" y="853339"/>
                </a:cubicBezTo>
                <a:close/>
                <a:moveTo>
                  <a:pt x="4225107" y="853339"/>
                </a:moveTo>
                <a:cubicBezTo>
                  <a:pt x="4233129" y="853339"/>
                  <a:pt x="4238963" y="859173"/>
                  <a:pt x="4238963" y="867195"/>
                </a:cubicBezTo>
                <a:cubicBezTo>
                  <a:pt x="4238963" y="873029"/>
                  <a:pt x="4233129" y="879593"/>
                  <a:pt x="4225107" y="879593"/>
                </a:cubicBezTo>
                <a:cubicBezTo>
                  <a:pt x="4217085" y="879593"/>
                  <a:pt x="4212710" y="873029"/>
                  <a:pt x="4212710" y="867195"/>
                </a:cubicBezTo>
                <a:cubicBezTo>
                  <a:pt x="4212710" y="859173"/>
                  <a:pt x="4217085" y="853339"/>
                  <a:pt x="4225107" y="853339"/>
                </a:cubicBezTo>
                <a:close/>
                <a:moveTo>
                  <a:pt x="4153295" y="853339"/>
                </a:moveTo>
                <a:cubicBezTo>
                  <a:pt x="4161078" y="853339"/>
                  <a:pt x="4168083" y="859173"/>
                  <a:pt x="4168083" y="867195"/>
                </a:cubicBezTo>
                <a:cubicBezTo>
                  <a:pt x="4168083" y="873029"/>
                  <a:pt x="4161078" y="879593"/>
                  <a:pt x="4153295" y="879593"/>
                </a:cubicBezTo>
                <a:cubicBezTo>
                  <a:pt x="4144733" y="879593"/>
                  <a:pt x="4138507" y="873029"/>
                  <a:pt x="4138507" y="867195"/>
                </a:cubicBezTo>
                <a:cubicBezTo>
                  <a:pt x="4138507" y="859173"/>
                  <a:pt x="4144733" y="853339"/>
                  <a:pt x="4153295" y="853339"/>
                </a:cubicBezTo>
                <a:close/>
                <a:moveTo>
                  <a:pt x="4082465" y="853339"/>
                </a:moveTo>
                <a:cubicBezTo>
                  <a:pt x="4090249" y="853339"/>
                  <a:pt x="4097254" y="859173"/>
                  <a:pt x="4097254" y="867195"/>
                </a:cubicBezTo>
                <a:cubicBezTo>
                  <a:pt x="4097254" y="873029"/>
                  <a:pt x="4090249" y="879593"/>
                  <a:pt x="4082465" y="879593"/>
                </a:cubicBezTo>
                <a:cubicBezTo>
                  <a:pt x="4073903" y="879593"/>
                  <a:pt x="4067676" y="873029"/>
                  <a:pt x="4067676" y="867195"/>
                </a:cubicBezTo>
                <a:cubicBezTo>
                  <a:pt x="4067676" y="859173"/>
                  <a:pt x="4073903" y="853339"/>
                  <a:pt x="4082465" y="853339"/>
                </a:cubicBezTo>
                <a:close/>
                <a:moveTo>
                  <a:pt x="4011635" y="853339"/>
                </a:moveTo>
                <a:cubicBezTo>
                  <a:pt x="4019418" y="853339"/>
                  <a:pt x="4026423" y="859173"/>
                  <a:pt x="4026423" y="867195"/>
                </a:cubicBezTo>
                <a:cubicBezTo>
                  <a:pt x="4026423" y="873029"/>
                  <a:pt x="4019418" y="879593"/>
                  <a:pt x="4011635" y="879593"/>
                </a:cubicBezTo>
                <a:cubicBezTo>
                  <a:pt x="4003073" y="879593"/>
                  <a:pt x="3996847" y="873029"/>
                  <a:pt x="3996847" y="867195"/>
                </a:cubicBezTo>
                <a:cubicBezTo>
                  <a:pt x="3996847" y="859173"/>
                  <a:pt x="4003073" y="853339"/>
                  <a:pt x="4011635" y="853339"/>
                </a:cubicBezTo>
                <a:close/>
                <a:moveTo>
                  <a:pt x="3939871" y="853339"/>
                </a:moveTo>
                <a:cubicBezTo>
                  <a:pt x="3947893" y="853339"/>
                  <a:pt x="3952268" y="859173"/>
                  <a:pt x="3952268" y="867195"/>
                </a:cubicBezTo>
                <a:cubicBezTo>
                  <a:pt x="3952268" y="873029"/>
                  <a:pt x="3947893" y="879593"/>
                  <a:pt x="3939871" y="879593"/>
                </a:cubicBezTo>
                <a:cubicBezTo>
                  <a:pt x="3932578" y="879593"/>
                  <a:pt x="3926015" y="873029"/>
                  <a:pt x="3926015" y="867195"/>
                </a:cubicBezTo>
                <a:cubicBezTo>
                  <a:pt x="3926015" y="859173"/>
                  <a:pt x="3932578" y="853339"/>
                  <a:pt x="3939871" y="853339"/>
                </a:cubicBezTo>
                <a:close/>
                <a:moveTo>
                  <a:pt x="3869042" y="853339"/>
                </a:moveTo>
                <a:cubicBezTo>
                  <a:pt x="3875605" y="853339"/>
                  <a:pt x="3881439" y="859173"/>
                  <a:pt x="3881439" y="867195"/>
                </a:cubicBezTo>
                <a:cubicBezTo>
                  <a:pt x="3881439" y="873029"/>
                  <a:pt x="3875605" y="879593"/>
                  <a:pt x="3869042" y="879593"/>
                </a:cubicBezTo>
                <a:cubicBezTo>
                  <a:pt x="3861749" y="879593"/>
                  <a:pt x="3855186" y="873029"/>
                  <a:pt x="3855186" y="867195"/>
                </a:cubicBezTo>
                <a:cubicBezTo>
                  <a:pt x="3855186" y="859173"/>
                  <a:pt x="3861749" y="853339"/>
                  <a:pt x="3869042" y="853339"/>
                </a:cubicBezTo>
                <a:close/>
                <a:moveTo>
                  <a:pt x="3796752" y="853339"/>
                </a:moveTo>
                <a:cubicBezTo>
                  <a:pt x="3804774" y="853339"/>
                  <a:pt x="3810608" y="859173"/>
                  <a:pt x="3810608" y="867195"/>
                </a:cubicBezTo>
                <a:cubicBezTo>
                  <a:pt x="3810608" y="873029"/>
                  <a:pt x="3804774" y="879593"/>
                  <a:pt x="3796752" y="879593"/>
                </a:cubicBezTo>
                <a:cubicBezTo>
                  <a:pt x="3790918" y="879593"/>
                  <a:pt x="3784355" y="873029"/>
                  <a:pt x="3784355" y="867195"/>
                </a:cubicBezTo>
                <a:cubicBezTo>
                  <a:pt x="3784355" y="859173"/>
                  <a:pt x="3790918" y="853339"/>
                  <a:pt x="3796752" y="853339"/>
                </a:cubicBezTo>
                <a:close/>
                <a:moveTo>
                  <a:pt x="3725922" y="853339"/>
                </a:moveTo>
                <a:cubicBezTo>
                  <a:pt x="3733944" y="853339"/>
                  <a:pt x="3739778" y="859173"/>
                  <a:pt x="3739778" y="867195"/>
                </a:cubicBezTo>
                <a:cubicBezTo>
                  <a:pt x="3739778" y="873029"/>
                  <a:pt x="3733944" y="879593"/>
                  <a:pt x="3725922" y="879593"/>
                </a:cubicBezTo>
                <a:cubicBezTo>
                  <a:pt x="3719359" y="879593"/>
                  <a:pt x="3713525" y="873029"/>
                  <a:pt x="3713525" y="867195"/>
                </a:cubicBezTo>
                <a:cubicBezTo>
                  <a:pt x="3713525" y="859173"/>
                  <a:pt x="3719359" y="853339"/>
                  <a:pt x="3725922" y="853339"/>
                </a:cubicBezTo>
                <a:close/>
                <a:moveTo>
                  <a:pt x="3655091" y="853339"/>
                </a:moveTo>
                <a:cubicBezTo>
                  <a:pt x="3662384" y="853339"/>
                  <a:pt x="3668947" y="859173"/>
                  <a:pt x="3668947" y="867195"/>
                </a:cubicBezTo>
                <a:cubicBezTo>
                  <a:pt x="3668947" y="873029"/>
                  <a:pt x="3662384" y="879593"/>
                  <a:pt x="3655091" y="879593"/>
                </a:cubicBezTo>
                <a:cubicBezTo>
                  <a:pt x="3647069" y="879593"/>
                  <a:pt x="3642694" y="873029"/>
                  <a:pt x="3642694" y="867195"/>
                </a:cubicBezTo>
                <a:cubicBezTo>
                  <a:pt x="3642694" y="859173"/>
                  <a:pt x="3647069" y="853339"/>
                  <a:pt x="3655091" y="853339"/>
                </a:cubicBezTo>
                <a:close/>
                <a:moveTo>
                  <a:pt x="3583280" y="853339"/>
                </a:moveTo>
                <a:cubicBezTo>
                  <a:pt x="3591064" y="853339"/>
                  <a:pt x="3598069" y="859173"/>
                  <a:pt x="3598069" y="867195"/>
                </a:cubicBezTo>
                <a:cubicBezTo>
                  <a:pt x="3598069" y="873029"/>
                  <a:pt x="3591064" y="879593"/>
                  <a:pt x="3583280" y="879593"/>
                </a:cubicBezTo>
                <a:cubicBezTo>
                  <a:pt x="3574718" y="879593"/>
                  <a:pt x="3568491" y="873029"/>
                  <a:pt x="3568491" y="867195"/>
                </a:cubicBezTo>
                <a:cubicBezTo>
                  <a:pt x="3568491" y="859173"/>
                  <a:pt x="3574718" y="853339"/>
                  <a:pt x="3583280" y="853339"/>
                </a:cubicBezTo>
                <a:close/>
                <a:moveTo>
                  <a:pt x="3512449" y="853339"/>
                </a:moveTo>
                <a:cubicBezTo>
                  <a:pt x="3520232" y="853339"/>
                  <a:pt x="3527237" y="859173"/>
                  <a:pt x="3527237" y="867195"/>
                </a:cubicBezTo>
                <a:cubicBezTo>
                  <a:pt x="3527237" y="873029"/>
                  <a:pt x="3520232" y="879593"/>
                  <a:pt x="3512449" y="879593"/>
                </a:cubicBezTo>
                <a:cubicBezTo>
                  <a:pt x="3503887" y="879593"/>
                  <a:pt x="3497661" y="873029"/>
                  <a:pt x="3497661" y="867195"/>
                </a:cubicBezTo>
                <a:cubicBezTo>
                  <a:pt x="3497661" y="859173"/>
                  <a:pt x="3503887" y="853339"/>
                  <a:pt x="3512449" y="853339"/>
                </a:cubicBezTo>
                <a:close/>
                <a:moveTo>
                  <a:pt x="3441619" y="853339"/>
                </a:moveTo>
                <a:cubicBezTo>
                  <a:pt x="3450181" y="853339"/>
                  <a:pt x="3456408" y="859173"/>
                  <a:pt x="3456408" y="867195"/>
                </a:cubicBezTo>
                <a:cubicBezTo>
                  <a:pt x="3456408" y="873029"/>
                  <a:pt x="3450181" y="879593"/>
                  <a:pt x="3441619" y="879593"/>
                </a:cubicBezTo>
                <a:cubicBezTo>
                  <a:pt x="3433835" y="879593"/>
                  <a:pt x="3426830" y="873029"/>
                  <a:pt x="3426830" y="867195"/>
                </a:cubicBezTo>
                <a:cubicBezTo>
                  <a:pt x="3426830" y="859173"/>
                  <a:pt x="3433835" y="853339"/>
                  <a:pt x="3441619" y="853339"/>
                </a:cubicBezTo>
                <a:close/>
                <a:moveTo>
                  <a:pt x="3369857" y="853339"/>
                </a:moveTo>
                <a:cubicBezTo>
                  <a:pt x="3377879" y="853339"/>
                  <a:pt x="3382254" y="859173"/>
                  <a:pt x="3382254" y="867195"/>
                </a:cubicBezTo>
                <a:cubicBezTo>
                  <a:pt x="3382254" y="873029"/>
                  <a:pt x="3377879" y="879593"/>
                  <a:pt x="3369857" y="879593"/>
                </a:cubicBezTo>
                <a:cubicBezTo>
                  <a:pt x="3362564" y="879593"/>
                  <a:pt x="3356001" y="873029"/>
                  <a:pt x="3356001" y="867195"/>
                </a:cubicBezTo>
                <a:cubicBezTo>
                  <a:pt x="3356001" y="859173"/>
                  <a:pt x="3362564" y="853339"/>
                  <a:pt x="3369857" y="853339"/>
                </a:cubicBezTo>
                <a:close/>
                <a:moveTo>
                  <a:pt x="1013589" y="853339"/>
                </a:moveTo>
                <a:cubicBezTo>
                  <a:pt x="1021181" y="853339"/>
                  <a:pt x="1028011" y="859566"/>
                  <a:pt x="1028011" y="868127"/>
                </a:cubicBezTo>
                <a:cubicBezTo>
                  <a:pt x="1028011" y="875911"/>
                  <a:pt x="1021181" y="882916"/>
                  <a:pt x="1013589" y="882916"/>
                </a:cubicBezTo>
                <a:cubicBezTo>
                  <a:pt x="1005243" y="882916"/>
                  <a:pt x="998413" y="875911"/>
                  <a:pt x="998413" y="868127"/>
                </a:cubicBezTo>
                <a:cubicBezTo>
                  <a:pt x="998413" y="859566"/>
                  <a:pt x="1005243" y="853339"/>
                  <a:pt x="1013589" y="853339"/>
                </a:cubicBezTo>
                <a:close/>
                <a:moveTo>
                  <a:pt x="368059" y="785881"/>
                </a:moveTo>
                <a:cubicBezTo>
                  <a:pt x="376081" y="785881"/>
                  <a:pt x="380456" y="790256"/>
                  <a:pt x="380456" y="797549"/>
                </a:cubicBezTo>
                <a:cubicBezTo>
                  <a:pt x="380456" y="805571"/>
                  <a:pt x="376081" y="812135"/>
                  <a:pt x="368059" y="812135"/>
                </a:cubicBezTo>
                <a:cubicBezTo>
                  <a:pt x="360766" y="812135"/>
                  <a:pt x="354203" y="805571"/>
                  <a:pt x="354203" y="797549"/>
                </a:cubicBezTo>
                <a:cubicBezTo>
                  <a:pt x="354203" y="790256"/>
                  <a:pt x="360766" y="785881"/>
                  <a:pt x="368059" y="785881"/>
                </a:cubicBezTo>
                <a:close/>
                <a:moveTo>
                  <a:pt x="297226" y="785881"/>
                </a:moveTo>
                <a:cubicBezTo>
                  <a:pt x="303791" y="785881"/>
                  <a:pt x="309624" y="790256"/>
                  <a:pt x="309624" y="797549"/>
                </a:cubicBezTo>
                <a:cubicBezTo>
                  <a:pt x="309624" y="805571"/>
                  <a:pt x="303791" y="812135"/>
                  <a:pt x="297226" y="812135"/>
                </a:cubicBezTo>
                <a:cubicBezTo>
                  <a:pt x="289933" y="812135"/>
                  <a:pt x="283371" y="805571"/>
                  <a:pt x="283371" y="797549"/>
                </a:cubicBezTo>
                <a:cubicBezTo>
                  <a:pt x="283371" y="790256"/>
                  <a:pt x="289933" y="785881"/>
                  <a:pt x="297226" y="785881"/>
                </a:cubicBezTo>
                <a:close/>
                <a:moveTo>
                  <a:pt x="226398" y="785881"/>
                </a:moveTo>
                <a:cubicBezTo>
                  <a:pt x="232233" y="785881"/>
                  <a:pt x="238797" y="790256"/>
                  <a:pt x="238797" y="797549"/>
                </a:cubicBezTo>
                <a:cubicBezTo>
                  <a:pt x="238797" y="805571"/>
                  <a:pt x="232233" y="812135"/>
                  <a:pt x="226398" y="812135"/>
                </a:cubicBezTo>
                <a:cubicBezTo>
                  <a:pt x="218375" y="812135"/>
                  <a:pt x="212542" y="805571"/>
                  <a:pt x="212542" y="797549"/>
                </a:cubicBezTo>
                <a:cubicBezTo>
                  <a:pt x="212542" y="790256"/>
                  <a:pt x="218375" y="785881"/>
                  <a:pt x="226398" y="785881"/>
                </a:cubicBezTo>
                <a:close/>
                <a:moveTo>
                  <a:pt x="154101" y="785881"/>
                </a:moveTo>
                <a:cubicBezTo>
                  <a:pt x="161394" y="785881"/>
                  <a:pt x="167957" y="790256"/>
                  <a:pt x="167957" y="797549"/>
                </a:cubicBezTo>
                <a:cubicBezTo>
                  <a:pt x="167957" y="805571"/>
                  <a:pt x="161394" y="812135"/>
                  <a:pt x="154101" y="812135"/>
                </a:cubicBezTo>
                <a:cubicBezTo>
                  <a:pt x="147538" y="812135"/>
                  <a:pt x="141704" y="805571"/>
                  <a:pt x="141704" y="797549"/>
                </a:cubicBezTo>
                <a:cubicBezTo>
                  <a:pt x="141704" y="790256"/>
                  <a:pt x="147538" y="785881"/>
                  <a:pt x="154101" y="785881"/>
                </a:cubicBezTo>
                <a:close/>
                <a:moveTo>
                  <a:pt x="83272" y="785881"/>
                </a:moveTo>
                <a:cubicBezTo>
                  <a:pt x="90564" y="785881"/>
                  <a:pt x="97128" y="790256"/>
                  <a:pt x="97128" y="797549"/>
                </a:cubicBezTo>
                <a:cubicBezTo>
                  <a:pt x="97128" y="805571"/>
                  <a:pt x="90564" y="812135"/>
                  <a:pt x="83272" y="812135"/>
                </a:cubicBezTo>
                <a:cubicBezTo>
                  <a:pt x="76708" y="812135"/>
                  <a:pt x="70874" y="805571"/>
                  <a:pt x="70874" y="797549"/>
                </a:cubicBezTo>
                <a:cubicBezTo>
                  <a:pt x="70874" y="790256"/>
                  <a:pt x="76708" y="785881"/>
                  <a:pt x="83272" y="785881"/>
                </a:cubicBezTo>
                <a:close/>
                <a:moveTo>
                  <a:pt x="12036" y="785881"/>
                </a:moveTo>
                <a:cubicBezTo>
                  <a:pt x="20281" y="785881"/>
                  <a:pt x="26277" y="790256"/>
                  <a:pt x="26277" y="797549"/>
                </a:cubicBezTo>
                <a:cubicBezTo>
                  <a:pt x="26277" y="805571"/>
                  <a:pt x="20281" y="812135"/>
                  <a:pt x="12036" y="812135"/>
                </a:cubicBezTo>
                <a:cubicBezTo>
                  <a:pt x="4541" y="812135"/>
                  <a:pt x="44" y="805571"/>
                  <a:pt x="44" y="797549"/>
                </a:cubicBezTo>
                <a:cubicBezTo>
                  <a:pt x="44" y="790256"/>
                  <a:pt x="4541" y="785881"/>
                  <a:pt x="12036" y="785881"/>
                </a:cubicBezTo>
                <a:close/>
                <a:moveTo>
                  <a:pt x="4726684" y="782507"/>
                </a:moveTo>
                <a:cubicBezTo>
                  <a:pt x="4735246" y="782507"/>
                  <a:pt x="4741472" y="789070"/>
                  <a:pt x="4741472" y="794904"/>
                </a:cubicBezTo>
                <a:cubicBezTo>
                  <a:pt x="4741472" y="802926"/>
                  <a:pt x="4735246" y="808761"/>
                  <a:pt x="4726684" y="808761"/>
                </a:cubicBezTo>
                <a:cubicBezTo>
                  <a:pt x="4718122" y="808761"/>
                  <a:pt x="4711896" y="802926"/>
                  <a:pt x="4711896" y="794904"/>
                </a:cubicBezTo>
                <a:cubicBezTo>
                  <a:pt x="4711896" y="789070"/>
                  <a:pt x="4718122" y="782507"/>
                  <a:pt x="4726684" y="782507"/>
                </a:cubicBezTo>
                <a:close/>
                <a:moveTo>
                  <a:pt x="4655853" y="782507"/>
                </a:moveTo>
                <a:cubicBezTo>
                  <a:pt x="4663637" y="782507"/>
                  <a:pt x="4670642" y="789070"/>
                  <a:pt x="4670642" y="794904"/>
                </a:cubicBezTo>
                <a:cubicBezTo>
                  <a:pt x="4670642" y="802926"/>
                  <a:pt x="4663637" y="808761"/>
                  <a:pt x="4655853" y="808761"/>
                </a:cubicBezTo>
                <a:cubicBezTo>
                  <a:pt x="4647291" y="808761"/>
                  <a:pt x="4641064" y="802926"/>
                  <a:pt x="4641064" y="794904"/>
                </a:cubicBezTo>
                <a:cubicBezTo>
                  <a:pt x="4641064" y="789070"/>
                  <a:pt x="4647291" y="782507"/>
                  <a:pt x="4655853" y="782507"/>
                </a:cubicBezTo>
                <a:close/>
                <a:moveTo>
                  <a:pt x="4584091" y="782507"/>
                </a:moveTo>
                <a:cubicBezTo>
                  <a:pt x="4591384" y="782507"/>
                  <a:pt x="4596488" y="789070"/>
                  <a:pt x="4596488" y="794904"/>
                </a:cubicBezTo>
                <a:cubicBezTo>
                  <a:pt x="4596488" y="802926"/>
                  <a:pt x="4591384" y="808761"/>
                  <a:pt x="4584091" y="808761"/>
                </a:cubicBezTo>
                <a:cubicBezTo>
                  <a:pt x="4576069" y="808761"/>
                  <a:pt x="4570235" y="802926"/>
                  <a:pt x="4570235" y="794904"/>
                </a:cubicBezTo>
                <a:cubicBezTo>
                  <a:pt x="4570235" y="789070"/>
                  <a:pt x="4576069" y="782507"/>
                  <a:pt x="4584091" y="782507"/>
                </a:cubicBezTo>
                <a:close/>
                <a:moveTo>
                  <a:pt x="4513260" y="782507"/>
                </a:moveTo>
                <a:cubicBezTo>
                  <a:pt x="4519094" y="782507"/>
                  <a:pt x="4525657" y="789070"/>
                  <a:pt x="4525657" y="794904"/>
                </a:cubicBezTo>
                <a:cubicBezTo>
                  <a:pt x="4525657" y="802926"/>
                  <a:pt x="4519094" y="808761"/>
                  <a:pt x="4513260" y="808761"/>
                </a:cubicBezTo>
                <a:cubicBezTo>
                  <a:pt x="4505238" y="808761"/>
                  <a:pt x="4499404" y="802926"/>
                  <a:pt x="4499404" y="794904"/>
                </a:cubicBezTo>
                <a:cubicBezTo>
                  <a:pt x="4499404" y="789070"/>
                  <a:pt x="4505238" y="782507"/>
                  <a:pt x="4513260" y="782507"/>
                </a:cubicBezTo>
                <a:close/>
                <a:moveTo>
                  <a:pt x="4439056" y="782507"/>
                </a:moveTo>
                <a:cubicBezTo>
                  <a:pt x="4445619" y="782507"/>
                  <a:pt x="4451453" y="789070"/>
                  <a:pt x="4451453" y="794904"/>
                </a:cubicBezTo>
                <a:cubicBezTo>
                  <a:pt x="4451453" y="802926"/>
                  <a:pt x="4445619" y="808761"/>
                  <a:pt x="4439056" y="808761"/>
                </a:cubicBezTo>
                <a:cubicBezTo>
                  <a:pt x="4431763" y="808761"/>
                  <a:pt x="4425200" y="802926"/>
                  <a:pt x="4425200" y="794904"/>
                </a:cubicBezTo>
                <a:cubicBezTo>
                  <a:pt x="4425200" y="789070"/>
                  <a:pt x="4431763" y="782507"/>
                  <a:pt x="4439056" y="782507"/>
                </a:cubicBezTo>
                <a:close/>
                <a:moveTo>
                  <a:pt x="4366768" y="782507"/>
                </a:moveTo>
                <a:cubicBezTo>
                  <a:pt x="4374790" y="782507"/>
                  <a:pt x="4380624" y="789070"/>
                  <a:pt x="4380624" y="794904"/>
                </a:cubicBezTo>
                <a:cubicBezTo>
                  <a:pt x="4380624" y="802926"/>
                  <a:pt x="4374790" y="808761"/>
                  <a:pt x="4366768" y="808761"/>
                </a:cubicBezTo>
                <a:cubicBezTo>
                  <a:pt x="4360934" y="808761"/>
                  <a:pt x="4354371" y="802926"/>
                  <a:pt x="4354371" y="794904"/>
                </a:cubicBezTo>
                <a:cubicBezTo>
                  <a:pt x="4354371" y="789070"/>
                  <a:pt x="4360934" y="782507"/>
                  <a:pt x="4366768" y="782507"/>
                </a:cubicBezTo>
                <a:close/>
                <a:moveTo>
                  <a:pt x="4295937" y="782507"/>
                </a:moveTo>
                <a:cubicBezTo>
                  <a:pt x="4303959" y="782507"/>
                  <a:pt x="4309793" y="789070"/>
                  <a:pt x="4309793" y="794904"/>
                </a:cubicBezTo>
                <a:cubicBezTo>
                  <a:pt x="4309793" y="802926"/>
                  <a:pt x="4303959" y="808761"/>
                  <a:pt x="4295937" y="808761"/>
                </a:cubicBezTo>
                <a:cubicBezTo>
                  <a:pt x="4290103" y="808761"/>
                  <a:pt x="4283540" y="802926"/>
                  <a:pt x="4283540" y="794904"/>
                </a:cubicBezTo>
                <a:cubicBezTo>
                  <a:pt x="4283540" y="789070"/>
                  <a:pt x="4290103" y="782507"/>
                  <a:pt x="4295937" y="782507"/>
                </a:cubicBezTo>
                <a:close/>
                <a:moveTo>
                  <a:pt x="4225107" y="782507"/>
                </a:moveTo>
                <a:cubicBezTo>
                  <a:pt x="4233129" y="782507"/>
                  <a:pt x="4238963" y="789070"/>
                  <a:pt x="4238963" y="794904"/>
                </a:cubicBezTo>
                <a:cubicBezTo>
                  <a:pt x="4238963" y="802926"/>
                  <a:pt x="4233129" y="808761"/>
                  <a:pt x="4225107" y="808761"/>
                </a:cubicBezTo>
                <a:cubicBezTo>
                  <a:pt x="4217085" y="808761"/>
                  <a:pt x="4212710" y="802926"/>
                  <a:pt x="4212710" y="794904"/>
                </a:cubicBezTo>
                <a:cubicBezTo>
                  <a:pt x="4212710" y="789070"/>
                  <a:pt x="4217085" y="782507"/>
                  <a:pt x="4225107" y="782507"/>
                </a:cubicBezTo>
                <a:close/>
                <a:moveTo>
                  <a:pt x="4153295" y="782507"/>
                </a:moveTo>
                <a:cubicBezTo>
                  <a:pt x="4161078" y="782507"/>
                  <a:pt x="4168083" y="789070"/>
                  <a:pt x="4168083" y="794904"/>
                </a:cubicBezTo>
                <a:cubicBezTo>
                  <a:pt x="4168083" y="802926"/>
                  <a:pt x="4161078" y="808761"/>
                  <a:pt x="4153295" y="808761"/>
                </a:cubicBezTo>
                <a:cubicBezTo>
                  <a:pt x="4144733" y="808761"/>
                  <a:pt x="4138507" y="802926"/>
                  <a:pt x="4138507" y="794904"/>
                </a:cubicBezTo>
                <a:cubicBezTo>
                  <a:pt x="4138507" y="789070"/>
                  <a:pt x="4144733" y="782507"/>
                  <a:pt x="4153295" y="782507"/>
                </a:cubicBezTo>
                <a:close/>
                <a:moveTo>
                  <a:pt x="4082465" y="782507"/>
                </a:moveTo>
                <a:cubicBezTo>
                  <a:pt x="4090249" y="782507"/>
                  <a:pt x="4097254" y="789070"/>
                  <a:pt x="4097254" y="794904"/>
                </a:cubicBezTo>
                <a:cubicBezTo>
                  <a:pt x="4097254" y="802926"/>
                  <a:pt x="4090249" y="808761"/>
                  <a:pt x="4082465" y="808761"/>
                </a:cubicBezTo>
                <a:cubicBezTo>
                  <a:pt x="4073903" y="808761"/>
                  <a:pt x="4067676" y="802926"/>
                  <a:pt x="4067676" y="794904"/>
                </a:cubicBezTo>
                <a:cubicBezTo>
                  <a:pt x="4067676" y="789070"/>
                  <a:pt x="4073903" y="782507"/>
                  <a:pt x="4082465" y="782507"/>
                </a:cubicBezTo>
                <a:close/>
                <a:moveTo>
                  <a:pt x="4010703" y="782507"/>
                </a:moveTo>
                <a:cubicBezTo>
                  <a:pt x="4017996" y="782507"/>
                  <a:pt x="4023100" y="789070"/>
                  <a:pt x="4023100" y="794904"/>
                </a:cubicBezTo>
                <a:cubicBezTo>
                  <a:pt x="4023100" y="802926"/>
                  <a:pt x="4017996" y="808761"/>
                  <a:pt x="4010703" y="808761"/>
                </a:cubicBezTo>
                <a:cubicBezTo>
                  <a:pt x="4002681" y="808761"/>
                  <a:pt x="3996847" y="802926"/>
                  <a:pt x="3996847" y="794904"/>
                </a:cubicBezTo>
                <a:cubicBezTo>
                  <a:pt x="3996847" y="789070"/>
                  <a:pt x="4002681" y="782507"/>
                  <a:pt x="4010703" y="782507"/>
                </a:cubicBezTo>
                <a:close/>
                <a:moveTo>
                  <a:pt x="3939871" y="782507"/>
                </a:moveTo>
                <a:cubicBezTo>
                  <a:pt x="3946434" y="782507"/>
                  <a:pt x="3952268" y="789070"/>
                  <a:pt x="3952268" y="794904"/>
                </a:cubicBezTo>
                <a:cubicBezTo>
                  <a:pt x="3952268" y="802926"/>
                  <a:pt x="3946434" y="808761"/>
                  <a:pt x="3939871" y="808761"/>
                </a:cubicBezTo>
                <a:cubicBezTo>
                  <a:pt x="3932578" y="808761"/>
                  <a:pt x="3926015" y="802926"/>
                  <a:pt x="3926015" y="794904"/>
                </a:cubicBezTo>
                <a:cubicBezTo>
                  <a:pt x="3926015" y="789070"/>
                  <a:pt x="3932578" y="782507"/>
                  <a:pt x="3939871" y="782507"/>
                </a:cubicBezTo>
                <a:close/>
                <a:moveTo>
                  <a:pt x="3869042" y="782507"/>
                </a:moveTo>
                <a:cubicBezTo>
                  <a:pt x="3875605" y="782507"/>
                  <a:pt x="3881439" y="789070"/>
                  <a:pt x="3881439" y="794904"/>
                </a:cubicBezTo>
                <a:cubicBezTo>
                  <a:pt x="3881439" y="802926"/>
                  <a:pt x="3875605" y="808761"/>
                  <a:pt x="3869042" y="808761"/>
                </a:cubicBezTo>
                <a:cubicBezTo>
                  <a:pt x="3861749" y="808761"/>
                  <a:pt x="3855186" y="802926"/>
                  <a:pt x="3855186" y="794904"/>
                </a:cubicBezTo>
                <a:cubicBezTo>
                  <a:pt x="3855186" y="789070"/>
                  <a:pt x="3861749" y="782507"/>
                  <a:pt x="3869042" y="782507"/>
                </a:cubicBezTo>
                <a:close/>
                <a:moveTo>
                  <a:pt x="3796752" y="782507"/>
                </a:moveTo>
                <a:cubicBezTo>
                  <a:pt x="3804774" y="782507"/>
                  <a:pt x="3810608" y="789070"/>
                  <a:pt x="3810608" y="796363"/>
                </a:cubicBezTo>
                <a:cubicBezTo>
                  <a:pt x="3810608" y="802926"/>
                  <a:pt x="3804774" y="808761"/>
                  <a:pt x="3796752" y="808761"/>
                </a:cubicBezTo>
                <a:cubicBezTo>
                  <a:pt x="3790918" y="808761"/>
                  <a:pt x="3784355" y="802926"/>
                  <a:pt x="3784355" y="796363"/>
                </a:cubicBezTo>
                <a:cubicBezTo>
                  <a:pt x="3784355" y="789070"/>
                  <a:pt x="3790918" y="782507"/>
                  <a:pt x="3796752" y="782507"/>
                </a:cubicBezTo>
                <a:close/>
                <a:moveTo>
                  <a:pt x="3725922" y="782507"/>
                </a:moveTo>
                <a:cubicBezTo>
                  <a:pt x="3733944" y="782507"/>
                  <a:pt x="3739778" y="789070"/>
                  <a:pt x="3739778" y="796363"/>
                </a:cubicBezTo>
                <a:cubicBezTo>
                  <a:pt x="3739778" y="802926"/>
                  <a:pt x="3733944" y="808761"/>
                  <a:pt x="3725922" y="808761"/>
                </a:cubicBezTo>
                <a:cubicBezTo>
                  <a:pt x="3719359" y="808761"/>
                  <a:pt x="3713525" y="802926"/>
                  <a:pt x="3713525" y="796363"/>
                </a:cubicBezTo>
                <a:cubicBezTo>
                  <a:pt x="3713525" y="789070"/>
                  <a:pt x="3719359" y="782507"/>
                  <a:pt x="3725922" y="782507"/>
                </a:cubicBezTo>
                <a:close/>
                <a:moveTo>
                  <a:pt x="3655091" y="782507"/>
                </a:moveTo>
                <a:cubicBezTo>
                  <a:pt x="3662384" y="782507"/>
                  <a:pt x="3668947" y="789070"/>
                  <a:pt x="3668947" y="796363"/>
                </a:cubicBezTo>
                <a:cubicBezTo>
                  <a:pt x="3668947" y="802926"/>
                  <a:pt x="3662384" y="808761"/>
                  <a:pt x="3655091" y="808761"/>
                </a:cubicBezTo>
                <a:cubicBezTo>
                  <a:pt x="3647069" y="808761"/>
                  <a:pt x="3642694" y="802926"/>
                  <a:pt x="3642694" y="796363"/>
                </a:cubicBezTo>
                <a:cubicBezTo>
                  <a:pt x="3642694" y="789070"/>
                  <a:pt x="3647069" y="782507"/>
                  <a:pt x="3655091" y="782507"/>
                </a:cubicBezTo>
                <a:close/>
                <a:moveTo>
                  <a:pt x="3583280" y="782507"/>
                </a:moveTo>
                <a:cubicBezTo>
                  <a:pt x="3591064" y="782507"/>
                  <a:pt x="3598069" y="789070"/>
                  <a:pt x="3598069" y="796363"/>
                </a:cubicBezTo>
                <a:cubicBezTo>
                  <a:pt x="3598069" y="802926"/>
                  <a:pt x="3591064" y="808761"/>
                  <a:pt x="3583280" y="808761"/>
                </a:cubicBezTo>
                <a:cubicBezTo>
                  <a:pt x="3574718" y="808761"/>
                  <a:pt x="3568491" y="802926"/>
                  <a:pt x="3568491" y="796363"/>
                </a:cubicBezTo>
                <a:cubicBezTo>
                  <a:pt x="3568491" y="789070"/>
                  <a:pt x="3574718" y="782507"/>
                  <a:pt x="3583280" y="782507"/>
                </a:cubicBezTo>
                <a:close/>
                <a:moveTo>
                  <a:pt x="3512449" y="782507"/>
                </a:moveTo>
                <a:cubicBezTo>
                  <a:pt x="3520232" y="782507"/>
                  <a:pt x="3527237" y="789070"/>
                  <a:pt x="3527237" y="796363"/>
                </a:cubicBezTo>
                <a:cubicBezTo>
                  <a:pt x="3527237" y="802926"/>
                  <a:pt x="3520232" y="808761"/>
                  <a:pt x="3512449" y="808761"/>
                </a:cubicBezTo>
                <a:cubicBezTo>
                  <a:pt x="3503887" y="808761"/>
                  <a:pt x="3497661" y="802926"/>
                  <a:pt x="3497661" y="796363"/>
                </a:cubicBezTo>
                <a:cubicBezTo>
                  <a:pt x="3497661" y="789070"/>
                  <a:pt x="3503887" y="782507"/>
                  <a:pt x="3512449" y="782507"/>
                </a:cubicBezTo>
                <a:close/>
                <a:moveTo>
                  <a:pt x="3441619" y="782507"/>
                </a:moveTo>
                <a:cubicBezTo>
                  <a:pt x="3450181" y="782507"/>
                  <a:pt x="3456408" y="789070"/>
                  <a:pt x="3456408" y="796363"/>
                </a:cubicBezTo>
                <a:cubicBezTo>
                  <a:pt x="3456408" y="802926"/>
                  <a:pt x="3450181" y="808761"/>
                  <a:pt x="3441619" y="808761"/>
                </a:cubicBezTo>
                <a:cubicBezTo>
                  <a:pt x="3433835" y="808761"/>
                  <a:pt x="3426830" y="802926"/>
                  <a:pt x="3426830" y="796363"/>
                </a:cubicBezTo>
                <a:cubicBezTo>
                  <a:pt x="3426830" y="789070"/>
                  <a:pt x="3433835" y="782507"/>
                  <a:pt x="3441619" y="782507"/>
                </a:cubicBezTo>
                <a:close/>
                <a:moveTo>
                  <a:pt x="3369857" y="782507"/>
                </a:moveTo>
                <a:cubicBezTo>
                  <a:pt x="3377879" y="782507"/>
                  <a:pt x="3382254" y="789070"/>
                  <a:pt x="3382254" y="796363"/>
                </a:cubicBezTo>
                <a:cubicBezTo>
                  <a:pt x="3382254" y="802926"/>
                  <a:pt x="3377879" y="808761"/>
                  <a:pt x="3369857" y="808761"/>
                </a:cubicBezTo>
                <a:cubicBezTo>
                  <a:pt x="3362564" y="808761"/>
                  <a:pt x="3356001" y="802926"/>
                  <a:pt x="3356001" y="796363"/>
                </a:cubicBezTo>
                <a:cubicBezTo>
                  <a:pt x="3356001" y="789070"/>
                  <a:pt x="3362564" y="782507"/>
                  <a:pt x="3369857" y="782507"/>
                </a:cubicBezTo>
                <a:close/>
                <a:moveTo>
                  <a:pt x="3299083" y="782507"/>
                </a:moveTo>
                <a:cubicBezTo>
                  <a:pt x="3305645" y="782507"/>
                  <a:pt x="3311480" y="789070"/>
                  <a:pt x="3311480" y="796363"/>
                </a:cubicBezTo>
                <a:cubicBezTo>
                  <a:pt x="3311480" y="802926"/>
                  <a:pt x="3305645" y="808761"/>
                  <a:pt x="3299083" y="808761"/>
                </a:cubicBezTo>
                <a:cubicBezTo>
                  <a:pt x="3291789" y="808761"/>
                  <a:pt x="3285229" y="802926"/>
                  <a:pt x="3285229" y="796363"/>
                </a:cubicBezTo>
                <a:cubicBezTo>
                  <a:pt x="3285229" y="789070"/>
                  <a:pt x="3291789" y="782507"/>
                  <a:pt x="3299083" y="782507"/>
                </a:cubicBezTo>
                <a:close/>
                <a:moveTo>
                  <a:pt x="3228250" y="782507"/>
                </a:moveTo>
                <a:cubicBezTo>
                  <a:pt x="3234814" y="782507"/>
                  <a:pt x="3240649" y="789070"/>
                  <a:pt x="3240649" y="796363"/>
                </a:cubicBezTo>
                <a:cubicBezTo>
                  <a:pt x="3240649" y="802926"/>
                  <a:pt x="3234814" y="808761"/>
                  <a:pt x="3228250" y="808761"/>
                </a:cubicBezTo>
                <a:cubicBezTo>
                  <a:pt x="3220230" y="808761"/>
                  <a:pt x="3214395" y="802926"/>
                  <a:pt x="3214395" y="796363"/>
                </a:cubicBezTo>
                <a:cubicBezTo>
                  <a:pt x="3214395" y="789070"/>
                  <a:pt x="3220230" y="782507"/>
                  <a:pt x="3228250" y="782507"/>
                </a:cubicBezTo>
                <a:close/>
                <a:moveTo>
                  <a:pt x="3152591" y="782507"/>
                </a:moveTo>
                <a:cubicBezTo>
                  <a:pt x="3159884" y="782507"/>
                  <a:pt x="3166447" y="789070"/>
                  <a:pt x="3166447" y="796363"/>
                </a:cubicBezTo>
                <a:cubicBezTo>
                  <a:pt x="3166447" y="802926"/>
                  <a:pt x="3159884" y="808761"/>
                  <a:pt x="3152591" y="808761"/>
                </a:cubicBezTo>
                <a:cubicBezTo>
                  <a:pt x="3146027" y="808761"/>
                  <a:pt x="3140193" y="802926"/>
                  <a:pt x="3140193" y="796363"/>
                </a:cubicBezTo>
                <a:cubicBezTo>
                  <a:pt x="3140193" y="789070"/>
                  <a:pt x="3146027" y="782507"/>
                  <a:pt x="3152591" y="782507"/>
                </a:cubicBezTo>
                <a:close/>
                <a:moveTo>
                  <a:pt x="1226672" y="782507"/>
                </a:moveTo>
                <a:cubicBezTo>
                  <a:pt x="1233964" y="782507"/>
                  <a:pt x="1240529" y="789337"/>
                  <a:pt x="1240529" y="796926"/>
                </a:cubicBezTo>
                <a:cubicBezTo>
                  <a:pt x="1240529" y="805275"/>
                  <a:pt x="1233964" y="812105"/>
                  <a:pt x="1226672" y="812105"/>
                </a:cubicBezTo>
                <a:cubicBezTo>
                  <a:pt x="1218658" y="812105"/>
                  <a:pt x="1214283" y="805275"/>
                  <a:pt x="1214283" y="796926"/>
                </a:cubicBezTo>
                <a:cubicBezTo>
                  <a:pt x="1214283" y="789337"/>
                  <a:pt x="1218658" y="782507"/>
                  <a:pt x="1226672" y="782507"/>
                </a:cubicBezTo>
                <a:close/>
                <a:moveTo>
                  <a:pt x="1154869" y="782507"/>
                </a:moveTo>
                <a:cubicBezTo>
                  <a:pt x="1162652" y="782507"/>
                  <a:pt x="1169658" y="789337"/>
                  <a:pt x="1169658" y="796926"/>
                </a:cubicBezTo>
                <a:cubicBezTo>
                  <a:pt x="1169658" y="805275"/>
                  <a:pt x="1162652" y="812105"/>
                  <a:pt x="1154869" y="812105"/>
                </a:cubicBezTo>
                <a:cubicBezTo>
                  <a:pt x="1146307" y="812105"/>
                  <a:pt x="1140080" y="805275"/>
                  <a:pt x="1140080" y="796926"/>
                </a:cubicBezTo>
                <a:cubicBezTo>
                  <a:pt x="1140080" y="789337"/>
                  <a:pt x="1146307" y="782507"/>
                  <a:pt x="1154869" y="782507"/>
                </a:cubicBezTo>
                <a:close/>
                <a:moveTo>
                  <a:pt x="1084040" y="782507"/>
                </a:moveTo>
                <a:cubicBezTo>
                  <a:pt x="1091822" y="782507"/>
                  <a:pt x="1098826" y="789337"/>
                  <a:pt x="1098826" y="796926"/>
                </a:cubicBezTo>
                <a:cubicBezTo>
                  <a:pt x="1098826" y="805275"/>
                  <a:pt x="1091822" y="812105"/>
                  <a:pt x="1084040" y="812105"/>
                </a:cubicBezTo>
                <a:cubicBezTo>
                  <a:pt x="1075478" y="812105"/>
                  <a:pt x="1069250" y="805275"/>
                  <a:pt x="1069250" y="796926"/>
                </a:cubicBezTo>
                <a:cubicBezTo>
                  <a:pt x="1069250" y="789337"/>
                  <a:pt x="1075478" y="782507"/>
                  <a:pt x="1084040" y="782507"/>
                </a:cubicBezTo>
                <a:close/>
                <a:moveTo>
                  <a:pt x="1013594" y="782507"/>
                </a:moveTo>
                <a:cubicBezTo>
                  <a:pt x="1021186" y="782507"/>
                  <a:pt x="1028015" y="789337"/>
                  <a:pt x="1028015" y="796926"/>
                </a:cubicBezTo>
                <a:cubicBezTo>
                  <a:pt x="1028015" y="805275"/>
                  <a:pt x="1021186" y="812105"/>
                  <a:pt x="1013594" y="812105"/>
                </a:cubicBezTo>
                <a:cubicBezTo>
                  <a:pt x="1005249" y="812105"/>
                  <a:pt x="998417" y="805275"/>
                  <a:pt x="998417" y="796926"/>
                </a:cubicBezTo>
                <a:cubicBezTo>
                  <a:pt x="998417" y="789337"/>
                  <a:pt x="1005249" y="782507"/>
                  <a:pt x="1013594" y="782507"/>
                </a:cubicBezTo>
                <a:close/>
                <a:moveTo>
                  <a:pt x="941447" y="782507"/>
                </a:moveTo>
                <a:cubicBezTo>
                  <a:pt x="949468" y="782507"/>
                  <a:pt x="953844" y="789337"/>
                  <a:pt x="953844" y="796926"/>
                </a:cubicBezTo>
                <a:cubicBezTo>
                  <a:pt x="953844" y="805275"/>
                  <a:pt x="949468" y="812105"/>
                  <a:pt x="941447" y="812105"/>
                </a:cubicBezTo>
                <a:cubicBezTo>
                  <a:pt x="934155" y="812105"/>
                  <a:pt x="927591" y="805275"/>
                  <a:pt x="927591" y="796926"/>
                </a:cubicBezTo>
                <a:cubicBezTo>
                  <a:pt x="927591" y="789337"/>
                  <a:pt x="934155" y="782507"/>
                  <a:pt x="941447" y="782507"/>
                </a:cubicBezTo>
                <a:close/>
                <a:moveTo>
                  <a:pt x="870615" y="782507"/>
                </a:moveTo>
                <a:cubicBezTo>
                  <a:pt x="877179" y="782507"/>
                  <a:pt x="883013" y="789337"/>
                  <a:pt x="883013" y="796926"/>
                </a:cubicBezTo>
                <a:cubicBezTo>
                  <a:pt x="883013" y="805275"/>
                  <a:pt x="877179" y="812105"/>
                  <a:pt x="870615" y="812105"/>
                </a:cubicBezTo>
                <a:cubicBezTo>
                  <a:pt x="863322" y="812105"/>
                  <a:pt x="856759" y="805275"/>
                  <a:pt x="856759" y="796926"/>
                </a:cubicBezTo>
                <a:cubicBezTo>
                  <a:pt x="856759" y="789337"/>
                  <a:pt x="863322" y="782507"/>
                  <a:pt x="870615" y="782507"/>
                </a:cubicBezTo>
                <a:close/>
                <a:moveTo>
                  <a:pt x="799784" y="782507"/>
                </a:moveTo>
                <a:cubicBezTo>
                  <a:pt x="806349" y="782507"/>
                  <a:pt x="812183" y="789337"/>
                  <a:pt x="812183" y="796926"/>
                </a:cubicBezTo>
                <a:cubicBezTo>
                  <a:pt x="812183" y="805275"/>
                  <a:pt x="806349" y="812105"/>
                  <a:pt x="799784" y="812105"/>
                </a:cubicBezTo>
                <a:cubicBezTo>
                  <a:pt x="792492" y="812105"/>
                  <a:pt x="785929" y="805275"/>
                  <a:pt x="785929" y="796926"/>
                </a:cubicBezTo>
                <a:cubicBezTo>
                  <a:pt x="785929" y="789337"/>
                  <a:pt x="792492" y="782507"/>
                  <a:pt x="799784" y="782507"/>
                </a:cubicBezTo>
                <a:close/>
                <a:moveTo>
                  <a:pt x="724123" y="782507"/>
                </a:moveTo>
                <a:cubicBezTo>
                  <a:pt x="731417" y="782507"/>
                  <a:pt x="737981" y="789337"/>
                  <a:pt x="737981" y="796926"/>
                </a:cubicBezTo>
                <a:cubicBezTo>
                  <a:pt x="737981" y="805275"/>
                  <a:pt x="731417" y="812105"/>
                  <a:pt x="724123" y="812105"/>
                </a:cubicBezTo>
                <a:cubicBezTo>
                  <a:pt x="717559" y="812105"/>
                  <a:pt x="711726" y="805275"/>
                  <a:pt x="711726" y="796926"/>
                </a:cubicBezTo>
                <a:cubicBezTo>
                  <a:pt x="711726" y="789337"/>
                  <a:pt x="717559" y="782507"/>
                  <a:pt x="724123" y="782507"/>
                </a:cubicBezTo>
                <a:close/>
                <a:moveTo>
                  <a:pt x="653293" y="782507"/>
                </a:moveTo>
                <a:cubicBezTo>
                  <a:pt x="660586" y="782507"/>
                  <a:pt x="667149" y="789337"/>
                  <a:pt x="667149" y="796926"/>
                </a:cubicBezTo>
                <a:cubicBezTo>
                  <a:pt x="667149" y="805275"/>
                  <a:pt x="660586" y="812105"/>
                  <a:pt x="653293" y="812105"/>
                </a:cubicBezTo>
                <a:cubicBezTo>
                  <a:pt x="645271" y="812105"/>
                  <a:pt x="640896" y="805275"/>
                  <a:pt x="640896" y="796926"/>
                </a:cubicBezTo>
                <a:cubicBezTo>
                  <a:pt x="640896" y="789337"/>
                  <a:pt x="645271" y="782507"/>
                  <a:pt x="653293" y="782507"/>
                </a:cubicBezTo>
                <a:close/>
                <a:moveTo>
                  <a:pt x="584855" y="782507"/>
                </a:moveTo>
                <a:cubicBezTo>
                  <a:pt x="592639" y="782507"/>
                  <a:pt x="599643" y="789337"/>
                  <a:pt x="599643" y="796926"/>
                </a:cubicBezTo>
                <a:cubicBezTo>
                  <a:pt x="599643" y="805275"/>
                  <a:pt x="592639" y="812105"/>
                  <a:pt x="584855" y="812105"/>
                </a:cubicBezTo>
                <a:cubicBezTo>
                  <a:pt x="576293" y="812105"/>
                  <a:pt x="570066" y="805275"/>
                  <a:pt x="570066" y="796926"/>
                </a:cubicBezTo>
                <a:cubicBezTo>
                  <a:pt x="570066" y="789337"/>
                  <a:pt x="576293" y="782507"/>
                  <a:pt x="584855" y="782507"/>
                </a:cubicBezTo>
                <a:close/>
                <a:moveTo>
                  <a:pt x="513654" y="782507"/>
                </a:moveTo>
                <a:cubicBezTo>
                  <a:pt x="522003" y="782507"/>
                  <a:pt x="528831" y="789337"/>
                  <a:pt x="528831" y="796926"/>
                </a:cubicBezTo>
                <a:cubicBezTo>
                  <a:pt x="528831" y="805275"/>
                  <a:pt x="522003" y="812105"/>
                  <a:pt x="513654" y="812105"/>
                </a:cubicBezTo>
                <a:cubicBezTo>
                  <a:pt x="506065" y="812105"/>
                  <a:pt x="499235" y="805275"/>
                  <a:pt x="499235" y="796926"/>
                </a:cubicBezTo>
                <a:cubicBezTo>
                  <a:pt x="499235" y="789337"/>
                  <a:pt x="506065" y="782507"/>
                  <a:pt x="513654" y="782507"/>
                </a:cubicBezTo>
                <a:close/>
                <a:moveTo>
                  <a:pt x="439821" y="782507"/>
                </a:moveTo>
                <a:cubicBezTo>
                  <a:pt x="448384" y="782507"/>
                  <a:pt x="454611" y="789337"/>
                  <a:pt x="454611" y="796926"/>
                </a:cubicBezTo>
                <a:cubicBezTo>
                  <a:pt x="454611" y="805275"/>
                  <a:pt x="448384" y="812105"/>
                  <a:pt x="439821" y="812105"/>
                </a:cubicBezTo>
                <a:cubicBezTo>
                  <a:pt x="432038" y="812105"/>
                  <a:pt x="425033" y="805275"/>
                  <a:pt x="425033" y="796926"/>
                </a:cubicBezTo>
                <a:cubicBezTo>
                  <a:pt x="425033" y="789337"/>
                  <a:pt x="432038" y="782507"/>
                  <a:pt x="439821" y="782507"/>
                </a:cubicBezTo>
                <a:close/>
                <a:moveTo>
                  <a:pt x="4439056" y="711678"/>
                </a:moveTo>
                <a:cubicBezTo>
                  <a:pt x="4445619" y="711678"/>
                  <a:pt x="4451453" y="716783"/>
                  <a:pt x="4451453" y="724075"/>
                </a:cubicBezTo>
                <a:cubicBezTo>
                  <a:pt x="4451453" y="732097"/>
                  <a:pt x="4445619" y="737932"/>
                  <a:pt x="4439056" y="737932"/>
                </a:cubicBezTo>
                <a:cubicBezTo>
                  <a:pt x="4431763" y="737932"/>
                  <a:pt x="4425200" y="732097"/>
                  <a:pt x="4425200" y="724075"/>
                </a:cubicBezTo>
                <a:cubicBezTo>
                  <a:pt x="4425200" y="716783"/>
                  <a:pt x="4431763" y="711678"/>
                  <a:pt x="4439056" y="711678"/>
                </a:cubicBezTo>
                <a:close/>
                <a:moveTo>
                  <a:pt x="4366768" y="711678"/>
                </a:moveTo>
                <a:cubicBezTo>
                  <a:pt x="4374790" y="711678"/>
                  <a:pt x="4380624" y="716783"/>
                  <a:pt x="4380624" y="724075"/>
                </a:cubicBezTo>
                <a:cubicBezTo>
                  <a:pt x="4380624" y="732097"/>
                  <a:pt x="4374790" y="737932"/>
                  <a:pt x="4366768" y="737932"/>
                </a:cubicBezTo>
                <a:cubicBezTo>
                  <a:pt x="4360934" y="737932"/>
                  <a:pt x="4354371" y="732097"/>
                  <a:pt x="4354371" y="724075"/>
                </a:cubicBezTo>
                <a:cubicBezTo>
                  <a:pt x="4354371" y="716783"/>
                  <a:pt x="4360934" y="711678"/>
                  <a:pt x="4366768" y="711678"/>
                </a:cubicBezTo>
                <a:close/>
                <a:moveTo>
                  <a:pt x="4295937" y="711678"/>
                </a:moveTo>
                <a:cubicBezTo>
                  <a:pt x="4303959" y="711678"/>
                  <a:pt x="4309793" y="716783"/>
                  <a:pt x="4309793" y="724075"/>
                </a:cubicBezTo>
                <a:cubicBezTo>
                  <a:pt x="4309793" y="732097"/>
                  <a:pt x="4303959" y="737932"/>
                  <a:pt x="4295937" y="737932"/>
                </a:cubicBezTo>
                <a:cubicBezTo>
                  <a:pt x="4290103" y="737932"/>
                  <a:pt x="4283540" y="732097"/>
                  <a:pt x="4283540" y="724075"/>
                </a:cubicBezTo>
                <a:cubicBezTo>
                  <a:pt x="4283540" y="716783"/>
                  <a:pt x="4290103" y="711678"/>
                  <a:pt x="4295937" y="711678"/>
                </a:cubicBezTo>
                <a:close/>
                <a:moveTo>
                  <a:pt x="4225107" y="711678"/>
                </a:moveTo>
                <a:cubicBezTo>
                  <a:pt x="4233129" y="711678"/>
                  <a:pt x="4238963" y="718241"/>
                  <a:pt x="4238963" y="724075"/>
                </a:cubicBezTo>
                <a:cubicBezTo>
                  <a:pt x="4238963" y="732097"/>
                  <a:pt x="4233129" y="737932"/>
                  <a:pt x="4225107" y="737932"/>
                </a:cubicBezTo>
                <a:cubicBezTo>
                  <a:pt x="4217085" y="737932"/>
                  <a:pt x="4212710" y="732097"/>
                  <a:pt x="4212710" y="724075"/>
                </a:cubicBezTo>
                <a:cubicBezTo>
                  <a:pt x="4212710" y="718241"/>
                  <a:pt x="4217085" y="711678"/>
                  <a:pt x="4225107" y="711678"/>
                </a:cubicBezTo>
                <a:close/>
                <a:moveTo>
                  <a:pt x="4153295" y="711678"/>
                </a:moveTo>
                <a:cubicBezTo>
                  <a:pt x="4161078" y="711678"/>
                  <a:pt x="4168083" y="718241"/>
                  <a:pt x="4168083" y="724075"/>
                </a:cubicBezTo>
                <a:cubicBezTo>
                  <a:pt x="4168083" y="732097"/>
                  <a:pt x="4161078" y="737932"/>
                  <a:pt x="4153295" y="737932"/>
                </a:cubicBezTo>
                <a:cubicBezTo>
                  <a:pt x="4144733" y="737932"/>
                  <a:pt x="4138507" y="732097"/>
                  <a:pt x="4138507" y="724075"/>
                </a:cubicBezTo>
                <a:cubicBezTo>
                  <a:pt x="4138507" y="718241"/>
                  <a:pt x="4144733" y="711678"/>
                  <a:pt x="4153295" y="711678"/>
                </a:cubicBezTo>
                <a:close/>
                <a:moveTo>
                  <a:pt x="4082465" y="711678"/>
                </a:moveTo>
                <a:cubicBezTo>
                  <a:pt x="4090249" y="711678"/>
                  <a:pt x="4097254" y="718241"/>
                  <a:pt x="4097254" y="724075"/>
                </a:cubicBezTo>
                <a:cubicBezTo>
                  <a:pt x="4097254" y="732097"/>
                  <a:pt x="4090249" y="737932"/>
                  <a:pt x="4082465" y="737932"/>
                </a:cubicBezTo>
                <a:cubicBezTo>
                  <a:pt x="4073903" y="737932"/>
                  <a:pt x="4067676" y="732097"/>
                  <a:pt x="4067676" y="724075"/>
                </a:cubicBezTo>
                <a:cubicBezTo>
                  <a:pt x="4067676" y="718241"/>
                  <a:pt x="4073903" y="711678"/>
                  <a:pt x="4082465" y="711678"/>
                </a:cubicBezTo>
                <a:close/>
                <a:moveTo>
                  <a:pt x="4010703" y="711678"/>
                </a:moveTo>
                <a:cubicBezTo>
                  <a:pt x="4017996" y="711678"/>
                  <a:pt x="4023100" y="718241"/>
                  <a:pt x="4023100" y="724075"/>
                </a:cubicBezTo>
                <a:cubicBezTo>
                  <a:pt x="4023100" y="732097"/>
                  <a:pt x="4017996" y="737932"/>
                  <a:pt x="4010703" y="737932"/>
                </a:cubicBezTo>
                <a:cubicBezTo>
                  <a:pt x="4002681" y="737932"/>
                  <a:pt x="3996847" y="732097"/>
                  <a:pt x="3996847" y="724075"/>
                </a:cubicBezTo>
                <a:cubicBezTo>
                  <a:pt x="3996847" y="718241"/>
                  <a:pt x="4002681" y="711678"/>
                  <a:pt x="4010703" y="711678"/>
                </a:cubicBezTo>
                <a:close/>
                <a:moveTo>
                  <a:pt x="3939871" y="711678"/>
                </a:moveTo>
                <a:cubicBezTo>
                  <a:pt x="3946434" y="711678"/>
                  <a:pt x="3952268" y="718241"/>
                  <a:pt x="3952268" y="724075"/>
                </a:cubicBezTo>
                <a:cubicBezTo>
                  <a:pt x="3952268" y="732097"/>
                  <a:pt x="3946434" y="737932"/>
                  <a:pt x="3939871" y="737932"/>
                </a:cubicBezTo>
                <a:cubicBezTo>
                  <a:pt x="3932578" y="737932"/>
                  <a:pt x="3926015" y="732097"/>
                  <a:pt x="3926015" y="724075"/>
                </a:cubicBezTo>
                <a:cubicBezTo>
                  <a:pt x="3926015" y="718241"/>
                  <a:pt x="3932578" y="711678"/>
                  <a:pt x="3939871" y="711678"/>
                </a:cubicBezTo>
                <a:close/>
                <a:moveTo>
                  <a:pt x="3869042" y="711678"/>
                </a:moveTo>
                <a:cubicBezTo>
                  <a:pt x="3875605" y="711678"/>
                  <a:pt x="3881439" y="718241"/>
                  <a:pt x="3881439" y="724075"/>
                </a:cubicBezTo>
                <a:cubicBezTo>
                  <a:pt x="3881439" y="732097"/>
                  <a:pt x="3875605" y="737932"/>
                  <a:pt x="3869042" y="737932"/>
                </a:cubicBezTo>
                <a:cubicBezTo>
                  <a:pt x="3861749" y="737932"/>
                  <a:pt x="3855186" y="732097"/>
                  <a:pt x="3855186" y="724075"/>
                </a:cubicBezTo>
                <a:cubicBezTo>
                  <a:pt x="3855186" y="718241"/>
                  <a:pt x="3861749" y="711678"/>
                  <a:pt x="3869042" y="711678"/>
                </a:cubicBezTo>
                <a:close/>
                <a:moveTo>
                  <a:pt x="3796752" y="711678"/>
                </a:moveTo>
                <a:cubicBezTo>
                  <a:pt x="3804774" y="711678"/>
                  <a:pt x="3810608" y="718241"/>
                  <a:pt x="3810608" y="724075"/>
                </a:cubicBezTo>
                <a:cubicBezTo>
                  <a:pt x="3810608" y="732097"/>
                  <a:pt x="3804774" y="737932"/>
                  <a:pt x="3796752" y="737932"/>
                </a:cubicBezTo>
                <a:cubicBezTo>
                  <a:pt x="3790918" y="737932"/>
                  <a:pt x="3784355" y="732097"/>
                  <a:pt x="3784355" y="724075"/>
                </a:cubicBezTo>
                <a:cubicBezTo>
                  <a:pt x="3784355" y="718241"/>
                  <a:pt x="3790918" y="711678"/>
                  <a:pt x="3796752" y="711678"/>
                </a:cubicBezTo>
                <a:close/>
                <a:moveTo>
                  <a:pt x="3725922" y="711678"/>
                </a:moveTo>
                <a:cubicBezTo>
                  <a:pt x="3733944" y="711678"/>
                  <a:pt x="3739778" y="718241"/>
                  <a:pt x="3739778" y="724075"/>
                </a:cubicBezTo>
                <a:cubicBezTo>
                  <a:pt x="3739778" y="732097"/>
                  <a:pt x="3733944" y="737932"/>
                  <a:pt x="3725922" y="737932"/>
                </a:cubicBezTo>
                <a:cubicBezTo>
                  <a:pt x="3719359" y="737932"/>
                  <a:pt x="3713525" y="732097"/>
                  <a:pt x="3713525" y="724075"/>
                </a:cubicBezTo>
                <a:cubicBezTo>
                  <a:pt x="3713525" y="718241"/>
                  <a:pt x="3719359" y="711678"/>
                  <a:pt x="3725922" y="711678"/>
                </a:cubicBezTo>
                <a:close/>
                <a:moveTo>
                  <a:pt x="3655091" y="711678"/>
                </a:moveTo>
                <a:cubicBezTo>
                  <a:pt x="3662384" y="711678"/>
                  <a:pt x="3668947" y="718241"/>
                  <a:pt x="3668947" y="724075"/>
                </a:cubicBezTo>
                <a:cubicBezTo>
                  <a:pt x="3668947" y="732097"/>
                  <a:pt x="3662384" y="737932"/>
                  <a:pt x="3655091" y="737932"/>
                </a:cubicBezTo>
                <a:cubicBezTo>
                  <a:pt x="3647069" y="737932"/>
                  <a:pt x="3642694" y="732097"/>
                  <a:pt x="3642694" y="724075"/>
                </a:cubicBezTo>
                <a:cubicBezTo>
                  <a:pt x="3642694" y="718241"/>
                  <a:pt x="3647069" y="711678"/>
                  <a:pt x="3655091" y="711678"/>
                </a:cubicBezTo>
                <a:close/>
                <a:moveTo>
                  <a:pt x="3583280" y="711678"/>
                </a:moveTo>
                <a:cubicBezTo>
                  <a:pt x="3591064" y="711678"/>
                  <a:pt x="3598069" y="718241"/>
                  <a:pt x="3598069" y="724075"/>
                </a:cubicBezTo>
                <a:cubicBezTo>
                  <a:pt x="3598069" y="732097"/>
                  <a:pt x="3591064" y="737932"/>
                  <a:pt x="3583280" y="737932"/>
                </a:cubicBezTo>
                <a:cubicBezTo>
                  <a:pt x="3574718" y="737932"/>
                  <a:pt x="3568491" y="732097"/>
                  <a:pt x="3568491" y="724075"/>
                </a:cubicBezTo>
                <a:cubicBezTo>
                  <a:pt x="3568491" y="718241"/>
                  <a:pt x="3574718" y="711678"/>
                  <a:pt x="3583280" y="711678"/>
                </a:cubicBezTo>
                <a:close/>
                <a:moveTo>
                  <a:pt x="3512449" y="711678"/>
                </a:moveTo>
                <a:cubicBezTo>
                  <a:pt x="3520232" y="711678"/>
                  <a:pt x="3527237" y="718241"/>
                  <a:pt x="3527237" y="724075"/>
                </a:cubicBezTo>
                <a:cubicBezTo>
                  <a:pt x="3527237" y="732097"/>
                  <a:pt x="3520232" y="737932"/>
                  <a:pt x="3512449" y="737932"/>
                </a:cubicBezTo>
                <a:cubicBezTo>
                  <a:pt x="3503887" y="737932"/>
                  <a:pt x="3497661" y="732097"/>
                  <a:pt x="3497661" y="724075"/>
                </a:cubicBezTo>
                <a:cubicBezTo>
                  <a:pt x="3497661" y="718241"/>
                  <a:pt x="3503887" y="711678"/>
                  <a:pt x="3512449" y="711678"/>
                </a:cubicBezTo>
                <a:close/>
                <a:moveTo>
                  <a:pt x="3441619" y="711678"/>
                </a:moveTo>
                <a:cubicBezTo>
                  <a:pt x="3450181" y="711678"/>
                  <a:pt x="3456408" y="718241"/>
                  <a:pt x="3456408" y="724075"/>
                </a:cubicBezTo>
                <a:cubicBezTo>
                  <a:pt x="3456408" y="732097"/>
                  <a:pt x="3450181" y="737932"/>
                  <a:pt x="3441619" y="737932"/>
                </a:cubicBezTo>
                <a:cubicBezTo>
                  <a:pt x="3433835" y="737932"/>
                  <a:pt x="3426830" y="732097"/>
                  <a:pt x="3426830" y="724075"/>
                </a:cubicBezTo>
                <a:cubicBezTo>
                  <a:pt x="3426830" y="718241"/>
                  <a:pt x="3433835" y="711678"/>
                  <a:pt x="3441619" y="711678"/>
                </a:cubicBezTo>
                <a:close/>
                <a:moveTo>
                  <a:pt x="3369857" y="711678"/>
                </a:moveTo>
                <a:cubicBezTo>
                  <a:pt x="3377879" y="711678"/>
                  <a:pt x="3382254" y="718241"/>
                  <a:pt x="3382254" y="724075"/>
                </a:cubicBezTo>
                <a:cubicBezTo>
                  <a:pt x="3382254" y="732097"/>
                  <a:pt x="3377879" y="737932"/>
                  <a:pt x="3369857" y="737932"/>
                </a:cubicBezTo>
                <a:cubicBezTo>
                  <a:pt x="3362564" y="737932"/>
                  <a:pt x="3356001" y="732097"/>
                  <a:pt x="3356001" y="724075"/>
                </a:cubicBezTo>
                <a:cubicBezTo>
                  <a:pt x="3356001" y="718241"/>
                  <a:pt x="3362564" y="711678"/>
                  <a:pt x="3369857" y="711678"/>
                </a:cubicBezTo>
                <a:close/>
                <a:moveTo>
                  <a:pt x="3299086" y="711678"/>
                </a:moveTo>
                <a:cubicBezTo>
                  <a:pt x="3305651" y="711678"/>
                  <a:pt x="3311485" y="718241"/>
                  <a:pt x="3311485" y="724075"/>
                </a:cubicBezTo>
                <a:cubicBezTo>
                  <a:pt x="3311485" y="732097"/>
                  <a:pt x="3305651" y="737932"/>
                  <a:pt x="3299086" y="737932"/>
                </a:cubicBezTo>
                <a:cubicBezTo>
                  <a:pt x="3291794" y="737932"/>
                  <a:pt x="3285234" y="732097"/>
                  <a:pt x="3285234" y="724075"/>
                </a:cubicBezTo>
                <a:cubicBezTo>
                  <a:pt x="3285234" y="718241"/>
                  <a:pt x="3291794" y="711678"/>
                  <a:pt x="3299086" y="711678"/>
                </a:cubicBezTo>
                <a:close/>
                <a:moveTo>
                  <a:pt x="3228255" y="711678"/>
                </a:moveTo>
                <a:cubicBezTo>
                  <a:pt x="3234819" y="711678"/>
                  <a:pt x="3240654" y="718241"/>
                  <a:pt x="3240654" y="724075"/>
                </a:cubicBezTo>
                <a:cubicBezTo>
                  <a:pt x="3240654" y="732097"/>
                  <a:pt x="3234819" y="737932"/>
                  <a:pt x="3228255" y="737932"/>
                </a:cubicBezTo>
                <a:cubicBezTo>
                  <a:pt x="3220233" y="737932"/>
                  <a:pt x="3214398" y="732097"/>
                  <a:pt x="3214398" y="724075"/>
                </a:cubicBezTo>
                <a:cubicBezTo>
                  <a:pt x="3214398" y="718241"/>
                  <a:pt x="3220233" y="711678"/>
                  <a:pt x="3228255" y="711678"/>
                </a:cubicBezTo>
                <a:close/>
                <a:moveTo>
                  <a:pt x="3152594" y="711678"/>
                </a:moveTo>
                <a:cubicBezTo>
                  <a:pt x="3159889" y="711678"/>
                  <a:pt x="3166451" y="718241"/>
                  <a:pt x="3166451" y="724075"/>
                </a:cubicBezTo>
                <a:cubicBezTo>
                  <a:pt x="3166451" y="732097"/>
                  <a:pt x="3159889" y="737932"/>
                  <a:pt x="3152594" y="737932"/>
                </a:cubicBezTo>
                <a:cubicBezTo>
                  <a:pt x="3146031" y="737932"/>
                  <a:pt x="3140198" y="732097"/>
                  <a:pt x="3140198" y="725534"/>
                </a:cubicBezTo>
                <a:cubicBezTo>
                  <a:pt x="3140198" y="718241"/>
                  <a:pt x="3146031" y="711678"/>
                  <a:pt x="3152594" y="711678"/>
                </a:cubicBezTo>
                <a:close/>
                <a:moveTo>
                  <a:pt x="3081763" y="711678"/>
                </a:moveTo>
                <a:cubicBezTo>
                  <a:pt x="3089057" y="711678"/>
                  <a:pt x="3095617" y="718241"/>
                  <a:pt x="3095617" y="725534"/>
                </a:cubicBezTo>
                <a:cubicBezTo>
                  <a:pt x="3095617" y="732097"/>
                  <a:pt x="3089057" y="737932"/>
                  <a:pt x="3081763" y="737932"/>
                </a:cubicBezTo>
                <a:cubicBezTo>
                  <a:pt x="3073740" y="737932"/>
                  <a:pt x="3069364" y="732097"/>
                  <a:pt x="3069364" y="725534"/>
                </a:cubicBezTo>
                <a:cubicBezTo>
                  <a:pt x="3069364" y="718241"/>
                  <a:pt x="3073740" y="711678"/>
                  <a:pt x="3081763" y="711678"/>
                </a:cubicBezTo>
                <a:close/>
                <a:moveTo>
                  <a:pt x="3013707" y="711678"/>
                </a:moveTo>
                <a:cubicBezTo>
                  <a:pt x="3021299" y="711678"/>
                  <a:pt x="3028128" y="718241"/>
                  <a:pt x="3028128" y="725534"/>
                </a:cubicBezTo>
                <a:cubicBezTo>
                  <a:pt x="3028128" y="732097"/>
                  <a:pt x="3021299" y="737932"/>
                  <a:pt x="3013707" y="737932"/>
                </a:cubicBezTo>
                <a:cubicBezTo>
                  <a:pt x="3005360" y="737932"/>
                  <a:pt x="2998531" y="732097"/>
                  <a:pt x="2998531" y="725534"/>
                </a:cubicBezTo>
                <a:cubicBezTo>
                  <a:pt x="2998531" y="718241"/>
                  <a:pt x="3005360" y="711678"/>
                  <a:pt x="3013707" y="711678"/>
                </a:cubicBezTo>
                <a:close/>
                <a:moveTo>
                  <a:pt x="2942485" y="711678"/>
                </a:moveTo>
                <a:cubicBezTo>
                  <a:pt x="2951045" y="711678"/>
                  <a:pt x="2957280" y="718241"/>
                  <a:pt x="2957280" y="725534"/>
                </a:cubicBezTo>
                <a:cubicBezTo>
                  <a:pt x="2957280" y="732097"/>
                  <a:pt x="2951045" y="737932"/>
                  <a:pt x="2942485" y="737932"/>
                </a:cubicBezTo>
                <a:cubicBezTo>
                  <a:pt x="2934705" y="737932"/>
                  <a:pt x="2927700" y="732097"/>
                  <a:pt x="2927700" y="725534"/>
                </a:cubicBezTo>
                <a:cubicBezTo>
                  <a:pt x="2927700" y="718241"/>
                  <a:pt x="2934705" y="711678"/>
                  <a:pt x="2942485" y="711678"/>
                </a:cubicBezTo>
                <a:close/>
                <a:moveTo>
                  <a:pt x="1440620" y="711678"/>
                </a:moveTo>
                <a:cubicBezTo>
                  <a:pt x="1447182" y="711678"/>
                  <a:pt x="1453017" y="718683"/>
                  <a:pt x="1453017" y="726466"/>
                </a:cubicBezTo>
                <a:cubicBezTo>
                  <a:pt x="1453017" y="735028"/>
                  <a:pt x="1447182" y="741255"/>
                  <a:pt x="1440620" y="741255"/>
                </a:cubicBezTo>
                <a:cubicBezTo>
                  <a:pt x="1433328" y="741255"/>
                  <a:pt x="1426765" y="735028"/>
                  <a:pt x="1426765" y="726466"/>
                </a:cubicBezTo>
                <a:cubicBezTo>
                  <a:pt x="1426765" y="718683"/>
                  <a:pt x="1433328" y="711678"/>
                  <a:pt x="1440620" y="711678"/>
                </a:cubicBezTo>
                <a:close/>
                <a:moveTo>
                  <a:pt x="1368338" y="711678"/>
                </a:moveTo>
                <a:cubicBezTo>
                  <a:pt x="1376356" y="711678"/>
                  <a:pt x="1382190" y="718683"/>
                  <a:pt x="1382190" y="726466"/>
                </a:cubicBezTo>
                <a:cubicBezTo>
                  <a:pt x="1382190" y="735028"/>
                  <a:pt x="1376356" y="741255"/>
                  <a:pt x="1368338" y="741255"/>
                </a:cubicBezTo>
                <a:cubicBezTo>
                  <a:pt x="1362502" y="741255"/>
                  <a:pt x="1355939" y="735028"/>
                  <a:pt x="1355939" y="726466"/>
                </a:cubicBezTo>
                <a:cubicBezTo>
                  <a:pt x="1355939" y="718683"/>
                  <a:pt x="1362502" y="711678"/>
                  <a:pt x="1368338" y="711678"/>
                </a:cubicBezTo>
                <a:close/>
                <a:moveTo>
                  <a:pt x="1297509" y="711678"/>
                </a:moveTo>
                <a:cubicBezTo>
                  <a:pt x="1305532" y="711678"/>
                  <a:pt x="1311366" y="718683"/>
                  <a:pt x="1311366" y="726466"/>
                </a:cubicBezTo>
                <a:cubicBezTo>
                  <a:pt x="1311366" y="735028"/>
                  <a:pt x="1305532" y="741255"/>
                  <a:pt x="1297509" y="741255"/>
                </a:cubicBezTo>
                <a:cubicBezTo>
                  <a:pt x="1291675" y="741255"/>
                  <a:pt x="1285113" y="735028"/>
                  <a:pt x="1285113" y="726466"/>
                </a:cubicBezTo>
                <a:cubicBezTo>
                  <a:pt x="1285113" y="718683"/>
                  <a:pt x="1291675" y="711678"/>
                  <a:pt x="1297509" y="711678"/>
                </a:cubicBezTo>
                <a:close/>
                <a:moveTo>
                  <a:pt x="1226678" y="711678"/>
                </a:moveTo>
                <a:cubicBezTo>
                  <a:pt x="1233970" y="711678"/>
                  <a:pt x="1240535" y="718683"/>
                  <a:pt x="1240535" y="726466"/>
                </a:cubicBezTo>
                <a:cubicBezTo>
                  <a:pt x="1240535" y="735028"/>
                  <a:pt x="1233970" y="741255"/>
                  <a:pt x="1226678" y="741255"/>
                </a:cubicBezTo>
                <a:cubicBezTo>
                  <a:pt x="1218663" y="741255"/>
                  <a:pt x="1214288" y="735028"/>
                  <a:pt x="1214288" y="726466"/>
                </a:cubicBezTo>
                <a:cubicBezTo>
                  <a:pt x="1214288" y="718683"/>
                  <a:pt x="1218663" y="711678"/>
                  <a:pt x="1226678" y="711678"/>
                </a:cubicBezTo>
                <a:close/>
                <a:moveTo>
                  <a:pt x="1154874" y="711678"/>
                </a:moveTo>
                <a:cubicBezTo>
                  <a:pt x="1162657" y="711678"/>
                  <a:pt x="1169663" y="718683"/>
                  <a:pt x="1169663" y="726466"/>
                </a:cubicBezTo>
                <a:cubicBezTo>
                  <a:pt x="1169663" y="735028"/>
                  <a:pt x="1162657" y="741255"/>
                  <a:pt x="1154874" y="741255"/>
                </a:cubicBezTo>
                <a:cubicBezTo>
                  <a:pt x="1146312" y="741255"/>
                  <a:pt x="1140086" y="735028"/>
                  <a:pt x="1140086" y="726466"/>
                </a:cubicBezTo>
                <a:cubicBezTo>
                  <a:pt x="1140086" y="718683"/>
                  <a:pt x="1146312" y="711678"/>
                  <a:pt x="1154874" y="711678"/>
                </a:cubicBezTo>
                <a:close/>
                <a:moveTo>
                  <a:pt x="1084045" y="711678"/>
                </a:moveTo>
                <a:cubicBezTo>
                  <a:pt x="1091827" y="711678"/>
                  <a:pt x="1098833" y="718683"/>
                  <a:pt x="1098833" y="726466"/>
                </a:cubicBezTo>
                <a:cubicBezTo>
                  <a:pt x="1098833" y="735028"/>
                  <a:pt x="1091827" y="741255"/>
                  <a:pt x="1084045" y="741255"/>
                </a:cubicBezTo>
                <a:cubicBezTo>
                  <a:pt x="1075483" y="741255"/>
                  <a:pt x="1069255" y="735028"/>
                  <a:pt x="1069255" y="726466"/>
                </a:cubicBezTo>
                <a:cubicBezTo>
                  <a:pt x="1069255" y="718683"/>
                  <a:pt x="1075483" y="711678"/>
                  <a:pt x="1084045" y="711678"/>
                </a:cubicBezTo>
                <a:close/>
                <a:moveTo>
                  <a:pt x="1013599" y="711678"/>
                </a:moveTo>
                <a:cubicBezTo>
                  <a:pt x="1021190" y="711678"/>
                  <a:pt x="1028021" y="718683"/>
                  <a:pt x="1028021" y="726466"/>
                </a:cubicBezTo>
                <a:cubicBezTo>
                  <a:pt x="1028021" y="735028"/>
                  <a:pt x="1021190" y="741255"/>
                  <a:pt x="1013599" y="741255"/>
                </a:cubicBezTo>
                <a:cubicBezTo>
                  <a:pt x="1005254" y="741255"/>
                  <a:pt x="998423" y="735028"/>
                  <a:pt x="998423" y="726466"/>
                </a:cubicBezTo>
                <a:cubicBezTo>
                  <a:pt x="998423" y="718683"/>
                  <a:pt x="1005254" y="711678"/>
                  <a:pt x="1013599" y="711678"/>
                </a:cubicBezTo>
                <a:close/>
                <a:moveTo>
                  <a:pt x="941452" y="711678"/>
                </a:moveTo>
                <a:cubicBezTo>
                  <a:pt x="949474" y="711678"/>
                  <a:pt x="953848" y="718683"/>
                  <a:pt x="953848" y="726466"/>
                </a:cubicBezTo>
                <a:cubicBezTo>
                  <a:pt x="953848" y="735028"/>
                  <a:pt x="949474" y="741255"/>
                  <a:pt x="941452" y="741255"/>
                </a:cubicBezTo>
                <a:cubicBezTo>
                  <a:pt x="934159" y="741255"/>
                  <a:pt x="927596" y="735028"/>
                  <a:pt x="927596" y="726466"/>
                </a:cubicBezTo>
                <a:cubicBezTo>
                  <a:pt x="927596" y="718683"/>
                  <a:pt x="934159" y="711678"/>
                  <a:pt x="941452" y="711678"/>
                </a:cubicBezTo>
                <a:close/>
                <a:moveTo>
                  <a:pt x="870620" y="711678"/>
                </a:moveTo>
                <a:cubicBezTo>
                  <a:pt x="877183" y="711678"/>
                  <a:pt x="883018" y="718683"/>
                  <a:pt x="883018" y="726466"/>
                </a:cubicBezTo>
                <a:cubicBezTo>
                  <a:pt x="883018" y="735028"/>
                  <a:pt x="877183" y="741255"/>
                  <a:pt x="870620" y="741255"/>
                </a:cubicBezTo>
                <a:cubicBezTo>
                  <a:pt x="863327" y="741255"/>
                  <a:pt x="856764" y="735028"/>
                  <a:pt x="856764" y="726466"/>
                </a:cubicBezTo>
                <a:cubicBezTo>
                  <a:pt x="856764" y="718683"/>
                  <a:pt x="863327" y="711678"/>
                  <a:pt x="870620" y="711678"/>
                </a:cubicBezTo>
                <a:close/>
                <a:moveTo>
                  <a:pt x="798331" y="711678"/>
                </a:moveTo>
                <a:cubicBezTo>
                  <a:pt x="806354" y="711678"/>
                  <a:pt x="812189" y="718683"/>
                  <a:pt x="812189" y="726466"/>
                </a:cubicBezTo>
                <a:cubicBezTo>
                  <a:pt x="812189" y="735028"/>
                  <a:pt x="806354" y="741255"/>
                  <a:pt x="798331" y="741255"/>
                </a:cubicBezTo>
                <a:cubicBezTo>
                  <a:pt x="792497" y="741255"/>
                  <a:pt x="785934" y="735028"/>
                  <a:pt x="785934" y="726466"/>
                </a:cubicBezTo>
                <a:cubicBezTo>
                  <a:pt x="785934" y="718683"/>
                  <a:pt x="792497" y="711678"/>
                  <a:pt x="798331" y="711678"/>
                </a:cubicBezTo>
                <a:close/>
                <a:moveTo>
                  <a:pt x="724129" y="711678"/>
                </a:moveTo>
                <a:cubicBezTo>
                  <a:pt x="731422" y="711678"/>
                  <a:pt x="737986" y="718683"/>
                  <a:pt x="737986" y="726466"/>
                </a:cubicBezTo>
                <a:cubicBezTo>
                  <a:pt x="737986" y="735028"/>
                  <a:pt x="731422" y="741255"/>
                  <a:pt x="724129" y="741255"/>
                </a:cubicBezTo>
                <a:cubicBezTo>
                  <a:pt x="717565" y="741255"/>
                  <a:pt x="711732" y="735028"/>
                  <a:pt x="711732" y="726466"/>
                </a:cubicBezTo>
                <a:cubicBezTo>
                  <a:pt x="711732" y="718683"/>
                  <a:pt x="717565" y="711678"/>
                  <a:pt x="724129" y="711678"/>
                </a:cubicBezTo>
                <a:close/>
                <a:moveTo>
                  <a:pt x="653298" y="711678"/>
                </a:moveTo>
                <a:cubicBezTo>
                  <a:pt x="660590" y="711678"/>
                  <a:pt x="667154" y="718683"/>
                  <a:pt x="667154" y="726466"/>
                </a:cubicBezTo>
                <a:cubicBezTo>
                  <a:pt x="667154" y="735028"/>
                  <a:pt x="660590" y="741255"/>
                  <a:pt x="653298" y="741255"/>
                </a:cubicBezTo>
                <a:cubicBezTo>
                  <a:pt x="645277" y="741255"/>
                  <a:pt x="640901" y="735028"/>
                  <a:pt x="640901" y="726466"/>
                </a:cubicBezTo>
                <a:cubicBezTo>
                  <a:pt x="640901" y="718683"/>
                  <a:pt x="645277" y="711678"/>
                  <a:pt x="653298" y="711678"/>
                </a:cubicBezTo>
                <a:close/>
                <a:moveTo>
                  <a:pt x="584861" y="711678"/>
                </a:moveTo>
                <a:cubicBezTo>
                  <a:pt x="592644" y="711678"/>
                  <a:pt x="599648" y="718683"/>
                  <a:pt x="599648" y="726466"/>
                </a:cubicBezTo>
                <a:cubicBezTo>
                  <a:pt x="599648" y="735028"/>
                  <a:pt x="592644" y="741255"/>
                  <a:pt x="584861" y="741255"/>
                </a:cubicBezTo>
                <a:cubicBezTo>
                  <a:pt x="576299" y="741255"/>
                  <a:pt x="570071" y="735028"/>
                  <a:pt x="570071" y="726466"/>
                </a:cubicBezTo>
                <a:cubicBezTo>
                  <a:pt x="570071" y="718683"/>
                  <a:pt x="576299" y="711678"/>
                  <a:pt x="584861" y="711678"/>
                </a:cubicBezTo>
                <a:close/>
                <a:moveTo>
                  <a:pt x="513660" y="711678"/>
                </a:moveTo>
                <a:cubicBezTo>
                  <a:pt x="522008" y="711678"/>
                  <a:pt x="528837" y="718683"/>
                  <a:pt x="528837" y="726466"/>
                </a:cubicBezTo>
                <a:cubicBezTo>
                  <a:pt x="528837" y="735028"/>
                  <a:pt x="522008" y="741255"/>
                  <a:pt x="513660" y="741255"/>
                </a:cubicBezTo>
                <a:cubicBezTo>
                  <a:pt x="506071" y="741255"/>
                  <a:pt x="499241" y="735028"/>
                  <a:pt x="499241" y="726466"/>
                </a:cubicBezTo>
                <a:cubicBezTo>
                  <a:pt x="499241" y="718683"/>
                  <a:pt x="506071" y="711678"/>
                  <a:pt x="513660" y="711678"/>
                </a:cubicBezTo>
                <a:close/>
                <a:moveTo>
                  <a:pt x="439826" y="711678"/>
                </a:moveTo>
                <a:cubicBezTo>
                  <a:pt x="448389" y="711678"/>
                  <a:pt x="454616" y="718683"/>
                  <a:pt x="454616" y="726466"/>
                </a:cubicBezTo>
                <a:cubicBezTo>
                  <a:pt x="454616" y="735028"/>
                  <a:pt x="448389" y="741255"/>
                  <a:pt x="439826" y="741255"/>
                </a:cubicBezTo>
                <a:cubicBezTo>
                  <a:pt x="432043" y="741255"/>
                  <a:pt x="425038" y="735028"/>
                  <a:pt x="425038" y="726466"/>
                </a:cubicBezTo>
                <a:cubicBezTo>
                  <a:pt x="425038" y="718683"/>
                  <a:pt x="432043" y="711678"/>
                  <a:pt x="439826" y="711678"/>
                </a:cubicBezTo>
                <a:close/>
                <a:moveTo>
                  <a:pt x="368064" y="711678"/>
                </a:moveTo>
                <a:cubicBezTo>
                  <a:pt x="376085" y="711678"/>
                  <a:pt x="380462" y="718683"/>
                  <a:pt x="380462" y="726466"/>
                </a:cubicBezTo>
                <a:cubicBezTo>
                  <a:pt x="380462" y="735028"/>
                  <a:pt x="376085" y="741255"/>
                  <a:pt x="368064" y="741255"/>
                </a:cubicBezTo>
                <a:cubicBezTo>
                  <a:pt x="360772" y="741255"/>
                  <a:pt x="354207" y="735028"/>
                  <a:pt x="354207" y="726466"/>
                </a:cubicBezTo>
                <a:cubicBezTo>
                  <a:pt x="354207" y="718683"/>
                  <a:pt x="360772" y="711678"/>
                  <a:pt x="368064" y="711678"/>
                </a:cubicBezTo>
                <a:close/>
                <a:moveTo>
                  <a:pt x="297232" y="711678"/>
                </a:moveTo>
                <a:cubicBezTo>
                  <a:pt x="303795" y="711678"/>
                  <a:pt x="309630" y="718683"/>
                  <a:pt x="309630" y="726466"/>
                </a:cubicBezTo>
                <a:cubicBezTo>
                  <a:pt x="309630" y="735028"/>
                  <a:pt x="303795" y="741255"/>
                  <a:pt x="297232" y="741255"/>
                </a:cubicBezTo>
                <a:cubicBezTo>
                  <a:pt x="289939" y="741255"/>
                  <a:pt x="283376" y="735028"/>
                  <a:pt x="283376" y="726466"/>
                </a:cubicBezTo>
                <a:cubicBezTo>
                  <a:pt x="283376" y="718683"/>
                  <a:pt x="289939" y="711678"/>
                  <a:pt x="297232" y="711678"/>
                </a:cubicBezTo>
                <a:close/>
                <a:moveTo>
                  <a:pt x="226403" y="711678"/>
                </a:moveTo>
                <a:cubicBezTo>
                  <a:pt x="232238" y="711678"/>
                  <a:pt x="238801" y="718683"/>
                  <a:pt x="238801" y="726466"/>
                </a:cubicBezTo>
                <a:cubicBezTo>
                  <a:pt x="238801" y="735028"/>
                  <a:pt x="232238" y="741255"/>
                  <a:pt x="226403" y="741255"/>
                </a:cubicBezTo>
                <a:cubicBezTo>
                  <a:pt x="218381" y="741255"/>
                  <a:pt x="212548" y="735028"/>
                  <a:pt x="212548" y="726466"/>
                </a:cubicBezTo>
                <a:cubicBezTo>
                  <a:pt x="212548" y="718683"/>
                  <a:pt x="218381" y="711678"/>
                  <a:pt x="226403" y="711678"/>
                </a:cubicBezTo>
                <a:close/>
                <a:moveTo>
                  <a:pt x="154106" y="711678"/>
                </a:moveTo>
                <a:cubicBezTo>
                  <a:pt x="161398" y="711678"/>
                  <a:pt x="167962" y="718683"/>
                  <a:pt x="167962" y="726466"/>
                </a:cubicBezTo>
                <a:cubicBezTo>
                  <a:pt x="167962" y="735028"/>
                  <a:pt x="161398" y="741255"/>
                  <a:pt x="154106" y="741255"/>
                </a:cubicBezTo>
                <a:cubicBezTo>
                  <a:pt x="147542" y="741255"/>
                  <a:pt x="141708" y="735028"/>
                  <a:pt x="141708" y="726466"/>
                </a:cubicBezTo>
                <a:cubicBezTo>
                  <a:pt x="141708" y="718683"/>
                  <a:pt x="147542" y="711678"/>
                  <a:pt x="154106" y="711678"/>
                </a:cubicBezTo>
                <a:close/>
                <a:moveTo>
                  <a:pt x="4227498" y="640846"/>
                </a:moveTo>
                <a:cubicBezTo>
                  <a:pt x="4236060" y="640846"/>
                  <a:pt x="4242286" y="645221"/>
                  <a:pt x="4242286" y="653243"/>
                </a:cubicBezTo>
                <a:cubicBezTo>
                  <a:pt x="4242286" y="661265"/>
                  <a:pt x="4236060" y="667100"/>
                  <a:pt x="4227498" y="667100"/>
                </a:cubicBezTo>
                <a:cubicBezTo>
                  <a:pt x="4218936" y="667100"/>
                  <a:pt x="4212710" y="661265"/>
                  <a:pt x="4212710" y="653243"/>
                </a:cubicBezTo>
                <a:cubicBezTo>
                  <a:pt x="4212710" y="645221"/>
                  <a:pt x="4218936" y="640846"/>
                  <a:pt x="4227498" y="640846"/>
                </a:cubicBezTo>
                <a:close/>
                <a:moveTo>
                  <a:pt x="4153295" y="640846"/>
                </a:moveTo>
                <a:cubicBezTo>
                  <a:pt x="4161078" y="640846"/>
                  <a:pt x="4168083" y="645221"/>
                  <a:pt x="4168083" y="653243"/>
                </a:cubicBezTo>
                <a:cubicBezTo>
                  <a:pt x="4168083" y="661265"/>
                  <a:pt x="4161078" y="667100"/>
                  <a:pt x="4153295" y="667100"/>
                </a:cubicBezTo>
                <a:cubicBezTo>
                  <a:pt x="4144733" y="667100"/>
                  <a:pt x="4138507" y="661265"/>
                  <a:pt x="4138507" y="653243"/>
                </a:cubicBezTo>
                <a:cubicBezTo>
                  <a:pt x="4138507" y="645221"/>
                  <a:pt x="4144733" y="640846"/>
                  <a:pt x="4153295" y="640846"/>
                </a:cubicBezTo>
                <a:close/>
                <a:moveTo>
                  <a:pt x="4082465" y="640846"/>
                </a:moveTo>
                <a:cubicBezTo>
                  <a:pt x="4090249" y="640846"/>
                  <a:pt x="4097254" y="645221"/>
                  <a:pt x="4097254" y="653243"/>
                </a:cubicBezTo>
                <a:cubicBezTo>
                  <a:pt x="4097254" y="661265"/>
                  <a:pt x="4090249" y="667100"/>
                  <a:pt x="4082465" y="667100"/>
                </a:cubicBezTo>
                <a:cubicBezTo>
                  <a:pt x="4073903" y="667100"/>
                  <a:pt x="4067676" y="661265"/>
                  <a:pt x="4067676" y="653243"/>
                </a:cubicBezTo>
                <a:cubicBezTo>
                  <a:pt x="4067676" y="645221"/>
                  <a:pt x="4073903" y="640846"/>
                  <a:pt x="4082465" y="640846"/>
                </a:cubicBezTo>
                <a:close/>
                <a:moveTo>
                  <a:pt x="4010703" y="640846"/>
                </a:moveTo>
                <a:cubicBezTo>
                  <a:pt x="4017996" y="640846"/>
                  <a:pt x="4023100" y="645221"/>
                  <a:pt x="4023100" y="653243"/>
                </a:cubicBezTo>
                <a:cubicBezTo>
                  <a:pt x="4023100" y="661265"/>
                  <a:pt x="4017996" y="667100"/>
                  <a:pt x="4010703" y="667100"/>
                </a:cubicBezTo>
                <a:cubicBezTo>
                  <a:pt x="4002681" y="667100"/>
                  <a:pt x="3996847" y="661265"/>
                  <a:pt x="3996847" y="653243"/>
                </a:cubicBezTo>
                <a:cubicBezTo>
                  <a:pt x="3996847" y="645221"/>
                  <a:pt x="4002681" y="640846"/>
                  <a:pt x="4010703" y="640846"/>
                </a:cubicBezTo>
                <a:close/>
                <a:moveTo>
                  <a:pt x="3939871" y="640846"/>
                </a:moveTo>
                <a:cubicBezTo>
                  <a:pt x="3946434" y="640846"/>
                  <a:pt x="3952268" y="645221"/>
                  <a:pt x="3952268" y="653243"/>
                </a:cubicBezTo>
                <a:cubicBezTo>
                  <a:pt x="3952268" y="661265"/>
                  <a:pt x="3946434" y="667100"/>
                  <a:pt x="3939871" y="667100"/>
                </a:cubicBezTo>
                <a:cubicBezTo>
                  <a:pt x="3932578" y="667100"/>
                  <a:pt x="3926015" y="661265"/>
                  <a:pt x="3926015" y="653243"/>
                </a:cubicBezTo>
                <a:cubicBezTo>
                  <a:pt x="3926015" y="645221"/>
                  <a:pt x="3932578" y="640846"/>
                  <a:pt x="3939871" y="640846"/>
                </a:cubicBezTo>
                <a:close/>
                <a:moveTo>
                  <a:pt x="3869042" y="640846"/>
                </a:moveTo>
                <a:cubicBezTo>
                  <a:pt x="3875605" y="640846"/>
                  <a:pt x="3881439" y="645221"/>
                  <a:pt x="3881439" y="653243"/>
                </a:cubicBezTo>
                <a:cubicBezTo>
                  <a:pt x="3881439" y="661265"/>
                  <a:pt x="3875605" y="667100"/>
                  <a:pt x="3869042" y="667100"/>
                </a:cubicBezTo>
                <a:cubicBezTo>
                  <a:pt x="3861749" y="667100"/>
                  <a:pt x="3855186" y="661265"/>
                  <a:pt x="3855186" y="653243"/>
                </a:cubicBezTo>
                <a:cubicBezTo>
                  <a:pt x="3855186" y="645221"/>
                  <a:pt x="3861749" y="640846"/>
                  <a:pt x="3869042" y="640846"/>
                </a:cubicBezTo>
                <a:close/>
                <a:moveTo>
                  <a:pt x="3796752" y="640846"/>
                </a:moveTo>
                <a:cubicBezTo>
                  <a:pt x="3804774" y="640846"/>
                  <a:pt x="3810608" y="645221"/>
                  <a:pt x="3810608" y="653243"/>
                </a:cubicBezTo>
                <a:cubicBezTo>
                  <a:pt x="3810608" y="661265"/>
                  <a:pt x="3804774" y="667100"/>
                  <a:pt x="3796752" y="667100"/>
                </a:cubicBezTo>
                <a:cubicBezTo>
                  <a:pt x="3790918" y="667100"/>
                  <a:pt x="3784355" y="661265"/>
                  <a:pt x="3784355" y="653243"/>
                </a:cubicBezTo>
                <a:cubicBezTo>
                  <a:pt x="3784355" y="645221"/>
                  <a:pt x="3790918" y="640846"/>
                  <a:pt x="3796752" y="640846"/>
                </a:cubicBezTo>
                <a:close/>
                <a:moveTo>
                  <a:pt x="3725922" y="640846"/>
                </a:moveTo>
                <a:cubicBezTo>
                  <a:pt x="3733944" y="640846"/>
                  <a:pt x="3739778" y="645221"/>
                  <a:pt x="3739778" y="653243"/>
                </a:cubicBezTo>
                <a:cubicBezTo>
                  <a:pt x="3739778" y="661265"/>
                  <a:pt x="3733944" y="667100"/>
                  <a:pt x="3725922" y="667100"/>
                </a:cubicBezTo>
                <a:cubicBezTo>
                  <a:pt x="3719359" y="667100"/>
                  <a:pt x="3713525" y="661265"/>
                  <a:pt x="3713525" y="653243"/>
                </a:cubicBezTo>
                <a:cubicBezTo>
                  <a:pt x="3713525" y="645221"/>
                  <a:pt x="3719359" y="640846"/>
                  <a:pt x="3725922" y="640846"/>
                </a:cubicBezTo>
                <a:close/>
                <a:moveTo>
                  <a:pt x="3655091" y="640846"/>
                </a:moveTo>
                <a:cubicBezTo>
                  <a:pt x="3662384" y="640846"/>
                  <a:pt x="3668947" y="647409"/>
                  <a:pt x="3668947" y="653243"/>
                </a:cubicBezTo>
                <a:cubicBezTo>
                  <a:pt x="3668947" y="661265"/>
                  <a:pt x="3662384" y="667100"/>
                  <a:pt x="3655091" y="667100"/>
                </a:cubicBezTo>
                <a:cubicBezTo>
                  <a:pt x="3647069" y="667100"/>
                  <a:pt x="3642694" y="661265"/>
                  <a:pt x="3642694" y="653243"/>
                </a:cubicBezTo>
                <a:cubicBezTo>
                  <a:pt x="3642694" y="647409"/>
                  <a:pt x="3647069" y="640846"/>
                  <a:pt x="3655091" y="640846"/>
                </a:cubicBezTo>
                <a:close/>
                <a:moveTo>
                  <a:pt x="3583280" y="640846"/>
                </a:moveTo>
                <a:cubicBezTo>
                  <a:pt x="3591064" y="640846"/>
                  <a:pt x="3598069" y="647409"/>
                  <a:pt x="3598069" y="653243"/>
                </a:cubicBezTo>
                <a:cubicBezTo>
                  <a:pt x="3598069" y="661265"/>
                  <a:pt x="3591064" y="667100"/>
                  <a:pt x="3583280" y="667100"/>
                </a:cubicBezTo>
                <a:cubicBezTo>
                  <a:pt x="3574718" y="667100"/>
                  <a:pt x="3568491" y="661265"/>
                  <a:pt x="3568491" y="653243"/>
                </a:cubicBezTo>
                <a:cubicBezTo>
                  <a:pt x="3568491" y="647409"/>
                  <a:pt x="3574718" y="640846"/>
                  <a:pt x="3583280" y="640846"/>
                </a:cubicBezTo>
                <a:close/>
                <a:moveTo>
                  <a:pt x="3512449" y="640846"/>
                </a:moveTo>
                <a:cubicBezTo>
                  <a:pt x="3520232" y="640846"/>
                  <a:pt x="3527237" y="647409"/>
                  <a:pt x="3527237" y="653243"/>
                </a:cubicBezTo>
                <a:cubicBezTo>
                  <a:pt x="3527237" y="661265"/>
                  <a:pt x="3520232" y="667100"/>
                  <a:pt x="3512449" y="667100"/>
                </a:cubicBezTo>
                <a:cubicBezTo>
                  <a:pt x="3503887" y="667100"/>
                  <a:pt x="3497661" y="661265"/>
                  <a:pt x="3497661" y="653243"/>
                </a:cubicBezTo>
                <a:cubicBezTo>
                  <a:pt x="3497661" y="647409"/>
                  <a:pt x="3503887" y="640846"/>
                  <a:pt x="3512449" y="640846"/>
                </a:cubicBezTo>
                <a:close/>
                <a:moveTo>
                  <a:pt x="3441619" y="640846"/>
                </a:moveTo>
                <a:cubicBezTo>
                  <a:pt x="3450181" y="640846"/>
                  <a:pt x="3456408" y="647409"/>
                  <a:pt x="3456408" y="653243"/>
                </a:cubicBezTo>
                <a:cubicBezTo>
                  <a:pt x="3456408" y="661265"/>
                  <a:pt x="3450181" y="667100"/>
                  <a:pt x="3441619" y="667100"/>
                </a:cubicBezTo>
                <a:cubicBezTo>
                  <a:pt x="3433835" y="667100"/>
                  <a:pt x="3426830" y="661265"/>
                  <a:pt x="3426830" y="653243"/>
                </a:cubicBezTo>
                <a:cubicBezTo>
                  <a:pt x="3426830" y="647409"/>
                  <a:pt x="3433835" y="640846"/>
                  <a:pt x="3441619" y="640846"/>
                </a:cubicBezTo>
                <a:close/>
                <a:moveTo>
                  <a:pt x="3369857" y="640846"/>
                </a:moveTo>
                <a:cubicBezTo>
                  <a:pt x="3377879" y="640846"/>
                  <a:pt x="3382254" y="647409"/>
                  <a:pt x="3382254" y="653243"/>
                </a:cubicBezTo>
                <a:cubicBezTo>
                  <a:pt x="3382254" y="661265"/>
                  <a:pt x="3377879" y="667100"/>
                  <a:pt x="3369857" y="667100"/>
                </a:cubicBezTo>
                <a:cubicBezTo>
                  <a:pt x="3362564" y="667100"/>
                  <a:pt x="3356001" y="661265"/>
                  <a:pt x="3356001" y="653243"/>
                </a:cubicBezTo>
                <a:cubicBezTo>
                  <a:pt x="3356001" y="647409"/>
                  <a:pt x="3362564" y="640846"/>
                  <a:pt x="3369857" y="640846"/>
                </a:cubicBezTo>
                <a:close/>
                <a:moveTo>
                  <a:pt x="3299091" y="640846"/>
                </a:moveTo>
                <a:cubicBezTo>
                  <a:pt x="3305653" y="640846"/>
                  <a:pt x="3311488" y="647409"/>
                  <a:pt x="3311488" y="653243"/>
                </a:cubicBezTo>
                <a:cubicBezTo>
                  <a:pt x="3311488" y="661265"/>
                  <a:pt x="3305653" y="667100"/>
                  <a:pt x="3299091" y="667100"/>
                </a:cubicBezTo>
                <a:cubicBezTo>
                  <a:pt x="3291796" y="667100"/>
                  <a:pt x="3285237" y="661265"/>
                  <a:pt x="3285237" y="653243"/>
                </a:cubicBezTo>
                <a:cubicBezTo>
                  <a:pt x="3285237" y="647409"/>
                  <a:pt x="3291796" y="640846"/>
                  <a:pt x="3299091" y="640846"/>
                </a:cubicBezTo>
                <a:close/>
                <a:moveTo>
                  <a:pt x="3228258" y="640846"/>
                </a:moveTo>
                <a:cubicBezTo>
                  <a:pt x="3234823" y="640846"/>
                  <a:pt x="3240658" y="647409"/>
                  <a:pt x="3240658" y="653243"/>
                </a:cubicBezTo>
                <a:cubicBezTo>
                  <a:pt x="3240658" y="661265"/>
                  <a:pt x="3234823" y="667100"/>
                  <a:pt x="3228258" y="667100"/>
                </a:cubicBezTo>
                <a:cubicBezTo>
                  <a:pt x="3220236" y="667100"/>
                  <a:pt x="3214403" y="661265"/>
                  <a:pt x="3214403" y="653243"/>
                </a:cubicBezTo>
                <a:cubicBezTo>
                  <a:pt x="3214403" y="647409"/>
                  <a:pt x="3220236" y="640846"/>
                  <a:pt x="3228258" y="640846"/>
                </a:cubicBezTo>
                <a:close/>
                <a:moveTo>
                  <a:pt x="3152597" y="640846"/>
                </a:moveTo>
                <a:cubicBezTo>
                  <a:pt x="3159891" y="640846"/>
                  <a:pt x="3166454" y="647409"/>
                  <a:pt x="3166454" y="653243"/>
                </a:cubicBezTo>
                <a:cubicBezTo>
                  <a:pt x="3166454" y="661265"/>
                  <a:pt x="3159891" y="667100"/>
                  <a:pt x="3152597" y="667100"/>
                </a:cubicBezTo>
                <a:cubicBezTo>
                  <a:pt x="3146035" y="667100"/>
                  <a:pt x="3140200" y="661265"/>
                  <a:pt x="3140200" y="653243"/>
                </a:cubicBezTo>
                <a:cubicBezTo>
                  <a:pt x="3140200" y="647409"/>
                  <a:pt x="3146035" y="640846"/>
                  <a:pt x="3152597" y="640846"/>
                </a:cubicBezTo>
                <a:close/>
                <a:moveTo>
                  <a:pt x="3081767" y="640846"/>
                </a:moveTo>
                <a:cubicBezTo>
                  <a:pt x="3089058" y="640846"/>
                  <a:pt x="3095620" y="647409"/>
                  <a:pt x="3095620" y="653243"/>
                </a:cubicBezTo>
                <a:cubicBezTo>
                  <a:pt x="3095620" y="661265"/>
                  <a:pt x="3089058" y="667100"/>
                  <a:pt x="3081767" y="667100"/>
                </a:cubicBezTo>
                <a:cubicBezTo>
                  <a:pt x="3073743" y="667100"/>
                  <a:pt x="3069366" y="661265"/>
                  <a:pt x="3069366" y="653243"/>
                </a:cubicBezTo>
                <a:cubicBezTo>
                  <a:pt x="3069366" y="647409"/>
                  <a:pt x="3073743" y="640846"/>
                  <a:pt x="3081767" y="640846"/>
                </a:cubicBezTo>
                <a:close/>
                <a:moveTo>
                  <a:pt x="3013710" y="640846"/>
                </a:moveTo>
                <a:cubicBezTo>
                  <a:pt x="3021299" y="640846"/>
                  <a:pt x="3028129" y="647409"/>
                  <a:pt x="3028129" y="653243"/>
                </a:cubicBezTo>
                <a:cubicBezTo>
                  <a:pt x="3028129" y="661265"/>
                  <a:pt x="3021299" y="667100"/>
                  <a:pt x="3013710" y="667100"/>
                </a:cubicBezTo>
                <a:cubicBezTo>
                  <a:pt x="3005363" y="667100"/>
                  <a:pt x="2998534" y="661265"/>
                  <a:pt x="2998534" y="653243"/>
                </a:cubicBezTo>
                <a:cubicBezTo>
                  <a:pt x="2998534" y="647409"/>
                  <a:pt x="3005363" y="640846"/>
                  <a:pt x="3013710" y="640846"/>
                </a:cubicBezTo>
                <a:close/>
                <a:moveTo>
                  <a:pt x="2942488" y="640846"/>
                </a:moveTo>
                <a:cubicBezTo>
                  <a:pt x="2951049" y="640846"/>
                  <a:pt x="2957280" y="647409"/>
                  <a:pt x="2957280" y="653243"/>
                </a:cubicBezTo>
                <a:cubicBezTo>
                  <a:pt x="2957280" y="661265"/>
                  <a:pt x="2951049" y="667100"/>
                  <a:pt x="2942488" y="667100"/>
                </a:cubicBezTo>
                <a:cubicBezTo>
                  <a:pt x="2934708" y="667100"/>
                  <a:pt x="2927703" y="661265"/>
                  <a:pt x="2927703" y="653243"/>
                </a:cubicBezTo>
                <a:cubicBezTo>
                  <a:pt x="2927703" y="647409"/>
                  <a:pt x="2934708" y="640846"/>
                  <a:pt x="2942488" y="640846"/>
                </a:cubicBezTo>
                <a:close/>
                <a:moveTo>
                  <a:pt x="2868288" y="640846"/>
                </a:moveTo>
                <a:cubicBezTo>
                  <a:pt x="2876853" y="640846"/>
                  <a:pt x="2883082" y="647409"/>
                  <a:pt x="2883082" y="653243"/>
                </a:cubicBezTo>
                <a:cubicBezTo>
                  <a:pt x="2883082" y="661265"/>
                  <a:pt x="2876853" y="667100"/>
                  <a:pt x="2868288" y="667100"/>
                </a:cubicBezTo>
                <a:cubicBezTo>
                  <a:pt x="2860506" y="667100"/>
                  <a:pt x="2853498" y="661265"/>
                  <a:pt x="2853498" y="653243"/>
                </a:cubicBezTo>
                <a:cubicBezTo>
                  <a:pt x="2853498" y="647409"/>
                  <a:pt x="2860506" y="640846"/>
                  <a:pt x="2868288" y="640846"/>
                </a:cubicBezTo>
                <a:close/>
                <a:moveTo>
                  <a:pt x="2796532" y="640846"/>
                </a:moveTo>
                <a:cubicBezTo>
                  <a:pt x="2804550" y="640846"/>
                  <a:pt x="2808926" y="647409"/>
                  <a:pt x="2808926" y="653243"/>
                </a:cubicBezTo>
                <a:cubicBezTo>
                  <a:pt x="2808926" y="661265"/>
                  <a:pt x="2804550" y="667100"/>
                  <a:pt x="2796532" y="667100"/>
                </a:cubicBezTo>
                <a:cubicBezTo>
                  <a:pt x="2789237" y="667100"/>
                  <a:pt x="2782673" y="661265"/>
                  <a:pt x="2782673" y="653243"/>
                </a:cubicBezTo>
                <a:cubicBezTo>
                  <a:pt x="2782673" y="647409"/>
                  <a:pt x="2789237" y="640846"/>
                  <a:pt x="2796532" y="640846"/>
                </a:cubicBezTo>
                <a:close/>
                <a:moveTo>
                  <a:pt x="2725692" y="640846"/>
                </a:moveTo>
                <a:cubicBezTo>
                  <a:pt x="2731527" y="640846"/>
                  <a:pt x="2738097" y="647409"/>
                  <a:pt x="2738097" y="653243"/>
                </a:cubicBezTo>
                <a:cubicBezTo>
                  <a:pt x="2738097" y="661265"/>
                  <a:pt x="2731527" y="667100"/>
                  <a:pt x="2725692" y="667100"/>
                </a:cubicBezTo>
                <a:cubicBezTo>
                  <a:pt x="2717681" y="667100"/>
                  <a:pt x="2711843" y="661265"/>
                  <a:pt x="2711843" y="653243"/>
                </a:cubicBezTo>
                <a:cubicBezTo>
                  <a:pt x="2711843" y="647409"/>
                  <a:pt x="2717681" y="640846"/>
                  <a:pt x="2725692" y="640846"/>
                </a:cubicBezTo>
                <a:close/>
                <a:moveTo>
                  <a:pt x="2654867" y="640846"/>
                </a:moveTo>
                <a:cubicBezTo>
                  <a:pt x="2660705" y="640846"/>
                  <a:pt x="2667266" y="647409"/>
                  <a:pt x="2667266" y="653243"/>
                </a:cubicBezTo>
                <a:cubicBezTo>
                  <a:pt x="2667266" y="661265"/>
                  <a:pt x="2660705" y="667100"/>
                  <a:pt x="2654867" y="667100"/>
                </a:cubicBezTo>
                <a:cubicBezTo>
                  <a:pt x="2646847" y="667100"/>
                  <a:pt x="2641013" y="661265"/>
                  <a:pt x="2641013" y="653243"/>
                </a:cubicBezTo>
                <a:cubicBezTo>
                  <a:pt x="2641013" y="647409"/>
                  <a:pt x="2646847" y="640846"/>
                  <a:pt x="2654867" y="640846"/>
                </a:cubicBezTo>
                <a:close/>
                <a:moveTo>
                  <a:pt x="2582577" y="640846"/>
                </a:moveTo>
                <a:cubicBezTo>
                  <a:pt x="2589870" y="640846"/>
                  <a:pt x="2596432" y="647409"/>
                  <a:pt x="2596432" y="654702"/>
                </a:cubicBezTo>
                <a:cubicBezTo>
                  <a:pt x="2596432" y="661265"/>
                  <a:pt x="2589870" y="667100"/>
                  <a:pt x="2582577" y="667100"/>
                </a:cubicBezTo>
                <a:cubicBezTo>
                  <a:pt x="2576016" y="667100"/>
                  <a:pt x="2570181" y="661265"/>
                  <a:pt x="2570181" y="654702"/>
                </a:cubicBezTo>
                <a:cubicBezTo>
                  <a:pt x="2570181" y="647409"/>
                  <a:pt x="2576016" y="640846"/>
                  <a:pt x="2582577" y="640846"/>
                </a:cubicBezTo>
                <a:close/>
                <a:moveTo>
                  <a:pt x="1728254" y="640846"/>
                </a:moveTo>
                <a:cubicBezTo>
                  <a:pt x="1736820" y="640846"/>
                  <a:pt x="1743044" y="647409"/>
                  <a:pt x="1743044" y="654702"/>
                </a:cubicBezTo>
                <a:cubicBezTo>
                  <a:pt x="1743044" y="661265"/>
                  <a:pt x="1736820" y="667100"/>
                  <a:pt x="1728254" y="667100"/>
                </a:cubicBezTo>
                <a:cubicBezTo>
                  <a:pt x="1719691" y="667100"/>
                  <a:pt x="1713464" y="661265"/>
                  <a:pt x="1713464" y="654702"/>
                </a:cubicBezTo>
                <a:cubicBezTo>
                  <a:pt x="1713464" y="647409"/>
                  <a:pt x="1719691" y="640846"/>
                  <a:pt x="1728254" y="640846"/>
                </a:cubicBezTo>
                <a:close/>
                <a:moveTo>
                  <a:pt x="1657423" y="640846"/>
                </a:moveTo>
                <a:cubicBezTo>
                  <a:pt x="1665208" y="640846"/>
                  <a:pt x="1672215" y="647409"/>
                  <a:pt x="1672215" y="654702"/>
                </a:cubicBezTo>
                <a:cubicBezTo>
                  <a:pt x="1672215" y="661265"/>
                  <a:pt x="1665208" y="667100"/>
                  <a:pt x="1657423" y="667100"/>
                </a:cubicBezTo>
                <a:cubicBezTo>
                  <a:pt x="1648867" y="667100"/>
                  <a:pt x="1642644" y="661265"/>
                  <a:pt x="1642644" y="654702"/>
                </a:cubicBezTo>
                <a:cubicBezTo>
                  <a:pt x="1642644" y="647409"/>
                  <a:pt x="1648867" y="640846"/>
                  <a:pt x="1657423" y="640846"/>
                </a:cubicBezTo>
                <a:close/>
                <a:moveTo>
                  <a:pt x="1582290" y="640846"/>
                </a:moveTo>
                <a:cubicBezTo>
                  <a:pt x="1589584" y="640846"/>
                  <a:pt x="1594694" y="647409"/>
                  <a:pt x="1594694" y="654702"/>
                </a:cubicBezTo>
                <a:cubicBezTo>
                  <a:pt x="1594694" y="661265"/>
                  <a:pt x="1589584" y="667100"/>
                  <a:pt x="1582290" y="667100"/>
                </a:cubicBezTo>
                <a:cubicBezTo>
                  <a:pt x="1574268" y="667100"/>
                  <a:pt x="1568435" y="661265"/>
                  <a:pt x="1568435" y="654702"/>
                </a:cubicBezTo>
                <a:cubicBezTo>
                  <a:pt x="1568435" y="647409"/>
                  <a:pt x="1574268" y="640846"/>
                  <a:pt x="1582290" y="640846"/>
                </a:cubicBezTo>
                <a:close/>
                <a:moveTo>
                  <a:pt x="1512190" y="640846"/>
                </a:moveTo>
                <a:cubicBezTo>
                  <a:pt x="1518025" y="640846"/>
                  <a:pt x="1523859" y="647409"/>
                  <a:pt x="1523859" y="654702"/>
                </a:cubicBezTo>
                <a:cubicBezTo>
                  <a:pt x="1523859" y="661265"/>
                  <a:pt x="1518025" y="667100"/>
                  <a:pt x="1512190" y="667100"/>
                </a:cubicBezTo>
                <a:cubicBezTo>
                  <a:pt x="1504169" y="667100"/>
                  <a:pt x="1497604" y="662724"/>
                  <a:pt x="1497604" y="654702"/>
                </a:cubicBezTo>
                <a:cubicBezTo>
                  <a:pt x="1497604" y="647409"/>
                  <a:pt x="1504169" y="640846"/>
                  <a:pt x="1512190" y="640846"/>
                </a:cubicBezTo>
                <a:close/>
                <a:moveTo>
                  <a:pt x="1440623" y="640846"/>
                </a:moveTo>
                <a:cubicBezTo>
                  <a:pt x="1447182" y="640846"/>
                  <a:pt x="1453017" y="647409"/>
                  <a:pt x="1453017" y="654702"/>
                </a:cubicBezTo>
                <a:cubicBezTo>
                  <a:pt x="1453017" y="662724"/>
                  <a:pt x="1447182" y="667100"/>
                  <a:pt x="1440623" y="667100"/>
                </a:cubicBezTo>
                <a:cubicBezTo>
                  <a:pt x="1433331" y="667100"/>
                  <a:pt x="1426767" y="662724"/>
                  <a:pt x="1426767" y="654702"/>
                </a:cubicBezTo>
                <a:cubicBezTo>
                  <a:pt x="1426767" y="647409"/>
                  <a:pt x="1433331" y="640846"/>
                  <a:pt x="1440623" y="640846"/>
                </a:cubicBezTo>
                <a:close/>
                <a:moveTo>
                  <a:pt x="1368339" y="640846"/>
                </a:moveTo>
                <a:cubicBezTo>
                  <a:pt x="1376363" y="640846"/>
                  <a:pt x="1382194" y="647409"/>
                  <a:pt x="1382194" y="654702"/>
                </a:cubicBezTo>
                <a:cubicBezTo>
                  <a:pt x="1382194" y="662724"/>
                  <a:pt x="1376363" y="667100"/>
                  <a:pt x="1368339" y="667100"/>
                </a:cubicBezTo>
                <a:cubicBezTo>
                  <a:pt x="1362505" y="667100"/>
                  <a:pt x="1355943" y="662724"/>
                  <a:pt x="1355943" y="654702"/>
                </a:cubicBezTo>
                <a:cubicBezTo>
                  <a:pt x="1355943" y="647409"/>
                  <a:pt x="1362505" y="640846"/>
                  <a:pt x="1368339" y="640846"/>
                </a:cubicBezTo>
                <a:close/>
                <a:moveTo>
                  <a:pt x="1297512" y="640846"/>
                </a:moveTo>
                <a:cubicBezTo>
                  <a:pt x="1305535" y="640846"/>
                  <a:pt x="1311369" y="647409"/>
                  <a:pt x="1311369" y="654702"/>
                </a:cubicBezTo>
                <a:cubicBezTo>
                  <a:pt x="1311369" y="662724"/>
                  <a:pt x="1305535" y="667100"/>
                  <a:pt x="1297512" y="667100"/>
                </a:cubicBezTo>
                <a:cubicBezTo>
                  <a:pt x="1291678" y="667100"/>
                  <a:pt x="1285116" y="662724"/>
                  <a:pt x="1285116" y="654702"/>
                </a:cubicBezTo>
                <a:cubicBezTo>
                  <a:pt x="1285116" y="647409"/>
                  <a:pt x="1291678" y="640846"/>
                  <a:pt x="1297512" y="640846"/>
                </a:cubicBezTo>
                <a:close/>
                <a:moveTo>
                  <a:pt x="1226680" y="640846"/>
                </a:moveTo>
                <a:cubicBezTo>
                  <a:pt x="1233973" y="640846"/>
                  <a:pt x="1240537" y="647409"/>
                  <a:pt x="1240537" y="654702"/>
                </a:cubicBezTo>
                <a:cubicBezTo>
                  <a:pt x="1240537" y="662724"/>
                  <a:pt x="1233973" y="667100"/>
                  <a:pt x="1226680" y="667100"/>
                </a:cubicBezTo>
                <a:cubicBezTo>
                  <a:pt x="1218667" y="667100"/>
                  <a:pt x="1214291" y="662724"/>
                  <a:pt x="1214291" y="654702"/>
                </a:cubicBezTo>
                <a:cubicBezTo>
                  <a:pt x="1214291" y="647409"/>
                  <a:pt x="1218667" y="640846"/>
                  <a:pt x="1226680" y="640846"/>
                </a:cubicBezTo>
                <a:close/>
                <a:moveTo>
                  <a:pt x="1154878" y="640846"/>
                </a:moveTo>
                <a:cubicBezTo>
                  <a:pt x="1162660" y="640846"/>
                  <a:pt x="1169666" y="647409"/>
                  <a:pt x="1169666" y="654702"/>
                </a:cubicBezTo>
                <a:cubicBezTo>
                  <a:pt x="1169666" y="662724"/>
                  <a:pt x="1162660" y="667100"/>
                  <a:pt x="1154878" y="667100"/>
                </a:cubicBezTo>
                <a:cubicBezTo>
                  <a:pt x="1146318" y="667100"/>
                  <a:pt x="1140088" y="662724"/>
                  <a:pt x="1140088" y="654702"/>
                </a:cubicBezTo>
                <a:cubicBezTo>
                  <a:pt x="1140088" y="647409"/>
                  <a:pt x="1146318" y="640846"/>
                  <a:pt x="1154878" y="640846"/>
                </a:cubicBezTo>
                <a:close/>
                <a:moveTo>
                  <a:pt x="1084051" y="640846"/>
                </a:moveTo>
                <a:cubicBezTo>
                  <a:pt x="1091834" y="640846"/>
                  <a:pt x="1098838" y="647409"/>
                  <a:pt x="1098838" y="654702"/>
                </a:cubicBezTo>
                <a:cubicBezTo>
                  <a:pt x="1098838" y="662724"/>
                  <a:pt x="1091834" y="667100"/>
                  <a:pt x="1084051" y="667100"/>
                </a:cubicBezTo>
                <a:cubicBezTo>
                  <a:pt x="1075486" y="667100"/>
                  <a:pt x="1069261" y="662724"/>
                  <a:pt x="1069261" y="654702"/>
                </a:cubicBezTo>
                <a:cubicBezTo>
                  <a:pt x="1069261" y="647409"/>
                  <a:pt x="1075486" y="640846"/>
                  <a:pt x="1084051" y="640846"/>
                </a:cubicBezTo>
                <a:close/>
                <a:moveTo>
                  <a:pt x="1013010" y="640846"/>
                </a:moveTo>
                <a:cubicBezTo>
                  <a:pt x="1020306" y="640846"/>
                  <a:pt x="1024682" y="647409"/>
                  <a:pt x="1024682" y="654702"/>
                </a:cubicBezTo>
                <a:cubicBezTo>
                  <a:pt x="1024682" y="662724"/>
                  <a:pt x="1020306" y="667100"/>
                  <a:pt x="1013010" y="667100"/>
                </a:cubicBezTo>
                <a:cubicBezTo>
                  <a:pt x="1004989" y="667100"/>
                  <a:pt x="998429" y="662724"/>
                  <a:pt x="998429" y="654702"/>
                </a:cubicBezTo>
                <a:cubicBezTo>
                  <a:pt x="998429" y="647409"/>
                  <a:pt x="1004989" y="640846"/>
                  <a:pt x="1013010" y="640846"/>
                </a:cubicBezTo>
                <a:close/>
                <a:moveTo>
                  <a:pt x="941457" y="640846"/>
                </a:moveTo>
                <a:cubicBezTo>
                  <a:pt x="948018" y="640846"/>
                  <a:pt x="953852" y="647409"/>
                  <a:pt x="953852" y="654702"/>
                </a:cubicBezTo>
                <a:cubicBezTo>
                  <a:pt x="953852" y="662724"/>
                  <a:pt x="948018" y="667100"/>
                  <a:pt x="941457" y="667100"/>
                </a:cubicBezTo>
                <a:cubicBezTo>
                  <a:pt x="934166" y="667100"/>
                  <a:pt x="927599" y="662724"/>
                  <a:pt x="927599" y="654702"/>
                </a:cubicBezTo>
                <a:cubicBezTo>
                  <a:pt x="927599" y="647409"/>
                  <a:pt x="934166" y="640846"/>
                  <a:pt x="941457" y="640846"/>
                </a:cubicBezTo>
                <a:close/>
                <a:moveTo>
                  <a:pt x="870622" y="640846"/>
                </a:moveTo>
                <a:cubicBezTo>
                  <a:pt x="877190" y="640846"/>
                  <a:pt x="883024" y="647409"/>
                  <a:pt x="883024" y="654702"/>
                </a:cubicBezTo>
                <a:cubicBezTo>
                  <a:pt x="883024" y="662724"/>
                  <a:pt x="877190" y="667100"/>
                  <a:pt x="870622" y="667100"/>
                </a:cubicBezTo>
                <a:cubicBezTo>
                  <a:pt x="863332" y="667100"/>
                  <a:pt x="856770" y="662724"/>
                  <a:pt x="856770" y="654702"/>
                </a:cubicBezTo>
                <a:cubicBezTo>
                  <a:pt x="856770" y="647409"/>
                  <a:pt x="863332" y="640846"/>
                  <a:pt x="870622" y="640846"/>
                </a:cubicBezTo>
                <a:close/>
                <a:moveTo>
                  <a:pt x="798337" y="640846"/>
                </a:moveTo>
                <a:cubicBezTo>
                  <a:pt x="806358" y="640846"/>
                  <a:pt x="812191" y="647851"/>
                  <a:pt x="812191" y="655635"/>
                </a:cubicBezTo>
                <a:cubicBezTo>
                  <a:pt x="812191" y="664197"/>
                  <a:pt x="806358" y="670424"/>
                  <a:pt x="798337" y="670424"/>
                </a:cubicBezTo>
                <a:cubicBezTo>
                  <a:pt x="792503" y="670424"/>
                  <a:pt x="785937" y="664197"/>
                  <a:pt x="785937" y="655635"/>
                </a:cubicBezTo>
                <a:cubicBezTo>
                  <a:pt x="785937" y="647851"/>
                  <a:pt x="792503" y="640846"/>
                  <a:pt x="798337" y="640846"/>
                </a:cubicBezTo>
                <a:close/>
                <a:moveTo>
                  <a:pt x="724134" y="640846"/>
                </a:moveTo>
                <a:cubicBezTo>
                  <a:pt x="731428" y="640846"/>
                  <a:pt x="737989" y="647851"/>
                  <a:pt x="737989" y="655635"/>
                </a:cubicBezTo>
                <a:cubicBezTo>
                  <a:pt x="737989" y="664197"/>
                  <a:pt x="731428" y="670424"/>
                  <a:pt x="724134" y="670424"/>
                </a:cubicBezTo>
                <a:cubicBezTo>
                  <a:pt x="717567" y="670424"/>
                  <a:pt x="711735" y="664197"/>
                  <a:pt x="711735" y="655635"/>
                </a:cubicBezTo>
                <a:cubicBezTo>
                  <a:pt x="711735" y="647851"/>
                  <a:pt x="717567" y="640846"/>
                  <a:pt x="724134" y="640846"/>
                </a:cubicBezTo>
                <a:close/>
                <a:moveTo>
                  <a:pt x="653301" y="640846"/>
                </a:moveTo>
                <a:cubicBezTo>
                  <a:pt x="660594" y="640846"/>
                  <a:pt x="667160" y="647851"/>
                  <a:pt x="667160" y="655635"/>
                </a:cubicBezTo>
                <a:cubicBezTo>
                  <a:pt x="667160" y="664197"/>
                  <a:pt x="660594" y="670424"/>
                  <a:pt x="653301" y="670424"/>
                </a:cubicBezTo>
                <a:cubicBezTo>
                  <a:pt x="645283" y="670424"/>
                  <a:pt x="640907" y="664197"/>
                  <a:pt x="640907" y="655635"/>
                </a:cubicBezTo>
                <a:cubicBezTo>
                  <a:pt x="640907" y="647851"/>
                  <a:pt x="645283" y="640846"/>
                  <a:pt x="653301" y="640846"/>
                </a:cubicBezTo>
                <a:close/>
                <a:moveTo>
                  <a:pt x="584864" y="640846"/>
                </a:moveTo>
                <a:cubicBezTo>
                  <a:pt x="592646" y="640846"/>
                  <a:pt x="599651" y="647851"/>
                  <a:pt x="599651" y="655635"/>
                </a:cubicBezTo>
                <a:cubicBezTo>
                  <a:pt x="599651" y="664197"/>
                  <a:pt x="592646" y="670424"/>
                  <a:pt x="584864" y="670424"/>
                </a:cubicBezTo>
                <a:cubicBezTo>
                  <a:pt x="576304" y="670424"/>
                  <a:pt x="570075" y="664197"/>
                  <a:pt x="570075" y="655635"/>
                </a:cubicBezTo>
                <a:cubicBezTo>
                  <a:pt x="570075" y="647851"/>
                  <a:pt x="576304" y="640846"/>
                  <a:pt x="584864" y="640846"/>
                </a:cubicBezTo>
                <a:close/>
                <a:moveTo>
                  <a:pt x="513663" y="640846"/>
                </a:moveTo>
                <a:cubicBezTo>
                  <a:pt x="522010" y="640846"/>
                  <a:pt x="528843" y="647851"/>
                  <a:pt x="528843" y="655635"/>
                </a:cubicBezTo>
                <a:cubicBezTo>
                  <a:pt x="528843" y="664197"/>
                  <a:pt x="522010" y="670424"/>
                  <a:pt x="513663" y="670424"/>
                </a:cubicBezTo>
                <a:cubicBezTo>
                  <a:pt x="506076" y="670424"/>
                  <a:pt x="499246" y="664197"/>
                  <a:pt x="499246" y="655635"/>
                </a:cubicBezTo>
                <a:cubicBezTo>
                  <a:pt x="499246" y="647851"/>
                  <a:pt x="506076" y="640846"/>
                  <a:pt x="513663" y="640846"/>
                </a:cubicBezTo>
                <a:close/>
                <a:moveTo>
                  <a:pt x="439832" y="640846"/>
                </a:moveTo>
                <a:cubicBezTo>
                  <a:pt x="448391" y="640846"/>
                  <a:pt x="454622" y="647851"/>
                  <a:pt x="454622" y="655635"/>
                </a:cubicBezTo>
                <a:cubicBezTo>
                  <a:pt x="454622" y="664197"/>
                  <a:pt x="448391" y="670424"/>
                  <a:pt x="439832" y="670424"/>
                </a:cubicBezTo>
                <a:cubicBezTo>
                  <a:pt x="432049" y="670424"/>
                  <a:pt x="425044" y="664197"/>
                  <a:pt x="425044" y="655635"/>
                </a:cubicBezTo>
                <a:cubicBezTo>
                  <a:pt x="425044" y="647851"/>
                  <a:pt x="432049" y="640846"/>
                  <a:pt x="439832" y="640846"/>
                </a:cubicBezTo>
                <a:close/>
                <a:moveTo>
                  <a:pt x="368070" y="640846"/>
                </a:moveTo>
                <a:cubicBezTo>
                  <a:pt x="376088" y="640846"/>
                  <a:pt x="380465" y="647851"/>
                  <a:pt x="380465" y="655635"/>
                </a:cubicBezTo>
                <a:cubicBezTo>
                  <a:pt x="380465" y="664197"/>
                  <a:pt x="376088" y="670424"/>
                  <a:pt x="368070" y="670424"/>
                </a:cubicBezTo>
                <a:cubicBezTo>
                  <a:pt x="360777" y="670424"/>
                  <a:pt x="354211" y="664197"/>
                  <a:pt x="354211" y="655635"/>
                </a:cubicBezTo>
                <a:cubicBezTo>
                  <a:pt x="354211" y="647851"/>
                  <a:pt x="360777" y="640846"/>
                  <a:pt x="368070" y="640846"/>
                </a:cubicBezTo>
                <a:close/>
                <a:moveTo>
                  <a:pt x="297235" y="640846"/>
                </a:moveTo>
                <a:cubicBezTo>
                  <a:pt x="303798" y="640846"/>
                  <a:pt x="309631" y="647851"/>
                  <a:pt x="309631" y="655635"/>
                </a:cubicBezTo>
                <a:cubicBezTo>
                  <a:pt x="309631" y="664197"/>
                  <a:pt x="303798" y="670424"/>
                  <a:pt x="297235" y="670424"/>
                </a:cubicBezTo>
                <a:cubicBezTo>
                  <a:pt x="289944" y="670424"/>
                  <a:pt x="283379" y="664197"/>
                  <a:pt x="283379" y="655635"/>
                </a:cubicBezTo>
                <a:cubicBezTo>
                  <a:pt x="283379" y="647851"/>
                  <a:pt x="289944" y="640846"/>
                  <a:pt x="297235" y="640846"/>
                </a:cubicBezTo>
                <a:close/>
                <a:moveTo>
                  <a:pt x="4082465" y="570017"/>
                </a:moveTo>
                <a:cubicBezTo>
                  <a:pt x="4090249" y="570017"/>
                  <a:pt x="4097254" y="576244"/>
                  <a:pt x="4097254" y="584805"/>
                </a:cubicBezTo>
                <a:cubicBezTo>
                  <a:pt x="4097254" y="593367"/>
                  <a:pt x="4090249" y="599594"/>
                  <a:pt x="4082465" y="599594"/>
                </a:cubicBezTo>
                <a:cubicBezTo>
                  <a:pt x="4073903" y="599594"/>
                  <a:pt x="4067676" y="593367"/>
                  <a:pt x="4067676" y="584805"/>
                </a:cubicBezTo>
                <a:cubicBezTo>
                  <a:pt x="4067676" y="576244"/>
                  <a:pt x="4073903" y="570017"/>
                  <a:pt x="4082465" y="570017"/>
                </a:cubicBezTo>
                <a:close/>
                <a:moveTo>
                  <a:pt x="4010703" y="570017"/>
                </a:moveTo>
                <a:cubicBezTo>
                  <a:pt x="4017996" y="570017"/>
                  <a:pt x="4023100" y="576244"/>
                  <a:pt x="4023100" y="584805"/>
                </a:cubicBezTo>
                <a:cubicBezTo>
                  <a:pt x="4023100" y="593367"/>
                  <a:pt x="4017996" y="599594"/>
                  <a:pt x="4010703" y="599594"/>
                </a:cubicBezTo>
                <a:cubicBezTo>
                  <a:pt x="4002681" y="599594"/>
                  <a:pt x="3996847" y="593367"/>
                  <a:pt x="3996847" y="584805"/>
                </a:cubicBezTo>
                <a:cubicBezTo>
                  <a:pt x="3996847" y="576244"/>
                  <a:pt x="4002681" y="570017"/>
                  <a:pt x="4010703" y="570017"/>
                </a:cubicBezTo>
                <a:close/>
                <a:moveTo>
                  <a:pt x="3939871" y="570017"/>
                </a:moveTo>
                <a:cubicBezTo>
                  <a:pt x="3946434" y="570017"/>
                  <a:pt x="3952268" y="576244"/>
                  <a:pt x="3952268" y="584805"/>
                </a:cubicBezTo>
                <a:cubicBezTo>
                  <a:pt x="3952268" y="593367"/>
                  <a:pt x="3946434" y="599594"/>
                  <a:pt x="3939871" y="599594"/>
                </a:cubicBezTo>
                <a:cubicBezTo>
                  <a:pt x="3932578" y="599594"/>
                  <a:pt x="3926015" y="593367"/>
                  <a:pt x="3926015" y="584805"/>
                </a:cubicBezTo>
                <a:cubicBezTo>
                  <a:pt x="3926015" y="576244"/>
                  <a:pt x="3932578" y="570017"/>
                  <a:pt x="3939871" y="570017"/>
                </a:cubicBezTo>
                <a:close/>
                <a:moveTo>
                  <a:pt x="3869042" y="570017"/>
                </a:moveTo>
                <a:cubicBezTo>
                  <a:pt x="3875605" y="570017"/>
                  <a:pt x="3881439" y="576244"/>
                  <a:pt x="3881439" y="584805"/>
                </a:cubicBezTo>
                <a:cubicBezTo>
                  <a:pt x="3881439" y="593367"/>
                  <a:pt x="3875605" y="599594"/>
                  <a:pt x="3869042" y="599594"/>
                </a:cubicBezTo>
                <a:cubicBezTo>
                  <a:pt x="3861749" y="599594"/>
                  <a:pt x="3855186" y="593367"/>
                  <a:pt x="3855186" y="584805"/>
                </a:cubicBezTo>
                <a:cubicBezTo>
                  <a:pt x="3855186" y="576244"/>
                  <a:pt x="3861749" y="570017"/>
                  <a:pt x="3869042" y="570017"/>
                </a:cubicBezTo>
                <a:close/>
                <a:moveTo>
                  <a:pt x="3796752" y="570017"/>
                </a:moveTo>
                <a:cubicBezTo>
                  <a:pt x="3804774" y="570017"/>
                  <a:pt x="3810608" y="576244"/>
                  <a:pt x="3810608" y="584805"/>
                </a:cubicBezTo>
                <a:cubicBezTo>
                  <a:pt x="3810608" y="593367"/>
                  <a:pt x="3804774" y="599594"/>
                  <a:pt x="3796752" y="599594"/>
                </a:cubicBezTo>
                <a:cubicBezTo>
                  <a:pt x="3790918" y="599594"/>
                  <a:pt x="3784355" y="593367"/>
                  <a:pt x="3784355" y="584805"/>
                </a:cubicBezTo>
                <a:cubicBezTo>
                  <a:pt x="3784355" y="576244"/>
                  <a:pt x="3790918" y="570017"/>
                  <a:pt x="3796752" y="570017"/>
                </a:cubicBezTo>
                <a:close/>
                <a:moveTo>
                  <a:pt x="3725922" y="570017"/>
                </a:moveTo>
                <a:cubicBezTo>
                  <a:pt x="3733944" y="570017"/>
                  <a:pt x="3739778" y="576244"/>
                  <a:pt x="3739778" y="584805"/>
                </a:cubicBezTo>
                <a:cubicBezTo>
                  <a:pt x="3739778" y="593367"/>
                  <a:pt x="3733944" y="599594"/>
                  <a:pt x="3725922" y="599594"/>
                </a:cubicBezTo>
                <a:cubicBezTo>
                  <a:pt x="3719359" y="599594"/>
                  <a:pt x="3713525" y="593367"/>
                  <a:pt x="3713525" y="584805"/>
                </a:cubicBezTo>
                <a:cubicBezTo>
                  <a:pt x="3713525" y="576244"/>
                  <a:pt x="3719359" y="570017"/>
                  <a:pt x="3725922" y="570017"/>
                </a:cubicBezTo>
                <a:close/>
                <a:moveTo>
                  <a:pt x="3655091" y="570017"/>
                </a:moveTo>
                <a:cubicBezTo>
                  <a:pt x="3662384" y="570017"/>
                  <a:pt x="3668947" y="574392"/>
                  <a:pt x="3668947" y="582414"/>
                </a:cubicBezTo>
                <a:cubicBezTo>
                  <a:pt x="3668947" y="590436"/>
                  <a:pt x="3662384" y="596271"/>
                  <a:pt x="3655091" y="596271"/>
                </a:cubicBezTo>
                <a:cubicBezTo>
                  <a:pt x="3647069" y="596271"/>
                  <a:pt x="3642694" y="590436"/>
                  <a:pt x="3642694" y="582414"/>
                </a:cubicBezTo>
                <a:cubicBezTo>
                  <a:pt x="3642694" y="574392"/>
                  <a:pt x="3647069" y="570017"/>
                  <a:pt x="3655091" y="570017"/>
                </a:cubicBezTo>
                <a:close/>
                <a:moveTo>
                  <a:pt x="3583280" y="570017"/>
                </a:moveTo>
                <a:cubicBezTo>
                  <a:pt x="3591064" y="570017"/>
                  <a:pt x="3598069" y="574392"/>
                  <a:pt x="3598069" y="582414"/>
                </a:cubicBezTo>
                <a:cubicBezTo>
                  <a:pt x="3598069" y="590436"/>
                  <a:pt x="3591064" y="596271"/>
                  <a:pt x="3583280" y="596271"/>
                </a:cubicBezTo>
                <a:cubicBezTo>
                  <a:pt x="3574718" y="596271"/>
                  <a:pt x="3568491" y="590436"/>
                  <a:pt x="3568491" y="582414"/>
                </a:cubicBezTo>
                <a:cubicBezTo>
                  <a:pt x="3568491" y="574392"/>
                  <a:pt x="3574718" y="570017"/>
                  <a:pt x="3583280" y="570017"/>
                </a:cubicBezTo>
                <a:close/>
                <a:moveTo>
                  <a:pt x="3512449" y="570017"/>
                </a:moveTo>
                <a:cubicBezTo>
                  <a:pt x="3520232" y="570017"/>
                  <a:pt x="3527237" y="574392"/>
                  <a:pt x="3527237" y="582414"/>
                </a:cubicBezTo>
                <a:cubicBezTo>
                  <a:pt x="3527237" y="590436"/>
                  <a:pt x="3520232" y="596271"/>
                  <a:pt x="3512449" y="596271"/>
                </a:cubicBezTo>
                <a:cubicBezTo>
                  <a:pt x="3503887" y="596271"/>
                  <a:pt x="3497661" y="590436"/>
                  <a:pt x="3497661" y="582414"/>
                </a:cubicBezTo>
                <a:cubicBezTo>
                  <a:pt x="3497661" y="574392"/>
                  <a:pt x="3503887" y="570017"/>
                  <a:pt x="3512449" y="570017"/>
                </a:cubicBezTo>
                <a:close/>
                <a:moveTo>
                  <a:pt x="3441619" y="570017"/>
                </a:moveTo>
                <a:cubicBezTo>
                  <a:pt x="3450181" y="570017"/>
                  <a:pt x="3456408" y="574392"/>
                  <a:pt x="3456408" y="582414"/>
                </a:cubicBezTo>
                <a:cubicBezTo>
                  <a:pt x="3456408" y="590436"/>
                  <a:pt x="3450181" y="596271"/>
                  <a:pt x="3441619" y="596271"/>
                </a:cubicBezTo>
                <a:cubicBezTo>
                  <a:pt x="3433835" y="596271"/>
                  <a:pt x="3426830" y="590436"/>
                  <a:pt x="3426830" y="582414"/>
                </a:cubicBezTo>
                <a:cubicBezTo>
                  <a:pt x="3426830" y="574392"/>
                  <a:pt x="3433835" y="570017"/>
                  <a:pt x="3441619" y="570017"/>
                </a:cubicBezTo>
                <a:close/>
                <a:moveTo>
                  <a:pt x="3369857" y="570017"/>
                </a:moveTo>
                <a:cubicBezTo>
                  <a:pt x="3377879" y="570017"/>
                  <a:pt x="3382254" y="574392"/>
                  <a:pt x="3382254" y="582414"/>
                </a:cubicBezTo>
                <a:cubicBezTo>
                  <a:pt x="3382254" y="590436"/>
                  <a:pt x="3377879" y="596271"/>
                  <a:pt x="3369857" y="596271"/>
                </a:cubicBezTo>
                <a:cubicBezTo>
                  <a:pt x="3362564" y="596271"/>
                  <a:pt x="3356001" y="590436"/>
                  <a:pt x="3356001" y="582414"/>
                </a:cubicBezTo>
                <a:cubicBezTo>
                  <a:pt x="3356001" y="574392"/>
                  <a:pt x="3362564" y="570017"/>
                  <a:pt x="3369857" y="570017"/>
                </a:cubicBezTo>
                <a:close/>
                <a:moveTo>
                  <a:pt x="3299091" y="570017"/>
                </a:moveTo>
                <a:cubicBezTo>
                  <a:pt x="3305656" y="570017"/>
                  <a:pt x="3311491" y="574392"/>
                  <a:pt x="3311491" y="582414"/>
                </a:cubicBezTo>
                <a:cubicBezTo>
                  <a:pt x="3311491" y="590436"/>
                  <a:pt x="3305656" y="596271"/>
                  <a:pt x="3299091" y="596271"/>
                </a:cubicBezTo>
                <a:cubicBezTo>
                  <a:pt x="3291802" y="596271"/>
                  <a:pt x="3285240" y="590436"/>
                  <a:pt x="3285240" y="582414"/>
                </a:cubicBezTo>
                <a:cubicBezTo>
                  <a:pt x="3285240" y="574392"/>
                  <a:pt x="3291802" y="570017"/>
                  <a:pt x="3299091" y="570017"/>
                </a:cubicBezTo>
                <a:close/>
                <a:moveTo>
                  <a:pt x="3226803" y="570017"/>
                </a:moveTo>
                <a:cubicBezTo>
                  <a:pt x="3234823" y="570017"/>
                  <a:pt x="3240660" y="574392"/>
                  <a:pt x="3240660" y="582414"/>
                </a:cubicBezTo>
                <a:cubicBezTo>
                  <a:pt x="3240660" y="590436"/>
                  <a:pt x="3234823" y="596271"/>
                  <a:pt x="3226803" y="596271"/>
                </a:cubicBezTo>
                <a:cubicBezTo>
                  <a:pt x="3220242" y="596271"/>
                  <a:pt x="3214406" y="590436"/>
                  <a:pt x="3214406" y="582414"/>
                </a:cubicBezTo>
                <a:cubicBezTo>
                  <a:pt x="3214406" y="574392"/>
                  <a:pt x="3220242" y="570017"/>
                  <a:pt x="3226803" y="570017"/>
                </a:cubicBezTo>
                <a:close/>
                <a:moveTo>
                  <a:pt x="3152600" y="570017"/>
                </a:moveTo>
                <a:cubicBezTo>
                  <a:pt x="3159892" y="570017"/>
                  <a:pt x="3166454" y="574392"/>
                  <a:pt x="3166454" y="582414"/>
                </a:cubicBezTo>
                <a:cubicBezTo>
                  <a:pt x="3166454" y="590436"/>
                  <a:pt x="3159892" y="596271"/>
                  <a:pt x="3152600" y="596271"/>
                </a:cubicBezTo>
                <a:cubicBezTo>
                  <a:pt x="3146037" y="596271"/>
                  <a:pt x="3140203" y="590436"/>
                  <a:pt x="3140203" y="582414"/>
                </a:cubicBezTo>
                <a:cubicBezTo>
                  <a:pt x="3140203" y="574392"/>
                  <a:pt x="3146037" y="570017"/>
                  <a:pt x="3152600" y="570017"/>
                </a:cubicBezTo>
                <a:close/>
                <a:moveTo>
                  <a:pt x="3081770" y="570017"/>
                </a:moveTo>
                <a:cubicBezTo>
                  <a:pt x="3089064" y="570017"/>
                  <a:pt x="3095622" y="575851"/>
                  <a:pt x="3095622" y="582414"/>
                </a:cubicBezTo>
                <a:cubicBezTo>
                  <a:pt x="3095622" y="590436"/>
                  <a:pt x="3089064" y="596271"/>
                  <a:pt x="3081770" y="596271"/>
                </a:cubicBezTo>
                <a:cubicBezTo>
                  <a:pt x="3073746" y="596271"/>
                  <a:pt x="3069369" y="590436"/>
                  <a:pt x="3069369" y="582414"/>
                </a:cubicBezTo>
                <a:cubicBezTo>
                  <a:pt x="3069369" y="575851"/>
                  <a:pt x="3073746" y="570017"/>
                  <a:pt x="3081770" y="570017"/>
                </a:cubicBezTo>
                <a:close/>
                <a:moveTo>
                  <a:pt x="3013712" y="570017"/>
                </a:moveTo>
                <a:cubicBezTo>
                  <a:pt x="3021305" y="570017"/>
                  <a:pt x="3028132" y="575851"/>
                  <a:pt x="3028132" y="582414"/>
                </a:cubicBezTo>
                <a:cubicBezTo>
                  <a:pt x="3028132" y="590436"/>
                  <a:pt x="3021305" y="596271"/>
                  <a:pt x="3013712" y="596271"/>
                </a:cubicBezTo>
                <a:cubicBezTo>
                  <a:pt x="3005366" y="596271"/>
                  <a:pt x="2998537" y="590436"/>
                  <a:pt x="2998537" y="582414"/>
                </a:cubicBezTo>
                <a:cubicBezTo>
                  <a:pt x="2998537" y="575851"/>
                  <a:pt x="3005366" y="570017"/>
                  <a:pt x="3013712" y="570017"/>
                </a:cubicBezTo>
                <a:close/>
                <a:moveTo>
                  <a:pt x="2942491" y="570017"/>
                </a:moveTo>
                <a:cubicBezTo>
                  <a:pt x="2951049" y="570017"/>
                  <a:pt x="2957285" y="575851"/>
                  <a:pt x="2957285" y="582414"/>
                </a:cubicBezTo>
                <a:cubicBezTo>
                  <a:pt x="2957285" y="590436"/>
                  <a:pt x="2951049" y="596271"/>
                  <a:pt x="2942491" y="596271"/>
                </a:cubicBezTo>
                <a:cubicBezTo>
                  <a:pt x="2934710" y="596271"/>
                  <a:pt x="2927705" y="590436"/>
                  <a:pt x="2927705" y="582414"/>
                </a:cubicBezTo>
                <a:cubicBezTo>
                  <a:pt x="2927705" y="575851"/>
                  <a:pt x="2934710" y="570017"/>
                  <a:pt x="2942491" y="570017"/>
                </a:cubicBezTo>
                <a:close/>
                <a:moveTo>
                  <a:pt x="2868288" y="570017"/>
                </a:moveTo>
                <a:cubicBezTo>
                  <a:pt x="2876856" y="570017"/>
                  <a:pt x="2883082" y="575851"/>
                  <a:pt x="2883082" y="582414"/>
                </a:cubicBezTo>
                <a:cubicBezTo>
                  <a:pt x="2883082" y="590436"/>
                  <a:pt x="2876856" y="596271"/>
                  <a:pt x="2868288" y="596271"/>
                </a:cubicBezTo>
                <a:cubicBezTo>
                  <a:pt x="2860506" y="596271"/>
                  <a:pt x="2853502" y="590436"/>
                  <a:pt x="2853502" y="582414"/>
                </a:cubicBezTo>
                <a:cubicBezTo>
                  <a:pt x="2853502" y="575851"/>
                  <a:pt x="2860506" y="570017"/>
                  <a:pt x="2868288" y="570017"/>
                </a:cubicBezTo>
                <a:close/>
                <a:moveTo>
                  <a:pt x="2796532" y="570017"/>
                </a:moveTo>
                <a:cubicBezTo>
                  <a:pt x="2804552" y="570017"/>
                  <a:pt x="2808931" y="575851"/>
                  <a:pt x="2808931" y="582414"/>
                </a:cubicBezTo>
                <a:cubicBezTo>
                  <a:pt x="2808931" y="590436"/>
                  <a:pt x="2804552" y="596271"/>
                  <a:pt x="2796532" y="596271"/>
                </a:cubicBezTo>
                <a:cubicBezTo>
                  <a:pt x="2789240" y="596271"/>
                  <a:pt x="2782675" y="590436"/>
                  <a:pt x="2782675" y="582414"/>
                </a:cubicBezTo>
                <a:cubicBezTo>
                  <a:pt x="2782675" y="575851"/>
                  <a:pt x="2789240" y="570017"/>
                  <a:pt x="2796532" y="570017"/>
                </a:cubicBezTo>
                <a:close/>
                <a:moveTo>
                  <a:pt x="2725695" y="570017"/>
                </a:moveTo>
                <a:cubicBezTo>
                  <a:pt x="2731529" y="570017"/>
                  <a:pt x="2738097" y="575851"/>
                  <a:pt x="2738097" y="582414"/>
                </a:cubicBezTo>
                <a:cubicBezTo>
                  <a:pt x="2738097" y="590436"/>
                  <a:pt x="2731529" y="596271"/>
                  <a:pt x="2725695" y="596271"/>
                </a:cubicBezTo>
                <a:cubicBezTo>
                  <a:pt x="2717681" y="596271"/>
                  <a:pt x="2711843" y="590436"/>
                  <a:pt x="2711843" y="582414"/>
                </a:cubicBezTo>
                <a:cubicBezTo>
                  <a:pt x="2711843" y="575851"/>
                  <a:pt x="2717681" y="570017"/>
                  <a:pt x="2725695" y="570017"/>
                </a:cubicBezTo>
                <a:close/>
                <a:moveTo>
                  <a:pt x="2654867" y="570017"/>
                </a:moveTo>
                <a:cubicBezTo>
                  <a:pt x="2660705" y="570017"/>
                  <a:pt x="2667266" y="575851"/>
                  <a:pt x="2667266" y="582414"/>
                </a:cubicBezTo>
                <a:cubicBezTo>
                  <a:pt x="2667266" y="590436"/>
                  <a:pt x="2660705" y="596271"/>
                  <a:pt x="2654867" y="596271"/>
                </a:cubicBezTo>
                <a:cubicBezTo>
                  <a:pt x="2646847" y="596271"/>
                  <a:pt x="2641013" y="590436"/>
                  <a:pt x="2641013" y="582414"/>
                </a:cubicBezTo>
                <a:cubicBezTo>
                  <a:pt x="2641013" y="575851"/>
                  <a:pt x="2646847" y="570017"/>
                  <a:pt x="2654867" y="570017"/>
                </a:cubicBezTo>
                <a:close/>
                <a:moveTo>
                  <a:pt x="2582580" y="570017"/>
                </a:moveTo>
                <a:cubicBezTo>
                  <a:pt x="2589873" y="570017"/>
                  <a:pt x="2596435" y="575851"/>
                  <a:pt x="2596435" y="582414"/>
                </a:cubicBezTo>
                <a:cubicBezTo>
                  <a:pt x="2596435" y="590436"/>
                  <a:pt x="2589873" y="596271"/>
                  <a:pt x="2582580" y="596271"/>
                </a:cubicBezTo>
                <a:cubicBezTo>
                  <a:pt x="2576018" y="596271"/>
                  <a:pt x="2570184" y="590436"/>
                  <a:pt x="2570184" y="582414"/>
                </a:cubicBezTo>
                <a:cubicBezTo>
                  <a:pt x="2570184" y="575851"/>
                  <a:pt x="2576018" y="570017"/>
                  <a:pt x="2582580" y="570017"/>
                </a:cubicBezTo>
                <a:close/>
                <a:moveTo>
                  <a:pt x="2511026" y="570017"/>
                </a:moveTo>
                <a:cubicBezTo>
                  <a:pt x="2519047" y="570017"/>
                  <a:pt x="2525610" y="575851"/>
                  <a:pt x="2525610" y="582414"/>
                </a:cubicBezTo>
                <a:cubicBezTo>
                  <a:pt x="2525610" y="590436"/>
                  <a:pt x="2519047" y="596271"/>
                  <a:pt x="2511026" y="596271"/>
                </a:cubicBezTo>
                <a:cubicBezTo>
                  <a:pt x="2505193" y="596271"/>
                  <a:pt x="2499358" y="590436"/>
                  <a:pt x="2499358" y="582414"/>
                </a:cubicBezTo>
                <a:cubicBezTo>
                  <a:pt x="2499358" y="575851"/>
                  <a:pt x="2505193" y="570017"/>
                  <a:pt x="2511026" y="570017"/>
                </a:cubicBezTo>
                <a:close/>
                <a:moveTo>
                  <a:pt x="2440921" y="570017"/>
                </a:moveTo>
                <a:cubicBezTo>
                  <a:pt x="2448943" y="570017"/>
                  <a:pt x="2454778" y="575851"/>
                  <a:pt x="2454778" y="582414"/>
                </a:cubicBezTo>
                <a:cubicBezTo>
                  <a:pt x="2454778" y="590436"/>
                  <a:pt x="2448943" y="596271"/>
                  <a:pt x="2440921" y="596271"/>
                </a:cubicBezTo>
                <a:cubicBezTo>
                  <a:pt x="2433632" y="596271"/>
                  <a:pt x="2428525" y="590436"/>
                  <a:pt x="2428525" y="582414"/>
                </a:cubicBezTo>
                <a:cubicBezTo>
                  <a:pt x="2428525" y="575851"/>
                  <a:pt x="2433632" y="570017"/>
                  <a:pt x="2440921" y="570017"/>
                </a:cubicBezTo>
                <a:close/>
                <a:moveTo>
                  <a:pt x="2369108" y="570017"/>
                </a:moveTo>
                <a:cubicBezTo>
                  <a:pt x="2377669" y="570017"/>
                  <a:pt x="2383896" y="575851"/>
                  <a:pt x="2383896" y="582414"/>
                </a:cubicBezTo>
                <a:cubicBezTo>
                  <a:pt x="2383896" y="590436"/>
                  <a:pt x="2377669" y="596271"/>
                  <a:pt x="2369108" y="596271"/>
                </a:cubicBezTo>
                <a:cubicBezTo>
                  <a:pt x="2361324" y="596271"/>
                  <a:pt x="2354319" y="590436"/>
                  <a:pt x="2354319" y="582414"/>
                </a:cubicBezTo>
                <a:cubicBezTo>
                  <a:pt x="2354319" y="575851"/>
                  <a:pt x="2361324" y="570017"/>
                  <a:pt x="2369108" y="570017"/>
                </a:cubicBezTo>
                <a:close/>
                <a:moveTo>
                  <a:pt x="2298275" y="570017"/>
                </a:moveTo>
                <a:cubicBezTo>
                  <a:pt x="2306839" y="570017"/>
                  <a:pt x="2313064" y="575851"/>
                  <a:pt x="2313064" y="582414"/>
                </a:cubicBezTo>
                <a:cubicBezTo>
                  <a:pt x="2313064" y="590436"/>
                  <a:pt x="2306839" y="596271"/>
                  <a:pt x="2298275" y="596271"/>
                </a:cubicBezTo>
                <a:cubicBezTo>
                  <a:pt x="2290494" y="596271"/>
                  <a:pt x="2283487" y="590436"/>
                  <a:pt x="2283487" y="582414"/>
                </a:cubicBezTo>
                <a:cubicBezTo>
                  <a:pt x="2283487" y="575851"/>
                  <a:pt x="2290494" y="570017"/>
                  <a:pt x="2298275" y="570017"/>
                </a:cubicBezTo>
                <a:close/>
                <a:moveTo>
                  <a:pt x="2226512" y="570017"/>
                </a:moveTo>
                <a:cubicBezTo>
                  <a:pt x="2234534" y="570017"/>
                  <a:pt x="2238911" y="575851"/>
                  <a:pt x="2238911" y="582414"/>
                </a:cubicBezTo>
                <a:cubicBezTo>
                  <a:pt x="2238911" y="590436"/>
                  <a:pt x="2234534" y="596271"/>
                  <a:pt x="2226512" y="596271"/>
                </a:cubicBezTo>
                <a:cubicBezTo>
                  <a:pt x="2218490" y="596271"/>
                  <a:pt x="2212655" y="590436"/>
                  <a:pt x="2212655" y="582414"/>
                </a:cubicBezTo>
                <a:cubicBezTo>
                  <a:pt x="2212655" y="575851"/>
                  <a:pt x="2218490" y="570017"/>
                  <a:pt x="2226512" y="570017"/>
                </a:cubicBezTo>
                <a:close/>
                <a:moveTo>
                  <a:pt x="2155680" y="570017"/>
                </a:moveTo>
                <a:cubicBezTo>
                  <a:pt x="2161514" y="570017"/>
                  <a:pt x="2168079" y="575851"/>
                  <a:pt x="2168079" y="582414"/>
                </a:cubicBezTo>
                <a:cubicBezTo>
                  <a:pt x="2168079" y="590436"/>
                  <a:pt x="2161514" y="596271"/>
                  <a:pt x="2155680" y="596271"/>
                </a:cubicBezTo>
                <a:cubicBezTo>
                  <a:pt x="2147658" y="596271"/>
                  <a:pt x="2141823" y="590436"/>
                  <a:pt x="2141823" y="582414"/>
                </a:cubicBezTo>
                <a:cubicBezTo>
                  <a:pt x="2141823" y="575851"/>
                  <a:pt x="2147658" y="570017"/>
                  <a:pt x="2155680" y="570017"/>
                </a:cubicBezTo>
                <a:close/>
                <a:moveTo>
                  <a:pt x="2084846" y="570017"/>
                </a:moveTo>
                <a:cubicBezTo>
                  <a:pt x="2090680" y="570017"/>
                  <a:pt x="2097246" y="575851"/>
                  <a:pt x="2097246" y="582414"/>
                </a:cubicBezTo>
                <a:cubicBezTo>
                  <a:pt x="2097246" y="590436"/>
                  <a:pt x="2090680" y="596271"/>
                  <a:pt x="2084846" y="596271"/>
                </a:cubicBezTo>
                <a:cubicBezTo>
                  <a:pt x="2076824" y="596271"/>
                  <a:pt x="2070989" y="590436"/>
                  <a:pt x="2070989" y="582414"/>
                </a:cubicBezTo>
                <a:cubicBezTo>
                  <a:pt x="2070989" y="575851"/>
                  <a:pt x="2076824" y="570017"/>
                  <a:pt x="2084846" y="570017"/>
                </a:cubicBezTo>
                <a:close/>
                <a:moveTo>
                  <a:pt x="2011831" y="570017"/>
                </a:moveTo>
                <a:cubicBezTo>
                  <a:pt x="2019854" y="570017"/>
                  <a:pt x="2026416" y="575851"/>
                  <a:pt x="2026416" y="582414"/>
                </a:cubicBezTo>
                <a:cubicBezTo>
                  <a:pt x="2026416" y="590436"/>
                  <a:pt x="2019854" y="596271"/>
                  <a:pt x="2011831" y="596271"/>
                </a:cubicBezTo>
                <a:cubicBezTo>
                  <a:pt x="2005997" y="596271"/>
                  <a:pt x="2000163" y="590436"/>
                  <a:pt x="2000163" y="582414"/>
                </a:cubicBezTo>
                <a:cubicBezTo>
                  <a:pt x="2000163" y="575851"/>
                  <a:pt x="2005997" y="570017"/>
                  <a:pt x="2011831" y="570017"/>
                </a:cubicBezTo>
                <a:close/>
                <a:moveTo>
                  <a:pt x="1938359" y="570017"/>
                </a:moveTo>
                <a:cubicBezTo>
                  <a:pt x="1946379" y="570017"/>
                  <a:pt x="1952216" y="575851"/>
                  <a:pt x="1952216" y="583873"/>
                </a:cubicBezTo>
                <a:cubicBezTo>
                  <a:pt x="1952216" y="590436"/>
                  <a:pt x="1946379" y="596271"/>
                  <a:pt x="1938359" y="596271"/>
                </a:cubicBezTo>
                <a:cubicBezTo>
                  <a:pt x="1932525" y="596271"/>
                  <a:pt x="1925962" y="590436"/>
                  <a:pt x="1925962" y="583873"/>
                </a:cubicBezTo>
                <a:cubicBezTo>
                  <a:pt x="1925962" y="575851"/>
                  <a:pt x="1932525" y="570017"/>
                  <a:pt x="1938359" y="570017"/>
                </a:cubicBezTo>
                <a:close/>
                <a:moveTo>
                  <a:pt x="1867522" y="570017"/>
                </a:moveTo>
                <a:cubicBezTo>
                  <a:pt x="1875545" y="570017"/>
                  <a:pt x="1881382" y="575851"/>
                  <a:pt x="1881382" y="583873"/>
                </a:cubicBezTo>
                <a:cubicBezTo>
                  <a:pt x="1881382" y="590436"/>
                  <a:pt x="1875545" y="596271"/>
                  <a:pt x="1867522" y="596271"/>
                </a:cubicBezTo>
                <a:cubicBezTo>
                  <a:pt x="1860229" y="596271"/>
                  <a:pt x="1855124" y="590436"/>
                  <a:pt x="1855124" y="583873"/>
                </a:cubicBezTo>
                <a:cubicBezTo>
                  <a:pt x="1855124" y="575851"/>
                  <a:pt x="1860229" y="570017"/>
                  <a:pt x="1867522" y="570017"/>
                </a:cubicBezTo>
                <a:close/>
                <a:moveTo>
                  <a:pt x="1799082" y="570017"/>
                </a:moveTo>
                <a:cubicBezTo>
                  <a:pt x="1807643" y="570017"/>
                  <a:pt x="1813871" y="575851"/>
                  <a:pt x="1813871" y="583873"/>
                </a:cubicBezTo>
                <a:cubicBezTo>
                  <a:pt x="1813871" y="590436"/>
                  <a:pt x="1807643" y="596271"/>
                  <a:pt x="1799082" y="596271"/>
                </a:cubicBezTo>
                <a:cubicBezTo>
                  <a:pt x="1790521" y="596271"/>
                  <a:pt x="1784295" y="590436"/>
                  <a:pt x="1784295" y="583873"/>
                </a:cubicBezTo>
                <a:cubicBezTo>
                  <a:pt x="1784295" y="575851"/>
                  <a:pt x="1790521" y="570017"/>
                  <a:pt x="1799082" y="570017"/>
                </a:cubicBezTo>
                <a:close/>
                <a:moveTo>
                  <a:pt x="1728257" y="570017"/>
                </a:moveTo>
                <a:cubicBezTo>
                  <a:pt x="1736820" y="570017"/>
                  <a:pt x="1743046" y="575851"/>
                  <a:pt x="1743046" y="583873"/>
                </a:cubicBezTo>
                <a:cubicBezTo>
                  <a:pt x="1743046" y="590436"/>
                  <a:pt x="1736820" y="596271"/>
                  <a:pt x="1728257" y="596271"/>
                </a:cubicBezTo>
                <a:cubicBezTo>
                  <a:pt x="1719694" y="596271"/>
                  <a:pt x="1713467" y="590436"/>
                  <a:pt x="1713467" y="583873"/>
                </a:cubicBezTo>
                <a:cubicBezTo>
                  <a:pt x="1713467" y="575851"/>
                  <a:pt x="1719694" y="570017"/>
                  <a:pt x="1728257" y="570017"/>
                </a:cubicBezTo>
                <a:close/>
                <a:moveTo>
                  <a:pt x="1657426" y="570017"/>
                </a:moveTo>
                <a:cubicBezTo>
                  <a:pt x="1665210" y="570017"/>
                  <a:pt x="1672218" y="575851"/>
                  <a:pt x="1672218" y="583873"/>
                </a:cubicBezTo>
                <a:cubicBezTo>
                  <a:pt x="1672218" y="590436"/>
                  <a:pt x="1665210" y="596271"/>
                  <a:pt x="1657426" y="596271"/>
                </a:cubicBezTo>
                <a:cubicBezTo>
                  <a:pt x="1648867" y="596271"/>
                  <a:pt x="1642647" y="590436"/>
                  <a:pt x="1642647" y="583873"/>
                </a:cubicBezTo>
                <a:cubicBezTo>
                  <a:pt x="1642647" y="575851"/>
                  <a:pt x="1648867" y="570017"/>
                  <a:pt x="1657426" y="570017"/>
                </a:cubicBezTo>
                <a:close/>
                <a:moveTo>
                  <a:pt x="1582294" y="570017"/>
                </a:moveTo>
                <a:cubicBezTo>
                  <a:pt x="1589587" y="570017"/>
                  <a:pt x="1594694" y="575851"/>
                  <a:pt x="1594694" y="583873"/>
                </a:cubicBezTo>
                <a:cubicBezTo>
                  <a:pt x="1594694" y="590436"/>
                  <a:pt x="1589587" y="596271"/>
                  <a:pt x="1582294" y="596271"/>
                </a:cubicBezTo>
                <a:cubicBezTo>
                  <a:pt x="1574271" y="596271"/>
                  <a:pt x="1568438" y="590436"/>
                  <a:pt x="1568438" y="583873"/>
                </a:cubicBezTo>
                <a:cubicBezTo>
                  <a:pt x="1568438" y="575851"/>
                  <a:pt x="1574271" y="570017"/>
                  <a:pt x="1582294" y="570017"/>
                </a:cubicBezTo>
                <a:close/>
                <a:moveTo>
                  <a:pt x="1512190" y="570017"/>
                </a:moveTo>
                <a:cubicBezTo>
                  <a:pt x="1518025" y="570017"/>
                  <a:pt x="1523859" y="575851"/>
                  <a:pt x="1523859" y="583873"/>
                </a:cubicBezTo>
                <a:cubicBezTo>
                  <a:pt x="1523859" y="590436"/>
                  <a:pt x="1518025" y="596271"/>
                  <a:pt x="1512190" y="596271"/>
                </a:cubicBezTo>
                <a:cubicBezTo>
                  <a:pt x="1504169" y="596271"/>
                  <a:pt x="1497607" y="590436"/>
                  <a:pt x="1497607" y="583873"/>
                </a:cubicBezTo>
                <a:cubicBezTo>
                  <a:pt x="1497607" y="575851"/>
                  <a:pt x="1504169" y="570017"/>
                  <a:pt x="1512190" y="570017"/>
                </a:cubicBezTo>
                <a:close/>
                <a:moveTo>
                  <a:pt x="1440623" y="570017"/>
                </a:moveTo>
                <a:cubicBezTo>
                  <a:pt x="1447188" y="570017"/>
                  <a:pt x="1453020" y="575851"/>
                  <a:pt x="1453020" y="583873"/>
                </a:cubicBezTo>
                <a:cubicBezTo>
                  <a:pt x="1453020" y="590436"/>
                  <a:pt x="1447188" y="596271"/>
                  <a:pt x="1440623" y="596271"/>
                </a:cubicBezTo>
                <a:cubicBezTo>
                  <a:pt x="1433333" y="596271"/>
                  <a:pt x="1426771" y="590436"/>
                  <a:pt x="1426771" y="583873"/>
                </a:cubicBezTo>
                <a:cubicBezTo>
                  <a:pt x="1426771" y="575851"/>
                  <a:pt x="1433333" y="570017"/>
                  <a:pt x="1440623" y="570017"/>
                </a:cubicBezTo>
                <a:close/>
                <a:moveTo>
                  <a:pt x="1368341" y="570017"/>
                </a:moveTo>
                <a:cubicBezTo>
                  <a:pt x="1376363" y="570017"/>
                  <a:pt x="1382194" y="575851"/>
                  <a:pt x="1382194" y="583873"/>
                </a:cubicBezTo>
                <a:cubicBezTo>
                  <a:pt x="1382194" y="590436"/>
                  <a:pt x="1376363" y="596271"/>
                  <a:pt x="1368341" y="596271"/>
                </a:cubicBezTo>
                <a:cubicBezTo>
                  <a:pt x="1362508" y="596271"/>
                  <a:pt x="1355945" y="590436"/>
                  <a:pt x="1355945" y="583873"/>
                </a:cubicBezTo>
                <a:cubicBezTo>
                  <a:pt x="1355945" y="575851"/>
                  <a:pt x="1362508" y="570017"/>
                  <a:pt x="1368341" y="570017"/>
                </a:cubicBezTo>
                <a:close/>
                <a:moveTo>
                  <a:pt x="1297515" y="570017"/>
                </a:moveTo>
                <a:cubicBezTo>
                  <a:pt x="1305535" y="570017"/>
                  <a:pt x="1311369" y="575851"/>
                  <a:pt x="1311369" y="583873"/>
                </a:cubicBezTo>
                <a:cubicBezTo>
                  <a:pt x="1311369" y="590436"/>
                  <a:pt x="1305535" y="596271"/>
                  <a:pt x="1297515" y="596271"/>
                </a:cubicBezTo>
                <a:cubicBezTo>
                  <a:pt x="1291680" y="596271"/>
                  <a:pt x="1285116" y="590436"/>
                  <a:pt x="1285116" y="583873"/>
                </a:cubicBezTo>
                <a:cubicBezTo>
                  <a:pt x="1285116" y="575851"/>
                  <a:pt x="1289492" y="570017"/>
                  <a:pt x="1297515" y="570017"/>
                </a:cubicBezTo>
                <a:close/>
                <a:moveTo>
                  <a:pt x="1226680" y="570017"/>
                </a:moveTo>
                <a:cubicBezTo>
                  <a:pt x="1233973" y="570017"/>
                  <a:pt x="1240537" y="575851"/>
                  <a:pt x="1240537" y="583873"/>
                </a:cubicBezTo>
                <a:cubicBezTo>
                  <a:pt x="1240537" y="590436"/>
                  <a:pt x="1233973" y="596271"/>
                  <a:pt x="1226680" y="596271"/>
                </a:cubicBezTo>
                <a:cubicBezTo>
                  <a:pt x="1218671" y="596271"/>
                  <a:pt x="1214296" y="590436"/>
                  <a:pt x="1214296" y="583873"/>
                </a:cubicBezTo>
                <a:cubicBezTo>
                  <a:pt x="1214296" y="575851"/>
                  <a:pt x="1218671" y="570017"/>
                  <a:pt x="1226680" y="570017"/>
                </a:cubicBezTo>
                <a:close/>
                <a:moveTo>
                  <a:pt x="1154879" y="570017"/>
                </a:moveTo>
                <a:cubicBezTo>
                  <a:pt x="1162662" y="570017"/>
                  <a:pt x="1169669" y="575851"/>
                  <a:pt x="1169669" y="583873"/>
                </a:cubicBezTo>
                <a:cubicBezTo>
                  <a:pt x="1169669" y="590436"/>
                  <a:pt x="1162662" y="596271"/>
                  <a:pt x="1154879" y="596271"/>
                </a:cubicBezTo>
                <a:cubicBezTo>
                  <a:pt x="1146319" y="596271"/>
                  <a:pt x="1140090" y="590436"/>
                  <a:pt x="1140090" y="583873"/>
                </a:cubicBezTo>
                <a:cubicBezTo>
                  <a:pt x="1140090" y="575851"/>
                  <a:pt x="1146319" y="570017"/>
                  <a:pt x="1154879" y="570017"/>
                </a:cubicBezTo>
                <a:close/>
                <a:moveTo>
                  <a:pt x="1084053" y="570017"/>
                </a:moveTo>
                <a:cubicBezTo>
                  <a:pt x="1091836" y="570017"/>
                  <a:pt x="1098840" y="575851"/>
                  <a:pt x="1098840" y="583873"/>
                </a:cubicBezTo>
                <a:cubicBezTo>
                  <a:pt x="1098840" y="590436"/>
                  <a:pt x="1091836" y="596271"/>
                  <a:pt x="1084053" y="596271"/>
                </a:cubicBezTo>
                <a:cubicBezTo>
                  <a:pt x="1075487" y="596271"/>
                  <a:pt x="1069263" y="590436"/>
                  <a:pt x="1069263" y="583873"/>
                </a:cubicBezTo>
                <a:cubicBezTo>
                  <a:pt x="1069263" y="575851"/>
                  <a:pt x="1075487" y="570017"/>
                  <a:pt x="1084053" y="570017"/>
                </a:cubicBezTo>
                <a:close/>
                <a:moveTo>
                  <a:pt x="1013010" y="570017"/>
                </a:moveTo>
                <a:cubicBezTo>
                  <a:pt x="1020306" y="570017"/>
                  <a:pt x="1024682" y="575851"/>
                  <a:pt x="1024682" y="583873"/>
                </a:cubicBezTo>
                <a:cubicBezTo>
                  <a:pt x="1024682" y="590436"/>
                  <a:pt x="1020306" y="596271"/>
                  <a:pt x="1013010" y="596271"/>
                </a:cubicBezTo>
                <a:cubicBezTo>
                  <a:pt x="1004991" y="596271"/>
                  <a:pt x="998433" y="590436"/>
                  <a:pt x="998433" y="583873"/>
                </a:cubicBezTo>
                <a:cubicBezTo>
                  <a:pt x="998433" y="575851"/>
                  <a:pt x="1004991" y="570017"/>
                  <a:pt x="1013010" y="570017"/>
                </a:cubicBezTo>
                <a:close/>
                <a:moveTo>
                  <a:pt x="941458" y="570017"/>
                </a:moveTo>
                <a:cubicBezTo>
                  <a:pt x="948019" y="570017"/>
                  <a:pt x="953857" y="575851"/>
                  <a:pt x="953857" y="583873"/>
                </a:cubicBezTo>
                <a:cubicBezTo>
                  <a:pt x="953857" y="590436"/>
                  <a:pt x="948019" y="596271"/>
                  <a:pt x="941458" y="596271"/>
                </a:cubicBezTo>
                <a:cubicBezTo>
                  <a:pt x="934166" y="596271"/>
                  <a:pt x="927601" y="590436"/>
                  <a:pt x="927601" y="583873"/>
                </a:cubicBezTo>
                <a:cubicBezTo>
                  <a:pt x="927601" y="575851"/>
                  <a:pt x="934166" y="570017"/>
                  <a:pt x="941458" y="570017"/>
                </a:cubicBezTo>
                <a:close/>
                <a:moveTo>
                  <a:pt x="870626" y="570017"/>
                </a:moveTo>
                <a:cubicBezTo>
                  <a:pt x="877192" y="570017"/>
                  <a:pt x="883027" y="575851"/>
                  <a:pt x="883027" y="583873"/>
                </a:cubicBezTo>
                <a:cubicBezTo>
                  <a:pt x="883027" y="590436"/>
                  <a:pt x="877192" y="596271"/>
                  <a:pt x="870626" y="596271"/>
                </a:cubicBezTo>
                <a:cubicBezTo>
                  <a:pt x="863333" y="596271"/>
                  <a:pt x="856772" y="591895"/>
                  <a:pt x="856772" y="583873"/>
                </a:cubicBezTo>
                <a:cubicBezTo>
                  <a:pt x="856772" y="575851"/>
                  <a:pt x="863333" y="570017"/>
                  <a:pt x="870626" y="570017"/>
                </a:cubicBezTo>
                <a:close/>
                <a:moveTo>
                  <a:pt x="798340" y="570017"/>
                </a:moveTo>
                <a:cubicBezTo>
                  <a:pt x="806360" y="570017"/>
                  <a:pt x="812193" y="575851"/>
                  <a:pt x="812193" y="583873"/>
                </a:cubicBezTo>
                <a:cubicBezTo>
                  <a:pt x="812193" y="591895"/>
                  <a:pt x="806360" y="596271"/>
                  <a:pt x="798340" y="596271"/>
                </a:cubicBezTo>
                <a:cubicBezTo>
                  <a:pt x="792504" y="596271"/>
                  <a:pt x="785941" y="591895"/>
                  <a:pt x="785941" y="583873"/>
                </a:cubicBezTo>
                <a:cubicBezTo>
                  <a:pt x="785941" y="575851"/>
                  <a:pt x="792504" y="570017"/>
                  <a:pt x="798340" y="570017"/>
                </a:cubicBezTo>
                <a:close/>
                <a:moveTo>
                  <a:pt x="724135" y="570017"/>
                </a:moveTo>
                <a:cubicBezTo>
                  <a:pt x="731429" y="570017"/>
                  <a:pt x="737991" y="575851"/>
                  <a:pt x="737991" y="583873"/>
                </a:cubicBezTo>
                <a:cubicBezTo>
                  <a:pt x="737991" y="591895"/>
                  <a:pt x="731429" y="596271"/>
                  <a:pt x="724135" y="596271"/>
                </a:cubicBezTo>
                <a:cubicBezTo>
                  <a:pt x="717571" y="596271"/>
                  <a:pt x="711737" y="591895"/>
                  <a:pt x="711737" y="583873"/>
                </a:cubicBezTo>
                <a:cubicBezTo>
                  <a:pt x="711737" y="575851"/>
                  <a:pt x="717571" y="570017"/>
                  <a:pt x="724135" y="570017"/>
                </a:cubicBezTo>
                <a:close/>
                <a:moveTo>
                  <a:pt x="653306" y="570017"/>
                </a:moveTo>
                <a:cubicBezTo>
                  <a:pt x="660598" y="570017"/>
                  <a:pt x="667161" y="575851"/>
                  <a:pt x="667161" y="583873"/>
                </a:cubicBezTo>
                <a:cubicBezTo>
                  <a:pt x="667161" y="591895"/>
                  <a:pt x="660598" y="596271"/>
                  <a:pt x="653306" y="596271"/>
                </a:cubicBezTo>
                <a:cubicBezTo>
                  <a:pt x="645286" y="596271"/>
                  <a:pt x="640910" y="591895"/>
                  <a:pt x="640910" y="583873"/>
                </a:cubicBezTo>
                <a:cubicBezTo>
                  <a:pt x="640910" y="575851"/>
                  <a:pt x="645286" y="570017"/>
                  <a:pt x="653306" y="570017"/>
                </a:cubicBezTo>
                <a:close/>
                <a:moveTo>
                  <a:pt x="584865" y="570017"/>
                </a:moveTo>
                <a:cubicBezTo>
                  <a:pt x="592648" y="570017"/>
                  <a:pt x="599654" y="575851"/>
                  <a:pt x="599654" y="583873"/>
                </a:cubicBezTo>
                <a:cubicBezTo>
                  <a:pt x="599654" y="591895"/>
                  <a:pt x="592648" y="596271"/>
                  <a:pt x="584865" y="596271"/>
                </a:cubicBezTo>
                <a:cubicBezTo>
                  <a:pt x="576307" y="596271"/>
                  <a:pt x="570076" y="591895"/>
                  <a:pt x="570076" y="583873"/>
                </a:cubicBezTo>
                <a:cubicBezTo>
                  <a:pt x="570076" y="575851"/>
                  <a:pt x="576307" y="570017"/>
                  <a:pt x="584865" y="570017"/>
                </a:cubicBezTo>
                <a:close/>
                <a:moveTo>
                  <a:pt x="513668" y="570017"/>
                </a:moveTo>
                <a:cubicBezTo>
                  <a:pt x="522015" y="570017"/>
                  <a:pt x="528846" y="575851"/>
                  <a:pt x="528846" y="583873"/>
                </a:cubicBezTo>
                <a:cubicBezTo>
                  <a:pt x="528846" y="591895"/>
                  <a:pt x="522015" y="596271"/>
                  <a:pt x="513668" y="596271"/>
                </a:cubicBezTo>
                <a:cubicBezTo>
                  <a:pt x="506076" y="596271"/>
                  <a:pt x="499248" y="591895"/>
                  <a:pt x="499248" y="583873"/>
                </a:cubicBezTo>
                <a:cubicBezTo>
                  <a:pt x="499248" y="575851"/>
                  <a:pt x="506076" y="570017"/>
                  <a:pt x="513668" y="570017"/>
                </a:cubicBezTo>
                <a:close/>
                <a:moveTo>
                  <a:pt x="439833" y="570017"/>
                </a:moveTo>
                <a:cubicBezTo>
                  <a:pt x="448394" y="570017"/>
                  <a:pt x="454623" y="575851"/>
                  <a:pt x="454623" y="583873"/>
                </a:cubicBezTo>
                <a:cubicBezTo>
                  <a:pt x="454623" y="591895"/>
                  <a:pt x="448394" y="596271"/>
                  <a:pt x="439833" y="596271"/>
                </a:cubicBezTo>
                <a:cubicBezTo>
                  <a:pt x="432049" y="596271"/>
                  <a:pt x="425044" y="591895"/>
                  <a:pt x="425044" y="583873"/>
                </a:cubicBezTo>
                <a:cubicBezTo>
                  <a:pt x="425044" y="575851"/>
                  <a:pt x="432049" y="570017"/>
                  <a:pt x="439833" y="570017"/>
                </a:cubicBezTo>
                <a:close/>
                <a:moveTo>
                  <a:pt x="368072" y="570017"/>
                </a:moveTo>
                <a:cubicBezTo>
                  <a:pt x="376089" y="570017"/>
                  <a:pt x="380467" y="575851"/>
                  <a:pt x="380467" y="583873"/>
                </a:cubicBezTo>
                <a:cubicBezTo>
                  <a:pt x="380467" y="591895"/>
                  <a:pt x="376089" y="596271"/>
                  <a:pt x="368072" y="596271"/>
                </a:cubicBezTo>
                <a:cubicBezTo>
                  <a:pt x="360778" y="596271"/>
                  <a:pt x="354211" y="591895"/>
                  <a:pt x="354211" y="583873"/>
                </a:cubicBezTo>
                <a:cubicBezTo>
                  <a:pt x="354211" y="575851"/>
                  <a:pt x="360778" y="570017"/>
                  <a:pt x="368072" y="570017"/>
                </a:cubicBezTo>
                <a:close/>
                <a:moveTo>
                  <a:pt x="3081772" y="499186"/>
                </a:moveTo>
                <a:cubicBezTo>
                  <a:pt x="3089064" y="499186"/>
                  <a:pt x="3095622" y="503561"/>
                  <a:pt x="3095622" y="511583"/>
                </a:cubicBezTo>
                <a:cubicBezTo>
                  <a:pt x="3095622" y="518876"/>
                  <a:pt x="3089064" y="525440"/>
                  <a:pt x="3081772" y="525440"/>
                </a:cubicBezTo>
                <a:cubicBezTo>
                  <a:pt x="3073748" y="525440"/>
                  <a:pt x="3069372" y="518876"/>
                  <a:pt x="3069372" y="511583"/>
                </a:cubicBezTo>
                <a:cubicBezTo>
                  <a:pt x="3069372" y="503561"/>
                  <a:pt x="3073748" y="499186"/>
                  <a:pt x="3081772" y="499186"/>
                </a:cubicBezTo>
                <a:close/>
                <a:moveTo>
                  <a:pt x="3013712" y="499186"/>
                </a:moveTo>
                <a:cubicBezTo>
                  <a:pt x="3021305" y="499186"/>
                  <a:pt x="3028135" y="503561"/>
                  <a:pt x="3028135" y="511583"/>
                </a:cubicBezTo>
                <a:cubicBezTo>
                  <a:pt x="3028135" y="518876"/>
                  <a:pt x="3021305" y="525440"/>
                  <a:pt x="3013712" y="525440"/>
                </a:cubicBezTo>
                <a:cubicBezTo>
                  <a:pt x="3005368" y="525440"/>
                  <a:pt x="2998539" y="518876"/>
                  <a:pt x="2998539" y="511583"/>
                </a:cubicBezTo>
                <a:cubicBezTo>
                  <a:pt x="2998539" y="503561"/>
                  <a:pt x="3005368" y="499186"/>
                  <a:pt x="3013712" y="499186"/>
                </a:cubicBezTo>
                <a:close/>
                <a:moveTo>
                  <a:pt x="2942491" y="499186"/>
                </a:moveTo>
                <a:cubicBezTo>
                  <a:pt x="2951052" y="499186"/>
                  <a:pt x="2957285" y="503561"/>
                  <a:pt x="2957285" y="511583"/>
                </a:cubicBezTo>
                <a:cubicBezTo>
                  <a:pt x="2957285" y="518876"/>
                  <a:pt x="2951052" y="525440"/>
                  <a:pt x="2942491" y="525440"/>
                </a:cubicBezTo>
                <a:cubicBezTo>
                  <a:pt x="2934710" y="525440"/>
                  <a:pt x="2927705" y="518876"/>
                  <a:pt x="2927705" y="511583"/>
                </a:cubicBezTo>
                <a:cubicBezTo>
                  <a:pt x="2927705" y="503561"/>
                  <a:pt x="2934710" y="499186"/>
                  <a:pt x="2942491" y="499186"/>
                </a:cubicBezTo>
                <a:close/>
                <a:moveTo>
                  <a:pt x="2868291" y="499186"/>
                </a:moveTo>
                <a:cubicBezTo>
                  <a:pt x="2876856" y="499186"/>
                  <a:pt x="2883082" y="503561"/>
                  <a:pt x="2883082" y="511583"/>
                </a:cubicBezTo>
                <a:cubicBezTo>
                  <a:pt x="2883082" y="518876"/>
                  <a:pt x="2876856" y="525440"/>
                  <a:pt x="2868291" y="525440"/>
                </a:cubicBezTo>
                <a:cubicBezTo>
                  <a:pt x="2860509" y="525440"/>
                  <a:pt x="2853502" y="518876"/>
                  <a:pt x="2853502" y="511583"/>
                </a:cubicBezTo>
                <a:cubicBezTo>
                  <a:pt x="2853502" y="503561"/>
                  <a:pt x="2860509" y="499186"/>
                  <a:pt x="2868291" y="499186"/>
                </a:cubicBezTo>
                <a:close/>
                <a:moveTo>
                  <a:pt x="2796533" y="499186"/>
                </a:moveTo>
                <a:cubicBezTo>
                  <a:pt x="2804555" y="499186"/>
                  <a:pt x="2808931" y="503561"/>
                  <a:pt x="2808931" y="511583"/>
                </a:cubicBezTo>
                <a:cubicBezTo>
                  <a:pt x="2808931" y="518876"/>
                  <a:pt x="2804555" y="525440"/>
                  <a:pt x="2796533" y="525440"/>
                </a:cubicBezTo>
                <a:cubicBezTo>
                  <a:pt x="2789240" y="525440"/>
                  <a:pt x="2782678" y="518876"/>
                  <a:pt x="2782678" y="511583"/>
                </a:cubicBezTo>
                <a:cubicBezTo>
                  <a:pt x="2782678" y="503561"/>
                  <a:pt x="2789240" y="499186"/>
                  <a:pt x="2796533" y="499186"/>
                </a:cubicBezTo>
                <a:close/>
                <a:moveTo>
                  <a:pt x="2725695" y="499186"/>
                </a:moveTo>
                <a:cubicBezTo>
                  <a:pt x="2731532" y="499186"/>
                  <a:pt x="2738097" y="503561"/>
                  <a:pt x="2738097" y="511583"/>
                </a:cubicBezTo>
                <a:cubicBezTo>
                  <a:pt x="2738097" y="518876"/>
                  <a:pt x="2731532" y="525440"/>
                  <a:pt x="2725695" y="525440"/>
                </a:cubicBezTo>
                <a:cubicBezTo>
                  <a:pt x="2717681" y="525440"/>
                  <a:pt x="2711846" y="518876"/>
                  <a:pt x="2711846" y="511583"/>
                </a:cubicBezTo>
                <a:cubicBezTo>
                  <a:pt x="2711846" y="503561"/>
                  <a:pt x="2717681" y="499186"/>
                  <a:pt x="2725695" y="499186"/>
                </a:cubicBezTo>
                <a:close/>
                <a:moveTo>
                  <a:pt x="2654870" y="499186"/>
                </a:moveTo>
                <a:cubicBezTo>
                  <a:pt x="2660705" y="499186"/>
                  <a:pt x="2667266" y="503561"/>
                  <a:pt x="2667266" y="511583"/>
                </a:cubicBezTo>
                <a:cubicBezTo>
                  <a:pt x="2667266" y="518876"/>
                  <a:pt x="2660705" y="525440"/>
                  <a:pt x="2654870" y="525440"/>
                </a:cubicBezTo>
                <a:cubicBezTo>
                  <a:pt x="2646847" y="525440"/>
                  <a:pt x="2641013" y="518876"/>
                  <a:pt x="2641013" y="511583"/>
                </a:cubicBezTo>
                <a:cubicBezTo>
                  <a:pt x="2641013" y="503561"/>
                  <a:pt x="2646847" y="499186"/>
                  <a:pt x="2654870" y="499186"/>
                </a:cubicBezTo>
                <a:close/>
                <a:moveTo>
                  <a:pt x="2582580" y="499186"/>
                </a:moveTo>
                <a:cubicBezTo>
                  <a:pt x="2589873" y="499186"/>
                  <a:pt x="2596435" y="503561"/>
                  <a:pt x="2596435" y="511583"/>
                </a:cubicBezTo>
                <a:cubicBezTo>
                  <a:pt x="2596435" y="518876"/>
                  <a:pt x="2589873" y="525440"/>
                  <a:pt x="2582580" y="525440"/>
                </a:cubicBezTo>
                <a:cubicBezTo>
                  <a:pt x="2576018" y="525440"/>
                  <a:pt x="2570184" y="518876"/>
                  <a:pt x="2570184" y="511583"/>
                </a:cubicBezTo>
                <a:cubicBezTo>
                  <a:pt x="2570184" y="503561"/>
                  <a:pt x="2576018" y="499186"/>
                  <a:pt x="2582580" y="499186"/>
                </a:cubicBezTo>
                <a:close/>
                <a:moveTo>
                  <a:pt x="2511026" y="499186"/>
                </a:moveTo>
                <a:cubicBezTo>
                  <a:pt x="2519047" y="499186"/>
                  <a:pt x="2525610" y="503561"/>
                  <a:pt x="2525610" y="511583"/>
                </a:cubicBezTo>
                <a:cubicBezTo>
                  <a:pt x="2525610" y="518876"/>
                  <a:pt x="2519047" y="525440"/>
                  <a:pt x="2511026" y="525440"/>
                </a:cubicBezTo>
                <a:cubicBezTo>
                  <a:pt x="2505194" y="525440"/>
                  <a:pt x="2499361" y="518876"/>
                  <a:pt x="2499361" y="511583"/>
                </a:cubicBezTo>
                <a:cubicBezTo>
                  <a:pt x="2499361" y="503561"/>
                  <a:pt x="2503735" y="499186"/>
                  <a:pt x="2511026" y="499186"/>
                </a:cubicBezTo>
                <a:close/>
                <a:moveTo>
                  <a:pt x="2440924" y="499186"/>
                </a:moveTo>
                <a:cubicBezTo>
                  <a:pt x="2448944" y="499186"/>
                  <a:pt x="2454781" y="505020"/>
                  <a:pt x="2454781" y="511583"/>
                </a:cubicBezTo>
                <a:cubicBezTo>
                  <a:pt x="2454781" y="518876"/>
                  <a:pt x="2448944" y="525440"/>
                  <a:pt x="2440924" y="525440"/>
                </a:cubicBezTo>
                <a:cubicBezTo>
                  <a:pt x="2433632" y="525440"/>
                  <a:pt x="2428527" y="518876"/>
                  <a:pt x="2428527" y="511583"/>
                </a:cubicBezTo>
                <a:cubicBezTo>
                  <a:pt x="2428527" y="505020"/>
                  <a:pt x="2433632" y="499186"/>
                  <a:pt x="2440924" y="499186"/>
                </a:cubicBezTo>
                <a:close/>
                <a:moveTo>
                  <a:pt x="2369108" y="499186"/>
                </a:moveTo>
                <a:cubicBezTo>
                  <a:pt x="2377672" y="499186"/>
                  <a:pt x="2383898" y="505020"/>
                  <a:pt x="2383898" y="511583"/>
                </a:cubicBezTo>
                <a:cubicBezTo>
                  <a:pt x="2383898" y="518876"/>
                  <a:pt x="2377672" y="525440"/>
                  <a:pt x="2369108" y="525440"/>
                </a:cubicBezTo>
                <a:cubicBezTo>
                  <a:pt x="2361327" y="525440"/>
                  <a:pt x="2354319" y="518876"/>
                  <a:pt x="2354319" y="511583"/>
                </a:cubicBezTo>
                <a:cubicBezTo>
                  <a:pt x="2354319" y="505020"/>
                  <a:pt x="2361327" y="499186"/>
                  <a:pt x="2369108" y="499186"/>
                </a:cubicBezTo>
                <a:close/>
                <a:moveTo>
                  <a:pt x="2298278" y="499186"/>
                </a:moveTo>
                <a:cubicBezTo>
                  <a:pt x="2306839" y="499186"/>
                  <a:pt x="2313066" y="505020"/>
                  <a:pt x="2313066" y="511583"/>
                </a:cubicBezTo>
                <a:cubicBezTo>
                  <a:pt x="2313066" y="518876"/>
                  <a:pt x="2306839" y="525440"/>
                  <a:pt x="2298278" y="525440"/>
                </a:cubicBezTo>
                <a:cubicBezTo>
                  <a:pt x="2290494" y="525440"/>
                  <a:pt x="2283488" y="518876"/>
                  <a:pt x="2283488" y="511583"/>
                </a:cubicBezTo>
                <a:cubicBezTo>
                  <a:pt x="2283488" y="505020"/>
                  <a:pt x="2290494" y="499186"/>
                  <a:pt x="2298278" y="499186"/>
                </a:cubicBezTo>
                <a:close/>
                <a:moveTo>
                  <a:pt x="2226514" y="499186"/>
                </a:moveTo>
                <a:cubicBezTo>
                  <a:pt x="2234534" y="499186"/>
                  <a:pt x="2238914" y="505020"/>
                  <a:pt x="2238914" y="511583"/>
                </a:cubicBezTo>
                <a:cubicBezTo>
                  <a:pt x="2238914" y="518876"/>
                  <a:pt x="2234534" y="525440"/>
                  <a:pt x="2226514" y="525440"/>
                </a:cubicBezTo>
                <a:cubicBezTo>
                  <a:pt x="2218492" y="525440"/>
                  <a:pt x="2212655" y="518876"/>
                  <a:pt x="2212655" y="511583"/>
                </a:cubicBezTo>
                <a:cubicBezTo>
                  <a:pt x="2212655" y="505020"/>
                  <a:pt x="2218492" y="499186"/>
                  <a:pt x="2226514" y="499186"/>
                </a:cubicBezTo>
                <a:close/>
                <a:moveTo>
                  <a:pt x="2155680" y="499186"/>
                </a:moveTo>
                <a:cubicBezTo>
                  <a:pt x="2161514" y="499186"/>
                  <a:pt x="2168079" y="505020"/>
                  <a:pt x="2168079" y="511583"/>
                </a:cubicBezTo>
                <a:cubicBezTo>
                  <a:pt x="2168079" y="518876"/>
                  <a:pt x="2161514" y="525440"/>
                  <a:pt x="2155680" y="525440"/>
                </a:cubicBezTo>
                <a:cubicBezTo>
                  <a:pt x="2147658" y="525440"/>
                  <a:pt x="2141823" y="518876"/>
                  <a:pt x="2141823" y="511583"/>
                </a:cubicBezTo>
                <a:cubicBezTo>
                  <a:pt x="2141823" y="505020"/>
                  <a:pt x="2147658" y="499186"/>
                  <a:pt x="2155680" y="499186"/>
                </a:cubicBezTo>
                <a:close/>
                <a:moveTo>
                  <a:pt x="2084846" y="499186"/>
                </a:moveTo>
                <a:cubicBezTo>
                  <a:pt x="2090680" y="499186"/>
                  <a:pt x="2097246" y="505020"/>
                  <a:pt x="2097246" y="511583"/>
                </a:cubicBezTo>
                <a:cubicBezTo>
                  <a:pt x="2097246" y="518876"/>
                  <a:pt x="2090680" y="525440"/>
                  <a:pt x="2084846" y="525440"/>
                </a:cubicBezTo>
                <a:cubicBezTo>
                  <a:pt x="2076824" y="525440"/>
                  <a:pt x="2070991" y="518876"/>
                  <a:pt x="2070991" y="511583"/>
                </a:cubicBezTo>
                <a:cubicBezTo>
                  <a:pt x="2070991" y="505020"/>
                  <a:pt x="2076824" y="499186"/>
                  <a:pt x="2084846" y="499186"/>
                </a:cubicBezTo>
                <a:close/>
                <a:moveTo>
                  <a:pt x="2011831" y="499186"/>
                </a:moveTo>
                <a:cubicBezTo>
                  <a:pt x="2019855" y="499186"/>
                  <a:pt x="2026416" y="505020"/>
                  <a:pt x="2026416" y="511583"/>
                </a:cubicBezTo>
                <a:cubicBezTo>
                  <a:pt x="2026416" y="518876"/>
                  <a:pt x="2019855" y="525440"/>
                  <a:pt x="2011831" y="525440"/>
                </a:cubicBezTo>
                <a:cubicBezTo>
                  <a:pt x="2005998" y="525440"/>
                  <a:pt x="2000165" y="518876"/>
                  <a:pt x="2000165" y="511583"/>
                </a:cubicBezTo>
                <a:cubicBezTo>
                  <a:pt x="2000165" y="505020"/>
                  <a:pt x="2005998" y="499186"/>
                  <a:pt x="2011831" y="499186"/>
                </a:cubicBezTo>
                <a:close/>
                <a:moveTo>
                  <a:pt x="1938362" y="499186"/>
                </a:moveTo>
                <a:cubicBezTo>
                  <a:pt x="1946382" y="499186"/>
                  <a:pt x="1952216" y="505020"/>
                  <a:pt x="1952216" y="511583"/>
                </a:cubicBezTo>
                <a:cubicBezTo>
                  <a:pt x="1952216" y="518876"/>
                  <a:pt x="1946382" y="525440"/>
                  <a:pt x="1938362" y="525440"/>
                </a:cubicBezTo>
                <a:cubicBezTo>
                  <a:pt x="1932525" y="525440"/>
                  <a:pt x="1925965" y="518876"/>
                  <a:pt x="1925965" y="511583"/>
                </a:cubicBezTo>
                <a:cubicBezTo>
                  <a:pt x="1925965" y="505020"/>
                  <a:pt x="1932525" y="499186"/>
                  <a:pt x="1938362" y="499186"/>
                </a:cubicBezTo>
                <a:close/>
                <a:moveTo>
                  <a:pt x="1867525" y="499186"/>
                </a:moveTo>
                <a:cubicBezTo>
                  <a:pt x="1875547" y="499186"/>
                  <a:pt x="1881384" y="505020"/>
                  <a:pt x="1881384" y="511583"/>
                </a:cubicBezTo>
                <a:cubicBezTo>
                  <a:pt x="1881384" y="518876"/>
                  <a:pt x="1875547" y="525440"/>
                  <a:pt x="1867525" y="525440"/>
                </a:cubicBezTo>
                <a:cubicBezTo>
                  <a:pt x="1860232" y="525440"/>
                  <a:pt x="1855126" y="518876"/>
                  <a:pt x="1855126" y="511583"/>
                </a:cubicBezTo>
                <a:cubicBezTo>
                  <a:pt x="1855126" y="505020"/>
                  <a:pt x="1860232" y="499186"/>
                  <a:pt x="1867525" y="499186"/>
                </a:cubicBezTo>
                <a:close/>
                <a:moveTo>
                  <a:pt x="1799085" y="499186"/>
                </a:moveTo>
                <a:cubicBezTo>
                  <a:pt x="1807644" y="499186"/>
                  <a:pt x="1813871" y="505020"/>
                  <a:pt x="1813871" y="511583"/>
                </a:cubicBezTo>
                <a:cubicBezTo>
                  <a:pt x="1813871" y="518876"/>
                  <a:pt x="1807644" y="525440"/>
                  <a:pt x="1799085" y="525440"/>
                </a:cubicBezTo>
                <a:cubicBezTo>
                  <a:pt x="1790521" y="525440"/>
                  <a:pt x="1784295" y="518876"/>
                  <a:pt x="1784295" y="511583"/>
                </a:cubicBezTo>
                <a:cubicBezTo>
                  <a:pt x="1784295" y="505020"/>
                  <a:pt x="1790521" y="499186"/>
                  <a:pt x="1799085" y="499186"/>
                </a:cubicBezTo>
                <a:close/>
                <a:moveTo>
                  <a:pt x="1728257" y="499186"/>
                </a:moveTo>
                <a:cubicBezTo>
                  <a:pt x="1736822" y="499186"/>
                  <a:pt x="1743046" y="505020"/>
                  <a:pt x="1743046" y="511583"/>
                </a:cubicBezTo>
                <a:cubicBezTo>
                  <a:pt x="1743046" y="518876"/>
                  <a:pt x="1736822" y="525440"/>
                  <a:pt x="1728257" y="525440"/>
                </a:cubicBezTo>
                <a:cubicBezTo>
                  <a:pt x="1719694" y="525440"/>
                  <a:pt x="1713469" y="518876"/>
                  <a:pt x="1713469" y="511583"/>
                </a:cubicBezTo>
                <a:cubicBezTo>
                  <a:pt x="1713469" y="505020"/>
                  <a:pt x="1719694" y="499186"/>
                  <a:pt x="1728257" y="499186"/>
                </a:cubicBezTo>
                <a:close/>
                <a:moveTo>
                  <a:pt x="1657426" y="499186"/>
                </a:moveTo>
                <a:cubicBezTo>
                  <a:pt x="1665210" y="499186"/>
                  <a:pt x="1672218" y="505020"/>
                  <a:pt x="1672218" y="511583"/>
                </a:cubicBezTo>
                <a:cubicBezTo>
                  <a:pt x="1672218" y="518876"/>
                  <a:pt x="1665210" y="525440"/>
                  <a:pt x="1657426" y="525440"/>
                </a:cubicBezTo>
                <a:cubicBezTo>
                  <a:pt x="1648867" y="525440"/>
                  <a:pt x="1642647" y="518876"/>
                  <a:pt x="1642647" y="511583"/>
                </a:cubicBezTo>
                <a:cubicBezTo>
                  <a:pt x="1642647" y="505020"/>
                  <a:pt x="1648867" y="499186"/>
                  <a:pt x="1657426" y="499186"/>
                </a:cubicBezTo>
                <a:close/>
                <a:moveTo>
                  <a:pt x="1582294" y="499186"/>
                </a:moveTo>
                <a:cubicBezTo>
                  <a:pt x="1589590" y="499186"/>
                  <a:pt x="1594694" y="505020"/>
                  <a:pt x="1594694" y="511583"/>
                </a:cubicBezTo>
                <a:cubicBezTo>
                  <a:pt x="1594694" y="518876"/>
                  <a:pt x="1589590" y="525440"/>
                  <a:pt x="1582294" y="525440"/>
                </a:cubicBezTo>
                <a:cubicBezTo>
                  <a:pt x="1574271" y="525440"/>
                  <a:pt x="1568438" y="518876"/>
                  <a:pt x="1568438" y="511583"/>
                </a:cubicBezTo>
                <a:cubicBezTo>
                  <a:pt x="1568438" y="505020"/>
                  <a:pt x="1574271" y="499186"/>
                  <a:pt x="1582294" y="499186"/>
                </a:cubicBezTo>
                <a:close/>
                <a:moveTo>
                  <a:pt x="1512192" y="499186"/>
                </a:moveTo>
                <a:cubicBezTo>
                  <a:pt x="1518025" y="499186"/>
                  <a:pt x="1523862" y="505020"/>
                  <a:pt x="1523862" y="511583"/>
                </a:cubicBezTo>
                <a:cubicBezTo>
                  <a:pt x="1523862" y="518876"/>
                  <a:pt x="1518025" y="525440"/>
                  <a:pt x="1512192" y="525440"/>
                </a:cubicBezTo>
                <a:cubicBezTo>
                  <a:pt x="1504169" y="525440"/>
                  <a:pt x="1497607" y="518876"/>
                  <a:pt x="1497607" y="511583"/>
                </a:cubicBezTo>
                <a:cubicBezTo>
                  <a:pt x="1497607" y="505020"/>
                  <a:pt x="1504169" y="499186"/>
                  <a:pt x="1512192" y="499186"/>
                </a:cubicBezTo>
                <a:close/>
                <a:moveTo>
                  <a:pt x="1440623" y="499186"/>
                </a:moveTo>
                <a:cubicBezTo>
                  <a:pt x="1447188" y="499186"/>
                  <a:pt x="1453023" y="505020"/>
                  <a:pt x="1453023" y="511583"/>
                </a:cubicBezTo>
                <a:cubicBezTo>
                  <a:pt x="1453023" y="518876"/>
                  <a:pt x="1447188" y="525440"/>
                  <a:pt x="1440623" y="525440"/>
                </a:cubicBezTo>
                <a:cubicBezTo>
                  <a:pt x="1433333" y="525440"/>
                  <a:pt x="1426771" y="518876"/>
                  <a:pt x="1426771" y="511583"/>
                </a:cubicBezTo>
                <a:cubicBezTo>
                  <a:pt x="1426771" y="505020"/>
                  <a:pt x="1433333" y="499186"/>
                  <a:pt x="1440623" y="499186"/>
                </a:cubicBezTo>
                <a:close/>
                <a:moveTo>
                  <a:pt x="1368341" y="499186"/>
                </a:moveTo>
                <a:cubicBezTo>
                  <a:pt x="1376363" y="499186"/>
                  <a:pt x="1382196" y="505020"/>
                  <a:pt x="1382196" y="511583"/>
                </a:cubicBezTo>
                <a:cubicBezTo>
                  <a:pt x="1382196" y="518876"/>
                  <a:pt x="1376363" y="525440"/>
                  <a:pt x="1368341" y="525440"/>
                </a:cubicBezTo>
                <a:cubicBezTo>
                  <a:pt x="1362508" y="525440"/>
                  <a:pt x="1355948" y="518876"/>
                  <a:pt x="1355948" y="511583"/>
                </a:cubicBezTo>
                <a:cubicBezTo>
                  <a:pt x="1355948" y="505020"/>
                  <a:pt x="1362508" y="499186"/>
                  <a:pt x="1368341" y="499186"/>
                </a:cubicBezTo>
                <a:close/>
                <a:moveTo>
                  <a:pt x="1297515" y="499186"/>
                </a:moveTo>
                <a:cubicBezTo>
                  <a:pt x="1305538" y="499186"/>
                  <a:pt x="1311369" y="505020"/>
                  <a:pt x="1311369" y="513042"/>
                </a:cubicBezTo>
                <a:cubicBezTo>
                  <a:pt x="1311369" y="518876"/>
                  <a:pt x="1305538" y="525440"/>
                  <a:pt x="1297515" y="525440"/>
                </a:cubicBezTo>
                <a:cubicBezTo>
                  <a:pt x="1289492" y="525440"/>
                  <a:pt x="1285118" y="518876"/>
                  <a:pt x="1285118" y="513042"/>
                </a:cubicBezTo>
                <a:cubicBezTo>
                  <a:pt x="1285118" y="505020"/>
                  <a:pt x="1289492" y="499186"/>
                  <a:pt x="1297515" y="499186"/>
                </a:cubicBezTo>
                <a:close/>
                <a:moveTo>
                  <a:pt x="1225700" y="499186"/>
                </a:moveTo>
                <a:cubicBezTo>
                  <a:pt x="1233484" y="499186"/>
                  <a:pt x="1240491" y="505020"/>
                  <a:pt x="1240491" y="513042"/>
                </a:cubicBezTo>
                <a:cubicBezTo>
                  <a:pt x="1240491" y="518876"/>
                  <a:pt x="1233484" y="525440"/>
                  <a:pt x="1225700" y="525440"/>
                </a:cubicBezTo>
                <a:cubicBezTo>
                  <a:pt x="1217156" y="525440"/>
                  <a:pt x="1210925" y="518876"/>
                  <a:pt x="1210925" y="513042"/>
                </a:cubicBezTo>
                <a:cubicBezTo>
                  <a:pt x="1210925" y="505020"/>
                  <a:pt x="1217156" y="499186"/>
                  <a:pt x="1225700" y="499186"/>
                </a:cubicBezTo>
                <a:close/>
                <a:moveTo>
                  <a:pt x="1154881" y="499186"/>
                </a:moveTo>
                <a:cubicBezTo>
                  <a:pt x="1162665" y="499186"/>
                  <a:pt x="1169669" y="505020"/>
                  <a:pt x="1169669" y="513042"/>
                </a:cubicBezTo>
                <a:cubicBezTo>
                  <a:pt x="1169669" y="518876"/>
                  <a:pt x="1162665" y="525440"/>
                  <a:pt x="1154881" y="525440"/>
                </a:cubicBezTo>
                <a:cubicBezTo>
                  <a:pt x="1146323" y="525440"/>
                  <a:pt x="1140095" y="518876"/>
                  <a:pt x="1140095" y="513042"/>
                </a:cubicBezTo>
                <a:cubicBezTo>
                  <a:pt x="1140095" y="505020"/>
                  <a:pt x="1146323" y="499186"/>
                  <a:pt x="1154881" y="499186"/>
                </a:cubicBezTo>
                <a:close/>
                <a:moveTo>
                  <a:pt x="1084053" y="499186"/>
                </a:moveTo>
                <a:cubicBezTo>
                  <a:pt x="1091836" y="499186"/>
                  <a:pt x="1098842" y="505020"/>
                  <a:pt x="1098842" y="513042"/>
                </a:cubicBezTo>
                <a:cubicBezTo>
                  <a:pt x="1098842" y="518876"/>
                  <a:pt x="1091836" y="525440"/>
                  <a:pt x="1084053" y="525440"/>
                </a:cubicBezTo>
                <a:cubicBezTo>
                  <a:pt x="1075492" y="525440"/>
                  <a:pt x="1069267" y="518876"/>
                  <a:pt x="1069267" y="513042"/>
                </a:cubicBezTo>
                <a:cubicBezTo>
                  <a:pt x="1069267" y="505020"/>
                  <a:pt x="1075492" y="499186"/>
                  <a:pt x="1084053" y="499186"/>
                </a:cubicBezTo>
                <a:close/>
                <a:moveTo>
                  <a:pt x="1013012" y="499186"/>
                </a:moveTo>
                <a:cubicBezTo>
                  <a:pt x="1020310" y="499186"/>
                  <a:pt x="1024685" y="505020"/>
                  <a:pt x="1024685" y="513042"/>
                </a:cubicBezTo>
                <a:cubicBezTo>
                  <a:pt x="1024685" y="518876"/>
                  <a:pt x="1020310" y="525440"/>
                  <a:pt x="1013012" y="525440"/>
                </a:cubicBezTo>
                <a:cubicBezTo>
                  <a:pt x="1004998" y="525440"/>
                  <a:pt x="998433" y="518876"/>
                  <a:pt x="998433" y="513042"/>
                </a:cubicBezTo>
                <a:cubicBezTo>
                  <a:pt x="998433" y="505020"/>
                  <a:pt x="1004998" y="499186"/>
                  <a:pt x="1013012" y="499186"/>
                </a:cubicBezTo>
                <a:close/>
                <a:moveTo>
                  <a:pt x="941461" y="499186"/>
                </a:moveTo>
                <a:cubicBezTo>
                  <a:pt x="948026" y="499186"/>
                  <a:pt x="953861" y="505020"/>
                  <a:pt x="953861" y="513042"/>
                </a:cubicBezTo>
                <a:cubicBezTo>
                  <a:pt x="953861" y="518876"/>
                  <a:pt x="948026" y="525440"/>
                  <a:pt x="941461" y="525440"/>
                </a:cubicBezTo>
                <a:cubicBezTo>
                  <a:pt x="934167" y="525440"/>
                  <a:pt x="927607" y="518876"/>
                  <a:pt x="927607" y="513042"/>
                </a:cubicBezTo>
                <a:cubicBezTo>
                  <a:pt x="927607" y="505020"/>
                  <a:pt x="934167" y="499186"/>
                  <a:pt x="941461" y="499186"/>
                </a:cubicBezTo>
                <a:close/>
                <a:moveTo>
                  <a:pt x="870626" y="499186"/>
                </a:moveTo>
                <a:cubicBezTo>
                  <a:pt x="877192" y="499186"/>
                  <a:pt x="883027" y="505020"/>
                  <a:pt x="883027" y="513042"/>
                </a:cubicBezTo>
                <a:cubicBezTo>
                  <a:pt x="883027" y="518876"/>
                  <a:pt x="877192" y="525440"/>
                  <a:pt x="870626" y="525440"/>
                </a:cubicBezTo>
                <a:cubicBezTo>
                  <a:pt x="863340" y="525440"/>
                  <a:pt x="856774" y="518876"/>
                  <a:pt x="856774" y="513042"/>
                </a:cubicBezTo>
                <a:cubicBezTo>
                  <a:pt x="856774" y="505020"/>
                  <a:pt x="863340" y="499186"/>
                  <a:pt x="870626" y="499186"/>
                </a:cubicBezTo>
                <a:close/>
                <a:moveTo>
                  <a:pt x="798340" y="499186"/>
                </a:moveTo>
                <a:cubicBezTo>
                  <a:pt x="806362" y="499186"/>
                  <a:pt x="812196" y="505020"/>
                  <a:pt x="812196" y="513042"/>
                </a:cubicBezTo>
                <a:cubicBezTo>
                  <a:pt x="812196" y="518876"/>
                  <a:pt x="806362" y="525440"/>
                  <a:pt x="798340" y="525440"/>
                </a:cubicBezTo>
                <a:cubicBezTo>
                  <a:pt x="792508" y="525440"/>
                  <a:pt x="785941" y="518876"/>
                  <a:pt x="785941" y="513042"/>
                </a:cubicBezTo>
                <a:cubicBezTo>
                  <a:pt x="785941" y="505020"/>
                  <a:pt x="792508" y="499186"/>
                  <a:pt x="798340" y="499186"/>
                </a:cubicBezTo>
                <a:close/>
                <a:moveTo>
                  <a:pt x="724135" y="499186"/>
                </a:moveTo>
                <a:cubicBezTo>
                  <a:pt x="731429" y="499186"/>
                  <a:pt x="737991" y="505020"/>
                  <a:pt x="737991" y="513042"/>
                </a:cubicBezTo>
                <a:cubicBezTo>
                  <a:pt x="737991" y="518876"/>
                  <a:pt x="731429" y="525440"/>
                  <a:pt x="724135" y="525440"/>
                </a:cubicBezTo>
                <a:cubicBezTo>
                  <a:pt x="717574" y="525440"/>
                  <a:pt x="711744" y="518876"/>
                  <a:pt x="711744" y="513042"/>
                </a:cubicBezTo>
                <a:cubicBezTo>
                  <a:pt x="711744" y="505020"/>
                  <a:pt x="717574" y="499186"/>
                  <a:pt x="724135" y="499186"/>
                </a:cubicBezTo>
                <a:close/>
                <a:moveTo>
                  <a:pt x="653306" y="499186"/>
                </a:moveTo>
                <a:cubicBezTo>
                  <a:pt x="660598" y="499186"/>
                  <a:pt x="667164" y="505020"/>
                  <a:pt x="667164" y="513042"/>
                </a:cubicBezTo>
                <a:cubicBezTo>
                  <a:pt x="667164" y="518876"/>
                  <a:pt x="660598" y="525440"/>
                  <a:pt x="653306" y="525440"/>
                </a:cubicBezTo>
                <a:cubicBezTo>
                  <a:pt x="645287" y="525440"/>
                  <a:pt x="640910" y="518876"/>
                  <a:pt x="640910" y="513042"/>
                </a:cubicBezTo>
                <a:cubicBezTo>
                  <a:pt x="640910" y="505020"/>
                  <a:pt x="645287" y="499186"/>
                  <a:pt x="653306" y="499186"/>
                </a:cubicBezTo>
                <a:close/>
                <a:moveTo>
                  <a:pt x="584869" y="499186"/>
                </a:moveTo>
                <a:cubicBezTo>
                  <a:pt x="592652" y="499186"/>
                  <a:pt x="599654" y="505020"/>
                  <a:pt x="599654" y="513042"/>
                </a:cubicBezTo>
                <a:cubicBezTo>
                  <a:pt x="599654" y="518876"/>
                  <a:pt x="592652" y="525440"/>
                  <a:pt x="584869" y="525440"/>
                </a:cubicBezTo>
                <a:cubicBezTo>
                  <a:pt x="576309" y="525440"/>
                  <a:pt x="570076" y="518876"/>
                  <a:pt x="570076" y="513042"/>
                </a:cubicBezTo>
                <a:cubicBezTo>
                  <a:pt x="570076" y="505020"/>
                  <a:pt x="576309" y="499186"/>
                  <a:pt x="584869" y="499186"/>
                </a:cubicBezTo>
                <a:close/>
                <a:moveTo>
                  <a:pt x="513670" y="499186"/>
                </a:moveTo>
                <a:cubicBezTo>
                  <a:pt x="522020" y="499186"/>
                  <a:pt x="528846" y="505020"/>
                  <a:pt x="528846" y="513042"/>
                </a:cubicBezTo>
                <a:cubicBezTo>
                  <a:pt x="528846" y="518876"/>
                  <a:pt x="522020" y="525440"/>
                  <a:pt x="513670" y="525440"/>
                </a:cubicBezTo>
                <a:cubicBezTo>
                  <a:pt x="506076" y="525440"/>
                  <a:pt x="499248" y="518876"/>
                  <a:pt x="499248" y="513042"/>
                </a:cubicBezTo>
                <a:cubicBezTo>
                  <a:pt x="499248" y="505020"/>
                  <a:pt x="506076" y="499186"/>
                  <a:pt x="513670" y="499186"/>
                </a:cubicBezTo>
                <a:close/>
                <a:moveTo>
                  <a:pt x="3939871" y="495814"/>
                </a:moveTo>
                <a:cubicBezTo>
                  <a:pt x="3946434" y="495814"/>
                  <a:pt x="3952268" y="502041"/>
                  <a:pt x="3952268" y="510602"/>
                </a:cubicBezTo>
                <a:cubicBezTo>
                  <a:pt x="3952268" y="518386"/>
                  <a:pt x="3946434" y="525391"/>
                  <a:pt x="3939871" y="525391"/>
                </a:cubicBezTo>
                <a:cubicBezTo>
                  <a:pt x="3932578" y="525391"/>
                  <a:pt x="3926015" y="518386"/>
                  <a:pt x="3926015" y="510602"/>
                </a:cubicBezTo>
                <a:cubicBezTo>
                  <a:pt x="3926015" y="502041"/>
                  <a:pt x="3932578" y="495814"/>
                  <a:pt x="3939871" y="495814"/>
                </a:cubicBezTo>
                <a:close/>
                <a:moveTo>
                  <a:pt x="3869042" y="495814"/>
                </a:moveTo>
                <a:cubicBezTo>
                  <a:pt x="3875605" y="495814"/>
                  <a:pt x="3881439" y="502041"/>
                  <a:pt x="3881439" y="510602"/>
                </a:cubicBezTo>
                <a:cubicBezTo>
                  <a:pt x="3881439" y="518386"/>
                  <a:pt x="3875605" y="525391"/>
                  <a:pt x="3869042" y="525391"/>
                </a:cubicBezTo>
                <a:cubicBezTo>
                  <a:pt x="3861749" y="525391"/>
                  <a:pt x="3855186" y="518386"/>
                  <a:pt x="3855186" y="510602"/>
                </a:cubicBezTo>
                <a:cubicBezTo>
                  <a:pt x="3855186" y="502041"/>
                  <a:pt x="3861749" y="495814"/>
                  <a:pt x="3869042" y="495814"/>
                </a:cubicBezTo>
                <a:close/>
                <a:moveTo>
                  <a:pt x="3796752" y="495814"/>
                </a:moveTo>
                <a:cubicBezTo>
                  <a:pt x="3804774" y="495814"/>
                  <a:pt x="3810608" y="502041"/>
                  <a:pt x="3810608" y="510602"/>
                </a:cubicBezTo>
                <a:cubicBezTo>
                  <a:pt x="3810608" y="518386"/>
                  <a:pt x="3804774" y="525391"/>
                  <a:pt x="3796752" y="525391"/>
                </a:cubicBezTo>
                <a:cubicBezTo>
                  <a:pt x="3790918" y="525391"/>
                  <a:pt x="3784355" y="518386"/>
                  <a:pt x="3784355" y="510602"/>
                </a:cubicBezTo>
                <a:cubicBezTo>
                  <a:pt x="3784355" y="502041"/>
                  <a:pt x="3790918" y="495814"/>
                  <a:pt x="3796752" y="495814"/>
                </a:cubicBezTo>
                <a:close/>
                <a:moveTo>
                  <a:pt x="3725922" y="495814"/>
                </a:moveTo>
                <a:cubicBezTo>
                  <a:pt x="3733944" y="495814"/>
                  <a:pt x="3739778" y="502041"/>
                  <a:pt x="3739778" y="510602"/>
                </a:cubicBezTo>
                <a:cubicBezTo>
                  <a:pt x="3739778" y="518386"/>
                  <a:pt x="3733944" y="525391"/>
                  <a:pt x="3725922" y="525391"/>
                </a:cubicBezTo>
                <a:cubicBezTo>
                  <a:pt x="3719359" y="525391"/>
                  <a:pt x="3713525" y="518386"/>
                  <a:pt x="3713525" y="510602"/>
                </a:cubicBezTo>
                <a:cubicBezTo>
                  <a:pt x="3713525" y="502041"/>
                  <a:pt x="3719359" y="495814"/>
                  <a:pt x="3725922" y="495814"/>
                </a:cubicBezTo>
                <a:close/>
                <a:moveTo>
                  <a:pt x="3655091" y="495814"/>
                </a:moveTo>
                <a:cubicBezTo>
                  <a:pt x="3662384" y="495814"/>
                  <a:pt x="3668947" y="502041"/>
                  <a:pt x="3668947" y="510602"/>
                </a:cubicBezTo>
                <a:cubicBezTo>
                  <a:pt x="3668947" y="518386"/>
                  <a:pt x="3662384" y="525391"/>
                  <a:pt x="3655091" y="525391"/>
                </a:cubicBezTo>
                <a:cubicBezTo>
                  <a:pt x="3647069" y="525391"/>
                  <a:pt x="3642694" y="518386"/>
                  <a:pt x="3642694" y="510602"/>
                </a:cubicBezTo>
                <a:cubicBezTo>
                  <a:pt x="3642694" y="502041"/>
                  <a:pt x="3647069" y="495814"/>
                  <a:pt x="3655091" y="495814"/>
                </a:cubicBezTo>
                <a:close/>
                <a:moveTo>
                  <a:pt x="3583280" y="495814"/>
                </a:moveTo>
                <a:cubicBezTo>
                  <a:pt x="3591064" y="495814"/>
                  <a:pt x="3598069" y="502041"/>
                  <a:pt x="3598069" y="510602"/>
                </a:cubicBezTo>
                <a:cubicBezTo>
                  <a:pt x="3598069" y="518386"/>
                  <a:pt x="3591064" y="525391"/>
                  <a:pt x="3583280" y="525391"/>
                </a:cubicBezTo>
                <a:cubicBezTo>
                  <a:pt x="3574718" y="525391"/>
                  <a:pt x="3568491" y="518386"/>
                  <a:pt x="3568491" y="510602"/>
                </a:cubicBezTo>
                <a:cubicBezTo>
                  <a:pt x="3568491" y="502041"/>
                  <a:pt x="3574718" y="495814"/>
                  <a:pt x="3583280" y="495814"/>
                </a:cubicBezTo>
                <a:close/>
                <a:moveTo>
                  <a:pt x="3512449" y="495814"/>
                </a:moveTo>
                <a:cubicBezTo>
                  <a:pt x="3520232" y="495814"/>
                  <a:pt x="3527237" y="502041"/>
                  <a:pt x="3527237" y="510602"/>
                </a:cubicBezTo>
                <a:cubicBezTo>
                  <a:pt x="3527237" y="518386"/>
                  <a:pt x="3520232" y="525391"/>
                  <a:pt x="3512449" y="525391"/>
                </a:cubicBezTo>
                <a:cubicBezTo>
                  <a:pt x="3503887" y="525391"/>
                  <a:pt x="3497661" y="518386"/>
                  <a:pt x="3497661" y="510602"/>
                </a:cubicBezTo>
                <a:cubicBezTo>
                  <a:pt x="3497661" y="502041"/>
                  <a:pt x="3503887" y="495814"/>
                  <a:pt x="3512449" y="495814"/>
                </a:cubicBezTo>
                <a:close/>
                <a:moveTo>
                  <a:pt x="3440686" y="495814"/>
                </a:moveTo>
                <a:cubicBezTo>
                  <a:pt x="3448708" y="495814"/>
                  <a:pt x="3453083" y="502041"/>
                  <a:pt x="3453083" y="510602"/>
                </a:cubicBezTo>
                <a:cubicBezTo>
                  <a:pt x="3453083" y="518386"/>
                  <a:pt x="3448708" y="525391"/>
                  <a:pt x="3440686" y="525391"/>
                </a:cubicBezTo>
                <a:cubicBezTo>
                  <a:pt x="3433393" y="525391"/>
                  <a:pt x="3426830" y="518386"/>
                  <a:pt x="3426830" y="510602"/>
                </a:cubicBezTo>
                <a:cubicBezTo>
                  <a:pt x="3426830" y="502041"/>
                  <a:pt x="3433393" y="495814"/>
                  <a:pt x="3440686" y="495814"/>
                </a:cubicBezTo>
                <a:close/>
                <a:moveTo>
                  <a:pt x="3369857" y="495814"/>
                </a:moveTo>
                <a:cubicBezTo>
                  <a:pt x="3376420" y="495814"/>
                  <a:pt x="3382254" y="502041"/>
                  <a:pt x="3382254" y="510602"/>
                </a:cubicBezTo>
                <a:cubicBezTo>
                  <a:pt x="3382254" y="518386"/>
                  <a:pt x="3376420" y="525391"/>
                  <a:pt x="3369857" y="525391"/>
                </a:cubicBezTo>
                <a:cubicBezTo>
                  <a:pt x="3362564" y="525391"/>
                  <a:pt x="3356001" y="518386"/>
                  <a:pt x="3356001" y="510602"/>
                </a:cubicBezTo>
                <a:cubicBezTo>
                  <a:pt x="3356001" y="502041"/>
                  <a:pt x="3362564" y="495814"/>
                  <a:pt x="3369857" y="495814"/>
                </a:cubicBezTo>
                <a:close/>
                <a:moveTo>
                  <a:pt x="3299094" y="495814"/>
                </a:moveTo>
                <a:cubicBezTo>
                  <a:pt x="3305656" y="495814"/>
                  <a:pt x="3311491" y="502041"/>
                  <a:pt x="3311491" y="510602"/>
                </a:cubicBezTo>
                <a:cubicBezTo>
                  <a:pt x="3311491" y="518386"/>
                  <a:pt x="3305656" y="525391"/>
                  <a:pt x="3299094" y="525391"/>
                </a:cubicBezTo>
                <a:cubicBezTo>
                  <a:pt x="3291802" y="525391"/>
                  <a:pt x="3285240" y="518386"/>
                  <a:pt x="3285240" y="510602"/>
                </a:cubicBezTo>
                <a:cubicBezTo>
                  <a:pt x="3285240" y="502041"/>
                  <a:pt x="3291802" y="495814"/>
                  <a:pt x="3299094" y="495814"/>
                </a:cubicBezTo>
                <a:close/>
                <a:moveTo>
                  <a:pt x="3226805" y="495814"/>
                </a:moveTo>
                <a:cubicBezTo>
                  <a:pt x="3234825" y="495814"/>
                  <a:pt x="3240660" y="502041"/>
                  <a:pt x="3240660" y="510602"/>
                </a:cubicBezTo>
                <a:cubicBezTo>
                  <a:pt x="3240660" y="518386"/>
                  <a:pt x="3234825" y="525391"/>
                  <a:pt x="3226805" y="525391"/>
                </a:cubicBezTo>
                <a:cubicBezTo>
                  <a:pt x="3220242" y="525391"/>
                  <a:pt x="3214406" y="518386"/>
                  <a:pt x="3214406" y="510602"/>
                </a:cubicBezTo>
                <a:cubicBezTo>
                  <a:pt x="3214406" y="502041"/>
                  <a:pt x="3220242" y="495814"/>
                  <a:pt x="3226805" y="495814"/>
                </a:cubicBezTo>
                <a:close/>
                <a:moveTo>
                  <a:pt x="3152602" y="495814"/>
                </a:moveTo>
                <a:cubicBezTo>
                  <a:pt x="3159895" y="495814"/>
                  <a:pt x="3166454" y="502041"/>
                  <a:pt x="3166454" y="510602"/>
                </a:cubicBezTo>
                <a:cubicBezTo>
                  <a:pt x="3166454" y="518386"/>
                  <a:pt x="3159895" y="525391"/>
                  <a:pt x="3152602" y="525391"/>
                </a:cubicBezTo>
                <a:cubicBezTo>
                  <a:pt x="3146038" y="525391"/>
                  <a:pt x="3140203" y="518386"/>
                  <a:pt x="3140203" y="510602"/>
                </a:cubicBezTo>
                <a:cubicBezTo>
                  <a:pt x="3140203" y="502041"/>
                  <a:pt x="3146038" y="495814"/>
                  <a:pt x="3152602" y="495814"/>
                </a:cubicBezTo>
                <a:close/>
                <a:moveTo>
                  <a:pt x="2439944" y="428356"/>
                </a:moveTo>
                <a:cubicBezTo>
                  <a:pt x="2448502" y="428356"/>
                  <a:pt x="2454729" y="432731"/>
                  <a:pt x="2454729" y="440753"/>
                </a:cubicBezTo>
                <a:cubicBezTo>
                  <a:pt x="2454729" y="448046"/>
                  <a:pt x="2448502" y="454610"/>
                  <a:pt x="2439944" y="454610"/>
                </a:cubicBezTo>
                <a:cubicBezTo>
                  <a:pt x="2432159" y="454610"/>
                  <a:pt x="2425156" y="448046"/>
                  <a:pt x="2425156" y="440753"/>
                </a:cubicBezTo>
                <a:cubicBezTo>
                  <a:pt x="2425156" y="432731"/>
                  <a:pt x="2432159" y="428356"/>
                  <a:pt x="2439944" y="428356"/>
                </a:cubicBezTo>
                <a:close/>
                <a:moveTo>
                  <a:pt x="2369110" y="428356"/>
                </a:moveTo>
                <a:cubicBezTo>
                  <a:pt x="2377672" y="428356"/>
                  <a:pt x="2383898" y="432731"/>
                  <a:pt x="2383898" y="440753"/>
                </a:cubicBezTo>
                <a:cubicBezTo>
                  <a:pt x="2383898" y="448046"/>
                  <a:pt x="2377672" y="454610"/>
                  <a:pt x="2369110" y="454610"/>
                </a:cubicBezTo>
                <a:cubicBezTo>
                  <a:pt x="2361327" y="454610"/>
                  <a:pt x="2354319" y="448046"/>
                  <a:pt x="2354319" y="440753"/>
                </a:cubicBezTo>
                <a:cubicBezTo>
                  <a:pt x="2354319" y="432731"/>
                  <a:pt x="2361327" y="428356"/>
                  <a:pt x="2369110" y="428356"/>
                </a:cubicBezTo>
                <a:close/>
                <a:moveTo>
                  <a:pt x="2298278" y="428356"/>
                </a:moveTo>
                <a:cubicBezTo>
                  <a:pt x="2306842" y="428356"/>
                  <a:pt x="2313066" y="432731"/>
                  <a:pt x="2313066" y="440753"/>
                </a:cubicBezTo>
                <a:cubicBezTo>
                  <a:pt x="2313066" y="448046"/>
                  <a:pt x="2306842" y="454610"/>
                  <a:pt x="2298278" y="454610"/>
                </a:cubicBezTo>
                <a:cubicBezTo>
                  <a:pt x="2290494" y="454610"/>
                  <a:pt x="2283490" y="448046"/>
                  <a:pt x="2283490" y="440753"/>
                </a:cubicBezTo>
                <a:cubicBezTo>
                  <a:pt x="2283490" y="432731"/>
                  <a:pt x="2290494" y="428356"/>
                  <a:pt x="2298278" y="428356"/>
                </a:cubicBezTo>
                <a:close/>
                <a:moveTo>
                  <a:pt x="2226514" y="428356"/>
                </a:moveTo>
                <a:cubicBezTo>
                  <a:pt x="2234537" y="428356"/>
                  <a:pt x="2238914" y="432731"/>
                  <a:pt x="2238914" y="440753"/>
                </a:cubicBezTo>
                <a:cubicBezTo>
                  <a:pt x="2238914" y="448046"/>
                  <a:pt x="2234537" y="454610"/>
                  <a:pt x="2226514" y="454610"/>
                </a:cubicBezTo>
                <a:cubicBezTo>
                  <a:pt x="2218492" y="454610"/>
                  <a:pt x="2212656" y="448046"/>
                  <a:pt x="2212656" y="440753"/>
                </a:cubicBezTo>
                <a:cubicBezTo>
                  <a:pt x="2212656" y="432731"/>
                  <a:pt x="2218492" y="428356"/>
                  <a:pt x="2226514" y="428356"/>
                </a:cubicBezTo>
                <a:close/>
                <a:moveTo>
                  <a:pt x="2155682" y="428356"/>
                </a:moveTo>
                <a:cubicBezTo>
                  <a:pt x="2161517" y="428356"/>
                  <a:pt x="2168079" y="432731"/>
                  <a:pt x="2168079" y="440753"/>
                </a:cubicBezTo>
                <a:cubicBezTo>
                  <a:pt x="2168079" y="448046"/>
                  <a:pt x="2161517" y="454610"/>
                  <a:pt x="2155682" y="454610"/>
                </a:cubicBezTo>
                <a:cubicBezTo>
                  <a:pt x="2147658" y="454610"/>
                  <a:pt x="2141825" y="448046"/>
                  <a:pt x="2141825" y="440753"/>
                </a:cubicBezTo>
                <a:cubicBezTo>
                  <a:pt x="2141825" y="432731"/>
                  <a:pt x="2147658" y="428356"/>
                  <a:pt x="2155682" y="428356"/>
                </a:cubicBezTo>
                <a:close/>
                <a:moveTo>
                  <a:pt x="2084846" y="428356"/>
                </a:moveTo>
                <a:cubicBezTo>
                  <a:pt x="2090682" y="428356"/>
                  <a:pt x="2097246" y="432731"/>
                  <a:pt x="2097246" y="440753"/>
                </a:cubicBezTo>
                <a:cubicBezTo>
                  <a:pt x="2097246" y="448046"/>
                  <a:pt x="2090682" y="454610"/>
                  <a:pt x="2084846" y="454610"/>
                </a:cubicBezTo>
                <a:cubicBezTo>
                  <a:pt x="2076827" y="454610"/>
                  <a:pt x="2070991" y="448046"/>
                  <a:pt x="2070991" y="440753"/>
                </a:cubicBezTo>
                <a:cubicBezTo>
                  <a:pt x="2070991" y="432731"/>
                  <a:pt x="2076827" y="428356"/>
                  <a:pt x="2084846" y="428356"/>
                </a:cubicBezTo>
                <a:close/>
                <a:moveTo>
                  <a:pt x="2011832" y="428356"/>
                </a:moveTo>
                <a:cubicBezTo>
                  <a:pt x="2019855" y="428356"/>
                  <a:pt x="2026418" y="432731"/>
                  <a:pt x="2026418" y="440753"/>
                </a:cubicBezTo>
                <a:cubicBezTo>
                  <a:pt x="2026418" y="448046"/>
                  <a:pt x="2019855" y="454610"/>
                  <a:pt x="2011832" y="454610"/>
                </a:cubicBezTo>
                <a:cubicBezTo>
                  <a:pt x="2005999" y="454610"/>
                  <a:pt x="2000165" y="448046"/>
                  <a:pt x="2000165" y="440753"/>
                </a:cubicBezTo>
                <a:cubicBezTo>
                  <a:pt x="2000165" y="432731"/>
                  <a:pt x="2005999" y="428356"/>
                  <a:pt x="2011832" y="428356"/>
                </a:cubicBezTo>
                <a:close/>
                <a:moveTo>
                  <a:pt x="1938362" y="428356"/>
                </a:moveTo>
                <a:cubicBezTo>
                  <a:pt x="1946382" y="428356"/>
                  <a:pt x="1952216" y="432731"/>
                  <a:pt x="1952216" y="440753"/>
                </a:cubicBezTo>
                <a:cubicBezTo>
                  <a:pt x="1952216" y="448046"/>
                  <a:pt x="1946382" y="454610"/>
                  <a:pt x="1938362" y="454610"/>
                </a:cubicBezTo>
                <a:cubicBezTo>
                  <a:pt x="1932525" y="454610"/>
                  <a:pt x="1925965" y="448046"/>
                  <a:pt x="1925965" y="440753"/>
                </a:cubicBezTo>
                <a:cubicBezTo>
                  <a:pt x="1925965" y="432731"/>
                  <a:pt x="1932525" y="428356"/>
                  <a:pt x="1938362" y="428356"/>
                </a:cubicBezTo>
                <a:close/>
                <a:moveTo>
                  <a:pt x="1867525" y="428356"/>
                </a:moveTo>
                <a:cubicBezTo>
                  <a:pt x="1875547" y="428356"/>
                  <a:pt x="1881384" y="432731"/>
                  <a:pt x="1881384" y="440753"/>
                </a:cubicBezTo>
                <a:cubicBezTo>
                  <a:pt x="1881384" y="448046"/>
                  <a:pt x="1875547" y="454610"/>
                  <a:pt x="1867525" y="454610"/>
                </a:cubicBezTo>
                <a:cubicBezTo>
                  <a:pt x="1860232" y="454610"/>
                  <a:pt x="1855126" y="448046"/>
                  <a:pt x="1855126" y="440753"/>
                </a:cubicBezTo>
                <a:cubicBezTo>
                  <a:pt x="1855126" y="432731"/>
                  <a:pt x="1860232" y="428356"/>
                  <a:pt x="1867525" y="428356"/>
                </a:cubicBezTo>
                <a:close/>
                <a:moveTo>
                  <a:pt x="1799085" y="428356"/>
                </a:moveTo>
                <a:cubicBezTo>
                  <a:pt x="1807644" y="428356"/>
                  <a:pt x="1813873" y="434190"/>
                  <a:pt x="1813873" y="440753"/>
                </a:cubicBezTo>
                <a:cubicBezTo>
                  <a:pt x="1813873" y="448046"/>
                  <a:pt x="1807644" y="454610"/>
                  <a:pt x="1799085" y="454610"/>
                </a:cubicBezTo>
                <a:cubicBezTo>
                  <a:pt x="1790521" y="454610"/>
                  <a:pt x="1784298" y="448046"/>
                  <a:pt x="1784298" y="440753"/>
                </a:cubicBezTo>
                <a:cubicBezTo>
                  <a:pt x="1784298" y="434190"/>
                  <a:pt x="1790521" y="428356"/>
                  <a:pt x="1799085" y="428356"/>
                </a:cubicBezTo>
                <a:close/>
                <a:moveTo>
                  <a:pt x="1728260" y="428356"/>
                </a:moveTo>
                <a:cubicBezTo>
                  <a:pt x="1736822" y="428356"/>
                  <a:pt x="1743046" y="434190"/>
                  <a:pt x="1743046" y="440753"/>
                </a:cubicBezTo>
                <a:cubicBezTo>
                  <a:pt x="1743046" y="448046"/>
                  <a:pt x="1736822" y="454610"/>
                  <a:pt x="1728260" y="454610"/>
                </a:cubicBezTo>
                <a:cubicBezTo>
                  <a:pt x="1719694" y="454610"/>
                  <a:pt x="1713469" y="448046"/>
                  <a:pt x="1713469" y="440753"/>
                </a:cubicBezTo>
                <a:cubicBezTo>
                  <a:pt x="1713469" y="434190"/>
                  <a:pt x="1719694" y="428356"/>
                  <a:pt x="1728260" y="428356"/>
                </a:cubicBezTo>
                <a:close/>
                <a:moveTo>
                  <a:pt x="1657426" y="428356"/>
                </a:moveTo>
                <a:cubicBezTo>
                  <a:pt x="1665212" y="428356"/>
                  <a:pt x="1672218" y="434190"/>
                  <a:pt x="1672218" y="440753"/>
                </a:cubicBezTo>
                <a:cubicBezTo>
                  <a:pt x="1672218" y="448046"/>
                  <a:pt x="1665212" y="454610"/>
                  <a:pt x="1657426" y="454610"/>
                </a:cubicBezTo>
                <a:cubicBezTo>
                  <a:pt x="1648870" y="454610"/>
                  <a:pt x="1642647" y="448046"/>
                  <a:pt x="1642647" y="440753"/>
                </a:cubicBezTo>
                <a:cubicBezTo>
                  <a:pt x="1642647" y="434190"/>
                  <a:pt x="1648870" y="428356"/>
                  <a:pt x="1657426" y="428356"/>
                </a:cubicBezTo>
                <a:close/>
                <a:moveTo>
                  <a:pt x="1582294" y="428356"/>
                </a:moveTo>
                <a:cubicBezTo>
                  <a:pt x="1589590" y="428356"/>
                  <a:pt x="1594697" y="434190"/>
                  <a:pt x="1594697" y="440753"/>
                </a:cubicBezTo>
                <a:cubicBezTo>
                  <a:pt x="1594697" y="448046"/>
                  <a:pt x="1589590" y="454610"/>
                  <a:pt x="1582294" y="454610"/>
                </a:cubicBezTo>
                <a:cubicBezTo>
                  <a:pt x="1574274" y="454610"/>
                  <a:pt x="1568438" y="448046"/>
                  <a:pt x="1568438" y="440753"/>
                </a:cubicBezTo>
                <a:cubicBezTo>
                  <a:pt x="1568438" y="434190"/>
                  <a:pt x="1574274" y="428356"/>
                  <a:pt x="1582294" y="428356"/>
                </a:cubicBezTo>
                <a:close/>
                <a:moveTo>
                  <a:pt x="1512195" y="428356"/>
                </a:moveTo>
                <a:cubicBezTo>
                  <a:pt x="1518027" y="428356"/>
                  <a:pt x="1523862" y="434190"/>
                  <a:pt x="1523862" y="440753"/>
                </a:cubicBezTo>
                <a:cubicBezTo>
                  <a:pt x="1523862" y="448046"/>
                  <a:pt x="1518027" y="454610"/>
                  <a:pt x="1512195" y="454610"/>
                </a:cubicBezTo>
                <a:cubicBezTo>
                  <a:pt x="1504171" y="454610"/>
                  <a:pt x="1497610" y="448046"/>
                  <a:pt x="1497610" y="440753"/>
                </a:cubicBezTo>
                <a:cubicBezTo>
                  <a:pt x="1497610" y="434190"/>
                  <a:pt x="1504171" y="428356"/>
                  <a:pt x="1512195" y="428356"/>
                </a:cubicBezTo>
                <a:close/>
                <a:moveTo>
                  <a:pt x="1439171" y="428356"/>
                </a:moveTo>
                <a:cubicBezTo>
                  <a:pt x="1447188" y="428356"/>
                  <a:pt x="1453023" y="434190"/>
                  <a:pt x="1453023" y="440753"/>
                </a:cubicBezTo>
                <a:cubicBezTo>
                  <a:pt x="1453023" y="448046"/>
                  <a:pt x="1447188" y="454610"/>
                  <a:pt x="1439171" y="454610"/>
                </a:cubicBezTo>
                <a:cubicBezTo>
                  <a:pt x="1433336" y="454610"/>
                  <a:pt x="1426771" y="448046"/>
                  <a:pt x="1426771" y="440753"/>
                </a:cubicBezTo>
                <a:cubicBezTo>
                  <a:pt x="1426771" y="434190"/>
                  <a:pt x="1433336" y="428356"/>
                  <a:pt x="1439171" y="428356"/>
                </a:cubicBezTo>
                <a:close/>
                <a:moveTo>
                  <a:pt x="1368344" y="428356"/>
                </a:moveTo>
                <a:cubicBezTo>
                  <a:pt x="1376365" y="428356"/>
                  <a:pt x="1382196" y="434190"/>
                  <a:pt x="1382196" y="440753"/>
                </a:cubicBezTo>
                <a:cubicBezTo>
                  <a:pt x="1382196" y="448046"/>
                  <a:pt x="1376365" y="454610"/>
                  <a:pt x="1368344" y="454610"/>
                </a:cubicBezTo>
                <a:cubicBezTo>
                  <a:pt x="1362508" y="454610"/>
                  <a:pt x="1355948" y="448046"/>
                  <a:pt x="1355948" y="440753"/>
                </a:cubicBezTo>
                <a:cubicBezTo>
                  <a:pt x="1355948" y="434190"/>
                  <a:pt x="1362508" y="428356"/>
                  <a:pt x="1368344" y="428356"/>
                </a:cubicBezTo>
                <a:close/>
                <a:moveTo>
                  <a:pt x="1297515" y="428356"/>
                </a:moveTo>
                <a:cubicBezTo>
                  <a:pt x="1305538" y="428356"/>
                  <a:pt x="1311372" y="434190"/>
                  <a:pt x="1311372" y="440753"/>
                </a:cubicBezTo>
                <a:cubicBezTo>
                  <a:pt x="1311372" y="448046"/>
                  <a:pt x="1305538" y="454610"/>
                  <a:pt x="1297515" y="454610"/>
                </a:cubicBezTo>
                <a:cubicBezTo>
                  <a:pt x="1289495" y="454610"/>
                  <a:pt x="1285118" y="448046"/>
                  <a:pt x="1285118" y="440753"/>
                </a:cubicBezTo>
                <a:cubicBezTo>
                  <a:pt x="1285118" y="434190"/>
                  <a:pt x="1289495" y="428356"/>
                  <a:pt x="1297515" y="428356"/>
                </a:cubicBezTo>
                <a:close/>
                <a:moveTo>
                  <a:pt x="1225703" y="428356"/>
                </a:moveTo>
                <a:cubicBezTo>
                  <a:pt x="1233487" y="428356"/>
                  <a:pt x="1240491" y="434190"/>
                  <a:pt x="1240491" y="440753"/>
                </a:cubicBezTo>
                <a:cubicBezTo>
                  <a:pt x="1240491" y="448046"/>
                  <a:pt x="1233487" y="454610"/>
                  <a:pt x="1225703" y="454610"/>
                </a:cubicBezTo>
                <a:cubicBezTo>
                  <a:pt x="1217156" y="454610"/>
                  <a:pt x="1210925" y="448046"/>
                  <a:pt x="1210925" y="440753"/>
                </a:cubicBezTo>
                <a:cubicBezTo>
                  <a:pt x="1210925" y="434190"/>
                  <a:pt x="1217156" y="428356"/>
                  <a:pt x="1225703" y="428356"/>
                </a:cubicBezTo>
                <a:close/>
                <a:moveTo>
                  <a:pt x="1154886" y="428356"/>
                </a:moveTo>
                <a:cubicBezTo>
                  <a:pt x="1162673" y="428356"/>
                  <a:pt x="1169676" y="434190"/>
                  <a:pt x="1169676" y="440753"/>
                </a:cubicBezTo>
                <a:cubicBezTo>
                  <a:pt x="1169676" y="448046"/>
                  <a:pt x="1162673" y="454610"/>
                  <a:pt x="1154886" y="454610"/>
                </a:cubicBezTo>
                <a:cubicBezTo>
                  <a:pt x="1146323" y="454610"/>
                  <a:pt x="1140096" y="448046"/>
                  <a:pt x="1140096" y="440753"/>
                </a:cubicBezTo>
                <a:cubicBezTo>
                  <a:pt x="1140096" y="434190"/>
                  <a:pt x="1146323" y="428356"/>
                  <a:pt x="1154886" y="428356"/>
                </a:cubicBezTo>
                <a:close/>
                <a:moveTo>
                  <a:pt x="1084056" y="428356"/>
                </a:moveTo>
                <a:cubicBezTo>
                  <a:pt x="1091840" y="428356"/>
                  <a:pt x="1098844" y="434190"/>
                  <a:pt x="1098844" y="440753"/>
                </a:cubicBezTo>
                <a:cubicBezTo>
                  <a:pt x="1098844" y="448046"/>
                  <a:pt x="1091840" y="454610"/>
                  <a:pt x="1084056" y="454610"/>
                </a:cubicBezTo>
                <a:cubicBezTo>
                  <a:pt x="1075492" y="454610"/>
                  <a:pt x="1069267" y="448046"/>
                  <a:pt x="1069267" y="440753"/>
                </a:cubicBezTo>
                <a:cubicBezTo>
                  <a:pt x="1069267" y="434190"/>
                  <a:pt x="1075492" y="428356"/>
                  <a:pt x="1084056" y="428356"/>
                </a:cubicBezTo>
                <a:close/>
                <a:moveTo>
                  <a:pt x="1013015" y="428356"/>
                </a:moveTo>
                <a:cubicBezTo>
                  <a:pt x="1020312" y="428356"/>
                  <a:pt x="1024685" y="434190"/>
                  <a:pt x="1024685" y="440753"/>
                </a:cubicBezTo>
                <a:cubicBezTo>
                  <a:pt x="1024685" y="448046"/>
                  <a:pt x="1020312" y="454610"/>
                  <a:pt x="1013015" y="454610"/>
                </a:cubicBezTo>
                <a:cubicBezTo>
                  <a:pt x="1004998" y="454610"/>
                  <a:pt x="998434" y="448046"/>
                  <a:pt x="998434" y="440753"/>
                </a:cubicBezTo>
                <a:cubicBezTo>
                  <a:pt x="998434" y="434190"/>
                  <a:pt x="1004998" y="428356"/>
                  <a:pt x="1013015" y="428356"/>
                </a:cubicBezTo>
                <a:close/>
                <a:moveTo>
                  <a:pt x="941465" y="428356"/>
                </a:moveTo>
                <a:cubicBezTo>
                  <a:pt x="948030" y="428356"/>
                  <a:pt x="953864" y="434190"/>
                  <a:pt x="953864" y="440753"/>
                </a:cubicBezTo>
                <a:cubicBezTo>
                  <a:pt x="953864" y="448046"/>
                  <a:pt x="948030" y="454610"/>
                  <a:pt x="941465" y="454610"/>
                </a:cubicBezTo>
                <a:cubicBezTo>
                  <a:pt x="934168" y="454610"/>
                  <a:pt x="927611" y="448046"/>
                  <a:pt x="927611" y="440753"/>
                </a:cubicBezTo>
                <a:cubicBezTo>
                  <a:pt x="927611" y="434190"/>
                  <a:pt x="934168" y="428356"/>
                  <a:pt x="941465" y="428356"/>
                </a:cubicBezTo>
                <a:close/>
                <a:moveTo>
                  <a:pt x="870633" y="428356"/>
                </a:moveTo>
                <a:cubicBezTo>
                  <a:pt x="877194" y="428356"/>
                  <a:pt x="883030" y="434190"/>
                  <a:pt x="883030" y="440753"/>
                </a:cubicBezTo>
                <a:cubicBezTo>
                  <a:pt x="883030" y="448046"/>
                  <a:pt x="877194" y="454610"/>
                  <a:pt x="870633" y="454610"/>
                </a:cubicBezTo>
                <a:cubicBezTo>
                  <a:pt x="863341" y="454610"/>
                  <a:pt x="856774" y="448046"/>
                  <a:pt x="856774" y="440753"/>
                </a:cubicBezTo>
                <a:cubicBezTo>
                  <a:pt x="856774" y="434190"/>
                  <a:pt x="863341" y="428356"/>
                  <a:pt x="870633" y="428356"/>
                </a:cubicBezTo>
                <a:close/>
                <a:moveTo>
                  <a:pt x="798344" y="428356"/>
                </a:moveTo>
                <a:cubicBezTo>
                  <a:pt x="806370" y="428356"/>
                  <a:pt x="812196" y="434190"/>
                  <a:pt x="812196" y="440753"/>
                </a:cubicBezTo>
                <a:cubicBezTo>
                  <a:pt x="812196" y="448046"/>
                  <a:pt x="806370" y="454610"/>
                  <a:pt x="798344" y="454610"/>
                </a:cubicBezTo>
                <a:cubicBezTo>
                  <a:pt x="792510" y="454610"/>
                  <a:pt x="785947" y="448046"/>
                  <a:pt x="785947" y="440753"/>
                </a:cubicBezTo>
                <a:cubicBezTo>
                  <a:pt x="785947" y="434190"/>
                  <a:pt x="792510" y="428356"/>
                  <a:pt x="798344" y="428356"/>
                </a:cubicBezTo>
                <a:close/>
                <a:moveTo>
                  <a:pt x="724138" y="428356"/>
                </a:moveTo>
                <a:cubicBezTo>
                  <a:pt x="731434" y="428356"/>
                  <a:pt x="738002" y="434190"/>
                  <a:pt x="738002" y="442212"/>
                </a:cubicBezTo>
                <a:cubicBezTo>
                  <a:pt x="738002" y="448046"/>
                  <a:pt x="731434" y="454610"/>
                  <a:pt x="724138" y="454610"/>
                </a:cubicBezTo>
                <a:cubicBezTo>
                  <a:pt x="717578" y="454610"/>
                  <a:pt x="711747" y="448046"/>
                  <a:pt x="711747" y="442212"/>
                </a:cubicBezTo>
                <a:cubicBezTo>
                  <a:pt x="711747" y="434190"/>
                  <a:pt x="717578" y="428356"/>
                  <a:pt x="724138" y="428356"/>
                </a:cubicBezTo>
                <a:close/>
                <a:moveTo>
                  <a:pt x="653312" y="428356"/>
                </a:moveTo>
                <a:cubicBezTo>
                  <a:pt x="660604" y="428356"/>
                  <a:pt x="667165" y="434190"/>
                  <a:pt x="667165" y="442212"/>
                </a:cubicBezTo>
                <a:cubicBezTo>
                  <a:pt x="667165" y="448046"/>
                  <a:pt x="660604" y="454610"/>
                  <a:pt x="653312" y="454610"/>
                </a:cubicBezTo>
                <a:cubicBezTo>
                  <a:pt x="645288" y="454610"/>
                  <a:pt x="640912" y="448046"/>
                  <a:pt x="640912" y="442212"/>
                </a:cubicBezTo>
                <a:cubicBezTo>
                  <a:pt x="640912" y="434190"/>
                  <a:pt x="645288" y="428356"/>
                  <a:pt x="653312" y="428356"/>
                </a:cubicBezTo>
                <a:close/>
                <a:moveTo>
                  <a:pt x="3796752" y="424982"/>
                </a:moveTo>
                <a:cubicBezTo>
                  <a:pt x="3804774" y="424982"/>
                  <a:pt x="3810608" y="431209"/>
                  <a:pt x="3810608" y="439771"/>
                </a:cubicBezTo>
                <a:cubicBezTo>
                  <a:pt x="3810608" y="447555"/>
                  <a:pt x="3804774" y="454560"/>
                  <a:pt x="3796752" y="454560"/>
                </a:cubicBezTo>
                <a:cubicBezTo>
                  <a:pt x="3790918" y="454560"/>
                  <a:pt x="3784355" y="447555"/>
                  <a:pt x="3784355" y="439771"/>
                </a:cubicBezTo>
                <a:cubicBezTo>
                  <a:pt x="3784355" y="431209"/>
                  <a:pt x="3790918" y="424982"/>
                  <a:pt x="3796752" y="424982"/>
                </a:cubicBezTo>
                <a:close/>
                <a:moveTo>
                  <a:pt x="3725922" y="424982"/>
                </a:moveTo>
                <a:cubicBezTo>
                  <a:pt x="3733944" y="424982"/>
                  <a:pt x="3739778" y="431209"/>
                  <a:pt x="3739778" y="439771"/>
                </a:cubicBezTo>
                <a:cubicBezTo>
                  <a:pt x="3739778" y="447555"/>
                  <a:pt x="3733944" y="454560"/>
                  <a:pt x="3725922" y="454560"/>
                </a:cubicBezTo>
                <a:cubicBezTo>
                  <a:pt x="3719359" y="454560"/>
                  <a:pt x="3713525" y="447555"/>
                  <a:pt x="3713525" y="439771"/>
                </a:cubicBezTo>
                <a:cubicBezTo>
                  <a:pt x="3713525" y="431209"/>
                  <a:pt x="3717900" y="424982"/>
                  <a:pt x="3725922" y="424982"/>
                </a:cubicBezTo>
                <a:close/>
                <a:moveTo>
                  <a:pt x="3655091" y="424982"/>
                </a:moveTo>
                <a:cubicBezTo>
                  <a:pt x="3662384" y="424982"/>
                  <a:pt x="3668947" y="431209"/>
                  <a:pt x="3668947" y="439771"/>
                </a:cubicBezTo>
                <a:cubicBezTo>
                  <a:pt x="3668947" y="447555"/>
                  <a:pt x="3662384" y="454560"/>
                  <a:pt x="3655091" y="454560"/>
                </a:cubicBezTo>
                <a:cubicBezTo>
                  <a:pt x="3647069" y="454560"/>
                  <a:pt x="3642694" y="447555"/>
                  <a:pt x="3642694" y="439771"/>
                </a:cubicBezTo>
                <a:cubicBezTo>
                  <a:pt x="3642694" y="431209"/>
                  <a:pt x="3647069" y="424982"/>
                  <a:pt x="3655091" y="424982"/>
                </a:cubicBezTo>
                <a:close/>
                <a:moveTo>
                  <a:pt x="3583280" y="424982"/>
                </a:moveTo>
                <a:cubicBezTo>
                  <a:pt x="3591064" y="424982"/>
                  <a:pt x="3598069" y="431209"/>
                  <a:pt x="3598069" y="439771"/>
                </a:cubicBezTo>
                <a:cubicBezTo>
                  <a:pt x="3598069" y="447555"/>
                  <a:pt x="3591064" y="454560"/>
                  <a:pt x="3583280" y="454560"/>
                </a:cubicBezTo>
                <a:cubicBezTo>
                  <a:pt x="3574718" y="454560"/>
                  <a:pt x="3568491" y="447555"/>
                  <a:pt x="3568491" y="439771"/>
                </a:cubicBezTo>
                <a:cubicBezTo>
                  <a:pt x="3568491" y="431209"/>
                  <a:pt x="3574718" y="424982"/>
                  <a:pt x="3583280" y="424982"/>
                </a:cubicBezTo>
                <a:close/>
                <a:moveTo>
                  <a:pt x="3512449" y="424982"/>
                </a:moveTo>
                <a:cubicBezTo>
                  <a:pt x="3520232" y="424982"/>
                  <a:pt x="3527237" y="431209"/>
                  <a:pt x="3527237" y="439771"/>
                </a:cubicBezTo>
                <a:cubicBezTo>
                  <a:pt x="3527237" y="447555"/>
                  <a:pt x="3520232" y="454560"/>
                  <a:pt x="3512449" y="454560"/>
                </a:cubicBezTo>
                <a:cubicBezTo>
                  <a:pt x="3503887" y="454560"/>
                  <a:pt x="3497661" y="447555"/>
                  <a:pt x="3497661" y="439771"/>
                </a:cubicBezTo>
                <a:cubicBezTo>
                  <a:pt x="3497661" y="431209"/>
                  <a:pt x="3503887" y="424982"/>
                  <a:pt x="3512449" y="424982"/>
                </a:cubicBezTo>
                <a:close/>
                <a:moveTo>
                  <a:pt x="3440686" y="424982"/>
                </a:moveTo>
                <a:cubicBezTo>
                  <a:pt x="3448708" y="424982"/>
                  <a:pt x="3453083" y="431209"/>
                  <a:pt x="3453083" y="439771"/>
                </a:cubicBezTo>
                <a:cubicBezTo>
                  <a:pt x="3453083" y="447555"/>
                  <a:pt x="3448708" y="454560"/>
                  <a:pt x="3440686" y="454560"/>
                </a:cubicBezTo>
                <a:cubicBezTo>
                  <a:pt x="3433393" y="454560"/>
                  <a:pt x="3426830" y="447555"/>
                  <a:pt x="3426830" y="439771"/>
                </a:cubicBezTo>
                <a:cubicBezTo>
                  <a:pt x="3426830" y="431209"/>
                  <a:pt x="3433393" y="424982"/>
                  <a:pt x="3440686" y="424982"/>
                </a:cubicBezTo>
                <a:close/>
                <a:moveTo>
                  <a:pt x="3369857" y="424982"/>
                </a:moveTo>
                <a:cubicBezTo>
                  <a:pt x="3376420" y="424982"/>
                  <a:pt x="3382254" y="431209"/>
                  <a:pt x="3382254" y="439771"/>
                </a:cubicBezTo>
                <a:cubicBezTo>
                  <a:pt x="3382254" y="447555"/>
                  <a:pt x="3376420" y="454560"/>
                  <a:pt x="3369857" y="454560"/>
                </a:cubicBezTo>
                <a:cubicBezTo>
                  <a:pt x="3362564" y="454560"/>
                  <a:pt x="3356001" y="447555"/>
                  <a:pt x="3356001" y="439771"/>
                </a:cubicBezTo>
                <a:cubicBezTo>
                  <a:pt x="3356001" y="431209"/>
                  <a:pt x="3362564" y="424982"/>
                  <a:pt x="3369857" y="424982"/>
                </a:cubicBezTo>
                <a:close/>
                <a:moveTo>
                  <a:pt x="3299097" y="424982"/>
                </a:moveTo>
                <a:cubicBezTo>
                  <a:pt x="3305656" y="424982"/>
                  <a:pt x="3311491" y="431209"/>
                  <a:pt x="3311491" y="439771"/>
                </a:cubicBezTo>
                <a:cubicBezTo>
                  <a:pt x="3311491" y="447555"/>
                  <a:pt x="3305656" y="454560"/>
                  <a:pt x="3299097" y="454560"/>
                </a:cubicBezTo>
                <a:cubicBezTo>
                  <a:pt x="3291802" y="454560"/>
                  <a:pt x="3285240" y="447555"/>
                  <a:pt x="3285240" y="439771"/>
                </a:cubicBezTo>
                <a:cubicBezTo>
                  <a:pt x="3285240" y="431209"/>
                  <a:pt x="3291802" y="424982"/>
                  <a:pt x="3299097" y="424982"/>
                </a:cubicBezTo>
                <a:close/>
                <a:moveTo>
                  <a:pt x="3226805" y="424982"/>
                </a:moveTo>
                <a:cubicBezTo>
                  <a:pt x="3234825" y="424982"/>
                  <a:pt x="3240664" y="431209"/>
                  <a:pt x="3240664" y="439771"/>
                </a:cubicBezTo>
                <a:cubicBezTo>
                  <a:pt x="3240664" y="447555"/>
                  <a:pt x="3234825" y="454560"/>
                  <a:pt x="3226805" y="454560"/>
                </a:cubicBezTo>
                <a:cubicBezTo>
                  <a:pt x="3220242" y="454560"/>
                  <a:pt x="3214406" y="447555"/>
                  <a:pt x="3214406" y="439771"/>
                </a:cubicBezTo>
                <a:cubicBezTo>
                  <a:pt x="3214406" y="431209"/>
                  <a:pt x="3220242" y="424982"/>
                  <a:pt x="3226805" y="424982"/>
                </a:cubicBezTo>
                <a:close/>
                <a:moveTo>
                  <a:pt x="3152602" y="424982"/>
                </a:moveTo>
                <a:cubicBezTo>
                  <a:pt x="3159895" y="424982"/>
                  <a:pt x="3166460" y="431209"/>
                  <a:pt x="3166460" y="439771"/>
                </a:cubicBezTo>
                <a:cubicBezTo>
                  <a:pt x="3166460" y="447555"/>
                  <a:pt x="3159895" y="454560"/>
                  <a:pt x="3152602" y="454560"/>
                </a:cubicBezTo>
                <a:cubicBezTo>
                  <a:pt x="3146038" y="454560"/>
                  <a:pt x="3140203" y="447555"/>
                  <a:pt x="3140203" y="439771"/>
                </a:cubicBezTo>
                <a:cubicBezTo>
                  <a:pt x="3140203" y="431209"/>
                  <a:pt x="3146038" y="424982"/>
                  <a:pt x="3152602" y="424982"/>
                </a:cubicBezTo>
                <a:close/>
                <a:moveTo>
                  <a:pt x="3081772" y="424982"/>
                </a:moveTo>
                <a:cubicBezTo>
                  <a:pt x="3089064" y="424982"/>
                  <a:pt x="3095624" y="431209"/>
                  <a:pt x="3095624" y="439771"/>
                </a:cubicBezTo>
                <a:cubicBezTo>
                  <a:pt x="3095624" y="447555"/>
                  <a:pt x="3089064" y="454560"/>
                  <a:pt x="3081772" y="454560"/>
                </a:cubicBezTo>
                <a:cubicBezTo>
                  <a:pt x="3073748" y="454560"/>
                  <a:pt x="3069372" y="447555"/>
                  <a:pt x="3069372" y="439771"/>
                </a:cubicBezTo>
                <a:cubicBezTo>
                  <a:pt x="3069372" y="431209"/>
                  <a:pt x="3073748" y="424982"/>
                  <a:pt x="3081772" y="424982"/>
                </a:cubicBezTo>
                <a:close/>
                <a:moveTo>
                  <a:pt x="3013715" y="424982"/>
                </a:moveTo>
                <a:cubicBezTo>
                  <a:pt x="3021305" y="424982"/>
                  <a:pt x="3028135" y="431209"/>
                  <a:pt x="3028135" y="439771"/>
                </a:cubicBezTo>
                <a:cubicBezTo>
                  <a:pt x="3028135" y="447555"/>
                  <a:pt x="3021305" y="454560"/>
                  <a:pt x="3013715" y="454560"/>
                </a:cubicBezTo>
                <a:cubicBezTo>
                  <a:pt x="3005368" y="454560"/>
                  <a:pt x="2998539" y="447555"/>
                  <a:pt x="2998539" y="439771"/>
                </a:cubicBezTo>
                <a:cubicBezTo>
                  <a:pt x="2998539" y="431209"/>
                  <a:pt x="3005368" y="424982"/>
                  <a:pt x="3013715" y="424982"/>
                </a:cubicBezTo>
                <a:close/>
                <a:moveTo>
                  <a:pt x="2942491" y="424982"/>
                </a:moveTo>
                <a:cubicBezTo>
                  <a:pt x="2951052" y="424982"/>
                  <a:pt x="2957286" y="431209"/>
                  <a:pt x="2957286" y="439771"/>
                </a:cubicBezTo>
                <a:cubicBezTo>
                  <a:pt x="2957286" y="447555"/>
                  <a:pt x="2951052" y="454560"/>
                  <a:pt x="2942491" y="454560"/>
                </a:cubicBezTo>
                <a:cubicBezTo>
                  <a:pt x="2934710" y="454560"/>
                  <a:pt x="2927708" y="447555"/>
                  <a:pt x="2927708" y="439771"/>
                </a:cubicBezTo>
                <a:cubicBezTo>
                  <a:pt x="2927708" y="431209"/>
                  <a:pt x="2934710" y="424982"/>
                  <a:pt x="2942491" y="424982"/>
                </a:cubicBezTo>
                <a:close/>
                <a:moveTo>
                  <a:pt x="2868291" y="424982"/>
                </a:moveTo>
                <a:cubicBezTo>
                  <a:pt x="2876858" y="424982"/>
                  <a:pt x="2883085" y="431209"/>
                  <a:pt x="2883085" y="439771"/>
                </a:cubicBezTo>
                <a:cubicBezTo>
                  <a:pt x="2883085" y="447555"/>
                  <a:pt x="2876858" y="454560"/>
                  <a:pt x="2868291" y="454560"/>
                </a:cubicBezTo>
                <a:cubicBezTo>
                  <a:pt x="2860509" y="454560"/>
                  <a:pt x="2853504" y="447555"/>
                  <a:pt x="2853504" y="439771"/>
                </a:cubicBezTo>
                <a:cubicBezTo>
                  <a:pt x="2853504" y="431209"/>
                  <a:pt x="2860509" y="424982"/>
                  <a:pt x="2868291" y="424982"/>
                </a:cubicBezTo>
                <a:close/>
                <a:moveTo>
                  <a:pt x="2796533" y="424982"/>
                </a:moveTo>
                <a:cubicBezTo>
                  <a:pt x="2804555" y="424982"/>
                  <a:pt x="2808932" y="431209"/>
                  <a:pt x="2808932" y="439771"/>
                </a:cubicBezTo>
                <a:cubicBezTo>
                  <a:pt x="2808932" y="447555"/>
                  <a:pt x="2804555" y="454560"/>
                  <a:pt x="2796533" y="454560"/>
                </a:cubicBezTo>
                <a:cubicBezTo>
                  <a:pt x="2789240" y="454560"/>
                  <a:pt x="2782678" y="447555"/>
                  <a:pt x="2782678" y="439771"/>
                </a:cubicBezTo>
                <a:cubicBezTo>
                  <a:pt x="2782678" y="431209"/>
                  <a:pt x="2789240" y="424982"/>
                  <a:pt x="2796533" y="424982"/>
                </a:cubicBezTo>
                <a:close/>
                <a:moveTo>
                  <a:pt x="2725695" y="424982"/>
                </a:moveTo>
                <a:cubicBezTo>
                  <a:pt x="2731532" y="424982"/>
                  <a:pt x="2738097" y="431209"/>
                  <a:pt x="2738097" y="439771"/>
                </a:cubicBezTo>
                <a:cubicBezTo>
                  <a:pt x="2738097" y="447555"/>
                  <a:pt x="2731532" y="454560"/>
                  <a:pt x="2725695" y="454560"/>
                </a:cubicBezTo>
                <a:cubicBezTo>
                  <a:pt x="2717681" y="454560"/>
                  <a:pt x="2711846" y="447555"/>
                  <a:pt x="2711846" y="439771"/>
                </a:cubicBezTo>
                <a:cubicBezTo>
                  <a:pt x="2711846" y="431209"/>
                  <a:pt x="2717681" y="424982"/>
                  <a:pt x="2725695" y="424982"/>
                </a:cubicBezTo>
                <a:close/>
                <a:moveTo>
                  <a:pt x="2654870" y="424982"/>
                </a:moveTo>
                <a:cubicBezTo>
                  <a:pt x="2660705" y="424982"/>
                  <a:pt x="2667270" y="431209"/>
                  <a:pt x="2667270" y="439771"/>
                </a:cubicBezTo>
                <a:cubicBezTo>
                  <a:pt x="2667270" y="447555"/>
                  <a:pt x="2660705" y="454560"/>
                  <a:pt x="2654870" y="454560"/>
                </a:cubicBezTo>
                <a:cubicBezTo>
                  <a:pt x="2646850" y="454560"/>
                  <a:pt x="2641018" y="447555"/>
                  <a:pt x="2641018" y="439771"/>
                </a:cubicBezTo>
                <a:cubicBezTo>
                  <a:pt x="2641018" y="431209"/>
                  <a:pt x="2646850" y="424982"/>
                  <a:pt x="2654870" y="424982"/>
                </a:cubicBezTo>
                <a:close/>
                <a:moveTo>
                  <a:pt x="2582580" y="424982"/>
                </a:moveTo>
                <a:cubicBezTo>
                  <a:pt x="2589875" y="424982"/>
                  <a:pt x="2596437" y="431209"/>
                  <a:pt x="2596437" y="439771"/>
                </a:cubicBezTo>
                <a:cubicBezTo>
                  <a:pt x="2596437" y="447555"/>
                  <a:pt x="2589875" y="454560"/>
                  <a:pt x="2582580" y="454560"/>
                </a:cubicBezTo>
                <a:cubicBezTo>
                  <a:pt x="2576019" y="454560"/>
                  <a:pt x="2570184" y="447555"/>
                  <a:pt x="2570184" y="439771"/>
                </a:cubicBezTo>
                <a:cubicBezTo>
                  <a:pt x="2570184" y="431209"/>
                  <a:pt x="2576019" y="424982"/>
                  <a:pt x="2582580" y="424982"/>
                </a:cubicBezTo>
                <a:close/>
                <a:moveTo>
                  <a:pt x="2511026" y="424982"/>
                </a:moveTo>
                <a:cubicBezTo>
                  <a:pt x="2519047" y="424982"/>
                  <a:pt x="2525610" y="431209"/>
                  <a:pt x="2525610" y="439771"/>
                </a:cubicBezTo>
                <a:cubicBezTo>
                  <a:pt x="2525610" y="447555"/>
                  <a:pt x="2519047" y="454560"/>
                  <a:pt x="2511026" y="454560"/>
                </a:cubicBezTo>
                <a:cubicBezTo>
                  <a:pt x="2503735" y="454560"/>
                  <a:pt x="2499361" y="447555"/>
                  <a:pt x="2499361" y="439771"/>
                </a:cubicBezTo>
                <a:cubicBezTo>
                  <a:pt x="2499361" y="431209"/>
                  <a:pt x="2503735" y="424982"/>
                  <a:pt x="2511026" y="424982"/>
                </a:cubicBezTo>
                <a:close/>
                <a:moveTo>
                  <a:pt x="1799085" y="357525"/>
                </a:moveTo>
                <a:cubicBezTo>
                  <a:pt x="1807647" y="357525"/>
                  <a:pt x="1813873" y="361900"/>
                  <a:pt x="1813873" y="369922"/>
                </a:cubicBezTo>
                <a:cubicBezTo>
                  <a:pt x="1813873" y="377215"/>
                  <a:pt x="1807647" y="383779"/>
                  <a:pt x="1799085" y="383779"/>
                </a:cubicBezTo>
                <a:cubicBezTo>
                  <a:pt x="1790525" y="383779"/>
                  <a:pt x="1784300" y="377215"/>
                  <a:pt x="1784300" y="369922"/>
                </a:cubicBezTo>
                <a:cubicBezTo>
                  <a:pt x="1784300" y="361900"/>
                  <a:pt x="1790525" y="357525"/>
                  <a:pt x="1799085" y="357525"/>
                </a:cubicBezTo>
                <a:close/>
                <a:moveTo>
                  <a:pt x="1728262" y="357525"/>
                </a:moveTo>
                <a:cubicBezTo>
                  <a:pt x="1736825" y="357525"/>
                  <a:pt x="1743049" y="361900"/>
                  <a:pt x="1743049" y="369922"/>
                </a:cubicBezTo>
                <a:cubicBezTo>
                  <a:pt x="1743049" y="377215"/>
                  <a:pt x="1736825" y="383779"/>
                  <a:pt x="1728262" y="383779"/>
                </a:cubicBezTo>
                <a:cubicBezTo>
                  <a:pt x="1719697" y="383779"/>
                  <a:pt x="1713470" y="377215"/>
                  <a:pt x="1713470" y="369922"/>
                </a:cubicBezTo>
                <a:cubicBezTo>
                  <a:pt x="1713470" y="361900"/>
                  <a:pt x="1719697" y="357525"/>
                  <a:pt x="1728262" y="357525"/>
                </a:cubicBezTo>
                <a:close/>
                <a:moveTo>
                  <a:pt x="1657429" y="357525"/>
                </a:moveTo>
                <a:cubicBezTo>
                  <a:pt x="1665215" y="357525"/>
                  <a:pt x="1672220" y="361900"/>
                  <a:pt x="1672220" y="369922"/>
                </a:cubicBezTo>
                <a:cubicBezTo>
                  <a:pt x="1672220" y="377215"/>
                  <a:pt x="1665215" y="383779"/>
                  <a:pt x="1657429" y="383779"/>
                </a:cubicBezTo>
                <a:cubicBezTo>
                  <a:pt x="1648870" y="383779"/>
                  <a:pt x="1642650" y="377215"/>
                  <a:pt x="1642650" y="369922"/>
                </a:cubicBezTo>
                <a:cubicBezTo>
                  <a:pt x="1642650" y="361900"/>
                  <a:pt x="1648870" y="357525"/>
                  <a:pt x="1657429" y="357525"/>
                </a:cubicBezTo>
                <a:close/>
                <a:moveTo>
                  <a:pt x="1582296" y="357525"/>
                </a:moveTo>
                <a:cubicBezTo>
                  <a:pt x="1589593" y="357525"/>
                  <a:pt x="1594704" y="361900"/>
                  <a:pt x="1594704" y="369922"/>
                </a:cubicBezTo>
                <a:cubicBezTo>
                  <a:pt x="1594704" y="377215"/>
                  <a:pt x="1589593" y="383779"/>
                  <a:pt x="1582296" y="383779"/>
                </a:cubicBezTo>
                <a:cubicBezTo>
                  <a:pt x="1574274" y="383779"/>
                  <a:pt x="1568441" y="377215"/>
                  <a:pt x="1568441" y="369922"/>
                </a:cubicBezTo>
                <a:cubicBezTo>
                  <a:pt x="1568441" y="361900"/>
                  <a:pt x="1574274" y="357525"/>
                  <a:pt x="1582296" y="357525"/>
                </a:cubicBezTo>
                <a:close/>
                <a:moveTo>
                  <a:pt x="1512195" y="357525"/>
                </a:moveTo>
                <a:cubicBezTo>
                  <a:pt x="1518030" y="357525"/>
                  <a:pt x="1523863" y="361900"/>
                  <a:pt x="1523863" y="369922"/>
                </a:cubicBezTo>
                <a:cubicBezTo>
                  <a:pt x="1523863" y="377215"/>
                  <a:pt x="1518030" y="383779"/>
                  <a:pt x="1512195" y="383779"/>
                </a:cubicBezTo>
                <a:cubicBezTo>
                  <a:pt x="1504171" y="383779"/>
                  <a:pt x="1497612" y="377215"/>
                  <a:pt x="1497612" y="369922"/>
                </a:cubicBezTo>
                <a:cubicBezTo>
                  <a:pt x="1497612" y="361900"/>
                  <a:pt x="1504171" y="357525"/>
                  <a:pt x="1512195" y="357525"/>
                </a:cubicBezTo>
                <a:close/>
                <a:moveTo>
                  <a:pt x="1439171" y="357525"/>
                </a:moveTo>
                <a:cubicBezTo>
                  <a:pt x="1447188" y="357525"/>
                  <a:pt x="1453023" y="361900"/>
                  <a:pt x="1453023" y="369922"/>
                </a:cubicBezTo>
                <a:cubicBezTo>
                  <a:pt x="1453023" y="377215"/>
                  <a:pt x="1447188" y="383779"/>
                  <a:pt x="1439171" y="383779"/>
                </a:cubicBezTo>
                <a:cubicBezTo>
                  <a:pt x="1433336" y="383779"/>
                  <a:pt x="1426774" y="377215"/>
                  <a:pt x="1426774" y="369922"/>
                </a:cubicBezTo>
                <a:cubicBezTo>
                  <a:pt x="1426774" y="361900"/>
                  <a:pt x="1433336" y="357525"/>
                  <a:pt x="1439171" y="357525"/>
                </a:cubicBezTo>
                <a:close/>
                <a:moveTo>
                  <a:pt x="1368347" y="357525"/>
                </a:moveTo>
                <a:cubicBezTo>
                  <a:pt x="1376368" y="357525"/>
                  <a:pt x="1382199" y="361900"/>
                  <a:pt x="1382199" y="369922"/>
                </a:cubicBezTo>
                <a:cubicBezTo>
                  <a:pt x="1382199" y="377215"/>
                  <a:pt x="1376368" y="383779"/>
                  <a:pt x="1368347" y="383779"/>
                </a:cubicBezTo>
                <a:cubicBezTo>
                  <a:pt x="1362508" y="383779"/>
                  <a:pt x="1355949" y="377215"/>
                  <a:pt x="1355949" y="369922"/>
                </a:cubicBezTo>
                <a:cubicBezTo>
                  <a:pt x="1355949" y="361900"/>
                  <a:pt x="1362508" y="357525"/>
                  <a:pt x="1368347" y="357525"/>
                </a:cubicBezTo>
                <a:close/>
                <a:moveTo>
                  <a:pt x="1297518" y="357525"/>
                </a:moveTo>
                <a:cubicBezTo>
                  <a:pt x="1305540" y="357525"/>
                  <a:pt x="1311374" y="361900"/>
                  <a:pt x="1311374" y="369922"/>
                </a:cubicBezTo>
                <a:cubicBezTo>
                  <a:pt x="1311374" y="377215"/>
                  <a:pt x="1305540" y="383779"/>
                  <a:pt x="1297518" y="383779"/>
                </a:cubicBezTo>
                <a:cubicBezTo>
                  <a:pt x="1289495" y="383779"/>
                  <a:pt x="1285121" y="377215"/>
                  <a:pt x="1285121" y="369922"/>
                </a:cubicBezTo>
                <a:cubicBezTo>
                  <a:pt x="1285121" y="361900"/>
                  <a:pt x="1289495" y="357525"/>
                  <a:pt x="1297518" y="357525"/>
                </a:cubicBezTo>
                <a:close/>
                <a:moveTo>
                  <a:pt x="1225703" y="357525"/>
                </a:moveTo>
                <a:cubicBezTo>
                  <a:pt x="1233487" y="357525"/>
                  <a:pt x="1240493" y="363359"/>
                  <a:pt x="1240493" y="369922"/>
                </a:cubicBezTo>
                <a:cubicBezTo>
                  <a:pt x="1240493" y="377215"/>
                  <a:pt x="1233487" y="383779"/>
                  <a:pt x="1225703" y="383779"/>
                </a:cubicBezTo>
                <a:cubicBezTo>
                  <a:pt x="1217156" y="383779"/>
                  <a:pt x="1210926" y="377215"/>
                  <a:pt x="1210926" y="369922"/>
                </a:cubicBezTo>
                <a:cubicBezTo>
                  <a:pt x="1210926" y="363359"/>
                  <a:pt x="1217156" y="357525"/>
                  <a:pt x="1225703" y="357525"/>
                </a:cubicBezTo>
                <a:close/>
                <a:moveTo>
                  <a:pt x="1154890" y="357525"/>
                </a:moveTo>
                <a:cubicBezTo>
                  <a:pt x="1162673" y="357525"/>
                  <a:pt x="1169676" y="363359"/>
                  <a:pt x="1169676" y="369922"/>
                </a:cubicBezTo>
                <a:cubicBezTo>
                  <a:pt x="1169676" y="377215"/>
                  <a:pt x="1162673" y="383779"/>
                  <a:pt x="1154890" y="383779"/>
                </a:cubicBezTo>
                <a:cubicBezTo>
                  <a:pt x="1146325" y="383779"/>
                  <a:pt x="1140096" y="377215"/>
                  <a:pt x="1140096" y="369922"/>
                </a:cubicBezTo>
                <a:cubicBezTo>
                  <a:pt x="1140096" y="363359"/>
                  <a:pt x="1146325" y="357525"/>
                  <a:pt x="1154890" y="357525"/>
                </a:cubicBezTo>
                <a:close/>
                <a:moveTo>
                  <a:pt x="1084059" y="357525"/>
                </a:moveTo>
                <a:cubicBezTo>
                  <a:pt x="1091842" y="357525"/>
                  <a:pt x="1098844" y="363359"/>
                  <a:pt x="1098844" y="369922"/>
                </a:cubicBezTo>
                <a:cubicBezTo>
                  <a:pt x="1098844" y="377215"/>
                  <a:pt x="1091842" y="383779"/>
                  <a:pt x="1084059" y="383779"/>
                </a:cubicBezTo>
                <a:cubicBezTo>
                  <a:pt x="1075492" y="383779"/>
                  <a:pt x="1069268" y="377215"/>
                  <a:pt x="1069268" y="369922"/>
                </a:cubicBezTo>
                <a:cubicBezTo>
                  <a:pt x="1069268" y="363359"/>
                  <a:pt x="1075492" y="357525"/>
                  <a:pt x="1084059" y="357525"/>
                </a:cubicBezTo>
                <a:close/>
                <a:moveTo>
                  <a:pt x="1013015" y="357525"/>
                </a:moveTo>
                <a:cubicBezTo>
                  <a:pt x="1020312" y="357525"/>
                  <a:pt x="1024685" y="363359"/>
                  <a:pt x="1024685" y="369922"/>
                </a:cubicBezTo>
                <a:cubicBezTo>
                  <a:pt x="1024685" y="377215"/>
                  <a:pt x="1020312" y="383779"/>
                  <a:pt x="1013015" y="383779"/>
                </a:cubicBezTo>
                <a:cubicBezTo>
                  <a:pt x="1005003" y="383779"/>
                  <a:pt x="998434" y="377215"/>
                  <a:pt x="998434" y="369922"/>
                </a:cubicBezTo>
                <a:cubicBezTo>
                  <a:pt x="998434" y="363359"/>
                  <a:pt x="1005003" y="357525"/>
                  <a:pt x="1013015" y="357525"/>
                </a:cubicBezTo>
                <a:close/>
                <a:moveTo>
                  <a:pt x="941465" y="357525"/>
                </a:moveTo>
                <a:cubicBezTo>
                  <a:pt x="948030" y="357525"/>
                  <a:pt x="953864" y="363359"/>
                  <a:pt x="953864" y="369922"/>
                </a:cubicBezTo>
                <a:cubicBezTo>
                  <a:pt x="953864" y="377215"/>
                  <a:pt x="948030" y="383779"/>
                  <a:pt x="941465" y="383779"/>
                </a:cubicBezTo>
                <a:cubicBezTo>
                  <a:pt x="934173" y="383779"/>
                  <a:pt x="927611" y="377215"/>
                  <a:pt x="927611" y="369922"/>
                </a:cubicBezTo>
                <a:cubicBezTo>
                  <a:pt x="927611" y="363359"/>
                  <a:pt x="934173" y="357525"/>
                  <a:pt x="941465" y="357525"/>
                </a:cubicBezTo>
                <a:close/>
                <a:moveTo>
                  <a:pt x="870633" y="357525"/>
                </a:moveTo>
                <a:cubicBezTo>
                  <a:pt x="877194" y="357525"/>
                  <a:pt x="883034" y="363359"/>
                  <a:pt x="883034" y="369922"/>
                </a:cubicBezTo>
                <a:cubicBezTo>
                  <a:pt x="883034" y="377215"/>
                  <a:pt x="877194" y="383779"/>
                  <a:pt x="870633" y="383779"/>
                </a:cubicBezTo>
                <a:cubicBezTo>
                  <a:pt x="863344" y="383779"/>
                  <a:pt x="856777" y="377215"/>
                  <a:pt x="856777" y="369922"/>
                </a:cubicBezTo>
                <a:cubicBezTo>
                  <a:pt x="856777" y="363359"/>
                  <a:pt x="863344" y="357525"/>
                  <a:pt x="870633" y="357525"/>
                </a:cubicBezTo>
                <a:close/>
                <a:moveTo>
                  <a:pt x="798346" y="357525"/>
                </a:moveTo>
                <a:cubicBezTo>
                  <a:pt x="806370" y="357525"/>
                  <a:pt x="812203" y="363359"/>
                  <a:pt x="812203" y="369922"/>
                </a:cubicBezTo>
                <a:cubicBezTo>
                  <a:pt x="812203" y="377215"/>
                  <a:pt x="806370" y="383779"/>
                  <a:pt x="798346" y="383779"/>
                </a:cubicBezTo>
                <a:cubicBezTo>
                  <a:pt x="792510" y="383779"/>
                  <a:pt x="785947" y="377215"/>
                  <a:pt x="785947" y="369922"/>
                </a:cubicBezTo>
                <a:cubicBezTo>
                  <a:pt x="785947" y="363359"/>
                  <a:pt x="792510" y="357525"/>
                  <a:pt x="798346" y="357525"/>
                </a:cubicBezTo>
                <a:close/>
                <a:moveTo>
                  <a:pt x="3654110" y="354153"/>
                </a:moveTo>
                <a:cubicBezTo>
                  <a:pt x="3661893" y="354153"/>
                  <a:pt x="3668898" y="360716"/>
                  <a:pt x="3668898" y="368738"/>
                </a:cubicBezTo>
                <a:cubicBezTo>
                  <a:pt x="3668898" y="376031"/>
                  <a:pt x="3661893" y="380407"/>
                  <a:pt x="3654110" y="380407"/>
                </a:cubicBezTo>
                <a:cubicBezTo>
                  <a:pt x="3645548" y="380407"/>
                  <a:pt x="3639322" y="376031"/>
                  <a:pt x="3639322" y="368738"/>
                </a:cubicBezTo>
                <a:cubicBezTo>
                  <a:pt x="3639322" y="360716"/>
                  <a:pt x="3645548" y="354153"/>
                  <a:pt x="3654110" y="354153"/>
                </a:cubicBezTo>
                <a:close/>
                <a:moveTo>
                  <a:pt x="3583280" y="354153"/>
                </a:moveTo>
                <a:cubicBezTo>
                  <a:pt x="3591064" y="354153"/>
                  <a:pt x="3598069" y="360716"/>
                  <a:pt x="3598069" y="368738"/>
                </a:cubicBezTo>
                <a:cubicBezTo>
                  <a:pt x="3598069" y="376031"/>
                  <a:pt x="3591064" y="380407"/>
                  <a:pt x="3583280" y="380407"/>
                </a:cubicBezTo>
                <a:cubicBezTo>
                  <a:pt x="3574718" y="380407"/>
                  <a:pt x="3568491" y="376031"/>
                  <a:pt x="3568491" y="368738"/>
                </a:cubicBezTo>
                <a:cubicBezTo>
                  <a:pt x="3568491" y="360716"/>
                  <a:pt x="3574718" y="354153"/>
                  <a:pt x="3583280" y="354153"/>
                </a:cubicBezTo>
                <a:close/>
                <a:moveTo>
                  <a:pt x="3512449" y="354153"/>
                </a:moveTo>
                <a:cubicBezTo>
                  <a:pt x="3520232" y="354153"/>
                  <a:pt x="3527237" y="360983"/>
                  <a:pt x="3527237" y="369330"/>
                </a:cubicBezTo>
                <a:cubicBezTo>
                  <a:pt x="3527237" y="376919"/>
                  <a:pt x="3520232" y="383749"/>
                  <a:pt x="3512449" y="383749"/>
                </a:cubicBezTo>
                <a:cubicBezTo>
                  <a:pt x="3503887" y="383749"/>
                  <a:pt x="3497661" y="376919"/>
                  <a:pt x="3497661" y="369330"/>
                </a:cubicBezTo>
                <a:cubicBezTo>
                  <a:pt x="3497661" y="360983"/>
                  <a:pt x="3503887" y="354153"/>
                  <a:pt x="3512449" y="354153"/>
                </a:cubicBezTo>
                <a:close/>
                <a:moveTo>
                  <a:pt x="3440686" y="354153"/>
                </a:moveTo>
                <a:cubicBezTo>
                  <a:pt x="3448708" y="354153"/>
                  <a:pt x="3453083" y="360983"/>
                  <a:pt x="3453083" y="369330"/>
                </a:cubicBezTo>
                <a:cubicBezTo>
                  <a:pt x="3453083" y="376919"/>
                  <a:pt x="3448708" y="383749"/>
                  <a:pt x="3440686" y="383749"/>
                </a:cubicBezTo>
                <a:cubicBezTo>
                  <a:pt x="3433393" y="383749"/>
                  <a:pt x="3426830" y="376919"/>
                  <a:pt x="3426830" y="369330"/>
                </a:cubicBezTo>
                <a:cubicBezTo>
                  <a:pt x="3426830" y="360983"/>
                  <a:pt x="3433393" y="354153"/>
                  <a:pt x="3440686" y="354153"/>
                </a:cubicBezTo>
                <a:close/>
                <a:moveTo>
                  <a:pt x="3369857" y="354153"/>
                </a:moveTo>
                <a:cubicBezTo>
                  <a:pt x="3376420" y="354153"/>
                  <a:pt x="3382254" y="360983"/>
                  <a:pt x="3382254" y="369330"/>
                </a:cubicBezTo>
                <a:cubicBezTo>
                  <a:pt x="3382254" y="376919"/>
                  <a:pt x="3376420" y="383749"/>
                  <a:pt x="3369857" y="383749"/>
                </a:cubicBezTo>
                <a:cubicBezTo>
                  <a:pt x="3362564" y="383749"/>
                  <a:pt x="3356001" y="376919"/>
                  <a:pt x="3356001" y="369330"/>
                </a:cubicBezTo>
                <a:cubicBezTo>
                  <a:pt x="3356001" y="360983"/>
                  <a:pt x="3362564" y="354153"/>
                  <a:pt x="3369857" y="354153"/>
                </a:cubicBezTo>
                <a:close/>
                <a:moveTo>
                  <a:pt x="3299097" y="354153"/>
                </a:moveTo>
                <a:cubicBezTo>
                  <a:pt x="3305662" y="354153"/>
                  <a:pt x="3311496" y="360983"/>
                  <a:pt x="3311496" y="369330"/>
                </a:cubicBezTo>
                <a:cubicBezTo>
                  <a:pt x="3311496" y="376919"/>
                  <a:pt x="3305662" y="383749"/>
                  <a:pt x="3299097" y="383749"/>
                </a:cubicBezTo>
                <a:cubicBezTo>
                  <a:pt x="3291804" y="383749"/>
                  <a:pt x="3285242" y="376919"/>
                  <a:pt x="3285242" y="369330"/>
                </a:cubicBezTo>
                <a:cubicBezTo>
                  <a:pt x="3285242" y="360983"/>
                  <a:pt x="3291804" y="354153"/>
                  <a:pt x="3299097" y="354153"/>
                </a:cubicBezTo>
                <a:close/>
                <a:moveTo>
                  <a:pt x="3226808" y="354153"/>
                </a:moveTo>
                <a:cubicBezTo>
                  <a:pt x="3234828" y="354153"/>
                  <a:pt x="3240664" y="360983"/>
                  <a:pt x="3240664" y="369330"/>
                </a:cubicBezTo>
                <a:cubicBezTo>
                  <a:pt x="3240664" y="376919"/>
                  <a:pt x="3234828" y="383749"/>
                  <a:pt x="3226808" y="383749"/>
                </a:cubicBezTo>
                <a:cubicBezTo>
                  <a:pt x="3220245" y="383749"/>
                  <a:pt x="3214410" y="376919"/>
                  <a:pt x="3214410" y="369330"/>
                </a:cubicBezTo>
                <a:cubicBezTo>
                  <a:pt x="3214410" y="360983"/>
                  <a:pt x="3220245" y="354153"/>
                  <a:pt x="3226808" y="354153"/>
                </a:cubicBezTo>
                <a:close/>
                <a:moveTo>
                  <a:pt x="3152605" y="354153"/>
                </a:moveTo>
                <a:cubicBezTo>
                  <a:pt x="3159898" y="354153"/>
                  <a:pt x="3166462" y="360983"/>
                  <a:pt x="3166462" y="369330"/>
                </a:cubicBezTo>
                <a:cubicBezTo>
                  <a:pt x="3166462" y="376919"/>
                  <a:pt x="3159898" y="383749"/>
                  <a:pt x="3152605" y="383749"/>
                </a:cubicBezTo>
                <a:cubicBezTo>
                  <a:pt x="3146040" y="383749"/>
                  <a:pt x="3140206" y="376919"/>
                  <a:pt x="3140206" y="369330"/>
                </a:cubicBezTo>
                <a:cubicBezTo>
                  <a:pt x="3140206" y="360983"/>
                  <a:pt x="3146040" y="354153"/>
                  <a:pt x="3152605" y="354153"/>
                </a:cubicBezTo>
                <a:close/>
                <a:moveTo>
                  <a:pt x="3081774" y="354153"/>
                </a:moveTo>
                <a:cubicBezTo>
                  <a:pt x="3089066" y="354153"/>
                  <a:pt x="3095627" y="360983"/>
                  <a:pt x="3095627" y="369330"/>
                </a:cubicBezTo>
                <a:cubicBezTo>
                  <a:pt x="3095627" y="376919"/>
                  <a:pt x="3089066" y="383749"/>
                  <a:pt x="3081774" y="383749"/>
                </a:cubicBezTo>
                <a:cubicBezTo>
                  <a:pt x="3073750" y="383749"/>
                  <a:pt x="3069375" y="376919"/>
                  <a:pt x="3069375" y="369330"/>
                </a:cubicBezTo>
                <a:cubicBezTo>
                  <a:pt x="3069375" y="360983"/>
                  <a:pt x="3073750" y="354153"/>
                  <a:pt x="3081774" y="354153"/>
                </a:cubicBezTo>
                <a:close/>
                <a:moveTo>
                  <a:pt x="3013715" y="354153"/>
                </a:moveTo>
                <a:cubicBezTo>
                  <a:pt x="3021307" y="354153"/>
                  <a:pt x="3028135" y="360983"/>
                  <a:pt x="3028135" y="369330"/>
                </a:cubicBezTo>
                <a:cubicBezTo>
                  <a:pt x="3028135" y="376919"/>
                  <a:pt x="3021307" y="383749"/>
                  <a:pt x="3013715" y="383749"/>
                </a:cubicBezTo>
                <a:cubicBezTo>
                  <a:pt x="3005368" y="383749"/>
                  <a:pt x="2998539" y="376919"/>
                  <a:pt x="2998539" y="369330"/>
                </a:cubicBezTo>
                <a:cubicBezTo>
                  <a:pt x="2998539" y="360983"/>
                  <a:pt x="3005368" y="354153"/>
                  <a:pt x="3013715" y="354153"/>
                </a:cubicBezTo>
                <a:close/>
                <a:moveTo>
                  <a:pt x="2942494" y="354153"/>
                </a:moveTo>
                <a:cubicBezTo>
                  <a:pt x="2951055" y="354153"/>
                  <a:pt x="2957288" y="360983"/>
                  <a:pt x="2957288" y="369330"/>
                </a:cubicBezTo>
                <a:cubicBezTo>
                  <a:pt x="2957288" y="376919"/>
                  <a:pt x="2951055" y="383749"/>
                  <a:pt x="2942494" y="383749"/>
                </a:cubicBezTo>
                <a:cubicBezTo>
                  <a:pt x="2934713" y="383749"/>
                  <a:pt x="2927708" y="376919"/>
                  <a:pt x="2927708" y="369330"/>
                </a:cubicBezTo>
                <a:cubicBezTo>
                  <a:pt x="2927708" y="360983"/>
                  <a:pt x="2934713" y="354153"/>
                  <a:pt x="2942494" y="354153"/>
                </a:cubicBezTo>
                <a:close/>
                <a:moveTo>
                  <a:pt x="2868293" y="354153"/>
                </a:moveTo>
                <a:cubicBezTo>
                  <a:pt x="2876858" y="354153"/>
                  <a:pt x="2883085" y="360983"/>
                  <a:pt x="2883085" y="369330"/>
                </a:cubicBezTo>
                <a:cubicBezTo>
                  <a:pt x="2883085" y="376919"/>
                  <a:pt x="2876858" y="383749"/>
                  <a:pt x="2868293" y="383749"/>
                </a:cubicBezTo>
                <a:cubicBezTo>
                  <a:pt x="2860512" y="383749"/>
                  <a:pt x="2853504" y="376919"/>
                  <a:pt x="2853504" y="369330"/>
                </a:cubicBezTo>
                <a:cubicBezTo>
                  <a:pt x="2853504" y="360983"/>
                  <a:pt x="2860512" y="354153"/>
                  <a:pt x="2868293" y="354153"/>
                </a:cubicBezTo>
                <a:close/>
                <a:moveTo>
                  <a:pt x="2796535" y="354153"/>
                </a:moveTo>
                <a:cubicBezTo>
                  <a:pt x="2804558" y="354153"/>
                  <a:pt x="2808932" y="360983"/>
                  <a:pt x="2808932" y="369330"/>
                </a:cubicBezTo>
                <a:cubicBezTo>
                  <a:pt x="2808932" y="376919"/>
                  <a:pt x="2804558" y="383749"/>
                  <a:pt x="2796535" y="383749"/>
                </a:cubicBezTo>
                <a:cubicBezTo>
                  <a:pt x="2789243" y="383749"/>
                  <a:pt x="2782678" y="376919"/>
                  <a:pt x="2782678" y="369330"/>
                </a:cubicBezTo>
                <a:cubicBezTo>
                  <a:pt x="2782678" y="360983"/>
                  <a:pt x="2789243" y="354153"/>
                  <a:pt x="2796535" y="354153"/>
                </a:cubicBezTo>
                <a:close/>
                <a:moveTo>
                  <a:pt x="2725695" y="354153"/>
                </a:moveTo>
                <a:cubicBezTo>
                  <a:pt x="2731532" y="354153"/>
                  <a:pt x="2738100" y="360983"/>
                  <a:pt x="2738100" y="369330"/>
                </a:cubicBezTo>
                <a:cubicBezTo>
                  <a:pt x="2738100" y="376919"/>
                  <a:pt x="2731532" y="383749"/>
                  <a:pt x="2725695" y="383749"/>
                </a:cubicBezTo>
                <a:cubicBezTo>
                  <a:pt x="2717681" y="383749"/>
                  <a:pt x="2711846" y="376919"/>
                  <a:pt x="2711846" y="369330"/>
                </a:cubicBezTo>
                <a:cubicBezTo>
                  <a:pt x="2711846" y="360983"/>
                  <a:pt x="2717681" y="354153"/>
                  <a:pt x="2725695" y="354153"/>
                </a:cubicBezTo>
                <a:close/>
                <a:moveTo>
                  <a:pt x="2653415" y="354153"/>
                </a:moveTo>
                <a:cubicBezTo>
                  <a:pt x="2660705" y="354153"/>
                  <a:pt x="2667270" y="360983"/>
                  <a:pt x="2667270" y="369330"/>
                </a:cubicBezTo>
                <a:cubicBezTo>
                  <a:pt x="2667270" y="376919"/>
                  <a:pt x="2660705" y="383749"/>
                  <a:pt x="2653415" y="383749"/>
                </a:cubicBezTo>
                <a:cubicBezTo>
                  <a:pt x="2646857" y="383749"/>
                  <a:pt x="2641021" y="376919"/>
                  <a:pt x="2641021" y="369330"/>
                </a:cubicBezTo>
                <a:cubicBezTo>
                  <a:pt x="2641021" y="360983"/>
                  <a:pt x="2646857" y="354153"/>
                  <a:pt x="2653415" y="354153"/>
                </a:cubicBezTo>
                <a:close/>
                <a:moveTo>
                  <a:pt x="2582583" y="354153"/>
                </a:moveTo>
                <a:cubicBezTo>
                  <a:pt x="2589875" y="354153"/>
                  <a:pt x="2596439" y="360983"/>
                  <a:pt x="2596439" y="369330"/>
                </a:cubicBezTo>
                <a:cubicBezTo>
                  <a:pt x="2596439" y="376919"/>
                  <a:pt x="2589875" y="383749"/>
                  <a:pt x="2582583" y="383749"/>
                </a:cubicBezTo>
                <a:cubicBezTo>
                  <a:pt x="2576019" y="383749"/>
                  <a:pt x="2570184" y="376919"/>
                  <a:pt x="2570184" y="369330"/>
                </a:cubicBezTo>
                <a:cubicBezTo>
                  <a:pt x="2570184" y="360983"/>
                  <a:pt x="2576019" y="354153"/>
                  <a:pt x="2582583" y="354153"/>
                </a:cubicBezTo>
                <a:close/>
                <a:moveTo>
                  <a:pt x="2511029" y="354153"/>
                </a:moveTo>
                <a:cubicBezTo>
                  <a:pt x="2519050" y="354153"/>
                  <a:pt x="2525613" y="360983"/>
                  <a:pt x="2525613" y="369330"/>
                </a:cubicBezTo>
                <a:cubicBezTo>
                  <a:pt x="2525613" y="376919"/>
                  <a:pt x="2519050" y="383749"/>
                  <a:pt x="2511029" y="383749"/>
                </a:cubicBezTo>
                <a:cubicBezTo>
                  <a:pt x="2503737" y="383749"/>
                  <a:pt x="2499361" y="376919"/>
                  <a:pt x="2499361" y="369330"/>
                </a:cubicBezTo>
                <a:cubicBezTo>
                  <a:pt x="2499361" y="360983"/>
                  <a:pt x="2503737" y="354153"/>
                  <a:pt x="2511029" y="354153"/>
                </a:cubicBezTo>
                <a:close/>
                <a:moveTo>
                  <a:pt x="2439946" y="354153"/>
                </a:moveTo>
                <a:cubicBezTo>
                  <a:pt x="2448505" y="354153"/>
                  <a:pt x="2454732" y="360983"/>
                  <a:pt x="2454732" y="369330"/>
                </a:cubicBezTo>
                <a:cubicBezTo>
                  <a:pt x="2454732" y="376919"/>
                  <a:pt x="2448505" y="383749"/>
                  <a:pt x="2439946" y="383749"/>
                </a:cubicBezTo>
                <a:cubicBezTo>
                  <a:pt x="2432160" y="383749"/>
                  <a:pt x="2425156" y="376919"/>
                  <a:pt x="2425156" y="369330"/>
                </a:cubicBezTo>
                <a:cubicBezTo>
                  <a:pt x="2425156" y="360983"/>
                  <a:pt x="2432160" y="354153"/>
                  <a:pt x="2439946" y="354153"/>
                </a:cubicBezTo>
                <a:close/>
                <a:moveTo>
                  <a:pt x="2369110" y="354153"/>
                </a:moveTo>
                <a:cubicBezTo>
                  <a:pt x="2377672" y="354153"/>
                  <a:pt x="2383899" y="360983"/>
                  <a:pt x="2383899" y="369330"/>
                </a:cubicBezTo>
                <a:cubicBezTo>
                  <a:pt x="2383899" y="376919"/>
                  <a:pt x="2377672" y="383749"/>
                  <a:pt x="2369110" y="383749"/>
                </a:cubicBezTo>
                <a:cubicBezTo>
                  <a:pt x="2361327" y="383749"/>
                  <a:pt x="2354319" y="376919"/>
                  <a:pt x="2354319" y="369330"/>
                </a:cubicBezTo>
                <a:cubicBezTo>
                  <a:pt x="2354319" y="360983"/>
                  <a:pt x="2361327" y="354153"/>
                  <a:pt x="2369110" y="354153"/>
                </a:cubicBezTo>
                <a:close/>
                <a:moveTo>
                  <a:pt x="2298280" y="354153"/>
                </a:moveTo>
                <a:cubicBezTo>
                  <a:pt x="2306842" y="354153"/>
                  <a:pt x="2313068" y="360983"/>
                  <a:pt x="2313068" y="369330"/>
                </a:cubicBezTo>
                <a:cubicBezTo>
                  <a:pt x="2313068" y="376919"/>
                  <a:pt x="2306842" y="383749"/>
                  <a:pt x="2298280" y="383749"/>
                </a:cubicBezTo>
                <a:cubicBezTo>
                  <a:pt x="2290497" y="383749"/>
                  <a:pt x="2283490" y="376919"/>
                  <a:pt x="2283490" y="369330"/>
                </a:cubicBezTo>
                <a:cubicBezTo>
                  <a:pt x="2283490" y="360983"/>
                  <a:pt x="2290497" y="354153"/>
                  <a:pt x="2298280" y="354153"/>
                </a:cubicBezTo>
                <a:close/>
                <a:moveTo>
                  <a:pt x="2226517" y="354153"/>
                </a:moveTo>
                <a:cubicBezTo>
                  <a:pt x="2234538" y="354153"/>
                  <a:pt x="2238914" y="360983"/>
                  <a:pt x="2238914" y="369330"/>
                </a:cubicBezTo>
                <a:cubicBezTo>
                  <a:pt x="2238914" y="376919"/>
                  <a:pt x="2234538" y="383749"/>
                  <a:pt x="2226517" y="383749"/>
                </a:cubicBezTo>
                <a:cubicBezTo>
                  <a:pt x="2218495" y="383749"/>
                  <a:pt x="2212658" y="376919"/>
                  <a:pt x="2212658" y="369330"/>
                </a:cubicBezTo>
                <a:cubicBezTo>
                  <a:pt x="2212658" y="360983"/>
                  <a:pt x="2218495" y="354153"/>
                  <a:pt x="2226517" y="354153"/>
                </a:cubicBezTo>
                <a:close/>
                <a:moveTo>
                  <a:pt x="2155683" y="354153"/>
                </a:moveTo>
                <a:cubicBezTo>
                  <a:pt x="2161519" y="354153"/>
                  <a:pt x="2168081" y="360983"/>
                  <a:pt x="2168081" y="369330"/>
                </a:cubicBezTo>
                <a:cubicBezTo>
                  <a:pt x="2168081" y="376919"/>
                  <a:pt x="2161519" y="383749"/>
                  <a:pt x="2155683" y="383749"/>
                </a:cubicBezTo>
                <a:cubicBezTo>
                  <a:pt x="2147663" y="383749"/>
                  <a:pt x="2141827" y="376919"/>
                  <a:pt x="2141827" y="369330"/>
                </a:cubicBezTo>
                <a:cubicBezTo>
                  <a:pt x="2141827" y="360983"/>
                  <a:pt x="2147663" y="354153"/>
                  <a:pt x="2155683" y="354153"/>
                </a:cubicBezTo>
                <a:close/>
                <a:moveTo>
                  <a:pt x="2084849" y="354153"/>
                </a:moveTo>
                <a:cubicBezTo>
                  <a:pt x="2090683" y="354153"/>
                  <a:pt x="2097248" y="360983"/>
                  <a:pt x="2097248" y="369330"/>
                </a:cubicBezTo>
                <a:cubicBezTo>
                  <a:pt x="2097248" y="376919"/>
                  <a:pt x="2090683" y="383749"/>
                  <a:pt x="2084849" y="383749"/>
                </a:cubicBezTo>
                <a:cubicBezTo>
                  <a:pt x="2076828" y="383749"/>
                  <a:pt x="2070994" y="376919"/>
                  <a:pt x="2070994" y="369330"/>
                </a:cubicBezTo>
                <a:cubicBezTo>
                  <a:pt x="2070994" y="360983"/>
                  <a:pt x="2076828" y="354153"/>
                  <a:pt x="2084849" y="354153"/>
                </a:cubicBezTo>
                <a:close/>
                <a:moveTo>
                  <a:pt x="2011835" y="354153"/>
                </a:moveTo>
                <a:cubicBezTo>
                  <a:pt x="2019855" y="354153"/>
                  <a:pt x="2026421" y="360983"/>
                  <a:pt x="2026421" y="369330"/>
                </a:cubicBezTo>
                <a:cubicBezTo>
                  <a:pt x="2026421" y="376919"/>
                  <a:pt x="2019855" y="383749"/>
                  <a:pt x="2011835" y="383749"/>
                </a:cubicBezTo>
                <a:cubicBezTo>
                  <a:pt x="2006000" y="383749"/>
                  <a:pt x="2000166" y="376919"/>
                  <a:pt x="2000166" y="369330"/>
                </a:cubicBezTo>
                <a:cubicBezTo>
                  <a:pt x="2000166" y="360983"/>
                  <a:pt x="2006000" y="354153"/>
                  <a:pt x="2011835" y="354153"/>
                </a:cubicBezTo>
                <a:close/>
                <a:moveTo>
                  <a:pt x="1938362" y="354153"/>
                </a:moveTo>
                <a:cubicBezTo>
                  <a:pt x="1946385" y="354153"/>
                  <a:pt x="1952222" y="360983"/>
                  <a:pt x="1952222" y="369330"/>
                </a:cubicBezTo>
                <a:cubicBezTo>
                  <a:pt x="1952222" y="376919"/>
                  <a:pt x="1946385" y="383749"/>
                  <a:pt x="1938362" y="383749"/>
                </a:cubicBezTo>
                <a:cubicBezTo>
                  <a:pt x="1932528" y="383749"/>
                  <a:pt x="1925968" y="376919"/>
                  <a:pt x="1925968" y="369330"/>
                </a:cubicBezTo>
                <a:cubicBezTo>
                  <a:pt x="1925968" y="360983"/>
                  <a:pt x="1932528" y="354153"/>
                  <a:pt x="1938362" y="354153"/>
                </a:cubicBezTo>
                <a:close/>
                <a:moveTo>
                  <a:pt x="1867527" y="354153"/>
                </a:moveTo>
                <a:cubicBezTo>
                  <a:pt x="1875550" y="354153"/>
                  <a:pt x="1881384" y="360983"/>
                  <a:pt x="1881384" y="369330"/>
                </a:cubicBezTo>
                <a:cubicBezTo>
                  <a:pt x="1881384" y="376919"/>
                  <a:pt x="1875550" y="383749"/>
                  <a:pt x="1867527" y="383749"/>
                </a:cubicBezTo>
                <a:cubicBezTo>
                  <a:pt x="1860235" y="383749"/>
                  <a:pt x="1855129" y="376919"/>
                  <a:pt x="1855129" y="369330"/>
                </a:cubicBezTo>
                <a:cubicBezTo>
                  <a:pt x="1855129" y="360983"/>
                  <a:pt x="1860235" y="354153"/>
                  <a:pt x="1867527" y="354153"/>
                </a:cubicBezTo>
                <a:close/>
                <a:moveTo>
                  <a:pt x="1225708" y="284879"/>
                </a:moveTo>
                <a:cubicBezTo>
                  <a:pt x="1233489" y="283322"/>
                  <a:pt x="1240493" y="290327"/>
                  <a:pt x="1240493" y="298111"/>
                </a:cubicBezTo>
                <a:cubicBezTo>
                  <a:pt x="1240493" y="306673"/>
                  <a:pt x="1233489" y="312900"/>
                  <a:pt x="1225708" y="312900"/>
                </a:cubicBezTo>
                <a:cubicBezTo>
                  <a:pt x="1217159" y="312900"/>
                  <a:pt x="1210931" y="306673"/>
                  <a:pt x="1210931" y="298111"/>
                </a:cubicBezTo>
                <a:cubicBezTo>
                  <a:pt x="1210931" y="290327"/>
                  <a:pt x="1217159" y="284879"/>
                  <a:pt x="1225708" y="284879"/>
                </a:cubicBezTo>
                <a:close/>
                <a:moveTo>
                  <a:pt x="3440686" y="283322"/>
                </a:moveTo>
                <a:cubicBezTo>
                  <a:pt x="3448708" y="283322"/>
                  <a:pt x="3453083" y="289885"/>
                  <a:pt x="3453083" y="297178"/>
                </a:cubicBezTo>
                <a:cubicBezTo>
                  <a:pt x="3453083" y="305200"/>
                  <a:pt x="3448708" y="309576"/>
                  <a:pt x="3440686" y="309576"/>
                </a:cubicBezTo>
                <a:cubicBezTo>
                  <a:pt x="3433393" y="309576"/>
                  <a:pt x="3426830" y="305200"/>
                  <a:pt x="3426830" y="297178"/>
                </a:cubicBezTo>
                <a:cubicBezTo>
                  <a:pt x="3426830" y="289885"/>
                  <a:pt x="3433393" y="283322"/>
                  <a:pt x="3440686" y="283322"/>
                </a:cubicBezTo>
                <a:close/>
                <a:moveTo>
                  <a:pt x="3369857" y="283322"/>
                </a:moveTo>
                <a:cubicBezTo>
                  <a:pt x="3376420" y="283322"/>
                  <a:pt x="3382254" y="289885"/>
                  <a:pt x="3382254" y="297178"/>
                </a:cubicBezTo>
                <a:cubicBezTo>
                  <a:pt x="3382254" y="305200"/>
                  <a:pt x="3376420" y="309576"/>
                  <a:pt x="3369857" y="309576"/>
                </a:cubicBezTo>
                <a:cubicBezTo>
                  <a:pt x="3362564" y="309576"/>
                  <a:pt x="3356001" y="305200"/>
                  <a:pt x="3356001" y="297178"/>
                </a:cubicBezTo>
                <a:cubicBezTo>
                  <a:pt x="3356001" y="289885"/>
                  <a:pt x="3362564" y="283322"/>
                  <a:pt x="3369857" y="283322"/>
                </a:cubicBezTo>
                <a:close/>
                <a:moveTo>
                  <a:pt x="3299100" y="283322"/>
                </a:moveTo>
                <a:cubicBezTo>
                  <a:pt x="3305662" y="283322"/>
                  <a:pt x="3311496" y="289885"/>
                  <a:pt x="3311496" y="297178"/>
                </a:cubicBezTo>
                <a:cubicBezTo>
                  <a:pt x="3311496" y="305200"/>
                  <a:pt x="3305662" y="309576"/>
                  <a:pt x="3299100" y="309576"/>
                </a:cubicBezTo>
                <a:cubicBezTo>
                  <a:pt x="3291804" y="309576"/>
                  <a:pt x="3285242" y="305200"/>
                  <a:pt x="3285242" y="297178"/>
                </a:cubicBezTo>
                <a:cubicBezTo>
                  <a:pt x="3285242" y="289885"/>
                  <a:pt x="3291804" y="283322"/>
                  <a:pt x="3299100" y="283322"/>
                </a:cubicBezTo>
                <a:close/>
                <a:moveTo>
                  <a:pt x="3226808" y="283322"/>
                </a:moveTo>
                <a:cubicBezTo>
                  <a:pt x="3234828" y="283322"/>
                  <a:pt x="3240664" y="289885"/>
                  <a:pt x="3240664" y="297178"/>
                </a:cubicBezTo>
                <a:cubicBezTo>
                  <a:pt x="3240664" y="305200"/>
                  <a:pt x="3234828" y="309576"/>
                  <a:pt x="3226808" y="309576"/>
                </a:cubicBezTo>
                <a:cubicBezTo>
                  <a:pt x="3220245" y="309576"/>
                  <a:pt x="3214410" y="305200"/>
                  <a:pt x="3214410" y="297178"/>
                </a:cubicBezTo>
                <a:cubicBezTo>
                  <a:pt x="3214410" y="289885"/>
                  <a:pt x="3220245" y="283322"/>
                  <a:pt x="3226808" y="283322"/>
                </a:cubicBezTo>
                <a:close/>
                <a:moveTo>
                  <a:pt x="3152605" y="283322"/>
                </a:moveTo>
                <a:cubicBezTo>
                  <a:pt x="3159898" y="283322"/>
                  <a:pt x="3166462" y="289885"/>
                  <a:pt x="3166462" y="297178"/>
                </a:cubicBezTo>
                <a:cubicBezTo>
                  <a:pt x="3166462" y="305200"/>
                  <a:pt x="3159898" y="309576"/>
                  <a:pt x="3152605" y="309576"/>
                </a:cubicBezTo>
                <a:cubicBezTo>
                  <a:pt x="3146041" y="309576"/>
                  <a:pt x="3140209" y="305200"/>
                  <a:pt x="3140209" y="297178"/>
                </a:cubicBezTo>
                <a:cubicBezTo>
                  <a:pt x="3140209" y="289885"/>
                  <a:pt x="3146041" y="283322"/>
                  <a:pt x="3152605" y="283322"/>
                </a:cubicBezTo>
                <a:close/>
                <a:moveTo>
                  <a:pt x="3081774" y="283322"/>
                </a:moveTo>
                <a:cubicBezTo>
                  <a:pt x="3089066" y="283322"/>
                  <a:pt x="3095628" y="289885"/>
                  <a:pt x="3095628" y="297178"/>
                </a:cubicBezTo>
                <a:cubicBezTo>
                  <a:pt x="3095628" y="305200"/>
                  <a:pt x="3089066" y="309576"/>
                  <a:pt x="3081774" y="309576"/>
                </a:cubicBezTo>
                <a:cubicBezTo>
                  <a:pt x="3073750" y="309576"/>
                  <a:pt x="3069375" y="305200"/>
                  <a:pt x="3069375" y="297178"/>
                </a:cubicBezTo>
                <a:cubicBezTo>
                  <a:pt x="3069375" y="289885"/>
                  <a:pt x="3073750" y="283322"/>
                  <a:pt x="3081774" y="283322"/>
                </a:cubicBezTo>
                <a:close/>
                <a:moveTo>
                  <a:pt x="3013717" y="283322"/>
                </a:moveTo>
                <a:cubicBezTo>
                  <a:pt x="3021307" y="283322"/>
                  <a:pt x="3028135" y="289885"/>
                  <a:pt x="3028135" y="297178"/>
                </a:cubicBezTo>
                <a:cubicBezTo>
                  <a:pt x="3028135" y="305200"/>
                  <a:pt x="3021307" y="309576"/>
                  <a:pt x="3013717" y="309576"/>
                </a:cubicBezTo>
                <a:cubicBezTo>
                  <a:pt x="3005371" y="309576"/>
                  <a:pt x="2998539" y="305200"/>
                  <a:pt x="2998539" y="297178"/>
                </a:cubicBezTo>
                <a:cubicBezTo>
                  <a:pt x="2998539" y="289885"/>
                  <a:pt x="3005371" y="283322"/>
                  <a:pt x="3013717" y="283322"/>
                </a:cubicBezTo>
                <a:close/>
                <a:moveTo>
                  <a:pt x="2942494" y="283322"/>
                </a:moveTo>
                <a:cubicBezTo>
                  <a:pt x="2951055" y="283322"/>
                  <a:pt x="2957288" y="290327"/>
                  <a:pt x="2957288" y="298111"/>
                </a:cubicBezTo>
                <a:cubicBezTo>
                  <a:pt x="2957288" y="306673"/>
                  <a:pt x="2951055" y="312900"/>
                  <a:pt x="2942494" y="312900"/>
                </a:cubicBezTo>
                <a:cubicBezTo>
                  <a:pt x="2934713" y="312900"/>
                  <a:pt x="2927711" y="306673"/>
                  <a:pt x="2927711" y="298111"/>
                </a:cubicBezTo>
                <a:cubicBezTo>
                  <a:pt x="2927711" y="290327"/>
                  <a:pt x="2934713" y="283322"/>
                  <a:pt x="2942494" y="283322"/>
                </a:cubicBezTo>
                <a:close/>
                <a:moveTo>
                  <a:pt x="2868293" y="283322"/>
                </a:moveTo>
                <a:cubicBezTo>
                  <a:pt x="2876858" y="283322"/>
                  <a:pt x="2883087" y="290327"/>
                  <a:pt x="2883087" y="298111"/>
                </a:cubicBezTo>
                <a:cubicBezTo>
                  <a:pt x="2883087" y="306673"/>
                  <a:pt x="2876858" y="312900"/>
                  <a:pt x="2868293" y="312900"/>
                </a:cubicBezTo>
                <a:cubicBezTo>
                  <a:pt x="2860512" y="312900"/>
                  <a:pt x="2853507" y="306673"/>
                  <a:pt x="2853507" y="298111"/>
                </a:cubicBezTo>
                <a:cubicBezTo>
                  <a:pt x="2853507" y="290327"/>
                  <a:pt x="2860512" y="283322"/>
                  <a:pt x="2868293" y="283322"/>
                </a:cubicBezTo>
                <a:close/>
                <a:moveTo>
                  <a:pt x="2796535" y="283322"/>
                </a:moveTo>
                <a:cubicBezTo>
                  <a:pt x="2804558" y="283322"/>
                  <a:pt x="2808934" y="290327"/>
                  <a:pt x="2808934" y="298111"/>
                </a:cubicBezTo>
                <a:cubicBezTo>
                  <a:pt x="2808934" y="306673"/>
                  <a:pt x="2804558" y="312900"/>
                  <a:pt x="2796535" y="312900"/>
                </a:cubicBezTo>
                <a:cubicBezTo>
                  <a:pt x="2789243" y="312900"/>
                  <a:pt x="2782678" y="306673"/>
                  <a:pt x="2782678" y="298111"/>
                </a:cubicBezTo>
                <a:cubicBezTo>
                  <a:pt x="2782678" y="290327"/>
                  <a:pt x="2789243" y="283322"/>
                  <a:pt x="2796535" y="283322"/>
                </a:cubicBezTo>
                <a:close/>
                <a:moveTo>
                  <a:pt x="2725698" y="283322"/>
                </a:moveTo>
                <a:cubicBezTo>
                  <a:pt x="2731532" y="283322"/>
                  <a:pt x="2738100" y="290327"/>
                  <a:pt x="2738100" y="298111"/>
                </a:cubicBezTo>
                <a:cubicBezTo>
                  <a:pt x="2738100" y="306673"/>
                  <a:pt x="2731532" y="312900"/>
                  <a:pt x="2725698" y="312900"/>
                </a:cubicBezTo>
                <a:cubicBezTo>
                  <a:pt x="2717681" y="312900"/>
                  <a:pt x="2711846" y="306673"/>
                  <a:pt x="2711846" y="298111"/>
                </a:cubicBezTo>
                <a:cubicBezTo>
                  <a:pt x="2711846" y="290327"/>
                  <a:pt x="2717681" y="283322"/>
                  <a:pt x="2725698" y="283322"/>
                </a:cubicBezTo>
                <a:close/>
                <a:moveTo>
                  <a:pt x="2653415" y="283322"/>
                </a:moveTo>
                <a:cubicBezTo>
                  <a:pt x="2660705" y="283322"/>
                  <a:pt x="2667270" y="290327"/>
                  <a:pt x="2667270" y="298111"/>
                </a:cubicBezTo>
                <a:cubicBezTo>
                  <a:pt x="2667270" y="306673"/>
                  <a:pt x="2660705" y="312900"/>
                  <a:pt x="2653415" y="312900"/>
                </a:cubicBezTo>
                <a:cubicBezTo>
                  <a:pt x="2646857" y="312900"/>
                  <a:pt x="2641021" y="306673"/>
                  <a:pt x="2641021" y="298111"/>
                </a:cubicBezTo>
                <a:cubicBezTo>
                  <a:pt x="2641021" y="290327"/>
                  <a:pt x="2646857" y="283322"/>
                  <a:pt x="2653415" y="283322"/>
                </a:cubicBezTo>
                <a:close/>
                <a:moveTo>
                  <a:pt x="2582583" y="283322"/>
                </a:moveTo>
                <a:cubicBezTo>
                  <a:pt x="2589875" y="283322"/>
                  <a:pt x="2596439" y="290327"/>
                  <a:pt x="2596439" y="298111"/>
                </a:cubicBezTo>
                <a:cubicBezTo>
                  <a:pt x="2596439" y="306673"/>
                  <a:pt x="2589875" y="312900"/>
                  <a:pt x="2582583" y="312900"/>
                </a:cubicBezTo>
                <a:cubicBezTo>
                  <a:pt x="2576019" y="312900"/>
                  <a:pt x="2570189" y="306673"/>
                  <a:pt x="2570189" y="298111"/>
                </a:cubicBezTo>
                <a:cubicBezTo>
                  <a:pt x="2570189" y="290327"/>
                  <a:pt x="2576019" y="283322"/>
                  <a:pt x="2582583" y="283322"/>
                </a:cubicBezTo>
                <a:close/>
                <a:moveTo>
                  <a:pt x="2511029" y="283322"/>
                </a:moveTo>
                <a:cubicBezTo>
                  <a:pt x="2519050" y="283322"/>
                  <a:pt x="2525613" y="290327"/>
                  <a:pt x="2525613" y="298111"/>
                </a:cubicBezTo>
                <a:cubicBezTo>
                  <a:pt x="2525613" y="306673"/>
                  <a:pt x="2519050" y="312900"/>
                  <a:pt x="2511029" y="312900"/>
                </a:cubicBezTo>
                <a:cubicBezTo>
                  <a:pt x="2503740" y="312900"/>
                  <a:pt x="2499361" y="306673"/>
                  <a:pt x="2499361" y="298111"/>
                </a:cubicBezTo>
                <a:cubicBezTo>
                  <a:pt x="2499361" y="290327"/>
                  <a:pt x="2503740" y="283322"/>
                  <a:pt x="2511029" y="283322"/>
                </a:cubicBezTo>
                <a:close/>
                <a:moveTo>
                  <a:pt x="2439946" y="283322"/>
                </a:moveTo>
                <a:cubicBezTo>
                  <a:pt x="2448505" y="283322"/>
                  <a:pt x="2454732" y="290327"/>
                  <a:pt x="2454732" y="298111"/>
                </a:cubicBezTo>
                <a:cubicBezTo>
                  <a:pt x="2454732" y="306673"/>
                  <a:pt x="2448505" y="312900"/>
                  <a:pt x="2439946" y="312900"/>
                </a:cubicBezTo>
                <a:cubicBezTo>
                  <a:pt x="2432160" y="312900"/>
                  <a:pt x="2425156" y="306673"/>
                  <a:pt x="2425156" y="298111"/>
                </a:cubicBezTo>
                <a:cubicBezTo>
                  <a:pt x="2425156" y="290327"/>
                  <a:pt x="2432160" y="283322"/>
                  <a:pt x="2439946" y="283322"/>
                </a:cubicBezTo>
                <a:close/>
                <a:moveTo>
                  <a:pt x="2369110" y="283322"/>
                </a:moveTo>
                <a:cubicBezTo>
                  <a:pt x="2377672" y="283322"/>
                  <a:pt x="2383899" y="290327"/>
                  <a:pt x="2383899" y="298111"/>
                </a:cubicBezTo>
                <a:cubicBezTo>
                  <a:pt x="2383899" y="306673"/>
                  <a:pt x="2377672" y="312900"/>
                  <a:pt x="2369110" y="312900"/>
                </a:cubicBezTo>
                <a:cubicBezTo>
                  <a:pt x="2361327" y="312900"/>
                  <a:pt x="2354319" y="306673"/>
                  <a:pt x="2354319" y="298111"/>
                </a:cubicBezTo>
                <a:cubicBezTo>
                  <a:pt x="2354319" y="290327"/>
                  <a:pt x="2361327" y="283322"/>
                  <a:pt x="2369110" y="283322"/>
                </a:cubicBezTo>
                <a:close/>
                <a:moveTo>
                  <a:pt x="2298280" y="283322"/>
                </a:moveTo>
                <a:cubicBezTo>
                  <a:pt x="2306842" y="283322"/>
                  <a:pt x="2313068" y="290327"/>
                  <a:pt x="2313068" y="298111"/>
                </a:cubicBezTo>
                <a:cubicBezTo>
                  <a:pt x="2313068" y="306673"/>
                  <a:pt x="2306842" y="312900"/>
                  <a:pt x="2298280" y="312900"/>
                </a:cubicBezTo>
                <a:cubicBezTo>
                  <a:pt x="2290497" y="312900"/>
                  <a:pt x="2283490" y="306673"/>
                  <a:pt x="2283490" y="298111"/>
                </a:cubicBezTo>
                <a:cubicBezTo>
                  <a:pt x="2283490" y="290327"/>
                  <a:pt x="2290497" y="283322"/>
                  <a:pt x="2298280" y="283322"/>
                </a:cubicBezTo>
                <a:close/>
                <a:moveTo>
                  <a:pt x="2226517" y="283322"/>
                </a:moveTo>
                <a:cubicBezTo>
                  <a:pt x="2234538" y="283322"/>
                  <a:pt x="2238914" y="290327"/>
                  <a:pt x="2238914" y="298111"/>
                </a:cubicBezTo>
                <a:cubicBezTo>
                  <a:pt x="2238914" y="306673"/>
                  <a:pt x="2234538" y="312900"/>
                  <a:pt x="2226517" y="312900"/>
                </a:cubicBezTo>
                <a:cubicBezTo>
                  <a:pt x="2218495" y="312900"/>
                  <a:pt x="2212658" y="306673"/>
                  <a:pt x="2212658" y="298111"/>
                </a:cubicBezTo>
                <a:cubicBezTo>
                  <a:pt x="2212658" y="290327"/>
                  <a:pt x="2218495" y="283322"/>
                  <a:pt x="2226517" y="283322"/>
                </a:cubicBezTo>
                <a:close/>
                <a:moveTo>
                  <a:pt x="2155683" y="283322"/>
                </a:moveTo>
                <a:cubicBezTo>
                  <a:pt x="2161519" y="283322"/>
                  <a:pt x="2168081" y="290327"/>
                  <a:pt x="2168081" y="298111"/>
                </a:cubicBezTo>
                <a:cubicBezTo>
                  <a:pt x="2168081" y="306673"/>
                  <a:pt x="2161519" y="312900"/>
                  <a:pt x="2155683" y="312900"/>
                </a:cubicBezTo>
                <a:cubicBezTo>
                  <a:pt x="2147663" y="312900"/>
                  <a:pt x="2141827" y="306673"/>
                  <a:pt x="2141827" y="298111"/>
                </a:cubicBezTo>
                <a:cubicBezTo>
                  <a:pt x="2141827" y="290327"/>
                  <a:pt x="2147663" y="283322"/>
                  <a:pt x="2155683" y="283322"/>
                </a:cubicBezTo>
                <a:close/>
                <a:moveTo>
                  <a:pt x="2084849" y="283322"/>
                </a:moveTo>
                <a:cubicBezTo>
                  <a:pt x="2090685" y="283322"/>
                  <a:pt x="2097248" y="290327"/>
                  <a:pt x="2097248" y="298111"/>
                </a:cubicBezTo>
                <a:cubicBezTo>
                  <a:pt x="2097248" y="306673"/>
                  <a:pt x="2090685" y="312900"/>
                  <a:pt x="2084849" y="312900"/>
                </a:cubicBezTo>
                <a:cubicBezTo>
                  <a:pt x="2076828" y="312900"/>
                  <a:pt x="2070994" y="306673"/>
                  <a:pt x="2070994" y="298111"/>
                </a:cubicBezTo>
                <a:cubicBezTo>
                  <a:pt x="2070994" y="290327"/>
                  <a:pt x="2076828" y="283322"/>
                  <a:pt x="2084849" y="283322"/>
                </a:cubicBezTo>
                <a:close/>
                <a:moveTo>
                  <a:pt x="2011835" y="283322"/>
                </a:moveTo>
                <a:cubicBezTo>
                  <a:pt x="2019855" y="283322"/>
                  <a:pt x="2026421" y="290327"/>
                  <a:pt x="2026421" y="298111"/>
                </a:cubicBezTo>
                <a:cubicBezTo>
                  <a:pt x="2026421" y="306673"/>
                  <a:pt x="2019855" y="312900"/>
                  <a:pt x="2011835" y="312900"/>
                </a:cubicBezTo>
                <a:cubicBezTo>
                  <a:pt x="2006002" y="312900"/>
                  <a:pt x="2000168" y="306673"/>
                  <a:pt x="2000168" y="298111"/>
                </a:cubicBezTo>
                <a:cubicBezTo>
                  <a:pt x="2000168" y="290327"/>
                  <a:pt x="2006002" y="283322"/>
                  <a:pt x="2011835" y="283322"/>
                </a:cubicBezTo>
                <a:close/>
                <a:moveTo>
                  <a:pt x="1938362" y="283322"/>
                </a:moveTo>
                <a:cubicBezTo>
                  <a:pt x="1946385" y="283322"/>
                  <a:pt x="1952222" y="290327"/>
                  <a:pt x="1952222" y="298111"/>
                </a:cubicBezTo>
                <a:cubicBezTo>
                  <a:pt x="1952222" y="306673"/>
                  <a:pt x="1946385" y="312900"/>
                  <a:pt x="1938362" y="312900"/>
                </a:cubicBezTo>
                <a:cubicBezTo>
                  <a:pt x="1932531" y="312900"/>
                  <a:pt x="1925968" y="306673"/>
                  <a:pt x="1925968" y="298111"/>
                </a:cubicBezTo>
                <a:cubicBezTo>
                  <a:pt x="1925968" y="290327"/>
                  <a:pt x="1932531" y="283322"/>
                  <a:pt x="1938362" y="283322"/>
                </a:cubicBezTo>
                <a:close/>
                <a:moveTo>
                  <a:pt x="1867527" y="283322"/>
                </a:moveTo>
                <a:cubicBezTo>
                  <a:pt x="1875550" y="283322"/>
                  <a:pt x="1881384" y="290327"/>
                  <a:pt x="1881384" y="298111"/>
                </a:cubicBezTo>
                <a:cubicBezTo>
                  <a:pt x="1881384" y="306673"/>
                  <a:pt x="1875550" y="312900"/>
                  <a:pt x="1867527" y="312900"/>
                </a:cubicBezTo>
                <a:cubicBezTo>
                  <a:pt x="1860235" y="312900"/>
                  <a:pt x="1855129" y="306673"/>
                  <a:pt x="1855129" y="298111"/>
                </a:cubicBezTo>
                <a:cubicBezTo>
                  <a:pt x="1855129" y="290327"/>
                  <a:pt x="1860235" y="283322"/>
                  <a:pt x="1867527" y="283322"/>
                </a:cubicBezTo>
                <a:close/>
                <a:moveTo>
                  <a:pt x="1799085" y="283322"/>
                </a:moveTo>
                <a:cubicBezTo>
                  <a:pt x="1807647" y="283322"/>
                  <a:pt x="1813876" y="290327"/>
                  <a:pt x="1813876" y="298111"/>
                </a:cubicBezTo>
                <a:cubicBezTo>
                  <a:pt x="1813876" y="306673"/>
                  <a:pt x="1807647" y="312900"/>
                  <a:pt x="1799085" y="312900"/>
                </a:cubicBezTo>
                <a:cubicBezTo>
                  <a:pt x="1790525" y="312900"/>
                  <a:pt x="1784300" y="306673"/>
                  <a:pt x="1784300" y="298111"/>
                </a:cubicBezTo>
                <a:cubicBezTo>
                  <a:pt x="1784300" y="290327"/>
                  <a:pt x="1790525" y="283322"/>
                  <a:pt x="1799085" y="283322"/>
                </a:cubicBezTo>
                <a:close/>
                <a:moveTo>
                  <a:pt x="1728262" y="283322"/>
                </a:moveTo>
                <a:cubicBezTo>
                  <a:pt x="1736825" y="283322"/>
                  <a:pt x="1743052" y="290327"/>
                  <a:pt x="1743052" y="298111"/>
                </a:cubicBezTo>
                <a:cubicBezTo>
                  <a:pt x="1743052" y="306673"/>
                  <a:pt x="1736825" y="312900"/>
                  <a:pt x="1728262" y="312900"/>
                </a:cubicBezTo>
                <a:cubicBezTo>
                  <a:pt x="1719697" y="312900"/>
                  <a:pt x="1713472" y="306673"/>
                  <a:pt x="1713472" y="298111"/>
                </a:cubicBezTo>
                <a:cubicBezTo>
                  <a:pt x="1713472" y="290327"/>
                  <a:pt x="1719697" y="283322"/>
                  <a:pt x="1728262" y="283322"/>
                </a:cubicBezTo>
                <a:close/>
                <a:moveTo>
                  <a:pt x="1656498" y="283322"/>
                </a:moveTo>
                <a:cubicBezTo>
                  <a:pt x="1663792" y="283322"/>
                  <a:pt x="1668897" y="290327"/>
                  <a:pt x="1668897" y="298111"/>
                </a:cubicBezTo>
                <a:cubicBezTo>
                  <a:pt x="1668897" y="306673"/>
                  <a:pt x="1663792" y="312900"/>
                  <a:pt x="1656498" y="312900"/>
                </a:cubicBezTo>
                <a:cubicBezTo>
                  <a:pt x="1648481" y="312900"/>
                  <a:pt x="1642650" y="306673"/>
                  <a:pt x="1642650" y="298111"/>
                </a:cubicBezTo>
                <a:cubicBezTo>
                  <a:pt x="1642650" y="290327"/>
                  <a:pt x="1648481" y="283322"/>
                  <a:pt x="1656498" y="283322"/>
                </a:cubicBezTo>
                <a:close/>
                <a:moveTo>
                  <a:pt x="1582299" y="283322"/>
                </a:moveTo>
                <a:cubicBezTo>
                  <a:pt x="1588131" y="283322"/>
                  <a:pt x="1594704" y="290327"/>
                  <a:pt x="1594704" y="298111"/>
                </a:cubicBezTo>
                <a:cubicBezTo>
                  <a:pt x="1594704" y="306673"/>
                  <a:pt x="1588131" y="312900"/>
                  <a:pt x="1582299" y="312900"/>
                </a:cubicBezTo>
                <a:cubicBezTo>
                  <a:pt x="1574277" y="312900"/>
                  <a:pt x="1568441" y="306673"/>
                  <a:pt x="1568441" y="298111"/>
                </a:cubicBezTo>
                <a:cubicBezTo>
                  <a:pt x="1568441" y="290327"/>
                  <a:pt x="1574277" y="283322"/>
                  <a:pt x="1582299" y="283322"/>
                </a:cubicBezTo>
                <a:close/>
                <a:moveTo>
                  <a:pt x="1512198" y="283322"/>
                </a:moveTo>
                <a:cubicBezTo>
                  <a:pt x="1518032" y="283322"/>
                  <a:pt x="1523865" y="290327"/>
                  <a:pt x="1523865" y="298111"/>
                </a:cubicBezTo>
                <a:cubicBezTo>
                  <a:pt x="1523865" y="306673"/>
                  <a:pt x="1518032" y="312900"/>
                  <a:pt x="1512198" y="312900"/>
                </a:cubicBezTo>
                <a:cubicBezTo>
                  <a:pt x="1504174" y="312900"/>
                  <a:pt x="1497612" y="306673"/>
                  <a:pt x="1497612" y="298111"/>
                </a:cubicBezTo>
                <a:cubicBezTo>
                  <a:pt x="1497612" y="290327"/>
                  <a:pt x="1504174" y="283322"/>
                  <a:pt x="1512198" y="283322"/>
                </a:cubicBezTo>
                <a:close/>
                <a:moveTo>
                  <a:pt x="1439173" y="283322"/>
                </a:moveTo>
                <a:cubicBezTo>
                  <a:pt x="1447191" y="283322"/>
                  <a:pt x="1453026" y="290327"/>
                  <a:pt x="1453026" y="298111"/>
                </a:cubicBezTo>
                <a:cubicBezTo>
                  <a:pt x="1453026" y="306673"/>
                  <a:pt x="1447191" y="312900"/>
                  <a:pt x="1439173" y="312900"/>
                </a:cubicBezTo>
                <a:cubicBezTo>
                  <a:pt x="1433336" y="312900"/>
                  <a:pt x="1426777" y="306673"/>
                  <a:pt x="1426777" y="298111"/>
                </a:cubicBezTo>
                <a:cubicBezTo>
                  <a:pt x="1426777" y="290327"/>
                  <a:pt x="1433336" y="283322"/>
                  <a:pt x="1439173" y="283322"/>
                </a:cubicBezTo>
                <a:close/>
                <a:moveTo>
                  <a:pt x="1368347" y="283322"/>
                </a:moveTo>
                <a:cubicBezTo>
                  <a:pt x="1376368" y="283322"/>
                  <a:pt x="1382200" y="290327"/>
                  <a:pt x="1382200" y="298111"/>
                </a:cubicBezTo>
                <a:cubicBezTo>
                  <a:pt x="1382200" y="306673"/>
                  <a:pt x="1376368" y="312900"/>
                  <a:pt x="1368347" y="312900"/>
                </a:cubicBezTo>
                <a:cubicBezTo>
                  <a:pt x="1362513" y="312900"/>
                  <a:pt x="1355949" y="306673"/>
                  <a:pt x="1355949" y="298111"/>
                </a:cubicBezTo>
                <a:cubicBezTo>
                  <a:pt x="1355949" y="290327"/>
                  <a:pt x="1362513" y="283322"/>
                  <a:pt x="1368347" y="283322"/>
                </a:cubicBezTo>
                <a:close/>
                <a:moveTo>
                  <a:pt x="1297518" y="283322"/>
                </a:moveTo>
                <a:cubicBezTo>
                  <a:pt x="1305540" y="283322"/>
                  <a:pt x="1311374" y="290327"/>
                  <a:pt x="1311374" y="298111"/>
                </a:cubicBezTo>
                <a:cubicBezTo>
                  <a:pt x="1311374" y="306673"/>
                  <a:pt x="1305540" y="312900"/>
                  <a:pt x="1297518" y="312900"/>
                </a:cubicBezTo>
                <a:cubicBezTo>
                  <a:pt x="1289498" y="312900"/>
                  <a:pt x="1285121" y="306673"/>
                  <a:pt x="1285121" y="298111"/>
                </a:cubicBezTo>
                <a:cubicBezTo>
                  <a:pt x="1285121" y="290327"/>
                  <a:pt x="1289498" y="283322"/>
                  <a:pt x="1297518" y="283322"/>
                </a:cubicBezTo>
                <a:close/>
                <a:moveTo>
                  <a:pt x="1154890" y="283322"/>
                </a:moveTo>
                <a:cubicBezTo>
                  <a:pt x="1162674" y="283322"/>
                  <a:pt x="1169683" y="288427"/>
                  <a:pt x="1169683" y="295719"/>
                </a:cubicBezTo>
                <a:cubicBezTo>
                  <a:pt x="1169683" y="303741"/>
                  <a:pt x="1162674" y="309576"/>
                  <a:pt x="1154890" y="309576"/>
                </a:cubicBezTo>
                <a:cubicBezTo>
                  <a:pt x="1146329" y="309576"/>
                  <a:pt x="1140101" y="303741"/>
                  <a:pt x="1140101" y="295719"/>
                </a:cubicBezTo>
                <a:cubicBezTo>
                  <a:pt x="1140101" y="288427"/>
                  <a:pt x="1146329" y="283322"/>
                  <a:pt x="1154890" y="283322"/>
                </a:cubicBezTo>
                <a:close/>
                <a:moveTo>
                  <a:pt x="1084059" y="283322"/>
                </a:moveTo>
                <a:cubicBezTo>
                  <a:pt x="1091842" y="283322"/>
                  <a:pt x="1098847" y="288427"/>
                  <a:pt x="1098847" y="295719"/>
                </a:cubicBezTo>
                <a:cubicBezTo>
                  <a:pt x="1098847" y="303741"/>
                  <a:pt x="1091842" y="309576"/>
                  <a:pt x="1084059" y="309576"/>
                </a:cubicBezTo>
                <a:cubicBezTo>
                  <a:pt x="1075503" y="309576"/>
                  <a:pt x="1069272" y="303741"/>
                  <a:pt x="1069272" y="295719"/>
                </a:cubicBezTo>
                <a:cubicBezTo>
                  <a:pt x="1069272" y="288427"/>
                  <a:pt x="1075503" y="283322"/>
                  <a:pt x="1084059" y="283322"/>
                </a:cubicBezTo>
                <a:close/>
                <a:moveTo>
                  <a:pt x="1013024" y="283322"/>
                </a:moveTo>
                <a:cubicBezTo>
                  <a:pt x="1020314" y="283322"/>
                  <a:pt x="1024691" y="288427"/>
                  <a:pt x="1024691" y="295719"/>
                </a:cubicBezTo>
                <a:cubicBezTo>
                  <a:pt x="1024691" y="303741"/>
                  <a:pt x="1020314" y="309576"/>
                  <a:pt x="1013024" y="309576"/>
                </a:cubicBezTo>
                <a:cubicBezTo>
                  <a:pt x="1005003" y="309576"/>
                  <a:pt x="998442" y="303741"/>
                  <a:pt x="998442" y="295719"/>
                </a:cubicBezTo>
                <a:cubicBezTo>
                  <a:pt x="998442" y="288427"/>
                  <a:pt x="1005003" y="283322"/>
                  <a:pt x="1013024" y="283322"/>
                </a:cubicBezTo>
                <a:close/>
                <a:moveTo>
                  <a:pt x="941467" y="283322"/>
                </a:moveTo>
                <a:cubicBezTo>
                  <a:pt x="948032" y="283322"/>
                  <a:pt x="953869" y="288427"/>
                  <a:pt x="953869" y="295719"/>
                </a:cubicBezTo>
                <a:cubicBezTo>
                  <a:pt x="953869" y="303741"/>
                  <a:pt x="948032" y="309576"/>
                  <a:pt x="941467" y="309576"/>
                </a:cubicBezTo>
                <a:cubicBezTo>
                  <a:pt x="934173" y="309576"/>
                  <a:pt x="927612" y="303741"/>
                  <a:pt x="927612" y="295719"/>
                </a:cubicBezTo>
                <a:cubicBezTo>
                  <a:pt x="927612" y="288427"/>
                  <a:pt x="934173" y="283322"/>
                  <a:pt x="941467" y="283322"/>
                </a:cubicBezTo>
                <a:close/>
                <a:moveTo>
                  <a:pt x="3299102" y="212492"/>
                </a:moveTo>
                <a:cubicBezTo>
                  <a:pt x="3305664" y="212492"/>
                  <a:pt x="3311499" y="219055"/>
                  <a:pt x="3311499" y="226348"/>
                </a:cubicBezTo>
                <a:cubicBezTo>
                  <a:pt x="3311499" y="232911"/>
                  <a:pt x="3305664" y="238746"/>
                  <a:pt x="3299102" y="238746"/>
                </a:cubicBezTo>
                <a:cubicBezTo>
                  <a:pt x="3291807" y="238746"/>
                  <a:pt x="3285245" y="232911"/>
                  <a:pt x="3285245" y="226348"/>
                </a:cubicBezTo>
                <a:cubicBezTo>
                  <a:pt x="3285245" y="219055"/>
                  <a:pt x="3291807" y="212492"/>
                  <a:pt x="3299102" y="212492"/>
                </a:cubicBezTo>
                <a:close/>
                <a:moveTo>
                  <a:pt x="3226811" y="212492"/>
                </a:moveTo>
                <a:cubicBezTo>
                  <a:pt x="3234831" y="212492"/>
                  <a:pt x="3240667" y="219055"/>
                  <a:pt x="3240667" y="226348"/>
                </a:cubicBezTo>
                <a:cubicBezTo>
                  <a:pt x="3240667" y="232911"/>
                  <a:pt x="3234831" y="238746"/>
                  <a:pt x="3226811" y="238746"/>
                </a:cubicBezTo>
                <a:cubicBezTo>
                  <a:pt x="3220250" y="238746"/>
                  <a:pt x="3214412" y="232911"/>
                  <a:pt x="3214412" y="226348"/>
                </a:cubicBezTo>
                <a:cubicBezTo>
                  <a:pt x="3214412" y="219055"/>
                  <a:pt x="3220250" y="212492"/>
                  <a:pt x="3226811" y="212492"/>
                </a:cubicBezTo>
                <a:close/>
                <a:moveTo>
                  <a:pt x="3152608" y="212492"/>
                </a:moveTo>
                <a:cubicBezTo>
                  <a:pt x="3159900" y="212492"/>
                  <a:pt x="3166462" y="219055"/>
                  <a:pt x="3166462" y="226348"/>
                </a:cubicBezTo>
                <a:cubicBezTo>
                  <a:pt x="3166462" y="232911"/>
                  <a:pt x="3159900" y="238746"/>
                  <a:pt x="3152608" y="238746"/>
                </a:cubicBezTo>
                <a:cubicBezTo>
                  <a:pt x="3146043" y="238746"/>
                  <a:pt x="3140211" y="232911"/>
                  <a:pt x="3140211" y="226348"/>
                </a:cubicBezTo>
                <a:cubicBezTo>
                  <a:pt x="3140211" y="219055"/>
                  <a:pt x="3146043" y="212492"/>
                  <a:pt x="3152608" y="212492"/>
                </a:cubicBezTo>
                <a:close/>
                <a:moveTo>
                  <a:pt x="3081775" y="212492"/>
                </a:moveTo>
                <a:cubicBezTo>
                  <a:pt x="3089069" y="212492"/>
                  <a:pt x="3095628" y="219055"/>
                  <a:pt x="3095628" y="226348"/>
                </a:cubicBezTo>
                <a:cubicBezTo>
                  <a:pt x="3095628" y="232911"/>
                  <a:pt x="3089069" y="238746"/>
                  <a:pt x="3081775" y="238746"/>
                </a:cubicBezTo>
                <a:cubicBezTo>
                  <a:pt x="3073753" y="238746"/>
                  <a:pt x="3069375" y="232911"/>
                  <a:pt x="3069375" y="226348"/>
                </a:cubicBezTo>
                <a:cubicBezTo>
                  <a:pt x="3069375" y="219055"/>
                  <a:pt x="3073753" y="212492"/>
                  <a:pt x="3081775" y="212492"/>
                </a:cubicBezTo>
                <a:close/>
                <a:moveTo>
                  <a:pt x="3013720" y="212492"/>
                </a:moveTo>
                <a:cubicBezTo>
                  <a:pt x="3021310" y="212492"/>
                  <a:pt x="3028140" y="219055"/>
                  <a:pt x="3028140" y="226348"/>
                </a:cubicBezTo>
                <a:cubicBezTo>
                  <a:pt x="3028140" y="232911"/>
                  <a:pt x="3021310" y="238746"/>
                  <a:pt x="3013720" y="238746"/>
                </a:cubicBezTo>
                <a:cubicBezTo>
                  <a:pt x="3005373" y="238746"/>
                  <a:pt x="2998542" y="234370"/>
                  <a:pt x="2998542" y="226348"/>
                </a:cubicBezTo>
                <a:cubicBezTo>
                  <a:pt x="2998542" y="219055"/>
                  <a:pt x="3005373" y="212492"/>
                  <a:pt x="3013720" y="212492"/>
                </a:cubicBezTo>
                <a:close/>
                <a:moveTo>
                  <a:pt x="2942497" y="212492"/>
                </a:moveTo>
                <a:cubicBezTo>
                  <a:pt x="2951061" y="212492"/>
                  <a:pt x="2957293" y="219055"/>
                  <a:pt x="2957293" y="226348"/>
                </a:cubicBezTo>
                <a:cubicBezTo>
                  <a:pt x="2957293" y="234370"/>
                  <a:pt x="2951061" y="238746"/>
                  <a:pt x="2942497" y="238746"/>
                </a:cubicBezTo>
                <a:cubicBezTo>
                  <a:pt x="2934719" y="238746"/>
                  <a:pt x="2927716" y="234370"/>
                  <a:pt x="2927716" y="226348"/>
                </a:cubicBezTo>
                <a:cubicBezTo>
                  <a:pt x="2927716" y="219055"/>
                  <a:pt x="2934719" y="212492"/>
                  <a:pt x="2942497" y="212492"/>
                </a:cubicBezTo>
                <a:close/>
                <a:moveTo>
                  <a:pt x="2867363" y="212492"/>
                </a:moveTo>
                <a:cubicBezTo>
                  <a:pt x="2875389" y="212492"/>
                  <a:pt x="2879765" y="219055"/>
                  <a:pt x="2879765" y="226348"/>
                </a:cubicBezTo>
                <a:cubicBezTo>
                  <a:pt x="2879765" y="234370"/>
                  <a:pt x="2875389" y="238746"/>
                  <a:pt x="2867363" y="238746"/>
                </a:cubicBezTo>
                <a:cubicBezTo>
                  <a:pt x="2860073" y="238746"/>
                  <a:pt x="2853510" y="234370"/>
                  <a:pt x="2853510" y="226348"/>
                </a:cubicBezTo>
                <a:cubicBezTo>
                  <a:pt x="2853510" y="219055"/>
                  <a:pt x="2860073" y="212492"/>
                  <a:pt x="2867363" y="212492"/>
                </a:cubicBezTo>
                <a:close/>
                <a:moveTo>
                  <a:pt x="2796538" y="212492"/>
                </a:moveTo>
                <a:cubicBezTo>
                  <a:pt x="2803103" y="212492"/>
                  <a:pt x="2808934" y="219055"/>
                  <a:pt x="2808934" y="226348"/>
                </a:cubicBezTo>
                <a:cubicBezTo>
                  <a:pt x="2808934" y="234370"/>
                  <a:pt x="2803103" y="238746"/>
                  <a:pt x="2796538" y="238746"/>
                </a:cubicBezTo>
                <a:cubicBezTo>
                  <a:pt x="2789246" y="238746"/>
                  <a:pt x="2782680" y="234370"/>
                  <a:pt x="2782680" y="226348"/>
                </a:cubicBezTo>
                <a:cubicBezTo>
                  <a:pt x="2782680" y="219055"/>
                  <a:pt x="2789246" y="212492"/>
                  <a:pt x="2796538" y="212492"/>
                </a:cubicBezTo>
                <a:close/>
                <a:moveTo>
                  <a:pt x="2725698" y="212492"/>
                </a:moveTo>
                <a:cubicBezTo>
                  <a:pt x="2731538" y="212492"/>
                  <a:pt x="2738102" y="219055"/>
                  <a:pt x="2738102" y="226348"/>
                </a:cubicBezTo>
                <a:cubicBezTo>
                  <a:pt x="2738102" y="234370"/>
                  <a:pt x="2731538" y="238746"/>
                  <a:pt x="2725698" y="238746"/>
                </a:cubicBezTo>
                <a:cubicBezTo>
                  <a:pt x="2717686" y="238746"/>
                  <a:pt x="2711852" y="234370"/>
                  <a:pt x="2711852" y="226348"/>
                </a:cubicBezTo>
                <a:cubicBezTo>
                  <a:pt x="2711852" y="219055"/>
                  <a:pt x="2717686" y="212492"/>
                  <a:pt x="2725698" y="212492"/>
                </a:cubicBezTo>
                <a:close/>
                <a:moveTo>
                  <a:pt x="2653420" y="212492"/>
                </a:moveTo>
                <a:cubicBezTo>
                  <a:pt x="2660711" y="212492"/>
                  <a:pt x="2667273" y="219055"/>
                  <a:pt x="2667273" y="226348"/>
                </a:cubicBezTo>
                <a:cubicBezTo>
                  <a:pt x="2667273" y="234370"/>
                  <a:pt x="2660711" y="238746"/>
                  <a:pt x="2653420" y="238746"/>
                </a:cubicBezTo>
                <a:cubicBezTo>
                  <a:pt x="2646857" y="238746"/>
                  <a:pt x="2641021" y="234370"/>
                  <a:pt x="2641021" y="226348"/>
                </a:cubicBezTo>
                <a:cubicBezTo>
                  <a:pt x="2641021" y="219055"/>
                  <a:pt x="2646857" y="212492"/>
                  <a:pt x="2653420" y="212492"/>
                </a:cubicBezTo>
                <a:close/>
                <a:moveTo>
                  <a:pt x="2582586" y="212492"/>
                </a:moveTo>
                <a:cubicBezTo>
                  <a:pt x="2589878" y="212492"/>
                  <a:pt x="2596439" y="219055"/>
                  <a:pt x="2596439" y="226348"/>
                </a:cubicBezTo>
                <a:cubicBezTo>
                  <a:pt x="2596439" y="234370"/>
                  <a:pt x="2589878" y="238746"/>
                  <a:pt x="2582586" y="238746"/>
                </a:cubicBezTo>
                <a:cubicBezTo>
                  <a:pt x="2576024" y="238746"/>
                  <a:pt x="2570189" y="234370"/>
                  <a:pt x="2570189" y="226348"/>
                </a:cubicBezTo>
                <a:cubicBezTo>
                  <a:pt x="2570189" y="219055"/>
                  <a:pt x="2576024" y="212492"/>
                  <a:pt x="2582586" y="212492"/>
                </a:cubicBezTo>
                <a:close/>
                <a:moveTo>
                  <a:pt x="2511029" y="212492"/>
                </a:moveTo>
                <a:cubicBezTo>
                  <a:pt x="2519052" y="212492"/>
                  <a:pt x="2525616" y="219055"/>
                  <a:pt x="2525616" y="226348"/>
                </a:cubicBezTo>
                <a:cubicBezTo>
                  <a:pt x="2525616" y="234370"/>
                  <a:pt x="2519052" y="238746"/>
                  <a:pt x="2511029" y="238746"/>
                </a:cubicBezTo>
                <a:cubicBezTo>
                  <a:pt x="2503740" y="238746"/>
                  <a:pt x="2499364" y="234370"/>
                  <a:pt x="2499364" y="226348"/>
                </a:cubicBezTo>
                <a:cubicBezTo>
                  <a:pt x="2499364" y="219055"/>
                  <a:pt x="2503740" y="212492"/>
                  <a:pt x="2511029" y="212492"/>
                </a:cubicBezTo>
                <a:close/>
                <a:moveTo>
                  <a:pt x="2439946" y="212492"/>
                </a:moveTo>
                <a:cubicBezTo>
                  <a:pt x="2448505" y="212492"/>
                  <a:pt x="2454732" y="219055"/>
                  <a:pt x="2454732" y="226348"/>
                </a:cubicBezTo>
                <a:cubicBezTo>
                  <a:pt x="2454732" y="234370"/>
                  <a:pt x="2448505" y="238746"/>
                  <a:pt x="2439946" y="238746"/>
                </a:cubicBezTo>
                <a:cubicBezTo>
                  <a:pt x="2432163" y="238746"/>
                  <a:pt x="2425156" y="234370"/>
                  <a:pt x="2425156" y="226348"/>
                </a:cubicBezTo>
                <a:cubicBezTo>
                  <a:pt x="2425156" y="219055"/>
                  <a:pt x="2432163" y="212492"/>
                  <a:pt x="2439946" y="212492"/>
                </a:cubicBezTo>
                <a:close/>
                <a:moveTo>
                  <a:pt x="2369110" y="212492"/>
                </a:moveTo>
                <a:cubicBezTo>
                  <a:pt x="2377672" y="212492"/>
                  <a:pt x="2383900" y="219055"/>
                  <a:pt x="2383900" y="226348"/>
                </a:cubicBezTo>
                <a:cubicBezTo>
                  <a:pt x="2383900" y="234370"/>
                  <a:pt x="2377672" y="238746"/>
                  <a:pt x="2369110" y="238746"/>
                </a:cubicBezTo>
                <a:cubicBezTo>
                  <a:pt x="2361329" y="238746"/>
                  <a:pt x="2354323" y="234370"/>
                  <a:pt x="2354323" y="226348"/>
                </a:cubicBezTo>
                <a:cubicBezTo>
                  <a:pt x="2354323" y="219055"/>
                  <a:pt x="2361329" y="212492"/>
                  <a:pt x="2369110" y="212492"/>
                </a:cubicBezTo>
                <a:close/>
                <a:moveTo>
                  <a:pt x="2298283" y="212492"/>
                </a:moveTo>
                <a:cubicBezTo>
                  <a:pt x="2306842" y="212492"/>
                  <a:pt x="2313070" y="219497"/>
                  <a:pt x="2313070" y="227280"/>
                </a:cubicBezTo>
                <a:cubicBezTo>
                  <a:pt x="2313070" y="235842"/>
                  <a:pt x="2306842" y="242069"/>
                  <a:pt x="2298283" y="242069"/>
                </a:cubicBezTo>
                <a:cubicBezTo>
                  <a:pt x="2290497" y="242069"/>
                  <a:pt x="2283493" y="235842"/>
                  <a:pt x="2283493" y="227280"/>
                </a:cubicBezTo>
                <a:cubicBezTo>
                  <a:pt x="2283493" y="219497"/>
                  <a:pt x="2290497" y="212492"/>
                  <a:pt x="2298283" y="212492"/>
                </a:cubicBezTo>
                <a:close/>
                <a:moveTo>
                  <a:pt x="2226517" y="212492"/>
                </a:moveTo>
                <a:cubicBezTo>
                  <a:pt x="2234540" y="212492"/>
                  <a:pt x="2238916" y="219497"/>
                  <a:pt x="2238916" y="227280"/>
                </a:cubicBezTo>
                <a:cubicBezTo>
                  <a:pt x="2238916" y="235842"/>
                  <a:pt x="2234540" y="242069"/>
                  <a:pt x="2226517" y="242069"/>
                </a:cubicBezTo>
                <a:cubicBezTo>
                  <a:pt x="2218495" y="242069"/>
                  <a:pt x="2212659" y="235842"/>
                  <a:pt x="2212659" y="227280"/>
                </a:cubicBezTo>
                <a:cubicBezTo>
                  <a:pt x="2212659" y="219497"/>
                  <a:pt x="2218495" y="212492"/>
                  <a:pt x="2226517" y="212492"/>
                </a:cubicBezTo>
                <a:close/>
                <a:moveTo>
                  <a:pt x="2155683" y="212492"/>
                </a:moveTo>
                <a:cubicBezTo>
                  <a:pt x="2161519" y="212492"/>
                  <a:pt x="2168081" y="219497"/>
                  <a:pt x="2168081" y="227280"/>
                </a:cubicBezTo>
                <a:cubicBezTo>
                  <a:pt x="2168081" y="235842"/>
                  <a:pt x="2161519" y="242069"/>
                  <a:pt x="2155683" y="242069"/>
                </a:cubicBezTo>
                <a:cubicBezTo>
                  <a:pt x="2147663" y="242069"/>
                  <a:pt x="2141827" y="235842"/>
                  <a:pt x="2141827" y="227280"/>
                </a:cubicBezTo>
                <a:cubicBezTo>
                  <a:pt x="2141827" y="219497"/>
                  <a:pt x="2147663" y="212492"/>
                  <a:pt x="2155683" y="212492"/>
                </a:cubicBezTo>
                <a:close/>
                <a:moveTo>
                  <a:pt x="2084851" y="212492"/>
                </a:moveTo>
                <a:cubicBezTo>
                  <a:pt x="2090686" y="212492"/>
                  <a:pt x="2097249" y="219497"/>
                  <a:pt x="2097249" y="227280"/>
                </a:cubicBezTo>
                <a:cubicBezTo>
                  <a:pt x="2097249" y="235842"/>
                  <a:pt x="2090686" y="242069"/>
                  <a:pt x="2084851" y="242069"/>
                </a:cubicBezTo>
                <a:cubicBezTo>
                  <a:pt x="2076829" y="242069"/>
                  <a:pt x="2070995" y="235842"/>
                  <a:pt x="2070995" y="227280"/>
                </a:cubicBezTo>
                <a:cubicBezTo>
                  <a:pt x="2070995" y="219497"/>
                  <a:pt x="2076829" y="212492"/>
                  <a:pt x="2084851" y="212492"/>
                </a:cubicBezTo>
                <a:close/>
                <a:moveTo>
                  <a:pt x="2011835" y="212492"/>
                </a:moveTo>
                <a:cubicBezTo>
                  <a:pt x="2019855" y="212492"/>
                  <a:pt x="2026421" y="219497"/>
                  <a:pt x="2026421" y="227280"/>
                </a:cubicBezTo>
                <a:cubicBezTo>
                  <a:pt x="2026421" y="235842"/>
                  <a:pt x="2019855" y="242069"/>
                  <a:pt x="2011835" y="242069"/>
                </a:cubicBezTo>
                <a:cubicBezTo>
                  <a:pt x="2006003" y="242069"/>
                  <a:pt x="2000168" y="235842"/>
                  <a:pt x="2000168" y="227280"/>
                </a:cubicBezTo>
                <a:cubicBezTo>
                  <a:pt x="2000168" y="219497"/>
                  <a:pt x="2006003" y="212492"/>
                  <a:pt x="2011835" y="212492"/>
                </a:cubicBezTo>
                <a:close/>
                <a:moveTo>
                  <a:pt x="1938362" y="212492"/>
                </a:moveTo>
                <a:cubicBezTo>
                  <a:pt x="1946388" y="212492"/>
                  <a:pt x="1952222" y="219497"/>
                  <a:pt x="1952222" y="227280"/>
                </a:cubicBezTo>
                <a:cubicBezTo>
                  <a:pt x="1952222" y="235842"/>
                  <a:pt x="1946388" y="242069"/>
                  <a:pt x="1938362" y="242069"/>
                </a:cubicBezTo>
                <a:cubicBezTo>
                  <a:pt x="1932531" y="242069"/>
                  <a:pt x="1925971" y="235842"/>
                  <a:pt x="1925971" y="227280"/>
                </a:cubicBezTo>
                <a:cubicBezTo>
                  <a:pt x="1925971" y="219497"/>
                  <a:pt x="1931072" y="212492"/>
                  <a:pt x="1938362" y="212492"/>
                </a:cubicBezTo>
                <a:close/>
                <a:moveTo>
                  <a:pt x="1867530" y="212492"/>
                </a:moveTo>
                <a:cubicBezTo>
                  <a:pt x="1875550" y="212492"/>
                  <a:pt x="1881387" y="219497"/>
                  <a:pt x="1881387" y="227280"/>
                </a:cubicBezTo>
                <a:cubicBezTo>
                  <a:pt x="1881387" y="235842"/>
                  <a:pt x="1875550" y="242069"/>
                  <a:pt x="1867530" y="242069"/>
                </a:cubicBezTo>
                <a:cubicBezTo>
                  <a:pt x="1860238" y="242069"/>
                  <a:pt x="1855129" y="235842"/>
                  <a:pt x="1855129" y="227280"/>
                </a:cubicBezTo>
                <a:cubicBezTo>
                  <a:pt x="1855129" y="219497"/>
                  <a:pt x="1860238" y="212492"/>
                  <a:pt x="1867530" y="212492"/>
                </a:cubicBezTo>
                <a:close/>
                <a:moveTo>
                  <a:pt x="1799087" y="212492"/>
                </a:moveTo>
                <a:cubicBezTo>
                  <a:pt x="1807649" y="212492"/>
                  <a:pt x="1813879" y="219497"/>
                  <a:pt x="1813879" y="227280"/>
                </a:cubicBezTo>
                <a:cubicBezTo>
                  <a:pt x="1813879" y="235842"/>
                  <a:pt x="1807649" y="242069"/>
                  <a:pt x="1799087" y="242069"/>
                </a:cubicBezTo>
                <a:cubicBezTo>
                  <a:pt x="1790527" y="242069"/>
                  <a:pt x="1784303" y="235842"/>
                  <a:pt x="1784303" y="227280"/>
                </a:cubicBezTo>
                <a:cubicBezTo>
                  <a:pt x="1784303" y="219497"/>
                  <a:pt x="1790527" y="212492"/>
                  <a:pt x="1799087" y="212492"/>
                </a:cubicBezTo>
                <a:close/>
                <a:moveTo>
                  <a:pt x="1728262" y="212492"/>
                </a:moveTo>
                <a:cubicBezTo>
                  <a:pt x="1736828" y="212492"/>
                  <a:pt x="1743052" y="219497"/>
                  <a:pt x="1743052" y="227280"/>
                </a:cubicBezTo>
                <a:cubicBezTo>
                  <a:pt x="1743052" y="235842"/>
                  <a:pt x="1736828" y="242069"/>
                  <a:pt x="1728262" y="242069"/>
                </a:cubicBezTo>
                <a:cubicBezTo>
                  <a:pt x="1719700" y="242069"/>
                  <a:pt x="1713472" y="235842"/>
                  <a:pt x="1713472" y="227280"/>
                </a:cubicBezTo>
                <a:cubicBezTo>
                  <a:pt x="1713472" y="219497"/>
                  <a:pt x="1719700" y="212492"/>
                  <a:pt x="1728262" y="212492"/>
                </a:cubicBezTo>
                <a:close/>
                <a:moveTo>
                  <a:pt x="1656498" y="212492"/>
                </a:moveTo>
                <a:cubicBezTo>
                  <a:pt x="1663792" y="212492"/>
                  <a:pt x="1668900" y="219497"/>
                  <a:pt x="1668900" y="227280"/>
                </a:cubicBezTo>
                <a:cubicBezTo>
                  <a:pt x="1668900" y="235842"/>
                  <a:pt x="1663792" y="242069"/>
                  <a:pt x="1656498" y="242069"/>
                </a:cubicBezTo>
                <a:cubicBezTo>
                  <a:pt x="1648481" y="242069"/>
                  <a:pt x="1642655" y="235842"/>
                  <a:pt x="1642655" y="227280"/>
                </a:cubicBezTo>
                <a:cubicBezTo>
                  <a:pt x="1642655" y="219497"/>
                  <a:pt x="1648481" y="212492"/>
                  <a:pt x="1656498" y="212492"/>
                </a:cubicBezTo>
                <a:close/>
                <a:moveTo>
                  <a:pt x="1582299" y="212492"/>
                </a:moveTo>
                <a:cubicBezTo>
                  <a:pt x="1588134" y="212492"/>
                  <a:pt x="1594704" y="219497"/>
                  <a:pt x="1594704" y="227280"/>
                </a:cubicBezTo>
                <a:cubicBezTo>
                  <a:pt x="1594704" y="235842"/>
                  <a:pt x="1588134" y="242069"/>
                  <a:pt x="1582299" y="242069"/>
                </a:cubicBezTo>
                <a:cubicBezTo>
                  <a:pt x="1574277" y="242069"/>
                  <a:pt x="1568441" y="235842"/>
                  <a:pt x="1568441" y="227280"/>
                </a:cubicBezTo>
                <a:cubicBezTo>
                  <a:pt x="1568441" y="219497"/>
                  <a:pt x="1574277" y="212492"/>
                  <a:pt x="1582299" y="212492"/>
                </a:cubicBezTo>
                <a:close/>
                <a:moveTo>
                  <a:pt x="1512198" y="212492"/>
                </a:moveTo>
                <a:cubicBezTo>
                  <a:pt x="1518035" y="212492"/>
                  <a:pt x="1523867" y="219497"/>
                  <a:pt x="1523867" y="227280"/>
                </a:cubicBezTo>
                <a:cubicBezTo>
                  <a:pt x="1523867" y="235842"/>
                  <a:pt x="1518035" y="242069"/>
                  <a:pt x="1512198" y="242069"/>
                </a:cubicBezTo>
                <a:cubicBezTo>
                  <a:pt x="1504174" y="242069"/>
                  <a:pt x="1497612" y="235842"/>
                  <a:pt x="1497612" y="227280"/>
                </a:cubicBezTo>
                <a:cubicBezTo>
                  <a:pt x="1497612" y="219497"/>
                  <a:pt x="1504174" y="212492"/>
                  <a:pt x="1512198" y="212492"/>
                </a:cubicBezTo>
                <a:close/>
                <a:moveTo>
                  <a:pt x="1439173" y="212492"/>
                </a:moveTo>
                <a:cubicBezTo>
                  <a:pt x="1447191" y="212492"/>
                  <a:pt x="1453026" y="219497"/>
                  <a:pt x="1453026" y="227280"/>
                </a:cubicBezTo>
                <a:cubicBezTo>
                  <a:pt x="1453026" y="235842"/>
                  <a:pt x="1447191" y="242069"/>
                  <a:pt x="1439173" y="242069"/>
                </a:cubicBezTo>
                <a:cubicBezTo>
                  <a:pt x="1433339" y="242069"/>
                  <a:pt x="1426777" y="235842"/>
                  <a:pt x="1426777" y="227280"/>
                </a:cubicBezTo>
                <a:cubicBezTo>
                  <a:pt x="1426777" y="219497"/>
                  <a:pt x="1433339" y="212492"/>
                  <a:pt x="1439173" y="212492"/>
                </a:cubicBezTo>
                <a:close/>
                <a:moveTo>
                  <a:pt x="1368349" y="212492"/>
                </a:moveTo>
                <a:cubicBezTo>
                  <a:pt x="1376368" y="212492"/>
                  <a:pt x="1382203" y="219497"/>
                  <a:pt x="1382203" y="227280"/>
                </a:cubicBezTo>
                <a:cubicBezTo>
                  <a:pt x="1382203" y="235842"/>
                  <a:pt x="1376368" y="242069"/>
                  <a:pt x="1368349" y="242069"/>
                </a:cubicBezTo>
                <a:cubicBezTo>
                  <a:pt x="1362513" y="242069"/>
                  <a:pt x="1355950" y="235842"/>
                  <a:pt x="1355950" y="227280"/>
                </a:cubicBezTo>
                <a:cubicBezTo>
                  <a:pt x="1355950" y="219497"/>
                  <a:pt x="1362513" y="212492"/>
                  <a:pt x="1368349" y="212492"/>
                </a:cubicBezTo>
                <a:close/>
                <a:moveTo>
                  <a:pt x="1297520" y="212492"/>
                </a:moveTo>
                <a:cubicBezTo>
                  <a:pt x="1305540" y="212492"/>
                  <a:pt x="1311374" y="219497"/>
                  <a:pt x="1311374" y="227280"/>
                </a:cubicBezTo>
                <a:cubicBezTo>
                  <a:pt x="1311374" y="235842"/>
                  <a:pt x="1305540" y="242069"/>
                  <a:pt x="1297520" y="242069"/>
                </a:cubicBezTo>
                <a:cubicBezTo>
                  <a:pt x="1289498" y="242069"/>
                  <a:pt x="1285121" y="235842"/>
                  <a:pt x="1285121" y="227280"/>
                </a:cubicBezTo>
                <a:cubicBezTo>
                  <a:pt x="1285121" y="219497"/>
                  <a:pt x="1289498" y="212492"/>
                  <a:pt x="1297520" y="212492"/>
                </a:cubicBezTo>
                <a:close/>
                <a:moveTo>
                  <a:pt x="1225708" y="212492"/>
                </a:moveTo>
                <a:cubicBezTo>
                  <a:pt x="1233489" y="212492"/>
                  <a:pt x="1240496" y="219497"/>
                  <a:pt x="1240496" y="227280"/>
                </a:cubicBezTo>
                <a:cubicBezTo>
                  <a:pt x="1240496" y="235842"/>
                  <a:pt x="1233489" y="242069"/>
                  <a:pt x="1225708" y="242069"/>
                </a:cubicBezTo>
                <a:cubicBezTo>
                  <a:pt x="1217159" y="242069"/>
                  <a:pt x="1210934" y="235842"/>
                  <a:pt x="1210934" y="227280"/>
                </a:cubicBezTo>
                <a:cubicBezTo>
                  <a:pt x="1210934" y="219497"/>
                  <a:pt x="1217159" y="212492"/>
                  <a:pt x="1225708" y="212492"/>
                </a:cubicBezTo>
                <a:close/>
                <a:moveTo>
                  <a:pt x="1154891" y="212492"/>
                </a:moveTo>
                <a:cubicBezTo>
                  <a:pt x="1162674" y="212492"/>
                  <a:pt x="1169683" y="219497"/>
                  <a:pt x="1169683" y="227280"/>
                </a:cubicBezTo>
                <a:cubicBezTo>
                  <a:pt x="1169683" y="235842"/>
                  <a:pt x="1162674" y="242069"/>
                  <a:pt x="1154891" y="242069"/>
                </a:cubicBezTo>
                <a:cubicBezTo>
                  <a:pt x="1146329" y="242069"/>
                  <a:pt x="1140105" y="235842"/>
                  <a:pt x="1140105" y="227280"/>
                </a:cubicBezTo>
                <a:cubicBezTo>
                  <a:pt x="1140105" y="219497"/>
                  <a:pt x="1146329" y="212492"/>
                  <a:pt x="1154891" y="212492"/>
                </a:cubicBezTo>
                <a:close/>
                <a:moveTo>
                  <a:pt x="1084063" y="212492"/>
                </a:moveTo>
                <a:cubicBezTo>
                  <a:pt x="1091842" y="212492"/>
                  <a:pt x="1098847" y="219497"/>
                  <a:pt x="1098847" y="227280"/>
                </a:cubicBezTo>
                <a:cubicBezTo>
                  <a:pt x="1098847" y="235842"/>
                  <a:pt x="1091842" y="242069"/>
                  <a:pt x="1084063" y="242069"/>
                </a:cubicBezTo>
                <a:cubicBezTo>
                  <a:pt x="1075503" y="242069"/>
                  <a:pt x="1069276" y="235842"/>
                  <a:pt x="1069276" y="227280"/>
                </a:cubicBezTo>
                <a:cubicBezTo>
                  <a:pt x="1069276" y="219497"/>
                  <a:pt x="1075503" y="212492"/>
                  <a:pt x="1084063" y="212492"/>
                </a:cubicBezTo>
                <a:close/>
                <a:moveTo>
                  <a:pt x="3013723" y="141661"/>
                </a:moveTo>
                <a:cubicBezTo>
                  <a:pt x="3021310" y="141661"/>
                  <a:pt x="3028140" y="148224"/>
                  <a:pt x="3028140" y="155517"/>
                </a:cubicBezTo>
                <a:cubicBezTo>
                  <a:pt x="3028140" y="162080"/>
                  <a:pt x="3021310" y="167915"/>
                  <a:pt x="3013723" y="167915"/>
                </a:cubicBezTo>
                <a:cubicBezTo>
                  <a:pt x="3005376" y="167915"/>
                  <a:pt x="2998545" y="162080"/>
                  <a:pt x="2998545" y="155517"/>
                </a:cubicBezTo>
                <a:cubicBezTo>
                  <a:pt x="2998545" y="148224"/>
                  <a:pt x="3005376" y="141661"/>
                  <a:pt x="3013723" y="141661"/>
                </a:cubicBezTo>
                <a:close/>
                <a:moveTo>
                  <a:pt x="2942497" y="141661"/>
                </a:moveTo>
                <a:cubicBezTo>
                  <a:pt x="2951061" y="141661"/>
                  <a:pt x="2957293" y="148224"/>
                  <a:pt x="2957293" y="155517"/>
                </a:cubicBezTo>
                <a:cubicBezTo>
                  <a:pt x="2957293" y="162080"/>
                  <a:pt x="2951061" y="167915"/>
                  <a:pt x="2942497" y="167915"/>
                </a:cubicBezTo>
                <a:cubicBezTo>
                  <a:pt x="2934719" y="167915"/>
                  <a:pt x="2927716" y="162080"/>
                  <a:pt x="2927716" y="155517"/>
                </a:cubicBezTo>
                <a:cubicBezTo>
                  <a:pt x="2927716" y="148224"/>
                  <a:pt x="2934719" y="141661"/>
                  <a:pt x="2942497" y="141661"/>
                </a:cubicBezTo>
                <a:close/>
                <a:moveTo>
                  <a:pt x="2867363" y="141661"/>
                </a:moveTo>
                <a:cubicBezTo>
                  <a:pt x="2875389" y="141661"/>
                  <a:pt x="2879765" y="148224"/>
                  <a:pt x="2879765" y="155517"/>
                </a:cubicBezTo>
                <a:cubicBezTo>
                  <a:pt x="2879765" y="162080"/>
                  <a:pt x="2875389" y="167915"/>
                  <a:pt x="2867363" y="167915"/>
                </a:cubicBezTo>
                <a:cubicBezTo>
                  <a:pt x="2860073" y="167915"/>
                  <a:pt x="2853510" y="162080"/>
                  <a:pt x="2853510" y="155517"/>
                </a:cubicBezTo>
                <a:cubicBezTo>
                  <a:pt x="2853510" y="148224"/>
                  <a:pt x="2860073" y="141661"/>
                  <a:pt x="2867363" y="141661"/>
                </a:cubicBezTo>
                <a:close/>
                <a:moveTo>
                  <a:pt x="2796538" y="141661"/>
                </a:moveTo>
                <a:cubicBezTo>
                  <a:pt x="2803103" y="141661"/>
                  <a:pt x="2808940" y="148224"/>
                  <a:pt x="2808940" y="155517"/>
                </a:cubicBezTo>
                <a:cubicBezTo>
                  <a:pt x="2808940" y="162080"/>
                  <a:pt x="2803103" y="167915"/>
                  <a:pt x="2796538" y="167915"/>
                </a:cubicBezTo>
                <a:cubicBezTo>
                  <a:pt x="2789246" y="167915"/>
                  <a:pt x="2782683" y="162080"/>
                  <a:pt x="2782683" y="155517"/>
                </a:cubicBezTo>
                <a:cubicBezTo>
                  <a:pt x="2782683" y="148224"/>
                  <a:pt x="2789246" y="141661"/>
                  <a:pt x="2796538" y="141661"/>
                </a:cubicBezTo>
                <a:close/>
                <a:moveTo>
                  <a:pt x="2725703" y="141661"/>
                </a:moveTo>
                <a:cubicBezTo>
                  <a:pt x="2731538" y="141661"/>
                  <a:pt x="2738105" y="148224"/>
                  <a:pt x="2738105" y="155517"/>
                </a:cubicBezTo>
                <a:cubicBezTo>
                  <a:pt x="2738105" y="162080"/>
                  <a:pt x="2731538" y="167915"/>
                  <a:pt x="2725703" y="167915"/>
                </a:cubicBezTo>
                <a:cubicBezTo>
                  <a:pt x="2717686" y="167915"/>
                  <a:pt x="2711852" y="162080"/>
                  <a:pt x="2711852" y="155517"/>
                </a:cubicBezTo>
                <a:cubicBezTo>
                  <a:pt x="2711852" y="148224"/>
                  <a:pt x="2717686" y="141661"/>
                  <a:pt x="2725703" y="141661"/>
                </a:cubicBezTo>
                <a:close/>
                <a:moveTo>
                  <a:pt x="2653420" y="141661"/>
                </a:moveTo>
                <a:cubicBezTo>
                  <a:pt x="2660711" y="141661"/>
                  <a:pt x="2667273" y="148224"/>
                  <a:pt x="2667273" y="155517"/>
                </a:cubicBezTo>
                <a:cubicBezTo>
                  <a:pt x="2667273" y="162080"/>
                  <a:pt x="2660711" y="167915"/>
                  <a:pt x="2653420" y="167915"/>
                </a:cubicBezTo>
                <a:cubicBezTo>
                  <a:pt x="2646857" y="167915"/>
                  <a:pt x="2641021" y="162080"/>
                  <a:pt x="2641021" y="155517"/>
                </a:cubicBezTo>
                <a:cubicBezTo>
                  <a:pt x="2641021" y="148224"/>
                  <a:pt x="2646857" y="141661"/>
                  <a:pt x="2653420" y="141661"/>
                </a:cubicBezTo>
                <a:close/>
                <a:moveTo>
                  <a:pt x="2582586" y="141661"/>
                </a:moveTo>
                <a:cubicBezTo>
                  <a:pt x="2589878" y="141661"/>
                  <a:pt x="2596442" y="148224"/>
                  <a:pt x="2596442" y="155517"/>
                </a:cubicBezTo>
                <a:cubicBezTo>
                  <a:pt x="2596442" y="162080"/>
                  <a:pt x="2589878" y="167915"/>
                  <a:pt x="2582586" y="167915"/>
                </a:cubicBezTo>
                <a:cubicBezTo>
                  <a:pt x="2576024" y="167915"/>
                  <a:pt x="2570189" y="162080"/>
                  <a:pt x="2570189" y="155517"/>
                </a:cubicBezTo>
                <a:cubicBezTo>
                  <a:pt x="2570189" y="148224"/>
                  <a:pt x="2576024" y="141661"/>
                  <a:pt x="2582586" y="141661"/>
                </a:cubicBezTo>
                <a:close/>
                <a:moveTo>
                  <a:pt x="2511034" y="141661"/>
                </a:moveTo>
                <a:cubicBezTo>
                  <a:pt x="2519052" y="141661"/>
                  <a:pt x="2525616" y="148224"/>
                  <a:pt x="2525616" y="155517"/>
                </a:cubicBezTo>
                <a:cubicBezTo>
                  <a:pt x="2525616" y="162080"/>
                  <a:pt x="2519052" y="167915"/>
                  <a:pt x="2511034" y="167915"/>
                </a:cubicBezTo>
                <a:cubicBezTo>
                  <a:pt x="2503743" y="167915"/>
                  <a:pt x="2499364" y="162080"/>
                  <a:pt x="2499364" y="155517"/>
                </a:cubicBezTo>
                <a:cubicBezTo>
                  <a:pt x="2499364" y="148224"/>
                  <a:pt x="2503743" y="141661"/>
                  <a:pt x="2511034" y="141661"/>
                </a:cubicBezTo>
                <a:close/>
                <a:moveTo>
                  <a:pt x="2439946" y="141661"/>
                </a:moveTo>
                <a:cubicBezTo>
                  <a:pt x="2448505" y="141661"/>
                  <a:pt x="2454734" y="148224"/>
                  <a:pt x="2454734" y="155517"/>
                </a:cubicBezTo>
                <a:cubicBezTo>
                  <a:pt x="2454734" y="162080"/>
                  <a:pt x="2448505" y="167915"/>
                  <a:pt x="2439946" y="167915"/>
                </a:cubicBezTo>
                <a:cubicBezTo>
                  <a:pt x="2432165" y="167915"/>
                  <a:pt x="2425159" y="162080"/>
                  <a:pt x="2425159" y="155517"/>
                </a:cubicBezTo>
                <a:cubicBezTo>
                  <a:pt x="2425159" y="148224"/>
                  <a:pt x="2432165" y="141661"/>
                  <a:pt x="2439946" y="141661"/>
                </a:cubicBezTo>
                <a:close/>
                <a:moveTo>
                  <a:pt x="2369114" y="141661"/>
                </a:moveTo>
                <a:cubicBezTo>
                  <a:pt x="2377674" y="141661"/>
                  <a:pt x="2383900" y="148224"/>
                  <a:pt x="2383900" y="155517"/>
                </a:cubicBezTo>
                <a:cubicBezTo>
                  <a:pt x="2383900" y="162080"/>
                  <a:pt x="2377674" y="167915"/>
                  <a:pt x="2369114" y="167915"/>
                </a:cubicBezTo>
                <a:cubicBezTo>
                  <a:pt x="2361331" y="167915"/>
                  <a:pt x="2354323" y="163539"/>
                  <a:pt x="2354323" y="155517"/>
                </a:cubicBezTo>
                <a:cubicBezTo>
                  <a:pt x="2354323" y="148224"/>
                  <a:pt x="2361331" y="141661"/>
                  <a:pt x="2369114" y="141661"/>
                </a:cubicBezTo>
                <a:close/>
                <a:moveTo>
                  <a:pt x="2298283" y="141661"/>
                </a:moveTo>
                <a:cubicBezTo>
                  <a:pt x="2306842" y="141661"/>
                  <a:pt x="2313070" y="148224"/>
                  <a:pt x="2313070" y="155517"/>
                </a:cubicBezTo>
                <a:cubicBezTo>
                  <a:pt x="2313070" y="163539"/>
                  <a:pt x="2306842" y="167915"/>
                  <a:pt x="2298283" y="167915"/>
                </a:cubicBezTo>
                <a:cubicBezTo>
                  <a:pt x="2290497" y="167915"/>
                  <a:pt x="2283493" y="163539"/>
                  <a:pt x="2283493" y="155517"/>
                </a:cubicBezTo>
                <a:cubicBezTo>
                  <a:pt x="2283493" y="148224"/>
                  <a:pt x="2290497" y="141661"/>
                  <a:pt x="2298283" y="141661"/>
                </a:cubicBezTo>
                <a:close/>
                <a:moveTo>
                  <a:pt x="2226517" y="141661"/>
                </a:moveTo>
                <a:cubicBezTo>
                  <a:pt x="2234542" y="141661"/>
                  <a:pt x="2238916" y="148224"/>
                  <a:pt x="2238916" y="155517"/>
                </a:cubicBezTo>
                <a:cubicBezTo>
                  <a:pt x="2238916" y="163539"/>
                  <a:pt x="2234542" y="167915"/>
                  <a:pt x="2226517" y="167915"/>
                </a:cubicBezTo>
                <a:cubicBezTo>
                  <a:pt x="2218495" y="167915"/>
                  <a:pt x="2212659" y="163539"/>
                  <a:pt x="2212659" y="155517"/>
                </a:cubicBezTo>
                <a:cubicBezTo>
                  <a:pt x="2212659" y="148224"/>
                  <a:pt x="2218495" y="141661"/>
                  <a:pt x="2226517" y="141661"/>
                </a:cubicBezTo>
                <a:close/>
                <a:moveTo>
                  <a:pt x="2155683" y="141661"/>
                </a:moveTo>
                <a:cubicBezTo>
                  <a:pt x="2161520" y="141661"/>
                  <a:pt x="2168084" y="148224"/>
                  <a:pt x="2168084" y="155517"/>
                </a:cubicBezTo>
                <a:cubicBezTo>
                  <a:pt x="2168084" y="163539"/>
                  <a:pt x="2161520" y="167915"/>
                  <a:pt x="2155683" y="167915"/>
                </a:cubicBezTo>
                <a:cubicBezTo>
                  <a:pt x="2147663" y="167915"/>
                  <a:pt x="2141827" y="163539"/>
                  <a:pt x="2141827" y="155517"/>
                </a:cubicBezTo>
                <a:cubicBezTo>
                  <a:pt x="2141827" y="148224"/>
                  <a:pt x="2147663" y="141661"/>
                  <a:pt x="2155683" y="141661"/>
                </a:cubicBezTo>
                <a:close/>
                <a:moveTo>
                  <a:pt x="2084851" y="141661"/>
                </a:moveTo>
                <a:cubicBezTo>
                  <a:pt x="2090686" y="141661"/>
                  <a:pt x="2097249" y="148224"/>
                  <a:pt x="2097249" y="155517"/>
                </a:cubicBezTo>
                <a:cubicBezTo>
                  <a:pt x="2097249" y="163539"/>
                  <a:pt x="2090686" y="167915"/>
                  <a:pt x="2084851" y="167915"/>
                </a:cubicBezTo>
                <a:cubicBezTo>
                  <a:pt x="2076829" y="167915"/>
                  <a:pt x="2070995" y="163539"/>
                  <a:pt x="2070995" y="155517"/>
                </a:cubicBezTo>
                <a:cubicBezTo>
                  <a:pt x="2070995" y="148224"/>
                  <a:pt x="2076829" y="141661"/>
                  <a:pt x="2084851" y="141661"/>
                </a:cubicBezTo>
                <a:close/>
                <a:moveTo>
                  <a:pt x="2011835" y="141661"/>
                </a:moveTo>
                <a:cubicBezTo>
                  <a:pt x="2019855" y="141661"/>
                  <a:pt x="2026421" y="148224"/>
                  <a:pt x="2026421" y="155517"/>
                </a:cubicBezTo>
                <a:cubicBezTo>
                  <a:pt x="2026421" y="163539"/>
                  <a:pt x="2019855" y="167915"/>
                  <a:pt x="2011835" y="167915"/>
                </a:cubicBezTo>
                <a:cubicBezTo>
                  <a:pt x="2006003" y="167915"/>
                  <a:pt x="2000168" y="163539"/>
                  <a:pt x="2000168" y="155517"/>
                </a:cubicBezTo>
                <a:cubicBezTo>
                  <a:pt x="2000168" y="148224"/>
                  <a:pt x="2006003" y="141661"/>
                  <a:pt x="2011835" y="141661"/>
                </a:cubicBezTo>
                <a:close/>
                <a:moveTo>
                  <a:pt x="1938365" y="141661"/>
                </a:moveTo>
                <a:cubicBezTo>
                  <a:pt x="1946388" y="141661"/>
                  <a:pt x="1952222" y="148224"/>
                  <a:pt x="1952222" y="155517"/>
                </a:cubicBezTo>
                <a:cubicBezTo>
                  <a:pt x="1952222" y="163539"/>
                  <a:pt x="1946388" y="167915"/>
                  <a:pt x="1938365" y="167915"/>
                </a:cubicBezTo>
                <a:cubicBezTo>
                  <a:pt x="1931072" y="167915"/>
                  <a:pt x="1925971" y="163539"/>
                  <a:pt x="1925971" y="155517"/>
                </a:cubicBezTo>
                <a:cubicBezTo>
                  <a:pt x="1925971" y="148224"/>
                  <a:pt x="1931072" y="141661"/>
                  <a:pt x="1938365" y="141661"/>
                </a:cubicBezTo>
                <a:close/>
                <a:moveTo>
                  <a:pt x="1869922" y="141661"/>
                </a:moveTo>
                <a:cubicBezTo>
                  <a:pt x="1878483" y="141661"/>
                  <a:pt x="1884712" y="148224"/>
                  <a:pt x="1884712" y="155517"/>
                </a:cubicBezTo>
                <a:cubicBezTo>
                  <a:pt x="1884712" y="163539"/>
                  <a:pt x="1878483" y="167915"/>
                  <a:pt x="1869922" y="167915"/>
                </a:cubicBezTo>
                <a:cubicBezTo>
                  <a:pt x="1862138" y="167915"/>
                  <a:pt x="1855131" y="163539"/>
                  <a:pt x="1855131" y="155517"/>
                </a:cubicBezTo>
                <a:cubicBezTo>
                  <a:pt x="1855131" y="148224"/>
                  <a:pt x="1862138" y="141661"/>
                  <a:pt x="1869922" y="141661"/>
                </a:cubicBezTo>
                <a:close/>
                <a:moveTo>
                  <a:pt x="1799087" y="141661"/>
                </a:moveTo>
                <a:cubicBezTo>
                  <a:pt x="1807649" y="141661"/>
                  <a:pt x="1813879" y="148224"/>
                  <a:pt x="1813879" y="155517"/>
                </a:cubicBezTo>
                <a:cubicBezTo>
                  <a:pt x="1813879" y="163539"/>
                  <a:pt x="1807649" y="167915"/>
                  <a:pt x="1799087" y="167915"/>
                </a:cubicBezTo>
                <a:cubicBezTo>
                  <a:pt x="1790527" y="167915"/>
                  <a:pt x="1784303" y="163539"/>
                  <a:pt x="1784303" y="155517"/>
                </a:cubicBezTo>
                <a:cubicBezTo>
                  <a:pt x="1784303" y="148224"/>
                  <a:pt x="1790527" y="141661"/>
                  <a:pt x="1799087" y="141661"/>
                </a:cubicBezTo>
                <a:close/>
                <a:moveTo>
                  <a:pt x="1728262" y="141661"/>
                </a:moveTo>
                <a:cubicBezTo>
                  <a:pt x="1736828" y="141661"/>
                  <a:pt x="1743052" y="148224"/>
                  <a:pt x="1743052" y="155517"/>
                </a:cubicBezTo>
                <a:cubicBezTo>
                  <a:pt x="1743052" y="163539"/>
                  <a:pt x="1736828" y="167915"/>
                  <a:pt x="1728262" y="167915"/>
                </a:cubicBezTo>
                <a:cubicBezTo>
                  <a:pt x="1719700" y="167915"/>
                  <a:pt x="1713474" y="163539"/>
                  <a:pt x="1713474" y="155517"/>
                </a:cubicBezTo>
                <a:cubicBezTo>
                  <a:pt x="1713474" y="148224"/>
                  <a:pt x="1719700" y="141661"/>
                  <a:pt x="1728262" y="141661"/>
                </a:cubicBezTo>
                <a:close/>
                <a:moveTo>
                  <a:pt x="1656501" y="141661"/>
                </a:moveTo>
                <a:cubicBezTo>
                  <a:pt x="1663792" y="141661"/>
                  <a:pt x="1668900" y="148666"/>
                  <a:pt x="1668900" y="156450"/>
                </a:cubicBezTo>
                <a:cubicBezTo>
                  <a:pt x="1668900" y="165012"/>
                  <a:pt x="1663792" y="171239"/>
                  <a:pt x="1656501" y="171239"/>
                </a:cubicBezTo>
                <a:cubicBezTo>
                  <a:pt x="1648481" y="171239"/>
                  <a:pt x="1642655" y="165012"/>
                  <a:pt x="1642655" y="156450"/>
                </a:cubicBezTo>
                <a:cubicBezTo>
                  <a:pt x="1642655" y="148666"/>
                  <a:pt x="1648481" y="141661"/>
                  <a:pt x="1656501" y="141661"/>
                </a:cubicBezTo>
                <a:close/>
                <a:moveTo>
                  <a:pt x="1582299" y="141661"/>
                </a:moveTo>
                <a:cubicBezTo>
                  <a:pt x="1588134" y="141661"/>
                  <a:pt x="1594704" y="148666"/>
                  <a:pt x="1594704" y="156450"/>
                </a:cubicBezTo>
                <a:cubicBezTo>
                  <a:pt x="1594704" y="165012"/>
                  <a:pt x="1588134" y="171239"/>
                  <a:pt x="1582299" y="171239"/>
                </a:cubicBezTo>
                <a:cubicBezTo>
                  <a:pt x="1574277" y="171239"/>
                  <a:pt x="1568444" y="165012"/>
                  <a:pt x="1568444" y="156450"/>
                </a:cubicBezTo>
                <a:cubicBezTo>
                  <a:pt x="1568444" y="148666"/>
                  <a:pt x="1574277" y="141661"/>
                  <a:pt x="1582299" y="141661"/>
                </a:cubicBezTo>
                <a:close/>
                <a:moveTo>
                  <a:pt x="1512199" y="141661"/>
                </a:moveTo>
                <a:cubicBezTo>
                  <a:pt x="1518035" y="141661"/>
                  <a:pt x="1523867" y="148666"/>
                  <a:pt x="1523867" y="156450"/>
                </a:cubicBezTo>
                <a:cubicBezTo>
                  <a:pt x="1523867" y="165012"/>
                  <a:pt x="1518035" y="171239"/>
                  <a:pt x="1512199" y="171239"/>
                </a:cubicBezTo>
                <a:cubicBezTo>
                  <a:pt x="1504174" y="171239"/>
                  <a:pt x="1497612" y="165012"/>
                  <a:pt x="1497612" y="156450"/>
                </a:cubicBezTo>
                <a:cubicBezTo>
                  <a:pt x="1497612" y="148666"/>
                  <a:pt x="1504174" y="141661"/>
                  <a:pt x="1512199" y="141661"/>
                </a:cubicBezTo>
                <a:close/>
                <a:moveTo>
                  <a:pt x="1439173" y="141661"/>
                </a:moveTo>
                <a:cubicBezTo>
                  <a:pt x="1447191" y="141661"/>
                  <a:pt x="1453026" y="148666"/>
                  <a:pt x="1453026" y="156450"/>
                </a:cubicBezTo>
                <a:cubicBezTo>
                  <a:pt x="1453026" y="165012"/>
                  <a:pt x="1447191" y="171239"/>
                  <a:pt x="1439173" y="171239"/>
                </a:cubicBezTo>
                <a:cubicBezTo>
                  <a:pt x="1433339" y="171239"/>
                  <a:pt x="1426777" y="165012"/>
                  <a:pt x="1426777" y="156450"/>
                </a:cubicBezTo>
                <a:cubicBezTo>
                  <a:pt x="1426777" y="148666"/>
                  <a:pt x="1433339" y="141661"/>
                  <a:pt x="1439173" y="141661"/>
                </a:cubicBezTo>
                <a:close/>
                <a:moveTo>
                  <a:pt x="1368349" y="141661"/>
                </a:moveTo>
                <a:cubicBezTo>
                  <a:pt x="1376368" y="141661"/>
                  <a:pt x="1382203" y="148666"/>
                  <a:pt x="1382203" y="156450"/>
                </a:cubicBezTo>
                <a:cubicBezTo>
                  <a:pt x="1382203" y="165012"/>
                  <a:pt x="1376368" y="171239"/>
                  <a:pt x="1368349" y="171239"/>
                </a:cubicBezTo>
                <a:cubicBezTo>
                  <a:pt x="1362516" y="171239"/>
                  <a:pt x="1355953" y="165012"/>
                  <a:pt x="1355953" y="156450"/>
                </a:cubicBezTo>
                <a:cubicBezTo>
                  <a:pt x="1355953" y="148666"/>
                  <a:pt x="1362516" y="141661"/>
                  <a:pt x="1368349" y="141661"/>
                </a:cubicBezTo>
                <a:close/>
                <a:moveTo>
                  <a:pt x="1297520" y="141661"/>
                </a:moveTo>
                <a:cubicBezTo>
                  <a:pt x="1305540" y="141661"/>
                  <a:pt x="1311374" y="148666"/>
                  <a:pt x="1311374" y="156450"/>
                </a:cubicBezTo>
                <a:cubicBezTo>
                  <a:pt x="1311374" y="165012"/>
                  <a:pt x="1305540" y="171239"/>
                  <a:pt x="1297520" y="171239"/>
                </a:cubicBezTo>
                <a:cubicBezTo>
                  <a:pt x="1289498" y="171239"/>
                  <a:pt x="1285121" y="165012"/>
                  <a:pt x="1285121" y="156450"/>
                </a:cubicBezTo>
                <a:cubicBezTo>
                  <a:pt x="1285121" y="148666"/>
                  <a:pt x="1289498" y="141661"/>
                  <a:pt x="1297520" y="141661"/>
                </a:cubicBezTo>
                <a:close/>
                <a:moveTo>
                  <a:pt x="2796538" y="70831"/>
                </a:moveTo>
                <a:cubicBezTo>
                  <a:pt x="2803103" y="70831"/>
                  <a:pt x="2808940" y="76665"/>
                  <a:pt x="2808940" y="84687"/>
                </a:cubicBezTo>
                <a:cubicBezTo>
                  <a:pt x="2808940" y="90521"/>
                  <a:pt x="2803103" y="97085"/>
                  <a:pt x="2796538" y="97085"/>
                </a:cubicBezTo>
                <a:cubicBezTo>
                  <a:pt x="2789246" y="97085"/>
                  <a:pt x="2782683" y="90521"/>
                  <a:pt x="2782683" y="84687"/>
                </a:cubicBezTo>
                <a:cubicBezTo>
                  <a:pt x="2782683" y="76665"/>
                  <a:pt x="2789246" y="70831"/>
                  <a:pt x="2796538" y="70831"/>
                </a:cubicBezTo>
                <a:close/>
                <a:moveTo>
                  <a:pt x="2725703" y="70831"/>
                </a:moveTo>
                <a:cubicBezTo>
                  <a:pt x="2731538" y="70831"/>
                  <a:pt x="2738105" y="76665"/>
                  <a:pt x="2738105" y="84687"/>
                </a:cubicBezTo>
                <a:cubicBezTo>
                  <a:pt x="2738105" y="90521"/>
                  <a:pt x="2731538" y="97085"/>
                  <a:pt x="2725703" y="97085"/>
                </a:cubicBezTo>
                <a:cubicBezTo>
                  <a:pt x="2717686" y="97085"/>
                  <a:pt x="2711852" y="90521"/>
                  <a:pt x="2711852" y="84687"/>
                </a:cubicBezTo>
                <a:cubicBezTo>
                  <a:pt x="2711852" y="76665"/>
                  <a:pt x="2717686" y="70831"/>
                  <a:pt x="2725703" y="70831"/>
                </a:cubicBezTo>
                <a:close/>
                <a:moveTo>
                  <a:pt x="2653420" y="70831"/>
                </a:moveTo>
                <a:cubicBezTo>
                  <a:pt x="2660711" y="70831"/>
                  <a:pt x="2667273" y="76665"/>
                  <a:pt x="2667273" y="84687"/>
                </a:cubicBezTo>
                <a:cubicBezTo>
                  <a:pt x="2667273" y="90521"/>
                  <a:pt x="2660711" y="97085"/>
                  <a:pt x="2653420" y="97085"/>
                </a:cubicBezTo>
                <a:cubicBezTo>
                  <a:pt x="2646857" y="97085"/>
                  <a:pt x="2641021" y="90521"/>
                  <a:pt x="2641021" y="84687"/>
                </a:cubicBezTo>
                <a:cubicBezTo>
                  <a:pt x="2641021" y="76665"/>
                  <a:pt x="2646857" y="70831"/>
                  <a:pt x="2653420" y="70831"/>
                </a:cubicBezTo>
                <a:close/>
                <a:moveTo>
                  <a:pt x="2582586" y="70831"/>
                </a:moveTo>
                <a:cubicBezTo>
                  <a:pt x="2589878" y="70831"/>
                  <a:pt x="2596442" y="76665"/>
                  <a:pt x="2596442" y="84687"/>
                </a:cubicBezTo>
                <a:cubicBezTo>
                  <a:pt x="2596442" y="90521"/>
                  <a:pt x="2589878" y="97085"/>
                  <a:pt x="2582586" y="97085"/>
                </a:cubicBezTo>
                <a:cubicBezTo>
                  <a:pt x="2576024" y="97085"/>
                  <a:pt x="2570189" y="90521"/>
                  <a:pt x="2570189" y="84687"/>
                </a:cubicBezTo>
                <a:cubicBezTo>
                  <a:pt x="2570189" y="76665"/>
                  <a:pt x="2576024" y="70831"/>
                  <a:pt x="2582586" y="70831"/>
                </a:cubicBezTo>
                <a:close/>
                <a:moveTo>
                  <a:pt x="2511034" y="70831"/>
                </a:moveTo>
                <a:cubicBezTo>
                  <a:pt x="2519052" y="70831"/>
                  <a:pt x="2525616" y="76665"/>
                  <a:pt x="2525616" y="84687"/>
                </a:cubicBezTo>
                <a:cubicBezTo>
                  <a:pt x="2525616" y="90521"/>
                  <a:pt x="2519052" y="97085"/>
                  <a:pt x="2511034" y="97085"/>
                </a:cubicBezTo>
                <a:cubicBezTo>
                  <a:pt x="2503743" y="97085"/>
                  <a:pt x="2499364" y="90521"/>
                  <a:pt x="2499364" y="84687"/>
                </a:cubicBezTo>
                <a:cubicBezTo>
                  <a:pt x="2499364" y="76665"/>
                  <a:pt x="2503743" y="70831"/>
                  <a:pt x="2511034" y="70831"/>
                </a:cubicBezTo>
                <a:close/>
                <a:moveTo>
                  <a:pt x="2439946" y="70831"/>
                </a:moveTo>
                <a:cubicBezTo>
                  <a:pt x="2448505" y="70831"/>
                  <a:pt x="2454737" y="76665"/>
                  <a:pt x="2454737" y="84687"/>
                </a:cubicBezTo>
                <a:cubicBezTo>
                  <a:pt x="2454737" y="90521"/>
                  <a:pt x="2448505" y="97085"/>
                  <a:pt x="2439946" y="97085"/>
                </a:cubicBezTo>
                <a:cubicBezTo>
                  <a:pt x="2432165" y="97085"/>
                  <a:pt x="2425159" y="90521"/>
                  <a:pt x="2425159" y="84687"/>
                </a:cubicBezTo>
                <a:cubicBezTo>
                  <a:pt x="2425159" y="76665"/>
                  <a:pt x="2432165" y="70831"/>
                  <a:pt x="2439946" y="70831"/>
                </a:cubicBezTo>
                <a:close/>
                <a:moveTo>
                  <a:pt x="2369114" y="70831"/>
                </a:moveTo>
                <a:cubicBezTo>
                  <a:pt x="2377674" y="70831"/>
                  <a:pt x="2383900" y="76665"/>
                  <a:pt x="2383900" y="84687"/>
                </a:cubicBezTo>
                <a:cubicBezTo>
                  <a:pt x="2383900" y="90521"/>
                  <a:pt x="2377674" y="97085"/>
                  <a:pt x="2369114" y="97085"/>
                </a:cubicBezTo>
                <a:cubicBezTo>
                  <a:pt x="2361331" y="97085"/>
                  <a:pt x="2354323" y="90521"/>
                  <a:pt x="2354323" y="84687"/>
                </a:cubicBezTo>
                <a:cubicBezTo>
                  <a:pt x="2354323" y="76665"/>
                  <a:pt x="2361331" y="70831"/>
                  <a:pt x="2369114" y="70831"/>
                </a:cubicBezTo>
                <a:close/>
                <a:moveTo>
                  <a:pt x="2298283" y="70831"/>
                </a:moveTo>
                <a:cubicBezTo>
                  <a:pt x="2306842" y="70831"/>
                  <a:pt x="2313070" y="76665"/>
                  <a:pt x="2313070" y="84687"/>
                </a:cubicBezTo>
                <a:cubicBezTo>
                  <a:pt x="2313070" y="90521"/>
                  <a:pt x="2306842" y="97085"/>
                  <a:pt x="2298283" y="97085"/>
                </a:cubicBezTo>
                <a:cubicBezTo>
                  <a:pt x="2290497" y="97085"/>
                  <a:pt x="2283493" y="90521"/>
                  <a:pt x="2283493" y="84687"/>
                </a:cubicBezTo>
                <a:cubicBezTo>
                  <a:pt x="2283493" y="76665"/>
                  <a:pt x="2290497" y="70831"/>
                  <a:pt x="2298283" y="70831"/>
                </a:cubicBezTo>
                <a:close/>
                <a:moveTo>
                  <a:pt x="2226517" y="70831"/>
                </a:moveTo>
                <a:cubicBezTo>
                  <a:pt x="2234542" y="70831"/>
                  <a:pt x="2238916" y="76665"/>
                  <a:pt x="2238916" y="84687"/>
                </a:cubicBezTo>
                <a:cubicBezTo>
                  <a:pt x="2238916" y="90521"/>
                  <a:pt x="2234542" y="97085"/>
                  <a:pt x="2226517" y="97085"/>
                </a:cubicBezTo>
                <a:cubicBezTo>
                  <a:pt x="2218495" y="97085"/>
                  <a:pt x="2212659" y="90521"/>
                  <a:pt x="2212659" y="84687"/>
                </a:cubicBezTo>
                <a:cubicBezTo>
                  <a:pt x="2212659" y="76665"/>
                  <a:pt x="2218495" y="70831"/>
                  <a:pt x="2226517" y="70831"/>
                </a:cubicBezTo>
                <a:close/>
                <a:moveTo>
                  <a:pt x="2155683" y="70831"/>
                </a:moveTo>
                <a:cubicBezTo>
                  <a:pt x="2161520" y="70831"/>
                  <a:pt x="2168084" y="76665"/>
                  <a:pt x="2168084" y="84687"/>
                </a:cubicBezTo>
                <a:cubicBezTo>
                  <a:pt x="2168084" y="90521"/>
                  <a:pt x="2161520" y="97085"/>
                  <a:pt x="2155683" y="97085"/>
                </a:cubicBezTo>
                <a:cubicBezTo>
                  <a:pt x="2147663" y="97085"/>
                  <a:pt x="2141827" y="90521"/>
                  <a:pt x="2141827" y="84687"/>
                </a:cubicBezTo>
                <a:cubicBezTo>
                  <a:pt x="2141827" y="76665"/>
                  <a:pt x="2147663" y="70831"/>
                  <a:pt x="2155683" y="70831"/>
                </a:cubicBezTo>
                <a:close/>
                <a:moveTo>
                  <a:pt x="2083393" y="70831"/>
                </a:moveTo>
                <a:cubicBezTo>
                  <a:pt x="2090686" y="70831"/>
                  <a:pt x="2097249" y="76665"/>
                  <a:pt x="2097249" y="84687"/>
                </a:cubicBezTo>
                <a:cubicBezTo>
                  <a:pt x="2097249" y="90521"/>
                  <a:pt x="2090686" y="97085"/>
                  <a:pt x="2083393" y="97085"/>
                </a:cubicBezTo>
                <a:cubicBezTo>
                  <a:pt x="2076829" y="97085"/>
                  <a:pt x="2070995" y="90521"/>
                  <a:pt x="2070995" y="84687"/>
                </a:cubicBezTo>
                <a:cubicBezTo>
                  <a:pt x="2070995" y="76665"/>
                  <a:pt x="2076829" y="70831"/>
                  <a:pt x="2083393" y="70831"/>
                </a:cubicBezTo>
                <a:close/>
                <a:moveTo>
                  <a:pt x="2011835" y="70831"/>
                </a:moveTo>
                <a:cubicBezTo>
                  <a:pt x="2019855" y="70831"/>
                  <a:pt x="2026421" y="76665"/>
                  <a:pt x="2026421" y="84687"/>
                </a:cubicBezTo>
                <a:cubicBezTo>
                  <a:pt x="2026421" y="90521"/>
                  <a:pt x="2019855" y="97085"/>
                  <a:pt x="2011835" y="97085"/>
                </a:cubicBezTo>
                <a:cubicBezTo>
                  <a:pt x="2006003" y="97085"/>
                  <a:pt x="2000168" y="90521"/>
                  <a:pt x="2000168" y="84687"/>
                </a:cubicBezTo>
                <a:cubicBezTo>
                  <a:pt x="2000168" y="76665"/>
                  <a:pt x="2006003" y="70831"/>
                  <a:pt x="2011835" y="70831"/>
                </a:cubicBezTo>
                <a:close/>
                <a:moveTo>
                  <a:pt x="1938365" y="70831"/>
                </a:moveTo>
                <a:cubicBezTo>
                  <a:pt x="1946388" y="70831"/>
                  <a:pt x="1952222" y="76665"/>
                  <a:pt x="1952222" y="84687"/>
                </a:cubicBezTo>
                <a:cubicBezTo>
                  <a:pt x="1952222" y="90521"/>
                  <a:pt x="1946388" y="97085"/>
                  <a:pt x="1938365" y="97085"/>
                </a:cubicBezTo>
                <a:cubicBezTo>
                  <a:pt x="1931072" y="97085"/>
                  <a:pt x="1925971" y="90521"/>
                  <a:pt x="1925971" y="84687"/>
                </a:cubicBezTo>
                <a:cubicBezTo>
                  <a:pt x="1925971" y="76665"/>
                  <a:pt x="1931072" y="70831"/>
                  <a:pt x="1938365" y="70831"/>
                </a:cubicBezTo>
                <a:close/>
                <a:moveTo>
                  <a:pt x="1869922" y="70831"/>
                </a:moveTo>
                <a:cubicBezTo>
                  <a:pt x="1878483" y="70831"/>
                  <a:pt x="1884712" y="76665"/>
                  <a:pt x="1884712" y="84687"/>
                </a:cubicBezTo>
                <a:cubicBezTo>
                  <a:pt x="1884712" y="90521"/>
                  <a:pt x="1878483" y="97085"/>
                  <a:pt x="1869922" y="97085"/>
                </a:cubicBezTo>
                <a:cubicBezTo>
                  <a:pt x="1862138" y="97085"/>
                  <a:pt x="1855131" y="90521"/>
                  <a:pt x="1855131" y="84687"/>
                </a:cubicBezTo>
                <a:cubicBezTo>
                  <a:pt x="1855131" y="76665"/>
                  <a:pt x="1862138" y="70831"/>
                  <a:pt x="1869922" y="70831"/>
                </a:cubicBezTo>
                <a:close/>
                <a:moveTo>
                  <a:pt x="1799087" y="70831"/>
                </a:moveTo>
                <a:cubicBezTo>
                  <a:pt x="1807649" y="70831"/>
                  <a:pt x="1813879" y="76665"/>
                  <a:pt x="1813879" y="84687"/>
                </a:cubicBezTo>
                <a:cubicBezTo>
                  <a:pt x="1813879" y="90521"/>
                  <a:pt x="1807649" y="97085"/>
                  <a:pt x="1799087" y="97085"/>
                </a:cubicBezTo>
                <a:cubicBezTo>
                  <a:pt x="1790527" y="97085"/>
                  <a:pt x="1784303" y="92709"/>
                  <a:pt x="1784303" y="84687"/>
                </a:cubicBezTo>
                <a:cubicBezTo>
                  <a:pt x="1784303" y="76665"/>
                  <a:pt x="1790527" y="70831"/>
                  <a:pt x="1799087" y="70831"/>
                </a:cubicBezTo>
                <a:close/>
                <a:moveTo>
                  <a:pt x="1728262" y="70831"/>
                </a:moveTo>
                <a:cubicBezTo>
                  <a:pt x="1736828" y="70831"/>
                  <a:pt x="1743052" y="76665"/>
                  <a:pt x="1743052" y="84687"/>
                </a:cubicBezTo>
                <a:cubicBezTo>
                  <a:pt x="1743052" y="92709"/>
                  <a:pt x="1736828" y="97085"/>
                  <a:pt x="1728262" y="97085"/>
                </a:cubicBezTo>
                <a:cubicBezTo>
                  <a:pt x="1719700" y="97085"/>
                  <a:pt x="1713474" y="92709"/>
                  <a:pt x="1713474" y="84687"/>
                </a:cubicBezTo>
                <a:cubicBezTo>
                  <a:pt x="1713474" y="76665"/>
                  <a:pt x="1719700" y="70831"/>
                  <a:pt x="1728262" y="70831"/>
                </a:cubicBezTo>
                <a:close/>
                <a:moveTo>
                  <a:pt x="1656501" y="70831"/>
                </a:moveTo>
                <a:cubicBezTo>
                  <a:pt x="1663792" y="70831"/>
                  <a:pt x="1668900" y="76665"/>
                  <a:pt x="1668900" y="84687"/>
                </a:cubicBezTo>
                <a:cubicBezTo>
                  <a:pt x="1668900" y="92709"/>
                  <a:pt x="1663792" y="97085"/>
                  <a:pt x="1656501" y="97085"/>
                </a:cubicBezTo>
                <a:cubicBezTo>
                  <a:pt x="1648481" y="97085"/>
                  <a:pt x="1642655" y="92709"/>
                  <a:pt x="1642655" y="84687"/>
                </a:cubicBezTo>
                <a:cubicBezTo>
                  <a:pt x="1642655" y="76665"/>
                  <a:pt x="1648481" y="70831"/>
                  <a:pt x="1656501" y="70831"/>
                </a:cubicBezTo>
                <a:close/>
                <a:moveTo>
                  <a:pt x="1582299" y="70831"/>
                </a:moveTo>
                <a:cubicBezTo>
                  <a:pt x="1588134" y="70831"/>
                  <a:pt x="1594704" y="76665"/>
                  <a:pt x="1594704" y="84687"/>
                </a:cubicBezTo>
                <a:cubicBezTo>
                  <a:pt x="1594704" y="92709"/>
                  <a:pt x="1588134" y="97085"/>
                  <a:pt x="1582299" y="97085"/>
                </a:cubicBezTo>
                <a:cubicBezTo>
                  <a:pt x="1574277" y="97085"/>
                  <a:pt x="1568444" y="92709"/>
                  <a:pt x="1568444" y="84687"/>
                </a:cubicBezTo>
                <a:cubicBezTo>
                  <a:pt x="1568444" y="76665"/>
                  <a:pt x="1574277" y="70831"/>
                  <a:pt x="1582299" y="70831"/>
                </a:cubicBezTo>
                <a:close/>
                <a:moveTo>
                  <a:pt x="2796538" y="0"/>
                </a:moveTo>
                <a:cubicBezTo>
                  <a:pt x="2803103" y="0"/>
                  <a:pt x="2808940" y="5834"/>
                  <a:pt x="2808940" y="12397"/>
                </a:cubicBezTo>
                <a:cubicBezTo>
                  <a:pt x="2808940" y="19690"/>
                  <a:pt x="2803103" y="26254"/>
                  <a:pt x="2796538" y="26254"/>
                </a:cubicBezTo>
                <a:cubicBezTo>
                  <a:pt x="2789246" y="26254"/>
                  <a:pt x="2782683" y="19690"/>
                  <a:pt x="2782683" y="12397"/>
                </a:cubicBezTo>
                <a:cubicBezTo>
                  <a:pt x="2782683" y="5834"/>
                  <a:pt x="2789246" y="0"/>
                  <a:pt x="2796538" y="0"/>
                </a:cubicBezTo>
                <a:close/>
                <a:moveTo>
                  <a:pt x="2725703" y="0"/>
                </a:moveTo>
                <a:cubicBezTo>
                  <a:pt x="2731538" y="0"/>
                  <a:pt x="2738105" y="5834"/>
                  <a:pt x="2738105" y="12397"/>
                </a:cubicBezTo>
                <a:cubicBezTo>
                  <a:pt x="2738105" y="19690"/>
                  <a:pt x="2731538" y="26254"/>
                  <a:pt x="2725703" y="26254"/>
                </a:cubicBezTo>
                <a:cubicBezTo>
                  <a:pt x="2717686" y="26254"/>
                  <a:pt x="2711852" y="19690"/>
                  <a:pt x="2711852" y="12397"/>
                </a:cubicBezTo>
                <a:cubicBezTo>
                  <a:pt x="2711852" y="5834"/>
                  <a:pt x="2717686" y="0"/>
                  <a:pt x="2725703" y="0"/>
                </a:cubicBezTo>
                <a:close/>
                <a:moveTo>
                  <a:pt x="2653420" y="0"/>
                </a:moveTo>
                <a:cubicBezTo>
                  <a:pt x="2660711" y="0"/>
                  <a:pt x="2667273" y="5834"/>
                  <a:pt x="2667273" y="12397"/>
                </a:cubicBezTo>
                <a:cubicBezTo>
                  <a:pt x="2667273" y="19690"/>
                  <a:pt x="2660711" y="26254"/>
                  <a:pt x="2653420" y="26254"/>
                </a:cubicBezTo>
                <a:cubicBezTo>
                  <a:pt x="2646857" y="26254"/>
                  <a:pt x="2641021" y="19690"/>
                  <a:pt x="2641021" y="12397"/>
                </a:cubicBezTo>
                <a:cubicBezTo>
                  <a:pt x="2641021" y="5834"/>
                  <a:pt x="2646857" y="0"/>
                  <a:pt x="2653420" y="0"/>
                </a:cubicBezTo>
                <a:close/>
                <a:moveTo>
                  <a:pt x="2582586" y="0"/>
                </a:moveTo>
                <a:cubicBezTo>
                  <a:pt x="2589878" y="0"/>
                  <a:pt x="2596442" y="5834"/>
                  <a:pt x="2596442" y="12397"/>
                </a:cubicBezTo>
                <a:cubicBezTo>
                  <a:pt x="2596442" y="19690"/>
                  <a:pt x="2589878" y="26254"/>
                  <a:pt x="2582586" y="26254"/>
                </a:cubicBezTo>
                <a:cubicBezTo>
                  <a:pt x="2576024" y="26254"/>
                  <a:pt x="2570189" y="19690"/>
                  <a:pt x="2570189" y="12397"/>
                </a:cubicBezTo>
                <a:cubicBezTo>
                  <a:pt x="2570189" y="5834"/>
                  <a:pt x="2576024" y="0"/>
                  <a:pt x="2582586" y="0"/>
                </a:cubicBezTo>
                <a:close/>
                <a:moveTo>
                  <a:pt x="2511034" y="0"/>
                </a:moveTo>
                <a:cubicBezTo>
                  <a:pt x="2519052" y="0"/>
                  <a:pt x="2525616" y="5834"/>
                  <a:pt x="2525616" y="12397"/>
                </a:cubicBezTo>
                <a:cubicBezTo>
                  <a:pt x="2525616" y="19690"/>
                  <a:pt x="2519052" y="26254"/>
                  <a:pt x="2511034" y="26254"/>
                </a:cubicBezTo>
                <a:cubicBezTo>
                  <a:pt x="2503743" y="26254"/>
                  <a:pt x="2499364" y="19690"/>
                  <a:pt x="2499364" y="12397"/>
                </a:cubicBezTo>
                <a:cubicBezTo>
                  <a:pt x="2499364" y="5834"/>
                  <a:pt x="2503743" y="0"/>
                  <a:pt x="2511034" y="0"/>
                </a:cubicBezTo>
                <a:close/>
                <a:moveTo>
                  <a:pt x="2439946" y="0"/>
                </a:moveTo>
                <a:cubicBezTo>
                  <a:pt x="2448505" y="0"/>
                  <a:pt x="2454737" y="5834"/>
                  <a:pt x="2454737" y="12397"/>
                </a:cubicBezTo>
                <a:cubicBezTo>
                  <a:pt x="2454737" y="19690"/>
                  <a:pt x="2448505" y="26254"/>
                  <a:pt x="2439946" y="26254"/>
                </a:cubicBezTo>
                <a:cubicBezTo>
                  <a:pt x="2432165" y="26254"/>
                  <a:pt x="2425159" y="19690"/>
                  <a:pt x="2425159" y="12397"/>
                </a:cubicBezTo>
                <a:cubicBezTo>
                  <a:pt x="2425159" y="5834"/>
                  <a:pt x="2432165" y="0"/>
                  <a:pt x="2439946" y="0"/>
                </a:cubicBezTo>
                <a:close/>
                <a:moveTo>
                  <a:pt x="2369114" y="0"/>
                </a:moveTo>
                <a:cubicBezTo>
                  <a:pt x="2377674" y="0"/>
                  <a:pt x="2383900" y="5834"/>
                  <a:pt x="2383900" y="12397"/>
                </a:cubicBezTo>
                <a:cubicBezTo>
                  <a:pt x="2383900" y="19690"/>
                  <a:pt x="2377674" y="26254"/>
                  <a:pt x="2369114" y="26254"/>
                </a:cubicBezTo>
                <a:cubicBezTo>
                  <a:pt x="2361331" y="26254"/>
                  <a:pt x="2354323" y="19690"/>
                  <a:pt x="2354323" y="12397"/>
                </a:cubicBezTo>
                <a:cubicBezTo>
                  <a:pt x="2354323" y="5834"/>
                  <a:pt x="2361331" y="0"/>
                  <a:pt x="2369114" y="0"/>
                </a:cubicBezTo>
                <a:close/>
                <a:moveTo>
                  <a:pt x="2298283" y="0"/>
                </a:moveTo>
                <a:cubicBezTo>
                  <a:pt x="2306842" y="0"/>
                  <a:pt x="2313070" y="5834"/>
                  <a:pt x="2313070" y="12397"/>
                </a:cubicBezTo>
                <a:cubicBezTo>
                  <a:pt x="2313070" y="19690"/>
                  <a:pt x="2306842" y="26254"/>
                  <a:pt x="2298283" y="26254"/>
                </a:cubicBezTo>
                <a:cubicBezTo>
                  <a:pt x="2290497" y="26254"/>
                  <a:pt x="2283493" y="19690"/>
                  <a:pt x="2283493" y="12397"/>
                </a:cubicBezTo>
                <a:cubicBezTo>
                  <a:pt x="2283493" y="5834"/>
                  <a:pt x="2290497" y="0"/>
                  <a:pt x="2298283" y="0"/>
                </a:cubicBezTo>
                <a:close/>
                <a:moveTo>
                  <a:pt x="2226517" y="0"/>
                </a:moveTo>
                <a:cubicBezTo>
                  <a:pt x="2234542" y="0"/>
                  <a:pt x="2238916" y="5834"/>
                  <a:pt x="2238916" y="13856"/>
                </a:cubicBezTo>
                <a:cubicBezTo>
                  <a:pt x="2238916" y="19690"/>
                  <a:pt x="2234542" y="26254"/>
                  <a:pt x="2226517" y="26254"/>
                </a:cubicBezTo>
                <a:cubicBezTo>
                  <a:pt x="2218495" y="26254"/>
                  <a:pt x="2212659" y="19690"/>
                  <a:pt x="2212659" y="13856"/>
                </a:cubicBezTo>
                <a:cubicBezTo>
                  <a:pt x="2212659" y="5834"/>
                  <a:pt x="2218495" y="0"/>
                  <a:pt x="2226517" y="0"/>
                </a:cubicBezTo>
                <a:close/>
                <a:moveTo>
                  <a:pt x="2155683" y="0"/>
                </a:moveTo>
                <a:cubicBezTo>
                  <a:pt x="2161520" y="0"/>
                  <a:pt x="2168084" y="5834"/>
                  <a:pt x="2168084" y="13856"/>
                </a:cubicBezTo>
                <a:cubicBezTo>
                  <a:pt x="2168084" y="19690"/>
                  <a:pt x="2161520" y="26254"/>
                  <a:pt x="2155683" y="26254"/>
                </a:cubicBezTo>
                <a:cubicBezTo>
                  <a:pt x="2147663" y="26254"/>
                  <a:pt x="2141827" y="19690"/>
                  <a:pt x="2141827" y="13856"/>
                </a:cubicBezTo>
                <a:cubicBezTo>
                  <a:pt x="2141827" y="5834"/>
                  <a:pt x="2147663" y="0"/>
                  <a:pt x="2155683" y="0"/>
                </a:cubicBezTo>
                <a:close/>
                <a:moveTo>
                  <a:pt x="2083393" y="0"/>
                </a:moveTo>
                <a:cubicBezTo>
                  <a:pt x="2090686" y="0"/>
                  <a:pt x="2097249" y="5834"/>
                  <a:pt x="2097249" y="13856"/>
                </a:cubicBezTo>
                <a:cubicBezTo>
                  <a:pt x="2097249" y="19690"/>
                  <a:pt x="2090686" y="26254"/>
                  <a:pt x="2083393" y="26254"/>
                </a:cubicBezTo>
                <a:cubicBezTo>
                  <a:pt x="2076829" y="26254"/>
                  <a:pt x="2070995" y="19690"/>
                  <a:pt x="2070995" y="13856"/>
                </a:cubicBezTo>
                <a:cubicBezTo>
                  <a:pt x="2070995" y="5834"/>
                  <a:pt x="2076829" y="0"/>
                  <a:pt x="2083393" y="0"/>
                </a:cubicBezTo>
                <a:close/>
                <a:moveTo>
                  <a:pt x="2011835" y="0"/>
                </a:moveTo>
                <a:cubicBezTo>
                  <a:pt x="2019855" y="0"/>
                  <a:pt x="2026421" y="5834"/>
                  <a:pt x="2026421" y="13856"/>
                </a:cubicBezTo>
                <a:cubicBezTo>
                  <a:pt x="2026421" y="19690"/>
                  <a:pt x="2019855" y="26254"/>
                  <a:pt x="2011835" y="26254"/>
                </a:cubicBezTo>
                <a:cubicBezTo>
                  <a:pt x="2006003" y="26254"/>
                  <a:pt x="2000168" y="19690"/>
                  <a:pt x="2000168" y="13856"/>
                </a:cubicBezTo>
                <a:cubicBezTo>
                  <a:pt x="2000168" y="5834"/>
                  <a:pt x="2006003" y="0"/>
                  <a:pt x="2011835" y="0"/>
                </a:cubicBezTo>
                <a:close/>
                <a:moveTo>
                  <a:pt x="1938365" y="0"/>
                </a:moveTo>
                <a:cubicBezTo>
                  <a:pt x="1946388" y="0"/>
                  <a:pt x="1952222" y="5834"/>
                  <a:pt x="1952222" y="13856"/>
                </a:cubicBezTo>
                <a:cubicBezTo>
                  <a:pt x="1952222" y="19690"/>
                  <a:pt x="1946388" y="26254"/>
                  <a:pt x="1938365" y="26254"/>
                </a:cubicBezTo>
                <a:cubicBezTo>
                  <a:pt x="1931072" y="26254"/>
                  <a:pt x="1925971" y="19690"/>
                  <a:pt x="1925971" y="13856"/>
                </a:cubicBezTo>
                <a:cubicBezTo>
                  <a:pt x="1925971" y="5834"/>
                  <a:pt x="1931072" y="0"/>
                  <a:pt x="1938365" y="0"/>
                </a:cubicBezTo>
                <a:close/>
                <a:moveTo>
                  <a:pt x="1869922" y="0"/>
                </a:moveTo>
                <a:cubicBezTo>
                  <a:pt x="1878483" y="0"/>
                  <a:pt x="1884712" y="5834"/>
                  <a:pt x="1884712" y="13856"/>
                </a:cubicBezTo>
                <a:cubicBezTo>
                  <a:pt x="1884712" y="19690"/>
                  <a:pt x="1878483" y="26254"/>
                  <a:pt x="1869922" y="26254"/>
                </a:cubicBezTo>
                <a:cubicBezTo>
                  <a:pt x="1862138" y="26254"/>
                  <a:pt x="1855131" y="19690"/>
                  <a:pt x="1855131" y="13856"/>
                </a:cubicBezTo>
                <a:cubicBezTo>
                  <a:pt x="1855131" y="5834"/>
                  <a:pt x="1862138" y="0"/>
                  <a:pt x="1869922" y="0"/>
                </a:cubicBezTo>
                <a:close/>
                <a:moveTo>
                  <a:pt x="1799087" y="0"/>
                </a:moveTo>
                <a:cubicBezTo>
                  <a:pt x="1807649" y="0"/>
                  <a:pt x="1813879" y="5834"/>
                  <a:pt x="1813879" y="13856"/>
                </a:cubicBezTo>
                <a:cubicBezTo>
                  <a:pt x="1813879" y="19690"/>
                  <a:pt x="1807649" y="26254"/>
                  <a:pt x="1799087" y="26254"/>
                </a:cubicBezTo>
                <a:cubicBezTo>
                  <a:pt x="1790527" y="26254"/>
                  <a:pt x="1784303" y="19690"/>
                  <a:pt x="1784303" y="13856"/>
                </a:cubicBezTo>
                <a:cubicBezTo>
                  <a:pt x="1784303" y="5834"/>
                  <a:pt x="1790527" y="0"/>
                  <a:pt x="1799087" y="0"/>
                </a:cubicBezTo>
                <a:close/>
                <a:moveTo>
                  <a:pt x="1728262" y="0"/>
                </a:moveTo>
                <a:cubicBezTo>
                  <a:pt x="1736828" y="0"/>
                  <a:pt x="1743052" y="5834"/>
                  <a:pt x="1743052" y="13856"/>
                </a:cubicBezTo>
                <a:cubicBezTo>
                  <a:pt x="1743052" y="19690"/>
                  <a:pt x="1736828" y="26254"/>
                  <a:pt x="1728262" y="26254"/>
                </a:cubicBezTo>
                <a:cubicBezTo>
                  <a:pt x="1719700" y="26254"/>
                  <a:pt x="1713474" y="19690"/>
                  <a:pt x="1713474" y="13856"/>
                </a:cubicBezTo>
                <a:cubicBezTo>
                  <a:pt x="1713474" y="5834"/>
                  <a:pt x="1719700" y="0"/>
                  <a:pt x="1728262" y="0"/>
                </a:cubicBezTo>
                <a:close/>
                <a:moveTo>
                  <a:pt x="1656501" y="0"/>
                </a:moveTo>
                <a:cubicBezTo>
                  <a:pt x="1663792" y="0"/>
                  <a:pt x="1668900" y="5834"/>
                  <a:pt x="1668900" y="13856"/>
                </a:cubicBezTo>
                <a:cubicBezTo>
                  <a:pt x="1668900" y="19690"/>
                  <a:pt x="1663792" y="26254"/>
                  <a:pt x="1656501" y="26254"/>
                </a:cubicBezTo>
                <a:cubicBezTo>
                  <a:pt x="1648481" y="26254"/>
                  <a:pt x="1642655" y="19690"/>
                  <a:pt x="1642655" y="13856"/>
                </a:cubicBezTo>
                <a:cubicBezTo>
                  <a:pt x="1642655" y="5834"/>
                  <a:pt x="1648481" y="0"/>
                  <a:pt x="1656501" y="0"/>
                </a:cubicBezTo>
                <a:close/>
                <a:moveTo>
                  <a:pt x="1582299" y="0"/>
                </a:moveTo>
                <a:cubicBezTo>
                  <a:pt x="1588134" y="0"/>
                  <a:pt x="1594704" y="5834"/>
                  <a:pt x="1594704" y="13856"/>
                </a:cubicBezTo>
                <a:cubicBezTo>
                  <a:pt x="1594704" y="19690"/>
                  <a:pt x="1588134" y="26254"/>
                  <a:pt x="1582299" y="26254"/>
                </a:cubicBezTo>
                <a:cubicBezTo>
                  <a:pt x="1574277" y="26254"/>
                  <a:pt x="1568444" y="19690"/>
                  <a:pt x="1568444" y="13856"/>
                </a:cubicBezTo>
                <a:cubicBezTo>
                  <a:pt x="1568444" y="5834"/>
                  <a:pt x="1574277" y="0"/>
                  <a:pt x="1582299" y="0"/>
                </a:cubicBezTo>
                <a:close/>
              </a:path>
            </a:pathLst>
          </a:custGeom>
          <a:solidFill>
            <a:srgbClr val="252A57"/>
          </a:solidFill>
          <a:ln>
            <a:noFill/>
          </a:ln>
          <a:effectLst/>
        </p:spPr>
        <p:txBody>
          <a:bodyPr wrap="square" anchor="ctr">
            <a:noAutofit/>
          </a:bodyPr>
          <a:lstStyle/>
          <a:p>
            <a:endParaRPr lang="en-US" sz="3266" dirty="0">
              <a:latin typeface="Nunito Sans ExtraLight" pitchFamily="2" charset="77"/>
            </a:endParaRPr>
          </a:p>
        </p:txBody>
      </p:sp>
      <p:sp>
        <p:nvSpPr>
          <p:cNvPr id="14" name="Freeform 1">
            <a:extLst>
              <a:ext uri="{FF2B5EF4-FFF2-40B4-BE49-F238E27FC236}">
                <a16:creationId xmlns:a16="http://schemas.microsoft.com/office/drawing/2014/main" id="{3FFDA6DE-757B-0A4A-84F9-953077AAF827}"/>
              </a:ext>
            </a:extLst>
          </p:cNvPr>
          <p:cNvSpPr>
            <a:spLocks noChangeArrowheads="1"/>
          </p:cNvSpPr>
          <p:nvPr/>
        </p:nvSpPr>
        <p:spPr bwMode="auto">
          <a:xfrm>
            <a:off x="-437531" y="-283064"/>
            <a:ext cx="2553637" cy="6324200"/>
          </a:xfrm>
          <a:custGeom>
            <a:avLst/>
            <a:gdLst>
              <a:gd name="T0" fmla="*/ 0 w 4138"/>
              <a:gd name="T1" fmla="*/ 10223 h 10245"/>
              <a:gd name="T2" fmla="*/ 0 w 4138"/>
              <a:gd name="T3" fmla="*/ 10223 h 10245"/>
              <a:gd name="T4" fmla="*/ 1549 w 4138"/>
              <a:gd name="T5" fmla="*/ 8731 h 10245"/>
              <a:gd name="T6" fmla="*/ 1549 w 4138"/>
              <a:gd name="T7" fmla="*/ 8731 h 10245"/>
              <a:gd name="T8" fmla="*/ 2011 w 4138"/>
              <a:gd name="T9" fmla="*/ 6622 h 10245"/>
              <a:gd name="T10" fmla="*/ 2011 w 4138"/>
              <a:gd name="T11" fmla="*/ 6622 h 10245"/>
              <a:gd name="T12" fmla="*/ 2941 w 4138"/>
              <a:gd name="T13" fmla="*/ 3654 h 10245"/>
              <a:gd name="T14" fmla="*/ 2941 w 4138"/>
              <a:gd name="T15" fmla="*/ 3654 h 10245"/>
              <a:gd name="T16" fmla="*/ 2247 w 4138"/>
              <a:gd name="T17" fmla="*/ 159 h 10245"/>
              <a:gd name="T18" fmla="*/ 2247 w 4138"/>
              <a:gd name="T19" fmla="*/ 159 h 10245"/>
              <a:gd name="T20" fmla="*/ 2107 w 4138"/>
              <a:gd name="T21" fmla="*/ 2 h 10245"/>
              <a:gd name="T22" fmla="*/ 2133 w 4138"/>
              <a:gd name="T23" fmla="*/ 0 h 10245"/>
              <a:gd name="T24" fmla="*/ 2120 w 4138"/>
              <a:gd name="T25" fmla="*/ 0 h 10245"/>
              <a:gd name="T26" fmla="*/ 2133 w 4138"/>
              <a:gd name="T27" fmla="*/ 0 h 10245"/>
              <a:gd name="T28" fmla="*/ 2133 w 4138"/>
              <a:gd name="T29" fmla="*/ 0 h 10245"/>
              <a:gd name="T30" fmla="*/ 2266 w 4138"/>
              <a:gd name="T31" fmla="*/ 140 h 10245"/>
              <a:gd name="T32" fmla="*/ 2266 w 4138"/>
              <a:gd name="T33" fmla="*/ 140 h 10245"/>
              <a:gd name="T34" fmla="*/ 2962 w 4138"/>
              <a:gd name="T35" fmla="*/ 3669 h 10245"/>
              <a:gd name="T36" fmla="*/ 2962 w 4138"/>
              <a:gd name="T37" fmla="*/ 3669 h 10245"/>
              <a:gd name="T38" fmla="*/ 2036 w 4138"/>
              <a:gd name="T39" fmla="*/ 6625 h 10245"/>
              <a:gd name="T40" fmla="*/ 2036 w 4138"/>
              <a:gd name="T41" fmla="*/ 6625 h 10245"/>
              <a:gd name="T42" fmla="*/ 1573 w 4138"/>
              <a:gd name="T43" fmla="*/ 8743 h 10245"/>
              <a:gd name="T44" fmla="*/ 1573 w 4138"/>
              <a:gd name="T45" fmla="*/ 8743 h 10245"/>
              <a:gd name="T46" fmla="*/ 13 w 4138"/>
              <a:gd name="T47" fmla="*/ 10244 h 10245"/>
              <a:gd name="T48" fmla="*/ 0 w 4138"/>
              <a:gd name="T49" fmla="*/ 10223 h 102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4138" h="10245">
                <a:moveTo>
                  <a:pt x="0" y="10223"/>
                </a:moveTo>
                <a:lnTo>
                  <a:pt x="0" y="10223"/>
                </a:lnTo>
                <a:cubicBezTo>
                  <a:pt x="13" y="10217"/>
                  <a:pt x="1109" y="9592"/>
                  <a:pt x="1549" y="8731"/>
                </a:cubicBezTo>
                <a:lnTo>
                  <a:pt x="1549" y="8731"/>
                </a:lnTo>
                <a:cubicBezTo>
                  <a:pt x="1966" y="7914"/>
                  <a:pt x="1988" y="7287"/>
                  <a:pt x="2011" y="6622"/>
                </a:cubicBezTo>
                <a:lnTo>
                  <a:pt x="2011" y="6622"/>
                </a:lnTo>
                <a:cubicBezTo>
                  <a:pt x="2038" y="5791"/>
                  <a:pt x="2067" y="4928"/>
                  <a:pt x="2941" y="3654"/>
                </a:cubicBezTo>
                <a:lnTo>
                  <a:pt x="2941" y="3654"/>
                </a:lnTo>
                <a:cubicBezTo>
                  <a:pt x="4103" y="1962"/>
                  <a:pt x="2706" y="606"/>
                  <a:pt x="2247" y="159"/>
                </a:cubicBezTo>
                <a:lnTo>
                  <a:pt x="2247" y="159"/>
                </a:lnTo>
                <a:cubicBezTo>
                  <a:pt x="2145" y="60"/>
                  <a:pt x="2109" y="24"/>
                  <a:pt x="2107" y="2"/>
                </a:cubicBezTo>
                <a:lnTo>
                  <a:pt x="2133" y="0"/>
                </a:lnTo>
                <a:lnTo>
                  <a:pt x="2120" y="0"/>
                </a:lnTo>
                <a:lnTo>
                  <a:pt x="2133" y="0"/>
                </a:lnTo>
                <a:lnTo>
                  <a:pt x="2133" y="0"/>
                </a:lnTo>
                <a:cubicBezTo>
                  <a:pt x="2135" y="15"/>
                  <a:pt x="2198" y="77"/>
                  <a:pt x="2266" y="140"/>
                </a:cubicBezTo>
                <a:lnTo>
                  <a:pt x="2266" y="140"/>
                </a:lnTo>
                <a:cubicBezTo>
                  <a:pt x="2730" y="591"/>
                  <a:pt x="4137" y="1958"/>
                  <a:pt x="2962" y="3669"/>
                </a:cubicBezTo>
                <a:lnTo>
                  <a:pt x="2962" y="3669"/>
                </a:lnTo>
                <a:cubicBezTo>
                  <a:pt x="2092" y="4936"/>
                  <a:pt x="2063" y="5795"/>
                  <a:pt x="2036" y="6625"/>
                </a:cubicBezTo>
                <a:lnTo>
                  <a:pt x="2036" y="6625"/>
                </a:lnTo>
                <a:cubicBezTo>
                  <a:pt x="2013" y="7291"/>
                  <a:pt x="1992" y="7920"/>
                  <a:pt x="1573" y="8743"/>
                </a:cubicBezTo>
                <a:lnTo>
                  <a:pt x="1573" y="8743"/>
                </a:lnTo>
                <a:cubicBezTo>
                  <a:pt x="1128" y="9611"/>
                  <a:pt x="26" y="10238"/>
                  <a:pt x="13" y="10244"/>
                </a:cubicBezTo>
                <a:lnTo>
                  <a:pt x="0" y="10223"/>
                </a:lnTo>
              </a:path>
            </a:pathLst>
          </a:custGeom>
          <a:gradFill>
            <a:gsLst>
              <a:gs pos="0">
                <a:schemeClr val="accent1"/>
              </a:gs>
              <a:gs pos="50000">
                <a:schemeClr val="accent2"/>
              </a:gs>
              <a:gs pos="99000">
                <a:schemeClr val="accent3"/>
              </a:gs>
            </a:gsLst>
            <a:lin ang="5400000" scaled="0"/>
          </a:gradFill>
          <a:ln>
            <a:noFill/>
          </a:ln>
          <a:effectLst/>
        </p:spPr>
        <p:txBody>
          <a:bodyPr wrap="none" anchor="ctr"/>
          <a:lstStyle/>
          <a:p>
            <a:endParaRPr lang="en-US" sz="3266" dirty="0">
              <a:latin typeface="Nunito Sans ExtraLight" pitchFamily="2" charset="77"/>
            </a:endParaRPr>
          </a:p>
        </p:txBody>
      </p:sp>
      <p:sp>
        <p:nvSpPr>
          <p:cNvPr id="15" name="Freeform 1">
            <a:extLst>
              <a:ext uri="{FF2B5EF4-FFF2-40B4-BE49-F238E27FC236}">
                <a16:creationId xmlns:a16="http://schemas.microsoft.com/office/drawing/2014/main" id="{23D29342-5810-4145-81D4-75C05B8521C4}"/>
              </a:ext>
            </a:extLst>
          </p:cNvPr>
          <p:cNvSpPr>
            <a:spLocks noChangeArrowheads="1"/>
          </p:cNvSpPr>
          <p:nvPr/>
        </p:nvSpPr>
        <p:spPr bwMode="auto">
          <a:xfrm rot="10800000">
            <a:off x="10153182" y="660788"/>
            <a:ext cx="2553637" cy="6324200"/>
          </a:xfrm>
          <a:custGeom>
            <a:avLst/>
            <a:gdLst>
              <a:gd name="T0" fmla="*/ 0 w 4138"/>
              <a:gd name="T1" fmla="*/ 10223 h 10245"/>
              <a:gd name="T2" fmla="*/ 0 w 4138"/>
              <a:gd name="T3" fmla="*/ 10223 h 10245"/>
              <a:gd name="T4" fmla="*/ 1549 w 4138"/>
              <a:gd name="T5" fmla="*/ 8731 h 10245"/>
              <a:gd name="T6" fmla="*/ 1549 w 4138"/>
              <a:gd name="T7" fmla="*/ 8731 h 10245"/>
              <a:gd name="T8" fmla="*/ 2011 w 4138"/>
              <a:gd name="T9" fmla="*/ 6622 h 10245"/>
              <a:gd name="T10" fmla="*/ 2011 w 4138"/>
              <a:gd name="T11" fmla="*/ 6622 h 10245"/>
              <a:gd name="T12" fmla="*/ 2941 w 4138"/>
              <a:gd name="T13" fmla="*/ 3654 h 10245"/>
              <a:gd name="T14" fmla="*/ 2941 w 4138"/>
              <a:gd name="T15" fmla="*/ 3654 h 10245"/>
              <a:gd name="T16" fmla="*/ 2247 w 4138"/>
              <a:gd name="T17" fmla="*/ 159 h 10245"/>
              <a:gd name="T18" fmla="*/ 2247 w 4138"/>
              <a:gd name="T19" fmla="*/ 159 h 10245"/>
              <a:gd name="T20" fmla="*/ 2107 w 4138"/>
              <a:gd name="T21" fmla="*/ 2 h 10245"/>
              <a:gd name="T22" fmla="*/ 2133 w 4138"/>
              <a:gd name="T23" fmla="*/ 0 h 10245"/>
              <a:gd name="T24" fmla="*/ 2120 w 4138"/>
              <a:gd name="T25" fmla="*/ 0 h 10245"/>
              <a:gd name="T26" fmla="*/ 2133 w 4138"/>
              <a:gd name="T27" fmla="*/ 0 h 10245"/>
              <a:gd name="T28" fmla="*/ 2133 w 4138"/>
              <a:gd name="T29" fmla="*/ 0 h 10245"/>
              <a:gd name="T30" fmla="*/ 2266 w 4138"/>
              <a:gd name="T31" fmla="*/ 140 h 10245"/>
              <a:gd name="T32" fmla="*/ 2266 w 4138"/>
              <a:gd name="T33" fmla="*/ 140 h 10245"/>
              <a:gd name="T34" fmla="*/ 2962 w 4138"/>
              <a:gd name="T35" fmla="*/ 3669 h 10245"/>
              <a:gd name="T36" fmla="*/ 2962 w 4138"/>
              <a:gd name="T37" fmla="*/ 3669 h 10245"/>
              <a:gd name="T38" fmla="*/ 2036 w 4138"/>
              <a:gd name="T39" fmla="*/ 6625 h 10245"/>
              <a:gd name="T40" fmla="*/ 2036 w 4138"/>
              <a:gd name="T41" fmla="*/ 6625 h 10245"/>
              <a:gd name="T42" fmla="*/ 1573 w 4138"/>
              <a:gd name="T43" fmla="*/ 8743 h 10245"/>
              <a:gd name="T44" fmla="*/ 1573 w 4138"/>
              <a:gd name="T45" fmla="*/ 8743 h 10245"/>
              <a:gd name="T46" fmla="*/ 13 w 4138"/>
              <a:gd name="T47" fmla="*/ 10244 h 10245"/>
              <a:gd name="T48" fmla="*/ 0 w 4138"/>
              <a:gd name="T49" fmla="*/ 10223 h 102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4138" h="10245">
                <a:moveTo>
                  <a:pt x="0" y="10223"/>
                </a:moveTo>
                <a:lnTo>
                  <a:pt x="0" y="10223"/>
                </a:lnTo>
                <a:cubicBezTo>
                  <a:pt x="13" y="10217"/>
                  <a:pt x="1109" y="9592"/>
                  <a:pt x="1549" y="8731"/>
                </a:cubicBezTo>
                <a:lnTo>
                  <a:pt x="1549" y="8731"/>
                </a:lnTo>
                <a:cubicBezTo>
                  <a:pt x="1966" y="7914"/>
                  <a:pt x="1988" y="7287"/>
                  <a:pt x="2011" y="6622"/>
                </a:cubicBezTo>
                <a:lnTo>
                  <a:pt x="2011" y="6622"/>
                </a:lnTo>
                <a:cubicBezTo>
                  <a:pt x="2038" y="5791"/>
                  <a:pt x="2067" y="4928"/>
                  <a:pt x="2941" y="3654"/>
                </a:cubicBezTo>
                <a:lnTo>
                  <a:pt x="2941" y="3654"/>
                </a:lnTo>
                <a:cubicBezTo>
                  <a:pt x="4103" y="1962"/>
                  <a:pt x="2706" y="606"/>
                  <a:pt x="2247" y="159"/>
                </a:cubicBezTo>
                <a:lnTo>
                  <a:pt x="2247" y="159"/>
                </a:lnTo>
                <a:cubicBezTo>
                  <a:pt x="2145" y="60"/>
                  <a:pt x="2109" y="24"/>
                  <a:pt x="2107" y="2"/>
                </a:cubicBezTo>
                <a:lnTo>
                  <a:pt x="2133" y="0"/>
                </a:lnTo>
                <a:lnTo>
                  <a:pt x="2120" y="0"/>
                </a:lnTo>
                <a:lnTo>
                  <a:pt x="2133" y="0"/>
                </a:lnTo>
                <a:lnTo>
                  <a:pt x="2133" y="0"/>
                </a:lnTo>
                <a:cubicBezTo>
                  <a:pt x="2135" y="15"/>
                  <a:pt x="2198" y="77"/>
                  <a:pt x="2266" y="140"/>
                </a:cubicBezTo>
                <a:lnTo>
                  <a:pt x="2266" y="140"/>
                </a:lnTo>
                <a:cubicBezTo>
                  <a:pt x="2730" y="591"/>
                  <a:pt x="4137" y="1958"/>
                  <a:pt x="2962" y="3669"/>
                </a:cubicBezTo>
                <a:lnTo>
                  <a:pt x="2962" y="3669"/>
                </a:lnTo>
                <a:cubicBezTo>
                  <a:pt x="2092" y="4936"/>
                  <a:pt x="2063" y="5795"/>
                  <a:pt x="2036" y="6625"/>
                </a:cubicBezTo>
                <a:lnTo>
                  <a:pt x="2036" y="6625"/>
                </a:lnTo>
                <a:cubicBezTo>
                  <a:pt x="2013" y="7291"/>
                  <a:pt x="1992" y="7920"/>
                  <a:pt x="1573" y="8743"/>
                </a:cubicBezTo>
                <a:lnTo>
                  <a:pt x="1573" y="8743"/>
                </a:lnTo>
                <a:cubicBezTo>
                  <a:pt x="1128" y="9611"/>
                  <a:pt x="26" y="10238"/>
                  <a:pt x="13" y="10244"/>
                </a:cubicBezTo>
                <a:lnTo>
                  <a:pt x="0" y="10223"/>
                </a:lnTo>
              </a:path>
            </a:pathLst>
          </a:custGeom>
          <a:gradFill>
            <a:gsLst>
              <a:gs pos="0">
                <a:schemeClr val="accent1"/>
              </a:gs>
              <a:gs pos="50000">
                <a:schemeClr val="accent2"/>
              </a:gs>
              <a:gs pos="99000">
                <a:schemeClr val="accent3"/>
              </a:gs>
            </a:gsLst>
            <a:lin ang="5400000" scaled="0"/>
          </a:gradFill>
          <a:ln>
            <a:noFill/>
          </a:ln>
          <a:effectLst/>
        </p:spPr>
        <p:txBody>
          <a:bodyPr wrap="none" anchor="ctr"/>
          <a:lstStyle/>
          <a:p>
            <a:endParaRPr lang="en-US" sz="3266" dirty="0">
              <a:latin typeface="Nunito Sans ExtraLight" pitchFamily="2" charset="77"/>
            </a:endParaRPr>
          </a:p>
        </p:txBody>
      </p:sp>
      <p:sp>
        <p:nvSpPr>
          <p:cNvPr id="22" name="Subtitle 2"/>
          <p:cNvSpPr txBox="1">
            <a:spLocks/>
          </p:cNvSpPr>
          <p:nvPr/>
        </p:nvSpPr>
        <p:spPr>
          <a:xfrm>
            <a:off x="1298725" y="1474579"/>
            <a:ext cx="9594550" cy="4671920"/>
          </a:xfrm>
          <a:prstGeom prst="rect">
            <a:avLst/>
          </a:prstGeom>
        </p:spPr>
        <p:txBody>
          <a:bodyPr vert="horz" wrap="square" lIns="45720" tIns="22860" rIns="45720" bIns="22860" rtlCol="0" anchor="t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>
              <a:lnSpc>
                <a:spcPts val="2000"/>
              </a:lnSpc>
              <a:spcBef>
                <a:spcPts val="600"/>
              </a:spcBef>
            </a:pPr>
            <a:r>
              <a:rPr lang="ru-RU" sz="1400" dirty="0">
                <a:solidFill>
                  <a:schemeClr val="tx1"/>
                </a:solidFill>
                <a:latin typeface="Fira Sans Light" panose="020B0403050000020004" pitchFamily="34" charset="0"/>
                <a:ea typeface="Fira Sans Light" panose="020B0403050000020004" pitchFamily="34" charset="0"/>
                <a:cs typeface="Noto Sans Light" panose="020B0402040504020204" pitchFamily="34" charset="0"/>
              </a:rPr>
              <a:t>Балтийский федеральный университет имени </a:t>
            </a:r>
            <a:r>
              <a:rPr lang="ru-RU" sz="1400" dirty="0" err="1">
                <a:solidFill>
                  <a:schemeClr val="tx1"/>
                </a:solidFill>
                <a:latin typeface="Fira Sans Light" panose="020B0403050000020004" pitchFamily="34" charset="0"/>
                <a:ea typeface="Fira Sans Light" panose="020B0403050000020004" pitchFamily="34" charset="0"/>
                <a:cs typeface="Noto Sans Light" panose="020B0402040504020204" pitchFamily="34" charset="0"/>
              </a:rPr>
              <a:t>Иммануила</a:t>
            </a:r>
            <a:r>
              <a:rPr lang="ru-RU" sz="1400" dirty="0">
                <a:solidFill>
                  <a:schemeClr val="tx1"/>
                </a:solidFill>
                <a:latin typeface="Fira Sans Light" panose="020B0403050000020004" pitchFamily="34" charset="0"/>
                <a:ea typeface="Fira Sans Light" panose="020B0403050000020004" pitchFamily="34" charset="0"/>
                <a:cs typeface="Noto Sans Light" panose="020B0402040504020204" pitchFamily="34" charset="0"/>
              </a:rPr>
              <a:t> Канта — крупнейший образовательный, научный, культурный, просветительский центр самого западного региона России. </a:t>
            </a:r>
          </a:p>
          <a:p>
            <a:pPr algn="l">
              <a:lnSpc>
                <a:spcPts val="2000"/>
              </a:lnSpc>
              <a:spcBef>
                <a:spcPts val="600"/>
              </a:spcBef>
            </a:pPr>
            <a:r>
              <a:rPr lang="ru-RU" sz="1400" dirty="0">
                <a:solidFill>
                  <a:schemeClr val="tx1"/>
                </a:solidFill>
                <a:latin typeface="Fira Sans Light" panose="020B0403050000020004" pitchFamily="34" charset="0"/>
                <a:ea typeface="Fira Sans Light" panose="020B0403050000020004" pitchFamily="34" charset="0"/>
                <a:cs typeface="Noto Sans Light" panose="020B0402040504020204" pitchFamily="34" charset="0"/>
              </a:rPr>
              <a:t>Балтийский федеральный университет имени </a:t>
            </a:r>
            <a:r>
              <a:rPr lang="ru-RU" sz="1400" dirty="0" err="1">
                <a:solidFill>
                  <a:schemeClr val="tx1"/>
                </a:solidFill>
                <a:latin typeface="Fira Sans Light" panose="020B0403050000020004" pitchFamily="34" charset="0"/>
                <a:ea typeface="Fira Sans Light" panose="020B0403050000020004" pitchFamily="34" charset="0"/>
                <a:cs typeface="Noto Sans Light" panose="020B0402040504020204" pitchFamily="34" charset="0"/>
              </a:rPr>
              <a:t>Иммануила</a:t>
            </a:r>
            <a:r>
              <a:rPr lang="ru-RU" sz="1400" dirty="0">
                <a:solidFill>
                  <a:schemeClr val="tx1"/>
                </a:solidFill>
                <a:latin typeface="Fira Sans Light" panose="020B0403050000020004" pitchFamily="34" charset="0"/>
                <a:ea typeface="Fira Sans Light" panose="020B0403050000020004" pitchFamily="34" charset="0"/>
                <a:cs typeface="Noto Sans Light" panose="020B0402040504020204" pitchFamily="34" charset="0"/>
              </a:rPr>
              <a:t> Канта — крупнейший образовательный, научный, культурный, просветительский центр самого западного региона России. </a:t>
            </a:r>
          </a:p>
          <a:p>
            <a:pPr algn="l">
              <a:lnSpc>
                <a:spcPts val="2000"/>
              </a:lnSpc>
              <a:spcBef>
                <a:spcPts val="600"/>
              </a:spcBef>
            </a:pPr>
            <a:r>
              <a:rPr lang="ru-RU" sz="1400" dirty="0">
                <a:solidFill>
                  <a:schemeClr val="tx1"/>
                </a:solidFill>
                <a:latin typeface="Fira Sans Light" panose="020B0403050000020004" pitchFamily="34" charset="0"/>
                <a:ea typeface="Fira Sans Light" panose="020B0403050000020004" pitchFamily="34" charset="0"/>
                <a:cs typeface="Noto Sans Light" panose="020B0402040504020204" pitchFamily="34" charset="0"/>
              </a:rPr>
              <a:t>Балтийский федеральный университет имени </a:t>
            </a:r>
            <a:r>
              <a:rPr lang="ru-RU" sz="1400" dirty="0" err="1">
                <a:solidFill>
                  <a:schemeClr val="tx1"/>
                </a:solidFill>
                <a:latin typeface="Fira Sans Light" panose="020B0403050000020004" pitchFamily="34" charset="0"/>
                <a:ea typeface="Fira Sans Light" panose="020B0403050000020004" pitchFamily="34" charset="0"/>
                <a:cs typeface="Noto Sans Light" panose="020B0402040504020204" pitchFamily="34" charset="0"/>
              </a:rPr>
              <a:t>Иммануила</a:t>
            </a:r>
            <a:r>
              <a:rPr lang="ru-RU" sz="1400" dirty="0">
                <a:solidFill>
                  <a:schemeClr val="tx1"/>
                </a:solidFill>
                <a:latin typeface="Fira Sans Light" panose="020B0403050000020004" pitchFamily="34" charset="0"/>
                <a:ea typeface="Fira Sans Light" panose="020B0403050000020004" pitchFamily="34" charset="0"/>
                <a:cs typeface="Noto Sans Light" panose="020B0402040504020204" pitchFamily="34" charset="0"/>
              </a:rPr>
              <a:t> Канта — крупнейший образовательный, научный, культурный, просветительский центр самого западного региона России. </a:t>
            </a:r>
          </a:p>
          <a:p>
            <a:pPr algn="l">
              <a:lnSpc>
                <a:spcPts val="2000"/>
              </a:lnSpc>
              <a:spcBef>
                <a:spcPts val="600"/>
              </a:spcBef>
            </a:pPr>
            <a:r>
              <a:rPr lang="ru-RU" sz="1400" dirty="0">
                <a:solidFill>
                  <a:schemeClr val="tx1"/>
                </a:solidFill>
                <a:latin typeface="Fira Sans Light" panose="020B0403050000020004" pitchFamily="34" charset="0"/>
                <a:ea typeface="Fira Sans Light" panose="020B0403050000020004" pitchFamily="34" charset="0"/>
                <a:cs typeface="Noto Sans Light" panose="020B0402040504020204" pitchFamily="34" charset="0"/>
              </a:rPr>
              <a:t>Балтийский федеральный университет имени </a:t>
            </a:r>
            <a:r>
              <a:rPr lang="ru-RU" sz="1400" dirty="0" err="1">
                <a:solidFill>
                  <a:schemeClr val="tx1"/>
                </a:solidFill>
                <a:latin typeface="Fira Sans Light" panose="020B0403050000020004" pitchFamily="34" charset="0"/>
                <a:ea typeface="Fira Sans Light" panose="020B0403050000020004" pitchFamily="34" charset="0"/>
                <a:cs typeface="Noto Sans Light" panose="020B0402040504020204" pitchFamily="34" charset="0"/>
              </a:rPr>
              <a:t>Иммануила</a:t>
            </a:r>
            <a:r>
              <a:rPr lang="ru-RU" sz="1400" dirty="0">
                <a:solidFill>
                  <a:schemeClr val="tx1"/>
                </a:solidFill>
                <a:latin typeface="Fira Sans Light" panose="020B0403050000020004" pitchFamily="34" charset="0"/>
                <a:ea typeface="Fira Sans Light" panose="020B0403050000020004" pitchFamily="34" charset="0"/>
                <a:cs typeface="Noto Sans Light" panose="020B0402040504020204" pitchFamily="34" charset="0"/>
              </a:rPr>
              <a:t> Канта — крупнейший образовательный, научный, культурный, просветительский центр самого западного региона России. </a:t>
            </a:r>
          </a:p>
          <a:p>
            <a:pPr algn="l">
              <a:lnSpc>
                <a:spcPts val="2000"/>
              </a:lnSpc>
              <a:spcBef>
                <a:spcPts val="600"/>
              </a:spcBef>
            </a:pPr>
            <a:r>
              <a:rPr lang="ru-RU" sz="1400" dirty="0">
                <a:solidFill>
                  <a:schemeClr val="tx1"/>
                </a:solidFill>
                <a:latin typeface="Fira Sans Light" panose="020B0403050000020004" pitchFamily="34" charset="0"/>
                <a:ea typeface="Fira Sans Light" panose="020B0403050000020004" pitchFamily="34" charset="0"/>
                <a:cs typeface="Noto Sans Light" panose="020B0402040504020204" pitchFamily="34" charset="0"/>
              </a:rPr>
              <a:t>Балтийский федеральный университет имени </a:t>
            </a:r>
            <a:r>
              <a:rPr lang="ru-RU" sz="1400" dirty="0" err="1">
                <a:solidFill>
                  <a:schemeClr val="tx1"/>
                </a:solidFill>
                <a:latin typeface="Fira Sans Light" panose="020B0403050000020004" pitchFamily="34" charset="0"/>
                <a:ea typeface="Fira Sans Light" panose="020B0403050000020004" pitchFamily="34" charset="0"/>
                <a:cs typeface="Noto Sans Light" panose="020B0402040504020204" pitchFamily="34" charset="0"/>
              </a:rPr>
              <a:t>Иммануила</a:t>
            </a:r>
            <a:r>
              <a:rPr lang="ru-RU" sz="1400" dirty="0">
                <a:solidFill>
                  <a:schemeClr val="tx1"/>
                </a:solidFill>
                <a:latin typeface="Fira Sans Light" panose="020B0403050000020004" pitchFamily="34" charset="0"/>
                <a:ea typeface="Fira Sans Light" panose="020B0403050000020004" pitchFamily="34" charset="0"/>
                <a:cs typeface="Noto Sans Light" panose="020B0402040504020204" pitchFamily="34" charset="0"/>
              </a:rPr>
              <a:t> Канта — крупнейший образовательный, научный, культурный, просветительский центр самого западного региона России. </a:t>
            </a:r>
          </a:p>
          <a:p>
            <a:pPr algn="l">
              <a:lnSpc>
                <a:spcPts val="2000"/>
              </a:lnSpc>
              <a:spcBef>
                <a:spcPts val="600"/>
              </a:spcBef>
            </a:pPr>
            <a:r>
              <a:rPr lang="ru-RU" sz="1400" dirty="0">
                <a:solidFill>
                  <a:schemeClr val="tx1"/>
                </a:solidFill>
                <a:latin typeface="Fira Sans Light" panose="020B0403050000020004" pitchFamily="34" charset="0"/>
                <a:ea typeface="Fira Sans Light" panose="020B0403050000020004" pitchFamily="34" charset="0"/>
                <a:cs typeface="Noto Sans Light" panose="020B0402040504020204" pitchFamily="34" charset="0"/>
              </a:rPr>
              <a:t>Балтийский федеральный университет имени </a:t>
            </a:r>
            <a:r>
              <a:rPr lang="ru-RU" sz="1400" dirty="0" err="1">
                <a:solidFill>
                  <a:schemeClr val="tx1"/>
                </a:solidFill>
                <a:latin typeface="Fira Sans Light" panose="020B0403050000020004" pitchFamily="34" charset="0"/>
                <a:ea typeface="Fira Sans Light" panose="020B0403050000020004" pitchFamily="34" charset="0"/>
                <a:cs typeface="Noto Sans Light" panose="020B0402040504020204" pitchFamily="34" charset="0"/>
              </a:rPr>
              <a:t>Иммануила</a:t>
            </a:r>
            <a:r>
              <a:rPr lang="ru-RU" sz="1400" dirty="0">
                <a:solidFill>
                  <a:schemeClr val="tx1"/>
                </a:solidFill>
                <a:latin typeface="Fira Sans Light" panose="020B0403050000020004" pitchFamily="34" charset="0"/>
                <a:ea typeface="Fira Sans Light" panose="020B0403050000020004" pitchFamily="34" charset="0"/>
                <a:cs typeface="Noto Sans Light" panose="020B0402040504020204" pitchFamily="34" charset="0"/>
              </a:rPr>
              <a:t> Канта — крупнейший образовательный, научный, культурный, просветительский центр самого западного региона России. </a:t>
            </a:r>
          </a:p>
          <a:p>
            <a:pPr algn="l">
              <a:lnSpc>
                <a:spcPts val="2000"/>
              </a:lnSpc>
              <a:spcBef>
                <a:spcPts val="600"/>
              </a:spcBef>
            </a:pPr>
            <a:r>
              <a:rPr lang="ru-RU" sz="1400" dirty="0">
                <a:solidFill>
                  <a:schemeClr val="tx1"/>
                </a:solidFill>
                <a:latin typeface="Fira Sans Light" panose="020B0403050000020004" pitchFamily="34" charset="0"/>
                <a:ea typeface="Fira Sans Light" panose="020B0403050000020004" pitchFamily="34" charset="0"/>
                <a:cs typeface="Noto Sans Light" panose="020B0402040504020204" pitchFamily="34" charset="0"/>
              </a:rPr>
              <a:t>Балтийский федеральный университет имени </a:t>
            </a:r>
            <a:r>
              <a:rPr lang="ru-RU" sz="1400" dirty="0" err="1">
                <a:solidFill>
                  <a:schemeClr val="tx1"/>
                </a:solidFill>
                <a:latin typeface="Fira Sans Light" panose="020B0403050000020004" pitchFamily="34" charset="0"/>
                <a:ea typeface="Fira Sans Light" panose="020B0403050000020004" pitchFamily="34" charset="0"/>
                <a:cs typeface="Noto Sans Light" panose="020B0402040504020204" pitchFamily="34" charset="0"/>
              </a:rPr>
              <a:t>Иммануила</a:t>
            </a:r>
            <a:r>
              <a:rPr lang="ru-RU" sz="1400" dirty="0">
                <a:solidFill>
                  <a:schemeClr val="tx1"/>
                </a:solidFill>
                <a:latin typeface="Fira Sans Light" panose="020B0403050000020004" pitchFamily="34" charset="0"/>
                <a:ea typeface="Fira Sans Light" panose="020B0403050000020004" pitchFamily="34" charset="0"/>
                <a:cs typeface="Noto Sans Light" panose="020B0402040504020204" pitchFamily="34" charset="0"/>
              </a:rPr>
              <a:t> Канта — крупнейший образовательный, научный, культурный, просветительский центр самого западного региона России. </a:t>
            </a:r>
          </a:p>
          <a:p>
            <a:pPr algn="l">
              <a:lnSpc>
                <a:spcPts val="2000"/>
              </a:lnSpc>
              <a:spcBef>
                <a:spcPts val="600"/>
              </a:spcBef>
            </a:pPr>
            <a:r>
              <a:rPr lang="ru-RU" sz="1400" dirty="0">
                <a:solidFill>
                  <a:schemeClr val="tx1"/>
                </a:solidFill>
                <a:latin typeface="Fira Sans Light" panose="020B0403050000020004" pitchFamily="34" charset="0"/>
                <a:ea typeface="Fira Sans Light" panose="020B0403050000020004" pitchFamily="34" charset="0"/>
                <a:cs typeface="Noto Sans Light" panose="020B0402040504020204" pitchFamily="34" charset="0"/>
              </a:rPr>
              <a:t>Балтийский федеральный университет имени </a:t>
            </a:r>
            <a:r>
              <a:rPr lang="ru-RU" sz="1400" dirty="0" err="1">
                <a:solidFill>
                  <a:schemeClr val="tx1"/>
                </a:solidFill>
                <a:latin typeface="Fira Sans Light" panose="020B0403050000020004" pitchFamily="34" charset="0"/>
                <a:ea typeface="Fira Sans Light" panose="020B0403050000020004" pitchFamily="34" charset="0"/>
                <a:cs typeface="Noto Sans Light" panose="020B0402040504020204" pitchFamily="34" charset="0"/>
              </a:rPr>
              <a:t>Иммануила</a:t>
            </a:r>
            <a:r>
              <a:rPr lang="ru-RU" sz="1400" dirty="0">
                <a:solidFill>
                  <a:schemeClr val="tx1"/>
                </a:solidFill>
                <a:latin typeface="Fira Sans Light" panose="020B0403050000020004" pitchFamily="34" charset="0"/>
                <a:ea typeface="Fira Sans Light" panose="020B0403050000020004" pitchFamily="34" charset="0"/>
                <a:cs typeface="Noto Sans Light" panose="020B0402040504020204" pitchFamily="34" charset="0"/>
              </a:rPr>
              <a:t> Канта — крупнейший образовательный, научный, культурный, просветительский центр самого западного региона России. </a:t>
            </a:r>
          </a:p>
        </p:txBody>
      </p:sp>
      <p:sp>
        <p:nvSpPr>
          <p:cNvPr id="21" name="Rectangle 1">
            <a:extLst>
              <a:ext uri="{FF2B5EF4-FFF2-40B4-BE49-F238E27FC236}">
                <a16:creationId xmlns:a16="http://schemas.microsoft.com/office/drawing/2014/main" id="{C9592951-419B-234C-A5E8-DA1367675285}"/>
              </a:ext>
            </a:extLst>
          </p:cNvPr>
          <p:cNvSpPr/>
          <p:nvPr/>
        </p:nvSpPr>
        <p:spPr>
          <a:xfrm rot="5400000">
            <a:off x="5568963" y="-5762171"/>
            <a:ext cx="1087564" cy="12293188"/>
          </a:xfrm>
          <a:prstGeom prst="rect">
            <a:avLst/>
          </a:prstGeom>
          <a:gradFill>
            <a:gsLst>
              <a:gs pos="0">
                <a:schemeClr val="accent1"/>
              </a:gs>
              <a:gs pos="50000">
                <a:srgbClr val="294F8F"/>
              </a:gs>
              <a:gs pos="99000">
                <a:srgbClr val="1CA599"/>
              </a:gs>
            </a:gsLst>
            <a:lin ang="27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 dirty="0">
              <a:latin typeface="Nunito Sans ExtraLight" pitchFamily="2" charset="77"/>
            </a:endParaRPr>
          </a:p>
        </p:txBody>
      </p:sp>
      <p:grpSp>
        <p:nvGrpSpPr>
          <p:cNvPr id="4" name="Группа 3">
            <a:extLst>
              <a:ext uri="{FF2B5EF4-FFF2-40B4-BE49-F238E27FC236}">
                <a16:creationId xmlns:a16="http://schemas.microsoft.com/office/drawing/2014/main" id="{42D84DA1-E807-2E9E-DD48-E628D7002CA4}"/>
              </a:ext>
            </a:extLst>
          </p:cNvPr>
          <p:cNvGrpSpPr/>
          <p:nvPr/>
        </p:nvGrpSpPr>
        <p:grpSpPr>
          <a:xfrm>
            <a:off x="521908" y="-510096"/>
            <a:ext cx="11737431" cy="2044088"/>
            <a:chOff x="521908" y="-510096"/>
            <a:chExt cx="11737431" cy="2044088"/>
          </a:xfrm>
        </p:grpSpPr>
        <p:pic>
          <p:nvPicPr>
            <p:cNvPr id="5" name="Рисунок 4">
              <a:extLst>
                <a:ext uri="{FF2B5EF4-FFF2-40B4-BE49-F238E27FC236}">
                  <a16:creationId xmlns:a16="http://schemas.microsoft.com/office/drawing/2014/main" id="{068BF9E0-ABF1-DCDD-0CF5-6256D6BEC83C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"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rcRect l="25621"/>
            <a:stretch/>
          </p:blipFill>
          <p:spPr>
            <a:xfrm>
              <a:off x="9655629" y="-510096"/>
              <a:ext cx="2603710" cy="1969066"/>
            </a:xfrm>
            <a:prstGeom prst="rect">
              <a:avLst/>
            </a:prstGeom>
          </p:spPr>
        </p:pic>
        <p:grpSp>
          <p:nvGrpSpPr>
            <p:cNvPr id="6" name="Группа 5">
              <a:extLst>
                <a:ext uri="{FF2B5EF4-FFF2-40B4-BE49-F238E27FC236}">
                  <a16:creationId xmlns:a16="http://schemas.microsoft.com/office/drawing/2014/main" id="{10251416-14B4-C5E5-0640-0D2882E000BF}"/>
                </a:ext>
              </a:extLst>
            </p:cNvPr>
            <p:cNvGrpSpPr/>
            <p:nvPr/>
          </p:nvGrpSpPr>
          <p:grpSpPr>
            <a:xfrm>
              <a:off x="521908" y="-19037"/>
              <a:ext cx="9658873" cy="1553029"/>
              <a:chOff x="521908" y="-19037"/>
              <a:chExt cx="9658873" cy="1553029"/>
            </a:xfrm>
          </p:grpSpPr>
          <p:sp>
            <p:nvSpPr>
              <p:cNvPr id="7" name="Номер слайда 2">
                <a:extLst>
                  <a:ext uri="{FF2B5EF4-FFF2-40B4-BE49-F238E27FC236}">
                    <a16:creationId xmlns:a16="http://schemas.microsoft.com/office/drawing/2014/main" id="{D27A22D0-8A0C-EDB4-C849-65D48AC27361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521908" y="-19037"/>
                <a:ext cx="3478911" cy="276999"/>
              </a:xfrm>
              <a:prstGeom prst="rect">
                <a:avLst/>
              </a:prstGeom>
            </p:spPr>
            <p:txBody>
              <a:bodyPr/>
              <a:lstStyle>
                <a:defPPr>
                  <a:defRPr lang="ru-RU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fld id="{B6F15528-21DE-4FAA-801E-634DDDAF4B2B}" type="slidenum">
                  <a:rPr lang="ru-RU" sz="5400" b="1" smtClean="0">
                    <a:solidFill>
                      <a:schemeClr val="bg1">
                        <a:lumMod val="65000"/>
                      </a:schemeClr>
                    </a:solidFill>
                    <a:latin typeface="Commissioner ExtraBold" pitchFamily="2" charset="0"/>
                    <a:cs typeface="Arial" panose="020B0604020202020204" pitchFamily="34" charset="0"/>
                  </a:rPr>
                  <a:pPr/>
                  <a:t>35</a:t>
                </a:fld>
                <a:endParaRPr lang="ru-RU" sz="5400" b="1" dirty="0">
                  <a:solidFill>
                    <a:schemeClr val="bg1">
                      <a:lumMod val="65000"/>
                    </a:schemeClr>
                  </a:solidFill>
                  <a:latin typeface="Commissioner ExtraBold" pitchFamily="2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" name="Заголовок 1">
                <a:extLst>
                  <a:ext uri="{FF2B5EF4-FFF2-40B4-BE49-F238E27FC236}">
                    <a16:creationId xmlns:a16="http://schemas.microsoft.com/office/drawing/2014/main" id="{6B4954A9-FC64-AE31-4A51-E31E42B1789A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521908" y="446428"/>
                <a:ext cx="9658873" cy="1087564"/>
              </a:xfrm>
              <a:prstGeom prst="rect">
                <a:avLst/>
              </a:prstGeom>
              <a:effectLst>
                <a:outerShdw sx="1000" sy="1000" algn="ctr" rotWithShape="0">
                  <a:schemeClr val="bg1"/>
                </a:outerShdw>
              </a:effectLst>
            </p:spPr>
            <p:txBody>
              <a:bodyPr vert="horz" lIns="91440" tIns="45720" rIns="91440" bIns="45720" rtlCol="0" anchor="t">
                <a:noAutofit/>
              </a:bodyPr>
              <a:lstStyle>
                <a:lvl1pPr algn="l" defTabSz="914400" rtl="0" eaLnBrk="1" latinLnBrk="0" hangingPunct="1">
                  <a:lnSpc>
                    <a:spcPct val="90000"/>
                  </a:lnSpc>
                  <a:spcBef>
                    <a:spcPct val="0"/>
                  </a:spcBef>
                  <a:buNone/>
                  <a:defRPr sz="4400" kern="1200">
                    <a:solidFill>
                      <a:schemeClr val="tx1"/>
                    </a:solidFill>
                    <a:latin typeface="+mj-lt"/>
                    <a:ea typeface="+mj-ea"/>
                    <a:cs typeface="+mj-cs"/>
                  </a:defRPr>
                </a:lvl1pPr>
              </a:lstStyle>
              <a:p>
                <a:r>
                  <a:rPr lang="ru-RU" sz="2000" dirty="0">
                    <a:solidFill>
                      <a:schemeClr val="bg1"/>
                    </a:solidFill>
                    <a:latin typeface="Commissioner ExtraBold" pitchFamily="2" charset="0"/>
                  </a:rPr>
                  <a:t>ЗАГОЛОВОК ВЕКА</a:t>
                </a: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719834354"/>
      </p:ext>
    </p:extLst>
  </p:cSld>
  <p:clrMapOvr>
    <a:masterClrMapping/>
  </p:clrMapOvr>
  <p:transition spd="med"/>
  <p:timing>
    <p:tnLst>
      <p:par>
        <p:cTn id="1" dur="indefinite" restart="never" nodeType="tmRoot">
          <p:childTnLst>
            <p:seq concurrent="1" nextAc="seek">
              <p:cTn id="2" dur="0" nodeType="mainSeq"/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" name="Freeform 2">
            <a:extLst>
              <a:ext uri="{FF2B5EF4-FFF2-40B4-BE49-F238E27FC236}">
                <a16:creationId xmlns:a16="http://schemas.microsoft.com/office/drawing/2014/main" id="{C40D41AC-5FEC-434D-A6A9-675ECD12DF1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9256" y="1139471"/>
            <a:ext cx="4358733" cy="5807981"/>
          </a:xfrm>
          <a:prstGeom prst="round2SameRect">
            <a:avLst>
              <a:gd name="adj1" fmla="val 50000"/>
              <a:gd name="adj2" fmla="val 0"/>
            </a:avLst>
          </a:prstGeom>
          <a:solidFill>
            <a:srgbClr val="252A57"/>
          </a:solidFill>
          <a:ln>
            <a:noFill/>
          </a:ln>
          <a:effectLst/>
        </p:spPr>
        <p:txBody>
          <a:bodyPr wrap="none" anchor="ctr"/>
          <a:lstStyle/>
          <a:p>
            <a:endParaRPr lang="en-US" dirty="0">
              <a:latin typeface="Poppins" pitchFamily="2" charset="77"/>
            </a:endParaRPr>
          </a:p>
        </p:txBody>
      </p:sp>
      <p:sp>
        <p:nvSpPr>
          <p:cNvPr id="32" name="Freeform 3">
            <a:extLst>
              <a:ext uri="{FF2B5EF4-FFF2-40B4-BE49-F238E27FC236}">
                <a16:creationId xmlns:a16="http://schemas.microsoft.com/office/drawing/2014/main" id="{884268C0-8D7C-A14E-BE06-F48C3BAAC1B9}"/>
              </a:ext>
            </a:extLst>
          </p:cNvPr>
          <p:cNvSpPr>
            <a:spLocks noChangeArrowheads="1"/>
          </p:cNvSpPr>
          <p:nvPr/>
        </p:nvSpPr>
        <p:spPr bwMode="auto">
          <a:xfrm>
            <a:off x="935283" y="1408794"/>
            <a:ext cx="3658369" cy="3658369"/>
          </a:xfrm>
          <a:custGeom>
            <a:avLst/>
            <a:gdLst>
              <a:gd name="T0" fmla="*/ 0 w 5874"/>
              <a:gd name="T1" fmla="*/ 2937 h 5874"/>
              <a:gd name="T2" fmla="*/ 0 w 5874"/>
              <a:gd name="T3" fmla="*/ 2937 h 5874"/>
              <a:gd name="T4" fmla="*/ 2936 w 5874"/>
              <a:gd name="T5" fmla="*/ 0 h 5874"/>
              <a:gd name="T6" fmla="*/ 2936 w 5874"/>
              <a:gd name="T7" fmla="*/ 0 h 5874"/>
              <a:gd name="T8" fmla="*/ 5873 w 5874"/>
              <a:gd name="T9" fmla="*/ 2937 h 5874"/>
              <a:gd name="T10" fmla="*/ 5873 w 5874"/>
              <a:gd name="T11" fmla="*/ 2937 h 5874"/>
              <a:gd name="T12" fmla="*/ 2936 w 5874"/>
              <a:gd name="T13" fmla="*/ 5873 h 5874"/>
              <a:gd name="T14" fmla="*/ 2936 w 5874"/>
              <a:gd name="T15" fmla="*/ 5873 h 5874"/>
              <a:gd name="T16" fmla="*/ 0 w 5874"/>
              <a:gd name="T17" fmla="*/ 2937 h 58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874" h="5874">
                <a:moveTo>
                  <a:pt x="0" y="2937"/>
                </a:moveTo>
                <a:lnTo>
                  <a:pt x="0" y="2937"/>
                </a:lnTo>
                <a:cubicBezTo>
                  <a:pt x="0" y="1315"/>
                  <a:pt x="1315" y="0"/>
                  <a:pt x="2936" y="0"/>
                </a:cubicBezTo>
                <a:lnTo>
                  <a:pt x="2936" y="0"/>
                </a:lnTo>
                <a:cubicBezTo>
                  <a:pt x="4558" y="0"/>
                  <a:pt x="5873" y="1315"/>
                  <a:pt x="5873" y="2937"/>
                </a:cubicBezTo>
                <a:lnTo>
                  <a:pt x="5873" y="2937"/>
                </a:lnTo>
                <a:cubicBezTo>
                  <a:pt x="5873" y="4558"/>
                  <a:pt x="4558" y="5873"/>
                  <a:pt x="2936" y="5873"/>
                </a:cubicBezTo>
                <a:lnTo>
                  <a:pt x="2936" y="5873"/>
                </a:lnTo>
                <a:cubicBezTo>
                  <a:pt x="1315" y="5873"/>
                  <a:pt x="0" y="4558"/>
                  <a:pt x="0" y="2937"/>
                </a:cubicBezTo>
              </a:path>
            </a:pathLst>
          </a:custGeom>
          <a:solidFill>
            <a:srgbClr val="F2F2F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dirty="0">
              <a:latin typeface="Poppins" pitchFamily="2" charset="77"/>
            </a:endParaRP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AC71B2A2-E757-A746-A012-F7912C89239B}"/>
              </a:ext>
            </a:extLst>
          </p:cNvPr>
          <p:cNvSpPr txBox="1"/>
          <p:nvPr/>
        </p:nvSpPr>
        <p:spPr>
          <a:xfrm>
            <a:off x="1025672" y="5358701"/>
            <a:ext cx="3633081" cy="553998"/>
          </a:xfrm>
          <a:prstGeom prst="rect">
            <a:avLst/>
          </a:prstGeom>
          <a:noFill/>
        </p:spPr>
        <p:txBody>
          <a:bodyPr wrap="square" rtlCol="0" anchor="b">
            <a:spAutoFit/>
          </a:bodyPr>
          <a:lstStyle/>
          <a:p>
            <a:r>
              <a:rPr lang="ru-RU" sz="3000" spc="-100" dirty="0">
                <a:solidFill>
                  <a:srgbClr val="FFFFFF"/>
                </a:solidFill>
                <a:latin typeface="Commissioner ExtraBold" pitchFamily="2" charset="0"/>
                <a:cs typeface="Poppins" pitchFamily="2" charset="77"/>
              </a:rPr>
              <a:t>ЗАГОЛОВОК</a:t>
            </a:r>
            <a:endParaRPr lang="en-US" sz="3000" spc="-100" dirty="0">
              <a:solidFill>
                <a:srgbClr val="FFFFFF"/>
              </a:solidFill>
              <a:latin typeface="Commissioner ExtraBold" pitchFamily="2" charset="0"/>
              <a:cs typeface="Poppins" pitchFamily="2" charset="77"/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C8487BD3-F98E-764A-B897-F8DEFC653CF9}"/>
              </a:ext>
            </a:extLst>
          </p:cNvPr>
          <p:cNvSpPr txBox="1"/>
          <p:nvPr/>
        </p:nvSpPr>
        <p:spPr>
          <a:xfrm>
            <a:off x="1025671" y="5902259"/>
            <a:ext cx="3633081" cy="32316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ru-RU" sz="1500" spc="-55" dirty="0">
                <a:solidFill>
                  <a:srgbClr val="FFFFFF"/>
                </a:solidFill>
                <a:latin typeface="Fira Sans Light" panose="020B0403050000020004" pitchFamily="34" charset="0"/>
                <a:ea typeface="Fira Sans Light" panose="020B0403050000020004" pitchFamily="34" charset="0"/>
                <a:cs typeface="Poppins" pitchFamily="2" charset="77"/>
              </a:rPr>
              <a:t>Надпись</a:t>
            </a:r>
            <a:endParaRPr lang="en-US" sz="1500" spc="-55" dirty="0">
              <a:solidFill>
                <a:srgbClr val="FFFFFF"/>
              </a:solidFill>
              <a:latin typeface="Fira Sans Light" panose="020B0403050000020004" pitchFamily="34" charset="0"/>
              <a:ea typeface="Fira Sans Light" panose="020B0403050000020004" pitchFamily="34" charset="0"/>
              <a:cs typeface="Poppins" pitchFamily="2" charset="77"/>
            </a:endParaRP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71C8CA66-9986-624E-B4BC-334C8762E554}"/>
              </a:ext>
            </a:extLst>
          </p:cNvPr>
          <p:cNvSpPr txBox="1"/>
          <p:nvPr/>
        </p:nvSpPr>
        <p:spPr>
          <a:xfrm>
            <a:off x="1025671" y="6240465"/>
            <a:ext cx="3633081" cy="32316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ru-RU" sz="1500" spc="-55" dirty="0">
                <a:solidFill>
                  <a:srgbClr val="FFFFFF"/>
                </a:solidFill>
                <a:latin typeface="Fira Sans Light" panose="020B0403050000020004" pitchFamily="34" charset="0"/>
                <a:ea typeface="Fira Sans Light" panose="020B0403050000020004" pitchFamily="34" charset="0"/>
                <a:cs typeface="Poppins" pitchFamily="2" charset="77"/>
              </a:rPr>
              <a:t>Надпись</a:t>
            </a:r>
            <a:endParaRPr lang="en-US" sz="1500" spc="-55" dirty="0">
              <a:solidFill>
                <a:srgbClr val="FFFFFF"/>
              </a:solidFill>
              <a:latin typeface="Fira Sans Light" panose="020B0403050000020004" pitchFamily="34" charset="0"/>
              <a:ea typeface="Fira Sans Light" panose="020B0403050000020004" pitchFamily="34" charset="0"/>
              <a:cs typeface="Poppins" pitchFamily="2" charset="77"/>
            </a:endParaRPr>
          </a:p>
        </p:txBody>
      </p:sp>
      <p:sp>
        <p:nvSpPr>
          <p:cNvPr id="33" name="Freeform 22">
            <a:extLst>
              <a:ext uri="{FF2B5EF4-FFF2-40B4-BE49-F238E27FC236}">
                <a16:creationId xmlns:a16="http://schemas.microsoft.com/office/drawing/2014/main" id="{BC96A890-F8AB-154F-994E-0B232D2AE748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76551" y="1720322"/>
            <a:ext cx="167539" cy="167539"/>
          </a:xfrm>
          <a:prstGeom prst="roundRect">
            <a:avLst/>
          </a:prstGeom>
          <a:solidFill>
            <a:srgbClr val="252A57"/>
          </a:solidFill>
          <a:ln>
            <a:noFill/>
          </a:ln>
          <a:effectLst/>
        </p:spPr>
        <p:txBody>
          <a:bodyPr wrap="none" anchor="ctr"/>
          <a:lstStyle/>
          <a:p>
            <a:endParaRPr lang="en-US" dirty="0">
              <a:latin typeface="Poppins" pitchFamily="2" charset="77"/>
            </a:endParaRPr>
          </a:p>
        </p:txBody>
      </p:sp>
      <p:sp>
        <p:nvSpPr>
          <p:cNvPr id="34" name="Freeform 23">
            <a:extLst>
              <a:ext uri="{FF2B5EF4-FFF2-40B4-BE49-F238E27FC236}">
                <a16:creationId xmlns:a16="http://schemas.microsoft.com/office/drawing/2014/main" id="{1944490A-9525-8847-A157-906B4DC677D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20994" y="1720322"/>
            <a:ext cx="167538" cy="167539"/>
          </a:xfrm>
          <a:prstGeom prst="roundRect">
            <a:avLst/>
          </a:prstGeom>
          <a:solidFill>
            <a:srgbClr val="252A57"/>
          </a:solidFill>
          <a:ln>
            <a:noFill/>
          </a:ln>
          <a:effectLst/>
        </p:spPr>
        <p:txBody>
          <a:bodyPr wrap="none" anchor="ctr"/>
          <a:lstStyle/>
          <a:p>
            <a:endParaRPr lang="en-US" dirty="0">
              <a:latin typeface="Poppins" pitchFamily="2" charset="77"/>
            </a:endParaRPr>
          </a:p>
        </p:txBody>
      </p:sp>
      <p:sp>
        <p:nvSpPr>
          <p:cNvPr id="35" name="Freeform 24">
            <a:extLst>
              <a:ext uri="{FF2B5EF4-FFF2-40B4-BE49-F238E27FC236}">
                <a16:creationId xmlns:a16="http://schemas.microsoft.com/office/drawing/2014/main" id="{C56439CD-F6D9-6243-8F24-E1BCEE905419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62687" y="1720322"/>
            <a:ext cx="167538" cy="167539"/>
          </a:xfrm>
          <a:prstGeom prst="roundRect">
            <a:avLst/>
          </a:prstGeom>
          <a:solidFill>
            <a:srgbClr val="252A57"/>
          </a:solidFill>
          <a:ln>
            <a:noFill/>
          </a:ln>
          <a:effectLst/>
        </p:spPr>
        <p:txBody>
          <a:bodyPr wrap="none" anchor="ctr"/>
          <a:lstStyle/>
          <a:p>
            <a:endParaRPr lang="en-US" dirty="0">
              <a:latin typeface="Poppins" pitchFamily="2" charset="77"/>
            </a:endParaRPr>
          </a:p>
        </p:txBody>
      </p:sp>
      <p:sp>
        <p:nvSpPr>
          <p:cNvPr id="36" name="Freeform 25">
            <a:extLst>
              <a:ext uri="{FF2B5EF4-FFF2-40B4-BE49-F238E27FC236}">
                <a16:creationId xmlns:a16="http://schemas.microsoft.com/office/drawing/2014/main" id="{868B345E-A4A3-B44C-9241-5267088D0DA7}"/>
              </a:ext>
            </a:extLst>
          </p:cNvPr>
          <p:cNvSpPr>
            <a:spLocks noChangeArrowheads="1"/>
          </p:cNvSpPr>
          <p:nvPr/>
        </p:nvSpPr>
        <p:spPr bwMode="auto">
          <a:xfrm>
            <a:off x="7904381" y="1720322"/>
            <a:ext cx="167538" cy="167539"/>
          </a:xfrm>
          <a:prstGeom prst="roundRect">
            <a:avLst/>
          </a:prstGeom>
          <a:solidFill>
            <a:srgbClr val="252A57"/>
          </a:solidFill>
          <a:ln>
            <a:noFill/>
          </a:ln>
          <a:effectLst/>
        </p:spPr>
        <p:txBody>
          <a:bodyPr wrap="none" anchor="ctr"/>
          <a:lstStyle/>
          <a:p>
            <a:endParaRPr lang="en-US" dirty="0">
              <a:latin typeface="Poppins" pitchFamily="2" charset="77"/>
            </a:endParaRPr>
          </a:p>
        </p:txBody>
      </p:sp>
      <p:sp>
        <p:nvSpPr>
          <p:cNvPr id="37" name="Freeform 26">
            <a:extLst>
              <a:ext uri="{FF2B5EF4-FFF2-40B4-BE49-F238E27FC236}">
                <a16:creationId xmlns:a16="http://schemas.microsoft.com/office/drawing/2014/main" id="{CF6E17C0-A5A2-1A40-8026-DE6912EA6BBC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46076" y="1720322"/>
            <a:ext cx="167538" cy="167539"/>
          </a:xfrm>
          <a:prstGeom prst="roundRect">
            <a:avLst/>
          </a:prstGeom>
          <a:solidFill>
            <a:srgbClr val="252A57"/>
          </a:solidFill>
          <a:ln>
            <a:noFill/>
          </a:ln>
          <a:effectLst/>
        </p:spPr>
        <p:txBody>
          <a:bodyPr wrap="none" anchor="ctr"/>
          <a:lstStyle/>
          <a:p>
            <a:endParaRPr lang="en-US" dirty="0">
              <a:latin typeface="Poppins" pitchFamily="2" charset="77"/>
            </a:endParaRPr>
          </a:p>
        </p:txBody>
      </p:sp>
      <p:sp>
        <p:nvSpPr>
          <p:cNvPr id="38" name="Freeform 27">
            <a:extLst>
              <a:ext uri="{FF2B5EF4-FFF2-40B4-BE49-F238E27FC236}">
                <a16:creationId xmlns:a16="http://schemas.microsoft.com/office/drawing/2014/main" id="{8A469B9A-AF81-FE41-832D-BF1C74DD616B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76551" y="2049905"/>
            <a:ext cx="167539" cy="167539"/>
          </a:xfrm>
          <a:prstGeom prst="roundRect">
            <a:avLst/>
          </a:prstGeom>
          <a:solidFill>
            <a:srgbClr val="252A57"/>
          </a:solidFill>
          <a:ln>
            <a:noFill/>
          </a:ln>
          <a:effectLst/>
        </p:spPr>
        <p:txBody>
          <a:bodyPr wrap="none" anchor="ctr"/>
          <a:lstStyle/>
          <a:p>
            <a:endParaRPr lang="en-US" dirty="0">
              <a:latin typeface="Poppins" pitchFamily="2" charset="77"/>
            </a:endParaRPr>
          </a:p>
        </p:txBody>
      </p:sp>
      <p:sp>
        <p:nvSpPr>
          <p:cNvPr id="39" name="Freeform 28">
            <a:extLst>
              <a:ext uri="{FF2B5EF4-FFF2-40B4-BE49-F238E27FC236}">
                <a16:creationId xmlns:a16="http://schemas.microsoft.com/office/drawing/2014/main" id="{29FC87ED-A4DA-B34C-B908-34B277E20DB6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20994" y="2049905"/>
            <a:ext cx="167538" cy="167539"/>
          </a:xfrm>
          <a:prstGeom prst="roundRect">
            <a:avLst/>
          </a:prstGeom>
          <a:solidFill>
            <a:srgbClr val="252A57"/>
          </a:solidFill>
          <a:ln>
            <a:noFill/>
          </a:ln>
          <a:effectLst/>
        </p:spPr>
        <p:txBody>
          <a:bodyPr wrap="none" anchor="ctr"/>
          <a:lstStyle/>
          <a:p>
            <a:endParaRPr lang="en-US" dirty="0">
              <a:latin typeface="Poppins" pitchFamily="2" charset="77"/>
            </a:endParaRPr>
          </a:p>
        </p:txBody>
      </p:sp>
      <p:sp>
        <p:nvSpPr>
          <p:cNvPr id="40" name="Freeform 29">
            <a:extLst>
              <a:ext uri="{FF2B5EF4-FFF2-40B4-BE49-F238E27FC236}">
                <a16:creationId xmlns:a16="http://schemas.microsoft.com/office/drawing/2014/main" id="{8A3F9255-955A-5A46-8FB1-86E4D3470D0E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62687" y="2049905"/>
            <a:ext cx="167538" cy="167539"/>
          </a:xfrm>
          <a:prstGeom prst="roundRect">
            <a:avLst/>
          </a:prstGeom>
          <a:solidFill>
            <a:srgbClr val="252A57"/>
          </a:solidFill>
          <a:ln>
            <a:noFill/>
          </a:ln>
          <a:effectLst/>
        </p:spPr>
        <p:txBody>
          <a:bodyPr wrap="none" anchor="ctr"/>
          <a:lstStyle/>
          <a:p>
            <a:endParaRPr lang="en-US" dirty="0">
              <a:latin typeface="Poppins" pitchFamily="2" charset="77"/>
            </a:endParaRPr>
          </a:p>
        </p:txBody>
      </p:sp>
      <p:sp>
        <p:nvSpPr>
          <p:cNvPr id="41" name="Freeform 30">
            <a:extLst>
              <a:ext uri="{FF2B5EF4-FFF2-40B4-BE49-F238E27FC236}">
                <a16:creationId xmlns:a16="http://schemas.microsoft.com/office/drawing/2014/main" id="{F8AD0562-F0CB-E246-B001-7C36AE9691D3}"/>
              </a:ext>
            </a:extLst>
          </p:cNvPr>
          <p:cNvSpPr>
            <a:spLocks noChangeArrowheads="1"/>
          </p:cNvSpPr>
          <p:nvPr/>
        </p:nvSpPr>
        <p:spPr bwMode="auto">
          <a:xfrm>
            <a:off x="7904381" y="2049905"/>
            <a:ext cx="167538" cy="167539"/>
          </a:xfrm>
          <a:prstGeom prst="roundRect">
            <a:avLst/>
          </a:prstGeom>
          <a:solidFill>
            <a:srgbClr val="C4C8CE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dirty="0">
              <a:latin typeface="Poppins" pitchFamily="2" charset="77"/>
            </a:endParaRPr>
          </a:p>
        </p:txBody>
      </p:sp>
      <p:sp>
        <p:nvSpPr>
          <p:cNvPr id="42" name="Freeform 31">
            <a:extLst>
              <a:ext uri="{FF2B5EF4-FFF2-40B4-BE49-F238E27FC236}">
                <a16:creationId xmlns:a16="http://schemas.microsoft.com/office/drawing/2014/main" id="{18E22B8E-57AE-1C4A-8BC8-777165707C85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46076" y="2049905"/>
            <a:ext cx="167538" cy="167539"/>
          </a:xfrm>
          <a:prstGeom prst="roundRect">
            <a:avLst/>
          </a:prstGeom>
          <a:solidFill>
            <a:srgbClr val="C4C8CE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dirty="0">
              <a:latin typeface="Poppins" pitchFamily="2" charset="77"/>
            </a:endParaRPr>
          </a:p>
        </p:txBody>
      </p:sp>
      <p:sp>
        <p:nvSpPr>
          <p:cNvPr id="43" name="Freeform 32">
            <a:extLst>
              <a:ext uri="{FF2B5EF4-FFF2-40B4-BE49-F238E27FC236}">
                <a16:creationId xmlns:a16="http://schemas.microsoft.com/office/drawing/2014/main" id="{B122EFA7-39CC-D34B-A040-5488CDAA98A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76551" y="2382235"/>
            <a:ext cx="167539" cy="167538"/>
          </a:xfrm>
          <a:prstGeom prst="roundRect">
            <a:avLst/>
          </a:prstGeom>
          <a:solidFill>
            <a:srgbClr val="252A57"/>
          </a:solidFill>
          <a:ln>
            <a:noFill/>
          </a:ln>
          <a:effectLst/>
        </p:spPr>
        <p:txBody>
          <a:bodyPr wrap="none" anchor="ctr"/>
          <a:lstStyle/>
          <a:p>
            <a:endParaRPr lang="en-US" dirty="0">
              <a:latin typeface="Poppins" pitchFamily="2" charset="77"/>
            </a:endParaRPr>
          </a:p>
        </p:txBody>
      </p:sp>
      <p:sp>
        <p:nvSpPr>
          <p:cNvPr id="44" name="Freeform 33">
            <a:extLst>
              <a:ext uri="{FF2B5EF4-FFF2-40B4-BE49-F238E27FC236}">
                <a16:creationId xmlns:a16="http://schemas.microsoft.com/office/drawing/2014/main" id="{611F0FC0-4250-1B4D-AB2A-F056F48456BF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20994" y="2382235"/>
            <a:ext cx="167538" cy="167538"/>
          </a:xfrm>
          <a:prstGeom prst="roundRect">
            <a:avLst/>
          </a:prstGeom>
          <a:solidFill>
            <a:srgbClr val="252A57"/>
          </a:solidFill>
          <a:ln>
            <a:noFill/>
          </a:ln>
          <a:effectLst/>
        </p:spPr>
        <p:txBody>
          <a:bodyPr wrap="none" anchor="ctr"/>
          <a:lstStyle/>
          <a:p>
            <a:endParaRPr lang="en-US" dirty="0">
              <a:latin typeface="Poppins" pitchFamily="2" charset="77"/>
            </a:endParaRPr>
          </a:p>
        </p:txBody>
      </p:sp>
      <p:sp>
        <p:nvSpPr>
          <p:cNvPr id="45" name="Freeform 34">
            <a:extLst>
              <a:ext uri="{FF2B5EF4-FFF2-40B4-BE49-F238E27FC236}">
                <a16:creationId xmlns:a16="http://schemas.microsoft.com/office/drawing/2014/main" id="{B87825EE-D50D-9948-97F8-E70E3B844249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62687" y="2382235"/>
            <a:ext cx="167538" cy="167538"/>
          </a:xfrm>
          <a:prstGeom prst="roundRect">
            <a:avLst/>
          </a:prstGeom>
          <a:solidFill>
            <a:srgbClr val="252A57"/>
          </a:solidFill>
          <a:ln>
            <a:noFill/>
          </a:ln>
          <a:effectLst/>
        </p:spPr>
        <p:txBody>
          <a:bodyPr wrap="none" anchor="ctr"/>
          <a:lstStyle/>
          <a:p>
            <a:endParaRPr lang="en-US" dirty="0">
              <a:latin typeface="Poppins" pitchFamily="2" charset="77"/>
            </a:endParaRPr>
          </a:p>
        </p:txBody>
      </p:sp>
      <p:sp>
        <p:nvSpPr>
          <p:cNvPr id="46" name="Freeform 35">
            <a:extLst>
              <a:ext uri="{FF2B5EF4-FFF2-40B4-BE49-F238E27FC236}">
                <a16:creationId xmlns:a16="http://schemas.microsoft.com/office/drawing/2014/main" id="{CB68EC65-22D5-1347-8F82-1A173F46129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904381" y="2382235"/>
            <a:ext cx="167538" cy="167538"/>
          </a:xfrm>
          <a:prstGeom prst="roundRect">
            <a:avLst/>
          </a:prstGeom>
          <a:solidFill>
            <a:srgbClr val="252A57"/>
          </a:solidFill>
          <a:ln>
            <a:noFill/>
          </a:ln>
          <a:effectLst/>
        </p:spPr>
        <p:txBody>
          <a:bodyPr wrap="none" anchor="ctr"/>
          <a:lstStyle/>
          <a:p>
            <a:endParaRPr lang="en-US" dirty="0">
              <a:latin typeface="Poppins" pitchFamily="2" charset="77"/>
            </a:endParaRPr>
          </a:p>
        </p:txBody>
      </p:sp>
      <p:sp>
        <p:nvSpPr>
          <p:cNvPr id="47" name="Freeform 36">
            <a:extLst>
              <a:ext uri="{FF2B5EF4-FFF2-40B4-BE49-F238E27FC236}">
                <a16:creationId xmlns:a16="http://schemas.microsoft.com/office/drawing/2014/main" id="{6090AC84-F661-2047-AAB8-DF033073F673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46076" y="2382235"/>
            <a:ext cx="167538" cy="167538"/>
          </a:xfrm>
          <a:prstGeom prst="roundRect">
            <a:avLst/>
          </a:prstGeom>
          <a:solidFill>
            <a:srgbClr val="252A57"/>
          </a:solidFill>
          <a:ln>
            <a:noFill/>
          </a:ln>
          <a:effectLst/>
        </p:spPr>
        <p:txBody>
          <a:bodyPr wrap="none" anchor="ctr"/>
          <a:lstStyle/>
          <a:p>
            <a:endParaRPr lang="en-US" dirty="0">
              <a:latin typeface="Poppins" pitchFamily="2" charset="77"/>
            </a:endParaRPr>
          </a:p>
        </p:txBody>
      </p:sp>
      <p:sp>
        <p:nvSpPr>
          <p:cNvPr id="48" name="Freeform 48">
            <a:extLst>
              <a:ext uri="{FF2B5EF4-FFF2-40B4-BE49-F238E27FC236}">
                <a16:creationId xmlns:a16="http://schemas.microsoft.com/office/drawing/2014/main" id="{C422E9CD-62D5-B44C-8EB7-1BB46B70D4C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72583" y="1769760"/>
            <a:ext cx="60424" cy="60424"/>
          </a:xfrm>
          <a:custGeom>
            <a:avLst/>
            <a:gdLst>
              <a:gd name="T0" fmla="*/ 96 w 97"/>
              <a:gd name="T1" fmla="*/ 48 h 97"/>
              <a:gd name="T2" fmla="*/ 96 w 97"/>
              <a:gd name="T3" fmla="*/ 48 h 97"/>
              <a:gd name="T4" fmla="*/ 48 w 97"/>
              <a:gd name="T5" fmla="*/ 96 h 97"/>
              <a:gd name="T6" fmla="*/ 48 w 97"/>
              <a:gd name="T7" fmla="*/ 96 h 97"/>
              <a:gd name="T8" fmla="*/ 0 w 97"/>
              <a:gd name="T9" fmla="*/ 48 h 97"/>
              <a:gd name="T10" fmla="*/ 0 w 97"/>
              <a:gd name="T11" fmla="*/ 48 h 97"/>
              <a:gd name="T12" fmla="*/ 48 w 97"/>
              <a:gd name="T13" fmla="*/ 0 h 97"/>
              <a:gd name="T14" fmla="*/ 48 w 97"/>
              <a:gd name="T15" fmla="*/ 0 h 97"/>
              <a:gd name="T16" fmla="*/ 96 w 97"/>
              <a:gd name="T17" fmla="*/ 48 h 9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97" h="97">
                <a:moveTo>
                  <a:pt x="96" y="48"/>
                </a:moveTo>
                <a:lnTo>
                  <a:pt x="96" y="48"/>
                </a:lnTo>
                <a:cubicBezTo>
                  <a:pt x="96" y="75"/>
                  <a:pt x="74" y="96"/>
                  <a:pt x="48" y="96"/>
                </a:cubicBezTo>
                <a:lnTo>
                  <a:pt x="48" y="96"/>
                </a:lnTo>
                <a:cubicBezTo>
                  <a:pt x="21" y="96"/>
                  <a:pt x="0" y="75"/>
                  <a:pt x="0" y="48"/>
                </a:cubicBezTo>
                <a:lnTo>
                  <a:pt x="0" y="48"/>
                </a:lnTo>
                <a:cubicBezTo>
                  <a:pt x="0" y="21"/>
                  <a:pt x="21" y="0"/>
                  <a:pt x="48" y="0"/>
                </a:cubicBezTo>
                <a:lnTo>
                  <a:pt x="48" y="0"/>
                </a:lnTo>
                <a:cubicBezTo>
                  <a:pt x="74" y="0"/>
                  <a:pt x="96" y="21"/>
                  <a:pt x="96" y="48"/>
                </a:cubicBezTo>
              </a:path>
            </a:pathLst>
          </a:custGeom>
          <a:solidFill>
            <a:srgbClr val="252A57"/>
          </a:solidFill>
          <a:ln>
            <a:noFill/>
          </a:ln>
          <a:effectLst/>
        </p:spPr>
        <p:txBody>
          <a:bodyPr wrap="none" anchor="ctr"/>
          <a:lstStyle/>
          <a:p>
            <a:endParaRPr lang="en-US" dirty="0">
              <a:latin typeface="Poppins" pitchFamily="2" charset="77"/>
            </a:endParaRPr>
          </a:p>
        </p:txBody>
      </p:sp>
      <p:sp>
        <p:nvSpPr>
          <p:cNvPr id="49" name="Freeform 57">
            <a:extLst>
              <a:ext uri="{FF2B5EF4-FFF2-40B4-BE49-F238E27FC236}">
                <a16:creationId xmlns:a16="http://schemas.microsoft.com/office/drawing/2014/main" id="{D076645A-28DF-9A4A-A169-AB0BCF34D62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72583" y="2102090"/>
            <a:ext cx="60424" cy="60424"/>
          </a:xfrm>
          <a:custGeom>
            <a:avLst/>
            <a:gdLst>
              <a:gd name="T0" fmla="*/ 96 w 97"/>
              <a:gd name="T1" fmla="*/ 48 h 97"/>
              <a:gd name="T2" fmla="*/ 96 w 97"/>
              <a:gd name="T3" fmla="*/ 48 h 97"/>
              <a:gd name="T4" fmla="*/ 48 w 97"/>
              <a:gd name="T5" fmla="*/ 96 h 97"/>
              <a:gd name="T6" fmla="*/ 48 w 97"/>
              <a:gd name="T7" fmla="*/ 96 h 97"/>
              <a:gd name="T8" fmla="*/ 0 w 97"/>
              <a:gd name="T9" fmla="*/ 48 h 97"/>
              <a:gd name="T10" fmla="*/ 0 w 97"/>
              <a:gd name="T11" fmla="*/ 48 h 97"/>
              <a:gd name="T12" fmla="*/ 48 w 97"/>
              <a:gd name="T13" fmla="*/ 0 h 97"/>
              <a:gd name="T14" fmla="*/ 48 w 97"/>
              <a:gd name="T15" fmla="*/ 0 h 97"/>
              <a:gd name="T16" fmla="*/ 96 w 97"/>
              <a:gd name="T17" fmla="*/ 48 h 9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97" h="97">
                <a:moveTo>
                  <a:pt x="96" y="48"/>
                </a:moveTo>
                <a:lnTo>
                  <a:pt x="96" y="48"/>
                </a:lnTo>
                <a:cubicBezTo>
                  <a:pt x="96" y="75"/>
                  <a:pt x="74" y="96"/>
                  <a:pt x="48" y="96"/>
                </a:cubicBezTo>
                <a:lnTo>
                  <a:pt x="48" y="96"/>
                </a:lnTo>
                <a:cubicBezTo>
                  <a:pt x="21" y="96"/>
                  <a:pt x="0" y="75"/>
                  <a:pt x="0" y="48"/>
                </a:cubicBezTo>
                <a:lnTo>
                  <a:pt x="0" y="48"/>
                </a:lnTo>
                <a:cubicBezTo>
                  <a:pt x="0" y="22"/>
                  <a:pt x="21" y="0"/>
                  <a:pt x="48" y="0"/>
                </a:cubicBezTo>
                <a:lnTo>
                  <a:pt x="48" y="0"/>
                </a:lnTo>
                <a:cubicBezTo>
                  <a:pt x="74" y="0"/>
                  <a:pt x="96" y="22"/>
                  <a:pt x="96" y="48"/>
                </a:cubicBezTo>
              </a:path>
            </a:pathLst>
          </a:custGeom>
          <a:solidFill>
            <a:srgbClr val="252A57"/>
          </a:solidFill>
          <a:ln>
            <a:noFill/>
          </a:ln>
          <a:effectLst/>
        </p:spPr>
        <p:txBody>
          <a:bodyPr wrap="none" anchor="ctr"/>
          <a:lstStyle/>
          <a:p>
            <a:endParaRPr lang="en-US" dirty="0">
              <a:latin typeface="Poppins" pitchFamily="2" charset="77"/>
            </a:endParaRPr>
          </a:p>
        </p:txBody>
      </p:sp>
      <p:sp>
        <p:nvSpPr>
          <p:cNvPr id="50" name="Freeform 68">
            <a:extLst>
              <a:ext uri="{FF2B5EF4-FFF2-40B4-BE49-F238E27FC236}">
                <a16:creationId xmlns:a16="http://schemas.microsoft.com/office/drawing/2014/main" id="{0FD64C18-AC64-8641-98CE-84346222FC1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72583" y="2431672"/>
            <a:ext cx="60424" cy="60424"/>
          </a:xfrm>
          <a:custGeom>
            <a:avLst/>
            <a:gdLst>
              <a:gd name="T0" fmla="*/ 96 w 97"/>
              <a:gd name="T1" fmla="*/ 48 h 97"/>
              <a:gd name="T2" fmla="*/ 96 w 97"/>
              <a:gd name="T3" fmla="*/ 48 h 97"/>
              <a:gd name="T4" fmla="*/ 48 w 97"/>
              <a:gd name="T5" fmla="*/ 96 h 97"/>
              <a:gd name="T6" fmla="*/ 48 w 97"/>
              <a:gd name="T7" fmla="*/ 96 h 97"/>
              <a:gd name="T8" fmla="*/ 0 w 97"/>
              <a:gd name="T9" fmla="*/ 48 h 97"/>
              <a:gd name="T10" fmla="*/ 0 w 97"/>
              <a:gd name="T11" fmla="*/ 48 h 97"/>
              <a:gd name="T12" fmla="*/ 48 w 97"/>
              <a:gd name="T13" fmla="*/ 0 h 97"/>
              <a:gd name="T14" fmla="*/ 48 w 97"/>
              <a:gd name="T15" fmla="*/ 0 h 97"/>
              <a:gd name="T16" fmla="*/ 96 w 97"/>
              <a:gd name="T17" fmla="*/ 48 h 9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97" h="97">
                <a:moveTo>
                  <a:pt x="96" y="48"/>
                </a:moveTo>
                <a:lnTo>
                  <a:pt x="96" y="48"/>
                </a:lnTo>
                <a:cubicBezTo>
                  <a:pt x="96" y="75"/>
                  <a:pt x="74" y="96"/>
                  <a:pt x="48" y="96"/>
                </a:cubicBezTo>
                <a:lnTo>
                  <a:pt x="48" y="96"/>
                </a:lnTo>
                <a:cubicBezTo>
                  <a:pt x="21" y="96"/>
                  <a:pt x="0" y="75"/>
                  <a:pt x="0" y="48"/>
                </a:cubicBezTo>
                <a:lnTo>
                  <a:pt x="0" y="48"/>
                </a:lnTo>
                <a:cubicBezTo>
                  <a:pt x="0" y="21"/>
                  <a:pt x="21" y="0"/>
                  <a:pt x="48" y="0"/>
                </a:cubicBezTo>
                <a:lnTo>
                  <a:pt x="48" y="0"/>
                </a:lnTo>
                <a:cubicBezTo>
                  <a:pt x="74" y="0"/>
                  <a:pt x="96" y="21"/>
                  <a:pt x="96" y="48"/>
                </a:cubicBezTo>
              </a:path>
            </a:pathLst>
          </a:custGeom>
          <a:solidFill>
            <a:srgbClr val="252A57"/>
          </a:solidFill>
          <a:ln>
            <a:noFill/>
          </a:ln>
          <a:effectLst/>
        </p:spPr>
        <p:txBody>
          <a:bodyPr wrap="none" anchor="ctr"/>
          <a:lstStyle/>
          <a:p>
            <a:endParaRPr lang="en-US" dirty="0">
              <a:latin typeface="Poppins" pitchFamily="2" charset="77"/>
            </a:endParaRPr>
          </a:p>
        </p:txBody>
      </p:sp>
      <p:sp>
        <p:nvSpPr>
          <p:cNvPr id="51" name="Freeform 69">
            <a:extLst>
              <a:ext uri="{FF2B5EF4-FFF2-40B4-BE49-F238E27FC236}">
                <a16:creationId xmlns:a16="http://schemas.microsoft.com/office/drawing/2014/main" id="{9591F65C-C57C-794C-9C61-43453E77F57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310335" y="1720322"/>
            <a:ext cx="167538" cy="167539"/>
          </a:xfrm>
          <a:prstGeom prst="roundRect">
            <a:avLst/>
          </a:prstGeom>
          <a:solidFill>
            <a:srgbClr val="252A57"/>
          </a:solidFill>
          <a:ln>
            <a:noFill/>
          </a:ln>
          <a:effectLst/>
        </p:spPr>
        <p:txBody>
          <a:bodyPr wrap="none" anchor="ctr"/>
          <a:lstStyle/>
          <a:p>
            <a:endParaRPr lang="en-US" dirty="0">
              <a:latin typeface="Poppins" pitchFamily="2" charset="77"/>
            </a:endParaRPr>
          </a:p>
        </p:txBody>
      </p:sp>
      <p:sp>
        <p:nvSpPr>
          <p:cNvPr id="52" name="Freeform 70">
            <a:extLst>
              <a:ext uri="{FF2B5EF4-FFF2-40B4-BE49-F238E27FC236}">
                <a16:creationId xmlns:a16="http://schemas.microsoft.com/office/drawing/2014/main" id="{741934DC-91A6-3444-ACE4-3A8E8E45DCA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552030" y="1720322"/>
            <a:ext cx="167538" cy="167539"/>
          </a:xfrm>
          <a:prstGeom prst="roundRect">
            <a:avLst/>
          </a:prstGeom>
          <a:solidFill>
            <a:srgbClr val="252A57"/>
          </a:solidFill>
          <a:ln>
            <a:noFill/>
          </a:ln>
          <a:effectLst/>
        </p:spPr>
        <p:txBody>
          <a:bodyPr wrap="none" anchor="ctr"/>
          <a:lstStyle/>
          <a:p>
            <a:endParaRPr lang="en-US" dirty="0">
              <a:latin typeface="Poppins" pitchFamily="2" charset="77"/>
            </a:endParaRPr>
          </a:p>
        </p:txBody>
      </p:sp>
      <p:sp>
        <p:nvSpPr>
          <p:cNvPr id="53" name="Freeform 71">
            <a:extLst>
              <a:ext uri="{FF2B5EF4-FFF2-40B4-BE49-F238E27FC236}">
                <a16:creationId xmlns:a16="http://schemas.microsoft.com/office/drawing/2014/main" id="{ABDAA0ED-E2B4-3247-A441-5C7BF2E2FE2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793723" y="1720322"/>
            <a:ext cx="167538" cy="167539"/>
          </a:xfrm>
          <a:prstGeom prst="roundRect">
            <a:avLst/>
          </a:prstGeom>
          <a:solidFill>
            <a:srgbClr val="C4C8CE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dirty="0">
              <a:latin typeface="Poppins" pitchFamily="2" charset="77"/>
            </a:endParaRPr>
          </a:p>
        </p:txBody>
      </p:sp>
      <p:sp>
        <p:nvSpPr>
          <p:cNvPr id="54" name="Freeform 72">
            <a:extLst>
              <a:ext uri="{FF2B5EF4-FFF2-40B4-BE49-F238E27FC236}">
                <a16:creationId xmlns:a16="http://schemas.microsoft.com/office/drawing/2014/main" id="{173399C0-4C97-7B48-9901-13510FE6739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035418" y="1720322"/>
            <a:ext cx="167538" cy="167539"/>
          </a:xfrm>
          <a:prstGeom prst="roundRect">
            <a:avLst/>
          </a:prstGeom>
          <a:solidFill>
            <a:srgbClr val="C4C8CE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dirty="0">
              <a:latin typeface="Poppins" pitchFamily="2" charset="77"/>
            </a:endParaRPr>
          </a:p>
        </p:txBody>
      </p:sp>
      <p:sp>
        <p:nvSpPr>
          <p:cNvPr id="55" name="Freeform 73">
            <a:extLst>
              <a:ext uri="{FF2B5EF4-FFF2-40B4-BE49-F238E27FC236}">
                <a16:creationId xmlns:a16="http://schemas.microsoft.com/office/drawing/2014/main" id="{182F7545-F554-0144-AAC9-EB8553086FC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277111" y="1720322"/>
            <a:ext cx="167538" cy="167539"/>
          </a:xfrm>
          <a:prstGeom prst="roundRect">
            <a:avLst/>
          </a:prstGeom>
          <a:solidFill>
            <a:srgbClr val="C4C8CE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dirty="0">
              <a:latin typeface="Poppins" pitchFamily="2" charset="77"/>
            </a:endParaRPr>
          </a:p>
        </p:txBody>
      </p:sp>
      <p:sp>
        <p:nvSpPr>
          <p:cNvPr id="56" name="Freeform 74">
            <a:extLst>
              <a:ext uri="{FF2B5EF4-FFF2-40B4-BE49-F238E27FC236}">
                <a16:creationId xmlns:a16="http://schemas.microsoft.com/office/drawing/2014/main" id="{83AD79BB-E727-D44A-B4D3-7C43513E30C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310335" y="2049905"/>
            <a:ext cx="167538" cy="167539"/>
          </a:xfrm>
          <a:prstGeom prst="roundRect">
            <a:avLst/>
          </a:prstGeom>
          <a:solidFill>
            <a:srgbClr val="252A57"/>
          </a:solidFill>
          <a:ln>
            <a:noFill/>
          </a:ln>
          <a:effectLst/>
        </p:spPr>
        <p:txBody>
          <a:bodyPr wrap="none" anchor="ctr"/>
          <a:lstStyle/>
          <a:p>
            <a:endParaRPr lang="en-US" dirty="0">
              <a:latin typeface="Poppins" pitchFamily="2" charset="77"/>
            </a:endParaRPr>
          </a:p>
        </p:txBody>
      </p:sp>
      <p:sp>
        <p:nvSpPr>
          <p:cNvPr id="57" name="Freeform 75">
            <a:extLst>
              <a:ext uri="{FF2B5EF4-FFF2-40B4-BE49-F238E27FC236}">
                <a16:creationId xmlns:a16="http://schemas.microsoft.com/office/drawing/2014/main" id="{43CF872C-8F6A-EE4F-A94F-8C4820201C8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552030" y="2049905"/>
            <a:ext cx="167538" cy="167539"/>
          </a:xfrm>
          <a:prstGeom prst="roundRect">
            <a:avLst/>
          </a:prstGeom>
          <a:solidFill>
            <a:srgbClr val="252A57"/>
          </a:solidFill>
          <a:ln>
            <a:noFill/>
          </a:ln>
          <a:effectLst/>
        </p:spPr>
        <p:txBody>
          <a:bodyPr wrap="none" anchor="ctr"/>
          <a:lstStyle/>
          <a:p>
            <a:endParaRPr lang="en-US" dirty="0">
              <a:latin typeface="Poppins" pitchFamily="2" charset="77"/>
            </a:endParaRPr>
          </a:p>
        </p:txBody>
      </p:sp>
      <p:sp>
        <p:nvSpPr>
          <p:cNvPr id="58" name="Freeform 76">
            <a:extLst>
              <a:ext uri="{FF2B5EF4-FFF2-40B4-BE49-F238E27FC236}">
                <a16:creationId xmlns:a16="http://schemas.microsoft.com/office/drawing/2014/main" id="{2FAD5139-D31F-0440-9EA6-7639002B05F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793723" y="2049905"/>
            <a:ext cx="167538" cy="167539"/>
          </a:xfrm>
          <a:prstGeom prst="roundRect">
            <a:avLst/>
          </a:prstGeom>
          <a:solidFill>
            <a:srgbClr val="252A57"/>
          </a:solidFill>
          <a:ln>
            <a:noFill/>
          </a:ln>
          <a:effectLst/>
        </p:spPr>
        <p:txBody>
          <a:bodyPr wrap="none" anchor="ctr"/>
          <a:lstStyle/>
          <a:p>
            <a:endParaRPr lang="en-US" dirty="0">
              <a:latin typeface="Poppins" pitchFamily="2" charset="77"/>
            </a:endParaRPr>
          </a:p>
        </p:txBody>
      </p:sp>
      <p:sp>
        <p:nvSpPr>
          <p:cNvPr id="59" name="Freeform 77">
            <a:extLst>
              <a:ext uri="{FF2B5EF4-FFF2-40B4-BE49-F238E27FC236}">
                <a16:creationId xmlns:a16="http://schemas.microsoft.com/office/drawing/2014/main" id="{A9C76E05-21AC-914D-BE6A-106EE72BBB5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035418" y="2049905"/>
            <a:ext cx="167538" cy="167539"/>
          </a:xfrm>
          <a:prstGeom prst="roundRect">
            <a:avLst/>
          </a:prstGeom>
          <a:solidFill>
            <a:srgbClr val="C4C8CE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dirty="0">
              <a:latin typeface="Poppins" pitchFamily="2" charset="77"/>
            </a:endParaRPr>
          </a:p>
        </p:txBody>
      </p:sp>
      <p:sp>
        <p:nvSpPr>
          <p:cNvPr id="60" name="Freeform 78">
            <a:extLst>
              <a:ext uri="{FF2B5EF4-FFF2-40B4-BE49-F238E27FC236}">
                <a16:creationId xmlns:a16="http://schemas.microsoft.com/office/drawing/2014/main" id="{7310FAE7-3261-D749-9D29-1704CAAD679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277111" y="2049905"/>
            <a:ext cx="167538" cy="167539"/>
          </a:xfrm>
          <a:prstGeom prst="roundRect">
            <a:avLst/>
          </a:prstGeom>
          <a:solidFill>
            <a:srgbClr val="C4C8CE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dirty="0">
              <a:latin typeface="Poppins" pitchFamily="2" charset="77"/>
            </a:endParaRPr>
          </a:p>
        </p:txBody>
      </p:sp>
      <p:sp>
        <p:nvSpPr>
          <p:cNvPr id="61" name="Freeform 79">
            <a:extLst>
              <a:ext uri="{FF2B5EF4-FFF2-40B4-BE49-F238E27FC236}">
                <a16:creationId xmlns:a16="http://schemas.microsoft.com/office/drawing/2014/main" id="{297888BF-2E46-0843-BDAB-EA9D16C796A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310335" y="2382235"/>
            <a:ext cx="167538" cy="167538"/>
          </a:xfrm>
          <a:prstGeom prst="roundRect">
            <a:avLst/>
          </a:prstGeom>
          <a:solidFill>
            <a:srgbClr val="252A57"/>
          </a:solidFill>
          <a:ln>
            <a:noFill/>
          </a:ln>
          <a:effectLst/>
        </p:spPr>
        <p:txBody>
          <a:bodyPr wrap="none" anchor="ctr"/>
          <a:lstStyle/>
          <a:p>
            <a:endParaRPr lang="en-US" dirty="0">
              <a:latin typeface="Poppins" pitchFamily="2" charset="77"/>
            </a:endParaRPr>
          </a:p>
        </p:txBody>
      </p:sp>
      <p:sp>
        <p:nvSpPr>
          <p:cNvPr id="62" name="Freeform 80">
            <a:extLst>
              <a:ext uri="{FF2B5EF4-FFF2-40B4-BE49-F238E27FC236}">
                <a16:creationId xmlns:a16="http://schemas.microsoft.com/office/drawing/2014/main" id="{B5783B96-95C6-C549-A085-196800DA3D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552030" y="2382235"/>
            <a:ext cx="167538" cy="167538"/>
          </a:xfrm>
          <a:prstGeom prst="roundRect">
            <a:avLst/>
          </a:prstGeom>
          <a:solidFill>
            <a:srgbClr val="252A57"/>
          </a:solidFill>
          <a:ln>
            <a:noFill/>
          </a:ln>
          <a:effectLst/>
        </p:spPr>
        <p:txBody>
          <a:bodyPr wrap="none" anchor="ctr"/>
          <a:lstStyle/>
          <a:p>
            <a:endParaRPr lang="en-US" dirty="0">
              <a:latin typeface="Poppins" pitchFamily="2" charset="77"/>
            </a:endParaRPr>
          </a:p>
        </p:txBody>
      </p:sp>
      <p:sp>
        <p:nvSpPr>
          <p:cNvPr id="63" name="Freeform 81">
            <a:extLst>
              <a:ext uri="{FF2B5EF4-FFF2-40B4-BE49-F238E27FC236}">
                <a16:creationId xmlns:a16="http://schemas.microsoft.com/office/drawing/2014/main" id="{776DC739-23F0-1A4A-8F05-4B29BF5636E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793723" y="2382235"/>
            <a:ext cx="167538" cy="167538"/>
          </a:xfrm>
          <a:prstGeom prst="roundRect">
            <a:avLst/>
          </a:prstGeom>
          <a:solidFill>
            <a:srgbClr val="252A57"/>
          </a:solidFill>
          <a:ln>
            <a:noFill/>
          </a:ln>
          <a:effectLst/>
        </p:spPr>
        <p:txBody>
          <a:bodyPr wrap="none" anchor="ctr"/>
          <a:lstStyle/>
          <a:p>
            <a:endParaRPr lang="en-US" dirty="0">
              <a:latin typeface="Poppins" pitchFamily="2" charset="77"/>
            </a:endParaRPr>
          </a:p>
        </p:txBody>
      </p:sp>
      <p:sp>
        <p:nvSpPr>
          <p:cNvPr id="64" name="Freeform 82">
            <a:extLst>
              <a:ext uri="{FF2B5EF4-FFF2-40B4-BE49-F238E27FC236}">
                <a16:creationId xmlns:a16="http://schemas.microsoft.com/office/drawing/2014/main" id="{A57423BB-7A1F-6542-BDD5-B144C4EB5F6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035418" y="2382235"/>
            <a:ext cx="167538" cy="167538"/>
          </a:xfrm>
          <a:prstGeom prst="roundRect">
            <a:avLst/>
          </a:prstGeom>
          <a:solidFill>
            <a:srgbClr val="252A57"/>
          </a:solidFill>
          <a:ln>
            <a:noFill/>
          </a:ln>
          <a:effectLst/>
        </p:spPr>
        <p:txBody>
          <a:bodyPr wrap="none" anchor="ctr"/>
          <a:lstStyle/>
          <a:p>
            <a:endParaRPr lang="en-US" dirty="0">
              <a:latin typeface="Poppins" pitchFamily="2" charset="77"/>
            </a:endParaRPr>
          </a:p>
        </p:txBody>
      </p:sp>
      <p:sp>
        <p:nvSpPr>
          <p:cNvPr id="65" name="Freeform 83">
            <a:extLst>
              <a:ext uri="{FF2B5EF4-FFF2-40B4-BE49-F238E27FC236}">
                <a16:creationId xmlns:a16="http://schemas.microsoft.com/office/drawing/2014/main" id="{C9A04F17-94C5-9A49-B76E-3ECAF988586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277111" y="2382235"/>
            <a:ext cx="167538" cy="167538"/>
          </a:xfrm>
          <a:prstGeom prst="roundRect">
            <a:avLst/>
          </a:prstGeom>
          <a:solidFill>
            <a:srgbClr val="C4C8CE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dirty="0">
              <a:latin typeface="Poppins" pitchFamily="2" charset="77"/>
            </a:endParaRPr>
          </a:p>
        </p:txBody>
      </p:sp>
      <p:sp>
        <p:nvSpPr>
          <p:cNvPr id="66" name="Freeform 88">
            <a:extLst>
              <a:ext uri="{FF2B5EF4-FFF2-40B4-BE49-F238E27FC236}">
                <a16:creationId xmlns:a16="http://schemas.microsoft.com/office/drawing/2014/main" id="{30999FA6-8239-884E-91E4-C74211FC7E35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06366" y="1769760"/>
            <a:ext cx="60424" cy="60424"/>
          </a:xfrm>
          <a:custGeom>
            <a:avLst/>
            <a:gdLst>
              <a:gd name="T0" fmla="*/ 95 w 96"/>
              <a:gd name="T1" fmla="*/ 48 h 97"/>
              <a:gd name="T2" fmla="*/ 95 w 96"/>
              <a:gd name="T3" fmla="*/ 48 h 97"/>
              <a:gd name="T4" fmla="*/ 48 w 96"/>
              <a:gd name="T5" fmla="*/ 96 h 97"/>
              <a:gd name="T6" fmla="*/ 48 w 96"/>
              <a:gd name="T7" fmla="*/ 96 h 97"/>
              <a:gd name="T8" fmla="*/ 0 w 96"/>
              <a:gd name="T9" fmla="*/ 48 h 97"/>
              <a:gd name="T10" fmla="*/ 0 w 96"/>
              <a:gd name="T11" fmla="*/ 48 h 97"/>
              <a:gd name="T12" fmla="*/ 48 w 96"/>
              <a:gd name="T13" fmla="*/ 0 h 97"/>
              <a:gd name="T14" fmla="*/ 48 w 96"/>
              <a:gd name="T15" fmla="*/ 0 h 97"/>
              <a:gd name="T16" fmla="*/ 95 w 96"/>
              <a:gd name="T17" fmla="*/ 48 h 9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96" h="97">
                <a:moveTo>
                  <a:pt x="95" y="48"/>
                </a:moveTo>
                <a:lnTo>
                  <a:pt x="95" y="48"/>
                </a:lnTo>
                <a:cubicBezTo>
                  <a:pt x="95" y="75"/>
                  <a:pt x="74" y="96"/>
                  <a:pt x="48" y="96"/>
                </a:cubicBezTo>
                <a:lnTo>
                  <a:pt x="48" y="96"/>
                </a:lnTo>
                <a:cubicBezTo>
                  <a:pt x="21" y="96"/>
                  <a:pt x="0" y="75"/>
                  <a:pt x="0" y="48"/>
                </a:cubicBezTo>
                <a:lnTo>
                  <a:pt x="0" y="48"/>
                </a:lnTo>
                <a:cubicBezTo>
                  <a:pt x="0" y="21"/>
                  <a:pt x="21" y="0"/>
                  <a:pt x="48" y="0"/>
                </a:cubicBezTo>
                <a:lnTo>
                  <a:pt x="48" y="0"/>
                </a:lnTo>
                <a:cubicBezTo>
                  <a:pt x="74" y="0"/>
                  <a:pt x="95" y="21"/>
                  <a:pt x="95" y="48"/>
                </a:cubicBezTo>
              </a:path>
            </a:pathLst>
          </a:custGeom>
          <a:solidFill>
            <a:srgbClr val="252A57"/>
          </a:solidFill>
          <a:ln>
            <a:noFill/>
          </a:ln>
          <a:effectLst/>
        </p:spPr>
        <p:txBody>
          <a:bodyPr wrap="none" anchor="ctr"/>
          <a:lstStyle/>
          <a:p>
            <a:endParaRPr lang="en-US" dirty="0">
              <a:latin typeface="Poppins" pitchFamily="2" charset="77"/>
            </a:endParaRPr>
          </a:p>
        </p:txBody>
      </p:sp>
      <p:sp>
        <p:nvSpPr>
          <p:cNvPr id="67" name="Freeform 94">
            <a:extLst>
              <a:ext uri="{FF2B5EF4-FFF2-40B4-BE49-F238E27FC236}">
                <a16:creationId xmlns:a16="http://schemas.microsoft.com/office/drawing/2014/main" id="{00DC9869-5C98-4441-A548-B486147B6B1E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06366" y="2102090"/>
            <a:ext cx="60424" cy="60424"/>
          </a:xfrm>
          <a:custGeom>
            <a:avLst/>
            <a:gdLst>
              <a:gd name="T0" fmla="*/ 95 w 96"/>
              <a:gd name="T1" fmla="*/ 48 h 97"/>
              <a:gd name="T2" fmla="*/ 95 w 96"/>
              <a:gd name="T3" fmla="*/ 48 h 97"/>
              <a:gd name="T4" fmla="*/ 48 w 96"/>
              <a:gd name="T5" fmla="*/ 96 h 97"/>
              <a:gd name="T6" fmla="*/ 48 w 96"/>
              <a:gd name="T7" fmla="*/ 96 h 97"/>
              <a:gd name="T8" fmla="*/ 0 w 96"/>
              <a:gd name="T9" fmla="*/ 48 h 97"/>
              <a:gd name="T10" fmla="*/ 0 w 96"/>
              <a:gd name="T11" fmla="*/ 48 h 97"/>
              <a:gd name="T12" fmla="*/ 48 w 96"/>
              <a:gd name="T13" fmla="*/ 0 h 97"/>
              <a:gd name="T14" fmla="*/ 48 w 96"/>
              <a:gd name="T15" fmla="*/ 0 h 97"/>
              <a:gd name="T16" fmla="*/ 95 w 96"/>
              <a:gd name="T17" fmla="*/ 48 h 9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96" h="97">
                <a:moveTo>
                  <a:pt x="95" y="48"/>
                </a:moveTo>
                <a:lnTo>
                  <a:pt x="95" y="48"/>
                </a:lnTo>
                <a:cubicBezTo>
                  <a:pt x="95" y="75"/>
                  <a:pt x="74" y="96"/>
                  <a:pt x="48" y="96"/>
                </a:cubicBezTo>
                <a:lnTo>
                  <a:pt x="48" y="96"/>
                </a:lnTo>
                <a:cubicBezTo>
                  <a:pt x="21" y="96"/>
                  <a:pt x="0" y="75"/>
                  <a:pt x="0" y="48"/>
                </a:cubicBezTo>
                <a:lnTo>
                  <a:pt x="0" y="48"/>
                </a:lnTo>
                <a:cubicBezTo>
                  <a:pt x="0" y="22"/>
                  <a:pt x="21" y="0"/>
                  <a:pt x="48" y="0"/>
                </a:cubicBezTo>
                <a:lnTo>
                  <a:pt x="48" y="0"/>
                </a:lnTo>
                <a:cubicBezTo>
                  <a:pt x="74" y="0"/>
                  <a:pt x="95" y="22"/>
                  <a:pt x="95" y="48"/>
                </a:cubicBezTo>
              </a:path>
            </a:pathLst>
          </a:custGeom>
          <a:solidFill>
            <a:srgbClr val="252A57"/>
          </a:solidFill>
          <a:ln>
            <a:noFill/>
          </a:ln>
          <a:effectLst/>
        </p:spPr>
        <p:txBody>
          <a:bodyPr wrap="none" anchor="ctr"/>
          <a:lstStyle/>
          <a:p>
            <a:endParaRPr lang="en-US" dirty="0">
              <a:latin typeface="Poppins" pitchFamily="2" charset="77"/>
            </a:endParaRPr>
          </a:p>
        </p:txBody>
      </p:sp>
      <p:sp>
        <p:nvSpPr>
          <p:cNvPr id="68" name="Freeform 101">
            <a:extLst>
              <a:ext uri="{FF2B5EF4-FFF2-40B4-BE49-F238E27FC236}">
                <a16:creationId xmlns:a16="http://schemas.microsoft.com/office/drawing/2014/main" id="{8983C8FD-41F0-D143-907D-CC2232A7F6F2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06366" y="2431672"/>
            <a:ext cx="60424" cy="60424"/>
          </a:xfrm>
          <a:custGeom>
            <a:avLst/>
            <a:gdLst>
              <a:gd name="T0" fmla="*/ 95 w 96"/>
              <a:gd name="T1" fmla="*/ 48 h 97"/>
              <a:gd name="T2" fmla="*/ 95 w 96"/>
              <a:gd name="T3" fmla="*/ 48 h 97"/>
              <a:gd name="T4" fmla="*/ 48 w 96"/>
              <a:gd name="T5" fmla="*/ 96 h 97"/>
              <a:gd name="T6" fmla="*/ 48 w 96"/>
              <a:gd name="T7" fmla="*/ 96 h 97"/>
              <a:gd name="T8" fmla="*/ 0 w 96"/>
              <a:gd name="T9" fmla="*/ 48 h 97"/>
              <a:gd name="T10" fmla="*/ 0 w 96"/>
              <a:gd name="T11" fmla="*/ 48 h 97"/>
              <a:gd name="T12" fmla="*/ 48 w 96"/>
              <a:gd name="T13" fmla="*/ 0 h 97"/>
              <a:gd name="T14" fmla="*/ 48 w 96"/>
              <a:gd name="T15" fmla="*/ 0 h 97"/>
              <a:gd name="T16" fmla="*/ 95 w 96"/>
              <a:gd name="T17" fmla="*/ 48 h 9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96" h="97">
                <a:moveTo>
                  <a:pt x="95" y="48"/>
                </a:moveTo>
                <a:lnTo>
                  <a:pt x="95" y="48"/>
                </a:lnTo>
                <a:cubicBezTo>
                  <a:pt x="95" y="75"/>
                  <a:pt x="74" y="96"/>
                  <a:pt x="48" y="96"/>
                </a:cubicBezTo>
                <a:lnTo>
                  <a:pt x="48" y="96"/>
                </a:lnTo>
                <a:cubicBezTo>
                  <a:pt x="21" y="96"/>
                  <a:pt x="0" y="75"/>
                  <a:pt x="0" y="48"/>
                </a:cubicBezTo>
                <a:lnTo>
                  <a:pt x="0" y="48"/>
                </a:lnTo>
                <a:cubicBezTo>
                  <a:pt x="0" y="21"/>
                  <a:pt x="21" y="0"/>
                  <a:pt x="48" y="0"/>
                </a:cubicBezTo>
                <a:lnTo>
                  <a:pt x="48" y="0"/>
                </a:lnTo>
                <a:cubicBezTo>
                  <a:pt x="74" y="0"/>
                  <a:pt x="95" y="21"/>
                  <a:pt x="95" y="48"/>
                </a:cubicBezTo>
              </a:path>
            </a:pathLst>
          </a:custGeom>
          <a:solidFill>
            <a:srgbClr val="252A57"/>
          </a:solidFill>
          <a:ln>
            <a:noFill/>
          </a:ln>
          <a:effectLst/>
        </p:spPr>
        <p:txBody>
          <a:bodyPr wrap="none" anchor="ctr"/>
          <a:lstStyle/>
          <a:p>
            <a:endParaRPr lang="en-US" dirty="0">
              <a:latin typeface="Poppins" pitchFamily="2" charset="77"/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37CE4EB6-96C7-F448-AB19-C13F26802B79}"/>
              </a:ext>
            </a:extLst>
          </p:cNvPr>
          <p:cNvSpPr txBox="1"/>
          <p:nvPr/>
        </p:nvSpPr>
        <p:spPr>
          <a:xfrm>
            <a:off x="5765444" y="1659422"/>
            <a:ext cx="1375255" cy="276999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ru-RU" sz="1200" spc="-10" dirty="0">
                <a:solidFill>
                  <a:srgbClr val="252A57"/>
                </a:solidFill>
                <a:latin typeface="Fira Sans Light" panose="020B0403050000020004" pitchFamily="34" charset="0"/>
                <a:ea typeface="Fira Sans Light" panose="020B0403050000020004" pitchFamily="34" charset="0"/>
                <a:cs typeface="Poppins" pitchFamily="2" charset="77"/>
              </a:rPr>
              <a:t>Надпись</a:t>
            </a:r>
            <a:endParaRPr lang="en-US" sz="1200" spc="-10" dirty="0">
              <a:solidFill>
                <a:srgbClr val="252A57"/>
              </a:solidFill>
              <a:latin typeface="Fira Sans Light" panose="020B0403050000020004" pitchFamily="34" charset="0"/>
              <a:ea typeface="Fira Sans Light" panose="020B0403050000020004" pitchFamily="34" charset="0"/>
              <a:cs typeface="Poppins" pitchFamily="2" charset="77"/>
            </a:endParaRP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5EDC6846-9019-A744-B6CA-13A625C41482}"/>
              </a:ext>
            </a:extLst>
          </p:cNvPr>
          <p:cNvSpPr txBox="1"/>
          <p:nvPr/>
        </p:nvSpPr>
        <p:spPr>
          <a:xfrm>
            <a:off x="5765444" y="1989523"/>
            <a:ext cx="1375255" cy="276999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ru-RU" sz="1200" spc="-10" dirty="0">
                <a:solidFill>
                  <a:srgbClr val="252A57"/>
                </a:solidFill>
                <a:latin typeface="Fira Sans Light" panose="020B0403050000020004" pitchFamily="34" charset="0"/>
                <a:ea typeface="Fira Sans Light" panose="020B0403050000020004" pitchFamily="34" charset="0"/>
                <a:cs typeface="Poppins" pitchFamily="2" charset="77"/>
              </a:rPr>
              <a:t>Надпись</a:t>
            </a:r>
            <a:endParaRPr lang="en-US" sz="1200" spc="-10" dirty="0">
              <a:solidFill>
                <a:srgbClr val="252A57"/>
              </a:solidFill>
              <a:latin typeface="Fira Sans Light" panose="020B0403050000020004" pitchFamily="34" charset="0"/>
              <a:ea typeface="Fira Sans Light" panose="020B0403050000020004" pitchFamily="34" charset="0"/>
              <a:cs typeface="Poppins" pitchFamily="2" charset="77"/>
            </a:endParaRP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C58502EA-1419-F94F-B3EC-4020CDAD0DF6}"/>
              </a:ext>
            </a:extLst>
          </p:cNvPr>
          <p:cNvSpPr txBox="1"/>
          <p:nvPr/>
        </p:nvSpPr>
        <p:spPr>
          <a:xfrm>
            <a:off x="5765444" y="2319624"/>
            <a:ext cx="1375255" cy="276999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ru-RU" sz="1200" spc="-10" dirty="0">
                <a:solidFill>
                  <a:srgbClr val="252A57"/>
                </a:solidFill>
                <a:latin typeface="Fira Sans Light" panose="020B0403050000020004" pitchFamily="34" charset="0"/>
                <a:ea typeface="Fira Sans Light" panose="020B0403050000020004" pitchFamily="34" charset="0"/>
                <a:cs typeface="Poppins" pitchFamily="2" charset="77"/>
              </a:rPr>
              <a:t>Надпись</a:t>
            </a:r>
            <a:endParaRPr lang="en-US" sz="1200" spc="-10" dirty="0">
              <a:solidFill>
                <a:srgbClr val="252A57"/>
              </a:solidFill>
              <a:latin typeface="Fira Sans Light" panose="020B0403050000020004" pitchFamily="34" charset="0"/>
              <a:ea typeface="Fira Sans Light" panose="020B0403050000020004" pitchFamily="34" charset="0"/>
              <a:cs typeface="Poppins" pitchFamily="2" charset="77"/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7BEC5823-5BC6-B24C-ACBF-33C95B54E528}"/>
              </a:ext>
            </a:extLst>
          </p:cNvPr>
          <p:cNvSpPr txBox="1"/>
          <p:nvPr/>
        </p:nvSpPr>
        <p:spPr>
          <a:xfrm>
            <a:off x="8897720" y="1659422"/>
            <a:ext cx="1375255" cy="276999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ru-RU" sz="1200" spc="-10" dirty="0">
                <a:solidFill>
                  <a:srgbClr val="252A57"/>
                </a:solidFill>
                <a:latin typeface="Fira Sans Light" panose="020B0403050000020004" pitchFamily="34" charset="0"/>
                <a:ea typeface="Fira Sans Light" panose="020B0403050000020004" pitchFamily="34" charset="0"/>
                <a:cs typeface="Poppins" pitchFamily="2" charset="77"/>
              </a:rPr>
              <a:t>Надпись</a:t>
            </a:r>
            <a:endParaRPr lang="en-US" sz="1200" spc="-10" dirty="0">
              <a:solidFill>
                <a:srgbClr val="252A57"/>
              </a:solidFill>
              <a:latin typeface="Fira Sans Light" panose="020B0403050000020004" pitchFamily="34" charset="0"/>
              <a:ea typeface="Fira Sans Light" panose="020B0403050000020004" pitchFamily="34" charset="0"/>
              <a:cs typeface="Poppins" pitchFamily="2" charset="77"/>
            </a:endParaRP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CF1BDFC6-F1DB-3E4F-AC50-7B43F6825256}"/>
              </a:ext>
            </a:extLst>
          </p:cNvPr>
          <p:cNvSpPr txBox="1"/>
          <p:nvPr/>
        </p:nvSpPr>
        <p:spPr>
          <a:xfrm>
            <a:off x="8897720" y="1989523"/>
            <a:ext cx="1375255" cy="276999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ru-RU" sz="1200" spc="-10" dirty="0">
                <a:solidFill>
                  <a:srgbClr val="252A57"/>
                </a:solidFill>
                <a:latin typeface="Fira Sans Light" panose="020B0403050000020004" pitchFamily="34" charset="0"/>
                <a:ea typeface="Fira Sans Light" panose="020B0403050000020004" pitchFamily="34" charset="0"/>
                <a:cs typeface="Poppins" pitchFamily="2" charset="77"/>
              </a:rPr>
              <a:t>Надпись</a:t>
            </a:r>
            <a:endParaRPr lang="en-US" sz="1200" spc="-10" dirty="0">
              <a:solidFill>
                <a:srgbClr val="252A57"/>
              </a:solidFill>
              <a:latin typeface="Fira Sans Light" panose="020B0403050000020004" pitchFamily="34" charset="0"/>
              <a:ea typeface="Fira Sans Light" panose="020B0403050000020004" pitchFamily="34" charset="0"/>
              <a:cs typeface="Poppins" pitchFamily="2" charset="77"/>
            </a:endParaRP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746B611C-328E-6C4D-90ED-6B0AEF06801C}"/>
              </a:ext>
            </a:extLst>
          </p:cNvPr>
          <p:cNvSpPr txBox="1"/>
          <p:nvPr/>
        </p:nvSpPr>
        <p:spPr>
          <a:xfrm>
            <a:off x="8897720" y="2319624"/>
            <a:ext cx="1375255" cy="276999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ru-RU" sz="1200" spc="-10" dirty="0">
                <a:solidFill>
                  <a:srgbClr val="252A57"/>
                </a:solidFill>
                <a:latin typeface="Fira Sans Light" panose="020B0403050000020004" pitchFamily="34" charset="0"/>
                <a:ea typeface="Fira Sans Light" panose="020B0403050000020004" pitchFamily="34" charset="0"/>
                <a:cs typeface="Poppins" pitchFamily="2" charset="77"/>
              </a:rPr>
              <a:t>Надпись</a:t>
            </a:r>
            <a:endParaRPr lang="en-US" sz="1200" spc="-10" dirty="0">
              <a:solidFill>
                <a:srgbClr val="252A57"/>
              </a:solidFill>
              <a:latin typeface="Fira Sans Light" panose="020B0403050000020004" pitchFamily="34" charset="0"/>
              <a:ea typeface="Fira Sans Light" panose="020B0403050000020004" pitchFamily="34" charset="0"/>
              <a:cs typeface="Poppins" pitchFamily="2" charset="77"/>
            </a:endParaRPr>
          </a:p>
        </p:txBody>
      </p:sp>
      <p:sp>
        <p:nvSpPr>
          <p:cNvPr id="69" name="Freeform 463">
            <a:extLst>
              <a:ext uri="{FF2B5EF4-FFF2-40B4-BE49-F238E27FC236}">
                <a16:creationId xmlns:a16="http://schemas.microsoft.com/office/drawing/2014/main" id="{6D283BA6-8885-0943-97F0-D3E5E8856E50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72583" y="5842854"/>
            <a:ext cx="60424" cy="60424"/>
          </a:xfrm>
          <a:custGeom>
            <a:avLst/>
            <a:gdLst>
              <a:gd name="T0" fmla="*/ 96 w 97"/>
              <a:gd name="T1" fmla="*/ 47 h 97"/>
              <a:gd name="T2" fmla="*/ 96 w 97"/>
              <a:gd name="T3" fmla="*/ 47 h 97"/>
              <a:gd name="T4" fmla="*/ 48 w 97"/>
              <a:gd name="T5" fmla="*/ 96 h 97"/>
              <a:gd name="T6" fmla="*/ 48 w 97"/>
              <a:gd name="T7" fmla="*/ 96 h 97"/>
              <a:gd name="T8" fmla="*/ 0 w 97"/>
              <a:gd name="T9" fmla="*/ 47 h 97"/>
              <a:gd name="T10" fmla="*/ 0 w 97"/>
              <a:gd name="T11" fmla="*/ 47 h 97"/>
              <a:gd name="T12" fmla="*/ 48 w 97"/>
              <a:gd name="T13" fmla="*/ 0 h 97"/>
              <a:gd name="T14" fmla="*/ 48 w 97"/>
              <a:gd name="T15" fmla="*/ 0 h 97"/>
              <a:gd name="T16" fmla="*/ 96 w 97"/>
              <a:gd name="T17" fmla="*/ 47 h 9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97" h="97">
                <a:moveTo>
                  <a:pt x="96" y="47"/>
                </a:moveTo>
                <a:lnTo>
                  <a:pt x="96" y="47"/>
                </a:lnTo>
                <a:cubicBezTo>
                  <a:pt x="96" y="74"/>
                  <a:pt x="74" y="96"/>
                  <a:pt x="48" y="96"/>
                </a:cubicBezTo>
                <a:lnTo>
                  <a:pt x="48" y="96"/>
                </a:lnTo>
                <a:cubicBezTo>
                  <a:pt x="21" y="96"/>
                  <a:pt x="0" y="74"/>
                  <a:pt x="0" y="47"/>
                </a:cubicBezTo>
                <a:lnTo>
                  <a:pt x="0" y="47"/>
                </a:lnTo>
                <a:cubicBezTo>
                  <a:pt x="0" y="21"/>
                  <a:pt x="21" y="0"/>
                  <a:pt x="48" y="0"/>
                </a:cubicBezTo>
                <a:lnTo>
                  <a:pt x="48" y="0"/>
                </a:lnTo>
                <a:cubicBezTo>
                  <a:pt x="74" y="0"/>
                  <a:pt x="96" y="21"/>
                  <a:pt x="96" y="47"/>
                </a:cubicBezTo>
              </a:path>
            </a:pathLst>
          </a:custGeom>
          <a:solidFill>
            <a:srgbClr val="80808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dirty="0">
              <a:latin typeface="Poppins" pitchFamily="2" charset="77"/>
            </a:endParaRPr>
          </a:p>
        </p:txBody>
      </p:sp>
      <p:sp>
        <p:nvSpPr>
          <p:cNvPr id="70" name="Freeform 472">
            <a:extLst>
              <a:ext uri="{FF2B5EF4-FFF2-40B4-BE49-F238E27FC236}">
                <a16:creationId xmlns:a16="http://schemas.microsoft.com/office/drawing/2014/main" id="{C2948EA2-735D-E34C-B512-9072D3C2E93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72583" y="6087293"/>
            <a:ext cx="60424" cy="60424"/>
          </a:xfrm>
          <a:custGeom>
            <a:avLst/>
            <a:gdLst>
              <a:gd name="T0" fmla="*/ 96 w 97"/>
              <a:gd name="T1" fmla="*/ 47 h 96"/>
              <a:gd name="T2" fmla="*/ 96 w 97"/>
              <a:gd name="T3" fmla="*/ 47 h 96"/>
              <a:gd name="T4" fmla="*/ 48 w 97"/>
              <a:gd name="T5" fmla="*/ 95 h 96"/>
              <a:gd name="T6" fmla="*/ 48 w 97"/>
              <a:gd name="T7" fmla="*/ 95 h 96"/>
              <a:gd name="T8" fmla="*/ 0 w 97"/>
              <a:gd name="T9" fmla="*/ 47 h 96"/>
              <a:gd name="T10" fmla="*/ 0 w 97"/>
              <a:gd name="T11" fmla="*/ 47 h 96"/>
              <a:gd name="T12" fmla="*/ 48 w 97"/>
              <a:gd name="T13" fmla="*/ 0 h 96"/>
              <a:gd name="T14" fmla="*/ 48 w 97"/>
              <a:gd name="T15" fmla="*/ 0 h 96"/>
              <a:gd name="T16" fmla="*/ 96 w 97"/>
              <a:gd name="T17" fmla="*/ 47 h 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97" h="96">
                <a:moveTo>
                  <a:pt x="96" y="47"/>
                </a:moveTo>
                <a:lnTo>
                  <a:pt x="96" y="47"/>
                </a:lnTo>
                <a:cubicBezTo>
                  <a:pt x="96" y="74"/>
                  <a:pt x="74" y="95"/>
                  <a:pt x="48" y="95"/>
                </a:cubicBezTo>
                <a:lnTo>
                  <a:pt x="48" y="95"/>
                </a:lnTo>
                <a:cubicBezTo>
                  <a:pt x="21" y="95"/>
                  <a:pt x="0" y="74"/>
                  <a:pt x="0" y="47"/>
                </a:cubicBezTo>
                <a:lnTo>
                  <a:pt x="0" y="47"/>
                </a:lnTo>
                <a:cubicBezTo>
                  <a:pt x="0" y="21"/>
                  <a:pt x="21" y="0"/>
                  <a:pt x="48" y="0"/>
                </a:cubicBezTo>
                <a:lnTo>
                  <a:pt x="48" y="0"/>
                </a:lnTo>
                <a:cubicBezTo>
                  <a:pt x="74" y="0"/>
                  <a:pt x="96" y="21"/>
                  <a:pt x="96" y="47"/>
                </a:cubicBezTo>
              </a:path>
            </a:pathLst>
          </a:custGeom>
          <a:solidFill>
            <a:srgbClr val="80808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dirty="0">
              <a:latin typeface="Poppins" pitchFamily="2" charset="77"/>
            </a:endParaRPr>
          </a:p>
        </p:txBody>
      </p:sp>
      <p:sp>
        <p:nvSpPr>
          <p:cNvPr id="71" name="Freeform 483">
            <a:extLst>
              <a:ext uri="{FF2B5EF4-FFF2-40B4-BE49-F238E27FC236}">
                <a16:creationId xmlns:a16="http://schemas.microsoft.com/office/drawing/2014/main" id="{866A282B-AF3B-D34E-A99D-2B2F70033FF2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06366" y="5842854"/>
            <a:ext cx="60424" cy="60424"/>
          </a:xfrm>
          <a:custGeom>
            <a:avLst/>
            <a:gdLst>
              <a:gd name="T0" fmla="*/ 95 w 96"/>
              <a:gd name="T1" fmla="*/ 47 h 97"/>
              <a:gd name="T2" fmla="*/ 95 w 96"/>
              <a:gd name="T3" fmla="*/ 47 h 97"/>
              <a:gd name="T4" fmla="*/ 48 w 96"/>
              <a:gd name="T5" fmla="*/ 96 h 97"/>
              <a:gd name="T6" fmla="*/ 48 w 96"/>
              <a:gd name="T7" fmla="*/ 96 h 97"/>
              <a:gd name="T8" fmla="*/ 0 w 96"/>
              <a:gd name="T9" fmla="*/ 47 h 97"/>
              <a:gd name="T10" fmla="*/ 0 w 96"/>
              <a:gd name="T11" fmla="*/ 47 h 97"/>
              <a:gd name="T12" fmla="*/ 48 w 96"/>
              <a:gd name="T13" fmla="*/ 0 h 97"/>
              <a:gd name="T14" fmla="*/ 48 w 96"/>
              <a:gd name="T15" fmla="*/ 0 h 97"/>
              <a:gd name="T16" fmla="*/ 95 w 96"/>
              <a:gd name="T17" fmla="*/ 47 h 9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96" h="97">
                <a:moveTo>
                  <a:pt x="95" y="47"/>
                </a:moveTo>
                <a:lnTo>
                  <a:pt x="95" y="47"/>
                </a:lnTo>
                <a:cubicBezTo>
                  <a:pt x="95" y="74"/>
                  <a:pt x="74" y="96"/>
                  <a:pt x="48" y="96"/>
                </a:cubicBezTo>
                <a:lnTo>
                  <a:pt x="48" y="96"/>
                </a:lnTo>
                <a:cubicBezTo>
                  <a:pt x="21" y="96"/>
                  <a:pt x="0" y="74"/>
                  <a:pt x="0" y="47"/>
                </a:cubicBezTo>
                <a:lnTo>
                  <a:pt x="0" y="47"/>
                </a:lnTo>
                <a:cubicBezTo>
                  <a:pt x="0" y="21"/>
                  <a:pt x="21" y="0"/>
                  <a:pt x="48" y="0"/>
                </a:cubicBezTo>
                <a:lnTo>
                  <a:pt x="48" y="0"/>
                </a:lnTo>
                <a:cubicBezTo>
                  <a:pt x="74" y="0"/>
                  <a:pt x="95" y="21"/>
                  <a:pt x="95" y="47"/>
                </a:cubicBezTo>
              </a:path>
            </a:pathLst>
          </a:custGeom>
          <a:solidFill>
            <a:srgbClr val="80808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dirty="0">
              <a:latin typeface="Poppins" pitchFamily="2" charset="77"/>
            </a:endParaRPr>
          </a:p>
        </p:txBody>
      </p:sp>
      <p:sp>
        <p:nvSpPr>
          <p:cNvPr id="72" name="Freeform 495">
            <a:extLst>
              <a:ext uri="{FF2B5EF4-FFF2-40B4-BE49-F238E27FC236}">
                <a16:creationId xmlns:a16="http://schemas.microsoft.com/office/drawing/2014/main" id="{1368EF96-961B-5C48-B489-09CF2DA2DF3B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06366" y="6087293"/>
            <a:ext cx="60424" cy="60424"/>
          </a:xfrm>
          <a:custGeom>
            <a:avLst/>
            <a:gdLst>
              <a:gd name="T0" fmla="*/ 95 w 96"/>
              <a:gd name="T1" fmla="*/ 47 h 96"/>
              <a:gd name="T2" fmla="*/ 95 w 96"/>
              <a:gd name="T3" fmla="*/ 47 h 96"/>
              <a:gd name="T4" fmla="*/ 48 w 96"/>
              <a:gd name="T5" fmla="*/ 95 h 96"/>
              <a:gd name="T6" fmla="*/ 48 w 96"/>
              <a:gd name="T7" fmla="*/ 95 h 96"/>
              <a:gd name="T8" fmla="*/ 0 w 96"/>
              <a:gd name="T9" fmla="*/ 47 h 96"/>
              <a:gd name="T10" fmla="*/ 0 w 96"/>
              <a:gd name="T11" fmla="*/ 47 h 96"/>
              <a:gd name="T12" fmla="*/ 48 w 96"/>
              <a:gd name="T13" fmla="*/ 0 h 96"/>
              <a:gd name="T14" fmla="*/ 48 w 96"/>
              <a:gd name="T15" fmla="*/ 0 h 96"/>
              <a:gd name="T16" fmla="*/ 95 w 96"/>
              <a:gd name="T17" fmla="*/ 47 h 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96" h="96">
                <a:moveTo>
                  <a:pt x="95" y="47"/>
                </a:moveTo>
                <a:lnTo>
                  <a:pt x="95" y="47"/>
                </a:lnTo>
                <a:cubicBezTo>
                  <a:pt x="95" y="74"/>
                  <a:pt x="74" y="95"/>
                  <a:pt x="48" y="95"/>
                </a:cubicBezTo>
                <a:lnTo>
                  <a:pt x="48" y="95"/>
                </a:lnTo>
                <a:cubicBezTo>
                  <a:pt x="21" y="95"/>
                  <a:pt x="0" y="74"/>
                  <a:pt x="0" y="47"/>
                </a:cubicBezTo>
                <a:lnTo>
                  <a:pt x="0" y="47"/>
                </a:lnTo>
                <a:cubicBezTo>
                  <a:pt x="0" y="21"/>
                  <a:pt x="21" y="0"/>
                  <a:pt x="48" y="0"/>
                </a:cubicBezTo>
                <a:lnTo>
                  <a:pt x="48" y="0"/>
                </a:lnTo>
                <a:cubicBezTo>
                  <a:pt x="74" y="0"/>
                  <a:pt x="95" y="21"/>
                  <a:pt x="95" y="47"/>
                </a:cubicBezTo>
              </a:path>
            </a:pathLst>
          </a:custGeom>
          <a:solidFill>
            <a:srgbClr val="80808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dirty="0">
              <a:latin typeface="Poppins" pitchFamily="2" charset="77"/>
            </a:endParaRP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7CD63C00-B149-7349-B635-120D7B12E2A2}"/>
              </a:ext>
            </a:extLst>
          </p:cNvPr>
          <p:cNvSpPr txBox="1"/>
          <p:nvPr/>
        </p:nvSpPr>
        <p:spPr>
          <a:xfrm>
            <a:off x="5531122" y="3165748"/>
            <a:ext cx="2813240" cy="7746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ts val="1800"/>
              </a:lnSpc>
            </a:pPr>
            <a:r>
              <a:rPr lang="ru-RU" sz="1400" dirty="0">
                <a:latin typeface="Fira Sans Light" panose="020B0403050000020004" pitchFamily="34" charset="0"/>
                <a:ea typeface="Fira Sans Light" panose="020B0403050000020004" pitchFamily="34" charset="0"/>
                <a:cs typeface="Noto Sans Light" panose="020B0402040504020204" pitchFamily="34" charset="0"/>
              </a:rPr>
              <a:t>Балтийский федеральный университет имени </a:t>
            </a:r>
            <a:r>
              <a:rPr lang="ru-RU" sz="1400" dirty="0" err="1">
                <a:latin typeface="Fira Sans Light" panose="020B0403050000020004" pitchFamily="34" charset="0"/>
                <a:ea typeface="Fira Sans Light" panose="020B0403050000020004" pitchFamily="34" charset="0"/>
                <a:cs typeface="Noto Sans Light" panose="020B0402040504020204" pitchFamily="34" charset="0"/>
              </a:rPr>
              <a:t>Иммануила</a:t>
            </a:r>
            <a:r>
              <a:rPr lang="ru-RU" sz="1400" dirty="0">
                <a:latin typeface="Fira Sans Light" panose="020B0403050000020004" pitchFamily="34" charset="0"/>
                <a:ea typeface="Fira Sans Light" panose="020B0403050000020004" pitchFamily="34" charset="0"/>
                <a:cs typeface="Noto Sans Light" panose="020B0402040504020204" pitchFamily="34" charset="0"/>
              </a:rPr>
              <a:t> Канта</a:t>
            </a:r>
            <a:endParaRPr lang="en-US" sz="1400" spc="-10" dirty="0">
              <a:solidFill>
                <a:srgbClr val="808080"/>
              </a:solidFill>
              <a:latin typeface="Fira Sans Light" panose="020B0403050000020004" pitchFamily="34" charset="0"/>
              <a:ea typeface="Fira Sans Light" panose="020B0403050000020004" pitchFamily="34" charset="0"/>
              <a:cs typeface="Poppins" pitchFamily="2" charset="77"/>
            </a:endParaRP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08265DBB-563F-EF48-85DD-3454431A50EF}"/>
              </a:ext>
            </a:extLst>
          </p:cNvPr>
          <p:cNvSpPr txBox="1"/>
          <p:nvPr/>
        </p:nvSpPr>
        <p:spPr>
          <a:xfrm>
            <a:off x="5531122" y="2819025"/>
            <a:ext cx="2813240" cy="323165"/>
          </a:xfrm>
          <a:prstGeom prst="rect">
            <a:avLst/>
          </a:prstGeom>
          <a:noFill/>
        </p:spPr>
        <p:txBody>
          <a:bodyPr wrap="square" rtlCol="0" anchor="b">
            <a:spAutoFit/>
          </a:bodyPr>
          <a:lstStyle/>
          <a:p>
            <a:r>
              <a:rPr lang="ru-RU" sz="1500" spc="-55" dirty="0">
                <a:solidFill>
                  <a:srgbClr val="252A57"/>
                </a:solidFill>
                <a:latin typeface="Commissioner ExtraBold" pitchFamily="2" charset="0"/>
                <a:cs typeface="Poppins" pitchFamily="2" charset="77"/>
              </a:rPr>
              <a:t>ЗАГОЛОВОК</a:t>
            </a:r>
            <a:endParaRPr lang="en-US" sz="1500" spc="-55" dirty="0">
              <a:solidFill>
                <a:srgbClr val="252A57"/>
              </a:solidFill>
              <a:latin typeface="Commissioner ExtraBold" pitchFamily="2" charset="0"/>
              <a:cs typeface="Poppins" pitchFamily="2" charset="77"/>
            </a:endParaRP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8C9A50CC-E4E2-F64F-8F8F-9CE82317B768}"/>
              </a:ext>
            </a:extLst>
          </p:cNvPr>
          <p:cNvSpPr txBox="1"/>
          <p:nvPr/>
        </p:nvSpPr>
        <p:spPr>
          <a:xfrm>
            <a:off x="5531122" y="4425405"/>
            <a:ext cx="2813240" cy="7746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ts val="1800"/>
              </a:lnSpc>
            </a:pPr>
            <a:r>
              <a:rPr lang="ru-RU" sz="1400" dirty="0">
                <a:latin typeface="Fira Sans Light" panose="020B0403050000020004" pitchFamily="34" charset="0"/>
                <a:ea typeface="Fira Sans Light" panose="020B0403050000020004" pitchFamily="34" charset="0"/>
                <a:cs typeface="Noto Sans Light" panose="020B0402040504020204" pitchFamily="34" charset="0"/>
              </a:rPr>
              <a:t>Балтийский федеральный университет имени </a:t>
            </a:r>
            <a:r>
              <a:rPr lang="ru-RU" sz="1400" dirty="0" err="1">
                <a:latin typeface="Fira Sans Light" panose="020B0403050000020004" pitchFamily="34" charset="0"/>
                <a:ea typeface="Fira Sans Light" panose="020B0403050000020004" pitchFamily="34" charset="0"/>
                <a:cs typeface="Noto Sans Light" panose="020B0402040504020204" pitchFamily="34" charset="0"/>
              </a:rPr>
              <a:t>Иммануила</a:t>
            </a:r>
            <a:r>
              <a:rPr lang="ru-RU" sz="1400" dirty="0">
                <a:latin typeface="Fira Sans Light" panose="020B0403050000020004" pitchFamily="34" charset="0"/>
                <a:ea typeface="Fira Sans Light" panose="020B0403050000020004" pitchFamily="34" charset="0"/>
                <a:cs typeface="Noto Sans Light" panose="020B0402040504020204" pitchFamily="34" charset="0"/>
              </a:rPr>
              <a:t> Канта</a:t>
            </a:r>
            <a:endParaRPr lang="en-US" sz="1400" spc="-10" dirty="0">
              <a:solidFill>
                <a:srgbClr val="808080"/>
              </a:solidFill>
              <a:latin typeface="Fira Sans Light" panose="020B0403050000020004" pitchFamily="34" charset="0"/>
              <a:ea typeface="Fira Sans Light" panose="020B0403050000020004" pitchFamily="34" charset="0"/>
              <a:cs typeface="Poppins" pitchFamily="2" charset="77"/>
            </a:endParaRP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C3449BF3-BDDD-EA4F-A640-8BBA5415377A}"/>
              </a:ext>
            </a:extLst>
          </p:cNvPr>
          <p:cNvSpPr txBox="1"/>
          <p:nvPr/>
        </p:nvSpPr>
        <p:spPr>
          <a:xfrm>
            <a:off x="5531122" y="4078682"/>
            <a:ext cx="2813240" cy="323165"/>
          </a:xfrm>
          <a:prstGeom prst="rect">
            <a:avLst/>
          </a:prstGeom>
          <a:noFill/>
        </p:spPr>
        <p:txBody>
          <a:bodyPr wrap="square" rtlCol="0" anchor="b">
            <a:spAutoFit/>
          </a:bodyPr>
          <a:lstStyle/>
          <a:p>
            <a:r>
              <a:rPr lang="ru-RU" sz="1500" spc="-55" dirty="0">
                <a:solidFill>
                  <a:srgbClr val="252A57"/>
                </a:solidFill>
                <a:latin typeface="Commissioner ExtraBold" pitchFamily="2" charset="0"/>
                <a:cs typeface="Poppins" pitchFamily="2" charset="77"/>
              </a:rPr>
              <a:t>ЗАГОЛОВОК</a:t>
            </a:r>
            <a:endParaRPr lang="en-US" sz="1500" spc="-55" dirty="0">
              <a:solidFill>
                <a:srgbClr val="252A57"/>
              </a:solidFill>
              <a:latin typeface="Commissioner ExtraBold" pitchFamily="2" charset="0"/>
              <a:cs typeface="Poppins" pitchFamily="2" charset="77"/>
            </a:endParaRP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E34BE1A1-2A61-1B46-B1DA-6C63442808D6}"/>
              </a:ext>
            </a:extLst>
          </p:cNvPr>
          <p:cNvSpPr txBox="1"/>
          <p:nvPr/>
        </p:nvSpPr>
        <p:spPr>
          <a:xfrm>
            <a:off x="8676658" y="3165748"/>
            <a:ext cx="2813240" cy="7746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ts val="1800"/>
              </a:lnSpc>
            </a:pPr>
            <a:r>
              <a:rPr lang="ru-RU" sz="1400" dirty="0">
                <a:latin typeface="Fira Sans Light" panose="020B0403050000020004" pitchFamily="34" charset="0"/>
                <a:ea typeface="Fira Sans Light" panose="020B0403050000020004" pitchFamily="34" charset="0"/>
                <a:cs typeface="Noto Sans Light" panose="020B0402040504020204" pitchFamily="34" charset="0"/>
              </a:rPr>
              <a:t>Балтийский федеральный университет имени </a:t>
            </a:r>
            <a:r>
              <a:rPr lang="ru-RU" sz="1400" dirty="0" err="1">
                <a:latin typeface="Fira Sans Light" panose="020B0403050000020004" pitchFamily="34" charset="0"/>
                <a:ea typeface="Fira Sans Light" panose="020B0403050000020004" pitchFamily="34" charset="0"/>
                <a:cs typeface="Noto Sans Light" panose="020B0402040504020204" pitchFamily="34" charset="0"/>
              </a:rPr>
              <a:t>Иммануила</a:t>
            </a:r>
            <a:r>
              <a:rPr lang="ru-RU" sz="1400" dirty="0">
                <a:latin typeface="Fira Sans Light" panose="020B0403050000020004" pitchFamily="34" charset="0"/>
                <a:ea typeface="Fira Sans Light" panose="020B0403050000020004" pitchFamily="34" charset="0"/>
                <a:cs typeface="Noto Sans Light" panose="020B0402040504020204" pitchFamily="34" charset="0"/>
              </a:rPr>
              <a:t> Канта</a:t>
            </a:r>
            <a:endParaRPr lang="en-US" sz="1400" spc="-10" dirty="0">
              <a:solidFill>
                <a:srgbClr val="808080"/>
              </a:solidFill>
              <a:latin typeface="Fira Sans Light" panose="020B0403050000020004" pitchFamily="34" charset="0"/>
              <a:ea typeface="Fira Sans Light" panose="020B0403050000020004" pitchFamily="34" charset="0"/>
              <a:cs typeface="Poppins" pitchFamily="2" charset="77"/>
            </a:endParaRP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2A8CC1C1-F98A-EB43-92BF-AA7A3B879EEC}"/>
              </a:ext>
            </a:extLst>
          </p:cNvPr>
          <p:cNvSpPr txBox="1"/>
          <p:nvPr/>
        </p:nvSpPr>
        <p:spPr>
          <a:xfrm>
            <a:off x="8676658" y="2819025"/>
            <a:ext cx="2813240" cy="323165"/>
          </a:xfrm>
          <a:prstGeom prst="rect">
            <a:avLst/>
          </a:prstGeom>
          <a:noFill/>
        </p:spPr>
        <p:txBody>
          <a:bodyPr wrap="square" rtlCol="0" anchor="b">
            <a:spAutoFit/>
          </a:bodyPr>
          <a:lstStyle/>
          <a:p>
            <a:r>
              <a:rPr lang="ru-RU" sz="1500" spc="-55" dirty="0">
                <a:solidFill>
                  <a:srgbClr val="252A57"/>
                </a:solidFill>
                <a:latin typeface="Commissioner ExtraBold" pitchFamily="2" charset="0"/>
                <a:cs typeface="Poppins" pitchFamily="2" charset="77"/>
              </a:rPr>
              <a:t>ЗАГОЛОВОК</a:t>
            </a:r>
            <a:endParaRPr lang="en-US" sz="1500" spc="-55" dirty="0">
              <a:solidFill>
                <a:srgbClr val="252A57"/>
              </a:solidFill>
              <a:latin typeface="Commissioner ExtraBold" pitchFamily="2" charset="0"/>
              <a:cs typeface="Poppins" pitchFamily="2" charset="77"/>
            </a:endParaRP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611BCD88-1C2C-6747-960E-47C4A2D80FB0}"/>
              </a:ext>
            </a:extLst>
          </p:cNvPr>
          <p:cNvSpPr txBox="1"/>
          <p:nvPr/>
        </p:nvSpPr>
        <p:spPr>
          <a:xfrm>
            <a:off x="8676658" y="4425405"/>
            <a:ext cx="2813240" cy="7746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ts val="1800"/>
              </a:lnSpc>
            </a:pPr>
            <a:r>
              <a:rPr lang="ru-RU" sz="1400" dirty="0">
                <a:latin typeface="Fira Sans Light" panose="020B0403050000020004" pitchFamily="34" charset="0"/>
                <a:ea typeface="Fira Sans Light" panose="020B0403050000020004" pitchFamily="34" charset="0"/>
                <a:cs typeface="Noto Sans Light" panose="020B0402040504020204" pitchFamily="34" charset="0"/>
              </a:rPr>
              <a:t>Балтийский федеральный университет имени </a:t>
            </a:r>
            <a:r>
              <a:rPr lang="ru-RU" sz="1400" dirty="0" err="1">
                <a:latin typeface="Fira Sans Light" panose="020B0403050000020004" pitchFamily="34" charset="0"/>
                <a:ea typeface="Fira Sans Light" panose="020B0403050000020004" pitchFamily="34" charset="0"/>
                <a:cs typeface="Noto Sans Light" panose="020B0402040504020204" pitchFamily="34" charset="0"/>
              </a:rPr>
              <a:t>Иммануила</a:t>
            </a:r>
            <a:r>
              <a:rPr lang="ru-RU" sz="1400" dirty="0">
                <a:latin typeface="Fira Sans Light" panose="020B0403050000020004" pitchFamily="34" charset="0"/>
                <a:ea typeface="Fira Sans Light" panose="020B0403050000020004" pitchFamily="34" charset="0"/>
                <a:cs typeface="Noto Sans Light" panose="020B0402040504020204" pitchFamily="34" charset="0"/>
              </a:rPr>
              <a:t> Канта</a:t>
            </a:r>
            <a:endParaRPr lang="en-US" sz="1400" spc="-10" dirty="0">
              <a:solidFill>
                <a:srgbClr val="808080"/>
              </a:solidFill>
              <a:latin typeface="Fira Sans Light" panose="020B0403050000020004" pitchFamily="34" charset="0"/>
              <a:ea typeface="Fira Sans Light" panose="020B0403050000020004" pitchFamily="34" charset="0"/>
              <a:cs typeface="Poppins" pitchFamily="2" charset="77"/>
            </a:endParaRP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8C46EF88-1D6D-D346-98FD-EC62E044324E}"/>
              </a:ext>
            </a:extLst>
          </p:cNvPr>
          <p:cNvSpPr txBox="1"/>
          <p:nvPr/>
        </p:nvSpPr>
        <p:spPr>
          <a:xfrm>
            <a:off x="8676658" y="4078682"/>
            <a:ext cx="2813240" cy="323165"/>
          </a:xfrm>
          <a:prstGeom prst="rect">
            <a:avLst/>
          </a:prstGeom>
          <a:noFill/>
        </p:spPr>
        <p:txBody>
          <a:bodyPr wrap="square" rtlCol="0" anchor="b">
            <a:spAutoFit/>
          </a:bodyPr>
          <a:lstStyle/>
          <a:p>
            <a:r>
              <a:rPr lang="ru-RU" sz="1500" spc="-55" dirty="0">
                <a:solidFill>
                  <a:srgbClr val="252A57"/>
                </a:solidFill>
                <a:latin typeface="Commissioner ExtraBold" pitchFamily="2" charset="0"/>
                <a:cs typeface="Poppins" pitchFamily="2" charset="77"/>
              </a:rPr>
              <a:t>ЗАГОЛОВОК</a:t>
            </a:r>
            <a:endParaRPr lang="en-US" sz="1500" spc="-55" dirty="0">
              <a:solidFill>
                <a:srgbClr val="252A57"/>
              </a:solidFill>
              <a:latin typeface="Commissioner ExtraBold" pitchFamily="2" charset="0"/>
              <a:cs typeface="Poppins" pitchFamily="2" charset="77"/>
            </a:endParaRP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5891C6F5-84C7-6448-B477-625B3EA4B443}"/>
              </a:ext>
            </a:extLst>
          </p:cNvPr>
          <p:cNvSpPr txBox="1"/>
          <p:nvPr/>
        </p:nvSpPr>
        <p:spPr>
          <a:xfrm>
            <a:off x="5531122" y="5380947"/>
            <a:ext cx="5958775" cy="323165"/>
          </a:xfrm>
          <a:prstGeom prst="rect">
            <a:avLst/>
          </a:prstGeom>
          <a:noFill/>
        </p:spPr>
        <p:txBody>
          <a:bodyPr wrap="square" rtlCol="0" anchor="b">
            <a:spAutoFit/>
          </a:bodyPr>
          <a:lstStyle/>
          <a:p>
            <a:r>
              <a:rPr lang="ru-RU" sz="1500" spc="-55" dirty="0">
                <a:solidFill>
                  <a:srgbClr val="252A57"/>
                </a:solidFill>
                <a:latin typeface="Commissioner ExtraBold" pitchFamily="2" charset="0"/>
                <a:cs typeface="Poppins" pitchFamily="2" charset="77"/>
              </a:rPr>
              <a:t>ЗАГОЛОВОК</a:t>
            </a:r>
            <a:endParaRPr lang="en-US" sz="1500" spc="-55" dirty="0">
              <a:solidFill>
                <a:srgbClr val="252A57"/>
              </a:solidFill>
              <a:latin typeface="Commissioner ExtraBold" pitchFamily="2" charset="0"/>
              <a:cs typeface="Poppins" pitchFamily="2" charset="77"/>
            </a:endParaRP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10B6C0AE-F65D-8342-BF14-5D3573744E3C}"/>
              </a:ext>
            </a:extLst>
          </p:cNvPr>
          <p:cNvSpPr txBox="1"/>
          <p:nvPr/>
        </p:nvSpPr>
        <p:spPr>
          <a:xfrm>
            <a:off x="5765444" y="5713393"/>
            <a:ext cx="2578918" cy="307777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ru-RU" sz="1400" spc="-10" dirty="0">
                <a:solidFill>
                  <a:srgbClr val="252A57"/>
                </a:solidFill>
                <a:latin typeface="Fira Sans Light" panose="020B0403050000020004" pitchFamily="34" charset="0"/>
                <a:ea typeface="Fira Sans Light" panose="020B0403050000020004" pitchFamily="34" charset="0"/>
                <a:cs typeface="Poppins" pitchFamily="2" charset="77"/>
              </a:rPr>
              <a:t>Надпись</a:t>
            </a:r>
            <a:endParaRPr lang="en-US" sz="1400" spc="-10" dirty="0">
              <a:solidFill>
                <a:srgbClr val="252A57"/>
              </a:solidFill>
              <a:latin typeface="Fira Sans Light" panose="020B0403050000020004" pitchFamily="34" charset="0"/>
              <a:ea typeface="Fira Sans Light" panose="020B0403050000020004" pitchFamily="34" charset="0"/>
              <a:cs typeface="Poppins" pitchFamily="2" charset="77"/>
            </a:endParaRP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9D5D1ADC-F4E9-FD49-822F-0A81F8E0D57E}"/>
              </a:ext>
            </a:extLst>
          </p:cNvPr>
          <p:cNvSpPr txBox="1"/>
          <p:nvPr/>
        </p:nvSpPr>
        <p:spPr>
          <a:xfrm>
            <a:off x="5765444" y="5958150"/>
            <a:ext cx="2578918" cy="307777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ru-RU" sz="1400" spc="-10" dirty="0">
                <a:solidFill>
                  <a:srgbClr val="252A57"/>
                </a:solidFill>
                <a:latin typeface="Fira Sans Light" panose="020B0403050000020004" pitchFamily="34" charset="0"/>
                <a:ea typeface="Fira Sans Light" panose="020B0403050000020004" pitchFamily="34" charset="0"/>
                <a:cs typeface="Poppins" pitchFamily="2" charset="77"/>
              </a:rPr>
              <a:t>Надпись</a:t>
            </a:r>
            <a:endParaRPr lang="en-US" sz="1400" spc="-10" dirty="0">
              <a:solidFill>
                <a:srgbClr val="252A57"/>
              </a:solidFill>
              <a:latin typeface="Fira Sans Light" panose="020B0403050000020004" pitchFamily="34" charset="0"/>
              <a:ea typeface="Fira Sans Light" panose="020B0403050000020004" pitchFamily="34" charset="0"/>
              <a:cs typeface="Poppins" pitchFamily="2" charset="77"/>
            </a:endParaRP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E0212030-1964-4046-A270-780A1361E632}"/>
              </a:ext>
            </a:extLst>
          </p:cNvPr>
          <p:cNvSpPr txBox="1"/>
          <p:nvPr/>
        </p:nvSpPr>
        <p:spPr>
          <a:xfrm>
            <a:off x="8896071" y="5713393"/>
            <a:ext cx="2593826" cy="307777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ru-RU" sz="1400" spc="-10" dirty="0">
                <a:solidFill>
                  <a:srgbClr val="252A57"/>
                </a:solidFill>
                <a:latin typeface="Fira Sans Light" panose="020B0403050000020004" pitchFamily="34" charset="0"/>
                <a:ea typeface="Fira Sans Light" panose="020B0403050000020004" pitchFamily="34" charset="0"/>
                <a:cs typeface="Poppins" pitchFamily="2" charset="77"/>
              </a:rPr>
              <a:t>Надпись</a:t>
            </a:r>
            <a:endParaRPr lang="en-US" sz="1400" spc="-10" dirty="0">
              <a:solidFill>
                <a:srgbClr val="252A57"/>
              </a:solidFill>
              <a:latin typeface="Fira Sans Light" panose="020B0403050000020004" pitchFamily="34" charset="0"/>
              <a:ea typeface="Fira Sans Light" panose="020B0403050000020004" pitchFamily="34" charset="0"/>
              <a:cs typeface="Poppins" pitchFamily="2" charset="77"/>
            </a:endParaRP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9331429E-238D-F142-B545-E79DCD91B78F}"/>
              </a:ext>
            </a:extLst>
          </p:cNvPr>
          <p:cNvSpPr txBox="1"/>
          <p:nvPr/>
        </p:nvSpPr>
        <p:spPr>
          <a:xfrm>
            <a:off x="8896071" y="5958150"/>
            <a:ext cx="2593826" cy="307777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ru-RU" sz="1400" spc="-10" dirty="0">
                <a:solidFill>
                  <a:srgbClr val="252A57"/>
                </a:solidFill>
                <a:latin typeface="Fira Sans Light" panose="020B0403050000020004" pitchFamily="34" charset="0"/>
                <a:ea typeface="Fira Sans Light" panose="020B0403050000020004" pitchFamily="34" charset="0"/>
                <a:cs typeface="Poppins" pitchFamily="2" charset="77"/>
              </a:rPr>
              <a:t>Надпись</a:t>
            </a:r>
            <a:endParaRPr lang="en-US" sz="1400" spc="-10" dirty="0">
              <a:solidFill>
                <a:srgbClr val="252A57"/>
              </a:solidFill>
              <a:latin typeface="Fira Sans Light" panose="020B0403050000020004" pitchFamily="34" charset="0"/>
              <a:ea typeface="Fira Sans Light" panose="020B0403050000020004" pitchFamily="34" charset="0"/>
              <a:cs typeface="Poppins" pitchFamily="2" charset="77"/>
            </a:endParaRPr>
          </a:p>
        </p:txBody>
      </p:sp>
      <p:sp>
        <p:nvSpPr>
          <p:cNvPr id="2" name="Picture Placeholder 1">
            <a:extLst>
              <a:ext uri="{FF2B5EF4-FFF2-40B4-BE49-F238E27FC236}">
                <a16:creationId xmlns:a16="http://schemas.microsoft.com/office/drawing/2014/main" id="{DBC90230-5557-8744-A5D7-597BECBE7879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934954" y="1408469"/>
            <a:ext cx="3658698" cy="3657746"/>
          </a:xfrm>
        </p:spPr>
      </p:sp>
      <p:sp>
        <p:nvSpPr>
          <p:cNvPr id="80" name="Прямоугольник 79">
            <a:extLst>
              <a:ext uri="{FF2B5EF4-FFF2-40B4-BE49-F238E27FC236}">
                <a16:creationId xmlns:a16="http://schemas.microsoft.com/office/drawing/2014/main" id="{333B65C4-C001-FA41-AE5F-ABCC75B7F875}"/>
              </a:ext>
            </a:extLst>
          </p:cNvPr>
          <p:cNvSpPr/>
          <p:nvPr/>
        </p:nvSpPr>
        <p:spPr>
          <a:xfrm>
            <a:off x="-79744" y="-48986"/>
            <a:ext cx="12339083" cy="962041"/>
          </a:xfrm>
          <a:prstGeom prst="rect">
            <a:avLst/>
          </a:prstGeom>
          <a:solidFill>
            <a:srgbClr val="252A57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 dirty="0"/>
          </a:p>
        </p:txBody>
      </p:sp>
      <p:grpSp>
        <p:nvGrpSpPr>
          <p:cNvPr id="27" name="Группа 26">
            <a:extLst>
              <a:ext uri="{FF2B5EF4-FFF2-40B4-BE49-F238E27FC236}">
                <a16:creationId xmlns:a16="http://schemas.microsoft.com/office/drawing/2014/main" id="{00DE74A9-EB42-7FC6-C223-D011CF1BC8DB}"/>
              </a:ext>
            </a:extLst>
          </p:cNvPr>
          <p:cNvGrpSpPr/>
          <p:nvPr/>
        </p:nvGrpSpPr>
        <p:grpSpPr>
          <a:xfrm>
            <a:off x="521908" y="-510096"/>
            <a:ext cx="11737431" cy="2044088"/>
            <a:chOff x="521908" y="-510096"/>
            <a:chExt cx="11737431" cy="2044088"/>
          </a:xfrm>
        </p:grpSpPr>
        <p:pic>
          <p:nvPicPr>
            <p:cNvPr id="28" name="Рисунок 27">
              <a:extLst>
                <a:ext uri="{FF2B5EF4-FFF2-40B4-BE49-F238E27FC236}">
                  <a16:creationId xmlns:a16="http://schemas.microsoft.com/office/drawing/2014/main" id="{B923953C-37B7-3CE3-9D6E-D8FE6563A0FB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2"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rcRect l="25621"/>
            <a:stretch/>
          </p:blipFill>
          <p:spPr>
            <a:xfrm>
              <a:off x="9655629" y="-510096"/>
              <a:ext cx="2603710" cy="1969066"/>
            </a:xfrm>
            <a:prstGeom prst="rect">
              <a:avLst/>
            </a:prstGeom>
          </p:spPr>
        </p:pic>
        <p:grpSp>
          <p:nvGrpSpPr>
            <p:cNvPr id="29" name="Группа 28">
              <a:extLst>
                <a:ext uri="{FF2B5EF4-FFF2-40B4-BE49-F238E27FC236}">
                  <a16:creationId xmlns:a16="http://schemas.microsoft.com/office/drawing/2014/main" id="{05B1093A-48C5-C749-1864-6F415EC47906}"/>
                </a:ext>
              </a:extLst>
            </p:cNvPr>
            <p:cNvGrpSpPr/>
            <p:nvPr/>
          </p:nvGrpSpPr>
          <p:grpSpPr>
            <a:xfrm>
              <a:off x="521908" y="-19037"/>
              <a:ext cx="9658873" cy="1553029"/>
              <a:chOff x="521908" y="-19037"/>
              <a:chExt cx="9658873" cy="1553029"/>
            </a:xfrm>
          </p:grpSpPr>
          <p:sp>
            <p:nvSpPr>
              <p:cNvPr id="30" name="Номер слайда 2">
                <a:extLst>
                  <a:ext uri="{FF2B5EF4-FFF2-40B4-BE49-F238E27FC236}">
                    <a16:creationId xmlns:a16="http://schemas.microsoft.com/office/drawing/2014/main" id="{8117C8C8-C2A7-A894-B93D-8CF29D6F0FE7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521908" y="-19037"/>
                <a:ext cx="3478911" cy="276999"/>
              </a:xfrm>
              <a:prstGeom prst="rect">
                <a:avLst/>
              </a:prstGeom>
            </p:spPr>
            <p:txBody>
              <a:bodyPr/>
              <a:lstStyle>
                <a:defPPr>
                  <a:defRPr lang="ru-RU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fld id="{B6F15528-21DE-4FAA-801E-634DDDAF4B2B}" type="slidenum">
                  <a:rPr lang="ru-RU" sz="5400" b="1" smtClean="0">
                    <a:solidFill>
                      <a:schemeClr val="bg1">
                        <a:lumMod val="65000"/>
                      </a:schemeClr>
                    </a:solidFill>
                    <a:latin typeface="Commissioner ExtraBold" pitchFamily="2" charset="0"/>
                    <a:cs typeface="Arial" panose="020B0604020202020204" pitchFamily="34" charset="0"/>
                  </a:rPr>
                  <a:pPr/>
                  <a:t>36</a:t>
                </a:fld>
                <a:endParaRPr lang="ru-RU" sz="5400" b="1" dirty="0">
                  <a:solidFill>
                    <a:schemeClr val="bg1">
                      <a:lumMod val="65000"/>
                    </a:schemeClr>
                  </a:solidFill>
                  <a:latin typeface="Commissioner ExtraBold" pitchFamily="2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3" name="Заголовок 1">
                <a:extLst>
                  <a:ext uri="{FF2B5EF4-FFF2-40B4-BE49-F238E27FC236}">
                    <a16:creationId xmlns:a16="http://schemas.microsoft.com/office/drawing/2014/main" id="{980B46DE-AC59-4502-D552-37420F687030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521908" y="446428"/>
                <a:ext cx="9658873" cy="1087564"/>
              </a:xfrm>
              <a:prstGeom prst="rect">
                <a:avLst/>
              </a:prstGeom>
              <a:effectLst>
                <a:outerShdw sx="1000" sy="1000" algn="ctr" rotWithShape="0">
                  <a:schemeClr val="bg1"/>
                </a:outerShdw>
              </a:effectLst>
            </p:spPr>
            <p:txBody>
              <a:bodyPr vert="horz" lIns="91440" tIns="45720" rIns="91440" bIns="45720" rtlCol="0" anchor="t">
                <a:noAutofit/>
              </a:bodyPr>
              <a:lstStyle>
                <a:lvl1pPr algn="l" defTabSz="914400" rtl="0" eaLnBrk="1" latinLnBrk="0" hangingPunct="1">
                  <a:lnSpc>
                    <a:spcPct val="90000"/>
                  </a:lnSpc>
                  <a:spcBef>
                    <a:spcPct val="0"/>
                  </a:spcBef>
                  <a:buNone/>
                  <a:defRPr sz="4400" kern="1200">
                    <a:solidFill>
                      <a:schemeClr val="tx1"/>
                    </a:solidFill>
                    <a:latin typeface="+mj-lt"/>
                    <a:ea typeface="+mj-ea"/>
                    <a:cs typeface="+mj-cs"/>
                  </a:defRPr>
                </a:lvl1pPr>
              </a:lstStyle>
              <a:p>
                <a:r>
                  <a:rPr lang="ru-RU" sz="2000" dirty="0">
                    <a:solidFill>
                      <a:schemeClr val="bg1"/>
                    </a:solidFill>
                    <a:latin typeface="Commissioner ExtraBold" pitchFamily="2" charset="0"/>
                  </a:rPr>
                  <a:t>ЗАГОЛОВОК ВЕКА</a:t>
                </a: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4090741852"/>
      </p:ext>
    </p:extLst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Freeform 2">
            <a:extLst>
              <a:ext uri="{FF2B5EF4-FFF2-40B4-BE49-F238E27FC236}">
                <a16:creationId xmlns:a16="http://schemas.microsoft.com/office/drawing/2014/main" id="{B8CD0462-D04C-4C4B-AB87-C72CB39A08D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07" y="1341"/>
            <a:ext cx="6405071" cy="5235522"/>
          </a:xfrm>
          <a:custGeom>
            <a:avLst/>
            <a:gdLst>
              <a:gd name="T0" fmla="*/ 4845 w 10286"/>
              <a:gd name="T1" fmla="*/ 8407 h 8408"/>
              <a:gd name="T2" fmla="*/ 4845 w 10286"/>
              <a:gd name="T3" fmla="*/ 8407 h 8408"/>
              <a:gd name="T4" fmla="*/ 8097 w 10286"/>
              <a:gd name="T5" fmla="*/ 7328 h 8408"/>
              <a:gd name="T6" fmla="*/ 8097 w 10286"/>
              <a:gd name="T7" fmla="*/ 7328 h 8408"/>
              <a:gd name="T8" fmla="*/ 10249 w 10286"/>
              <a:gd name="T9" fmla="*/ 3595 h 8408"/>
              <a:gd name="T10" fmla="*/ 10249 w 10286"/>
              <a:gd name="T11" fmla="*/ 3595 h 8408"/>
              <a:gd name="T12" fmla="*/ 10285 w 10286"/>
              <a:gd name="T13" fmla="*/ 2967 h 8408"/>
              <a:gd name="T14" fmla="*/ 10285 w 10286"/>
              <a:gd name="T15" fmla="*/ 2967 h 8408"/>
              <a:gd name="T16" fmla="*/ 9407 w 10286"/>
              <a:gd name="T17" fmla="*/ 0 h 8408"/>
              <a:gd name="T18" fmla="*/ 7598 w 10286"/>
              <a:gd name="T19" fmla="*/ 0 h 8408"/>
              <a:gd name="T20" fmla="*/ 7598 w 10286"/>
              <a:gd name="T21" fmla="*/ 0 h 8408"/>
              <a:gd name="T22" fmla="*/ 9068 w 10286"/>
              <a:gd name="T23" fmla="*/ 3203 h 8408"/>
              <a:gd name="T24" fmla="*/ 9068 w 10286"/>
              <a:gd name="T25" fmla="*/ 3203 h 8408"/>
              <a:gd name="T26" fmla="*/ 4845 w 10286"/>
              <a:gd name="T27" fmla="*/ 7424 h 8408"/>
              <a:gd name="T28" fmla="*/ 4845 w 10286"/>
              <a:gd name="T29" fmla="*/ 7424 h 8408"/>
              <a:gd name="T30" fmla="*/ 623 w 10286"/>
              <a:gd name="T31" fmla="*/ 3203 h 8408"/>
              <a:gd name="T32" fmla="*/ 623 w 10286"/>
              <a:gd name="T33" fmla="*/ 3203 h 8408"/>
              <a:gd name="T34" fmla="*/ 2093 w 10286"/>
              <a:gd name="T35" fmla="*/ 0 h 8408"/>
              <a:gd name="T36" fmla="*/ 284 w 10286"/>
              <a:gd name="T37" fmla="*/ 0 h 8408"/>
              <a:gd name="T38" fmla="*/ 284 w 10286"/>
              <a:gd name="T39" fmla="*/ 0 h 8408"/>
              <a:gd name="T40" fmla="*/ 0 w 10286"/>
              <a:gd name="T41" fmla="*/ 490 h 8408"/>
              <a:gd name="T42" fmla="*/ 0 w 10286"/>
              <a:gd name="T43" fmla="*/ 5445 h 8408"/>
              <a:gd name="T44" fmla="*/ 0 w 10286"/>
              <a:gd name="T45" fmla="*/ 5445 h 8408"/>
              <a:gd name="T46" fmla="*/ 4845 w 10286"/>
              <a:gd name="T47" fmla="*/ 8407 h 84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10286" h="8408">
                <a:moveTo>
                  <a:pt x="4845" y="8407"/>
                </a:moveTo>
                <a:lnTo>
                  <a:pt x="4845" y="8407"/>
                </a:lnTo>
                <a:cubicBezTo>
                  <a:pt x="6065" y="8407"/>
                  <a:pt x="7190" y="8006"/>
                  <a:pt x="8097" y="7328"/>
                </a:cubicBezTo>
                <a:lnTo>
                  <a:pt x="8097" y="7328"/>
                </a:lnTo>
                <a:cubicBezTo>
                  <a:pt x="8388" y="5852"/>
                  <a:pt x="9164" y="4551"/>
                  <a:pt x="10249" y="3595"/>
                </a:cubicBezTo>
                <a:lnTo>
                  <a:pt x="10249" y="3595"/>
                </a:lnTo>
                <a:cubicBezTo>
                  <a:pt x="10273" y="3389"/>
                  <a:pt x="10285" y="3180"/>
                  <a:pt x="10285" y="2967"/>
                </a:cubicBezTo>
                <a:lnTo>
                  <a:pt x="10285" y="2967"/>
                </a:lnTo>
                <a:cubicBezTo>
                  <a:pt x="10285" y="1873"/>
                  <a:pt x="9962" y="853"/>
                  <a:pt x="9407" y="0"/>
                </a:cubicBezTo>
                <a:lnTo>
                  <a:pt x="7598" y="0"/>
                </a:lnTo>
                <a:lnTo>
                  <a:pt x="7598" y="0"/>
                </a:lnTo>
                <a:cubicBezTo>
                  <a:pt x="8498" y="774"/>
                  <a:pt x="9068" y="1922"/>
                  <a:pt x="9068" y="3203"/>
                </a:cubicBezTo>
                <a:lnTo>
                  <a:pt x="9068" y="3203"/>
                </a:lnTo>
                <a:cubicBezTo>
                  <a:pt x="9068" y="5534"/>
                  <a:pt x="7178" y="7424"/>
                  <a:pt x="4845" y="7424"/>
                </a:cubicBezTo>
                <a:lnTo>
                  <a:pt x="4845" y="7424"/>
                </a:lnTo>
                <a:cubicBezTo>
                  <a:pt x="2513" y="7424"/>
                  <a:pt x="623" y="5534"/>
                  <a:pt x="623" y="3203"/>
                </a:cubicBezTo>
                <a:lnTo>
                  <a:pt x="623" y="3203"/>
                </a:lnTo>
                <a:cubicBezTo>
                  <a:pt x="623" y="1922"/>
                  <a:pt x="1193" y="774"/>
                  <a:pt x="2093" y="0"/>
                </a:cubicBezTo>
                <a:lnTo>
                  <a:pt x="284" y="0"/>
                </a:lnTo>
                <a:lnTo>
                  <a:pt x="284" y="0"/>
                </a:lnTo>
                <a:cubicBezTo>
                  <a:pt x="181" y="158"/>
                  <a:pt x="86" y="321"/>
                  <a:pt x="0" y="490"/>
                </a:cubicBezTo>
                <a:lnTo>
                  <a:pt x="0" y="5445"/>
                </a:lnTo>
                <a:lnTo>
                  <a:pt x="0" y="5445"/>
                </a:lnTo>
                <a:cubicBezTo>
                  <a:pt x="901" y="7203"/>
                  <a:pt x="2733" y="8407"/>
                  <a:pt x="4845" y="8407"/>
                </a:cubicBezTo>
              </a:path>
            </a:pathLst>
          </a:custGeom>
          <a:noFill/>
          <a:ln w="12700" cap="flat">
            <a:solidFill>
              <a:srgbClr val="1CA599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dirty="0">
              <a:latin typeface="Poppins" pitchFamily="2" charset="77"/>
            </a:endParaRPr>
          </a:p>
        </p:txBody>
      </p:sp>
      <p:sp>
        <p:nvSpPr>
          <p:cNvPr id="25" name="Freeform 3">
            <a:extLst>
              <a:ext uri="{FF2B5EF4-FFF2-40B4-BE49-F238E27FC236}">
                <a16:creationId xmlns:a16="http://schemas.microsoft.com/office/drawing/2014/main" id="{51856083-1660-A045-99E5-B5127B71A31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1011" y="1341"/>
            <a:ext cx="5257486" cy="4623291"/>
          </a:xfrm>
          <a:custGeom>
            <a:avLst/>
            <a:gdLst>
              <a:gd name="T0" fmla="*/ 0 w 8446"/>
              <a:gd name="T1" fmla="*/ 3203 h 7425"/>
              <a:gd name="T2" fmla="*/ 0 w 8446"/>
              <a:gd name="T3" fmla="*/ 3203 h 7425"/>
              <a:gd name="T4" fmla="*/ 4222 w 8446"/>
              <a:gd name="T5" fmla="*/ 7424 h 7425"/>
              <a:gd name="T6" fmla="*/ 4222 w 8446"/>
              <a:gd name="T7" fmla="*/ 7424 h 7425"/>
              <a:gd name="T8" fmla="*/ 8445 w 8446"/>
              <a:gd name="T9" fmla="*/ 3203 h 7425"/>
              <a:gd name="T10" fmla="*/ 8445 w 8446"/>
              <a:gd name="T11" fmla="*/ 3203 h 7425"/>
              <a:gd name="T12" fmla="*/ 6975 w 8446"/>
              <a:gd name="T13" fmla="*/ 0 h 7425"/>
              <a:gd name="T14" fmla="*/ 1470 w 8446"/>
              <a:gd name="T15" fmla="*/ 0 h 7425"/>
              <a:gd name="T16" fmla="*/ 1470 w 8446"/>
              <a:gd name="T17" fmla="*/ 0 h 7425"/>
              <a:gd name="T18" fmla="*/ 0 w 8446"/>
              <a:gd name="T19" fmla="*/ 3203 h 74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8446" h="7425">
                <a:moveTo>
                  <a:pt x="0" y="3203"/>
                </a:moveTo>
                <a:lnTo>
                  <a:pt x="0" y="3203"/>
                </a:lnTo>
                <a:cubicBezTo>
                  <a:pt x="0" y="5534"/>
                  <a:pt x="1890" y="7424"/>
                  <a:pt x="4222" y="7424"/>
                </a:cubicBezTo>
                <a:lnTo>
                  <a:pt x="4222" y="7424"/>
                </a:lnTo>
                <a:cubicBezTo>
                  <a:pt x="6555" y="7424"/>
                  <a:pt x="8445" y="5534"/>
                  <a:pt x="8445" y="3203"/>
                </a:cubicBezTo>
                <a:lnTo>
                  <a:pt x="8445" y="3203"/>
                </a:lnTo>
                <a:cubicBezTo>
                  <a:pt x="8445" y="1922"/>
                  <a:pt x="7875" y="774"/>
                  <a:pt x="6975" y="0"/>
                </a:cubicBezTo>
                <a:lnTo>
                  <a:pt x="1470" y="0"/>
                </a:lnTo>
                <a:lnTo>
                  <a:pt x="1470" y="0"/>
                </a:lnTo>
                <a:cubicBezTo>
                  <a:pt x="570" y="774"/>
                  <a:pt x="0" y="1922"/>
                  <a:pt x="0" y="3203"/>
                </a:cubicBezTo>
              </a:path>
            </a:pathLst>
          </a:custGeom>
          <a:solidFill>
            <a:srgbClr val="252A57"/>
          </a:solidFill>
          <a:ln>
            <a:noFill/>
          </a:ln>
          <a:effectLst/>
        </p:spPr>
        <p:txBody>
          <a:bodyPr wrap="none" anchor="ctr"/>
          <a:lstStyle/>
          <a:p>
            <a:endParaRPr lang="en-US" dirty="0">
              <a:latin typeface="Poppins" pitchFamily="2" charset="77"/>
            </a:endParaRPr>
          </a:p>
        </p:txBody>
      </p:sp>
      <p:sp>
        <p:nvSpPr>
          <p:cNvPr id="26" name="Freeform 4">
            <a:extLst>
              <a:ext uri="{FF2B5EF4-FFF2-40B4-BE49-F238E27FC236}">
                <a16:creationId xmlns:a16="http://schemas.microsoft.com/office/drawing/2014/main" id="{D142BCCE-9DDA-3A45-8F44-E94A3F3E187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67632" y="1201091"/>
            <a:ext cx="7220462" cy="5655570"/>
          </a:xfrm>
          <a:custGeom>
            <a:avLst/>
            <a:gdLst>
              <a:gd name="T0" fmla="*/ 1268 w 11599"/>
              <a:gd name="T1" fmla="*/ 6830 h 9083"/>
              <a:gd name="T2" fmla="*/ 1268 w 11599"/>
              <a:gd name="T3" fmla="*/ 6830 h 9083"/>
              <a:gd name="T4" fmla="*/ 6708 w 11599"/>
              <a:gd name="T5" fmla="*/ 1390 h 9083"/>
              <a:gd name="T6" fmla="*/ 6708 w 11599"/>
              <a:gd name="T7" fmla="*/ 1390 h 9083"/>
              <a:gd name="T8" fmla="*/ 11598 w 11599"/>
              <a:gd name="T9" fmla="*/ 4442 h 9083"/>
              <a:gd name="T10" fmla="*/ 11598 w 11599"/>
              <a:gd name="T11" fmla="*/ 2116 h 9083"/>
              <a:gd name="T12" fmla="*/ 11598 w 11599"/>
              <a:gd name="T13" fmla="*/ 2116 h 9083"/>
              <a:gd name="T14" fmla="*/ 6708 w 11599"/>
              <a:gd name="T15" fmla="*/ 0 h 9083"/>
              <a:gd name="T16" fmla="*/ 6708 w 11599"/>
              <a:gd name="T17" fmla="*/ 0 h 9083"/>
              <a:gd name="T18" fmla="*/ 2278 w 11599"/>
              <a:gd name="T19" fmla="*/ 1670 h 9083"/>
              <a:gd name="T20" fmla="*/ 2278 w 11599"/>
              <a:gd name="T21" fmla="*/ 1670 h 9083"/>
              <a:gd name="T22" fmla="*/ 126 w 11599"/>
              <a:gd name="T23" fmla="*/ 5403 h 9083"/>
              <a:gd name="T24" fmla="*/ 126 w 11599"/>
              <a:gd name="T25" fmla="*/ 5403 h 9083"/>
              <a:gd name="T26" fmla="*/ 0 w 11599"/>
              <a:gd name="T27" fmla="*/ 6708 h 9083"/>
              <a:gd name="T28" fmla="*/ 0 w 11599"/>
              <a:gd name="T29" fmla="*/ 6708 h 9083"/>
              <a:gd name="T30" fmla="*/ 431 w 11599"/>
              <a:gd name="T31" fmla="*/ 9082 h 9083"/>
              <a:gd name="T32" fmla="*/ 1755 w 11599"/>
              <a:gd name="T33" fmla="*/ 9082 h 9083"/>
              <a:gd name="T34" fmla="*/ 1755 w 11599"/>
              <a:gd name="T35" fmla="*/ 9082 h 9083"/>
              <a:gd name="T36" fmla="*/ 1268 w 11599"/>
              <a:gd name="T37" fmla="*/ 6830 h 90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11599" h="9083">
                <a:moveTo>
                  <a:pt x="1268" y="6830"/>
                </a:moveTo>
                <a:lnTo>
                  <a:pt x="1268" y="6830"/>
                </a:lnTo>
                <a:cubicBezTo>
                  <a:pt x="1268" y="3824"/>
                  <a:pt x="3703" y="1390"/>
                  <a:pt x="6708" y="1390"/>
                </a:cubicBezTo>
                <a:lnTo>
                  <a:pt x="6708" y="1390"/>
                </a:lnTo>
                <a:cubicBezTo>
                  <a:pt x="8857" y="1390"/>
                  <a:pt x="10714" y="2635"/>
                  <a:pt x="11598" y="4442"/>
                </a:cubicBezTo>
                <a:lnTo>
                  <a:pt x="11598" y="2116"/>
                </a:lnTo>
                <a:lnTo>
                  <a:pt x="11598" y="2116"/>
                </a:lnTo>
                <a:cubicBezTo>
                  <a:pt x="10374" y="813"/>
                  <a:pt x="8636" y="0"/>
                  <a:pt x="6708" y="0"/>
                </a:cubicBezTo>
                <a:lnTo>
                  <a:pt x="6708" y="0"/>
                </a:lnTo>
                <a:cubicBezTo>
                  <a:pt x="5010" y="0"/>
                  <a:pt x="3460" y="630"/>
                  <a:pt x="2278" y="1670"/>
                </a:cubicBezTo>
                <a:lnTo>
                  <a:pt x="2278" y="1670"/>
                </a:lnTo>
                <a:cubicBezTo>
                  <a:pt x="2103" y="3196"/>
                  <a:pt x="1297" y="4530"/>
                  <a:pt x="126" y="5403"/>
                </a:cubicBezTo>
                <a:lnTo>
                  <a:pt x="126" y="5403"/>
                </a:lnTo>
                <a:cubicBezTo>
                  <a:pt x="43" y="5826"/>
                  <a:pt x="0" y="6262"/>
                  <a:pt x="0" y="6708"/>
                </a:cubicBezTo>
                <a:lnTo>
                  <a:pt x="0" y="6708"/>
                </a:lnTo>
                <a:cubicBezTo>
                  <a:pt x="0" y="7544"/>
                  <a:pt x="152" y="8344"/>
                  <a:pt x="431" y="9082"/>
                </a:cubicBezTo>
                <a:lnTo>
                  <a:pt x="1755" y="9082"/>
                </a:lnTo>
                <a:lnTo>
                  <a:pt x="1755" y="9082"/>
                </a:lnTo>
                <a:cubicBezTo>
                  <a:pt x="1442" y="8396"/>
                  <a:pt x="1268" y="7633"/>
                  <a:pt x="1268" y="6830"/>
                </a:cubicBezTo>
              </a:path>
            </a:pathLst>
          </a:custGeom>
          <a:noFill/>
          <a:ln w="12700" cap="flat">
            <a:solidFill>
              <a:srgbClr val="1CA599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dirty="0">
              <a:latin typeface="Poppins" pitchFamily="2" charset="77"/>
            </a:endParaRPr>
          </a:p>
        </p:txBody>
      </p:sp>
      <p:sp>
        <p:nvSpPr>
          <p:cNvPr id="27" name="Freeform 5">
            <a:extLst>
              <a:ext uri="{FF2B5EF4-FFF2-40B4-BE49-F238E27FC236}">
                <a16:creationId xmlns:a16="http://schemas.microsoft.com/office/drawing/2014/main" id="{2F5D87EF-D2E5-EC47-96D2-30025465D74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55567" y="2067236"/>
            <a:ext cx="6432526" cy="4790764"/>
          </a:xfrm>
          <a:custGeom>
            <a:avLst/>
            <a:gdLst>
              <a:gd name="T0" fmla="*/ 5440 w 10331"/>
              <a:gd name="T1" fmla="*/ 0 h 7693"/>
              <a:gd name="T2" fmla="*/ 5440 w 10331"/>
              <a:gd name="T3" fmla="*/ 0 h 7693"/>
              <a:gd name="T4" fmla="*/ 0 w 10331"/>
              <a:gd name="T5" fmla="*/ 5440 h 7693"/>
              <a:gd name="T6" fmla="*/ 0 w 10331"/>
              <a:gd name="T7" fmla="*/ 5440 h 7693"/>
              <a:gd name="T8" fmla="*/ 487 w 10331"/>
              <a:gd name="T9" fmla="*/ 7692 h 7693"/>
              <a:gd name="T10" fmla="*/ 10330 w 10331"/>
              <a:gd name="T11" fmla="*/ 7692 h 7693"/>
              <a:gd name="T12" fmla="*/ 10330 w 10331"/>
              <a:gd name="T13" fmla="*/ 3052 h 7693"/>
              <a:gd name="T14" fmla="*/ 10330 w 10331"/>
              <a:gd name="T15" fmla="*/ 3052 h 7693"/>
              <a:gd name="T16" fmla="*/ 5440 w 10331"/>
              <a:gd name="T17" fmla="*/ 0 h 769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10331" h="7693">
                <a:moveTo>
                  <a:pt x="5440" y="0"/>
                </a:moveTo>
                <a:lnTo>
                  <a:pt x="5440" y="0"/>
                </a:lnTo>
                <a:cubicBezTo>
                  <a:pt x="2435" y="0"/>
                  <a:pt x="0" y="2434"/>
                  <a:pt x="0" y="5440"/>
                </a:cubicBezTo>
                <a:lnTo>
                  <a:pt x="0" y="5440"/>
                </a:lnTo>
                <a:cubicBezTo>
                  <a:pt x="0" y="6243"/>
                  <a:pt x="174" y="7006"/>
                  <a:pt x="487" y="7692"/>
                </a:cubicBezTo>
                <a:lnTo>
                  <a:pt x="10330" y="7692"/>
                </a:lnTo>
                <a:lnTo>
                  <a:pt x="10330" y="3052"/>
                </a:lnTo>
                <a:lnTo>
                  <a:pt x="10330" y="3052"/>
                </a:lnTo>
                <a:cubicBezTo>
                  <a:pt x="9446" y="1245"/>
                  <a:pt x="7589" y="0"/>
                  <a:pt x="5440" y="0"/>
                </a:cubicBezTo>
              </a:path>
            </a:pathLst>
          </a:custGeom>
          <a:solidFill>
            <a:srgbClr val="252A57"/>
          </a:solidFill>
          <a:ln>
            <a:noFill/>
          </a:ln>
          <a:effectLst/>
        </p:spPr>
        <p:txBody>
          <a:bodyPr wrap="none" anchor="ctr"/>
          <a:lstStyle/>
          <a:p>
            <a:endParaRPr lang="en-US" dirty="0">
              <a:latin typeface="Poppins" pitchFamily="2" charset="77"/>
            </a:endParaRPr>
          </a:p>
        </p:txBody>
      </p:sp>
      <p:sp>
        <p:nvSpPr>
          <p:cNvPr id="28" name="Freeform 6">
            <a:extLst>
              <a:ext uri="{FF2B5EF4-FFF2-40B4-BE49-F238E27FC236}">
                <a16:creationId xmlns:a16="http://schemas.microsoft.com/office/drawing/2014/main" id="{27389503-9140-A448-A2DB-2B42C660DB28}"/>
              </a:ext>
            </a:extLst>
          </p:cNvPr>
          <p:cNvSpPr>
            <a:spLocks noChangeArrowheads="1"/>
          </p:cNvSpPr>
          <p:nvPr/>
        </p:nvSpPr>
        <p:spPr bwMode="auto">
          <a:xfrm>
            <a:off x="989514" y="3076214"/>
            <a:ext cx="3335690" cy="3335689"/>
          </a:xfrm>
          <a:custGeom>
            <a:avLst/>
            <a:gdLst>
              <a:gd name="T0" fmla="*/ 5358 w 5359"/>
              <a:gd name="T1" fmla="*/ 2678 h 5358"/>
              <a:gd name="T2" fmla="*/ 5358 w 5359"/>
              <a:gd name="T3" fmla="*/ 2678 h 5358"/>
              <a:gd name="T4" fmla="*/ 2679 w 5359"/>
              <a:gd name="T5" fmla="*/ 5357 h 5358"/>
              <a:gd name="T6" fmla="*/ 2679 w 5359"/>
              <a:gd name="T7" fmla="*/ 5357 h 5358"/>
              <a:gd name="T8" fmla="*/ 0 w 5359"/>
              <a:gd name="T9" fmla="*/ 2678 h 5358"/>
              <a:gd name="T10" fmla="*/ 0 w 5359"/>
              <a:gd name="T11" fmla="*/ 2678 h 5358"/>
              <a:gd name="T12" fmla="*/ 2679 w 5359"/>
              <a:gd name="T13" fmla="*/ 0 h 5358"/>
              <a:gd name="T14" fmla="*/ 2679 w 5359"/>
              <a:gd name="T15" fmla="*/ 0 h 5358"/>
              <a:gd name="T16" fmla="*/ 5358 w 5359"/>
              <a:gd name="T17" fmla="*/ 2678 h 53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359" h="5358">
                <a:moveTo>
                  <a:pt x="5358" y="2678"/>
                </a:moveTo>
                <a:lnTo>
                  <a:pt x="5358" y="2678"/>
                </a:lnTo>
                <a:cubicBezTo>
                  <a:pt x="5358" y="4157"/>
                  <a:pt x="4159" y="5357"/>
                  <a:pt x="2679" y="5357"/>
                </a:cubicBezTo>
                <a:lnTo>
                  <a:pt x="2679" y="5357"/>
                </a:lnTo>
                <a:cubicBezTo>
                  <a:pt x="1199" y="5357"/>
                  <a:pt x="0" y="4157"/>
                  <a:pt x="0" y="2678"/>
                </a:cubicBezTo>
                <a:lnTo>
                  <a:pt x="0" y="2678"/>
                </a:lnTo>
                <a:cubicBezTo>
                  <a:pt x="0" y="1199"/>
                  <a:pt x="1199" y="0"/>
                  <a:pt x="2679" y="0"/>
                </a:cubicBezTo>
                <a:lnTo>
                  <a:pt x="2679" y="0"/>
                </a:lnTo>
                <a:cubicBezTo>
                  <a:pt x="4159" y="0"/>
                  <a:pt x="5358" y="1199"/>
                  <a:pt x="5358" y="2678"/>
                </a:cubicBezTo>
              </a:path>
            </a:pathLst>
          </a:custGeom>
          <a:solidFill>
            <a:srgbClr val="F2F2F2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9DCBFA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dirty="0">
              <a:latin typeface="Poppins" pitchFamily="2" charset="77"/>
            </a:endParaRPr>
          </a:p>
        </p:txBody>
      </p:sp>
      <p:sp>
        <p:nvSpPr>
          <p:cNvPr id="55" name="Freeform 390">
            <a:extLst>
              <a:ext uri="{FF2B5EF4-FFF2-40B4-BE49-F238E27FC236}">
                <a16:creationId xmlns:a16="http://schemas.microsoft.com/office/drawing/2014/main" id="{66E5EBB6-5807-1543-9974-3576E1BE784D}"/>
              </a:ext>
            </a:extLst>
          </p:cNvPr>
          <p:cNvSpPr>
            <a:spLocks noChangeArrowheads="1"/>
          </p:cNvSpPr>
          <p:nvPr/>
        </p:nvSpPr>
        <p:spPr bwMode="auto">
          <a:xfrm>
            <a:off x="7987597" y="610824"/>
            <a:ext cx="2744" cy="3242345"/>
          </a:xfrm>
          <a:custGeom>
            <a:avLst/>
            <a:gdLst>
              <a:gd name="T0" fmla="*/ 0 w 1"/>
              <a:gd name="T1" fmla="*/ 0 h 5209"/>
              <a:gd name="T2" fmla="*/ 0 w 1"/>
              <a:gd name="T3" fmla="*/ 5208 h 5209"/>
              <a:gd name="T4" fmla="*/ 0 w 1"/>
              <a:gd name="T5" fmla="*/ 0 h 52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" h="5209">
                <a:moveTo>
                  <a:pt x="0" y="0"/>
                </a:moveTo>
                <a:lnTo>
                  <a:pt x="0" y="5208"/>
                </a:lnTo>
                <a:lnTo>
                  <a:pt x="0" y="0"/>
                </a:lnTo>
              </a:path>
            </a:pathLst>
          </a:custGeom>
          <a:solidFill>
            <a:srgbClr val="111340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9DCBFA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dirty="0">
              <a:latin typeface="Poppins" pitchFamily="2" charset="77"/>
            </a:endParaRPr>
          </a:p>
        </p:txBody>
      </p:sp>
      <p:sp>
        <p:nvSpPr>
          <p:cNvPr id="32" name="Freeform 35">
            <a:extLst>
              <a:ext uri="{FF2B5EF4-FFF2-40B4-BE49-F238E27FC236}">
                <a16:creationId xmlns:a16="http://schemas.microsoft.com/office/drawing/2014/main" id="{421B91D5-5675-B444-8171-5BF6DD93B2C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08232" y="4904665"/>
            <a:ext cx="2553243" cy="436523"/>
          </a:xfrm>
          <a:prstGeom prst="roundRect">
            <a:avLst>
              <a:gd name="adj" fmla="val 50000"/>
            </a:avLst>
          </a:prstGeom>
          <a:solidFill>
            <a:srgbClr val="BBC5CE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9DCBFA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dirty="0">
              <a:latin typeface="Poppins" pitchFamily="2" charset="77"/>
            </a:endParaRPr>
          </a:p>
        </p:txBody>
      </p:sp>
      <p:sp>
        <p:nvSpPr>
          <p:cNvPr id="33" name="Freeform 36">
            <a:extLst>
              <a:ext uri="{FF2B5EF4-FFF2-40B4-BE49-F238E27FC236}">
                <a16:creationId xmlns:a16="http://schemas.microsoft.com/office/drawing/2014/main" id="{321B34FF-DC7D-7C41-8F6F-C7EE593C94E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08232" y="5470223"/>
            <a:ext cx="2553243" cy="436523"/>
          </a:xfrm>
          <a:prstGeom prst="roundRect">
            <a:avLst>
              <a:gd name="adj" fmla="val 50000"/>
            </a:avLst>
          </a:prstGeom>
          <a:solidFill>
            <a:srgbClr val="BBC5CE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9DCBFA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dirty="0">
              <a:latin typeface="Poppins" pitchFamily="2" charset="77"/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D092FF2B-9DB5-7E41-9BBE-F1D3BF0233E6}"/>
              </a:ext>
            </a:extLst>
          </p:cNvPr>
          <p:cNvSpPr txBox="1"/>
          <p:nvPr/>
        </p:nvSpPr>
        <p:spPr>
          <a:xfrm>
            <a:off x="3546278" y="5520080"/>
            <a:ext cx="2269812" cy="32316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ru-RU" sz="1500" spc="-55" dirty="0">
                <a:solidFill>
                  <a:srgbClr val="252A57"/>
                </a:solidFill>
                <a:latin typeface="Fira Sans Light" panose="020B0403050000020004" pitchFamily="34" charset="0"/>
                <a:ea typeface="Fira Sans Light" panose="020B0403050000020004" pitchFamily="34" charset="0"/>
                <a:cs typeface="Poppins" pitchFamily="2" charset="77"/>
              </a:rPr>
              <a:t>Надпись</a:t>
            </a:r>
            <a:endParaRPr lang="en-US" sz="1500" spc="-55" dirty="0">
              <a:solidFill>
                <a:srgbClr val="252A57"/>
              </a:solidFill>
              <a:latin typeface="Fira Sans Light" panose="020B0403050000020004" pitchFamily="34" charset="0"/>
              <a:ea typeface="Fira Sans Light" panose="020B0403050000020004" pitchFamily="34" charset="0"/>
              <a:cs typeface="Poppins" pitchFamily="2" charset="77"/>
            </a:endParaRP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9E129524-8681-6743-A1D5-6A147A131D4A}"/>
              </a:ext>
            </a:extLst>
          </p:cNvPr>
          <p:cNvSpPr txBox="1"/>
          <p:nvPr/>
        </p:nvSpPr>
        <p:spPr>
          <a:xfrm>
            <a:off x="8438551" y="3248194"/>
            <a:ext cx="2805345" cy="7679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ts val="1800"/>
              </a:lnSpc>
            </a:pPr>
            <a:r>
              <a:rPr lang="ru-RU" sz="1200" spc="-10" dirty="0">
                <a:solidFill>
                  <a:schemeClr val="bg1"/>
                </a:solidFill>
                <a:latin typeface="Fira Sans Light" panose="020B0403050000020004" pitchFamily="34" charset="0"/>
                <a:ea typeface="Fira Sans Light" panose="020B0403050000020004" pitchFamily="34" charset="0"/>
                <a:cs typeface="Poppins" pitchFamily="2" charset="77"/>
              </a:rPr>
              <a:t>Балтийский федеральный университет имени </a:t>
            </a:r>
            <a:r>
              <a:rPr lang="ru-RU" sz="1200" spc="-10" dirty="0" err="1">
                <a:solidFill>
                  <a:schemeClr val="bg1"/>
                </a:solidFill>
                <a:latin typeface="Fira Sans Light" panose="020B0403050000020004" pitchFamily="34" charset="0"/>
                <a:ea typeface="Fira Sans Light" panose="020B0403050000020004" pitchFamily="34" charset="0"/>
                <a:cs typeface="Poppins" pitchFamily="2" charset="77"/>
              </a:rPr>
              <a:t>Иммануила</a:t>
            </a:r>
            <a:r>
              <a:rPr lang="ru-RU" sz="1200" spc="-10" dirty="0">
                <a:solidFill>
                  <a:schemeClr val="bg1"/>
                </a:solidFill>
                <a:latin typeface="Fira Sans Light" panose="020B0403050000020004" pitchFamily="34" charset="0"/>
                <a:ea typeface="Fira Sans Light" panose="020B0403050000020004" pitchFamily="34" charset="0"/>
                <a:cs typeface="Poppins" pitchFamily="2" charset="77"/>
              </a:rPr>
              <a:t> Канта</a:t>
            </a: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35435C8C-5513-724D-A1BE-678D687719AE}"/>
              </a:ext>
            </a:extLst>
          </p:cNvPr>
          <p:cNvSpPr txBox="1"/>
          <p:nvPr/>
        </p:nvSpPr>
        <p:spPr>
          <a:xfrm>
            <a:off x="8438551" y="2900289"/>
            <a:ext cx="2805345" cy="323165"/>
          </a:xfrm>
          <a:prstGeom prst="rect">
            <a:avLst/>
          </a:prstGeom>
          <a:noFill/>
        </p:spPr>
        <p:txBody>
          <a:bodyPr wrap="square" rtlCol="0" anchor="b">
            <a:spAutoFit/>
          </a:bodyPr>
          <a:lstStyle/>
          <a:p>
            <a:r>
              <a:rPr lang="ru-RU" sz="1500" spc="-55" dirty="0">
                <a:solidFill>
                  <a:schemeClr val="bg1"/>
                </a:solidFill>
                <a:latin typeface="Commissioner ExtraBold" pitchFamily="2" charset="0"/>
                <a:ea typeface="Fira Sans Light" panose="020B0403050000020004" pitchFamily="34" charset="0"/>
                <a:cs typeface="Poppins" pitchFamily="2" charset="77"/>
              </a:rPr>
              <a:t>ЗАГОЛОВОК</a:t>
            </a:r>
            <a:endParaRPr lang="en-US" sz="1500" spc="-55" dirty="0">
              <a:solidFill>
                <a:schemeClr val="bg1"/>
              </a:solidFill>
              <a:latin typeface="Commissioner ExtraBold" pitchFamily="2" charset="0"/>
              <a:ea typeface="Fira Sans Light" panose="020B0403050000020004" pitchFamily="34" charset="0"/>
              <a:cs typeface="Poppins" pitchFamily="2" charset="77"/>
            </a:endParaRPr>
          </a:p>
        </p:txBody>
      </p:sp>
      <p:sp>
        <p:nvSpPr>
          <p:cNvPr id="37" name="Freeform 333">
            <a:extLst>
              <a:ext uri="{FF2B5EF4-FFF2-40B4-BE49-F238E27FC236}">
                <a16:creationId xmlns:a16="http://schemas.microsoft.com/office/drawing/2014/main" id="{071A7E37-1BF1-034B-94DB-A380C62B256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85600" y="4866229"/>
            <a:ext cx="3544340" cy="41182"/>
          </a:xfrm>
          <a:custGeom>
            <a:avLst/>
            <a:gdLst>
              <a:gd name="T0" fmla="*/ 5690 w 5691"/>
              <a:gd name="T1" fmla="*/ 65 h 66"/>
              <a:gd name="T2" fmla="*/ 0 w 5691"/>
              <a:gd name="T3" fmla="*/ 65 h 66"/>
              <a:gd name="T4" fmla="*/ 0 w 5691"/>
              <a:gd name="T5" fmla="*/ 0 h 66"/>
              <a:gd name="T6" fmla="*/ 5690 w 5691"/>
              <a:gd name="T7" fmla="*/ 0 h 66"/>
              <a:gd name="T8" fmla="*/ 5690 w 5691"/>
              <a:gd name="T9" fmla="*/ 65 h 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5691" h="66">
                <a:moveTo>
                  <a:pt x="5690" y="65"/>
                </a:moveTo>
                <a:lnTo>
                  <a:pt x="0" y="65"/>
                </a:lnTo>
                <a:lnTo>
                  <a:pt x="0" y="0"/>
                </a:lnTo>
                <a:lnTo>
                  <a:pt x="5690" y="0"/>
                </a:lnTo>
                <a:lnTo>
                  <a:pt x="5690" y="65"/>
                </a:lnTo>
              </a:path>
            </a:pathLst>
          </a:cu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9DCBFA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dirty="0">
              <a:latin typeface="Poppins" pitchFamily="2" charset="77"/>
            </a:endParaRPr>
          </a:p>
        </p:txBody>
      </p:sp>
      <p:sp>
        <p:nvSpPr>
          <p:cNvPr id="38" name="Freeform 334">
            <a:extLst>
              <a:ext uri="{FF2B5EF4-FFF2-40B4-BE49-F238E27FC236}">
                <a16:creationId xmlns:a16="http://schemas.microsoft.com/office/drawing/2014/main" id="{259C600C-C7A0-1541-A2BA-EB2526616126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85601" y="4866229"/>
            <a:ext cx="1046005" cy="41182"/>
          </a:xfrm>
          <a:custGeom>
            <a:avLst/>
            <a:gdLst>
              <a:gd name="T0" fmla="*/ 1678 w 1679"/>
              <a:gd name="T1" fmla="*/ 65 h 66"/>
              <a:gd name="T2" fmla="*/ 0 w 1679"/>
              <a:gd name="T3" fmla="*/ 65 h 66"/>
              <a:gd name="T4" fmla="*/ 0 w 1679"/>
              <a:gd name="T5" fmla="*/ 0 h 66"/>
              <a:gd name="T6" fmla="*/ 1678 w 1679"/>
              <a:gd name="T7" fmla="*/ 0 h 66"/>
              <a:gd name="T8" fmla="*/ 1678 w 1679"/>
              <a:gd name="T9" fmla="*/ 65 h 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679" h="66">
                <a:moveTo>
                  <a:pt x="1678" y="65"/>
                </a:moveTo>
                <a:lnTo>
                  <a:pt x="0" y="65"/>
                </a:lnTo>
                <a:lnTo>
                  <a:pt x="0" y="0"/>
                </a:lnTo>
                <a:lnTo>
                  <a:pt x="1678" y="0"/>
                </a:lnTo>
                <a:lnTo>
                  <a:pt x="1678" y="65"/>
                </a:lnTo>
              </a:path>
            </a:pathLst>
          </a:custGeom>
          <a:solidFill>
            <a:srgbClr val="1CA599"/>
          </a:solidFill>
          <a:ln>
            <a:noFill/>
          </a:ln>
          <a:effectLst/>
        </p:spPr>
        <p:txBody>
          <a:bodyPr wrap="none" anchor="ctr"/>
          <a:lstStyle/>
          <a:p>
            <a:endParaRPr lang="en-US" dirty="0">
              <a:latin typeface="Poppins" pitchFamily="2" charset="77"/>
            </a:endParaRPr>
          </a:p>
        </p:txBody>
      </p:sp>
      <p:sp>
        <p:nvSpPr>
          <p:cNvPr id="39" name="Freeform 335">
            <a:extLst>
              <a:ext uri="{FF2B5EF4-FFF2-40B4-BE49-F238E27FC236}">
                <a16:creationId xmlns:a16="http://schemas.microsoft.com/office/drawing/2014/main" id="{80B6E815-C884-0B4C-8291-715AA0B86A8B}"/>
              </a:ext>
            </a:extLst>
          </p:cNvPr>
          <p:cNvSpPr>
            <a:spLocks noChangeArrowheads="1"/>
          </p:cNvSpPr>
          <p:nvPr/>
        </p:nvSpPr>
        <p:spPr bwMode="auto">
          <a:xfrm>
            <a:off x="8665715" y="4822302"/>
            <a:ext cx="129036" cy="129036"/>
          </a:xfrm>
          <a:custGeom>
            <a:avLst/>
            <a:gdLst>
              <a:gd name="T0" fmla="*/ 208 w 209"/>
              <a:gd name="T1" fmla="*/ 104 h 209"/>
              <a:gd name="T2" fmla="*/ 208 w 209"/>
              <a:gd name="T3" fmla="*/ 104 h 209"/>
              <a:gd name="T4" fmla="*/ 104 w 209"/>
              <a:gd name="T5" fmla="*/ 208 h 209"/>
              <a:gd name="T6" fmla="*/ 104 w 209"/>
              <a:gd name="T7" fmla="*/ 208 h 209"/>
              <a:gd name="T8" fmla="*/ 0 w 209"/>
              <a:gd name="T9" fmla="*/ 104 h 209"/>
              <a:gd name="T10" fmla="*/ 0 w 209"/>
              <a:gd name="T11" fmla="*/ 104 h 209"/>
              <a:gd name="T12" fmla="*/ 104 w 209"/>
              <a:gd name="T13" fmla="*/ 0 h 209"/>
              <a:gd name="T14" fmla="*/ 104 w 209"/>
              <a:gd name="T15" fmla="*/ 0 h 209"/>
              <a:gd name="T16" fmla="*/ 208 w 209"/>
              <a:gd name="T17" fmla="*/ 104 h 2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09" h="209">
                <a:moveTo>
                  <a:pt x="208" y="104"/>
                </a:moveTo>
                <a:lnTo>
                  <a:pt x="208" y="104"/>
                </a:lnTo>
                <a:cubicBezTo>
                  <a:pt x="208" y="162"/>
                  <a:pt x="162" y="208"/>
                  <a:pt x="104" y="208"/>
                </a:cubicBezTo>
                <a:lnTo>
                  <a:pt x="104" y="208"/>
                </a:lnTo>
                <a:cubicBezTo>
                  <a:pt x="47" y="208"/>
                  <a:pt x="0" y="162"/>
                  <a:pt x="0" y="104"/>
                </a:cubicBezTo>
                <a:lnTo>
                  <a:pt x="0" y="104"/>
                </a:lnTo>
                <a:cubicBezTo>
                  <a:pt x="0" y="47"/>
                  <a:pt x="47" y="0"/>
                  <a:pt x="104" y="0"/>
                </a:cubicBezTo>
                <a:lnTo>
                  <a:pt x="104" y="0"/>
                </a:lnTo>
                <a:cubicBezTo>
                  <a:pt x="162" y="0"/>
                  <a:pt x="208" y="47"/>
                  <a:pt x="208" y="104"/>
                </a:cubicBezTo>
              </a:path>
            </a:pathLst>
          </a:custGeom>
          <a:solidFill>
            <a:srgbClr val="1CA599"/>
          </a:solidFill>
          <a:ln>
            <a:noFill/>
          </a:ln>
          <a:effectLst/>
        </p:spPr>
        <p:txBody>
          <a:bodyPr wrap="none" anchor="ctr"/>
          <a:lstStyle/>
          <a:p>
            <a:endParaRPr lang="en-US" dirty="0">
              <a:latin typeface="Poppins" pitchFamily="2" charset="77"/>
            </a:endParaRPr>
          </a:p>
        </p:txBody>
      </p:sp>
      <p:sp>
        <p:nvSpPr>
          <p:cNvPr id="40" name="Freeform 336">
            <a:extLst>
              <a:ext uri="{FF2B5EF4-FFF2-40B4-BE49-F238E27FC236}">
                <a16:creationId xmlns:a16="http://schemas.microsoft.com/office/drawing/2014/main" id="{9FB3E145-AD2D-F642-AE0C-CC9BD0E922DF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85600" y="5173717"/>
            <a:ext cx="3544340" cy="41182"/>
          </a:xfrm>
          <a:custGeom>
            <a:avLst/>
            <a:gdLst>
              <a:gd name="T0" fmla="*/ 5690 w 5691"/>
              <a:gd name="T1" fmla="*/ 65 h 66"/>
              <a:gd name="T2" fmla="*/ 0 w 5691"/>
              <a:gd name="T3" fmla="*/ 65 h 66"/>
              <a:gd name="T4" fmla="*/ 0 w 5691"/>
              <a:gd name="T5" fmla="*/ 0 h 66"/>
              <a:gd name="T6" fmla="*/ 5690 w 5691"/>
              <a:gd name="T7" fmla="*/ 0 h 66"/>
              <a:gd name="T8" fmla="*/ 5690 w 5691"/>
              <a:gd name="T9" fmla="*/ 65 h 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5691" h="66">
                <a:moveTo>
                  <a:pt x="5690" y="65"/>
                </a:moveTo>
                <a:lnTo>
                  <a:pt x="0" y="65"/>
                </a:lnTo>
                <a:lnTo>
                  <a:pt x="0" y="0"/>
                </a:lnTo>
                <a:lnTo>
                  <a:pt x="5690" y="0"/>
                </a:lnTo>
                <a:lnTo>
                  <a:pt x="5690" y="65"/>
                </a:lnTo>
              </a:path>
            </a:pathLst>
          </a:cu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9DCBFA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dirty="0">
              <a:latin typeface="Poppins" pitchFamily="2" charset="77"/>
            </a:endParaRPr>
          </a:p>
        </p:txBody>
      </p:sp>
      <p:sp>
        <p:nvSpPr>
          <p:cNvPr id="41" name="Freeform 337">
            <a:extLst>
              <a:ext uri="{FF2B5EF4-FFF2-40B4-BE49-F238E27FC236}">
                <a16:creationId xmlns:a16="http://schemas.microsoft.com/office/drawing/2014/main" id="{30A341D0-7EA5-7340-A310-6092A5A87581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85599" y="5173717"/>
            <a:ext cx="2284192" cy="41182"/>
          </a:xfrm>
          <a:custGeom>
            <a:avLst/>
            <a:gdLst>
              <a:gd name="T0" fmla="*/ 3666 w 3667"/>
              <a:gd name="T1" fmla="*/ 65 h 66"/>
              <a:gd name="T2" fmla="*/ 0 w 3667"/>
              <a:gd name="T3" fmla="*/ 65 h 66"/>
              <a:gd name="T4" fmla="*/ 0 w 3667"/>
              <a:gd name="T5" fmla="*/ 0 h 66"/>
              <a:gd name="T6" fmla="*/ 3666 w 3667"/>
              <a:gd name="T7" fmla="*/ 0 h 66"/>
              <a:gd name="T8" fmla="*/ 3666 w 3667"/>
              <a:gd name="T9" fmla="*/ 65 h 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667" h="66">
                <a:moveTo>
                  <a:pt x="3666" y="65"/>
                </a:moveTo>
                <a:lnTo>
                  <a:pt x="0" y="65"/>
                </a:lnTo>
                <a:lnTo>
                  <a:pt x="0" y="0"/>
                </a:lnTo>
                <a:lnTo>
                  <a:pt x="3666" y="0"/>
                </a:lnTo>
                <a:lnTo>
                  <a:pt x="3666" y="65"/>
                </a:lnTo>
              </a:path>
            </a:pathLst>
          </a:custGeom>
          <a:solidFill>
            <a:srgbClr val="1CA599"/>
          </a:solidFill>
          <a:ln>
            <a:noFill/>
          </a:ln>
          <a:effectLst/>
        </p:spPr>
        <p:txBody>
          <a:bodyPr wrap="none" anchor="ctr"/>
          <a:lstStyle/>
          <a:p>
            <a:endParaRPr lang="en-US" dirty="0">
              <a:latin typeface="Poppins" pitchFamily="2" charset="77"/>
            </a:endParaRPr>
          </a:p>
        </p:txBody>
      </p:sp>
      <p:sp>
        <p:nvSpPr>
          <p:cNvPr id="42" name="Freeform 338">
            <a:extLst>
              <a:ext uri="{FF2B5EF4-FFF2-40B4-BE49-F238E27FC236}">
                <a16:creationId xmlns:a16="http://schemas.microsoft.com/office/drawing/2014/main" id="{C97CDDB1-B9FD-064A-8CA4-811B2BABF20B}"/>
              </a:ext>
            </a:extLst>
          </p:cNvPr>
          <p:cNvSpPr>
            <a:spLocks noChangeArrowheads="1"/>
          </p:cNvSpPr>
          <p:nvPr/>
        </p:nvSpPr>
        <p:spPr bwMode="auto">
          <a:xfrm>
            <a:off x="9903902" y="5129790"/>
            <a:ext cx="129034" cy="129036"/>
          </a:xfrm>
          <a:custGeom>
            <a:avLst/>
            <a:gdLst>
              <a:gd name="T0" fmla="*/ 208 w 209"/>
              <a:gd name="T1" fmla="*/ 104 h 208"/>
              <a:gd name="T2" fmla="*/ 208 w 209"/>
              <a:gd name="T3" fmla="*/ 104 h 208"/>
              <a:gd name="T4" fmla="*/ 104 w 209"/>
              <a:gd name="T5" fmla="*/ 207 h 208"/>
              <a:gd name="T6" fmla="*/ 104 w 209"/>
              <a:gd name="T7" fmla="*/ 207 h 208"/>
              <a:gd name="T8" fmla="*/ 0 w 209"/>
              <a:gd name="T9" fmla="*/ 104 h 208"/>
              <a:gd name="T10" fmla="*/ 0 w 209"/>
              <a:gd name="T11" fmla="*/ 104 h 208"/>
              <a:gd name="T12" fmla="*/ 104 w 209"/>
              <a:gd name="T13" fmla="*/ 0 h 208"/>
              <a:gd name="T14" fmla="*/ 104 w 209"/>
              <a:gd name="T15" fmla="*/ 0 h 208"/>
              <a:gd name="T16" fmla="*/ 208 w 209"/>
              <a:gd name="T17" fmla="*/ 104 h 2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09" h="208">
                <a:moveTo>
                  <a:pt x="208" y="104"/>
                </a:moveTo>
                <a:lnTo>
                  <a:pt x="208" y="104"/>
                </a:lnTo>
                <a:cubicBezTo>
                  <a:pt x="208" y="161"/>
                  <a:pt x="161" y="207"/>
                  <a:pt x="104" y="207"/>
                </a:cubicBezTo>
                <a:lnTo>
                  <a:pt x="104" y="207"/>
                </a:lnTo>
                <a:cubicBezTo>
                  <a:pt x="47" y="207"/>
                  <a:pt x="0" y="161"/>
                  <a:pt x="0" y="104"/>
                </a:cubicBezTo>
                <a:lnTo>
                  <a:pt x="0" y="104"/>
                </a:lnTo>
                <a:cubicBezTo>
                  <a:pt x="0" y="46"/>
                  <a:pt x="47" y="0"/>
                  <a:pt x="104" y="0"/>
                </a:cubicBezTo>
                <a:lnTo>
                  <a:pt x="104" y="0"/>
                </a:lnTo>
                <a:cubicBezTo>
                  <a:pt x="161" y="0"/>
                  <a:pt x="208" y="46"/>
                  <a:pt x="208" y="104"/>
                </a:cubicBezTo>
              </a:path>
            </a:pathLst>
          </a:custGeom>
          <a:solidFill>
            <a:srgbClr val="1CA599"/>
          </a:solidFill>
          <a:ln>
            <a:noFill/>
          </a:ln>
          <a:effectLst/>
        </p:spPr>
        <p:txBody>
          <a:bodyPr wrap="none" anchor="ctr"/>
          <a:lstStyle/>
          <a:p>
            <a:endParaRPr lang="en-US" dirty="0">
              <a:latin typeface="Poppins" pitchFamily="2" charset="77"/>
            </a:endParaRPr>
          </a:p>
        </p:txBody>
      </p:sp>
      <p:sp>
        <p:nvSpPr>
          <p:cNvPr id="43" name="Freeform 339">
            <a:extLst>
              <a:ext uri="{FF2B5EF4-FFF2-40B4-BE49-F238E27FC236}">
                <a16:creationId xmlns:a16="http://schemas.microsoft.com/office/drawing/2014/main" id="{2A42710C-D27B-9F4E-BA25-E2602938EC30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85600" y="5478459"/>
            <a:ext cx="3544340" cy="41181"/>
          </a:xfrm>
          <a:custGeom>
            <a:avLst/>
            <a:gdLst>
              <a:gd name="T0" fmla="*/ 5690 w 5691"/>
              <a:gd name="T1" fmla="*/ 64 h 65"/>
              <a:gd name="T2" fmla="*/ 0 w 5691"/>
              <a:gd name="T3" fmla="*/ 64 h 65"/>
              <a:gd name="T4" fmla="*/ 0 w 5691"/>
              <a:gd name="T5" fmla="*/ 0 h 65"/>
              <a:gd name="T6" fmla="*/ 5690 w 5691"/>
              <a:gd name="T7" fmla="*/ 0 h 65"/>
              <a:gd name="T8" fmla="*/ 5690 w 5691"/>
              <a:gd name="T9" fmla="*/ 64 h 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5691" h="65">
                <a:moveTo>
                  <a:pt x="5690" y="64"/>
                </a:moveTo>
                <a:lnTo>
                  <a:pt x="0" y="64"/>
                </a:lnTo>
                <a:lnTo>
                  <a:pt x="0" y="0"/>
                </a:lnTo>
                <a:lnTo>
                  <a:pt x="5690" y="0"/>
                </a:lnTo>
                <a:lnTo>
                  <a:pt x="5690" y="64"/>
                </a:lnTo>
              </a:path>
            </a:pathLst>
          </a:cu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9DCBFA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dirty="0">
              <a:latin typeface="Poppins" pitchFamily="2" charset="77"/>
            </a:endParaRPr>
          </a:p>
        </p:txBody>
      </p:sp>
      <p:sp>
        <p:nvSpPr>
          <p:cNvPr id="44" name="Freeform 340">
            <a:extLst>
              <a:ext uri="{FF2B5EF4-FFF2-40B4-BE49-F238E27FC236}">
                <a16:creationId xmlns:a16="http://schemas.microsoft.com/office/drawing/2014/main" id="{A8DFE7A8-093E-B644-AFAF-38D1F4ADF96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85601" y="5478459"/>
            <a:ext cx="1891595" cy="41181"/>
          </a:xfrm>
          <a:custGeom>
            <a:avLst/>
            <a:gdLst>
              <a:gd name="T0" fmla="*/ 3039 w 3040"/>
              <a:gd name="T1" fmla="*/ 64 h 65"/>
              <a:gd name="T2" fmla="*/ 0 w 3040"/>
              <a:gd name="T3" fmla="*/ 64 h 65"/>
              <a:gd name="T4" fmla="*/ 0 w 3040"/>
              <a:gd name="T5" fmla="*/ 0 h 65"/>
              <a:gd name="T6" fmla="*/ 3039 w 3040"/>
              <a:gd name="T7" fmla="*/ 0 h 65"/>
              <a:gd name="T8" fmla="*/ 3039 w 3040"/>
              <a:gd name="T9" fmla="*/ 64 h 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040" h="65">
                <a:moveTo>
                  <a:pt x="3039" y="64"/>
                </a:moveTo>
                <a:lnTo>
                  <a:pt x="0" y="64"/>
                </a:lnTo>
                <a:lnTo>
                  <a:pt x="0" y="0"/>
                </a:lnTo>
                <a:lnTo>
                  <a:pt x="3039" y="0"/>
                </a:lnTo>
                <a:lnTo>
                  <a:pt x="3039" y="64"/>
                </a:lnTo>
              </a:path>
            </a:pathLst>
          </a:custGeom>
          <a:solidFill>
            <a:srgbClr val="1CA599"/>
          </a:solidFill>
          <a:ln>
            <a:noFill/>
          </a:ln>
          <a:effectLst/>
        </p:spPr>
        <p:txBody>
          <a:bodyPr wrap="none" anchor="ctr"/>
          <a:lstStyle/>
          <a:p>
            <a:endParaRPr lang="en-US" dirty="0">
              <a:latin typeface="Poppins" pitchFamily="2" charset="77"/>
            </a:endParaRPr>
          </a:p>
        </p:txBody>
      </p:sp>
      <p:sp>
        <p:nvSpPr>
          <p:cNvPr id="45" name="Freeform 341">
            <a:extLst>
              <a:ext uri="{FF2B5EF4-FFF2-40B4-BE49-F238E27FC236}">
                <a16:creationId xmlns:a16="http://schemas.microsoft.com/office/drawing/2014/main" id="{75077F1A-0132-9744-9ABE-F41F5E2B13FC}"/>
              </a:ext>
            </a:extLst>
          </p:cNvPr>
          <p:cNvSpPr>
            <a:spLocks noChangeArrowheads="1"/>
          </p:cNvSpPr>
          <p:nvPr/>
        </p:nvSpPr>
        <p:spPr bwMode="auto">
          <a:xfrm>
            <a:off x="9511306" y="5434532"/>
            <a:ext cx="129036" cy="129034"/>
          </a:xfrm>
          <a:custGeom>
            <a:avLst/>
            <a:gdLst>
              <a:gd name="T0" fmla="*/ 207 w 208"/>
              <a:gd name="T1" fmla="*/ 104 h 209"/>
              <a:gd name="T2" fmla="*/ 207 w 208"/>
              <a:gd name="T3" fmla="*/ 104 h 209"/>
              <a:gd name="T4" fmla="*/ 104 w 208"/>
              <a:gd name="T5" fmla="*/ 208 h 209"/>
              <a:gd name="T6" fmla="*/ 104 w 208"/>
              <a:gd name="T7" fmla="*/ 208 h 209"/>
              <a:gd name="T8" fmla="*/ 0 w 208"/>
              <a:gd name="T9" fmla="*/ 104 h 209"/>
              <a:gd name="T10" fmla="*/ 0 w 208"/>
              <a:gd name="T11" fmla="*/ 104 h 209"/>
              <a:gd name="T12" fmla="*/ 104 w 208"/>
              <a:gd name="T13" fmla="*/ 0 h 209"/>
              <a:gd name="T14" fmla="*/ 104 w 208"/>
              <a:gd name="T15" fmla="*/ 0 h 209"/>
              <a:gd name="T16" fmla="*/ 207 w 208"/>
              <a:gd name="T17" fmla="*/ 104 h 2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08" h="209">
                <a:moveTo>
                  <a:pt x="207" y="104"/>
                </a:moveTo>
                <a:lnTo>
                  <a:pt x="207" y="104"/>
                </a:lnTo>
                <a:cubicBezTo>
                  <a:pt x="207" y="161"/>
                  <a:pt x="161" y="208"/>
                  <a:pt x="104" y="208"/>
                </a:cubicBezTo>
                <a:lnTo>
                  <a:pt x="104" y="208"/>
                </a:lnTo>
                <a:cubicBezTo>
                  <a:pt x="46" y="208"/>
                  <a:pt x="0" y="161"/>
                  <a:pt x="0" y="104"/>
                </a:cubicBezTo>
                <a:lnTo>
                  <a:pt x="0" y="104"/>
                </a:lnTo>
                <a:cubicBezTo>
                  <a:pt x="0" y="46"/>
                  <a:pt x="46" y="0"/>
                  <a:pt x="104" y="0"/>
                </a:cubicBezTo>
                <a:lnTo>
                  <a:pt x="104" y="0"/>
                </a:lnTo>
                <a:cubicBezTo>
                  <a:pt x="161" y="0"/>
                  <a:pt x="207" y="46"/>
                  <a:pt x="207" y="104"/>
                </a:cubicBezTo>
              </a:path>
            </a:pathLst>
          </a:custGeom>
          <a:solidFill>
            <a:srgbClr val="1CA599"/>
          </a:solidFill>
          <a:ln>
            <a:noFill/>
          </a:ln>
          <a:effectLst/>
        </p:spPr>
        <p:txBody>
          <a:bodyPr wrap="none" anchor="ctr"/>
          <a:lstStyle/>
          <a:p>
            <a:endParaRPr lang="en-US" dirty="0">
              <a:latin typeface="Poppins" pitchFamily="2" charset="77"/>
            </a:endParaRPr>
          </a:p>
        </p:txBody>
      </p:sp>
      <p:sp>
        <p:nvSpPr>
          <p:cNvPr id="46" name="Freeform 342">
            <a:extLst>
              <a:ext uri="{FF2B5EF4-FFF2-40B4-BE49-F238E27FC236}">
                <a16:creationId xmlns:a16="http://schemas.microsoft.com/office/drawing/2014/main" id="{3A2D4887-A971-CD42-BC1C-7E8AE66517F9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85600" y="5785946"/>
            <a:ext cx="3544340" cy="41181"/>
          </a:xfrm>
          <a:custGeom>
            <a:avLst/>
            <a:gdLst>
              <a:gd name="T0" fmla="*/ 5690 w 5691"/>
              <a:gd name="T1" fmla="*/ 65 h 66"/>
              <a:gd name="T2" fmla="*/ 0 w 5691"/>
              <a:gd name="T3" fmla="*/ 65 h 66"/>
              <a:gd name="T4" fmla="*/ 0 w 5691"/>
              <a:gd name="T5" fmla="*/ 0 h 66"/>
              <a:gd name="T6" fmla="*/ 5690 w 5691"/>
              <a:gd name="T7" fmla="*/ 0 h 66"/>
              <a:gd name="T8" fmla="*/ 5690 w 5691"/>
              <a:gd name="T9" fmla="*/ 65 h 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5691" h="66">
                <a:moveTo>
                  <a:pt x="5690" y="65"/>
                </a:moveTo>
                <a:lnTo>
                  <a:pt x="0" y="65"/>
                </a:lnTo>
                <a:lnTo>
                  <a:pt x="0" y="0"/>
                </a:lnTo>
                <a:lnTo>
                  <a:pt x="5690" y="0"/>
                </a:lnTo>
                <a:lnTo>
                  <a:pt x="5690" y="65"/>
                </a:lnTo>
              </a:path>
            </a:pathLst>
          </a:cu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9DCBFA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dirty="0">
              <a:latin typeface="Poppins" pitchFamily="2" charset="77"/>
            </a:endParaRPr>
          </a:p>
        </p:txBody>
      </p:sp>
      <p:sp>
        <p:nvSpPr>
          <p:cNvPr id="47" name="Freeform 343">
            <a:extLst>
              <a:ext uri="{FF2B5EF4-FFF2-40B4-BE49-F238E27FC236}">
                <a16:creationId xmlns:a16="http://schemas.microsoft.com/office/drawing/2014/main" id="{B86E5150-C3DD-B64E-9BDD-34F7C05D7A2E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85601" y="5785946"/>
            <a:ext cx="884026" cy="41181"/>
          </a:xfrm>
          <a:custGeom>
            <a:avLst/>
            <a:gdLst>
              <a:gd name="T0" fmla="*/ 1420 w 1421"/>
              <a:gd name="T1" fmla="*/ 65 h 66"/>
              <a:gd name="T2" fmla="*/ 0 w 1421"/>
              <a:gd name="T3" fmla="*/ 65 h 66"/>
              <a:gd name="T4" fmla="*/ 0 w 1421"/>
              <a:gd name="T5" fmla="*/ 0 h 66"/>
              <a:gd name="T6" fmla="*/ 1420 w 1421"/>
              <a:gd name="T7" fmla="*/ 0 h 66"/>
              <a:gd name="T8" fmla="*/ 1420 w 1421"/>
              <a:gd name="T9" fmla="*/ 65 h 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421" h="66">
                <a:moveTo>
                  <a:pt x="1420" y="65"/>
                </a:moveTo>
                <a:lnTo>
                  <a:pt x="0" y="65"/>
                </a:lnTo>
                <a:lnTo>
                  <a:pt x="0" y="0"/>
                </a:lnTo>
                <a:lnTo>
                  <a:pt x="1420" y="0"/>
                </a:lnTo>
                <a:lnTo>
                  <a:pt x="1420" y="65"/>
                </a:lnTo>
              </a:path>
            </a:pathLst>
          </a:custGeom>
          <a:solidFill>
            <a:srgbClr val="1CA599"/>
          </a:solidFill>
          <a:ln>
            <a:noFill/>
          </a:ln>
          <a:effectLst/>
        </p:spPr>
        <p:txBody>
          <a:bodyPr wrap="none" anchor="ctr"/>
          <a:lstStyle/>
          <a:p>
            <a:endParaRPr lang="en-US" dirty="0">
              <a:latin typeface="Poppins" pitchFamily="2" charset="77"/>
            </a:endParaRPr>
          </a:p>
        </p:txBody>
      </p:sp>
      <p:sp>
        <p:nvSpPr>
          <p:cNvPr id="48" name="Freeform 344">
            <a:extLst>
              <a:ext uri="{FF2B5EF4-FFF2-40B4-BE49-F238E27FC236}">
                <a16:creationId xmlns:a16="http://schemas.microsoft.com/office/drawing/2014/main" id="{BC41FF5C-0039-CE42-BD8E-28D374DB4EDF}"/>
              </a:ext>
            </a:extLst>
          </p:cNvPr>
          <p:cNvSpPr>
            <a:spLocks noChangeArrowheads="1"/>
          </p:cNvSpPr>
          <p:nvPr/>
        </p:nvSpPr>
        <p:spPr bwMode="auto">
          <a:xfrm>
            <a:off x="8503736" y="5739273"/>
            <a:ext cx="129034" cy="129036"/>
          </a:xfrm>
          <a:custGeom>
            <a:avLst/>
            <a:gdLst>
              <a:gd name="T0" fmla="*/ 208 w 209"/>
              <a:gd name="T1" fmla="*/ 104 h 209"/>
              <a:gd name="T2" fmla="*/ 208 w 209"/>
              <a:gd name="T3" fmla="*/ 104 h 209"/>
              <a:gd name="T4" fmla="*/ 104 w 209"/>
              <a:gd name="T5" fmla="*/ 208 h 209"/>
              <a:gd name="T6" fmla="*/ 104 w 209"/>
              <a:gd name="T7" fmla="*/ 208 h 209"/>
              <a:gd name="T8" fmla="*/ 0 w 209"/>
              <a:gd name="T9" fmla="*/ 104 h 209"/>
              <a:gd name="T10" fmla="*/ 0 w 209"/>
              <a:gd name="T11" fmla="*/ 104 h 209"/>
              <a:gd name="T12" fmla="*/ 104 w 209"/>
              <a:gd name="T13" fmla="*/ 0 h 209"/>
              <a:gd name="T14" fmla="*/ 104 w 209"/>
              <a:gd name="T15" fmla="*/ 0 h 209"/>
              <a:gd name="T16" fmla="*/ 208 w 209"/>
              <a:gd name="T17" fmla="*/ 104 h 2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09" h="209">
                <a:moveTo>
                  <a:pt x="208" y="104"/>
                </a:moveTo>
                <a:lnTo>
                  <a:pt x="208" y="104"/>
                </a:lnTo>
                <a:cubicBezTo>
                  <a:pt x="208" y="161"/>
                  <a:pt x="161" y="208"/>
                  <a:pt x="104" y="208"/>
                </a:cubicBezTo>
                <a:lnTo>
                  <a:pt x="104" y="208"/>
                </a:lnTo>
                <a:cubicBezTo>
                  <a:pt x="47" y="208"/>
                  <a:pt x="0" y="161"/>
                  <a:pt x="0" y="104"/>
                </a:cubicBezTo>
                <a:lnTo>
                  <a:pt x="0" y="104"/>
                </a:lnTo>
                <a:cubicBezTo>
                  <a:pt x="0" y="46"/>
                  <a:pt x="47" y="0"/>
                  <a:pt x="104" y="0"/>
                </a:cubicBezTo>
                <a:lnTo>
                  <a:pt x="104" y="0"/>
                </a:lnTo>
                <a:cubicBezTo>
                  <a:pt x="161" y="0"/>
                  <a:pt x="208" y="46"/>
                  <a:pt x="208" y="104"/>
                </a:cubicBezTo>
              </a:path>
            </a:pathLst>
          </a:custGeom>
          <a:solidFill>
            <a:srgbClr val="1CA599"/>
          </a:solidFill>
          <a:ln>
            <a:noFill/>
          </a:ln>
          <a:effectLst/>
        </p:spPr>
        <p:txBody>
          <a:bodyPr wrap="none" anchor="ctr"/>
          <a:lstStyle/>
          <a:p>
            <a:endParaRPr lang="en-US" dirty="0">
              <a:latin typeface="Poppins" pitchFamily="2" charset="77"/>
            </a:endParaRPr>
          </a:p>
        </p:txBody>
      </p:sp>
      <p:sp>
        <p:nvSpPr>
          <p:cNvPr id="49" name="Freeform 345">
            <a:extLst>
              <a:ext uri="{FF2B5EF4-FFF2-40B4-BE49-F238E27FC236}">
                <a16:creationId xmlns:a16="http://schemas.microsoft.com/office/drawing/2014/main" id="{6E3B4F71-F6AA-1A4E-92BC-FDB1EC5AA6B1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85600" y="6090688"/>
            <a:ext cx="3544340" cy="41182"/>
          </a:xfrm>
          <a:custGeom>
            <a:avLst/>
            <a:gdLst>
              <a:gd name="T0" fmla="*/ 5690 w 5691"/>
              <a:gd name="T1" fmla="*/ 65 h 66"/>
              <a:gd name="T2" fmla="*/ 0 w 5691"/>
              <a:gd name="T3" fmla="*/ 65 h 66"/>
              <a:gd name="T4" fmla="*/ 0 w 5691"/>
              <a:gd name="T5" fmla="*/ 0 h 66"/>
              <a:gd name="T6" fmla="*/ 5690 w 5691"/>
              <a:gd name="T7" fmla="*/ 0 h 66"/>
              <a:gd name="T8" fmla="*/ 5690 w 5691"/>
              <a:gd name="T9" fmla="*/ 65 h 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5691" h="66">
                <a:moveTo>
                  <a:pt x="5690" y="65"/>
                </a:moveTo>
                <a:lnTo>
                  <a:pt x="0" y="65"/>
                </a:lnTo>
                <a:lnTo>
                  <a:pt x="0" y="0"/>
                </a:lnTo>
                <a:lnTo>
                  <a:pt x="5690" y="0"/>
                </a:lnTo>
                <a:lnTo>
                  <a:pt x="5690" y="65"/>
                </a:lnTo>
              </a:path>
            </a:pathLst>
          </a:cu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>
                <a:solidFill>
                  <a:srgbClr val="9DCBFA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dirty="0">
              <a:latin typeface="Poppins" pitchFamily="2" charset="77"/>
            </a:endParaRPr>
          </a:p>
        </p:txBody>
      </p:sp>
      <p:sp>
        <p:nvSpPr>
          <p:cNvPr id="50" name="Freeform 346">
            <a:extLst>
              <a:ext uri="{FF2B5EF4-FFF2-40B4-BE49-F238E27FC236}">
                <a16:creationId xmlns:a16="http://schemas.microsoft.com/office/drawing/2014/main" id="{5EAF8F23-6FD3-5243-A2E8-70D759ADEE6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85599" y="6090688"/>
            <a:ext cx="2284192" cy="41182"/>
          </a:xfrm>
          <a:custGeom>
            <a:avLst/>
            <a:gdLst>
              <a:gd name="T0" fmla="*/ 3666 w 3667"/>
              <a:gd name="T1" fmla="*/ 65 h 66"/>
              <a:gd name="T2" fmla="*/ 0 w 3667"/>
              <a:gd name="T3" fmla="*/ 65 h 66"/>
              <a:gd name="T4" fmla="*/ 0 w 3667"/>
              <a:gd name="T5" fmla="*/ 0 h 66"/>
              <a:gd name="T6" fmla="*/ 3666 w 3667"/>
              <a:gd name="T7" fmla="*/ 0 h 66"/>
              <a:gd name="T8" fmla="*/ 3666 w 3667"/>
              <a:gd name="T9" fmla="*/ 65 h 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3667" h="66">
                <a:moveTo>
                  <a:pt x="3666" y="65"/>
                </a:moveTo>
                <a:lnTo>
                  <a:pt x="0" y="65"/>
                </a:lnTo>
                <a:lnTo>
                  <a:pt x="0" y="0"/>
                </a:lnTo>
                <a:lnTo>
                  <a:pt x="3666" y="0"/>
                </a:lnTo>
                <a:lnTo>
                  <a:pt x="3666" y="65"/>
                </a:lnTo>
              </a:path>
            </a:pathLst>
          </a:custGeom>
          <a:solidFill>
            <a:srgbClr val="1CA599"/>
          </a:solidFill>
          <a:ln>
            <a:noFill/>
          </a:ln>
          <a:effectLst/>
        </p:spPr>
        <p:txBody>
          <a:bodyPr wrap="none" anchor="ctr"/>
          <a:lstStyle/>
          <a:p>
            <a:endParaRPr lang="en-US" dirty="0">
              <a:latin typeface="Poppins" pitchFamily="2" charset="77"/>
            </a:endParaRPr>
          </a:p>
        </p:txBody>
      </p:sp>
      <p:sp>
        <p:nvSpPr>
          <p:cNvPr id="51" name="Freeform 347">
            <a:extLst>
              <a:ext uri="{FF2B5EF4-FFF2-40B4-BE49-F238E27FC236}">
                <a16:creationId xmlns:a16="http://schemas.microsoft.com/office/drawing/2014/main" id="{53AA4B9B-A364-F841-A720-53933B30DFB7}"/>
              </a:ext>
            </a:extLst>
          </p:cNvPr>
          <p:cNvSpPr>
            <a:spLocks noChangeArrowheads="1"/>
          </p:cNvSpPr>
          <p:nvPr/>
        </p:nvSpPr>
        <p:spPr bwMode="auto">
          <a:xfrm>
            <a:off x="9903902" y="6046761"/>
            <a:ext cx="129034" cy="129036"/>
          </a:xfrm>
          <a:custGeom>
            <a:avLst/>
            <a:gdLst>
              <a:gd name="T0" fmla="*/ 208 w 209"/>
              <a:gd name="T1" fmla="*/ 104 h 209"/>
              <a:gd name="T2" fmla="*/ 208 w 209"/>
              <a:gd name="T3" fmla="*/ 104 h 209"/>
              <a:gd name="T4" fmla="*/ 104 w 209"/>
              <a:gd name="T5" fmla="*/ 208 h 209"/>
              <a:gd name="T6" fmla="*/ 104 w 209"/>
              <a:gd name="T7" fmla="*/ 208 h 209"/>
              <a:gd name="T8" fmla="*/ 0 w 209"/>
              <a:gd name="T9" fmla="*/ 104 h 209"/>
              <a:gd name="T10" fmla="*/ 0 w 209"/>
              <a:gd name="T11" fmla="*/ 104 h 209"/>
              <a:gd name="T12" fmla="*/ 104 w 209"/>
              <a:gd name="T13" fmla="*/ 0 h 209"/>
              <a:gd name="T14" fmla="*/ 104 w 209"/>
              <a:gd name="T15" fmla="*/ 0 h 209"/>
              <a:gd name="T16" fmla="*/ 208 w 209"/>
              <a:gd name="T17" fmla="*/ 104 h 2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09" h="209">
                <a:moveTo>
                  <a:pt x="208" y="104"/>
                </a:moveTo>
                <a:lnTo>
                  <a:pt x="208" y="104"/>
                </a:lnTo>
                <a:cubicBezTo>
                  <a:pt x="208" y="161"/>
                  <a:pt x="161" y="208"/>
                  <a:pt x="104" y="208"/>
                </a:cubicBezTo>
                <a:lnTo>
                  <a:pt x="104" y="208"/>
                </a:lnTo>
                <a:cubicBezTo>
                  <a:pt x="47" y="208"/>
                  <a:pt x="0" y="161"/>
                  <a:pt x="0" y="104"/>
                </a:cubicBezTo>
                <a:lnTo>
                  <a:pt x="0" y="104"/>
                </a:lnTo>
                <a:cubicBezTo>
                  <a:pt x="0" y="47"/>
                  <a:pt x="47" y="0"/>
                  <a:pt x="104" y="0"/>
                </a:cubicBezTo>
                <a:lnTo>
                  <a:pt x="104" y="0"/>
                </a:lnTo>
                <a:cubicBezTo>
                  <a:pt x="161" y="0"/>
                  <a:pt x="208" y="47"/>
                  <a:pt x="208" y="104"/>
                </a:cubicBezTo>
              </a:path>
            </a:pathLst>
          </a:custGeom>
          <a:solidFill>
            <a:srgbClr val="1CA599"/>
          </a:solidFill>
          <a:ln>
            <a:noFill/>
          </a:ln>
          <a:effectLst/>
        </p:spPr>
        <p:txBody>
          <a:bodyPr wrap="none" anchor="ctr"/>
          <a:lstStyle/>
          <a:p>
            <a:endParaRPr lang="en-US" dirty="0">
              <a:latin typeface="Poppins" pitchFamily="2" charset="77"/>
            </a:endParaRP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38AA3F61-FD6D-7248-80A2-ECE75C7F50AA}"/>
              </a:ext>
            </a:extLst>
          </p:cNvPr>
          <p:cNvSpPr txBox="1"/>
          <p:nvPr/>
        </p:nvSpPr>
        <p:spPr>
          <a:xfrm>
            <a:off x="6285262" y="4265874"/>
            <a:ext cx="4958634" cy="323165"/>
          </a:xfrm>
          <a:prstGeom prst="rect">
            <a:avLst/>
          </a:prstGeom>
          <a:noFill/>
        </p:spPr>
        <p:txBody>
          <a:bodyPr wrap="square" rtlCol="0" anchor="b">
            <a:spAutoFit/>
          </a:bodyPr>
          <a:lstStyle/>
          <a:p>
            <a:r>
              <a:rPr lang="ru-RU" sz="1500" spc="-55" dirty="0">
                <a:solidFill>
                  <a:schemeClr val="bg1"/>
                </a:solidFill>
                <a:latin typeface="Commissioner ExtraBold" pitchFamily="2" charset="0"/>
                <a:cs typeface="Poppins" pitchFamily="2" charset="77"/>
              </a:rPr>
              <a:t>ЗАГОЛОВОК</a:t>
            </a:r>
            <a:endParaRPr lang="en-US" sz="1500" spc="-55" dirty="0">
              <a:solidFill>
                <a:schemeClr val="bg1"/>
              </a:solidFill>
              <a:latin typeface="Commissioner ExtraBold" pitchFamily="2" charset="0"/>
              <a:cs typeface="Poppins" pitchFamily="2" charset="77"/>
            </a:endParaRP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4599192C-3DFC-6944-8B61-F58C6986925B}"/>
              </a:ext>
            </a:extLst>
          </p:cNvPr>
          <p:cNvSpPr txBox="1"/>
          <p:nvPr/>
        </p:nvSpPr>
        <p:spPr>
          <a:xfrm>
            <a:off x="6285262" y="4754168"/>
            <a:ext cx="1360487" cy="276999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ru-RU" sz="1200" spc="-10" dirty="0">
                <a:solidFill>
                  <a:schemeClr val="bg1"/>
                </a:solidFill>
                <a:latin typeface="Fira Sans Light" panose="020B0403050000020004" pitchFamily="34" charset="0"/>
                <a:ea typeface="Fira Sans Light" panose="020B0403050000020004" pitchFamily="34" charset="0"/>
                <a:cs typeface="Poppins" pitchFamily="2" charset="77"/>
              </a:rPr>
              <a:t>Надпись</a:t>
            </a:r>
            <a:endParaRPr lang="en-US" sz="1200" spc="-10" dirty="0">
              <a:solidFill>
                <a:schemeClr val="bg1"/>
              </a:solidFill>
              <a:latin typeface="Fira Sans Light" panose="020B0403050000020004" pitchFamily="34" charset="0"/>
              <a:ea typeface="Fira Sans Light" panose="020B0403050000020004" pitchFamily="34" charset="0"/>
              <a:cs typeface="Poppins" pitchFamily="2" charset="77"/>
            </a:endParaRP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3BB2AB59-F64A-2949-9A8A-F1E07F1882D8}"/>
              </a:ext>
            </a:extLst>
          </p:cNvPr>
          <p:cNvSpPr txBox="1"/>
          <p:nvPr/>
        </p:nvSpPr>
        <p:spPr>
          <a:xfrm>
            <a:off x="6285262" y="5057777"/>
            <a:ext cx="1360487" cy="276999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ru-RU" sz="1200" spc="-10" dirty="0">
                <a:solidFill>
                  <a:schemeClr val="bg1"/>
                </a:solidFill>
                <a:latin typeface="Fira Sans Light" panose="020B0403050000020004" pitchFamily="34" charset="0"/>
                <a:ea typeface="Fira Sans Light" panose="020B0403050000020004" pitchFamily="34" charset="0"/>
                <a:cs typeface="Poppins" pitchFamily="2" charset="77"/>
              </a:rPr>
              <a:t>Надпись</a:t>
            </a:r>
            <a:endParaRPr lang="en-US" sz="1200" spc="-10" dirty="0">
              <a:solidFill>
                <a:schemeClr val="bg1"/>
              </a:solidFill>
              <a:latin typeface="Fira Sans Light" panose="020B0403050000020004" pitchFamily="34" charset="0"/>
              <a:ea typeface="Fira Sans Light" panose="020B0403050000020004" pitchFamily="34" charset="0"/>
              <a:cs typeface="Poppins" pitchFamily="2" charset="77"/>
            </a:endParaRP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D631AF4C-6048-EE45-B618-36DEFEDCF960}"/>
              </a:ext>
            </a:extLst>
          </p:cNvPr>
          <p:cNvSpPr txBox="1"/>
          <p:nvPr/>
        </p:nvSpPr>
        <p:spPr>
          <a:xfrm>
            <a:off x="6285262" y="5361387"/>
            <a:ext cx="1360487" cy="276999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ru-RU" sz="1200" spc="-10" dirty="0">
                <a:solidFill>
                  <a:schemeClr val="bg1"/>
                </a:solidFill>
                <a:latin typeface="Fira Sans Light" panose="020B0403050000020004" pitchFamily="34" charset="0"/>
                <a:ea typeface="Fira Sans Light" panose="020B0403050000020004" pitchFamily="34" charset="0"/>
                <a:cs typeface="Poppins" pitchFamily="2" charset="77"/>
              </a:rPr>
              <a:t>Надпись</a:t>
            </a:r>
            <a:endParaRPr lang="en-US" sz="1200" spc="-10" dirty="0">
              <a:solidFill>
                <a:schemeClr val="bg1"/>
              </a:solidFill>
              <a:latin typeface="Fira Sans Light" panose="020B0403050000020004" pitchFamily="34" charset="0"/>
              <a:ea typeface="Fira Sans Light" panose="020B0403050000020004" pitchFamily="34" charset="0"/>
              <a:cs typeface="Poppins" pitchFamily="2" charset="77"/>
            </a:endParaRP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9E4C6742-4610-C044-94F9-9FE943265745}"/>
              </a:ext>
            </a:extLst>
          </p:cNvPr>
          <p:cNvSpPr txBox="1"/>
          <p:nvPr/>
        </p:nvSpPr>
        <p:spPr>
          <a:xfrm>
            <a:off x="6285262" y="5664996"/>
            <a:ext cx="1360487" cy="276999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ru-RU" sz="1200" spc="-10" dirty="0">
                <a:solidFill>
                  <a:schemeClr val="bg1"/>
                </a:solidFill>
                <a:latin typeface="Fira Sans Light" panose="020B0403050000020004" pitchFamily="34" charset="0"/>
                <a:ea typeface="Fira Sans Light" panose="020B0403050000020004" pitchFamily="34" charset="0"/>
                <a:cs typeface="Poppins" pitchFamily="2" charset="77"/>
              </a:rPr>
              <a:t>Надпись</a:t>
            </a:r>
            <a:endParaRPr lang="en-US" sz="1200" spc="-10" dirty="0">
              <a:solidFill>
                <a:schemeClr val="bg1"/>
              </a:solidFill>
              <a:latin typeface="Fira Sans Light" panose="020B0403050000020004" pitchFamily="34" charset="0"/>
              <a:ea typeface="Fira Sans Light" panose="020B0403050000020004" pitchFamily="34" charset="0"/>
              <a:cs typeface="Poppins" pitchFamily="2" charset="77"/>
            </a:endParaRP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0A514479-BF13-F243-98C0-C71E02AEDF1A}"/>
              </a:ext>
            </a:extLst>
          </p:cNvPr>
          <p:cNvSpPr txBox="1"/>
          <p:nvPr/>
        </p:nvSpPr>
        <p:spPr>
          <a:xfrm>
            <a:off x="6285262" y="5968605"/>
            <a:ext cx="1360487" cy="276999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ru-RU" sz="1200" spc="-10" dirty="0">
                <a:solidFill>
                  <a:schemeClr val="bg1"/>
                </a:solidFill>
                <a:latin typeface="Fira Sans Light" panose="020B0403050000020004" pitchFamily="34" charset="0"/>
                <a:ea typeface="Fira Sans Light" panose="020B0403050000020004" pitchFamily="34" charset="0"/>
                <a:cs typeface="Poppins" pitchFamily="2" charset="77"/>
              </a:rPr>
              <a:t>Надпись</a:t>
            </a:r>
            <a:endParaRPr lang="en-US" sz="1200" spc="-10" dirty="0">
              <a:solidFill>
                <a:schemeClr val="bg1"/>
              </a:solidFill>
              <a:latin typeface="Fira Sans Light" panose="020B0403050000020004" pitchFamily="34" charset="0"/>
              <a:ea typeface="Fira Sans Light" panose="020B0403050000020004" pitchFamily="34" charset="0"/>
              <a:cs typeface="Poppins" pitchFamily="2" charset="77"/>
            </a:endParaRPr>
          </a:p>
        </p:txBody>
      </p:sp>
      <p:sp>
        <p:nvSpPr>
          <p:cNvPr id="2" name="Picture Placeholder 1">
            <a:extLst>
              <a:ext uri="{FF2B5EF4-FFF2-40B4-BE49-F238E27FC236}">
                <a16:creationId xmlns:a16="http://schemas.microsoft.com/office/drawing/2014/main" id="{5B3A4974-93EC-FC47-89FD-E3DC7EB9C248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/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8CC16DD4-1297-1B4A-B700-593F2DF04039}"/>
              </a:ext>
            </a:extLst>
          </p:cNvPr>
          <p:cNvSpPr txBox="1"/>
          <p:nvPr/>
        </p:nvSpPr>
        <p:spPr>
          <a:xfrm>
            <a:off x="3935464" y="4929793"/>
            <a:ext cx="2269812" cy="369332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ru-RU" spc="-55" dirty="0">
                <a:solidFill>
                  <a:srgbClr val="252A57"/>
                </a:solidFill>
                <a:latin typeface="Commissioner ExtraBold" pitchFamily="2" charset="0"/>
                <a:cs typeface="Poppins" pitchFamily="2" charset="77"/>
              </a:rPr>
              <a:t>ЗАГОЛОВОК</a:t>
            </a:r>
            <a:endParaRPr lang="en-US" spc="-55" dirty="0">
              <a:solidFill>
                <a:srgbClr val="252A57"/>
              </a:solidFill>
              <a:latin typeface="Commissioner ExtraBold" pitchFamily="2" charset="0"/>
              <a:cs typeface="Poppins" pitchFamily="2" charset="77"/>
            </a:endParaRPr>
          </a:p>
        </p:txBody>
      </p:sp>
      <p:sp>
        <p:nvSpPr>
          <p:cNvPr id="57" name="Прямоугольник 56">
            <a:extLst>
              <a:ext uri="{FF2B5EF4-FFF2-40B4-BE49-F238E27FC236}">
                <a16:creationId xmlns:a16="http://schemas.microsoft.com/office/drawing/2014/main" id="{2709C654-CBB6-A54E-A09E-3C78F2A20116}"/>
              </a:ext>
            </a:extLst>
          </p:cNvPr>
          <p:cNvSpPr/>
          <p:nvPr/>
        </p:nvSpPr>
        <p:spPr>
          <a:xfrm>
            <a:off x="-79744" y="-48986"/>
            <a:ext cx="12339083" cy="962041"/>
          </a:xfrm>
          <a:prstGeom prst="rect">
            <a:avLst/>
          </a:prstGeom>
          <a:solidFill>
            <a:srgbClr val="252A57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 dirty="0"/>
          </a:p>
        </p:txBody>
      </p:sp>
      <p:grpSp>
        <p:nvGrpSpPr>
          <p:cNvPr id="5" name="Группа 4">
            <a:extLst>
              <a:ext uri="{FF2B5EF4-FFF2-40B4-BE49-F238E27FC236}">
                <a16:creationId xmlns:a16="http://schemas.microsoft.com/office/drawing/2014/main" id="{9396375C-2F95-30F8-3868-42DEA8438E4E}"/>
              </a:ext>
            </a:extLst>
          </p:cNvPr>
          <p:cNvGrpSpPr/>
          <p:nvPr/>
        </p:nvGrpSpPr>
        <p:grpSpPr>
          <a:xfrm>
            <a:off x="521908" y="-510096"/>
            <a:ext cx="11737431" cy="2044088"/>
            <a:chOff x="521908" y="-510096"/>
            <a:chExt cx="11737431" cy="2044088"/>
          </a:xfrm>
        </p:grpSpPr>
        <p:pic>
          <p:nvPicPr>
            <p:cNvPr id="8" name="Рисунок 7">
              <a:extLst>
                <a:ext uri="{FF2B5EF4-FFF2-40B4-BE49-F238E27FC236}">
                  <a16:creationId xmlns:a16="http://schemas.microsoft.com/office/drawing/2014/main" id="{13A69472-9259-804F-CB28-95FA9C4C1FC1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2"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rcRect l="25621"/>
            <a:stretch/>
          </p:blipFill>
          <p:spPr>
            <a:xfrm>
              <a:off x="9655629" y="-510096"/>
              <a:ext cx="2603710" cy="1969066"/>
            </a:xfrm>
            <a:prstGeom prst="rect">
              <a:avLst/>
            </a:prstGeom>
          </p:spPr>
        </p:pic>
        <p:grpSp>
          <p:nvGrpSpPr>
            <p:cNvPr id="9" name="Группа 8">
              <a:extLst>
                <a:ext uri="{FF2B5EF4-FFF2-40B4-BE49-F238E27FC236}">
                  <a16:creationId xmlns:a16="http://schemas.microsoft.com/office/drawing/2014/main" id="{538DC2FA-4894-857F-D9AE-3F59D398C1B6}"/>
                </a:ext>
              </a:extLst>
            </p:cNvPr>
            <p:cNvGrpSpPr/>
            <p:nvPr/>
          </p:nvGrpSpPr>
          <p:grpSpPr>
            <a:xfrm>
              <a:off x="521908" y="-19037"/>
              <a:ext cx="9658873" cy="1553029"/>
              <a:chOff x="521908" y="-19037"/>
              <a:chExt cx="9658873" cy="1553029"/>
            </a:xfrm>
          </p:grpSpPr>
          <p:sp>
            <p:nvSpPr>
              <p:cNvPr id="10" name="Номер слайда 2">
                <a:extLst>
                  <a:ext uri="{FF2B5EF4-FFF2-40B4-BE49-F238E27FC236}">
                    <a16:creationId xmlns:a16="http://schemas.microsoft.com/office/drawing/2014/main" id="{71CFFE8B-24BC-7A36-83E8-218CD0C391C3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521908" y="-19037"/>
                <a:ext cx="3478911" cy="276999"/>
              </a:xfrm>
              <a:prstGeom prst="rect">
                <a:avLst/>
              </a:prstGeom>
            </p:spPr>
            <p:txBody>
              <a:bodyPr/>
              <a:lstStyle>
                <a:defPPr>
                  <a:defRPr lang="ru-RU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fld id="{B6F15528-21DE-4FAA-801E-634DDDAF4B2B}" type="slidenum">
                  <a:rPr lang="ru-RU" sz="5400" b="1" smtClean="0">
                    <a:solidFill>
                      <a:schemeClr val="bg1">
                        <a:lumMod val="65000"/>
                      </a:schemeClr>
                    </a:solidFill>
                    <a:latin typeface="Commissioner ExtraBold" pitchFamily="2" charset="0"/>
                    <a:cs typeface="Arial" panose="020B0604020202020204" pitchFamily="34" charset="0"/>
                  </a:rPr>
                  <a:pPr/>
                  <a:t>37</a:t>
                </a:fld>
                <a:endParaRPr lang="ru-RU" sz="5400" b="1" dirty="0">
                  <a:solidFill>
                    <a:schemeClr val="bg1">
                      <a:lumMod val="65000"/>
                    </a:schemeClr>
                  </a:solidFill>
                  <a:latin typeface="Commissioner ExtraBold" pitchFamily="2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1" name="Заголовок 1">
                <a:extLst>
                  <a:ext uri="{FF2B5EF4-FFF2-40B4-BE49-F238E27FC236}">
                    <a16:creationId xmlns:a16="http://schemas.microsoft.com/office/drawing/2014/main" id="{9633B815-6C2C-F643-4B22-49CC68DF9B2A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521908" y="446428"/>
                <a:ext cx="9658873" cy="1087564"/>
              </a:xfrm>
              <a:prstGeom prst="rect">
                <a:avLst/>
              </a:prstGeom>
              <a:effectLst>
                <a:outerShdw sx="1000" sy="1000" algn="ctr" rotWithShape="0">
                  <a:schemeClr val="bg1"/>
                </a:outerShdw>
              </a:effectLst>
            </p:spPr>
            <p:txBody>
              <a:bodyPr vert="horz" lIns="91440" tIns="45720" rIns="91440" bIns="45720" rtlCol="0" anchor="t">
                <a:noAutofit/>
              </a:bodyPr>
              <a:lstStyle>
                <a:lvl1pPr algn="l" defTabSz="914400" rtl="0" eaLnBrk="1" latinLnBrk="0" hangingPunct="1">
                  <a:lnSpc>
                    <a:spcPct val="90000"/>
                  </a:lnSpc>
                  <a:spcBef>
                    <a:spcPct val="0"/>
                  </a:spcBef>
                  <a:buNone/>
                  <a:defRPr sz="4400" kern="1200">
                    <a:solidFill>
                      <a:schemeClr val="tx1"/>
                    </a:solidFill>
                    <a:latin typeface="+mj-lt"/>
                    <a:ea typeface="+mj-ea"/>
                    <a:cs typeface="+mj-cs"/>
                  </a:defRPr>
                </a:lvl1pPr>
              </a:lstStyle>
              <a:p>
                <a:r>
                  <a:rPr lang="ru-RU" sz="2000" dirty="0">
                    <a:solidFill>
                      <a:schemeClr val="bg1"/>
                    </a:solidFill>
                    <a:latin typeface="Commissioner ExtraBold" pitchFamily="2" charset="0"/>
                  </a:rPr>
                  <a:t>ЗАГОЛОВОК ВЕКА</a:t>
                </a: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421255149"/>
      </p:ext>
    </p:extLst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" name="Freeform 9">
            <a:extLst>
              <a:ext uri="{FF2B5EF4-FFF2-40B4-BE49-F238E27FC236}">
                <a16:creationId xmlns:a16="http://schemas.microsoft.com/office/drawing/2014/main" id="{6ECD9EAD-1AE5-1443-A25F-F1296845095C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-2830118" y="1888657"/>
            <a:ext cx="6175803" cy="1832361"/>
          </a:xfrm>
          <a:custGeom>
            <a:avLst/>
            <a:gdLst>
              <a:gd name="connsiteX0" fmla="*/ 8010930 w 8023328"/>
              <a:gd name="connsiteY0" fmla="*/ 2354267 h 2380521"/>
              <a:gd name="connsiteX1" fmla="*/ 8023328 w 8023328"/>
              <a:gd name="connsiteY1" fmla="*/ 2366665 h 2380521"/>
              <a:gd name="connsiteX2" fmla="*/ 8010930 w 8023328"/>
              <a:gd name="connsiteY2" fmla="*/ 2380521 h 2380521"/>
              <a:gd name="connsiteX3" fmla="*/ 7997074 w 8023328"/>
              <a:gd name="connsiteY3" fmla="*/ 2366665 h 2380521"/>
              <a:gd name="connsiteX4" fmla="*/ 8010930 w 8023328"/>
              <a:gd name="connsiteY4" fmla="*/ 2354267 h 2380521"/>
              <a:gd name="connsiteX5" fmla="*/ 7940099 w 8023328"/>
              <a:gd name="connsiteY5" fmla="*/ 2354267 h 2380521"/>
              <a:gd name="connsiteX6" fmla="*/ 7952497 w 8023328"/>
              <a:gd name="connsiteY6" fmla="*/ 2366665 h 2380521"/>
              <a:gd name="connsiteX7" fmla="*/ 7940099 w 8023328"/>
              <a:gd name="connsiteY7" fmla="*/ 2380521 h 2380521"/>
              <a:gd name="connsiteX8" fmla="*/ 7926243 w 8023328"/>
              <a:gd name="connsiteY8" fmla="*/ 2366665 h 2380521"/>
              <a:gd name="connsiteX9" fmla="*/ 7940099 w 8023328"/>
              <a:gd name="connsiteY9" fmla="*/ 2354267 h 2380521"/>
              <a:gd name="connsiteX10" fmla="*/ 7869269 w 8023328"/>
              <a:gd name="connsiteY10" fmla="*/ 2354267 h 2380521"/>
              <a:gd name="connsiteX11" fmla="*/ 7881667 w 8023328"/>
              <a:gd name="connsiteY11" fmla="*/ 2366665 h 2380521"/>
              <a:gd name="connsiteX12" fmla="*/ 7869269 w 8023328"/>
              <a:gd name="connsiteY12" fmla="*/ 2380521 h 2380521"/>
              <a:gd name="connsiteX13" fmla="*/ 7855413 w 8023328"/>
              <a:gd name="connsiteY13" fmla="*/ 2366665 h 2380521"/>
              <a:gd name="connsiteX14" fmla="*/ 7869269 w 8023328"/>
              <a:gd name="connsiteY14" fmla="*/ 2354267 h 2380521"/>
              <a:gd name="connsiteX15" fmla="*/ 7796980 w 8023328"/>
              <a:gd name="connsiteY15" fmla="*/ 2354267 h 2380521"/>
              <a:gd name="connsiteX16" fmla="*/ 7810836 w 8023328"/>
              <a:gd name="connsiteY16" fmla="*/ 2366665 h 2380521"/>
              <a:gd name="connsiteX17" fmla="*/ 7796980 w 8023328"/>
              <a:gd name="connsiteY17" fmla="*/ 2380521 h 2380521"/>
              <a:gd name="connsiteX18" fmla="*/ 7784582 w 8023328"/>
              <a:gd name="connsiteY18" fmla="*/ 2366665 h 2380521"/>
              <a:gd name="connsiteX19" fmla="*/ 7796980 w 8023328"/>
              <a:gd name="connsiteY19" fmla="*/ 2354267 h 2380521"/>
              <a:gd name="connsiteX20" fmla="*/ 8010930 w 8023328"/>
              <a:gd name="connsiteY20" fmla="*/ 2283438 h 2380521"/>
              <a:gd name="connsiteX21" fmla="*/ 8023328 w 8023328"/>
              <a:gd name="connsiteY21" fmla="*/ 2295835 h 2380521"/>
              <a:gd name="connsiteX22" fmla="*/ 8010930 w 8023328"/>
              <a:gd name="connsiteY22" fmla="*/ 2309691 h 2380521"/>
              <a:gd name="connsiteX23" fmla="*/ 7997074 w 8023328"/>
              <a:gd name="connsiteY23" fmla="*/ 2295835 h 2380521"/>
              <a:gd name="connsiteX24" fmla="*/ 8010930 w 8023328"/>
              <a:gd name="connsiteY24" fmla="*/ 2283438 h 2380521"/>
              <a:gd name="connsiteX25" fmla="*/ 7940099 w 8023328"/>
              <a:gd name="connsiteY25" fmla="*/ 2283438 h 2380521"/>
              <a:gd name="connsiteX26" fmla="*/ 7952497 w 8023328"/>
              <a:gd name="connsiteY26" fmla="*/ 2295835 h 2380521"/>
              <a:gd name="connsiteX27" fmla="*/ 7940099 w 8023328"/>
              <a:gd name="connsiteY27" fmla="*/ 2309691 h 2380521"/>
              <a:gd name="connsiteX28" fmla="*/ 7926243 w 8023328"/>
              <a:gd name="connsiteY28" fmla="*/ 2295835 h 2380521"/>
              <a:gd name="connsiteX29" fmla="*/ 7940099 w 8023328"/>
              <a:gd name="connsiteY29" fmla="*/ 2283438 h 2380521"/>
              <a:gd name="connsiteX30" fmla="*/ 7869269 w 8023328"/>
              <a:gd name="connsiteY30" fmla="*/ 2283438 h 2380521"/>
              <a:gd name="connsiteX31" fmla="*/ 7881667 w 8023328"/>
              <a:gd name="connsiteY31" fmla="*/ 2295835 h 2380521"/>
              <a:gd name="connsiteX32" fmla="*/ 7869269 w 8023328"/>
              <a:gd name="connsiteY32" fmla="*/ 2309691 h 2380521"/>
              <a:gd name="connsiteX33" fmla="*/ 7855413 w 8023328"/>
              <a:gd name="connsiteY33" fmla="*/ 2295835 h 2380521"/>
              <a:gd name="connsiteX34" fmla="*/ 7869269 w 8023328"/>
              <a:gd name="connsiteY34" fmla="*/ 2283438 h 2380521"/>
              <a:gd name="connsiteX35" fmla="*/ 7796980 w 8023328"/>
              <a:gd name="connsiteY35" fmla="*/ 2283438 h 2380521"/>
              <a:gd name="connsiteX36" fmla="*/ 7810836 w 8023328"/>
              <a:gd name="connsiteY36" fmla="*/ 2295835 h 2380521"/>
              <a:gd name="connsiteX37" fmla="*/ 7796980 w 8023328"/>
              <a:gd name="connsiteY37" fmla="*/ 2309691 h 2380521"/>
              <a:gd name="connsiteX38" fmla="*/ 7784582 w 8023328"/>
              <a:gd name="connsiteY38" fmla="*/ 2295835 h 2380521"/>
              <a:gd name="connsiteX39" fmla="*/ 7796980 w 8023328"/>
              <a:gd name="connsiteY39" fmla="*/ 2283438 h 2380521"/>
              <a:gd name="connsiteX40" fmla="*/ 7726151 w 8023328"/>
              <a:gd name="connsiteY40" fmla="*/ 2283438 h 2380521"/>
              <a:gd name="connsiteX41" fmla="*/ 7740007 w 8023328"/>
              <a:gd name="connsiteY41" fmla="*/ 2295835 h 2380521"/>
              <a:gd name="connsiteX42" fmla="*/ 7726151 w 8023328"/>
              <a:gd name="connsiteY42" fmla="*/ 2309691 h 2380521"/>
              <a:gd name="connsiteX43" fmla="*/ 7713753 w 8023328"/>
              <a:gd name="connsiteY43" fmla="*/ 2295835 h 2380521"/>
              <a:gd name="connsiteX44" fmla="*/ 7726151 w 8023328"/>
              <a:gd name="connsiteY44" fmla="*/ 2283438 h 2380521"/>
              <a:gd name="connsiteX45" fmla="*/ 7940099 w 8023328"/>
              <a:gd name="connsiteY45" fmla="*/ 2209234 h 2380521"/>
              <a:gd name="connsiteX46" fmla="*/ 7952497 w 8023328"/>
              <a:gd name="connsiteY46" fmla="*/ 2224022 h 2380521"/>
              <a:gd name="connsiteX47" fmla="*/ 7940099 w 8023328"/>
              <a:gd name="connsiteY47" fmla="*/ 2238810 h 2380521"/>
              <a:gd name="connsiteX48" fmla="*/ 7926243 w 8023328"/>
              <a:gd name="connsiteY48" fmla="*/ 2224022 h 2380521"/>
              <a:gd name="connsiteX49" fmla="*/ 7940099 w 8023328"/>
              <a:gd name="connsiteY49" fmla="*/ 2209234 h 2380521"/>
              <a:gd name="connsiteX50" fmla="*/ 7867811 w 8023328"/>
              <a:gd name="connsiteY50" fmla="*/ 2209234 h 2380521"/>
              <a:gd name="connsiteX51" fmla="*/ 7881667 w 8023328"/>
              <a:gd name="connsiteY51" fmla="*/ 2224022 h 2380521"/>
              <a:gd name="connsiteX52" fmla="*/ 7867811 w 8023328"/>
              <a:gd name="connsiteY52" fmla="*/ 2238810 h 2380521"/>
              <a:gd name="connsiteX53" fmla="*/ 7855413 w 8023328"/>
              <a:gd name="connsiteY53" fmla="*/ 2224022 h 2380521"/>
              <a:gd name="connsiteX54" fmla="*/ 7867811 w 8023328"/>
              <a:gd name="connsiteY54" fmla="*/ 2209234 h 2380521"/>
              <a:gd name="connsiteX55" fmla="*/ 7796980 w 8023328"/>
              <a:gd name="connsiteY55" fmla="*/ 2209234 h 2380521"/>
              <a:gd name="connsiteX56" fmla="*/ 7810836 w 8023328"/>
              <a:gd name="connsiteY56" fmla="*/ 2224022 h 2380521"/>
              <a:gd name="connsiteX57" fmla="*/ 7796980 w 8023328"/>
              <a:gd name="connsiteY57" fmla="*/ 2238810 h 2380521"/>
              <a:gd name="connsiteX58" fmla="*/ 7784582 w 8023328"/>
              <a:gd name="connsiteY58" fmla="*/ 2224022 h 2380521"/>
              <a:gd name="connsiteX59" fmla="*/ 7796980 w 8023328"/>
              <a:gd name="connsiteY59" fmla="*/ 2209234 h 2380521"/>
              <a:gd name="connsiteX60" fmla="*/ 7726151 w 8023328"/>
              <a:gd name="connsiteY60" fmla="*/ 2209234 h 2380521"/>
              <a:gd name="connsiteX61" fmla="*/ 7740007 w 8023328"/>
              <a:gd name="connsiteY61" fmla="*/ 2224022 h 2380521"/>
              <a:gd name="connsiteX62" fmla="*/ 7726151 w 8023328"/>
              <a:gd name="connsiteY62" fmla="*/ 2238810 h 2380521"/>
              <a:gd name="connsiteX63" fmla="*/ 7713753 w 8023328"/>
              <a:gd name="connsiteY63" fmla="*/ 2224022 h 2380521"/>
              <a:gd name="connsiteX64" fmla="*/ 7726151 w 8023328"/>
              <a:gd name="connsiteY64" fmla="*/ 2209234 h 2380521"/>
              <a:gd name="connsiteX65" fmla="*/ 7940099 w 8023328"/>
              <a:gd name="connsiteY65" fmla="*/ 2138403 h 2380521"/>
              <a:gd name="connsiteX66" fmla="*/ 7952497 w 8023328"/>
              <a:gd name="connsiteY66" fmla="*/ 2153192 h 2380521"/>
              <a:gd name="connsiteX67" fmla="*/ 7940099 w 8023328"/>
              <a:gd name="connsiteY67" fmla="*/ 2167981 h 2380521"/>
              <a:gd name="connsiteX68" fmla="*/ 7926243 w 8023328"/>
              <a:gd name="connsiteY68" fmla="*/ 2153192 h 2380521"/>
              <a:gd name="connsiteX69" fmla="*/ 7940099 w 8023328"/>
              <a:gd name="connsiteY69" fmla="*/ 2138403 h 2380521"/>
              <a:gd name="connsiteX70" fmla="*/ 7867811 w 8023328"/>
              <a:gd name="connsiteY70" fmla="*/ 2138403 h 2380521"/>
              <a:gd name="connsiteX71" fmla="*/ 7881667 w 8023328"/>
              <a:gd name="connsiteY71" fmla="*/ 2153192 h 2380521"/>
              <a:gd name="connsiteX72" fmla="*/ 7867811 w 8023328"/>
              <a:gd name="connsiteY72" fmla="*/ 2167981 h 2380521"/>
              <a:gd name="connsiteX73" fmla="*/ 7855413 w 8023328"/>
              <a:gd name="connsiteY73" fmla="*/ 2153192 h 2380521"/>
              <a:gd name="connsiteX74" fmla="*/ 7867811 w 8023328"/>
              <a:gd name="connsiteY74" fmla="*/ 2138403 h 2380521"/>
              <a:gd name="connsiteX75" fmla="*/ 7796980 w 8023328"/>
              <a:gd name="connsiteY75" fmla="*/ 2138403 h 2380521"/>
              <a:gd name="connsiteX76" fmla="*/ 7810836 w 8023328"/>
              <a:gd name="connsiteY76" fmla="*/ 2153192 h 2380521"/>
              <a:gd name="connsiteX77" fmla="*/ 7796980 w 8023328"/>
              <a:gd name="connsiteY77" fmla="*/ 2167981 h 2380521"/>
              <a:gd name="connsiteX78" fmla="*/ 7784582 w 8023328"/>
              <a:gd name="connsiteY78" fmla="*/ 2153192 h 2380521"/>
              <a:gd name="connsiteX79" fmla="*/ 7796980 w 8023328"/>
              <a:gd name="connsiteY79" fmla="*/ 2138403 h 2380521"/>
              <a:gd name="connsiteX80" fmla="*/ 7726151 w 8023328"/>
              <a:gd name="connsiteY80" fmla="*/ 2138403 h 2380521"/>
              <a:gd name="connsiteX81" fmla="*/ 7740007 w 8023328"/>
              <a:gd name="connsiteY81" fmla="*/ 2153192 h 2380521"/>
              <a:gd name="connsiteX82" fmla="*/ 7726151 w 8023328"/>
              <a:gd name="connsiteY82" fmla="*/ 2167981 h 2380521"/>
              <a:gd name="connsiteX83" fmla="*/ 7713753 w 8023328"/>
              <a:gd name="connsiteY83" fmla="*/ 2153192 h 2380521"/>
              <a:gd name="connsiteX84" fmla="*/ 7726151 w 8023328"/>
              <a:gd name="connsiteY84" fmla="*/ 2138403 h 2380521"/>
              <a:gd name="connsiteX85" fmla="*/ 7654337 w 8023328"/>
              <a:gd name="connsiteY85" fmla="*/ 2138403 h 2380521"/>
              <a:gd name="connsiteX86" fmla="*/ 7669126 w 8023328"/>
              <a:gd name="connsiteY86" fmla="*/ 2153192 h 2380521"/>
              <a:gd name="connsiteX87" fmla="*/ 7654337 w 8023328"/>
              <a:gd name="connsiteY87" fmla="*/ 2167981 h 2380521"/>
              <a:gd name="connsiteX88" fmla="*/ 7639549 w 8023328"/>
              <a:gd name="connsiteY88" fmla="*/ 2153192 h 2380521"/>
              <a:gd name="connsiteX89" fmla="*/ 7654337 w 8023328"/>
              <a:gd name="connsiteY89" fmla="*/ 2138403 h 2380521"/>
              <a:gd name="connsiteX90" fmla="*/ 7867811 w 8023328"/>
              <a:gd name="connsiteY90" fmla="*/ 2067574 h 2380521"/>
              <a:gd name="connsiteX91" fmla="*/ 7881667 w 8023328"/>
              <a:gd name="connsiteY91" fmla="*/ 2082362 h 2380521"/>
              <a:gd name="connsiteX92" fmla="*/ 7867811 w 8023328"/>
              <a:gd name="connsiteY92" fmla="*/ 2097150 h 2380521"/>
              <a:gd name="connsiteX93" fmla="*/ 7855413 w 8023328"/>
              <a:gd name="connsiteY93" fmla="*/ 2082362 h 2380521"/>
              <a:gd name="connsiteX94" fmla="*/ 7867811 w 8023328"/>
              <a:gd name="connsiteY94" fmla="*/ 2067574 h 2380521"/>
              <a:gd name="connsiteX95" fmla="*/ 7796980 w 8023328"/>
              <a:gd name="connsiteY95" fmla="*/ 2067574 h 2380521"/>
              <a:gd name="connsiteX96" fmla="*/ 7810836 w 8023328"/>
              <a:gd name="connsiteY96" fmla="*/ 2082362 h 2380521"/>
              <a:gd name="connsiteX97" fmla="*/ 7796980 w 8023328"/>
              <a:gd name="connsiteY97" fmla="*/ 2097150 h 2380521"/>
              <a:gd name="connsiteX98" fmla="*/ 7784582 w 8023328"/>
              <a:gd name="connsiteY98" fmla="*/ 2082362 h 2380521"/>
              <a:gd name="connsiteX99" fmla="*/ 7796980 w 8023328"/>
              <a:gd name="connsiteY99" fmla="*/ 2067574 h 2380521"/>
              <a:gd name="connsiteX100" fmla="*/ 7726151 w 8023328"/>
              <a:gd name="connsiteY100" fmla="*/ 2067574 h 2380521"/>
              <a:gd name="connsiteX101" fmla="*/ 7740007 w 8023328"/>
              <a:gd name="connsiteY101" fmla="*/ 2082362 h 2380521"/>
              <a:gd name="connsiteX102" fmla="*/ 7726151 w 8023328"/>
              <a:gd name="connsiteY102" fmla="*/ 2097150 h 2380521"/>
              <a:gd name="connsiteX103" fmla="*/ 7713753 w 8023328"/>
              <a:gd name="connsiteY103" fmla="*/ 2082362 h 2380521"/>
              <a:gd name="connsiteX104" fmla="*/ 7726151 w 8023328"/>
              <a:gd name="connsiteY104" fmla="*/ 2067574 h 2380521"/>
              <a:gd name="connsiteX105" fmla="*/ 7654337 w 8023328"/>
              <a:gd name="connsiteY105" fmla="*/ 2067574 h 2380521"/>
              <a:gd name="connsiteX106" fmla="*/ 7669126 w 8023328"/>
              <a:gd name="connsiteY106" fmla="*/ 2082362 h 2380521"/>
              <a:gd name="connsiteX107" fmla="*/ 7654337 w 8023328"/>
              <a:gd name="connsiteY107" fmla="*/ 2097150 h 2380521"/>
              <a:gd name="connsiteX108" fmla="*/ 7639549 w 8023328"/>
              <a:gd name="connsiteY108" fmla="*/ 2082362 h 2380521"/>
              <a:gd name="connsiteX109" fmla="*/ 7654337 w 8023328"/>
              <a:gd name="connsiteY109" fmla="*/ 2067574 h 2380521"/>
              <a:gd name="connsiteX110" fmla="*/ 7583507 w 8023328"/>
              <a:gd name="connsiteY110" fmla="*/ 2067574 h 2380521"/>
              <a:gd name="connsiteX111" fmla="*/ 7598297 w 8023328"/>
              <a:gd name="connsiteY111" fmla="*/ 2082362 h 2380521"/>
              <a:gd name="connsiteX112" fmla="*/ 7583507 w 8023328"/>
              <a:gd name="connsiteY112" fmla="*/ 2097150 h 2380521"/>
              <a:gd name="connsiteX113" fmla="*/ 7568718 w 8023328"/>
              <a:gd name="connsiteY113" fmla="*/ 2082362 h 2380521"/>
              <a:gd name="connsiteX114" fmla="*/ 7583507 w 8023328"/>
              <a:gd name="connsiteY114" fmla="*/ 2067574 h 2380521"/>
              <a:gd name="connsiteX115" fmla="*/ 7867811 w 8023328"/>
              <a:gd name="connsiteY115" fmla="*/ 1996742 h 2380521"/>
              <a:gd name="connsiteX116" fmla="*/ 7881667 w 8023328"/>
              <a:gd name="connsiteY116" fmla="*/ 2010598 h 2380521"/>
              <a:gd name="connsiteX117" fmla="*/ 7867811 w 8023328"/>
              <a:gd name="connsiteY117" fmla="*/ 2022995 h 2380521"/>
              <a:gd name="connsiteX118" fmla="*/ 7855413 w 8023328"/>
              <a:gd name="connsiteY118" fmla="*/ 2010598 h 2380521"/>
              <a:gd name="connsiteX119" fmla="*/ 7867811 w 8023328"/>
              <a:gd name="connsiteY119" fmla="*/ 1996742 h 2380521"/>
              <a:gd name="connsiteX120" fmla="*/ 7796980 w 8023328"/>
              <a:gd name="connsiteY120" fmla="*/ 1996742 h 2380521"/>
              <a:gd name="connsiteX121" fmla="*/ 7810836 w 8023328"/>
              <a:gd name="connsiteY121" fmla="*/ 2010598 h 2380521"/>
              <a:gd name="connsiteX122" fmla="*/ 7796980 w 8023328"/>
              <a:gd name="connsiteY122" fmla="*/ 2022995 h 2380521"/>
              <a:gd name="connsiteX123" fmla="*/ 7784582 w 8023328"/>
              <a:gd name="connsiteY123" fmla="*/ 2010598 h 2380521"/>
              <a:gd name="connsiteX124" fmla="*/ 7796980 w 8023328"/>
              <a:gd name="connsiteY124" fmla="*/ 1996742 h 2380521"/>
              <a:gd name="connsiteX125" fmla="*/ 7726151 w 8023328"/>
              <a:gd name="connsiteY125" fmla="*/ 1996742 h 2380521"/>
              <a:gd name="connsiteX126" fmla="*/ 7740007 w 8023328"/>
              <a:gd name="connsiteY126" fmla="*/ 2010598 h 2380521"/>
              <a:gd name="connsiteX127" fmla="*/ 7726151 w 8023328"/>
              <a:gd name="connsiteY127" fmla="*/ 2022995 h 2380521"/>
              <a:gd name="connsiteX128" fmla="*/ 7713753 w 8023328"/>
              <a:gd name="connsiteY128" fmla="*/ 2010598 h 2380521"/>
              <a:gd name="connsiteX129" fmla="*/ 7726151 w 8023328"/>
              <a:gd name="connsiteY129" fmla="*/ 1996742 h 2380521"/>
              <a:gd name="connsiteX130" fmla="*/ 7654337 w 8023328"/>
              <a:gd name="connsiteY130" fmla="*/ 1996742 h 2380521"/>
              <a:gd name="connsiteX131" fmla="*/ 7669126 w 8023328"/>
              <a:gd name="connsiteY131" fmla="*/ 2010598 h 2380521"/>
              <a:gd name="connsiteX132" fmla="*/ 7654337 w 8023328"/>
              <a:gd name="connsiteY132" fmla="*/ 2022995 h 2380521"/>
              <a:gd name="connsiteX133" fmla="*/ 7639549 w 8023328"/>
              <a:gd name="connsiteY133" fmla="*/ 2010598 h 2380521"/>
              <a:gd name="connsiteX134" fmla="*/ 7654337 w 8023328"/>
              <a:gd name="connsiteY134" fmla="*/ 1996742 h 2380521"/>
              <a:gd name="connsiteX135" fmla="*/ 7583507 w 8023328"/>
              <a:gd name="connsiteY135" fmla="*/ 1996742 h 2380521"/>
              <a:gd name="connsiteX136" fmla="*/ 7598297 w 8023328"/>
              <a:gd name="connsiteY136" fmla="*/ 2010598 h 2380521"/>
              <a:gd name="connsiteX137" fmla="*/ 7583507 w 8023328"/>
              <a:gd name="connsiteY137" fmla="*/ 2022995 h 2380521"/>
              <a:gd name="connsiteX138" fmla="*/ 7568718 w 8023328"/>
              <a:gd name="connsiteY138" fmla="*/ 2010598 h 2380521"/>
              <a:gd name="connsiteX139" fmla="*/ 7583507 w 8023328"/>
              <a:gd name="connsiteY139" fmla="*/ 1996742 h 2380521"/>
              <a:gd name="connsiteX140" fmla="*/ 7512677 w 8023328"/>
              <a:gd name="connsiteY140" fmla="*/ 1996742 h 2380521"/>
              <a:gd name="connsiteX141" fmla="*/ 7527466 w 8023328"/>
              <a:gd name="connsiteY141" fmla="*/ 2010598 h 2380521"/>
              <a:gd name="connsiteX142" fmla="*/ 7512677 w 8023328"/>
              <a:gd name="connsiteY142" fmla="*/ 2022995 h 2380521"/>
              <a:gd name="connsiteX143" fmla="*/ 7497889 w 8023328"/>
              <a:gd name="connsiteY143" fmla="*/ 2010598 h 2380521"/>
              <a:gd name="connsiteX144" fmla="*/ 7512677 w 8023328"/>
              <a:gd name="connsiteY144" fmla="*/ 1996742 h 2380521"/>
              <a:gd name="connsiteX145" fmla="*/ 7796980 w 8023328"/>
              <a:gd name="connsiteY145" fmla="*/ 1925913 h 2380521"/>
              <a:gd name="connsiteX146" fmla="*/ 7810836 w 8023328"/>
              <a:gd name="connsiteY146" fmla="*/ 1939769 h 2380521"/>
              <a:gd name="connsiteX147" fmla="*/ 7796980 w 8023328"/>
              <a:gd name="connsiteY147" fmla="*/ 1952166 h 2380521"/>
              <a:gd name="connsiteX148" fmla="*/ 7784582 w 8023328"/>
              <a:gd name="connsiteY148" fmla="*/ 1939769 h 2380521"/>
              <a:gd name="connsiteX149" fmla="*/ 7796980 w 8023328"/>
              <a:gd name="connsiteY149" fmla="*/ 1925913 h 2380521"/>
              <a:gd name="connsiteX150" fmla="*/ 7726151 w 8023328"/>
              <a:gd name="connsiteY150" fmla="*/ 1925913 h 2380521"/>
              <a:gd name="connsiteX151" fmla="*/ 7740007 w 8023328"/>
              <a:gd name="connsiteY151" fmla="*/ 1939769 h 2380521"/>
              <a:gd name="connsiteX152" fmla="*/ 7726151 w 8023328"/>
              <a:gd name="connsiteY152" fmla="*/ 1952166 h 2380521"/>
              <a:gd name="connsiteX153" fmla="*/ 7713753 w 8023328"/>
              <a:gd name="connsiteY153" fmla="*/ 1939769 h 2380521"/>
              <a:gd name="connsiteX154" fmla="*/ 7726151 w 8023328"/>
              <a:gd name="connsiteY154" fmla="*/ 1925913 h 2380521"/>
              <a:gd name="connsiteX155" fmla="*/ 7654337 w 8023328"/>
              <a:gd name="connsiteY155" fmla="*/ 1925913 h 2380521"/>
              <a:gd name="connsiteX156" fmla="*/ 7669126 w 8023328"/>
              <a:gd name="connsiteY156" fmla="*/ 1939769 h 2380521"/>
              <a:gd name="connsiteX157" fmla="*/ 7654337 w 8023328"/>
              <a:gd name="connsiteY157" fmla="*/ 1952166 h 2380521"/>
              <a:gd name="connsiteX158" fmla="*/ 7639549 w 8023328"/>
              <a:gd name="connsiteY158" fmla="*/ 1939769 h 2380521"/>
              <a:gd name="connsiteX159" fmla="*/ 7654337 w 8023328"/>
              <a:gd name="connsiteY159" fmla="*/ 1925913 h 2380521"/>
              <a:gd name="connsiteX160" fmla="*/ 7583507 w 8023328"/>
              <a:gd name="connsiteY160" fmla="*/ 1925913 h 2380521"/>
              <a:gd name="connsiteX161" fmla="*/ 7598297 w 8023328"/>
              <a:gd name="connsiteY161" fmla="*/ 1939769 h 2380521"/>
              <a:gd name="connsiteX162" fmla="*/ 7583507 w 8023328"/>
              <a:gd name="connsiteY162" fmla="*/ 1952166 h 2380521"/>
              <a:gd name="connsiteX163" fmla="*/ 7568718 w 8023328"/>
              <a:gd name="connsiteY163" fmla="*/ 1939769 h 2380521"/>
              <a:gd name="connsiteX164" fmla="*/ 7583507 w 8023328"/>
              <a:gd name="connsiteY164" fmla="*/ 1925913 h 2380521"/>
              <a:gd name="connsiteX165" fmla="*/ 7512677 w 8023328"/>
              <a:gd name="connsiteY165" fmla="*/ 1925913 h 2380521"/>
              <a:gd name="connsiteX166" fmla="*/ 7527466 w 8023328"/>
              <a:gd name="connsiteY166" fmla="*/ 1939769 h 2380521"/>
              <a:gd name="connsiteX167" fmla="*/ 7512677 w 8023328"/>
              <a:gd name="connsiteY167" fmla="*/ 1952166 h 2380521"/>
              <a:gd name="connsiteX168" fmla="*/ 7497889 w 8023328"/>
              <a:gd name="connsiteY168" fmla="*/ 1939769 h 2380521"/>
              <a:gd name="connsiteX169" fmla="*/ 7512677 w 8023328"/>
              <a:gd name="connsiteY169" fmla="*/ 1925913 h 2380521"/>
              <a:gd name="connsiteX170" fmla="*/ 7440913 w 8023328"/>
              <a:gd name="connsiteY170" fmla="*/ 1925913 h 2380521"/>
              <a:gd name="connsiteX171" fmla="*/ 7453310 w 8023328"/>
              <a:gd name="connsiteY171" fmla="*/ 1939769 h 2380521"/>
              <a:gd name="connsiteX172" fmla="*/ 7440913 w 8023328"/>
              <a:gd name="connsiteY172" fmla="*/ 1952166 h 2380521"/>
              <a:gd name="connsiteX173" fmla="*/ 7427057 w 8023328"/>
              <a:gd name="connsiteY173" fmla="*/ 1939769 h 2380521"/>
              <a:gd name="connsiteX174" fmla="*/ 7440913 w 8023328"/>
              <a:gd name="connsiteY174" fmla="*/ 1925913 h 2380521"/>
              <a:gd name="connsiteX175" fmla="*/ 7726151 w 8023328"/>
              <a:gd name="connsiteY175" fmla="*/ 1855081 h 2380521"/>
              <a:gd name="connsiteX176" fmla="*/ 7740007 w 8023328"/>
              <a:gd name="connsiteY176" fmla="*/ 1868937 h 2380521"/>
              <a:gd name="connsiteX177" fmla="*/ 7726151 w 8023328"/>
              <a:gd name="connsiteY177" fmla="*/ 1881334 h 2380521"/>
              <a:gd name="connsiteX178" fmla="*/ 7713753 w 8023328"/>
              <a:gd name="connsiteY178" fmla="*/ 1868937 h 2380521"/>
              <a:gd name="connsiteX179" fmla="*/ 7726151 w 8023328"/>
              <a:gd name="connsiteY179" fmla="*/ 1855081 h 2380521"/>
              <a:gd name="connsiteX180" fmla="*/ 7654337 w 8023328"/>
              <a:gd name="connsiteY180" fmla="*/ 1855081 h 2380521"/>
              <a:gd name="connsiteX181" fmla="*/ 7669126 w 8023328"/>
              <a:gd name="connsiteY181" fmla="*/ 1868937 h 2380521"/>
              <a:gd name="connsiteX182" fmla="*/ 7654337 w 8023328"/>
              <a:gd name="connsiteY182" fmla="*/ 1881334 h 2380521"/>
              <a:gd name="connsiteX183" fmla="*/ 7639549 w 8023328"/>
              <a:gd name="connsiteY183" fmla="*/ 1868937 h 2380521"/>
              <a:gd name="connsiteX184" fmla="*/ 7654337 w 8023328"/>
              <a:gd name="connsiteY184" fmla="*/ 1855081 h 2380521"/>
              <a:gd name="connsiteX185" fmla="*/ 7583507 w 8023328"/>
              <a:gd name="connsiteY185" fmla="*/ 1855081 h 2380521"/>
              <a:gd name="connsiteX186" fmla="*/ 7598297 w 8023328"/>
              <a:gd name="connsiteY186" fmla="*/ 1868937 h 2380521"/>
              <a:gd name="connsiteX187" fmla="*/ 7583507 w 8023328"/>
              <a:gd name="connsiteY187" fmla="*/ 1881334 h 2380521"/>
              <a:gd name="connsiteX188" fmla="*/ 7568718 w 8023328"/>
              <a:gd name="connsiteY188" fmla="*/ 1868937 h 2380521"/>
              <a:gd name="connsiteX189" fmla="*/ 7583507 w 8023328"/>
              <a:gd name="connsiteY189" fmla="*/ 1855081 h 2380521"/>
              <a:gd name="connsiteX190" fmla="*/ 7512677 w 8023328"/>
              <a:gd name="connsiteY190" fmla="*/ 1855081 h 2380521"/>
              <a:gd name="connsiteX191" fmla="*/ 7527466 w 8023328"/>
              <a:gd name="connsiteY191" fmla="*/ 1868937 h 2380521"/>
              <a:gd name="connsiteX192" fmla="*/ 7512677 w 8023328"/>
              <a:gd name="connsiteY192" fmla="*/ 1881334 h 2380521"/>
              <a:gd name="connsiteX193" fmla="*/ 7497889 w 8023328"/>
              <a:gd name="connsiteY193" fmla="*/ 1868937 h 2380521"/>
              <a:gd name="connsiteX194" fmla="*/ 7512677 w 8023328"/>
              <a:gd name="connsiteY194" fmla="*/ 1855081 h 2380521"/>
              <a:gd name="connsiteX195" fmla="*/ 7440913 w 8023328"/>
              <a:gd name="connsiteY195" fmla="*/ 1855081 h 2380521"/>
              <a:gd name="connsiteX196" fmla="*/ 7453310 w 8023328"/>
              <a:gd name="connsiteY196" fmla="*/ 1868937 h 2380521"/>
              <a:gd name="connsiteX197" fmla="*/ 7440913 w 8023328"/>
              <a:gd name="connsiteY197" fmla="*/ 1881334 h 2380521"/>
              <a:gd name="connsiteX198" fmla="*/ 7427057 w 8023328"/>
              <a:gd name="connsiteY198" fmla="*/ 1868937 h 2380521"/>
              <a:gd name="connsiteX199" fmla="*/ 7440913 w 8023328"/>
              <a:gd name="connsiteY199" fmla="*/ 1855081 h 2380521"/>
              <a:gd name="connsiteX200" fmla="*/ 7654337 w 8023328"/>
              <a:gd name="connsiteY200" fmla="*/ 1780878 h 2380521"/>
              <a:gd name="connsiteX201" fmla="*/ 7669126 w 8023328"/>
              <a:gd name="connsiteY201" fmla="*/ 1793275 h 2380521"/>
              <a:gd name="connsiteX202" fmla="*/ 7654337 w 8023328"/>
              <a:gd name="connsiteY202" fmla="*/ 1807131 h 2380521"/>
              <a:gd name="connsiteX203" fmla="*/ 7639549 w 8023328"/>
              <a:gd name="connsiteY203" fmla="*/ 1793275 h 2380521"/>
              <a:gd name="connsiteX204" fmla="*/ 7654337 w 8023328"/>
              <a:gd name="connsiteY204" fmla="*/ 1780878 h 2380521"/>
              <a:gd name="connsiteX205" fmla="*/ 7583507 w 8023328"/>
              <a:gd name="connsiteY205" fmla="*/ 1780878 h 2380521"/>
              <a:gd name="connsiteX206" fmla="*/ 7598297 w 8023328"/>
              <a:gd name="connsiteY206" fmla="*/ 1793275 h 2380521"/>
              <a:gd name="connsiteX207" fmla="*/ 7583507 w 8023328"/>
              <a:gd name="connsiteY207" fmla="*/ 1807131 h 2380521"/>
              <a:gd name="connsiteX208" fmla="*/ 7568718 w 8023328"/>
              <a:gd name="connsiteY208" fmla="*/ 1793275 h 2380521"/>
              <a:gd name="connsiteX209" fmla="*/ 7583507 w 8023328"/>
              <a:gd name="connsiteY209" fmla="*/ 1780878 h 2380521"/>
              <a:gd name="connsiteX210" fmla="*/ 7511745 w 8023328"/>
              <a:gd name="connsiteY210" fmla="*/ 1780878 h 2380521"/>
              <a:gd name="connsiteX211" fmla="*/ 7524143 w 8023328"/>
              <a:gd name="connsiteY211" fmla="*/ 1793275 h 2380521"/>
              <a:gd name="connsiteX212" fmla="*/ 7511745 w 8023328"/>
              <a:gd name="connsiteY212" fmla="*/ 1807131 h 2380521"/>
              <a:gd name="connsiteX213" fmla="*/ 7497889 w 8023328"/>
              <a:gd name="connsiteY213" fmla="*/ 1793275 h 2380521"/>
              <a:gd name="connsiteX214" fmla="*/ 7511745 w 8023328"/>
              <a:gd name="connsiteY214" fmla="*/ 1780878 h 2380521"/>
              <a:gd name="connsiteX215" fmla="*/ 7440913 w 8023328"/>
              <a:gd name="connsiteY215" fmla="*/ 1780878 h 2380521"/>
              <a:gd name="connsiteX216" fmla="*/ 7453310 w 8023328"/>
              <a:gd name="connsiteY216" fmla="*/ 1793275 h 2380521"/>
              <a:gd name="connsiteX217" fmla="*/ 7440913 w 8023328"/>
              <a:gd name="connsiteY217" fmla="*/ 1807131 h 2380521"/>
              <a:gd name="connsiteX218" fmla="*/ 7427057 w 8023328"/>
              <a:gd name="connsiteY218" fmla="*/ 1793275 h 2380521"/>
              <a:gd name="connsiteX219" fmla="*/ 7440913 w 8023328"/>
              <a:gd name="connsiteY219" fmla="*/ 1780878 h 2380521"/>
              <a:gd name="connsiteX220" fmla="*/ 7370084 w 8023328"/>
              <a:gd name="connsiteY220" fmla="*/ 1780878 h 2380521"/>
              <a:gd name="connsiteX221" fmla="*/ 7382481 w 8023328"/>
              <a:gd name="connsiteY221" fmla="*/ 1793275 h 2380521"/>
              <a:gd name="connsiteX222" fmla="*/ 7370084 w 8023328"/>
              <a:gd name="connsiteY222" fmla="*/ 1807131 h 2380521"/>
              <a:gd name="connsiteX223" fmla="*/ 7356228 w 8023328"/>
              <a:gd name="connsiteY223" fmla="*/ 1793275 h 2380521"/>
              <a:gd name="connsiteX224" fmla="*/ 7370084 w 8023328"/>
              <a:gd name="connsiteY224" fmla="*/ 1780878 h 2380521"/>
              <a:gd name="connsiteX225" fmla="*/ 7294422 w 8023328"/>
              <a:gd name="connsiteY225" fmla="*/ 1780878 h 2380521"/>
              <a:gd name="connsiteX226" fmla="*/ 7308278 w 8023328"/>
              <a:gd name="connsiteY226" fmla="*/ 1793275 h 2380521"/>
              <a:gd name="connsiteX227" fmla="*/ 7294422 w 8023328"/>
              <a:gd name="connsiteY227" fmla="*/ 1807131 h 2380521"/>
              <a:gd name="connsiteX228" fmla="*/ 7282025 w 8023328"/>
              <a:gd name="connsiteY228" fmla="*/ 1793275 h 2380521"/>
              <a:gd name="connsiteX229" fmla="*/ 7294422 w 8023328"/>
              <a:gd name="connsiteY229" fmla="*/ 1780878 h 2380521"/>
              <a:gd name="connsiteX230" fmla="*/ 7654337 w 8023328"/>
              <a:gd name="connsiteY230" fmla="*/ 1710049 h 2380521"/>
              <a:gd name="connsiteX231" fmla="*/ 7669126 w 8023328"/>
              <a:gd name="connsiteY231" fmla="*/ 1722446 h 2380521"/>
              <a:gd name="connsiteX232" fmla="*/ 7654337 w 8023328"/>
              <a:gd name="connsiteY232" fmla="*/ 1736302 h 2380521"/>
              <a:gd name="connsiteX233" fmla="*/ 7639549 w 8023328"/>
              <a:gd name="connsiteY233" fmla="*/ 1722446 h 2380521"/>
              <a:gd name="connsiteX234" fmla="*/ 7654337 w 8023328"/>
              <a:gd name="connsiteY234" fmla="*/ 1710049 h 2380521"/>
              <a:gd name="connsiteX235" fmla="*/ 7583507 w 8023328"/>
              <a:gd name="connsiteY235" fmla="*/ 1710049 h 2380521"/>
              <a:gd name="connsiteX236" fmla="*/ 7598297 w 8023328"/>
              <a:gd name="connsiteY236" fmla="*/ 1722446 h 2380521"/>
              <a:gd name="connsiteX237" fmla="*/ 7583507 w 8023328"/>
              <a:gd name="connsiteY237" fmla="*/ 1736302 h 2380521"/>
              <a:gd name="connsiteX238" fmla="*/ 7568718 w 8023328"/>
              <a:gd name="connsiteY238" fmla="*/ 1722446 h 2380521"/>
              <a:gd name="connsiteX239" fmla="*/ 7583507 w 8023328"/>
              <a:gd name="connsiteY239" fmla="*/ 1710049 h 2380521"/>
              <a:gd name="connsiteX240" fmla="*/ 7511745 w 8023328"/>
              <a:gd name="connsiteY240" fmla="*/ 1710049 h 2380521"/>
              <a:gd name="connsiteX241" fmla="*/ 7524143 w 8023328"/>
              <a:gd name="connsiteY241" fmla="*/ 1722446 h 2380521"/>
              <a:gd name="connsiteX242" fmla="*/ 7511745 w 8023328"/>
              <a:gd name="connsiteY242" fmla="*/ 1736302 h 2380521"/>
              <a:gd name="connsiteX243" fmla="*/ 7497889 w 8023328"/>
              <a:gd name="connsiteY243" fmla="*/ 1722446 h 2380521"/>
              <a:gd name="connsiteX244" fmla="*/ 7511745 w 8023328"/>
              <a:gd name="connsiteY244" fmla="*/ 1710049 h 2380521"/>
              <a:gd name="connsiteX245" fmla="*/ 7440913 w 8023328"/>
              <a:gd name="connsiteY245" fmla="*/ 1710049 h 2380521"/>
              <a:gd name="connsiteX246" fmla="*/ 7453310 w 8023328"/>
              <a:gd name="connsiteY246" fmla="*/ 1722446 h 2380521"/>
              <a:gd name="connsiteX247" fmla="*/ 7440913 w 8023328"/>
              <a:gd name="connsiteY247" fmla="*/ 1736302 h 2380521"/>
              <a:gd name="connsiteX248" fmla="*/ 7427057 w 8023328"/>
              <a:gd name="connsiteY248" fmla="*/ 1722446 h 2380521"/>
              <a:gd name="connsiteX249" fmla="*/ 7440913 w 8023328"/>
              <a:gd name="connsiteY249" fmla="*/ 1710049 h 2380521"/>
              <a:gd name="connsiteX250" fmla="*/ 7370084 w 8023328"/>
              <a:gd name="connsiteY250" fmla="*/ 1710049 h 2380521"/>
              <a:gd name="connsiteX251" fmla="*/ 7382481 w 8023328"/>
              <a:gd name="connsiteY251" fmla="*/ 1722446 h 2380521"/>
              <a:gd name="connsiteX252" fmla="*/ 7370084 w 8023328"/>
              <a:gd name="connsiteY252" fmla="*/ 1736302 h 2380521"/>
              <a:gd name="connsiteX253" fmla="*/ 7356228 w 8023328"/>
              <a:gd name="connsiteY253" fmla="*/ 1722446 h 2380521"/>
              <a:gd name="connsiteX254" fmla="*/ 7370084 w 8023328"/>
              <a:gd name="connsiteY254" fmla="*/ 1710049 h 2380521"/>
              <a:gd name="connsiteX255" fmla="*/ 7294422 w 8023328"/>
              <a:gd name="connsiteY255" fmla="*/ 1710049 h 2380521"/>
              <a:gd name="connsiteX256" fmla="*/ 7308278 w 8023328"/>
              <a:gd name="connsiteY256" fmla="*/ 1722446 h 2380521"/>
              <a:gd name="connsiteX257" fmla="*/ 7294422 w 8023328"/>
              <a:gd name="connsiteY257" fmla="*/ 1736302 h 2380521"/>
              <a:gd name="connsiteX258" fmla="*/ 7282025 w 8023328"/>
              <a:gd name="connsiteY258" fmla="*/ 1722446 h 2380521"/>
              <a:gd name="connsiteX259" fmla="*/ 7294422 w 8023328"/>
              <a:gd name="connsiteY259" fmla="*/ 1710049 h 2380521"/>
              <a:gd name="connsiteX260" fmla="*/ 7223591 w 8023328"/>
              <a:gd name="connsiteY260" fmla="*/ 1710049 h 2380521"/>
              <a:gd name="connsiteX261" fmla="*/ 7237447 w 8023328"/>
              <a:gd name="connsiteY261" fmla="*/ 1722446 h 2380521"/>
              <a:gd name="connsiteX262" fmla="*/ 7223591 w 8023328"/>
              <a:gd name="connsiteY262" fmla="*/ 1736302 h 2380521"/>
              <a:gd name="connsiteX263" fmla="*/ 7211194 w 8023328"/>
              <a:gd name="connsiteY263" fmla="*/ 1722446 h 2380521"/>
              <a:gd name="connsiteX264" fmla="*/ 7223591 w 8023328"/>
              <a:gd name="connsiteY264" fmla="*/ 1710049 h 2380521"/>
              <a:gd name="connsiteX265" fmla="*/ 7583507 w 8023328"/>
              <a:gd name="connsiteY265" fmla="*/ 1639217 h 2380521"/>
              <a:gd name="connsiteX266" fmla="*/ 7598297 w 8023328"/>
              <a:gd name="connsiteY266" fmla="*/ 1651614 h 2380521"/>
              <a:gd name="connsiteX267" fmla="*/ 7583507 w 8023328"/>
              <a:gd name="connsiteY267" fmla="*/ 1665470 h 2380521"/>
              <a:gd name="connsiteX268" fmla="*/ 7568718 w 8023328"/>
              <a:gd name="connsiteY268" fmla="*/ 1651614 h 2380521"/>
              <a:gd name="connsiteX269" fmla="*/ 7583507 w 8023328"/>
              <a:gd name="connsiteY269" fmla="*/ 1639217 h 2380521"/>
              <a:gd name="connsiteX270" fmla="*/ 7511745 w 8023328"/>
              <a:gd name="connsiteY270" fmla="*/ 1639217 h 2380521"/>
              <a:gd name="connsiteX271" fmla="*/ 7524143 w 8023328"/>
              <a:gd name="connsiteY271" fmla="*/ 1651614 h 2380521"/>
              <a:gd name="connsiteX272" fmla="*/ 7511745 w 8023328"/>
              <a:gd name="connsiteY272" fmla="*/ 1665470 h 2380521"/>
              <a:gd name="connsiteX273" fmla="*/ 7497889 w 8023328"/>
              <a:gd name="connsiteY273" fmla="*/ 1651614 h 2380521"/>
              <a:gd name="connsiteX274" fmla="*/ 7511745 w 8023328"/>
              <a:gd name="connsiteY274" fmla="*/ 1639217 h 2380521"/>
              <a:gd name="connsiteX275" fmla="*/ 7440913 w 8023328"/>
              <a:gd name="connsiteY275" fmla="*/ 1639217 h 2380521"/>
              <a:gd name="connsiteX276" fmla="*/ 7453310 w 8023328"/>
              <a:gd name="connsiteY276" fmla="*/ 1651614 h 2380521"/>
              <a:gd name="connsiteX277" fmla="*/ 7440913 w 8023328"/>
              <a:gd name="connsiteY277" fmla="*/ 1665470 h 2380521"/>
              <a:gd name="connsiteX278" fmla="*/ 7427057 w 8023328"/>
              <a:gd name="connsiteY278" fmla="*/ 1651614 h 2380521"/>
              <a:gd name="connsiteX279" fmla="*/ 7440913 w 8023328"/>
              <a:gd name="connsiteY279" fmla="*/ 1639217 h 2380521"/>
              <a:gd name="connsiteX280" fmla="*/ 7370084 w 8023328"/>
              <a:gd name="connsiteY280" fmla="*/ 1639217 h 2380521"/>
              <a:gd name="connsiteX281" fmla="*/ 7382481 w 8023328"/>
              <a:gd name="connsiteY281" fmla="*/ 1651614 h 2380521"/>
              <a:gd name="connsiteX282" fmla="*/ 7370084 w 8023328"/>
              <a:gd name="connsiteY282" fmla="*/ 1665470 h 2380521"/>
              <a:gd name="connsiteX283" fmla="*/ 7356228 w 8023328"/>
              <a:gd name="connsiteY283" fmla="*/ 1651614 h 2380521"/>
              <a:gd name="connsiteX284" fmla="*/ 7370084 w 8023328"/>
              <a:gd name="connsiteY284" fmla="*/ 1639217 h 2380521"/>
              <a:gd name="connsiteX285" fmla="*/ 7294422 w 8023328"/>
              <a:gd name="connsiteY285" fmla="*/ 1639217 h 2380521"/>
              <a:gd name="connsiteX286" fmla="*/ 7308278 w 8023328"/>
              <a:gd name="connsiteY286" fmla="*/ 1651614 h 2380521"/>
              <a:gd name="connsiteX287" fmla="*/ 7294422 w 8023328"/>
              <a:gd name="connsiteY287" fmla="*/ 1665470 h 2380521"/>
              <a:gd name="connsiteX288" fmla="*/ 7282025 w 8023328"/>
              <a:gd name="connsiteY288" fmla="*/ 1651614 h 2380521"/>
              <a:gd name="connsiteX289" fmla="*/ 7294422 w 8023328"/>
              <a:gd name="connsiteY289" fmla="*/ 1639217 h 2380521"/>
              <a:gd name="connsiteX290" fmla="*/ 7223591 w 8023328"/>
              <a:gd name="connsiteY290" fmla="*/ 1639217 h 2380521"/>
              <a:gd name="connsiteX291" fmla="*/ 7237447 w 8023328"/>
              <a:gd name="connsiteY291" fmla="*/ 1651614 h 2380521"/>
              <a:gd name="connsiteX292" fmla="*/ 7223591 w 8023328"/>
              <a:gd name="connsiteY292" fmla="*/ 1665470 h 2380521"/>
              <a:gd name="connsiteX293" fmla="*/ 7211194 w 8023328"/>
              <a:gd name="connsiteY293" fmla="*/ 1651614 h 2380521"/>
              <a:gd name="connsiteX294" fmla="*/ 7223591 w 8023328"/>
              <a:gd name="connsiteY294" fmla="*/ 1639217 h 2380521"/>
              <a:gd name="connsiteX295" fmla="*/ 7152761 w 8023328"/>
              <a:gd name="connsiteY295" fmla="*/ 1639217 h 2380521"/>
              <a:gd name="connsiteX296" fmla="*/ 7166617 w 8023328"/>
              <a:gd name="connsiteY296" fmla="*/ 1651614 h 2380521"/>
              <a:gd name="connsiteX297" fmla="*/ 7152761 w 8023328"/>
              <a:gd name="connsiteY297" fmla="*/ 1665470 h 2380521"/>
              <a:gd name="connsiteX298" fmla="*/ 7140364 w 8023328"/>
              <a:gd name="connsiteY298" fmla="*/ 1651614 h 2380521"/>
              <a:gd name="connsiteX299" fmla="*/ 7152761 w 8023328"/>
              <a:gd name="connsiteY299" fmla="*/ 1639217 h 2380521"/>
              <a:gd name="connsiteX300" fmla="*/ 7511745 w 8023328"/>
              <a:gd name="connsiteY300" fmla="*/ 1568388 h 2380521"/>
              <a:gd name="connsiteX301" fmla="*/ 7524143 w 8023328"/>
              <a:gd name="connsiteY301" fmla="*/ 1583176 h 2380521"/>
              <a:gd name="connsiteX302" fmla="*/ 7511745 w 8023328"/>
              <a:gd name="connsiteY302" fmla="*/ 1597964 h 2380521"/>
              <a:gd name="connsiteX303" fmla="*/ 7497889 w 8023328"/>
              <a:gd name="connsiteY303" fmla="*/ 1583176 h 2380521"/>
              <a:gd name="connsiteX304" fmla="*/ 7511745 w 8023328"/>
              <a:gd name="connsiteY304" fmla="*/ 1568388 h 2380521"/>
              <a:gd name="connsiteX305" fmla="*/ 7440913 w 8023328"/>
              <a:gd name="connsiteY305" fmla="*/ 1568388 h 2380521"/>
              <a:gd name="connsiteX306" fmla="*/ 7453310 w 8023328"/>
              <a:gd name="connsiteY306" fmla="*/ 1583176 h 2380521"/>
              <a:gd name="connsiteX307" fmla="*/ 7440913 w 8023328"/>
              <a:gd name="connsiteY307" fmla="*/ 1597964 h 2380521"/>
              <a:gd name="connsiteX308" fmla="*/ 7427057 w 8023328"/>
              <a:gd name="connsiteY308" fmla="*/ 1583176 h 2380521"/>
              <a:gd name="connsiteX309" fmla="*/ 7440913 w 8023328"/>
              <a:gd name="connsiteY309" fmla="*/ 1568388 h 2380521"/>
              <a:gd name="connsiteX310" fmla="*/ 7370084 w 8023328"/>
              <a:gd name="connsiteY310" fmla="*/ 1568388 h 2380521"/>
              <a:gd name="connsiteX311" fmla="*/ 7382481 w 8023328"/>
              <a:gd name="connsiteY311" fmla="*/ 1583176 h 2380521"/>
              <a:gd name="connsiteX312" fmla="*/ 7370084 w 8023328"/>
              <a:gd name="connsiteY312" fmla="*/ 1597964 h 2380521"/>
              <a:gd name="connsiteX313" fmla="*/ 7356228 w 8023328"/>
              <a:gd name="connsiteY313" fmla="*/ 1583176 h 2380521"/>
              <a:gd name="connsiteX314" fmla="*/ 7370084 w 8023328"/>
              <a:gd name="connsiteY314" fmla="*/ 1568388 h 2380521"/>
              <a:gd name="connsiteX315" fmla="*/ 7294422 w 8023328"/>
              <a:gd name="connsiteY315" fmla="*/ 1568388 h 2380521"/>
              <a:gd name="connsiteX316" fmla="*/ 7308278 w 8023328"/>
              <a:gd name="connsiteY316" fmla="*/ 1583176 h 2380521"/>
              <a:gd name="connsiteX317" fmla="*/ 7294422 w 8023328"/>
              <a:gd name="connsiteY317" fmla="*/ 1597964 h 2380521"/>
              <a:gd name="connsiteX318" fmla="*/ 7282025 w 8023328"/>
              <a:gd name="connsiteY318" fmla="*/ 1583176 h 2380521"/>
              <a:gd name="connsiteX319" fmla="*/ 7294422 w 8023328"/>
              <a:gd name="connsiteY319" fmla="*/ 1568388 h 2380521"/>
              <a:gd name="connsiteX320" fmla="*/ 7223591 w 8023328"/>
              <a:gd name="connsiteY320" fmla="*/ 1568388 h 2380521"/>
              <a:gd name="connsiteX321" fmla="*/ 7237447 w 8023328"/>
              <a:gd name="connsiteY321" fmla="*/ 1583176 h 2380521"/>
              <a:gd name="connsiteX322" fmla="*/ 7223591 w 8023328"/>
              <a:gd name="connsiteY322" fmla="*/ 1597964 h 2380521"/>
              <a:gd name="connsiteX323" fmla="*/ 7211194 w 8023328"/>
              <a:gd name="connsiteY323" fmla="*/ 1583176 h 2380521"/>
              <a:gd name="connsiteX324" fmla="*/ 7223591 w 8023328"/>
              <a:gd name="connsiteY324" fmla="*/ 1568388 h 2380521"/>
              <a:gd name="connsiteX325" fmla="*/ 7152761 w 8023328"/>
              <a:gd name="connsiteY325" fmla="*/ 1568388 h 2380521"/>
              <a:gd name="connsiteX326" fmla="*/ 7166617 w 8023328"/>
              <a:gd name="connsiteY326" fmla="*/ 1580785 h 2380521"/>
              <a:gd name="connsiteX327" fmla="*/ 7152761 w 8023328"/>
              <a:gd name="connsiteY327" fmla="*/ 1594641 h 2380521"/>
              <a:gd name="connsiteX328" fmla="*/ 7140364 w 8023328"/>
              <a:gd name="connsiteY328" fmla="*/ 1580785 h 2380521"/>
              <a:gd name="connsiteX329" fmla="*/ 7152761 w 8023328"/>
              <a:gd name="connsiteY329" fmla="*/ 1568388 h 2380521"/>
              <a:gd name="connsiteX330" fmla="*/ 7084322 w 8023328"/>
              <a:gd name="connsiteY330" fmla="*/ 1568388 h 2380521"/>
              <a:gd name="connsiteX331" fmla="*/ 7099111 w 8023328"/>
              <a:gd name="connsiteY331" fmla="*/ 1580785 h 2380521"/>
              <a:gd name="connsiteX332" fmla="*/ 7084322 w 8023328"/>
              <a:gd name="connsiteY332" fmla="*/ 1594641 h 2380521"/>
              <a:gd name="connsiteX333" fmla="*/ 7069533 w 8023328"/>
              <a:gd name="connsiteY333" fmla="*/ 1580785 h 2380521"/>
              <a:gd name="connsiteX334" fmla="*/ 7084322 w 8023328"/>
              <a:gd name="connsiteY334" fmla="*/ 1568388 h 2380521"/>
              <a:gd name="connsiteX335" fmla="*/ 7440913 w 8023328"/>
              <a:gd name="connsiteY335" fmla="*/ 1494185 h 2380521"/>
              <a:gd name="connsiteX336" fmla="*/ 7453310 w 8023328"/>
              <a:gd name="connsiteY336" fmla="*/ 1508973 h 2380521"/>
              <a:gd name="connsiteX337" fmla="*/ 7440913 w 8023328"/>
              <a:gd name="connsiteY337" fmla="*/ 1523761 h 2380521"/>
              <a:gd name="connsiteX338" fmla="*/ 7427057 w 8023328"/>
              <a:gd name="connsiteY338" fmla="*/ 1508973 h 2380521"/>
              <a:gd name="connsiteX339" fmla="*/ 7440913 w 8023328"/>
              <a:gd name="connsiteY339" fmla="*/ 1494185 h 2380521"/>
              <a:gd name="connsiteX340" fmla="*/ 7370084 w 8023328"/>
              <a:gd name="connsiteY340" fmla="*/ 1494185 h 2380521"/>
              <a:gd name="connsiteX341" fmla="*/ 7382481 w 8023328"/>
              <a:gd name="connsiteY341" fmla="*/ 1508973 h 2380521"/>
              <a:gd name="connsiteX342" fmla="*/ 7370084 w 8023328"/>
              <a:gd name="connsiteY342" fmla="*/ 1523761 h 2380521"/>
              <a:gd name="connsiteX343" fmla="*/ 7356228 w 8023328"/>
              <a:gd name="connsiteY343" fmla="*/ 1508973 h 2380521"/>
              <a:gd name="connsiteX344" fmla="*/ 7370084 w 8023328"/>
              <a:gd name="connsiteY344" fmla="*/ 1494185 h 2380521"/>
              <a:gd name="connsiteX345" fmla="*/ 7294422 w 8023328"/>
              <a:gd name="connsiteY345" fmla="*/ 1494185 h 2380521"/>
              <a:gd name="connsiteX346" fmla="*/ 7308278 w 8023328"/>
              <a:gd name="connsiteY346" fmla="*/ 1508973 h 2380521"/>
              <a:gd name="connsiteX347" fmla="*/ 7294422 w 8023328"/>
              <a:gd name="connsiteY347" fmla="*/ 1523761 h 2380521"/>
              <a:gd name="connsiteX348" fmla="*/ 7282025 w 8023328"/>
              <a:gd name="connsiteY348" fmla="*/ 1508973 h 2380521"/>
              <a:gd name="connsiteX349" fmla="*/ 7294422 w 8023328"/>
              <a:gd name="connsiteY349" fmla="*/ 1494185 h 2380521"/>
              <a:gd name="connsiteX350" fmla="*/ 7223591 w 8023328"/>
              <a:gd name="connsiteY350" fmla="*/ 1494185 h 2380521"/>
              <a:gd name="connsiteX351" fmla="*/ 7237447 w 8023328"/>
              <a:gd name="connsiteY351" fmla="*/ 1508973 h 2380521"/>
              <a:gd name="connsiteX352" fmla="*/ 7223591 w 8023328"/>
              <a:gd name="connsiteY352" fmla="*/ 1523761 h 2380521"/>
              <a:gd name="connsiteX353" fmla="*/ 7211194 w 8023328"/>
              <a:gd name="connsiteY353" fmla="*/ 1508973 h 2380521"/>
              <a:gd name="connsiteX354" fmla="*/ 7223591 w 8023328"/>
              <a:gd name="connsiteY354" fmla="*/ 1494185 h 2380521"/>
              <a:gd name="connsiteX355" fmla="*/ 7152761 w 8023328"/>
              <a:gd name="connsiteY355" fmla="*/ 1494185 h 2380521"/>
              <a:gd name="connsiteX356" fmla="*/ 7166617 w 8023328"/>
              <a:gd name="connsiteY356" fmla="*/ 1508973 h 2380521"/>
              <a:gd name="connsiteX357" fmla="*/ 7152761 w 8023328"/>
              <a:gd name="connsiteY357" fmla="*/ 1523761 h 2380521"/>
              <a:gd name="connsiteX358" fmla="*/ 7140364 w 8023328"/>
              <a:gd name="connsiteY358" fmla="*/ 1508973 h 2380521"/>
              <a:gd name="connsiteX359" fmla="*/ 7152761 w 8023328"/>
              <a:gd name="connsiteY359" fmla="*/ 1494185 h 2380521"/>
              <a:gd name="connsiteX360" fmla="*/ 7084322 w 8023328"/>
              <a:gd name="connsiteY360" fmla="*/ 1494185 h 2380521"/>
              <a:gd name="connsiteX361" fmla="*/ 7099111 w 8023328"/>
              <a:gd name="connsiteY361" fmla="*/ 1508973 h 2380521"/>
              <a:gd name="connsiteX362" fmla="*/ 7084322 w 8023328"/>
              <a:gd name="connsiteY362" fmla="*/ 1523761 h 2380521"/>
              <a:gd name="connsiteX363" fmla="*/ 7069533 w 8023328"/>
              <a:gd name="connsiteY363" fmla="*/ 1508973 h 2380521"/>
              <a:gd name="connsiteX364" fmla="*/ 7084322 w 8023328"/>
              <a:gd name="connsiteY364" fmla="*/ 1494185 h 2380521"/>
              <a:gd name="connsiteX365" fmla="*/ 7013492 w 8023328"/>
              <a:gd name="connsiteY365" fmla="*/ 1494185 h 2380521"/>
              <a:gd name="connsiteX366" fmla="*/ 7028280 w 8023328"/>
              <a:gd name="connsiteY366" fmla="*/ 1508973 h 2380521"/>
              <a:gd name="connsiteX367" fmla="*/ 7013492 w 8023328"/>
              <a:gd name="connsiteY367" fmla="*/ 1523761 h 2380521"/>
              <a:gd name="connsiteX368" fmla="*/ 6998704 w 8023328"/>
              <a:gd name="connsiteY368" fmla="*/ 1508973 h 2380521"/>
              <a:gd name="connsiteX369" fmla="*/ 7013492 w 8023328"/>
              <a:gd name="connsiteY369" fmla="*/ 1494185 h 2380521"/>
              <a:gd name="connsiteX370" fmla="*/ 6939085 w 8023328"/>
              <a:gd name="connsiteY370" fmla="*/ 1494185 h 2380521"/>
              <a:gd name="connsiteX371" fmla="*/ 6950753 w 8023328"/>
              <a:gd name="connsiteY371" fmla="*/ 1508973 h 2380521"/>
              <a:gd name="connsiteX372" fmla="*/ 6939085 w 8023328"/>
              <a:gd name="connsiteY372" fmla="*/ 1523761 h 2380521"/>
              <a:gd name="connsiteX373" fmla="*/ 6924500 w 8023328"/>
              <a:gd name="connsiteY373" fmla="*/ 1508973 h 2380521"/>
              <a:gd name="connsiteX374" fmla="*/ 6939085 w 8023328"/>
              <a:gd name="connsiteY374" fmla="*/ 1494185 h 2380521"/>
              <a:gd name="connsiteX375" fmla="*/ 83229 w 8023328"/>
              <a:gd name="connsiteY375" fmla="*/ 1426727 h 2380521"/>
              <a:gd name="connsiteX376" fmla="*/ 97085 w 8023328"/>
              <a:gd name="connsiteY376" fmla="*/ 1439124 h 2380521"/>
              <a:gd name="connsiteX377" fmla="*/ 83229 w 8023328"/>
              <a:gd name="connsiteY377" fmla="*/ 1452980 h 2380521"/>
              <a:gd name="connsiteX378" fmla="*/ 70831 w 8023328"/>
              <a:gd name="connsiteY378" fmla="*/ 1439124 h 2380521"/>
              <a:gd name="connsiteX379" fmla="*/ 83229 w 8023328"/>
              <a:gd name="connsiteY379" fmla="*/ 1426727 h 2380521"/>
              <a:gd name="connsiteX380" fmla="*/ 11993 w 8023328"/>
              <a:gd name="connsiteY380" fmla="*/ 1426727 h 2380521"/>
              <a:gd name="connsiteX381" fmla="*/ 26234 w 8023328"/>
              <a:gd name="connsiteY381" fmla="*/ 1439124 h 2380521"/>
              <a:gd name="connsiteX382" fmla="*/ 11993 w 8023328"/>
              <a:gd name="connsiteY382" fmla="*/ 1452980 h 2380521"/>
              <a:gd name="connsiteX383" fmla="*/ 0 w 8023328"/>
              <a:gd name="connsiteY383" fmla="*/ 1439124 h 2380521"/>
              <a:gd name="connsiteX384" fmla="*/ 11993 w 8023328"/>
              <a:gd name="connsiteY384" fmla="*/ 1426727 h 2380521"/>
              <a:gd name="connsiteX385" fmla="*/ 7370084 w 8023328"/>
              <a:gd name="connsiteY385" fmla="*/ 1423353 h 2380521"/>
              <a:gd name="connsiteX386" fmla="*/ 7382481 w 8023328"/>
              <a:gd name="connsiteY386" fmla="*/ 1438142 h 2380521"/>
              <a:gd name="connsiteX387" fmla="*/ 7370084 w 8023328"/>
              <a:gd name="connsiteY387" fmla="*/ 1452931 h 2380521"/>
              <a:gd name="connsiteX388" fmla="*/ 7356228 w 8023328"/>
              <a:gd name="connsiteY388" fmla="*/ 1438142 h 2380521"/>
              <a:gd name="connsiteX389" fmla="*/ 7370084 w 8023328"/>
              <a:gd name="connsiteY389" fmla="*/ 1423353 h 2380521"/>
              <a:gd name="connsiteX390" fmla="*/ 7294422 w 8023328"/>
              <a:gd name="connsiteY390" fmla="*/ 1423353 h 2380521"/>
              <a:gd name="connsiteX391" fmla="*/ 7308278 w 8023328"/>
              <a:gd name="connsiteY391" fmla="*/ 1438142 h 2380521"/>
              <a:gd name="connsiteX392" fmla="*/ 7294422 w 8023328"/>
              <a:gd name="connsiteY392" fmla="*/ 1452931 h 2380521"/>
              <a:gd name="connsiteX393" fmla="*/ 7282025 w 8023328"/>
              <a:gd name="connsiteY393" fmla="*/ 1438142 h 2380521"/>
              <a:gd name="connsiteX394" fmla="*/ 7294422 w 8023328"/>
              <a:gd name="connsiteY394" fmla="*/ 1423353 h 2380521"/>
              <a:gd name="connsiteX395" fmla="*/ 7223591 w 8023328"/>
              <a:gd name="connsiteY395" fmla="*/ 1423353 h 2380521"/>
              <a:gd name="connsiteX396" fmla="*/ 7237447 w 8023328"/>
              <a:gd name="connsiteY396" fmla="*/ 1438142 h 2380521"/>
              <a:gd name="connsiteX397" fmla="*/ 7223591 w 8023328"/>
              <a:gd name="connsiteY397" fmla="*/ 1452931 h 2380521"/>
              <a:gd name="connsiteX398" fmla="*/ 7211194 w 8023328"/>
              <a:gd name="connsiteY398" fmla="*/ 1438142 h 2380521"/>
              <a:gd name="connsiteX399" fmla="*/ 7223591 w 8023328"/>
              <a:gd name="connsiteY399" fmla="*/ 1423353 h 2380521"/>
              <a:gd name="connsiteX400" fmla="*/ 7155152 w 8023328"/>
              <a:gd name="connsiteY400" fmla="*/ 1423353 h 2380521"/>
              <a:gd name="connsiteX401" fmla="*/ 7169940 w 8023328"/>
              <a:gd name="connsiteY401" fmla="*/ 1438142 h 2380521"/>
              <a:gd name="connsiteX402" fmla="*/ 7155152 w 8023328"/>
              <a:gd name="connsiteY402" fmla="*/ 1452931 h 2380521"/>
              <a:gd name="connsiteX403" fmla="*/ 7141920 w 8023328"/>
              <a:gd name="connsiteY403" fmla="*/ 1438142 h 2380521"/>
              <a:gd name="connsiteX404" fmla="*/ 7155152 w 8023328"/>
              <a:gd name="connsiteY404" fmla="*/ 1423353 h 2380521"/>
              <a:gd name="connsiteX405" fmla="*/ 7084322 w 8023328"/>
              <a:gd name="connsiteY405" fmla="*/ 1423353 h 2380521"/>
              <a:gd name="connsiteX406" fmla="*/ 7099111 w 8023328"/>
              <a:gd name="connsiteY406" fmla="*/ 1438142 h 2380521"/>
              <a:gd name="connsiteX407" fmla="*/ 7084322 w 8023328"/>
              <a:gd name="connsiteY407" fmla="*/ 1452931 h 2380521"/>
              <a:gd name="connsiteX408" fmla="*/ 7069533 w 8023328"/>
              <a:gd name="connsiteY408" fmla="*/ 1438142 h 2380521"/>
              <a:gd name="connsiteX409" fmla="*/ 7084322 w 8023328"/>
              <a:gd name="connsiteY409" fmla="*/ 1423353 h 2380521"/>
              <a:gd name="connsiteX410" fmla="*/ 7013492 w 8023328"/>
              <a:gd name="connsiteY410" fmla="*/ 1423353 h 2380521"/>
              <a:gd name="connsiteX411" fmla="*/ 7028280 w 8023328"/>
              <a:gd name="connsiteY411" fmla="*/ 1438142 h 2380521"/>
              <a:gd name="connsiteX412" fmla="*/ 7013492 w 8023328"/>
              <a:gd name="connsiteY412" fmla="*/ 1452931 h 2380521"/>
              <a:gd name="connsiteX413" fmla="*/ 6998704 w 8023328"/>
              <a:gd name="connsiteY413" fmla="*/ 1438142 h 2380521"/>
              <a:gd name="connsiteX414" fmla="*/ 7013492 w 8023328"/>
              <a:gd name="connsiteY414" fmla="*/ 1423353 h 2380521"/>
              <a:gd name="connsiteX415" fmla="*/ 6939085 w 8023328"/>
              <a:gd name="connsiteY415" fmla="*/ 1423353 h 2380521"/>
              <a:gd name="connsiteX416" fmla="*/ 6950753 w 8023328"/>
              <a:gd name="connsiteY416" fmla="*/ 1438142 h 2380521"/>
              <a:gd name="connsiteX417" fmla="*/ 6939085 w 8023328"/>
              <a:gd name="connsiteY417" fmla="*/ 1452931 h 2380521"/>
              <a:gd name="connsiteX418" fmla="*/ 6924500 w 8023328"/>
              <a:gd name="connsiteY418" fmla="*/ 1438142 h 2380521"/>
              <a:gd name="connsiteX419" fmla="*/ 6939085 w 8023328"/>
              <a:gd name="connsiteY419" fmla="*/ 1423353 h 2380521"/>
              <a:gd name="connsiteX420" fmla="*/ 6867525 w 8023328"/>
              <a:gd name="connsiteY420" fmla="*/ 1423353 h 2380521"/>
              <a:gd name="connsiteX421" fmla="*/ 6879922 w 8023328"/>
              <a:gd name="connsiteY421" fmla="*/ 1438142 h 2380521"/>
              <a:gd name="connsiteX422" fmla="*/ 6867525 w 8023328"/>
              <a:gd name="connsiteY422" fmla="*/ 1452931 h 2380521"/>
              <a:gd name="connsiteX423" fmla="*/ 6853669 w 8023328"/>
              <a:gd name="connsiteY423" fmla="*/ 1438142 h 2380521"/>
              <a:gd name="connsiteX424" fmla="*/ 6867525 w 8023328"/>
              <a:gd name="connsiteY424" fmla="*/ 1423353 h 2380521"/>
              <a:gd name="connsiteX425" fmla="*/ 6796696 w 8023328"/>
              <a:gd name="connsiteY425" fmla="*/ 1423353 h 2380521"/>
              <a:gd name="connsiteX426" fmla="*/ 6809093 w 8023328"/>
              <a:gd name="connsiteY426" fmla="*/ 1438142 h 2380521"/>
              <a:gd name="connsiteX427" fmla="*/ 6796696 w 8023328"/>
              <a:gd name="connsiteY427" fmla="*/ 1452931 h 2380521"/>
              <a:gd name="connsiteX428" fmla="*/ 6782840 w 8023328"/>
              <a:gd name="connsiteY428" fmla="*/ 1438142 h 2380521"/>
              <a:gd name="connsiteX429" fmla="*/ 6796696 w 8023328"/>
              <a:gd name="connsiteY429" fmla="*/ 1423353 h 2380521"/>
              <a:gd name="connsiteX430" fmla="*/ 155518 w 8023328"/>
              <a:gd name="connsiteY430" fmla="*/ 1355896 h 2380521"/>
              <a:gd name="connsiteX431" fmla="*/ 167916 w 8023328"/>
              <a:gd name="connsiteY431" fmla="*/ 1368293 h 2380521"/>
              <a:gd name="connsiteX432" fmla="*/ 155518 w 8023328"/>
              <a:gd name="connsiteY432" fmla="*/ 1382149 h 2380521"/>
              <a:gd name="connsiteX433" fmla="*/ 141662 w 8023328"/>
              <a:gd name="connsiteY433" fmla="*/ 1368293 h 2380521"/>
              <a:gd name="connsiteX434" fmla="*/ 155518 w 8023328"/>
              <a:gd name="connsiteY434" fmla="*/ 1355896 h 2380521"/>
              <a:gd name="connsiteX435" fmla="*/ 83230 w 8023328"/>
              <a:gd name="connsiteY435" fmla="*/ 1355896 h 2380521"/>
              <a:gd name="connsiteX436" fmla="*/ 97086 w 8023328"/>
              <a:gd name="connsiteY436" fmla="*/ 1368293 h 2380521"/>
              <a:gd name="connsiteX437" fmla="*/ 83230 w 8023328"/>
              <a:gd name="connsiteY437" fmla="*/ 1382149 h 2380521"/>
              <a:gd name="connsiteX438" fmla="*/ 70832 w 8023328"/>
              <a:gd name="connsiteY438" fmla="*/ 1368293 h 2380521"/>
              <a:gd name="connsiteX439" fmla="*/ 83230 w 8023328"/>
              <a:gd name="connsiteY439" fmla="*/ 1355896 h 2380521"/>
              <a:gd name="connsiteX440" fmla="*/ 11994 w 8023328"/>
              <a:gd name="connsiteY440" fmla="*/ 1355896 h 2380521"/>
              <a:gd name="connsiteX441" fmla="*/ 26235 w 8023328"/>
              <a:gd name="connsiteY441" fmla="*/ 1368293 h 2380521"/>
              <a:gd name="connsiteX442" fmla="*/ 11994 w 8023328"/>
              <a:gd name="connsiteY442" fmla="*/ 1382149 h 2380521"/>
              <a:gd name="connsiteX443" fmla="*/ 2 w 8023328"/>
              <a:gd name="connsiteY443" fmla="*/ 1368293 h 2380521"/>
              <a:gd name="connsiteX444" fmla="*/ 11994 w 8023328"/>
              <a:gd name="connsiteY444" fmla="*/ 1355896 h 2380521"/>
              <a:gd name="connsiteX445" fmla="*/ 7294422 w 8023328"/>
              <a:gd name="connsiteY445" fmla="*/ 1352524 h 2380521"/>
              <a:gd name="connsiteX446" fmla="*/ 7308278 w 8023328"/>
              <a:gd name="connsiteY446" fmla="*/ 1367109 h 2380521"/>
              <a:gd name="connsiteX447" fmla="*/ 7294422 w 8023328"/>
              <a:gd name="connsiteY447" fmla="*/ 1378777 h 2380521"/>
              <a:gd name="connsiteX448" fmla="*/ 7282025 w 8023328"/>
              <a:gd name="connsiteY448" fmla="*/ 1367109 h 2380521"/>
              <a:gd name="connsiteX449" fmla="*/ 7294422 w 8023328"/>
              <a:gd name="connsiteY449" fmla="*/ 1352524 h 2380521"/>
              <a:gd name="connsiteX450" fmla="*/ 7223591 w 8023328"/>
              <a:gd name="connsiteY450" fmla="*/ 1352524 h 2380521"/>
              <a:gd name="connsiteX451" fmla="*/ 7237447 w 8023328"/>
              <a:gd name="connsiteY451" fmla="*/ 1367109 h 2380521"/>
              <a:gd name="connsiteX452" fmla="*/ 7223591 w 8023328"/>
              <a:gd name="connsiteY452" fmla="*/ 1378777 h 2380521"/>
              <a:gd name="connsiteX453" fmla="*/ 7211194 w 8023328"/>
              <a:gd name="connsiteY453" fmla="*/ 1367109 h 2380521"/>
              <a:gd name="connsiteX454" fmla="*/ 7223591 w 8023328"/>
              <a:gd name="connsiteY454" fmla="*/ 1352524 h 2380521"/>
              <a:gd name="connsiteX455" fmla="*/ 7155152 w 8023328"/>
              <a:gd name="connsiteY455" fmla="*/ 1352524 h 2380521"/>
              <a:gd name="connsiteX456" fmla="*/ 7169940 w 8023328"/>
              <a:gd name="connsiteY456" fmla="*/ 1367109 h 2380521"/>
              <a:gd name="connsiteX457" fmla="*/ 7155152 w 8023328"/>
              <a:gd name="connsiteY457" fmla="*/ 1378777 h 2380521"/>
              <a:gd name="connsiteX458" fmla="*/ 7140364 w 8023328"/>
              <a:gd name="connsiteY458" fmla="*/ 1367109 h 2380521"/>
              <a:gd name="connsiteX459" fmla="*/ 7155152 w 8023328"/>
              <a:gd name="connsiteY459" fmla="*/ 1352524 h 2380521"/>
              <a:gd name="connsiteX460" fmla="*/ 7084322 w 8023328"/>
              <a:gd name="connsiteY460" fmla="*/ 1352524 h 2380521"/>
              <a:gd name="connsiteX461" fmla="*/ 7099111 w 8023328"/>
              <a:gd name="connsiteY461" fmla="*/ 1367109 h 2380521"/>
              <a:gd name="connsiteX462" fmla="*/ 7084322 w 8023328"/>
              <a:gd name="connsiteY462" fmla="*/ 1378777 h 2380521"/>
              <a:gd name="connsiteX463" fmla="*/ 7069533 w 8023328"/>
              <a:gd name="connsiteY463" fmla="*/ 1367109 h 2380521"/>
              <a:gd name="connsiteX464" fmla="*/ 7084322 w 8023328"/>
              <a:gd name="connsiteY464" fmla="*/ 1352524 h 2380521"/>
              <a:gd name="connsiteX465" fmla="*/ 7013492 w 8023328"/>
              <a:gd name="connsiteY465" fmla="*/ 1352524 h 2380521"/>
              <a:gd name="connsiteX466" fmla="*/ 7028280 w 8023328"/>
              <a:gd name="connsiteY466" fmla="*/ 1367109 h 2380521"/>
              <a:gd name="connsiteX467" fmla="*/ 7013492 w 8023328"/>
              <a:gd name="connsiteY467" fmla="*/ 1378777 h 2380521"/>
              <a:gd name="connsiteX468" fmla="*/ 6998704 w 8023328"/>
              <a:gd name="connsiteY468" fmla="*/ 1367109 h 2380521"/>
              <a:gd name="connsiteX469" fmla="*/ 7013492 w 8023328"/>
              <a:gd name="connsiteY469" fmla="*/ 1352524 h 2380521"/>
              <a:gd name="connsiteX470" fmla="*/ 6939085 w 8023328"/>
              <a:gd name="connsiteY470" fmla="*/ 1352524 h 2380521"/>
              <a:gd name="connsiteX471" fmla="*/ 6950753 w 8023328"/>
              <a:gd name="connsiteY471" fmla="*/ 1367701 h 2380521"/>
              <a:gd name="connsiteX472" fmla="*/ 6939085 w 8023328"/>
              <a:gd name="connsiteY472" fmla="*/ 1382120 h 2380521"/>
              <a:gd name="connsiteX473" fmla="*/ 6924500 w 8023328"/>
              <a:gd name="connsiteY473" fmla="*/ 1367701 h 2380521"/>
              <a:gd name="connsiteX474" fmla="*/ 6939085 w 8023328"/>
              <a:gd name="connsiteY474" fmla="*/ 1352524 h 2380521"/>
              <a:gd name="connsiteX475" fmla="*/ 6867525 w 8023328"/>
              <a:gd name="connsiteY475" fmla="*/ 1352524 h 2380521"/>
              <a:gd name="connsiteX476" fmla="*/ 6879922 w 8023328"/>
              <a:gd name="connsiteY476" fmla="*/ 1367701 h 2380521"/>
              <a:gd name="connsiteX477" fmla="*/ 6867525 w 8023328"/>
              <a:gd name="connsiteY477" fmla="*/ 1382120 h 2380521"/>
              <a:gd name="connsiteX478" fmla="*/ 6853669 w 8023328"/>
              <a:gd name="connsiteY478" fmla="*/ 1367701 h 2380521"/>
              <a:gd name="connsiteX479" fmla="*/ 6867525 w 8023328"/>
              <a:gd name="connsiteY479" fmla="*/ 1352524 h 2380521"/>
              <a:gd name="connsiteX480" fmla="*/ 6796696 w 8023328"/>
              <a:gd name="connsiteY480" fmla="*/ 1352524 h 2380521"/>
              <a:gd name="connsiteX481" fmla="*/ 6809093 w 8023328"/>
              <a:gd name="connsiteY481" fmla="*/ 1367701 h 2380521"/>
              <a:gd name="connsiteX482" fmla="*/ 6796696 w 8023328"/>
              <a:gd name="connsiteY482" fmla="*/ 1382120 h 2380521"/>
              <a:gd name="connsiteX483" fmla="*/ 6782840 w 8023328"/>
              <a:gd name="connsiteY483" fmla="*/ 1367701 h 2380521"/>
              <a:gd name="connsiteX484" fmla="*/ 6796696 w 8023328"/>
              <a:gd name="connsiteY484" fmla="*/ 1352524 h 2380521"/>
              <a:gd name="connsiteX485" fmla="*/ 6724405 w 8023328"/>
              <a:gd name="connsiteY485" fmla="*/ 1352524 h 2380521"/>
              <a:gd name="connsiteX486" fmla="*/ 6738261 w 8023328"/>
              <a:gd name="connsiteY486" fmla="*/ 1367701 h 2380521"/>
              <a:gd name="connsiteX487" fmla="*/ 6724405 w 8023328"/>
              <a:gd name="connsiteY487" fmla="*/ 1382120 h 2380521"/>
              <a:gd name="connsiteX488" fmla="*/ 6712008 w 8023328"/>
              <a:gd name="connsiteY488" fmla="*/ 1367701 h 2380521"/>
              <a:gd name="connsiteX489" fmla="*/ 6724405 w 8023328"/>
              <a:gd name="connsiteY489" fmla="*/ 1352524 h 2380521"/>
              <a:gd name="connsiteX490" fmla="*/ 6653576 w 8023328"/>
              <a:gd name="connsiteY490" fmla="*/ 1352524 h 2380521"/>
              <a:gd name="connsiteX491" fmla="*/ 6667432 w 8023328"/>
              <a:gd name="connsiteY491" fmla="*/ 1367701 h 2380521"/>
              <a:gd name="connsiteX492" fmla="*/ 6653576 w 8023328"/>
              <a:gd name="connsiteY492" fmla="*/ 1382120 h 2380521"/>
              <a:gd name="connsiteX493" fmla="*/ 6641179 w 8023328"/>
              <a:gd name="connsiteY493" fmla="*/ 1367701 h 2380521"/>
              <a:gd name="connsiteX494" fmla="*/ 6653576 w 8023328"/>
              <a:gd name="connsiteY494" fmla="*/ 1352524 h 2380521"/>
              <a:gd name="connsiteX495" fmla="*/ 7223591 w 8023328"/>
              <a:gd name="connsiteY495" fmla="*/ 1281693 h 2380521"/>
              <a:gd name="connsiteX496" fmla="*/ 7237447 w 8023328"/>
              <a:gd name="connsiteY496" fmla="*/ 1295549 h 2380521"/>
              <a:gd name="connsiteX497" fmla="*/ 7223591 w 8023328"/>
              <a:gd name="connsiteY497" fmla="*/ 1307946 h 2380521"/>
              <a:gd name="connsiteX498" fmla="*/ 7211194 w 8023328"/>
              <a:gd name="connsiteY498" fmla="*/ 1295549 h 2380521"/>
              <a:gd name="connsiteX499" fmla="*/ 7223591 w 8023328"/>
              <a:gd name="connsiteY499" fmla="*/ 1281693 h 2380521"/>
              <a:gd name="connsiteX500" fmla="*/ 7155152 w 8023328"/>
              <a:gd name="connsiteY500" fmla="*/ 1281693 h 2380521"/>
              <a:gd name="connsiteX501" fmla="*/ 7169940 w 8023328"/>
              <a:gd name="connsiteY501" fmla="*/ 1295549 h 2380521"/>
              <a:gd name="connsiteX502" fmla="*/ 7155152 w 8023328"/>
              <a:gd name="connsiteY502" fmla="*/ 1307946 h 2380521"/>
              <a:gd name="connsiteX503" fmla="*/ 7140364 w 8023328"/>
              <a:gd name="connsiteY503" fmla="*/ 1295549 h 2380521"/>
              <a:gd name="connsiteX504" fmla="*/ 7155152 w 8023328"/>
              <a:gd name="connsiteY504" fmla="*/ 1281693 h 2380521"/>
              <a:gd name="connsiteX505" fmla="*/ 7084322 w 8023328"/>
              <a:gd name="connsiteY505" fmla="*/ 1281693 h 2380521"/>
              <a:gd name="connsiteX506" fmla="*/ 7099111 w 8023328"/>
              <a:gd name="connsiteY506" fmla="*/ 1295549 h 2380521"/>
              <a:gd name="connsiteX507" fmla="*/ 7084322 w 8023328"/>
              <a:gd name="connsiteY507" fmla="*/ 1307946 h 2380521"/>
              <a:gd name="connsiteX508" fmla="*/ 7069533 w 8023328"/>
              <a:gd name="connsiteY508" fmla="*/ 1295549 h 2380521"/>
              <a:gd name="connsiteX509" fmla="*/ 7084322 w 8023328"/>
              <a:gd name="connsiteY509" fmla="*/ 1281693 h 2380521"/>
              <a:gd name="connsiteX510" fmla="*/ 7013492 w 8023328"/>
              <a:gd name="connsiteY510" fmla="*/ 1281693 h 2380521"/>
              <a:gd name="connsiteX511" fmla="*/ 7028280 w 8023328"/>
              <a:gd name="connsiteY511" fmla="*/ 1295549 h 2380521"/>
              <a:gd name="connsiteX512" fmla="*/ 7013492 w 8023328"/>
              <a:gd name="connsiteY512" fmla="*/ 1307946 h 2380521"/>
              <a:gd name="connsiteX513" fmla="*/ 6998704 w 8023328"/>
              <a:gd name="connsiteY513" fmla="*/ 1295549 h 2380521"/>
              <a:gd name="connsiteX514" fmla="*/ 7013492 w 8023328"/>
              <a:gd name="connsiteY514" fmla="*/ 1281693 h 2380521"/>
              <a:gd name="connsiteX515" fmla="*/ 6939085 w 8023328"/>
              <a:gd name="connsiteY515" fmla="*/ 1281693 h 2380521"/>
              <a:gd name="connsiteX516" fmla="*/ 6950753 w 8023328"/>
              <a:gd name="connsiteY516" fmla="*/ 1295549 h 2380521"/>
              <a:gd name="connsiteX517" fmla="*/ 6939085 w 8023328"/>
              <a:gd name="connsiteY517" fmla="*/ 1307946 h 2380521"/>
              <a:gd name="connsiteX518" fmla="*/ 6924500 w 8023328"/>
              <a:gd name="connsiteY518" fmla="*/ 1295549 h 2380521"/>
              <a:gd name="connsiteX519" fmla="*/ 6939085 w 8023328"/>
              <a:gd name="connsiteY519" fmla="*/ 1281693 h 2380521"/>
              <a:gd name="connsiteX520" fmla="*/ 6867525 w 8023328"/>
              <a:gd name="connsiteY520" fmla="*/ 1281693 h 2380521"/>
              <a:gd name="connsiteX521" fmla="*/ 6879922 w 8023328"/>
              <a:gd name="connsiteY521" fmla="*/ 1295549 h 2380521"/>
              <a:gd name="connsiteX522" fmla="*/ 6867525 w 8023328"/>
              <a:gd name="connsiteY522" fmla="*/ 1307946 h 2380521"/>
              <a:gd name="connsiteX523" fmla="*/ 6853669 w 8023328"/>
              <a:gd name="connsiteY523" fmla="*/ 1295549 h 2380521"/>
              <a:gd name="connsiteX524" fmla="*/ 6867525 w 8023328"/>
              <a:gd name="connsiteY524" fmla="*/ 1281693 h 2380521"/>
              <a:gd name="connsiteX525" fmla="*/ 6796696 w 8023328"/>
              <a:gd name="connsiteY525" fmla="*/ 1281693 h 2380521"/>
              <a:gd name="connsiteX526" fmla="*/ 6809093 w 8023328"/>
              <a:gd name="connsiteY526" fmla="*/ 1295549 h 2380521"/>
              <a:gd name="connsiteX527" fmla="*/ 6796696 w 8023328"/>
              <a:gd name="connsiteY527" fmla="*/ 1307946 h 2380521"/>
              <a:gd name="connsiteX528" fmla="*/ 6782840 w 8023328"/>
              <a:gd name="connsiteY528" fmla="*/ 1295549 h 2380521"/>
              <a:gd name="connsiteX529" fmla="*/ 6796696 w 8023328"/>
              <a:gd name="connsiteY529" fmla="*/ 1281693 h 2380521"/>
              <a:gd name="connsiteX530" fmla="*/ 6724405 w 8023328"/>
              <a:gd name="connsiteY530" fmla="*/ 1281693 h 2380521"/>
              <a:gd name="connsiteX531" fmla="*/ 6738261 w 8023328"/>
              <a:gd name="connsiteY531" fmla="*/ 1295549 h 2380521"/>
              <a:gd name="connsiteX532" fmla="*/ 6724405 w 8023328"/>
              <a:gd name="connsiteY532" fmla="*/ 1307946 h 2380521"/>
              <a:gd name="connsiteX533" fmla="*/ 6712008 w 8023328"/>
              <a:gd name="connsiteY533" fmla="*/ 1295549 h 2380521"/>
              <a:gd name="connsiteX534" fmla="*/ 6724405 w 8023328"/>
              <a:gd name="connsiteY534" fmla="*/ 1281693 h 2380521"/>
              <a:gd name="connsiteX535" fmla="*/ 6653576 w 8023328"/>
              <a:gd name="connsiteY535" fmla="*/ 1281693 h 2380521"/>
              <a:gd name="connsiteX536" fmla="*/ 6667432 w 8023328"/>
              <a:gd name="connsiteY536" fmla="*/ 1295549 h 2380521"/>
              <a:gd name="connsiteX537" fmla="*/ 6653576 w 8023328"/>
              <a:gd name="connsiteY537" fmla="*/ 1307946 h 2380521"/>
              <a:gd name="connsiteX538" fmla="*/ 6641179 w 8023328"/>
              <a:gd name="connsiteY538" fmla="*/ 1295549 h 2380521"/>
              <a:gd name="connsiteX539" fmla="*/ 6653576 w 8023328"/>
              <a:gd name="connsiteY539" fmla="*/ 1281693 h 2380521"/>
              <a:gd name="connsiteX540" fmla="*/ 6582745 w 8023328"/>
              <a:gd name="connsiteY540" fmla="*/ 1281693 h 2380521"/>
              <a:gd name="connsiteX541" fmla="*/ 6596601 w 8023328"/>
              <a:gd name="connsiteY541" fmla="*/ 1295549 h 2380521"/>
              <a:gd name="connsiteX542" fmla="*/ 6582745 w 8023328"/>
              <a:gd name="connsiteY542" fmla="*/ 1307946 h 2380521"/>
              <a:gd name="connsiteX543" fmla="*/ 6570348 w 8023328"/>
              <a:gd name="connsiteY543" fmla="*/ 1295549 h 2380521"/>
              <a:gd name="connsiteX544" fmla="*/ 6582745 w 8023328"/>
              <a:gd name="connsiteY544" fmla="*/ 1281693 h 2380521"/>
              <a:gd name="connsiteX545" fmla="*/ 6510933 w 8023328"/>
              <a:gd name="connsiteY545" fmla="*/ 1281693 h 2380521"/>
              <a:gd name="connsiteX546" fmla="*/ 6525722 w 8023328"/>
              <a:gd name="connsiteY546" fmla="*/ 1295549 h 2380521"/>
              <a:gd name="connsiteX547" fmla="*/ 6510933 w 8023328"/>
              <a:gd name="connsiteY547" fmla="*/ 1307946 h 2380521"/>
              <a:gd name="connsiteX548" fmla="*/ 6496144 w 8023328"/>
              <a:gd name="connsiteY548" fmla="*/ 1295549 h 2380521"/>
              <a:gd name="connsiteX549" fmla="*/ 6510933 w 8023328"/>
              <a:gd name="connsiteY549" fmla="*/ 1281693 h 2380521"/>
              <a:gd name="connsiteX550" fmla="*/ 6440492 w 8023328"/>
              <a:gd name="connsiteY550" fmla="*/ 1281693 h 2380521"/>
              <a:gd name="connsiteX551" fmla="*/ 6454911 w 8023328"/>
              <a:gd name="connsiteY551" fmla="*/ 1295549 h 2380521"/>
              <a:gd name="connsiteX552" fmla="*/ 6440492 w 8023328"/>
              <a:gd name="connsiteY552" fmla="*/ 1307946 h 2380521"/>
              <a:gd name="connsiteX553" fmla="*/ 6425315 w 8023328"/>
              <a:gd name="connsiteY553" fmla="*/ 1295549 h 2380521"/>
              <a:gd name="connsiteX554" fmla="*/ 6440492 w 8023328"/>
              <a:gd name="connsiteY554" fmla="*/ 1281693 h 2380521"/>
              <a:gd name="connsiteX555" fmla="*/ 6369273 w 8023328"/>
              <a:gd name="connsiteY555" fmla="*/ 1281693 h 2380521"/>
              <a:gd name="connsiteX556" fmla="*/ 6384062 w 8023328"/>
              <a:gd name="connsiteY556" fmla="*/ 1296482 h 2380521"/>
              <a:gd name="connsiteX557" fmla="*/ 6369273 w 8023328"/>
              <a:gd name="connsiteY557" fmla="*/ 1311271 h 2380521"/>
              <a:gd name="connsiteX558" fmla="*/ 6354484 w 8023328"/>
              <a:gd name="connsiteY558" fmla="*/ 1296482 h 2380521"/>
              <a:gd name="connsiteX559" fmla="*/ 6369273 w 8023328"/>
              <a:gd name="connsiteY559" fmla="*/ 1281693 h 2380521"/>
              <a:gd name="connsiteX560" fmla="*/ 5799257 w 8023328"/>
              <a:gd name="connsiteY560" fmla="*/ 1281693 h 2380521"/>
              <a:gd name="connsiteX561" fmla="*/ 5814045 w 8023328"/>
              <a:gd name="connsiteY561" fmla="*/ 1296482 h 2380521"/>
              <a:gd name="connsiteX562" fmla="*/ 5799257 w 8023328"/>
              <a:gd name="connsiteY562" fmla="*/ 1311271 h 2380521"/>
              <a:gd name="connsiteX563" fmla="*/ 5784469 w 8023328"/>
              <a:gd name="connsiteY563" fmla="*/ 1296482 h 2380521"/>
              <a:gd name="connsiteX564" fmla="*/ 5799257 w 8023328"/>
              <a:gd name="connsiteY564" fmla="*/ 1281693 h 2380521"/>
              <a:gd name="connsiteX565" fmla="*/ 5724122 w 8023328"/>
              <a:gd name="connsiteY565" fmla="*/ 1281693 h 2380521"/>
              <a:gd name="connsiteX566" fmla="*/ 5736519 w 8023328"/>
              <a:gd name="connsiteY566" fmla="*/ 1296482 h 2380521"/>
              <a:gd name="connsiteX567" fmla="*/ 5724122 w 8023328"/>
              <a:gd name="connsiteY567" fmla="*/ 1311271 h 2380521"/>
              <a:gd name="connsiteX568" fmla="*/ 5710266 w 8023328"/>
              <a:gd name="connsiteY568" fmla="*/ 1296482 h 2380521"/>
              <a:gd name="connsiteX569" fmla="*/ 5724122 w 8023328"/>
              <a:gd name="connsiteY569" fmla="*/ 1281693 h 2380521"/>
              <a:gd name="connsiteX570" fmla="*/ 5653291 w 8023328"/>
              <a:gd name="connsiteY570" fmla="*/ 1281693 h 2380521"/>
              <a:gd name="connsiteX571" fmla="*/ 5665688 w 8023328"/>
              <a:gd name="connsiteY571" fmla="*/ 1296482 h 2380521"/>
              <a:gd name="connsiteX572" fmla="*/ 5653291 w 8023328"/>
              <a:gd name="connsiteY572" fmla="*/ 1311271 h 2380521"/>
              <a:gd name="connsiteX573" fmla="*/ 5639435 w 8023328"/>
              <a:gd name="connsiteY573" fmla="*/ 1296482 h 2380521"/>
              <a:gd name="connsiteX574" fmla="*/ 5653291 w 8023328"/>
              <a:gd name="connsiteY574" fmla="*/ 1281693 h 2380521"/>
              <a:gd name="connsiteX575" fmla="*/ 5582461 w 8023328"/>
              <a:gd name="connsiteY575" fmla="*/ 1281693 h 2380521"/>
              <a:gd name="connsiteX576" fmla="*/ 5594858 w 8023328"/>
              <a:gd name="connsiteY576" fmla="*/ 1296482 h 2380521"/>
              <a:gd name="connsiteX577" fmla="*/ 5582461 w 8023328"/>
              <a:gd name="connsiteY577" fmla="*/ 1311271 h 2380521"/>
              <a:gd name="connsiteX578" fmla="*/ 5568605 w 8023328"/>
              <a:gd name="connsiteY578" fmla="*/ 1296482 h 2380521"/>
              <a:gd name="connsiteX579" fmla="*/ 5582461 w 8023328"/>
              <a:gd name="connsiteY579" fmla="*/ 1281693 h 2380521"/>
              <a:gd name="connsiteX580" fmla="*/ 5510171 w 8023328"/>
              <a:gd name="connsiteY580" fmla="*/ 1281693 h 2380521"/>
              <a:gd name="connsiteX581" fmla="*/ 5524027 w 8023328"/>
              <a:gd name="connsiteY581" fmla="*/ 1296482 h 2380521"/>
              <a:gd name="connsiteX582" fmla="*/ 5510171 w 8023328"/>
              <a:gd name="connsiteY582" fmla="*/ 1311271 h 2380521"/>
              <a:gd name="connsiteX583" fmla="*/ 5497774 w 8023328"/>
              <a:gd name="connsiteY583" fmla="*/ 1296482 h 2380521"/>
              <a:gd name="connsiteX584" fmla="*/ 5510171 w 8023328"/>
              <a:gd name="connsiteY584" fmla="*/ 1281693 h 2380521"/>
              <a:gd name="connsiteX585" fmla="*/ 5438937 w 8023328"/>
              <a:gd name="connsiteY585" fmla="*/ 1281693 h 2380521"/>
              <a:gd name="connsiteX586" fmla="*/ 5453178 w 8023328"/>
              <a:gd name="connsiteY586" fmla="*/ 1296482 h 2380521"/>
              <a:gd name="connsiteX587" fmla="*/ 5438937 w 8023328"/>
              <a:gd name="connsiteY587" fmla="*/ 1311271 h 2380521"/>
              <a:gd name="connsiteX588" fmla="*/ 5426945 w 8023328"/>
              <a:gd name="connsiteY588" fmla="*/ 1296482 h 2380521"/>
              <a:gd name="connsiteX589" fmla="*/ 5438937 w 8023328"/>
              <a:gd name="connsiteY589" fmla="*/ 1281693 h 2380521"/>
              <a:gd name="connsiteX590" fmla="*/ 5368510 w 8023328"/>
              <a:gd name="connsiteY590" fmla="*/ 1281693 h 2380521"/>
              <a:gd name="connsiteX591" fmla="*/ 5382366 w 8023328"/>
              <a:gd name="connsiteY591" fmla="*/ 1296482 h 2380521"/>
              <a:gd name="connsiteX592" fmla="*/ 5368510 w 8023328"/>
              <a:gd name="connsiteY592" fmla="*/ 1311271 h 2380521"/>
              <a:gd name="connsiteX593" fmla="*/ 5356113 w 8023328"/>
              <a:gd name="connsiteY593" fmla="*/ 1296482 h 2380521"/>
              <a:gd name="connsiteX594" fmla="*/ 5368510 w 8023328"/>
              <a:gd name="connsiteY594" fmla="*/ 1281693 h 2380521"/>
              <a:gd name="connsiteX595" fmla="*/ 5296699 w 8023328"/>
              <a:gd name="connsiteY595" fmla="*/ 1281693 h 2380521"/>
              <a:gd name="connsiteX596" fmla="*/ 5311488 w 8023328"/>
              <a:gd name="connsiteY596" fmla="*/ 1296482 h 2380521"/>
              <a:gd name="connsiteX597" fmla="*/ 5296699 w 8023328"/>
              <a:gd name="connsiteY597" fmla="*/ 1311271 h 2380521"/>
              <a:gd name="connsiteX598" fmla="*/ 5281910 w 8023328"/>
              <a:gd name="connsiteY598" fmla="*/ 1296482 h 2380521"/>
              <a:gd name="connsiteX599" fmla="*/ 5296699 w 8023328"/>
              <a:gd name="connsiteY599" fmla="*/ 1281693 h 2380521"/>
              <a:gd name="connsiteX600" fmla="*/ 5225869 w 8023328"/>
              <a:gd name="connsiteY600" fmla="*/ 1281693 h 2380521"/>
              <a:gd name="connsiteX601" fmla="*/ 5240657 w 8023328"/>
              <a:gd name="connsiteY601" fmla="*/ 1296482 h 2380521"/>
              <a:gd name="connsiteX602" fmla="*/ 5225869 w 8023328"/>
              <a:gd name="connsiteY602" fmla="*/ 1311271 h 2380521"/>
              <a:gd name="connsiteX603" fmla="*/ 5211081 w 8023328"/>
              <a:gd name="connsiteY603" fmla="*/ 1296482 h 2380521"/>
              <a:gd name="connsiteX604" fmla="*/ 5225869 w 8023328"/>
              <a:gd name="connsiteY604" fmla="*/ 1281693 h 2380521"/>
              <a:gd name="connsiteX605" fmla="*/ 5154105 w 8023328"/>
              <a:gd name="connsiteY605" fmla="*/ 1281693 h 2380521"/>
              <a:gd name="connsiteX606" fmla="*/ 5166502 w 8023328"/>
              <a:gd name="connsiteY606" fmla="*/ 1296482 h 2380521"/>
              <a:gd name="connsiteX607" fmla="*/ 5154105 w 8023328"/>
              <a:gd name="connsiteY607" fmla="*/ 1311271 h 2380521"/>
              <a:gd name="connsiteX608" fmla="*/ 5140249 w 8023328"/>
              <a:gd name="connsiteY608" fmla="*/ 1296482 h 2380521"/>
              <a:gd name="connsiteX609" fmla="*/ 5154105 w 8023328"/>
              <a:gd name="connsiteY609" fmla="*/ 1281693 h 2380521"/>
              <a:gd name="connsiteX610" fmla="*/ 5083276 w 8023328"/>
              <a:gd name="connsiteY610" fmla="*/ 1281693 h 2380521"/>
              <a:gd name="connsiteX611" fmla="*/ 5095673 w 8023328"/>
              <a:gd name="connsiteY611" fmla="*/ 1296482 h 2380521"/>
              <a:gd name="connsiteX612" fmla="*/ 5083276 w 8023328"/>
              <a:gd name="connsiteY612" fmla="*/ 1311271 h 2380521"/>
              <a:gd name="connsiteX613" fmla="*/ 5069420 w 8023328"/>
              <a:gd name="connsiteY613" fmla="*/ 1296482 h 2380521"/>
              <a:gd name="connsiteX614" fmla="*/ 5083276 w 8023328"/>
              <a:gd name="connsiteY614" fmla="*/ 1281693 h 2380521"/>
              <a:gd name="connsiteX615" fmla="*/ 5012445 w 8023328"/>
              <a:gd name="connsiteY615" fmla="*/ 1281693 h 2380521"/>
              <a:gd name="connsiteX616" fmla="*/ 5024842 w 8023328"/>
              <a:gd name="connsiteY616" fmla="*/ 1296482 h 2380521"/>
              <a:gd name="connsiteX617" fmla="*/ 5012445 w 8023328"/>
              <a:gd name="connsiteY617" fmla="*/ 1311271 h 2380521"/>
              <a:gd name="connsiteX618" fmla="*/ 4998589 w 8023328"/>
              <a:gd name="connsiteY618" fmla="*/ 1296482 h 2380521"/>
              <a:gd name="connsiteX619" fmla="*/ 5012445 w 8023328"/>
              <a:gd name="connsiteY619" fmla="*/ 1281693 h 2380521"/>
              <a:gd name="connsiteX620" fmla="*/ 4940157 w 8023328"/>
              <a:gd name="connsiteY620" fmla="*/ 1281693 h 2380521"/>
              <a:gd name="connsiteX621" fmla="*/ 4954013 w 8023328"/>
              <a:gd name="connsiteY621" fmla="*/ 1296482 h 2380521"/>
              <a:gd name="connsiteX622" fmla="*/ 4940157 w 8023328"/>
              <a:gd name="connsiteY622" fmla="*/ 1311271 h 2380521"/>
              <a:gd name="connsiteX623" fmla="*/ 4927760 w 8023328"/>
              <a:gd name="connsiteY623" fmla="*/ 1296482 h 2380521"/>
              <a:gd name="connsiteX624" fmla="*/ 4940157 w 8023328"/>
              <a:gd name="connsiteY624" fmla="*/ 1281693 h 2380521"/>
              <a:gd name="connsiteX625" fmla="*/ 4865953 w 8023328"/>
              <a:gd name="connsiteY625" fmla="*/ 1281693 h 2380521"/>
              <a:gd name="connsiteX626" fmla="*/ 4879809 w 8023328"/>
              <a:gd name="connsiteY626" fmla="*/ 1296482 h 2380521"/>
              <a:gd name="connsiteX627" fmla="*/ 4865953 w 8023328"/>
              <a:gd name="connsiteY627" fmla="*/ 1311271 h 2380521"/>
              <a:gd name="connsiteX628" fmla="*/ 4853556 w 8023328"/>
              <a:gd name="connsiteY628" fmla="*/ 1296482 h 2380521"/>
              <a:gd name="connsiteX629" fmla="*/ 4865953 w 8023328"/>
              <a:gd name="connsiteY629" fmla="*/ 1281693 h 2380521"/>
              <a:gd name="connsiteX630" fmla="*/ 4795122 w 8023328"/>
              <a:gd name="connsiteY630" fmla="*/ 1281693 h 2380521"/>
              <a:gd name="connsiteX631" fmla="*/ 4808978 w 8023328"/>
              <a:gd name="connsiteY631" fmla="*/ 1296482 h 2380521"/>
              <a:gd name="connsiteX632" fmla="*/ 4795122 w 8023328"/>
              <a:gd name="connsiteY632" fmla="*/ 1311271 h 2380521"/>
              <a:gd name="connsiteX633" fmla="*/ 4782725 w 8023328"/>
              <a:gd name="connsiteY633" fmla="*/ 1296482 h 2380521"/>
              <a:gd name="connsiteX634" fmla="*/ 4795122 w 8023328"/>
              <a:gd name="connsiteY634" fmla="*/ 1281693 h 2380521"/>
              <a:gd name="connsiteX635" fmla="*/ 4726684 w 8023328"/>
              <a:gd name="connsiteY635" fmla="*/ 1281693 h 2380521"/>
              <a:gd name="connsiteX636" fmla="*/ 4741472 w 8023328"/>
              <a:gd name="connsiteY636" fmla="*/ 1296482 h 2380521"/>
              <a:gd name="connsiteX637" fmla="*/ 4726684 w 8023328"/>
              <a:gd name="connsiteY637" fmla="*/ 1311271 h 2380521"/>
              <a:gd name="connsiteX638" fmla="*/ 4711896 w 8023328"/>
              <a:gd name="connsiteY638" fmla="*/ 1296482 h 2380521"/>
              <a:gd name="connsiteX639" fmla="*/ 4726684 w 8023328"/>
              <a:gd name="connsiteY639" fmla="*/ 1281693 h 2380521"/>
              <a:gd name="connsiteX640" fmla="*/ 4655853 w 8023328"/>
              <a:gd name="connsiteY640" fmla="*/ 1281693 h 2380521"/>
              <a:gd name="connsiteX641" fmla="*/ 4670642 w 8023328"/>
              <a:gd name="connsiteY641" fmla="*/ 1294090 h 2380521"/>
              <a:gd name="connsiteX642" fmla="*/ 4655853 w 8023328"/>
              <a:gd name="connsiteY642" fmla="*/ 1307946 h 2380521"/>
              <a:gd name="connsiteX643" fmla="*/ 4641064 w 8023328"/>
              <a:gd name="connsiteY643" fmla="*/ 1294090 h 2380521"/>
              <a:gd name="connsiteX644" fmla="*/ 4655853 w 8023328"/>
              <a:gd name="connsiteY644" fmla="*/ 1281693 h 2380521"/>
              <a:gd name="connsiteX645" fmla="*/ 4585023 w 8023328"/>
              <a:gd name="connsiteY645" fmla="*/ 1281693 h 2380521"/>
              <a:gd name="connsiteX646" fmla="*/ 4599811 w 8023328"/>
              <a:gd name="connsiteY646" fmla="*/ 1294090 h 2380521"/>
              <a:gd name="connsiteX647" fmla="*/ 4585023 w 8023328"/>
              <a:gd name="connsiteY647" fmla="*/ 1307946 h 2380521"/>
              <a:gd name="connsiteX648" fmla="*/ 4570235 w 8023328"/>
              <a:gd name="connsiteY648" fmla="*/ 1294090 h 2380521"/>
              <a:gd name="connsiteX649" fmla="*/ 4585023 w 8023328"/>
              <a:gd name="connsiteY649" fmla="*/ 1281693 h 2380521"/>
              <a:gd name="connsiteX650" fmla="*/ 226355 w 8023328"/>
              <a:gd name="connsiteY650" fmla="*/ 1281693 h 2380521"/>
              <a:gd name="connsiteX651" fmla="*/ 238753 w 8023328"/>
              <a:gd name="connsiteY651" fmla="*/ 1296871 h 2380521"/>
              <a:gd name="connsiteX652" fmla="*/ 226355 w 8023328"/>
              <a:gd name="connsiteY652" fmla="*/ 1311291 h 2380521"/>
              <a:gd name="connsiteX653" fmla="*/ 212499 w 8023328"/>
              <a:gd name="connsiteY653" fmla="*/ 1296871 h 2380521"/>
              <a:gd name="connsiteX654" fmla="*/ 226355 w 8023328"/>
              <a:gd name="connsiteY654" fmla="*/ 1281693 h 2380521"/>
              <a:gd name="connsiteX655" fmla="*/ 155522 w 8023328"/>
              <a:gd name="connsiteY655" fmla="*/ 1281693 h 2380521"/>
              <a:gd name="connsiteX656" fmla="*/ 167919 w 8023328"/>
              <a:gd name="connsiteY656" fmla="*/ 1296871 h 2380521"/>
              <a:gd name="connsiteX657" fmla="*/ 155522 w 8023328"/>
              <a:gd name="connsiteY657" fmla="*/ 1311291 h 2380521"/>
              <a:gd name="connsiteX658" fmla="*/ 141666 w 8023328"/>
              <a:gd name="connsiteY658" fmla="*/ 1296871 h 2380521"/>
              <a:gd name="connsiteX659" fmla="*/ 155522 w 8023328"/>
              <a:gd name="connsiteY659" fmla="*/ 1281693 h 2380521"/>
              <a:gd name="connsiteX660" fmla="*/ 83234 w 8023328"/>
              <a:gd name="connsiteY660" fmla="*/ 1281693 h 2380521"/>
              <a:gd name="connsiteX661" fmla="*/ 97090 w 8023328"/>
              <a:gd name="connsiteY661" fmla="*/ 1296871 h 2380521"/>
              <a:gd name="connsiteX662" fmla="*/ 83234 w 8023328"/>
              <a:gd name="connsiteY662" fmla="*/ 1311291 h 2380521"/>
              <a:gd name="connsiteX663" fmla="*/ 70836 w 8023328"/>
              <a:gd name="connsiteY663" fmla="*/ 1296871 h 2380521"/>
              <a:gd name="connsiteX664" fmla="*/ 83234 w 8023328"/>
              <a:gd name="connsiteY664" fmla="*/ 1281693 h 2380521"/>
              <a:gd name="connsiteX665" fmla="*/ 11998 w 8023328"/>
              <a:gd name="connsiteY665" fmla="*/ 1281693 h 2380521"/>
              <a:gd name="connsiteX666" fmla="*/ 26239 w 8023328"/>
              <a:gd name="connsiteY666" fmla="*/ 1296871 h 2380521"/>
              <a:gd name="connsiteX667" fmla="*/ 11998 w 8023328"/>
              <a:gd name="connsiteY667" fmla="*/ 1311291 h 2380521"/>
              <a:gd name="connsiteX668" fmla="*/ 5 w 8023328"/>
              <a:gd name="connsiteY668" fmla="*/ 1296871 h 2380521"/>
              <a:gd name="connsiteX669" fmla="*/ 11998 w 8023328"/>
              <a:gd name="connsiteY669" fmla="*/ 1281693 h 2380521"/>
              <a:gd name="connsiteX670" fmla="*/ 7084322 w 8023328"/>
              <a:gd name="connsiteY670" fmla="*/ 1210863 h 2380521"/>
              <a:gd name="connsiteX671" fmla="*/ 7099111 w 8023328"/>
              <a:gd name="connsiteY671" fmla="*/ 1224719 h 2380521"/>
              <a:gd name="connsiteX672" fmla="*/ 7084322 w 8023328"/>
              <a:gd name="connsiteY672" fmla="*/ 1237116 h 2380521"/>
              <a:gd name="connsiteX673" fmla="*/ 7069533 w 8023328"/>
              <a:gd name="connsiteY673" fmla="*/ 1224719 h 2380521"/>
              <a:gd name="connsiteX674" fmla="*/ 7084322 w 8023328"/>
              <a:gd name="connsiteY674" fmla="*/ 1210863 h 2380521"/>
              <a:gd name="connsiteX675" fmla="*/ 7013492 w 8023328"/>
              <a:gd name="connsiteY675" fmla="*/ 1210863 h 2380521"/>
              <a:gd name="connsiteX676" fmla="*/ 7028280 w 8023328"/>
              <a:gd name="connsiteY676" fmla="*/ 1224719 h 2380521"/>
              <a:gd name="connsiteX677" fmla="*/ 7013492 w 8023328"/>
              <a:gd name="connsiteY677" fmla="*/ 1237116 h 2380521"/>
              <a:gd name="connsiteX678" fmla="*/ 6998704 w 8023328"/>
              <a:gd name="connsiteY678" fmla="*/ 1224719 h 2380521"/>
              <a:gd name="connsiteX679" fmla="*/ 7013492 w 8023328"/>
              <a:gd name="connsiteY679" fmla="*/ 1210863 h 2380521"/>
              <a:gd name="connsiteX680" fmla="*/ 6939085 w 8023328"/>
              <a:gd name="connsiteY680" fmla="*/ 1210863 h 2380521"/>
              <a:gd name="connsiteX681" fmla="*/ 6950753 w 8023328"/>
              <a:gd name="connsiteY681" fmla="*/ 1224719 h 2380521"/>
              <a:gd name="connsiteX682" fmla="*/ 6939085 w 8023328"/>
              <a:gd name="connsiteY682" fmla="*/ 1237116 h 2380521"/>
              <a:gd name="connsiteX683" fmla="*/ 6924500 w 8023328"/>
              <a:gd name="connsiteY683" fmla="*/ 1224719 h 2380521"/>
              <a:gd name="connsiteX684" fmla="*/ 6939085 w 8023328"/>
              <a:gd name="connsiteY684" fmla="*/ 1210863 h 2380521"/>
              <a:gd name="connsiteX685" fmla="*/ 6867525 w 8023328"/>
              <a:gd name="connsiteY685" fmla="*/ 1210863 h 2380521"/>
              <a:gd name="connsiteX686" fmla="*/ 6879922 w 8023328"/>
              <a:gd name="connsiteY686" fmla="*/ 1224719 h 2380521"/>
              <a:gd name="connsiteX687" fmla="*/ 6867525 w 8023328"/>
              <a:gd name="connsiteY687" fmla="*/ 1237116 h 2380521"/>
              <a:gd name="connsiteX688" fmla="*/ 6853669 w 8023328"/>
              <a:gd name="connsiteY688" fmla="*/ 1224719 h 2380521"/>
              <a:gd name="connsiteX689" fmla="*/ 6867525 w 8023328"/>
              <a:gd name="connsiteY689" fmla="*/ 1210863 h 2380521"/>
              <a:gd name="connsiteX690" fmla="*/ 6796696 w 8023328"/>
              <a:gd name="connsiteY690" fmla="*/ 1210863 h 2380521"/>
              <a:gd name="connsiteX691" fmla="*/ 6809093 w 8023328"/>
              <a:gd name="connsiteY691" fmla="*/ 1224719 h 2380521"/>
              <a:gd name="connsiteX692" fmla="*/ 6796696 w 8023328"/>
              <a:gd name="connsiteY692" fmla="*/ 1237116 h 2380521"/>
              <a:gd name="connsiteX693" fmla="*/ 6782840 w 8023328"/>
              <a:gd name="connsiteY693" fmla="*/ 1224719 h 2380521"/>
              <a:gd name="connsiteX694" fmla="*/ 6796696 w 8023328"/>
              <a:gd name="connsiteY694" fmla="*/ 1210863 h 2380521"/>
              <a:gd name="connsiteX695" fmla="*/ 6724405 w 8023328"/>
              <a:gd name="connsiteY695" fmla="*/ 1210863 h 2380521"/>
              <a:gd name="connsiteX696" fmla="*/ 6738261 w 8023328"/>
              <a:gd name="connsiteY696" fmla="*/ 1224719 h 2380521"/>
              <a:gd name="connsiteX697" fmla="*/ 6724405 w 8023328"/>
              <a:gd name="connsiteY697" fmla="*/ 1237116 h 2380521"/>
              <a:gd name="connsiteX698" fmla="*/ 6712008 w 8023328"/>
              <a:gd name="connsiteY698" fmla="*/ 1224719 h 2380521"/>
              <a:gd name="connsiteX699" fmla="*/ 6724405 w 8023328"/>
              <a:gd name="connsiteY699" fmla="*/ 1210863 h 2380521"/>
              <a:gd name="connsiteX700" fmla="*/ 6653576 w 8023328"/>
              <a:gd name="connsiteY700" fmla="*/ 1210863 h 2380521"/>
              <a:gd name="connsiteX701" fmla="*/ 6667432 w 8023328"/>
              <a:gd name="connsiteY701" fmla="*/ 1224719 h 2380521"/>
              <a:gd name="connsiteX702" fmla="*/ 6653576 w 8023328"/>
              <a:gd name="connsiteY702" fmla="*/ 1237116 h 2380521"/>
              <a:gd name="connsiteX703" fmla="*/ 6641179 w 8023328"/>
              <a:gd name="connsiteY703" fmla="*/ 1224719 h 2380521"/>
              <a:gd name="connsiteX704" fmla="*/ 6653576 w 8023328"/>
              <a:gd name="connsiteY704" fmla="*/ 1210863 h 2380521"/>
              <a:gd name="connsiteX705" fmla="*/ 6582745 w 8023328"/>
              <a:gd name="connsiteY705" fmla="*/ 1210863 h 2380521"/>
              <a:gd name="connsiteX706" fmla="*/ 6596601 w 8023328"/>
              <a:gd name="connsiteY706" fmla="*/ 1224719 h 2380521"/>
              <a:gd name="connsiteX707" fmla="*/ 6582745 w 8023328"/>
              <a:gd name="connsiteY707" fmla="*/ 1237116 h 2380521"/>
              <a:gd name="connsiteX708" fmla="*/ 6570348 w 8023328"/>
              <a:gd name="connsiteY708" fmla="*/ 1224719 h 2380521"/>
              <a:gd name="connsiteX709" fmla="*/ 6582745 w 8023328"/>
              <a:gd name="connsiteY709" fmla="*/ 1210863 h 2380521"/>
              <a:gd name="connsiteX710" fmla="*/ 6510933 w 8023328"/>
              <a:gd name="connsiteY710" fmla="*/ 1210863 h 2380521"/>
              <a:gd name="connsiteX711" fmla="*/ 6525722 w 8023328"/>
              <a:gd name="connsiteY711" fmla="*/ 1224719 h 2380521"/>
              <a:gd name="connsiteX712" fmla="*/ 6510933 w 8023328"/>
              <a:gd name="connsiteY712" fmla="*/ 1237116 h 2380521"/>
              <a:gd name="connsiteX713" fmla="*/ 6496144 w 8023328"/>
              <a:gd name="connsiteY713" fmla="*/ 1224719 h 2380521"/>
              <a:gd name="connsiteX714" fmla="*/ 6510933 w 8023328"/>
              <a:gd name="connsiteY714" fmla="*/ 1210863 h 2380521"/>
              <a:gd name="connsiteX715" fmla="*/ 6440492 w 8023328"/>
              <a:gd name="connsiteY715" fmla="*/ 1210863 h 2380521"/>
              <a:gd name="connsiteX716" fmla="*/ 6454911 w 8023328"/>
              <a:gd name="connsiteY716" fmla="*/ 1224719 h 2380521"/>
              <a:gd name="connsiteX717" fmla="*/ 6440492 w 8023328"/>
              <a:gd name="connsiteY717" fmla="*/ 1237116 h 2380521"/>
              <a:gd name="connsiteX718" fmla="*/ 6425315 w 8023328"/>
              <a:gd name="connsiteY718" fmla="*/ 1224719 h 2380521"/>
              <a:gd name="connsiteX719" fmla="*/ 6440492 w 8023328"/>
              <a:gd name="connsiteY719" fmla="*/ 1210863 h 2380521"/>
              <a:gd name="connsiteX720" fmla="*/ 6368340 w 8023328"/>
              <a:gd name="connsiteY720" fmla="*/ 1210863 h 2380521"/>
              <a:gd name="connsiteX721" fmla="*/ 6380737 w 8023328"/>
              <a:gd name="connsiteY721" fmla="*/ 1224719 h 2380521"/>
              <a:gd name="connsiteX722" fmla="*/ 6368340 w 8023328"/>
              <a:gd name="connsiteY722" fmla="*/ 1237116 h 2380521"/>
              <a:gd name="connsiteX723" fmla="*/ 6354484 w 8023328"/>
              <a:gd name="connsiteY723" fmla="*/ 1224719 h 2380521"/>
              <a:gd name="connsiteX724" fmla="*/ 6368340 w 8023328"/>
              <a:gd name="connsiteY724" fmla="*/ 1210863 h 2380521"/>
              <a:gd name="connsiteX725" fmla="*/ 6297511 w 8023328"/>
              <a:gd name="connsiteY725" fmla="*/ 1210863 h 2380521"/>
              <a:gd name="connsiteX726" fmla="*/ 6309908 w 8023328"/>
              <a:gd name="connsiteY726" fmla="*/ 1224719 h 2380521"/>
              <a:gd name="connsiteX727" fmla="*/ 6297511 w 8023328"/>
              <a:gd name="connsiteY727" fmla="*/ 1237116 h 2380521"/>
              <a:gd name="connsiteX728" fmla="*/ 6283655 w 8023328"/>
              <a:gd name="connsiteY728" fmla="*/ 1224719 h 2380521"/>
              <a:gd name="connsiteX729" fmla="*/ 6297511 w 8023328"/>
              <a:gd name="connsiteY729" fmla="*/ 1210863 h 2380521"/>
              <a:gd name="connsiteX730" fmla="*/ 6226679 w 8023328"/>
              <a:gd name="connsiteY730" fmla="*/ 1210863 h 2380521"/>
              <a:gd name="connsiteX731" fmla="*/ 6239076 w 8023328"/>
              <a:gd name="connsiteY731" fmla="*/ 1224719 h 2380521"/>
              <a:gd name="connsiteX732" fmla="*/ 6226679 w 8023328"/>
              <a:gd name="connsiteY732" fmla="*/ 1237116 h 2380521"/>
              <a:gd name="connsiteX733" fmla="*/ 6212823 w 8023328"/>
              <a:gd name="connsiteY733" fmla="*/ 1224719 h 2380521"/>
              <a:gd name="connsiteX734" fmla="*/ 6226679 w 8023328"/>
              <a:gd name="connsiteY734" fmla="*/ 1210863 h 2380521"/>
              <a:gd name="connsiteX735" fmla="*/ 6154391 w 8023328"/>
              <a:gd name="connsiteY735" fmla="*/ 1210863 h 2380521"/>
              <a:gd name="connsiteX736" fmla="*/ 6168247 w 8023328"/>
              <a:gd name="connsiteY736" fmla="*/ 1224719 h 2380521"/>
              <a:gd name="connsiteX737" fmla="*/ 6154391 w 8023328"/>
              <a:gd name="connsiteY737" fmla="*/ 1237116 h 2380521"/>
              <a:gd name="connsiteX738" fmla="*/ 6141994 w 8023328"/>
              <a:gd name="connsiteY738" fmla="*/ 1224719 h 2380521"/>
              <a:gd name="connsiteX739" fmla="*/ 6154391 w 8023328"/>
              <a:gd name="connsiteY739" fmla="*/ 1210863 h 2380521"/>
              <a:gd name="connsiteX740" fmla="*/ 6083559 w 8023328"/>
              <a:gd name="connsiteY740" fmla="*/ 1210863 h 2380521"/>
              <a:gd name="connsiteX741" fmla="*/ 6097415 w 8023328"/>
              <a:gd name="connsiteY741" fmla="*/ 1224719 h 2380521"/>
              <a:gd name="connsiteX742" fmla="*/ 6083559 w 8023328"/>
              <a:gd name="connsiteY742" fmla="*/ 1237116 h 2380521"/>
              <a:gd name="connsiteX743" fmla="*/ 6071162 w 8023328"/>
              <a:gd name="connsiteY743" fmla="*/ 1224719 h 2380521"/>
              <a:gd name="connsiteX744" fmla="*/ 6083559 w 8023328"/>
              <a:gd name="connsiteY744" fmla="*/ 1210863 h 2380521"/>
              <a:gd name="connsiteX745" fmla="*/ 6009356 w 8023328"/>
              <a:gd name="connsiteY745" fmla="*/ 1210863 h 2380521"/>
              <a:gd name="connsiteX746" fmla="*/ 6023212 w 8023328"/>
              <a:gd name="connsiteY746" fmla="*/ 1224719 h 2380521"/>
              <a:gd name="connsiteX747" fmla="*/ 6009356 w 8023328"/>
              <a:gd name="connsiteY747" fmla="*/ 1237116 h 2380521"/>
              <a:gd name="connsiteX748" fmla="*/ 5996959 w 8023328"/>
              <a:gd name="connsiteY748" fmla="*/ 1224719 h 2380521"/>
              <a:gd name="connsiteX749" fmla="*/ 6009356 w 8023328"/>
              <a:gd name="connsiteY749" fmla="*/ 1210863 h 2380521"/>
              <a:gd name="connsiteX750" fmla="*/ 5940548 w 8023328"/>
              <a:gd name="connsiteY750" fmla="*/ 1210863 h 2380521"/>
              <a:gd name="connsiteX751" fmla="*/ 5955726 w 8023328"/>
              <a:gd name="connsiteY751" fmla="*/ 1224719 h 2380521"/>
              <a:gd name="connsiteX752" fmla="*/ 5940548 w 8023328"/>
              <a:gd name="connsiteY752" fmla="*/ 1237116 h 2380521"/>
              <a:gd name="connsiteX753" fmla="*/ 5926130 w 8023328"/>
              <a:gd name="connsiteY753" fmla="*/ 1224719 h 2380521"/>
              <a:gd name="connsiteX754" fmla="*/ 5940548 w 8023328"/>
              <a:gd name="connsiteY754" fmla="*/ 1210863 h 2380521"/>
              <a:gd name="connsiteX755" fmla="*/ 5870088 w 8023328"/>
              <a:gd name="connsiteY755" fmla="*/ 1210863 h 2380521"/>
              <a:gd name="connsiteX756" fmla="*/ 5884877 w 8023328"/>
              <a:gd name="connsiteY756" fmla="*/ 1224719 h 2380521"/>
              <a:gd name="connsiteX757" fmla="*/ 5870088 w 8023328"/>
              <a:gd name="connsiteY757" fmla="*/ 1237116 h 2380521"/>
              <a:gd name="connsiteX758" fmla="*/ 5855299 w 8023328"/>
              <a:gd name="connsiteY758" fmla="*/ 1224719 h 2380521"/>
              <a:gd name="connsiteX759" fmla="*/ 5870088 w 8023328"/>
              <a:gd name="connsiteY759" fmla="*/ 1210863 h 2380521"/>
              <a:gd name="connsiteX760" fmla="*/ 5799257 w 8023328"/>
              <a:gd name="connsiteY760" fmla="*/ 1210863 h 2380521"/>
              <a:gd name="connsiteX761" fmla="*/ 5814045 w 8023328"/>
              <a:gd name="connsiteY761" fmla="*/ 1224719 h 2380521"/>
              <a:gd name="connsiteX762" fmla="*/ 5799257 w 8023328"/>
              <a:gd name="connsiteY762" fmla="*/ 1237116 h 2380521"/>
              <a:gd name="connsiteX763" fmla="*/ 5784469 w 8023328"/>
              <a:gd name="connsiteY763" fmla="*/ 1224719 h 2380521"/>
              <a:gd name="connsiteX764" fmla="*/ 5799257 w 8023328"/>
              <a:gd name="connsiteY764" fmla="*/ 1210863 h 2380521"/>
              <a:gd name="connsiteX765" fmla="*/ 5724122 w 8023328"/>
              <a:gd name="connsiteY765" fmla="*/ 1210863 h 2380521"/>
              <a:gd name="connsiteX766" fmla="*/ 5736519 w 8023328"/>
              <a:gd name="connsiteY766" fmla="*/ 1225651 h 2380521"/>
              <a:gd name="connsiteX767" fmla="*/ 5724122 w 8023328"/>
              <a:gd name="connsiteY767" fmla="*/ 1240439 h 2380521"/>
              <a:gd name="connsiteX768" fmla="*/ 5710266 w 8023328"/>
              <a:gd name="connsiteY768" fmla="*/ 1225651 h 2380521"/>
              <a:gd name="connsiteX769" fmla="*/ 5724122 w 8023328"/>
              <a:gd name="connsiteY769" fmla="*/ 1210863 h 2380521"/>
              <a:gd name="connsiteX770" fmla="*/ 5653291 w 8023328"/>
              <a:gd name="connsiteY770" fmla="*/ 1210863 h 2380521"/>
              <a:gd name="connsiteX771" fmla="*/ 5665688 w 8023328"/>
              <a:gd name="connsiteY771" fmla="*/ 1225651 h 2380521"/>
              <a:gd name="connsiteX772" fmla="*/ 5653291 w 8023328"/>
              <a:gd name="connsiteY772" fmla="*/ 1240439 h 2380521"/>
              <a:gd name="connsiteX773" fmla="*/ 5639435 w 8023328"/>
              <a:gd name="connsiteY773" fmla="*/ 1225651 h 2380521"/>
              <a:gd name="connsiteX774" fmla="*/ 5653291 w 8023328"/>
              <a:gd name="connsiteY774" fmla="*/ 1210863 h 2380521"/>
              <a:gd name="connsiteX775" fmla="*/ 5582461 w 8023328"/>
              <a:gd name="connsiteY775" fmla="*/ 1210863 h 2380521"/>
              <a:gd name="connsiteX776" fmla="*/ 5594858 w 8023328"/>
              <a:gd name="connsiteY776" fmla="*/ 1225651 h 2380521"/>
              <a:gd name="connsiteX777" fmla="*/ 5582461 w 8023328"/>
              <a:gd name="connsiteY777" fmla="*/ 1240439 h 2380521"/>
              <a:gd name="connsiteX778" fmla="*/ 5568605 w 8023328"/>
              <a:gd name="connsiteY778" fmla="*/ 1225651 h 2380521"/>
              <a:gd name="connsiteX779" fmla="*/ 5582461 w 8023328"/>
              <a:gd name="connsiteY779" fmla="*/ 1210863 h 2380521"/>
              <a:gd name="connsiteX780" fmla="*/ 5510171 w 8023328"/>
              <a:gd name="connsiteY780" fmla="*/ 1210863 h 2380521"/>
              <a:gd name="connsiteX781" fmla="*/ 5524027 w 8023328"/>
              <a:gd name="connsiteY781" fmla="*/ 1225651 h 2380521"/>
              <a:gd name="connsiteX782" fmla="*/ 5510171 w 8023328"/>
              <a:gd name="connsiteY782" fmla="*/ 1240439 h 2380521"/>
              <a:gd name="connsiteX783" fmla="*/ 5497774 w 8023328"/>
              <a:gd name="connsiteY783" fmla="*/ 1225651 h 2380521"/>
              <a:gd name="connsiteX784" fmla="*/ 5510171 w 8023328"/>
              <a:gd name="connsiteY784" fmla="*/ 1210863 h 2380521"/>
              <a:gd name="connsiteX785" fmla="*/ 5438937 w 8023328"/>
              <a:gd name="connsiteY785" fmla="*/ 1210863 h 2380521"/>
              <a:gd name="connsiteX786" fmla="*/ 5453178 w 8023328"/>
              <a:gd name="connsiteY786" fmla="*/ 1225651 h 2380521"/>
              <a:gd name="connsiteX787" fmla="*/ 5438937 w 8023328"/>
              <a:gd name="connsiteY787" fmla="*/ 1240439 h 2380521"/>
              <a:gd name="connsiteX788" fmla="*/ 5426945 w 8023328"/>
              <a:gd name="connsiteY788" fmla="*/ 1225651 h 2380521"/>
              <a:gd name="connsiteX789" fmla="*/ 5438937 w 8023328"/>
              <a:gd name="connsiteY789" fmla="*/ 1210863 h 2380521"/>
              <a:gd name="connsiteX790" fmla="*/ 5367530 w 8023328"/>
              <a:gd name="connsiteY790" fmla="*/ 1210863 h 2380521"/>
              <a:gd name="connsiteX791" fmla="*/ 5382318 w 8023328"/>
              <a:gd name="connsiteY791" fmla="*/ 1225651 h 2380521"/>
              <a:gd name="connsiteX792" fmla="*/ 5367530 w 8023328"/>
              <a:gd name="connsiteY792" fmla="*/ 1240439 h 2380521"/>
              <a:gd name="connsiteX793" fmla="*/ 5352742 w 8023328"/>
              <a:gd name="connsiteY793" fmla="*/ 1225651 h 2380521"/>
              <a:gd name="connsiteX794" fmla="*/ 5367530 w 8023328"/>
              <a:gd name="connsiteY794" fmla="*/ 1210863 h 2380521"/>
              <a:gd name="connsiteX795" fmla="*/ 5296699 w 8023328"/>
              <a:gd name="connsiteY795" fmla="*/ 1210863 h 2380521"/>
              <a:gd name="connsiteX796" fmla="*/ 5311488 w 8023328"/>
              <a:gd name="connsiteY796" fmla="*/ 1225651 h 2380521"/>
              <a:gd name="connsiteX797" fmla="*/ 5296699 w 8023328"/>
              <a:gd name="connsiteY797" fmla="*/ 1240439 h 2380521"/>
              <a:gd name="connsiteX798" fmla="*/ 5281910 w 8023328"/>
              <a:gd name="connsiteY798" fmla="*/ 1225651 h 2380521"/>
              <a:gd name="connsiteX799" fmla="*/ 5296699 w 8023328"/>
              <a:gd name="connsiteY799" fmla="*/ 1210863 h 2380521"/>
              <a:gd name="connsiteX800" fmla="*/ 5225869 w 8023328"/>
              <a:gd name="connsiteY800" fmla="*/ 1210863 h 2380521"/>
              <a:gd name="connsiteX801" fmla="*/ 5240657 w 8023328"/>
              <a:gd name="connsiteY801" fmla="*/ 1225651 h 2380521"/>
              <a:gd name="connsiteX802" fmla="*/ 5225869 w 8023328"/>
              <a:gd name="connsiteY802" fmla="*/ 1240439 h 2380521"/>
              <a:gd name="connsiteX803" fmla="*/ 5211081 w 8023328"/>
              <a:gd name="connsiteY803" fmla="*/ 1225651 h 2380521"/>
              <a:gd name="connsiteX804" fmla="*/ 5225869 w 8023328"/>
              <a:gd name="connsiteY804" fmla="*/ 1210863 h 2380521"/>
              <a:gd name="connsiteX805" fmla="*/ 5154105 w 8023328"/>
              <a:gd name="connsiteY805" fmla="*/ 1210863 h 2380521"/>
              <a:gd name="connsiteX806" fmla="*/ 5166502 w 8023328"/>
              <a:gd name="connsiteY806" fmla="*/ 1225651 h 2380521"/>
              <a:gd name="connsiteX807" fmla="*/ 5154105 w 8023328"/>
              <a:gd name="connsiteY807" fmla="*/ 1240439 h 2380521"/>
              <a:gd name="connsiteX808" fmla="*/ 5140249 w 8023328"/>
              <a:gd name="connsiteY808" fmla="*/ 1225651 h 2380521"/>
              <a:gd name="connsiteX809" fmla="*/ 5154105 w 8023328"/>
              <a:gd name="connsiteY809" fmla="*/ 1210863 h 2380521"/>
              <a:gd name="connsiteX810" fmla="*/ 5083276 w 8023328"/>
              <a:gd name="connsiteY810" fmla="*/ 1210863 h 2380521"/>
              <a:gd name="connsiteX811" fmla="*/ 5095673 w 8023328"/>
              <a:gd name="connsiteY811" fmla="*/ 1225651 h 2380521"/>
              <a:gd name="connsiteX812" fmla="*/ 5083276 w 8023328"/>
              <a:gd name="connsiteY812" fmla="*/ 1240439 h 2380521"/>
              <a:gd name="connsiteX813" fmla="*/ 5069420 w 8023328"/>
              <a:gd name="connsiteY813" fmla="*/ 1225651 h 2380521"/>
              <a:gd name="connsiteX814" fmla="*/ 5083276 w 8023328"/>
              <a:gd name="connsiteY814" fmla="*/ 1210863 h 2380521"/>
              <a:gd name="connsiteX815" fmla="*/ 5012445 w 8023328"/>
              <a:gd name="connsiteY815" fmla="*/ 1210863 h 2380521"/>
              <a:gd name="connsiteX816" fmla="*/ 5024842 w 8023328"/>
              <a:gd name="connsiteY816" fmla="*/ 1225651 h 2380521"/>
              <a:gd name="connsiteX817" fmla="*/ 5012445 w 8023328"/>
              <a:gd name="connsiteY817" fmla="*/ 1240439 h 2380521"/>
              <a:gd name="connsiteX818" fmla="*/ 4998589 w 8023328"/>
              <a:gd name="connsiteY818" fmla="*/ 1225651 h 2380521"/>
              <a:gd name="connsiteX819" fmla="*/ 5012445 w 8023328"/>
              <a:gd name="connsiteY819" fmla="*/ 1210863 h 2380521"/>
              <a:gd name="connsiteX820" fmla="*/ 4940157 w 8023328"/>
              <a:gd name="connsiteY820" fmla="*/ 1210863 h 2380521"/>
              <a:gd name="connsiteX821" fmla="*/ 4954013 w 8023328"/>
              <a:gd name="connsiteY821" fmla="*/ 1225651 h 2380521"/>
              <a:gd name="connsiteX822" fmla="*/ 4940157 w 8023328"/>
              <a:gd name="connsiteY822" fmla="*/ 1240439 h 2380521"/>
              <a:gd name="connsiteX823" fmla="*/ 4927760 w 8023328"/>
              <a:gd name="connsiteY823" fmla="*/ 1225651 h 2380521"/>
              <a:gd name="connsiteX824" fmla="*/ 4940157 w 8023328"/>
              <a:gd name="connsiteY824" fmla="*/ 1210863 h 2380521"/>
              <a:gd name="connsiteX825" fmla="*/ 4865953 w 8023328"/>
              <a:gd name="connsiteY825" fmla="*/ 1210863 h 2380521"/>
              <a:gd name="connsiteX826" fmla="*/ 4879809 w 8023328"/>
              <a:gd name="connsiteY826" fmla="*/ 1225651 h 2380521"/>
              <a:gd name="connsiteX827" fmla="*/ 4865953 w 8023328"/>
              <a:gd name="connsiteY827" fmla="*/ 1240439 h 2380521"/>
              <a:gd name="connsiteX828" fmla="*/ 4853556 w 8023328"/>
              <a:gd name="connsiteY828" fmla="*/ 1225651 h 2380521"/>
              <a:gd name="connsiteX829" fmla="*/ 4865953 w 8023328"/>
              <a:gd name="connsiteY829" fmla="*/ 1210863 h 2380521"/>
              <a:gd name="connsiteX830" fmla="*/ 4795122 w 8023328"/>
              <a:gd name="connsiteY830" fmla="*/ 1210863 h 2380521"/>
              <a:gd name="connsiteX831" fmla="*/ 4808978 w 8023328"/>
              <a:gd name="connsiteY831" fmla="*/ 1225651 h 2380521"/>
              <a:gd name="connsiteX832" fmla="*/ 4795122 w 8023328"/>
              <a:gd name="connsiteY832" fmla="*/ 1240439 h 2380521"/>
              <a:gd name="connsiteX833" fmla="*/ 4782725 w 8023328"/>
              <a:gd name="connsiteY833" fmla="*/ 1225651 h 2380521"/>
              <a:gd name="connsiteX834" fmla="*/ 4795122 w 8023328"/>
              <a:gd name="connsiteY834" fmla="*/ 1210863 h 2380521"/>
              <a:gd name="connsiteX835" fmla="*/ 4726684 w 8023328"/>
              <a:gd name="connsiteY835" fmla="*/ 1210863 h 2380521"/>
              <a:gd name="connsiteX836" fmla="*/ 4741472 w 8023328"/>
              <a:gd name="connsiteY836" fmla="*/ 1225651 h 2380521"/>
              <a:gd name="connsiteX837" fmla="*/ 4726684 w 8023328"/>
              <a:gd name="connsiteY837" fmla="*/ 1240439 h 2380521"/>
              <a:gd name="connsiteX838" fmla="*/ 4711896 w 8023328"/>
              <a:gd name="connsiteY838" fmla="*/ 1225651 h 2380521"/>
              <a:gd name="connsiteX839" fmla="*/ 4726684 w 8023328"/>
              <a:gd name="connsiteY839" fmla="*/ 1210863 h 2380521"/>
              <a:gd name="connsiteX840" fmla="*/ 4655853 w 8023328"/>
              <a:gd name="connsiteY840" fmla="*/ 1210863 h 2380521"/>
              <a:gd name="connsiteX841" fmla="*/ 4670642 w 8023328"/>
              <a:gd name="connsiteY841" fmla="*/ 1225651 h 2380521"/>
              <a:gd name="connsiteX842" fmla="*/ 4655853 w 8023328"/>
              <a:gd name="connsiteY842" fmla="*/ 1240439 h 2380521"/>
              <a:gd name="connsiteX843" fmla="*/ 4641064 w 8023328"/>
              <a:gd name="connsiteY843" fmla="*/ 1225651 h 2380521"/>
              <a:gd name="connsiteX844" fmla="*/ 4655853 w 8023328"/>
              <a:gd name="connsiteY844" fmla="*/ 1210863 h 2380521"/>
              <a:gd name="connsiteX845" fmla="*/ 4585023 w 8023328"/>
              <a:gd name="connsiteY845" fmla="*/ 1210863 h 2380521"/>
              <a:gd name="connsiteX846" fmla="*/ 4599811 w 8023328"/>
              <a:gd name="connsiteY846" fmla="*/ 1225651 h 2380521"/>
              <a:gd name="connsiteX847" fmla="*/ 4585023 w 8023328"/>
              <a:gd name="connsiteY847" fmla="*/ 1240439 h 2380521"/>
              <a:gd name="connsiteX848" fmla="*/ 4570235 w 8023328"/>
              <a:gd name="connsiteY848" fmla="*/ 1225651 h 2380521"/>
              <a:gd name="connsiteX849" fmla="*/ 4585023 w 8023328"/>
              <a:gd name="connsiteY849" fmla="*/ 1210863 h 2380521"/>
              <a:gd name="connsiteX850" fmla="*/ 4513260 w 8023328"/>
              <a:gd name="connsiteY850" fmla="*/ 1210863 h 2380521"/>
              <a:gd name="connsiteX851" fmla="*/ 4525657 w 8023328"/>
              <a:gd name="connsiteY851" fmla="*/ 1225651 h 2380521"/>
              <a:gd name="connsiteX852" fmla="*/ 4513260 w 8023328"/>
              <a:gd name="connsiteY852" fmla="*/ 1240439 h 2380521"/>
              <a:gd name="connsiteX853" fmla="*/ 4499404 w 8023328"/>
              <a:gd name="connsiteY853" fmla="*/ 1225651 h 2380521"/>
              <a:gd name="connsiteX854" fmla="*/ 4513260 w 8023328"/>
              <a:gd name="connsiteY854" fmla="*/ 1210863 h 2380521"/>
              <a:gd name="connsiteX855" fmla="*/ 4439056 w 8023328"/>
              <a:gd name="connsiteY855" fmla="*/ 1210863 h 2380521"/>
              <a:gd name="connsiteX856" fmla="*/ 4451453 w 8023328"/>
              <a:gd name="connsiteY856" fmla="*/ 1225651 h 2380521"/>
              <a:gd name="connsiteX857" fmla="*/ 4439056 w 8023328"/>
              <a:gd name="connsiteY857" fmla="*/ 1240439 h 2380521"/>
              <a:gd name="connsiteX858" fmla="*/ 4425200 w 8023328"/>
              <a:gd name="connsiteY858" fmla="*/ 1225651 h 2380521"/>
              <a:gd name="connsiteX859" fmla="*/ 4439056 w 8023328"/>
              <a:gd name="connsiteY859" fmla="*/ 1210863 h 2380521"/>
              <a:gd name="connsiteX860" fmla="*/ 4366768 w 8023328"/>
              <a:gd name="connsiteY860" fmla="*/ 1210863 h 2380521"/>
              <a:gd name="connsiteX861" fmla="*/ 4380624 w 8023328"/>
              <a:gd name="connsiteY861" fmla="*/ 1225651 h 2380521"/>
              <a:gd name="connsiteX862" fmla="*/ 4366768 w 8023328"/>
              <a:gd name="connsiteY862" fmla="*/ 1240439 h 2380521"/>
              <a:gd name="connsiteX863" fmla="*/ 4354371 w 8023328"/>
              <a:gd name="connsiteY863" fmla="*/ 1225651 h 2380521"/>
              <a:gd name="connsiteX864" fmla="*/ 4366768 w 8023328"/>
              <a:gd name="connsiteY864" fmla="*/ 1210863 h 2380521"/>
              <a:gd name="connsiteX865" fmla="*/ 4295937 w 8023328"/>
              <a:gd name="connsiteY865" fmla="*/ 1210863 h 2380521"/>
              <a:gd name="connsiteX866" fmla="*/ 4309793 w 8023328"/>
              <a:gd name="connsiteY866" fmla="*/ 1225651 h 2380521"/>
              <a:gd name="connsiteX867" fmla="*/ 4295937 w 8023328"/>
              <a:gd name="connsiteY867" fmla="*/ 1240439 h 2380521"/>
              <a:gd name="connsiteX868" fmla="*/ 4283540 w 8023328"/>
              <a:gd name="connsiteY868" fmla="*/ 1225651 h 2380521"/>
              <a:gd name="connsiteX869" fmla="*/ 4295937 w 8023328"/>
              <a:gd name="connsiteY869" fmla="*/ 1210863 h 2380521"/>
              <a:gd name="connsiteX870" fmla="*/ 368953 w 8023328"/>
              <a:gd name="connsiteY870" fmla="*/ 1210863 h 2380521"/>
              <a:gd name="connsiteX871" fmla="*/ 383742 w 8023328"/>
              <a:gd name="connsiteY871" fmla="*/ 1225651 h 2380521"/>
              <a:gd name="connsiteX872" fmla="*/ 368953 w 8023328"/>
              <a:gd name="connsiteY872" fmla="*/ 1240439 h 2380521"/>
              <a:gd name="connsiteX873" fmla="*/ 354165 w 8023328"/>
              <a:gd name="connsiteY873" fmla="*/ 1225651 h 2380521"/>
              <a:gd name="connsiteX874" fmla="*/ 368953 w 8023328"/>
              <a:gd name="connsiteY874" fmla="*/ 1210863 h 2380521"/>
              <a:gd name="connsiteX875" fmla="*/ 297189 w 8023328"/>
              <a:gd name="connsiteY875" fmla="*/ 1210863 h 2380521"/>
              <a:gd name="connsiteX876" fmla="*/ 309586 w 8023328"/>
              <a:gd name="connsiteY876" fmla="*/ 1225651 h 2380521"/>
              <a:gd name="connsiteX877" fmla="*/ 297189 w 8023328"/>
              <a:gd name="connsiteY877" fmla="*/ 1240439 h 2380521"/>
              <a:gd name="connsiteX878" fmla="*/ 283334 w 8023328"/>
              <a:gd name="connsiteY878" fmla="*/ 1225651 h 2380521"/>
              <a:gd name="connsiteX879" fmla="*/ 297189 w 8023328"/>
              <a:gd name="connsiteY879" fmla="*/ 1210863 h 2380521"/>
              <a:gd name="connsiteX880" fmla="*/ 226361 w 8023328"/>
              <a:gd name="connsiteY880" fmla="*/ 1210863 h 2380521"/>
              <a:gd name="connsiteX881" fmla="*/ 238759 w 8023328"/>
              <a:gd name="connsiteY881" fmla="*/ 1225651 h 2380521"/>
              <a:gd name="connsiteX882" fmla="*/ 226361 w 8023328"/>
              <a:gd name="connsiteY882" fmla="*/ 1240439 h 2380521"/>
              <a:gd name="connsiteX883" fmla="*/ 212504 w 8023328"/>
              <a:gd name="connsiteY883" fmla="*/ 1225651 h 2380521"/>
              <a:gd name="connsiteX884" fmla="*/ 226361 w 8023328"/>
              <a:gd name="connsiteY884" fmla="*/ 1210863 h 2380521"/>
              <a:gd name="connsiteX885" fmla="*/ 155527 w 8023328"/>
              <a:gd name="connsiteY885" fmla="*/ 1210863 h 2380521"/>
              <a:gd name="connsiteX886" fmla="*/ 167924 w 8023328"/>
              <a:gd name="connsiteY886" fmla="*/ 1225651 h 2380521"/>
              <a:gd name="connsiteX887" fmla="*/ 155527 w 8023328"/>
              <a:gd name="connsiteY887" fmla="*/ 1240439 h 2380521"/>
              <a:gd name="connsiteX888" fmla="*/ 141671 w 8023328"/>
              <a:gd name="connsiteY888" fmla="*/ 1225651 h 2380521"/>
              <a:gd name="connsiteX889" fmla="*/ 155527 w 8023328"/>
              <a:gd name="connsiteY889" fmla="*/ 1210863 h 2380521"/>
              <a:gd name="connsiteX890" fmla="*/ 83239 w 8023328"/>
              <a:gd name="connsiteY890" fmla="*/ 1210863 h 2380521"/>
              <a:gd name="connsiteX891" fmla="*/ 97095 w 8023328"/>
              <a:gd name="connsiteY891" fmla="*/ 1225651 h 2380521"/>
              <a:gd name="connsiteX892" fmla="*/ 83239 w 8023328"/>
              <a:gd name="connsiteY892" fmla="*/ 1240439 h 2380521"/>
              <a:gd name="connsiteX893" fmla="*/ 70841 w 8023328"/>
              <a:gd name="connsiteY893" fmla="*/ 1225651 h 2380521"/>
              <a:gd name="connsiteX894" fmla="*/ 83239 w 8023328"/>
              <a:gd name="connsiteY894" fmla="*/ 1210863 h 2380521"/>
              <a:gd name="connsiteX895" fmla="*/ 12003 w 8023328"/>
              <a:gd name="connsiteY895" fmla="*/ 1210863 h 2380521"/>
              <a:gd name="connsiteX896" fmla="*/ 26244 w 8023328"/>
              <a:gd name="connsiteY896" fmla="*/ 1225651 h 2380521"/>
              <a:gd name="connsiteX897" fmla="*/ 12003 w 8023328"/>
              <a:gd name="connsiteY897" fmla="*/ 1240439 h 2380521"/>
              <a:gd name="connsiteX898" fmla="*/ 10 w 8023328"/>
              <a:gd name="connsiteY898" fmla="*/ 1225651 h 2380521"/>
              <a:gd name="connsiteX899" fmla="*/ 12003 w 8023328"/>
              <a:gd name="connsiteY899" fmla="*/ 1210863 h 2380521"/>
              <a:gd name="connsiteX900" fmla="*/ 7013492 w 8023328"/>
              <a:gd name="connsiteY900" fmla="*/ 1140032 h 2380521"/>
              <a:gd name="connsiteX901" fmla="*/ 7028280 w 8023328"/>
              <a:gd name="connsiteY901" fmla="*/ 1152429 h 2380521"/>
              <a:gd name="connsiteX902" fmla="*/ 7013492 w 8023328"/>
              <a:gd name="connsiteY902" fmla="*/ 1166286 h 2380521"/>
              <a:gd name="connsiteX903" fmla="*/ 6998704 w 8023328"/>
              <a:gd name="connsiteY903" fmla="*/ 1152429 h 2380521"/>
              <a:gd name="connsiteX904" fmla="*/ 7013492 w 8023328"/>
              <a:gd name="connsiteY904" fmla="*/ 1140032 h 2380521"/>
              <a:gd name="connsiteX905" fmla="*/ 6939085 w 8023328"/>
              <a:gd name="connsiteY905" fmla="*/ 1140032 h 2380521"/>
              <a:gd name="connsiteX906" fmla="*/ 6950753 w 8023328"/>
              <a:gd name="connsiteY906" fmla="*/ 1152429 h 2380521"/>
              <a:gd name="connsiteX907" fmla="*/ 6939085 w 8023328"/>
              <a:gd name="connsiteY907" fmla="*/ 1166286 h 2380521"/>
              <a:gd name="connsiteX908" fmla="*/ 6924500 w 8023328"/>
              <a:gd name="connsiteY908" fmla="*/ 1152429 h 2380521"/>
              <a:gd name="connsiteX909" fmla="*/ 6939085 w 8023328"/>
              <a:gd name="connsiteY909" fmla="*/ 1140032 h 2380521"/>
              <a:gd name="connsiteX910" fmla="*/ 6867525 w 8023328"/>
              <a:gd name="connsiteY910" fmla="*/ 1140032 h 2380521"/>
              <a:gd name="connsiteX911" fmla="*/ 6879922 w 8023328"/>
              <a:gd name="connsiteY911" fmla="*/ 1153888 h 2380521"/>
              <a:gd name="connsiteX912" fmla="*/ 6867525 w 8023328"/>
              <a:gd name="connsiteY912" fmla="*/ 1166286 h 2380521"/>
              <a:gd name="connsiteX913" fmla="*/ 6853669 w 8023328"/>
              <a:gd name="connsiteY913" fmla="*/ 1153888 h 2380521"/>
              <a:gd name="connsiteX914" fmla="*/ 6867525 w 8023328"/>
              <a:gd name="connsiteY914" fmla="*/ 1140032 h 2380521"/>
              <a:gd name="connsiteX915" fmla="*/ 6796696 w 8023328"/>
              <a:gd name="connsiteY915" fmla="*/ 1140032 h 2380521"/>
              <a:gd name="connsiteX916" fmla="*/ 6809093 w 8023328"/>
              <a:gd name="connsiteY916" fmla="*/ 1153888 h 2380521"/>
              <a:gd name="connsiteX917" fmla="*/ 6796696 w 8023328"/>
              <a:gd name="connsiteY917" fmla="*/ 1166286 h 2380521"/>
              <a:gd name="connsiteX918" fmla="*/ 6782840 w 8023328"/>
              <a:gd name="connsiteY918" fmla="*/ 1153888 h 2380521"/>
              <a:gd name="connsiteX919" fmla="*/ 6796696 w 8023328"/>
              <a:gd name="connsiteY919" fmla="*/ 1140032 h 2380521"/>
              <a:gd name="connsiteX920" fmla="*/ 6724405 w 8023328"/>
              <a:gd name="connsiteY920" fmla="*/ 1140032 h 2380521"/>
              <a:gd name="connsiteX921" fmla="*/ 6738261 w 8023328"/>
              <a:gd name="connsiteY921" fmla="*/ 1153888 h 2380521"/>
              <a:gd name="connsiteX922" fmla="*/ 6724405 w 8023328"/>
              <a:gd name="connsiteY922" fmla="*/ 1166286 h 2380521"/>
              <a:gd name="connsiteX923" fmla="*/ 6712008 w 8023328"/>
              <a:gd name="connsiteY923" fmla="*/ 1153888 h 2380521"/>
              <a:gd name="connsiteX924" fmla="*/ 6724405 w 8023328"/>
              <a:gd name="connsiteY924" fmla="*/ 1140032 h 2380521"/>
              <a:gd name="connsiteX925" fmla="*/ 6653576 w 8023328"/>
              <a:gd name="connsiteY925" fmla="*/ 1140032 h 2380521"/>
              <a:gd name="connsiteX926" fmla="*/ 6667432 w 8023328"/>
              <a:gd name="connsiteY926" fmla="*/ 1153888 h 2380521"/>
              <a:gd name="connsiteX927" fmla="*/ 6653576 w 8023328"/>
              <a:gd name="connsiteY927" fmla="*/ 1166286 h 2380521"/>
              <a:gd name="connsiteX928" fmla="*/ 6641179 w 8023328"/>
              <a:gd name="connsiteY928" fmla="*/ 1153888 h 2380521"/>
              <a:gd name="connsiteX929" fmla="*/ 6653576 w 8023328"/>
              <a:gd name="connsiteY929" fmla="*/ 1140032 h 2380521"/>
              <a:gd name="connsiteX930" fmla="*/ 6581764 w 8023328"/>
              <a:gd name="connsiteY930" fmla="*/ 1140032 h 2380521"/>
              <a:gd name="connsiteX931" fmla="*/ 6596552 w 8023328"/>
              <a:gd name="connsiteY931" fmla="*/ 1153888 h 2380521"/>
              <a:gd name="connsiteX932" fmla="*/ 6581764 w 8023328"/>
              <a:gd name="connsiteY932" fmla="*/ 1166286 h 2380521"/>
              <a:gd name="connsiteX933" fmla="*/ 6566976 w 8023328"/>
              <a:gd name="connsiteY933" fmla="*/ 1153888 h 2380521"/>
              <a:gd name="connsiteX934" fmla="*/ 6581764 w 8023328"/>
              <a:gd name="connsiteY934" fmla="*/ 1140032 h 2380521"/>
              <a:gd name="connsiteX935" fmla="*/ 6510933 w 8023328"/>
              <a:gd name="connsiteY935" fmla="*/ 1140032 h 2380521"/>
              <a:gd name="connsiteX936" fmla="*/ 6525722 w 8023328"/>
              <a:gd name="connsiteY936" fmla="*/ 1153888 h 2380521"/>
              <a:gd name="connsiteX937" fmla="*/ 6510933 w 8023328"/>
              <a:gd name="connsiteY937" fmla="*/ 1166286 h 2380521"/>
              <a:gd name="connsiteX938" fmla="*/ 6496144 w 8023328"/>
              <a:gd name="connsiteY938" fmla="*/ 1153888 h 2380521"/>
              <a:gd name="connsiteX939" fmla="*/ 6510933 w 8023328"/>
              <a:gd name="connsiteY939" fmla="*/ 1140032 h 2380521"/>
              <a:gd name="connsiteX940" fmla="*/ 6440492 w 8023328"/>
              <a:gd name="connsiteY940" fmla="*/ 1140032 h 2380521"/>
              <a:gd name="connsiteX941" fmla="*/ 6454911 w 8023328"/>
              <a:gd name="connsiteY941" fmla="*/ 1153888 h 2380521"/>
              <a:gd name="connsiteX942" fmla="*/ 6440492 w 8023328"/>
              <a:gd name="connsiteY942" fmla="*/ 1166286 h 2380521"/>
              <a:gd name="connsiteX943" fmla="*/ 6425315 w 8023328"/>
              <a:gd name="connsiteY943" fmla="*/ 1153888 h 2380521"/>
              <a:gd name="connsiteX944" fmla="*/ 6440492 w 8023328"/>
              <a:gd name="connsiteY944" fmla="*/ 1140032 h 2380521"/>
              <a:gd name="connsiteX945" fmla="*/ 6368340 w 8023328"/>
              <a:gd name="connsiteY945" fmla="*/ 1140032 h 2380521"/>
              <a:gd name="connsiteX946" fmla="*/ 6380737 w 8023328"/>
              <a:gd name="connsiteY946" fmla="*/ 1153888 h 2380521"/>
              <a:gd name="connsiteX947" fmla="*/ 6368340 w 8023328"/>
              <a:gd name="connsiteY947" fmla="*/ 1166286 h 2380521"/>
              <a:gd name="connsiteX948" fmla="*/ 6354484 w 8023328"/>
              <a:gd name="connsiteY948" fmla="*/ 1153888 h 2380521"/>
              <a:gd name="connsiteX949" fmla="*/ 6368340 w 8023328"/>
              <a:gd name="connsiteY949" fmla="*/ 1140032 h 2380521"/>
              <a:gd name="connsiteX950" fmla="*/ 6297511 w 8023328"/>
              <a:gd name="connsiteY950" fmla="*/ 1140032 h 2380521"/>
              <a:gd name="connsiteX951" fmla="*/ 6309908 w 8023328"/>
              <a:gd name="connsiteY951" fmla="*/ 1153888 h 2380521"/>
              <a:gd name="connsiteX952" fmla="*/ 6297511 w 8023328"/>
              <a:gd name="connsiteY952" fmla="*/ 1166286 h 2380521"/>
              <a:gd name="connsiteX953" fmla="*/ 6283655 w 8023328"/>
              <a:gd name="connsiteY953" fmla="*/ 1153888 h 2380521"/>
              <a:gd name="connsiteX954" fmla="*/ 6297511 w 8023328"/>
              <a:gd name="connsiteY954" fmla="*/ 1140032 h 2380521"/>
              <a:gd name="connsiteX955" fmla="*/ 6226679 w 8023328"/>
              <a:gd name="connsiteY955" fmla="*/ 1140032 h 2380521"/>
              <a:gd name="connsiteX956" fmla="*/ 6239076 w 8023328"/>
              <a:gd name="connsiteY956" fmla="*/ 1153888 h 2380521"/>
              <a:gd name="connsiteX957" fmla="*/ 6226679 w 8023328"/>
              <a:gd name="connsiteY957" fmla="*/ 1166286 h 2380521"/>
              <a:gd name="connsiteX958" fmla="*/ 6212823 w 8023328"/>
              <a:gd name="connsiteY958" fmla="*/ 1153888 h 2380521"/>
              <a:gd name="connsiteX959" fmla="*/ 6226679 w 8023328"/>
              <a:gd name="connsiteY959" fmla="*/ 1140032 h 2380521"/>
              <a:gd name="connsiteX960" fmla="*/ 6154391 w 8023328"/>
              <a:gd name="connsiteY960" fmla="*/ 1140032 h 2380521"/>
              <a:gd name="connsiteX961" fmla="*/ 6168247 w 8023328"/>
              <a:gd name="connsiteY961" fmla="*/ 1153888 h 2380521"/>
              <a:gd name="connsiteX962" fmla="*/ 6154391 w 8023328"/>
              <a:gd name="connsiteY962" fmla="*/ 1166286 h 2380521"/>
              <a:gd name="connsiteX963" fmla="*/ 6141994 w 8023328"/>
              <a:gd name="connsiteY963" fmla="*/ 1153888 h 2380521"/>
              <a:gd name="connsiteX964" fmla="*/ 6154391 w 8023328"/>
              <a:gd name="connsiteY964" fmla="*/ 1140032 h 2380521"/>
              <a:gd name="connsiteX965" fmla="*/ 6083559 w 8023328"/>
              <a:gd name="connsiteY965" fmla="*/ 1140032 h 2380521"/>
              <a:gd name="connsiteX966" fmla="*/ 6097415 w 8023328"/>
              <a:gd name="connsiteY966" fmla="*/ 1153888 h 2380521"/>
              <a:gd name="connsiteX967" fmla="*/ 6083559 w 8023328"/>
              <a:gd name="connsiteY967" fmla="*/ 1166286 h 2380521"/>
              <a:gd name="connsiteX968" fmla="*/ 6071162 w 8023328"/>
              <a:gd name="connsiteY968" fmla="*/ 1153888 h 2380521"/>
              <a:gd name="connsiteX969" fmla="*/ 6083559 w 8023328"/>
              <a:gd name="connsiteY969" fmla="*/ 1140032 h 2380521"/>
              <a:gd name="connsiteX970" fmla="*/ 6009356 w 8023328"/>
              <a:gd name="connsiteY970" fmla="*/ 1140032 h 2380521"/>
              <a:gd name="connsiteX971" fmla="*/ 6023212 w 8023328"/>
              <a:gd name="connsiteY971" fmla="*/ 1153888 h 2380521"/>
              <a:gd name="connsiteX972" fmla="*/ 6009356 w 8023328"/>
              <a:gd name="connsiteY972" fmla="*/ 1166286 h 2380521"/>
              <a:gd name="connsiteX973" fmla="*/ 5996959 w 8023328"/>
              <a:gd name="connsiteY973" fmla="*/ 1153888 h 2380521"/>
              <a:gd name="connsiteX974" fmla="*/ 6009356 w 8023328"/>
              <a:gd name="connsiteY974" fmla="*/ 1140032 h 2380521"/>
              <a:gd name="connsiteX975" fmla="*/ 5940548 w 8023328"/>
              <a:gd name="connsiteY975" fmla="*/ 1140032 h 2380521"/>
              <a:gd name="connsiteX976" fmla="*/ 5955726 w 8023328"/>
              <a:gd name="connsiteY976" fmla="*/ 1153888 h 2380521"/>
              <a:gd name="connsiteX977" fmla="*/ 5940548 w 8023328"/>
              <a:gd name="connsiteY977" fmla="*/ 1166286 h 2380521"/>
              <a:gd name="connsiteX978" fmla="*/ 5926130 w 8023328"/>
              <a:gd name="connsiteY978" fmla="*/ 1153888 h 2380521"/>
              <a:gd name="connsiteX979" fmla="*/ 5940548 w 8023328"/>
              <a:gd name="connsiteY979" fmla="*/ 1140032 h 2380521"/>
              <a:gd name="connsiteX980" fmla="*/ 5870088 w 8023328"/>
              <a:gd name="connsiteY980" fmla="*/ 1140032 h 2380521"/>
              <a:gd name="connsiteX981" fmla="*/ 5884877 w 8023328"/>
              <a:gd name="connsiteY981" fmla="*/ 1153888 h 2380521"/>
              <a:gd name="connsiteX982" fmla="*/ 5870088 w 8023328"/>
              <a:gd name="connsiteY982" fmla="*/ 1166286 h 2380521"/>
              <a:gd name="connsiteX983" fmla="*/ 5855299 w 8023328"/>
              <a:gd name="connsiteY983" fmla="*/ 1153888 h 2380521"/>
              <a:gd name="connsiteX984" fmla="*/ 5870088 w 8023328"/>
              <a:gd name="connsiteY984" fmla="*/ 1140032 h 2380521"/>
              <a:gd name="connsiteX985" fmla="*/ 5799257 w 8023328"/>
              <a:gd name="connsiteY985" fmla="*/ 1140032 h 2380521"/>
              <a:gd name="connsiteX986" fmla="*/ 5814045 w 8023328"/>
              <a:gd name="connsiteY986" fmla="*/ 1153888 h 2380521"/>
              <a:gd name="connsiteX987" fmla="*/ 5799257 w 8023328"/>
              <a:gd name="connsiteY987" fmla="*/ 1166286 h 2380521"/>
              <a:gd name="connsiteX988" fmla="*/ 5784469 w 8023328"/>
              <a:gd name="connsiteY988" fmla="*/ 1153888 h 2380521"/>
              <a:gd name="connsiteX989" fmla="*/ 5799257 w 8023328"/>
              <a:gd name="connsiteY989" fmla="*/ 1140032 h 2380521"/>
              <a:gd name="connsiteX990" fmla="*/ 5724122 w 8023328"/>
              <a:gd name="connsiteY990" fmla="*/ 1140032 h 2380521"/>
              <a:gd name="connsiteX991" fmla="*/ 5736519 w 8023328"/>
              <a:gd name="connsiteY991" fmla="*/ 1153888 h 2380521"/>
              <a:gd name="connsiteX992" fmla="*/ 5724122 w 8023328"/>
              <a:gd name="connsiteY992" fmla="*/ 1166286 h 2380521"/>
              <a:gd name="connsiteX993" fmla="*/ 5710266 w 8023328"/>
              <a:gd name="connsiteY993" fmla="*/ 1153888 h 2380521"/>
              <a:gd name="connsiteX994" fmla="*/ 5724122 w 8023328"/>
              <a:gd name="connsiteY994" fmla="*/ 1140032 h 2380521"/>
              <a:gd name="connsiteX995" fmla="*/ 5653291 w 8023328"/>
              <a:gd name="connsiteY995" fmla="*/ 1140032 h 2380521"/>
              <a:gd name="connsiteX996" fmla="*/ 5665688 w 8023328"/>
              <a:gd name="connsiteY996" fmla="*/ 1153888 h 2380521"/>
              <a:gd name="connsiteX997" fmla="*/ 5653291 w 8023328"/>
              <a:gd name="connsiteY997" fmla="*/ 1166286 h 2380521"/>
              <a:gd name="connsiteX998" fmla="*/ 5639435 w 8023328"/>
              <a:gd name="connsiteY998" fmla="*/ 1153888 h 2380521"/>
              <a:gd name="connsiteX999" fmla="*/ 5653291 w 8023328"/>
              <a:gd name="connsiteY999" fmla="*/ 1140032 h 2380521"/>
              <a:gd name="connsiteX1000" fmla="*/ 5581002 w 8023328"/>
              <a:gd name="connsiteY1000" fmla="*/ 1140032 h 2380521"/>
              <a:gd name="connsiteX1001" fmla="*/ 5594858 w 8023328"/>
              <a:gd name="connsiteY1001" fmla="*/ 1153888 h 2380521"/>
              <a:gd name="connsiteX1002" fmla="*/ 5581002 w 8023328"/>
              <a:gd name="connsiteY1002" fmla="*/ 1166286 h 2380521"/>
              <a:gd name="connsiteX1003" fmla="*/ 5568605 w 8023328"/>
              <a:gd name="connsiteY1003" fmla="*/ 1153888 h 2380521"/>
              <a:gd name="connsiteX1004" fmla="*/ 5581002 w 8023328"/>
              <a:gd name="connsiteY1004" fmla="*/ 1140032 h 2380521"/>
              <a:gd name="connsiteX1005" fmla="*/ 5510171 w 8023328"/>
              <a:gd name="connsiteY1005" fmla="*/ 1140032 h 2380521"/>
              <a:gd name="connsiteX1006" fmla="*/ 5524027 w 8023328"/>
              <a:gd name="connsiteY1006" fmla="*/ 1153888 h 2380521"/>
              <a:gd name="connsiteX1007" fmla="*/ 5510171 w 8023328"/>
              <a:gd name="connsiteY1007" fmla="*/ 1166286 h 2380521"/>
              <a:gd name="connsiteX1008" fmla="*/ 5497774 w 8023328"/>
              <a:gd name="connsiteY1008" fmla="*/ 1153888 h 2380521"/>
              <a:gd name="connsiteX1009" fmla="*/ 5510171 w 8023328"/>
              <a:gd name="connsiteY1009" fmla="*/ 1140032 h 2380521"/>
              <a:gd name="connsiteX1010" fmla="*/ 5438937 w 8023328"/>
              <a:gd name="connsiteY1010" fmla="*/ 1140032 h 2380521"/>
              <a:gd name="connsiteX1011" fmla="*/ 5453178 w 8023328"/>
              <a:gd name="connsiteY1011" fmla="*/ 1153888 h 2380521"/>
              <a:gd name="connsiteX1012" fmla="*/ 5438937 w 8023328"/>
              <a:gd name="connsiteY1012" fmla="*/ 1166286 h 2380521"/>
              <a:gd name="connsiteX1013" fmla="*/ 5426945 w 8023328"/>
              <a:gd name="connsiteY1013" fmla="*/ 1153888 h 2380521"/>
              <a:gd name="connsiteX1014" fmla="*/ 5438937 w 8023328"/>
              <a:gd name="connsiteY1014" fmla="*/ 1140032 h 2380521"/>
              <a:gd name="connsiteX1015" fmla="*/ 5367530 w 8023328"/>
              <a:gd name="connsiteY1015" fmla="*/ 1140032 h 2380521"/>
              <a:gd name="connsiteX1016" fmla="*/ 5382318 w 8023328"/>
              <a:gd name="connsiteY1016" fmla="*/ 1153888 h 2380521"/>
              <a:gd name="connsiteX1017" fmla="*/ 5367530 w 8023328"/>
              <a:gd name="connsiteY1017" fmla="*/ 1166286 h 2380521"/>
              <a:gd name="connsiteX1018" fmla="*/ 5352742 w 8023328"/>
              <a:gd name="connsiteY1018" fmla="*/ 1153888 h 2380521"/>
              <a:gd name="connsiteX1019" fmla="*/ 5367530 w 8023328"/>
              <a:gd name="connsiteY1019" fmla="*/ 1140032 h 2380521"/>
              <a:gd name="connsiteX1020" fmla="*/ 5296699 w 8023328"/>
              <a:gd name="connsiteY1020" fmla="*/ 1140032 h 2380521"/>
              <a:gd name="connsiteX1021" fmla="*/ 5311488 w 8023328"/>
              <a:gd name="connsiteY1021" fmla="*/ 1153888 h 2380521"/>
              <a:gd name="connsiteX1022" fmla="*/ 5296699 w 8023328"/>
              <a:gd name="connsiteY1022" fmla="*/ 1166286 h 2380521"/>
              <a:gd name="connsiteX1023" fmla="*/ 5281910 w 8023328"/>
              <a:gd name="connsiteY1023" fmla="*/ 1153888 h 2380521"/>
              <a:gd name="connsiteX1024" fmla="*/ 5296699 w 8023328"/>
              <a:gd name="connsiteY1024" fmla="*/ 1140032 h 2380521"/>
              <a:gd name="connsiteX1025" fmla="*/ 5225869 w 8023328"/>
              <a:gd name="connsiteY1025" fmla="*/ 1140032 h 2380521"/>
              <a:gd name="connsiteX1026" fmla="*/ 5240657 w 8023328"/>
              <a:gd name="connsiteY1026" fmla="*/ 1153888 h 2380521"/>
              <a:gd name="connsiteX1027" fmla="*/ 5225869 w 8023328"/>
              <a:gd name="connsiteY1027" fmla="*/ 1166286 h 2380521"/>
              <a:gd name="connsiteX1028" fmla="*/ 5211081 w 8023328"/>
              <a:gd name="connsiteY1028" fmla="*/ 1153888 h 2380521"/>
              <a:gd name="connsiteX1029" fmla="*/ 5225869 w 8023328"/>
              <a:gd name="connsiteY1029" fmla="*/ 1140032 h 2380521"/>
              <a:gd name="connsiteX1030" fmla="*/ 5154105 w 8023328"/>
              <a:gd name="connsiteY1030" fmla="*/ 1140032 h 2380521"/>
              <a:gd name="connsiteX1031" fmla="*/ 5166502 w 8023328"/>
              <a:gd name="connsiteY1031" fmla="*/ 1154821 h 2380521"/>
              <a:gd name="connsiteX1032" fmla="*/ 5154105 w 8023328"/>
              <a:gd name="connsiteY1032" fmla="*/ 1169610 h 2380521"/>
              <a:gd name="connsiteX1033" fmla="*/ 5140249 w 8023328"/>
              <a:gd name="connsiteY1033" fmla="*/ 1154821 h 2380521"/>
              <a:gd name="connsiteX1034" fmla="*/ 5154105 w 8023328"/>
              <a:gd name="connsiteY1034" fmla="*/ 1140032 h 2380521"/>
              <a:gd name="connsiteX1035" fmla="*/ 5083276 w 8023328"/>
              <a:gd name="connsiteY1035" fmla="*/ 1140032 h 2380521"/>
              <a:gd name="connsiteX1036" fmla="*/ 5095673 w 8023328"/>
              <a:gd name="connsiteY1036" fmla="*/ 1154821 h 2380521"/>
              <a:gd name="connsiteX1037" fmla="*/ 5083276 w 8023328"/>
              <a:gd name="connsiteY1037" fmla="*/ 1169610 h 2380521"/>
              <a:gd name="connsiteX1038" fmla="*/ 5069420 w 8023328"/>
              <a:gd name="connsiteY1038" fmla="*/ 1154821 h 2380521"/>
              <a:gd name="connsiteX1039" fmla="*/ 5083276 w 8023328"/>
              <a:gd name="connsiteY1039" fmla="*/ 1140032 h 2380521"/>
              <a:gd name="connsiteX1040" fmla="*/ 5012445 w 8023328"/>
              <a:gd name="connsiteY1040" fmla="*/ 1140032 h 2380521"/>
              <a:gd name="connsiteX1041" fmla="*/ 5024842 w 8023328"/>
              <a:gd name="connsiteY1041" fmla="*/ 1154821 h 2380521"/>
              <a:gd name="connsiteX1042" fmla="*/ 5012445 w 8023328"/>
              <a:gd name="connsiteY1042" fmla="*/ 1169610 h 2380521"/>
              <a:gd name="connsiteX1043" fmla="*/ 4998589 w 8023328"/>
              <a:gd name="connsiteY1043" fmla="*/ 1154821 h 2380521"/>
              <a:gd name="connsiteX1044" fmla="*/ 5012445 w 8023328"/>
              <a:gd name="connsiteY1044" fmla="*/ 1140032 h 2380521"/>
              <a:gd name="connsiteX1045" fmla="*/ 4940157 w 8023328"/>
              <a:gd name="connsiteY1045" fmla="*/ 1140032 h 2380521"/>
              <a:gd name="connsiteX1046" fmla="*/ 4954013 w 8023328"/>
              <a:gd name="connsiteY1046" fmla="*/ 1154821 h 2380521"/>
              <a:gd name="connsiteX1047" fmla="*/ 4940157 w 8023328"/>
              <a:gd name="connsiteY1047" fmla="*/ 1169610 h 2380521"/>
              <a:gd name="connsiteX1048" fmla="*/ 4927760 w 8023328"/>
              <a:gd name="connsiteY1048" fmla="*/ 1154821 h 2380521"/>
              <a:gd name="connsiteX1049" fmla="*/ 4940157 w 8023328"/>
              <a:gd name="connsiteY1049" fmla="*/ 1140032 h 2380521"/>
              <a:gd name="connsiteX1050" fmla="*/ 4865953 w 8023328"/>
              <a:gd name="connsiteY1050" fmla="*/ 1140032 h 2380521"/>
              <a:gd name="connsiteX1051" fmla="*/ 4879809 w 8023328"/>
              <a:gd name="connsiteY1051" fmla="*/ 1154821 h 2380521"/>
              <a:gd name="connsiteX1052" fmla="*/ 4865953 w 8023328"/>
              <a:gd name="connsiteY1052" fmla="*/ 1169610 h 2380521"/>
              <a:gd name="connsiteX1053" fmla="*/ 4853556 w 8023328"/>
              <a:gd name="connsiteY1053" fmla="*/ 1154821 h 2380521"/>
              <a:gd name="connsiteX1054" fmla="*/ 4865953 w 8023328"/>
              <a:gd name="connsiteY1054" fmla="*/ 1140032 h 2380521"/>
              <a:gd name="connsiteX1055" fmla="*/ 4795122 w 8023328"/>
              <a:gd name="connsiteY1055" fmla="*/ 1140032 h 2380521"/>
              <a:gd name="connsiteX1056" fmla="*/ 4808978 w 8023328"/>
              <a:gd name="connsiteY1056" fmla="*/ 1154821 h 2380521"/>
              <a:gd name="connsiteX1057" fmla="*/ 4795122 w 8023328"/>
              <a:gd name="connsiteY1057" fmla="*/ 1169610 h 2380521"/>
              <a:gd name="connsiteX1058" fmla="*/ 4782725 w 8023328"/>
              <a:gd name="connsiteY1058" fmla="*/ 1154821 h 2380521"/>
              <a:gd name="connsiteX1059" fmla="*/ 4795122 w 8023328"/>
              <a:gd name="connsiteY1059" fmla="*/ 1140032 h 2380521"/>
              <a:gd name="connsiteX1060" fmla="*/ 4726684 w 8023328"/>
              <a:gd name="connsiteY1060" fmla="*/ 1140032 h 2380521"/>
              <a:gd name="connsiteX1061" fmla="*/ 4741472 w 8023328"/>
              <a:gd name="connsiteY1061" fmla="*/ 1154821 h 2380521"/>
              <a:gd name="connsiteX1062" fmla="*/ 4726684 w 8023328"/>
              <a:gd name="connsiteY1062" fmla="*/ 1169610 h 2380521"/>
              <a:gd name="connsiteX1063" fmla="*/ 4711896 w 8023328"/>
              <a:gd name="connsiteY1063" fmla="*/ 1154821 h 2380521"/>
              <a:gd name="connsiteX1064" fmla="*/ 4726684 w 8023328"/>
              <a:gd name="connsiteY1064" fmla="*/ 1140032 h 2380521"/>
              <a:gd name="connsiteX1065" fmla="*/ 4655853 w 8023328"/>
              <a:gd name="connsiteY1065" fmla="*/ 1140032 h 2380521"/>
              <a:gd name="connsiteX1066" fmla="*/ 4670642 w 8023328"/>
              <a:gd name="connsiteY1066" fmla="*/ 1154821 h 2380521"/>
              <a:gd name="connsiteX1067" fmla="*/ 4655853 w 8023328"/>
              <a:gd name="connsiteY1067" fmla="*/ 1169610 h 2380521"/>
              <a:gd name="connsiteX1068" fmla="*/ 4641064 w 8023328"/>
              <a:gd name="connsiteY1068" fmla="*/ 1154821 h 2380521"/>
              <a:gd name="connsiteX1069" fmla="*/ 4655853 w 8023328"/>
              <a:gd name="connsiteY1069" fmla="*/ 1140032 h 2380521"/>
              <a:gd name="connsiteX1070" fmla="*/ 4585023 w 8023328"/>
              <a:gd name="connsiteY1070" fmla="*/ 1140032 h 2380521"/>
              <a:gd name="connsiteX1071" fmla="*/ 4599811 w 8023328"/>
              <a:gd name="connsiteY1071" fmla="*/ 1154821 h 2380521"/>
              <a:gd name="connsiteX1072" fmla="*/ 4585023 w 8023328"/>
              <a:gd name="connsiteY1072" fmla="*/ 1169610 h 2380521"/>
              <a:gd name="connsiteX1073" fmla="*/ 4570235 w 8023328"/>
              <a:gd name="connsiteY1073" fmla="*/ 1154821 h 2380521"/>
              <a:gd name="connsiteX1074" fmla="*/ 4585023 w 8023328"/>
              <a:gd name="connsiteY1074" fmla="*/ 1140032 h 2380521"/>
              <a:gd name="connsiteX1075" fmla="*/ 4513260 w 8023328"/>
              <a:gd name="connsiteY1075" fmla="*/ 1140032 h 2380521"/>
              <a:gd name="connsiteX1076" fmla="*/ 4525657 w 8023328"/>
              <a:gd name="connsiteY1076" fmla="*/ 1154821 h 2380521"/>
              <a:gd name="connsiteX1077" fmla="*/ 4513260 w 8023328"/>
              <a:gd name="connsiteY1077" fmla="*/ 1169610 h 2380521"/>
              <a:gd name="connsiteX1078" fmla="*/ 4499404 w 8023328"/>
              <a:gd name="connsiteY1078" fmla="*/ 1154821 h 2380521"/>
              <a:gd name="connsiteX1079" fmla="*/ 4513260 w 8023328"/>
              <a:gd name="connsiteY1079" fmla="*/ 1140032 h 2380521"/>
              <a:gd name="connsiteX1080" fmla="*/ 4439056 w 8023328"/>
              <a:gd name="connsiteY1080" fmla="*/ 1140032 h 2380521"/>
              <a:gd name="connsiteX1081" fmla="*/ 4451453 w 8023328"/>
              <a:gd name="connsiteY1081" fmla="*/ 1154821 h 2380521"/>
              <a:gd name="connsiteX1082" fmla="*/ 4439056 w 8023328"/>
              <a:gd name="connsiteY1082" fmla="*/ 1169610 h 2380521"/>
              <a:gd name="connsiteX1083" fmla="*/ 4425200 w 8023328"/>
              <a:gd name="connsiteY1083" fmla="*/ 1154821 h 2380521"/>
              <a:gd name="connsiteX1084" fmla="*/ 4439056 w 8023328"/>
              <a:gd name="connsiteY1084" fmla="*/ 1140032 h 2380521"/>
              <a:gd name="connsiteX1085" fmla="*/ 4366768 w 8023328"/>
              <a:gd name="connsiteY1085" fmla="*/ 1140032 h 2380521"/>
              <a:gd name="connsiteX1086" fmla="*/ 4380624 w 8023328"/>
              <a:gd name="connsiteY1086" fmla="*/ 1154821 h 2380521"/>
              <a:gd name="connsiteX1087" fmla="*/ 4366768 w 8023328"/>
              <a:gd name="connsiteY1087" fmla="*/ 1169610 h 2380521"/>
              <a:gd name="connsiteX1088" fmla="*/ 4354371 w 8023328"/>
              <a:gd name="connsiteY1088" fmla="*/ 1154821 h 2380521"/>
              <a:gd name="connsiteX1089" fmla="*/ 4366768 w 8023328"/>
              <a:gd name="connsiteY1089" fmla="*/ 1140032 h 2380521"/>
              <a:gd name="connsiteX1090" fmla="*/ 4295937 w 8023328"/>
              <a:gd name="connsiteY1090" fmla="*/ 1140032 h 2380521"/>
              <a:gd name="connsiteX1091" fmla="*/ 4309793 w 8023328"/>
              <a:gd name="connsiteY1091" fmla="*/ 1154821 h 2380521"/>
              <a:gd name="connsiteX1092" fmla="*/ 4295937 w 8023328"/>
              <a:gd name="connsiteY1092" fmla="*/ 1169610 h 2380521"/>
              <a:gd name="connsiteX1093" fmla="*/ 4283540 w 8023328"/>
              <a:gd name="connsiteY1093" fmla="*/ 1154821 h 2380521"/>
              <a:gd name="connsiteX1094" fmla="*/ 4295937 w 8023328"/>
              <a:gd name="connsiteY1094" fmla="*/ 1140032 h 2380521"/>
              <a:gd name="connsiteX1095" fmla="*/ 4225107 w 8023328"/>
              <a:gd name="connsiteY1095" fmla="*/ 1140032 h 2380521"/>
              <a:gd name="connsiteX1096" fmla="*/ 4238963 w 8023328"/>
              <a:gd name="connsiteY1096" fmla="*/ 1154821 h 2380521"/>
              <a:gd name="connsiteX1097" fmla="*/ 4225107 w 8023328"/>
              <a:gd name="connsiteY1097" fmla="*/ 1169610 h 2380521"/>
              <a:gd name="connsiteX1098" fmla="*/ 4212710 w 8023328"/>
              <a:gd name="connsiteY1098" fmla="*/ 1154821 h 2380521"/>
              <a:gd name="connsiteX1099" fmla="*/ 4225107 w 8023328"/>
              <a:gd name="connsiteY1099" fmla="*/ 1140032 h 2380521"/>
              <a:gd name="connsiteX1100" fmla="*/ 4153295 w 8023328"/>
              <a:gd name="connsiteY1100" fmla="*/ 1140032 h 2380521"/>
              <a:gd name="connsiteX1101" fmla="*/ 4168083 w 8023328"/>
              <a:gd name="connsiteY1101" fmla="*/ 1154821 h 2380521"/>
              <a:gd name="connsiteX1102" fmla="*/ 4153295 w 8023328"/>
              <a:gd name="connsiteY1102" fmla="*/ 1169610 h 2380521"/>
              <a:gd name="connsiteX1103" fmla="*/ 4138507 w 8023328"/>
              <a:gd name="connsiteY1103" fmla="*/ 1154821 h 2380521"/>
              <a:gd name="connsiteX1104" fmla="*/ 4153295 w 8023328"/>
              <a:gd name="connsiteY1104" fmla="*/ 1140032 h 2380521"/>
              <a:gd name="connsiteX1105" fmla="*/ 4082465 w 8023328"/>
              <a:gd name="connsiteY1105" fmla="*/ 1140032 h 2380521"/>
              <a:gd name="connsiteX1106" fmla="*/ 4097254 w 8023328"/>
              <a:gd name="connsiteY1106" fmla="*/ 1154821 h 2380521"/>
              <a:gd name="connsiteX1107" fmla="*/ 4082465 w 8023328"/>
              <a:gd name="connsiteY1107" fmla="*/ 1169610 h 2380521"/>
              <a:gd name="connsiteX1108" fmla="*/ 4067676 w 8023328"/>
              <a:gd name="connsiteY1108" fmla="*/ 1154821 h 2380521"/>
              <a:gd name="connsiteX1109" fmla="*/ 4082465 w 8023328"/>
              <a:gd name="connsiteY1109" fmla="*/ 1140032 h 2380521"/>
              <a:gd name="connsiteX1110" fmla="*/ 439789 w 8023328"/>
              <a:gd name="connsiteY1110" fmla="*/ 1140032 h 2380521"/>
              <a:gd name="connsiteX1111" fmla="*/ 454579 w 8023328"/>
              <a:gd name="connsiteY1111" fmla="*/ 1153888 h 2380521"/>
              <a:gd name="connsiteX1112" fmla="*/ 439789 w 8023328"/>
              <a:gd name="connsiteY1112" fmla="*/ 1166286 h 2380521"/>
              <a:gd name="connsiteX1113" fmla="*/ 425001 w 8023328"/>
              <a:gd name="connsiteY1113" fmla="*/ 1153888 h 2380521"/>
              <a:gd name="connsiteX1114" fmla="*/ 439789 w 8023328"/>
              <a:gd name="connsiteY1114" fmla="*/ 1140032 h 2380521"/>
              <a:gd name="connsiteX1115" fmla="*/ 368960 w 8023328"/>
              <a:gd name="connsiteY1115" fmla="*/ 1140032 h 2380521"/>
              <a:gd name="connsiteX1116" fmla="*/ 383747 w 8023328"/>
              <a:gd name="connsiteY1116" fmla="*/ 1153888 h 2380521"/>
              <a:gd name="connsiteX1117" fmla="*/ 368960 w 8023328"/>
              <a:gd name="connsiteY1117" fmla="*/ 1166286 h 2380521"/>
              <a:gd name="connsiteX1118" fmla="*/ 354172 w 8023328"/>
              <a:gd name="connsiteY1118" fmla="*/ 1153888 h 2380521"/>
              <a:gd name="connsiteX1119" fmla="*/ 368960 w 8023328"/>
              <a:gd name="connsiteY1119" fmla="*/ 1140032 h 2380521"/>
              <a:gd name="connsiteX1120" fmla="*/ 297194 w 8023328"/>
              <a:gd name="connsiteY1120" fmla="*/ 1140032 h 2380521"/>
              <a:gd name="connsiteX1121" fmla="*/ 309592 w 8023328"/>
              <a:gd name="connsiteY1121" fmla="*/ 1153888 h 2380521"/>
              <a:gd name="connsiteX1122" fmla="*/ 297194 w 8023328"/>
              <a:gd name="connsiteY1122" fmla="*/ 1166286 h 2380521"/>
              <a:gd name="connsiteX1123" fmla="*/ 283339 w 8023328"/>
              <a:gd name="connsiteY1123" fmla="*/ 1153888 h 2380521"/>
              <a:gd name="connsiteX1124" fmla="*/ 297194 w 8023328"/>
              <a:gd name="connsiteY1124" fmla="*/ 1140032 h 2380521"/>
              <a:gd name="connsiteX1125" fmla="*/ 226366 w 8023328"/>
              <a:gd name="connsiteY1125" fmla="*/ 1140032 h 2380521"/>
              <a:gd name="connsiteX1126" fmla="*/ 238764 w 8023328"/>
              <a:gd name="connsiteY1126" fmla="*/ 1153888 h 2380521"/>
              <a:gd name="connsiteX1127" fmla="*/ 226366 w 8023328"/>
              <a:gd name="connsiteY1127" fmla="*/ 1166286 h 2380521"/>
              <a:gd name="connsiteX1128" fmla="*/ 212510 w 8023328"/>
              <a:gd name="connsiteY1128" fmla="*/ 1153888 h 2380521"/>
              <a:gd name="connsiteX1129" fmla="*/ 226366 w 8023328"/>
              <a:gd name="connsiteY1129" fmla="*/ 1140032 h 2380521"/>
              <a:gd name="connsiteX1130" fmla="*/ 155532 w 8023328"/>
              <a:gd name="connsiteY1130" fmla="*/ 1140032 h 2380521"/>
              <a:gd name="connsiteX1131" fmla="*/ 167930 w 8023328"/>
              <a:gd name="connsiteY1131" fmla="*/ 1153888 h 2380521"/>
              <a:gd name="connsiteX1132" fmla="*/ 155532 w 8023328"/>
              <a:gd name="connsiteY1132" fmla="*/ 1166286 h 2380521"/>
              <a:gd name="connsiteX1133" fmla="*/ 141676 w 8023328"/>
              <a:gd name="connsiteY1133" fmla="*/ 1153888 h 2380521"/>
              <a:gd name="connsiteX1134" fmla="*/ 155532 w 8023328"/>
              <a:gd name="connsiteY1134" fmla="*/ 1140032 h 2380521"/>
              <a:gd name="connsiteX1135" fmla="*/ 83244 w 8023328"/>
              <a:gd name="connsiteY1135" fmla="*/ 1140032 h 2380521"/>
              <a:gd name="connsiteX1136" fmla="*/ 97100 w 8023328"/>
              <a:gd name="connsiteY1136" fmla="*/ 1153888 h 2380521"/>
              <a:gd name="connsiteX1137" fmla="*/ 83244 w 8023328"/>
              <a:gd name="connsiteY1137" fmla="*/ 1166286 h 2380521"/>
              <a:gd name="connsiteX1138" fmla="*/ 70846 w 8023328"/>
              <a:gd name="connsiteY1138" fmla="*/ 1153888 h 2380521"/>
              <a:gd name="connsiteX1139" fmla="*/ 83244 w 8023328"/>
              <a:gd name="connsiteY1139" fmla="*/ 1140032 h 2380521"/>
              <a:gd name="connsiteX1140" fmla="*/ 12008 w 8023328"/>
              <a:gd name="connsiteY1140" fmla="*/ 1140032 h 2380521"/>
              <a:gd name="connsiteX1141" fmla="*/ 26249 w 8023328"/>
              <a:gd name="connsiteY1141" fmla="*/ 1153888 h 2380521"/>
              <a:gd name="connsiteX1142" fmla="*/ 12008 w 8023328"/>
              <a:gd name="connsiteY1142" fmla="*/ 1166286 h 2380521"/>
              <a:gd name="connsiteX1143" fmla="*/ 16 w 8023328"/>
              <a:gd name="connsiteY1143" fmla="*/ 1153888 h 2380521"/>
              <a:gd name="connsiteX1144" fmla="*/ 12008 w 8023328"/>
              <a:gd name="connsiteY1144" fmla="*/ 1140032 h 2380521"/>
              <a:gd name="connsiteX1145" fmla="*/ 6867525 w 8023328"/>
              <a:gd name="connsiteY1145" fmla="*/ 1069203 h 2380521"/>
              <a:gd name="connsiteX1146" fmla="*/ 6879922 w 8023328"/>
              <a:gd name="connsiteY1146" fmla="*/ 1081600 h 2380521"/>
              <a:gd name="connsiteX1147" fmla="*/ 6867525 w 8023328"/>
              <a:gd name="connsiteY1147" fmla="*/ 1095457 h 2380521"/>
              <a:gd name="connsiteX1148" fmla="*/ 6853669 w 8023328"/>
              <a:gd name="connsiteY1148" fmla="*/ 1081600 h 2380521"/>
              <a:gd name="connsiteX1149" fmla="*/ 6867525 w 8023328"/>
              <a:gd name="connsiteY1149" fmla="*/ 1069203 h 2380521"/>
              <a:gd name="connsiteX1150" fmla="*/ 6795237 w 8023328"/>
              <a:gd name="connsiteY1150" fmla="*/ 1069203 h 2380521"/>
              <a:gd name="connsiteX1151" fmla="*/ 6809093 w 8023328"/>
              <a:gd name="connsiteY1151" fmla="*/ 1081600 h 2380521"/>
              <a:gd name="connsiteX1152" fmla="*/ 6796696 w 8023328"/>
              <a:gd name="connsiteY1152" fmla="*/ 1095457 h 2380521"/>
              <a:gd name="connsiteX1153" fmla="*/ 6782840 w 8023328"/>
              <a:gd name="connsiteY1153" fmla="*/ 1081600 h 2380521"/>
              <a:gd name="connsiteX1154" fmla="*/ 6795237 w 8023328"/>
              <a:gd name="connsiteY1154" fmla="*/ 1069203 h 2380521"/>
              <a:gd name="connsiteX1155" fmla="*/ 6724405 w 8023328"/>
              <a:gd name="connsiteY1155" fmla="*/ 1069203 h 2380521"/>
              <a:gd name="connsiteX1156" fmla="*/ 6738261 w 8023328"/>
              <a:gd name="connsiteY1156" fmla="*/ 1081600 h 2380521"/>
              <a:gd name="connsiteX1157" fmla="*/ 6724405 w 8023328"/>
              <a:gd name="connsiteY1157" fmla="*/ 1095457 h 2380521"/>
              <a:gd name="connsiteX1158" fmla="*/ 6712008 w 8023328"/>
              <a:gd name="connsiteY1158" fmla="*/ 1081600 h 2380521"/>
              <a:gd name="connsiteX1159" fmla="*/ 6724405 w 8023328"/>
              <a:gd name="connsiteY1159" fmla="*/ 1069203 h 2380521"/>
              <a:gd name="connsiteX1160" fmla="*/ 6653576 w 8023328"/>
              <a:gd name="connsiteY1160" fmla="*/ 1069203 h 2380521"/>
              <a:gd name="connsiteX1161" fmla="*/ 6667432 w 8023328"/>
              <a:gd name="connsiteY1161" fmla="*/ 1081600 h 2380521"/>
              <a:gd name="connsiteX1162" fmla="*/ 6653576 w 8023328"/>
              <a:gd name="connsiteY1162" fmla="*/ 1095457 h 2380521"/>
              <a:gd name="connsiteX1163" fmla="*/ 6641179 w 8023328"/>
              <a:gd name="connsiteY1163" fmla="*/ 1081600 h 2380521"/>
              <a:gd name="connsiteX1164" fmla="*/ 6653576 w 8023328"/>
              <a:gd name="connsiteY1164" fmla="*/ 1069203 h 2380521"/>
              <a:gd name="connsiteX1165" fmla="*/ 6581764 w 8023328"/>
              <a:gd name="connsiteY1165" fmla="*/ 1069203 h 2380521"/>
              <a:gd name="connsiteX1166" fmla="*/ 6596552 w 8023328"/>
              <a:gd name="connsiteY1166" fmla="*/ 1081600 h 2380521"/>
              <a:gd name="connsiteX1167" fmla="*/ 6581764 w 8023328"/>
              <a:gd name="connsiteY1167" fmla="*/ 1095457 h 2380521"/>
              <a:gd name="connsiteX1168" fmla="*/ 6566976 w 8023328"/>
              <a:gd name="connsiteY1168" fmla="*/ 1081600 h 2380521"/>
              <a:gd name="connsiteX1169" fmla="*/ 6581764 w 8023328"/>
              <a:gd name="connsiteY1169" fmla="*/ 1069203 h 2380521"/>
              <a:gd name="connsiteX1170" fmla="*/ 6510933 w 8023328"/>
              <a:gd name="connsiteY1170" fmla="*/ 1069203 h 2380521"/>
              <a:gd name="connsiteX1171" fmla="*/ 6525722 w 8023328"/>
              <a:gd name="connsiteY1171" fmla="*/ 1081600 h 2380521"/>
              <a:gd name="connsiteX1172" fmla="*/ 6510933 w 8023328"/>
              <a:gd name="connsiteY1172" fmla="*/ 1095457 h 2380521"/>
              <a:gd name="connsiteX1173" fmla="*/ 6496144 w 8023328"/>
              <a:gd name="connsiteY1173" fmla="*/ 1081600 h 2380521"/>
              <a:gd name="connsiteX1174" fmla="*/ 6510933 w 8023328"/>
              <a:gd name="connsiteY1174" fmla="*/ 1069203 h 2380521"/>
              <a:gd name="connsiteX1175" fmla="*/ 6440492 w 8023328"/>
              <a:gd name="connsiteY1175" fmla="*/ 1069203 h 2380521"/>
              <a:gd name="connsiteX1176" fmla="*/ 6454911 w 8023328"/>
              <a:gd name="connsiteY1176" fmla="*/ 1081600 h 2380521"/>
              <a:gd name="connsiteX1177" fmla="*/ 6440492 w 8023328"/>
              <a:gd name="connsiteY1177" fmla="*/ 1095457 h 2380521"/>
              <a:gd name="connsiteX1178" fmla="*/ 6425315 w 8023328"/>
              <a:gd name="connsiteY1178" fmla="*/ 1081600 h 2380521"/>
              <a:gd name="connsiteX1179" fmla="*/ 6440492 w 8023328"/>
              <a:gd name="connsiteY1179" fmla="*/ 1069203 h 2380521"/>
              <a:gd name="connsiteX1180" fmla="*/ 6368340 w 8023328"/>
              <a:gd name="connsiteY1180" fmla="*/ 1069203 h 2380521"/>
              <a:gd name="connsiteX1181" fmla="*/ 6380737 w 8023328"/>
              <a:gd name="connsiteY1181" fmla="*/ 1081600 h 2380521"/>
              <a:gd name="connsiteX1182" fmla="*/ 6368340 w 8023328"/>
              <a:gd name="connsiteY1182" fmla="*/ 1095457 h 2380521"/>
              <a:gd name="connsiteX1183" fmla="*/ 6354484 w 8023328"/>
              <a:gd name="connsiteY1183" fmla="*/ 1081600 h 2380521"/>
              <a:gd name="connsiteX1184" fmla="*/ 6368340 w 8023328"/>
              <a:gd name="connsiteY1184" fmla="*/ 1069203 h 2380521"/>
              <a:gd name="connsiteX1185" fmla="*/ 6297511 w 8023328"/>
              <a:gd name="connsiteY1185" fmla="*/ 1069203 h 2380521"/>
              <a:gd name="connsiteX1186" fmla="*/ 6309908 w 8023328"/>
              <a:gd name="connsiteY1186" fmla="*/ 1081600 h 2380521"/>
              <a:gd name="connsiteX1187" fmla="*/ 6297511 w 8023328"/>
              <a:gd name="connsiteY1187" fmla="*/ 1095457 h 2380521"/>
              <a:gd name="connsiteX1188" fmla="*/ 6283655 w 8023328"/>
              <a:gd name="connsiteY1188" fmla="*/ 1081600 h 2380521"/>
              <a:gd name="connsiteX1189" fmla="*/ 6297511 w 8023328"/>
              <a:gd name="connsiteY1189" fmla="*/ 1069203 h 2380521"/>
              <a:gd name="connsiteX1190" fmla="*/ 6226679 w 8023328"/>
              <a:gd name="connsiteY1190" fmla="*/ 1069203 h 2380521"/>
              <a:gd name="connsiteX1191" fmla="*/ 6239076 w 8023328"/>
              <a:gd name="connsiteY1191" fmla="*/ 1081600 h 2380521"/>
              <a:gd name="connsiteX1192" fmla="*/ 6226679 w 8023328"/>
              <a:gd name="connsiteY1192" fmla="*/ 1095457 h 2380521"/>
              <a:gd name="connsiteX1193" fmla="*/ 6212823 w 8023328"/>
              <a:gd name="connsiteY1193" fmla="*/ 1083059 h 2380521"/>
              <a:gd name="connsiteX1194" fmla="*/ 6226679 w 8023328"/>
              <a:gd name="connsiteY1194" fmla="*/ 1069203 h 2380521"/>
              <a:gd name="connsiteX1195" fmla="*/ 6154391 w 8023328"/>
              <a:gd name="connsiteY1195" fmla="*/ 1069203 h 2380521"/>
              <a:gd name="connsiteX1196" fmla="*/ 6168247 w 8023328"/>
              <a:gd name="connsiteY1196" fmla="*/ 1083059 h 2380521"/>
              <a:gd name="connsiteX1197" fmla="*/ 6154391 w 8023328"/>
              <a:gd name="connsiteY1197" fmla="*/ 1095457 h 2380521"/>
              <a:gd name="connsiteX1198" fmla="*/ 6141994 w 8023328"/>
              <a:gd name="connsiteY1198" fmla="*/ 1083059 h 2380521"/>
              <a:gd name="connsiteX1199" fmla="*/ 6154391 w 8023328"/>
              <a:gd name="connsiteY1199" fmla="*/ 1069203 h 2380521"/>
              <a:gd name="connsiteX1200" fmla="*/ 6083559 w 8023328"/>
              <a:gd name="connsiteY1200" fmla="*/ 1069203 h 2380521"/>
              <a:gd name="connsiteX1201" fmla="*/ 6097415 w 8023328"/>
              <a:gd name="connsiteY1201" fmla="*/ 1083059 h 2380521"/>
              <a:gd name="connsiteX1202" fmla="*/ 6083559 w 8023328"/>
              <a:gd name="connsiteY1202" fmla="*/ 1095457 h 2380521"/>
              <a:gd name="connsiteX1203" fmla="*/ 6071162 w 8023328"/>
              <a:gd name="connsiteY1203" fmla="*/ 1083059 h 2380521"/>
              <a:gd name="connsiteX1204" fmla="*/ 6083559 w 8023328"/>
              <a:gd name="connsiteY1204" fmla="*/ 1069203 h 2380521"/>
              <a:gd name="connsiteX1205" fmla="*/ 6009356 w 8023328"/>
              <a:gd name="connsiteY1205" fmla="*/ 1069203 h 2380521"/>
              <a:gd name="connsiteX1206" fmla="*/ 6023212 w 8023328"/>
              <a:gd name="connsiteY1206" fmla="*/ 1083059 h 2380521"/>
              <a:gd name="connsiteX1207" fmla="*/ 6009356 w 8023328"/>
              <a:gd name="connsiteY1207" fmla="*/ 1095457 h 2380521"/>
              <a:gd name="connsiteX1208" fmla="*/ 5996959 w 8023328"/>
              <a:gd name="connsiteY1208" fmla="*/ 1083059 h 2380521"/>
              <a:gd name="connsiteX1209" fmla="*/ 6009356 w 8023328"/>
              <a:gd name="connsiteY1209" fmla="*/ 1069203 h 2380521"/>
              <a:gd name="connsiteX1210" fmla="*/ 5940548 w 8023328"/>
              <a:gd name="connsiteY1210" fmla="*/ 1069203 h 2380521"/>
              <a:gd name="connsiteX1211" fmla="*/ 5955726 w 8023328"/>
              <a:gd name="connsiteY1211" fmla="*/ 1083059 h 2380521"/>
              <a:gd name="connsiteX1212" fmla="*/ 5940548 w 8023328"/>
              <a:gd name="connsiteY1212" fmla="*/ 1095457 h 2380521"/>
              <a:gd name="connsiteX1213" fmla="*/ 5926130 w 8023328"/>
              <a:gd name="connsiteY1213" fmla="*/ 1083059 h 2380521"/>
              <a:gd name="connsiteX1214" fmla="*/ 5940548 w 8023328"/>
              <a:gd name="connsiteY1214" fmla="*/ 1069203 h 2380521"/>
              <a:gd name="connsiteX1215" fmla="*/ 5870088 w 8023328"/>
              <a:gd name="connsiteY1215" fmla="*/ 1069203 h 2380521"/>
              <a:gd name="connsiteX1216" fmla="*/ 5884877 w 8023328"/>
              <a:gd name="connsiteY1216" fmla="*/ 1083059 h 2380521"/>
              <a:gd name="connsiteX1217" fmla="*/ 5870088 w 8023328"/>
              <a:gd name="connsiteY1217" fmla="*/ 1095457 h 2380521"/>
              <a:gd name="connsiteX1218" fmla="*/ 5855299 w 8023328"/>
              <a:gd name="connsiteY1218" fmla="*/ 1083059 h 2380521"/>
              <a:gd name="connsiteX1219" fmla="*/ 5870088 w 8023328"/>
              <a:gd name="connsiteY1219" fmla="*/ 1069203 h 2380521"/>
              <a:gd name="connsiteX1220" fmla="*/ 5799257 w 8023328"/>
              <a:gd name="connsiteY1220" fmla="*/ 1069203 h 2380521"/>
              <a:gd name="connsiteX1221" fmla="*/ 5814045 w 8023328"/>
              <a:gd name="connsiteY1221" fmla="*/ 1083059 h 2380521"/>
              <a:gd name="connsiteX1222" fmla="*/ 5799257 w 8023328"/>
              <a:gd name="connsiteY1222" fmla="*/ 1095457 h 2380521"/>
              <a:gd name="connsiteX1223" fmla="*/ 5784469 w 8023328"/>
              <a:gd name="connsiteY1223" fmla="*/ 1083059 h 2380521"/>
              <a:gd name="connsiteX1224" fmla="*/ 5799257 w 8023328"/>
              <a:gd name="connsiteY1224" fmla="*/ 1069203 h 2380521"/>
              <a:gd name="connsiteX1225" fmla="*/ 5724122 w 8023328"/>
              <a:gd name="connsiteY1225" fmla="*/ 1069203 h 2380521"/>
              <a:gd name="connsiteX1226" fmla="*/ 5736519 w 8023328"/>
              <a:gd name="connsiteY1226" fmla="*/ 1083059 h 2380521"/>
              <a:gd name="connsiteX1227" fmla="*/ 5724122 w 8023328"/>
              <a:gd name="connsiteY1227" fmla="*/ 1095457 h 2380521"/>
              <a:gd name="connsiteX1228" fmla="*/ 5710266 w 8023328"/>
              <a:gd name="connsiteY1228" fmla="*/ 1083059 h 2380521"/>
              <a:gd name="connsiteX1229" fmla="*/ 5724122 w 8023328"/>
              <a:gd name="connsiteY1229" fmla="*/ 1069203 h 2380521"/>
              <a:gd name="connsiteX1230" fmla="*/ 5653291 w 8023328"/>
              <a:gd name="connsiteY1230" fmla="*/ 1069203 h 2380521"/>
              <a:gd name="connsiteX1231" fmla="*/ 5665688 w 8023328"/>
              <a:gd name="connsiteY1231" fmla="*/ 1083059 h 2380521"/>
              <a:gd name="connsiteX1232" fmla="*/ 5653291 w 8023328"/>
              <a:gd name="connsiteY1232" fmla="*/ 1095457 h 2380521"/>
              <a:gd name="connsiteX1233" fmla="*/ 5639435 w 8023328"/>
              <a:gd name="connsiteY1233" fmla="*/ 1083059 h 2380521"/>
              <a:gd name="connsiteX1234" fmla="*/ 5653291 w 8023328"/>
              <a:gd name="connsiteY1234" fmla="*/ 1069203 h 2380521"/>
              <a:gd name="connsiteX1235" fmla="*/ 5581002 w 8023328"/>
              <a:gd name="connsiteY1235" fmla="*/ 1069203 h 2380521"/>
              <a:gd name="connsiteX1236" fmla="*/ 5594858 w 8023328"/>
              <a:gd name="connsiteY1236" fmla="*/ 1083059 h 2380521"/>
              <a:gd name="connsiteX1237" fmla="*/ 5581002 w 8023328"/>
              <a:gd name="connsiteY1237" fmla="*/ 1095457 h 2380521"/>
              <a:gd name="connsiteX1238" fmla="*/ 5568605 w 8023328"/>
              <a:gd name="connsiteY1238" fmla="*/ 1083059 h 2380521"/>
              <a:gd name="connsiteX1239" fmla="*/ 5581002 w 8023328"/>
              <a:gd name="connsiteY1239" fmla="*/ 1069203 h 2380521"/>
              <a:gd name="connsiteX1240" fmla="*/ 5510171 w 8023328"/>
              <a:gd name="connsiteY1240" fmla="*/ 1069203 h 2380521"/>
              <a:gd name="connsiteX1241" fmla="*/ 5524027 w 8023328"/>
              <a:gd name="connsiteY1241" fmla="*/ 1083059 h 2380521"/>
              <a:gd name="connsiteX1242" fmla="*/ 5510171 w 8023328"/>
              <a:gd name="connsiteY1242" fmla="*/ 1095457 h 2380521"/>
              <a:gd name="connsiteX1243" fmla="*/ 5497774 w 8023328"/>
              <a:gd name="connsiteY1243" fmla="*/ 1083059 h 2380521"/>
              <a:gd name="connsiteX1244" fmla="*/ 5510171 w 8023328"/>
              <a:gd name="connsiteY1244" fmla="*/ 1069203 h 2380521"/>
              <a:gd name="connsiteX1245" fmla="*/ 5438937 w 8023328"/>
              <a:gd name="connsiteY1245" fmla="*/ 1069203 h 2380521"/>
              <a:gd name="connsiteX1246" fmla="*/ 5453178 w 8023328"/>
              <a:gd name="connsiteY1246" fmla="*/ 1083059 h 2380521"/>
              <a:gd name="connsiteX1247" fmla="*/ 5438937 w 8023328"/>
              <a:gd name="connsiteY1247" fmla="*/ 1095457 h 2380521"/>
              <a:gd name="connsiteX1248" fmla="*/ 5426945 w 8023328"/>
              <a:gd name="connsiteY1248" fmla="*/ 1083059 h 2380521"/>
              <a:gd name="connsiteX1249" fmla="*/ 5438937 w 8023328"/>
              <a:gd name="connsiteY1249" fmla="*/ 1069203 h 2380521"/>
              <a:gd name="connsiteX1250" fmla="*/ 5367530 w 8023328"/>
              <a:gd name="connsiteY1250" fmla="*/ 1069203 h 2380521"/>
              <a:gd name="connsiteX1251" fmla="*/ 5382318 w 8023328"/>
              <a:gd name="connsiteY1251" fmla="*/ 1083059 h 2380521"/>
              <a:gd name="connsiteX1252" fmla="*/ 5367530 w 8023328"/>
              <a:gd name="connsiteY1252" fmla="*/ 1095457 h 2380521"/>
              <a:gd name="connsiteX1253" fmla="*/ 5352742 w 8023328"/>
              <a:gd name="connsiteY1253" fmla="*/ 1083059 h 2380521"/>
              <a:gd name="connsiteX1254" fmla="*/ 5367530 w 8023328"/>
              <a:gd name="connsiteY1254" fmla="*/ 1069203 h 2380521"/>
              <a:gd name="connsiteX1255" fmla="*/ 5296699 w 8023328"/>
              <a:gd name="connsiteY1255" fmla="*/ 1069203 h 2380521"/>
              <a:gd name="connsiteX1256" fmla="*/ 5311488 w 8023328"/>
              <a:gd name="connsiteY1256" fmla="*/ 1083059 h 2380521"/>
              <a:gd name="connsiteX1257" fmla="*/ 5296699 w 8023328"/>
              <a:gd name="connsiteY1257" fmla="*/ 1095457 h 2380521"/>
              <a:gd name="connsiteX1258" fmla="*/ 5281910 w 8023328"/>
              <a:gd name="connsiteY1258" fmla="*/ 1083059 h 2380521"/>
              <a:gd name="connsiteX1259" fmla="*/ 5296699 w 8023328"/>
              <a:gd name="connsiteY1259" fmla="*/ 1069203 h 2380521"/>
              <a:gd name="connsiteX1260" fmla="*/ 5225869 w 8023328"/>
              <a:gd name="connsiteY1260" fmla="*/ 1069203 h 2380521"/>
              <a:gd name="connsiteX1261" fmla="*/ 5240657 w 8023328"/>
              <a:gd name="connsiteY1261" fmla="*/ 1083059 h 2380521"/>
              <a:gd name="connsiteX1262" fmla="*/ 5225869 w 8023328"/>
              <a:gd name="connsiteY1262" fmla="*/ 1095457 h 2380521"/>
              <a:gd name="connsiteX1263" fmla="*/ 5211081 w 8023328"/>
              <a:gd name="connsiteY1263" fmla="*/ 1083059 h 2380521"/>
              <a:gd name="connsiteX1264" fmla="*/ 5225869 w 8023328"/>
              <a:gd name="connsiteY1264" fmla="*/ 1069203 h 2380521"/>
              <a:gd name="connsiteX1265" fmla="*/ 5154105 w 8023328"/>
              <a:gd name="connsiteY1265" fmla="*/ 1069203 h 2380521"/>
              <a:gd name="connsiteX1266" fmla="*/ 5166502 w 8023328"/>
              <a:gd name="connsiteY1266" fmla="*/ 1083059 h 2380521"/>
              <a:gd name="connsiteX1267" fmla="*/ 5154105 w 8023328"/>
              <a:gd name="connsiteY1267" fmla="*/ 1095457 h 2380521"/>
              <a:gd name="connsiteX1268" fmla="*/ 5140249 w 8023328"/>
              <a:gd name="connsiteY1268" fmla="*/ 1083059 h 2380521"/>
              <a:gd name="connsiteX1269" fmla="*/ 5154105 w 8023328"/>
              <a:gd name="connsiteY1269" fmla="*/ 1069203 h 2380521"/>
              <a:gd name="connsiteX1270" fmla="*/ 5083276 w 8023328"/>
              <a:gd name="connsiteY1270" fmla="*/ 1069203 h 2380521"/>
              <a:gd name="connsiteX1271" fmla="*/ 5095673 w 8023328"/>
              <a:gd name="connsiteY1271" fmla="*/ 1083059 h 2380521"/>
              <a:gd name="connsiteX1272" fmla="*/ 5083276 w 8023328"/>
              <a:gd name="connsiteY1272" fmla="*/ 1095457 h 2380521"/>
              <a:gd name="connsiteX1273" fmla="*/ 5069420 w 8023328"/>
              <a:gd name="connsiteY1273" fmla="*/ 1083059 h 2380521"/>
              <a:gd name="connsiteX1274" fmla="*/ 5083276 w 8023328"/>
              <a:gd name="connsiteY1274" fmla="*/ 1069203 h 2380521"/>
              <a:gd name="connsiteX1275" fmla="*/ 5012445 w 8023328"/>
              <a:gd name="connsiteY1275" fmla="*/ 1069203 h 2380521"/>
              <a:gd name="connsiteX1276" fmla="*/ 5024842 w 8023328"/>
              <a:gd name="connsiteY1276" fmla="*/ 1083059 h 2380521"/>
              <a:gd name="connsiteX1277" fmla="*/ 5012445 w 8023328"/>
              <a:gd name="connsiteY1277" fmla="*/ 1095457 h 2380521"/>
              <a:gd name="connsiteX1278" fmla="*/ 4998589 w 8023328"/>
              <a:gd name="connsiteY1278" fmla="*/ 1083059 h 2380521"/>
              <a:gd name="connsiteX1279" fmla="*/ 5012445 w 8023328"/>
              <a:gd name="connsiteY1279" fmla="*/ 1069203 h 2380521"/>
              <a:gd name="connsiteX1280" fmla="*/ 4940157 w 8023328"/>
              <a:gd name="connsiteY1280" fmla="*/ 1069203 h 2380521"/>
              <a:gd name="connsiteX1281" fmla="*/ 4954013 w 8023328"/>
              <a:gd name="connsiteY1281" fmla="*/ 1083059 h 2380521"/>
              <a:gd name="connsiteX1282" fmla="*/ 4940157 w 8023328"/>
              <a:gd name="connsiteY1282" fmla="*/ 1095457 h 2380521"/>
              <a:gd name="connsiteX1283" fmla="*/ 4927760 w 8023328"/>
              <a:gd name="connsiteY1283" fmla="*/ 1083059 h 2380521"/>
              <a:gd name="connsiteX1284" fmla="*/ 4940157 w 8023328"/>
              <a:gd name="connsiteY1284" fmla="*/ 1069203 h 2380521"/>
              <a:gd name="connsiteX1285" fmla="*/ 4865953 w 8023328"/>
              <a:gd name="connsiteY1285" fmla="*/ 1069203 h 2380521"/>
              <a:gd name="connsiteX1286" fmla="*/ 4879809 w 8023328"/>
              <a:gd name="connsiteY1286" fmla="*/ 1083059 h 2380521"/>
              <a:gd name="connsiteX1287" fmla="*/ 4865953 w 8023328"/>
              <a:gd name="connsiteY1287" fmla="*/ 1095457 h 2380521"/>
              <a:gd name="connsiteX1288" fmla="*/ 4853556 w 8023328"/>
              <a:gd name="connsiteY1288" fmla="*/ 1083059 h 2380521"/>
              <a:gd name="connsiteX1289" fmla="*/ 4865953 w 8023328"/>
              <a:gd name="connsiteY1289" fmla="*/ 1069203 h 2380521"/>
              <a:gd name="connsiteX1290" fmla="*/ 4795122 w 8023328"/>
              <a:gd name="connsiteY1290" fmla="*/ 1069203 h 2380521"/>
              <a:gd name="connsiteX1291" fmla="*/ 4808978 w 8023328"/>
              <a:gd name="connsiteY1291" fmla="*/ 1083059 h 2380521"/>
              <a:gd name="connsiteX1292" fmla="*/ 4795122 w 8023328"/>
              <a:gd name="connsiteY1292" fmla="*/ 1095457 h 2380521"/>
              <a:gd name="connsiteX1293" fmla="*/ 4782725 w 8023328"/>
              <a:gd name="connsiteY1293" fmla="*/ 1083059 h 2380521"/>
              <a:gd name="connsiteX1294" fmla="*/ 4795122 w 8023328"/>
              <a:gd name="connsiteY1294" fmla="*/ 1069203 h 2380521"/>
              <a:gd name="connsiteX1295" fmla="*/ 4726684 w 8023328"/>
              <a:gd name="connsiteY1295" fmla="*/ 1069203 h 2380521"/>
              <a:gd name="connsiteX1296" fmla="*/ 4741472 w 8023328"/>
              <a:gd name="connsiteY1296" fmla="*/ 1083059 h 2380521"/>
              <a:gd name="connsiteX1297" fmla="*/ 4726684 w 8023328"/>
              <a:gd name="connsiteY1297" fmla="*/ 1095457 h 2380521"/>
              <a:gd name="connsiteX1298" fmla="*/ 4711896 w 8023328"/>
              <a:gd name="connsiteY1298" fmla="*/ 1083059 h 2380521"/>
              <a:gd name="connsiteX1299" fmla="*/ 4726684 w 8023328"/>
              <a:gd name="connsiteY1299" fmla="*/ 1069203 h 2380521"/>
              <a:gd name="connsiteX1300" fmla="*/ 4655853 w 8023328"/>
              <a:gd name="connsiteY1300" fmla="*/ 1069203 h 2380521"/>
              <a:gd name="connsiteX1301" fmla="*/ 4670642 w 8023328"/>
              <a:gd name="connsiteY1301" fmla="*/ 1083059 h 2380521"/>
              <a:gd name="connsiteX1302" fmla="*/ 4655853 w 8023328"/>
              <a:gd name="connsiteY1302" fmla="*/ 1095457 h 2380521"/>
              <a:gd name="connsiteX1303" fmla="*/ 4641064 w 8023328"/>
              <a:gd name="connsiteY1303" fmla="*/ 1083059 h 2380521"/>
              <a:gd name="connsiteX1304" fmla="*/ 4655853 w 8023328"/>
              <a:gd name="connsiteY1304" fmla="*/ 1069203 h 2380521"/>
              <a:gd name="connsiteX1305" fmla="*/ 4585023 w 8023328"/>
              <a:gd name="connsiteY1305" fmla="*/ 1069203 h 2380521"/>
              <a:gd name="connsiteX1306" fmla="*/ 4599811 w 8023328"/>
              <a:gd name="connsiteY1306" fmla="*/ 1083059 h 2380521"/>
              <a:gd name="connsiteX1307" fmla="*/ 4585023 w 8023328"/>
              <a:gd name="connsiteY1307" fmla="*/ 1095457 h 2380521"/>
              <a:gd name="connsiteX1308" fmla="*/ 4570235 w 8023328"/>
              <a:gd name="connsiteY1308" fmla="*/ 1083059 h 2380521"/>
              <a:gd name="connsiteX1309" fmla="*/ 4585023 w 8023328"/>
              <a:gd name="connsiteY1309" fmla="*/ 1069203 h 2380521"/>
              <a:gd name="connsiteX1310" fmla="*/ 4513260 w 8023328"/>
              <a:gd name="connsiteY1310" fmla="*/ 1069203 h 2380521"/>
              <a:gd name="connsiteX1311" fmla="*/ 4525657 w 8023328"/>
              <a:gd name="connsiteY1311" fmla="*/ 1083991 h 2380521"/>
              <a:gd name="connsiteX1312" fmla="*/ 4513260 w 8023328"/>
              <a:gd name="connsiteY1312" fmla="*/ 1098780 h 2380521"/>
              <a:gd name="connsiteX1313" fmla="*/ 4499404 w 8023328"/>
              <a:gd name="connsiteY1313" fmla="*/ 1083991 h 2380521"/>
              <a:gd name="connsiteX1314" fmla="*/ 4513260 w 8023328"/>
              <a:gd name="connsiteY1314" fmla="*/ 1069203 h 2380521"/>
              <a:gd name="connsiteX1315" fmla="*/ 4439056 w 8023328"/>
              <a:gd name="connsiteY1315" fmla="*/ 1069203 h 2380521"/>
              <a:gd name="connsiteX1316" fmla="*/ 4451453 w 8023328"/>
              <a:gd name="connsiteY1316" fmla="*/ 1083991 h 2380521"/>
              <a:gd name="connsiteX1317" fmla="*/ 4439056 w 8023328"/>
              <a:gd name="connsiteY1317" fmla="*/ 1098780 h 2380521"/>
              <a:gd name="connsiteX1318" fmla="*/ 4425200 w 8023328"/>
              <a:gd name="connsiteY1318" fmla="*/ 1083991 h 2380521"/>
              <a:gd name="connsiteX1319" fmla="*/ 4439056 w 8023328"/>
              <a:gd name="connsiteY1319" fmla="*/ 1069203 h 2380521"/>
              <a:gd name="connsiteX1320" fmla="*/ 4366768 w 8023328"/>
              <a:gd name="connsiteY1320" fmla="*/ 1069203 h 2380521"/>
              <a:gd name="connsiteX1321" fmla="*/ 4380624 w 8023328"/>
              <a:gd name="connsiteY1321" fmla="*/ 1083991 h 2380521"/>
              <a:gd name="connsiteX1322" fmla="*/ 4366768 w 8023328"/>
              <a:gd name="connsiteY1322" fmla="*/ 1098780 h 2380521"/>
              <a:gd name="connsiteX1323" fmla="*/ 4354371 w 8023328"/>
              <a:gd name="connsiteY1323" fmla="*/ 1083991 h 2380521"/>
              <a:gd name="connsiteX1324" fmla="*/ 4366768 w 8023328"/>
              <a:gd name="connsiteY1324" fmla="*/ 1069203 h 2380521"/>
              <a:gd name="connsiteX1325" fmla="*/ 4295937 w 8023328"/>
              <a:gd name="connsiteY1325" fmla="*/ 1069203 h 2380521"/>
              <a:gd name="connsiteX1326" fmla="*/ 4309793 w 8023328"/>
              <a:gd name="connsiteY1326" fmla="*/ 1083991 h 2380521"/>
              <a:gd name="connsiteX1327" fmla="*/ 4295937 w 8023328"/>
              <a:gd name="connsiteY1327" fmla="*/ 1098780 h 2380521"/>
              <a:gd name="connsiteX1328" fmla="*/ 4283540 w 8023328"/>
              <a:gd name="connsiteY1328" fmla="*/ 1083991 h 2380521"/>
              <a:gd name="connsiteX1329" fmla="*/ 4295937 w 8023328"/>
              <a:gd name="connsiteY1329" fmla="*/ 1069203 h 2380521"/>
              <a:gd name="connsiteX1330" fmla="*/ 4225107 w 8023328"/>
              <a:gd name="connsiteY1330" fmla="*/ 1069203 h 2380521"/>
              <a:gd name="connsiteX1331" fmla="*/ 4238963 w 8023328"/>
              <a:gd name="connsiteY1331" fmla="*/ 1083991 h 2380521"/>
              <a:gd name="connsiteX1332" fmla="*/ 4225107 w 8023328"/>
              <a:gd name="connsiteY1332" fmla="*/ 1098780 h 2380521"/>
              <a:gd name="connsiteX1333" fmla="*/ 4212710 w 8023328"/>
              <a:gd name="connsiteY1333" fmla="*/ 1083991 h 2380521"/>
              <a:gd name="connsiteX1334" fmla="*/ 4225107 w 8023328"/>
              <a:gd name="connsiteY1334" fmla="*/ 1069203 h 2380521"/>
              <a:gd name="connsiteX1335" fmla="*/ 4153295 w 8023328"/>
              <a:gd name="connsiteY1335" fmla="*/ 1069203 h 2380521"/>
              <a:gd name="connsiteX1336" fmla="*/ 4168083 w 8023328"/>
              <a:gd name="connsiteY1336" fmla="*/ 1083991 h 2380521"/>
              <a:gd name="connsiteX1337" fmla="*/ 4153295 w 8023328"/>
              <a:gd name="connsiteY1337" fmla="*/ 1098780 h 2380521"/>
              <a:gd name="connsiteX1338" fmla="*/ 4138507 w 8023328"/>
              <a:gd name="connsiteY1338" fmla="*/ 1083991 h 2380521"/>
              <a:gd name="connsiteX1339" fmla="*/ 4153295 w 8023328"/>
              <a:gd name="connsiteY1339" fmla="*/ 1069203 h 2380521"/>
              <a:gd name="connsiteX1340" fmla="*/ 4082465 w 8023328"/>
              <a:gd name="connsiteY1340" fmla="*/ 1069203 h 2380521"/>
              <a:gd name="connsiteX1341" fmla="*/ 4097254 w 8023328"/>
              <a:gd name="connsiteY1341" fmla="*/ 1083991 h 2380521"/>
              <a:gd name="connsiteX1342" fmla="*/ 4082465 w 8023328"/>
              <a:gd name="connsiteY1342" fmla="*/ 1098780 h 2380521"/>
              <a:gd name="connsiteX1343" fmla="*/ 4067676 w 8023328"/>
              <a:gd name="connsiteY1343" fmla="*/ 1083991 h 2380521"/>
              <a:gd name="connsiteX1344" fmla="*/ 4082465 w 8023328"/>
              <a:gd name="connsiteY1344" fmla="*/ 1069203 h 2380521"/>
              <a:gd name="connsiteX1345" fmla="*/ 4011635 w 8023328"/>
              <a:gd name="connsiteY1345" fmla="*/ 1069203 h 2380521"/>
              <a:gd name="connsiteX1346" fmla="*/ 4026423 w 8023328"/>
              <a:gd name="connsiteY1346" fmla="*/ 1083991 h 2380521"/>
              <a:gd name="connsiteX1347" fmla="*/ 4011635 w 8023328"/>
              <a:gd name="connsiteY1347" fmla="*/ 1098780 h 2380521"/>
              <a:gd name="connsiteX1348" fmla="*/ 3996847 w 8023328"/>
              <a:gd name="connsiteY1348" fmla="*/ 1083991 h 2380521"/>
              <a:gd name="connsiteX1349" fmla="*/ 4011635 w 8023328"/>
              <a:gd name="connsiteY1349" fmla="*/ 1069203 h 2380521"/>
              <a:gd name="connsiteX1350" fmla="*/ 3939871 w 8023328"/>
              <a:gd name="connsiteY1350" fmla="*/ 1069203 h 2380521"/>
              <a:gd name="connsiteX1351" fmla="*/ 3952268 w 8023328"/>
              <a:gd name="connsiteY1351" fmla="*/ 1083991 h 2380521"/>
              <a:gd name="connsiteX1352" fmla="*/ 3939871 w 8023328"/>
              <a:gd name="connsiteY1352" fmla="*/ 1098780 h 2380521"/>
              <a:gd name="connsiteX1353" fmla="*/ 3926015 w 8023328"/>
              <a:gd name="connsiteY1353" fmla="*/ 1083991 h 2380521"/>
              <a:gd name="connsiteX1354" fmla="*/ 3939871 w 8023328"/>
              <a:gd name="connsiteY1354" fmla="*/ 1069203 h 2380521"/>
              <a:gd name="connsiteX1355" fmla="*/ 582439 w 8023328"/>
              <a:gd name="connsiteY1355" fmla="*/ 1069203 h 2380521"/>
              <a:gd name="connsiteX1356" fmla="*/ 596295 w 8023328"/>
              <a:gd name="connsiteY1356" fmla="*/ 1083059 h 2380521"/>
              <a:gd name="connsiteX1357" fmla="*/ 582439 w 8023328"/>
              <a:gd name="connsiteY1357" fmla="*/ 1095457 h 2380521"/>
              <a:gd name="connsiteX1358" fmla="*/ 570041 w 8023328"/>
              <a:gd name="connsiteY1358" fmla="*/ 1083059 h 2380521"/>
              <a:gd name="connsiteX1359" fmla="*/ 582439 w 8023328"/>
              <a:gd name="connsiteY1359" fmla="*/ 1069203 h 2380521"/>
              <a:gd name="connsiteX1360" fmla="*/ 513628 w 8023328"/>
              <a:gd name="connsiteY1360" fmla="*/ 1069203 h 2380521"/>
              <a:gd name="connsiteX1361" fmla="*/ 528807 w 8023328"/>
              <a:gd name="connsiteY1361" fmla="*/ 1083059 h 2380521"/>
              <a:gd name="connsiteX1362" fmla="*/ 513628 w 8023328"/>
              <a:gd name="connsiteY1362" fmla="*/ 1095457 h 2380521"/>
              <a:gd name="connsiteX1363" fmla="*/ 499209 w 8023328"/>
              <a:gd name="connsiteY1363" fmla="*/ 1083059 h 2380521"/>
              <a:gd name="connsiteX1364" fmla="*/ 513628 w 8023328"/>
              <a:gd name="connsiteY1364" fmla="*/ 1069203 h 2380521"/>
              <a:gd name="connsiteX1365" fmla="*/ 439795 w 8023328"/>
              <a:gd name="connsiteY1365" fmla="*/ 1069203 h 2380521"/>
              <a:gd name="connsiteX1366" fmla="*/ 454585 w 8023328"/>
              <a:gd name="connsiteY1366" fmla="*/ 1083059 h 2380521"/>
              <a:gd name="connsiteX1367" fmla="*/ 439795 w 8023328"/>
              <a:gd name="connsiteY1367" fmla="*/ 1095457 h 2380521"/>
              <a:gd name="connsiteX1368" fmla="*/ 425007 w 8023328"/>
              <a:gd name="connsiteY1368" fmla="*/ 1083059 h 2380521"/>
              <a:gd name="connsiteX1369" fmla="*/ 439795 w 8023328"/>
              <a:gd name="connsiteY1369" fmla="*/ 1069203 h 2380521"/>
              <a:gd name="connsiteX1370" fmla="*/ 368965 w 8023328"/>
              <a:gd name="connsiteY1370" fmla="*/ 1069203 h 2380521"/>
              <a:gd name="connsiteX1371" fmla="*/ 383754 w 8023328"/>
              <a:gd name="connsiteY1371" fmla="*/ 1083059 h 2380521"/>
              <a:gd name="connsiteX1372" fmla="*/ 368965 w 8023328"/>
              <a:gd name="connsiteY1372" fmla="*/ 1095457 h 2380521"/>
              <a:gd name="connsiteX1373" fmla="*/ 354177 w 8023328"/>
              <a:gd name="connsiteY1373" fmla="*/ 1083059 h 2380521"/>
              <a:gd name="connsiteX1374" fmla="*/ 368965 w 8023328"/>
              <a:gd name="connsiteY1374" fmla="*/ 1069203 h 2380521"/>
              <a:gd name="connsiteX1375" fmla="*/ 297201 w 8023328"/>
              <a:gd name="connsiteY1375" fmla="*/ 1069203 h 2380521"/>
              <a:gd name="connsiteX1376" fmla="*/ 309599 w 8023328"/>
              <a:gd name="connsiteY1376" fmla="*/ 1083059 h 2380521"/>
              <a:gd name="connsiteX1377" fmla="*/ 297201 w 8023328"/>
              <a:gd name="connsiteY1377" fmla="*/ 1095457 h 2380521"/>
              <a:gd name="connsiteX1378" fmla="*/ 283346 w 8023328"/>
              <a:gd name="connsiteY1378" fmla="*/ 1083059 h 2380521"/>
              <a:gd name="connsiteX1379" fmla="*/ 297201 w 8023328"/>
              <a:gd name="connsiteY1379" fmla="*/ 1069203 h 2380521"/>
              <a:gd name="connsiteX1380" fmla="*/ 226372 w 8023328"/>
              <a:gd name="connsiteY1380" fmla="*/ 1069203 h 2380521"/>
              <a:gd name="connsiteX1381" fmla="*/ 238771 w 8023328"/>
              <a:gd name="connsiteY1381" fmla="*/ 1083059 h 2380521"/>
              <a:gd name="connsiteX1382" fmla="*/ 226372 w 8023328"/>
              <a:gd name="connsiteY1382" fmla="*/ 1095457 h 2380521"/>
              <a:gd name="connsiteX1383" fmla="*/ 212516 w 8023328"/>
              <a:gd name="connsiteY1383" fmla="*/ 1083059 h 2380521"/>
              <a:gd name="connsiteX1384" fmla="*/ 226372 w 8023328"/>
              <a:gd name="connsiteY1384" fmla="*/ 1069203 h 2380521"/>
              <a:gd name="connsiteX1385" fmla="*/ 154079 w 8023328"/>
              <a:gd name="connsiteY1385" fmla="*/ 1069203 h 2380521"/>
              <a:gd name="connsiteX1386" fmla="*/ 167935 w 8023328"/>
              <a:gd name="connsiteY1386" fmla="*/ 1083059 h 2380521"/>
              <a:gd name="connsiteX1387" fmla="*/ 154079 w 8023328"/>
              <a:gd name="connsiteY1387" fmla="*/ 1095457 h 2380521"/>
              <a:gd name="connsiteX1388" fmla="*/ 141682 w 8023328"/>
              <a:gd name="connsiteY1388" fmla="*/ 1083059 h 2380521"/>
              <a:gd name="connsiteX1389" fmla="*/ 154079 w 8023328"/>
              <a:gd name="connsiteY1389" fmla="*/ 1069203 h 2380521"/>
              <a:gd name="connsiteX1390" fmla="*/ 83249 w 8023328"/>
              <a:gd name="connsiteY1390" fmla="*/ 1069203 h 2380521"/>
              <a:gd name="connsiteX1391" fmla="*/ 97105 w 8023328"/>
              <a:gd name="connsiteY1391" fmla="*/ 1083059 h 2380521"/>
              <a:gd name="connsiteX1392" fmla="*/ 83249 w 8023328"/>
              <a:gd name="connsiteY1392" fmla="*/ 1095457 h 2380521"/>
              <a:gd name="connsiteX1393" fmla="*/ 70852 w 8023328"/>
              <a:gd name="connsiteY1393" fmla="*/ 1083059 h 2380521"/>
              <a:gd name="connsiteX1394" fmla="*/ 83249 w 8023328"/>
              <a:gd name="connsiteY1394" fmla="*/ 1069203 h 2380521"/>
              <a:gd name="connsiteX1395" fmla="*/ 12014 w 8023328"/>
              <a:gd name="connsiteY1395" fmla="*/ 1069203 h 2380521"/>
              <a:gd name="connsiteX1396" fmla="*/ 26255 w 8023328"/>
              <a:gd name="connsiteY1396" fmla="*/ 1083059 h 2380521"/>
              <a:gd name="connsiteX1397" fmla="*/ 12014 w 8023328"/>
              <a:gd name="connsiteY1397" fmla="*/ 1095457 h 2380521"/>
              <a:gd name="connsiteX1398" fmla="*/ 21 w 8023328"/>
              <a:gd name="connsiteY1398" fmla="*/ 1083059 h 2380521"/>
              <a:gd name="connsiteX1399" fmla="*/ 12014 w 8023328"/>
              <a:gd name="connsiteY1399" fmla="*/ 1069203 h 2380521"/>
              <a:gd name="connsiteX1400" fmla="*/ 6724405 w 8023328"/>
              <a:gd name="connsiteY1400" fmla="*/ 998371 h 2380521"/>
              <a:gd name="connsiteX1401" fmla="*/ 6738261 w 8023328"/>
              <a:gd name="connsiteY1401" fmla="*/ 1010768 h 2380521"/>
              <a:gd name="connsiteX1402" fmla="*/ 6724405 w 8023328"/>
              <a:gd name="connsiteY1402" fmla="*/ 1024625 h 2380521"/>
              <a:gd name="connsiteX1403" fmla="*/ 6712008 w 8023328"/>
              <a:gd name="connsiteY1403" fmla="*/ 1010768 h 2380521"/>
              <a:gd name="connsiteX1404" fmla="*/ 6724405 w 8023328"/>
              <a:gd name="connsiteY1404" fmla="*/ 998371 h 2380521"/>
              <a:gd name="connsiteX1405" fmla="*/ 6653576 w 8023328"/>
              <a:gd name="connsiteY1405" fmla="*/ 998371 h 2380521"/>
              <a:gd name="connsiteX1406" fmla="*/ 6667432 w 8023328"/>
              <a:gd name="connsiteY1406" fmla="*/ 1010768 h 2380521"/>
              <a:gd name="connsiteX1407" fmla="*/ 6653576 w 8023328"/>
              <a:gd name="connsiteY1407" fmla="*/ 1024625 h 2380521"/>
              <a:gd name="connsiteX1408" fmla="*/ 6641179 w 8023328"/>
              <a:gd name="connsiteY1408" fmla="*/ 1010768 h 2380521"/>
              <a:gd name="connsiteX1409" fmla="*/ 6653576 w 8023328"/>
              <a:gd name="connsiteY1409" fmla="*/ 998371 h 2380521"/>
              <a:gd name="connsiteX1410" fmla="*/ 6581764 w 8023328"/>
              <a:gd name="connsiteY1410" fmla="*/ 998371 h 2380521"/>
              <a:gd name="connsiteX1411" fmla="*/ 6596552 w 8023328"/>
              <a:gd name="connsiteY1411" fmla="*/ 1010768 h 2380521"/>
              <a:gd name="connsiteX1412" fmla="*/ 6581764 w 8023328"/>
              <a:gd name="connsiteY1412" fmla="*/ 1024625 h 2380521"/>
              <a:gd name="connsiteX1413" fmla="*/ 6566976 w 8023328"/>
              <a:gd name="connsiteY1413" fmla="*/ 1010768 h 2380521"/>
              <a:gd name="connsiteX1414" fmla="*/ 6581764 w 8023328"/>
              <a:gd name="connsiteY1414" fmla="*/ 998371 h 2380521"/>
              <a:gd name="connsiteX1415" fmla="*/ 6510933 w 8023328"/>
              <a:gd name="connsiteY1415" fmla="*/ 998371 h 2380521"/>
              <a:gd name="connsiteX1416" fmla="*/ 6525722 w 8023328"/>
              <a:gd name="connsiteY1416" fmla="*/ 1010768 h 2380521"/>
              <a:gd name="connsiteX1417" fmla="*/ 6510933 w 8023328"/>
              <a:gd name="connsiteY1417" fmla="*/ 1024625 h 2380521"/>
              <a:gd name="connsiteX1418" fmla="*/ 6496144 w 8023328"/>
              <a:gd name="connsiteY1418" fmla="*/ 1010768 h 2380521"/>
              <a:gd name="connsiteX1419" fmla="*/ 6510933 w 8023328"/>
              <a:gd name="connsiteY1419" fmla="*/ 998371 h 2380521"/>
              <a:gd name="connsiteX1420" fmla="*/ 6440492 w 8023328"/>
              <a:gd name="connsiteY1420" fmla="*/ 998371 h 2380521"/>
              <a:gd name="connsiteX1421" fmla="*/ 6454911 w 8023328"/>
              <a:gd name="connsiteY1421" fmla="*/ 1010768 h 2380521"/>
              <a:gd name="connsiteX1422" fmla="*/ 6440492 w 8023328"/>
              <a:gd name="connsiteY1422" fmla="*/ 1024625 h 2380521"/>
              <a:gd name="connsiteX1423" fmla="*/ 6425315 w 8023328"/>
              <a:gd name="connsiteY1423" fmla="*/ 1010768 h 2380521"/>
              <a:gd name="connsiteX1424" fmla="*/ 6440492 w 8023328"/>
              <a:gd name="connsiteY1424" fmla="*/ 998371 h 2380521"/>
              <a:gd name="connsiteX1425" fmla="*/ 6368340 w 8023328"/>
              <a:gd name="connsiteY1425" fmla="*/ 998371 h 2380521"/>
              <a:gd name="connsiteX1426" fmla="*/ 6380737 w 8023328"/>
              <a:gd name="connsiteY1426" fmla="*/ 1010768 h 2380521"/>
              <a:gd name="connsiteX1427" fmla="*/ 6368340 w 8023328"/>
              <a:gd name="connsiteY1427" fmla="*/ 1024625 h 2380521"/>
              <a:gd name="connsiteX1428" fmla="*/ 6354484 w 8023328"/>
              <a:gd name="connsiteY1428" fmla="*/ 1010768 h 2380521"/>
              <a:gd name="connsiteX1429" fmla="*/ 6368340 w 8023328"/>
              <a:gd name="connsiteY1429" fmla="*/ 998371 h 2380521"/>
              <a:gd name="connsiteX1430" fmla="*/ 6297511 w 8023328"/>
              <a:gd name="connsiteY1430" fmla="*/ 998371 h 2380521"/>
              <a:gd name="connsiteX1431" fmla="*/ 6309908 w 8023328"/>
              <a:gd name="connsiteY1431" fmla="*/ 1010768 h 2380521"/>
              <a:gd name="connsiteX1432" fmla="*/ 6297511 w 8023328"/>
              <a:gd name="connsiteY1432" fmla="*/ 1024625 h 2380521"/>
              <a:gd name="connsiteX1433" fmla="*/ 6283655 w 8023328"/>
              <a:gd name="connsiteY1433" fmla="*/ 1010768 h 2380521"/>
              <a:gd name="connsiteX1434" fmla="*/ 6297511 w 8023328"/>
              <a:gd name="connsiteY1434" fmla="*/ 998371 h 2380521"/>
              <a:gd name="connsiteX1435" fmla="*/ 6226679 w 8023328"/>
              <a:gd name="connsiteY1435" fmla="*/ 998371 h 2380521"/>
              <a:gd name="connsiteX1436" fmla="*/ 6239076 w 8023328"/>
              <a:gd name="connsiteY1436" fmla="*/ 1010768 h 2380521"/>
              <a:gd name="connsiteX1437" fmla="*/ 6226679 w 8023328"/>
              <a:gd name="connsiteY1437" fmla="*/ 1024625 h 2380521"/>
              <a:gd name="connsiteX1438" fmla="*/ 6212823 w 8023328"/>
              <a:gd name="connsiteY1438" fmla="*/ 1010768 h 2380521"/>
              <a:gd name="connsiteX1439" fmla="*/ 6226679 w 8023328"/>
              <a:gd name="connsiteY1439" fmla="*/ 998371 h 2380521"/>
              <a:gd name="connsiteX1440" fmla="*/ 6154391 w 8023328"/>
              <a:gd name="connsiteY1440" fmla="*/ 998371 h 2380521"/>
              <a:gd name="connsiteX1441" fmla="*/ 6168247 w 8023328"/>
              <a:gd name="connsiteY1441" fmla="*/ 1010768 h 2380521"/>
              <a:gd name="connsiteX1442" fmla="*/ 6154391 w 8023328"/>
              <a:gd name="connsiteY1442" fmla="*/ 1024625 h 2380521"/>
              <a:gd name="connsiteX1443" fmla="*/ 6141994 w 8023328"/>
              <a:gd name="connsiteY1443" fmla="*/ 1010768 h 2380521"/>
              <a:gd name="connsiteX1444" fmla="*/ 6154391 w 8023328"/>
              <a:gd name="connsiteY1444" fmla="*/ 998371 h 2380521"/>
              <a:gd name="connsiteX1445" fmla="*/ 6083559 w 8023328"/>
              <a:gd name="connsiteY1445" fmla="*/ 998371 h 2380521"/>
              <a:gd name="connsiteX1446" fmla="*/ 6097415 w 8023328"/>
              <a:gd name="connsiteY1446" fmla="*/ 1010768 h 2380521"/>
              <a:gd name="connsiteX1447" fmla="*/ 6083559 w 8023328"/>
              <a:gd name="connsiteY1447" fmla="*/ 1024625 h 2380521"/>
              <a:gd name="connsiteX1448" fmla="*/ 6071162 w 8023328"/>
              <a:gd name="connsiteY1448" fmla="*/ 1010768 h 2380521"/>
              <a:gd name="connsiteX1449" fmla="*/ 6083559 w 8023328"/>
              <a:gd name="connsiteY1449" fmla="*/ 998371 h 2380521"/>
              <a:gd name="connsiteX1450" fmla="*/ 6009356 w 8023328"/>
              <a:gd name="connsiteY1450" fmla="*/ 998371 h 2380521"/>
              <a:gd name="connsiteX1451" fmla="*/ 6023212 w 8023328"/>
              <a:gd name="connsiteY1451" fmla="*/ 1010768 h 2380521"/>
              <a:gd name="connsiteX1452" fmla="*/ 6009356 w 8023328"/>
              <a:gd name="connsiteY1452" fmla="*/ 1024625 h 2380521"/>
              <a:gd name="connsiteX1453" fmla="*/ 5996959 w 8023328"/>
              <a:gd name="connsiteY1453" fmla="*/ 1010768 h 2380521"/>
              <a:gd name="connsiteX1454" fmla="*/ 6009356 w 8023328"/>
              <a:gd name="connsiteY1454" fmla="*/ 998371 h 2380521"/>
              <a:gd name="connsiteX1455" fmla="*/ 5940548 w 8023328"/>
              <a:gd name="connsiteY1455" fmla="*/ 998371 h 2380521"/>
              <a:gd name="connsiteX1456" fmla="*/ 5955726 w 8023328"/>
              <a:gd name="connsiteY1456" fmla="*/ 1010768 h 2380521"/>
              <a:gd name="connsiteX1457" fmla="*/ 5940548 w 8023328"/>
              <a:gd name="connsiteY1457" fmla="*/ 1024625 h 2380521"/>
              <a:gd name="connsiteX1458" fmla="*/ 5926130 w 8023328"/>
              <a:gd name="connsiteY1458" fmla="*/ 1010768 h 2380521"/>
              <a:gd name="connsiteX1459" fmla="*/ 5940548 w 8023328"/>
              <a:gd name="connsiteY1459" fmla="*/ 998371 h 2380521"/>
              <a:gd name="connsiteX1460" fmla="*/ 5870088 w 8023328"/>
              <a:gd name="connsiteY1460" fmla="*/ 998371 h 2380521"/>
              <a:gd name="connsiteX1461" fmla="*/ 5884877 w 8023328"/>
              <a:gd name="connsiteY1461" fmla="*/ 1010768 h 2380521"/>
              <a:gd name="connsiteX1462" fmla="*/ 5870088 w 8023328"/>
              <a:gd name="connsiteY1462" fmla="*/ 1024625 h 2380521"/>
              <a:gd name="connsiteX1463" fmla="*/ 5855299 w 8023328"/>
              <a:gd name="connsiteY1463" fmla="*/ 1010768 h 2380521"/>
              <a:gd name="connsiteX1464" fmla="*/ 5870088 w 8023328"/>
              <a:gd name="connsiteY1464" fmla="*/ 998371 h 2380521"/>
              <a:gd name="connsiteX1465" fmla="*/ 5799257 w 8023328"/>
              <a:gd name="connsiteY1465" fmla="*/ 998371 h 2380521"/>
              <a:gd name="connsiteX1466" fmla="*/ 5814045 w 8023328"/>
              <a:gd name="connsiteY1466" fmla="*/ 1010768 h 2380521"/>
              <a:gd name="connsiteX1467" fmla="*/ 5799257 w 8023328"/>
              <a:gd name="connsiteY1467" fmla="*/ 1024625 h 2380521"/>
              <a:gd name="connsiteX1468" fmla="*/ 5784469 w 8023328"/>
              <a:gd name="connsiteY1468" fmla="*/ 1010768 h 2380521"/>
              <a:gd name="connsiteX1469" fmla="*/ 5799257 w 8023328"/>
              <a:gd name="connsiteY1469" fmla="*/ 998371 h 2380521"/>
              <a:gd name="connsiteX1470" fmla="*/ 5724122 w 8023328"/>
              <a:gd name="connsiteY1470" fmla="*/ 998371 h 2380521"/>
              <a:gd name="connsiteX1471" fmla="*/ 5736519 w 8023328"/>
              <a:gd name="connsiteY1471" fmla="*/ 1010768 h 2380521"/>
              <a:gd name="connsiteX1472" fmla="*/ 5724122 w 8023328"/>
              <a:gd name="connsiteY1472" fmla="*/ 1024625 h 2380521"/>
              <a:gd name="connsiteX1473" fmla="*/ 5710266 w 8023328"/>
              <a:gd name="connsiteY1473" fmla="*/ 1010768 h 2380521"/>
              <a:gd name="connsiteX1474" fmla="*/ 5724122 w 8023328"/>
              <a:gd name="connsiteY1474" fmla="*/ 998371 h 2380521"/>
              <a:gd name="connsiteX1475" fmla="*/ 5653291 w 8023328"/>
              <a:gd name="connsiteY1475" fmla="*/ 998371 h 2380521"/>
              <a:gd name="connsiteX1476" fmla="*/ 5665688 w 8023328"/>
              <a:gd name="connsiteY1476" fmla="*/ 1012227 h 2380521"/>
              <a:gd name="connsiteX1477" fmla="*/ 5653291 w 8023328"/>
              <a:gd name="connsiteY1477" fmla="*/ 1024625 h 2380521"/>
              <a:gd name="connsiteX1478" fmla="*/ 5639435 w 8023328"/>
              <a:gd name="connsiteY1478" fmla="*/ 1012227 h 2380521"/>
              <a:gd name="connsiteX1479" fmla="*/ 5653291 w 8023328"/>
              <a:gd name="connsiteY1479" fmla="*/ 998371 h 2380521"/>
              <a:gd name="connsiteX1480" fmla="*/ 5581002 w 8023328"/>
              <a:gd name="connsiteY1480" fmla="*/ 998371 h 2380521"/>
              <a:gd name="connsiteX1481" fmla="*/ 5594858 w 8023328"/>
              <a:gd name="connsiteY1481" fmla="*/ 1012227 h 2380521"/>
              <a:gd name="connsiteX1482" fmla="*/ 5581002 w 8023328"/>
              <a:gd name="connsiteY1482" fmla="*/ 1024625 h 2380521"/>
              <a:gd name="connsiteX1483" fmla="*/ 5568605 w 8023328"/>
              <a:gd name="connsiteY1483" fmla="*/ 1012227 h 2380521"/>
              <a:gd name="connsiteX1484" fmla="*/ 5581002 w 8023328"/>
              <a:gd name="connsiteY1484" fmla="*/ 998371 h 2380521"/>
              <a:gd name="connsiteX1485" fmla="*/ 5510171 w 8023328"/>
              <a:gd name="connsiteY1485" fmla="*/ 998371 h 2380521"/>
              <a:gd name="connsiteX1486" fmla="*/ 5524027 w 8023328"/>
              <a:gd name="connsiteY1486" fmla="*/ 1012227 h 2380521"/>
              <a:gd name="connsiteX1487" fmla="*/ 5510171 w 8023328"/>
              <a:gd name="connsiteY1487" fmla="*/ 1024625 h 2380521"/>
              <a:gd name="connsiteX1488" fmla="*/ 5497774 w 8023328"/>
              <a:gd name="connsiteY1488" fmla="*/ 1012227 h 2380521"/>
              <a:gd name="connsiteX1489" fmla="*/ 5510171 w 8023328"/>
              <a:gd name="connsiteY1489" fmla="*/ 998371 h 2380521"/>
              <a:gd name="connsiteX1490" fmla="*/ 5438937 w 8023328"/>
              <a:gd name="connsiteY1490" fmla="*/ 998371 h 2380521"/>
              <a:gd name="connsiteX1491" fmla="*/ 5453178 w 8023328"/>
              <a:gd name="connsiteY1491" fmla="*/ 1012227 h 2380521"/>
              <a:gd name="connsiteX1492" fmla="*/ 5438937 w 8023328"/>
              <a:gd name="connsiteY1492" fmla="*/ 1024625 h 2380521"/>
              <a:gd name="connsiteX1493" fmla="*/ 5426945 w 8023328"/>
              <a:gd name="connsiteY1493" fmla="*/ 1012227 h 2380521"/>
              <a:gd name="connsiteX1494" fmla="*/ 5438937 w 8023328"/>
              <a:gd name="connsiteY1494" fmla="*/ 998371 h 2380521"/>
              <a:gd name="connsiteX1495" fmla="*/ 5367530 w 8023328"/>
              <a:gd name="connsiteY1495" fmla="*/ 998371 h 2380521"/>
              <a:gd name="connsiteX1496" fmla="*/ 5382318 w 8023328"/>
              <a:gd name="connsiteY1496" fmla="*/ 1012227 h 2380521"/>
              <a:gd name="connsiteX1497" fmla="*/ 5367530 w 8023328"/>
              <a:gd name="connsiteY1497" fmla="*/ 1024625 h 2380521"/>
              <a:gd name="connsiteX1498" fmla="*/ 5352742 w 8023328"/>
              <a:gd name="connsiteY1498" fmla="*/ 1012227 h 2380521"/>
              <a:gd name="connsiteX1499" fmla="*/ 5367530 w 8023328"/>
              <a:gd name="connsiteY1499" fmla="*/ 998371 h 2380521"/>
              <a:gd name="connsiteX1500" fmla="*/ 5296699 w 8023328"/>
              <a:gd name="connsiteY1500" fmla="*/ 998371 h 2380521"/>
              <a:gd name="connsiteX1501" fmla="*/ 5311488 w 8023328"/>
              <a:gd name="connsiteY1501" fmla="*/ 1012227 h 2380521"/>
              <a:gd name="connsiteX1502" fmla="*/ 5296699 w 8023328"/>
              <a:gd name="connsiteY1502" fmla="*/ 1024625 h 2380521"/>
              <a:gd name="connsiteX1503" fmla="*/ 5281910 w 8023328"/>
              <a:gd name="connsiteY1503" fmla="*/ 1012227 h 2380521"/>
              <a:gd name="connsiteX1504" fmla="*/ 5296699 w 8023328"/>
              <a:gd name="connsiteY1504" fmla="*/ 998371 h 2380521"/>
              <a:gd name="connsiteX1505" fmla="*/ 5225869 w 8023328"/>
              <a:gd name="connsiteY1505" fmla="*/ 998371 h 2380521"/>
              <a:gd name="connsiteX1506" fmla="*/ 5240657 w 8023328"/>
              <a:gd name="connsiteY1506" fmla="*/ 1012227 h 2380521"/>
              <a:gd name="connsiteX1507" fmla="*/ 5225869 w 8023328"/>
              <a:gd name="connsiteY1507" fmla="*/ 1024625 h 2380521"/>
              <a:gd name="connsiteX1508" fmla="*/ 5211081 w 8023328"/>
              <a:gd name="connsiteY1508" fmla="*/ 1012227 h 2380521"/>
              <a:gd name="connsiteX1509" fmla="*/ 5225869 w 8023328"/>
              <a:gd name="connsiteY1509" fmla="*/ 998371 h 2380521"/>
              <a:gd name="connsiteX1510" fmla="*/ 5154105 w 8023328"/>
              <a:gd name="connsiteY1510" fmla="*/ 998371 h 2380521"/>
              <a:gd name="connsiteX1511" fmla="*/ 5166502 w 8023328"/>
              <a:gd name="connsiteY1511" fmla="*/ 1012227 h 2380521"/>
              <a:gd name="connsiteX1512" fmla="*/ 5154105 w 8023328"/>
              <a:gd name="connsiteY1512" fmla="*/ 1024625 h 2380521"/>
              <a:gd name="connsiteX1513" fmla="*/ 5140249 w 8023328"/>
              <a:gd name="connsiteY1513" fmla="*/ 1012227 h 2380521"/>
              <a:gd name="connsiteX1514" fmla="*/ 5154105 w 8023328"/>
              <a:gd name="connsiteY1514" fmla="*/ 998371 h 2380521"/>
              <a:gd name="connsiteX1515" fmla="*/ 5083276 w 8023328"/>
              <a:gd name="connsiteY1515" fmla="*/ 998371 h 2380521"/>
              <a:gd name="connsiteX1516" fmla="*/ 5095673 w 8023328"/>
              <a:gd name="connsiteY1516" fmla="*/ 1012227 h 2380521"/>
              <a:gd name="connsiteX1517" fmla="*/ 5083276 w 8023328"/>
              <a:gd name="connsiteY1517" fmla="*/ 1024625 h 2380521"/>
              <a:gd name="connsiteX1518" fmla="*/ 5069420 w 8023328"/>
              <a:gd name="connsiteY1518" fmla="*/ 1012227 h 2380521"/>
              <a:gd name="connsiteX1519" fmla="*/ 5083276 w 8023328"/>
              <a:gd name="connsiteY1519" fmla="*/ 998371 h 2380521"/>
              <a:gd name="connsiteX1520" fmla="*/ 5012445 w 8023328"/>
              <a:gd name="connsiteY1520" fmla="*/ 998371 h 2380521"/>
              <a:gd name="connsiteX1521" fmla="*/ 5024842 w 8023328"/>
              <a:gd name="connsiteY1521" fmla="*/ 1012227 h 2380521"/>
              <a:gd name="connsiteX1522" fmla="*/ 5012445 w 8023328"/>
              <a:gd name="connsiteY1522" fmla="*/ 1024625 h 2380521"/>
              <a:gd name="connsiteX1523" fmla="*/ 4998589 w 8023328"/>
              <a:gd name="connsiteY1523" fmla="*/ 1012227 h 2380521"/>
              <a:gd name="connsiteX1524" fmla="*/ 5012445 w 8023328"/>
              <a:gd name="connsiteY1524" fmla="*/ 998371 h 2380521"/>
              <a:gd name="connsiteX1525" fmla="*/ 4940157 w 8023328"/>
              <a:gd name="connsiteY1525" fmla="*/ 998371 h 2380521"/>
              <a:gd name="connsiteX1526" fmla="*/ 4954013 w 8023328"/>
              <a:gd name="connsiteY1526" fmla="*/ 1012227 h 2380521"/>
              <a:gd name="connsiteX1527" fmla="*/ 4940157 w 8023328"/>
              <a:gd name="connsiteY1527" fmla="*/ 1024625 h 2380521"/>
              <a:gd name="connsiteX1528" fmla="*/ 4927760 w 8023328"/>
              <a:gd name="connsiteY1528" fmla="*/ 1012227 h 2380521"/>
              <a:gd name="connsiteX1529" fmla="*/ 4940157 w 8023328"/>
              <a:gd name="connsiteY1529" fmla="*/ 998371 h 2380521"/>
              <a:gd name="connsiteX1530" fmla="*/ 4865953 w 8023328"/>
              <a:gd name="connsiteY1530" fmla="*/ 998371 h 2380521"/>
              <a:gd name="connsiteX1531" fmla="*/ 4879809 w 8023328"/>
              <a:gd name="connsiteY1531" fmla="*/ 1012227 h 2380521"/>
              <a:gd name="connsiteX1532" fmla="*/ 4865953 w 8023328"/>
              <a:gd name="connsiteY1532" fmla="*/ 1024625 h 2380521"/>
              <a:gd name="connsiteX1533" fmla="*/ 4853556 w 8023328"/>
              <a:gd name="connsiteY1533" fmla="*/ 1012227 h 2380521"/>
              <a:gd name="connsiteX1534" fmla="*/ 4865953 w 8023328"/>
              <a:gd name="connsiteY1534" fmla="*/ 998371 h 2380521"/>
              <a:gd name="connsiteX1535" fmla="*/ 4797514 w 8023328"/>
              <a:gd name="connsiteY1535" fmla="*/ 998371 h 2380521"/>
              <a:gd name="connsiteX1536" fmla="*/ 4812303 w 8023328"/>
              <a:gd name="connsiteY1536" fmla="*/ 1012227 h 2380521"/>
              <a:gd name="connsiteX1537" fmla="*/ 4797514 w 8023328"/>
              <a:gd name="connsiteY1537" fmla="*/ 1024625 h 2380521"/>
              <a:gd name="connsiteX1538" fmla="*/ 4782725 w 8023328"/>
              <a:gd name="connsiteY1538" fmla="*/ 1012227 h 2380521"/>
              <a:gd name="connsiteX1539" fmla="*/ 4797514 w 8023328"/>
              <a:gd name="connsiteY1539" fmla="*/ 998371 h 2380521"/>
              <a:gd name="connsiteX1540" fmla="*/ 4726684 w 8023328"/>
              <a:gd name="connsiteY1540" fmla="*/ 998371 h 2380521"/>
              <a:gd name="connsiteX1541" fmla="*/ 4741472 w 8023328"/>
              <a:gd name="connsiteY1541" fmla="*/ 1012227 h 2380521"/>
              <a:gd name="connsiteX1542" fmla="*/ 4726684 w 8023328"/>
              <a:gd name="connsiteY1542" fmla="*/ 1024625 h 2380521"/>
              <a:gd name="connsiteX1543" fmla="*/ 4711896 w 8023328"/>
              <a:gd name="connsiteY1543" fmla="*/ 1012227 h 2380521"/>
              <a:gd name="connsiteX1544" fmla="*/ 4726684 w 8023328"/>
              <a:gd name="connsiteY1544" fmla="*/ 998371 h 2380521"/>
              <a:gd name="connsiteX1545" fmla="*/ 4655853 w 8023328"/>
              <a:gd name="connsiteY1545" fmla="*/ 998371 h 2380521"/>
              <a:gd name="connsiteX1546" fmla="*/ 4670642 w 8023328"/>
              <a:gd name="connsiteY1546" fmla="*/ 1012227 h 2380521"/>
              <a:gd name="connsiteX1547" fmla="*/ 4655853 w 8023328"/>
              <a:gd name="connsiteY1547" fmla="*/ 1024625 h 2380521"/>
              <a:gd name="connsiteX1548" fmla="*/ 4641064 w 8023328"/>
              <a:gd name="connsiteY1548" fmla="*/ 1012227 h 2380521"/>
              <a:gd name="connsiteX1549" fmla="*/ 4655853 w 8023328"/>
              <a:gd name="connsiteY1549" fmla="*/ 998371 h 2380521"/>
              <a:gd name="connsiteX1550" fmla="*/ 4584091 w 8023328"/>
              <a:gd name="connsiteY1550" fmla="*/ 998371 h 2380521"/>
              <a:gd name="connsiteX1551" fmla="*/ 4596488 w 8023328"/>
              <a:gd name="connsiteY1551" fmla="*/ 1012227 h 2380521"/>
              <a:gd name="connsiteX1552" fmla="*/ 4584091 w 8023328"/>
              <a:gd name="connsiteY1552" fmla="*/ 1024625 h 2380521"/>
              <a:gd name="connsiteX1553" fmla="*/ 4570235 w 8023328"/>
              <a:gd name="connsiteY1553" fmla="*/ 1012227 h 2380521"/>
              <a:gd name="connsiteX1554" fmla="*/ 4584091 w 8023328"/>
              <a:gd name="connsiteY1554" fmla="*/ 998371 h 2380521"/>
              <a:gd name="connsiteX1555" fmla="*/ 4513260 w 8023328"/>
              <a:gd name="connsiteY1555" fmla="*/ 998371 h 2380521"/>
              <a:gd name="connsiteX1556" fmla="*/ 4525657 w 8023328"/>
              <a:gd name="connsiteY1556" fmla="*/ 1012227 h 2380521"/>
              <a:gd name="connsiteX1557" fmla="*/ 4513260 w 8023328"/>
              <a:gd name="connsiteY1557" fmla="*/ 1024625 h 2380521"/>
              <a:gd name="connsiteX1558" fmla="*/ 4499404 w 8023328"/>
              <a:gd name="connsiteY1558" fmla="*/ 1012227 h 2380521"/>
              <a:gd name="connsiteX1559" fmla="*/ 4513260 w 8023328"/>
              <a:gd name="connsiteY1559" fmla="*/ 998371 h 2380521"/>
              <a:gd name="connsiteX1560" fmla="*/ 4439056 w 8023328"/>
              <a:gd name="connsiteY1560" fmla="*/ 998371 h 2380521"/>
              <a:gd name="connsiteX1561" fmla="*/ 4451453 w 8023328"/>
              <a:gd name="connsiteY1561" fmla="*/ 1012227 h 2380521"/>
              <a:gd name="connsiteX1562" fmla="*/ 4439056 w 8023328"/>
              <a:gd name="connsiteY1562" fmla="*/ 1024625 h 2380521"/>
              <a:gd name="connsiteX1563" fmla="*/ 4425200 w 8023328"/>
              <a:gd name="connsiteY1563" fmla="*/ 1012227 h 2380521"/>
              <a:gd name="connsiteX1564" fmla="*/ 4439056 w 8023328"/>
              <a:gd name="connsiteY1564" fmla="*/ 998371 h 2380521"/>
              <a:gd name="connsiteX1565" fmla="*/ 4366768 w 8023328"/>
              <a:gd name="connsiteY1565" fmla="*/ 998371 h 2380521"/>
              <a:gd name="connsiteX1566" fmla="*/ 4380624 w 8023328"/>
              <a:gd name="connsiteY1566" fmla="*/ 1012227 h 2380521"/>
              <a:gd name="connsiteX1567" fmla="*/ 4366768 w 8023328"/>
              <a:gd name="connsiteY1567" fmla="*/ 1024625 h 2380521"/>
              <a:gd name="connsiteX1568" fmla="*/ 4354371 w 8023328"/>
              <a:gd name="connsiteY1568" fmla="*/ 1012227 h 2380521"/>
              <a:gd name="connsiteX1569" fmla="*/ 4366768 w 8023328"/>
              <a:gd name="connsiteY1569" fmla="*/ 998371 h 2380521"/>
              <a:gd name="connsiteX1570" fmla="*/ 4295937 w 8023328"/>
              <a:gd name="connsiteY1570" fmla="*/ 998371 h 2380521"/>
              <a:gd name="connsiteX1571" fmla="*/ 4309793 w 8023328"/>
              <a:gd name="connsiteY1571" fmla="*/ 1012227 h 2380521"/>
              <a:gd name="connsiteX1572" fmla="*/ 4295937 w 8023328"/>
              <a:gd name="connsiteY1572" fmla="*/ 1024625 h 2380521"/>
              <a:gd name="connsiteX1573" fmla="*/ 4283540 w 8023328"/>
              <a:gd name="connsiteY1573" fmla="*/ 1012227 h 2380521"/>
              <a:gd name="connsiteX1574" fmla="*/ 4295937 w 8023328"/>
              <a:gd name="connsiteY1574" fmla="*/ 998371 h 2380521"/>
              <a:gd name="connsiteX1575" fmla="*/ 4225107 w 8023328"/>
              <a:gd name="connsiteY1575" fmla="*/ 998371 h 2380521"/>
              <a:gd name="connsiteX1576" fmla="*/ 4238963 w 8023328"/>
              <a:gd name="connsiteY1576" fmla="*/ 1012227 h 2380521"/>
              <a:gd name="connsiteX1577" fmla="*/ 4225107 w 8023328"/>
              <a:gd name="connsiteY1577" fmla="*/ 1024625 h 2380521"/>
              <a:gd name="connsiteX1578" fmla="*/ 4212710 w 8023328"/>
              <a:gd name="connsiteY1578" fmla="*/ 1012227 h 2380521"/>
              <a:gd name="connsiteX1579" fmla="*/ 4225107 w 8023328"/>
              <a:gd name="connsiteY1579" fmla="*/ 998371 h 2380521"/>
              <a:gd name="connsiteX1580" fmla="*/ 4153295 w 8023328"/>
              <a:gd name="connsiteY1580" fmla="*/ 998371 h 2380521"/>
              <a:gd name="connsiteX1581" fmla="*/ 4168083 w 8023328"/>
              <a:gd name="connsiteY1581" fmla="*/ 1012227 h 2380521"/>
              <a:gd name="connsiteX1582" fmla="*/ 4153295 w 8023328"/>
              <a:gd name="connsiteY1582" fmla="*/ 1024625 h 2380521"/>
              <a:gd name="connsiteX1583" fmla="*/ 4138507 w 8023328"/>
              <a:gd name="connsiteY1583" fmla="*/ 1012227 h 2380521"/>
              <a:gd name="connsiteX1584" fmla="*/ 4153295 w 8023328"/>
              <a:gd name="connsiteY1584" fmla="*/ 998371 h 2380521"/>
              <a:gd name="connsiteX1585" fmla="*/ 4082465 w 8023328"/>
              <a:gd name="connsiteY1585" fmla="*/ 998371 h 2380521"/>
              <a:gd name="connsiteX1586" fmla="*/ 4097254 w 8023328"/>
              <a:gd name="connsiteY1586" fmla="*/ 1012227 h 2380521"/>
              <a:gd name="connsiteX1587" fmla="*/ 4082465 w 8023328"/>
              <a:gd name="connsiteY1587" fmla="*/ 1024625 h 2380521"/>
              <a:gd name="connsiteX1588" fmla="*/ 4067676 w 8023328"/>
              <a:gd name="connsiteY1588" fmla="*/ 1012227 h 2380521"/>
              <a:gd name="connsiteX1589" fmla="*/ 4082465 w 8023328"/>
              <a:gd name="connsiteY1589" fmla="*/ 998371 h 2380521"/>
              <a:gd name="connsiteX1590" fmla="*/ 4011635 w 8023328"/>
              <a:gd name="connsiteY1590" fmla="*/ 998371 h 2380521"/>
              <a:gd name="connsiteX1591" fmla="*/ 4026423 w 8023328"/>
              <a:gd name="connsiteY1591" fmla="*/ 1012227 h 2380521"/>
              <a:gd name="connsiteX1592" fmla="*/ 4011635 w 8023328"/>
              <a:gd name="connsiteY1592" fmla="*/ 1024625 h 2380521"/>
              <a:gd name="connsiteX1593" fmla="*/ 3996847 w 8023328"/>
              <a:gd name="connsiteY1593" fmla="*/ 1012227 h 2380521"/>
              <a:gd name="connsiteX1594" fmla="*/ 4011635 w 8023328"/>
              <a:gd name="connsiteY1594" fmla="*/ 998371 h 2380521"/>
              <a:gd name="connsiteX1595" fmla="*/ 3939871 w 8023328"/>
              <a:gd name="connsiteY1595" fmla="*/ 998371 h 2380521"/>
              <a:gd name="connsiteX1596" fmla="*/ 3952268 w 8023328"/>
              <a:gd name="connsiteY1596" fmla="*/ 1012227 h 2380521"/>
              <a:gd name="connsiteX1597" fmla="*/ 3939871 w 8023328"/>
              <a:gd name="connsiteY1597" fmla="*/ 1024625 h 2380521"/>
              <a:gd name="connsiteX1598" fmla="*/ 3926015 w 8023328"/>
              <a:gd name="connsiteY1598" fmla="*/ 1012227 h 2380521"/>
              <a:gd name="connsiteX1599" fmla="*/ 3939871 w 8023328"/>
              <a:gd name="connsiteY1599" fmla="*/ 998371 h 2380521"/>
              <a:gd name="connsiteX1600" fmla="*/ 3869042 w 8023328"/>
              <a:gd name="connsiteY1600" fmla="*/ 998371 h 2380521"/>
              <a:gd name="connsiteX1601" fmla="*/ 3881439 w 8023328"/>
              <a:gd name="connsiteY1601" fmla="*/ 1013160 h 2380521"/>
              <a:gd name="connsiteX1602" fmla="*/ 3869042 w 8023328"/>
              <a:gd name="connsiteY1602" fmla="*/ 1027949 h 2380521"/>
              <a:gd name="connsiteX1603" fmla="*/ 3855186 w 8023328"/>
              <a:gd name="connsiteY1603" fmla="*/ 1013160 h 2380521"/>
              <a:gd name="connsiteX1604" fmla="*/ 3869042 w 8023328"/>
              <a:gd name="connsiteY1604" fmla="*/ 998371 h 2380521"/>
              <a:gd name="connsiteX1605" fmla="*/ 3798211 w 8023328"/>
              <a:gd name="connsiteY1605" fmla="*/ 998371 h 2380521"/>
              <a:gd name="connsiteX1606" fmla="*/ 3810608 w 8023328"/>
              <a:gd name="connsiteY1606" fmla="*/ 1013160 h 2380521"/>
              <a:gd name="connsiteX1607" fmla="*/ 3798211 w 8023328"/>
              <a:gd name="connsiteY1607" fmla="*/ 1027949 h 2380521"/>
              <a:gd name="connsiteX1608" fmla="*/ 3784355 w 8023328"/>
              <a:gd name="connsiteY1608" fmla="*/ 1013160 h 2380521"/>
              <a:gd name="connsiteX1609" fmla="*/ 3798211 w 8023328"/>
              <a:gd name="connsiteY1609" fmla="*/ 998371 h 2380521"/>
              <a:gd name="connsiteX1610" fmla="*/ 3725922 w 8023328"/>
              <a:gd name="connsiteY1610" fmla="*/ 998371 h 2380521"/>
              <a:gd name="connsiteX1611" fmla="*/ 3739778 w 8023328"/>
              <a:gd name="connsiteY1611" fmla="*/ 1013160 h 2380521"/>
              <a:gd name="connsiteX1612" fmla="*/ 3725922 w 8023328"/>
              <a:gd name="connsiteY1612" fmla="*/ 1027949 h 2380521"/>
              <a:gd name="connsiteX1613" fmla="*/ 3713525 w 8023328"/>
              <a:gd name="connsiteY1613" fmla="*/ 1013160 h 2380521"/>
              <a:gd name="connsiteX1614" fmla="*/ 3725922 w 8023328"/>
              <a:gd name="connsiteY1614" fmla="*/ 998371 h 2380521"/>
              <a:gd name="connsiteX1615" fmla="*/ 724105 w 8023328"/>
              <a:gd name="connsiteY1615" fmla="*/ 998371 h 2380521"/>
              <a:gd name="connsiteX1616" fmla="*/ 737962 w 8023328"/>
              <a:gd name="connsiteY1616" fmla="*/ 1010768 h 2380521"/>
              <a:gd name="connsiteX1617" fmla="*/ 724105 w 8023328"/>
              <a:gd name="connsiteY1617" fmla="*/ 1024625 h 2380521"/>
              <a:gd name="connsiteX1618" fmla="*/ 711707 w 8023328"/>
              <a:gd name="connsiteY1618" fmla="*/ 1010768 h 2380521"/>
              <a:gd name="connsiteX1619" fmla="*/ 724105 w 8023328"/>
              <a:gd name="connsiteY1619" fmla="*/ 998371 h 2380521"/>
              <a:gd name="connsiteX1620" fmla="*/ 653274 w 8023328"/>
              <a:gd name="connsiteY1620" fmla="*/ 998371 h 2380521"/>
              <a:gd name="connsiteX1621" fmla="*/ 667129 w 8023328"/>
              <a:gd name="connsiteY1621" fmla="*/ 1010768 h 2380521"/>
              <a:gd name="connsiteX1622" fmla="*/ 653274 w 8023328"/>
              <a:gd name="connsiteY1622" fmla="*/ 1024625 h 2380521"/>
              <a:gd name="connsiteX1623" fmla="*/ 640877 w 8023328"/>
              <a:gd name="connsiteY1623" fmla="*/ 1010768 h 2380521"/>
              <a:gd name="connsiteX1624" fmla="*/ 653274 w 8023328"/>
              <a:gd name="connsiteY1624" fmla="*/ 998371 h 2380521"/>
              <a:gd name="connsiteX1625" fmla="*/ 582446 w 8023328"/>
              <a:gd name="connsiteY1625" fmla="*/ 998371 h 2380521"/>
              <a:gd name="connsiteX1626" fmla="*/ 596301 w 8023328"/>
              <a:gd name="connsiteY1626" fmla="*/ 1010768 h 2380521"/>
              <a:gd name="connsiteX1627" fmla="*/ 582446 w 8023328"/>
              <a:gd name="connsiteY1627" fmla="*/ 1024625 h 2380521"/>
              <a:gd name="connsiteX1628" fmla="*/ 570047 w 8023328"/>
              <a:gd name="connsiteY1628" fmla="*/ 1010768 h 2380521"/>
              <a:gd name="connsiteX1629" fmla="*/ 582446 w 8023328"/>
              <a:gd name="connsiteY1629" fmla="*/ 998371 h 2380521"/>
              <a:gd name="connsiteX1630" fmla="*/ 513636 w 8023328"/>
              <a:gd name="connsiteY1630" fmla="*/ 998371 h 2380521"/>
              <a:gd name="connsiteX1631" fmla="*/ 528813 w 8023328"/>
              <a:gd name="connsiteY1631" fmla="*/ 1010768 h 2380521"/>
              <a:gd name="connsiteX1632" fmla="*/ 513636 w 8023328"/>
              <a:gd name="connsiteY1632" fmla="*/ 1024625 h 2380521"/>
              <a:gd name="connsiteX1633" fmla="*/ 499216 w 8023328"/>
              <a:gd name="connsiteY1633" fmla="*/ 1010768 h 2380521"/>
              <a:gd name="connsiteX1634" fmla="*/ 513636 w 8023328"/>
              <a:gd name="connsiteY1634" fmla="*/ 998371 h 2380521"/>
              <a:gd name="connsiteX1635" fmla="*/ 439802 w 8023328"/>
              <a:gd name="connsiteY1635" fmla="*/ 998371 h 2380521"/>
              <a:gd name="connsiteX1636" fmla="*/ 454592 w 8023328"/>
              <a:gd name="connsiteY1636" fmla="*/ 1010768 h 2380521"/>
              <a:gd name="connsiteX1637" fmla="*/ 439802 w 8023328"/>
              <a:gd name="connsiteY1637" fmla="*/ 1024625 h 2380521"/>
              <a:gd name="connsiteX1638" fmla="*/ 425014 w 8023328"/>
              <a:gd name="connsiteY1638" fmla="*/ 1010768 h 2380521"/>
              <a:gd name="connsiteX1639" fmla="*/ 439802 w 8023328"/>
              <a:gd name="connsiteY1639" fmla="*/ 998371 h 2380521"/>
              <a:gd name="connsiteX1640" fmla="*/ 368040 w 8023328"/>
              <a:gd name="connsiteY1640" fmla="*/ 998371 h 2380521"/>
              <a:gd name="connsiteX1641" fmla="*/ 380438 w 8023328"/>
              <a:gd name="connsiteY1641" fmla="*/ 1012227 h 2380521"/>
              <a:gd name="connsiteX1642" fmla="*/ 368040 w 8023328"/>
              <a:gd name="connsiteY1642" fmla="*/ 1024625 h 2380521"/>
              <a:gd name="connsiteX1643" fmla="*/ 354183 w 8023328"/>
              <a:gd name="connsiteY1643" fmla="*/ 1012227 h 2380521"/>
              <a:gd name="connsiteX1644" fmla="*/ 368040 w 8023328"/>
              <a:gd name="connsiteY1644" fmla="*/ 998371 h 2380521"/>
              <a:gd name="connsiteX1645" fmla="*/ 297208 w 8023328"/>
              <a:gd name="connsiteY1645" fmla="*/ 998371 h 2380521"/>
              <a:gd name="connsiteX1646" fmla="*/ 309606 w 8023328"/>
              <a:gd name="connsiteY1646" fmla="*/ 1012227 h 2380521"/>
              <a:gd name="connsiteX1647" fmla="*/ 297208 w 8023328"/>
              <a:gd name="connsiteY1647" fmla="*/ 1024625 h 2380521"/>
              <a:gd name="connsiteX1648" fmla="*/ 283352 w 8023328"/>
              <a:gd name="connsiteY1648" fmla="*/ 1012227 h 2380521"/>
              <a:gd name="connsiteX1649" fmla="*/ 297208 w 8023328"/>
              <a:gd name="connsiteY1649" fmla="*/ 998371 h 2380521"/>
              <a:gd name="connsiteX1650" fmla="*/ 226379 w 8023328"/>
              <a:gd name="connsiteY1650" fmla="*/ 998371 h 2380521"/>
              <a:gd name="connsiteX1651" fmla="*/ 238778 w 8023328"/>
              <a:gd name="connsiteY1651" fmla="*/ 1012227 h 2380521"/>
              <a:gd name="connsiteX1652" fmla="*/ 226379 w 8023328"/>
              <a:gd name="connsiteY1652" fmla="*/ 1024625 h 2380521"/>
              <a:gd name="connsiteX1653" fmla="*/ 212523 w 8023328"/>
              <a:gd name="connsiteY1653" fmla="*/ 1012227 h 2380521"/>
              <a:gd name="connsiteX1654" fmla="*/ 226379 w 8023328"/>
              <a:gd name="connsiteY1654" fmla="*/ 998371 h 2380521"/>
              <a:gd name="connsiteX1655" fmla="*/ 154085 w 8023328"/>
              <a:gd name="connsiteY1655" fmla="*/ 998371 h 2380521"/>
              <a:gd name="connsiteX1656" fmla="*/ 167941 w 8023328"/>
              <a:gd name="connsiteY1656" fmla="*/ 1012227 h 2380521"/>
              <a:gd name="connsiteX1657" fmla="*/ 154085 w 8023328"/>
              <a:gd name="connsiteY1657" fmla="*/ 1024625 h 2380521"/>
              <a:gd name="connsiteX1658" fmla="*/ 141687 w 8023328"/>
              <a:gd name="connsiteY1658" fmla="*/ 1012227 h 2380521"/>
              <a:gd name="connsiteX1659" fmla="*/ 154085 w 8023328"/>
              <a:gd name="connsiteY1659" fmla="*/ 998371 h 2380521"/>
              <a:gd name="connsiteX1660" fmla="*/ 83255 w 8023328"/>
              <a:gd name="connsiteY1660" fmla="*/ 998371 h 2380521"/>
              <a:gd name="connsiteX1661" fmla="*/ 97111 w 8023328"/>
              <a:gd name="connsiteY1661" fmla="*/ 1012227 h 2380521"/>
              <a:gd name="connsiteX1662" fmla="*/ 83255 w 8023328"/>
              <a:gd name="connsiteY1662" fmla="*/ 1024625 h 2380521"/>
              <a:gd name="connsiteX1663" fmla="*/ 70858 w 8023328"/>
              <a:gd name="connsiteY1663" fmla="*/ 1012227 h 2380521"/>
              <a:gd name="connsiteX1664" fmla="*/ 83255 w 8023328"/>
              <a:gd name="connsiteY1664" fmla="*/ 998371 h 2380521"/>
              <a:gd name="connsiteX1665" fmla="*/ 12019 w 8023328"/>
              <a:gd name="connsiteY1665" fmla="*/ 998371 h 2380521"/>
              <a:gd name="connsiteX1666" fmla="*/ 26260 w 8023328"/>
              <a:gd name="connsiteY1666" fmla="*/ 1012227 h 2380521"/>
              <a:gd name="connsiteX1667" fmla="*/ 12019 w 8023328"/>
              <a:gd name="connsiteY1667" fmla="*/ 1024625 h 2380521"/>
              <a:gd name="connsiteX1668" fmla="*/ 27 w 8023328"/>
              <a:gd name="connsiteY1668" fmla="*/ 1012227 h 2380521"/>
              <a:gd name="connsiteX1669" fmla="*/ 12019 w 8023328"/>
              <a:gd name="connsiteY1669" fmla="*/ 998371 h 2380521"/>
              <a:gd name="connsiteX1670" fmla="*/ 870603 w 8023328"/>
              <a:gd name="connsiteY1670" fmla="*/ 927542 h 2380521"/>
              <a:gd name="connsiteX1671" fmla="*/ 883001 w 8023328"/>
              <a:gd name="connsiteY1671" fmla="*/ 939939 h 2380521"/>
              <a:gd name="connsiteX1672" fmla="*/ 870603 w 8023328"/>
              <a:gd name="connsiteY1672" fmla="*/ 953796 h 2380521"/>
              <a:gd name="connsiteX1673" fmla="*/ 856747 w 8023328"/>
              <a:gd name="connsiteY1673" fmla="*/ 939939 h 2380521"/>
              <a:gd name="connsiteX1674" fmla="*/ 870603 w 8023328"/>
              <a:gd name="connsiteY1674" fmla="*/ 927542 h 2380521"/>
              <a:gd name="connsiteX1675" fmla="*/ 799773 w 8023328"/>
              <a:gd name="connsiteY1675" fmla="*/ 927542 h 2380521"/>
              <a:gd name="connsiteX1676" fmla="*/ 812171 w 8023328"/>
              <a:gd name="connsiteY1676" fmla="*/ 939939 h 2380521"/>
              <a:gd name="connsiteX1677" fmla="*/ 799773 w 8023328"/>
              <a:gd name="connsiteY1677" fmla="*/ 953796 h 2380521"/>
              <a:gd name="connsiteX1678" fmla="*/ 785917 w 8023328"/>
              <a:gd name="connsiteY1678" fmla="*/ 939939 h 2380521"/>
              <a:gd name="connsiteX1679" fmla="*/ 799773 w 8023328"/>
              <a:gd name="connsiteY1679" fmla="*/ 927542 h 2380521"/>
              <a:gd name="connsiteX1680" fmla="*/ 724112 w 8023328"/>
              <a:gd name="connsiteY1680" fmla="*/ 927542 h 2380521"/>
              <a:gd name="connsiteX1681" fmla="*/ 737968 w 8023328"/>
              <a:gd name="connsiteY1681" fmla="*/ 939939 h 2380521"/>
              <a:gd name="connsiteX1682" fmla="*/ 724112 w 8023328"/>
              <a:gd name="connsiteY1682" fmla="*/ 953796 h 2380521"/>
              <a:gd name="connsiteX1683" fmla="*/ 711714 w 8023328"/>
              <a:gd name="connsiteY1683" fmla="*/ 939939 h 2380521"/>
              <a:gd name="connsiteX1684" fmla="*/ 724112 w 8023328"/>
              <a:gd name="connsiteY1684" fmla="*/ 927542 h 2380521"/>
              <a:gd name="connsiteX1685" fmla="*/ 653281 w 8023328"/>
              <a:gd name="connsiteY1685" fmla="*/ 927542 h 2380521"/>
              <a:gd name="connsiteX1686" fmla="*/ 667137 w 8023328"/>
              <a:gd name="connsiteY1686" fmla="*/ 939939 h 2380521"/>
              <a:gd name="connsiteX1687" fmla="*/ 653281 w 8023328"/>
              <a:gd name="connsiteY1687" fmla="*/ 953796 h 2380521"/>
              <a:gd name="connsiteX1688" fmla="*/ 640884 w 8023328"/>
              <a:gd name="connsiteY1688" fmla="*/ 939939 h 2380521"/>
              <a:gd name="connsiteX1689" fmla="*/ 653281 w 8023328"/>
              <a:gd name="connsiteY1689" fmla="*/ 927542 h 2380521"/>
              <a:gd name="connsiteX1690" fmla="*/ 582453 w 8023328"/>
              <a:gd name="connsiteY1690" fmla="*/ 927542 h 2380521"/>
              <a:gd name="connsiteX1691" fmla="*/ 596309 w 8023328"/>
              <a:gd name="connsiteY1691" fmla="*/ 939939 h 2380521"/>
              <a:gd name="connsiteX1692" fmla="*/ 582453 w 8023328"/>
              <a:gd name="connsiteY1692" fmla="*/ 953796 h 2380521"/>
              <a:gd name="connsiteX1693" fmla="*/ 570054 w 8023328"/>
              <a:gd name="connsiteY1693" fmla="*/ 939939 h 2380521"/>
              <a:gd name="connsiteX1694" fmla="*/ 582453 w 8023328"/>
              <a:gd name="connsiteY1694" fmla="*/ 927542 h 2380521"/>
              <a:gd name="connsiteX1695" fmla="*/ 513642 w 8023328"/>
              <a:gd name="connsiteY1695" fmla="*/ 927542 h 2380521"/>
              <a:gd name="connsiteX1696" fmla="*/ 528820 w 8023328"/>
              <a:gd name="connsiteY1696" fmla="*/ 939939 h 2380521"/>
              <a:gd name="connsiteX1697" fmla="*/ 513642 w 8023328"/>
              <a:gd name="connsiteY1697" fmla="*/ 953796 h 2380521"/>
              <a:gd name="connsiteX1698" fmla="*/ 499223 w 8023328"/>
              <a:gd name="connsiteY1698" fmla="*/ 939939 h 2380521"/>
              <a:gd name="connsiteX1699" fmla="*/ 513642 w 8023328"/>
              <a:gd name="connsiteY1699" fmla="*/ 927542 h 2380521"/>
              <a:gd name="connsiteX1700" fmla="*/ 439809 w 8023328"/>
              <a:gd name="connsiteY1700" fmla="*/ 927542 h 2380521"/>
              <a:gd name="connsiteX1701" fmla="*/ 454599 w 8023328"/>
              <a:gd name="connsiteY1701" fmla="*/ 939939 h 2380521"/>
              <a:gd name="connsiteX1702" fmla="*/ 439809 w 8023328"/>
              <a:gd name="connsiteY1702" fmla="*/ 953796 h 2380521"/>
              <a:gd name="connsiteX1703" fmla="*/ 425021 w 8023328"/>
              <a:gd name="connsiteY1703" fmla="*/ 939939 h 2380521"/>
              <a:gd name="connsiteX1704" fmla="*/ 439809 w 8023328"/>
              <a:gd name="connsiteY1704" fmla="*/ 927542 h 2380521"/>
              <a:gd name="connsiteX1705" fmla="*/ 368046 w 8023328"/>
              <a:gd name="connsiteY1705" fmla="*/ 927542 h 2380521"/>
              <a:gd name="connsiteX1706" fmla="*/ 380444 w 8023328"/>
              <a:gd name="connsiteY1706" fmla="*/ 939939 h 2380521"/>
              <a:gd name="connsiteX1707" fmla="*/ 368046 w 8023328"/>
              <a:gd name="connsiteY1707" fmla="*/ 953796 h 2380521"/>
              <a:gd name="connsiteX1708" fmla="*/ 354191 w 8023328"/>
              <a:gd name="connsiteY1708" fmla="*/ 939939 h 2380521"/>
              <a:gd name="connsiteX1709" fmla="*/ 368046 w 8023328"/>
              <a:gd name="connsiteY1709" fmla="*/ 927542 h 2380521"/>
              <a:gd name="connsiteX1710" fmla="*/ 297214 w 8023328"/>
              <a:gd name="connsiteY1710" fmla="*/ 927542 h 2380521"/>
              <a:gd name="connsiteX1711" fmla="*/ 309612 w 8023328"/>
              <a:gd name="connsiteY1711" fmla="*/ 939939 h 2380521"/>
              <a:gd name="connsiteX1712" fmla="*/ 297214 w 8023328"/>
              <a:gd name="connsiteY1712" fmla="*/ 953796 h 2380521"/>
              <a:gd name="connsiteX1713" fmla="*/ 283359 w 8023328"/>
              <a:gd name="connsiteY1713" fmla="*/ 939939 h 2380521"/>
              <a:gd name="connsiteX1714" fmla="*/ 297214 w 8023328"/>
              <a:gd name="connsiteY1714" fmla="*/ 927542 h 2380521"/>
              <a:gd name="connsiteX1715" fmla="*/ 226386 w 8023328"/>
              <a:gd name="connsiteY1715" fmla="*/ 927542 h 2380521"/>
              <a:gd name="connsiteX1716" fmla="*/ 238784 w 8023328"/>
              <a:gd name="connsiteY1716" fmla="*/ 939939 h 2380521"/>
              <a:gd name="connsiteX1717" fmla="*/ 226386 w 8023328"/>
              <a:gd name="connsiteY1717" fmla="*/ 953796 h 2380521"/>
              <a:gd name="connsiteX1718" fmla="*/ 212530 w 8023328"/>
              <a:gd name="connsiteY1718" fmla="*/ 939939 h 2380521"/>
              <a:gd name="connsiteX1719" fmla="*/ 226386 w 8023328"/>
              <a:gd name="connsiteY1719" fmla="*/ 927542 h 2380521"/>
              <a:gd name="connsiteX1720" fmla="*/ 154091 w 8023328"/>
              <a:gd name="connsiteY1720" fmla="*/ 927542 h 2380521"/>
              <a:gd name="connsiteX1721" fmla="*/ 167947 w 8023328"/>
              <a:gd name="connsiteY1721" fmla="*/ 939939 h 2380521"/>
              <a:gd name="connsiteX1722" fmla="*/ 154091 w 8023328"/>
              <a:gd name="connsiteY1722" fmla="*/ 953796 h 2380521"/>
              <a:gd name="connsiteX1723" fmla="*/ 141693 w 8023328"/>
              <a:gd name="connsiteY1723" fmla="*/ 939939 h 2380521"/>
              <a:gd name="connsiteX1724" fmla="*/ 154091 w 8023328"/>
              <a:gd name="connsiteY1724" fmla="*/ 927542 h 2380521"/>
              <a:gd name="connsiteX1725" fmla="*/ 83261 w 8023328"/>
              <a:gd name="connsiteY1725" fmla="*/ 927542 h 2380521"/>
              <a:gd name="connsiteX1726" fmla="*/ 97117 w 8023328"/>
              <a:gd name="connsiteY1726" fmla="*/ 939939 h 2380521"/>
              <a:gd name="connsiteX1727" fmla="*/ 83261 w 8023328"/>
              <a:gd name="connsiteY1727" fmla="*/ 953796 h 2380521"/>
              <a:gd name="connsiteX1728" fmla="*/ 70864 w 8023328"/>
              <a:gd name="connsiteY1728" fmla="*/ 939939 h 2380521"/>
              <a:gd name="connsiteX1729" fmla="*/ 83261 w 8023328"/>
              <a:gd name="connsiteY1729" fmla="*/ 927542 h 2380521"/>
              <a:gd name="connsiteX1730" fmla="*/ 12025 w 8023328"/>
              <a:gd name="connsiteY1730" fmla="*/ 927542 h 2380521"/>
              <a:gd name="connsiteX1731" fmla="*/ 26266 w 8023328"/>
              <a:gd name="connsiteY1731" fmla="*/ 939939 h 2380521"/>
              <a:gd name="connsiteX1732" fmla="*/ 12025 w 8023328"/>
              <a:gd name="connsiteY1732" fmla="*/ 953796 h 2380521"/>
              <a:gd name="connsiteX1733" fmla="*/ 33 w 8023328"/>
              <a:gd name="connsiteY1733" fmla="*/ 939939 h 2380521"/>
              <a:gd name="connsiteX1734" fmla="*/ 12025 w 8023328"/>
              <a:gd name="connsiteY1734" fmla="*/ 927542 h 2380521"/>
              <a:gd name="connsiteX1735" fmla="*/ 6581764 w 8023328"/>
              <a:gd name="connsiteY1735" fmla="*/ 924168 h 2380521"/>
              <a:gd name="connsiteX1736" fmla="*/ 6596552 w 8023328"/>
              <a:gd name="connsiteY1736" fmla="*/ 936565 h 2380521"/>
              <a:gd name="connsiteX1737" fmla="*/ 6581764 w 8023328"/>
              <a:gd name="connsiteY1737" fmla="*/ 950422 h 2380521"/>
              <a:gd name="connsiteX1738" fmla="*/ 6566976 w 8023328"/>
              <a:gd name="connsiteY1738" fmla="*/ 936565 h 2380521"/>
              <a:gd name="connsiteX1739" fmla="*/ 6581764 w 8023328"/>
              <a:gd name="connsiteY1739" fmla="*/ 924168 h 2380521"/>
              <a:gd name="connsiteX1740" fmla="*/ 6510933 w 8023328"/>
              <a:gd name="connsiteY1740" fmla="*/ 924168 h 2380521"/>
              <a:gd name="connsiteX1741" fmla="*/ 6525722 w 8023328"/>
              <a:gd name="connsiteY1741" fmla="*/ 936565 h 2380521"/>
              <a:gd name="connsiteX1742" fmla="*/ 6510933 w 8023328"/>
              <a:gd name="connsiteY1742" fmla="*/ 950422 h 2380521"/>
              <a:gd name="connsiteX1743" fmla="*/ 6496144 w 8023328"/>
              <a:gd name="connsiteY1743" fmla="*/ 936565 h 2380521"/>
              <a:gd name="connsiteX1744" fmla="*/ 6510933 w 8023328"/>
              <a:gd name="connsiteY1744" fmla="*/ 924168 h 2380521"/>
              <a:gd name="connsiteX1745" fmla="*/ 6440492 w 8023328"/>
              <a:gd name="connsiteY1745" fmla="*/ 924168 h 2380521"/>
              <a:gd name="connsiteX1746" fmla="*/ 6454911 w 8023328"/>
              <a:gd name="connsiteY1746" fmla="*/ 936565 h 2380521"/>
              <a:gd name="connsiteX1747" fmla="*/ 6440492 w 8023328"/>
              <a:gd name="connsiteY1747" fmla="*/ 950422 h 2380521"/>
              <a:gd name="connsiteX1748" fmla="*/ 6425315 w 8023328"/>
              <a:gd name="connsiteY1748" fmla="*/ 936565 h 2380521"/>
              <a:gd name="connsiteX1749" fmla="*/ 6440492 w 8023328"/>
              <a:gd name="connsiteY1749" fmla="*/ 924168 h 2380521"/>
              <a:gd name="connsiteX1750" fmla="*/ 6368340 w 8023328"/>
              <a:gd name="connsiteY1750" fmla="*/ 924168 h 2380521"/>
              <a:gd name="connsiteX1751" fmla="*/ 6380737 w 8023328"/>
              <a:gd name="connsiteY1751" fmla="*/ 936565 h 2380521"/>
              <a:gd name="connsiteX1752" fmla="*/ 6368340 w 8023328"/>
              <a:gd name="connsiteY1752" fmla="*/ 950422 h 2380521"/>
              <a:gd name="connsiteX1753" fmla="*/ 6354484 w 8023328"/>
              <a:gd name="connsiteY1753" fmla="*/ 936565 h 2380521"/>
              <a:gd name="connsiteX1754" fmla="*/ 6368340 w 8023328"/>
              <a:gd name="connsiteY1754" fmla="*/ 924168 h 2380521"/>
              <a:gd name="connsiteX1755" fmla="*/ 6297511 w 8023328"/>
              <a:gd name="connsiteY1755" fmla="*/ 924168 h 2380521"/>
              <a:gd name="connsiteX1756" fmla="*/ 6309908 w 8023328"/>
              <a:gd name="connsiteY1756" fmla="*/ 936565 h 2380521"/>
              <a:gd name="connsiteX1757" fmla="*/ 6297511 w 8023328"/>
              <a:gd name="connsiteY1757" fmla="*/ 950422 h 2380521"/>
              <a:gd name="connsiteX1758" fmla="*/ 6283655 w 8023328"/>
              <a:gd name="connsiteY1758" fmla="*/ 936565 h 2380521"/>
              <a:gd name="connsiteX1759" fmla="*/ 6297511 w 8023328"/>
              <a:gd name="connsiteY1759" fmla="*/ 924168 h 2380521"/>
              <a:gd name="connsiteX1760" fmla="*/ 6226679 w 8023328"/>
              <a:gd name="connsiteY1760" fmla="*/ 924168 h 2380521"/>
              <a:gd name="connsiteX1761" fmla="*/ 6239076 w 8023328"/>
              <a:gd name="connsiteY1761" fmla="*/ 936565 h 2380521"/>
              <a:gd name="connsiteX1762" fmla="*/ 6226679 w 8023328"/>
              <a:gd name="connsiteY1762" fmla="*/ 950422 h 2380521"/>
              <a:gd name="connsiteX1763" fmla="*/ 6212823 w 8023328"/>
              <a:gd name="connsiteY1763" fmla="*/ 936565 h 2380521"/>
              <a:gd name="connsiteX1764" fmla="*/ 6226679 w 8023328"/>
              <a:gd name="connsiteY1764" fmla="*/ 924168 h 2380521"/>
              <a:gd name="connsiteX1765" fmla="*/ 6154391 w 8023328"/>
              <a:gd name="connsiteY1765" fmla="*/ 924168 h 2380521"/>
              <a:gd name="connsiteX1766" fmla="*/ 6168247 w 8023328"/>
              <a:gd name="connsiteY1766" fmla="*/ 936565 h 2380521"/>
              <a:gd name="connsiteX1767" fmla="*/ 6154391 w 8023328"/>
              <a:gd name="connsiteY1767" fmla="*/ 950422 h 2380521"/>
              <a:gd name="connsiteX1768" fmla="*/ 6141994 w 8023328"/>
              <a:gd name="connsiteY1768" fmla="*/ 936565 h 2380521"/>
              <a:gd name="connsiteX1769" fmla="*/ 6154391 w 8023328"/>
              <a:gd name="connsiteY1769" fmla="*/ 924168 h 2380521"/>
              <a:gd name="connsiteX1770" fmla="*/ 6083559 w 8023328"/>
              <a:gd name="connsiteY1770" fmla="*/ 924168 h 2380521"/>
              <a:gd name="connsiteX1771" fmla="*/ 6097415 w 8023328"/>
              <a:gd name="connsiteY1771" fmla="*/ 936565 h 2380521"/>
              <a:gd name="connsiteX1772" fmla="*/ 6083559 w 8023328"/>
              <a:gd name="connsiteY1772" fmla="*/ 950422 h 2380521"/>
              <a:gd name="connsiteX1773" fmla="*/ 6071162 w 8023328"/>
              <a:gd name="connsiteY1773" fmla="*/ 936565 h 2380521"/>
              <a:gd name="connsiteX1774" fmla="*/ 6083559 w 8023328"/>
              <a:gd name="connsiteY1774" fmla="*/ 924168 h 2380521"/>
              <a:gd name="connsiteX1775" fmla="*/ 6011748 w 8023328"/>
              <a:gd name="connsiteY1775" fmla="*/ 924168 h 2380521"/>
              <a:gd name="connsiteX1776" fmla="*/ 6026537 w 8023328"/>
              <a:gd name="connsiteY1776" fmla="*/ 936565 h 2380521"/>
              <a:gd name="connsiteX1777" fmla="*/ 6011748 w 8023328"/>
              <a:gd name="connsiteY1777" fmla="*/ 950422 h 2380521"/>
              <a:gd name="connsiteX1778" fmla="*/ 5996959 w 8023328"/>
              <a:gd name="connsiteY1778" fmla="*/ 936565 h 2380521"/>
              <a:gd name="connsiteX1779" fmla="*/ 6011748 w 8023328"/>
              <a:gd name="connsiteY1779" fmla="*/ 924168 h 2380521"/>
              <a:gd name="connsiteX1780" fmla="*/ 5940548 w 8023328"/>
              <a:gd name="connsiteY1780" fmla="*/ 924168 h 2380521"/>
              <a:gd name="connsiteX1781" fmla="*/ 5955726 w 8023328"/>
              <a:gd name="connsiteY1781" fmla="*/ 936565 h 2380521"/>
              <a:gd name="connsiteX1782" fmla="*/ 5940548 w 8023328"/>
              <a:gd name="connsiteY1782" fmla="*/ 950422 h 2380521"/>
              <a:gd name="connsiteX1783" fmla="*/ 5926130 w 8023328"/>
              <a:gd name="connsiteY1783" fmla="*/ 936565 h 2380521"/>
              <a:gd name="connsiteX1784" fmla="*/ 5940548 w 8023328"/>
              <a:gd name="connsiteY1784" fmla="*/ 924168 h 2380521"/>
              <a:gd name="connsiteX1785" fmla="*/ 5870088 w 8023328"/>
              <a:gd name="connsiteY1785" fmla="*/ 924168 h 2380521"/>
              <a:gd name="connsiteX1786" fmla="*/ 5884877 w 8023328"/>
              <a:gd name="connsiteY1786" fmla="*/ 936565 h 2380521"/>
              <a:gd name="connsiteX1787" fmla="*/ 5870088 w 8023328"/>
              <a:gd name="connsiteY1787" fmla="*/ 950422 h 2380521"/>
              <a:gd name="connsiteX1788" fmla="*/ 5855299 w 8023328"/>
              <a:gd name="connsiteY1788" fmla="*/ 936565 h 2380521"/>
              <a:gd name="connsiteX1789" fmla="*/ 5870088 w 8023328"/>
              <a:gd name="connsiteY1789" fmla="*/ 924168 h 2380521"/>
              <a:gd name="connsiteX1790" fmla="*/ 5798325 w 8023328"/>
              <a:gd name="connsiteY1790" fmla="*/ 924168 h 2380521"/>
              <a:gd name="connsiteX1791" fmla="*/ 5810722 w 8023328"/>
              <a:gd name="connsiteY1791" fmla="*/ 936565 h 2380521"/>
              <a:gd name="connsiteX1792" fmla="*/ 5798325 w 8023328"/>
              <a:gd name="connsiteY1792" fmla="*/ 950422 h 2380521"/>
              <a:gd name="connsiteX1793" fmla="*/ 5784469 w 8023328"/>
              <a:gd name="connsiteY1793" fmla="*/ 936565 h 2380521"/>
              <a:gd name="connsiteX1794" fmla="*/ 5798325 w 8023328"/>
              <a:gd name="connsiteY1794" fmla="*/ 924168 h 2380521"/>
              <a:gd name="connsiteX1795" fmla="*/ 5724122 w 8023328"/>
              <a:gd name="connsiteY1795" fmla="*/ 924168 h 2380521"/>
              <a:gd name="connsiteX1796" fmla="*/ 5736519 w 8023328"/>
              <a:gd name="connsiteY1796" fmla="*/ 936565 h 2380521"/>
              <a:gd name="connsiteX1797" fmla="*/ 5724122 w 8023328"/>
              <a:gd name="connsiteY1797" fmla="*/ 950422 h 2380521"/>
              <a:gd name="connsiteX1798" fmla="*/ 5710266 w 8023328"/>
              <a:gd name="connsiteY1798" fmla="*/ 936565 h 2380521"/>
              <a:gd name="connsiteX1799" fmla="*/ 5724122 w 8023328"/>
              <a:gd name="connsiteY1799" fmla="*/ 924168 h 2380521"/>
              <a:gd name="connsiteX1800" fmla="*/ 5653291 w 8023328"/>
              <a:gd name="connsiteY1800" fmla="*/ 924168 h 2380521"/>
              <a:gd name="connsiteX1801" fmla="*/ 5665688 w 8023328"/>
              <a:gd name="connsiteY1801" fmla="*/ 936565 h 2380521"/>
              <a:gd name="connsiteX1802" fmla="*/ 5653291 w 8023328"/>
              <a:gd name="connsiteY1802" fmla="*/ 950422 h 2380521"/>
              <a:gd name="connsiteX1803" fmla="*/ 5639435 w 8023328"/>
              <a:gd name="connsiteY1803" fmla="*/ 936565 h 2380521"/>
              <a:gd name="connsiteX1804" fmla="*/ 5653291 w 8023328"/>
              <a:gd name="connsiteY1804" fmla="*/ 924168 h 2380521"/>
              <a:gd name="connsiteX1805" fmla="*/ 5581002 w 8023328"/>
              <a:gd name="connsiteY1805" fmla="*/ 924168 h 2380521"/>
              <a:gd name="connsiteX1806" fmla="*/ 5594858 w 8023328"/>
              <a:gd name="connsiteY1806" fmla="*/ 936565 h 2380521"/>
              <a:gd name="connsiteX1807" fmla="*/ 5581002 w 8023328"/>
              <a:gd name="connsiteY1807" fmla="*/ 950422 h 2380521"/>
              <a:gd name="connsiteX1808" fmla="*/ 5568605 w 8023328"/>
              <a:gd name="connsiteY1808" fmla="*/ 936565 h 2380521"/>
              <a:gd name="connsiteX1809" fmla="*/ 5581002 w 8023328"/>
              <a:gd name="connsiteY1809" fmla="*/ 924168 h 2380521"/>
              <a:gd name="connsiteX1810" fmla="*/ 5510171 w 8023328"/>
              <a:gd name="connsiteY1810" fmla="*/ 924168 h 2380521"/>
              <a:gd name="connsiteX1811" fmla="*/ 5524027 w 8023328"/>
              <a:gd name="connsiteY1811" fmla="*/ 936565 h 2380521"/>
              <a:gd name="connsiteX1812" fmla="*/ 5510171 w 8023328"/>
              <a:gd name="connsiteY1812" fmla="*/ 950422 h 2380521"/>
              <a:gd name="connsiteX1813" fmla="*/ 5497774 w 8023328"/>
              <a:gd name="connsiteY1813" fmla="*/ 936565 h 2380521"/>
              <a:gd name="connsiteX1814" fmla="*/ 5510171 w 8023328"/>
              <a:gd name="connsiteY1814" fmla="*/ 924168 h 2380521"/>
              <a:gd name="connsiteX1815" fmla="*/ 5438937 w 8023328"/>
              <a:gd name="connsiteY1815" fmla="*/ 924168 h 2380521"/>
              <a:gd name="connsiteX1816" fmla="*/ 5453178 w 8023328"/>
              <a:gd name="connsiteY1816" fmla="*/ 936565 h 2380521"/>
              <a:gd name="connsiteX1817" fmla="*/ 5438937 w 8023328"/>
              <a:gd name="connsiteY1817" fmla="*/ 950422 h 2380521"/>
              <a:gd name="connsiteX1818" fmla="*/ 5426945 w 8023328"/>
              <a:gd name="connsiteY1818" fmla="*/ 936565 h 2380521"/>
              <a:gd name="connsiteX1819" fmla="*/ 5438937 w 8023328"/>
              <a:gd name="connsiteY1819" fmla="*/ 924168 h 2380521"/>
              <a:gd name="connsiteX1820" fmla="*/ 5367530 w 8023328"/>
              <a:gd name="connsiteY1820" fmla="*/ 924168 h 2380521"/>
              <a:gd name="connsiteX1821" fmla="*/ 5382318 w 8023328"/>
              <a:gd name="connsiteY1821" fmla="*/ 936565 h 2380521"/>
              <a:gd name="connsiteX1822" fmla="*/ 5367530 w 8023328"/>
              <a:gd name="connsiteY1822" fmla="*/ 950422 h 2380521"/>
              <a:gd name="connsiteX1823" fmla="*/ 5352742 w 8023328"/>
              <a:gd name="connsiteY1823" fmla="*/ 936565 h 2380521"/>
              <a:gd name="connsiteX1824" fmla="*/ 5367530 w 8023328"/>
              <a:gd name="connsiteY1824" fmla="*/ 924168 h 2380521"/>
              <a:gd name="connsiteX1825" fmla="*/ 5296699 w 8023328"/>
              <a:gd name="connsiteY1825" fmla="*/ 924168 h 2380521"/>
              <a:gd name="connsiteX1826" fmla="*/ 5311488 w 8023328"/>
              <a:gd name="connsiteY1826" fmla="*/ 936565 h 2380521"/>
              <a:gd name="connsiteX1827" fmla="*/ 5296699 w 8023328"/>
              <a:gd name="connsiteY1827" fmla="*/ 950422 h 2380521"/>
              <a:gd name="connsiteX1828" fmla="*/ 5281910 w 8023328"/>
              <a:gd name="connsiteY1828" fmla="*/ 936565 h 2380521"/>
              <a:gd name="connsiteX1829" fmla="*/ 5296699 w 8023328"/>
              <a:gd name="connsiteY1829" fmla="*/ 924168 h 2380521"/>
              <a:gd name="connsiteX1830" fmla="*/ 5225869 w 8023328"/>
              <a:gd name="connsiteY1830" fmla="*/ 924168 h 2380521"/>
              <a:gd name="connsiteX1831" fmla="*/ 5240657 w 8023328"/>
              <a:gd name="connsiteY1831" fmla="*/ 936565 h 2380521"/>
              <a:gd name="connsiteX1832" fmla="*/ 5225869 w 8023328"/>
              <a:gd name="connsiteY1832" fmla="*/ 950422 h 2380521"/>
              <a:gd name="connsiteX1833" fmla="*/ 5211081 w 8023328"/>
              <a:gd name="connsiteY1833" fmla="*/ 936565 h 2380521"/>
              <a:gd name="connsiteX1834" fmla="*/ 5225869 w 8023328"/>
              <a:gd name="connsiteY1834" fmla="*/ 924168 h 2380521"/>
              <a:gd name="connsiteX1835" fmla="*/ 5154105 w 8023328"/>
              <a:gd name="connsiteY1835" fmla="*/ 924168 h 2380521"/>
              <a:gd name="connsiteX1836" fmla="*/ 5166502 w 8023328"/>
              <a:gd name="connsiteY1836" fmla="*/ 936565 h 2380521"/>
              <a:gd name="connsiteX1837" fmla="*/ 5154105 w 8023328"/>
              <a:gd name="connsiteY1837" fmla="*/ 950422 h 2380521"/>
              <a:gd name="connsiteX1838" fmla="*/ 5140249 w 8023328"/>
              <a:gd name="connsiteY1838" fmla="*/ 936565 h 2380521"/>
              <a:gd name="connsiteX1839" fmla="*/ 5154105 w 8023328"/>
              <a:gd name="connsiteY1839" fmla="*/ 924168 h 2380521"/>
              <a:gd name="connsiteX1840" fmla="*/ 5083276 w 8023328"/>
              <a:gd name="connsiteY1840" fmla="*/ 924168 h 2380521"/>
              <a:gd name="connsiteX1841" fmla="*/ 5095673 w 8023328"/>
              <a:gd name="connsiteY1841" fmla="*/ 936565 h 2380521"/>
              <a:gd name="connsiteX1842" fmla="*/ 5083276 w 8023328"/>
              <a:gd name="connsiteY1842" fmla="*/ 950422 h 2380521"/>
              <a:gd name="connsiteX1843" fmla="*/ 5069420 w 8023328"/>
              <a:gd name="connsiteY1843" fmla="*/ 936565 h 2380521"/>
              <a:gd name="connsiteX1844" fmla="*/ 5083276 w 8023328"/>
              <a:gd name="connsiteY1844" fmla="*/ 924168 h 2380521"/>
              <a:gd name="connsiteX1845" fmla="*/ 5012445 w 8023328"/>
              <a:gd name="connsiteY1845" fmla="*/ 924168 h 2380521"/>
              <a:gd name="connsiteX1846" fmla="*/ 5024842 w 8023328"/>
              <a:gd name="connsiteY1846" fmla="*/ 936565 h 2380521"/>
              <a:gd name="connsiteX1847" fmla="*/ 5012445 w 8023328"/>
              <a:gd name="connsiteY1847" fmla="*/ 950422 h 2380521"/>
              <a:gd name="connsiteX1848" fmla="*/ 4998589 w 8023328"/>
              <a:gd name="connsiteY1848" fmla="*/ 938024 h 2380521"/>
              <a:gd name="connsiteX1849" fmla="*/ 5012445 w 8023328"/>
              <a:gd name="connsiteY1849" fmla="*/ 924168 h 2380521"/>
              <a:gd name="connsiteX1850" fmla="*/ 4940157 w 8023328"/>
              <a:gd name="connsiteY1850" fmla="*/ 924168 h 2380521"/>
              <a:gd name="connsiteX1851" fmla="*/ 4954013 w 8023328"/>
              <a:gd name="connsiteY1851" fmla="*/ 938024 h 2380521"/>
              <a:gd name="connsiteX1852" fmla="*/ 4940157 w 8023328"/>
              <a:gd name="connsiteY1852" fmla="*/ 950422 h 2380521"/>
              <a:gd name="connsiteX1853" fmla="*/ 4927760 w 8023328"/>
              <a:gd name="connsiteY1853" fmla="*/ 938024 h 2380521"/>
              <a:gd name="connsiteX1854" fmla="*/ 4940157 w 8023328"/>
              <a:gd name="connsiteY1854" fmla="*/ 924168 h 2380521"/>
              <a:gd name="connsiteX1855" fmla="*/ 4865953 w 8023328"/>
              <a:gd name="connsiteY1855" fmla="*/ 924168 h 2380521"/>
              <a:gd name="connsiteX1856" fmla="*/ 4879809 w 8023328"/>
              <a:gd name="connsiteY1856" fmla="*/ 938024 h 2380521"/>
              <a:gd name="connsiteX1857" fmla="*/ 4865953 w 8023328"/>
              <a:gd name="connsiteY1857" fmla="*/ 950422 h 2380521"/>
              <a:gd name="connsiteX1858" fmla="*/ 4853556 w 8023328"/>
              <a:gd name="connsiteY1858" fmla="*/ 938024 h 2380521"/>
              <a:gd name="connsiteX1859" fmla="*/ 4865953 w 8023328"/>
              <a:gd name="connsiteY1859" fmla="*/ 924168 h 2380521"/>
              <a:gd name="connsiteX1860" fmla="*/ 4797514 w 8023328"/>
              <a:gd name="connsiteY1860" fmla="*/ 924168 h 2380521"/>
              <a:gd name="connsiteX1861" fmla="*/ 4812303 w 8023328"/>
              <a:gd name="connsiteY1861" fmla="*/ 938024 h 2380521"/>
              <a:gd name="connsiteX1862" fmla="*/ 4797514 w 8023328"/>
              <a:gd name="connsiteY1862" fmla="*/ 950422 h 2380521"/>
              <a:gd name="connsiteX1863" fmla="*/ 4782725 w 8023328"/>
              <a:gd name="connsiteY1863" fmla="*/ 938024 h 2380521"/>
              <a:gd name="connsiteX1864" fmla="*/ 4797514 w 8023328"/>
              <a:gd name="connsiteY1864" fmla="*/ 924168 h 2380521"/>
              <a:gd name="connsiteX1865" fmla="*/ 4726684 w 8023328"/>
              <a:gd name="connsiteY1865" fmla="*/ 924168 h 2380521"/>
              <a:gd name="connsiteX1866" fmla="*/ 4741472 w 8023328"/>
              <a:gd name="connsiteY1866" fmla="*/ 938024 h 2380521"/>
              <a:gd name="connsiteX1867" fmla="*/ 4726684 w 8023328"/>
              <a:gd name="connsiteY1867" fmla="*/ 950422 h 2380521"/>
              <a:gd name="connsiteX1868" fmla="*/ 4711896 w 8023328"/>
              <a:gd name="connsiteY1868" fmla="*/ 938024 h 2380521"/>
              <a:gd name="connsiteX1869" fmla="*/ 4726684 w 8023328"/>
              <a:gd name="connsiteY1869" fmla="*/ 924168 h 2380521"/>
              <a:gd name="connsiteX1870" fmla="*/ 4655853 w 8023328"/>
              <a:gd name="connsiteY1870" fmla="*/ 924168 h 2380521"/>
              <a:gd name="connsiteX1871" fmla="*/ 4670642 w 8023328"/>
              <a:gd name="connsiteY1871" fmla="*/ 938024 h 2380521"/>
              <a:gd name="connsiteX1872" fmla="*/ 4655853 w 8023328"/>
              <a:gd name="connsiteY1872" fmla="*/ 950422 h 2380521"/>
              <a:gd name="connsiteX1873" fmla="*/ 4641064 w 8023328"/>
              <a:gd name="connsiteY1873" fmla="*/ 938024 h 2380521"/>
              <a:gd name="connsiteX1874" fmla="*/ 4655853 w 8023328"/>
              <a:gd name="connsiteY1874" fmla="*/ 924168 h 2380521"/>
              <a:gd name="connsiteX1875" fmla="*/ 4584091 w 8023328"/>
              <a:gd name="connsiteY1875" fmla="*/ 924168 h 2380521"/>
              <a:gd name="connsiteX1876" fmla="*/ 4596488 w 8023328"/>
              <a:gd name="connsiteY1876" fmla="*/ 938024 h 2380521"/>
              <a:gd name="connsiteX1877" fmla="*/ 4584091 w 8023328"/>
              <a:gd name="connsiteY1877" fmla="*/ 950422 h 2380521"/>
              <a:gd name="connsiteX1878" fmla="*/ 4570235 w 8023328"/>
              <a:gd name="connsiteY1878" fmla="*/ 938024 h 2380521"/>
              <a:gd name="connsiteX1879" fmla="*/ 4584091 w 8023328"/>
              <a:gd name="connsiteY1879" fmla="*/ 924168 h 2380521"/>
              <a:gd name="connsiteX1880" fmla="*/ 4513260 w 8023328"/>
              <a:gd name="connsiteY1880" fmla="*/ 924168 h 2380521"/>
              <a:gd name="connsiteX1881" fmla="*/ 4525657 w 8023328"/>
              <a:gd name="connsiteY1881" fmla="*/ 938024 h 2380521"/>
              <a:gd name="connsiteX1882" fmla="*/ 4513260 w 8023328"/>
              <a:gd name="connsiteY1882" fmla="*/ 950422 h 2380521"/>
              <a:gd name="connsiteX1883" fmla="*/ 4499404 w 8023328"/>
              <a:gd name="connsiteY1883" fmla="*/ 938024 h 2380521"/>
              <a:gd name="connsiteX1884" fmla="*/ 4513260 w 8023328"/>
              <a:gd name="connsiteY1884" fmla="*/ 924168 h 2380521"/>
              <a:gd name="connsiteX1885" fmla="*/ 4439056 w 8023328"/>
              <a:gd name="connsiteY1885" fmla="*/ 924168 h 2380521"/>
              <a:gd name="connsiteX1886" fmla="*/ 4451453 w 8023328"/>
              <a:gd name="connsiteY1886" fmla="*/ 938024 h 2380521"/>
              <a:gd name="connsiteX1887" fmla="*/ 4439056 w 8023328"/>
              <a:gd name="connsiteY1887" fmla="*/ 950422 h 2380521"/>
              <a:gd name="connsiteX1888" fmla="*/ 4425200 w 8023328"/>
              <a:gd name="connsiteY1888" fmla="*/ 938024 h 2380521"/>
              <a:gd name="connsiteX1889" fmla="*/ 4439056 w 8023328"/>
              <a:gd name="connsiteY1889" fmla="*/ 924168 h 2380521"/>
              <a:gd name="connsiteX1890" fmla="*/ 4366768 w 8023328"/>
              <a:gd name="connsiteY1890" fmla="*/ 924168 h 2380521"/>
              <a:gd name="connsiteX1891" fmla="*/ 4380624 w 8023328"/>
              <a:gd name="connsiteY1891" fmla="*/ 938024 h 2380521"/>
              <a:gd name="connsiteX1892" fmla="*/ 4366768 w 8023328"/>
              <a:gd name="connsiteY1892" fmla="*/ 950422 h 2380521"/>
              <a:gd name="connsiteX1893" fmla="*/ 4354371 w 8023328"/>
              <a:gd name="connsiteY1893" fmla="*/ 938024 h 2380521"/>
              <a:gd name="connsiteX1894" fmla="*/ 4366768 w 8023328"/>
              <a:gd name="connsiteY1894" fmla="*/ 924168 h 2380521"/>
              <a:gd name="connsiteX1895" fmla="*/ 4295937 w 8023328"/>
              <a:gd name="connsiteY1895" fmla="*/ 924168 h 2380521"/>
              <a:gd name="connsiteX1896" fmla="*/ 4309793 w 8023328"/>
              <a:gd name="connsiteY1896" fmla="*/ 938024 h 2380521"/>
              <a:gd name="connsiteX1897" fmla="*/ 4295937 w 8023328"/>
              <a:gd name="connsiteY1897" fmla="*/ 950422 h 2380521"/>
              <a:gd name="connsiteX1898" fmla="*/ 4283540 w 8023328"/>
              <a:gd name="connsiteY1898" fmla="*/ 938024 h 2380521"/>
              <a:gd name="connsiteX1899" fmla="*/ 4295937 w 8023328"/>
              <a:gd name="connsiteY1899" fmla="*/ 924168 h 2380521"/>
              <a:gd name="connsiteX1900" fmla="*/ 4225107 w 8023328"/>
              <a:gd name="connsiteY1900" fmla="*/ 924168 h 2380521"/>
              <a:gd name="connsiteX1901" fmla="*/ 4238963 w 8023328"/>
              <a:gd name="connsiteY1901" fmla="*/ 938024 h 2380521"/>
              <a:gd name="connsiteX1902" fmla="*/ 4225107 w 8023328"/>
              <a:gd name="connsiteY1902" fmla="*/ 950422 h 2380521"/>
              <a:gd name="connsiteX1903" fmla="*/ 4212710 w 8023328"/>
              <a:gd name="connsiteY1903" fmla="*/ 938024 h 2380521"/>
              <a:gd name="connsiteX1904" fmla="*/ 4225107 w 8023328"/>
              <a:gd name="connsiteY1904" fmla="*/ 924168 h 2380521"/>
              <a:gd name="connsiteX1905" fmla="*/ 4153295 w 8023328"/>
              <a:gd name="connsiteY1905" fmla="*/ 924168 h 2380521"/>
              <a:gd name="connsiteX1906" fmla="*/ 4168083 w 8023328"/>
              <a:gd name="connsiteY1906" fmla="*/ 938024 h 2380521"/>
              <a:gd name="connsiteX1907" fmla="*/ 4153295 w 8023328"/>
              <a:gd name="connsiteY1907" fmla="*/ 950422 h 2380521"/>
              <a:gd name="connsiteX1908" fmla="*/ 4138507 w 8023328"/>
              <a:gd name="connsiteY1908" fmla="*/ 938024 h 2380521"/>
              <a:gd name="connsiteX1909" fmla="*/ 4153295 w 8023328"/>
              <a:gd name="connsiteY1909" fmla="*/ 924168 h 2380521"/>
              <a:gd name="connsiteX1910" fmla="*/ 4082465 w 8023328"/>
              <a:gd name="connsiteY1910" fmla="*/ 924168 h 2380521"/>
              <a:gd name="connsiteX1911" fmla="*/ 4097254 w 8023328"/>
              <a:gd name="connsiteY1911" fmla="*/ 938024 h 2380521"/>
              <a:gd name="connsiteX1912" fmla="*/ 4082465 w 8023328"/>
              <a:gd name="connsiteY1912" fmla="*/ 950422 h 2380521"/>
              <a:gd name="connsiteX1913" fmla="*/ 4067676 w 8023328"/>
              <a:gd name="connsiteY1913" fmla="*/ 938024 h 2380521"/>
              <a:gd name="connsiteX1914" fmla="*/ 4082465 w 8023328"/>
              <a:gd name="connsiteY1914" fmla="*/ 924168 h 2380521"/>
              <a:gd name="connsiteX1915" fmla="*/ 4011635 w 8023328"/>
              <a:gd name="connsiteY1915" fmla="*/ 924168 h 2380521"/>
              <a:gd name="connsiteX1916" fmla="*/ 4026423 w 8023328"/>
              <a:gd name="connsiteY1916" fmla="*/ 938024 h 2380521"/>
              <a:gd name="connsiteX1917" fmla="*/ 4011635 w 8023328"/>
              <a:gd name="connsiteY1917" fmla="*/ 950422 h 2380521"/>
              <a:gd name="connsiteX1918" fmla="*/ 3996847 w 8023328"/>
              <a:gd name="connsiteY1918" fmla="*/ 938024 h 2380521"/>
              <a:gd name="connsiteX1919" fmla="*/ 4011635 w 8023328"/>
              <a:gd name="connsiteY1919" fmla="*/ 924168 h 2380521"/>
              <a:gd name="connsiteX1920" fmla="*/ 3939871 w 8023328"/>
              <a:gd name="connsiteY1920" fmla="*/ 924168 h 2380521"/>
              <a:gd name="connsiteX1921" fmla="*/ 3952268 w 8023328"/>
              <a:gd name="connsiteY1921" fmla="*/ 938024 h 2380521"/>
              <a:gd name="connsiteX1922" fmla="*/ 3939871 w 8023328"/>
              <a:gd name="connsiteY1922" fmla="*/ 950422 h 2380521"/>
              <a:gd name="connsiteX1923" fmla="*/ 3926015 w 8023328"/>
              <a:gd name="connsiteY1923" fmla="*/ 938024 h 2380521"/>
              <a:gd name="connsiteX1924" fmla="*/ 3939871 w 8023328"/>
              <a:gd name="connsiteY1924" fmla="*/ 924168 h 2380521"/>
              <a:gd name="connsiteX1925" fmla="*/ 3869042 w 8023328"/>
              <a:gd name="connsiteY1925" fmla="*/ 924168 h 2380521"/>
              <a:gd name="connsiteX1926" fmla="*/ 3881439 w 8023328"/>
              <a:gd name="connsiteY1926" fmla="*/ 938024 h 2380521"/>
              <a:gd name="connsiteX1927" fmla="*/ 3869042 w 8023328"/>
              <a:gd name="connsiteY1927" fmla="*/ 950422 h 2380521"/>
              <a:gd name="connsiteX1928" fmla="*/ 3855186 w 8023328"/>
              <a:gd name="connsiteY1928" fmla="*/ 938024 h 2380521"/>
              <a:gd name="connsiteX1929" fmla="*/ 3869042 w 8023328"/>
              <a:gd name="connsiteY1929" fmla="*/ 924168 h 2380521"/>
              <a:gd name="connsiteX1930" fmla="*/ 3798211 w 8023328"/>
              <a:gd name="connsiteY1930" fmla="*/ 924168 h 2380521"/>
              <a:gd name="connsiteX1931" fmla="*/ 3810608 w 8023328"/>
              <a:gd name="connsiteY1931" fmla="*/ 938024 h 2380521"/>
              <a:gd name="connsiteX1932" fmla="*/ 3798211 w 8023328"/>
              <a:gd name="connsiteY1932" fmla="*/ 950422 h 2380521"/>
              <a:gd name="connsiteX1933" fmla="*/ 3784355 w 8023328"/>
              <a:gd name="connsiteY1933" fmla="*/ 938024 h 2380521"/>
              <a:gd name="connsiteX1934" fmla="*/ 3798211 w 8023328"/>
              <a:gd name="connsiteY1934" fmla="*/ 924168 h 2380521"/>
              <a:gd name="connsiteX1935" fmla="*/ 3725922 w 8023328"/>
              <a:gd name="connsiteY1935" fmla="*/ 924168 h 2380521"/>
              <a:gd name="connsiteX1936" fmla="*/ 3739778 w 8023328"/>
              <a:gd name="connsiteY1936" fmla="*/ 938024 h 2380521"/>
              <a:gd name="connsiteX1937" fmla="*/ 3725922 w 8023328"/>
              <a:gd name="connsiteY1937" fmla="*/ 950422 h 2380521"/>
              <a:gd name="connsiteX1938" fmla="*/ 3713525 w 8023328"/>
              <a:gd name="connsiteY1938" fmla="*/ 938024 h 2380521"/>
              <a:gd name="connsiteX1939" fmla="*/ 3725922 w 8023328"/>
              <a:gd name="connsiteY1939" fmla="*/ 924168 h 2380521"/>
              <a:gd name="connsiteX1940" fmla="*/ 3655091 w 8023328"/>
              <a:gd name="connsiteY1940" fmla="*/ 924168 h 2380521"/>
              <a:gd name="connsiteX1941" fmla="*/ 3668947 w 8023328"/>
              <a:gd name="connsiteY1941" fmla="*/ 938024 h 2380521"/>
              <a:gd name="connsiteX1942" fmla="*/ 3655091 w 8023328"/>
              <a:gd name="connsiteY1942" fmla="*/ 950422 h 2380521"/>
              <a:gd name="connsiteX1943" fmla="*/ 3642694 w 8023328"/>
              <a:gd name="connsiteY1943" fmla="*/ 938024 h 2380521"/>
              <a:gd name="connsiteX1944" fmla="*/ 3655091 w 8023328"/>
              <a:gd name="connsiteY1944" fmla="*/ 924168 h 2380521"/>
              <a:gd name="connsiteX1945" fmla="*/ 3583280 w 8023328"/>
              <a:gd name="connsiteY1945" fmla="*/ 924168 h 2380521"/>
              <a:gd name="connsiteX1946" fmla="*/ 3598069 w 8023328"/>
              <a:gd name="connsiteY1946" fmla="*/ 938024 h 2380521"/>
              <a:gd name="connsiteX1947" fmla="*/ 3583280 w 8023328"/>
              <a:gd name="connsiteY1947" fmla="*/ 950422 h 2380521"/>
              <a:gd name="connsiteX1948" fmla="*/ 3568491 w 8023328"/>
              <a:gd name="connsiteY1948" fmla="*/ 938024 h 2380521"/>
              <a:gd name="connsiteX1949" fmla="*/ 3583280 w 8023328"/>
              <a:gd name="connsiteY1949" fmla="*/ 924168 h 2380521"/>
              <a:gd name="connsiteX1950" fmla="*/ 941441 w 8023328"/>
              <a:gd name="connsiteY1950" fmla="*/ 856710 h 2380521"/>
              <a:gd name="connsiteX1951" fmla="*/ 953839 w 8023328"/>
              <a:gd name="connsiteY1951" fmla="*/ 869107 h 2380521"/>
              <a:gd name="connsiteX1952" fmla="*/ 941441 w 8023328"/>
              <a:gd name="connsiteY1952" fmla="*/ 882964 h 2380521"/>
              <a:gd name="connsiteX1953" fmla="*/ 927585 w 8023328"/>
              <a:gd name="connsiteY1953" fmla="*/ 869107 h 2380521"/>
              <a:gd name="connsiteX1954" fmla="*/ 941441 w 8023328"/>
              <a:gd name="connsiteY1954" fmla="*/ 856710 h 2380521"/>
              <a:gd name="connsiteX1955" fmla="*/ 870610 w 8023328"/>
              <a:gd name="connsiteY1955" fmla="*/ 856710 h 2380521"/>
              <a:gd name="connsiteX1956" fmla="*/ 883008 w 8023328"/>
              <a:gd name="connsiteY1956" fmla="*/ 869107 h 2380521"/>
              <a:gd name="connsiteX1957" fmla="*/ 870610 w 8023328"/>
              <a:gd name="connsiteY1957" fmla="*/ 882964 h 2380521"/>
              <a:gd name="connsiteX1958" fmla="*/ 856754 w 8023328"/>
              <a:gd name="connsiteY1958" fmla="*/ 869107 h 2380521"/>
              <a:gd name="connsiteX1959" fmla="*/ 870610 w 8023328"/>
              <a:gd name="connsiteY1959" fmla="*/ 856710 h 2380521"/>
              <a:gd name="connsiteX1960" fmla="*/ 799780 w 8023328"/>
              <a:gd name="connsiteY1960" fmla="*/ 856710 h 2380521"/>
              <a:gd name="connsiteX1961" fmla="*/ 812178 w 8023328"/>
              <a:gd name="connsiteY1961" fmla="*/ 869107 h 2380521"/>
              <a:gd name="connsiteX1962" fmla="*/ 799780 w 8023328"/>
              <a:gd name="connsiteY1962" fmla="*/ 882964 h 2380521"/>
              <a:gd name="connsiteX1963" fmla="*/ 785924 w 8023328"/>
              <a:gd name="connsiteY1963" fmla="*/ 869107 h 2380521"/>
              <a:gd name="connsiteX1964" fmla="*/ 799780 w 8023328"/>
              <a:gd name="connsiteY1964" fmla="*/ 856710 h 2380521"/>
              <a:gd name="connsiteX1965" fmla="*/ 724119 w 8023328"/>
              <a:gd name="connsiteY1965" fmla="*/ 856710 h 2380521"/>
              <a:gd name="connsiteX1966" fmla="*/ 737976 w 8023328"/>
              <a:gd name="connsiteY1966" fmla="*/ 869107 h 2380521"/>
              <a:gd name="connsiteX1967" fmla="*/ 724119 w 8023328"/>
              <a:gd name="connsiteY1967" fmla="*/ 882964 h 2380521"/>
              <a:gd name="connsiteX1968" fmla="*/ 711721 w 8023328"/>
              <a:gd name="connsiteY1968" fmla="*/ 869107 h 2380521"/>
              <a:gd name="connsiteX1969" fmla="*/ 724119 w 8023328"/>
              <a:gd name="connsiteY1969" fmla="*/ 856710 h 2380521"/>
              <a:gd name="connsiteX1970" fmla="*/ 653288 w 8023328"/>
              <a:gd name="connsiteY1970" fmla="*/ 856710 h 2380521"/>
              <a:gd name="connsiteX1971" fmla="*/ 667144 w 8023328"/>
              <a:gd name="connsiteY1971" fmla="*/ 869107 h 2380521"/>
              <a:gd name="connsiteX1972" fmla="*/ 653288 w 8023328"/>
              <a:gd name="connsiteY1972" fmla="*/ 882964 h 2380521"/>
              <a:gd name="connsiteX1973" fmla="*/ 640891 w 8023328"/>
              <a:gd name="connsiteY1973" fmla="*/ 869107 h 2380521"/>
              <a:gd name="connsiteX1974" fmla="*/ 653288 w 8023328"/>
              <a:gd name="connsiteY1974" fmla="*/ 856710 h 2380521"/>
              <a:gd name="connsiteX1975" fmla="*/ 584851 w 8023328"/>
              <a:gd name="connsiteY1975" fmla="*/ 856710 h 2380521"/>
              <a:gd name="connsiteX1976" fmla="*/ 599638 w 8023328"/>
              <a:gd name="connsiteY1976" fmla="*/ 869107 h 2380521"/>
              <a:gd name="connsiteX1977" fmla="*/ 584851 w 8023328"/>
              <a:gd name="connsiteY1977" fmla="*/ 882964 h 2380521"/>
              <a:gd name="connsiteX1978" fmla="*/ 570061 w 8023328"/>
              <a:gd name="connsiteY1978" fmla="*/ 869107 h 2380521"/>
              <a:gd name="connsiteX1979" fmla="*/ 584851 w 8023328"/>
              <a:gd name="connsiteY1979" fmla="*/ 856710 h 2380521"/>
              <a:gd name="connsiteX1980" fmla="*/ 513649 w 8023328"/>
              <a:gd name="connsiteY1980" fmla="*/ 856710 h 2380521"/>
              <a:gd name="connsiteX1981" fmla="*/ 528826 w 8023328"/>
              <a:gd name="connsiteY1981" fmla="*/ 869107 h 2380521"/>
              <a:gd name="connsiteX1982" fmla="*/ 513649 w 8023328"/>
              <a:gd name="connsiteY1982" fmla="*/ 882964 h 2380521"/>
              <a:gd name="connsiteX1983" fmla="*/ 499230 w 8023328"/>
              <a:gd name="connsiteY1983" fmla="*/ 869107 h 2380521"/>
              <a:gd name="connsiteX1984" fmla="*/ 513649 w 8023328"/>
              <a:gd name="connsiteY1984" fmla="*/ 856710 h 2380521"/>
              <a:gd name="connsiteX1985" fmla="*/ 439816 w 8023328"/>
              <a:gd name="connsiteY1985" fmla="*/ 856710 h 2380521"/>
              <a:gd name="connsiteX1986" fmla="*/ 454606 w 8023328"/>
              <a:gd name="connsiteY1986" fmla="*/ 869107 h 2380521"/>
              <a:gd name="connsiteX1987" fmla="*/ 439816 w 8023328"/>
              <a:gd name="connsiteY1987" fmla="*/ 882964 h 2380521"/>
              <a:gd name="connsiteX1988" fmla="*/ 425028 w 8023328"/>
              <a:gd name="connsiteY1988" fmla="*/ 869107 h 2380521"/>
              <a:gd name="connsiteX1989" fmla="*/ 439816 w 8023328"/>
              <a:gd name="connsiteY1989" fmla="*/ 856710 h 2380521"/>
              <a:gd name="connsiteX1990" fmla="*/ 368053 w 8023328"/>
              <a:gd name="connsiteY1990" fmla="*/ 856710 h 2380521"/>
              <a:gd name="connsiteX1991" fmla="*/ 380451 w 8023328"/>
              <a:gd name="connsiteY1991" fmla="*/ 869107 h 2380521"/>
              <a:gd name="connsiteX1992" fmla="*/ 368053 w 8023328"/>
              <a:gd name="connsiteY1992" fmla="*/ 882964 h 2380521"/>
              <a:gd name="connsiteX1993" fmla="*/ 354198 w 8023328"/>
              <a:gd name="connsiteY1993" fmla="*/ 869107 h 2380521"/>
              <a:gd name="connsiteX1994" fmla="*/ 368053 w 8023328"/>
              <a:gd name="connsiteY1994" fmla="*/ 856710 h 2380521"/>
              <a:gd name="connsiteX1995" fmla="*/ 297222 w 8023328"/>
              <a:gd name="connsiteY1995" fmla="*/ 856710 h 2380521"/>
              <a:gd name="connsiteX1996" fmla="*/ 309618 w 8023328"/>
              <a:gd name="connsiteY1996" fmla="*/ 869107 h 2380521"/>
              <a:gd name="connsiteX1997" fmla="*/ 297222 w 8023328"/>
              <a:gd name="connsiteY1997" fmla="*/ 882964 h 2380521"/>
              <a:gd name="connsiteX1998" fmla="*/ 283366 w 8023328"/>
              <a:gd name="connsiteY1998" fmla="*/ 869107 h 2380521"/>
              <a:gd name="connsiteX1999" fmla="*/ 297222 w 8023328"/>
              <a:gd name="connsiteY1999" fmla="*/ 856710 h 2380521"/>
              <a:gd name="connsiteX2000" fmla="*/ 226393 w 8023328"/>
              <a:gd name="connsiteY2000" fmla="*/ 856710 h 2380521"/>
              <a:gd name="connsiteX2001" fmla="*/ 238791 w 8023328"/>
              <a:gd name="connsiteY2001" fmla="*/ 869107 h 2380521"/>
              <a:gd name="connsiteX2002" fmla="*/ 226393 w 8023328"/>
              <a:gd name="connsiteY2002" fmla="*/ 882964 h 2380521"/>
              <a:gd name="connsiteX2003" fmla="*/ 212537 w 8023328"/>
              <a:gd name="connsiteY2003" fmla="*/ 869107 h 2380521"/>
              <a:gd name="connsiteX2004" fmla="*/ 226393 w 8023328"/>
              <a:gd name="connsiteY2004" fmla="*/ 856710 h 2380521"/>
              <a:gd name="connsiteX2005" fmla="*/ 154097 w 8023328"/>
              <a:gd name="connsiteY2005" fmla="*/ 856710 h 2380521"/>
              <a:gd name="connsiteX2006" fmla="*/ 167953 w 8023328"/>
              <a:gd name="connsiteY2006" fmla="*/ 869107 h 2380521"/>
              <a:gd name="connsiteX2007" fmla="*/ 154097 w 8023328"/>
              <a:gd name="connsiteY2007" fmla="*/ 882964 h 2380521"/>
              <a:gd name="connsiteX2008" fmla="*/ 141699 w 8023328"/>
              <a:gd name="connsiteY2008" fmla="*/ 869107 h 2380521"/>
              <a:gd name="connsiteX2009" fmla="*/ 154097 w 8023328"/>
              <a:gd name="connsiteY2009" fmla="*/ 856710 h 2380521"/>
              <a:gd name="connsiteX2010" fmla="*/ 83267 w 8023328"/>
              <a:gd name="connsiteY2010" fmla="*/ 856710 h 2380521"/>
              <a:gd name="connsiteX2011" fmla="*/ 97123 w 8023328"/>
              <a:gd name="connsiteY2011" fmla="*/ 869107 h 2380521"/>
              <a:gd name="connsiteX2012" fmla="*/ 83267 w 8023328"/>
              <a:gd name="connsiteY2012" fmla="*/ 882964 h 2380521"/>
              <a:gd name="connsiteX2013" fmla="*/ 70870 w 8023328"/>
              <a:gd name="connsiteY2013" fmla="*/ 869107 h 2380521"/>
              <a:gd name="connsiteX2014" fmla="*/ 83267 w 8023328"/>
              <a:gd name="connsiteY2014" fmla="*/ 856710 h 2380521"/>
              <a:gd name="connsiteX2015" fmla="*/ 12032 w 8023328"/>
              <a:gd name="connsiteY2015" fmla="*/ 856710 h 2380521"/>
              <a:gd name="connsiteX2016" fmla="*/ 26273 w 8023328"/>
              <a:gd name="connsiteY2016" fmla="*/ 869107 h 2380521"/>
              <a:gd name="connsiteX2017" fmla="*/ 12032 w 8023328"/>
              <a:gd name="connsiteY2017" fmla="*/ 882964 h 2380521"/>
              <a:gd name="connsiteX2018" fmla="*/ 39 w 8023328"/>
              <a:gd name="connsiteY2018" fmla="*/ 869107 h 2380521"/>
              <a:gd name="connsiteX2019" fmla="*/ 12032 w 8023328"/>
              <a:gd name="connsiteY2019" fmla="*/ 856710 h 2380521"/>
              <a:gd name="connsiteX2020" fmla="*/ 6368340 w 8023328"/>
              <a:gd name="connsiteY2020" fmla="*/ 853339 h 2380521"/>
              <a:gd name="connsiteX2021" fmla="*/ 6380737 w 8023328"/>
              <a:gd name="connsiteY2021" fmla="*/ 867757 h 2380521"/>
              <a:gd name="connsiteX2022" fmla="*/ 6368340 w 8023328"/>
              <a:gd name="connsiteY2022" fmla="*/ 882935 h 2380521"/>
              <a:gd name="connsiteX2023" fmla="*/ 6354484 w 8023328"/>
              <a:gd name="connsiteY2023" fmla="*/ 867757 h 2380521"/>
              <a:gd name="connsiteX2024" fmla="*/ 6368340 w 8023328"/>
              <a:gd name="connsiteY2024" fmla="*/ 853339 h 2380521"/>
              <a:gd name="connsiteX2025" fmla="*/ 6297511 w 8023328"/>
              <a:gd name="connsiteY2025" fmla="*/ 853339 h 2380521"/>
              <a:gd name="connsiteX2026" fmla="*/ 6309908 w 8023328"/>
              <a:gd name="connsiteY2026" fmla="*/ 867757 h 2380521"/>
              <a:gd name="connsiteX2027" fmla="*/ 6297511 w 8023328"/>
              <a:gd name="connsiteY2027" fmla="*/ 882935 h 2380521"/>
              <a:gd name="connsiteX2028" fmla="*/ 6283655 w 8023328"/>
              <a:gd name="connsiteY2028" fmla="*/ 867757 h 2380521"/>
              <a:gd name="connsiteX2029" fmla="*/ 6297511 w 8023328"/>
              <a:gd name="connsiteY2029" fmla="*/ 853339 h 2380521"/>
              <a:gd name="connsiteX2030" fmla="*/ 6226679 w 8023328"/>
              <a:gd name="connsiteY2030" fmla="*/ 853339 h 2380521"/>
              <a:gd name="connsiteX2031" fmla="*/ 6239076 w 8023328"/>
              <a:gd name="connsiteY2031" fmla="*/ 867757 h 2380521"/>
              <a:gd name="connsiteX2032" fmla="*/ 6226679 w 8023328"/>
              <a:gd name="connsiteY2032" fmla="*/ 882935 h 2380521"/>
              <a:gd name="connsiteX2033" fmla="*/ 6212823 w 8023328"/>
              <a:gd name="connsiteY2033" fmla="*/ 867757 h 2380521"/>
              <a:gd name="connsiteX2034" fmla="*/ 6226679 w 8023328"/>
              <a:gd name="connsiteY2034" fmla="*/ 853339 h 2380521"/>
              <a:gd name="connsiteX2035" fmla="*/ 6154391 w 8023328"/>
              <a:gd name="connsiteY2035" fmla="*/ 853339 h 2380521"/>
              <a:gd name="connsiteX2036" fmla="*/ 6168247 w 8023328"/>
              <a:gd name="connsiteY2036" fmla="*/ 865007 h 2380521"/>
              <a:gd name="connsiteX2037" fmla="*/ 6154391 w 8023328"/>
              <a:gd name="connsiteY2037" fmla="*/ 879593 h 2380521"/>
              <a:gd name="connsiteX2038" fmla="*/ 6141994 w 8023328"/>
              <a:gd name="connsiteY2038" fmla="*/ 865007 h 2380521"/>
              <a:gd name="connsiteX2039" fmla="*/ 6154391 w 8023328"/>
              <a:gd name="connsiteY2039" fmla="*/ 853339 h 2380521"/>
              <a:gd name="connsiteX2040" fmla="*/ 6083559 w 8023328"/>
              <a:gd name="connsiteY2040" fmla="*/ 853339 h 2380521"/>
              <a:gd name="connsiteX2041" fmla="*/ 6097415 w 8023328"/>
              <a:gd name="connsiteY2041" fmla="*/ 865007 h 2380521"/>
              <a:gd name="connsiteX2042" fmla="*/ 6083559 w 8023328"/>
              <a:gd name="connsiteY2042" fmla="*/ 879593 h 2380521"/>
              <a:gd name="connsiteX2043" fmla="*/ 6071162 w 8023328"/>
              <a:gd name="connsiteY2043" fmla="*/ 865007 h 2380521"/>
              <a:gd name="connsiteX2044" fmla="*/ 6083559 w 8023328"/>
              <a:gd name="connsiteY2044" fmla="*/ 853339 h 2380521"/>
              <a:gd name="connsiteX2045" fmla="*/ 6011748 w 8023328"/>
              <a:gd name="connsiteY2045" fmla="*/ 853339 h 2380521"/>
              <a:gd name="connsiteX2046" fmla="*/ 6026537 w 8023328"/>
              <a:gd name="connsiteY2046" fmla="*/ 865007 h 2380521"/>
              <a:gd name="connsiteX2047" fmla="*/ 6011748 w 8023328"/>
              <a:gd name="connsiteY2047" fmla="*/ 879593 h 2380521"/>
              <a:gd name="connsiteX2048" fmla="*/ 5996959 w 8023328"/>
              <a:gd name="connsiteY2048" fmla="*/ 865007 h 2380521"/>
              <a:gd name="connsiteX2049" fmla="*/ 6011748 w 8023328"/>
              <a:gd name="connsiteY2049" fmla="*/ 853339 h 2380521"/>
              <a:gd name="connsiteX2050" fmla="*/ 5940548 w 8023328"/>
              <a:gd name="connsiteY2050" fmla="*/ 853339 h 2380521"/>
              <a:gd name="connsiteX2051" fmla="*/ 5955726 w 8023328"/>
              <a:gd name="connsiteY2051" fmla="*/ 865007 h 2380521"/>
              <a:gd name="connsiteX2052" fmla="*/ 5940548 w 8023328"/>
              <a:gd name="connsiteY2052" fmla="*/ 879593 h 2380521"/>
              <a:gd name="connsiteX2053" fmla="*/ 5926130 w 8023328"/>
              <a:gd name="connsiteY2053" fmla="*/ 865007 h 2380521"/>
              <a:gd name="connsiteX2054" fmla="*/ 5940548 w 8023328"/>
              <a:gd name="connsiteY2054" fmla="*/ 853339 h 2380521"/>
              <a:gd name="connsiteX2055" fmla="*/ 5870088 w 8023328"/>
              <a:gd name="connsiteY2055" fmla="*/ 853339 h 2380521"/>
              <a:gd name="connsiteX2056" fmla="*/ 5884877 w 8023328"/>
              <a:gd name="connsiteY2056" fmla="*/ 865007 h 2380521"/>
              <a:gd name="connsiteX2057" fmla="*/ 5870088 w 8023328"/>
              <a:gd name="connsiteY2057" fmla="*/ 879593 h 2380521"/>
              <a:gd name="connsiteX2058" fmla="*/ 5855299 w 8023328"/>
              <a:gd name="connsiteY2058" fmla="*/ 865007 h 2380521"/>
              <a:gd name="connsiteX2059" fmla="*/ 5870088 w 8023328"/>
              <a:gd name="connsiteY2059" fmla="*/ 853339 h 2380521"/>
              <a:gd name="connsiteX2060" fmla="*/ 5798325 w 8023328"/>
              <a:gd name="connsiteY2060" fmla="*/ 853339 h 2380521"/>
              <a:gd name="connsiteX2061" fmla="*/ 5810722 w 8023328"/>
              <a:gd name="connsiteY2061" fmla="*/ 865007 h 2380521"/>
              <a:gd name="connsiteX2062" fmla="*/ 5798325 w 8023328"/>
              <a:gd name="connsiteY2062" fmla="*/ 879593 h 2380521"/>
              <a:gd name="connsiteX2063" fmla="*/ 5784469 w 8023328"/>
              <a:gd name="connsiteY2063" fmla="*/ 865007 h 2380521"/>
              <a:gd name="connsiteX2064" fmla="*/ 5798325 w 8023328"/>
              <a:gd name="connsiteY2064" fmla="*/ 853339 h 2380521"/>
              <a:gd name="connsiteX2065" fmla="*/ 5724122 w 8023328"/>
              <a:gd name="connsiteY2065" fmla="*/ 853339 h 2380521"/>
              <a:gd name="connsiteX2066" fmla="*/ 5736519 w 8023328"/>
              <a:gd name="connsiteY2066" fmla="*/ 865007 h 2380521"/>
              <a:gd name="connsiteX2067" fmla="*/ 5724122 w 8023328"/>
              <a:gd name="connsiteY2067" fmla="*/ 879593 h 2380521"/>
              <a:gd name="connsiteX2068" fmla="*/ 5710266 w 8023328"/>
              <a:gd name="connsiteY2068" fmla="*/ 865007 h 2380521"/>
              <a:gd name="connsiteX2069" fmla="*/ 5724122 w 8023328"/>
              <a:gd name="connsiteY2069" fmla="*/ 853339 h 2380521"/>
              <a:gd name="connsiteX2070" fmla="*/ 5653291 w 8023328"/>
              <a:gd name="connsiteY2070" fmla="*/ 853339 h 2380521"/>
              <a:gd name="connsiteX2071" fmla="*/ 5665688 w 8023328"/>
              <a:gd name="connsiteY2071" fmla="*/ 865007 h 2380521"/>
              <a:gd name="connsiteX2072" fmla="*/ 5653291 w 8023328"/>
              <a:gd name="connsiteY2072" fmla="*/ 879593 h 2380521"/>
              <a:gd name="connsiteX2073" fmla="*/ 5639435 w 8023328"/>
              <a:gd name="connsiteY2073" fmla="*/ 865007 h 2380521"/>
              <a:gd name="connsiteX2074" fmla="*/ 5653291 w 8023328"/>
              <a:gd name="connsiteY2074" fmla="*/ 853339 h 2380521"/>
              <a:gd name="connsiteX2075" fmla="*/ 5581002 w 8023328"/>
              <a:gd name="connsiteY2075" fmla="*/ 853339 h 2380521"/>
              <a:gd name="connsiteX2076" fmla="*/ 5594858 w 8023328"/>
              <a:gd name="connsiteY2076" fmla="*/ 865007 h 2380521"/>
              <a:gd name="connsiteX2077" fmla="*/ 5581002 w 8023328"/>
              <a:gd name="connsiteY2077" fmla="*/ 879593 h 2380521"/>
              <a:gd name="connsiteX2078" fmla="*/ 5568605 w 8023328"/>
              <a:gd name="connsiteY2078" fmla="*/ 865007 h 2380521"/>
              <a:gd name="connsiteX2079" fmla="*/ 5581002 w 8023328"/>
              <a:gd name="connsiteY2079" fmla="*/ 853339 h 2380521"/>
              <a:gd name="connsiteX2080" fmla="*/ 5510171 w 8023328"/>
              <a:gd name="connsiteY2080" fmla="*/ 853339 h 2380521"/>
              <a:gd name="connsiteX2081" fmla="*/ 5524027 w 8023328"/>
              <a:gd name="connsiteY2081" fmla="*/ 865007 h 2380521"/>
              <a:gd name="connsiteX2082" fmla="*/ 5510171 w 8023328"/>
              <a:gd name="connsiteY2082" fmla="*/ 879593 h 2380521"/>
              <a:gd name="connsiteX2083" fmla="*/ 5497774 w 8023328"/>
              <a:gd name="connsiteY2083" fmla="*/ 865007 h 2380521"/>
              <a:gd name="connsiteX2084" fmla="*/ 5510171 w 8023328"/>
              <a:gd name="connsiteY2084" fmla="*/ 853339 h 2380521"/>
              <a:gd name="connsiteX2085" fmla="*/ 5438937 w 8023328"/>
              <a:gd name="connsiteY2085" fmla="*/ 853339 h 2380521"/>
              <a:gd name="connsiteX2086" fmla="*/ 5453178 w 8023328"/>
              <a:gd name="connsiteY2086" fmla="*/ 865007 h 2380521"/>
              <a:gd name="connsiteX2087" fmla="*/ 5438937 w 8023328"/>
              <a:gd name="connsiteY2087" fmla="*/ 879593 h 2380521"/>
              <a:gd name="connsiteX2088" fmla="*/ 5426945 w 8023328"/>
              <a:gd name="connsiteY2088" fmla="*/ 865007 h 2380521"/>
              <a:gd name="connsiteX2089" fmla="*/ 5438937 w 8023328"/>
              <a:gd name="connsiteY2089" fmla="*/ 853339 h 2380521"/>
              <a:gd name="connsiteX2090" fmla="*/ 5367530 w 8023328"/>
              <a:gd name="connsiteY2090" fmla="*/ 853339 h 2380521"/>
              <a:gd name="connsiteX2091" fmla="*/ 5382318 w 8023328"/>
              <a:gd name="connsiteY2091" fmla="*/ 865007 h 2380521"/>
              <a:gd name="connsiteX2092" fmla="*/ 5367530 w 8023328"/>
              <a:gd name="connsiteY2092" fmla="*/ 879593 h 2380521"/>
              <a:gd name="connsiteX2093" fmla="*/ 5352742 w 8023328"/>
              <a:gd name="connsiteY2093" fmla="*/ 865007 h 2380521"/>
              <a:gd name="connsiteX2094" fmla="*/ 5367530 w 8023328"/>
              <a:gd name="connsiteY2094" fmla="*/ 853339 h 2380521"/>
              <a:gd name="connsiteX2095" fmla="*/ 5296699 w 8023328"/>
              <a:gd name="connsiteY2095" fmla="*/ 853339 h 2380521"/>
              <a:gd name="connsiteX2096" fmla="*/ 5311488 w 8023328"/>
              <a:gd name="connsiteY2096" fmla="*/ 865007 h 2380521"/>
              <a:gd name="connsiteX2097" fmla="*/ 5296699 w 8023328"/>
              <a:gd name="connsiteY2097" fmla="*/ 879593 h 2380521"/>
              <a:gd name="connsiteX2098" fmla="*/ 5281910 w 8023328"/>
              <a:gd name="connsiteY2098" fmla="*/ 865007 h 2380521"/>
              <a:gd name="connsiteX2099" fmla="*/ 5296699 w 8023328"/>
              <a:gd name="connsiteY2099" fmla="*/ 853339 h 2380521"/>
              <a:gd name="connsiteX2100" fmla="*/ 5225869 w 8023328"/>
              <a:gd name="connsiteY2100" fmla="*/ 853339 h 2380521"/>
              <a:gd name="connsiteX2101" fmla="*/ 5240657 w 8023328"/>
              <a:gd name="connsiteY2101" fmla="*/ 865007 h 2380521"/>
              <a:gd name="connsiteX2102" fmla="*/ 5225869 w 8023328"/>
              <a:gd name="connsiteY2102" fmla="*/ 879593 h 2380521"/>
              <a:gd name="connsiteX2103" fmla="*/ 5211081 w 8023328"/>
              <a:gd name="connsiteY2103" fmla="*/ 865007 h 2380521"/>
              <a:gd name="connsiteX2104" fmla="*/ 5225869 w 8023328"/>
              <a:gd name="connsiteY2104" fmla="*/ 853339 h 2380521"/>
              <a:gd name="connsiteX2105" fmla="*/ 5154105 w 8023328"/>
              <a:gd name="connsiteY2105" fmla="*/ 853339 h 2380521"/>
              <a:gd name="connsiteX2106" fmla="*/ 5166502 w 8023328"/>
              <a:gd name="connsiteY2106" fmla="*/ 865007 h 2380521"/>
              <a:gd name="connsiteX2107" fmla="*/ 5154105 w 8023328"/>
              <a:gd name="connsiteY2107" fmla="*/ 879593 h 2380521"/>
              <a:gd name="connsiteX2108" fmla="*/ 5140249 w 8023328"/>
              <a:gd name="connsiteY2108" fmla="*/ 865007 h 2380521"/>
              <a:gd name="connsiteX2109" fmla="*/ 5154105 w 8023328"/>
              <a:gd name="connsiteY2109" fmla="*/ 853339 h 2380521"/>
              <a:gd name="connsiteX2110" fmla="*/ 5083276 w 8023328"/>
              <a:gd name="connsiteY2110" fmla="*/ 853339 h 2380521"/>
              <a:gd name="connsiteX2111" fmla="*/ 5095673 w 8023328"/>
              <a:gd name="connsiteY2111" fmla="*/ 865007 h 2380521"/>
              <a:gd name="connsiteX2112" fmla="*/ 5083276 w 8023328"/>
              <a:gd name="connsiteY2112" fmla="*/ 879593 h 2380521"/>
              <a:gd name="connsiteX2113" fmla="*/ 5069420 w 8023328"/>
              <a:gd name="connsiteY2113" fmla="*/ 865007 h 2380521"/>
              <a:gd name="connsiteX2114" fmla="*/ 5083276 w 8023328"/>
              <a:gd name="connsiteY2114" fmla="*/ 853339 h 2380521"/>
              <a:gd name="connsiteX2115" fmla="*/ 5012445 w 8023328"/>
              <a:gd name="connsiteY2115" fmla="*/ 853339 h 2380521"/>
              <a:gd name="connsiteX2116" fmla="*/ 5024842 w 8023328"/>
              <a:gd name="connsiteY2116" fmla="*/ 865007 h 2380521"/>
              <a:gd name="connsiteX2117" fmla="*/ 5012445 w 8023328"/>
              <a:gd name="connsiteY2117" fmla="*/ 879593 h 2380521"/>
              <a:gd name="connsiteX2118" fmla="*/ 4998589 w 8023328"/>
              <a:gd name="connsiteY2118" fmla="*/ 865007 h 2380521"/>
              <a:gd name="connsiteX2119" fmla="*/ 5012445 w 8023328"/>
              <a:gd name="connsiteY2119" fmla="*/ 853339 h 2380521"/>
              <a:gd name="connsiteX2120" fmla="*/ 4940157 w 8023328"/>
              <a:gd name="connsiteY2120" fmla="*/ 853339 h 2380521"/>
              <a:gd name="connsiteX2121" fmla="*/ 4954013 w 8023328"/>
              <a:gd name="connsiteY2121" fmla="*/ 865007 h 2380521"/>
              <a:gd name="connsiteX2122" fmla="*/ 4940157 w 8023328"/>
              <a:gd name="connsiteY2122" fmla="*/ 879593 h 2380521"/>
              <a:gd name="connsiteX2123" fmla="*/ 4927760 w 8023328"/>
              <a:gd name="connsiteY2123" fmla="*/ 865007 h 2380521"/>
              <a:gd name="connsiteX2124" fmla="*/ 4940157 w 8023328"/>
              <a:gd name="connsiteY2124" fmla="*/ 853339 h 2380521"/>
              <a:gd name="connsiteX2125" fmla="*/ 4865953 w 8023328"/>
              <a:gd name="connsiteY2125" fmla="*/ 853339 h 2380521"/>
              <a:gd name="connsiteX2126" fmla="*/ 4879809 w 8023328"/>
              <a:gd name="connsiteY2126" fmla="*/ 865007 h 2380521"/>
              <a:gd name="connsiteX2127" fmla="*/ 4865953 w 8023328"/>
              <a:gd name="connsiteY2127" fmla="*/ 879593 h 2380521"/>
              <a:gd name="connsiteX2128" fmla="*/ 4853556 w 8023328"/>
              <a:gd name="connsiteY2128" fmla="*/ 865007 h 2380521"/>
              <a:gd name="connsiteX2129" fmla="*/ 4865953 w 8023328"/>
              <a:gd name="connsiteY2129" fmla="*/ 853339 h 2380521"/>
              <a:gd name="connsiteX2130" fmla="*/ 4797514 w 8023328"/>
              <a:gd name="connsiteY2130" fmla="*/ 853339 h 2380521"/>
              <a:gd name="connsiteX2131" fmla="*/ 4812303 w 8023328"/>
              <a:gd name="connsiteY2131" fmla="*/ 865007 h 2380521"/>
              <a:gd name="connsiteX2132" fmla="*/ 4797514 w 8023328"/>
              <a:gd name="connsiteY2132" fmla="*/ 879593 h 2380521"/>
              <a:gd name="connsiteX2133" fmla="*/ 4782725 w 8023328"/>
              <a:gd name="connsiteY2133" fmla="*/ 865007 h 2380521"/>
              <a:gd name="connsiteX2134" fmla="*/ 4797514 w 8023328"/>
              <a:gd name="connsiteY2134" fmla="*/ 853339 h 2380521"/>
              <a:gd name="connsiteX2135" fmla="*/ 4726684 w 8023328"/>
              <a:gd name="connsiteY2135" fmla="*/ 853339 h 2380521"/>
              <a:gd name="connsiteX2136" fmla="*/ 4741472 w 8023328"/>
              <a:gd name="connsiteY2136" fmla="*/ 865007 h 2380521"/>
              <a:gd name="connsiteX2137" fmla="*/ 4726684 w 8023328"/>
              <a:gd name="connsiteY2137" fmla="*/ 879593 h 2380521"/>
              <a:gd name="connsiteX2138" fmla="*/ 4711896 w 8023328"/>
              <a:gd name="connsiteY2138" fmla="*/ 865007 h 2380521"/>
              <a:gd name="connsiteX2139" fmla="*/ 4726684 w 8023328"/>
              <a:gd name="connsiteY2139" fmla="*/ 853339 h 2380521"/>
              <a:gd name="connsiteX2140" fmla="*/ 4655853 w 8023328"/>
              <a:gd name="connsiteY2140" fmla="*/ 853339 h 2380521"/>
              <a:gd name="connsiteX2141" fmla="*/ 4670642 w 8023328"/>
              <a:gd name="connsiteY2141" fmla="*/ 865007 h 2380521"/>
              <a:gd name="connsiteX2142" fmla="*/ 4655853 w 8023328"/>
              <a:gd name="connsiteY2142" fmla="*/ 879593 h 2380521"/>
              <a:gd name="connsiteX2143" fmla="*/ 4641064 w 8023328"/>
              <a:gd name="connsiteY2143" fmla="*/ 865007 h 2380521"/>
              <a:gd name="connsiteX2144" fmla="*/ 4655853 w 8023328"/>
              <a:gd name="connsiteY2144" fmla="*/ 853339 h 2380521"/>
              <a:gd name="connsiteX2145" fmla="*/ 4584091 w 8023328"/>
              <a:gd name="connsiteY2145" fmla="*/ 853339 h 2380521"/>
              <a:gd name="connsiteX2146" fmla="*/ 4596488 w 8023328"/>
              <a:gd name="connsiteY2146" fmla="*/ 865007 h 2380521"/>
              <a:gd name="connsiteX2147" fmla="*/ 4584091 w 8023328"/>
              <a:gd name="connsiteY2147" fmla="*/ 879593 h 2380521"/>
              <a:gd name="connsiteX2148" fmla="*/ 4570235 w 8023328"/>
              <a:gd name="connsiteY2148" fmla="*/ 865007 h 2380521"/>
              <a:gd name="connsiteX2149" fmla="*/ 4584091 w 8023328"/>
              <a:gd name="connsiteY2149" fmla="*/ 853339 h 2380521"/>
              <a:gd name="connsiteX2150" fmla="*/ 4513260 w 8023328"/>
              <a:gd name="connsiteY2150" fmla="*/ 853339 h 2380521"/>
              <a:gd name="connsiteX2151" fmla="*/ 4525657 w 8023328"/>
              <a:gd name="connsiteY2151" fmla="*/ 865007 h 2380521"/>
              <a:gd name="connsiteX2152" fmla="*/ 4513260 w 8023328"/>
              <a:gd name="connsiteY2152" fmla="*/ 879593 h 2380521"/>
              <a:gd name="connsiteX2153" fmla="*/ 4499404 w 8023328"/>
              <a:gd name="connsiteY2153" fmla="*/ 865007 h 2380521"/>
              <a:gd name="connsiteX2154" fmla="*/ 4513260 w 8023328"/>
              <a:gd name="connsiteY2154" fmla="*/ 853339 h 2380521"/>
              <a:gd name="connsiteX2155" fmla="*/ 4439056 w 8023328"/>
              <a:gd name="connsiteY2155" fmla="*/ 853339 h 2380521"/>
              <a:gd name="connsiteX2156" fmla="*/ 4451453 w 8023328"/>
              <a:gd name="connsiteY2156" fmla="*/ 865007 h 2380521"/>
              <a:gd name="connsiteX2157" fmla="*/ 4439056 w 8023328"/>
              <a:gd name="connsiteY2157" fmla="*/ 879593 h 2380521"/>
              <a:gd name="connsiteX2158" fmla="*/ 4425200 w 8023328"/>
              <a:gd name="connsiteY2158" fmla="*/ 865007 h 2380521"/>
              <a:gd name="connsiteX2159" fmla="*/ 4439056 w 8023328"/>
              <a:gd name="connsiteY2159" fmla="*/ 853339 h 2380521"/>
              <a:gd name="connsiteX2160" fmla="*/ 4366768 w 8023328"/>
              <a:gd name="connsiteY2160" fmla="*/ 853339 h 2380521"/>
              <a:gd name="connsiteX2161" fmla="*/ 4380624 w 8023328"/>
              <a:gd name="connsiteY2161" fmla="*/ 865007 h 2380521"/>
              <a:gd name="connsiteX2162" fmla="*/ 4366768 w 8023328"/>
              <a:gd name="connsiteY2162" fmla="*/ 879593 h 2380521"/>
              <a:gd name="connsiteX2163" fmla="*/ 4354371 w 8023328"/>
              <a:gd name="connsiteY2163" fmla="*/ 867195 h 2380521"/>
              <a:gd name="connsiteX2164" fmla="*/ 4366768 w 8023328"/>
              <a:gd name="connsiteY2164" fmla="*/ 853339 h 2380521"/>
              <a:gd name="connsiteX2165" fmla="*/ 4295937 w 8023328"/>
              <a:gd name="connsiteY2165" fmla="*/ 853339 h 2380521"/>
              <a:gd name="connsiteX2166" fmla="*/ 4309793 w 8023328"/>
              <a:gd name="connsiteY2166" fmla="*/ 867195 h 2380521"/>
              <a:gd name="connsiteX2167" fmla="*/ 4295937 w 8023328"/>
              <a:gd name="connsiteY2167" fmla="*/ 879593 h 2380521"/>
              <a:gd name="connsiteX2168" fmla="*/ 4283540 w 8023328"/>
              <a:gd name="connsiteY2168" fmla="*/ 867195 h 2380521"/>
              <a:gd name="connsiteX2169" fmla="*/ 4295937 w 8023328"/>
              <a:gd name="connsiteY2169" fmla="*/ 853339 h 2380521"/>
              <a:gd name="connsiteX2170" fmla="*/ 4225107 w 8023328"/>
              <a:gd name="connsiteY2170" fmla="*/ 853339 h 2380521"/>
              <a:gd name="connsiteX2171" fmla="*/ 4238963 w 8023328"/>
              <a:gd name="connsiteY2171" fmla="*/ 867195 h 2380521"/>
              <a:gd name="connsiteX2172" fmla="*/ 4225107 w 8023328"/>
              <a:gd name="connsiteY2172" fmla="*/ 879593 h 2380521"/>
              <a:gd name="connsiteX2173" fmla="*/ 4212710 w 8023328"/>
              <a:gd name="connsiteY2173" fmla="*/ 867195 h 2380521"/>
              <a:gd name="connsiteX2174" fmla="*/ 4225107 w 8023328"/>
              <a:gd name="connsiteY2174" fmla="*/ 853339 h 2380521"/>
              <a:gd name="connsiteX2175" fmla="*/ 4153295 w 8023328"/>
              <a:gd name="connsiteY2175" fmla="*/ 853339 h 2380521"/>
              <a:gd name="connsiteX2176" fmla="*/ 4168083 w 8023328"/>
              <a:gd name="connsiteY2176" fmla="*/ 867195 h 2380521"/>
              <a:gd name="connsiteX2177" fmla="*/ 4153295 w 8023328"/>
              <a:gd name="connsiteY2177" fmla="*/ 879593 h 2380521"/>
              <a:gd name="connsiteX2178" fmla="*/ 4138507 w 8023328"/>
              <a:gd name="connsiteY2178" fmla="*/ 867195 h 2380521"/>
              <a:gd name="connsiteX2179" fmla="*/ 4153295 w 8023328"/>
              <a:gd name="connsiteY2179" fmla="*/ 853339 h 2380521"/>
              <a:gd name="connsiteX2180" fmla="*/ 4082465 w 8023328"/>
              <a:gd name="connsiteY2180" fmla="*/ 853339 h 2380521"/>
              <a:gd name="connsiteX2181" fmla="*/ 4097254 w 8023328"/>
              <a:gd name="connsiteY2181" fmla="*/ 867195 h 2380521"/>
              <a:gd name="connsiteX2182" fmla="*/ 4082465 w 8023328"/>
              <a:gd name="connsiteY2182" fmla="*/ 879593 h 2380521"/>
              <a:gd name="connsiteX2183" fmla="*/ 4067676 w 8023328"/>
              <a:gd name="connsiteY2183" fmla="*/ 867195 h 2380521"/>
              <a:gd name="connsiteX2184" fmla="*/ 4082465 w 8023328"/>
              <a:gd name="connsiteY2184" fmla="*/ 853339 h 2380521"/>
              <a:gd name="connsiteX2185" fmla="*/ 4011635 w 8023328"/>
              <a:gd name="connsiteY2185" fmla="*/ 853339 h 2380521"/>
              <a:gd name="connsiteX2186" fmla="*/ 4026423 w 8023328"/>
              <a:gd name="connsiteY2186" fmla="*/ 867195 h 2380521"/>
              <a:gd name="connsiteX2187" fmla="*/ 4011635 w 8023328"/>
              <a:gd name="connsiteY2187" fmla="*/ 879593 h 2380521"/>
              <a:gd name="connsiteX2188" fmla="*/ 3996847 w 8023328"/>
              <a:gd name="connsiteY2188" fmla="*/ 867195 h 2380521"/>
              <a:gd name="connsiteX2189" fmla="*/ 4011635 w 8023328"/>
              <a:gd name="connsiteY2189" fmla="*/ 853339 h 2380521"/>
              <a:gd name="connsiteX2190" fmla="*/ 3939871 w 8023328"/>
              <a:gd name="connsiteY2190" fmla="*/ 853339 h 2380521"/>
              <a:gd name="connsiteX2191" fmla="*/ 3952268 w 8023328"/>
              <a:gd name="connsiteY2191" fmla="*/ 867195 h 2380521"/>
              <a:gd name="connsiteX2192" fmla="*/ 3939871 w 8023328"/>
              <a:gd name="connsiteY2192" fmla="*/ 879593 h 2380521"/>
              <a:gd name="connsiteX2193" fmla="*/ 3926015 w 8023328"/>
              <a:gd name="connsiteY2193" fmla="*/ 867195 h 2380521"/>
              <a:gd name="connsiteX2194" fmla="*/ 3939871 w 8023328"/>
              <a:gd name="connsiteY2194" fmla="*/ 853339 h 2380521"/>
              <a:gd name="connsiteX2195" fmla="*/ 3869042 w 8023328"/>
              <a:gd name="connsiteY2195" fmla="*/ 853339 h 2380521"/>
              <a:gd name="connsiteX2196" fmla="*/ 3881439 w 8023328"/>
              <a:gd name="connsiteY2196" fmla="*/ 867195 h 2380521"/>
              <a:gd name="connsiteX2197" fmla="*/ 3869042 w 8023328"/>
              <a:gd name="connsiteY2197" fmla="*/ 879593 h 2380521"/>
              <a:gd name="connsiteX2198" fmla="*/ 3855186 w 8023328"/>
              <a:gd name="connsiteY2198" fmla="*/ 867195 h 2380521"/>
              <a:gd name="connsiteX2199" fmla="*/ 3869042 w 8023328"/>
              <a:gd name="connsiteY2199" fmla="*/ 853339 h 2380521"/>
              <a:gd name="connsiteX2200" fmla="*/ 3796752 w 8023328"/>
              <a:gd name="connsiteY2200" fmla="*/ 853339 h 2380521"/>
              <a:gd name="connsiteX2201" fmla="*/ 3810608 w 8023328"/>
              <a:gd name="connsiteY2201" fmla="*/ 867195 h 2380521"/>
              <a:gd name="connsiteX2202" fmla="*/ 3796752 w 8023328"/>
              <a:gd name="connsiteY2202" fmla="*/ 879593 h 2380521"/>
              <a:gd name="connsiteX2203" fmla="*/ 3784355 w 8023328"/>
              <a:gd name="connsiteY2203" fmla="*/ 867195 h 2380521"/>
              <a:gd name="connsiteX2204" fmla="*/ 3796752 w 8023328"/>
              <a:gd name="connsiteY2204" fmla="*/ 853339 h 2380521"/>
              <a:gd name="connsiteX2205" fmla="*/ 3725922 w 8023328"/>
              <a:gd name="connsiteY2205" fmla="*/ 853339 h 2380521"/>
              <a:gd name="connsiteX2206" fmla="*/ 3739778 w 8023328"/>
              <a:gd name="connsiteY2206" fmla="*/ 867195 h 2380521"/>
              <a:gd name="connsiteX2207" fmla="*/ 3725922 w 8023328"/>
              <a:gd name="connsiteY2207" fmla="*/ 879593 h 2380521"/>
              <a:gd name="connsiteX2208" fmla="*/ 3713525 w 8023328"/>
              <a:gd name="connsiteY2208" fmla="*/ 867195 h 2380521"/>
              <a:gd name="connsiteX2209" fmla="*/ 3725922 w 8023328"/>
              <a:gd name="connsiteY2209" fmla="*/ 853339 h 2380521"/>
              <a:gd name="connsiteX2210" fmla="*/ 3655091 w 8023328"/>
              <a:gd name="connsiteY2210" fmla="*/ 853339 h 2380521"/>
              <a:gd name="connsiteX2211" fmla="*/ 3668947 w 8023328"/>
              <a:gd name="connsiteY2211" fmla="*/ 867195 h 2380521"/>
              <a:gd name="connsiteX2212" fmla="*/ 3655091 w 8023328"/>
              <a:gd name="connsiteY2212" fmla="*/ 879593 h 2380521"/>
              <a:gd name="connsiteX2213" fmla="*/ 3642694 w 8023328"/>
              <a:gd name="connsiteY2213" fmla="*/ 867195 h 2380521"/>
              <a:gd name="connsiteX2214" fmla="*/ 3655091 w 8023328"/>
              <a:gd name="connsiteY2214" fmla="*/ 853339 h 2380521"/>
              <a:gd name="connsiteX2215" fmla="*/ 3583280 w 8023328"/>
              <a:gd name="connsiteY2215" fmla="*/ 853339 h 2380521"/>
              <a:gd name="connsiteX2216" fmla="*/ 3598069 w 8023328"/>
              <a:gd name="connsiteY2216" fmla="*/ 867195 h 2380521"/>
              <a:gd name="connsiteX2217" fmla="*/ 3583280 w 8023328"/>
              <a:gd name="connsiteY2217" fmla="*/ 879593 h 2380521"/>
              <a:gd name="connsiteX2218" fmla="*/ 3568491 w 8023328"/>
              <a:gd name="connsiteY2218" fmla="*/ 867195 h 2380521"/>
              <a:gd name="connsiteX2219" fmla="*/ 3583280 w 8023328"/>
              <a:gd name="connsiteY2219" fmla="*/ 853339 h 2380521"/>
              <a:gd name="connsiteX2220" fmla="*/ 3512449 w 8023328"/>
              <a:gd name="connsiteY2220" fmla="*/ 853339 h 2380521"/>
              <a:gd name="connsiteX2221" fmla="*/ 3527237 w 8023328"/>
              <a:gd name="connsiteY2221" fmla="*/ 867195 h 2380521"/>
              <a:gd name="connsiteX2222" fmla="*/ 3512449 w 8023328"/>
              <a:gd name="connsiteY2222" fmla="*/ 879593 h 2380521"/>
              <a:gd name="connsiteX2223" fmla="*/ 3497661 w 8023328"/>
              <a:gd name="connsiteY2223" fmla="*/ 867195 h 2380521"/>
              <a:gd name="connsiteX2224" fmla="*/ 3512449 w 8023328"/>
              <a:gd name="connsiteY2224" fmla="*/ 853339 h 2380521"/>
              <a:gd name="connsiteX2225" fmla="*/ 3441619 w 8023328"/>
              <a:gd name="connsiteY2225" fmla="*/ 853339 h 2380521"/>
              <a:gd name="connsiteX2226" fmla="*/ 3456408 w 8023328"/>
              <a:gd name="connsiteY2226" fmla="*/ 867195 h 2380521"/>
              <a:gd name="connsiteX2227" fmla="*/ 3441619 w 8023328"/>
              <a:gd name="connsiteY2227" fmla="*/ 879593 h 2380521"/>
              <a:gd name="connsiteX2228" fmla="*/ 3426830 w 8023328"/>
              <a:gd name="connsiteY2228" fmla="*/ 867195 h 2380521"/>
              <a:gd name="connsiteX2229" fmla="*/ 3441619 w 8023328"/>
              <a:gd name="connsiteY2229" fmla="*/ 853339 h 2380521"/>
              <a:gd name="connsiteX2230" fmla="*/ 3369857 w 8023328"/>
              <a:gd name="connsiteY2230" fmla="*/ 853339 h 2380521"/>
              <a:gd name="connsiteX2231" fmla="*/ 3382254 w 8023328"/>
              <a:gd name="connsiteY2231" fmla="*/ 867195 h 2380521"/>
              <a:gd name="connsiteX2232" fmla="*/ 3369857 w 8023328"/>
              <a:gd name="connsiteY2232" fmla="*/ 879593 h 2380521"/>
              <a:gd name="connsiteX2233" fmla="*/ 3356001 w 8023328"/>
              <a:gd name="connsiteY2233" fmla="*/ 867195 h 2380521"/>
              <a:gd name="connsiteX2234" fmla="*/ 3369857 w 8023328"/>
              <a:gd name="connsiteY2234" fmla="*/ 853339 h 2380521"/>
              <a:gd name="connsiteX2235" fmla="*/ 1013589 w 8023328"/>
              <a:gd name="connsiteY2235" fmla="*/ 853339 h 2380521"/>
              <a:gd name="connsiteX2236" fmla="*/ 1028011 w 8023328"/>
              <a:gd name="connsiteY2236" fmla="*/ 868127 h 2380521"/>
              <a:gd name="connsiteX2237" fmla="*/ 1013589 w 8023328"/>
              <a:gd name="connsiteY2237" fmla="*/ 882916 h 2380521"/>
              <a:gd name="connsiteX2238" fmla="*/ 998413 w 8023328"/>
              <a:gd name="connsiteY2238" fmla="*/ 868127 h 2380521"/>
              <a:gd name="connsiteX2239" fmla="*/ 1013589 w 8023328"/>
              <a:gd name="connsiteY2239" fmla="*/ 853339 h 2380521"/>
              <a:gd name="connsiteX2240" fmla="*/ 368059 w 8023328"/>
              <a:gd name="connsiteY2240" fmla="*/ 785881 h 2380521"/>
              <a:gd name="connsiteX2241" fmla="*/ 380456 w 8023328"/>
              <a:gd name="connsiteY2241" fmla="*/ 797549 h 2380521"/>
              <a:gd name="connsiteX2242" fmla="*/ 368059 w 8023328"/>
              <a:gd name="connsiteY2242" fmla="*/ 812135 h 2380521"/>
              <a:gd name="connsiteX2243" fmla="*/ 354203 w 8023328"/>
              <a:gd name="connsiteY2243" fmla="*/ 797549 h 2380521"/>
              <a:gd name="connsiteX2244" fmla="*/ 368059 w 8023328"/>
              <a:gd name="connsiteY2244" fmla="*/ 785881 h 2380521"/>
              <a:gd name="connsiteX2245" fmla="*/ 297226 w 8023328"/>
              <a:gd name="connsiteY2245" fmla="*/ 785881 h 2380521"/>
              <a:gd name="connsiteX2246" fmla="*/ 309624 w 8023328"/>
              <a:gd name="connsiteY2246" fmla="*/ 797549 h 2380521"/>
              <a:gd name="connsiteX2247" fmla="*/ 297226 w 8023328"/>
              <a:gd name="connsiteY2247" fmla="*/ 812135 h 2380521"/>
              <a:gd name="connsiteX2248" fmla="*/ 283371 w 8023328"/>
              <a:gd name="connsiteY2248" fmla="*/ 797549 h 2380521"/>
              <a:gd name="connsiteX2249" fmla="*/ 297226 w 8023328"/>
              <a:gd name="connsiteY2249" fmla="*/ 785881 h 2380521"/>
              <a:gd name="connsiteX2250" fmla="*/ 226398 w 8023328"/>
              <a:gd name="connsiteY2250" fmla="*/ 785881 h 2380521"/>
              <a:gd name="connsiteX2251" fmla="*/ 238797 w 8023328"/>
              <a:gd name="connsiteY2251" fmla="*/ 797549 h 2380521"/>
              <a:gd name="connsiteX2252" fmla="*/ 226398 w 8023328"/>
              <a:gd name="connsiteY2252" fmla="*/ 812135 h 2380521"/>
              <a:gd name="connsiteX2253" fmla="*/ 212542 w 8023328"/>
              <a:gd name="connsiteY2253" fmla="*/ 797549 h 2380521"/>
              <a:gd name="connsiteX2254" fmla="*/ 226398 w 8023328"/>
              <a:gd name="connsiteY2254" fmla="*/ 785881 h 2380521"/>
              <a:gd name="connsiteX2255" fmla="*/ 154101 w 8023328"/>
              <a:gd name="connsiteY2255" fmla="*/ 785881 h 2380521"/>
              <a:gd name="connsiteX2256" fmla="*/ 167957 w 8023328"/>
              <a:gd name="connsiteY2256" fmla="*/ 797549 h 2380521"/>
              <a:gd name="connsiteX2257" fmla="*/ 154101 w 8023328"/>
              <a:gd name="connsiteY2257" fmla="*/ 812135 h 2380521"/>
              <a:gd name="connsiteX2258" fmla="*/ 141704 w 8023328"/>
              <a:gd name="connsiteY2258" fmla="*/ 797549 h 2380521"/>
              <a:gd name="connsiteX2259" fmla="*/ 154101 w 8023328"/>
              <a:gd name="connsiteY2259" fmla="*/ 785881 h 2380521"/>
              <a:gd name="connsiteX2260" fmla="*/ 83272 w 8023328"/>
              <a:gd name="connsiteY2260" fmla="*/ 785881 h 2380521"/>
              <a:gd name="connsiteX2261" fmla="*/ 97128 w 8023328"/>
              <a:gd name="connsiteY2261" fmla="*/ 797549 h 2380521"/>
              <a:gd name="connsiteX2262" fmla="*/ 83272 w 8023328"/>
              <a:gd name="connsiteY2262" fmla="*/ 812135 h 2380521"/>
              <a:gd name="connsiteX2263" fmla="*/ 70874 w 8023328"/>
              <a:gd name="connsiteY2263" fmla="*/ 797549 h 2380521"/>
              <a:gd name="connsiteX2264" fmla="*/ 83272 w 8023328"/>
              <a:gd name="connsiteY2264" fmla="*/ 785881 h 2380521"/>
              <a:gd name="connsiteX2265" fmla="*/ 12036 w 8023328"/>
              <a:gd name="connsiteY2265" fmla="*/ 785881 h 2380521"/>
              <a:gd name="connsiteX2266" fmla="*/ 26277 w 8023328"/>
              <a:gd name="connsiteY2266" fmla="*/ 797549 h 2380521"/>
              <a:gd name="connsiteX2267" fmla="*/ 12036 w 8023328"/>
              <a:gd name="connsiteY2267" fmla="*/ 812135 h 2380521"/>
              <a:gd name="connsiteX2268" fmla="*/ 44 w 8023328"/>
              <a:gd name="connsiteY2268" fmla="*/ 797549 h 2380521"/>
              <a:gd name="connsiteX2269" fmla="*/ 12036 w 8023328"/>
              <a:gd name="connsiteY2269" fmla="*/ 785881 h 2380521"/>
              <a:gd name="connsiteX2270" fmla="*/ 4726684 w 8023328"/>
              <a:gd name="connsiteY2270" fmla="*/ 782507 h 2380521"/>
              <a:gd name="connsiteX2271" fmla="*/ 4741472 w 8023328"/>
              <a:gd name="connsiteY2271" fmla="*/ 794904 h 2380521"/>
              <a:gd name="connsiteX2272" fmla="*/ 4726684 w 8023328"/>
              <a:gd name="connsiteY2272" fmla="*/ 808761 h 2380521"/>
              <a:gd name="connsiteX2273" fmla="*/ 4711896 w 8023328"/>
              <a:gd name="connsiteY2273" fmla="*/ 794904 h 2380521"/>
              <a:gd name="connsiteX2274" fmla="*/ 4726684 w 8023328"/>
              <a:gd name="connsiteY2274" fmla="*/ 782507 h 2380521"/>
              <a:gd name="connsiteX2275" fmla="*/ 4655853 w 8023328"/>
              <a:gd name="connsiteY2275" fmla="*/ 782507 h 2380521"/>
              <a:gd name="connsiteX2276" fmla="*/ 4670642 w 8023328"/>
              <a:gd name="connsiteY2276" fmla="*/ 794904 h 2380521"/>
              <a:gd name="connsiteX2277" fmla="*/ 4655853 w 8023328"/>
              <a:gd name="connsiteY2277" fmla="*/ 808761 h 2380521"/>
              <a:gd name="connsiteX2278" fmla="*/ 4641064 w 8023328"/>
              <a:gd name="connsiteY2278" fmla="*/ 794904 h 2380521"/>
              <a:gd name="connsiteX2279" fmla="*/ 4655853 w 8023328"/>
              <a:gd name="connsiteY2279" fmla="*/ 782507 h 2380521"/>
              <a:gd name="connsiteX2280" fmla="*/ 4584091 w 8023328"/>
              <a:gd name="connsiteY2280" fmla="*/ 782507 h 2380521"/>
              <a:gd name="connsiteX2281" fmla="*/ 4596488 w 8023328"/>
              <a:gd name="connsiteY2281" fmla="*/ 794904 h 2380521"/>
              <a:gd name="connsiteX2282" fmla="*/ 4584091 w 8023328"/>
              <a:gd name="connsiteY2282" fmla="*/ 808761 h 2380521"/>
              <a:gd name="connsiteX2283" fmla="*/ 4570235 w 8023328"/>
              <a:gd name="connsiteY2283" fmla="*/ 794904 h 2380521"/>
              <a:gd name="connsiteX2284" fmla="*/ 4584091 w 8023328"/>
              <a:gd name="connsiteY2284" fmla="*/ 782507 h 2380521"/>
              <a:gd name="connsiteX2285" fmla="*/ 4513260 w 8023328"/>
              <a:gd name="connsiteY2285" fmla="*/ 782507 h 2380521"/>
              <a:gd name="connsiteX2286" fmla="*/ 4525657 w 8023328"/>
              <a:gd name="connsiteY2286" fmla="*/ 794904 h 2380521"/>
              <a:gd name="connsiteX2287" fmla="*/ 4513260 w 8023328"/>
              <a:gd name="connsiteY2287" fmla="*/ 808761 h 2380521"/>
              <a:gd name="connsiteX2288" fmla="*/ 4499404 w 8023328"/>
              <a:gd name="connsiteY2288" fmla="*/ 794904 h 2380521"/>
              <a:gd name="connsiteX2289" fmla="*/ 4513260 w 8023328"/>
              <a:gd name="connsiteY2289" fmla="*/ 782507 h 2380521"/>
              <a:gd name="connsiteX2290" fmla="*/ 4439056 w 8023328"/>
              <a:gd name="connsiteY2290" fmla="*/ 782507 h 2380521"/>
              <a:gd name="connsiteX2291" fmla="*/ 4451453 w 8023328"/>
              <a:gd name="connsiteY2291" fmla="*/ 794904 h 2380521"/>
              <a:gd name="connsiteX2292" fmla="*/ 4439056 w 8023328"/>
              <a:gd name="connsiteY2292" fmla="*/ 808761 h 2380521"/>
              <a:gd name="connsiteX2293" fmla="*/ 4425200 w 8023328"/>
              <a:gd name="connsiteY2293" fmla="*/ 794904 h 2380521"/>
              <a:gd name="connsiteX2294" fmla="*/ 4439056 w 8023328"/>
              <a:gd name="connsiteY2294" fmla="*/ 782507 h 2380521"/>
              <a:gd name="connsiteX2295" fmla="*/ 4366768 w 8023328"/>
              <a:gd name="connsiteY2295" fmla="*/ 782507 h 2380521"/>
              <a:gd name="connsiteX2296" fmla="*/ 4380624 w 8023328"/>
              <a:gd name="connsiteY2296" fmla="*/ 794904 h 2380521"/>
              <a:gd name="connsiteX2297" fmla="*/ 4366768 w 8023328"/>
              <a:gd name="connsiteY2297" fmla="*/ 808761 h 2380521"/>
              <a:gd name="connsiteX2298" fmla="*/ 4354371 w 8023328"/>
              <a:gd name="connsiteY2298" fmla="*/ 794904 h 2380521"/>
              <a:gd name="connsiteX2299" fmla="*/ 4366768 w 8023328"/>
              <a:gd name="connsiteY2299" fmla="*/ 782507 h 2380521"/>
              <a:gd name="connsiteX2300" fmla="*/ 4295937 w 8023328"/>
              <a:gd name="connsiteY2300" fmla="*/ 782507 h 2380521"/>
              <a:gd name="connsiteX2301" fmla="*/ 4309793 w 8023328"/>
              <a:gd name="connsiteY2301" fmla="*/ 794904 h 2380521"/>
              <a:gd name="connsiteX2302" fmla="*/ 4295937 w 8023328"/>
              <a:gd name="connsiteY2302" fmla="*/ 808761 h 2380521"/>
              <a:gd name="connsiteX2303" fmla="*/ 4283540 w 8023328"/>
              <a:gd name="connsiteY2303" fmla="*/ 794904 h 2380521"/>
              <a:gd name="connsiteX2304" fmla="*/ 4295937 w 8023328"/>
              <a:gd name="connsiteY2304" fmla="*/ 782507 h 2380521"/>
              <a:gd name="connsiteX2305" fmla="*/ 4225107 w 8023328"/>
              <a:gd name="connsiteY2305" fmla="*/ 782507 h 2380521"/>
              <a:gd name="connsiteX2306" fmla="*/ 4238963 w 8023328"/>
              <a:gd name="connsiteY2306" fmla="*/ 794904 h 2380521"/>
              <a:gd name="connsiteX2307" fmla="*/ 4225107 w 8023328"/>
              <a:gd name="connsiteY2307" fmla="*/ 808761 h 2380521"/>
              <a:gd name="connsiteX2308" fmla="*/ 4212710 w 8023328"/>
              <a:gd name="connsiteY2308" fmla="*/ 794904 h 2380521"/>
              <a:gd name="connsiteX2309" fmla="*/ 4225107 w 8023328"/>
              <a:gd name="connsiteY2309" fmla="*/ 782507 h 2380521"/>
              <a:gd name="connsiteX2310" fmla="*/ 4153295 w 8023328"/>
              <a:gd name="connsiteY2310" fmla="*/ 782507 h 2380521"/>
              <a:gd name="connsiteX2311" fmla="*/ 4168083 w 8023328"/>
              <a:gd name="connsiteY2311" fmla="*/ 794904 h 2380521"/>
              <a:gd name="connsiteX2312" fmla="*/ 4153295 w 8023328"/>
              <a:gd name="connsiteY2312" fmla="*/ 808761 h 2380521"/>
              <a:gd name="connsiteX2313" fmla="*/ 4138507 w 8023328"/>
              <a:gd name="connsiteY2313" fmla="*/ 794904 h 2380521"/>
              <a:gd name="connsiteX2314" fmla="*/ 4153295 w 8023328"/>
              <a:gd name="connsiteY2314" fmla="*/ 782507 h 2380521"/>
              <a:gd name="connsiteX2315" fmla="*/ 4082465 w 8023328"/>
              <a:gd name="connsiteY2315" fmla="*/ 782507 h 2380521"/>
              <a:gd name="connsiteX2316" fmla="*/ 4097254 w 8023328"/>
              <a:gd name="connsiteY2316" fmla="*/ 794904 h 2380521"/>
              <a:gd name="connsiteX2317" fmla="*/ 4082465 w 8023328"/>
              <a:gd name="connsiteY2317" fmla="*/ 808761 h 2380521"/>
              <a:gd name="connsiteX2318" fmla="*/ 4067676 w 8023328"/>
              <a:gd name="connsiteY2318" fmla="*/ 794904 h 2380521"/>
              <a:gd name="connsiteX2319" fmla="*/ 4082465 w 8023328"/>
              <a:gd name="connsiteY2319" fmla="*/ 782507 h 2380521"/>
              <a:gd name="connsiteX2320" fmla="*/ 4010703 w 8023328"/>
              <a:gd name="connsiteY2320" fmla="*/ 782507 h 2380521"/>
              <a:gd name="connsiteX2321" fmla="*/ 4023100 w 8023328"/>
              <a:gd name="connsiteY2321" fmla="*/ 794904 h 2380521"/>
              <a:gd name="connsiteX2322" fmla="*/ 4010703 w 8023328"/>
              <a:gd name="connsiteY2322" fmla="*/ 808761 h 2380521"/>
              <a:gd name="connsiteX2323" fmla="*/ 3996847 w 8023328"/>
              <a:gd name="connsiteY2323" fmla="*/ 794904 h 2380521"/>
              <a:gd name="connsiteX2324" fmla="*/ 4010703 w 8023328"/>
              <a:gd name="connsiteY2324" fmla="*/ 782507 h 2380521"/>
              <a:gd name="connsiteX2325" fmla="*/ 3939871 w 8023328"/>
              <a:gd name="connsiteY2325" fmla="*/ 782507 h 2380521"/>
              <a:gd name="connsiteX2326" fmla="*/ 3952268 w 8023328"/>
              <a:gd name="connsiteY2326" fmla="*/ 794904 h 2380521"/>
              <a:gd name="connsiteX2327" fmla="*/ 3939871 w 8023328"/>
              <a:gd name="connsiteY2327" fmla="*/ 808761 h 2380521"/>
              <a:gd name="connsiteX2328" fmla="*/ 3926015 w 8023328"/>
              <a:gd name="connsiteY2328" fmla="*/ 794904 h 2380521"/>
              <a:gd name="connsiteX2329" fmla="*/ 3939871 w 8023328"/>
              <a:gd name="connsiteY2329" fmla="*/ 782507 h 2380521"/>
              <a:gd name="connsiteX2330" fmla="*/ 3869042 w 8023328"/>
              <a:gd name="connsiteY2330" fmla="*/ 782507 h 2380521"/>
              <a:gd name="connsiteX2331" fmla="*/ 3881439 w 8023328"/>
              <a:gd name="connsiteY2331" fmla="*/ 794904 h 2380521"/>
              <a:gd name="connsiteX2332" fmla="*/ 3869042 w 8023328"/>
              <a:gd name="connsiteY2332" fmla="*/ 808761 h 2380521"/>
              <a:gd name="connsiteX2333" fmla="*/ 3855186 w 8023328"/>
              <a:gd name="connsiteY2333" fmla="*/ 794904 h 2380521"/>
              <a:gd name="connsiteX2334" fmla="*/ 3869042 w 8023328"/>
              <a:gd name="connsiteY2334" fmla="*/ 782507 h 2380521"/>
              <a:gd name="connsiteX2335" fmla="*/ 3796752 w 8023328"/>
              <a:gd name="connsiteY2335" fmla="*/ 782507 h 2380521"/>
              <a:gd name="connsiteX2336" fmla="*/ 3810608 w 8023328"/>
              <a:gd name="connsiteY2336" fmla="*/ 796363 h 2380521"/>
              <a:gd name="connsiteX2337" fmla="*/ 3796752 w 8023328"/>
              <a:gd name="connsiteY2337" fmla="*/ 808761 h 2380521"/>
              <a:gd name="connsiteX2338" fmla="*/ 3784355 w 8023328"/>
              <a:gd name="connsiteY2338" fmla="*/ 796363 h 2380521"/>
              <a:gd name="connsiteX2339" fmla="*/ 3796752 w 8023328"/>
              <a:gd name="connsiteY2339" fmla="*/ 782507 h 2380521"/>
              <a:gd name="connsiteX2340" fmla="*/ 3725922 w 8023328"/>
              <a:gd name="connsiteY2340" fmla="*/ 782507 h 2380521"/>
              <a:gd name="connsiteX2341" fmla="*/ 3739778 w 8023328"/>
              <a:gd name="connsiteY2341" fmla="*/ 796363 h 2380521"/>
              <a:gd name="connsiteX2342" fmla="*/ 3725922 w 8023328"/>
              <a:gd name="connsiteY2342" fmla="*/ 808761 h 2380521"/>
              <a:gd name="connsiteX2343" fmla="*/ 3713525 w 8023328"/>
              <a:gd name="connsiteY2343" fmla="*/ 796363 h 2380521"/>
              <a:gd name="connsiteX2344" fmla="*/ 3725922 w 8023328"/>
              <a:gd name="connsiteY2344" fmla="*/ 782507 h 2380521"/>
              <a:gd name="connsiteX2345" fmla="*/ 3655091 w 8023328"/>
              <a:gd name="connsiteY2345" fmla="*/ 782507 h 2380521"/>
              <a:gd name="connsiteX2346" fmla="*/ 3668947 w 8023328"/>
              <a:gd name="connsiteY2346" fmla="*/ 796363 h 2380521"/>
              <a:gd name="connsiteX2347" fmla="*/ 3655091 w 8023328"/>
              <a:gd name="connsiteY2347" fmla="*/ 808761 h 2380521"/>
              <a:gd name="connsiteX2348" fmla="*/ 3642694 w 8023328"/>
              <a:gd name="connsiteY2348" fmla="*/ 796363 h 2380521"/>
              <a:gd name="connsiteX2349" fmla="*/ 3655091 w 8023328"/>
              <a:gd name="connsiteY2349" fmla="*/ 782507 h 2380521"/>
              <a:gd name="connsiteX2350" fmla="*/ 3583280 w 8023328"/>
              <a:gd name="connsiteY2350" fmla="*/ 782507 h 2380521"/>
              <a:gd name="connsiteX2351" fmla="*/ 3598069 w 8023328"/>
              <a:gd name="connsiteY2351" fmla="*/ 796363 h 2380521"/>
              <a:gd name="connsiteX2352" fmla="*/ 3583280 w 8023328"/>
              <a:gd name="connsiteY2352" fmla="*/ 808761 h 2380521"/>
              <a:gd name="connsiteX2353" fmla="*/ 3568491 w 8023328"/>
              <a:gd name="connsiteY2353" fmla="*/ 796363 h 2380521"/>
              <a:gd name="connsiteX2354" fmla="*/ 3583280 w 8023328"/>
              <a:gd name="connsiteY2354" fmla="*/ 782507 h 2380521"/>
              <a:gd name="connsiteX2355" fmla="*/ 3512449 w 8023328"/>
              <a:gd name="connsiteY2355" fmla="*/ 782507 h 2380521"/>
              <a:gd name="connsiteX2356" fmla="*/ 3527237 w 8023328"/>
              <a:gd name="connsiteY2356" fmla="*/ 796363 h 2380521"/>
              <a:gd name="connsiteX2357" fmla="*/ 3512449 w 8023328"/>
              <a:gd name="connsiteY2357" fmla="*/ 808761 h 2380521"/>
              <a:gd name="connsiteX2358" fmla="*/ 3497661 w 8023328"/>
              <a:gd name="connsiteY2358" fmla="*/ 796363 h 2380521"/>
              <a:gd name="connsiteX2359" fmla="*/ 3512449 w 8023328"/>
              <a:gd name="connsiteY2359" fmla="*/ 782507 h 2380521"/>
              <a:gd name="connsiteX2360" fmla="*/ 3441619 w 8023328"/>
              <a:gd name="connsiteY2360" fmla="*/ 782507 h 2380521"/>
              <a:gd name="connsiteX2361" fmla="*/ 3456408 w 8023328"/>
              <a:gd name="connsiteY2361" fmla="*/ 796363 h 2380521"/>
              <a:gd name="connsiteX2362" fmla="*/ 3441619 w 8023328"/>
              <a:gd name="connsiteY2362" fmla="*/ 808761 h 2380521"/>
              <a:gd name="connsiteX2363" fmla="*/ 3426830 w 8023328"/>
              <a:gd name="connsiteY2363" fmla="*/ 796363 h 2380521"/>
              <a:gd name="connsiteX2364" fmla="*/ 3441619 w 8023328"/>
              <a:gd name="connsiteY2364" fmla="*/ 782507 h 2380521"/>
              <a:gd name="connsiteX2365" fmla="*/ 3369857 w 8023328"/>
              <a:gd name="connsiteY2365" fmla="*/ 782507 h 2380521"/>
              <a:gd name="connsiteX2366" fmla="*/ 3382254 w 8023328"/>
              <a:gd name="connsiteY2366" fmla="*/ 796363 h 2380521"/>
              <a:gd name="connsiteX2367" fmla="*/ 3369857 w 8023328"/>
              <a:gd name="connsiteY2367" fmla="*/ 808761 h 2380521"/>
              <a:gd name="connsiteX2368" fmla="*/ 3356001 w 8023328"/>
              <a:gd name="connsiteY2368" fmla="*/ 796363 h 2380521"/>
              <a:gd name="connsiteX2369" fmla="*/ 3369857 w 8023328"/>
              <a:gd name="connsiteY2369" fmla="*/ 782507 h 2380521"/>
              <a:gd name="connsiteX2370" fmla="*/ 3299083 w 8023328"/>
              <a:gd name="connsiteY2370" fmla="*/ 782507 h 2380521"/>
              <a:gd name="connsiteX2371" fmla="*/ 3311480 w 8023328"/>
              <a:gd name="connsiteY2371" fmla="*/ 796363 h 2380521"/>
              <a:gd name="connsiteX2372" fmla="*/ 3299083 w 8023328"/>
              <a:gd name="connsiteY2372" fmla="*/ 808761 h 2380521"/>
              <a:gd name="connsiteX2373" fmla="*/ 3285229 w 8023328"/>
              <a:gd name="connsiteY2373" fmla="*/ 796363 h 2380521"/>
              <a:gd name="connsiteX2374" fmla="*/ 3299083 w 8023328"/>
              <a:gd name="connsiteY2374" fmla="*/ 782507 h 2380521"/>
              <a:gd name="connsiteX2375" fmla="*/ 3228250 w 8023328"/>
              <a:gd name="connsiteY2375" fmla="*/ 782507 h 2380521"/>
              <a:gd name="connsiteX2376" fmla="*/ 3240649 w 8023328"/>
              <a:gd name="connsiteY2376" fmla="*/ 796363 h 2380521"/>
              <a:gd name="connsiteX2377" fmla="*/ 3228250 w 8023328"/>
              <a:gd name="connsiteY2377" fmla="*/ 808761 h 2380521"/>
              <a:gd name="connsiteX2378" fmla="*/ 3214395 w 8023328"/>
              <a:gd name="connsiteY2378" fmla="*/ 796363 h 2380521"/>
              <a:gd name="connsiteX2379" fmla="*/ 3228250 w 8023328"/>
              <a:gd name="connsiteY2379" fmla="*/ 782507 h 2380521"/>
              <a:gd name="connsiteX2380" fmla="*/ 3152591 w 8023328"/>
              <a:gd name="connsiteY2380" fmla="*/ 782507 h 2380521"/>
              <a:gd name="connsiteX2381" fmla="*/ 3166447 w 8023328"/>
              <a:gd name="connsiteY2381" fmla="*/ 796363 h 2380521"/>
              <a:gd name="connsiteX2382" fmla="*/ 3152591 w 8023328"/>
              <a:gd name="connsiteY2382" fmla="*/ 808761 h 2380521"/>
              <a:gd name="connsiteX2383" fmla="*/ 3140193 w 8023328"/>
              <a:gd name="connsiteY2383" fmla="*/ 796363 h 2380521"/>
              <a:gd name="connsiteX2384" fmla="*/ 3152591 w 8023328"/>
              <a:gd name="connsiteY2384" fmla="*/ 782507 h 2380521"/>
              <a:gd name="connsiteX2385" fmla="*/ 1226672 w 8023328"/>
              <a:gd name="connsiteY2385" fmla="*/ 782507 h 2380521"/>
              <a:gd name="connsiteX2386" fmla="*/ 1240529 w 8023328"/>
              <a:gd name="connsiteY2386" fmla="*/ 796926 h 2380521"/>
              <a:gd name="connsiteX2387" fmla="*/ 1226672 w 8023328"/>
              <a:gd name="connsiteY2387" fmla="*/ 812105 h 2380521"/>
              <a:gd name="connsiteX2388" fmla="*/ 1214283 w 8023328"/>
              <a:gd name="connsiteY2388" fmla="*/ 796926 h 2380521"/>
              <a:gd name="connsiteX2389" fmla="*/ 1226672 w 8023328"/>
              <a:gd name="connsiteY2389" fmla="*/ 782507 h 2380521"/>
              <a:gd name="connsiteX2390" fmla="*/ 1154869 w 8023328"/>
              <a:gd name="connsiteY2390" fmla="*/ 782507 h 2380521"/>
              <a:gd name="connsiteX2391" fmla="*/ 1169658 w 8023328"/>
              <a:gd name="connsiteY2391" fmla="*/ 796926 h 2380521"/>
              <a:gd name="connsiteX2392" fmla="*/ 1154869 w 8023328"/>
              <a:gd name="connsiteY2392" fmla="*/ 812105 h 2380521"/>
              <a:gd name="connsiteX2393" fmla="*/ 1140080 w 8023328"/>
              <a:gd name="connsiteY2393" fmla="*/ 796926 h 2380521"/>
              <a:gd name="connsiteX2394" fmla="*/ 1154869 w 8023328"/>
              <a:gd name="connsiteY2394" fmla="*/ 782507 h 2380521"/>
              <a:gd name="connsiteX2395" fmla="*/ 1084040 w 8023328"/>
              <a:gd name="connsiteY2395" fmla="*/ 782507 h 2380521"/>
              <a:gd name="connsiteX2396" fmla="*/ 1098826 w 8023328"/>
              <a:gd name="connsiteY2396" fmla="*/ 796926 h 2380521"/>
              <a:gd name="connsiteX2397" fmla="*/ 1084040 w 8023328"/>
              <a:gd name="connsiteY2397" fmla="*/ 812105 h 2380521"/>
              <a:gd name="connsiteX2398" fmla="*/ 1069250 w 8023328"/>
              <a:gd name="connsiteY2398" fmla="*/ 796926 h 2380521"/>
              <a:gd name="connsiteX2399" fmla="*/ 1084040 w 8023328"/>
              <a:gd name="connsiteY2399" fmla="*/ 782507 h 2380521"/>
              <a:gd name="connsiteX2400" fmla="*/ 1013594 w 8023328"/>
              <a:gd name="connsiteY2400" fmla="*/ 782507 h 2380521"/>
              <a:gd name="connsiteX2401" fmla="*/ 1028015 w 8023328"/>
              <a:gd name="connsiteY2401" fmla="*/ 796926 h 2380521"/>
              <a:gd name="connsiteX2402" fmla="*/ 1013594 w 8023328"/>
              <a:gd name="connsiteY2402" fmla="*/ 812105 h 2380521"/>
              <a:gd name="connsiteX2403" fmla="*/ 998417 w 8023328"/>
              <a:gd name="connsiteY2403" fmla="*/ 796926 h 2380521"/>
              <a:gd name="connsiteX2404" fmla="*/ 1013594 w 8023328"/>
              <a:gd name="connsiteY2404" fmla="*/ 782507 h 2380521"/>
              <a:gd name="connsiteX2405" fmla="*/ 941447 w 8023328"/>
              <a:gd name="connsiteY2405" fmla="*/ 782507 h 2380521"/>
              <a:gd name="connsiteX2406" fmla="*/ 953844 w 8023328"/>
              <a:gd name="connsiteY2406" fmla="*/ 796926 h 2380521"/>
              <a:gd name="connsiteX2407" fmla="*/ 941447 w 8023328"/>
              <a:gd name="connsiteY2407" fmla="*/ 812105 h 2380521"/>
              <a:gd name="connsiteX2408" fmla="*/ 927591 w 8023328"/>
              <a:gd name="connsiteY2408" fmla="*/ 796926 h 2380521"/>
              <a:gd name="connsiteX2409" fmla="*/ 941447 w 8023328"/>
              <a:gd name="connsiteY2409" fmla="*/ 782507 h 2380521"/>
              <a:gd name="connsiteX2410" fmla="*/ 870615 w 8023328"/>
              <a:gd name="connsiteY2410" fmla="*/ 782507 h 2380521"/>
              <a:gd name="connsiteX2411" fmla="*/ 883013 w 8023328"/>
              <a:gd name="connsiteY2411" fmla="*/ 796926 h 2380521"/>
              <a:gd name="connsiteX2412" fmla="*/ 870615 w 8023328"/>
              <a:gd name="connsiteY2412" fmla="*/ 812105 h 2380521"/>
              <a:gd name="connsiteX2413" fmla="*/ 856759 w 8023328"/>
              <a:gd name="connsiteY2413" fmla="*/ 796926 h 2380521"/>
              <a:gd name="connsiteX2414" fmla="*/ 870615 w 8023328"/>
              <a:gd name="connsiteY2414" fmla="*/ 782507 h 2380521"/>
              <a:gd name="connsiteX2415" fmla="*/ 799784 w 8023328"/>
              <a:gd name="connsiteY2415" fmla="*/ 782507 h 2380521"/>
              <a:gd name="connsiteX2416" fmla="*/ 812183 w 8023328"/>
              <a:gd name="connsiteY2416" fmla="*/ 796926 h 2380521"/>
              <a:gd name="connsiteX2417" fmla="*/ 799784 w 8023328"/>
              <a:gd name="connsiteY2417" fmla="*/ 812105 h 2380521"/>
              <a:gd name="connsiteX2418" fmla="*/ 785929 w 8023328"/>
              <a:gd name="connsiteY2418" fmla="*/ 796926 h 2380521"/>
              <a:gd name="connsiteX2419" fmla="*/ 799784 w 8023328"/>
              <a:gd name="connsiteY2419" fmla="*/ 782507 h 2380521"/>
              <a:gd name="connsiteX2420" fmla="*/ 724123 w 8023328"/>
              <a:gd name="connsiteY2420" fmla="*/ 782507 h 2380521"/>
              <a:gd name="connsiteX2421" fmla="*/ 737981 w 8023328"/>
              <a:gd name="connsiteY2421" fmla="*/ 796926 h 2380521"/>
              <a:gd name="connsiteX2422" fmla="*/ 724123 w 8023328"/>
              <a:gd name="connsiteY2422" fmla="*/ 812105 h 2380521"/>
              <a:gd name="connsiteX2423" fmla="*/ 711726 w 8023328"/>
              <a:gd name="connsiteY2423" fmla="*/ 796926 h 2380521"/>
              <a:gd name="connsiteX2424" fmla="*/ 724123 w 8023328"/>
              <a:gd name="connsiteY2424" fmla="*/ 782507 h 2380521"/>
              <a:gd name="connsiteX2425" fmla="*/ 653293 w 8023328"/>
              <a:gd name="connsiteY2425" fmla="*/ 782507 h 2380521"/>
              <a:gd name="connsiteX2426" fmla="*/ 667149 w 8023328"/>
              <a:gd name="connsiteY2426" fmla="*/ 796926 h 2380521"/>
              <a:gd name="connsiteX2427" fmla="*/ 653293 w 8023328"/>
              <a:gd name="connsiteY2427" fmla="*/ 812105 h 2380521"/>
              <a:gd name="connsiteX2428" fmla="*/ 640896 w 8023328"/>
              <a:gd name="connsiteY2428" fmla="*/ 796926 h 2380521"/>
              <a:gd name="connsiteX2429" fmla="*/ 653293 w 8023328"/>
              <a:gd name="connsiteY2429" fmla="*/ 782507 h 2380521"/>
              <a:gd name="connsiteX2430" fmla="*/ 584855 w 8023328"/>
              <a:gd name="connsiteY2430" fmla="*/ 782507 h 2380521"/>
              <a:gd name="connsiteX2431" fmla="*/ 599643 w 8023328"/>
              <a:gd name="connsiteY2431" fmla="*/ 796926 h 2380521"/>
              <a:gd name="connsiteX2432" fmla="*/ 584855 w 8023328"/>
              <a:gd name="connsiteY2432" fmla="*/ 812105 h 2380521"/>
              <a:gd name="connsiteX2433" fmla="*/ 570066 w 8023328"/>
              <a:gd name="connsiteY2433" fmla="*/ 796926 h 2380521"/>
              <a:gd name="connsiteX2434" fmla="*/ 584855 w 8023328"/>
              <a:gd name="connsiteY2434" fmla="*/ 782507 h 2380521"/>
              <a:gd name="connsiteX2435" fmla="*/ 513654 w 8023328"/>
              <a:gd name="connsiteY2435" fmla="*/ 782507 h 2380521"/>
              <a:gd name="connsiteX2436" fmla="*/ 528831 w 8023328"/>
              <a:gd name="connsiteY2436" fmla="*/ 796926 h 2380521"/>
              <a:gd name="connsiteX2437" fmla="*/ 513654 w 8023328"/>
              <a:gd name="connsiteY2437" fmla="*/ 812105 h 2380521"/>
              <a:gd name="connsiteX2438" fmla="*/ 499235 w 8023328"/>
              <a:gd name="connsiteY2438" fmla="*/ 796926 h 2380521"/>
              <a:gd name="connsiteX2439" fmla="*/ 513654 w 8023328"/>
              <a:gd name="connsiteY2439" fmla="*/ 782507 h 2380521"/>
              <a:gd name="connsiteX2440" fmla="*/ 439821 w 8023328"/>
              <a:gd name="connsiteY2440" fmla="*/ 782507 h 2380521"/>
              <a:gd name="connsiteX2441" fmla="*/ 454611 w 8023328"/>
              <a:gd name="connsiteY2441" fmla="*/ 796926 h 2380521"/>
              <a:gd name="connsiteX2442" fmla="*/ 439821 w 8023328"/>
              <a:gd name="connsiteY2442" fmla="*/ 812105 h 2380521"/>
              <a:gd name="connsiteX2443" fmla="*/ 425033 w 8023328"/>
              <a:gd name="connsiteY2443" fmla="*/ 796926 h 2380521"/>
              <a:gd name="connsiteX2444" fmla="*/ 439821 w 8023328"/>
              <a:gd name="connsiteY2444" fmla="*/ 782507 h 2380521"/>
              <a:gd name="connsiteX2445" fmla="*/ 4439056 w 8023328"/>
              <a:gd name="connsiteY2445" fmla="*/ 711678 h 2380521"/>
              <a:gd name="connsiteX2446" fmla="*/ 4451453 w 8023328"/>
              <a:gd name="connsiteY2446" fmla="*/ 724075 h 2380521"/>
              <a:gd name="connsiteX2447" fmla="*/ 4439056 w 8023328"/>
              <a:gd name="connsiteY2447" fmla="*/ 737932 h 2380521"/>
              <a:gd name="connsiteX2448" fmla="*/ 4425200 w 8023328"/>
              <a:gd name="connsiteY2448" fmla="*/ 724075 h 2380521"/>
              <a:gd name="connsiteX2449" fmla="*/ 4439056 w 8023328"/>
              <a:gd name="connsiteY2449" fmla="*/ 711678 h 2380521"/>
              <a:gd name="connsiteX2450" fmla="*/ 4366768 w 8023328"/>
              <a:gd name="connsiteY2450" fmla="*/ 711678 h 2380521"/>
              <a:gd name="connsiteX2451" fmla="*/ 4380624 w 8023328"/>
              <a:gd name="connsiteY2451" fmla="*/ 724075 h 2380521"/>
              <a:gd name="connsiteX2452" fmla="*/ 4366768 w 8023328"/>
              <a:gd name="connsiteY2452" fmla="*/ 737932 h 2380521"/>
              <a:gd name="connsiteX2453" fmla="*/ 4354371 w 8023328"/>
              <a:gd name="connsiteY2453" fmla="*/ 724075 h 2380521"/>
              <a:gd name="connsiteX2454" fmla="*/ 4366768 w 8023328"/>
              <a:gd name="connsiteY2454" fmla="*/ 711678 h 2380521"/>
              <a:gd name="connsiteX2455" fmla="*/ 4295937 w 8023328"/>
              <a:gd name="connsiteY2455" fmla="*/ 711678 h 2380521"/>
              <a:gd name="connsiteX2456" fmla="*/ 4309793 w 8023328"/>
              <a:gd name="connsiteY2456" fmla="*/ 724075 h 2380521"/>
              <a:gd name="connsiteX2457" fmla="*/ 4295937 w 8023328"/>
              <a:gd name="connsiteY2457" fmla="*/ 737932 h 2380521"/>
              <a:gd name="connsiteX2458" fmla="*/ 4283540 w 8023328"/>
              <a:gd name="connsiteY2458" fmla="*/ 724075 h 2380521"/>
              <a:gd name="connsiteX2459" fmla="*/ 4295937 w 8023328"/>
              <a:gd name="connsiteY2459" fmla="*/ 711678 h 2380521"/>
              <a:gd name="connsiteX2460" fmla="*/ 4225107 w 8023328"/>
              <a:gd name="connsiteY2460" fmla="*/ 711678 h 2380521"/>
              <a:gd name="connsiteX2461" fmla="*/ 4238963 w 8023328"/>
              <a:gd name="connsiteY2461" fmla="*/ 724075 h 2380521"/>
              <a:gd name="connsiteX2462" fmla="*/ 4225107 w 8023328"/>
              <a:gd name="connsiteY2462" fmla="*/ 737932 h 2380521"/>
              <a:gd name="connsiteX2463" fmla="*/ 4212710 w 8023328"/>
              <a:gd name="connsiteY2463" fmla="*/ 724075 h 2380521"/>
              <a:gd name="connsiteX2464" fmla="*/ 4225107 w 8023328"/>
              <a:gd name="connsiteY2464" fmla="*/ 711678 h 2380521"/>
              <a:gd name="connsiteX2465" fmla="*/ 4153295 w 8023328"/>
              <a:gd name="connsiteY2465" fmla="*/ 711678 h 2380521"/>
              <a:gd name="connsiteX2466" fmla="*/ 4168083 w 8023328"/>
              <a:gd name="connsiteY2466" fmla="*/ 724075 h 2380521"/>
              <a:gd name="connsiteX2467" fmla="*/ 4153295 w 8023328"/>
              <a:gd name="connsiteY2467" fmla="*/ 737932 h 2380521"/>
              <a:gd name="connsiteX2468" fmla="*/ 4138507 w 8023328"/>
              <a:gd name="connsiteY2468" fmla="*/ 724075 h 2380521"/>
              <a:gd name="connsiteX2469" fmla="*/ 4153295 w 8023328"/>
              <a:gd name="connsiteY2469" fmla="*/ 711678 h 2380521"/>
              <a:gd name="connsiteX2470" fmla="*/ 4082465 w 8023328"/>
              <a:gd name="connsiteY2470" fmla="*/ 711678 h 2380521"/>
              <a:gd name="connsiteX2471" fmla="*/ 4097254 w 8023328"/>
              <a:gd name="connsiteY2471" fmla="*/ 724075 h 2380521"/>
              <a:gd name="connsiteX2472" fmla="*/ 4082465 w 8023328"/>
              <a:gd name="connsiteY2472" fmla="*/ 737932 h 2380521"/>
              <a:gd name="connsiteX2473" fmla="*/ 4067676 w 8023328"/>
              <a:gd name="connsiteY2473" fmla="*/ 724075 h 2380521"/>
              <a:gd name="connsiteX2474" fmla="*/ 4082465 w 8023328"/>
              <a:gd name="connsiteY2474" fmla="*/ 711678 h 2380521"/>
              <a:gd name="connsiteX2475" fmla="*/ 4010703 w 8023328"/>
              <a:gd name="connsiteY2475" fmla="*/ 711678 h 2380521"/>
              <a:gd name="connsiteX2476" fmla="*/ 4023100 w 8023328"/>
              <a:gd name="connsiteY2476" fmla="*/ 724075 h 2380521"/>
              <a:gd name="connsiteX2477" fmla="*/ 4010703 w 8023328"/>
              <a:gd name="connsiteY2477" fmla="*/ 737932 h 2380521"/>
              <a:gd name="connsiteX2478" fmla="*/ 3996847 w 8023328"/>
              <a:gd name="connsiteY2478" fmla="*/ 724075 h 2380521"/>
              <a:gd name="connsiteX2479" fmla="*/ 4010703 w 8023328"/>
              <a:gd name="connsiteY2479" fmla="*/ 711678 h 2380521"/>
              <a:gd name="connsiteX2480" fmla="*/ 3939871 w 8023328"/>
              <a:gd name="connsiteY2480" fmla="*/ 711678 h 2380521"/>
              <a:gd name="connsiteX2481" fmla="*/ 3952268 w 8023328"/>
              <a:gd name="connsiteY2481" fmla="*/ 724075 h 2380521"/>
              <a:gd name="connsiteX2482" fmla="*/ 3939871 w 8023328"/>
              <a:gd name="connsiteY2482" fmla="*/ 737932 h 2380521"/>
              <a:gd name="connsiteX2483" fmla="*/ 3926015 w 8023328"/>
              <a:gd name="connsiteY2483" fmla="*/ 724075 h 2380521"/>
              <a:gd name="connsiteX2484" fmla="*/ 3939871 w 8023328"/>
              <a:gd name="connsiteY2484" fmla="*/ 711678 h 2380521"/>
              <a:gd name="connsiteX2485" fmla="*/ 3869042 w 8023328"/>
              <a:gd name="connsiteY2485" fmla="*/ 711678 h 2380521"/>
              <a:gd name="connsiteX2486" fmla="*/ 3881439 w 8023328"/>
              <a:gd name="connsiteY2486" fmla="*/ 724075 h 2380521"/>
              <a:gd name="connsiteX2487" fmla="*/ 3869042 w 8023328"/>
              <a:gd name="connsiteY2487" fmla="*/ 737932 h 2380521"/>
              <a:gd name="connsiteX2488" fmla="*/ 3855186 w 8023328"/>
              <a:gd name="connsiteY2488" fmla="*/ 724075 h 2380521"/>
              <a:gd name="connsiteX2489" fmla="*/ 3869042 w 8023328"/>
              <a:gd name="connsiteY2489" fmla="*/ 711678 h 2380521"/>
              <a:gd name="connsiteX2490" fmla="*/ 3796752 w 8023328"/>
              <a:gd name="connsiteY2490" fmla="*/ 711678 h 2380521"/>
              <a:gd name="connsiteX2491" fmla="*/ 3810608 w 8023328"/>
              <a:gd name="connsiteY2491" fmla="*/ 724075 h 2380521"/>
              <a:gd name="connsiteX2492" fmla="*/ 3796752 w 8023328"/>
              <a:gd name="connsiteY2492" fmla="*/ 737932 h 2380521"/>
              <a:gd name="connsiteX2493" fmla="*/ 3784355 w 8023328"/>
              <a:gd name="connsiteY2493" fmla="*/ 724075 h 2380521"/>
              <a:gd name="connsiteX2494" fmla="*/ 3796752 w 8023328"/>
              <a:gd name="connsiteY2494" fmla="*/ 711678 h 2380521"/>
              <a:gd name="connsiteX2495" fmla="*/ 3725922 w 8023328"/>
              <a:gd name="connsiteY2495" fmla="*/ 711678 h 2380521"/>
              <a:gd name="connsiteX2496" fmla="*/ 3739778 w 8023328"/>
              <a:gd name="connsiteY2496" fmla="*/ 724075 h 2380521"/>
              <a:gd name="connsiteX2497" fmla="*/ 3725922 w 8023328"/>
              <a:gd name="connsiteY2497" fmla="*/ 737932 h 2380521"/>
              <a:gd name="connsiteX2498" fmla="*/ 3713525 w 8023328"/>
              <a:gd name="connsiteY2498" fmla="*/ 724075 h 2380521"/>
              <a:gd name="connsiteX2499" fmla="*/ 3725922 w 8023328"/>
              <a:gd name="connsiteY2499" fmla="*/ 711678 h 2380521"/>
              <a:gd name="connsiteX2500" fmla="*/ 3655091 w 8023328"/>
              <a:gd name="connsiteY2500" fmla="*/ 711678 h 2380521"/>
              <a:gd name="connsiteX2501" fmla="*/ 3668947 w 8023328"/>
              <a:gd name="connsiteY2501" fmla="*/ 724075 h 2380521"/>
              <a:gd name="connsiteX2502" fmla="*/ 3655091 w 8023328"/>
              <a:gd name="connsiteY2502" fmla="*/ 737932 h 2380521"/>
              <a:gd name="connsiteX2503" fmla="*/ 3642694 w 8023328"/>
              <a:gd name="connsiteY2503" fmla="*/ 724075 h 2380521"/>
              <a:gd name="connsiteX2504" fmla="*/ 3655091 w 8023328"/>
              <a:gd name="connsiteY2504" fmla="*/ 711678 h 2380521"/>
              <a:gd name="connsiteX2505" fmla="*/ 3583280 w 8023328"/>
              <a:gd name="connsiteY2505" fmla="*/ 711678 h 2380521"/>
              <a:gd name="connsiteX2506" fmla="*/ 3598069 w 8023328"/>
              <a:gd name="connsiteY2506" fmla="*/ 724075 h 2380521"/>
              <a:gd name="connsiteX2507" fmla="*/ 3583280 w 8023328"/>
              <a:gd name="connsiteY2507" fmla="*/ 737932 h 2380521"/>
              <a:gd name="connsiteX2508" fmla="*/ 3568491 w 8023328"/>
              <a:gd name="connsiteY2508" fmla="*/ 724075 h 2380521"/>
              <a:gd name="connsiteX2509" fmla="*/ 3583280 w 8023328"/>
              <a:gd name="connsiteY2509" fmla="*/ 711678 h 2380521"/>
              <a:gd name="connsiteX2510" fmla="*/ 3512449 w 8023328"/>
              <a:gd name="connsiteY2510" fmla="*/ 711678 h 2380521"/>
              <a:gd name="connsiteX2511" fmla="*/ 3527237 w 8023328"/>
              <a:gd name="connsiteY2511" fmla="*/ 724075 h 2380521"/>
              <a:gd name="connsiteX2512" fmla="*/ 3512449 w 8023328"/>
              <a:gd name="connsiteY2512" fmla="*/ 737932 h 2380521"/>
              <a:gd name="connsiteX2513" fmla="*/ 3497661 w 8023328"/>
              <a:gd name="connsiteY2513" fmla="*/ 724075 h 2380521"/>
              <a:gd name="connsiteX2514" fmla="*/ 3512449 w 8023328"/>
              <a:gd name="connsiteY2514" fmla="*/ 711678 h 2380521"/>
              <a:gd name="connsiteX2515" fmla="*/ 3441619 w 8023328"/>
              <a:gd name="connsiteY2515" fmla="*/ 711678 h 2380521"/>
              <a:gd name="connsiteX2516" fmla="*/ 3456408 w 8023328"/>
              <a:gd name="connsiteY2516" fmla="*/ 724075 h 2380521"/>
              <a:gd name="connsiteX2517" fmla="*/ 3441619 w 8023328"/>
              <a:gd name="connsiteY2517" fmla="*/ 737932 h 2380521"/>
              <a:gd name="connsiteX2518" fmla="*/ 3426830 w 8023328"/>
              <a:gd name="connsiteY2518" fmla="*/ 724075 h 2380521"/>
              <a:gd name="connsiteX2519" fmla="*/ 3441619 w 8023328"/>
              <a:gd name="connsiteY2519" fmla="*/ 711678 h 2380521"/>
              <a:gd name="connsiteX2520" fmla="*/ 3369857 w 8023328"/>
              <a:gd name="connsiteY2520" fmla="*/ 711678 h 2380521"/>
              <a:gd name="connsiteX2521" fmla="*/ 3382254 w 8023328"/>
              <a:gd name="connsiteY2521" fmla="*/ 724075 h 2380521"/>
              <a:gd name="connsiteX2522" fmla="*/ 3369857 w 8023328"/>
              <a:gd name="connsiteY2522" fmla="*/ 737932 h 2380521"/>
              <a:gd name="connsiteX2523" fmla="*/ 3356001 w 8023328"/>
              <a:gd name="connsiteY2523" fmla="*/ 724075 h 2380521"/>
              <a:gd name="connsiteX2524" fmla="*/ 3369857 w 8023328"/>
              <a:gd name="connsiteY2524" fmla="*/ 711678 h 2380521"/>
              <a:gd name="connsiteX2525" fmla="*/ 3299086 w 8023328"/>
              <a:gd name="connsiteY2525" fmla="*/ 711678 h 2380521"/>
              <a:gd name="connsiteX2526" fmla="*/ 3311485 w 8023328"/>
              <a:gd name="connsiteY2526" fmla="*/ 724075 h 2380521"/>
              <a:gd name="connsiteX2527" fmla="*/ 3299086 w 8023328"/>
              <a:gd name="connsiteY2527" fmla="*/ 737932 h 2380521"/>
              <a:gd name="connsiteX2528" fmla="*/ 3285234 w 8023328"/>
              <a:gd name="connsiteY2528" fmla="*/ 724075 h 2380521"/>
              <a:gd name="connsiteX2529" fmla="*/ 3299086 w 8023328"/>
              <a:gd name="connsiteY2529" fmla="*/ 711678 h 2380521"/>
              <a:gd name="connsiteX2530" fmla="*/ 3228255 w 8023328"/>
              <a:gd name="connsiteY2530" fmla="*/ 711678 h 2380521"/>
              <a:gd name="connsiteX2531" fmla="*/ 3240654 w 8023328"/>
              <a:gd name="connsiteY2531" fmla="*/ 724075 h 2380521"/>
              <a:gd name="connsiteX2532" fmla="*/ 3228255 w 8023328"/>
              <a:gd name="connsiteY2532" fmla="*/ 737932 h 2380521"/>
              <a:gd name="connsiteX2533" fmla="*/ 3214398 w 8023328"/>
              <a:gd name="connsiteY2533" fmla="*/ 724075 h 2380521"/>
              <a:gd name="connsiteX2534" fmla="*/ 3228255 w 8023328"/>
              <a:gd name="connsiteY2534" fmla="*/ 711678 h 2380521"/>
              <a:gd name="connsiteX2535" fmla="*/ 3152594 w 8023328"/>
              <a:gd name="connsiteY2535" fmla="*/ 711678 h 2380521"/>
              <a:gd name="connsiteX2536" fmla="*/ 3166451 w 8023328"/>
              <a:gd name="connsiteY2536" fmla="*/ 724075 h 2380521"/>
              <a:gd name="connsiteX2537" fmla="*/ 3152594 w 8023328"/>
              <a:gd name="connsiteY2537" fmla="*/ 737932 h 2380521"/>
              <a:gd name="connsiteX2538" fmla="*/ 3140198 w 8023328"/>
              <a:gd name="connsiteY2538" fmla="*/ 725534 h 2380521"/>
              <a:gd name="connsiteX2539" fmla="*/ 3152594 w 8023328"/>
              <a:gd name="connsiteY2539" fmla="*/ 711678 h 2380521"/>
              <a:gd name="connsiteX2540" fmla="*/ 3081763 w 8023328"/>
              <a:gd name="connsiteY2540" fmla="*/ 711678 h 2380521"/>
              <a:gd name="connsiteX2541" fmla="*/ 3095617 w 8023328"/>
              <a:gd name="connsiteY2541" fmla="*/ 725534 h 2380521"/>
              <a:gd name="connsiteX2542" fmla="*/ 3081763 w 8023328"/>
              <a:gd name="connsiteY2542" fmla="*/ 737932 h 2380521"/>
              <a:gd name="connsiteX2543" fmla="*/ 3069364 w 8023328"/>
              <a:gd name="connsiteY2543" fmla="*/ 725534 h 2380521"/>
              <a:gd name="connsiteX2544" fmla="*/ 3081763 w 8023328"/>
              <a:gd name="connsiteY2544" fmla="*/ 711678 h 2380521"/>
              <a:gd name="connsiteX2545" fmla="*/ 3013707 w 8023328"/>
              <a:gd name="connsiteY2545" fmla="*/ 711678 h 2380521"/>
              <a:gd name="connsiteX2546" fmla="*/ 3028128 w 8023328"/>
              <a:gd name="connsiteY2546" fmla="*/ 725534 h 2380521"/>
              <a:gd name="connsiteX2547" fmla="*/ 3013707 w 8023328"/>
              <a:gd name="connsiteY2547" fmla="*/ 737932 h 2380521"/>
              <a:gd name="connsiteX2548" fmla="*/ 2998531 w 8023328"/>
              <a:gd name="connsiteY2548" fmla="*/ 725534 h 2380521"/>
              <a:gd name="connsiteX2549" fmla="*/ 3013707 w 8023328"/>
              <a:gd name="connsiteY2549" fmla="*/ 711678 h 2380521"/>
              <a:gd name="connsiteX2550" fmla="*/ 2942485 w 8023328"/>
              <a:gd name="connsiteY2550" fmla="*/ 711678 h 2380521"/>
              <a:gd name="connsiteX2551" fmla="*/ 2957280 w 8023328"/>
              <a:gd name="connsiteY2551" fmla="*/ 725534 h 2380521"/>
              <a:gd name="connsiteX2552" fmla="*/ 2942485 w 8023328"/>
              <a:gd name="connsiteY2552" fmla="*/ 737932 h 2380521"/>
              <a:gd name="connsiteX2553" fmla="*/ 2927700 w 8023328"/>
              <a:gd name="connsiteY2553" fmla="*/ 725534 h 2380521"/>
              <a:gd name="connsiteX2554" fmla="*/ 2942485 w 8023328"/>
              <a:gd name="connsiteY2554" fmla="*/ 711678 h 2380521"/>
              <a:gd name="connsiteX2555" fmla="*/ 1440620 w 8023328"/>
              <a:gd name="connsiteY2555" fmla="*/ 711678 h 2380521"/>
              <a:gd name="connsiteX2556" fmla="*/ 1453017 w 8023328"/>
              <a:gd name="connsiteY2556" fmla="*/ 726466 h 2380521"/>
              <a:gd name="connsiteX2557" fmla="*/ 1440620 w 8023328"/>
              <a:gd name="connsiteY2557" fmla="*/ 741255 h 2380521"/>
              <a:gd name="connsiteX2558" fmla="*/ 1426765 w 8023328"/>
              <a:gd name="connsiteY2558" fmla="*/ 726466 h 2380521"/>
              <a:gd name="connsiteX2559" fmla="*/ 1440620 w 8023328"/>
              <a:gd name="connsiteY2559" fmla="*/ 711678 h 2380521"/>
              <a:gd name="connsiteX2560" fmla="*/ 1368338 w 8023328"/>
              <a:gd name="connsiteY2560" fmla="*/ 711678 h 2380521"/>
              <a:gd name="connsiteX2561" fmla="*/ 1382190 w 8023328"/>
              <a:gd name="connsiteY2561" fmla="*/ 726466 h 2380521"/>
              <a:gd name="connsiteX2562" fmla="*/ 1368338 w 8023328"/>
              <a:gd name="connsiteY2562" fmla="*/ 741255 h 2380521"/>
              <a:gd name="connsiteX2563" fmla="*/ 1355939 w 8023328"/>
              <a:gd name="connsiteY2563" fmla="*/ 726466 h 2380521"/>
              <a:gd name="connsiteX2564" fmla="*/ 1368338 w 8023328"/>
              <a:gd name="connsiteY2564" fmla="*/ 711678 h 2380521"/>
              <a:gd name="connsiteX2565" fmla="*/ 1297509 w 8023328"/>
              <a:gd name="connsiteY2565" fmla="*/ 711678 h 2380521"/>
              <a:gd name="connsiteX2566" fmla="*/ 1311366 w 8023328"/>
              <a:gd name="connsiteY2566" fmla="*/ 726466 h 2380521"/>
              <a:gd name="connsiteX2567" fmla="*/ 1297509 w 8023328"/>
              <a:gd name="connsiteY2567" fmla="*/ 741255 h 2380521"/>
              <a:gd name="connsiteX2568" fmla="*/ 1285113 w 8023328"/>
              <a:gd name="connsiteY2568" fmla="*/ 726466 h 2380521"/>
              <a:gd name="connsiteX2569" fmla="*/ 1297509 w 8023328"/>
              <a:gd name="connsiteY2569" fmla="*/ 711678 h 2380521"/>
              <a:gd name="connsiteX2570" fmla="*/ 1226678 w 8023328"/>
              <a:gd name="connsiteY2570" fmla="*/ 711678 h 2380521"/>
              <a:gd name="connsiteX2571" fmla="*/ 1240535 w 8023328"/>
              <a:gd name="connsiteY2571" fmla="*/ 726466 h 2380521"/>
              <a:gd name="connsiteX2572" fmla="*/ 1226678 w 8023328"/>
              <a:gd name="connsiteY2572" fmla="*/ 741255 h 2380521"/>
              <a:gd name="connsiteX2573" fmla="*/ 1214288 w 8023328"/>
              <a:gd name="connsiteY2573" fmla="*/ 726466 h 2380521"/>
              <a:gd name="connsiteX2574" fmla="*/ 1226678 w 8023328"/>
              <a:gd name="connsiteY2574" fmla="*/ 711678 h 2380521"/>
              <a:gd name="connsiteX2575" fmla="*/ 1154874 w 8023328"/>
              <a:gd name="connsiteY2575" fmla="*/ 711678 h 2380521"/>
              <a:gd name="connsiteX2576" fmla="*/ 1169663 w 8023328"/>
              <a:gd name="connsiteY2576" fmla="*/ 726466 h 2380521"/>
              <a:gd name="connsiteX2577" fmla="*/ 1154874 w 8023328"/>
              <a:gd name="connsiteY2577" fmla="*/ 741255 h 2380521"/>
              <a:gd name="connsiteX2578" fmla="*/ 1140086 w 8023328"/>
              <a:gd name="connsiteY2578" fmla="*/ 726466 h 2380521"/>
              <a:gd name="connsiteX2579" fmla="*/ 1154874 w 8023328"/>
              <a:gd name="connsiteY2579" fmla="*/ 711678 h 2380521"/>
              <a:gd name="connsiteX2580" fmla="*/ 1084045 w 8023328"/>
              <a:gd name="connsiteY2580" fmla="*/ 711678 h 2380521"/>
              <a:gd name="connsiteX2581" fmla="*/ 1098833 w 8023328"/>
              <a:gd name="connsiteY2581" fmla="*/ 726466 h 2380521"/>
              <a:gd name="connsiteX2582" fmla="*/ 1084045 w 8023328"/>
              <a:gd name="connsiteY2582" fmla="*/ 741255 h 2380521"/>
              <a:gd name="connsiteX2583" fmla="*/ 1069255 w 8023328"/>
              <a:gd name="connsiteY2583" fmla="*/ 726466 h 2380521"/>
              <a:gd name="connsiteX2584" fmla="*/ 1084045 w 8023328"/>
              <a:gd name="connsiteY2584" fmla="*/ 711678 h 2380521"/>
              <a:gd name="connsiteX2585" fmla="*/ 1013599 w 8023328"/>
              <a:gd name="connsiteY2585" fmla="*/ 711678 h 2380521"/>
              <a:gd name="connsiteX2586" fmla="*/ 1028021 w 8023328"/>
              <a:gd name="connsiteY2586" fmla="*/ 726466 h 2380521"/>
              <a:gd name="connsiteX2587" fmla="*/ 1013599 w 8023328"/>
              <a:gd name="connsiteY2587" fmla="*/ 741255 h 2380521"/>
              <a:gd name="connsiteX2588" fmla="*/ 998423 w 8023328"/>
              <a:gd name="connsiteY2588" fmla="*/ 726466 h 2380521"/>
              <a:gd name="connsiteX2589" fmla="*/ 1013599 w 8023328"/>
              <a:gd name="connsiteY2589" fmla="*/ 711678 h 2380521"/>
              <a:gd name="connsiteX2590" fmla="*/ 941452 w 8023328"/>
              <a:gd name="connsiteY2590" fmla="*/ 711678 h 2380521"/>
              <a:gd name="connsiteX2591" fmla="*/ 953848 w 8023328"/>
              <a:gd name="connsiteY2591" fmla="*/ 726466 h 2380521"/>
              <a:gd name="connsiteX2592" fmla="*/ 941452 w 8023328"/>
              <a:gd name="connsiteY2592" fmla="*/ 741255 h 2380521"/>
              <a:gd name="connsiteX2593" fmla="*/ 927596 w 8023328"/>
              <a:gd name="connsiteY2593" fmla="*/ 726466 h 2380521"/>
              <a:gd name="connsiteX2594" fmla="*/ 941452 w 8023328"/>
              <a:gd name="connsiteY2594" fmla="*/ 711678 h 2380521"/>
              <a:gd name="connsiteX2595" fmla="*/ 870620 w 8023328"/>
              <a:gd name="connsiteY2595" fmla="*/ 711678 h 2380521"/>
              <a:gd name="connsiteX2596" fmla="*/ 883018 w 8023328"/>
              <a:gd name="connsiteY2596" fmla="*/ 726466 h 2380521"/>
              <a:gd name="connsiteX2597" fmla="*/ 870620 w 8023328"/>
              <a:gd name="connsiteY2597" fmla="*/ 741255 h 2380521"/>
              <a:gd name="connsiteX2598" fmla="*/ 856764 w 8023328"/>
              <a:gd name="connsiteY2598" fmla="*/ 726466 h 2380521"/>
              <a:gd name="connsiteX2599" fmla="*/ 870620 w 8023328"/>
              <a:gd name="connsiteY2599" fmla="*/ 711678 h 2380521"/>
              <a:gd name="connsiteX2600" fmla="*/ 798331 w 8023328"/>
              <a:gd name="connsiteY2600" fmla="*/ 711678 h 2380521"/>
              <a:gd name="connsiteX2601" fmla="*/ 812189 w 8023328"/>
              <a:gd name="connsiteY2601" fmla="*/ 726466 h 2380521"/>
              <a:gd name="connsiteX2602" fmla="*/ 798331 w 8023328"/>
              <a:gd name="connsiteY2602" fmla="*/ 741255 h 2380521"/>
              <a:gd name="connsiteX2603" fmla="*/ 785934 w 8023328"/>
              <a:gd name="connsiteY2603" fmla="*/ 726466 h 2380521"/>
              <a:gd name="connsiteX2604" fmla="*/ 798331 w 8023328"/>
              <a:gd name="connsiteY2604" fmla="*/ 711678 h 2380521"/>
              <a:gd name="connsiteX2605" fmla="*/ 724129 w 8023328"/>
              <a:gd name="connsiteY2605" fmla="*/ 711678 h 2380521"/>
              <a:gd name="connsiteX2606" fmla="*/ 737986 w 8023328"/>
              <a:gd name="connsiteY2606" fmla="*/ 726466 h 2380521"/>
              <a:gd name="connsiteX2607" fmla="*/ 724129 w 8023328"/>
              <a:gd name="connsiteY2607" fmla="*/ 741255 h 2380521"/>
              <a:gd name="connsiteX2608" fmla="*/ 711732 w 8023328"/>
              <a:gd name="connsiteY2608" fmla="*/ 726466 h 2380521"/>
              <a:gd name="connsiteX2609" fmla="*/ 724129 w 8023328"/>
              <a:gd name="connsiteY2609" fmla="*/ 711678 h 2380521"/>
              <a:gd name="connsiteX2610" fmla="*/ 653298 w 8023328"/>
              <a:gd name="connsiteY2610" fmla="*/ 711678 h 2380521"/>
              <a:gd name="connsiteX2611" fmla="*/ 667154 w 8023328"/>
              <a:gd name="connsiteY2611" fmla="*/ 726466 h 2380521"/>
              <a:gd name="connsiteX2612" fmla="*/ 653298 w 8023328"/>
              <a:gd name="connsiteY2612" fmla="*/ 741255 h 2380521"/>
              <a:gd name="connsiteX2613" fmla="*/ 640901 w 8023328"/>
              <a:gd name="connsiteY2613" fmla="*/ 726466 h 2380521"/>
              <a:gd name="connsiteX2614" fmla="*/ 653298 w 8023328"/>
              <a:gd name="connsiteY2614" fmla="*/ 711678 h 2380521"/>
              <a:gd name="connsiteX2615" fmla="*/ 584861 w 8023328"/>
              <a:gd name="connsiteY2615" fmla="*/ 711678 h 2380521"/>
              <a:gd name="connsiteX2616" fmla="*/ 599648 w 8023328"/>
              <a:gd name="connsiteY2616" fmla="*/ 726466 h 2380521"/>
              <a:gd name="connsiteX2617" fmla="*/ 584861 w 8023328"/>
              <a:gd name="connsiteY2617" fmla="*/ 741255 h 2380521"/>
              <a:gd name="connsiteX2618" fmla="*/ 570071 w 8023328"/>
              <a:gd name="connsiteY2618" fmla="*/ 726466 h 2380521"/>
              <a:gd name="connsiteX2619" fmla="*/ 584861 w 8023328"/>
              <a:gd name="connsiteY2619" fmla="*/ 711678 h 2380521"/>
              <a:gd name="connsiteX2620" fmla="*/ 513660 w 8023328"/>
              <a:gd name="connsiteY2620" fmla="*/ 711678 h 2380521"/>
              <a:gd name="connsiteX2621" fmla="*/ 528837 w 8023328"/>
              <a:gd name="connsiteY2621" fmla="*/ 726466 h 2380521"/>
              <a:gd name="connsiteX2622" fmla="*/ 513660 w 8023328"/>
              <a:gd name="connsiteY2622" fmla="*/ 741255 h 2380521"/>
              <a:gd name="connsiteX2623" fmla="*/ 499241 w 8023328"/>
              <a:gd name="connsiteY2623" fmla="*/ 726466 h 2380521"/>
              <a:gd name="connsiteX2624" fmla="*/ 513660 w 8023328"/>
              <a:gd name="connsiteY2624" fmla="*/ 711678 h 2380521"/>
              <a:gd name="connsiteX2625" fmla="*/ 439826 w 8023328"/>
              <a:gd name="connsiteY2625" fmla="*/ 711678 h 2380521"/>
              <a:gd name="connsiteX2626" fmla="*/ 454616 w 8023328"/>
              <a:gd name="connsiteY2626" fmla="*/ 726466 h 2380521"/>
              <a:gd name="connsiteX2627" fmla="*/ 439826 w 8023328"/>
              <a:gd name="connsiteY2627" fmla="*/ 741255 h 2380521"/>
              <a:gd name="connsiteX2628" fmla="*/ 425038 w 8023328"/>
              <a:gd name="connsiteY2628" fmla="*/ 726466 h 2380521"/>
              <a:gd name="connsiteX2629" fmla="*/ 439826 w 8023328"/>
              <a:gd name="connsiteY2629" fmla="*/ 711678 h 2380521"/>
              <a:gd name="connsiteX2630" fmla="*/ 368064 w 8023328"/>
              <a:gd name="connsiteY2630" fmla="*/ 711678 h 2380521"/>
              <a:gd name="connsiteX2631" fmla="*/ 380462 w 8023328"/>
              <a:gd name="connsiteY2631" fmla="*/ 726466 h 2380521"/>
              <a:gd name="connsiteX2632" fmla="*/ 368064 w 8023328"/>
              <a:gd name="connsiteY2632" fmla="*/ 741255 h 2380521"/>
              <a:gd name="connsiteX2633" fmla="*/ 354207 w 8023328"/>
              <a:gd name="connsiteY2633" fmla="*/ 726466 h 2380521"/>
              <a:gd name="connsiteX2634" fmla="*/ 368064 w 8023328"/>
              <a:gd name="connsiteY2634" fmla="*/ 711678 h 2380521"/>
              <a:gd name="connsiteX2635" fmla="*/ 297232 w 8023328"/>
              <a:gd name="connsiteY2635" fmla="*/ 711678 h 2380521"/>
              <a:gd name="connsiteX2636" fmla="*/ 309630 w 8023328"/>
              <a:gd name="connsiteY2636" fmla="*/ 726466 h 2380521"/>
              <a:gd name="connsiteX2637" fmla="*/ 297232 w 8023328"/>
              <a:gd name="connsiteY2637" fmla="*/ 741255 h 2380521"/>
              <a:gd name="connsiteX2638" fmla="*/ 283376 w 8023328"/>
              <a:gd name="connsiteY2638" fmla="*/ 726466 h 2380521"/>
              <a:gd name="connsiteX2639" fmla="*/ 297232 w 8023328"/>
              <a:gd name="connsiteY2639" fmla="*/ 711678 h 2380521"/>
              <a:gd name="connsiteX2640" fmla="*/ 226403 w 8023328"/>
              <a:gd name="connsiteY2640" fmla="*/ 711678 h 2380521"/>
              <a:gd name="connsiteX2641" fmla="*/ 238801 w 8023328"/>
              <a:gd name="connsiteY2641" fmla="*/ 726466 h 2380521"/>
              <a:gd name="connsiteX2642" fmla="*/ 226403 w 8023328"/>
              <a:gd name="connsiteY2642" fmla="*/ 741255 h 2380521"/>
              <a:gd name="connsiteX2643" fmla="*/ 212548 w 8023328"/>
              <a:gd name="connsiteY2643" fmla="*/ 726466 h 2380521"/>
              <a:gd name="connsiteX2644" fmla="*/ 226403 w 8023328"/>
              <a:gd name="connsiteY2644" fmla="*/ 711678 h 2380521"/>
              <a:gd name="connsiteX2645" fmla="*/ 154106 w 8023328"/>
              <a:gd name="connsiteY2645" fmla="*/ 711678 h 2380521"/>
              <a:gd name="connsiteX2646" fmla="*/ 167962 w 8023328"/>
              <a:gd name="connsiteY2646" fmla="*/ 726466 h 2380521"/>
              <a:gd name="connsiteX2647" fmla="*/ 154106 w 8023328"/>
              <a:gd name="connsiteY2647" fmla="*/ 741255 h 2380521"/>
              <a:gd name="connsiteX2648" fmla="*/ 141708 w 8023328"/>
              <a:gd name="connsiteY2648" fmla="*/ 726466 h 2380521"/>
              <a:gd name="connsiteX2649" fmla="*/ 154106 w 8023328"/>
              <a:gd name="connsiteY2649" fmla="*/ 711678 h 2380521"/>
              <a:gd name="connsiteX2650" fmla="*/ 4227498 w 8023328"/>
              <a:gd name="connsiteY2650" fmla="*/ 640846 h 2380521"/>
              <a:gd name="connsiteX2651" fmla="*/ 4242286 w 8023328"/>
              <a:gd name="connsiteY2651" fmla="*/ 653243 h 2380521"/>
              <a:gd name="connsiteX2652" fmla="*/ 4227498 w 8023328"/>
              <a:gd name="connsiteY2652" fmla="*/ 667100 h 2380521"/>
              <a:gd name="connsiteX2653" fmla="*/ 4212710 w 8023328"/>
              <a:gd name="connsiteY2653" fmla="*/ 653243 h 2380521"/>
              <a:gd name="connsiteX2654" fmla="*/ 4227498 w 8023328"/>
              <a:gd name="connsiteY2654" fmla="*/ 640846 h 2380521"/>
              <a:gd name="connsiteX2655" fmla="*/ 4153295 w 8023328"/>
              <a:gd name="connsiteY2655" fmla="*/ 640846 h 2380521"/>
              <a:gd name="connsiteX2656" fmla="*/ 4168083 w 8023328"/>
              <a:gd name="connsiteY2656" fmla="*/ 653243 h 2380521"/>
              <a:gd name="connsiteX2657" fmla="*/ 4153295 w 8023328"/>
              <a:gd name="connsiteY2657" fmla="*/ 667100 h 2380521"/>
              <a:gd name="connsiteX2658" fmla="*/ 4138507 w 8023328"/>
              <a:gd name="connsiteY2658" fmla="*/ 653243 h 2380521"/>
              <a:gd name="connsiteX2659" fmla="*/ 4153295 w 8023328"/>
              <a:gd name="connsiteY2659" fmla="*/ 640846 h 2380521"/>
              <a:gd name="connsiteX2660" fmla="*/ 4082465 w 8023328"/>
              <a:gd name="connsiteY2660" fmla="*/ 640846 h 2380521"/>
              <a:gd name="connsiteX2661" fmla="*/ 4097254 w 8023328"/>
              <a:gd name="connsiteY2661" fmla="*/ 653243 h 2380521"/>
              <a:gd name="connsiteX2662" fmla="*/ 4082465 w 8023328"/>
              <a:gd name="connsiteY2662" fmla="*/ 667100 h 2380521"/>
              <a:gd name="connsiteX2663" fmla="*/ 4067676 w 8023328"/>
              <a:gd name="connsiteY2663" fmla="*/ 653243 h 2380521"/>
              <a:gd name="connsiteX2664" fmla="*/ 4082465 w 8023328"/>
              <a:gd name="connsiteY2664" fmla="*/ 640846 h 2380521"/>
              <a:gd name="connsiteX2665" fmla="*/ 4010703 w 8023328"/>
              <a:gd name="connsiteY2665" fmla="*/ 640846 h 2380521"/>
              <a:gd name="connsiteX2666" fmla="*/ 4023100 w 8023328"/>
              <a:gd name="connsiteY2666" fmla="*/ 653243 h 2380521"/>
              <a:gd name="connsiteX2667" fmla="*/ 4010703 w 8023328"/>
              <a:gd name="connsiteY2667" fmla="*/ 667100 h 2380521"/>
              <a:gd name="connsiteX2668" fmla="*/ 3996847 w 8023328"/>
              <a:gd name="connsiteY2668" fmla="*/ 653243 h 2380521"/>
              <a:gd name="connsiteX2669" fmla="*/ 4010703 w 8023328"/>
              <a:gd name="connsiteY2669" fmla="*/ 640846 h 2380521"/>
              <a:gd name="connsiteX2670" fmla="*/ 3939871 w 8023328"/>
              <a:gd name="connsiteY2670" fmla="*/ 640846 h 2380521"/>
              <a:gd name="connsiteX2671" fmla="*/ 3952268 w 8023328"/>
              <a:gd name="connsiteY2671" fmla="*/ 653243 h 2380521"/>
              <a:gd name="connsiteX2672" fmla="*/ 3939871 w 8023328"/>
              <a:gd name="connsiteY2672" fmla="*/ 667100 h 2380521"/>
              <a:gd name="connsiteX2673" fmla="*/ 3926015 w 8023328"/>
              <a:gd name="connsiteY2673" fmla="*/ 653243 h 2380521"/>
              <a:gd name="connsiteX2674" fmla="*/ 3939871 w 8023328"/>
              <a:gd name="connsiteY2674" fmla="*/ 640846 h 2380521"/>
              <a:gd name="connsiteX2675" fmla="*/ 3869042 w 8023328"/>
              <a:gd name="connsiteY2675" fmla="*/ 640846 h 2380521"/>
              <a:gd name="connsiteX2676" fmla="*/ 3881439 w 8023328"/>
              <a:gd name="connsiteY2676" fmla="*/ 653243 h 2380521"/>
              <a:gd name="connsiteX2677" fmla="*/ 3869042 w 8023328"/>
              <a:gd name="connsiteY2677" fmla="*/ 667100 h 2380521"/>
              <a:gd name="connsiteX2678" fmla="*/ 3855186 w 8023328"/>
              <a:gd name="connsiteY2678" fmla="*/ 653243 h 2380521"/>
              <a:gd name="connsiteX2679" fmla="*/ 3869042 w 8023328"/>
              <a:gd name="connsiteY2679" fmla="*/ 640846 h 2380521"/>
              <a:gd name="connsiteX2680" fmla="*/ 3796752 w 8023328"/>
              <a:gd name="connsiteY2680" fmla="*/ 640846 h 2380521"/>
              <a:gd name="connsiteX2681" fmla="*/ 3810608 w 8023328"/>
              <a:gd name="connsiteY2681" fmla="*/ 653243 h 2380521"/>
              <a:gd name="connsiteX2682" fmla="*/ 3796752 w 8023328"/>
              <a:gd name="connsiteY2682" fmla="*/ 667100 h 2380521"/>
              <a:gd name="connsiteX2683" fmla="*/ 3784355 w 8023328"/>
              <a:gd name="connsiteY2683" fmla="*/ 653243 h 2380521"/>
              <a:gd name="connsiteX2684" fmla="*/ 3796752 w 8023328"/>
              <a:gd name="connsiteY2684" fmla="*/ 640846 h 2380521"/>
              <a:gd name="connsiteX2685" fmla="*/ 3725922 w 8023328"/>
              <a:gd name="connsiteY2685" fmla="*/ 640846 h 2380521"/>
              <a:gd name="connsiteX2686" fmla="*/ 3739778 w 8023328"/>
              <a:gd name="connsiteY2686" fmla="*/ 653243 h 2380521"/>
              <a:gd name="connsiteX2687" fmla="*/ 3725922 w 8023328"/>
              <a:gd name="connsiteY2687" fmla="*/ 667100 h 2380521"/>
              <a:gd name="connsiteX2688" fmla="*/ 3713525 w 8023328"/>
              <a:gd name="connsiteY2688" fmla="*/ 653243 h 2380521"/>
              <a:gd name="connsiteX2689" fmla="*/ 3725922 w 8023328"/>
              <a:gd name="connsiteY2689" fmla="*/ 640846 h 2380521"/>
              <a:gd name="connsiteX2690" fmla="*/ 3655091 w 8023328"/>
              <a:gd name="connsiteY2690" fmla="*/ 640846 h 2380521"/>
              <a:gd name="connsiteX2691" fmla="*/ 3668947 w 8023328"/>
              <a:gd name="connsiteY2691" fmla="*/ 653243 h 2380521"/>
              <a:gd name="connsiteX2692" fmla="*/ 3655091 w 8023328"/>
              <a:gd name="connsiteY2692" fmla="*/ 667100 h 2380521"/>
              <a:gd name="connsiteX2693" fmla="*/ 3642694 w 8023328"/>
              <a:gd name="connsiteY2693" fmla="*/ 653243 h 2380521"/>
              <a:gd name="connsiteX2694" fmla="*/ 3655091 w 8023328"/>
              <a:gd name="connsiteY2694" fmla="*/ 640846 h 2380521"/>
              <a:gd name="connsiteX2695" fmla="*/ 3583280 w 8023328"/>
              <a:gd name="connsiteY2695" fmla="*/ 640846 h 2380521"/>
              <a:gd name="connsiteX2696" fmla="*/ 3598069 w 8023328"/>
              <a:gd name="connsiteY2696" fmla="*/ 653243 h 2380521"/>
              <a:gd name="connsiteX2697" fmla="*/ 3583280 w 8023328"/>
              <a:gd name="connsiteY2697" fmla="*/ 667100 h 2380521"/>
              <a:gd name="connsiteX2698" fmla="*/ 3568491 w 8023328"/>
              <a:gd name="connsiteY2698" fmla="*/ 653243 h 2380521"/>
              <a:gd name="connsiteX2699" fmla="*/ 3583280 w 8023328"/>
              <a:gd name="connsiteY2699" fmla="*/ 640846 h 2380521"/>
              <a:gd name="connsiteX2700" fmla="*/ 3512449 w 8023328"/>
              <a:gd name="connsiteY2700" fmla="*/ 640846 h 2380521"/>
              <a:gd name="connsiteX2701" fmla="*/ 3527237 w 8023328"/>
              <a:gd name="connsiteY2701" fmla="*/ 653243 h 2380521"/>
              <a:gd name="connsiteX2702" fmla="*/ 3512449 w 8023328"/>
              <a:gd name="connsiteY2702" fmla="*/ 667100 h 2380521"/>
              <a:gd name="connsiteX2703" fmla="*/ 3497661 w 8023328"/>
              <a:gd name="connsiteY2703" fmla="*/ 653243 h 2380521"/>
              <a:gd name="connsiteX2704" fmla="*/ 3512449 w 8023328"/>
              <a:gd name="connsiteY2704" fmla="*/ 640846 h 2380521"/>
              <a:gd name="connsiteX2705" fmla="*/ 3441619 w 8023328"/>
              <a:gd name="connsiteY2705" fmla="*/ 640846 h 2380521"/>
              <a:gd name="connsiteX2706" fmla="*/ 3456408 w 8023328"/>
              <a:gd name="connsiteY2706" fmla="*/ 653243 h 2380521"/>
              <a:gd name="connsiteX2707" fmla="*/ 3441619 w 8023328"/>
              <a:gd name="connsiteY2707" fmla="*/ 667100 h 2380521"/>
              <a:gd name="connsiteX2708" fmla="*/ 3426830 w 8023328"/>
              <a:gd name="connsiteY2708" fmla="*/ 653243 h 2380521"/>
              <a:gd name="connsiteX2709" fmla="*/ 3441619 w 8023328"/>
              <a:gd name="connsiteY2709" fmla="*/ 640846 h 2380521"/>
              <a:gd name="connsiteX2710" fmla="*/ 3369857 w 8023328"/>
              <a:gd name="connsiteY2710" fmla="*/ 640846 h 2380521"/>
              <a:gd name="connsiteX2711" fmla="*/ 3382254 w 8023328"/>
              <a:gd name="connsiteY2711" fmla="*/ 653243 h 2380521"/>
              <a:gd name="connsiteX2712" fmla="*/ 3369857 w 8023328"/>
              <a:gd name="connsiteY2712" fmla="*/ 667100 h 2380521"/>
              <a:gd name="connsiteX2713" fmla="*/ 3356001 w 8023328"/>
              <a:gd name="connsiteY2713" fmla="*/ 653243 h 2380521"/>
              <a:gd name="connsiteX2714" fmla="*/ 3369857 w 8023328"/>
              <a:gd name="connsiteY2714" fmla="*/ 640846 h 2380521"/>
              <a:gd name="connsiteX2715" fmla="*/ 3299091 w 8023328"/>
              <a:gd name="connsiteY2715" fmla="*/ 640846 h 2380521"/>
              <a:gd name="connsiteX2716" fmla="*/ 3311488 w 8023328"/>
              <a:gd name="connsiteY2716" fmla="*/ 653243 h 2380521"/>
              <a:gd name="connsiteX2717" fmla="*/ 3299091 w 8023328"/>
              <a:gd name="connsiteY2717" fmla="*/ 667100 h 2380521"/>
              <a:gd name="connsiteX2718" fmla="*/ 3285237 w 8023328"/>
              <a:gd name="connsiteY2718" fmla="*/ 653243 h 2380521"/>
              <a:gd name="connsiteX2719" fmla="*/ 3299091 w 8023328"/>
              <a:gd name="connsiteY2719" fmla="*/ 640846 h 2380521"/>
              <a:gd name="connsiteX2720" fmla="*/ 3228258 w 8023328"/>
              <a:gd name="connsiteY2720" fmla="*/ 640846 h 2380521"/>
              <a:gd name="connsiteX2721" fmla="*/ 3240658 w 8023328"/>
              <a:gd name="connsiteY2721" fmla="*/ 653243 h 2380521"/>
              <a:gd name="connsiteX2722" fmla="*/ 3228258 w 8023328"/>
              <a:gd name="connsiteY2722" fmla="*/ 667100 h 2380521"/>
              <a:gd name="connsiteX2723" fmla="*/ 3214403 w 8023328"/>
              <a:gd name="connsiteY2723" fmla="*/ 653243 h 2380521"/>
              <a:gd name="connsiteX2724" fmla="*/ 3228258 w 8023328"/>
              <a:gd name="connsiteY2724" fmla="*/ 640846 h 2380521"/>
              <a:gd name="connsiteX2725" fmla="*/ 3152597 w 8023328"/>
              <a:gd name="connsiteY2725" fmla="*/ 640846 h 2380521"/>
              <a:gd name="connsiteX2726" fmla="*/ 3166454 w 8023328"/>
              <a:gd name="connsiteY2726" fmla="*/ 653243 h 2380521"/>
              <a:gd name="connsiteX2727" fmla="*/ 3152597 w 8023328"/>
              <a:gd name="connsiteY2727" fmla="*/ 667100 h 2380521"/>
              <a:gd name="connsiteX2728" fmla="*/ 3140200 w 8023328"/>
              <a:gd name="connsiteY2728" fmla="*/ 653243 h 2380521"/>
              <a:gd name="connsiteX2729" fmla="*/ 3152597 w 8023328"/>
              <a:gd name="connsiteY2729" fmla="*/ 640846 h 2380521"/>
              <a:gd name="connsiteX2730" fmla="*/ 3081767 w 8023328"/>
              <a:gd name="connsiteY2730" fmla="*/ 640846 h 2380521"/>
              <a:gd name="connsiteX2731" fmla="*/ 3095620 w 8023328"/>
              <a:gd name="connsiteY2731" fmla="*/ 653243 h 2380521"/>
              <a:gd name="connsiteX2732" fmla="*/ 3081767 w 8023328"/>
              <a:gd name="connsiteY2732" fmla="*/ 667100 h 2380521"/>
              <a:gd name="connsiteX2733" fmla="*/ 3069366 w 8023328"/>
              <a:gd name="connsiteY2733" fmla="*/ 653243 h 2380521"/>
              <a:gd name="connsiteX2734" fmla="*/ 3081767 w 8023328"/>
              <a:gd name="connsiteY2734" fmla="*/ 640846 h 2380521"/>
              <a:gd name="connsiteX2735" fmla="*/ 3013710 w 8023328"/>
              <a:gd name="connsiteY2735" fmla="*/ 640846 h 2380521"/>
              <a:gd name="connsiteX2736" fmla="*/ 3028129 w 8023328"/>
              <a:gd name="connsiteY2736" fmla="*/ 653243 h 2380521"/>
              <a:gd name="connsiteX2737" fmla="*/ 3013710 w 8023328"/>
              <a:gd name="connsiteY2737" fmla="*/ 667100 h 2380521"/>
              <a:gd name="connsiteX2738" fmla="*/ 2998534 w 8023328"/>
              <a:gd name="connsiteY2738" fmla="*/ 653243 h 2380521"/>
              <a:gd name="connsiteX2739" fmla="*/ 3013710 w 8023328"/>
              <a:gd name="connsiteY2739" fmla="*/ 640846 h 2380521"/>
              <a:gd name="connsiteX2740" fmla="*/ 2942488 w 8023328"/>
              <a:gd name="connsiteY2740" fmla="*/ 640846 h 2380521"/>
              <a:gd name="connsiteX2741" fmla="*/ 2957280 w 8023328"/>
              <a:gd name="connsiteY2741" fmla="*/ 653243 h 2380521"/>
              <a:gd name="connsiteX2742" fmla="*/ 2942488 w 8023328"/>
              <a:gd name="connsiteY2742" fmla="*/ 667100 h 2380521"/>
              <a:gd name="connsiteX2743" fmla="*/ 2927703 w 8023328"/>
              <a:gd name="connsiteY2743" fmla="*/ 653243 h 2380521"/>
              <a:gd name="connsiteX2744" fmla="*/ 2942488 w 8023328"/>
              <a:gd name="connsiteY2744" fmla="*/ 640846 h 2380521"/>
              <a:gd name="connsiteX2745" fmla="*/ 2868288 w 8023328"/>
              <a:gd name="connsiteY2745" fmla="*/ 640846 h 2380521"/>
              <a:gd name="connsiteX2746" fmla="*/ 2883082 w 8023328"/>
              <a:gd name="connsiteY2746" fmla="*/ 653243 h 2380521"/>
              <a:gd name="connsiteX2747" fmla="*/ 2868288 w 8023328"/>
              <a:gd name="connsiteY2747" fmla="*/ 667100 h 2380521"/>
              <a:gd name="connsiteX2748" fmla="*/ 2853498 w 8023328"/>
              <a:gd name="connsiteY2748" fmla="*/ 653243 h 2380521"/>
              <a:gd name="connsiteX2749" fmla="*/ 2868288 w 8023328"/>
              <a:gd name="connsiteY2749" fmla="*/ 640846 h 2380521"/>
              <a:gd name="connsiteX2750" fmla="*/ 2796532 w 8023328"/>
              <a:gd name="connsiteY2750" fmla="*/ 640846 h 2380521"/>
              <a:gd name="connsiteX2751" fmla="*/ 2808926 w 8023328"/>
              <a:gd name="connsiteY2751" fmla="*/ 653243 h 2380521"/>
              <a:gd name="connsiteX2752" fmla="*/ 2796532 w 8023328"/>
              <a:gd name="connsiteY2752" fmla="*/ 667100 h 2380521"/>
              <a:gd name="connsiteX2753" fmla="*/ 2782673 w 8023328"/>
              <a:gd name="connsiteY2753" fmla="*/ 653243 h 2380521"/>
              <a:gd name="connsiteX2754" fmla="*/ 2796532 w 8023328"/>
              <a:gd name="connsiteY2754" fmla="*/ 640846 h 2380521"/>
              <a:gd name="connsiteX2755" fmla="*/ 2725692 w 8023328"/>
              <a:gd name="connsiteY2755" fmla="*/ 640846 h 2380521"/>
              <a:gd name="connsiteX2756" fmla="*/ 2738097 w 8023328"/>
              <a:gd name="connsiteY2756" fmla="*/ 653243 h 2380521"/>
              <a:gd name="connsiteX2757" fmla="*/ 2725692 w 8023328"/>
              <a:gd name="connsiteY2757" fmla="*/ 667100 h 2380521"/>
              <a:gd name="connsiteX2758" fmla="*/ 2711843 w 8023328"/>
              <a:gd name="connsiteY2758" fmla="*/ 653243 h 2380521"/>
              <a:gd name="connsiteX2759" fmla="*/ 2725692 w 8023328"/>
              <a:gd name="connsiteY2759" fmla="*/ 640846 h 2380521"/>
              <a:gd name="connsiteX2760" fmla="*/ 2654867 w 8023328"/>
              <a:gd name="connsiteY2760" fmla="*/ 640846 h 2380521"/>
              <a:gd name="connsiteX2761" fmla="*/ 2667266 w 8023328"/>
              <a:gd name="connsiteY2761" fmla="*/ 653243 h 2380521"/>
              <a:gd name="connsiteX2762" fmla="*/ 2654867 w 8023328"/>
              <a:gd name="connsiteY2762" fmla="*/ 667100 h 2380521"/>
              <a:gd name="connsiteX2763" fmla="*/ 2641013 w 8023328"/>
              <a:gd name="connsiteY2763" fmla="*/ 653243 h 2380521"/>
              <a:gd name="connsiteX2764" fmla="*/ 2654867 w 8023328"/>
              <a:gd name="connsiteY2764" fmla="*/ 640846 h 2380521"/>
              <a:gd name="connsiteX2765" fmla="*/ 2582577 w 8023328"/>
              <a:gd name="connsiteY2765" fmla="*/ 640846 h 2380521"/>
              <a:gd name="connsiteX2766" fmla="*/ 2596432 w 8023328"/>
              <a:gd name="connsiteY2766" fmla="*/ 654702 h 2380521"/>
              <a:gd name="connsiteX2767" fmla="*/ 2582577 w 8023328"/>
              <a:gd name="connsiteY2767" fmla="*/ 667100 h 2380521"/>
              <a:gd name="connsiteX2768" fmla="*/ 2570181 w 8023328"/>
              <a:gd name="connsiteY2768" fmla="*/ 654702 h 2380521"/>
              <a:gd name="connsiteX2769" fmla="*/ 2582577 w 8023328"/>
              <a:gd name="connsiteY2769" fmla="*/ 640846 h 2380521"/>
              <a:gd name="connsiteX2770" fmla="*/ 1728254 w 8023328"/>
              <a:gd name="connsiteY2770" fmla="*/ 640846 h 2380521"/>
              <a:gd name="connsiteX2771" fmla="*/ 1743044 w 8023328"/>
              <a:gd name="connsiteY2771" fmla="*/ 654702 h 2380521"/>
              <a:gd name="connsiteX2772" fmla="*/ 1728254 w 8023328"/>
              <a:gd name="connsiteY2772" fmla="*/ 667100 h 2380521"/>
              <a:gd name="connsiteX2773" fmla="*/ 1713464 w 8023328"/>
              <a:gd name="connsiteY2773" fmla="*/ 654702 h 2380521"/>
              <a:gd name="connsiteX2774" fmla="*/ 1728254 w 8023328"/>
              <a:gd name="connsiteY2774" fmla="*/ 640846 h 2380521"/>
              <a:gd name="connsiteX2775" fmla="*/ 1657423 w 8023328"/>
              <a:gd name="connsiteY2775" fmla="*/ 640846 h 2380521"/>
              <a:gd name="connsiteX2776" fmla="*/ 1672215 w 8023328"/>
              <a:gd name="connsiteY2776" fmla="*/ 654702 h 2380521"/>
              <a:gd name="connsiteX2777" fmla="*/ 1657423 w 8023328"/>
              <a:gd name="connsiteY2777" fmla="*/ 667100 h 2380521"/>
              <a:gd name="connsiteX2778" fmla="*/ 1642644 w 8023328"/>
              <a:gd name="connsiteY2778" fmla="*/ 654702 h 2380521"/>
              <a:gd name="connsiteX2779" fmla="*/ 1657423 w 8023328"/>
              <a:gd name="connsiteY2779" fmla="*/ 640846 h 2380521"/>
              <a:gd name="connsiteX2780" fmla="*/ 1582290 w 8023328"/>
              <a:gd name="connsiteY2780" fmla="*/ 640846 h 2380521"/>
              <a:gd name="connsiteX2781" fmla="*/ 1594694 w 8023328"/>
              <a:gd name="connsiteY2781" fmla="*/ 654702 h 2380521"/>
              <a:gd name="connsiteX2782" fmla="*/ 1582290 w 8023328"/>
              <a:gd name="connsiteY2782" fmla="*/ 667100 h 2380521"/>
              <a:gd name="connsiteX2783" fmla="*/ 1568435 w 8023328"/>
              <a:gd name="connsiteY2783" fmla="*/ 654702 h 2380521"/>
              <a:gd name="connsiteX2784" fmla="*/ 1582290 w 8023328"/>
              <a:gd name="connsiteY2784" fmla="*/ 640846 h 2380521"/>
              <a:gd name="connsiteX2785" fmla="*/ 1512190 w 8023328"/>
              <a:gd name="connsiteY2785" fmla="*/ 640846 h 2380521"/>
              <a:gd name="connsiteX2786" fmla="*/ 1523859 w 8023328"/>
              <a:gd name="connsiteY2786" fmla="*/ 654702 h 2380521"/>
              <a:gd name="connsiteX2787" fmla="*/ 1512190 w 8023328"/>
              <a:gd name="connsiteY2787" fmla="*/ 667100 h 2380521"/>
              <a:gd name="connsiteX2788" fmla="*/ 1497604 w 8023328"/>
              <a:gd name="connsiteY2788" fmla="*/ 654702 h 2380521"/>
              <a:gd name="connsiteX2789" fmla="*/ 1512190 w 8023328"/>
              <a:gd name="connsiteY2789" fmla="*/ 640846 h 2380521"/>
              <a:gd name="connsiteX2790" fmla="*/ 1440623 w 8023328"/>
              <a:gd name="connsiteY2790" fmla="*/ 640846 h 2380521"/>
              <a:gd name="connsiteX2791" fmla="*/ 1453017 w 8023328"/>
              <a:gd name="connsiteY2791" fmla="*/ 654702 h 2380521"/>
              <a:gd name="connsiteX2792" fmla="*/ 1440623 w 8023328"/>
              <a:gd name="connsiteY2792" fmla="*/ 667100 h 2380521"/>
              <a:gd name="connsiteX2793" fmla="*/ 1426767 w 8023328"/>
              <a:gd name="connsiteY2793" fmla="*/ 654702 h 2380521"/>
              <a:gd name="connsiteX2794" fmla="*/ 1440623 w 8023328"/>
              <a:gd name="connsiteY2794" fmla="*/ 640846 h 2380521"/>
              <a:gd name="connsiteX2795" fmla="*/ 1368339 w 8023328"/>
              <a:gd name="connsiteY2795" fmla="*/ 640846 h 2380521"/>
              <a:gd name="connsiteX2796" fmla="*/ 1382194 w 8023328"/>
              <a:gd name="connsiteY2796" fmla="*/ 654702 h 2380521"/>
              <a:gd name="connsiteX2797" fmla="*/ 1368339 w 8023328"/>
              <a:gd name="connsiteY2797" fmla="*/ 667100 h 2380521"/>
              <a:gd name="connsiteX2798" fmla="*/ 1355943 w 8023328"/>
              <a:gd name="connsiteY2798" fmla="*/ 654702 h 2380521"/>
              <a:gd name="connsiteX2799" fmla="*/ 1368339 w 8023328"/>
              <a:gd name="connsiteY2799" fmla="*/ 640846 h 2380521"/>
              <a:gd name="connsiteX2800" fmla="*/ 1297512 w 8023328"/>
              <a:gd name="connsiteY2800" fmla="*/ 640846 h 2380521"/>
              <a:gd name="connsiteX2801" fmla="*/ 1311369 w 8023328"/>
              <a:gd name="connsiteY2801" fmla="*/ 654702 h 2380521"/>
              <a:gd name="connsiteX2802" fmla="*/ 1297512 w 8023328"/>
              <a:gd name="connsiteY2802" fmla="*/ 667100 h 2380521"/>
              <a:gd name="connsiteX2803" fmla="*/ 1285116 w 8023328"/>
              <a:gd name="connsiteY2803" fmla="*/ 654702 h 2380521"/>
              <a:gd name="connsiteX2804" fmla="*/ 1297512 w 8023328"/>
              <a:gd name="connsiteY2804" fmla="*/ 640846 h 2380521"/>
              <a:gd name="connsiteX2805" fmla="*/ 1226680 w 8023328"/>
              <a:gd name="connsiteY2805" fmla="*/ 640846 h 2380521"/>
              <a:gd name="connsiteX2806" fmla="*/ 1240537 w 8023328"/>
              <a:gd name="connsiteY2806" fmla="*/ 654702 h 2380521"/>
              <a:gd name="connsiteX2807" fmla="*/ 1226680 w 8023328"/>
              <a:gd name="connsiteY2807" fmla="*/ 667100 h 2380521"/>
              <a:gd name="connsiteX2808" fmla="*/ 1214291 w 8023328"/>
              <a:gd name="connsiteY2808" fmla="*/ 654702 h 2380521"/>
              <a:gd name="connsiteX2809" fmla="*/ 1226680 w 8023328"/>
              <a:gd name="connsiteY2809" fmla="*/ 640846 h 2380521"/>
              <a:gd name="connsiteX2810" fmla="*/ 1154878 w 8023328"/>
              <a:gd name="connsiteY2810" fmla="*/ 640846 h 2380521"/>
              <a:gd name="connsiteX2811" fmla="*/ 1169666 w 8023328"/>
              <a:gd name="connsiteY2811" fmla="*/ 654702 h 2380521"/>
              <a:gd name="connsiteX2812" fmla="*/ 1154878 w 8023328"/>
              <a:gd name="connsiteY2812" fmla="*/ 667100 h 2380521"/>
              <a:gd name="connsiteX2813" fmla="*/ 1140088 w 8023328"/>
              <a:gd name="connsiteY2813" fmla="*/ 654702 h 2380521"/>
              <a:gd name="connsiteX2814" fmla="*/ 1154878 w 8023328"/>
              <a:gd name="connsiteY2814" fmla="*/ 640846 h 2380521"/>
              <a:gd name="connsiteX2815" fmla="*/ 1084051 w 8023328"/>
              <a:gd name="connsiteY2815" fmla="*/ 640846 h 2380521"/>
              <a:gd name="connsiteX2816" fmla="*/ 1098838 w 8023328"/>
              <a:gd name="connsiteY2816" fmla="*/ 654702 h 2380521"/>
              <a:gd name="connsiteX2817" fmla="*/ 1084051 w 8023328"/>
              <a:gd name="connsiteY2817" fmla="*/ 667100 h 2380521"/>
              <a:gd name="connsiteX2818" fmla="*/ 1069261 w 8023328"/>
              <a:gd name="connsiteY2818" fmla="*/ 654702 h 2380521"/>
              <a:gd name="connsiteX2819" fmla="*/ 1084051 w 8023328"/>
              <a:gd name="connsiteY2819" fmla="*/ 640846 h 2380521"/>
              <a:gd name="connsiteX2820" fmla="*/ 1013010 w 8023328"/>
              <a:gd name="connsiteY2820" fmla="*/ 640846 h 2380521"/>
              <a:gd name="connsiteX2821" fmla="*/ 1024682 w 8023328"/>
              <a:gd name="connsiteY2821" fmla="*/ 654702 h 2380521"/>
              <a:gd name="connsiteX2822" fmla="*/ 1013010 w 8023328"/>
              <a:gd name="connsiteY2822" fmla="*/ 667100 h 2380521"/>
              <a:gd name="connsiteX2823" fmla="*/ 998429 w 8023328"/>
              <a:gd name="connsiteY2823" fmla="*/ 654702 h 2380521"/>
              <a:gd name="connsiteX2824" fmla="*/ 1013010 w 8023328"/>
              <a:gd name="connsiteY2824" fmla="*/ 640846 h 2380521"/>
              <a:gd name="connsiteX2825" fmla="*/ 941457 w 8023328"/>
              <a:gd name="connsiteY2825" fmla="*/ 640846 h 2380521"/>
              <a:gd name="connsiteX2826" fmla="*/ 953852 w 8023328"/>
              <a:gd name="connsiteY2826" fmla="*/ 654702 h 2380521"/>
              <a:gd name="connsiteX2827" fmla="*/ 941457 w 8023328"/>
              <a:gd name="connsiteY2827" fmla="*/ 667100 h 2380521"/>
              <a:gd name="connsiteX2828" fmla="*/ 927599 w 8023328"/>
              <a:gd name="connsiteY2828" fmla="*/ 654702 h 2380521"/>
              <a:gd name="connsiteX2829" fmla="*/ 941457 w 8023328"/>
              <a:gd name="connsiteY2829" fmla="*/ 640846 h 2380521"/>
              <a:gd name="connsiteX2830" fmla="*/ 870622 w 8023328"/>
              <a:gd name="connsiteY2830" fmla="*/ 640846 h 2380521"/>
              <a:gd name="connsiteX2831" fmla="*/ 883024 w 8023328"/>
              <a:gd name="connsiteY2831" fmla="*/ 654702 h 2380521"/>
              <a:gd name="connsiteX2832" fmla="*/ 870622 w 8023328"/>
              <a:gd name="connsiteY2832" fmla="*/ 667100 h 2380521"/>
              <a:gd name="connsiteX2833" fmla="*/ 856770 w 8023328"/>
              <a:gd name="connsiteY2833" fmla="*/ 654702 h 2380521"/>
              <a:gd name="connsiteX2834" fmla="*/ 870622 w 8023328"/>
              <a:gd name="connsiteY2834" fmla="*/ 640846 h 2380521"/>
              <a:gd name="connsiteX2835" fmla="*/ 798337 w 8023328"/>
              <a:gd name="connsiteY2835" fmla="*/ 640846 h 2380521"/>
              <a:gd name="connsiteX2836" fmla="*/ 812191 w 8023328"/>
              <a:gd name="connsiteY2836" fmla="*/ 655635 h 2380521"/>
              <a:gd name="connsiteX2837" fmla="*/ 798337 w 8023328"/>
              <a:gd name="connsiteY2837" fmla="*/ 670424 h 2380521"/>
              <a:gd name="connsiteX2838" fmla="*/ 785937 w 8023328"/>
              <a:gd name="connsiteY2838" fmla="*/ 655635 h 2380521"/>
              <a:gd name="connsiteX2839" fmla="*/ 798337 w 8023328"/>
              <a:gd name="connsiteY2839" fmla="*/ 640846 h 2380521"/>
              <a:gd name="connsiteX2840" fmla="*/ 724134 w 8023328"/>
              <a:gd name="connsiteY2840" fmla="*/ 640846 h 2380521"/>
              <a:gd name="connsiteX2841" fmla="*/ 737989 w 8023328"/>
              <a:gd name="connsiteY2841" fmla="*/ 655635 h 2380521"/>
              <a:gd name="connsiteX2842" fmla="*/ 724134 w 8023328"/>
              <a:gd name="connsiteY2842" fmla="*/ 670424 h 2380521"/>
              <a:gd name="connsiteX2843" fmla="*/ 711735 w 8023328"/>
              <a:gd name="connsiteY2843" fmla="*/ 655635 h 2380521"/>
              <a:gd name="connsiteX2844" fmla="*/ 724134 w 8023328"/>
              <a:gd name="connsiteY2844" fmla="*/ 640846 h 2380521"/>
              <a:gd name="connsiteX2845" fmla="*/ 653301 w 8023328"/>
              <a:gd name="connsiteY2845" fmla="*/ 640846 h 2380521"/>
              <a:gd name="connsiteX2846" fmla="*/ 667160 w 8023328"/>
              <a:gd name="connsiteY2846" fmla="*/ 655635 h 2380521"/>
              <a:gd name="connsiteX2847" fmla="*/ 653301 w 8023328"/>
              <a:gd name="connsiteY2847" fmla="*/ 670424 h 2380521"/>
              <a:gd name="connsiteX2848" fmla="*/ 640907 w 8023328"/>
              <a:gd name="connsiteY2848" fmla="*/ 655635 h 2380521"/>
              <a:gd name="connsiteX2849" fmla="*/ 653301 w 8023328"/>
              <a:gd name="connsiteY2849" fmla="*/ 640846 h 2380521"/>
              <a:gd name="connsiteX2850" fmla="*/ 584864 w 8023328"/>
              <a:gd name="connsiteY2850" fmla="*/ 640846 h 2380521"/>
              <a:gd name="connsiteX2851" fmla="*/ 599651 w 8023328"/>
              <a:gd name="connsiteY2851" fmla="*/ 655635 h 2380521"/>
              <a:gd name="connsiteX2852" fmla="*/ 584864 w 8023328"/>
              <a:gd name="connsiteY2852" fmla="*/ 670424 h 2380521"/>
              <a:gd name="connsiteX2853" fmla="*/ 570075 w 8023328"/>
              <a:gd name="connsiteY2853" fmla="*/ 655635 h 2380521"/>
              <a:gd name="connsiteX2854" fmla="*/ 584864 w 8023328"/>
              <a:gd name="connsiteY2854" fmla="*/ 640846 h 2380521"/>
              <a:gd name="connsiteX2855" fmla="*/ 513663 w 8023328"/>
              <a:gd name="connsiteY2855" fmla="*/ 640846 h 2380521"/>
              <a:gd name="connsiteX2856" fmla="*/ 528843 w 8023328"/>
              <a:gd name="connsiteY2856" fmla="*/ 655635 h 2380521"/>
              <a:gd name="connsiteX2857" fmla="*/ 513663 w 8023328"/>
              <a:gd name="connsiteY2857" fmla="*/ 670424 h 2380521"/>
              <a:gd name="connsiteX2858" fmla="*/ 499246 w 8023328"/>
              <a:gd name="connsiteY2858" fmla="*/ 655635 h 2380521"/>
              <a:gd name="connsiteX2859" fmla="*/ 513663 w 8023328"/>
              <a:gd name="connsiteY2859" fmla="*/ 640846 h 2380521"/>
              <a:gd name="connsiteX2860" fmla="*/ 439832 w 8023328"/>
              <a:gd name="connsiteY2860" fmla="*/ 640846 h 2380521"/>
              <a:gd name="connsiteX2861" fmla="*/ 454622 w 8023328"/>
              <a:gd name="connsiteY2861" fmla="*/ 655635 h 2380521"/>
              <a:gd name="connsiteX2862" fmla="*/ 439832 w 8023328"/>
              <a:gd name="connsiteY2862" fmla="*/ 670424 h 2380521"/>
              <a:gd name="connsiteX2863" fmla="*/ 425044 w 8023328"/>
              <a:gd name="connsiteY2863" fmla="*/ 655635 h 2380521"/>
              <a:gd name="connsiteX2864" fmla="*/ 439832 w 8023328"/>
              <a:gd name="connsiteY2864" fmla="*/ 640846 h 2380521"/>
              <a:gd name="connsiteX2865" fmla="*/ 368070 w 8023328"/>
              <a:gd name="connsiteY2865" fmla="*/ 640846 h 2380521"/>
              <a:gd name="connsiteX2866" fmla="*/ 380465 w 8023328"/>
              <a:gd name="connsiteY2866" fmla="*/ 655635 h 2380521"/>
              <a:gd name="connsiteX2867" fmla="*/ 368070 w 8023328"/>
              <a:gd name="connsiteY2867" fmla="*/ 670424 h 2380521"/>
              <a:gd name="connsiteX2868" fmla="*/ 354211 w 8023328"/>
              <a:gd name="connsiteY2868" fmla="*/ 655635 h 2380521"/>
              <a:gd name="connsiteX2869" fmla="*/ 368070 w 8023328"/>
              <a:gd name="connsiteY2869" fmla="*/ 640846 h 2380521"/>
              <a:gd name="connsiteX2870" fmla="*/ 297235 w 8023328"/>
              <a:gd name="connsiteY2870" fmla="*/ 640846 h 2380521"/>
              <a:gd name="connsiteX2871" fmla="*/ 309631 w 8023328"/>
              <a:gd name="connsiteY2871" fmla="*/ 655635 h 2380521"/>
              <a:gd name="connsiteX2872" fmla="*/ 297235 w 8023328"/>
              <a:gd name="connsiteY2872" fmla="*/ 670424 h 2380521"/>
              <a:gd name="connsiteX2873" fmla="*/ 283379 w 8023328"/>
              <a:gd name="connsiteY2873" fmla="*/ 655635 h 2380521"/>
              <a:gd name="connsiteX2874" fmla="*/ 297235 w 8023328"/>
              <a:gd name="connsiteY2874" fmla="*/ 640846 h 2380521"/>
              <a:gd name="connsiteX2875" fmla="*/ 4082465 w 8023328"/>
              <a:gd name="connsiteY2875" fmla="*/ 570017 h 2380521"/>
              <a:gd name="connsiteX2876" fmla="*/ 4097254 w 8023328"/>
              <a:gd name="connsiteY2876" fmla="*/ 584805 h 2380521"/>
              <a:gd name="connsiteX2877" fmla="*/ 4082465 w 8023328"/>
              <a:gd name="connsiteY2877" fmla="*/ 599594 h 2380521"/>
              <a:gd name="connsiteX2878" fmla="*/ 4067676 w 8023328"/>
              <a:gd name="connsiteY2878" fmla="*/ 584805 h 2380521"/>
              <a:gd name="connsiteX2879" fmla="*/ 4082465 w 8023328"/>
              <a:gd name="connsiteY2879" fmla="*/ 570017 h 2380521"/>
              <a:gd name="connsiteX2880" fmla="*/ 4010703 w 8023328"/>
              <a:gd name="connsiteY2880" fmla="*/ 570017 h 2380521"/>
              <a:gd name="connsiteX2881" fmla="*/ 4023100 w 8023328"/>
              <a:gd name="connsiteY2881" fmla="*/ 584805 h 2380521"/>
              <a:gd name="connsiteX2882" fmla="*/ 4010703 w 8023328"/>
              <a:gd name="connsiteY2882" fmla="*/ 599594 h 2380521"/>
              <a:gd name="connsiteX2883" fmla="*/ 3996847 w 8023328"/>
              <a:gd name="connsiteY2883" fmla="*/ 584805 h 2380521"/>
              <a:gd name="connsiteX2884" fmla="*/ 4010703 w 8023328"/>
              <a:gd name="connsiteY2884" fmla="*/ 570017 h 2380521"/>
              <a:gd name="connsiteX2885" fmla="*/ 3939871 w 8023328"/>
              <a:gd name="connsiteY2885" fmla="*/ 570017 h 2380521"/>
              <a:gd name="connsiteX2886" fmla="*/ 3952268 w 8023328"/>
              <a:gd name="connsiteY2886" fmla="*/ 584805 h 2380521"/>
              <a:gd name="connsiteX2887" fmla="*/ 3939871 w 8023328"/>
              <a:gd name="connsiteY2887" fmla="*/ 599594 h 2380521"/>
              <a:gd name="connsiteX2888" fmla="*/ 3926015 w 8023328"/>
              <a:gd name="connsiteY2888" fmla="*/ 584805 h 2380521"/>
              <a:gd name="connsiteX2889" fmla="*/ 3939871 w 8023328"/>
              <a:gd name="connsiteY2889" fmla="*/ 570017 h 2380521"/>
              <a:gd name="connsiteX2890" fmla="*/ 3869042 w 8023328"/>
              <a:gd name="connsiteY2890" fmla="*/ 570017 h 2380521"/>
              <a:gd name="connsiteX2891" fmla="*/ 3881439 w 8023328"/>
              <a:gd name="connsiteY2891" fmla="*/ 584805 h 2380521"/>
              <a:gd name="connsiteX2892" fmla="*/ 3869042 w 8023328"/>
              <a:gd name="connsiteY2892" fmla="*/ 599594 h 2380521"/>
              <a:gd name="connsiteX2893" fmla="*/ 3855186 w 8023328"/>
              <a:gd name="connsiteY2893" fmla="*/ 584805 h 2380521"/>
              <a:gd name="connsiteX2894" fmla="*/ 3869042 w 8023328"/>
              <a:gd name="connsiteY2894" fmla="*/ 570017 h 2380521"/>
              <a:gd name="connsiteX2895" fmla="*/ 3796752 w 8023328"/>
              <a:gd name="connsiteY2895" fmla="*/ 570017 h 2380521"/>
              <a:gd name="connsiteX2896" fmla="*/ 3810608 w 8023328"/>
              <a:gd name="connsiteY2896" fmla="*/ 584805 h 2380521"/>
              <a:gd name="connsiteX2897" fmla="*/ 3796752 w 8023328"/>
              <a:gd name="connsiteY2897" fmla="*/ 599594 h 2380521"/>
              <a:gd name="connsiteX2898" fmla="*/ 3784355 w 8023328"/>
              <a:gd name="connsiteY2898" fmla="*/ 584805 h 2380521"/>
              <a:gd name="connsiteX2899" fmla="*/ 3796752 w 8023328"/>
              <a:gd name="connsiteY2899" fmla="*/ 570017 h 2380521"/>
              <a:gd name="connsiteX2900" fmla="*/ 3725922 w 8023328"/>
              <a:gd name="connsiteY2900" fmla="*/ 570017 h 2380521"/>
              <a:gd name="connsiteX2901" fmla="*/ 3739778 w 8023328"/>
              <a:gd name="connsiteY2901" fmla="*/ 584805 h 2380521"/>
              <a:gd name="connsiteX2902" fmla="*/ 3725922 w 8023328"/>
              <a:gd name="connsiteY2902" fmla="*/ 599594 h 2380521"/>
              <a:gd name="connsiteX2903" fmla="*/ 3713525 w 8023328"/>
              <a:gd name="connsiteY2903" fmla="*/ 584805 h 2380521"/>
              <a:gd name="connsiteX2904" fmla="*/ 3725922 w 8023328"/>
              <a:gd name="connsiteY2904" fmla="*/ 570017 h 2380521"/>
              <a:gd name="connsiteX2905" fmla="*/ 3655091 w 8023328"/>
              <a:gd name="connsiteY2905" fmla="*/ 570017 h 2380521"/>
              <a:gd name="connsiteX2906" fmla="*/ 3668947 w 8023328"/>
              <a:gd name="connsiteY2906" fmla="*/ 582414 h 2380521"/>
              <a:gd name="connsiteX2907" fmla="*/ 3655091 w 8023328"/>
              <a:gd name="connsiteY2907" fmla="*/ 596271 h 2380521"/>
              <a:gd name="connsiteX2908" fmla="*/ 3642694 w 8023328"/>
              <a:gd name="connsiteY2908" fmla="*/ 582414 h 2380521"/>
              <a:gd name="connsiteX2909" fmla="*/ 3655091 w 8023328"/>
              <a:gd name="connsiteY2909" fmla="*/ 570017 h 2380521"/>
              <a:gd name="connsiteX2910" fmla="*/ 3583280 w 8023328"/>
              <a:gd name="connsiteY2910" fmla="*/ 570017 h 2380521"/>
              <a:gd name="connsiteX2911" fmla="*/ 3598069 w 8023328"/>
              <a:gd name="connsiteY2911" fmla="*/ 582414 h 2380521"/>
              <a:gd name="connsiteX2912" fmla="*/ 3583280 w 8023328"/>
              <a:gd name="connsiteY2912" fmla="*/ 596271 h 2380521"/>
              <a:gd name="connsiteX2913" fmla="*/ 3568491 w 8023328"/>
              <a:gd name="connsiteY2913" fmla="*/ 582414 h 2380521"/>
              <a:gd name="connsiteX2914" fmla="*/ 3583280 w 8023328"/>
              <a:gd name="connsiteY2914" fmla="*/ 570017 h 2380521"/>
              <a:gd name="connsiteX2915" fmla="*/ 3512449 w 8023328"/>
              <a:gd name="connsiteY2915" fmla="*/ 570017 h 2380521"/>
              <a:gd name="connsiteX2916" fmla="*/ 3527237 w 8023328"/>
              <a:gd name="connsiteY2916" fmla="*/ 582414 h 2380521"/>
              <a:gd name="connsiteX2917" fmla="*/ 3512449 w 8023328"/>
              <a:gd name="connsiteY2917" fmla="*/ 596271 h 2380521"/>
              <a:gd name="connsiteX2918" fmla="*/ 3497661 w 8023328"/>
              <a:gd name="connsiteY2918" fmla="*/ 582414 h 2380521"/>
              <a:gd name="connsiteX2919" fmla="*/ 3512449 w 8023328"/>
              <a:gd name="connsiteY2919" fmla="*/ 570017 h 2380521"/>
              <a:gd name="connsiteX2920" fmla="*/ 3441619 w 8023328"/>
              <a:gd name="connsiteY2920" fmla="*/ 570017 h 2380521"/>
              <a:gd name="connsiteX2921" fmla="*/ 3456408 w 8023328"/>
              <a:gd name="connsiteY2921" fmla="*/ 582414 h 2380521"/>
              <a:gd name="connsiteX2922" fmla="*/ 3441619 w 8023328"/>
              <a:gd name="connsiteY2922" fmla="*/ 596271 h 2380521"/>
              <a:gd name="connsiteX2923" fmla="*/ 3426830 w 8023328"/>
              <a:gd name="connsiteY2923" fmla="*/ 582414 h 2380521"/>
              <a:gd name="connsiteX2924" fmla="*/ 3441619 w 8023328"/>
              <a:gd name="connsiteY2924" fmla="*/ 570017 h 2380521"/>
              <a:gd name="connsiteX2925" fmla="*/ 3369857 w 8023328"/>
              <a:gd name="connsiteY2925" fmla="*/ 570017 h 2380521"/>
              <a:gd name="connsiteX2926" fmla="*/ 3382254 w 8023328"/>
              <a:gd name="connsiteY2926" fmla="*/ 582414 h 2380521"/>
              <a:gd name="connsiteX2927" fmla="*/ 3369857 w 8023328"/>
              <a:gd name="connsiteY2927" fmla="*/ 596271 h 2380521"/>
              <a:gd name="connsiteX2928" fmla="*/ 3356001 w 8023328"/>
              <a:gd name="connsiteY2928" fmla="*/ 582414 h 2380521"/>
              <a:gd name="connsiteX2929" fmla="*/ 3369857 w 8023328"/>
              <a:gd name="connsiteY2929" fmla="*/ 570017 h 2380521"/>
              <a:gd name="connsiteX2930" fmla="*/ 3299091 w 8023328"/>
              <a:gd name="connsiteY2930" fmla="*/ 570017 h 2380521"/>
              <a:gd name="connsiteX2931" fmla="*/ 3311491 w 8023328"/>
              <a:gd name="connsiteY2931" fmla="*/ 582414 h 2380521"/>
              <a:gd name="connsiteX2932" fmla="*/ 3299091 w 8023328"/>
              <a:gd name="connsiteY2932" fmla="*/ 596271 h 2380521"/>
              <a:gd name="connsiteX2933" fmla="*/ 3285240 w 8023328"/>
              <a:gd name="connsiteY2933" fmla="*/ 582414 h 2380521"/>
              <a:gd name="connsiteX2934" fmla="*/ 3299091 w 8023328"/>
              <a:gd name="connsiteY2934" fmla="*/ 570017 h 2380521"/>
              <a:gd name="connsiteX2935" fmla="*/ 3226803 w 8023328"/>
              <a:gd name="connsiteY2935" fmla="*/ 570017 h 2380521"/>
              <a:gd name="connsiteX2936" fmla="*/ 3240660 w 8023328"/>
              <a:gd name="connsiteY2936" fmla="*/ 582414 h 2380521"/>
              <a:gd name="connsiteX2937" fmla="*/ 3226803 w 8023328"/>
              <a:gd name="connsiteY2937" fmla="*/ 596271 h 2380521"/>
              <a:gd name="connsiteX2938" fmla="*/ 3214406 w 8023328"/>
              <a:gd name="connsiteY2938" fmla="*/ 582414 h 2380521"/>
              <a:gd name="connsiteX2939" fmla="*/ 3226803 w 8023328"/>
              <a:gd name="connsiteY2939" fmla="*/ 570017 h 2380521"/>
              <a:gd name="connsiteX2940" fmla="*/ 3152600 w 8023328"/>
              <a:gd name="connsiteY2940" fmla="*/ 570017 h 2380521"/>
              <a:gd name="connsiteX2941" fmla="*/ 3166454 w 8023328"/>
              <a:gd name="connsiteY2941" fmla="*/ 582414 h 2380521"/>
              <a:gd name="connsiteX2942" fmla="*/ 3152600 w 8023328"/>
              <a:gd name="connsiteY2942" fmla="*/ 596271 h 2380521"/>
              <a:gd name="connsiteX2943" fmla="*/ 3140203 w 8023328"/>
              <a:gd name="connsiteY2943" fmla="*/ 582414 h 2380521"/>
              <a:gd name="connsiteX2944" fmla="*/ 3152600 w 8023328"/>
              <a:gd name="connsiteY2944" fmla="*/ 570017 h 2380521"/>
              <a:gd name="connsiteX2945" fmla="*/ 3081770 w 8023328"/>
              <a:gd name="connsiteY2945" fmla="*/ 570017 h 2380521"/>
              <a:gd name="connsiteX2946" fmla="*/ 3095622 w 8023328"/>
              <a:gd name="connsiteY2946" fmla="*/ 582414 h 2380521"/>
              <a:gd name="connsiteX2947" fmla="*/ 3081770 w 8023328"/>
              <a:gd name="connsiteY2947" fmla="*/ 596271 h 2380521"/>
              <a:gd name="connsiteX2948" fmla="*/ 3069369 w 8023328"/>
              <a:gd name="connsiteY2948" fmla="*/ 582414 h 2380521"/>
              <a:gd name="connsiteX2949" fmla="*/ 3081770 w 8023328"/>
              <a:gd name="connsiteY2949" fmla="*/ 570017 h 2380521"/>
              <a:gd name="connsiteX2950" fmla="*/ 3013712 w 8023328"/>
              <a:gd name="connsiteY2950" fmla="*/ 570017 h 2380521"/>
              <a:gd name="connsiteX2951" fmla="*/ 3028132 w 8023328"/>
              <a:gd name="connsiteY2951" fmla="*/ 582414 h 2380521"/>
              <a:gd name="connsiteX2952" fmla="*/ 3013712 w 8023328"/>
              <a:gd name="connsiteY2952" fmla="*/ 596271 h 2380521"/>
              <a:gd name="connsiteX2953" fmla="*/ 2998537 w 8023328"/>
              <a:gd name="connsiteY2953" fmla="*/ 582414 h 2380521"/>
              <a:gd name="connsiteX2954" fmla="*/ 3013712 w 8023328"/>
              <a:gd name="connsiteY2954" fmla="*/ 570017 h 2380521"/>
              <a:gd name="connsiteX2955" fmla="*/ 2942491 w 8023328"/>
              <a:gd name="connsiteY2955" fmla="*/ 570017 h 2380521"/>
              <a:gd name="connsiteX2956" fmla="*/ 2957285 w 8023328"/>
              <a:gd name="connsiteY2956" fmla="*/ 582414 h 2380521"/>
              <a:gd name="connsiteX2957" fmla="*/ 2942491 w 8023328"/>
              <a:gd name="connsiteY2957" fmla="*/ 596271 h 2380521"/>
              <a:gd name="connsiteX2958" fmla="*/ 2927705 w 8023328"/>
              <a:gd name="connsiteY2958" fmla="*/ 582414 h 2380521"/>
              <a:gd name="connsiteX2959" fmla="*/ 2942491 w 8023328"/>
              <a:gd name="connsiteY2959" fmla="*/ 570017 h 2380521"/>
              <a:gd name="connsiteX2960" fmla="*/ 2868288 w 8023328"/>
              <a:gd name="connsiteY2960" fmla="*/ 570017 h 2380521"/>
              <a:gd name="connsiteX2961" fmla="*/ 2883082 w 8023328"/>
              <a:gd name="connsiteY2961" fmla="*/ 582414 h 2380521"/>
              <a:gd name="connsiteX2962" fmla="*/ 2868288 w 8023328"/>
              <a:gd name="connsiteY2962" fmla="*/ 596271 h 2380521"/>
              <a:gd name="connsiteX2963" fmla="*/ 2853502 w 8023328"/>
              <a:gd name="connsiteY2963" fmla="*/ 582414 h 2380521"/>
              <a:gd name="connsiteX2964" fmla="*/ 2868288 w 8023328"/>
              <a:gd name="connsiteY2964" fmla="*/ 570017 h 2380521"/>
              <a:gd name="connsiteX2965" fmla="*/ 2796532 w 8023328"/>
              <a:gd name="connsiteY2965" fmla="*/ 570017 h 2380521"/>
              <a:gd name="connsiteX2966" fmla="*/ 2808931 w 8023328"/>
              <a:gd name="connsiteY2966" fmla="*/ 582414 h 2380521"/>
              <a:gd name="connsiteX2967" fmla="*/ 2796532 w 8023328"/>
              <a:gd name="connsiteY2967" fmla="*/ 596271 h 2380521"/>
              <a:gd name="connsiteX2968" fmla="*/ 2782675 w 8023328"/>
              <a:gd name="connsiteY2968" fmla="*/ 582414 h 2380521"/>
              <a:gd name="connsiteX2969" fmla="*/ 2796532 w 8023328"/>
              <a:gd name="connsiteY2969" fmla="*/ 570017 h 2380521"/>
              <a:gd name="connsiteX2970" fmla="*/ 2725695 w 8023328"/>
              <a:gd name="connsiteY2970" fmla="*/ 570017 h 2380521"/>
              <a:gd name="connsiteX2971" fmla="*/ 2738097 w 8023328"/>
              <a:gd name="connsiteY2971" fmla="*/ 582414 h 2380521"/>
              <a:gd name="connsiteX2972" fmla="*/ 2725695 w 8023328"/>
              <a:gd name="connsiteY2972" fmla="*/ 596271 h 2380521"/>
              <a:gd name="connsiteX2973" fmla="*/ 2711843 w 8023328"/>
              <a:gd name="connsiteY2973" fmla="*/ 582414 h 2380521"/>
              <a:gd name="connsiteX2974" fmla="*/ 2725695 w 8023328"/>
              <a:gd name="connsiteY2974" fmla="*/ 570017 h 2380521"/>
              <a:gd name="connsiteX2975" fmla="*/ 2654867 w 8023328"/>
              <a:gd name="connsiteY2975" fmla="*/ 570017 h 2380521"/>
              <a:gd name="connsiteX2976" fmla="*/ 2667266 w 8023328"/>
              <a:gd name="connsiteY2976" fmla="*/ 582414 h 2380521"/>
              <a:gd name="connsiteX2977" fmla="*/ 2654867 w 8023328"/>
              <a:gd name="connsiteY2977" fmla="*/ 596271 h 2380521"/>
              <a:gd name="connsiteX2978" fmla="*/ 2641013 w 8023328"/>
              <a:gd name="connsiteY2978" fmla="*/ 582414 h 2380521"/>
              <a:gd name="connsiteX2979" fmla="*/ 2654867 w 8023328"/>
              <a:gd name="connsiteY2979" fmla="*/ 570017 h 2380521"/>
              <a:gd name="connsiteX2980" fmla="*/ 2582580 w 8023328"/>
              <a:gd name="connsiteY2980" fmla="*/ 570017 h 2380521"/>
              <a:gd name="connsiteX2981" fmla="*/ 2596435 w 8023328"/>
              <a:gd name="connsiteY2981" fmla="*/ 582414 h 2380521"/>
              <a:gd name="connsiteX2982" fmla="*/ 2582580 w 8023328"/>
              <a:gd name="connsiteY2982" fmla="*/ 596271 h 2380521"/>
              <a:gd name="connsiteX2983" fmla="*/ 2570184 w 8023328"/>
              <a:gd name="connsiteY2983" fmla="*/ 582414 h 2380521"/>
              <a:gd name="connsiteX2984" fmla="*/ 2582580 w 8023328"/>
              <a:gd name="connsiteY2984" fmla="*/ 570017 h 2380521"/>
              <a:gd name="connsiteX2985" fmla="*/ 2511026 w 8023328"/>
              <a:gd name="connsiteY2985" fmla="*/ 570017 h 2380521"/>
              <a:gd name="connsiteX2986" fmla="*/ 2525610 w 8023328"/>
              <a:gd name="connsiteY2986" fmla="*/ 582414 h 2380521"/>
              <a:gd name="connsiteX2987" fmla="*/ 2511026 w 8023328"/>
              <a:gd name="connsiteY2987" fmla="*/ 596271 h 2380521"/>
              <a:gd name="connsiteX2988" fmla="*/ 2499358 w 8023328"/>
              <a:gd name="connsiteY2988" fmla="*/ 582414 h 2380521"/>
              <a:gd name="connsiteX2989" fmla="*/ 2511026 w 8023328"/>
              <a:gd name="connsiteY2989" fmla="*/ 570017 h 2380521"/>
              <a:gd name="connsiteX2990" fmla="*/ 2440921 w 8023328"/>
              <a:gd name="connsiteY2990" fmla="*/ 570017 h 2380521"/>
              <a:gd name="connsiteX2991" fmla="*/ 2454778 w 8023328"/>
              <a:gd name="connsiteY2991" fmla="*/ 582414 h 2380521"/>
              <a:gd name="connsiteX2992" fmla="*/ 2440921 w 8023328"/>
              <a:gd name="connsiteY2992" fmla="*/ 596271 h 2380521"/>
              <a:gd name="connsiteX2993" fmla="*/ 2428525 w 8023328"/>
              <a:gd name="connsiteY2993" fmla="*/ 582414 h 2380521"/>
              <a:gd name="connsiteX2994" fmla="*/ 2440921 w 8023328"/>
              <a:gd name="connsiteY2994" fmla="*/ 570017 h 2380521"/>
              <a:gd name="connsiteX2995" fmla="*/ 2369108 w 8023328"/>
              <a:gd name="connsiteY2995" fmla="*/ 570017 h 2380521"/>
              <a:gd name="connsiteX2996" fmla="*/ 2383896 w 8023328"/>
              <a:gd name="connsiteY2996" fmla="*/ 582414 h 2380521"/>
              <a:gd name="connsiteX2997" fmla="*/ 2369108 w 8023328"/>
              <a:gd name="connsiteY2997" fmla="*/ 596271 h 2380521"/>
              <a:gd name="connsiteX2998" fmla="*/ 2354319 w 8023328"/>
              <a:gd name="connsiteY2998" fmla="*/ 582414 h 2380521"/>
              <a:gd name="connsiteX2999" fmla="*/ 2369108 w 8023328"/>
              <a:gd name="connsiteY2999" fmla="*/ 570017 h 2380521"/>
              <a:gd name="connsiteX3000" fmla="*/ 2298275 w 8023328"/>
              <a:gd name="connsiteY3000" fmla="*/ 570017 h 2380521"/>
              <a:gd name="connsiteX3001" fmla="*/ 2313064 w 8023328"/>
              <a:gd name="connsiteY3001" fmla="*/ 582414 h 2380521"/>
              <a:gd name="connsiteX3002" fmla="*/ 2298275 w 8023328"/>
              <a:gd name="connsiteY3002" fmla="*/ 596271 h 2380521"/>
              <a:gd name="connsiteX3003" fmla="*/ 2283487 w 8023328"/>
              <a:gd name="connsiteY3003" fmla="*/ 582414 h 2380521"/>
              <a:gd name="connsiteX3004" fmla="*/ 2298275 w 8023328"/>
              <a:gd name="connsiteY3004" fmla="*/ 570017 h 2380521"/>
              <a:gd name="connsiteX3005" fmla="*/ 2226512 w 8023328"/>
              <a:gd name="connsiteY3005" fmla="*/ 570017 h 2380521"/>
              <a:gd name="connsiteX3006" fmla="*/ 2238911 w 8023328"/>
              <a:gd name="connsiteY3006" fmla="*/ 582414 h 2380521"/>
              <a:gd name="connsiteX3007" fmla="*/ 2226512 w 8023328"/>
              <a:gd name="connsiteY3007" fmla="*/ 596271 h 2380521"/>
              <a:gd name="connsiteX3008" fmla="*/ 2212655 w 8023328"/>
              <a:gd name="connsiteY3008" fmla="*/ 582414 h 2380521"/>
              <a:gd name="connsiteX3009" fmla="*/ 2226512 w 8023328"/>
              <a:gd name="connsiteY3009" fmla="*/ 570017 h 2380521"/>
              <a:gd name="connsiteX3010" fmla="*/ 2155680 w 8023328"/>
              <a:gd name="connsiteY3010" fmla="*/ 570017 h 2380521"/>
              <a:gd name="connsiteX3011" fmla="*/ 2168079 w 8023328"/>
              <a:gd name="connsiteY3011" fmla="*/ 582414 h 2380521"/>
              <a:gd name="connsiteX3012" fmla="*/ 2155680 w 8023328"/>
              <a:gd name="connsiteY3012" fmla="*/ 596271 h 2380521"/>
              <a:gd name="connsiteX3013" fmla="*/ 2141823 w 8023328"/>
              <a:gd name="connsiteY3013" fmla="*/ 582414 h 2380521"/>
              <a:gd name="connsiteX3014" fmla="*/ 2155680 w 8023328"/>
              <a:gd name="connsiteY3014" fmla="*/ 570017 h 2380521"/>
              <a:gd name="connsiteX3015" fmla="*/ 2084846 w 8023328"/>
              <a:gd name="connsiteY3015" fmla="*/ 570017 h 2380521"/>
              <a:gd name="connsiteX3016" fmla="*/ 2097246 w 8023328"/>
              <a:gd name="connsiteY3016" fmla="*/ 582414 h 2380521"/>
              <a:gd name="connsiteX3017" fmla="*/ 2084846 w 8023328"/>
              <a:gd name="connsiteY3017" fmla="*/ 596271 h 2380521"/>
              <a:gd name="connsiteX3018" fmla="*/ 2070989 w 8023328"/>
              <a:gd name="connsiteY3018" fmla="*/ 582414 h 2380521"/>
              <a:gd name="connsiteX3019" fmla="*/ 2084846 w 8023328"/>
              <a:gd name="connsiteY3019" fmla="*/ 570017 h 2380521"/>
              <a:gd name="connsiteX3020" fmla="*/ 2011831 w 8023328"/>
              <a:gd name="connsiteY3020" fmla="*/ 570017 h 2380521"/>
              <a:gd name="connsiteX3021" fmla="*/ 2026416 w 8023328"/>
              <a:gd name="connsiteY3021" fmla="*/ 582414 h 2380521"/>
              <a:gd name="connsiteX3022" fmla="*/ 2011831 w 8023328"/>
              <a:gd name="connsiteY3022" fmla="*/ 596271 h 2380521"/>
              <a:gd name="connsiteX3023" fmla="*/ 2000163 w 8023328"/>
              <a:gd name="connsiteY3023" fmla="*/ 582414 h 2380521"/>
              <a:gd name="connsiteX3024" fmla="*/ 2011831 w 8023328"/>
              <a:gd name="connsiteY3024" fmla="*/ 570017 h 2380521"/>
              <a:gd name="connsiteX3025" fmla="*/ 1938359 w 8023328"/>
              <a:gd name="connsiteY3025" fmla="*/ 570017 h 2380521"/>
              <a:gd name="connsiteX3026" fmla="*/ 1952216 w 8023328"/>
              <a:gd name="connsiteY3026" fmla="*/ 583873 h 2380521"/>
              <a:gd name="connsiteX3027" fmla="*/ 1938359 w 8023328"/>
              <a:gd name="connsiteY3027" fmla="*/ 596271 h 2380521"/>
              <a:gd name="connsiteX3028" fmla="*/ 1925962 w 8023328"/>
              <a:gd name="connsiteY3028" fmla="*/ 583873 h 2380521"/>
              <a:gd name="connsiteX3029" fmla="*/ 1938359 w 8023328"/>
              <a:gd name="connsiteY3029" fmla="*/ 570017 h 2380521"/>
              <a:gd name="connsiteX3030" fmla="*/ 1867522 w 8023328"/>
              <a:gd name="connsiteY3030" fmla="*/ 570017 h 2380521"/>
              <a:gd name="connsiteX3031" fmla="*/ 1881382 w 8023328"/>
              <a:gd name="connsiteY3031" fmla="*/ 583873 h 2380521"/>
              <a:gd name="connsiteX3032" fmla="*/ 1867522 w 8023328"/>
              <a:gd name="connsiteY3032" fmla="*/ 596271 h 2380521"/>
              <a:gd name="connsiteX3033" fmla="*/ 1855124 w 8023328"/>
              <a:gd name="connsiteY3033" fmla="*/ 583873 h 2380521"/>
              <a:gd name="connsiteX3034" fmla="*/ 1867522 w 8023328"/>
              <a:gd name="connsiteY3034" fmla="*/ 570017 h 2380521"/>
              <a:gd name="connsiteX3035" fmla="*/ 1799082 w 8023328"/>
              <a:gd name="connsiteY3035" fmla="*/ 570017 h 2380521"/>
              <a:gd name="connsiteX3036" fmla="*/ 1813871 w 8023328"/>
              <a:gd name="connsiteY3036" fmla="*/ 583873 h 2380521"/>
              <a:gd name="connsiteX3037" fmla="*/ 1799082 w 8023328"/>
              <a:gd name="connsiteY3037" fmla="*/ 596271 h 2380521"/>
              <a:gd name="connsiteX3038" fmla="*/ 1784295 w 8023328"/>
              <a:gd name="connsiteY3038" fmla="*/ 583873 h 2380521"/>
              <a:gd name="connsiteX3039" fmla="*/ 1799082 w 8023328"/>
              <a:gd name="connsiteY3039" fmla="*/ 570017 h 2380521"/>
              <a:gd name="connsiteX3040" fmla="*/ 1728257 w 8023328"/>
              <a:gd name="connsiteY3040" fmla="*/ 570017 h 2380521"/>
              <a:gd name="connsiteX3041" fmla="*/ 1743046 w 8023328"/>
              <a:gd name="connsiteY3041" fmla="*/ 583873 h 2380521"/>
              <a:gd name="connsiteX3042" fmla="*/ 1728257 w 8023328"/>
              <a:gd name="connsiteY3042" fmla="*/ 596271 h 2380521"/>
              <a:gd name="connsiteX3043" fmla="*/ 1713467 w 8023328"/>
              <a:gd name="connsiteY3043" fmla="*/ 583873 h 2380521"/>
              <a:gd name="connsiteX3044" fmla="*/ 1728257 w 8023328"/>
              <a:gd name="connsiteY3044" fmla="*/ 570017 h 2380521"/>
              <a:gd name="connsiteX3045" fmla="*/ 1657426 w 8023328"/>
              <a:gd name="connsiteY3045" fmla="*/ 570017 h 2380521"/>
              <a:gd name="connsiteX3046" fmla="*/ 1672218 w 8023328"/>
              <a:gd name="connsiteY3046" fmla="*/ 583873 h 2380521"/>
              <a:gd name="connsiteX3047" fmla="*/ 1657426 w 8023328"/>
              <a:gd name="connsiteY3047" fmla="*/ 596271 h 2380521"/>
              <a:gd name="connsiteX3048" fmla="*/ 1642647 w 8023328"/>
              <a:gd name="connsiteY3048" fmla="*/ 583873 h 2380521"/>
              <a:gd name="connsiteX3049" fmla="*/ 1657426 w 8023328"/>
              <a:gd name="connsiteY3049" fmla="*/ 570017 h 2380521"/>
              <a:gd name="connsiteX3050" fmla="*/ 1582294 w 8023328"/>
              <a:gd name="connsiteY3050" fmla="*/ 570017 h 2380521"/>
              <a:gd name="connsiteX3051" fmla="*/ 1594694 w 8023328"/>
              <a:gd name="connsiteY3051" fmla="*/ 583873 h 2380521"/>
              <a:gd name="connsiteX3052" fmla="*/ 1582294 w 8023328"/>
              <a:gd name="connsiteY3052" fmla="*/ 596271 h 2380521"/>
              <a:gd name="connsiteX3053" fmla="*/ 1568438 w 8023328"/>
              <a:gd name="connsiteY3053" fmla="*/ 583873 h 2380521"/>
              <a:gd name="connsiteX3054" fmla="*/ 1582294 w 8023328"/>
              <a:gd name="connsiteY3054" fmla="*/ 570017 h 2380521"/>
              <a:gd name="connsiteX3055" fmla="*/ 1512190 w 8023328"/>
              <a:gd name="connsiteY3055" fmla="*/ 570017 h 2380521"/>
              <a:gd name="connsiteX3056" fmla="*/ 1523859 w 8023328"/>
              <a:gd name="connsiteY3056" fmla="*/ 583873 h 2380521"/>
              <a:gd name="connsiteX3057" fmla="*/ 1512190 w 8023328"/>
              <a:gd name="connsiteY3057" fmla="*/ 596271 h 2380521"/>
              <a:gd name="connsiteX3058" fmla="*/ 1497607 w 8023328"/>
              <a:gd name="connsiteY3058" fmla="*/ 583873 h 2380521"/>
              <a:gd name="connsiteX3059" fmla="*/ 1512190 w 8023328"/>
              <a:gd name="connsiteY3059" fmla="*/ 570017 h 2380521"/>
              <a:gd name="connsiteX3060" fmla="*/ 1440623 w 8023328"/>
              <a:gd name="connsiteY3060" fmla="*/ 570017 h 2380521"/>
              <a:gd name="connsiteX3061" fmla="*/ 1453020 w 8023328"/>
              <a:gd name="connsiteY3061" fmla="*/ 583873 h 2380521"/>
              <a:gd name="connsiteX3062" fmla="*/ 1440623 w 8023328"/>
              <a:gd name="connsiteY3062" fmla="*/ 596271 h 2380521"/>
              <a:gd name="connsiteX3063" fmla="*/ 1426771 w 8023328"/>
              <a:gd name="connsiteY3063" fmla="*/ 583873 h 2380521"/>
              <a:gd name="connsiteX3064" fmla="*/ 1440623 w 8023328"/>
              <a:gd name="connsiteY3064" fmla="*/ 570017 h 2380521"/>
              <a:gd name="connsiteX3065" fmla="*/ 1368341 w 8023328"/>
              <a:gd name="connsiteY3065" fmla="*/ 570017 h 2380521"/>
              <a:gd name="connsiteX3066" fmla="*/ 1382194 w 8023328"/>
              <a:gd name="connsiteY3066" fmla="*/ 583873 h 2380521"/>
              <a:gd name="connsiteX3067" fmla="*/ 1368341 w 8023328"/>
              <a:gd name="connsiteY3067" fmla="*/ 596271 h 2380521"/>
              <a:gd name="connsiteX3068" fmla="*/ 1355945 w 8023328"/>
              <a:gd name="connsiteY3068" fmla="*/ 583873 h 2380521"/>
              <a:gd name="connsiteX3069" fmla="*/ 1368341 w 8023328"/>
              <a:gd name="connsiteY3069" fmla="*/ 570017 h 2380521"/>
              <a:gd name="connsiteX3070" fmla="*/ 1297515 w 8023328"/>
              <a:gd name="connsiteY3070" fmla="*/ 570017 h 2380521"/>
              <a:gd name="connsiteX3071" fmla="*/ 1311369 w 8023328"/>
              <a:gd name="connsiteY3071" fmla="*/ 583873 h 2380521"/>
              <a:gd name="connsiteX3072" fmla="*/ 1297515 w 8023328"/>
              <a:gd name="connsiteY3072" fmla="*/ 596271 h 2380521"/>
              <a:gd name="connsiteX3073" fmla="*/ 1285116 w 8023328"/>
              <a:gd name="connsiteY3073" fmla="*/ 583873 h 2380521"/>
              <a:gd name="connsiteX3074" fmla="*/ 1297515 w 8023328"/>
              <a:gd name="connsiteY3074" fmla="*/ 570017 h 2380521"/>
              <a:gd name="connsiteX3075" fmla="*/ 1226680 w 8023328"/>
              <a:gd name="connsiteY3075" fmla="*/ 570017 h 2380521"/>
              <a:gd name="connsiteX3076" fmla="*/ 1240537 w 8023328"/>
              <a:gd name="connsiteY3076" fmla="*/ 583873 h 2380521"/>
              <a:gd name="connsiteX3077" fmla="*/ 1226680 w 8023328"/>
              <a:gd name="connsiteY3077" fmla="*/ 596271 h 2380521"/>
              <a:gd name="connsiteX3078" fmla="*/ 1214296 w 8023328"/>
              <a:gd name="connsiteY3078" fmla="*/ 583873 h 2380521"/>
              <a:gd name="connsiteX3079" fmla="*/ 1226680 w 8023328"/>
              <a:gd name="connsiteY3079" fmla="*/ 570017 h 2380521"/>
              <a:gd name="connsiteX3080" fmla="*/ 1154879 w 8023328"/>
              <a:gd name="connsiteY3080" fmla="*/ 570017 h 2380521"/>
              <a:gd name="connsiteX3081" fmla="*/ 1169669 w 8023328"/>
              <a:gd name="connsiteY3081" fmla="*/ 583873 h 2380521"/>
              <a:gd name="connsiteX3082" fmla="*/ 1154879 w 8023328"/>
              <a:gd name="connsiteY3082" fmla="*/ 596271 h 2380521"/>
              <a:gd name="connsiteX3083" fmla="*/ 1140090 w 8023328"/>
              <a:gd name="connsiteY3083" fmla="*/ 583873 h 2380521"/>
              <a:gd name="connsiteX3084" fmla="*/ 1154879 w 8023328"/>
              <a:gd name="connsiteY3084" fmla="*/ 570017 h 2380521"/>
              <a:gd name="connsiteX3085" fmla="*/ 1084053 w 8023328"/>
              <a:gd name="connsiteY3085" fmla="*/ 570017 h 2380521"/>
              <a:gd name="connsiteX3086" fmla="*/ 1098840 w 8023328"/>
              <a:gd name="connsiteY3086" fmla="*/ 583873 h 2380521"/>
              <a:gd name="connsiteX3087" fmla="*/ 1084053 w 8023328"/>
              <a:gd name="connsiteY3087" fmla="*/ 596271 h 2380521"/>
              <a:gd name="connsiteX3088" fmla="*/ 1069263 w 8023328"/>
              <a:gd name="connsiteY3088" fmla="*/ 583873 h 2380521"/>
              <a:gd name="connsiteX3089" fmla="*/ 1084053 w 8023328"/>
              <a:gd name="connsiteY3089" fmla="*/ 570017 h 2380521"/>
              <a:gd name="connsiteX3090" fmla="*/ 1013010 w 8023328"/>
              <a:gd name="connsiteY3090" fmla="*/ 570017 h 2380521"/>
              <a:gd name="connsiteX3091" fmla="*/ 1024682 w 8023328"/>
              <a:gd name="connsiteY3091" fmla="*/ 583873 h 2380521"/>
              <a:gd name="connsiteX3092" fmla="*/ 1013010 w 8023328"/>
              <a:gd name="connsiteY3092" fmla="*/ 596271 h 2380521"/>
              <a:gd name="connsiteX3093" fmla="*/ 998433 w 8023328"/>
              <a:gd name="connsiteY3093" fmla="*/ 583873 h 2380521"/>
              <a:gd name="connsiteX3094" fmla="*/ 1013010 w 8023328"/>
              <a:gd name="connsiteY3094" fmla="*/ 570017 h 2380521"/>
              <a:gd name="connsiteX3095" fmla="*/ 941458 w 8023328"/>
              <a:gd name="connsiteY3095" fmla="*/ 570017 h 2380521"/>
              <a:gd name="connsiteX3096" fmla="*/ 953857 w 8023328"/>
              <a:gd name="connsiteY3096" fmla="*/ 583873 h 2380521"/>
              <a:gd name="connsiteX3097" fmla="*/ 941458 w 8023328"/>
              <a:gd name="connsiteY3097" fmla="*/ 596271 h 2380521"/>
              <a:gd name="connsiteX3098" fmla="*/ 927601 w 8023328"/>
              <a:gd name="connsiteY3098" fmla="*/ 583873 h 2380521"/>
              <a:gd name="connsiteX3099" fmla="*/ 941458 w 8023328"/>
              <a:gd name="connsiteY3099" fmla="*/ 570017 h 2380521"/>
              <a:gd name="connsiteX3100" fmla="*/ 870626 w 8023328"/>
              <a:gd name="connsiteY3100" fmla="*/ 570017 h 2380521"/>
              <a:gd name="connsiteX3101" fmla="*/ 883027 w 8023328"/>
              <a:gd name="connsiteY3101" fmla="*/ 583873 h 2380521"/>
              <a:gd name="connsiteX3102" fmla="*/ 870626 w 8023328"/>
              <a:gd name="connsiteY3102" fmla="*/ 596271 h 2380521"/>
              <a:gd name="connsiteX3103" fmla="*/ 856772 w 8023328"/>
              <a:gd name="connsiteY3103" fmla="*/ 583873 h 2380521"/>
              <a:gd name="connsiteX3104" fmla="*/ 870626 w 8023328"/>
              <a:gd name="connsiteY3104" fmla="*/ 570017 h 2380521"/>
              <a:gd name="connsiteX3105" fmla="*/ 798340 w 8023328"/>
              <a:gd name="connsiteY3105" fmla="*/ 570017 h 2380521"/>
              <a:gd name="connsiteX3106" fmla="*/ 812193 w 8023328"/>
              <a:gd name="connsiteY3106" fmla="*/ 583873 h 2380521"/>
              <a:gd name="connsiteX3107" fmla="*/ 798340 w 8023328"/>
              <a:gd name="connsiteY3107" fmla="*/ 596271 h 2380521"/>
              <a:gd name="connsiteX3108" fmla="*/ 785941 w 8023328"/>
              <a:gd name="connsiteY3108" fmla="*/ 583873 h 2380521"/>
              <a:gd name="connsiteX3109" fmla="*/ 798340 w 8023328"/>
              <a:gd name="connsiteY3109" fmla="*/ 570017 h 2380521"/>
              <a:gd name="connsiteX3110" fmla="*/ 724135 w 8023328"/>
              <a:gd name="connsiteY3110" fmla="*/ 570017 h 2380521"/>
              <a:gd name="connsiteX3111" fmla="*/ 737991 w 8023328"/>
              <a:gd name="connsiteY3111" fmla="*/ 583873 h 2380521"/>
              <a:gd name="connsiteX3112" fmla="*/ 724135 w 8023328"/>
              <a:gd name="connsiteY3112" fmla="*/ 596271 h 2380521"/>
              <a:gd name="connsiteX3113" fmla="*/ 711737 w 8023328"/>
              <a:gd name="connsiteY3113" fmla="*/ 583873 h 2380521"/>
              <a:gd name="connsiteX3114" fmla="*/ 724135 w 8023328"/>
              <a:gd name="connsiteY3114" fmla="*/ 570017 h 2380521"/>
              <a:gd name="connsiteX3115" fmla="*/ 653306 w 8023328"/>
              <a:gd name="connsiteY3115" fmla="*/ 570017 h 2380521"/>
              <a:gd name="connsiteX3116" fmla="*/ 667161 w 8023328"/>
              <a:gd name="connsiteY3116" fmla="*/ 583873 h 2380521"/>
              <a:gd name="connsiteX3117" fmla="*/ 653306 w 8023328"/>
              <a:gd name="connsiteY3117" fmla="*/ 596271 h 2380521"/>
              <a:gd name="connsiteX3118" fmla="*/ 640910 w 8023328"/>
              <a:gd name="connsiteY3118" fmla="*/ 583873 h 2380521"/>
              <a:gd name="connsiteX3119" fmla="*/ 653306 w 8023328"/>
              <a:gd name="connsiteY3119" fmla="*/ 570017 h 2380521"/>
              <a:gd name="connsiteX3120" fmla="*/ 584865 w 8023328"/>
              <a:gd name="connsiteY3120" fmla="*/ 570017 h 2380521"/>
              <a:gd name="connsiteX3121" fmla="*/ 599654 w 8023328"/>
              <a:gd name="connsiteY3121" fmla="*/ 583873 h 2380521"/>
              <a:gd name="connsiteX3122" fmla="*/ 584865 w 8023328"/>
              <a:gd name="connsiteY3122" fmla="*/ 596271 h 2380521"/>
              <a:gd name="connsiteX3123" fmla="*/ 570076 w 8023328"/>
              <a:gd name="connsiteY3123" fmla="*/ 583873 h 2380521"/>
              <a:gd name="connsiteX3124" fmla="*/ 584865 w 8023328"/>
              <a:gd name="connsiteY3124" fmla="*/ 570017 h 2380521"/>
              <a:gd name="connsiteX3125" fmla="*/ 513668 w 8023328"/>
              <a:gd name="connsiteY3125" fmla="*/ 570017 h 2380521"/>
              <a:gd name="connsiteX3126" fmla="*/ 528846 w 8023328"/>
              <a:gd name="connsiteY3126" fmla="*/ 583873 h 2380521"/>
              <a:gd name="connsiteX3127" fmla="*/ 513668 w 8023328"/>
              <a:gd name="connsiteY3127" fmla="*/ 596271 h 2380521"/>
              <a:gd name="connsiteX3128" fmla="*/ 499248 w 8023328"/>
              <a:gd name="connsiteY3128" fmla="*/ 583873 h 2380521"/>
              <a:gd name="connsiteX3129" fmla="*/ 513668 w 8023328"/>
              <a:gd name="connsiteY3129" fmla="*/ 570017 h 2380521"/>
              <a:gd name="connsiteX3130" fmla="*/ 439833 w 8023328"/>
              <a:gd name="connsiteY3130" fmla="*/ 570017 h 2380521"/>
              <a:gd name="connsiteX3131" fmla="*/ 454623 w 8023328"/>
              <a:gd name="connsiteY3131" fmla="*/ 583873 h 2380521"/>
              <a:gd name="connsiteX3132" fmla="*/ 439833 w 8023328"/>
              <a:gd name="connsiteY3132" fmla="*/ 596271 h 2380521"/>
              <a:gd name="connsiteX3133" fmla="*/ 425044 w 8023328"/>
              <a:gd name="connsiteY3133" fmla="*/ 583873 h 2380521"/>
              <a:gd name="connsiteX3134" fmla="*/ 439833 w 8023328"/>
              <a:gd name="connsiteY3134" fmla="*/ 570017 h 2380521"/>
              <a:gd name="connsiteX3135" fmla="*/ 368072 w 8023328"/>
              <a:gd name="connsiteY3135" fmla="*/ 570017 h 2380521"/>
              <a:gd name="connsiteX3136" fmla="*/ 380467 w 8023328"/>
              <a:gd name="connsiteY3136" fmla="*/ 583873 h 2380521"/>
              <a:gd name="connsiteX3137" fmla="*/ 368072 w 8023328"/>
              <a:gd name="connsiteY3137" fmla="*/ 596271 h 2380521"/>
              <a:gd name="connsiteX3138" fmla="*/ 354211 w 8023328"/>
              <a:gd name="connsiteY3138" fmla="*/ 583873 h 2380521"/>
              <a:gd name="connsiteX3139" fmla="*/ 368072 w 8023328"/>
              <a:gd name="connsiteY3139" fmla="*/ 570017 h 2380521"/>
              <a:gd name="connsiteX3140" fmla="*/ 3081772 w 8023328"/>
              <a:gd name="connsiteY3140" fmla="*/ 499186 h 2380521"/>
              <a:gd name="connsiteX3141" fmla="*/ 3095622 w 8023328"/>
              <a:gd name="connsiteY3141" fmla="*/ 511583 h 2380521"/>
              <a:gd name="connsiteX3142" fmla="*/ 3081772 w 8023328"/>
              <a:gd name="connsiteY3142" fmla="*/ 525440 h 2380521"/>
              <a:gd name="connsiteX3143" fmla="*/ 3069372 w 8023328"/>
              <a:gd name="connsiteY3143" fmla="*/ 511583 h 2380521"/>
              <a:gd name="connsiteX3144" fmla="*/ 3081772 w 8023328"/>
              <a:gd name="connsiteY3144" fmla="*/ 499186 h 2380521"/>
              <a:gd name="connsiteX3145" fmla="*/ 3013712 w 8023328"/>
              <a:gd name="connsiteY3145" fmla="*/ 499186 h 2380521"/>
              <a:gd name="connsiteX3146" fmla="*/ 3028135 w 8023328"/>
              <a:gd name="connsiteY3146" fmla="*/ 511583 h 2380521"/>
              <a:gd name="connsiteX3147" fmla="*/ 3013712 w 8023328"/>
              <a:gd name="connsiteY3147" fmla="*/ 525440 h 2380521"/>
              <a:gd name="connsiteX3148" fmla="*/ 2998539 w 8023328"/>
              <a:gd name="connsiteY3148" fmla="*/ 511583 h 2380521"/>
              <a:gd name="connsiteX3149" fmla="*/ 3013712 w 8023328"/>
              <a:gd name="connsiteY3149" fmla="*/ 499186 h 2380521"/>
              <a:gd name="connsiteX3150" fmla="*/ 2942491 w 8023328"/>
              <a:gd name="connsiteY3150" fmla="*/ 499186 h 2380521"/>
              <a:gd name="connsiteX3151" fmla="*/ 2957285 w 8023328"/>
              <a:gd name="connsiteY3151" fmla="*/ 511583 h 2380521"/>
              <a:gd name="connsiteX3152" fmla="*/ 2942491 w 8023328"/>
              <a:gd name="connsiteY3152" fmla="*/ 525440 h 2380521"/>
              <a:gd name="connsiteX3153" fmla="*/ 2927705 w 8023328"/>
              <a:gd name="connsiteY3153" fmla="*/ 511583 h 2380521"/>
              <a:gd name="connsiteX3154" fmla="*/ 2942491 w 8023328"/>
              <a:gd name="connsiteY3154" fmla="*/ 499186 h 2380521"/>
              <a:gd name="connsiteX3155" fmla="*/ 2868291 w 8023328"/>
              <a:gd name="connsiteY3155" fmla="*/ 499186 h 2380521"/>
              <a:gd name="connsiteX3156" fmla="*/ 2883082 w 8023328"/>
              <a:gd name="connsiteY3156" fmla="*/ 511583 h 2380521"/>
              <a:gd name="connsiteX3157" fmla="*/ 2868291 w 8023328"/>
              <a:gd name="connsiteY3157" fmla="*/ 525440 h 2380521"/>
              <a:gd name="connsiteX3158" fmla="*/ 2853502 w 8023328"/>
              <a:gd name="connsiteY3158" fmla="*/ 511583 h 2380521"/>
              <a:gd name="connsiteX3159" fmla="*/ 2868291 w 8023328"/>
              <a:gd name="connsiteY3159" fmla="*/ 499186 h 2380521"/>
              <a:gd name="connsiteX3160" fmla="*/ 2796533 w 8023328"/>
              <a:gd name="connsiteY3160" fmla="*/ 499186 h 2380521"/>
              <a:gd name="connsiteX3161" fmla="*/ 2808931 w 8023328"/>
              <a:gd name="connsiteY3161" fmla="*/ 511583 h 2380521"/>
              <a:gd name="connsiteX3162" fmla="*/ 2796533 w 8023328"/>
              <a:gd name="connsiteY3162" fmla="*/ 525440 h 2380521"/>
              <a:gd name="connsiteX3163" fmla="*/ 2782678 w 8023328"/>
              <a:gd name="connsiteY3163" fmla="*/ 511583 h 2380521"/>
              <a:gd name="connsiteX3164" fmla="*/ 2796533 w 8023328"/>
              <a:gd name="connsiteY3164" fmla="*/ 499186 h 2380521"/>
              <a:gd name="connsiteX3165" fmla="*/ 2725695 w 8023328"/>
              <a:gd name="connsiteY3165" fmla="*/ 499186 h 2380521"/>
              <a:gd name="connsiteX3166" fmla="*/ 2738097 w 8023328"/>
              <a:gd name="connsiteY3166" fmla="*/ 511583 h 2380521"/>
              <a:gd name="connsiteX3167" fmla="*/ 2725695 w 8023328"/>
              <a:gd name="connsiteY3167" fmla="*/ 525440 h 2380521"/>
              <a:gd name="connsiteX3168" fmla="*/ 2711846 w 8023328"/>
              <a:gd name="connsiteY3168" fmla="*/ 511583 h 2380521"/>
              <a:gd name="connsiteX3169" fmla="*/ 2725695 w 8023328"/>
              <a:gd name="connsiteY3169" fmla="*/ 499186 h 2380521"/>
              <a:gd name="connsiteX3170" fmla="*/ 2654870 w 8023328"/>
              <a:gd name="connsiteY3170" fmla="*/ 499186 h 2380521"/>
              <a:gd name="connsiteX3171" fmla="*/ 2667266 w 8023328"/>
              <a:gd name="connsiteY3171" fmla="*/ 511583 h 2380521"/>
              <a:gd name="connsiteX3172" fmla="*/ 2654870 w 8023328"/>
              <a:gd name="connsiteY3172" fmla="*/ 525440 h 2380521"/>
              <a:gd name="connsiteX3173" fmla="*/ 2641013 w 8023328"/>
              <a:gd name="connsiteY3173" fmla="*/ 511583 h 2380521"/>
              <a:gd name="connsiteX3174" fmla="*/ 2654870 w 8023328"/>
              <a:gd name="connsiteY3174" fmla="*/ 499186 h 2380521"/>
              <a:gd name="connsiteX3175" fmla="*/ 2582580 w 8023328"/>
              <a:gd name="connsiteY3175" fmla="*/ 499186 h 2380521"/>
              <a:gd name="connsiteX3176" fmla="*/ 2596435 w 8023328"/>
              <a:gd name="connsiteY3176" fmla="*/ 511583 h 2380521"/>
              <a:gd name="connsiteX3177" fmla="*/ 2582580 w 8023328"/>
              <a:gd name="connsiteY3177" fmla="*/ 525440 h 2380521"/>
              <a:gd name="connsiteX3178" fmla="*/ 2570184 w 8023328"/>
              <a:gd name="connsiteY3178" fmla="*/ 511583 h 2380521"/>
              <a:gd name="connsiteX3179" fmla="*/ 2582580 w 8023328"/>
              <a:gd name="connsiteY3179" fmla="*/ 499186 h 2380521"/>
              <a:gd name="connsiteX3180" fmla="*/ 2511026 w 8023328"/>
              <a:gd name="connsiteY3180" fmla="*/ 499186 h 2380521"/>
              <a:gd name="connsiteX3181" fmla="*/ 2525610 w 8023328"/>
              <a:gd name="connsiteY3181" fmla="*/ 511583 h 2380521"/>
              <a:gd name="connsiteX3182" fmla="*/ 2511026 w 8023328"/>
              <a:gd name="connsiteY3182" fmla="*/ 525440 h 2380521"/>
              <a:gd name="connsiteX3183" fmla="*/ 2499361 w 8023328"/>
              <a:gd name="connsiteY3183" fmla="*/ 511583 h 2380521"/>
              <a:gd name="connsiteX3184" fmla="*/ 2511026 w 8023328"/>
              <a:gd name="connsiteY3184" fmla="*/ 499186 h 2380521"/>
              <a:gd name="connsiteX3185" fmla="*/ 2440924 w 8023328"/>
              <a:gd name="connsiteY3185" fmla="*/ 499186 h 2380521"/>
              <a:gd name="connsiteX3186" fmla="*/ 2454781 w 8023328"/>
              <a:gd name="connsiteY3186" fmla="*/ 511583 h 2380521"/>
              <a:gd name="connsiteX3187" fmla="*/ 2440924 w 8023328"/>
              <a:gd name="connsiteY3187" fmla="*/ 525440 h 2380521"/>
              <a:gd name="connsiteX3188" fmla="*/ 2428527 w 8023328"/>
              <a:gd name="connsiteY3188" fmla="*/ 511583 h 2380521"/>
              <a:gd name="connsiteX3189" fmla="*/ 2440924 w 8023328"/>
              <a:gd name="connsiteY3189" fmla="*/ 499186 h 2380521"/>
              <a:gd name="connsiteX3190" fmla="*/ 2369108 w 8023328"/>
              <a:gd name="connsiteY3190" fmla="*/ 499186 h 2380521"/>
              <a:gd name="connsiteX3191" fmla="*/ 2383898 w 8023328"/>
              <a:gd name="connsiteY3191" fmla="*/ 511583 h 2380521"/>
              <a:gd name="connsiteX3192" fmla="*/ 2369108 w 8023328"/>
              <a:gd name="connsiteY3192" fmla="*/ 525440 h 2380521"/>
              <a:gd name="connsiteX3193" fmla="*/ 2354319 w 8023328"/>
              <a:gd name="connsiteY3193" fmla="*/ 511583 h 2380521"/>
              <a:gd name="connsiteX3194" fmla="*/ 2369108 w 8023328"/>
              <a:gd name="connsiteY3194" fmla="*/ 499186 h 2380521"/>
              <a:gd name="connsiteX3195" fmla="*/ 2298278 w 8023328"/>
              <a:gd name="connsiteY3195" fmla="*/ 499186 h 2380521"/>
              <a:gd name="connsiteX3196" fmla="*/ 2313066 w 8023328"/>
              <a:gd name="connsiteY3196" fmla="*/ 511583 h 2380521"/>
              <a:gd name="connsiteX3197" fmla="*/ 2298278 w 8023328"/>
              <a:gd name="connsiteY3197" fmla="*/ 525440 h 2380521"/>
              <a:gd name="connsiteX3198" fmla="*/ 2283488 w 8023328"/>
              <a:gd name="connsiteY3198" fmla="*/ 511583 h 2380521"/>
              <a:gd name="connsiteX3199" fmla="*/ 2298278 w 8023328"/>
              <a:gd name="connsiteY3199" fmla="*/ 499186 h 2380521"/>
              <a:gd name="connsiteX3200" fmla="*/ 2226514 w 8023328"/>
              <a:gd name="connsiteY3200" fmla="*/ 499186 h 2380521"/>
              <a:gd name="connsiteX3201" fmla="*/ 2238914 w 8023328"/>
              <a:gd name="connsiteY3201" fmla="*/ 511583 h 2380521"/>
              <a:gd name="connsiteX3202" fmla="*/ 2226514 w 8023328"/>
              <a:gd name="connsiteY3202" fmla="*/ 525440 h 2380521"/>
              <a:gd name="connsiteX3203" fmla="*/ 2212655 w 8023328"/>
              <a:gd name="connsiteY3203" fmla="*/ 511583 h 2380521"/>
              <a:gd name="connsiteX3204" fmla="*/ 2226514 w 8023328"/>
              <a:gd name="connsiteY3204" fmla="*/ 499186 h 2380521"/>
              <a:gd name="connsiteX3205" fmla="*/ 2155680 w 8023328"/>
              <a:gd name="connsiteY3205" fmla="*/ 499186 h 2380521"/>
              <a:gd name="connsiteX3206" fmla="*/ 2168079 w 8023328"/>
              <a:gd name="connsiteY3206" fmla="*/ 511583 h 2380521"/>
              <a:gd name="connsiteX3207" fmla="*/ 2155680 w 8023328"/>
              <a:gd name="connsiteY3207" fmla="*/ 525440 h 2380521"/>
              <a:gd name="connsiteX3208" fmla="*/ 2141823 w 8023328"/>
              <a:gd name="connsiteY3208" fmla="*/ 511583 h 2380521"/>
              <a:gd name="connsiteX3209" fmla="*/ 2155680 w 8023328"/>
              <a:gd name="connsiteY3209" fmla="*/ 499186 h 2380521"/>
              <a:gd name="connsiteX3210" fmla="*/ 2084846 w 8023328"/>
              <a:gd name="connsiteY3210" fmla="*/ 499186 h 2380521"/>
              <a:gd name="connsiteX3211" fmla="*/ 2097246 w 8023328"/>
              <a:gd name="connsiteY3211" fmla="*/ 511583 h 2380521"/>
              <a:gd name="connsiteX3212" fmla="*/ 2084846 w 8023328"/>
              <a:gd name="connsiteY3212" fmla="*/ 525440 h 2380521"/>
              <a:gd name="connsiteX3213" fmla="*/ 2070991 w 8023328"/>
              <a:gd name="connsiteY3213" fmla="*/ 511583 h 2380521"/>
              <a:gd name="connsiteX3214" fmla="*/ 2084846 w 8023328"/>
              <a:gd name="connsiteY3214" fmla="*/ 499186 h 2380521"/>
              <a:gd name="connsiteX3215" fmla="*/ 2011831 w 8023328"/>
              <a:gd name="connsiteY3215" fmla="*/ 499186 h 2380521"/>
              <a:gd name="connsiteX3216" fmla="*/ 2026416 w 8023328"/>
              <a:gd name="connsiteY3216" fmla="*/ 511583 h 2380521"/>
              <a:gd name="connsiteX3217" fmla="*/ 2011831 w 8023328"/>
              <a:gd name="connsiteY3217" fmla="*/ 525440 h 2380521"/>
              <a:gd name="connsiteX3218" fmla="*/ 2000165 w 8023328"/>
              <a:gd name="connsiteY3218" fmla="*/ 511583 h 2380521"/>
              <a:gd name="connsiteX3219" fmla="*/ 2011831 w 8023328"/>
              <a:gd name="connsiteY3219" fmla="*/ 499186 h 2380521"/>
              <a:gd name="connsiteX3220" fmla="*/ 1938362 w 8023328"/>
              <a:gd name="connsiteY3220" fmla="*/ 499186 h 2380521"/>
              <a:gd name="connsiteX3221" fmla="*/ 1952216 w 8023328"/>
              <a:gd name="connsiteY3221" fmla="*/ 511583 h 2380521"/>
              <a:gd name="connsiteX3222" fmla="*/ 1938362 w 8023328"/>
              <a:gd name="connsiteY3222" fmla="*/ 525440 h 2380521"/>
              <a:gd name="connsiteX3223" fmla="*/ 1925965 w 8023328"/>
              <a:gd name="connsiteY3223" fmla="*/ 511583 h 2380521"/>
              <a:gd name="connsiteX3224" fmla="*/ 1938362 w 8023328"/>
              <a:gd name="connsiteY3224" fmla="*/ 499186 h 2380521"/>
              <a:gd name="connsiteX3225" fmla="*/ 1867525 w 8023328"/>
              <a:gd name="connsiteY3225" fmla="*/ 499186 h 2380521"/>
              <a:gd name="connsiteX3226" fmla="*/ 1881384 w 8023328"/>
              <a:gd name="connsiteY3226" fmla="*/ 511583 h 2380521"/>
              <a:gd name="connsiteX3227" fmla="*/ 1867525 w 8023328"/>
              <a:gd name="connsiteY3227" fmla="*/ 525440 h 2380521"/>
              <a:gd name="connsiteX3228" fmla="*/ 1855126 w 8023328"/>
              <a:gd name="connsiteY3228" fmla="*/ 511583 h 2380521"/>
              <a:gd name="connsiteX3229" fmla="*/ 1867525 w 8023328"/>
              <a:gd name="connsiteY3229" fmla="*/ 499186 h 2380521"/>
              <a:gd name="connsiteX3230" fmla="*/ 1799085 w 8023328"/>
              <a:gd name="connsiteY3230" fmla="*/ 499186 h 2380521"/>
              <a:gd name="connsiteX3231" fmla="*/ 1813871 w 8023328"/>
              <a:gd name="connsiteY3231" fmla="*/ 511583 h 2380521"/>
              <a:gd name="connsiteX3232" fmla="*/ 1799085 w 8023328"/>
              <a:gd name="connsiteY3232" fmla="*/ 525440 h 2380521"/>
              <a:gd name="connsiteX3233" fmla="*/ 1784295 w 8023328"/>
              <a:gd name="connsiteY3233" fmla="*/ 511583 h 2380521"/>
              <a:gd name="connsiteX3234" fmla="*/ 1799085 w 8023328"/>
              <a:gd name="connsiteY3234" fmla="*/ 499186 h 2380521"/>
              <a:gd name="connsiteX3235" fmla="*/ 1728257 w 8023328"/>
              <a:gd name="connsiteY3235" fmla="*/ 499186 h 2380521"/>
              <a:gd name="connsiteX3236" fmla="*/ 1743046 w 8023328"/>
              <a:gd name="connsiteY3236" fmla="*/ 511583 h 2380521"/>
              <a:gd name="connsiteX3237" fmla="*/ 1728257 w 8023328"/>
              <a:gd name="connsiteY3237" fmla="*/ 525440 h 2380521"/>
              <a:gd name="connsiteX3238" fmla="*/ 1713469 w 8023328"/>
              <a:gd name="connsiteY3238" fmla="*/ 511583 h 2380521"/>
              <a:gd name="connsiteX3239" fmla="*/ 1728257 w 8023328"/>
              <a:gd name="connsiteY3239" fmla="*/ 499186 h 2380521"/>
              <a:gd name="connsiteX3240" fmla="*/ 1657426 w 8023328"/>
              <a:gd name="connsiteY3240" fmla="*/ 499186 h 2380521"/>
              <a:gd name="connsiteX3241" fmla="*/ 1672218 w 8023328"/>
              <a:gd name="connsiteY3241" fmla="*/ 511583 h 2380521"/>
              <a:gd name="connsiteX3242" fmla="*/ 1657426 w 8023328"/>
              <a:gd name="connsiteY3242" fmla="*/ 525440 h 2380521"/>
              <a:gd name="connsiteX3243" fmla="*/ 1642647 w 8023328"/>
              <a:gd name="connsiteY3243" fmla="*/ 511583 h 2380521"/>
              <a:gd name="connsiteX3244" fmla="*/ 1657426 w 8023328"/>
              <a:gd name="connsiteY3244" fmla="*/ 499186 h 2380521"/>
              <a:gd name="connsiteX3245" fmla="*/ 1582294 w 8023328"/>
              <a:gd name="connsiteY3245" fmla="*/ 499186 h 2380521"/>
              <a:gd name="connsiteX3246" fmla="*/ 1594694 w 8023328"/>
              <a:gd name="connsiteY3246" fmla="*/ 511583 h 2380521"/>
              <a:gd name="connsiteX3247" fmla="*/ 1582294 w 8023328"/>
              <a:gd name="connsiteY3247" fmla="*/ 525440 h 2380521"/>
              <a:gd name="connsiteX3248" fmla="*/ 1568438 w 8023328"/>
              <a:gd name="connsiteY3248" fmla="*/ 511583 h 2380521"/>
              <a:gd name="connsiteX3249" fmla="*/ 1582294 w 8023328"/>
              <a:gd name="connsiteY3249" fmla="*/ 499186 h 2380521"/>
              <a:gd name="connsiteX3250" fmla="*/ 1512192 w 8023328"/>
              <a:gd name="connsiteY3250" fmla="*/ 499186 h 2380521"/>
              <a:gd name="connsiteX3251" fmla="*/ 1523862 w 8023328"/>
              <a:gd name="connsiteY3251" fmla="*/ 511583 h 2380521"/>
              <a:gd name="connsiteX3252" fmla="*/ 1512192 w 8023328"/>
              <a:gd name="connsiteY3252" fmla="*/ 525440 h 2380521"/>
              <a:gd name="connsiteX3253" fmla="*/ 1497607 w 8023328"/>
              <a:gd name="connsiteY3253" fmla="*/ 511583 h 2380521"/>
              <a:gd name="connsiteX3254" fmla="*/ 1512192 w 8023328"/>
              <a:gd name="connsiteY3254" fmla="*/ 499186 h 2380521"/>
              <a:gd name="connsiteX3255" fmla="*/ 1440623 w 8023328"/>
              <a:gd name="connsiteY3255" fmla="*/ 499186 h 2380521"/>
              <a:gd name="connsiteX3256" fmla="*/ 1453023 w 8023328"/>
              <a:gd name="connsiteY3256" fmla="*/ 511583 h 2380521"/>
              <a:gd name="connsiteX3257" fmla="*/ 1440623 w 8023328"/>
              <a:gd name="connsiteY3257" fmla="*/ 525440 h 2380521"/>
              <a:gd name="connsiteX3258" fmla="*/ 1426771 w 8023328"/>
              <a:gd name="connsiteY3258" fmla="*/ 511583 h 2380521"/>
              <a:gd name="connsiteX3259" fmla="*/ 1440623 w 8023328"/>
              <a:gd name="connsiteY3259" fmla="*/ 499186 h 2380521"/>
              <a:gd name="connsiteX3260" fmla="*/ 1368341 w 8023328"/>
              <a:gd name="connsiteY3260" fmla="*/ 499186 h 2380521"/>
              <a:gd name="connsiteX3261" fmla="*/ 1382196 w 8023328"/>
              <a:gd name="connsiteY3261" fmla="*/ 511583 h 2380521"/>
              <a:gd name="connsiteX3262" fmla="*/ 1368341 w 8023328"/>
              <a:gd name="connsiteY3262" fmla="*/ 525440 h 2380521"/>
              <a:gd name="connsiteX3263" fmla="*/ 1355948 w 8023328"/>
              <a:gd name="connsiteY3263" fmla="*/ 511583 h 2380521"/>
              <a:gd name="connsiteX3264" fmla="*/ 1368341 w 8023328"/>
              <a:gd name="connsiteY3264" fmla="*/ 499186 h 2380521"/>
              <a:gd name="connsiteX3265" fmla="*/ 1297515 w 8023328"/>
              <a:gd name="connsiteY3265" fmla="*/ 499186 h 2380521"/>
              <a:gd name="connsiteX3266" fmla="*/ 1311369 w 8023328"/>
              <a:gd name="connsiteY3266" fmla="*/ 513042 h 2380521"/>
              <a:gd name="connsiteX3267" fmla="*/ 1297515 w 8023328"/>
              <a:gd name="connsiteY3267" fmla="*/ 525440 h 2380521"/>
              <a:gd name="connsiteX3268" fmla="*/ 1285118 w 8023328"/>
              <a:gd name="connsiteY3268" fmla="*/ 513042 h 2380521"/>
              <a:gd name="connsiteX3269" fmla="*/ 1297515 w 8023328"/>
              <a:gd name="connsiteY3269" fmla="*/ 499186 h 2380521"/>
              <a:gd name="connsiteX3270" fmla="*/ 1225700 w 8023328"/>
              <a:gd name="connsiteY3270" fmla="*/ 499186 h 2380521"/>
              <a:gd name="connsiteX3271" fmla="*/ 1240491 w 8023328"/>
              <a:gd name="connsiteY3271" fmla="*/ 513042 h 2380521"/>
              <a:gd name="connsiteX3272" fmla="*/ 1225700 w 8023328"/>
              <a:gd name="connsiteY3272" fmla="*/ 525440 h 2380521"/>
              <a:gd name="connsiteX3273" fmla="*/ 1210925 w 8023328"/>
              <a:gd name="connsiteY3273" fmla="*/ 513042 h 2380521"/>
              <a:gd name="connsiteX3274" fmla="*/ 1225700 w 8023328"/>
              <a:gd name="connsiteY3274" fmla="*/ 499186 h 2380521"/>
              <a:gd name="connsiteX3275" fmla="*/ 1154881 w 8023328"/>
              <a:gd name="connsiteY3275" fmla="*/ 499186 h 2380521"/>
              <a:gd name="connsiteX3276" fmla="*/ 1169669 w 8023328"/>
              <a:gd name="connsiteY3276" fmla="*/ 513042 h 2380521"/>
              <a:gd name="connsiteX3277" fmla="*/ 1154881 w 8023328"/>
              <a:gd name="connsiteY3277" fmla="*/ 525440 h 2380521"/>
              <a:gd name="connsiteX3278" fmla="*/ 1140095 w 8023328"/>
              <a:gd name="connsiteY3278" fmla="*/ 513042 h 2380521"/>
              <a:gd name="connsiteX3279" fmla="*/ 1154881 w 8023328"/>
              <a:gd name="connsiteY3279" fmla="*/ 499186 h 2380521"/>
              <a:gd name="connsiteX3280" fmla="*/ 1084053 w 8023328"/>
              <a:gd name="connsiteY3280" fmla="*/ 499186 h 2380521"/>
              <a:gd name="connsiteX3281" fmla="*/ 1098842 w 8023328"/>
              <a:gd name="connsiteY3281" fmla="*/ 513042 h 2380521"/>
              <a:gd name="connsiteX3282" fmla="*/ 1084053 w 8023328"/>
              <a:gd name="connsiteY3282" fmla="*/ 525440 h 2380521"/>
              <a:gd name="connsiteX3283" fmla="*/ 1069267 w 8023328"/>
              <a:gd name="connsiteY3283" fmla="*/ 513042 h 2380521"/>
              <a:gd name="connsiteX3284" fmla="*/ 1084053 w 8023328"/>
              <a:gd name="connsiteY3284" fmla="*/ 499186 h 2380521"/>
              <a:gd name="connsiteX3285" fmla="*/ 1013012 w 8023328"/>
              <a:gd name="connsiteY3285" fmla="*/ 499186 h 2380521"/>
              <a:gd name="connsiteX3286" fmla="*/ 1024685 w 8023328"/>
              <a:gd name="connsiteY3286" fmla="*/ 513042 h 2380521"/>
              <a:gd name="connsiteX3287" fmla="*/ 1013012 w 8023328"/>
              <a:gd name="connsiteY3287" fmla="*/ 525440 h 2380521"/>
              <a:gd name="connsiteX3288" fmla="*/ 998433 w 8023328"/>
              <a:gd name="connsiteY3288" fmla="*/ 513042 h 2380521"/>
              <a:gd name="connsiteX3289" fmla="*/ 1013012 w 8023328"/>
              <a:gd name="connsiteY3289" fmla="*/ 499186 h 2380521"/>
              <a:gd name="connsiteX3290" fmla="*/ 941461 w 8023328"/>
              <a:gd name="connsiteY3290" fmla="*/ 499186 h 2380521"/>
              <a:gd name="connsiteX3291" fmla="*/ 953861 w 8023328"/>
              <a:gd name="connsiteY3291" fmla="*/ 513042 h 2380521"/>
              <a:gd name="connsiteX3292" fmla="*/ 941461 w 8023328"/>
              <a:gd name="connsiteY3292" fmla="*/ 525440 h 2380521"/>
              <a:gd name="connsiteX3293" fmla="*/ 927607 w 8023328"/>
              <a:gd name="connsiteY3293" fmla="*/ 513042 h 2380521"/>
              <a:gd name="connsiteX3294" fmla="*/ 941461 w 8023328"/>
              <a:gd name="connsiteY3294" fmla="*/ 499186 h 2380521"/>
              <a:gd name="connsiteX3295" fmla="*/ 870626 w 8023328"/>
              <a:gd name="connsiteY3295" fmla="*/ 499186 h 2380521"/>
              <a:gd name="connsiteX3296" fmla="*/ 883027 w 8023328"/>
              <a:gd name="connsiteY3296" fmla="*/ 513042 h 2380521"/>
              <a:gd name="connsiteX3297" fmla="*/ 870626 w 8023328"/>
              <a:gd name="connsiteY3297" fmla="*/ 525440 h 2380521"/>
              <a:gd name="connsiteX3298" fmla="*/ 856774 w 8023328"/>
              <a:gd name="connsiteY3298" fmla="*/ 513042 h 2380521"/>
              <a:gd name="connsiteX3299" fmla="*/ 870626 w 8023328"/>
              <a:gd name="connsiteY3299" fmla="*/ 499186 h 2380521"/>
              <a:gd name="connsiteX3300" fmla="*/ 798340 w 8023328"/>
              <a:gd name="connsiteY3300" fmla="*/ 499186 h 2380521"/>
              <a:gd name="connsiteX3301" fmla="*/ 812196 w 8023328"/>
              <a:gd name="connsiteY3301" fmla="*/ 513042 h 2380521"/>
              <a:gd name="connsiteX3302" fmla="*/ 798340 w 8023328"/>
              <a:gd name="connsiteY3302" fmla="*/ 525440 h 2380521"/>
              <a:gd name="connsiteX3303" fmla="*/ 785941 w 8023328"/>
              <a:gd name="connsiteY3303" fmla="*/ 513042 h 2380521"/>
              <a:gd name="connsiteX3304" fmla="*/ 798340 w 8023328"/>
              <a:gd name="connsiteY3304" fmla="*/ 499186 h 2380521"/>
              <a:gd name="connsiteX3305" fmla="*/ 724135 w 8023328"/>
              <a:gd name="connsiteY3305" fmla="*/ 499186 h 2380521"/>
              <a:gd name="connsiteX3306" fmla="*/ 737991 w 8023328"/>
              <a:gd name="connsiteY3306" fmla="*/ 513042 h 2380521"/>
              <a:gd name="connsiteX3307" fmla="*/ 724135 w 8023328"/>
              <a:gd name="connsiteY3307" fmla="*/ 525440 h 2380521"/>
              <a:gd name="connsiteX3308" fmla="*/ 711744 w 8023328"/>
              <a:gd name="connsiteY3308" fmla="*/ 513042 h 2380521"/>
              <a:gd name="connsiteX3309" fmla="*/ 724135 w 8023328"/>
              <a:gd name="connsiteY3309" fmla="*/ 499186 h 2380521"/>
              <a:gd name="connsiteX3310" fmla="*/ 653306 w 8023328"/>
              <a:gd name="connsiteY3310" fmla="*/ 499186 h 2380521"/>
              <a:gd name="connsiteX3311" fmla="*/ 667164 w 8023328"/>
              <a:gd name="connsiteY3311" fmla="*/ 513042 h 2380521"/>
              <a:gd name="connsiteX3312" fmla="*/ 653306 w 8023328"/>
              <a:gd name="connsiteY3312" fmla="*/ 525440 h 2380521"/>
              <a:gd name="connsiteX3313" fmla="*/ 640910 w 8023328"/>
              <a:gd name="connsiteY3313" fmla="*/ 513042 h 2380521"/>
              <a:gd name="connsiteX3314" fmla="*/ 653306 w 8023328"/>
              <a:gd name="connsiteY3314" fmla="*/ 499186 h 2380521"/>
              <a:gd name="connsiteX3315" fmla="*/ 584869 w 8023328"/>
              <a:gd name="connsiteY3315" fmla="*/ 499186 h 2380521"/>
              <a:gd name="connsiteX3316" fmla="*/ 599654 w 8023328"/>
              <a:gd name="connsiteY3316" fmla="*/ 513042 h 2380521"/>
              <a:gd name="connsiteX3317" fmla="*/ 584869 w 8023328"/>
              <a:gd name="connsiteY3317" fmla="*/ 525440 h 2380521"/>
              <a:gd name="connsiteX3318" fmla="*/ 570076 w 8023328"/>
              <a:gd name="connsiteY3318" fmla="*/ 513042 h 2380521"/>
              <a:gd name="connsiteX3319" fmla="*/ 584869 w 8023328"/>
              <a:gd name="connsiteY3319" fmla="*/ 499186 h 2380521"/>
              <a:gd name="connsiteX3320" fmla="*/ 513670 w 8023328"/>
              <a:gd name="connsiteY3320" fmla="*/ 499186 h 2380521"/>
              <a:gd name="connsiteX3321" fmla="*/ 528846 w 8023328"/>
              <a:gd name="connsiteY3321" fmla="*/ 513042 h 2380521"/>
              <a:gd name="connsiteX3322" fmla="*/ 513670 w 8023328"/>
              <a:gd name="connsiteY3322" fmla="*/ 525440 h 2380521"/>
              <a:gd name="connsiteX3323" fmla="*/ 499248 w 8023328"/>
              <a:gd name="connsiteY3323" fmla="*/ 513042 h 2380521"/>
              <a:gd name="connsiteX3324" fmla="*/ 513670 w 8023328"/>
              <a:gd name="connsiteY3324" fmla="*/ 499186 h 2380521"/>
              <a:gd name="connsiteX3325" fmla="*/ 3939871 w 8023328"/>
              <a:gd name="connsiteY3325" fmla="*/ 495814 h 2380521"/>
              <a:gd name="connsiteX3326" fmla="*/ 3952268 w 8023328"/>
              <a:gd name="connsiteY3326" fmla="*/ 510602 h 2380521"/>
              <a:gd name="connsiteX3327" fmla="*/ 3939871 w 8023328"/>
              <a:gd name="connsiteY3327" fmla="*/ 525391 h 2380521"/>
              <a:gd name="connsiteX3328" fmla="*/ 3926015 w 8023328"/>
              <a:gd name="connsiteY3328" fmla="*/ 510602 h 2380521"/>
              <a:gd name="connsiteX3329" fmla="*/ 3939871 w 8023328"/>
              <a:gd name="connsiteY3329" fmla="*/ 495814 h 2380521"/>
              <a:gd name="connsiteX3330" fmla="*/ 3869042 w 8023328"/>
              <a:gd name="connsiteY3330" fmla="*/ 495814 h 2380521"/>
              <a:gd name="connsiteX3331" fmla="*/ 3881439 w 8023328"/>
              <a:gd name="connsiteY3331" fmla="*/ 510602 h 2380521"/>
              <a:gd name="connsiteX3332" fmla="*/ 3869042 w 8023328"/>
              <a:gd name="connsiteY3332" fmla="*/ 525391 h 2380521"/>
              <a:gd name="connsiteX3333" fmla="*/ 3855186 w 8023328"/>
              <a:gd name="connsiteY3333" fmla="*/ 510602 h 2380521"/>
              <a:gd name="connsiteX3334" fmla="*/ 3869042 w 8023328"/>
              <a:gd name="connsiteY3334" fmla="*/ 495814 h 2380521"/>
              <a:gd name="connsiteX3335" fmla="*/ 3796752 w 8023328"/>
              <a:gd name="connsiteY3335" fmla="*/ 495814 h 2380521"/>
              <a:gd name="connsiteX3336" fmla="*/ 3810608 w 8023328"/>
              <a:gd name="connsiteY3336" fmla="*/ 510602 h 2380521"/>
              <a:gd name="connsiteX3337" fmla="*/ 3796752 w 8023328"/>
              <a:gd name="connsiteY3337" fmla="*/ 525391 h 2380521"/>
              <a:gd name="connsiteX3338" fmla="*/ 3784355 w 8023328"/>
              <a:gd name="connsiteY3338" fmla="*/ 510602 h 2380521"/>
              <a:gd name="connsiteX3339" fmla="*/ 3796752 w 8023328"/>
              <a:gd name="connsiteY3339" fmla="*/ 495814 h 2380521"/>
              <a:gd name="connsiteX3340" fmla="*/ 3725922 w 8023328"/>
              <a:gd name="connsiteY3340" fmla="*/ 495814 h 2380521"/>
              <a:gd name="connsiteX3341" fmla="*/ 3739778 w 8023328"/>
              <a:gd name="connsiteY3341" fmla="*/ 510602 h 2380521"/>
              <a:gd name="connsiteX3342" fmla="*/ 3725922 w 8023328"/>
              <a:gd name="connsiteY3342" fmla="*/ 525391 h 2380521"/>
              <a:gd name="connsiteX3343" fmla="*/ 3713525 w 8023328"/>
              <a:gd name="connsiteY3343" fmla="*/ 510602 h 2380521"/>
              <a:gd name="connsiteX3344" fmla="*/ 3725922 w 8023328"/>
              <a:gd name="connsiteY3344" fmla="*/ 495814 h 2380521"/>
              <a:gd name="connsiteX3345" fmla="*/ 3655091 w 8023328"/>
              <a:gd name="connsiteY3345" fmla="*/ 495814 h 2380521"/>
              <a:gd name="connsiteX3346" fmla="*/ 3668947 w 8023328"/>
              <a:gd name="connsiteY3346" fmla="*/ 510602 h 2380521"/>
              <a:gd name="connsiteX3347" fmla="*/ 3655091 w 8023328"/>
              <a:gd name="connsiteY3347" fmla="*/ 525391 h 2380521"/>
              <a:gd name="connsiteX3348" fmla="*/ 3642694 w 8023328"/>
              <a:gd name="connsiteY3348" fmla="*/ 510602 h 2380521"/>
              <a:gd name="connsiteX3349" fmla="*/ 3655091 w 8023328"/>
              <a:gd name="connsiteY3349" fmla="*/ 495814 h 2380521"/>
              <a:gd name="connsiteX3350" fmla="*/ 3583280 w 8023328"/>
              <a:gd name="connsiteY3350" fmla="*/ 495814 h 2380521"/>
              <a:gd name="connsiteX3351" fmla="*/ 3598069 w 8023328"/>
              <a:gd name="connsiteY3351" fmla="*/ 510602 h 2380521"/>
              <a:gd name="connsiteX3352" fmla="*/ 3583280 w 8023328"/>
              <a:gd name="connsiteY3352" fmla="*/ 525391 h 2380521"/>
              <a:gd name="connsiteX3353" fmla="*/ 3568491 w 8023328"/>
              <a:gd name="connsiteY3353" fmla="*/ 510602 h 2380521"/>
              <a:gd name="connsiteX3354" fmla="*/ 3583280 w 8023328"/>
              <a:gd name="connsiteY3354" fmla="*/ 495814 h 2380521"/>
              <a:gd name="connsiteX3355" fmla="*/ 3512449 w 8023328"/>
              <a:gd name="connsiteY3355" fmla="*/ 495814 h 2380521"/>
              <a:gd name="connsiteX3356" fmla="*/ 3527237 w 8023328"/>
              <a:gd name="connsiteY3356" fmla="*/ 510602 h 2380521"/>
              <a:gd name="connsiteX3357" fmla="*/ 3512449 w 8023328"/>
              <a:gd name="connsiteY3357" fmla="*/ 525391 h 2380521"/>
              <a:gd name="connsiteX3358" fmla="*/ 3497661 w 8023328"/>
              <a:gd name="connsiteY3358" fmla="*/ 510602 h 2380521"/>
              <a:gd name="connsiteX3359" fmla="*/ 3512449 w 8023328"/>
              <a:gd name="connsiteY3359" fmla="*/ 495814 h 2380521"/>
              <a:gd name="connsiteX3360" fmla="*/ 3440686 w 8023328"/>
              <a:gd name="connsiteY3360" fmla="*/ 495814 h 2380521"/>
              <a:gd name="connsiteX3361" fmla="*/ 3453083 w 8023328"/>
              <a:gd name="connsiteY3361" fmla="*/ 510602 h 2380521"/>
              <a:gd name="connsiteX3362" fmla="*/ 3440686 w 8023328"/>
              <a:gd name="connsiteY3362" fmla="*/ 525391 h 2380521"/>
              <a:gd name="connsiteX3363" fmla="*/ 3426830 w 8023328"/>
              <a:gd name="connsiteY3363" fmla="*/ 510602 h 2380521"/>
              <a:gd name="connsiteX3364" fmla="*/ 3440686 w 8023328"/>
              <a:gd name="connsiteY3364" fmla="*/ 495814 h 2380521"/>
              <a:gd name="connsiteX3365" fmla="*/ 3369857 w 8023328"/>
              <a:gd name="connsiteY3365" fmla="*/ 495814 h 2380521"/>
              <a:gd name="connsiteX3366" fmla="*/ 3382254 w 8023328"/>
              <a:gd name="connsiteY3366" fmla="*/ 510602 h 2380521"/>
              <a:gd name="connsiteX3367" fmla="*/ 3369857 w 8023328"/>
              <a:gd name="connsiteY3367" fmla="*/ 525391 h 2380521"/>
              <a:gd name="connsiteX3368" fmla="*/ 3356001 w 8023328"/>
              <a:gd name="connsiteY3368" fmla="*/ 510602 h 2380521"/>
              <a:gd name="connsiteX3369" fmla="*/ 3369857 w 8023328"/>
              <a:gd name="connsiteY3369" fmla="*/ 495814 h 2380521"/>
              <a:gd name="connsiteX3370" fmla="*/ 3299094 w 8023328"/>
              <a:gd name="connsiteY3370" fmla="*/ 495814 h 2380521"/>
              <a:gd name="connsiteX3371" fmla="*/ 3311491 w 8023328"/>
              <a:gd name="connsiteY3371" fmla="*/ 510602 h 2380521"/>
              <a:gd name="connsiteX3372" fmla="*/ 3299094 w 8023328"/>
              <a:gd name="connsiteY3372" fmla="*/ 525391 h 2380521"/>
              <a:gd name="connsiteX3373" fmla="*/ 3285240 w 8023328"/>
              <a:gd name="connsiteY3373" fmla="*/ 510602 h 2380521"/>
              <a:gd name="connsiteX3374" fmla="*/ 3299094 w 8023328"/>
              <a:gd name="connsiteY3374" fmla="*/ 495814 h 2380521"/>
              <a:gd name="connsiteX3375" fmla="*/ 3226805 w 8023328"/>
              <a:gd name="connsiteY3375" fmla="*/ 495814 h 2380521"/>
              <a:gd name="connsiteX3376" fmla="*/ 3240660 w 8023328"/>
              <a:gd name="connsiteY3376" fmla="*/ 510602 h 2380521"/>
              <a:gd name="connsiteX3377" fmla="*/ 3226805 w 8023328"/>
              <a:gd name="connsiteY3377" fmla="*/ 525391 h 2380521"/>
              <a:gd name="connsiteX3378" fmla="*/ 3214406 w 8023328"/>
              <a:gd name="connsiteY3378" fmla="*/ 510602 h 2380521"/>
              <a:gd name="connsiteX3379" fmla="*/ 3226805 w 8023328"/>
              <a:gd name="connsiteY3379" fmla="*/ 495814 h 2380521"/>
              <a:gd name="connsiteX3380" fmla="*/ 3152602 w 8023328"/>
              <a:gd name="connsiteY3380" fmla="*/ 495814 h 2380521"/>
              <a:gd name="connsiteX3381" fmla="*/ 3166454 w 8023328"/>
              <a:gd name="connsiteY3381" fmla="*/ 510602 h 2380521"/>
              <a:gd name="connsiteX3382" fmla="*/ 3152602 w 8023328"/>
              <a:gd name="connsiteY3382" fmla="*/ 525391 h 2380521"/>
              <a:gd name="connsiteX3383" fmla="*/ 3140203 w 8023328"/>
              <a:gd name="connsiteY3383" fmla="*/ 510602 h 2380521"/>
              <a:gd name="connsiteX3384" fmla="*/ 3152602 w 8023328"/>
              <a:gd name="connsiteY3384" fmla="*/ 495814 h 2380521"/>
              <a:gd name="connsiteX3385" fmla="*/ 2439944 w 8023328"/>
              <a:gd name="connsiteY3385" fmla="*/ 428356 h 2380521"/>
              <a:gd name="connsiteX3386" fmla="*/ 2454729 w 8023328"/>
              <a:gd name="connsiteY3386" fmla="*/ 440753 h 2380521"/>
              <a:gd name="connsiteX3387" fmla="*/ 2439944 w 8023328"/>
              <a:gd name="connsiteY3387" fmla="*/ 454610 h 2380521"/>
              <a:gd name="connsiteX3388" fmla="*/ 2425156 w 8023328"/>
              <a:gd name="connsiteY3388" fmla="*/ 440753 h 2380521"/>
              <a:gd name="connsiteX3389" fmla="*/ 2439944 w 8023328"/>
              <a:gd name="connsiteY3389" fmla="*/ 428356 h 2380521"/>
              <a:gd name="connsiteX3390" fmla="*/ 2369110 w 8023328"/>
              <a:gd name="connsiteY3390" fmla="*/ 428356 h 2380521"/>
              <a:gd name="connsiteX3391" fmla="*/ 2383898 w 8023328"/>
              <a:gd name="connsiteY3391" fmla="*/ 440753 h 2380521"/>
              <a:gd name="connsiteX3392" fmla="*/ 2369110 w 8023328"/>
              <a:gd name="connsiteY3392" fmla="*/ 454610 h 2380521"/>
              <a:gd name="connsiteX3393" fmla="*/ 2354319 w 8023328"/>
              <a:gd name="connsiteY3393" fmla="*/ 440753 h 2380521"/>
              <a:gd name="connsiteX3394" fmla="*/ 2369110 w 8023328"/>
              <a:gd name="connsiteY3394" fmla="*/ 428356 h 2380521"/>
              <a:gd name="connsiteX3395" fmla="*/ 2298278 w 8023328"/>
              <a:gd name="connsiteY3395" fmla="*/ 428356 h 2380521"/>
              <a:gd name="connsiteX3396" fmla="*/ 2313066 w 8023328"/>
              <a:gd name="connsiteY3396" fmla="*/ 440753 h 2380521"/>
              <a:gd name="connsiteX3397" fmla="*/ 2298278 w 8023328"/>
              <a:gd name="connsiteY3397" fmla="*/ 454610 h 2380521"/>
              <a:gd name="connsiteX3398" fmla="*/ 2283490 w 8023328"/>
              <a:gd name="connsiteY3398" fmla="*/ 440753 h 2380521"/>
              <a:gd name="connsiteX3399" fmla="*/ 2298278 w 8023328"/>
              <a:gd name="connsiteY3399" fmla="*/ 428356 h 2380521"/>
              <a:gd name="connsiteX3400" fmla="*/ 2226514 w 8023328"/>
              <a:gd name="connsiteY3400" fmla="*/ 428356 h 2380521"/>
              <a:gd name="connsiteX3401" fmla="*/ 2238914 w 8023328"/>
              <a:gd name="connsiteY3401" fmla="*/ 440753 h 2380521"/>
              <a:gd name="connsiteX3402" fmla="*/ 2226514 w 8023328"/>
              <a:gd name="connsiteY3402" fmla="*/ 454610 h 2380521"/>
              <a:gd name="connsiteX3403" fmla="*/ 2212656 w 8023328"/>
              <a:gd name="connsiteY3403" fmla="*/ 440753 h 2380521"/>
              <a:gd name="connsiteX3404" fmla="*/ 2226514 w 8023328"/>
              <a:gd name="connsiteY3404" fmla="*/ 428356 h 2380521"/>
              <a:gd name="connsiteX3405" fmla="*/ 2155682 w 8023328"/>
              <a:gd name="connsiteY3405" fmla="*/ 428356 h 2380521"/>
              <a:gd name="connsiteX3406" fmla="*/ 2168079 w 8023328"/>
              <a:gd name="connsiteY3406" fmla="*/ 440753 h 2380521"/>
              <a:gd name="connsiteX3407" fmla="*/ 2155682 w 8023328"/>
              <a:gd name="connsiteY3407" fmla="*/ 454610 h 2380521"/>
              <a:gd name="connsiteX3408" fmla="*/ 2141825 w 8023328"/>
              <a:gd name="connsiteY3408" fmla="*/ 440753 h 2380521"/>
              <a:gd name="connsiteX3409" fmla="*/ 2155682 w 8023328"/>
              <a:gd name="connsiteY3409" fmla="*/ 428356 h 2380521"/>
              <a:gd name="connsiteX3410" fmla="*/ 2084846 w 8023328"/>
              <a:gd name="connsiteY3410" fmla="*/ 428356 h 2380521"/>
              <a:gd name="connsiteX3411" fmla="*/ 2097246 w 8023328"/>
              <a:gd name="connsiteY3411" fmla="*/ 440753 h 2380521"/>
              <a:gd name="connsiteX3412" fmla="*/ 2084846 w 8023328"/>
              <a:gd name="connsiteY3412" fmla="*/ 454610 h 2380521"/>
              <a:gd name="connsiteX3413" fmla="*/ 2070991 w 8023328"/>
              <a:gd name="connsiteY3413" fmla="*/ 440753 h 2380521"/>
              <a:gd name="connsiteX3414" fmla="*/ 2084846 w 8023328"/>
              <a:gd name="connsiteY3414" fmla="*/ 428356 h 2380521"/>
              <a:gd name="connsiteX3415" fmla="*/ 2011832 w 8023328"/>
              <a:gd name="connsiteY3415" fmla="*/ 428356 h 2380521"/>
              <a:gd name="connsiteX3416" fmla="*/ 2026418 w 8023328"/>
              <a:gd name="connsiteY3416" fmla="*/ 440753 h 2380521"/>
              <a:gd name="connsiteX3417" fmla="*/ 2011832 w 8023328"/>
              <a:gd name="connsiteY3417" fmla="*/ 454610 h 2380521"/>
              <a:gd name="connsiteX3418" fmla="*/ 2000165 w 8023328"/>
              <a:gd name="connsiteY3418" fmla="*/ 440753 h 2380521"/>
              <a:gd name="connsiteX3419" fmla="*/ 2011832 w 8023328"/>
              <a:gd name="connsiteY3419" fmla="*/ 428356 h 2380521"/>
              <a:gd name="connsiteX3420" fmla="*/ 1938362 w 8023328"/>
              <a:gd name="connsiteY3420" fmla="*/ 428356 h 2380521"/>
              <a:gd name="connsiteX3421" fmla="*/ 1952216 w 8023328"/>
              <a:gd name="connsiteY3421" fmla="*/ 440753 h 2380521"/>
              <a:gd name="connsiteX3422" fmla="*/ 1938362 w 8023328"/>
              <a:gd name="connsiteY3422" fmla="*/ 454610 h 2380521"/>
              <a:gd name="connsiteX3423" fmla="*/ 1925965 w 8023328"/>
              <a:gd name="connsiteY3423" fmla="*/ 440753 h 2380521"/>
              <a:gd name="connsiteX3424" fmla="*/ 1938362 w 8023328"/>
              <a:gd name="connsiteY3424" fmla="*/ 428356 h 2380521"/>
              <a:gd name="connsiteX3425" fmla="*/ 1867525 w 8023328"/>
              <a:gd name="connsiteY3425" fmla="*/ 428356 h 2380521"/>
              <a:gd name="connsiteX3426" fmla="*/ 1881384 w 8023328"/>
              <a:gd name="connsiteY3426" fmla="*/ 440753 h 2380521"/>
              <a:gd name="connsiteX3427" fmla="*/ 1867525 w 8023328"/>
              <a:gd name="connsiteY3427" fmla="*/ 454610 h 2380521"/>
              <a:gd name="connsiteX3428" fmla="*/ 1855126 w 8023328"/>
              <a:gd name="connsiteY3428" fmla="*/ 440753 h 2380521"/>
              <a:gd name="connsiteX3429" fmla="*/ 1867525 w 8023328"/>
              <a:gd name="connsiteY3429" fmla="*/ 428356 h 2380521"/>
              <a:gd name="connsiteX3430" fmla="*/ 1799085 w 8023328"/>
              <a:gd name="connsiteY3430" fmla="*/ 428356 h 2380521"/>
              <a:gd name="connsiteX3431" fmla="*/ 1813873 w 8023328"/>
              <a:gd name="connsiteY3431" fmla="*/ 440753 h 2380521"/>
              <a:gd name="connsiteX3432" fmla="*/ 1799085 w 8023328"/>
              <a:gd name="connsiteY3432" fmla="*/ 454610 h 2380521"/>
              <a:gd name="connsiteX3433" fmla="*/ 1784298 w 8023328"/>
              <a:gd name="connsiteY3433" fmla="*/ 440753 h 2380521"/>
              <a:gd name="connsiteX3434" fmla="*/ 1799085 w 8023328"/>
              <a:gd name="connsiteY3434" fmla="*/ 428356 h 2380521"/>
              <a:gd name="connsiteX3435" fmla="*/ 1728260 w 8023328"/>
              <a:gd name="connsiteY3435" fmla="*/ 428356 h 2380521"/>
              <a:gd name="connsiteX3436" fmla="*/ 1743046 w 8023328"/>
              <a:gd name="connsiteY3436" fmla="*/ 440753 h 2380521"/>
              <a:gd name="connsiteX3437" fmla="*/ 1728260 w 8023328"/>
              <a:gd name="connsiteY3437" fmla="*/ 454610 h 2380521"/>
              <a:gd name="connsiteX3438" fmla="*/ 1713469 w 8023328"/>
              <a:gd name="connsiteY3438" fmla="*/ 440753 h 2380521"/>
              <a:gd name="connsiteX3439" fmla="*/ 1728260 w 8023328"/>
              <a:gd name="connsiteY3439" fmla="*/ 428356 h 2380521"/>
              <a:gd name="connsiteX3440" fmla="*/ 1657426 w 8023328"/>
              <a:gd name="connsiteY3440" fmla="*/ 428356 h 2380521"/>
              <a:gd name="connsiteX3441" fmla="*/ 1672218 w 8023328"/>
              <a:gd name="connsiteY3441" fmla="*/ 440753 h 2380521"/>
              <a:gd name="connsiteX3442" fmla="*/ 1657426 w 8023328"/>
              <a:gd name="connsiteY3442" fmla="*/ 454610 h 2380521"/>
              <a:gd name="connsiteX3443" fmla="*/ 1642647 w 8023328"/>
              <a:gd name="connsiteY3443" fmla="*/ 440753 h 2380521"/>
              <a:gd name="connsiteX3444" fmla="*/ 1657426 w 8023328"/>
              <a:gd name="connsiteY3444" fmla="*/ 428356 h 2380521"/>
              <a:gd name="connsiteX3445" fmla="*/ 1582294 w 8023328"/>
              <a:gd name="connsiteY3445" fmla="*/ 428356 h 2380521"/>
              <a:gd name="connsiteX3446" fmla="*/ 1594697 w 8023328"/>
              <a:gd name="connsiteY3446" fmla="*/ 440753 h 2380521"/>
              <a:gd name="connsiteX3447" fmla="*/ 1582294 w 8023328"/>
              <a:gd name="connsiteY3447" fmla="*/ 454610 h 2380521"/>
              <a:gd name="connsiteX3448" fmla="*/ 1568438 w 8023328"/>
              <a:gd name="connsiteY3448" fmla="*/ 440753 h 2380521"/>
              <a:gd name="connsiteX3449" fmla="*/ 1582294 w 8023328"/>
              <a:gd name="connsiteY3449" fmla="*/ 428356 h 2380521"/>
              <a:gd name="connsiteX3450" fmla="*/ 1512195 w 8023328"/>
              <a:gd name="connsiteY3450" fmla="*/ 428356 h 2380521"/>
              <a:gd name="connsiteX3451" fmla="*/ 1523862 w 8023328"/>
              <a:gd name="connsiteY3451" fmla="*/ 440753 h 2380521"/>
              <a:gd name="connsiteX3452" fmla="*/ 1512195 w 8023328"/>
              <a:gd name="connsiteY3452" fmla="*/ 454610 h 2380521"/>
              <a:gd name="connsiteX3453" fmla="*/ 1497610 w 8023328"/>
              <a:gd name="connsiteY3453" fmla="*/ 440753 h 2380521"/>
              <a:gd name="connsiteX3454" fmla="*/ 1512195 w 8023328"/>
              <a:gd name="connsiteY3454" fmla="*/ 428356 h 2380521"/>
              <a:gd name="connsiteX3455" fmla="*/ 1439171 w 8023328"/>
              <a:gd name="connsiteY3455" fmla="*/ 428356 h 2380521"/>
              <a:gd name="connsiteX3456" fmla="*/ 1453023 w 8023328"/>
              <a:gd name="connsiteY3456" fmla="*/ 440753 h 2380521"/>
              <a:gd name="connsiteX3457" fmla="*/ 1439171 w 8023328"/>
              <a:gd name="connsiteY3457" fmla="*/ 454610 h 2380521"/>
              <a:gd name="connsiteX3458" fmla="*/ 1426771 w 8023328"/>
              <a:gd name="connsiteY3458" fmla="*/ 440753 h 2380521"/>
              <a:gd name="connsiteX3459" fmla="*/ 1439171 w 8023328"/>
              <a:gd name="connsiteY3459" fmla="*/ 428356 h 2380521"/>
              <a:gd name="connsiteX3460" fmla="*/ 1368344 w 8023328"/>
              <a:gd name="connsiteY3460" fmla="*/ 428356 h 2380521"/>
              <a:gd name="connsiteX3461" fmla="*/ 1382196 w 8023328"/>
              <a:gd name="connsiteY3461" fmla="*/ 440753 h 2380521"/>
              <a:gd name="connsiteX3462" fmla="*/ 1368344 w 8023328"/>
              <a:gd name="connsiteY3462" fmla="*/ 454610 h 2380521"/>
              <a:gd name="connsiteX3463" fmla="*/ 1355948 w 8023328"/>
              <a:gd name="connsiteY3463" fmla="*/ 440753 h 2380521"/>
              <a:gd name="connsiteX3464" fmla="*/ 1368344 w 8023328"/>
              <a:gd name="connsiteY3464" fmla="*/ 428356 h 2380521"/>
              <a:gd name="connsiteX3465" fmla="*/ 1297515 w 8023328"/>
              <a:gd name="connsiteY3465" fmla="*/ 428356 h 2380521"/>
              <a:gd name="connsiteX3466" fmla="*/ 1311372 w 8023328"/>
              <a:gd name="connsiteY3466" fmla="*/ 440753 h 2380521"/>
              <a:gd name="connsiteX3467" fmla="*/ 1297515 w 8023328"/>
              <a:gd name="connsiteY3467" fmla="*/ 454610 h 2380521"/>
              <a:gd name="connsiteX3468" fmla="*/ 1285118 w 8023328"/>
              <a:gd name="connsiteY3468" fmla="*/ 440753 h 2380521"/>
              <a:gd name="connsiteX3469" fmla="*/ 1297515 w 8023328"/>
              <a:gd name="connsiteY3469" fmla="*/ 428356 h 2380521"/>
              <a:gd name="connsiteX3470" fmla="*/ 1225703 w 8023328"/>
              <a:gd name="connsiteY3470" fmla="*/ 428356 h 2380521"/>
              <a:gd name="connsiteX3471" fmla="*/ 1240491 w 8023328"/>
              <a:gd name="connsiteY3471" fmla="*/ 440753 h 2380521"/>
              <a:gd name="connsiteX3472" fmla="*/ 1225703 w 8023328"/>
              <a:gd name="connsiteY3472" fmla="*/ 454610 h 2380521"/>
              <a:gd name="connsiteX3473" fmla="*/ 1210925 w 8023328"/>
              <a:gd name="connsiteY3473" fmla="*/ 440753 h 2380521"/>
              <a:gd name="connsiteX3474" fmla="*/ 1225703 w 8023328"/>
              <a:gd name="connsiteY3474" fmla="*/ 428356 h 2380521"/>
              <a:gd name="connsiteX3475" fmla="*/ 1154886 w 8023328"/>
              <a:gd name="connsiteY3475" fmla="*/ 428356 h 2380521"/>
              <a:gd name="connsiteX3476" fmla="*/ 1169676 w 8023328"/>
              <a:gd name="connsiteY3476" fmla="*/ 440753 h 2380521"/>
              <a:gd name="connsiteX3477" fmla="*/ 1154886 w 8023328"/>
              <a:gd name="connsiteY3477" fmla="*/ 454610 h 2380521"/>
              <a:gd name="connsiteX3478" fmla="*/ 1140096 w 8023328"/>
              <a:gd name="connsiteY3478" fmla="*/ 440753 h 2380521"/>
              <a:gd name="connsiteX3479" fmla="*/ 1154886 w 8023328"/>
              <a:gd name="connsiteY3479" fmla="*/ 428356 h 2380521"/>
              <a:gd name="connsiteX3480" fmla="*/ 1084056 w 8023328"/>
              <a:gd name="connsiteY3480" fmla="*/ 428356 h 2380521"/>
              <a:gd name="connsiteX3481" fmla="*/ 1098844 w 8023328"/>
              <a:gd name="connsiteY3481" fmla="*/ 440753 h 2380521"/>
              <a:gd name="connsiteX3482" fmla="*/ 1084056 w 8023328"/>
              <a:gd name="connsiteY3482" fmla="*/ 454610 h 2380521"/>
              <a:gd name="connsiteX3483" fmla="*/ 1069267 w 8023328"/>
              <a:gd name="connsiteY3483" fmla="*/ 440753 h 2380521"/>
              <a:gd name="connsiteX3484" fmla="*/ 1084056 w 8023328"/>
              <a:gd name="connsiteY3484" fmla="*/ 428356 h 2380521"/>
              <a:gd name="connsiteX3485" fmla="*/ 1013015 w 8023328"/>
              <a:gd name="connsiteY3485" fmla="*/ 428356 h 2380521"/>
              <a:gd name="connsiteX3486" fmla="*/ 1024685 w 8023328"/>
              <a:gd name="connsiteY3486" fmla="*/ 440753 h 2380521"/>
              <a:gd name="connsiteX3487" fmla="*/ 1013015 w 8023328"/>
              <a:gd name="connsiteY3487" fmla="*/ 454610 h 2380521"/>
              <a:gd name="connsiteX3488" fmla="*/ 998434 w 8023328"/>
              <a:gd name="connsiteY3488" fmla="*/ 440753 h 2380521"/>
              <a:gd name="connsiteX3489" fmla="*/ 1013015 w 8023328"/>
              <a:gd name="connsiteY3489" fmla="*/ 428356 h 2380521"/>
              <a:gd name="connsiteX3490" fmla="*/ 941465 w 8023328"/>
              <a:gd name="connsiteY3490" fmla="*/ 428356 h 2380521"/>
              <a:gd name="connsiteX3491" fmla="*/ 953864 w 8023328"/>
              <a:gd name="connsiteY3491" fmla="*/ 440753 h 2380521"/>
              <a:gd name="connsiteX3492" fmla="*/ 941465 w 8023328"/>
              <a:gd name="connsiteY3492" fmla="*/ 454610 h 2380521"/>
              <a:gd name="connsiteX3493" fmla="*/ 927611 w 8023328"/>
              <a:gd name="connsiteY3493" fmla="*/ 440753 h 2380521"/>
              <a:gd name="connsiteX3494" fmla="*/ 941465 w 8023328"/>
              <a:gd name="connsiteY3494" fmla="*/ 428356 h 2380521"/>
              <a:gd name="connsiteX3495" fmla="*/ 870633 w 8023328"/>
              <a:gd name="connsiteY3495" fmla="*/ 428356 h 2380521"/>
              <a:gd name="connsiteX3496" fmla="*/ 883030 w 8023328"/>
              <a:gd name="connsiteY3496" fmla="*/ 440753 h 2380521"/>
              <a:gd name="connsiteX3497" fmla="*/ 870633 w 8023328"/>
              <a:gd name="connsiteY3497" fmla="*/ 454610 h 2380521"/>
              <a:gd name="connsiteX3498" fmla="*/ 856774 w 8023328"/>
              <a:gd name="connsiteY3498" fmla="*/ 440753 h 2380521"/>
              <a:gd name="connsiteX3499" fmla="*/ 870633 w 8023328"/>
              <a:gd name="connsiteY3499" fmla="*/ 428356 h 2380521"/>
              <a:gd name="connsiteX3500" fmla="*/ 798344 w 8023328"/>
              <a:gd name="connsiteY3500" fmla="*/ 428356 h 2380521"/>
              <a:gd name="connsiteX3501" fmla="*/ 812196 w 8023328"/>
              <a:gd name="connsiteY3501" fmla="*/ 440753 h 2380521"/>
              <a:gd name="connsiteX3502" fmla="*/ 798344 w 8023328"/>
              <a:gd name="connsiteY3502" fmla="*/ 454610 h 2380521"/>
              <a:gd name="connsiteX3503" fmla="*/ 785947 w 8023328"/>
              <a:gd name="connsiteY3503" fmla="*/ 440753 h 2380521"/>
              <a:gd name="connsiteX3504" fmla="*/ 798344 w 8023328"/>
              <a:gd name="connsiteY3504" fmla="*/ 428356 h 2380521"/>
              <a:gd name="connsiteX3505" fmla="*/ 724138 w 8023328"/>
              <a:gd name="connsiteY3505" fmla="*/ 428356 h 2380521"/>
              <a:gd name="connsiteX3506" fmla="*/ 738002 w 8023328"/>
              <a:gd name="connsiteY3506" fmla="*/ 442212 h 2380521"/>
              <a:gd name="connsiteX3507" fmla="*/ 724138 w 8023328"/>
              <a:gd name="connsiteY3507" fmla="*/ 454610 h 2380521"/>
              <a:gd name="connsiteX3508" fmla="*/ 711747 w 8023328"/>
              <a:gd name="connsiteY3508" fmla="*/ 442212 h 2380521"/>
              <a:gd name="connsiteX3509" fmla="*/ 724138 w 8023328"/>
              <a:gd name="connsiteY3509" fmla="*/ 428356 h 2380521"/>
              <a:gd name="connsiteX3510" fmla="*/ 653312 w 8023328"/>
              <a:gd name="connsiteY3510" fmla="*/ 428356 h 2380521"/>
              <a:gd name="connsiteX3511" fmla="*/ 667165 w 8023328"/>
              <a:gd name="connsiteY3511" fmla="*/ 442212 h 2380521"/>
              <a:gd name="connsiteX3512" fmla="*/ 653312 w 8023328"/>
              <a:gd name="connsiteY3512" fmla="*/ 454610 h 2380521"/>
              <a:gd name="connsiteX3513" fmla="*/ 640912 w 8023328"/>
              <a:gd name="connsiteY3513" fmla="*/ 442212 h 2380521"/>
              <a:gd name="connsiteX3514" fmla="*/ 653312 w 8023328"/>
              <a:gd name="connsiteY3514" fmla="*/ 428356 h 2380521"/>
              <a:gd name="connsiteX3515" fmla="*/ 3796752 w 8023328"/>
              <a:gd name="connsiteY3515" fmla="*/ 424982 h 2380521"/>
              <a:gd name="connsiteX3516" fmla="*/ 3810608 w 8023328"/>
              <a:gd name="connsiteY3516" fmla="*/ 439771 h 2380521"/>
              <a:gd name="connsiteX3517" fmla="*/ 3796752 w 8023328"/>
              <a:gd name="connsiteY3517" fmla="*/ 454560 h 2380521"/>
              <a:gd name="connsiteX3518" fmla="*/ 3784355 w 8023328"/>
              <a:gd name="connsiteY3518" fmla="*/ 439771 h 2380521"/>
              <a:gd name="connsiteX3519" fmla="*/ 3796752 w 8023328"/>
              <a:gd name="connsiteY3519" fmla="*/ 424982 h 2380521"/>
              <a:gd name="connsiteX3520" fmla="*/ 3725922 w 8023328"/>
              <a:gd name="connsiteY3520" fmla="*/ 424982 h 2380521"/>
              <a:gd name="connsiteX3521" fmla="*/ 3739778 w 8023328"/>
              <a:gd name="connsiteY3521" fmla="*/ 439771 h 2380521"/>
              <a:gd name="connsiteX3522" fmla="*/ 3725922 w 8023328"/>
              <a:gd name="connsiteY3522" fmla="*/ 454560 h 2380521"/>
              <a:gd name="connsiteX3523" fmla="*/ 3713525 w 8023328"/>
              <a:gd name="connsiteY3523" fmla="*/ 439771 h 2380521"/>
              <a:gd name="connsiteX3524" fmla="*/ 3725922 w 8023328"/>
              <a:gd name="connsiteY3524" fmla="*/ 424982 h 2380521"/>
              <a:gd name="connsiteX3525" fmla="*/ 3655091 w 8023328"/>
              <a:gd name="connsiteY3525" fmla="*/ 424982 h 2380521"/>
              <a:gd name="connsiteX3526" fmla="*/ 3668947 w 8023328"/>
              <a:gd name="connsiteY3526" fmla="*/ 439771 h 2380521"/>
              <a:gd name="connsiteX3527" fmla="*/ 3655091 w 8023328"/>
              <a:gd name="connsiteY3527" fmla="*/ 454560 h 2380521"/>
              <a:gd name="connsiteX3528" fmla="*/ 3642694 w 8023328"/>
              <a:gd name="connsiteY3528" fmla="*/ 439771 h 2380521"/>
              <a:gd name="connsiteX3529" fmla="*/ 3655091 w 8023328"/>
              <a:gd name="connsiteY3529" fmla="*/ 424982 h 2380521"/>
              <a:gd name="connsiteX3530" fmla="*/ 3583280 w 8023328"/>
              <a:gd name="connsiteY3530" fmla="*/ 424982 h 2380521"/>
              <a:gd name="connsiteX3531" fmla="*/ 3598069 w 8023328"/>
              <a:gd name="connsiteY3531" fmla="*/ 439771 h 2380521"/>
              <a:gd name="connsiteX3532" fmla="*/ 3583280 w 8023328"/>
              <a:gd name="connsiteY3532" fmla="*/ 454560 h 2380521"/>
              <a:gd name="connsiteX3533" fmla="*/ 3568491 w 8023328"/>
              <a:gd name="connsiteY3533" fmla="*/ 439771 h 2380521"/>
              <a:gd name="connsiteX3534" fmla="*/ 3583280 w 8023328"/>
              <a:gd name="connsiteY3534" fmla="*/ 424982 h 2380521"/>
              <a:gd name="connsiteX3535" fmla="*/ 3512449 w 8023328"/>
              <a:gd name="connsiteY3535" fmla="*/ 424982 h 2380521"/>
              <a:gd name="connsiteX3536" fmla="*/ 3527237 w 8023328"/>
              <a:gd name="connsiteY3536" fmla="*/ 439771 h 2380521"/>
              <a:gd name="connsiteX3537" fmla="*/ 3512449 w 8023328"/>
              <a:gd name="connsiteY3537" fmla="*/ 454560 h 2380521"/>
              <a:gd name="connsiteX3538" fmla="*/ 3497661 w 8023328"/>
              <a:gd name="connsiteY3538" fmla="*/ 439771 h 2380521"/>
              <a:gd name="connsiteX3539" fmla="*/ 3512449 w 8023328"/>
              <a:gd name="connsiteY3539" fmla="*/ 424982 h 2380521"/>
              <a:gd name="connsiteX3540" fmla="*/ 3440686 w 8023328"/>
              <a:gd name="connsiteY3540" fmla="*/ 424982 h 2380521"/>
              <a:gd name="connsiteX3541" fmla="*/ 3453083 w 8023328"/>
              <a:gd name="connsiteY3541" fmla="*/ 439771 h 2380521"/>
              <a:gd name="connsiteX3542" fmla="*/ 3440686 w 8023328"/>
              <a:gd name="connsiteY3542" fmla="*/ 454560 h 2380521"/>
              <a:gd name="connsiteX3543" fmla="*/ 3426830 w 8023328"/>
              <a:gd name="connsiteY3543" fmla="*/ 439771 h 2380521"/>
              <a:gd name="connsiteX3544" fmla="*/ 3440686 w 8023328"/>
              <a:gd name="connsiteY3544" fmla="*/ 424982 h 2380521"/>
              <a:gd name="connsiteX3545" fmla="*/ 3369857 w 8023328"/>
              <a:gd name="connsiteY3545" fmla="*/ 424982 h 2380521"/>
              <a:gd name="connsiteX3546" fmla="*/ 3382254 w 8023328"/>
              <a:gd name="connsiteY3546" fmla="*/ 439771 h 2380521"/>
              <a:gd name="connsiteX3547" fmla="*/ 3369857 w 8023328"/>
              <a:gd name="connsiteY3547" fmla="*/ 454560 h 2380521"/>
              <a:gd name="connsiteX3548" fmla="*/ 3356001 w 8023328"/>
              <a:gd name="connsiteY3548" fmla="*/ 439771 h 2380521"/>
              <a:gd name="connsiteX3549" fmla="*/ 3369857 w 8023328"/>
              <a:gd name="connsiteY3549" fmla="*/ 424982 h 2380521"/>
              <a:gd name="connsiteX3550" fmla="*/ 3299097 w 8023328"/>
              <a:gd name="connsiteY3550" fmla="*/ 424982 h 2380521"/>
              <a:gd name="connsiteX3551" fmla="*/ 3311491 w 8023328"/>
              <a:gd name="connsiteY3551" fmla="*/ 439771 h 2380521"/>
              <a:gd name="connsiteX3552" fmla="*/ 3299097 w 8023328"/>
              <a:gd name="connsiteY3552" fmla="*/ 454560 h 2380521"/>
              <a:gd name="connsiteX3553" fmla="*/ 3285240 w 8023328"/>
              <a:gd name="connsiteY3553" fmla="*/ 439771 h 2380521"/>
              <a:gd name="connsiteX3554" fmla="*/ 3299097 w 8023328"/>
              <a:gd name="connsiteY3554" fmla="*/ 424982 h 2380521"/>
              <a:gd name="connsiteX3555" fmla="*/ 3226805 w 8023328"/>
              <a:gd name="connsiteY3555" fmla="*/ 424982 h 2380521"/>
              <a:gd name="connsiteX3556" fmla="*/ 3240664 w 8023328"/>
              <a:gd name="connsiteY3556" fmla="*/ 439771 h 2380521"/>
              <a:gd name="connsiteX3557" fmla="*/ 3226805 w 8023328"/>
              <a:gd name="connsiteY3557" fmla="*/ 454560 h 2380521"/>
              <a:gd name="connsiteX3558" fmla="*/ 3214406 w 8023328"/>
              <a:gd name="connsiteY3558" fmla="*/ 439771 h 2380521"/>
              <a:gd name="connsiteX3559" fmla="*/ 3226805 w 8023328"/>
              <a:gd name="connsiteY3559" fmla="*/ 424982 h 2380521"/>
              <a:gd name="connsiteX3560" fmla="*/ 3152602 w 8023328"/>
              <a:gd name="connsiteY3560" fmla="*/ 424982 h 2380521"/>
              <a:gd name="connsiteX3561" fmla="*/ 3166460 w 8023328"/>
              <a:gd name="connsiteY3561" fmla="*/ 439771 h 2380521"/>
              <a:gd name="connsiteX3562" fmla="*/ 3152602 w 8023328"/>
              <a:gd name="connsiteY3562" fmla="*/ 454560 h 2380521"/>
              <a:gd name="connsiteX3563" fmla="*/ 3140203 w 8023328"/>
              <a:gd name="connsiteY3563" fmla="*/ 439771 h 2380521"/>
              <a:gd name="connsiteX3564" fmla="*/ 3152602 w 8023328"/>
              <a:gd name="connsiteY3564" fmla="*/ 424982 h 2380521"/>
              <a:gd name="connsiteX3565" fmla="*/ 3081772 w 8023328"/>
              <a:gd name="connsiteY3565" fmla="*/ 424982 h 2380521"/>
              <a:gd name="connsiteX3566" fmla="*/ 3095624 w 8023328"/>
              <a:gd name="connsiteY3566" fmla="*/ 439771 h 2380521"/>
              <a:gd name="connsiteX3567" fmla="*/ 3081772 w 8023328"/>
              <a:gd name="connsiteY3567" fmla="*/ 454560 h 2380521"/>
              <a:gd name="connsiteX3568" fmla="*/ 3069372 w 8023328"/>
              <a:gd name="connsiteY3568" fmla="*/ 439771 h 2380521"/>
              <a:gd name="connsiteX3569" fmla="*/ 3081772 w 8023328"/>
              <a:gd name="connsiteY3569" fmla="*/ 424982 h 2380521"/>
              <a:gd name="connsiteX3570" fmla="*/ 3013715 w 8023328"/>
              <a:gd name="connsiteY3570" fmla="*/ 424982 h 2380521"/>
              <a:gd name="connsiteX3571" fmla="*/ 3028135 w 8023328"/>
              <a:gd name="connsiteY3571" fmla="*/ 439771 h 2380521"/>
              <a:gd name="connsiteX3572" fmla="*/ 3013715 w 8023328"/>
              <a:gd name="connsiteY3572" fmla="*/ 454560 h 2380521"/>
              <a:gd name="connsiteX3573" fmla="*/ 2998539 w 8023328"/>
              <a:gd name="connsiteY3573" fmla="*/ 439771 h 2380521"/>
              <a:gd name="connsiteX3574" fmla="*/ 3013715 w 8023328"/>
              <a:gd name="connsiteY3574" fmla="*/ 424982 h 2380521"/>
              <a:gd name="connsiteX3575" fmla="*/ 2942491 w 8023328"/>
              <a:gd name="connsiteY3575" fmla="*/ 424982 h 2380521"/>
              <a:gd name="connsiteX3576" fmla="*/ 2957286 w 8023328"/>
              <a:gd name="connsiteY3576" fmla="*/ 439771 h 2380521"/>
              <a:gd name="connsiteX3577" fmla="*/ 2942491 w 8023328"/>
              <a:gd name="connsiteY3577" fmla="*/ 454560 h 2380521"/>
              <a:gd name="connsiteX3578" fmla="*/ 2927708 w 8023328"/>
              <a:gd name="connsiteY3578" fmla="*/ 439771 h 2380521"/>
              <a:gd name="connsiteX3579" fmla="*/ 2942491 w 8023328"/>
              <a:gd name="connsiteY3579" fmla="*/ 424982 h 2380521"/>
              <a:gd name="connsiteX3580" fmla="*/ 2868291 w 8023328"/>
              <a:gd name="connsiteY3580" fmla="*/ 424982 h 2380521"/>
              <a:gd name="connsiteX3581" fmla="*/ 2883085 w 8023328"/>
              <a:gd name="connsiteY3581" fmla="*/ 439771 h 2380521"/>
              <a:gd name="connsiteX3582" fmla="*/ 2868291 w 8023328"/>
              <a:gd name="connsiteY3582" fmla="*/ 454560 h 2380521"/>
              <a:gd name="connsiteX3583" fmla="*/ 2853504 w 8023328"/>
              <a:gd name="connsiteY3583" fmla="*/ 439771 h 2380521"/>
              <a:gd name="connsiteX3584" fmla="*/ 2868291 w 8023328"/>
              <a:gd name="connsiteY3584" fmla="*/ 424982 h 2380521"/>
              <a:gd name="connsiteX3585" fmla="*/ 2796533 w 8023328"/>
              <a:gd name="connsiteY3585" fmla="*/ 424982 h 2380521"/>
              <a:gd name="connsiteX3586" fmla="*/ 2808932 w 8023328"/>
              <a:gd name="connsiteY3586" fmla="*/ 439771 h 2380521"/>
              <a:gd name="connsiteX3587" fmla="*/ 2796533 w 8023328"/>
              <a:gd name="connsiteY3587" fmla="*/ 454560 h 2380521"/>
              <a:gd name="connsiteX3588" fmla="*/ 2782678 w 8023328"/>
              <a:gd name="connsiteY3588" fmla="*/ 439771 h 2380521"/>
              <a:gd name="connsiteX3589" fmla="*/ 2796533 w 8023328"/>
              <a:gd name="connsiteY3589" fmla="*/ 424982 h 2380521"/>
              <a:gd name="connsiteX3590" fmla="*/ 2725695 w 8023328"/>
              <a:gd name="connsiteY3590" fmla="*/ 424982 h 2380521"/>
              <a:gd name="connsiteX3591" fmla="*/ 2738097 w 8023328"/>
              <a:gd name="connsiteY3591" fmla="*/ 439771 h 2380521"/>
              <a:gd name="connsiteX3592" fmla="*/ 2725695 w 8023328"/>
              <a:gd name="connsiteY3592" fmla="*/ 454560 h 2380521"/>
              <a:gd name="connsiteX3593" fmla="*/ 2711846 w 8023328"/>
              <a:gd name="connsiteY3593" fmla="*/ 439771 h 2380521"/>
              <a:gd name="connsiteX3594" fmla="*/ 2725695 w 8023328"/>
              <a:gd name="connsiteY3594" fmla="*/ 424982 h 2380521"/>
              <a:gd name="connsiteX3595" fmla="*/ 2654870 w 8023328"/>
              <a:gd name="connsiteY3595" fmla="*/ 424982 h 2380521"/>
              <a:gd name="connsiteX3596" fmla="*/ 2667270 w 8023328"/>
              <a:gd name="connsiteY3596" fmla="*/ 439771 h 2380521"/>
              <a:gd name="connsiteX3597" fmla="*/ 2654870 w 8023328"/>
              <a:gd name="connsiteY3597" fmla="*/ 454560 h 2380521"/>
              <a:gd name="connsiteX3598" fmla="*/ 2641018 w 8023328"/>
              <a:gd name="connsiteY3598" fmla="*/ 439771 h 2380521"/>
              <a:gd name="connsiteX3599" fmla="*/ 2654870 w 8023328"/>
              <a:gd name="connsiteY3599" fmla="*/ 424982 h 2380521"/>
              <a:gd name="connsiteX3600" fmla="*/ 2582580 w 8023328"/>
              <a:gd name="connsiteY3600" fmla="*/ 424982 h 2380521"/>
              <a:gd name="connsiteX3601" fmla="*/ 2596437 w 8023328"/>
              <a:gd name="connsiteY3601" fmla="*/ 439771 h 2380521"/>
              <a:gd name="connsiteX3602" fmla="*/ 2582580 w 8023328"/>
              <a:gd name="connsiteY3602" fmla="*/ 454560 h 2380521"/>
              <a:gd name="connsiteX3603" fmla="*/ 2570184 w 8023328"/>
              <a:gd name="connsiteY3603" fmla="*/ 439771 h 2380521"/>
              <a:gd name="connsiteX3604" fmla="*/ 2582580 w 8023328"/>
              <a:gd name="connsiteY3604" fmla="*/ 424982 h 2380521"/>
              <a:gd name="connsiteX3605" fmla="*/ 2511026 w 8023328"/>
              <a:gd name="connsiteY3605" fmla="*/ 424982 h 2380521"/>
              <a:gd name="connsiteX3606" fmla="*/ 2525610 w 8023328"/>
              <a:gd name="connsiteY3606" fmla="*/ 439771 h 2380521"/>
              <a:gd name="connsiteX3607" fmla="*/ 2511026 w 8023328"/>
              <a:gd name="connsiteY3607" fmla="*/ 454560 h 2380521"/>
              <a:gd name="connsiteX3608" fmla="*/ 2499361 w 8023328"/>
              <a:gd name="connsiteY3608" fmla="*/ 439771 h 2380521"/>
              <a:gd name="connsiteX3609" fmla="*/ 2511026 w 8023328"/>
              <a:gd name="connsiteY3609" fmla="*/ 424982 h 2380521"/>
              <a:gd name="connsiteX3610" fmla="*/ 1799085 w 8023328"/>
              <a:gd name="connsiteY3610" fmla="*/ 357525 h 2380521"/>
              <a:gd name="connsiteX3611" fmla="*/ 1813873 w 8023328"/>
              <a:gd name="connsiteY3611" fmla="*/ 369922 h 2380521"/>
              <a:gd name="connsiteX3612" fmla="*/ 1799085 w 8023328"/>
              <a:gd name="connsiteY3612" fmla="*/ 383779 h 2380521"/>
              <a:gd name="connsiteX3613" fmla="*/ 1784300 w 8023328"/>
              <a:gd name="connsiteY3613" fmla="*/ 369922 h 2380521"/>
              <a:gd name="connsiteX3614" fmla="*/ 1799085 w 8023328"/>
              <a:gd name="connsiteY3614" fmla="*/ 357525 h 2380521"/>
              <a:gd name="connsiteX3615" fmla="*/ 1728262 w 8023328"/>
              <a:gd name="connsiteY3615" fmla="*/ 357525 h 2380521"/>
              <a:gd name="connsiteX3616" fmla="*/ 1743049 w 8023328"/>
              <a:gd name="connsiteY3616" fmla="*/ 369922 h 2380521"/>
              <a:gd name="connsiteX3617" fmla="*/ 1728262 w 8023328"/>
              <a:gd name="connsiteY3617" fmla="*/ 383779 h 2380521"/>
              <a:gd name="connsiteX3618" fmla="*/ 1713470 w 8023328"/>
              <a:gd name="connsiteY3618" fmla="*/ 369922 h 2380521"/>
              <a:gd name="connsiteX3619" fmla="*/ 1728262 w 8023328"/>
              <a:gd name="connsiteY3619" fmla="*/ 357525 h 2380521"/>
              <a:gd name="connsiteX3620" fmla="*/ 1657429 w 8023328"/>
              <a:gd name="connsiteY3620" fmla="*/ 357525 h 2380521"/>
              <a:gd name="connsiteX3621" fmla="*/ 1672220 w 8023328"/>
              <a:gd name="connsiteY3621" fmla="*/ 369922 h 2380521"/>
              <a:gd name="connsiteX3622" fmla="*/ 1657429 w 8023328"/>
              <a:gd name="connsiteY3622" fmla="*/ 383779 h 2380521"/>
              <a:gd name="connsiteX3623" fmla="*/ 1642650 w 8023328"/>
              <a:gd name="connsiteY3623" fmla="*/ 369922 h 2380521"/>
              <a:gd name="connsiteX3624" fmla="*/ 1657429 w 8023328"/>
              <a:gd name="connsiteY3624" fmla="*/ 357525 h 2380521"/>
              <a:gd name="connsiteX3625" fmla="*/ 1582296 w 8023328"/>
              <a:gd name="connsiteY3625" fmla="*/ 357525 h 2380521"/>
              <a:gd name="connsiteX3626" fmla="*/ 1594704 w 8023328"/>
              <a:gd name="connsiteY3626" fmla="*/ 369922 h 2380521"/>
              <a:gd name="connsiteX3627" fmla="*/ 1582296 w 8023328"/>
              <a:gd name="connsiteY3627" fmla="*/ 383779 h 2380521"/>
              <a:gd name="connsiteX3628" fmla="*/ 1568441 w 8023328"/>
              <a:gd name="connsiteY3628" fmla="*/ 369922 h 2380521"/>
              <a:gd name="connsiteX3629" fmla="*/ 1582296 w 8023328"/>
              <a:gd name="connsiteY3629" fmla="*/ 357525 h 2380521"/>
              <a:gd name="connsiteX3630" fmla="*/ 1512195 w 8023328"/>
              <a:gd name="connsiteY3630" fmla="*/ 357525 h 2380521"/>
              <a:gd name="connsiteX3631" fmla="*/ 1523863 w 8023328"/>
              <a:gd name="connsiteY3631" fmla="*/ 369922 h 2380521"/>
              <a:gd name="connsiteX3632" fmla="*/ 1512195 w 8023328"/>
              <a:gd name="connsiteY3632" fmla="*/ 383779 h 2380521"/>
              <a:gd name="connsiteX3633" fmla="*/ 1497612 w 8023328"/>
              <a:gd name="connsiteY3633" fmla="*/ 369922 h 2380521"/>
              <a:gd name="connsiteX3634" fmla="*/ 1512195 w 8023328"/>
              <a:gd name="connsiteY3634" fmla="*/ 357525 h 2380521"/>
              <a:gd name="connsiteX3635" fmla="*/ 1439171 w 8023328"/>
              <a:gd name="connsiteY3635" fmla="*/ 357525 h 2380521"/>
              <a:gd name="connsiteX3636" fmla="*/ 1453023 w 8023328"/>
              <a:gd name="connsiteY3636" fmla="*/ 369922 h 2380521"/>
              <a:gd name="connsiteX3637" fmla="*/ 1439171 w 8023328"/>
              <a:gd name="connsiteY3637" fmla="*/ 383779 h 2380521"/>
              <a:gd name="connsiteX3638" fmla="*/ 1426774 w 8023328"/>
              <a:gd name="connsiteY3638" fmla="*/ 369922 h 2380521"/>
              <a:gd name="connsiteX3639" fmla="*/ 1439171 w 8023328"/>
              <a:gd name="connsiteY3639" fmla="*/ 357525 h 2380521"/>
              <a:gd name="connsiteX3640" fmla="*/ 1368347 w 8023328"/>
              <a:gd name="connsiteY3640" fmla="*/ 357525 h 2380521"/>
              <a:gd name="connsiteX3641" fmla="*/ 1382199 w 8023328"/>
              <a:gd name="connsiteY3641" fmla="*/ 369922 h 2380521"/>
              <a:gd name="connsiteX3642" fmla="*/ 1368347 w 8023328"/>
              <a:gd name="connsiteY3642" fmla="*/ 383779 h 2380521"/>
              <a:gd name="connsiteX3643" fmla="*/ 1355949 w 8023328"/>
              <a:gd name="connsiteY3643" fmla="*/ 369922 h 2380521"/>
              <a:gd name="connsiteX3644" fmla="*/ 1368347 w 8023328"/>
              <a:gd name="connsiteY3644" fmla="*/ 357525 h 2380521"/>
              <a:gd name="connsiteX3645" fmla="*/ 1297518 w 8023328"/>
              <a:gd name="connsiteY3645" fmla="*/ 357525 h 2380521"/>
              <a:gd name="connsiteX3646" fmla="*/ 1311374 w 8023328"/>
              <a:gd name="connsiteY3646" fmla="*/ 369922 h 2380521"/>
              <a:gd name="connsiteX3647" fmla="*/ 1297518 w 8023328"/>
              <a:gd name="connsiteY3647" fmla="*/ 383779 h 2380521"/>
              <a:gd name="connsiteX3648" fmla="*/ 1285121 w 8023328"/>
              <a:gd name="connsiteY3648" fmla="*/ 369922 h 2380521"/>
              <a:gd name="connsiteX3649" fmla="*/ 1297518 w 8023328"/>
              <a:gd name="connsiteY3649" fmla="*/ 357525 h 2380521"/>
              <a:gd name="connsiteX3650" fmla="*/ 1225703 w 8023328"/>
              <a:gd name="connsiteY3650" fmla="*/ 357525 h 2380521"/>
              <a:gd name="connsiteX3651" fmla="*/ 1240493 w 8023328"/>
              <a:gd name="connsiteY3651" fmla="*/ 369922 h 2380521"/>
              <a:gd name="connsiteX3652" fmla="*/ 1225703 w 8023328"/>
              <a:gd name="connsiteY3652" fmla="*/ 383779 h 2380521"/>
              <a:gd name="connsiteX3653" fmla="*/ 1210926 w 8023328"/>
              <a:gd name="connsiteY3653" fmla="*/ 369922 h 2380521"/>
              <a:gd name="connsiteX3654" fmla="*/ 1225703 w 8023328"/>
              <a:gd name="connsiteY3654" fmla="*/ 357525 h 2380521"/>
              <a:gd name="connsiteX3655" fmla="*/ 1154890 w 8023328"/>
              <a:gd name="connsiteY3655" fmla="*/ 357525 h 2380521"/>
              <a:gd name="connsiteX3656" fmla="*/ 1169676 w 8023328"/>
              <a:gd name="connsiteY3656" fmla="*/ 369922 h 2380521"/>
              <a:gd name="connsiteX3657" fmla="*/ 1154890 w 8023328"/>
              <a:gd name="connsiteY3657" fmla="*/ 383779 h 2380521"/>
              <a:gd name="connsiteX3658" fmla="*/ 1140096 w 8023328"/>
              <a:gd name="connsiteY3658" fmla="*/ 369922 h 2380521"/>
              <a:gd name="connsiteX3659" fmla="*/ 1154890 w 8023328"/>
              <a:gd name="connsiteY3659" fmla="*/ 357525 h 2380521"/>
              <a:gd name="connsiteX3660" fmla="*/ 1084059 w 8023328"/>
              <a:gd name="connsiteY3660" fmla="*/ 357525 h 2380521"/>
              <a:gd name="connsiteX3661" fmla="*/ 1098844 w 8023328"/>
              <a:gd name="connsiteY3661" fmla="*/ 369922 h 2380521"/>
              <a:gd name="connsiteX3662" fmla="*/ 1084059 w 8023328"/>
              <a:gd name="connsiteY3662" fmla="*/ 383779 h 2380521"/>
              <a:gd name="connsiteX3663" fmla="*/ 1069268 w 8023328"/>
              <a:gd name="connsiteY3663" fmla="*/ 369922 h 2380521"/>
              <a:gd name="connsiteX3664" fmla="*/ 1084059 w 8023328"/>
              <a:gd name="connsiteY3664" fmla="*/ 357525 h 2380521"/>
              <a:gd name="connsiteX3665" fmla="*/ 1013015 w 8023328"/>
              <a:gd name="connsiteY3665" fmla="*/ 357525 h 2380521"/>
              <a:gd name="connsiteX3666" fmla="*/ 1024685 w 8023328"/>
              <a:gd name="connsiteY3666" fmla="*/ 369922 h 2380521"/>
              <a:gd name="connsiteX3667" fmla="*/ 1013015 w 8023328"/>
              <a:gd name="connsiteY3667" fmla="*/ 383779 h 2380521"/>
              <a:gd name="connsiteX3668" fmla="*/ 998434 w 8023328"/>
              <a:gd name="connsiteY3668" fmla="*/ 369922 h 2380521"/>
              <a:gd name="connsiteX3669" fmla="*/ 1013015 w 8023328"/>
              <a:gd name="connsiteY3669" fmla="*/ 357525 h 2380521"/>
              <a:gd name="connsiteX3670" fmla="*/ 941465 w 8023328"/>
              <a:gd name="connsiteY3670" fmla="*/ 357525 h 2380521"/>
              <a:gd name="connsiteX3671" fmla="*/ 953864 w 8023328"/>
              <a:gd name="connsiteY3671" fmla="*/ 369922 h 2380521"/>
              <a:gd name="connsiteX3672" fmla="*/ 941465 w 8023328"/>
              <a:gd name="connsiteY3672" fmla="*/ 383779 h 2380521"/>
              <a:gd name="connsiteX3673" fmla="*/ 927611 w 8023328"/>
              <a:gd name="connsiteY3673" fmla="*/ 369922 h 2380521"/>
              <a:gd name="connsiteX3674" fmla="*/ 941465 w 8023328"/>
              <a:gd name="connsiteY3674" fmla="*/ 357525 h 2380521"/>
              <a:gd name="connsiteX3675" fmla="*/ 870633 w 8023328"/>
              <a:gd name="connsiteY3675" fmla="*/ 357525 h 2380521"/>
              <a:gd name="connsiteX3676" fmla="*/ 883034 w 8023328"/>
              <a:gd name="connsiteY3676" fmla="*/ 369922 h 2380521"/>
              <a:gd name="connsiteX3677" fmla="*/ 870633 w 8023328"/>
              <a:gd name="connsiteY3677" fmla="*/ 383779 h 2380521"/>
              <a:gd name="connsiteX3678" fmla="*/ 856777 w 8023328"/>
              <a:gd name="connsiteY3678" fmla="*/ 369922 h 2380521"/>
              <a:gd name="connsiteX3679" fmla="*/ 870633 w 8023328"/>
              <a:gd name="connsiteY3679" fmla="*/ 357525 h 2380521"/>
              <a:gd name="connsiteX3680" fmla="*/ 798346 w 8023328"/>
              <a:gd name="connsiteY3680" fmla="*/ 357525 h 2380521"/>
              <a:gd name="connsiteX3681" fmla="*/ 812203 w 8023328"/>
              <a:gd name="connsiteY3681" fmla="*/ 369922 h 2380521"/>
              <a:gd name="connsiteX3682" fmla="*/ 798346 w 8023328"/>
              <a:gd name="connsiteY3682" fmla="*/ 383779 h 2380521"/>
              <a:gd name="connsiteX3683" fmla="*/ 785947 w 8023328"/>
              <a:gd name="connsiteY3683" fmla="*/ 369922 h 2380521"/>
              <a:gd name="connsiteX3684" fmla="*/ 798346 w 8023328"/>
              <a:gd name="connsiteY3684" fmla="*/ 357525 h 2380521"/>
              <a:gd name="connsiteX3685" fmla="*/ 3654110 w 8023328"/>
              <a:gd name="connsiteY3685" fmla="*/ 354153 h 2380521"/>
              <a:gd name="connsiteX3686" fmla="*/ 3668898 w 8023328"/>
              <a:gd name="connsiteY3686" fmla="*/ 368738 h 2380521"/>
              <a:gd name="connsiteX3687" fmla="*/ 3654110 w 8023328"/>
              <a:gd name="connsiteY3687" fmla="*/ 380407 h 2380521"/>
              <a:gd name="connsiteX3688" fmla="*/ 3639322 w 8023328"/>
              <a:gd name="connsiteY3688" fmla="*/ 368738 h 2380521"/>
              <a:gd name="connsiteX3689" fmla="*/ 3654110 w 8023328"/>
              <a:gd name="connsiteY3689" fmla="*/ 354153 h 2380521"/>
              <a:gd name="connsiteX3690" fmla="*/ 3583280 w 8023328"/>
              <a:gd name="connsiteY3690" fmla="*/ 354153 h 2380521"/>
              <a:gd name="connsiteX3691" fmla="*/ 3598069 w 8023328"/>
              <a:gd name="connsiteY3691" fmla="*/ 368738 h 2380521"/>
              <a:gd name="connsiteX3692" fmla="*/ 3583280 w 8023328"/>
              <a:gd name="connsiteY3692" fmla="*/ 380407 h 2380521"/>
              <a:gd name="connsiteX3693" fmla="*/ 3568491 w 8023328"/>
              <a:gd name="connsiteY3693" fmla="*/ 368738 h 2380521"/>
              <a:gd name="connsiteX3694" fmla="*/ 3583280 w 8023328"/>
              <a:gd name="connsiteY3694" fmla="*/ 354153 h 2380521"/>
              <a:gd name="connsiteX3695" fmla="*/ 3512449 w 8023328"/>
              <a:gd name="connsiteY3695" fmla="*/ 354153 h 2380521"/>
              <a:gd name="connsiteX3696" fmla="*/ 3527237 w 8023328"/>
              <a:gd name="connsiteY3696" fmla="*/ 369330 h 2380521"/>
              <a:gd name="connsiteX3697" fmla="*/ 3512449 w 8023328"/>
              <a:gd name="connsiteY3697" fmla="*/ 383749 h 2380521"/>
              <a:gd name="connsiteX3698" fmla="*/ 3497661 w 8023328"/>
              <a:gd name="connsiteY3698" fmla="*/ 369330 h 2380521"/>
              <a:gd name="connsiteX3699" fmla="*/ 3512449 w 8023328"/>
              <a:gd name="connsiteY3699" fmla="*/ 354153 h 2380521"/>
              <a:gd name="connsiteX3700" fmla="*/ 3440686 w 8023328"/>
              <a:gd name="connsiteY3700" fmla="*/ 354153 h 2380521"/>
              <a:gd name="connsiteX3701" fmla="*/ 3453083 w 8023328"/>
              <a:gd name="connsiteY3701" fmla="*/ 369330 h 2380521"/>
              <a:gd name="connsiteX3702" fmla="*/ 3440686 w 8023328"/>
              <a:gd name="connsiteY3702" fmla="*/ 383749 h 2380521"/>
              <a:gd name="connsiteX3703" fmla="*/ 3426830 w 8023328"/>
              <a:gd name="connsiteY3703" fmla="*/ 369330 h 2380521"/>
              <a:gd name="connsiteX3704" fmla="*/ 3440686 w 8023328"/>
              <a:gd name="connsiteY3704" fmla="*/ 354153 h 2380521"/>
              <a:gd name="connsiteX3705" fmla="*/ 3369857 w 8023328"/>
              <a:gd name="connsiteY3705" fmla="*/ 354153 h 2380521"/>
              <a:gd name="connsiteX3706" fmla="*/ 3382254 w 8023328"/>
              <a:gd name="connsiteY3706" fmla="*/ 369330 h 2380521"/>
              <a:gd name="connsiteX3707" fmla="*/ 3369857 w 8023328"/>
              <a:gd name="connsiteY3707" fmla="*/ 383749 h 2380521"/>
              <a:gd name="connsiteX3708" fmla="*/ 3356001 w 8023328"/>
              <a:gd name="connsiteY3708" fmla="*/ 369330 h 2380521"/>
              <a:gd name="connsiteX3709" fmla="*/ 3369857 w 8023328"/>
              <a:gd name="connsiteY3709" fmla="*/ 354153 h 2380521"/>
              <a:gd name="connsiteX3710" fmla="*/ 3299097 w 8023328"/>
              <a:gd name="connsiteY3710" fmla="*/ 354153 h 2380521"/>
              <a:gd name="connsiteX3711" fmla="*/ 3311496 w 8023328"/>
              <a:gd name="connsiteY3711" fmla="*/ 369330 h 2380521"/>
              <a:gd name="connsiteX3712" fmla="*/ 3299097 w 8023328"/>
              <a:gd name="connsiteY3712" fmla="*/ 383749 h 2380521"/>
              <a:gd name="connsiteX3713" fmla="*/ 3285242 w 8023328"/>
              <a:gd name="connsiteY3713" fmla="*/ 369330 h 2380521"/>
              <a:gd name="connsiteX3714" fmla="*/ 3299097 w 8023328"/>
              <a:gd name="connsiteY3714" fmla="*/ 354153 h 2380521"/>
              <a:gd name="connsiteX3715" fmla="*/ 3226808 w 8023328"/>
              <a:gd name="connsiteY3715" fmla="*/ 354153 h 2380521"/>
              <a:gd name="connsiteX3716" fmla="*/ 3240664 w 8023328"/>
              <a:gd name="connsiteY3716" fmla="*/ 369330 h 2380521"/>
              <a:gd name="connsiteX3717" fmla="*/ 3226808 w 8023328"/>
              <a:gd name="connsiteY3717" fmla="*/ 383749 h 2380521"/>
              <a:gd name="connsiteX3718" fmla="*/ 3214410 w 8023328"/>
              <a:gd name="connsiteY3718" fmla="*/ 369330 h 2380521"/>
              <a:gd name="connsiteX3719" fmla="*/ 3226808 w 8023328"/>
              <a:gd name="connsiteY3719" fmla="*/ 354153 h 2380521"/>
              <a:gd name="connsiteX3720" fmla="*/ 3152605 w 8023328"/>
              <a:gd name="connsiteY3720" fmla="*/ 354153 h 2380521"/>
              <a:gd name="connsiteX3721" fmla="*/ 3166462 w 8023328"/>
              <a:gd name="connsiteY3721" fmla="*/ 369330 h 2380521"/>
              <a:gd name="connsiteX3722" fmla="*/ 3152605 w 8023328"/>
              <a:gd name="connsiteY3722" fmla="*/ 383749 h 2380521"/>
              <a:gd name="connsiteX3723" fmla="*/ 3140206 w 8023328"/>
              <a:gd name="connsiteY3723" fmla="*/ 369330 h 2380521"/>
              <a:gd name="connsiteX3724" fmla="*/ 3152605 w 8023328"/>
              <a:gd name="connsiteY3724" fmla="*/ 354153 h 2380521"/>
              <a:gd name="connsiteX3725" fmla="*/ 3081774 w 8023328"/>
              <a:gd name="connsiteY3725" fmla="*/ 354153 h 2380521"/>
              <a:gd name="connsiteX3726" fmla="*/ 3095627 w 8023328"/>
              <a:gd name="connsiteY3726" fmla="*/ 369330 h 2380521"/>
              <a:gd name="connsiteX3727" fmla="*/ 3081774 w 8023328"/>
              <a:gd name="connsiteY3727" fmla="*/ 383749 h 2380521"/>
              <a:gd name="connsiteX3728" fmla="*/ 3069375 w 8023328"/>
              <a:gd name="connsiteY3728" fmla="*/ 369330 h 2380521"/>
              <a:gd name="connsiteX3729" fmla="*/ 3081774 w 8023328"/>
              <a:gd name="connsiteY3729" fmla="*/ 354153 h 2380521"/>
              <a:gd name="connsiteX3730" fmla="*/ 3013715 w 8023328"/>
              <a:gd name="connsiteY3730" fmla="*/ 354153 h 2380521"/>
              <a:gd name="connsiteX3731" fmla="*/ 3028135 w 8023328"/>
              <a:gd name="connsiteY3731" fmla="*/ 369330 h 2380521"/>
              <a:gd name="connsiteX3732" fmla="*/ 3013715 w 8023328"/>
              <a:gd name="connsiteY3732" fmla="*/ 383749 h 2380521"/>
              <a:gd name="connsiteX3733" fmla="*/ 2998539 w 8023328"/>
              <a:gd name="connsiteY3733" fmla="*/ 369330 h 2380521"/>
              <a:gd name="connsiteX3734" fmla="*/ 3013715 w 8023328"/>
              <a:gd name="connsiteY3734" fmla="*/ 354153 h 2380521"/>
              <a:gd name="connsiteX3735" fmla="*/ 2942494 w 8023328"/>
              <a:gd name="connsiteY3735" fmla="*/ 354153 h 2380521"/>
              <a:gd name="connsiteX3736" fmla="*/ 2957288 w 8023328"/>
              <a:gd name="connsiteY3736" fmla="*/ 369330 h 2380521"/>
              <a:gd name="connsiteX3737" fmla="*/ 2942494 w 8023328"/>
              <a:gd name="connsiteY3737" fmla="*/ 383749 h 2380521"/>
              <a:gd name="connsiteX3738" fmla="*/ 2927708 w 8023328"/>
              <a:gd name="connsiteY3738" fmla="*/ 369330 h 2380521"/>
              <a:gd name="connsiteX3739" fmla="*/ 2942494 w 8023328"/>
              <a:gd name="connsiteY3739" fmla="*/ 354153 h 2380521"/>
              <a:gd name="connsiteX3740" fmla="*/ 2868293 w 8023328"/>
              <a:gd name="connsiteY3740" fmla="*/ 354153 h 2380521"/>
              <a:gd name="connsiteX3741" fmla="*/ 2883085 w 8023328"/>
              <a:gd name="connsiteY3741" fmla="*/ 369330 h 2380521"/>
              <a:gd name="connsiteX3742" fmla="*/ 2868293 w 8023328"/>
              <a:gd name="connsiteY3742" fmla="*/ 383749 h 2380521"/>
              <a:gd name="connsiteX3743" fmla="*/ 2853504 w 8023328"/>
              <a:gd name="connsiteY3743" fmla="*/ 369330 h 2380521"/>
              <a:gd name="connsiteX3744" fmla="*/ 2868293 w 8023328"/>
              <a:gd name="connsiteY3744" fmla="*/ 354153 h 2380521"/>
              <a:gd name="connsiteX3745" fmla="*/ 2796535 w 8023328"/>
              <a:gd name="connsiteY3745" fmla="*/ 354153 h 2380521"/>
              <a:gd name="connsiteX3746" fmla="*/ 2808932 w 8023328"/>
              <a:gd name="connsiteY3746" fmla="*/ 369330 h 2380521"/>
              <a:gd name="connsiteX3747" fmla="*/ 2796535 w 8023328"/>
              <a:gd name="connsiteY3747" fmla="*/ 383749 h 2380521"/>
              <a:gd name="connsiteX3748" fmla="*/ 2782678 w 8023328"/>
              <a:gd name="connsiteY3748" fmla="*/ 369330 h 2380521"/>
              <a:gd name="connsiteX3749" fmla="*/ 2796535 w 8023328"/>
              <a:gd name="connsiteY3749" fmla="*/ 354153 h 2380521"/>
              <a:gd name="connsiteX3750" fmla="*/ 2725695 w 8023328"/>
              <a:gd name="connsiteY3750" fmla="*/ 354153 h 2380521"/>
              <a:gd name="connsiteX3751" fmla="*/ 2738100 w 8023328"/>
              <a:gd name="connsiteY3751" fmla="*/ 369330 h 2380521"/>
              <a:gd name="connsiteX3752" fmla="*/ 2725695 w 8023328"/>
              <a:gd name="connsiteY3752" fmla="*/ 383749 h 2380521"/>
              <a:gd name="connsiteX3753" fmla="*/ 2711846 w 8023328"/>
              <a:gd name="connsiteY3753" fmla="*/ 369330 h 2380521"/>
              <a:gd name="connsiteX3754" fmla="*/ 2725695 w 8023328"/>
              <a:gd name="connsiteY3754" fmla="*/ 354153 h 2380521"/>
              <a:gd name="connsiteX3755" fmla="*/ 2653415 w 8023328"/>
              <a:gd name="connsiteY3755" fmla="*/ 354153 h 2380521"/>
              <a:gd name="connsiteX3756" fmla="*/ 2667270 w 8023328"/>
              <a:gd name="connsiteY3756" fmla="*/ 369330 h 2380521"/>
              <a:gd name="connsiteX3757" fmla="*/ 2653415 w 8023328"/>
              <a:gd name="connsiteY3757" fmla="*/ 383749 h 2380521"/>
              <a:gd name="connsiteX3758" fmla="*/ 2641021 w 8023328"/>
              <a:gd name="connsiteY3758" fmla="*/ 369330 h 2380521"/>
              <a:gd name="connsiteX3759" fmla="*/ 2653415 w 8023328"/>
              <a:gd name="connsiteY3759" fmla="*/ 354153 h 2380521"/>
              <a:gd name="connsiteX3760" fmla="*/ 2582583 w 8023328"/>
              <a:gd name="connsiteY3760" fmla="*/ 354153 h 2380521"/>
              <a:gd name="connsiteX3761" fmla="*/ 2596439 w 8023328"/>
              <a:gd name="connsiteY3761" fmla="*/ 369330 h 2380521"/>
              <a:gd name="connsiteX3762" fmla="*/ 2582583 w 8023328"/>
              <a:gd name="connsiteY3762" fmla="*/ 383749 h 2380521"/>
              <a:gd name="connsiteX3763" fmla="*/ 2570184 w 8023328"/>
              <a:gd name="connsiteY3763" fmla="*/ 369330 h 2380521"/>
              <a:gd name="connsiteX3764" fmla="*/ 2582583 w 8023328"/>
              <a:gd name="connsiteY3764" fmla="*/ 354153 h 2380521"/>
              <a:gd name="connsiteX3765" fmla="*/ 2511029 w 8023328"/>
              <a:gd name="connsiteY3765" fmla="*/ 354153 h 2380521"/>
              <a:gd name="connsiteX3766" fmla="*/ 2525613 w 8023328"/>
              <a:gd name="connsiteY3766" fmla="*/ 369330 h 2380521"/>
              <a:gd name="connsiteX3767" fmla="*/ 2511029 w 8023328"/>
              <a:gd name="connsiteY3767" fmla="*/ 383749 h 2380521"/>
              <a:gd name="connsiteX3768" fmla="*/ 2499361 w 8023328"/>
              <a:gd name="connsiteY3768" fmla="*/ 369330 h 2380521"/>
              <a:gd name="connsiteX3769" fmla="*/ 2511029 w 8023328"/>
              <a:gd name="connsiteY3769" fmla="*/ 354153 h 2380521"/>
              <a:gd name="connsiteX3770" fmla="*/ 2439946 w 8023328"/>
              <a:gd name="connsiteY3770" fmla="*/ 354153 h 2380521"/>
              <a:gd name="connsiteX3771" fmla="*/ 2454732 w 8023328"/>
              <a:gd name="connsiteY3771" fmla="*/ 369330 h 2380521"/>
              <a:gd name="connsiteX3772" fmla="*/ 2439946 w 8023328"/>
              <a:gd name="connsiteY3772" fmla="*/ 383749 h 2380521"/>
              <a:gd name="connsiteX3773" fmla="*/ 2425156 w 8023328"/>
              <a:gd name="connsiteY3773" fmla="*/ 369330 h 2380521"/>
              <a:gd name="connsiteX3774" fmla="*/ 2439946 w 8023328"/>
              <a:gd name="connsiteY3774" fmla="*/ 354153 h 2380521"/>
              <a:gd name="connsiteX3775" fmla="*/ 2369110 w 8023328"/>
              <a:gd name="connsiteY3775" fmla="*/ 354153 h 2380521"/>
              <a:gd name="connsiteX3776" fmla="*/ 2383899 w 8023328"/>
              <a:gd name="connsiteY3776" fmla="*/ 369330 h 2380521"/>
              <a:gd name="connsiteX3777" fmla="*/ 2369110 w 8023328"/>
              <a:gd name="connsiteY3777" fmla="*/ 383749 h 2380521"/>
              <a:gd name="connsiteX3778" fmla="*/ 2354319 w 8023328"/>
              <a:gd name="connsiteY3778" fmla="*/ 369330 h 2380521"/>
              <a:gd name="connsiteX3779" fmla="*/ 2369110 w 8023328"/>
              <a:gd name="connsiteY3779" fmla="*/ 354153 h 2380521"/>
              <a:gd name="connsiteX3780" fmla="*/ 2298280 w 8023328"/>
              <a:gd name="connsiteY3780" fmla="*/ 354153 h 2380521"/>
              <a:gd name="connsiteX3781" fmla="*/ 2313068 w 8023328"/>
              <a:gd name="connsiteY3781" fmla="*/ 369330 h 2380521"/>
              <a:gd name="connsiteX3782" fmla="*/ 2298280 w 8023328"/>
              <a:gd name="connsiteY3782" fmla="*/ 383749 h 2380521"/>
              <a:gd name="connsiteX3783" fmla="*/ 2283490 w 8023328"/>
              <a:gd name="connsiteY3783" fmla="*/ 369330 h 2380521"/>
              <a:gd name="connsiteX3784" fmla="*/ 2298280 w 8023328"/>
              <a:gd name="connsiteY3784" fmla="*/ 354153 h 2380521"/>
              <a:gd name="connsiteX3785" fmla="*/ 2226517 w 8023328"/>
              <a:gd name="connsiteY3785" fmla="*/ 354153 h 2380521"/>
              <a:gd name="connsiteX3786" fmla="*/ 2238914 w 8023328"/>
              <a:gd name="connsiteY3786" fmla="*/ 369330 h 2380521"/>
              <a:gd name="connsiteX3787" fmla="*/ 2226517 w 8023328"/>
              <a:gd name="connsiteY3787" fmla="*/ 383749 h 2380521"/>
              <a:gd name="connsiteX3788" fmla="*/ 2212658 w 8023328"/>
              <a:gd name="connsiteY3788" fmla="*/ 369330 h 2380521"/>
              <a:gd name="connsiteX3789" fmla="*/ 2226517 w 8023328"/>
              <a:gd name="connsiteY3789" fmla="*/ 354153 h 2380521"/>
              <a:gd name="connsiteX3790" fmla="*/ 2155683 w 8023328"/>
              <a:gd name="connsiteY3790" fmla="*/ 354153 h 2380521"/>
              <a:gd name="connsiteX3791" fmla="*/ 2168081 w 8023328"/>
              <a:gd name="connsiteY3791" fmla="*/ 369330 h 2380521"/>
              <a:gd name="connsiteX3792" fmla="*/ 2155683 w 8023328"/>
              <a:gd name="connsiteY3792" fmla="*/ 383749 h 2380521"/>
              <a:gd name="connsiteX3793" fmla="*/ 2141827 w 8023328"/>
              <a:gd name="connsiteY3793" fmla="*/ 369330 h 2380521"/>
              <a:gd name="connsiteX3794" fmla="*/ 2155683 w 8023328"/>
              <a:gd name="connsiteY3794" fmla="*/ 354153 h 2380521"/>
              <a:gd name="connsiteX3795" fmla="*/ 2084849 w 8023328"/>
              <a:gd name="connsiteY3795" fmla="*/ 354153 h 2380521"/>
              <a:gd name="connsiteX3796" fmla="*/ 2097248 w 8023328"/>
              <a:gd name="connsiteY3796" fmla="*/ 369330 h 2380521"/>
              <a:gd name="connsiteX3797" fmla="*/ 2084849 w 8023328"/>
              <a:gd name="connsiteY3797" fmla="*/ 383749 h 2380521"/>
              <a:gd name="connsiteX3798" fmla="*/ 2070994 w 8023328"/>
              <a:gd name="connsiteY3798" fmla="*/ 369330 h 2380521"/>
              <a:gd name="connsiteX3799" fmla="*/ 2084849 w 8023328"/>
              <a:gd name="connsiteY3799" fmla="*/ 354153 h 2380521"/>
              <a:gd name="connsiteX3800" fmla="*/ 2011835 w 8023328"/>
              <a:gd name="connsiteY3800" fmla="*/ 354153 h 2380521"/>
              <a:gd name="connsiteX3801" fmla="*/ 2026421 w 8023328"/>
              <a:gd name="connsiteY3801" fmla="*/ 369330 h 2380521"/>
              <a:gd name="connsiteX3802" fmla="*/ 2011835 w 8023328"/>
              <a:gd name="connsiteY3802" fmla="*/ 383749 h 2380521"/>
              <a:gd name="connsiteX3803" fmla="*/ 2000166 w 8023328"/>
              <a:gd name="connsiteY3803" fmla="*/ 369330 h 2380521"/>
              <a:gd name="connsiteX3804" fmla="*/ 2011835 w 8023328"/>
              <a:gd name="connsiteY3804" fmla="*/ 354153 h 2380521"/>
              <a:gd name="connsiteX3805" fmla="*/ 1938362 w 8023328"/>
              <a:gd name="connsiteY3805" fmla="*/ 354153 h 2380521"/>
              <a:gd name="connsiteX3806" fmla="*/ 1952222 w 8023328"/>
              <a:gd name="connsiteY3806" fmla="*/ 369330 h 2380521"/>
              <a:gd name="connsiteX3807" fmla="*/ 1938362 w 8023328"/>
              <a:gd name="connsiteY3807" fmla="*/ 383749 h 2380521"/>
              <a:gd name="connsiteX3808" fmla="*/ 1925968 w 8023328"/>
              <a:gd name="connsiteY3808" fmla="*/ 369330 h 2380521"/>
              <a:gd name="connsiteX3809" fmla="*/ 1938362 w 8023328"/>
              <a:gd name="connsiteY3809" fmla="*/ 354153 h 2380521"/>
              <a:gd name="connsiteX3810" fmla="*/ 1867527 w 8023328"/>
              <a:gd name="connsiteY3810" fmla="*/ 354153 h 2380521"/>
              <a:gd name="connsiteX3811" fmla="*/ 1881384 w 8023328"/>
              <a:gd name="connsiteY3811" fmla="*/ 369330 h 2380521"/>
              <a:gd name="connsiteX3812" fmla="*/ 1867527 w 8023328"/>
              <a:gd name="connsiteY3812" fmla="*/ 383749 h 2380521"/>
              <a:gd name="connsiteX3813" fmla="*/ 1855129 w 8023328"/>
              <a:gd name="connsiteY3813" fmla="*/ 369330 h 2380521"/>
              <a:gd name="connsiteX3814" fmla="*/ 1867527 w 8023328"/>
              <a:gd name="connsiteY3814" fmla="*/ 354153 h 2380521"/>
              <a:gd name="connsiteX3815" fmla="*/ 1225708 w 8023328"/>
              <a:gd name="connsiteY3815" fmla="*/ 284879 h 2380521"/>
              <a:gd name="connsiteX3816" fmla="*/ 1240493 w 8023328"/>
              <a:gd name="connsiteY3816" fmla="*/ 298111 h 2380521"/>
              <a:gd name="connsiteX3817" fmla="*/ 1225708 w 8023328"/>
              <a:gd name="connsiteY3817" fmla="*/ 312900 h 2380521"/>
              <a:gd name="connsiteX3818" fmla="*/ 1210931 w 8023328"/>
              <a:gd name="connsiteY3818" fmla="*/ 298111 h 2380521"/>
              <a:gd name="connsiteX3819" fmla="*/ 1225708 w 8023328"/>
              <a:gd name="connsiteY3819" fmla="*/ 284879 h 2380521"/>
              <a:gd name="connsiteX3820" fmla="*/ 3440686 w 8023328"/>
              <a:gd name="connsiteY3820" fmla="*/ 283322 h 2380521"/>
              <a:gd name="connsiteX3821" fmla="*/ 3453083 w 8023328"/>
              <a:gd name="connsiteY3821" fmla="*/ 297178 h 2380521"/>
              <a:gd name="connsiteX3822" fmla="*/ 3440686 w 8023328"/>
              <a:gd name="connsiteY3822" fmla="*/ 309576 h 2380521"/>
              <a:gd name="connsiteX3823" fmla="*/ 3426830 w 8023328"/>
              <a:gd name="connsiteY3823" fmla="*/ 297178 h 2380521"/>
              <a:gd name="connsiteX3824" fmla="*/ 3440686 w 8023328"/>
              <a:gd name="connsiteY3824" fmla="*/ 283322 h 2380521"/>
              <a:gd name="connsiteX3825" fmla="*/ 3369857 w 8023328"/>
              <a:gd name="connsiteY3825" fmla="*/ 283322 h 2380521"/>
              <a:gd name="connsiteX3826" fmla="*/ 3382254 w 8023328"/>
              <a:gd name="connsiteY3826" fmla="*/ 297178 h 2380521"/>
              <a:gd name="connsiteX3827" fmla="*/ 3369857 w 8023328"/>
              <a:gd name="connsiteY3827" fmla="*/ 309576 h 2380521"/>
              <a:gd name="connsiteX3828" fmla="*/ 3356001 w 8023328"/>
              <a:gd name="connsiteY3828" fmla="*/ 297178 h 2380521"/>
              <a:gd name="connsiteX3829" fmla="*/ 3369857 w 8023328"/>
              <a:gd name="connsiteY3829" fmla="*/ 283322 h 2380521"/>
              <a:gd name="connsiteX3830" fmla="*/ 3299100 w 8023328"/>
              <a:gd name="connsiteY3830" fmla="*/ 283322 h 2380521"/>
              <a:gd name="connsiteX3831" fmla="*/ 3311496 w 8023328"/>
              <a:gd name="connsiteY3831" fmla="*/ 297178 h 2380521"/>
              <a:gd name="connsiteX3832" fmla="*/ 3299100 w 8023328"/>
              <a:gd name="connsiteY3832" fmla="*/ 309576 h 2380521"/>
              <a:gd name="connsiteX3833" fmla="*/ 3285242 w 8023328"/>
              <a:gd name="connsiteY3833" fmla="*/ 297178 h 2380521"/>
              <a:gd name="connsiteX3834" fmla="*/ 3299100 w 8023328"/>
              <a:gd name="connsiteY3834" fmla="*/ 283322 h 2380521"/>
              <a:gd name="connsiteX3835" fmla="*/ 3226808 w 8023328"/>
              <a:gd name="connsiteY3835" fmla="*/ 283322 h 2380521"/>
              <a:gd name="connsiteX3836" fmla="*/ 3240664 w 8023328"/>
              <a:gd name="connsiteY3836" fmla="*/ 297178 h 2380521"/>
              <a:gd name="connsiteX3837" fmla="*/ 3226808 w 8023328"/>
              <a:gd name="connsiteY3837" fmla="*/ 309576 h 2380521"/>
              <a:gd name="connsiteX3838" fmla="*/ 3214410 w 8023328"/>
              <a:gd name="connsiteY3838" fmla="*/ 297178 h 2380521"/>
              <a:gd name="connsiteX3839" fmla="*/ 3226808 w 8023328"/>
              <a:gd name="connsiteY3839" fmla="*/ 283322 h 2380521"/>
              <a:gd name="connsiteX3840" fmla="*/ 3152605 w 8023328"/>
              <a:gd name="connsiteY3840" fmla="*/ 283322 h 2380521"/>
              <a:gd name="connsiteX3841" fmla="*/ 3166462 w 8023328"/>
              <a:gd name="connsiteY3841" fmla="*/ 297178 h 2380521"/>
              <a:gd name="connsiteX3842" fmla="*/ 3152605 w 8023328"/>
              <a:gd name="connsiteY3842" fmla="*/ 309576 h 2380521"/>
              <a:gd name="connsiteX3843" fmla="*/ 3140209 w 8023328"/>
              <a:gd name="connsiteY3843" fmla="*/ 297178 h 2380521"/>
              <a:gd name="connsiteX3844" fmla="*/ 3152605 w 8023328"/>
              <a:gd name="connsiteY3844" fmla="*/ 283322 h 2380521"/>
              <a:gd name="connsiteX3845" fmla="*/ 3081774 w 8023328"/>
              <a:gd name="connsiteY3845" fmla="*/ 283322 h 2380521"/>
              <a:gd name="connsiteX3846" fmla="*/ 3095628 w 8023328"/>
              <a:gd name="connsiteY3846" fmla="*/ 297178 h 2380521"/>
              <a:gd name="connsiteX3847" fmla="*/ 3081774 w 8023328"/>
              <a:gd name="connsiteY3847" fmla="*/ 309576 h 2380521"/>
              <a:gd name="connsiteX3848" fmla="*/ 3069375 w 8023328"/>
              <a:gd name="connsiteY3848" fmla="*/ 297178 h 2380521"/>
              <a:gd name="connsiteX3849" fmla="*/ 3081774 w 8023328"/>
              <a:gd name="connsiteY3849" fmla="*/ 283322 h 2380521"/>
              <a:gd name="connsiteX3850" fmla="*/ 3013717 w 8023328"/>
              <a:gd name="connsiteY3850" fmla="*/ 283322 h 2380521"/>
              <a:gd name="connsiteX3851" fmla="*/ 3028135 w 8023328"/>
              <a:gd name="connsiteY3851" fmla="*/ 297178 h 2380521"/>
              <a:gd name="connsiteX3852" fmla="*/ 3013717 w 8023328"/>
              <a:gd name="connsiteY3852" fmla="*/ 309576 h 2380521"/>
              <a:gd name="connsiteX3853" fmla="*/ 2998539 w 8023328"/>
              <a:gd name="connsiteY3853" fmla="*/ 297178 h 2380521"/>
              <a:gd name="connsiteX3854" fmla="*/ 3013717 w 8023328"/>
              <a:gd name="connsiteY3854" fmla="*/ 283322 h 2380521"/>
              <a:gd name="connsiteX3855" fmla="*/ 2942494 w 8023328"/>
              <a:gd name="connsiteY3855" fmla="*/ 283322 h 2380521"/>
              <a:gd name="connsiteX3856" fmla="*/ 2957288 w 8023328"/>
              <a:gd name="connsiteY3856" fmla="*/ 298111 h 2380521"/>
              <a:gd name="connsiteX3857" fmla="*/ 2942494 w 8023328"/>
              <a:gd name="connsiteY3857" fmla="*/ 312900 h 2380521"/>
              <a:gd name="connsiteX3858" fmla="*/ 2927711 w 8023328"/>
              <a:gd name="connsiteY3858" fmla="*/ 298111 h 2380521"/>
              <a:gd name="connsiteX3859" fmla="*/ 2942494 w 8023328"/>
              <a:gd name="connsiteY3859" fmla="*/ 283322 h 2380521"/>
              <a:gd name="connsiteX3860" fmla="*/ 2868293 w 8023328"/>
              <a:gd name="connsiteY3860" fmla="*/ 283322 h 2380521"/>
              <a:gd name="connsiteX3861" fmla="*/ 2883087 w 8023328"/>
              <a:gd name="connsiteY3861" fmla="*/ 298111 h 2380521"/>
              <a:gd name="connsiteX3862" fmla="*/ 2868293 w 8023328"/>
              <a:gd name="connsiteY3862" fmla="*/ 312900 h 2380521"/>
              <a:gd name="connsiteX3863" fmla="*/ 2853507 w 8023328"/>
              <a:gd name="connsiteY3863" fmla="*/ 298111 h 2380521"/>
              <a:gd name="connsiteX3864" fmla="*/ 2868293 w 8023328"/>
              <a:gd name="connsiteY3864" fmla="*/ 283322 h 2380521"/>
              <a:gd name="connsiteX3865" fmla="*/ 2796535 w 8023328"/>
              <a:gd name="connsiteY3865" fmla="*/ 283322 h 2380521"/>
              <a:gd name="connsiteX3866" fmla="*/ 2808934 w 8023328"/>
              <a:gd name="connsiteY3866" fmla="*/ 298111 h 2380521"/>
              <a:gd name="connsiteX3867" fmla="*/ 2796535 w 8023328"/>
              <a:gd name="connsiteY3867" fmla="*/ 312900 h 2380521"/>
              <a:gd name="connsiteX3868" fmla="*/ 2782678 w 8023328"/>
              <a:gd name="connsiteY3868" fmla="*/ 298111 h 2380521"/>
              <a:gd name="connsiteX3869" fmla="*/ 2796535 w 8023328"/>
              <a:gd name="connsiteY3869" fmla="*/ 283322 h 2380521"/>
              <a:gd name="connsiteX3870" fmla="*/ 2725698 w 8023328"/>
              <a:gd name="connsiteY3870" fmla="*/ 283322 h 2380521"/>
              <a:gd name="connsiteX3871" fmla="*/ 2738100 w 8023328"/>
              <a:gd name="connsiteY3871" fmla="*/ 298111 h 2380521"/>
              <a:gd name="connsiteX3872" fmla="*/ 2725698 w 8023328"/>
              <a:gd name="connsiteY3872" fmla="*/ 312900 h 2380521"/>
              <a:gd name="connsiteX3873" fmla="*/ 2711846 w 8023328"/>
              <a:gd name="connsiteY3873" fmla="*/ 298111 h 2380521"/>
              <a:gd name="connsiteX3874" fmla="*/ 2725698 w 8023328"/>
              <a:gd name="connsiteY3874" fmla="*/ 283322 h 2380521"/>
              <a:gd name="connsiteX3875" fmla="*/ 2653415 w 8023328"/>
              <a:gd name="connsiteY3875" fmla="*/ 283322 h 2380521"/>
              <a:gd name="connsiteX3876" fmla="*/ 2667270 w 8023328"/>
              <a:gd name="connsiteY3876" fmla="*/ 298111 h 2380521"/>
              <a:gd name="connsiteX3877" fmla="*/ 2653415 w 8023328"/>
              <a:gd name="connsiteY3877" fmla="*/ 312900 h 2380521"/>
              <a:gd name="connsiteX3878" fmla="*/ 2641021 w 8023328"/>
              <a:gd name="connsiteY3878" fmla="*/ 298111 h 2380521"/>
              <a:gd name="connsiteX3879" fmla="*/ 2653415 w 8023328"/>
              <a:gd name="connsiteY3879" fmla="*/ 283322 h 2380521"/>
              <a:gd name="connsiteX3880" fmla="*/ 2582583 w 8023328"/>
              <a:gd name="connsiteY3880" fmla="*/ 283322 h 2380521"/>
              <a:gd name="connsiteX3881" fmla="*/ 2596439 w 8023328"/>
              <a:gd name="connsiteY3881" fmla="*/ 298111 h 2380521"/>
              <a:gd name="connsiteX3882" fmla="*/ 2582583 w 8023328"/>
              <a:gd name="connsiteY3882" fmla="*/ 312900 h 2380521"/>
              <a:gd name="connsiteX3883" fmla="*/ 2570189 w 8023328"/>
              <a:gd name="connsiteY3883" fmla="*/ 298111 h 2380521"/>
              <a:gd name="connsiteX3884" fmla="*/ 2582583 w 8023328"/>
              <a:gd name="connsiteY3884" fmla="*/ 283322 h 2380521"/>
              <a:gd name="connsiteX3885" fmla="*/ 2511029 w 8023328"/>
              <a:gd name="connsiteY3885" fmla="*/ 283322 h 2380521"/>
              <a:gd name="connsiteX3886" fmla="*/ 2525613 w 8023328"/>
              <a:gd name="connsiteY3886" fmla="*/ 298111 h 2380521"/>
              <a:gd name="connsiteX3887" fmla="*/ 2511029 w 8023328"/>
              <a:gd name="connsiteY3887" fmla="*/ 312900 h 2380521"/>
              <a:gd name="connsiteX3888" fmla="*/ 2499361 w 8023328"/>
              <a:gd name="connsiteY3888" fmla="*/ 298111 h 2380521"/>
              <a:gd name="connsiteX3889" fmla="*/ 2511029 w 8023328"/>
              <a:gd name="connsiteY3889" fmla="*/ 283322 h 2380521"/>
              <a:gd name="connsiteX3890" fmla="*/ 2439946 w 8023328"/>
              <a:gd name="connsiteY3890" fmla="*/ 283322 h 2380521"/>
              <a:gd name="connsiteX3891" fmla="*/ 2454732 w 8023328"/>
              <a:gd name="connsiteY3891" fmla="*/ 298111 h 2380521"/>
              <a:gd name="connsiteX3892" fmla="*/ 2439946 w 8023328"/>
              <a:gd name="connsiteY3892" fmla="*/ 312900 h 2380521"/>
              <a:gd name="connsiteX3893" fmla="*/ 2425156 w 8023328"/>
              <a:gd name="connsiteY3893" fmla="*/ 298111 h 2380521"/>
              <a:gd name="connsiteX3894" fmla="*/ 2439946 w 8023328"/>
              <a:gd name="connsiteY3894" fmla="*/ 283322 h 2380521"/>
              <a:gd name="connsiteX3895" fmla="*/ 2369110 w 8023328"/>
              <a:gd name="connsiteY3895" fmla="*/ 283322 h 2380521"/>
              <a:gd name="connsiteX3896" fmla="*/ 2383899 w 8023328"/>
              <a:gd name="connsiteY3896" fmla="*/ 298111 h 2380521"/>
              <a:gd name="connsiteX3897" fmla="*/ 2369110 w 8023328"/>
              <a:gd name="connsiteY3897" fmla="*/ 312900 h 2380521"/>
              <a:gd name="connsiteX3898" fmla="*/ 2354319 w 8023328"/>
              <a:gd name="connsiteY3898" fmla="*/ 298111 h 2380521"/>
              <a:gd name="connsiteX3899" fmla="*/ 2369110 w 8023328"/>
              <a:gd name="connsiteY3899" fmla="*/ 283322 h 2380521"/>
              <a:gd name="connsiteX3900" fmla="*/ 2298280 w 8023328"/>
              <a:gd name="connsiteY3900" fmla="*/ 283322 h 2380521"/>
              <a:gd name="connsiteX3901" fmla="*/ 2313068 w 8023328"/>
              <a:gd name="connsiteY3901" fmla="*/ 298111 h 2380521"/>
              <a:gd name="connsiteX3902" fmla="*/ 2298280 w 8023328"/>
              <a:gd name="connsiteY3902" fmla="*/ 312900 h 2380521"/>
              <a:gd name="connsiteX3903" fmla="*/ 2283490 w 8023328"/>
              <a:gd name="connsiteY3903" fmla="*/ 298111 h 2380521"/>
              <a:gd name="connsiteX3904" fmla="*/ 2298280 w 8023328"/>
              <a:gd name="connsiteY3904" fmla="*/ 283322 h 2380521"/>
              <a:gd name="connsiteX3905" fmla="*/ 2226517 w 8023328"/>
              <a:gd name="connsiteY3905" fmla="*/ 283322 h 2380521"/>
              <a:gd name="connsiteX3906" fmla="*/ 2238914 w 8023328"/>
              <a:gd name="connsiteY3906" fmla="*/ 298111 h 2380521"/>
              <a:gd name="connsiteX3907" fmla="*/ 2226517 w 8023328"/>
              <a:gd name="connsiteY3907" fmla="*/ 312900 h 2380521"/>
              <a:gd name="connsiteX3908" fmla="*/ 2212658 w 8023328"/>
              <a:gd name="connsiteY3908" fmla="*/ 298111 h 2380521"/>
              <a:gd name="connsiteX3909" fmla="*/ 2226517 w 8023328"/>
              <a:gd name="connsiteY3909" fmla="*/ 283322 h 2380521"/>
              <a:gd name="connsiteX3910" fmla="*/ 2155683 w 8023328"/>
              <a:gd name="connsiteY3910" fmla="*/ 283322 h 2380521"/>
              <a:gd name="connsiteX3911" fmla="*/ 2168081 w 8023328"/>
              <a:gd name="connsiteY3911" fmla="*/ 298111 h 2380521"/>
              <a:gd name="connsiteX3912" fmla="*/ 2155683 w 8023328"/>
              <a:gd name="connsiteY3912" fmla="*/ 312900 h 2380521"/>
              <a:gd name="connsiteX3913" fmla="*/ 2141827 w 8023328"/>
              <a:gd name="connsiteY3913" fmla="*/ 298111 h 2380521"/>
              <a:gd name="connsiteX3914" fmla="*/ 2155683 w 8023328"/>
              <a:gd name="connsiteY3914" fmla="*/ 283322 h 2380521"/>
              <a:gd name="connsiteX3915" fmla="*/ 2084849 w 8023328"/>
              <a:gd name="connsiteY3915" fmla="*/ 283322 h 2380521"/>
              <a:gd name="connsiteX3916" fmla="*/ 2097248 w 8023328"/>
              <a:gd name="connsiteY3916" fmla="*/ 298111 h 2380521"/>
              <a:gd name="connsiteX3917" fmla="*/ 2084849 w 8023328"/>
              <a:gd name="connsiteY3917" fmla="*/ 312900 h 2380521"/>
              <a:gd name="connsiteX3918" fmla="*/ 2070994 w 8023328"/>
              <a:gd name="connsiteY3918" fmla="*/ 298111 h 2380521"/>
              <a:gd name="connsiteX3919" fmla="*/ 2084849 w 8023328"/>
              <a:gd name="connsiteY3919" fmla="*/ 283322 h 2380521"/>
              <a:gd name="connsiteX3920" fmla="*/ 2011835 w 8023328"/>
              <a:gd name="connsiteY3920" fmla="*/ 283322 h 2380521"/>
              <a:gd name="connsiteX3921" fmla="*/ 2026421 w 8023328"/>
              <a:gd name="connsiteY3921" fmla="*/ 298111 h 2380521"/>
              <a:gd name="connsiteX3922" fmla="*/ 2011835 w 8023328"/>
              <a:gd name="connsiteY3922" fmla="*/ 312900 h 2380521"/>
              <a:gd name="connsiteX3923" fmla="*/ 2000168 w 8023328"/>
              <a:gd name="connsiteY3923" fmla="*/ 298111 h 2380521"/>
              <a:gd name="connsiteX3924" fmla="*/ 2011835 w 8023328"/>
              <a:gd name="connsiteY3924" fmla="*/ 283322 h 2380521"/>
              <a:gd name="connsiteX3925" fmla="*/ 1938362 w 8023328"/>
              <a:gd name="connsiteY3925" fmla="*/ 283322 h 2380521"/>
              <a:gd name="connsiteX3926" fmla="*/ 1952222 w 8023328"/>
              <a:gd name="connsiteY3926" fmla="*/ 298111 h 2380521"/>
              <a:gd name="connsiteX3927" fmla="*/ 1938362 w 8023328"/>
              <a:gd name="connsiteY3927" fmla="*/ 312900 h 2380521"/>
              <a:gd name="connsiteX3928" fmla="*/ 1925968 w 8023328"/>
              <a:gd name="connsiteY3928" fmla="*/ 298111 h 2380521"/>
              <a:gd name="connsiteX3929" fmla="*/ 1938362 w 8023328"/>
              <a:gd name="connsiteY3929" fmla="*/ 283322 h 2380521"/>
              <a:gd name="connsiteX3930" fmla="*/ 1867527 w 8023328"/>
              <a:gd name="connsiteY3930" fmla="*/ 283322 h 2380521"/>
              <a:gd name="connsiteX3931" fmla="*/ 1881384 w 8023328"/>
              <a:gd name="connsiteY3931" fmla="*/ 298111 h 2380521"/>
              <a:gd name="connsiteX3932" fmla="*/ 1867527 w 8023328"/>
              <a:gd name="connsiteY3932" fmla="*/ 312900 h 2380521"/>
              <a:gd name="connsiteX3933" fmla="*/ 1855129 w 8023328"/>
              <a:gd name="connsiteY3933" fmla="*/ 298111 h 2380521"/>
              <a:gd name="connsiteX3934" fmla="*/ 1867527 w 8023328"/>
              <a:gd name="connsiteY3934" fmla="*/ 283322 h 2380521"/>
              <a:gd name="connsiteX3935" fmla="*/ 1799085 w 8023328"/>
              <a:gd name="connsiteY3935" fmla="*/ 283322 h 2380521"/>
              <a:gd name="connsiteX3936" fmla="*/ 1813876 w 8023328"/>
              <a:gd name="connsiteY3936" fmla="*/ 298111 h 2380521"/>
              <a:gd name="connsiteX3937" fmla="*/ 1799085 w 8023328"/>
              <a:gd name="connsiteY3937" fmla="*/ 312900 h 2380521"/>
              <a:gd name="connsiteX3938" fmla="*/ 1784300 w 8023328"/>
              <a:gd name="connsiteY3938" fmla="*/ 298111 h 2380521"/>
              <a:gd name="connsiteX3939" fmla="*/ 1799085 w 8023328"/>
              <a:gd name="connsiteY3939" fmla="*/ 283322 h 2380521"/>
              <a:gd name="connsiteX3940" fmla="*/ 1728262 w 8023328"/>
              <a:gd name="connsiteY3940" fmla="*/ 283322 h 2380521"/>
              <a:gd name="connsiteX3941" fmla="*/ 1743052 w 8023328"/>
              <a:gd name="connsiteY3941" fmla="*/ 298111 h 2380521"/>
              <a:gd name="connsiteX3942" fmla="*/ 1728262 w 8023328"/>
              <a:gd name="connsiteY3942" fmla="*/ 312900 h 2380521"/>
              <a:gd name="connsiteX3943" fmla="*/ 1713472 w 8023328"/>
              <a:gd name="connsiteY3943" fmla="*/ 298111 h 2380521"/>
              <a:gd name="connsiteX3944" fmla="*/ 1728262 w 8023328"/>
              <a:gd name="connsiteY3944" fmla="*/ 283322 h 2380521"/>
              <a:gd name="connsiteX3945" fmla="*/ 1656498 w 8023328"/>
              <a:gd name="connsiteY3945" fmla="*/ 283322 h 2380521"/>
              <a:gd name="connsiteX3946" fmla="*/ 1668897 w 8023328"/>
              <a:gd name="connsiteY3946" fmla="*/ 298111 h 2380521"/>
              <a:gd name="connsiteX3947" fmla="*/ 1656498 w 8023328"/>
              <a:gd name="connsiteY3947" fmla="*/ 312900 h 2380521"/>
              <a:gd name="connsiteX3948" fmla="*/ 1642650 w 8023328"/>
              <a:gd name="connsiteY3948" fmla="*/ 298111 h 2380521"/>
              <a:gd name="connsiteX3949" fmla="*/ 1656498 w 8023328"/>
              <a:gd name="connsiteY3949" fmla="*/ 283322 h 2380521"/>
              <a:gd name="connsiteX3950" fmla="*/ 1582299 w 8023328"/>
              <a:gd name="connsiteY3950" fmla="*/ 283322 h 2380521"/>
              <a:gd name="connsiteX3951" fmla="*/ 1594704 w 8023328"/>
              <a:gd name="connsiteY3951" fmla="*/ 298111 h 2380521"/>
              <a:gd name="connsiteX3952" fmla="*/ 1582299 w 8023328"/>
              <a:gd name="connsiteY3952" fmla="*/ 312900 h 2380521"/>
              <a:gd name="connsiteX3953" fmla="*/ 1568441 w 8023328"/>
              <a:gd name="connsiteY3953" fmla="*/ 298111 h 2380521"/>
              <a:gd name="connsiteX3954" fmla="*/ 1582299 w 8023328"/>
              <a:gd name="connsiteY3954" fmla="*/ 283322 h 2380521"/>
              <a:gd name="connsiteX3955" fmla="*/ 1512198 w 8023328"/>
              <a:gd name="connsiteY3955" fmla="*/ 283322 h 2380521"/>
              <a:gd name="connsiteX3956" fmla="*/ 1523865 w 8023328"/>
              <a:gd name="connsiteY3956" fmla="*/ 298111 h 2380521"/>
              <a:gd name="connsiteX3957" fmla="*/ 1512198 w 8023328"/>
              <a:gd name="connsiteY3957" fmla="*/ 312900 h 2380521"/>
              <a:gd name="connsiteX3958" fmla="*/ 1497612 w 8023328"/>
              <a:gd name="connsiteY3958" fmla="*/ 298111 h 2380521"/>
              <a:gd name="connsiteX3959" fmla="*/ 1512198 w 8023328"/>
              <a:gd name="connsiteY3959" fmla="*/ 283322 h 2380521"/>
              <a:gd name="connsiteX3960" fmla="*/ 1439173 w 8023328"/>
              <a:gd name="connsiteY3960" fmla="*/ 283322 h 2380521"/>
              <a:gd name="connsiteX3961" fmla="*/ 1453026 w 8023328"/>
              <a:gd name="connsiteY3961" fmla="*/ 298111 h 2380521"/>
              <a:gd name="connsiteX3962" fmla="*/ 1439173 w 8023328"/>
              <a:gd name="connsiteY3962" fmla="*/ 312900 h 2380521"/>
              <a:gd name="connsiteX3963" fmla="*/ 1426777 w 8023328"/>
              <a:gd name="connsiteY3963" fmla="*/ 298111 h 2380521"/>
              <a:gd name="connsiteX3964" fmla="*/ 1439173 w 8023328"/>
              <a:gd name="connsiteY3964" fmla="*/ 283322 h 2380521"/>
              <a:gd name="connsiteX3965" fmla="*/ 1368347 w 8023328"/>
              <a:gd name="connsiteY3965" fmla="*/ 283322 h 2380521"/>
              <a:gd name="connsiteX3966" fmla="*/ 1382200 w 8023328"/>
              <a:gd name="connsiteY3966" fmla="*/ 298111 h 2380521"/>
              <a:gd name="connsiteX3967" fmla="*/ 1368347 w 8023328"/>
              <a:gd name="connsiteY3967" fmla="*/ 312900 h 2380521"/>
              <a:gd name="connsiteX3968" fmla="*/ 1355949 w 8023328"/>
              <a:gd name="connsiteY3968" fmla="*/ 298111 h 2380521"/>
              <a:gd name="connsiteX3969" fmla="*/ 1368347 w 8023328"/>
              <a:gd name="connsiteY3969" fmla="*/ 283322 h 2380521"/>
              <a:gd name="connsiteX3970" fmla="*/ 1297518 w 8023328"/>
              <a:gd name="connsiteY3970" fmla="*/ 283322 h 2380521"/>
              <a:gd name="connsiteX3971" fmla="*/ 1311374 w 8023328"/>
              <a:gd name="connsiteY3971" fmla="*/ 298111 h 2380521"/>
              <a:gd name="connsiteX3972" fmla="*/ 1297518 w 8023328"/>
              <a:gd name="connsiteY3972" fmla="*/ 312900 h 2380521"/>
              <a:gd name="connsiteX3973" fmla="*/ 1285121 w 8023328"/>
              <a:gd name="connsiteY3973" fmla="*/ 298111 h 2380521"/>
              <a:gd name="connsiteX3974" fmla="*/ 1297518 w 8023328"/>
              <a:gd name="connsiteY3974" fmla="*/ 283322 h 2380521"/>
              <a:gd name="connsiteX3975" fmla="*/ 1154890 w 8023328"/>
              <a:gd name="connsiteY3975" fmla="*/ 283322 h 2380521"/>
              <a:gd name="connsiteX3976" fmla="*/ 1169683 w 8023328"/>
              <a:gd name="connsiteY3976" fmla="*/ 295719 h 2380521"/>
              <a:gd name="connsiteX3977" fmla="*/ 1154890 w 8023328"/>
              <a:gd name="connsiteY3977" fmla="*/ 309576 h 2380521"/>
              <a:gd name="connsiteX3978" fmla="*/ 1140101 w 8023328"/>
              <a:gd name="connsiteY3978" fmla="*/ 295719 h 2380521"/>
              <a:gd name="connsiteX3979" fmla="*/ 1154890 w 8023328"/>
              <a:gd name="connsiteY3979" fmla="*/ 283322 h 2380521"/>
              <a:gd name="connsiteX3980" fmla="*/ 1084059 w 8023328"/>
              <a:gd name="connsiteY3980" fmla="*/ 283322 h 2380521"/>
              <a:gd name="connsiteX3981" fmla="*/ 1098847 w 8023328"/>
              <a:gd name="connsiteY3981" fmla="*/ 295719 h 2380521"/>
              <a:gd name="connsiteX3982" fmla="*/ 1084059 w 8023328"/>
              <a:gd name="connsiteY3982" fmla="*/ 309576 h 2380521"/>
              <a:gd name="connsiteX3983" fmla="*/ 1069272 w 8023328"/>
              <a:gd name="connsiteY3983" fmla="*/ 295719 h 2380521"/>
              <a:gd name="connsiteX3984" fmla="*/ 1084059 w 8023328"/>
              <a:gd name="connsiteY3984" fmla="*/ 283322 h 2380521"/>
              <a:gd name="connsiteX3985" fmla="*/ 1013024 w 8023328"/>
              <a:gd name="connsiteY3985" fmla="*/ 283322 h 2380521"/>
              <a:gd name="connsiteX3986" fmla="*/ 1024691 w 8023328"/>
              <a:gd name="connsiteY3986" fmla="*/ 295719 h 2380521"/>
              <a:gd name="connsiteX3987" fmla="*/ 1013024 w 8023328"/>
              <a:gd name="connsiteY3987" fmla="*/ 309576 h 2380521"/>
              <a:gd name="connsiteX3988" fmla="*/ 998442 w 8023328"/>
              <a:gd name="connsiteY3988" fmla="*/ 295719 h 2380521"/>
              <a:gd name="connsiteX3989" fmla="*/ 1013024 w 8023328"/>
              <a:gd name="connsiteY3989" fmla="*/ 283322 h 2380521"/>
              <a:gd name="connsiteX3990" fmla="*/ 941467 w 8023328"/>
              <a:gd name="connsiteY3990" fmla="*/ 283322 h 2380521"/>
              <a:gd name="connsiteX3991" fmla="*/ 953869 w 8023328"/>
              <a:gd name="connsiteY3991" fmla="*/ 295719 h 2380521"/>
              <a:gd name="connsiteX3992" fmla="*/ 941467 w 8023328"/>
              <a:gd name="connsiteY3992" fmla="*/ 309576 h 2380521"/>
              <a:gd name="connsiteX3993" fmla="*/ 927612 w 8023328"/>
              <a:gd name="connsiteY3993" fmla="*/ 295719 h 2380521"/>
              <a:gd name="connsiteX3994" fmla="*/ 941467 w 8023328"/>
              <a:gd name="connsiteY3994" fmla="*/ 283322 h 2380521"/>
              <a:gd name="connsiteX3995" fmla="*/ 3299102 w 8023328"/>
              <a:gd name="connsiteY3995" fmla="*/ 212492 h 2380521"/>
              <a:gd name="connsiteX3996" fmla="*/ 3311499 w 8023328"/>
              <a:gd name="connsiteY3996" fmla="*/ 226348 h 2380521"/>
              <a:gd name="connsiteX3997" fmla="*/ 3299102 w 8023328"/>
              <a:gd name="connsiteY3997" fmla="*/ 238746 h 2380521"/>
              <a:gd name="connsiteX3998" fmla="*/ 3285245 w 8023328"/>
              <a:gd name="connsiteY3998" fmla="*/ 226348 h 2380521"/>
              <a:gd name="connsiteX3999" fmla="*/ 3299102 w 8023328"/>
              <a:gd name="connsiteY3999" fmla="*/ 212492 h 2380521"/>
              <a:gd name="connsiteX4000" fmla="*/ 3226811 w 8023328"/>
              <a:gd name="connsiteY4000" fmla="*/ 212492 h 2380521"/>
              <a:gd name="connsiteX4001" fmla="*/ 3240667 w 8023328"/>
              <a:gd name="connsiteY4001" fmla="*/ 226348 h 2380521"/>
              <a:gd name="connsiteX4002" fmla="*/ 3226811 w 8023328"/>
              <a:gd name="connsiteY4002" fmla="*/ 238746 h 2380521"/>
              <a:gd name="connsiteX4003" fmla="*/ 3214412 w 8023328"/>
              <a:gd name="connsiteY4003" fmla="*/ 226348 h 2380521"/>
              <a:gd name="connsiteX4004" fmla="*/ 3226811 w 8023328"/>
              <a:gd name="connsiteY4004" fmla="*/ 212492 h 2380521"/>
              <a:gd name="connsiteX4005" fmla="*/ 3152608 w 8023328"/>
              <a:gd name="connsiteY4005" fmla="*/ 212492 h 2380521"/>
              <a:gd name="connsiteX4006" fmla="*/ 3166462 w 8023328"/>
              <a:gd name="connsiteY4006" fmla="*/ 226348 h 2380521"/>
              <a:gd name="connsiteX4007" fmla="*/ 3152608 w 8023328"/>
              <a:gd name="connsiteY4007" fmla="*/ 238746 h 2380521"/>
              <a:gd name="connsiteX4008" fmla="*/ 3140211 w 8023328"/>
              <a:gd name="connsiteY4008" fmla="*/ 226348 h 2380521"/>
              <a:gd name="connsiteX4009" fmla="*/ 3152608 w 8023328"/>
              <a:gd name="connsiteY4009" fmla="*/ 212492 h 2380521"/>
              <a:gd name="connsiteX4010" fmla="*/ 3081775 w 8023328"/>
              <a:gd name="connsiteY4010" fmla="*/ 212492 h 2380521"/>
              <a:gd name="connsiteX4011" fmla="*/ 3095628 w 8023328"/>
              <a:gd name="connsiteY4011" fmla="*/ 226348 h 2380521"/>
              <a:gd name="connsiteX4012" fmla="*/ 3081775 w 8023328"/>
              <a:gd name="connsiteY4012" fmla="*/ 238746 h 2380521"/>
              <a:gd name="connsiteX4013" fmla="*/ 3069375 w 8023328"/>
              <a:gd name="connsiteY4013" fmla="*/ 226348 h 2380521"/>
              <a:gd name="connsiteX4014" fmla="*/ 3081775 w 8023328"/>
              <a:gd name="connsiteY4014" fmla="*/ 212492 h 2380521"/>
              <a:gd name="connsiteX4015" fmla="*/ 3013720 w 8023328"/>
              <a:gd name="connsiteY4015" fmla="*/ 212492 h 2380521"/>
              <a:gd name="connsiteX4016" fmla="*/ 3028140 w 8023328"/>
              <a:gd name="connsiteY4016" fmla="*/ 226348 h 2380521"/>
              <a:gd name="connsiteX4017" fmla="*/ 3013720 w 8023328"/>
              <a:gd name="connsiteY4017" fmla="*/ 238746 h 2380521"/>
              <a:gd name="connsiteX4018" fmla="*/ 2998542 w 8023328"/>
              <a:gd name="connsiteY4018" fmla="*/ 226348 h 2380521"/>
              <a:gd name="connsiteX4019" fmla="*/ 3013720 w 8023328"/>
              <a:gd name="connsiteY4019" fmla="*/ 212492 h 2380521"/>
              <a:gd name="connsiteX4020" fmla="*/ 2942497 w 8023328"/>
              <a:gd name="connsiteY4020" fmla="*/ 212492 h 2380521"/>
              <a:gd name="connsiteX4021" fmla="*/ 2957293 w 8023328"/>
              <a:gd name="connsiteY4021" fmla="*/ 226348 h 2380521"/>
              <a:gd name="connsiteX4022" fmla="*/ 2942497 w 8023328"/>
              <a:gd name="connsiteY4022" fmla="*/ 238746 h 2380521"/>
              <a:gd name="connsiteX4023" fmla="*/ 2927716 w 8023328"/>
              <a:gd name="connsiteY4023" fmla="*/ 226348 h 2380521"/>
              <a:gd name="connsiteX4024" fmla="*/ 2942497 w 8023328"/>
              <a:gd name="connsiteY4024" fmla="*/ 212492 h 2380521"/>
              <a:gd name="connsiteX4025" fmla="*/ 2867363 w 8023328"/>
              <a:gd name="connsiteY4025" fmla="*/ 212492 h 2380521"/>
              <a:gd name="connsiteX4026" fmla="*/ 2879765 w 8023328"/>
              <a:gd name="connsiteY4026" fmla="*/ 226348 h 2380521"/>
              <a:gd name="connsiteX4027" fmla="*/ 2867363 w 8023328"/>
              <a:gd name="connsiteY4027" fmla="*/ 238746 h 2380521"/>
              <a:gd name="connsiteX4028" fmla="*/ 2853510 w 8023328"/>
              <a:gd name="connsiteY4028" fmla="*/ 226348 h 2380521"/>
              <a:gd name="connsiteX4029" fmla="*/ 2867363 w 8023328"/>
              <a:gd name="connsiteY4029" fmla="*/ 212492 h 2380521"/>
              <a:gd name="connsiteX4030" fmla="*/ 2796538 w 8023328"/>
              <a:gd name="connsiteY4030" fmla="*/ 212492 h 2380521"/>
              <a:gd name="connsiteX4031" fmla="*/ 2808934 w 8023328"/>
              <a:gd name="connsiteY4031" fmla="*/ 226348 h 2380521"/>
              <a:gd name="connsiteX4032" fmla="*/ 2796538 w 8023328"/>
              <a:gd name="connsiteY4032" fmla="*/ 238746 h 2380521"/>
              <a:gd name="connsiteX4033" fmla="*/ 2782680 w 8023328"/>
              <a:gd name="connsiteY4033" fmla="*/ 226348 h 2380521"/>
              <a:gd name="connsiteX4034" fmla="*/ 2796538 w 8023328"/>
              <a:gd name="connsiteY4034" fmla="*/ 212492 h 2380521"/>
              <a:gd name="connsiteX4035" fmla="*/ 2725698 w 8023328"/>
              <a:gd name="connsiteY4035" fmla="*/ 212492 h 2380521"/>
              <a:gd name="connsiteX4036" fmla="*/ 2738102 w 8023328"/>
              <a:gd name="connsiteY4036" fmla="*/ 226348 h 2380521"/>
              <a:gd name="connsiteX4037" fmla="*/ 2725698 w 8023328"/>
              <a:gd name="connsiteY4037" fmla="*/ 238746 h 2380521"/>
              <a:gd name="connsiteX4038" fmla="*/ 2711852 w 8023328"/>
              <a:gd name="connsiteY4038" fmla="*/ 226348 h 2380521"/>
              <a:gd name="connsiteX4039" fmla="*/ 2725698 w 8023328"/>
              <a:gd name="connsiteY4039" fmla="*/ 212492 h 2380521"/>
              <a:gd name="connsiteX4040" fmla="*/ 2653420 w 8023328"/>
              <a:gd name="connsiteY4040" fmla="*/ 212492 h 2380521"/>
              <a:gd name="connsiteX4041" fmla="*/ 2667273 w 8023328"/>
              <a:gd name="connsiteY4041" fmla="*/ 226348 h 2380521"/>
              <a:gd name="connsiteX4042" fmla="*/ 2653420 w 8023328"/>
              <a:gd name="connsiteY4042" fmla="*/ 238746 h 2380521"/>
              <a:gd name="connsiteX4043" fmla="*/ 2641021 w 8023328"/>
              <a:gd name="connsiteY4043" fmla="*/ 226348 h 2380521"/>
              <a:gd name="connsiteX4044" fmla="*/ 2653420 w 8023328"/>
              <a:gd name="connsiteY4044" fmla="*/ 212492 h 2380521"/>
              <a:gd name="connsiteX4045" fmla="*/ 2582586 w 8023328"/>
              <a:gd name="connsiteY4045" fmla="*/ 212492 h 2380521"/>
              <a:gd name="connsiteX4046" fmla="*/ 2596439 w 8023328"/>
              <a:gd name="connsiteY4046" fmla="*/ 226348 h 2380521"/>
              <a:gd name="connsiteX4047" fmla="*/ 2582586 w 8023328"/>
              <a:gd name="connsiteY4047" fmla="*/ 238746 h 2380521"/>
              <a:gd name="connsiteX4048" fmla="*/ 2570189 w 8023328"/>
              <a:gd name="connsiteY4048" fmla="*/ 226348 h 2380521"/>
              <a:gd name="connsiteX4049" fmla="*/ 2582586 w 8023328"/>
              <a:gd name="connsiteY4049" fmla="*/ 212492 h 2380521"/>
              <a:gd name="connsiteX4050" fmla="*/ 2511029 w 8023328"/>
              <a:gd name="connsiteY4050" fmla="*/ 212492 h 2380521"/>
              <a:gd name="connsiteX4051" fmla="*/ 2525616 w 8023328"/>
              <a:gd name="connsiteY4051" fmla="*/ 226348 h 2380521"/>
              <a:gd name="connsiteX4052" fmla="*/ 2511029 w 8023328"/>
              <a:gd name="connsiteY4052" fmla="*/ 238746 h 2380521"/>
              <a:gd name="connsiteX4053" fmla="*/ 2499364 w 8023328"/>
              <a:gd name="connsiteY4053" fmla="*/ 226348 h 2380521"/>
              <a:gd name="connsiteX4054" fmla="*/ 2511029 w 8023328"/>
              <a:gd name="connsiteY4054" fmla="*/ 212492 h 2380521"/>
              <a:gd name="connsiteX4055" fmla="*/ 2439946 w 8023328"/>
              <a:gd name="connsiteY4055" fmla="*/ 212492 h 2380521"/>
              <a:gd name="connsiteX4056" fmla="*/ 2454732 w 8023328"/>
              <a:gd name="connsiteY4056" fmla="*/ 226348 h 2380521"/>
              <a:gd name="connsiteX4057" fmla="*/ 2439946 w 8023328"/>
              <a:gd name="connsiteY4057" fmla="*/ 238746 h 2380521"/>
              <a:gd name="connsiteX4058" fmla="*/ 2425156 w 8023328"/>
              <a:gd name="connsiteY4058" fmla="*/ 226348 h 2380521"/>
              <a:gd name="connsiteX4059" fmla="*/ 2439946 w 8023328"/>
              <a:gd name="connsiteY4059" fmla="*/ 212492 h 2380521"/>
              <a:gd name="connsiteX4060" fmla="*/ 2369110 w 8023328"/>
              <a:gd name="connsiteY4060" fmla="*/ 212492 h 2380521"/>
              <a:gd name="connsiteX4061" fmla="*/ 2383900 w 8023328"/>
              <a:gd name="connsiteY4061" fmla="*/ 226348 h 2380521"/>
              <a:gd name="connsiteX4062" fmla="*/ 2369110 w 8023328"/>
              <a:gd name="connsiteY4062" fmla="*/ 238746 h 2380521"/>
              <a:gd name="connsiteX4063" fmla="*/ 2354323 w 8023328"/>
              <a:gd name="connsiteY4063" fmla="*/ 226348 h 2380521"/>
              <a:gd name="connsiteX4064" fmla="*/ 2369110 w 8023328"/>
              <a:gd name="connsiteY4064" fmla="*/ 212492 h 2380521"/>
              <a:gd name="connsiteX4065" fmla="*/ 2298283 w 8023328"/>
              <a:gd name="connsiteY4065" fmla="*/ 212492 h 2380521"/>
              <a:gd name="connsiteX4066" fmla="*/ 2313070 w 8023328"/>
              <a:gd name="connsiteY4066" fmla="*/ 227280 h 2380521"/>
              <a:gd name="connsiteX4067" fmla="*/ 2298283 w 8023328"/>
              <a:gd name="connsiteY4067" fmla="*/ 242069 h 2380521"/>
              <a:gd name="connsiteX4068" fmla="*/ 2283493 w 8023328"/>
              <a:gd name="connsiteY4068" fmla="*/ 227280 h 2380521"/>
              <a:gd name="connsiteX4069" fmla="*/ 2298283 w 8023328"/>
              <a:gd name="connsiteY4069" fmla="*/ 212492 h 2380521"/>
              <a:gd name="connsiteX4070" fmla="*/ 2226517 w 8023328"/>
              <a:gd name="connsiteY4070" fmla="*/ 212492 h 2380521"/>
              <a:gd name="connsiteX4071" fmla="*/ 2238916 w 8023328"/>
              <a:gd name="connsiteY4071" fmla="*/ 227280 h 2380521"/>
              <a:gd name="connsiteX4072" fmla="*/ 2226517 w 8023328"/>
              <a:gd name="connsiteY4072" fmla="*/ 242069 h 2380521"/>
              <a:gd name="connsiteX4073" fmla="*/ 2212659 w 8023328"/>
              <a:gd name="connsiteY4073" fmla="*/ 227280 h 2380521"/>
              <a:gd name="connsiteX4074" fmla="*/ 2226517 w 8023328"/>
              <a:gd name="connsiteY4074" fmla="*/ 212492 h 2380521"/>
              <a:gd name="connsiteX4075" fmla="*/ 2155683 w 8023328"/>
              <a:gd name="connsiteY4075" fmla="*/ 212492 h 2380521"/>
              <a:gd name="connsiteX4076" fmla="*/ 2168081 w 8023328"/>
              <a:gd name="connsiteY4076" fmla="*/ 227280 h 2380521"/>
              <a:gd name="connsiteX4077" fmla="*/ 2155683 w 8023328"/>
              <a:gd name="connsiteY4077" fmla="*/ 242069 h 2380521"/>
              <a:gd name="connsiteX4078" fmla="*/ 2141827 w 8023328"/>
              <a:gd name="connsiteY4078" fmla="*/ 227280 h 2380521"/>
              <a:gd name="connsiteX4079" fmla="*/ 2155683 w 8023328"/>
              <a:gd name="connsiteY4079" fmla="*/ 212492 h 2380521"/>
              <a:gd name="connsiteX4080" fmla="*/ 2084851 w 8023328"/>
              <a:gd name="connsiteY4080" fmla="*/ 212492 h 2380521"/>
              <a:gd name="connsiteX4081" fmla="*/ 2097249 w 8023328"/>
              <a:gd name="connsiteY4081" fmla="*/ 227280 h 2380521"/>
              <a:gd name="connsiteX4082" fmla="*/ 2084851 w 8023328"/>
              <a:gd name="connsiteY4082" fmla="*/ 242069 h 2380521"/>
              <a:gd name="connsiteX4083" fmla="*/ 2070995 w 8023328"/>
              <a:gd name="connsiteY4083" fmla="*/ 227280 h 2380521"/>
              <a:gd name="connsiteX4084" fmla="*/ 2084851 w 8023328"/>
              <a:gd name="connsiteY4084" fmla="*/ 212492 h 2380521"/>
              <a:gd name="connsiteX4085" fmla="*/ 2011835 w 8023328"/>
              <a:gd name="connsiteY4085" fmla="*/ 212492 h 2380521"/>
              <a:gd name="connsiteX4086" fmla="*/ 2026421 w 8023328"/>
              <a:gd name="connsiteY4086" fmla="*/ 227280 h 2380521"/>
              <a:gd name="connsiteX4087" fmla="*/ 2011835 w 8023328"/>
              <a:gd name="connsiteY4087" fmla="*/ 242069 h 2380521"/>
              <a:gd name="connsiteX4088" fmla="*/ 2000168 w 8023328"/>
              <a:gd name="connsiteY4088" fmla="*/ 227280 h 2380521"/>
              <a:gd name="connsiteX4089" fmla="*/ 2011835 w 8023328"/>
              <a:gd name="connsiteY4089" fmla="*/ 212492 h 2380521"/>
              <a:gd name="connsiteX4090" fmla="*/ 1938362 w 8023328"/>
              <a:gd name="connsiteY4090" fmla="*/ 212492 h 2380521"/>
              <a:gd name="connsiteX4091" fmla="*/ 1952222 w 8023328"/>
              <a:gd name="connsiteY4091" fmla="*/ 227280 h 2380521"/>
              <a:gd name="connsiteX4092" fmla="*/ 1938362 w 8023328"/>
              <a:gd name="connsiteY4092" fmla="*/ 242069 h 2380521"/>
              <a:gd name="connsiteX4093" fmla="*/ 1925971 w 8023328"/>
              <a:gd name="connsiteY4093" fmla="*/ 227280 h 2380521"/>
              <a:gd name="connsiteX4094" fmla="*/ 1938362 w 8023328"/>
              <a:gd name="connsiteY4094" fmla="*/ 212492 h 2380521"/>
              <a:gd name="connsiteX4095" fmla="*/ 1867530 w 8023328"/>
              <a:gd name="connsiteY4095" fmla="*/ 212492 h 2380521"/>
              <a:gd name="connsiteX4096" fmla="*/ 1881387 w 8023328"/>
              <a:gd name="connsiteY4096" fmla="*/ 227280 h 2380521"/>
              <a:gd name="connsiteX4097" fmla="*/ 1867530 w 8023328"/>
              <a:gd name="connsiteY4097" fmla="*/ 242069 h 2380521"/>
              <a:gd name="connsiteX4098" fmla="*/ 1855129 w 8023328"/>
              <a:gd name="connsiteY4098" fmla="*/ 227280 h 2380521"/>
              <a:gd name="connsiteX4099" fmla="*/ 1867530 w 8023328"/>
              <a:gd name="connsiteY4099" fmla="*/ 212492 h 2380521"/>
              <a:gd name="connsiteX4100" fmla="*/ 1799087 w 8023328"/>
              <a:gd name="connsiteY4100" fmla="*/ 212492 h 2380521"/>
              <a:gd name="connsiteX4101" fmla="*/ 1813879 w 8023328"/>
              <a:gd name="connsiteY4101" fmla="*/ 227280 h 2380521"/>
              <a:gd name="connsiteX4102" fmla="*/ 1799087 w 8023328"/>
              <a:gd name="connsiteY4102" fmla="*/ 242069 h 2380521"/>
              <a:gd name="connsiteX4103" fmla="*/ 1784303 w 8023328"/>
              <a:gd name="connsiteY4103" fmla="*/ 227280 h 2380521"/>
              <a:gd name="connsiteX4104" fmla="*/ 1799087 w 8023328"/>
              <a:gd name="connsiteY4104" fmla="*/ 212492 h 2380521"/>
              <a:gd name="connsiteX4105" fmla="*/ 1728262 w 8023328"/>
              <a:gd name="connsiteY4105" fmla="*/ 212492 h 2380521"/>
              <a:gd name="connsiteX4106" fmla="*/ 1743052 w 8023328"/>
              <a:gd name="connsiteY4106" fmla="*/ 227280 h 2380521"/>
              <a:gd name="connsiteX4107" fmla="*/ 1728262 w 8023328"/>
              <a:gd name="connsiteY4107" fmla="*/ 242069 h 2380521"/>
              <a:gd name="connsiteX4108" fmla="*/ 1713472 w 8023328"/>
              <a:gd name="connsiteY4108" fmla="*/ 227280 h 2380521"/>
              <a:gd name="connsiteX4109" fmla="*/ 1728262 w 8023328"/>
              <a:gd name="connsiteY4109" fmla="*/ 212492 h 2380521"/>
              <a:gd name="connsiteX4110" fmla="*/ 1656498 w 8023328"/>
              <a:gd name="connsiteY4110" fmla="*/ 212492 h 2380521"/>
              <a:gd name="connsiteX4111" fmla="*/ 1668900 w 8023328"/>
              <a:gd name="connsiteY4111" fmla="*/ 227280 h 2380521"/>
              <a:gd name="connsiteX4112" fmla="*/ 1656498 w 8023328"/>
              <a:gd name="connsiteY4112" fmla="*/ 242069 h 2380521"/>
              <a:gd name="connsiteX4113" fmla="*/ 1642655 w 8023328"/>
              <a:gd name="connsiteY4113" fmla="*/ 227280 h 2380521"/>
              <a:gd name="connsiteX4114" fmla="*/ 1656498 w 8023328"/>
              <a:gd name="connsiteY4114" fmla="*/ 212492 h 2380521"/>
              <a:gd name="connsiteX4115" fmla="*/ 1582299 w 8023328"/>
              <a:gd name="connsiteY4115" fmla="*/ 212492 h 2380521"/>
              <a:gd name="connsiteX4116" fmla="*/ 1594704 w 8023328"/>
              <a:gd name="connsiteY4116" fmla="*/ 227280 h 2380521"/>
              <a:gd name="connsiteX4117" fmla="*/ 1582299 w 8023328"/>
              <a:gd name="connsiteY4117" fmla="*/ 242069 h 2380521"/>
              <a:gd name="connsiteX4118" fmla="*/ 1568441 w 8023328"/>
              <a:gd name="connsiteY4118" fmla="*/ 227280 h 2380521"/>
              <a:gd name="connsiteX4119" fmla="*/ 1582299 w 8023328"/>
              <a:gd name="connsiteY4119" fmla="*/ 212492 h 2380521"/>
              <a:gd name="connsiteX4120" fmla="*/ 1512198 w 8023328"/>
              <a:gd name="connsiteY4120" fmla="*/ 212492 h 2380521"/>
              <a:gd name="connsiteX4121" fmla="*/ 1523867 w 8023328"/>
              <a:gd name="connsiteY4121" fmla="*/ 227280 h 2380521"/>
              <a:gd name="connsiteX4122" fmla="*/ 1512198 w 8023328"/>
              <a:gd name="connsiteY4122" fmla="*/ 242069 h 2380521"/>
              <a:gd name="connsiteX4123" fmla="*/ 1497612 w 8023328"/>
              <a:gd name="connsiteY4123" fmla="*/ 227280 h 2380521"/>
              <a:gd name="connsiteX4124" fmla="*/ 1512198 w 8023328"/>
              <a:gd name="connsiteY4124" fmla="*/ 212492 h 2380521"/>
              <a:gd name="connsiteX4125" fmla="*/ 1439173 w 8023328"/>
              <a:gd name="connsiteY4125" fmla="*/ 212492 h 2380521"/>
              <a:gd name="connsiteX4126" fmla="*/ 1453026 w 8023328"/>
              <a:gd name="connsiteY4126" fmla="*/ 227280 h 2380521"/>
              <a:gd name="connsiteX4127" fmla="*/ 1439173 w 8023328"/>
              <a:gd name="connsiteY4127" fmla="*/ 242069 h 2380521"/>
              <a:gd name="connsiteX4128" fmla="*/ 1426777 w 8023328"/>
              <a:gd name="connsiteY4128" fmla="*/ 227280 h 2380521"/>
              <a:gd name="connsiteX4129" fmla="*/ 1439173 w 8023328"/>
              <a:gd name="connsiteY4129" fmla="*/ 212492 h 2380521"/>
              <a:gd name="connsiteX4130" fmla="*/ 1368349 w 8023328"/>
              <a:gd name="connsiteY4130" fmla="*/ 212492 h 2380521"/>
              <a:gd name="connsiteX4131" fmla="*/ 1382203 w 8023328"/>
              <a:gd name="connsiteY4131" fmla="*/ 227280 h 2380521"/>
              <a:gd name="connsiteX4132" fmla="*/ 1368349 w 8023328"/>
              <a:gd name="connsiteY4132" fmla="*/ 242069 h 2380521"/>
              <a:gd name="connsiteX4133" fmla="*/ 1355950 w 8023328"/>
              <a:gd name="connsiteY4133" fmla="*/ 227280 h 2380521"/>
              <a:gd name="connsiteX4134" fmla="*/ 1368349 w 8023328"/>
              <a:gd name="connsiteY4134" fmla="*/ 212492 h 2380521"/>
              <a:gd name="connsiteX4135" fmla="*/ 1297520 w 8023328"/>
              <a:gd name="connsiteY4135" fmla="*/ 212492 h 2380521"/>
              <a:gd name="connsiteX4136" fmla="*/ 1311374 w 8023328"/>
              <a:gd name="connsiteY4136" fmla="*/ 227280 h 2380521"/>
              <a:gd name="connsiteX4137" fmla="*/ 1297520 w 8023328"/>
              <a:gd name="connsiteY4137" fmla="*/ 242069 h 2380521"/>
              <a:gd name="connsiteX4138" fmla="*/ 1285121 w 8023328"/>
              <a:gd name="connsiteY4138" fmla="*/ 227280 h 2380521"/>
              <a:gd name="connsiteX4139" fmla="*/ 1297520 w 8023328"/>
              <a:gd name="connsiteY4139" fmla="*/ 212492 h 2380521"/>
              <a:gd name="connsiteX4140" fmla="*/ 1225708 w 8023328"/>
              <a:gd name="connsiteY4140" fmla="*/ 212492 h 2380521"/>
              <a:gd name="connsiteX4141" fmla="*/ 1240496 w 8023328"/>
              <a:gd name="connsiteY4141" fmla="*/ 227280 h 2380521"/>
              <a:gd name="connsiteX4142" fmla="*/ 1225708 w 8023328"/>
              <a:gd name="connsiteY4142" fmla="*/ 242069 h 2380521"/>
              <a:gd name="connsiteX4143" fmla="*/ 1210934 w 8023328"/>
              <a:gd name="connsiteY4143" fmla="*/ 227280 h 2380521"/>
              <a:gd name="connsiteX4144" fmla="*/ 1225708 w 8023328"/>
              <a:gd name="connsiteY4144" fmla="*/ 212492 h 2380521"/>
              <a:gd name="connsiteX4145" fmla="*/ 1154891 w 8023328"/>
              <a:gd name="connsiteY4145" fmla="*/ 212492 h 2380521"/>
              <a:gd name="connsiteX4146" fmla="*/ 1169683 w 8023328"/>
              <a:gd name="connsiteY4146" fmla="*/ 227280 h 2380521"/>
              <a:gd name="connsiteX4147" fmla="*/ 1154891 w 8023328"/>
              <a:gd name="connsiteY4147" fmla="*/ 242069 h 2380521"/>
              <a:gd name="connsiteX4148" fmla="*/ 1140105 w 8023328"/>
              <a:gd name="connsiteY4148" fmla="*/ 227280 h 2380521"/>
              <a:gd name="connsiteX4149" fmla="*/ 1154891 w 8023328"/>
              <a:gd name="connsiteY4149" fmla="*/ 212492 h 2380521"/>
              <a:gd name="connsiteX4150" fmla="*/ 1084063 w 8023328"/>
              <a:gd name="connsiteY4150" fmla="*/ 212492 h 2380521"/>
              <a:gd name="connsiteX4151" fmla="*/ 1098847 w 8023328"/>
              <a:gd name="connsiteY4151" fmla="*/ 227280 h 2380521"/>
              <a:gd name="connsiteX4152" fmla="*/ 1084063 w 8023328"/>
              <a:gd name="connsiteY4152" fmla="*/ 242069 h 2380521"/>
              <a:gd name="connsiteX4153" fmla="*/ 1069276 w 8023328"/>
              <a:gd name="connsiteY4153" fmla="*/ 227280 h 2380521"/>
              <a:gd name="connsiteX4154" fmla="*/ 1084063 w 8023328"/>
              <a:gd name="connsiteY4154" fmla="*/ 212492 h 2380521"/>
              <a:gd name="connsiteX4155" fmla="*/ 3013723 w 8023328"/>
              <a:gd name="connsiteY4155" fmla="*/ 141661 h 2380521"/>
              <a:gd name="connsiteX4156" fmla="*/ 3028140 w 8023328"/>
              <a:gd name="connsiteY4156" fmla="*/ 155517 h 2380521"/>
              <a:gd name="connsiteX4157" fmla="*/ 3013723 w 8023328"/>
              <a:gd name="connsiteY4157" fmla="*/ 167915 h 2380521"/>
              <a:gd name="connsiteX4158" fmla="*/ 2998545 w 8023328"/>
              <a:gd name="connsiteY4158" fmla="*/ 155517 h 2380521"/>
              <a:gd name="connsiteX4159" fmla="*/ 3013723 w 8023328"/>
              <a:gd name="connsiteY4159" fmla="*/ 141661 h 2380521"/>
              <a:gd name="connsiteX4160" fmla="*/ 2942497 w 8023328"/>
              <a:gd name="connsiteY4160" fmla="*/ 141661 h 2380521"/>
              <a:gd name="connsiteX4161" fmla="*/ 2957293 w 8023328"/>
              <a:gd name="connsiteY4161" fmla="*/ 155517 h 2380521"/>
              <a:gd name="connsiteX4162" fmla="*/ 2942497 w 8023328"/>
              <a:gd name="connsiteY4162" fmla="*/ 167915 h 2380521"/>
              <a:gd name="connsiteX4163" fmla="*/ 2927716 w 8023328"/>
              <a:gd name="connsiteY4163" fmla="*/ 155517 h 2380521"/>
              <a:gd name="connsiteX4164" fmla="*/ 2942497 w 8023328"/>
              <a:gd name="connsiteY4164" fmla="*/ 141661 h 2380521"/>
              <a:gd name="connsiteX4165" fmla="*/ 2867363 w 8023328"/>
              <a:gd name="connsiteY4165" fmla="*/ 141661 h 2380521"/>
              <a:gd name="connsiteX4166" fmla="*/ 2879765 w 8023328"/>
              <a:gd name="connsiteY4166" fmla="*/ 155517 h 2380521"/>
              <a:gd name="connsiteX4167" fmla="*/ 2867363 w 8023328"/>
              <a:gd name="connsiteY4167" fmla="*/ 167915 h 2380521"/>
              <a:gd name="connsiteX4168" fmla="*/ 2853510 w 8023328"/>
              <a:gd name="connsiteY4168" fmla="*/ 155517 h 2380521"/>
              <a:gd name="connsiteX4169" fmla="*/ 2867363 w 8023328"/>
              <a:gd name="connsiteY4169" fmla="*/ 141661 h 2380521"/>
              <a:gd name="connsiteX4170" fmla="*/ 2796538 w 8023328"/>
              <a:gd name="connsiteY4170" fmla="*/ 141661 h 2380521"/>
              <a:gd name="connsiteX4171" fmla="*/ 2808940 w 8023328"/>
              <a:gd name="connsiteY4171" fmla="*/ 155517 h 2380521"/>
              <a:gd name="connsiteX4172" fmla="*/ 2796538 w 8023328"/>
              <a:gd name="connsiteY4172" fmla="*/ 167915 h 2380521"/>
              <a:gd name="connsiteX4173" fmla="*/ 2782683 w 8023328"/>
              <a:gd name="connsiteY4173" fmla="*/ 155517 h 2380521"/>
              <a:gd name="connsiteX4174" fmla="*/ 2796538 w 8023328"/>
              <a:gd name="connsiteY4174" fmla="*/ 141661 h 2380521"/>
              <a:gd name="connsiteX4175" fmla="*/ 2725703 w 8023328"/>
              <a:gd name="connsiteY4175" fmla="*/ 141661 h 2380521"/>
              <a:gd name="connsiteX4176" fmla="*/ 2738105 w 8023328"/>
              <a:gd name="connsiteY4176" fmla="*/ 155517 h 2380521"/>
              <a:gd name="connsiteX4177" fmla="*/ 2725703 w 8023328"/>
              <a:gd name="connsiteY4177" fmla="*/ 167915 h 2380521"/>
              <a:gd name="connsiteX4178" fmla="*/ 2711852 w 8023328"/>
              <a:gd name="connsiteY4178" fmla="*/ 155517 h 2380521"/>
              <a:gd name="connsiteX4179" fmla="*/ 2725703 w 8023328"/>
              <a:gd name="connsiteY4179" fmla="*/ 141661 h 2380521"/>
              <a:gd name="connsiteX4180" fmla="*/ 2653420 w 8023328"/>
              <a:gd name="connsiteY4180" fmla="*/ 141661 h 2380521"/>
              <a:gd name="connsiteX4181" fmla="*/ 2667273 w 8023328"/>
              <a:gd name="connsiteY4181" fmla="*/ 155517 h 2380521"/>
              <a:gd name="connsiteX4182" fmla="*/ 2653420 w 8023328"/>
              <a:gd name="connsiteY4182" fmla="*/ 167915 h 2380521"/>
              <a:gd name="connsiteX4183" fmla="*/ 2641021 w 8023328"/>
              <a:gd name="connsiteY4183" fmla="*/ 155517 h 2380521"/>
              <a:gd name="connsiteX4184" fmla="*/ 2653420 w 8023328"/>
              <a:gd name="connsiteY4184" fmla="*/ 141661 h 2380521"/>
              <a:gd name="connsiteX4185" fmla="*/ 2582586 w 8023328"/>
              <a:gd name="connsiteY4185" fmla="*/ 141661 h 2380521"/>
              <a:gd name="connsiteX4186" fmla="*/ 2596442 w 8023328"/>
              <a:gd name="connsiteY4186" fmla="*/ 155517 h 2380521"/>
              <a:gd name="connsiteX4187" fmla="*/ 2582586 w 8023328"/>
              <a:gd name="connsiteY4187" fmla="*/ 167915 h 2380521"/>
              <a:gd name="connsiteX4188" fmla="*/ 2570189 w 8023328"/>
              <a:gd name="connsiteY4188" fmla="*/ 155517 h 2380521"/>
              <a:gd name="connsiteX4189" fmla="*/ 2582586 w 8023328"/>
              <a:gd name="connsiteY4189" fmla="*/ 141661 h 2380521"/>
              <a:gd name="connsiteX4190" fmla="*/ 2511034 w 8023328"/>
              <a:gd name="connsiteY4190" fmla="*/ 141661 h 2380521"/>
              <a:gd name="connsiteX4191" fmla="*/ 2525616 w 8023328"/>
              <a:gd name="connsiteY4191" fmla="*/ 155517 h 2380521"/>
              <a:gd name="connsiteX4192" fmla="*/ 2511034 w 8023328"/>
              <a:gd name="connsiteY4192" fmla="*/ 167915 h 2380521"/>
              <a:gd name="connsiteX4193" fmla="*/ 2499364 w 8023328"/>
              <a:gd name="connsiteY4193" fmla="*/ 155517 h 2380521"/>
              <a:gd name="connsiteX4194" fmla="*/ 2511034 w 8023328"/>
              <a:gd name="connsiteY4194" fmla="*/ 141661 h 2380521"/>
              <a:gd name="connsiteX4195" fmla="*/ 2439946 w 8023328"/>
              <a:gd name="connsiteY4195" fmla="*/ 141661 h 2380521"/>
              <a:gd name="connsiteX4196" fmla="*/ 2454734 w 8023328"/>
              <a:gd name="connsiteY4196" fmla="*/ 155517 h 2380521"/>
              <a:gd name="connsiteX4197" fmla="*/ 2439946 w 8023328"/>
              <a:gd name="connsiteY4197" fmla="*/ 167915 h 2380521"/>
              <a:gd name="connsiteX4198" fmla="*/ 2425159 w 8023328"/>
              <a:gd name="connsiteY4198" fmla="*/ 155517 h 2380521"/>
              <a:gd name="connsiteX4199" fmla="*/ 2439946 w 8023328"/>
              <a:gd name="connsiteY4199" fmla="*/ 141661 h 2380521"/>
              <a:gd name="connsiteX4200" fmla="*/ 2369114 w 8023328"/>
              <a:gd name="connsiteY4200" fmla="*/ 141661 h 2380521"/>
              <a:gd name="connsiteX4201" fmla="*/ 2383900 w 8023328"/>
              <a:gd name="connsiteY4201" fmla="*/ 155517 h 2380521"/>
              <a:gd name="connsiteX4202" fmla="*/ 2369114 w 8023328"/>
              <a:gd name="connsiteY4202" fmla="*/ 167915 h 2380521"/>
              <a:gd name="connsiteX4203" fmla="*/ 2354323 w 8023328"/>
              <a:gd name="connsiteY4203" fmla="*/ 155517 h 2380521"/>
              <a:gd name="connsiteX4204" fmla="*/ 2369114 w 8023328"/>
              <a:gd name="connsiteY4204" fmla="*/ 141661 h 2380521"/>
              <a:gd name="connsiteX4205" fmla="*/ 2298283 w 8023328"/>
              <a:gd name="connsiteY4205" fmla="*/ 141661 h 2380521"/>
              <a:gd name="connsiteX4206" fmla="*/ 2313070 w 8023328"/>
              <a:gd name="connsiteY4206" fmla="*/ 155517 h 2380521"/>
              <a:gd name="connsiteX4207" fmla="*/ 2298283 w 8023328"/>
              <a:gd name="connsiteY4207" fmla="*/ 167915 h 2380521"/>
              <a:gd name="connsiteX4208" fmla="*/ 2283493 w 8023328"/>
              <a:gd name="connsiteY4208" fmla="*/ 155517 h 2380521"/>
              <a:gd name="connsiteX4209" fmla="*/ 2298283 w 8023328"/>
              <a:gd name="connsiteY4209" fmla="*/ 141661 h 2380521"/>
              <a:gd name="connsiteX4210" fmla="*/ 2226517 w 8023328"/>
              <a:gd name="connsiteY4210" fmla="*/ 141661 h 2380521"/>
              <a:gd name="connsiteX4211" fmla="*/ 2238916 w 8023328"/>
              <a:gd name="connsiteY4211" fmla="*/ 155517 h 2380521"/>
              <a:gd name="connsiteX4212" fmla="*/ 2226517 w 8023328"/>
              <a:gd name="connsiteY4212" fmla="*/ 167915 h 2380521"/>
              <a:gd name="connsiteX4213" fmla="*/ 2212659 w 8023328"/>
              <a:gd name="connsiteY4213" fmla="*/ 155517 h 2380521"/>
              <a:gd name="connsiteX4214" fmla="*/ 2226517 w 8023328"/>
              <a:gd name="connsiteY4214" fmla="*/ 141661 h 2380521"/>
              <a:gd name="connsiteX4215" fmla="*/ 2155683 w 8023328"/>
              <a:gd name="connsiteY4215" fmla="*/ 141661 h 2380521"/>
              <a:gd name="connsiteX4216" fmla="*/ 2168084 w 8023328"/>
              <a:gd name="connsiteY4216" fmla="*/ 155517 h 2380521"/>
              <a:gd name="connsiteX4217" fmla="*/ 2155683 w 8023328"/>
              <a:gd name="connsiteY4217" fmla="*/ 167915 h 2380521"/>
              <a:gd name="connsiteX4218" fmla="*/ 2141827 w 8023328"/>
              <a:gd name="connsiteY4218" fmla="*/ 155517 h 2380521"/>
              <a:gd name="connsiteX4219" fmla="*/ 2155683 w 8023328"/>
              <a:gd name="connsiteY4219" fmla="*/ 141661 h 2380521"/>
              <a:gd name="connsiteX4220" fmla="*/ 2084851 w 8023328"/>
              <a:gd name="connsiteY4220" fmla="*/ 141661 h 2380521"/>
              <a:gd name="connsiteX4221" fmla="*/ 2097249 w 8023328"/>
              <a:gd name="connsiteY4221" fmla="*/ 155517 h 2380521"/>
              <a:gd name="connsiteX4222" fmla="*/ 2084851 w 8023328"/>
              <a:gd name="connsiteY4222" fmla="*/ 167915 h 2380521"/>
              <a:gd name="connsiteX4223" fmla="*/ 2070995 w 8023328"/>
              <a:gd name="connsiteY4223" fmla="*/ 155517 h 2380521"/>
              <a:gd name="connsiteX4224" fmla="*/ 2084851 w 8023328"/>
              <a:gd name="connsiteY4224" fmla="*/ 141661 h 2380521"/>
              <a:gd name="connsiteX4225" fmla="*/ 2011835 w 8023328"/>
              <a:gd name="connsiteY4225" fmla="*/ 141661 h 2380521"/>
              <a:gd name="connsiteX4226" fmla="*/ 2026421 w 8023328"/>
              <a:gd name="connsiteY4226" fmla="*/ 155517 h 2380521"/>
              <a:gd name="connsiteX4227" fmla="*/ 2011835 w 8023328"/>
              <a:gd name="connsiteY4227" fmla="*/ 167915 h 2380521"/>
              <a:gd name="connsiteX4228" fmla="*/ 2000168 w 8023328"/>
              <a:gd name="connsiteY4228" fmla="*/ 155517 h 2380521"/>
              <a:gd name="connsiteX4229" fmla="*/ 2011835 w 8023328"/>
              <a:gd name="connsiteY4229" fmla="*/ 141661 h 2380521"/>
              <a:gd name="connsiteX4230" fmla="*/ 1938365 w 8023328"/>
              <a:gd name="connsiteY4230" fmla="*/ 141661 h 2380521"/>
              <a:gd name="connsiteX4231" fmla="*/ 1952222 w 8023328"/>
              <a:gd name="connsiteY4231" fmla="*/ 155517 h 2380521"/>
              <a:gd name="connsiteX4232" fmla="*/ 1938365 w 8023328"/>
              <a:gd name="connsiteY4232" fmla="*/ 167915 h 2380521"/>
              <a:gd name="connsiteX4233" fmla="*/ 1925971 w 8023328"/>
              <a:gd name="connsiteY4233" fmla="*/ 155517 h 2380521"/>
              <a:gd name="connsiteX4234" fmla="*/ 1938365 w 8023328"/>
              <a:gd name="connsiteY4234" fmla="*/ 141661 h 2380521"/>
              <a:gd name="connsiteX4235" fmla="*/ 1869922 w 8023328"/>
              <a:gd name="connsiteY4235" fmla="*/ 141661 h 2380521"/>
              <a:gd name="connsiteX4236" fmla="*/ 1884712 w 8023328"/>
              <a:gd name="connsiteY4236" fmla="*/ 155517 h 2380521"/>
              <a:gd name="connsiteX4237" fmla="*/ 1869922 w 8023328"/>
              <a:gd name="connsiteY4237" fmla="*/ 167915 h 2380521"/>
              <a:gd name="connsiteX4238" fmla="*/ 1855131 w 8023328"/>
              <a:gd name="connsiteY4238" fmla="*/ 155517 h 2380521"/>
              <a:gd name="connsiteX4239" fmla="*/ 1869922 w 8023328"/>
              <a:gd name="connsiteY4239" fmla="*/ 141661 h 2380521"/>
              <a:gd name="connsiteX4240" fmla="*/ 1799087 w 8023328"/>
              <a:gd name="connsiteY4240" fmla="*/ 141661 h 2380521"/>
              <a:gd name="connsiteX4241" fmla="*/ 1813879 w 8023328"/>
              <a:gd name="connsiteY4241" fmla="*/ 155517 h 2380521"/>
              <a:gd name="connsiteX4242" fmla="*/ 1799087 w 8023328"/>
              <a:gd name="connsiteY4242" fmla="*/ 167915 h 2380521"/>
              <a:gd name="connsiteX4243" fmla="*/ 1784303 w 8023328"/>
              <a:gd name="connsiteY4243" fmla="*/ 155517 h 2380521"/>
              <a:gd name="connsiteX4244" fmla="*/ 1799087 w 8023328"/>
              <a:gd name="connsiteY4244" fmla="*/ 141661 h 2380521"/>
              <a:gd name="connsiteX4245" fmla="*/ 1728262 w 8023328"/>
              <a:gd name="connsiteY4245" fmla="*/ 141661 h 2380521"/>
              <a:gd name="connsiteX4246" fmla="*/ 1743052 w 8023328"/>
              <a:gd name="connsiteY4246" fmla="*/ 155517 h 2380521"/>
              <a:gd name="connsiteX4247" fmla="*/ 1728262 w 8023328"/>
              <a:gd name="connsiteY4247" fmla="*/ 167915 h 2380521"/>
              <a:gd name="connsiteX4248" fmla="*/ 1713474 w 8023328"/>
              <a:gd name="connsiteY4248" fmla="*/ 155517 h 2380521"/>
              <a:gd name="connsiteX4249" fmla="*/ 1728262 w 8023328"/>
              <a:gd name="connsiteY4249" fmla="*/ 141661 h 2380521"/>
              <a:gd name="connsiteX4250" fmla="*/ 1656501 w 8023328"/>
              <a:gd name="connsiteY4250" fmla="*/ 141661 h 2380521"/>
              <a:gd name="connsiteX4251" fmla="*/ 1668900 w 8023328"/>
              <a:gd name="connsiteY4251" fmla="*/ 156450 h 2380521"/>
              <a:gd name="connsiteX4252" fmla="*/ 1656501 w 8023328"/>
              <a:gd name="connsiteY4252" fmla="*/ 171239 h 2380521"/>
              <a:gd name="connsiteX4253" fmla="*/ 1642655 w 8023328"/>
              <a:gd name="connsiteY4253" fmla="*/ 156450 h 2380521"/>
              <a:gd name="connsiteX4254" fmla="*/ 1656501 w 8023328"/>
              <a:gd name="connsiteY4254" fmla="*/ 141661 h 2380521"/>
              <a:gd name="connsiteX4255" fmla="*/ 1582299 w 8023328"/>
              <a:gd name="connsiteY4255" fmla="*/ 141661 h 2380521"/>
              <a:gd name="connsiteX4256" fmla="*/ 1594704 w 8023328"/>
              <a:gd name="connsiteY4256" fmla="*/ 156450 h 2380521"/>
              <a:gd name="connsiteX4257" fmla="*/ 1582299 w 8023328"/>
              <a:gd name="connsiteY4257" fmla="*/ 171239 h 2380521"/>
              <a:gd name="connsiteX4258" fmla="*/ 1568444 w 8023328"/>
              <a:gd name="connsiteY4258" fmla="*/ 156450 h 2380521"/>
              <a:gd name="connsiteX4259" fmla="*/ 1582299 w 8023328"/>
              <a:gd name="connsiteY4259" fmla="*/ 141661 h 2380521"/>
              <a:gd name="connsiteX4260" fmla="*/ 1512199 w 8023328"/>
              <a:gd name="connsiteY4260" fmla="*/ 141661 h 2380521"/>
              <a:gd name="connsiteX4261" fmla="*/ 1523867 w 8023328"/>
              <a:gd name="connsiteY4261" fmla="*/ 156450 h 2380521"/>
              <a:gd name="connsiteX4262" fmla="*/ 1512199 w 8023328"/>
              <a:gd name="connsiteY4262" fmla="*/ 171239 h 2380521"/>
              <a:gd name="connsiteX4263" fmla="*/ 1497612 w 8023328"/>
              <a:gd name="connsiteY4263" fmla="*/ 156450 h 2380521"/>
              <a:gd name="connsiteX4264" fmla="*/ 1512199 w 8023328"/>
              <a:gd name="connsiteY4264" fmla="*/ 141661 h 2380521"/>
              <a:gd name="connsiteX4265" fmla="*/ 1439173 w 8023328"/>
              <a:gd name="connsiteY4265" fmla="*/ 141661 h 2380521"/>
              <a:gd name="connsiteX4266" fmla="*/ 1453026 w 8023328"/>
              <a:gd name="connsiteY4266" fmla="*/ 156450 h 2380521"/>
              <a:gd name="connsiteX4267" fmla="*/ 1439173 w 8023328"/>
              <a:gd name="connsiteY4267" fmla="*/ 171239 h 2380521"/>
              <a:gd name="connsiteX4268" fmla="*/ 1426777 w 8023328"/>
              <a:gd name="connsiteY4268" fmla="*/ 156450 h 2380521"/>
              <a:gd name="connsiteX4269" fmla="*/ 1439173 w 8023328"/>
              <a:gd name="connsiteY4269" fmla="*/ 141661 h 2380521"/>
              <a:gd name="connsiteX4270" fmla="*/ 1368349 w 8023328"/>
              <a:gd name="connsiteY4270" fmla="*/ 141661 h 2380521"/>
              <a:gd name="connsiteX4271" fmla="*/ 1382203 w 8023328"/>
              <a:gd name="connsiteY4271" fmla="*/ 156450 h 2380521"/>
              <a:gd name="connsiteX4272" fmla="*/ 1368349 w 8023328"/>
              <a:gd name="connsiteY4272" fmla="*/ 171239 h 2380521"/>
              <a:gd name="connsiteX4273" fmla="*/ 1355953 w 8023328"/>
              <a:gd name="connsiteY4273" fmla="*/ 156450 h 2380521"/>
              <a:gd name="connsiteX4274" fmla="*/ 1368349 w 8023328"/>
              <a:gd name="connsiteY4274" fmla="*/ 141661 h 2380521"/>
              <a:gd name="connsiteX4275" fmla="*/ 1297520 w 8023328"/>
              <a:gd name="connsiteY4275" fmla="*/ 141661 h 2380521"/>
              <a:gd name="connsiteX4276" fmla="*/ 1311374 w 8023328"/>
              <a:gd name="connsiteY4276" fmla="*/ 156450 h 2380521"/>
              <a:gd name="connsiteX4277" fmla="*/ 1297520 w 8023328"/>
              <a:gd name="connsiteY4277" fmla="*/ 171239 h 2380521"/>
              <a:gd name="connsiteX4278" fmla="*/ 1285121 w 8023328"/>
              <a:gd name="connsiteY4278" fmla="*/ 156450 h 2380521"/>
              <a:gd name="connsiteX4279" fmla="*/ 1297520 w 8023328"/>
              <a:gd name="connsiteY4279" fmla="*/ 141661 h 2380521"/>
              <a:gd name="connsiteX4280" fmla="*/ 2796538 w 8023328"/>
              <a:gd name="connsiteY4280" fmla="*/ 70831 h 2380521"/>
              <a:gd name="connsiteX4281" fmla="*/ 2808940 w 8023328"/>
              <a:gd name="connsiteY4281" fmla="*/ 84687 h 2380521"/>
              <a:gd name="connsiteX4282" fmla="*/ 2796538 w 8023328"/>
              <a:gd name="connsiteY4282" fmla="*/ 97085 h 2380521"/>
              <a:gd name="connsiteX4283" fmla="*/ 2782683 w 8023328"/>
              <a:gd name="connsiteY4283" fmla="*/ 84687 h 2380521"/>
              <a:gd name="connsiteX4284" fmla="*/ 2796538 w 8023328"/>
              <a:gd name="connsiteY4284" fmla="*/ 70831 h 2380521"/>
              <a:gd name="connsiteX4285" fmla="*/ 2725703 w 8023328"/>
              <a:gd name="connsiteY4285" fmla="*/ 70831 h 2380521"/>
              <a:gd name="connsiteX4286" fmla="*/ 2738105 w 8023328"/>
              <a:gd name="connsiteY4286" fmla="*/ 84687 h 2380521"/>
              <a:gd name="connsiteX4287" fmla="*/ 2725703 w 8023328"/>
              <a:gd name="connsiteY4287" fmla="*/ 97085 h 2380521"/>
              <a:gd name="connsiteX4288" fmla="*/ 2711852 w 8023328"/>
              <a:gd name="connsiteY4288" fmla="*/ 84687 h 2380521"/>
              <a:gd name="connsiteX4289" fmla="*/ 2725703 w 8023328"/>
              <a:gd name="connsiteY4289" fmla="*/ 70831 h 2380521"/>
              <a:gd name="connsiteX4290" fmla="*/ 2653420 w 8023328"/>
              <a:gd name="connsiteY4290" fmla="*/ 70831 h 2380521"/>
              <a:gd name="connsiteX4291" fmla="*/ 2667273 w 8023328"/>
              <a:gd name="connsiteY4291" fmla="*/ 84687 h 2380521"/>
              <a:gd name="connsiteX4292" fmla="*/ 2653420 w 8023328"/>
              <a:gd name="connsiteY4292" fmla="*/ 97085 h 2380521"/>
              <a:gd name="connsiteX4293" fmla="*/ 2641021 w 8023328"/>
              <a:gd name="connsiteY4293" fmla="*/ 84687 h 2380521"/>
              <a:gd name="connsiteX4294" fmla="*/ 2653420 w 8023328"/>
              <a:gd name="connsiteY4294" fmla="*/ 70831 h 2380521"/>
              <a:gd name="connsiteX4295" fmla="*/ 2582586 w 8023328"/>
              <a:gd name="connsiteY4295" fmla="*/ 70831 h 2380521"/>
              <a:gd name="connsiteX4296" fmla="*/ 2596442 w 8023328"/>
              <a:gd name="connsiteY4296" fmla="*/ 84687 h 2380521"/>
              <a:gd name="connsiteX4297" fmla="*/ 2582586 w 8023328"/>
              <a:gd name="connsiteY4297" fmla="*/ 97085 h 2380521"/>
              <a:gd name="connsiteX4298" fmla="*/ 2570189 w 8023328"/>
              <a:gd name="connsiteY4298" fmla="*/ 84687 h 2380521"/>
              <a:gd name="connsiteX4299" fmla="*/ 2582586 w 8023328"/>
              <a:gd name="connsiteY4299" fmla="*/ 70831 h 2380521"/>
              <a:gd name="connsiteX4300" fmla="*/ 2511034 w 8023328"/>
              <a:gd name="connsiteY4300" fmla="*/ 70831 h 2380521"/>
              <a:gd name="connsiteX4301" fmla="*/ 2525616 w 8023328"/>
              <a:gd name="connsiteY4301" fmla="*/ 84687 h 2380521"/>
              <a:gd name="connsiteX4302" fmla="*/ 2511034 w 8023328"/>
              <a:gd name="connsiteY4302" fmla="*/ 97085 h 2380521"/>
              <a:gd name="connsiteX4303" fmla="*/ 2499364 w 8023328"/>
              <a:gd name="connsiteY4303" fmla="*/ 84687 h 2380521"/>
              <a:gd name="connsiteX4304" fmla="*/ 2511034 w 8023328"/>
              <a:gd name="connsiteY4304" fmla="*/ 70831 h 2380521"/>
              <a:gd name="connsiteX4305" fmla="*/ 2439946 w 8023328"/>
              <a:gd name="connsiteY4305" fmla="*/ 70831 h 2380521"/>
              <a:gd name="connsiteX4306" fmla="*/ 2454737 w 8023328"/>
              <a:gd name="connsiteY4306" fmla="*/ 84687 h 2380521"/>
              <a:gd name="connsiteX4307" fmla="*/ 2439946 w 8023328"/>
              <a:gd name="connsiteY4307" fmla="*/ 97085 h 2380521"/>
              <a:gd name="connsiteX4308" fmla="*/ 2425159 w 8023328"/>
              <a:gd name="connsiteY4308" fmla="*/ 84687 h 2380521"/>
              <a:gd name="connsiteX4309" fmla="*/ 2439946 w 8023328"/>
              <a:gd name="connsiteY4309" fmla="*/ 70831 h 2380521"/>
              <a:gd name="connsiteX4310" fmla="*/ 2369114 w 8023328"/>
              <a:gd name="connsiteY4310" fmla="*/ 70831 h 2380521"/>
              <a:gd name="connsiteX4311" fmla="*/ 2383900 w 8023328"/>
              <a:gd name="connsiteY4311" fmla="*/ 84687 h 2380521"/>
              <a:gd name="connsiteX4312" fmla="*/ 2369114 w 8023328"/>
              <a:gd name="connsiteY4312" fmla="*/ 97085 h 2380521"/>
              <a:gd name="connsiteX4313" fmla="*/ 2354323 w 8023328"/>
              <a:gd name="connsiteY4313" fmla="*/ 84687 h 2380521"/>
              <a:gd name="connsiteX4314" fmla="*/ 2369114 w 8023328"/>
              <a:gd name="connsiteY4314" fmla="*/ 70831 h 2380521"/>
              <a:gd name="connsiteX4315" fmla="*/ 2298283 w 8023328"/>
              <a:gd name="connsiteY4315" fmla="*/ 70831 h 2380521"/>
              <a:gd name="connsiteX4316" fmla="*/ 2313070 w 8023328"/>
              <a:gd name="connsiteY4316" fmla="*/ 84687 h 2380521"/>
              <a:gd name="connsiteX4317" fmla="*/ 2298283 w 8023328"/>
              <a:gd name="connsiteY4317" fmla="*/ 97085 h 2380521"/>
              <a:gd name="connsiteX4318" fmla="*/ 2283493 w 8023328"/>
              <a:gd name="connsiteY4318" fmla="*/ 84687 h 2380521"/>
              <a:gd name="connsiteX4319" fmla="*/ 2298283 w 8023328"/>
              <a:gd name="connsiteY4319" fmla="*/ 70831 h 2380521"/>
              <a:gd name="connsiteX4320" fmla="*/ 2226517 w 8023328"/>
              <a:gd name="connsiteY4320" fmla="*/ 70831 h 2380521"/>
              <a:gd name="connsiteX4321" fmla="*/ 2238916 w 8023328"/>
              <a:gd name="connsiteY4321" fmla="*/ 84687 h 2380521"/>
              <a:gd name="connsiteX4322" fmla="*/ 2226517 w 8023328"/>
              <a:gd name="connsiteY4322" fmla="*/ 97085 h 2380521"/>
              <a:gd name="connsiteX4323" fmla="*/ 2212659 w 8023328"/>
              <a:gd name="connsiteY4323" fmla="*/ 84687 h 2380521"/>
              <a:gd name="connsiteX4324" fmla="*/ 2226517 w 8023328"/>
              <a:gd name="connsiteY4324" fmla="*/ 70831 h 2380521"/>
              <a:gd name="connsiteX4325" fmla="*/ 2155683 w 8023328"/>
              <a:gd name="connsiteY4325" fmla="*/ 70831 h 2380521"/>
              <a:gd name="connsiteX4326" fmla="*/ 2168084 w 8023328"/>
              <a:gd name="connsiteY4326" fmla="*/ 84687 h 2380521"/>
              <a:gd name="connsiteX4327" fmla="*/ 2155683 w 8023328"/>
              <a:gd name="connsiteY4327" fmla="*/ 97085 h 2380521"/>
              <a:gd name="connsiteX4328" fmla="*/ 2141827 w 8023328"/>
              <a:gd name="connsiteY4328" fmla="*/ 84687 h 2380521"/>
              <a:gd name="connsiteX4329" fmla="*/ 2155683 w 8023328"/>
              <a:gd name="connsiteY4329" fmla="*/ 70831 h 2380521"/>
              <a:gd name="connsiteX4330" fmla="*/ 2083393 w 8023328"/>
              <a:gd name="connsiteY4330" fmla="*/ 70831 h 2380521"/>
              <a:gd name="connsiteX4331" fmla="*/ 2097249 w 8023328"/>
              <a:gd name="connsiteY4331" fmla="*/ 84687 h 2380521"/>
              <a:gd name="connsiteX4332" fmla="*/ 2083393 w 8023328"/>
              <a:gd name="connsiteY4332" fmla="*/ 97085 h 2380521"/>
              <a:gd name="connsiteX4333" fmla="*/ 2070995 w 8023328"/>
              <a:gd name="connsiteY4333" fmla="*/ 84687 h 2380521"/>
              <a:gd name="connsiteX4334" fmla="*/ 2083393 w 8023328"/>
              <a:gd name="connsiteY4334" fmla="*/ 70831 h 2380521"/>
              <a:gd name="connsiteX4335" fmla="*/ 2011835 w 8023328"/>
              <a:gd name="connsiteY4335" fmla="*/ 70831 h 2380521"/>
              <a:gd name="connsiteX4336" fmla="*/ 2026421 w 8023328"/>
              <a:gd name="connsiteY4336" fmla="*/ 84687 h 2380521"/>
              <a:gd name="connsiteX4337" fmla="*/ 2011835 w 8023328"/>
              <a:gd name="connsiteY4337" fmla="*/ 97085 h 2380521"/>
              <a:gd name="connsiteX4338" fmla="*/ 2000168 w 8023328"/>
              <a:gd name="connsiteY4338" fmla="*/ 84687 h 2380521"/>
              <a:gd name="connsiteX4339" fmla="*/ 2011835 w 8023328"/>
              <a:gd name="connsiteY4339" fmla="*/ 70831 h 2380521"/>
              <a:gd name="connsiteX4340" fmla="*/ 1938365 w 8023328"/>
              <a:gd name="connsiteY4340" fmla="*/ 70831 h 2380521"/>
              <a:gd name="connsiteX4341" fmla="*/ 1952222 w 8023328"/>
              <a:gd name="connsiteY4341" fmla="*/ 84687 h 2380521"/>
              <a:gd name="connsiteX4342" fmla="*/ 1938365 w 8023328"/>
              <a:gd name="connsiteY4342" fmla="*/ 97085 h 2380521"/>
              <a:gd name="connsiteX4343" fmla="*/ 1925971 w 8023328"/>
              <a:gd name="connsiteY4343" fmla="*/ 84687 h 2380521"/>
              <a:gd name="connsiteX4344" fmla="*/ 1938365 w 8023328"/>
              <a:gd name="connsiteY4344" fmla="*/ 70831 h 2380521"/>
              <a:gd name="connsiteX4345" fmla="*/ 1869922 w 8023328"/>
              <a:gd name="connsiteY4345" fmla="*/ 70831 h 2380521"/>
              <a:gd name="connsiteX4346" fmla="*/ 1884712 w 8023328"/>
              <a:gd name="connsiteY4346" fmla="*/ 84687 h 2380521"/>
              <a:gd name="connsiteX4347" fmla="*/ 1869922 w 8023328"/>
              <a:gd name="connsiteY4347" fmla="*/ 97085 h 2380521"/>
              <a:gd name="connsiteX4348" fmla="*/ 1855131 w 8023328"/>
              <a:gd name="connsiteY4348" fmla="*/ 84687 h 2380521"/>
              <a:gd name="connsiteX4349" fmla="*/ 1869922 w 8023328"/>
              <a:gd name="connsiteY4349" fmla="*/ 70831 h 2380521"/>
              <a:gd name="connsiteX4350" fmla="*/ 1799087 w 8023328"/>
              <a:gd name="connsiteY4350" fmla="*/ 70831 h 2380521"/>
              <a:gd name="connsiteX4351" fmla="*/ 1813879 w 8023328"/>
              <a:gd name="connsiteY4351" fmla="*/ 84687 h 2380521"/>
              <a:gd name="connsiteX4352" fmla="*/ 1799087 w 8023328"/>
              <a:gd name="connsiteY4352" fmla="*/ 97085 h 2380521"/>
              <a:gd name="connsiteX4353" fmla="*/ 1784303 w 8023328"/>
              <a:gd name="connsiteY4353" fmla="*/ 84687 h 2380521"/>
              <a:gd name="connsiteX4354" fmla="*/ 1799087 w 8023328"/>
              <a:gd name="connsiteY4354" fmla="*/ 70831 h 2380521"/>
              <a:gd name="connsiteX4355" fmla="*/ 1728262 w 8023328"/>
              <a:gd name="connsiteY4355" fmla="*/ 70831 h 2380521"/>
              <a:gd name="connsiteX4356" fmla="*/ 1743052 w 8023328"/>
              <a:gd name="connsiteY4356" fmla="*/ 84687 h 2380521"/>
              <a:gd name="connsiteX4357" fmla="*/ 1728262 w 8023328"/>
              <a:gd name="connsiteY4357" fmla="*/ 97085 h 2380521"/>
              <a:gd name="connsiteX4358" fmla="*/ 1713474 w 8023328"/>
              <a:gd name="connsiteY4358" fmla="*/ 84687 h 2380521"/>
              <a:gd name="connsiteX4359" fmla="*/ 1728262 w 8023328"/>
              <a:gd name="connsiteY4359" fmla="*/ 70831 h 2380521"/>
              <a:gd name="connsiteX4360" fmla="*/ 1656501 w 8023328"/>
              <a:gd name="connsiteY4360" fmla="*/ 70831 h 2380521"/>
              <a:gd name="connsiteX4361" fmla="*/ 1668900 w 8023328"/>
              <a:gd name="connsiteY4361" fmla="*/ 84687 h 2380521"/>
              <a:gd name="connsiteX4362" fmla="*/ 1656501 w 8023328"/>
              <a:gd name="connsiteY4362" fmla="*/ 97085 h 2380521"/>
              <a:gd name="connsiteX4363" fmla="*/ 1642655 w 8023328"/>
              <a:gd name="connsiteY4363" fmla="*/ 84687 h 2380521"/>
              <a:gd name="connsiteX4364" fmla="*/ 1656501 w 8023328"/>
              <a:gd name="connsiteY4364" fmla="*/ 70831 h 2380521"/>
              <a:gd name="connsiteX4365" fmla="*/ 1582299 w 8023328"/>
              <a:gd name="connsiteY4365" fmla="*/ 70831 h 2380521"/>
              <a:gd name="connsiteX4366" fmla="*/ 1594704 w 8023328"/>
              <a:gd name="connsiteY4366" fmla="*/ 84687 h 2380521"/>
              <a:gd name="connsiteX4367" fmla="*/ 1582299 w 8023328"/>
              <a:gd name="connsiteY4367" fmla="*/ 97085 h 2380521"/>
              <a:gd name="connsiteX4368" fmla="*/ 1568444 w 8023328"/>
              <a:gd name="connsiteY4368" fmla="*/ 84687 h 2380521"/>
              <a:gd name="connsiteX4369" fmla="*/ 1582299 w 8023328"/>
              <a:gd name="connsiteY4369" fmla="*/ 70831 h 2380521"/>
              <a:gd name="connsiteX4370" fmla="*/ 2796538 w 8023328"/>
              <a:gd name="connsiteY4370" fmla="*/ 0 h 2380521"/>
              <a:gd name="connsiteX4371" fmla="*/ 2808940 w 8023328"/>
              <a:gd name="connsiteY4371" fmla="*/ 12397 h 2380521"/>
              <a:gd name="connsiteX4372" fmla="*/ 2796538 w 8023328"/>
              <a:gd name="connsiteY4372" fmla="*/ 26254 h 2380521"/>
              <a:gd name="connsiteX4373" fmla="*/ 2782683 w 8023328"/>
              <a:gd name="connsiteY4373" fmla="*/ 12397 h 2380521"/>
              <a:gd name="connsiteX4374" fmla="*/ 2796538 w 8023328"/>
              <a:gd name="connsiteY4374" fmla="*/ 0 h 2380521"/>
              <a:gd name="connsiteX4375" fmla="*/ 2725703 w 8023328"/>
              <a:gd name="connsiteY4375" fmla="*/ 0 h 2380521"/>
              <a:gd name="connsiteX4376" fmla="*/ 2738105 w 8023328"/>
              <a:gd name="connsiteY4376" fmla="*/ 12397 h 2380521"/>
              <a:gd name="connsiteX4377" fmla="*/ 2725703 w 8023328"/>
              <a:gd name="connsiteY4377" fmla="*/ 26254 h 2380521"/>
              <a:gd name="connsiteX4378" fmla="*/ 2711852 w 8023328"/>
              <a:gd name="connsiteY4378" fmla="*/ 12397 h 2380521"/>
              <a:gd name="connsiteX4379" fmla="*/ 2725703 w 8023328"/>
              <a:gd name="connsiteY4379" fmla="*/ 0 h 2380521"/>
              <a:gd name="connsiteX4380" fmla="*/ 2653420 w 8023328"/>
              <a:gd name="connsiteY4380" fmla="*/ 0 h 2380521"/>
              <a:gd name="connsiteX4381" fmla="*/ 2667273 w 8023328"/>
              <a:gd name="connsiteY4381" fmla="*/ 12397 h 2380521"/>
              <a:gd name="connsiteX4382" fmla="*/ 2653420 w 8023328"/>
              <a:gd name="connsiteY4382" fmla="*/ 26254 h 2380521"/>
              <a:gd name="connsiteX4383" fmla="*/ 2641021 w 8023328"/>
              <a:gd name="connsiteY4383" fmla="*/ 12397 h 2380521"/>
              <a:gd name="connsiteX4384" fmla="*/ 2653420 w 8023328"/>
              <a:gd name="connsiteY4384" fmla="*/ 0 h 2380521"/>
              <a:gd name="connsiteX4385" fmla="*/ 2582586 w 8023328"/>
              <a:gd name="connsiteY4385" fmla="*/ 0 h 2380521"/>
              <a:gd name="connsiteX4386" fmla="*/ 2596442 w 8023328"/>
              <a:gd name="connsiteY4386" fmla="*/ 12397 h 2380521"/>
              <a:gd name="connsiteX4387" fmla="*/ 2582586 w 8023328"/>
              <a:gd name="connsiteY4387" fmla="*/ 26254 h 2380521"/>
              <a:gd name="connsiteX4388" fmla="*/ 2570189 w 8023328"/>
              <a:gd name="connsiteY4388" fmla="*/ 12397 h 2380521"/>
              <a:gd name="connsiteX4389" fmla="*/ 2582586 w 8023328"/>
              <a:gd name="connsiteY4389" fmla="*/ 0 h 2380521"/>
              <a:gd name="connsiteX4390" fmla="*/ 2511034 w 8023328"/>
              <a:gd name="connsiteY4390" fmla="*/ 0 h 2380521"/>
              <a:gd name="connsiteX4391" fmla="*/ 2525616 w 8023328"/>
              <a:gd name="connsiteY4391" fmla="*/ 12397 h 2380521"/>
              <a:gd name="connsiteX4392" fmla="*/ 2511034 w 8023328"/>
              <a:gd name="connsiteY4392" fmla="*/ 26254 h 2380521"/>
              <a:gd name="connsiteX4393" fmla="*/ 2499364 w 8023328"/>
              <a:gd name="connsiteY4393" fmla="*/ 12397 h 2380521"/>
              <a:gd name="connsiteX4394" fmla="*/ 2511034 w 8023328"/>
              <a:gd name="connsiteY4394" fmla="*/ 0 h 2380521"/>
              <a:gd name="connsiteX4395" fmla="*/ 2439946 w 8023328"/>
              <a:gd name="connsiteY4395" fmla="*/ 0 h 2380521"/>
              <a:gd name="connsiteX4396" fmla="*/ 2454737 w 8023328"/>
              <a:gd name="connsiteY4396" fmla="*/ 12397 h 2380521"/>
              <a:gd name="connsiteX4397" fmla="*/ 2439946 w 8023328"/>
              <a:gd name="connsiteY4397" fmla="*/ 26254 h 2380521"/>
              <a:gd name="connsiteX4398" fmla="*/ 2425159 w 8023328"/>
              <a:gd name="connsiteY4398" fmla="*/ 12397 h 2380521"/>
              <a:gd name="connsiteX4399" fmla="*/ 2439946 w 8023328"/>
              <a:gd name="connsiteY4399" fmla="*/ 0 h 2380521"/>
              <a:gd name="connsiteX4400" fmla="*/ 2369114 w 8023328"/>
              <a:gd name="connsiteY4400" fmla="*/ 0 h 2380521"/>
              <a:gd name="connsiteX4401" fmla="*/ 2383900 w 8023328"/>
              <a:gd name="connsiteY4401" fmla="*/ 12397 h 2380521"/>
              <a:gd name="connsiteX4402" fmla="*/ 2369114 w 8023328"/>
              <a:gd name="connsiteY4402" fmla="*/ 26254 h 2380521"/>
              <a:gd name="connsiteX4403" fmla="*/ 2354323 w 8023328"/>
              <a:gd name="connsiteY4403" fmla="*/ 12397 h 2380521"/>
              <a:gd name="connsiteX4404" fmla="*/ 2369114 w 8023328"/>
              <a:gd name="connsiteY4404" fmla="*/ 0 h 2380521"/>
              <a:gd name="connsiteX4405" fmla="*/ 2298283 w 8023328"/>
              <a:gd name="connsiteY4405" fmla="*/ 0 h 2380521"/>
              <a:gd name="connsiteX4406" fmla="*/ 2313070 w 8023328"/>
              <a:gd name="connsiteY4406" fmla="*/ 12397 h 2380521"/>
              <a:gd name="connsiteX4407" fmla="*/ 2298283 w 8023328"/>
              <a:gd name="connsiteY4407" fmla="*/ 26254 h 2380521"/>
              <a:gd name="connsiteX4408" fmla="*/ 2283493 w 8023328"/>
              <a:gd name="connsiteY4408" fmla="*/ 12397 h 2380521"/>
              <a:gd name="connsiteX4409" fmla="*/ 2298283 w 8023328"/>
              <a:gd name="connsiteY4409" fmla="*/ 0 h 2380521"/>
              <a:gd name="connsiteX4410" fmla="*/ 2226517 w 8023328"/>
              <a:gd name="connsiteY4410" fmla="*/ 0 h 2380521"/>
              <a:gd name="connsiteX4411" fmla="*/ 2238916 w 8023328"/>
              <a:gd name="connsiteY4411" fmla="*/ 13856 h 2380521"/>
              <a:gd name="connsiteX4412" fmla="*/ 2226517 w 8023328"/>
              <a:gd name="connsiteY4412" fmla="*/ 26254 h 2380521"/>
              <a:gd name="connsiteX4413" fmla="*/ 2212659 w 8023328"/>
              <a:gd name="connsiteY4413" fmla="*/ 13856 h 2380521"/>
              <a:gd name="connsiteX4414" fmla="*/ 2226517 w 8023328"/>
              <a:gd name="connsiteY4414" fmla="*/ 0 h 2380521"/>
              <a:gd name="connsiteX4415" fmla="*/ 2155683 w 8023328"/>
              <a:gd name="connsiteY4415" fmla="*/ 0 h 2380521"/>
              <a:gd name="connsiteX4416" fmla="*/ 2168084 w 8023328"/>
              <a:gd name="connsiteY4416" fmla="*/ 13856 h 2380521"/>
              <a:gd name="connsiteX4417" fmla="*/ 2155683 w 8023328"/>
              <a:gd name="connsiteY4417" fmla="*/ 26254 h 2380521"/>
              <a:gd name="connsiteX4418" fmla="*/ 2141827 w 8023328"/>
              <a:gd name="connsiteY4418" fmla="*/ 13856 h 2380521"/>
              <a:gd name="connsiteX4419" fmla="*/ 2155683 w 8023328"/>
              <a:gd name="connsiteY4419" fmla="*/ 0 h 2380521"/>
              <a:gd name="connsiteX4420" fmla="*/ 2083393 w 8023328"/>
              <a:gd name="connsiteY4420" fmla="*/ 0 h 2380521"/>
              <a:gd name="connsiteX4421" fmla="*/ 2097249 w 8023328"/>
              <a:gd name="connsiteY4421" fmla="*/ 13856 h 2380521"/>
              <a:gd name="connsiteX4422" fmla="*/ 2083393 w 8023328"/>
              <a:gd name="connsiteY4422" fmla="*/ 26254 h 2380521"/>
              <a:gd name="connsiteX4423" fmla="*/ 2070995 w 8023328"/>
              <a:gd name="connsiteY4423" fmla="*/ 13856 h 2380521"/>
              <a:gd name="connsiteX4424" fmla="*/ 2083393 w 8023328"/>
              <a:gd name="connsiteY4424" fmla="*/ 0 h 2380521"/>
              <a:gd name="connsiteX4425" fmla="*/ 2011835 w 8023328"/>
              <a:gd name="connsiteY4425" fmla="*/ 0 h 2380521"/>
              <a:gd name="connsiteX4426" fmla="*/ 2026421 w 8023328"/>
              <a:gd name="connsiteY4426" fmla="*/ 13856 h 2380521"/>
              <a:gd name="connsiteX4427" fmla="*/ 2011835 w 8023328"/>
              <a:gd name="connsiteY4427" fmla="*/ 26254 h 2380521"/>
              <a:gd name="connsiteX4428" fmla="*/ 2000168 w 8023328"/>
              <a:gd name="connsiteY4428" fmla="*/ 13856 h 2380521"/>
              <a:gd name="connsiteX4429" fmla="*/ 2011835 w 8023328"/>
              <a:gd name="connsiteY4429" fmla="*/ 0 h 2380521"/>
              <a:gd name="connsiteX4430" fmla="*/ 1938365 w 8023328"/>
              <a:gd name="connsiteY4430" fmla="*/ 0 h 2380521"/>
              <a:gd name="connsiteX4431" fmla="*/ 1952222 w 8023328"/>
              <a:gd name="connsiteY4431" fmla="*/ 13856 h 2380521"/>
              <a:gd name="connsiteX4432" fmla="*/ 1938365 w 8023328"/>
              <a:gd name="connsiteY4432" fmla="*/ 26254 h 2380521"/>
              <a:gd name="connsiteX4433" fmla="*/ 1925971 w 8023328"/>
              <a:gd name="connsiteY4433" fmla="*/ 13856 h 2380521"/>
              <a:gd name="connsiteX4434" fmla="*/ 1938365 w 8023328"/>
              <a:gd name="connsiteY4434" fmla="*/ 0 h 2380521"/>
              <a:gd name="connsiteX4435" fmla="*/ 1869922 w 8023328"/>
              <a:gd name="connsiteY4435" fmla="*/ 0 h 2380521"/>
              <a:gd name="connsiteX4436" fmla="*/ 1884712 w 8023328"/>
              <a:gd name="connsiteY4436" fmla="*/ 13856 h 2380521"/>
              <a:gd name="connsiteX4437" fmla="*/ 1869922 w 8023328"/>
              <a:gd name="connsiteY4437" fmla="*/ 26254 h 2380521"/>
              <a:gd name="connsiteX4438" fmla="*/ 1855131 w 8023328"/>
              <a:gd name="connsiteY4438" fmla="*/ 13856 h 2380521"/>
              <a:gd name="connsiteX4439" fmla="*/ 1869922 w 8023328"/>
              <a:gd name="connsiteY4439" fmla="*/ 0 h 2380521"/>
              <a:gd name="connsiteX4440" fmla="*/ 1799087 w 8023328"/>
              <a:gd name="connsiteY4440" fmla="*/ 0 h 2380521"/>
              <a:gd name="connsiteX4441" fmla="*/ 1813879 w 8023328"/>
              <a:gd name="connsiteY4441" fmla="*/ 13856 h 2380521"/>
              <a:gd name="connsiteX4442" fmla="*/ 1799087 w 8023328"/>
              <a:gd name="connsiteY4442" fmla="*/ 26254 h 2380521"/>
              <a:gd name="connsiteX4443" fmla="*/ 1784303 w 8023328"/>
              <a:gd name="connsiteY4443" fmla="*/ 13856 h 2380521"/>
              <a:gd name="connsiteX4444" fmla="*/ 1799087 w 8023328"/>
              <a:gd name="connsiteY4444" fmla="*/ 0 h 2380521"/>
              <a:gd name="connsiteX4445" fmla="*/ 1728262 w 8023328"/>
              <a:gd name="connsiteY4445" fmla="*/ 0 h 2380521"/>
              <a:gd name="connsiteX4446" fmla="*/ 1743052 w 8023328"/>
              <a:gd name="connsiteY4446" fmla="*/ 13856 h 2380521"/>
              <a:gd name="connsiteX4447" fmla="*/ 1728262 w 8023328"/>
              <a:gd name="connsiteY4447" fmla="*/ 26254 h 2380521"/>
              <a:gd name="connsiteX4448" fmla="*/ 1713474 w 8023328"/>
              <a:gd name="connsiteY4448" fmla="*/ 13856 h 2380521"/>
              <a:gd name="connsiteX4449" fmla="*/ 1728262 w 8023328"/>
              <a:gd name="connsiteY4449" fmla="*/ 0 h 2380521"/>
              <a:gd name="connsiteX4450" fmla="*/ 1656501 w 8023328"/>
              <a:gd name="connsiteY4450" fmla="*/ 0 h 2380521"/>
              <a:gd name="connsiteX4451" fmla="*/ 1668900 w 8023328"/>
              <a:gd name="connsiteY4451" fmla="*/ 13856 h 2380521"/>
              <a:gd name="connsiteX4452" fmla="*/ 1656501 w 8023328"/>
              <a:gd name="connsiteY4452" fmla="*/ 26254 h 2380521"/>
              <a:gd name="connsiteX4453" fmla="*/ 1642655 w 8023328"/>
              <a:gd name="connsiteY4453" fmla="*/ 13856 h 2380521"/>
              <a:gd name="connsiteX4454" fmla="*/ 1656501 w 8023328"/>
              <a:gd name="connsiteY4454" fmla="*/ 0 h 2380521"/>
              <a:gd name="connsiteX4455" fmla="*/ 1582299 w 8023328"/>
              <a:gd name="connsiteY4455" fmla="*/ 0 h 2380521"/>
              <a:gd name="connsiteX4456" fmla="*/ 1594704 w 8023328"/>
              <a:gd name="connsiteY4456" fmla="*/ 13856 h 2380521"/>
              <a:gd name="connsiteX4457" fmla="*/ 1582299 w 8023328"/>
              <a:gd name="connsiteY4457" fmla="*/ 26254 h 2380521"/>
              <a:gd name="connsiteX4458" fmla="*/ 1568444 w 8023328"/>
              <a:gd name="connsiteY4458" fmla="*/ 13856 h 2380521"/>
              <a:gd name="connsiteX4459" fmla="*/ 1582299 w 8023328"/>
              <a:gd name="connsiteY4459" fmla="*/ 0 h 23805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</a:cxnLst>
            <a:rect l="l" t="t" r="r" b="b"/>
            <a:pathLst>
              <a:path w="8023328" h="2380521">
                <a:moveTo>
                  <a:pt x="8010930" y="2354267"/>
                </a:moveTo>
                <a:cubicBezTo>
                  <a:pt x="8018223" y="2354267"/>
                  <a:pt x="8023328" y="2360101"/>
                  <a:pt x="8023328" y="2366665"/>
                </a:cubicBezTo>
                <a:cubicBezTo>
                  <a:pt x="8023328" y="2373958"/>
                  <a:pt x="8018223" y="2380521"/>
                  <a:pt x="8010930" y="2380521"/>
                </a:cubicBezTo>
                <a:cubicBezTo>
                  <a:pt x="8002908" y="2380521"/>
                  <a:pt x="7997074" y="2373958"/>
                  <a:pt x="7997074" y="2366665"/>
                </a:cubicBezTo>
                <a:cubicBezTo>
                  <a:pt x="7997074" y="2360101"/>
                  <a:pt x="8002908" y="2354267"/>
                  <a:pt x="8010930" y="2354267"/>
                </a:cubicBezTo>
                <a:close/>
                <a:moveTo>
                  <a:pt x="7940099" y="2354267"/>
                </a:moveTo>
                <a:cubicBezTo>
                  <a:pt x="7945933" y="2354267"/>
                  <a:pt x="7952497" y="2360101"/>
                  <a:pt x="7952497" y="2366665"/>
                </a:cubicBezTo>
                <a:cubicBezTo>
                  <a:pt x="7952497" y="2373958"/>
                  <a:pt x="7945933" y="2380521"/>
                  <a:pt x="7940099" y="2380521"/>
                </a:cubicBezTo>
                <a:cubicBezTo>
                  <a:pt x="7932077" y="2380521"/>
                  <a:pt x="7926243" y="2373958"/>
                  <a:pt x="7926243" y="2366665"/>
                </a:cubicBezTo>
                <a:cubicBezTo>
                  <a:pt x="7926243" y="2360101"/>
                  <a:pt x="7932077" y="2354267"/>
                  <a:pt x="7940099" y="2354267"/>
                </a:cubicBezTo>
                <a:close/>
                <a:moveTo>
                  <a:pt x="7869269" y="2354267"/>
                </a:moveTo>
                <a:cubicBezTo>
                  <a:pt x="7875833" y="2354267"/>
                  <a:pt x="7881667" y="2360101"/>
                  <a:pt x="7881667" y="2366665"/>
                </a:cubicBezTo>
                <a:cubicBezTo>
                  <a:pt x="7881667" y="2373958"/>
                  <a:pt x="7875833" y="2380521"/>
                  <a:pt x="7869269" y="2380521"/>
                </a:cubicBezTo>
                <a:cubicBezTo>
                  <a:pt x="7861976" y="2380521"/>
                  <a:pt x="7855413" y="2373958"/>
                  <a:pt x="7855413" y="2366665"/>
                </a:cubicBezTo>
                <a:cubicBezTo>
                  <a:pt x="7855413" y="2360101"/>
                  <a:pt x="7861976" y="2354267"/>
                  <a:pt x="7869269" y="2354267"/>
                </a:cubicBezTo>
                <a:close/>
                <a:moveTo>
                  <a:pt x="7796980" y="2354267"/>
                </a:moveTo>
                <a:cubicBezTo>
                  <a:pt x="7805002" y="2354267"/>
                  <a:pt x="7810836" y="2360101"/>
                  <a:pt x="7810836" y="2366665"/>
                </a:cubicBezTo>
                <a:cubicBezTo>
                  <a:pt x="7810836" y="2373958"/>
                  <a:pt x="7805002" y="2380521"/>
                  <a:pt x="7796980" y="2380521"/>
                </a:cubicBezTo>
                <a:cubicBezTo>
                  <a:pt x="7791145" y="2380521"/>
                  <a:pt x="7784582" y="2373958"/>
                  <a:pt x="7784582" y="2366665"/>
                </a:cubicBezTo>
                <a:cubicBezTo>
                  <a:pt x="7784582" y="2360101"/>
                  <a:pt x="7791145" y="2354267"/>
                  <a:pt x="7796980" y="2354267"/>
                </a:cubicBezTo>
                <a:close/>
                <a:moveTo>
                  <a:pt x="8010930" y="2283438"/>
                </a:moveTo>
                <a:cubicBezTo>
                  <a:pt x="8018223" y="2283438"/>
                  <a:pt x="8023328" y="2288543"/>
                  <a:pt x="8023328" y="2295835"/>
                </a:cubicBezTo>
                <a:cubicBezTo>
                  <a:pt x="8023328" y="2303857"/>
                  <a:pt x="8018223" y="2309691"/>
                  <a:pt x="8010930" y="2309691"/>
                </a:cubicBezTo>
                <a:cubicBezTo>
                  <a:pt x="8002908" y="2309691"/>
                  <a:pt x="7997074" y="2303857"/>
                  <a:pt x="7997074" y="2295835"/>
                </a:cubicBezTo>
                <a:cubicBezTo>
                  <a:pt x="7997074" y="2288543"/>
                  <a:pt x="8002908" y="2283438"/>
                  <a:pt x="8010930" y="2283438"/>
                </a:cubicBezTo>
                <a:close/>
                <a:moveTo>
                  <a:pt x="7940099" y="2283438"/>
                </a:moveTo>
                <a:cubicBezTo>
                  <a:pt x="7945933" y="2283438"/>
                  <a:pt x="7952497" y="2288543"/>
                  <a:pt x="7952497" y="2295835"/>
                </a:cubicBezTo>
                <a:cubicBezTo>
                  <a:pt x="7952497" y="2303857"/>
                  <a:pt x="7945933" y="2309691"/>
                  <a:pt x="7940099" y="2309691"/>
                </a:cubicBezTo>
                <a:cubicBezTo>
                  <a:pt x="7932077" y="2309691"/>
                  <a:pt x="7926243" y="2303857"/>
                  <a:pt x="7926243" y="2295835"/>
                </a:cubicBezTo>
                <a:cubicBezTo>
                  <a:pt x="7926243" y="2288543"/>
                  <a:pt x="7932077" y="2283438"/>
                  <a:pt x="7940099" y="2283438"/>
                </a:cubicBezTo>
                <a:close/>
                <a:moveTo>
                  <a:pt x="7869269" y="2283438"/>
                </a:moveTo>
                <a:cubicBezTo>
                  <a:pt x="7875833" y="2283438"/>
                  <a:pt x="7881667" y="2288543"/>
                  <a:pt x="7881667" y="2295835"/>
                </a:cubicBezTo>
                <a:cubicBezTo>
                  <a:pt x="7881667" y="2303857"/>
                  <a:pt x="7875833" y="2309691"/>
                  <a:pt x="7869269" y="2309691"/>
                </a:cubicBezTo>
                <a:cubicBezTo>
                  <a:pt x="7861976" y="2309691"/>
                  <a:pt x="7855413" y="2303857"/>
                  <a:pt x="7855413" y="2295835"/>
                </a:cubicBezTo>
                <a:cubicBezTo>
                  <a:pt x="7855413" y="2288543"/>
                  <a:pt x="7861976" y="2283438"/>
                  <a:pt x="7869269" y="2283438"/>
                </a:cubicBezTo>
                <a:close/>
                <a:moveTo>
                  <a:pt x="7796980" y="2283438"/>
                </a:moveTo>
                <a:cubicBezTo>
                  <a:pt x="7805002" y="2283438"/>
                  <a:pt x="7810836" y="2288543"/>
                  <a:pt x="7810836" y="2295835"/>
                </a:cubicBezTo>
                <a:cubicBezTo>
                  <a:pt x="7810836" y="2303857"/>
                  <a:pt x="7805002" y="2309691"/>
                  <a:pt x="7796980" y="2309691"/>
                </a:cubicBezTo>
                <a:cubicBezTo>
                  <a:pt x="7791145" y="2309691"/>
                  <a:pt x="7784582" y="2303857"/>
                  <a:pt x="7784582" y="2295835"/>
                </a:cubicBezTo>
                <a:cubicBezTo>
                  <a:pt x="7784582" y="2288543"/>
                  <a:pt x="7791145" y="2283438"/>
                  <a:pt x="7796980" y="2283438"/>
                </a:cubicBezTo>
                <a:close/>
                <a:moveTo>
                  <a:pt x="7726151" y="2283438"/>
                </a:moveTo>
                <a:cubicBezTo>
                  <a:pt x="7734173" y="2283438"/>
                  <a:pt x="7740007" y="2288543"/>
                  <a:pt x="7740007" y="2295835"/>
                </a:cubicBezTo>
                <a:cubicBezTo>
                  <a:pt x="7740007" y="2303857"/>
                  <a:pt x="7734173" y="2309691"/>
                  <a:pt x="7726151" y="2309691"/>
                </a:cubicBezTo>
                <a:cubicBezTo>
                  <a:pt x="7718858" y="2309691"/>
                  <a:pt x="7713753" y="2303857"/>
                  <a:pt x="7713753" y="2295835"/>
                </a:cubicBezTo>
                <a:cubicBezTo>
                  <a:pt x="7713753" y="2288543"/>
                  <a:pt x="7718858" y="2283438"/>
                  <a:pt x="7726151" y="2283438"/>
                </a:cubicBezTo>
                <a:close/>
                <a:moveTo>
                  <a:pt x="7940099" y="2209234"/>
                </a:moveTo>
                <a:cubicBezTo>
                  <a:pt x="7945933" y="2209234"/>
                  <a:pt x="7952497" y="2216239"/>
                  <a:pt x="7952497" y="2224022"/>
                </a:cubicBezTo>
                <a:cubicBezTo>
                  <a:pt x="7952497" y="2232584"/>
                  <a:pt x="7945933" y="2238810"/>
                  <a:pt x="7940099" y="2238810"/>
                </a:cubicBezTo>
                <a:cubicBezTo>
                  <a:pt x="7932077" y="2238810"/>
                  <a:pt x="7926243" y="2232584"/>
                  <a:pt x="7926243" y="2224022"/>
                </a:cubicBezTo>
                <a:cubicBezTo>
                  <a:pt x="7926243" y="2216239"/>
                  <a:pt x="7932077" y="2209234"/>
                  <a:pt x="7940099" y="2209234"/>
                </a:cubicBezTo>
                <a:close/>
                <a:moveTo>
                  <a:pt x="7867811" y="2209234"/>
                </a:moveTo>
                <a:cubicBezTo>
                  <a:pt x="7875833" y="2209234"/>
                  <a:pt x="7881667" y="2216239"/>
                  <a:pt x="7881667" y="2224022"/>
                </a:cubicBezTo>
                <a:cubicBezTo>
                  <a:pt x="7881667" y="2232584"/>
                  <a:pt x="7875833" y="2238810"/>
                  <a:pt x="7867811" y="2238810"/>
                </a:cubicBezTo>
                <a:cubicBezTo>
                  <a:pt x="7861976" y="2238810"/>
                  <a:pt x="7855413" y="2232584"/>
                  <a:pt x="7855413" y="2224022"/>
                </a:cubicBezTo>
                <a:cubicBezTo>
                  <a:pt x="7855413" y="2216239"/>
                  <a:pt x="7861976" y="2209234"/>
                  <a:pt x="7867811" y="2209234"/>
                </a:cubicBezTo>
                <a:close/>
                <a:moveTo>
                  <a:pt x="7796980" y="2209234"/>
                </a:moveTo>
                <a:cubicBezTo>
                  <a:pt x="7805002" y="2209234"/>
                  <a:pt x="7810836" y="2216239"/>
                  <a:pt x="7810836" y="2224022"/>
                </a:cubicBezTo>
                <a:cubicBezTo>
                  <a:pt x="7810836" y="2232584"/>
                  <a:pt x="7805002" y="2238810"/>
                  <a:pt x="7796980" y="2238810"/>
                </a:cubicBezTo>
                <a:cubicBezTo>
                  <a:pt x="7791145" y="2238810"/>
                  <a:pt x="7784582" y="2232584"/>
                  <a:pt x="7784582" y="2224022"/>
                </a:cubicBezTo>
                <a:cubicBezTo>
                  <a:pt x="7784582" y="2216239"/>
                  <a:pt x="7791145" y="2209234"/>
                  <a:pt x="7796980" y="2209234"/>
                </a:cubicBezTo>
                <a:close/>
                <a:moveTo>
                  <a:pt x="7726151" y="2209234"/>
                </a:moveTo>
                <a:cubicBezTo>
                  <a:pt x="7734173" y="2209234"/>
                  <a:pt x="7740007" y="2216239"/>
                  <a:pt x="7740007" y="2224022"/>
                </a:cubicBezTo>
                <a:cubicBezTo>
                  <a:pt x="7740007" y="2232584"/>
                  <a:pt x="7734173" y="2238810"/>
                  <a:pt x="7726151" y="2238810"/>
                </a:cubicBezTo>
                <a:cubicBezTo>
                  <a:pt x="7718858" y="2238810"/>
                  <a:pt x="7713753" y="2232584"/>
                  <a:pt x="7713753" y="2224022"/>
                </a:cubicBezTo>
                <a:cubicBezTo>
                  <a:pt x="7713753" y="2216239"/>
                  <a:pt x="7718858" y="2209234"/>
                  <a:pt x="7726151" y="2209234"/>
                </a:cubicBezTo>
                <a:close/>
                <a:moveTo>
                  <a:pt x="7940099" y="2138403"/>
                </a:moveTo>
                <a:cubicBezTo>
                  <a:pt x="7945933" y="2138403"/>
                  <a:pt x="7952497" y="2145408"/>
                  <a:pt x="7952497" y="2153192"/>
                </a:cubicBezTo>
                <a:cubicBezTo>
                  <a:pt x="7952497" y="2161754"/>
                  <a:pt x="7945933" y="2167981"/>
                  <a:pt x="7940099" y="2167981"/>
                </a:cubicBezTo>
                <a:cubicBezTo>
                  <a:pt x="7932077" y="2167981"/>
                  <a:pt x="7926243" y="2161754"/>
                  <a:pt x="7926243" y="2153192"/>
                </a:cubicBezTo>
                <a:cubicBezTo>
                  <a:pt x="7926243" y="2145408"/>
                  <a:pt x="7932077" y="2138403"/>
                  <a:pt x="7940099" y="2138403"/>
                </a:cubicBezTo>
                <a:close/>
                <a:moveTo>
                  <a:pt x="7867811" y="2138403"/>
                </a:moveTo>
                <a:cubicBezTo>
                  <a:pt x="7875833" y="2138403"/>
                  <a:pt x="7881667" y="2145408"/>
                  <a:pt x="7881667" y="2153192"/>
                </a:cubicBezTo>
                <a:cubicBezTo>
                  <a:pt x="7881667" y="2161754"/>
                  <a:pt x="7875833" y="2167981"/>
                  <a:pt x="7867811" y="2167981"/>
                </a:cubicBezTo>
                <a:cubicBezTo>
                  <a:pt x="7861976" y="2167981"/>
                  <a:pt x="7855413" y="2161754"/>
                  <a:pt x="7855413" y="2153192"/>
                </a:cubicBezTo>
                <a:cubicBezTo>
                  <a:pt x="7855413" y="2145408"/>
                  <a:pt x="7861976" y="2138403"/>
                  <a:pt x="7867811" y="2138403"/>
                </a:cubicBezTo>
                <a:close/>
                <a:moveTo>
                  <a:pt x="7796980" y="2138403"/>
                </a:moveTo>
                <a:cubicBezTo>
                  <a:pt x="7805002" y="2138403"/>
                  <a:pt x="7810836" y="2145408"/>
                  <a:pt x="7810836" y="2153192"/>
                </a:cubicBezTo>
                <a:cubicBezTo>
                  <a:pt x="7810836" y="2161754"/>
                  <a:pt x="7805002" y="2167981"/>
                  <a:pt x="7796980" y="2167981"/>
                </a:cubicBezTo>
                <a:cubicBezTo>
                  <a:pt x="7791145" y="2167981"/>
                  <a:pt x="7784582" y="2161754"/>
                  <a:pt x="7784582" y="2153192"/>
                </a:cubicBezTo>
                <a:cubicBezTo>
                  <a:pt x="7784582" y="2145408"/>
                  <a:pt x="7791145" y="2138403"/>
                  <a:pt x="7796980" y="2138403"/>
                </a:cubicBezTo>
                <a:close/>
                <a:moveTo>
                  <a:pt x="7726151" y="2138403"/>
                </a:moveTo>
                <a:cubicBezTo>
                  <a:pt x="7734173" y="2138403"/>
                  <a:pt x="7740007" y="2145408"/>
                  <a:pt x="7740007" y="2153192"/>
                </a:cubicBezTo>
                <a:cubicBezTo>
                  <a:pt x="7740007" y="2161754"/>
                  <a:pt x="7734173" y="2167981"/>
                  <a:pt x="7726151" y="2167981"/>
                </a:cubicBezTo>
                <a:cubicBezTo>
                  <a:pt x="7718858" y="2167981"/>
                  <a:pt x="7713753" y="2161754"/>
                  <a:pt x="7713753" y="2153192"/>
                </a:cubicBezTo>
                <a:cubicBezTo>
                  <a:pt x="7713753" y="2145408"/>
                  <a:pt x="7718858" y="2138403"/>
                  <a:pt x="7726151" y="2138403"/>
                </a:cubicBezTo>
                <a:close/>
                <a:moveTo>
                  <a:pt x="7654337" y="2138403"/>
                </a:moveTo>
                <a:cubicBezTo>
                  <a:pt x="7662899" y="2138403"/>
                  <a:pt x="7669126" y="2145408"/>
                  <a:pt x="7669126" y="2153192"/>
                </a:cubicBezTo>
                <a:cubicBezTo>
                  <a:pt x="7669126" y="2161754"/>
                  <a:pt x="7662899" y="2167981"/>
                  <a:pt x="7654337" y="2167981"/>
                </a:cubicBezTo>
                <a:cubicBezTo>
                  <a:pt x="7645776" y="2167981"/>
                  <a:pt x="7639549" y="2161754"/>
                  <a:pt x="7639549" y="2153192"/>
                </a:cubicBezTo>
                <a:cubicBezTo>
                  <a:pt x="7639549" y="2145408"/>
                  <a:pt x="7645776" y="2138403"/>
                  <a:pt x="7654337" y="2138403"/>
                </a:cubicBezTo>
                <a:close/>
                <a:moveTo>
                  <a:pt x="7867811" y="2067574"/>
                </a:moveTo>
                <a:cubicBezTo>
                  <a:pt x="7875833" y="2067574"/>
                  <a:pt x="7881667" y="2073800"/>
                  <a:pt x="7881667" y="2082362"/>
                </a:cubicBezTo>
                <a:cubicBezTo>
                  <a:pt x="7881667" y="2090924"/>
                  <a:pt x="7875833" y="2097150"/>
                  <a:pt x="7867811" y="2097150"/>
                </a:cubicBezTo>
                <a:cubicBezTo>
                  <a:pt x="7861976" y="2097150"/>
                  <a:pt x="7855413" y="2090924"/>
                  <a:pt x="7855413" y="2082362"/>
                </a:cubicBezTo>
                <a:cubicBezTo>
                  <a:pt x="7855413" y="2073800"/>
                  <a:pt x="7861976" y="2067574"/>
                  <a:pt x="7867811" y="2067574"/>
                </a:cubicBezTo>
                <a:close/>
                <a:moveTo>
                  <a:pt x="7796980" y="2067574"/>
                </a:moveTo>
                <a:cubicBezTo>
                  <a:pt x="7805002" y="2067574"/>
                  <a:pt x="7810836" y="2073800"/>
                  <a:pt x="7810836" y="2082362"/>
                </a:cubicBezTo>
                <a:cubicBezTo>
                  <a:pt x="7810836" y="2090924"/>
                  <a:pt x="7805002" y="2097150"/>
                  <a:pt x="7796980" y="2097150"/>
                </a:cubicBezTo>
                <a:cubicBezTo>
                  <a:pt x="7791145" y="2097150"/>
                  <a:pt x="7784582" y="2090924"/>
                  <a:pt x="7784582" y="2082362"/>
                </a:cubicBezTo>
                <a:cubicBezTo>
                  <a:pt x="7784582" y="2073800"/>
                  <a:pt x="7791145" y="2067574"/>
                  <a:pt x="7796980" y="2067574"/>
                </a:cubicBezTo>
                <a:close/>
                <a:moveTo>
                  <a:pt x="7726151" y="2067574"/>
                </a:moveTo>
                <a:cubicBezTo>
                  <a:pt x="7734173" y="2067574"/>
                  <a:pt x="7740007" y="2073800"/>
                  <a:pt x="7740007" y="2082362"/>
                </a:cubicBezTo>
                <a:cubicBezTo>
                  <a:pt x="7740007" y="2090924"/>
                  <a:pt x="7734173" y="2097150"/>
                  <a:pt x="7726151" y="2097150"/>
                </a:cubicBezTo>
                <a:cubicBezTo>
                  <a:pt x="7718858" y="2097150"/>
                  <a:pt x="7713753" y="2090924"/>
                  <a:pt x="7713753" y="2082362"/>
                </a:cubicBezTo>
                <a:cubicBezTo>
                  <a:pt x="7713753" y="2073800"/>
                  <a:pt x="7718858" y="2067574"/>
                  <a:pt x="7726151" y="2067574"/>
                </a:cubicBezTo>
                <a:close/>
                <a:moveTo>
                  <a:pt x="7654337" y="2067574"/>
                </a:moveTo>
                <a:cubicBezTo>
                  <a:pt x="7662899" y="2067574"/>
                  <a:pt x="7669126" y="2073800"/>
                  <a:pt x="7669126" y="2082362"/>
                </a:cubicBezTo>
                <a:cubicBezTo>
                  <a:pt x="7669126" y="2090924"/>
                  <a:pt x="7662899" y="2097150"/>
                  <a:pt x="7654337" y="2097150"/>
                </a:cubicBezTo>
                <a:cubicBezTo>
                  <a:pt x="7645776" y="2097150"/>
                  <a:pt x="7639549" y="2090924"/>
                  <a:pt x="7639549" y="2082362"/>
                </a:cubicBezTo>
                <a:cubicBezTo>
                  <a:pt x="7639549" y="2073800"/>
                  <a:pt x="7645776" y="2067574"/>
                  <a:pt x="7654337" y="2067574"/>
                </a:cubicBezTo>
                <a:close/>
                <a:moveTo>
                  <a:pt x="7583507" y="2067574"/>
                </a:moveTo>
                <a:cubicBezTo>
                  <a:pt x="7591291" y="2067574"/>
                  <a:pt x="7598297" y="2073800"/>
                  <a:pt x="7598297" y="2082362"/>
                </a:cubicBezTo>
                <a:cubicBezTo>
                  <a:pt x="7598297" y="2090924"/>
                  <a:pt x="7591291" y="2097150"/>
                  <a:pt x="7583507" y="2097150"/>
                </a:cubicBezTo>
                <a:cubicBezTo>
                  <a:pt x="7574945" y="2097150"/>
                  <a:pt x="7568718" y="2090924"/>
                  <a:pt x="7568718" y="2082362"/>
                </a:cubicBezTo>
                <a:cubicBezTo>
                  <a:pt x="7568718" y="2073800"/>
                  <a:pt x="7574945" y="2067574"/>
                  <a:pt x="7583507" y="2067574"/>
                </a:cubicBezTo>
                <a:close/>
                <a:moveTo>
                  <a:pt x="7867811" y="1996742"/>
                </a:moveTo>
                <a:cubicBezTo>
                  <a:pt x="7875833" y="1996742"/>
                  <a:pt x="7881667" y="2002576"/>
                  <a:pt x="7881667" y="2010598"/>
                </a:cubicBezTo>
                <a:cubicBezTo>
                  <a:pt x="7881667" y="2017891"/>
                  <a:pt x="7875833" y="2022995"/>
                  <a:pt x="7867811" y="2022995"/>
                </a:cubicBezTo>
                <a:cubicBezTo>
                  <a:pt x="7861976" y="2022995"/>
                  <a:pt x="7855413" y="2017891"/>
                  <a:pt x="7855413" y="2010598"/>
                </a:cubicBezTo>
                <a:cubicBezTo>
                  <a:pt x="7855413" y="2002576"/>
                  <a:pt x="7861976" y="1996742"/>
                  <a:pt x="7867811" y="1996742"/>
                </a:cubicBezTo>
                <a:close/>
                <a:moveTo>
                  <a:pt x="7796980" y="1996742"/>
                </a:moveTo>
                <a:cubicBezTo>
                  <a:pt x="7805002" y="1996742"/>
                  <a:pt x="7810836" y="2002576"/>
                  <a:pt x="7810836" y="2010598"/>
                </a:cubicBezTo>
                <a:cubicBezTo>
                  <a:pt x="7810836" y="2017891"/>
                  <a:pt x="7805002" y="2022995"/>
                  <a:pt x="7796980" y="2022995"/>
                </a:cubicBezTo>
                <a:cubicBezTo>
                  <a:pt x="7791145" y="2022995"/>
                  <a:pt x="7784582" y="2017891"/>
                  <a:pt x="7784582" y="2010598"/>
                </a:cubicBezTo>
                <a:cubicBezTo>
                  <a:pt x="7784582" y="2002576"/>
                  <a:pt x="7791145" y="1996742"/>
                  <a:pt x="7796980" y="1996742"/>
                </a:cubicBezTo>
                <a:close/>
                <a:moveTo>
                  <a:pt x="7726151" y="1996742"/>
                </a:moveTo>
                <a:cubicBezTo>
                  <a:pt x="7734173" y="1996742"/>
                  <a:pt x="7740007" y="2002576"/>
                  <a:pt x="7740007" y="2010598"/>
                </a:cubicBezTo>
                <a:cubicBezTo>
                  <a:pt x="7740007" y="2017891"/>
                  <a:pt x="7734173" y="2022995"/>
                  <a:pt x="7726151" y="2022995"/>
                </a:cubicBezTo>
                <a:cubicBezTo>
                  <a:pt x="7718858" y="2022995"/>
                  <a:pt x="7713753" y="2017891"/>
                  <a:pt x="7713753" y="2010598"/>
                </a:cubicBezTo>
                <a:cubicBezTo>
                  <a:pt x="7713753" y="2002576"/>
                  <a:pt x="7718858" y="1996742"/>
                  <a:pt x="7726151" y="1996742"/>
                </a:cubicBezTo>
                <a:close/>
                <a:moveTo>
                  <a:pt x="7654337" y="1996742"/>
                </a:moveTo>
                <a:cubicBezTo>
                  <a:pt x="7662899" y="1996742"/>
                  <a:pt x="7669126" y="2002576"/>
                  <a:pt x="7669126" y="2010598"/>
                </a:cubicBezTo>
                <a:cubicBezTo>
                  <a:pt x="7669126" y="2017891"/>
                  <a:pt x="7662899" y="2022995"/>
                  <a:pt x="7654337" y="2022995"/>
                </a:cubicBezTo>
                <a:cubicBezTo>
                  <a:pt x="7645776" y="2022995"/>
                  <a:pt x="7639549" y="2017891"/>
                  <a:pt x="7639549" y="2010598"/>
                </a:cubicBezTo>
                <a:cubicBezTo>
                  <a:pt x="7639549" y="2002576"/>
                  <a:pt x="7645776" y="1996742"/>
                  <a:pt x="7654337" y="1996742"/>
                </a:cubicBezTo>
                <a:close/>
                <a:moveTo>
                  <a:pt x="7583507" y="1996742"/>
                </a:moveTo>
                <a:cubicBezTo>
                  <a:pt x="7591291" y="1996742"/>
                  <a:pt x="7598297" y="2002576"/>
                  <a:pt x="7598297" y="2010598"/>
                </a:cubicBezTo>
                <a:cubicBezTo>
                  <a:pt x="7598297" y="2017891"/>
                  <a:pt x="7591291" y="2022995"/>
                  <a:pt x="7583507" y="2022995"/>
                </a:cubicBezTo>
                <a:cubicBezTo>
                  <a:pt x="7574945" y="2022995"/>
                  <a:pt x="7568718" y="2017891"/>
                  <a:pt x="7568718" y="2010598"/>
                </a:cubicBezTo>
                <a:cubicBezTo>
                  <a:pt x="7568718" y="2002576"/>
                  <a:pt x="7574945" y="1996742"/>
                  <a:pt x="7583507" y="1996742"/>
                </a:cubicBezTo>
                <a:close/>
                <a:moveTo>
                  <a:pt x="7512677" y="1996742"/>
                </a:moveTo>
                <a:cubicBezTo>
                  <a:pt x="7520461" y="1996742"/>
                  <a:pt x="7527466" y="2002576"/>
                  <a:pt x="7527466" y="2010598"/>
                </a:cubicBezTo>
                <a:cubicBezTo>
                  <a:pt x="7527466" y="2017891"/>
                  <a:pt x="7520461" y="2022995"/>
                  <a:pt x="7512677" y="2022995"/>
                </a:cubicBezTo>
                <a:cubicBezTo>
                  <a:pt x="7504115" y="2022995"/>
                  <a:pt x="7497889" y="2017891"/>
                  <a:pt x="7497889" y="2010598"/>
                </a:cubicBezTo>
                <a:cubicBezTo>
                  <a:pt x="7497889" y="2002576"/>
                  <a:pt x="7504115" y="1996742"/>
                  <a:pt x="7512677" y="1996742"/>
                </a:cubicBezTo>
                <a:close/>
                <a:moveTo>
                  <a:pt x="7796980" y="1925913"/>
                </a:moveTo>
                <a:cubicBezTo>
                  <a:pt x="7805002" y="1925913"/>
                  <a:pt x="7810836" y="1931747"/>
                  <a:pt x="7810836" y="1939769"/>
                </a:cubicBezTo>
                <a:cubicBezTo>
                  <a:pt x="7810836" y="1945603"/>
                  <a:pt x="7805002" y="1952166"/>
                  <a:pt x="7796980" y="1952166"/>
                </a:cubicBezTo>
                <a:cubicBezTo>
                  <a:pt x="7791145" y="1952166"/>
                  <a:pt x="7784582" y="1945603"/>
                  <a:pt x="7784582" y="1939769"/>
                </a:cubicBezTo>
                <a:cubicBezTo>
                  <a:pt x="7784582" y="1931747"/>
                  <a:pt x="7791145" y="1925913"/>
                  <a:pt x="7796980" y="1925913"/>
                </a:cubicBezTo>
                <a:close/>
                <a:moveTo>
                  <a:pt x="7726151" y="1925913"/>
                </a:moveTo>
                <a:cubicBezTo>
                  <a:pt x="7734173" y="1925913"/>
                  <a:pt x="7740007" y="1931747"/>
                  <a:pt x="7740007" y="1939769"/>
                </a:cubicBezTo>
                <a:cubicBezTo>
                  <a:pt x="7740007" y="1945603"/>
                  <a:pt x="7734173" y="1952166"/>
                  <a:pt x="7726151" y="1952166"/>
                </a:cubicBezTo>
                <a:cubicBezTo>
                  <a:pt x="7718858" y="1952166"/>
                  <a:pt x="7713753" y="1945603"/>
                  <a:pt x="7713753" y="1939769"/>
                </a:cubicBezTo>
                <a:cubicBezTo>
                  <a:pt x="7713753" y="1931747"/>
                  <a:pt x="7718858" y="1925913"/>
                  <a:pt x="7726151" y="1925913"/>
                </a:cubicBezTo>
                <a:close/>
                <a:moveTo>
                  <a:pt x="7654337" y="1925913"/>
                </a:moveTo>
                <a:cubicBezTo>
                  <a:pt x="7662899" y="1925913"/>
                  <a:pt x="7669126" y="1931747"/>
                  <a:pt x="7669126" y="1939769"/>
                </a:cubicBezTo>
                <a:cubicBezTo>
                  <a:pt x="7669126" y="1945603"/>
                  <a:pt x="7662899" y="1952166"/>
                  <a:pt x="7654337" y="1952166"/>
                </a:cubicBezTo>
                <a:cubicBezTo>
                  <a:pt x="7645776" y="1952166"/>
                  <a:pt x="7639549" y="1945603"/>
                  <a:pt x="7639549" y="1939769"/>
                </a:cubicBezTo>
                <a:cubicBezTo>
                  <a:pt x="7639549" y="1931747"/>
                  <a:pt x="7645776" y="1925913"/>
                  <a:pt x="7654337" y="1925913"/>
                </a:cubicBezTo>
                <a:close/>
                <a:moveTo>
                  <a:pt x="7583507" y="1925913"/>
                </a:moveTo>
                <a:cubicBezTo>
                  <a:pt x="7591291" y="1925913"/>
                  <a:pt x="7598297" y="1931747"/>
                  <a:pt x="7598297" y="1939769"/>
                </a:cubicBezTo>
                <a:cubicBezTo>
                  <a:pt x="7598297" y="1945603"/>
                  <a:pt x="7591291" y="1952166"/>
                  <a:pt x="7583507" y="1952166"/>
                </a:cubicBezTo>
                <a:cubicBezTo>
                  <a:pt x="7574945" y="1952166"/>
                  <a:pt x="7568718" y="1945603"/>
                  <a:pt x="7568718" y="1939769"/>
                </a:cubicBezTo>
                <a:cubicBezTo>
                  <a:pt x="7568718" y="1931747"/>
                  <a:pt x="7574945" y="1925913"/>
                  <a:pt x="7583507" y="1925913"/>
                </a:cubicBezTo>
                <a:close/>
                <a:moveTo>
                  <a:pt x="7512677" y="1925913"/>
                </a:moveTo>
                <a:cubicBezTo>
                  <a:pt x="7520461" y="1925913"/>
                  <a:pt x="7527466" y="1931747"/>
                  <a:pt x="7527466" y="1939769"/>
                </a:cubicBezTo>
                <a:cubicBezTo>
                  <a:pt x="7527466" y="1945603"/>
                  <a:pt x="7520461" y="1952166"/>
                  <a:pt x="7512677" y="1952166"/>
                </a:cubicBezTo>
                <a:cubicBezTo>
                  <a:pt x="7504115" y="1952166"/>
                  <a:pt x="7497889" y="1945603"/>
                  <a:pt x="7497889" y="1939769"/>
                </a:cubicBezTo>
                <a:cubicBezTo>
                  <a:pt x="7497889" y="1931747"/>
                  <a:pt x="7504115" y="1925913"/>
                  <a:pt x="7512677" y="1925913"/>
                </a:cubicBezTo>
                <a:close/>
                <a:moveTo>
                  <a:pt x="7440913" y="1925913"/>
                </a:moveTo>
                <a:cubicBezTo>
                  <a:pt x="7448206" y="1925913"/>
                  <a:pt x="7453310" y="1931747"/>
                  <a:pt x="7453310" y="1939769"/>
                </a:cubicBezTo>
                <a:cubicBezTo>
                  <a:pt x="7453310" y="1945603"/>
                  <a:pt x="7448206" y="1952166"/>
                  <a:pt x="7440913" y="1952166"/>
                </a:cubicBezTo>
                <a:cubicBezTo>
                  <a:pt x="7432891" y="1952166"/>
                  <a:pt x="7427057" y="1945603"/>
                  <a:pt x="7427057" y="1939769"/>
                </a:cubicBezTo>
                <a:cubicBezTo>
                  <a:pt x="7427057" y="1931747"/>
                  <a:pt x="7432891" y="1925913"/>
                  <a:pt x="7440913" y="1925913"/>
                </a:cubicBezTo>
                <a:close/>
                <a:moveTo>
                  <a:pt x="7726151" y="1855081"/>
                </a:moveTo>
                <a:cubicBezTo>
                  <a:pt x="7734173" y="1855081"/>
                  <a:pt x="7740007" y="1860915"/>
                  <a:pt x="7740007" y="1868937"/>
                </a:cubicBezTo>
                <a:cubicBezTo>
                  <a:pt x="7740007" y="1874771"/>
                  <a:pt x="7734173" y="1881334"/>
                  <a:pt x="7726151" y="1881334"/>
                </a:cubicBezTo>
                <a:cubicBezTo>
                  <a:pt x="7718858" y="1881334"/>
                  <a:pt x="7713753" y="1874771"/>
                  <a:pt x="7713753" y="1868937"/>
                </a:cubicBezTo>
                <a:cubicBezTo>
                  <a:pt x="7713753" y="1860915"/>
                  <a:pt x="7718858" y="1855081"/>
                  <a:pt x="7726151" y="1855081"/>
                </a:cubicBezTo>
                <a:close/>
                <a:moveTo>
                  <a:pt x="7654337" y="1855081"/>
                </a:moveTo>
                <a:cubicBezTo>
                  <a:pt x="7662899" y="1855081"/>
                  <a:pt x="7669126" y="1860915"/>
                  <a:pt x="7669126" y="1868937"/>
                </a:cubicBezTo>
                <a:cubicBezTo>
                  <a:pt x="7669126" y="1874771"/>
                  <a:pt x="7662899" y="1881334"/>
                  <a:pt x="7654337" y="1881334"/>
                </a:cubicBezTo>
                <a:cubicBezTo>
                  <a:pt x="7645776" y="1881334"/>
                  <a:pt x="7639549" y="1874771"/>
                  <a:pt x="7639549" y="1868937"/>
                </a:cubicBezTo>
                <a:cubicBezTo>
                  <a:pt x="7639549" y="1860915"/>
                  <a:pt x="7645776" y="1855081"/>
                  <a:pt x="7654337" y="1855081"/>
                </a:cubicBezTo>
                <a:close/>
                <a:moveTo>
                  <a:pt x="7583507" y="1855081"/>
                </a:moveTo>
                <a:cubicBezTo>
                  <a:pt x="7591291" y="1855081"/>
                  <a:pt x="7598297" y="1860915"/>
                  <a:pt x="7598297" y="1868937"/>
                </a:cubicBezTo>
                <a:cubicBezTo>
                  <a:pt x="7598297" y="1874771"/>
                  <a:pt x="7591291" y="1881334"/>
                  <a:pt x="7583507" y="1881334"/>
                </a:cubicBezTo>
                <a:cubicBezTo>
                  <a:pt x="7574945" y="1881334"/>
                  <a:pt x="7568718" y="1874771"/>
                  <a:pt x="7568718" y="1868937"/>
                </a:cubicBezTo>
                <a:cubicBezTo>
                  <a:pt x="7568718" y="1860915"/>
                  <a:pt x="7574945" y="1855081"/>
                  <a:pt x="7583507" y="1855081"/>
                </a:cubicBezTo>
                <a:close/>
                <a:moveTo>
                  <a:pt x="7512677" y="1855081"/>
                </a:moveTo>
                <a:cubicBezTo>
                  <a:pt x="7520461" y="1855081"/>
                  <a:pt x="7527466" y="1860915"/>
                  <a:pt x="7527466" y="1868937"/>
                </a:cubicBezTo>
                <a:cubicBezTo>
                  <a:pt x="7527466" y="1874771"/>
                  <a:pt x="7520461" y="1881334"/>
                  <a:pt x="7512677" y="1881334"/>
                </a:cubicBezTo>
                <a:cubicBezTo>
                  <a:pt x="7504115" y="1881334"/>
                  <a:pt x="7497889" y="1874771"/>
                  <a:pt x="7497889" y="1868937"/>
                </a:cubicBezTo>
                <a:cubicBezTo>
                  <a:pt x="7497889" y="1860915"/>
                  <a:pt x="7504115" y="1855081"/>
                  <a:pt x="7512677" y="1855081"/>
                </a:cubicBezTo>
                <a:close/>
                <a:moveTo>
                  <a:pt x="7440913" y="1855081"/>
                </a:moveTo>
                <a:cubicBezTo>
                  <a:pt x="7446747" y="1855081"/>
                  <a:pt x="7453310" y="1860915"/>
                  <a:pt x="7453310" y="1868937"/>
                </a:cubicBezTo>
                <a:cubicBezTo>
                  <a:pt x="7453310" y="1874771"/>
                  <a:pt x="7446747" y="1881334"/>
                  <a:pt x="7440913" y="1881334"/>
                </a:cubicBezTo>
                <a:cubicBezTo>
                  <a:pt x="7432891" y="1881334"/>
                  <a:pt x="7427057" y="1874771"/>
                  <a:pt x="7427057" y="1868937"/>
                </a:cubicBezTo>
                <a:cubicBezTo>
                  <a:pt x="7427057" y="1860915"/>
                  <a:pt x="7432891" y="1855081"/>
                  <a:pt x="7440913" y="1855081"/>
                </a:cubicBezTo>
                <a:close/>
                <a:moveTo>
                  <a:pt x="7654337" y="1780878"/>
                </a:moveTo>
                <a:cubicBezTo>
                  <a:pt x="7662899" y="1780878"/>
                  <a:pt x="7669126" y="1787441"/>
                  <a:pt x="7669126" y="1793275"/>
                </a:cubicBezTo>
                <a:cubicBezTo>
                  <a:pt x="7669126" y="1801297"/>
                  <a:pt x="7662899" y="1807131"/>
                  <a:pt x="7654337" y="1807131"/>
                </a:cubicBezTo>
                <a:cubicBezTo>
                  <a:pt x="7645776" y="1807131"/>
                  <a:pt x="7639549" y="1801297"/>
                  <a:pt x="7639549" y="1793275"/>
                </a:cubicBezTo>
                <a:cubicBezTo>
                  <a:pt x="7639549" y="1787441"/>
                  <a:pt x="7645776" y="1780878"/>
                  <a:pt x="7654337" y="1780878"/>
                </a:cubicBezTo>
                <a:close/>
                <a:moveTo>
                  <a:pt x="7583507" y="1780878"/>
                </a:moveTo>
                <a:cubicBezTo>
                  <a:pt x="7591291" y="1780878"/>
                  <a:pt x="7598297" y="1787441"/>
                  <a:pt x="7598297" y="1793275"/>
                </a:cubicBezTo>
                <a:cubicBezTo>
                  <a:pt x="7598297" y="1801297"/>
                  <a:pt x="7591291" y="1807131"/>
                  <a:pt x="7583507" y="1807131"/>
                </a:cubicBezTo>
                <a:cubicBezTo>
                  <a:pt x="7574945" y="1807131"/>
                  <a:pt x="7568718" y="1801297"/>
                  <a:pt x="7568718" y="1793275"/>
                </a:cubicBezTo>
                <a:cubicBezTo>
                  <a:pt x="7568718" y="1787441"/>
                  <a:pt x="7574945" y="1780878"/>
                  <a:pt x="7583507" y="1780878"/>
                </a:cubicBezTo>
                <a:close/>
                <a:moveTo>
                  <a:pt x="7511745" y="1780878"/>
                </a:moveTo>
                <a:cubicBezTo>
                  <a:pt x="7519038" y="1780878"/>
                  <a:pt x="7524143" y="1787441"/>
                  <a:pt x="7524143" y="1793275"/>
                </a:cubicBezTo>
                <a:cubicBezTo>
                  <a:pt x="7524143" y="1801297"/>
                  <a:pt x="7519038" y="1807131"/>
                  <a:pt x="7511745" y="1807131"/>
                </a:cubicBezTo>
                <a:cubicBezTo>
                  <a:pt x="7503723" y="1807131"/>
                  <a:pt x="7497889" y="1801297"/>
                  <a:pt x="7497889" y="1793275"/>
                </a:cubicBezTo>
                <a:cubicBezTo>
                  <a:pt x="7497889" y="1787441"/>
                  <a:pt x="7503723" y="1780878"/>
                  <a:pt x="7511745" y="1780878"/>
                </a:cubicBezTo>
                <a:close/>
                <a:moveTo>
                  <a:pt x="7440913" y="1780878"/>
                </a:moveTo>
                <a:cubicBezTo>
                  <a:pt x="7446747" y="1780878"/>
                  <a:pt x="7453310" y="1787441"/>
                  <a:pt x="7453310" y="1793275"/>
                </a:cubicBezTo>
                <a:cubicBezTo>
                  <a:pt x="7453310" y="1801297"/>
                  <a:pt x="7446747" y="1807131"/>
                  <a:pt x="7440913" y="1807131"/>
                </a:cubicBezTo>
                <a:cubicBezTo>
                  <a:pt x="7432891" y="1807131"/>
                  <a:pt x="7427057" y="1801297"/>
                  <a:pt x="7427057" y="1793275"/>
                </a:cubicBezTo>
                <a:cubicBezTo>
                  <a:pt x="7427057" y="1787441"/>
                  <a:pt x="7432891" y="1780878"/>
                  <a:pt x="7440913" y="1780878"/>
                </a:cubicBezTo>
                <a:close/>
                <a:moveTo>
                  <a:pt x="7370084" y="1780878"/>
                </a:moveTo>
                <a:cubicBezTo>
                  <a:pt x="7376647" y="1780878"/>
                  <a:pt x="7382481" y="1787441"/>
                  <a:pt x="7382481" y="1793275"/>
                </a:cubicBezTo>
                <a:cubicBezTo>
                  <a:pt x="7382481" y="1801297"/>
                  <a:pt x="7376647" y="1807131"/>
                  <a:pt x="7370084" y="1807131"/>
                </a:cubicBezTo>
                <a:cubicBezTo>
                  <a:pt x="7362791" y="1807131"/>
                  <a:pt x="7356228" y="1801297"/>
                  <a:pt x="7356228" y="1793275"/>
                </a:cubicBezTo>
                <a:cubicBezTo>
                  <a:pt x="7356228" y="1787441"/>
                  <a:pt x="7362791" y="1780878"/>
                  <a:pt x="7370084" y="1780878"/>
                </a:cubicBezTo>
                <a:close/>
                <a:moveTo>
                  <a:pt x="7294422" y="1780878"/>
                </a:moveTo>
                <a:cubicBezTo>
                  <a:pt x="7302444" y="1780878"/>
                  <a:pt x="7308278" y="1787441"/>
                  <a:pt x="7308278" y="1793275"/>
                </a:cubicBezTo>
                <a:cubicBezTo>
                  <a:pt x="7308278" y="1801297"/>
                  <a:pt x="7302444" y="1807131"/>
                  <a:pt x="7294422" y="1807131"/>
                </a:cubicBezTo>
                <a:cubicBezTo>
                  <a:pt x="7288588" y="1807131"/>
                  <a:pt x="7282025" y="1801297"/>
                  <a:pt x="7282025" y="1793275"/>
                </a:cubicBezTo>
                <a:cubicBezTo>
                  <a:pt x="7282025" y="1787441"/>
                  <a:pt x="7288588" y="1780878"/>
                  <a:pt x="7294422" y="1780878"/>
                </a:cubicBezTo>
                <a:close/>
                <a:moveTo>
                  <a:pt x="7654337" y="1710049"/>
                </a:moveTo>
                <a:cubicBezTo>
                  <a:pt x="7662899" y="1710049"/>
                  <a:pt x="7669126" y="1716612"/>
                  <a:pt x="7669126" y="1722446"/>
                </a:cubicBezTo>
                <a:cubicBezTo>
                  <a:pt x="7669126" y="1730468"/>
                  <a:pt x="7662899" y="1736302"/>
                  <a:pt x="7654337" y="1736302"/>
                </a:cubicBezTo>
                <a:cubicBezTo>
                  <a:pt x="7645776" y="1736302"/>
                  <a:pt x="7639549" y="1730468"/>
                  <a:pt x="7639549" y="1722446"/>
                </a:cubicBezTo>
                <a:cubicBezTo>
                  <a:pt x="7639549" y="1716612"/>
                  <a:pt x="7645776" y="1710049"/>
                  <a:pt x="7654337" y="1710049"/>
                </a:cubicBezTo>
                <a:close/>
                <a:moveTo>
                  <a:pt x="7583507" y="1710049"/>
                </a:moveTo>
                <a:cubicBezTo>
                  <a:pt x="7591291" y="1710049"/>
                  <a:pt x="7598297" y="1716612"/>
                  <a:pt x="7598297" y="1722446"/>
                </a:cubicBezTo>
                <a:cubicBezTo>
                  <a:pt x="7598297" y="1730468"/>
                  <a:pt x="7591291" y="1736302"/>
                  <a:pt x="7583507" y="1736302"/>
                </a:cubicBezTo>
                <a:cubicBezTo>
                  <a:pt x="7574945" y="1736302"/>
                  <a:pt x="7568718" y="1730468"/>
                  <a:pt x="7568718" y="1722446"/>
                </a:cubicBezTo>
                <a:cubicBezTo>
                  <a:pt x="7568718" y="1716612"/>
                  <a:pt x="7574945" y="1710049"/>
                  <a:pt x="7583507" y="1710049"/>
                </a:cubicBezTo>
                <a:close/>
                <a:moveTo>
                  <a:pt x="7511745" y="1710049"/>
                </a:moveTo>
                <a:cubicBezTo>
                  <a:pt x="7519038" y="1710049"/>
                  <a:pt x="7524143" y="1716612"/>
                  <a:pt x="7524143" y="1722446"/>
                </a:cubicBezTo>
                <a:cubicBezTo>
                  <a:pt x="7524143" y="1730468"/>
                  <a:pt x="7519038" y="1736302"/>
                  <a:pt x="7511745" y="1736302"/>
                </a:cubicBezTo>
                <a:cubicBezTo>
                  <a:pt x="7503723" y="1736302"/>
                  <a:pt x="7497889" y="1730468"/>
                  <a:pt x="7497889" y="1722446"/>
                </a:cubicBezTo>
                <a:cubicBezTo>
                  <a:pt x="7497889" y="1716612"/>
                  <a:pt x="7503723" y="1710049"/>
                  <a:pt x="7511745" y="1710049"/>
                </a:cubicBezTo>
                <a:close/>
                <a:moveTo>
                  <a:pt x="7440913" y="1710049"/>
                </a:moveTo>
                <a:cubicBezTo>
                  <a:pt x="7446747" y="1710049"/>
                  <a:pt x="7453310" y="1716612"/>
                  <a:pt x="7453310" y="1722446"/>
                </a:cubicBezTo>
                <a:cubicBezTo>
                  <a:pt x="7453310" y="1730468"/>
                  <a:pt x="7446747" y="1736302"/>
                  <a:pt x="7440913" y="1736302"/>
                </a:cubicBezTo>
                <a:cubicBezTo>
                  <a:pt x="7432891" y="1736302"/>
                  <a:pt x="7427057" y="1730468"/>
                  <a:pt x="7427057" y="1722446"/>
                </a:cubicBezTo>
                <a:cubicBezTo>
                  <a:pt x="7427057" y="1716612"/>
                  <a:pt x="7432891" y="1710049"/>
                  <a:pt x="7440913" y="1710049"/>
                </a:cubicBezTo>
                <a:close/>
                <a:moveTo>
                  <a:pt x="7370084" y="1710049"/>
                </a:moveTo>
                <a:cubicBezTo>
                  <a:pt x="7376647" y="1710049"/>
                  <a:pt x="7382481" y="1716612"/>
                  <a:pt x="7382481" y="1722446"/>
                </a:cubicBezTo>
                <a:cubicBezTo>
                  <a:pt x="7382481" y="1730468"/>
                  <a:pt x="7376647" y="1736302"/>
                  <a:pt x="7370084" y="1736302"/>
                </a:cubicBezTo>
                <a:cubicBezTo>
                  <a:pt x="7362791" y="1736302"/>
                  <a:pt x="7356228" y="1730468"/>
                  <a:pt x="7356228" y="1722446"/>
                </a:cubicBezTo>
                <a:cubicBezTo>
                  <a:pt x="7356228" y="1716612"/>
                  <a:pt x="7362791" y="1710049"/>
                  <a:pt x="7370084" y="1710049"/>
                </a:cubicBezTo>
                <a:close/>
                <a:moveTo>
                  <a:pt x="7294422" y="1710049"/>
                </a:moveTo>
                <a:cubicBezTo>
                  <a:pt x="7302444" y="1710049"/>
                  <a:pt x="7308278" y="1716612"/>
                  <a:pt x="7308278" y="1722446"/>
                </a:cubicBezTo>
                <a:cubicBezTo>
                  <a:pt x="7308278" y="1730468"/>
                  <a:pt x="7302444" y="1736302"/>
                  <a:pt x="7294422" y="1736302"/>
                </a:cubicBezTo>
                <a:cubicBezTo>
                  <a:pt x="7288588" y="1736302"/>
                  <a:pt x="7282025" y="1730468"/>
                  <a:pt x="7282025" y="1722446"/>
                </a:cubicBezTo>
                <a:cubicBezTo>
                  <a:pt x="7282025" y="1716612"/>
                  <a:pt x="7288588" y="1710049"/>
                  <a:pt x="7294422" y="1710049"/>
                </a:cubicBezTo>
                <a:close/>
                <a:moveTo>
                  <a:pt x="7223591" y="1710049"/>
                </a:moveTo>
                <a:cubicBezTo>
                  <a:pt x="7231613" y="1710049"/>
                  <a:pt x="7237447" y="1716612"/>
                  <a:pt x="7237447" y="1722446"/>
                </a:cubicBezTo>
                <a:cubicBezTo>
                  <a:pt x="7237447" y="1730468"/>
                  <a:pt x="7231613" y="1736302"/>
                  <a:pt x="7223591" y="1736302"/>
                </a:cubicBezTo>
                <a:cubicBezTo>
                  <a:pt x="7217757" y="1736302"/>
                  <a:pt x="7211194" y="1730468"/>
                  <a:pt x="7211194" y="1722446"/>
                </a:cubicBezTo>
                <a:cubicBezTo>
                  <a:pt x="7211194" y="1716612"/>
                  <a:pt x="7217757" y="1710049"/>
                  <a:pt x="7223591" y="1710049"/>
                </a:cubicBezTo>
                <a:close/>
                <a:moveTo>
                  <a:pt x="7583507" y="1639217"/>
                </a:moveTo>
                <a:cubicBezTo>
                  <a:pt x="7591291" y="1639217"/>
                  <a:pt x="7598297" y="1643592"/>
                  <a:pt x="7598297" y="1651614"/>
                </a:cubicBezTo>
                <a:cubicBezTo>
                  <a:pt x="7598297" y="1659636"/>
                  <a:pt x="7591291" y="1665470"/>
                  <a:pt x="7583507" y="1665470"/>
                </a:cubicBezTo>
                <a:cubicBezTo>
                  <a:pt x="7574945" y="1665470"/>
                  <a:pt x="7568718" y="1659636"/>
                  <a:pt x="7568718" y="1651614"/>
                </a:cubicBezTo>
                <a:cubicBezTo>
                  <a:pt x="7568718" y="1643592"/>
                  <a:pt x="7574945" y="1639217"/>
                  <a:pt x="7583507" y="1639217"/>
                </a:cubicBezTo>
                <a:close/>
                <a:moveTo>
                  <a:pt x="7511745" y="1639217"/>
                </a:moveTo>
                <a:cubicBezTo>
                  <a:pt x="7519038" y="1639217"/>
                  <a:pt x="7524143" y="1643592"/>
                  <a:pt x="7524143" y="1651614"/>
                </a:cubicBezTo>
                <a:cubicBezTo>
                  <a:pt x="7524143" y="1659636"/>
                  <a:pt x="7519038" y="1665470"/>
                  <a:pt x="7511745" y="1665470"/>
                </a:cubicBezTo>
                <a:cubicBezTo>
                  <a:pt x="7503723" y="1665470"/>
                  <a:pt x="7497889" y="1659636"/>
                  <a:pt x="7497889" y="1651614"/>
                </a:cubicBezTo>
                <a:cubicBezTo>
                  <a:pt x="7497889" y="1643592"/>
                  <a:pt x="7503723" y="1639217"/>
                  <a:pt x="7511745" y="1639217"/>
                </a:cubicBezTo>
                <a:close/>
                <a:moveTo>
                  <a:pt x="7440913" y="1639217"/>
                </a:moveTo>
                <a:cubicBezTo>
                  <a:pt x="7446747" y="1639217"/>
                  <a:pt x="7453310" y="1643592"/>
                  <a:pt x="7453310" y="1651614"/>
                </a:cubicBezTo>
                <a:cubicBezTo>
                  <a:pt x="7453310" y="1659636"/>
                  <a:pt x="7446747" y="1665470"/>
                  <a:pt x="7440913" y="1665470"/>
                </a:cubicBezTo>
                <a:cubicBezTo>
                  <a:pt x="7432891" y="1665470"/>
                  <a:pt x="7427057" y="1659636"/>
                  <a:pt x="7427057" y="1651614"/>
                </a:cubicBezTo>
                <a:cubicBezTo>
                  <a:pt x="7427057" y="1643592"/>
                  <a:pt x="7432891" y="1639217"/>
                  <a:pt x="7440913" y="1639217"/>
                </a:cubicBezTo>
                <a:close/>
                <a:moveTo>
                  <a:pt x="7370084" y="1639217"/>
                </a:moveTo>
                <a:cubicBezTo>
                  <a:pt x="7376647" y="1639217"/>
                  <a:pt x="7382481" y="1643592"/>
                  <a:pt x="7382481" y="1651614"/>
                </a:cubicBezTo>
                <a:cubicBezTo>
                  <a:pt x="7382481" y="1659636"/>
                  <a:pt x="7376647" y="1665470"/>
                  <a:pt x="7370084" y="1665470"/>
                </a:cubicBezTo>
                <a:cubicBezTo>
                  <a:pt x="7362791" y="1665470"/>
                  <a:pt x="7356228" y="1659636"/>
                  <a:pt x="7356228" y="1651614"/>
                </a:cubicBezTo>
                <a:cubicBezTo>
                  <a:pt x="7356228" y="1643592"/>
                  <a:pt x="7362791" y="1639217"/>
                  <a:pt x="7370084" y="1639217"/>
                </a:cubicBezTo>
                <a:close/>
                <a:moveTo>
                  <a:pt x="7294422" y="1639217"/>
                </a:moveTo>
                <a:cubicBezTo>
                  <a:pt x="7302444" y="1639217"/>
                  <a:pt x="7308278" y="1643592"/>
                  <a:pt x="7308278" y="1651614"/>
                </a:cubicBezTo>
                <a:cubicBezTo>
                  <a:pt x="7308278" y="1659636"/>
                  <a:pt x="7302444" y="1665470"/>
                  <a:pt x="7294422" y="1665470"/>
                </a:cubicBezTo>
                <a:cubicBezTo>
                  <a:pt x="7288588" y="1665470"/>
                  <a:pt x="7282025" y="1659636"/>
                  <a:pt x="7282025" y="1651614"/>
                </a:cubicBezTo>
                <a:cubicBezTo>
                  <a:pt x="7282025" y="1643592"/>
                  <a:pt x="7288588" y="1639217"/>
                  <a:pt x="7294422" y="1639217"/>
                </a:cubicBezTo>
                <a:close/>
                <a:moveTo>
                  <a:pt x="7223591" y="1639217"/>
                </a:moveTo>
                <a:cubicBezTo>
                  <a:pt x="7231613" y="1639217"/>
                  <a:pt x="7237447" y="1643592"/>
                  <a:pt x="7237447" y="1651614"/>
                </a:cubicBezTo>
                <a:cubicBezTo>
                  <a:pt x="7237447" y="1659636"/>
                  <a:pt x="7231613" y="1665470"/>
                  <a:pt x="7223591" y="1665470"/>
                </a:cubicBezTo>
                <a:cubicBezTo>
                  <a:pt x="7217757" y="1665470"/>
                  <a:pt x="7211194" y="1659636"/>
                  <a:pt x="7211194" y="1651614"/>
                </a:cubicBezTo>
                <a:cubicBezTo>
                  <a:pt x="7211194" y="1643592"/>
                  <a:pt x="7217757" y="1639217"/>
                  <a:pt x="7223591" y="1639217"/>
                </a:cubicBezTo>
                <a:close/>
                <a:moveTo>
                  <a:pt x="7152761" y="1639217"/>
                </a:moveTo>
                <a:cubicBezTo>
                  <a:pt x="7160783" y="1639217"/>
                  <a:pt x="7166617" y="1643592"/>
                  <a:pt x="7166617" y="1651614"/>
                </a:cubicBezTo>
                <a:cubicBezTo>
                  <a:pt x="7166617" y="1659636"/>
                  <a:pt x="7160783" y="1665470"/>
                  <a:pt x="7152761" y="1665470"/>
                </a:cubicBezTo>
                <a:cubicBezTo>
                  <a:pt x="7144739" y="1665470"/>
                  <a:pt x="7140364" y="1659636"/>
                  <a:pt x="7140364" y="1651614"/>
                </a:cubicBezTo>
                <a:cubicBezTo>
                  <a:pt x="7140364" y="1643592"/>
                  <a:pt x="7144739" y="1639217"/>
                  <a:pt x="7152761" y="1639217"/>
                </a:cubicBezTo>
                <a:close/>
                <a:moveTo>
                  <a:pt x="7511745" y="1568388"/>
                </a:moveTo>
                <a:cubicBezTo>
                  <a:pt x="7519038" y="1568388"/>
                  <a:pt x="7524143" y="1574614"/>
                  <a:pt x="7524143" y="1583176"/>
                </a:cubicBezTo>
                <a:cubicBezTo>
                  <a:pt x="7524143" y="1591738"/>
                  <a:pt x="7519038" y="1597964"/>
                  <a:pt x="7511745" y="1597964"/>
                </a:cubicBezTo>
                <a:cubicBezTo>
                  <a:pt x="7503723" y="1597964"/>
                  <a:pt x="7497889" y="1591738"/>
                  <a:pt x="7497889" y="1583176"/>
                </a:cubicBezTo>
                <a:cubicBezTo>
                  <a:pt x="7497889" y="1574614"/>
                  <a:pt x="7503723" y="1568388"/>
                  <a:pt x="7511745" y="1568388"/>
                </a:cubicBezTo>
                <a:close/>
                <a:moveTo>
                  <a:pt x="7440913" y="1568388"/>
                </a:moveTo>
                <a:cubicBezTo>
                  <a:pt x="7446747" y="1568388"/>
                  <a:pt x="7453310" y="1574614"/>
                  <a:pt x="7453310" y="1583176"/>
                </a:cubicBezTo>
                <a:cubicBezTo>
                  <a:pt x="7453310" y="1591738"/>
                  <a:pt x="7446747" y="1597964"/>
                  <a:pt x="7440913" y="1597964"/>
                </a:cubicBezTo>
                <a:cubicBezTo>
                  <a:pt x="7432891" y="1597964"/>
                  <a:pt x="7427057" y="1591738"/>
                  <a:pt x="7427057" y="1583176"/>
                </a:cubicBezTo>
                <a:cubicBezTo>
                  <a:pt x="7427057" y="1574614"/>
                  <a:pt x="7432891" y="1568388"/>
                  <a:pt x="7440913" y="1568388"/>
                </a:cubicBezTo>
                <a:close/>
                <a:moveTo>
                  <a:pt x="7370084" y="1568388"/>
                </a:moveTo>
                <a:cubicBezTo>
                  <a:pt x="7376647" y="1568388"/>
                  <a:pt x="7382481" y="1574614"/>
                  <a:pt x="7382481" y="1583176"/>
                </a:cubicBezTo>
                <a:cubicBezTo>
                  <a:pt x="7382481" y="1591738"/>
                  <a:pt x="7376647" y="1597964"/>
                  <a:pt x="7370084" y="1597964"/>
                </a:cubicBezTo>
                <a:cubicBezTo>
                  <a:pt x="7362791" y="1597964"/>
                  <a:pt x="7356228" y="1591738"/>
                  <a:pt x="7356228" y="1583176"/>
                </a:cubicBezTo>
                <a:cubicBezTo>
                  <a:pt x="7356228" y="1574614"/>
                  <a:pt x="7362791" y="1568388"/>
                  <a:pt x="7370084" y="1568388"/>
                </a:cubicBezTo>
                <a:close/>
                <a:moveTo>
                  <a:pt x="7294422" y="1568388"/>
                </a:moveTo>
                <a:cubicBezTo>
                  <a:pt x="7302444" y="1568388"/>
                  <a:pt x="7308278" y="1574614"/>
                  <a:pt x="7308278" y="1583176"/>
                </a:cubicBezTo>
                <a:cubicBezTo>
                  <a:pt x="7308278" y="1591738"/>
                  <a:pt x="7302444" y="1597964"/>
                  <a:pt x="7294422" y="1597964"/>
                </a:cubicBezTo>
                <a:cubicBezTo>
                  <a:pt x="7288588" y="1597964"/>
                  <a:pt x="7282025" y="1591738"/>
                  <a:pt x="7282025" y="1583176"/>
                </a:cubicBezTo>
                <a:cubicBezTo>
                  <a:pt x="7282025" y="1574614"/>
                  <a:pt x="7288588" y="1568388"/>
                  <a:pt x="7294422" y="1568388"/>
                </a:cubicBezTo>
                <a:close/>
                <a:moveTo>
                  <a:pt x="7223591" y="1568388"/>
                </a:moveTo>
                <a:cubicBezTo>
                  <a:pt x="7231613" y="1568388"/>
                  <a:pt x="7237447" y="1574614"/>
                  <a:pt x="7237447" y="1583176"/>
                </a:cubicBezTo>
                <a:cubicBezTo>
                  <a:pt x="7237447" y="1591738"/>
                  <a:pt x="7231613" y="1597964"/>
                  <a:pt x="7223591" y="1597964"/>
                </a:cubicBezTo>
                <a:cubicBezTo>
                  <a:pt x="7217757" y="1597964"/>
                  <a:pt x="7211194" y="1591738"/>
                  <a:pt x="7211194" y="1583176"/>
                </a:cubicBezTo>
                <a:cubicBezTo>
                  <a:pt x="7211194" y="1574614"/>
                  <a:pt x="7217757" y="1568388"/>
                  <a:pt x="7223591" y="1568388"/>
                </a:cubicBezTo>
                <a:close/>
                <a:moveTo>
                  <a:pt x="7152761" y="1568388"/>
                </a:moveTo>
                <a:cubicBezTo>
                  <a:pt x="7160783" y="1568388"/>
                  <a:pt x="7166617" y="1572763"/>
                  <a:pt x="7166617" y="1580785"/>
                </a:cubicBezTo>
                <a:cubicBezTo>
                  <a:pt x="7166617" y="1588807"/>
                  <a:pt x="7160783" y="1594641"/>
                  <a:pt x="7152761" y="1594641"/>
                </a:cubicBezTo>
                <a:cubicBezTo>
                  <a:pt x="7144739" y="1594641"/>
                  <a:pt x="7140364" y="1588807"/>
                  <a:pt x="7140364" y="1580785"/>
                </a:cubicBezTo>
                <a:cubicBezTo>
                  <a:pt x="7140364" y="1572763"/>
                  <a:pt x="7144739" y="1568388"/>
                  <a:pt x="7152761" y="1568388"/>
                </a:cubicBezTo>
                <a:close/>
                <a:moveTo>
                  <a:pt x="7084322" y="1568388"/>
                </a:moveTo>
                <a:cubicBezTo>
                  <a:pt x="7092106" y="1568388"/>
                  <a:pt x="7099111" y="1572763"/>
                  <a:pt x="7099111" y="1580785"/>
                </a:cubicBezTo>
                <a:cubicBezTo>
                  <a:pt x="7099111" y="1588807"/>
                  <a:pt x="7092106" y="1594641"/>
                  <a:pt x="7084322" y="1594641"/>
                </a:cubicBezTo>
                <a:cubicBezTo>
                  <a:pt x="7075760" y="1594641"/>
                  <a:pt x="7069533" y="1588807"/>
                  <a:pt x="7069533" y="1580785"/>
                </a:cubicBezTo>
                <a:cubicBezTo>
                  <a:pt x="7069533" y="1572763"/>
                  <a:pt x="7075760" y="1568388"/>
                  <a:pt x="7084322" y="1568388"/>
                </a:cubicBezTo>
                <a:close/>
                <a:moveTo>
                  <a:pt x="7440913" y="1494185"/>
                </a:moveTo>
                <a:cubicBezTo>
                  <a:pt x="7446747" y="1494185"/>
                  <a:pt x="7453310" y="1500411"/>
                  <a:pt x="7453310" y="1508973"/>
                </a:cubicBezTo>
                <a:cubicBezTo>
                  <a:pt x="7453310" y="1516756"/>
                  <a:pt x="7446747" y="1523761"/>
                  <a:pt x="7440913" y="1523761"/>
                </a:cubicBezTo>
                <a:cubicBezTo>
                  <a:pt x="7432891" y="1523761"/>
                  <a:pt x="7427057" y="1516756"/>
                  <a:pt x="7427057" y="1508973"/>
                </a:cubicBezTo>
                <a:cubicBezTo>
                  <a:pt x="7427057" y="1500411"/>
                  <a:pt x="7432891" y="1494185"/>
                  <a:pt x="7440913" y="1494185"/>
                </a:cubicBezTo>
                <a:close/>
                <a:moveTo>
                  <a:pt x="7370084" y="1494185"/>
                </a:moveTo>
                <a:cubicBezTo>
                  <a:pt x="7376647" y="1494185"/>
                  <a:pt x="7382481" y="1500411"/>
                  <a:pt x="7382481" y="1508973"/>
                </a:cubicBezTo>
                <a:cubicBezTo>
                  <a:pt x="7382481" y="1516756"/>
                  <a:pt x="7376647" y="1523761"/>
                  <a:pt x="7370084" y="1523761"/>
                </a:cubicBezTo>
                <a:cubicBezTo>
                  <a:pt x="7362791" y="1523761"/>
                  <a:pt x="7356228" y="1516756"/>
                  <a:pt x="7356228" y="1508973"/>
                </a:cubicBezTo>
                <a:cubicBezTo>
                  <a:pt x="7356228" y="1500411"/>
                  <a:pt x="7362791" y="1494185"/>
                  <a:pt x="7370084" y="1494185"/>
                </a:cubicBezTo>
                <a:close/>
                <a:moveTo>
                  <a:pt x="7294422" y="1494185"/>
                </a:moveTo>
                <a:cubicBezTo>
                  <a:pt x="7302444" y="1494185"/>
                  <a:pt x="7308278" y="1500411"/>
                  <a:pt x="7308278" y="1508973"/>
                </a:cubicBezTo>
                <a:cubicBezTo>
                  <a:pt x="7308278" y="1516756"/>
                  <a:pt x="7302444" y="1523761"/>
                  <a:pt x="7294422" y="1523761"/>
                </a:cubicBezTo>
                <a:cubicBezTo>
                  <a:pt x="7288588" y="1523761"/>
                  <a:pt x="7282025" y="1516756"/>
                  <a:pt x="7282025" y="1508973"/>
                </a:cubicBezTo>
                <a:cubicBezTo>
                  <a:pt x="7282025" y="1500411"/>
                  <a:pt x="7288588" y="1494185"/>
                  <a:pt x="7294422" y="1494185"/>
                </a:cubicBezTo>
                <a:close/>
                <a:moveTo>
                  <a:pt x="7223591" y="1494185"/>
                </a:moveTo>
                <a:cubicBezTo>
                  <a:pt x="7231613" y="1494185"/>
                  <a:pt x="7237447" y="1500411"/>
                  <a:pt x="7237447" y="1508973"/>
                </a:cubicBezTo>
                <a:cubicBezTo>
                  <a:pt x="7237447" y="1516756"/>
                  <a:pt x="7231613" y="1523761"/>
                  <a:pt x="7223591" y="1523761"/>
                </a:cubicBezTo>
                <a:cubicBezTo>
                  <a:pt x="7217757" y="1523761"/>
                  <a:pt x="7211194" y="1516756"/>
                  <a:pt x="7211194" y="1508973"/>
                </a:cubicBezTo>
                <a:cubicBezTo>
                  <a:pt x="7211194" y="1500411"/>
                  <a:pt x="7217757" y="1494185"/>
                  <a:pt x="7223591" y="1494185"/>
                </a:cubicBezTo>
                <a:close/>
                <a:moveTo>
                  <a:pt x="7152761" y="1494185"/>
                </a:moveTo>
                <a:cubicBezTo>
                  <a:pt x="7160783" y="1494185"/>
                  <a:pt x="7166617" y="1500411"/>
                  <a:pt x="7166617" y="1508973"/>
                </a:cubicBezTo>
                <a:cubicBezTo>
                  <a:pt x="7166617" y="1516756"/>
                  <a:pt x="7160783" y="1523761"/>
                  <a:pt x="7152761" y="1523761"/>
                </a:cubicBezTo>
                <a:cubicBezTo>
                  <a:pt x="7144739" y="1523761"/>
                  <a:pt x="7140364" y="1516756"/>
                  <a:pt x="7140364" y="1508973"/>
                </a:cubicBezTo>
                <a:cubicBezTo>
                  <a:pt x="7140364" y="1500411"/>
                  <a:pt x="7144739" y="1494185"/>
                  <a:pt x="7152761" y="1494185"/>
                </a:cubicBezTo>
                <a:close/>
                <a:moveTo>
                  <a:pt x="7084322" y="1494185"/>
                </a:moveTo>
                <a:cubicBezTo>
                  <a:pt x="7092106" y="1494185"/>
                  <a:pt x="7099111" y="1500411"/>
                  <a:pt x="7099111" y="1508973"/>
                </a:cubicBezTo>
                <a:cubicBezTo>
                  <a:pt x="7099111" y="1516756"/>
                  <a:pt x="7092106" y="1523761"/>
                  <a:pt x="7084322" y="1523761"/>
                </a:cubicBezTo>
                <a:cubicBezTo>
                  <a:pt x="7075760" y="1523761"/>
                  <a:pt x="7069533" y="1516756"/>
                  <a:pt x="7069533" y="1508973"/>
                </a:cubicBezTo>
                <a:cubicBezTo>
                  <a:pt x="7069533" y="1500411"/>
                  <a:pt x="7075760" y="1494185"/>
                  <a:pt x="7084322" y="1494185"/>
                </a:cubicBezTo>
                <a:close/>
                <a:moveTo>
                  <a:pt x="7013492" y="1494185"/>
                </a:moveTo>
                <a:cubicBezTo>
                  <a:pt x="7021275" y="1494185"/>
                  <a:pt x="7028280" y="1500411"/>
                  <a:pt x="7028280" y="1508973"/>
                </a:cubicBezTo>
                <a:cubicBezTo>
                  <a:pt x="7028280" y="1516756"/>
                  <a:pt x="7021275" y="1523761"/>
                  <a:pt x="7013492" y="1523761"/>
                </a:cubicBezTo>
                <a:cubicBezTo>
                  <a:pt x="7004930" y="1523761"/>
                  <a:pt x="6998704" y="1516756"/>
                  <a:pt x="6998704" y="1508973"/>
                </a:cubicBezTo>
                <a:cubicBezTo>
                  <a:pt x="6998704" y="1500411"/>
                  <a:pt x="7004930" y="1494185"/>
                  <a:pt x="7013492" y="1494185"/>
                </a:cubicBezTo>
                <a:close/>
                <a:moveTo>
                  <a:pt x="6939085" y="1494185"/>
                </a:moveTo>
                <a:cubicBezTo>
                  <a:pt x="6946378" y="1494185"/>
                  <a:pt x="6950753" y="1500411"/>
                  <a:pt x="6950753" y="1508973"/>
                </a:cubicBezTo>
                <a:cubicBezTo>
                  <a:pt x="6950753" y="1516756"/>
                  <a:pt x="6946378" y="1523761"/>
                  <a:pt x="6939085" y="1523761"/>
                </a:cubicBezTo>
                <a:cubicBezTo>
                  <a:pt x="6931063" y="1523761"/>
                  <a:pt x="6924500" y="1516756"/>
                  <a:pt x="6924500" y="1508973"/>
                </a:cubicBezTo>
                <a:cubicBezTo>
                  <a:pt x="6924500" y="1500411"/>
                  <a:pt x="6931063" y="1494185"/>
                  <a:pt x="6939085" y="1494185"/>
                </a:cubicBezTo>
                <a:close/>
                <a:moveTo>
                  <a:pt x="83229" y="1426727"/>
                </a:moveTo>
                <a:cubicBezTo>
                  <a:pt x="90521" y="1426727"/>
                  <a:pt x="97085" y="1431102"/>
                  <a:pt x="97085" y="1439124"/>
                </a:cubicBezTo>
                <a:cubicBezTo>
                  <a:pt x="97085" y="1446417"/>
                  <a:pt x="90521" y="1452980"/>
                  <a:pt x="83229" y="1452980"/>
                </a:cubicBezTo>
                <a:cubicBezTo>
                  <a:pt x="76665" y="1452980"/>
                  <a:pt x="70831" y="1446417"/>
                  <a:pt x="70831" y="1439124"/>
                </a:cubicBezTo>
                <a:cubicBezTo>
                  <a:pt x="70831" y="1432561"/>
                  <a:pt x="76665" y="1426727"/>
                  <a:pt x="83229" y="1426727"/>
                </a:cubicBezTo>
                <a:close/>
                <a:moveTo>
                  <a:pt x="11993" y="1426727"/>
                </a:moveTo>
                <a:cubicBezTo>
                  <a:pt x="20237" y="1426727"/>
                  <a:pt x="26234" y="1432561"/>
                  <a:pt x="26234" y="1439124"/>
                </a:cubicBezTo>
                <a:cubicBezTo>
                  <a:pt x="26234" y="1446417"/>
                  <a:pt x="20237" y="1452980"/>
                  <a:pt x="11993" y="1452980"/>
                </a:cubicBezTo>
                <a:cubicBezTo>
                  <a:pt x="5996" y="1452980"/>
                  <a:pt x="0" y="1446417"/>
                  <a:pt x="0" y="1439124"/>
                </a:cubicBezTo>
                <a:cubicBezTo>
                  <a:pt x="0" y="1432561"/>
                  <a:pt x="5996" y="1426727"/>
                  <a:pt x="11993" y="1426727"/>
                </a:cubicBezTo>
                <a:close/>
                <a:moveTo>
                  <a:pt x="7370084" y="1423353"/>
                </a:moveTo>
                <a:cubicBezTo>
                  <a:pt x="7376647" y="1423353"/>
                  <a:pt x="7382481" y="1429580"/>
                  <a:pt x="7382481" y="1438142"/>
                </a:cubicBezTo>
                <a:cubicBezTo>
                  <a:pt x="7382481" y="1445926"/>
                  <a:pt x="7376647" y="1452931"/>
                  <a:pt x="7370084" y="1452931"/>
                </a:cubicBezTo>
                <a:cubicBezTo>
                  <a:pt x="7362791" y="1452931"/>
                  <a:pt x="7356228" y="1445926"/>
                  <a:pt x="7356228" y="1438142"/>
                </a:cubicBezTo>
                <a:cubicBezTo>
                  <a:pt x="7356228" y="1429580"/>
                  <a:pt x="7362791" y="1423353"/>
                  <a:pt x="7370084" y="1423353"/>
                </a:cubicBezTo>
                <a:close/>
                <a:moveTo>
                  <a:pt x="7294422" y="1423353"/>
                </a:moveTo>
                <a:cubicBezTo>
                  <a:pt x="7302444" y="1423353"/>
                  <a:pt x="7308278" y="1429580"/>
                  <a:pt x="7308278" y="1438142"/>
                </a:cubicBezTo>
                <a:cubicBezTo>
                  <a:pt x="7308278" y="1445926"/>
                  <a:pt x="7302444" y="1452931"/>
                  <a:pt x="7294422" y="1452931"/>
                </a:cubicBezTo>
                <a:cubicBezTo>
                  <a:pt x="7288588" y="1452931"/>
                  <a:pt x="7282025" y="1445926"/>
                  <a:pt x="7282025" y="1438142"/>
                </a:cubicBezTo>
                <a:cubicBezTo>
                  <a:pt x="7282025" y="1429580"/>
                  <a:pt x="7288588" y="1423353"/>
                  <a:pt x="7294422" y="1423353"/>
                </a:cubicBezTo>
                <a:close/>
                <a:moveTo>
                  <a:pt x="7223591" y="1423353"/>
                </a:moveTo>
                <a:cubicBezTo>
                  <a:pt x="7231613" y="1423353"/>
                  <a:pt x="7237447" y="1429580"/>
                  <a:pt x="7237447" y="1438142"/>
                </a:cubicBezTo>
                <a:cubicBezTo>
                  <a:pt x="7237447" y="1445926"/>
                  <a:pt x="7231613" y="1452931"/>
                  <a:pt x="7223591" y="1452931"/>
                </a:cubicBezTo>
                <a:cubicBezTo>
                  <a:pt x="7217757" y="1452931"/>
                  <a:pt x="7211194" y="1445926"/>
                  <a:pt x="7211194" y="1438142"/>
                </a:cubicBezTo>
                <a:cubicBezTo>
                  <a:pt x="7211194" y="1429580"/>
                  <a:pt x="7215569" y="1423353"/>
                  <a:pt x="7223591" y="1423353"/>
                </a:cubicBezTo>
                <a:close/>
                <a:moveTo>
                  <a:pt x="7155152" y="1423353"/>
                </a:moveTo>
                <a:cubicBezTo>
                  <a:pt x="7163714" y="1423353"/>
                  <a:pt x="7169940" y="1429580"/>
                  <a:pt x="7169940" y="1438142"/>
                </a:cubicBezTo>
                <a:cubicBezTo>
                  <a:pt x="7169940" y="1445926"/>
                  <a:pt x="7163714" y="1452931"/>
                  <a:pt x="7155152" y="1452931"/>
                </a:cubicBezTo>
                <a:cubicBezTo>
                  <a:pt x="7146590" y="1452931"/>
                  <a:pt x="7141920" y="1445926"/>
                  <a:pt x="7141920" y="1438142"/>
                </a:cubicBezTo>
                <a:cubicBezTo>
                  <a:pt x="7140364" y="1429580"/>
                  <a:pt x="7146590" y="1423353"/>
                  <a:pt x="7155152" y="1423353"/>
                </a:cubicBezTo>
                <a:close/>
                <a:moveTo>
                  <a:pt x="7084322" y="1423353"/>
                </a:moveTo>
                <a:cubicBezTo>
                  <a:pt x="7092106" y="1423353"/>
                  <a:pt x="7099111" y="1429580"/>
                  <a:pt x="7099111" y="1438142"/>
                </a:cubicBezTo>
                <a:cubicBezTo>
                  <a:pt x="7099111" y="1445926"/>
                  <a:pt x="7092106" y="1452931"/>
                  <a:pt x="7084322" y="1452931"/>
                </a:cubicBezTo>
                <a:cubicBezTo>
                  <a:pt x="7075760" y="1452931"/>
                  <a:pt x="7069533" y="1445926"/>
                  <a:pt x="7069533" y="1438142"/>
                </a:cubicBezTo>
                <a:cubicBezTo>
                  <a:pt x="7069533" y="1429580"/>
                  <a:pt x="7075760" y="1423353"/>
                  <a:pt x="7084322" y="1423353"/>
                </a:cubicBezTo>
                <a:close/>
                <a:moveTo>
                  <a:pt x="7013492" y="1423353"/>
                </a:moveTo>
                <a:cubicBezTo>
                  <a:pt x="7021275" y="1423353"/>
                  <a:pt x="7028280" y="1429580"/>
                  <a:pt x="7028280" y="1438142"/>
                </a:cubicBezTo>
                <a:cubicBezTo>
                  <a:pt x="7028280" y="1445926"/>
                  <a:pt x="7021275" y="1452931"/>
                  <a:pt x="7013492" y="1452931"/>
                </a:cubicBezTo>
                <a:cubicBezTo>
                  <a:pt x="7004930" y="1452931"/>
                  <a:pt x="6998704" y="1445926"/>
                  <a:pt x="6998704" y="1438142"/>
                </a:cubicBezTo>
                <a:cubicBezTo>
                  <a:pt x="6998704" y="1429580"/>
                  <a:pt x="7004930" y="1423353"/>
                  <a:pt x="7013492" y="1423353"/>
                </a:cubicBezTo>
                <a:close/>
                <a:moveTo>
                  <a:pt x="6939085" y="1423353"/>
                </a:moveTo>
                <a:cubicBezTo>
                  <a:pt x="6946378" y="1423353"/>
                  <a:pt x="6950753" y="1429580"/>
                  <a:pt x="6950753" y="1438142"/>
                </a:cubicBezTo>
                <a:cubicBezTo>
                  <a:pt x="6950753" y="1445926"/>
                  <a:pt x="6946378" y="1452931"/>
                  <a:pt x="6939085" y="1452931"/>
                </a:cubicBezTo>
                <a:cubicBezTo>
                  <a:pt x="6931063" y="1452931"/>
                  <a:pt x="6924500" y="1445926"/>
                  <a:pt x="6924500" y="1438142"/>
                </a:cubicBezTo>
                <a:cubicBezTo>
                  <a:pt x="6924500" y="1429580"/>
                  <a:pt x="6931063" y="1423353"/>
                  <a:pt x="6939085" y="1423353"/>
                </a:cubicBezTo>
                <a:close/>
                <a:moveTo>
                  <a:pt x="6867525" y="1423353"/>
                </a:moveTo>
                <a:cubicBezTo>
                  <a:pt x="6874088" y="1423353"/>
                  <a:pt x="6879922" y="1429580"/>
                  <a:pt x="6879922" y="1438142"/>
                </a:cubicBezTo>
                <a:cubicBezTo>
                  <a:pt x="6879922" y="1445926"/>
                  <a:pt x="6874088" y="1452931"/>
                  <a:pt x="6867525" y="1452931"/>
                </a:cubicBezTo>
                <a:cubicBezTo>
                  <a:pt x="6860232" y="1452931"/>
                  <a:pt x="6853669" y="1445926"/>
                  <a:pt x="6853669" y="1438142"/>
                </a:cubicBezTo>
                <a:cubicBezTo>
                  <a:pt x="6853669" y="1429580"/>
                  <a:pt x="6860232" y="1423353"/>
                  <a:pt x="6867525" y="1423353"/>
                </a:cubicBezTo>
                <a:close/>
                <a:moveTo>
                  <a:pt x="6796696" y="1423353"/>
                </a:moveTo>
                <a:cubicBezTo>
                  <a:pt x="6803259" y="1423353"/>
                  <a:pt x="6809093" y="1429580"/>
                  <a:pt x="6809093" y="1438142"/>
                </a:cubicBezTo>
                <a:cubicBezTo>
                  <a:pt x="6809093" y="1445926"/>
                  <a:pt x="6803259" y="1452931"/>
                  <a:pt x="6796696" y="1452931"/>
                </a:cubicBezTo>
                <a:cubicBezTo>
                  <a:pt x="6789403" y="1452931"/>
                  <a:pt x="6782840" y="1445926"/>
                  <a:pt x="6782840" y="1438142"/>
                </a:cubicBezTo>
                <a:cubicBezTo>
                  <a:pt x="6782840" y="1429580"/>
                  <a:pt x="6789403" y="1423353"/>
                  <a:pt x="6796696" y="1423353"/>
                </a:cubicBezTo>
                <a:close/>
                <a:moveTo>
                  <a:pt x="155518" y="1355896"/>
                </a:moveTo>
                <a:cubicBezTo>
                  <a:pt x="161352" y="1355896"/>
                  <a:pt x="167916" y="1360271"/>
                  <a:pt x="167916" y="1368293"/>
                </a:cubicBezTo>
                <a:cubicBezTo>
                  <a:pt x="167916" y="1375586"/>
                  <a:pt x="161352" y="1382149"/>
                  <a:pt x="155518" y="1382149"/>
                </a:cubicBezTo>
                <a:cubicBezTo>
                  <a:pt x="147496" y="1382149"/>
                  <a:pt x="141662" y="1375586"/>
                  <a:pt x="141662" y="1368293"/>
                </a:cubicBezTo>
                <a:cubicBezTo>
                  <a:pt x="141662" y="1360271"/>
                  <a:pt x="147496" y="1355896"/>
                  <a:pt x="155518" y="1355896"/>
                </a:cubicBezTo>
                <a:close/>
                <a:moveTo>
                  <a:pt x="83230" y="1355896"/>
                </a:moveTo>
                <a:cubicBezTo>
                  <a:pt x="90523" y="1355896"/>
                  <a:pt x="97086" y="1360271"/>
                  <a:pt x="97086" y="1368293"/>
                </a:cubicBezTo>
                <a:cubicBezTo>
                  <a:pt x="97086" y="1375586"/>
                  <a:pt x="90523" y="1382149"/>
                  <a:pt x="83230" y="1382149"/>
                </a:cubicBezTo>
                <a:cubicBezTo>
                  <a:pt x="76667" y="1382149"/>
                  <a:pt x="70832" y="1375586"/>
                  <a:pt x="70832" y="1368293"/>
                </a:cubicBezTo>
                <a:cubicBezTo>
                  <a:pt x="70832" y="1360271"/>
                  <a:pt x="76667" y="1355896"/>
                  <a:pt x="83230" y="1355896"/>
                </a:cubicBezTo>
                <a:close/>
                <a:moveTo>
                  <a:pt x="11994" y="1355896"/>
                </a:moveTo>
                <a:cubicBezTo>
                  <a:pt x="20239" y="1355896"/>
                  <a:pt x="26235" y="1360271"/>
                  <a:pt x="26235" y="1368293"/>
                </a:cubicBezTo>
                <a:cubicBezTo>
                  <a:pt x="26235" y="1375586"/>
                  <a:pt x="20239" y="1382149"/>
                  <a:pt x="11994" y="1382149"/>
                </a:cubicBezTo>
                <a:cubicBezTo>
                  <a:pt x="5998" y="1382149"/>
                  <a:pt x="2" y="1375586"/>
                  <a:pt x="2" y="1368293"/>
                </a:cubicBezTo>
                <a:cubicBezTo>
                  <a:pt x="2" y="1360271"/>
                  <a:pt x="5998" y="1355896"/>
                  <a:pt x="11994" y="1355896"/>
                </a:cubicBezTo>
                <a:close/>
                <a:moveTo>
                  <a:pt x="7294422" y="1352524"/>
                </a:moveTo>
                <a:cubicBezTo>
                  <a:pt x="7302444" y="1352524"/>
                  <a:pt x="7308278" y="1359087"/>
                  <a:pt x="7308278" y="1367109"/>
                </a:cubicBezTo>
                <a:cubicBezTo>
                  <a:pt x="7308278" y="1374402"/>
                  <a:pt x="7302444" y="1378777"/>
                  <a:pt x="7294422" y="1378777"/>
                </a:cubicBezTo>
                <a:cubicBezTo>
                  <a:pt x="7288588" y="1378777"/>
                  <a:pt x="7282025" y="1374402"/>
                  <a:pt x="7282025" y="1367109"/>
                </a:cubicBezTo>
                <a:cubicBezTo>
                  <a:pt x="7282025" y="1359087"/>
                  <a:pt x="7288588" y="1352524"/>
                  <a:pt x="7294422" y="1352524"/>
                </a:cubicBezTo>
                <a:close/>
                <a:moveTo>
                  <a:pt x="7223591" y="1352524"/>
                </a:moveTo>
                <a:cubicBezTo>
                  <a:pt x="7231613" y="1352524"/>
                  <a:pt x="7237447" y="1359087"/>
                  <a:pt x="7237447" y="1367109"/>
                </a:cubicBezTo>
                <a:cubicBezTo>
                  <a:pt x="7237447" y="1374402"/>
                  <a:pt x="7231613" y="1378777"/>
                  <a:pt x="7223591" y="1378777"/>
                </a:cubicBezTo>
                <a:cubicBezTo>
                  <a:pt x="7215569" y="1378777"/>
                  <a:pt x="7211194" y="1374402"/>
                  <a:pt x="7211194" y="1367109"/>
                </a:cubicBezTo>
                <a:cubicBezTo>
                  <a:pt x="7211194" y="1359087"/>
                  <a:pt x="7215569" y="1352524"/>
                  <a:pt x="7223591" y="1352524"/>
                </a:cubicBezTo>
                <a:close/>
                <a:moveTo>
                  <a:pt x="7155152" y="1352524"/>
                </a:moveTo>
                <a:cubicBezTo>
                  <a:pt x="7163714" y="1352524"/>
                  <a:pt x="7169940" y="1359087"/>
                  <a:pt x="7169940" y="1367109"/>
                </a:cubicBezTo>
                <a:cubicBezTo>
                  <a:pt x="7169940" y="1374402"/>
                  <a:pt x="7163714" y="1378777"/>
                  <a:pt x="7155152" y="1378777"/>
                </a:cubicBezTo>
                <a:cubicBezTo>
                  <a:pt x="7146590" y="1378777"/>
                  <a:pt x="7140364" y="1374402"/>
                  <a:pt x="7140364" y="1367109"/>
                </a:cubicBezTo>
                <a:cubicBezTo>
                  <a:pt x="7140364" y="1359087"/>
                  <a:pt x="7146590" y="1352524"/>
                  <a:pt x="7155152" y="1352524"/>
                </a:cubicBezTo>
                <a:close/>
                <a:moveTo>
                  <a:pt x="7084322" y="1352524"/>
                </a:moveTo>
                <a:cubicBezTo>
                  <a:pt x="7092106" y="1352524"/>
                  <a:pt x="7099111" y="1359087"/>
                  <a:pt x="7099111" y="1367109"/>
                </a:cubicBezTo>
                <a:cubicBezTo>
                  <a:pt x="7099111" y="1374402"/>
                  <a:pt x="7092106" y="1378777"/>
                  <a:pt x="7084322" y="1378777"/>
                </a:cubicBezTo>
                <a:cubicBezTo>
                  <a:pt x="7075760" y="1378777"/>
                  <a:pt x="7069533" y="1374402"/>
                  <a:pt x="7069533" y="1367109"/>
                </a:cubicBezTo>
                <a:cubicBezTo>
                  <a:pt x="7069533" y="1359087"/>
                  <a:pt x="7075760" y="1352524"/>
                  <a:pt x="7084322" y="1352524"/>
                </a:cubicBezTo>
                <a:close/>
                <a:moveTo>
                  <a:pt x="7013492" y="1352524"/>
                </a:moveTo>
                <a:cubicBezTo>
                  <a:pt x="7021275" y="1352524"/>
                  <a:pt x="7028280" y="1359087"/>
                  <a:pt x="7028280" y="1367109"/>
                </a:cubicBezTo>
                <a:cubicBezTo>
                  <a:pt x="7028280" y="1374402"/>
                  <a:pt x="7021275" y="1378777"/>
                  <a:pt x="7013492" y="1378777"/>
                </a:cubicBezTo>
                <a:cubicBezTo>
                  <a:pt x="7004930" y="1378777"/>
                  <a:pt x="6998704" y="1374402"/>
                  <a:pt x="6998704" y="1367109"/>
                </a:cubicBezTo>
                <a:cubicBezTo>
                  <a:pt x="6998704" y="1359087"/>
                  <a:pt x="7004930" y="1352524"/>
                  <a:pt x="7013492" y="1352524"/>
                </a:cubicBezTo>
                <a:close/>
                <a:moveTo>
                  <a:pt x="6939085" y="1352524"/>
                </a:moveTo>
                <a:cubicBezTo>
                  <a:pt x="6946378" y="1352524"/>
                  <a:pt x="6950753" y="1359354"/>
                  <a:pt x="6950753" y="1367701"/>
                </a:cubicBezTo>
                <a:cubicBezTo>
                  <a:pt x="6950753" y="1375290"/>
                  <a:pt x="6946378" y="1382120"/>
                  <a:pt x="6939085" y="1382120"/>
                </a:cubicBezTo>
                <a:cubicBezTo>
                  <a:pt x="6931063" y="1382120"/>
                  <a:pt x="6924500" y="1375290"/>
                  <a:pt x="6924500" y="1367701"/>
                </a:cubicBezTo>
                <a:cubicBezTo>
                  <a:pt x="6924500" y="1359354"/>
                  <a:pt x="6931063" y="1352524"/>
                  <a:pt x="6939085" y="1352524"/>
                </a:cubicBezTo>
                <a:close/>
                <a:moveTo>
                  <a:pt x="6867525" y="1352524"/>
                </a:moveTo>
                <a:cubicBezTo>
                  <a:pt x="6874088" y="1352524"/>
                  <a:pt x="6879922" y="1359354"/>
                  <a:pt x="6879922" y="1367701"/>
                </a:cubicBezTo>
                <a:cubicBezTo>
                  <a:pt x="6879922" y="1375290"/>
                  <a:pt x="6874088" y="1382120"/>
                  <a:pt x="6867525" y="1382120"/>
                </a:cubicBezTo>
                <a:cubicBezTo>
                  <a:pt x="6860232" y="1382120"/>
                  <a:pt x="6853669" y="1375290"/>
                  <a:pt x="6853669" y="1367701"/>
                </a:cubicBezTo>
                <a:cubicBezTo>
                  <a:pt x="6853669" y="1359354"/>
                  <a:pt x="6860232" y="1352524"/>
                  <a:pt x="6867525" y="1352524"/>
                </a:cubicBezTo>
                <a:close/>
                <a:moveTo>
                  <a:pt x="6796696" y="1352524"/>
                </a:moveTo>
                <a:cubicBezTo>
                  <a:pt x="6803259" y="1352524"/>
                  <a:pt x="6809093" y="1359354"/>
                  <a:pt x="6809093" y="1367701"/>
                </a:cubicBezTo>
                <a:cubicBezTo>
                  <a:pt x="6809093" y="1375290"/>
                  <a:pt x="6803259" y="1382120"/>
                  <a:pt x="6796696" y="1382120"/>
                </a:cubicBezTo>
                <a:cubicBezTo>
                  <a:pt x="6789403" y="1382120"/>
                  <a:pt x="6782840" y="1375290"/>
                  <a:pt x="6782840" y="1367701"/>
                </a:cubicBezTo>
                <a:cubicBezTo>
                  <a:pt x="6782840" y="1359354"/>
                  <a:pt x="6789403" y="1352524"/>
                  <a:pt x="6796696" y="1352524"/>
                </a:cubicBezTo>
                <a:close/>
                <a:moveTo>
                  <a:pt x="6724405" y="1352524"/>
                </a:moveTo>
                <a:cubicBezTo>
                  <a:pt x="6732427" y="1352524"/>
                  <a:pt x="6738261" y="1359354"/>
                  <a:pt x="6738261" y="1367701"/>
                </a:cubicBezTo>
                <a:cubicBezTo>
                  <a:pt x="6738261" y="1375290"/>
                  <a:pt x="6732427" y="1382120"/>
                  <a:pt x="6724405" y="1382120"/>
                </a:cubicBezTo>
                <a:cubicBezTo>
                  <a:pt x="6718571" y="1382120"/>
                  <a:pt x="6712008" y="1375290"/>
                  <a:pt x="6712008" y="1367701"/>
                </a:cubicBezTo>
                <a:cubicBezTo>
                  <a:pt x="6712008" y="1359354"/>
                  <a:pt x="6718571" y="1352524"/>
                  <a:pt x="6724405" y="1352524"/>
                </a:cubicBezTo>
                <a:close/>
                <a:moveTo>
                  <a:pt x="6653576" y="1352524"/>
                </a:moveTo>
                <a:cubicBezTo>
                  <a:pt x="6660869" y="1352524"/>
                  <a:pt x="6667432" y="1359354"/>
                  <a:pt x="6667432" y="1367701"/>
                </a:cubicBezTo>
                <a:cubicBezTo>
                  <a:pt x="6667432" y="1375290"/>
                  <a:pt x="6660869" y="1382120"/>
                  <a:pt x="6653576" y="1382120"/>
                </a:cubicBezTo>
                <a:cubicBezTo>
                  <a:pt x="6647013" y="1382120"/>
                  <a:pt x="6641179" y="1375290"/>
                  <a:pt x="6641179" y="1367701"/>
                </a:cubicBezTo>
                <a:cubicBezTo>
                  <a:pt x="6641179" y="1359354"/>
                  <a:pt x="6647013" y="1352524"/>
                  <a:pt x="6653576" y="1352524"/>
                </a:cubicBezTo>
                <a:close/>
                <a:moveTo>
                  <a:pt x="7223591" y="1281693"/>
                </a:moveTo>
                <a:cubicBezTo>
                  <a:pt x="7231613" y="1281693"/>
                  <a:pt x="7237447" y="1288256"/>
                  <a:pt x="7237447" y="1295549"/>
                </a:cubicBezTo>
                <a:cubicBezTo>
                  <a:pt x="7237447" y="1302112"/>
                  <a:pt x="7231613" y="1307946"/>
                  <a:pt x="7223591" y="1307946"/>
                </a:cubicBezTo>
                <a:cubicBezTo>
                  <a:pt x="7215569" y="1307946"/>
                  <a:pt x="7211194" y="1302112"/>
                  <a:pt x="7211194" y="1295549"/>
                </a:cubicBezTo>
                <a:cubicBezTo>
                  <a:pt x="7211194" y="1288256"/>
                  <a:pt x="7215569" y="1281693"/>
                  <a:pt x="7223591" y="1281693"/>
                </a:cubicBezTo>
                <a:close/>
                <a:moveTo>
                  <a:pt x="7155152" y="1281693"/>
                </a:moveTo>
                <a:cubicBezTo>
                  <a:pt x="7163714" y="1281693"/>
                  <a:pt x="7169940" y="1288256"/>
                  <a:pt x="7169940" y="1295549"/>
                </a:cubicBezTo>
                <a:cubicBezTo>
                  <a:pt x="7169940" y="1302112"/>
                  <a:pt x="7163714" y="1307946"/>
                  <a:pt x="7155152" y="1307946"/>
                </a:cubicBezTo>
                <a:cubicBezTo>
                  <a:pt x="7146590" y="1307946"/>
                  <a:pt x="7140364" y="1302112"/>
                  <a:pt x="7140364" y="1295549"/>
                </a:cubicBezTo>
                <a:cubicBezTo>
                  <a:pt x="7140364" y="1288256"/>
                  <a:pt x="7146590" y="1281693"/>
                  <a:pt x="7155152" y="1281693"/>
                </a:cubicBezTo>
                <a:close/>
                <a:moveTo>
                  <a:pt x="7084322" y="1281693"/>
                </a:moveTo>
                <a:cubicBezTo>
                  <a:pt x="7092106" y="1281693"/>
                  <a:pt x="7099111" y="1288256"/>
                  <a:pt x="7099111" y="1295549"/>
                </a:cubicBezTo>
                <a:cubicBezTo>
                  <a:pt x="7099111" y="1302112"/>
                  <a:pt x="7092106" y="1307946"/>
                  <a:pt x="7084322" y="1307946"/>
                </a:cubicBezTo>
                <a:cubicBezTo>
                  <a:pt x="7075760" y="1307946"/>
                  <a:pt x="7069533" y="1303571"/>
                  <a:pt x="7069533" y="1295549"/>
                </a:cubicBezTo>
                <a:cubicBezTo>
                  <a:pt x="7069533" y="1288256"/>
                  <a:pt x="7075760" y="1281693"/>
                  <a:pt x="7084322" y="1281693"/>
                </a:cubicBezTo>
                <a:close/>
                <a:moveTo>
                  <a:pt x="7013492" y="1281693"/>
                </a:moveTo>
                <a:cubicBezTo>
                  <a:pt x="7021275" y="1281693"/>
                  <a:pt x="7028280" y="1288256"/>
                  <a:pt x="7028280" y="1295549"/>
                </a:cubicBezTo>
                <a:cubicBezTo>
                  <a:pt x="7028280" y="1303571"/>
                  <a:pt x="7021275" y="1307946"/>
                  <a:pt x="7013492" y="1307946"/>
                </a:cubicBezTo>
                <a:cubicBezTo>
                  <a:pt x="7004930" y="1307946"/>
                  <a:pt x="6998704" y="1303571"/>
                  <a:pt x="6998704" y="1295549"/>
                </a:cubicBezTo>
                <a:cubicBezTo>
                  <a:pt x="6998704" y="1288256"/>
                  <a:pt x="7004930" y="1281693"/>
                  <a:pt x="7013492" y="1281693"/>
                </a:cubicBezTo>
                <a:close/>
                <a:moveTo>
                  <a:pt x="6939085" y="1281693"/>
                </a:moveTo>
                <a:cubicBezTo>
                  <a:pt x="6946378" y="1281693"/>
                  <a:pt x="6950753" y="1288256"/>
                  <a:pt x="6950753" y="1295549"/>
                </a:cubicBezTo>
                <a:cubicBezTo>
                  <a:pt x="6950753" y="1303571"/>
                  <a:pt x="6946378" y="1307946"/>
                  <a:pt x="6939085" y="1307946"/>
                </a:cubicBezTo>
                <a:cubicBezTo>
                  <a:pt x="6931063" y="1307946"/>
                  <a:pt x="6924500" y="1303571"/>
                  <a:pt x="6924500" y="1295549"/>
                </a:cubicBezTo>
                <a:cubicBezTo>
                  <a:pt x="6924500" y="1288256"/>
                  <a:pt x="6931063" y="1281693"/>
                  <a:pt x="6939085" y="1281693"/>
                </a:cubicBezTo>
                <a:close/>
                <a:moveTo>
                  <a:pt x="6867525" y="1281693"/>
                </a:moveTo>
                <a:cubicBezTo>
                  <a:pt x="6874088" y="1281693"/>
                  <a:pt x="6879922" y="1288256"/>
                  <a:pt x="6879922" y="1295549"/>
                </a:cubicBezTo>
                <a:cubicBezTo>
                  <a:pt x="6879922" y="1303571"/>
                  <a:pt x="6874088" y="1307946"/>
                  <a:pt x="6867525" y="1307946"/>
                </a:cubicBezTo>
                <a:cubicBezTo>
                  <a:pt x="6860232" y="1307946"/>
                  <a:pt x="6853669" y="1303571"/>
                  <a:pt x="6853669" y="1295549"/>
                </a:cubicBezTo>
                <a:cubicBezTo>
                  <a:pt x="6853669" y="1288256"/>
                  <a:pt x="6860232" y="1281693"/>
                  <a:pt x="6867525" y="1281693"/>
                </a:cubicBezTo>
                <a:close/>
                <a:moveTo>
                  <a:pt x="6796696" y="1281693"/>
                </a:moveTo>
                <a:cubicBezTo>
                  <a:pt x="6803259" y="1281693"/>
                  <a:pt x="6809093" y="1288256"/>
                  <a:pt x="6809093" y="1295549"/>
                </a:cubicBezTo>
                <a:cubicBezTo>
                  <a:pt x="6809093" y="1303571"/>
                  <a:pt x="6803259" y="1307946"/>
                  <a:pt x="6796696" y="1307946"/>
                </a:cubicBezTo>
                <a:cubicBezTo>
                  <a:pt x="6789403" y="1307946"/>
                  <a:pt x="6782840" y="1303571"/>
                  <a:pt x="6782840" y="1295549"/>
                </a:cubicBezTo>
                <a:cubicBezTo>
                  <a:pt x="6782840" y="1288256"/>
                  <a:pt x="6789403" y="1281693"/>
                  <a:pt x="6796696" y="1281693"/>
                </a:cubicBezTo>
                <a:close/>
                <a:moveTo>
                  <a:pt x="6724405" y="1281693"/>
                </a:moveTo>
                <a:cubicBezTo>
                  <a:pt x="6732427" y="1281693"/>
                  <a:pt x="6738261" y="1288256"/>
                  <a:pt x="6738261" y="1295549"/>
                </a:cubicBezTo>
                <a:cubicBezTo>
                  <a:pt x="6738261" y="1303571"/>
                  <a:pt x="6732427" y="1307946"/>
                  <a:pt x="6724405" y="1307946"/>
                </a:cubicBezTo>
                <a:cubicBezTo>
                  <a:pt x="6718571" y="1307946"/>
                  <a:pt x="6712008" y="1303571"/>
                  <a:pt x="6712008" y="1295549"/>
                </a:cubicBezTo>
                <a:cubicBezTo>
                  <a:pt x="6712008" y="1288256"/>
                  <a:pt x="6718571" y="1281693"/>
                  <a:pt x="6724405" y="1281693"/>
                </a:cubicBezTo>
                <a:close/>
                <a:moveTo>
                  <a:pt x="6653576" y="1281693"/>
                </a:moveTo>
                <a:cubicBezTo>
                  <a:pt x="6660869" y="1281693"/>
                  <a:pt x="6667432" y="1288256"/>
                  <a:pt x="6667432" y="1295549"/>
                </a:cubicBezTo>
                <a:cubicBezTo>
                  <a:pt x="6667432" y="1303571"/>
                  <a:pt x="6660869" y="1307946"/>
                  <a:pt x="6653576" y="1307946"/>
                </a:cubicBezTo>
                <a:cubicBezTo>
                  <a:pt x="6647013" y="1307946"/>
                  <a:pt x="6641179" y="1303571"/>
                  <a:pt x="6641179" y="1295549"/>
                </a:cubicBezTo>
                <a:cubicBezTo>
                  <a:pt x="6641179" y="1288256"/>
                  <a:pt x="6647013" y="1281693"/>
                  <a:pt x="6653576" y="1281693"/>
                </a:cubicBezTo>
                <a:close/>
                <a:moveTo>
                  <a:pt x="6582745" y="1281693"/>
                </a:moveTo>
                <a:cubicBezTo>
                  <a:pt x="6590038" y="1281693"/>
                  <a:pt x="6596601" y="1288256"/>
                  <a:pt x="6596601" y="1295549"/>
                </a:cubicBezTo>
                <a:cubicBezTo>
                  <a:pt x="6596601" y="1303571"/>
                  <a:pt x="6590038" y="1307946"/>
                  <a:pt x="6582745" y="1307946"/>
                </a:cubicBezTo>
                <a:cubicBezTo>
                  <a:pt x="6574723" y="1307946"/>
                  <a:pt x="6570348" y="1303571"/>
                  <a:pt x="6570348" y="1295549"/>
                </a:cubicBezTo>
                <a:cubicBezTo>
                  <a:pt x="6570348" y="1288256"/>
                  <a:pt x="6574723" y="1281693"/>
                  <a:pt x="6582745" y="1281693"/>
                </a:cubicBezTo>
                <a:close/>
                <a:moveTo>
                  <a:pt x="6510933" y="1281693"/>
                </a:moveTo>
                <a:cubicBezTo>
                  <a:pt x="6518717" y="1281693"/>
                  <a:pt x="6525722" y="1288256"/>
                  <a:pt x="6525722" y="1295549"/>
                </a:cubicBezTo>
                <a:cubicBezTo>
                  <a:pt x="6525722" y="1303571"/>
                  <a:pt x="6518717" y="1307946"/>
                  <a:pt x="6510933" y="1307946"/>
                </a:cubicBezTo>
                <a:cubicBezTo>
                  <a:pt x="6502371" y="1307946"/>
                  <a:pt x="6496144" y="1303571"/>
                  <a:pt x="6496144" y="1295549"/>
                </a:cubicBezTo>
                <a:cubicBezTo>
                  <a:pt x="6496144" y="1288256"/>
                  <a:pt x="6502371" y="1281693"/>
                  <a:pt x="6510933" y="1281693"/>
                </a:cubicBezTo>
                <a:close/>
                <a:moveTo>
                  <a:pt x="6440492" y="1281693"/>
                </a:moveTo>
                <a:cubicBezTo>
                  <a:pt x="6448081" y="1281693"/>
                  <a:pt x="6454911" y="1288256"/>
                  <a:pt x="6454911" y="1295549"/>
                </a:cubicBezTo>
                <a:cubicBezTo>
                  <a:pt x="6454911" y="1303571"/>
                  <a:pt x="6448081" y="1307946"/>
                  <a:pt x="6440492" y="1307946"/>
                </a:cubicBezTo>
                <a:cubicBezTo>
                  <a:pt x="6432145" y="1307946"/>
                  <a:pt x="6425315" y="1303571"/>
                  <a:pt x="6425315" y="1295549"/>
                </a:cubicBezTo>
                <a:cubicBezTo>
                  <a:pt x="6425315" y="1288256"/>
                  <a:pt x="6432145" y="1281693"/>
                  <a:pt x="6440492" y="1281693"/>
                </a:cubicBezTo>
                <a:close/>
                <a:moveTo>
                  <a:pt x="6369273" y="1281693"/>
                </a:moveTo>
                <a:cubicBezTo>
                  <a:pt x="6377835" y="1281693"/>
                  <a:pt x="6384062" y="1288698"/>
                  <a:pt x="6384062" y="1296482"/>
                </a:cubicBezTo>
                <a:cubicBezTo>
                  <a:pt x="6384062" y="1305044"/>
                  <a:pt x="6377835" y="1311271"/>
                  <a:pt x="6369273" y="1311271"/>
                </a:cubicBezTo>
                <a:cubicBezTo>
                  <a:pt x="6361489" y="1311271"/>
                  <a:pt x="6354484" y="1305044"/>
                  <a:pt x="6354484" y="1296482"/>
                </a:cubicBezTo>
                <a:cubicBezTo>
                  <a:pt x="6354484" y="1288698"/>
                  <a:pt x="6361489" y="1281693"/>
                  <a:pt x="6369273" y="1281693"/>
                </a:cubicBezTo>
                <a:close/>
                <a:moveTo>
                  <a:pt x="5799257" y="1281693"/>
                </a:moveTo>
                <a:cubicBezTo>
                  <a:pt x="5807819" y="1281693"/>
                  <a:pt x="5814045" y="1288698"/>
                  <a:pt x="5814045" y="1296482"/>
                </a:cubicBezTo>
                <a:cubicBezTo>
                  <a:pt x="5814045" y="1305044"/>
                  <a:pt x="5807819" y="1311271"/>
                  <a:pt x="5799257" y="1311271"/>
                </a:cubicBezTo>
                <a:cubicBezTo>
                  <a:pt x="5791474" y="1311271"/>
                  <a:pt x="5784469" y="1305044"/>
                  <a:pt x="5784469" y="1296482"/>
                </a:cubicBezTo>
                <a:cubicBezTo>
                  <a:pt x="5784469" y="1288698"/>
                  <a:pt x="5791474" y="1281693"/>
                  <a:pt x="5799257" y="1281693"/>
                </a:cubicBezTo>
                <a:close/>
                <a:moveTo>
                  <a:pt x="5724122" y="1281693"/>
                </a:moveTo>
                <a:cubicBezTo>
                  <a:pt x="5732144" y="1281693"/>
                  <a:pt x="5736519" y="1288698"/>
                  <a:pt x="5736519" y="1296482"/>
                </a:cubicBezTo>
                <a:cubicBezTo>
                  <a:pt x="5736519" y="1305044"/>
                  <a:pt x="5732144" y="1311271"/>
                  <a:pt x="5724122" y="1311271"/>
                </a:cubicBezTo>
                <a:cubicBezTo>
                  <a:pt x="5716100" y="1311271"/>
                  <a:pt x="5710266" y="1305044"/>
                  <a:pt x="5710266" y="1296482"/>
                </a:cubicBezTo>
                <a:cubicBezTo>
                  <a:pt x="5710266" y="1288698"/>
                  <a:pt x="5716100" y="1281693"/>
                  <a:pt x="5724122" y="1281693"/>
                </a:cubicBezTo>
                <a:close/>
                <a:moveTo>
                  <a:pt x="5653291" y="1281693"/>
                </a:moveTo>
                <a:cubicBezTo>
                  <a:pt x="5659125" y="1281693"/>
                  <a:pt x="5665688" y="1288698"/>
                  <a:pt x="5665688" y="1296482"/>
                </a:cubicBezTo>
                <a:cubicBezTo>
                  <a:pt x="5665688" y="1305044"/>
                  <a:pt x="5659125" y="1311271"/>
                  <a:pt x="5653291" y="1311271"/>
                </a:cubicBezTo>
                <a:cubicBezTo>
                  <a:pt x="5645269" y="1311271"/>
                  <a:pt x="5639435" y="1305044"/>
                  <a:pt x="5639435" y="1296482"/>
                </a:cubicBezTo>
                <a:cubicBezTo>
                  <a:pt x="5639435" y="1288698"/>
                  <a:pt x="5645269" y="1281693"/>
                  <a:pt x="5653291" y="1281693"/>
                </a:cubicBezTo>
                <a:close/>
                <a:moveTo>
                  <a:pt x="5582461" y="1281693"/>
                </a:moveTo>
                <a:cubicBezTo>
                  <a:pt x="5588295" y="1281693"/>
                  <a:pt x="5594858" y="1288698"/>
                  <a:pt x="5594858" y="1296482"/>
                </a:cubicBezTo>
                <a:cubicBezTo>
                  <a:pt x="5594858" y="1305044"/>
                  <a:pt x="5588295" y="1311271"/>
                  <a:pt x="5582461" y="1311271"/>
                </a:cubicBezTo>
                <a:cubicBezTo>
                  <a:pt x="5574439" y="1311271"/>
                  <a:pt x="5568605" y="1305044"/>
                  <a:pt x="5568605" y="1296482"/>
                </a:cubicBezTo>
                <a:cubicBezTo>
                  <a:pt x="5568605" y="1288698"/>
                  <a:pt x="5574439" y="1281693"/>
                  <a:pt x="5582461" y="1281693"/>
                </a:cubicBezTo>
                <a:close/>
                <a:moveTo>
                  <a:pt x="5510171" y="1281693"/>
                </a:moveTo>
                <a:cubicBezTo>
                  <a:pt x="5517464" y="1281693"/>
                  <a:pt x="5524027" y="1288698"/>
                  <a:pt x="5524027" y="1296482"/>
                </a:cubicBezTo>
                <a:cubicBezTo>
                  <a:pt x="5524027" y="1305044"/>
                  <a:pt x="5517464" y="1311271"/>
                  <a:pt x="5510171" y="1311271"/>
                </a:cubicBezTo>
                <a:cubicBezTo>
                  <a:pt x="5503608" y="1311271"/>
                  <a:pt x="5497774" y="1305044"/>
                  <a:pt x="5497774" y="1296482"/>
                </a:cubicBezTo>
                <a:cubicBezTo>
                  <a:pt x="5497774" y="1288698"/>
                  <a:pt x="5503608" y="1281693"/>
                  <a:pt x="5510171" y="1281693"/>
                </a:cubicBezTo>
                <a:close/>
                <a:moveTo>
                  <a:pt x="5438937" y="1281693"/>
                </a:moveTo>
                <a:cubicBezTo>
                  <a:pt x="5447182" y="1281693"/>
                  <a:pt x="5453178" y="1288698"/>
                  <a:pt x="5453178" y="1296482"/>
                </a:cubicBezTo>
                <a:cubicBezTo>
                  <a:pt x="5453178" y="1305044"/>
                  <a:pt x="5447182" y="1311271"/>
                  <a:pt x="5438937" y="1311271"/>
                </a:cubicBezTo>
                <a:cubicBezTo>
                  <a:pt x="5432941" y="1311271"/>
                  <a:pt x="5426945" y="1305044"/>
                  <a:pt x="5426945" y="1296482"/>
                </a:cubicBezTo>
                <a:cubicBezTo>
                  <a:pt x="5426945" y="1288698"/>
                  <a:pt x="5432941" y="1281693"/>
                  <a:pt x="5438937" y="1281693"/>
                </a:cubicBezTo>
                <a:close/>
                <a:moveTo>
                  <a:pt x="5368510" y="1281693"/>
                </a:moveTo>
                <a:cubicBezTo>
                  <a:pt x="5376532" y="1281693"/>
                  <a:pt x="5382366" y="1288698"/>
                  <a:pt x="5382366" y="1296482"/>
                </a:cubicBezTo>
                <a:cubicBezTo>
                  <a:pt x="5382366" y="1305044"/>
                  <a:pt x="5376532" y="1311271"/>
                  <a:pt x="5368510" y="1311271"/>
                </a:cubicBezTo>
                <a:cubicBezTo>
                  <a:pt x="5361218" y="1311271"/>
                  <a:pt x="5356113" y="1305044"/>
                  <a:pt x="5356113" y="1296482"/>
                </a:cubicBezTo>
                <a:cubicBezTo>
                  <a:pt x="5356113" y="1288698"/>
                  <a:pt x="5361218" y="1281693"/>
                  <a:pt x="5368510" y="1281693"/>
                </a:cubicBezTo>
                <a:close/>
                <a:moveTo>
                  <a:pt x="5296699" y="1281693"/>
                </a:moveTo>
                <a:cubicBezTo>
                  <a:pt x="5305261" y="1281693"/>
                  <a:pt x="5311488" y="1288698"/>
                  <a:pt x="5311488" y="1296482"/>
                </a:cubicBezTo>
                <a:cubicBezTo>
                  <a:pt x="5311488" y="1305044"/>
                  <a:pt x="5305261" y="1311271"/>
                  <a:pt x="5296699" y="1311271"/>
                </a:cubicBezTo>
                <a:cubicBezTo>
                  <a:pt x="5288915" y="1311271"/>
                  <a:pt x="5281910" y="1305044"/>
                  <a:pt x="5281910" y="1296482"/>
                </a:cubicBezTo>
                <a:cubicBezTo>
                  <a:pt x="5281910" y="1288698"/>
                  <a:pt x="5288915" y="1281693"/>
                  <a:pt x="5296699" y="1281693"/>
                </a:cubicBezTo>
                <a:close/>
                <a:moveTo>
                  <a:pt x="5225869" y="1281693"/>
                </a:moveTo>
                <a:cubicBezTo>
                  <a:pt x="5234431" y="1281693"/>
                  <a:pt x="5240657" y="1288698"/>
                  <a:pt x="5240657" y="1296482"/>
                </a:cubicBezTo>
                <a:cubicBezTo>
                  <a:pt x="5240657" y="1305044"/>
                  <a:pt x="5234431" y="1311271"/>
                  <a:pt x="5225869" y="1311271"/>
                </a:cubicBezTo>
                <a:cubicBezTo>
                  <a:pt x="5217307" y="1311271"/>
                  <a:pt x="5211081" y="1305044"/>
                  <a:pt x="5211081" y="1296482"/>
                </a:cubicBezTo>
                <a:cubicBezTo>
                  <a:pt x="5211081" y="1288698"/>
                  <a:pt x="5217307" y="1281693"/>
                  <a:pt x="5225869" y="1281693"/>
                </a:cubicBezTo>
                <a:close/>
                <a:moveTo>
                  <a:pt x="5154105" y="1281693"/>
                </a:moveTo>
                <a:cubicBezTo>
                  <a:pt x="5162127" y="1281693"/>
                  <a:pt x="5166502" y="1288698"/>
                  <a:pt x="5166502" y="1296482"/>
                </a:cubicBezTo>
                <a:cubicBezTo>
                  <a:pt x="5166502" y="1305044"/>
                  <a:pt x="5162127" y="1311271"/>
                  <a:pt x="5154105" y="1311271"/>
                </a:cubicBezTo>
                <a:cubicBezTo>
                  <a:pt x="5146083" y="1311271"/>
                  <a:pt x="5140249" y="1305044"/>
                  <a:pt x="5140249" y="1296482"/>
                </a:cubicBezTo>
                <a:cubicBezTo>
                  <a:pt x="5140249" y="1288698"/>
                  <a:pt x="5146083" y="1281693"/>
                  <a:pt x="5154105" y="1281693"/>
                </a:cubicBezTo>
                <a:close/>
                <a:moveTo>
                  <a:pt x="5083276" y="1281693"/>
                </a:moveTo>
                <a:cubicBezTo>
                  <a:pt x="5089110" y="1281693"/>
                  <a:pt x="5095673" y="1288698"/>
                  <a:pt x="5095673" y="1296482"/>
                </a:cubicBezTo>
                <a:cubicBezTo>
                  <a:pt x="5095673" y="1305044"/>
                  <a:pt x="5089110" y="1311271"/>
                  <a:pt x="5083276" y="1311271"/>
                </a:cubicBezTo>
                <a:cubicBezTo>
                  <a:pt x="5075254" y="1311271"/>
                  <a:pt x="5069420" y="1305044"/>
                  <a:pt x="5069420" y="1296482"/>
                </a:cubicBezTo>
                <a:cubicBezTo>
                  <a:pt x="5069420" y="1288698"/>
                  <a:pt x="5075254" y="1281693"/>
                  <a:pt x="5083276" y="1281693"/>
                </a:cubicBezTo>
                <a:close/>
                <a:moveTo>
                  <a:pt x="5012445" y="1281693"/>
                </a:moveTo>
                <a:cubicBezTo>
                  <a:pt x="5018279" y="1281693"/>
                  <a:pt x="5024842" y="1288698"/>
                  <a:pt x="5024842" y="1296482"/>
                </a:cubicBezTo>
                <a:cubicBezTo>
                  <a:pt x="5024842" y="1305044"/>
                  <a:pt x="5018279" y="1311271"/>
                  <a:pt x="5012445" y="1311271"/>
                </a:cubicBezTo>
                <a:cubicBezTo>
                  <a:pt x="5004423" y="1311271"/>
                  <a:pt x="4998589" y="1305044"/>
                  <a:pt x="4998589" y="1296482"/>
                </a:cubicBezTo>
                <a:cubicBezTo>
                  <a:pt x="4998589" y="1288698"/>
                  <a:pt x="5004423" y="1281693"/>
                  <a:pt x="5012445" y="1281693"/>
                </a:cubicBezTo>
                <a:close/>
                <a:moveTo>
                  <a:pt x="4940157" y="1281693"/>
                </a:moveTo>
                <a:cubicBezTo>
                  <a:pt x="4948179" y="1281693"/>
                  <a:pt x="4954013" y="1288698"/>
                  <a:pt x="4954013" y="1296482"/>
                </a:cubicBezTo>
                <a:cubicBezTo>
                  <a:pt x="4954013" y="1305044"/>
                  <a:pt x="4948179" y="1311271"/>
                  <a:pt x="4940157" y="1311271"/>
                </a:cubicBezTo>
                <a:cubicBezTo>
                  <a:pt x="4934323" y="1311271"/>
                  <a:pt x="4927760" y="1305044"/>
                  <a:pt x="4927760" y="1296482"/>
                </a:cubicBezTo>
                <a:cubicBezTo>
                  <a:pt x="4927760" y="1288698"/>
                  <a:pt x="4934323" y="1281693"/>
                  <a:pt x="4940157" y="1281693"/>
                </a:cubicBezTo>
                <a:close/>
                <a:moveTo>
                  <a:pt x="4865953" y="1281693"/>
                </a:moveTo>
                <a:cubicBezTo>
                  <a:pt x="4873975" y="1281693"/>
                  <a:pt x="4879809" y="1288698"/>
                  <a:pt x="4879809" y="1296482"/>
                </a:cubicBezTo>
                <a:cubicBezTo>
                  <a:pt x="4879809" y="1305044"/>
                  <a:pt x="4873975" y="1311271"/>
                  <a:pt x="4865953" y="1311271"/>
                </a:cubicBezTo>
                <a:cubicBezTo>
                  <a:pt x="4860119" y="1311271"/>
                  <a:pt x="4853556" y="1305044"/>
                  <a:pt x="4853556" y="1296482"/>
                </a:cubicBezTo>
                <a:cubicBezTo>
                  <a:pt x="4853556" y="1288698"/>
                  <a:pt x="4860119" y="1281693"/>
                  <a:pt x="4865953" y="1281693"/>
                </a:cubicBezTo>
                <a:close/>
                <a:moveTo>
                  <a:pt x="4795122" y="1281693"/>
                </a:moveTo>
                <a:cubicBezTo>
                  <a:pt x="4803144" y="1281693"/>
                  <a:pt x="4808978" y="1288698"/>
                  <a:pt x="4808978" y="1296482"/>
                </a:cubicBezTo>
                <a:cubicBezTo>
                  <a:pt x="4808978" y="1305044"/>
                  <a:pt x="4803144" y="1311271"/>
                  <a:pt x="4795122" y="1311271"/>
                </a:cubicBezTo>
                <a:cubicBezTo>
                  <a:pt x="4787830" y="1311271"/>
                  <a:pt x="4782725" y="1305044"/>
                  <a:pt x="4782725" y="1296482"/>
                </a:cubicBezTo>
                <a:cubicBezTo>
                  <a:pt x="4782725" y="1288698"/>
                  <a:pt x="4787830" y="1281693"/>
                  <a:pt x="4795122" y="1281693"/>
                </a:cubicBezTo>
                <a:close/>
                <a:moveTo>
                  <a:pt x="4726684" y="1281693"/>
                </a:moveTo>
                <a:cubicBezTo>
                  <a:pt x="4735246" y="1281693"/>
                  <a:pt x="4741472" y="1288698"/>
                  <a:pt x="4741472" y="1296482"/>
                </a:cubicBezTo>
                <a:cubicBezTo>
                  <a:pt x="4741472" y="1305044"/>
                  <a:pt x="4735246" y="1311271"/>
                  <a:pt x="4726684" y="1311271"/>
                </a:cubicBezTo>
                <a:cubicBezTo>
                  <a:pt x="4718122" y="1311271"/>
                  <a:pt x="4711896" y="1305044"/>
                  <a:pt x="4711896" y="1296482"/>
                </a:cubicBezTo>
                <a:cubicBezTo>
                  <a:pt x="4711896" y="1288698"/>
                  <a:pt x="4718122" y="1281693"/>
                  <a:pt x="4726684" y="1281693"/>
                </a:cubicBezTo>
                <a:close/>
                <a:moveTo>
                  <a:pt x="4655853" y="1281693"/>
                </a:moveTo>
                <a:cubicBezTo>
                  <a:pt x="4663637" y="1281693"/>
                  <a:pt x="4670642" y="1286798"/>
                  <a:pt x="4670642" y="1294090"/>
                </a:cubicBezTo>
                <a:cubicBezTo>
                  <a:pt x="4670642" y="1302112"/>
                  <a:pt x="4663637" y="1307946"/>
                  <a:pt x="4655853" y="1307946"/>
                </a:cubicBezTo>
                <a:cubicBezTo>
                  <a:pt x="4647291" y="1307946"/>
                  <a:pt x="4641064" y="1302112"/>
                  <a:pt x="4641064" y="1294090"/>
                </a:cubicBezTo>
                <a:cubicBezTo>
                  <a:pt x="4641064" y="1286798"/>
                  <a:pt x="4647291" y="1281693"/>
                  <a:pt x="4655853" y="1281693"/>
                </a:cubicBezTo>
                <a:close/>
                <a:moveTo>
                  <a:pt x="4585023" y="1281693"/>
                </a:moveTo>
                <a:cubicBezTo>
                  <a:pt x="4592806" y="1281693"/>
                  <a:pt x="4599811" y="1286798"/>
                  <a:pt x="4599811" y="1294090"/>
                </a:cubicBezTo>
                <a:cubicBezTo>
                  <a:pt x="4599811" y="1302112"/>
                  <a:pt x="4592806" y="1307946"/>
                  <a:pt x="4585023" y="1307946"/>
                </a:cubicBezTo>
                <a:cubicBezTo>
                  <a:pt x="4576461" y="1307946"/>
                  <a:pt x="4570235" y="1302112"/>
                  <a:pt x="4570235" y="1294090"/>
                </a:cubicBezTo>
                <a:cubicBezTo>
                  <a:pt x="4570235" y="1286798"/>
                  <a:pt x="4576461" y="1281693"/>
                  <a:pt x="4585023" y="1281693"/>
                </a:cubicBezTo>
                <a:close/>
                <a:moveTo>
                  <a:pt x="226355" y="1281693"/>
                </a:moveTo>
                <a:cubicBezTo>
                  <a:pt x="232189" y="1281693"/>
                  <a:pt x="238753" y="1288523"/>
                  <a:pt x="238753" y="1296871"/>
                </a:cubicBezTo>
                <a:cubicBezTo>
                  <a:pt x="238753" y="1304461"/>
                  <a:pt x="232189" y="1311291"/>
                  <a:pt x="226355" y="1311291"/>
                </a:cubicBezTo>
                <a:cubicBezTo>
                  <a:pt x="218333" y="1311291"/>
                  <a:pt x="212499" y="1304461"/>
                  <a:pt x="212499" y="1296871"/>
                </a:cubicBezTo>
                <a:cubicBezTo>
                  <a:pt x="212499" y="1288523"/>
                  <a:pt x="218333" y="1281693"/>
                  <a:pt x="226355" y="1281693"/>
                </a:cubicBezTo>
                <a:close/>
                <a:moveTo>
                  <a:pt x="155522" y="1281693"/>
                </a:moveTo>
                <a:cubicBezTo>
                  <a:pt x="161356" y="1281693"/>
                  <a:pt x="167919" y="1288523"/>
                  <a:pt x="167919" y="1296871"/>
                </a:cubicBezTo>
                <a:cubicBezTo>
                  <a:pt x="167919" y="1304461"/>
                  <a:pt x="161356" y="1311291"/>
                  <a:pt x="155522" y="1311291"/>
                </a:cubicBezTo>
                <a:cubicBezTo>
                  <a:pt x="147500" y="1311291"/>
                  <a:pt x="141666" y="1304461"/>
                  <a:pt x="141666" y="1296871"/>
                </a:cubicBezTo>
                <a:cubicBezTo>
                  <a:pt x="141666" y="1288523"/>
                  <a:pt x="147500" y="1281693"/>
                  <a:pt x="155522" y="1281693"/>
                </a:cubicBezTo>
                <a:close/>
                <a:moveTo>
                  <a:pt x="83234" y="1281693"/>
                </a:moveTo>
                <a:cubicBezTo>
                  <a:pt x="90526" y="1281693"/>
                  <a:pt x="97090" y="1288523"/>
                  <a:pt x="97090" y="1296871"/>
                </a:cubicBezTo>
                <a:cubicBezTo>
                  <a:pt x="97090" y="1304461"/>
                  <a:pt x="90526" y="1311291"/>
                  <a:pt x="83234" y="1311291"/>
                </a:cubicBezTo>
                <a:cubicBezTo>
                  <a:pt x="76670" y="1311291"/>
                  <a:pt x="70836" y="1304461"/>
                  <a:pt x="70836" y="1296871"/>
                </a:cubicBezTo>
                <a:cubicBezTo>
                  <a:pt x="70836" y="1288523"/>
                  <a:pt x="76670" y="1281693"/>
                  <a:pt x="83234" y="1281693"/>
                </a:cubicBezTo>
                <a:close/>
                <a:moveTo>
                  <a:pt x="11998" y="1281693"/>
                </a:moveTo>
                <a:cubicBezTo>
                  <a:pt x="20243" y="1281693"/>
                  <a:pt x="26239" y="1288523"/>
                  <a:pt x="26239" y="1296871"/>
                </a:cubicBezTo>
                <a:cubicBezTo>
                  <a:pt x="26239" y="1304461"/>
                  <a:pt x="20243" y="1311291"/>
                  <a:pt x="11998" y="1311291"/>
                </a:cubicBezTo>
                <a:cubicBezTo>
                  <a:pt x="6002" y="1311291"/>
                  <a:pt x="5" y="1304461"/>
                  <a:pt x="5" y="1296871"/>
                </a:cubicBezTo>
                <a:cubicBezTo>
                  <a:pt x="5" y="1288523"/>
                  <a:pt x="4503" y="1281693"/>
                  <a:pt x="11998" y="1281693"/>
                </a:cubicBezTo>
                <a:close/>
                <a:moveTo>
                  <a:pt x="7084322" y="1210863"/>
                </a:moveTo>
                <a:cubicBezTo>
                  <a:pt x="7092106" y="1210863"/>
                  <a:pt x="7099111" y="1217426"/>
                  <a:pt x="7099111" y="1224719"/>
                </a:cubicBezTo>
                <a:cubicBezTo>
                  <a:pt x="7099111" y="1231282"/>
                  <a:pt x="7092106" y="1237116"/>
                  <a:pt x="7084322" y="1237116"/>
                </a:cubicBezTo>
                <a:cubicBezTo>
                  <a:pt x="7075760" y="1237116"/>
                  <a:pt x="7069533" y="1231282"/>
                  <a:pt x="7069533" y="1224719"/>
                </a:cubicBezTo>
                <a:cubicBezTo>
                  <a:pt x="7069533" y="1217426"/>
                  <a:pt x="7075760" y="1210863"/>
                  <a:pt x="7084322" y="1210863"/>
                </a:cubicBezTo>
                <a:close/>
                <a:moveTo>
                  <a:pt x="7013492" y="1210863"/>
                </a:moveTo>
                <a:cubicBezTo>
                  <a:pt x="7021275" y="1210863"/>
                  <a:pt x="7028280" y="1217426"/>
                  <a:pt x="7028280" y="1224719"/>
                </a:cubicBezTo>
                <a:cubicBezTo>
                  <a:pt x="7028280" y="1231282"/>
                  <a:pt x="7021275" y="1237116"/>
                  <a:pt x="7013492" y="1237116"/>
                </a:cubicBezTo>
                <a:cubicBezTo>
                  <a:pt x="7004930" y="1237116"/>
                  <a:pt x="6998704" y="1231282"/>
                  <a:pt x="6998704" y="1224719"/>
                </a:cubicBezTo>
                <a:cubicBezTo>
                  <a:pt x="6998704" y="1217426"/>
                  <a:pt x="7004930" y="1210863"/>
                  <a:pt x="7013492" y="1210863"/>
                </a:cubicBezTo>
                <a:close/>
                <a:moveTo>
                  <a:pt x="6939085" y="1210863"/>
                </a:moveTo>
                <a:cubicBezTo>
                  <a:pt x="6946378" y="1210863"/>
                  <a:pt x="6950753" y="1217426"/>
                  <a:pt x="6950753" y="1224719"/>
                </a:cubicBezTo>
                <a:cubicBezTo>
                  <a:pt x="6950753" y="1231282"/>
                  <a:pt x="6946378" y="1237116"/>
                  <a:pt x="6939085" y="1237116"/>
                </a:cubicBezTo>
                <a:cubicBezTo>
                  <a:pt x="6931063" y="1237116"/>
                  <a:pt x="6924500" y="1231282"/>
                  <a:pt x="6924500" y="1224719"/>
                </a:cubicBezTo>
                <a:cubicBezTo>
                  <a:pt x="6924500" y="1217426"/>
                  <a:pt x="6931063" y="1210863"/>
                  <a:pt x="6939085" y="1210863"/>
                </a:cubicBezTo>
                <a:close/>
                <a:moveTo>
                  <a:pt x="6867525" y="1210863"/>
                </a:moveTo>
                <a:cubicBezTo>
                  <a:pt x="6874088" y="1210863"/>
                  <a:pt x="6879922" y="1217426"/>
                  <a:pt x="6879922" y="1224719"/>
                </a:cubicBezTo>
                <a:cubicBezTo>
                  <a:pt x="6879922" y="1231282"/>
                  <a:pt x="6874088" y="1237116"/>
                  <a:pt x="6867525" y="1237116"/>
                </a:cubicBezTo>
                <a:cubicBezTo>
                  <a:pt x="6860232" y="1237116"/>
                  <a:pt x="6853669" y="1231282"/>
                  <a:pt x="6853669" y="1224719"/>
                </a:cubicBezTo>
                <a:cubicBezTo>
                  <a:pt x="6853669" y="1217426"/>
                  <a:pt x="6860232" y="1210863"/>
                  <a:pt x="6867525" y="1210863"/>
                </a:cubicBezTo>
                <a:close/>
                <a:moveTo>
                  <a:pt x="6796696" y="1210863"/>
                </a:moveTo>
                <a:cubicBezTo>
                  <a:pt x="6803259" y="1210863"/>
                  <a:pt x="6809093" y="1217426"/>
                  <a:pt x="6809093" y="1224719"/>
                </a:cubicBezTo>
                <a:cubicBezTo>
                  <a:pt x="6809093" y="1231282"/>
                  <a:pt x="6803259" y="1237116"/>
                  <a:pt x="6796696" y="1237116"/>
                </a:cubicBezTo>
                <a:cubicBezTo>
                  <a:pt x="6789403" y="1237116"/>
                  <a:pt x="6782840" y="1231282"/>
                  <a:pt x="6782840" y="1224719"/>
                </a:cubicBezTo>
                <a:cubicBezTo>
                  <a:pt x="6782840" y="1217426"/>
                  <a:pt x="6789403" y="1210863"/>
                  <a:pt x="6796696" y="1210863"/>
                </a:cubicBezTo>
                <a:close/>
                <a:moveTo>
                  <a:pt x="6724405" y="1210863"/>
                </a:moveTo>
                <a:cubicBezTo>
                  <a:pt x="6732427" y="1210863"/>
                  <a:pt x="6738261" y="1217426"/>
                  <a:pt x="6738261" y="1224719"/>
                </a:cubicBezTo>
                <a:cubicBezTo>
                  <a:pt x="6738261" y="1231282"/>
                  <a:pt x="6732427" y="1237116"/>
                  <a:pt x="6724405" y="1237116"/>
                </a:cubicBezTo>
                <a:cubicBezTo>
                  <a:pt x="6718571" y="1237116"/>
                  <a:pt x="6712008" y="1231282"/>
                  <a:pt x="6712008" y="1224719"/>
                </a:cubicBezTo>
                <a:cubicBezTo>
                  <a:pt x="6712008" y="1217426"/>
                  <a:pt x="6718571" y="1210863"/>
                  <a:pt x="6724405" y="1210863"/>
                </a:cubicBezTo>
                <a:close/>
                <a:moveTo>
                  <a:pt x="6653576" y="1210863"/>
                </a:moveTo>
                <a:cubicBezTo>
                  <a:pt x="6660869" y="1210863"/>
                  <a:pt x="6667432" y="1217426"/>
                  <a:pt x="6667432" y="1224719"/>
                </a:cubicBezTo>
                <a:cubicBezTo>
                  <a:pt x="6667432" y="1231282"/>
                  <a:pt x="6660869" y="1237116"/>
                  <a:pt x="6653576" y="1237116"/>
                </a:cubicBezTo>
                <a:cubicBezTo>
                  <a:pt x="6647013" y="1237116"/>
                  <a:pt x="6641179" y="1231282"/>
                  <a:pt x="6641179" y="1224719"/>
                </a:cubicBezTo>
                <a:cubicBezTo>
                  <a:pt x="6641179" y="1217426"/>
                  <a:pt x="6647013" y="1210863"/>
                  <a:pt x="6653576" y="1210863"/>
                </a:cubicBezTo>
                <a:close/>
                <a:moveTo>
                  <a:pt x="6582745" y="1210863"/>
                </a:moveTo>
                <a:cubicBezTo>
                  <a:pt x="6590038" y="1210863"/>
                  <a:pt x="6596601" y="1217426"/>
                  <a:pt x="6596601" y="1224719"/>
                </a:cubicBezTo>
                <a:cubicBezTo>
                  <a:pt x="6596601" y="1231282"/>
                  <a:pt x="6590038" y="1237116"/>
                  <a:pt x="6582745" y="1237116"/>
                </a:cubicBezTo>
                <a:cubicBezTo>
                  <a:pt x="6574723" y="1237116"/>
                  <a:pt x="6570348" y="1231282"/>
                  <a:pt x="6570348" y="1224719"/>
                </a:cubicBezTo>
                <a:cubicBezTo>
                  <a:pt x="6570348" y="1217426"/>
                  <a:pt x="6574723" y="1210863"/>
                  <a:pt x="6582745" y="1210863"/>
                </a:cubicBezTo>
                <a:close/>
                <a:moveTo>
                  <a:pt x="6510933" y="1210863"/>
                </a:moveTo>
                <a:cubicBezTo>
                  <a:pt x="6518717" y="1210863"/>
                  <a:pt x="6525722" y="1217426"/>
                  <a:pt x="6525722" y="1224719"/>
                </a:cubicBezTo>
                <a:cubicBezTo>
                  <a:pt x="6525722" y="1231282"/>
                  <a:pt x="6518717" y="1237116"/>
                  <a:pt x="6510933" y="1237116"/>
                </a:cubicBezTo>
                <a:cubicBezTo>
                  <a:pt x="6502371" y="1237116"/>
                  <a:pt x="6496144" y="1231282"/>
                  <a:pt x="6496144" y="1224719"/>
                </a:cubicBezTo>
                <a:cubicBezTo>
                  <a:pt x="6496144" y="1217426"/>
                  <a:pt x="6502371" y="1210863"/>
                  <a:pt x="6510933" y="1210863"/>
                </a:cubicBezTo>
                <a:close/>
                <a:moveTo>
                  <a:pt x="6440492" y="1210863"/>
                </a:moveTo>
                <a:cubicBezTo>
                  <a:pt x="6448081" y="1210863"/>
                  <a:pt x="6454911" y="1217426"/>
                  <a:pt x="6454911" y="1224719"/>
                </a:cubicBezTo>
                <a:cubicBezTo>
                  <a:pt x="6454911" y="1231282"/>
                  <a:pt x="6448081" y="1237116"/>
                  <a:pt x="6440492" y="1237116"/>
                </a:cubicBezTo>
                <a:cubicBezTo>
                  <a:pt x="6432145" y="1237116"/>
                  <a:pt x="6425315" y="1232741"/>
                  <a:pt x="6425315" y="1224719"/>
                </a:cubicBezTo>
                <a:cubicBezTo>
                  <a:pt x="6425315" y="1217426"/>
                  <a:pt x="6432145" y="1210863"/>
                  <a:pt x="6440492" y="1210863"/>
                </a:cubicBezTo>
                <a:close/>
                <a:moveTo>
                  <a:pt x="6368340" y="1210863"/>
                </a:moveTo>
                <a:cubicBezTo>
                  <a:pt x="6376362" y="1210863"/>
                  <a:pt x="6380737" y="1217426"/>
                  <a:pt x="6380737" y="1224719"/>
                </a:cubicBezTo>
                <a:cubicBezTo>
                  <a:pt x="6380737" y="1232741"/>
                  <a:pt x="6376362" y="1237116"/>
                  <a:pt x="6368340" y="1237116"/>
                </a:cubicBezTo>
                <a:cubicBezTo>
                  <a:pt x="6361047" y="1237116"/>
                  <a:pt x="6354484" y="1232741"/>
                  <a:pt x="6354484" y="1224719"/>
                </a:cubicBezTo>
                <a:cubicBezTo>
                  <a:pt x="6354484" y="1217426"/>
                  <a:pt x="6361047" y="1210863"/>
                  <a:pt x="6368340" y="1210863"/>
                </a:cubicBezTo>
                <a:close/>
                <a:moveTo>
                  <a:pt x="6297511" y="1210863"/>
                </a:moveTo>
                <a:cubicBezTo>
                  <a:pt x="6304074" y="1210863"/>
                  <a:pt x="6309908" y="1217426"/>
                  <a:pt x="6309908" y="1224719"/>
                </a:cubicBezTo>
                <a:cubicBezTo>
                  <a:pt x="6309908" y="1232741"/>
                  <a:pt x="6304074" y="1237116"/>
                  <a:pt x="6297511" y="1237116"/>
                </a:cubicBezTo>
                <a:cubicBezTo>
                  <a:pt x="6290218" y="1237116"/>
                  <a:pt x="6283655" y="1232741"/>
                  <a:pt x="6283655" y="1224719"/>
                </a:cubicBezTo>
                <a:cubicBezTo>
                  <a:pt x="6283655" y="1217426"/>
                  <a:pt x="6290218" y="1210863"/>
                  <a:pt x="6297511" y="1210863"/>
                </a:cubicBezTo>
                <a:close/>
                <a:moveTo>
                  <a:pt x="6226679" y="1210863"/>
                </a:moveTo>
                <a:cubicBezTo>
                  <a:pt x="6233242" y="1210863"/>
                  <a:pt x="6239076" y="1217426"/>
                  <a:pt x="6239076" y="1224719"/>
                </a:cubicBezTo>
                <a:cubicBezTo>
                  <a:pt x="6239076" y="1232741"/>
                  <a:pt x="6233242" y="1237116"/>
                  <a:pt x="6226679" y="1237116"/>
                </a:cubicBezTo>
                <a:cubicBezTo>
                  <a:pt x="6219386" y="1237116"/>
                  <a:pt x="6212823" y="1232741"/>
                  <a:pt x="6212823" y="1224719"/>
                </a:cubicBezTo>
                <a:cubicBezTo>
                  <a:pt x="6212823" y="1217426"/>
                  <a:pt x="6219386" y="1210863"/>
                  <a:pt x="6226679" y="1210863"/>
                </a:cubicBezTo>
                <a:close/>
                <a:moveTo>
                  <a:pt x="6154391" y="1210863"/>
                </a:moveTo>
                <a:cubicBezTo>
                  <a:pt x="6161684" y="1210863"/>
                  <a:pt x="6168247" y="1217426"/>
                  <a:pt x="6168247" y="1224719"/>
                </a:cubicBezTo>
                <a:cubicBezTo>
                  <a:pt x="6168247" y="1232741"/>
                  <a:pt x="6161684" y="1237116"/>
                  <a:pt x="6154391" y="1237116"/>
                </a:cubicBezTo>
                <a:cubicBezTo>
                  <a:pt x="6147828" y="1237116"/>
                  <a:pt x="6141994" y="1232741"/>
                  <a:pt x="6141994" y="1224719"/>
                </a:cubicBezTo>
                <a:cubicBezTo>
                  <a:pt x="6141994" y="1217426"/>
                  <a:pt x="6147828" y="1210863"/>
                  <a:pt x="6154391" y="1210863"/>
                </a:cubicBezTo>
                <a:close/>
                <a:moveTo>
                  <a:pt x="6083559" y="1210863"/>
                </a:moveTo>
                <a:cubicBezTo>
                  <a:pt x="6090852" y="1210863"/>
                  <a:pt x="6097415" y="1217426"/>
                  <a:pt x="6097415" y="1224719"/>
                </a:cubicBezTo>
                <a:cubicBezTo>
                  <a:pt x="6097415" y="1232741"/>
                  <a:pt x="6090852" y="1237116"/>
                  <a:pt x="6083559" y="1237116"/>
                </a:cubicBezTo>
                <a:cubicBezTo>
                  <a:pt x="6076996" y="1237116"/>
                  <a:pt x="6071162" y="1232741"/>
                  <a:pt x="6071162" y="1224719"/>
                </a:cubicBezTo>
                <a:cubicBezTo>
                  <a:pt x="6071162" y="1217426"/>
                  <a:pt x="6076996" y="1210863"/>
                  <a:pt x="6083559" y="1210863"/>
                </a:cubicBezTo>
                <a:close/>
                <a:moveTo>
                  <a:pt x="6009356" y="1210863"/>
                </a:moveTo>
                <a:cubicBezTo>
                  <a:pt x="6016649" y="1210863"/>
                  <a:pt x="6023212" y="1217426"/>
                  <a:pt x="6023212" y="1224719"/>
                </a:cubicBezTo>
                <a:cubicBezTo>
                  <a:pt x="6023212" y="1232741"/>
                  <a:pt x="6016649" y="1237116"/>
                  <a:pt x="6009356" y="1237116"/>
                </a:cubicBezTo>
                <a:cubicBezTo>
                  <a:pt x="6001334" y="1237116"/>
                  <a:pt x="5996959" y="1232741"/>
                  <a:pt x="5996959" y="1224719"/>
                </a:cubicBezTo>
                <a:cubicBezTo>
                  <a:pt x="5996959" y="1217426"/>
                  <a:pt x="6001334" y="1210863"/>
                  <a:pt x="6009356" y="1210863"/>
                </a:cubicBezTo>
                <a:close/>
                <a:moveTo>
                  <a:pt x="5940548" y="1210863"/>
                </a:moveTo>
                <a:cubicBezTo>
                  <a:pt x="5948896" y="1210863"/>
                  <a:pt x="5955726" y="1217426"/>
                  <a:pt x="5955726" y="1224719"/>
                </a:cubicBezTo>
                <a:cubicBezTo>
                  <a:pt x="5955726" y="1232741"/>
                  <a:pt x="5948896" y="1237116"/>
                  <a:pt x="5940548" y="1237116"/>
                </a:cubicBezTo>
                <a:cubicBezTo>
                  <a:pt x="5932960" y="1237116"/>
                  <a:pt x="5926130" y="1232741"/>
                  <a:pt x="5926130" y="1224719"/>
                </a:cubicBezTo>
                <a:cubicBezTo>
                  <a:pt x="5926130" y="1217426"/>
                  <a:pt x="5932960" y="1210863"/>
                  <a:pt x="5940548" y="1210863"/>
                </a:cubicBezTo>
                <a:close/>
                <a:moveTo>
                  <a:pt x="5870088" y="1210863"/>
                </a:moveTo>
                <a:cubicBezTo>
                  <a:pt x="5878650" y="1210863"/>
                  <a:pt x="5884877" y="1217426"/>
                  <a:pt x="5884877" y="1224719"/>
                </a:cubicBezTo>
                <a:cubicBezTo>
                  <a:pt x="5884877" y="1232741"/>
                  <a:pt x="5878650" y="1237116"/>
                  <a:pt x="5870088" y="1237116"/>
                </a:cubicBezTo>
                <a:cubicBezTo>
                  <a:pt x="5862304" y="1237116"/>
                  <a:pt x="5855299" y="1232741"/>
                  <a:pt x="5855299" y="1224719"/>
                </a:cubicBezTo>
                <a:cubicBezTo>
                  <a:pt x="5855299" y="1217426"/>
                  <a:pt x="5862304" y="1210863"/>
                  <a:pt x="5870088" y="1210863"/>
                </a:cubicBezTo>
                <a:close/>
                <a:moveTo>
                  <a:pt x="5799257" y="1210863"/>
                </a:moveTo>
                <a:cubicBezTo>
                  <a:pt x="5807819" y="1210863"/>
                  <a:pt x="5814045" y="1217426"/>
                  <a:pt x="5814045" y="1224719"/>
                </a:cubicBezTo>
                <a:cubicBezTo>
                  <a:pt x="5814045" y="1232741"/>
                  <a:pt x="5807819" y="1237116"/>
                  <a:pt x="5799257" y="1237116"/>
                </a:cubicBezTo>
                <a:cubicBezTo>
                  <a:pt x="5791474" y="1237116"/>
                  <a:pt x="5784469" y="1232741"/>
                  <a:pt x="5784469" y="1224719"/>
                </a:cubicBezTo>
                <a:cubicBezTo>
                  <a:pt x="5784469" y="1217426"/>
                  <a:pt x="5791474" y="1210863"/>
                  <a:pt x="5799257" y="1210863"/>
                </a:cubicBezTo>
                <a:close/>
                <a:moveTo>
                  <a:pt x="5724122" y="1210863"/>
                </a:moveTo>
                <a:cubicBezTo>
                  <a:pt x="5732144" y="1210863"/>
                  <a:pt x="5736519" y="1217868"/>
                  <a:pt x="5736519" y="1225651"/>
                </a:cubicBezTo>
                <a:cubicBezTo>
                  <a:pt x="5736519" y="1234213"/>
                  <a:pt x="5732144" y="1240439"/>
                  <a:pt x="5724122" y="1240439"/>
                </a:cubicBezTo>
                <a:cubicBezTo>
                  <a:pt x="5716100" y="1240439"/>
                  <a:pt x="5710266" y="1234213"/>
                  <a:pt x="5710266" y="1225651"/>
                </a:cubicBezTo>
                <a:cubicBezTo>
                  <a:pt x="5710266" y="1217868"/>
                  <a:pt x="5716100" y="1210863"/>
                  <a:pt x="5724122" y="1210863"/>
                </a:cubicBezTo>
                <a:close/>
                <a:moveTo>
                  <a:pt x="5653291" y="1210863"/>
                </a:moveTo>
                <a:cubicBezTo>
                  <a:pt x="5659125" y="1210863"/>
                  <a:pt x="5665688" y="1217868"/>
                  <a:pt x="5665688" y="1225651"/>
                </a:cubicBezTo>
                <a:cubicBezTo>
                  <a:pt x="5665688" y="1234213"/>
                  <a:pt x="5659125" y="1240439"/>
                  <a:pt x="5653291" y="1240439"/>
                </a:cubicBezTo>
                <a:cubicBezTo>
                  <a:pt x="5645269" y="1240439"/>
                  <a:pt x="5639435" y="1234213"/>
                  <a:pt x="5639435" y="1225651"/>
                </a:cubicBezTo>
                <a:cubicBezTo>
                  <a:pt x="5639435" y="1217868"/>
                  <a:pt x="5645269" y="1210863"/>
                  <a:pt x="5653291" y="1210863"/>
                </a:cubicBezTo>
                <a:close/>
                <a:moveTo>
                  <a:pt x="5582461" y="1210863"/>
                </a:moveTo>
                <a:cubicBezTo>
                  <a:pt x="5588295" y="1210863"/>
                  <a:pt x="5594858" y="1217868"/>
                  <a:pt x="5594858" y="1225651"/>
                </a:cubicBezTo>
                <a:cubicBezTo>
                  <a:pt x="5594858" y="1234213"/>
                  <a:pt x="5588295" y="1240439"/>
                  <a:pt x="5582461" y="1240439"/>
                </a:cubicBezTo>
                <a:cubicBezTo>
                  <a:pt x="5574439" y="1240439"/>
                  <a:pt x="5568605" y="1234213"/>
                  <a:pt x="5568605" y="1225651"/>
                </a:cubicBezTo>
                <a:cubicBezTo>
                  <a:pt x="5568605" y="1217868"/>
                  <a:pt x="5574439" y="1210863"/>
                  <a:pt x="5582461" y="1210863"/>
                </a:cubicBezTo>
                <a:close/>
                <a:moveTo>
                  <a:pt x="5510171" y="1210863"/>
                </a:moveTo>
                <a:cubicBezTo>
                  <a:pt x="5517464" y="1210863"/>
                  <a:pt x="5524027" y="1217868"/>
                  <a:pt x="5524027" y="1225651"/>
                </a:cubicBezTo>
                <a:cubicBezTo>
                  <a:pt x="5524027" y="1234213"/>
                  <a:pt x="5517464" y="1240439"/>
                  <a:pt x="5510171" y="1240439"/>
                </a:cubicBezTo>
                <a:cubicBezTo>
                  <a:pt x="5503608" y="1240439"/>
                  <a:pt x="5497774" y="1234213"/>
                  <a:pt x="5497774" y="1225651"/>
                </a:cubicBezTo>
                <a:cubicBezTo>
                  <a:pt x="5497774" y="1217868"/>
                  <a:pt x="5503608" y="1210863"/>
                  <a:pt x="5510171" y="1210863"/>
                </a:cubicBezTo>
                <a:close/>
                <a:moveTo>
                  <a:pt x="5438937" y="1210863"/>
                </a:moveTo>
                <a:cubicBezTo>
                  <a:pt x="5447182" y="1210863"/>
                  <a:pt x="5453178" y="1217868"/>
                  <a:pt x="5453178" y="1225651"/>
                </a:cubicBezTo>
                <a:cubicBezTo>
                  <a:pt x="5453178" y="1234213"/>
                  <a:pt x="5447182" y="1240439"/>
                  <a:pt x="5438937" y="1240439"/>
                </a:cubicBezTo>
                <a:cubicBezTo>
                  <a:pt x="5431442" y="1240439"/>
                  <a:pt x="5426945" y="1234213"/>
                  <a:pt x="5426945" y="1225651"/>
                </a:cubicBezTo>
                <a:cubicBezTo>
                  <a:pt x="5426945" y="1217868"/>
                  <a:pt x="5431442" y="1210863"/>
                  <a:pt x="5438937" y="1210863"/>
                </a:cubicBezTo>
                <a:close/>
                <a:moveTo>
                  <a:pt x="5367530" y="1210863"/>
                </a:moveTo>
                <a:cubicBezTo>
                  <a:pt x="5376092" y="1210863"/>
                  <a:pt x="5382318" y="1217868"/>
                  <a:pt x="5382318" y="1225651"/>
                </a:cubicBezTo>
                <a:cubicBezTo>
                  <a:pt x="5382318" y="1234213"/>
                  <a:pt x="5376092" y="1240439"/>
                  <a:pt x="5367530" y="1240439"/>
                </a:cubicBezTo>
                <a:cubicBezTo>
                  <a:pt x="5359747" y="1240439"/>
                  <a:pt x="5352742" y="1234213"/>
                  <a:pt x="5352742" y="1225651"/>
                </a:cubicBezTo>
                <a:cubicBezTo>
                  <a:pt x="5352742" y="1217868"/>
                  <a:pt x="5359747" y="1210863"/>
                  <a:pt x="5367530" y="1210863"/>
                </a:cubicBezTo>
                <a:close/>
                <a:moveTo>
                  <a:pt x="5296699" y="1210863"/>
                </a:moveTo>
                <a:cubicBezTo>
                  <a:pt x="5305261" y="1210863"/>
                  <a:pt x="5311488" y="1217868"/>
                  <a:pt x="5311488" y="1225651"/>
                </a:cubicBezTo>
                <a:cubicBezTo>
                  <a:pt x="5311488" y="1234213"/>
                  <a:pt x="5305261" y="1240439"/>
                  <a:pt x="5296699" y="1240439"/>
                </a:cubicBezTo>
                <a:cubicBezTo>
                  <a:pt x="5288915" y="1240439"/>
                  <a:pt x="5281910" y="1234213"/>
                  <a:pt x="5281910" y="1225651"/>
                </a:cubicBezTo>
                <a:cubicBezTo>
                  <a:pt x="5281910" y="1217868"/>
                  <a:pt x="5288915" y="1210863"/>
                  <a:pt x="5296699" y="1210863"/>
                </a:cubicBezTo>
                <a:close/>
                <a:moveTo>
                  <a:pt x="5225869" y="1210863"/>
                </a:moveTo>
                <a:cubicBezTo>
                  <a:pt x="5234431" y="1210863"/>
                  <a:pt x="5240657" y="1217868"/>
                  <a:pt x="5240657" y="1225651"/>
                </a:cubicBezTo>
                <a:cubicBezTo>
                  <a:pt x="5240657" y="1234213"/>
                  <a:pt x="5234431" y="1240439"/>
                  <a:pt x="5225869" y="1240439"/>
                </a:cubicBezTo>
                <a:cubicBezTo>
                  <a:pt x="5217307" y="1240439"/>
                  <a:pt x="5211081" y="1234213"/>
                  <a:pt x="5211081" y="1225651"/>
                </a:cubicBezTo>
                <a:cubicBezTo>
                  <a:pt x="5211081" y="1217868"/>
                  <a:pt x="5217307" y="1210863"/>
                  <a:pt x="5225869" y="1210863"/>
                </a:cubicBezTo>
                <a:close/>
                <a:moveTo>
                  <a:pt x="5154105" y="1210863"/>
                </a:moveTo>
                <a:cubicBezTo>
                  <a:pt x="5162127" y="1210863"/>
                  <a:pt x="5166502" y="1217868"/>
                  <a:pt x="5166502" y="1225651"/>
                </a:cubicBezTo>
                <a:cubicBezTo>
                  <a:pt x="5166502" y="1234213"/>
                  <a:pt x="5162127" y="1240439"/>
                  <a:pt x="5154105" y="1240439"/>
                </a:cubicBezTo>
                <a:cubicBezTo>
                  <a:pt x="5146083" y="1240439"/>
                  <a:pt x="5140249" y="1234213"/>
                  <a:pt x="5140249" y="1225651"/>
                </a:cubicBezTo>
                <a:cubicBezTo>
                  <a:pt x="5140249" y="1217868"/>
                  <a:pt x="5146083" y="1210863"/>
                  <a:pt x="5154105" y="1210863"/>
                </a:cubicBezTo>
                <a:close/>
                <a:moveTo>
                  <a:pt x="5083276" y="1210863"/>
                </a:moveTo>
                <a:cubicBezTo>
                  <a:pt x="5089110" y="1210863"/>
                  <a:pt x="5095673" y="1217868"/>
                  <a:pt x="5095673" y="1225651"/>
                </a:cubicBezTo>
                <a:cubicBezTo>
                  <a:pt x="5095673" y="1234213"/>
                  <a:pt x="5089110" y="1240439"/>
                  <a:pt x="5083276" y="1240439"/>
                </a:cubicBezTo>
                <a:cubicBezTo>
                  <a:pt x="5075254" y="1240439"/>
                  <a:pt x="5069420" y="1234213"/>
                  <a:pt x="5069420" y="1225651"/>
                </a:cubicBezTo>
                <a:cubicBezTo>
                  <a:pt x="5069420" y="1217868"/>
                  <a:pt x="5075254" y="1210863"/>
                  <a:pt x="5083276" y="1210863"/>
                </a:cubicBezTo>
                <a:close/>
                <a:moveTo>
                  <a:pt x="5012445" y="1210863"/>
                </a:moveTo>
                <a:cubicBezTo>
                  <a:pt x="5018279" y="1210863"/>
                  <a:pt x="5024842" y="1217868"/>
                  <a:pt x="5024842" y="1225651"/>
                </a:cubicBezTo>
                <a:cubicBezTo>
                  <a:pt x="5024842" y="1234213"/>
                  <a:pt x="5018279" y="1240439"/>
                  <a:pt x="5012445" y="1240439"/>
                </a:cubicBezTo>
                <a:cubicBezTo>
                  <a:pt x="5004423" y="1240439"/>
                  <a:pt x="4998589" y="1234213"/>
                  <a:pt x="4998589" y="1225651"/>
                </a:cubicBezTo>
                <a:cubicBezTo>
                  <a:pt x="4998589" y="1217868"/>
                  <a:pt x="5004423" y="1210863"/>
                  <a:pt x="5012445" y="1210863"/>
                </a:cubicBezTo>
                <a:close/>
                <a:moveTo>
                  <a:pt x="4940157" y="1210863"/>
                </a:moveTo>
                <a:cubicBezTo>
                  <a:pt x="4948179" y="1210863"/>
                  <a:pt x="4954013" y="1217868"/>
                  <a:pt x="4954013" y="1225651"/>
                </a:cubicBezTo>
                <a:cubicBezTo>
                  <a:pt x="4954013" y="1234213"/>
                  <a:pt x="4948179" y="1240439"/>
                  <a:pt x="4940157" y="1240439"/>
                </a:cubicBezTo>
                <a:cubicBezTo>
                  <a:pt x="4934323" y="1240439"/>
                  <a:pt x="4927760" y="1234213"/>
                  <a:pt x="4927760" y="1225651"/>
                </a:cubicBezTo>
                <a:cubicBezTo>
                  <a:pt x="4927760" y="1217868"/>
                  <a:pt x="4934323" y="1210863"/>
                  <a:pt x="4940157" y="1210863"/>
                </a:cubicBezTo>
                <a:close/>
                <a:moveTo>
                  <a:pt x="4865953" y="1210863"/>
                </a:moveTo>
                <a:cubicBezTo>
                  <a:pt x="4873975" y="1210863"/>
                  <a:pt x="4879809" y="1217868"/>
                  <a:pt x="4879809" y="1225651"/>
                </a:cubicBezTo>
                <a:cubicBezTo>
                  <a:pt x="4879809" y="1234213"/>
                  <a:pt x="4873975" y="1240439"/>
                  <a:pt x="4865953" y="1240439"/>
                </a:cubicBezTo>
                <a:cubicBezTo>
                  <a:pt x="4860119" y="1240439"/>
                  <a:pt x="4853556" y="1234213"/>
                  <a:pt x="4853556" y="1225651"/>
                </a:cubicBezTo>
                <a:cubicBezTo>
                  <a:pt x="4853556" y="1217868"/>
                  <a:pt x="4860119" y="1210863"/>
                  <a:pt x="4865953" y="1210863"/>
                </a:cubicBezTo>
                <a:close/>
                <a:moveTo>
                  <a:pt x="4795122" y="1210863"/>
                </a:moveTo>
                <a:cubicBezTo>
                  <a:pt x="4803144" y="1210863"/>
                  <a:pt x="4808978" y="1217868"/>
                  <a:pt x="4808978" y="1225651"/>
                </a:cubicBezTo>
                <a:cubicBezTo>
                  <a:pt x="4808978" y="1234213"/>
                  <a:pt x="4803144" y="1240439"/>
                  <a:pt x="4795122" y="1240439"/>
                </a:cubicBezTo>
                <a:cubicBezTo>
                  <a:pt x="4787830" y="1240439"/>
                  <a:pt x="4782725" y="1234213"/>
                  <a:pt x="4782725" y="1225651"/>
                </a:cubicBezTo>
                <a:cubicBezTo>
                  <a:pt x="4782725" y="1217868"/>
                  <a:pt x="4787830" y="1210863"/>
                  <a:pt x="4795122" y="1210863"/>
                </a:cubicBezTo>
                <a:close/>
                <a:moveTo>
                  <a:pt x="4726684" y="1210863"/>
                </a:moveTo>
                <a:cubicBezTo>
                  <a:pt x="4735246" y="1210863"/>
                  <a:pt x="4741472" y="1217868"/>
                  <a:pt x="4741472" y="1225651"/>
                </a:cubicBezTo>
                <a:cubicBezTo>
                  <a:pt x="4741472" y="1234213"/>
                  <a:pt x="4735246" y="1240439"/>
                  <a:pt x="4726684" y="1240439"/>
                </a:cubicBezTo>
                <a:cubicBezTo>
                  <a:pt x="4718122" y="1240439"/>
                  <a:pt x="4711896" y="1234213"/>
                  <a:pt x="4711896" y="1225651"/>
                </a:cubicBezTo>
                <a:cubicBezTo>
                  <a:pt x="4711896" y="1217868"/>
                  <a:pt x="4718122" y="1210863"/>
                  <a:pt x="4726684" y="1210863"/>
                </a:cubicBezTo>
                <a:close/>
                <a:moveTo>
                  <a:pt x="4655853" y="1210863"/>
                </a:moveTo>
                <a:cubicBezTo>
                  <a:pt x="4663637" y="1210863"/>
                  <a:pt x="4670642" y="1217868"/>
                  <a:pt x="4670642" y="1225651"/>
                </a:cubicBezTo>
                <a:cubicBezTo>
                  <a:pt x="4670642" y="1234213"/>
                  <a:pt x="4663637" y="1240439"/>
                  <a:pt x="4655853" y="1240439"/>
                </a:cubicBezTo>
                <a:cubicBezTo>
                  <a:pt x="4647291" y="1240439"/>
                  <a:pt x="4641064" y="1234213"/>
                  <a:pt x="4641064" y="1225651"/>
                </a:cubicBezTo>
                <a:cubicBezTo>
                  <a:pt x="4641064" y="1217868"/>
                  <a:pt x="4647291" y="1210863"/>
                  <a:pt x="4655853" y="1210863"/>
                </a:cubicBezTo>
                <a:close/>
                <a:moveTo>
                  <a:pt x="4585023" y="1210863"/>
                </a:moveTo>
                <a:cubicBezTo>
                  <a:pt x="4592806" y="1210863"/>
                  <a:pt x="4599811" y="1217868"/>
                  <a:pt x="4599811" y="1225651"/>
                </a:cubicBezTo>
                <a:cubicBezTo>
                  <a:pt x="4599811" y="1234213"/>
                  <a:pt x="4592806" y="1240439"/>
                  <a:pt x="4585023" y="1240439"/>
                </a:cubicBezTo>
                <a:cubicBezTo>
                  <a:pt x="4576461" y="1240439"/>
                  <a:pt x="4570235" y="1234213"/>
                  <a:pt x="4570235" y="1225651"/>
                </a:cubicBezTo>
                <a:cubicBezTo>
                  <a:pt x="4570235" y="1217868"/>
                  <a:pt x="4576461" y="1210863"/>
                  <a:pt x="4585023" y="1210863"/>
                </a:cubicBezTo>
                <a:close/>
                <a:moveTo>
                  <a:pt x="4513260" y="1210863"/>
                </a:moveTo>
                <a:cubicBezTo>
                  <a:pt x="4520553" y="1210863"/>
                  <a:pt x="4525657" y="1217868"/>
                  <a:pt x="4525657" y="1225651"/>
                </a:cubicBezTo>
                <a:cubicBezTo>
                  <a:pt x="4525657" y="1234213"/>
                  <a:pt x="4520553" y="1240439"/>
                  <a:pt x="4513260" y="1240439"/>
                </a:cubicBezTo>
                <a:cubicBezTo>
                  <a:pt x="4505238" y="1240439"/>
                  <a:pt x="4499404" y="1234213"/>
                  <a:pt x="4499404" y="1225651"/>
                </a:cubicBezTo>
                <a:cubicBezTo>
                  <a:pt x="4499404" y="1217868"/>
                  <a:pt x="4505238" y="1210863"/>
                  <a:pt x="4513260" y="1210863"/>
                </a:cubicBezTo>
                <a:close/>
                <a:moveTo>
                  <a:pt x="4439056" y="1210863"/>
                </a:moveTo>
                <a:cubicBezTo>
                  <a:pt x="4445619" y="1210863"/>
                  <a:pt x="4451453" y="1217868"/>
                  <a:pt x="4451453" y="1225651"/>
                </a:cubicBezTo>
                <a:cubicBezTo>
                  <a:pt x="4451453" y="1234213"/>
                  <a:pt x="4445619" y="1240439"/>
                  <a:pt x="4439056" y="1240439"/>
                </a:cubicBezTo>
                <a:cubicBezTo>
                  <a:pt x="4431763" y="1240439"/>
                  <a:pt x="4425200" y="1234213"/>
                  <a:pt x="4425200" y="1225651"/>
                </a:cubicBezTo>
                <a:cubicBezTo>
                  <a:pt x="4425200" y="1217868"/>
                  <a:pt x="4431763" y="1210863"/>
                  <a:pt x="4439056" y="1210863"/>
                </a:cubicBezTo>
                <a:close/>
                <a:moveTo>
                  <a:pt x="4366768" y="1210863"/>
                </a:moveTo>
                <a:cubicBezTo>
                  <a:pt x="4374790" y="1210863"/>
                  <a:pt x="4380624" y="1217868"/>
                  <a:pt x="4380624" y="1225651"/>
                </a:cubicBezTo>
                <a:cubicBezTo>
                  <a:pt x="4380624" y="1234213"/>
                  <a:pt x="4374790" y="1240439"/>
                  <a:pt x="4366768" y="1240439"/>
                </a:cubicBezTo>
                <a:cubicBezTo>
                  <a:pt x="4360934" y="1240439"/>
                  <a:pt x="4354371" y="1234213"/>
                  <a:pt x="4354371" y="1225651"/>
                </a:cubicBezTo>
                <a:cubicBezTo>
                  <a:pt x="4354371" y="1217868"/>
                  <a:pt x="4360934" y="1210863"/>
                  <a:pt x="4366768" y="1210863"/>
                </a:cubicBezTo>
                <a:close/>
                <a:moveTo>
                  <a:pt x="4295937" y="1210863"/>
                </a:moveTo>
                <a:cubicBezTo>
                  <a:pt x="4303959" y="1210863"/>
                  <a:pt x="4309793" y="1217868"/>
                  <a:pt x="4309793" y="1225651"/>
                </a:cubicBezTo>
                <a:cubicBezTo>
                  <a:pt x="4309793" y="1234213"/>
                  <a:pt x="4303959" y="1240439"/>
                  <a:pt x="4295937" y="1240439"/>
                </a:cubicBezTo>
                <a:cubicBezTo>
                  <a:pt x="4290103" y="1240439"/>
                  <a:pt x="4283540" y="1234213"/>
                  <a:pt x="4283540" y="1225651"/>
                </a:cubicBezTo>
                <a:cubicBezTo>
                  <a:pt x="4283540" y="1217868"/>
                  <a:pt x="4290103" y="1210863"/>
                  <a:pt x="4295937" y="1210863"/>
                </a:cubicBezTo>
                <a:close/>
                <a:moveTo>
                  <a:pt x="368953" y="1210863"/>
                </a:moveTo>
                <a:cubicBezTo>
                  <a:pt x="377515" y="1210863"/>
                  <a:pt x="383742" y="1217868"/>
                  <a:pt x="383742" y="1225651"/>
                </a:cubicBezTo>
                <a:cubicBezTo>
                  <a:pt x="383742" y="1234213"/>
                  <a:pt x="377515" y="1240439"/>
                  <a:pt x="368953" y="1240439"/>
                </a:cubicBezTo>
                <a:cubicBezTo>
                  <a:pt x="361170" y="1240439"/>
                  <a:pt x="354165" y="1234213"/>
                  <a:pt x="354165" y="1225651"/>
                </a:cubicBezTo>
                <a:cubicBezTo>
                  <a:pt x="354165" y="1217868"/>
                  <a:pt x="361170" y="1210863"/>
                  <a:pt x="368953" y="1210863"/>
                </a:cubicBezTo>
                <a:close/>
                <a:moveTo>
                  <a:pt x="297189" y="1210863"/>
                </a:moveTo>
                <a:cubicBezTo>
                  <a:pt x="305211" y="1210863"/>
                  <a:pt x="309586" y="1217868"/>
                  <a:pt x="309586" y="1225651"/>
                </a:cubicBezTo>
                <a:cubicBezTo>
                  <a:pt x="309586" y="1234213"/>
                  <a:pt x="305211" y="1240439"/>
                  <a:pt x="297189" y="1240439"/>
                </a:cubicBezTo>
                <a:cubicBezTo>
                  <a:pt x="289897" y="1240439"/>
                  <a:pt x="283334" y="1234213"/>
                  <a:pt x="283334" y="1225651"/>
                </a:cubicBezTo>
                <a:cubicBezTo>
                  <a:pt x="283334" y="1217868"/>
                  <a:pt x="289897" y="1210863"/>
                  <a:pt x="297189" y="1210863"/>
                </a:cubicBezTo>
                <a:close/>
                <a:moveTo>
                  <a:pt x="226361" y="1210863"/>
                </a:moveTo>
                <a:cubicBezTo>
                  <a:pt x="232195" y="1210863"/>
                  <a:pt x="238759" y="1217868"/>
                  <a:pt x="238759" y="1225651"/>
                </a:cubicBezTo>
                <a:cubicBezTo>
                  <a:pt x="238759" y="1234213"/>
                  <a:pt x="232195" y="1240439"/>
                  <a:pt x="226361" y="1240439"/>
                </a:cubicBezTo>
                <a:cubicBezTo>
                  <a:pt x="218338" y="1240439"/>
                  <a:pt x="212504" y="1234213"/>
                  <a:pt x="212504" y="1225651"/>
                </a:cubicBezTo>
                <a:cubicBezTo>
                  <a:pt x="212504" y="1217868"/>
                  <a:pt x="218338" y="1210863"/>
                  <a:pt x="226361" y="1210863"/>
                </a:cubicBezTo>
                <a:close/>
                <a:moveTo>
                  <a:pt x="155527" y="1210863"/>
                </a:moveTo>
                <a:cubicBezTo>
                  <a:pt x="161361" y="1210863"/>
                  <a:pt x="167924" y="1217868"/>
                  <a:pt x="167924" y="1225651"/>
                </a:cubicBezTo>
                <a:cubicBezTo>
                  <a:pt x="167924" y="1234213"/>
                  <a:pt x="161361" y="1240439"/>
                  <a:pt x="155527" y="1240439"/>
                </a:cubicBezTo>
                <a:cubicBezTo>
                  <a:pt x="147505" y="1240439"/>
                  <a:pt x="141671" y="1234213"/>
                  <a:pt x="141671" y="1225651"/>
                </a:cubicBezTo>
                <a:cubicBezTo>
                  <a:pt x="141671" y="1217868"/>
                  <a:pt x="147505" y="1210863"/>
                  <a:pt x="155527" y="1210863"/>
                </a:cubicBezTo>
                <a:close/>
                <a:moveTo>
                  <a:pt x="83239" y="1210863"/>
                </a:moveTo>
                <a:cubicBezTo>
                  <a:pt x="90531" y="1210863"/>
                  <a:pt x="97095" y="1217868"/>
                  <a:pt x="97095" y="1225651"/>
                </a:cubicBezTo>
                <a:cubicBezTo>
                  <a:pt x="97095" y="1234213"/>
                  <a:pt x="90531" y="1240439"/>
                  <a:pt x="83239" y="1240439"/>
                </a:cubicBezTo>
                <a:cubicBezTo>
                  <a:pt x="76675" y="1240439"/>
                  <a:pt x="70841" y="1234213"/>
                  <a:pt x="70841" y="1225651"/>
                </a:cubicBezTo>
                <a:cubicBezTo>
                  <a:pt x="70841" y="1217868"/>
                  <a:pt x="76675" y="1210863"/>
                  <a:pt x="83239" y="1210863"/>
                </a:cubicBezTo>
                <a:close/>
                <a:moveTo>
                  <a:pt x="12003" y="1210863"/>
                </a:moveTo>
                <a:cubicBezTo>
                  <a:pt x="20248" y="1210863"/>
                  <a:pt x="26244" y="1217868"/>
                  <a:pt x="26244" y="1225651"/>
                </a:cubicBezTo>
                <a:cubicBezTo>
                  <a:pt x="26244" y="1234213"/>
                  <a:pt x="20248" y="1240439"/>
                  <a:pt x="12003" y="1240439"/>
                </a:cubicBezTo>
                <a:cubicBezTo>
                  <a:pt x="4508" y="1240439"/>
                  <a:pt x="10" y="1234213"/>
                  <a:pt x="10" y="1225651"/>
                </a:cubicBezTo>
                <a:cubicBezTo>
                  <a:pt x="10" y="1217868"/>
                  <a:pt x="4508" y="1210863"/>
                  <a:pt x="12003" y="1210863"/>
                </a:cubicBezTo>
                <a:close/>
                <a:moveTo>
                  <a:pt x="7013492" y="1140032"/>
                </a:moveTo>
                <a:cubicBezTo>
                  <a:pt x="7021275" y="1140032"/>
                  <a:pt x="7028280" y="1146595"/>
                  <a:pt x="7028280" y="1152429"/>
                </a:cubicBezTo>
                <a:cubicBezTo>
                  <a:pt x="7028280" y="1160451"/>
                  <a:pt x="7021275" y="1166286"/>
                  <a:pt x="7013492" y="1166286"/>
                </a:cubicBezTo>
                <a:cubicBezTo>
                  <a:pt x="7004930" y="1166286"/>
                  <a:pt x="6998704" y="1160451"/>
                  <a:pt x="6998704" y="1152429"/>
                </a:cubicBezTo>
                <a:cubicBezTo>
                  <a:pt x="6998704" y="1146595"/>
                  <a:pt x="7004930" y="1140032"/>
                  <a:pt x="7013492" y="1140032"/>
                </a:cubicBezTo>
                <a:close/>
                <a:moveTo>
                  <a:pt x="6939085" y="1140032"/>
                </a:moveTo>
                <a:cubicBezTo>
                  <a:pt x="6946378" y="1140032"/>
                  <a:pt x="6950753" y="1146595"/>
                  <a:pt x="6950753" y="1152429"/>
                </a:cubicBezTo>
                <a:cubicBezTo>
                  <a:pt x="6950753" y="1160451"/>
                  <a:pt x="6946378" y="1166286"/>
                  <a:pt x="6939085" y="1166286"/>
                </a:cubicBezTo>
                <a:cubicBezTo>
                  <a:pt x="6931063" y="1166286"/>
                  <a:pt x="6924500" y="1160451"/>
                  <a:pt x="6924500" y="1152429"/>
                </a:cubicBezTo>
                <a:cubicBezTo>
                  <a:pt x="6924500" y="1146595"/>
                  <a:pt x="6931063" y="1140032"/>
                  <a:pt x="6939085" y="1140032"/>
                </a:cubicBezTo>
                <a:close/>
                <a:moveTo>
                  <a:pt x="6867525" y="1140032"/>
                </a:moveTo>
                <a:cubicBezTo>
                  <a:pt x="6874088" y="1140032"/>
                  <a:pt x="6879922" y="1146595"/>
                  <a:pt x="6879922" y="1153888"/>
                </a:cubicBezTo>
                <a:cubicBezTo>
                  <a:pt x="6879922" y="1160451"/>
                  <a:pt x="6874088" y="1166286"/>
                  <a:pt x="6867525" y="1166286"/>
                </a:cubicBezTo>
                <a:cubicBezTo>
                  <a:pt x="6860232" y="1166286"/>
                  <a:pt x="6853669" y="1160451"/>
                  <a:pt x="6853669" y="1153888"/>
                </a:cubicBezTo>
                <a:cubicBezTo>
                  <a:pt x="6853669" y="1146595"/>
                  <a:pt x="6860232" y="1140032"/>
                  <a:pt x="6867525" y="1140032"/>
                </a:cubicBezTo>
                <a:close/>
                <a:moveTo>
                  <a:pt x="6796696" y="1140032"/>
                </a:moveTo>
                <a:cubicBezTo>
                  <a:pt x="6803259" y="1140032"/>
                  <a:pt x="6809093" y="1146595"/>
                  <a:pt x="6809093" y="1153888"/>
                </a:cubicBezTo>
                <a:cubicBezTo>
                  <a:pt x="6809093" y="1160451"/>
                  <a:pt x="6803259" y="1166286"/>
                  <a:pt x="6796696" y="1166286"/>
                </a:cubicBezTo>
                <a:cubicBezTo>
                  <a:pt x="6789403" y="1166286"/>
                  <a:pt x="6782840" y="1160451"/>
                  <a:pt x="6782840" y="1153888"/>
                </a:cubicBezTo>
                <a:cubicBezTo>
                  <a:pt x="6782840" y="1146595"/>
                  <a:pt x="6789403" y="1140032"/>
                  <a:pt x="6796696" y="1140032"/>
                </a:cubicBezTo>
                <a:close/>
                <a:moveTo>
                  <a:pt x="6724405" y="1140032"/>
                </a:moveTo>
                <a:cubicBezTo>
                  <a:pt x="6732427" y="1140032"/>
                  <a:pt x="6738261" y="1146595"/>
                  <a:pt x="6738261" y="1153888"/>
                </a:cubicBezTo>
                <a:cubicBezTo>
                  <a:pt x="6738261" y="1160451"/>
                  <a:pt x="6732427" y="1166286"/>
                  <a:pt x="6724405" y="1166286"/>
                </a:cubicBezTo>
                <a:cubicBezTo>
                  <a:pt x="6718571" y="1166286"/>
                  <a:pt x="6712008" y="1160451"/>
                  <a:pt x="6712008" y="1153888"/>
                </a:cubicBezTo>
                <a:cubicBezTo>
                  <a:pt x="6712008" y="1146595"/>
                  <a:pt x="6718571" y="1140032"/>
                  <a:pt x="6724405" y="1140032"/>
                </a:cubicBezTo>
                <a:close/>
                <a:moveTo>
                  <a:pt x="6653576" y="1140032"/>
                </a:moveTo>
                <a:cubicBezTo>
                  <a:pt x="6660869" y="1140032"/>
                  <a:pt x="6667432" y="1146595"/>
                  <a:pt x="6667432" y="1153888"/>
                </a:cubicBezTo>
                <a:cubicBezTo>
                  <a:pt x="6667432" y="1160451"/>
                  <a:pt x="6660869" y="1166286"/>
                  <a:pt x="6653576" y="1166286"/>
                </a:cubicBezTo>
                <a:cubicBezTo>
                  <a:pt x="6645554" y="1166286"/>
                  <a:pt x="6641179" y="1160451"/>
                  <a:pt x="6641179" y="1153888"/>
                </a:cubicBezTo>
                <a:cubicBezTo>
                  <a:pt x="6641179" y="1146595"/>
                  <a:pt x="6645554" y="1140032"/>
                  <a:pt x="6653576" y="1140032"/>
                </a:cubicBezTo>
                <a:close/>
                <a:moveTo>
                  <a:pt x="6581764" y="1140032"/>
                </a:moveTo>
                <a:cubicBezTo>
                  <a:pt x="6589547" y="1140032"/>
                  <a:pt x="6596552" y="1146595"/>
                  <a:pt x="6596552" y="1153888"/>
                </a:cubicBezTo>
                <a:cubicBezTo>
                  <a:pt x="6596552" y="1160451"/>
                  <a:pt x="6589547" y="1166286"/>
                  <a:pt x="6581764" y="1166286"/>
                </a:cubicBezTo>
                <a:cubicBezTo>
                  <a:pt x="6573202" y="1166286"/>
                  <a:pt x="6566976" y="1160451"/>
                  <a:pt x="6566976" y="1153888"/>
                </a:cubicBezTo>
                <a:cubicBezTo>
                  <a:pt x="6566976" y="1146595"/>
                  <a:pt x="6573202" y="1140032"/>
                  <a:pt x="6581764" y="1140032"/>
                </a:cubicBezTo>
                <a:close/>
                <a:moveTo>
                  <a:pt x="6510933" y="1140032"/>
                </a:moveTo>
                <a:cubicBezTo>
                  <a:pt x="6518717" y="1140032"/>
                  <a:pt x="6525722" y="1146595"/>
                  <a:pt x="6525722" y="1153888"/>
                </a:cubicBezTo>
                <a:cubicBezTo>
                  <a:pt x="6525722" y="1160451"/>
                  <a:pt x="6518717" y="1166286"/>
                  <a:pt x="6510933" y="1166286"/>
                </a:cubicBezTo>
                <a:cubicBezTo>
                  <a:pt x="6502371" y="1166286"/>
                  <a:pt x="6496144" y="1160451"/>
                  <a:pt x="6496144" y="1153888"/>
                </a:cubicBezTo>
                <a:cubicBezTo>
                  <a:pt x="6496144" y="1146595"/>
                  <a:pt x="6502371" y="1140032"/>
                  <a:pt x="6510933" y="1140032"/>
                </a:cubicBezTo>
                <a:close/>
                <a:moveTo>
                  <a:pt x="6440492" y="1140032"/>
                </a:moveTo>
                <a:cubicBezTo>
                  <a:pt x="6448081" y="1140032"/>
                  <a:pt x="6454911" y="1146595"/>
                  <a:pt x="6454911" y="1153888"/>
                </a:cubicBezTo>
                <a:cubicBezTo>
                  <a:pt x="6454911" y="1160451"/>
                  <a:pt x="6448081" y="1166286"/>
                  <a:pt x="6440492" y="1166286"/>
                </a:cubicBezTo>
                <a:cubicBezTo>
                  <a:pt x="6432145" y="1166286"/>
                  <a:pt x="6425315" y="1160451"/>
                  <a:pt x="6425315" y="1153888"/>
                </a:cubicBezTo>
                <a:cubicBezTo>
                  <a:pt x="6425315" y="1146595"/>
                  <a:pt x="6432145" y="1140032"/>
                  <a:pt x="6440492" y="1140032"/>
                </a:cubicBezTo>
                <a:close/>
                <a:moveTo>
                  <a:pt x="6368340" y="1140032"/>
                </a:moveTo>
                <a:cubicBezTo>
                  <a:pt x="6376362" y="1140032"/>
                  <a:pt x="6380737" y="1146595"/>
                  <a:pt x="6380737" y="1153888"/>
                </a:cubicBezTo>
                <a:cubicBezTo>
                  <a:pt x="6380737" y="1160451"/>
                  <a:pt x="6376362" y="1166286"/>
                  <a:pt x="6368340" y="1166286"/>
                </a:cubicBezTo>
                <a:cubicBezTo>
                  <a:pt x="6361047" y="1166286"/>
                  <a:pt x="6354484" y="1160451"/>
                  <a:pt x="6354484" y="1153888"/>
                </a:cubicBezTo>
                <a:cubicBezTo>
                  <a:pt x="6354484" y="1146595"/>
                  <a:pt x="6361047" y="1140032"/>
                  <a:pt x="6368340" y="1140032"/>
                </a:cubicBezTo>
                <a:close/>
                <a:moveTo>
                  <a:pt x="6297511" y="1140032"/>
                </a:moveTo>
                <a:cubicBezTo>
                  <a:pt x="6304074" y="1140032"/>
                  <a:pt x="6309908" y="1146595"/>
                  <a:pt x="6309908" y="1153888"/>
                </a:cubicBezTo>
                <a:cubicBezTo>
                  <a:pt x="6309908" y="1160451"/>
                  <a:pt x="6304074" y="1166286"/>
                  <a:pt x="6297511" y="1166286"/>
                </a:cubicBezTo>
                <a:cubicBezTo>
                  <a:pt x="6290218" y="1166286"/>
                  <a:pt x="6283655" y="1160451"/>
                  <a:pt x="6283655" y="1153888"/>
                </a:cubicBezTo>
                <a:cubicBezTo>
                  <a:pt x="6283655" y="1146595"/>
                  <a:pt x="6290218" y="1140032"/>
                  <a:pt x="6297511" y="1140032"/>
                </a:cubicBezTo>
                <a:close/>
                <a:moveTo>
                  <a:pt x="6226679" y="1140032"/>
                </a:moveTo>
                <a:cubicBezTo>
                  <a:pt x="6233242" y="1140032"/>
                  <a:pt x="6239076" y="1146595"/>
                  <a:pt x="6239076" y="1153888"/>
                </a:cubicBezTo>
                <a:cubicBezTo>
                  <a:pt x="6239076" y="1160451"/>
                  <a:pt x="6233242" y="1166286"/>
                  <a:pt x="6226679" y="1166286"/>
                </a:cubicBezTo>
                <a:cubicBezTo>
                  <a:pt x="6219386" y="1166286"/>
                  <a:pt x="6212823" y="1160451"/>
                  <a:pt x="6212823" y="1153888"/>
                </a:cubicBezTo>
                <a:cubicBezTo>
                  <a:pt x="6212823" y="1146595"/>
                  <a:pt x="6219386" y="1140032"/>
                  <a:pt x="6226679" y="1140032"/>
                </a:cubicBezTo>
                <a:close/>
                <a:moveTo>
                  <a:pt x="6154391" y="1140032"/>
                </a:moveTo>
                <a:cubicBezTo>
                  <a:pt x="6161684" y="1140032"/>
                  <a:pt x="6168247" y="1146595"/>
                  <a:pt x="6168247" y="1153888"/>
                </a:cubicBezTo>
                <a:cubicBezTo>
                  <a:pt x="6168247" y="1160451"/>
                  <a:pt x="6161684" y="1166286"/>
                  <a:pt x="6154391" y="1166286"/>
                </a:cubicBezTo>
                <a:cubicBezTo>
                  <a:pt x="6147828" y="1166286"/>
                  <a:pt x="6141994" y="1160451"/>
                  <a:pt x="6141994" y="1153888"/>
                </a:cubicBezTo>
                <a:cubicBezTo>
                  <a:pt x="6141994" y="1146595"/>
                  <a:pt x="6147828" y="1140032"/>
                  <a:pt x="6154391" y="1140032"/>
                </a:cubicBezTo>
                <a:close/>
                <a:moveTo>
                  <a:pt x="6083559" y="1140032"/>
                </a:moveTo>
                <a:cubicBezTo>
                  <a:pt x="6090852" y="1140032"/>
                  <a:pt x="6097415" y="1146595"/>
                  <a:pt x="6097415" y="1153888"/>
                </a:cubicBezTo>
                <a:cubicBezTo>
                  <a:pt x="6097415" y="1160451"/>
                  <a:pt x="6090852" y="1166286"/>
                  <a:pt x="6083559" y="1166286"/>
                </a:cubicBezTo>
                <a:cubicBezTo>
                  <a:pt x="6076996" y="1166286"/>
                  <a:pt x="6071162" y="1160451"/>
                  <a:pt x="6071162" y="1153888"/>
                </a:cubicBezTo>
                <a:cubicBezTo>
                  <a:pt x="6071162" y="1146595"/>
                  <a:pt x="6076996" y="1140032"/>
                  <a:pt x="6083559" y="1140032"/>
                </a:cubicBezTo>
                <a:close/>
                <a:moveTo>
                  <a:pt x="6009356" y="1140032"/>
                </a:moveTo>
                <a:cubicBezTo>
                  <a:pt x="6016649" y="1140032"/>
                  <a:pt x="6023212" y="1146595"/>
                  <a:pt x="6023212" y="1153888"/>
                </a:cubicBezTo>
                <a:cubicBezTo>
                  <a:pt x="6023212" y="1160451"/>
                  <a:pt x="6016649" y="1166286"/>
                  <a:pt x="6009356" y="1166286"/>
                </a:cubicBezTo>
                <a:cubicBezTo>
                  <a:pt x="6001334" y="1166286"/>
                  <a:pt x="5996959" y="1160451"/>
                  <a:pt x="5996959" y="1153888"/>
                </a:cubicBezTo>
                <a:cubicBezTo>
                  <a:pt x="5996959" y="1146595"/>
                  <a:pt x="6001334" y="1140032"/>
                  <a:pt x="6009356" y="1140032"/>
                </a:cubicBezTo>
                <a:close/>
                <a:moveTo>
                  <a:pt x="5940548" y="1140032"/>
                </a:moveTo>
                <a:cubicBezTo>
                  <a:pt x="5948896" y="1140032"/>
                  <a:pt x="5955726" y="1146595"/>
                  <a:pt x="5955726" y="1153888"/>
                </a:cubicBezTo>
                <a:cubicBezTo>
                  <a:pt x="5955726" y="1160451"/>
                  <a:pt x="5948896" y="1166286"/>
                  <a:pt x="5940548" y="1166286"/>
                </a:cubicBezTo>
                <a:cubicBezTo>
                  <a:pt x="5932960" y="1166286"/>
                  <a:pt x="5926130" y="1160451"/>
                  <a:pt x="5926130" y="1153888"/>
                </a:cubicBezTo>
                <a:cubicBezTo>
                  <a:pt x="5926130" y="1146595"/>
                  <a:pt x="5932960" y="1140032"/>
                  <a:pt x="5940548" y="1140032"/>
                </a:cubicBezTo>
                <a:close/>
                <a:moveTo>
                  <a:pt x="5870088" y="1140032"/>
                </a:moveTo>
                <a:cubicBezTo>
                  <a:pt x="5878650" y="1140032"/>
                  <a:pt x="5884877" y="1146595"/>
                  <a:pt x="5884877" y="1153888"/>
                </a:cubicBezTo>
                <a:cubicBezTo>
                  <a:pt x="5884877" y="1160451"/>
                  <a:pt x="5878650" y="1166286"/>
                  <a:pt x="5870088" y="1166286"/>
                </a:cubicBezTo>
                <a:cubicBezTo>
                  <a:pt x="5862304" y="1166286"/>
                  <a:pt x="5855299" y="1161910"/>
                  <a:pt x="5855299" y="1153888"/>
                </a:cubicBezTo>
                <a:cubicBezTo>
                  <a:pt x="5855299" y="1146595"/>
                  <a:pt x="5862304" y="1140032"/>
                  <a:pt x="5870088" y="1140032"/>
                </a:cubicBezTo>
                <a:close/>
                <a:moveTo>
                  <a:pt x="5799257" y="1140032"/>
                </a:moveTo>
                <a:cubicBezTo>
                  <a:pt x="5807819" y="1140032"/>
                  <a:pt x="5814045" y="1146595"/>
                  <a:pt x="5814045" y="1153888"/>
                </a:cubicBezTo>
                <a:cubicBezTo>
                  <a:pt x="5814045" y="1161910"/>
                  <a:pt x="5807819" y="1166286"/>
                  <a:pt x="5799257" y="1166286"/>
                </a:cubicBezTo>
                <a:cubicBezTo>
                  <a:pt x="5791474" y="1166286"/>
                  <a:pt x="5784469" y="1161910"/>
                  <a:pt x="5784469" y="1153888"/>
                </a:cubicBezTo>
                <a:cubicBezTo>
                  <a:pt x="5784469" y="1146595"/>
                  <a:pt x="5791474" y="1140032"/>
                  <a:pt x="5799257" y="1140032"/>
                </a:cubicBezTo>
                <a:close/>
                <a:moveTo>
                  <a:pt x="5724122" y="1140032"/>
                </a:moveTo>
                <a:cubicBezTo>
                  <a:pt x="5732144" y="1140032"/>
                  <a:pt x="5736519" y="1146595"/>
                  <a:pt x="5736519" y="1153888"/>
                </a:cubicBezTo>
                <a:cubicBezTo>
                  <a:pt x="5736519" y="1161910"/>
                  <a:pt x="5732144" y="1166286"/>
                  <a:pt x="5724122" y="1166286"/>
                </a:cubicBezTo>
                <a:cubicBezTo>
                  <a:pt x="5716100" y="1166286"/>
                  <a:pt x="5710266" y="1161910"/>
                  <a:pt x="5710266" y="1153888"/>
                </a:cubicBezTo>
                <a:cubicBezTo>
                  <a:pt x="5710266" y="1146595"/>
                  <a:pt x="5716100" y="1140032"/>
                  <a:pt x="5724122" y="1140032"/>
                </a:cubicBezTo>
                <a:close/>
                <a:moveTo>
                  <a:pt x="5653291" y="1140032"/>
                </a:moveTo>
                <a:cubicBezTo>
                  <a:pt x="5659125" y="1140032"/>
                  <a:pt x="5665688" y="1146595"/>
                  <a:pt x="5665688" y="1153888"/>
                </a:cubicBezTo>
                <a:cubicBezTo>
                  <a:pt x="5665688" y="1161910"/>
                  <a:pt x="5659125" y="1166286"/>
                  <a:pt x="5653291" y="1166286"/>
                </a:cubicBezTo>
                <a:cubicBezTo>
                  <a:pt x="5645269" y="1166286"/>
                  <a:pt x="5639435" y="1161910"/>
                  <a:pt x="5639435" y="1153888"/>
                </a:cubicBezTo>
                <a:cubicBezTo>
                  <a:pt x="5639435" y="1146595"/>
                  <a:pt x="5645269" y="1140032"/>
                  <a:pt x="5653291" y="1140032"/>
                </a:cubicBezTo>
                <a:close/>
                <a:moveTo>
                  <a:pt x="5581002" y="1140032"/>
                </a:moveTo>
                <a:cubicBezTo>
                  <a:pt x="5588295" y="1140032"/>
                  <a:pt x="5594858" y="1146595"/>
                  <a:pt x="5594858" y="1153888"/>
                </a:cubicBezTo>
                <a:cubicBezTo>
                  <a:pt x="5594858" y="1161910"/>
                  <a:pt x="5588295" y="1166286"/>
                  <a:pt x="5581002" y="1166286"/>
                </a:cubicBezTo>
                <a:cubicBezTo>
                  <a:pt x="5574439" y="1166286"/>
                  <a:pt x="5568605" y="1161910"/>
                  <a:pt x="5568605" y="1153888"/>
                </a:cubicBezTo>
                <a:cubicBezTo>
                  <a:pt x="5568605" y="1146595"/>
                  <a:pt x="5574439" y="1140032"/>
                  <a:pt x="5581002" y="1140032"/>
                </a:cubicBezTo>
                <a:close/>
                <a:moveTo>
                  <a:pt x="5510171" y="1140032"/>
                </a:moveTo>
                <a:cubicBezTo>
                  <a:pt x="5517464" y="1140032"/>
                  <a:pt x="5524027" y="1146595"/>
                  <a:pt x="5524027" y="1153888"/>
                </a:cubicBezTo>
                <a:cubicBezTo>
                  <a:pt x="5524027" y="1161910"/>
                  <a:pt x="5517464" y="1166286"/>
                  <a:pt x="5510171" y="1166286"/>
                </a:cubicBezTo>
                <a:cubicBezTo>
                  <a:pt x="5503608" y="1166286"/>
                  <a:pt x="5497774" y="1161910"/>
                  <a:pt x="5497774" y="1153888"/>
                </a:cubicBezTo>
                <a:cubicBezTo>
                  <a:pt x="5497774" y="1146595"/>
                  <a:pt x="5503608" y="1140032"/>
                  <a:pt x="5510171" y="1140032"/>
                </a:cubicBezTo>
                <a:close/>
                <a:moveTo>
                  <a:pt x="5438937" y="1140032"/>
                </a:moveTo>
                <a:cubicBezTo>
                  <a:pt x="5447182" y="1140032"/>
                  <a:pt x="5453178" y="1146595"/>
                  <a:pt x="5453178" y="1153888"/>
                </a:cubicBezTo>
                <a:cubicBezTo>
                  <a:pt x="5453178" y="1161910"/>
                  <a:pt x="5447182" y="1166286"/>
                  <a:pt x="5438937" y="1166286"/>
                </a:cubicBezTo>
                <a:cubicBezTo>
                  <a:pt x="5431442" y="1166286"/>
                  <a:pt x="5426945" y="1161910"/>
                  <a:pt x="5426945" y="1153888"/>
                </a:cubicBezTo>
                <a:cubicBezTo>
                  <a:pt x="5426945" y="1146595"/>
                  <a:pt x="5431442" y="1140032"/>
                  <a:pt x="5438937" y="1140032"/>
                </a:cubicBezTo>
                <a:close/>
                <a:moveTo>
                  <a:pt x="5367530" y="1140032"/>
                </a:moveTo>
                <a:cubicBezTo>
                  <a:pt x="5376092" y="1140032"/>
                  <a:pt x="5382318" y="1146595"/>
                  <a:pt x="5382318" y="1153888"/>
                </a:cubicBezTo>
                <a:cubicBezTo>
                  <a:pt x="5382318" y="1161910"/>
                  <a:pt x="5376092" y="1166286"/>
                  <a:pt x="5367530" y="1166286"/>
                </a:cubicBezTo>
                <a:cubicBezTo>
                  <a:pt x="5359747" y="1166286"/>
                  <a:pt x="5352742" y="1161910"/>
                  <a:pt x="5352742" y="1153888"/>
                </a:cubicBezTo>
                <a:cubicBezTo>
                  <a:pt x="5352742" y="1146595"/>
                  <a:pt x="5359747" y="1140032"/>
                  <a:pt x="5367530" y="1140032"/>
                </a:cubicBezTo>
                <a:close/>
                <a:moveTo>
                  <a:pt x="5296699" y="1140032"/>
                </a:moveTo>
                <a:cubicBezTo>
                  <a:pt x="5305261" y="1140032"/>
                  <a:pt x="5311488" y="1146595"/>
                  <a:pt x="5311488" y="1153888"/>
                </a:cubicBezTo>
                <a:cubicBezTo>
                  <a:pt x="5311488" y="1161910"/>
                  <a:pt x="5305261" y="1166286"/>
                  <a:pt x="5296699" y="1166286"/>
                </a:cubicBezTo>
                <a:cubicBezTo>
                  <a:pt x="5288915" y="1166286"/>
                  <a:pt x="5281910" y="1161910"/>
                  <a:pt x="5281910" y="1153888"/>
                </a:cubicBezTo>
                <a:cubicBezTo>
                  <a:pt x="5281910" y="1146595"/>
                  <a:pt x="5288915" y="1140032"/>
                  <a:pt x="5296699" y="1140032"/>
                </a:cubicBezTo>
                <a:close/>
                <a:moveTo>
                  <a:pt x="5225869" y="1140032"/>
                </a:moveTo>
                <a:cubicBezTo>
                  <a:pt x="5234431" y="1140032"/>
                  <a:pt x="5240657" y="1146595"/>
                  <a:pt x="5240657" y="1153888"/>
                </a:cubicBezTo>
                <a:cubicBezTo>
                  <a:pt x="5240657" y="1161910"/>
                  <a:pt x="5234431" y="1166286"/>
                  <a:pt x="5225869" y="1166286"/>
                </a:cubicBezTo>
                <a:cubicBezTo>
                  <a:pt x="5217307" y="1166286"/>
                  <a:pt x="5211081" y="1161910"/>
                  <a:pt x="5211081" y="1153888"/>
                </a:cubicBezTo>
                <a:cubicBezTo>
                  <a:pt x="5211081" y="1146595"/>
                  <a:pt x="5217307" y="1140032"/>
                  <a:pt x="5225869" y="1140032"/>
                </a:cubicBezTo>
                <a:close/>
                <a:moveTo>
                  <a:pt x="5154105" y="1140032"/>
                </a:moveTo>
                <a:cubicBezTo>
                  <a:pt x="5162127" y="1140032"/>
                  <a:pt x="5166502" y="1147037"/>
                  <a:pt x="5166502" y="1154821"/>
                </a:cubicBezTo>
                <a:cubicBezTo>
                  <a:pt x="5166502" y="1163383"/>
                  <a:pt x="5162127" y="1169610"/>
                  <a:pt x="5154105" y="1169610"/>
                </a:cubicBezTo>
                <a:cubicBezTo>
                  <a:pt x="5146083" y="1169610"/>
                  <a:pt x="5140249" y="1163383"/>
                  <a:pt x="5140249" y="1154821"/>
                </a:cubicBezTo>
                <a:cubicBezTo>
                  <a:pt x="5140249" y="1147037"/>
                  <a:pt x="5146083" y="1140032"/>
                  <a:pt x="5154105" y="1140032"/>
                </a:cubicBezTo>
                <a:close/>
                <a:moveTo>
                  <a:pt x="5083276" y="1140032"/>
                </a:moveTo>
                <a:cubicBezTo>
                  <a:pt x="5089110" y="1140032"/>
                  <a:pt x="5095673" y="1147037"/>
                  <a:pt x="5095673" y="1154821"/>
                </a:cubicBezTo>
                <a:cubicBezTo>
                  <a:pt x="5095673" y="1163383"/>
                  <a:pt x="5089110" y="1169610"/>
                  <a:pt x="5083276" y="1169610"/>
                </a:cubicBezTo>
                <a:cubicBezTo>
                  <a:pt x="5075254" y="1169610"/>
                  <a:pt x="5069420" y="1163383"/>
                  <a:pt x="5069420" y="1154821"/>
                </a:cubicBezTo>
                <a:cubicBezTo>
                  <a:pt x="5069420" y="1147037"/>
                  <a:pt x="5075254" y="1140032"/>
                  <a:pt x="5083276" y="1140032"/>
                </a:cubicBezTo>
                <a:close/>
                <a:moveTo>
                  <a:pt x="5012445" y="1140032"/>
                </a:moveTo>
                <a:cubicBezTo>
                  <a:pt x="5018279" y="1140032"/>
                  <a:pt x="5024842" y="1147037"/>
                  <a:pt x="5024842" y="1154821"/>
                </a:cubicBezTo>
                <a:cubicBezTo>
                  <a:pt x="5024842" y="1163383"/>
                  <a:pt x="5018279" y="1169610"/>
                  <a:pt x="5012445" y="1169610"/>
                </a:cubicBezTo>
                <a:cubicBezTo>
                  <a:pt x="5004423" y="1169610"/>
                  <a:pt x="4998589" y="1163383"/>
                  <a:pt x="4998589" y="1154821"/>
                </a:cubicBezTo>
                <a:cubicBezTo>
                  <a:pt x="4998589" y="1147037"/>
                  <a:pt x="5004423" y="1140032"/>
                  <a:pt x="5012445" y="1140032"/>
                </a:cubicBezTo>
                <a:close/>
                <a:moveTo>
                  <a:pt x="4940157" y="1140032"/>
                </a:moveTo>
                <a:cubicBezTo>
                  <a:pt x="4948179" y="1140032"/>
                  <a:pt x="4954013" y="1147037"/>
                  <a:pt x="4954013" y="1154821"/>
                </a:cubicBezTo>
                <a:cubicBezTo>
                  <a:pt x="4954013" y="1163383"/>
                  <a:pt x="4948179" y="1169610"/>
                  <a:pt x="4940157" y="1169610"/>
                </a:cubicBezTo>
                <a:cubicBezTo>
                  <a:pt x="4934323" y="1169610"/>
                  <a:pt x="4927760" y="1163383"/>
                  <a:pt x="4927760" y="1154821"/>
                </a:cubicBezTo>
                <a:cubicBezTo>
                  <a:pt x="4927760" y="1147037"/>
                  <a:pt x="4934323" y="1140032"/>
                  <a:pt x="4940157" y="1140032"/>
                </a:cubicBezTo>
                <a:close/>
                <a:moveTo>
                  <a:pt x="4865953" y="1140032"/>
                </a:moveTo>
                <a:cubicBezTo>
                  <a:pt x="4873975" y="1140032"/>
                  <a:pt x="4879809" y="1147037"/>
                  <a:pt x="4879809" y="1154821"/>
                </a:cubicBezTo>
                <a:cubicBezTo>
                  <a:pt x="4879809" y="1163383"/>
                  <a:pt x="4873975" y="1169610"/>
                  <a:pt x="4865953" y="1169610"/>
                </a:cubicBezTo>
                <a:cubicBezTo>
                  <a:pt x="4860119" y="1169610"/>
                  <a:pt x="4853556" y="1163383"/>
                  <a:pt x="4853556" y="1154821"/>
                </a:cubicBezTo>
                <a:cubicBezTo>
                  <a:pt x="4853556" y="1147037"/>
                  <a:pt x="4860119" y="1140032"/>
                  <a:pt x="4865953" y="1140032"/>
                </a:cubicBezTo>
                <a:close/>
                <a:moveTo>
                  <a:pt x="4795122" y="1140032"/>
                </a:moveTo>
                <a:cubicBezTo>
                  <a:pt x="4803144" y="1140032"/>
                  <a:pt x="4808978" y="1147037"/>
                  <a:pt x="4808978" y="1154821"/>
                </a:cubicBezTo>
                <a:cubicBezTo>
                  <a:pt x="4808978" y="1163383"/>
                  <a:pt x="4803144" y="1169610"/>
                  <a:pt x="4795122" y="1169610"/>
                </a:cubicBezTo>
                <a:cubicBezTo>
                  <a:pt x="4787830" y="1169610"/>
                  <a:pt x="4782725" y="1163383"/>
                  <a:pt x="4782725" y="1154821"/>
                </a:cubicBezTo>
                <a:cubicBezTo>
                  <a:pt x="4782725" y="1147037"/>
                  <a:pt x="4787830" y="1140032"/>
                  <a:pt x="4795122" y="1140032"/>
                </a:cubicBezTo>
                <a:close/>
                <a:moveTo>
                  <a:pt x="4726684" y="1140032"/>
                </a:moveTo>
                <a:cubicBezTo>
                  <a:pt x="4735246" y="1140032"/>
                  <a:pt x="4741472" y="1147037"/>
                  <a:pt x="4741472" y="1154821"/>
                </a:cubicBezTo>
                <a:cubicBezTo>
                  <a:pt x="4741472" y="1163383"/>
                  <a:pt x="4735246" y="1169610"/>
                  <a:pt x="4726684" y="1169610"/>
                </a:cubicBezTo>
                <a:cubicBezTo>
                  <a:pt x="4718122" y="1169610"/>
                  <a:pt x="4711896" y="1163383"/>
                  <a:pt x="4711896" y="1154821"/>
                </a:cubicBezTo>
                <a:cubicBezTo>
                  <a:pt x="4711896" y="1147037"/>
                  <a:pt x="4718122" y="1140032"/>
                  <a:pt x="4726684" y="1140032"/>
                </a:cubicBezTo>
                <a:close/>
                <a:moveTo>
                  <a:pt x="4655853" y="1140032"/>
                </a:moveTo>
                <a:cubicBezTo>
                  <a:pt x="4663637" y="1140032"/>
                  <a:pt x="4670642" y="1147037"/>
                  <a:pt x="4670642" y="1154821"/>
                </a:cubicBezTo>
                <a:cubicBezTo>
                  <a:pt x="4670642" y="1163383"/>
                  <a:pt x="4663637" y="1169610"/>
                  <a:pt x="4655853" y="1169610"/>
                </a:cubicBezTo>
                <a:cubicBezTo>
                  <a:pt x="4647291" y="1169610"/>
                  <a:pt x="4641064" y="1163383"/>
                  <a:pt x="4641064" y="1154821"/>
                </a:cubicBezTo>
                <a:cubicBezTo>
                  <a:pt x="4641064" y="1147037"/>
                  <a:pt x="4647291" y="1140032"/>
                  <a:pt x="4655853" y="1140032"/>
                </a:cubicBezTo>
                <a:close/>
                <a:moveTo>
                  <a:pt x="4585023" y="1140032"/>
                </a:moveTo>
                <a:cubicBezTo>
                  <a:pt x="4592806" y="1140032"/>
                  <a:pt x="4599811" y="1147037"/>
                  <a:pt x="4599811" y="1154821"/>
                </a:cubicBezTo>
                <a:cubicBezTo>
                  <a:pt x="4599811" y="1163383"/>
                  <a:pt x="4592806" y="1169610"/>
                  <a:pt x="4585023" y="1169610"/>
                </a:cubicBezTo>
                <a:cubicBezTo>
                  <a:pt x="4576461" y="1169610"/>
                  <a:pt x="4570235" y="1163383"/>
                  <a:pt x="4570235" y="1154821"/>
                </a:cubicBezTo>
                <a:cubicBezTo>
                  <a:pt x="4570235" y="1147037"/>
                  <a:pt x="4576461" y="1140032"/>
                  <a:pt x="4585023" y="1140032"/>
                </a:cubicBezTo>
                <a:close/>
                <a:moveTo>
                  <a:pt x="4513260" y="1140032"/>
                </a:moveTo>
                <a:cubicBezTo>
                  <a:pt x="4520553" y="1140032"/>
                  <a:pt x="4525657" y="1147037"/>
                  <a:pt x="4525657" y="1154821"/>
                </a:cubicBezTo>
                <a:cubicBezTo>
                  <a:pt x="4525657" y="1163383"/>
                  <a:pt x="4520553" y="1169610"/>
                  <a:pt x="4513260" y="1169610"/>
                </a:cubicBezTo>
                <a:cubicBezTo>
                  <a:pt x="4505238" y="1169610"/>
                  <a:pt x="4499404" y="1163383"/>
                  <a:pt x="4499404" y="1154821"/>
                </a:cubicBezTo>
                <a:cubicBezTo>
                  <a:pt x="4499404" y="1147037"/>
                  <a:pt x="4505238" y="1140032"/>
                  <a:pt x="4513260" y="1140032"/>
                </a:cubicBezTo>
                <a:close/>
                <a:moveTo>
                  <a:pt x="4439056" y="1140032"/>
                </a:moveTo>
                <a:cubicBezTo>
                  <a:pt x="4445619" y="1140032"/>
                  <a:pt x="4451453" y="1147037"/>
                  <a:pt x="4451453" y="1154821"/>
                </a:cubicBezTo>
                <a:cubicBezTo>
                  <a:pt x="4451453" y="1163383"/>
                  <a:pt x="4445619" y="1169610"/>
                  <a:pt x="4439056" y="1169610"/>
                </a:cubicBezTo>
                <a:cubicBezTo>
                  <a:pt x="4431763" y="1169610"/>
                  <a:pt x="4425200" y="1163383"/>
                  <a:pt x="4425200" y="1154821"/>
                </a:cubicBezTo>
                <a:cubicBezTo>
                  <a:pt x="4425200" y="1147037"/>
                  <a:pt x="4431763" y="1140032"/>
                  <a:pt x="4439056" y="1140032"/>
                </a:cubicBezTo>
                <a:close/>
                <a:moveTo>
                  <a:pt x="4366768" y="1140032"/>
                </a:moveTo>
                <a:cubicBezTo>
                  <a:pt x="4374790" y="1140032"/>
                  <a:pt x="4380624" y="1147037"/>
                  <a:pt x="4380624" y="1154821"/>
                </a:cubicBezTo>
                <a:cubicBezTo>
                  <a:pt x="4380624" y="1163383"/>
                  <a:pt x="4374790" y="1169610"/>
                  <a:pt x="4366768" y="1169610"/>
                </a:cubicBezTo>
                <a:cubicBezTo>
                  <a:pt x="4360934" y="1169610"/>
                  <a:pt x="4354371" y="1163383"/>
                  <a:pt x="4354371" y="1154821"/>
                </a:cubicBezTo>
                <a:cubicBezTo>
                  <a:pt x="4354371" y="1147037"/>
                  <a:pt x="4360934" y="1140032"/>
                  <a:pt x="4366768" y="1140032"/>
                </a:cubicBezTo>
                <a:close/>
                <a:moveTo>
                  <a:pt x="4295937" y="1140032"/>
                </a:moveTo>
                <a:cubicBezTo>
                  <a:pt x="4303959" y="1140032"/>
                  <a:pt x="4309793" y="1147037"/>
                  <a:pt x="4309793" y="1154821"/>
                </a:cubicBezTo>
                <a:cubicBezTo>
                  <a:pt x="4309793" y="1163383"/>
                  <a:pt x="4303959" y="1169610"/>
                  <a:pt x="4295937" y="1169610"/>
                </a:cubicBezTo>
                <a:cubicBezTo>
                  <a:pt x="4290103" y="1169610"/>
                  <a:pt x="4283540" y="1163383"/>
                  <a:pt x="4283540" y="1154821"/>
                </a:cubicBezTo>
                <a:cubicBezTo>
                  <a:pt x="4283540" y="1147037"/>
                  <a:pt x="4290103" y="1140032"/>
                  <a:pt x="4295937" y="1140032"/>
                </a:cubicBezTo>
                <a:close/>
                <a:moveTo>
                  <a:pt x="4225107" y="1140032"/>
                </a:moveTo>
                <a:cubicBezTo>
                  <a:pt x="4233129" y="1140032"/>
                  <a:pt x="4238963" y="1147037"/>
                  <a:pt x="4238963" y="1154821"/>
                </a:cubicBezTo>
                <a:cubicBezTo>
                  <a:pt x="4238963" y="1163383"/>
                  <a:pt x="4233129" y="1169610"/>
                  <a:pt x="4225107" y="1169610"/>
                </a:cubicBezTo>
                <a:cubicBezTo>
                  <a:pt x="4217085" y="1169610"/>
                  <a:pt x="4212710" y="1163383"/>
                  <a:pt x="4212710" y="1154821"/>
                </a:cubicBezTo>
                <a:cubicBezTo>
                  <a:pt x="4212710" y="1147037"/>
                  <a:pt x="4217085" y="1140032"/>
                  <a:pt x="4225107" y="1140032"/>
                </a:cubicBezTo>
                <a:close/>
                <a:moveTo>
                  <a:pt x="4153295" y="1140032"/>
                </a:moveTo>
                <a:cubicBezTo>
                  <a:pt x="4161078" y="1140032"/>
                  <a:pt x="4168083" y="1147037"/>
                  <a:pt x="4168083" y="1154821"/>
                </a:cubicBezTo>
                <a:cubicBezTo>
                  <a:pt x="4168083" y="1163383"/>
                  <a:pt x="4161078" y="1169610"/>
                  <a:pt x="4153295" y="1169610"/>
                </a:cubicBezTo>
                <a:cubicBezTo>
                  <a:pt x="4144733" y="1169610"/>
                  <a:pt x="4138507" y="1163383"/>
                  <a:pt x="4138507" y="1154821"/>
                </a:cubicBezTo>
                <a:cubicBezTo>
                  <a:pt x="4138507" y="1147037"/>
                  <a:pt x="4144733" y="1140032"/>
                  <a:pt x="4153295" y="1140032"/>
                </a:cubicBezTo>
                <a:close/>
                <a:moveTo>
                  <a:pt x="4082465" y="1140032"/>
                </a:moveTo>
                <a:cubicBezTo>
                  <a:pt x="4090249" y="1140032"/>
                  <a:pt x="4097254" y="1147037"/>
                  <a:pt x="4097254" y="1154821"/>
                </a:cubicBezTo>
                <a:cubicBezTo>
                  <a:pt x="4097254" y="1163383"/>
                  <a:pt x="4090249" y="1169610"/>
                  <a:pt x="4082465" y="1169610"/>
                </a:cubicBezTo>
                <a:cubicBezTo>
                  <a:pt x="4073903" y="1169610"/>
                  <a:pt x="4067676" y="1163383"/>
                  <a:pt x="4067676" y="1154821"/>
                </a:cubicBezTo>
                <a:cubicBezTo>
                  <a:pt x="4067676" y="1147037"/>
                  <a:pt x="4073903" y="1140032"/>
                  <a:pt x="4082465" y="1140032"/>
                </a:cubicBezTo>
                <a:close/>
                <a:moveTo>
                  <a:pt x="439789" y="1140032"/>
                </a:moveTo>
                <a:cubicBezTo>
                  <a:pt x="448351" y="1140032"/>
                  <a:pt x="454579" y="1146595"/>
                  <a:pt x="454579" y="1153888"/>
                </a:cubicBezTo>
                <a:cubicBezTo>
                  <a:pt x="454579" y="1161910"/>
                  <a:pt x="448351" y="1166286"/>
                  <a:pt x="439789" y="1166286"/>
                </a:cubicBezTo>
                <a:cubicBezTo>
                  <a:pt x="432006" y="1166286"/>
                  <a:pt x="425001" y="1161910"/>
                  <a:pt x="425001" y="1153888"/>
                </a:cubicBezTo>
                <a:cubicBezTo>
                  <a:pt x="425001" y="1146595"/>
                  <a:pt x="432006" y="1140032"/>
                  <a:pt x="439789" y="1140032"/>
                </a:cubicBezTo>
                <a:close/>
                <a:moveTo>
                  <a:pt x="368960" y="1140032"/>
                </a:moveTo>
                <a:cubicBezTo>
                  <a:pt x="377521" y="1140032"/>
                  <a:pt x="383747" y="1146595"/>
                  <a:pt x="383747" y="1153888"/>
                </a:cubicBezTo>
                <a:cubicBezTo>
                  <a:pt x="383747" y="1161910"/>
                  <a:pt x="377521" y="1166286"/>
                  <a:pt x="368960" y="1166286"/>
                </a:cubicBezTo>
                <a:cubicBezTo>
                  <a:pt x="361176" y="1166286"/>
                  <a:pt x="354172" y="1161910"/>
                  <a:pt x="354172" y="1153888"/>
                </a:cubicBezTo>
                <a:cubicBezTo>
                  <a:pt x="354172" y="1146595"/>
                  <a:pt x="361176" y="1140032"/>
                  <a:pt x="368960" y="1140032"/>
                </a:cubicBezTo>
                <a:close/>
                <a:moveTo>
                  <a:pt x="297194" y="1140032"/>
                </a:moveTo>
                <a:cubicBezTo>
                  <a:pt x="305217" y="1140032"/>
                  <a:pt x="309592" y="1146595"/>
                  <a:pt x="309592" y="1153888"/>
                </a:cubicBezTo>
                <a:cubicBezTo>
                  <a:pt x="309592" y="1161910"/>
                  <a:pt x="305217" y="1166286"/>
                  <a:pt x="297194" y="1166286"/>
                </a:cubicBezTo>
                <a:cubicBezTo>
                  <a:pt x="289902" y="1166286"/>
                  <a:pt x="283339" y="1161910"/>
                  <a:pt x="283339" y="1153888"/>
                </a:cubicBezTo>
                <a:cubicBezTo>
                  <a:pt x="283339" y="1146595"/>
                  <a:pt x="289902" y="1140032"/>
                  <a:pt x="297194" y="1140032"/>
                </a:cubicBezTo>
                <a:close/>
                <a:moveTo>
                  <a:pt x="226366" y="1140032"/>
                </a:moveTo>
                <a:cubicBezTo>
                  <a:pt x="232201" y="1140032"/>
                  <a:pt x="238764" y="1146595"/>
                  <a:pt x="238764" y="1153888"/>
                </a:cubicBezTo>
                <a:cubicBezTo>
                  <a:pt x="238764" y="1161910"/>
                  <a:pt x="232201" y="1166286"/>
                  <a:pt x="226366" y="1166286"/>
                </a:cubicBezTo>
                <a:cubicBezTo>
                  <a:pt x="218344" y="1166286"/>
                  <a:pt x="212510" y="1161910"/>
                  <a:pt x="212510" y="1153888"/>
                </a:cubicBezTo>
                <a:cubicBezTo>
                  <a:pt x="212510" y="1146595"/>
                  <a:pt x="218344" y="1140032"/>
                  <a:pt x="226366" y="1140032"/>
                </a:cubicBezTo>
                <a:close/>
                <a:moveTo>
                  <a:pt x="155532" y="1140032"/>
                </a:moveTo>
                <a:cubicBezTo>
                  <a:pt x="161366" y="1140032"/>
                  <a:pt x="167930" y="1146595"/>
                  <a:pt x="167930" y="1153888"/>
                </a:cubicBezTo>
                <a:cubicBezTo>
                  <a:pt x="167930" y="1161910"/>
                  <a:pt x="161366" y="1166286"/>
                  <a:pt x="155532" y="1166286"/>
                </a:cubicBezTo>
                <a:cubicBezTo>
                  <a:pt x="147510" y="1166286"/>
                  <a:pt x="141676" y="1161910"/>
                  <a:pt x="141676" y="1153888"/>
                </a:cubicBezTo>
                <a:cubicBezTo>
                  <a:pt x="141676" y="1146595"/>
                  <a:pt x="147510" y="1140032"/>
                  <a:pt x="155532" y="1140032"/>
                </a:cubicBezTo>
                <a:close/>
                <a:moveTo>
                  <a:pt x="83244" y="1140032"/>
                </a:moveTo>
                <a:cubicBezTo>
                  <a:pt x="90536" y="1140032"/>
                  <a:pt x="97100" y="1146595"/>
                  <a:pt x="97100" y="1153888"/>
                </a:cubicBezTo>
                <a:cubicBezTo>
                  <a:pt x="97100" y="1161910"/>
                  <a:pt x="90536" y="1166286"/>
                  <a:pt x="83244" y="1166286"/>
                </a:cubicBezTo>
                <a:cubicBezTo>
                  <a:pt x="76680" y="1166286"/>
                  <a:pt x="70846" y="1161910"/>
                  <a:pt x="70846" y="1153888"/>
                </a:cubicBezTo>
                <a:cubicBezTo>
                  <a:pt x="70846" y="1146595"/>
                  <a:pt x="76680" y="1140032"/>
                  <a:pt x="83244" y="1140032"/>
                </a:cubicBezTo>
                <a:close/>
                <a:moveTo>
                  <a:pt x="12008" y="1140032"/>
                </a:moveTo>
                <a:cubicBezTo>
                  <a:pt x="20253" y="1140032"/>
                  <a:pt x="26249" y="1146595"/>
                  <a:pt x="26249" y="1153888"/>
                </a:cubicBezTo>
                <a:cubicBezTo>
                  <a:pt x="26249" y="1161910"/>
                  <a:pt x="20253" y="1166286"/>
                  <a:pt x="12008" y="1166286"/>
                </a:cubicBezTo>
                <a:cubicBezTo>
                  <a:pt x="4513" y="1166286"/>
                  <a:pt x="16" y="1161910"/>
                  <a:pt x="16" y="1153888"/>
                </a:cubicBezTo>
                <a:cubicBezTo>
                  <a:pt x="16" y="1146595"/>
                  <a:pt x="4513" y="1140032"/>
                  <a:pt x="12008" y="1140032"/>
                </a:cubicBezTo>
                <a:close/>
                <a:moveTo>
                  <a:pt x="6867525" y="1069203"/>
                </a:moveTo>
                <a:cubicBezTo>
                  <a:pt x="6874088" y="1069203"/>
                  <a:pt x="6879922" y="1075037"/>
                  <a:pt x="6879922" y="1081600"/>
                </a:cubicBezTo>
                <a:cubicBezTo>
                  <a:pt x="6879922" y="1088893"/>
                  <a:pt x="6874088" y="1095457"/>
                  <a:pt x="6867525" y="1095457"/>
                </a:cubicBezTo>
                <a:cubicBezTo>
                  <a:pt x="6860232" y="1095457"/>
                  <a:pt x="6853669" y="1088893"/>
                  <a:pt x="6853669" y="1081600"/>
                </a:cubicBezTo>
                <a:cubicBezTo>
                  <a:pt x="6853669" y="1075037"/>
                  <a:pt x="6860232" y="1069203"/>
                  <a:pt x="6867525" y="1069203"/>
                </a:cubicBezTo>
                <a:close/>
                <a:moveTo>
                  <a:pt x="6795237" y="1069203"/>
                </a:moveTo>
                <a:cubicBezTo>
                  <a:pt x="6803259" y="1069203"/>
                  <a:pt x="6809093" y="1075037"/>
                  <a:pt x="6809093" y="1081600"/>
                </a:cubicBezTo>
                <a:cubicBezTo>
                  <a:pt x="6809093" y="1088893"/>
                  <a:pt x="6803259" y="1095457"/>
                  <a:pt x="6796696" y="1095457"/>
                </a:cubicBezTo>
                <a:cubicBezTo>
                  <a:pt x="6789403" y="1095457"/>
                  <a:pt x="6782840" y="1088893"/>
                  <a:pt x="6782840" y="1081600"/>
                </a:cubicBezTo>
                <a:cubicBezTo>
                  <a:pt x="6782840" y="1075037"/>
                  <a:pt x="6789403" y="1069203"/>
                  <a:pt x="6795237" y="1069203"/>
                </a:cubicBezTo>
                <a:close/>
                <a:moveTo>
                  <a:pt x="6724405" y="1069203"/>
                </a:moveTo>
                <a:cubicBezTo>
                  <a:pt x="6732427" y="1069203"/>
                  <a:pt x="6738261" y="1075037"/>
                  <a:pt x="6738261" y="1081600"/>
                </a:cubicBezTo>
                <a:cubicBezTo>
                  <a:pt x="6738261" y="1088893"/>
                  <a:pt x="6732427" y="1095457"/>
                  <a:pt x="6724405" y="1095457"/>
                </a:cubicBezTo>
                <a:cubicBezTo>
                  <a:pt x="6718571" y="1095457"/>
                  <a:pt x="6712008" y="1088893"/>
                  <a:pt x="6712008" y="1081600"/>
                </a:cubicBezTo>
                <a:cubicBezTo>
                  <a:pt x="6712008" y="1075037"/>
                  <a:pt x="6718571" y="1069203"/>
                  <a:pt x="6724405" y="1069203"/>
                </a:cubicBezTo>
                <a:close/>
                <a:moveTo>
                  <a:pt x="6653576" y="1069203"/>
                </a:moveTo>
                <a:cubicBezTo>
                  <a:pt x="6660869" y="1069203"/>
                  <a:pt x="6667432" y="1075037"/>
                  <a:pt x="6667432" y="1081600"/>
                </a:cubicBezTo>
                <a:cubicBezTo>
                  <a:pt x="6667432" y="1088893"/>
                  <a:pt x="6660869" y="1095457"/>
                  <a:pt x="6653576" y="1095457"/>
                </a:cubicBezTo>
                <a:cubicBezTo>
                  <a:pt x="6645554" y="1095457"/>
                  <a:pt x="6641179" y="1088893"/>
                  <a:pt x="6641179" y="1081600"/>
                </a:cubicBezTo>
                <a:cubicBezTo>
                  <a:pt x="6641179" y="1075037"/>
                  <a:pt x="6645554" y="1069203"/>
                  <a:pt x="6653576" y="1069203"/>
                </a:cubicBezTo>
                <a:close/>
                <a:moveTo>
                  <a:pt x="6581764" y="1069203"/>
                </a:moveTo>
                <a:cubicBezTo>
                  <a:pt x="6589547" y="1069203"/>
                  <a:pt x="6596552" y="1075037"/>
                  <a:pt x="6596552" y="1081600"/>
                </a:cubicBezTo>
                <a:cubicBezTo>
                  <a:pt x="6596552" y="1088893"/>
                  <a:pt x="6589547" y="1095457"/>
                  <a:pt x="6581764" y="1095457"/>
                </a:cubicBezTo>
                <a:cubicBezTo>
                  <a:pt x="6573202" y="1095457"/>
                  <a:pt x="6566976" y="1088893"/>
                  <a:pt x="6566976" y="1081600"/>
                </a:cubicBezTo>
                <a:cubicBezTo>
                  <a:pt x="6566976" y="1075037"/>
                  <a:pt x="6573202" y="1069203"/>
                  <a:pt x="6581764" y="1069203"/>
                </a:cubicBezTo>
                <a:close/>
                <a:moveTo>
                  <a:pt x="6510933" y="1069203"/>
                </a:moveTo>
                <a:cubicBezTo>
                  <a:pt x="6518717" y="1069203"/>
                  <a:pt x="6525722" y="1075037"/>
                  <a:pt x="6525722" y="1081600"/>
                </a:cubicBezTo>
                <a:cubicBezTo>
                  <a:pt x="6525722" y="1088893"/>
                  <a:pt x="6518717" y="1095457"/>
                  <a:pt x="6510933" y="1095457"/>
                </a:cubicBezTo>
                <a:cubicBezTo>
                  <a:pt x="6502371" y="1095457"/>
                  <a:pt x="6496144" y="1088893"/>
                  <a:pt x="6496144" y="1081600"/>
                </a:cubicBezTo>
                <a:cubicBezTo>
                  <a:pt x="6496144" y="1075037"/>
                  <a:pt x="6502371" y="1069203"/>
                  <a:pt x="6510933" y="1069203"/>
                </a:cubicBezTo>
                <a:close/>
                <a:moveTo>
                  <a:pt x="6440492" y="1069203"/>
                </a:moveTo>
                <a:cubicBezTo>
                  <a:pt x="6448081" y="1069203"/>
                  <a:pt x="6454911" y="1075037"/>
                  <a:pt x="6454911" y="1081600"/>
                </a:cubicBezTo>
                <a:cubicBezTo>
                  <a:pt x="6454911" y="1088893"/>
                  <a:pt x="6448081" y="1095457"/>
                  <a:pt x="6440492" y="1095457"/>
                </a:cubicBezTo>
                <a:cubicBezTo>
                  <a:pt x="6432145" y="1095457"/>
                  <a:pt x="6425315" y="1088893"/>
                  <a:pt x="6425315" y="1081600"/>
                </a:cubicBezTo>
                <a:cubicBezTo>
                  <a:pt x="6425315" y="1075037"/>
                  <a:pt x="6432145" y="1069203"/>
                  <a:pt x="6440492" y="1069203"/>
                </a:cubicBezTo>
                <a:close/>
                <a:moveTo>
                  <a:pt x="6368340" y="1069203"/>
                </a:moveTo>
                <a:cubicBezTo>
                  <a:pt x="6376362" y="1069203"/>
                  <a:pt x="6380737" y="1075037"/>
                  <a:pt x="6380737" y="1081600"/>
                </a:cubicBezTo>
                <a:cubicBezTo>
                  <a:pt x="6380737" y="1088893"/>
                  <a:pt x="6376362" y="1095457"/>
                  <a:pt x="6368340" y="1095457"/>
                </a:cubicBezTo>
                <a:cubicBezTo>
                  <a:pt x="6361047" y="1095457"/>
                  <a:pt x="6354484" y="1088893"/>
                  <a:pt x="6354484" y="1081600"/>
                </a:cubicBezTo>
                <a:cubicBezTo>
                  <a:pt x="6354484" y="1075037"/>
                  <a:pt x="6361047" y="1069203"/>
                  <a:pt x="6368340" y="1069203"/>
                </a:cubicBezTo>
                <a:close/>
                <a:moveTo>
                  <a:pt x="6297511" y="1069203"/>
                </a:moveTo>
                <a:cubicBezTo>
                  <a:pt x="6304074" y="1069203"/>
                  <a:pt x="6309908" y="1075037"/>
                  <a:pt x="6309908" y="1081600"/>
                </a:cubicBezTo>
                <a:cubicBezTo>
                  <a:pt x="6309908" y="1088893"/>
                  <a:pt x="6304074" y="1095457"/>
                  <a:pt x="6297511" y="1095457"/>
                </a:cubicBezTo>
                <a:cubicBezTo>
                  <a:pt x="6290218" y="1095457"/>
                  <a:pt x="6283655" y="1088893"/>
                  <a:pt x="6283655" y="1081600"/>
                </a:cubicBezTo>
                <a:cubicBezTo>
                  <a:pt x="6283655" y="1075037"/>
                  <a:pt x="6290218" y="1069203"/>
                  <a:pt x="6297511" y="1069203"/>
                </a:cubicBezTo>
                <a:close/>
                <a:moveTo>
                  <a:pt x="6226679" y="1069203"/>
                </a:moveTo>
                <a:cubicBezTo>
                  <a:pt x="6233242" y="1069203"/>
                  <a:pt x="6239076" y="1075037"/>
                  <a:pt x="6239076" y="1081600"/>
                </a:cubicBezTo>
                <a:cubicBezTo>
                  <a:pt x="6239076" y="1088893"/>
                  <a:pt x="6233242" y="1095457"/>
                  <a:pt x="6226679" y="1095457"/>
                </a:cubicBezTo>
                <a:cubicBezTo>
                  <a:pt x="6219386" y="1095457"/>
                  <a:pt x="6212823" y="1088893"/>
                  <a:pt x="6212823" y="1083059"/>
                </a:cubicBezTo>
                <a:cubicBezTo>
                  <a:pt x="6212823" y="1075037"/>
                  <a:pt x="6219386" y="1069203"/>
                  <a:pt x="6226679" y="1069203"/>
                </a:cubicBezTo>
                <a:close/>
                <a:moveTo>
                  <a:pt x="6154391" y="1069203"/>
                </a:moveTo>
                <a:cubicBezTo>
                  <a:pt x="6161684" y="1069203"/>
                  <a:pt x="6168247" y="1075037"/>
                  <a:pt x="6168247" y="1083059"/>
                </a:cubicBezTo>
                <a:cubicBezTo>
                  <a:pt x="6168247" y="1088893"/>
                  <a:pt x="6161684" y="1095457"/>
                  <a:pt x="6154391" y="1095457"/>
                </a:cubicBezTo>
                <a:cubicBezTo>
                  <a:pt x="6147828" y="1095457"/>
                  <a:pt x="6141994" y="1088893"/>
                  <a:pt x="6141994" y="1083059"/>
                </a:cubicBezTo>
                <a:cubicBezTo>
                  <a:pt x="6141994" y="1075037"/>
                  <a:pt x="6147828" y="1069203"/>
                  <a:pt x="6154391" y="1069203"/>
                </a:cubicBezTo>
                <a:close/>
                <a:moveTo>
                  <a:pt x="6083559" y="1069203"/>
                </a:moveTo>
                <a:cubicBezTo>
                  <a:pt x="6090852" y="1069203"/>
                  <a:pt x="6097415" y="1075037"/>
                  <a:pt x="6097415" y="1083059"/>
                </a:cubicBezTo>
                <a:cubicBezTo>
                  <a:pt x="6097415" y="1088893"/>
                  <a:pt x="6090852" y="1095457"/>
                  <a:pt x="6083559" y="1095457"/>
                </a:cubicBezTo>
                <a:cubicBezTo>
                  <a:pt x="6076996" y="1095457"/>
                  <a:pt x="6071162" y="1088893"/>
                  <a:pt x="6071162" y="1083059"/>
                </a:cubicBezTo>
                <a:cubicBezTo>
                  <a:pt x="6071162" y="1075037"/>
                  <a:pt x="6076996" y="1069203"/>
                  <a:pt x="6083559" y="1069203"/>
                </a:cubicBezTo>
                <a:close/>
                <a:moveTo>
                  <a:pt x="6009356" y="1069203"/>
                </a:moveTo>
                <a:cubicBezTo>
                  <a:pt x="6016649" y="1069203"/>
                  <a:pt x="6023212" y="1075037"/>
                  <a:pt x="6023212" y="1083059"/>
                </a:cubicBezTo>
                <a:cubicBezTo>
                  <a:pt x="6023212" y="1088893"/>
                  <a:pt x="6016649" y="1095457"/>
                  <a:pt x="6009356" y="1095457"/>
                </a:cubicBezTo>
                <a:cubicBezTo>
                  <a:pt x="6001334" y="1095457"/>
                  <a:pt x="5996959" y="1088893"/>
                  <a:pt x="5996959" y="1083059"/>
                </a:cubicBezTo>
                <a:cubicBezTo>
                  <a:pt x="5996959" y="1075037"/>
                  <a:pt x="6001334" y="1069203"/>
                  <a:pt x="6009356" y="1069203"/>
                </a:cubicBezTo>
                <a:close/>
                <a:moveTo>
                  <a:pt x="5940548" y="1069203"/>
                </a:moveTo>
                <a:cubicBezTo>
                  <a:pt x="5948896" y="1069203"/>
                  <a:pt x="5955726" y="1075037"/>
                  <a:pt x="5955726" y="1083059"/>
                </a:cubicBezTo>
                <a:cubicBezTo>
                  <a:pt x="5955726" y="1088893"/>
                  <a:pt x="5948896" y="1095457"/>
                  <a:pt x="5940548" y="1095457"/>
                </a:cubicBezTo>
                <a:cubicBezTo>
                  <a:pt x="5932960" y="1095457"/>
                  <a:pt x="5926130" y="1088893"/>
                  <a:pt x="5926130" y="1083059"/>
                </a:cubicBezTo>
                <a:cubicBezTo>
                  <a:pt x="5926130" y="1075037"/>
                  <a:pt x="5932960" y="1069203"/>
                  <a:pt x="5940548" y="1069203"/>
                </a:cubicBezTo>
                <a:close/>
                <a:moveTo>
                  <a:pt x="5870088" y="1069203"/>
                </a:moveTo>
                <a:cubicBezTo>
                  <a:pt x="5878650" y="1069203"/>
                  <a:pt x="5884877" y="1075037"/>
                  <a:pt x="5884877" y="1083059"/>
                </a:cubicBezTo>
                <a:cubicBezTo>
                  <a:pt x="5884877" y="1088893"/>
                  <a:pt x="5878650" y="1095457"/>
                  <a:pt x="5870088" y="1095457"/>
                </a:cubicBezTo>
                <a:cubicBezTo>
                  <a:pt x="5862304" y="1095457"/>
                  <a:pt x="5855299" y="1088893"/>
                  <a:pt x="5855299" y="1083059"/>
                </a:cubicBezTo>
                <a:cubicBezTo>
                  <a:pt x="5855299" y="1075037"/>
                  <a:pt x="5862304" y="1069203"/>
                  <a:pt x="5870088" y="1069203"/>
                </a:cubicBezTo>
                <a:close/>
                <a:moveTo>
                  <a:pt x="5799257" y="1069203"/>
                </a:moveTo>
                <a:cubicBezTo>
                  <a:pt x="5807819" y="1069203"/>
                  <a:pt x="5814045" y="1075037"/>
                  <a:pt x="5814045" y="1083059"/>
                </a:cubicBezTo>
                <a:cubicBezTo>
                  <a:pt x="5814045" y="1088893"/>
                  <a:pt x="5807819" y="1095457"/>
                  <a:pt x="5799257" y="1095457"/>
                </a:cubicBezTo>
                <a:cubicBezTo>
                  <a:pt x="5791474" y="1095457"/>
                  <a:pt x="5784469" y="1088893"/>
                  <a:pt x="5784469" y="1083059"/>
                </a:cubicBezTo>
                <a:cubicBezTo>
                  <a:pt x="5784469" y="1075037"/>
                  <a:pt x="5791474" y="1069203"/>
                  <a:pt x="5799257" y="1069203"/>
                </a:cubicBezTo>
                <a:close/>
                <a:moveTo>
                  <a:pt x="5724122" y="1069203"/>
                </a:moveTo>
                <a:cubicBezTo>
                  <a:pt x="5732144" y="1069203"/>
                  <a:pt x="5736519" y="1075037"/>
                  <a:pt x="5736519" y="1083059"/>
                </a:cubicBezTo>
                <a:cubicBezTo>
                  <a:pt x="5736519" y="1088893"/>
                  <a:pt x="5732144" y="1095457"/>
                  <a:pt x="5724122" y="1095457"/>
                </a:cubicBezTo>
                <a:cubicBezTo>
                  <a:pt x="5716100" y="1095457"/>
                  <a:pt x="5710266" y="1088893"/>
                  <a:pt x="5710266" y="1083059"/>
                </a:cubicBezTo>
                <a:cubicBezTo>
                  <a:pt x="5710266" y="1075037"/>
                  <a:pt x="5716100" y="1069203"/>
                  <a:pt x="5724122" y="1069203"/>
                </a:cubicBezTo>
                <a:close/>
                <a:moveTo>
                  <a:pt x="5653291" y="1069203"/>
                </a:moveTo>
                <a:cubicBezTo>
                  <a:pt x="5659125" y="1069203"/>
                  <a:pt x="5665688" y="1075037"/>
                  <a:pt x="5665688" y="1083059"/>
                </a:cubicBezTo>
                <a:cubicBezTo>
                  <a:pt x="5665688" y="1088893"/>
                  <a:pt x="5659125" y="1095457"/>
                  <a:pt x="5653291" y="1095457"/>
                </a:cubicBezTo>
                <a:cubicBezTo>
                  <a:pt x="5645269" y="1095457"/>
                  <a:pt x="5639435" y="1088893"/>
                  <a:pt x="5639435" y="1083059"/>
                </a:cubicBezTo>
                <a:cubicBezTo>
                  <a:pt x="5639435" y="1075037"/>
                  <a:pt x="5645269" y="1069203"/>
                  <a:pt x="5653291" y="1069203"/>
                </a:cubicBezTo>
                <a:close/>
                <a:moveTo>
                  <a:pt x="5581002" y="1069203"/>
                </a:moveTo>
                <a:cubicBezTo>
                  <a:pt x="5588295" y="1069203"/>
                  <a:pt x="5594858" y="1075037"/>
                  <a:pt x="5594858" y="1083059"/>
                </a:cubicBezTo>
                <a:cubicBezTo>
                  <a:pt x="5594858" y="1088893"/>
                  <a:pt x="5588295" y="1095457"/>
                  <a:pt x="5581002" y="1095457"/>
                </a:cubicBezTo>
                <a:cubicBezTo>
                  <a:pt x="5574439" y="1095457"/>
                  <a:pt x="5568605" y="1088893"/>
                  <a:pt x="5568605" y="1083059"/>
                </a:cubicBezTo>
                <a:cubicBezTo>
                  <a:pt x="5568605" y="1075037"/>
                  <a:pt x="5574439" y="1069203"/>
                  <a:pt x="5581002" y="1069203"/>
                </a:cubicBezTo>
                <a:close/>
                <a:moveTo>
                  <a:pt x="5510171" y="1069203"/>
                </a:moveTo>
                <a:cubicBezTo>
                  <a:pt x="5517464" y="1069203"/>
                  <a:pt x="5524027" y="1075037"/>
                  <a:pt x="5524027" y="1083059"/>
                </a:cubicBezTo>
                <a:cubicBezTo>
                  <a:pt x="5524027" y="1088893"/>
                  <a:pt x="5517464" y="1095457"/>
                  <a:pt x="5510171" y="1095457"/>
                </a:cubicBezTo>
                <a:cubicBezTo>
                  <a:pt x="5503608" y="1095457"/>
                  <a:pt x="5497774" y="1088893"/>
                  <a:pt x="5497774" y="1083059"/>
                </a:cubicBezTo>
                <a:cubicBezTo>
                  <a:pt x="5497774" y="1075037"/>
                  <a:pt x="5503608" y="1069203"/>
                  <a:pt x="5510171" y="1069203"/>
                </a:cubicBezTo>
                <a:close/>
                <a:moveTo>
                  <a:pt x="5438937" y="1069203"/>
                </a:moveTo>
                <a:cubicBezTo>
                  <a:pt x="5447182" y="1069203"/>
                  <a:pt x="5453178" y="1075037"/>
                  <a:pt x="5453178" y="1083059"/>
                </a:cubicBezTo>
                <a:cubicBezTo>
                  <a:pt x="5453178" y="1088893"/>
                  <a:pt x="5447182" y="1095457"/>
                  <a:pt x="5438937" y="1095457"/>
                </a:cubicBezTo>
                <a:cubicBezTo>
                  <a:pt x="5431442" y="1095457"/>
                  <a:pt x="5426945" y="1088893"/>
                  <a:pt x="5426945" y="1083059"/>
                </a:cubicBezTo>
                <a:cubicBezTo>
                  <a:pt x="5426945" y="1075037"/>
                  <a:pt x="5431442" y="1069203"/>
                  <a:pt x="5438937" y="1069203"/>
                </a:cubicBezTo>
                <a:close/>
                <a:moveTo>
                  <a:pt x="5367530" y="1069203"/>
                </a:moveTo>
                <a:cubicBezTo>
                  <a:pt x="5376092" y="1069203"/>
                  <a:pt x="5382318" y="1075037"/>
                  <a:pt x="5382318" y="1083059"/>
                </a:cubicBezTo>
                <a:cubicBezTo>
                  <a:pt x="5382318" y="1088893"/>
                  <a:pt x="5376092" y="1095457"/>
                  <a:pt x="5367530" y="1095457"/>
                </a:cubicBezTo>
                <a:cubicBezTo>
                  <a:pt x="5359747" y="1095457"/>
                  <a:pt x="5352742" y="1088893"/>
                  <a:pt x="5352742" y="1083059"/>
                </a:cubicBezTo>
                <a:cubicBezTo>
                  <a:pt x="5352742" y="1075037"/>
                  <a:pt x="5359747" y="1069203"/>
                  <a:pt x="5367530" y="1069203"/>
                </a:cubicBezTo>
                <a:close/>
                <a:moveTo>
                  <a:pt x="5296699" y="1069203"/>
                </a:moveTo>
                <a:cubicBezTo>
                  <a:pt x="5305261" y="1069203"/>
                  <a:pt x="5311488" y="1075037"/>
                  <a:pt x="5311488" y="1083059"/>
                </a:cubicBezTo>
                <a:cubicBezTo>
                  <a:pt x="5311488" y="1088893"/>
                  <a:pt x="5305261" y="1095457"/>
                  <a:pt x="5296699" y="1095457"/>
                </a:cubicBezTo>
                <a:cubicBezTo>
                  <a:pt x="5288915" y="1095457"/>
                  <a:pt x="5281910" y="1088893"/>
                  <a:pt x="5281910" y="1083059"/>
                </a:cubicBezTo>
                <a:cubicBezTo>
                  <a:pt x="5281910" y="1075037"/>
                  <a:pt x="5288915" y="1069203"/>
                  <a:pt x="5296699" y="1069203"/>
                </a:cubicBezTo>
                <a:close/>
                <a:moveTo>
                  <a:pt x="5225869" y="1069203"/>
                </a:moveTo>
                <a:cubicBezTo>
                  <a:pt x="5234431" y="1069203"/>
                  <a:pt x="5240657" y="1075037"/>
                  <a:pt x="5240657" y="1083059"/>
                </a:cubicBezTo>
                <a:cubicBezTo>
                  <a:pt x="5240657" y="1088893"/>
                  <a:pt x="5234431" y="1095457"/>
                  <a:pt x="5225869" y="1095457"/>
                </a:cubicBezTo>
                <a:cubicBezTo>
                  <a:pt x="5217307" y="1095457"/>
                  <a:pt x="5211081" y="1088893"/>
                  <a:pt x="5211081" y="1083059"/>
                </a:cubicBezTo>
                <a:cubicBezTo>
                  <a:pt x="5211081" y="1075037"/>
                  <a:pt x="5217307" y="1069203"/>
                  <a:pt x="5225869" y="1069203"/>
                </a:cubicBezTo>
                <a:close/>
                <a:moveTo>
                  <a:pt x="5154105" y="1069203"/>
                </a:moveTo>
                <a:cubicBezTo>
                  <a:pt x="5162127" y="1069203"/>
                  <a:pt x="5166502" y="1075037"/>
                  <a:pt x="5166502" y="1083059"/>
                </a:cubicBezTo>
                <a:cubicBezTo>
                  <a:pt x="5166502" y="1091081"/>
                  <a:pt x="5162127" y="1095457"/>
                  <a:pt x="5154105" y="1095457"/>
                </a:cubicBezTo>
                <a:cubicBezTo>
                  <a:pt x="5146083" y="1095457"/>
                  <a:pt x="5140249" y="1091081"/>
                  <a:pt x="5140249" y="1083059"/>
                </a:cubicBezTo>
                <a:cubicBezTo>
                  <a:pt x="5140249" y="1075037"/>
                  <a:pt x="5146083" y="1069203"/>
                  <a:pt x="5154105" y="1069203"/>
                </a:cubicBezTo>
                <a:close/>
                <a:moveTo>
                  <a:pt x="5083276" y="1069203"/>
                </a:moveTo>
                <a:cubicBezTo>
                  <a:pt x="5089110" y="1069203"/>
                  <a:pt x="5095673" y="1075037"/>
                  <a:pt x="5095673" y="1083059"/>
                </a:cubicBezTo>
                <a:cubicBezTo>
                  <a:pt x="5095673" y="1091081"/>
                  <a:pt x="5089110" y="1095457"/>
                  <a:pt x="5083276" y="1095457"/>
                </a:cubicBezTo>
                <a:cubicBezTo>
                  <a:pt x="5075254" y="1095457"/>
                  <a:pt x="5069420" y="1091081"/>
                  <a:pt x="5069420" y="1083059"/>
                </a:cubicBezTo>
                <a:cubicBezTo>
                  <a:pt x="5069420" y="1075037"/>
                  <a:pt x="5075254" y="1069203"/>
                  <a:pt x="5083276" y="1069203"/>
                </a:cubicBezTo>
                <a:close/>
                <a:moveTo>
                  <a:pt x="5012445" y="1069203"/>
                </a:moveTo>
                <a:cubicBezTo>
                  <a:pt x="5018279" y="1069203"/>
                  <a:pt x="5024842" y="1075037"/>
                  <a:pt x="5024842" y="1083059"/>
                </a:cubicBezTo>
                <a:cubicBezTo>
                  <a:pt x="5024842" y="1091081"/>
                  <a:pt x="5018279" y="1095457"/>
                  <a:pt x="5012445" y="1095457"/>
                </a:cubicBezTo>
                <a:cubicBezTo>
                  <a:pt x="5004423" y="1095457"/>
                  <a:pt x="4998589" y="1091081"/>
                  <a:pt x="4998589" y="1083059"/>
                </a:cubicBezTo>
                <a:cubicBezTo>
                  <a:pt x="4998589" y="1075037"/>
                  <a:pt x="5004423" y="1069203"/>
                  <a:pt x="5012445" y="1069203"/>
                </a:cubicBezTo>
                <a:close/>
                <a:moveTo>
                  <a:pt x="4940157" y="1069203"/>
                </a:moveTo>
                <a:cubicBezTo>
                  <a:pt x="4948179" y="1069203"/>
                  <a:pt x="4954013" y="1075037"/>
                  <a:pt x="4954013" y="1083059"/>
                </a:cubicBezTo>
                <a:cubicBezTo>
                  <a:pt x="4954013" y="1091081"/>
                  <a:pt x="4948179" y="1095457"/>
                  <a:pt x="4940157" y="1095457"/>
                </a:cubicBezTo>
                <a:cubicBezTo>
                  <a:pt x="4934323" y="1095457"/>
                  <a:pt x="4927760" y="1091081"/>
                  <a:pt x="4927760" y="1083059"/>
                </a:cubicBezTo>
                <a:cubicBezTo>
                  <a:pt x="4927760" y="1075037"/>
                  <a:pt x="4934323" y="1069203"/>
                  <a:pt x="4940157" y="1069203"/>
                </a:cubicBezTo>
                <a:close/>
                <a:moveTo>
                  <a:pt x="4865953" y="1069203"/>
                </a:moveTo>
                <a:cubicBezTo>
                  <a:pt x="4873975" y="1069203"/>
                  <a:pt x="4879809" y="1075037"/>
                  <a:pt x="4879809" y="1083059"/>
                </a:cubicBezTo>
                <a:cubicBezTo>
                  <a:pt x="4879809" y="1091081"/>
                  <a:pt x="4873975" y="1095457"/>
                  <a:pt x="4865953" y="1095457"/>
                </a:cubicBezTo>
                <a:cubicBezTo>
                  <a:pt x="4860119" y="1095457"/>
                  <a:pt x="4853556" y="1091081"/>
                  <a:pt x="4853556" y="1083059"/>
                </a:cubicBezTo>
                <a:cubicBezTo>
                  <a:pt x="4853556" y="1075037"/>
                  <a:pt x="4860119" y="1069203"/>
                  <a:pt x="4865953" y="1069203"/>
                </a:cubicBezTo>
                <a:close/>
                <a:moveTo>
                  <a:pt x="4795122" y="1069203"/>
                </a:moveTo>
                <a:cubicBezTo>
                  <a:pt x="4803144" y="1069203"/>
                  <a:pt x="4808978" y="1075037"/>
                  <a:pt x="4808978" y="1083059"/>
                </a:cubicBezTo>
                <a:cubicBezTo>
                  <a:pt x="4808978" y="1091081"/>
                  <a:pt x="4803144" y="1095457"/>
                  <a:pt x="4795122" y="1095457"/>
                </a:cubicBezTo>
                <a:cubicBezTo>
                  <a:pt x="4787830" y="1095457"/>
                  <a:pt x="4782725" y="1091081"/>
                  <a:pt x="4782725" y="1083059"/>
                </a:cubicBezTo>
                <a:cubicBezTo>
                  <a:pt x="4782725" y="1075037"/>
                  <a:pt x="4787830" y="1069203"/>
                  <a:pt x="4795122" y="1069203"/>
                </a:cubicBezTo>
                <a:close/>
                <a:moveTo>
                  <a:pt x="4726684" y="1069203"/>
                </a:moveTo>
                <a:cubicBezTo>
                  <a:pt x="4735246" y="1069203"/>
                  <a:pt x="4741472" y="1075037"/>
                  <a:pt x="4741472" y="1083059"/>
                </a:cubicBezTo>
                <a:cubicBezTo>
                  <a:pt x="4741472" y="1091081"/>
                  <a:pt x="4735246" y="1095457"/>
                  <a:pt x="4726684" y="1095457"/>
                </a:cubicBezTo>
                <a:cubicBezTo>
                  <a:pt x="4718122" y="1095457"/>
                  <a:pt x="4711896" y="1091081"/>
                  <a:pt x="4711896" y="1083059"/>
                </a:cubicBezTo>
                <a:cubicBezTo>
                  <a:pt x="4711896" y="1075037"/>
                  <a:pt x="4718122" y="1069203"/>
                  <a:pt x="4726684" y="1069203"/>
                </a:cubicBezTo>
                <a:close/>
                <a:moveTo>
                  <a:pt x="4655853" y="1069203"/>
                </a:moveTo>
                <a:cubicBezTo>
                  <a:pt x="4663637" y="1069203"/>
                  <a:pt x="4670642" y="1075037"/>
                  <a:pt x="4670642" y="1083059"/>
                </a:cubicBezTo>
                <a:cubicBezTo>
                  <a:pt x="4670642" y="1091081"/>
                  <a:pt x="4663637" y="1095457"/>
                  <a:pt x="4655853" y="1095457"/>
                </a:cubicBezTo>
                <a:cubicBezTo>
                  <a:pt x="4647291" y="1095457"/>
                  <a:pt x="4641064" y="1091081"/>
                  <a:pt x="4641064" y="1083059"/>
                </a:cubicBezTo>
                <a:cubicBezTo>
                  <a:pt x="4641064" y="1075037"/>
                  <a:pt x="4647291" y="1069203"/>
                  <a:pt x="4655853" y="1069203"/>
                </a:cubicBezTo>
                <a:close/>
                <a:moveTo>
                  <a:pt x="4585023" y="1069203"/>
                </a:moveTo>
                <a:cubicBezTo>
                  <a:pt x="4592806" y="1069203"/>
                  <a:pt x="4599811" y="1075037"/>
                  <a:pt x="4599811" y="1083059"/>
                </a:cubicBezTo>
                <a:cubicBezTo>
                  <a:pt x="4599811" y="1091081"/>
                  <a:pt x="4592806" y="1095457"/>
                  <a:pt x="4585023" y="1095457"/>
                </a:cubicBezTo>
                <a:cubicBezTo>
                  <a:pt x="4576461" y="1095457"/>
                  <a:pt x="4570235" y="1091081"/>
                  <a:pt x="4570235" y="1083059"/>
                </a:cubicBezTo>
                <a:cubicBezTo>
                  <a:pt x="4570235" y="1075037"/>
                  <a:pt x="4576461" y="1069203"/>
                  <a:pt x="4585023" y="1069203"/>
                </a:cubicBezTo>
                <a:close/>
                <a:moveTo>
                  <a:pt x="4513260" y="1069203"/>
                </a:moveTo>
                <a:cubicBezTo>
                  <a:pt x="4519094" y="1069203"/>
                  <a:pt x="4525657" y="1075430"/>
                  <a:pt x="4525657" y="1083991"/>
                </a:cubicBezTo>
                <a:cubicBezTo>
                  <a:pt x="4525657" y="1092553"/>
                  <a:pt x="4519094" y="1098780"/>
                  <a:pt x="4513260" y="1098780"/>
                </a:cubicBezTo>
                <a:cubicBezTo>
                  <a:pt x="4505238" y="1098780"/>
                  <a:pt x="4499404" y="1092553"/>
                  <a:pt x="4499404" y="1083991"/>
                </a:cubicBezTo>
                <a:cubicBezTo>
                  <a:pt x="4499404" y="1075430"/>
                  <a:pt x="4505238" y="1069203"/>
                  <a:pt x="4513260" y="1069203"/>
                </a:cubicBezTo>
                <a:close/>
                <a:moveTo>
                  <a:pt x="4439056" y="1069203"/>
                </a:moveTo>
                <a:cubicBezTo>
                  <a:pt x="4445619" y="1069203"/>
                  <a:pt x="4451453" y="1075430"/>
                  <a:pt x="4451453" y="1083991"/>
                </a:cubicBezTo>
                <a:cubicBezTo>
                  <a:pt x="4451453" y="1092553"/>
                  <a:pt x="4445619" y="1098780"/>
                  <a:pt x="4439056" y="1098780"/>
                </a:cubicBezTo>
                <a:cubicBezTo>
                  <a:pt x="4431763" y="1098780"/>
                  <a:pt x="4425200" y="1092553"/>
                  <a:pt x="4425200" y="1083991"/>
                </a:cubicBezTo>
                <a:cubicBezTo>
                  <a:pt x="4425200" y="1075430"/>
                  <a:pt x="4431763" y="1069203"/>
                  <a:pt x="4439056" y="1069203"/>
                </a:cubicBezTo>
                <a:close/>
                <a:moveTo>
                  <a:pt x="4366768" y="1069203"/>
                </a:moveTo>
                <a:cubicBezTo>
                  <a:pt x="4374790" y="1069203"/>
                  <a:pt x="4380624" y="1075430"/>
                  <a:pt x="4380624" y="1083991"/>
                </a:cubicBezTo>
                <a:cubicBezTo>
                  <a:pt x="4380624" y="1092553"/>
                  <a:pt x="4374790" y="1098780"/>
                  <a:pt x="4366768" y="1098780"/>
                </a:cubicBezTo>
                <a:cubicBezTo>
                  <a:pt x="4360934" y="1098780"/>
                  <a:pt x="4354371" y="1092553"/>
                  <a:pt x="4354371" y="1083991"/>
                </a:cubicBezTo>
                <a:cubicBezTo>
                  <a:pt x="4354371" y="1075430"/>
                  <a:pt x="4360934" y="1069203"/>
                  <a:pt x="4366768" y="1069203"/>
                </a:cubicBezTo>
                <a:close/>
                <a:moveTo>
                  <a:pt x="4295937" y="1069203"/>
                </a:moveTo>
                <a:cubicBezTo>
                  <a:pt x="4303959" y="1069203"/>
                  <a:pt x="4309793" y="1075430"/>
                  <a:pt x="4309793" y="1083991"/>
                </a:cubicBezTo>
                <a:cubicBezTo>
                  <a:pt x="4309793" y="1092553"/>
                  <a:pt x="4303959" y="1098780"/>
                  <a:pt x="4295937" y="1098780"/>
                </a:cubicBezTo>
                <a:cubicBezTo>
                  <a:pt x="4290103" y="1098780"/>
                  <a:pt x="4283540" y="1092553"/>
                  <a:pt x="4283540" y="1083991"/>
                </a:cubicBezTo>
                <a:cubicBezTo>
                  <a:pt x="4283540" y="1075430"/>
                  <a:pt x="4290103" y="1069203"/>
                  <a:pt x="4295937" y="1069203"/>
                </a:cubicBezTo>
                <a:close/>
                <a:moveTo>
                  <a:pt x="4225107" y="1069203"/>
                </a:moveTo>
                <a:cubicBezTo>
                  <a:pt x="4233129" y="1069203"/>
                  <a:pt x="4238963" y="1075430"/>
                  <a:pt x="4238963" y="1083991"/>
                </a:cubicBezTo>
                <a:cubicBezTo>
                  <a:pt x="4238963" y="1092553"/>
                  <a:pt x="4233129" y="1098780"/>
                  <a:pt x="4225107" y="1098780"/>
                </a:cubicBezTo>
                <a:cubicBezTo>
                  <a:pt x="4217085" y="1098780"/>
                  <a:pt x="4212710" y="1092553"/>
                  <a:pt x="4212710" y="1083991"/>
                </a:cubicBezTo>
                <a:cubicBezTo>
                  <a:pt x="4212710" y="1075430"/>
                  <a:pt x="4217085" y="1069203"/>
                  <a:pt x="4225107" y="1069203"/>
                </a:cubicBezTo>
                <a:close/>
                <a:moveTo>
                  <a:pt x="4153295" y="1069203"/>
                </a:moveTo>
                <a:cubicBezTo>
                  <a:pt x="4161078" y="1069203"/>
                  <a:pt x="4168083" y="1075430"/>
                  <a:pt x="4168083" y="1083991"/>
                </a:cubicBezTo>
                <a:cubicBezTo>
                  <a:pt x="4168083" y="1092553"/>
                  <a:pt x="4161078" y="1098780"/>
                  <a:pt x="4153295" y="1098780"/>
                </a:cubicBezTo>
                <a:cubicBezTo>
                  <a:pt x="4144733" y="1098780"/>
                  <a:pt x="4138507" y="1092553"/>
                  <a:pt x="4138507" y="1083991"/>
                </a:cubicBezTo>
                <a:cubicBezTo>
                  <a:pt x="4138507" y="1075430"/>
                  <a:pt x="4144733" y="1069203"/>
                  <a:pt x="4153295" y="1069203"/>
                </a:cubicBezTo>
                <a:close/>
                <a:moveTo>
                  <a:pt x="4082465" y="1069203"/>
                </a:moveTo>
                <a:cubicBezTo>
                  <a:pt x="4090249" y="1069203"/>
                  <a:pt x="4097254" y="1075430"/>
                  <a:pt x="4097254" y="1083991"/>
                </a:cubicBezTo>
                <a:cubicBezTo>
                  <a:pt x="4097254" y="1092553"/>
                  <a:pt x="4090249" y="1098780"/>
                  <a:pt x="4082465" y="1098780"/>
                </a:cubicBezTo>
                <a:cubicBezTo>
                  <a:pt x="4073903" y="1098780"/>
                  <a:pt x="4067676" y="1092553"/>
                  <a:pt x="4067676" y="1083991"/>
                </a:cubicBezTo>
                <a:cubicBezTo>
                  <a:pt x="4067676" y="1075430"/>
                  <a:pt x="4073903" y="1069203"/>
                  <a:pt x="4082465" y="1069203"/>
                </a:cubicBezTo>
                <a:close/>
                <a:moveTo>
                  <a:pt x="4011635" y="1069203"/>
                </a:moveTo>
                <a:cubicBezTo>
                  <a:pt x="4019418" y="1069203"/>
                  <a:pt x="4026423" y="1075430"/>
                  <a:pt x="4026423" y="1083991"/>
                </a:cubicBezTo>
                <a:cubicBezTo>
                  <a:pt x="4026423" y="1092553"/>
                  <a:pt x="4019418" y="1098780"/>
                  <a:pt x="4011635" y="1098780"/>
                </a:cubicBezTo>
                <a:cubicBezTo>
                  <a:pt x="4003073" y="1098780"/>
                  <a:pt x="3996847" y="1092553"/>
                  <a:pt x="3996847" y="1083991"/>
                </a:cubicBezTo>
                <a:cubicBezTo>
                  <a:pt x="3996847" y="1075430"/>
                  <a:pt x="4003073" y="1069203"/>
                  <a:pt x="4011635" y="1069203"/>
                </a:cubicBezTo>
                <a:close/>
                <a:moveTo>
                  <a:pt x="3939871" y="1069203"/>
                </a:moveTo>
                <a:cubicBezTo>
                  <a:pt x="3947893" y="1069203"/>
                  <a:pt x="3952268" y="1075430"/>
                  <a:pt x="3952268" y="1083991"/>
                </a:cubicBezTo>
                <a:cubicBezTo>
                  <a:pt x="3952268" y="1092553"/>
                  <a:pt x="3947893" y="1098780"/>
                  <a:pt x="3939871" y="1098780"/>
                </a:cubicBezTo>
                <a:cubicBezTo>
                  <a:pt x="3932578" y="1098780"/>
                  <a:pt x="3926015" y="1092553"/>
                  <a:pt x="3926015" y="1083991"/>
                </a:cubicBezTo>
                <a:cubicBezTo>
                  <a:pt x="3926015" y="1075430"/>
                  <a:pt x="3932578" y="1069203"/>
                  <a:pt x="3939871" y="1069203"/>
                </a:cubicBezTo>
                <a:close/>
                <a:moveTo>
                  <a:pt x="582439" y="1069203"/>
                </a:moveTo>
                <a:cubicBezTo>
                  <a:pt x="589732" y="1069203"/>
                  <a:pt x="596295" y="1075766"/>
                  <a:pt x="596295" y="1083059"/>
                </a:cubicBezTo>
                <a:cubicBezTo>
                  <a:pt x="596295" y="1089622"/>
                  <a:pt x="589732" y="1095457"/>
                  <a:pt x="582439" y="1095457"/>
                </a:cubicBezTo>
                <a:cubicBezTo>
                  <a:pt x="574416" y="1095457"/>
                  <a:pt x="570041" y="1089622"/>
                  <a:pt x="570041" y="1083059"/>
                </a:cubicBezTo>
                <a:cubicBezTo>
                  <a:pt x="570041" y="1075766"/>
                  <a:pt x="574416" y="1069203"/>
                  <a:pt x="582439" y="1069203"/>
                </a:cubicBezTo>
                <a:close/>
                <a:moveTo>
                  <a:pt x="513628" y="1069203"/>
                </a:moveTo>
                <a:cubicBezTo>
                  <a:pt x="521977" y="1069203"/>
                  <a:pt x="528807" y="1075766"/>
                  <a:pt x="528807" y="1083059"/>
                </a:cubicBezTo>
                <a:cubicBezTo>
                  <a:pt x="528807" y="1089622"/>
                  <a:pt x="521977" y="1095457"/>
                  <a:pt x="513628" y="1095457"/>
                </a:cubicBezTo>
                <a:cubicBezTo>
                  <a:pt x="506040" y="1095457"/>
                  <a:pt x="499209" y="1089622"/>
                  <a:pt x="499209" y="1083059"/>
                </a:cubicBezTo>
                <a:cubicBezTo>
                  <a:pt x="499209" y="1075766"/>
                  <a:pt x="506040" y="1069203"/>
                  <a:pt x="513628" y="1069203"/>
                </a:cubicBezTo>
                <a:close/>
                <a:moveTo>
                  <a:pt x="439795" y="1069203"/>
                </a:moveTo>
                <a:cubicBezTo>
                  <a:pt x="448358" y="1069203"/>
                  <a:pt x="454585" y="1075766"/>
                  <a:pt x="454585" y="1083059"/>
                </a:cubicBezTo>
                <a:cubicBezTo>
                  <a:pt x="454585" y="1089622"/>
                  <a:pt x="448358" y="1095457"/>
                  <a:pt x="439795" y="1095457"/>
                </a:cubicBezTo>
                <a:cubicBezTo>
                  <a:pt x="432012" y="1095457"/>
                  <a:pt x="425007" y="1089622"/>
                  <a:pt x="425007" y="1083059"/>
                </a:cubicBezTo>
                <a:cubicBezTo>
                  <a:pt x="425007" y="1075766"/>
                  <a:pt x="432012" y="1069203"/>
                  <a:pt x="439795" y="1069203"/>
                </a:cubicBezTo>
                <a:close/>
                <a:moveTo>
                  <a:pt x="368965" y="1069203"/>
                </a:moveTo>
                <a:cubicBezTo>
                  <a:pt x="377527" y="1069203"/>
                  <a:pt x="383754" y="1075766"/>
                  <a:pt x="383754" y="1083059"/>
                </a:cubicBezTo>
                <a:cubicBezTo>
                  <a:pt x="383754" y="1089622"/>
                  <a:pt x="377527" y="1095457"/>
                  <a:pt x="368965" y="1095457"/>
                </a:cubicBezTo>
                <a:cubicBezTo>
                  <a:pt x="361182" y="1095457"/>
                  <a:pt x="354177" y="1089622"/>
                  <a:pt x="354177" y="1083059"/>
                </a:cubicBezTo>
                <a:cubicBezTo>
                  <a:pt x="354177" y="1075766"/>
                  <a:pt x="361182" y="1069203"/>
                  <a:pt x="368965" y="1069203"/>
                </a:cubicBezTo>
                <a:close/>
                <a:moveTo>
                  <a:pt x="297201" y="1069203"/>
                </a:moveTo>
                <a:cubicBezTo>
                  <a:pt x="305223" y="1069203"/>
                  <a:pt x="309599" y="1075766"/>
                  <a:pt x="309599" y="1083059"/>
                </a:cubicBezTo>
                <a:cubicBezTo>
                  <a:pt x="309599" y="1089622"/>
                  <a:pt x="305223" y="1095457"/>
                  <a:pt x="297201" y="1095457"/>
                </a:cubicBezTo>
                <a:cubicBezTo>
                  <a:pt x="289909" y="1095457"/>
                  <a:pt x="283346" y="1089622"/>
                  <a:pt x="283346" y="1083059"/>
                </a:cubicBezTo>
                <a:cubicBezTo>
                  <a:pt x="283346" y="1075766"/>
                  <a:pt x="289909" y="1069203"/>
                  <a:pt x="297201" y="1069203"/>
                </a:cubicBezTo>
                <a:close/>
                <a:moveTo>
                  <a:pt x="226372" y="1069203"/>
                </a:moveTo>
                <a:cubicBezTo>
                  <a:pt x="232207" y="1069203"/>
                  <a:pt x="238771" y="1075766"/>
                  <a:pt x="238771" y="1083059"/>
                </a:cubicBezTo>
                <a:cubicBezTo>
                  <a:pt x="238771" y="1089622"/>
                  <a:pt x="232207" y="1095457"/>
                  <a:pt x="226372" y="1095457"/>
                </a:cubicBezTo>
                <a:cubicBezTo>
                  <a:pt x="218350" y="1095457"/>
                  <a:pt x="212516" y="1089622"/>
                  <a:pt x="212516" y="1083059"/>
                </a:cubicBezTo>
                <a:cubicBezTo>
                  <a:pt x="212516" y="1075766"/>
                  <a:pt x="218350" y="1069203"/>
                  <a:pt x="226372" y="1069203"/>
                </a:cubicBezTo>
                <a:close/>
                <a:moveTo>
                  <a:pt x="154079" y="1069203"/>
                </a:moveTo>
                <a:cubicBezTo>
                  <a:pt x="161372" y="1069203"/>
                  <a:pt x="167935" y="1075766"/>
                  <a:pt x="167935" y="1083059"/>
                </a:cubicBezTo>
                <a:cubicBezTo>
                  <a:pt x="167935" y="1089622"/>
                  <a:pt x="161372" y="1095457"/>
                  <a:pt x="154079" y="1095457"/>
                </a:cubicBezTo>
                <a:cubicBezTo>
                  <a:pt x="147516" y="1095457"/>
                  <a:pt x="141682" y="1089622"/>
                  <a:pt x="141682" y="1083059"/>
                </a:cubicBezTo>
                <a:cubicBezTo>
                  <a:pt x="141682" y="1075766"/>
                  <a:pt x="147516" y="1069203"/>
                  <a:pt x="154079" y="1069203"/>
                </a:cubicBezTo>
                <a:close/>
                <a:moveTo>
                  <a:pt x="83249" y="1069203"/>
                </a:moveTo>
                <a:cubicBezTo>
                  <a:pt x="90542" y="1069203"/>
                  <a:pt x="97105" y="1075766"/>
                  <a:pt x="97105" y="1083059"/>
                </a:cubicBezTo>
                <a:cubicBezTo>
                  <a:pt x="97105" y="1089622"/>
                  <a:pt x="90542" y="1095457"/>
                  <a:pt x="83249" y="1095457"/>
                </a:cubicBezTo>
                <a:cubicBezTo>
                  <a:pt x="76686" y="1095457"/>
                  <a:pt x="70852" y="1089622"/>
                  <a:pt x="70852" y="1083059"/>
                </a:cubicBezTo>
                <a:cubicBezTo>
                  <a:pt x="70852" y="1075766"/>
                  <a:pt x="76686" y="1069203"/>
                  <a:pt x="83249" y="1069203"/>
                </a:cubicBezTo>
                <a:close/>
                <a:moveTo>
                  <a:pt x="12014" y="1069203"/>
                </a:moveTo>
                <a:cubicBezTo>
                  <a:pt x="20258" y="1069203"/>
                  <a:pt x="26255" y="1075766"/>
                  <a:pt x="26255" y="1083059"/>
                </a:cubicBezTo>
                <a:cubicBezTo>
                  <a:pt x="26255" y="1091081"/>
                  <a:pt x="20258" y="1095457"/>
                  <a:pt x="12014" y="1095457"/>
                </a:cubicBezTo>
                <a:cubicBezTo>
                  <a:pt x="4518" y="1095457"/>
                  <a:pt x="21" y="1091081"/>
                  <a:pt x="21" y="1083059"/>
                </a:cubicBezTo>
                <a:cubicBezTo>
                  <a:pt x="21" y="1075766"/>
                  <a:pt x="4518" y="1069203"/>
                  <a:pt x="12014" y="1069203"/>
                </a:cubicBezTo>
                <a:close/>
                <a:moveTo>
                  <a:pt x="6724405" y="998371"/>
                </a:moveTo>
                <a:cubicBezTo>
                  <a:pt x="6732427" y="998371"/>
                  <a:pt x="6738261" y="1004205"/>
                  <a:pt x="6738261" y="1010768"/>
                </a:cubicBezTo>
                <a:cubicBezTo>
                  <a:pt x="6738261" y="1018061"/>
                  <a:pt x="6732427" y="1024625"/>
                  <a:pt x="6724405" y="1024625"/>
                </a:cubicBezTo>
                <a:cubicBezTo>
                  <a:pt x="6718571" y="1024625"/>
                  <a:pt x="6712008" y="1018061"/>
                  <a:pt x="6712008" y="1010768"/>
                </a:cubicBezTo>
                <a:cubicBezTo>
                  <a:pt x="6712008" y="1004205"/>
                  <a:pt x="6718571" y="998371"/>
                  <a:pt x="6724405" y="998371"/>
                </a:cubicBezTo>
                <a:close/>
                <a:moveTo>
                  <a:pt x="6653576" y="998371"/>
                </a:moveTo>
                <a:cubicBezTo>
                  <a:pt x="6660869" y="998371"/>
                  <a:pt x="6667432" y="1004205"/>
                  <a:pt x="6667432" y="1010768"/>
                </a:cubicBezTo>
                <a:cubicBezTo>
                  <a:pt x="6667432" y="1018061"/>
                  <a:pt x="6660869" y="1024625"/>
                  <a:pt x="6653576" y="1024625"/>
                </a:cubicBezTo>
                <a:cubicBezTo>
                  <a:pt x="6645554" y="1024625"/>
                  <a:pt x="6641179" y="1018061"/>
                  <a:pt x="6641179" y="1010768"/>
                </a:cubicBezTo>
                <a:cubicBezTo>
                  <a:pt x="6641179" y="1004205"/>
                  <a:pt x="6645554" y="998371"/>
                  <a:pt x="6653576" y="998371"/>
                </a:cubicBezTo>
                <a:close/>
                <a:moveTo>
                  <a:pt x="6581764" y="998371"/>
                </a:moveTo>
                <a:cubicBezTo>
                  <a:pt x="6589547" y="998371"/>
                  <a:pt x="6596552" y="1004205"/>
                  <a:pt x="6596552" y="1010768"/>
                </a:cubicBezTo>
                <a:cubicBezTo>
                  <a:pt x="6596552" y="1018061"/>
                  <a:pt x="6589547" y="1024625"/>
                  <a:pt x="6581764" y="1024625"/>
                </a:cubicBezTo>
                <a:cubicBezTo>
                  <a:pt x="6573202" y="1024625"/>
                  <a:pt x="6566976" y="1018061"/>
                  <a:pt x="6566976" y="1010768"/>
                </a:cubicBezTo>
                <a:cubicBezTo>
                  <a:pt x="6566976" y="1004205"/>
                  <a:pt x="6573202" y="998371"/>
                  <a:pt x="6581764" y="998371"/>
                </a:cubicBezTo>
                <a:close/>
                <a:moveTo>
                  <a:pt x="6510933" y="998371"/>
                </a:moveTo>
                <a:cubicBezTo>
                  <a:pt x="6518717" y="998371"/>
                  <a:pt x="6525722" y="1004205"/>
                  <a:pt x="6525722" y="1010768"/>
                </a:cubicBezTo>
                <a:cubicBezTo>
                  <a:pt x="6525722" y="1018061"/>
                  <a:pt x="6518717" y="1024625"/>
                  <a:pt x="6510933" y="1024625"/>
                </a:cubicBezTo>
                <a:cubicBezTo>
                  <a:pt x="6502371" y="1024625"/>
                  <a:pt x="6496144" y="1018061"/>
                  <a:pt x="6496144" y="1010768"/>
                </a:cubicBezTo>
                <a:cubicBezTo>
                  <a:pt x="6496144" y="1004205"/>
                  <a:pt x="6502371" y="998371"/>
                  <a:pt x="6510933" y="998371"/>
                </a:cubicBezTo>
                <a:close/>
                <a:moveTo>
                  <a:pt x="6440492" y="998371"/>
                </a:moveTo>
                <a:cubicBezTo>
                  <a:pt x="6448081" y="998371"/>
                  <a:pt x="6454911" y="1004205"/>
                  <a:pt x="6454911" y="1010768"/>
                </a:cubicBezTo>
                <a:cubicBezTo>
                  <a:pt x="6454911" y="1018061"/>
                  <a:pt x="6448081" y="1024625"/>
                  <a:pt x="6440492" y="1024625"/>
                </a:cubicBezTo>
                <a:cubicBezTo>
                  <a:pt x="6432145" y="1024625"/>
                  <a:pt x="6425315" y="1018061"/>
                  <a:pt x="6425315" y="1010768"/>
                </a:cubicBezTo>
                <a:cubicBezTo>
                  <a:pt x="6425315" y="1004205"/>
                  <a:pt x="6432145" y="998371"/>
                  <a:pt x="6440492" y="998371"/>
                </a:cubicBezTo>
                <a:close/>
                <a:moveTo>
                  <a:pt x="6368340" y="998371"/>
                </a:moveTo>
                <a:cubicBezTo>
                  <a:pt x="6376362" y="998371"/>
                  <a:pt x="6380737" y="1004205"/>
                  <a:pt x="6380737" y="1010768"/>
                </a:cubicBezTo>
                <a:cubicBezTo>
                  <a:pt x="6380737" y="1018061"/>
                  <a:pt x="6376362" y="1024625"/>
                  <a:pt x="6368340" y="1024625"/>
                </a:cubicBezTo>
                <a:cubicBezTo>
                  <a:pt x="6361047" y="1024625"/>
                  <a:pt x="6354484" y="1018061"/>
                  <a:pt x="6354484" y="1010768"/>
                </a:cubicBezTo>
                <a:cubicBezTo>
                  <a:pt x="6354484" y="1004205"/>
                  <a:pt x="6361047" y="998371"/>
                  <a:pt x="6368340" y="998371"/>
                </a:cubicBezTo>
                <a:close/>
                <a:moveTo>
                  <a:pt x="6297511" y="998371"/>
                </a:moveTo>
                <a:cubicBezTo>
                  <a:pt x="6304074" y="998371"/>
                  <a:pt x="6309908" y="1004205"/>
                  <a:pt x="6309908" y="1010768"/>
                </a:cubicBezTo>
                <a:cubicBezTo>
                  <a:pt x="6309908" y="1018061"/>
                  <a:pt x="6304074" y="1024625"/>
                  <a:pt x="6297511" y="1024625"/>
                </a:cubicBezTo>
                <a:cubicBezTo>
                  <a:pt x="6290218" y="1024625"/>
                  <a:pt x="6283655" y="1018061"/>
                  <a:pt x="6283655" y="1010768"/>
                </a:cubicBezTo>
                <a:cubicBezTo>
                  <a:pt x="6283655" y="1004205"/>
                  <a:pt x="6290218" y="998371"/>
                  <a:pt x="6297511" y="998371"/>
                </a:cubicBezTo>
                <a:close/>
                <a:moveTo>
                  <a:pt x="6226679" y="998371"/>
                </a:moveTo>
                <a:cubicBezTo>
                  <a:pt x="6233242" y="998371"/>
                  <a:pt x="6239076" y="1004205"/>
                  <a:pt x="6239076" y="1010768"/>
                </a:cubicBezTo>
                <a:cubicBezTo>
                  <a:pt x="6239076" y="1018061"/>
                  <a:pt x="6233242" y="1024625"/>
                  <a:pt x="6226679" y="1024625"/>
                </a:cubicBezTo>
                <a:cubicBezTo>
                  <a:pt x="6219386" y="1024625"/>
                  <a:pt x="6212823" y="1018061"/>
                  <a:pt x="6212823" y="1010768"/>
                </a:cubicBezTo>
                <a:cubicBezTo>
                  <a:pt x="6212823" y="1004205"/>
                  <a:pt x="6219386" y="998371"/>
                  <a:pt x="6226679" y="998371"/>
                </a:cubicBezTo>
                <a:close/>
                <a:moveTo>
                  <a:pt x="6154391" y="998371"/>
                </a:moveTo>
                <a:cubicBezTo>
                  <a:pt x="6161684" y="998371"/>
                  <a:pt x="6168247" y="1004205"/>
                  <a:pt x="6168247" y="1010768"/>
                </a:cubicBezTo>
                <a:cubicBezTo>
                  <a:pt x="6168247" y="1018061"/>
                  <a:pt x="6161684" y="1024625"/>
                  <a:pt x="6154391" y="1024625"/>
                </a:cubicBezTo>
                <a:cubicBezTo>
                  <a:pt x="6147828" y="1024625"/>
                  <a:pt x="6141994" y="1018061"/>
                  <a:pt x="6141994" y="1010768"/>
                </a:cubicBezTo>
                <a:cubicBezTo>
                  <a:pt x="6141994" y="1004205"/>
                  <a:pt x="6147828" y="998371"/>
                  <a:pt x="6154391" y="998371"/>
                </a:cubicBezTo>
                <a:close/>
                <a:moveTo>
                  <a:pt x="6083559" y="998371"/>
                </a:moveTo>
                <a:cubicBezTo>
                  <a:pt x="6090852" y="998371"/>
                  <a:pt x="6097415" y="1004205"/>
                  <a:pt x="6097415" y="1010768"/>
                </a:cubicBezTo>
                <a:cubicBezTo>
                  <a:pt x="6097415" y="1018061"/>
                  <a:pt x="6090852" y="1024625"/>
                  <a:pt x="6083559" y="1024625"/>
                </a:cubicBezTo>
                <a:cubicBezTo>
                  <a:pt x="6076996" y="1024625"/>
                  <a:pt x="6071162" y="1018061"/>
                  <a:pt x="6071162" y="1010768"/>
                </a:cubicBezTo>
                <a:cubicBezTo>
                  <a:pt x="6071162" y="1004205"/>
                  <a:pt x="6076996" y="998371"/>
                  <a:pt x="6083559" y="998371"/>
                </a:cubicBezTo>
                <a:close/>
                <a:moveTo>
                  <a:pt x="6009356" y="998371"/>
                </a:moveTo>
                <a:cubicBezTo>
                  <a:pt x="6016649" y="998371"/>
                  <a:pt x="6023212" y="1004205"/>
                  <a:pt x="6023212" y="1010768"/>
                </a:cubicBezTo>
                <a:cubicBezTo>
                  <a:pt x="6023212" y="1018061"/>
                  <a:pt x="6016649" y="1024625"/>
                  <a:pt x="6009356" y="1024625"/>
                </a:cubicBezTo>
                <a:cubicBezTo>
                  <a:pt x="6001334" y="1024625"/>
                  <a:pt x="5996959" y="1018061"/>
                  <a:pt x="5996959" y="1010768"/>
                </a:cubicBezTo>
                <a:cubicBezTo>
                  <a:pt x="5996959" y="1004205"/>
                  <a:pt x="6001334" y="998371"/>
                  <a:pt x="6009356" y="998371"/>
                </a:cubicBezTo>
                <a:close/>
                <a:moveTo>
                  <a:pt x="5940548" y="998371"/>
                </a:moveTo>
                <a:cubicBezTo>
                  <a:pt x="5948896" y="998371"/>
                  <a:pt x="5955726" y="1004205"/>
                  <a:pt x="5955726" y="1010768"/>
                </a:cubicBezTo>
                <a:cubicBezTo>
                  <a:pt x="5955726" y="1018061"/>
                  <a:pt x="5948896" y="1024625"/>
                  <a:pt x="5940548" y="1024625"/>
                </a:cubicBezTo>
                <a:cubicBezTo>
                  <a:pt x="5932960" y="1024625"/>
                  <a:pt x="5926130" y="1018061"/>
                  <a:pt x="5926130" y="1010768"/>
                </a:cubicBezTo>
                <a:cubicBezTo>
                  <a:pt x="5926130" y="1004205"/>
                  <a:pt x="5932960" y="998371"/>
                  <a:pt x="5940548" y="998371"/>
                </a:cubicBezTo>
                <a:close/>
                <a:moveTo>
                  <a:pt x="5870088" y="998371"/>
                </a:moveTo>
                <a:cubicBezTo>
                  <a:pt x="5878650" y="998371"/>
                  <a:pt x="5884877" y="1004205"/>
                  <a:pt x="5884877" y="1010768"/>
                </a:cubicBezTo>
                <a:cubicBezTo>
                  <a:pt x="5884877" y="1018061"/>
                  <a:pt x="5878650" y="1024625"/>
                  <a:pt x="5870088" y="1024625"/>
                </a:cubicBezTo>
                <a:cubicBezTo>
                  <a:pt x="5862304" y="1024625"/>
                  <a:pt x="5855299" y="1018061"/>
                  <a:pt x="5855299" y="1010768"/>
                </a:cubicBezTo>
                <a:cubicBezTo>
                  <a:pt x="5855299" y="1004205"/>
                  <a:pt x="5862304" y="998371"/>
                  <a:pt x="5870088" y="998371"/>
                </a:cubicBezTo>
                <a:close/>
                <a:moveTo>
                  <a:pt x="5799257" y="998371"/>
                </a:moveTo>
                <a:cubicBezTo>
                  <a:pt x="5807819" y="998371"/>
                  <a:pt x="5814045" y="1004205"/>
                  <a:pt x="5814045" y="1010768"/>
                </a:cubicBezTo>
                <a:cubicBezTo>
                  <a:pt x="5814045" y="1018061"/>
                  <a:pt x="5807819" y="1024625"/>
                  <a:pt x="5799257" y="1024625"/>
                </a:cubicBezTo>
                <a:cubicBezTo>
                  <a:pt x="5791474" y="1024625"/>
                  <a:pt x="5784469" y="1018061"/>
                  <a:pt x="5784469" y="1010768"/>
                </a:cubicBezTo>
                <a:cubicBezTo>
                  <a:pt x="5784469" y="1004205"/>
                  <a:pt x="5791474" y="998371"/>
                  <a:pt x="5799257" y="998371"/>
                </a:cubicBezTo>
                <a:close/>
                <a:moveTo>
                  <a:pt x="5724122" y="998371"/>
                </a:moveTo>
                <a:cubicBezTo>
                  <a:pt x="5730685" y="998371"/>
                  <a:pt x="5736519" y="1004205"/>
                  <a:pt x="5736519" y="1010768"/>
                </a:cubicBezTo>
                <a:cubicBezTo>
                  <a:pt x="5736519" y="1018061"/>
                  <a:pt x="5730685" y="1024625"/>
                  <a:pt x="5724122" y="1024625"/>
                </a:cubicBezTo>
                <a:cubicBezTo>
                  <a:pt x="5716100" y="1024625"/>
                  <a:pt x="5710266" y="1018061"/>
                  <a:pt x="5710266" y="1010768"/>
                </a:cubicBezTo>
                <a:cubicBezTo>
                  <a:pt x="5710266" y="1004205"/>
                  <a:pt x="5716100" y="998371"/>
                  <a:pt x="5724122" y="998371"/>
                </a:cubicBezTo>
                <a:close/>
                <a:moveTo>
                  <a:pt x="5653291" y="998371"/>
                </a:moveTo>
                <a:cubicBezTo>
                  <a:pt x="5659125" y="998371"/>
                  <a:pt x="5665688" y="1004205"/>
                  <a:pt x="5665688" y="1012227"/>
                </a:cubicBezTo>
                <a:cubicBezTo>
                  <a:pt x="5665688" y="1018061"/>
                  <a:pt x="5659125" y="1024625"/>
                  <a:pt x="5653291" y="1024625"/>
                </a:cubicBezTo>
                <a:cubicBezTo>
                  <a:pt x="5645269" y="1024625"/>
                  <a:pt x="5639435" y="1018061"/>
                  <a:pt x="5639435" y="1012227"/>
                </a:cubicBezTo>
                <a:cubicBezTo>
                  <a:pt x="5639435" y="1004205"/>
                  <a:pt x="5645269" y="998371"/>
                  <a:pt x="5653291" y="998371"/>
                </a:cubicBezTo>
                <a:close/>
                <a:moveTo>
                  <a:pt x="5581002" y="998371"/>
                </a:moveTo>
                <a:cubicBezTo>
                  <a:pt x="5588295" y="998371"/>
                  <a:pt x="5594858" y="1004205"/>
                  <a:pt x="5594858" y="1012227"/>
                </a:cubicBezTo>
                <a:cubicBezTo>
                  <a:pt x="5594858" y="1018061"/>
                  <a:pt x="5588295" y="1024625"/>
                  <a:pt x="5581002" y="1024625"/>
                </a:cubicBezTo>
                <a:cubicBezTo>
                  <a:pt x="5574439" y="1024625"/>
                  <a:pt x="5568605" y="1018061"/>
                  <a:pt x="5568605" y="1012227"/>
                </a:cubicBezTo>
                <a:cubicBezTo>
                  <a:pt x="5568605" y="1004205"/>
                  <a:pt x="5574439" y="998371"/>
                  <a:pt x="5581002" y="998371"/>
                </a:cubicBezTo>
                <a:close/>
                <a:moveTo>
                  <a:pt x="5510171" y="998371"/>
                </a:moveTo>
                <a:cubicBezTo>
                  <a:pt x="5517464" y="998371"/>
                  <a:pt x="5524027" y="1004205"/>
                  <a:pt x="5524027" y="1012227"/>
                </a:cubicBezTo>
                <a:cubicBezTo>
                  <a:pt x="5524027" y="1018061"/>
                  <a:pt x="5517464" y="1024625"/>
                  <a:pt x="5510171" y="1024625"/>
                </a:cubicBezTo>
                <a:cubicBezTo>
                  <a:pt x="5503608" y="1024625"/>
                  <a:pt x="5497774" y="1018061"/>
                  <a:pt x="5497774" y="1012227"/>
                </a:cubicBezTo>
                <a:cubicBezTo>
                  <a:pt x="5497774" y="1004205"/>
                  <a:pt x="5503608" y="998371"/>
                  <a:pt x="5510171" y="998371"/>
                </a:cubicBezTo>
                <a:close/>
                <a:moveTo>
                  <a:pt x="5438937" y="998371"/>
                </a:moveTo>
                <a:cubicBezTo>
                  <a:pt x="5447182" y="998371"/>
                  <a:pt x="5453178" y="1004205"/>
                  <a:pt x="5453178" y="1012227"/>
                </a:cubicBezTo>
                <a:cubicBezTo>
                  <a:pt x="5453178" y="1018061"/>
                  <a:pt x="5447182" y="1024625"/>
                  <a:pt x="5438937" y="1024625"/>
                </a:cubicBezTo>
                <a:cubicBezTo>
                  <a:pt x="5431442" y="1024625"/>
                  <a:pt x="5426945" y="1018061"/>
                  <a:pt x="5426945" y="1012227"/>
                </a:cubicBezTo>
                <a:cubicBezTo>
                  <a:pt x="5426945" y="1004205"/>
                  <a:pt x="5431442" y="998371"/>
                  <a:pt x="5438937" y="998371"/>
                </a:cubicBezTo>
                <a:close/>
                <a:moveTo>
                  <a:pt x="5367530" y="998371"/>
                </a:moveTo>
                <a:cubicBezTo>
                  <a:pt x="5376092" y="998371"/>
                  <a:pt x="5382318" y="1004205"/>
                  <a:pt x="5382318" y="1012227"/>
                </a:cubicBezTo>
                <a:cubicBezTo>
                  <a:pt x="5382318" y="1018061"/>
                  <a:pt x="5376092" y="1024625"/>
                  <a:pt x="5367530" y="1024625"/>
                </a:cubicBezTo>
                <a:cubicBezTo>
                  <a:pt x="5359747" y="1024625"/>
                  <a:pt x="5352742" y="1018061"/>
                  <a:pt x="5352742" y="1012227"/>
                </a:cubicBezTo>
                <a:cubicBezTo>
                  <a:pt x="5352742" y="1004205"/>
                  <a:pt x="5359747" y="998371"/>
                  <a:pt x="5367530" y="998371"/>
                </a:cubicBezTo>
                <a:close/>
                <a:moveTo>
                  <a:pt x="5296699" y="998371"/>
                </a:moveTo>
                <a:cubicBezTo>
                  <a:pt x="5305261" y="998371"/>
                  <a:pt x="5311488" y="1004205"/>
                  <a:pt x="5311488" y="1012227"/>
                </a:cubicBezTo>
                <a:cubicBezTo>
                  <a:pt x="5311488" y="1018061"/>
                  <a:pt x="5305261" y="1024625"/>
                  <a:pt x="5296699" y="1024625"/>
                </a:cubicBezTo>
                <a:cubicBezTo>
                  <a:pt x="5288915" y="1024625"/>
                  <a:pt x="5281910" y="1018061"/>
                  <a:pt x="5281910" y="1012227"/>
                </a:cubicBezTo>
                <a:cubicBezTo>
                  <a:pt x="5281910" y="1004205"/>
                  <a:pt x="5288915" y="998371"/>
                  <a:pt x="5296699" y="998371"/>
                </a:cubicBezTo>
                <a:close/>
                <a:moveTo>
                  <a:pt x="5225869" y="998371"/>
                </a:moveTo>
                <a:cubicBezTo>
                  <a:pt x="5234431" y="998371"/>
                  <a:pt x="5240657" y="1004205"/>
                  <a:pt x="5240657" y="1012227"/>
                </a:cubicBezTo>
                <a:cubicBezTo>
                  <a:pt x="5240657" y="1018061"/>
                  <a:pt x="5234431" y="1024625"/>
                  <a:pt x="5225869" y="1024625"/>
                </a:cubicBezTo>
                <a:cubicBezTo>
                  <a:pt x="5217307" y="1024625"/>
                  <a:pt x="5211081" y="1018061"/>
                  <a:pt x="5211081" y="1012227"/>
                </a:cubicBezTo>
                <a:cubicBezTo>
                  <a:pt x="5211081" y="1004205"/>
                  <a:pt x="5217307" y="998371"/>
                  <a:pt x="5225869" y="998371"/>
                </a:cubicBezTo>
                <a:close/>
                <a:moveTo>
                  <a:pt x="5154105" y="998371"/>
                </a:moveTo>
                <a:cubicBezTo>
                  <a:pt x="5162127" y="998371"/>
                  <a:pt x="5166502" y="1004205"/>
                  <a:pt x="5166502" y="1012227"/>
                </a:cubicBezTo>
                <a:cubicBezTo>
                  <a:pt x="5166502" y="1018061"/>
                  <a:pt x="5162127" y="1024625"/>
                  <a:pt x="5154105" y="1024625"/>
                </a:cubicBezTo>
                <a:cubicBezTo>
                  <a:pt x="5146083" y="1024625"/>
                  <a:pt x="5140249" y="1018061"/>
                  <a:pt x="5140249" y="1012227"/>
                </a:cubicBezTo>
                <a:cubicBezTo>
                  <a:pt x="5140249" y="1004205"/>
                  <a:pt x="5146083" y="998371"/>
                  <a:pt x="5154105" y="998371"/>
                </a:cubicBezTo>
                <a:close/>
                <a:moveTo>
                  <a:pt x="5083276" y="998371"/>
                </a:moveTo>
                <a:cubicBezTo>
                  <a:pt x="5089110" y="998371"/>
                  <a:pt x="5095673" y="1004205"/>
                  <a:pt x="5095673" y="1012227"/>
                </a:cubicBezTo>
                <a:cubicBezTo>
                  <a:pt x="5095673" y="1018061"/>
                  <a:pt x="5089110" y="1024625"/>
                  <a:pt x="5083276" y="1024625"/>
                </a:cubicBezTo>
                <a:cubicBezTo>
                  <a:pt x="5075254" y="1024625"/>
                  <a:pt x="5069420" y="1018061"/>
                  <a:pt x="5069420" y="1012227"/>
                </a:cubicBezTo>
                <a:cubicBezTo>
                  <a:pt x="5069420" y="1004205"/>
                  <a:pt x="5075254" y="998371"/>
                  <a:pt x="5083276" y="998371"/>
                </a:cubicBezTo>
                <a:close/>
                <a:moveTo>
                  <a:pt x="5012445" y="998371"/>
                </a:moveTo>
                <a:cubicBezTo>
                  <a:pt x="5018279" y="998371"/>
                  <a:pt x="5024842" y="1004205"/>
                  <a:pt x="5024842" y="1012227"/>
                </a:cubicBezTo>
                <a:cubicBezTo>
                  <a:pt x="5024842" y="1018061"/>
                  <a:pt x="5018279" y="1024625"/>
                  <a:pt x="5012445" y="1024625"/>
                </a:cubicBezTo>
                <a:cubicBezTo>
                  <a:pt x="5004423" y="1024625"/>
                  <a:pt x="4998589" y="1018061"/>
                  <a:pt x="4998589" y="1012227"/>
                </a:cubicBezTo>
                <a:cubicBezTo>
                  <a:pt x="4998589" y="1004205"/>
                  <a:pt x="5004423" y="998371"/>
                  <a:pt x="5012445" y="998371"/>
                </a:cubicBezTo>
                <a:close/>
                <a:moveTo>
                  <a:pt x="4940157" y="998371"/>
                </a:moveTo>
                <a:cubicBezTo>
                  <a:pt x="4948179" y="998371"/>
                  <a:pt x="4954013" y="1004205"/>
                  <a:pt x="4954013" y="1012227"/>
                </a:cubicBezTo>
                <a:cubicBezTo>
                  <a:pt x="4954013" y="1018061"/>
                  <a:pt x="4948179" y="1024625"/>
                  <a:pt x="4940157" y="1024625"/>
                </a:cubicBezTo>
                <a:cubicBezTo>
                  <a:pt x="4934323" y="1024625"/>
                  <a:pt x="4927760" y="1018061"/>
                  <a:pt x="4927760" y="1012227"/>
                </a:cubicBezTo>
                <a:cubicBezTo>
                  <a:pt x="4927760" y="1004205"/>
                  <a:pt x="4934323" y="998371"/>
                  <a:pt x="4940157" y="998371"/>
                </a:cubicBezTo>
                <a:close/>
                <a:moveTo>
                  <a:pt x="4865953" y="998371"/>
                </a:moveTo>
                <a:cubicBezTo>
                  <a:pt x="4873975" y="998371"/>
                  <a:pt x="4879809" y="1004205"/>
                  <a:pt x="4879809" y="1012227"/>
                </a:cubicBezTo>
                <a:cubicBezTo>
                  <a:pt x="4879809" y="1018061"/>
                  <a:pt x="4873975" y="1024625"/>
                  <a:pt x="4865953" y="1024625"/>
                </a:cubicBezTo>
                <a:cubicBezTo>
                  <a:pt x="4860119" y="1024625"/>
                  <a:pt x="4853556" y="1018061"/>
                  <a:pt x="4853556" y="1012227"/>
                </a:cubicBezTo>
                <a:cubicBezTo>
                  <a:pt x="4853556" y="1004205"/>
                  <a:pt x="4860119" y="998371"/>
                  <a:pt x="4865953" y="998371"/>
                </a:cubicBezTo>
                <a:close/>
                <a:moveTo>
                  <a:pt x="4797514" y="998371"/>
                </a:moveTo>
                <a:cubicBezTo>
                  <a:pt x="4806076" y="998371"/>
                  <a:pt x="4812303" y="1004205"/>
                  <a:pt x="4812303" y="1012227"/>
                </a:cubicBezTo>
                <a:cubicBezTo>
                  <a:pt x="4812303" y="1018061"/>
                  <a:pt x="4806076" y="1024625"/>
                  <a:pt x="4797514" y="1024625"/>
                </a:cubicBezTo>
                <a:cubicBezTo>
                  <a:pt x="4789730" y="1024625"/>
                  <a:pt x="4784282" y="1018061"/>
                  <a:pt x="4782725" y="1012227"/>
                </a:cubicBezTo>
                <a:cubicBezTo>
                  <a:pt x="4782725" y="1004205"/>
                  <a:pt x="4789730" y="998371"/>
                  <a:pt x="4797514" y="998371"/>
                </a:cubicBezTo>
                <a:close/>
                <a:moveTo>
                  <a:pt x="4726684" y="998371"/>
                </a:moveTo>
                <a:cubicBezTo>
                  <a:pt x="4735246" y="998371"/>
                  <a:pt x="4741472" y="1004205"/>
                  <a:pt x="4741472" y="1012227"/>
                </a:cubicBezTo>
                <a:cubicBezTo>
                  <a:pt x="4741472" y="1018061"/>
                  <a:pt x="4735246" y="1024625"/>
                  <a:pt x="4726684" y="1024625"/>
                </a:cubicBezTo>
                <a:cubicBezTo>
                  <a:pt x="4718122" y="1024625"/>
                  <a:pt x="4711896" y="1018061"/>
                  <a:pt x="4711896" y="1012227"/>
                </a:cubicBezTo>
                <a:cubicBezTo>
                  <a:pt x="4711896" y="1004205"/>
                  <a:pt x="4718122" y="998371"/>
                  <a:pt x="4726684" y="998371"/>
                </a:cubicBezTo>
                <a:close/>
                <a:moveTo>
                  <a:pt x="4655853" y="998371"/>
                </a:moveTo>
                <a:cubicBezTo>
                  <a:pt x="4663637" y="998371"/>
                  <a:pt x="4670642" y="1004205"/>
                  <a:pt x="4670642" y="1012227"/>
                </a:cubicBezTo>
                <a:cubicBezTo>
                  <a:pt x="4670642" y="1018061"/>
                  <a:pt x="4663637" y="1024625"/>
                  <a:pt x="4655853" y="1024625"/>
                </a:cubicBezTo>
                <a:cubicBezTo>
                  <a:pt x="4647291" y="1024625"/>
                  <a:pt x="4641064" y="1018061"/>
                  <a:pt x="4641064" y="1012227"/>
                </a:cubicBezTo>
                <a:cubicBezTo>
                  <a:pt x="4641064" y="1004205"/>
                  <a:pt x="4647291" y="998371"/>
                  <a:pt x="4655853" y="998371"/>
                </a:cubicBezTo>
                <a:close/>
                <a:moveTo>
                  <a:pt x="4584091" y="998371"/>
                </a:moveTo>
                <a:cubicBezTo>
                  <a:pt x="4591384" y="998371"/>
                  <a:pt x="4596488" y="1004205"/>
                  <a:pt x="4596488" y="1012227"/>
                </a:cubicBezTo>
                <a:cubicBezTo>
                  <a:pt x="4596488" y="1018061"/>
                  <a:pt x="4591384" y="1024625"/>
                  <a:pt x="4584091" y="1024625"/>
                </a:cubicBezTo>
                <a:cubicBezTo>
                  <a:pt x="4576069" y="1024625"/>
                  <a:pt x="4570235" y="1018061"/>
                  <a:pt x="4570235" y="1012227"/>
                </a:cubicBezTo>
                <a:cubicBezTo>
                  <a:pt x="4570235" y="1004205"/>
                  <a:pt x="4576069" y="998371"/>
                  <a:pt x="4584091" y="998371"/>
                </a:cubicBezTo>
                <a:close/>
                <a:moveTo>
                  <a:pt x="4513260" y="998371"/>
                </a:moveTo>
                <a:cubicBezTo>
                  <a:pt x="4519094" y="998371"/>
                  <a:pt x="4525657" y="1004205"/>
                  <a:pt x="4525657" y="1012227"/>
                </a:cubicBezTo>
                <a:cubicBezTo>
                  <a:pt x="4525657" y="1019520"/>
                  <a:pt x="4519094" y="1024625"/>
                  <a:pt x="4513260" y="1024625"/>
                </a:cubicBezTo>
                <a:cubicBezTo>
                  <a:pt x="4505238" y="1024625"/>
                  <a:pt x="4499404" y="1019520"/>
                  <a:pt x="4499404" y="1012227"/>
                </a:cubicBezTo>
                <a:cubicBezTo>
                  <a:pt x="4499404" y="1004205"/>
                  <a:pt x="4505238" y="998371"/>
                  <a:pt x="4513260" y="998371"/>
                </a:cubicBezTo>
                <a:close/>
                <a:moveTo>
                  <a:pt x="4439056" y="998371"/>
                </a:moveTo>
                <a:cubicBezTo>
                  <a:pt x="4445619" y="998371"/>
                  <a:pt x="4451453" y="1004205"/>
                  <a:pt x="4451453" y="1012227"/>
                </a:cubicBezTo>
                <a:cubicBezTo>
                  <a:pt x="4451453" y="1019520"/>
                  <a:pt x="4445619" y="1024625"/>
                  <a:pt x="4439056" y="1024625"/>
                </a:cubicBezTo>
                <a:cubicBezTo>
                  <a:pt x="4431763" y="1024625"/>
                  <a:pt x="4425200" y="1019520"/>
                  <a:pt x="4425200" y="1012227"/>
                </a:cubicBezTo>
                <a:cubicBezTo>
                  <a:pt x="4425200" y="1004205"/>
                  <a:pt x="4431763" y="998371"/>
                  <a:pt x="4439056" y="998371"/>
                </a:cubicBezTo>
                <a:close/>
                <a:moveTo>
                  <a:pt x="4366768" y="998371"/>
                </a:moveTo>
                <a:cubicBezTo>
                  <a:pt x="4374790" y="998371"/>
                  <a:pt x="4380624" y="1004205"/>
                  <a:pt x="4380624" y="1012227"/>
                </a:cubicBezTo>
                <a:cubicBezTo>
                  <a:pt x="4380624" y="1019520"/>
                  <a:pt x="4374790" y="1024625"/>
                  <a:pt x="4366768" y="1024625"/>
                </a:cubicBezTo>
                <a:cubicBezTo>
                  <a:pt x="4360934" y="1024625"/>
                  <a:pt x="4354371" y="1019520"/>
                  <a:pt x="4354371" y="1012227"/>
                </a:cubicBezTo>
                <a:cubicBezTo>
                  <a:pt x="4354371" y="1004205"/>
                  <a:pt x="4360934" y="998371"/>
                  <a:pt x="4366768" y="998371"/>
                </a:cubicBezTo>
                <a:close/>
                <a:moveTo>
                  <a:pt x="4295937" y="998371"/>
                </a:moveTo>
                <a:cubicBezTo>
                  <a:pt x="4303959" y="998371"/>
                  <a:pt x="4309793" y="1004205"/>
                  <a:pt x="4309793" y="1012227"/>
                </a:cubicBezTo>
                <a:cubicBezTo>
                  <a:pt x="4309793" y="1019520"/>
                  <a:pt x="4303959" y="1024625"/>
                  <a:pt x="4295937" y="1024625"/>
                </a:cubicBezTo>
                <a:cubicBezTo>
                  <a:pt x="4290103" y="1024625"/>
                  <a:pt x="4283540" y="1019520"/>
                  <a:pt x="4283540" y="1012227"/>
                </a:cubicBezTo>
                <a:cubicBezTo>
                  <a:pt x="4283540" y="1004205"/>
                  <a:pt x="4290103" y="998371"/>
                  <a:pt x="4295937" y="998371"/>
                </a:cubicBezTo>
                <a:close/>
                <a:moveTo>
                  <a:pt x="4225107" y="998371"/>
                </a:moveTo>
                <a:cubicBezTo>
                  <a:pt x="4233129" y="998371"/>
                  <a:pt x="4238963" y="1004205"/>
                  <a:pt x="4238963" y="1012227"/>
                </a:cubicBezTo>
                <a:cubicBezTo>
                  <a:pt x="4238963" y="1019520"/>
                  <a:pt x="4233129" y="1024625"/>
                  <a:pt x="4225107" y="1024625"/>
                </a:cubicBezTo>
                <a:cubicBezTo>
                  <a:pt x="4217085" y="1024625"/>
                  <a:pt x="4212710" y="1019520"/>
                  <a:pt x="4212710" y="1012227"/>
                </a:cubicBezTo>
                <a:cubicBezTo>
                  <a:pt x="4212710" y="1004205"/>
                  <a:pt x="4217085" y="998371"/>
                  <a:pt x="4225107" y="998371"/>
                </a:cubicBezTo>
                <a:close/>
                <a:moveTo>
                  <a:pt x="4153295" y="998371"/>
                </a:moveTo>
                <a:cubicBezTo>
                  <a:pt x="4161078" y="998371"/>
                  <a:pt x="4168083" y="1004205"/>
                  <a:pt x="4168083" y="1012227"/>
                </a:cubicBezTo>
                <a:cubicBezTo>
                  <a:pt x="4168083" y="1019520"/>
                  <a:pt x="4161078" y="1024625"/>
                  <a:pt x="4153295" y="1024625"/>
                </a:cubicBezTo>
                <a:cubicBezTo>
                  <a:pt x="4144733" y="1024625"/>
                  <a:pt x="4138507" y="1019520"/>
                  <a:pt x="4138507" y="1012227"/>
                </a:cubicBezTo>
                <a:cubicBezTo>
                  <a:pt x="4138507" y="1004205"/>
                  <a:pt x="4144733" y="998371"/>
                  <a:pt x="4153295" y="998371"/>
                </a:cubicBezTo>
                <a:close/>
                <a:moveTo>
                  <a:pt x="4082465" y="998371"/>
                </a:moveTo>
                <a:cubicBezTo>
                  <a:pt x="4090249" y="998371"/>
                  <a:pt x="4097254" y="1004205"/>
                  <a:pt x="4097254" y="1012227"/>
                </a:cubicBezTo>
                <a:cubicBezTo>
                  <a:pt x="4097254" y="1019520"/>
                  <a:pt x="4090249" y="1024625"/>
                  <a:pt x="4082465" y="1024625"/>
                </a:cubicBezTo>
                <a:cubicBezTo>
                  <a:pt x="4073903" y="1024625"/>
                  <a:pt x="4067676" y="1019520"/>
                  <a:pt x="4067676" y="1012227"/>
                </a:cubicBezTo>
                <a:cubicBezTo>
                  <a:pt x="4067676" y="1004205"/>
                  <a:pt x="4073903" y="998371"/>
                  <a:pt x="4082465" y="998371"/>
                </a:cubicBezTo>
                <a:close/>
                <a:moveTo>
                  <a:pt x="4011635" y="998371"/>
                </a:moveTo>
                <a:cubicBezTo>
                  <a:pt x="4019418" y="998371"/>
                  <a:pt x="4026423" y="1004205"/>
                  <a:pt x="4026423" y="1012227"/>
                </a:cubicBezTo>
                <a:cubicBezTo>
                  <a:pt x="4026423" y="1019520"/>
                  <a:pt x="4019418" y="1024625"/>
                  <a:pt x="4011635" y="1024625"/>
                </a:cubicBezTo>
                <a:cubicBezTo>
                  <a:pt x="4003073" y="1024625"/>
                  <a:pt x="3996847" y="1019520"/>
                  <a:pt x="3996847" y="1012227"/>
                </a:cubicBezTo>
                <a:cubicBezTo>
                  <a:pt x="3996847" y="1004205"/>
                  <a:pt x="4003073" y="998371"/>
                  <a:pt x="4011635" y="998371"/>
                </a:cubicBezTo>
                <a:close/>
                <a:moveTo>
                  <a:pt x="3939871" y="998371"/>
                </a:moveTo>
                <a:cubicBezTo>
                  <a:pt x="3947893" y="998371"/>
                  <a:pt x="3952268" y="1004205"/>
                  <a:pt x="3952268" y="1012227"/>
                </a:cubicBezTo>
                <a:cubicBezTo>
                  <a:pt x="3952268" y="1019520"/>
                  <a:pt x="3947893" y="1024625"/>
                  <a:pt x="3939871" y="1024625"/>
                </a:cubicBezTo>
                <a:cubicBezTo>
                  <a:pt x="3932578" y="1024625"/>
                  <a:pt x="3926015" y="1019520"/>
                  <a:pt x="3926015" y="1012227"/>
                </a:cubicBezTo>
                <a:cubicBezTo>
                  <a:pt x="3926015" y="1004205"/>
                  <a:pt x="3932578" y="998371"/>
                  <a:pt x="3939871" y="998371"/>
                </a:cubicBezTo>
                <a:close/>
                <a:moveTo>
                  <a:pt x="3869042" y="998371"/>
                </a:moveTo>
                <a:cubicBezTo>
                  <a:pt x="3875605" y="998371"/>
                  <a:pt x="3881439" y="1004598"/>
                  <a:pt x="3881439" y="1013160"/>
                </a:cubicBezTo>
                <a:cubicBezTo>
                  <a:pt x="3881439" y="1020944"/>
                  <a:pt x="3875605" y="1027949"/>
                  <a:pt x="3869042" y="1027949"/>
                </a:cubicBezTo>
                <a:cubicBezTo>
                  <a:pt x="3861749" y="1027949"/>
                  <a:pt x="3855186" y="1020944"/>
                  <a:pt x="3855186" y="1013160"/>
                </a:cubicBezTo>
                <a:cubicBezTo>
                  <a:pt x="3855186" y="1004598"/>
                  <a:pt x="3861749" y="998371"/>
                  <a:pt x="3869042" y="998371"/>
                </a:cubicBezTo>
                <a:close/>
                <a:moveTo>
                  <a:pt x="3798211" y="998371"/>
                </a:moveTo>
                <a:cubicBezTo>
                  <a:pt x="3804774" y="998371"/>
                  <a:pt x="3810608" y="1004598"/>
                  <a:pt x="3810608" y="1013160"/>
                </a:cubicBezTo>
                <a:cubicBezTo>
                  <a:pt x="3810608" y="1020944"/>
                  <a:pt x="3804774" y="1027949"/>
                  <a:pt x="3798211" y="1027949"/>
                </a:cubicBezTo>
                <a:cubicBezTo>
                  <a:pt x="3790918" y="1027949"/>
                  <a:pt x="3784355" y="1020944"/>
                  <a:pt x="3784355" y="1013160"/>
                </a:cubicBezTo>
                <a:cubicBezTo>
                  <a:pt x="3784355" y="1004598"/>
                  <a:pt x="3790918" y="998371"/>
                  <a:pt x="3798211" y="998371"/>
                </a:cubicBezTo>
                <a:close/>
                <a:moveTo>
                  <a:pt x="3725922" y="998371"/>
                </a:moveTo>
                <a:cubicBezTo>
                  <a:pt x="3733944" y="998371"/>
                  <a:pt x="3739778" y="1004598"/>
                  <a:pt x="3739778" y="1013160"/>
                </a:cubicBezTo>
                <a:cubicBezTo>
                  <a:pt x="3739778" y="1020944"/>
                  <a:pt x="3733944" y="1027949"/>
                  <a:pt x="3725922" y="1027949"/>
                </a:cubicBezTo>
                <a:cubicBezTo>
                  <a:pt x="3719359" y="1027949"/>
                  <a:pt x="3713525" y="1020944"/>
                  <a:pt x="3713525" y="1013160"/>
                </a:cubicBezTo>
                <a:cubicBezTo>
                  <a:pt x="3713525" y="1004598"/>
                  <a:pt x="3719359" y="998371"/>
                  <a:pt x="3725922" y="998371"/>
                </a:cubicBezTo>
                <a:close/>
                <a:moveTo>
                  <a:pt x="724105" y="998371"/>
                </a:moveTo>
                <a:cubicBezTo>
                  <a:pt x="731398" y="998371"/>
                  <a:pt x="737962" y="1004205"/>
                  <a:pt x="737962" y="1010768"/>
                </a:cubicBezTo>
                <a:cubicBezTo>
                  <a:pt x="737962" y="1018061"/>
                  <a:pt x="731398" y="1024625"/>
                  <a:pt x="724105" y="1024625"/>
                </a:cubicBezTo>
                <a:cubicBezTo>
                  <a:pt x="717541" y="1024625"/>
                  <a:pt x="711707" y="1018061"/>
                  <a:pt x="711707" y="1010768"/>
                </a:cubicBezTo>
                <a:cubicBezTo>
                  <a:pt x="711707" y="1004205"/>
                  <a:pt x="717541" y="998371"/>
                  <a:pt x="724105" y="998371"/>
                </a:cubicBezTo>
                <a:close/>
                <a:moveTo>
                  <a:pt x="653274" y="998371"/>
                </a:moveTo>
                <a:cubicBezTo>
                  <a:pt x="660567" y="998371"/>
                  <a:pt x="667129" y="1004205"/>
                  <a:pt x="667129" y="1010768"/>
                </a:cubicBezTo>
                <a:cubicBezTo>
                  <a:pt x="667129" y="1018061"/>
                  <a:pt x="660567" y="1024625"/>
                  <a:pt x="653274" y="1024625"/>
                </a:cubicBezTo>
                <a:cubicBezTo>
                  <a:pt x="646711" y="1024625"/>
                  <a:pt x="640877" y="1018061"/>
                  <a:pt x="640877" y="1010768"/>
                </a:cubicBezTo>
                <a:cubicBezTo>
                  <a:pt x="640877" y="1004205"/>
                  <a:pt x="646711" y="998371"/>
                  <a:pt x="653274" y="998371"/>
                </a:cubicBezTo>
                <a:close/>
                <a:moveTo>
                  <a:pt x="582446" y="998371"/>
                </a:moveTo>
                <a:cubicBezTo>
                  <a:pt x="589738" y="998371"/>
                  <a:pt x="596301" y="1004205"/>
                  <a:pt x="596301" y="1010768"/>
                </a:cubicBezTo>
                <a:cubicBezTo>
                  <a:pt x="596301" y="1018061"/>
                  <a:pt x="589738" y="1024625"/>
                  <a:pt x="582446" y="1024625"/>
                </a:cubicBezTo>
                <a:cubicBezTo>
                  <a:pt x="574423" y="1024625"/>
                  <a:pt x="570047" y="1018061"/>
                  <a:pt x="570047" y="1010768"/>
                </a:cubicBezTo>
                <a:cubicBezTo>
                  <a:pt x="570047" y="1004205"/>
                  <a:pt x="574423" y="998371"/>
                  <a:pt x="582446" y="998371"/>
                </a:cubicBezTo>
                <a:close/>
                <a:moveTo>
                  <a:pt x="513636" y="998371"/>
                </a:moveTo>
                <a:cubicBezTo>
                  <a:pt x="521983" y="998371"/>
                  <a:pt x="528813" y="1004205"/>
                  <a:pt x="528813" y="1010768"/>
                </a:cubicBezTo>
                <a:cubicBezTo>
                  <a:pt x="528813" y="1018061"/>
                  <a:pt x="521983" y="1024625"/>
                  <a:pt x="513636" y="1024625"/>
                </a:cubicBezTo>
                <a:cubicBezTo>
                  <a:pt x="506046" y="1024625"/>
                  <a:pt x="499216" y="1018061"/>
                  <a:pt x="499216" y="1010768"/>
                </a:cubicBezTo>
                <a:cubicBezTo>
                  <a:pt x="499216" y="1004205"/>
                  <a:pt x="506046" y="998371"/>
                  <a:pt x="513636" y="998371"/>
                </a:cubicBezTo>
                <a:close/>
                <a:moveTo>
                  <a:pt x="439802" y="998371"/>
                </a:moveTo>
                <a:cubicBezTo>
                  <a:pt x="448365" y="998371"/>
                  <a:pt x="454592" y="1004205"/>
                  <a:pt x="454592" y="1010768"/>
                </a:cubicBezTo>
                <a:cubicBezTo>
                  <a:pt x="454592" y="1018061"/>
                  <a:pt x="448365" y="1024625"/>
                  <a:pt x="439802" y="1024625"/>
                </a:cubicBezTo>
                <a:cubicBezTo>
                  <a:pt x="432019" y="1024625"/>
                  <a:pt x="425014" y="1018061"/>
                  <a:pt x="425014" y="1010768"/>
                </a:cubicBezTo>
                <a:cubicBezTo>
                  <a:pt x="425014" y="1004205"/>
                  <a:pt x="432019" y="998371"/>
                  <a:pt x="439802" y="998371"/>
                </a:cubicBezTo>
                <a:close/>
                <a:moveTo>
                  <a:pt x="368040" y="998371"/>
                </a:moveTo>
                <a:cubicBezTo>
                  <a:pt x="376061" y="998371"/>
                  <a:pt x="380438" y="1004205"/>
                  <a:pt x="380438" y="1012227"/>
                </a:cubicBezTo>
                <a:cubicBezTo>
                  <a:pt x="380438" y="1018061"/>
                  <a:pt x="376061" y="1024625"/>
                  <a:pt x="368040" y="1024625"/>
                </a:cubicBezTo>
                <a:cubicBezTo>
                  <a:pt x="360747" y="1024625"/>
                  <a:pt x="354183" y="1018061"/>
                  <a:pt x="354183" y="1012227"/>
                </a:cubicBezTo>
                <a:cubicBezTo>
                  <a:pt x="354183" y="1004205"/>
                  <a:pt x="360747" y="998371"/>
                  <a:pt x="368040" y="998371"/>
                </a:cubicBezTo>
                <a:close/>
                <a:moveTo>
                  <a:pt x="297208" y="998371"/>
                </a:moveTo>
                <a:cubicBezTo>
                  <a:pt x="303771" y="998371"/>
                  <a:pt x="309606" y="1004205"/>
                  <a:pt x="309606" y="1012227"/>
                </a:cubicBezTo>
                <a:cubicBezTo>
                  <a:pt x="309606" y="1018061"/>
                  <a:pt x="303771" y="1024625"/>
                  <a:pt x="297208" y="1024625"/>
                </a:cubicBezTo>
                <a:cubicBezTo>
                  <a:pt x="289916" y="1024625"/>
                  <a:pt x="283352" y="1018061"/>
                  <a:pt x="283352" y="1012227"/>
                </a:cubicBezTo>
                <a:cubicBezTo>
                  <a:pt x="283352" y="1004205"/>
                  <a:pt x="289916" y="998371"/>
                  <a:pt x="297208" y="998371"/>
                </a:cubicBezTo>
                <a:close/>
                <a:moveTo>
                  <a:pt x="226379" y="998371"/>
                </a:moveTo>
                <a:cubicBezTo>
                  <a:pt x="232214" y="998371"/>
                  <a:pt x="238778" y="1004205"/>
                  <a:pt x="238778" y="1012227"/>
                </a:cubicBezTo>
                <a:cubicBezTo>
                  <a:pt x="238778" y="1018061"/>
                  <a:pt x="232214" y="1024625"/>
                  <a:pt x="226379" y="1024625"/>
                </a:cubicBezTo>
                <a:cubicBezTo>
                  <a:pt x="218357" y="1024625"/>
                  <a:pt x="212523" y="1018061"/>
                  <a:pt x="212523" y="1012227"/>
                </a:cubicBezTo>
                <a:cubicBezTo>
                  <a:pt x="212523" y="1004205"/>
                  <a:pt x="218357" y="998371"/>
                  <a:pt x="226379" y="998371"/>
                </a:cubicBezTo>
                <a:close/>
                <a:moveTo>
                  <a:pt x="154085" y="998371"/>
                </a:moveTo>
                <a:cubicBezTo>
                  <a:pt x="161377" y="998371"/>
                  <a:pt x="167941" y="1004205"/>
                  <a:pt x="167941" y="1012227"/>
                </a:cubicBezTo>
                <a:cubicBezTo>
                  <a:pt x="167941" y="1018061"/>
                  <a:pt x="161377" y="1024625"/>
                  <a:pt x="154085" y="1024625"/>
                </a:cubicBezTo>
                <a:cubicBezTo>
                  <a:pt x="147521" y="1024625"/>
                  <a:pt x="141687" y="1018061"/>
                  <a:pt x="141687" y="1012227"/>
                </a:cubicBezTo>
                <a:cubicBezTo>
                  <a:pt x="141687" y="1004205"/>
                  <a:pt x="147521" y="998371"/>
                  <a:pt x="154085" y="998371"/>
                </a:cubicBezTo>
                <a:close/>
                <a:moveTo>
                  <a:pt x="83255" y="998371"/>
                </a:moveTo>
                <a:cubicBezTo>
                  <a:pt x="90548" y="998371"/>
                  <a:pt x="97111" y="1004205"/>
                  <a:pt x="97111" y="1012227"/>
                </a:cubicBezTo>
                <a:cubicBezTo>
                  <a:pt x="97111" y="1018061"/>
                  <a:pt x="90548" y="1024625"/>
                  <a:pt x="83255" y="1024625"/>
                </a:cubicBezTo>
                <a:cubicBezTo>
                  <a:pt x="76692" y="1024625"/>
                  <a:pt x="70858" y="1018061"/>
                  <a:pt x="70858" y="1012227"/>
                </a:cubicBezTo>
                <a:cubicBezTo>
                  <a:pt x="70858" y="1004205"/>
                  <a:pt x="76692" y="998371"/>
                  <a:pt x="83255" y="998371"/>
                </a:cubicBezTo>
                <a:close/>
                <a:moveTo>
                  <a:pt x="12019" y="998371"/>
                </a:moveTo>
                <a:cubicBezTo>
                  <a:pt x="20264" y="998371"/>
                  <a:pt x="26260" y="1004205"/>
                  <a:pt x="26260" y="1012227"/>
                </a:cubicBezTo>
                <a:cubicBezTo>
                  <a:pt x="26260" y="1018061"/>
                  <a:pt x="20264" y="1024625"/>
                  <a:pt x="12019" y="1024625"/>
                </a:cubicBezTo>
                <a:cubicBezTo>
                  <a:pt x="4524" y="1024625"/>
                  <a:pt x="27" y="1018061"/>
                  <a:pt x="27" y="1012227"/>
                </a:cubicBezTo>
                <a:cubicBezTo>
                  <a:pt x="27" y="1004205"/>
                  <a:pt x="4524" y="998371"/>
                  <a:pt x="12019" y="998371"/>
                </a:cubicBezTo>
                <a:close/>
                <a:moveTo>
                  <a:pt x="870603" y="927542"/>
                </a:moveTo>
                <a:cubicBezTo>
                  <a:pt x="877167" y="927542"/>
                  <a:pt x="883001" y="933376"/>
                  <a:pt x="883001" y="939939"/>
                </a:cubicBezTo>
                <a:cubicBezTo>
                  <a:pt x="883001" y="947232"/>
                  <a:pt x="877167" y="953796"/>
                  <a:pt x="870603" y="953796"/>
                </a:cubicBezTo>
                <a:cubicBezTo>
                  <a:pt x="863310" y="953796"/>
                  <a:pt x="856747" y="947232"/>
                  <a:pt x="856747" y="939939"/>
                </a:cubicBezTo>
                <a:cubicBezTo>
                  <a:pt x="856747" y="933376"/>
                  <a:pt x="863310" y="927542"/>
                  <a:pt x="870603" y="927542"/>
                </a:cubicBezTo>
                <a:close/>
                <a:moveTo>
                  <a:pt x="799773" y="927542"/>
                </a:moveTo>
                <a:cubicBezTo>
                  <a:pt x="806337" y="927542"/>
                  <a:pt x="812171" y="933376"/>
                  <a:pt x="812171" y="939939"/>
                </a:cubicBezTo>
                <a:cubicBezTo>
                  <a:pt x="812171" y="947232"/>
                  <a:pt x="806337" y="953796"/>
                  <a:pt x="799773" y="953796"/>
                </a:cubicBezTo>
                <a:cubicBezTo>
                  <a:pt x="792481" y="953796"/>
                  <a:pt x="785917" y="947232"/>
                  <a:pt x="785917" y="939939"/>
                </a:cubicBezTo>
                <a:cubicBezTo>
                  <a:pt x="785917" y="933376"/>
                  <a:pt x="792481" y="927542"/>
                  <a:pt x="799773" y="927542"/>
                </a:cubicBezTo>
                <a:close/>
                <a:moveTo>
                  <a:pt x="724112" y="927542"/>
                </a:moveTo>
                <a:cubicBezTo>
                  <a:pt x="731405" y="927542"/>
                  <a:pt x="737968" y="933376"/>
                  <a:pt x="737968" y="939939"/>
                </a:cubicBezTo>
                <a:cubicBezTo>
                  <a:pt x="737968" y="947232"/>
                  <a:pt x="731405" y="953796"/>
                  <a:pt x="724112" y="953796"/>
                </a:cubicBezTo>
                <a:cubicBezTo>
                  <a:pt x="717548" y="953796"/>
                  <a:pt x="711714" y="947232"/>
                  <a:pt x="711714" y="939939"/>
                </a:cubicBezTo>
                <a:cubicBezTo>
                  <a:pt x="711714" y="933376"/>
                  <a:pt x="717548" y="927542"/>
                  <a:pt x="724112" y="927542"/>
                </a:cubicBezTo>
                <a:close/>
                <a:moveTo>
                  <a:pt x="653281" y="927542"/>
                </a:moveTo>
                <a:cubicBezTo>
                  <a:pt x="660573" y="927542"/>
                  <a:pt x="667137" y="933376"/>
                  <a:pt x="667137" y="939939"/>
                </a:cubicBezTo>
                <a:cubicBezTo>
                  <a:pt x="667137" y="947232"/>
                  <a:pt x="660573" y="953796"/>
                  <a:pt x="653281" y="953796"/>
                </a:cubicBezTo>
                <a:cubicBezTo>
                  <a:pt x="646718" y="953796"/>
                  <a:pt x="640884" y="947232"/>
                  <a:pt x="640884" y="939939"/>
                </a:cubicBezTo>
                <a:cubicBezTo>
                  <a:pt x="640884" y="933376"/>
                  <a:pt x="645259" y="927542"/>
                  <a:pt x="653281" y="927542"/>
                </a:cubicBezTo>
                <a:close/>
                <a:moveTo>
                  <a:pt x="582453" y="927542"/>
                </a:moveTo>
                <a:cubicBezTo>
                  <a:pt x="589745" y="927542"/>
                  <a:pt x="596309" y="933376"/>
                  <a:pt x="596309" y="939939"/>
                </a:cubicBezTo>
                <a:cubicBezTo>
                  <a:pt x="596309" y="947232"/>
                  <a:pt x="589745" y="953796"/>
                  <a:pt x="582453" y="953796"/>
                </a:cubicBezTo>
                <a:cubicBezTo>
                  <a:pt x="574430" y="953796"/>
                  <a:pt x="570054" y="947232"/>
                  <a:pt x="570054" y="939939"/>
                </a:cubicBezTo>
                <a:cubicBezTo>
                  <a:pt x="570054" y="933376"/>
                  <a:pt x="574430" y="927542"/>
                  <a:pt x="582453" y="927542"/>
                </a:cubicBezTo>
                <a:close/>
                <a:moveTo>
                  <a:pt x="513642" y="927542"/>
                </a:moveTo>
                <a:cubicBezTo>
                  <a:pt x="521990" y="927542"/>
                  <a:pt x="528820" y="933376"/>
                  <a:pt x="528820" y="939939"/>
                </a:cubicBezTo>
                <a:cubicBezTo>
                  <a:pt x="528820" y="947232"/>
                  <a:pt x="521990" y="953796"/>
                  <a:pt x="513642" y="953796"/>
                </a:cubicBezTo>
                <a:cubicBezTo>
                  <a:pt x="506053" y="953796"/>
                  <a:pt x="499223" y="947232"/>
                  <a:pt x="499223" y="939939"/>
                </a:cubicBezTo>
                <a:cubicBezTo>
                  <a:pt x="499223" y="933376"/>
                  <a:pt x="506053" y="927542"/>
                  <a:pt x="513642" y="927542"/>
                </a:cubicBezTo>
                <a:close/>
                <a:moveTo>
                  <a:pt x="439809" y="927542"/>
                </a:moveTo>
                <a:cubicBezTo>
                  <a:pt x="448372" y="927542"/>
                  <a:pt x="454599" y="933376"/>
                  <a:pt x="454599" y="939939"/>
                </a:cubicBezTo>
                <a:cubicBezTo>
                  <a:pt x="454599" y="947232"/>
                  <a:pt x="448372" y="953796"/>
                  <a:pt x="439809" y="953796"/>
                </a:cubicBezTo>
                <a:cubicBezTo>
                  <a:pt x="432026" y="953796"/>
                  <a:pt x="425021" y="947232"/>
                  <a:pt x="425021" y="939939"/>
                </a:cubicBezTo>
                <a:cubicBezTo>
                  <a:pt x="425021" y="933376"/>
                  <a:pt x="432026" y="927542"/>
                  <a:pt x="439809" y="927542"/>
                </a:cubicBezTo>
                <a:close/>
                <a:moveTo>
                  <a:pt x="368046" y="927542"/>
                </a:moveTo>
                <a:cubicBezTo>
                  <a:pt x="376068" y="927542"/>
                  <a:pt x="380444" y="933376"/>
                  <a:pt x="380444" y="939939"/>
                </a:cubicBezTo>
                <a:cubicBezTo>
                  <a:pt x="380444" y="947232"/>
                  <a:pt x="376068" y="953796"/>
                  <a:pt x="368046" y="953796"/>
                </a:cubicBezTo>
                <a:cubicBezTo>
                  <a:pt x="360754" y="953796"/>
                  <a:pt x="354191" y="947232"/>
                  <a:pt x="354191" y="939939"/>
                </a:cubicBezTo>
                <a:cubicBezTo>
                  <a:pt x="354191" y="933376"/>
                  <a:pt x="360754" y="927542"/>
                  <a:pt x="368046" y="927542"/>
                </a:cubicBezTo>
                <a:close/>
                <a:moveTo>
                  <a:pt x="297214" y="927542"/>
                </a:moveTo>
                <a:cubicBezTo>
                  <a:pt x="303777" y="927542"/>
                  <a:pt x="309612" y="933376"/>
                  <a:pt x="309612" y="939939"/>
                </a:cubicBezTo>
                <a:cubicBezTo>
                  <a:pt x="309612" y="947232"/>
                  <a:pt x="303777" y="953796"/>
                  <a:pt x="297214" y="953796"/>
                </a:cubicBezTo>
                <a:cubicBezTo>
                  <a:pt x="289922" y="953796"/>
                  <a:pt x="283359" y="947232"/>
                  <a:pt x="283359" y="939939"/>
                </a:cubicBezTo>
                <a:cubicBezTo>
                  <a:pt x="283359" y="933376"/>
                  <a:pt x="289922" y="927542"/>
                  <a:pt x="297214" y="927542"/>
                </a:cubicBezTo>
                <a:close/>
                <a:moveTo>
                  <a:pt x="226386" y="927542"/>
                </a:moveTo>
                <a:cubicBezTo>
                  <a:pt x="232220" y="927542"/>
                  <a:pt x="238784" y="933376"/>
                  <a:pt x="238784" y="939939"/>
                </a:cubicBezTo>
                <a:cubicBezTo>
                  <a:pt x="238784" y="947232"/>
                  <a:pt x="232220" y="953796"/>
                  <a:pt x="226386" y="953796"/>
                </a:cubicBezTo>
                <a:cubicBezTo>
                  <a:pt x="218363" y="953796"/>
                  <a:pt x="212530" y="947232"/>
                  <a:pt x="212530" y="939939"/>
                </a:cubicBezTo>
                <a:cubicBezTo>
                  <a:pt x="212530" y="933376"/>
                  <a:pt x="218363" y="927542"/>
                  <a:pt x="226386" y="927542"/>
                </a:cubicBezTo>
                <a:close/>
                <a:moveTo>
                  <a:pt x="154091" y="927542"/>
                </a:moveTo>
                <a:cubicBezTo>
                  <a:pt x="161383" y="927542"/>
                  <a:pt x="167947" y="933376"/>
                  <a:pt x="167947" y="939939"/>
                </a:cubicBezTo>
                <a:cubicBezTo>
                  <a:pt x="167947" y="947232"/>
                  <a:pt x="161383" y="953796"/>
                  <a:pt x="154091" y="953796"/>
                </a:cubicBezTo>
                <a:cubicBezTo>
                  <a:pt x="147527" y="953796"/>
                  <a:pt x="141693" y="947232"/>
                  <a:pt x="141693" y="939939"/>
                </a:cubicBezTo>
                <a:cubicBezTo>
                  <a:pt x="141693" y="933376"/>
                  <a:pt x="147527" y="927542"/>
                  <a:pt x="154091" y="927542"/>
                </a:cubicBezTo>
                <a:close/>
                <a:moveTo>
                  <a:pt x="83261" y="927542"/>
                </a:moveTo>
                <a:cubicBezTo>
                  <a:pt x="90554" y="927542"/>
                  <a:pt x="97117" y="933376"/>
                  <a:pt x="97117" y="939939"/>
                </a:cubicBezTo>
                <a:cubicBezTo>
                  <a:pt x="97117" y="947232"/>
                  <a:pt x="90554" y="953796"/>
                  <a:pt x="83261" y="953796"/>
                </a:cubicBezTo>
                <a:cubicBezTo>
                  <a:pt x="76698" y="953796"/>
                  <a:pt x="70864" y="947232"/>
                  <a:pt x="70864" y="939939"/>
                </a:cubicBezTo>
                <a:cubicBezTo>
                  <a:pt x="70864" y="933376"/>
                  <a:pt x="76698" y="927542"/>
                  <a:pt x="83261" y="927542"/>
                </a:cubicBezTo>
                <a:close/>
                <a:moveTo>
                  <a:pt x="12025" y="927542"/>
                </a:moveTo>
                <a:cubicBezTo>
                  <a:pt x="20270" y="927542"/>
                  <a:pt x="26266" y="933376"/>
                  <a:pt x="26266" y="939939"/>
                </a:cubicBezTo>
                <a:cubicBezTo>
                  <a:pt x="26266" y="947232"/>
                  <a:pt x="20270" y="953796"/>
                  <a:pt x="12025" y="953796"/>
                </a:cubicBezTo>
                <a:cubicBezTo>
                  <a:pt x="4530" y="953796"/>
                  <a:pt x="33" y="947232"/>
                  <a:pt x="33" y="939939"/>
                </a:cubicBezTo>
                <a:cubicBezTo>
                  <a:pt x="33" y="933376"/>
                  <a:pt x="4530" y="927542"/>
                  <a:pt x="12025" y="927542"/>
                </a:cubicBezTo>
                <a:close/>
                <a:moveTo>
                  <a:pt x="6581764" y="924168"/>
                </a:moveTo>
                <a:cubicBezTo>
                  <a:pt x="6589547" y="924168"/>
                  <a:pt x="6596552" y="928543"/>
                  <a:pt x="6596552" y="936565"/>
                </a:cubicBezTo>
                <a:cubicBezTo>
                  <a:pt x="6596552" y="943858"/>
                  <a:pt x="6589547" y="950422"/>
                  <a:pt x="6581764" y="950422"/>
                </a:cubicBezTo>
                <a:cubicBezTo>
                  <a:pt x="6573202" y="950422"/>
                  <a:pt x="6566976" y="943858"/>
                  <a:pt x="6566976" y="936565"/>
                </a:cubicBezTo>
                <a:cubicBezTo>
                  <a:pt x="6566976" y="928543"/>
                  <a:pt x="6573202" y="924168"/>
                  <a:pt x="6581764" y="924168"/>
                </a:cubicBezTo>
                <a:close/>
                <a:moveTo>
                  <a:pt x="6510933" y="924168"/>
                </a:moveTo>
                <a:cubicBezTo>
                  <a:pt x="6518717" y="924168"/>
                  <a:pt x="6525722" y="928543"/>
                  <a:pt x="6525722" y="936565"/>
                </a:cubicBezTo>
                <a:cubicBezTo>
                  <a:pt x="6525722" y="943858"/>
                  <a:pt x="6518717" y="950422"/>
                  <a:pt x="6510933" y="950422"/>
                </a:cubicBezTo>
                <a:cubicBezTo>
                  <a:pt x="6502371" y="950422"/>
                  <a:pt x="6496144" y="943858"/>
                  <a:pt x="6496144" y="936565"/>
                </a:cubicBezTo>
                <a:cubicBezTo>
                  <a:pt x="6496144" y="928543"/>
                  <a:pt x="6502371" y="924168"/>
                  <a:pt x="6510933" y="924168"/>
                </a:cubicBezTo>
                <a:close/>
                <a:moveTo>
                  <a:pt x="6440492" y="924168"/>
                </a:moveTo>
                <a:cubicBezTo>
                  <a:pt x="6448081" y="924168"/>
                  <a:pt x="6454911" y="928543"/>
                  <a:pt x="6454911" y="936565"/>
                </a:cubicBezTo>
                <a:cubicBezTo>
                  <a:pt x="6454911" y="943858"/>
                  <a:pt x="6448081" y="950422"/>
                  <a:pt x="6440492" y="950422"/>
                </a:cubicBezTo>
                <a:cubicBezTo>
                  <a:pt x="6432145" y="950422"/>
                  <a:pt x="6425315" y="943858"/>
                  <a:pt x="6425315" y="936565"/>
                </a:cubicBezTo>
                <a:cubicBezTo>
                  <a:pt x="6425315" y="928543"/>
                  <a:pt x="6432145" y="924168"/>
                  <a:pt x="6440492" y="924168"/>
                </a:cubicBezTo>
                <a:close/>
                <a:moveTo>
                  <a:pt x="6368340" y="924168"/>
                </a:moveTo>
                <a:cubicBezTo>
                  <a:pt x="6376362" y="924168"/>
                  <a:pt x="6380737" y="928543"/>
                  <a:pt x="6380737" y="936565"/>
                </a:cubicBezTo>
                <a:cubicBezTo>
                  <a:pt x="6380737" y="943858"/>
                  <a:pt x="6376362" y="950422"/>
                  <a:pt x="6368340" y="950422"/>
                </a:cubicBezTo>
                <a:cubicBezTo>
                  <a:pt x="6361047" y="950422"/>
                  <a:pt x="6354484" y="943858"/>
                  <a:pt x="6354484" y="936565"/>
                </a:cubicBezTo>
                <a:cubicBezTo>
                  <a:pt x="6354484" y="928543"/>
                  <a:pt x="6361047" y="924168"/>
                  <a:pt x="6368340" y="924168"/>
                </a:cubicBezTo>
                <a:close/>
                <a:moveTo>
                  <a:pt x="6297511" y="924168"/>
                </a:moveTo>
                <a:cubicBezTo>
                  <a:pt x="6304074" y="924168"/>
                  <a:pt x="6309908" y="928543"/>
                  <a:pt x="6309908" y="936565"/>
                </a:cubicBezTo>
                <a:cubicBezTo>
                  <a:pt x="6309908" y="943858"/>
                  <a:pt x="6304074" y="950422"/>
                  <a:pt x="6297511" y="950422"/>
                </a:cubicBezTo>
                <a:cubicBezTo>
                  <a:pt x="6290218" y="950422"/>
                  <a:pt x="6283655" y="943858"/>
                  <a:pt x="6283655" y="936565"/>
                </a:cubicBezTo>
                <a:cubicBezTo>
                  <a:pt x="6283655" y="928543"/>
                  <a:pt x="6290218" y="924168"/>
                  <a:pt x="6297511" y="924168"/>
                </a:cubicBezTo>
                <a:close/>
                <a:moveTo>
                  <a:pt x="6226679" y="924168"/>
                </a:moveTo>
                <a:cubicBezTo>
                  <a:pt x="6233242" y="924168"/>
                  <a:pt x="6239076" y="928543"/>
                  <a:pt x="6239076" y="936565"/>
                </a:cubicBezTo>
                <a:cubicBezTo>
                  <a:pt x="6239076" y="943858"/>
                  <a:pt x="6233242" y="950422"/>
                  <a:pt x="6226679" y="950422"/>
                </a:cubicBezTo>
                <a:cubicBezTo>
                  <a:pt x="6219386" y="950422"/>
                  <a:pt x="6212823" y="943858"/>
                  <a:pt x="6212823" y="936565"/>
                </a:cubicBezTo>
                <a:cubicBezTo>
                  <a:pt x="6212823" y="928543"/>
                  <a:pt x="6219386" y="924168"/>
                  <a:pt x="6226679" y="924168"/>
                </a:cubicBezTo>
                <a:close/>
                <a:moveTo>
                  <a:pt x="6154391" y="924168"/>
                </a:moveTo>
                <a:cubicBezTo>
                  <a:pt x="6161684" y="924168"/>
                  <a:pt x="6168247" y="928543"/>
                  <a:pt x="6168247" y="936565"/>
                </a:cubicBezTo>
                <a:cubicBezTo>
                  <a:pt x="6168247" y="943858"/>
                  <a:pt x="6161684" y="950422"/>
                  <a:pt x="6154391" y="950422"/>
                </a:cubicBezTo>
                <a:cubicBezTo>
                  <a:pt x="6147828" y="950422"/>
                  <a:pt x="6141994" y="943858"/>
                  <a:pt x="6141994" y="936565"/>
                </a:cubicBezTo>
                <a:cubicBezTo>
                  <a:pt x="6141994" y="928543"/>
                  <a:pt x="6147828" y="924168"/>
                  <a:pt x="6154391" y="924168"/>
                </a:cubicBezTo>
                <a:close/>
                <a:moveTo>
                  <a:pt x="6083559" y="924168"/>
                </a:moveTo>
                <a:cubicBezTo>
                  <a:pt x="6090852" y="924168"/>
                  <a:pt x="6097415" y="930002"/>
                  <a:pt x="6097415" y="936565"/>
                </a:cubicBezTo>
                <a:cubicBezTo>
                  <a:pt x="6097415" y="943858"/>
                  <a:pt x="6090852" y="950422"/>
                  <a:pt x="6083559" y="950422"/>
                </a:cubicBezTo>
                <a:cubicBezTo>
                  <a:pt x="6076996" y="950422"/>
                  <a:pt x="6071162" y="943858"/>
                  <a:pt x="6071162" y="936565"/>
                </a:cubicBezTo>
                <a:cubicBezTo>
                  <a:pt x="6071162" y="930002"/>
                  <a:pt x="6076996" y="924168"/>
                  <a:pt x="6083559" y="924168"/>
                </a:cubicBezTo>
                <a:close/>
                <a:moveTo>
                  <a:pt x="6011748" y="924168"/>
                </a:moveTo>
                <a:cubicBezTo>
                  <a:pt x="6019532" y="924168"/>
                  <a:pt x="6026537" y="930002"/>
                  <a:pt x="6026537" y="936565"/>
                </a:cubicBezTo>
                <a:cubicBezTo>
                  <a:pt x="6026537" y="943858"/>
                  <a:pt x="6019532" y="950422"/>
                  <a:pt x="6011748" y="950422"/>
                </a:cubicBezTo>
                <a:cubicBezTo>
                  <a:pt x="6003186" y="950422"/>
                  <a:pt x="5998516" y="943858"/>
                  <a:pt x="5996959" y="936565"/>
                </a:cubicBezTo>
                <a:cubicBezTo>
                  <a:pt x="5996959" y="930002"/>
                  <a:pt x="6003186" y="924168"/>
                  <a:pt x="6011748" y="924168"/>
                </a:cubicBezTo>
                <a:close/>
                <a:moveTo>
                  <a:pt x="5940548" y="924168"/>
                </a:moveTo>
                <a:cubicBezTo>
                  <a:pt x="5948896" y="924168"/>
                  <a:pt x="5955726" y="930002"/>
                  <a:pt x="5955726" y="936565"/>
                </a:cubicBezTo>
                <a:cubicBezTo>
                  <a:pt x="5955726" y="943858"/>
                  <a:pt x="5948896" y="950422"/>
                  <a:pt x="5940548" y="950422"/>
                </a:cubicBezTo>
                <a:cubicBezTo>
                  <a:pt x="5932960" y="950422"/>
                  <a:pt x="5926130" y="943858"/>
                  <a:pt x="5926130" y="936565"/>
                </a:cubicBezTo>
                <a:cubicBezTo>
                  <a:pt x="5926130" y="930002"/>
                  <a:pt x="5932960" y="924168"/>
                  <a:pt x="5940548" y="924168"/>
                </a:cubicBezTo>
                <a:close/>
                <a:moveTo>
                  <a:pt x="5870088" y="924168"/>
                </a:moveTo>
                <a:cubicBezTo>
                  <a:pt x="5878650" y="924168"/>
                  <a:pt x="5884877" y="930002"/>
                  <a:pt x="5884877" y="936565"/>
                </a:cubicBezTo>
                <a:cubicBezTo>
                  <a:pt x="5884877" y="943858"/>
                  <a:pt x="5878650" y="950422"/>
                  <a:pt x="5870088" y="950422"/>
                </a:cubicBezTo>
                <a:cubicBezTo>
                  <a:pt x="5862304" y="950422"/>
                  <a:pt x="5855299" y="943858"/>
                  <a:pt x="5855299" y="936565"/>
                </a:cubicBezTo>
                <a:cubicBezTo>
                  <a:pt x="5855299" y="930002"/>
                  <a:pt x="5862304" y="924168"/>
                  <a:pt x="5870088" y="924168"/>
                </a:cubicBezTo>
                <a:close/>
                <a:moveTo>
                  <a:pt x="5798325" y="924168"/>
                </a:moveTo>
                <a:cubicBezTo>
                  <a:pt x="5806347" y="924168"/>
                  <a:pt x="5810722" y="930002"/>
                  <a:pt x="5810722" y="936565"/>
                </a:cubicBezTo>
                <a:cubicBezTo>
                  <a:pt x="5810722" y="943858"/>
                  <a:pt x="5806347" y="950422"/>
                  <a:pt x="5798325" y="950422"/>
                </a:cubicBezTo>
                <a:cubicBezTo>
                  <a:pt x="5791032" y="950422"/>
                  <a:pt x="5784469" y="943858"/>
                  <a:pt x="5784469" y="936565"/>
                </a:cubicBezTo>
                <a:cubicBezTo>
                  <a:pt x="5784469" y="930002"/>
                  <a:pt x="5791032" y="924168"/>
                  <a:pt x="5798325" y="924168"/>
                </a:cubicBezTo>
                <a:close/>
                <a:moveTo>
                  <a:pt x="5724122" y="924168"/>
                </a:moveTo>
                <a:cubicBezTo>
                  <a:pt x="5730685" y="924168"/>
                  <a:pt x="5736519" y="930002"/>
                  <a:pt x="5736519" y="936565"/>
                </a:cubicBezTo>
                <a:cubicBezTo>
                  <a:pt x="5736519" y="943858"/>
                  <a:pt x="5730685" y="950422"/>
                  <a:pt x="5724122" y="950422"/>
                </a:cubicBezTo>
                <a:cubicBezTo>
                  <a:pt x="5716100" y="950422"/>
                  <a:pt x="5710266" y="943858"/>
                  <a:pt x="5710266" y="936565"/>
                </a:cubicBezTo>
                <a:cubicBezTo>
                  <a:pt x="5710266" y="930002"/>
                  <a:pt x="5716100" y="924168"/>
                  <a:pt x="5724122" y="924168"/>
                </a:cubicBezTo>
                <a:close/>
                <a:moveTo>
                  <a:pt x="5653291" y="924168"/>
                </a:moveTo>
                <a:cubicBezTo>
                  <a:pt x="5659125" y="924168"/>
                  <a:pt x="5665688" y="930002"/>
                  <a:pt x="5665688" y="936565"/>
                </a:cubicBezTo>
                <a:cubicBezTo>
                  <a:pt x="5665688" y="943858"/>
                  <a:pt x="5659125" y="950422"/>
                  <a:pt x="5653291" y="950422"/>
                </a:cubicBezTo>
                <a:cubicBezTo>
                  <a:pt x="5645269" y="950422"/>
                  <a:pt x="5639435" y="943858"/>
                  <a:pt x="5639435" y="936565"/>
                </a:cubicBezTo>
                <a:cubicBezTo>
                  <a:pt x="5639435" y="930002"/>
                  <a:pt x="5645269" y="924168"/>
                  <a:pt x="5653291" y="924168"/>
                </a:cubicBezTo>
                <a:close/>
                <a:moveTo>
                  <a:pt x="5581002" y="924168"/>
                </a:moveTo>
                <a:cubicBezTo>
                  <a:pt x="5588295" y="924168"/>
                  <a:pt x="5594858" y="930002"/>
                  <a:pt x="5594858" y="936565"/>
                </a:cubicBezTo>
                <a:cubicBezTo>
                  <a:pt x="5594858" y="943858"/>
                  <a:pt x="5588295" y="950422"/>
                  <a:pt x="5581002" y="950422"/>
                </a:cubicBezTo>
                <a:cubicBezTo>
                  <a:pt x="5574439" y="950422"/>
                  <a:pt x="5568605" y="943858"/>
                  <a:pt x="5568605" y="936565"/>
                </a:cubicBezTo>
                <a:cubicBezTo>
                  <a:pt x="5568605" y="930002"/>
                  <a:pt x="5574439" y="924168"/>
                  <a:pt x="5581002" y="924168"/>
                </a:cubicBezTo>
                <a:close/>
                <a:moveTo>
                  <a:pt x="5510171" y="924168"/>
                </a:moveTo>
                <a:cubicBezTo>
                  <a:pt x="5517464" y="924168"/>
                  <a:pt x="5524027" y="930002"/>
                  <a:pt x="5524027" y="936565"/>
                </a:cubicBezTo>
                <a:cubicBezTo>
                  <a:pt x="5524027" y="943858"/>
                  <a:pt x="5517464" y="950422"/>
                  <a:pt x="5510171" y="950422"/>
                </a:cubicBezTo>
                <a:cubicBezTo>
                  <a:pt x="5503608" y="950422"/>
                  <a:pt x="5497774" y="943858"/>
                  <a:pt x="5497774" y="936565"/>
                </a:cubicBezTo>
                <a:cubicBezTo>
                  <a:pt x="5497774" y="930002"/>
                  <a:pt x="5503608" y="924168"/>
                  <a:pt x="5510171" y="924168"/>
                </a:cubicBezTo>
                <a:close/>
                <a:moveTo>
                  <a:pt x="5438937" y="924168"/>
                </a:moveTo>
                <a:cubicBezTo>
                  <a:pt x="5447182" y="924168"/>
                  <a:pt x="5453178" y="930002"/>
                  <a:pt x="5453178" y="936565"/>
                </a:cubicBezTo>
                <a:cubicBezTo>
                  <a:pt x="5453178" y="943858"/>
                  <a:pt x="5447182" y="950422"/>
                  <a:pt x="5438937" y="950422"/>
                </a:cubicBezTo>
                <a:cubicBezTo>
                  <a:pt x="5431442" y="950422"/>
                  <a:pt x="5426945" y="943858"/>
                  <a:pt x="5426945" y="936565"/>
                </a:cubicBezTo>
                <a:cubicBezTo>
                  <a:pt x="5426945" y="930002"/>
                  <a:pt x="5431442" y="924168"/>
                  <a:pt x="5438937" y="924168"/>
                </a:cubicBezTo>
                <a:close/>
                <a:moveTo>
                  <a:pt x="5367530" y="924168"/>
                </a:moveTo>
                <a:cubicBezTo>
                  <a:pt x="5376092" y="924168"/>
                  <a:pt x="5382318" y="930002"/>
                  <a:pt x="5382318" y="936565"/>
                </a:cubicBezTo>
                <a:cubicBezTo>
                  <a:pt x="5382318" y="943858"/>
                  <a:pt x="5376092" y="950422"/>
                  <a:pt x="5367530" y="950422"/>
                </a:cubicBezTo>
                <a:cubicBezTo>
                  <a:pt x="5359747" y="950422"/>
                  <a:pt x="5352742" y="943858"/>
                  <a:pt x="5352742" y="936565"/>
                </a:cubicBezTo>
                <a:cubicBezTo>
                  <a:pt x="5352742" y="930002"/>
                  <a:pt x="5359747" y="924168"/>
                  <a:pt x="5367530" y="924168"/>
                </a:cubicBezTo>
                <a:close/>
                <a:moveTo>
                  <a:pt x="5296699" y="924168"/>
                </a:moveTo>
                <a:cubicBezTo>
                  <a:pt x="5305261" y="924168"/>
                  <a:pt x="5311488" y="930002"/>
                  <a:pt x="5311488" y="936565"/>
                </a:cubicBezTo>
                <a:cubicBezTo>
                  <a:pt x="5311488" y="943858"/>
                  <a:pt x="5305261" y="950422"/>
                  <a:pt x="5296699" y="950422"/>
                </a:cubicBezTo>
                <a:cubicBezTo>
                  <a:pt x="5288915" y="950422"/>
                  <a:pt x="5281910" y="943858"/>
                  <a:pt x="5281910" y="936565"/>
                </a:cubicBezTo>
                <a:cubicBezTo>
                  <a:pt x="5281910" y="930002"/>
                  <a:pt x="5288915" y="924168"/>
                  <a:pt x="5296699" y="924168"/>
                </a:cubicBezTo>
                <a:close/>
                <a:moveTo>
                  <a:pt x="5225869" y="924168"/>
                </a:moveTo>
                <a:cubicBezTo>
                  <a:pt x="5234431" y="924168"/>
                  <a:pt x="5240657" y="930002"/>
                  <a:pt x="5240657" y="936565"/>
                </a:cubicBezTo>
                <a:cubicBezTo>
                  <a:pt x="5240657" y="943858"/>
                  <a:pt x="5234431" y="950422"/>
                  <a:pt x="5225869" y="950422"/>
                </a:cubicBezTo>
                <a:cubicBezTo>
                  <a:pt x="5217307" y="950422"/>
                  <a:pt x="5211081" y="943858"/>
                  <a:pt x="5211081" y="936565"/>
                </a:cubicBezTo>
                <a:cubicBezTo>
                  <a:pt x="5211081" y="930002"/>
                  <a:pt x="5217307" y="924168"/>
                  <a:pt x="5225869" y="924168"/>
                </a:cubicBezTo>
                <a:close/>
                <a:moveTo>
                  <a:pt x="5154105" y="924168"/>
                </a:moveTo>
                <a:cubicBezTo>
                  <a:pt x="5162127" y="924168"/>
                  <a:pt x="5166502" y="930002"/>
                  <a:pt x="5166502" y="936565"/>
                </a:cubicBezTo>
                <a:cubicBezTo>
                  <a:pt x="5166502" y="943858"/>
                  <a:pt x="5162127" y="950422"/>
                  <a:pt x="5154105" y="950422"/>
                </a:cubicBezTo>
                <a:cubicBezTo>
                  <a:pt x="5146083" y="950422"/>
                  <a:pt x="5140249" y="943858"/>
                  <a:pt x="5140249" y="936565"/>
                </a:cubicBezTo>
                <a:cubicBezTo>
                  <a:pt x="5140249" y="930002"/>
                  <a:pt x="5146083" y="924168"/>
                  <a:pt x="5154105" y="924168"/>
                </a:cubicBezTo>
                <a:close/>
                <a:moveTo>
                  <a:pt x="5083276" y="924168"/>
                </a:moveTo>
                <a:cubicBezTo>
                  <a:pt x="5089110" y="924168"/>
                  <a:pt x="5095673" y="930002"/>
                  <a:pt x="5095673" y="936565"/>
                </a:cubicBezTo>
                <a:cubicBezTo>
                  <a:pt x="5095673" y="943858"/>
                  <a:pt x="5089110" y="950422"/>
                  <a:pt x="5083276" y="950422"/>
                </a:cubicBezTo>
                <a:cubicBezTo>
                  <a:pt x="5075254" y="950422"/>
                  <a:pt x="5069420" y="943858"/>
                  <a:pt x="5069420" y="936565"/>
                </a:cubicBezTo>
                <a:cubicBezTo>
                  <a:pt x="5069420" y="930002"/>
                  <a:pt x="5075254" y="924168"/>
                  <a:pt x="5083276" y="924168"/>
                </a:cubicBezTo>
                <a:close/>
                <a:moveTo>
                  <a:pt x="5012445" y="924168"/>
                </a:moveTo>
                <a:cubicBezTo>
                  <a:pt x="5018279" y="924168"/>
                  <a:pt x="5024842" y="930002"/>
                  <a:pt x="5024842" y="936565"/>
                </a:cubicBezTo>
                <a:cubicBezTo>
                  <a:pt x="5024842" y="943858"/>
                  <a:pt x="5018279" y="950422"/>
                  <a:pt x="5012445" y="950422"/>
                </a:cubicBezTo>
                <a:cubicBezTo>
                  <a:pt x="5004423" y="950422"/>
                  <a:pt x="4998589" y="943858"/>
                  <a:pt x="4998589" y="938024"/>
                </a:cubicBezTo>
                <a:cubicBezTo>
                  <a:pt x="4998589" y="930002"/>
                  <a:pt x="5004423" y="924168"/>
                  <a:pt x="5012445" y="924168"/>
                </a:cubicBezTo>
                <a:close/>
                <a:moveTo>
                  <a:pt x="4940157" y="924168"/>
                </a:moveTo>
                <a:cubicBezTo>
                  <a:pt x="4948179" y="924168"/>
                  <a:pt x="4954013" y="930002"/>
                  <a:pt x="4954013" y="938024"/>
                </a:cubicBezTo>
                <a:cubicBezTo>
                  <a:pt x="4954013" y="943858"/>
                  <a:pt x="4948179" y="950422"/>
                  <a:pt x="4940157" y="950422"/>
                </a:cubicBezTo>
                <a:cubicBezTo>
                  <a:pt x="4934323" y="950422"/>
                  <a:pt x="4927760" y="943858"/>
                  <a:pt x="4927760" y="938024"/>
                </a:cubicBezTo>
                <a:cubicBezTo>
                  <a:pt x="4927760" y="930002"/>
                  <a:pt x="4934323" y="924168"/>
                  <a:pt x="4940157" y="924168"/>
                </a:cubicBezTo>
                <a:close/>
                <a:moveTo>
                  <a:pt x="4865953" y="924168"/>
                </a:moveTo>
                <a:cubicBezTo>
                  <a:pt x="4873975" y="924168"/>
                  <a:pt x="4879809" y="930002"/>
                  <a:pt x="4879809" y="938024"/>
                </a:cubicBezTo>
                <a:cubicBezTo>
                  <a:pt x="4879809" y="943858"/>
                  <a:pt x="4873975" y="950422"/>
                  <a:pt x="4865953" y="950422"/>
                </a:cubicBezTo>
                <a:cubicBezTo>
                  <a:pt x="4860119" y="950422"/>
                  <a:pt x="4853556" y="943858"/>
                  <a:pt x="4853556" y="938024"/>
                </a:cubicBezTo>
                <a:cubicBezTo>
                  <a:pt x="4853556" y="930002"/>
                  <a:pt x="4858661" y="924168"/>
                  <a:pt x="4865953" y="924168"/>
                </a:cubicBezTo>
                <a:close/>
                <a:moveTo>
                  <a:pt x="4797514" y="924168"/>
                </a:moveTo>
                <a:cubicBezTo>
                  <a:pt x="4806076" y="924168"/>
                  <a:pt x="4812303" y="930002"/>
                  <a:pt x="4812303" y="938024"/>
                </a:cubicBezTo>
                <a:cubicBezTo>
                  <a:pt x="4812303" y="943858"/>
                  <a:pt x="4806076" y="950422"/>
                  <a:pt x="4797514" y="950422"/>
                </a:cubicBezTo>
                <a:cubicBezTo>
                  <a:pt x="4789730" y="950422"/>
                  <a:pt x="4782725" y="943858"/>
                  <a:pt x="4782725" y="938024"/>
                </a:cubicBezTo>
                <a:cubicBezTo>
                  <a:pt x="4782725" y="930002"/>
                  <a:pt x="4789730" y="924168"/>
                  <a:pt x="4797514" y="924168"/>
                </a:cubicBezTo>
                <a:close/>
                <a:moveTo>
                  <a:pt x="4726684" y="924168"/>
                </a:moveTo>
                <a:cubicBezTo>
                  <a:pt x="4735246" y="924168"/>
                  <a:pt x="4741472" y="930002"/>
                  <a:pt x="4741472" y="938024"/>
                </a:cubicBezTo>
                <a:cubicBezTo>
                  <a:pt x="4741472" y="943858"/>
                  <a:pt x="4735246" y="950422"/>
                  <a:pt x="4726684" y="950422"/>
                </a:cubicBezTo>
                <a:cubicBezTo>
                  <a:pt x="4718122" y="950422"/>
                  <a:pt x="4711896" y="943858"/>
                  <a:pt x="4711896" y="938024"/>
                </a:cubicBezTo>
                <a:cubicBezTo>
                  <a:pt x="4711896" y="930002"/>
                  <a:pt x="4718122" y="924168"/>
                  <a:pt x="4726684" y="924168"/>
                </a:cubicBezTo>
                <a:close/>
                <a:moveTo>
                  <a:pt x="4655853" y="924168"/>
                </a:moveTo>
                <a:cubicBezTo>
                  <a:pt x="4663637" y="924168"/>
                  <a:pt x="4670642" y="930002"/>
                  <a:pt x="4670642" y="938024"/>
                </a:cubicBezTo>
                <a:cubicBezTo>
                  <a:pt x="4670642" y="943858"/>
                  <a:pt x="4663637" y="950422"/>
                  <a:pt x="4655853" y="950422"/>
                </a:cubicBezTo>
                <a:cubicBezTo>
                  <a:pt x="4647291" y="950422"/>
                  <a:pt x="4641064" y="943858"/>
                  <a:pt x="4641064" y="938024"/>
                </a:cubicBezTo>
                <a:cubicBezTo>
                  <a:pt x="4641064" y="930002"/>
                  <a:pt x="4647291" y="924168"/>
                  <a:pt x="4655853" y="924168"/>
                </a:cubicBezTo>
                <a:close/>
                <a:moveTo>
                  <a:pt x="4584091" y="924168"/>
                </a:moveTo>
                <a:cubicBezTo>
                  <a:pt x="4591384" y="924168"/>
                  <a:pt x="4596488" y="930002"/>
                  <a:pt x="4596488" y="938024"/>
                </a:cubicBezTo>
                <a:cubicBezTo>
                  <a:pt x="4596488" y="943858"/>
                  <a:pt x="4591384" y="950422"/>
                  <a:pt x="4584091" y="950422"/>
                </a:cubicBezTo>
                <a:cubicBezTo>
                  <a:pt x="4576069" y="950422"/>
                  <a:pt x="4570235" y="943858"/>
                  <a:pt x="4570235" y="938024"/>
                </a:cubicBezTo>
                <a:cubicBezTo>
                  <a:pt x="4570235" y="930002"/>
                  <a:pt x="4576069" y="924168"/>
                  <a:pt x="4584091" y="924168"/>
                </a:cubicBezTo>
                <a:close/>
                <a:moveTo>
                  <a:pt x="4513260" y="924168"/>
                </a:moveTo>
                <a:cubicBezTo>
                  <a:pt x="4519094" y="924168"/>
                  <a:pt x="4525657" y="930002"/>
                  <a:pt x="4525657" y="938024"/>
                </a:cubicBezTo>
                <a:cubicBezTo>
                  <a:pt x="4525657" y="943858"/>
                  <a:pt x="4519094" y="950422"/>
                  <a:pt x="4513260" y="950422"/>
                </a:cubicBezTo>
                <a:cubicBezTo>
                  <a:pt x="4505238" y="950422"/>
                  <a:pt x="4499404" y="943858"/>
                  <a:pt x="4499404" y="938024"/>
                </a:cubicBezTo>
                <a:cubicBezTo>
                  <a:pt x="4499404" y="930002"/>
                  <a:pt x="4505238" y="924168"/>
                  <a:pt x="4513260" y="924168"/>
                </a:cubicBezTo>
                <a:close/>
                <a:moveTo>
                  <a:pt x="4439056" y="924168"/>
                </a:moveTo>
                <a:cubicBezTo>
                  <a:pt x="4445619" y="924168"/>
                  <a:pt x="4451453" y="930002"/>
                  <a:pt x="4451453" y="938024"/>
                </a:cubicBezTo>
                <a:cubicBezTo>
                  <a:pt x="4451453" y="943858"/>
                  <a:pt x="4445619" y="950422"/>
                  <a:pt x="4439056" y="950422"/>
                </a:cubicBezTo>
                <a:cubicBezTo>
                  <a:pt x="4431763" y="950422"/>
                  <a:pt x="4425200" y="943858"/>
                  <a:pt x="4425200" y="938024"/>
                </a:cubicBezTo>
                <a:cubicBezTo>
                  <a:pt x="4425200" y="930002"/>
                  <a:pt x="4431763" y="924168"/>
                  <a:pt x="4439056" y="924168"/>
                </a:cubicBezTo>
                <a:close/>
                <a:moveTo>
                  <a:pt x="4366768" y="924168"/>
                </a:moveTo>
                <a:cubicBezTo>
                  <a:pt x="4374790" y="924168"/>
                  <a:pt x="4380624" y="930002"/>
                  <a:pt x="4380624" y="938024"/>
                </a:cubicBezTo>
                <a:cubicBezTo>
                  <a:pt x="4380624" y="943858"/>
                  <a:pt x="4374790" y="950422"/>
                  <a:pt x="4366768" y="950422"/>
                </a:cubicBezTo>
                <a:cubicBezTo>
                  <a:pt x="4360934" y="950422"/>
                  <a:pt x="4354371" y="943858"/>
                  <a:pt x="4354371" y="938024"/>
                </a:cubicBezTo>
                <a:cubicBezTo>
                  <a:pt x="4354371" y="930002"/>
                  <a:pt x="4360934" y="924168"/>
                  <a:pt x="4366768" y="924168"/>
                </a:cubicBezTo>
                <a:close/>
                <a:moveTo>
                  <a:pt x="4295937" y="924168"/>
                </a:moveTo>
                <a:cubicBezTo>
                  <a:pt x="4303959" y="924168"/>
                  <a:pt x="4309793" y="930002"/>
                  <a:pt x="4309793" y="938024"/>
                </a:cubicBezTo>
                <a:cubicBezTo>
                  <a:pt x="4309793" y="943858"/>
                  <a:pt x="4303959" y="950422"/>
                  <a:pt x="4295937" y="950422"/>
                </a:cubicBezTo>
                <a:cubicBezTo>
                  <a:pt x="4290103" y="950422"/>
                  <a:pt x="4283540" y="943858"/>
                  <a:pt x="4283540" y="938024"/>
                </a:cubicBezTo>
                <a:cubicBezTo>
                  <a:pt x="4283540" y="930002"/>
                  <a:pt x="4290103" y="924168"/>
                  <a:pt x="4295937" y="924168"/>
                </a:cubicBezTo>
                <a:close/>
                <a:moveTo>
                  <a:pt x="4225107" y="924168"/>
                </a:moveTo>
                <a:cubicBezTo>
                  <a:pt x="4233129" y="924168"/>
                  <a:pt x="4238963" y="930002"/>
                  <a:pt x="4238963" y="938024"/>
                </a:cubicBezTo>
                <a:cubicBezTo>
                  <a:pt x="4238963" y="943858"/>
                  <a:pt x="4233129" y="950422"/>
                  <a:pt x="4225107" y="950422"/>
                </a:cubicBezTo>
                <a:cubicBezTo>
                  <a:pt x="4217085" y="950422"/>
                  <a:pt x="4212710" y="943858"/>
                  <a:pt x="4212710" y="938024"/>
                </a:cubicBezTo>
                <a:cubicBezTo>
                  <a:pt x="4212710" y="930002"/>
                  <a:pt x="4217085" y="924168"/>
                  <a:pt x="4225107" y="924168"/>
                </a:cubicBezTo>
                <a:close/>
                <a:moveTo>
                  <a:pt x="4153295" y="924168"/>
                </a:moveTo>
                <a:cubicBezTo>
                  <a:pt x="4161078" y="924168"/>
                  <a:pt x="4168083" y="930002"/>
                  <a:pt x="4168083" y="938024"/>
                </a:cubicBezTo>
                <a:cubicBezTo>
                  <a:pt x="4168083" y="943858"/>
                  <a:pt x="4161078" y="950422"/>
                  <a:pt x="4153295" y="950422"/>
                </a:cubicBezTo>
                <a:cubicBezTo>
                  <a:pt x="4144733" y="950422"/>
                  <a:pt x="4138507" y="943858"/>
                  <a:pt x="4138507" y="938024"/>
                </a:cubicBezTo>
                <a:cubicBezTo>
                  <a:pt x="4138507" y="930002"/>
                  <a:pt x="4144733" y="924168"/>
                  <a:pt x="4153295" y="924168"/>
                </a:cubicBezTo>
                <a:close/>
                <a:moveTo>
                  <a:pt x="4082465" y="924168"/>
                </a:moveTo>
                <a:cubicBezTo>
                  <a:pt x="4090249" y="924168"/>
                  <a:pt x="4097254" y="930002"/>
                  <a:pt x="4097254" y="938024"/>
                </a:cubicBezTo>
                <a:cubicBezTo>
                  <a:pt x="4097254" y="943858"/>
                  <a:pt x="4090249" y="950422"/>
                  <a:pt x="4082465" y="950422"/>
                </a:cubicBezTo>
                <a:cubicBezTo>
                  <a:pt x="4073903" y="950422"/>
                  <a:pt x="4067676" y="943858"/>
                  <a:pt x="4067676" y="938024"/>
                </a:cubicBezTo>
                <a:cubicBezTo>
                  <a:pt x="4067676" y="930002"/>
                  <a:pt x="4073903" y="924168"/>
                  <a:pt x="4082465" y="924168"/>
                </a:cubicBezTo>
                <a:close/>
                <a:moveTo>
                  <a:pt x="4011635" y="924168"/>
                </a:moveTo>
                <a:cubicBezTo>
                  <a:pt x="4019418" y="924168"/>
                  <a:pt x="4026423" y="930002"/>
                  <a:pt x="4026423" y="938024"/>
                </a:cubicBezTo>
                <a:cubicBezTo>
                  <a:pt x="4026423" y="943858"/>
                  <a:pt x="4019418" y="950422"/>
                  <a:pt x="4011635" y="950422"/>
                </a:cubicBezTo>
                <a:cubicBezTo>
                  <a:pt x="4003073" y="950422"/>
                  <a:pt x="3996847" y="943858"/>
                  <a:pt x="3996847" y="938024"/>
                </a:cubicBezTo>
                <a:cubicBezTo>
                  <a:pt x="3996847" y="930002"/>
                  <a:pt x="4003073" y="924168"/>
                  <a:pt x="4011635" y="924168"/>
                </a:cubicBezTo>
                <a:close/>
                <a:moveTo>
                  <a:pt x="3939871" y="924168"/>
                </a:moveTo>
                <a:cubicBezTo>
                  <a:pt x="3947893" y="924168"/>
                  <a:pt x="3952268" y="930002"/>
                  <a:pt x="3952268" y="938024"/>
                </a:cubicBezTo>
                <a:cubicBezTo>
                  <a:pt x="3952268" y="945317"/>
                  <a:pt x="3947893" y="950422"/>
                  <a:pt x="3939871" y="950422"/>
                </a:cubicBezTo>
                <a:cubicBezTo>
                  <a:pt x="3932578" y="950422"/>
                  <a:pt x="3926015" y="945317"/>
                  <a:pt x="3926015" y="938024"/>
                </a:cubicBezTo>
                <a:cubicBezTo>
                  <a:pt x="3926015" y="930002"/>
                  <a:pt x="3932578" y="924168"/>
                  <a:pt x="3939871" y="924168"/>
                </a:cubicBezTo>
                <a:close/>
                <a:moveTo>
                  <a:pt x="3869042" y="924168"/>
                </a:moveTo>
                <a:cubicBezTo>
                  <a:pt x="3875605" y="924168"/>
                  <a:pt x="3881439" y="930002"/>
                  <a:pt x="3881439" y="938024"/>
                </a:cubicBezTo>
                <a:cubicBezTo>
                  <a:pt x="3881439" y="945317"/>
                  <a:pt x="3875605" y="950422"/>
                  <a:pt x="3869042" y="950422"/>
                </a:cubicBezTo>
                <a:cubicBezTo>
                  <a:pt x="3861749" y="950422"/>
                  <a:pt x="3855186" y="945317"/>
                  <a:pt x="3855186" y="938024"/>
                </a:cubicBezTo>
                <a:cubicBezTo>
                  <a:pt x="3855186" y="930002"/>
                  <a:pt x="3861749" y="924168"/>
                  <a:pt x="3869042" y="924168"/>
                </a:cubicBezTo>
                <a:close/>
                <a:moveTo>
                  <a:pt x="3798211" y="924168"/>
                </a:moveTo>
                <a:cubicBezTo>
                  <a:pt x="3804774" y="924168"/>
                  <a:pt x="3810608" y="930002"/>
                  <a:pt x="3810608" y="938024"/>
                </a:cubicBezTo>
                <a:cubicBezTo>
                  <a:pt x="3810608" y="945317"/>
                  <a:pt x="3804774" y="950422"/>
                  <a:pt x="3798211" y="950422"/>
                </a:cubicBezTo>
                <a:cubicBezTo>
                  <a:pt x="3790918" y="950422"/>
                  <a:pt x="3784355" y="945317"/>
                  <a:pt x="3784355" y="938024"/>
                </a:cubicBezTo>
                <a:cubicBezTo>
                  <a:pt x="3784355" y="930002"/>
                  <a:pt x="3790918" y="924168"/>
                  <a:pt x="3798211" y="924168"/>
                </a:cubicBezTo>
                <a:close/>
                <a:moveTo>
                  <a:pt x="3725922" y="924168"/>
                </a:moveTo>
                <a:cubicBezTo>
                  <a:pt x="3733944" y="924168"/>
                  <a:pt x="3739778" y="930002"/>
                  <a:pt x="3739778" y="938024"/>
                </a:cubicBezTo>
                <a:cubicBezTo>
                  <a:pt x="3739778" y="945317"/>
                  <a:pt x="3733944" y="950422"/>
                  <a:pt x="3725922" y="950422"/>
                </a:cubicBezTo>
                <a:cubicBezTo>
                  <a:pt x="3719359" y="950422"/>
                  <a:pt x="3713525" y="945317"/>
                  <a:pt x="3713525" y="938024"/>
                </a:cubicBezTo>
                <a:cubicBezTo>
                  <a:pt x="3713525" y="930002"/>
                  <a:pt x="3719359" y="924168"/>
                  <a:pt x="3725922" y="924168"/>
                </a:cubicBezTo>
                <a:close/>
                <a:moveTo>
                  <a:pt x="3655091" y="924168"/>
                </a:moveTo>
                <a:cubicBezTo>
                  <a:pt x="3662384" y="924168"/>
                  <a:pt x="3668947" y="930002"/>
                  <a:pt x="3668947" y="938024"/>
                </a:cubicBezTo>
                <a:cubicBezTo>
                  <a:pt x="3668947" y="945317"/>
                  <a:pt x="3662384" y="950422"/>
                  <a:pt x="3655091" y="950422"/>
                </a:cubicBezTo>
                <a:cubicBezTo>
                  <a:pt x="3647069" y="950422"/>
                  <a:pt x="3642694" y="945317"/>
                  <a:pt x="3642694" y="938024"/>
                </a:cubicBezTo>
                <a:cubicBezTo>
                  <a:pt x="3642694" y="930002"/>
                  <a:pt x="3647069" y="924168"/>
                  <a:pt x="3655091" y="924168"/>
                </a:cubicBezTo>
                <a:close/>
                <a:moveTo>
                  <a:pt x="3583280" y="924168"/>
                </a:moveTo>
                <a:cubicBezTo>
                  <a:pt x="3591064" y="924168"/>
                  <a:pt x="3598069" y="930002"/>
                  <a:pt x="3598069" y="938024"/>
                </a:cubicBezTo>
                <a:cubicBezTo>
                  <a:pt x="3598069" y="945317"/>
                  <a:pt x="3591064" y="950422"/>
                  <a:pt x="3583280" y="950422"/>
                </a:cubicBezTo>
                <a:cubicBezTo>
                  <a:pt x="3574718" y="950422"/>
                  <a:pt x="3568491" y="945317"/>
                  <a:pt x="3568491" y="938024"/>
                </a:cubicBezTo>
                <a:cubicBezTo>
                  <a:pt x="3568491" y="930002"/>
                  <a:pt x="3574718" y="924168"/>
                  <a:pt x="3583280" y="924168"/>
                </a:cubicBezTo>
                <a:close/>
                <a:moveTo>
                  <a:pt x="941441" y="856710"/>
                </a:moveTo>
                <a:cubicBezTo>
                  <a:pt x="949463" y="856710"/>
                  <a:pt x="953839" y="861085"/>
                  <a:pt x="953839" y="869107"/>
                </a:cubicBezTo>
                <a:cubicBezTo>
                  <a:pt x="953839" y="876400"/>
                  <a:pt x="949463" y="882964"/>
                  <a:pt x="941441" y="882964"/>
                </a:cubicBezTo>
                <a:cubicBezTo>
                  <a:pt x="934149" y="882964"/>
                  <a:pt x="927585" y="876400"/>
                  <a:pt x="927585" y="869107"/>
                </a:cubicBezTo>
                <a:cubicBezTo>
                  <a:pt x="927585" y="861085"/>
                  <a:pt x="934149" y="856710"/>
                  <a:pt x="941441" y="856710"/>
                </a:cubicBezTo>
                <a:close/>
                <a:moveTo>
                  <a:pt x="870610" y="856710"/>
                </a:moveTo>
                <a:cubicBezTo>
                  <a:pt x="877174" y="856710"/>
                  <a:pt x="883008" y="861085"/>
                  <a:pt x="883008" y="869107"/>
                </a:cubicBezTo>
                <a:cubicBezTo>
                  <a:pt x="883008" y="876400"/>
                  <a:pt x="877174" y="882964"/>
                  <a:pt x="870610" y="882964"/>
                </a:cubicBezTo>
                <a:cubicBezTo>
                  <a:pt x="863318" y="882964"/>
                  <a:pt x="856754" y="876400"/>
                  <a:pt x="856754" y="869107"/>
                </a:cubicBezTo>
                <a:cubicBezTo>
                  <a:pt x="856754" y="861085"/>
                  <a:pt x="863318" y="856710"/>
                  <a:pt x="870610" y="856710"/>
                </a:cubicBezTo>
                <a:close/>
                <a:moveTo>
                  <a:pt x="799780" y="856710"/>
                </a:moveTo>
                <a:cubicBezTo>
                  <a:pt x="806344" y="856710"/>
                  <a:pt x="812178" y="861085"/>
                  <a:pt x="812178" y="869107"/>
                </a:cubicBezTo>
                <a:cubicBezTo>
                  <a:pt x="812178" y="876400"/>
                  <a:pt x="806344" y="882964"/>
                  <a:pt x="799780" y="882964"/>
                </a:cubicBezTo>
                <a:cubicBezTo>
                  <a:pt x="792487" y="882964"/>
                  <a:pt x="785924" y="876400"/>
                  <a:pt x="785924" y="869107"/>
                </a:cubicBezTo>
                <a:cubicBezTo>
                  <a:pt x="785924" y="861085"/>
                  <a:pt x="792487" y="856710"/>
                  <a:pt x="799780" y="856710"/>
                </a:cubicBezTo>
                <a:close/>
                <a:moveTo>
                  <a:pt x="724119" y="856710"/>
                </a:moveTo>
                <a:cubicBezTo>
                  <a:pt x="731411" y="856710"/>
                  <a:pt x="737976" y="861085"/>
                  <a:pt x="737976" y="869107"/>
                </a:cubicBezTo>
                <a:cubicBezTo>
                  <a:pt x="737976" y="876400"/>
                  <a:pt x="731411" y="882964"/>
                  <a:pt x="724119" y="882964"/>
                </a:cubicBezTo>
                <a:cubicBezTo>
                  <a:pt x="717555" y="882964"/>
                  <a:pt x="711721" y="876400"/>
                  <a:pt x="711721" y="869107"/>
                </a:cubicBezTo>
                <a:cubicBezTo>
                  <a:pt x="711721" y="861085"/>
                  <a:pt x="717555" y="856710"/>
                  <a:pt x="724119" y="856710"/>
                </a:cubicBezTo>
                <a:close/>
                <a:moveTo>
                  <a:pt x="653288" y="856710"/>
                </a:moveTo>
                <a:cubicBezTo>
                  <a:pt x="660580" y="856710"/>
                  <a:pt x="667144" y="861085"/>
                  <a:pt x="667144" y="869107"/>
                </a:cubicBezTo>
                <a:cubicBezTo>
                  <a:pt x="667144" y="876400"/>
                  <a:pt x="660580" y="882964"/>
                  <a:pt x="653288" y="882964"/>
                </a:cubicBezTo>
                <a:cubicBezTo>
                  <a:pt x="645266" y="882964"/>
                  <a:pt x="640891" y="876400"/>
                  <a:pt x="640891" y="869107"/>
                </a:cubicBezTo>
                <a:cubicBezTo>
                  <a:pt x="640891" y="861085"/>
                  <a:pt x="645266" y="856710"/>
                  <a:pt x="653288" y="856710"/>
                </a:cubicBezTo>
                <a:close/>
                <a:moveTo>
                  <a:pt x="584851" y="856710"/>
                </a:moveTo>
                <a:cubicBezTo>
                  <a:pt x="592633" y="856710"/>
                  <a:pt x="599638" y="861085"/>
                  <a:pt x="599638" y="869107"/>
                </a:cubicBezTo>
                <a:cubicBezTo>
                  <a:pt x="599638" y="876400"/>
                  <a:pt x="592633" y="882964"/>
                  <a:pt x="584851" y="882964"/>
                </a:cubicBezTo>
                <a:cubicBezTo>
                  <a:pt x="576288" y="882964"/>
                  <a:pt x="570061" y="876400"/>
                  <a:pt x="570061" y="869107"/>
                </a:cubicBezTo>
                <a:cubicBezTo>
                  <a:pt x="570061" y="861085"/>
                  <a:pt x="576288" y="856710"/>
                  <a:pt x="584851" y="856710"/>
                </a:cubicBezTo>
                <a:close/>
                <a:moveTo>
                  <a:pt x="513649" y="856710"/>
                </a:moveTo>
                <a:cubicBezTo>
                  <a:pt x="521998" y="856710"/>
                  <a:pt x="528826" y="861085"/>
                  <a:pt x="528826" y="869107"/>
                </a:cubicBezTo>
                <a:cubicBezTo>
                  <a:pt x="528826" y="876400"/>
                  <a:pt x="521998" y="882964"/>
                  <a:pt x="513649" y="882964"/>
                </a:cubicBezTo>
                <a:cubicBezTo>
                  <a:pt x="506060" y="882964"/>
                  <a:pt x="499230" y="876400"/>
                  <a:pt x="499230" y="869107"/>
                </a:cubicBezTo>
                <a:cubicBezTo>
                  <a:pt x="499230" y="861085"/>
                  <a:pt x="506060" y="856710"/>
                  <a:pt x="513649" y="856710"/>
                </a:cubicBezTo>
                <a:close/>
                <a:moveTo>
                  <a:pt x="439816" y="856710"/>
                </a:moveTo>
                <a:cubicBezTo>
                  <a:pt x="448379" y="856710"/>
                  <a:pt x="454606" y="861085"/>
                  <a:pt x="454606" y="869107"/>
                </a:cubicBezTo>
                <a:cubicBezTo>
                  <a:pt x="454606" y="876400"/>
                  <a:pt x="448379" y="882964"/>
                  <a:pt x="439816" y="882964"/>
                </a:cubicBezTo>
                <a:cubicBezTo>
                  <a:pt x="432032" y="882964"/>
                  <a:pt x="425028" y="876400"/>
                  <a:pt x="425028" y="869107"/>
                </a:cubicBezTo>
                <a:cubicBezTo>
                  <a:pt x="425028" y="861085"/>
                  <a:pt x="432032" y="856710"/>
                  <a:pt x="439816" y="856710"/>
                </a:cubicBezTo>
                <a:close/>
                <a:moveTo>
                  <a:pt x="368053" y="856710"/>
                </a:moveTo>
                <a:cubicBezTo>
                  <a:pt x="376076" y="856710"/>
                  <a:pt x="380451" y="861085"/>
                  <a:pt x="380451" y="869107"/>
                </a:cubicBezTo>
                <a:cubicBezTo>
                  <a:pt x="380451" y="876400"/>
                  <a:pt x="376076" y="882964"/>
                  <a:pt x="368053" y="882964"/>
                </a:cubicBezTo>
                <a:cubicBezTo>
                  <a:pt x="360761" y="882964"/>
                  <a:pt x="354198" y="876400"/>
                  <a:pt x="354198" y="869107"/>
                </a:cubicBezTo>
                <a:cubicBezTo>
                  <a:pt x="354198" y="861085"/>
                  <a:pt x="360761" y="856710"/>
                  <a:pt x="368053" y="856710"/>
                </a:cubicBezTo>
                <a:close/>
                <a:moveTo>
                  <a:pt x="297222" y="856710"/>
                </a:moveTo>
                <a:cubicBezTo>
                  <a:pt x="303785" y="856710"/>
                  <a:pt x="309618" y="861085"/>
                  <a:pt x="309618" y="869107"/>
                </a:cubicBezTo>
                <a:cubicBezTo>
                  <a:pt x="309618" y="876400"/>
                  <a:pt x="303785" y="882964"/>
                  <a:pt x="297222" y="882964"/>
                </a:cubicBezTo>
                <a:cubicBezTo>
                  <a:pt x="289929" y="882964"/>
                  <a:pt x="283366" y="876400"/>
                  <a:pt x="283366" y="869107"/>
                </a:cubicBezTo>
                <a:cubicBezTo>
                  <a:pt x="283366" y="862544"/>
                  <a:pt x="289929" y="856710"/>
                  <a:pt x="297222" y="856710"/>
                </a:cubicBezTo>
                <a:close/>
                <a:moveTo>
                  <a:pt x="226393" y="856710"/>
                </a:moveTo>
                <a:cubicBezTo>
                  <a:pt x="232228" y="856710"/>
                  <a:pt x="238791" y="862544"/>
                  <a:pt x="238791" y="869107"/>
                </a:cubicBezTo>
                <a:cubicBezTo>
                  <a:pt x="238791" y="876400"/>
                  <a:pt x="232228" y="882964"/>
                  <a:pt x="226393" y="882964"/>
                </a:cubicBezTo>
                <a:cubicBezTo>
                  <a:pt x="218370" y="882964"/>
                  <a:pt x="212537" y="876400"/>
                  <a:pt x="212537" y="869107"/>
                </a:cubicBezTo>
                <a:cubicBezTo>
                  <a:pt x="212537" y="862544"/>
                  <a:pt x="218370" y="856710"/>
                  <a:pt x="226393" y="856710"/>
                </a:cubicBezTo>
                <a:close/>
                <a:moveTo>
                  <a:pt x="154097" y="856710"/>
                </a:moveTo>
                <a:cubicBezTo>
                  <a:pt x="161389" y="856710"/>
                  <a:pt x="167953" y="862544"/>
                  <a:pt x="167953" y="869107"/>
                </a:cubicBezTo>
                <a:cubicBezTo>
                  <a:pt x="167953" y="876400"/>
                  <a:pt x="161389" y="882964"/>
                  <a:pt x="154097" y="882964"/>
                </a:cubicBezTo>
                <a:cubicBezTo>
                  <a:pt x="147533" y="882964"/>
                  <a:pt x="141699" y="876400"/>
                  <a:pt x="141699" y="869107"/>
                </a:cubicBezTo>
                <a:cubicBezTo>
                  <a:pt x="141699" y="862544"/>
                  <a:pt x="147533" y="856710"/>
                  <a:pt x="154097" y="856710"/>
                </a:cubicBezTo>
                <a:close/>
                <a:moveTo>
                  <a:pt x="83267" y="856710"/>
                </a:moveTo>
                <a:cubicBezTo>
                  <a:pt x="90560" y="856710"/>
                  <a:pt x="97123" y="862544"/>
                  <a:pt x="97123" y="869107"/>
                </a:cubicBezTo>
                <a:cubicBezTo>
                  <a:pt x="97123" y="876400"/>
                  <a:pt x="90560" y="882964"/>
                  <a:pt x="83267" y="882964"/>
                </a:cubicBezTo>
                <a:cubicBezTo>
                  <a:pt x="76704" y="882964"/>
                  <a:pt x="70870" y="876400"/>
                  <a:pt x="70870" y="869107"/>
                </a:cubicBezTo>
                <a:cubicBezTo>
                  <a:pt x="70870" y="862544"/>
                  <a:pt x="76704" y="856710"/>
                  <a:pt x="83267" y="856710"/>
                </a:cubicBezTo>
                <a:close/>
                <a:moveTo>
                  <a:pt x="12032" y="856710"/>
                </a:moveTo>
                <a:cubicBezTo>
                  <a:pt x="20276" y="856710"/>
                  <a:pt x="26273" y="862544"/>
                  <a:pt x="26273" y="869107"/>
                </a:cubicBezTo>
                <a:cubicBezTo>
                  <a:pt x="26273" y="876400"/>
                  <a:pt x="20276" y="882964"/>
                  <a:pt x="12032" y="882964"/>
                </a:cubicBezTo>
                <a:cubicBezTo>
                  <a:pt x="4536" y="882964"/>
                  <a:pt x="39" y="876400"/>
                  <a:pt x="39" y="869107"/>
                </a:cubicBezTo>
                <a:cubicBezTo>
                  <a:pt x="39" y="862544"/>
                  <a:pt x="4536" y="856710"/>
                  <a:pt x="12032" y="856710"/>
                </a:cubicBezTo>
                <a:close/>
                <a:moveTo>
                  <a:pt x="6368340" y="853339"/>
                </a:moveTo>
                <a:cubicBezTo>
                  <a:pt x="6376362" y="853339"/>
                  <a:pt x="6380737" y="860169"/>
                  <a:pt x="6380737" y="867757"/>
                </a:cubicBezTo>
                <a:cubicBezTo>
                  <a:pt x="6380737" y="876105"/>
                  <a:pt x="6376362" y="882935"/>
                  <a:pt x="6368340" y="882935"/>
                </a:cubicBezTo>
                <a:cubicBezTo>
                  <a:pt x="6361047" y="882935"/>
                  <a:pt x="6354484" y="876105"/>
                  <a:pt x="6354484" y="867757"/>
                </a:cubicBezTo>
                <a:cubicBezTo>
                  <a:pt x="6354484" y="860169"/>
                  <a:pt x="6361047" y="853339"/>
                  <a:pt x="6368340" y="853339"/>
                </a:cubicBezTo>
                <a:close/>
                <a:moveTo>
                  <a:pt x="6297511" y="853339"/>
                </a:moveTo>
                <a:cubicBezTo>
                  <a:pt x="6304074" y="853339"/>
                  <a:pt x="6309908" y="860169"/>
                  <a:pt x="6309908" y="867757"/>
                </a:cubicBezTo>
                <a:cubicBezTo>
                  <a:pt x="6309908" y="876105"/>
                  <a:pt x="6304074" y="882935"/>
                  <a:pt x="6297511" y="882935"/>
                </a:cubicBezTo>
                <a:cubicBezTo>
                  <a:pt x="6290218" y="882935"/>
                  <a:pt x="6283655" y="876105"/>
                  <a:pt x="6283655" y="867757"/>
                </a:cubicBezTo>
                <a:cubicBezTo>
                  <a:pt x="6283655" y="860169"/>
                  <a:pt x="6290218" y="853339"/>
                  <a:pt x="6297511" y="853339"/>
                </a:cubicBezTo>
                <a:close/>
                <a:moveTo>
                  <a:pt x="6226679" y="853339"/>
                </a:moveTo>
                <a:cubicBezTo>
                  <a:pt x="6233242" y="853339"/>
                  <a:pt x="6239076" y="860169"/>
                  <a:pt x="6239076" y="867757"/>
                </a:cubicBezTo>
                <a:cubicBezTo>
                  <a:pt x="6239076" y="876105"/>
                  <a:pt x="6233242" y="882935"/>
                  <a:pt x="6226679" y="882935"/>
                </a:cubicBezTo>
                <a:cubicBezTo>
                  <a:pt x="6219386" y="882935"/>
                  <a:pt x="6212823" y="876105"/>
                  <a:pt x="6212823" y="867757"/>
                </a:cubicBezTo>
                <a:cubicBezTo>
                  <a:pt x="6212823" y="860169"/>
                  <a:pt x="6219386" y="855615"/>
                  <a:pt x="6226679" y="853339"/>
                </a:cubicBezTo>
                <a:close/>
                <a:moveTo>
                  <a:pt x="6154391" y="853339"/>
                </a:moveTo>
                <a:cubicBezTo>
                  <a:pt x="6161684" y="853339"/>
                  <a:pt x="6168247" y="857714"/>
                  <a:pt x="6168247" y="865007"/>
                </a:cubicBezTo>
                <a:cubicBezTo>
                  <a:pt x="6168247" y="873029"/>
                  <a:pt x="6161684" y="879593"/>
                  <a:pt x="6154391" y="879593"/>
                </a:cubicBezTo>
                <a:cubicBezTo>
                  <a:pt x="6147828" y="879593"/>
                  <a:pt x="6141994" y="873029"/>
                  <a:pt x="6141994" y="865007"/>
                </a:cubicBezTo>
                <a:cubicBezTo>
                  <a:pt x="6141994" y="857714"/>
                  <a:pt x="6147828" y="853339"/>
                  <a:pt x="6154391" y="853339"/>
                </a:cubicBezTo>
                <a:close/>
                <a:moveTo>
                  <a:pt x="6083559" y="853339"/>
                </a:moveTo>
                <a:cubicBezTo>
                  <a:pt x="6090852" y="853339"/>
                  <a:pt x="6097415" y="857714"/>
                  <a:pt x="6097415" y="865007"/>
                </a:cubicBezTo>
                <a:cubicBezTo>
                  <a:pt x="6097415" y="873029"/>
                  <a:pt x="6090852" y="879593"/>
                  <a:pt x="6083559" y="879593"/>
                </a:cubicBezTo>
                <a:cubicBezTo>
                  <a:pt x="6076996" y="879593"/>
                  <a:pt x="6071162" y="873029"/>
                  <a:pt x="6071162" y="865007"/>
                </a:cubicBezTo>
                <a:cubicBezTo>
                  <a:pt x="6071162" y="857714"/>
                  <a:pt x="6075537" y="853339"/>
                  <a:pt x="6083559" y="853339"/>
                </a:cubicBezTo>
                <a:close/>
                <a:moveTo>
                  <a:pt x="6011748" y="853339"/>
                </a:moveTo>
                <a:cubicBezTo>
                  <a:pt x="6019532" y="853339"/>
                  <a:pt x="6026537" y="857714"/>
                  <a:pt x="6026537" y="865007"/>
                </a:cubicBezTo>
                <a:cubicBezTo>
                  <a:pt x="6026537" y="873029"/>
                  <a:pt x="6019532" y="879593"/>
                  <a:pt x="6011748" y="879593"/>
                </a:cubicBezTo>
                <a:cubicBezTo>
                  <a:pt x="6003186" y="879593"/>
                  <a:pt x="5996959" y="873029"/>
                  <a:pt x="5996959" y="865007"/>
                </a:cubicBezTo>
                <a:cubicBezTo>
                  <a:pt x="5996959" y="857714"/>
                  <a:pt x="6003186" y="853339"/>
                  <a:pt x="6011748" y="853339"/>
                </a:cubicBezTo>
                <a:close/>
                <a:moveTo>
                  <a:pt x="5940548" y="853339"/>
                </a:moveTo>
                <a:cubicBezTo>
                  <a:pt x="5948896" y="853339"/>
                  <a:pt x="5955726" y="857714"/>
                  <a:pt x="5955726" y="865007"/>
                </a:cubicBezTo>
                <a:cubicBezTo>
                  <a:pt x="5955726" y="873029"/>
                  <a:pt x="5948896" y="879593"/>
                  <a:pt x="5940548" y="879593"/>
                </a:cubicBezTo>
                <a:cubicBezTo>
                  <a:pt x="5932960" y="879593"/>
                  <a:pt x="5926130" y="873029"/>
                  <a:pt x="5926130" y="865007"/>
                </a:cubicBezTo>
                <a:cubicBezTo>
                  <a:pt x="5926130" y="857714"/>
                  <a:pt x="5932960" y="853339"/>
                  <a:pt x="5940548" y="853339"/>
                </a:cubicBezTo>
                <a:close/>
                <a:moveTo>
                  <a:pt x="5870088" y="853339"/>
                </a:moveTo>
                <a:cubicBezTo>
                  <a:pt x="5878650" y="853339"/>
                  <a:pt x="5884877" y="857714"/>
                  <a:pt x="5884877" y="865007"/>
                </a:cubicBezTo>
                <a:cubicBezTo>
                  <a:pt x="5884877" y="873029"/>
                  <a:pt x="5878650" y="879593"/>
                  <a:pt x="5870088" y="879593"/>
                </a:cubicBezTo>
                <a:cubicBezTo>
                  <a:pt x="5862304" y="879593"/>
                  <a:pt x="5855299" y="873029"/>
                  <a:pt x="5855299" y="865007"/>
                </a:cubicBezTo>
                <a:cubicBezTo>
                  <a:pt x="5855299" y="857714"/>
                  <a:pt x="5862304" y="853339"/>
                  <a:pt x="5870088" y="853339"/>
                </a:cubicBezTo>
                <a:close/>
                <a:moveTo>
                  <a:pt x="5798325" y="853339"/>
                </a:moveTo>
                <a:cubicBezTo>
                  <a:pt x="5806347" y="853339"/>
                  <a:pt x="5810722" y="857714"/>
                  <a:pt x="5810722" y="865007"/>
                </a:cubicBezTo>
                <a:cubicBezTo>
                  <a:pt x="5810722" y="873029"/>
                  <a:pt x="5806347" y="879593"/>
                  <a:pt x="5798325" y="879593"/>
                </a:cubicBezTo>
                <a:cubicBezTo>
                  <a:pt x="5791032" y="879593"/>
                  <a:pt x="5784469" y="873029"/>
                  <a:pt x="5784469" y="865007"/>
                </a:cubicBezTo>
                <a:cubicBezTo>
                  <a:pt x="5784469" y="857714"/>
                  <a:pt x="5791032" y="853339"/>
                  <a:pt x="5798325" y="853339"/>
                </a:cubicBezTo>
                <a:close/>
                <a:moveTo>
                  <a:pt x="5724122" y="853339"/>
                </a:moveTo>
                <a:cubicBezTo>
                  <a:pt x="5730685" y="853339"/>
                  <a:pt x="5736519" y="857714"/>
                  <a:pt x="5736519" y="865007"/>
                </a:cubicBezTo>
                <a:cubicBezTo>
                  <a:pt x="5736519" y="873029"/>
                  <a:pt x="5730685" y="879593"/>
                  <a:pt x="5724122" y="879593"/>
                </a:cubicBezTo>
                <a:cubicBezTo>
                  <a:pt x="5716100" y="879593"/>
                  <a:pt x="5710266" y="873029"/>
                  <a:pt x="5710266" y="865007"/>
                </a:cubicBezTo>
                <a:cubicBezTo>
                  <a:pt x="5710266" y="857714"/>
                  <a:pt x="5716100" y="853339"/>
                  <a:pt x="5724122" y="853339"/>
                </a:cubicBezTo>
                <a:close/>
                <a:moveTo>
                  <a:pt x="5653291" y="853339"/>
                </a:moveTo>
                <a:cubicBezTo>
                  <a:pt x="5659125" y="853339"/>
                  <a:pt x="5665688" y="857714"/>
                  <a:pt x="5665688" y="865007"/>
                </a:cubicBezTo>
                <a:cubicBezTo>
                  <a:pt x="5665688" y="873029"/>
                  <a:pt x="5659125" y="879593"/>
                  <a:pt x="5653291" y="879593"/>
                </a:cubicBezTo>
                <a:cubicBezTo>
                  <a:pt x="5645269" y="879593"/>
                  <a:pt x="5639435" y="873029"/>
                  <a:pt x="5639435" y="865007"/>
                </a:cubicBezTo>
                <a:cubicBezTo>
                  <a:pt x="5639435" y="857714"/>
                  <a:pt x="5645269" y="853339"/>
                  <a:pt x="5653291" y="853339"/>
                </a:cubicBezTo>
                <a:close/>
                <a:moveTo>
                  <a:pt x="5581002" y="853339"/>
                </a:moveTo>
                <a:cubicBezTo>
                  <a:pt x="5588295" y="853339"/>
                  <a:pt x="5594858" y="857714"/>
                  <a:pt x="5594858" y="865007"/>
                </a:cubicBezTo>
                <a:cubicBezTo>
                  <a:pt x="5594858" y="873029"/>
                  <a:pt x="5588295" y="879593"/>
                  <a:pt x="5581002" y="879593"/>
                </a:cubicBezTo>
                <a:cubicBezTo>
                  <a:pt x="5574439" y="879593"/>
                  <a:pt x="5568605" y="873029"/>
                  <a:pt x="5568605" y="865007"/>
                </a:cubicBezTo>
                <a:cubicBezTo>
                  <a:pt x="5568605" y="859173"/>
                  <a:pt x="5574439" y="853339"/>
                  <a:pt x="5581002" y="853339"/>
                </a:cubicBezTo>
                <a:close/>
                <a:moveTo>
                  <a:pt x="5510171" y="853339"/>
                </a:moveTo>
                <a:cubicBezTo>
                  <a:pt x="5517464" y="853339"/>
                  <a:pt x="5524027" y="859173"/>
                  <a:pt x="5524027" y="865007"/>
                </a:cubicBezTo>
                <a:cubicBezTo>
                  <a:pt x="5524027" y="873029"/>
                  <a:pt x="5517464" y="879593"/>
                  <a:pt x="5510171" y="879593"/>
                </a:cubicBezTo>
                <a:cubicBezTo>
                  <a:pt x="5503608" y="879593"/>
                  <a:pt x="5497774" y="873029"/>
                  <a:pt x="5497774" y="865007"/>
                </a:cubicBezTo>
                <a:cubicBezTo>
                  <a:pt x="5497774" y="859173"/>
                  <a:pt x="5503608" y="853339"/>
                  <a:pt x="5510171" y="853339"/>
                </a:cubicBezTo>
                <a:close/>
                <a:moveTo>
                  <a:pt x="5438937" y="853339"/>
                </a:moveTo>
                <a:cubicBezTo>
                  <a:pt x="5447182" y="853339"/>
                  <a:pt x="5453178" y="859173"/>
                  <a:pt x="5453178" y="865007"/>
                </a:cubicBezTo>
                <a:cubicBezTo>
                  <a:pt x="5453178" y="873029"/>
                  <a:pt x="5447182" y="879593"/>
                  <a:pt x="5438937" y="879593"/>
                </a:cubicBezTo>
                <a:cubicBezTo>
                  <a:pt x="5431442" y="879593"/>
                  <a:pt x="5426945" y="873029"/>
                  <a:pt x="5426945" y="865007"/>
                </a:cubicBezTo>
                <a:cubicBezTo>
                  <a:pt x="5426945" y="859173"/>
                  <a:pt x="5431442" y="853339"/>
                  <a:pt x="5438937" y="853339"/>
                </a:cubicBezTo>
                <a:close/>
                <a:moveTo>
                  <a:pt x="5367530" y="853339"/>
                </a:moveTo>
                <a:cubicBezTo>
                  <a:pt x="5376092" y="853339"/>
                  <a:pt x="5382318" y="859173"/>
                  <a:pt x="5382318" y="865007"/>
                </a:cubicBezTo>
                <a:cubicBezTo>
                  <a:pt x="5382318" y="873029"/>
                  <a:pt x="5376092" y="879593"/>
                  <a:pt x="5367530" y="879593"/>
                </a:cubicBezTo>
                <a:cubicBezTo>
                  <a:pt x="5359747" y="879593"/>
                  <a:pt x="5352742" y="873029"/>
                  <a:pt x="5352742" y="865007"/>
                </a:cubicBezTo>
                <a:cubicBezTo>
                  <a:pt x="5352742" y="859173"/>
                  <a:pt x="5359747" y="853339"/>
                  <a:pt x="5367530" y="853339"/>
                </a:cubicBezTo>
                <a:close/>
                <a:moveTo>
                  <a:pt x="5296699" y="853339"/>
                </a:moveTo>
                <a:cubicBezTo>
                  <a:pt x="5305261" y="853339"/>
                  <a:pt x="5311488" y="859173"/>
                  <a:pt x="5311488" y="865007"/>
                </a:cubicBezTo>
                <a:cubicBezTo>
                  <a:pt x="5311488" y="873029"/>
                  <a:pt x="5305261" y="879593"/>
                  <a:pt x="5296699" y="879593"/>
                </a:cubicBezTo>
                <a:cubicBezTo>
                  <a:pt x="5288915" y="879593"/>
                  <a:pt x="5281910" y="873029"/>
                  <a:pt x="5281910" y="865007"/>
                </a:cubicBezTo>
                <a:cubicBezTo>
                  <a:pt x="5281910" y="859173"/>
                  <a:pt x="5288915" y="853339"/>
                  <a:pt x="5296699" y="853339"/>
                </a:cubicBezTo>
                <a:close/>
                <a:moveTo>
                  <a:pt x="5225869" y="853339"/>
                </a:moveTo>
                <a:cubicBezTo>
                  <a:pt x="5234431" y="853339"/>
                  <a:pt x="5240657" y="859173"/>
                  <a:pt x="5240657" y="865007"/>
                </a:cubicBezTo>
                <a:cubicBezTo>
                  <a:pt x="5240657" y="873029"/>
                  <a:pt x="5234431" y="879593"/>
                  <a:pt x="5225869" y="879593"/>
                </a:cubicBezTo>
                <a:cubicBezTo>
                  <a:pt x="5217307" y="879593"/>
                  <a:pt x="5211081" y="873029"/>
                  <a:pt x="5211081" y="865007"/>
                </a:cubicBezTo>
                <a:cubicBezTo>
                  <a:pt x="5211081" y="859173"/>
                  <a:pt x="5217307" y="853339"/>
                  <a:pt x="5225869" y="853339"/>
                </a:cubicBezTo>
                <a:close/>
                <a:moveTo>
                  <a:pt x="5154105" y="853339"/>
                </a:moveTo>
                <a:cubicBezTo>
                  <a:pt x="5162127" y="853339"/>
                  <a:pt x="5166502" y="859173"/>
                  <a:pt x="5166502" y="865007"/>
                </a:cubicBezTo>
                <a:cubicBezTo>
                  <a:pt x="5166502" y="873029"/>
                  <a:pt x="5162127" y="879593"/>
                  <a:pt x="5154105" y="879593"/>
                </a:cubicBezTo>
                <a:cubicBezTo>
                  <a:pt x="5146083" y="879593"/>
                  <a:pt x="5140249" y="873029"/>
                  <a:pt x="5140249" y="865007"/>
                </a:cubicBezTo>
                <a:cubicBezTo>
                  <a:pt x="5140249" y="859173"/>
                  <a:pt x="5146083" y="853339"/>
                  <a:pt x="5154105" y="853339"/>
                </a:cubicBezTo>
                <a:close/>
                <a:moveTo>
                  <a:pt x="5083276" y="853339"/>
                </a:moveTo>
                <a:cubicBezTo>
                  <a:pt x="5089110" y="853339"/>
                  <a:pt x="5095673" y="859173"/>
                  <a:pt x="5095673" y="865007"/>
                </a:cubicBezTo>
                <a:cubicBezTo>
                  <a:pt x="5095673" y="873029"/>
                  <a:pt x="5089110" y="879593"/>
                  <a:pt x="5083276" y="879593"/>
                </a:cubicBezTo>
                <a:cubicBezTo>
                  <a:pt x="5075254" y="879593"/>
                  <a:pt x="5069420" y="873029"/>
                  <a:pt x="5069420" y="865007"/>
                </a:cubicBezTo>
                <a:cubicBezTo>
                  <a:pt x="5069420" y="859173"/>
                  <a:pt x="5075254" y="853339"/>
                  <a:pt x="5083276" y="853339"/>
                </a:cubicBezTo>
                <a:close/>
                <a:moveTo>
                  <a:pt x="5012445" y="853339"/>
                </a:moveTo>
                <a:cubicBezTo>
                  <a:pt x="5018279" y="853339"/>
                  <a:pt x="5024842" y="859173"/>
                  <a:pt x="5024842" y="865007"/>
                </a:cubicBezTo>
                <a:cubicBezTo>
                  <a:pt x="5024842" y="873029"/>
                  <a:pt x="5018279" y="879593"/>
                  <a:pt x="5012445" y="879593"/>
                </a:cubicBezTo>
                <a:cubicBezTo>
                  <a:pt x="5004423" y="879593"/>
                  <a:pt x="4998589" y="873029"/>
                  <a:pt x="4998589" y="865007"/>
                </a:cubicBezTo>
                <a:cubicBezTo>
                  <a:pt x="4998589" y="859173"/>
                  <a:pt x="5004423" y="853339"/>
                  <a:pt x="5012445" y="853339"/>
                </a:cubicBezTo>
                <a:close/>
                <a:moveTo>
                  <a:pt x="4940157" y="853339"/>
                </a:moveTo>
                <a:cubicBezTo>
                  <a:pt x="4948179" y="853339"/>
                  <a:pt x="4954013" y="859173"/>
                  <a:pt x="4954013" y="865007"/>
                </a:cubicBezTo>
                <a:cubicBezTo>
                  <a:pt x="4954013" y="873029"/>
                  <a:pt x="4948179" y="879593"/>
                  <a:pt x="4940157" y="879593"/>
                </a:cubicBezTo>
                <a:cubicBezTo>
                  <a:pt x="4934323" y="879593"/>
                  <a:pt x="4927760" y="873029"/>
                  <a:pt x="4927760" y="865007"/>
                </a:cubicBezTo>
                <a:cubicBezTo>
                  <a:pt x="4927760" y="859173"/>
                  <a:pt x="4934323" y="853339"/>
                  <a:pt x="4940157" y="853339"/>
                </a:cubicBezTo>
                <a:close/>
                <a:moveTo>
                  <a:pt x="4865953" y="853339"/>
                </a:moveTo>
                <a:cubicBezTo>
                  <a:pt x="4873975" y="853339"/>
                  <a:pt x="4879809" y="859173"/>
                  <a:pt x="4879809" y="865007"/>
                </a:cubicBezTo>
                <a:cubicBezTo>
                  <a:pt x="4879809" y="873029"/>
                  <a:pt x="4873975" y="879593"/>
                  <a:pt x="4865953" y="879593"/>
                </a:cubicBezTo>
                <a:cubicBezTo>
                  <a:pt x="4858661" y="879593"/>
                  <a:pt x="4853556" y="873029"/>
                  <a:pt x="4853556" y="865007"/>
                </a:cubicBezTo>
                <a:cubicBezTo>
                  <a:pt x="4853556" y="859173"/>
                  <a:pt x="4858661" y="853339"/>
                  <a:pt x="4865953" y="853339"/>
                </a:cubicBezTo>
                <a:close/>
                <a:moveTo>
                  <a:pt x="4797514" y="853339"/>
                </a:moveTo>
                <a:cubicBezTo>
                  <a:pt x="4806076" y="853339"/>
                  <a:pt x="4812303" y="859173"/>
                  <a:pt x="4812303" y="865007"/>
                </a:cubicBezTo>
                <a:cubicBezTo>
                  <a:pt x="4812303" y="873029"/>
                  <a:pt x="4806076" y="879593"/>
                  <a:pt x="4797514" y="879593"/>
                </a:cubicBezTo>
                <a:cubicBezTo>
                  <a:pt x="4789730" y="879593"/>
                  <a:pt x="4782725" y="873029"/>
                  <a:pt x="4782725" y="865007"/>
                </a:cubicBezTo>
                <a:cubicBezTo>
                  <a:pt x="4782725" y="859173"/>
                  <a:pt x="4789730" y="853339"/>
                  <a:pt x="4797514" y="853339"/>
                </a:cubicBezTo>
                <a:close/>
                <a:moveTo>
                  <a:pt x="4726684" y="853339"/>
                </a:moveTo>
                <a:cubicBezTo>
                  <a:pt x="4735246" y="853339"/>
                  <a:pt x="4741472" y="859173"/>
                  <a:pt x="4741472" y="865007"/>
                </a:cubicBezTo>
                <a:cubicBezTo>
                  <a:pt x="4741472" y="873029"/>
                  <a:pt x="4735246" y="879593"/>
                  <a:pt x="4726684" y="879593"/>
                </a:cubicBezTo>
                <a:cubicBezTo>
                  <a:pt x="4718122" y="879593"/>
                  <a:pt x="4711896" y="873029"/>
                  <a:pt x="4711896" y="865007"/>
                </a:cubicBezTo>
                <a:cubicBezTo>
                  <a:pt x="4711896" y="859173"/>
                  <a:pt x="4718122" y="853339"/>
                  <a:pt x="4726684" y="853339"/>
                </a:cubicBezTo>
                <a:close/>
                <a:moveTo>
                  <a:pt x="4655853" y="853339"/>
                </a:moveTo>
                <a:cubicBezTo>
                  <a:pt x="4663637" y="853339"/>
                  <a:pt x="4670642" y="859173"/>
                  <a:pt x="4670642" y="865007"/>
                </a:cubicBezTo>
                <a:cubicBezTo>
                  <a:pt x="4670642" y="873029"/>
                  <a:pt x="4663637" y="879593"/>
                  <a:pt x="4655853" y="879593"/>
                </a:cubicBezTo>
                <a:cubicBezTo>
                  <a:pt x="4647291" y="879593"/>
                  <a:pt x="4641064" y="873029"/>
                  <a:pt x="4641064" y="865007"/>
                </a:cubicBezTo>
                <a:cubicBezTo>
                  <a:pt x="4641064" y="859173"/>
                  <a:pt x="4647291" y="853339"/>
                  <a:pt x="4655853" y="853339"/>
                </a:cubicBezTo>
                <a:close/>
                <a:moveTo>
                  <a:pt x="4584091" y="853339"/>
                </a:moveTo>
                <a:cubicBezTo>
                  <a:pt x="4591384" y="853339"/>
                  <a:pt x="4596488" y="859173"/>
                  <a:pt x="4596488" y="865007"/>
                </a:cubicBezTo>
                <a:cubicBezTo>
                  <a:pt x="4596488" y="873029"/>
                  <a:pt x="4591384" y="879593"/>
                  <a:pt x="4584091" y="879593"/>
                </a:cubicBezTo>
                <a:cubicBezTo>
                  <a:pt x="4576069" y="879593"/>
                  <a:pt x="4570235" y="873029"/>
                  <a:pt x="4570235" y="865007"/>
                </a:cubicBezTo>
                <a:cubicBezTo>
                  <a:pt x="4570235" y="859173"/>
                  <a:pt x="4576069" y="853339"/>
                  <a:pt x="4584091" y="853339"/>
                </a:cubicBezTo>
                <a:close/>
                <a:moveTo>
                  <a:pt x="4513260" y="853339"/>
                </a:moveTo>
                <a:cubicBezTo>
                  <a:pt x="4519094" y="853339"/>
                  <a:pt x="4525657" y="859173"/>
                  <a:pt x="4525657" y="865007"/>
                </a:cubicBezTo>
                <a:cubicBezTo>
                  <a:pt x="4525657" y="873029"/>
                  <a:pt x="4519094" y="879593"/>
                  <a:pt x="4513260" y="879593"/>
                </a:cubicBezTo>
                <a:cubicBezTo>
                  <a:pt x="4505238" y="879593"/>
                  <a:pt x="4499404" y="873029"/>
                  <a:pt x="4499404" y="865007"/>
                </a:cubicBezTo>
                <a:cubicBezTo>
                  <a:pt x="4499404" y="859173"/>
                  <a:pt x="4505238" y="853339"/>
                  <a:pt x="4513260" y="853339"/>
                </a:cubicBezTo>
                <a:close/>
                <a:moveTo>
                  <a:pt x="4439056" y="853339"/>
                </a:moveTo>
                <a:cubicBezTo>
                  <a:pt x="4445619" y="853339"/>
                  <a:pt x="4451453" y="859173"/>
                  <a:pt x="4451453" y="865007"/>
                </a:cubicBezTo>
                <a:cubicBezTo>
                  <a:pt x="4451453" y="873029"/>
                  <a:pt x="4445619" y="879593"/>
                  <a:pt x="4439056" y="879593"/>
                </a:cubicBezTo>
                <a:cubicBezTo>
                  <a:pt x="4431763" y="879593"/>
                  <a:pt x="4425200" y="873029"/>
                  <a:pt x="4425200" y="865007"/>
                </a:cubicBezTo>
                <a:cubicBezTo>
                  <a:pt x="4425200" y="859173"/>
                  <a:pt x="4431763" y="853339"/>
                  <a:pt x="4439056" y="853339"/>
                </a:cubicBezTo>
                <a:close/>
                <a:moveTo>
                  <a:pt x="4366768" y="853339"/>
                </a:moveTo>
                <a:cubicBezTo>
                  <a:pt x="4374790" y="853339"/>
                  <a:pt x="4380624" y="859173"/>
                  <a:pt x="4380624" y="865007"/>
                </a:cubicBezTo>
                <a:cubicBezTo>
                  <a:pt x="4380624" y="873029"/>
                  <a:pt x="4374790" y="879593"/>
                  <a:pt x="4366768" y="879593"/>
                </a:cubicBezTo>
                <a:cubicBezTo>
                  <a:pt x="4360934" y="879593"/>
                  <a:pt x="4354371" y="873029"/>
                  <a:pt x="4354371" y="867195"/>
                </a:cubicBezTo>
                <a:cubicBezTo>
                  <a:pt x="4354371" y="859173"/>
                  <a:pt x="4360934" y="853339"/>
                  <a:pt x="4366768" y="853339"/>
                </a:cubicBezTo>
                <a:close/>
                <a:moveTo>
                  <a:pt x="4295937" y="853339"/>
                </a:moveTo>
                <a:cubicBezTo>
                  <a:pt x="4303959" y="853339"/>
                  <a:pt x="4309793" y="859173"/>
                  <a:pt x="4309793" y="867195"/>
                </a:cubicBezTo>
                <a:cubicBezTo>
                  <a:pt x="4309793" y="873029"/>
                  <a:pt x="4303959" y="879593"/>
                  <a:pt x="4295937" y="879593"/>
                </a:cubicBezTo>
                <a:cubicBezTo>
                  <a:pt x="4290103" y="879593"/>
                  <a:pt x="4283540" y="873029"/>
                  <a:pt x="4283540" y="867195"/>
                </a:cubicBezTo>
                <a:cubicBezTo>
                  <a:pt x="4283540" y="859173"/>
                  <a:pt x="4290103" y="853339"/>
                  <a:pt x="4295937" y="853339"/>
                </a:cubicBezTo>
                <a:close/>
                <a:moveTo>
                  <a:pt x="4225107" y="853339"/>
                </a:moveTo>
                <a:cubicBezTo>
                  <a:pt x="4233129" y="853339"/>
                  <a:pt x="4238963" y="859173"/>
                  <a:pt x="4238963" y="867195"/>
                </a:cubicBezTo>
                <a:cubicBezTo>
                  <a:pt x="4238963" y="873029"/>
                  <a:pt x="4233129" y="879593"/>
                  <a:pt x="4225107" y="879593"/>
                </a:cubicBezTo>
                <a:cubicBezTo>
                  <a:pt x="4217085" y="879593"/>
                  <a:pt x="4212710" y="873029"/>
                  <a:pt x="4212710" y="867195"/>
                </a:cubicBezTo>
                <a:cubicBezTo>
                  <a:pt x="4212710" y="859173"/>
                  <a:pt x="4217085" y="853339"/>
                  <a:pt x="4225107" y="853339"/>
                </a:cubicBezTo>
                <a:close/>
                <a:moveTo>
                  <a:pt x="4153295" y="853339"/>
                </a:moveTo>
                <a:cubicBezTo>
                  <a:pt x="4161078" y="853339"/>
                  <a:pt x="4168083" y="859173"/>
                  <a:pt x="4168083" y="867195"/>
                </a:cubicBezTo>
                <a:cubicBezTo>
                  <a:pt x="4168083" y="873029"/>
                  <a:pt x="4161078" y="879593"/>
                  <a:pt x="4153295" y="879593"/>
                </a:cubicBezTo>
                <a:cubicBezTo>
                  <a:pt x="4144733" y="879593"/>
                  <a:pt x="4138507" y="873029"/>
                  <a:pt x="4138507" y="867195"/>
                </a:cubicBezTo>
                <a:cubicBezTo>
                  <a:pt x="4138507" y="859173"/>
                  <a:pt x="4144733" y="853339"/>
                  <a:pt x="4153295" y="853339"/>
                </a:cubicBezTo>
                <a:close/>
                <a:moveTo>
                  <a:pt x="4082465" y="853339"/>
                </a:moveTo>
                <a:cubicBezTo>
                  <a:pt x="4090249" y="853339"/>
                  <a:pt x="4097254" y="859173"/>
                  <a:pt x="4097254" y="867195"/>
                </a:cubicBezTo>
                <a:cubicBezTo>
                  <a:pt x="4097254" y="873029"/>
                  <a:pt x="4090249" y="879593"/>
                  <a:pt x="4082465" y="879593"/>
                </a:cubicBezTo>
                <a:cubicBezTo>
                  <a:pt x="4073903" y="879593"/>
                  <a:pt x="4067676" y="873029"/>
                  <a:pt x="4067676" y="867195"/>
                </a:cubicBezTo>
                <a:cubicBezTo>
                  <a:pt x="4067676" y="859173"/>
                  <a:pt x="4073903" y="853339"/>
                  <a:pt x="4082465" y="853339"/>
                </a:cubicBezTo>
                <a:close/>
                <a:moveTo>
                  <a:pt x="4011635" y="853339"/>
                </a:moveTo>
                <a:cubicBezTo>
                  <a:pt x="4019418" y="853339"/>
                  <a:pt x="4026423" y="859173"/>
                  <a:pt x="4026423" y="867195"/>
                </a:cubicBezTo>
                <a:cubicBezTo>
                  <a:pt x="4026423" y="873029"/>
                  <a:pt x="4019418" y="879593"/>
                  <a:pt x="4011635" y="879593"/>
                </a:cubicBezTo>
                <a:cubicBezTo>
                  <a:pt x="4003073" y="879593"/>
                  <a:pt x="3996847" y="873029"/>
                  <a:pt x="3996847" y="867195"/>
                </a:cubicBezTo>
                <a:cubicBezTo>
                  <a:pt x="3996847" y="859173"/>
                  <a:pt x="4003073" y="853339"/>
                  <a:pt x="4011635" y="853339"/>
                </a:cubicBezTo>
                <a:close/>
                <a:moveTo>
                  <a:pt x="3939871" y="853339"/>
                </a:moveTo>
                <a:cubicBezTo>
                  <a:pt x="3947893" y="853339"/>
                  <a:pt x="3952268" y="859173"/>
                  <a:pt x="3952268" y="867195"/>
                </a:cubicBezTo>
                <a:cubicBezTo>
                  <a:pt x="3952268" y="873029"/>
                  <a:pt x="3947893" y="879593"/>
                  <a:pt x="3939871" y="879593"/>
                </a:cubicBezTo>
                <a:cubicBezTo>
                  <a:pt x="3932578" y="879593"/>
                  <a:pt x="3926015" y="873029"/>
                  <a:pt x="3926015" y="867195"/>
                </a:cubicBezTo>
                <a:cubicBezTo>
                  <a:pt x="3926015" y="859173"/>
                  <a:pt x="3932578" y="853339"/>
                  <a:pt x="3939871" y="853339"/>
                </a:cubicBezTo>
                <a:close/>
                <a:moveTo>
                  <a:pt x="3869042" y="853339"/>
                </a:moveTo>
                <a:cubicBezTo>
                  <a:pt x="3875605" y="853339"/>
                  <a:pt x="3881439" y="859173"/>
                  <a:pt x="3881439" y="867195"/>
                </a:cubicBezTo>
                <a:cubicBezTo>
                  <a:pt x="3881439" y="873029"/>
                  <a:pt x="3875605" y="879593"/>
                  <a:pt x="3869042" y="879593"/>
                </a:cubicBezTo>
                <a:cubicBezTo>
                  <a:pt x="3861749" y="879593"/>
                  <a:pt x="3855186" y="873029"/>
                  <a:pt x="3855186" y="867195"/>
                </a:cubicBezTo>
                <a:cubicBezTo>
                  <a:pt x="3855186" y="859173"/>
                  <a:pt x="3861749" y="853339"/>
                  <a:pt x="3869042" y="853339"/>
                </a:cubicBezTo>
                <a:close/>
                <a:moveTo>
                  <a:pt x="3796752" y="853339"/>
                </a:moveTo>
                <a:cubicBezTo>
                  <a:pt x="3804774" y="853339"/>
                  <a:pt x="3810608" y="859173"/>
                  <a:pt x="3810608" y="867195"/>
                </a:cubicBezTo>
                <a:cubicBezTo>
                  <a:pt x="3810608" y="873029"/>
                  <a:pt x="3804774" y="879593"/>
                  <a:pt x="3796752" y="879593"/>
                </a:cubicBezTo>
                <a:cubicBezTo>
                  <a:pt x="3790918" y="879593"/>
                  <a:pt x="3784355" y="873029"/>
                  <a:pt x="3784355" y="867195"/>
                </a:cubicBezTo>
                <a:cubicBezTo>
                  <a:pt x="3784355" y="859173"/>
                  <a:pt x="3790918" y="853339"/>
                  <a:pt x="3796752" y="853339"/>
                </a:cubicBezTo>
                <a:close/>
                <a:moveTo>
                  <a:pt x="3725922" y="853339"/>
                </a:moveTo>
                <a:cubicBezTo>
                  <a:pt x="3733944" y="853339"/>
                  <a:pt x="3739778" y="859173"/>
                  <a:pt x="3739778" y="867195"/>
                </a:cubicBezTo>
                <a:cubicBezTo>
                  <a:pt x="3739778" y="873029"/>
                  <a:pt x="3733944" y="879593"/>
                  <a:pt x="3725922" y="879593"/>
                </a:cubicBezTo>
                <a:cubicBezTo>
                  <a:pt x="3719359" y="879593"/>
                  <a:pt x="3713525" y="873029"/>
                  <a:pt x="3713525" y="867195"/>
                </a:cubicBezTo>
                <a:cubicBezTo>
                  <a:pt x="3713525" y="859173"/>
                  <a:pt x="3719359" y="853339"/>
                  <a:pt x="3725922" y="853339"/>
                </a:cubicBezTo>
                <a:close/>
                <a:moveTo>
                  <a:pt x="3655091" y="853339"/>
                </a:moveTo>
                <a:cubicBezTo>
                  <a:pt x="3662384" y="853339"/>
                  <a:pt x="3668947" y="859173"/>
                  <a:pt x="3668947" y="867195"/>
                </a:cubicBezTo>
                <a:cubicBezTo>
                  <a:pt x="3668947" y="873029"/>
                  <a:pt x="3662384" y="879593"/>
                  <a:pt x="3655091" y="879593"/>
                </a:cubicBezTo>
                <a:cubicBezTo>
                  <a:pt x="3647069" y="879593"/>
                  <a:pt x="3642694" y="873029"/>
                  <a:pt x="3642694" y="867195"/>
                </a:cubicBezTo>
                <a:cubicBezTo>
                  <a:pt x="3642694" y="859173"/>
                  <a:pt x="3647069" y="853339"/>
                  <a:pt x="3655091" y="853339"/>
                </a:cubicBezTo>
                <a:close/>
                <a:moveTo>
                  <a:pt x="3583280" y="853339"/>
                </a:moveTo>
                <a:cubicBezTo>
                  <a:pt x="3591064" y="853339"/>
                  <a:pt x="3598069" y="859173"/>
                  <a:pt x="3598069" y="867195"/>
                </a:cubicBezTo>
                <a:cubicBezTo>
                  <a:pt x="3598069" y="873029"/>
                  <a:pt x="3591064" y="879593"/>
                  <a:pt x="3583280" y="879593"/>
                </a:cubicBezTo>
                <a:cubicBezTo>
                  <a:pt x="3574718" y="879593"/>
                  <a:pt x="3568491" y="873029"/>
                  <a:pt x="3568491" y="867195"/>
                </a:cubicBezTo>
                <a:cubicBezTo>
                  <a:pt x="3568491" y="859173"/>
                  <a:pt x="3574718" y="853339"/>
                  <a:pt x="3583280" y="853339"/>
                </a:cubicBezTo>
                <a:close/>
                <a:moveTo>
                  <a:pt x="3512449" y="853339"/>
                </a:moveTo>
                <a:cubicBezTo>
                  <a:pt x="3520232" y="853339"/>
                  <a:pt x="3527237" y="859173"/>
                  <a:pt x="3527237" y="867195"/>
                </a:cubicBezTo>
                <a:cubicBezTo>
                  <a:pt x="3527237" y="873029"/>
                  <a:pt x="3520232" y="879593"/>
                  <a:pt x="3512449" y="879593"/>
                </a:cubicBezTo>
                <a:cubicBezTo>
                  <a:pt x="3503887" y="879593"/>
                  <a:pt x="3497661" y="873029"/>
                  <a:pt x="3497661" y="867195"/>
                </a:cubicBezTo>
                <a:cubicBezTo>
                  <a:pt x="3497661" y="859173"/>
                  <a:pt x="3503887" y="853339"/>
                  <a:pt x="3512449" y="853339"/>
                </a:cubicBezTo>
                <a:close/>
                <a:moveTo>
                  <a:pt x="3441619" y="853339"/>
                </a:moveTo>
                <a:cubicBezTo>
                  <a:pt x="3450181" y="853339"/>
                  <a:pt x="3456408" y="859173"/>
                  <a:pt x="3456408" y="867195"/>
                </a:cubicBezTo>
                <a:cubicBezTo>
                  <a:pt x="3456408" y="873029"/>
                  <a:pt x="3450181" y="879593"/>
                  <a:pt x="3441619" y="879593"/>
                </a:cubicBezTo>
                <a:cubicBezTo>
                  <a:pt x="3433835" y="879593"/>
                  <a:pt x="3426830" y="873029"/>
                  <a:pt x="3426830" y="867195"/>
                </a:cubicBezTo>
                <a:cubicBezTo>
                  <a:pt x="3426830" y="859173"/>
                  <a:pt x="3433835" y="853339"/>
                  <a:pt x="3441619" y="853339"/>
                </a:cubicBezTo>
                <a:close/>
                <a:moveTo>
                  <a:pt x="3369857" y="853339"/>
                </a:moveTo>
                <a:cubicBezTo>
                  <a:pt x="3377879" y="853339"/>
                  <a:pt x="3382254" y="859173"/>
                  <a:pt x="3382254" y="867195"/>
                </a:cubicBezTo>
                <a:cubicBezTo>
                  <a:pt x="3382254" y="873029"/>
                  <a:pt x="3377879" y="879593"/>
                  <a:pt x="3369857" y="879593"/>
                </a:cubicBezTo>
                <a:cubicBezTo>
                  <a:pt x="3362564" y="879593"/>
                  <a:pt x="3356001" y="873029"/>
                  <a:pt x="3356001" y="867195"/>
                </a:cubicBezTo>
                <a:cubicBezTo>
                  <a:pt x="3356001" y="859173"/>
                  <a:pt x="3362564" y="853339"/>
                  <a:pt x="3369857" y="853339"/>
                </a:cubicBezTo>
                <a:close/>
                <a:moveTo>
                  <a:pt x="1013589" y="853339"/>
                </a:moveTo>
                <a:cubicBezTo>
                  <a:pt x="1021181" y="853339"/>
                  <a:pt x="1028011" y="859566"/>
                  <a:pt x="1028011" y="868127"/>
                </a:cubicBezTo>
                <a:cubicBezTo>
                  <a:pt x="1028011" y="875911"/>
                  <a:pt x="1021181" y="882916"/>
                  <a:pt x="1013589" y="882916"/>
                </a:cubicBezTo>
                <a:cubicBezTo>
                  <a:pt x="1005243" y="882916"/>
                  <a:pt x="998413" y="875911"/>
                  <a:pt x="998413" y="868127"/>
                </a:cubicBezTo>
                <a:cubicBezTo>
                  <a:pt x="998413" y="859566"/>
                  <a:pt x="1005243" y="853339"/>
                  <a:pt x="1013589" y="853339"/>
                </a:cubicBezTo>
                <a:close/>
                <a:moveTo>
                  <a:pt x="368059" y="785881"/>
                </a:moveTo>
                <a:cubicBezTo>
                  <a:pt x="376081" y="785881"/>
                  <a:pt x="380456" y="790256"/>
                  <a:pt x="380456" y="797549"/>
                </a:cubicBezTo>
                <a:cubicBezTo>
                  <a:pt x="380456" y="805571"/>
                  <a:pt x="376081" y="812135"/>
                  <a:pt x="368059" y="812135"/>
                </a:cubicBezTo>
                <a:cubicBezTo>
                  <a:pt x="360766" y="812135"/>
                  <a:pt x="354203" y="805571"/>
                  <a:pt x="354203" y="797549"/>
                </a:cubicBezTo>
                <a:cubicBezTo>
                  <a:pt x="354203" y="790256"/>
                  <a:pt x="360766" y="785881"/>
                  <a:pt x="368059" y="785881"/>
                </a:cubicBezTo>
                <a:close/>
                <a:moveTo>
                  <a:pt x="297226" y="785881"/>
                </a:moveTo>
                <a:cubicBezTo>
                  <a:pt x="303791" y="785881"/>
                  <a:pt x="309624" y="790256"/>
                  <a:pt x="309624" y="797549"/>
                </a:cubicBezTo>
                <a:cubicBezTo>
                  <a:pt x="309624" y="805571"/>
                  <a:pt x="303791" y="812135"/>
                  <a:pt x="297226" y="812135"/>
                </a:cubicBezTo>
                <a:cubicBezTo>
                  <a:pt x="289933" y="812135"/>
                  <a:pt x="283371" y="805571"/>
                  <a:pt x="283371" y="797549"/>
                </a:cubicBezTo>
                <a:cubicBezTo>
                  <a:pt x="283371" y="790256"/>
                  <a:pt x="289933" y="785881"/>
                  <a:pt x="297226" y="785881"/>
                </a:cubicBezTo>
                <a:close/>
                <a:moveTo>
                  <a:pt x="226398" y="785881"/>
                </a:moveTo>
                <a:cubicBezTo>
                  <a:pt x="232233" y="785881"/>
                  <a:pt x="238797" y="790256"/>
                  <a:pt x="238797" y="797549"/>
                </a:cubicBezTo>
                <a:cubicBezTo>
                  <a:pt x="238797" y="805571"/>
                  <a:pt x="232233" y="812135"/>
                  <a:pt x="226398" y="812135"/>
                </a:cubicBezTo>
                <a:cubicBezTo>
                  <a:pt x="218375" y="812135"/>
                  <a:pt x="212542" y="805571"/>
                  <a:pt x="212542" y="797549"/>
                </a:cubicBezTo>
                <a:cubicBezTo>
                  <a:pt x="212542" y="790256"/>
                  <a:pt x="218375" y="785881"/>
                  <a:pt x="226398" y="785881"/>
                </a:cubicBezTo>
                <a:close/>
                <a:moveTo>
                  <a:pt x="154101" y="785881"/>
                </a:moveTo>
                <a:cubicBezTo>
                  <a:pt x="161394" y="785881"/>
                  <a:pt x="167957" y="790256"/>
                  <a:pt x="167957" y="797549"/>
                </a:cubicBezTo>
                <a:cubicBezTo>
                  <a:pt x="167957" y="805571"/>
                  <a:pt x="161394" y="812135"/>
                  <a:pt x="154101" y="812135"/>
                </a:cubicBezTo>
                <a:cubicBezTo>
                  <a:pt x="147538" y="812135"/>
                  <a:pt x="141704" y="805571"/>
                  <a:pt x="141704" y="797549"/>
                </a:cubicBezTo>
                <a:cubicBezTo>
                  <a:pt x="141704" y="790256"/>
                  <a:pt x="147538" y="785881"/>
                  <a:pt x="154101" y="785881"/>
                </a:cubicBezTo>
                <a:close/>
                <a:moveTo>
                  <a:pt x="83272" y="785881"/>
                </a:moveTo>
                <a:cubicBezTo>
                  <a:pt x="90564" y="785881"/>
                  <a:pt x="97128" y="790256"/>
                  <a:pt x="97128" y="797549"/>
                </a:cubicBezTo>
                <a:cubicBezTo>
                  <a:pt x="97128" y="805571"/>
                  <a:pt x="90564" y="812135"/>
                  <a:pt x="83272" y="812135"/>
                </a:cubicBezTo>
                <a:cubicBezTo>
                  <a:pt x="76708" y="812135"/>
                  <a:pt x="70874" y="805571"/>
                  <a:pt x="70874" y="797549"/>
                </a:cubicBezTo>
                <a:cubicBezTo>
                  <a:pt x="70874" y="790256"/>
                  <a:pt x="76708" y="785881"/>
                  <a:pt x="83272" y="785881"/>
                </a:cubicBezTo>
                <a:close/>
                <a:moveTo>
                  <a:pt x="12036" y="785881"/>
                </a:moveTo>
                <a:cubicBezTo>
                  <a:pt x="20281" y="785881"/>
                  <a:pt x="26277" y="790256"/>
                  <a:pt x="26277" y="797549"/>
                </a:cubicBezTo>
                <a:cubicBezTo>
                  <a:pt x="26277" y="805571"/>
                  <a:pt x="20281" y="812135"/>
                  <a:pt x="12036" y="812135"/>
                </a:cubicBezTo>
                <a:cubicBezTo>
                  <a:pt x="4541" y="812135"/>
                  <a:pt x="44" y="805571"/>
                  <a:pt x="44" y="797549"/>
                </a:cubicBezTo>
                <a:cubicBezTo>
                  <a:pt x="44" y="790256"/>
                  <a:pt x="4541" y="785881"/>
                  <a:pt x="12036" y="785881"/>
                </a:cubicBezTo>
                <a:close/>
                <a:moveTo>
                  <a:pt x="4726684" y="782507"/>
                </a:moveTo>
                <a:cubicBezTo>
                  <a:pt x="4735246" y="782507"/>
                  <a:pt x="4741472" y="789070"/>
                  <a:pt x="4741472" y="794904"/>
                </a:cubicBezTo>
                <a:cubicBezTo>
                  <a:pt x="4741472" y="802926"/>
                  <a:pt x="4735246" y="808761"/>
                  <a:pt x="4726684" y="808761"/>
                </a:cubicBezTo>
                <a:cubicBezTo>
                  <a:pt x="4718122" y="808761"/>
                  <a:pt x="4711896" y="802926"/>
                  <a:pt x="4711896" y="794904"/>
                </a:cubicBezTo>
                <a:cubicBezTo>
                  <a:pt x="4711896" y="789070"/>
                  <a:pt x="4718122" y="782507"/>
                  <a:pt x="4726684" y="782507"/>
                </a:cubicBezTo>
                <a:close/>
                <a:moveTo>
                  <a:pt x="4655853" y="782507"/>
                </a:moveTo>
                <a:cubicBezTo>
                  <a:pt x="4663637" y="782507"/>
                  <a:pt x="4670642" y="789070"/>
                  <a:pt x="4670642" y="794904"/>
                </a:cubicBezTo>
                <a:cubicBezTo>
                  <a:pt x="4670642" y="802926"/>
                  <a:pt x="4663637" y="808761"/>
                  <a:pt x="4655853" y="808761"/>
                </a:cubicBezTo>
                <a:cubicBezTo>
                  <a:pt x="4647291" y="808761"/>
                  <a:pt x="4641064" y="802926"/>
                  <a:pt x="4641064" y="794904"/>
                </a:cubicBezTo>
                <a:cubicBezTo>
                  <a:pt x="4641064" y="789070"/>
                  <a:pt x="4647291" y="782507"/>
                  <a:pt x="4655853" y="782507"/>
                </a:cubicBezTo>
                <a:close/>
                <a:moveTo>
                  <a:pt x="4584091" y="782507"/>
                </a:moveTo>
                <a:cubicBezTo>
                  <a:pt x="4591384" y="782507"/>
                  <a:pt x="4596488" y="789070"/>
                  <a:pt x="4596488" y="794904"/>
                </a:cubicBezTo>
                <a:cubicBezTo>
                  <a:pt x="4596488" y="802926"/>
                  <a:pt x="4591384" y="808761"/>
                  <a:pt x="4584091" y="808761"/>
                </a:cubicBezTo>
                <a:cubicBezTo>
                  <a:pt x="4576069" y="808761"/>
                  <a:pt x="4570235" y="802926"/>
                  <a:pt x="4570235" y="794904"/>
                </a:cubicBezTo>
                <a:cubicBezTo>
                  <a:pt x="4570235" y="789070"/>
                  <a:pt x="4576069" y="782507"/>
                  <a:pt x="4584091" y="782507"/>
                </a:cubicBezTo>
                <a:close/>
                <a:moveTo>
                  <a:pt x="4513260" y="782507"/>
                </a:moveTo>
                <a:cubicBezTo>
                  <a:pt x="4519094" y="782507"/>
                  <a:pt x="4525657" y="789070"/>
                  <a:pt x="4525657" y="794904"/>
                </a:cubicBezTo>
                <a:cubicBezTo>
                  <a:pt x="4525657" y="802926"/>
                  <a:pt x="4519094" y="808761"/>
                  <a:pt x="4513260" y="808761"/>
                </a:cubicBezTo>
                <a:cubicBezTo>
                  <a:pt x="4505238" y="808761"/>
                  <a:pt x="4499404" y="802926"/>
                  <a:pt x="4499404" y="794904"/>
                </a:cubicBezTo>
                <a:cubicBezTo>
                  <a:pt x="4499404" y="789070"/>
                  <a:pt x="4505238" y="782507"/>
                  <a:pt x="4513260" y="782507"/>
                </a:cubicBezTo>
                <a:close/>
                <a:moveTo>
                  <a:pt x="4439056" y="782507"/>
                </a:moveTo>
                <a:cubicBezTo>
                  <a:pt x="4445619" y="782507"/>
                  <a:pt x="4451453" y="789070"/>
                  <a:pt x="4451453" y="794904"/>
                </a:cubicBezTo>
                <a:cubicBezTo>
                  <a:pt x="4451453" y="802926"/>
                  <a:pt x="4445619" y="808761"/>
                  <a:pt x="4439056" y="808761"/>
                </a:cubicBezTo>
                <a:cubicBezTo>
                  <a:pt x="4431763" y="808761"/>
                  <a:pt x="4425200" y="802926"/>
                  <a:pt x="4425200" y="794904"/>
                </a:cubicBezTo>
                <a:cubicBezTo>
                  <a:pt x="4425200" y="789070"/>
                  <a:pt x="4431763" y="782507"/>
                  <a:pt x="4439056" y="782507"/>
                </a:cubicBezTo>
                <a:close/>
                <a:moveTo>
                  <a:pt x="4366768" y="782507"/>
                </a:moveTo>
                <a:cubicBezTo>
                  <a:pt x="4374790" y="782507"/>
                  <a:pt x="4380624" y="789070"/>
                  <a:pt x="4380624" y="794904"/>
                </a:cubicBezTo>
                <a:cubicBezTo>
                  <a:pt x="4380624" y="802926"/>
                  <a:pt x="4374790" y="808761"/>
                  <a:pt x="4366768" y="808761"/>
                </a:cubicBezTo>
                <a:cubicBezTo>
                  <a:pt x="4360934" y="808761"/>
                  <a:pt x="4354371" y="802926"/>
                  <a:pt x="4354371" y="794904"/>
                </a:cubicBezTo>
                <a:cubicBezTo>
                  <a:pt x="4354371" y="789070"/>
                  <a:pt x="4360934" y="782507"/>
                  <a:pt x="4366768" y="782507"/>
                </a:cubicBezTo>
                <a:close/>
                <a:moveTo>
                  <a:pt x="4295937" y="782507"/>
                </a:moveTo>
                <a:cubicBezTo>
                  <a:pt x="4303959" y="782507"/>
                  <a:pt x="4309793" y="789070"/>
                  <a:pt x="4309793" y="794904"/>
                </a:cubicBezTo>
                <a:cubicBezTo>
                  <a:pt x="4309793" y="802926"/>
                  <a:pt x="4303959" y="808761"/>
                  <a:pt x="4295937" y="808761"/>
                </a:cubicBezTo>
                <a:cubicBezTo>
                  <a:pt x="4290103" y="808761"/>
                  <a:pt x="4283540" y="802926"/>
                  <a:pt x="4283540" y="794904"/>
                </a:cubicBezTo>
                <a:cubicBezTo>
                  <a:pt x="4283540" y="789070"/>
                  <a:pt x="4290103" y="782507"/>
                  <a:pt x="4295937" y="782507"/>
                </a:cubicBezTo>
                <a:close/>
                <a:moveTo>
                  <a:pt x="4225107" y="782507"/>
                </a:moveTo>
                <a:cubicBezTo>
                  <a:pt x="4233129" y="782507"/>
                  <a:pt x="4238963" y="789070"/>
                  <a:pt x="4238963" y="794904"/>
                </a:cubicBezTo>
                <a:cubicBezTo>
                  <a:pt x="4238963" y="802926"/>
                  <a:pt x="4233129" y="808761"/>
                  <a:pt x="4225107" y="808761"/>
                </a:cubicBezTo>
                <a:cubicBezTo>
                  <a:pt x="4217085" y="808761"/>
                  <a:pt x="4212710" y="802926"/>
                  <a:pt x="4212710" y="794904"/>
                </a:cubicBezTo>
                <a:cubicBezTo>
                  <a:pt x="4212710" y="789070"/>
                  <a:pt x="4217085" y="782507"/>
                  <a:pt x="4225107" y="782507"/>
                </a:cubicBezTo>
                <a:close/>
                <a:moveTo>
                  <a:pt x="4153295" y="782507"/>
                </a:moveTo>
                <a:cubicBezTo>
                  <a:pt x="4161078" y="782507"/>
                  <a:pt x="4168083" y="789070"/>
                  <a:pt x="4168083" y="794904"/>
                </a:cubicBezTo>
                <a:cubicBezTo>
                  <a:pt x="4168083" y="802926"/>
                  <a:pt x="4161078" y="808761"/>
                  <a:pt x="4153295" y="808761"/>
                </a:cubicBezTo>
                <a:cubicBezTo>
                  <a:pt x="4144733" y="808761"/>
                  <a:pt x="4138507" y="802926"/>
                  <a:pt x="4138507" y="794904"/>
                </a:cubicBezTo>
                <a:cubicBezTo>
                  <a:pt x="4138507" y="789070"/>
                  <a:pt x="4144733" y="782507"/>
                  <a:pt x="4153295" y="782507"/>
                </a:cubicBezTo>
                <a:close/>
                <a:moveTo>
                  <a:pt x="4082465" y="782507"/>
                </a:moveTo>
                <a:cubicBezTo>
                  <a:pt x="4090249" y="782507"/>
                  <a:pt x="4097254" y="789070"/>
                  <a:pt x="4097254" y="794904"/>
                </a:cubicBezTo>
                <a:cubicBezTo>
                  <a:pt x="4097254" y="802926"/>
                  <a:pt x="4090249" y="808761"/>
                  <a:pt x="4082465" y="808761"/>
                </a:cubicBezTo>
                <a:cubicBezTo>
                  <a:pt x="4073903" y="808761"/>
                  <a:pt x="4067676" y="802926"/>
                  <a:pt x="4067676" y="794904"/>
                </a:cubicBezTo>
                <a:cubicBezTo>
                  <a:pt x="4067676" y="789070"/>
                  <a:pt x="4073903" y="782507"/>
                  <a:pt x="4082465" y="782507"/>
                </a:cubicBezTo>
                <a:close/>
                <a:moveTo>
                  <a:pt x="4010703" y="782507"/>
                </a:moveTo>
                <a:cubicBezTo>
                  <a:pt x="4017996" y="782507"/>
                  <a:pt x="4023100" y="789070"/>
                  <a:pt x="4023100" y="794904"/>
                </a:cubicBezTo>
                <a:cubicBezTo>
                  <a:pt x="4023100" y="802926"/>
                  <a:pt x="4017996" y="808761"/>
                  <a:pt x="4010703" y="808761"/>
                </a:cubicBezTo>
                <a:cubicBezTo>
                  <a:pt x="4002681" y="808761"/>
                  <a:pt x="3996847" y="802926"/>
                  <a:pt x="3996847" y="794904"/>
                </a:cubicBezTo>
                <a:cubicBezTo>
                  <a:pt x="3996847" y="789070"/>
                  <a:pt x="4002681" y="782507"/>
                  <a:pt x="4010703" y="782507"/>
                </a:cubicBezTo>
                <a:close/>
                <a:moveTo>
                  <a:pt x="3939871" y="782507"/>
                </a:moveTo>
                <a:cubicBezTo>
                  <a:pt x="3946434" y="782507"/>
                  <a:pt x="3952268" y="789070"/>
                  <a:pt x="3952268" y="794904"/>
                </a:cubicBezTo>
                <a:cubicBezTo>
                  <a:pt x="3952268" y="802926"/>
                  <a:pt x="3946434" y="808761"/>
                  <a:pt x="3939871" y="808761"/>
                </a:cubicBezTo>
                <a:cubicBezTo>
                  <a:pt x="3932578" y="808761"/>
                  <a:pt x="3926015" y="802926"/>
                  <a:pt x="3926015" y="794904"/>
                </a:cubicBezTo>
                <a:cubicBezTo>
                  <a:pt x="3926015" y="789070"/>
                  <a:pt x="3932578" y="782507"/>
                  <a:pt x="3939871" y="782507"/>
                </a:cubicBezTo>
                <a:close/>
                <a:moveTo>
                  <a:pt x="3869042" y="782507"/>
                </a:moveTo>
                <a:cubicBezTo>
                  <a:pt x="3875605" y="782507"/>
                  <a:pt x="3881439" y="789070"/>
                  <a:pt x="3881439" y="794904"/>
                </a:cubicBezTo>
                <a:cubicBezTo>
                  <a:pt x="3881439" y="802926"/>
                  <a:pt x="3875605" y="808761"/>
                  <a:pt x="3869042" y="808761"/>
                </a:cubicBezTo>
                <a:cubicBezTo>
                  <a:pt x="3861749" y="808761"/>
                  <a:pt x="3855186" y="802926"/>
                  <a:pt x="3855186" y="794904"/>
                </a:cubicBezTo>
                <a:cubicBezTo>
                  <a:pt x="3855186" y="789070"/>
                  <a:pt x="3861749" y="782507"/>
                  <a:pt x="3869042" y="782507"/>
                </a:cubicBezTo>
                <a:close/>
                <a:moveTo>
                  <a:pt x="3796752" y="782507"/>
                </a:moveTo>
                <a:cubicBezTo>
                  <a:pt x="3804774" y="782507"/>
                  <a:pt x="3810608" y="789070"/>
                  <a:pt x="3810608" y="796363"/>
                </a:cubicBezTo>
                <a:cubicBezTo>
                  <a:pt x="3810608" y="802926"/>
                  <a:pt x="3804774" y="808761"/>
                  <a:pt x="3796752" y="808761"/>
                </a:cubicBezTo>
                <a:cubicBezTo>
                  <a:pt x="3790918" y="808761"/>
                  <a:pt x="3784355" y="802926"/>
                  <a:pt x="3784355" y="796363"/>
                </a:cubicBezTo>
                <a:cubicBezTo>
                  <a:pt x="3784355" y="789070"/>
                  <a:pt x="3790918" y="782507"/>
                  <a:pt x="3796752" y="782507"/>
                </a:cubicBezTo>
                <a:close/>
                <a:moveTo>
                  <a:pt x="3725922" y="782507"/>
                </a:moveTo>
                <a:cubicBezTo>
                  <a:pt x="3733944" y="782507"/>
                  <a:pt x="3739778" y="789070"/>
                  <a:pt x="3739778" y="796363"/>
                </a:cubicBezTo>
                <a:cubicBezTo>
                  <a:pt x="3739778" y="802926"/>
                  <a:pt x="3733944" y="808761"/>
                  <a:pt x="3725922" y="808761"/>
                </a:cubicBezTo>
                <a:cubicBezTo>
                  <a:pt x="3719359" y="808761"/>
                  <a:pt x="3713525" y="802926"/>
                  <a:pt x="3713525" y="796363"/>
                </a:cubicBezTo>
                <a:cubicBezTo>
                  <a:pt x="3713525" y="789070"/>
                  <a:pt x="3719359" y="782507"/>
                  <a:pt x="3725922" y="782507"/>
                </a:cubicBezTo>
                <a:close/>
                <a:moveTo>
                  <a:pt x="3655091" y="782507"/>
                </a:moveTo>
                <a:cubicBezTo>
                  <a:pt x="3662384" y="782507"/>
                  <a:pt x="3668947" y="789070"/>
                  <a:pt x="3668947" y="796363"/>
                </a:cubicBezTo>
                <a:cubicBezTo>
                  <a:pt x="3668947" y="802926"/>
                  <a:pt x="3662384" y="808761"/>
                  <a:pt x="3655091" y="808761"/>
                </a:cubicBezTo>
                <a:cubicBezTo>
                  <a:pt x="3647069" y="808761"/>
                  <a:pt x="3642694" y="802926"/>
                  <a:pt x="3642694" y="796363"/>
                </a:cubicBezTo>
                <a:cubicBezTo>
                  <a:pt x="3642694" y="789070"/>
                  <a:pt x="3647069" y="782507"/>
                  <a:pt x="3655091" y="782507"/>
                </a:cubicBezTo>
                <a:close/>
                <a:moveTo>
                  <a:pt x="3583280" y="782507"/>
                </a:moveTo>
                <a:cubicBezTo>
                  <a:pt x="3591064" y="782507"/>
                  <a:pt x="3598069" y="789070"/>
                  <a:pt x="3598069" y="796363"/>
                </a:cubicBezTo>
                <a:cubicBezTo>
                  <a:pt x="3598069" y="802926"/>
                  <a:pt x="3591064" y="808761"/>
                  <a:pt x="3583280" y="808761"/>
                </a:cubicBezTo>
                <a:cubicBezTo>
                  <a:pt x="3574718" y="808761"/>
                  <a:pt x="3568491" y="802926"/>
                  <a:pt x="3568491" y="796363"/>
                </a:cubicBezTo>
                <a:cubicBezTo>
                  <a:pt x="3568491" y="789070"/>
                  <a:pt x="3574718" y="782507"/>
                  <a:pt x="3583280" y="782507"/>
                </a:cubicBezTo>
                <a:close/>
                <a:moveTo>
                  <a:pt x="3512449" y="782507"/>
                </a:moveTo>
                <a:cubicBezTo>
                  <a:pt x="3520232" y="782507"/>
                  <a:pt x="3527237" y="789070"/>
                  <a:pt x="3527237" y="796363"/>
                </a:cubicBezTo>
                <a:cubicBezTo>
                  <a:pt x="3527237" y="802926"/>
                  <a:pt x="3520232" y="808761"/>
                  <a:pt x="3512449" y="808761"/>
                </a:cubicBezTo>
                <a:cubicBezTo>
                  <a:pt x="3503887" y="808761"/>
                  <a:pt x="3497661" y="802926"/>
                  <a:pt x="3497661" y="796363"/>
                </a:cubicBezTo>
                <a:cubicBezTo>
                  <a:pt x="3497661" y="789070"/>
                  <a:pt x="3503887" y="782507"/>
                  <a:pt x="3512449" y="782507"/>
                </a:cubicBezTo>
                <a:close/>
                <a:moveTo>
                  <a:pt x="3441619" y="782507"/>
                </a:moveTo>
                <a:cubicBezTo>
                  <a:pt x="3450181" y="782507"/>
                  <a:pt x="3456408" y="789070"/>
                  <a:pt x="3456408" y="796363"/>
                </a:cubicBezTo>
                <a:cubicBezTo>
                  <a:pt x="3456408" y="802926"/>
                  <a:pt x="3450181" y="808761"/>
                  <a:pt x="3441619" y="808761"/>
                </a:cubicBezTo>
                <a:cubicBezTo>
                  <a:pt x="3433835" y="808761"/>
                  <a:pt x="3426830" y="802926"/>
                  <a:pt x="3426830" y="796363"/>
                </a:cubicBezTo>
                <a:cubicBezTo>
                  <a:pt x="3426830" y="789070"/>
                  <a:pt x="3433835" y="782507"/>
                  <a:pt x="3441619" y="782507"/>
                </a:cubicBezTo>
                <a:close/>
                <a:moveTo>
                  <a:pt x="3369857" y="782507"/>
                </a:moveTo>
                <a:cubicBezTo>
                  <a:pt x="3377879" y="782507"/>
                  <a:pt x="3382254" y="789070"/>
                  <a:pt x="3382254" y="796363"/>
                </a:cubicBezTo>
                <a:cubicBezTo>
                  <a:pt x="3382254" y="802926"/>
                  <a:pt x="3377879" y="808761"/>
                  <a:pt x="3369857" y="808761"/>
                </a:cubicBezTo>
                <a:cubicBezTo>
                  <a:pt x="3362564" y="808761"/>
                  <a:pt x="3356001" y="802926"/>
                  <a:pt x="3356001" y="796363"/>
                </a:cubicBezTo>
                <a:cubicBezTo>
                  <a:pt x="3356001" y="789070"/>
                  <a:pt x="3362564" y="782507"/>
                  <a:pt x="3369857" y="782507"/>
                </a:cubicBezTo>
                <a:close/>
                <a:moveTo>
                  <a:pt x="3299083" y="782507"/>
                </a:moveTo>
                <a:cubicBezTo>
                  <a:pt x="3305645" y="782507"/>
                  <a:pt x="3311480" y="789070"/>
                  <a:pt x="3311480" y="796363"/>
                </a:cubicBezTo>
                <a:cubicBezTo>
                  <a:pt x="3311480" y="802926"/>
                  <a:pt x="3305645" y="808761"/>
                  <a:pt x="3299083" y="808761"/>
                </a:cubicBezTo>
                <a:cubicBezTo>
                  <a:pt x="3291789" y="808761"/>
                  <a:pt x="3285229" y="802926"/>
                  <a:pt x="3285229" y="796363"/>
                </a:cubicBezTo>
                <a:cubicBezTo>
                  <a:pt x="3285229" y="789070"/>
                  <a:pt x="3291789" y="782507"/>
                  <a:pt x="3299083" y="782507"/>
                </a:cubicBezTo>
                <a:close/>
                <a:moveTo>
                  <a:pt x="3228250" y="782507"/>
                </a:moveTo>
                <a:cubicBezTo>
                  <a:pt x="3234814" y="782507"/>
                  <a:pt x="3240649" y="789070"/>
                  <a:pt x="3240649" y="796363"/>
                </a:cubicBezTo>
                <a:cubicBezTo>
                  <a:pt x="3240649" y="802926"/>
                  <a:pt x="3234814" y="808761"/>
                  <a:pt x="3228250" y="808761"/>
                </a:cubicBezTo>
                <a:cubicBezTo>
                  <a:pt x="3220230" y="808761"/>
                  <a:pt x="3214395" y="802926"/>
                  <a:pt x="3214395" y="796363"/>
                </a:cubicBezTo>
                <a:cubicBezTo>
                  <a:pt x="3214395" y="789070"/>
                  <a:pt x="3220230" y="782507"/>
                  <a:pt x="3228250" y="782507"/>
                </a:cubicBezTo>
                <a:close/>
                <a:moveTo>
                  <a:pt x="3152591" y="782507"/>
                </a:moveTo>
                <a:cubicBezTo>
                  <a:pt x="3159884" y="782507"/>
                  <a:pt x="3166447" y="789070"/>
                  <a:pt x="3166447" y="796363"/>
                </a:cubicBezTo>
                <a:cubicBezTo>
                  <a:pt x="3166447" y="802926"/>
                  <a:pt x="3159884" y="808761"/>
                  <a:pt x="3152591" y="808761"/>
                </a:cubicBezTo>
                <a:cubicBezTo>
                  <a:pt x="3146027" y="808761"/>
                  <a:pt x="3140193" y="802926"/>
                  <a:pt x="3140193" y="796363"/>
                </a:cubicBezTo>
                <a:cubicBezTo>
                  <a:pt x="3140193" y="789070"/>
                  <a:pt x="3146027" y="782507"/>
                  <a:pt x="3152591" y="782507"/>
                </a:cubicBezTo>
                <a:close/>
                <a:moveTo>
                  <a:pt x="1226672" y="782507"/>
                </a:moveTo>
                <a:cubicBezTo>
                  <a:pt x="1233964" y="782507"/>
                  <a:pt x="1240529" y="789337"/>
                  <a:pt x="1240529" y="796926"/>
                </a:cubicBezTo>
                <a:cubicBezTo>
                  <a:pt x="1240529" y="805275"/>
                  <a:pt x="1233964" y="812105"/>
                  <a:pt x="1226672" y="812105"/>
                </a:cubicBezTo>
                <a:cubicBezTo>
                  <a:pt x="1218658" y="812105"/>
                  <a:pt x="1214283" y="805275"/>
                  <a:pt x="1214283" y="796926"/>
                </a:cubicBezTo>
                <a:cubicBezTo>
                  <a:pt x="1214283" y="789337"/>
                  <a:pt x="1218658" y="782507"/>
                  <a:pt x="1226672" y="782507"/>
                </a:cubicBezTo>
                <a:close/>
                <a:moveTo>
                  <a:pt x="1154869" y="782507"/>
                </a:moveTo>
                <a:cubicBezTo>
                  <a:pt x="1162652" y="782507"/>
                  <a:pt x="1169658" y="789337"/>
                  <a:pt x="1169658" y="796926"/>
                </a:cubicBezTo>
                <a:cubicBezTo>
                  <a:pt x="1169658" y="805275"/>
                  <a:pt x="1162652" y="812105"/>
                  <a:pt x="1154869" y="812105"/>
                </a:cubicBezTo>
                <a:cubicBezTo>
                  <a:pt x="1146307" y="812105"/>
                  <a:pt x="1140080" y="805275"/>
                  <a:pt x="1140080" y="796926"/>
                </a:cubicBezTo>
                <a:cubicBezTo>
                  <a:pt x="1140080" y="789337"/>
                  <a:pt x="1146307" y="782507"/>
                  <a:pt x="1154869" y="782507"/>
                </a:cubicBezTo>
                <a:close/>
                <a:moveTo>
                  <a:pt x="1084040" y="782507"/>
                </a:moveTo>
                <a:cubicBezTo>
                  <a:pt x="1091822" y="782507"/>
                  <a:pt x="1098826" y="789337"/>
                  <a:pt x="1098826" y="796926"/>
                </a:cubicBezTo>
                <a:cubicBezTo>
                  <a:pt x="1098826" y="805275"/>
                  <a:pt x="1091822" y="812105"/>
                  <a:pt x="1084040" y="812105"/>
                </a:cubicBezTo>
                <a:cubicBezTo>
                  <a:pt x="1075478" y="812105"/>
                  <a:pt x="1069250" y="805275"/>
                  <a:pt x="1069250" y="796926"/>
                </a:cubicBezTo>
                <a:cubicBezTo>
                  <a:pt x="1069250" y="789337"/>
                  <a:pt x="1075478" y="782507"/>
                  <a:pt x="1084040" y="782507"/>
                </a:cubicBezTo>
                <a:close/>
                <a:moveTo>
                  <a:pt x="1013594" y="782507"/>
                </a:moveTo>
                <a:cubicBezTo>
                  <a:pt x="1021186" y="782507"/>
                  <a:pt x="1028015" y="789337"/>
                  <a:pt x="1028015" y="796926"/>
                </a:cubicBezTo>
                <a:cubicBezTo>
                  <a:pt x="1028015" y="805275"/>
                  <a:pt x="1021186" y="812105"/>
                  <a:pt x="1013594" y="812105"/>
                </a:cubicBezTo>
                <a:cubicBezTo>
                  <a:pt x="1005249" y="812105"/>
                  <a:pt x="998417" y="805275"/>
                  <a:pt x="998417" y="796926"/>
                </a:cubicBezTo>
                <a:cubicBezTo>
                  <a:pt x="998417" y="789337"/>
                  <a:pt x="1005249" y="782507"/>
                  <a:pt x="1013594" y="782507"/>
                </a:cubicBezTo>
                <a:close/>
                <a:moveTo>
                  <a:pt x="941447" y="782507"/>
                </a:moveTo>
                <a:cubicBezTo>
                  <a:pt x="949468" y="782507"/>
                  <a:pt x="953844" y="789337"/>
                  <a:pt x="953844" y="796926"/>
                </a:cubicBezTo>
                <a:cubicBezTo>
                  <a:pt x="953844" y="805275"/>
                  <a:pt x="949468" y="812105"/>
                  <a:pt x="941447" y="812105"/>
                </a:cubicBezTo>
                <a:cubicBezTo>
                  <a:pt x="934155" y="812105"/>
                  <a:pt x="927591" y="805275"/>
                  <a:pt x="927591" y="796926"/>
                </a:cubicBezTo>
                <a:cubicBezTo>
                  <a:pt x="927591" y="789337"/>
                  <a:pt x="934155" y="782507"/>
                  <a:pt x="941447" y="782507"/>
                </a:cubicBezTo>
                <a:close/>
                <a:moveTo>
                  <a:pt x="870615" y="782507"/>
                </a:moveTo>
                <a:cubicBezTo>
                  <a:pt x="877179" y="782507"/>
                  <a:pt x="883013" y="789337"/>
                  <a:pt x="883013" y="796926"/>
                </a:cubicBezTo>
                <a:cubicBezTo>
                  <a:pt x="883013" y="805275"/>
                  <a:pt x="877179" y="812105"/>
                  <a:pt x="870615" y="812105"/>
                </a:cubicBezTo>
                <a:cubicBezTo>
                  <a:pt x="863322" y="812105"/>
                  <a:pt x="856759" y="805275"/>
                  <a:pt x="856759" y="796926"/>
                </a:cubicBezTo>
                <a:cubicBezTo>
                  <a:pt x="856759" y="789337"/>
                  <a:pt x="863322" y="782507"/>
                  <a:pt x="870615" y="782507"/>
                </a:cubicBezTo>
                <a:close/>
                <a:moveTo>
                  <a:pt x="799784" y="782507"/>
                </a:moveTo>
                <a:cubicBezTo>
                  <a:pt x="806349" y="782507"/>
                  <a:pt x="812183" y="789337"/>
                  <a:pt x="812183" y="796926"/>
                </a:cubicBezTo>
                <a:cubicBezTo>
                  <a:pt x="812183" y="805275"/>
                  <a:pt x="806349" y="812105"/>
                  <a:pt x="799784" y="812105"/>
                </a:cubicBezTo>
                <a:cubicBezTo>
                  <a:pt x="792492" y="812105"/>
                  <a:pt x="785929" y="805275"/>
                  <a:pt x="785929" y="796926"/>
                </a:cubicBezTo>
                <a:cubicBezTo>
                  <a:pt x="785929" y="789337"/>
                  <a:pt x="792492" y="782507"/>
                  <a:pt x="799784" y="782507"/>
                </a:cubicBezTo>
                <a:close/>
                <a:moveTo>
                  <a:pt x="724123" y="782507"/>
                </a:moveTo>
                <a:cubicBezTo>
                  <a:pt x="731417" y="782507"/>
                  <a:pt x="737981" y="789337"/>
                  <a:pt x="737981" y="796926"/>
                </a:cubicBezTo>
                <a:cubicBezTo>
                  <a:pt x="737981" y="805275"/>
                  <a:pt x="731417" y="812105"/>
                  <a:pt x="724123" y="812105"/>
                </a:cubicBezTo>
                <a:cubicBezTo>
                  <a:pt x="717559" y="812105"/>
                  <a:pt x="711726" y="805275"/>
                  <a:pt x="711726" y="796926"/>
                </a:cubicBezTo>
                <a:cubicBezTo>
                  <a:pt x="711726" y="789337"/>
                  <a:pt x="717559" y="782507"/>
                  <a:pt x="724123" y="782507"/>
                </a:cubicBezTo>
                <a:close/>
                <a:moveTo>
                  <a:pt x="653293" y="782507"/>
                </a:moveTo>
                <a:cubicBezTo>
                  <a:pt x="660586" y="782507"/>
                  <a:pt x="667149" y="789337"/>
                  <a:pt x="667149" y="796926"/>
                </a:cubicBezTo>
                <a:cubicBezTo>
                  <a:pt x="667149" y="805275"/>
                  <a:pt x="660586" y="812105"/>
                  <a:pt x="653293" y="812105"/>
                </a:cubicBezTo>
                <a:cubicBezTo>
                  <a:pt x="645271" y="812105"/>
                  <a:pt x="640896" y="805275"/>
                  <a:pt x="640896" y="796926"/>
                </a:cubicBezTo>
                <a:cubicBezTo>
                  <a:pt x="640896" y="789337"/>
                  <a:pt x="645271" y="782507"/>
                  <a:pt x="653293" y="782507"/>
                </a:cubicBezTo>
                <a:close/>
                <a:moveTo>
                  <a:pt x="584855" y="782507"/>
                </a:moveTo>
                <a:cubicBezTo>
                  <a:pt x="592639" y="782507"/>
                  <a:pt x="599643" y="789337"/>
                  <a:pt x="599643" y="796926"/>
                </a:cubicBezTo>
                <a:cubicBezTo>
                  <a:pt x="599643" y="805275"/>
                  <a:pt x="592639" y="812105"/>
                  <a:pt x="584855" y="812105"/>
                </a:cubicBezTo>
                <a:cubicBezTo>
                  <a:pt x="576293" y="812105"/>
                  <a:pt x="570066" y="805275"/>
                  <a:pt x="570066" y="796926"/>
                </a:cubicBezTo>
                <a:cubicBezTo>
                  <a:pt x="570066" y="789337"/>
                  <a:pt x="576293" y="782507"/>
                  <a:pt x="584855" y="782507"/>
                </a:cubicBezTo>
                <a:close/>
                <a:moveTo>
                  <a:pt x="513654" y="782507"/>
                </a:moveTo>
                <a:cubicBezTo>
                  <a:pt x="522003" y="782507"/>
                  <a:pt x="528831" y="789337"/>
                  <a:pt x="528831" y="796926"/>
                </a:cubicBezTo>
                <a:cubicBezTo>
                  <a:pt x="528831" y="805275"/>
                  <a:pt x="522003" y="812105"/>
                  <a:pt x="513654" y="812105"/>
                </a:cubicBezTo>
                <a:cubicBezTo>
                  <a:pt x="506065" y="812105"/>
                  <a:pt x="499235" y="805275"/>
                  <a:pt x="499235" y="796926"/>
                </a:cubicBezTo>
                <a:cubicBezTo>
                  <a:pt x="499235" y="789337"/>
                  <a:pt x="506065" y="782507"/>
                  <a:pt x="513654" y="782507"/>
                </a:cubicBezTo>
                <a:close/>
                <a:moveTo>
                  <a:pt x="439821" y="782507"/>
                </a:moveTo>
                <a:cubicBezTo>
                  <a:pt x="448384" y="782507"/>
                  <a:pt x="454611" y="789337"/>
                  <a:pt x="454611" y="796926"/>
                </a:cubicBezTo>
                <a:cubicBezTo>
                  <a:pt x="454611" y="805275"/>
                  <a:pt x="448384" y="812105"/>
                  <a:pt x="439821" y="812105"/>
                </a:cubicBezTo>
                <a:cubicBezTo>
                  <a:pt x="432038" y="812105"/>
                  <a:pt x="425033" y="805275"/>
                  <a:pt x="425033" y="796926"/>
                </a:cubicBezTo>
                <a:cubicBezTo>
                  <a:pt x="425033" y="789337"/>
                  <a:pt x="432038" y="782507"/>
                  <a:pt x="439821" y="782507"/>
                </a:cubicBezTo>
                <a:close/>
                <a:moveTo>
                  <a:pt x="4439056" y="711678"/>
                </a:moveTo>
                <a:cubicBezTo>
                  <a:pt x="4445619" y="711678"/>
                  <a:pt x="4451453" y="716783"/>
                  <a:pt x="4451453" y="724075"/>
                </a:cubicBezTo>
                <a:cubicBezTo>
                  <a:pt x="4451453" y="732097"/>
                  <a:pt x="4445619" y="737932"/>
                  <a:pt x="4439056" y="737932"/>
                </a:cubicBezTo>
                <a:cubicBezTo>
                  <a:pt x="4431763" y="737932"/>
                  <a:pt x="4425200" y="732097"/>
                  <a:pt x="4425200" y="724075"/>
                </a:cubicBezTo>
                <a:cubicBezTo>
                  <a:pt x="4425200" y="716783"/>
                  <a:pt x="4431763" y="711678"/>
                  <a:pt x="4439056" y="711678"/>
                </a:cubicBezTo>
                <a:close/>
                <a:moveTo>
                  <a:pt x="4366768" y="711678"/>
                </a:moveTo>
                <a:cubicBezTo>
                  <a:pt x="4374790" y="711678"/>
                  <a:pt x="4380624" y="716783"/>
                  <a:pt x="4380624" y="724075"/>
                </a:cubicBezTo>
                <a:cubicBezTo>
                  <a:pt x="4380624" y="732097"/>
                  <a:pt x="4374790" y="737932"/>
                  <a:pt x="4366768" y="737932"/>
                </a:cubicBezTo>
                <a:cubicBezTo>
                  <a:pt x="4360934" y="737932"/>
                  <a:pt x="4354371" y="732097"/>
                  <a:pt x="4354371" y="724075"/>
                </a:cubicBezTo>
                <a:cubicBezTo>
                  <a:pt x="4354371" y="716783"/>
                  <a:pt x="4360934" y="711678"/>
                  <a:pt x="4366768" y="711678"/>
                </a:cubicBezTo>
                <a:close/>
                <a:moveTo>
                  <a:pt x="4295937" y="711678"/>
                </a:moveTo>
                <a:cubicBezTo>
                  <a:pt x="4303959" y="711678"/>
                  <a:pt x="4309793" y="716783"/>
                  <a:pt x="4309793" y="724075"/>
                </a:cubicBezTo>
                <a:cubicBezTo>
                  <a:pt x="4309793" y="732097"/>
                  <a:pt x="4303959" y="737932"/>
                  <a:pt x="4295937" y="737932"/>
                </a:cubicBezTo>
                <a:cubicBezTo>
                  <a:pt x="4290103" y="737932"/>
                  <a:pt x="4283540" y="732097"/>
                  <a:pt x="4283540" y="724075"/>
                </a:cubicBezTo>
                <a:cubicBezTo>
                  <a:pt x="4283540" y="716783"/>
                  <a:pt x="4290103" y="711678"/>
                  <a:pt x="4295937" y="711678"/>
                </a:cubicBezTo>
                <a:close/>
                <a:moveTo>
                  <a:pt x="4225107" y="711678"/>
                </a:moveTo>
                <a:cubicBezTo>
                  <a:pt x="4233129" y="711678"/>
                  <a:pt x="4238963" y="718241"/>
                  <a:pt x="4238963" y="724075"/>
                </a:cubicBezTo>
                <a:cubicBezTo>
                  <a:pt x="4238963" y="732097"/>
                  <a:pt x="4233129" y="737932"/>
                  <a:pt x="4225107" y="737932"/>
                </a:cubicBezTo>
                <a:cubicBezTo>
                  <a:pt x="4217085" y="737932"/>
                  <a:pt x="4212710" y="732097"/>
                  <a:pt x="4212710" y="724075"/>
                </a:cubicBezTo>
                <a:cubicBezTo>
                  <a:pt x="4212710" y="718241"/>
                  <a:pt x="4217085" y="711678"/>
                  <a:pt x="4225107" y="711678"/>
                </a:cubicBezTo>
                <a:close/>
                <a:moveTo>
                  <a:pt x="4153295" y="711678"/>
                </a:moveTo>
                <a:cubicBezTo>
                  <a:pt x="4161078" y="711678"/>
                  <a:pt x="4168083" y="718241"/>
                  <a:pt x="4168083" y="724075"/>
                </a:cubicBezTo>
                <a:cubicBezTo>
                  <a:pt x="4168083" y="732097"/>
                  <a:pt x="4161078" y="737932"/>
                  <a:pt x="4153295" y="737932"/>
                </a:cubicBezTo>
                <a:cubicBezTo>
                  <a:pt x="4144733" y="737932"/>
                  <a:pt x="4138507" y="732097"/>
                  <a:pt x="4138507" y="724075"/>
                </a:cubicBezTo>
                <a:cubicBezTo>
                  <a:pt x="4138507" y="718241"/>
                  <a:pt x="4144733" y="711678"/>
                  <a:pt x="4153295" y="711678"/>
                </a:cubicBezTo>
                <a:close/>
                <a:moveTo>
                  <a:pt x="4082465" y="711678"/>
                </a:moveTo>
                <a:cubicBezTo>
                  <a:pt x="4090249" y="711678"/>
                  <a:pt x="4097254" y="718241"/>
                  <a:pt x="4097254" y="724075"/>
                </a:cubicBezTo>
                <a:cubicBezTo>
                  <a:pt x="4097254" y="732097"/>
                  <a:pt x="4090249" y="737932"/>
                  <a:pt x="4082465" y="737932"/>
                </a:cubicBezTo>
                <a:cubicBezTo>
                  <a:pt x="4073903" y="737932"/>
                  <a:pt x="4067676" y="732097"/>
                  <a:pt x="4067676" y="724075"/>
                </a:cubicBezTo>
                <a:cubicBezTo>
                  <a:pt x="4067676" y="718241"/>
                  <a:pt x="4073903" y="711678"/>
                  <a:pt x="4082465" y="711678"/>
                </a:cubicBezTo>
                <a:close/>
                <a:moveTo>
                  <a:pt x="4010703" y="711678"/>
                </a:moveTo>
                <a:cubicBezTo>
                  <a:pt x="4017996" y="711678"/>
                  <a:pt x="4023100" y="718241"/>
                  <a:pt x="4023100" y="724075"/>
                </a:cubicBezTo>
                <a:cubicBezTo>
                  <a:pt x="4023100" y="732097"/>
                  <a:pt x="4017996" y="737932"/>
                  <a:pt x="4010703" y="737932"/>
                </a:cubicBezTo>
                <a:cubicBezTo>
                  <a:pt x="4002681" y="737932"/>
                  <a:pt x="3996847" y="732097"/>
                  <a:pt x="3996847" y="724075"/>
                </a:cubicBezTo>
                <a:cubicBezTo>
                  <a:pt x="3996847" y="718241"/>
                  <a:pt x="4002681" y="711678"/>
                  <a:pt x="4010703" y="711678"/>
                </a:cubicBezTo>
                <a:close/>
                <a:moveTo>
                  <a:pt x="3939871" y="711678"/>
                </a:moveTo>
                <a:cubicBezTo>
                  <a:pt x="3946434" y="711678"/>
                  <a:pt x="3952268" y="718241"/>
                  <a:pt x="3952268" y="724075"/>
                </a:cubicBezTo>
                <a:cubicBezTo>
                  <a:pt x="3952268" y="732097"/>
                  <a:pt x="3946434" y="737932"/>
                  <a:pt x="3939871" y="737932"/>
                </a:cubicBezTo>
                <a:cubicBezTo>
                  <a:pt x="3932578" y="737932"/>
                  <a:pt x="3926015" y="732097"/>
                  <a:pt x="3926015" y="724075"/>
                </a:cubicBezTo>
                <a:cubicBezTo>
                  <a:pt x="3926015" y="718241"/>
                  <a:pt x="3932578" y="711678"/>
                  <a:pt x="3939871" y="711678"/>
                </a:cubicBezTo>
                <a:close/>
                <a:moveTo>
                  <a:pt x="3869042" y="711678"/>
                </a:moveTo>
                <a:cubicBezTo>
                  <a:pt x="3875605" y="711678"/>
                  <a:pt x="3881439" y="718241"/>
                  <a:pt x="3881439" y="724075"/>
                </a:cubicBezTo>
                <a:cubicBezTo>
                  <a:pt x="3881439" y="732097"/>
                  <a:pt x="3875605" y="737932"/>
                  <a:pt x="3869042" y="737932"/>
                </a:cubicBezTo>
                <a:cubicBezTo>
                  <a:pt x="3861749" y="737932"/>
                  <a:pt x="3855186" y="732097"/>
                  <a:pt x="3855186" y="724075"/>
                </a:cubicBezTo>
                <a:cubicBezTo>
                  <a:pt x="3855186" y="718241"/>
                  <a:pt x="3861749" y="711678"/>
                  <a:pt x="3869042" y="711678"/>
                </a:cubicBezTo>
                <a:close/>
                <a:moveTo>
                  <a:pt x="3796752" y="711678"/>
                </a:moveTo>
                <a:cubicBezTo>
                  <a:pt x="3804774" y="711678"/>
                  <a:pt x="3810608" y="718241"/>
                  <a:pt x="3810608" y="724075"/>
                </a:cubicBezTo>
                <a:cubicBezTo>
                  <a:pt x="3810608" y="732097"/>
                  <a:pt x="3804774" y="737932"/>
                  <a:pt x="3796752" y="737932"/>
                </a:cubicBezTo>
                <a:cubicBezTo>
                  <a:pt x="3790918" y="737932"/>
                  <a:pt x="3784355" y="732097"/>
                  <a:pt x="3784355" y="724075"/>
                </a:cubicBezTo>
                <a:cubicBezTo>
                  <a:pt x="3784355" y="718241"/>
                  <a:pt x="3790918" y="711678"/>
                  <a:pt x="3796752" y="711678"/>
                </a:cubicBezTo>
                <a:close/>
                <a:moveTo>
                  <a:pt x="3725922" y="711678"/>
                </a:moveTo>
                <a:cubicBezTo>
                  <a:pt x="3733944" y="711678"/>
                  <a:pt x="3739778" y="718241"/>
                  <a:pt x="3739778" y="724075"/>
                </a:cubicBezTo>
                <a:cubicBezTo>
                  <a:pt x="3739778" y="732097"/>
                  <a:pt x="3733944" y="737932"/>
                  <a:pt x="3725922" y="737932"/>
                </a:cubicBezTo>
                <a:cubicBezTo>
                  <a:pt x="3719359" y="737932"/>
                  <a:pt x="3713525" y="732097"/>
                  <a:pt x="3713525" y="724075"/>
                </a:cubicBezTo>
                <a:cubicBezTo>
                  <a:pt x="3713525" y="718241"/>
                  <a:pt x="3719359" y="711678"/>
                  <a:pt x="3725922" y="711678"/>
                </a:cubicBezTo>
                <a:close/>
                <a:moveTo>
                  <a:pt x="3655091" y="711678"/>
                </a:moveTo>
                <a:cubicBezTo>
                  <a:pt x="3662384" y="711678"/>
                  <a:pt x="3668947" y="718241"/>
                  <a:pt x="3668947" y="724075"/>
                </a:cubicBezTo>
                <a:cubicBezTo>
                  <a:pt x="3668947" y="732097"/>
                  <a:pt x="3662384" y="737932"/>
                  <a:pt x="3655091" y="737932"/>
                </a:cubicBezTo>
                <a:cubicBezTo>
                  <a:pt x="3647069" y="737932"/>
                  <a:pt x="3642694" y="732097"/>
                  <a:pt x="3642694" y="724075"/>
                </a:cubicBezTo>
                <a:cubicBezTo>
                  <a:pt x="3642694" y="718241"/>
                  <a:pt x="3647069" y="711678"/>
                  <a:pt x="3655091" y="711678"/>
                </a:cubicBezTo>
                <a:close/>
                <a:moveTo>
                  <a:pt x="3583280" y="711678"/>
                </a:moveTo>
                <a:cubicBezTo>
                  <a:pt x="3591064" y="711678"/>
                  <a:pt x="3598069" y="718241"/>
                  <a:pt x="3598069" y="724075"/>
                </a:cubicBezTo>
                <a:cubicBezTo>
                  <a:pt x="3598069" y="732097"/>
                  <a:pt x="3591064" y="737932"/>
                  <a:pt x="3583280" y="737932"/>
                </a:cubicBezTo>
                <a:cubicBezTo>
                  <a:pt x="3574718" y="737932"/>
                  <a:pt x="3568491" y="732097"/>
                  <a:pt x="3568491" y="724075"/>
                </a:cubicBezTo>
                <a:cubicBezTo>
                  <a:pt x="3568491" y="718241"/>
                  <a:pt x="3574718" y="711678"/>
                  <a:pt x="3583280" y="711678"/>
                </a:cubicBezTo>
                <a:close/>
                <a:moveTo>
                  <a:pt x="3512449" y="711678"/>
                </a:moveTo>
                <a:cubicBezTo>
                  <a:pt x="3520232" y="711678"/>
                  <a:pt x="3527237" y="718241"/>
                  <a:pt x="3527237" y="724075"/>
                </a:cubicBezTo>
                <a:cubicBezTo>
                  <a:pt x="3527237" y="732097"/>
                  <a:pt x="3520232" y="737932"/>
                  <a:pt x="3512449" y="737932"/>
                </a:cubicBezTo>
                <a:cubicBezTo>
                  <a:pt x="3503887" y="737932"/>
                  <a:pt x="3497661" y="732097"/>
                  <a:pt x="3497661" y="724075"/>
                </a:cubicBezTo>
                <a:cubicBezTo>
                  <a:pt x="3497661" y="718241"/>
                  <a:pt x="3503887" y="711678"/>
                  <a:pt x="3512449" y="711678"/>
                </a:cubicBezTo>
                <a:close/>
                <a:moveTo>
                  <a:pt x="3441619" y="711678"/>
                </a:moveTo>
                <a:cubicBezTo>
                  <a:pt x="3450181" y="711678"/>
                  <a:pt x="3456408" y="718241"/>
                  <a:pt x="3456408" y="724075"/>
                </a:cubicBezTo>
                <a:cubicBezTo>
                  <a:pt x="3456408" y="732097"/>
                  <a:pt x="3450181" y="737932"/>
                  <a:pt x="3441619" y="737932"/>
                </a:cubicBezTo>
                <a:cubicBezTo>
                  <a:pt x="3433835" y="737932"/>
                  <a:pt x="3426830" y="732097"/>
                  <a:pt x="3426830" y="724075"/>
                </a:cubicBezTo>
                <a:cubicBezTo>
                  <a:pt x="3426830" y="718241"/>
                  <a:pt x="3433835" y="711678"/>
                  <a:pt x="3441619" y="711678"/>
                </a:cubicBezTo>
                <a:close/>
                <a:moveTo>
                  <a:pt x="3369857" y="711678"/>
                </a:moveTo>
                <a:cubicBezTo>
                  <a:pt x="3377879" y="711678"/>
                  <a:pt x="3382254" y="718241"/>
                  <a:pt x="3382254" y="724075"/>
                </a:cubicBezTo>
                <a:cubicBezTo>
                  <a:pt x="3382254" y="732097"/>
                  <a:pt x="3377879" y="737932"/>
                  <a:pt x="3369857" y="737932"/>
                </a:cubicBezTo>
                <a:cubicBezTo>
                  <a:pt x="3362564" y="737932"/>
                  <a:pt x="3356001" y="732097"/>
                  <a:pt x="3356001" y="724075"/>
                </a:cubicBezTo>
                <a:cubicBezTo>
                  <a:pt x="3356001" y="718241"/>
                  <a:pt x="3362564" y="711678"/>
                  <a:pt x="3369857" y="711678"/>
                </a:cubicBezTo>
                <a:close/>
                <a:moveTo>
                  <a:pt x="3299086" y="711678"/>
                </a:moveTo>
                <a:cubicBezTo>
                  <a:pt x="3305651" y="711678"/>
                  <a:pt x="3311485" y="718241"/>
                  <a:pt x="3311485" y="724075"/>
                </a:cubicBezTo>
                <a:cubicBezTo>
                  <a:pt x="3311485" y="732097"/>
                  <a:pt x="3305651" y="737932"/>
                  <a:pt x="3299086" y="737932"/>
                </a:cubicBezTo>
                <a:cubicBezTo>
                  <a:pt x="3291794" y="737932"/>
                  <a:pt x="3285234" y="732097"/>
                  <a:pt x="3285234" y="724075"/>
                </a:cubicBezTo>
                <a:cubicBezTo>
                  <a:pt x="3285234" y="718241"/>
                  <a:pt x="3291794" y="711678"/>
                  <a:pt x="3299086" y="711678"/>
                </a:cubicBezTo>
                <a:close/>
                <a:moveTo>
                  <a:pt x="3228255" y="711678"/>
                </a:moveTo>
                <a:cubicBezTo>
                  <a:pt x="3234819" y="711678"/>
                  <a:pt x="3240654" y="718241"/>
                  <a:pt x="3240654" y="724075"/>
                </a:cubicBezTo>
                <a:cubicBezTo>
                  <a:pt x="3240654" y="732097"/>
                  <a:pt x="3234819" y="737932"/>
                  <a:pt x="3228255" y="737932"/>
                </a:cubicBezTo>
                <a:cubicBezTo>
                  <a:pt x="3220233" y="737932"/>
                  <a:pt x="3214398" y="732097"/>
                  <a:pt x="3214398" y="724075"/>
                </a:cubicBezTo>
                <a:cubicBezTo>
                  <a:pt x="3214398" y="718241"/>
                  <a:pt x="3220233" y="711678"/>
                  <a:pt x="3228255" y="711678"/>
                </a:cubicBezTo>
                <a:close/>
                <a:moveTo>
                  <a:pt x="3152594" y="711678"/>
                </a:moveTo>
                <a:cubicBezTo>
                  <a:pt x="3159889" y="711678"/>
                  <a:pt x="3166451" y="718241"/>
                  <a:pt x="3166451" y="724075"/>
                </a:cubicBezTo>
                <a:cubicBezTo>
                  <a:pt x="3166451" y="732097"/>
                  <a:pt x="3159889" y="737932"/>
                  <a:pt x="3152594" y="737932"/>
                </a:cubicBezTo>
                <a:cubicBezTo>
                  <a:pt x="3146031" y="737932"/>
                  <a:pt x="3140198" y="732097"/>
                  <a:pt x="3140198" y="725534"/>
                </a:cubicBezTo>
                <a:cubicBezTo>
                  <a:pt x="3140198" y="718241"/>
                  <a:pt x="3146031" y="711678"/>
                  <a:pt x="3152594" y="711678"/>
                </a:cubicBezTo>
                <a:close/>
                <a:moveTo>
                  <a:pt x="3081763" y="711678"/>
                </a:moveTo>
                <a:cubicBezTo>
                  <a:pt x="3089057" y="711678"/>
                  <a:pt x="3095617" y="718241"/>
                  <a:pt x="3095617" y="725534"/>
                </a:cubicBezTo>
                <a:cubicBezTo>
                  <a:pt x="3095617" y="732097"/>
                  <a:pt x="3089057" y="737932"/>
                  <a:pt x="3081763" y="737932"/>
                </a:cubicBezTo>
                <a:cubicBezTo>
                  <a:pt x="3073740" y="737932"/>
                  <a:pt x="3069364" y="732097"/>
                  <a:pt x="3069364" y="725534"/>
                </a:cubicBezTo>
                <a:cubicBezTo>
                  <a:pt x="3069364" y="718241"/>
                  <a:pt x="3073740" y="711678"/>
                  <a:pt x="3081763" y="711678"/>
                </a:cubicBezTo>
                <a:close/>
                <a:moveTo>
                  <a:pt x="3013707" y="711678"/>
                </a:moveTo>
                <a:cubicBezTo>
                  <a:pt x="3021299" y="711678"/>
                  <a:pt x="3028128" y="718241"/>
                  <a:pt x="3028128" y="725534"/>
                </a:cubicBezTo>
                <a:cubicBezTo>
                  <a:pt x="3028128" y="732097"/>
                  <a:pt x="3021299" y="737932"/>
                  <a:pt x="3013707" y="737932"/>
                </a:cubicBezTo>
                <a:cubicBezTo>
                  <a:pt x="3005360" y="737932"/>
                  <a:pt x="2998531" y="732097"/>
                  <a:pt x="2998531" y="725534"/>
                </a:cubicBezTo>
                <a:cubicBezTo>
                  <a:pt x="2998531" y="718241"/>
                  <a:pt x="3005360" y="711678"/>
                  <a:pt x="3013707" y="711678"/>
                </a:cubicBezTo>
                <a:close/>
                <a:moveTo>
                  <a:pt x="2942485" y="711678"/>
                </a:moveTo>
                <a:cubicBezTo>
                  <a:pt x="2951045" y="711678"/>
                  <a:pt x="2957280" y="718241"/>
                  <a:pt x="2957280" y="725534"/>
                </a:cubicBezTo>
                <a:cubicBezTo>
                  <a:pt x="2957280" y="732097"/>
                  <a:pt x="2951045" y="737932"/>
                  <a:pt x="2942485" y="737932"/>
                </a:cubicBezTo>
                <a:cubicBezTo>
                  <a:pt x="2934705" y="737932"/>
                  <a:pt x="2927700" y="732097"/>
                  <a:pt x="2927700" y="725534"/>
                </a:cubicBezTo>
                <a:cubicBezTo>
                  <a:pt x="2927700" y="718241"/>
                  <a:pt x="2934705" y="711678"/>
                  <a:pt x="2942485" y="711678"/>
                </a:cubicBezTo>
                <a:close/>
                <a:moveTo>
                  <a:pt x="1440620" y="711678"/>
                </a:moveTo>
                <a:cubicBezTo>
                  <a:pt x="1447182" y="711678"/>
                  <a:pt x="1453017" y="718683"/>
                  <a:pt x="1453017" y="726466"/>
                </a:cubicBezTo>
                <a:cubicBezTo>
                  <a:pt x="1453017" y="735028"/>
                  <a:pt x="1447182" y="741255"/>
                  <a:pt x="1440620" y="741255"/>
                </a:cubicBezTo>
                <a:cubicBezTo>
                  <a:pt x="1433328" y="741255"/>
                  <a:pt x="1426765" y="735028"/>
                  <a:pt x="1426765" y="726466"/>
                </a:cubicBezTo>
                <a:cubicBezTo>
                  <a:pt x="1426765" y="718683"/>
                  <a:pt x="1433328" y="711678"/>
                  <a:pt x="1440620" y="711678"/>
                </a:cubicBezTo>
                <a:close/>
                <a:moveTo>
                  <a:pt x="1368338" y="711678"/>
                </a:moveTo>
                <a:cubicBezTo>
                  <a:pt x="1376356" y="711678"/>
                  <a:pt x="1382190" y="718683"/>
                  <a:pt x="1382190" y="726466"/>
                </a:cubicBezTo>
                <a:cubicBezTo>
                  <a:pt x="1382190" y="735028"/>
                  <a:pt x="1376356" y="741255"/>
                  <a:pt x="1368338" y="741255"/>
                </a:cubicBezTo>
                <a:cubicBezTo>
                  <a:pt x="1362502" y="741255"/>
                  <a:pt x="1355939" y="735028"/>
                  <a:pt x="1355939" y="726466"/>
                </a:cubicBezTo>
                <a:cubicBezTo>
                  <a:pt x="1355939" y="718683"/>
                  <a:pt x="1362502" y="711678"/>
                  <a:pt x="1368338" y="711678"/>
                </a:cubicBezTo>
                <a:close/>
                <a:moveTo>
                  <a:pt x="1297509" y="711678"/>
                </a:moveTo>
                <a:cubicBezTo>
                  <a:pt x="1305532" y="711678"/>
                  <a:pt x="1311366" y="718683"/>
                  <a:pt x="1311366" y="726466"/>
                </a:cubicBezTo>
                <a:cubicBezTo>
                  <a:pt x="1311366" y="735028"/>
                  <a:pt x="1305532" y="741255"/>
                  <a:pt x="1297509" y="741255"/>
                </a:cubicBezTo>
                <a:cubicBezTo>
                  <a:pt x="1291675" y="741255"/>
                  <a:pt x="1285113" y="735028"/>
                  <a:pt x="1285113" y="726466"/>
                </a:cubicBezTo>
                <a:cubicBezTo>
                  <a:pt x="1285113" y="718683"/>
                  <a:pt x="1291675" y="711678"/>
                  <a:pt x="1297509" y="711678"/>
                </a:cubicBezTo>
                <a:close/>
                <a:moveTo>
                  <a:pt x="1226678" y="711678"/>
                </a:moveTo>
                <a:cubicBezTo>
                  <a:pt x="1233970" y="711678"/>
                  <a:pt x="1240535" y="718683"/>
                  <a:pt x="1240535" y="726466"/>
                </a:cubicBezTo>
                <a:cubicBezTo>
                  <a:pt x="1240535" y="735028"/>
                  <a:pt x="1233970" y="741255"/>
                  <a:pt x="1226678" y="741255"/>
                </a:cubicBezTo>
                <a:cubicBezTo>
                  <a:pt x="1218663" y="741255"/>
                  <a:pt x="1214288" y="735028"/>
                  <a:pt x="1214288" y="726466"/>
                </a:cubicBezTo>
                <a:cubicBezTo>
                  <a:pt x="1214288" y="718683"/>
                  <a:pt x="1218663" y="711678"/>
                  <a:pt x="1226678" y="711678"/>
                </a:cubicBezTo>
                <a:close/>
                <a:moveTo>
                  <a:pt x="1154874" y="711678"/>
                </a:moveTo>
                <a:cubicBezTo>
                  <a:pt x="1162657" y="711678"/>
                  <a:pt x="1169663" y="718683"/>
                  <a:pt x="1169663" y="726466"/>
                </a:cubicBezTo>
                <a:cubicBezTo>
                  <a:pt x="1169663" y="735028"/>
                  <a:pt x="1162657" y="741255"/>
                  <a:pt x="1154874" y="741255"/>
                </a:cubicBezTo>
                <a:cubicBezTo>
                  <a:pt x="1146312" y="741255"/>
                  <a:pt x="1140086" y="735028"/>
                  <a:pt x="1140086" y="726466"/>
                </a:cubicBezTo>
                <a:cubicBezTo>
                  <a:pt x="1140086" y="718683"/>
                  <a:pt x="1146312" y="711678"/>
                  <a:pt x="1154874" y="711678"/>
                </a:cubicBezTo>
                <a:close/>
                <a:moveTo>
                  <a:pt x="1084045" y="711678"/>
                </a:moveTo>
                <a:cubicBezTo>
                  <a:pt x="1091827" y="711678"/>
                  <a:pt x="1098833" y="718683"/>
                  <a:pt x="1098833" y="726466"/>
                </a:cubicBezTo>
                <a:cubicBezTo>
                  <a:pt x="1098833" y="735028"/>
                  <a:pt x="1091827" y="741255"/>
                  <a:pt x="1084045" y="741255"/>
                </a:cubicBezTo>
                <a:cubicBezTo>
                  <a:pt x="1075483" y="741255"/>
                  <a:pt x="1069255" y="735028"/>
                  <a:pt x="1069255" y="726466"/>
                </a:cubicBezTo>
                <a:cubicBezTo>
                  <a:pt x="1069255" y="718683"/>
                  <a:pt x="1075483" y="711678"/>
                  <a:pt x="1084045" y="711678"/>
                </a:cubicBezTo>
                <a:close/>
                <a:moveTo>
                  <a:pt x="1013599" y="711678"/>
                </a:moveTo>
                <a:cubicBezTo>
                  <a:pt x="1021190" y="711678"/>
                  <a:pt x="1028021" y="718683"/>
                  <a:pt x="1028021" y="726466"/>
                </a:cubicBezTo>
                <a:cubicBezTo>
                  <a:pt x="1028021" y="735028"/>
                  <a:pt x="1021190" y="741255"/>
                  <a:pt x="1013599" y="741255"/>
                </a:cubicBezTo>
                <a:cubicBezTo>
                  <a:pt x="1005254" y="741255"/>
                  <a:pt x="998423" y="735028"/>
                  <a:pt x="998423" y="726466"/>
                </a:cubicBezTo>
                <a:cubicBezTo>
                  <a:pt x="998423" y="718683"/>
                  <a:pt x="1005254" y="711678"/>
                  <a:pt x="1013599" y="711678"/>
                </a:cubicBezTo>
                <a:close/>
                <a:moveTo>
                  <a:pt x="941452" y="711678"/>
                </a:moveTo>
                <a:cubicBezTo>
                  <a:pt x="949474" y="711678"/>
                  <a:pt x="953848" y="718683"/>
                  <a:pt x="953848" y="726466"/>
                </a:cubicBezTo>
                <a:cubicBezTo>
                  <a:pt x="953848" y="735028"/>
                  <a:pt x="949474" y="741255"/>
                  <a:pt x="941452" y="741255"/>
                </a:cubicBezTo>
                <a:cubicBezTo>
                  <a:pt x="934159" y="741255"/>
                  <a:pt x="927596" y="735028"/>
                  <a:pt x="927596" y="726466"/>
                </a:cubicBezTo>
                <a:cubicBezTo>
                  <a:pt x="927596" y="718683"/>
                  <a:pt x="934159" y="711678"/>
                  <a:pt x="941452" y="711678"/>
                </a:cubicBezTo>
                <a:close/>
                <a:moveTo>
                  <a:pt x="870620" y="711678"/>
                </a:moveTo>
                <a:cubicBezTo>
                  <a:pt x="877183" y="711678"/>
                  <a:pt x="883018" y="718683"/>
                  <a:pt x="883018" y="726466"/>
                </a:cubicBezTo>
                <a:cubicBezTo>
                  <a:pt x="883018" y="735028"/>
                  <a:pt x="877183" y="741255"/>
                  <a:pt x="870620" y="741255"/>
                </a:cubicBezTo>
                <a:cubicBezTo>
                  <a:pt x="863327" y="741255"/>
                  <a:pt x="856764" y="735028"/>
                  <a:pt x="856764" y="726466"/>
                </a:cubicBezTo>
                <a:cubicBezTo>
                  <a:pt x="856764" y="718683"/>
                  <a:pt x="863327" y="711678"/>
                  <a:pt x="870620" y="711678"/>
                </a:cubicBezTo>
                <a:close/>
                <a:moveTo>
                  <a:pt x="798331" y="711678"/>
                </a:moveTo>
                <a:cubicBezTo>
                  <a:pt x="806354" y="711678"/>
                  <a:pt x="812189" y="718683"/>
                  <a:pt x="812189" y="726466"/>
                </a:cubicBezTo>
                <a:cubicBezTo>
                  <a:pt x="812189" y="735028"/>
                  <a:pt x="806354" y="741255"/>
                  <a:pt x="798331" y="741255"/>
                </a:cubicBezTo>
                <a:cubicBezTo>
                  <a:pt x="792497" y="741255"/>
                  <a:pt x="785934" y="735028"/>
                  <a:pt x="785934" y="726466"/>
                </a:cubicBezTo>
                <a:cubicBezTo>
                  <a:pt x="785934" y="718683"/>
                  <a:pt x="792497" y="711678"/>
                  <a:pt x="798331" y="711678"/>
                </a:cubicBezTo>
                <a:close/>
                <a:moveTo>
                  <a:pt x="724129" y="711678"/>
                </a:moveTo>
                <a:cubicBezTo>
                  <a:pt x="731422" y="711678"/>
                  <a:pt x="737986" y="718683"/>
                  <a:pt x="737986" y="726466"/>
                </a:cubicBezTo>
                <a:cubicBezTo>
                  <a:pt x="737986" y="735028"/>
                  <a:pt x="731422" y="741255"/>
                  <a:pt x="724129" y="741255"/>
                </a:cubicBezTo>
                <a:cubicBezTo>
                  <a:pt x="717565" y="741255"/>
                  <a:pt x="711732" y="735028"/>
                  <a:pt x="711732" y="726466"/>
                </a:cubicBezTo>
                <a:cubicBezTo>
                  <a:pt x="711732" y="718683"/>
                  <a:pt x="717565" y="711678"/>
                  <a:pt x="724129" y="711678"/>
                </a:cubicBezTo>
                <a:close/>
                <a:moveTo>
                  <a:pt x="653298" y="711678"/>
                </a:moveTo>
                <a:cubicBezTo>
                  <a:pt x="660590" y="711678"/>
                  <a:pt x="667154" y="718683"/>
                  <a:pt x="667154" y="726466"/>
                </a:cubicBezTo>
                <a:cubicBezTo>
                  <a:pt x="667154" y="735028"/>
                  <a:pt x="660590" y="741255"/>
                  <a:pt x="653298" y="741255"/>
                </a:cubicBezTo>
                <a:cubicBezTo>
                  <a:pt x="645277" y="741255"/>
                  <a:pt x="640901" y="735028"/>
                  <a:pt x="640901" y="726466"/>
                </a:cubicBezTo>
                <a:cubicBezTo>
                  <a:pt x="640901" y="718683"/>
                  <a:pt x="645277" y="711678"/>
                  <a:pt x="653298" y="711678"/>
                </a:cubicBezTo>
                <a:close/>
                <a:moveTo>
                  <a:pt x="584861" y="711678"/>
                </a:moveTo>
                <a:cubicBezTo>
                  <a:pt x="592644" y="711678"/>
                  <a:pt x="599648" y="718683"/>
                  <a:pt x="599648" y="726466"/>
                </a:cubicBezTo>
                <a:cubicBezTo>
                  <a:pt x="599648" y="735028"/>
                  <a:pt x="592644" y="741255"/>
                  <a:pt x="584861" y="741255"/>
                </a:cubicBezTo>
                <a:cubicBezTo>
                  <a:pt x="576299" y="741255"/>
                  <a:pt x="570071" y="735028"/>
                  <a:pt x="570071" y="726466"/>
                </a:cubicBezTo>
                <a:cubicBezTo>
                  <a:pt x="570071" y="718683"/>
                  <a:pt x="576299" y="711678"/>
                  <a:pt x="584861" y="711678"/>
                </a:cubicBezTo>
                <a:close/>
                <a:moveTo>
                  <a:pt x="513660" y="711678"/>
                </a:moveTo>
                <a:cubicBezTo>
                  <a:pt x="522008" y="711678"/>
                  <a:pt x="528837" y="718683"/>
                  <a:pt x="528837" y="726466"/>
                </a:cubicBezTo>
                <a:cubicBezTo>
                  <a:pt x="528837" y="735028"/>
                  <a:pt x="522008" y="741255"/>
                  <a:pt x="513660" y="741255"/>
                </a:cubicBezTo>
                <a:cubicBezTo>
                  <a:pt x="506071" y="741255"/>
                  <a:pt x="499241" y="735028"/>
                  <a:pt x="499241" y="726466"/>
                </a:cubicBezTo>
                <a:cubicBezTo>
                  <a:pt x="499241" y="718683"/>
                  <a:pt x="506071" y="711678"/>
                  <a:pt x="513660" y="711678"/>
                </a:cubicBezTo>
                <a:close/>
                <a:moveTo>
                  <a:pt x="439826" y="711678"/>
                </a:moveTo>
                <a:cubicBezTo>
                  <a:pt x="448389" y="711678"/>
                  <a:pt x="454616" y="718683"/>
                  <a:pt x="454616" y="726466"/>
                </a:cubicBezTo>
                <a:cubicBezTo>
                  <a:pt x="454616" y="735028"/>
                  <a:pt x="448389" y="741255"/>
                  <a:pt x="439826" y="741255"/>
                </a:cubicBezTo>
                <a:cubicBezTo>
                  <a:pt x="432043" y="741255"/>
                  <a:pt x="425038" y="735028"/>
                  <a:pt x="425038" y="726466"/>
                </a:cubicBezTo>
                <a:cubicBezTo>
                  <a:pt x="425038" y="718683"/>
                  <a:pt x="432043" y="711678"/>
                  <a:pt x="439826" y="711678"/>
                </a:cubicBezTo>
                <a:close/>
                <a:moveTo>
                  <a:pt x="368064" y="711678"/>
                </a:moveTo>
                <a:cubicBezTo>
                  <a:pt x="376085" y="711678"/>
                  <a:pt x="380462" y="718683"/>
                  <a:pt x="380462" y="726466"/>
                </a:cubicBezTo>
                <a:cubicBezTo>
                  <a:pt x="380462" y="735028"/>
                  <a:pt x="376085" y="741255"/>
                  <a:pt x="368064" y="741255"/>
                </a:cubicBezTo>
                <a:cubicBezTo>
                  <a:pt x="360772" y="741255"/>
                  <a:pt x="354207" y="735028"/>
                  <a:pt x="354207" y="726466"/>
                </a:cubicBezTo>
                <a:cubicBezTo>
                  <a:pt x="354207" y="718683"/>
                  <a:pt x="360772" y="711678"/>
                  <a:pt x="368064" y="711678"/>
                </a:cubicBezTo>
                <a:close/>
                <a:moveTo>
                  <a:pt x="297232" y="711678"/>
                </a:moveTo>
                <a:cubicBezTo>
                  <a:pt x="303795" y="711678"/>
                  <a:pt x="309630" y="718683"/>
                  <a:pt x="309630" y="726466"/>
                </a:cubicBezTo>
                <a:cubicBezTo>
                  <a:pt x="309630" y="735028"/>
                  <a:pt x="303795" y="741255"/>
                  <a:pt x="297232" y="741255"/>
                </a:cubicBezTo>
                <a:cubicBezTo>
                  <a:pt x="289939" y="741255"/>
                  <a:pt x="283376" y="735028"/>
                  <a:pt x="283376" y="726466"/>
                </a:cubicBezTo>
                <a:cubicBezTo>
                  <a:pt x="283376" y="718683"/>
                  <a:pt x="289939" y="711678"/>
                  <a:pt x="297232" y="711678"/>
                </a:cubicBezTo>
                <a:close/>
                <a:moveTo>
                  <a:pt x="226403" y="711678"/>
                </a:moveTo>
                <a:cubicBezTo>
                  <a:pt x="232238" y="711678"/>
                  <a:pt x="238801" y="718683"/>
                  <a:pt x="238801" y="726466"/>
                </a:cubicBezTo>
                <a:cubicBezTo>
                  <a:pt x="238801" y="735028"/>
                  <a:pt x="232238" y="741255"/>
                  <a:pt x="226403" y="741255"/>
                </a:cubicBezTo>
                <a:cubicBezTo>
                  <a:pt x="218381" y="741255"/>
                  <a:pt x="212548" y="735028"/>
                  <a:pt x="212548" y="726466"/>
                </a:cubicBezTo>
                <a:cubicBezTo>
                  <a:pt x="212548" y="718683"/>
                  <a:pt x="218381" y="711678"/>
                  <a:pt x="226403" y="711678"/>
                </a:cubicBezTo>
                <a:close/>
                <a:moveTo>
                  <a:pt x="154106" y="711678"/>
                </a:moveTo>
                <a:cubicBezTo>
                  <a:pt x="161398" y="711678"/>
                  <a:pt x="167962" y="718683"/>
                  <a:pt x="167962" y="726466"/>
                </a:cubicBezTo>
                <a:cubicBezTo>
                  <a:pt x="167962" y="735028"/>
                  <a:pt x="161398" y="741255"/>
                  <a:pt x="154106" y="741255"/>
                </a:cubicBezTo>
                <a:cubicBezTo>
                  <a:pt x="147542" y="741255"/>
                  <a:pt x="141708" y="735028"/>
                  <a:pt x="141708" y="726466"/>
                </a:cubicBezTo>
                <a:cubicBezTo>
                  <a:pt x="141708" y="718683"/>
                  <a:pt x="147542" y="711678"/>
                  <a:pt x="154106" y="711678"/>
                </a:cubicBezTo>
                <a:close/>
                <a:moveTo>
                  <a:pt x="4227498" y="640846"/>
                </a:moveTo>
                <a:cubicBezTo>
                  <a:pt x="4236060" y="640846"/>
                  <a:pt x="4242286" y="645221"/>
                  <a:pt x="4242286" y="653243"/>
                </a:cubicBezTo>
                <a:cubicBezTo>
                  <a:pt x="4242286" y="661265"/>
                  <a:pt x="4236060" y="667100"/>
                  <a:pt x="4227498" y="667100"/>
                </a:cubicBezTo>
                <a:cubicBezTo>
                  <a:pt x="4218936" y="667100"/>
                  <a:pt x="4212710" y="661265"/>
                  <a:pt x="4212710" y="653243"/>
                </a:cubicBezTo>
                <a:cubicBezTo>
                  <a:pt x="4212710" y="645221"/>
                  <a:pt x="4218936" y="640846"/>
                  <a:pt x="4227498" y="640846"/>
                </a:cubicBezTo>
                <a:close/>
                <a:moveTo>
                  <a:pt x="4153295" y="640846"/>
                </a:moveTo>
                <a:cubicBezTo>
                  <a:pt x="4161078" y="640846"/>
                  <a:pt x="4168083" y="645221"/>
                  <a:pt x="4168083" y="653243"/>
                </a:cubicBezTo>
                <a:cubicBezTo>
                  <a:pt x="4168083" y="661265"/>
                  <a:pt x="4161078" y="667100"/>
                  <a:pt x="4153295" y="667100"/>
                </a:cubicBezTo>
                <a:cubicBezTo>
                  <a:pt x="4144733" y="667100"/>
                  <a:pt x="4138507" y="661265"/>
                  <a:pt x="4138507" y="653243"/>
                </a:cubicBezTo>
                <a:cubicBezTo>
                  <a:pt x="4138507" y="645221"/>
                  <a:pt x="4144733" y="640846"/>
                  <a:pt x="4153295" y="640846"/>
                </a:cubicBezTo>
                <a:close/>
                <a:moveTo>
                  <a:pt x="4082465" y="640846"/>
                </a:moveTo>
                <a:cubicBezTo>
                  <a:pt x="4090249" y="640846"/>
                  <a:pt x="4097254" y="645221"/>
                  <a:pt x="4097254" y="653243"/>
                </a:cubicBezTo>
                <a:cubicBezTo>
                  <a:pt x="4097254" y="661265"/>
                  <a:pt x="4090249" y="667100"/>
                  <a:pt x="4082465" y="667100"/>
                </a:cubicBezTo>
                <a:cubicBezTo>
                  <a:pt x="4073903" y="667100"/>
                  <a:pt x="4067676" y="661265"/>
                  <a:pt x="4067676" y="653243"/>
                </a:cubicBezTo>
                <a:cubicBezTo>
                  <a:pt x="4067676" y="645221"/>
                  <a:pt x="4073903" y="640846"/>
                  <a:pt x="4082465" y="640846"/>
                </a:cubicBezTo>
                <a:close/>
                <a:moveTo>
                  <a:pt x="4010703" y="640846"/>
                </a:moveTo>
                <a:cubicBezTo>
                  <a:pt x="4017996" y="640846"/>
                  <a:pt x="4023100" y="645221"/>
                  <a:pt x="4023100" y="653243"/>
                </a:cubicBezTo>
                <a:cubicBezTo>
                  <a:pt x="4023100" y="661265"/>
                  <a:pt x="4017996" y="667100"/>
                  <a:pt x="4010703" y="667100"/>
                </a:cubicBezTo>
                <a:cubicBezTo>
                  <a:pt x="4002681" y="667100"/>
                  <a:pt x="3996847" y="661265"/>
                  <a:pt x="3996847" y="653243"/>
                </a:cubicBezTo>
                <a:cubicBezTo>
                  <a:pt x="3996847" y="645221"/>
                  <a:pt x="4002681" y="640846"/>
                  <a:pt x="4010703" y="640846"/>
                </a:cubicBezTo>
                <a:close/>
                <a:moveTo>
                  <a:pt x="3939871" y="640846"/>
                </a:moveTo>
                <a:cubicBezTo>
                  <a:pt x="3946434" y="640846"/>
                  <a:pt x="3952268" y="645221"/>
                  <a:pt x="3952268" y="653243"/>
                </a:cubicBezTo>
                <a:cubicBezTo>
                  <a:pt x="3952268" y="661265"/>
                  <a:pt x="3946434" y="667100"/>
                  <a:pt x="3939871" y="667100"/>
                </a:cubicBezTo>
                <a:cubicBezTo>
                  <a:pt x="3932578" y="667100"/>
                  <a:pt x="3926015" y="661265"/>
                  <a:pt x="3926015" y="653243"/>
                </a:cubicBezTo>
                <a:cubicBezTo>
                  <a:pt x="3926015" y="645221"/>
                  <a:pt x="3932578" y="640846"/>
                  <a:pt x="3939871" y="640846"/>
                </a:cubicBezTo>
                <a:close/>
                <a:moveTo>
                  <a:pt x="3869042" y="640846"/>
                </a:moveTo>
                <a:cubicBezTo>
                  <a:pt x="3875605" y="640846"/>
                  <a:pt x="3881439" y="645221"/>
                  <a:pt x="3881439" y="653243"/>
                </a:cubicBezTo>
                <a:cubicBezTo>
                  <a:pt x="3881439" y="661265"/>
                  <a:pt x="3875605" y="667100"/>
                  <a:pt x="3869042" y="667100"/>
                </a:cubicBezTo>
                <a:cubicBezTo>
                  <a:pt x="3861749" y="667100"/>
                  <a:pt x="3855186" y="661265"/>
                  <a:pt x="3855186" y="653243"/>
                </a:cubicBezTo>
                <a:cubicBezTo>
                  <a:pt x="3855186" y="645221"/>
                  <a:pt x="3861749" y="640846"/>
                  <a:pt x="3869042" y="640846"/>
                </a:cubicBezTo>
                <a:close/>
                <a:moveTo>
                  <a:pt x="3796752" y="640846"/>
                </a:moveTo>
                <a:cubicBezTo>
                  <a:pt x="3804774" y="640846"/>
                  <a:pt x="3810608" y="645221"/>
                  <a:pt x="3810608" y="653243"/>
                </a:cubicBezTo>
                <a:cubicBezTo>
                  <a:pt x="3810608" y="661265"/>
                  <a:pt x="3804774" y="667100"/>
                  <a:pt x="3796752" y="667100"/>
                </a:cubicBezTo>
                <a:cubicBezTo>
                  <a:pt x="3790918" y="667100"/>
                  <a:pt x="3784355" y="661265"/>
                  <a:pt x="3784355" y="653243"/>
                </a:cubicBezTo>
                <a:cubicBezTo>
                  <a:pt x="3784355" y="645221"/>
                  <a:pt x="3790918" y="640846"/>
                  <a:pt x="3796752" y="640846"/>
                </a:cubicBezTo>
                <a:close/>
                <a:moveTo>
                  <a:pt x="3725922" y="640846"/>
                </a:moveTo>
                <a:cubicBezTo>
                  <a:pt x="3733944" y="640846"/>
                  <a:pt x="3739778" y="645221"/>
                  <a:pt x="3739778" y="653243"/>
                </a:cubicBezTo>
                <a:cubicBezTo>
                  <a:pt x="3739778" y="661265"/>
                  <a:pt x="3733944" y="667100"/>
                  <a:pt x="3725922" y="667100"/>
                </a:cubicBezTo>
                <a:cubicBezTo>
                  <a:pt x="3719359" y="667100"/>
                  <a:pt x="3713525" y="661265"/>
                  <a:pt x="3713525" y="653243"/>
                </a:cubicBezTo>
                <a:cubicBezTo>
                  <a:pt x="3713525" y="645221"/>
                  <a:pt x="3719359" y="640846"/>
                  <a:pt x="3725922" y="640846"/>
                </a:cubicBezTo>
                <a:close/>
                <a:moveTo>
                  <a:pt x="3655091" y="640846"/>
                </a:moveTo>
                <a:cubicBezTo>
                  <a:pt x="3662384" y="640846"/>
                  <a:pt x="3668947" y="647409"/>
                  <a:pt x="3668947" y="653243"/>
                </a:cubicBezTo>
                <a:cubicBezTo>
                  <a:pt x="3668947" y="661265"/>
                  <a:pt x="3662384" y="667100"/>
                  <a:pt x="3655091" y="667100"/>
                </a:cubicBezTo>
                <a:cubicBezTo>
                  <a:pt x="3647069" y="667100"/>
                  <a:pt x="3642694" y="661265"/>
                  <a:pt x="3642694" y="653243"/>
                </a:cubicBezTo>
                <a:cubicBezTo>
                  <a:pt x="3642694" y="647409"/>
                  <a:pt x="3647069" y="640846"/>
                  <a:pt x="3655091" y="640846"/>
                </a:cubicBezTo>
                <a:close/>
                <a:moveTo>
                  <a:pt x="3583280" y="640846"/>
                </a:moveTo>
                <a:cubicBezTo>
                  <a:pt x="3591064" y="640846"/>
                  <a:pt x="3598069" y="647409"/>
                  <a:pt x="3598069" y="653243"/>
                </a:cubicBezTo>
                <a:cubicBezTo>
                  <a:pt x="3598069" y="661265"/>
                  <a:pt x="3591064" y="667100"/>
                  <a:pt x="3583280" y="667100"/>
                </a:cubicBezTo>
                <a:cubicBezTo>
                  <a:pt x="3574718" y="667100"/>
                  <a:pt x="3568491" y="661265"/>
                  <a:pt x="3568491" y="653243"/>
                </a:cubicBezTo>
                <a:cubicBezTo>
                  <a:pt x="3568491" y="647409"/>
                  <a:pt x="3574718" y="640846"/>
                  <a:pt x="3583280" y="640846"/>
                </a:cubicBezTo>
                <a:close/>
                <a:moveTo>
                  <a:pt x="3512449" y="640846"/>
                </a:moveTo>
                <a:cubicBezTo>
                  <a:pt x="3520232" y="640846"/>
                  <a:pt x="3527237" y="647409"/>
                  <a:pt x="3527237" y="653243"/>
                </a:cubicBezTo>
                <a:cubicBezTo>
                  <a:pt x="3527237" y="661265"/>
                  <a:pt x="3520232" y="667100"/>
                  <a:pt x="3512449" y="667100"/>
                </a:cubicBezTo>
                <a:cubicBezTo>
                  <a:pt x="3503887" y="667100"/>
                  <a:pt x="3497661" y="661265"/>
                  <a:pt x="3497661" y="653243"/>
                </a:cubicBezTo>
                <a:cubicBezTo>
                  <a:pt x="3497661" y="647409"/>
                  <a:pt x="3503887" y="640846"/>
                  <a:pt x="3512449" y="640846"/>
                </a:cubicBezTo>
                <a:close/>
                <a:moveTo>
                  <a:pt x="3441619" y="640846"/>
                </a:moveTo>
                <a:cubicBezTo>
                  <a:pt x="3450181" y="640846"/>
                  <a:pt x="3456408" y="647409"/>
                  <a:pt x="3456408" y="653243"/>
                </a:cubicBezTo>
                <a:cubicBezTo>
                  <a:pt x="3456408" y="661265"/>
                  <a:pt x="3450181" y="667100"/>
                  <a:pt x="3441619" y="667100"/>
                </a:cubicBezTo>
                <a:cubicBezTo>
                  <a:pt x="3433835" y="667100"/>
                  <a:pt x="3426830" y="661265"/>
                  <a:pt x="3426830" y="653243"/>
                </a:cubicBezTo>
                <a:cubicBezTo>
                  <a:pt x="3426830" y="647409"/>
                  <a:pt x="3433835" y="640846"/>
                  <a:pt x="3441619" y="640846"/>
                </a:cubicBezTo>
                <a:close/>
                <a:moveTo>
                  <a:pt x="3369857" y="640846"/>
                </a:moveTo>
                <a:cubicBezTo>
                  <a:pt x="3377879" y="640846"/>
                  <a:pt x="3382254" y="647409"/>
                  <a:pt x="3382254" y="653243"/>
                </a:cubicBezTo>
                <a:cubicBezTo>
                  <a:pt x="3382254" y="661265"/>
                  <a:pt x="3377879" y="667100"/>
                  <a:pt x="3369857" y="667100"/>
                </a:cubicBezTo>
                <a:cubicBezTo>
                  <a:pt x="3362564" y="667100"/>
                  <a:pt x="3356001" y="661265"/>
                  <a:pt x="3356001" y="653243"/>
                </a:cubicBezTo>
                <a:cubicBezTo>
                  <a:pt x="3356001" y="647409"/>
                  <a:pt x="3362564" y="640846"/>
                  <a:pt x="3369857" y="640846"/>
                </a:cubicBezTo>
                <a:close/>
                <a:moveTo>
                  <a:pt x="3299091" y="640846"/>
                </a:moveTo>
                <a:cubicBezTo>
                  <a:pt x="3305653" y="640846"/>
                  <a:pt x="3311488" y="647409"/>
                  <a:pt x="3311488" y="653243"/>
                </a:cubicBezTo>
                <a:cubicBezTo>
                  <a:pt x="3311488" y="661265"/>
                  <a:pt x="3305653" y="667100"/>
                  <a:pt x="3299091" y="667100"/>
                </a:cubicBezTo>
                <a:cubicBezTo>
                  <a:pt x="3291796" y="667100"/>
                  <a:pt x="3285237" y="661265"/>
                  <a:pt x="3285237" y="653243"/>
                </a:cubicBezTo>
                <a:cubicBezTo>
                  <a:pt x="3285237" y="647409"/>
                  <a:pt x="3291796" y="640846"/>
                  <a:pt x="3299091" y="640846"/>
                </a:cubicBezTo>
                <a:close/>
                <a:moveTo>
                  <a:pt x="3228258" y="640846"/>
                </a:moveTo>
                <a:cubicBezTo>
                  <a:pt x="3234823" y="640846"/>
                  <a:pt x="3240658" y="647409"/>
                  <a:pt x="3240658" y="653243"/>
                </a:cubicBezTo>
                <a:cubicBezTo>
                  <a:pt x="3240658" y="661265"/>
                  <a:pt x="3234823" y="667100"/>
                  <a:pt x="3228258" y="667100"/>
                </a:cubicBezTo>
                <a:cubicBezTo>
                  <a:pt x="3220236" y="667100"/>
                  <a:pt x="3214403" y="661265"/>
                  <a:pt x="3214403" y="653243"/>
                </a:cubicBezTo>
                <a:cubicBezTo>
                  <a:pt x="3214403" y="647409"/>
                  <a:pt x="3220236" y="640846"/>
                  <a:pt x="3228258" y="640846"/>
                </a:cubicBezTo>
                <a:close/>
                <a:moveTo>
                  <a:pt x="3152597" y="640846"/>
                </a:moveTo>
                <a:cubicBezTo>
                  <a:pt x="3159891" y="640846"/>
                  <a:pt x="3166454" y="647409"/>
                  <a:pt x="3166454" y="653243"/>
                </a:cubicBezTo>
                <a:cubicBezTo>
                  <a:pt x="3166454" y="661265"/>
                  <a:pt x="3159891" y="667100"/>
                  <a:pt x="3152597" y="667100"/>
                </a:cubicBezTo>
                <a:cubicBezTo>
                  <a:pt x="3146035" y="667100"/>
                  <a:pt x="3140200" y="661265"/>
                  <a:pt x="3140200" y="653243"/>
                </a:cubicBezTo>
                <a:cubicBezTo>
                  <a:pt x="3140200" y="647409"/>
                  <a:pt x="3146035" y="640846"/>
                  <a:pt x="3152597" y="640846"/>
                </a:cubicBezTo>
                <a:close/>
                <a:moveTo>
                  <a:pt x="3081767" y="640846"/>
                </a:moveTo>
                <a:cubicBezTo>
                  <a:pt x="3089058" y="640846"/>
                  <a:pt x="3095620" y="647409"/>
                  <a:pt x="3095620" y="653243"/>
                </a:cubicBezTo>
                <a:cubicBezTo>
                  <a:pt x="3095620" y="661265"/>
                  <a:pt x="3089058" y="667100"/>
                  <a:pt x="3081767" y="667100"/>
                </a:cubicBezTo>
                <a:cubicBezTo>
                  <a:pt x="3073743" y="667100"/>
                  <a:pt x="3069366" y="661265"/>
                  <a:pt x="3069366" y="653243"/>
                </a:cubicBezTo>
                <a:cubicBezTo>
                  <a:pt x="3069366" y="647409"/>
                  <a:pt x="3073743" y="640846"/>
                  <a:pt x="3081767" y="640846"/>
                </a:cubicBezTo>
                <a:close/>
                <a:moveTo>
                  <a:pt x="3013710" y="640846"/>
                </a:moveTo>
                <a:cubicBezTo>
                  <a:pt x="3021299" y="640846"/>
                  <a:pt x="3028129" y="647409"/>
                  <a:pt x="3028129" y="653243"/>
                </a:cubicBezTo>
                <a:cubicBezTo>
                  <a:pt x="3028129" y="661265"/>
                  <a:pt x="3021299" y="667100"/>
                  <a:pt x="3013710" y="667100"/>
                </a:cubicBezTo>
                <a:cubicBezTo>
                  <a:pt x="3005363" y="667100"/>
                  <a:pt x="2998534" y="661265"/>
                  <a:pt x="2998534" y="653243"/>
                </a:cubicBezTo>
                <a:cubicBezTo>
                  <a:pt x="2998534" y="647409"/>
                  <a:pt x="3005363" y="640846"/>
                  <a:pt x="3013710" y="640846"/>
                </a:cubicBezTo>
                <a:close/>
                <a:moveTo>
                  <a:pt x="2942488" y="640846"/>
                </a:moveTo>
                <a:cubicBezTo>
                  <a:pt x="2951049" y="640846"/>
                  <a:pt x="2957280" y="647409"/>
                  <a:pt x="2957280" y="653243"/>
                </a:cubicBezTo>
                <a:cubicBezTo>
                  <a:pt x="2957280" y="661265"/>
                  <a:pt x="2951049" y="667100"/>
                  <a:pt x="2942488" y="667100"/>
                </a:cubicBezTo>
                <a:cubicBezTo>
                  <a:pt x="2934708" y="667100"/>
                  <a:pt x="2927703" y="661265"/>
                  <a:pt x="2927703" y="653243"/>
                </a:cubicBezTo>
                <a:cubicBezTo>
                  <a:pt x="2927703" y="647409"/>
                  <a:pt x="2934708" y="640846"/>
                  <a:pt x="2942488" y="640846"/>
                </a:cubicBezTo>
                <a:close/>
                <a:moveTo>
                  <a:pt x="2868288" y="640846"/>
                </a:moveTo>
                <a:cubicBezTo>
                  <a:pt x="2876853" y="640846"/>
                  <a:pt x="2883082" y="647409"/>
                  <a:pt x="2883082" y="653243"/>
                </a:cubicBezTo>
                <a:cubicBezTo>
                  <a:pt x="2883082" y="661265"/>
                  <a:pt x="2876853" y="667100"/>
                  <a:pt x="2868288" y="667100"/>
                </a:cubicBezTo>
                <a:cubicBezTo>
                  <a:pt x="2860506" y="667100"/>
                  <a:pt x="2853498" y="661265"/>
                  <a:pt x="2853498" y="653243"/>
                </a:cubicBezTo>
                <a:cubicBezTo>
                  <a:pt x="2853498" y="647409"/>
                  <a:pt x="2860506" y="640846"/>
                  <a:pt x="2868288" y="640846"/>
                </a:cubicBezTo>
                <a:close/>
                <a:moveTo>
                  <a:pt x="2796532" y="640846"/>
                </a:moveTo>
                <a:cubicBezTo>
                  <a:pt x="2804550" y="640846"/>
                  <a:pt x="2808926" y="647409"/>
                  <a:pt x="2808926" y="653243"/>
                </a:cubicBezTo>
                <a:cubicBezTo>
                  <a:pt x="2808926" y="661265"/>
                  <a:pt x="2804550" y="667100"/>
                  <a:pt x="2796532" y="667100"/>
                </a:cubicBezTo>
                <a:cubicBezTo>
                  <a:pt x="2789237" y="667100"/>
                  <a:pt x="2782673" y="661265"/>
                  <a:pt x="2782673" y="653243"/>
                </a:cubicBezTo>
                <a:cubicBezTo>
                  <a:pt x="2782673" y="647409"/>
                  <a:pt x="2789237" y="640846"/>
                  <a:pt x="2796532" y="640846"/>
                </a:cubicBezTo>
                <a:close/>
                <a:moveTo>
                  <a:pt x="2725692" y="640846"/>
                </a:moveTo>
                <a:cubicBezTo>
                  <a:pt x="2731527" y="640846"/>
                  <a:pt x="2738097" y="647409"/>
                  <a:pt x="2738097" y="653243"/>
                </a:cubicBezTo>
                <a:cubicBezTo>
                  <a:pt x="2738097" y="661265"/>
                  <a:pt x="2731527" y="667100"/>
                  <a:pt x="2725692" y="667100"/>
                </a:cubicBezTo>
                <a:cubicBezTo>
                  <a:pt x="2717681" y="667100"/>
                  <a:pt x="2711843" y="661265"/>
                  <a:pt x="2711843" y="653243"/>
                </a:cubicBezTo>
                <a:cubicBezTo>
                  <a:pt x="2711843" y="647409"/>
                  <a:pt x="2717681" y="640846"/>
                  <a:pt x="2725692" y="640846"/>
                </a:cubicBezTo>
                <a:close/>
                <a:moveTo>
                  <a:pt x="2654867" y="640846"/>
                </a:moveTo>
                <a:cubicBezTo>
                  <a:pt x="2660705" y="640846"/>
                  <a:pt x="2667266" y="647409"/>
                  <a:pt x="2667266" y="653243"/>
                </a:cubicBezTo>
                <a:cubicBezTo>
                  <a:pt x="2667266" y="661265"/>
                  <a:pt x="2660705" y="667100"/>
                  <a:pt x="2654867" y="667100"/>
                </a:cubicBezTo>
                <a:cubicBezTo>
                  <a:pt x="2646847" y="667100"/>
                  <a:pt x="2641013" y="661265"/>
                  <a:pt x="2641013" y="653243"/>
                </a:cubicBezTo>
                <a:cubicBezTo>
                  <a:pt x="2641013" y="647409"/>
                  <a:pt x="2646847" y="640846"/>
                  <a:pt x="2654867" y="640846"/>
                </a:cubicBezTo>
                <a:close/>
                <a:moveTo>
                  <a:pt x="2582577" y="640846"/>
                </a:moveTo>
                <a:cubicBezTo>
                  <a:pt x="2589870" y="640846"/>
                  <a:pt x="2596432" y="647409"/>
                  <a:pt x="2596432" y="654702"/>
                </a:cubicBezTo>
                <a:cubicBezTo>
                  <a:pt x="2596432" y="661265"/>
                  <a:pt x="2589870" y="667100"/>
                  <a:pt x="2582577" y="667100"/>
                </a:cubicBezTo>
                <a:cubicBezTo>
                  <a:pt x="2576016" y="667100"/>
                  <a:pt x="2570181" y="661265"/>
                  <a:pt x="2570181" y="654702"/>
                </a:cubicBezTo>
                <a:cubicBezTo>
                  <a:pt x="2570181" y="647409"/>
                  <a:pt x="2576016" y="640846"/>
                  <a:pt x="2582577" y="640846"/>
                </a:cubicBezTo>
                <a:close/>
                <a:moveTo>
                  <a:pt x="1728254" y="640846"/>
                </a:moveTo>
                <a:cubicBezTo>
                  <a:pt x="1736820" y="640846"/>
                  <a:pt x="1743044" y="647409"/>
                  <a:pt x="1743044" y="654702"/>
                </a:cubicBezTo>
                <a:cubicBezTo>
                  <a:pt x="1743044" y="661265"/>
                  <a:pt x="1736820" y="667100"/>
                  <a:pt x="1728254" y="667100"/>
                </a:cubicBezTo>
                <a:cubicBezTo>
                  <a:pt x="1719691" y="667100"/>
                  <a:pt x="1713464" y="661265"/>
                  <a:pt x="1713464" y="654702"/>
                </a:cubicBezTo>
                <a:cubicBezTo>
                  <a:pt x="1713464" y="647409"/>
                  <a:pt x="1719691" y="640846"/>
                  <a:pt x="1728254" y="640846"/>
                </a:cubicBezTo>
                <a:close/>
                <a:moveTo>
                  <a:pt x="1657423" y="640846"/>
                </a:moveTo>
                <a:cubicBezTo>
                  <a:pt x="1665208" y="640846"/>
                  <a:pt x="1672215" y="647409"/>
                  <a:pt x="1672215" y="654702"/>
                </a:cubicBezTo>
                <a:cubicBezTo>
                  <a:pt x="1672215" y="661265"/>
                  <a:pt x="1665208" y="667100"/>
                  <a:pt x="1657423" y="667100"/>
                </a:cubicBezTo>
                <a:cubicBezTo>
                  <a:pt x="1648867" y="667100"/>
                  <a:pt x="1642644" y="661265"/>
                  <a:pt x="1642644" y="654702"/>
                </a:cubicBezTo>
                <a:cubicBezTo>
                  <a:pt x="1642644" y="647409"/>
                  <a:pt x="1648867" y="640846"/>
                  <a:pt x="1657423" y="640846"/>
                </a:cubicBezTo>
                <a:close/>
                <a:moveTo>
                  <a:pt x="1582290" y="640846"/>
                </a:moveTo>
                <a:cubicBezTo>
                  <a:pt x="1589584" y="640846"/>
                  <a:pt x="1594694" y="647409"/>
                  <a:pt x="1594694" y="654702"/>
                </a:cubicBezTo>
                <a:cubicBezTo>
                  <a:pt x="1594694" y="661265"/>
                  <a:pt x="1589584" y="667100"/>
                  <a:pt x="1582290" y="667100"/>
                </a:cubicBezTo>
                <a:cubicBezTo>
                  <a:pt x="1574268" y="667100"/>
                  <a:pt x="1568435" y="661265"/>
                  <a:pt x="1568435" y="654702"/>
                </a:cubicBezTo>
                <a:cubicBezTo>
                  <a:pt x="1568435" y="647409"/>
                  <a:pt x="1574268" y="640846"/>
                  <a:pt x="1582290" y="640846"/>
                </a:cubicBezTo>
                <a:close/>
                <a:moveTo>
                  <a:pt x="1512190" y="640846"/>
                </a:moveTo>
                <a:cubicBezTo>
                  <a:pt x="1518025" y="640846"/>
                  <a:pt x="1523859" y="647409"/>
                  <a:pt x="1523859" y="654702"/>
                </a:cubicBezTo>
                <a:cubicBezTo>
                  <a:pt x="1523859" y="661265"/>
                  <a:pt x="1518025" y="667100"/>
                  <a:pt x="1512190" y="667100"/>
                </a:cubicBezTo>
                <a:cubicBezTo>
                  <a:pt x="1504169" y="667100"/>
                  <a:pt x="1497604" y="662724"/>
                  <a:pt x="1497604" y="654702"/>
                </a:cubicBezTo>
                <a:cubicBezTo>
                  <a:pt x="1497604" y="647409"/>
                  <a:pt x="1504169" y="640846"/>
                  <a:pt x="1512190" y="640846"/>
                </a:cubicBezTo>
                <a:close/>
                <a:moveTo>
                  <a:pt x="1440623" y="640846"/>
                </a:moveTo>
                <a:cubicBezTo>
                  <a:pt x="1447182" y="640846"/>
                  <a:pt x="1453017" y="647409"/>
                  <a:pt x="1453017" y="654702"/>
                </a:cubicBezTo>
                <a:cubicBezTo>
                  <a:pt x="1453017" y="662724"/>
                  <a:pt x="1447182" y="667100"/>
                  <a:pt x="1440623" y="667100"/>
                </a:cubicBezTo>
                <a:cubicBezTo>
                  <a:pt x="1433331" y="667100"/>
                  <a:pt x="1426767" y="662724"/>
                  <a:pt x="1426767" y="654702"/>
                </a:cubicBezTo>
                <a:cubicBezTo>
                  <a:pt x="1426767" y="647409"/>
                  <a:pt x="1433331" y="640846"/>
                  <a:pt x="1440623" y="640846"/>
                </a:cubicBezTo>
                <a:close/>
                <a:moveTo>
                  <a:pt x="1368339" y="640846"/>
                </a:moveTo>
                <a:cubicBezTo>
                  <a:pt x="1376363" y="640846"/>
                  <a:pt x="1382194" y="647409"/>
                  <a:pt x="1382194" y="654702"/>
                </a:cubicBezTo>
                <a:cubicBezTo>
                  <a:pt x="1382194" y="662724"/>
                  <a:pt x="1376363" y="667100"/>
                  <a:pt x="1368339" y="667100"/>
                </a:cubicBezTo>
                <a:cubicBezTo>
                  <a:pt x="1362505" y="667100"/>
                  <a:pt x="1355943" y="662724"/>
                  <a:pt x="1355943" y="654702"/>
                </a:cubicBezTo>
                <a:cubicBezTo>
                  <a:pt x="1355943" y="647409"/>
                  <a:pt x="1362505" y="640846"/>
                  <a:pt x="1368339" y="640846"/>
                </a:cubicBezTo>
                <a:close/>
                <a:moveTo>
                  <a:pt x="1297512" y="640846"/>
                </a:moveTo>
                <a:cubicBezTo>
                  <a:pt x="1305535" y="640846"/>
                  <a:pt x="1311369" y="647409"/>
                  <a:pt x="1311369" y="654702"/>
                </a:cubicBezTo>
                <a:cubicBezTo>
                  <a:pt x="1311369" y="662724"/>
                  <a:pt x="1305535" y="667100"/>
                  <a:pt x="1297512" y="667100"/>
                </a:cubicBezTo>
                <a:cubicBezTo>
                  <a:pt x="1291678" y="667100"/>
                  <a:pt x="1285116" y="662724"/>
                  <a:pt x="1285116" y="654702"/>
                </a:cubicBezTo>
                <a:cubicBezTo>
                  <a:pt x="1285116" y="647409"/>
                  <a:pt x="1291678" y="640846"/>
                  <a:pt x="1297512" y="640846"/>
                </a:cubicBezTo>
                <a:close/>
                <a:moveTo>
                  <a:pt x="1226680" y="640846"/>
                </a:moveTo>
                <a:cubicBezTo>
                  <a:pt x="1233973" y="640846"/>
                  <a:pt x="1240537" y="647409"/>
                  <a:pt x="1240537" y="654702"/>
                </a:cubicBezTo>
                <a:cubicBezTo>
                  <a:pt x="1240537" y="662724"/>
                  <a:pt x="1233973" y="667100"/>
                  <a:pt x="1226680" y="667100"/>
                </a:cubicBezTo>
                <a:cubicBezTo>
                  <a:pt x="1218667" y="667100"/>
                  <a:pt x="1214291" y="662724"/>
                  <a:pt x="1214291" y="654702"/>
                </a:cubicBezTo>
                <a:cubicBezTo>
                  <a:pt x="1214291" y="647409"/>
                  <a:pt x="1218667" y="640846"/>
                  <a:pt x="1226680" y="640846"/>
                </a:cubicBezTo>
                <a:close/>
                <a:moveTo>
                  <a:pt x="1154878" y="640846"/>
                </a:moveTo>
                <a:cubicBezTo>
                  <a:pt x="1162660" y="640846"/>
                  <a:pt x="1169666" y="647409"/>
                  <a:pt x="1169666" y="654702"/>
                </a:cubicBezTo>
                <a:cubicBezTo>
                  <a:pt x="1169666" y="662724"/>
                  <a:pt x="1162660" y="667100"/>
                  <a:pt x="1154878" y="667100"/>
                </a:cubicBezTo>
                <a:cubicBezTo>
                  <a:pt x="1146318" y="667100"/>
                  <a:pt x="1140088" y="662724"/>
                  <a:pt x="1140088" y="654702"/>
                </a:cubicBezTo>
                <a:cubicBezTo>
                  <a:pt x="1140088" y="647409"/>
                  <a:pt x="1146318" y="640846"/>
                  <a:pt x="1154878" y="640846"/>
                </a:cubicBezTo>
                <a:close/>
                <a:moveTo>
                  <a:pt x="1084051" y="640846"/>
                </a:moveTo>
                <a:cubicBezTo>
                  <a:pt x="1091834" y="640846"/>
                  <a:pt x="1098838" y="647409"/>
                  <a:pt x="1098838" y="654702"/>
                </a:cubicBezTo>
                <a:cubicBezTo>
                  <a:pt x="1098838" y="662724"/>
                  <a:pt x="1091834" y="667100"/>
                  <a:pt x="1084051" y="667100"/>
                </a:cubicBezTo>
                <a:cubicBezTo>
                  <a:pt x="1075486" y="667100"/>
                  <a:pt x="1069261" y="662724"/>
                  <a:pt x="1069261" y="654702"/>
                </a:cubicBezTo>
                <a:cubicBezTo>
                  <a:pt x="1069261" y="647409"/>
                  <a:pt x="1075486" y="640846"/>
                  <a:pt x="1084051" y="640846"/>
                </a:cubicBezTo>
                <a:close/>
                <a:moveTo>
                  <a:pt x="1013010" y="640846"/>
                </a:moveTo>
                <a:cubicBezTo>
                  <a:pt x="1020306" y="640846"/>
                  <a:pt x="1024682" y="647409"/>
                  <a:pt x="1024682" y="654702"/>
                </a:cubicBezTo>
                <a:cubicBezTo>
                  <a:pt x="1024682" y="662724"/>
                  <a:pt x="1020306" y="667100"/>
                  <a:pt x="1013010" y="667100"/>
                </a:cubicBezTo>
                <a:cubicBezTo>
                  <a:pt x="1004989" y="667100"/>
                  <a:pt x="998429" y="662724"/>
                  <a:pt x="998429" y="654702"/>
                </a:cubicBezTo>
                <a:cubicBezTo>
                  <a:pt x="998429" y="647409"/>
                  <a:pt x="1004989" y="640846"/>
                  <a:pt x="1013010" y="640846"/>
                </a:cubicBezTo>
                <a:close/>
                <a:moveTo>
                  <a:pt x="941457" y="640846"/>
                </a:moveTo>
                <a:cubicBezTo>
                  <a:pt x="948018" y="640846"/>
                  <a:pt x="953852" y="647409"/>
                  <a:pt x="953852" y="654702"/>
                </a:cubicBezTo>
                <a:cubicBezTo>
                  <a:pt x="953852" y="662724"/>
                  <a:pt x="948018" y="667100"/>
                  <a:pt x="941457" y="667100"/>
                </a:cubicBezTo>
                <a:cubicBezTo>
                  <a:pt x="934166" y="667100"/>
                  <a:pt x="927599" y="662724"/>
                  <a:pt x="927599" y="654702"/>
                </a:cubicBezTo>
                <a:cubicBezTo>
                  <a:pt x="927599" y="647409"/>
                  <a:pt x="934166" y="640846"/>
                  <a:pt x="941457" y="640846"/>
                </a:cubicBezTo>
                <a:close/>
                <a:moveTo>
                  <a:pt x="870622" y="640846"/>
                </a:moveTo>
                <a:cubicBezTo>
                  <a:pt x="877190" y="640846"/>
                  <a:pt x="883024" y="647409"/>
                  <a:pt x="883024" y="654702"/>
                </a:cubicBezTo>
                <a:cubicBezTo>
                  <a:pt x="883024" y="662724"/>
                  <a:pt x="877190" y="667100"/>
                  <a:pt x="870622" y="667100"/>
                </a:cubicBezTo>
                <a:cubicBezTo>
                  <a:pt x="863332" y="667100"/>
                  <a:pt x="856770" y="662724"/>
                  <a:pt x="856770" y="654702"/>
                </a:cubicBezTo>
                <a:cubicBezTo>
                  <a:pt x="856770" y="647409"/>
                  <a:pt x="863332" y="640846"/>
                  <a:pt x="870622" y="640846"/>
                </a:cubicBezTo>
                <a:close/>
                <a:moveTo>
                  <a:pt x="798337" y="640846"/>
                </a:moveTo>
                <a:cubicBezTo>
                  <a:pt x="806358" y="640846"/>
                  <a:pt x="812191" y="647851"/>
                  <a:pt x="812191" y="655635"/>
                </a:cubicBezTo>
                <a:cubicBezTo>
                  <a:pt x="812191" y="664197"/>
                  <a:pt x="806358" y="670424"/>
                  <a:pt x="798337" y="670424"/>
                </a:cubicBezTo>
                <a:cubicBezTo>
                  <a:pt x="792503" y="670424"/>
                  <a:pt x="785937" y="664197"/>
                  <a:pt x="785937" y="655635"/>
                </a:cubicBezTo>
                <a:cubicBezTo>
                  <a:pt x="785937" y="647851"/>
                  <a:pt x="792503" y="640846"/>
                  <a:pt x="798337" y="640846"/>
                </a:cubicBezTo>
                <a:close/>
                <a:moveTo>
                  <a:pt x="724134" y="640846"/>
                </a:moveTo>
                <a:cubicBezTo>
                  <a:pt x="731428" y="640846"/>
                  <a:pt x="737989" y="647851"/>
                  <a:pt x="737989" y="655635"/>
                </a:cubicBezTo>
                <a:cubicBezTo>
                  <a:pt x="737989" y="664197"/>
                  <a:pt x="731428" y="670424"/>
                  <a:pt x="724134" y="670424"/>
                </a:cubicBezTo>
                <a:cubicBezTo>
                  <a:pt x="717567" y="670424"/>
                  <a:pt x="711735" y="664197"/>
                  <a:pt x="711735" y="655635"/>
                </a:cubicBezTo>
                <a:cubicBezTo>
                  <a:pt x="711735" y="647851"/>
                  <a:pt x="717567" y="640846"/>
                  <a:pt x="724134" y="640846"/>
                </a:cubicBezTo>
                <a:close/>
                <a:moveTo>
                  <a:pt x="653301" y="640846"/>
                </a:moveTo>
                <a:cubicBezTo>
                  <a:pt x="660594" y="640846"/>
                  <a:pt x="667160" y="647851"/>
                  <a:pt x="667160" y="655635"/>
                </a:cubicBezTo>
                <a:cubicBezTo>
                  <a:pt x="667160" y="664197"/>
                  <a:pt x="660594" y="670424"/>
                  <a:pt x="653301" y="670424"/>
                </a:cubicBezTo>
                <a:cubicBezTo>
                  <a:pt x="645283" y="670424"/>
                  <a:pt x="640907" y="664197"/>
                  <a:pt x="640907" y="655635"/>
                </a:cubicBezTo>
                <a:cubicBezTo>
                  <a:pt x="640907" y="647851"/>
                  <a:pt x="645283" y="640846"/>
                  <a:pt x="653301" y="640846"/>
                </a:cubicBezTo>
                <a:close/>
                <a:moveTo>
                  <a:pt x="584864" y="640846"/>
                </a:moveTo>
                <a:cubicBezTo>
                  <a:pt x="592646" y="640846"/>
                  <a:pt x="599651" y="647851"/>
                  <a:pt x="599651" y="655635"/>
                </a:cubicBezTo>
                <a:cubicBezTo>
                  <a:pt x="599651" y="664197"/>
                  <a:pt x="592646" y="670424"/>
                  <a:pt x="584864" y="670424"/>
                </a:cubicBezTo>
                <a:cubicBezTo>
                  <a:pt x="576304" y="670424"/>
                  <a:pt x="570075" y="664197"/>
                  <a:pt x="570075" y="655635"/>
                </a:cubicBezTo>
                <a:cubicBezTo>
                  <a:pt x="570075" y="647851"/>
                  <a:pt x="576304" y="640846"/>
                  <a:pt x="584864" y="640846"/>
                </a:cubicBezTo>
                <a:close/>
                <a:moveTo>
                  <a:pt x="513663" y="640846"/>
                </a:moveTo>
                <a:cubicBezTo>
                  <a:pt x="522010" y="640846"/>
                  <a:pt x="528843" y="647851"/>
                  <a:pt x="528843" y="655635"/>
                </a:cubicBezTo>
                <a:cubicBezTo>
                  <a:pt x="528843" y="664197"/>
                  <a:pt x="522010" y="670424"/>
                  <a:pt x="513663" y="670424"/>
                </a:cubicBezTo>
                <a:cubicBezTo>
                  <a:pt x="506076" y="670424"/>
                  <a:pt x="499246" y="664197"/>
                  <a:pt x="499246" y="655635"/>
                </a:cubicBezTo>
                <a:cubicBezTo>
                  <a:pt x="499246" y="647851"/>
                  <a:pt x="506076" y="640846"/>
                  <a:pt x="513663" y="640846"/>
                </a:cubicBezTo>
                <a:close/>
                <a:moveTo>
                  <a:pt x="439832" y="640846"/>
                </a:moveTo>
                <a:cubicBezTo>
                  <a:pt x="448391" y="640846"/>
                  <a:pt x="454622" y="647851"/>
                  <a:pt x="454622" y="655635"/>
                </a:cubicBezTo>
                <a:cubicBezTo>
                  <a:pt x="454622" y="664197"/>
                  <a:pt x="448391" y="670424"/>
                  <a:pt x="439832" y="670424"/>
                </a:cubicBezTo>
                <a:cubicBezTo>
                  <a:pt x="432049" y="670424"/>
                  <a:pt x="425044" y="664197"/>
                  <a:pt x="425044" y="655635"/>
                </a:cubicBezTo>
                <a:cubicBezTo>
                  <a:pt x="425044" y="647851"/>
                  <a:pt x="432049" y="640846"/>
                  <a:pt x="439832" y="640846"/>
                </a:cubicBezTo>
                <a:close/>
                <a:moveTo>
                  <a:pt x="368070" y="640846"/>
                </a:moveTo>
                <a:cubicBezTo>
                  <a:pt x="376088" y="640846"/>
                  <a:pt x="380465" y="647851"/>
                  <a:pt x="380465" y="655635"/>
                </a:cubicBezTo>
                <a:cubicBezTo>
                  <a:pt x="380465" y="664197"/>
                  <a:pt x="376088" y="670424"/>
                  <a:pt x="368070" y="670424"/>
                </a:cubicBezTo>
                <a:cubicBezTo>
                  <a:pt x="360777" y="670424"/>
                  <a:pt x="354211" y="664197"/>
                  <a:pt x="354211" y="655635"/>
                </a:cubicBezTo>
                <a:cubicBezTo>
                  <a:pt x="354211" y="647851"/>
                  <a:pt x="360777" y="640846"/>
                  <a:pt x="368070" y="640846"/>
                </a:cubicBezTo>
                <a:close/>
                <a:moveTo>
                  <a:pt x="297235" y="640846"/>
                </a:moveTo>
                <a:cubicBezTo>
                  <a:pt x="303798" y="640846"/>
                  <a:pt x="309631" y="647851"/>
                  <a:pt x="309631" y="655635"/>
                </a:cubicBezTo>
                <a:cubicBezTo>
                  <a:pt x="309631" y="664197"/>
                  <a:pt x="303798" y="670424"/>
                  <a:pt x="297235" y="670424"/>
                </a:cubicBezTo>
                <a:cubicBezTo>
                  <a:pt x="289944" y="670424"/>
                  <a:pt x="283379" y="664197"/>
                  <a:pt x="283379" y="655635"/>
                </a:cubicBezTo>
                <a:cubicBezTo>
                  <a:pt x="283379" y="647851"/>
                  <a:pt x="289944" y="640846"/>
                  <a:pt x="297235" y="640846"/>
                </a:cubicBezTo>
                <a:close/>
                <a:moveTo>
                  <a:pt x="4082465" y="570017"/>
                </a:moveTo>
                <a:cubicBezTo>
                  <a:pt x="4090249" y="570017"/>
                  <a:pt x="4097254" y="576244"/>
                  <a:pt x="4097254" y="584805"/>
                </a:cubicBezTo>
                <a:cubicBezTo>
                  <a:pt x="4097254" y="593367"/>
                  <a:pt x="4090249" y="599594"/>
                  <a:pt x="4082465" y="599594"/>
                </a:cubicBezTo>
                <a:cubicBezTo>
                  <a:pt x="4073903" y="599594"/>
                  <a:pt x="4067676" y="593367"/>
                  <a:pt x="4067676" y="584805"/>
                </a:cubicBezTo>
                <a:cubicBezTo>
                  <a:pt x="4067676" y="576244"/>
                  <a:pt x="4073903" y="570017"/>
                  <a:pt x="4082465" y="570017"/>
                </a:cubicBezTo>
                <a:close/>
                <a:moveTo>
                  <a:pt x="4010703" y="570017"/>
                </a:moveTo>
                <a:cubicBezTo>
                  <a:pt x="4017996" y="570017"/>
                  <a:pt x="4023100" y="576244"/>
                  <a:pt x="4023100" y="584805"/>
                </a:cubicBezTo>
                <a:cubicBezTo>
                  <a:pt x="4023100" y="593367"/>
                  <a:pt x="4017996" y="599594"/>
                  <a:pt x="4010703" y="599594"/>
                </a:cubicBezTo>
                <a:cubicBezTo>
                  <a:pt x="4002681" y="599594"/>
                  <a:pt x="3996847" y="593367"/>
                  <a:pt x="3996847" y="584805"/>
                </a:cubicBezTo>
                <a:cubicBezTo>
                  <a:pt x="3996847" y="576244"/>
                  <a:pt x="4002681" y="570017"/>
                  <a:pt x="4010703" y="570017"/>
                </a:cubicBezTo>
                <a:close/>
                <a:moveTo>
                  <a:pt x="3939871" y="570017"/>
                </a:moveTo>
                <a:cubicBezTo>
                  <a:pt x="3946434" y="570017"/>
                  <a:pt x="3952268" y="576244"/>
                  <a:pt x="3952268" y="584805"/>
                </a:cubicBezTo>
                <a:cubicBezTo>
                  <a:pt x="3952268" y="593367"/>
                  <a:pt x="3946434" y="599594"/>
                  <a:pt x="3939871" y="599594"/>
                </a:cubicBezTo>
                <a:cubicBezTo>
                  <a:pt x="3932578" y="599594"/>
                  <a:pt x="3926015" y="593367"/>
                  <a:pt x="3926015" y="584805"/>
                </a:cubicBezTo>
                <a:cubicBezTo>
                  <a:pt x="3926015" y="576244"/>
                  <a:pt x="3932578" y="570017"/>
                  <a:pt x="3939871" y="570017"/>
                </a:cubicBezTo>
                <a:close/>
                <a:moveTo>
                  <a:pt x="3869042" y="570017"/>
                </a:moveTo>
                <a:cubicBezTo>
                  <a:pt x="3875605" y="570017"/>
                  <a:pt x="3881439" y="576244"/>
                  <a:pt x="3881439" y="584805"/>
                </a:cubicBezTo>
                <a:cubicBezTo>
                  <a:pt x="3881439" y="593367"/>
                  <a:pt x="3875605" y="599594"/>
                  <a:pt x="3869042" y="599594"/>
                </a:cubicBezTo>
                <a:cubicBezTo>
                  <a:pt x="3861749" y="599594"/>
                  <a:pt x="3855186" y="593367"/>
                  <a:pt x="3855186" y="584805"/>
                </a:cubicBezTo>
                <a:cubicBezTo>
                  <a:pt x="3855186" y="576244"/>
                  <a:pt x="3861749" y="570017"/>
                  <a:pt x="3869042" y="570017"/>
                </a:cubicBezTo>
                <a:close/>
                <a:moveTo>
                  <a:pt x="3796752" y="570017"/>
                </a:moveTo>
                <a:cubicBezTo>
                  <a:pt x="3804774" y="570017"/>
                  <a:pt x="3810608" y="576244"/>
                  <a:pt x="3810608" y="584805"/>
                </a:cubicBezTo>
                <a:cubicBezTo>
                  <a:pt x="3810608" y="593367"/>
                  <a:pt x="3804774" y="599594"/>
                  <a:pt x="3796752" y="599594"/>
                </a:cubicBezTo>
                <a:cubicBezTo>
                  <a:pt x="3790918" y="599594"/>
                  <a:pt x="3784355" y="593367"/>
                  <a:pt x="3784355" y="584805"/>
                </a:cubicBezTo>
                <a:cubicBezTo>
                  <a:pt x="3784355" y="576244"/>
                  <a:pt x="3790918" y="570017"/>
                  <a:pt x="3796752" y="570017"/>
                </a:cubicBezTo>
                <a:close/>
                <a:moveTo>
                  <a:pt x="3725922" y="570017"/>
                </a:moveTo>
                <a:cubicBezTo>
                  <a:pt x="3733944" y="570017"/>
                  <a:pt x="3739778" y="576244"/>
                  <a:pt x="3739778" y="584805"/>
                </a:cubicBezTo>
                <a:cubicBezTo>
                  <a:pt x="3739778" y="593367"/>
                  <a:pt x="3733944" y="599594"/>
                  <a:pt x="3725922" y="599594"/>
                </a:cubicBezTo>
                <a:cubicBezTo>
                  <a:pt x="3719359" y="599594"/>
                  <a:pt x="3713525" y="593367"/>
                  <a:pt x="3713525" y="584805"/>
                </a:cubicBezTo>
                <a:cubicBezTo>
                  <a:pt x="3713525" y="576244"/>
                  <a:pt x="3719359" y="570017"/>
                  <a:pt x="3725922" y="570017"/>
                </a:cubicBezTo>
                <a:close/>
                <a:moveTo>
                  <a:pt x="3655091" y="570017"/>
                </a:moveTo>
                <a:cubicBezTo>
                  <a:pt x="3662384" y="570017"/>
                  <a:pt x="3668947" y="574392"/>
                  <a:pt x="3668947" y="582414"/>
                </a:cubicBezTo>
                <a:cubicBezTo>
                  <a:pt x="3668947" y="590436"/>
                  <a:pt x="3662384" y="596271"/>
                  <a:pt x="3655091" y="596271"/>
                </a:cubicBezTo>
                <a:cubicBezTo>
                  <a:pt x="3647069" y="596271"/>
                  <a:pt x="3642694" y="590436"/>
                  <a:pt x="3642694" y="582414"/>
                </a:cubicBezTo>
                <a:cubicBezTo>
                  <a:pt x="3642694" y="574392"/>
                  <a:pt x="3647069" y="570017"/>
                  <a:pt x="3655091" y="570017"/>
                </a:cubicBezTo>
                <a:close/>
                <a:moveTo>
                  <a:pt x="3583280" y="570017"/>
                </a:moveTo>
                <a:cubicBezTo>
                  <a:pt x="3591064" y="570017"/>
                  <a:pt x="3598069" y="574392"/>
                  <a:pt x="3598069" y="582414"/>
                </a:cubicBezTo>
                <a:cubicBezTo>
                  <a:pt x="3598069" y="590436"/>
                  <a:pt x="3591064" y="596271"/>
                  <a:pt x="3583280" y="596271"/>
                </a:cubicBezTo>
                <a:cubicBezTo>
                  <a:pt x="3574718" y="596271"/>
                  <a:pt x="3568491" y="590436"/>
                  <a:pt x="3568491" y="582414"/>
                </a:cubicBezTo>
                <a:cubicBezTo>
                  <a:pt x="3568491" y="574392"/>
                  <a:pt x="3574718" y="570017"/>
                  <a:pt x="3583280" y="570017"/>
                </a:cubicBezTo>
                <a:close/>
                <a:moveTo>
                  <a:pt x="3512449" y="570017"/>
                </a:moveTo>
                <a:cubicBezTo>
                  <a:pt x="3520232" y="570017"/>
                  <a:pt x="3527237" y="574392"/>
                  <a:pt x="3527237" y="582414"/>
                </a:cubicBezTo>
                <a:cubicBezTo>
                  <a:pt x="3527237" y="590436"/>
                  <a:pt x="3520232" y="596271"/>
                  <a:pt x="3512449" y="596271"/>
                </a:cubicBezTo>
                <a:cubicBezTo>
                  <a:pt x="3503887" y="596271"/>
                  <a:pt x="3497661" y="590436"/>
                  <a:pt x="3497661" y="582414"/>
                </a:cubicBezTo>
                <a:cubicBezTo>
                  <a:pt x="3497661" y="574392"/>
                  <a:pt x="3503887" y="570017"/>
                  <a:pt x="3512449" y="570017"/>
                </a:cubicBezTo>
                <a:close/>
                <a:moveTo>
                  <a:pt x="3441619" y="570017"/>
                </a:moveTo>
                <a:cubicBezTo>
                  <a:pt x="3450181" y="570017"/>
                  <a:pt x="3456408" y="574392"/>
                  <a:pt x="3456408" y="582414"/>
                </a:cubicBezTo>
                <a:cubicBezTo>
                  <a:pt x="3456408" y="590436"/>
                  <a:pt x="3450181" y="596271"/>
                  <a:pt x="3441619" y="596271"/>
                </a:cubicBezTo>
                <a:cubicBezTo>
                  <a:pt x="3433835" y="596271"/>
                  <a:pt x="3426830" y="590436"/>
                  <a:pt x="3426830" y="582414"/>
                </a:cubicBezTo>
                <a:cubicBezTo>
                  <a:pt x="3426830" y="574392"/>
                  <a:pt x="3433835" y="570017"/>
                  <a:pt x="3441619" y="570017"/>
                </a:cubicBezTo>
                <a:close/>
                <a:moveTo>
                  <a:pt x="3369857" y="570017"/>
                </a:moveTo>
                <a:cubicBezTo>
                  <a:pt x="3377879" y="570017"/>
                  <a:pt x="3382254" y="574392"/>
                  <a:pt x="3382254" y="582414"/>
                </a:cubicBezTo>
                <a:cubicBezTo>
                  <a:pt x="3382254" y="590436"/>
                  <a:pt x="3377879" y="596271"/>
                  <a:pt x="3369857" y="596271"/>
                </a:cubicBezTo>
                <a:cubicBezTo>
                  <a:pt x="3362564" y="596271"/>
                  <a:pt x="3356001" y="590436"/>
                  <a:pt x="3356001" y="582414"/>
                </a:cubicBezTo>
                <a:cubicBezTo>
                  <a:pt x="3356001" y="574392"/>
                  <a:pt x="3362564" y="570017"/>
                  <a:pt x="3369857" y="570017"/>
                </a:cubicBezTo>
                <a:close/>
                <a:moveTo>
                  <a:pt x="3299091" y="570017"/>
                </a:moveTo>
                <a:cubicBezTo>
                  <a:pt x="3305656" y="570017"/>
                  <a:pt x="3311491" y="574392"/>
                  <a:pt x="3311491" y="582414"/>
                </a:cubicBezTo>
                <a:cubicBezTo>
                  <a:pt x="3311491" y="590436"/>
                  <a:pt x="3305656" y="596271"/>
                  <a:pt x="3299091" y="596271"/>
                </a:cubicBezTo>
                <a:cubicBezTo>
                  <a:pt x="3291802" y="596271"/>
                  <a:pt x="3285240" y="590436"/>
                  <a:pt x="3285240" y="582414"/>
                </a:cubicBezTo>
                <a:cubicBezTo>
                  <a:pt x="3285240" y="574392"/>
                  <a:pt x="3291802" y="570017"/>
                  <a:pt x="3299091" y="570017"/>
                </a:cubicBezTo>
                <a:close/>
                <a:moveTo>
                  <a:pt x="3226803" y="570017"/>
                </a:moveTo>
                <a:cubicBezTo>
                  <a:pt x="3234823" y="570017"/>
                  <a:pt x="3240660" y="574392"/>
                  <a:pt x="3240660" y="582414"/>
                </a:cubicBezTo>
                <a:cubicBezTo>
                  <a:pt x="3240660" y="590436"/>
                  <a:pt x="3234823" y="596271"/>
                  <a:pt x="3226803" y="596271"/>
                </a:cubicBezTo>
                <a:cubicBezTo>
                  <a:pt x="3220242" y="596271"/>
                  <a:pt x="3214406" y="590436"/>
                  <a:pt x="3214406" y="582414"/>
                </a:cubicBezTo>
                <a:cubicBezTo>
                  <a:pt x="3214406" y="574392"/>
                  <a:pt x="3220242" y="570017"/>
                  <a:pt x="3226803" y="570017"/>
                </a:cubicBezTo>
                <a:close/>
                <a:moveTo>
                  <a:pt x="3152600" y="570017"/>
                </a:moveTo>
                <a:cubicBezTo>
                  <a:pt x="3159892" y="570017"/>
                  <a:pt x="3166454" y="574392"/>
                  <a:pt x="3166454" y="582414"/>
                </a:cubicBezTo>
                <a:cubicBezTo>
                  <a:pt x="3166454" y="590436"/>
                  <a:pt x="3159892" y="596271"/>
                  <a:pt x="3152600" y="596271"/>
                </a:cubicBezTo>
                <a:cubicBezTo>
                  <a:pt x="3146037" y="596271"/>
                  <a:pt x="3140203" y="590436"/>
                  <a:pt x="3140203" y="582414"/>
                </a:cubicBezTo>
                <a:cubicBezTo>
                  <a:pt x="3140203" y="574392"/>
                  <a:pt x="3146037" y="570017"/>
                  <a:pt x="3152600" y="570017"/>
                </a:cubicBezTo>
                <a:close/>
                <a:moveTo>
                  <a:pt x="3081770" y="570017"/>
                </a:moveTo>
                <a:cubicBezTo>
                  <a:pt x="3089064" y="570017"/>
                  <a:pt x="3095622" y="575851"/>
                  <a:pt x="3095622" y="582414"/>
                </a:cubicBezTo>
                <a:cubicBezTo>
                  <a:pt x="3095622" y="590436"/>
                  <a:pt x="3089064" y="596271"/>
                  <a:pt x="3081770" y="596271"/>
                </a:cubicBezTo>
                <a:cubicBezTo>
                  <a:pt x="3073746" y="596271"/>
                  <a:pt x="3069369" y="590436"/>
                  <a:pt x="3069369" y="582414"/>
                </a:cubicBezTo>
                <a:cubicBezTo>
                  <a:pt x="3069369" y="575851"/>
                  <a:pt x="3073746" y="570017"/>
                  <a:pt x="3081770" y="570017"/>
                </a:cubicBezTo>
                <a:close/>
                <a:moveTo>
                  <a:pt x="3013712" y="570017"/>
                </a:moveTo>
                <a:cubicBezTo>
                  <a:pt x="3021305" y="570017"/>
                  <a:pt x="3028132" y="575851"/>
                  <a:pt x="3028132" y="582414"/>
                </a:cubicBezTo>
                <a:cubicBezTo>
                  <a:pt x="3028132" y="590436"/>
                  <a:pt x="3021305" y="596271"/>
                  <a:pt x="3013712" y="596271"/>
                </a:cubicBezTo>
                <a:cubicBezTo>
                  <a:pt x="3005366" y="596271"/>
                  <a:pt x="2998537" y="590436"/>
                  <a:pt x="2998537" y="582414"/>
                </a:cubicBezTo>
                <a:cubicBezTo>
                  <a:pt x="2998537" y="575851"/>
                  <a:pt x="3005366" y="570017"/>
                  <a:pt x="3013712" y="570017"/>
                </a:cubicBezTo>
                <a:close/>
                <a:moveTo>
                  <a:pt x="2942491" y="570017"/>
                </a:moveTo>
                <a:cubicBezTo>
                  <a:pt x="2951049" y="570017"/>
                  <a:pt x="2957285" y="575851"/>
                  <a:pt x="2957285" y="582414"/>
                </a:cubicBezTo>
                <a:cubicBezTo>
                  <a:pt x="2957285" y="590436"/>
                  <a:pt x="2951049" y="596271"/>
                  <a:pt x="2942491" y="596271"/>
                </a:cubicBezTo>
                <a:cubicBezTo>
                  <a:pt x="2934710" y="596271"/>
                  <a:pt x="2927705" y="590436"/>
                  <a:pt x="2927705" y="582414"/>
                </a:cubicBezTo>
                <a:cubicBezTo>
                  <a:pt x="2927705" y="575851"/>
                  <a:pt x="2934710" y="570017"/>
                  <a:pt x="2942491" y="570017"/>
                </a:cubicBezTo>
                <a:close/>
                <a:moveTo>
                  <a:pt x="2868288" y="570017"/>
                </a:moveTo>
                <a:cubicBezTo>
                  <a:pt x="2876856" y="570017"/>
                  <a:pt x="2883082" y="575851"/>
                  <a:pt x="2883082" y="582414"/>
                </a:cubicBezTo>
                <a:cubicBezTo>
                  <a:pt x="2883082" y="590436"/>
                  <a:pt x="2876856" y="596271"/>
                  <a:pt x="2868288" y="596271"/>
                </a:cubicBezTo>
                <a:cubicBezTo>
                  <a:pt x="2860506" y="596271"/>
                  <a:pt x="2853502" y="590436"/>
                  <a:pt x="2853502" y="582414"/>
                </a:cubicBezTo>
                <a:cubicBezTo>
                  <a:pt x="2853502" y="575851"/>
                  <a:pt x="2860506" y="570017"/>
                  <a:pt x="2868288" y="570017"/>
                </a:cubicBezTo>
                <a:close/>
                <a:moveTo>
                  <a:pt x="2796532" y="570017"/>
                </a:moveTo>
                <a:cubicBezTo>
                  <a:pt x="2804552" y="570017"/>
                  <a:pt x="2808931" y="575851"/>
                  <a:pt x="2808931" y="582414"/>
                </a:cubicBezTo>
                <a:cubicBezTo>
                  <a:pt x="2808931" y="590436"/>
                  <a:pt x="2804552" y="596271"/>
                  <a:pt x="2796532" y="596271"/>
                </a:cubicBezTo>
                <a:cubicBezTo>
                  <a:pt x="2789240" y="596271"/>
                  <a:pt x="2782675" y="590436"/>
                  <a:pt x="2782675" y="582414"/>
                </a:cubicBezTo>
                <a:cubicBezTo>
                  <a:pt x="2782675" y="575851"/>
                  <a:pt x="2789240" y="570017"/>
                  <a:pt x="2796532" y="570017"/>
                </a:cubicBezTo>
                <a:close/>
                <a:moveTo>
                  <a:pt x="2725695" y="570017"/>
                </a:moveTo>
                <a:cubicBezTo>
                  <a:pt x="2731529" y="570017"/>
                  <a:pt x="2738097" y="575851"/>
                  <a:pt x="2738097" y="582414"/>
                </a:cubicBezTo>
                <a:cubicBezTo>
                  <a:pt x="2738097" y="590436"/>
                  <a:pt x="2731529" y="596271"/>
                  <a:pt x="2725695" y="596271"/>
                </a:cubicBezTo>
                <a:cubicBezTo>
                  <a:pt x="2717681" y="596271"/>
                  <a:pt x="2711843" y="590436"/>
                  <a:pt x="2711843" y="582414"/>
                </a:cubicBezTo>
                <a:cubicBezTo>
                  <a:pt x="2711843" y="575851"/>
                  <a:pt x="2717681" y="570017"/>
                  <a:pt x="2725695" y="570017"/>
                </a:cubicBezTo>
                <a:close/>
                <a:moveTo>
                  <a:pt x="2654867" y="570017"/>
                </a:moveTo>
                <a:cubicBezTo>
                  <a:pt x="2660705" y="570017"/>
                  <a:pt x="2667266" y="575851"/>
                  <a:pt x="2667266" y="582414"/>
                </a:cubicBezTo>
                <a:cubicBezTo>
                  <a:pt x="2667266" y="590436"/>
                  <a:pt x="2660705" y="596271"/>
                  <a:pt x="2654867" y="596271"/>
                </a:cubicBezTo>
                <a:cubicBezTo>
                  <a:pt x="2646847" y="596271"/>
                  <a:pt x="2641013" y="590436"/>
                  <a:pt x="2641013" y="582414"/>
                </a:cubicBezTo>
                <a:cubicBezTo>
                  <a:pt x="2641013" y="575851"/>
                  <a:pt x="2646847" y="570017"/>
                  <a:pt x="2654867" y="570017"/>
                </a:cubicBezTo>
                <a:close/>
                <a:moveTo>
                  <a:pt x="2582580" y="570017"/>
                </a:moveTo>
                <a:cubicBezTo>
                  <a:pt x="2589873" y="570017"/>
                  <a:pt x="2596435" y="575851"/>
                  <a:pt x="2596435" y="582414"/>
                </a:cubicBezTo>
                <a:cubicBezTo>
                  <a:pt x="2596435" y="590436"/>
                  <a:pt x="2589873" y="596271"/>
                  <a:pt x="2582580" y="596271"/>
                </a:cubicBezTo>
                <a:cubicBezTo>
                  <a:pt x="2576018" y="596271"/>
                  <a:pt x="2570184" y="590436"/>
                  <a:pt x="2570184" y="582414"/>
                </a:cubicBezTo>
                <a:cubicBezTo>
                  <a:pt x="2570184" y="575851"/>
                  <a:pt x="2576018" y="570017"/>
                  <a:pt x="2582580" y="570017"/>
                </a:cubicBezTo>
                <a:close/>
                <a:moveTo>
                  <a:pt x="2511026" y="570017"/>
                </a:moveTo>
                <a:cubicBezTo>
                  <a:pt x="2519047" y="570017"/>
                  <a:pt x="2525610" y="575851"/>
                  <a:pt x="2525610" y="582414"/>
                </a:cubicBezTo>
                <a:cubicBezTo>
                  <a:pt x="2525610" y="590436"/>
                  <a:pt x="2519047" y="596271"/>
                  <a:pt x="2511026" y="596271"/>
                </a:cubicBezTo>
                <a:cubicBezTo>
                  <a:pt x="2505193" y="596271"/>
                  <a:pt x="2499358" y="590436"/>
                  <a:pt x="2499358" y="582414"/>
                </a:cubicBezTo>
                <a:cubicBezTo>
                  <a:pt x="2499358" y="575851"/>
                  <a:pt x="2505193" y="570017"/>
                  <a:pt x="2511026" y="570017"/>
                </a:cubicBezTo>
                <a:close/>
                <a:moveTo>
                  <a:pt x="2440921" y="570017"/>
                </a:moveTo>
                <a:cubicBezTo>
                  <a:pt x="2448943" y="570017"/>
                  <a:pt x="2454778" y="575851"/>
                  <a:pt x="2454778" y="582414"/>
                </a:cubicBezTo>
                <a:cubicBezTo>
                  <a:pt x="2454778" y="590436"/>
                  <a:pt x="2448943" y="596271"/>
                  <a:pt x="2440921" y="596271"/>
                </a:cubicBezTo>
                <a:cubicBezTo>
                  <a:pt x="2433632" y="596271"/>
                  <a:pt x="2428525" y="590436"/>
                  <a:pt x="2428525" y="582414"/>
                </a:cubicBezTo>
                <a:cubicBezTo>
                  <a:pt x="2428525" y="575851"/>
                  <a:pt x="2433632" y="570017"/>
                  <a:pt x="2440921" y="570017"/>
                </a:cubicBezTo>
                <a:close/>
                <a:moveTo>
                  <a:pt x="2369108" y="570017"/>
                </a:moveTo>
                <a:cubicBezTo>
                  <a:pt x="2377669" y="570017"/>
                  <a:pt x="2383896" y="575851"/>
                  <a:pt x="2383896" y="582414"/>
                </a:cubicBezTo>
                <a:cubicBezTo>
                  <a:pt x="2383896" y="590436"/>
                  <a:pt x="2377669" y="596271"/>
                  <a:pt x="2369108" y="596271"/>
                </a:cubicBezTo>
                <a:cubicBezTo>
                  <a:pt x="2361324" y="596271"/>
                  <a:pt x="2354319" y="590436"/>
                  <a:pt x="2354319" y="582414"/>
                </a:cubicBezTo>
                <a:cubicBezTo>
                  <a:pt x="2354319" y="575851"/>
                  <a:pt x="2361324" y="570017"/>
                  <a:pt x="2369108" y="570017"/>
                </a:cubicBezTo>
                <a:close/>
                <a:moveTo>
                  <a:pt x="2298275" y="570017"/>
                </a:moveTo>
                <a:cubicBezTo>
                  <a:pt x="2306839" y="570017"/>
                  <a:pt x="2313064" y="575851"/>
                  <a:pt x="2313064" y="582414"/>
                </a:cubicBezTo>
                <a:cubicBezTo>
                  <a:pt x="2313064" y="590436"/>
                  <a:pt x="2306839" y="596271"/>
                  <a:pt x="2298275" y="596271"/>
                </a:cubicBezTo>
                <a:cubicBezTo>
                  <a:pt x="2290494" y="596271"/>
                  <a:pt x="2283487" y="590436"/>
                  <a:pt x="2283487" y="582414"/>
                </a:cubicBezTo>
                <a:cubicBezTo>
                  <a:pt x="2283487" y="575851"/>
                  <a:pt x="2290494" y="570017"/>
                  <a:pt x="2298275" y="570017"/>
                </a:cubicBezTo>
                <a:close/>
                <a:moveTo>
                  <a:pt x="2226512" y="570017"/>
                </a:moveTo>
                <a:cubicBezTo>
                  <a:pt x="2234534" y="570017"/>
                  <a:pt x="2238911" y="575851"/>
                  <a:pt x="2238911" y="582414"/>
                </a:cubicBezTo>
                <a:cubicBezTo>
                  <a:pt x="2238911" y="590436"/>
                  <a:pt x="2234534" y="596271"/>
                  <a:pt x="2226512" y="596271"/>
                </a:cubicBezTo>
                <a:cubicBezTo>
                  <a:pt x="2218490" y="596271"/>
                  <a:pt x="2212655" y="590436"/>
                  <a:pt x="2212655" y="582414"/>
                </a:cubicBezTo>
                <a:cubicBezTo>
                  <a:pt x="2212655" y="575851"/>
                  <a:pt x="2218490" y="570017"/>
                  <a:pt x="2226512" y="570017"/>
                </a:cubicBezTo>
                <a:close/>
                <a:moveTo>
                  <a:pt x="2155680" y="570017"/>
                </a:moveTo>
                <a:cubicBezTo>
                  <a:pt x="2161514" y="570017"/>
                  <a:pt x="2168079" y="575851"/>
                  <a:pt x="2168079" y="582414"/>
                </a:cubicBezTo>
                <a:cubicBezTo>
                  <a:pt x="2168079" y="590436"/>
                  <a:pt x="2161514" y="596271"/>
                  <a:pt x="2155680" y="596271"/>
                </a:cubicBezTo>
                <a:cubicBezTo>
                  <a:pt x="2147658" y="596271"/>
                  <a:pt x="2141823" y="590436"/>
                  <a:pt x="2141823" y="582414"/>
                </a:cubicBezTo>
                <a:cubicBezTo>
                  <a:pt x="2141823" y="575851"/>
                  <a:pt x="2147658" y="570017"/>
                  <a:pt x="2155680" y="570017"/>
                </a:cubicBezTo>
                <a:close/>
                <a:moveTo>
                  <a:pt x="2084846" y="570017"/>
                </a:moveTo>
                <a:cubicBezTo>
                  <a:pt x="2090680" y="570017"/>
                  <a:pt x="2097246" y="575851"/>
                  <a:pt x="2097246" y="582414"/>
                </a:cubicBezTo>
                <a:cubicBezTo>
                  <a:pt x="2097246" y="590436"/>
                  <a:pt x="2090680" y="596271"/>
                  <a:pt x="2084846" y="596271"/>
                </a:cubicBezTo>
                <a:cubicBezTo>
                  <a:pt x="2076824" y="596271"/>
                  <a:pt x="2070989" y="590436"/>
                  <a:pt x="2070989" y="582414"/>
                </a:cubicBezTo>
                <a:cubicBezTo>
                  <a:pt x="2070989" y="575851"/>
                  <a:pt x="2076824" y="570017"/>
                  <a:pt x="2084846" y="570017"/>
                </a:cubicBezTo>
                <a:close/>
                <a:moveTo>
                  <a:pt x="2011831" y="570017"/>
                </a:moveTo>
                <a:cubicBezTo>
                  <a:pt x="2019854" y="570017"/>
                  <a:pt x="2026416" y="575851"/>
                  <a:pt x="2026416" y="582414"/>
                </a:cubicBezTo>
                <a:cubicBezTo>
                  <a:pt x="2026416" y="590436"/>
                  <a:pt x="2019854" y="596271"/>
                  <a:pt x="2011831" y="596271"/>
                </a:cubicBezTo>
                <a:cubicBezTo>
                  <a:pt x="2005997" y="596271"/>
                  <a:pt x="2000163" y="590436"/>
                  <a:pt x="2000163" y="582414"/>
                </a:cubicBezTo>
                <a:cubicBezTo>
                  <a:pt x="2000163" y="575851"/>
                  <a:pt x="2005997" y="570017"/>
                  <a:pt x="2011831" y="570017"/>
                </a:cubicBezTo>
                <a:close/>
                <a:moveTo>
                  <a:pt x="1938359" y="570017"/>
                </a:moveTo>
                <a:cubicBezTo>
                  <a:pt x="1946379" y="570017"/>
                  <a:pt x="1952216" y="575851"/>
                  <a:pt x="1952216" y="583873"/>
                </a:cubicBezTo>
                <a:cubicBezTo>
                  <a:pt x="1952216" y="590436"/>
                  <a:pt x="1946379" y="596271"/>
                  <a:pt x="1938359" y="596271"/>
                </a:cubicBezTo>
                <a:cubicBezTo>
                  <a:pt x="1932525" y="596271"/>
                  <a:pt x="1925962" y="590436"/>
                  <a:pt x="1925962" y="583873"/>
                </a:cubicBezTo>
                <a:cubicBezTo>
                  <a:pt x="1925962" y="575851"/>
                  <a:pt x="1932525" y="570017"/>
                  <a:pt x="1938359" y="570017"/>
                </a:cubicBezTo>
                <a:close/>
                <a:moveTo>
                  <a:pt x="1867522" y="570017"/>
                </a:moveTo>
                <a:cubicBezTo>
                  <a:pt x="1875545" y="570017"/>
                  <a:pt x="1881382" y="575851"/>
                  <a:pt x="1881382" y="583873"/>
                </a:cubicBezTo>
                <a:cubicBezTo>
                  <a:pt x="1881382" y="590436"/>
                  <a:pt x="1875545" y="596271"/>
                  <a:pt x="1867522" y="596271"/>
                </a:cubicBezTo>
                <a:cubicBezTo>
                  <a:pt x="1860229" y="596271"/>
                  <a:pt x="1855124" y="590436"/>
                  <a:pt x="1855124" y="583873"/>
                </a:cubicBezTo>
                <a:cubicBezTo>
                  <a:pt x="1855124" y="575851"/>
                  <a:pt x="1860229" y="570017"/>
                  <a:pt x="1867522" y="570017"/>
                </a:cubicBezTo>
                <a:close/>
                <a:moveTo>
                  <a:pt x="1799082" y="570017"/>
                </a:moveTo>
                <a:cubicBezTo>
                  <a:pt x="1807643" y="570017"/>
                  <a:pt x="1813871" y="575851"/>
                  <a:pt x="1813871" y="583873"/>
                </a:cubicBezTo>
                <a:cubicBezTo>
                  <a:pt x="1813871" y="590436"/>
                  <a:pt x="1807643" y="596271"/>
                  <a:pt x="1799082" y="596271"/>
                </a:cubicBezTo>
                <a:cubicBezTo>
                  <a:pt x="1790521" y="596271"/>
                  <a:pt x="1784295" y="590436"/>
                  <a:pt x="1784295" y="583873"/>
                </a:cubicBezTo>
                <a:cubicBezTo>
                  <a:pt x="1784295" y="575851"/>
                  <a:pt x="1790521" y="570017"/>
                  <a:pt x="1799082" y="570017"/>
                </a:cubicBezTo>
                <a:close/>
                <a:moveTo>
                  <a:pt x="1728257" y="570017"/>
                </a:moveTo>
                <a:cubicBezTo>
                  <a:pt x="1736820" y="570017"/>
                  <a:pt x="1743046" y="575851"/>
                  <a:pt x="1743046" y="583873"/>
                </a:cubicBezTo>
                <a:cubicBezTo>
                  <a:pt x="1743046" y="590436"/>
                  <a:pt x="1736820" y="596271"/>
                  <a:pt x="1728257" y="596271"/>
                </a:cubicBezTo>
                <a:cubicBezTo>
                  <a:pt x="1719694" y="596271"/>
                  <a:pt x="1713467" y="590436"/>
                  <a:pt x="1713467" y="583873"/>
                </a:cubicBezTo>
                <a:cubicBezTo>
                  <a:pt x="1713467" y="575851"/>
                  <a:pt x="1719694" y="570017"/>
                  <a:pt x="1728257" y="570017"/>
                </a:cubicBezTo>
                <a:close/>
                <a:moveTo>
                  <a:pt x="1657426" y="570017"/>
                </a:moveTo>
                <a:cubicBezTo>
                  <a:pt x="1665210" y="570017"/>
                  <a:pt x="1672218" y="575851"/>
                  <a:pt x="1672218" y="583873"/>
                </a:cubicBezTo>
                <a:cubicBezTo>
                  <a:pt x="1672218" y="590436"/>
                  <a:pt x="1665210" y="596271"/>
                  <a:pt x="1657426" y="596271"/>
                </a:cubicBezTo>
                <a:cubicBezTo>
                  <a:pt x="1648867" y="596271"/>
                  <a:pt x="1642647" y="590436"/>
                  <a:pt x="1642647" y="583873"/>
                </a:cubicBezTo>
                <a:cubicBezTo>
                  <a:pt x="1642647" y="575851"/>
                  <a:pt x="1648867" y="570017"/>
                  <a:pt x="1657426" y="570017"/>
                </a:cubicBezTo>
                <a:close/>
                <a:moveTo>
                  <a:pt x="1582294" y="570017"/>
                </a:moveTo>
                <a:cubicBezTo>
                  <a:pt x="1589587" y="570017"/>
                  <a:pt x="1594694" y="575851"/>
                  <a:pt x="1594694" y="583873"/>
                </a:cubicBezTo>
                <a:cubicBezTo>
                  <a:pt x="1594694" y="590436"/>
                  <a:pt x="1589587" y="596271"/>
                  <a:pt x="1582294" y="596271"/>
                </a:cubicBezTo>
                <a:cubicBezTo>
                  <a:pt x="1574271" y="596271"/>
                  <a:pt x="1568438" y="590436"/>
                  <a:pt x="1568438" y="583873"/>
                </a:cubicBezTo>
                <a:cubicBezTo>
                  <a:pt x="1568438" y="575851"/>
                  <a:pt x="1574271" y="570017"/>
                  <a:pt x="1582294" y="570017"/>
                </a:cubicBezTo>
                <a:close/>
                <a:moveTo>
                  <a:pt x="1512190" y="570017"/>
                </a:moveTo>
                <a:cubicBezTo>
                  <a:pt x="1518025" y="570017"/>
                  <a:pt x="1523859" y="575851"/>
                  <a:pt x="1523859" y="583873"/>
                </a:cubicBezTo>
                <a:cubicBezTo>
                  <a:pt x="1523859" y="590436"/>
                  <a:pt x="1518025" y="596271"/>
                  <a:pt x="1512190" y="596271"/>
                </a:cubicBezTo>
                <a:cubicBezTo>
                  <a:pt x="1504169" y="596271"/>
                  <a:pt x="1497607" y="590436"/>
                  <a:pt x="1497607" y="583873"/>
                </a:cubicBezTo>
                <a:cubicBezTo>
                  <a:pt x="1497607" y="575851"/>
                  <a:pt x="1504169" y="570017"/>
                  <a:pt x="1512190" y="570017"/>
                </a:cubicBezTo>
                <a:close/>
                <a:moveTo>
                  <a:pt x="1440623" y="570017"/>
                </a:moveTo>
                <a:cubicBezTo>
                  <a:pt x="1447188" y="570017"/>
                  <a:pt x="1453020" y="575851"/>
                  <a:pt x="1453020" y="583873"/>
                </a:cubicBezTo>
                <a:cubicBezTo>
                  <a:pt x="1453020" y="590436"/>
                  <a:pt x="1447188" y="596271"/>
                  <a:pt x="1440623" y="596271"/>
                </a:cubicBezTo>
                <a:cubicBezTo>
                  <a:pt x="1433333" y="596271"/>
                  <a:pt x="1426771" y="590436"/>
                  <a:pt x="1426771" y="583873"/>
                </a:cubicBezTo>
                <a:cubicBezTo>
                  <a:pt x="1426771" y="575851"/>
                  <a:pt x="1433333" y="570017"/>
                  <a:pt x="1440623" y="570017"/>
                </a:cubicBezTo>
                <a:close/>
                <a:moveTo>
                  <a:pt x="1368341" y="570017"/>
                </a:moveTo>
                <a:cubicBezTo>
                  <a:pt x="1376363" y="570017"/>
                  <a:pt x="1382194" y="575851"/>
                  <a:pt x="1382194" y="583873"/>
                </a:cubicBezTo>
                <a:cubicBezTo>
                  <a:pt x="1382194" y="590436"/>
                  <a:pt x="1376363" y="596271"/>
                  <a:pt x="1368341" y="596271"/>
                </a:cubicBezTo>
                <a:cubicBezTo>
                  <a:pt x="1362508" y="596271"/>
                  <a:pt x="1355945" y="590436"/>
                  <a:pt x="1355945" y="583873"/>
                </a:cubicBezTo>
                <a:cubicBezTo>
                  <a:pt x="1355945" y="575851"/>
                  <a:pt x="1362508" y="570017"/>
                  <a:pt x="1368341" y="570017"/>
                </a:cubicBezTo>
                <a:close/>
                <a:moveTo>
                  <a:pt x="1297515" y="570017"/>
                </a:moveTo>
                <a:cubicBezTo>
                  <a:pt x="1305535" y="570017"/>
                  <a:pt x="1311369" y="575851"/>
                  <a:pt x="1311369" y="583873"/>
                </a:cubicBezTo>
                <a:cubicBezTo>
                  <a:pt x="1311369" y="590436"/>
                  <a:pt x="1305535" y="596271"/>
                  <a:pt x="1297515" y="596271"/>
                </a:cubicBezTo>
                <a:cubicBezTo>
                  <a:pt x="1291680" y="596271"/>
                  <a:pt x="1285116" y="590436"/>
                  <a:pt x="1285116" y="583873"/>
                </a:cubicBezTo>
                <a:cubicBezTo>
                  <a:pt x="1285116" y="575851"/>
                  <a:pt x="1289492" y="570017"/>
                  <a:pt x="1297515" y="570017"/>
                </a:cubicBezTo>
                <a:close/>
                <a:moveTo>
                  <a:pt x="1226680" y="570017"/>
                </a:moveTo>
                <a:cubicBezTo>
                  <a:pt x="1233973" y="570017"/>
                  <a:pt x="1240537" y="575851"/>
                  <a:pt x="1240537" y="583873"/>
                </a:cubicBezTo>
                <a:cubicBezTo>
                  <a:pt x="1240537" y="590436"/>
                  <a:pt x="1233973" y="596271"/>
                  <a:pt x="1226680" y="596271"/>
                </a:cubicBezTo>
                <a:cubicBezTo>
                  <a:pt x="1218671" y="596271"/>
                  <a:pt x="1214296" y="590436"/>
                  <a:pt x="1214296" y="583873"/>
                </a:cubicBezTo>
                <a:cubicBezTo>
                  <a:pt x="1214296" y="575851"/>
                  <a:pt x="1218671" y="570017"/>
                  <a:pt x="1226680" y="570017"/>
                </a:cubicBezTo>
                <a:close/>
                <a:moveTo>
                  <a:pt x="1154879" y="570017"/>
                </a:moveTo>
                <a:cubicBezTo>
                  <a:pt x="1162662" y="570017"/>
                  <a:pt x="1169669" y="575851"/>
                  <a:pt x="1169669" y="583873"/>
                </a:cubicBezTo>
                <a:cubicBezTo>
                  <a:pt x="1169669" y="590436"/>
                  <a:pt x="1162662" y="596271"/>
                  <a:pt x="1154879" y="596271"/>
                </a:cubicBezTo>
                <a:cubicBezTo>
                  <a:pt x="1146319" y="596271"/>
                  <a:pt x="1140090" y="590436"/>
                  <a:pt x="1140090" y="583873"/>
                </a:cubicBezTo>
                <a:cubicBezTo>
                  <a:pt x="1140090" y="575851"/>
                  <a:pt x="1146319" y="570017"/>
                  <a:pt x="1154879" y="570017"/>
                </a:cubicBezTo>
                <a:close/>
                <a:moveTo>
                  <a:pt x="1084053" y="570017"/>
                </a:moveTo>
                <a:cubicBezTo>
                  <a:pt x="1091836" y="570017"/>
                  <a:pt x="1098840" y="575851"/>
                  <a:pt x="1098840" y="583873"/>
                </a:cubicBezTo>
                <a:cubicBezTo>
                  <a:pt x="1098840" y="590436"/>
                  <a:pt x="1091836" y="596271"/>
                  <a:pt x="1084053" y="596271"/>
                </a:cubicBezTo>
                <a:cubicBezTo>
                  <a:pt x="1075487" y="596271"/>
                  <a:pt x="1069263" y="590436"/>
                  <a:pt x="1069263" y="583873"/>
                </a:cubicBezTo>
                <a:cubicBezTo>
                  <a:pt x="1069263" y="575851"/>
                  <a:pt x="1075487" y="570017"/>
                  <a:pt x="1084053" y="570017"/>
                </a:cubicBezTo>
                <a:close/>
                <a:moveTo>
                  <a:pt x="1013010" y="570017"/>
                </a:moveTo>
                <a:cubicBezTo>
                  <a:pt x="1020306" y="570017"/>
                  <a:pt x="1024682" y="575851"/>
                  <a:pt x="1024682" y="583873"/>
                </a:cubicBezTo>
                <a:cubicBezTo>
                  <a:pt x="1024682" y="590436"/>
                  <a:pt x="1020306" y="596271"/>
                  <a:pt x="1013010" y="596271"/>
                </a:cubicBezTo>
                <a:cubicBezTo>
                  <a:pt x="1004991" y="596271"/>
                  <a:pt x="998433" y="590436"/>
                  <a:pt x="998433" y="583873"/>
                </a:cubicBezTo>
                <a:cubicBezTo>
                  <a:pt x="998433" y="575851"/>
                  <a:pt x="1004991" y="570017"/>
                  <a:pt x="1013010" y="570017"/>
                </a:cubicBezTo>
                <a:close/>
                <a:moveTo>
                  <a:pt x="941458" y="570017"/>
                </a:moveTo>
                <a:cubicBezTo>
                  <a:pt x="948019" y="570017"/>
                  <a:pt x="953857" y="575851"/>
                  <a:pt x="953857" y="583873"/>
                </a:cubicBezTo>
                <a:cubicBezTo>
                  <a:pt x="953857" y="590436"/>
                  <a:pt x="948019" y="596271"/>
                  <a:pt x="941458" y="596271"/>
                </a:cubicBezTo>
                <a:cubicBezTo>
                  <a:pt x="934166" y="596271"/>
                  <a:pt x="927601" y="590436"/>
                  <a:pt x="927601" y="583873"/>
                </a:cubicBezTo>
                <a:cubicBezTo>
                  <a:pt x="927601" y="575851"/>
                  <a:pt x="934166" y="570017"/>
                  <a:pt x="941458" y="570017"/>
                </a:cubicBezTo>
                <a:close/>
                <a:moveTo>
                  <a:pt x="870626" y="570017"/>
                </a:moveTo>
                <a:cubicBezTo>
                  <a:pt x="877192" y="570017"/>
                  <a:pt x="883027" y="575851"/>
                  <a:pt x="883027" y="583873"/>
                </a:cubicBezTo>
                <a:cubicBezTo>
                  <a:pt x="883027" y="590436"/>
                  <a:pt x="877192" y="596271"/>
                  <a:pt x="870626" y="596271"/>
                </a:cubicBezTo>
                <a:cubicBezTo>
                  <a:pt x="863333" y="596271"/>
                  <a:pt x="856772" y="591895"/>
                  <a:pt x="856772" y="583873"/>
                </a:cubicBezTo>
                <a:cubicBezTo>
                  <a:pt x="856772" y="575851"/>
                  <a:pt x="863333" y="570017"/>
                  <a:pt x="870626" y="570017"/>
                </a:cubicBezTo>
                <a:close/>
                <a:moveTo>
                  <a:pt x="798340" y="570017"/>
                </a:moveTo>
                <a:cubicBezTo>
                  <a:pt x="806360" y="570017"/>
                  <a:pt x="812193" y="575851"/>
                  <a:pt x="812193" y="583873"/>
                </a:cubicBezTo>
                <a:cubicBezTo>
                  <a:pt x="812193" y="591895"/>
                  <a:pt x="806360" y="596271"/>
                  <a:pt x="798340" y="596271"/>
                </a:cubicBezTo>
                <a:cubicBezTo>
                  <a:pt x="792504" y="596271"/>
                  <a:pt x="785941" y="591895"/>
                  <a:pt x="785941" y="583873"/>
                </a:cubicBezTo>
                <a:cubicBezTo>
                  <a:pt x="785941" y="575851"/>
                  <a:pt x="792504" y="570017"/>
                  <a:pt x="798340" y="570017"/>
                </a:cubicBezTo>
                <a:close/>
                <a:moveTo>
                  <a:pt x="724135" y="570017"/>
                </a:moveTo>
                <a:cubicBezTo>
                  <a:pt x="731429" y="570017"/>
                  <a:pt x="737991" y="575851"/>
                  <a:pt x="737991" y="583873"/>
                </a:cubicBezTo>
                <a:cubicBezTo>
                  <a:pt x="737991" y="591895"/>
                  <a:pt x="731429" y="596271"/>
                  <a:pt x="724135" y="596271"/>
                </a:cubicBezTo>
                <a:cubicBezTo>
                  <a:pt x="717571" y="596271"/>
                  <a:pt x="711737" y="591895"/>
                  <a:pt x="711737" y="583873"/>
                </a:cubicBezTo>
                <a:cubicBezTo>
                  <a:pt x="711737" y="575851"/>
                  <a:pt x="717571" y="570017"/>
                  <a:pt x="724135" y="570017"/>
                </a:cubicBezTo>
                <a:close/>
                <a:moveTo>
                  <a:pt x="653306" y="570017"/>
                </a:moveTo>
                <a:cubicBezTo>
                  <a:pt x="660598" y="570017"/>
                  <a:pt x="667161" y="575851"/>
                  <a:pt x="667161" y="583873"/>
                </a:cubicBezTo>
                <a:cubicBezTo>
                  <a:pt x="667161" y="591895"/>
                  <a:pt x="660598" y="596271"/>
                  <a:pt x="653306" y="596271"/>
                </a:cubicBezTo>
                <a:cubicBezTo>
                  <a:pt x="645286" y="596271"/>
                  <a:pt x="640910" y="591895"/>
                  <a:pt x="640910" y="583873"/>
                </a:cubicBezTo>
                <a:cubicBezTo>
                  <a:pt x="640910" y="575851"/>
                  <a:pt x="645286" y="570017"/>
                  <a:pt x="653306" y="570017"/>
                </a:cubicBezTo>
                <a:close/>
                <a:moveTo>
                  <a:pt x="584865" y="570017"/>
                </a:moveTo>
                <a:cubicBezTo>
                  <a:pt x="592648" y="570017"/>
                  <a:pt x="599654" y="575851"/>
                  <a:pt x="599654" y="583873"/>
                </a:cubicBezTo>
                <a:cubicBezTo>
                  <a:pt x="599654" y="591895"/>
                  <a:pt x="592648" y="596271"/>
                  <a:pt x="584865" y="596271"/>
                </a:cubicBezTo>
                <a:cubicBezTo>
                  <a:pt x="576307" y="596271"/>
                  <a:pt x="570076" y="591895"/>
                  <a:pt x="570076" y="583873"/>
                </a:cubicBezTo>
                <a:cubicBezTo>
                  <a:pt x="570076" y="575851"/>
                  <a:pt x="576307" y="570017"/>
                  <a:pt x="584865" y="570017"/>
                </a:cubicBezTo>
                <a:close/>
                <a:moveTo>
                  <a:pt x="513668" y="570017"/>
                </a:moveTo>
                <a:cubicBezTo>
                  <a:pt x="522015" y="570017"/>
                  <a:pt x="528846" y="575851"/>
                  <a:pt x="528846" y="583873"/>
                </a:cubicBezTo>
                <a:cubicBezTo>
                  <a:pt x="528846" y="591895"/>
                  <a:pt x="522015" y="596271"/>
                  <a:pt x="513668" y="596271"/>
                </a:cubicBezTo>
                <a:cubicBezTo>
                  <a:pt x="506076" y="596271"/>
                  <a:pt x="499248" y="591895"/>
                  <a:pt x="499248" y="583873"/>
                </a:cubicBezTo>
                <a:cubicBezTo>
                  <a:pt x="499248" y="575851"/>
                  <a:pt x="506076" y="570017"/>
                  <a:pt x="513668" y="570017"/>
                </a:cubicBezTo>
                <a:close/>
                <a:moveTo>
                  <a:pt x="439833" y="570017"/>
                </a:moveTo>
                <a:cubicBezTo>
                  <a:pt x="448394" y="570017"/>
                  <a:pt x="454623" y="575851"/>
                  <a:pt x="454623" y="583873"/>
                </a:cubicBezTo>
                <a:cubicBezTo>
                  <a:pt x="454623" y="591895"/>
                  <a:pt x="448394" y="596271"/>
                  <a:pt x="439833" y="596271"/>
                </a:cubicBezTo>
                <a:cubicBezTo>
                  <a:pt x="432049" y="596271"/>
                  <a:pt x="425044" y="591895"/>
                  <a:pt x="425044" y="583873"/>
                </a:cubicBezTo>
                <a:cubicBezTo>
                  <a:pt x="425044" y="575851"/>
                  <a:pt x="432049" y="570017"/>
                  <a:pt x="439833" y="570017"/>
                </a:cubicBezTo>
                <a:close/>
                <a:moveTo>
                  <a:pt x="368072" y="570017"/>
                </a:moveTo>
                <a:cubicBezTo>
                  <a:pt x="376089" y="570017"/>
                  <a:pt x="380467" y="575851"/>
                  <a:pt x="380467" y="583873"/>
                </a:cubicBezTo>
                <a:cubicBezTo>
                  <a:pt x="380467" y="591895"/>
                  <a:pt x="376089" y="596271"/>
                  <a:pt x="368072" y="596271"/>
                </a:cubicBezTo>
                <a:cubicBezTo>
                  <a:pt x="360778" y="596271"/>
                  <a:pt x="354211" y="591895"/>
                  <a:pt x="354211" y="583873"/>
                </a:cubicBezTo>
                <a:cubicBezTo>
                  <a:pt x="354211" y="575851"/>
                  <a:pt x="360778" y="570017"/>
                  <a:pt x="368072" y="570017"/>
                </a:cubicBezTo>
                <a:close/>
                <a:moveTo>
                  <a:pt x="3081772" y="499186"/>
                </a:moveTo>
                <a:cubicBezTo>
                  <a:pt x="3089064" y="499186"/>
                  <a:pt x="3095622" y="503561"/>
                  <a:pt x="3095622" y="511583"/>
                </a:cubicBezTo>
                <a:cubicBezTo>
                  <a:pt x="3095622" y="518876"/>
                  <a:pt x="3089064" y="525440"/>
                  <a:pt x="3081772" y="525440"/>
                </a:cubicBezTo>
                <a:cubicBezTo>
                  <a:pt x="3073748" y="525440"/>
                  <a:pt x="3069372" y="518876"/>
                  <a:pt x="3069372" y="511583"/>
                </a:cubicBezTo>
                <a:cubicBezTo>
                  <a:pt x="3069372" y="503561"/>
                  <a:pt x="3073748" y="499186"/>
                  <a:pt x="3081772" y="499186"/>
                </a:cubicBezTo>
                <a:close/>
                <a:moveTo>
                  <a:pt x="3013712" y="499186"/>
                </a:moveTo>
                <a:cubicBezTo>
                  <a:pt x="3021305" y="499186"/>
                  <a:pt x="3028135" y="503561"/>
                  <a:pt x="3028135" y="511583"/>
                </a:cubicBezTo>
                <a:cubicBezTo>
                  <a:pt x="3028135" y="518876"/>
                  <a:pt x="3021305" y="525440"/>
                  <a:pt x="3013712" y="525440"/>
                </a:cubicBezTo>
                <a:cubicBezTo>
                  <a:pt x="3005368" y="525440"/>
                  <a:pt x="2998539" y="518876"/>
                  <a:pt x="2998539" y="511583"/>
                </a:cubicBezTo>
                <a:cubicBezTo>
                  <a:pt x="2998539" y="503561"/>
                  <a:pt x="3005368" y="499186"/>
                  <a:pt x="3013712" y="499186"/>
                </a:cubicBezTo>
                <a:close/>
                <a:moveTo>
                  <a:pt x="2942491" y="499186"/>
                </a:moveTo>
                <a:cubicBezTo>
                  <a:pt x="2951052" y="499186"/>
                  <a:pt x="2957285" y="503561"/>
                  <a:pt x="2957285" y="511583"/>
                </a:cubicBezTo>
                <a:cubicBezTo>
                  <a:pt x="2957285" y="518876"/>
                  <a:pt x="2951052" y="525440"/>
                  <a:pt x="2942491" y="525440"/>
                </a:cubicBezTo>
                <a:cubicBezTo>
                  <a:pt x="2934710" y="525440"/>
                  <a:pt x="2927705" y="518876"/>
                  <a:pt x="2927705" y="511583"/>
                </a:cubicBezTo>
                <a:cubicBezTo>
                  <a:pt x="2927705" y="503561"/>
                  <a:pt x="2934710" y="499186"/>
                  <a:pt x="2942491" y="499186"/>
                </a:cubicBezTo>
                <a:close/>
                <a:moveTo>
                  <a:pt x="2868291" y="499186"/>
                </a:moveTo>
                <a:cubicBezTo>
                  <a:pt x="2876856" y="499186"/>
                  <a:pt x="2883082" y="503561"/>
                  <a:pt x="2883082" y="511583"/>
                </a:cubicBezTo>
                <a:cubicBezTo>
                  <a:pt x="2883082" y="518876"/>
                  <a:pt x="2876856" y="525440"/>
                  <a:pt x="2868291" y="525440"/>
                </a:cubicBezTo>
                <a:cubicBezTo>
                  <a:pt x="2860509" y="525440"/>
                  <a:pt x="2853502" y="518876"/>
                  <a:pt x="2853502" y="511583"/>
                </a:cubicBezTo>
                <a:cubicBezTo>
                  <a:pt x="2853502" y="503561"/>
                  <a:pt x="2860509" y="499186"/>
                  <a:pt x="2868291" y="499186"/>
                </a:cubicBezTo>
                <a:close/>
                <a:moveTo>
                  <a:pt x="2796533" y="499186"/>
                </a:moveTo>
                <a:cubicBezTo>
                  <a:pt x="2804555" y="499186"/>
                  <a:pt x="2808931" y="503561"/>
                  <a:pt x="2808931" y="511583"/>
                </a:cubicBezTo>
                <a:cubicBezTo>
                  <a:pt x="2808931" y="518876"/>
                  <a:pt x="2804555" y="525440"/>
                  <a:pt x="2796533" y="525440"/>
                </a:cubicBezTo>
                <a:cubicBezTo>
                  <a:pt x="2789240" y="525440"/>
                  <a:pt x="2782678" y="518876"/>
                  <a:pt x="2782678" y="511583"/>
                </a:cubicBezTo>
                <a:cubicBezTo>
                  <a:pt x="2782678" y="503561"/>
                  <a:pt x="2789240" y="499186"/>
                  <a:pt x="2796533" y="499186"/>
                </a:cubicBezTo>
                <a:close/>
                <a:moveTo>
                  <a:pt x="2725695" y="499186"/>
                </a:moveTo>
                <a:cubicBezTo>
                  <a:pt x="2731532" y="499186"/>
                  <a:pt x="2738097" y="503561"/>
                  <a:pt x="2738097" y="511583"/>
                </a:cubicBezTo>
                <a:cubicBezTo>
                  <a:pt x="2738097" y="518876"/>
                  <a:pt x="2731532" y="525440"/>
                  <a:pt x="2725695" y="525440"/>
                </a:cubicBezTo>
                <a:cubicBezTo>
                  <a:pt x="2717681" y="525440"/>
                  <a:pt x="2711846" y="518876"/>
                  <a:pt x="2711846" y="511583"/>
                </a:cubicBezTo>
                <a:cubicBezTo>
                  <a:pt x="2711846" y="503561"/>
                  <a:pt x="2717681" y="499186"/>
                  <a:pt x="2725695" y="499186"/>
                </a:cubicBezTo>
                <a:close/>
                <a:moveTo>
                  <a:pt x="2654870" y="499186"/>
                </a:moveTo>
                <a:cubicBezTo>
                  <a:pt x="2660705" y="499186"/>
                  <a:pt x="2667266" y="503561"/>
                  <a:pt x="2667266" y="511583"/>
                </a:cubicBezTo>
                <a:cubicBezTo>
                  <a:pt x="2667266" y="518876"/>
                  <a:pt x="2660705" y="525440"/>
                  <a:pt x="2654870" y="525440"/>
                </a:cubicBezTo>
                <a:cubicBezTo>
                  <a:pt x="2646847" y="525440"/>
                  <a:pt x="2641013" y="518876"/>
                  <a:pt x="2641013" y="511583"/>
                </a:cubicBezTo>
                <a:cubicBezTo>
                  <a:pt x="2641013" y="503561"/>
                  <a:pt x="2646847" y="499186"/>
                  <a:pt x="2654870" y="499186"/>
                </a:cubicBezTo>
                <a:close/>
                <a:moveTo>
                  <a:pt x="2582580" y="499186"/>
                </a:moveTo>
                <a:cubicBezTo>
                  <a:pt x="2589873" y="499186"/>
                  <a:pt x="2596435" y="503561"/>
                  <a:pt x="2596435" y="511583"/>
                </a:cubicBezTo>
                <a:cubicBezTo>
                  <a:pt x="2596435" y="518876"/>
                  <a:pt x="2589873" y="525440"/>
                  <a:pt x="2582580" y="525440"/>
                </a:cubicBezTo>
                <a:cubicBezTo>
                  <a:pt x="2576018" y="525440"/>
                  <a:pt x="2570184" y="518876"/>
                  <a:pt x="2570184" y="511583"/>
                </a:cubicBezTo>
                <a:cubicBezTo>
                  <a:pt x="2570184" y="503561"/>
                  <a:pt x="2576018" y="499186"/>
                  <a:pt x="2582580" y="499186"/>
                </a:cubicBezTo>
                <a:close/>
                <a:moveTo>
                  <a:pt x="2511026" y="499186"/>
                </a:moveTo>
                <a:cubicBezTo>
                  <a:pt x="2519047" y="499186"/>
                  <a:pt x="2525610" y="503561"/>
                  <a:pt x="2525610" y="511583"/>
                </a:cubicBezTo>
                <a:cubicBezTo>
                  <a:pt x="2525610" y="518876"/>
                  <a:pt x="2519047" y="525440"/>
                  <a:pt x="2511026" y="525440"/>
                </a:cubicBezTo>
                <a:cubicBezTo>
                  <a:pt x="2505194" y="525440"/>
                  <a:pt x="2499361" y="518876"/>
                  <a:pt x="2499361" y="511583"/>
                </a:cubicBezTo>
                <a:cubicBezTo>
                  <a:pt x="2499361" y="503561"/>
                  <a:pt x="2503735" y="499186"/>
                  <a:pt x="2511026" y="499186"/>
                </a:cubicBezTo>
                <a:close/>
                <a:moveTo>
                  <a:pt x="2440924" y="499186"/>
                </a:moveTo>
                <a:cubicBezTo>
                  <a:pt x="2448944" y="499186"/>
                  <a:pt x="2454781" y="505020"/>
                  <a:pt x="2454781" y="511583"/>
                </a:cubicBezTo>
                <a:cubicBezTo>
                  <a:pt x="2454781" y="518876"/>
                  <a:pt x="2448944" y="525440"/>
                  <a:pt x="2440924" y="525440"/>
                </a:cubicBezTo>
                <a:cubicBezTo>
                  <a:pt x="2433632" y="525440"/>
                  <a:pt x="2428527" y="518876"/>
                  <a:pt x="2428527" y="511583"/>
                </a:cubicBezTo>
                <a:cubicBezTo>
                  <a:pt x="2428527" y="505020"/>
                  <a:pt x="2433632" y="499186"/>
                  <a:pt x="2440924" y="499186"/>
                </a:cubicBezTo>
                <a:close/>
                <a:moveTo>
                  <a:pt x="2369108" y="499186"/>
                </a:moveTo>
                <a:cubicBezTo>
                  <a:pt x="2377672" y="499186"/>
                  <a:pt x="2383898" y="505020"/>
                  <a:pt x="2383898" y="511583"/>
                </a:cubicBezTo>
                <a:cubicBezTo>
                  <a:pt x="2383898" y="518876"/>
                  <a:pt x="2377672" y="525440"/>
                  <a:pt x="2369108" y="525440"/>
                </a:cubicBezTo>
                <a:cubicBezTo>
                  <a:pt x="2361327" y="525440"/>
                  <a:pt x="2354319" y="518876"/>
                  <a:pt x="2354319" y="511583"/>
                </a:cubicBezTo>
                <a:cubicBezTo>
                  <a:pt x="2354319" y="505020"/>
                  <a:pt x="2361327" y="499186"/>
                  <a:pt x="2369108" y="499186"/>
                </a:cubicBezTo>
                <a:close/>
                <a:moveTo>
                  <a:pt x="2298278" y="499186"/>
                </a:moveTo>
                <a:cubicBezTo>
                  <a:pt x="2306839" y="499186"/>
                  <a:pt x="2313066" y="505020"/>
                  <a:pt x="2313066" y="511583"/>
                </a:cubicBezTo>
                <a:cubicBezTo>
                  <a:pt x="2313066" y="518876"/>
                  <a:pt x="2306839" y="525440"/>
                  <a:pt x="2298278" y="525440"/>
                </a:cubicBezTo>
                <a:cubicBezTo>
                  <a:pt x="2290494" y="525440"/>
                  <a:pt x="2283488" y="518876"/>
                  <a:pt x="2283488" y="511583"/>
                </a:cubicBezTo>
                <a:cubicBezTo>
                  <a:pt x="2283488" y="505020"/>
                  <a:pt x="2290494" y="499186"/>
                  <a:pt x="2298278" y="499186"/>
                </a:cubicBezTo>
                <a:close/>
                <a:moveTo>
                  <a:pt x="2226514" y="499186"/>
                </a:moveTo>
                <a:cubicBezTo>
                  <a:pt x="2234534" y="499186"/>
                  <a:pt x="2238914" y="505020"/>
                  <a:pt x="2238914" y="511583"/>
                </a:cubicBezTo>
                <a:cubicBezTo>
                  <a:pt x="2238914" y="518876"/>
                  <a:pt x="2234534" y="525440"/>
                  <a:pt x="2226514" y="525440"/>
                </a:cubicBezTo>
                <a:cubicBezTo>
                  <a:pt x="2218492" y="525440"/>
                  <a:pt x="2212655" y="518876"/>
                  <a:pt x="2212655" y="511583"/>
                </a:cubicBezTo>
                <a:cubicBezTo>
                  <a:pt x="2212655" y="505020"/>
                  <a:pt x="2218492" y="499186"/>
                  <a:pt x="2226514" y="499186"/>
                </a:cubicBezTo>
                <a:close/>
                <a:moveTo>
                  <a:pt x="2155680" y="499186"/>
                </a:moveTo>
                <a:cubicBezTo>
                  <a:pt x="2161514" y="499186"/>
                  <a:pt x="2168079" y="505020"/>
                  <a:pt x="2168079" y="511583"/>
                </a:cubicBezTo>
                <a:cubicBezTo>
                  <a:pt x="2168079" y="518876"/>
                  <a:pt x="2161514" y="525440"/>
                  <a:pt x="2155680" y="525440"/>
                </a:cubicBezTo>
                <a:cubicBezTo>
                  <a:pt x="2147658" y="525440"/>
                  <a:pt x="2141823" y="518876"/>
                  <a:pt x="2141823" y="511583"/>
                </a:cubicBezTo>
                <a:cubicBezTo>
                  <a:pt x="2141823" y="505020"/>
                  <a:pt x="2147658" y="499186"/>
                  <a:pt x="2155680" y="499186"/>
                </a:cubicBezTo>
                <a:close/>
                <a:moveTo>
                  <a:pt x="2084846" y="499186"/>
                </a:moveTo>
                <a:cubicBezTo>
                  <a:pt x="2090680" y="499186"/>
                  <a:pt x="2097246" y="505020"/>
                  <a:pt x="2097246" y="511583"/>
                </a:cubicBezTo>
                <a:cubicBezTo>
                  <a:pt x="2097246" y="518876"/>
                  <a:pt x="2090680" y="525440"/>
                  <a:pt x="2084846" y="525440"/>
                </a:cubicBezTo>
                <a:cubicBezTo>
                  <a:pt x="2076824" y="525440"/>
                  <a:pt x="2070991" y="518876"/>
                  <a:pt x="2070991" y="511583"/>
                </a:cubicBezTo>
                <a:cubicBezTo>
                  <a:pt x="2070991" y="505020"/>
                  <a:pt x="2076824" y="499186"/>
                  <a:pt x="2084846" y="499186"/>
                </a:cubicBezTo>
                <a:close/>
                <a:moveTo>
                  <a:pt x="2011831" y="499186"/>
                </a:moveTo>
                <a:cubicBezTo>
                  <a:pt x="2019855" y="499186"/>
                  <a:pt x="2026416" y="505020"/>
                  <a:pt x="2026416" y="511583"/>
                </a:cubicBezTo>
                <a:cubicBezTo>
                  <a:pt x="2026416" y="518876"/>
                  <a:pt x="2019855" y="525440"/>
                  <a:pt x="2011831" y="525440"/>
                </a:cubicBezTo>
                <a:cubicBezTo>
                  <a:pt x="2005998" y="525440"/>
                  <a:pt x="2000165" y="518876"/>
                  <a:pt x="2000165" y="511583"/>
                </a:cubicBezTo>
                <a:cubicBezTo>
                  <a:pt x="2000165" y="505020"/>
                  <a:pt x="2005998" y="499186"/>
                  <a:pt x="2011831" y="499186"/>
                </a:cubicBezTo>
                <a:close/>
                <a:moveTo>
                  <a:pt x="1938362" y="499186"/>
                </a:moveTo>
                <a:cubicBezTo>
                  <a:pt x="1946382" y="499186"/>
                  <a:pt x="1952216" y="505020"/>
                  <a:pt x="1952216" y="511583"/>
                </a:cubicBezTo>
                <a:cubicBezTo>
                  <a:pt x="1952216" y="518876"/>
                  <a:pt x="1946382" y="525440"/>
                  <a:pt x="1938362" y="525440"/>
                </a:cubicBezTo>
                <a:cubicBezTo>
                  <a:pt x="1932525" y="525440"/>
                  <a:pt x="1925965" y="518876"/>
                  <a:pt x="1925965" y="511583"/>
                </a:cubicBezTo>
                <a:cubicBezTo>
                  <a:pt x="1925965" y="505020"/>
                  <a:pt x="1932525" y="499186"/>
                  <a:pt x="1938362" y="499186"/>
                </a:cubicBezTo>
                <a:close/>
                <a:moveTo>
                  <a:pt x="1867525" y="499186"/>
                </a:moveTo>
                <a:cubicBezTo>
                  <a:pt x="1875547" y="499186"/>
                  <a:pt x="1881384" y="505020"/>
                  <a:pt x="1881384" y="511583"/>
                </a:cubicBezTo>
                <a:cubicBezTo>
                  <a:pt x="1881384" y="518876"/>
                  <a:pt x="1875547" y="525440"/>
                  <a:pt x="1867525" y="525440"/>
                </a:cubicBezTo>
                <a:cubicBezTo>
                  <a:pt x="1860232" y="525440"/>
                  <a:pt x="1855126" y="518876"/>
                  <a:pt x="1855126" y="511583"/>
                </a:cubicBezTo>
                <a:cubicBezTo>
                  <a:pt x="1855126" y="505020"/>
                  <a:pt x="1860232" y="499186"/>
                  <a:pt x="1867525" y="499186"/>
                </a:cubicBezTo>
                <a:close/>
                <a:moveTo>
                  <a:pt x="1799085" y="499186"/>
                </a:moveTo>
                <a:cubicBezTo>
                  <a:pt x="1807644" y="499186"/>
                  <a:pt x="1813871" y="505020"/>
                  <a:pt x="1813871" y="511583"/>
                </a:cubicBezTo>
                <a:cubicBezTo>
                  <a:pt x="1813871" y="518876"/>
                  <a:pt x="1807644" y="525440"/>
                  <a:pt x="1799085" y="525440"/>
                </a:cubicBezTo>
                <a:cubicBezTo>
                  <a:pt x="1790521" y="525440"/>
                  <a:pt x="1784295" y="518876"/>
                  <a:pt x="1784295" y="511583"/>
                </a:cubicBezTo>
                <a:cubicBezTo>
                  <a:pt x="1784295" y="505020"/>
                  <a:pt x="1790521" y="499186"/>
                  <a:pt x="1799085" y="499186"/>
                </a:cubicBezTo>
                <a:close/>
                <a:moveTo>
                  <a:pt x="1728257" y="499186"/>
                </a:moveTo>
                <a:cubicBezTo>
                  <a:pt x="1736822" y="499186"/>
                  <a:pt x="1743046" y="505020"/>
                  <a:pt x="1743046" y="511583"/>
                </a:cubicBezTo>
                <a:cubicBezTo>
                  <a:pt x="1743046" y="518876"/>
                  <a:pt x="1736822" y="525440"/>
                  <a:pt x="1728257" y="525440"/>
                </a:cubicBezTo>
                <a:cubicBezTo>
                  <a:pt x="1719694" y="525440"/>
                  <a:pt x="1713469" y="518876"/>
                  <a:pt x="1713469" y="511583"/>
                </a:cubicBezTo>
                <a:cubicBezTo>
                  <a:pt x="1713469" y="505020"/>
                  <a:pt x="1719694" y="499186"/>
                  <a:pt x="1728257" y="499186"/>
                </a:cubicBezTo>
                <a:close/>
                <a:moveTo>
                  <a:pt x="1657426" y="499186"/>
                </a:moveTo>
                <a:cubicBezTo>
                  <a:pt x="1665210" y="499186"/>
                  <a:pt x="1672218" y="505020"/>
                  <a:pt x="1672218" y="511583"/>
                </a:cubicBezTo>
                <a:cubicBezTo>
                  <a:pt x="1672218" y="518876"/>
                  <a:pt x="1665210" y="525440"/>
                  <a:pt x="1657426" y="525440"/>
                </a:cubicBezTo>
                <a:cubicBezTo>
                  <a:pt x="1648867" y="525440"/>
                  <a:pt x="1642647" y="518876"/>
                  <a:pt x="1642647" y="511583"/>
                </a:cubicBezTo>
                <a:cubicBezTo>
                  <a:pt x="1642647" y="505020"/>
                  <a:pt x="1648867" y="499186"/>
                  <a:pt x="1657426" y="499186"/>
                </a:cubicBezTo>
                <a:close/>
                <a:moveTo>
                  <a:pt x="1582294" y="499186"/>
                </a:moveTo>
                <a:cubicBezTo>
                  <a:pt x="1589590" y="499186"/>
                  <a:pt x="1594694" y="505020"/>
                  <a:pt x="1594694" y="511583"/>
                </a:cubicBezTo>
                <a:cubicBezTo>
                  <a:pt x="1594694" y="518876"/>
                  <a:pt x="1589590" y="525440"/>
                  <a:pt x="1582294" y="525440"/>
                </a:cubicBezTo>
                <a:cubicBezTo>
                  <a:pt x="1574271" y="525440"/>
                  <a:pt x="1568438" y="518876"/>
                  <a:pt x="1568438" y="511583"/>
                </a:cubicBezTo>
                <a:cubicBezTo>
                  <a:pt x="1568438" y="505020"/>
                  <a:pt x="1574271" y="499186"/>
                  <a:pt x="1582294" y="499186"/>
                </a:cubicBezTo>
                <a:close/>
                <a:moveTo>
                  <a:pt x="1512192" y="499186"/>
                </a:moveTo>
                <a:cubicBezTo>
                  <a:pt x="1518025" y="499186"/>
                  <a:pt x="1523862" y="505020"/>
                  <a:pt x="1523862" y="511583"/>
                </a:cubicBezTo>
                <a:cubicBezTo>
                  <a:pt x="1523862" y="518876"/>
                  <a:pt x="1518025" y="525440"/>
                  <a:pt x="1512192" y="525440"/>
                </a:cubicBezTo>
                <a:cubicBezTo>
                  <a:pt x="1504169" y="525440"/>
                  <a:pt x="1497607" y="518876"/>
                  <a:pt x="1497607" y="511583"/>
                </a:cubicBezTo>
                <a:cubicBezTo>
                  <a:pt x="1497607" y="505020"/>
                  <a:pt x="1504169" y="499186"/>
                  <a:pt x="1512192" y="499186"/>
                </a:cubicBezTo>
                <a:close/>
                <a:moveTo>
                  <a:pt x="1440623" y="499186"/>
                </a:moveTo>
                <a:cubicBezTo>
                  <a:pt x="1447188" y="499186"/>
                  <a:pt x="1453023" y="505020"/>
                  <a:pt x="1453023" y="511583"/>
                </a:cubicBezTo>
                <a:cubicBezTo>
                  <a:pt x="1453023" y="518876"/>
                  <a:pt x="1447188" y="525440"/>
                  <a:pt x="1440623" y="525440"/>
                </a:cubicBezTo>
                <a:cubicBezTo>
                  <a:pt x="1433333" y="525440"/>
                  <a:pt x="1426771" y="518876"/>
                  <a:pt x="1426771" y="511583"/>
                </a:cubicBezTo>
                <a:cubicBezTo>
                  <a:pt x="1426771" y="505020"/>
                  <a:pt x="1433333" y="499186"/>
                  <a:pt x="1440623" y="499186"/>
                </a:cubicBezTo>
                <a:close/>
                <a:moveTo>
                  <a:pt x="1368341" y="499186"/>
                </a:moveTo>
                <a:cubicBezTo>
                  <a:pt x="1376363" y="499186"/>
                  <a:pt x="1382196" y="505020"/>
                  <a:pt x="1382196" y="511583"/>
                </a:cubicBezTo>
                <a:cubicBezTo>
                  <a:pt x="1382196" y="518876"/>
                  <a:pt x="1376363" y="525440"/>
                  <a:pt x="1368341" y="525440"/>
                </a:cubicBezTo>
                <a:cubicBezTo>
                  <a:pt x="1362508" y="525440"/>
                  <a:pt x="1355948" y="518876"/>
                  <a:pt x="1355948" y="511583"/>
                </a:cubicBezTo>
                <a:cubicBezTo>
                  <a:pt x="1355948" y="505020"/>
                  <a:pt x="1362508" y="499186"/>
                  <a:pt x="1368341" y="499186"/>
                </a:cubicBezTo>
                <a:close/>
                <a:moveTo>
                  <a:pt x="1297515" y="499186"/>
                </a:moveTo>
                <a:cubicBezTo>
                  <a:pt x="1305538" y="499186"/>
                  <a:pt x="1311369" y="505020"/>
                  <a:pt x="1311369" y="513042"/>
                </a:cubicBezTo>
                <a:cubicBezTo>
                  <a:pt x="1311369" y="518876"/>
                  <a:pt x="1305538" y="525440"/>
                  <a:pt x="1297515" y="525440"/>
                </a:cubicBezTo>
                <a:cubicBezTo>
                  <a:pt x="1289492" y="525440"/>
                  <a:pt x="1285118" y="518876"/>
                  <a:pt x="1285118" y="513042"/>
                </a:cubicBezTo>
                <a:cubicBezTo>
                  <a:pt x="1285118" y="505020"/>
                  <a:pt x="1289492" y="499186"/>
                  <a:pt x="1297515" y="499186"/>
                </a:cubicBezTo>
                <a:close/>
                <a:moveTo>
                  <a:pt x="1225700" y="499186"/>
                </a:moveTo>
                <a:cubicBezTo>
                  <a:pt x="1233484" y="499186"/>
                  <a:pt x="1240491" y="505020"/>
                  <a:pt x="1240491" y="513042"/>
                </a:cubicBezTo>
                <a:cubicBezTo>
                  <a:pt x="1240491" y="518876"/>
                  <a:pt x="1233484" y="525440"/>
                  <a:pt x="1225700" y="525440"/>
                </a:cubicBezTo>
                <a:cubicBezTo>
                  <a:pt x="1217156" y="525440"/>
                  <a:pt x="1210925" y="518876"/>
                  <a:pt x="1210925" y="513042"/>
                </a:cubicBezTo>
                <a:cubicBezTo>
                  <a:pt x="1210925" y="505020"/>
                  <a:pt x="1217156" y="499186"/>
                  <a:pt x="1225700" y="499186"/>
                </a:cubicBezTo>
                <a:close/>
                <a:moveTo>
                  <a:pt x="1154881" y="499186"/>
                </a:moveTo>
                <a:cubicBezTo>
                  <a:pt x="1162665" y="499186"/>
                  <a:pt x="1169669" y="505020"/>
                  <a:pt x="1169669" y="513042"/>
                </a:cubicBezTo>
                <a:cubicBezTo>
                  <a:pt x="1169669" y="518876"/>
                  <a:pt x="1162665" y="525440"/>
                  <a:pt x="1154881" y="525440"/>
                </a:cubicBezTo>
                <a:cubicBezTo>
                  <a:pt x="1146323" y="525440"/>
                  <a:pt x="1140095" y="518876"/>
                  <a:pt x="1140095" y="513042"/>
                </a:cubicBezTo>
                <a:cubicBezTo>
                  <a:pt x="1140095" y="505020"/>
                  <a:pt x="1146323" y="499186"/>
                  <a:pt x="1154881" y="499186"/>
                </a:cubicBezTo>
                <a:close/>
                <a:moveTo>
                  <a:pt x="1084053" y="499186"/>
                </a:moveTo>
                <a:cubicBezTo>
                  <a:pt x="1091836" y="499186"/>
                  <a:pt x="1098842" y="505020"/>
                  <a:pt x="1098842" y="513042"/>
                </a:cubicBezTo>
                <a:cubicBezTo>
                  <a:pt x="1098842" y="518876"/>
                  <a:pt x="1091836" y="525440"/>
                  <a:pt x="1084053" y="525440"/>
                </a:cubicBezTo>
                <a:cubicBezTo>
                  <a:pt x="1075492" y="525440"/>
                  <a:pt x="1069267" y="518876"/>
                  <a:pt x="1069267" y="513042"/>
                </a:cubicBezTo>
                <a:cubicBezTo>
                  <a:pt x="1069267" y="505020"/>
                  <a:pt x="1075492" y="499186"/>
                  <a:pt x="1084053" y="499186"/>
                </a:cubicBezTo>
                <a:close/>
                <a:moveTo>
                  <a:pt x="1013012" y="499186"/>
                </a:moveTo>
                <a:cubicBezTo>
                  <a:pt x="1020310" y="499186"/>
                  <a:pt x="1024685" y="505020"/>
                  <a:pt x="1024685" y="513042"/>
                </a:cubicBezTo>
                <a:cubicBezTo>
                  <a:pt x="1024685" y="518876"/>
                  <a:pt x="1020310" y="525440"/>
                  <a:pt x="1013012" y="525440"/>
                </a:cubicBezTo>
                <a:cubicBezTo>
                  <a:pt x="1004998" y="525440"/>
                  <a:pt x="998433" y="518876"/>
                  <a:pt x="998433" y="513042"/>
                </a:cubicBezTo>
                <a:cubicBezTo>
                  <a:pt x="998433" y="505020"/>
                  <a:pt x="1004998" y="499186"/>
                  <a:pt x="1013012" y="499186"/>
                </a:cubicBezTo>
                <a:close/>
                <a:moveTo>
                  <a:pt x="941461" y="499186"/>
                </a:moveTo>
                <a:cubicBezTo>
                  <a:pt x="948026" y="499186"/>
                  <a:pt x="953861" y="505020"/>
                  <a:pt x="953861" y="513042"/>
                </a:cubicBezTo>
                <a:cubicBezTo>
                  <a:pt x="953861" y="518876"/>
                  <a:pt x="948026" y="525440"/>
                  <a:pt x="941461" y="525440"/>
                </a:cubicBezTo>
                <a:cubicBezTo>
                  <a:pt x="934167" y="525440"/>
                  <a:pt x="927607" y="518876"/>
                  <a:pt x="927607" y="513042"/>
                </a:cubicBezTo>
                <a:cubicBezTo>
                  <a:pt x="927607" y="505020"/>
                  <a:pt x="934167" y="499186"/>
                  <a:pt x="941461" y="499186"/>
                </a:cubicBezTo>
                <a:close/>
                <a:moveTo>
                  <a:pt x="870626" y="499186"/>
                </a:moveTo>
                <a:cubicBezTo>
                  <a:pt x="877192" y="499186"/>
                  <a:pt x="883027" y="505020"/>
                  <a:pt x="883027" y="513042"/>
                </a:cubicBezTo>
                <a:cubicBezTo>
                  <a:pt x="883027" y="518876"/>
                  <a:pt x="877192" y="525440"/>
                  <a:pt x="870626" y="525440"/>
                </a:cubicBezTo>
                <a:cubicBezTo>
                  <a:pt x="863340" y="525440"/>
                  <a:pt x="856774" y="518876"/>
                  <a:pt x="856774" y="513042"/>
                </a:cubicBezTo>
                <a:cubicBezTo>
                  <a:pt x="856774" y="505020"/>
                  <a:pt x="863340" y="499186"/>
                  <a:pt x="870626" y="499186"/>
                </a:cubicBezTo>
                <a:close/>
                <a:moveTo>
                  <a:pt x="798340" y="499186"/>
                </a:moveTo>
                <a:cubicBezTo>
                  <a:pt x="806362" y="499186"/>
                  <a:pt x="812196" y="505020"/>
                  <a:pt x="812196" y="513042"/>
                </a:cubicBezTo>
                <a:cubicBezTo>
                  <a:pt x="812196" y="518876"/>
                  <a:pt x="806362" y="525440"/>
                  <a:pt x="798340" y="525440"/>
                </a:cubicBezTo>
                <a:cubicBezTo>
                  <a:pt x="792508" y="525440"/>
                  <a:pt x="785941" y="518876"/>
                  <a:pt x="785941" y="513042"/>
                </a:cubicBezTo>
                <a:cubicBezTo>
                  <a:pt x="785941" y="505020"/>
                  <a:pt x="792508" y="499186"/>
                  <a:pt x="798340" y="499186"/>
                </a:cubicBezTo>
                <a:close/>
                <a:moveTo>
                  <a:pt x="724135" y="499186"/>
                </a:moveTo>
                <a:cubicBezTo>
                  <a:pt x="731429" y="499186"/>
                  <a:pt x="737991" y="505020"/>
                  <a:pt x="737991" y="513042"/>
                </a:cubicBezTo>
                <a:cubicBezTo>
                  <a:pt x="737991" y="518876"/>
                  <a:pt x="731429" y="525440"/>
                  <a:pt x="724135" y="525440"/>
                </a:cubicBezTo>
                <a:cubicBezTo>
                  <a:pt x="717574" y="525440"/>
                  <a:pt x="711744" y="518876"/>
                  <a:pt x="711744" y="513042"/>
                </a:cubicBezTo>
                <a:cubicBezTo>
                  <a:pt x="711744" y="505020"/>
                  <a:pt x="717574" y="499186"/>
                  <a:pt x="724135" y="499186"/>
                </a:cubicBezTo>
                <a:close/>
                <a:moveTo>
                  <a:pt x="653306" y="499186"/>
                </a:moveTo>
                <a:cubicBezTo>
                  <a:pt x="660598" y="499186"/>
                  <a:pt x="667164" y="505020"/>
                  <a:pt x="667164" y="513042"/>
                </a:cubicBezTo>
                <a:cubicBezTo>
                  <a:pt x="667164" y="518876"/>
                  <a:pt x="660598" y="525440"/>
                  <a:pt x="653306" y="525440"/>
                </a:cubicBezTo>
                <a:cubicBezTo>
                  <a:pt x="645287" y="525440"/>
                  <a:pt x="640910" y="518876"/>
                  <a:pt x="640910" y="513042"/>
                </a:cubicBezTo>
                <a:cubicBezTo>
                  <a:pt x="640910" y="505020"/>
                  <a:pt x="645287" y="499186"/>
                  <a:pt x="653306" y="499186"/>
                </a:cubicBezTo>
                <a:close/>
                <a:moveTo>
                  <a:pt x="584869" y="499186"/>
                </a:moveTo>
                <a:cubicBezTo>
                  <a:pt x="592652" y="499186"/>
                  <a:pt x="599654" y="505020"/>
                  <a:pt x="599654" y="513042"/>
                </a:cubicBezTo>
                <a:cubicBezTo>
                  <a:pt x="599654" y="518876"/>
                  <a:pt x="592652" y="525440"/>
                  <a:pt x="584869" y="525440"/>
                </a:cubicBezTo>
                <a:cubicBezTo>
                  <a:pt x="576309" y="525440"/>
                  <a:pt x="570076" y="518876"/>
                  <a:pt x="570076" y="513042"/>
                </a:cubicBezTo>
                <a:cubicBezTo>
                  <a:pt x="570076" y="505020"/>
                  <a:pt x="576309" y="499186"/>
                  <a:pt x="584869" y="499186"/>
                </a:cubicBezTo>
                <a:close/>
                <a:moveTo>
                  <a:pt x="513670" y="499186"/>
                </a:moveTo>
                <a:cubicBezTo>
                  <a:pt x="522020" y="499186"/>
                  <a:pt x="528846" y="505020"/>
                  <a:pt x="528846" y="513042"/>
                </a:cubicBezTo>
                <a:cubicBezTo>
                  <a:pt x="528846" y="518876"/>
                  <a:pt x="522020" y="525440"/>
                  <a:pt x="513670" y="525440"/>
                </a:cubicBezTo>
                <a:cubicBezTo>
                  <a:pt x="506076" y="525440"/>
                  <a:pt x="499248" y="518876"/>
                  <a:pt x="499248" y="513042"/>
                </a:cubicBezTo>
                <a:cubicBezTo>
                  <a:pt x="499248" y="505020"/>
                  <a:pt x="506076" y="499186"/>
                  <a:pt x="513670" y="499186"/>
                </a:cubicBezTo>
                <a:close/>
                <a:moveTo>
                  <a:pt x="3939871" y="495814"/>
                </a:moveTo>
                <a:cubicBezTo>
                  <a:pt x="3946434" y="495814"/>
                  <a:pt x="3952268" y="502041"/>
                  <a:pt x="3952268" y="510602"/>
                </a:cubicBezTo>
                <a:cubicBezTo>
                  <a:pt x="3952268" y="518386"/>
                  <a:pt x="3946434" y="525391"/>
                  <a:pt x="3939871" y="525391"/>
                </a:cubicBezTo>
                <a:cubicBezTo>
                  <a:pt x="3932578" y="525391"/>
                  <a:pt x="3926015" y="518386"/>
                  <a:pt x="3926015" y="510602"/>
                </a:cubicBezTo>
                <a:cubicBezTo>
                  <a:pt x="3926015" y="502041"/>
                  <a:pt x="3932578" y="495814"/>
                  <a:pt x="3939871" y="495814"/>
                </a:cubicBezTo>
                <a:close/>
                <a:moveTo>
                  <a:pt x="3869042" y="495814"/>
                </a:moveTo>
                <a:cubicBezTo>
                  <a:pt x="3875605" y="495814"/>
                  <a:pt x="3881439" y="502041"/>
                  <a:pt x="3881439" y="510602"/>
                </a:cubicBezTo>
                <a:cubicBezTo>
                  <a:pt x="3881439" y="518386"/>
                  <a:pt x="3875605" y="525391"/>
                  <a:pt x="3869042" y="525391"/>
                </a:cubicBezTo>
                <a:cubicBezTo>
                  <a:pt x="3861749" y="525391"/>
                  <a:pt x="3855186" y="518386"/>
                  <a:pt x="3855186" y="510602"/>
                </a:cubicBezTo>
                <a:cubicBezTo>
                  <a:pt x="3855186" y="502041"/>
                  <a:pt x="3861749" y="495814"/>
                  <a:pt x="3869042" y="495814"/>
                </a:cubicBezTo>
                <a:close/>
                <a:moveTo>
                  <a:pt x="3796752" y="495814"/>
                </a:moveTo>
                <a:cubicBezTo>
                  <a:pt x="3804774" y="495814"/>
                  <a:pt x="3810608" y="502041"/>
                  <a:pt x="3810608" y="510602"/>
                </a:cubicBezTo>
                <a:cubicBezTo>
                  <a:pt x="3810608" y="518386"/>
                  <a:pt x="3804774" y="525391"/>
                  <a:pt x="3796752" y="525391"/>
                </a:cubicBezTo>
                <a:cubicBezTo>
                  <a:pt x="3790918" y="525391"/>
                  <a:pt x="3784355" y="518386"/>
                  <a:pt x="3784355" y="510602"/>
                </a:cubicBezTo>
                <a:cubicBezTo>
                  <a:pt x="3784355" y="502041"/>
                  <a:pt x="3790918" y="495814"/>
                  <a:pt x="3796752" y="495814"/>
                </a:cubicBezTo>
                <a:close/>
                <a:moveTo>
                  <a:pt x="3725922" y="495814"/>
                </a:moveTo>
                <a:cubicBezTo>
                  <a:pt x="3733944" y="495814"/>
                  <a:pt x="3739778" y="502041"/>
                  <a:pt x="3739778" y="510602"/>
                </a:cubicBezTo>
                <a:cubicBezTo>
                  <a:pt x="3739778" y="518386"/>
                  <a:pt x="3733944" y="525391"/>
                  <a:pt x="3725922" y="525391"/>
                </a:cubicBezTo>
                <a:cubicBezTo>
                  <a:pt x="3719359" y="525391"/>
                  <a:pt x="3713525" y="518386"/>
                  <a:pt x="3713525" y="510602"/>
                </a:cubicBezTo>
                <a:cubicBezTo>
                  <a:pt x="3713525" y="502041"/>
                  <a:pt x="3719359" y="495814"/>
                  <a:pt x="3725922" y="495814"/>
                </a:cubicBezTo>
                <a:close/>
                <a:moveTo>
                  <a:pt x="3655091" y="495814"/>
                </a:moveTo>
                <a:cubicBezTo>
                  <a:pt x="3662384" y="495814"/>
                  <a:pt x="3668947" y="502041"/>
                  <a:pt x="3668947" y="510602"/>
                </a:cubicBezTo>
                <a:cubicBezTo>
                  <a:pt x="3668947" y="518386"/>
                  <a:pt x="3662384" y="525391"/>
                  <a:pt x="3655091" y="525391"/>
                </a:cubicBezTo>
                <a:cubicBezTo>
                  <a:pt x="3647069" y="525391"/>
                  <a:pt x="3642694" y="518386"/>
                  <a:pt x="3642694" y="510602"/>
                </a:cubicBezTo>
                <a:cubicBezTo>
                  <a:pt x="3642694" y="502041"/>
                  <a:pt x="3647069" y="495814"/>
                  <a:pt x="3655091" y="495814"/>
                </a:cubicBezTo>
                <a:close/>
                <a:moveTo>
                  <a:pt x="3583280" y="495814"/>
                </a:moveTo>
                <a:cubicBezTo>
                  <a:pt x="3591064" y="495814"/>
                  <a:pt x="3598069" y="502041"/>
                  <a:pt x="3598069" y="510602"/>
                </a:cubicBezTo>
                <a:cubicBezTo>
                  <a:pt x="3598069" y="518386"/>
                  <a:pt x="3591064" y="525391"/>
                  <a:pt x="3583280" y="525391"/>
                </a:cubicBezTo>
                <a:cubicBezTo>
                  <a:pt x="3574718" y="525391"/>
                  <a:pt x="3568491" y="518386"/>
                  <a:pt x="3568491" y="510602"/>
                </a:cubicBezTo>
                <a:cubicBezTo>
                  <a:pt x="3568491" y="502041"/>
                  <a:pt x="3574718" y="495814"/>
                  <a:pt x="3583280" y="495814"/>
                </a:cubicBezTo>
                <a:close/>
                <a:moveTo>
                  <a:pt x="3512449" y="495814"/>
                </a:moveTo>
                <a:cubicBezTo>
                  <a:pt x="3520232" y="495814"/>
                  <a:pt x="3527237" y="502041"/>
                  <a:pt x="3527237" y="510602"/>
                </a:cubicBezTo>
                <a:cubicBezTo>
                  <a:pt x="3527237" y="518386"/>
                  <a:pt x="3520232" y="525391"/>
                  <a:pt x="3512449" y="525391"/>
                </a:cubicBezTo>
                <a:cubicBezTo>
                  <a:pt x="3503887" y="525391"/>
                  <a:pt x="3497661" y="518386"/>
                  <a:pt x="3497661" y="510602"/>
                </a:cubicBezTo>
                <a:cubicBezTo>
                  <a:pt x="3497661" y="502041"/>
                  <a:pt x="3503887" y="495814"/>
                  <a:pt x="3512449" y="495814"/>
                </a:cubicBezTo>
                <a:close/>
                <a:moveTo>
                  <a:pt x="3440686" y="495814"/>
                </a:moveTo>
                <a:cubicBezTo>
                  <a:pt x="3448708" y="495814"/>
                  <a:pt x="3453083" y="502041"/>
                  <a:pt x="3453083" y="510602"/>
                </a:cubicBezTo>
                <a:cubicBezTo>
                  <a:pt x="3453083" y="518386"/>
                  <a:pt x="3448708" y="525391"/>
                  <a:pt x="3440686" y="525391"/>
                </a:cubicBezTo>
                <a:cubicBezTo>
                  <a:pt x="3433393" y="525391"/>
                  <a:pt x="3426830" y="518386"/>
                  <a:pt x="3426830" y="510602"/>
                </a:cubicBezTo>
                <a:cubicBezTo>
                  <a:pt x="3426830" y="502041"/>
                  <a:pt x="3433393" y="495814"/>
                  <a:pt x="3440686" y="495814"/>
                </a:cubicBezTo>
                <a:close/>
                <a:moveTo>
                  <a:pt x="3369857" y="495814"/>
                </a:moveTo>
                <a:cubicBezTo>
                  <a:pt x="3376420" y="495814"/>
                  <a:pt x="3382254" y="502041"/>
                  <a:pt x="3382254" y="510602"/>
                </a:cubicBezTo>
                <a:cubicBezTo>
                  <a:pt x="3382254" y="518386"/>
                  <a:pt x="3376420" y="525391"/>
                  <a:pt x="3369857" y="525391"/>
                </a:cubicBezTo>
                <a:cubicBezTo>
                  <a:pt x="3362564" y="525391"/>
                  <a:pt x="3356001" y="518386"/>
                  <a:pt x="3356001" y="510602"/>
                </a:cubicBezTo>
                <a:cubicBezTo>
                  <a:pt x="3356001" y="502041"/>
                  <a:pt x="3362564" y="495814"/>
                  <a:pt x="3369857" y="495814"/>
                </a:cubicBezTo>
                <a:close/>
                <a:moveTo>
                  <a:pt x="3299094" y="495814"/>
                </a:moveTo>
                <a:cubicBezTo>
                  <a:pt x="3305656" y="495814"/>
                  <a:pt x="3311491" y="502041"/>
                  <a:pt x="3311491" y="510602"/>
                </a:cubicBezTo>
                <a:cubicBezTo>
                  <a:pt x="3311491" y="518386"/>
                  <a:pt x="3305656" y="525391"/>
                  <a:pt x="3299094" y="525391"/>
                </a:cubicBezTo>
                <a:cubicBezTo>
                  <a:pt x="3291802" y="525391"/>
                  <a:pt x="3285240" y="518386"/>
                  <a:pt x="3285240" y="510602"/>
                </a:cubicBezTo>
                <a:cubicBezTo>
                  <a:pt x="3285240" y="502041"/>
                  <a:pt x="3291802" y="495814"/>
                  <a:pt x="3299094" y="495814"/>
                </a:cubicBezTo>
                <a:close/>
                <a:moveTo>
                  <a:pt x="3226805" y="495814"/>
                </a:moveTo>
                <a:cubicBezTo>
                  <a:pt x="3234825" y="495814"/>
                  <a:pt x="3240660" y="502041"/>
                  <a:pt x="3240660" y="510602"/>
                </a:cubicBezTo>
                <a:cubicBezTo>
                  <a:pt x="3240660" y="518386"/>
                  <a:pt x="3234825" y="525391"/>
                  <a:pt x="3226805" y="525391"/>
                </a:cubicBezTo>
                <a:cubicBezTo>
                  <a:pt x="3220242" y="525391"/>
                  <a:pt x="3214406" y="518386"/>
                  <a:pt x="3214406" y="510602"/>
                </a:cubicBezTo>
                <a:cubicBezTo>
                  <a:pt x="3214406" y="502041"/>
                  <a:pt x="3220242" y="495814"/>
                  <a:pt x="3226805" y="495814"/>
                </a:cubicBezTo>
                <a:close/>
                <a:moveTo>
                  <a:pt x="3152602" y="495814"/>
                </a:moveTo>
                <a:cubicBezTo>
                  <a:pt x="3159895" y="495814"/>
                  <a:pt x="3166454" y="502041"/>
                  <a:pt x="3166454" y="510602"/>
                </a:cubicBezTo>
                <a:cubicBezTo>
                  <a:pt x="3166454" y="518386"/>
                  <a:pt x="3159895" y="525391"/>
                  <a:pt x="3152602" y="525391"/>
                </a:cubicBezTo>
                <a:cubicBezTo>
                  <a:pt x="3146038" y="525391"/>
                  <a:pt x="3140203" y="518386"/>
                  <a:pt x="3140203" y="510602"/>
                </a:cubicBezTo>
                <a:cubicBezTo>
                  <a:pt x="3140203" y="502041"/>
                  <a:pt x="3146038" y="495814"/>
                  <a:pt x="3152602" y="495814"/>
                </a:cubicBezTo>
                <a:close/>
                <a:moveTo>
                  <a:pt x="2439944" y="428356"/>
                </a:moveTo>
                <a:cubicBezTo>
                  <a:pt x="2448502" y="428356"/>
                  <a:pt x="2454729" y="432731"/>
                  <a:pt x="2454729" y="440753"/>
                </a:cubicBezTo>
                <a:cubicBezTo>
                  <a:pt x="2454729" y="448046"/>
                  <a:pt x="2448502" y="454610"/>
                  <a:pt x="2439944" y="454610"/>
                </a:cubicBezTo>
                <a:cubicBezTo>
                  <a:pt x="2432159" y="454610"/>
                  <a:pt x="2425156" y="448046"/>
                  <a:pt x="2425156" y="440753"/>
                </a:cubicBezTo>
                <a:cubicBezTo>
                  <a:pt x="2425156" y="432731"/>
                  <a:pt x="2432159" y="428356"/>
                  <a:pt x="2439944" y="428356"/>
                </a:cubicBezTo>
                <a:close/>
                <a:moveTo>
                  <a:pt x="2369110" y="428356"/>
                </a:moveTo>
                <a:cubicBezTo>
                  <a:pt x="2377672" y="428356"/>
                  <a:pt x="2383898" y="432731"/>
                  <a:pt x="2383898" y="440753"/>
                </a:cubicBezTo>
                <a:cubicBezTo>
                  <a:pt x="2383898" y="448046"/>
                  <a:pt x="2377672" y="454610"/>
                  <a:pt x="2369110" y="454610"/>
                </a:cubicBezTo>
                <a:cubicBezTo>
                  <a:pt x="2361327" y="454610"/>
                  <a:pt x="2354319" y="448046"/>
                  <a:pt x="2354319" y="440753"/>
                </a:cubicBezTo>
                <a:cubicBezTo>
                  <a:pt x="2354319" y="432731"/>
                  <a:pt x="2361327" y="428356"/>
                  <a:pt x="2369110" y="428356"/>
                </a:cubicBezTo>
                <a:close/>
                <a:moveTo>
                  <a:pt x="2298278" y="428356"/>
                </a:moveTo>
                <a:cubicBezTo>
                  <a:pt x="2306842" y="428356"/>
                  <a:pt x="2313066" y="432731"/>
                  <a:pt x="2313066" y="440753"/>
                </a:cubicBezTo>
                <a:cubicBezTo>
                  <a:pt x="2313066" y="448046"/>
                  <a:pt x="2306842" y="454610"/>
                  <a:pt x="2298278" y="454610"/>
                </a:cubicBezTo>
                <a:cubicBezTo>
                  <a:pt x="2290494" y="454610"/>
                  <a:pt x="2283490" y="448046"/>
                  <a:pt x="2283490" y="440753"/>
                </a:cubicBezTo>
                <a:cubicBezTo>
                  <a:pt x="2283490" y="432731"/>
                  <a:pt x="2290494" y="428356"/>
                  <a:pt x="2298278" y="428356"/>
                </a:cubicBezTo>
                <a:close/>
                <a:moveTo>
                  <a:pt x="2226514" y="428356"/>
                </a:moveTo>
                <a:cubicBezTo>
                  <a:pt x="2234537" y="428356"/>
                  <a:pt x="2238914" y="432731"/>
                  <a:pt x="2238914" y="440753"/>
                </a:cubicBezTo>
                <a:cubicBezTo>
                  <a:pt x="2238914" y="448046"/>
                  <a:pt x="2234537" y="454610"/>
                  <a:pt x="2226514" y="454610"/>
                </a:cubicBezTo>
                <a:cubicBezTo>
                  <a:pt x="2218492" y="454610"/>
                  <a:pt x="2212656" y="448046"/>
                  <a:pt x="2212656" y="440753"/>
                </a:cubicBezTo>
                <a:cubicBezTo>
                  <a:pt x="2212656" y="432731"/>
                  <a:pt x="2218492" y="428356"/>
                  <a:pt x="2226514" y="428356"/>
                </a:cubicBezTo>
                <a:close/>
                <a:moveTo>
                  <a:pt x="2155682" y="428356"/>
                </a:moveTo>
                <a:cubicBezTo>
                  <a:pt x="2161517" y="428356"/>
                  <a:pt x="2168079" y="432731"/>
                  <a:pt x="2168079" y="440753"/>
                </a:cubicBezTo>
                <a:cubicBezTo>
                  <a:pt x="2168079" y="448046"/>
                  <a:pt x="2161517" y="454610"/>
                  <a:pt x="2155682" y="454610"/>
                </a:cubicBezTo>
                <a:cubicBezTo>
                  <a:pt x="2147658" y="454610"/>
                  <a:pt x="2141825" y="448046"/>
                  <a:pt x="2141825" y="440753"/>
                </a:cubicBezTo>
                <a:cubicBezTo>
                  <a:pt x="2141825" y="432731"/>
                  <a:pt x="2147658" y="428356"/>
                  <a:pt x="2155682" y="428356"/>
                </a:cubicBezTo>
                <a:close/>
                <a:moveTo>
                  <a:pt x="2084846" y="428356"/>
                </a:moveTo>
                <a:cubicBezTo>
                  <a:pt x="2090682" y="428356"/>
                  <a:pt x="2097246" y="432731"/>
                  <a:pt x="2097246" y="440753"/>
                </a:cubicBezTo>
                <a:cubicBezTo>
                  <a:pt x="2097246" y="448046"/>
                  <a:pt x="2090682" y="454610"/>
                  <a:pt x="2084846" y="454610"/>
                </a:cubicBezTo>
                <a:cubicBezTo>
                  <a:pt x="2076827" y="454610"/>
                  <a:pt x="2070991" y="448046"/>
                  <a:pt x="2070991" y="440753"/>
                </a:cubicBezTo>
                <a:cubicBezTo>
                  <a:pt x="2070991" y="432731"/>
                  <a:pt x="2076827" y="428356"/>
                  <a:pt x="2084846" y="428356"/>
                </a:cubicBezTo>
                <a:close/>
                <a:moveTo>
                  <a:pt x="2011832" y="428356"/>
                </a:moveTo>
                <a:cubicBezTo>
                  <a:pt x="2019855" y="428356"/>
                  <a:pt x="2026418" y="432731"/>
                  <a:pt x="2026418" y="440753"/>
                </a:cubicBezTo>
                <a:cubicBezTo>
                  <a:pt x="2026418" y="448046"/>
                  <a:pt x="2019855" y="454610"/>
                  <a:pt x="2011832" y="454610"/>
                </a:cubicBezTo>
                <a:cubicBezTo>
                  <a:pt x="2005999" y="454610"/>
                  <a:pt x="2000165" y="448046"/>
                  <a:pt x="2000165" y="440753"/>
                </a:cubicBezTo>
                <a:cubicBezTo>
                  <a:pt x="2000165" y="432731"/>
                  <a:pt x="2005999" y="428356"/>
                  <a:pt x="2011832" y="428356"/>
                </a:cubicBezTo>
                <a:close/>
                <a:moveTo>
                  <a:pt x="1938362" y="428356"/>
                </a:moveTo>
                <a:cubicBezTo>
                  <a:pt x="1946382" y="428356"/>
                  <a:pt x="1952216" y="432731"/>
                  <a:pt x="1952216" y="440753"/>
                </a:cubicBezTo>
                <a:cubicBezTo>
                  <a:pt x="1952216" y="448046"/>
                  <a:pt x="1946382" y="454610"/>
                  <a:pt x="1938362" y="454610"/>
                </a:cubicBezTo>
                <a:cubicBezTo>
                  <a:pt x="1932525" y="454610"/>
                  <a:pt x="1925965" y="448046"/>
                  <a:pt x="1925965" y="440753"/>
                </a:cubicBezTo>
                <a:cubicBezTo>
                  <a:pt x="1925965" y="432731"/>
                  <a:pt x="1932525" y="428356"/>
                  <a:pt x="1938362" y="428356"/>
                </a:cubicBezTo>
                <a:close/>
                <a:moveTo>
                  <a:pt x="1867525" y="428356"/>
                </a:moveTo>
                <a:cubicBezTo>
                  <a:pt x="1875547" y="428356"/>
                  <a:pt x="1881384" y="432731"/>
                  <a:pt x="1881384" y="440753"/>
                </a:cubicBezTo>
                <a:cubicBezTo>
                  <a:pt x="1881384" y="448046"/>
                  <a:pt x="1875547" y="454610"/>
                  <a:pt x="1867525" y="454610"/>
                </a:cubicBezTo>
                <a:cubicBezTo>
                  <a:pt x="1860232" y="454610"/>
                  <a:pt x="1855126" y="448046"/>
                  <a:pt x="1855126" y="440753"/>
                </a:cubicBezTo>
                <a:cubicBezTo>
                  <a:pt x="1855126" y="432731"/>
                  <a:pt x="1860232" y="428356"/>
                  <a:pt x="1867525" y="428356"/>
                </a:cubicBezTo>
                <a:close/>
                <a:moveTo>
                  <a:pt x="1799085" y="428356"/>
                </a:moveTo>
                <a:cubicBezTo>
                  <a:pt x="1807644" y="428356"/>
                  <a:pt x="1813873" y="434190"/>
                  <a:pt x="1813873" y="440753"/>
                </a:cubicBezTo>
                <a:cubicBezTo>
                  <a:pt x="1813873" y="448046"/>
                  <a:pt x="1807644" y="454610"/>
                  <a:pt x="1799085" y="454610"/>
                </a:cubicBezTo>
                <a:cubicBezTo>
                  <a:pt x="1790521" y="454610"/>
                  <a:pt x="1784298" y="448046"/>
                  <a:pt x="1784298" y="440753"/>
                </a:cubicBezTo>
                <a:cubicBezTo>
                  <a:pt x="1784298" y="434190"/>
                  <a:pt x="1790521" y="428356"/>
                  <a:pt x="1799085" y="428356"/>
                </a:cubicBezTo>
                <a:close/>
                <a:moveTo>
                  <a:pt x="1728260" y="428356"/>
                </a:moveTo>
                <a:cubicBezTo>
                  <a:pt x="1736822" y="428356"/>
                  <a:pt x="1743046" y="434190"/>
                  <a:pt x="1743046" y="440753"/>
                </a:cubicBezTo>
                <a:cubicBezTo>
                  <a:pt x="1743046" y="448046"/>
                  <a:pt x="1736822" y="454610"/>
                  <a:pt x="1728260" y="454610"/>
                </a:cubicBezTo>
                <a:cubicBezTo>
                  <a:pt x="1719694" y="454610"/>
                  <a:pt x="1713469" y="448046"/>
                  <a:pt x="1713469" y="440753"/>
                </a:cubicBezTo>
                <a:cubicBezTo>
                  <a:pt x="1713469" y="434190"/>
                  <a:pt x="1719694" y="428356"/>
                  <a:pt x="1728260" y="428356"/>
                </a:cubicBezTo>
                <a:close/>
                <a:moveTo>
                  <a:pt x="1657426" y="428356"/>
                </a:moveTo>
                <a:cubicBezTo>
                  <a:pt x="1665212" y="428356"/>
                  <a:pt x="1672218" y="434190"/>
                  <a:pt x="1672218" y="440753"/>
                </a:cubicBezTo>
                <a:cubicBezTo>
                  <a:pt x="1672218" y="448046"/>
                  <a:pt x="1665212" y="454610"/>
                  <a:pt x="1657426" y="454610"/>
                </a:cubicBezTo>
                <a:cubicBezTo>
                  <a:pt x="1648870" y="454610"/>
                  <a:pt x="1642647" y="448046"/>
                  <a:pt x="1642647" y="440753"/>
                </a:cubicBezTo>
                <a:cubicBezTo>
                  <a:pt x="1642647" y="434190"/>
                  <a:pt x="1648870" y="428356"/>
                  <a:pt x="1657426" y="428356"/>
                </a:cubicBezTo>
                <a:close/>
                <a:moveTo>
                  <a:pt x="1582294" y="428356"/>
                </a:moveTo>
                <a:cubicBezTo>
                  <a:pt x="1589590" y="428356"/>
                  <a:pt x="1594697" y="434190"/>
                  <a:pt x="1594697" y="440753"/>
                </a:cubicBezTo>
                <a:cubicBezTo>
                  <a:pt x="1594697" y="448046"/>
                  <a:pt x="1589590" y="454610"/>
                  <a:pt x="1582294" y="454610"/>
                </a:cubicBezTo>
                <a:cubicBezTo>
                  <a:pt x="1574274" y="454610"/>
                  <a:pt x="1568438" y="448046"/>
                  <a:pt x="1568438" y="440753"/>
                </a:cubicBezTo>
                <a:cubicBezTo>
                  <a:pt x="1568438" y="434190"/>
                  <a:pt x="1574274" y="428356"/>
                  <a:pt x="1582294" y="428356"/>
                </a:cubicBezTo>
                <a:close/>
                <a:moveTo>
                  <a:pt x="1512195" y="428356"/>
                </a:moveTo>
                <a:cubicBezTo>
                  <a:pt x="1518027" y="428356"/>
                  <a:pt x="1523862" y="434190"/>
                  <a:pt x="1523862" y="440753"/>
                </a:cubicBezTo>
                <a:cubicBezTo>
                  <a:pt x="1523862" y="448046"/>
                  <a:pt x="1518027" y="454610"/>
                  <a:pt x="1512195" y="454610"/>
                </a:cubicBezTo>
                <a:cubicBezTo>
                  <a:pt x="1504171" y="454610"/>
                  <a:pt x="1497610" y="448046"/>
                  <a:pt x="1497610" y="440753"/>
                </a:cubicBezTo>
                <a:cubicBezTo>
                  <a:pt x="1497610" y="434190"/>
                  <a:pt x="1504171" y="428356"/>
                  <a:pt x="1512195" y="428356"/>
                </a:cubicBezTo>
                <a:close/>
                <a:moveTo>
                  <a:pt x="1439171" y="428356"/>
                </a:moveTo>
                <a:cubicBezTo>
                  <a:pt x="1447188" y="428356"/>
                  <a:pt x="1453023" y="434190"/>
                  <a:pt x="1453023" y="440753"/>
                </a:cubicBezTo>
                <a:cubicBezTo>
                  <a:pt x="1453023" y="448046"/>
                  <a:pt x="1447188" y="454610"/>
                  <a:pt x="1439171" y="454610"/>
                </a:cubicBezTo>
                <a:cubicBezTo>
                  <a:pt x="1433336" y="454610"/>
                  <a:pt x="1426771" y="448046"/>
                  <a:pt x="1426771" y="440753"/>
                </a:cubicBezTo>
                <a:cubicBezTo>
                  <a:pt x="1426771" y="434190"/>
                  <a:pt x="1433336" y="428356"/>
                  <a:pt x="1439171" y="428356"/>
                </a:cubicBezTo>
                <a:close/>
                <a:moveTo>
                  <a:pt x="1368344" y="428356"/>
                </a:moveTo>
                <a:cubicBezTo>
                  <a:pt x="1376365" y="428356"/>
                  <a:pt x="1382196" y="434190"/>
                  <a:pt x="1382196" y="440753"/>
                </a:cubicBezTo>
                <a:cubicBezTo>
                  <a:pt x="1382196" y="448046"/>
                  <a:pt x="1376365" y="454610"/>
                  <a:pt x="1368344" y="454610"/>
                </a:cubicBezTo>
                <a:cubicBezTo>
                  <a:pt x="1362508" y="454610"/>
                  <a:pt x="1355948" y="448046"/>
                  <a:pt x="1355948" y="440753"/>
                </a:cubicBezTo>
                <a:cubicBezTo>
                  <a:pt x="1355948" y="434190"/>
                  <a:pt x="1362508" y="428356"/>
                  <a:pt x="1368344" y="428356"/>
                </a:cubicBezTo>
                <a:close/>
                <a:moveTo>
                  <a:pt x="1297515" y="428356"/>
                </a:moveTo>
                <a:cubicBezTo>
                  <a:pt x="1305538" y="428356"/>
                  <a:pt x="1311372" y="434190"/>
                  <a:pt x="1311372" y="440753"/>
                </a:cubicBezTo>
                <a:cubicBezTo>
                  <a:pt x="1311372" y="448046"/>
                  <a:pt x="1305538" y="454610"/>
                  <a:pt x="1297515" y="454610"/>
                </a:cubicBezTo>
                <a:cubicBezTo>
                  <a:pt x="1289495" y="454610"/>
                  <a:pt x="1285118" y="448046"/>
                  <a:pt x="1285118" y="440753"/>
                </a:cubicBezTo>
                <a:cubicBezTo>
                  <a:pt x="1285118" y="434190"/>
                  <a:pt x="1289495" y="428356"/>
                  <a:pt x="1297515" y="428356"/>
                </a:cubicBezTo>
                <a:close/>
                <a:moveTo>
                  <a:pt x="1225703" y="428356"/>
                </a:moveTo>
                <a:cubicBezTo>
                  <a:pt x="1233487" y="428356"/>
                  <a:pt x="1240491" y="434190"/>
                  <a:pt x="1240491" y="440753"/>
                </a:cubicBezTo>
                <a:cubicBezTo>
                  <a:pt x="1240491" y="448046"/>
                  <a:pt x="1233487" y="454610"/>
                  <a:pt x="1225703" y="454610"/>
                </a:cubicBezTo>
                <a:cubicBezTo>
                  <a:pt x="1217156" y="454610"/>
                  <a:pt x="1210925" y="448046"/>
                  <a:pt x="1210925" y="440753"/>
                </a:cubicBezTo>
                <a:cubicBezTo>
                  <a:pt x="1210925" y="434190"/>
                  <a:pt x="1217156" y="428356"/>
                  <a:pt x="1225703" y="428356"/>
                </a:cubicBezTo>
                <a:close/>
                <a:moveTo>
                  <a:pt x="1154886" y="428356"/>
                </a:moveTo>
                <a:cubicBezTo>
                  <a:pt x="1162673" y="428356"/>
                  <a:pt x="1169676" y="434190"/>
                  <a:pt x="1169676" y="440753"/>
                </a:cubicBezTo>
                <a:cubicBezTo>
                  <a:pt x="1169676" y="448046"/>
                  <a:pt x="1162673" y="454610"/>
                  <a:pt x="1154886" y="454610"/>
                </a:cubicBezTo>
                <a:cubicBezTo>
                  <a:pt x="1146323" y="454610"/>
                  <a:pt x="1140096" y="448046"/>
                  <a:pt x="1140096" y="440753"/>
                </a:cubicBezTo>
                <a:cubicBezTo>
                  <a:pt x="1140096" y="434190"/>
                  <a:pt x="1146323" y="428356"/>
                  <a:pt x="1154886" y="428356"/>
                </a:cubicBezTo>
                <a:close/>
                <a:moveTo>
                  <a:pt x="1084056" y="428356"/>
                </a:moveTo>
                <a:cubicBezTo>
                  <a:pt x="1091840" y="428356"/>
                  <a:pt x="1098844" y="434190"/>
                  <a:pt x="1098844" y="440753"/>
                </a:cubicBezTo>
                <a:cubicBezTo>
                  <a:pt x="1098844" y="448046"/>
                  <a:pt x="1091840" y="454610"/>
                  <a:pt x="1084056" y="454610"/>
                </a:cubicBezTo>
                <a:cubicBezTo>
                  <a:pt x="1075492" y="454610"/>
                  <a:pt x="1069267" y="448046"/>
                  <a:pt x="1069267" y="440753"/>
                </a:cubicBezTo>
                <a:cubicBezTo>
                  <a:pt x="1069267" y="434190"/>
                  <a:pt x="1075492" y="428356"/>
                  <a:pt x="1084056" y="428356"/>
                </a:cubicBezTo>
                <a:close/>
                <a:moveTo>
                  <a:pt x="1013015" y="428356"/>
                </a:moveTo>
                <a:cubicBezTo>
                  <a:pt x="1020312" y="428356"/>
                  <a:pt x="1024685" y="434190"/>
                  <a:pt x="1024685" y="440753"/>
                </a:cubicBezTo>
                <a:cubicBezTo>
                  <a:pt x="1024685" y="448046"/>
                  <a:pt x="1020312" y="454610"/>
                  <a:pt x="1013015" y="454610"/>
                </a:cubicBezTo>
                <a:cubicBezTo>
                  <a:pt x="1004998" y="454610"/>
                  <a:pt x="998434" y="448046"/>
                  <a:pt x="998434" y="440753"/>
                </a:cubicBezTo>
                <a:cubicBezTo>
                  <a:pt x="998434" y="434190"/>
                  <a:pt x="1004998" y="428356"/>
                  <a:pt x="1013015" y="428356"/>
                </a:cubicBezTo>
                <a:close/>
                <a:moveTo>
                  <a:pt x="941465" y="428356"/>
                </a:moveTo>
                <a:cubicBezTo>
                  <a:pt x="948030" y="428356"/>
                  <a:pt x="953864" y="434190"/>
                  <a:pt x="953864" y="440753"/>
                </a:cubicBezTo>
                <a:cubicBezTo>
                  <a:pt x="953864" y="448046"/>
                  <a:pt x="948030" y="454610"/>
                  <a:pt x="941465" y="454610"/>
                </a:cubicBezTo>
                <a:cubicBezTo>
                  <a:pt x="934168" y="454610"/>
                  <a:pt x="927611" y="448046"/>
                  <a:pt x="927611" y="440753"/>
                </a:cubicBezTo>
                <a:cubicBezTo>
                  <a:pt x="927611" y="434190"/>
                  <a:pt x="934168" y="428356"/>
                  <a:pt x="941465" y="428356"/>
                </a:cubicBezTo>
                <a:close/>
                <a:moveTo>
                  <a:pt x="870633" y="428356"/>
                </a:moveTo>
                <a:cubicBezTo>
                  <a:pt x="877194" y="428356"/>
                  <a:pt x="883030" y="434190"/>
                  <a:pt x="883030" y="440753"/>
                </a:cubicBezTo>
                <a:cubicBezTo>
                  <a:pt x="883030" y="448046"/>
                  <a:pt x="877194" y="454610"/>
                  <a:pt x="870633" y="454610"/>
                </a:cubicBezTo>
                <a:cubicBezTo>
                  <a:pt x="863341" y="454610"/>
                  <a:pt x="856774" y="448046"/>
                  <a:pt x="856774" y="440753"/>
                </a:cubicBezTo>
                <a:cubicBezTo>
                  <a:pt x="856774" y="434190"/>
                  <a:pt x="863341" y="428356"/>
                  <a:pt x="870633" y="428356"/>
                </a:cubicBezTo>
                <a:close/>
                <a:moveTo>
                  <a:pt x="798344" y="428356"/>
                </a:moveTo>
                <a:cubicBezTo>
                  <a:pt x="806370" y="428356"/>
                  <a:pt x="812196" y="434190"/>
                  <a:pt x="812196" y="440753"/>
                </a:cubicBezTo>
                <a:cubicBezTo>
                  <a:pt x="812196" y="448046"/>
                  <a:pt x="806370" y="454610"/>
                  <a:pt x="798344" y="454610"/>
                </a:cubicBezTo>
                <a:cubicBezTo>
                  <a:pt x="792510" y="454610"/>
                  <a:pt x="785947" y="448046"/>
                  <a:pt x="785947" y="440753"/>
                </a:cubicBezTo>
                <a:cubicBezTo>
                  <a:pt x="785947" y="434190"/>
                  <a:pt x="792510" y="428356"/>
                  <a:pt x="798344" y="428356"/>
                </a:cubicBezTo>
                <a:close/>
                <a:moveTo>
                  <a:pt x="724138" y="428356"/>
                </a:moveTo>
                <a:cubicBezTo>
                  <a:pt x="731434" y="428356"/>
                  <a:pt x="738002" y="434190"/>
                  <a:pt x="738002" y="442212"/>
                </a:cubicBezTo>
                <a:cubicBezTo>
                  <a:pt x="738002" y="448046"/>
                  <a:pt x="731434" y="454610"/>
                  <a:pt x="724138" y="454610"/>
                </a:cubicBezTo>
                <a:cubicBezTo>
                  <a:pt x="717578" y="454610"/>
                  <a:pt x="711747" y="448046"/>
                  <a:pt x="711747" y="442212"/>
                </a:cubicBezTo>
                <a:cubicBezTo>
                  <a:pt x="711747" y="434190"/>
                  <a:pt x="717578" y="428356"/>
                  <a:pt x="724138" y="428356"/>
                </a:cubicBezTo>
                <a:close/>
                <a:moveTo>
                  <a:pt x="653312" y="428356"/>
                </a:moveTo>
                <a:cubicBezTo>
                  <a:pt x="660604" y="428356"/>
                  <a:pt x="667165" y="434190"/>
                  <a:pt x="667165" y="442212"/>
                </a:cubicBezTo>
                <a:cubicBezTo>
                  <a:pt x="667165" y="448046"/>
                  <a:pt x="660604" y="454610"/>
                  <a:pt x="653312" y="454610"/>
                </a:cubicBezTo>
                <a:cubicBezTo>
                  <a:pt x="645288" y="454610"/>
                  <a:pt x="640912" y="448046"/>
                  <a:pt x="640912" y="442212"/>
                </a:cubicBezTo>
                <a:cubicBezTo>
                  <a:pt x="640912" y="434190"/>
                  <a:pt x="645288" y="428356"/>
                  <a:pt x="653312" y="428356"/>
                </a:cubicBezTo>
                <a:close/>
                <a:moveTo>
                  <a:pt x="3796752" y="424982"/>
                </a:moveTo>
                <a:cubicBezTo>
                  <a:pt x="3804774" y="424982"/>
                  <a:pt x="3810608" y="431209"/>
                  <a:pt x="3810608" y="439771"/>
                </a:cubicBezTo>
                <a:cubicBezTo>
                  <a:pt x="3810608" y="447555"/>
                  <a:pt x="3804774" y="454560"/>
                  <a:pt x="3796752" y="454560"/>
                </a:cubicBezTo>
                <a:cubicBezTo>
                  <a:pt x="3790918" y="454560"/>
                  <a:pt x="3784355" y="447555"/>
                  <a:pt x="3784355" y="439771"/>
                </a:cubicBezTo>
                <a:cubicBezTo>
                  <a:pt x="3784355" y="431209"/>
                  <a:pt x="3790918" y="424982"/>
                  <a:pt x="3796752" y="424982"/>
                </a:cubicBezTo>
                <a:close/>
                <a:moveTo>
                  <a:pt x="3725922" y="424982"/>
                </a:moveTo>
                <a:cubicBezTo>
                  <a:pt x="3733944" y="424982"/>
                  <a:pt x="3739778" y="431209"/>
                  <a:pt x="3739778" y="439771"/>
                </a:cubicBezTo>
                <a:cubicBezTo>
                  <a:pt x="3739778" y="447555"/>
                  <a:pt x="3733944" y="454560"/>
                  <a:pt x="3725922" y="454560"/>
                </a:cubicBezTo>
                <a:cubicBezTo>
                  <a:pt x="3719359" y="454560"/>
                  <a:pt x="3713525" y="447555"/>
                  <a:pt x="3713525" y="439771"/>
                </a:cubicBezTo>
                <a:cubicBezTo>
                  <a:pt x="3713525" y="431209"/>
                  <a:pt x="3717900" y="424982"/>
                  <a:pt x="3725922" y="424982"/>
                </a:cubicBezTo>
                <a:close/>
                <a:moveTo>
                  <a:pt x="3655091" y="424982"/>
                </a:moveTo>
                <a:cubicBezTo>
                  <a:pt x="3662384" y="424982"/>
                  <a:pt x="3668947" y="431209"/>
                  <a:pt x="3668947" y="439771"/>
                </a:cubicBezTo>
                <a:cubicBezTo>
                  <a:pt x="3668947" y="447555"/>
                  <a:pt x="3662384" y="454560"/>
                  <a:pt x="3655091" y="454560"/>
                </a:cubicBezTo>
                <a:cubicBezTo>
                  <a:pt x="3647069" y="454560"/>
                  <a:pt x="3642694" y="447555"/>
                  <a:pt x="3642694" y="439771"/>
                </a:cubicBezTo>
                <a:cubicBezTo>
                  <a:pt x="3642694" y="431209"/>
                  <a:pt x="3647069" y="424982"/>
                  <a:pt x="3655091" y="424982"/>
                </a:cubicBezTo>
                <a:close/>
                <a:moveTo>
                  <a:pt x="3583280" y="424982"/>
                </a:moveTo>
                <a:cubicBezTo>
                  <a:pt x="3591064" y="424982"/>
                  <a:pt x="3598069" y="431209"/>
                  <a:pt x="3598069" y="439771"/>
                </a:cubicBezTo>
                <a:cubicBezTo>
                  <a:pt x="3598069" y="447555"/>
                  <a:pt x="3591064" y="454560"/>
                  <a:pt x="3583280" y="454560"/>
                </a:cubicBezTo>
                <a:cubicBezTo>
                  <a:pt x="3574718" y="454560"/>
                  <a:pt x="3568491" y="447555"/>
                  <a:pt x="3568491" y="439771"/>
                </a:cubicBezTo>
                <a:cubicBezTo>
                  <a:pt x="3568491" y="431209"/>
                  <a:pt x="3574718" y="424982"/>
                  <a:pt x="3583280" y="424982"/>
                </a:cubicBezTo>
                <a:close/>
                <a:moveTo>
                  <a:pt x="3512449" y="424982"/>
                </a:moveTo>
                <a:cubicBezTo>
                  <a:pt x="3520232" y="424982"/>
                  <a:pt x="3527237" y="431209"/>
                  <a:pt x="3527237" y="439771"/>
                </a:cubicBezTo>
                <a:cubicBezTo>
                  <a:pt x="3527237" y="447555"/>
                  <a:pt x="3520232" y="454560"/>
                  <a:pt x="3512449" y="454560"/>
                </a:cubicBezTo>
                <a:cubicBezTo>
                  <a:pt x="3503887" y="454560"/>
                  <a:pt x="3497661" y="447555"/>
                  <a:pt x="3497661" y="439771"/>
                </a:cubicBezTo>
                <a:cubicBezTo>
                  <a:pt x="3497661" y="431209"/>
                  <a:pt x="3503887" y="424982"/>
                  <a:pt x="3512449" y="424982"/>
                </a:cubicBezTo>
                <a:close/>
                <a:moveTo>
                  <a:pt x="3440686" y="424982"/>
                </a:moveTo>
                <a:cubicBezTo>
                  <a:pt x="3448708" y="424982"/>
                  <a:pt x="3453083" y="431209"/>
                  <a:pt x="3453083" y="439771"/>
                </a:cubicBezTo>
                <a:cubicBezTo>
                  <a:pt x="3453083" y="447555"/>
                  <a:pt x="3448708" y="454560"/>
                  <a:pt x="3440686" y="454560"/>
                </a:cubicBezTo>
                <a:cubicBezTo>
                  <a:pt x="3433393" y="454560"/>
                  <a:pt x="3426830" y="447555"/>
                  <a:pt x="3426830" y="439771"/>
                </a:cubicBezTo>
                <a:cubicBezTo>
                  <a:pt x="3426830" y="431209"/>
                  <a:pt x="3433393" y="424982"/>
                  <a:pt x="3440686" y="424982"/>
                </a:cubicBezTo>
                <a:close/>
                <a:moveTo>
                  <a:pt x="3369857" y="424982"/>
                </a:moveTo>
                <a:cubicBezTo>
                  <a:pt x="3376420" y="424982"/>
                  <a:pt x="3382254" y="431209"/>
                  <a:pt x="3382254" y="439771"/>
                </a:cubicBezTo>
                <a:cubicBezTo>
                  <a:pt x="3382254" y="447555"/>
                  <a:pt x="3376420" y="454560"/>
                  <a:pt x="3369857" y="454560"/>
                </a:cubicBezTo>
                <a:cubicBezTo>
                  <a:pt x="3362564" y="454560"/>
                  <a:pt x="3356001" y="447555"/>
                  <a:pt x="3356001" y="439771"/>
                </a:cubicBezTo>
                <a:cubicBezTo>
                  <a:pt x="3356001" y="431209"/>
                  <a:pt x="3362564" y="424982"/>
                  <a:pt x="3369857" y="424982"/>
                </a:cubicBezTo>
                <a:close/>
                <a:moveTo>
                  <a:pt x="3299097" y="424982"/>
                </a:moveTo>
                <a:cubicBezTo>
                  <a:pt x="3305656" y="424982"/>
                  <a:pt x="3311491" y="431209"/>
                  <a:pt x="3311491" y="439771"/>
                </a:cubicBezTo>
                <a:cubicBezTo>
                  <a:pt x="3311491" y="447555"/>
                  <a:pt x="3305656" y="454560"/>
                  <a:pt x="3299097" y="454560"/>
                </a:cubicBezTo>
                <a:cubicBezTo>
                  <a:pt x="3291802" y="454560"/>
                  <a:pt x="3285240" y="447555"/>
                  <a:pt x="3285240" y="439771"/>
                </a:cubicBezTo>
                <a:cubicBezTo>
                  <a:pt x="3285240" y="431209"/>
                  <a:pt x="3291802" y="424982"/>
                  <a:pt x="3299097" y="424982"/>
                </a:cubicBezTo>
                <a:close/>
                <a:moveTo>
                  <a:pt x="3226805" y="424982"/>
                </a:moveTo>
                <a:cubicBezTo>
                  <a:pt x="3234825" y="424982"/>
                  <a:pt x="3240664" y="431209"/>
                  <a:pt x="3240664" y="439771"/>
                </a:cubicBezTo>
                <a:cubicBezTo>
                  <a:pt x="3240664" y="447555"/>
                  <a:pt x="3234825" y="454560"/>
                  <a:pt x="3226805" y="454560"/>
                </a:cubicBezTo>
                <a:cubicBezTo>
                  <a:pt x="3220242" y="454560"/>
                  <a:pt x="3214406" y="447555"/>
                  <a:pt x="3214406" y="439771"/>
                </a:cubicBezTo>
                <a:cubicBezTo>
                  <a:pt x="3214406" y="431209"/>
                  <a:pt x="3220242" y="424982"/>
                  <a:pt x="3226805" y="424982"/>
                </a:cubicBezTo>
                <a:close/>
                <a:moveTo>
                  <a:pt x="3152602" y="424982"/>
                </a:moveTo>
                <a:cubicBezTo>
                  <a:pt x="3159895" y="424982"/>
                  <a:pt x="3166460" y="431209"/>
                  <a:pt x="3166460" y="439771"/>
                </a:cubicBezTo>
                <a:cubicBezTo>
                  <a:pt x="3166460" y="447555"/>
                  <a:pt x="3159895" y="454560"/>
                  <a:pt x="3152602" y="454560"/>
                </a:cubicBezTo>
                <a:cubicBezTo>
                  <a:pt x="3146038" y="454560"/>
                  <a:pt x="3140203" y="447555"/>
                  <a:pt x="3140203" y="439771"/>
                </a:cubicBezTo>
                <a:cubicBezTo>
                  <a:pt x="3140203" y="431209"/>
                  <a:pt x="3146038" y="424982"/>
                  <a:pt x="3152602" y="424982"/>
                </a:cubicBezTo>
                <a:close/>
                <a:moveTo>
                  <a:pt x="3081772" y="424982"/>
                </a:moveTo>
                <a:cubicBezTo>
                  <a:pt x="3089064" y="424982"/>
                  <a:pt x="3095624" y="431209"/>
                  <a:pt x="3095624" y="439771"/>
                </a:cubicBezTo>
                <a:cubicBezTo>
                  <a:pt x="3095624" y="447555"/>
                  <a:pt x="3089064" y="454560"/>
                  <a:pt x="3081772" y="454560"/>
                </a:cubicBezTo>
                <a:cubicBezTo>
                  <a:pt x="3073748" y="454560"/>
                  <a:pt x="3069372" y="447555"/>
                  <a:pt x="3069372" y="439771"/>
                </a:cubicBezTo>
                <a:cubicBezTo>
                  <a:pt x="3069372" y="431209"/>
                  <a:pt x="3073748" y="424982"/>
                  <a:pt x="3081772" y="424982"/>
                </a:cubicBezTo>
                <a:close/>
                <a:moveTo>
                  <a:pt x="3013715" y="424982"/>
                </a:moveTo>
                <a:cubicBezTo>
                  <a:pt x="3021305" y="424982"/>
                  <a:pt x="3028135" y="431209"/>
                  <a:pt x="3028135" y="439771"/>
                </a:cubicBezTo>
                <a:cubicBezTo>
                  <a:pt x="3028135" y="447555"/>
                  <a:pt x="3021305" y="454560"/>
                  <a:pt x="3013715" y="454560"/>
                </a:cubicBezTo>
                <a:cubicBezTo>
                  <a:pt x="3005368" y="454560"/>
                  <a:pt x="2998539" y="447555"/>
                  <a:pt x="2998539" y="439771"/>
                </a:cubicBezTo>
                <a:cubicBezTo>
                  <a:pt x="2998539" y="431209"/>
                  <a:pt x="3005368" y="424982"/>
                  <a:pt x="3013715" y="424982"/>
                </a:cubicBezTo>
                <a:close/>
                <a:moveTo>
                  <a:pt x="2942491" y="424982"/>
                </a:moveTo>
                <a:cubicBezTo>
                  <a:pt x="2951052" y="424982"/>
                  <a:pt x="2957286" y="431209"/>
                  <a:pt x="2957286" y="439771"/>
                </a:cubicBezTo>
                <a:cubicBezTo>
                  <a:pt x="2957286" y="447555"/>
                  <a:pt x="2951052" y="454560"/>
                  <a:pt x="2942491" y="454560"/>
                </a:cubicBezTo>
                <a:cubicBezTo>
                  <a:pt x="2934710" y="454560"/>
                  <a:pt x="2927708" y="447555"/>
                  <a:pt x="2927708" y="439771"/>
                </a:cubicBezTo>
                <a:cubicBezTo>
                  <a:pt x="2927708" y="431209"/>
                  <a:pt x="2934710" y="424982"/>
                  <a:pt x="2942491" y="424982"/>
                </a:cubicBezTo>
                <a:close/>
                <a:moveTo>
                  <a:pt x="2868291" y="424982"/>
                </a:moveTo>
                <a:cubicBezTo>
                  <a:pt x="2876858" y="424982"/>
                  <a:pt x="2883085" y="431209"/>
                  <a:pt x="2883085" y="439771"/>
                </a:cubicBezTo>
                <a:cubicBezTo>
                  <a:pt x="2883085" y="447555"/>
                  <a:pt x="2876858" y="454560"/>
                  <a:pt x="2868291" y="454560"/>
                </a:cubicBezTo>
                <a:cubicBezTo>
                  <a:pt x="2860509" y="454560"/>
                  <a:pt x="2853504" y="447555"/>
                  <a:pt x="2853504" y="439771"/>
                </a:cubicBezTo>
                <a:cubicBezTo>
                  <a:pt x="2853504" y="431209"/>
                  <a:pt x="2860509" y="424982"/>
                  <a:pt x="2868291" y="424982"/>
                </a:cubicBezTo>
                <a:close/>
                <a:moveTo>
                  <a:pt x="2796533" y="424982"/>
                </a:moveTo>
                <a:cubicBezTo>
                  <a:pt x="2804555" y="424982"/>
                  <a:pt x="2808932" y="431209"/>
                  <a:pt x="2808932" y="439771"/>
                </a:cubicBezTo>
                <a:cubicBezTo>
                  <a:pt x="2808932" y="447555"/>
                  <a:pt x="2804555" y="454560"/>
                  <a:pt x="2796533" y="454560"/>
                </a:cubicBezTo>
                <a:cubicBezTo>
                  <a:pt x="2789240" y="454560"/>
                  <a:pt x="2782678" y="447555"/>
                  <a:pt x="2782678" y="439771"/>
                </a:cubicBezTo>
                <a:cubicBezTo>
                  <a:pt x="2782678" y="431209"/>
                  <a:pt x="2789240" y="424982"/>
                  <a:pt x="2796533" y="424982"/>
                </a:cubicBezTo>
                <a:close/>
                <a:moveTo>
                  <a:pt x="2725695" y="424982"/>
                </a:moveTo>
                <a:cubicBezTo>
                  <a:pt x="2731532" y="424982"/>
                  <a:pt x="2738097" y="431209"/>
                  <a:pt x="2738097" y="439771"/>
                </a:cubicBezTo>
                <a:cubicBezTo>
                  <a:pt x="2738097" y="447555"/>
                  <a:pt x="2731532" y="454560"/>
                  <a:pt x="2725695" y="454560"/>
                </a:cubicBezTo>
                <a:cubicBezTo>
                  <a:pt x="2717681" y="454560"/>
                  <a:pt x="2711846" y="447555"/>
                  <a:pt x="2711846" y="439771"/>
                </a:cubicBezTo>
                <a:cubicBezTo>
                  <a:pt x="2711846" y="431209"/>
                  <a:pt x="2717681" y="424982"/>
                  <a:pt x="2725695" y="424982"/>
                </a:cubicBezTo>
                <a:close/>
                <a:moveTo>
                  <a:pt x="2654870" y="424982"/>
                </a:moveTo>
                <a:cubicBezTo>
                  <a:pt x="2660705" y="424982"/>
                  <a:pt x="2667270" y="431209"/>
                  <a:pt x="2667270" y="439771"/>
                </a:cubicBezTo>
                <a:cubicBezTo>
                  <a:pt x="2667270" y="447555"/>
                  <a:pt x="2660705" y="454560"/>
                  <a:pt x="2654870" y="454560"/>
                </a:cubicBezTo>
                <a:cubicBezTo>
                  <a:pt x="2646850" y="454560"/>
                  <a:pt x="2641018" y="447555"/>
                  <a:pt x="2641018" y="439771"/>
                </a:cubicBezTo>
                <a:cubicBezTo>
                  <a:pt x="2641018" y="431209"/>
                  <a:pt x="2646850" y="424982"/>
                  <a:pt x="2654870" y="424982"/>
                </a:cubicBezTo>
                <a:close/>
                <a:moveTo>
                  <a:pt x="2582580" y="424982"/>
                </a:moveTo>
                <a:cubicBezTo>
                  <a:pt x="2589875" y="424982"/>
                  <a:pt x="2596437" y="431209"/>
                  <a:pt x="2596437" y="439771"/>
                </a:cubicBezTo>
                <a:cubicBezTo>
                  <a:pt x="2596437" y="447555"/>
                  <a:pt x="2589875" y="454560"/>
                  <a:pt x="2582580" y="454560"/>
                </a:cubicBezTo>
                <a:cubicBezTo>
                  <a:pt x="2576019" y="454560"/>
                  <a:pt x="2570184" y="447555"/>
                  <a:pt x="2570184" y="439771"/>
                </a:cubicBezTo>
                <a:cubicBezTo>
                  <a:pt x="2570184" y="431209"/>
                  <a:pt x="2576019" y="424982"/>
                  <a:pt x="2582580" y="424982"/>
                </a:cubicBezTo>
                <a:close/>
                <a:moveTo>
                  <a:pt x="2511026" y="424982"/>
                </a:moveTo>
                <a:cubicBezTo>
                  <a:pt x="2519047" y="424982"/>
                  <a:pt x="2525610" y="431209"/>
                  <a:pt x="2525610" y="439771"/>
                </a:cubicBezTo>
                <a:cubicBezTo>
                  <a:pt x="2525610" y="447555"/>
                  <a:pt x="2519047" y="454560"/>
                  <a:pt x="2511026" y="454560"/>
                </a:cubicBezTo>
                <a:cubicBezTo>
                  <a:pt x="2503735" y="454560"/>
                  <a:pt x="2499361" y="447555"/>
                  <a:pt x="2499361" y="439771"/>
                </a:cubicBezTo>
                <a:cubicBezTo>
                  <a:pt x="2499361" y="431209"/>
                  <a:pt x="2503735" y="424982"/>
                  <a:pt x="2511026" y="424982"/>
                </a:cubicBezTo>
                <a:close/>
                <a:moveTo>
                  <a:pt x="1799085" y="357525"/>
                </a:moveTo>
                <a:cubicBezTo>
                  <a:pt x="1807647" y="357525"/>
                  <a:pt x="1813873" y="361900"/>
                  <a:pt x="1813873" y="369922"/>
                </a:cubicBezTo>
                <a:cubicBezTo>
                  <a:pt x="1813873" y="377215"/>
                  <a:pt x="1807647" y="383779"/>
                  <a:pt x="1799085" y="383779"/>
                </a:cubicBezTo>
                <a:cubicBezTo>
                  <a:pt x="1790525" y="383779"/>
                  <a:pt x="1784300" y="377215"/>
                  <a:pt x="1784300" y="369922"/>
                </a:cubicBezTo>
                <a:cubicBezTo>
                  <a:pt x="1784300" y="361900"/>
                  <a:pt x="1790525" y="357525"/>
                  <a:pt x="1799085" y="357525"/>
                </a:cubicBezTo>
                <a:close/>
                <a:moveTo>
                  <a:pt x="1728262" y="357525"/>
                </a:moveTo>
                <a:cubicBezTo>
                  <a:pt x="1736825" y="357525"/>
                  <a:pt x="1743049" y="361900"/>
                  <a:pt x="1743049" y="369922"/>
                </a:cubicBezTo>
                <a:cubicBezTo>
                  <a:pt x="1743049" y="377215"/>
                  <a:pt x="1736825" y="383779"/>
                  <a:pt x="1728262" y="383779"/>
                </a:cubicBezTo>
                <a:cubicBezTo>
                  <a:pt x="1719697" y="383779"/>
                  <a:pt x="1713470" y="377215"/>
                  <a:pt x="1713470" y="369922"/>
                </a:cubicBezTo>
                <a:cubicBezTo>
                  <a:pt x="1713470" y="361900"/>
                  <a:pt x="1719697" y="357525"/>
                  <a:pt x="1728262" y="357525"/>
                </a:cubicBezTo>
                <a:close/>
                <a:moveTo>
                  <a:pt x="1657429" y="357525"/>
                </a:moveTo>
                <a:cubicBezTo>
                  <a:pt x="1665215" y="357525"/>
                  <a:pt x="1672220" y="361900"/>
                  <a:pt x="1672220" y="369922"/>
                </a:cubicBezTo>
                <a:cubicBezTo>
                  <a:pt x="1672220" y="377215"/>
                  <a:pt x="1665215" y="383779"/>
                  <a:pt x="1657429" y="383779"/>
                </a:cubicBezTo>
                <a:cubicBezTo>
                  <a:pt x="1648870" y="383779"/>
                  <a:pt x="1642650" y="377215"/>
                  <a:pt x="1642650" y="369922"/>
                </a:cubicBezTo>
                <a:cubicBezTo>
                  <a:pt x="1642650" y="361900"/>
                  <a:pt x="1648870" y="357525"/>
                  <a:pt x="1657429" y="357525"/>
                </a:cubicBezTo>
                <a:close/>
                <a:moveTo>
                  <a:pt x="1582296" y="357525"/>
                </a:moveTo>
                <a:cubicBezTo>
                  <a:pt x="1589593" y="357525"/>
                  <a:pt x="1594704" y="361900"/>
                  <a:pt x="1594704" y="369922"/>
                </a:cubicBezTo>
                <a:cubicBezTo>
                  <a:pt x="1594704" y="377215"/>
                  <a:pt x="1589593" y="383779"/>
                  <a:pt x="1582296" y="383779"/>
                </a:cubicBezTo>
                <a:cubicBezTo>
                  <a:pt x="1574274" y="383779"/>
                  <a:pt x="1568441" y="377215"/>
                  <a:pt x="1568441" y="369922"/>
                </a:cubicBezTo>
                <a:cubicBezTo>
                  <a:pt x="1568441" y="361900"/>
                  <a:pt x="1574274" y="357525"/>
                  <a:pt x="1582296" y="357525"/>
                </a:cubicBezTo>
                <a:close/>
                <a:moveTo>
                  <a:pt x="1512195" y="357525"/>
                </a:moveTo>
                <a:cubicBezTo>
                  <a:pt x="1518030" y="357525"/>
                  <a:pt x="1523863" y="361900"/>
                  <a:pt x="1523863" y="369922"/>
                </a:cubicBezTo>
                <a:cubicBezTo>
                  <a:pt x="1523863" y="377215"/>
                  <a:pt x="1518030" y="383779"/>
                  <a:pt x="1512195" y="383779"/>
                </a:cubicBezTo>
                <a:cubicBezTo>
                  <a:pt x="1504171" y="383779"/>
                  <a:pt x="1497612" y="377215"/>
                  <a:pt x="1497612" y="369922"/>
                </a:cubicBezTo>
                <a:cubicBezTo>
                  <a:pt x="1497612" y="361900"/>
                  <a:pt x="1504171" y="357525"/>
                  <a:pt x="1512195" y="357525"/>
                </a:cubicBezTo>
                <a:close/>
                <a:moveTo>
                  <a:pt x="1439171" y="357525"/>
                </a:moveTo>
                <a:cubicBezTo>
                  <a:pt x="1447188" y="357525"/>
                  <a:pt x="1453023" y="361900"/>
                  <a:pt x="1453023" y="369922"/>
                </a:cubicBezTo>
                <a:cubicBezTo>
                  <a:pt x="1453023" y="377215"/>
                  <a:pt x="1447188" y="383779"/>
                  <a:pt x="1439171" y="383779"/>
                </a:cubicBezTo>
                <a:cubicBezTo>
                  <a:pt x="1433336" y="383779"/>
                  <a:pt x="1426774" y="377215"/>
                  <a:pt x="1426774" y="369922"/>
                </a:cubicBezTo>
                <a:cubicBezTo>
                  <a:pt x="1426774" y="361900"/>
                  <a:pt x="1433336" y="357525"/>
                  <a:pt x="1439171" y="357525"/>
                </a:cubicBezTo>
                <a:close/>
                <a:moveTo>
                  <a:pt x="1368347" y="357525"/>
                </a:moveTo>
                <a:cubicBezTo>
                  <a:pt x="1376368" y="357525"/>
                  <a:pt x="1382199" y="361900"/>
                  <a:pt x="1382199" y="369922"/>
                </a:cubicBezTo>
                <a:cubicBezTo>
                  <a:pt x="1382199" y="377215"/>
                  <a:pt x="1376368" y="383779"/>
                  <a:pt x="1368347" y="383779"/>
                </a:cubicBezTo>
                <a:cubicBezTo>
                  <a:pt x="1362508" y="383779"/>
                  <a:pt x="1355949" y="377215"/>
                  <a:pt x="1355949" y="369922"/>
                </a:cubicBezTo>
                <a:cubicBezTo>
                  <a:pt x="1355949" y="361900"/>
                  <a:pt x="1362508" y="357525"/>
                  <a:pt x="1368347" y="357525"/>
                </a:cubicBezTo>
                <a:close/>
                <a:moveTo>
                  <a:pt x="1297518" y="357525"/>
                </a:moveTo>
                <a:cubicBezTo>
                  <a:pt x="1305540" y="357525"/>
                  <a:pt x="1311374" y="361900"/>
                  <a:pt x="1311374" y="369922"/>
                </a:cubicBezTo>
                <a:cubicBezTo>
                  <a:pt x="1311374" y="377215"/>
                  <a:pt x="1305540" y="383779"/>
                  <a:pt x="1297518" y="383779"/>
                </a:cubicBezTo>
                <a:cubicBezTo>
                  <a:pt x="1289495" y="383779"/>
                  <a:pt x="1285121" y="377215"/>
                  <a:pt x="1285121" y="369922"/>
                </a:cubicBezTo>
                <a:cubicBezTo>
                  <a:pt x="1285121" y="361900"/>
                  <a:pt x="1289495" y="357525"/>
                  <a:pt x="1297518" y="357525"/>
                </a:cubicBezTo>
                <a:close/>
                <a:moveTo>
                  <a:pt x="1225703" y="357525"/>
                </a:moveTo>
                <a:cubicBezTo>
                  <a:pt x="1233487" y="357525"/>
                  <a:pt x="1240493" y="363359"/>
                  <a:pt x="1240493" y="369922"/>
                </a:cubicBezTo>
                <a:cubicBezTo>
                  <a:pt x="1240493" y="377215"/>
                  <a:pt x="1233487" y="383779"/>
                  <a:pt x="1225703" y="383779"/>
                </a:cubicBezTo>
                <a:cubicBezTo>
                  <a:pt x="1217156" y="383779"/>
                  <a:pt x="1210926" y="377215"/>
                  <a:pt x="1210926" y="369922"/>
                </a:cubicBezTo>
                <a:cubicBezTo>
                  <a:pt x="1210926" y="363359"/>
                  <a:pt x="1217156" y="357525"/>
                  <a:pt x="1225703" y="357525"/>
                </a:cubicBezTo>
                <a:close/>
                <a:moveTo>
                  <a:pt x="1154890" y="357525"/>
                </a:moveTo>
                <a:cubicBezTo>
                  <a:pt x="1162673" y="357525"/>
                  <a:pt x="1169676" y="363359"/>
                  <a:pt x="1169676" y="369922"/>
                </a:cubicBezTo>
                <a:cubicBezTo>
                  <a:pt x="1169676" y="377215"/>
                  <a:pt x="1162673" y="383779"/>
                  <a:pt x="1154890" y="383779"/>
                </a:cubicBezTo>
                <a:cubicBezTo>
                  <a:pt x="1146325" y="383779"/>
                  <a:pt x="1140096" y="377215"/>
                  <a:pt x="1140096" y="369922"/>
                </a:cubicBezTo>
                <a:cubicBezTo>
                  <a:pt x="1140096" y="363359"/>
                  <a:pt x="1146325" y="357525"/>
                  <a:pt x="1154890" y="357525"/>
                </a:cubicBezTo>
                <a:close/>
                <a:moveTo>
                  <a:pt x="1084059" y="357525"/>
                </a:moveTo>
                <a:cubicBezTo>
                  <a:pt x="1091842" y="357525"/>
                  <a:pt x="1098844" y="363359"/>
                  <a:pt x="1098844" y="369922"/>
                </a:cubicBezTo>
                <a:cubicBezTo>
                  <a:pt x="1098844" y="377215"/>
                  <a:pt x="1091842" y="383779"/>
                  <a:pt x="1084059" y="383779"/>
                </a:cubicBezTo>
                <a:cubicBezTo>
                  <a:pt x="1075492" y="383779"/>
                  <a:pt x="1069268" y="377215"/>
                  <a:pt x="1069268" y="369922"/>
                </a:cubicBezTo>
                <a:cubicBezTo>
                  <a:pt x="1069268" y="363359"/>
                  <a:pt x="1075492" y="357525"/>
                  <a:pt x="1084059" y="357525"/>
                </a:cubicBezTo>
                <a:close/>
                <a:moveTo>
                  <a:pt x="1013015" y="357525"/>
                </a:moveTo>
                <a:cubicBezTo>
                  <a:pt x="1020312" y="357525"/>
                  <a:pt x="1024685" y="363359"/>
                  <a:pt x="1024685" y="369922"/>
                </a:cubicBezTo>
                <a:cubicBezTo>
                  <a:pt x="1024685" y="377215"/>
                  <a:pt x="1020312" y="383779"/>
                  <a:pt x="1013015" y="383779"/>
                </a:cubicBezTo>
                <a:cubicBezTo>
                  <a:pt x="1005003" y="383779"/>
                  <a:pt x="998434" y="377215"/>
                  <a:pt x="998434" y="369922"/>
                </a:cubicBezTo>
                <a:cubicBezTo>
                  <a:pt x="998434" y="363359"/>
                  <a:pt x="1005003" y="357525"/>
                  <a:pt x="1013015" y="357525"/>
                </a:cubicBezTo>
                <a:close/>
                <a:moveTo>
                  <a:pt x="941465" y="357525"/>
                </a:moveTo>
                <a:cubicBezTo>
                  <a:pt x="948030" y="357525"/>
                  <a:pt x="953864" y="363359"/>
                  <a:pt x="953864" y="369922"/>
                </a:cubicBezTo>
                <a:cubicBezTo>
                  <a:pt x="953864" y="377215"/>
                  <a:pt x="948030" y="383779"/>
                  <a:pt x="941465" y="383779"/>
                </a:cubicBezTo>
                <a:cubicBezTo>
                  <a:pt x="934173" y="383779"/>
                  <a:pt x="927611" y="377215"/>
                  <a:pt x="927611" y="369922"/>
                </a:cubicBezTo>
                <a:cubicBezTo>
                  <a:pt x="927611" y="363359"/>
                  <a:pt x="934173" y="357525"/>
                  <a:pt x="941465" y="357525"/>
                </a:cubicBezTo>
                <a:close/>
                <a:moveTo>
                  <a:pt x="870633" y="357525"/>
                </a:moveTo>
                <a:cubicBezTo>
                  <a:pt x="877194" y="357525"/>
                  <a:pt x="883034" y="363359"/>
                  <a:pt x="883034" y="369922"/>
                </a:cubicBezTo>
                <a:cubicBezTo>
                  <a:pt x="883034" y="377215"/>
                  <a:pt x="877194" y="383779"/>
                  <a:pt x="870633" y="383779"/>
                </a:cubicBezTo>
                <a:cubicBezTo>
                  <a:pt x="863344" y="383779"/>
                  <a:pt x="856777" y="377215"/>
                  <a:pt x="856777" y="369922"/>
                </a:cubicBezTo>
                <a:cubicBezTo>
                  <a:pt x="856777" y="363359"/>
                  <a:pt x="863344" y="357525"/>
                  <a:pt x="870633" y="357525"/>
                </a:cubicBezTo>
                <a:close/>
                <a:moveTo>
                  <a:pt x="798346" y="357525"/>
                </a:moveTo>
                <a:cubicBezTo>
                  <a:pt x="806370" y="357525"/>
                  <a:pt x="812203" y="363359"/>
                  <a:pt x="812203" y="369922"/>
                </a:cubicBezTo>
                <a:cubicBezTo>
                  <a:pt x="812203" y="377215"/>
                  <a:pt x="806370" y="383779"/>
                  <a:pt x="798346" y="383779"/>
                </a:cubicBezTo>
                <a:cubicBezTo>
                  <a:pt x="792510" y="383779"/>
                  <a:pt x="785947" y="377215"/>
                  <a:pt x="785947" y="369922"/>
                </a:cubicBezTo>
                <a:cubicBezTo>
                  <a:pt x="785947" y="363359"/>
                  <a:pt x="792510" y="357525"/>
                  <a:pt x="798346" y="357525"/>
                </a:cubicBezTo>
                <a:close/>
                <a:moveTo>
                  <a:pt x="3654110" y="354153"/>
                </a:moveTo>
                <a:cubicBezTo>
                  <a:pt x="3661893" y="354153"/>
                  <a:pt x="3668898" y="360716"/>
                  <a:pt x="3668898" y="368738"/>
                </a:cubicBezTo>
                <a:cubicBezTo>
                  <a:pt x="3668898" y="376031"/>
                  <a:pt x="3661893" y="380407"/>
                  <a:pt x="3654110" y="380407"/>
                </a:cubicBezTo>
                <a:cubicBezTo>
                  <a:pt x="3645548" y="380407"/>
                  <a:pt x="3639322" y="376031"/>
                  <a:pt x="3639322" y="368738"/>
                </a:cubicBezTo>
                <a:cubicBezTo>
                  <a:pt x="3639322" y="360716"/>
                  <a:pt x="3645548" y="354153"/>
                  <a:pt x="3654110" y="354153"/>
                </a:cubicBezTo>
                <a:close/>
                <a:moveTo>
                  <a:pt x="3583280" y="354153"/>
                </a:moveTo>
                <a:cubicBezTo>
                  <a:pt x="3591064" y="354153"/>
                  <a:pt x="3598069" y="360716"/>
                  <a:pt x="3598069" y="368738"/>
                </a:cubicBezTo>
                <a:cubicBezTo>
                  <a:pt x="3598069" y="376031"/>
                  <a:pt x="3591064" y="380407"/>
                  <a:pt x="3583280" y="380407"/>
                </a:cubicBezTo>
                <a:cubicBezTo>
                  <a:pt x="3574718" y="380407"/>
                  <a:pt x="3568491" y="376031"/>
                  <a:pt x="3568491" y="368738"/>
                </a:cubicBezTo>
                <a:cubicBezTo>
                  <a:pt x="3568491" y="360716"/>
                  <a:pt x="3574718" y="354153"/>
                  <a:pt x="3583280" y="354153"/>
                </a:cubicBezTo>
                <a:close/>
                <a:moveTo>
                  <a:pt x="3512449" y="354153"/>
                </a:moveTo>
                <a:cubicBezTo>
                  <a:pt x="3520232" y="354153"/>
                  <a:pt x="3527237" y="360983"/>
                  <a:pt x="3527237" y="369330"/>
                </a:cubicBezTo>
                <a:cubicBezTo>
                  <a:pt x="3527237" y="376919"/>
                  <a:pt x="3520232" y="383749"/>
                  <a:pt x="3512449" y="383749"/>
                </a:cubicBezTo>
                <a:cubicBezTo>
                  <a:pt x="3503887" y="383749"/>
                  <a:pt x="3497661" y="376919"/>
                  <a:pt x="3497661" y="369330"/>
                </a:cubicBezTo>
                <a:cubicBezTo>
                  <a:pt x="3497661" y="360983"/>
                  <a:pt x="3503887" y="354153"/>
                  <a:pt x="3512449" y="354153"/>
                </a:cubicBezTo>
                <a:close/>
                <a:moveTo>
                  <a:pt x="3440686" y="354153"/>
                </a:moveTo>
                <a:cubicBezTo>
                  <a:pt x="3448708" y="354153"/>
                  <a:pt x="3453083" y="360983"/>
                  <a:pt x="3453083" y="369330"/>
                </a:cubicBezTo>
                <a:cubicBezTo>
                  <a:pt x="3453083" y="376919"/>
                  <a:pt x="3448708" y="383749"/>
                  <a:pt x="3440686" y="383749"/>
                </a:cubicBezTo>
                <a:cubicBezTo>
                  <a:pt x="3433393" y="383749"/>
                  <a:pt x="3426830" y="376919"/>
                  <a:pt x="3426830" y="369330"/>
                </a:cubicBezTo>
                <a:cubicBezTo>
                  <a:pt x="3426830" y="360983"/>
                  <a:pt x="3433393" y="354153"/>
                  <a:pt x="3440686" y="354153"/>
                </a:cubicBezTo>
                <a:close/>
                <a:moveTo>
                  <a:pt x="3369857" y="354153"/>
                </a:moveTo>
                <a:cubicBezTo>
                  <a:pt x="3376420" y="354153"/>
                  <a:pt x="3382254" y="360983"/>
                  <a:pt x="3382254" y="369330"/>
                </a:cubicBezTo>
                <a:cubicBezTo>
                  <a:pt x="3382254" y="376919"/>
                  <a:pt x="3376420" y="383749"/>
                  <a:pt x="3369857" y="383749"/>
                </a:cubicBezTo>
                <a:cubicBezTo>
                  <a:pt x="3362564" y="383749"/>
                  <a:pt x="3356001" y="376919"/>
                  <a:pt x="3356001" y="369330"/>
                </a:cubicBezTo>
                <a:cubicBezTo>
                  <a:pt x="3356001" y="360983"/>
                  <a:pt x="3362564" y="354153"/>
                  <a:pt x="3369857" y="354153"/>
                </a:cubicBezTo>
                <a:close/>
                <a:moveTo>
                  <a:pt x="3299097" y="354153"/>
                </a:moveTo>
                <a:cubicBezTo>
                  <a:pt x="3305662" y="354153"/>
                  <a:pt x="3311496" y="360983"/>
                  <a:pt x="3311496" y="369330"/>
                </a:cubicBezTo>
                <a:cubicBezTo>
                  <a:pt x="3311496" y="376919"/>
                  <a:pt x="3305662" y="383749"/>
                  <a:pt x="3299097" y="383749"/>
                </a:cubicBezTo>
                <a:cubicBezTo>
                  <a:pt x="3291804" y="383749"/>
                  <a:pt x="3285242" y="376919"/>
                  <a:pt x="3285242" y="369330"/>
                </a:cubicBezTo>
                <a:cubicBezTo>
                  <a:pt x="3285242" y="360983"/>
                  <a:pt x="3291804" y="354153"/>
                  <a:pt x="3299097" y="354153"/>
                </a:cubicBezTo>
                <a:close/>
                <a:moveTo>
                  <a:pt x="3226808" y="354153"/>
                </a:moveTo>
                <a:cubicBezTo>
                  <a:pt x="3234828" y="354153"/>
                  <a:pt x="3240664" y="360983"/>
                  <a:pt x="3240664" y="369330"/>
                </a:cubicBezTo>
                <a:cubicBezTo>
                  <a:pt x="3240664" y="376919"/>
                  <a:pt x="3234828" y="383749"/>
                  <a:pt x="3226808" y="383749"/>
                </a:cubicBezTo>
                <a:cubicBezTo>
                  <a:pt x="3220245" y="383749"/>
                  <a:pt x="3214410" y="376919"/>
                  <a:pt x="3214410" y="369330"/>
                </a:cubicBezTo>
                <a:cubicBezTo>
                  <a:pt x="3214410" y="360983"/>
                  <a:pt x="3220245" y="354153"/>
                  <a:pt x="3226808" y="354153"/>
                </a:cubicBezTo>
                <a:close/>
                <a:moveTo>
                  <a:pt x="3152605" y="354153"/>
                </a:moveTo>
                <a:cubicBezTo>
                  <a:pt x="3159898" y="354153"/>
                  <a:pt x="3166462" y="360983"/>
                  <a:pt x="3166462" y="369330"/>
                </a:cubicBezTo>
                <a:cubicBezTo>
                  <a:pt x="3166462" y="376919"/>
                  <a:pt x="3159898" y="383749"/>
                  <a:pt x="3152605" y="383749"/>
                </a:cubicBezTo>
                <a:cubicBezTo>
                  <a:pt x="3146040" y="383749"/>
                  <a:pt x="3140206" y="376919"/>
                  <a:pt x="3140206" y="369330"/>
                </a:cubicBezTo>
                <a:cubicBezTo>
                  <a:pt x="3140206" y="360983"/>
                  <a:pt x="3146040" y="354153"/>
                  <a:pt x="3152605" y="354153"/>
                </a:cubicBezTo>
                <a:close/>
                <a:moveTo>
                  <a:pt x="3081774" y="354153"/>
                </a:moveTo>
                <a:cubicBezTo>
                  <a:pt x="3089066" y="354153"/>
                  <a:pt x="3095627" y="360983"/>
                  <a:pt x="3095627" y="369330"/>
                </a:cubicBezTo>
                <a:cubicBezTo>
                  <a:pt x="3095627" y="376919"/>
                  <a:pt x="3089066" y="383749"/>
                  <a:pt x="3081774" y="383749"/>
                </a:cubicBezTo>
                <a:cubicBezTo>
                  <a:pt x="3073750" y="383749"/>
                  <a:pt x="3069375" y="376919"/>
                  <a:pt x="3069375" y="369330"/>
                </a:cubicBezTo>
                <a:cubicBezTo>
                  <a:pt x="3069375" y="360983"/>
                  <a:pt x="3073750" y="354153"/>
                  <a:pt x="3081774" y="354153"/>
                </a:cubicBezTo>
                <a:close/>
                <a:moveTo>
                  <a:pt x="3013715" y="354153"/>
                </a:moveTo>
                <a:cubicBezTo>
                  <a:pt x="3021307" y="354153"/>
                  <a:pt x="3028135" y="360983"/>
                  <a:pt x="3028135" y="369330"/>
                </a:cubicBezTo>
                <a:cubicBezTo>
                  <a:pt x="3028135" y="376919"/>
                  <a:pt x="3021307" y="383749"/>
                  <a:pt x="3013715" y="383749"/>
                </a:cubicBezTo>
                <a:cubicBezTo>
                  <a:pt x="3005368" y="383749"/>
                  <a:pt x="2998539" y="376919"/>
                  <a:pt x="2998539" y="369330"/>
                </a:cubicBezTo>
                <a:cubicBezTo>
                  <a:pt x="2998539" y="360983"/>
                  <a:pt x="3005368" y="354153"/>
                  <a:pt x="3013715" y="354153"/>
                </a:cubicBezTo>
                <a:close/>
                <a:moveTo>
                  <a:pt x="2942494" y="354153"/>
                </a:moveTo>
                <a:cubicBezTo>
                  <a:pt x="2951055" y="354153"/>
                  <a:pt x="2957288" y="360983"/>
                  <a:pt x="2957288" y="369330"/>
                </a:cubicBezTo>
                <a:cubicBezTo>
                  <a:pt x="2957288" y="376919"/>
                  <a:pt x="2951055" y="383749"/>
                  <a:pt x="2942494" y="383749"/>
                </a:cubicBezTo>
                <a:cubicBezTo>
                  <a:pt x="2934713" y="383749"/>
                  <a:pt x="2927708" y="376919"/>
                  <a:pt x="2927708" y="369330"/>
                </a:cubicBezTo>
                <a:cubicBezTo>
                  <a:pt x="2927708" y="360983"/>
                  <a:pt x="2934713" y="354153"/>
                  <a:pt x="2942494" y="354153"/>
                </a:cubicBezTo>
                <a:close/>
                <a:moveTo>
                  <a:pt x="2868293" y="354153"/>
                </a:moveTo>
                <a:cubicBezTo>
                  <a:pt x="2876858" y="354153"/>
                  <a:pt x="2883085" y="360983"/>
                  <a:pt x="2883085" y="369330"/>
                </a:cubicBezTo>
                <a:cubicBezTo>
                  <a:pt x="2883085" y="376919"/>
                  <a:pt x="2876858" y="383749"/>
                  <a:pt x="2868293" y="383749"/>
                </a:cubicBezTo>
                <a:cubicBezTo>
                  <a:pt x="2860512" y="383749"/>
                  <a:pt x="2853504" y="376919"/>
                  <a:pt x="2853504" y="369330"/>
                </a:cubicBezTo>
                <a:cubicBezTo>
                  <a:pt x="2853504" y="360983"/>
                  <a:pt x="2860512" y="354153"/>
                  <a:pt x="2868293" y="354153"/>
                </a:cubicBezTo>
                <a:close/>
                <a:moveTo>
                  <a:pt x="2796535" y="354153"/>
                </a:moveTo>
                <a:cubicBezTo>
                  <a:pt x="2804558" y="354153"/>
                  <a:pt x="2808932" y="360983"/>
                  <a:pt x="2808932" y="369330"/>
                </a:cubicBezTo>
                <a:cubicBezTo>
                  <a:pt x="2808932" y="376919"/>
                  <a:pt x="2804558" y="383749"/>
                  <a:pt x="2796535" y="383749"/>
                </a:cubicBezTo>
                <a:cubicBezTo>
                  <a:pt x="2789243" y="383749"/>
                  <a:pt x="2782678" y="376919"/>
                  <a:pt x="2782678" y="369330"/>
                </a:cubicBezTo>
                <a:cubicBezTo>
                  <a:pt x="2782678" y="360983"/>
                  <a:pt x="2789243" y="354153"/>
                  <a:pt x="2796535" y="354153"/>
                </a:cubicBezTo>
                <a:close/>
                <a:moveTo>
                  <a:pt x="2725695" y="354153"/>
                </a:moveTo>
                <a:cubicBezTo>
                  <a:pt x="2731532" y="354153"/>
                  <a:pt x="2738100" y="360983"/>
                  <a:pt x="2738100" y="369330"/>
                </a:cubicBezTo>
                <a:cubicBezTo>
                  <a:pt x="2738100" y="376919"/>
                  <a:pt x="2731532" y="383749"/>
                  <a:pt x="2725695" y="383749"/>
                </a:cubicBezTo>
                <a:cubicBezTo>
                  <a:pt x="2717681" y="383749"/>
                  <a:pt x="2711846" y="376919"/>
                  <a:pt x="2711846" y="369330"/>
                </a:cubicBezTo>
                <a:cubicBezTo>
                  <a:pt x="2711846" y="360983"/>
                  <a:pt x="2717681" y="354153"/>
                  <a:pt x="2725695" y="354153"/>
                </a:cubicBezTo>
                <a:close/>
                <a:moveTo>
                  <a:pt x="2653415" y="354153"/>
                </a:moveTo>
                <a:cubicBezTo>
                  <a:pt x="2660705" y="354153"/>
                  <a:pt x="2667270" y="360983"/>
                  <a:pt x="2667270" y="369330"/>
                </a:cubicBezTo>
                <a:cubicBezTo>
                  <a:pt x="2667270" y="376919"/>
                  <a:pt x="2660705" y="383749"/>
                  <a:pt x="2653415" y="383749"/>
                </a:cubicBezTo>
                <a:cubicBezTo>
                  <a:pt x="2646857" y="383749"/>
                  <a:pt x="2641021" y="376919"/>
                  <a:pt x="2641021" y="369330"/>
                </a:cubicBezTo>
                <a:cubicBezTo>
                  <a:pt x="2641021" y="360983"/>
                  <a:pt x="2646857" y="354153"/>
                  <a:pt x="2653415" y="354153"/>
                </a:cubicBezTo>
                <a:close/>
                <a:moveTo>
                  <a:pt x="2582583" y="354153"/>
                </a:moveTo>
                <a:cubicBezTo>
                  <a:pt x="2589875" y="354153"/>
                  <a:pt x="2596439" y="360983"/>
                  <a:pt x="2596439" y="369330"/>
                </a:cubicBezTo>
                <a:cubicBezTo>
                  <a:pt x="2596439" y="376919"/>
                  <a:pt x="2589875" y="383749"/>
                  <a:pt x="2582583" y="383749"/>
                </a:cubicBezTo>
                <a:cubicBezTo>
                  <a:pt x="2576019" y="383749"/>
                  <a:pt x="2570184" y="376919"/>
                  <a:pt x="2570184" y="369330"/>
                </a:cubicBezTo>
                <a:cubicBezTo>
                  <a:pt x="2570184" y="360983"/>
                  <a:pt x="2576019" y="354153"/>
                  <a:pt x="2582583" y="354153"/>
                </a:cubicBezTo>
                <a:close/>
                <a:moveTo>
                  <a:pt x="2511029" y="354153"/>
                </a:moveTo>
                <a:cubicBezTo>
                  <a:pt x="2519050" y="354153"/>
                  <a:pt x="2525613" y="360983"/>
                  <a:pt x="2525613" y="369330"/>
                </a:cubicBezTo>
                <a:cubicBezTo>
                  <a:pt x="2525613" y="376919"/>
                  <a:pt x="2519050" y="383749"/>
                  <a:pt x="2511029" y="383749"/>
                </a:cubicBezTo>
                <a:cubicBezTo>
                  <a:pt x="2503737" y="383749"/>
                  <a:pt x="2499361" y="376919"/>
                  <a:pt x="2499361" y="369330"/>
                </a:cubicBezTo>
                <a:cubicBezTo>
                  <a:pt x="2499361" y="360983"/>
                  <a:pt x="2503737" y="354153"/>
                  <a:pt x="2511029" y="354153"/>
                </a:cubicBezTo>
                <a:close/>
                <a:moveTo>
                  <a:pt x="2439946" y="354153"/>
                </a:moveTo>
                <a:cubicBezTo>
                  <a:pt x="2448505" y="354153"/>
                  <a:pt x="2454732" y="360983"/>
                  <a:pt x="2454732" y="369330"/>
                </a:cubicBezTo>
                <a:cubicBezTo>
                  <a:pt x="2454732" y="376919"/>
                  <a:pt x="2448505" y="383749"/>
                  <a:pt x="2439946" y="383749"/>
                </a:cubicBezTo>
                <a:cubicBezTo>
                  <a:pt x="2432160" y="383749"/>
                  <a:pt x="2425156" y="376919"/>
                  <a:pt x="2425156" y="369330"/>
                </a:cubicBezTo>
                <a:cubicBezTo>
                  <a:pt x="2425156" y="360983"/>
                  <a:pt x="2432160" y="354153"/>
                  <a:pt x="2439946" y="354153"/>
                </a:cubicBezTo>
                <a:close/>
                <a:moveTo>
                  <a:pt x="2369110" y="354153"/>
                </a:moveTo>
                <a:cubicBezTo>
                  <a:pt x="2377672" y="354153"/>
                  <a:pt x="2383899" y="360983"/>
                  <a:pt x="2383899" y="369330"/>
                </a:cubicBezTo>
                <a:cubicBezTo>
                  <a:pt x="2383899" y="376919"/>
                  <a:pt x="2377672" y="383749"/>
                  <a:pt x="2369110" y="383749"/>
                </a:cubicBezTo>
                <a:cubicBezTo>
                  <a:pt x="2361327" y="383749"/>
                  <a:pt x="2354319" y="376919"/>
                  <a:pt x="2354319" y="369330"/>
                </a:cubicBezTo>
                <a:cubicBezTo>
                  <a:pt x="2354319" y="360983"/>
                  <a:pt x="2361327" y="354153"/>
                  <a:pt x="2369110" y="354153"/>
                </a:cubicBezTo>
                <a:close/>
                <a:moveTo>
                  <a:pt x="2298280" y="354153"/>
                </a:moveTo>
                <a:cubicBezTo>
                  <a:pt x="2306842" y="354153"/>
                  <a:pt x="2313068" y="360983"/>
                  <a:pt x="2313068" y="369330"/>
                </a:cubicBezTo>
                <a:cubicBezTo>
                  <a:pt x="2313068" y="376919"/>
                  <a:pt x="2306842" y="383749"/>
                  <a:pt x="2298280" y="383749"/>
                </a:cubicBezTo>
                <a:cubicBezTo>
                  <a:pt x="2290497" y="383749"/>
                  <a:pt x="2283490" y="376919"/>
                  <a:pt x="2283490" y="369330"/>
                </a:cubicBezTo>
                <a:cubicBezTo>
                  <a:pt x="2283490" y="360983"/>
                  <a:pt x="2290497" y="354153"/>
                  <a:pt x="2298280" y="354153"/>
                </a:cubicBezTo>
                <a:close/>
                <a:moveTo>
                  <a:pt x="2226517" y="354153"/>
                </a:moveTo>
                <a:cubicBezTo>
                  <a:pt x="2234538" y="354153"/>
                  <a:pt x="2238914" y="360983"/>
                  <a:pt x="2238914" y="369330"/>
                </a:cubicBezTo>
                <a:cubicBezTo>
                  <a:pt x="2238914" y="376919"/>
                  <a:pt x="2234538" y="383749"/>
                  <a:pt x="2226517" y="383749"/>
                </a:cubicBezTo>
                <a:cubicBezTo>
                  <a:pt x="2218495" y="383749"/>
                  <a:pt x="2212658" y="376919"/>
                  <a:pt x="2212658" y="369330"/>
                </a:cubicBezTo>
                <a:cubicBezTo>
                  <a:pt x="2212658" y="360983"/>
                  <a:pt x="2218495" y="354153"/>
                  <a:pt x="2226517" y="354153"/>
                </a:cubicBezTo>
                <a:close/>
                <a:moveTo>
                  <a:pt x="2155683" y="354153"/>
                </a:moveTo>
                <a:cubicBezTo>
                  <a:pt x="2161519" y="354153"/>
                  <a:pt x="2168081" y="360983"/>
                  <a:pt x="2168081" y="369330"/>
                </a:cubicBezTo>
                <a:cubicBezTo>
                  <a:pt x="2168081" y="376919"/>
                  <a:pt x="2161519" y="383749"/>
                  <a:pt x="2155683" y="383749"/>
                </a:cubicBezTo>
                <a:cubicBezTo>
                  <a:pt x="2147663" y="383749"/>
                  <a:pt x="2141827" y="376919"/>
                  <a:pt x="2141827" y="369330"/>
                </a:cubicBezTo>
                <a:cubicBezTo>
                  <a:pt x="2141827" y="360983"/>
                  <a:pt x="2147663" y="354153"/>
                  <a:pt x="2155683" y="354153"/>
                </a:cubicBezTo>
                <a:close/>
                <a:moveTo>
                  <a:pt x="2084849" y="354153"/>
                </a:moveTo>
                <a:cubicBezTo>
                  <a:pt x="2090683" y="354153"/>
                  <a:pt x="2097248" y="360983"/>
                  <a:pt x="2097248" y="369330"/>
                </a:cubicBezTo>
                <a:cubicBezTo>
                  <a:pt x="2097248" y="376919"/>
                  <a:pt x="2090683" y="383749"/>
                  <a:pt x="2084849" y="383749"/>
                </a:cubicBezTo>
                <a:cubicBezTo>
                  <a:pt x="2076828" y="383749"/>
                  <a:pt x="2070994" y="376919"/>
                  <a:pt x="2070994" y="369330"/>
                </a:cubicBezTo>
                <a:cubicBezTo>
                  <a:pt x="2070994" y="360983"/>
                  <a:pt x="2076828" y="354153"/>
                  <a:pt x="2084849" y="354153"/>
                </a:cubicBezTo>
                <a:close/>
                <a:moveTo>
                  <a:pt x="2011835" y="354153"/>
                </a:moveTo>
                <a:cubicBezTo>
                  <a:pt x="2019855" y="354153"/>
                  <a:pt x="2026421" y="360983"/>
                  <a:pt x="2026421" y="369330"/>
                </a:cubicBezTo>
                <a:cubicBezTo>
                  <a:pt x="2026421" y="376919"/>
                  <a:pt x="2019855" y="383749"/>
                  <a:pt x="2011835" y="383749"/>
                </a:cubicBezTo>
                <a:cubicBezTo>
                  <a:pt x="2006000" y="383749"/>
                  <a:pt x="2000166" y="376919"/>
                  <a:pt x="2000166" y="369330"/>
                </a:cubicBezTo>
                <a:cubicBezTo>
                  <a:pt x="2000166" y="360983"/>
                  <a:pt x="2006000" y="354153"/>
                  <a:pt x="2011835" y="354153"/>
                </a:cubicBezTo>
                <a:close/>
                <a:moveTo>
                  <a:pt x="1938362" y="354153"/>
                </a:moveTo>
                <a:cubicBezTo>
                  <a:pt x="1946385" y="354153"/>
                  <a:pt x="1952222" y="360983"/>
                  <a:pt x="1952222" y="369330"/>
                </a:cubicBezTo>
                <a:cubicBezTo>
                  <a:pt x="1952222" y="376919"/>
                  <a:pt x="1946385" y="383749"/>
                  <a:pt x="1938362" y="383749"/>
                </a:cubicBezTo>
                <a:cubicBezTo>
                  <a:pt x="1932528" y="383749"/>
                  <a:pt x="1925968" y="376919"/>
                  <a:pt x="1925968" y="369330"/>
                </a:cubicBezTo>
                <a:cubicBezTo>
                  <a:pt x="1925968" y="360983"/>
                  <a:pt x="1932528" y="354153"/>
                  <a:pt x="1938362" y="354153"/>
                </a:cubicBezTo>
                <a:close/>
                <a:moveTo>
                  <a:pt x="1867527" y="354153"/>
                </a:moveTo>
                <a:cubicBezTo>
                  <a:pt x="1875550" y="354153"/>
                  <a:pt x="1881384" y="360983"/>
                  <a:pt x="1881384" y="369330"/>
                </a:cubicBezTo>
                <a:cubicBezTo>
                  <a:pt x="1881384" y="376919"/>
                  <a:pt x="1875550" y="383749"/>
                  <a:pt x="1867527" y="383749"/>
                </a:cubicBezTo>
                <a:cubicBezTo>
                  <a:pt x="1860235" y="383749"/>
                  <a:pt x="1855129" y="376919"/>
                  <a:pt x="1855129" y="369330"/>
                </a:cubicBezTo>
                <a:cubicBezTo>
                  <a:pt x="1855129" y="360983"/>
                  <a:pt x="1860235" y="354153"/>
                  <a:pt x="1867527" y="354153"/>
                </a:cubicBezTo>
                <a:close/>
                <a:moveTo>
                  <a:pt x="1225708" y="284879"/>
                </a:moveTo>
                <a:cubicBezTo>
                  <a:pt x="1233489" y="283322"/>
                  <a:pt x="1240493" y="290327"/>
                  <a:pt x="1240493" y="298111"/>
                </a:cubicBezTo>
                <a:cubicBezTo>
                  <a:pt x="1240493" y="306673"/>
                  <a:pt x="1233489" y="312900"/>
                  <a:pt x="1225708" y="312900"/>
                </a:cubicBezTo>
                <a:cubicBezTo>
                  <a:pt x="1217159" y="312900"/>
                  <a:pt x="1210931" y="306673"/>
                  <a:pt x="1210931" y="298111"/>
                </a:cubicBezTo>
                <a:cubicBezTo>
                  <a:pt x="1210931" y="290327"/>
                  <a:pt x="1217159" y="284879"/>
                  <a:pt x="1225708" y="284879"/>
                </a:cubicBezTo>
                <a:close/>
                <a:moveTo>
                  <a:pt x="3440686" y="283322"/>
                </a:moveTo>
                <a:cubicBezTo>
                  <a:pt x="3448708" y="283322"/>
                  <a:pt x="3453083" y="289885"/>
                  <a:pt x="3453083" y="297178"/>
                </a:cubicBezTo>
                <a:cubicBezTo>
                  <a:pt x="3453083" y="305200"/>
                  <a:pt x="3448708" y="309576"/>
                  <a:pt x="3440686" y="309576"/>
                </a:cubicBezTo>
                <a:cubicBezTo>
                  <a:pt x="3433393" y="309576"/>
                  <a:pt x="3426830" y="305200"/>
                  <a:pt x="3426830" y="297178"/>
                </a:cubicBezTo>
                <a:cubicBezTo>
                  <a:pt x="3426830" y="289885"/>
                  <a:pt x="3433393" y="283322"/>
                  <a:pt x="3440686" y="283322"/>
                </a:cubicBezTo>
                <a:close/>
                <a:moveTo>
                  <a:pt x="3369857" y="283322"/>
                </a:moveTo>
                <a:cubicBezTo>
                  <a:pt x="3376420" y="283322"/>
                  <a:pt x="3382254" y="289885"/>
                  <a:pt x="3382254" y="297178"/>
                </a:cubicBezTo>
                <a:cubicBezTo>
                  <a:pt x="3382254" y="305200"/>
                  <a:pt x="3376420" y="309576"/>
                  <a:pt x="3369857" y="309576"/>
                </a:cubicBezTo>
                <a:cubicBezTo>
                  <a:pt x="3362564" y="309576"/>
                  <a:pt x="3356001" y="305200"/>
                  <a:pt x="3356001" y="297178"/>
                </a:cubicBezTo>
                <a:cubicBezTo>
                  <a:pt x="3356001" y="289885"/>
                  <a:pt x="3362564" y="283322"/>
                  <a:pt x="3369857" y="283322"/>
                </a:cubicBezTo>
                <a:close/>
                <a:moveTo>
                  <a:pt x="3299100" y="283322"/>
                </a:moveTo>
                <a:cubicBezTo>
                  <a:pt x="3305662" y="283322"/>
                  <a:pt x="3311496" y="289885"/>
                  <a:pt x="3311496" y="297178"/>
                </a:cubicBezTo>
                <a:cubicBezTo>
                  <a:pt x="3311496" y="305200"/>
                  <a:pt x="3305662" y="309576"/>
                  <a:pt x="3299100" y="309576"/>
                </a:cubicBezTo>
                <a:cubicBezTo>
                  <a:pt x="3291804" y="309576"/>
                  <a:pt x="3285242" y="305200"/>
                  <a:pt x="3285242" y="297178"/>
                </a:cubicBezTo>
                <a:cubicBezTo>
                  <a:pt x="3285242" y="289885"/>
                  <a:pt x="3291804" y="283322"/>
                  <a:pt x="3299100" y="283322"/>
                </a:cubicBezTo>
                <a:close/>
                <a:moveTo>
                  <a:pt x="3226808" y="283322"/>
                </a:moveTo>
                <a:cubicBezTo>
                  <a:pt x="3234828" y="283322"/>
                  <a:pt x="3240664" y="289885"/>
                  <a:pt x="3240664" y="297178"/>
                </a:cubicBezTo>
                <a:cubicBezTo>
                  <a:pt x="3240664" y="305200"/>
                  <a:pt x="3234828" y="309576"/>
                  <a:pt x="3226808" y="309576"/>
                </a:cubicBezTo>
                <a:cubicBezTo>
                  <a:pt x="3220245" y="309576"/>
                  <a:pt x="3214410" y="305200"/>
                  <a:pt x="3214410" y="297178"/>
                </a:cubicBezTo>
                <a:cubicBezTo>
                  <a:pt x="3214410" y="289885"/>
                  <a:pt x="3220245" y="283322"/>
                  <a:pt x="3226808" y="283322"/>
                </a:cubicBezTo>
                <a:close/>
                <a:moveTo>
                  <a:pt x="3152605" y="283322"/>
                </a:moveTo>
                <a:cubicBezTo>
                  <a:pt x="3159898" y="283322"/>
                  <a:pt x="3166462" y="289885"/>
                  <a:pt x="3166462" y="297178"/>
                </a:cubicBezTo>
                <a:cubicBezTo>
                  <a:pt x="3166462" y="305200"/>
                  <a:pt x="3159898" y="309576"/>
                  <a:pt x="3152605" y="309576"/>
                </a:cubicBezTo>
                <a:cubicBezTo>
                  <a:pt x="3146041" y="309576"/>
                  <a:pt x="3140209" y="305200"/>
                  <a:pt x="3140209" y="297178"/>
                </a:cubicBezTo>
                <a:cubicBezTo>
                  <a:pt x="3140209" y="289885"/>
                  <a:pt x="3146041" y="283322"/>
                  <a:pt x="3152605" y="283322"/>
                </a:cubicBezTo>
                <a:close/>
                <a:moveTo>
                  <a:pt x="3081774" y="283322"/>
                </a:moveTo>
                <a:cubicBezTo>
                  <a:pt x="3089066" y="283322"/>
                  <a:pt x="3095628" y="289885"/>
                  <a:pt x="3095628" y="297178"/>
                </a:cubicBezTo>
                <a:cubicBezTo>
                  <a:pt x="3095628" y="305200"/>
                  <a:pt x="3089066" y="309576"/>
                  <a:pt x="3081774" y="309576"/>
                </a:cubicBezTo>
                <a:cubicBezTo>
                  <a:pt x="3073750" y="309576"/>
                  <a:pt x="3069375" y="305200"/>
                  <a:pt x="3069375" y="297178"/>
                </a:cubicBezTo>
                <a:cubicBezTo>
                  <a:pt x="3069375" y="289885"/>
                  <a:pt x="3073750" y="283322"/>
                  <a:pt x="3081774" y="283322"/>
                </a:cubicBezTo>
                <a:close/>
                <a:moveTo>
                  <a:pt x="3013717" y="283322"/>
                </a:moveTo>
                <a:cubicBezTo>
                  <a:pt x="3021307" y="283322"/>
                  <a:pt x="3028135" y="289885"/>
                  <a:pt x="3028135" y="297178"/>
                </a:cubicBezTo>
                <a:cubicBezTo>
                  <a:pt x="3028135" y="305200"/>
                  <a:pt x="3021307" y="309576"/>
                  <a:pt x="3013717" y="309576"/>
                </a:cubicBezTo>
                <a:cubicBezTo>
                  <a:pt x="3005371" y="309576"/>
                  <a:pt x="2998539" y="305200"/>
                  <a:pt x="2998539" y="297178"/>
                </a:cubicBezTo>
                <a:cubicBezTo>
                  <a:pt x="2998539" y="289885"/>
                  <a:pt x="3005371" y="283322"/>
                  <a:pt x="3013717" y="283322"/>
                </a:cubicBezTo>
                <a:close/>
                <a:moveTo>
                  <a:pt x="2942494" y="283322"/>
                </a:moveTo>
                <a:cubicBezTo>
                  <a:pt x="2951055" y="283322"/>
                  <a:pt x="2957288" y="290327"/>
                  <a:pt x="2957288" y="298111"/>
                </a:cubicBezTo>
                <a:cubicBezTo>
                  <a:pt x="2957288" y="306673"/>
                  <a:pt x="2951055" y="312900"/>
                  <a:pt x="2942494" y="312900"/>
                </a:cubicBezTo>
                <a:cubicBezTo>
                  <a:pt x="2934713" y="312900"/>
                  <a:pt x="2927711" y="306673"/>
                  <a:pt x="2927711" y="298111"/>
                </a:cubicBezTo>
                <a:cubicBezTo>
                  <a:pt x="2927711" y="290327"/>
                  <a:pt x="2934713" y="283322"/>
                  <a:pt x="2942494" y="283322"/>
                </a:cubicBezTo>
                <a:close/>
                <a:moveTo>
                  <a:pt x="2868293" y="283322"/>
                </a:moveTo>
                <a:cubicBezTo>
                  <a:pt x="2876858" y="283322"/>
                  <a:pt x="2883087" y="290327"/>
                  <a:pt x="2883087" y="298111"/>
                </a:cubicBezTo>
                <a:cubicBezTo>
                  <a:pt x="2883087" y="306673"/>
                  <a:pt x="2876858" y="312900"/>
                  <a:pt x="2868293" y="312900"/>
                </a:cubicBezTo>
                <a:cubicBezTo>
                  <a:pt x="2860512" y="312900"/>
                  <a:pt x="2853507" y="306673"/>
                  <a:pt x="2853507" y="298111"/>
                </a:cubicBezTo>
                <a:cubicBezTo>
                  <a:pt x="2853507" y="290327"/>
                  <a:pt x="2860512" y="283322"/>
                  <a:pt x="2868293" y="283322"/>
                </a:cubicBezTo>
                <a:close/>
                <a:moveTo>
                  <a:pt x="2796535" y="283322"/>
                </a:moveTo>
                <a:cubicBezTo>
                  <a:pt x="2804558" y="283322"/>
                  <a:pt x="2808934" y="290327"/>
                  <a:pt x="2808934" y="298111"/>
                </a:cubicBezTo>
                <a:cubicBezTo>
                  <a:pt x="2808934" y="306673"/>
                  <a:pt x="2804558" y="312900"/>
                  <a:pt x="2796535" y="312900"/>
                </a:cubicBezTo>
                <a:cubicBezTo>
                  <a:pt x="2789243" y="312900"/>
                  <a:pt x="2782678" y="306673"/>
                  <a:pt x="2782678" y="298111"/>
                </a:cubicBezTo>
                <a:cubicBezTo>
                  <a:pt x="2782678" y="290327"/>
                  <a:pt x="2789243" y="283322"/>
                  <a:pt x="2796535" y="283322"/>
                </a:cubicBezTo>
                <a:close/>
                <a:moveTo>
                  <a:pt x="2725698" y="283322"/>
                </a:moveTo>
                <a:cubicBezTo>
                  <a:pt x="2731532" y="283322"/>
                  <a:pt x="2738100" y="290327"/>
                  <a:pt x="2738100" y="298111"/>
                </a:cubicBezTo>
                <a:cubicBezTo>
                  <a:pt x="2738100" y="306673"/>
                  <a:pt x="2731532" y="312900"/>
                  <a:pt x="2725698" y="312900"/>
                </a:cubicBezTo>
                <a:cubicBezTo>
                  <a:pt x="2717681" y="312900"/>
                  <a:pt x="2711846" y="306673"/>
                  <a:pt x="2711846" y="298111"/>
                </a:cubicBezTo>
                <a:cubicBezTo>
                  <a:pt x="2711846" y="290327"/>
                  <a:pt x="2717681" y="283322"/>
                  <a:pt x="2725698" y="283322"/>
                </a:cubicBezTo>
                <a:close/>
                <a:moveTo>
                  <a:pt x="2653415" y="283322"/>
                </a:moveTo>
                <a:cubicBezTo>
                  <a:pt x="2660705" y="283322"/>
                  <a:pt x="2667270" y="290327"/>
                  <a:pt x="2667270" y="298111"/>
                </a:cubicBezTo>
                <a:cubicBezTo>
                  <a:pt x="2667270" y="306673"/>
                  <a:pt x="2660705" y="312900"/>
                  <a:pt x="2653415" y="312900"/>
                </a:cubicBezTo>
                <a:cubicBezTo>
                  <a:pt x="2646857" y="312900"/>
                  <a:pt x="2641021" y="306673"/>
                  <a:pt x="2641021" y="298111"/>
                </a:cubicBezTo>
                <a:cubicBezTo>
                  <a:pt x="2641021" y="290327"/>
                  <a:pt x="2646857" y="283322"/>
                  <a:pt x="2653415" y="283322"/>
                </a:cubicBezTo>
                <a:close/>
                <a:moveTo>
                  <a:pt x="2582583" y="283322"/>
                </a:moveTo>
                <a:cubicBezTo>
                  <a:pt x="2589875" y="283322"/>
                  <a:pt x="2596439" y="290327"/>
                  <a:pt x="2596439" y="298111"/>
                </a:cubicBezTo>
                <a:cubicBezTo>
                  <a:pt x="2596439" y="306673"/>
                  <a:pt x="2589875" y="312900"/>
                  <a:pt x="2582583" y="312900"/>
                </a:cubicBezTo>
                <a:cubicBezTo>
                  <a:pt x="2576019" y="312900"/>
                  <a:pt x="2570189" y="306673"/>
                  <a:pt x="2570189" y="298111"/>
                </a:cubicBezTo>
                <a:cubicBezTo>
                  <a:pt x="2570189" y="290327"/>
                  <a:pt x="2576019" y="283322"/>
                  <a:pt x="2582583" y="283322"/>
                </a:cubicBezTo>
                <a:close/>
                <a:moveTo>
                  <a:pt x="2511029" y="283322"/>
                </a:moveTo>
                <a:cubicBezTo>
                  <a:pt x="2519050" y="283322"/>
                  <a:pt x="2525613" y="290327"/>
                  <a:pt x="2525613" y="298111"/>
                </a:cubicBezTo>
                <a:cubicBezTo>
                  <a:pt x="2525613" y="306673"/>
                  <a:pt x="2519050" y="312900"/>
                  <a:pt x="2511029" y="312900"/>
                </a:cubicBezTo>
                <a:cubicBezTo>
                  <a:pt x="2503740" y="312900"/>
                  <a:pt x="2499361" y="306673"/>
                  <a:pt x="2499361" y="298111"/>
                </a:cubicBezTo>
                <a:cubicBezTo>
                  <a:pt x="2499361" y="290327"/>
                  <a:pt x="2503740" y="283322"/>
                  <a:pt x="2511029" y="283322"/>
                </a:cubicBezTo>
                <a:close/>
                <a:moveTo>
                  <a:pt x="2439946" y="283322"/>
                </a:moveTo>
                <a:cubicBezTo>
                  <a:pt x="2448505" y="283322"/>
                  <a:pt x="2454732" y="290327"/>
                  <a:pt x="2454732" y="298111"/>
                </a:cubicBezTo>
                <a:cubicBezTo>
                  <a:pt x="2454732" y="306673"/>
                  <a:pt x="2448505" y="312900"/>
                  <a:pt x="2439946" y="312900"/>
                </a:cubicBezTo>
                <a:cubicBezTo>
                  <a:pt x="2432160" y="312900"/>
                  <a:pt x="2425156" y="306673"/>
                  <a:pt x="2425156" y="298111"/>
                </a:cubicBezTo>
                <a:cubicBezTo>
                  <a:pt x="2425156" y="290327"/>
                  <a:pt x="2432160" y="283322"/>
                  <a:pt x="2439946" y="283322"/>
                </a:cubicBezTo>
                <a:close/>
                <a:moveTo>
                  <a:pt x="2369110" y="283322"/>
                </a:moveTo>
                <a:cubicBezTo>
                  <a:pt x="2377672" y="283322"/>
                  <a:pt x="2383899" y="290327"/>
                  <a:pt x="2383899" y="298111"/>
                </a:cubicBezTo>
                <a:cubicBezTo>
                  <a:pt x="2383899" y="306673"/>
                  <a:pt x="2377672" y="312900"/>
                  <a:pt x="2369110" y="312900"/>
                </a:cubicBezTo>
                <a:cubicBezTo>
                  <a:pt x="2361327" y="312900"/>
                  <a:pt x="2354319" y="306673"/>
                  <a:pt x="2354319" y="298111"/>
                </a:cubicBezTo>
                <a:cubicBezTo>
                  <a:pt x="2354319" y="290327"/>
                  <a:pt x="2361327" y="283322"/>
                  <a:pt x="2369110" y="283322"/>
                </a:cubicBezTo>
                <a:close/>
                <a:moveTo>
                  <a:pt x="2298280" y="283322"/>
                </a:moveTo>
                <a:cubicBezTo>
                  <a:pt x="2306842" y="283322"/>
                  <a:pt x="2313068" y="290327"/>
                  <a:pt x="2313068" y="298111"/>
                </a:cubicBezTo>
                <a:cubicBezTo>
                  <a:pt x="2313068" y="306673"/>
                  <a:pt x="2306842" y="312900"/>
                  <a:pt x="2298280" y="312900"/>
                </a:cubicBezTo>
                <a:cubicBezTo>
                  <a:pt x="2290497" y="312900"/>
                  <a:pt x="2283490" y="306673"/>
                  <a:pt x="2283490" y="298111"/>
                </a:cubicBezTo>
                <a:cubicBezTo>
                  <a:pt x="2283490" y="290327"/>
                  <a:pt x="2290497" y="283322"/>
                  <a:pt x="2298280" y="283322"/>
                </a:cubicBezTo>
                <a:close/>
                <a:moveTo>
                  <a:pt x="2226517" y="283322"/>
                </a:moveTo>
                <a:cubicBezTo>
                  <a:pt x="2234538" y="283322"/>
                  <a:pt x="2238914" y="290327"/>
                  <a:pt x="2238914" y="298111"/>
                </a:cubicBezTo>
                <a:cubicBezTo>
                  <a:pt x="2238914" y="306673"/>
                  <a:pt x="2234538" y="312900"/>
                  <a:pt x="2226517" y="312900"/>
                </a:cubicBezTo>
                <a:cubicBezTo>
                  <a:pt x="2218495" y="312900"/>
                  <a:pt x="2212658" y="306673"/>
                  <a:pt x="2212658" y="298111"/>
                </a:cubicBezTo>
                <a:cubicBezTo>
                  <a:pt x="2212658" y="290327"/>
                  <a:pt x="2218495" y="283322"/>
                  <a:pt x="2226517" y="283322"/>
                </a:cubicBezTo>
                <a:close/>
                <a:moveTo>
                  <a:pt x="2155683" y="283322"/>
                </a:moveTo>
                <a:cubicBezTo>
                  <a:pt x="2161519" y="283322"/>
                  <a:pt x="2168081" y="290327"/>
                  <a:pt x="2168081" y="298111"/>
                </a:cubicBezTo>
                <a:cubicBezTo>
                  <a:pt x="2168081" y="306673"/>
                  <a:pt x="2161519" y="312900"/>
                  <a:pt x="2155683" y="312900"/>
                </a:cubicBezTo>
                <a:cubicBezTo>
                  <a:pt x="2147663" y="312900"/>
                  <a:pt x="2141827" y="306673"/>
                  <a:pt x="2141827" y="298111"/>
                </a:cubicBezTo>
                <a:cubicBezTo>
                  <a:pt x="2141827" y="290327"/>
                  <a:pt x="2147663" y="283322"/>
                  <a:pt x="2155683" y="283322"/>
                </a:cubicBezTo>
                <a:close/>
                <a:moveTo>
                  <a:pt x="2084849" y="283322"/>
                </a:moveTo>
                <a:cubicBezTo>
                  <a:pt x="2090685" y="283322"/>
                  <a:pt x="2097248" y="290327"/>
                  <a:pt x="2097248" y="298111"/>
                </a:cubicBezTo>
                <a:cubicBezTo>
                  <a:pt x="2097248" y="306673"/>
                  <a:pt x="2090685" y="312900"/>
                  <a:pt x="2084849" y="312900"/>
                </a:cubicBezTo>
                <a:cubicBezTo>
                  <a:pt x="2076828" y="312900"/>
                  <a:pt x="2070994" y="306673"/>
                  <a:pt x="2070994" y="298111"/>
                </a:cubicBezTo>
                <a:cubicBezTo>
                  <a:pt x="2070994" y="290327"/>
                  <a:pt x="2076828" y="283322"/>
                  <a:pt x="2084849" y="283322"/>
                </a:cubicBezTo>
                <a:close/>
                <a:moveTo>
                  <a:pt x="2011835" y="283322"/>
                </a:moveTo>
                <a:cubicBezTo>
                  <a:pt x="2019855" y="283322"/>
                  <a:pt x="2026421" y="290327"/>
                  <a:pt x="2026421" y="298111"/>
                </a:cubicBezTo>
                <a:cubicBezTo>
                  <a:pt x="2026421" y="306673"/>
                  <a:pt x="2019855" y="312900"/>
                  <a:pt x="2011835" y="312900"/>
                </a:cubicBezTo>
                <a:cubicBezTo>
                  <a:pt x="2006002" y="312900"/>
                  <a:pt x="2000168" y="306673"/>
                  <a:pt x="2000168" y="298111"/>
                </a:cubicBezTo>
                <a:cubicBezTo>
                  <a:pt x="2000168" y="290327"/>
                  <a:pt x="2006002" y="283322"/>
                  <a:pt x="2011835" y="283322"/>
                </a:cubicBezTo>
                <a:close/>
                <a:moveTo>
                  <a:pt x="1938362" y="283322"/>
                </a:moveTo>
                <a:cubicBezTo>
                  <a:pt x="1946385" y="283322"/>
                  <a:pt x="1952222" y="290327"/>
                  <a:pt x="1952222" y="298111"/>
                </a:cubicBezTo>
                <a:cubicBezTo>
                  <a:pt x="1952222" y="306673"/>
                  <a:pt x="1946385" y="312900"/>
                  <a:pt x="1938362" y="312900"/>
                </a:cubicBezTo>
                <a:cubicBezTo>
                  <a:pt x="1932531" y="312900"/>
                  <a:pt x="1925968" y="306673"/>
                  <a:pt x="1925968" y="298111"/>
                </a:cubicBezTo>
                <a:cubicBezTo>
                  <a:pt x="1925968" y="290327"/>
                  <a:pt x="1932531" y="283322"/>
                  <a:pt x="1938362" y="283322"/>
                </a:cubicBezTo>
                <a:close/>
                <a:moveTo>
                  <a:pt x="1867527" y="283322"/>
                </a:moveTo>
                <a:cubicBezTo>
                  <a:pt x="1875550" y="283322"/>
                  <a:pt x="1881384" y="290327"/>
                  <a:pt x="1881384" y="298111"/>
                </a:cubicBezTo>
                <a:cubicBezTo>
                  <a:pt x="1881384" y="306673"/>
                  <a:pt x="1875550" y="312900"/>
                  <a:pt x="1867527" y="312900"/>
                </a:cubicBezTo>
                <a:cubicBezTo>
                  <a:pt x="1860235" y="312900"/>
                  <a:pt x="1855129" y="306673"/>
                  <a:pt x="1855129" y="298111"/>
                </a:cubicBezTo>
                <a:cubicBezTo>
                  <a:pt x="1855129" y="290327"/>
                  <a:pt x="1860235" y="283322"/>
                  <a:pt x="1867527" y="283322"/>
                </a:cubicBezTo>
                <a:close/>
                <a:moveTo>
                  <a:pt x="1799085" y="283322"/>
                </a:moveTo>
                <a:cubicBezTo>
                  <a:pt x="1807647" y="283322"/>
                  <a:pt x="1813876" y="290327"/>
                  <a:pt x="1813876" y="298111"/>
                </a:cubicBezTo>
                <a:cubicBezTo>
                  <a:pt x="1813876" y="306673"/>
                  <a:pt x="1807647" y="312900"/>
                  <a:pt x="1799085" y="312900"/>
                </a:cubicBezTo>
                <a:cubicBezTo>
                  <a:pt x="1790525" y="312900"/>
                  <a:pt x="1784300" y="306673"/>
                  <a:pt x="1784300" y="298111"/>
                </a:cubicBezTo>
                <a:cubicBezTo>
                  <a:pt x="1784300" y="290327"/>
                  <a:pt x="1790525" y="283322"/>
                  <a:pt x="1799085" y="283322"/>
                </a:cubicBezTo>
                <a:close/>
                <a:moveTo>
                  <a:pt x="1728262" y="283322"/>
                </a:moveTo>
                <a:cubicBezTo>
                  <a:pt x="1736825" y="283322"/>
                  <a:pt x="1743052" y="290327"/>
                  <a:pt x="1743052" y="298111"/>
                </a:cubicBezTo>
                <a:cubicBezTo>
                  <a:pt x="1743052" y="306673"/>
                  <a:pt x="1736825" y="312900"/>
                  <a:pt x="1728262" y="312900"/>
                </a:cubicBezTo>
                <a:cubicBezTo>
                  <a:pt x="1719697" y="312900"/>
                  <a:pt x="1713472" y="306673"/>
                  <a:pt x="1713472" y="298111"/>
                </a:cubicBezTo>
                <a:cubicBezTo>
                  <a:pt x="1713472" y="290327"/>
                  <a:pt x="1719697" y="283322"/>
                  <a:pt x="1728262" y="283322"/>
                </a:cubicBezTo>
                <a:close/>
                <a:moveTo>
                  <a:pt x="1656498" y="283322"/>
                </a:moveTo>
                <a:cubicBezTo>
                  <a:pt x="1663792" y="283322"/>
                  <a:pt x="1668897" y="290327"/>
                  <a:pt x="1668897" y="298111"/>
                </a:cubicBezTo>
                <a:cubicBezTo>
                  <a:pt x="1668897" y="306673"/>
                  <a:pt x="1663792" y="312900"/>
                  <a:pt x="1656498" y="312900"/>
                </a:cubicBezTo>
                <a:cubicBezTo>
                  <a:pt x="1648481" y="312900"/>
                  <a:pt x="1642650" y="306673"/>
                  <a:pt x="1642650" y="298111"/>
                </a:cubicBezTo>
                <a:cubicBezTo>
                  <a:pt x="1642650" y="290327"/>
                  <a:pt x="1648481" y="283322"/>
                  <a:pt x="1656498" y="283322"/>
                </a:cubicBezTo>
                <a:close/>
                <a:moveTo>
                  <a:pt x="1582299" y="283322"/>
                </a:moveTo>
                <a:cubicBezTo>
                  <a:pt x="1588131" y="283322"/>
                  <a:pt x="1594704" y="290327"/>
                  <a:pt x="1594704" y="298111"/>
                </a:cubicBezTo>
                <a:cubicBezTo>
                  <a:pt x="1594704" y="306673"/>
                  <a:pt x="1588131" y="312900"/>
                  <a:pt x="1582299" y="312900"/>
                </a:cubicBezTo>
                <a:cubicBezTo>
                  <a:pt x="1574277" y="312900"/>
                  <a:pt x="1568441" y="306673"/>
                  <a:pt x="1568441" y="298111"/>
                </a:cubicBezTo>
                <a:cubicBezTo>
                  <a:pt x="1568441" y="290327"/>
                  <a:pt x="1574277" y="283322"/>
                  <a:pt x="1582299" y="283322"/>
                </a:cubicBezTo>
                <a:close/>
                <a:moveTo>
                  <a:pt x="1512198" y="283322"/>
                </a:moveTo>
                <a:cubicBezTo>
                  <a:pt x="1518032" y="283322"/>
                  <a:pt x="1523865" y="290327"/>
                  <a:pt x="1523865" y="298111"/>
                </a:cubicBezTo>
                <a:cubicBezTo>
                  <a:pt x="1523865" y="306673"/>
                  <a:pt x="1518032" y="312900"/>
                  <a:pt x="1512198" y="312900"/>
                </a:cubicBezTo>
                <a:cubicBezTo>
                  <a:pt x="1504174" y="312900"/>
                  <a:pt x="1497612" y="306673"/>
                  <a:pt x="1497612" y="298111"/>
                </a:cubicBezTo>
                <a:cubicBezTo>
                  <a:pt x="1497612" y="290327"/>
                  <a:pt x="1504174" y="283322"/>
                  <a:pt x="1512198" y="283322"/>
                </a:cubicBezTo>
                <a:close/>
                <a:moveTo>
                  <a:pt x="1439173" y="283322"/>
                </a:moveTo>
                <a:cubicBezTo>
                  <a:pt x="1447191" y="283322"/>
                  <a:pt x="1453026" y="290327"/>
                  <a:pt x="1453026" y="298111"/>
                </a:cubicBezTo>
                <a:cubicBezTo>
                  <a:pt x="1453026" y="306673"/>
                  <a:pt x="1447191" y="312900"/>
                  <a:pt x="1439173" y="312900"/>
                </a:cubicBezTo>
                <a:cubicBezTo>
                  <a:pt x="1433336" y="312900"/>
                  <a:pt x="1426777" y="306673"/>
                  <a:pt x="1426777" y="298111"/>
                </a:cubicBezTo>
                <a:cubicBezTo>
                  <a:pt x="1426777" y="290327"/>
                  <a:pt x="1433336" y="283322"/>
                  <a:pt x="1439173" y="283322"/>
                </a:cubicBezTo>
                <a:close/>
                <a:moveTo>
                  <a:pt x="1368347" y="283322"/>
                </a:moveTo>
                <a:cubicBezTo>
                  <a:pt x="1376368" y="283322"/>
                  <a:pt x="1382200" y="290327"/>
                  <a:pt x="1382200" y="298111"/>
                </a:cubicBezTo>
                <a:cubicBezTo>
                  <a:pt x="1382200" y="306673"/>
                  <a:pt x="1376368" y="312900"/>
                  <a:pt x="1368347" y="312900"/>
                </a:cubicBezTo>
                <a:cubicBezTo>
                  <a:pt x="1362513" y="312900"/>
                  <a:pt x="1355949" y="306673"/>
                  <a:pt x="1355949" y="298111"/>
                </a:cubicBezTo>
                <a:cubicBezTo>
                  <a:pt x="1355949" y="290327"/>
                  <a:pt x="1362513" y="283322"/>
                  <a:pt x="1368347" y="283322"/>
                </a:cubicBezTo>
                <a:close/>
                <a:moveTo>
                  <a:pt x="1297518" y="283322"/>
                </a:moveTo>
                <a:cubicBezTo>
                  <a:pt x="1305540" y="283322"/>
                  <a:pt x="1311374" y="290327"/>
                  <a:pt x="1311374" y="298111"/>
                </a:cubicBezTo>
                <a:cubicBezTo>
                  <a:pt x="1311374" y="306673"/>
                  <a:pt x="1305540" y="312900"/>
                  <a:pt x="1297518" y="312900"/>
                </a:cubicBezTo>
                <a:cubicBezTo>
                  <a:pt x="1289498" y="312900"/>
                  <a:pt x="1285121" y="306673"/>
                  <a:pt x="1285121" y="298111"/>
                </a:cubicBezTo>
                <a:cubicBezTo>
                  <a:pt x="1285121" y="290327"/>
                  <a:pt x="1289498" y="283322"/>
                  <a:pt x="1297518" y="283322"/>
                </a:cubicBezTo>
                <a:close/>
                <a:moveTo>
                  <a:pt x="1154890" y="283322"/>
                </a:moveTo>
                <a:cubicBezTo>
                  <a:pt x="1162674" y="283322"/>
                  <a:pt x="1169683" y="288427"/>
                  <a:pt x="1169683" y="295719"/>
                </a:cubicBezTo>
                <a:cubicBezTo>
                  <a:pt x="1169683" y="303741"/>
                  <a:pt x="1162674" y="309576"/>
                  <a:pt x="1154890" y="309576"/>
                </a:cubicBezTo>
                <a:cubicBezTo>
                  <a:pt x="1146329" y="309576"/>
                  <a:pt x="1140101" y="303741"/>
                  <a:pt x="1140101" y="295719"/>
                </a:cubicBezTo>
                <a:cubicBezTo>
                  <a:pt x="1140101" y="288427"/>
                  <a:pt x="1146329" y="283322"/>
                  <a:pt x="1154890" y="283322"/>
                </a:cubicBezTo>
                <a:close/>
                <a:moveTo>
                  <a:pt x="1084059" y="283322"/>
                </a:moveTo>
                <a:cubicBezTo>
                  <a:pt x="1091842" y="283322"/>
                  <a:pt x="1098847" y="288427"/>
                  <a:pt x="1098847" y="295719"/>
                </a:cubicBezTo>
                <a:cubicBezTo>
                  <a:pt x="1098847" y="303741"/>
                  <a:pt x="1091842" y="309576"/>
                  <a:pt x="1084059" y="309576"/>
                </a:cubicBezTo>
                <a:cubicBezTo>
                  <a:pt x="1075503" y="309576"/>
                  <a:pt x="1069272" y="303741"/>
                  <a:pt x="1069272" y="295719"/>
                </a:cubicBezTo>
                <a:cubicBezTo>
                  <a:pt x="1069272" y="288427"/>
                  <a:pt x="1075503" y="283322"/>
                  <a:pt x="1084059" y="283322"/>
                </a:cubicBezTo>
                <a:close/>
                <a:moveTo>
                  <a:pt x="1013024" y="283322"/>
                </a:moveTo>
                <a:cubicBezTo>
                  <a:pt x="1020314" y="283322"/>
                  <a:pt x="1024691" y="288427"/>
                  <a:pt x="1024691" y="295719"/>
                </a:cubicBezTo>
                <a:cubicBezTo>
                  <a:pt x="1024691" y="303741"/>
                  <a:pt x="1020314" y="309576"/>
                  <a:pt x="1013024" y="309576"/>
                </a:cubicBezTo>
                <a:cubicBezTo>
                  <a:pt x="1005003" y="309576"/>
                  <a:pt x="998442" y="303741"/>
                  <a:pt x="998442" y="295719"/>
                </a:cubicBezTo>
                <a:cubicBezTo>
                  <a:pt x="998442" y="288427"/>
                  <a:pt x="1005003" y="283322"/>
                  <a:pt x="1013024" y="283322"/>
                </a:cubicBezTo>
                <a:close/>
                <a:moveTo>
                  <a:pt x="941467" y="283322"/>
                </a:moveTo>
                <a:cubicBezTo>
                  <a:pt x="948032" y="283322"/>
                  <a:pt x="953869" y="288427"/>
                  <a:pt x="953869" y="295719"/>
                </a:cubicBezTo>
                <a:cubicBezTo>
                  <a:pt x="953869" y="303741"/>
                  <a:pt x="948032" y="309576"/>
                  <a:pt x="941467" y="309576"/>
                </a:cubicBezTo>
                <a:cubicBezTo>
                  <a:pt x="934173" y="309576"/>
                  <a:pt x="927612" y="303741"/>
                  <a:pt x="927612" y="295719"/>
                </a:cubicBezTo>
                <a:cubicBezTo>
                  <a:pt x="927612" y="288427"/>
                  <a:pt x="934173" y="283322"/>
                  <a:pt x="941467" y="283322"/>
                </a:cubicBezTo>
                <a:close/>
                <a:moveTo>
                  <a:pt x="3299102" y="212492"/>
                </a:moveTo>
                <a:cubicBezTo>
                  <a:pt x="3305664" y="212492"/>
                  <a:pt x="3311499" y="219055"/>
                  <a:pt x="3311499" y="226348"/>
                </a:cubicBezTo>
                <a:cubicBezTo>
                  <a:pt x="3311499" y="232911"/>
                  <a:pt x="3305664" y="238746"/>
                  <a:pt x="3299102" y="238746"/>
                </a:cubicBezTo>
                <a:cubicBezTo>
                  <a:pt x="3291807" y="238746"/>
                  <a:pt x="3285245" y="232911"/>
                  <a:pt x="3285245" y="226348"/>
                </a:cubicBezTo>
                <a:cubicBezTo>
                  <a:pt x="3285245" y="219055"/>
                  <a:pt x="3291807" y="212492"/>
                  <a:pt x="3299102" y="212492"/>
                </a:cubicBezTo>
                <a:close/>
                <a:moveTo>
                  <a:pt x="3226811" y="212492"/>
                </a:moveTo>
                <a:cubicBezTo>
                  <a:pt x="3234831" y="212492"/>
                  <a:pt x="3240667" y="219055"/>
                  <a:pt x="3240667" y="226348"/>
                </a:cubicBezTo>
                <a:cubicBezTo>
                  <a:pt x="3240667" y="232911"/>
                  <a:pt x="3234831" y="238746"/>
                  <a:pt x="3226811" y="238746"/>
                </a:cubicBezTo>
                <a:cubicBezTo>
                  <a:pt x="3220250" y="238746"/>
                  <a:pt x="3214412" y="232911"/>
                  <a:pt x="3214412" y="226348"/>
                </a:cubicBezTo>
                <a:cubicBezTo>
                  <a:pt x="3214412" y="219055"/>
                  <a:pt x="3220250" y="212492"/>
                  <a:pt x="3226811" y="212492"/>
                </a:cubicBezTo>
                <a:close/>
                <a:moveTo>
                  <a:pt x="3152608" y="212492"/>
                </a:moveTo>
                <a:cubicBezTo>
                  <a:pt x="3159900" y="212492"/>
                  <a:pt x="3166462" y="219055"/>
                  <a:pt x="3166462" y="226348"/>
                </a:cubicBezTo>
                <a:cubicBezTo>
                  <a:pt x="3166462" y="232911"/>
                  <a:pt x="3159900" y="238746"/>
                  <a:pt x="3152608" y="238746"/>
                </a:cubicBezTo>
                <a:cubicBezTo>
                  <a:pt x="3146043" y="238746"/>
                  <a:pt x="3140211" y="232911"/>
                  <a:pt x="3140211" y="226348"/>
                </a:cubicBezTo>
                <a:cubicBezTo>
                  <a:pt x="3140211" y="219055"/>
                  <a:pt x="3146043" y="212492"/>
                  <a:pt x="3152608" y="212492"/>
                </a:cubicBezTo>
                <a:close/>
                <a:moveTo>
                  <a:pt x="3081775" y="212492"/>
                </a:moveTo>
                <a:cubicBezTo>
                  <a:pt x="3089069" y="212492"/>
                  <a:pt x="3095628" y="219055"/>
                  <a:pt x="3095628" y="226348"/>
                </a:cubicBezTo>
                <a:cubicBezTo>
                  <a:pt x="3095628" y="232911"/>
                  <a:pt x="3089069" y="238746"/>
                  <a:pt x="3081775" y="238746"/>
                </a:cubicBezTo>
                <a:cubicBezTo>
                  <a:pt x="3073753" y="238746"/>
                  <a:pt x="3069375" y="232911"/>
                  <a:pt x="3069375" y="226348"/>
                </a:cubicBezTo>
                <a:cubicBezTo>
                  <a:pt x="3069375" y="219055"/>
                  <a:pt x="3073753" y="212492"/>
                  <a:pt x="3081775" y="212492"/>
                </a:cubicBezTo>
                <a:close/>
                <a:moveTo>
                  <a:pt x="3013720" y="212492"/>
                </a:moveTo>
                <a:cubicBezTo>
                  <a:pt x="3021310" y="212492"/>
                  <a:pt x="3028140" y="219055"/>
                  <a:pt x="3028140" y="226348"/>
                </a:cubicBezTo>
                <a:cubicBezTo>
                  <a:pt x="3028140" y="232911"/>
                  <a:pt x="3021310" y="238746"/>
                  <a:pt x="3013720" y="238746"/>
                </a:cubicBezTo>
                <a:cubicBezTo>
                  <a:pt x="3005373" y="238746"/>
                  <a:pt x="2998542" y="234370"/>
                  <a:pt x="2998542" y="226348"/>
                </a:cubicBezTo>
                <a:cubicBezTo>
                  <a:pt x="2998542" y="219055"/>
                  <a:pt x="3005373" y="212492"/>
                  <a:pt x="3013720" y="212492"/>
                </a:cubicBezTo>
                <a:close/>
                <a:moveTo>
                  <a:pt x="2942497" y="212492"/>
                </a:moveTo>
                <a:cubicBezTo>
                  <a:pt x="2951061" y="212492"/>
                  <a:pt x="2957293" y="219055"/>
                  <a:pt x="2957293" y="226348"/>
                </a:cubicBezTo>
                <a:cubicBezTo>
                  <a:pt x="2957293" y="234370"/>
                  <a:pt x="2951061" y="238746"/>
                  <a:pt x="2942497" y="238746"/>
                </a:cubicBezTo>
                <a:cubicBezTo>
                  <a:pt x="2934719" y="238746"/>
                  <a:pt x="2927716" y="234370"/>
                  <a:pt x="2927716" y="226348"/>
                </a:cubicBezTo>
                <a:cubicBezTo>
                  <a:pt x="2927716" y="219055"/>
                  <a:pt x="2934719" y="212492"/>
                  <a:pt x="2942497" y="212492"/>
                </a:cubicBezTo>
                <a:close/>
                <a:moveTo>
                  <a:pt x="2867363" y="212492"/>
                </a:moveTo>
                <a:cubicBezTo>
                  <a:pt x="2875389" y="212492"/>
                  <a:pt x="2879765" y="219055"/>
                  <a:pt x="2879765" y="226348"/>
                </a:cubicBezTo>
                <a:cubicBezTo>
                  <a:pt x="2879765" y="234370"/>
                  <a:pt x="2875389" y="238746"/>
                  <a:pt x="2867363" y="238746"/>
                </a:cubicBezTo>
                <a:cubicBezTo>
                  <a:pt x="2860073" y="238746"/>
                  <a:pt x="2853510" y="234370"/>
                  <a:pt x="2853510" y="226348"/>
                </a:cubicBezTo>
                <a:cubicBezTo>
                  <a:pt x="2853510" y="219055"/>
                  <a:pt x="2860073" y="212492"/>
                  <a:pt x="2867363" y="212492"/>
                </a:cubicBezTo>
                <a:close/>
                <a:moveTo>
                  <a:pt x="2796538" y="212492"/>
                </a:moveTo>
                <a:cubicBezTo>
                  <a:pt x="2803103" y="212492"/>
                  <a:pt x="2808934" y="219055"/>
                  <a:pt x="2808934" y="226348"/>
                </a:cubicBezTo>
                <a:cubicBezTo>
                  <a:pt x="2808934" y="234370"/>
                  <a:pt x="2803103" y="238746"/>
                  <a:pt x="2796538" y="238746"/>
                </a:cubicBezTo>
                <a:cubicBezTo>
                  <a:pt x="2789246" y="238746"/>
                  <a:pt x="2782680" y="234370"/>
                  <a:pt x="2782680" y="226348"/>
                </a:cubicBezTo>
                <a:cubicBezTo>
                  <a:pt x="2782680" y="219055"/>
                  <a:pt x="2789246" y="212492"/>
                  <a:pt x="2796538" y="212492"/>
                </a:cubicBezTo>
                <a:close/>
                <a:moveTo>
                  <a:pt x="2725698" y="212492"/>
                </a:moveTo>
                <a:cubicBezTo>
                  <a:pt x="2731538" y="212492"/>
                  <a:pt x="2738102" y="219055"/>
                  <a:pt x="2738102" y="226348"/>
                </a:cubicBezTo>
                <a:cubicBezTo>
                  <a:pt x="2738102" y="234370"/>
                  <a:pt x="2731538" y="238746"/>
                  <a:pt x="2725698" y="238746"/>
                </a:cubicBezTo>
                <a:cubicBezTo>
                  <a:pt x="2717686" y="238746"/>
                  <a:pt x="2711852" y="234370"/>
                  <a:pt x="2711852" y="226348"/>
                </a:cubicBezTo>
                <a:cubicBezTo>
                  <a:pt x="2711852" y="219055"/>
                  <a:pt x="2717686" y="212492"/>
                  <a:pt x="2725698" y="212492"/>
                </a:cubicBezTo>
                <a:close/>
                <a:moveTo>
                  <a:pt x="2653420" y="212492"/>
                </a:moveTo>
                <a:cubicBezTo>
                  <a:pt x="2660711" y="212492"/>
                  <a:pt x="2667273" y="219055"/>
                  <a:pt x="2667273" y="226348"/>
                </a:cubicBezTo>
                <a:cubicBezTo>
                  <a:pt x="2667273" y="234370"/>
                  <a:pt x="2660711" y="238746"/>
                  <a:pt x="2653420" y="238746"/>
                </a:cubicBezTo>
                <a:cubicBezTo>
                  <a:pt x="2646857" y="238746"/>
                  <a:pt x="2641021" y="234370"/>
                  <a:pt x="2641021" y="226348"/>
                </a:cubicBezTo>
                <a:cubicBezTo>
                  <a:pt x="2641021" y="219055"/>
                  <a:pt x="2646857" y="212492"/>
                  <a:pt x="2653420" y="212492"/>
                </a:cubicBezTo>
                <a:close/>
                <a:moveTo>
                  <a:pt x="2582586" y="212492"/>
                </a:moveTo>
                <a:cubicBezTo>
                  <a:pt x="2589878" y="212492"/>
                  <a:pt x="2596439" y="219055"/>
                  <a:pt x="2596439" y="226348"/>
                </a:cubicBezTo>
                <a:cubicBezTo>
                  <a:pt x="2596439" y="234370"/>
                  <a:pt x="2589878" y="238746"/>
                  <a:pt x="2582586" y="238746"/>
                </a:cubicBezTo>
                <a:cubicBezTo>
                  <a:pt x="2576024" y="238746"/>
                  <a:pt x="2570189" y="234370"/>
                  <a:pt x="2570189" y="226348"/>
                </a:cubicBezTo>
                <a:cubicBezTo>
                  <a:pt x="2570189" y="219055"/>
                  <a:pt x="2576024" y="212492"/>
                  <a:pt x="2582586" y="212492"/>
                </a:cubicBezTo>
                <a:close/>
                <a:moveTo>
                  <a:pt x="2511029" y="212492"/>
                </a:moveTo>
                <a:cubicBezTo>
                  <a:pt x="2519052" y="212492"/>
                  <a:pt x="2525616" y="219055"/>
                  <a:pt x="2525616" y="226348"/>
                </a:cubicBezTo>
                <a:cubicBezTo>
                  <a:pt x="2525616" y="234370"/>
                  <a:pt x="2519052" y="238746"/>
                  <a:pt x="2511029" y="238746"/>
                </a:cubicBezTo>
                <a:cubicBezTo>
                  <a:pt x="2503740" y="238746"/>
                  <a:pt x="2499364" y="234370"/>
                  <a:pt x="2499364" y="226348"/>
                </a:cubicBezTo>
                <a:cubicBezTo>
                  <a:pt x="2499364" y="219055"/>
                  <a:pt x="2503740" y="212492"/>
                  <a:pt x="2511029" y="212492"/>
                </a:cubicBezTo>
                <a:close/>
                <a:moveTo>
                  <a:pt x="2439946" y="212492"/>
                </a:moveTo>
                <a:cubicBezTo>
                  <a:pt x="2448505" y="212492"/>
                  <a:pt x="2454732" y="219055"/>
                  <a:pt x="2454732" y="226348"/>
                </a:cubicBezTo>
                <a:cubicBezTo>
                  <a:pt x="2454732" y="234370"/>
                  <a:pt x="2448505" y="238746"/>
                  <a:pt x="2439946" y="238746"/>
                </a:cubicBezTo>
                <a:cubicBezTo>
                  <a:pt x="2432163" y="238746"/>
                  <a:pt x="2425156" y="234370"/>
                  <a:pt x="2425156" y="226348"/>
                </a:cubicBezTo>
                <a:cubicBezTo>
                  <a:pt x="2425156" y="219055"/>
                  <a:pt x="2432163" y="212492"/>
                  <a:pt x="2439946" y="212492"/>
                </a:cubicBezTo>
                <a:close/>
                <a:moveTo>
                  <a:pt x="2369110" y="212492"/>
                </a:moveTo>
                <a:cubicBezTo>
                  <a:pt x="2377672" y="212492"/>
                  <a:pt x="2383900" y="219055"/>
                  <a:pt x="2383900" y="226348"/>
                </a:cubicBezTo>
                <a:cubicBezTo>
                  <a:pt x="2383900" y="234370"/>
                  <a:pt x="2377672" y="238746"/>
                  <a:pt x="2369110" y="238746"/>
                </a:cubicBezTo>
                <a:cubicBezTo>
                  <a:pt x="2361329" y="238746"/>
                  <a:pt x="2354323" y="234370"/>
                  <a:pt x="2354323" y="226348"/>
                </a:cubicBezTo>
                <a:cubicBezTo>
                  <a:pt x="2354323" y="219055"/>
                  <a:pt x="2361329" y="212492"/>
                  <a:pt x="2369110" y="212492"/>
                </a:cubicBezTo>
                <a:close/>
                <a:moveTo>
                  <a:pt x="2298283" y="212492"/>
                </a:moveTo>
                <a:cubicBezTo>
                  <a:pt x="2306842" y="212492"/>
                  <a:pt x="2313070" y="219497"/>
                  <a:pt x="2313070" y="227280"/>
                </a:cubicBezTo>
                <a:cubicBezTo>
                  <a:pt x="2313070" y="235842"/>
                  <a:pt x="2306842" y="242069"/>
                  <a:pt x="2298283" y="242069"/>
                </a:cubicBezTo>
                <a:cubicBezTo>
                  <a:pt x="2290497" y="242069"/>
                  <a:pt x="2283493" y="235842"/>
                  <a:pt x="2283493" y="227280"/>
                </a:cubicBezTo>
                <a:cubicBezTo>
                  <a:pt x="2283493" y="219497"/>
                  <a:pt x="2290497" y="212492"/>
                  <a:pt x="2298283" y="212492"/>
                </a:cubicBezTo>
                <a:close/>
                <a:moveTo>
                  <a:pt x="2226517" y="212492"/>
                </a:moveTo>
                <a:cubicBezTo>
                  <a:pt x="2234540" y="212492"/>
                  <a:pt x="2238916" y="219497"/>
                  <a:pt x="2238916" y="227280"/>
                </a:cubicBezTo>
                <a:cubicBezTo>
                  <a:pt x="2238916" y="235842"/>
                  <a:pt x="2234540" y="242069"/>
                  <a:pt x="2226517" y="242069"/>
                </a:cubicBezTo>
                <a:cubicBezTo>
                  <a:pt x="2218495" y="242069"/>
                  <a:pt x="2212659" y="235842"/>
                  <a:pt x="2212659" y="227280"/>
                </a:cubicBezTo>
                <a:cubicBezTo>
                  <a:pt x="2212659" y="219497"/>
                  <a:pt x="2218495" y="212492"/>
                  <a:pt x="2226517" y="212492"/>
                </a:cubicBezTo>
                <a:close/>
                <a:moveTo>
                  <a:pt x="2155683" y="212492"/>
                </a:moveTo>
                <a:cubicBezTo>
                  <a:pt x="2161519" y="212492"/>
                  <a:pt x="2168081" y="219497"/>
                  <a:pt x="2168081" y="227280"/>
                </a:cubicBezTo>
                <a:cubicBezTo>
                  <a:pt x="2168081" y="235842"/>
                  <a:pt x="2161519" y="242069"/>
                  <a:pt x="2155683" y="242069"/>
                </a:cubicBezTo>
                <a:cubicBezTo>
                  <a:pt x="2147663" y="242069"/>
                  <a:pt x="2141827" y="235842"/>
                  <a:pt x="2141827" y="227280"/>
                </a:cubicBezTo>
                <a:cubicBezTo>
                  <a:pt x="2141827" y="219497"/>
                  <a:pt x="2147663" y="212492"/>
                  <a:pt x="2155683" y="212492"/>
                </a:cubicBezTo>
                <a:close/>
                <a:moveTo>
                  <a:pt x="2084851" y="212492"/>
                </a:moveTo>
                <a:cubicBezTo>
                  <a:pt x="2090686" y="212492"/>
                  <a:pt x="2097249" y="219497"/>
                  <a:pt x="2097249" y="227280"/>
                </a:cubicBezTo>
                <a:cubicBezTo>
                  <a:pt x="2097249" y="235842"/>
                  <a:pt x="2090686" y="242069"/>
                  <a:pt x="2084851" y="242069"/>
                </a:cubicBezTo>
                <a:cubicBezTo>
                  <a:pt x="2076829" y="242069"/>
                  <a:pt x="2070995" y="235842"/>
                  <a:pt x="2070995" y="227280"/>
                </a:cubicBezTo>
                <a:cubicBezTo>
                  <a:pt x="2070995" y="219497"/>
                  <a:pt x="2076829" y="212492"/>
                  <a:pt x="2084851" y="212492"/>
                </a:cubicBezTo>
                <a:close/>
                <a:moveTo>
                  <a:pt x="2011835" y="212492"/>
                </a:moveTo>
                <a:cubicBezTo>
                  <a:pt x="2019855" y="212492"/>
                  <a:pt x="2026421" y="219497"/>
                  <a:pt x="2026421" y="227280"/>
                </a:cubicBezTo>
                <a:cubicBezTo>
                  <a:pt x="2026421" y="235842"/>
                  <a:pt x="2019855" y="242069"/>
                  <a:pt x="2011835" y="242069"/>
                </a:cubicBezTo>
                <a:cubicBezTo>
                  <a:pt x="2006003" y="242069"/>
                  <a:pt x="2000168" y="235842"/>
                  <a:pt x="2000168" y="227280"/>
                </a:cubicBezTo>
                <a:cubicBezTo>
                  <a:pt x="2000168" y="219497"/>
                  <a:pt x="2006003" y="212492"/>
                  <a:pt x="2011835" y="212492"/>
                </a:cubicBezTo>
                <a:close/>
                <a:moveTo>
                  <a:pt x="1938362" y="212492"/>
                </a:moveTo>
                <a:cubicBezTo>
                  <a:pt x="1946388" y="212492"/>
                  <a:pt x="1952222" y="219497"/>
                  <a:pt x="1952222" y="227280"/>
                </a:cubicBezTo>
                <a:cubicBezTo>
                  <a:pt x="1952222" y="235842"/>
                  <a:pt x="1946388" y="242069"/>
                  <a:pt x="1938362" y="242069"/>
                </a:cubicBezTo>
                <a:cubicBezTo>
                  <a:pt x="1932531" y="242069"/>
                  <a:pt x="1925971" y="235842"/>
                  <a:pt x="1925971" y="227280"/>
                </a:cubicBezTo>
                <a:cubicBezTo>
                  <a:pt x="1925971" y="219497"/>
                  <a:pt x="1931072" y="212492"/>
                  <a:pt x="1938362" y="212492"/>
                </a:cubicBezTo>
                <a:close/>
                <a:moveTo>
                  <a:pt x="1867530" y="212492"/>
                </a:moveTo>
                <a:cubicBezTo>
                  <a:pt x="1875550" y="212492"/>
                  <a:pt x="1881387" y="219497"/>
                  <a:pt x="1881387" y="227280"/>
                </a:cubicBezTo>
                <a:cubicBezTo>
                  <a:pt x="1881387" y="235842"/>
                  <a:pt x="1875550" y="242069"/>
                  <a:pt x="1867530" y="242069"/>
                </a:cubicBezTo>
                <a:cubicBezTo>
                  <a:pt x="1860238" y="242069"/>
                  <a:pt x="1855129" y="235842"/>
                  <a:pt x="1855129" y="227280"/>
                </a:cubicBezTo>
                <a:cubicBezTo>
                  <a:pt x="1855129" y="219497"/>
                  <a:pt x="1860238" y="212492"/>
                  <a:pt x="1867530" y="212492"/>
                </a:cubicBezTo>
                <a:close/>
                <a:moveTo>
                  <a:pt x="1799087" y="212492"/>
                </a:moveTo>
                <a:cubicBezTo>
                  <a:pt x="1807649" y="212492"/>
                  <a:pt x="1813879" y="219497"/>
                  <a:pt x="1813879" y="227280"/>
                </a:cubicBezTo>
                <a:cubicBezTo>
                  <a:pt x="1813879" y="235842"/>
                  <a:pt x="1807649" y="242069"/>
                  <a:pt x="1799087" y="242069"/>
                </a:cubicBezTo>
                <a:cubicBezTo>
                  <a:pt x="1790527" y="242069"/>
                  <a:pt x="1784303" y="235842"/>
                  <a:pt x="1784303" y="227280"/>
                </a:cubicBezTo>
                <a:cubicBezTo>
                  <a:pt x="1784303" y="219497"/>
                  <a:pt x="1790527" y="212492"/>
                  <a:pt x="1799087" y="212492"/>
                </a:cubicBezTo>
                <a:close/>
                <a:moveTo>
                  <a:pt x="1728262" y="212492"/>
                </a:moveTo>
                <a:cubicBezTo>
                  <a:pt x="1736828" y="212492"/>
                  <a:pt x="1743052" y="219497"/>
                  <a:pt x="1743052" y="227280"/>
                </a:cubicBezTo>
                <a:cubicBezTo>
                  <a:pt x="1743052" y="235842"/>
                  <a:pt x="1736828" y="242069"/>
                  <a:pt x="1728262" y="242069"/>
                </a:cubicBezTo>
                <a:cubicBezTo>
                  <a:pt x="1719700" y="242069"/>
                  <a:pt x="1713472" y="235842"/>
                  <a:pt x="1713472" y="227280"/>
                </a:cubicBezTo>
                <a:cubicBezTo>
                  <a:pt x="1713472" y="219497"/>
                  <a:pt x="1719700" y="212492"/>
                  <a:pt x="1728262" y="212492"/>
                </a:cubicBezTo>
                <a:close/>
                <a:moveTo>
                  <a:pt x="1656498" y="212492"/>
                </a:moveTo>
                <a:cubicBezTo>
                  <a:pt x="1663792" y="212492"/>
                  <a:pt x="1668900" y="219497"/>
                  <a:pt x="1668900" y="227280"/>
                </a:cubicBezTo>
                <a:cubicBezTo>
                  <a:pt x="1668900" y="235842"/>
                  <a:pt x="1663792" y="242069"/>
                  <a:pt x="1656498" y="242069"/>
                </a:cubicBezTo>
                <a:cubicBezTo>
                  <a:pt x="1648481" y="242069"/>
                  <a:pt x="1642655" y="235842"/>
                  <a:pt x="1642655" y="227280"/>
                </a:cubicBezTo>
                <a:cubicBezTo>
                  <a:pt x="1642655" y="219497"/>
                  <a:pt x="1648481" y="212492"/>
                  <a:pt x="1656498" y="212492"/>
                </a:cubicBezTo>
                <a:close/>
                <a:moveTo>
                  <a:pt x="1582299" y="212492"/>
                </a:moveTo>
                <a:cubicBezTo>
                  <a:pt x="1588134" y="212492"/>
                  <a:pt x="1594704" y="219497"/>
                  <a:pt x="1594704" y="227280"/>
                </a:cubicBezTo>
                <a:cubicBezTo>
                  <a:pt x="1594704" y="235842"/>
                  <a:pt x="1588134" y="242069"/>
                  <a:pt x="1582299" y="242069"/>
                </a:cubicBezTo>
                <a:cubicBezTo>
                  <a:pt x="1574277" y="242069"/>
                  <a:pt x="1568441" y="235842"/>
                  <a:pt x="1568441" y="227280"/>
                </a:cubicBezTo>
                <a:cubicBezTo>
                  <a:pt x="1568441" y="219497"/>
                  <a:pt x="1574277" y="212492"/>
                  <a:pt x="1582299" y="212492"/>
                </a:cubicBezTo>
                <a:close/>
                <a:moveTo>
                  <a:pt x="1512198" y="212492"/>
                </a:moveTo>
                <a:cubicBezTo>
                  <a:pt x="1518035" y="212492"/>
                  <a:pt x="1523867" y="219497"/>
                  <a:pt x="1523867" y="227280"/>
                </a:cubicBezTo>
                <a:cubicBezTo>
                  <a:pt x="1523867" y="235842"/>
                  <a:pt x="1518035" y="242069"/>
                  <a:pt x="1512198" y="242069"/>
                </a:cubicBezTo>
                <a:cubicBezTo>
                  <a:pt x="1504174" y="242069"/>
                  <a:pt x="1497612" y="235842"/>
                  <a:pt x="1497612" y="227280"/>
                </a:cubicBezTo>
                <a:cubicBezTo>
                  <a:pt x="1497612" y="219497"/>
                  <a:pt x="1504174" y="212492"/>
                  <a:pt x="1512198" y="212492"/>
                </a:cubicBezTo>
                <a:close/>
                <a:moveTo>
                  <a:pt x="1439173" y="212492"/>
                </a:moveTo>
                <a:cubicBezTo>
                  <a:pt x="1447191" y="212492"/>
                  <a:pt x="1453026" y="219497"/>
                  <a:pt x="1453026" y="227280"/>
                </a:cubicBezTo>
                <a:cubicBezTo>
                  <a:pt x="1453026" y="235842"/>
                  <a:pt x="1447191" y="242069"/>
                  <a:pt x="1439173" y="242069"/>
                </a:cubicBezTo>
                <a:cubicBezTo>
                  <a:pt x="1433339" y="242069"/>
                  <a:pt x="1426777" y="235842"/>
                  <a:pt x="1426777" y="227280"/>
                </a:cubicBezTo>
                <a:cubicBezTo>
                  <a:pt x="1426777" y="219497"/>
                  <a:pt x="1433339" y="212492"/>
                  <a:pt x="1439173" y="212492"/>
                </a:cubicBezTo>
                <a:close/>
                <a:moveTo>
                  <a:pt x="1368349" y="212492"/>
                </a:moveTo>
                <a:cubicBezTo>
                  <a:pt x="1376368" y="212492"/>
                  <a:pt x="1382203" y="219497"/>
                  <a:pt x="1382203" y="227280"/>
                </a:cubicBezTo>
                <a:cubicBezTo>
                  <a:pt x="1382203" y="235842"/>
                  <a:pt x="1376368" y="242069"/>
                  <a:pt x="1368349" y="242069"/>
                </a:cubicBezTo>
                <a:cubicBezTo>
                  <a:pt x="1362513" y="242069"/>
                  <a:pt x="1355950" y="235842"/>
                  <a:pt x="1355950" y="227280"/>
                </a:cubicBezTo>
                <a:cubicBezTo>
                  <a:pt x="1355950" y="219497"/>
                  <a:pt x="1362513" y="212492"/>
                  <a:pt x="1368349" y="212492"/>
                </a:cubicBezTo>
                <a:close/>
                <a:moveTo>
                  <a:pt x="1297520" y="212492"/>
                </a:moveTo>
                <a:cubicBezTo>
                  <a:pt x="1305540" y="212492"/>
                  <a:pt x="1311374" y="219497"/>
                  <a:pt x="1311374" y="227280"/>
                </a:cubicBezTo>
                <a:cubicBezTo>
                  <a:pt x="1311374" y="235842"/>
                  <a:pt x="1305540" y="242069"/>
                  <a:pt x="1297520" y="242069"/>
                </a:cubicBezTo>
                <a:cubicBezTo>
                  <a:pt x="1289498" y="242069"/>
                  <a:pt x="1285121" y="235842"/>
                  <a:pt x="1285121" y="227280"/>
                </a:cubicBezTo>
                <a:cubicBezTo>
                  <a:pt x="1285121" y="219497"/>
                  <a:pt x="1289498" y="212492"/>
                  <a:pt x="1297520" y="212492"/>
                </a:cubicBezTo>
                <a:close/>
                <a:moveTo>
                  <a:pt x="1225708" y="212492"/>
                </a:moveTo>
                <a:cubicBezTo>
                  <a:pt x="1233489" y="212492"/>
                  <a:pt x="1240496" y="219497"/>
                  <a:pt x="1240496" y="227280"/>
                </a:cubicBezTo>
                <a:cubicBezTo>
                  <a:pt x="1240496" y="235842"/>
                  <a:pt x="1233489" y="242069"/>
                  <a:pt x="1225708" y="242069"/>
                </a:cubicBezTo>
                <a:cubicBezTo>
                  <a:pt x="1217159" y="242069"/>
                  <a:pt x="1210934" y="235842"/>
                  <a:pt x="1210934" y="227280"/>
                </a:cubicBezTo>
                <a:cubicBezTo>
                  <a:pt x="1210934" y="219497"/>
                  <a:pt x="1217159" y="212492"/>
                  <a:pt x="1225708" y="212492"/>
                </a:cubicBezTo>
                <a:close/>
                <a:moveTo>
                  <a:pt x="1154891" y="212492"/>
                </a:moveTo>
                <a:cubicBezTo>
                  <a:pt x="1162674" y="212492"/>
                  <a:pt x="1169683" y="219497"/>
                  <a:pt x="1169683" y="227280"/>
                </a:cubicBezTo>
                <a:cubicBezTo>
                  <a:pt x="1169683" y="235842"/>
                  <a:pt x="1162674" y="242069"/>
                  <a:pt x="1154891" y="242069"/>
                </a:cubicBezTo>
                <a:cubicBezTo>
                  <a:pt x="1146329" y="242069"/>
                  <a:pt x="1140105" y="235842"/>
                  <a:pt x="1140105" y="227280"/>
                </a:cubicBezTo>
                <a:cubicBezTo>
                  <a:pt x="1140105" y="219497"/>
                  <a:pt x="1146329" y="212492"/>
                  <a:pt x="1154891" y="212492"/>
                </a:cubicBezTo>
                <a:close/>
                <a:moveTo>
                  <a:pt x="1084063" y="212492"/>
                </a:moveTo>
                <a:cubicBezTo>
                  <a:pt x="1091842" y="212492"/>
                  <a:pt x="1098847" y="219497"/>
                  <a:pt x="1098847" y="227280"/>
                </a:cubicBezTo>
                <a:cubicBezTo>
                  <a:pt x="1098847" y="235842"/>
                  <a:pt x="1091842" y="242069"/>
                  <a:pt x="1084063" y="242069"/>
                </a:cubicBezTo>
                <a:cubicBezTo>
                  <a:pt x="1075503" y="242069"/>
                  <a:pt x="1069276" y="235842"/>
                  <a:pt x="1069276" y="227280"/>
                </a:cubicBezTo>
                <a:cubicBezTo>
                  <a:pt x="1069276" y="219497"/>
                  <a:pt x="1075503" y="212492"/>
                  <a:pt x="1084063" y="212492"/>
                </a:cubicBezTo>
                <a:close/>
                <a:moveTo>
                  <a:pt x="3013723" y="141661"/>
                </a:moveTo>
                <a:cubicBezTo>
                  <a:pt x="3021310" y="141661"/>
                  <a:pt x="3028140" y="148224"/>
                  <a:pt x="3028140" y="155517"/>
                </a:cubicBezTo>
                <a:cubicBezTo>
                  <a:pt x="3028140" y="162080"/>
                  <a:pt x="3021310" y="167915"/>
                  <a:pt x="3013723" y="167915"/>
                </a:cubicBezTo>
                <a:cubicBezTo>
                  <a:pt x="3005376" y="167915"/>
                  <a:pt x="2998545" y="162080"/>
                  <a:pt x="2998545" y="155517"/>
                </a:cubicBezTo>
                <a:cubicBezTo>
                  <a:pt x="2998545" y="148224"/>
                  <a:pt x="3005376" y="141661"/>
                  <a:pt x="3013723" y="141661"/>
                </a:cubicBezTo>
                <a:close/>
                <a:moveTo>
                  <a:pt x="2942497" y="141661"/>
                </a:moveTo>
                <a:cubicBezTo>
                  <a:pt x="2951061" y="141661"/>
                  <a:pt x="2957293" y="148224"/>
                  <a:pt x="2957293" y="155517"/>
                </a:cubicBezTo>
                <a:cubicBezTo>
                  <a:pt x="2957293" y="162080"/>
                  <a:pt x="2951061" y="167915"/>
                  <a:pt x="2942497" y="167915"/>
                </a:cubicBezTo>
                <a:cubicBezTo>
                  <a:pt x="2934719" y="167915"/>
                  <a:pt x="2927716" y="162080"/>
                  <a:pt x="2927716" y="155517"/>
                </a:cubicBezTo>
                <a:cubicBezTo>
                  <a:pt x="2927716" y="148224"/>
                  <a:pt x="2934719" y="141661"/>
                  <a:pt x="2942497" y="141661"/>
                </a:cubicBezTo>
                <a:close/>
                <a:moveTo>
                  <a:pt x="2867363" y="141661"/>
                </a:moveTo>
                <a:cubicBezTo>
                  <a:pt x="2875389" y="141661"/>
                  <a:pt x="2879765" y="148224"/>
                  <a:pt x="2879765" y="155517"/>
                </a:cubicBezTo>
                <a:cubicBezTo>
                  <a:pt x="2879765" y="162080"/>
                  <a:pt x="2875389" y="167915"/>
                  <a:pt x="2867363" y="167915"/>
                </a:cubicBezTo>
                <a:cubicBezTo>
                  <a:pt x="2860073" y="167915"/>
                  <a:pt x="2853510" y="162080"/>
                  <a:pt x="2853510" y="155517"/>
                </a:cubicBezTo>
                <a:cubicBezTo>
                  <a:pt x="2853510" y="148224"/>
                  <a:pt x="2860073" y="141661"/>
                  <a:pt x="2867363" y="141661"/>
                </a:cubicBezTo>
                <a:close/>
                <a:moveTo>
                  <a:pt x="2796538" y="141661"/>
                </a:moveTo>
                <a:cubicBezTo>
                  <a:pt x="2803103" y="141661"/>
                  <a:pt x="2808940" y="148224"/>
                  <a:pt x="2808940" y="155517"/>
                </a:cubicBezTo>
                <a:cubicBezTo>
                  <a:pt x="2808940" y="162080"/>
                  <a:pt x="2803103" y="167915"/>
                  <a:pt x="2796538" y="167915"/>
                </a:cubicBezTo>
                <a:cubicBezTo>
                  <a:pt x="2789246" y="167915"/>
                  <a:pt x="2782683" y="162080"/>
                  <a:pt x="2782683" y="155517"/>
                </a:cubicBezTo>
                <a:cubicBezTo>
                  <a:pt x="2782683" y="148224"/>
                  <a:pt x="2789246" y="141661"/>
                  <a:pt x="2796538" y="141661"/>
                </a:cubicBezTo>
                <a:close/>
                <a:moveTo>
                  <a:pt x="2725703" y="141661"/>
                </a:moveTo>
                <a:cubicBezTo>
                  <a:pt x="2731538" y="141661"/>
                  <a:pt x="2738105" y="148224"/>
                  <a:pt x="2738105" y="155517"/>
                </a:cubicBezTo>
                <a:cubicBezTo>
                  <a:pt x="2738105" y="162080"/>
                  <a:pt x="2731538" y="167915"/>
                  <a:pt x="2725703" y="167915"/>
                </a:cubicBezTo>
                <a:cubicBezTo>
                  <a:pt x="2717686" y="167915"/>
                  <a:pt x="2711852" y="162080"/>
                  <a:pt x="2711852" y="155517"/>
                </a:cubicBezTo>
                <a:cubicBezTo>
                  <a:pt x="2711852" y="148224"/>
                  <a:pt x="2717686" y="141661"/>
                  <a:pt x="2725703" y="141661"/>
                </a:cubicBezTo>
                <a:close/>
                <a:moveTo>
                  <a:pt x="2653420" y="141661"/>
                </a:moveTo>
                <a:cubicBezTo>
                  <a:pt x="2660711" y="141661"/>
                  <a:pt x="2667273" y="148224"/>
                  <a:pt x="2667273" y="155517"/>
                </a:cubicBezTo>
                <a:cubicBezTo>
                  <a:pt x="2667273" y="162080"/>
                  <a:pt x="2660711" y="167915"/>
                  <a:pt x="2653420" y="167915"/>
                </a:cubicBezTo>
                <a:cubicBezTo>
                  <a:pt x="2646857" y="167915"/>
                  <a:pt x="2641021" y="162080"/>
                  <a:pt x="2641021" y="155517"/>
                </a:cubicBezTo>
                <a:cubicBezTo>
                  <a:pt x="2641021" y="148224"/>
                  <a:pt x="2646857" y="141661"/>
                  <a:pt x="2653420" y="141661"/>
                </a:cubicBezTo>
                <a:close/>
                <a:moveTo>
                  <a:pt x="2582586" y="141661"/>
                </a:moveTo>
                <a:cubicBezTo>
                  <a:pt x="2589878" y="141661"/>
                  <a:pt x="2596442" y="148224"/>
                  <a:pt x="2596442" y="155517"/>
                </a:cubicBezTo>
                <a:cubicBezTo>
                  <a:pt x="2596442" y="162080"/>
                  <a:pt x="2589878" y="167915"/>
                  <a:pt x="2582586" y="167915"/>
                </a:cubicBezTo>
                <a:cubicBezTo>
                  <a:pt x="2576024" y="167915"/>
                  <a:pt x="2570189" y="162080"/>
                  <a:pt x="2570189" y="155517"/>
                </a:cubicBezTo>
                <a:cubicBezTo>
                  <a:pt x="2570189" y="148224"/>
                  <a:pt x="2576024" y="141661"/>
                  <a:pt x="2582586" y="141661"/>
                </a:cubicBezTo>
                <a:close/>
                <a:moveTo>
                  <a:pt x="2511034" y="141661"/>
                </a:moveTo>
                <a:cubicBezTo>
                  <a:pt x="2519052" y="141661"/>
                  <a:pt x="2525616" y="148224"/>
                  <a:pt x="2525616" y="155517"/>
                </a:cubicBezTo>
                <a:cubicBezTo>
                  <a:pt x="2525616" y="162080"/>
                  <a:pt x="2519052" y="167915"/>
                  <a:pt x="2511034" y="167915"/>
                </a:cubicBezTo>
                <a:cubicBezTo>
                  <a:pt x="2503743" y="167915"/>
                  <a:pt x="2499364" y="162080"/>
                  <a:pt x="2499364" y="155517"/>
                </a:cubicBezTo>
                <a:cubicBezTo>
                  <a:pt x="2499364" y="148224"/>
                  <a:pt x="2503743" y="141661"/>
                  <a:pt x="2511034" y="141661"/>
                </a:cubicBezTo>
                <a:close/>
                <a:moveTo>
                  <a:pt x="2439946" y="141661"/>
                </a:moveTo>
                <a:cubicBezTo>
                  <a:pt x="2448505" y="141661"/>
                  <a:pt x="2454734" y="148224"/>
                  <a:pt x="2454734" y="155517"/>
                </a:cubicBezTo>
                <a:cubicBezTo>
                  <a:pt x="2454734" y="162080"/>
                  <a:pt x="2448505" y="167915"/>
                  <a:pt x="2439946" y="167915"/>
                </a:cubicBezTo>
                <a:cubicBezTo>
                  <a:pt x="2432165" y="167915"/>
                  <a:pt x="2425159" y="162080"/>
                  <a:pt x="2425159" y="155517"/>
                </a:cubicBezTo>
                <a:cubicBezTo>
                  <a:pt x="2425159" y="148224"/>
                  <a:pt x="2432165" y="141661"/>
                  <a:pt x="2439946" y="141661"/>
                </a:cubicBezTo>
                <a:close/>
                <a:moveTo>
                  <a:pt x="2369114" y="141661"/>
                </a:moveTo>
                <a:cubicBezTo>
                  <a:pt x="2377674" y="141661"/>
                  <a:pt x="2383900" y="148224"/>
                  <a:pt x="2383900" y="155517"/>
                </a:cubicBezTo>
                <a:cubicBezTo>
                  <a:pt x="2383900" y="162080"/>
                  <a:pt x="2377674" y="167915"/>
                  <a:pt x="2369114" y="167915"/>
                </a:cubicBezTo>
                <a:cubicBezTo>
                  <a:pt x="2361331" y="167915"/>
                  <a:pt x="2354323" y="163539"/>
                  <a:pt x="2354323" y="155517"/>
                </a:cubicBezTo>
                <a:cubicBezTo>
                  <a:pt x="2354323" y="148224"/>
                  <a:pt x="2361331" y="141661"/>
                  <a:pt x="2369114" y="141661"/>
                </a:cubicBezTo>
                <a:close/>
                <a:moveTo>
                  <a:pt x="2298283" y="141661"/>
                </a:moveTo>
                <a:cubicBezTo>
                  <a:pt x="2306842" y="141661"/>
                  <a:pt x="2313070" y="148224"/>
                  <a:pt x="2313070" y="155517"/>
                </a:cubicBezTo>
                <a:cubicBezTo>
                  <a:pt x="2313070" y="163539"/>
                  <a:pt x="2306842" y="167915"/>
                  <a:pt x="2298283" y="167915"/>
                </a:cubicBezTo>
                <a:cubicBezTo>
                  <a:pt x="2290497" y="167915"/>
                  <a:pt x="2283493" y="163539"/>
                  <a:pt x="2283493" y="155517"/>
                </a:cubicBezTo>
                <a:cubicBezTo>
                  <a:pt x="2283493" y="148224"/>
                  <a:pt x="2290497" y="141661"/>
                  <a:pt x="2298283" y="141661"/>
                </a:cubicBezTo>
                <a:close/>
                <a:moveTo>
                  <a:pt x="2226517" y="141661"/>
                </a:moveTo>
                <a:cubicBezTo>
                  <a:pt x="2234542" y="141661"/>
                  <a:pt x="2238916" y="148224"/>
                  <a:pt x="2238916" y="155517"/>
                </a:cubicBezTo>
                <a:cubicBezTo>
                  <a:pt x="2238916" y="163539"/>
                  <a:pt x="2234542" y="167915"/>
                  <a:pt x="2226517" y="167915"/>
                </a:cubicBezTo>
                <a:cubicBezTo>
                  <a:pt x="2218495" y="167915"/>
                  <a:pt x="2212659" y="163539"/>
                  <a:pt x="2212659" y="155517"/>
                </a:cubicBezTo>
                <a:cubicBezTo>
                  <a:pt x="2212659" y="148224"/>
                  <a:pt x="2218495" y="141661"/>
                  <a:pt x="2226517" y="141661"/>
                </a:cubicBezTo>
                <a:close/>
                <a:moveTo>
                  <a:pt x="2155683" y="141661"/>
                </a:moveTo>
                <a:cubicBezTo>
                  <a:pt x="2161520" y="141661"/>
                  <a:pt x="2168084" y="148224"/>
                  <a:pt x="2168084" y="155517"/>
                </a:cubicBezTo>
                <a:cubicBezTo>
                  <a:pt x="2168084" y="163539"/>
                  <a:pt x="2161520" y="167915"/>
                  <a:pt x="2155683" y="167915"/>
                </a:cubicBezTo>
                <a:cubicBezTo>
                  <a:pt x="2147663" y="167915"/>
                  <a:pt x="2141827" y="163539"/>
                  <a:pt x="2141827" y="155517"/>
                </a:cubicBezTo>
                <a:cubicBezTo>
                  <a:pt x="2141827" y="148224"/>
                  <a:pt x="2147663" y="141661"/>
                  <a:pt x="2155683" y="141661"/>
                </a:cubicBezTo>
                <a:close/>
                <a:moveTo>
                  <a:pt x="2084851" y="141661"/>
                </a:moveTo>
                <a:cubicBezTo>
                  <a:pt x="2090686" y="141661"/>
                  <a:pt x="2097249" y="148224"/>
                  <a:pt x="2097249" y="155517"/>
                </a:cubicBezTo>
                <a:cubicBezTo>
                  <a:pt x="2097249" y="163539"/>
                  <a:pt x="2090686" y="167915"/>
                  <a:pt x="2084851" y="167915"/>
                </a:cubicBezTo>
                <a:cubicBezTo>
                  <a:pt x="2076829" y="167915"/>
                  <a:pt x="2070995" y="163539"/>
                  <a:pt x="2070995" y="155517"/>
                </a:cubicBezTo>
                <a:cubicBezTo>
                  <a:pt x="2070995" y="148224"/>
                  <a:pt x="2076829" y="141661"/>
                  <a:pt x="2084851" y="141661"/>
                </a:cubicBezTo>
                <a:close/>
                <a:moveTo>
                  <a:pt x="2011835" y="141661"/>
                </a:moveTo>
                <a:cubicBezTo>
                  <a:pt x="2019855" y="141661"/>
                  <a:pt x="2026421" y="148224"/>
                  <a:pt x="2026421" y="155517"/>
                </a:cubicBezTo>
                <a:cubicBezTo>
                  <a:pt x="2026421" y="163539"/>
                  <a:pt x="2019855" y="167915"/>
                  <a:pt x="2011835" y="167915"/>
                </a:cubicBezTo>
                <a:cubicBezTo>
                  <a:pt x="2006003" y="167915"/>
                  <a:pt x="2000168" y="163539"/>
                  <a:pt x="2000168" y="155517"/>
                </a:cubicBezTo>
                <a:cubicBezTo>
                  <a:pt x="2000168" y="148224"/>
                  <a:pt x="2006003" y="141661"/>
                  <a:pt x="2011835" y="141661"/>
                </a:cubicBezTo>
                <a:close/>
                <a:moveTo>
                  <a:pt x="1938365" y="141661"/>
                </a:moveTo>
                <a:cubicBezTo>
                  <a:pt x="1946388" y="141661"/>
                  <a:pt x="1952222" y="148224"/>
                  <a:pt x="1952222" y="155517"/>
                </a:cubicBezTo>
                <a:cubicBezTo>
                  <a:pt x="1952222" y="163539"/>
                  <a:pt x="1946388" y="167915"/>
                  <a:pt x="1938365" y="167915"/>
                </a:cubicBezTo>
                <a:cubicBezTo>
                  <a:pt x="1931072" y="167915"/>
                  <a:pt x="1925971" y="163539"/>
                  <a:pt x="1925971" y="155517"/>
                </a:cubicBezTo>
                <a:cubicBezTo>
                  <a:pt x="1925971" y="148224"/>
                  <a:pt x="1931072" y="141661"/>
                  <a:pt x="1938365" y="141661"/>
                </a:cubicBezTo>
                <a:close/>
                <a:moveTo>
                  <a:pt x="1869922" y="141661"/>
                </a:moveTo>
                <a:cubicBezTo>
                  <a:pt x="1878483" y="141661"/>
                  <a:pt x="1884712" y="148224"/>
                  <a:pt x="1884712" y="155517"/>
                </a:cubicBezTo>
                <a:cubicBezTo>
                  <a:pt x="1884712" y="163539"/>
                  <a:pt x="1878483" y="167915"/>
                  <a:pt x="1869922" y="167915"/>
                </a:cubicBezTo>
                <a:cubicBezTo>
                  <a:pt x="1862138" y="167915"/>
                  <a:pt x="1855131" y="163539"/>
                  <a:pt x="1855131" y="155517"/>
                </a:cubicBezTo>
                <a:cubicBezTo>
                  <a:pt x="1855131" y="148224"/>
                  <a:pt x="1862138" y="141661"/>
                  <a:pt x="1869922" y="141661"/>
                </a:cubicBezTo>
                <a:close/>
                <a:moveTo>
                  <a:pt x="1799087" y="141661"/>
                </a:moveTo>
                <a:cubicBezTo>
                  <a:pt x="1807649" y="141661"/>
                  <a:pt x="1813879" y="148224"/>
                  <a:pt x="1813879" y="155517"/>
                </a:cubicBezTo>
                <a:cubicBezTo>
                  <a:pt x="1813879" y="163539"/>
                  <a:pt x="1807649" y="167915"/>
                  <a:pt x="1799087" y="167915"/>
                </a:cubicBezTo>
                <a:cubicBezTo>
                  <a:pt x="1790527" y="167915"/>
                  <a:pt x="1784303" y="163539"/>
                  <a:pt x="1784303" y="155517"/>
                </a:cubicBezTo>
                <a:cubicBezTo>
                  <a:pt x="1784303" y="148224"/>
                  <a:pt x="1790527" y="141661"/>
                  <a:pt x="1799087" y="141661"/>
                </a:cubicBezTo>
                <a:close/>
                <a:moveTo>
                  <a:pt x="1728262" y="141661"/>
                </a:moveTo>
                <a:cubicBezTo>
                  <a:pt x="1736828" y="141661"/>
                  <a:pt x="1743052" y="148224"/>
                  <a:pt x="1743052" y="155517"/>
                </a:cubicBezTo>
                <a:cubicBezTo>
                  <a:pt x="1743052" y="163539"/>
                  <a:pt x="1736828" y="167915"/>
                  <a:pt x="1728262" y="167915"/>
                </a:cubicBezTo>
                <a:cubicBezTo>
                  <a:pt x="1719700" y="167915"/>
                  <a:pt x="1713474" y="163539"/>
                  <a:pt x="1713474" y="155517"/>
                </a:cubicBezTo>
                <a:cubicBezTo>
                  <a:pt x="1713474" y="148224"/>
                  <a:pt x="1719700" y="141661"/>
                  <a:pt x="1728262" y="141661"/>
                </a:cubicBezTo>
                <a:close/>
                <a:moveTo>
                  <a:pt x="1656501" y="141661"/>
                </a:moveTo>
                <a:cubicBezTo>
                  <a:pt x="1663792" y="141661"/>
                  <a:pt x="1668900" y="148666"/>
                  <a:pt x="1668900" y="156450"/>
                </a:cubicBezTo>
                <a:cubicBezTo>
                  <a:pt x="1668900" y="165012"/>
                  <a:pt x="1663792" y="171239"/>
                  <a:pt x="1656501" y="171239"/>
                </a:cubicBezTo>
                <a:cubicBezTo>
                  <a:pt x="1648481" y="171239"/>
                  <a:pt x="1642655" y="165012"/>
                  <a:pt x="1642655" y="156450"/>
                </a:cubicBezTo>
                <a:cubicBezTo>
                  <a:pt x="1642655" y="148666"/>
                  <a:pt x="1648481" y="141661"/>
                  <a:pt x="1656501" y="141661"/>
                </a:cubicBezTo>
                <a:close/>
                <a:moveTo>
                  <a:pt x="1582299" y="141661"/>
                </a:moveTo>
                <a:cubicBezTo>
                  <a:pt x="1588134" y="141661"/>
                  <a:pt x="1594704" y="148666"/>
                  <a:pt x="1594704" y="156450"/>
                </a:cubicBezTo>
                <a:cubicBezTo>
                  <a:pt x="1594704" y="165012"/>
                  <a:pt x="1588134" y="171239"/>
                  <a:pt x="1582299" y="171239"/>
                </a:cubicBezTo>
                <a:cubicBezTo>
                  <a:pt x="1574277" y="171239"/>
                  <a:pt x="1568444" y="165012"/>
                  <a:pt x="1568444" y="156450"/>
                </a:cubicBezTo>
                <a:cubicBezTo>
                  <a:pt x="1568444" y="148666"/>
                  <a:pt x="1574277" y="141661"/>
                  <a:pt x="1582299" y="141661"/>
                </a:cubicBezTo>
                <a:close/>
                <a:moveTo>
                  <a:pt x="1512199" y="141661"/>
                </a:moveTo>
                <a:cubicBezTo>
                  <a:pt x="1518035" y="141661"/>
                  <a:pt x="1523867" y="148666"/>
                  <a:pt x="1523867" y="156450"/>
                </a:cubicBezTo>
                <a:cubicBezTo>
                  <a:pt x="1523867" y="165012"/>
                  <a:pt x="1518035" y="171239"/>
                  <a:pt x="1512199" y="171239"/>
                </a:cubicBezTo>
                <a:cubicBezTo>
                  <a:pt x="1504174" y="171239"/>
                  <a:pt x="1497612" y="165012"/>
                  <a:pt x="1497612" y="156450"/>
                </a:cubicBezTo>
                <a:cubicBezTo>
                  <a:pt x="1497612" y="148666"/>
                  <a:pt x="1504174" y="141661"/>
                  <a:pt x="1512199" y="141661"/>
                </a:cubicBezTo>
                <a:close/>
                <a:moveTo>
                  <a:pt x="1439173" y="141661"/>
                </a:moveTo>
                <a:cubicBezTo>
                  <a:pt x="1447191" y="141661"/>
                  <a:pt x="1453026" y="148666"/>
                  <a:pt x="1453026" y="156450"/>
                </a:cubicBezTo>
                <a:cubicBezTo>
                  <a:pt x="1453026" y="165012"/>
                  <a:pt x="1447191" y="171239"/>
                  <a:pt x="1439173" y="171239"/>
                </a:cubicBezTo>
                <a:cubicBezTo>
                  <a:pt x="1433339" y="171239"/>
                  <a:pt x="1426777" y="165012"/>
                  <a:pt x="1426777" y="156450"/>
                </a:cubicBezTo>
                <a:cubicBezTo>
                  <a:pt x="1426777" y="148666"/>
                  <a:pt x="1433339" y="141661"/>
                  <a:pt x="1439173" y="141661"/>
                </a:cubicBezTo>
                <a:close/>
                <a:moveTo>
                  <a:pt x="1368349" y="141661"/>
                </a:moveTo>
                <a:cubicBezTo>
                  <a:pt x="1376368" y="141661"/>
                  <a:pt x="1382203" y="148666"/>
                  <a:pt x="1382203" y="156450"/>
                </a:cubicBezTo>
                <a:cubicBezTo>
                  <a:pt x="1382203" y="165012"/>
                  <a:pt x="1376368" y="171239"/>
                  <a:pt x="1368349" y="171239"/>
                </a:cubicBezTo>
                <a:cubicBezTo>
                  <a:pt x="1362516" y="171239"/>
                  <a:pt x="1355953" y="165012"/>
                  <a:pt x="1355953" y="156450"/>
                </a:cubicBezTo>
                <a:cubicBezTo>
                  <a:pt x="1355953" y="148666"/>
                  <a:pt x="1362516" y="141661"/>
                  <a:pt x="1368349" y="141661"/>
                </a:cubicBezTo>
                <a:close/>
                <a:moveTo>
                  <a:pt x="1297520" y="141661"/>
                </a:moveTo>
                <a:cubicBezTo>
                  <a:pt x="1305540" y="141661"/>
                  <a:pt x="1311374" y="148666"/>
                  <a:pt x="1311374" y="156450"/>
                </a:cubicBezTo>
                <a:cubicBezTo>
                  <a:pt x="1311374" y="165012"/>
                  <a:pt x="1305540" y="171239"/>
                  <a:pt x="1297520" y="171239"/>
                </a:cubicBezTo>
                <a:cubicBezTo>
                  <a:pt x="1289498" y="171239"/>
                  <a:pt x="1285121" y="165012"/>
                  <a:pt x="1285121" y="156450"/>
                </a:cubicBezTo>
                <a:cubicBezTo>
                  <a:pt x="1285121" y="148666"/>
                  <a:pt x="1289498" y="141661"/>
                  <a:pt x="1297520" y="141661"/>
                </a:cubicBezTo>
                <a:close/>
                <a:moveTo>
                  <a:pt x="2796538" y="70831"/>
                </a:moveTo>
                <a:cubicBezTo>
                  <a:pt x="2803103" y="70831"/>
                  <a:pt x="2808940" y="76665"/>
                  <a:pt x="2808940" y="84687"/>
                </a:cubicBezTo>
                <a:cubicBezTo>
                  <a:pt x="2808940" y="90521"/>
                  <a:pt x="2803103" y="97085"/>
                  <a:pt x="2796538" y="97085"/>
                </a:cubicBezTo>
                <a:cubicBezTo>
                  <a:pt x="2789246" y="97085"/>
                  <a:pt x="2782683" y="90521"/>
                  <a:pt x="2782683" y="84687"/>
                </a:cubicBezTo>
                <a:cubicBezTo>
                  <a:pt x="2782683" y="76665"/>
                  <a:pt x="2789246" y="70831"/>
                  <a:pt x="2796538" y="70831"/>
                </a:cubicBezTo>
                <a:close/>
                <a:moveTo>
                  <a:pt x="2725703" y="70831"/>
                </a:moveTo>
                <a:cubicBezTo>
                  <a:pt x="2731538" y="70831"/>
                  <a:pt x="2738105" y="76665"/>
                  <a:pt x="2738105" y="84687"/>
                </a:cubicBezTo>
                <a:cubicBezTo>
                  <a:pt x="2738105" y="90521"/>
                  <a:pt x="2731538" y="97085"/>
                  <a:pt x="2725703" y="97085"/>
                </a:cubicBezTo>
                <a:cubicBezTo>
                  <a:pt x="2717686" y="97085"/>
                  <a:pt x="2711852" y="90521"/>
                  <a:pt x="2711852" y="84687"/>
                </a:cubicBezTo>
                <a:cubicBezTo>
                  <a:pt x="2711852" y="76665"/>
                  <a:pt x="2717686" y="70831"/>
                  <a:pt x="2725703" y="70831"/>
                </a:cubicBezTo>
                <a:close/>
                <a:moveTo>
                  <a:pt x="2653420" y="70831"/>
                </a:moveTo>
                <a:cubicBezTo>
                  <a:pt x="2660711" y="70831"/>
                  <a:pt x="2667273" y="76665"/>
                  <a:pt x="2667273" y="84687"/>
                </a:cubicBezTo>
                <a:cubicBezTo>
                  <a:pt x="2667273" y="90521"/>
                  <a:pt x="2660711" y="97085"/>
                  <a:pt x="2653420" y="97085"/>
                </a:cubicBezTo>
                <a:cubicBezTo>
                  <a:pt x="2646857" y="97085"/>
                  <a:pt x="2641021" y="90521"/>
                  <a:pt x="2641021" y="84687"/>
                </a:cubicBezTo>
                <a:cubicBezTo>
                  <a:pt x="2641021" y="76665"/>
                  <a:pt x="2646857" y="70831"/>
                  <a:pt x="2653420" y="70831"/>
                </a:cubicBezTo>
                <a:close/>
                <a:moveTo>
                  <a:pt x="2582586" y="70831"/>
                </a:moveTo>
                <a:cubicBezTo>
                  <a:pt x="2589878" y="70831"/>
                  <a:pt x="2596442" y="76665"/>
                  <a:pt x="2596442" y="84687"/>
                </a:cubicBezTo>
                <a:cubicBezTo>
                  <a:pt x="2596442" y="90521"/>
                  <a:pt x="2589878" y="97085"/>
                  <a:pt x="2582586" y="97085"/>
                </a:cubicBezTo>
                <a:cubicBezTo>
                  <a:pt x="2576024" y="97085"/>
                  <a:pt x="2570189" y="90521"/>
                  <a:pt x="2570189" y="84687"/>
                </a:cubicBezTo>
                <a:cubicBezTo>
                  <a:pt x="2570189" y="76665"/>
                  <a:pt x="2576024" y="70831"/>
                  <a:pt x="2582586" y="70831"/>
                </a:cubicBezTo>
                <a:close/>
                <a:moveTo>
                  <a:pt x="2511034" y="70831"/>
                </a:moveTo>
                <a:cubicBezTo>
                  <a:pt x="2519052" y="70831"/>
                  <a:pt x="2525616" y="76665"/>
                  <a:pt x="2525616" y="84687"/>
                </a:cubicBezTo>
                <a:cubicBezTo>
                  <a:pt x="2525616" y="90521"/>
                  <a:pt x="2519052" y="97085"/>
                  <a:pt x="2511034" y="97085"/>
                </a:cubicBezTo>
                <a:cubicBezTo>
                  <a:pt x="2503743" y="97085"/>
                  <a:pt x="2499364" y="90521"/>
                  <a:pt x="2499364" y="84687"/>
                </a:cubicBezTo>
                <a:cubicBezTo>
                  <a:pt x="2499364" y="76665"/>
                  <a:pt x="2503743" y="70831"/>
                  <a:pt x="2511034" y="70831"/>
                </a:cubicBezTo>
                <a:close/>
                <a:moveTo>
                  <a:pt x="2439946" y="70831"/>
                </a:moveTo>
                <a:cubicBezTo>
                  <a:pt x="2448505" y="70831"/>
                  <a:pt x="2454737" y="76665"/>
                  <a:pt x="2454737" y="84687"/>
                </a:cubicBezTo>
                <a:cubicBezTo>
                  <a:pt x="2454737" y="90521"/>
                  <a:pt x="2448505" y="97085"/>
                  <a:pt x="2439946" y="97085"/>
                </a:cubicBezTo>
                <a:cubicBezTo>
                  <a:pt x="2432165" y="97085"/>
                  <a:pt x="2425159" y="90521"/>
                  <a:pt x="2425159" y="84687"/>
                </a:cubicBezTo>
                <a:cubicBezTo>
                  <a:pt x="2425159" y="76665"/>
                  <a:pt x="2432165" y="70831"/>
                  <a:pt x="2439946" y="70831"/>
                </a:cubicBezTo>
                <a:close/>
                <a:moveTo>
                  <a:pt x="2369114" y="70831"/>
                </a:moveTo>
                <a:cubicBezTo>
                  <a:pt x="2377674" y="70831"/>
                  <a:pt x="2383900" y="76665"/>
                  <a:pt x="2383900" y="84687"/>
                </a:cubicBezTo>
                <a:cubicBezTo>
                  <a:pt x="2383900" y="90521"/>
                  <a:pt x="2377674" y="97085"/>
                  <a:pt x="2369114" y="97085"/>
                </a:cubicBezTo>
                <a:cubicBezTo>
                  <a:pt x="2361331" y="97085"/>
                  <a:pt x="2354323" y="90521"/>
                  <a:pt x="2354323" y="84687"/>
                </a:cubicBezTo>
                <a:cubicBezTo>
                  <a:pt x="2354323" y="76665"/>
                  <a:pt x="2361331" y="70831"/>
                  <a:pt x="2369114" y="70831"/>
                </a:cubicBezTo>
                <a:close/>
                <a:moveTo>
                  <a:pt x="2298283" y="70831"/>
                </a:moveTo>
                <a:cubicBezTo>
                  <a:pt x="2306842" y="70831"/>
                  <a:pt x="2313070" y="76665"/>
                  <a:pt x="2313070" y="84687"/>
                </a:cubicBezTo>
                <a:cubicBezTo>
                  <a:pt x="2313070" y="90521"/>
                  <a:pt x="2306842" y="97085"/>
                  <a:pt x="2298283" y="97085"/>
                </a:cubicBezTo>
                <a:cubicBezTo>
                  <a:pt x="2290497" y="97085"/>
                  <a:pt x="2283493" y="90521"/>
                  <a:pt x="2283493" y="84687"/>
                </a:cubicBezTo>
                <a:cubicBezTo>
                  <a:pt x="2283493" y="76665"/>
                  <a:pt x="2290497" y="70831"/>
                  <a:pt x="2298283" y="70831"/>
                </a:cubicBezTo>
                <a:close/>
                <a:moveTo>
                  <a:pt x="2226517" y="70831"/>
                </a:moveTo>
                <a:cubicBezTo>
                  <a:pt x="2234542" y="70831"/>
                  <a:pt x="2238916" y="76665"/>
                  <a:pt x="2238916" y="84687"/>
                </a:cubicBezTo>
                <a:cubicBezTo>
                  <a:pt x="2238916" y="90521"/>
                  <a:pt x="2234542" y="97085"/>
                  <a:pt x="2226517" y="97085"/>
                </a:cubicBezTo>
                <a:cubicBezTo>
                  <a:pt x="2218495" y="97085"/>
                  <a:pt x="2212659" y="90521"/>
                  <a:pt x="2212659" y="84687"/>
                </a:cubicBezTo>
                <a:cubicBezTo>
                  <a:pt x="2212659" y="76665"/>
                  <a:pt x="2218495" y="70831"/>
                  <a:pt x="2226517" y="70831"/>
                </a:cubicBezTo>
                <a:close/>
                <a:moveTo>
                  <a:pt x="2155683" y="70831"/>
                </a:moveTo>
                <a:cubicBezTo>
                  <a:pt x="2161520" y="70831"/>
                  <a:pt x="2168084" y="76665"/>
                  <a:pt x="2168084" y="84687"/>
                </a:cubicBezTo>
                <a:cubicBezTo>
                  <a:pt x="2168084" y="90521"/>
                  <a:pt x="2161520" y="97085"/>
                  <a:pt x="2155683" y="97085"/>
                </a:cubicBezTo>
                <a:cubicBezTo>
                  <a:pt x="2147663" y="97085"/>
                  <a:pt x="2141827" y="90521"/>
                  <a:pt x="2141827" y="84687"/>
                </a:cubicBezTo>
                <a:cubicBezTo>
                  <a:pt x="2141827" y="76665"/>
                  <a:pt x="2147663" y="70831"/>
                  <a:pt x="2155683" y="70831"/>
                </a:cubicBezTo>
                <a:close/>
                <a:moveTo>
                  <a:pt x="2083393" y="70831"/>
                </a:moveTo>
                <a:cubicBezTo>
                  <a:pt x="2090686" y="70831"/>
                  <a:pt x="2097249" y="76665"/>
                  <a:pt x="2097249" y="84687"/>
                </a:cubicBezTo>
                <a:cubicBezTo>
                  <a:pt x="2097249" y="90521"/>
                  <a:pt x="2090686" y="97085"/>
                  <a:pt x="2083393" y="97085"/>
                </a:cubicBezTo>
                <a:cubicBezTo>
                  <a:pt x="2076829" y="97085"/>
                  <a:pt x="2070995" y="90521"/>
                  <a:pt x="2070995" y="84687"/>
                </a:cubicBezTo>
                <a:cubicBezTo>
                  <a:pt x="2070995" y="76665"/>
                  <a:pt x="2076829" y="70831"/>
                  <a:pt x="2083393" y="70831"/>
                </a:cubicBezTo>
                <a:close/>
                <a:moveTo>
                  <a:pt x="2011835" y="70831"/>
                </a:moveTo>
                <a:cubicBezTo>
                  <a:pt x="2019855" y="70831"/>
                  <a:pt x="2026421" y="76665"/>
                  <a:pt x="2026421" y="84687"/>
                </a:cubicBezTo>
                <a:cubicBezTo>
                  <a:pt x="2026421" y="90521"/>
                  <a:pt x="2019855" y="97085"/>
                  <a:pt x="2011835" y="97085"/>
                </a:cubicBezTo>
                <a:cubicBezTo>
                  <a:pt x="2006003" y="97085"/>
                  <a:pt x="2000168" y="90521"/>
                  <a:pt x="2000168" y="84687"/>
                </a:cubicBezTo>
                <a:cubicBezTo>
                  <a:pt x="2000168" y="76665"/>
                  <a:pt x="2006003" y="70831"/>
                  <a:pt x="2011835" y="70831"/>
                </a:cubicBezTo>
                <a:close/>
                <a:moveTo>
                  <a:pt x="1938365" y="70831"/>
                </a:moveTo>
                <a:cubicBezTo>
                  <a:pt x="1946388" y="70831"/>
                  <a:pt x="1952222" y="76665"/>
                  <a:pt x="1952222" y="84687"/>
                </a:cubicBezTo>
                <a:cubicBezTo>
                  <a:pt x="1952222" y="90521"/>
                  <a:pt x="1946388" y="97085"/>
                  <a:pt x="1938365" y="97085"/>
                </a:cubicBezTo>
                <a:cubicBezTo>
                  <a:pt x="1931072" y="97085"/>
                  <a:pt x="1925971" y="90521"/>
                  <a:pt x="1925971" y="84687"/>
                </a:cubicBezTo>
                <a:cubicBezTo>
                  <a:pt x="1925971" y="76665"/>
                  <a:pt x="1931072" y="70831"/>
                  <a:pt x="1938365" y="70831"/>
                </a:cubicBezTo>
                <a:close/>
                <a:moveTo>
                  <a:pt x="1869922" y="70831"/>
                </a:moveTo>
                <a:cubicBezTo>
                  <a:pt x="1878483" y="70831"/>
                  <a:pt x="1884712" y="76665"/>
                  <a:pt x="1884712" y="84687"/>
                </a:cubicBezTo>
                <a:cubicBezTo>
                  <a:pt x="1884712" y="90521"/>
                  <a:pt x="1878483" y="97085"/>
                  <a:pt x="1869922" y="97085"/>
                </a:cubicBezTo>
                <a:cubicBezTo>
                  <a:pt x="1862138" y="97085"/>
                  <a:pt x="1855131" y="90521"/>
                  <a:pt x="1855131" y="84687"/>
                </a:cubicBezTo>
                <a:cubicBezTo>
                  <a:pt x="1855131" y="76665"/>
                  <a:pt x="1862138" y="70831"/>
                  <a:pt x="1869922" y="70831"/>
                </a:cubicBezTo>
                <a:close/>
                <a:moveTo>
                  <a:pt x="1799087" y="70831"/>
                </a:moveTo>
                <a:cubicBezTo>
                  <a:pt x="1807649" y="70831"/>
                  <a:pt x="1813879" y="76665"/>
                  <a:pt x="1813879" y="84687"/>
                </a:cubicBezTo>
                <a:cubicBezTo>
                  <a:pt x="1813879" y="90521"/>
                  <a:pt x="1807649" y="97085"/>
                  <a:pt x="1799087" y="97085"/>
                </a:cubicBezTo>
                <a:cubicBezTo>
                  <a:pt x="1790527" y="97085"/>
                  <a:pt x="1784303" y="92709"/>
                  <a:pt x="1784303" y="84687"/>
                </a:cubicBezTo>
                <a:cubicBezTo>
                  <a:pt x="1784303" y="76665"/>
                  <a:pt x="1790527" y="70831"/>
                  <a:pt x="1799087" y="70831"/>
                </a:cubicBezTo>
                <a:close/>
                <a:moveTo>
                  <a:pt x="1728262" y="70831"/>
                </a:moveTo>
                <a:cubicBezTo>
                  <a:pt x="1736828" y="70831"/>
                  <a:pt x="1743052" y="76665"/>
                  <a:pt x="1743052" y="84687"/>
                </a:cubicBezTo>
                <a:cubicBezTo>
                  <a:pt x="1743052" y="92709"/>
                  <a:pt x="1736828" y="97085"/>
                  <a:pt x="1728262" y="97085"/>
                </a:cubicBezTo>
                <a:cubicBezTo>
                  <a:pt x="1719700" y="97085"/>
                  <a:pt x="1713474" y="92709"/>
                  <a:pt x="1713474" y="84687"/>
                </a:cubicBezTo>
                <a:cubicBezTo>
                  <a:pt x="1713474" y="76665"/>
                  <a:pt x="1719700" y="70831"/>
                  <a:pt x="1728262" y="70831"/>
                </a:cubicBezTo>
                <a:close/>
                <a:moveTo>
                  <a:pt x="1656501" y="70831"/>
                </a:moveTo>
                <a:cubicBezTo>
                  <a:pt x="1663792" y="70831"/>
                  <a:pt x="1668900" y="76665"/>
                  <a:pt x="1668900" y="84687"/>
                </a:cubicBezTo>
                <a:cubicBezTo>
                  <a:pt x="1668900" y="92709"/>
                  <a:pt x="1663792" y="97085"/>
                  <a:pt x="1656501" y="97085"/>
                </a:cubicBezTo>
                <a:cubicBezTo>
                  <a:pt x="1648481" y="97085"/>
                  <a:pt x="1642655" y="92709"/>
                  <a:pt x="1642655" y="84687"/>
                </a:cubicBezTo>
                <a:cubicBezTo>
                  <a:pt x="1642655" y="76665"/>
                  <a:pt x="1648481" y="70831"/>
                  <a:pt x="1656501" y="70831"/>
                </a:cubicBezTo>
                <a:close/>
                <a:moveTo>
                  <a:pt x="1582299" y="70831"/>
                </a:moveTo>
                <a:cubicBezTo>
                  <a:pt x="1588134" y="70831"/>
                  <a:pt x="1594704" y="76665"/>
                  <a:pt x="1594704" y="84687"/>
                </a:cubicBezTo>
                <a:cubicBezTo>
                  <a:pt x="1594704" y="92709"/>
                  <a:pt x="1588134" y="97085"/>
                  <a:pt x="1582299" y="97085"/>
                </a:cubicBezTo>
                <a:cubicBezTo>
                  <a:pt x="1574277" y="97085"/>
                  <a:pt x="1568444" y="92709"/>
                  <a:pt x="1568444" y="84687"/>
                </a:cubicBezTo>
                <a:cubicBezTo>
                  <a:pt x="1568444" y="76665"/>
                  <a:pt x="1574277" y="70831"/>
                  <a:pt x="1582299" y="70831"/>
                </a:cubicBezTo>
                <a:close/>
                <a:moveTo>
                  <a:pt x="2796538" y="0"/>
                </a:moveTo>
                <a:cubicBezTo>
                  <a:pt x="2803103" y="0"/>
                  <a:pt x="2808940" y="5834"/>
                  <a:pt x="2808940" y="12397"/>
                </a:cubicBezTo>
                <a:cubicBezTo>
                  <a:pt x="2808940" y="19690"/>
                  <a:pt x="2803103" y="26254"/>
                  <a:pt x="2796538" y="26254"/>
                </a:cubicBezTo>
                <a:cubicBezTo>
                  <a:pt x="2789246" y="26254"/>
                  <a:pt x="2782683" y="19690"/>
                  <a:pt x="2782683" y="12397"/>
                </a:cubicBezTo>
                <a:cubicBezTo>
                  <a:pt x="2782683" y="5834"/>
                  <a:pt x="2789246" y="0"/>
                  <a:pt x="2796538" y="0"/>
                </a:cubicBezTo>
                <a:close/>
                <a:moveTo>
                  <a:pt x="2725703" y="0"/>
                </a:moveTo>
                <a:cubicBezTo>
                  <a:pt x="2731538" y="0"/>
                  <a:pt x="2738105" y="5834"/>
                  <a:pt x="2738105" y="12397"/>
                </a:cubicBezTo>
                <a:cubicBezTo>
                  <a:pt x="2738105" y="19690"/>
                  <a:pt x="2731538" y="26254"/>
                  <a:pt x="2725703" y="26254"/>
                </a:cubicBezTo>
                <a:cubicBezTo>
                  <a:pt x="2717686" y="26254"/>
                  <a:pt x="2711852" y="19690"/>
                  <a:pt x="2711852" y="12397"/>
                </a:cubicBezTo>
                <a:cubicBezTo>
                  <a:pt x="2711852" y="5834"/>
                  <a:pt x="2717686" y="0"/>
                  <a:pt x="2725703" y="0"/>
                </a:cubicBezTo>
                <a:close/>
                <a:moveTo>
                  <a:pt x="2653420" y="0"/>
                </a:moveTo>
                <a:cubicBezTo>
                  <a:pt x="2660711" y="0"/>
                  <a:pt x="2667273" y="5834"/>
                  <a:pt x="2667273" y="12397"/>
                </a:cubicBezTo>
                <a:cubicBezTo>
                  <a:pt x="2667273" y="19690"/>
                  <a:pt x="2660711" y="26254"/>
                  <a:pt x="2653420" y="26254"/>
                </a:cubicBezTo>
                <a:cubicBezTo>
                  <a:pt x="2646857" y="26254"/>
                  <a:pt x="2641021" y="19690"/>
                  <a:pt x="2641021" y="12397"/>
                </a:cubicBezTo>
                <a:cubicBezTo>
                  <a:pt x="2641021" y="5834"/>
                  <a:pt x="2646857" y="0"/>
                  <a:pt x="2653420" y="0"/>
                </a:cubicBezTo>
                <a:close/>
                <a:moveTo>
                  <a:pt x="2582586" y="0"/>
                </a:moveTo>
                <a:cubicBezTo>
                  <a:pt x="2589878" y="0"/>
                  <a:pt x="2596442" y="5834"/>
                  <a:pt x="2596442" y="12397"/>
                </a:cubicBezTo>
                <a:cubicBezTo>
                  <a:pt x="2596442" y="19690"/>
                  <a:pt x="2589878" y="26254"/>
                  <a:pt x="2582586" y="26254"/>
                </a:cubicBezTo>
                <a:cubicBezTo>
                  <a:pt x="2576024" y="26254"/>
                  <a:pt x="2570189" y="19690"/>
                  <a:pt x="2570189" y="12397"/>
                </a:cubicBezTo>
                <a:cubicBezTo>
                  <a:pt x="2570189" y="5834"/>
                  <a:pt x="2576024" y="0"/>
                  <a:pt x="2582586" y="0"/>
                </a:cubicBezTo>
                <a:close/>
                <a:moveTo>
                  <a:pt x="2511034" y="0"/>
                </a:moveTo>
                <a:cubicBezTo>
                  <a:pt x="2519052" y="0"/>
                  <a:pt x="2525616" y="5834"/>
                  <a:pt x="2525616" y="12397"/>
                </a:cubicBezTo>
                <a:cubicBezTo>
                  <a:pt x="2525616" y="19690"/>
                  <a:pt x="2519052" y="26254"/>
                  <a:pt x="2511034" y="26254"/>
                </a:cubicBezTo>
                <a:cubicBezTo>
                  <a:pt x="2503743" y="26254"/>
                  <a:pt x="2499364" y="19690"/>
                  <a:pt x="2499364" y="12397"/>
                </a:cubicBezTo>
                <a:cubicBezTo>
                  <a:pt x="2499364" y="5834"/>
                  <a:pt x="2503743" y="0"/>
                  <a:pt x="2511034" y="0"/>
                </a:cubicBezTo>
                <a:close/>
                <a:moveTo>
                  <a:pt x="2439946" y="0"/>
                </a:moveTo>
                <a:cubicBezTo>
                  <a:pt x="2448505" y="0"/>
                  <a:pt x="2454737" y="5834"/>
                  <a:pt x="2454737" y="12397"/>
                </a:cubicBezTo>
                <a:cubicBezTo>
                  <a:pt x="2454737" y="19690"/>
                  <a:pt x="2448505" y="26254"/>
                  <a:pt x="2439946" y="26254"/>
                </a:cubicBezTo>
                <a:cubicBezTo>
                  <a:pt x="2432165" y="26254"/>
                  <a:pt x="2425159" y="19690"/>
                  <a:pt x="2425159" y="12397"/>
                </a:cubicBezTo>
                <a:cubicBezTo>
                  <a:pt x="2425159" y="5834"/>
                  <a:pt x="2432165" y="0"/>
                  <a:pt x="2439946" y="0"/>
                </a:cubicBezTo>
                <a:close/>
                <a:moveTo>
                  <a:pt x="2369114" y="0"/>
                </a:moveTo>
                <a:cubicBezTo>
                  <a:pt x="2377674" y="0"/>
                  <a:pt x="2383900" y="5834"/>
                  <a:pt x="2383900" y="12397"/>
                </a:cubicBezTo>
                <a:cubicBezTo>
                  <a:pt x="2383900" y="19690"/>
                  <a:pt x="2377674" y="26254"/>
                  <a:pt x="2369114" y="26254"/>
                </a:cubicBezTo>
                <a:cubicBezTo>
                  <a:pt x="2361331" y="26254"/>
                  <a:pt x="2354323" y="19690"/>
                  <a:pt x="2354323" y="12397"/>
                </a:cubicBezTo>
                <a:cubicBezTo>
                  <a:pt x="2354323" y="5834"/>
                  <a:pt x="2361331" y="0"/>
                  <a:pt x="2369114" y="0"/>
                </a:cubicBezTo>
                <a:close/>
                <a:moveTo>
                  <a:pt x="2298283" y="0"/>
                </a:moveTo>
                <a:cubicBezTo>
                  <a:pt x="2306842" y="0"/>
                  <a:pt x="2313070" y="5834"/>
                  <a:pt x="2313070" y="12397"/>
                </a:cubicBezTo>
                <a:cubicBezTo>
                  <a:pt x="2313070" y="19690"/>
                  <a:pt x="2306842" y="26254"/>
                  <a:pt x="2298283" y="26254"/>
                </a:cubicBezTo>
                <a:cubicBezTo>
                  <a:pt x="2290497" y="26254"/>
                  <a:pt x="2283493" y="19690"/>
                  <a:pt x="2283493" y="12397"/>
                </a:cubicBezTo>
                <a:cubicBezTo>
                  <a:pt x="2283493" y="5834"/>
                  <a:pt x="2290497" y="0"/>
                  <a:pt x="2298283" y="0"/>
                </a:cubicBezTo>
                <a:close/>
                <a:moveTo>
                  <a:pt x="2226517" y="0"/>
                </a:moveTo>
                <a:cubicBezTo>
                  <a:pt x="2234542" y="0"/>
                  <a:pt x="2238916" y="5834"/>
                  <a:pt x="2238916" y="13856"/>
                </a:cubicBezTo>
                <a:cubicBezTo>
                  <a:pt x="2238916" y="19690"/>
                  <a:pt x="2234542" y="26254"/>
                  <a:pt x="2226517" y="26254"/>
                </a:cubicBezTo>
                <a:cubicBezTo>
                  <a:pt x="2218495" y="26254"/>
                  <a:pt x="2212659" y="19690"/>
                  <a:pt x="2212659" y="13856"/>
                </a:cubicBezTo>
                <a:cubicBezTo>
                  <a:pt x="2212659" y="5834"/>
                  <a:pt x="2218495" y="0"/>
                  <a:pt x="2226517" y="0"/>
                </a:cubicBezTo>
                <a:close/>
                <a:moveTo>
                  <a:pt x="2155683" y="0"/>
                </a:moveTo>
                <a:cubicBezTo>
                  <a:pt x="2161520" y="0"/>
                  <a:pt x="2168084" y="5834"/>
                  <a:pt x="2168084" y="13856"/>
                </a:cubicBezTo>
                <a:cubicBezTo>
                  <a:pt x="2168084" y="19690"/>
                  <a:pt x="2161520" y="26254"/>
                  <a:pt x="2155683" y="26254"/>
                </a:cubicBezTo>
                <a:cubicBezTo>
                  <a:pt x="2147663" y="26254"/>
                  <a:pt x="2141827" y="19690"/>
                  <a:pt x="2141827" y="13856"/>
                </a:cubicBezTo>
                <a:cubicBezTo>
                  <a:pt x="2141827" y="5834"/>
                  <a:pt x="2147663" y="0"/>
                  <a:pt x="2155683" y="0"/>
                </a:cubicBezTo>
                <a:close/>
                <a:moveTo>
                  <a:pt x="2083393" y="0"/>
                </a:moveTo>
                <a:cubicBezTo>
                  <a:pt x="2090686" y="0"/>
                  <a:pt x="2097249" y="5834"/>
                  <a:pt x="2097249" y="13856"/>
                </a:cubicBezTo>
                <a:cubicBezTo>
                  <a:pt x="2097249" y="19690"/>
                  <a:pt x="2090686" y="26254"/>
                  <a:pt x="2083393" y="26254"/>
                </a:cubicBezTo>
                <a:cubicBezTo>
                  <a:pt x="2076829" y="26254"/>
                  <a:pt x="2070995" y="19690"/>
                  <a:pt x="2070995" y="13856"/>
                </a:cubicBezTo>
                <a:cubicBezTo>
                  <a:pt x="2070995" y="5834"/>
                  <a:pt x="2076829" y="0"/>
                  <a:pt x="2083393" y="0"/>
                </a:cubicBezTo>
                <a:close/>
                <a:moveTo>
                  <a:pt x="2011835" y="0"/>
                </a:moveTo>
                <a:cubicBezTo>
                  <a:pt x="2019855" y="0"/>
                  <a:pt x="2026421" y="5834"/>
                  <a:pt x="2026421" y="13856"/>
                </a:cubicBezTo>
                <a:cubicBezTo>
                  <a:pt x="2026421" y="19690"/>
                  <a:pt x="2019855" y="26254"/>
                  <a:pt x="2011835" y="26254"/>
                </a:cubicBezTo>
                <a:cubicBezTo>
                  <a:pt x="2006003" y="26254"/>
                  <a:pt x="2000168" y="19690"/>
                  <a:pt x="2000168" y="13856"/>
                </a:cubicBezTo>
                <a:cubicBezTo>
                  <a:pt x="2000168" y="5834"/>
                  <a:pt x="2006003" y="0"/>
                  <a:pt x="2011835" y="0"/>
                </a:cubicBezTo>
                <a:close/>
                <a:moveTo>
                  <a:pt x="1938365" y="0"/>
                </a:moveTo>
                <a:cubicBezTo>
                  <a:pt x="1946388" y="0"/>
                  <a:pt x="1952222" y="5834"/>
                  <a:pt x="1952222" y="13856"/>
                </a:cubicBezTo>
                <a:cubicBezTo>
                  <a:pt x="1952222" y="19690"/>
                  <a:pt x="1946388" y="26254"/>
                  <a:pt x="1938365" y="26254"/>
                </a:cubicBezTo>
                <a:cubicBezTo>
                  <a:pt x="1931072" y="26254"/>
                  <a:pt x="1925971" y="19690"/>
                  <a:pt x="1925971" y="13856"/>
                </a:cubicBezTo>
                <a:cubicBezTo>
                  <a:pt x="1925971" y="5834"/>
                  <a:pt x="1931072" y="0"/>
                  <a:pt x="1938365" y="0"/>
                </a:cubicBezTo>
                <a:close/>
                <a:moveTo>
                  <a:pt x="1869922" y="0"/>
                </a:moveTo>
                <a:cubicBezTo>
                  <a:pt x="1878483" y="0"/>
                  <a:pt x="1884712" y="5834"/>
                  <a:pt x="1884712" y="13856"/>
                </a:cubicBezTo>
                <a:cubicBezTo>
                  <a:pt x="1884712" y="19690"/>
                  <a:pt x="1878483" y="26254"/>
                  <a:pt x="1869922" y="26254"/>
                </a:cubicBezTo>
                <a:cubicBezTo>
                  <a:pt x="1862138" y="26254"/>
                  <a:pt x="1855131" y="19690"/>
                  <a:pt x="1855131" y="13856"/>
                </a:cubicBezTo>
                <a:cubicBezTo>
                  <a:pt x="1855131" y="5834"/>
                  <a:pt x="1862138" y="0"/>
                  <a:pt x="1869922" y="0"/>
                </a:cubicBezTo>
                <a:close/>
                <a:moveTo>
                  <a:pt x="1799087" y="0"/>
                </a:moveTo>
                <a:cubicBezTo>
                  <a:pt x="1807649" y="0"/>
                  <a:pt x="1813879" y="5834"/>
                  <a:pt x="1813879" y="13856"/>
                </a:cubicBezTo>
                <a:cubicBezTo>
                  <a:pt x="1813879" y="19690"/>
                  <a:pt x="1807649" y="26254"/>
                  <a:pt x="1799087" y="26254"/>
                </a:cubicBezTo>
                <a:cubicBezTo>
                  <a:pt x="1790527" y="26254"/>
                  <a:pt x="1784303" y="19690"/>
                  <a:pt x="1784303" y="13856"/>
                </a:cubicBezTo>
                <a:cubicBezTo>
                  <a:pt x="1784303" y="5834"/>
                  <a:pt x="1790527" y="0"/>
                  <a:pt x="1799087" y="0"/>
                </a:cubicBezTo>
                <a:close/>
                <a:moveTo>
                  <a:pt x="1728262" y="0"/>
                </a:moveTo>
                <a:cubicBezTo>
                  <a:pt x="1736828" y="0"/>
                  <a:pt x="1743052" y="5834"/>
                  <a:pt x="1743052" y="13856"/>
                </a:cubicBezTo>
                <a:cubicBezTo>
                  <a:pt x="1743052" y="19690"/>
                  <a:pt x="1736828" y="26254"/>
                  <a:pt x="1728262" y="26254"/>
                </a:cubicBezTo>
                <a:cubicBezTo>
                  <a:pt x="1719700" y="26254"/>
                  <a:pt x="1713474" y="19690"/>
                  <a:pt x="1713474" y="13856"/>
                </a:cubicBezTo>
                <a:cubicBezTo>
                  <a:pt x="1713474" y="5834"/>
                  <a:pt x="1719700" y="0"/>
                  <a:pt x="1728262" y="0"/>
                </a:cubicBezTo>
                <a:close/>
                <a:moveTo>
                  <a:pt x="1656501" y="0"/>
                </a:moveTo>
                <a:cubicBezTo>
                  <a:pt x="1663792" y="0"/>
                  <a:pt x="1668900" y="5834"/>
                  <a:pt x="1668900" y="13856"/>
                </a:cubicBezTo>
                <a:cubicBezTo>
                  <a:pt x="1668900" y="19690"/>
                  <a:pt x="1663792" y="26254"/>
                  <a:pt x="1656501" y="26254"/>
                </a:cubicBezTo>
                <a:cubicBezTo>
                  <a:pt x="1648481" y="26254"/>
                  <a:pt x="1642655" y="19690"/>
                  <a:pt x="1642655" y="13856"/>
                </a:cubicBezTo>
                <a:cubicBezTo>
                  <a:pt x="1642655" y="5834"/>
                  <a:pt x="1648481" y="0"/>
                  <a:pt x="1656501" y="0"/>
                </a:cubicBezTo>
                <a:close/>
                <a:moveTo>
                  <a:pt x="1582299" y="0"/>
                </a:moveTo>
                <a:cubicBezTo>
                  <a:pt x="1588134" y="0"/>
                  <a:pt x="1594704" y="5834"/>
                  <a:pt x="1594704" y="13856"/>
                </a:cubicBezTo>
                <a:cubicBezTo>
                  <a:pt x="1594704" y="19690"/>
                  <a:pt x="1588134" y="26254"/>
                  <a:pt x="1582299" y="26254"/>
                </a:cubicBezTo>
                <a:cubicBezTo>
                  <a:pt x="1574277" y="26254"/>
                  <a:pt x="1568444" y="19690"/>
                  <a:pt x="1568444" y="13856"/>
                </a:cubicBezTo>
                <a:cubicBezTo>
                  <a:pt x="1568444" y="5834"/>
                  <a:pt x="1574277" y="0"/>
                  <a:pt x="1582299" y="0"/>
                </a:cubicBezTo>
                <a:close/>
              </a:path>
            </a:pathLst>
          </a:custGeom>
          <a:solidFill>
            <a:srgbClr val="252A57"/>
          </a:solidFill>
          <a:ln>
            <a:noFill/>
          </a:ln>
          <a:effectLst/>
        </p:spPr>
        <p:txBody>
          <a:bodyPr wrap="square" anchor="ctr">
            <a:noAutofit/>
          </a:bodyPr>
          <a:lstStyle/>
          <a:p>
            <a:endParaRPr lang="en-US" sz="3266" dirty="0">
              <a:latin typeface="Nunito Sans ExtraLight" pitchFamily="2" charset="77"/>
            </a:endParaRPr>
          </a:p>
        </p:txBody>
      </p:sp>
      <p:sp>
        <p:nvSpPr>
          <p:cNvPr id="45" name="Freeform 15">
            <a:extLst>
              <a:ext uri="{FF2B5EF4-FFF2-40B4-BE49-F238E27FC236}">
                <a16:creationId xmlns:a16="http://schemas.microsoft.com/office/drawing/2014/main" id="{28FC264B-E79E-C44B-BCCD-15221355B627}"/>
              </a:ext>
            </a:extLst>
          </p:cNvPr>
          <p:cNvSpPr>
            <a:spLocks noChangeArrowheads="1"/>
          </p:cNvSpPr>
          <p:nvPr/>
        </p:nvSpPr>
        <p:spPr bwMode="auto">
          <a:xfrm rot="16200000">
            <a:off x="8564127" y="3109508"/>
            <a:ext cx="6175803" cy="1832361"/>
          </a:xfrm>
          <a:custGeom>
            <a:avLst/>
            <a:gdLst>
              <a:gd name="connsiteX0" fmla="*/ 8010930 w 8023328"/>
              <a:gd name="connsiteY0" fmla="*/ 2354267 h 2380521"/>
              <a:gd name="connsiteX1" fmla="*/ 8023328 w 8023328"/>
              <a:gd name="connsiteY1" fmla="*/ 2366665 h 2380521"/>
              <a:gd name="connsiteX2" fmla="*/ 8010930 w 8023328"/>
              <a:gd name="connsiteY2" fmla="*/ 2380521 h 2380521"/>
              <a:gd name="connsiteX3" fmla="*/ 7997074 w 8023328"/>
              <a:gd name="connsiteY3" fmla="*/ 2366665 h 2380521"/>
              <a:gd name="connsiteX4" fmla="*/ 8010930 w 8023328"/>
              <a:gd name="connsiteY4" fmla="*/ 2354267 h 2380521"/>
              <a:gd name="connsiteX5" fmla="*/ 7940099 w 8023328"/>
              <a:gd name="connsiteY5" fmla="*/ 2354267 h 2380521"/>
              <a:gd name="connsiteX6" fmla="*/ 7952497 w 8023328"/>
              <a:gd name="connsiteY6" fmla="*/ 2366665 h 2380521"/>
              <a:gd name="connsiteX7" fmla="*/ 7940099 w 8023328"/>
              <a:gd name="connsiteY7" fmla="*/ 2380521 h 2380521"/>
              <a:gd name="connsiteX8" fmla="*/ 7926243 w 8023328"/>
              <a:gd name="connsiteY8" fmla="*/ 2366665 h 2380521"/>
              <a:gd name="connsiteX9" fmla="*/ 7940099 w 8023328"/>
              <a:gd name="connsiteY9" fmla="*/ 2354267 h 2380521"/>
              <a:gd name="connsiteX10" fmla="*/ 7869269 w 8023328"/>
              <a:gd name="connsiteY10" fmla="*/ 2354267 h 2380521"/>
              <a:gd name="connsiteX11" fmla="*/ 7881667 w 8023328"/>
              <a:gd name="connsiteY11" fmla="*/ 2366665 h 2380521"/>
              <a:gd name="connsiteX12" fmla="*/ 7869269 w 8023328"/>
              <a:gd name="connsiteY12" fmla="*/ 2380521 h 2380521"/>
              <a:gd name="connsiteX13" fmla="*/ 7855413 w 8023328"/>
              <a:gd name="connsiteY13" fmla="*/ 2366665 h 2380521"/>
              <a:gd name="connsiteX14" fmla="*/ 7869269 w 8023328"/>
              <a:gd name="connsiteY14" fmla="*/ 2354267 h 2380521"/>
              <a:gd name="connsiteX15" fmla="*/ 7796980 w 8023328"/>
              <a:gd name="connsiteY15" fmla="*/ 2354267 h 2380521"/>
              <a:gd name="connsiteX16" fmla="*/ 7810836 w 8023328"/>
              <a:gd name="connsiteY16" fmla="*/ 2366665 h 2380521"/>
              <a:gd name="connsiteX17" fmla="*/ 7796980 w 8023328"/>
              <a:gd name="connsiteY17" fmla="*/ 2380521 h 2380521"/>
              <a:gd name="connsiteX18" fmla="*/ 7784582 w 8023328"/>
              <a:gd name="connsiteY18" fmla="*/ 2366665 h 2380521"/>
              <a:gd name="connsiteX19" fmla="*/ 7796980 w 8023328"/>
              <a:gd name="connsiteY19" fmla="*/ 2354267 h 2380521"/>
              <a:gd name="connsiteX20" fmla="*/ 8010930 w 8023328"/>
              <a:gd name="connsiteY20" fmla="*/ 2283438 h 2380521"/>
              <a:gd name="connsiteX21" fmla="*/ 8023328 w 8023328"/>
              <a:gd name="connsiteY21" fmla="*/ 2295835 h 2380521"/>
              <a:gd name="connsiteX22" fmla="*/ 8010930 w 8023328"/>
              <a:gd name="connsiteY22" fmla="*/ 2309691 h 2380521"/>
              <a:gd name="connsiteX23" fmla="*/ 7997074 w 8023328"/>
              <a:gd name="connsiteY23" fmla="*/ 2295835 h 2380521"/>
              <a:gd name="connsiteX24" fmla="*/ 8010930 w 8023328"/>
              <a:gd name="connsiteY24" fmla="*/ 2283438 h 2380521"/>
              <a:gd name="connsiteX25" fmla="*/ 7940099 w 8023328"/>
              <a:gd name="connsiteY25" fmla="*/ 2283438 h 2380521"/>
              <a:gd name="connsiteX26" fmla="*/ 7952497 w 8023328"/>
              <a:gd name="connsiteY26" fmla="*/ 2295835 h 2380521"/>
              <a:gd name="connsiteX27" fmla="*/ 7940099 w 8023328"/>
              <a:gd name="connsiteY27" fmla="*/ 2309691 h 2380521"/>
              <a:gd name="connsiteX28" fmla="*/ 7926243 w 8023328"/>
              <a:gd name="connsiteY28" fmla="*/ 2295835 h 2380521"/>
              <a:gd name="connsiteX29" fmla="*/ 7940099 w 8023328"/>
              <a:gd name="connsiteY29" fmla="*/ 2283438 h 2380521"/>
              <a:gd name="connsiteX30" fmla="*/ 7869269 w 8023328"/>
              <a:gd name="connsiteY30" fmla="*/ 2283438 h 2380521"/>
              <a:gd name="connsiteX31" fmla="*/ 7881667 w 8023328"/>
              <a:gd name="connsiteY31" fmla="*/ 2295835 h 2380521"/>
              <a:gd name="connsiteX32" fmla="*/ 7869269 w 8023328"/>
              <a:gd name="connsiteY32" fmla="*/ 2309691 h 2380521"/>
              <a:gd name="connsiteX33" fmla="*/ 7855413 w 8023328"/>
              <a:gd name="connsiteY33" fmla="*/ 2295835 h 2380521"/>
              <a:gd name="connsiteX34" fmla="*/ 7869269 w 8023328"/>
              <a:gd name="connsiteY34" fmla="*/ 2283438 h 2380521"/>
              <a:gd name="connsiteX35" fmla="*/ 7796980 w 8023328"/>
              <a:gd name="connsiteY35" fmla="*/ 2283438 h 2380521"/>
              <a:gd name="connsiteX36" fmla="*/ 7810836 w 8023328"/>
              <a:gd name="connsiteY36" fmla="*/ 2295835 h 2380521"/>
              <a:gd name="connsiteX37" fmla="*/ 7796980 w 8023328"/>
              <a:gd name="connsiteY37" fmla="*/ 2309691 h 2380521"/>
              <a:gd name="connsiteX38" fmla="*/ 7784582 w 8023328"/>
              <a:gd name="connsiteY38" fmla="*/ 2295835 h 2380521"/>
              <a:gd name="connsiteX39" fmla="*/ 7796980 w 8023328"/>
              <a:gd name="connsiteY39" fmla="*/ 2283438 h 2380521"/>
              <a:gd name="connsiteX40" fmla="*/ 7726151 w 8023328"/>
              <a:gd name="connsiteY40" fmla="*/ 2283438 h 2380521"/>
              <a:gd name="connsiteX41" fmla="*/ 7740007 w 8023328"/>
              <a:gd name="connsiteY41" fmla="*/ 2295835 h 2380521"/>
              <a:gd name="connsiteX42" fmla="*/ 7726151 w 8023328"/>
              <a:gd name="connsiteY42" fmla="*/ 2309691 h 2380521"/>
              <a:gd name="connsiteX43" fmla="*/ 7713753 w 8023328"/>
              <a:gd name="connsiteY43" fmla="*/ 2295835 h 2380521"/>
              <a:gd name="connsiteX44" fmla="*/ 7726151 w 8023328"/>
              <a:gd name="connsiteY44" fmla="*/ 2283438 h 2380521"/>
              <a:gd name="connsiteX45" fmla="*/ 7940099 w 8023328"/>
              <a:gd name="connsiteY45" fmla="*/ 2209234 h 2380521"/>
              <a:gd name="connsiteX46" fmla="*/ 7952497 w 8023328"/>
              <a:gd name="connsiteY46" fmla="*/ 2224022 h 2380521"/>
              <a:gd name="connsiteX47" fmla="*/ 7940099 w 8023328"/>
              <a:gd name="connsiteY47" fmla="*/ 2238810 h 2380521"/>
              <a:gd name="connsiteX48" fmla="*/ 7926243 w 8023328"/>
              <a:gd name="connsiteY48" fmla="*/ 2224022 h 2380521"/>
              <a:gd name="connsiteX49" fmla="*/ 7940099 w 8023328"/>
              <a:gd name="connsiteY49" fmla="*/ 2209234 h 2380521"/>
              <a:gd name="connsiteX50" fmla="*/ 7867811 w 8023328"/>
              <a:gd name="connsiteY50" fmla="*/ 2209234 h 2380521"/>
              <a:gd name="connsiteX51" fmla="*/ 7881667 w 8023328"/>
              <a:gd name="connsiteY51" fmla="*/ 2224022 h 2380521"/>
              <a:gd name="connsiteX52" fmla="*/ 7867811 w 8023328"/>
              <a:gd name="connsiteY52" fmla="*/ 2238810 h 2380521"/>
              <a:gd name="connsiteX53" fmla="*/ 7855413 w 8023328"/>
              <a:gd name="connsiteY53" fmla="*/ 2224022 h 2380521"/>
              <a:gd name="connsiteX54" fmla="*/ 7867811 w 8023328"/>
              <a:gd name="connsiteY54" fmla="*/ 2209234 h 2380521"/>
              <a:gd name="connsiteX55" fmla="*/ 7796980 w 8023328"/>
              <a:gd name="connsiteY55" fmla="*/ 2209234 h 2380521"/>
              <a:gd name="connsiteX56" fmla="*/ 7810836 w 8023328"/>
              <a:gd name="connsiteY56" fmla="*/ 2224022 h 2380521"/>
              <a:gd name="connsiteX57" fmla="*/ 7796980 w 8023328"/>
              <a:gd name="connsiteY57" fmla="*/ 2238810 h 2380521"/>
              <a:gd name="connsiteX58" fmla="*/ 7784582 w 8023328"/>
              <a:gd name="connsiteY58" fmla="*/ 2224022 h 2380521"/>
              <a:gd name="connsiteX59" fmla="*/ 7796980 w 8023328"/>
              <a:gd name="connsiteY59" fmla="*/ 2209234 h 2380521"/>
              <a:gd name="connsiteX60" fmla="*/ 7726151 w 8023328"/>
              <a:gd name="connsiteY60" fmla="*/ 2209234 h 2380521"/>
              <a:gd name="connsiteX61" fmla="*/ 7740007 w 8023328"/>
              <a:gd name="connsiteY61" fmla="*/ 2224022 h 2380521"/>
              <a:gd name="connsiteX62" fmla="*/ 7726151 w 8023328"/>
              <a:gd name="connsiteY62" fmla="*/ 2238810 h 2380521"/>
              <a:gd name="connsiteX63" fmla="*/ 7713753 w 8023328"/>
              <a:gd name="connsiteY63" fmla="*/ 2224022 h 2380521"/>
              <a:gd name="connsiteX64" fmla="*/ 7726151 w 8023328"/>
              <a:gd name="connsiteY64" fmla="*/ 2209234 h 2380521"/>
              <a:gd name="connsiteX65" fmla="*/ 7940099 w 8023328"/>
              <a:gd name="connsiteY65" fmla="*/ 2138403 h 2380521"/>
              <a:gd name="connsiteX66" fmla="*/ 7952497 w 8023328"/>
              <a:gd name="connsiteY66" fmla="*/ 2153192 h 2380521"/>
              <a:gd name="connsiteX67" fmla="*/ 7940099 w 8023328"/>
              <a:gd name="connsiteY67" fmla="*/ 2167981 h 2380521"/>
              <a:gd name="connsiteX68" fmla="*/ 7926243 w 8023328"/>
              <a:gd name="connsiteY68" fmla="*/ 2153192 h 2380521"/>
              <a:gd name="connsiteX69" fmla="*/ 7940099 w 8023328"/>
              <a:gd name="connsiteY69" fmla="*/ 2138403 h 2380521"/>
              <a:gd name="connsiteX70" fmla="*/ 7867811 w 8023328"/>
              <a:gd name="connsiteY70" fmla="*/ 2138403 h 2380521"/>
              <a:gd name="connsiteX71" fmla="*/ 7881667 w 8023328"/>
              <a:gd name="connsiteY71" fmla="*/ 2153192 h 2380521"/>
              <a:gd name="connsiteX72" fmla="*/ 7867811 w 8023328"/>
              <a:gd name="connsiteY72" fmla="*/ 2167981 h 2380521"/>
              <a:gd name="connsiteX73" fmla="*/ 7855413 w 8023328"/>
              <a:gd name="connsiteY73" fmla="*/ 2153192 h 2380521"/>
              <a:gd name="connsiteX74" fmla="*/ 7867811 w 8023328"/>
              <a:gd name="connsiteY74" fmla="*/ 2138403 h 2380521"/>
              <a:gd name="connsiteX75" fmla="*/ 7796980 w 8023328"/>
              <a:gd name="connsiteY75" fmla="*/ 2138403 h 2380521"/>
              <a:gd name="connsiteX76" fmla="*/ 7810836 w 8023328"/>
              <a:gd name="connsiteY76" fmla="*/ 2153192 h 2380521"/>
              <a:gd name="connsiteX77" fmla="*/ 7796980 w 8023328"/>
              <a:gd name="connsiteY77" fmla="*/ 2167981 h 2380521"/>
              <a:gd name="connsiteX78" fmla="*/ 7784582 w 8023328"/>
              <a:gd name="connsiteY78" fmla="*/ 2153192 h 2380521"/>
              <a:gd name="connsiteX79" fmla="*/ 7796980 w 8023328"/>
              <a:gd name="connsiteY79" fmla="*/ 2138403 h 2380521"/>
              <a:gd name="connsiteX80" fmla="*/ 7726151 w 8023328"/>
              <a:gd name="connsiteY80" fmla="*/ 2138403 h 2380521"/>
              <a:gd name="connsiteX81" fmla="*/ 7740007 w 8023328"/>
              <a:gd name="connsiteY81" fmla="*/ 2153192 h 2380521"/>
              <a:gd name="connsiteX82" fmla="*/ 7726151 w 8023328"/>
              <a:gd name="connsiteY82" fmla="*/ 2167981 h 2380521"/>
              <a:gd name="connsiteX83" fmla="*/ 7713753 w 8023328"/>
              <a:gd name="connsiteY83" fmla="*/ 2153192 h 2380521"/>
              <a:gd name="connsiteX84" fmla="*/ 7726151 w 8023328"/>
              <a:gd name="connsiteY84" fmla="*/ 2138403 h 2380521"/>
              <a:gd name="connsiteX85" fmla="*/ 7654337 w 8023328"/>
              <a:gd name="connsiteY85" fmla="*/ 2138403 h 2380521"/>
              <a:gd name="connsiteX86" fmla="*/ 7669126 w 8023328"/>
              <a:gd name="connsiteY86" fmla="*/ 2153192 h 2380521"/>
              <a:gd name="connsiteX87" fmla="*/ 7654337 w 8023328"/>
              <a:gd name="connsiteY87" fmla="*/ 2167981 h 2380521"/>
              <a:gd name="connsiteX88" fmla="*/ 7639549 w 8023328"/>
              <a:gd name="connsiteY88" fmla="*/ 2153192 h 2380521"/>
              <a:gd name="connsiteX89" fmla="*/ 7654337 w 8023328"/>
              <a:gd name="connsiteY89" fmla="*/ 2138403 h 2380521"/>
              <a:gd name="connsiteX90" fmla="*/ 7867811 w 8023328"/>
              <a:gd name="connsiteY90" fmla="*/ 2067574 h 2380521"/>
              <a:gd name="connsiteX91" fmla="*/ 7881667 w 8023328"/>
              <a:gd name="connsiteY91" fmla="*/ 2082362 h 2380521"/>
              <a:gd name="connsiteX92" fmla="*/ 7867811 w 8023328"/>
              <a:gd name="connsiteY92" fmla="*/ 2097150 h 2380521"/>
              <a:gd name="connsiteX93" fmla="*/ 7855413 w 8023328"/>
              <a:gd name="connsiteY93" fmla="*/ 2082362 h 2380521"/>
              <a:gd name="connsiteX94" fmla="*/ 7867811 w 8023328"/>
              <a:gd name="connsiteY94" fmla="*/ 2067574 h 2380521"/>
              <a:gd name="connsiteX95" fmla="*/ 7796980 w 8023328"/>
              <a:gd name="connsiteY95" fmla="*/ 2067574 h 2380521"/>
              <a:gd name="connsiteX96" fmla="*/ 7810836 w 8023328"/>
              <a:gd name="connsiteY96" fmla="*/ 2082362 h 2380521"/>
              <a:gd name="connsiteX97" fmla="*/ 7796980 w 8023328"/>
              <a:gd name="connsiteY97" fmla="*/ 2097150 h 2380521"/>
              <a:gd name="connsiteX98" fmla="*/ 7784582 w 8023328"/>
              <a:gd name="connsiteY98" fmla="*/ 2082362 h 2380521"/>
              <a:gd name="connsiteX99" fmla="*/ 7796980 w 8023328"/>
              <a:gd name="connsiteY99" fmla="*/ 2067574 h 2380521"/>
              <a:gd name="connsiteX100" fmla="*/ 7726151 w 8023328"/>
              <a:gd name="connsiteY100" fmla="*/ 2067574 h 2380521"/>
              <a:gd name="connsiteX101" fmla="*/ 7740007 w 8023328"/>
              <a:gd name="connsiteY101" fmla="*/ 2082362 h 2380521"/>
              <a:gd name="connsiteX102" fmla="*/ 7726151 w 8023328"/>
              <a:gd name="connsiteY102" fmla="*/ 2097150 h 2380521"/>
              <a:gd name="connsiteX103" fmla="*/ 7713753 w 8023328"/>
              <a:gd name="connsiteY103" fmla="*/ 2082362 h 2380521"/>
              <a:gd name="connsiteX104" fmla="*/ 7726151 w 8023328"/>
              <a:gd name="connsiteY104" fmla="*/ 2067574 h 2380521"/>
              <a:gd name="connsiteX105" fmla="*/ 7654337 w 8023328"/>
              <a:gd name="connsiteY105" fmla="*/ 2067574 h 2380521"/>
              <a:gd name="connsiteX106" fmla="*/ 7669126 w 8023328"/>
              <a:gd name="connsiteY106" fmla="*/ 2082362 h 2380521"/>
              <a:gd name="connsiteX107" fmla="*/ 7654337 w 8023328"/>
              <a:gd name="connsiteY107" fmla="*/ 2097150 h 2380521"/>
              <a:gd name="connsiteX108" fmla="*/ 7639549 w 8023328"/>
              <a:gd name="connsiteY108" fmla="*/ 2082362 h 2380521"/>
              <a:gd name="connsiteX109" fmla="*/ 7654337 w 8023328"/>
              <a:gd name="connsiteY109" fmla="*/ 2067574 h 2380521"/>
              <a:gd name="connsiteX110" fmla="*/ 7583507 w 8023328"/>
              <a:gd name="connsiteY110" fmla="*/ 2067574 h 2380521"/>
              <a:gd name="connsiteX111" fmla="*/ 7598297 w 8023328"/>
              <a:gd name="connsiteY111" fmla="*/ 2082362 h 2380521"/>
              <a:gd name="connsiteX112" fmla="*/ 7583507 w 8023328"/>
              <a:gd name="connsiteY112" fmla="*/ 2097150 h 2380521"/>
              <a:gd name="connsiteX113" fmla="*/ 7568718 w 8023328"/>
              <a:gd name="connsiteY113" fmla="*/ 2082362 h 2380521"/>
              <a:gd name="connsiteX114" fmla="*/ 7583507 w 8023328"/>
              <a:gd name="connsiteY114" fmla="*/ 2067574 h 2380521"/>
              <a:gd name="connsiteX115" fmla="*/ 7867811 w 8023328"/>
              <a:gd name="connsiteY115" fmla="*/ 1996742 h 2380521"/>
              <a:gd name="connsiteX116" fmla="*/ 7881667 w 8023328"/>
              <a:gd name="connsiteY116" fmla="*/ 2010598 h 2380521"/>
              <a:gd name="connsiteX117" fmla="*/ 7867811 w 8023328"/>
              <a:gd name="connsiteY117" fmla="*/ 2022995 h 2380521"/>
              <a:gd name="connsiteX118" fmla="*/ 7855413 w 8023328"/>
              <a:gd name="connsiteY118" fmla="*/ 2010598 h 2380521"/>
              <a:gd name="connsiteX119" fmla="*/ 7867811 w 8023328"/>
              <a:gd name="connsiteY119" fmla="*/ 1996742 h 2380521"/>
              <a:gd name="connsiteX120" fmla="*/ 7796980 w 8023328"/>
              <a:gd name="connsiteY120" fmla="*/ 1996742 h 2380521"/>
              <a:gd name="connsiteX121" fmla="*/ 7810836 w 8023328"/>
              <a:gd name="connsiteY121" fmla="*/ 2010598 h 2380521"/>
              <a:gd name="connsiteX122" fmla="*/ 7796980 w 8023328"/>
              <a:gd name="connsiteY122" fmla="*/ 2022995 h 2380521"/>
              <a:gd name="connsiteX123" fmla="*/ 7784582 w 8023328"/>
              <a:gd name="connsiteY123" fmla="*/ 2010598 h 2380521"/>
              <a:gd name="connsiteX124" fmla="*/ 7796980 w 8023328"/>
              <a:gd name="connsiteY124" fmla="*/ 1996742 h 2380521"/>
              <a:gd name="connsiteX125" fmla="*/ 7726151 w 8023328"/>
              <a:gd name="connsiteY125" fmla="*/ 1996742 h 2380521"/>
              <a:gd name="connsiteX126" fmla="*/ 7740007 w 8023328"/>
              <a:gd name="connsiteY126" fmla="*/ 2010598 h 2380521"/>
              <a:gd name="connsiteX127" fmla="*/ 7726151 w 8023328"/>
              <a:gd name="connsiteY127" fmla="*/ 2022995 h 2380521"/>
              <a:gd name="connsiteX128" fmla="*/ 7713753 w 8023328"/>
              <a:gd name="connsiteY128" fmla="*/ 2010598 h 2380521"/>
              <a:gd name="connsiteX129" fmla="*/ 7726151 w 8023328"/>
              <a:gd name="connsiteY129" fmla="*/ 1996742 h 2380521"/>
              <a:gd name="connsiteX130" fmla="*/ 7654337 w 8023328"/>
              <a:gd name="connsiteY130" fmla="*/ 1996742 h 2380521"/>
              <a:gd name="connsiteX131" fmla="*/ 7669126 w 8023328"/>
              <a:gd name="connsiteY131" fmla="*/ 2010598 h 2380521"/>
              <a:gd name="connsiteX132" fmla="*/ 7654337 w 8023328"/>
              <a:gd name="connsiteY132" fmla="*/ 2022995 h 2380521"/>
              <a:gd name="connsiteX133" fmla="*/ 7639549 w 8023328"/>
              <a:gd name="connsiteY133" fmla="*/ 2010598 h 2380521"/>
              <a:gd name="connsiteX134" fmla="*/ 7654337 w 8023328"/>
              <a:gd name="connsiteY134" fmla="*/ 1996742 h 2380521"/>
              <a:gd name="connsiteX135" fmla="*/ 7583507 w 8023328"/>
              <a:gd name="connsiteY135" fmla="*/ 1996742 h 2380521"/>
              <a:gd name="connsiteX136" fmla="*/ 7598297 w 8023328"/>
              <a:gd name="connsiteY136" fmla="*/ 2010598 h 2380521"/>
              <a:gd name="connsiteX137" fmla="*/ 7583507 w 8023328"/>
              <a:gd name="connsiteY137" fmla="*/ 2022995 h 2380521"/>
              <a:gd name="connsiteX138" fmla="*/ 7568718 w 8023328"/>
              <a:gd name="connsiteY138" fmla="*/ 2010598 h 2380521"/>
              <a:gd name="connsiteX139" fmla="*/ 7583507 w 8023328"/>
              <a:gd name="connsiteY139" fmla="*/ 1996742 h 2380521"/>
              <a:gd name="connsiteX140" fmla="*/ 7512677 w 8023328"/>
              <a:gd name="connsiteY140" fmla="*/ 1996742 h 2380521"/>
              <a:gd name="connsiteX141" fmla="*/ 7527466 w 8023328"/>
              <a:gd name="connsiteY141" fmla="*/ 2010598 h 2380521"/>
              <a:gd name="connsiteX142" fmla="*/ 7512677 w 8023328"/>
              <a:gd name="connsiteY142" fmla="*/ 2022995 h 2380521"/>
              <a:gd name="connsiteX143" fmla="*/ 7497889 w 8023328"/>
              <a:gd name="connsiteY143" fmla="*/ 2010598 h 2380521"/>
              <a:gd name="connsiteX144" fmla="*/ 7512677 w 8023328"/>
              <a:gd name="connsiteY144" fmla="*/ 1996742 h 2380521"/>
              <a:gd name="connsiteX145" fmla="*/ 7796980 w 8023328"/>
              <a:gd name="connsiteY145" fmla="*/ 1925913 h 2380521"/>
              <a:gd name="connsiteX146" fmla="*/ 7810836 w 8023328"/>
              <a:gd name="connsiteY146" fmla="*/ 1939769 h 2380521"/>
              <a:gd name="connsiteX147" fmla="*/ 7796980 w 8023328"/>
              <a:gd name="connsiteY147" fmla="*/ 1952166 h 2380521"/>
              <a:gd name="connsiteX148" fmla="*/ 7784582 w 8023328"/>
              <a:gd name="connsiteY148" fmla="*/ 1939769 h 2380521"/>
              <a:gd name="connsiteX149" fmla="*/ 7796980 w 8023328"/>
              <a:gd name="connsiteY149" fmla="*/ 1925913 h 2380521"/>
              <a:gd name="connsiteX150" fmla="*/ 7726151 w 8023328"/>
              <a:gd name="connsiteY150" fmla="*/ 1925913 h 2380521"/>
              <a:gd name="connsiteX151" fmla="*/ 7740007 w 8023328"/>
              <a:gd name="connsiteY151" fmla="*/ 1939769 h 2380521"/>
              <a:gd name="connsiteX152" fmla="*/ 7726151 w 8023328"/>
              <a:gd name="connsiteY152" fmla="*/ 1952166 h 2380521"/>
              <a:gd name="connsiteX153" fmla="*/ 7713753 w 8023328"/>
              <a:gd name="connsiteY153" fmla="*/ 1939769 h 2380521"/>
              <a:gd name="connsiteX154" fmla="*/ 7726151 w 8023328"/>
              <a:gd name="connsiteY154" fmla="*/ 1925913 h 2380521"/>
              <a:gd name="connsiteX155" fmla="*/ 7654337 w 8023328"/>
              <a:gd name="connsiteY155" fmla="*/ 1925913 h 2380521"/>
              <a:gd name="connsiteX156" fmla="*/ 7669126 w 8023328"/>
              <a:gd name="connsiteY156" fmla="*/ 1939769 h 2380521"/>
              <a:gd name="connsiteX157" fmla="*/ 7654337 w 8023328"/>
              <a:gd name="connsiteY157" fmla="*/ 1952166 h 2380521"/>
              <a:gd name="connsiteX158" fmla="*/ 7639549 w 8023328"/>
              <a:gd name="connsiteY158" fmla="*/ 1939769 h 2380521"/>
              <a:gd name="connsiteX159" fmla="*/ 7654337 w 8023328"/>
              <a:gd name="connsiteY159" fmla="*/ 1925913 h 2380521"/>
              <a:gd name="connsiteX160" fmla="*/ 7583507 w 8023328"/>
              <a:gd name="connsiteY160" fmla="*/ 1925913 h 2380521"/>
              <a:gd name="connsiteX161" fmla="*/ 7598297 w 8023328"/>
              <a:gd name="connsiteY161" fmla="*/ 1939769 h 2380521"/>
              <a:gd name="connsiteX162" fmla="*/ 7583507 w 8023328"/>
              <a:gd name="connsiteY162" fmla="*/ 1952166 h 2380521"/>
              <a:gd name="connsiteX163" fmla="*/ 7568718 w 8023328"/>
              <a:gd name="connsiteY163" fmla="*/ 1939769 h 2380521"/>
              <a:gd name="connsiteX164" fmla="*/ 7583507 w 8023328"/>
              <a:gd name="connsiteY164" fmla="*/ 1925913 h 2380521"/>
              <a:gd name="connsiteX165" fmla="*/ 7512677 w 8023328"/>
              <a:gd name="connsiteY165" fmla="*/ 1925913 h 2380521"/>
              <a:gd name="connsiteX166" fmla="*/ 7527466 w 8023328"/>
              <a:gd name="connsiteY166" fmla="*/ 1939769 h 2380521"/>
              <a:gd name="connsiteX167" fmla="*/ 7512677 w 8023328"/>
              <a:gd name="connsiteY167" fmla="*/ 1952166 h 2380521"/>
              <a:gd name="connsiteX168" fmla="*/ 7497889 w 8023328"/>
              <a:gd name="connsiteY168" fmla="*/ 1939769 h 2380521"/>
              <a:gd name="connsiteX169" fmla="*/ 7512677 w 8023328"/>
              <a:gd name="connsiteY169" fmla="*/ 1925913 h 2380521"/>
              <a:gd name="connsiteX170" fmla="*/ 7440913 w 8023328"/>
              <a:gd name="connsiteY170" fmla="*/ 1925913 h 2380521"/>
              <a:gd name="connsiteX171" fmla="*/ 7453310 w 8023328"/>
              <a:gd name="connsiteY171" fmla="*/ 1939769 h 2380521"/>
              <a:gd name="connsiteX172" fmla="*/ 7440913 w 8023328"/>
              <a:gd name="connsiteY172" fmla="*/ 1952166 h 2380521"/>
              <a:gd name="connsiteX173" fmla="*/ 7427057 w 8023328"/>
              <a:gd name="connsiteY173" fmla="*/ 1939769 h 2380521"/>
              <a:gd name="connsiteX174" fmla="*/ 7440913 w 8023328"/>
              <a:gd name="connsiteY174" fmla="*/ 1925913 h 2380521"/>
              <a:gd name="connsiteX175" fmla="*/ 7726151 w 8023328"/>
              <a:gd name="connsiteY175" fmla="*/ 1855081 h 2380521"/>
              <a:gd name="connsiteX176" fmla="*/ 7740007 w 8023328"/>
              <a:gd name="connsiteY176" fmla="*/ 1868937 h 2380521"/>
              <a:gd name="connsiteX177" fmla="*/ 7726151 w 8023328"/>
              <a:gd name="connsiteY177" fmla="*/ 1881334 h 2380521"/>
              <a:gd name="connsiteX178" fmla="*/ 7713753 w 8023328"/>
              <a:gd name="connsiteY178" fmla="*/ 1868937 h 2380521"/>
              <a:gd name="connsiteX179" fmla="*/ 7726151 w 8023328"/>
              <a:gd name="connsiteY179" fmla="*/ 1855081 h 2380521"/>
              <a:gd name="connsiteX180" fmla="*/ 7654337 w 8023328"/>
              <a:gd name="connsiteY180" fmla="*/ 1855081 h 2380521"/>
              <a:gd name="connsiteX181" fmla="*/ 7669126 w 8023328"/>
              <a:gd name="connsiteY181" fmla="*/ 1868937 h 2380521"/>
              <a:gd name="connsiteX182" fmla="*/ 7654337 w 8023328"/>
              <a:gd name="connsiteY182" fmla="*/ 1881334 h 2380521"/>
              <a:gd name="connsiteX183" fmla="*/ 7639549 w 8023328"/>
              <a:gd name="connsiteY183" fmla="*/ 1868937 h 2380521"/>
              <a:gd name="connsiteX184" fmla="*/ 7654337 w 8023328"/>
              <a:gd name="connsiteY184" fmla="*/ 1855081 h 2380521"/>
              <a:gd name="connsiteX185" fmla="*/ 7583507 w 8023328"/>
              <a:gd name="connsiteY185" fmla="*/ 1855081 h 2380521"/>
              <a:gd name="connsiteX186" fmla="*/ 7598297 w 8023328"/>
              <a:gd name="connsiteY186" fmla="*/ 1868937 h 2380521"/>
              <a:gd name="connsiteX187" fmla="*/ 7583507 w 8023328"/>
              <a:gd name="connsiteY187" fmla="*/ 1881334 h 2380521"/>
              <a:gd name="connsiteX188" fmla="*/ 7568718 w 8023328"/>
              <a:gd name="connsiteY188" fmla="*/ 1868937 h 2380521"/>
              <a:gd name="connsiteX189" fmla="*/ 7583507 w 8023328"/>
              <a:gd name="connsiteY189" fmla="*/ 1855081 h 2380521"/>
              <a:gd name="connsiteX190" fmla="*/ 7512677 w 8023328"/>
              <a:gd name="connsiteY190" fmla="*/ 1855081 h 2380521"/>
              <a:gd name="connsiteX191" fmla="*/ 7527466 w 8023328"/>
              <a:gd name="connsiteY191" fmla="*/ 1868937 h 2380521"/>
              <a:gd name="connsiteX192" fmla="*/ 7512677 w 8023328"/>
              <a:gd name="connsiteY192" fmla="*/ 1881334 h 2380521"/>
              <a:gd name="connsiteX193" fmla="*/ 7497889 w 8023328"/>
              <a:gd name="connsiteY193" fmla="*/ 1868937 h 2380521"/>
              <a:gd name="connsiteX194" fmla="*/ 7512677 w 8023328"/>
              <a:gd name="connsiteY194" fmla="*/ 1855081 h 2380521"/>
              <a:gd name="connsiteX195" fmla="*/ 7440913 w 8023328"/>
              <a:gd name="connsiteY195" fmla="*/ 1855081 h 2380521"/>
              <a:gd name="connsiteX196" fmla="*/ 7453310 w 8023328"/>
              <a:gd name="connsiteY196" fmla="*/ 1868937 h 2380521"/>
              <a:gd name="connsiteX197" fmla="*/ 7440913 w 8023328"/>
              <a:gd name="connsiteY197" fmla="*/ 1881334 h 2380521"/>
              <a:gd name="connsiteX198" fmla="*/ 7427057 w 8023328"/>
              <a:gd name="connsiteY198" fmla="*/ 1868937 h 2380521"/>
              <a:gd name="connsiteX199" fmla="*/ 7440913 w 8023328"/>
              <a:gd name="connsiteY199" fmla="*/ 1855081 h 2380521"/>
              <a:gd name="connsiteX200" fmla="*/ 7654337 w 8023328"/>
              <a:gd name="connsiteY200" fmla="*/ 1780878 h 2380521"/>
              <a:gd name="connsiteX201" fmla="*/ 7669126 w 8023328"/>
              <a:gd name="connsiteY201" fmla="*/ 1793275 h 2380521"/>
              <a:gd name="connsiteX202" fmla="*/ 7654337 w 8023328"/>
              <a:gd name="connsiteY202" fmla="*/ 1807131 h 2380521"/>
              <a:gd name="connsiteX203" fmla="*/ 7639549 w 8023328"/>
              <a:gd name="connsiteY203" fmla="*/ 1793275 h 2380521"/>
              <a:gd name="connsiteX204" fmla="*/ 7654337 w 8023328"/>
              <a:gd name="connsiteY204" fmla="*/ 1780878 h 2380521"/>
              <a:gd name="connsiteX205" fmla="*/ 7583507 w 8023328"/>
              <a:gd name="connsiteY205" fmla="*/ 1780878 h 2380521"/>
              <a:gd name="connsiteX206" fmla="*/ 7598297 w 8023328"/>
              <a:gd name="connsiteY206" fmla="*/ 1793275 h 2380521"/>
              <a:gd name="connsiteX207" fmla="*/ 7583507 w 8023328"/>
              <a:gd name="connsiteY207" fmla="*/ 1807131 h 2380521"/>
              <a:gd name="connsiteX208" fmla="*/ 7568718 w 8023328"/>
              <a:gd name="connsiteY208" fmla="*/ 1793275 h 2380521"/>
              <a:gd name="connsiteX209" fmla="*/ 7583507 w 8023328"/>
              <a:gd name="connsiteY209" fmla="*/ 1780878 h 2380521"/>
              <a:gd name="connsiteX210" fmla="*/ 7511745 w 8023328"/>
              <a:gd name="connsiteY210" fmla="*/ 1780878 h 2380521"/>
              <a:gd name="connsiteX211" fmla="*/ 7524143 w 8023328"/>
              <a:gd name="connsiteY211" fmla="*/ 1793275 h 2380521"/>
              <a:gd name="connsiteX212" fmla="*/ 7511745 w 8023328"/>
              <a:gd name="connsiteY212" fmla="*/ 1807131 h 2380521"/>
              <a:gd name="connsiteX213" fmla="*/ 7497889 w 8023328"/>
              <a:gd name="connsiteY213" fmla="*/ 1793275 h 2380521"/>
              <a:gd name="connsiteX214" fmla="*/ 7511745 w 8023328"/>
              <a:gd name="connsiteY214" fmla="*/ 1780878 h 2380521"/>
              <a:gd name="connsiteX215" fmla="*/ 7440913 w 8023328"/>
              <a:gd name="connsiteY215" fmla="*/ 1780878 h 2380521"/>
              <a:gd name="connsiteX216" fmla="*/ 7453310 w 8023328"/>
              <a:gd name="connsiteY216" fmla="*/ 1793275 h 2380521"/>
              <a:gd name="connsiteX217" fmla="*/ 7440913 w 8023328"/>
              <a:gd name="connsiteY217" fmla="*/ 1807131 h 2380521"/>
              <a:gd name="connsiteX218" fmla="*/ 7427057 w 8023328"/>
              <a:gd name="connsiteY218" fmla="*/ 1793275 h 2380521"/>
              <a:gd name="connsiteX219" fmla="*/ 7440913 w 8023328"/>
              <a:gd name="connsiteY219" fmla="*/ 1780878 h 2380521"/>
              <a:gd name="connsiteX220" fmla="*/ 7370084 w 8023328"/>
              <a:gd name="connsiteY220" fmla="*/ 1780878 h 2380521"/>
              <a:gd name="connsiteX221" fmla="*/ 7382481 w 8023328"/>
              <a:gd name="connsiteY221" fmla="*/ 1793275 h 2380521"/>
              <a:gd name="connsiteX222" fmla="*/ 7370084 w 8023328"/>
              <a:gd name="connsiteY222" fmla="*/ 1807131 h 2380521"/>
              <a:gd name="connsiteX223" fmla="*/ 7356228 w 8023328"/>
              <a:gd name="connsiteY223" fmla="*/ 1793275 h 2380521"/>
              <a:gd name="connsiteX224" fmla="*/ 7370084 w 8023328"/>
              <a:gd name="connsiteY224" fmla="*/ 1780878 h 2380521"/>
              <a:gd name="connsiteX225" fmla="*/ 7294422 w 8023328"/>
              <a:gd name="connsiteY225" fmla="*/ 1780878 h 2380521"/>
              <a:gd name="connsiteX226" fmla="*/ 7308278 w 8023328"/>
              <a:gd name="connsiteY226" fmla="*/ 1793275 h 2380521"/>
              <a:gd name="connsiteX227" fmla="*/ 7294422 w 8023328"/>
              <a:gd name="connsiteY227" fmla="*/ 1807131 h 2380521"/>
              <a:gd name="connsiteX228" fmla="*/ 7282025 w 8023328"/>
              <a:gd name="connsiteY228" fmla="*/ 1793275 h 2380521"/>
              <a:gd name="connsiteX229" fmla="*/ 7294422 w 8023328"/>
              <a:gd name="connsiteY229" fmla="*/ 1780878 h 2380521"/>
              <a:gd name="connsiteX230" fmla="*/ 7654337 w 8023328"/>
              <a:gd name="connsiteY230" fmla="*/ 1710049 h 2380521"/>
              <a:gd name="connsiteX231" fmla="*/ 7669126 w 8023328"/>
              <a:gd name="connsiteY231" fmla="*/ 1722446 h 2380521"/>
              <a:gd name="connsiteX232" fmla="*/ 7654337 w 8023328"/>
              <a:gd name="connsiteY232" fmla="*/ 1736302 h 2380521"/>
              <a:gd name="connsiteX233" fmla="*/ 7639549 w 8023328"/>
              <a:gd name="connsiteY233" fmla="*/ 1722446 h 2380521"/>
              <a:gd name="connsiteX234" fmla="*/ 7654337 w 8023328"/>
              <a:gd name="connsiteY234" fmla="*/ 1710049 h 2380521"/>
              <a:gd name="connsiteX235" fmla="*/ 7583507 w 8023328"/>
              <a:gd name="connsiteY235" fmla="*/ 1710049 h 2380521"/>
              <a:gd name="connsiteX236" fmla="*/ 7598297 w 8023328"/>
              <a:gd name="connsiteY236" fmla="*/ 1722446 h 2380521"/>
              <a:gd name="connsiteX237" fmla="*/ 7583507 w 8023328"/>
              <a:gd name="connsiteY237" fmla="*/ 1736302 h 2380521"/>
              <a:gd name="connsiteX238" fmla="*/ 7568718 w 8023328"/>
              <a:gd name="connsiteY238" fmla="*/ 1722446 h 2380521"/>
              <a:gd name="connsiteX239" fmla="*/ 7583507 w 8023328"/>
              <a:gd name="connsiteY239" fmla="*/ 1710049 h 2380521"/>
              <a:gd name="connsiteX240" fmla="*/ 7511745 w 8023328"/>
              <a:gd name="connsiteY240" fmla="*/ 1710049 h 2380521"/>
              <a:gd name="connsiteX241" fmla="*/ 7524143 w 8023328"/>
              <a:gd name="connsiteY241" fmla="*/ 1722446 h 2380521"/>
              <a:gd name="connsiteX242" fmla="*/ 7511745 w 8023328"/>
              <a:gd name="connsiteY242" fmla="*/ 1736302 h 2380521"/>
              <a:gd name="connsiteX243" fmla="*/ 7497889 w 8023328"/>
              <a:gd name="connsiteY243" fmla="*/ 1722446 h 2380521"/>
              <a:gd name="connsiteX244" fmla="*/ 7511745 w 8023328"/>
              <a:gd name="connsiteY244" fmla="*/ 1710049 h 2380521"/>
              <a:gd name="connsiteX245" fmla="*/ 7440913 w 8023328"/>
              <a:gd name="connsiteY245" fmla="*/ 1710049 h 2380521"/>
              <a:gd name="connsiteX246" fmla="*/ 7453310 w 8023328"/>
              <a:gd name="connsiteY246" fmla="*/ 1722446 h 2380521"/>
              <a:gd name="connsiteX247" fmla="*/ 7440913 w 8023328"/>
              <a:gd name="connsiteY247" fmla="*/ 1736302 h 2380521"/>
              <a:gd name="connsiteX248" fmla="*/ 7427057 w 8023328"/>
              <a:gd name="connsiteY248" fmla="*/ 1722446 h 2380521"/>
              <a:gd name="connsiteX249" fmla="*/ 7440913 w 8023328"/>
              <a:gd name="connsiteY249" fmla="*/ 1710049 h 2380521"/>
              <a:gd name="connsiteX250" fmla="*/ 7370084 w 8023328"/>
              <a:gd name="connsiteY250" fmla="*/ 1710049 h 2380521"/>
              <a:gd name="connsiteX251" fmla="*/ 7382481 w 8023328"/>
              <a:gd name="connsiteY251" fmla="*/ 1722446 h 2380521"/>
              <a:gd name="connsiteX252" fmla="*/ 7370084 w 8023328"/>
              <a:gd name="connsiteY252" fmla="*/ 1736302 h 2380521"/>
              <a:gd name="connsiteX253" fmla="*/ 7356228 w 8023328"/>
              <a:gd name="connsiteY253" fmla="*/ 1722446 h 2380521"/>
              <a:gd name="connsiteX254" fmla="*/ 7370084 w 8023328"/>
              <a:gd name="connsiteY254" fmla="*/ 1710049 h 2380521"/>
              <a:gd name="connsiteX255" fmla="*/ 7294422 w 8023328"/>
              <a:gd name="connsiteY255" fmla="*/ 1710049 h 2380521"/>
              <a:gd name="connsiteX256" fmla="*/ 7308278 w 8023328"/>
              <a:gd name="connsiteY256" fmla="*/ 1722446 h 2380521"/>
              <a:gd name="connsiteX257" fmla="*/ 7294422 w 8023328"/>
              <a:gd name="connsiteY257" fmla="*/ 1736302 h 2380521"/>
              <a:gd name="connsiteX258" fmla="*/ 7282025 w 8023328"/>
              <a:gd name="connsiteY258" fmla="*/ 1722446 h 2380521"/>
              <a:gd name="connsiteX259" fmla="*/ 7294422 w 8023328"/>
              <a:gd name="connsiteY259" fmla="*/ 1710049 h 2380521"/>
              <a:gd name="connsiteX260" fmla="*/ 7223591 w 8023328"/>
              <a:gd name="connsiteY260" fmla="*/ 1710049 h 2380521"/>
              <a:gd name="connsiteX261" fmla="*/ 7237447 w 8023328"/>
              <a:gd name="connsiteY261" fmla="*/ 1722446 h 2380521"/>
              <a:gd name="connsiteX262" fmla="*/ 7223591 w 8023328"/>
              <a:gd name="connsiteY262" fmla="*/ 1736302 h 2380521"/>
              <a:gd name="connsiteX263" fmla="*/ 7211194 w 8023328"/>
              <a:gd name="connsiteY263" fmla="*/ 1722446 h 2380521"/>
              <a:gd name="connsiteX264" fmla="*/ 7223591 w 8023328"/>
              <a:gd name="connsiteY264" fmla="*/ 1710049 h 2380521"/>
              <a:gd name="connsiteX265" fmla="*/ 7583507 w 8023328"/>
              <a:gd name="connsiteY265" fmla="*/ 1639217 h 2380521"/>
              <a:gd name="connsiteX266" fmla="*/ 7598297 w 8023328"/>
              <a:gd name="connsiteY266" fmla="*/ 1651614 h 2380521"/>
              <a:gd name="connsiteX267" fmla="*/ 7583507 w 8023328"/>
              <a:gd name="connsiteY267" fmla="*/ 1665470 h 2380521"/>
              <a:gd name="connsiteX268" fmla="*/ 7568718 w 8023328"/>
              <a:gd name="connsiteY268" fmla="*/ 1651614 h 2380521"/>
              <a:gd name="connsiteX269" fmla="*/ 7583507 w 8023328"/>
              <a:gd name="connsiteY269" fmla="*/ 1639217 h 2380521"/>
              <a:gd name="connsiteX270" fmla="*/ 7511745 w 8023328"/>
              <a:gd name="connsiteY270" fmla="*/ 1639217 h 2380521"/>
              <a:gd name="connsiteX271" fmla="*/ 7524143 w 8023328"/>
              <a:gd name="connsiteY271" fmla="*/ 1651614 h 2380521"/>
              <a:gd name="connsiteX272" fmla="*/ 7511745 w 8023328"/>
              <a:gd name="connsiteY272" fmla="*/ 1665470 h 2380521"/>
              <a:gd name="connsiteX273" fmla="*/ 7497889 w 8023328"/>
              <a:gd name="connsiteY273" fmla="*/ 1651614 h 2380521"/>
              <a:gd name="connsiteX274" fmla="*/ 7511745 w 8023328"/>
              <a:gd name="connsiteY274" fmla="*/ 1639217 h 2380521"/>
              <a:gd name="connsiteX275" fmla="*/ 7440913 w 8023328"/>
              <a:gd name="connsiteY275" fmla="*/ 1639217 h 2380521"/>
              <a:gd name="connsiteX276" fmla="*/ 7453310 w 8023328"/>
              <a:gd name="connsiteY276" fmla="*/ 1651614 h 2380521"/>
              <a:gd name="connsiteX277" fmla="*/ 7440913 w 8023328"/>
              <a:gd name="connsiteY277" fmla="*/ 1665470 h 2380521"/>
              <a:gd name="connsiteX278" fmla="*/ 7427057 w 8023328"/>
              <a:gd name="connsiteY278" fmla="*/ 1651614 h 2380521"/>
              <a:gd name="connsiteX279" fmla="*/ 7440913 w 8023328"/>
              <a:gd name="connsiteY279" fmla="*/ 1639217 h 2380521"/>
              <a:gd name="connsiteX280" fmla="*/ 7370084 w 8023328"/>
              <a:gd name="connsiteY280" fmla="*/ 1639217 h 2380521"/>
              <a:gd name="connsiteX281" fmla="*/ 7382481 w 8023328"/>
              <a:gd name="connsiteY281" fmla="*/ 1651614 h 2380521"/>
              <a:gd name="connsiteX282" fmla="*/ 7370084 w 8023328"/>
              <a:gd name="connsiteY282" fmla="*/ 1665470 h 2380521"/>
              <a:gd name="connsiteX283" fmla="*/ 7356228 w 8023328"/>
              <a:gd name="connsiteY283" fmla="*/ 1651614 h 2380521"/>
              <a:gd name="connsiteX284" fmla="*/ 7370084 w 8023328"/>
              <a:gd name="connsiteY284" fmla="*/ 1639217 h 2380521"/>
              <a:gd name="connsiteX285" fmla="*/ 7294422 w 8023328"/>
              <a:gd name="connsiteY285" fmla="*/ 1639217 h 2380521"/>
              <a:gd name="connsiteX286" fmla="*/ 7308278 w 8023328"/>
              <a:gd name="connsiteY286" fmla="*/ 1651614 h 2380521"/>
              <a:gd name="connsiteX287" fmla="*/ 7294422 w 8023328"/>
              <a:gd name="connsiteY287" fmla="*/ 1665470 h 2380521"/>
              <a:gd name="connsiteX288" fmla="*/ 7282025 w 8023328"/>
              <a:gd name="connsiteY288" fmla="*/ 1651614 h 2380521"/>
              <a:gd name="connsiteX289" fmla="*/ 7294422 w 8023328"/>
              <a:gd name="connsiteY289" fmla="*/ 1639217 h 2380521"/>
              <a:gd name="connsiteX290" fmla="*/ 7223591 w 8023328"/>
              <a:gd name="connsiteY290" fmla="*/ 1639217 h 2380521"/>
              <a:gd name="connsiteX291" fmla="*/ 7237447 w 8023328"/>
              <a:gd name="connsiteY291" fmla="*/ 1651614 h 2380521"/>
              <a:gd name="connsiteX292" fmla="*/ 7223591 w 8023328"/>
              <a:gd name="connsiteY292" fmla="*/ 1665470 h 2380521"/>
              <a:gd name="connsiteX293" fmla="*/ 7211194 w 8023328"/>
              <a:gd name="connsiteY293" fmla="*/ 1651614 h 2380521"/>
              <a:gd name="connsiteX294" fmla="*/ 7223591 w 8023328"/>
              <a:gd name="connsiteY294" fmla="*/ 1639217 h 2380521"/>
              <a:gd name="connsiteX295" fmla="*/ 7152761 w 8023328"/>
              <a:gd name="connsiteY295" fmla="*/ 1639217 h 2380521"/>
              <a:gd name="connsiteX296" fmla="*/ 7166617 w 8023328"/>
              <a:gd name="connsiteY296" fmla="*/ 1651614 h 2380521"/>
              <a:gd name="connsiteX297" fmla="*/ 7152761 w 8023328"/>
              <a:gd name="connsiteY297" fmla="*/ 1665470 h 2380521"/>
              <a:gd name="connsiteX298" fmla="*/ 7140364 w 8023328"/>
              <a:gd name="connsiteY298" fmla="*/ 1651614 h 2380521"/>
              <a:gd name="connsiteX299" fmla="*/ 7152761 w 8023328"/>
              <a:gd name="connsiteY299" fmla="*/ 1639217 h 2380521"/>
              <a:gd name="connsiteX300" fmla="*/ 7511745 w 8023328"/>
              <a:gd name="connsiteY300" fmla="*/ 1568388 h 2380521"/>
              <a:gd name="connsiteX301" fmla="*/ 7524143 w 8023328"/>
              <a:gd name="connsiteY301" fmla="*/ 1583176 h 2380521"/>
              <a:gd name="connsiteX302" fmla="*/ 7511745 w 8023328"/>
              <a:gd name="connsiteY302" fmla="*/ 1597964 h 2380521"/>
              <a:gd name="connsiteX303" fmla="*/ 7497889 w 8023328"/>
              <a:gd name="connsiteY303" fmla="*/ 1583176 h 2380521"/>
              <a:gd name="connsiteX304" fmla="*/ 7511745 w 8023328"/>
              <a:gd name="connsiteY304" fmla="*/ 1568388 h 2380521"/>
              <a:gd name="connsiteX305" fmla="*/ 7440913 w 8023328"/>
              <a:gd name="connsiteY305" fmla="*/ 1568388 h 2380521"/>
              <a:gd name="connsiteX306" fmla="*/ 7453310 w 8023328"/>
              <a:gd name="connsiteY306" fmla="*/ 1583176 h 2380521"/>
              <a:gd name="connsiteX307" fmla="*/ 7440913 w 8023328"/>
              <a:gd name="connsiteY307" fmla="*/ 1597964 h 2380521"/>
              <a:gd name="connsiteX308" fmla="*/ 7427057 w 8023328"/>
              <a:gd name="connsiteY308" fmla="*/ 1583176 h 2380521"/>
              <a:gd name="connsiteX309" fmla="*/ 7440913 w 8023328"/>
              <a:gd name="connsiteY309" fmla="*/ 1568388 h 2380521"/>
              <a:gd name="connsiteX310" fmla="*/ 7370084 w 8023328"/>
              <a:gd name="connsiteY310" fmla="*/ 1568388 h 2380521"/>
              <a:gd name="connsiteX311" fmla="*/ 7382481 w 8023328"/>
              <a:gd name="connsiteY311" fmla="*/ 1583176 h 2380521"/>
              <a:gd name="connsiteX312" fmla="*/ 7370084 w 8023328"/>
              <a:gd name="connsiteY312" fmla="*/ 1597964 h 2380521"/>
              <a:gd name="connsiteX313" fmla="*/ 7356228 w 8023328"/>
              <a:gd name="connsiteY313" fmla="*/ 1583176 h 2380521"/>
              <a:gd name="connsiteX314" fmla="*/ 7370084 w 8023328"/>
              <a:gd name="connsiteY314" fmla="*/ 1568388 h 2380521"/>
              <a:gd name="connsiteX315" fmla="*/ 7294422 w 8023328"/>
              <a:gd name="connsiteY315" fmla="*/ 1568388 h 2380521"/>
              <a:gd name="connsiteX316" fmla="*/ 7308278 w 8023328"/>
              <a:gd name="connsiteY316" fmla="*/ 1583176 h 2380521"/>
              <a:gd name="connsiteX317" fmla="*/ 7294422 w 8023328"/>
              <a:gd name="connsiteY317" fmla="*/ 1597964 h 2380521"/>
              <a:gd name="connsiteX318" fmla="*/ 7282025 w 8023328"/>
              <a:gd name="connsiteY318" fmla="*/ 1583176 h 2380521"/>
              <a:gd name="connsiteX319" fmla="*/ 7294422 w 8023328"/>
              <a:gd name="connsiteY319" fmla="*/ 1568388 h 2380521"/>
              <a:gd name="connsiteX320" fmla="*/ 7223591 w 8023328"/>
              <a:gd name="connsiteY320" fmla="*/ 1568388 h 2380521"/>
              <a:gd name="connsiteX321" fmla="*/ 7237447 w 8023328"/>
              <a:gd name="connsiteY321" fmla="*/ 1583176 h 2380521"/>
              <a:gd name="connsiteX322" fmla="*/ 7223591 w 8023328"/>
              <a:gd name="connsiteY322" fmla="*/ 1597964 h 2380521"/>
              <a:gd name="connsiteX323" fmla="*/ 7211194 w 8023328"/>
              <a:gd name="connsiteY323" fmla="*/ 1583176 h 2380521"/>
              <a:gd name="connsiteX324" fmla="*/ 7223591 w 8023328"/>
              <a:gd name="connsiteY324" fmla="*/ 1568388 h 2380521"/>
              <a:gd name="connsiteX325" fmla="*/ 7152761 w 8023328"/>
              <a:gd name="connsiteY325" fmla="*/ 1568388 h 2380521"/>
              <a:gd name="connsiteX326" fmla="*/ 7166617 w 8023328"/>
              <a:gd name="connsiteY326" fmla="*/ 1580785 h 2380521"/>
              <a:gd name="connsiteX327" fmla="*/ 7152761 w 8023328"/>
              <a:gd name="connsiteY327" fmla="*/ 1594641 h 2380521"/>
              <a:gd name="connsiteX328" fmla="*/ 7140364 w 8023328"/>
              <a:gd name="connsiteY328" fmla="*/ 1580785 h 2380521"/>
              <a:gd name="connsiteX329" fmla="*/ 7152761 w 8023328"/>
              <a:gd name="connsiteY329" fmla="*/ 1568388 h 2380521"/>
              <a:gd name="connsiteX330" fmla="*/ 7084322 w 8023328"/>
              <a:gd name="connsiteY330" fmla="*/ 1568388 h 2380521"/>
              <a:gd name="connsiteX331" fmla="*/ 7099111 w 8023328"/>
              <a:gd name="connsiteY331" fmla="*/ 1580785 h 2380521"/>
              <a:gd name="connsiteX332" fmla="*/ 7084322 w 8023328"/>
              <a:gd name="connsiteY332" fmla="*/ 1594641 h 2380521"/>
              <a:gd name="connsiteX333" fmla="*/ 7069533 w 8023328"/>
              <a:gd name="connsiteY333" fmla="*/ 1580785 h 2380521"/>
              <a:gd name="connsiteX334" fmla="*/ 7084322 w 8023328"/>
              <a:gd name="connsiteY334" fmla="*/ 1568388 h 2380521"/>
              <a:gd name="connsiteX335" fmla="*/ 7440913 w 8023328"/>
              <a:gd name="connsiteY335" fmla="*/ 1494185 h 2380521"/>
              <a:gd name="connsiteX336" fmla="*/ 7453310 w 8023328"/>
              <a:gd name="connsiteY336" fmla="*/ 1508973 h 2380521"/>
              <a:gd name="connsiteX337" fmla="*/ 7440913 w 8023328"/>
              <a:gd name="connsiteY337" fmla="*/ 1523761 h 2380521"/>
              <a:gd name="connsiteX338" fmla="*/ 7427057 w 8023328"/>
              <a:gd name="connsiteY338" fmla="*/ 1508973 h 2380521"/>
              <a:gd name="connsiteX339" fmla="*/ 7440913 w 8023328"/>
              <a:gd name="connsiteY339" fmla="*/ 1494185 h 2380521"/>
              <a:gd name="connsiteX340" fmla="*/ 7370084 w 8023328"/>
              <a:gd name="connsiteY340" fmla="*/ 1494185 h 2380521"/>
              <a:gd name="connsiteX341" fmla="*/ 7382481 w 8023328"/>
              <a:gd name="connsiteY341" fmla="*/ 1508973 h 2380521"/>
              <a:gd name="connsiteX342" fmla="*/ 7370084 w 8023328"/>
              <a:gd name="connsiteY342" fmla="*/ 1523761 h 2380521"/>
              <a:gd name="connsiteX343" fmla="*/ 7356228 w 8023328"/>
              <a:gd name="connsiteY343" fmla="*/ 1508973 h 2380521"/>
              <a:gd name="connsiteX344" fmla="*/ 7370084 w 8023328"/>
              <a:gd name="connsiteY344" fmla="*/ 1494185 h 2380521"/>
              <a:gd name="connsiteX345" fmla="*/ 7294422 w 8023328"/>
              <a:gd name="connsiteY345" fmla="*/ 1494185 h 2380521"/>
              <a:gd name="connsiteX346" fmla="*/ 7308278 w 8023328"/>
              <a:gd name="connsiteY346" fmla="*/ 1508973 h 2380521"/>
              <a:gd name="connsiteX347" fmla="*/ 7294422 w 8023328"/>
              <a:gd name="connsiteY347" fmla="*/ 1523761 h 2380521"/>
              <a:gd name="connsiteX348" fmla="*/ 7282025 w 8023328"/>
              <a:gd name="connsiteY348" fmla="*/ 1508973 h 2380521"/>
              <a:gd name="connsiteX349" fmla="*/ 7294422 w 8023328"/>
              <a:gd name="connsiteY349" fmla="*/ 1494185 h 2380521"/>
              <a:gd name="connsiteX350" fmla="*/ 7223591 w 8023328"/>
              <a:gd name="connsiteY350" fmla="*/ 1494185 h 2380521"/>
              <a:gd name="connsiteX351" fmla="*/ 7237447 w 8023328"/>
              <a:gd name="connsiteY351" fmla="*/ 1508973 h 2380521"/>
              <a:gd name="connsiteX352" fmla="*/ 7223591 w 8023328"/>
              <a:gd name="connsiteY352" fmla="*/ 1523761 h 2380521"/>
              <a:gd name="connsiteX353" fmla="*/ 7211194 w 8023328"/>
              <a:gd name="connsiteY353" fmla="*/ 1508973 h 2380521"/>
              <a:gd name="connsiteX354" fmla="*/ 7223591 w 8023328"/>
              <a:gd name="connsiteY354" fmla="*/ 1494185 h 2380521"/>
              <a:gd name="connsiteX355" fmla="*/ 7152761 w 8023328"/>
              <a:gd name="connsiteY355" fmla="*/ 1494185 h 2380521"/>
              <a:gd name="connsiteX356" fmla="*/ 7166617 w 8023328"/>
              <a:gd name="connsiteY356" fmla="*/ 1508973 h 2380521"/>
              <a:gd name="connsiteX357" fmla="*/ 7152761 w 8023328"/>
              <a:gd name="connsiteY357" fmla="*/ 1523761 h 2380521"/>
              <a:gd name="connsiteX358" fmla="*/ 7140364 w 8023328"/>
              <a:gd name="connsiteY358" fmla="*/ 1508973 h 2380521"/>
              <a:gd name="connsiteX359" fmla="*/ 7152761 w 8023328"/>
              <a:gd name="connsiteY359" fmla="*/ 1494185 h 2380521"/>
              <a:gd name="connsiteX360" fmla="*/ 7084322 w 8023328"/>
              <a:gd name="connsiteY360" fmla="*/ 1494185 h 2380521"/>
              <a:gd name="connsiteX361" fmla="*/ 7099111 w 8023328"/>
              <a:gd name="connsiteY361" fmla="*/ 1508973 h 2380521"/>
              <a:gd name="connsiteX362" fmla="*/ 7084322 w 8023328"/>
              <a:gd name="connsiteY362" fmla="*/ 1523761 h 2380521"/>
              <a:gd name="connsiteX363" fmla="*/ 7069533 w 8023328"/>
              <a:gd name="connsiteY363" fmla="*/ 1508973 h 2380521"/>
              <a:gd name="connsiteX364" fmla="*/ 7084322 w 8023328"/>
              <a:gd name="connsiteY364" fmla="*/ 1494185 h 2380521"/>
              <a:gd name="connsiteX365" fmla="*/ 7013492 w 8023328"/>
              <a:gd name="connsiteY365" fmla="*/ 1494185 h 2380521"/>
              <a:gd name="connsiteX366" fmla="*/ 7028280 w 8023328"/>
              <a:gd name="connsiteY366" fmla="*/ 1508973 h 2380521"/>
              <a:gd name="connsiteX367" fmla="*/ 7013492 w 8023328"/>
              <a:gd name="connsiteY367" fmla="*/ 1523761 h 2380521"/>
              <a:gd name="connsiteX368" fmla="*/ 6998704 w 8023328"/>
              <a:gd name="connsiteY368" fmla="*/ 1508973 h 2380521"/>
              <a:gd name="connsiteX369" fmla="*/ 7013492 w 8023328"/>
              <a:gd name="connsiteY369" fmla="*/ 1494185 h 2380521"/>
              <a:gd name="connsiteX370" fmla="*/ 6939085 w 8023328"/>
              <a:gd name="connsiteY370" fmla="*/ 1494185 h 2380521"/>
              <a:gd name="connsiteX371" fmla="*/ 6950753 w 8023328"/>
              <a:gd name="connsiteY371" fmla="*/ 1508973 h 2380521"/>
              <a:gd name="connsiteX372" fmla="*/ 6939085 w 8023328"/>
              <a:gd name="connsiteY372" fmla="*/ 1523761 h 2380521"/>
              <a:gd name="connsiteX373" fmla="*/ 6924500 w 8023328"/>
              <a:gd name="connsiteY373" fmla="*/ 1508973 h 2380521"/>
              <a:gd name="connsiteX374" fmla="*/ 6939085 w 8023328"/>
              <a:gd name="connsiteY374" fmla="*/ 1494185 h 2380521"/>
              <a:gd name="connsiteX375" fmla="*/ 83229 w 8023328"/>
              <a:gd name="connsiteY375" fmla="*/ 1426727 h 2380521"/>
              <a:gd name="connsiteX376" fmla="*/ 97085 w 8023328"/>
              <a:gd name="connsiteY376" fmla="*/ 1439124 h 2380521"/>
              <a:gd name="connsiteX377" fmla="*/ 83229 w 8023328"/>
              <a:gd name="connsiteY377" fmla="*/ 1452980 h 2380521"/>
              <a:gd name="connsiteX378" fmla="*/ 70831 w 8023328"/>
              <a:gd name="connsiteY378" fmla="*/ 1439124 h 2380521"/>
              <a:gd name="connsiteX379" fmla="*/ 83229 w 8023328"/>
              <a:gd name="connsiteY379" fmla="*/ 1426727 h 2380521"/>
              <a:gd name="connsiteX380" fmla="*/ 11993 w 8023328"/>
              <a:gd name="connsiteY380" fmla="*/ 1426727 h 2380521"/>
              <a:gd name="connsiteX381" fmla="*/ 26234 w 8023328"/>
              <a:gd name="connsiteY381" fmla="*/ 1439124 h 2380521"/>
              <a:gd name="connsiteX382" fmla="*/ 11993 w 8023328"/>
              <a:gd name="connsiteY382" fmla="*/ 1452980 h 2380521"/>
              <a:gd name="connsiteX383" fmla="*/ 0 w 8023328"/>
              <a:gd name="connsiteY383" fmla="*/ 1439124 h 2380521"/>
              <a:gd name="connsiteX384" fmla="*/ 11993 w 8023328"/>
              <a:gd name="connsiteY384" fmla="*/ 1426727 h 2380521"/>
              <a:gd name="connsiteX385" fmla="*/ 7370084 w 8023328"/>
              <a:gd name="connsiteY385" fmla="*/ 1423353 h 2380521"/>
              <a:gd name="connsiteX386" fmla="*/ 7382481 w 8023328"/>
              <a:gd name="connsiteY386" fmla="*/ 1438142 h 2380521"/>
              <a:gd name="connsiteX387" fmla="*/ 7370084 w 8023328"/>
              <a:gd name="connsiteY387" fmla="*/ 1452931 h 2380521"/>
              <a:gd name="connsiteX388" fmla="*/ 7356228 w 8023328"/>
              <a:gd name="connsiteY388" fmla="*/ 1438142 h 2380521"/>
              <a:gd name="connsiteX389" fmla="*/ 7370084 w 8023328"/>
              <a:gd name="connsiteY389" fmla="*/ 1423353 h 2380521"/>
              <a:gd name="connsiteX390" fmla="*/ 7294422 w 8023328"/>
              <a:gd name="connsiteY390" fmla="*/ 1423353 h 2380521"/>
              <a:gd name="connsiteX391" fmla="*/ 7308278 w 8023328"/>
              <a:gd name="connsiteY391" fmla="*/ 1438142 h 2380521"/>
              <a:gd name="connsiteX392" fmla="*/ 7294422 w 8023328"/>
              <a:gd name="connsiteY392" fmla="*/ 1452931 h 2380521"/>
              <a:gd name="connsiteX393" fmla="*/ 7282025 w 8023328"/>
              <a:gd name="connsiteY393" fmla="*/ 1438142 h 2380521"/>
              <a:gd name="connsiteX394" fmla="*/ 7294422 w 8023328"/>
              <a:gd name="connsiteY394" fmla="*/ 1423353 h 2380521"/>
              <a:gd name="connsiteX395" fmla="*/ 7223591 w 8023328"/>
              <a:gd name="connsiteY395" fmla="*/ 1423353 h 2380521"/>
              <a:gd name="connsiteX396" fmla="*/ 7237447 w 8023328"/>
              <a:gd name="connsiteY396" fmla="*/ 1438142 h 2380521"/>
              <a:gd name="connsiteX397" fmla="*/ 7223591 w 8023328"/>
              <a:gd name="connsiteY397" fmla="*/ 1452931 h 2380521"/>
              <a:gd name="connsiteX398" fmla="*/ 7211194 w 8023328"/>
              <a:gd name="connsiteY398" fmla="*/ 1438142 h 2380521"/>
              <a:gd name="connsiteX399" fmla="*/ 7223591 w 8023328"/>
              <a:gd name="connsiteY399" fmla="*/ 1423353 h 2380521"/>
              <a:gd name="connsiteX400" fmla="*/ 7155152 w 8023328"/>
              <a:gd name="connsiteY400" fmla="*/ 1423353 h 2380521"/>
              <a:gd name="connsiteX401" fmla="*/ 7169940 w 8023328"/>
              <a:gd name="connsiteY401" fmla="*/ 1438142 h 2380521"/>
              <a:gd name="connsiteX402" fmla="*/ 7155152 w 8023328"/>
              <a:gd name="connsiteY402" fmla="*/ 1452931 h 2380521"/>
              <a:gd name="connsiteX403" fmla="*/ 7141920 w 8023328"/>
              <a:gd name="connsiteY403" fmla="*/ 1438142 h 2380521"/>
              <a:gd name="connsiteX404" fmla="*/ 7155152 w 8023328"/>
              <a:gd name="connsiteY404" fmla="*/ 1423353 h 2380521"/>
              <a:gd name="connsiteX405" fmla="*/ 7084322 w 8023328"/>
              <a:gd name="connsiteY405" fmla="*/ 1423353 h 2380521"/>
              <a:gd name="connsiteX406" fmla="*/ 7099111 w 8023328"/>
              <a:gd name="connsiteY406" fmla="*/ 1438142 h 2380521"/>
              <a:gd name="connsiteX407" fmla="*/ 7084322 w 8023328"/>
              <a:gd name="connsiteY407" fmla="*/ 1452931 h 2380521"/>
              <a:gd name="connsiteX408" fmla="*/ 7069533 w 8023328"/>
              <a:gd name="connsiteY408" fmla="*/ 1438142 h 2380521"/>
              <a:gd name="connsiteX409" fmla="*/ 7084322 w 8023328"/>
              <a:gd name="connsiteY409" fmla="*/ 1423353 h 2380521"/>
              <a:gd name="connsiteX410" fmla="*/ 7013492 w 8023328"/>
              <a:gd name="connsiteY410" fmla="*/ 1423353 h 2380521"/>
              <a:gd name="connsiteX411" fmla="*/ 7028280 w 8023328"/>
              <a:gd name="connsiteY411" fmla="*/ 1438142 h 2380521"/>
              <a:gd name="connsiteX412" fmla="*/ 7013492 w 8023328"/>
              <a:gd name="connsiteY412" fmla="*/ 1452931 h 2380521"/>
              <a:gd name="connsiteX413" fmla="*/ 6998704 w 8023328"/>
              <a:gd name="connsiteY413" fmla="*/ 1438142 h 2380521"/>
              <a:gd name="connsiteX414" fmla="*/ 7013492 w 8023328"/>
              <a:gd name="connsiteY414" fmla="*/ 1423353 h 2380521"/>
              <a:gd name="connsiteX415" fmla="*/ 6939085 w 8023328"/>
              <a:gd name="connsiteY415" fmla="*/ 1423353 h 2380521"/>
              <a:gd name="connsiteX416" fmla="*/ 6950753 w 8023328"/>
              <a:gd name="connsiteY416" fmla="*/ 1438142 h 2380521"/>
              <a:gd name="connsiteX417" fmla="*/ 6939085 w 8023328"/>
              <a:gd name="connsiteY417" fmla="*/ 1452931 h 2380521"/>
              <a:gd name="connsiteX418" fmla="*/ 6924500 w 8023328"/>
              <a:gd name="connsiteY418" fmla="*/ 1438142 h 2380521"/>
              <a:gd name="connsiteX419" fmla="*/ 6939085 w 8023328"/>
              <a:gd name="connsiteY419" fmla="*/ 1423353 h 2380521"/>
              <a:gd name="connsiteX420" fmla="*/ 6867525 w 8023328"/>
              <a:gd name="connsiteY420" fmla="*/ 1423353 h 2380521"/>
              <a:gd name="connsiteX421" fmla="*/ 6879922 w 8023328"/>
              <a:gd name="connsiteY421" fmla="*/ 1438142 h 2380521"/>
              <a:gd name="connsiteX422" fmla="*/ 6867525 w 8023328"/>
              <a:gd name="connsiteY422" fmla="*/ 1452931 h 2380521"/>
              <a:gd name="connsiteX423" fmla="*/ 6853669 w 8023328"/>
              <a:gd name="connsiteY423" fmla="*/ 1438142 h 2380521"/>
              <a:gd name="connsiteX424" fmla="*/ 6867525 w 8023328"/>
              <a:gd name="connsiteY424" fmla="*/ 1423353 h 2380521"/>
              <a:gd name="connsiteX425" fmla="*/ 6796696 w 8023328"/>
              <a:gd name="connsiteY425" fmla="*/ 1423353 h 2380521"/>
              <a:gd name="connsiteX426" fmla="*/ 6809093 w 8023328"/>
              <a:gd name="connsiteY426" fmla="*/ 1438142 h 2380521"/>
              <a:gd name="connsiteX427" fmla="*/ 6796696 w 8023328"/>
              <a:gd name="connsiteY427" fmla="*/ 1452931 h 2380521"/>
              <a:gd name="connsiteX428" fmla="*/ 6782840 w 8023328"/>
              <a:gd name="connsiteY428" fmla="*/ 1438142 h 2380521"/>
              <a:gd name="connsiteX429" fmla="*/ 6796696 w 8023328"/>
              <a:gd name="connsiteY429" fmla="*/ 1423353 h 2380521"/>
              <a:gd name="connsiteX430" fmla="*/ 155518 w 8023328"/>
              <a:gd name="connsiteY430" fmla="*/ 1355896 h 2380521"/>
              <a:gd name="connsiteX431" fmla="*/ 167916 w 8023328"/>
              <a:gd name="connsiteY431" fmla="*/ 1368293 h 2380521"/>
              <a:gd name="connsiteX432" fmla="*/ 155518 w 8023328"/>
              <a:gd name="connsiteY432" fmla="*/ 1382149 h 2380521"/>
              <a:gd name="connsiteX433" fmla="*/ 141662 w 8023328"/>
              <a:gd name="connsiteY433" fmla="*/ 1368293 h 2380521"/>
              <a:gd name="connsiteX434" fmla="*/ 155518 w 8023328"/>
              <a:gd name="connsiteY434" fmla="*/ 1355896 h 2380521"/>
              <a:gd name="connsiteX435" fmla="*/ 83230 w 8023328"/>
              <a:gd name="connsiteY435" fmla="*/ 1355896 h 2380521"/>
              <a:gd name="connsiteX436" fmla="*/ 97086 w 8023328"/>
              <a:gd name="connsiteY436" fmla="*/ 1368293 h 2380521"/>
              <a:gd name="connsiteX437" fmla="*/ 83230 w 8023328"/>
              <a:gd name="connsiteY437" fmla="*/ 1382149 h 2380521"/>
              <a:gd name="connsiteX438" fmla="*/ 70832 w 8023328"/>
              <a:gd name="connsiteY438" fmla="*/ 1368293 h 2380521"/>
              <a:gd name="connsiteX439" fmla="*/ 83230 w 8023328"/>
              <a:gd name="connsiteY439" fmla="*/ 1355896 h 2380521"/>
              <a:gd name="connsiteX440" fmla="*/ 11994 w 8023328"/>
              <a:gd name="connsiteY440" fmla="*/ 1355896 h 2380521"/>
              <a:gd name="connsiteX441" fmla="*/ 26235 w 8023328"/>
              <a:gd name="connsiteY441" fmla="*/ 1368293 h 2380521"/>
              <a:gd name="connsiteX442" fmla="*/ 11994 w 8023328"/>
              <a:gd name="connsiteY442" fmla="*/ 1382149 h 2380521"/>
              <a:gd name="connsiteX443" fmla="*/ 2 w 8023328"/>
              <a:gd name="connsiteY443" fmla="*/ 1368293 h 2380521"/>
              <a:gd name="connsiteX444" fmla="*/ 11994 w 8023328"/>
              <a:gd name="connsiteY444" fmla="*/ 1355896 h 2380521"/>
              <a:gd name="connsiteX445" fmla="*/ 7294422 w 8023328"/>
              <a:gd name="connsiteY445" fmla="*/ 1352524 h 2380521"/>
              <a:gd name="connsiteX446" fmla="*/ 7308278 w 8023328"/>
              <a:gd name="connsiteY446" fmla="*/ 1367109 h 2380521"/>
              <a:gd name="connsiteX447" fmla="*/ 7294422 w 8023328"/>
              <a:gd name="connsiteY447" fmla="*/ 1378777 h 2380521"/>
              <a:gd name="connsiteX448" fmla="*/ 7282025 w 8023328"/>
              <a:gd name="connsiteY448" fmla="*/ 1367109 h 2380521"/>
              <a:gd name="connsiteX449" fmla="*/ 7294422 w 8023328"/>
              <a:gd name="connsiteY449" fmla="*/ 1352524 h 2380521"/>
              <a:gd name="connsiteX450" fmla="*/ 7223591 w 8023328"/>
              <a:gd name="connsiteY450" fmla="*/ 1352524 h 2380521"/>
              <a:gd name="connsiteX451" fmla="*/ 7237447 w 8023328"/>
              <a:gd name="connsiteY451" fmla="*/ 1367109 h 2380521"/>
              <a:gd name="connsiteX452" fmla="*/ 7223591 w 8023328"/>
              <a:gd name="connsiteY452" fmla="*/ 1378777 h 2380521"/>
              <a:gd name="connsiteX453" fmla="*/ 7211194 w 8023328"/>
              <a:gd name="connsiteY453" fmla="*/ 1367109 h 2380521"/>
              <a:gd name="connsiteX454" fmla="*/ 7223591 w 8023328"/>
              <a:gd name="connsiteY454" fmla="*/ 1352524 h 2380521"/>
              <a:gd name="connsiteX455" fmla="*/ 7155152 w 8023328"/>
              <a:gd name="connsiteY455" fmla="*/ 1352524 h 2380521"/>
              <a:gd name="connsiteX456" fmla="*/ 7169940 w 8023328"/>
              <a:gd name="connsiteY456" fmla="*/ 1367109 h 2380521"/>
              <a:gd name="connsiteX457" fmla="*/ 7155152 w 8023328"/>
              <a:gd name="connsiteY457" fmla="*/ 1378777 h 2380521"/>
              <a:gd name="connsiteX458" fmla="*/ 7140364 w 8023328"/>
              <a:gd name="connsiteY458" fmla="*/ 1367109 h 2380521"/>
              <a:gd name="connsiteX459" fmla="*/ 7155152 w 8023328"/>
              <a:gd name="connsiteY459" fmla="*/ 1352524 h 2380521"/>
              <a:gd name="connsiteX460" fmla="*/ 7084322 w 8023328"/>
              <a:gd name="connsiteY460" fmla="*/ 1352524 h 2380521"/>
              <a:gd name="connsiteX461" fmla="*/ 7099111 w 8023328"/>
              <a:gd name="connsiteY461" fmla="*/ 1367109 h 2380521"/>
              <a:gd name="connsiteX462" fmla="*/ 7084322 w 8023328"/>
              <a:gd name="connsiteY462" fmla="*/ 1378777 h 2380521"/>
              <a:gd name="connsiteX463" fmla="*/ 7069533 w 8023328"/>
              <a:gd name="connsiteY463" fmla="*/ 1367109 h 2380521"/>
              <a:gd name="connsiteX464" fmla="*/ 7084322 w 8023328"/>
              <a:gd name="connsiteY464" fmla="*/ 1352524 h 2380521"/>
              <a:gd name="connsiteX465" fmla="*/ 7013492 w 8023328"/>
              <a:gd name="connsiteY465" fmla="*/ 1352524 h 2380521"/>
              <a:gd name="connsiteX466" fmla="*/ 7028280 w 8023328"/>
              <a:gd name="connsiteY466" fmla="*/ 1367109 h 2380521"/>
              <a:gd name="connsiteX467" fmla="*/ 7013492 w 8023328"/>
              <a:gd name="connsiteY467" fmla="*/ 1378777 h 2380521"/>
              <a:gd name="connsiteX468" fmla="*/ 6998704 w 8023328"/>
              <a:gd name="connsiteY468" fmla="*/ 1367109 h 2380521"/>
              <a:gd name="connsiteX469" fmla="*/ 7013492 w 8023328"/>
              <a:gd name="connsiteY469" fmla="*/ 1352524 h 2380521"/>
              <a:gd name="connsiteX470" fmla="*/ 6939085 w 8023328"/>
              <a:gd name="connsiteY470" fmla="*/ 1352524 h 2380521"/>
              <a:gd name="connsiteX471" fmla="*/ 6950753 w 8023328"/>
              <a:gd name="connsiteY471" fmla="*/ 1367701 h 2380521"/>
              <a:gd name="connsiteX472" fmla="*/ 6939085 w 8023328"/>
              <a:gd name="connsiteY472" fmla="*/ 1382120 h 2380521"/>
              <a:gd name="connsiteX473" fmla="*/ 6924500 w 8023328"/>
              <a:gd name="connsiteY473" fmla="*/ 1367701 h 2380521"/>
              <a:gd name="connsiteX474" fmla="*/ 6939085 w 8023328"/>
              <a:gd name="connsiteY474" fmla="*/ 1352524 h 2380521"/>
              <a:gd name="connsiteX475" fmla="*/ 6867525 w 8023328"/>
              <a:gd name="connsiteY475" fmla="*/ 1352524 h 2380521"/>
              <a:gd name="connsiteX476" fmla="*/ 6879922 w 8023328"/>
              <a:gd name="connsiteY476" fmla="*/ 1367701 h 2380521"/>
              <a:gd name="connsiteX477" fmla="*/ 6867525 w 8023328"/>
              <a:gd name="connsiteY477" fmla="*/ 1382120 h 2380521"/>
              <a:gd name="connsiteX478" fmla="*/ 6853669 w 8023328"/>
              <a:gd name="connsiteY478" fmla="*/ 1367701 h 2380521"/>
              <a:gd name="connsiteX479" fmla="*/ 6867525 w 8023328"/>
              <a:gd name="connsiteY479" fmla="*/ 1352524 h 2380521"/>
              <a:gd name="connsiteX480" fmla="*/ 6796696 w 8023328"/>
              <a:gd name="connsiteY480" fmla="*/ 1352524 h 2380521"/>
              <a:gd name="connsiteX481" fmla="*/ 6809093 w 8023328"/>
              <a:gd name="connsiteY481" fmla="*/ 1367701 h 2380521"/>
              <a:gd name="connsiteX482" fmla="*/ 6796696 w 8023328"/>
              <a:gd name="connsiteY482" fmla="*/ 1382120 h 2380521"/>
              <a:gd name="connsiteX483" fmla="*/ 6782840 w 8023328"/>
              <a:gd name="connsiteY483" fmla="*/ 1367701 h 2380521"/>
              <a:gd name="connsiteX484" fmla="*/ 6796696 w 8023328"/>
              <a:gd name="connsiteY484" fmla="*/ 1352524 h 2380521"/>
              <a:gd name="connsiteX485" fmla="*/ 6724405 w 8023328"/>
              <a:gd name="connsiteY485" fmla="*/ 1352524 h 2380521"/>
              <a:gd name="connsiteX486" fmla="*/ 6738261 w 8023328"/>
              <a:gd name="connsiteY486" fmla="*/ 1367701 h 2380521"/>
              <a:gd name="connsiteX487" fmla="*/ 6724405 w 8023328"/>
              <a:gd name="connsiteY487" fmla="*/ 1382120 h 2380521"/>
              <a:gd name="connsiteX488" fmla="*/ 6712008 w 8023328"/>
              <a:gd name="connsiteY488" fmla="*/ 1367701 h 2380521"/>
              <a:gd name="connsiteX489" fmla="*/ 6724405 w 8023328"/>
              <a:gd name="connsiteY489" fmla="*/ 1352524 h 2380521"/>
              <a:gd name="connsiteX490" fmla="*/ 6653576 w 8023328"/>
              <a:gd name="connsiteY490" fmla="*/ 1352524 h 2380521"/>
              <a:gd name="connsiteX491" fmla="*/ 6667432 w 8023328"/>
              <a:gd name="connsiteY491" fmla="*/ 1367701 h 2380521"/>
              <a:gd name="connsiteX492" fmla="*/ 6653576 w 8023328"/>
              <a:gd name="connsiteY492" fmla="*/ 1382120 h 2380521"/>
              <a:gd name="connsiteX493" fmla="*/ 6641179 w 8023328"/>
              <a:gd name="connsiteY493" fmla="*/ 1367701 h 2380521"/>
              <a:gd name="connsiteX494" fmla="*/ 6653576 w 8023328"/>
              <a:gd name="connsiteY494" fmla="*/ 1352524 h 2380521"/>
              <a:gd name="connsiteX495" fmla="*/ 7223591 w 8023328"/>
              <a:gd name="connsiteY495" fmla="*/ 1281693 h 2380521"/>
              <a:gd name="connsiteX496" fmla="*/ 7237447 w 8023328"/>
              <a:gd name="connsiteY496" fmla="*/ 1295549 h 2380521"/>
              <a:gd name="connsiteX497" fmla="*/ 7223591 w 8023328"/>
              <a:gd name="connsiteY497" fmla="*/ 1307946 h 2380521"/>
              <a:gd name="connsiteX498" fmla="*/ 7211194 w 8023328"/>
              <a:gd name="connsiteY498" fmla="*/ 1295549 h 2380521"/>
              <a:gd name="connsiteX499" fmla="*/ 7223591 w 8023328"/>
              <a:gd name="connsiteY499" fmla="*/ 1281693 h 2380521"/>
              <a:gd name="connsiteX500" fmla="*/ 7155152 w 8023328"/>
              <a:gd name="connsiteY500" fmla="*/ 1281693 h 2380521"/>
              <a:gd name="connsiteX501" fmla="*/ 7169940 w 8023328"/>
              <a:gd name="connsiteY501" fmla="*/ 1295549 h 2380521"/>
              <a:gd name="connsiteX502" fmla="*/ 7155152 w 8023328"/>
              <a:gd name="connsiteY502" fmla="*/ 1307946 h 2380521"/>
              <a:gd name="connsiteX503" fmla="*/ 7140364 w 8023328"/>
              <a:gd name="connsiteY503" fmla="*/ 1295549 h 2380521"/>
              <a:gd name="connsiteX504" fmla="*/ 7155152 w 8023328"/>
              <a:gd name="connsiteY504" fmla="*/ 1281693 h 2380521"/>
              <a:gd name="connsiteX505" fmla="*/ 7084322 w 8023328"/>
              <a:gd name="connsiteY505" fmla="*/ 1281693 h 2380521"/>
              <a:gd name="connsiteX506" fmla="*/ 7099111 w 8023328"/>
              <a:gd name="connsiteY506" fmla="*/ 1295549 h 2380521"/>
              <a:gd name="connsiteX507" fmla="*/ 7084322 w 8023328"/>
              <a:gd name="connsiteY507" fmla="*/ 1307946 h 2380521"/>
              <a:gd name="connsiteX508" fmla="*/ 7069533 w 8023328"/>
              <a:gd name="connsiteY508" fmla="*/ 1295549 h 2380521"/>
              <a:gd name="connsiteX509" fmla="*/ 7084322 w 8023328"/>
              <a:gd name="connsiteY509" fmla="*/ 1281693 h 2380521"/>
              <a:gd name="connsiteX510" fmla="*/ 7013492 w 8023328"/>
              <a:gd name="connsiteY510" fmla="*/ 1281693 h 2380521"/>
              <a:gd name="connsiteX511" fmla="*/ 7028280 w 8023328"/>
              <a:gd name="connsiteY511" fmla="*/ 1295549 h 2380521"/>
              <a:gd name="connsiteX512" fmla="*/ 7013492 w 8023328"/>
              <a:gd name="connsiteY512" fmla="*/ 1307946 h 2380521"/>
              <a:gd name="connsiteX513" fmla="*/ 6998704 w 8023328"/>
              <a:gd name="connsiteY513" fmla="*/ 1295549 h 2380521"/>
              <a:gd name="connsiteX514" fmla="*/ 7013492 w 8023328"/>
              <a:gd name="connsiteY514" fmla="*/ 1281693 h 2380521"/>
              <a:gd name="connsiteX515" fmla="*/ 6939085 w 8023328"/>
              <a:gd name="connsiteY515" fmla="*/ 1281693 h 2380521"/>
              <a:gd name="connsiteX516" fmla="*/ 6950753 w 8023328"/>
              <a:gd name="connsiteY516" fmla="*/ 1295549 h 2380521"/>
              <a:gd name="connsiteX517" fmla="*/ 6939085 w 8023328"/>
              <a:gd name="connsiteY517" fmla="*/ 1307946 h 2380521"/>
              <a:gd name="connsiteX518" fmla="*/ 6924500 w 8023328"/>
              <a:gd name="connsiteY518" fmla="*/ 1295549 h 2380521"/>
              <a:gd name="connsiteX519" fmla="*/ 6939085 w 8023328"/>
              <a:gd name="connsiteY519" fmla="*/ 1281693 h 2380521"/>
              <a:gd name="connsiteX520" fmla="*/ 6867525 w 8023328"/>
              <a:gd name="connsiteY520" fmla="*/ 1281693 h 2380521"/>
              <a:gd name="connsiteX521" fmla="*/ 6879922 w 8023328"/>
              <a:gd name="connsiteY521" fmla="*/ 1295549 h 2380521"/>
              <a:gd name="connsiteX522" fmla="*/ 6867525 w 8023328"/>
              <a:gd name="connsiteY522" fmla="*/ 1307946 h 2380521"/>
              <a:gd name="connsiteX523" fmla="*/ 6853669 w 8023328"/>
              <a:gd name="connsiteY523" fmla="*/ 1295549 h 2380521"/>
              <a:gd name="connsiteX524" fmla="*/ 6867525 w 8023328"/>
              <a:gd name="connsiteY524" fmla="*/ 1281693 h 2380521"/>
              <a:gd name="connsiteX525" fmla="*/ 6796696 w 8023328"/>
              <a:gd name="connsiteY525" fmla="*/ 1281693 h 2380521"/>
              <a:gd name="connsiteX526" fmla="*/ 6809093 w 8023328"/>
              <a:gd name="connsiteY526" fmla="*/ 1295549 h 2380521"/>
              <a:gd name="connsiteX527" fmla="*/ 6796696 w 8023328"/>
              <a:gd name="connsiteY527" fmla="*/ 1307946 h 2380521"/>
              <a:gd name="connsiteX528" fmla="*/ 6782840 w 8023328"/>
              <a:gd name="connsiteY528" fmla="*/ 1295549 h 2380521"/>
              <a:gd name="connsiteX529" fmla="*/ 6796696 w 8023328"/>
              <a:gd name="connsiteY529" fmla="*/ 1281693 h 2380521"/>
              <a:gd name="connsiteX530" fmla="*/ 6724405 w 8023328"/>
              <a:gd name="connsiteY530" fmla="*/ 1281693 h 2380521"/>
              <a:gd name="connsiteX531" fmla="*/ 6738261 w 8023328"/>
              <a:gd name="connsiteY531" fmla="*/ 1295549 h 2380521"/>
              <a:gd name="connsiteX532" fmla="*/ 6724405 w 8023328"/>
              <a:gd name="connsiteY532" fmla="*/ 1307946 h 2380521"/>
              <a:gd name="connsiteX533" fmla="*/ 6712008 w 8023328"/>
              <a:gd name="connsiteY533" fmla="*/ 1295549 h 2380521"/>
              <a:gd name="connsiteX534" fmla="*/ 6724405 w 8023328"/>
              <a:gd name="connsiteY534" fmla="*/ 1281693 h 2380521"/>
              <a:gd name="connsiteX535" fmla="*/ 6653576 w 8023328"/>
              <a:gd name="connsiteY535" fmla="*/ 1281693 h 2380521"/>
              <a:gd name="connsiteX536" fmla="*/ 6667432 w 8023328"/>
              <a:gd name="connsiteY536" fmla="*/ 1295549 h 2380521"/>
              <a:gd name="connsiteX537" fmla="*/ 6653576 w 8023328"/>
              <a:gd name="connsiteY537" fmla="*/ 1307946 h 2380521"/>
              <a:gd name="connsiteX538" fmla="*/ 6641179 w 8023328"/>
              <a:gd name="connsiteY538" fmla="*/ 1295549 h 2380521"/>
              <a:gd name="connsiteX539" fmla="*/ 6653576 w 8023328"/>
              <a:gd name="connsiteY539" fmla="*/ 1281693 h 2380521"/>
              <a:gd name="connsiteX540" fmla="*/ 6582745 w 8023328"/>
              <a:gd name="connsiteY540" fmla="*/ 1281693 h 2380521"/>
              <a:gd name="connsiteX541" fmla="*/ 6596601 w 8023328"/>
              <a:gd name="connsiteY541" fmla="*/ 1295549 h 2380521"/>
              <a:gd name="connsiteX542" fmla="*/ 6582745 w 8023328"/>
              <a:gd name="connsiteY542" fmla="*/ 1307946 h 2380521"/>
              <a:gd name="connsiteX543" fmla="*/ 6570348 w 8023328"/>
              <a:gd name="connsiteY543" fmla="*/ 1295549 h 2380521"/>
              <a:gd name="connsiteX544" fmla="*/ 6582745 w 8023328"/>
              <a:gd name="connsiteY544" fmla="*/ 1281693 h 2380521"/>
              <a:gd name="connsiteX545" fmla="*/ 6510933 w 8023328"/>
              <a:gd name="connsiteY545" fmla="*/ 1281693 h 2380521"/>
              <a:gd name="connsiteX546" fmla="*/ 6525722 w 8023328"/>
              <a:gd name="connsiteY546" fmla="*/ 1295549 h 2380521"/>
              <a:gd name="connsiteX547" fmla="*/ 6510933 w 8023328"/>
              <a:gd name="connsiteY547" fmla="*/ 1307946 h 2380521"/>
              <a:gd name="connsiteX548" fmla="*/ 6496144 w 8023328"/>
              <a:gd name="connsiteY548" fmla="*/ 1295549 h 2380521"/>
              <a:gd name="connsiteX549" fmla="*/ 6510933 w 8023328"/>
              <a:gd name="connsiteY549" fmla="*/ 1281693 h 2380521"/>
              <a:gd name="connsiteX550" fmla="*/ 6440492 w 8023328"/>
              <a:gd name="connsiteY550" fmla="*/ 1281693 h 2380521"/>
              <a:gd name="connsiteX551" fmla="*/ 6454911 w 8023328"/>
              <a:gd name="connsiteY551" fmla="*/ 1295549 h 2380521"/>
              <a:gd name="connsiteX552" fmla="*/ 6440492 w 8023328"/>
              <a:gd name="connsiteY552" fmla="*/ 1307946 h 2380521"/>
              <a:gd name="connsiteX553" fmla="*/ 6425315 w 8023328"/>
              <a:gd name="connsiteY553" fmla="*/ 1295549 h 2380521"/>
              <a:gd name="connsiteX554" fmla="*/ 6440492 w 8023328"/>
              <a:gd name="connsiteY554" fmla="*/ 1281693 h 2380521"/>
              <a:gd name="connsiteX555" fmla="*/ 6369273 w 8023328"/>
              <a:gd name="connsiteY555" fmla="*/ 1281693 h 2380521"/>
              <a:gd name="connsiteX556" fmla="*/ 6384062 w 8023328"/>
              <a:gd name="connsiteY556" fmla="*/ 1296482 h 2380521"/>
              <a:gd name="connsiteX557" fmla="*/ 6369273 w 8023328"/>
              <a:gd name="connsiteY557" fmla="*/ 1311271 h 2380521"/>
              <a:gd name="connsiteX558" fmla="*/ 6354484 w 8023328"/>
              <a:gd name="connsiteY558" fmla="*/ 1296482 h 2380521"/>
              <a:gd name="connsiteX559" fmla="*/ 6369273 w 8023328"/>
              <a:gd name="connsiteY559" fmla="*/ 1281693 h 2380521"/>
              <a:gd name="connsiteX560" fmla="*/ 5799257 w 8023328"/>
              <a:gd name="connsiteY560" fmla="*/ 1281693 h 2380521"/>
              <a:gd name="connsiteX561" fmla="*/ 5814045 w 8023328"/>
              <a:gd name="connsiteY561" fmla="*/ 1296482 h 2380521"/>
              <a:gd name="connsiteX562" fmla="*/ 5799257 w 8023328"/>
              <a:gd name="connsiteY562" fmla="*/ 1311271 h 2380521"/>
              <a:gd name="connsiteX563" fmla="*/ 5784469 w 8023328"/>
              <a:gd name="connsiteY563" fmla="*/ 1296482 h 2380521"/>
              <a:gd name="connsiteX564" fmla="*/ 5799257 w 8023328"/>
              <a:gd name="connsiteY564" fmla="*/ 1281693 h 2380521"/>
              <a:gd name="connsiteX565" fmla="*/ 5724122 w 8023328"/>
              <a:gd name="connsiteY565" fmla="*/ 1281693 h 2380521"/>
              <a:gd name="connsiteX566" fmla="*/ 5736519 w 8023328"/>
              <a:gd name="connsiteY566" fmla="*/ 1296482 h 2380521"/>
              <a:gd name="connsiteX567" fmla="*/ 5724122 w 8023328"/>
              <a:gd name="connsiteY567" fmla="*/ 1311271 h 2380521"/>
              <a:gd name="connsiteX568" fmla="*/ 5710266 w 8023328"/>
              <a:gd name="connsiteY568" fmla="*/ 1296482 h 2380521"/>
              <a:gd name="connsiteX569" fmla="*/ 5724122 w 8023328"/>
              <a:gd name="connsiteY569" fmla="*/ 1281693 h 2380521"/>
              <a:gd name="connsiteX570" fmla="*/ 5653291 w 8023328"/>
              <a:gd name="connsiteY570" fmla="*/ 1281693 h 2380521"/>
              <a:gd name="connsiteX571" fmla="*/ 5665688 w 8023328"/>
              <a:gd name="connsiteY571" fmla="*/ 1296482 h 2380521"/>
              <a:gd name="connsiteX572" fmla="*/ 5653291 w 8023328"/>
              <a:gd name="connsiteY572" fmla="*/ 1311271 h 2380521"/>
              <a:gd name="connsiteX573" fmla="*/ 5639435 w 8023328"/>
              <a:gd name="connsiteY573" fmla="*/ 1296482 h 2380521"/>
              <a:gd name="connsiteX574" fmla="*/ 5653291 w 8023328"/>
              <a:gd name="connsiteY574" fmla="*/ 1281693 h 2380521"/>
              <a:gd name="connsiteX575" fmla="*/ 5582461 w 8023328"/>
              <a:gd name="connsiteY575" fmla="*/ 1281693 h 2380521"/>
              <a:gd name="connsiteX576" fmla="*/ 5594858 w 8023328"/>
              <a:gd name="connsiteY576" fmla="*/ 1296482 h 2380521"/>
              <a:gd name="connsiteX577" fmla="*/ 5582461 w 8023328"/>
              <a:gd name="connsiteY577" fmla="*/ 1311271 h 2380521"/>
              <a:gd name="connsiteX578" fmla="*/ 5568605 w 8023328"/>
              <a:gd name="connsiteY578" fmla="*/ 1296482 h 2380521"/>
              <a:gd name="connsiteX579" fmla="*/ 5582461 w 8023328"/>
              <a:gd name="connsiteY579" fmla="*/ 1281693 h 2380521"/>
              <a:gd name="connsiteX580" fmla="*/ 5510171 w 8023328"/>
              <a:gd name="connsiteY580" fmla="*/ 1281693 h 2380521"/>
              <a:gd name="connsiteX581" fmla="*/ 5524027 w 8023328"/>
              <a:gd name="connsiteY581" fmla="*/ 1296482 h 2380521"/>
              <a:gd name="connsiteX582" fmla="*/ 5510171 w 8023328"/>
              <a:gd name="connsiteY582" fmla="*/ 1311271 h 2380521"/>
              <a:gd name="connsiteX583" fmla="*/ 5497774 w 8023328"/>
              <a:gd name="connsiteY583" fmla="*/ 1296482 h 2380521"/>
              <a:gd name="connsiteX584" fmla="*/ 5510171 w 8023328"/>
              <a:gd name="connsiteY584" fmla="*/ 1281693 h 2380521"/>
              <a:gd name="connsiteX585" fmla="*/ 5438937 w 8023328"/>
              <a:gd name="connsiteY585" fmla="*/ 1281693 h 2380521"/>
              <a:gd name="connsiteX586" fmla="*/ 5453178 w 8023328"/>
              <a:gd name="connsiteY586" fmla="*/ 1296482 h 2380521"/>
              <a:gd name="connsiteX587" fmla="*/ 5438937 w 8023328"/>
              <a:gd name="connsiteY587" fmla="*/ 1311271 h 2380521"/>
              <a:gd name="connsiteX588" fmla="*/ 5426945 w 8023328"/>
              <a:gd name="connsiteY588" fmla="*/ 1296482 h 2380521"/>
              <a:gd name="connsiteX589" fmla="*/ 5438937 w 8023328"/>
              <a:gd name="connsiteY589" fmla="*/ 1281693 h 2380521"/>
              <a:gd name="connsiteX590" fmla="*/ 5368510 w 8023328"/>
              <a:gd name="connsiteY590" fmla="*/ 1281693 h 2380521"/>
              <a:gd name="connsiteX591" fmla="*/ 5382366 w 8023328"/>
              <a:gd name="connsiteY591" fmla="*/ 1296482 h 2380521"/>
              <a:gd name="connsiteX592" fmla="*/ 5368510 w 8023328"/>
              <a:gd name="connsiteY592" fmla="*/ 1311271 h 2380521"/>
              <a:gd name="connsiteX593" fmla="*/ 5356113 w 8023328"/>
              <a:gd name="connsiteY593" fmla="*/ 1296482 h 2380521"/>
              <a:gd name="connsiteX594" fmla="*/ 5368510 w 8023328"/>
              <a:gd name="connsiteY594" fmla="*/ 1281693 h 2380521"/>
              <a:gd name="connsiteX595" fmla="*/ 5296699 w 8023328"/>
              <a:gd name="connsiteY595" fmla="*/ 1281693 h 2380521"/>
              <a:gd name="connsiteX596" fmla="*/ 5311488 w 8023328"/>
              <a:gd name="connsiteY596" fmla="*/ 1296482 h 2380521"/>
              <a:gd name="connsiteX597" fmla="*/ 5296699 w 8023328"/>
              <a:gd name="connsiteY597" fmla="*/ 1311271 h 2380521"/>
              <a:gd name="connsiteX598" fmla="*/ 5281910 w 8023328"/>
              <a:gd name="connsiteY598" fmla="*/ 1296482 h 2380521"/>
              <a:gd name="connsiteX599" fmla="*/ 5296699 w 8023328"/>
              <a:gd name="connsiteY599" fmla="*/ 1281693 h 2380521"/>
              <a:gd name="connsiteX600" fmla="*/ 5225869 w 8023328"/>
              <a:gd name="connsiteY600" fmla="*/ 1281693 h 2380521"/>
              <a:gd name="connsiteX601" fmla="*/ 5240657 w 8023328"/>
              <a:gd name="connsiteY601" fmla="*/ 1296482 h 2380521"/>
              <a:gd name="connsiteX602" fmla="*/ 5225869 w 8023328"/>
              <a:gd name="connsiteY602" fmla="*/ 1311271 h 2380521"/>
              <a:gd name="connsiteX603" fmla="*/ 5211081 w 8023328"/>
              <a:gd name="connsiteY603" fmla="*/ 1296482 h 2380521"/>
              <a:gd name="connsiteX604" fmla="*/ 5225869 w 8023328"/>
              <a:gd name="connsiteY604" fmla="*/ 1281693 h 2380521"/>
              <a:gd name="connsiteX605" fmla="*/ 5154105 w 8023328"/>
              <a:gd name="connsiteY605" fmla="*/ 1281693 h 2380521"/>
              <a:gd name="connsiteX606" fmla="*/ 5166502 w 8023328"/>
              <a:gd name="connsiteY606" fmla="*/ 1296482 h 2380521"/>
              <a:gd name="connsiteX607" fmla="*/ 5154105 w 8023328"/>
              <a:gd name="connsiteY607" fmla="*/ 1311271 h 2380521"/>
              <a:gd name="connsiteX608" fmla="*/ 5140249 w 8023328"/>
              <a:gd name="connsiteY608" fmla="*/ 1296482 h 2380521"/>
              <a:gd name="connsiteX609" fmla="*/ 5154105 w 8023328"/>
              <a:gd name="connsiteY609" fmla="*/ 1281693 h 2380521"/>
              <a:gd name="connsiteX610" fmla="*/ 5083276 w 8023328"/>
              <a:gd name="connsiteY610" fmla="*/ 1281693 h 2380521"/>
              <a:gd name="connsiteX611" fmla="*/ 5095673 w 8023328"/>
              <a:gd name="connsiteY611" fmla="*/ 1296482 h 2380521"/>
              <a:gd name="connsiteX612" fmla="*/ 5083276 w 8023328"/>
              <a:gd name="connsiteY612" fmla="*/ 1311271 h 2380521"/>
              <a:gd name="connsiteX613" fmla="*/ 5069420 w 8023328"/>
              <a:gd name="connsiteY613" fmla="*/ 1296482 h 2380521"/>
              <a:gd name="connsiteX614" fmla="*/ 5083276 w 8023328"/>
              <a:gd name="connsiteY614" fmla="*/ 1281693 h 2380521"/>
              <a:gd name="connsiteX615" fmla="*/ 5012445 w 8023328"/>
              <a:gd name="connsiteY615" fmla="*/ 1281693 h 2380521"/>
              <a:gd name="connsiteX616" fmla="*/ 5024842 w 8023328"/>
              <a:gd name="connsiteY616" fmla="*/ 1296482 h 2380521"/>
              <a:gd name="connsiteX617" fmla="*/ 5012445 w 8023328"/>
              <a:gd name="connsiteY617" fmla="*/ 1311271 h 2380521"/>
              <a:gd name="connsiteX618" fmla="*/ 4998589 w 8023328"/>
              <a:gd name="connsiteY618" fmla="*/ 1296482 h 2380521"/>
              <a:gd name="connsiteX619" fmla="*/ 5012445 w 8023328"/>
              <a:gd name="connsiteY619" fmla="*/ 1281693 h 2380521"/>
              <a:gd name="connsiteX620" fmla="*/ 4940157 w 8023328"/>
              <a:gd name="connsiteY620" fmla="*/ 1281693 h 2380521"/>
              <a:gd name="connsiteX621" fmla="*/ 4954013 w 8023328"/>
              <a:gd name="connsiteY621" fmla="*/ 1296482 h 2380521"/>
              <a:gd name="connsiteX622" fmla="*/ 4940157 w 8023328"/>
              <a:gd name="connsiteY622" fmla="*/ 1311271 h 2380521"/>
              <a:gd name="connsiteX623" fmla="*/ 4927760 w 8023328"/>
              <a:gd name="connsiteY623" fmla="*/ 1296482 h 2380521"/>
              <a:gd name="connsiteX624" fmla="*/ 4940157 w 8023328"/>
              <a:gd name="connsiteY624" fmla="*/ 1281693 h 2380521"/>
              <a:gd name="connsiteX625" fmla="*/ 4865953 w 8023328"/>
              <a:gd name="connsiteY625" fmla="*/ 1281693 h 2380521"/>
              <a:gd name="connsiteX626" fmla="*/ 4879809 w 8023328"/>
              <a:gd name="connsiteY626" fmla="*/ 1296482 h 2380521"/>
              <a:gd name="connsiteX627" fmla="*/ 4865953 w 8023328"/>
              <a:gd name="connsiteY627" fmla="*/ 1311271 h 2380521"/>
              <a:gd name="connsiteX628" fmla="*/ 4853556 w 8023328"/>
              <a:gd name="connsiteY628" fmla="*/ 1296482 h 2380521"/>
              <a:gd name="connsiteX629" fmla="*/ 4865953 w 8023328"/>
              <a:gd name="connsiteY629" fmla="*/ 1281693 h 2380521"/>
              <a:gd name="connsiteX630" fmla="*/ 4795122 w 8023328"/>
              <a:gd name="connsiteY630" fmla="*/ 1281693 h 2380521"/>
              <a:gd name="connsiteX631" fmla="*/ 4808978 w 8023328"/>
              <a:gd name="connsiteY631" fmla="*/ 1296482 h 2380521"/>
              <a:gd name="connsiteX632" fmla="*/ 4795122 w 8023328"/>
              <a:gd name="connsiteY632" fmla="*/ 1311271 h 2380521"/>
              <a:gd name="connsiteX633" fmla="*/ 4782725 w 8023328"/>
              <a:gd name="connsiteY633" fmla="*/ 1296482 h 2380521"/>
              <a:gd name="connsiteX634" fmla="*/ 4795122 w 8023328"/>
              <a:gd name="connsiteY634" fmla="*/ 1281693 h 2380521"/>
              <a:gd name="connsiteX635" fmla="*/ 4726684 w 8023328"/>
              <a:gd name="connsiteY635" fmla="*/ 1281693 h 2380521"/>
              <a:gd name="connsiteX636" fmla="*/ 4741472 w 8023328"/>
              <a:gd name="connsiteY636" fmla="*/ 1296482 h 2380521"/>
              <a:gd name="connsiteX637" fmla="*/ 4726684 w 8023328"/>
              <a:gd name="connsiteY637" fmla="*/ 1311271 h 2380521"/>
              <a:gd name="connsiteX638" fmla="*/ 4711896 w 8023328"/>
              <a:gd name="connsiteY638" fmla="*/ 1296482 h 2380521"/>
              <a:gd name="connsiteX639" fmla="*/ 4726684 w 8023328"/>
              <a:gd name="connsiteY639" fmla="*/ 1281693 h 2380521"/>
              <a:gd name="connsiteX640" fmla="*/ 4655853 w 8023328"/>
              <a:gd name="connsiteY640" fmla="*/ 1281693 h 2380521"/>
              <a:gd name="connsiteX641" fmla="*/ 4670642 w 8023328"/>
              <a:gd name="connsiteY641" fmla="*/ 1294090 h 2380521"/>
              <a:gd name="connsiteX642" fmla="*/ 4655853 w 8023328"/>
              <a:gd name="connsiteY642" fmla="*/ 1307946 h 2380521"/>
              <a:gd name="connsiteX643" fmla="*/ 4641064 w 8023328"/>
              <a:gd name="connsiteY643" fmla="*/ 1294090 h 2380521"/>
              <a:gd name="connsiteX644" fmla="*/ 4655853 w 8023328"/>
              <a:gd name="connsiteY644" fmla="*/ 1281693 h 2380521"/>
              <a:gd name="connsiteX645" fmla="*/ 4585023 w 8023328"/>
              <a:gd name="connsiteY645" fmla="*/ 1281693 h 2380521"/>
              <a:gd name="connsiteX646" fmla="*/ 4599811 w 8023328"/>
              <a:gd name="connsiteY646" fmla="*/ 1294090 h 2380521"/>
              <a:gd name="connsiteX647" fmla="*/ 4585023 w 8023328"/>
              <a:gd name="connsiteY647" fmla="*/ 1307946 h 2380521"/>
              <a:gd name="connsiteX648" fmla="*/ 4570235 w 8023328"/>
              <a:gd name="connsiteY648" fmla="*/ 1294090 h 2380521"/>
              <a:gd name="connsiteX649" fmla="*/ 4585023 w 8023328"/>
              <a:gd name="connsiteY649" fmla="*/ 1281693 h 2380521"/>
              <a:gd name="connsiteX650" fmla="*/ 226355 w 8023328"/>
              <a:gd name="connsiteY650" fmla="*/ 1281693 h 2380521"/>
              <a:gd name="connsiteX651" fmla="*/ 238753 w 8023328"/>
              <a:gd name="connsiteY651" fmla="*/ 1296871 h 2380521"/>
              <a:gd name="connsiteX652" fmla="*/ 226355 w 8023328"/>
              <a:gd name="connsiteY652" fmla="*/ 1311291 h 2380521"/>
              <a:gd name="connsiteX653" fmla="*/ 212499 w 8023328"/>
              <a:gd name="connsiteY653" fmla="*/ 1296871 h 2380521"/>
              <a:gd name="connsiteX654" fmla="*/ 226355 w 8023328"/>
              <a:gd name="connsiteY654" fmla="*/ 1281693 h 2380521"/>
              <a:gd name="connsiteX655" fmla="*/ 155522 w 8023328"/>
              <a:gd name="connsiteY655" fmla="*/ 1281693 h 2380521"/>
              <a:gd name="connsiteX656" fmla="*/ 167919 w 8023328"/>
              <a:gd name="connsiteY656" fmla="*/ 1296871 h 2380521"/>
              <a:gd name="connsiteX657" fmla="*/ 155522 w 8023328"/>
              <a:gd name="connsiteY657" fmla="*/ 1311291 h 2380521"/>
              <a:gd name="connsiteX658" fmla="*/ 141666 w 8023328"/>
              <a:gd name="connsiteY658" fmla="*/ 1296871 h 2380521"/>
              <a:gd name="connsiteX659" fmla="*/ 155522 w 8023328"/>
              <a:gd name="connsiteY659" fmla="*/ 1281693 h 2380521"/>
              <a:gd name="connsiteX660" fmla="*/ 83234 w 8023328"/>
              <a:gd name="connsiteY660" fmla="*/ 1281693 h 2380521"/>
              <a:gd name="connsiteX661" fmla="*/ 97090 w 8023328"/>
              <a:gd name="connsiteY661" fmla="*/ 1296871 h 2380521"/>
              <a:gd name="connsiteX662" fmla="*/ 83234 w 8023328"/>
              <a:gd name="connsiteY662" fmla="*/ 1311291 h 2380521"/>
              <a:gd name="connsiteX663" fmla="*/ 70836 w 8023328"/>
              <a:gd name="connsiteY663" fmla="*/ 1296871 h 2380521"/>
              <a:gd name="connsiteX664" fmla="*/ 83234 w 8023328"/>
              <a:gd name="connsiteY664" fmla="*/ 1281693 h 2380521"/>
              <a:gd name="connsiteX665" fmla="*/ 11998 w 8023328"/>
              <a:gd name="connsiteY665" fmla="*/ 1281693 h 2380521"/>
              <a:gd name="connsiteX666" fmla="*/ 26239 w 8023328"/>
              <a:gd name="connsiteY666" fmla="*/ 1296871 h 2380521"/>
              <a:gd name="connsiteX667" fmla="*/ 11998 w 8023328"/>
              <a:gd name="connsiteY667" fmla="*/ 1311291 h 2380521"/>
              <a:gd name="connsiteX668" fmla="*/ 5 w 8023328"/>
              <a:gd name="connsiteY668" fmla="*/ 1296871 h 2380521"/>
              <a:gd name="connsiteX669" fmla="*/ 11998 w 8023328"/>
              <a:gd name="connsiteY669" fmla="*/ 1281693 h 2380521"/>
              <a:gd name="connsiteX670" fmla="*/ 7084322 w 8023328"/>
              <a:gd name="connsiteY670" fmla="*/ 1210863 h 2380521"/>
              <a:gd name="connsiteX671" fmla="*/ 7099111 w 8023328"/>
              <a:gd name="connsiteY671" fmla="*/ 1224719 h 2380521"/>
              <a:gd name="connsiteX672" fmla="*/ 7084322 w 8023328"/>
              <a:gd name="connsiteY672" fmla="*/ 1237116 h 2380521"/>
              <a:gd name="connsiteX673" fmla="*/ 7069533 w 8023328"/>
              <a:gd name="connsiteY673" fmla="*/ 1224719 h 2380521"/>
              <a:gd name="connsiteX674" fmla="*/ 7084322 w 8023328"/>
              <a:gd name="connsiteY674" fmla="*/ 1210863 h 2380521"/>
              <a:gd name="connsiteX675" fmla="*/ 7013492 w 8023328"/>
              <a:gd name="connsiteY675" fmla="*/ 1210863 h 2380521"/>
              <a:gd name="connsiteX676" fmla="*/ 7028280 w 8023328"/>
              <a:gd name="connsiteY676" fmla="*/ 1224719 h 2380521"/>
              <a:gd name="connsiteX677" fmla="*/ 7013492 w 8023328"/>
              <a:gd name="connsiteY677" fmla="*/ 1237116 h 2380521"/>
              <a:gd name="connsiteX678" fmla="*/ 6998704 w 8023328"/>
              <a:gd name="connsiteY678" fmla="*/ 1224719 h 2380521"/>
              <a:gd name="connsiteX679" fmla="*/ 7013492 w 8023328"/>
              <a:gd name="connsiteY679" fmla="*/ 1210863 h 2380521"/>
              <a:gd name="connsiteX680" fmla="*/ 6939085 w 8023328"/>
              <a:gd name="connsiteY680" fmla="*/ 1210863 h 2380521"/>
              <a:gd name="connsiteX681" fmla="*/ 6950753 w 8023328"/>
              <a:gd name="connsiteY681" fmla="*/ 1224719 h 2380521"/>
              <a:gd name="connsiteX682" fmla="*/ 6939085 w 8023328"/>
              <a:gd name="connsiteY682" fmla="*/ 1237116 h 2380521"/>
              <a:gd name="connsiteX683" fmla="*/ 6924500 w 8023328"/>
              <a:gd name="connsiteY683" fmla="*/ 1224719 h 2380521"/>
              <a:gd name="connsiteX684" fmla="*/ 6939085 w 8023328"/>
              <a:gd name="connsiteY684" fmla="*/ 1210863 h 2380521"/>
              <a:gd name="connsiteX685" fmla="*/ 6867525 w 8023328"/>
              <a:gd name="connsiteY685" fmla="*/ 1210863 h 2380521"/>
              <a:gd name="connsiteX686" fmla="*/ 6879922 w 8023328"/>
              <a:gd name="connsiteY686" fmla="*/ 1224719 h 2380521"/>
              <a:gd name="connsiteX687" fmla="*/ 6867525 w 8023328"/>
              <a:gd name="connsiteY687" fmla="*/ 1237116 h 2380521"/>
              <a:gd name="connsiteX688" fmla="*/ 6853669 w 8023328"/>
              <a:gd name="connsiteY688" fmla="*/ 1224719 h 2380521"/>
              <a:gd name="connsiteX689" fmla="*/ 6867525 w 8023328"/>
              <a:gd name="connsiteY689" fmla="*/ 1210863 h 2380521"/>
              <a:gd name="connsiteX690" fmla="*/ 6796696 w 8023328"/>
              <a:gd name="connsiteY690" fmla="*/ 1210863 h 2380521"/>
              <a:gd name="connsiteX691" fmla="*/ 6809093 w 8023328"/>
              <a:gd name="connsiteY691" fmla="*/ 1224719 h 2380521"/>
              <a:gd name="connsiteX692" fmla="*/ 6796696 w 8023328"/>
              <a:gd name="connsiteY692" fmla="*/ 1237116 h 2380521"/>
              <a:gd name="connsiteX693" fmla="*/ 6782840 w 8023328"/>
              <a:gd name="connsiteY693" fmla="*/ 1224719 h 2380521"/>
              <a:gd name="connsiteX694" fmla="*/ 6796696 w 8023328"/>
              <a:gd name="connsiteY694" fmla="*/ 1210863 h 2380521"/>
              <a:gd name="connsiteX695" fmla="*/ 6724405 w 8023328"/>
              <a:gd name="connsiteY695" fmla="*/ 1210863 h 2380521"/>
              <a:gd name="connsiteX696" fmla="*/ 6738261 w 8023328"/>
              <a:gd name="connsiteY696" fmla="*/ 1224719 h 2380521"/>
              <a:gd name="connsiteX697" fmla="*/ 6724405 w 8023328"/>
              <a:gd name="connsiteY697" fmla="*/ 1237116 h 2380521"/>
              <a:gd name="connsiteX698" fmla="*/ 6712008 w 8023328"/>
              <a:gd name="connsiteY698" fmla="*/ 1224719 h 2380521"/>
              <a:gd name="connsiteX699" fmla="*/ 6724405 w 8023328"/>
              <a:gd name="connsiteY699" fmla="*/ 1210863 h 2380521"/>
              <a:gd name="connsiteX700" fmla="*/ 6653576 w 8023328"/>
              <a:gd name="connsiteY700" fmla="*/ 1210863 h 2380521"/>
              <a:gd name="connsiteX701" fmla="*/ 6667432 w 8023328"/>
              <a:gd name="connsiteY701" fmla="*/ 1224719 h 2380521"/>
              <a:gd name="connsiteX702" fmla="*/ 6653576 w 8023328"/>
              <a:gd name="connsiteY702" fmla="*/ 1237116 h 2380521"/>
              <a:gd name="connsiteX703" fmla="*/ 6641179 w 8023328"/>
              <a:gd name="connsiteY703" fmla="*/ 1224719 h 2380521"/>
              <a:gd name="connsiteX704" fmla="*/ 6653576 w 8023328"/>
              <a:gd name="connsiteY704" fmla="*/ 1210863 h 2380521"/>
              <a:gd name="connsiteX705" fmla="*/ 6582745 w 8023328"/>
              <a:gd name="connsiteY705" fmla="*/ 1210863 h 2380521"/>
              <a:gd name="connsiteX706" fmla="*/ 6596601 w 8023328"/>
              <a:gd name="connsiteY706" fmla="*/ 1224719 h 2380521"/>
              <a:gd name="connsiteX707" fmla="*/ 6582745 w 8023328"/>
              <a:gd name="connsiteY707" fmla="*/ 1237116 h 2380521"/>
              <a:gd name="connsiteX708" fmla="*/ 6570348 w 8023328"/>
              <a:gd name="connsiteY708" fmla="*/ 1224719 h 2380521"/>
              <a:gd name="connsiteX709" fmla="*/ 6582745 w 8023328"/>
              <a:gd name="connsiteY709" fmla="*/ 1210863 h 2380521"/>
              <a:gd name="connsiteX710" fmla="*/ 6510933 w 8023328"/>
              <a:gd name="connsiteY710" fmla="*/ 1210863 h 2380521"/>
              <a:gd name="connsiteX711" fmla="*/ 6525722 w 8023328"/>
              <a:gd name="connsiteY711" fmla="*/ 1224719 h 2380521"/>
              <a:gd name="connsiteX712" fmla="*/ 6510933 w 8023328"/>
              <a:gd name="connsiteY712" fmla="*/ 1237116 h 2380521"/>
              <a:gd name="connsiteX713" fmla="*/ 6496144 w 8023328"/>
              <a:gd name="connsiteY713" fmla="*/ 1224719 h 2380521"/>
              <a:gd name="connsiteX714" fmla="*/ 6510933 w 8023328"/>
              <a:gd name="connsiteY714" fmla="*/ 1210863 h 2380521"/>
              <a:gd name="connsiteX715" fmla="*/ 6440492 w 8023328"/>
              <a:gd name="connsiteY715" fmla="*/ 1210863 h 2380521"/>
              <a:gd name="connsiteX716" fmla="*/ 6454911 w 8023328"/>
              <a:gd name="connsiteY716" fmla="*/ 1224719 h 2380521"/>
              <a:gd name="connsiteX717" fmla="*/ 6440492 w 8023328"/>
              <a:gd name="connsiteY717" fmla="*/ 1237116 h 2380521"/>
              <a:gd name="connsiteX718" fmla="*/ 6425315 w 8023328"/>
              <a:gd name="connsiteY718" fmla="*/ 1224719 h 2380521"/>
              <a:gd name="connsiteX719" fmla="*/ 6440492 w 8023328"/>
              <a:gd name="connsiteY719" fmla="*/ 1210863 h 2380521"/>
              <a:gd name="connsiteX720" fmla="*/ 6368340 w 8023328"/>
              <a:gd name="connsiteY720" fmla="*/ 1210863 h 2380521"/>
              <a:gd name="connsiteX721" fmla="*/ 6380737 w 8023328"/>
              <a:gd name="connsiteY721" fmla="*/ 1224719 h 2380521"/>
              <a:gd name="connsiteX722" fmla="*/ 6368340 w 8023328"/>
              <a:gd name="connsiteY722" fmla="*/ 1237116 h 2380521"/>
              <a:gd name="connsiteX723" fmla="*/ 6354484 w 8023328"/>
              <a:gd name="connsiteY723" fmla="*/ 1224719 h 2380521"/>
              <a:gd name="connsiteX724" fmla="*/ 6368340 w 8023328"/>
              <a:gd name="connsiteY724" fmla="*/ 1210863 h 2380521"/>
              <a:gd name="connsiteX725" fmla="*/ 6297511 w 8023328"/>
              <a:gd name="connsiteY725" fmla="*/ 1210863 h 2380521"/>
              <a:gd name="connsiteX726" fmla="*/ 6309908 w 8023328"/>
              <a:gd name="connsiteY726" fmla="*/ 1224719 h 2380521"/>
              <a:gd name="connsiteX727" fmla="*/ 6297511 w 8023328"/>
              <a:gd name="connsiteY727" fmla="*/ 1237116 h 2380521"/>
              <a:gd name="connsiteX728" fmla="*/ 6283655 w 8023328"/>
              <a:gd name="connsiteY728" fmla="*/ 1224719 h 2380521"/>
              <a:gd name="connsiteX729" fmla="*/ 6297511 w 8023328"/>
              <a:gd name="connsiteY729" fmla="*/ 1210863 h 2380521"/>
              <a:gd name="connsiteX730" fmla="*/ 6226679 w 8023328"/>
              <a:gd name="connsiteY730" fmla="*/ 1210863 h 2380521"/>
              <a:gd name="connsiteX731" fmla="*/ 6239076 w 8023328"/>
              <a:gd name="connsiteY731" fmla="*/ 1224719 h 2380521"/>
              <a:gd name="connsiteX732" fmla="*/ 6226679 w 8023328"/>
              <a:gd name="connsiteY732" fmla="*/ 1237116 h 2380521"/>
              <a:gd name="connsiteX733" fmla="*/ 6212823 w 8023328"/>
              <a:gd name="connsiteY733" fmla="*/ 1224719 h 2380521"/>
              <a:gd name="connsiteX734" fmla="*/ 6226679 w 8023328"/>
              <a:gd name="connsiteY734" fmla="*/ 1210863 h 2380521"/>
              <a:gd name="connsiteX735" fmla="*/ 6154391 w 8023328"/>
              <a:gd name="connsiteY735" fmla="*/ 1210863 h 2380521"/>
              <a:gd name="connsiteX736" fmla="*/ 6168247 w 8023328"/>
              <a:gd name="connsiteY736" fmla="*/ 1224719 h 2380521"/>
              <a:gd name="connsiteX737" fmla="*/ 6154391 w 8023328"/>
              <a:gd name="connsiteY737" fmla="*/ 1237116 h 2380521"/>
              <a:gd name="connsiteX738" fmla="*/ 6141994 w 8023328"/>
              <a:gd name="connsiteY738" fmla="*/ 1224719 h 2380521"/>
              <a:gd name="connsiteX739" fmla="*/ 6154391 w 8023328"/>
              <a:gd name="connsiteY739" fmla="*/ 1210863 h 2380521"/>
              <a:gd name="connsiteX740" fmla="*/ 6083559 w 8023328"/>
              <a:gd name="connsiteY740" fmla="*/ 1210863 h 2380521"/>
              <a:gd name="connsiteX741" fmla="*/ 6097415 w 8023328"/>
              <a:gd name="connsiteY741" fmla="*/ 1224719 h 2380521"/>
              <a:gd name="connsiteX742" fmla="*/ 6083559 w 8023328"/>
              <a:gd name="connsiteY742" fmla="*/ 1237116 h 2380521"/>
              <a:gd name="connsiteX743" fmla="*/ 6071162 w 8023328"/>
              <a:gd name="connsiteY743" fmla="*/ 1224719 h 2380521"/>
              <a:gd name="connsiteX744" fmla="*/ 6083559 w 8023328"/>
              <a:gd name="connsiteY744" fmla="*/ 1210863 h 2380521"/>
              <a:gd name="connsiteX745" fmla="*/ 6009356 w 8023328"/>
              <a:gd name="connsiteY745" fmla="*/ 1210863 h 2380521"/>
              <a:gd name="connsiteX746" fmla="*/ 6023212 w 8023328"/>
              <a:gd name="connsiteY746" fmla="*/ 1224719 h 2380521"/>
              <a:gd name="connsiteX747" fmla="*/ 6009356 w 8023328"/>
              <a:gd name="connsiteY747" fmla="*/ 1237116 h 2380521"/>
              <a:gd name="connsiteX748" fmla="*/ 5996959 w 8023328"/>
              <a:gd name="connsiteY748" fmla="*/ 1224719 h 2380521"/>
              <a:gd name="connsiteX749" fmla="*/ 6009356 w 8023328"/>
              <a:gd name="connsiteY749" fmla="*/ 1210863 h 2380521"/>
              <a:gd name="connsiteX750" fmla="*/ 5940548 w 8023328"/>
              <a:gd name="connsiteY750" fmla="*/ 1210863 h 2380521"/>
              <a:gd name="connsiteX751" fmla="*/ 5955726 w 8023328"/>
              <a:gd name="connsiteY751" fmla="*/ 1224719 h 2380521"/>
              <a:gd name="connsiteX752" fmla="*/ 5940548 w 8023328"/>
              <a:gd name="connsiteY752" fmla="*/ 1237116 h 2380521"/>
              <a:gd name="connsiteX753" fmla="*/ 5926130 w 8023328"/>
              <a:gd name="connsiteY753" fmla="*/ 1224719 h 2380521"/>
              <a:gd name="connsiteX754" fmla="*/ 5940548 w 8023328"/>
              <a:gd name="connsiteY754" fmla="*/ 1210863 h 2380521"/>
              <a:gd name="connsiteX755" fmla="*/ 5870088 w 8023328"/>
              <a:gd name="connsiteY755" fmla="*/ 1210863 h 2380521"/>
              <a:gd name="connsiteX756" fmla="*/ 5884877 w 8023328"/>
              <a:gd name="connsiteY756" fmla="*/ 1224719 h 2380521"/>
              <a:gd name="connsiteX757" fmla="*/ 5870088 w 8023328"/>
              <a:gd name="connsiteY757" fmla="*/ 1237116 h 2380521"/>
              <a:gd name="connsiteX758" fmla="*/ 5855299 w 8023328"/>
              <a:gd name="connsiteY758" fmla="*/ 1224719 h 2380521"/>
              <a:gd name="connsiteX759" fmla="*/ 5870088 w 8023328"/>
              <a:gd name="connsiteY759" fmla="*/ 1210863 h 2380521"/>
              <a:gd name="connsiteX760" fmla="*/ 5799257 w 8023328"/>
              <a:gd name="connsiteY760" fmla="*/ 1210863 h 2380521"/>
              <a:gd name="connsiteX761" fmla="*/ 5814045 w 8023328"/>
              <a:gd name="connsiteY761" fmla="*/ 1224719 h 2380521"/>
              <a:gd name="connsiteX762" fmla="*/ 5799257 w 8023328"/>
              <a:gd name="connsiteY762" fmla="*/ 1237116 h 2380521"/>
              <a:gd name="connsiteX763" fmla="*/ 5784469 w 8023328"/>
              <a:gd name="connsiteY763" fmla="*/ 1224719 h 2380521"/>
              <a:gd name="connsiteX764" fmla="*/ 5799257 w 8023328"/>
              <a:gd name="connsiteY764" fmla="*/ 1210863 h 2380521"/>
              <a:gd name="connsiteX765" fmla="*/ 5724122 w 8023328"/>
              <a:gd name="connsiteY765" fmla="*/ 1210863 h 2380521"/>
              <a:gd name="connsiteX766" fmla="*/ 5736519 w 8023328"/>
              <a:gd name="connsiteY766" fmla="*/ 1225651 h 2380521"/>
              <a:gd name="connsiteX767" fmla="*/ 5724122 w 8023328"/>
              <a:gd name="connsiteY767" fmla="*/ 1240439 h 2380521"/>
              <a:gd name="connsiteX768" fmla="*/ 5710266 w 8023328"/>
              <a:gd name="connsiteY768" fmla="*/ 1225651 h 2380521"/>
              <a:gd name="connsiteX769" fmla="*/ 5724122 w 8023328"/>
              <a:gd name="connsiteY769" fmla="*/ 1210863 h 2380521"/>
              <a:gd name="connsiteX770" fmla="*/ 5653291 w 8023328"/>
              <a:gd name="connsiteY770" fmla="*/ 1210863 h 2380521"/>
              <a:gd name="connsiteX771" fmla="*/ 5665688 w 8023328"/>
              <a:gd name="connsiteY771" fmla="*/ 1225651 h 2380521"/>
              <a:gd name="connsiteX772" fmla="*/ 5653291 w 8023328"/>
              <a:gd name="connsiteY772" fmla="*/ 1240439 h 2380521"/>
              <a:gd name="connsiteX773" fmla="*/ 5639435 w 8023328"/>
              <a:gd name="connsiteY773" fmla="*/ 1225651 h 2380521"/>
              <a:gd name="connsiteX774" fmla="*/ 5653291 w 8023328"/>
              <a:gd name="connsiteY774" fmla="*/ 1210863 h 2380521"/>
              <a:gd name="connsiteX775" fmla="*/ 5582461 w 8023328"/>
              <a:gd name="connsiteY775" fmla="*/ 1210863 h 2380521"/>
              <a:gd name="connsiteX776" fmla="*/ 5594858 w 8023328"/>
              <a:gd name="connsiteY776" fmla="*/ 1225651 h 2380521"/>
              <a:gd name="connsiteX777" fmla="*/ 5582461 w 8023328"/>
              <a:gd name="connsiteY777" fmla="*/ 1240439 h 2380521"/>
              <a:gd name="connsiteX778" fmla="*/ 5568605 w 8023328"/>
              <a:gd name="connsiteY778" fmla="*/ 1225651 h 2380521"/>
              <a:gd name="connsiteX779" fmla="*/ 5582461 w 8023328"/>
              <a:gd name="connsiteY779" fmla="*/ 1210863 h 2380521"/>
              <a:gd name="connsiteX780" fmla="*/ 5510171 w 8023328"/>
              <a:gd name="connsiteY780" fmla="*/ 1210863 h 2380521"/>
              <a:gd name="connsiteX781" fmla="*/ 5524027 w 8023328"/>
              <a:gd name="connsiteY781" fmla="*/ 1225651 h 2380521"/>
              <a:gd name="connsiteX782" fmla="*/ 5510171 w 8023328"/>
              <a:gd name="connsiteY782" fmla="*/ 1240439 h 2380521"/>
              <a:gd name="connsiteX783" fmla="*/ 5497774 w 8023328"/>
              <a:gd name="connsiteY783" fmla="*/ 1225651 h 2380521"/>
              <a:gd name="connsiteX784" fmla="*/ 5510171 w 8023328"/>
              <a:gd name="connsiteY784" fmla="*/ 1210863 h 2380521"/>
              <a:gd name="connsiteX785" fmla="*/ 5438937 w 8023328"/>
              <a:gd name="connsiteY785" fmla="*/ 1210863 h 2380521"/>
              <a:gd name="connsiteX786" fmla="*/ 5453178 w 8023328"/>
              <a:gd name="connsiteY786" fmla="*/ 1225651 h 2380521"/>
              <a:gd name="connsiteX787" fmla="*/ 5438937 w 8023328"/>
              <a:gd name="connsiteY787" fmla="*/ 1240439 h 2380521"/>
              <a:gd name="connsiteX788" fmla="*/ 5426945 w 8023328"/>
              <a:gd name="connsiteY788" fmla="*/ 1225651 h 2380521"/>
              <a:gd name="connsiteX789" fmla="*/ 5438937 w 8023328"/>
              <a:gd name="connsiteY789" fmla="*/ 1210863 h 2380521"/>
              <a:gd name="connsiteX790" fmla="*/ 5367530 w 8023328"/>
              <a:gd name="connsiteY790" fmla="*/ 1210863 h 2380521"/>
              <a:gd name="connsiteX791" fmla="*/ 5382318 w 8023328"/>
              <a:gd name="connsiteY791" fmla="*/ 1225651 h 2380521"/>
              <a:gd name="connsiteX792" fmla="*/ 5367530 w 8023328"/>
              <a:gd name="connsiteY792" fmla="*/ 1240439 h 2380521"/>
              <a:gd name="connsiteX793" fmla="*/ 5352742 w 8023328"/>
              <a:gd name="connsiteY793" fmla="*/ 1225651 h 2380521"/>
              <a:gd name="connsiteX794" fmla="*/ 5367530 w 8023328"/>
              <a:gd name="connsiteY794" fmla="*/ 1210863 h 2380521"/>
              <a:gd name="connsiteX795" fmla="*/ 5296699 w 8023328"/>
              <a:gd name="connsiteY795" fmla="*/ 1210863 h 2380521"/>
              <a:gd name="connsiteX796" fmla="*/ 5311488 w 8023328"/>
              <a:gd name="connsiteY796" fmla="*/ 1225651 h 2380521"/>
              <a:gd name="connsiteX797" fmla="*/ 5296699 w 8023328"/>
              <a:gd name="connsiteY797" fmla="*/ 1240439 h 2380521"/>
              <a:gd name="connsiteX798" fmla="*/ 5281910 w 8023328"/>
              <a:gd name="connsiteY798" fmla="*/ 1225651 h 2380521"/>
              <a:gd name="connsiteX799" fmla="*/ 5296699 w 8023328"/>
              <a:gd name="connsiteY799" fmla="*/ 1210863 h 2380521"/>
              <a:gd name="connsiteX800" fmla="*/ 5225869 w 8023328"/>
              <a:gd name="connsiteY800" fmla="*/ 1210863 h 2380521"/>
              <a:gd name="connsiteX801" fmla="*/ 5240657 w 8023328"/>
              <a:gd name="connsiteY801" fmla="*/ 1225651 h 2380521"/>
              <a:gd name="connsiteX802" fmla="*/ 5225869 w 8023328"/>
              <a:gd name="connsiteY802" fmla="*/ 1240439 h 2380521"/>
              <a:gd name="connsiteX803" fmla="*/ 5211081 w 8023328"/>
              <a:gd name="connsiteY803" fmla="*/ 1225651 h 2380521"/>
              <a:gd name="connsiteX804" fmla="*/ 5225869 w 8023328"/>
              <a:gd name="connsiteY804" fmla="*/ 1210863 h 2380521"/>
              <a:gd name="connsiteX805" fmla="*/ 5154105 w 8023328"/>
              <a:gd name="connsiteY805" fmla="*/ 1210863 h 2380521"/>
              <a:gd name="connsiteX806" fmla="*/ 5166502 w 8023328"/>
              <a:gd name="connsiteY806" fmla="*/ 1225651 h 2380521"/>
              <a:gd name="connsiteX807" fmla="*/ 5154105 w 8023328"/>
              <a:gd name="connsiteY807" fmla="*/ 1240439 h 2380521"/>
              <a:gd name="connsiteX808" fmla="*/ 5140249 w 8023328"/>
              <a:gd name="connsiteY808" fmla="*/ 1225651 h 2380521"/>
              <a:gd name="connsiteX809" fmla="*/ 5154105 w 8023328"/>
              <a:gd name="connsiteY809" fmla="*/ 1210863 h 2380521"/>
              <a:gd name="connsiteX810" fmla="*/ 5083276 w 8023328"/>
              <a:gd name="connsiteY810" fmla="*/ 1210863 h 2380521"/>
              <a:gd name="connsiteX811" fmla="*/ 5095673 w 8023328"/>
              <a:gd name="connsiteY811" fmla="*/ 1225651 h 2380521"/>
              <a:gd name="connsiteX812" fmla="*/ 5083276 w 8023328"/>
              <a:gd name="connsiteY812" fmla="*/ 1240439 h 2380521"/>
              <a:gd name="connsiteX813" fmla="*/ 5069420 w 8023328"/>
              <a:gd name="connsiteY813" fmla="*/ 1225651 h 2380521"/>
              <a:gd name="connsiteX814" fmla="*/ 5083276 w 8023328"/>
              <a:gd name="connsiteY814" fmla="*/ 1210863 h 2380521"/>
              <a:gd name="connsiteX815" fmla="*/ 5012445 w 8023328"/>
              <a:gd name="connsiteY815" fmla="*/ 1210863 h 2380521"/>
              <a:gd name="connsiteX816" fmla="*/ 5024842 w 8023328"/>
              <a:gd name="connsiteY816" fmla="*/ 1225651 h 2380521"/>
              <a:gd name="connsiteX817" fmla="*/ 5012445 w 8023328"/>
              <a:gd name="connsiteY817" fmla="*/ 1240439 h 2380521"/>
              <a:gd name="connsiteX818" fmla="*/ 4998589 w 8023328"/>
              <a:gd name="connsiteY818" fmla="*/ 1225651 h 2380521"/>
              <a:gd name="connsiteX819" fmla="*/ 5012445 w 8023328"/>
              <a:gd name="connsiteY819" fmla="*/ 1210863 h 2380521"/>
              <a:gd name="connsiteX820" fmla="*/ 4940157 w 8023328"/>
              <a:gd name="connsiteY820" fmla="*/ 1210863 h 2380521"/>
              <a:gd name="connsiteX821" fmla="*/ 4954013 w 8023328"/>
              <a:gd name="connsiteY821" fmla="*/ 1225651 h 2380521"/>
              <a:gd name="connsiteX822" fmla="*/ 4940157 w 8023328"/>
              <a:gd name="connsiteY822" fmla="*/ 1240439 h 2380521"/>
              <a:gd name="connsiteX823" fmla="*/ 4927760 w 8023328"/>
              <a:gd name="connsiteY823" fmla="*/ 1225651 h 2380521"/>
              <a:gd name="connsiteX824" fmla="*/ 4940157 w 8023328"/>
              <a:gd name="connsiteY824" fmla="*/ 1210863 h 2380521"/>
              <a:gd name="connsiteX825" fmla="*/ 4865953 w 8023328"/>
              <a:gd name="connsiteY825" fmla="*/ 1210863 h 2380521"/>
              <a:gd name="connsiteX826" fmla="*/ 4879809 w 8023328"/>
              <a:gd name="connsiteY826" fmla="*/ 1225651 h 2380521"/>
              <a:gd name="connsiteX827" fmla="*/ 4865953 w 8023328"/>
              <a:gd name="connsiteY827" fmla="*/ 1240439 h 2380521"/>
              <a:gd name="connsiteX828" fmla="*/ 4853556 w 8023328"/>
              <a:gd name="connsiteY828" fmla="*/ 1225651 h 2380521"/>
              <a:gd name="connsiteX829" fmla="*/ 4865953 w 8023328"/>
              <a:gd name="connsiteY829" fmla="*/ 1210863 h 2380521"/>
              <a:gd name="connsiteX830" fmla="*/ 4795122 w 8023328"/>
              <a:gd name="connsiteY830" fmla="*/ 1210863 h 2380521"/>
              <a:gd name="connsiteX831" fmla="*/ 4808978 w 8023328"/>
              <a:gd name="connsiteY831" fmla="*/ 1225651 h 2380521"/>
              <a:gd name="connsiteX832" fmla="*/ 4795122 w 8023328"/>
              <a:gd name="connsiteY832" fmla="*/ 1240439 h 2380521"/>
              <a:gd name="connsiteX833" fmla="*/ 4782725 w 8023328"/>
              <a:gd name="connsiteY833" fmla="*/ 1225651 h 2380521"/>
              <a:gd name="connsiteX834" fmla="*/ 4795122 w 8023328"/>
              <a:gd name="connsiteY834" fmla="*/ 1210863 h 2380521"/>
              <a:gd name="connsiteX835" fmla="*/ 4726684 w 8023328"/>
              <a:gd name="connsiteY835" fmla="*/ 1210863 h 2380521"/>
              <a:gd name="connsiteX836" fmla="*/ 4741472 w 8023328"/>
              <a:gd name="connsiteY836" fmla="*/ 1225651 h 2380521"/>
              <a:gd name="connsiteX837" fmla="*/ 4726684 w 8023328"/>
              <a:gd name="connsiteY837" fmla="*/ 1240439 h 2380521"/>
              <a:gd name="connsiteX838" fmla="*/ 4711896 w 8023328"/>
              <a:gd name="connsiteY838" fmla="*/ 1225651 h 2380521"/>
              <a:gd name="connsiteX839" fmla="*/ 4726684 w 8023328"/>
              <a:gd name="connsiteY839" fmla="*/ 1210863 h 2380521"/>
              <a:gd name="connsiteX840" fmla="*/ 4655853 w 8023328"/>
              <a:gd name="connsiteY840" fmla="*/ 1210863 h 2380521"/>
              <a:gd name="connsiteX841" fmla="*/ 4670642 w 8023328"/>
              <a:gd name="connsiteY841" fmla="*/ 1225651 h 2380521"/>
              <a:gd name="connsiteX842" fmla="*/ 4655853 w 8023328"/>
              <a:gd name="connsiteY842" fmla="*/ 1240439 h 2380521"/>
              <a:gd name="connsiteX843" fmla="*/ 4641064 w 8023328"/>
              <a:gd name="connsiteY843" fmla="*/ 1225651 h 2380521"/>
              <a:gd name="connsiteX844" fmla="*/ 4655853 w 8023328"/>
              <a:gd name="connsiteY844" fmla="*/ 1210863 h 2380521"/>
              <a:gd name="connsiteX845" fmla="*/ 4585023 w 8023328"/>
              <a:gd name="connsiteY845" fmla="*/ 1210863 h 2380521"/>
              <a:gd name="connsiteX846" fmla="*/ 4599811 w 8023328"/>
              <a:gd name="connsiteY846" fmla="*/ 1225651 h 2380521"/>
              <a:gd name="connsiteX847" fmla="*/ 4585023 w 8023328"/>
              <a:gd name="connsiteY847" fmla="*/ 1240439 h 2380521"/>
              <a:gd name="connsiteX848" fmla="*/ 4570235 w 8023328"/>
              <a:gd name="connsiteY848" fmla="*/ 1225651 h 2380521"/>
              <a:gd name="connsiteX849" fmla="*/ 4585023 w 8023328"/>
              <a:gd name="connsiteY849" fmla="*/ 1210863 h 2380521"/>
              <a:gd name="connsiteX850" fmla="*/ 4513260 w 8023328"/>
              <a:gd name="connsiteY850" fmla="*/ 1210863 h 2380521"/>
              <a:gd name="connsiteX851" fmla="*/ 4525657 w 8023328"/>
              <a:gd name="connsiteY851" fmla="*/ 1225651 h 2380521"/>
              <a:gd name="connsiteX852" fmla="*/ 4513260 w 8023328"/>
              <a:gd name="connsiteY852" fmla="*/ 1240439 h 2380521"/>
              <a:gd name="connsiteX853" fmla="*/ 4499404 w 8023328"/>
              <a:gd name="connsiteY853" fmla="*/ 1225651 h 2380521"/>
              <a:gd name="connsiteX854" fmla="*/ 4513260 w 8023328"/>
              <a:gd name="connsiteY854" fmla="*/ 1210863 h 2380521"/>
              <a:gd name="connsiteX855" fmla="*/ 4439056 w 8023328"/>
              <a:gd name="connsiteY855" fmla="*/ 1210863 h 2380521"/>
              <a:gd name="connsiteX856" fmla="*/ 4451453 w 8023328"/>
              <a:gd name="connsiteY856" fmla="*/ 1225651 h 2380521"/>
              <a:gd name="connsiteX857" fmla="*/ 4439056 w 8023328"/>
              <a:gd name="connsiteY857" fmla="*/ 1240439 h 2380521"/>
              <a:gd name="connsiteX858" fmla="*/ 4425200 w 8023328"/>
              <a:gd name="connsiteY858" fmla="*/ 1225651 h 2380521"/>
              <a:gd name="connsiteX859" fmla="*/ 4439056 w 8023328"/>
              <a:gd name="connsiteY859" fmla="*/ 1210863 h 2380521"/>
              <a:gd name="connsiteX860" fmla="*/ 4366768 w 8023328"/>
              <a:gd name="connsiteY860" fmla="*/ 1210863 h 2380521"/>
              <a:gd name="connsiteX861" fmla="*/ 4380624 w 8023328"/>
              <a:gd name="connsiteY861" fmla="*/ 1225651 h 2380521"/>
              <a:gd name="connsiteX862" fmla="*/ 4366768 w 8023328"/>
              <a:gd name="connsiteY862" fmla="*/ 1240439 h 2380521"/>
              <a:gd name="connsiteX863" fmla="*/ 4354371 w 8023328"/>
              <a:gd name="connsiteY863" fmla="*/ 1225651 h 2380521"/>
              <a:gd name="connsiteX864" fmla="*/ 4366768 w 8023328"/>
              <a:gd name="connsiteY864" fmla="*/ 1210863 h 2380521"/>
              <a:gd name="connsiteX865" fmla="*/ 4295937 w 8023328"/>
              <a:gd name="connsiteY865" fmla="*/ 1210863 h 2380521"/>
              <a:gd name="connsiteX866" fmla="*/ 4309793 w 8023328"/>
              <a:gd name="connsiteY866" fmla="*/ 1225651 h 2380521"/>
              <a:gd name="connsiteX867" fmla="*/ 4295937 w 8023328"/>
              <a:gd name="connsiteY867" fmla="*/ 1240439 h 2380521"/>
              <a:gd name="connsiteX868" fmla="*/ 4283540 w 8023328"/>
              <a:gd name="connsiteY868" fmla="*/ 1225651 h 2380521"/>
              <a:gd name="connsiteX869" fmla="*/ 4295937 w 8023328"/>
              <a:gd name="connsiteY869" fmla="*/ 1210863 h 2380521"/>
              <a:gd name="connsiteX870" fmla="*/ 368953 w 8023328"/>
              <a:gd name="connsiteY870" fmla="*/ 1210863 h 2380521"/>
              <a:gd name="connsiteX871" fmla="*/ 383742 w 8023328"/>
              <a:gd name="connsiteY871" fmla="*/ 1225651 h 2380521"/>
              <a:gd name="connsiteX872" fmla="*/ 368953 w 8023328"/>
              <a:gd name="connsiteY872" fmla="*/ 1240439 h 2380521"/>
              <a:gd name="connsiteX873" fmla="*/ 354165 w 8023328"/>
              <a:gd name="connsiteY873" fmla="*/ 1225651 h 2380521"/>
              <a:gd name="connsiteX874" fmla="*/ 368953 w 8023328"/>
              <a:gd name="connsiteY874" fmla="*/ 1210863 h 2380521"/>
              <a:gd name="connsiteX875" fmla="*/ 297189 w 8023328"/>
              <a:gd name="connsiteY875" fmla="*/ 1210863 h 2380521"/>
              <a:gd name="connsiteX876" fmla="*/ 309586 w 8023328"/>
              <a:gd name="connsiteY876" fmla="*/ 1225651 h 2380521"/>
              <a:gd name="connsiteX877" fmla="*/ 297189 w 8023328"/>
              <a:gd name="connsiteY877" fmla="*/ 1240439 h 2380521"/>
              <a:gd name="connsiteX878" fmla="*/ 283334 w 8023328"/>
              <a:gd name="connsiteY878" fmla="*/ 1225651 h 2380521"/>
              <a:gd name="connsiteX879" fmla="*/ 297189 w 8023328"/>
              <a:gd name="connsiteY879" fmla="*/ 1210863 h 2380521"/>
              <a:gd name="connsiteX880" fmla="*/ 226361 w 8023328"/>
              <a:gd name="connsiteY880" fmla="*/ 1210863 h 2380521"/>
              <a:gd name="connsiteX881" fmla="*/ 238759 w 8023328"/>
              <a:gd name="connsiteY881" fmla="*/ 1225651 h 2380521"/>
              <a:gd name="connsiteX882" fmla="*/ 226361 w 8023328"/>
              <a:gd name="connsiteY882" fmla="*/ 1240439 h 2380521"/>
              <a:gd name="connsiteX883" fmla="*/ 212504 w 8023328"/>
              <a:gd name="connsiteY883" fmla="*/ 1225651 h 2380521"/>
              <a:gd name="connsiteX884" fmla="*/ 226361 w 8023328"/>
              <a:gd name="connsiteY884" fmla="*/ 1210863 h 2380521"/>
              <a:gd name="connsiteX885" fmla="*/ 155527 w 8023328"/>
              <a:gd name="connsiteY885" fmla="*/ 1210863 h 2380521"/>
              <a:gd name="connsiteX886" fmla="*/ 167924 w 8023328"/>
              <a:gd name="connsiteY886" fmla="*/ 1225651 h 2380521"/>
              <a:gd name="connsiteX887" fmla="*/ 155527 w 8023328"/>
              <a:gd name="connsiteY887" fmla="*/ 1240439 h 2380521"/>
              <a:gd name="connsiteX888" fmla="*/ 141671 w 8023328"/>
              <a:gd name="connsiteY888" fmla="*/ 1225651 h 2380521"/>
              <a:gd name="connsiteX889" fmla="*/ 155527 w 8023328"/>
              <a:gd name="connsiteY889" fmla="*/ 1210863 h 2380521"/>
              <a:gd name="connsiteX890" fmla="*/ 83239 w 8023328"/>
              <a:gd name="connsiteY890" fmla="*/ 1210863 h 2380521"/>
              <a:gd name="connsiteX891" fmla="*/ 97095 w 8023328"/>
              <a:gd name="connsiteY891" fmla="*/ 1225651 h 2380521"/>
              <a:gd name="connsiteX892" fmla="*/ 83239 w 8023328"/>
              <a:gd name="connsiteY892" fmla="*/ 1240439 h 2380521"/>
              <a:gd name="connsiteX893" fmla="*/ 70841 w 8023328"/>
              <a:gd name="connsiteY893" fmla="*/ 1225651 h 2380521"/>
              <a:gd name="connsiteX894" fmla="*/ 83239 w 8023328"/>
              <a:gd name="connsiteY894" fmla="*/ 1210863 h 2380521"/>
              <a:gd name="connsiteX895" fmla="*/ 12003 w 8023328"/>
              <a:gd name="connsiteY895" fmla="*/ 1210863 h 2380521"/>
              <a:gd name="connsiteX896" fmla="*/ 26244 w 8023328"/>
              <a:gd name="connsiteY896" fmla="*/ 1225651 h 2380521"/>
              <a:gd name="connsiteX897" fmla="*/ 12003 w 8023328"/>
              <a:gd name="connsiteY897" fmla="*/ 1240439 h 2380521"/>
              <a:gd name="connsiteX898" fmla="*/ 10 w 8023328"/>
              <a:gd name="connsiteY898" fmla="*/ 1225651 h 2380521"/>
              <a:gd name="connsiteX899" fmla="*/ 12003 w 8023328"/>
              <a:gd name="connsiteY899" fmla="*/ 1210863 h 2380521"/>
              <a:gd name="connsiteX900" fmla="*/ 7013492 w 8023328"/>
              <a:gd name="connsiteY900" fmla="*/ 1140032 h 2380521"/>
              <a:gd name="connsiteX901" fmla="*/ 7028280 w 8023328"/>
              <a:gd name="connsiteY901" fmla="*/ 1152429 h 2380521"/>
              <a:gd name="connsiteX902" fmla="*/ 7013492 w 8023328"/>
              <a:gd name="connsiteY902" fmla="*/ 1166286 h 2380521"/>
              <a:gd name="connsiteX903" fmla="*/ 6998704 w 8023328"/>
              <a:gd name="connsiteY903" fmla="*/ 1152429 h 2380521"/>
              <a:gd name="connsiteX904" fmla="*/ 7013492 w 8023328"/>
              <a:gd name="connsiteY904" fmla="*/ 1140032 h 2380521"/>
              <a:gd name="connsiteX905" fmla="*/ 6939085 w 8023328"/>
              <a:gd name="connsiteY905" fmla="*/ 1140032 h 2380521"/>
              <a:gd name="connsiteX906" fmla="*/ 6950753 w 8023328"/>
              <a:gd name="connsiteY906" fmla="*/ 1152429 h 2380521"/>
              <a:gd name="connsiteX907" fmla="*/ 6939085 w 8023328"/>
              <a:gd name="connsiteY907" fmla="*/ 1166286 h 2380521"/>
              <a:gd name="connsiteX908" fmla="*/ 6924500 w 8023328"/>
              <a:gd name="connsiteY908" fmla="*/ 1152429 h 2380521"/>
              <a:gd name="connsiteX909" fmla="*/ 6939085 w 8023328"/>
              <a:gd name="connsiteY909" fmla="*/ 1140032 h 2380521"/>
              <a:gd name="connsiteX910" fmla="*/ 6867525 w 8023328"/>
              <a:gd name="connsiteY910" fmla="*/ 1140032 h 2380521"/>
              <a:gd name="connsiteX911" fmla="*/ 6879922 w 8023328"/>
              <a:gd name="connsiteY911" fmla="*/ 1153888 h 2380521"/>
              <a:gd name="connsiteX912" fmla="*/ 6867525 w 8023328"/>
              <a:gd name="connsiteY912" fmla="*/ 1166286 h 2380521"/>
              <a:gd name="connsiteX913" fmla="*/ 6853669 w 8023328"/>
              <a:gd name="connsiteY913" fmla="*/ 1153888 h 2380521"/>
              <a:gd name="connsiteX914" fmla="*/ 6867525 w 8023328"/>
              <a:gd name="connsiteY914" fmla="*/ 1140032 h 2380521"/>
              <a:gd name="connsiteX915" fmla="*/ 6796696 w 8023328"/>
              <a:gd name="connsiteY915" fmla="*/ 1140032 h 2380521"/>
              <a:gd name="connsiteX916" fmla="*/ 6809093 w 8023328"/>
              <a:gd name="connsiteY916" fmla="*/ 1153888 h 2380521"/>
              <a:gd name="connsiteX917" fmla="*/ 6796696 w 8023328"/>
              <a:gd name="connsiteY917" fmla="*/ 1166286 h 2380521"/>
              <a:gd name="connsiteX918" fmla="*/ 6782840 w 8023328"/>
              <a:gd name="connsiteY918" fmla="*/ 1153888 h 2380521"/>
              <a:gd name="connsiteX919" fmla="*/ 6796696 w 8023328"/>
              <a:gd name="connsiteY919" fmla="*/ 1140032 h 2380521"/>
              <a:gd name="connsiteX920" fmla="*/ 6724405 w 8023328"/>
              <a:gd name="connsiteY920" fmla="*/ 1140032 h 2380521"/>
              <a:gd name="connsiteX921" fmla="*/ 6738261 w 8023328"/>
              <a:gd name="connsiteY921" fmla="*/ 1153888 h 2380521"/>
              <a:gd name="connsiteX922" fmla="*/ 6724405 w 8023328"/>
              <a:gd name="connsiteY922" fmla="*/ 1166286 h 2380521"/>
              <a:gd name="connsiteX923" fmla="*/ 6712008 w 8023328"/>
              <a:gd name="connsiteY923" fmla="*/ 1153888 h 2380521"/>
              <a:gd name="connsiteX924" fmla="*/ 6724405 w 8023328"/>
              <a:gd name="connsiteY924" fmla="*/ 1140032 h 2380521"/>
              <a:gd name="connsiteX925" fmla="*/ 6653576 w 8023328"/>
              <a:gd name="connsiteY925" fmla="*/ 1140032 h 2380521"/>
              <a:gd name="connsiteX926" fmla="*/ 6667432 w 8023328"/>
              <a:gd name="connsiteY926" fmla="*/ 1153888 h 2380521"/>
              <a:gd name="connsiteX927" fmla="*/ 6653576 w 8023328"/>
              <a:gd name="connsiteY927" fmla="*/ 1166286 h 2380521"/>
              <a:gd name="connsiteX928" fmla="*/ 6641179 w 8023328"/>
              <a:gd name="connsiteY928" fmla="*/ 1153888 h 2380521"/>
              <a:gd name="connsiteX929" fmla="*/ 6653576 w 8023328"/>
              <a:gd name="connsiteY929" fmla="*/ 1140032 h 2380521"/>
              <a:gd name="connsiteX930" fmla="*/ 6581764 w 8023328"/>
              <a:gd name="connsiteY930" fmla="*/ 1140032 h 2380521"/>
              <a:gd name="connsiteX931" fmla="*/ 6596552 w 8023328"/>
              <a:gd name="connsiteY931" fmla="*/ 1153888 h 2380521"/>
              <a:gd name="connsiteX932" fmla="*/ 6581764 w 8023328"/>
              <a:gd name="connsiteY932" fmla="*/ 1166286 h 2380521"/>
              <a:gd name="connsiteX933" fmla="*/ 6566976 w 8023328"/>
              <a:gd name="connsiteY933" fmla="*/ 1153888 h 2380521"/>
              <a:gd name="connsiteX934" fmla="*/ 6581764 w 8023328"/>
              <a:gd name="connsiteY934" fmla="*/ 1140032 h 2380521"/>
              <a:gd name="connsiteX935" fmla="*/ 6510933 w 8023328"/>
              <a:gd name="connsiteY935" fmla="*/ 1140032 h 2380521"/>
              <a:gd name="connsiteX936" fmla="*/ 6525722 w 8023328"/>
              <a:gd name="connsiteY936" fmla="*/ 1153888 h 2380521"/>
              <a:gd name="connsiteX937" fmla="*/ 6510933 w 8023328"/>
              <a:gd name="connsiteY937" fmla="*/ 1166286 h 2380521"/>
              <a:gd name="connsiteX938" fmla="*/ 6496144 w 8023328"/>
              <a:gd name="connsiteY938" fmla="*/ 1153888 h 2380521"/>
              <a:gd name="connsiteX939" fmla="*/ 6510933 w 8023328"/>
              <a:gd name="connsiteY939" fmla="*/ 1140032 h 2380521"/>
              <a:gd name="connsiteX940" fmla="*/ 6440492 w 8023328"/>
              <a:gd name="connsiteY940" fmla="*/ 1140032 h 2380521"/>
              <a:gd name="connsiteX941" fmla="*/ 6454911 w 8023328"/>
              <a:gd name="connsiteY941" fmla="*/ 1153888 h 2380521"/>
              <a:gd name="connsiteX942" fmla="*/ 6440492 w 8023328"/>
              <a:gd name="connsiteY942" fmla="*/ 1166286 h 2380521"/>
              <a:gd name="connsiteX943" fmla="*/ 6425315 w 8023328"/>
              <a:gd name="connsiteY943" fmla="*/ 1153888 h 2380521"/>
              <a:gd name="connsiteX944" fmla="*/ 6440492 w 8023328"/>
              <a:gd name="connsiteY944" fmla="*/ 1140032 h 2380521"/>
              <a:gd name="connsiteX945" fmla="*/ 6368340 w 8023328"/>
              <a:gd name="connsiteY945" fmla="*/ 1140032 h 2380521"/>
              <a:gd name="connsiteX946" fmla="*/ 6380737 w 8023328"/>
              <a:gd name="connsiteY946" fmla="*/ 1153888 h 2380521"/>
              <a:gd name="connsiteX947" fmla="*/ 6368340 w 8023328"/>
              <a:gd name="connsiteY947" fmla="*/ 1166286 h 2380521"/>
              <a:gd name="connsiteX948" fmla="*/ 6354484 w 8023328"/>
              <a:gd name="connsiteY948" fmla="*/ 1153888 h 2380521"/>
              <a:gd name="connsiteX949" fmla="*/ 6368340 w 8023328"/>
              <a:gd name="connsiteY949" fmla="*/ 1140032 h 2380521"/>
              <a:gd name="connsiteX950" fmla="*/ 6297511 w 8023328"/>
              <a:gd name="connsiteY950" fmla="*/ 1140032 h 2380521"/>
              <a:gd name="connsiteX951" fmla="*/ 6309908 w 8023328"/>
              <a:gd name="connsiteY951" fmla="*/ 1153888 h 2380521"/>
              <a:gd name="connsiteX952" fmla="*/ 6297511 w 8023328"/>
              <a:gd name="connsiteY952" fmla="*/ 1166286 h 2380521"/>
              <a:gd name="connsiteX953" fmla="*/ 6283655 w 8023328"/>
              <a:gd name="connsiteY953" fmla="*/ 1153888 h 2380521"/>
              <a:gd name="connsiteX954" fmla="*/ 6297511 w 8023328"/>
              <a:gd name="connsiteY954" fmla="*/ 1140032 h 2380521"/>
              <a:gd name="connsiteX955" fmla="*/ 6226679 w 8023328"/>
              <a:gd name="connsiteY955" fmla="*/ 1140032 h 2380521"/>
              <a:gd name="connsiteX956" fmla="*/ 6239076 w 8023328"/>
              <a:gd name="connsiteY956" fmla="*/ 1153888 h 2380521"/>
              <a:gd name="connsiteX957" fmla="*/ 6226679 w 8023328"/>
              <a:gd name="connsiteY957" fmla="*/ 1166286 h 2380521"/>
              <a:gd name="connsiteX958" fmla="*/ 6212823 w 8023328"/>
              <a:gd name="connsiteY958" fmla="*/ 1153888 h 2380521"/>
              <a:gd name="connsiteX959" fmla="*/ 6226679 w 8023328"/>
              <a:gd name="connsiteY959" fmla="*/ 1140032 h 2380521"/>
              <a:gd name="connsiteX960" fmla="*/ 6154391 w 8023328"/>
              <a:gd name="connsiteY960" fmla="*/ 1140032 h 2380521"/>
              <a:gd name="connsiteX961" fmla="*/ 6168247 w 8023328"/>
              <a:gd name="connsiteY961" fmla="*/ 1153888 h 2380521"/>
              <a:gd name="connsiteX962" fmla="*/ 6154391 w 8023328"/>
              <a:gd name="connsiteY962" fmla="*/ 1166286 h 2380521"/>
              <a:gd name="connsiteX963" fmla="*/ 6141994 w 8023328"/>
              <a:gd name="connsiteY963" fmla="*/ 1153888 h 2380521"/>
              <a:gd name="connsiteX964" fmla="*/ 6154391 w 8023328"/>
              <a:gd name="connsiteY964" fmla="*/ 1140032 h 2380521"/>
              <a:gd name="connsiteX965" fmla="*/ 6083559 w 8023328"/>
              <a:gd name="connsiteY965" fmla="*/ 1140032 h 2380521"/>
              <a:gd name="connsiteX966" fmla="*/ 6097415 w 8023328"/>
              <a:gd name="connsiteY966" fmla="*/ 1153888 h 2380521"/>
              <a:gd name="connsiteX967" fmla="*/ 6083559 w 8023328"/>
              <a:gd name="connsiteY967" fmla="*/ 1166286 h 2380521"/>
              <a:gd name="connsiteX968" fmla="*/ 6071162 w 8023328"/>
              <a:gd name="connsiteY968" fmla="*/ 1153888 h 2380521"/>
              <a:gd name="connsiteX969" fmla="*/ 6083559 w 8023328"/>
              <a:gd name="connsiteY969" fmla="*/ 1140032 h 2380521"/>
              <a:gd name="connsiteX970" fmla="*/ 6009356 w 8023328"/>
              <a:gd name="connsiteY970" fmla="*/ 1140032 h 2380521"/>
              <a:gd name="connsiteX971" fmla="*/ 6023212 w 8023328"/>
              <a:gd name="connsiteY971" fmla="*/ 1153888 h 2380521"/>
              <a:gd name="connsiteX972" fmla="*/ 6009356 w 8023328"/>
              <a:gd name="connsiteY972" fmla="*/ 1166286 h 2380521"/>
              <a:gd name="connsiteX973" fmla="*/ 5996959 w 8023328"/>
              <a:gd name="connsiteY973" fmla="*/ 1153888 h 2380521"/>
              <a:gd name="connsiteX974" fmla="*/ 6009356 w 8023328"/>
              <a:gd name="connsiteY974" fmla="*/ 1140032 h 2380521"/>
              <a:gd name="connsiteX975" fmla="*/ 5940548 w 8023328"/>
              <a:gd name="connsiteY975" fmla="*/ 1140032 h 2380521"/>
              <a:gd name="connsiteX976" fmla="*/ 5955726 w 8023328"/>
              <a:gd name="connsiteY976" fmla="*/ 1153888 h 2380521"/>
              <a:gd name="connsiteX977" fmla="*/ 5940548 w 8023328"/>
              <a:gd name="connsiteY977" fmla="*/ 1166286 h 2380521"/>
              <a:gd name="connsiteX978" fmla="*/ 5926130 w 8023328"/>
              <a:gd name="connsiteY978" fmla="*/ 1153888 h 2380521"/>
              <a:gd name="connsiteX979" fmla="*/ 5940548 w 8023328"/>
              <a:gd name="connsiteY979" fmla="*/ 1140032 h 2380521"/>
              <a:gd name="connsiteX980" fmla="*/ 5870088 w 8023328"/>
              <a:gd name="connsiteY980" fmla="*/ 1140032 h 2380521"/>
              <a:gd name="connsiteX981" fmla="*/ 5884877 w 8023328"/>
              <a:gd name="connsiteY981" fmla="*/ 1153888 h 2380521"/>
              <a:gd name="connsiteX982" fmla="*/ 5870088 w 8023328"/>
              <a:gd name="connsiteY982" fmla="*/ 1166286 h 2380521"/>
              <a:gd name="connsiteX983" fmla="*/ 5855299 w 8023328"/>
              <a:gd name="connsiteY983" fmla="*/ 1153888 h 2380521"/>
              <a:gd name="connsiteX984" fmla="*/ 5870088 w 8023328"/>
              <a:gd name="connsiteY984" fmla="*/ 1140032 h 2380521"/>
              <a:gd name="connsiteX985" fmla="*/ 5799257 w 8023328"/>
              <a:gd name="connsiteY985" fmla="*/ 1140032 h 2380521"/>
              <a:gd name="connsiteX986" fmla="*/ 5814045 w 8023328"/>
              <a:gd name="connsiteY986" fmla="*/ 1153888 h 2380521"/>
              <a:gd name="connsiteX987" fmla="*/ 5799257 w 8023328"/>
              <a:gd name="connsiteY987" fmla="*/ 1166286 h 2380521"/>
              <a:gd name="connsiteX988" fmla="*/ 5784469 w 8023328"/>
              <a:gd name="connsiteY988" fmla="*/ 1153888 h 2380521"/>
              <a:gd name="connsiteX989" fmla="*/ 5799257 w 8023328"/>
              <a:gd name="connsiteY989" fmla="*/ 1140032 h 2380521"/>
              <a:gd name="connsiteX990" fmla="*/ 5724122 w 8023328"/>
              <a:gd name="connsiteY990" fmla="*/ 1140032 h 2380521"/>
              <a:gd name="connsiteX991" fmla="*/ 5736519 w 8023328"/>
              <a:gd name="connsiteY991" fmla="*/ 1153888 h 2380521"/>
              <a:gd name="connsiteX992" fmla="*/ 5724122 w 8023328"/>
              <a:gd name="connsiteY992" fmla="*/ 1166286 h 2380521"/>
              <a:gd name="connsiteX993" fmla="*/ 5710266 w 8023328"/>
              <a:gd name="connsiteY993" fmla="*/ 1153888 h 2380521"/>
              <a:gd name="connsiteX994" fmla="*/ 5724122 w 8023328"/>
              <a:gd name="connsiteY994" fmla="*/ 1140032 h 2380521"/>
              <a:gd name="connsiteX995" fmla="*/ 5653291 w 8023328"/>
              <a:gd name="connsiteY995" fmla="*/ 1140032 h 2380521"/>
              <a:gd name="connsiteX996" fmla="*/ 5665688 w 8023328"/>
              <a:gd name="connsiteY996" fmla="*/ 1153888 h 2380521"/>
              <a:gd name="connsiteX997" fmla="*/ 5653291 w 8023328"/>
              <a:gd name="connsiteY997" fmla="*/ 1166286 h 2380521"/>
              <a:gd name="connsiteX998" fmla="*/ 5639435 w 8023328"/>
              <a:gd name="connsiteY998" fmla="*/ 1153888 h 2380521"/>
              <a:gd name="connsiteX999" fmla="*/ 5653291 w 8023328"/>
              <a:gd name="connsiteY999" fmla="*/ 1140032 h 2380521"/>
              <a:gd name="connsiteX1000" fmla="*/ 5581002 w 8023328"/>
              <a:gd name="connsiteY1000" fmla="*/ 1140032 h 2380521"/>
              <a:gd name="connsiteX1001" fmla="*/ 5594858 w 8023328"/>
              <a:gd name="connsiteY1001" fmla="*/ 1153888 h 2380521"/>
              <a:gd name="connsiteX1002" fmla="*/ 5581002 w 8023328"/>
              <a:gd name="connsiteY1002" fmla="*/ 1166286 h 2380521"/>
              <a:gd name="connsiteX1003" fmla="*/ 5568605 w 8023328"/>
              <a:gd name="connsiteY1003" fmla="*/ 1153888 h 2380521"/>
              <a:gd name="connsiteX1004" fmla="*/ 5581002 w 8023328"/>
              <a:gd name="connsiteY1004" fmla="*/ 1140032 h 2380521"/>
              <a:gd name="connsiteX1005" fmla="*/ 5510171 w 8023328"/>
              <a:gd name="connsiteY1005" fmla="*/ 1140032 h 2380521"/>
              <a:gd name="connsiteX1006" fmla="*/ 5524027 w 8023328"/>
              <a:gd name="connsiteY1006" fmla="*/ 1153888 h 2380521"/>
              <a:gd name="connsiteX1007" fmla="*/ 5510171 w 8023328"/>
              <a:gd name="connsiteY1007" fmla="*/ 1166286 h 2380521"/>
              <a:gd name="connsiteX1008" fmla="*/ 5497774 w 8023328"/>
              <a:gd name="connsiteY1008" fmla="*/ 1153888 h 2380521"/>
              <a:gd name="connsiteX1009" fmla="*/ 5510171 w 8023328"/>
              <a:gd name="connsiteY1009" fmla="*/ 1140032 h 2380521"/>
              <a:gd name="connsiteX1010" fmla="*/ 5438937 w 8023328"/>
              <a:gd name="connsiteY1010" fmla="*/ 1140032 h 2380521"/>
              <a:gd name="connsiteX1011" fmla="*/ 5453178 w 8023328"/>
              <a:gd name="connsiteY1011" fmla="*/ 1153888 h 2380521"/>
              <a:gd name="connsiteX1012" fmla="*/ 5438937 w 8023328"/>
              <a:gd name="connsiteY1012" fmla="*/ 1166286 h 2380521"/>
              <a:gd name="connsiteX1013" fmla="*/ 5426945 w 8023328"/>
              <a:gd name="connsiteY1013" fmla="*/ 1153888 h 2380521"/>
              <a:gd name="connsiteX1014" fmla="*/ 5438937 w 8023328"/>
              <a:gd name="connsiteY1014" fmla="*/ 1140032 h 2380521"/>
              <a:gd name="connsiteX1015" fmla="*/ 5367530 w 8023328"/>
              <a:gd name="connsiteY1015" fmla="*/ 1140032 h 2380521"/>
              <a:gd name="connsiteX1016" fmla="*/ 5382318 w 8023328"/>
              <a:gd name="connsiteY1016" fmla="*/ 1153888 h 2380521"/>
              <a:gd name="connsiteX1017" fmla="*/ 5367530 w 8023328"/>
              <a:gd name="connsiteY1017" fmla="*/ 1166286 h 2380521"/>
              <a:gd name="connsiteX1018" fmla="*/ 5352742 w 8023328"/>
              <a:gd name="connsiteY1018" fmla="*/ 1153888 h 2380521"/>
              <a:gd name="connsiteX1019" fmla="*/ 5367530 w 8023328"/>
              <a:gd name="connsiteY1019" fmla="*/ 1140032 h 2380521"/>
              <a:gd name="connsiteX1020" fmla="*/ 5296699 w 8023328"/>
              <a:gd name="connsiteY1020" fmla="*/ 1140032 h 2380521"/>
              <a:gd name="connsiteX1021" fmla="*/ 5311488 w 8023328"/>
              <a:gd name="connsiteY1021" fmla="*/ 1153888 h 2380521"/>
              <a:gd name="connsiteX1022" fmla="*/ 5296699 w 8023328"/>
              <a:gd name="connsiteY1022" fmla="*/ 1166286 h 2380521"/>
              <a:gd name="connsiteX1023" fmla="*/ 5281910 w 8023328"/>
              <a:gd name="connsiteY1023" fmla="*/ 1153888 h 2380521"/>
              <a:gd name="connsiteX1024" fmla="*/ 5296699 w 8023328"/>
              <a:gd name="connsiteY1024" fmla="*/ 1140032 h 2380521"/>
              <a:gd name="connsiteX1025" fmla="*/ 5225869 w 8023328"/>
              <a:gd name="connsiteY1025" fmla="*/ 1140032 h 2380521"/>
              <a:gd name="connsiteX1026" fmla="*/ 5240657 w 8023328"/>
              <a:gd name="connsiteY1026" fmla="*/ 1153888 h 2380521"/>
              <a:gd name="connsiteX1027" fmla="*/ 5225869 w 8023328"/>
              <a:gd name="connsiteY1027" fmla="*/ 1166286 h 2380521"/>
              <a:gd name="connsiteX1028" fmla="*/ 5211081 w 8023328"/>
              <a:gd name="connsiteY1028" fmla="*/ 1153888 h 2380521"/>
              <a:gd name="connsiteX1029" fmla="*/ 5225869 w 8023328"/>
              <a:gd name="connsiteY1029" fmla="*/ 1140032 h 2380521"/>
              <a:gd name="connsiteX1030" fmla="*/ 5154105 w 8023328"/>
              <a:gd name="connsiteY1030" fmla="*/ 1140032 h 2380521"/>
              <a:gd name="connsiteX1031" fmla="*/ 5166502 w 8023328"/>
              <a:gd name="connsiteY1031" fmla="*/ 1154821 h 2380521"/>
              <a:gd name="connsiteX1032" fmla="*/ 5154105 w 8023328"/>
              <a:gd name="connsiteY1032" fmla="*/ 1169610 h 2380521"/>
              <a:gd name="connsiteX1033" fmla="*/ 5140249 w 8023328"/>
              <a:gd name="connsiteY1033" fmla="*/ 1154821 h 2380521"/>
              <a:gd name="connsiteX1034" fmla="*/ 5154105 w 8023328"/>
              <a:gd name="connsiteY1034" fmla="*/ 1140032 h 2380521"/>
              <a:gd name="connsiteX1035" fmla="*/ 5083276 w 8023328"/>
              <a:gd name="connsiteY1035" fmla="*/ 1140032 h 2380521"/>
              <a:gd name="connsiteX1036" fmla="*/ 5095673 w 8023328"/>
              <a:gd name="connsiteY1036" fmla="*/ 1154821 h 2380521"/>
              <a:gd name="connsiteX1037" fmla="*/ 5083276 w 8023328"/>
              <a:gd name="connsiteY1037" fmla="*/ 1169610 h 2380521"/>
              <a:gd name="connsiteX1038" fmla="*/ 5069420 w 8023328"/>
              <a:gd name="connsiteY1038" fmla="*/ 1154821 h 2380521"/>
              <a:gd name="connsiteX1039" fmla="*/ 5083276 w 8023328"/>
              <a:gd name="connsiteY1039" fmla="*/ 1140032 h 2380521"/>
              <a:gd name="connsiteX1040" fmla="*/ 5012445 w 8023328"/>
              <a:gd name="connsiteY1040" fmla="*/ 1140032 h 2380521"/>
              <a:gd name="connsiteX1041" fmla="*/ 5024842 w 8023328"/>
              <a:gd name="connsiteY1041" fmla="*/ 1154821 h 2380521"/>
              <a:gd name="connsiteX1042" fmla="*/ 5012445 w 8023328"/>
              <a:gd name="connsiteY1042" fmla="*/ 1169610 h 2380521"/>
              <a:gd name="connsiteX1043" fmla="*/ 4998589 w 8023328"/>
              <a:gd name="connsiteY1043" fmla="*/ 1154821 h 2380521"/>
              <a:gd name="connsiteX1044" fmla="*/ 5012445 w 8023328"/>
              <a:gd name="connsiteY1044" fmla="*/ 1140032 h 2380521"/>
              <a:gd name="connsiteX1045" fmla="*/ 4940157 w 8023328"/>
              <a:gd name="connsiteY1045" fmla="*/ 1140032 h 2380521"/>
              <a:gd name="connsiteX1046" fmla="*/ 4954013 w 8023328"/>
              <a:gd name="connsiteY1046" fmla="*/ 1154821 h 2380521"/>
              <a:gd name="connsiteX1047" fmla="*/ 4940157 w 8023328"/>
              <a:gd name="connsiteY1047" fmla="*/ 1169610 h 2380521"/>
              <a:gd name="connsiteX1048" fmla="*/ 4927760 w 8023328"/>
              <a:gd name="connsiteY1048" fmla="*/ 1154821 h 2380521"/>
              <a:gd name="connsiteX1049" fmla="*/ 4940157 w 8023328"/>
              <a:gd name="connsiteY1049" fmla="*/ 1140032 h 2380521"/>
              <a:gd name="connsiteX1050" fmla="*/ 4865953 w 8023328"/>
              <a:gd name="connsiteY1050" fmla="*/ 1140032 h 2380521"/>
              <a:gd name="connsiteX1051" fmla="*/ 4879809 w 8023328"/>
              <a:gd name="connsiteY1051" fmla="*/ 1154821 h 2380521"/>
              <a:gd name="connsiteX1052" fmla="*/ 4865953 w 8023328"/>
              <a:gd name="connsiteY1052" fmla="*/ 1169610 h 2380521"/>
              <a:gd name="connsiteX1053" fmla="*/ 4853556 w 8023328"/>
              <a:gd name="connsiteY1053" fmla="*/ 1154821 h 2380521"/>
              <a:gd name="connsiteX1054" fmla="*/ 4865953 w 8023328"/>
              <a:gd name="connsiteY1054" fmla="*/ 1140032 h 2380521"/>
              <a:gd name="connsiteX1055" fmla="*/ 4795122 w 8023328"/>
              <a:gd name="connsiteY1055" fmla="*/ 1140032 h 2380521"/>
              <a:gd name="connsiteX1056" fmla="*/ 4808978 w 8023328"/>
              <a:gd name="connsiteY1056" fmla="*/ 1154821 h 2380521"/>
              <a:gd name="connsiteX1057" fmla="*/ 4795122 w 8023328"/>
              <a:gd name="connsiteY1057" fmla="*/ 1169610 h 2380521"/>
              <a:gd name="connsiteX1058" fmla="*/ 4782725 w 8023328"/>
              <a:gd name="connsiteY1058" fmla="*/ 1154821 h 2380521"/>
              <a:gd name="connsiteX1059" fmla="*/ 4795122 w 8023328"/>
              <a:gd name="connsiteY1059" fmla="*/ 1140032 h 2380521"/>
              <a:gd name="connsiteX1060" fmla="*/ 4726684 w 8023328"/>
              <a:gd name="connsiteY1060" fmla="*/ 1140032 h 2380521"/>
              <a:gd name="connsiteX1061" fmla="*/ 4741472 w 8023328"/>
              <a:gd name="connsiteY1061" fmla="*/ 1154821 h 2380521"/>
              <a:gd name="connsiteX1062" fmla="*/ 4726684 w 8023328"/>
              <a:gd name="connsiteY1062" fmla="*/ 1169610 h 2380521"/>
              <a:gd name="connsiteX1063" fmla="*/ 4711896 w 8023328"/>
              <a:gd name="connsiteY1063" fmla="*/ 1154821 h 2380521"/>
              <a:gd name="connsiteX1064" fmla="*/ 4726684 w 8023328"/>
              <a:gd name="connsiteY1064" fmla="*/ 1140032 h 2380521"/>
              <a:gd name="connsiteX1065" fmla="*/ 4655853 w 8023328"/>
              <a:gd name="connsiteY1065" fmla="*/ 1140032 h 2380521"/>
              <a:gd name="connsiteX1066" fmla="*/ 4670642 w 8023328"/>
              <a:gd name="connsiteY1066" fmla="*/ 1154821 h 2380521"/>
              <a:gd name="connsiteX1067" fmla="*/ 4655853 w 8023328"/>
              <a:gd name="connsiteY1067" fmla="*/ 1169610 h 2380521"/>
              <a:gd name="connsiteX1068" fmla="*/ 4641064 w 8023328"/>
              <a:gd name="connsiteY1068" fmla="*/ 1154821 h 2380521"/>
              <a:gd name="connsiteX1069" fmla="*/ 4655853 w 8023328"/>
              <a:gd name="connsiteY1069" fmla="*/ 1140032 h 2380521"/>
              <a:gd name="connsiteX1070" fmla="*/ 4585023 w 8023328"/>
              <a:gd name="connsiteY1070" fmla="*/ 1140032 h 2380521"/>
              <a:gd name="connsiteX1071" fmla="*/ 4599811 w 8023328"/>
              <a:gd name="connsiteY1071" fmla="*/ 1154821 h 2380521"/>
              <a:gd name="connsiteX1072" fmla="*/ 4585023 w 8023328"/>
              <a:gd name="connsiteY1072" fmla="*/ 1169610 h 2380521"/>
              <a:gd name="connsiteX1073" fmla="*/ 4570235 w 8023328"/>
              <a:gd name="connsiteY1073" fmla="*/ 1154821 h 2380521"/>
              <a:gd name="connsiteX1074" fmla="*/ 4585023 w 8023328"/>
              <a:gd name="connsiteY1074" fmla="*/ 1140032 h 2380521"/>
              <a:gd name="connsiteX1075" fmla="*/ 4513260 w 8023328"/>
              <a:gd name="connsiteY1075" fmla="*/ 1140032 h 2380521"/>
              <a:gd name="connsiteX1076" fmla="*/ 4525657 w 8023328"/>
              <a:gd name="connsiteY1076" fmla="*/ 1154821 h 2380521"/>
              <a:gd name="connsiteX1077" fmla="*/ 4513260 w 8023328"/>
              <a:gd name="connsiteY1077" fmla="*/ 1169610 h 2380521"/>
              <a:gd name="connsiteX1078" fmla="*/ 4499404 w 8023328"/>
              <a:gd name="connsiteY1078" fmla="*/ 1154821 h 2380521"/>
              <a:gd name="connsiteX1079" fmla="*/ 4513260 w 8023328"/>
              <a:gd name="connsiteY1079" fmla="*/ 1140032 h 2380521"/>
              <a:gd name="connsiteX1080" fmla="*/ 4439056 w 8023328"/>
              <a:gd name="connsiteY1080" fmla="*/ 1140032 h 2380521"/>
              <a:gd name="connsiteX1081" fmla="*/ 4451453 w 8023328"/>
              <a:gd name="connsiteY1081" fmla="*/ 1154821 h 2380521"/>
              <a:gd name="connsiteX1082" fmla="*/ 4439056 w 8023328"/>
              <a:gd name="connsiteY1082" fmla="*/ 1169610 h 2380521"/>
              <a:gd name="connsiteX1083" fmla="*/ 4425200 w 8023328"/>
              <a:gd name="connsiteY1083" fmla="*/ 1154821 h 2380521"/>
              <a:gd name="connsiteX1084" fmla="*/ 4439056 w 8023328"/>
              <a:gd name="connsiteY1084" fmla="*/ 1140032 h 2380521"/>
              <a:gd name="connsiteX1085" fmla="*/ 4366768 w 8023328"/>
              <a:gd name="connsiteY1085" fmla="*/ 1140032 h 2380521"/>
              <a:gd name="connsiteX1086" fmla="*/ 4380624 w 8023328"/>
              <a:gd name="connsiteY1086" fmla="*/ 1154821 h 2380521"/>
              <a:gd name="connsiteX1087" fmla="*/ 4366768 w 8023328"/>
              <a:gd name="connsiteY1087" fmla="*/ 1169610 h 2380521"/>
              <a:gd name="connsiteX1088" fmla="*/ 4354371 w 8023328"/>
              <a:gd name="connsiteY1088" fmla="*/ 1154821 h 2380521"/>
              <a:gd name="connsiteX1089" fmla="*/ 4366768 w 8023328"/>
              <a:gd name="connsiteY1089" fmla="*/ 1140032 h 2380521"/>
              <a:gd name="connsiteX1090" fmla="*/ 4295937 w 8023328"/>
              <a:gd name="connsiteY1090" fmla="*/ 1140032 h 2380521"/>
              <a:gd name="connsiteX1091" fmla="*/ 4309793 w 8023328"/>
              <a:gd name="connsiteY1091" fmla="*/ 1154821 h 2380521"/>
              <a:gd name="connsiteX1092" fmla="*/ 4295937 w 8023328"/>
              <a:gd name="connsiteY1092" fmla="*/ 1169610 h 2380521"/>
              <a:gd name="connsiteX1093" fmla="*/ 4283540 w 8023328"/>
              <a:gd name="connsiteY1093" fmla="*/ 1154821 h 2380521"/>
              <a:gd name="connsiteX1094" fmla="*/ 4295937 w 8023328"/>
              <a:gd name="connsiteY1094" fmla="*/ 1140032 h 2380521"/>
              <a:gd name="connsiteX1095" fmla="*/ 4225107 w 8023328"/>
              <a:gd name="connsiteY1095" fmla="*/ 1140032 h 2380521"/>
              <a:gd name="connsiteX1096" fmla="*/ 4238963 w 8023328"/>
              <a:gd name="connsiteY1096" fmla="*/ 1154821 h 2380521"/>
              <a:gd name="connsiteX1097" fmla="*/ 4225107 w 8023328"/>
              <a:gd name="connsiteY1097" fmla="*/ 1169610 h 2380521"/>
              <a:gd name="connsiteX1098" fmla="*/ 4212710 w 8023328"/>
              <a:gd name="connsiteY1098" fmla="*/ 1154821 h 2380521"/>
              <a:gd name="connsiteX1099" fmla="*/ 4225107 w 8023328"/>
              <a:gd name="connsiteY1099" fmla="*/ 1140032 h 2380521"/>
              <a:gd name="connsiteX1100" fmla="*/ 4153295 w 8023328"/>
              <a:gd name="connsiteY1100" fmla="*/ 1140032 h 2380521"/>
              <a:gd name="connsiteX1101" fmla="*/ 4168083 w 8023328"/>
              <a:gd name="connsiteY1101" fmla="*/ 1154821 h 2380521"/>
              <a:gd name="connsiteX1102" fmla="*/ 4153295 w 8023328"/>
              <a:gd name="connsiteY1102" fmla="*/ 1169610 h 2380521"/>
              <a:gd name="connsiteX1103" fmla="*/ 4138507 w 8023328"/>
              <a:gd name="connsiteY1103" fmla="*/ 1154821 h 2380521"/>
              <a:gd name="connsiteX1104" fmla="*/ 4153295 w 8023328"/>
              <a:gd name="connsiteY1104" fmla="*/ 1140032 h 2380521"/>
              <a:gd name="connsiteX1105" fmla="*/ 4082465 w 8023328"/>
              <a:gd name="connsiteY1105" fmla="*/ 1140032 h 2380521"/>
              <a:gd name="connsiteX1106" fmla="*/ 4097254 w 8023328"/>
              <a:gd name="connsiteY1106" fmla="*/ 1154821 h 2380521"/>
              <a:gd name="connsiteX1107" fmla="*/ 4082465 w 8023328"/>
              <a:gd name="connsiteY1107" fmla="*/ 1169610 h 2380521"/>
              <a:gd name="connsiteX1108" fmla="*/ 4067676 w 8023328"/>
              <a:gd name="connsiteY1108" fmla="*/ 1154821 h 2380521"/>
              <a:gd name="connsiteX1109" fmla="*/ 4082465 w 8023328"/>
              <a:gd name="connsiteY1109" fmla="*/ 1140032 h 2380521"/>
              <a:gd name="connsiteX1110" fmla="*/ 439789 w 8023328"/>
              <a:gd name="connsiteY1110" fmla="*/ 1140032 h 2380521"/>
              <a:gd name="connsiteX1111" fmla="*/ 454579 w 8023328"/>
              <a:gd name="connsiteY1111" fmla="*/ 1153888 h 2380521"/>
              <a:gd name="connsiteX1112" fmla="*/ 439789 w 8023328"/>
              <a:gd name="connsiteY1112" fmla="*/ 1166286 h 2380521"/>
              <a:gd name="connsiteX1113" fmla="*/ 425001 w 8023328"/>
              <a:gd name="connsiteY1113" fmla="*/ 1153888 h 2380521"/>
              <a:gd name="connsiteX1114" fmla="*/ 439789 w 8023328"/>
              <a:gd name="connsiteY1114" fmla="*/ 1140032 h 2380521"/>
              <a:gd name="connsiteX1115" fmla="*/ 368960 w 8023328"/>
              <a:gd name="connsiteY1115" fmla="*/ 1140032 h 2380521"/>
              <a:gd name="connsiteX1116" fmla="*/ 383747 w 8023328"/>
              <a:gd name="connsiteY1116" fmla="*/ 1153888 h 2380521"/>
              <a:gd name="connsiteX1117" fmla="*/ 368960 w 8023328"/>
              <a:gd name="connsiteY1117" fmla="*/ 1166286 h 2380521"/>
              <a:gd name="connsiteX1118" fmla="*/ 354172 w 8023328"/>
              <a:gd name="connsiteY1118" fmla="*/ 1153888 h 2380521"/>
              <a:gd name="connsiteX1119" fmla="*/ 368960 w 8023328"/>
              <a:gd name="connsiteY1119" fmla="*/ 1140032 h 2380521"/>
              <a:gd name="connsiteX1120" fmla="*/ 297194 w 8023328"/>
              <a:gd name="connsiteY1120" fmla="*/ 1140032 h 2380521"/>
              <a:gd name="connsiteX1121" fmla="*/ 309592 w 8023328"/>
              <a:gd name="connsiteY1121" fmla="*/ 1153888 h 2380521"/>
              <a:gd name="connsiteX1122" fmla="*/ 297194 w 8023328"/>
              <a:gd name="connsiteY1122" fmla="*/ 1166286 h 2380521"/>
              <a:gd name="connsiteX1123" fmla="*/ 283339 w 8023328"/>
              <a:gd name="connsiteY1123" fmla="*/ 1153888 h 2380521"/>
              <a:gd name="connsiteX1124" fmla="*/ 297194 w 8023328"/>
              <a:gd name="connsiteY1124" fmla="*/ 1140032 h 2380521"/>
              <a:gd name="connsiteX1125" fmla="*/ 226366 w 8023328"/>
              <a:gd name="connsiteY1125" fmla="*/ 1140032 h 2380521"/>
              <a:gd name="connsiteX1126" fmla="*/ 238764 w 8023328"/>
              <a:gd name="connsiteY1126" fmla="*/ 1153888 h 2380521"/>
              <a:gd name="connsiteX1127" fmla="*/ 226366 w 8023328"/>
              <a:gd name="connsiteY1127" fmla="*/ 1166286 h 2380521"/>
              <a:gd name="connsiteX1128" fmla="*/ 212510 w 8023328"/>
              <a:gd name="connsiteY1128" fmla="*/ 1153888 h 2380521"/>
              <a:gd name="connsiteX1129" fmla="*/ 226366 w 8023328"/>
              <a:gd name="connsiteY1129" fmla="*/ 1140032 h 2380521"/>
              <a:gd name="connsiteX1130" fmla="*/ 155532 w 8023328"/>
              <a:gd name="connsiteY1130" fmla="*/ 1140032 h 2380521"/>
              <a:gd name="connsiteX1131" fmla="*/ 167930 w 8023328"/>
              <a:gd name="connsiteY1131" fmla="*/ 1153888 h 2380521"/>
              <a:gd name="connsiteX1132" fmla="*/ 155532 w 8023328"/>
              <a:gd name="connsiteY1132" fmla="*/ 1166286 h 2380521"/>
              <a:gd name="connsiteX1133" fmla="*/ 141676 w 8023328"/>
              <a:gd name="connsiteY1133" fmla="*/ 1153888 h 2380521"/>
              <a:gd name="connsiteX1134" fmla="*/ 155532 w 8023328"/>
              <a:gd name="connsiteY1134" fmla="*/ 1140032 h 2380521"/>
              <a:gd name="connsiteX1135" fmla="*/ 83244 w 8023328"/>
              <a:gd name="connsiteY1135" fmla="*/ 1140032 h 2380521"/>
              <a:gd name="connsiteX1136" fmla="*/ 97100 w 8023328"/>
              <a:gd name="connsiteY1136" fmla="*/ 1153888 h 2380521"/>
              <a:gd name="connsiteX1137" fmla="*/ 83244 w 8023328"/>
              <a:gd name="connsiteY1137" fmla="*/ 1166286 h 2380521"/>
              <a:gd name="connsiteX1138" fmla="*/ 70846 w 8023328"/>
              <a:gd name="connsiteY1138" fmla="*/ 1153888 h 2380521"/>
              <a:gd name="connsiteX1139" fmla="*/ 83244 w 8023328"/>
              <a:gd name="connsiteY1139" fmla="*/ 1140032 h 2380521"/>
              <a:gd name="connsiteX1140" fmla="*/ 12008 w 8023328"/>
              <a:gd name="connsiteY1140" fmla="*/ 1140032 h 2380521"/>
              <a:gd name="connsiteX1141" fmla="*/ 26249 w 8023328"/>
              <a:gd name="connsiteY1141" fmla="*/ 1153888 h 2380521"/>
              <a:gd name="connsiteX1142" fmla="*/ 12008 w 8023328"/>
              <a:gd name="connsiteY1142" fmla="*/ 1166286 h 2380521"/>
              <a:gd name="connsiteX1143" fmla="*/ 16 w 8023328"/>
              <a:gd name="connsiteY1143" fmla="*/ 1153888 h 2380521"/>
              <a:gd name="connsiteX1144" fmla="*/ 12008 w 8023328"/>
              <a:gd name="connsiteY1144" fmla="*/ 1140032 h 2380521"/>
              <a:gd name="connsiteX1145" fmla="*/ 6867525 w 8023328"/>
              <a:gd name="connsiteY1145" fmla="*/ 1069203 h 2380521"/>
              <a:gd name="connsiteX1146" fmla="*/ 6879922 w 8023328"/>
              <a:gd name="connsiteY1146" fmla="*/ 1081600 h 2380521"/>
              <a:gd name="connsiteX1147" fmla="*/ 6867525 w 8023328"/>
              <a:gd name="connsiteY1147" fmla="*/ 1095457 h 2380521"/>
              <a:gd name="connsiteX1148" fmla="*/ 6853669 w 8023328"/>
              <a:gd name="connsiteY1148" fmla="*/ 1081600 h 2380521"/>
              <a:gd name="connsiteX1149" fmla="*/ 6867525 w 8023328"/>
              <a:gd name="connsiteY1149" fmla="*/ 1069203 h 2380521"/>
              <a:gd name="connsiteX1150" fmla="*/ 6795237 w 8023328"/>
              <a:gd name="connsiteY1150" fmla="*/ 1069203 h 2380521"/>
              <a:gd name="connsiteX1151" fmla="*/ 6809093 w 8023328"/>
              <a:gd name="connsiteY1151" fmla="*/ 1081600 h 2380521"/>
              <a:gd name="connsiteX1152" fmla="*/ 6796696 w 8023328"/>
              <a:gd name="connsiteY1152" fmla="*/ 1095457 h 2380521"/>
              <a:gd name="connsiteX1153" fmla="*/ 6782840 w 8023328"/>
              <a:gd name="connsiteY1153" fmla="*/ 1081600 h 2380521"/>
              <a:gd name="connsiteX1154" fmla="*/ 6795237 w 8023328"/>
              <a:gd name="connsiteY1154" fmla="*/ 1069203 h 2380521"/>
              <a:gd name="connsiteX1155" fmla="*/ 6724405 w 8023328"/>
              <a:gd name="connsiteY1155" fmla="*/ 1069203 h 2380521"/>
              <a:gd name="connsiteX1156" fmla="*/ 6738261 w 8023328"/>
              <a:gd name="connsiteY1156" fmla="*/ 1081600 h 2380521"/>
              <a:gd name="connsiteX1157" fmla="*/ 6724405 w 8023328"/>
              <a:gd name="connsiteY1157" fmla="*/ 1095457 h 2380521"/>
              <a:gd name="connsiteX1158" fmla="*/ 6712008 w 8023328"/>
              <a:gd name="connsiteY1158" fmla="*/ 1081600 h 2380521"/>
              <a:gd name="connsiteX1159" fmla="*/ 6724405 w 8023328"/>
              <a:gd name="connsiteY1159" fmla="*/ 1069203 h 2380521"/>
              <a:gd name="connsiteX1160" fmla="*/ 6653576 w 8023328"/>
              <a:gd name="connsiteY1160" fmla="*/ 1069203 h 2380521"/>
              <a:gd name="connsiteX1161" fmla="*/ 6667432 w 8023328"/>
              <a:gd name="connsiteY1161" fmla="*/ 1081600 h 2380521"/>
              <a:gd name="connsiteX1162" fmla="*/ 6653576 w 8023328"/>
              <a:gd name="connsiteY1162" fmla="*/ 1095457 h 2380521"/>
              <a:gd name="connsiteX1163" fmla="*/ 6641179 w 8023328"/>
              <a:gd name="connsiteY1163" fmla="*/ 1081600 h 2380521"/>
              <a:gd name="connsiteX1164" fmla="*/ 6653576 w 8023328"/>
              <a:gd name="connsiteY1164" fmla="*/ 1069203 h 2380521"/>
              <a:gd name="connsiteX1165" fmla="*/ 6581764 w 8023328"/>
              <a:gd name="connsiteY1165" fmla="*/ 1069203 h 2380521"/>
              <a:gd name="connsiteX1166" fmla="*/ 6596552 w 8023328"/>
              <a:gd name="connsiteY1166" fmla="*/ 1081600 h 2380521"/>
              <a:gd name="connsiteX1167" fmla="*/ 6581764 w 8023328"/>
              <a:gd name="connsiteY1167" fmla="*/ 1095457 h 2380521"/>
              <a:gd name="connsiteX1168" fmla="*/ 6566976 w 8023328"/>
              <a:gd name="connsiteY1168" fmla="*/ 1081600 h 2380521"/>
              <a:gd name="connsiteX1169" fmla="*/ 6581764 w 8023328"/>
              <a:gd name="connsiteY1169" fmla="*/ 1069203 h 2380521"/>
              <a:gd name="connsiteX1170" fmla="*/ 6510933 w 8023328"/>
              <a:gd name="connsiteY1170" fmla="*/ 1069203 h 2380521"/>
              <a:gd name="connsiteX1171" fmla="*/ 6525722 w 8023328"/>
              <a:gd name="connsiteY1171" fmla="*/ 1081600 h 2380521"/>
              <a:gd name="connsiteX1172" fmla="*/ 6510933 w 8023328"/>
              <a:gd name="connsiteY1172" fmla="*/ 1095457 h 2380521"/>
              <a:gd name="connsiteX1173" fmla="*/ 6496144 w 8023328"/>
              <a:gd name="connsiteY1173" fmla="*/ 1081600 h 2380521"/>
              <a:gd name="connsiteX1174" fmla="*/ 6510933 w 8023328"/>
              <a:gd name="connsiteY1174" fmla="*/ 1069203 h 2380521"/>
              <a:gd name="connsiteX1175" fmla="*/ 6440492 w 8023328"/>
              <a:gd name="connsiteY1175" fmla="*/ 1069203 h 2380521"/>
              <a:gd name="connsiteX1176" fmla="*/ 6454911 w 8023328"/>
              <a:gd name="connsiteY1176" fmla="*/ 1081600 h 2380521"/>
              <a:gd name="connsiteX1177" fmla="*/ 6440492 w 8023328"/>
              <a:gd name="connsiteY1177" fmla="*/ 1095457 h 2380521"/>
              <a:gd name="connsiteX1178" fmla="*/ 6425315 w 8023328"/>
              <a:gd name="connsiteY1178" fmla="*/ 1081600 h 2380521"/>
              <a:gd name="connsiteX1179" fmla="*/ 6440492 w 8023328"/>
              <a:gd name="connsiteY1179" fmla="*/ 1069203 h 2380521"/>
              <a:gd name="connsiteX1180" fmla="*/ 6368340 w 8023328"/>
              <a:gd name="connsiteY1180" fmla="*/ 1069203 h 2380521"/>
              <a:gd name="connsiteX1181" fmla="*/ 6380737 w 8023328"/>
              <a:gd name="connsiteY1181" fmla="*/ 1081600 h 2380521"/>
              <a:gd name="connsiteX1182" fmla="*/ 6368340 w 8023328"/>
              <a:gd name="connsiteY1182" fmla="*/ 1095457 h 2380521"/>
              <a:gd name="connsiteX1183" fmla="*/ 6354484 w 8023328"/>
              <a:gd name="connsiteY1183" fmla="*/ 1081600 h 2380521"/>
              <a:gd name="connsiteX1184" fmla="*/ 6368340 w 8023328"/>
              <a:gd name="connsiteY1184" fmla="*/ 1069203 h 2380521"/>
              <a:gd name="connsiteX1185" fmla="*/ 6297511 w 8023328"/>
              <a:gd name="connsiteY1185" fmla="*/ 1069203 h 2380521"/>
              <a:gd name="connsiteX1186" fmla="*/ 6309908 w 8023328"/>
              <a:gd name="connsiteY1186" fmla="*/ 1081600 h 2380521"/>
              <a:gd name="connsiteX1187" fmla="*/ 6297511 w 8023328"/>
              <a:gd name="connsiteY1187" fmla="*/ 1095457 h 2380521"/>
              <a:gd name="connsiteX1188" fmla="*/ 6283655 w 8023328"/>
              <a:gd name="connsiteY1188" fmla="*/ 1081600 h 2380521"/>
              <a:gd name="connsiteX1189" fmla="*/ 6297511 w 8023328"/>
              <a:gd name="connsiteY1189" fmla="*/ 1069203 h 2380521"/>
              <a:gd name="connsiteX1190" fmla="*/ 6226679 w 8023328"/>
              <a:gd name="connsiteY1190" fmla="*/ 1069203 h 2380521"/>
              <a:gd name="connsiteX1191" fmla="*/ 6239076 w 8023328"/>
              <a:gd name="connsiteY1191" fmla="*/ 1081600 h 2380521"/>
              <a:gd name="connsiteX1192" fmla="*/ 6226679 w 8023328"/>
              <a:gd name="connsiteY1192" fmla="*/ 1095457 h 2380521"/>
              <a:gd name="connsiteX1193" fmla="*/ 6212823 w 8023328"/>
              <a:gd name="connsiteY1193" fmla="*/ 1083059 h 2380521"/>
              <a:gd name="connsiteX1194" fmla="*/ 6226679 w 8023328"/>
              <a:gd name="connsiteY1194" fmla="*/ 1069203 h 2380521"/>
              <a:gd name="connsiteX1195" fmla="*/ 6154391 w 8023328"/>
              <a:gd name="connsiteY1195" fmla="*/ 1069203 h 2380521"/>
              <a:gd name="connsiteX1196" fmla="*/ 6168247 w 8023328"/>
              <a:gd name="connsiteY1196" fmla="*/ 1083059 h 2380521"/>
              <a:gd name="connsiteX1197" fmla="*/ 6154391 w 8023328"/>
              <a:gd name="connsiteY1197" fmla="*/ 1095457 h 2380521"/>
              <a:gd name="connsiteX1198" fmla="*/ 6141994 w 8023328"/>
              <a:gd name="connsiteY1198" fmla="*/ 1083059 h 2380521"/>
              <a:gd name="connsiteX1199" fmla="*/ 6154391 w 8023328"/>
              <a:gd name="connsiteY1199" fmla="*/ 1069203 h 2380521"/>
              <a:gd name="connsiteX1200" fmla="*/ 6083559 w 8023328"/>
              <a:gd name="connsiteY1200" fmla="*/ 1069203 h 2380521"/>
              <a:gd name="connsiteX1201" fmla="*/ 6097415 w 8023328"/>
              <a:gd name="connsiteY1201" fmla="*/ 1083059 h 2380521"/>
              <a:gd name="connsiteX1202" fmla="*/ 6083559 w 8023328"/>
              <a:gd name="connsiteY1202" fmla="*/ 1095457 h 2380521"/>
              <a:gd name="connsiteX1203" fmla="*/ 6071162 w 8023328"/>
              <a:gd name="connsiteY1203" fmla="*/ 1083059 h 2380521"/>
              <a:gd name="connsiteX1204" fmla="*/ 6083559 w 8023328"/>
              <a:gd name="connsiteY1204" fmla="*/ 1069203 h 2380521"/>
              <a:gd name="connsiteX1205" fmla="*/ 6009356 w 8023328"/>
              <a:gd name="connsiteY1205" fmla="*/ 1069203 h 2380521"/>
              <a:gd name="connsiteX1206" fmla="*/ 6023212 w 8023328"/>
              <a:gd name="connsiteY1206" fmla="*/ 1083059 h 2380521"/>
              <a:gd name="connsiteX1207" fmla="*/ 6009356 w 8023328"/>
              <a:gd name="connsiteY1207" fmla="*/ 1095457 h 2380521"/>
              <a:gd name="connsiteX1208" fmla="*/ 5996959 w 8023328"/>
              <a:gd name="connsiteY1208" fmla="*/ 1083059 h 2380521"/>
              <a:gd name="connsiteX1209" fmla="*/ 6009356 w 8023328"/>
              <a:gd name="connsiteY1209" fmla="*/ 1069203 h 2380521"/>
              <a:gd name="connsiteX1210" fmla="*/ 5940548 w 8023328"/>
              <a:gd name="connsiteY1210" fmla="*/ 1069203 h 2380521"/>
              <a:gd name="connsiteX1211" fmla="*/ 5955726 w 8023328"/>
              <a:gd name="connsiteY1211" fmla="*/ 1083059 h 2380521"/>
              <a:gd name="connsiteX1212" fmla="*/ 5940548 w 8023328"/>
              <a:gd name="connsiteY1212" fmla="*/ 1095457 h 2380521"/>
              <a:gd name="connsiteX1213" fmla="*/ 5926130 w 8023328"/>
              <a:gd name="connsiteY1213" fmla="*/ 1083059 h 2380521"/>
              <a:gd name="connsiteX1214" fmla="*/ 5940548 w 8023328"/>
              <a:gd name="connsiteY1214" fmla="*/ 1069203 h 2380521"/>
              <a:gd name="connsiteX1215" fmla="*/ 5870088 w 8023328"/>
              <a:gd name="connsiteY1215" fmla="*/ 1069203 h 2380521"/>
              <a:gd name="connsiteX1216" fmla="*/ 5884877 w 8023328"/>
              <a:gd name="connsiteY1216" fmla="*/ 1083059 h 2380521"/>
              <a:gd name="connsiteX1217" fmla="*/ 5870088 w 8023328"/>
              <a:gd name="connsiteY1217" fmla="*/ 1095457 h 2380521"/>
              <a:gd name="connsiteX1218" fmla="*/ 5855299 w 8023328"/>
              <a:gd name="connsiteY1218" fmla="*/ 1083059 h 2380521"/>
              <a:gd name="connsiteX1219" fmla="*/ 5870088 w 8023328"/>
              <a:gd name="connsiteY1219" fmla="*/ 1069203 h 2380521"/>
              <a:gd name="connsiteX1220" fmla="*/ 5799257 w 8023328"/>
              <a:gd name="connsiteY1220" fmla="*/ 1069203 h 2380521"/>
              <a:gd name="connsiteX1221" fmla="*/ 5814045 w 8023328"/>
              <a:gd name="connsiteY1221" fmla="*/ 1083059 h 2380521"/>
              <a:gd name="connsiteX1222" fmla="*/ 5799257 w 8023328"/>
              <a:gd name="connsiteY1222" fmla="*/ 1095457 h 2380521"/>
              <a:gd name="connsiteX1223" fmla="*/ 5784469 w 8023328"/>
              <a:gd name="connsiteY1223" fmla="*/ 1083059 h 2380521"/>
              <a:gd name="connsiteX1224" fmla="*/ 5799257 w 8023328"/>
              <a:gd name="connsiteY1224" fmla="*/ 1069203 h 2380521"/>
              <a:gd name="connsiteX1225" fmla="*/ 5724122 w 8023328"/>
              <a:gd name="connsiteY1225" fmla="*/ 1069203 h 2380521"/>
              <a:gd name="connsiteX1226" fmla="*/ 5736519 w 8023328"/>
              <a:gd name="connsiteY1226" fmla="*/ 1083059 h 2380521"/>
              <a:gd name="connsiteX1227" fmla="*/ 5724122 w 8023328"/>
              <a:gd name="connsiteY1227" fmla="*/ 1095457 h 2380521"/>
              <a:gd name="connsiteX1228" fmla="*/ 5710266 w 8023328"/>
              <a:gd name="connsiteY1228" fmla="*/ 1083059 h 2380521"/>
              <a:gd name="connsiteX1229" fmla="*/ 5724122 w 8023328"/>
              <a:gd name="connsiteY1229" fmla="*/ 1069203 h 2380521"/>
              <a:gd name="connsiteX1230" fmla="*/ 5653291 w 8023328"/>
              <a:gd name="connsiteY1230" fmla="*/ 1069203 h 2380521"/>
              <a:gd name="connsiteX1231" fmla="*/ 5665688 w 8023328"/>
              <a:gd name="connsiteY1231" fmla="*/ 1083059 h 2380521"/>
              <a:gd name="connsiteX1232" fmla="*/ 5653291 w 8023328"/>
              <a:gd name="connsiteY1232" fmla="*/ 1095457 h 2380521"/>
              <a:gd name="connsiteX1233" fmla="*/ 5639435 w 8023328"/>
              <a:gd name="connsiteY1233" fmla="*/ 1083059 h 2380521"/>
              <a:gd name="connsiteX1234" fmla="*/ 5653291 w 8023328"/>
              <a:gd name="connsiteY1234" fmla="*/ 1069203 h 2380521"/>
              <a:gd name="connsiteX1235" fmla="*/ 5581002 w 8023328"/>
              <a:gd name="connsiteY1235" fmla="*/ 1069203 h 2380521"/>
              <a:gd name="connsiteX1236" fmla="*/ 5594858 w 8023328"/>
              <a:gd name="connsiteY1236" fmla="*/ 1083059 h 2380521"/>
              <a:gd name="connsiteX1237" fmla="*/ 5581002 w 8023328"/>
              <a:gd name="connsiteY1237" fmla="*/ 1095457 h 2380521"/>
              <a:gd name="connsiteX1238" fmla="*/ 5568605 w 8023328"/>
              <a:gd name="connsiteY1238" fmla="*/ 1083059 h 2380521"/>
              <a:gd name="connsiteX1239" fmla="*/ 5581002 w 8023328"/>
              <a:gd name="connsiteY1239" fmla="*/ 1069203 h 2380521"/>
              <a:gd name="connsiteX1240" fmla="*/ 5510171 w 8023328"/>
              <a:gd name="connsiteY1240" fmla="*/ 1069203 h 2380521"/>
              <a:gd name="connsiteX1241" fmla="*/ 5524027 w 8023328"/>
              <a:gd name="connsiteY1241" fmla="*/ 1083059 h 2380521"/>
              <a:gd name="connsiteX1242" fmla="*/ 5510171 w 8023328"/>
              <a:gd name="connsiteY1242" fmla="*/ 1095457 h 2380521"/>
              <a:gd name="connsiteX1243" fmla="*/ 5497774 w 8023328"/>
              <a:gd name="connsiteY1243" fmla="*/ 1083059 h 2380521"/>
              <a:gd name="connsiteX1244" fmla="*/ 5510171 w 8023328"/>
              <a:gd name="connsiteY1244" fmla="*/ 1069203 h 2380521"/>
              <a:gd name="connsiteX1245" fmla="*/ 5438937 w 8023328"/>
              <a:gd name="connsiteY1245" fmla="*/ 1069203 h 2380521"/>
              <a:gd name="connsiteX1246" fmla="*/ 5453178 w 8023328"/>
              <a:gd name="connsiteY1246" fmla="*/ 1083059 h 2380521"/>
              <a:gd name="connsiteX1247" fmla="*/ 5438937 w 8023328"/>
              <a:gd name="connsiteY1247" fmla="*/ 1095457 h 2380521"/>
              <a:gd name="connsiteX1248" fmla="*/ 5426945 w 8023328"/>
              <a:gd name="connsiteY1248" fmla="*/ 1083059 h 2380521"/>
              <a:gd name="connsiteX1249" fmla="*/ 5438937 w 8023328"/>
              <a:gd name="connsiteY1249" fmla="*/ 1069203 h 2380521"/>
              <a:gd name="connsiteX1250" fmla="*/ 5367530 w 8023328"/>
              <a:gd name="connsiteY1250" fmla="*/ 1069203 h 2380521"/>
              <a:gd name="connsiteX1251" fmla="*/ 5382318 w 8023328"/>
              <a:gd name="connsiteY1251" fmla="*/ 1083059 h 2380521"/>
              <a:gd name="connsiteX1252" fmla="*/ 5367530 w 8023328"/>
              <a:gd name="connsiteY1252" fmla="*/ 1095457 h 2380521"/>
              <a:gd name="connsiteX1253" fmla="*/ 5352742 w 8023328"/>
              <a:gd name="connsiteY1253" fmla="*/ 1083059 h 2380521"/>
              <a:gd name="connsiteX1254" fmla="*/ 5367530 w 8023328"/>
              <a:gd name="connsiteY1254" fmla="*/ 1069203 h 2380521"/>
              <a:gd name="connsiteX1255" fmla="*/ 5296699 w 8023328"/>
              <a:gd name="connsiteY1255" fmla="*/ 1069203 h 2380521"/>
              <a:gd name="connsiteX1256" fmla="*/ 5311488 w 8023328"/>
              <a:gd name="connsiteY1256" fmla="*/ 1083059 h 2380521"/>
              <a:gd name="connsiteX1257" fmla="*/ 5296699 w 8023328"/>
              <a:gd name="connsiteY1257" fmla="*/ 1095457 h 2380521"/>
              <a:gd name="connsiteX1258" fmla="*/ 5281910 w 8023328"/>
              <a:gd name="connsiteY1258" fmla="*/ 1083059 h 2380521"/>
              <a:gd name="connsiteX1259" fmla="*/ 5296699 w 8023328"/>
              <a:gd name="connsiteY1259" fmla="*/ 1069203 h 2380521"/>
              <a:gd name="connsiteX1260" fmla="*/ 5225869 w 8023328"/>
              <a:gd name="connsiteY1260" fmla="*/ 1069203 h 2380521"/>
              <a:gd name="connsiteX1261" fmla="*/ 5240657 w 8023328"/>
              <a:gd name="connsiteY1261" fmla="*/ 1083059 h 2380521"/>
              <a:gd name="connsiteX1262" fmla="*/ 5225869 w 8023328"/>
              <a:gd name="connsiteY1262" fmla="*/ 1095457 h 2380521"/>
              <a:gd name="connsiteX1263" fmla="*/ 5211081 w 8023328"/>
              <a:gd name="connsiteY1263" fmla="*/ 1083059 h 2380521"/>
              <a:gd name="connsiteX1264" fmla="*/ 5225869 w 8023328"/>
              <a:gd name="connsiteY1264" fmla="*/ 1069203 h 2380521"/>
              <a:gd name="connsiteX1265" fmla="*/ 5154105 w 8023328"/>
              <a:gd name="connsiteY1265" fmla="*/ 1069203 h 2380521"/>
              <a:gd name="connsiteX1266" fmla="*/ 5166502 w 8023328"/>
              <a:gd name="connsiteY1266" fmla="*/ 1083059 h 2380521"/>
              <a:gd name="connsiteX1267" fmla="*/ 5154105 w 8023328"/>
              <a:gd name="connsiteY1267" fmla="*/ 1095457 h 2380521"/>
              <a:gd name="connsiteX1268" fmla="*/ 5140249 w 8023328"/>
              <a:gd name="connsiteY1268" fmla="*/ 1083059 h 2380521"/>
              <a:gd name="connsiteX1269" fmla="*/ 5154105 w 8023328"/>
              <a:gd name="connsiteY1269" fmla="*/ 1069203 h 2380521"/>
              <a:gd name="connsiteX1270" fmla="*/ 5083276 w 8023328"/>
              <a:gd name="connsiteY1270" fmla="*/ 1069203 h 2380521"/>
              <a:gd name="connsiteX1271" fmla="*/ 5095673 w 8023328"/>
              <a:gd name="connsiteY1271" fmla="*/ 1083059 h 2380521"/>
              <a:gd name="connsiteX1272" fmla="*/ 5083276 w 8023328"/>
              <a:gd name="connsiteY1272" fmla="*/ 1095457 h 2380521"/>
              <a:gd name="connsiteX1273" fmla="*/ 5069420 w 8023328"/>
              <a:gd name="connsiteY1273" fmla="*/ 1083059 h 2380521"/>
              <a:gd name="connsiteX1274" fmla="*/ 5083276 w 8023328"/>
              <a:gd name="connsiteY1274" fmla="*/ 1069203 h 2380521"/>
              <a:gd name="connsiteX1275" fmla="*/ 5012445 w 8023328"/>
              <a:gd name="connsiteY1275" fmla="*/ 1069203 h 2380521"/>
              <a:gd name="connsiteX1276" fmla="*/ 5024842 w 8023328"/>
              <a:gd name="connsiteY1276" fmla="*/ 1083059 h 2380521"/>
              <a:gd name="connsiteX1277" fmla="*/ 5012445 w 8023328"/>
              <a:gd name="connsiteY1277" fmla="*/ 1095457 h 2380521"/>
              <a:gd name="connsiteX1278" fmla="*/ 4998589 w 8023328"/>
              <a:gd name="connsiteY1278" fmla="*/ 1083059 h 2380521"/>
              <a:gd name="connsiteX1279" fmla="*/ 5012445 w 8023328"/>
              <a:gd name="connsiteY1279" fmla="*/ 1069203 h 2380521"/>
              <a:gd name="connsiteX1280" fmla="*/ 4940157 w 8023328"/>
              <a:gd name="connsiteY1280" fmla="*/ 1069203 h 2380521"/>
              <a:gd name="connsiteX1281" fmla="*/ 4954013 w 8023328"/>
              <a:gd name="connsiteY1281" fmla="*/ 1083059 h 2380521"/>
              <a:gd name="connsiteX1282" fmla="*/ 4940157 w 8023328"/>
              <a:gd name="connsiteY1282" fmla="*/ 1095457 h 2380521"/>
              <a:gd name="connsiteX1283" fmla="*/ 4927760 w 8023328"/>
              <a:gd name="connsiteY1283" fmla="*/ 1083059 h 2380521"/>
              <a:gd name="connsiteX1284" fmla="*/ 4940157 w 8023328"/>
              <a:gd name="connsiteY1284" fmla="*/ 1069203 h 2380521"/>
              <a:gd name="connsiteX1285" fmla="*/ 4865953 w 8023328"/>
              <a:gd name="connsiteY1285" fmla="*/ 1069203 h 2380521"/>
              <a:gd name="connsiteX1286" fmla="*/ 4879809 w 8023328"/>
              <a:gd name="connsiteY1286" fmla="*/ 1083059 h 2380521"/>
              <a:gd name="connsiteX1287" fmla="*/ 4865953 w 8023328"/>
              <a:gd name="connsiteY1287" fmla="*/ 1095457 h 2380521"/>
              <a:gd name="connsiteX1288" fmla="*/ 4853556 w 8023328"/>
              <a:gd name="connsiteY1288" fmla="*/ 1083059 h 2380521"/>
              <a:gd name="connsiteX1289" fmla="*/ 4865953 w 8023328"/>
              <a:gd name="connsiteY1289" fmla="*/ 1069203 h 2380521"/>
              <a:gd name="connsiteX1290" fmla="*/ 4795122 w 8023328"/>
              <a:gd name="connsiteY1290" fmla="*/ 1069203 h 2380521"/>
              <a:gd name="connsiteX1291" fmla="*/ 4808978 w 8023328"/>
              <a:gd name="connsiteY1291" fmla="*/ 1083059 h 2380521"/>
              <a:gd name="connsiteX1292" fmla="*/ 4795122 w 8023328"/>
              <a:gd name="connsiteY1292" fmla="*/ 1095457 h 2380521"/>
              <a:gd name="connsiteX1293" fmla="*/ 4782725 w 8023328"/>
              <a:gd name="connsiteY1293" fmla="*/ 1083059 h 2380521"/>
              <a:gd name="connsiteX1294" fmla="*/ 4795122 w 8023328"/>
              <a:gd name="connsiteY1294" fmla="*/ 1069203 h 2380521"/>
              <a:gd name="connsiteX1295" fmla="*/ 4726684 w 8023328"/>
              <a:gd name="connsiteY1295" fmla="*/ 1069203 h 2380521"/>
              <a:gd name="connsiteX1296" fmla="*/ 4741472 w 8023328"/>
              <a:gd name="connsiteY1296" fmla="*/ 1083059 h 2380521"/>
              <a:gd name="connsiteX1297" fmla="*/ 4726684 w 8023328"/>
              <a:gd name="connsiteY1297" fmla="*/ 1095457 h 2380521"/>
              <a:gd name="connsiteX1298" fmla="*/ 4711896 w 8023328"/>
              <a:gd name="connsiteY1298" fmla="*/ 1083059 h 2380521"/>
              <a:gd name="connsiteX1299" fmla="*/ 4726684 w 8023328"/>
              <a:gd name="connsiteY1299" fmla="*/ 1069203 h 2380521"/>
              <a:gd name="connsiteX1300" fmla="*/ 4655853 w 8023328"/>
              <a:gd name="connsiteY1300" fmla="*/ 1069203 h 2380521"/>
              <a:gd name="connsiteX1301" fmla="*/ 4670642 w 8023328"/>
              <a:gd name="connsiteY1301" fmla="*/ 1083059 h 2380521"/>
              <a:gd name="connsiteX1302" fmla="*/ 4655853 w 8023328"/>
              <a:gd name="connsiteY1302" fmla="*/ 1095457 h 2380521"/>
              <a:gd name="connsiteX1303" fmla="*/ 4641064 w 8023328"/>
              <a:gd name="connsiteY1303" fmla="*/ 1083059 h 2380521"/>
              <a:gd name="connsiteX1304" fmla="*/ 4655853 w 8023328"/>
              <a:gd name="connsiteY1304" fmla="*/ 1069203 h 2380521"/>
              <a:gd name="connsiteX1305" fmla="*/ 4585023 w 8023328"/>
              <a:gd name="connsiteY1305" fmla="*/ 1069203 h 2380521"/>
              <a:gd name="connsiteX1306" fmla="*/ 4599811 w 8023328"/>
              <a:gd name="connsiteY1306" fmla="*/ 1083059 h 2380521"/>
              <a:gd name="connsiteX1307" fmla="*/ 4585023 w 8023328"/>
              <a:gd name="connsiteY1307" fmla="*/ 1095457 h 2380521"/>
              <a:gd name="connsiteX1308" fmla="*/ 4570235 w 8023328"/>
              <a:gd name="connsiteY1308" fmla="*/ 1083059 h 2380521"/>
              <a:gd name="connsiteX1309" fmla="*/ 4585023 w 8023328"/>
              <a:gd name="connsiteY1309" fmla="*/ 1069203 h 2380521"/>
              <a:gd name="connsiteX1310" fmla="*/ 4513260 w 8023328"/>
              <a:gd name="connsiteY1310" fmla="*/ 1069203 h 2380521"/>
              <a:gd name="connsiteX1311" fmla="*/ 4525657 w 8023328"/>
              <a:gd name="connsiteY1311" fmla="*/ 1083991 h 2380521"/>
              <a:gd name="connsiteX1312" fmla="*/ 4513260 w 8023328"/>
              <a:gd name="connsiteY1312" fmla="*/ 1098780 h 2380521"/>
              <a:gd name="connsiteX1313" fmla="*/ 4499404 w 8023328"/>
              <a:gd name="connsiteY1313" fmla="*/ 1083991 h 2380521"/>
              <a:gd name="connsiteX1314" fmla="*/ 4513260 w 8023328"/>
              <a:gd name="connsiteY1314" fmla="*/ 1069203 h 2380521"/>
              <a:gd name="connsiteX1315" fmla="*/ 4439056 w 8023328"/>
              <a:gd name="connsiteY1315" fmla="*/ 1069203 h 2380521"/>
              <a:gd name="connsiteX1316" fmla="*/ 4451453 w 8023328"/>
              <a:gd name="connsiteY1316" fmla="*/ 1083991 h 2380521"/>
              <a:gd name="connsiteX1317" fmla="*/ 4439056 w 8023328"/>
              <a:gd name="connsiteY1317" fmla="*/ 1098780 h 2380521"/>
              <a:gd name="connsiteX1318" fmla="*/ 4425200 w 8023328"/>
              <a:gd name="connsiteY1318" fmla="*/ 1083991 h 2380521"/>
              <a:gd name="connsiteX1319" fmla="*/ 4439056 w 8023328"/>
              <a:gd name="connsiteY1319" fmla="*/ 1069203 h 2380521"/>
              <a:gd name="connsiteX1320" fmla="*/ 4366768 w 8023328"/>
              <a:gd name="connsiteY1320" fmla="*/ 1069203 h 2380521"/>
              <a:gd name="connsiteX1321" fmla="*/ 4380624 w 8023328"/>
              <a:gd name="connsiteY1321" fmla="*/ 1083991 h 2380521"/>
              <a:gd name="connsiteX1322" fmla="*/ 4366768 w 8023328"/>
              <a:gd name="connsiteY1322" fmla="*/ 1098780 h 2380521"/>
              <a:gd name="connsiteX1323" fmla="*/ 4354371 w 8023328"/>
              <a:gd name="connsiteY1323" fmla="*/ 1083991 h 2380521"/>
              <a:gd name="connsiteX1324" fmla="*/ 4366768 w 8023328"/>
              <a:gd name="connsiteY1324" fmla="*/ 1069203 h 2380521"/>
              <a:gd name="connsiteX1325" fmla="*/ 4295937 w 8023328"/>
              <a:gd name="connsiteY1325" fmla="*/ 1069203 h 2380521"/>
              <a:gd name="connsiteX1326" fmla="*/ 4309793 w 8023328"/>
              <a:gd name="connsiteY1326" fmla="*/ 1083991 h 2380521"/>
              <a:gd name="connsiteX1327" fmla="*/ 4295937 w 8023328"/>
              <a:gd name="connsiteY1327" fmla="*/ 1098780 h 2380521"/>
              <a:gd name="connsiteX1328" fmla="*/ 4283540 w 8023328"/>
              <a:gd name="connsiteY1328" fmla="*/ 1083991 h 2380521"/>
              <a:gd name="connsiteX1329" fmla="*/ 4295937 w 8023328"/>
              <a:gd name="connsiteY1329" fmla="*/ 1069203 h 2380521"/>
              <a:gd name="connsiteX1330" fmla="*/ 4225107 w 8023328"/>
              <a:gd name="connsiteY1330" fmla="*/ 1069203 h 2380521"/>
              <a:gd name="connsiteX1331" fmla="*/ 4238963 w 8023328"/>
              <a:gd name="connsiteY1331" fmla="*/ 1083991 h 2380521"/>
              <a:gd name="connsiteX1332" fmla="*/ 4225107 w 8023328"/>
              <a:gd name="connsiteY1332" fmla="*/ 1098780 h 2380521"/>
              <a:gd name="connsiteX1333" fmla="*/ 4212710 w 8023328"/>
              <a:gd name="connsiteY1333" fmla="*/ 1083991 h 2380521"/>
              <a:gd name="connsiteX1334" fmla="*/ 4225107 w 8023328"/>
              <a:gd name="connsiteY1334" fmla="*/ 1069203 h 2380521"/>
              <a:gd name="connsiteX1335" fmla="*/ 4153295 w 8023328"/>
              <a:gd name="connsiteY1335" fmla="*/ 1069203 h 2380521"/>
              <a:gd name="connsiteX1336" fmla="*/ 4168083 w 8023328"/>
              <a:gd name="connsiteY1336" fmla="*/ 1083991 h 2380521"/>
              <a:gd name="connsiteX1337" fmla="*/ 4153295 w 8023328"/>
              <a:gd name="connsiteY1337" fmla="*/ 1098780 h 2380521"/>
              <a:gd name="connsiteX1338" fmla="*/ 4138507 w 8023328"/>
              <a:gd name="connsiteY1338" fmla="*/ 1083991 h 2380521"/>
              <a:gd name="connsiteX1339" fmla="*/ 4153295 w 8023328"/>
              <a:gd name="connsiteY1339" fmla="*/ 1069203 h 2380521"/>
              <a:gd name="connsiteX1340" fmla="*/ 4082465 w 8023328"/>
              <a:gd name="connsiteY1340" fmla="*/ 1069203 h 2380521"/>
              <a:gd name="connsiteX1341" fmla="*/ 4097254 w 8023328"/>
              <a:gd name="connsiteY1341" fmla="*/ 1083991 h 2380521"/>
              <a:gd name="connsiteX1342" fmla="*/ 4082465 w 8023328"/>
              <a:gd name="connsiteY1342" fmla="*/ 1098780 h 2380521"/>
              <a:gd name="connsiteX1343" fmla="*/ 4067676 w 8023328"/>
              <a:gd name="connsiteY1343" fmla="*/ 1083991 h 2380521"/>
              <a:gd name="connsiteX1344" fmla="*/ 4082465 w 8023328"/>
              <a:gd name="connsiteY1344" fmla="*/ 1069203 h 2380521"/>
              <a:gd name="connsiteX1345" fmla="*/ 4011635 w 8023328"/>
              <a:gd name="connsiteY1345" fmla="*/ 1069203 h 2380521"/>
              <a:gd name="connsiteX1346" fmla="*/ 4026423 w 8023328"/>
              <a:gd name="connsiteY1346" fmla="*/ 1083991 h 2380521"/>
              <a:gd name="connsiteX1347" fmla="*/ 4011635 w 8023328"/>
              <a:gd name="connsiteY1347" fmla="*/ 1098780 h 2380521"/>
              <a:gd name="connsiteX1348" fmla="*/ 3996847 w 8023328"/>
              <a:gd name="connsiteY1348" fmla="*/ 1083991 h 2380521"/>
              <a:gd name="connsiteX1349" fmla="*/ 4011635 w 8023328"/>
              <a:gd name="connsiteY1349" fmla="*/ 1069203 h 2380521"/>
              <a:gd name="connsiteX1350" fmla="*/ 3939871 w 8023328"/>
              <a:gd name="connsiteY1350" fmla="*/ 1069203 h 2380521"/>
              <a:gd name="connsiteX1351" fmla="*/ 3952268 w 8023328"/>
              <a:gd name="connsiteY1351" fmla="*/ 1083991 h 2380521"/>
              <a:gd name="connsiteX1352" fmla="*/ 3939871 w 8023328"/>
              <a:gd name="connsiteY1352" fmla="*/ 1098780 h 2380521"/>
              <a:gd name="connsiteX1353" fmla="*/ 3926015 w 8023328"/>
              <a:gd name="connsiteY1353" fmla="*/ 1083991 h 2380521"/>
              <a:gd name="connsiteX1354" fmla="*/ 3939871 w 8023328"/>
              <a:gd name="connsiteY1354" fmla="*/ 1069203 h 2380521"/>
              <a:gd name="connsiteX1355" fmla="*/ 582439 w 8023328"/>
              <a:gd name="connsiteY1355" fmla="*/ 1069203 h 2380521"/>
              <a:gd name="connsiteX1356" fmla="*/ 596295 w 8023328"/>
              <a:gd name="connsiteY1356" fmla="*/ 1083059 h 2380521"/>
              <a:gd name="connsiteX1357" fmla="*/ 582439 w 8023328"/>
              <a:gd name="connsiteY1357" fmla="*/ 1095457 h 2380521"/>
              <a:gd name="connsiteX1358" fmla="*/ 570041 w 8023328"/>
              <a:gd name="connsiteY1358" fmla="*/ 1083059 h 2380521"/>
              <a:gd name="connsiteX1359" fmla="*/ 582439 w 8023328"/>
              <a:gd name="connsiteY1359" fmla="*/ 1069203 h 2380521"/>
              <a:gd name="connsiteX1360" fmla="*/ 513628 w 8023328"/>
              <a:gd name="connsiteY1360" fmla="*/ 1069203 h 2380521"/>
              <a:gd name="connsiteX1361" fmla="*/ 528807 w 8023328"/>
              <a:gd name="connsiteY1361" fmla="*/ 1083059 h 2380521"/>
              <a:gd name="connsiteX1362" fmla="*/ 513628 w 8023328"/>
              <a:gd name="connsiteY1362" fmla="*/ 1095457 h 2380521"/>
              <a:gd name="connsiteX1363" fmla="*/ 499209 w 8023328"/>
              <a:gd name="connsiteY1363" fmla="*/ 1083059 h 2380521"/>
              <a:gd name="connsiteX1364" fmla="*/ 513628 w 8023328"/>
              <a:gd name="connsiteY1364" fmla="*/ 1069203 h 2380521"/>
              <a:gd name="connsiteX1365" fmla="*/ 439795 w 8023328"/>
              <a:gd name="connsiteY1365" fmla="*/ 1069203 h 2380521"/>
              <a:gd name="connsiteX1366" fmla="*/ 454585 w 8023328"/>
              <a:gd name="connsiteY1366" fmla="*/ 1083059 h 2380521"/>
              <a:gd name="connsiteX1367" fmla="*/ 439795 w 8023328"/>
              <a:gd name="connsiteY1367" fmla="*/ 1095457 h 2380521"/>
              <a:gd name="connsiteX1368" fmla="*/ 425007 w 8023328"/>
              <a:gd name="connsiteY1368" fmla="*/ 1083059 h 2380521"/>
              <a:gd name="connsiteX1369" fmla="*/ 439795 w 8023328"/>
              <a:gd name="connsiteY1369" fmla="*/ 1069203 h 2380521"/>
              <a:gd name="connsiteX1370" fmla="*/ 368965 w 8023328"/>
              <a:gd name="connsiteY1370" fmla="*/ 1069203 h 2380521"/>
              <a:gd name="connsiteX1371" fmla="*/ 383754 w 8023328"/>
              <a:gd name="connsiteY1371" fmla="*/ 1083059 h 2380521"/>
              <a:gd name="connsiteX1372" fmla="*/ 368965 w 8023328"/>
              <a:gd name="connsiteY1372" fmla="*/ 1095457 h 2380521"/>
              <a:gd name="connsiteX1373" fmla="*/ 354177 w 8023328"/>
              <a:gd name="connsiteY1373" fmla="*/ 1083059 h 2380521"/>
              <a:gd name="connsiteX1374" fmla="*/ 368965 w 8023328"/>
              <a:gd name="connsiteY1374" fmla="*/ 1069203 h 2380521"/>
              <a:gd name="connsiteX1375" fmla="*/ 297201 w 8023328"/>
              <a:gd name="connsiteY1375" fmla="*/ 1069203 h 2380521"/>
              <a:gd name="connsiteX1376" fmla="*/ 309599 w 8023328"/>
              <a:gd name="connsiteY1376" fmla="*/ 1083059 h 2380521"/>
              <a:gd name="connsiteX1377" fmla="*/ 297201 w 8023328"/>
              <a:gd name="connsiteY1377" fmla="*/ 1095457 h 2380521"/>
              <a:gd name="connsiteX1378" fmla="*/ 283346 w 8023328"/>
              <a:gd name="connsiteY1378" fmla="*/ 1083059 h 2380521"/>
              <a:gd name="connsiteX1379" fmla="*/ 297201 w 8023328"/>
              <a:gd name="connsiteY1379" fmla="*/ 1069203 h 2380521"/>
              <a:gd name="connsiteX1380" fmla="*/ 226372 w 8023328"/>
              <a:gd name="connsiteY1380" fmla="*/ 1069203 h 2380521"/>
              <a:gd name="connsiteX1381" fmla="*/ 238771 w 8023328"/>
              <a:gd name="connsiteY1381" fmla="*/ 1083059 h 2380521"/>
              <a:gd name="connsiteX1382" fmla="*/ 226372 w 8023328"/>
              <a:gd name="connsiteY1382" fmla="*/ 1095457 h 2380521"/>
              <a:gd name="connsiteX1383" fmla="*/ 212516 w 8023328"/>
              <a:gd name="connsiteY1383" fmla="*/ 1083059 h 2380521"/>
              <a:gd name="connsiteX1384" fmla="*/ 226372 w 8023328"/>
              <a:gd name="connsiteY1384" fmla="*/ 1069203 h 2380521"/>
              <a:gd name="connsiteX1385" fmla="*/ 154079 w 8023328"/>
              <a:gd name="connsiteY1385" fmla="*/ 1069203 h 2380521"/>
              <a:gd name="connsiteX1386" fmla="*/ 167935 w 8023328"/>
              <a:gd name="connsiteY1386" fmla="*/ 1083059 h 2380521"/>
              <a:gd name="connsiteX1387" fmla="*/ 154079 w 8023328"/>
              <a:gd name="connsiteY1387" fmla="*/ 1095457 h 2380521"/>
              <a:gd name="connsiteX1388" fmla="*/ 141682 w 8023328"/>
              <a:gd name="connsiteY1388" fmla="*/ 1083059 h 2380521"/>
              <a:gd name="connsiteX1389" fmla="*/ 154079 w 8023328"/>
              <a:gd name="connsiteY1389" fmla="*/ 1069203 h 2380521"/>
              <a:gd name="connsiteX1390" fmla="*/ 83249 w 8023328"/>
              <a:gd name="connsiteY1390" fmla="*/ 1069203 h 2380521"/>
              <a:gd name="connsiteX1391" fmla="*/ 97105 w 8023328"/>
              <a:gd name="connsiteY1391" fmla="*/ 1083059 h 2380521"/>
              <a:gd name="connsiteX1392" fmla="*/ 83249 w 8023328"/>
              <a:gd name="connsiteY1392" fmla="*/ 1095457 h 2380521"/>
              <a:gd name="connsiteX1393" fmla="*/ 70852 w 8023328"/>
              <a:gd name="connsiteY1393" fmla="*/ 1083059 h 2380521"/>
              <a:gd name="connsiteX1394" fmla="*/ 83249 w 8023328"/>
              <a:gd name="connsiteY1394" fmla="*/ 1069203 h 2380521"/>
              <a:gd name="connsiteX1395" fmla="*/ 12014 w 8023328"/>
              <a:gd name="connsiteY1395" fmla="*/ 1069203 h 2380521"/>
              <a:gd name="connsiteX1396" fmla="*/ 26255 w 8023328"/>
              <a:gd name="connsiteY1396" fmla="*/ 1083059 h 2380521"/>
              <a:gd name="connsiteX1397" fmla="*/ 12014 w 8023328"/>
              <a:gd name="connsiteY1397" fmla="*/ 1095457 h 2380521"/>
              <a:gd name="connsiteX1398" fmla="*/ 21 w 8023328"/>
              <a:gd name="connsiteY1398" fmla="*/ 1083059 h 2380521"/>
              <a:gd name="connsiteX1399" fmla="*/ 12014 w 8023328"/>
              <a:gd name="connsiteY1399" fmla="*/ 1069203 h 2380521"/>
              <a:gd name="connsiteX1400" fmla="*/ 6724405 w 8023328"/>
              <a:gd name="connsiteY1400" fmla="*/ 998371 h 2380521"/>
              <a:gd name="connsiteX1401" fmla="*/ 6738261 w 8023328"/>
              <a:gd name="connsiteY1401" fmla="*/ 1010768 h 2380521"/>
              <a:gd name="connsiteX1402" fmla="*/ 6724405 w 8023328"/>
              <a:gd name="connsiteY1402" fmla="*/ 1024625 h 2380521"/>
              <a:gd name="connsiteX1403" fmla="*/ 6712008 w 8023328"/>
              <a:gd name="connsiteY1403" fmla="*/ 1010768 h 2380521"/>
              <a:gd name="connsiteX1404" fmla="*/ 6724405 w 8023328"/>
              <a:gd name="connsiteY1404" fmla="*/ 998371 h 2380521"/>
              <a:gd name="connsiteX1405" fmla="*/ 6653576 w 8023328"/>
              <a:gd name="connsiteY1405" fmla="*/ 998371 h 2380521"/>
              <a:gd name="connsiteX1406" fmla="*/ 6667432 w 8023328"/>
              <a:gd name="connsiteY1406" fmla="*/ 1010768 h 2380521"/>
              <a:gd name="connsiteX1407" fmla="*/ 6653576 w 8023328"/>
              <a:gd name="connsiteY1407" fmla="*/ 1024625 h 2380521"/>
              <a:gd name="connsiteX1408" fmla="*/ 6641179 w 8023328"/>
              <a:gd name="connsiteY1408" fmla="*/ 1010768 h 2380521"/>
              <a:gd name="connsiteX1409" fmla="*/ 6653576 w 8023328"/>
              <a:gd name="connsiteY1409" fmla="*/ 998371 h 2380521"/>
              <a:gd name="connsiteX1410" fmla="*/ 6581764 w 8023328"/>
              <a:gd name="connsiteY1410" fmla="*/ 998371 h 2380521"/>
              <a:gd name="connsiteX1411" fmla="*/ 6596552 w 8023328"/>
              <a:gd name="connsiteY1411" fmla="*/ 1010768 h 2380521"/>
              <a:gd name="connsiteX1412" fmla="*/ 6581764 w 8023328"/>
              <a:gd name="connsiteY1412" fmla="*/ 1024625 h 2380521"/>
              <a:gd name="connsiteX1413" fmla="*/ 6566976 w 8023328"/>
              <a:gd name="connsiteY1413" fmla="*/ 1010768 h 2380521"/>
              <a:gd name="connsiteX1414" fmla="*/ 6581764 w 8023328"/>
              <a:gd name="connsiteY1414" fmla="*/ 998371 h 2380521"/>
              <a:gd name="connsiteX1415" fmla="*/ 6510933 w 8023328"/>
              <a:gd name="connsiteY1415" fmla="*/ 998371 h 2380521"/>
              <a:gd name="connsiteX1416" fmla="*/ 6525722 w 8023328"/>
              <a:gd name="connsiteY1416" fmla="*/ 1010768 h 2380521"/>
              <a:gd name="connsiteX1417" fmla="*/ 6510933 w 8023328"/>
              <a:gd name="connsiteY1417" fmla="*/ 1024625 h 2380521"/>
              <a:gd name="connsiteX1418" fmla="*/ 6496144 w 8023328"/>
              <a:gd name="connsiteY1418" fmla="*/ 1010768 h 2380521"/>
              <a:gd name="connsiteX1419" fmla="*/ 6510933 w 8023328"/>
              <a:gd name="connsiteY1419" fmla="*/ 998371 h 2380521"/>
              <a:gd name="connsiteX1420" fmla="*/ 6440492 w 8023328"/>
              <a:gd name="connsiteY1420" fmla="*/ 998371 h 2380521"/>
              <a:gd name="connsiteX1421" fmla="*/ 6454911 w 8023328"/>
              <a:gd name="connsiteY1421" fmla="*/ 1010768 h 2380521"/>
              <a:gd name="connsiteX1422" fmla="*/ 6440492 w 8023328"/>
              <a:gd name="connsiteY1422" fmla="*/ 1024625 h 2380521"/>
              <a:gd name="connsiteX1423" fmla="*/ 6425315 w 8023328"/>
              <a:gd name="connsiteY1423" fmla="*/ 1010768 h 2380521"/>
              <a:gd name="connsiteX1424" fmla="*/ 6440492 w 8023328"/>
              <a:gd name="connsiteY1424" fmla="*/ 998371 h 2380521"/>
              <a:gd name="connsiteX1425" fmla="*/ 6368340 w 8023328"/>
              <a:gd name="connsiteY1425" fmla="*/ 998371 h 2380521"/>
              <a:gd name="connsiteX1426" fmla="*/ 6380737 w 8023328"/>
              <a:gd name="connsiteY1426" fmla="*/ 1010768 h 2380521"/>
              <a:gd name="connsiteX1427" fmla="*/ 6368340 w 8023328"/>
              <a:gd name="connsiteY1427" fmla="*/ 1024625 h 2380521"/>
              <a:gd name="connsiteX1428" fmla="*/ 6354484 w 8023328"/>
              <a:gd name="connsiteY1428" fmla="*/ 1010768 h 2380521"/>
              <a:gd name="connsiteX1429" fmla="*/ 6368340 w 8023328"/>
              <a:gd name="connsiteY1429" fmla="*/ 998371 h 2380521"/>
              <a:gd name="connsiteX1430" fmla="*/ 6297511 w 8023328"/>
              <a:gd name="connsiteY1430" fmla="*/ 998371 h 2380521"/>
              <a:gd name="connsiteX1431" fmla="*/ 6309908 w 8023328"/>
              <a:gd name="connsiteY1431" fmla="*/ 1010768 h 2380521"/>
              <a:gd name="connsiteX1432" fmla="*/ 6297511 w 8023328"/>
              <a:gd name="connsiteY1432" fmla="*/ 1024625 h 2380521"/>
              <a:gd name="connsiteX1433" fmla="*/ 6283655 w 8023328"/>
              <a:gd name="connsiteY1433" fmla="*/ 1010768 h 2380521"/>
              <a:gd name="connsiteX1434" fmla="*/ 6297511 w 8023328"/>
              <a:gd name="connsiteY1434" fmla="*/ 998371 h 2380521"/>
              <a:gd name="connsiteX1435" fmla="*/ 6226679 w 8023328"/>
              <a:gd name="connsiteY1435" fmla="*/ 998371 h 2380521"/>
              <a:gd name="connsiteX1436" fmla="*/ 6239076 w 8023328"/>
              <a:gd name="connsiteY1436" fmla="*/ 1010768 h 2380521"/>
              <a:gd name="connsiteX1437" fmla="*/ 6226679 w 8023328"/>
              <a:gd name="connsiteY1437" fmla="*/ 1024625 h 2380521"/>
              <a:gd name="connsiteX1438" fmla="*/ 6212823 w 8023328"/>
              <a:gd name="connsiteY1438" fmla="*/ 1010768 h 2380521"/>
              <a:gd name="connsiteX1439" fmla="*/ 6226679 w 8023328"/>
              <a:gd name="connsiteY1439" fmla="*/ 998371 h 2380521"/>
              <a:gd name="connsiteX1440" fmla="*/ 6154391 w 8023328"/>
              <a:gd name="connsiteY1440" fmla="*/ 998371 h 2380521"/>
              <a:gd name="connsiteX1441" fmla="*/ 6168247 w 8023328"/>
              <a:gd name="connsiteY1441" fmla="*/ 1010768 h 2380521"/>
              <a:gd name="connsiteX1442" fmla="*/ 6154391 w 8023328"/>
              <a:gd name="connsiteY1442" fmla="*/ 1024625 h 2380521"/>
              <a:gd name="connsiteX1443" fmla="*/ 6141994 w 8023328"/>
              <a:gd name="connsiteY1443" fmla="*/ 1010768 h 2380521"/>
              <a:gd name="connsiteX1444" fmla="*/ 6154391 w 8023328"/>
              <a:gd name="connsiteY1444" fmla="*/ 998371 h 2380521"/>
              <a:gd name="connsiteX1445" fmla="*/ 6083559 w 8023328"/>
              <a:gd name="connsiteY1445" fmla="*/ 998371 h 2380521"/>
              <a:gd name="connsiteX1446" fmla="*/ 6097415 w 8023328"/>
              <a:gd name="connsiteY1446" fmla="*/ 1010768 h 2380521"/>
              <a:gd name="connsiteX1447" fmla="*/ 6083559 w 8023328"/>
              <a:gd name="connsiteY1447" fmla="*/ 1024625 h 2380521"/>
              <a:gd name="connsiteX1448" fmla="*/ 6071162 w 8023328"/>
              <a:gd name="connsiteY1448" fmla="*/ 1010768 h 2380521"/>
              <a:gd name="connsiteX1449" fmla="*/ 6083559 w 8023328"/>
              <a:gd name="connsiteY1449" fmla="*/ 998371 h 2380521"/>
              <a:gd name="connsiteX1450" fmla="*/ 6009356 w 8023328"/>
              <a:gd name="connsiteY1450" fmla="*/ 998371 h 2380521"/>
              <a:gd name="connsiteX1451" fmla="*/ 6023212 w 8023328"/>
              <a:gd name="connsiteY1451" fmla="*/ 1010768 h 2380521"/>
              <a:gd name="connsiteX1452" fmla="*/ 6009356 w 8023328"/>
              <a:gd name="connsiteY1452" fmla="*/ 1024625 h 2380521"/>
              <a:gd name="connsiteX1453" fmla="*/ 5996959 w 8023328"/>
              <a:gd name="connsiteY1453" fmla="*/ 1010768 h 2380521"/>
              <a:gd name="connsiteX1454" fmla="*/ 6009356 w 8023328"/>
              <a:gd name="connsiteY1454" fmla="*/ 998371 h 2380521"/>
              <a:gd name="connsiteX1455" fmla="*/ 5940548 w 8023328"/>
              <a:gd name="connsiteY1455" fmla="*/ 998371 h 2380521"/>
              <a:gd name="connsiteX1456" fmla="*/ 5955726 w 8023328"/>
              <a:gd name="connsiteY1456" fmla="*/ 1010768 h 2380521"/>
              <a:gd name="connsiteX1457" fmla="*/ 5940548 w 8023328"/>
              <a:gd name="connsiteY1457" fmla="*/ 1024625 h 2380521"/>
              <a:gd name="connsiteX1458" fmla="*/ 5926130 w 8023328"/>
              <a:gd name="connsiteY1458" fmla="*/ 1010768 h 2380521"/>
              <a:gd name="connsiteX1459" fmla="*/ 5940548 w 8023328"/>
              <a:gd name="connsiteY1459" fmla="*/ 998371 h 2380521"/>
              <a:gd name="connsiteX1460" fmla="*/ 5870088 w 8023328"/>
              <a:gd name="connsiteY1460" fmla="*/ 998371 h 2380521"/>
              <a:gd name="connsiteX1461" fmla="*/ 5884877 w 8023328"/>
              <a:gd name="connsiteY1461" fmla="*/ 1010768 h 2380521"/>
              <a:gd name="connsiteX1462" fmla="*/ 5870088 w 8023328"/>
              <a:gd name="connsiteY1462" fmla="*/ 1024625 h 2380521"/>
              <a:gd name="connsiteX1463" fmla="*/ 5855299 w 8023328"/>
              <a:gd name="connsiteY1463" fmla="*/ 1010768 h 2380521"/>
              <a:gd name="connsiteX1464" fmla="*/ 5870088 w 8023328"/>
              <a:gd name="connsiteY1464" fmla="*/ 998371 h 2380521"/>
              <a:gd name="connsiteX1465" fmla="*/ 5799257 w 8023328"/>
              <a:gd name="connsiteY1465" fmla="*/ 998371 h 2380521"/>
              <a:gd name="connsiteX1466" fmla="*/ 5814045 w 8023328"/>
              <a:gd name="connsiteY1466" fmla="*/ 1010768 h 2380521"/>
              <a:gd name="connsiteX1467" fmla="*/ 5799257 w 8023328"/>
              <a:gd name="connsiteY1467" fmla="*/ 1024625 h 2380521"/>
              <a:gd name="connsiteX1468" fmla="*/ 5784469 w 8023328"/>
              <a:gd name="connsiteY1468" fmla="*/ 1010768 h 2380521"/>
              <a:gd name="connsiteX1469" fmla="*/ 5799257 w 8023328"/>
              <a:gd name="connsiteY1469" fmla="*/ 998371 h 2380521"/>
              <a:gd name="connsiteX1470" fmla="*/ 5724122 w 8023328"/>
              <a:gd name="connsiteY1470" fmla="*/ 998371 h 2380521"/>
              <a:gd name="connsiteX1471" fmla="*/ 5736519 w 8023328"/>
              <a:gd name="connsiteY1471" fmla="*/ 1010768 h 2380521"/>
              <a:gd name="connsiteX1472" fmla="*/ 5724122 w 8023328"/>
              <a:gd name="connsiteY1472" fmla="*/ 1024625 h 2380521"/>
              <a:gd name="connsiteX1473" fmla="*/ 5710266 w 8023328"/>
              <a:gd name="connsiteY1473" fmla="*/ 1010768 h 2380521"/>
              <a:gd name="connsiteX1474" fmla="*/ 5724122 w 8023328"/>
              <a:gd name="connsiteY1474" fmla="*/ 998371 h 2380521"/>
              <a:gd name="connsiteX1475" fmla="*/ 5653291 w 8023328"/>
              <a:gd name="connsiteY1475" fmla="*/ 998371 h 2380521"/>
              <a:gd name="connsiteX1476" fmla="*/ 5665688 w 8023328"/>
              <a:gd name="connsiteY1476" fmla="*/ 1012227 h 2380521"/>
              <a:gd name="connsiteX1477" fmla="*/ 5653291 w 8023328"/>
              <a:gd name="connsiteY1477" fmla="*/ 1024625 h 2380521"/>
              <a:gd name="connsiteX1478" fmla="*/ 5639435 w 8023328"/>
              <a:gd name="connsiteY1478" fmla="*/ 1012227 h 2380521"/>
              <a:gd name="connsiteX1479" fmla="*/ 5653291 w 8023328"/>
              <a:gd name="connsiteY1479" fmla="*/ 998371 h 2380521"/>
              <a:gd name="connsiteX1480" fmla="*/ 5581002 w 8023328"/>
              <a:gd name="connsiteY1480" fmla="*/ 998371 h 2380521"/>
              <a:gd name="connsiteX1481" fmla="*/ 5594858 w 8023328"/>
              <a:gd name="connsiteY1481" fmla="*/ 1012227 h 2380521"/>
              <a:gd name="connsiteX1482" fmla="*/ 5581002 w 8023328"/>
              <a:gd name="connsiteY1482" fmla="*/ 1024625 h 2380521"/>
              <a:gd name="connsiteX1483" fmla="*/ 5568605 w 8023328"/>
              <a:gd name="connsiteY1483" fmla="*/ 1012227 h 2380521"/>
              <a:gd name="connsiteX1484" fmla="*/ 5581002 w 8023328"/>
              <a:gd name="connsiteY1484" fmla="*/ 998371 h 2380521"/>
              <a:gd name="connsiteX1485" fmla="*/ 5510171 w 8023328"/>
              <a:gd name="connsiteY1485" fmla="*/ 998371 h 2380521"/>
              <a:gd name="connsiteX1486" fmla="*/ 5524027 w 8023328"/>
              <a:gd name="connsiteY1486" fmla="*/ 1012227 h 2380521"/>
              <a:gd name="connsiteX1487" fmla="*/ 5510171 w 8023328"/>
              <a:gd name="connsiteY1487" fmla="*/ 1024625 h 2380521"/>
              <a:gd name="connsiteX1488" fmla="*/ 5497774 w 8023328"/>
              <a:gd name="connsiteY1488" fmla="*/ 1012227 h 2380521"/>
              <a:gd name="connsiteX1489" fmla="*/ 5510171 w 8023328"/>
              <a:gd name="connsiteY1489" fmla="*/ 998371 h 2380521"/>
              <a:gd name="connsiteX1490" fmla="*/ 5438937 w 8023328"/>
              <a:gd name="connsiteY1490" fmla="*/ 998371 h 2380521"/>
              <a:gd name="connsiteX1491" fmla="*/ 5453178 w 8023328"/>
              <a:gd name="connsiteY1491" fmla="*/ 1012227 h 2380521"/>
              <a:gd name="connsiteX1492" fmla="*/ 5438937 w 8023328"/>
              <a:gd name="connsiteY1492" fmla="*/ 1024625 h 2380521"/>
              <a:gd name="connsiteX1493" fmla="*/ 5426945 w 8023328"/>
              <a:gd name="connsiteY1493" fmla="*/ 1012227 h 2380521"/>
              <a:gd name="connsiteX1494" fmla="*/ 5438937 w 8023328"/>
              <a:gd name="connsiteY1494" fmla="*/ 998371 h 2380521"/>
              <a:gd name="connsiteX1495" fmla="*/ 5367530 w 8023328"/>
              <a:gd name="connsiteY1495" fmla="*/ 998371 h 2380521"/>
              <a:gd name="connsiteX1496" fmla="*/ 5382318 w 8023328"/>
              <a:gd name="connsiteY1496" fmla="*/ 1012227 h 2380521"/>
              <a:gd name="connsiteX1497" fmla="*/ 5367530 w 8023328"/>
              <a:gd name="connsiteY1497" fmla="*/ 1024625 h 2380521"/>
              <a:gd name="connsiteX1498" fmla="*/ 5352742 w 8023328"/>
              <a:gd name="connsiteY1498" fmla="*/ 1012227 h 2380521"/>
              <a:gd name="connsiteX1499" fmla="*/ 5367530 w 8023328"/>
              <a:gd name="connsiteY1499" fmla="*/ 998371 h 2380521"/>
              <a:gd name="connsiteX1500" fmla="*/ 5296699 w 8023328"/>
              <a:gd name="connsiteY1500" fmla="*/ 998371 h 2380521"/>
              <a:gd name="connsiteX1501" fmla="*/ 5311488 w 8023328"/>
              <a:gd name="connsiteY1501" fmla="*/ 1012227 h 2380521"/>
              <a:gd name="connsiteX1502" fmla="*/ 5296699 w 8023328"/>
              <a:gd name="connsiteY1502" fmla="*/ 1024625 h 2380521"/>
              <a:gd name="connsiteX1503" fmla="*/ 5281910 w 8023328"/>
              <a:gd name="connsiteY1503" fmla="*/ 1012227 h 2380521"/>
              <a:gd name="connsiteX1504" fmla="*/ 5296699 w 8023328"/>
              <a:gd name="connsiteY1504" fmla="*/ 998371 h 2380521"/>
              <a:gd name="connsiteX1505" fmla="*/ 5225869 w 8023328"/>
              <a:gd name="connsiteY1505" fmla="*/ 998371 h 2380521"/>
              <a:gd name="connsiteX1506" fmla="*/ 5240657 w 8023328"/>
              <a:gd name="connsiteY1506" fmla="*/ 1012227 h 2380521"/>
              <a:gd name="connsiteX1507" fmla="*/ 5225869 w 8023328"/>
              <a:gd name="connsiteY1507" fmla="*/ 1024625 h 2380521"/>
              <a:gd name="connsiteX1508" fmla="*/ 5211081 w 8023328"/>
              <a:gd name="connsiteY1508" fmla="*/ 1012227 h 2380521"/>
              <a:gd name="connsiteX1509" fmla="*/ 5225869 w 8023328"/>
              <a:gd name="connsiteY1509" fmla="*/ 998371 h 2380521"/>
              <a:gd name="connsiteX1510" fmla="*/ 5154105 w 8023328"/>
              <a:gd name="connsiteY1510" fmla="*/ 998371 h 2380521"/>
              <a:gd name="connsiteX1511" fmla="*/ 5166502 w 8023328"/>
              <a:gd name="connsiteY1511" fmla="*/ 1012227 h 2380521"/>
              <a:gd name="connsiteX1512" fmla="*/ 5154105 w 8023328"/>
              <a:gd name="connsiteY1512" fmla="*/ 1024625 h 2380521"/>
              <a:gd name="connsiteX1513" fmla="*/ 5140249 w 8023328"/>
              <a:gd name="connsiteY1513" fmla="*/ 1012227 h 2380521"/>
              <a:gd name="connsiteX1514" fmla="*/ 5154105 w 8023328"/>
              <a:gd name="connsiteY1514" fmla="*/ 998371 h 2380521"/>
              <a:gd name="connsiteX1515" fmla="*/ 5083276 w 8023328"/>
              <a:gd name="connsiteY1515" fmla="*/ 998371 h 2380521"/>
              <a:gd name="connsiteX1516" fmla="*/ 5095673 w 8023328"/>
              <a:gd name="connsiteY1516" fmla="*/ 1012227 h 2380521"/>
              <a:gd name="connsiteX1517" fmla="*/ 5083276 w 8023328"/>
              <a:gd name="connsiteY1517" fmla="*/ 1024625 h 2380521"/>
              <a:gd name="connsiteX1518" fmla="*/ 5069420 w 8023328"/>
              <a:gd name="connsiteY1518" fmla="*/ 1012227 h 2380521"/>
              <a:gd name="connsiteX1519" fmla="*/ 5083276 w 8023328"/>
              <a:gd name="connsiteY1519" fmla="*/ 998371 h 2380521"/>
              <a:gd name="connsiteX1520" fmla="*/ 5012445 w 8023328"/>
              <a:gd name="connsiteY1520" fmla="*/ 998371 h 2380521"/>
              <a:gd name="connsiteX1521" fmla="*/ 5024842 w 8023328"/>
              <a:gd name="connsiteY1521" fmla="*/ 1012227 h 2380521"/>
              <a:gd name="connsiteX1522" fmla="*/ 5012445 w 8023328"/>
              <a:gd name="connsiteY1522" fmla="*/ 1024625 h 2380521"/>
              <a:gd name="connsiteX1523" fmla="*/ 4998589 w 8023328"/>
              <a:gd name="connsiteY1523" fmla="*/ 1012227 h 2380521"/>
              <a:gd name="connsiteX1524" fmla="*/ 5012445 w 8023328"/>
              <a:gd name="connsiteY1524" fmla="*/ 998371 h 2380521"/>
              <a:gd name="connsiteX1525" fmla="*/ 4940157 w 8023328"/>
              <a:gd name="connsiteY1525" fmla="*/ 998371 h 2380521"/>
              <a:gd name="connsiteX1526" fmla="*/ 4954013 w 8023328"/>
              <a:gd name="connsiteY1526" fmla="*/ 1012227 h 2380521"/>
              <a:gd name="connsiteX1527" fmla="*/ 4940157 w 8023328"/>
              <a:gd name="connsiteY1527" fmla="*/ 1024625 h 2380521"/>
              <a:gd name="connsiteX1528" fmla="*/ 4927760 w 8023328"/>
              <a:gd name="connsiteY1528" fmla="*/ 1012227 h 2380521"/>
              <a:gd name="connsiteX1529" fmla="*/ 4940157 w 8023328"/>
              <a:gd name="connsiteY1529" fmla="*/ 998371 h 2380521"/>
              <a:gd name="connsiteX1530" fmla="*/ 4865953 w 8023328"/>
              <a:gd name="connsiteY1530" fmla="*/ 998371 h 2380521"/>
              <a:gd name="connsiteX1531" fmla="*/ 4879809 w 8023328"/>
              <a:gd name="connsiteY1531" fmla="*/ 1012227 h 2380521"/>
              <a:gd name="connsiteX1532" fmla="*/ 4865953 w 8023328"/>
              <a:gd name="connsiteY1532" fmla="*/ 1024625 h 2380521"/>
              <a:gd name="connsiteX1533" fmla="*/ 4853556 w 8023328"/>
              <a:gd name="connsiteY1533" fmla="*/ 1012227 h 2380521"/>
              <a:gd name="connsiteX1534" fmla="*/ 4865953 w 8023328"/>
              <a:gd name="connsiteY1534" fmla="*/ 998371 h 2380521"/>
              <a:gd name="connsiteX1535" fmla="*/ 4797514 w 8023328"/>
              <a:gd name="connsiteY1535" fmla="*/ 998371 h 2380521"/>
              <a:gd name="connsiteX1536" fmla="*/ 4812303 w 8023328"/>
              <a:gd name="connsiteY1536" fmla="*/ 1012227 h 2380521"/>
              <a:gd name="connsiteX1537" fmla="*/ 4797514 w 8023328"/>
              <a:gd name="connsiteY1537" fmla="*/ 1024625 h 2380521"/>
              <a:gd name="connsiteX1538" fmla="*/ 4782725 w 8023328"/>
              <a:gd name="connsiteY1538" fmla="*/ 1012227 h 2380521"/>
              <a:gd name="connsiteX1539" fmla="*/ 4797514 w 8023328"/>
              <a:gd name="connsiteY1539" fmla="*/ 998371 h 2380521"/>
              <a:gd name="connsiteX1540" fmla="*/ 4726684 w 8023328"/>
              <a:gd name="connsiteY1540" fmla="*/ 998371 h 2380521"/>
              <a:gd name="connsiteX1541" fmla="*/ 4741472 w 8023328"/>
              <a:gd name="connsiteY1541" fmla="*/ 1012227 h 2380521"/>
              <a:gd name="connsiteX1542" fmla="*/ 4726684 w 8023328"/>
              <a:gd name="connsiteY1542" fmla="*/ 1024625 h 2380521"/>
              <a:gd name="connsiteX1543" fmla="*/ 4711896 w 8023328"/>
              <a:gd name="connsiteY1543" fmla="*/ 1012227 h 2380521"/>
              <a:gd name="connsiteX1544" fmla="*/ 4726684 w 8023328"/>
              <a:gd name="connsiteY1544" fmla="*/ 998371 h 2380521"/>
              <a:gd name="connsiteX1545" fmla="*/ 4655853 w 8023328"/>
              <a:gd name="connsiteY1545" fmla="*/ 998371 h 2380521"/>
              <a:gd name="connsiteX1546" fmla="*/ 4670642 w 8023328"/>
              <a:gd name="connsiteY1546" fmla="*/ 1012227 h 2380521"/>
              <a:gd name="connsiteX1547" fmla="*/ 4655853 w 8023328"/>
              <a:gd name="connsiteY1547" fmla="*/ 1024625 h 2380521"/>
              <a:gd name="connsiteX1548" fmla="*/ 4641064 w 8023328"/>
              <a:gd name="connsiteY1548" fmla="*/ 1012227 h 2380521"/>
              <a:gd name="connsiteX1549" fmla="*/ 4655853 w 8023328"/>
              <a:gd name="connsiteY1549" fmla="*/ 998371 h 2380521"/>
              <a:gd name="connsiteX1550" fmla="*/ 4584091 w 8023328"/>
              <a:gd name="connsiteY1550" fmla="*/ 998371 h 2380521"/>
              <a:gd name="connsiteX1551" fmla="*/ 4596488 w 8023328"/>
              <a:gd name="connsiteY1551" fmla="*/ 1012227 h 2380521"/>
              <a:gd name="connsiteX1552" fmla="*/ 4584091 w 8023328"/>
              <a:gd name="connsiteY1552" fmla="*/ 1024625 h 2380521"/>
              <a:gd name="connsiteX1553" fmla="*/ 4570235 w 8023328"/>
              <a:gd name="connsiteY1553" fmla="*/ 1012227 h 2380521"/>
              <a:gd name="connsiteX1554" fmla="*/ 4584091 w 8023328"/>
              <a:gd name="connsiteY1554" fmla="*/ 998371 h 2380521"/>
              <a:gd name="connsiteX1555" fmla="*/ 4513260 w 8023328"/>
              <a:gd name="connsiteY1555" fmla="*/ 998371 h 2380521"/>
              <a:gd name="connsiteX1556" fmla="*/ 4525657 w 8023328"/>
              <a:gd name="connsiteY1556" fmla="*/ 1012227 h 2380521"/>
              <a:gd name="connsiteX1557" fmla="*/ 4513260 w 8023328"/>
              <a:gd name="connsiteY1557" fmla="*/ 1024625 h 2380521"/>
              <a:gd name="connsiteX1558" fmla="*/ 4499404 w 8023328"/>
              <a:gd name="connsiteY1558" fmla="*/ 1012227 h 2380521"/>
              <a:gd name="connsiteX1559" fmla="*/ 4513260 w 8023328"/>
              <a:gd name="connsiteY1559" fmla="*/ 998371 h 2380521"/>
              <a:gd name="connsiteX1560" fmla="*/ 4439056 w 8023328"/>
              <a:gd name="connsiteY1560" fmla="*/ 998371 h 2380521"/>
              <a:gd name="connsiteX1561" fmla="*/ 4451453 w 8023328"/>
              <a:gd name="connsiteY1561" fmla="*/ 1012227 h 2380521"/>
              <a:gd name="connsiteX1562" fmla="*/ 4439056 w 8023328"/>
              <a:gd name="connsiteY1562" fmla="*/ 1024625 h 2380521"/>
              <a:gd name="connsiteX1563" fmla="*/ 4425200 w 8023328"/>
              <a:gd name="connsiteY1563" fmla="*/ 1012227 h 2380521"/>
              <a:gd name="connsiteX1564" fmla="*/ 4439056 w 8023328"/>
              <a:gd name="connsiteY1564" fmla="*/ 998371 h 2380521"/>
              <a:gd name="connsiteX1565" fmla="*/ 4366768 w 8023328"/>
              <a:gd name="connsiteY1565" fmla="*/ 998371 h 2380521"/>
              <a:gd name="connsiteX1566" fmla="*/ 4380624 w 8023328"/>
              <a:gd name="connsiteY1566" fmla="*/ 1012227 h 2380521"/>
              <a:gd name="connsiteX1567" fmla="*/ 4366768 w 8023328"/>
              <a:gd name="connsiteY1567" fmla="*/ 1024625 h 2380521"/>
              <a:gd name="connsiteX1568" fmla="*/ 4354371 w 8023328"/>
              <a:gd name="connsiteY1568" fmla="*/ 1012227 h 2380521"/>
              <a:gd name="connsiteX1569" fmla="*/ 4366768 w 8023328"/>
              <a:gd name="connsiteY1569" fmla="*/ 998371 h 2380521"/>
              <a:gd name="connsiteX1570" fmla="*/ 4295937 w 8023328"/>
              <a:gd name="connsiteY1570" fmla="*/ 998371 h 2380521"/>
              <a:gd name="connsiteX1571" fmla="*/ 4309793 w 8023328"/>
              <a:gd name="connsiteY1571" fmla="*/ 1012227 h 2380521"/>
              <a:gd name="connsiteX1572" fmla="*/ 4295937 w 8023328"/>
              <a:gd name="connsiteY1572" fmla="*/ 1024625 h 2380521"/>
              <a:gd name="connsiteX1573" fmla="*/ 4283540 w 8023328"/>
              <a:gd name="connsiteY1573" fmla="*/ 1012227 h 2380521"/>
              <a:gd name="connsiteX1574" fmla="*/ 4295937 w 8023328"/>
              <a:gd name="connsiteY1574" fmla="*/ 998371 h 2380521"/>
              <a:gd name="connsiteX1575" fmla="*/ 4225107 w 8023328"/>
              <a:gd name="connsiteY1575" fmla="*/ 998371 h 2380521"/>
              <a:gd name="connsiteX1576" fmla="*/ 4238963 w 8023328"/>
              <a:gd name="connsiteY1576" fmla="*/ 1012227 h 2380521"/>
              <a:gd name="connsiteX1577" fmla="*/ 4225107 w 8023328"/>
              <a:gd name="connsiteY1577" fmla="*/ 1024625 h 2380521"/>
              <a:gd name="connsiteX1578" fmla="*/ 4212710 w 8023328"/>
              <a:gd name="connsiteY1578" fmla="*/ 1012227 h 2380521"/>
              <a:gd name="connsiteX1579" fmla="*/ 4225107 w 8023328"/>
              <a:gd name="connsiteY1579" fmla="*/ 998371 h 2380521"/>
              <a:gd name="connsiteX1580" fmla="*/ 4153295 w 8023328"/>
              <a:gd name="connsiteY1580" fmla="*/ 998371 h 2380521"/>
              <a:gd name="connsiteX1581" fmla="*/ 4168083 w 8023328"/>
              <a:gd name="connsiteY1581" fmla="*/ 1012227 h 2380521"/>
              <a:gd name="connsiteX1582" fmla="*/ 4153295 w 8023328"/>
              <a:gd name="connsiteY1582" fmla="*/ 1024625 h 2380521"/>
              <a:gd name="connsiteX1583" fmla="*/ 4138507 w 8023328"/>
              <a:gd name="connsiteY1583" fmla="*/ 1012227 h 2380521"/>
              <a:gd name="connsiteX1584" fmla="*/ 4153295 w 8023328"/>
              <a:gd name="connsiteY1584" fmla="*/ 998371 h 2380521"/>
              <a:gd name="connsiteX1585" fmla="*/ 4082465 w 8023328"/>
              <a:gd name="connsiteY1585" fmla="*/ 998371 h 2380521"/>
              <a:gd name="connsiteX1586" fmla="*/ 4097254 w 8023328"/>
              <a:gd name="connsiteY1586" fmla="*/ 1012227 h 2380521"/>
              <a:gd name="connsiteX1587" fmla="*/ 4082465 w 8023328"/>
              <a:gd name="connsiteY1587" fmla="*/ 1024625 h 2380521"/>
              <a:gd name="connsiteX1588" fmla="*/ 4067676 w 8023328"/>
              <a:gd name="connsiteY1588" fmla="*/ 1012227 h 2380521"/>
              <a:gd name="connsiteX1589" fmla="*/ 4082465 w 8023328"/>
              <a:gd name="connsiteY1589" fmla="*/ 998371 h 2380521"/>
              <a:gd name="connsiteX1590" fmla="*/ 4011635 w 8023328"/>
              <a:gd name="connsiteY1590" fmla="*/ 998371 h 2380521"/>
              <a:gd name="connsiteX1591" fmla="*/ 4026423 w 8023328"/>
              <a:gd name="connsiteY1591" fmla="*/ 1012227 h 2380521"/>
              <a:gd name="connsiteX1592" fmla="*/ 4011635 w 8023328"/>
              <a:gd name="connsiteY1592" fmla="*/ 1024625 h 2380521"/>
              <a:gd name="connsiteX1593" fmla="*/ 3996847 w 8023328"/>
              <a:gd name="connsiteY1593" fmla="*/ 1012227 h 2380521"/>
              <a:gd name="connsiteX1594" fmla="*/ 4011635 w 8023328"/>
              <a:gd name="connsiteY1594" fmla="*/ 998371 h 2380521"/>
              <a:gd name="connsiteX1595" fmla="*/ 3939871 w 8023328"/>
              <a:gd name="connsiteY1595" fmla="*/ 998371 h 2380521"/>
              <a:gd name="connsiteX1596" fmla="*/ 3952268 w 8023328"/>
              <a:gd name="connsiteY1596" fmla="*/ 1012227 h 2380521"/>
              <a:gd name="connsiteX1597" fmla="*/ 3939871 w 8023328"/>
              <a:gd name="connsiteY1597" fmla="*/ 1024625 h 2380521"/>
              <a:gd name="connsiteX1598" fmla="*/ 3926015 w 8023328"/>
              <a:gd name="connsiteY1598" fmla="*/ 1012227 h 2380521"/>
              <a:gd name="connsiteX1599" fmla="*/ 3939871 w 8023328"/>
              <a:gd name="connsiteY1599" fmla="*/ 998371 h 2380521"/>
              <a:gd name="connsiteX1600" fmla="*/ 3869042 w 8023328"/>
              <a:gd name="connsiteY1600" fmla="*/ 998371 h 2380521"/>
              <a:gd name="connsiteX1601" fmla="*/ 3881439 w 8023328"/>
              <a:gd name="connsiteY1601" fmla="*/ 1013160 h 2380521"/>
              <a:gd name="connsiteX1602" fmla="*/ 3869042 w 8023328"/>
              <a:gd name="connsiteY1602" fmla="*/ 1027949 h 2380521"/>
              <a:gd name="connsiteX1603" fmla="*/ 3855186 w 8023328"/>
              <a:gd name="connsiteY1603" fmla="*/ 1013160 h 2380521"/>
              <a:gd name="connsiteX1604" fmla="*/ 3869042 w 8023328"/>
              <a:gd name="connsiteY1604" fmla="*/ 998371 h 2380521"/>
              <a:gd name="connsiteX1605" fmla="*/ 3798211 w 8023328"/>
              <a:gd name="connsiteY1605" fmla="*/ 998371 h 2380521"/>
              <a:gd name="connsiteX1606" fmla="*/ 3810608 w 8023328"/>
              <a:gd name="connsiteY1606" fmla="*/ 1013160 h 2380521"/>
              <a:gd name="connsiteX1607" fmla="*/ 3798211 w 8023328"/>
              <a:gd name="connsiteY1607" fmla="*/ 1027949 h 2380521"/>
              <a:gd name="connsiteX1608" fmla="*/ 3784355 w 8023328"/>
              <a:gd name="connsiteY1608" fmla="*/ 1013160 h 2380521"/>
              <a:gd name="connsiteX1609" fmla="*/ 3798211 w 8023328"/>
              <a:gd name="connsiteY1609" fmla="*/ 998371 h 2380521"/>
              <a:gd name="connsiteX1610" fmla="*/ 3725922 w 8023328"/>
              <a:gd name="connsiteY1610" fmla="*/ 998371 h 2380521"/>
              <a:gd name="connsiteX1611" fmla="*/ 3739778 w 8023328"/>
              <a:gd name="connsiteY1611" fmla="*/ 1013160 h 2380521"/>
              <a:gd name="connsiteX1612" fmla="*/ 3725922 w 8023328"/>
              <a:gd name="connsiteY1612" fmla="*/ 1027949 h 2380521"/>
              <a:gd name="connsiteX1613" fmla="*/ 3713525 w 8023328"/>
              <a:gd name="connsiteY1613" fmla="*/ 1013160 h 2380521"/>
              <a:gd name="connsiteX1614" fmla="*/ 3725922 w 8023328"/>
              <a:gd name="connsiteY1614" fmla="*/ 998371 h 2380521"/>
              <a:gd name="connsiteX1615" fmla="*/ 724105 w 8023328"/>
              <a:gd name="connsiteY1615" fmla="*/ 998371 h 2380521"/>
              <a:gd name="connsiteX1616" fmla="*/ 737962 w 8023328"/>
              <a:gd name="connsiteY1616" fmla="*/ 1010768 h 2380521"/>
              <a:gd name="connsiteX1617" fmla="*/ 724105 w 8023328"/>
              <a:gd name="connsiteY1617" fmla="*/ 1024625 h 2380521"/>
              <a:gd name="connsiteX1618" fmla="*/ 711707 w 8023328"/>
              <a:gd name="connsiteY1618" fmla="*/ 1010768 h 2380521"/>
              <a:gd name="connsiteX1619" fmla="*/ 724105 w 8023328"/>
              <a:gd name="connsiteY1619" fmla="*/ 998371 h 2380521"/>
              <a:gd name="connsiteX1620" fmla="*/ 653274 w 8023328"/>
              <a:gd name="connsiteY1620" fmla="*/ 998371 h 2380521"/>
              <a:gd name="connsiteX1621" fmla="*/ 667129 w 8023328"/>
              <a:gd name="connsiteY1621" fmla="*/ 1010768 h 2380521"/>
              <a:gd name="connsiteX1622" fmla="*/ 653274 w 8023328"/>
              <a:gd name="connsiteY1622" fmla="*/ 1024625 h 2380521"/>
              <a:gd name="connsiteX1623" fmla="*/ 640877 w 8023328"/>
              <a:gd name="connsiteY1623" fmla="*/ 1010768 h 2380521"/>
              <a:gd name="connsiteX1624" fmla="*/ 653274 w 8023328"/>
              <a:gd name="connsiteY1624" fmla="*/ 998371 h 2380521"/>
              <a:gd name="connsiteX1625" fmla="*/ 582446 w 8023328"/>
              <a:gd name="connsiteY1625" fmla="*/ 998371 h 2380521"/>
              <a:gd name="connsiteX1626" fmla="*/ 596301 w 8023328"/>
              <a:gd name="connsiteY1626" fmla="*/ 1010768 h 2380521"/>
              <a:gd name="connsiteX1627" fmla="*/ 582446 w 8023328"/>
              <a:gd name="connsiteY1627" fmla="*/ 1024625 h 2380521"/>
              <a:gd name="connsiteX1628" fmla="*/ 570047 w 8023328"/>
              <a:gd name="connsiteY1628" fmla="*/ 1010768 h 2380521"/>
              <a:gd name="connsiteX1629" fmla="*/ 582446 w 8023328"/>
              <a:gd name="connsiteY1629" fmla="*/ 998371 h 2380521"/>
              <a:gd name="connsiteX1630" fmla="*/ 513636 w 8023328"/>
              <a:gd name="connsiteY1630" fmla="*/ 998371 h 2380521"/>
              <a:gd name="connsiteX1631" fmla="*/ 528813 w 8023328"/>
              <a:gd name="connsiteY1631" fmla="*/ 1010768 h 2380521"/>
              <a:gd name="connsiteX1632" fmla="*/ 513636 w 8023328"/>
              <a:gd name="connsiteY1632" fmla="*/ 1024625 h 2380521"/>
              <a:gd name="connsiteX1633" fmla="*/ 499216 w 8023328"/>
              <a:gd name="connsiteY1633" fmla="*/ 1010768 h 2380521"/>
              <a:gd name="connsiteX1634" fmla="*/ 513636 w 8023328"/>
              <a:gd name="connsiteY1634" fmla="*/ 998371 h 2380521"/>
              <a:gd name="connsiteX1635" fmla="*/ 439802 w 8023328"/>
              <a:gd name="connsiteY1635" fmla="*/ 998371 h 2380521"/>
              <a:gd name="connsiteX1636" fmla="*/ 454592 w 8023328"/>
              <a:gd name="connsiteY1636" fmla="*/ 1010768 h 2380521"/>
              <a:gd name="connsiteX1637" fmla="*/ 439802 w 8023328"/>
              <a:gd name="connsiteY1637" fmla="*/ 1024625 h 2380521"/>
              <a:gd name="connsiteX1638" fmla="*/ 425014 w 8023328"/>
              <a:gd name="connsiteY1638" fmla="*/ 1010768 h 2380521"/>
              <a:gd name="connsiteX1639" fmla="*/ 439802 w 8023328"/>
              <a:gd name="connsiteY1639" fmla="*/ 998371 h 2380521"/>
              <a:gd name="connsiteX1640" fmla="*/ 368040 w 8023328"/>
              <a:gd name="connsiteY1640" fmla="*/ 998371 h 2380521"/>
              <a:gd name="connsiteX1641" fmla="*/ 380438 w 8023328"/>
              <a:gd name="connsiteY1641" fmla="*/ 1012227 h 2380521"/>
              <a:gd name="connsiteX1642" fmla="*/ 368040 w 8023328"/>
              <a:gd name="connsiteY1642" fmla="*/ 1024625 h 2380521"/>
              <a:gd name="connsiteX1643" fmla="*/ 354183 w 8023328"/>
              <a:gd name="connsiteY1643" fmla="*/ 1012227 h 2380521"/>
              <a:gd name="connsiteX1644" fmla="*/ 368040 w 8023328"/>
              <a:gd name="connsiteY1644" fmla="*/ 998371 h 2380521"/>
              <a:gd name="connsiteX1645" fmla="*/ 297208 w 8023328"/>
              <a:gd name="connsiteY1645" fmla="*/ 998371 h 2380521"/>
              <a:gd name="connsiteX1646" fmla="*/ 309606 w 8023328"/>
              <a:gd name="connsiteY1646" fmla="*/ 1012227 h 2380521"/>
              <a:gd name="connsiteX1647" fmla="*/ 297208 w 8023328"/>
              <a:gd name="connsiteY1647" fmla="*/ 1024625 h 2380521"/>
              <a:gd name="connsiteX1648" fmla="*/ 283352 w 8023328"/>
              <a:gd name="connsiteY1648" fmla="*/ 1012227 h 2380521"/>
              <a:gd name="connsiteX1649" fmla="*/ 297208 w 8023328"/>
              <a:gd name="connsiteY1649" fmla="*/ 998371 h 2380521"/>
              <a:gd name="connsiteX1650" fmla="*/ 226379 w 8023328"/>
              <a:gd name="connsiteY1650" fmla="*/ 998371 h 2380521"/>
              <a:gd name="connsiteX1651" fmla="*/ 238778 w 8023328"/>
              <a:gd name="connsiteY1651" fmla="*/ 1012227 h 2380521"/>
              <a:gd name="connsiteX1652" fmla="*/ 226379 w 8023328"/>
              <a:gd name="connsiteY1652" fmla="*/ 1024625 h 2380521"/>
              <a:gd name="connsiteX1653" fmla="*/ 212523 w 8023328"/>
              <a:gd name="connsiteY1653" fmla="*/ 1012227 h 2380521"/>
              <a:gd name="connsiteX1654" fmla="*/ 226379 w 8023328"/>
              <a:gd name="connsiteY1654" fmla="*/ 998371 h 2380521"/>
              <a:gd name="connsiteX1655" fmla="*/ 154085 w 8023328"/>
              <a:gd name="connsiteY1655" fmla="*/ 998371 h 2380521"/>
              <a:gd name="connsiteX1656" fmla="*/ 167941 w 8023328"/>
              <a:gd name="connsiteY1656" fmla="*/ 1012227 h 2380521"/>
              <a:gd name="connsiteX1657" fmla="*/ 154085 w 8023328"/>
              <a:gd name="connsiteY1657" fmla="*/ 1024625 h 2380521"/>
              <a:gd name="connsiteX1658" fmla="*/ 141687 w 8023328"/>
              <a:gd name="connsiteY1658" fmla="*/ 1012227 h 2380521"/>
              <a:gd name="connsiteX1659" fmla="*/ 154085 w 8023328"/>
              <a:gd name="connsiteY1659" fmla="*/ 998371 h 2380521"/>
              <a:gd name="connsiteX1660" fmla="*/ 83255 w 8023328"/>
              <a:gd name="connsiteY1660" fmla="*/ 998371 h 2380521"/>
              <a:gd name="connsiteX1661" fmla="*/ 97111 w 8023328"/>
              <a:gd name="connsiteY1661" fmla="*/ 1012227 h 2380521"/>
              <a:gd name="connsiteX1662" fmla="*/ 83255 w 8023328"/>
              <a:gd name="connsiteY1662" fmla="*/ 1024625 h 2380521"/>
              <a:gd name="connsiteX1663" fmla="*/ 70858 w 8023328"/>
              <a:gd name="connsiteY1663" fmla="*/ 1012227 h 2380521"/>
              <a:gd name="connsiteX1664" fmla="*/ 83255 w 8023328"/>
              <a:gd name="connsiteY1664" fmla="*/ 998371 h 2380521"/>
              <a:gd name="connsiteX1665" fmla="*/ 12019 w 8023328"/>
              <a:gd name="connsiteY1665" fmla="*/ 998371 h 2380521"/>
              <a:gd name="connsiteX1666" fmla="*/ 26260 w 8023328"/>
              <a:gd name="connsiteY1666" fmla="*/ 1012227 h 2380521"/>
              <a:gd name="connsiteX1667" fmla="*/ 12019 w 8023328"/>
              <a:gd name="connsiteY1667" fmla="*/ 1024625 h 2380521"/>
              <a:gd name="connsiteX1668" fmla="*/ 27 w 8023328"/>
              <a:gd name="connsiteY1668" fmla="*/ 1012227 h 2380521"/>
              <a:gd name="connsiteX1669" fmla="*/ 12019 w 8023328"/>
              <a:gd name="connsiteY1669" fmla="*/ 998371 h 2380521"/>
              <a:gd name="connsiteX1670" fmla="*/ 870603 w 8023328"/>
              <a:gd name="connsiteY1670" fmla="*/ 927542 h 2380521"/>
              <a:gd name="connsiteX1671" fmla="*/ 883001 w 8023328"/>
              <a:gd name="connsiteY1671" fmla="*/ 939939 h 2380521"/>
              <a:gd name="connsiteX1672" fmla="*/ 870603 w 8023328"/>
              <a:gd name="connsiteY1672" fmla="*/ 953796 h 2380521"/>
              <a:gd name="connsiteX1673" fmla="*/ 856747 w 8023328"/>
              <a:gd name="connsiteY1673" fmla="*/ 939939 h 2380521"/>
              <a:gd name="connsiteX1674" fmla="*/ 870603 w 8023328"/>
              <a:gd name="connsiteY1674" fmla="*/ 927542 h 2380521"/>
              <a:gd name="connsiteX1675" fmla="*/ 799773 w 8023328"/>
              <a:gd name="connsiteY1675" fmla="*/ 927542 h 2380521"/>
              <a:gd name="connsiteX1676" fmla="*/ 812171 w 8023328"/>
              <a:gd name="connsiteY1676" fmla="*/ 939939 h 2380521"/>
              <a:gd name="connsiteX1677" fmla="*/ 799773 w 8023328"/>
              <a:gd name="connsiteY1677" fmla="*/ 953796 h 2380521"/>
              <a:gd name="connsiteX1678" fmla="*/ 785917 w 8023328"/>
              <a:gd name="connsiteY1678" fmla="*/ 939939 h 2380521"/>
              <a:gd name="connsiteX1679" fmla="*/ 799773 w 8023328"/>
              <a:gd name="connsiteY1679" fmla="*/ 927542 h 2380521"/>
              <a:gd name="connsiteX1680" fmla="*/ 724112 w 8023328"/>
              <a:gd name="connsiteY1680" fmla="*/ 927542 h 2380521"/>
              <a:gd name="connsiteX1681" fmla="*/ 737968 w 8023328"/>
              <a:gd name="connsiteY1681" fmla="*/ 939939 h 2380521"/>
              <a:gd name="connsiteX1682" fmla="*/ 724112 w 8023328"/>
              <a:gd name="connsiteY1682" fmla="*/ 953796 h 2380521"/>
              <a:gd name="connsiteX1683" fmla="*/ 711714 w 8023328"/>
              <a:gd name="connsiteY1683" fmla="*/ 939939 h 2380521"/>
              <a:gd name="connsiteX1684" fmla="*/ 724112 w 8023328"/>
              <a:gd name="connsiteY1684" fmla="*/ 927542 h 2380521"/>
              <a:gd name="connsiteX1685" fmla="*/ 653281 w 8023328"/>
              <a:gd name="connsiteY1685" fmla="*/ 927542 h 2380521"/>
              <a:gd name="connsiteX1686" fmla="*/ 667137 w 8023328"/>
              <a:gd name="connsiteY1686" fmla="*/ 939939 h 2380521"/>
              <a:gd name="connsiteX1687" fmla="*/ 653281 w 8023328"/>
              <a:gd name="connsiteY1687" fmla="*/ 953796 h 2380521"/>
              <a:gd name="connsiteX1688" fmla="*/ 640884 w 8023328"/>
              <a:gd name="connsiteY1688" fmla="*/ 939939 h 2380521"/>
              <a:gd name="connsiteX1689" fmla="*/ 653281 w 8023328"/>
              <a:gd name="connsiteY1689" fmla="*/ 927542 h 2380521"/>
              <a:gd name="connsiteX1690" fmla="*/ 582453 w 8023328"/>
              <a:gd name="connsiteY1690" fmla="*/ 927542 h 2380521"/>
              <a:gd name="connsiteX1691" fmla="*/ 596309 w 8023328"/>
              <a:gd name="connsiteY1691" fmla="*/ 939939 h 2380521"/>
              <a:gd name="connsiteX1692" fmla="*/ 582453 w 8023328"/>
              <a:gd name="connsiteY1692" fmla="*/ 953796 h 2380521"/>
              <a:gd name="connsiteX1693" fmla="*/ 570054 w 8023328"/>
              <a:gd name="connsiteY1693" fmla="*/ 939939 h 2380521"/>
              <a:gd name="connsiteX1694" fmla="*/ 582453 w 8023328"/>
              <a:gd name="connsiteY1694" fmla="*/ 927542 h 2380521"/>
              <a:gd name="connsiteX1695" fmla="*/ 513642 w 8023328"/>
              <a:gd name="connsiteY1695" fmla="*/ 927542 h 2380521"/>
              <a:gd name="connsiteX1696" fmla="*/ 528820 w 8023328"/>
              <a:gd name="connsiteY1696" fmla="*/ 939939 h 2380521"/>
              <a:gd name="connsiteX1697" fmla="*/ 513642 w 8023328"/>
              <a:gd name="connsiteY1697" fmla="*/ 953796 h 2380521"/>
              <a:gd name="connsiteX1698" fmla="*/ 499223 w 8023328"/>
              <a:gd name="connsiteY1698" fmla="*/ 939939 h 2380521"/>
              <a:gd name="connsiteX1699" fmla="*/ 513642 w 8023328"/>
              <a:gd name="connsiteY1699" fmla="*/ 927542 h 2380521"/>
              <a:gd name="connsiteX1700" fmla="*/ 439809 w 8023328"/>
              <a:gd name="connsiteY1700" fmla="*/ 927542 h 2380521"/>
              <a:gd name="connsiteX1701" fmla="*/ 454599 w 8023328"/>
              <a:gd name="connsiteY1701" fmla="*/ 939939 h 2380521"/>
              <a:gd name="connsiteX1702" fmla="*/ 439809 w 8023328"/>
              <a:gd name="connsiteY1702" fmla="*/ 953796 h 2380521"/>
              <a:gd name="connsiteX1703" fmla="*/ 425021 w 8023328"/>
              <a:gd name="connsiteY1703" fmla="*/ 939939 h 2380521"/>
              <a:gd name="connsiteX1704" fmla="*/ 439809 w 8023328"/>
              <a:gd name="connsiteY1704" fmla="*/ 927542 h 2380521"/>
              <a:gd name="connsiteX1705" fmla="*/ 368046 w 8023328"/>
              <a:gd name="connsiteY1705" fmla="*/ 927542 h 2380521"/>
              <a:gd name="connsiteX1706" fmla="*/ 380444 w 8023328"/>
              <a:gd name="connsiteY1706" fmla="*/ 939939 h 2380521"/>
              <a:gd name="connsiteX1707" fmla="*/ 368046 w 8023328"/>
              <a:gd name="connsiteY1707" fmla="*/ 953796 h 2380521"/>
              <a:gd name="connsiteX1708" fmla="*/ 354191 w 8023328"/>
              <a:gd name="connsiteY1708" fmla="*/ 939939 h 2380521"/>
              <a:gd name="connsiteX1709" fmla="*/ 368046 w 8023328"/>
              <a:gd name="connsiteY1709" fmla="*/ 927542 h 2380521"/>
              <a:gd name="connsiteX1710" fmla="*/ 297214 w 8023328"/>
              <a:gd name="connsiteY1710" fmla="*/ 927542 h 2380521"/>
              <a:gd name="connsiteX1711" fmla="*/ 309612 w 8023328"/>
              <a:gd name="connsiteY1711" fmla="*/ 939939 h 2380521"/>
              <a:gd name="connsiteX1712" fmla="*/ 297214 w 8023328"/>
              <a:gd name="connsiteY1712" fmla="*/ 953796 h 2380521"/>
              <a:gd name="connsiteX1713" fmla="*/ 283359 w 8023328"/>
              <a:gd name="connsiteY1713" fmla="*/ 939939 h 2380521"/>
              <a:gd name="connsiteX1714" fmla="*/ 297214 w 8023328"/>
              <a:gd name="connsiteY1714" fmla="*/ 927542 h 2380521"/>
              <a:gd name="connsiteX1715" fmla="*/ 226386 w 8023328"/>
              <a:gd name="connsiteY1715" fmla="*/ 927542 h 2380521"/>
              <a:gd name="connsiteX1716" fmla="*/ 238784 w 8023328"/>
              <a:gd name="connsiteY1716" fmla="*/ 939939 h 2380521"/>
              <a:gd name="connsiteX1717" fmla="*/ 226386 w 8023328"/>
              <a:gd name="connsiteY1717" fmla="*/ 953796 h 2380521"/>
              <a:gd name="connsiteX1718" fmla="*/ 212530 w 8023328"/>
              <a:gd name="connsiteY1718" fmla="*/ 939939 h 2380521"/>
              <a:gd name="connsiteX1719" fmla="*/ 226386 w 8023328"/>
              <a:gd name="connsiteY1719" fmla="*/ 927542 h 2380521"/>
              <a:gd name="connsiteX1720" fmla="*/ 154091 w 8023328"/>
              <a:gd name="connsiteY1720" fmla="*/ 927542 h 2380521"/>
              <a:gd name="connsiteX1721" fmla="*/ 167947 w 8023328"/>
              <a:gd name="connsiteY1721" fmla="*/ 939939 h 2380521"/>
              <a:gd name="connsiteX1722" fmla="*/ 154091 w 8023328"/>
              <a:gd name="connsiteY1722" fmla="*/ 953796 h 2380521"/>
              <a:gd name="connsiteX1723" fmla="*/ 141693 w 8023328"/>
              <a:gd name="connsiteY1723" fmla="*/ 939939 h 2380521"/>
              <a:gd name="connsiteX1724" fmla="*/ 154091 w 8023328"/>
              <a:gd name="connsiteY1724" fmla="*/ 927542 h 2380521"/>
              <a:gd name="connsiteX1725" fmla="*/ 83261 w 8023328"/>
              <a:gd name="connsiteY1725" fmla="*/ 927542 h 2380521"/>
              <a:gd name="connsiteX1726" fmla="*/ 97117 w 8023328"/>
              <a:gd name="connsiteY1726" fmla="*/ 939939 h 2380521"/>
              <a:gd name="connsiteX1727" fmla="*/ 83261 w 8023328"/>
              <a:gd name="connsiteY1727" fmla="*/ 953796 h 2380521"/>
              <a:gd name="connsiteX1728" fmla="*/ 70864 w 8023328"/>
              <a:gd name="connsiteY1728" fmla="*/ 939939 h 2380521"/>
              <a:gd name="connsiteX1729" fmla="*/ 83261 w 8023328"/>
              <a:gd name="connsiteY1729" fmla="*/ 927542 h 2380521"/>
              <a:gd name="connsiteX1730" fmla="*/ 12025 w 8023328"/>
              <a:gd name="connsiteY1730" fmla="*/ 927542 h 2380521"/>
              <a:gd name="connsiteX1731" fmla="*/ 26266 w 8023328"/>
              <a:gd name="connsiteY1731" fmla="*/ 939939 h 2380521"/>
              <a:gd name="connsiteX1732" fmla="*/ 12025 w 8023328"/>
              <a:gd name="connsiteY1732" fmla="*/ 953796 h 2380521"/>
              <a:gd name="connsiteX1733" fmla="*/ 33 w 8023328"/>
              <a:gd name="connsiteY1733" fmla="*/ 939939 h 2380521"/>
              <a:gd name="connsiteX1734" fmla="*/ 12025 w 8023328"/>
              <a:gd name="connsiteY1734" fmla="*/ 927542 h 2380521"/>
              <a:gd name="connsiteX1735" fmla="*/ 6581764 w 8023328"/>
              <a:gd name="connsiteY1735" fmla="*/ 924168 h 2380521"/>
              <a:gd name="connsiteX1736" fmla="*/ 6596552 w 8023328"/>
              <a:gd name="connsiteY1736" fmla="*/ 936565 h 2380521"/>
              <a:gd name="connsiteX1737" fmla="*/ 6581764 w 8023328"/>
              <a:gd name="connsiteY1737" fmla="*/ 950422 h 2380521"/>
              <a:gd name="connsiteX1738" fmla="*/ 6566976 w 8023328"/>
              <a:gd name="connsiteY1738" fmla="*/ 936565 h 2380521"/>
              <a:gd name="connsiteX1739" fmla="*/ 6581764 w 8023328"/>
              <a:gd name="connsiteY1739" fmla="*/ 924168 h 2380521"/>
              <a:gd name="connsiteX1740" fmla="*/ 6510933 w 8023328"/>
              <a:gd name="connsiteY1740" fmla="*/ 924168 h 2380521"/>
              <a:gd name="connsiteX1741" fmla="*/ 6525722 w 8023328"/>
              <a:gd name="connsiteY1741" fmla="*/ 936565 h 2380521"/>
              <a:gd name="connsiteX1742" fmla="*/ 6510933 w 8023328"/>
              <a:gd name="connsiteY1742" fmla="*/ 950422 h 2380521"/>
              <a:gd name="connsiteX1743" fmla="*/ 6496144 w 8023328"/>
              <a:gd name="connsiteY1743" fmla="*/ 936565 h 2380521"/>
              <a:gd name="connsiteX1744" fmla="*/ 6510933 w 8023328"/>
              <a:gd name="connsiteY1744" fmla="*/ 924168 h 2380521"/>
              <a:gd name="connsiteX1745" fmla="*/ 6440492 w 8023328"/>
              <a:gd name="connsiteY1745" fmla="*/ 924168 h 2380521"/>
              <a:gd name="connsiteX1746" fmla="*/ 6454911 w 8023328"/>
              <a:gd name="connsiteY1746" fmla="*/ 936565 h 2380521"/>
              <a:gd name="connsiteX1747" fmla="*/ 6440492 w 8023328"/>
              <a:gd name="connsiteY1747" fmla="*/ 950422 h 2380521"/>
              <a:gd name="connsiteX1748" fmla="*/ 6425315 w 8023328"/>
              <a:gd name="connsiteY1748" fmla="*/ 936565 h 2380521"/>
              <a:gd name="connsiteX1749" fmla="*/ 6440492 w 8023328"/>
              <a:gd name="connsiteY1749" fmla="*/ 924168 h 2380521"/>
              <a:gd name="connsiteX1750" fmla="*/ 6368340 w 8023328"/>
              <a:gd name="connsiteY1750" fmla="*/ 924168 h 2380521"/>
              <a:gd name="connsiteX1751" fmla="*/ 6380737 w 8023328"/>
              <a:gd name="connsiteY1751" fmla="*/ 936565 h 2380521"/>
              <a:gd name="connsiteX1752" fmla="*/ 6368340 w 8023328"/>
              <a:gd name="connsiteY1752" fmla="*/ 950422 h 2380521"/>
              <a:gd name="connsiteX1753" fmla="*/ 6354484 w 8023328"/>
              <a:gd name="connsiteY1753" fmla="*/ 936565 h 2380521"/>
              <a:gd name="connsiteX1754" fmla="*/ 6368340 w 8023328"/>
              <a:gd name="connsiteY1754" fmla="*/ 924168 h 2380521"/>
              <a:gd name="connsiteX1755" fmla="*/ 6297511 w 8023328"/>
              <a:gd name="connsiteY1755" fmla="*/ 924168 h 2380521"/>
              <a:gd name="connsiteX1756" fmla="*/ 6309908 w 8023328"/>
              <a:gd name="connsiteY1756" fmla="*/ 936565 h 2380521"/>
              <a:gd name="connsiteX1757" fmla="*/ 6297511 w 8023328"/>
              <a:gd name="connsiteY1757" fmla="*/ 950422 h 2380521"/>
              <a:gd name="connsiteX1758" fmla="*/ 6283655 w 8023328"/>
              <a:gd name="connsiteY1758" fmla="*/ 936565 h 2380521"/>
              <a:gd name="connsiteX1759" fmla="*/ 6297511 w 8023328"/>
              <a:gd name="connsiteY1759" fmla="*/ 924168 h 2380521"/>
              <a:gd name="connsiteX1760" fmla="*/ 6226679 w 8023328"/>
              <a:gd name="connsiteY1760" fmla="*/ 924168 h 2380521"/>
              <a:gd name="connsiteX1761" fmla="*/ 6239076 w 8023328"/>
              <a:gd name="connsiteY1761" fmla="*/ 936565 h 2380521"/>
              <a:gd name="connsiteX1762" fmla="*/ 6226679 w 8023328"/>
              <a:gd name="connsiteY1762" fmla="*/ 950422 h 2380521"/>
              <a:gd name="connsiteX1763" fmla="*/ 6212823 w 8023328"/>
              <a:gd name="connsiteY1763" fmla="*/ 936565 h 2380521"/>
              <a:gd name="connsiteX1764" fmla="*/ 6226679 w 8023328"/>
              <a:gd name="connsiteY1764" fmla="*/ 924168 h 2380521"/>
              <a:gd name="connsiteX1765" fmla="*/ 6154391 w 8023328"/>
              <a:gd name="connsiteY1765" fmla="*/ 924168 h 2380521"/>
              <a:gd name="connsiteX1766" fmla="*/ 6168247 w 8023328"/>
              <a:gd name="connsiteY1766" fmla="*/ 936565 h 2380521"/>
              <a:gd name="connsiteX1767" fmla="*/ 6154391 w 8023328"/>
              <a:gd name="connsiteY1767" fmla="*/ 950422 h 2380521"/>
              <a:gd name="connsiteX1768" fmla="*/ 6141994 w 8023328"/>
              <a:gd name="connsiteY1768" fmla="*/ 936565 h 2380521"/>
              <a:gd name="connsiteX1769" fmla="*/ 6154391 w 8023328"/>
              <a:gd name="connsiteY1769" fmla="*/ 924168 h 2380521"/>
              <a:gd name="connsiteX1770" fmla="*/ 6083559 w 8023328"/>
              <a:gd name="connsiteY1770" fmla="*/ 924168 h 2380521"/>
              <a:gd name="connsiteX1771" fmla="*/ 6097415 w 8023328"/>
              <a:gd name="connsiteY1771" fmla="*/ 936565 h 2380521"/>
              <a:gd name="connsiteX1772" fmla="*/ 6083559 w 8023328"/>
              <a:gd name="connsiteY1772" fmla="*/ 950422 h 2380521"/>
              <a:gd name="connsiteX1773" fmla="*/ 6071162 w 8023328"/>
              <a:gd name="connsiteY1773" fmla="*/ 936565 h 2380521"/>
              <a:gd name="connsiteX1774" fmla="*/ 6083559 w 8023328"/>
              <a:gd name="connsiteY1774" fmla="*/ 924168 h 2380521"/>
              <a:gd name="connsiteX1775" fmla="*/ 6011748 w 8023328"/>
              <a:gd name="connsiteY1775" fmla="*/ 924168 h 2380521"/>
              <a:gd name="connsiteX1776" fmla="*/ 6026537 w 8023328"/>
              <a:gd name="connsiteY1776" fmla="*/ 936565 h 2380521"/>
              <a:gd name="connsiteX1777" fmla="*/ 6011748 w 8023328"/>
              <a:gd name="connsiteY1777" fmla="*/ 950422 h 2380521"/>
              <a:gd name="connsiteX1778" fmla="*/ 5996959 w 8023328"/>
              <a:gd name="connsiteY1778" fmla="*/ 936565 h 2380521"/>
              <a:gd name="connsiteX1779" fmla="*/ 6011748 w 8023328"/>
              <a:gd name="connsiteY1779" fmla="*/ 924168 h 2380521"/>
              <a:gd name="connsiteX1780" fmla="*/ 5940548 w 8023328"/>
              <a:gd name="connsiteY1780" fmla="*/ 924168 h 2380521"/>
              <a:gd name="connsiteX1781" fmla="*/ 5955726 w 8023328"/>
              <a:gd name="connsiteY1781" fmla="*/ 936565 h 2380521"/>
              <a:gd name="connsiteX1782" fmla="*/ 5940548 w 8023328"/>
              <a:gd name="connsiteY1782" fmla="*/ 950422 h 2380521"/>
              <a:gd name="connsiteX1783" fmla="*/ 5926130 w 8023328"/>
              <a:gd name="connsiteY1783" fmla="*/ 936565 h 2380521"/>
              <a:gd name="connsiteX1784" fmla="*/ 5940548 w 8023328"/>
              <a:gd name="connsiteY1784" fmla="*/ 924168 h 2380521"/>
              <a:gd name="connsiteX1785" fmla="*/ 5870088 w 8023328"/>
              <a:gd name="connsiteY1785" fmla="*/ 924168 h 2380521"/>
              <a:gd name="connsiteX1786" fmla="*/ 5884877 w 8023328"/>
              <a:gd name="connsiteY1786" fmla="*/ 936565 h 2380521"/>
              <a:gd name="connsiteX1787" fmla="*/ 5870088 w 8023328"/>
              <a:gd name="connsiteY1787" fmla="*/ 950422 h 2380521"/>
              <a:gd name="connsiteX1788" fmla="*/ 5855299 w 8023328"/>
              <a:gd name="connsiteY1788" fmla="*/ 936565 h 2380521"/>
              <a:gd name="connsiteX1789" fmla="*/ 5870088 w 8023328"/>
              <a:gd name="connsiteY1789" fmla="*/ 924168 h 2380521"/>
              <a:gd name="connsiteX1790" fmla="*/ 5798325 w 8023328"/>
              <a:gd name="connsiteY1790" fmla="*/ 924168 h 2380521"/>
              <a:gd name="connsiteX1791" fmla="*/ 5810722 w 8023328"/>
              <a:gd name="connsiteY1791" fmla="*/ 936565 h 2380521"/>
              <a:gd name="connsiteX1792" fmla="*/ 5798325 w 8023328"/>
              <a:gd name="connsiteY1792" fmla="*/ 950422 h 2380521"/>
              <a:gd name="connsiteX1793" fmla="*/ 5784469 w 8023328"/>
              <a:gd name="connsiteY1793" fmla="*/ 936565 h 2380521"/>
              <a:gd name="connsiteX1794" fmla="*/ 5798325 w 8023328"/>
              <a:gd name="connsiteY1794" fmla="*/ 924168 h 2380521"/>
              <a:gd name="connsiteX1795" fmla="*/ 5724122 w 8023328"/>
              <a:gd name="connsiteY1795" fmla="*/ 924168 h 2380521"/>
              <a:gd name="connsiteX1796" fmla="*/ 5736519 w 8023328"/>
              <a:gd name="connsiteY1796" fmla="*/ 936565 h 2380521"/>
              <a:gd name="connsiteX1797" fmla="*/ 5724122 w 8023328"/>
              <a:gd name="connsiteY1797" fmla="*/ 950422 h 2380521"/>
              <a:gd name="connsiteX1798" fmla="*/ 5710266 w 8023328"/>
              <a:gd name="connsiteY1798" fmla="*/ 936565 h 2380521"/>
              <a:gd name="connsiteX1799" fmla="*/ 5724122 w 8023328"/>
              <a:gd name="connsiteY1799" fmla="*/ 924168 h 2380521"/>
              <a:gd name="connsiteX1800" fmla="*/ 5653291 w 8023328"/>
              <a:gd name="connsiteY1800" fmla="*/ 924168 h 2380521"/>
              <a:gd name="connsiteX1801" fmla="*/ 5665688 w 8023328"/>
              <a:gd name="connsiteY1801" fmla="*/ 936565 h 2380521"/>
              <a:gd name="connsiteX1802" fmla="*/ 5653291 w 8023328"/>
              <a:gd name="connsiteY1802" fmla="*/ 950422 h 2380521"/>
              <a:gd name="connsiteX1803" fmla="*/ 5639435 w 8023328"/>
              <a:gd name="connsiteY1803" fmla="*/ 936565 h 2380521"/>
              <a:gd name="connsiteX1804" fmla="*/ 5653291 w 8023328"/>
              <a:gd name="connsiteY1804" fmla="*/ 924168 h 2380521"/>
              <a:gd name="connsiteX1805" fmla="*/ 5581002 w 8023328"/>
              <a:gd name="connsiteY1805" fmla="*/ 924168 h 2380521"/>
              <a:gd name="connsiteX1806" fmla="*/ 5594858 w 8023328"/>
              <a:gd name="connsiteY1806" fmla="*/ 936565 h 2380521"/>
              <a:gd name="connsiteX1807" fmla="*/ 5581002 w 8023328"/>
              <a:gd name="connsiteY1807" fmla="*/ 950422 h 2380521"/>
              <a:gd name="connsiteX1808" fmla="*/ 5568605 w 8023328"/>
              <a:gd name="connsiteY1808" fmla="*/ 936565 h 2380521"/>
              <a:gd name="connsiteX1809" fmla="*/ 5581002 w 8023328"/>
              <a:gd name="connsiteY1809" fmla="*/ 924168 h 2380521"/>
              <a:gd name="connsiteX1810" fmla="*/ 5510171 w 8023328"/>
              <a:gd name="connsiteY1810" fmla="*/ 924168 h 2380521"/>
              <a:gd name="connsiteX1811" fmla="*/ 5524027 w 8023328"/>
              <a:gd name="connsiteY1811" fmla="*/ 936565 h 2380521"/>
              <a:gd name="connsiteX1812" fmla="*/ 5510171 w 8023328"/>
              <a:gd name="connsiteY1812" fmla="*/ 950422 h 2380521"/>
              <a:gd name="connsiteX1813" fmla="*/ 5497774 w 8023328"/>
              <a:gd name="connsiteY1813" fmla="*/ 936565 h 2380521"/>
              <a:gd name="connsiteX1814" fmla="*/ 5510171 w 8023328"/>
              <a:gd name="connsiteY1814" fmla="*/ 924168 h 2380521"/>
              <a:gd name="connsiteX1815" fmla="*/ 5438937 w 8023328"/>
              <a:gd name="connsiteY1815" fmla="*/ 924168 h 2380521"/>
              <a:gd name="connsiteX1816" fmla="*/ 5453178 w 8023328"/>
              <a:gd name="connsiteY1816" fmla="*/ 936565 h 2380521"/>
              <a:gd name="connsiteX1817" fmla="*/ 5438937 w 8023328"/>
              <a:gd name="connsiteY1817" fmla="*/ 950422 h 2380521"/>
              <a:gd name="connsiteX1818" fmla="*/ 5426945 w 8023328"/>
              <a:gd name="connsiteY1818" fmla="*/ 936565 h 2380521"/>
              <a:gd name="connsiteX1819" fmla="*/ 5438937 w 8023328"/>
              <a:gd name="connsiteY1819" fmla="*/ 924168 h 2380521"/>
              <a:gd name="connsiteX1820" fmla="*/ 5367530 w 8023328"/>
              <a:gd name="connsiteY1820" fmla="*/ 924168 h 2380521"/>
              <a:gd name="connsiteX1821" fmla="*/ 5382318 w 8023328"/>
              <a:gd name="connsiteY1821" fmla="*/ 936565 h 2380521"/>
              <a:gd name="connsiteX1822" fmla="*/ 5367530 w 8023328"/>
              <a:gd name="connsiteY1822" fmla="*/ 950422 h 2380521"/>
              <a:gd name="connsiteX1823" fmla="*/ 5352742 w 8023328"/>
              <a:gd name="connsiteY1823" fmla="*/ 936565 h 2380521"/>
              <a:gd name="connsiteX1824" fmla="*/ 5367530 w 8023328"/>
              <a:gd name="connsiteY1824" fmla="*/ 924168 h 2380521"/>
              <a:gd name="connsiteX1825" fmla="*/ 5296699 w 8023328"/>
              <a:gd name="connsiteY1825" fmla="*/ 924168 h 2380521"/>
              <a:gd name="connsiteX1826" fmla="*/ 5311488 w 8023328"/>
              <a:gd name="connsiteY1826" fmla="*/ 936565 h 2380521"/>
              <a:gd name="connsiteX1827" fmla="*/ 5296699 w 8023328"/>
              <a:gd name="connsiteY1827" fmla="*/ 950422 h 2380521"/>
              <a:gd name="connsiteX1828" fmla="*/ 5281910 w 8023328"/>
              <a:gd name="connsiteY1828" fmla="*/ 936565 h 2380521"/>
              <a:gd name="connsiteX1829" fmla="*/ 5296699 w 8023328"/>
              <a:gd name="connsiteY1829" fmla="*/ 924168 h 2380521"/>
              <a:gd name="connsiteX1830" fmla="*/ 5225869 w 8023328"/>
              <a:gd name="connsiteY1830" fmla="*/ 924168 h 2380521"/>
              <a:gd name="connsiteX1831" fmla="*/ 5240657 w 8023328"/>
              <a:gd name="connsiteY1831" fmla="*/ 936565 h 2380521"/>
              <a:gd name="connsiteX1832" fmla="*/ 5225869 w 8023328"/>
              <a:gd name="connsiteY1832" fmla="*/ 950422 h 2380521"/>
              <a:gd name="connsiteX1833" fmla="*/ 5211081 w 8023328"/>
              <a:gd name="connsiteY1833" fmla="*/ 936565 h 2380521"/>
              <a:gd name="connsiteX1834" fmla="*/ 5225869 w 8023328"/>
              <a:gd name="connsiteY1834" fmla="*/ 924168 h 2380521"/>
              <a:gd name="connsiteX1835" fmla="*/ 5154105 w 8023328"/>
              <a:gd name="connsiteY1835" fmla="*/ 924168 h 2380521"/>
              <a:gd name="connsiteX1836" fmla="*/ 5166502 w 8023328"/>
              <a:gd name="connsiteY1836" fmla="*/ 936565 h 2380521"/>
              <a:gd name="connsiteX1837" fmla="*/ 5154105 w 8023328"/>
              <a:gd name="connsiteY1837" fmla="*/ 950422 h 2380521"/>
              <a:gd name="connsiteX1838" fmla="*/ 5140249 w 8023328"/>
              <a:gd name="connsiteY1838" fmla="*/ 936565 h 2380521"/>
              <a:gd name="connsiteX1839" fmla="*/ 5154105 w 8023328"/>
              <a:gd name="connsiteY1839" fmla="*/ 924168 h 2380521"/>
              <a:gd name="connsiteX1840" fmla="*/ 5083276 w 8023328"/>
              <a:gd name="connsiteY1840" fmla="*/ 924168 h 2380521"/>
              <a:gd name="connsiteX1841" fmla="*/ 5095673 w 8023328"/>
              <a:gd name="connsiteY1841" fmla="*/ 936565 h 2380521"/>
              <a:gd name="connsiteX1842" fmla="*/ 5083276 w 8023328"/>
              <a:gd name="connsiteY1842" fmla="*/ 950422 h 2380521"/>
              <a:gd name="connsiteX1843" fmla="*/ 5069420 w 8023328"/>
              <a:gd name="connsiteY1843" fmla="*/ 936565 h 2380521"/>
              <a:gd name="connsiteX1844" fmla="*/ 5083276 w 8023328"/>
              <a:gd name="connsiteY1844" fmla="*/ 924168 h 2380521"/>
              <a:gd name="connsiteX1845" fmla="*/ 5012445 w 8023328"/>
              <a:gd name="connsiteY1845" fmla="*/ 924168 h 2380521"/>
              <a:gd name="connsiteX1846" fmla="*/ 5024842 w 8023328"/>
              <a:gd name="connsiteY1846" fmla="*/ 936565 h 2380521"/>
              <a:gd name="connsiteX1847" fmla="*/ 5012445 w 8023328"/>
              <a:gd name="connsiteY1847" fmla="*/ 950422 h 2380521"/>
              <a:gd name="connsiteX1848" fmla="*/ 4998589 w 8023328"/>
              <a:gd name="connsiteY1848" fmla="*/ 938024 h 2380521"/>
              <a:gd name="connsiteX1849" fmla="*/ 5012445 w 8023328"/>
              <a:gd name="connsiteY1849" fmla="*/ 924168 h 2380521"/>
              <a:gd name="connsiteX1850" fmla="*/ 4940157 w 8023328"/>
              <a:gd name="connsiteY1850" fmla="*/ 924168 h 2380521"/>
              <a:gd name="connsiteX1851" fmla="*/ 4954013 w 8023328"/>
              <a:gd name="connsiteY1851" fmla="*/ 938024 h 2380521"/>
              <a:gd name="connsiteX1852" fmla="*/ 4940157 w 8023328"/>
              <a:gd name="connsiteY1852" fmla="*/ 950422 h 2380521"/>
              <a:gd name="connsiteX1853" fmla="*/ 4927760 w 8023328"/>
              <a:gd name="connsiteY1853" fmla="*/ 938024 h 2380521"/>
              <a:gd name="connsiteX1854" fmla="*/ 4940157 w 8023328"/>
              <a:gd name="connsiteY1854" fmla="*/ 924168 h 2380521"/>
              <a:gd name="connsiteX1855" fmla="*/ 4865953 w 8023328"/>
              <a:gd name="connsiteY1855" fmla="*/ 924168 h 2380521"/>
              <a:gd name="connsiteX1856" fmla="*/ 4879809 w 8023328"/>
              <a:gd name="connsiteY1856" fmla="*/ 938024 h 2380521"/>
              <a:gd name="connsiteX1857" fmla="*/ 4865953 w 8023328"/>
              <a:gd name="connsiteY1857" fmla="*/ 950422 h 2380521"/>
              <a:gd name="connsiteX1858" fmla="*/ 4853556 w 8023328"/>
              <a:gd name="connsiteY1858" fmla="*/ 938024 h 2380521"/>
              <a:gd name="connsiteX1859" fmla="*/ 4865953 w 8023328"/>
              <a:gd name="connsiteY1859" fmla="*/ 924168 h 2380521"/>
              <a:gd name="connsiteX1860" fmla="*/ 4797514 w 8023328"/>
              <a:gd name="connsiteY1860" fmla="*/ 924168 h 2380521"/>
              <a:gd name="connsiteX1861" fmla="*/ 4812303 w 8023328"/>
              <a:gd name="connsiteY1861" fmla="*/ 938024 h 2380521"/>
              <a:gd name="connsiteX1862" fmla="*/ 4797514 w 8023328"/>
              <a:gd name="connsiteY1862" fmla="*/ 950422 h 2380521"/>
              <a:gd name="connsiteX1863" fmla="*/ 4782725 w 8023328"/>
              <a:gd name="connsiteY1863" fmla="*/ 938024 h 2380521"/>
              <a:gd name="connsiteX1864" fmla="*/ 4797514 w 8023328"/>
              <a:gd name="connsiteY1864" fmla="*/ 924168 h 2380521"/>
              <a:gd name="connsiteX1865" fmla="*/ 4726684 w 8023328"/>
              <a:gd name="connsiteY1865" fmla="*/ 924168 h 2380521"/>
              <a:gd name="connsiteX1866" fmla="*/ 4741472 w 8023328"/>
              <a:gd name="connsiteY1866" fmla="*/ 938024 h 2380521"/>
              <a:gd name="connsiteX1867" fmla="*/ 4726684 w 8023328"/>
              <a:gd name="connsiteY1867" fmla="*/ 950422 h 2380521"/>
              <a:gd name="connsiteX1868" fmla="*/ 4711896 w 8023328"/>
              <a:gd name="connsiteY1868" fmla="*/ 938024 h 2380521"/>
              <a:gd name="connsiteX1869" fmla="*/ 4726684 w 8023328"/>
              <a:gd name="connsiteY1869" fmla="*/ 924168 h 2380521"/>
              <a:gd name="connsiteX1870" fmla="*/ 4655853 w 8023328"/>
              <a:gd name="connsiteY1870" fmla="*/ 924168 h 2380521"/>
              <a:gd name="connsiteX1871" fmla="*/ 4670642 w 8023328"/>
              <a:gd name="connsiteY1871" fmla="*/ 938024 h 2380521"/>
              <a:gd name="connsiteX1872" fmla="*/ 4655853 w 8023328"/>
              <a:gd name="connsiteY1872" fmla="*/ 950422 h 2380521"/>
              <a:gd name="connsiteX1873" fmla="*/ 4641064 w 8023328"/>
              <a:gd name="connsiteY1873" fmla="*/ 938024 h 2380521"/>
              <a:gd name="connsiteX1874" fmla="*/ 4655853 w 8023328"/>
              <a:gd name="connsiteY1874" fmla="*/ 924168 h 2380521"/>
              <a:gd name="connsiteX1875" fmla="*/ 4584091 w 8023328"/>
              <a:gd name="connsiteY1875" fmla="*/ 924168 h 2380521"/>
              <a:gd name="connsiteX1876" fmla="*/ 4596488 w 8023328"/>
              <a:gd name="connsiteY1876" fmla="*/ 938024 h 2380521"/>
              <a:gd name="connsiteX1877" fmla="*/ 4584091 w 8023328"/>
              <a:gd name="connsiteY1877" fmla="*/ 950422 h 2380521"/>
              <a:gd name="connsiteX1878" fmla="*/ 4570235 w 8023328"/>
              <a:gd name="connsiteY1878" fmla="*/ 938024 h 2380521"/>
              <a:gd name="connsiteX1879" fmla="*/ 4584091 w 8023328"/>
              <a:gd name="connsiteY1879" fmla="*/ 924168 h 2380521"/>
              <a:gd name="connsiteX1880" fmla="*/ 4513260 w 8023328"/>
              <a:gd name="connsiteY1880" fmla="*/ 924168 h 2380521"/>
              <a:gd name="connsiteX1881" fmla="*/ 4525657 w 8023328"/>
              <a:gd name="connsiteY1881" fmla="*/ 938024 h 2380521"/>
              <a:gd name="connsiteX1882" fmla="*/ 4513260 w 8023328"/>
              <a:gd name="connsiteY1882" fmla="*/ 950422 h 2380521"/>
              <a:gd name="connsiteX1883" fmla="*/ 4499404 w 8023328"/>
              <a:gd name="connsiteY1883" fmla="*/ 938024 h 2380521"/>
              <a:gd name="connsiteX1884" fmla="*/ 4513260 w 8023328"/>
              <a:gd name="connsiteY1884" fmla="*/ 924168 h 2380521"/>
              <a:gd name="connsiteX1885" fmla="*/ 4439056 w 8023328"/>
              <a:gd name="connsiteY1885" fmla="*/ 924168 h 2380521"/>
              <a:gd name="connsiteX1886" fmla="*/ 4451453 w 8023328"/>
              <a:gd name="connsiteY1886" fmla="*/ 938024 h 2380521"/>
              <a:gd name="connsiteX1887" fmla="*/ 4439056 w 8023328"/>
              <a:gd name="connsiteY1887" fmla="*/ 950422 h 2380521"/>
              <a:gd name="connsiteX1888" fmla="*/ 4425200 w 8023328"/>
              <a:gd name="connsiteY1888" fmla="*/ 938024 h 2380521"/>
              <a:gd name="connsiteX1889" fmla="*/ 4439056 w 8023328"/>
              <a:gd name="connsiteY1889" fmla="*/ 924168 h 2380521"/>
              <a:gd name="connsiteX1890" fmla="*/ 4366768 w 8023328"/>
              <a:gd name="connsiteY1890" fmla="*/ 924168 h 2380521"/>
              <a:gd name="connsiteX1891" fmla="*/ 4380624 w 8023328"/>
              <a:gd name="connsiteY1891" fmla="*/ 938024 h 2380521"/>
              <a:gd name="connsiteX1892" fmla="*/ 4366768 w 8023328"/>
              <a:gd name="connsiteY1892" fmla="*/ 950422 h 2380521"/>
              <a:gd name="connsiteX1893" fmla="*/ 4354371 w 8023328"/>
              <a:gd name="connsiteY1893" fmla="*/ 938024 h 2380521"/>
              <a:gd name="connsiteX1894" fmla="*/ 4366768 w 8023328"/>
              <a:gd name="connsiteY1894" fmla="*/ 924168 h 2380521"/>
              <a:gd name="connsiteX1895" fmla="*/ 4295937 w 8023328"/>
              <a:gd name="connsiteY1895" fmla="*/ 924168 h 2380521"/>
              <a:gd name="connsiteX1896" fmla="*/ 4309793 w 8023328"/>
              <a:gd name="connsiteY1896" fmla="*/ 938024 h 2380521"/>
              <a:gd name="connsiteX1897" fmla="*/ 4295937 w 8023328"/>
              <a:gd name="connsiteY1897" fmla="*/ 950422 h 2380521"/>
              <a:gd name="connsiteX1898" fmla="*/ 4283540 w 8023328"/>
              <a:gd name="connsiteY1898" fmla="*/ 938024 h 2380521"/>
              <a:gd name="connsiteX1899" fmla="*/ 4295937 w 8023328"/>
              <a:gd name="connsiteY1899" fmla="*/ 924168 h 2380521"/>
              <a:gd name="connsiteX1900" fmla="*/ 4225107 w 8023328"/>
              <a:gd name="connsiteY1900" fmla="*/ 924168 h 2380521"/>
              <a:gd name="connsiteX1901" fmla="*/ 4238963 w 8023328"/>
              <a:gd name="connsiteY1901" fmla="*/ 938024 h 2380521"/>
              <a:gd name="connsiteX1902" fmla="*/ 4225107 w 8023328"/>
              <a:gd name="connsiteY1902" fmla="*/ 950422 h 2380521"/>
              <a:gd name="connsiteX1903" fmla="*/ 4212710 w 8023328"/>
              <a:gd name="connsiteY1903" fmla="*/ 938024 h 2380521"/>
              <a:gd name="connsiteX1904" fmla="*/ 4225107 w 8023328"/>
              <a:gd name="connsiteY1904" fmla="*/ 924168 h 2380521"/>
              <a:gd name="connsiteX1905" fmla="*/ 4153295 w 8023328"/>
              <a:gd name="connsiteY1905" fmla="*/ 924168 h 2380521"/>
              <a:gd name="connsiteX1906" fmla="*/ 4168083 w 8023328"/>
              <a:gd name="connsiteY1906" fmla="*/ 938024 h 2380521"/>
              <a:gd name="connsiteX1907" fmla="*/ 4153295 w 8023328"/>
              <a:gd name="connsiteY1907" fmla="*/ 950422 h 2380521"/>
              <a:gd name="connsiteX1908" fmla="*/ 4138507 w 8023328"/>
              <a:gd name="connsiteY1908" fmla="*/ 938024 h 2380521"/>
              <a:gd name="connsiteX1909" fmla="*/ 4153295 w 8023328"/>
              <a:gd name="connsiteY1909" fmla="*/ 924168 h 2380521"/>
              <a:gd name="connsiteX1910" fmla="*/ 4082465 w 8023328"/>
              <a:gd name="connsiteY1910" fmla="*/ 924168 h 2380521"/>
              <a:gd name="connsiteX1911" fmla="*/ 4097254 w 8023328"/>
              <a:gd name="connsiteY1911" fmla="*/ 938024 h 2380521"/>
              <a:gd name="connsiteX1912" fmla="*/ 4082465 w 8023328"/>
              <a:gd name="connsiteY1912" fmla="*/ 950422 h 2380521"/>
              <a:gd name="connsiteX1913" fmla="*/ 4067676 w 8023328"/>
              <a:gd name="connsiteY1913" fmla="*/ 938024 h 2380521"/>
              <a:gd name="connsiteX1914" fmla="*/ 4082465 w 8023328"/>
              <a:gd name="connsiteY1914" fmla="*/ 924168 h 2380521"/>
              <a:gd name="connsiteX1915" fmla="*/ 4011635 w 8023328"/>
              <a:gd name="connsiteY1915" fmla="*/ 924168 h 2380521"/>
              <a:gd name="connsiteX1916" fmla="*/ 4026423 w 8023328"/>
              <a:gd name="connsiteY1916" fmla="*/ 938024 h 2380521"/>
              <a:gd name="connsiteX1917" fmla="*/ 4011635 w 8023328"/>
              <a:gd name="connsiteY1917" fmla="*/ 950422 h 2380521"/>
              <a:gd name="connsiteX1918" fmla="*/ 3996847 w 8023328"/>
              <a:gd name="connsiteY1918" fmla="*/ 938024 h 2380521"/>
              <a:gd name="connsiteX1919" fmla="*/ 4011635 w 8023328"/>
              <a:gd name="connsiteY1919" fmla="*/ 924168 h 2380521"/>
              <a:gd name="connsiteX1920" fmla="*/ 3939871 w 8023328"/>
              <a:gd name="connsiteY1920" fmla="*/ 924168 h 2380521"/>
              <a:gd name="connsiteX1921" fmla="*/ 3952268 w 8023328"/>
              <a:gd name="connsiteY1921" fmla="*/ 938024 h 2380521"/>
              <a:gd name="connsiteX1922" fmla="*/ 3939871 w 8023328"/>
              <a:gd name="connsiteY1922" fmla="*/ 950422 h 2380521"/>
              <a:gd name="connsiteX1923" fmla="*/ 3926015 w 8023328"/>
              <a:gd name="connsiteY1923" fmla="*/ 938024 h 2380521"/>
              <a:gd name="connsiteX1924" fmla="*/ 3939871 w 8023328"/>
              <a:gd name="connsiteY1924" fmla="*/ 924168 h 2380521"/>
              <a:gd name="connsiteX1925" fmla="*/ 3869042 w 8023328"/>
              <a:gd name="connsiteY1925" fmla="*/ 924168 h 2380521"/>
              <a:gd name="connsiteX1926" fmla="*/ 3881439 w 8023328"/>
              <a:gd name="connsiteY1926" fmla="*/ 938024 h 2380521"/>
              <a:gd name="connsiteX1927" fmla="*/ 3869042 w 8023328"/>
              <a:gd name="connsiteY1927" fmla="*/ 950422 h 2380521"/>
              <a:gd name="connsiteX1928" fmla="*/ 3855186 w 8023328"/>
              <a:gd name="connsiteY1928" fmla="*/ 938024 h 2380521"/>
              <a:gd name="connsiteX1929" fmla="*/ 3869042 w 8023328"/>
              <a:gd name="connsiteY1929" fmla="*/ 924168 h 2380521"/>
              <a:gd name="connsiteX1930" fmla="*/ 3798211 w 8023328"/>
              <a:gd name="connsiteY1930" fmla="*/ 924168 h 2380521"/>
              <a:gd name="connsiteX1931" fmla="*/ 3810608 w 8023328"/>
              <a:gd name="connsiteY1931" fmla="*/ 938024 h 2380521"/>
              <a:gd name="connsiteX1932" fmla="*/ 3798211 w 8023328"/>
              <a:gd name="connsiteY1932" fmla="*/ 950422 h 2380521"/>
              <a:gd name="connsiteX1933" fmla="*/ 3784355 w 8023328"/>
              <a:gd name="connsiteY1933" fmla="*/ 938024 h 2380521"/>
              <a:gd name="connsiteX1934" fmla="*/ 3798211 w 8023328"/>
              <a:gd name="connsiteY1934" fmla="*/ 924168 h 2380521"/>
              <a:gd name="connsiteX1935" fmla="*/ 3725922 w 8023328"/>
              <a:gd name="connsiteY1935" fmla="*/ 924168 h 2380521"/>
              <a:gd name="connsiteX1936" fmla="*/ 3739778 w 8023328"/>
              <a:gd name="connsiteY1936" fmla="*/ 938024 h 2380521"/>
              <a:gd name="connsiteX1937" fmla="*/ 3725922 w 8023328"/>
              <a:gd name="connsiteY1937" fmla="*/ 950422 h 2380521"/>
              <a:gd name="connsiteX1938" fmla="*/ 3713525 w 8023328"/>
              <a:gd name="connsiteY1938" fmla="*/ 938024 h 2380521"/>
              <a:gd name="connsiteX1939" fmla="*/ 3725922 w 8023328"/>
              <a:gd name="connsiteY1939" fmla="*/ 924168 h 2380521"/>
              <a:gd name="connsiteX1940" fmla="*/ 3655091 w 8023328"/>
              <a:gd name="connsiteY1940" fmla="*/ 924168 h 2380521"/>
              <a:gd name="connsiteX1941" fmla="*/ 3668947 w 8023328"/>
              <a:gd name="connsiteY1941" fmla="*/ 938024 h 2380521"/>
              <a:gd name="connsiteX1942" fmla="*/ 3655091 w 8023328"/>
              <a:gd name="connsiteY1942" fmla="*/ 950422 h 2380521"/>
              <a:gd name="connsiteX1943" fmla="*/ 3642694 w 8023328"/>
              <a:gd name="connsiteY1943" fmla="*/ 938024 h 2380521"/>
              <a:gd name="connsiteX1944" fmla="*/ 3655091 w 8023328"/>
              <a:gd name="connsiteY1944" fmla="*/ 924168 h 2380521"/>
              <a:gd name="connsiteX1945" fmla="*/ 3583280 w 8023328"/>
              <a:gd name="connsiteY1945" fmla="*/ 924168 h 2380521"/>
              <a:gd name="connsiteX1946" fmla="*/ 3598069 w 8023328"/>
              <a:gd name="connsiteY1946" fmla="*/ 938024 h 2380521"/>
              <a:gd name="connsiteX1947" fmla="*/ 3583280 w 8023328"/>
              <a:gd name="connsiteY1947" fmla="*/ 950422 h 2380521"/>
              <a:gd name="connsiteX1948" fmla="*/ 3568491 w 8023328"/>
              <a:gd name="connsiteY1948" fmla="*/ 938024 h 2380521"/>
              <a:gd name="connsiteX1949" fmla="*/ 3583280 w 8023328"/>
              <a:gd name="connsiteY1949" fmla="*/ 924168 h 2380521"/>
              <a:gd name="connsiteX1950" fmla="*/ 941441 w 8023328"/>
              <a:gd name="connsiteY1950" fmla="*/ 856710 h 2380521"/>
              <a:gd name="connsiteX1951" fmla="*/ 953839 w 8023328"/>
              <a:gd name="connsiteY1951" fmla="*/ 869107 h 2380521"/>
              <a:gd name="connsiteX1952" fmla="*/ 941441 w 8023328"/>
              <a:gd name="connsiteY1952" fmla="*/ 882964 h 2380521"/>
              <a:gd name="connsiteX1953" fmla="*/ 927585 w 8023328"/>
              <a:gd name="connsiteY1953" fmla="*/ 869107 h 2380521"/>
              <a:gd name="connsiteX1954" fmla="*/ 941441 w 8023328"/>
              <a:gd name="connsiteY1954" fmla="*/ 856710 h 2380521"/>
              <a:gd name="connsiteX1955" fmla="*/ 870610 w 8023328"/>
              <a:gd name="connsiteY1955" fmla="*/ 856710 h 2380521"/>
              <a:gd name="connsiteX1956" fmla="*/ 883008 w 8023328"/>
              <a:gd name="connsiteY1956" fmla="*/ 869107 h 2380521"/>
              <a:gd name="connsiteX1957" fmla="*/ 870610 w 8023328"/>
              <a:gd name="connsiteY1957" fmla="*/ 882964 h 2380521"/>
              <a:gd name="connsiteX1958" fmla="*/ 856754 w 8023328"/>
              <a:gd name="connsiteY1958" fmla="*/ 869107 h 2380521"/>
              <a:gd name="connsiteX1959" fmla="*/ 870610 w 8023328"/>
              <a:gd name="connsiteY1959" fmla="*/ 856710 h 2380521"/>
              <a:gd name="connsiteX1960" fmla="*/ 799780 w 8023328"/>
              <a:gd name="connsiteY1960" fmla="*/ 856710 h 2380521"/>
              <a:gd name="connsiteX1961" fmla="*/ 812178 w 8023328"/>
              <a:gd name="connsiteY1961" fmla="*/ 869107 h 2380521"/>
              <a:gd name="connsiteX1962" fmla="*/ 799780 w 8023328"/>
              <a:gd name="connsiteY1962" fmla="*/ 882964 h 2380521"/>
              <a:gd name="connsiteX1963" fmla="*/ 785924 w 8023328"/>
              <a:gd name="connsiteY1963" fmla="*/ 869107 h 2380521"/>
              <a:gd name="connsiteX1964" fmla="*/ 799780 w 8023328"/>
              <a:gd name="connsiteY1964" fmla="*/ 856710 h 2380521"/>
              <a:gd name="connsiteX1965" fmla="*/ 724119 w 8023328"/>
              <a:gd name="connsiteY1965" fmla="*/ 856710 h 2380521"/>
              <a:gd name="connsiteX1966" fmla="*/ 737976 w 8023328"/>
              <a:gd name="connsiteY1966" fmla="*/ 869107 h 2380521"/>
              <a:gd name="connsiteX1967" fmla="*/ 724119 w 8023328"/>
              <a:gd name="connsiteY1967" fmla="*/ 882964 h 2380521"/>
              <a:gd name="connsiteX1968" fmla="*/ 711721 w 8023328"/>
              <a:gd name="connsiteY1968" fmla="*/ 869107 h 2380521"/>
              <a:gd name="connsiteX1969" fmla="*/ 724119 w 8023328"/>
              <a:gd name="connsiteY1969" fmla="*/ 856710 h 2380521"/>
              <a:gd name="connsiteX1970" fmla="*/ 653288 w 8023328"/>
              <a:gd name="connsiteY1970" fmla="*/ 856710 h 2380521"/>
              <a:gd name="connsiteX1971" fmla="*/ 667144 w 8023328"/>
              <a:gd name="connsiteY1971" fmla="*/ 869107 h 2380521"/>
              <a:gd name="connsiteX1972" fmla="*/ 653288 w 8023328"/>
              <a:gd name="connsiteY1972" fmla="*/ 882964 h 2380521"/>
              <a:gd name="connsiteX1973" fmla="*/ 640891 w 8023328"/>
              <a:gd name="connsiteY1973" fmla="*/ 869107 h 2380521"/>
              <a:gd name="connsiteX1974" fmla="*/ 653288 w 8023328"/>
              <a:gd name="connsiteY1974" fmla="*/ 856710 h 2380521"/>
              <a:gd name="connsiteX1975" fmla="*/ 584851 w 8023328"/>
              <a:gd name="connsiteY1975" fmla="*/ 856710 h 2380521"/>
              <a:gd name="connsiteX1976" fmla="*/ 599638 w 8023328"/>
              <a:gd name="connsiteY1976" fmla="*/ 869107 h 2380521"/>
              <a:gd name="connsiteX1977" fmla="*/ 584851 w 8023328"/>
              <a:gd name="connsiteY1977" fmla="*/ 882964 h 2380521"/>
              <a:gd name="connsiteX1978" fmla="*/ 570061 w 8023328"/>
              <a:gd name="connsiteY1978" fmla="*/ 869107 h 2380521"/>
              <a:gd name="connsiteX1979" fmla="*/ 584851 w 8023328"/>
              <a:gd name="connsiteY1979" fmla="*/ 856710 h 2380521"/>
              <a:gd name="connsiteX1980" fmla="*/ 513649 w 8023328"/>
              <a:gd name="connsiteY1980" fmla="*/ 856710 h 2380521"/>
              <a:gd name="connsiteX1981" fmla="*/ 528826 w 8023328"/>
              <a:gd name="connsiteY1981" fmla="*/ 869107 h 2380521"/>
              <a:gd name="connsiteX1982" fmla="*/ 513649 w 8023328"/>
              <a:gd name="connsiteY1982" fmla="*/ 882964 h 2380521"/>
              <a:gd name="connsiteX1983" fmla="*/ 499230 w 8023328"/>
              <a:gd name="connsiteY1983" fmla="*/ 869107 h 2380521"/>
              <a:gd name="connsiteX1984" fmla="*/ 513649 w 8023328"/>
              <a:gd name="connsiteY1984" fmla="*/ 856710 h 2380521"/>
              <a:gd name="connsiteX1985" fmla="*/ 439816 w 8023328"/>
              <a:gd name="connsiteY1985" fmla="*/ 856710 h 2380521"/>
              <a:gd name="connsiteX1986" fmla="*/ 454606 w 8023328"/>
              <a:gd name="connsiteY1986" fmla="*/ 869107 h 2380521"/>
              <a:gd name="connsiteX1987" fmla="*/ 439816 w 8023328"/>
              <a:gd name="connsiteY1987" fmla="*/ 882964 h 2380521"/>
              <a:gd name="connsiteX1988" fmla="*/ 425028 w 8023328"/>
              <a:gd name="connsiteY1988" fmla="*/ 869107 h 2380521"/>
              <a:gd name="connsiteX1989" fmla="*/ 439816 w 8023328"/>
              <a:gd name="connsiteY1989" fmla="*/ 856710 h 2380521"/>
              <a:gd name="connsiteX1990" fmla="*/ 368053 w 8023328"/>
              <a:gd name="connsiteY1990" fmla="*/ 856710 h 2380521"/>
              <a:gd name="connsiteX1991" fmla="*/ 380451 w 8023328"/>
              <a:gd name="connsiteY1991" fmla="*/ 869107 h 2380521"/>
              <a:gd name="connsiteX1992" fmla="*/ 368053 w 8023328"/>
              <a:gd name="connsiteY1992" fmla="*/ 882964 h 2380521"/>
              <a:gd name="connsiteX1993" fmla="*/ 354198 w 8023328"/>
              <a:gd name="connsiteY1993" fmla="*/ 869107 h 2380521"/>
              <a:gd name="connsiteX1994" fmla="*/ 368053 w 8023328"/>
              <a:gd name="connsiteY1994" fmla="*/ 856710 h 2380521"/>
              <a:gd name="connsiteX1995" fmla="*/ 297222 w 8023328"/>
              <a:gd name="connsiteY1995" fmla="*/ 856710 h 2380521"/>
              <a:gd name="connsiteX1996" fmla="*/ 309618 w 8023328"/>
              <a:gd name="connsiteY1996" fmla="*/ 869107 h 2380521"/>
              <a:gd name="connsiteX1997" fmla="*/ 297222 w 8023328"/>
              <a:gd name="connsiteY1997" fmla="*/ 882964 h 2380521"/>
              <a:gd name="connsiteX1998" fmla="*/ 283366 w 8023328"/>
              <a:gd name="connsiteY1998" fmla="*/ 869107 h 2380521"/>
              <a:gd name="connsiteX1999" fmla="*/ 297222 w 8023328"/>
              <a:gd name="connsiteY1999" fmla="*/ 856710 h 2380521"/>
              <a:gd name="connsiteX2000" fmla="*/ 226393 w 8023328"/>
              <a:gd name="connsiteY2000" fmla="*/ 856710 h 2380521"/>
              <a:gd name="connsiteX2001" fmla="*/ 238791 w 8023328"/>
              <a:gd name="connsiteY2001" fmla="*/ 869107 h 2380521"/>
              <a:gd name="connsiteX2002" fmla="*/ 226393 w 8023328"/>
              <a:gd name="connsiteY2002" fmla="*/ 882964 h 2380521"/>
              <a:gd name="connsiteX2003" fmla="*/ 212537 w 8023328"/>
              <a:gd name="connsiteY2003" fmla="*/ 869107 h 2380521"/>
              <a:gd name="connsiteX2004" fmla="*/ 226393 w 8023328"/>
              <a:gd name="connsiteY2004" fmla="*/ 856710 h 2380521"/>
              <a:gd name="connsiteX2005" fmla="*/ 154097 w 8023328"/>
              <a:gd name="connsiteY2005" fmla="*/ 856710 h 2380521"/>
              <a:gd name="connsiteX2006" fmla="*/ 167953 w 8023328"/>
              <a:gd name="connsiteY2006" fmla="*/ 869107 h 2380521"/>
              <a:gd name="connsiteX2007" fmla="*/ 154097 w 8023328"/>
              <a:gd name="connsiteY2007" fmla="*/ 882964 h 2380521"/>
              <a:gd name="connsiteX2008" fmla="*/ 141699 w 8023328"/>
              <a:gd name="connsiteY2008" fmla="*/ 869107 h 2380521"/>
              <a:gd name="connsiteX2009" fmla="*/ 154097 w 8023328"/>
              <a:gd name="connsiteY2009" fmla="*/ 856710 h 2380521"/>
              <a:gd name="connsiteX2010" fmla="*/ 83267 w 8023328"/>
              <a:gd name="connsiteY2010" fmla="*/ 856710 h 2380521"/>
              <a:gd name="connsiteX2011" fmla="*/ 97123 w 8023328"/>
              <a:gd name="connsiteY2011" fmla="*/ 869107 h 2380521"/>
              <a:gd name="connsiteX2012" fmla="*/ 83267 w 8023328"/>
              <a:gd name="connsiteY2012" fmla="*/ 882964 h 2380521"/>
              <a:gd name="connsiteX2013" fmla="*/ 70870 w 8023328"/>
              <a:gd name="connsiteY2013" fmla="*/ 869107 h 2380521"/>
              <a:gd name="connsiteX2014" fmla="*/ 83267 w 8023328"/>
              <a:gd name="connsiteY2014" fmla="*/ 856710 h 2380521"/>
              <a:gd name="connsiteX2015" fmla="*/ 12032 w 8023328"/>
              <a:gd name="connsiteY2015" fmla="*/ 856710 h 2380521"/>
              <a:gd name="connsiteX2016" fmla="*/ 26273 w 8023328"/>
              <a:gd name="connsiteY2016" fmla="*/ 869107 h 2380521"/>
              <a:gd name="connsiteX2017" fmla="*/ 12032 w 8023328"/>
              <a:gd name="connsiteY2017" fmla="*/ 882964 h 2380521"/>
              <a:gd name="connsiteX2018" fmla="*/ 39 w 8023328"/>
              <a:gd name="connsiteY2018" fmla="*/ 869107 h 2380521"/>
              <a:gd name="connsiteX2019" fmla="*/ 12032 w 8023328"/>
              <a:gd name="connsiteY2019" fmla="*/ 856710 h 2380521"/>
              <a:gd name="connsiteX2020" fmla="*/ 6368340 w 8023328"/>
              <a:gd name="connsiteY2020" fmla="*/ 853339 h 2380521"/>
              <a:gd name="connsiteX2021" fmla="*/ 6380737 w 8023328"/>
              <a:gd name="connsiteY2021" fmla="*/ 867757 h 2380521"/>
              <a:gd name="connsiteX2022" fmla="*/ 6368340 w 8023328"/>
              <a:gd name="connsiteY2022" fmla="*/ 882935 h 2380521"/>
              <a:gd name="connsiteX2023" fmla="*/ 6354484 w 8023328"/>
              <a:gd name="connsiteY2023" fmla="*/ 867757 h 2380521"/>
              <a:gd name="connsiteX2024" fmla="*/ 6368340 w 8023328"/>
              <a:gd name="connsiteY2024" fmla="*/ 853339 h 2380521"/>
              <a:gd name="connsiteX2025" fmla="*/ 6297511 w 8023328"/>
              <a:gd name="connsiteY2025" fmla="*/ 853339 h 2380521"/>
              <a:gd name="connsiteX2026" fmla="*/ 6309908 w 8023328"/>
              <a:gd name="connsiteY2026" fmla="*/ 867757 h 2380521"/>
              <a:gd name="connsiteX2027" fmla="*/ 6297511 w 8023328"/>
              <a:gd name="connsiteY2027" fmla="*/ 882935 h 2380521"/>
              <a:gd name="connsiteX2028" fmla="*/ 6283655 w 8023328"/>
              <a:gd name="connsiteY2028" fmla="*/ 867757 h 2380521"/>
              <a:gd name="connsiteX2029" fmla="*/ 6297511 w 8023328"/>
              <a:gd name="connsiteY2029" fmla="*/ 853339 h 2380521"/>
              <a:gd name="connsiteX2030" fmla="*/ 6226679 w 8023328"/>
              <a:gd name="connsiteY2030" fmla="*/ 853339 h 2380521"/>
              <a:gd name="connsiteX2031" fmla="*/ 6239076 w 8023328"/>
              <a:gd name="connsiteY2031" fmla="*/ 867757 h 2380521"/>
              <a:gd name="connsiteX2032" fmla="*/ 6226679 w 8023328"/>
              <a:gd name="connsiteY2032" fmla="*/ 882935 h 2380521"/>
              <a:gd name="connsiteX2033" fmla="*/ 6212823 w 8023328"/>
              <a:gd name="connsiteY2033" fmla="*/ 867757 h 2380521"/>
              <a:gd name="connsiteX2034" fmla="*/ 6226679 w 8023328"/>
              <a:gd name="connsiteY2034" fmla="*/ 853339 h 2380521"/>
              <a:gd name="connsiteX2035" fmla="*/ 6154391 w 8023328"/>
              <a:gd name="connsiteY2035" fmla="*/ 853339 h 2380521"/>
              <a:gd name="connsiteX2036" fmla="*/ 6168247 w 8023328"/>
              <a:gd name="connsiteY2036" fmla="*/ 865007 h 2380521"/>
              <a:gd name="connsiteX2037" fmla="*/ 6154391 w 8023328"/>
              <a:gd name="connsiteY2037" fmla="*/ 879593 h 2380521"/>
              <a:gd name="connsiteX2038" fmla="*/ 6141994 w 8023328"/>
              <a:gd name="connsiteY2038" fmla="*/ 865007 h 2380521"/>
              <a:gd name="connsiteX2039" fmla="*/ 6154391 w 8023328"/>
              <a:gd name="connsiteY2039" fmla="*/ 853339 h 2380521"/>
              <a:gd name="connsiteX2040" fmla="*/ 6083559 w 8023328"/>
              <a:gd name="connsiteY2040" fmla="*/ 853339 h 2380521"/>
              <a:gd name="connsiteX2041" fmla="*/ 6097415 w 8023328"/>
              <a:gd name="connsiteY2041" fmla="*/ 865007 h 2380521"/>
              <a:gd name="connsiteX2042" fmla="*/ 6083559 w 8023328"/>
              <a:gd name="connsiteY2042" fmla="*/ 879593 h 2380521"/>
              <a:gd name="connsiteX2043" fmla="*/ 6071162 w 8023328"/>
              <a:gd name="connsiteY2043" fmla="*/ 865007 h 2380521"/>
              <a:gd name="connsiteX2044" fmla="*/ 6083559 w 8023328"/>
              <a:gd name="connsiteY2044" fmla="*/ 853339 h 2380521"/>
              <a:gd name="connsiteX2045" fmla="*/ 6011748 w 8023328"/>
              <a:gd name="connsiteY2045" fmla="*/ 853339 h 2380521"/>
              <a:gd name="connsiteX2046" fmla="*/ 6026537 w 8023328"/>
              <a:gd name="connsiteY2046" fmla="*/ 865007 h 2380521"/>
              <a:gd name="connsiteX2047" fmla="*/ 6011748 w 8023328"/>
              <a:gd name="connsiteY2047" fmla="*/ 879593 h 2380521"/>
              <a:gd name="connsiteX2048" fmla="*/ 5996959 w 8023328"/>
              <a:gd name="connsiteY2048" fmla="*/ 865007 h 2380521"/>
              <a:gd name="connsiteX2049" fmla="*/ 6011748 w 8023328"/>
              <a:gd name="connsiteY2049" fmla="*/ 853339 h 2380521"/>
              <a:gd name="connsiteX2050" fmla="*/ 5940548 w 8023328"/>
              <a:gd name="connsiteY2050" fmla="*/ 853339 h 2380521"/>
              <a:gd name="connsiteX2051" fmla="*/ 5955726 w 8023328"/>
              <a:gd name="connsiteY2051" fmla="*/ 865007 h 2380521"/>
              <a:gd name="connsiteX2052" fmla="*/ 5940548 w 8023328"/>
              <a:gd name="connsiteY2052" fmla="*/ 879593 h 2380521"/>
              <a:gd name="connsiteX2053" fmla="*/ 5926130 w 8023328"/>
              <a:gd name="connsiteY2053" fmla="*/ 865007 h 2380521"/>
              <a:gd name="connsiteX2054" fmla="*/ 5940548 w 8023328"/>
              <a:gd name="connsiteY2054" fmla="*/ 853339 h 2380521"/>
              <a:gd name="connsiteX2055" fmla="*/ 5870088 w 8023328"/>
              <a:gd name="connsiteY2055" fmla="*/ 853339 h 2380521"/>
              <a:gd name="connsiteX2056" fmla="*/ 5884877 w 8023328"/>
              <a:gd name="connsiteY2056" fmla="*/ 865007 h 2380521"/>
              <a:gd name="connsiteX2057" fmla="*/ 5870088 w 8023328"/>
              <a:gd name="connsiteY2057" fmla="*/ 879593 h 2380521"/>
              <a:gd name="connsiteX2058" fmla="*/ 5855299 w 8023328"/>
              <a:gd name="connsiteY2058" fmla="*/ 865007 h 2380521"/>
              <a:gd name="connsiteX2059" fmla="*/ 5870088 w 8023328"/>
              <a:gd name="connsiteY2059" fmla="*/ 853339 h 2380521"/>
              <a:gd name="connsiteX2060" fmla="*/ 5798325 w 8023328"/>
              <a:gd name="connsiteY2060" fmla="*/ 853339 h 2380521"/>
              <a:gd name="connsiteX2061" fmla="*/ 5810722 w 8023328"/>
              <a:gd name="connsiteY2061" fmla="*/ 865007 h 2380521"/>
              <a:gd name="connsiteX2062" fmla="*/ 5798325 w 8023328"/>
              <a:gd name="connsiteY2062" fmla="*/ 879593 h 2380521"/>
              <a:gd name="connsiteX2063" fmla="*/ 5784469 w 8023328"/>
              <a:gd name="connsiteY2063" fmla="*/ 865007 h 2380521"/>
              <a:gd name="connsiteX2064" fmla="*/ 5798325 w 8023328"/>
              <a:gd name="connsiteY2064" fmla="*/ 853339 h 2380521"/>
              <a:gd name="connsiteX2065" fmla="*/ 5724122 w 8023328"/>
              <a:gd name="connsiteY2065" fmla="*/ 853339 h 2380521"/>
              <a:gd name="connsiteX2066" fmla="*/ 5736519 w 8023328"/>
              <a:gd name="connsiteY2066" fmla="*/ 865007 h 2380521"/>
              <a:gd name="connsiteX2067" fmla="*/ 5724122 w 8023328"/>
              <a:gd name="connsiteY2067" fmla="*/ 879593 h 2380521"/>
              <a:gd name="connsiteX2068" fmla="*/ 5710266 w 8023328"/>
              <a:gd name="connsiteY2068" fmla="*/ 865007 h 2380521"/>
              <a:gd name="connsiteX2069" fmla="*/ 5724122 w 8023328"/>
              <a:gd name="connsiteY2069" fmla="*/ 853339 h 2380521"/>
              <a:gd name="connsiteX2070" fmla="*/ 5653291 w 8023328"/>
              <a:gd name="connsiteY2070" fmla="*/ 853339 h 2380521"/>
              <a:gd name="connsiteX2071" fmla="*/ 5665688 w 8023328"/>
              <a:gd name="connsiteY2071" fmla="*/ 865007 h 2380521"/>
              <a:gd name="connsiteX2072" fmla="*/ 5653291 w 8023328"/>
              <a:gd name="connsiteY2072" fmla="*/ 879593 h 2380521"/>
              <a:gd name="connsiteX2073" fmla="*/ 5639435 w 8023328"/>
              <a:gd name="connsiteY2073" fmla="*/ 865007 h 2380521"/>
              <a:gd name="connsiteX2074" fmla="*/ 5653291 w 8023328"/>
              <a:gd name="connsiteY2074" fmla="*/ 853339 h 2380521"/>
              <a:gd name="connsiteX2075" fmla="*/ 5581002 w 8023328"/>
              <a:gd name="connsiteY2075" fmla="*/ 853339 h 2380521"/>
              <a:gd name="connsiteX2076" fmla="*/ 5594858 w 8023328"/>
              <a:gd name="connsiteY2076" fmla="*/ 865007 h 2380521"/>
              <a:gd name="connsiteX2077" fmla="*/ 5581002 w 8023328"/>
              <a:gd name="connsiteY2077" fmla="*/ 879593 h 2380521"/>
              <a:gd name="connsiteX2078" fmla="*/ 5568605 w 8023328"/>
              <a:gd name="connsiteY2078" fmla="*/ 865007 h 2380521"/>
              <a:gd name="connsiteX2079" fmla="*/ 5581002 w 8023328"/>
              <a:gd name="connsiteY2079" fmla="*/ 853339 h 2380521"/>
              <a:gd name="connsiteX2080" fmla="*/ 5510171 w 8023328"/>
              <a:gd name="connsiteY2080" fmla="*/ 853339 h 2380521"/>
              <a:gd name="connsiteX2081" fmla="*/ 5524027 w 8023328"/>
              <a:gd name="connsiteY2081" fmla="*/ 865007 h 2380521"/>
              <a:gd name="connsiteX2082" fmla="*/ 5510171 w 8023328"/>
              <a:gd name="connsiteY2082" fmla="*/ 879593 h 2380521"/>
              <a:gd name="connsiteX2083" fmla="*/ 5497774 w 8023328"/>
              <a:gd name="connsiteY2083" fmla="*/ 865007 h 2380521"/>
              <a:gd name="connsiteX2084" fmla="*/ 5510171 w 8023328"/>
              <a:gd name="connsiteY2084" fmla="*/ 853339 h 2380521"/>
              <a:gd name="connsiteX2085" fmla="*/ 5438937 w 8023328"/>
              <a:gd name="connsiteY2085" fmla="*/ 853339 h 2380521"/>
              <a:gd name="connsiteX2086" fmla="*/ 5453178 w 8023328"/>
              <a:gd name="connsiteY2086" fmla="*/ 865007 h 2380521"/>
              <a:gd name="connsiteX2087" fmla="*/ 5438937 w 8023328"/>
              <a:gd name="connsiteY2087" fmla="*/ 879593 h 2380521"/>
              <a:gd name="connsiteX2088" fmla="*/ 5426945 w 8023328"/>
              <a:gd name="connsiteY2088" fmla="*/ 865007 h 2380521"/>
              <a:gd name="connsiteX2089" fmla="*/ 5438937 w 8023328"/>
              <a:gd name="connsiteY2089" fmla="*/ 853339 h 2380521"/>
              <a:gd name="connsiteX2090" fmla="*/ 5367530 w 8023328"/>
              <a:gd name="connsiteY2090" fmla="*/ 853339 h 2380521"/>
              <a:gd name="connsiteX2091" fmla="*/ 5382318 w 8023328"/>
              <a:gd name="connsiteY2091" fmla="*/ 865007 h 2380521"/>
              <a:gd name="connsiteX2092" fmla="*/ 5367530 w 8023328"/>
              <a:gd name="connsiteY2092" fmla="*/ 879593 h 2380521"/>
              <a:gd name="connsiteX2093" fmla="*/ 5352742 w 8023328"/>
              <a:gd name="connsiteY2093" fmla="*/ 865007 h 2380521"/>
              <a:gd name="connsiteX2094" fmla="*/ 5367530 w 8023328"/>
              <a:gd name="connsiteY2094" fmla="*/ 853339 h 2380521"/>
              <a:gd name="connsiteX2095" fmla="*/ 5296699 w 8023328"/>
              <a:gd name="connsiteY2095" fmla="*/ 853339 h 2380521"/>
              <a:gd name="connsiteX2096" fmla="*/ 5311488 w 8023328"/>
              <a:gd name="connsiteY2096" fmla="*/ 865007 h 2380521"/>
              <a:gd name="connsiteX2097" fmla="*/ 5296699 w 8023328"/>
              <a:gd name="connsiteY2097" fmla="*/ 879593 h 2380521"/>
              <a:gd name="connsiteX2098" fmla="*/ 5281910 w 8023328"/>
              <a:gd name="connsiteY2098" fmla="*/ 865007 h 2380521"/>
              <a:gd name="connsiteX2099" fmla="*/ 5296699 w 8023328"/>
              <a:gd name="connsiteY2099" fmla="*/ 853339 h 2380521"/>
              <a:gd name="connsiteX2100" fmla="*/ 5225869 w 8023328"/>
              <a:gd name="connsiteY2100" fmla="*/ 853339 h 2380521"/>
              <a:gd name="connsiteX2101" fmla="*/ 5240657 w 8023328"/>
              <a:gd name="connsiteY2101" fmla="*/ 865007 h 2380521"/>
              <a:gd name="connsiteX2102" fmla="*/ 5225869 w 8023328"/>
              <a:gd name="connsiteY2102" fmla="*/ 879593 h 2380521"/>
              <a:gd name="connsiteX2103" fmla="*/ 5211081 w 8023328"/>
              <a:gd name="connsiteY2103" fmla="*/ 865007 h 2380521"/>
              <a:gd name="connsiteX2104" fmla="*/ 5225869 w 8023328"/>
              <a:gd name="connsiteY2104" fmla="*/ 853339 h 2380521"/>
              <a:gd name="connsiteX2105" fmla="*/ 5154105 w 8023328"/>
              <a:gd name="connsiteY2105" fmla="*/ 853339 h 2380521"/>
              <a:gd name="connsiteX2106" fmla="*/ 5166502 w 8023328"/>
              <a:gd name="connsiteY2106" fmla="*/ 865007 h 2380521"/>
              <a:gd name="connsiteX2107" fmla="*/ 5154105 w 8023328"/>
              <a:gd name="connsiteY2107" fmla="*/ 879593 h 2380521"/>
              <a:gd name="connsiteX2108" fmla="*/ 5140249 w 8023328"/>
              <a:gd name="connsiteY2108" fmla="*/ 865007 h 2380521"/>
              <a:gd name="connsiteX2109" fmla="*/ 5154105 w 8023328"/>
              <a:gd name="connsiteY2109" fmla="*/ 853339 h 2380521"/>
              <a:gd name="connsiteX2110" fmla="*/ 5083276 w 8023328"/>
              <a:gd name="connsiteY2110" fmla="*/ 853339 h 2380521"/>
              <a:gd name="connsiteX2111" fmla="*/ 5095673 w 8023328"/>
              <a:gd name="connsiteY2111" fmla="*/ 865007 h 2380521"/>
              <a:gd name="connsiteX2112" fmla="*/ 5083276 w 8023328"/>
              <a:gd name="connsiteY2112" fmla="*/ 879593 h 2380521"/>
              <a:gd name="connsiteX2113" fmla="*/ 5069420 w 8023328"/>
              <a:gd name="connsiteY2113" fmla="*/ 865007 h 2380521"/>
              <a:gd name="connsiteX2114" fmla="*/ 5083276 w 8023328"/>
              <a:gd name="connsiteY2114" fmla="*/ 853339 h 2380521"/>
              <a:gd name="connsiteX2115" fmla="*/ 5012445 w 8023328"/>
              <a:gd name="connsiteY2115" fmla="*/ 853339 h 2380521"/>
              <a:gd name="connsiteX2116" fmla="*/ 5024842 w 8023328"/>
              <a:gd name="connsiteY2116" fmla="*/ 865007 h 2380521"/>
              <a:gd name="connsiteX2117" fmla="*/ 5012445 w 8023328"/>
              <a:gd name="connsiteY2117" fmla="*/ 879593 h 2380521"/>
              <a:gd name="connsiteX2118" fmla="*/ 4998589 w 8023328"/>
              <a:gd name="connsiteY2118" fmla="*/ 865007 h 2380521"/>
              <a:gd name="connsiteX2119" fmla="*/ 5012445 w 8023328"/>
              <a:gd name="connsiteY2119" fmla="*/ 853339 h 2380521"/>
              <a:gd name="connsiteX2120" fmla="*/ 4940157 w 8023328"/>
              <a:gd name="connsiteY2120" fmla="*/ 853339 h 2380521"/>
              <a:gd name="connsiteX2121" fmla="*/ 4954013 w 8023328"/>
              <a:gd name="connsiteY2121" fmla="*/ 865007 h 2380521"/>
              <a:gd name="connsiteX2122" fmla="*/ 4940157 w 8023328"/>
              <a:gd name="connsiteY2122" fmla="*/ 879593 h 2380521"/>
              <a:gd name="connsiteX2123" fmla="*/ 4927760 w 8023328"/>
              <a:gd name="connsiteY2123" fmla="*/ 865007 h 2380521"/>
              <a:gd name="connsiteX2124" fmla="*/ 4940157 w 8023328"/>
              <a:gd name="connsiteY2124" fmla="*/ 853339 h 2380521"/>
              <a:gd name="connsiteX2125" fmla="*/ 4865953 w 8023328"/>
              <a:gd name="connsiteY2125" fmla="*/ 853339 h 2380521"/>
              <a:gd name="connsiteX2126" fmla="*/ 4879809 w 8023328"/>
              <a:gd name="connsiteY2126" fmla="*/ 865007 h 2380521"/>
              <a:gd name="connsiteX2127" fmla="*/ 4865953 w 8023328"/>
              <a:gd name="connsiteY2127" fmla="*/ 879593 h 2380521"/>
              <a:gd name="connsiteX2128" fmla="*/ 4853556 w 8023328"/>
              <a:gd name="connsiteY2128" fmla="*/ 865007 h 2380521"/>
              <a:gd name="connsiteX2129" fmla="*/ 4865953 w 8023328"/>
              <a:gd name="connsiteY2129" fmla="*/ 853339 h 2380521"/>
              <a:gd name="connsiteX2130" fmla="*/ 4797514 w 8023328"/>
              <a:gd name="connsiteY2130" fmla="*/ 853339 h 2380521"/>
              <a:gd name="connsiteX2131" fmla="*/ 4812303 w 8023328"/>
              <a:gd name="connsiteY2131" fmla="*/ 865007 h 2380521"/>
              <a:gd name="connsiteX2132" fmla="*/ 4797514 w 8023328"/>
              <a:gd name="connsiteY2132" fmla="*/ 879593 h 2380521"/>
              <a:gd name="connsiteX2133" fmla="*/ 4782725 w 8023328"/>
              <a:gd name="connsiteY2133" fmla="*/ 865007 h 2380521"/>
              <a:gd name="connsiteX2134" fmla="*/ 4797514 w 8023328"/>
              <a:gd name="connsiteY2134" fmla="*/ 853339 h 2380521"/>
              <a:gd name="connsiteX2135" fmla="*/ 4726684 w 8023328"/>
              <a:gd name="connsiteY2135" fmla="*/ 853339 h 2380521"/>
              <a:gd name="connsiteX2136" fmla="*/ 4741472 w 8023328"/>
              <a:gd name="connsiteY2136" fmla="*/ 865007 h 2380521"/>
              <a:gd name="connsiteX2137" fmla="*/ 4726684 w 8023328"/>
              <a:gd name="connsiteY2137" fmla="*/ 879593 h 2380521"/>
              <a:gd name="connsiteX2138" fmla="*/ 4711896 w 8023328"/>
              <a:gd name="connsiteY2138" fmla="*/ 865007 h 2380521"/>
              <a:gd name="connsiteX2139" fmla="*/ 4726684 w 8023328"/>
              <a:gd name="connsiteY2139" fmla="*/ 853339 h 2380521"/>
              <a:gd name="connsiteX2140" fmla="*/ 4655853 w 8023328"/>
              <a:gd name="connsiteY2140" fmla="*/ 853339 h 2380521"/>
              <a:gd name="connsiteX2141" fmla="*/ 4670642 w 8023328"/>
              <a:gd name="connsiteY2141" fmla="*/ 865007 h 2380521"/>
              <a:gd name="connsiteX2142" fmla="*/ 4655853 w 8023328"/>
              <a:gd name="connsiteY2142" fmla="*/ 879593 h 2380521"/>
              <a:gd name="connsiteX2143" fmla="*/ 4641064 w 8023328"/>
              <a:gd name="connsiteY2143" fmla="*/ 865007 h 2380521"/>
              <a:gd name="connsiteX2144" fmla="*/ 4655853 w 8023328"/>
              <a:gd name="connsiteY2144" fmla="*/ 853339 h 2380521"/>
              <a:gd name="connsiteX2145" fmla="*/ 4584091 w 8023328"/>
              <a:gd name="connsiteY2145" fmla="*/ 853339 h 2380521"/>
              <a:gd name="connsiteX2146" fmla="*/ 4596488 w 8023328"/>
              <a:gd name="connsiteY2146" fmla="*/ 865007 h 2380521"/>
              <a:gd name="connsiteX2147" fmla="*/ 4584091 w 8023328"/>
              <a:gd name="connsiteY2147" fmla="*/ 879593 h 2380521"/>
              <a:gd name="connsiteX2148" fmla="*/ 4570235 w 8023328"/>
              <a:gd name="connsiteY2148" fmla="*/ 865007 h 2380521"/>
              <a:gd name="connsiteX2149" fmla="*/ 4584091 w 8023328"/>
              <a:gd name="connsiteY2149" fmla="*/ 853339 h 2380521"/>
              <a:gd name="connsiteX2150" fmla="*/ 4513260 w 8023328"/>
              <a:gd name="connsiteY2150" fmla="*/ 853339 h 2380521"/>
              <a:gd name="connsiteX2151" fmla="*/ 4525657 w 8023328"/>
              <a:gd name="connsiteY2151" fmla="*/ 865007 h 2380521"/>
              <a:gd name="connsiteX2152" fmla="*/ 4513260 w 8023328"/>
              <a:gd name="connsiteY2152" fmla="*/ 879593 h 2380521"/>
              <a:gd name="connsiteX2153" fmla="*/ 4499404 w 8023328"/>
              <a:gd name="connsiteY2153" fmla="*/ 865007 h 2380521"/>
              <a:gd name="connsiteX2154" fmla="*/ 4513260 w 8023328"/>
              <a:gd name="connsiteY2154" fmla="*/ 853339 h 2380521"/>
              <a:gd name="connsiteX2155" fmla="*/ 4439056 w 8023328"/>
              <a:gd name="connsiteY2155" fmla="*/ 853339 h 2380521"/>
              <a:gd name="connsiteX2156" fmla="*/ 4451453 w 8023328"/>
              <a:gd name="connsiteY2156" fmla="*/ 865007 h 2380521"/>
              <a:gd name="connsiteX2157" fmla="*/ 4439056 w 8023328"/>
              <a:gd name="connsiteY2157" fmla="*/ 879593 h 2380521"/>
              <a:gd name="connsiteX2158" fmla="*/ 4425200 w 8023328"/>
              <a:gd name="connsiteY2158" fmla="*/ 865007 h 2380521"/>
              <a:gd name="connsiteX2159" fmla="*/ 4439056 w 8023328"/>
              <a:gd name="connsiteY2159" fmla="*/ 853339 h 2380521"/>
              <a:gd name="connsiteX2160" fmla="*/ 4366768 w 8023328"/>
              <a:gd name="connsiteY2160" fmla="*/ 853339 h 2380521"/>
              <a:gd name="connsiteX2161" fmla="*/ 4380624 w 8023328"/>
              <a:gd name="connsiteY2161" fmla="*/ 865007 h 2380521"/>
              <a:gd name="connsiteX2162" fmla="*/ 4366768 w 8023328"/>
              <a:gd name="connsiteY2162" fmla="*/ 879593 h 2380521"/>
              <a:gd name="connsiteX2163" fmla="*/ 4354371 w 8023328"/>
              <a:gd name="connsiteY2163" fmla="*/ 867195 h 2380521"/>
              <a:gd name="connsiteX2164" fmla="*/ 4366768 w 8023328"/>
              <a:gd name="connsiteY2164" fmla="*/ 853339 h 2380521"/>
              <a:gd name="connsiteX2165" fmla="*/ 4295937 w 8023328"/>
              <a:gd name="connsiteY2165" fmla="*/ 853339 h 2380521"/>
              <a:gd name="connsiteX2166" fmla="*/ 4309793 w 8023328"/>
              <a:gd name="connsiteY2166" fmla="*/ 867195 h 2380521"/>
              <a:gd name="connsiteX2167" fmla="*/ 4295937 w 8023328"/>
              <a:gd name="connsiteY2167" fmla="*/ 879593 h 2380521"/>
              <a:gd name="connsiteX2168" fmla="*/ 4283540 w 8023328"/>
              <a:gd name="connsiteY2168" fmla="*/ 867195 h 2380521"/>
              <a:gd name="connsiteX2169" fmla="*/ 4295937 w 8023328"/>
              <a:gd name="connsiteY2169" fmla="*/ 853339 h 2380521"/>
              <a:gd name="connsiteX2170" fmla="*/ 4225107 w 8023328"/>
              <a:gd name="connsiteY2170" fmla="*/ 853339 h 2380521"/>
              <a:gd name="connsiteX2171" fmla="*/ 4238963 w 8023328"/>
              <a:gd name="connsiteY2171" fmla="*/ 867195 h 2380521"/>
              <a:gd name="connsiteX2172" fmla="*/ 4225107 w 8023328"/>
              <a:gd name="connsiteY2172" fmla="*/ 879593 h 2380521"/>
              <a:gd name="connsiteX2173" fmla="*/ 4212710 w 8023328"/>
              <a:gd name="connsiteY2173" fmla="*/ 867195 h 2380521"/>
              <a:gd name="connsiteX2174" fmla="*/ 4225107 w 8023328"/>
              <a:gd name="connsiteY2174" fmla="*/ 853339 h 2380521"/>
              <a:gd name="connsiteX2175" fmla="*/ 4153295 w 8023328"/>
              <a:gd name="connsiteY2175" fmla="*/ 853339 h 2380521"/>
              <a:gd name="connsiteX2176" fmla="*/ 4168083 w 8023328"/>
              <a:gd name="connsiteY2176" fmla="*/ 867195 h 2380521"/>
              <a:gd name="connsiteX2177" fmla="*/ 4153295 w 8023328"/>
              <a:gd name="connsiteY2177" fmla="*/ 879593 h 2380521"/>
              <a:gd name="connsiteX2178" fmla="*/ 4138507 w 8023328"/>
              <a:gd name="connsiteY2178" fmla="*/ 867195 h 2380521"/>
              <a:gd name="connsiteX2179" fmla="*/ 4153295 w 8023328"/>
              <a:gd name="connsiteY2179" fmla="*/ 853339 h 2380521"/>
              <a:gd name="connsiteX2180" fmla="*/ 4082465 w 8023328"/>
              <a:gd name="connsiteY2180" fmla="*/ 853339 h 2380521"/>
              <a:gd name="connsiteX2181" fmla="*/ 4097254 w 8023328"/>
              <a:gd name="connsiteY2181" fmla="*/ 867195 h 2380521"/>
              <a:gd name="connsiteX2182" fmla="*/ 4082465 w 8023328"/>
              <a:gd name="connsiteY2182" fmla="*/ 879593 h 2380521"/>
              <a:gd name="connsiteX2183" fmla="*/ 4067676 w 8023328"/>
              <a:gd name="connsiteY2183" fmla="*/ 867195 h 2380521"/>
              <a:gd name="connsiteX2184" fmla="*/ 4082465 w 8023328"/>
              <a:gd name="connsiteY2184" fmla="*/ 853339 h 2380521"/>
              <a:gd name="connsiteX2185" fmla="*/ 4011635 w 8023328"/>
              <a:gd name="connsiteY2185" fmla="*/ 853339 h 2380521"/>
              <a:gd name="connsiteX2186" fmla="*/ 4026423 w 8023328"/>
              <a:gd name="connsiteY2186" fmla="*/ 867195 h 2380521"/>
              <a:gd name="connsiteX2187" fmla="*/ 4011635 w 8023328"/>
              <a:gd name="connsiteY2187" fmla="*/ 879593 h 2380521"/>
              <a:gd name="connsiteX2188" fmla="*/ 3996847 w 8023328"/>
              <a:gd name="connsiteY2188" fmla="*/ 867195 h 2380521"/>
              <a:gd name="connsiteX2189" fmla="*/ 4011635 w 8023328"/>
              <a:gd name="connsiteY2189" fmla="*/ 853339 h 2380521"/>
              <a:gd name="connsiteX2190" fmla="*/ 3939871 w 8023328"/>
              <a:gd name="connsiteY2190" fmla="*/ 853339 h 2380521"/>
              <a:gd name="connsiteX2191" fmla="*/ 3952268 w 8023328"/>
              <a:gd name="connsiteY2191" fmla="*/ 867195 h 2380521"/>
              <a:gd name="connsiteX2192" fmla="*/ 3939871 w 8023328"/>
              <a:gd name="connsiteY2192" fmla="*/ 879593 h 2380521"/>
              <a:gd name="connsiteX2193" fmla="*/ 3926015 w 8023328"/>
              <a:gd name="connsiteY2193" fmla="*/ 867195 h 2380521"/>
              <a:gd name="connsiteX2194" fmla="*/ 3939871 w 8023328"/>
              <a:gd name="connsiteY2194" fmla="*/ 853339 h 2380521"/>
              <a:gd name="connsiteX2195" fmla="*/ 3869042 w 8023328"/>
              <a:gd name="connsiteY2195" fmla="*/ 853339 h 2380521"/>
              <a:gd name="connsiteX2196" fmla="*/ 3881439 w 8023328"/>
              <a:gd name="connsiteY2196" fmla="*/ 867195 h 2380521"/>
              <a:gd name="connsiteX2197" fmla="*/ 3869042 w 8023328"/>
              <a:gd name="connsiteY2197" fmla="*/ 879593 h 2380521"/>
              <a:gd name="connsiteX2198" fmla="*/ 3855186 w 8023328"/>
              <a:gd name="connsiteY2198" fmla="*/ 867195 h 2380521"/>
              <a:gd name="connsiteX2199" fmla="*/ 3869042 w 8023328"/>
              <a:gd name="connsiteY2199" fmla="*/ 853339 h 2380521"/>
              <a:gd name="connsiteX2200" fmla="*/ 3796752 w 8023328"/>
              <a:gd name="connsiteY2200" fmla="*/ 853339 h 2380521"/>
              <a:gd name="connsiteX2201" fmla="*/ 3810608 w 8023328"/>
              <a:gd name="connsiteY2201" fmla="*/ 867195 h 2380521"/>
              <a:gd name="connsiteX2202" fmla="*/ 3796752 w 8023328"/>
              <a:gd name="connsiteY2202" fmla="*/ 879593 h 2380521"/>
              <a:gd name="connsiteX2203" fmla="*/ 3784355 w 8023328"/>
              <a:gd name="connsiteY2203" fmla="*/ 867195 h 2380521"/>
              <a:gd name="connsiteX2204" fmla="*/ 3796752 w 8023328"/>
              <a:gd name="connsiteY2204" fmla="*/ 853339 h 2380521"/>
              <a:gd name="connsiteX2205" fmla="*/ 3725922 w 8023328"/>
              <a:gd name="connsiteY2205" fmla="*/ 853339 h 2380521"/>
              <a:gd name="connsiteX2206" fmla="*/ 3739778 w 8023328"/>
              <a:gd name="connsiteY2206" fmla="*/ 867195 h 2380521"/>
              <a:gd name="connsiteX2207" fmla="*/ 3725922 w 8023328"/>
              <a:gd name="connsiteY2207" fmla="*/ 879593 h 2380521"/>
              <a:gd name="connsiteX2208" fmla="*/ 3713525 w 8023328"/>
              <a:gd name="connsiteY2208" fmla="*/ 867195 h 2380521"/>
              <a:gd name="connsiteX2209" fmla="*/ 3725922 w 8023328"/>
              <a:gd name="connsiteY2209" fmla="*/ 853339 h 2380521"/>
              <a:gd name="connsiteX2210" fmla="*/ 3655091 w 8023328"/>
              <a:gd name="connsiteY2210" fmla="*/ 853339 h 2380521"/>
              <a:gd name="connsiteX2211" fmla="*/ 3668947 w 8023328"/>
              <a:gd name="connsiteY2211" fmla="*/ 867195 h 2380521"/>
              <a:gd name="connsiteX2212" fmla="*/ 3655091 w 8023328"/>
              <a:gd name="connsiteY2212" fmla="*/ 879593 h 2380521"/>
              <a:gd name="connsiteX2213" fmla="*/ 3642694 w 8023328"/>
              <a:gd name="connsiteY2213" fmla="*/ 867195 h 2380521"/>
              <a:gd name="connsiteX2214" fmla="*/ 3655091 w 8023328"/>
              <a:gd name="connsiteY2214" fmla="*/ 853339 h 2380521"/>
              <a:gd name="connsiteX2215" fmla="*/ 3583280 w 8023328"/>
              <a:gd name="connsiteY2215" fmla="*/ 853339 h 2380521"/>
              <a:gd name="connsiteX2216" fmla="*/ 3598069 w 8023328"/>
              <a:gd name="connsiteY2216" fmla="*/ 867195 h 2380521"/>
              <a:gd name="connsiteX2217" fmla="*/ 3583280 w 8023328"/>
              <a:gd name="connsiteY2217" fmla="*/ 879593 h 2380521"/>
              <a:gd name="connsiteX2218" fmla="*/ 3568491 w 8023328"/>
              <a:gd name="connsiteY2218" fmla="*/ 867195 h 2380521"/>
              <a:gd name="connsiteX2219" fmla="*/ 3583280 w 8023328"/>
              <a:gd name="connsiteY2219" fmla="*/ 853339 h 2380521"/>
              <a:gd name="connsiteX2220" fmla="*/ 3512449 w 8023328"/>
              <a:gd name="connsiteY2220" fmla="*/ 853339 h 2380521"/>
              <a:gd name="connsiteX2221" fmla="*/ 3527237 w 8023328"/>
              <a:gd name="connsiteY2221" fmla="*/ 867195 h 2380521"/>
              <a:gd name="connsiteX2222" fmla="*/ 3512449 w 8023328"/>
              <a:gd name="connsiteY2222" fmla="*/ 879593 h 2380521"/>
              <a:gd name="connsiteX2223" fmla="*/ 3497661 w 8023328"/>
              <a:gd name="connsiteY2223" fmla="*/ 867195 h 2380521"/>
              <a:gd name="connsiteX2224" fmla="*/ 3512449 w 8023328"/>
              <a:gd name="connsiteY2224" fmla="*/ 853339 h 2380521"/>
              <a:gd name="connsiteX2225" fmla="*/ 3441619 w 8023328"/>
              <a:gd name="connsiteY2225" fmla="*/ 853339 h 2380521"/>
              <a:gd name="connsiteX2226" fmla="*/ 3456408 w 8023328"/>
              <a:gd name="connsiteY2226" fmla="*/ 867195 h 2380521"/>
              <a:gd name="connsiteX2227" fmla="*/ 3441619 w 8023328"/>
              <a:gd name="connsiteY2227" fmla="*/ 879593 h 2380521"/>
              <a:gd name="connsiteX2228" fmla="*/ 3426830 w 8023328"/>
              <a:gd name="connsiteY2228" fmla="*/ 867195 h 2380521"/>
              <a:gd name="connsiteX2229" fmla="*/ 3441619 w 8023328"/>
              <a:gd name="connsiteY2229" fmla="*/ 853339 h 2380521"/>
              <a:gd name="connsiteX2230" fmla="*/ 3369857 w 8023328"/>
              <a:gd name="connsiteY2230" fmla="*/ 853339 h 2380521"/>
              <a:gd name="connsiteX2231" fmla="*/ 3382254 w 8023328"/>
              <a:gd name="connsiteY2231" fmla="*/ 867195 h 2380521"/>
              <a:gd name="connsiteX2232" fmla="*/ 3369857 w 8023328"/>
              <a:gd name="connsiteY2232" fmla="*/ 879593 h 2380521"/>
              <a:gd name="connsiteX2233" fmla="*/ 3356001 w 8023328"/>
              <a:gd name="connsiteY2233" fmla="*/ 867195 h 2380521"/>
              <a:gd name="connsiteX2234" fmla="*/ 3369857 w 8023328"/>
              <a:gd name="connsiteY2234" fmla="*/ 853339 h 2380521"/>
              <a:gd name="connsiteX2235" fmla="*/ 1013589 w 8023328"/>
              <a:gd name="connsiteY2235" fmla="*/ 853339 h 2380521"/>
              <a:gd name="connsiteX2236" fmla="*/ 1028011 w 8023328"/>
              <a:gd name="connsiteY2236" fmla="*/ 868127 h 2380521"/>
              <a:gd name="connsiteX2237" fmla="*/ 1013589 w 8023328"/>
              <a:gd name="connsiteY2237" fmla="*/ 882916 h 2380521"/>
              <a:gd name="connsiteX2238" fmla="*/ 998413 w 8023328"/>
              <a:gd name="connsiteY2238" fmla="*/ 868127 h 2380521"/>
              <a:gd name="connsiteX2239" fmla="*/ 1013589 w 8023328"/>
              <a:gd name="connsiteY2239" fmla="*/ 853339 h 2380521"/>
              <a:gd name="connsiteX2240" fmla="*/ 368059 w 8023328"/>
              <a:gd name="connsiteY2240" fmla="*/ 785881 h 2380521"/>
              <a:gd name="connsiteX2241" fmla="*/ 380456 w 8023328"/>
              <a:gd name="connsiteY2241" fmla="*/ 797549 h 2380521"/>
              <a:gd name="connsiteX2242" fmla="*/ 368059 w 8023328"/>
              <a:gd name="connsiteY2242" fmla="*/ 812135 h 2380521"/>
              <a:gd name="connsiteX2243" fmla="*/ 354203 w 8023328"/>
              <a:gd name="connsiteY2243" fmla="*/ 797549 h 2380521"/>
              <a:gd name="connsiteX2244" fmla="*/ 368059 w 8023328"/>
              <a:gd name="connsiteY2244" fmla="*/ 785881 h 2380521"/>
              <a:gd name="connsiteX2245" fmla="*/ 297226 w 8023328"/>
              <a:gd name="connsiteY2245" fmla="*/ 785881 h 2380521"/>
              <a:gd name="connsiteX2246" fmla="*/ 309624 w 8023328"/>
              <a:gd name="connsiteY2246" fmla="*/ 797549 h 2380521"/>
              <a:gd name="connsiteX2247" fmla="*/ 297226 w 8023328"/>
              <a:gd name="connsiteY2247" fmla="*/ 812135 h 2380521"/>
              <a:gd name="connsiteX2248" fmla="*/ 283371 w 8023328"/>
              <a:gd name="connsiteY2248" fmla="*/ 797549 h 2380521"/>
              <a:gd name="connsiteX2249" fmla="*/ 297226 w 8023328"/>
              <a:gd name="connsiteY2249" fmla="*/ 785881 h 2380521"/>
              <a:gd name="connsiteX2250" fmla="*/ 226398 w 8023328"/>
              <a:gd name="connsiteY2250" fmla="*/ 785881 h 2380521"/>
              <a:gd name="connsiteX2251" fmla="*/ 238797 w 8023328"/>
              <a:gd name="connsiteY2251" fmla="*/ 797549 h 2380521"/>
              <a:gd name="connsiteX2252" fmla="*/ 226398 w 8023328"/>
              <a:gd name="connsiteY2252" fmla="*/ 812135 h 2380521"/>
              <a:gd name="connsiteX2253" fmla="*/ 212542 w 8023328"/>
              <a:gd name="connsiteY2253" fmla="*/ 797549 h 2380521"/>
              <a:gd name="connsiteX2254" fmla="*/ 226398 w 8023328"/>
              <a:gd name="connsiteY2254" fmla="*/ 785881 h 2380521"/>
              <a:gd name="connsiteX2255" fmla="*/ 154101 w 8023328"/>
              <a:gd name="connsiteY2255" fmla="*/ 785881 h 2380521"/>
              <a:gd name="connsiteX2256" fmla="*/ 167957 w 8023328"/>
              <a:gd name="connsiteY2256" fmla="*/ 797549 h 2380521"/>
              <a:gd name="connsiteX2257" fmla="*/ 154101 w 8023328"/>
              <a:gd name="connsiteY2257" fmla="*/ 812135 h 2380521"/>
              <a:gd name="connsiteX2258" fmla="*/ 141704 w 8023328"/>
              <a:gd name="connsiteY2258" fmla="*/ 797549 h 2380521"/>
              <a:gd name="connsiteX2259" fmla="*/ 154101 w 8023328"/>
              <a:gd name="connsiteY2259" fmla="*/ 785881 h 2380521"/>
              <a:gd name="connsiteX2260" fmla="*/ 83272 w 8023328"/>
              <a:gd name="connsiteY2260" fmla="*/ 785881 h 2380521"/>
              <a:gd name="connsiteX2261" fmla="*/ 97128 w 8023328"/>
              <a:gd name="connsiteY2261" fmla="*/ 797549 h 2380521"/>
              <a:gd name="connsiteX2262" fmla="*/ 83272 w 8023328"/>
              <a:gd name="connsiteY2262" fmla="*/ 812135 h 2380521"/>
              <a:gd name="connsiteX2263" fmla="*/ 70874 w 8023328"/>
              <a:gd name="connsiteY2263" fmla="*/ 797549 h 2380521"/>
              <a:gd name="connsiteX2264" fmla="*/ 83272 w 8023328"/>
              <a:gd name="connsiteY2264" fmla="*/ 785881 h 2380521"/>
              <a:gd name="connsiteX2265" fmla="*/ 12036 w 8023328"/>
              <a:gd name="connsiteY2265" fmla="*/ 785881 h 2380521"/>
              <a:gd name="connsiteX2266" fmla="*/ 26277 w 8023328"/>
              <a:gd name="connsiteY2266" fmla="*/ 797549 h 2380521"/>
              <a:gd name="connsiteX2267" fmla="*/ 12036 w 8023328"/>
              <a:gd name="connsiteY2267" fmla="*/ 812135 h 2380521"/>
              <a:gd name="connsiteX2268" fmla="*/ 44 w 8023328"/>
              <a:gd name="connsiteY2268" fmla="*/ 797549 h 2380521"/>
              <a:gd name="connsiteX2269" fmla="*/ 12036 w 8023328"/>
              <a:gd name="connsiteY2269" fmla="*/ 785881 h 2380521"/>
              <a:gd name="connsiteX2270" fmla="*/ 4726684 w 8023328"/>
              <a:gd name="connsiteY2270" fmla="*/ 782507 h 2380521"/>
              <a:gd name="connsiteX2271" fmla="*/ 4741472 w 8023328"/>
              <a:gd name="connsiteY2271" fmla="*/ 794904 h 2380521"/>
              <a:gd name="connsiteX2272" fmla="*/ 4726684 w 8023328"/>
              <a:gd name="connsiteY2272" fmla="*/ 808761 h 2380521"/>
              <a:gd name="connsiteX2273" fmla="*/ 4711896 w 8023328"/>
              <a:gd name="connsiteY2273" fmla="*/ 794904 h 2380521"/>
              <a:gd name="connsiteX2274" fmla="*/ 4726684 w 8023328"/>
              <a:gd name="connsiteY2274" fmla="*/ 782507 h 2380521"/>
              <a:gd name="connsiteX2275" fmla="*/ 4655853 w 8023328"/>
              <a:gd name="connsiteY2275" fmla="*/ 782507 h 2380521"/>
              <a:gd name="connsiteX2276" fmla="*/ 4670642 w 8023328"/>
              <a:gd name="connsiteY2276" fmla="*/ 794904 h 2380521"/>
              <a:gd name="connsiteX2277" fmla="*/ 4655853 w 8023328"/>
              <a:gd name="connsiteY2277" fmla="*/ 808761 h 2380521"/>
              <a:gd name="connsiteX2278" fmla="*/ 4641064 w 8023328"/>
              <a:gd name="connsiteY2278" fmla="*/ 794904 h 2380521"/>
              <a:gd name="connsiteX2279" fmla="*/ 4655853 w 8023328"/>
              <a:gd name="connsiteY2279" fmla="*/ 782507 h 2380521"/>
              <a:gd name="connsiteX2280" fmla="*/ 4584091 w 8023328"/>
              <a:gd name="connsiteY2280" fmla="*/ 782507 h 2380521"/>
              <a:gd name="connsiteX2281" fmla="*/ 4596488 w 8023328"/>
              <a:gd name="connsiteY2281" fmla="*/ 794904 h 2380521"/>
              <a:gd name="connsiteX2282" fmla="*/ 4584091 w 8023328"/>
              <a:gd name="connsiteY2282" fmla="*/ 808761 h 2380521"/>
              <a:gd name="connsiteX2283" fmla="*/ 4570235 w 8023328"/>
              <a:gd name="connsiteY2283" fmla="*/ 794904 h 2380521"/>
              <a:gd name="connsiteX2284" fmla="*/ 4584091 w 8023328"/>
              <a:gd name="connsiteY2284" fmla="*/ 782507 h 2380521"/>
              <a:gd name="connsiteX2285" fmla="*/ 4513260 w 8023328"/>
              <a:gd name="connsiteY2285" fmla="*/ 782507 h 2380521"/>
              <a:gd name="connsiteX2286" fmla="*/ 4525657 w 8023328"/>
              <a:gd name="connsiteY2286" fmla="*/ 794904 h 2380521"/>
              <a:gd name="connsiteX2287" fmla="*/ 4513260 w 8023328"/>
              <a:gd name="connsiteY2287" fmla="*/ 808761 h 2380521"/>
              <a:gd name="connsiteX2288" fmla="*/ 4499404 w 8023328"/>
              <a:gd name="connsiteY2288" fmla="*/ 794904 h 2380521"/>
              <a:gd name="connsiteX2289" fmla="*/ 4513260 w 8023328"/>
              <a:gd name="connsiteY2289" fmla="*/ 782507 h 2380521"/>
              <a:gd name="connsiteX2290" fmla="*/ 4439056 w 8023328"/>
              <a:gd name="connsiteY2290" fmla="*/ 782507 h 2380521"/>
              <a:gd name="connsiteX2291" fmla="*/ 4451453 w 8023328"/>
              <a:gd name="connsiteY2291" fmla="*/ 794904 h 2380521"/>
              <a:gd name="connsiteX2292" fmla="*/ 4439056 w 8023328"/>
              <a:gd name="connsiteY2292" fmla="*/ 808761 h 2380521"/>
              <a:gd name="connsiteX2293" fmla="*/ 4425200 w 8023328"/>
              <a:gd name="connsiteY2293" fmla="*/ 794904 h 2380521"/>
              <a:gd name="connsiteX2294" fmla="*/ 4439056 w 8023328"/>
              <a:gd name="connsiteY2294" fmla="*/ 782507 h 2380521"/>
              <a:gd name="connsiteX2295" fmla="*/ 4366768 w 8023328"/>
              <a:gd name="connsiteY2295" fmla="*/ 782507 h 2380521"/>
              <a:gd name="connsiteX2296" fmla="*/ 4380624 w 8023328"/>
              <a:gd name="connsiteY2296" fmla="*/ 794904 h 2380521"/>
              <a:gd name="connsiteX2297" fmla="*/ 4366768 w 8023328"/>
              <a:gd name="connsiteY2297" fmla="*/ 808761 h 2380521"/>
              <a:gd name="connsiteX2298" fmla="*/ 4354371 w 8023328"/>
              <a:gd name="connsiteY2298" fmla="*/ 794904 h 2380521"/>
              <a:gd name="connsiteX2299" fmla="*/ 4366768 w 8023328"/>
              <a:gd name="connsiteY2299" fmla="*/ 782507 h 2380521"/>
              <a:gd name="connsiteX2300" fmla="*/ 4295937 w 8023328"/>
              <a:gd name="connsiteY2300" fmla="*/ 782507 h 2380521"/>
              <a:gd name="connsiteX2301" fmla="*/ 4309793 w 8023328"/>
              <a:gd name="connsiteY2301" fmla="*/ 794904 h 2380521"/>
              <a:gd name="connsiteX2302" fmla="*/ 4295937 w 8023328"/>
              <a:gd name="connsiteY2302" fmla="*/ 808761 h 2380521"/>
              <a:gd name="connsiteX2303" fmla="*/ 4283540 w 8023328"/>
              <a:gd name="connsiteY2303" fmla="*/ 794904 h 2380521"/>
              <a:gd name="connsiteX2304" fmla="*/ 4295937 w 8023328"/>
              <a:gd name="connsiteY2304" fmla="*/ 782507 h 2380521"/>
              <a:gd name="connsiteX2305" fmla="*/ 4225107 w 8023328"/>
              <a:gd name="connsiteY2305" fmla="*/ 782507 h 2380521"/>
              <a:gd name="connsiteX2306" fmla="*/ 4238963 w 8023328"/>
              <a:gd name="connsiteY2306" fmla="*/ 794904 h 2380521"/>
              <a:gd name="connsiteX2307" fmla="*/ 4225107 w 8023328"/>
              <a:gd name="connsiteY2307" fmla="*/ 808761 h 2380521"/>
              <a:gd name="connsiteX2308" fmla="*/ 4212710 w 8023328"/>
              <a:gd name="connsiteY2308" fmla="*/ 794904 h 2380521"/>
              <a:gd name="connsiteX2309" fmla="*/ 4225107 w 8023328"/>
              <a:gd name="connsiteY2309" fmla="*/ 782507 h 2380521"/>
              <a:gd name="connsiteX2310" fmla="*/ 4153295 w 8023328"/>
              <a:gd name="connsiteY2310" fmla="*/ 782507 h 2380521"/>
              <a:gd name="connsiteX2311" fmla="*/ 4168083 w 8023328"/>
              <a:gd name="connsiteY2311" fmla="*/ 794904 h 2380521"/>
              <a:gd name="connsiteX2312" fmla="*/ 4153295 w 8023328"/>
              <a:gd name="connsiteY2312" fmla="*/ 808761 h 2380521"/>
              <a:gd name="connsiteX2313" fmla="*/ 4138507 w 8023328"/>
              <a:gd name="connsiteY2313" fmla="*/ 794904 h 2380521"/>
              <a:gd name="connsiteX2314" fmla="*/ 4153295 w 8023328"/>
              <a:gd name="connsiteY2314" fmla="*/ 782507 h 2380521"/>
              <a:gd name="connsiteX2315" fmla="*/ 4082465 w 8023328"/>
              <a:gd name="connsiteY2315" fmla="*/ 782507 h 2380521"/>
              <a:gd name="connsiteX2316" fmla="*/ 4097254 w 8023328"/>
              <a:gd name="connsiteY2316" fmla="*/ 794904 h 2380521"/>
              <a:gd name="connsiteX2317" fmla="*/ 4082465 w 8023328"/>
              <a:gd name="connsiteY2317" fmla="*/ 808761 h 2380521"/>
              <a:gd name="connsiteX2318" fmla="*/ 4067676 w 8023328"/>
              <a:gd name="connsiteY2318" fmla="*/ 794904 h 2380521"/>
              <a:gd name="connsiteX2319" fmla="*/ 4082465 w 8023328"/>
              <a:gd name="connsiteY2319" fmla="*/ 782507 h 2380521"/>
              <a:gd name="connsiteX2320" fmla="*/ 4010703 w 8023328"/>
              <a:gd name="connsiteY2320" fmla="*/ 782507 h 2380521"/>
              <a:gd name="connsiteX2321" fmla="*/ 4023100 w 8023328"/>
              <a:gd name="connsiteY2321" fmla="*/ 794904 h 2380521"/>
              <a:gd name="connsiteX2322" fmla="*/ 4010703 w 8023328"/>
              <a:gd name="connsiteY2322" fmla="*/ 808761 h 2380521"/>
              <a:gd name="connsiteX2323" fmla="*/ 3996847 w 8023328"/>
              <a:gd name="connsiteY2323" fmla="*/ 794904 h 2380521"/>
              <a:gd name="connsiteX2324" fmla="*/ 4010703 w 8023328"/>
              <a:gd name="connsiteY2324" fmla="*/ 782507 h 2380521"/>
              <a:gd name="connsiteX2325" fmla="*/ 3939871 w 8023328"/>
              <a:gd name="connsiteY2325" fmla="*/ 782507 h 2380521"/>
              <a:gd name="connsiteX2326" fmla="*/ 3952268 w 8023328"/>
              <a:gd name="connsiteY2326" fmla="*/ 794904 h 2380521"/>
              <a:gd name="connsiteX2327" fmla="*/ 3939871 w 8023328"/>
              <a:gd name="connsiteY2327" fmla="*/ 808761 h 2380521"/>
              <a:gd name="connsiteX2328" fmla="*/ 3926015 w 8023328"/>
              <a:gd name="connsiteY2328" fmla="*/ 794904 h 2380521"/>
              <a:gd name="connsiteX2329" fmla="*/ 3939871 w 8023328"/>
              <a:gd name="connsiteY2329" fmla="*/ 782507 h 2380521"/>
              <a:gd name="connsiteX2330" fmla="*/ 3869042 w 8023328"/>
              <a:gd name="connsiteY2330" fmla="*/ 782507 h 2380521"/>
              <a:gd name="connsiteX2331" fmla="*/ 3881439 w 8023328"/>
              <a:gd name="connsiteY2331" fmla="*/ 794904 h 2380521"/>
              <a:gd name="connsiteX2332" fmla="*/ 3869042 w 8023328"/>
              <a:gd name="connsiteY2332" fmla="*/ 808761 h 2380521"/>
              <a:gd name="connsiteX2333" fmla="*/ 3855186 w 8023328"/>
              <a:gd name="connsiteY2333" fmla="*/ 794904 h 2380521"/>
              <a:gd name="connsiteX2334" fmla="*/ 3869042 w 8023328"/>
              <a:gd name="connsiteY2334" fmla="*/ 782507 h 2380521"/>
              <a:gd name="connsiteX2335" fmla="*/ 3796752 w 8023328"/>
              <a:gd name="connsiteY2335" fmla="*/ 782507 h 2380521"/>
              <a:gd name="connsiteX2336" fmla="*/ 3810608 w 8023328"/>
              <a:gd name="connsiteY2336" fmla="*/ 796363 h 2380521"/>
              <a:gd name="connsiteX2337" fmla="*/ 3796752 w 8023328"/>
              <a:gd name="connsiteY2337" fmla="*/ 808761 h 2380521"/>
              <a:gd name="connsiteX2338" fmla="*/ 3784355 w 8023328"/>
              <a:gd name="connsiteY2338" fmla="*/ 796363 h 2380521"/>
              <a:gd name="connsiteX2339" fmla="*/ 3796752 w 8023328"/>
              <a:gd name="connsiteY2339" fmla="*/ 782507 h 2380521"/>
              <a:gd name="connsiteX2340" fmla="*/ 3725922 w 8023328"/>
              <a:gd name="connsiteY2340" fmla="*/ 782507 h 2380521"/>
              <a:gd name="connsiteX2341" fmla="*/ 3739778 w 8023328"/>
              <a:gd name="connsiteY2341" fmla="*/ 796363 h 2380521"/>
              <a:gd name="connsiteX2342" fmla="*/ 3725922 w 8023328"/>
              <a:gd name="connsiteY2342" fmla="*/ 808761 h 2380521"/>
              <a:gd name="connsiteX2343" fmla="*/ 3713525 w 8023328"/>
              <a:gd name="connsiteY2343" fmla="*/ 796363 h 2380521"/>
              <a:gd name="connsiteX2344" fmla="*/ 3725922 w 8023328"/>
              <a:gd name="connsiteY2344" fmla="*/ 782507 h 2380521"/>
              <a:gd name="connsiteX2345" fmla="*/ 3655091 w 8023328"/>
              <a:gd name="connsiteY2345" fmla="*/ 782507 h 2380521"/>
              <a:gd name="connsiteX2346" fmla="*/ 3668947 w 8023328"/>
              <a:gd name="connsiteY2346" fmla="*/ 796363 h 2380521"/>
              <a:gd name="connsiteX2347" fmla="*/ 3655091 w 8023328"/>
              <a:gd name="connsiteY2347" fmla="*/ 808761 h 2380521"/>
              <a:gd name="connsiteX2348" fmla="*/ 3642694 w 8023328"/>
              <a:gd name="connsiteY2348" fmla="*/ 796363 h 2380521"/>
              <a:gd name="connsiteX2349" fmla="*/ 3655091 w 8023328"/>
              <a:gd name="connsiteY2349" fmla="*/ 782507 h 2380521"/>
              <a:gd name="connsiteX2350" fmla="*/ 3583280 w 8023328"/>
              <a:gd name="connsiteY2350" fmla="*/ 782507 h 2380521"/>
              <a:gd name="connsiteX2351" fmla="*/ 3598069 w 8023328"/>
              <a:gd name="connsiteY2351" fmla="*/ 796363 h 2380521"/>
              <a:gd name="connsiteX2352" fmla="*/ 3583280 w 8023328"/>
              <a:gd name="connsiteY2352" fmla="*/ 808761 h 2380521"/>
              <a:gd name="connsiteX2353" fmla="*/ 3568491 w 8023328"/>
              <a:gd name="connsiteY2353" fmla="*/ 796363 h 2380521"/>
              <a:gd name="connsiteX2354" fmla="*/ 3583280 w 8023328"/>
              <a:gd name="connsiteY2354" fmla="*/ 782507 h 2380521"/>
              <a:gd name="connsiteX2355" fmla="*/ 3512449 w 8023328"/>
              <a:gd name="connsiteY2355" fmla="*/ 782507 h 2380521"/>
              <a:gd name="connsiteX2356" fmla="*/ 3527237 w 8023328"/>
              <a:gd name="connsiteY2356" fmla="*/ 796363 h 2380521"/>
              <a:gd name="connsiteX2357" fmla="*/ 3512449 w 8023328"/>
              <a:gd name="connsiteY2357" fmla="*/ 808761 h 2380521"/>
              <a:gd name="connsiteX2358" fmla="*/ 3497661 w 8023328"/>
              <a:gd name="connsiteY2358" fmla="*/ 796363 h 2380521"/>
              <a:gd name="connsiteX2359" fmla="*/ 3512449 w 8023328"/>
              <a:gd name="connsiteY2359" fmla="*/ 782507 h 2380521"/>
              <a:gd name="connsiteX2360" fmla="*/ 3441619 w 8023328"/>
              <a:gd name="connsiteY2360" fmla="*/ 782507 h 2380521"/>
              <a:gd name="connsiteX2361" fmla="*/ 3456408 w 8023328"/>
              <a:gd name="connsiteY2361" fmla="*/ 796363 h 2380521"/>
              <a:gd name="connsiteX2362" fmla="*/ 3441619 w 8023328"/>
              <a:gd name="connsiteY2362" fmla="*/ 808761 h 2380521"/>
              <a:gd name="connsiteX2363" fmla="*/ 3426830 w 8023328"/>
              <a:gd name="connsiteY2363" fmla="*/ 796363 h 2380521"/>
              <a:gd name="connsiteX2364" fmla="*/ 3441619 w 8023328"/>
              <a:gd name="connsiteY2364" fmla="*/ 782507 h 2380521"/>
              <a:gd name="connsiteX2365" fmla="*/ 3369857 w 8023328"/>
              <a:gd name="connsiteY2365" fmla="*/ 782507 h 2380521"/>
              <a:gd name="connsiteX2366" fmla="*/ 3382254 w 8023328"/>
              <a:gd name="connsiteY2366" fmla="*/ 796363 h 2380521"/>
              <a:gd name="connsiteX2367" fmla="*/ 3369857 w 8023328"/>
              <a:gd name="connsiteY2367" fmla="*/ 808761 h 2380521"/>
              <a:gd name="connsiteX2368" fmla="*/ 3356001 w 8023328"/>
              <a:gd name="connsiteY2368" fmla="*/ 796363 h 2380521"/>
              <a:gd name="connsiteX2369" fmla="*/ 3369857 w 8023328"/>
              <a:gd name="connsiteY2369" fmla="*/ 782507 h 2380521"/>
              <a:gd name="connsiteX2370" fmla="*/ 3299083 w 8023328"/>
              <a:gd name="connsiteY2370" fmla="*/ 782507 h 2380521"/>
              <a:gd name="connsiteX2371" fmla="*/ 3311480 w 8023328"/>
              <a:gd name="connsiteY2371" fmla="*/ 796363 h 2380521"/>
              <a:gd name="connsiteX2372" fmla="*/ 3299083 w 8023328"/>
              <a:gd name="connsiteY2372" fmla="*/ 808761 h 2380521"/>
              <a:gd name="connsiteX2373" fmla="*/ 3285229 w 8023328"/>
              <a:gd name="connsiteY2373" fmla="*/ 796363 h 2380521"/>
              <a:gd name="connsiteX2374" fmla="*/ 3299083 w 8023328"/>
              <a:gd name="connsiteY2374" fmla="*/ 782507 h 2380521"/>
              <a:gd name="connsiteX2375" fmla="*/ 3228250 w 8023328"/>
              <a:gd name="connsiteY2375" fmla="*/ 782507 h 2380521"/>
              <a:gd name="connsiteX2376" fmla="*/ 3240649 w 8023328"/>
              <a:gd name="connsiteY2376" fmla="*/ 796363 h 2380521"/>
              <a:gd name="connsiteX2377" fmla="*/ 3228250 w 8023328"/>
              <a:gd name="connsiteY2377" fmla="*/ 808761 h 2380521"/>
              <a:gd name="connsiteX2378" fmla="*/ 3214395 w 8023328"/>
              <a:gd name="connsiteY2378" fmla="*/ 796363 h 2380521"/>
              <a:gd name="connsiteX2379" fmla="*/ 3228250 w 8023328"/>
              <a:gd name="connsiteY2379" fmla="*/ 782507 h 2380521"/>
              <a:gd name="connsiteX2380" fmla="*/ 3152591 w 8023328"/>
              <a:gd name="connsiteY2380" fmla="*/ 782507 h 2380521"/>
              <a:gd name="connsiteX2381" fmla="*/ 3166447 w 8023328"/>
              <a:gd name="connsiteY2381" fmla="*/ 796363 h 2380521"/>
              <a:gd name="connsiteX2382" fmla="*/ 3152591 w 8023328"/>
              <a:gd name="connsiteY2382" fmla="*/ 808761 h 2380521"/>
              <a:gd name="connsiteX2383" fmla="*/ 3140193 w 8023328"/>
              <a:gd name="connsiteY2383" fmla="*/ 796363 h 2380521"/>
              <a:gd name="connsiteX2384" fmla="*/ 3152591 w 8023328"/>
              <a:gd name="connsiteY2384" fmla="*/ 782507 h 2380521"/>
              <a:gd name="connsiteX2385" fmla="*/ 1226672 w 8023328"/>
              <a:gd name="connsiteY2385" fmla="*/ 782507 h 2380521"/>
              <a:gd name="connsiteX2386" fmla="*/ 1240529 w 8023328"/>
              <a:gd name="connsiteY2386" fmla="*/ 796926 h 2380521"/>
              <a:gd name="connsiteX2387" fmla="*/ 1226672 w 8023328"/>
              <a:gd name="connsiteY2387" fmla="*/ 812105 h 2380521"/>
              <a:gd name="connsiteX2388" fmla="*/ 1214283 w 8023328"/>
              <a:gd name="connsiteY2388" fmla="*/ 796926 h 2380521"/>
              <a:gd name="connsiteX2389" fmla="*/ 1226672 w 8023328"/>
              <a:gd name="connsiteY2389" fmla="*/ 782507 h 2380521"/>
              <a:gd name="connsiteX2390" fmla="*/ 1154869 w 8023328"/>
              <a:gd name="connsiteY2390" fmla="*/ 782507 h 2380521"/>
              <a:gd name="connsiteX2391" fmla="*/ 1169658 w 8023328"/>
              <a:gd name="connsiteY2391" fmla="*/ 796926 h 2380521"/>
              <a:gd name="connsiteX2392" fmla="*/ 1154869 w 8023328"/>
              <a:gd name="connsiteY2392" fmla="*/ 812105 h 2380521"/>
              <a:gd name="connsiteX2393" fmla="*/ 1140080 w 8023328"/>
              <a:gd name="connsiteY2393" fmla="*/ 796926 h 2380521"/>
              <a:gd name="connsiteX2394" fmla="*/ 1154869 w 8023328"/>
              <a:gd name="connsiteY2394" fmla="*/ 782507 h 2380521"/>
              <a:gd name="connsiteX2395" fmla="*/ 1084040 w 8023328"/>
              <a:gd name="connsiteY2395" fmla="*/ 782507 h 2380521"/>
              <a:gd name="connsiteX2396" fmla="*/ 1098826 w 8023328"/>
              <a:gd name="connsiteY2396" fmla="*/ 796926 h 2380521"/>
              <a:gd name="connsiteX2397" fmla="*/ 1084040 w 8023328"/>
              <a:gd name="connsiteY2397" fmla="*/ 812105 h 2380521"/>
              <a:gd name="connsiteX2398" fmla="*/ 1069250 w 8023328"/>
              <a:gd name="connsiteY2398" fmla="*/ 796926 h 2380521"/>
              <a:gd name="connsiteX2399" fmla="*/ 1084040 w 8023328"/>
              <a:gd name="connsiteY2399" fmla="*/ 782507 h 2380521"/>
              <a:gd name="connsiteX2400" fmla="*/ 1013594 w 8023328"/>
              <a:gd name="connsiteY2400" fmla="*/ 782507 h 2380521"/>
              <a:gd name="connsiteX2401" fmla="*/ 1028015 w 8023328"/>
              <a:gd name="connsiteY2401" fmla="*/ 796926 h 2380521"/>
              <a:gd name="connsiteX2402" fmla="*/ 1013594 w 8023328"/>
              <a:gd name="connsiteY2402" fmla="*/ 812105 h 2380521"/>
              <a:gd name="connsiteX2403" fmla="*/ 998417 w 8023328"/>
              <a:gd name="connsiteY2403" fmla="*/ 796926 h 2380521"/>
              <a:gd name="connsiteX2404" fmla="*/ 1013594 w 8023328"/>
              <a:gd name="connsiteY2404" fmla="*/ 782507 h 2380521"/>
              <a:gd name="connsiteX2405" fmla="*/ 941447 w 8023328"/>
              <a:gd name="connsiteY2405" fmla="*/ 782507 h 2380521"/>
              <a:gd name="connsiteX2406" fmla="*/ 953844 w 8023328"/>
              <a:gd name="connsiteY2406" fmla="*/ 796926 h 2380521"/>
              <a:gd name="connsiteX2407" fmla="*/ 941447 w 8023328"/>
              <a:gd name="connsiteY2407" fmla="*/ 812105 h 2380521"/>
              <a:gd name="connsiteX2408" fmla="*/ 927591 w 8023328"/>
              <a:gd name="connsiteY2408" fmla="*/ 796926 h 2380521"/>
              <a:gd name="connsiteX2409" fmla="*/ 941447 w 8023328"/>
              <a:gd name="connsiteY2409" fmla="*/ 782507 h 2380521"/>
              <a:gd name="connsiteX2410" fmla="*/ 870615 w 8023328"/>
              <a:gd name="connsiteY2410" fmla="*/ 782507 h 2380521"/>
              <a:gd name="connsiteX2411" fmla="*/ 883013 w 8023328"/>
              <a:gd name="connsiteY2411" fmla="*/ 796926 h 2380521"/>
              <a:gd name="connsiteX2412" fmla="*/ 870615 w 8023328"/>
              <a:gd name="connsiteY2412" fmla="*/ 812105 h 2380521"/>
              <a:gd name="connsiteX2413" fmla="*/ 856759 w 8023328"/>
              <a:gd name="connsiteY2413" fmla="*/ 796926 h 2380521"/>
              <a:gd name="connsiteX2414" fmla="*/ 870615 w 8023328"/>
              <a:gd name="connsiteY2414" fmla="*/ 782507 h 2380521"/>
              <a:gd name="connsiteX2415" fmla="*/ 799784 w 8023328"/>
              <a:gd name="connsiteY2415" fmla="*/ 782507 h 2380521"/>
              <a:gd name="connsiteX2416" fmla="*/ 812183 w 8023328"/>
              <a:gd name="connsiteY2416" fmla="*/ 796926 h 2380521"/>
              <a:gd name="connsiteX2417" fmla="*/ 799784 w 8023328"/>
              <a:gd name="connsiteY2417" fmla="*/ 812105 h 2380521"/>
              <a:gd name="connsiteX2418" fmla="*/ 785929 w 8023328"/>
              <a:gd name="connsiteY2418" fmla="*/ 796926 h 2380521"/>
              <a:gd name="connsiteX2419" fmla="*/ 799784 w 8023328"/>
              <a:gd name="connsiteY2419" fmla="*/ 782507 h 2380521"/>
              <a:gd name="connsiteX2420" fmla="*/ 724123 w 8023328"/>
              <a:gd name="connsiteY2420" fmla="*/ 782507 h 2380521"/>
              <a:gd name="connsiteX2421" fmla="*/ 737981 w 8023328"/>
              <a:gd name="connsiteY2421" fmla="*/ 796926 h 2380521"/>
              <a:gd name="connsiteX2422" fmla="*/ 724123 w 8023328"/>
              <a:gd name="connsiteY2422" fmla="*/ 812105 h 2380521"/>
              <a:gd name="connsiteX2423" fmla="*/ 711726 w 8023328"/>
              <a:gd name="connsiteY2423" fmla="*/ 796926 h 2380521"/>
              <a:gd name="connsiteX2424" fmla="*/ 724123 w 8023328"/>
              <a:gd name="connsiteY2424" fmla="*/ 782507 h 2380521"/>
              <a:gd name="connsiteX2425" fmla="*/ 653293 w 8023328"/>
              <a:gd name="connsiteY2425" fmla="*/ 782507 h 2380521"/>
              <a:gd name="connsiteX2426" fmla="*/ 667149 w 8023328"/>
              <a:gd name="connsiteY2426" fmla="*/ 796926 h 2380521"/>
              <a:gd name="connsiteX2427" fmla="*/ 653293 w 8023328"/>
              <a:gd name="connsiteY2427" fmla="*/ 812105 h 2380521"/>
              <a:gd name="connsiteX2428" fmla="*/ 640896 w 8023328"/>
              <a:gd name="connsiteY2428" fmla="*/ 796926 h 2380521"/>
              <a:gd name="connsiteX2429" fmla="*/ 653293 w 8023328"/>
              <a:gd name="connsiteY2429" fmla="*/ 782507 h 2380521"/>
              <a:gd name="connsiteX2430" fmla="*/ 584855 w 8023328"/>
              <a:gd name="connsiteY2430" fmla="*/ 782507 h 2380521"/>
              <a:gd name="connsiteX2431" fmla="*/ 599643 w 8023328"/>
              <a:gd name="connsiteY2431" fmla="*/ 796926 h 2380521"/>
              <a:gd name="connsiteX2432" fmla="*/ 584855 w 8023328"/>
              <a:gd name="connsiteY2432" fmla="*/ 812105 h 2380521"/>
              <a:gd name="connsiteX2433" fmla="*/ 570066 w 8023328"/>
              <a:gd name="connsiteY2433" fmla="*/ 796926 h 2380521"/>
              <a:gd name="connsiteX2434" fmla="*/ 584855 w 8023328"/>
              <a:gd name="connsiteY2434" fmla="*/ 782507 h 2380521"/>
              <a:gd name="connsiteX2435" fmla="*/ 513654 w 8023328"/>
              <a:gd name="connsiteY2435" fmla="*/ 782507 h 2380521"/>
              <a:gd name="connsiteX2436" fmla="*/ 528831 w 8023328"/>
              <a:gd name="connsiteY2436" fmla="*/ 796926 h 2380521"/>
              <a:gd name="connsiteX2437" fmla="*/ 513654 w 8023328"/>
              <a:gd name="connsiteY2437" fmla="*/ 812105 h 2380521"/>
              <a:gd name="connsiteX2438" fmla="*/ 499235 w 8023328"/>
              <a:gd name="connsiteY2438" fmla="*/ 796926 h 2380521"/>
              <a:gd name="connsiteX2439" fmla="*/ 513654 w 8023328"/>
              <a:gd name="connsiteY2439" fmla="*/ 782507 h 2380521"/>
              <a:gd name="connsiteX2440" fmla="*/ 439821 w 8023328"/>
              <a:gd name="connsiteY2440" fmla="*/ 782507 h 2380521"/>
              <a:gd name="connsiteX2441" fmla="*/ 454611 w 8023328"/>
              <a:gd name="connsiteY2441" fmla="*/ 796926 h 2380521"/>
              <a:gd name="connsiteX2442" fmla="*/ 439821 w 8023328"/>
              <a:gd name="connsiteY2442" fmla="*/ 812105 h 2380521"/>
              <a:gd name="connsiteX2443" fmla="*/ 425033 w 8023328"/>
              <a:gd name="connsiteY2443" fmla="*/ 796926 h 2380521"/>
              <a:gd name="connsiteX2444" fmla="*/ 439821 w 8023328"/>
              <a:gd name="connsiteY2444" fmla="*/ 782507 h 2380521"/>
              <a:gd name="connsiteX2445" fmla="*/ 4439056 w 8023328"/>
              <a:gd name="connsiteY2445" fmla="*/ 711678 h 2380521"/>
              <a:gd name="connsiteX2446" fmla="*/ 4451453 w 8023328"/>
              <a:gd name="connsiteY2446" fmla="*/ 724075 h 2380521"/>
              <a:gd name="connsiteX2447" fmla="*/ 4439056 w 8023328"/>
              <a:gd name="connsiteY2447" fmla="*/ 737932 h 2380521"/>
              <a:gd name="connsiteX2448" fmla="*/ 4425200 w 8023328"/>
              <a:gd name="connsiteY2448" fmla="*/ 724075 h 2380521"/>
              <a:gd name="connsiteX2449" fmla="*/ 4439056 w 8023328"/>
              <a:gd name="connsiteY2449" fmla="*/ 711678 h 2380521"/>
              <a:gd name="connsiteX2450" fmla="*/ 4366768 w 8023328"/>
              <a:gd name="connsiteY2450" fmla="*/ 711678 h 2380521"/>
              <a:gd name="connsiteX2451" fmla="*/ 4380624 w 8023328"/>
              <a:gd name="connsiteY2451" fmla="*/ 724075 h 2380521"/>
              <a:gd name="connsiteX2452" fmla="*/ 4366768 w 8023328"/>
              <a:gd name="connsiteY2452" fmla="*/ 737932 h 2380521"/>
              <a:gd name="connsiteX2453" fmla="*/ 4354371 w 8023328"/>
              <a:gd name="connsiteY2453" fmla="*/ 724075 h 2380521"/>
              <a:gd name="connsiteX2454" fmla="*/ 4366768 w 8023328"/>
              <a:gd name="connsiteY2454" fmla="*/ 711678 h 2380521"/>
              <a:gd name="connsiteX2455" fmla="*/ 4295937 w 8023328"/>
              <a:gd name="connsiteY2455" fmla="*/ 711678 h 2380521"/>
              <a:gd name="connsiteX2456" fmla="*/ 4309793 w 8023328"/>
              <a:gd name="connsiteY2456" fmla="*/ 724075 h 2380521"/>
              <a:gd name="connsiteX2457" fmla="*/ 4295937 w 8023328"/>
              <a:gd name="connsiteY2457" fmla="*/ 737932 h 2380521"/>
              <a:gd name="connsiteX2458" fmla="*/ 4283540 w 8023328"/>
              <a:gd name="connsiteY2458" fmla="*/ 724075 h 2380521"/>
              <a:gd name="connsiteX2459" fmla="*/ 4295937 w 8023328"/>
              <a:gd name="connsiteY2459" fmla="*/ 711678 h 2380521"/>
              <a:gd name="connsiteX2460" fmla="*/ 4225107 w 8023328"/>
              <a:gd name="connsiteY2460" fmla="*/ 711678 h 2380521"/>
              <a:gd name="connsiteX2461" fmla="*/ 4238963 w 8023328"/>
              <a:gd name="connsiteY2461" fmla="*/ 724075 h 2380521"/>
              <a:gd name="connsiteX2462" fmla="*/ 4225107 w 8023328"/>
              <a:gd name="connsiteY2462" fmla="*/ 737932 h 2380521"/>
              <a:gd name="connsiteX2463" fmla="*/ 4212710 w 8023328"/>
              <a:gd name="connsiteY2463" fmla="*/ 724075 h 2380521"/>
              <a:gd name="connsiteX2464" fmla="*/ 4225107 w 8023328"/>
              <a:gd name="connsiteY2464" fmla="*/ 711678 h 2380521"/>
              <a:gd name="connsiteX2465" fmla="*/ 4153295 w 8023328"/>
              <a:gd name="connsiteY2465" fmla="*/ 711678 h 2380521"/>
              <a:gd name="connsiteX2466" fmla="*/ 4168083 w 8023328"/>
              <a:gd name="connsiteY2466" fmla="*/ 724075 h 2380521"/>
              <a:gd name="connsiteX2467" fmla="*/ 4153295 w 8023328"/>
              <a:gd name="connsiteY2467" fmla="*/ 737932 h 2380521"/>
              <a:gd name="connsiteX2468" fmla="*/ 4138507 w 8023328"/>
              <a:gd name="connsiteY2468" fmla="*/ 724075 h 2380521"/>
              <a:gd name="connsiteX2469" fmla="*/ 4153295 w 8023328"/>
              <a:gd name="connsiteY2469" fmla="*/ 711678 h 2380521"/>
              <a:gd name="connsiteX2470" fmla="*/ 4082465 w 8023328"/>
              <a:gd name="connsiteY2470" fmla="*/ 711678 h 2380521"/>
              <a:gd name="connsiteX2471" fmla="*/ 4097254 w 8023328"/>
              <a:gd name="connsiteY2471" fmla="*/ 724075 h 2380521"/>
              <a:gd name="connsiteX2472" fmla="*/ 4082465 w 8023328"/>
              <a:gd name="connsiteY2472" fmla="*/ 737932 h 2380521"/>
              <a:gd name="connsiteX2473" fmla="*/ 4067676 w 8023328"/>
              <a:gd name="connsiteY2473" fmla="*/ 724075 h 2380521"/>
              <a:gd name="connsiteX2474" fmla="*/ 4082465 w 8023328"/>
              <a:gd name="connsiteY2474" fmla="*/ 711678 h 2380521"/>
              <a:gd name="connsiteX2475" fmla="*/ 4010703 w 8023328"/>
              <a:gd name="connsiteY2475" fmla="*/ 711678 h 2380521"/>
              <a:gd name="connsiteX2476" fmla="*/ 4023100 w 8023328"/>
              <a:gd name="connsiteY2476" fmla="*/ 724075 h 2380521"/>
              <a:gd name="connsiteX2477" fmla="*/ 4010703 w 8023328"/>
              <a:gd name="connsiteY2477" fmla="*/ 737932 h 2380521"/>
              <a:gd name="connsiteX2478" fmla="*/ 3996847 w 8023328"/>
              <a:gd name="connsiteY2478" fmla="*/ 724075 h 2380521"/>
              <a:gd name="connsiteX2479" fmla="*/ 4010703 w 8023328"/>
              <a:gd name="connsiteY2479" fmla="*/ 711678 h 2380521"/>
              <a:gd name="connsiteX2480" fmla="*/ 3939871 w 8023328"/>
              <a:gd name="connsiteY2480" fmla="*/ 711678 h 2380521"/>
              <a:gd name="connsiteX2481" fmla="*/ 3952268 w 8023328"/>
              <a:gd name="connsiteY2481" fmla="*/ 724075 h 2380521"/>
              <a:gd name="connsiteX2482" fmla="*/ 3939871 w 8023328"/>
              <a:gd name="connsiteY2482" fmla="*/ 737932 h 2380521"/>
              <a:gd name="connsiteX2483" fmla="*/ 3926015 w 8023328"/>
              <a:gd name="connsiteY2483" fmla="*/ 724075 h 2380521"/>
              <a:gd name="connsiteX2484" fmla="*/ 3939871 w 8023328"/>
              <a:gd name="connsiteY2484" fmla="*/ 711678 h 2380521"/>
              <a:gd name="connsiteX2485" fmla="*/ 3869042 w 8023328"/>
              <a:gd name="connsiteY2485" fmla="*/ 711678 h 2380521"/>
              <a:gd name="connsiteX2486" fmla="*/ 3881439 w 8023328"/>
              <a:gd name="connsiteY2486" fmla="*/ 724075 h 2380521"/>
              <a:gd name="connsiteX2487" fmla="*/ 3869042 w 8023328"/>
              <a:gd name="connsiteY2487" fmla="*/ 737932 h 2380521"/>
              <a:gd name="connsiteX2488" fmla="*/ 3855186 w 8023328"/>
              <a:gd name="connsiteY2488" fmla="*/ 724075 h 2380521"/>
              <a:gd name="connsiteX2489" fmla="*/ 3869042 w 8023328"/>
              <a:gd name="connsiteY2489" fmla="*/ 711678 h 2380521"/>
              <a:gd name="connsiteX2490" fmla="*/ 3796752 w 8023328"/>
              <a:gd name="connsiteY2490" fmla="*/ 711678 h 2380521"/>
              <a:gd name="connsiteX2491" fmla="*/ 3810608 w 8023328"/>
              <a:gd name="connsiteY2491" fmla="*/ 724075 h 2380521"/>
              <a:gd name="connsiteX2492" fmla="*/ 3796752 w 8023328"/>
              <a:gd name="connsiteY2492" fmla="*/ 737932 h 2380521"/>
              <a:gd name="connsiteX2493" fmla="*/ 3784355 w 8023328"/>
              <a:gd name="connsiteY2493" fmla="*/ 724075 h 2380521"/>
              <a:gd name="connsiteX2494" fmla="*/ 3796752 w 8023328"/>
              <a:gd name="connsiteY2494" fmla="*/ 711678 h 2380521"/>
              <a:gd name="connsiteX2495" fmla="*/ 3725922 w 8023328"/>
              <a:gd name="connsiteY2495" fmla="*/ 711678 h 2380521"/>
              <a:gd name="connsiteX2496" fmla="*/ 3739778 w 8023328"/>
              <a:gd name="connsiteY2496" fmla="*/ 724075 h 2380521"/>
              <a:gd name="connsiteX2497" fmla="*/ 3725922 w 8023328"/>
              <a:gd name="connsiteY2497" fmla="*/ 737932 h 2380521"/>
              <a:gd name="connsiteX2498" fmla="*/ 3713525 w 8023328"/>
              <a:gd name="connsiteY2498" fmla="*/ 724075 h 2380521"/>
              <a:gd name="connsiteX2499" fmla="*/ 3725922 w 8023328"/>
              <a:gd name="connsiteY2499" fmla="*/ 711678 h 2380521"/>
              <a:gd name="connsiteX2500" fmla="*/ 3655091 w 8023328"/>
              <a:gd name="connsiteY2500" fmla="*/ 711678 h 2380521"/>
              <a:gd name="connsiteX2501" fmla="*/ 3668947 w 8023328"/>
              <a:gd name="connsiteY2501" fmla="*/ 724075 h 2380521"/>
              <a:gd name="connsiteX2502" fmla="*/ 3655091 w 8023328"/>
              <a:gd name="connsiteY2502" fmla="*/ 737932 h 2380521"/>
              <a:gd name="connsiteX2503" fmla="*/ 3642694 w 8023328"/>
              <a:gd name="connsiteY2503" fmla="*/ 724075 h 2380521"/>
              <a:gd name="connsiteX2504" fmla="*/ 3655091 w 8023328"/>
              <a:gd name="connsiteY2504" fmla="*/ 711678 h 2380521"/>
              <a:gd name="connsiteX2505" fmla="*/ 3583280 w 8023328"/>
              <a:gd name="connsiteY2505" fmla="*/ 711678 h 2380521"/>
              <a:gd name="connsiteX2506" fmla="*/ 3598069 w 8023328"/>
              <a:gd name="connsiteY2506" fmla="*/ 724075 h 2380521"/>
              <a:gd name="connsiteX2507" fmla="*/ 3583280 w 8023328"/>
              <a:gd name="connsiteY2507" fmla="*/ 737932 h 2380521"/>
              <a:gd name="connsiteX2508" fmla="*/ 3568491 w 8023328"/>
              <a:gd name="connsiteY2508" fmla="*/ 724075 h 2380521"/>
              <a:gd name="connsiteX2509" fmla="*/ 3583280 w 8023328"/>
              <a:gd name="connsiteY2509" fmla="*/ 711678 h 2380521"/>
              <a:gd name="connsiteX2510" fmla="*/ 3512449 w 8023328"/>
              <a:gd name="connsiteY2510" fmla="*/ 711678 h 2380521"/>
              <a:gd name="connsiteX2511" fmla="*/ 3527237 w 8023328"/>
              <a:gd name="connsiteY2511" fmla="*/ 724075 h 2380521"/>
              <a:gd name="connsiteX2512" fmla="*/ 3512449 w 8023328"/>
              <a:gd name="connsiteY2512" fmla="*/ 737932 h 2380521"/>
              <a:gd name="connsiteX2513" fmla="*/ 3497661 w 8023328"/>
              <a:gd name="connsiteY2513" fmla="*/ 724075 h 2380521"/>
              <a:gd name="connsiteX2514" fmla="*/ 3512449 w 8023328"/>
              <a:gd name="connsiteY2514" fmla="*/ 711678 h 2380521"/>
              <a:gd name="connsiteX2515" fmla="*/ 3441619 w 8023328"/>
              <a:gd name="connsiteY2515" fmla="*/ 711678 h 2380521"/>
              <a:gd name="connsiteX2516" fmla="*/ 3456408 w 8023328"/>
              <a:gd name="connsiteY2516" fmla="*/ 724075 h 2380521"/>
              <a:gd name="connsiteX2517" fmla="*/ 3441619 w 8023328"/>
              <a:gd name="connsiteY2517" fmla="*/ 737932 h 2380521"/>
              <a:gd name="connsiteX2518" fmla="*/ 3426830 w 8023328"/>
              <a:gd name="connsiteY2518" fmla="*/ 724075 h 2380521"/>
              <a:gd name="connsiteX2519" fmla="*/ 3441619 w 8023328"/>
              <a:gd name="connsiteY2519" fmla="*/ 711678 h 2380521"/>
              <a:gd name="connsiteX2520" fmla="*/ 3369857 w 8023328"/>
              <a:gd name="connsiteY2520" fmla="*/ 711678 h 2380521"/>
              <a:gd name="connsiteX2521" fmla="*/ 3382254 w 8023328"/>
              <a:gd name="connsiteY2521" fmla="*/ 724075 h 2380521"/>
              <a:gd name="connsiteX2522" fmla="*/ 3369857 w 8023328"/>
              <a:gd name="connsiteY2522" fmla="*/ 737932 h 2380521"/>
              <a:gd name="connsiteX2523" fmla="*/ 3356001 w 8023328"/>
              <a:gd name="connsiteY2523" fmla="*/ 724075 h 2380521"/>
              <a:gd name="connsiteX2524" fmla="*/ 3369857 w 8023328"/>
              <a:gd name="connsiteY2524" fmla="*/ 711678 h 2380521"/>
              <a:gd name="connsiteX2525" fmla="*/ 3299086 w 8023328"/>
              <a:gd name="connsiteY2525" fmla="*/ 711678 h 2380521"/>
              <a:gd name="connsiteX2526" fmla="*/ 3311485 w 8023328"/>
              <a:gd name="connsiteY2526" fmla="*/ 724075 h 2380521"/>
              <a:gd name="connsiteX2527" fmla="*/ 3299086 w 8023328"/>
              <a:gd name="connsiteY2527" fmla="*/ 737932 h 2380521"/>
              <a:gd name="connsiteX2528" fmla="*/ 3285234 w 8023328"/>
              <a:gd name="connsiteY2528" fmla="*/ 724075 h 2380521"/>
              <a:gd name="connsiteX2529" fmla="*/ 3299086 w 8023328"/>
              <a:gd name="connsiteY2529" fmla="*/ 711678 h 2380521"/>
              <a:gd name="connsiteX2530" fmla="*/ 3228255 w 8023328"/>
              <a:gd name="connsiteY2530" fmla="*/ 711678 h 2380521"/>
              <a:gd name="connsiteX2531" fmla="*/ 3240654 w 8023328"/>
              <a:gd name="connsiteY2531" fmla="*/ 724075 h 2380521"/>
              <a:gd name="connsiteX2532" fmla="*/ 3228255 w 8023328"/>
              <a:gd name="connsiteY2532" fmla="*/ 737932 h 2380521"/>
              <a:gd name="connsiteX2533" fmla="*/ 3214398 w 8023328"/>
              <a:gd name="connsiteY2533" fmla="*/ 724075 h 2380521"/>
              <a:gd name="connsiteX2534" fmla="*/ 3228255 w 8023328"/>
              <a:gd name="connsiteY2534" fmla="*/ 711678 h 2380521"/>
              <a:gd name="connsiteX2535" fmla="*/ 3152594 w 8023328"/>
              <a:gd name="connsiteY2535" fmla="*/ 711678 h 2380521"/>
              <a:gd name="connsiteX2536" fmla="*/ 3166451 w 8023328"/>
              <a:gd name="connsiteY2536" fmla="*/ 724075 h 2380521"/>
              <a:gd name="connsiteX2537" fmla="*/ 3152594 w 8023328"/>
              <a:gd name="connsiteY2537" fmla="*/ 737932 h 2380521"/>
              <a:gd name="connsiteX2538" fmla="*/ 3140198 w 8023328"/>
              <a:gd name="connsiteY2538" fmla="*/ 725534 h 2380521"/>
              <a:gd name="connsiteX2539" fmla="*/ 3152594 w 8023328"/>
              <a:gd name="connsiteY2539" fmla="*/ 711678 h 2380521"/>
              <a:gd name="connsiteX2540" fmla="*/ 3081763 w 8023328"/>
              <a:gd name="connsiteY2540" fmla="*/ 711678 h 2380521"/>
              <a:gd name="connsiteX2541" fmla="*/ 3095617 w 8023328"/>
              <a:gd name="connsiteY2541" fmla="*/ 725534 h 2380521"/>
              <a:gd name="connsiteX2542" fmla="*/ 3081763 w 8023328"/>
              <a:gd name="connsiteY2542" fmla="*/ 737932 h 2380521"/>
              <a:gd name="connsiteX2543" fmla="*/ 3069364 w 8023328"/>
              <a:gd name="connsiteY2543" fmla="*/ 725534 h 2380521"/>
              <a:gd name="connsiteX2544" fmla="*/ 3081763 w 8023328"/>
              <a:gd name="connsiteY2544" fmla="*/ 711678 h 2380521"/>
              <a:gd name="connsiteX2545" fmla="*/ 3013707 w 8023328"/>
              <a:gd name="connsiteY2545" fmla="*/ 711678 h 2380521"/>
              <a:gd name="connsiteX2546" fmla="*/ 3028128 w 8023328"/>
              <a:gd name="connsiteY2546" fmla="*/ 725534 h 2380521"/>
              <a:gd name="connsiteX2547" fmla="*/ 3013707 w 8023328"/>
              <a:gd name="connsiteY2547" fmla="*/ 737932 h 2380521"/>
              <a:gd name="connsiteX2548" fmla="*/ 2998531 w 8023328"/>
              <a:gd name="connsiteY2548" fmla="*/ 725534 h 2380521"/>
              <a:gd name="connsiteX2549" fmla="*/ 3013707 w 8023328"/>
              <a:gd name="connsiteY2549" fmla="*/ 711678 h 2380521"/>
              <a:gd name="connsiteX2550" fmla="*/ 2942485 w 8023328"/>
              <a:gd name="connsiteY2550" fmla="*/ 711678 h 2380521"/>
              <a:gd name="connsiteX2551" fmla="*/ 2957280 w 8023328"/>
              <a:gd name="connsiteY2551" fmla="*/ 725534 h 2380521"/>
              <a:gd name="connsiteX2552" fmla="*/ 2942485 w 8023328"/>
              <a:gd name="connsiteY2552" fmla="*/ 737932 h 2380521"/>
              <a:gd name="connsiteX2553" fmla="*/ 2927700 w 8023328"/>
              <a:gd name="connsiteY2553" fmla="*/ 725534 h 2380521"/>
              <a:gd name="connsiteX2554" fmla="*/ 2942485 w 8023328"/>
              <a:gd name="connsiteY2554" fmla="*/ 711678 h 2380521"/>
              <a:gd name="connsiteX2555" fmla="*/ 1440620 w 8023328"/>
              <a:gd name="connsiteY2555" fmla="*/ 711678 h 2380521"/>
              <a:gd name="connsiteX2556" fmla="*/ 1453017 w 8023328"/>
              <a:gd name="connsiteY2556" fmla="*/ 726466 h 2380521"/>
              <a:gd name="connsiteX2557" fmla="*/ 1440620 w 8023328"/>
              <a:gd name="connsiteY2557" fmla="*/ 741255 h 2380521"/>
              <a:gd name="connsiteX2558" fmla="*/ 1426765 w 8023328"/>
              <a:gd name="connsiteY2558" fmla="*/ 726466 h 2380521"/>
              <a:gd name="connsiteX2559" fmla="*/ 1440620 w 8023328"/>
              <a:gd name="connsiteY2559" fmla="*/ 711678 h 2380521"/>
              <a:gd name="connsiteX2560" fmla="*/ 1368338 w 8023328"/>
              <a:gd name="connsiteY2560" fmla="*/ 711678 h 2380521"/>
              <a:gd name="connsiteX2561" fmla="*/ 1382190 w 8023328"/>
              <a:gd name="connsiteY2561" fmla="*/ 726466 h 2380521"/>
              <a:gd name="connsiteX2562" fmla="*/ 1368338 w 8023328"/>
              <a:gd name="connsiteY2562" fmla="*/ 741255 h 2380521"/>
              <a:gd name="connsiteX2563" fmla="*/ 1355939 w 8023328"/>
              <a:gd name="connsiteY2563" fmla="*/ 726466 h 2380521"/>
              <a:gd name="connsiteX2564" fmla="*/ 1368338 w 8023328"/>
              <a:gd name="connsiteY2564" fmla="*/ 711678 h 2380521"/>
              <a:gd name="connsiteX2565" fmla="*/ 1297509 w 8023328"/>
              <a:gd name="connsiteY2565" fmla="*/ 711678 h 2380521"/>
              <a:gd name="connsiteX2566" fmla="*/ 1311366 w 8023328"/>
              <a:gd name="connsiteY2566" fmla="*/ 726466 h 2380521"/>
              <a:gd name="connsiteX2567" fmla="*/ 1297509 w 8023328"/>
              <a:gd name="connsiteY2567" fmla="*/ 741255 h 2380521"/>
              <a:gd name="connsiteX2568" fmla="*/ 1285113 w 8023328"/>
              <a:gd name="connsiteY2568" fmla="*/ 726466 h 2380521"/>
              <a:gd name="connsiteX2569" fmla="*/ 1297509 w 8023328"/>
              <a:gd name="connsiteY2569" fmla="*/ 711678 h 2380521"/>
              <a:gd name="connsiteX2570" fmla="*/ 1226678 w 8023328"/>
              <a:gd name="connsiteY2570" fmla="*/ 711678 h 2380521"/>
              <a:gd name="connsiteX2571" fmla="*/ 1240535 w 8023328"/>
              <a:gd name="connsiteY2571" fmla="*/ 726466 h 2380521"/>
              <a:gd name="connsiteX2572" fmla="*/ 1226678 w 8023328"/>
              <a:gd name="connsiteY2572" fmla="*/ 741255 h 2380521"/>
              <a:gd name="connsiteX2573" fmla="*/ 1214288 w 8023328"/>
              <a:gd name="connsiteY2573" fmla="*/ 726466 h 2380521"/>
              <a:gd name="connsiteX2574" fmla="*/ 1226678 w 8023328"/>
              <a:gd name="connsiteY2574" fmla="*/ 711678 h 2380521"/>
              <a:gd name="connsiteX2575" fmla="*/ 1154874 w 8023328"/>
              <a:gd name="connsiteY2575" fmla="*/ 711678 h 2380521"/>
              <a:gd name="connsiteX2576" fmla="*/ 1169663 w 8023328"/>
              <a:gd name="connsiteY2576" fmla="*/ 726466 h 2380521"/>
              <a:gd name="connsiteX2577" fmla="*/ 1154874 w 8023328"/>
              <a:gd name="connsiteY2577" fmla="*/ 741255 h 2380521"/>
              <a:gd name="connsiteX2578" fmla="*/ 1140086 w 8023328"/>
              <a:gd name="connsiteY2578" fmla="*/ 726466 h 2380521"/>
              <a:gd name="connsiteX2579" fmla="*/ 1154874 w 8023328"/>
              <a:gd name="connsiteY2579" fmla="*/ 711678 h 2380521"/>
              <a:gd name="connsiteX2580" fmla="*/ 1084045 w 8023328"/>
              <a:gd name="connsiteY2580" fmla="*/ 711678 h 2380521"/>
              <a:gd name="connsiteX2581" fmla="*/ 1098833 w 8023328"/>
              <a:gd name="connsiteY2581" fmla="*/ 726466 h 2380521"/>
              <a:gd name="connsiteX2582" fmla="*/ 1084045 w 8023328"/>
              <a:gd name="connsiteY2582" fmla="*/ 741255 h 2380521"/>
              <a:gd name="connsiteX2583" fmla="*/ 1069255 w 8023328"/>
              <a:gd name="connsiteY2583" fmla="*/ 726466 h 2380521"/>
              <a:gd name="connsiteX2584" fmla="*/ 1084045 w 8023328"/>
              <a:gd name="connsiteY2584" fmla="*/ 711678 h 2380521"/>
              <a:gd name="connsiteX2585" fmla="*/ 1013599 w 8023328"/>
              <a:gd name="connsiteY2585" fmla="*/ 711678 h 2380521"/>
              <a:gd name="connsiteX2586" fmla="*/ 1028021 w 8023328"/>
              <a:gd name="connsiteY2586" fmla="*/ 726466 h 2380521"/>
              <a:gd name="connsiteX2587" fmla="*/ 1013599 w 8023328"/>
              <a:gd name="connsiteY2587" fmla="*/ 741255 h 2380521"/>
              <a:gd name="connsiteX2588" fmla="*/ 998423 w 8023328"/>
              <a:gd name="connsiteY2588" fmla="*/ 726466 h 2380521"/>
              <a:gd name="connsiteX2589" fmla="*/ 1013599 w 8023328"/>
              <a:gd name="connsiteY2589" fmla="*/ 711678 h 2380521"/>
              <a:gd name="connsiteX2590" fmla="*/ 941452 w 8023328"/>
              <a:gd name="connsiteY2590" fmla="*/ 711678 h 2380521"/>
              <a:gd name="connsiteX2591" fmla="*/ 953848 w 8023328"/>
              <a:gd name="connsiteY2591" fmla="*/ 726466 h 2380521"/>
              <a:gd name="connsiteX2592" fmla="*/ 941452 w 8023328"/>
              <a:gd name="connsiteY2592" fmla="*/ 741255 h 2380521"/>
              <a:gd name="connsiteX2593" fmla="*/ 927596 w 8023328"/>
              <a:gd name="connsiteY2593" fmla="*/ 726466 h 2380521"/>
              <a:gd name="connsiteX2594" fmla="*/ 941452 w 8023328"/>
              <a:gd name="connsiteY2594" fmla="*/ 711678 h 2380521"/>
              <a:gd name="connsiteX2595" fmla="*/ 870620 w 8023328"/>
              <a:gd name="connsiteY2595" fmla="*/ 711678 h 2380521"/>
              <a:gd name="connsiteX2596" fmla="*/ 883018 w 8023328"/>
              <a:gd name="connsiteY2596" fmla="*/ 726466 h 2380521"/>
              <a:gd name="connsiteX2597" fmla="*/ 870620 w 8023328"/>
              <a:gd name="connsiteY2597" fmla="*/ 741255 h 2380521"/>
              <a:gd name="connsiteX2598" fmla="*/ 856764 w 8023328"/>
              <a:gd name="connsiteY2598" fmla="*/ 726466 h 2380521"/>
              <a:gd name="connsiteX2599" fmla="*/ 870620 w 8023328"/>
              <a:gd name="connsiteY2599" fmla="*/ 711678 h 2380521"/>
              <a:gd name="connsiteX2600" fmla="*/ 798331 w 8023328"/>
              <a:gd name="connsiteY2600" fmla="*/ 711678 h 2380521"/>
              <a:gd name="connsiteX2601" fmla="*/ 812189 w 8023328"/>
              <a:gd name="connsiteY2601" fmla="*/ 726466 h 2380521"/>
              <a:gd name="connsiteX2602" fmla="*/ 798331 w 8023328"/>
              <a:gd name="connsiteY2602" fmla="*/ 741255 h 2380521"/>
              <a:gd name="connsiteX2603" fmla="*/ 785934 w 8023328"/>
              <a:gd name="connsiteY2603" fmla="*/ 726466 h 2380521"/>
              <a:gd name="connsiteX2604" fmla="*/ 798331 w 8023328"/>
              <a:gd name="connsiteY2604" fmla="*/ 711678 h 2380521"/>
              <a:gd name="connsiteX2605" fmla="*/ 724129 w 8023328"/>
              <a:gd name="connsiteY2605" fmla="*/ 711678 h 2380521"/>
              <a:gd name="connsiteX2606" fmla="*/ 737986 w 8023328"/>
              <a:gd name="connsiteY2606" fmla="*/ 726466 h 2380521"/>
              <a:gd name="connsiteX2607" fmla="*/ 724129 w 8023328"/>
              <a:gd name="connsiteY2607" fmla="*/ 741255 h 2380521"/>
              <a:gd name="connsiteX2608" fmla="*/ 711732 w 8023328"/>
              <a:gd name="connsiteY2608" fmla="*/ 726466 h 2380521"/>
              <a:gd name="connsiteX2609" fmla="*/ 724129 w 8023328"/>
              <a:gd name="connsiteY2609" fmla="*/ 711678 h 2380521"/>
              <a:gd name="connsiteX2610" fmla="*/ 653298 w 8023328"/>
              <a:gd name="connsiteY2610" fmla="*/ 711678 h 2380521"/>
              <a:gd name="connsiteX2611" fmla="*/ 667154 w 8023328"/>
              <a:gd name="connsiteY2611" fmla="*/ 726466 h 2380521"/>
              <a:gd name="connsiteX2612" fmla="*/ 653298 w 8023328"/>
              <a:gd name="connsiteY2612" fmla="*/ 741255 h 2380521"/>
              <a:gd name="connsiteX2613" fmla="*/ 640901 w 8023328"/>
              <a:gd name="connsiteY2613" fmla="*/ 726466 h 2380521"/>
              <a:gd name="connsiteX2614" fmla="*/ 653298 w 8023328"/>
              <a:gd name="connsiteY2614" fmla="*/ 711678 h 2380521"/>
              <a:gd name="connsiteX2615" fmla="*/ 584861 w 8023328"/>
              <a:gd name="connsiteY2615" fmla="*/ 711678 h 2380521"/>
              <a:gd name="connsiteX2616" fmla="*/ 599648 w 8023328"/>
              <a:gd name="connsiteY2616" fmla="*/ 726466 h 2380521"/>
              <a:gd name="connsiteX2617" fmla="*/ 584861 w 8023328"/>
              <a:gd name="connsiteY2617" fmla="*/ 741255 h 2380521"/>
              <a:gd name="connsiteX2618" fmla="*/ 570071 w 8023328"/>
              <a:gd name="connsiteY2618" fmla="*/ 726466 h 2380521"/>
              <a:gd name="connsiteX2619" fmla="*/ 584861 w 8023328"/>
              <a:gd name="connsiteY2619" fmla="*/ 711678 h 2380521"/>
              <a:gd name="connsiteX2620" fmla="*/ 513660 w 8023328"/>
              <a:gd name="connsiteY2620" fmla="*/ 711678 h 2380521"/>
              <a:gd name="connsiteX2621" fmla="*/ 528837 w 8023328"/>
              <a:gd name="connsiteY2621" fmla="*/ 726466 h 2380521"/>
              <a:gd name="connsiteX2622" fmla="*/ 513660 w 8023328"/>
              <a:gd name="connsiteY2622" fmla="*/ 741255 h 2380521"/>
              <a:gd name="connsiteX2623" fmla="*/ 499241 w 8023328"/>
              <a:gd name="connsiteY2623" fmla="*/ 726466 h 2380521"/>
              <a:gd name="connsiteX2624" fmla="*/ 513660 w 8023328"/>
              <a:gd name="connsiteY2624" fmla="*/ 711678 h 2380521"/>
              <a:gd name="connsiteX2625" fmla="*/ 439826 w 8023328"/>
              <a:gd name="connsiteY2625" fmla="*/ 711678 h 2380521"/>
              <a:gd name="connsiteX2626" fmla="*/ 454616 w 8023328"/>
              <a:gd name="connsiteY2626" fmla="*/ 726466 h 2380521"/>
              <a:gd name="connsiteX2627" fmla="*/ 439826 w 8023328"/>
              <a:gd name="connsiteY2627" fmla="*/ 741255 h 2380521"/>
              <a:gd name="connsiteX2628" fmla="*/ 425038 w 8023328"/>
              <a:gd name="connsiteY2628" fmla="*/ 726466 h 2380521"/>
              <a:gd name="connsiteX2629" fmla="*/ 439826 w 8023328"/>
              <a:gd name="connsiteY2629" fmla="*/ 711678 h 2380521"/>
              <a:gd name="connsiteX2630" fmla="*/ 368064 w 8023328"/>
              <a:gd name="connsiteY2630" fmla="*/ 711678 h 2380521"/>
              <a:gd name="connsiteX2631" fmla="*/ 380462 w 8023328"/>
              <a:gd name="connsiteY2631" fmla="*/ 726466 h 2380521"/>
              <a:gd name="connsiteX2632" fmla="*/ 368064 w 8023328"/>
              <a:gd name="connsiteY2632" fmla="*/ 741255 h 2380521"/>
              <a:gd name="connsiteX2633" fmla="*/ 354207 w 8023328"/>
              <a:gd name="connsiteY2633" fmla="*/ 726466 h 2380521"/>
              <a:gd name="connsiteX2634" fmla="*/ 368064 w 8023328"/>
              <a:gd name="connsiteY2634" fmla="*/ 711678 h 2380521"/>
              <a:gd name="connsiteX2635" fmla="*/ 297232 w 8023328"/>
              <a:gd name="connsiteY2635" fmla="*/ 711678 h 2380521"/>
              <a:gd name="connsiteX2636" fmla="*/ 309630 w 8023328"/>
              <a:gd name="connsiteY2636" fmla="*/ 726466 h 2380521"/>
              <a:gd name="connsiteX2637" fmla="*/ 297232 w 8023328"/>
              <a:gd name="connsiteY2637" fmla="*/ 741255 h 2380521"/>
              <a:gd name="connsiteX2638" fmla="*/ 283376 w 8023328"/>
              <a:gd name="connsiteY2638" fmla="*/ 726466 h 2380521"/>
              <a:gd name="connsiteX2639" fmla="*/ 297232 w 8023328"/>
              <a:gd name="connsiteY2639" fmla="*/ 711678 h 2380521"/>
              <a:gd name="connsiteX2640" fmla="*/ 226403 w 8023328"/>
              <a:gd name="connsiteY2640" fmla="*/ 711678 h 2380521"/>
              <a:gd name="connsiteX2641" fmla="*/ 238801 w 8023328"/>
              <a:gd name="connsiteY2641" fmla="*/ 726466 h 2380521"/>
              <a:gd name="connsiteX2642" fmla="*/ 226403 w 8023328"/>
              <a:gd name="connsiteY2642" fmla="*/ 741255 h 2380521"/>
              <a:gd name="connsiteX2643" fmla="*/ 212548 w 8023328"/>
              <a:gd name="connsiteY2643" fmla="*/ 726466 h 2380521"/>
              <a:gd name="connsiteX2644" fmla="*/ 226403 w 8023328"/>
              <a:gd name="connsiteY2644" fmla="*/ 711678 h 2380521"/>
              <a:gd name="connsiteX2645" fmla="*/ 154106 w 8023328"/>
              <a:gd name="connsiteY2645" fmla="*/ 711678 h 2380521"/>
              <a:gd name="connsiteX2646" fmla="*/ 167962 w 8023328"/>
              <a:gd name="connsiteY2646" fmla="*/ 726466 h 2380521"/>
              <a:gd name="connsiteX2647" fmla="*/ 154106 w 8023328"/>
              <a:gd name="connsiteY2647" fmla="*/ 741255 h 2380521"/>
              <a:gd name="connsiteX2648" fmla="*/ 141708 w 8023328"/>
              <a:gd name="connsiteY2648" fmla="*/ 726466 h 2380521"/>
              <a:gd name="connsiteX2649" fmla="*/ 154106 w 8023328"/>
              <a:gd name="connsiteY2649" fmla="*/ 711678 h 2380521"/>
              <a:gd name="connsiteX2650" fmla="*/ 4227498 w 8023328"/>
              <a:gd name="connsiteY2650" fmla="*/ 640846 h 2380521"/>
              <a:gd name="connsiteX2651" fmla="*/ 4242286 w 8023328"/>
              <a:gd name="connsiteY2651" fmla="*/ 653243 h 2380521"/>
              <a:gd name="connsiteX2652" fmla="*/ 4227498 w 8023328"/>
              <a:gd name="connsiteY2652" fmla="*/ 667100 h 2380521"/>
              <a:gd name="connsiteX2653" fmla="*/ 4212710 w 8023328"/>
              <a:gd name="connsiteY2653" fmla="*/ 653243 h 2380521"/>
              <a:gd name="connsiteX2654" fmla="*/ 4227498 w 8023328"/>
              <a:gd name="connsiteY2654" fmla="*/ 640846 h 2380521"/>
              <a:gd name="connsiteX2655" fmla="*/ 4153295 w 8023328"/>
              <a:gd name="connsiteY2655" fmla="*/ 640846 h 2380521"/>
              <a:gd name="connsiteX2656" fmla="*/ 4168083 w 8023328"/>
              <a:gd name="connsiteY2656" fmla="*/ 653243 h 2380521"/>
              <a:gd name="connsiteX2657" fmla="*/ 4153295 w 8023328"/>
              <a:gd name="connsiteY2657" fmla="*/ 667100 h 2380521"/>
              <a:gd name="connsiteX2658" fmla="*/ 4138507 w 8023328"/>
              <a:gd name="connsiteY2658" fmla="*/ 653243 h 2380521"/>
              <a:gd name="connsiteX2659" fmla="*/ 4153295 w 8023328"/>
              <a:gd name="connsiteY2659" fmla="*/ 640846 h 2380521"/>
              <a:gd name="connsiteX2660" fmla="*/ 4082465 w 8023328"/>
              <a:gd name="connsiteY2660" fmla="*/ 640846 h 2380521"/>
              <a:gd name="connsiteX2661" fmla="*/ 4097254 w 8023328"/>
              <a:gd name="connsiteY2661" fmla="*/ 653243 h 2380521"/>
              <a:gd name="connsiteX2662" fmla="*/ 4082465 w 8023328"/>
              <a:gd name="connsiteY2662" fmla="*/ 667100 h 2380521"/>
              <a:gd name="connsiteX2663" fmla="*/ 4067676 w 8023328"/>
              <a:gd name="connsiteY2663" fmla="*/ 653243 h 2380521"/>
              <a:gd name="connsiteX2664" fmla="*/ 4082465 w 8023328"/>
              <a:gd name="connsiteY2664" fmla="*/ 640846 h 2380521"/>
              <a:gd name="connsiteX2665" fmla="*/ 4010703 w 8023328"/>
              <a:gd name="connsiteY2665" fmla="*/ 640846 h 2380521"/>
              <a:gd name="connsiteX2666" fmla="*/ 4023100 w 8023328"/>
              <a:gd name="connsiteY2666" fmla="*/ 653243 h 2380521"/>
              <a:gd name="connsiteX2667" fmla="*/ 4010703 w 8023328"/>
              <a:gd name="connsiteY2667" fmla="*/ 667100 h 2380521"/>
              <a:gd name="connsiteX2668" fmla="*/ 3996847 w 8023328"/>
              <a:gd name="connsiteY2668" fmla="*/ 653243 h 2380521"/>
              <a:gd name="connsiteX2669" fmla="*/ 4010703 w 8023328"/>
              <a:gd name="connsiteY2669" fmla="*/ 640846 h 2380521"/>
              <a:gd name="connsiteX2670" fmla="*/ 3939871 w 8023328"/>
              <a:gd name="connsiteY2670" fmla="*/ 640846 h 2380521"/>
              <a:gd name="connsiteX2671" fmla="*/ 3952268 w 8023328"/>
              <a:gd name="connsiteY2671" fmla="*/ 653243 h 2380521"/>
              <a:gd name="connsiteX2672" fmla="*/ 3939871 w 8023328"/>
              <a:gd name="connsiteY2672" fmla="*/ 667100 h 2380521"/>
              <a:gd name="connsiteX2673" fmla="*/ 3926015 w 8023328"/>
              <a:gd name="connsiteY2673" fmla="*/ 653243 h 2380521"/>
              <a:gd name="connsiteX2674" fmla="*/ 3939871 w 8023328"/>
              <a:gd name="connsiteY2674" fmla="*/ 640846 h 2380521"/>
              <a:gd name="connsiteX2675" fmla="*/ 3869042 w 8023328"/>
              <a:gd name="connsiteY2675" fmla="*/ 640846 h 2380521"/>
              <a:gd name="connsiteX2676" fmla="*/ 3881439 w 8023328"/>
              <a:gd name="connsiteY2676" fmla="*/ 653243 h 2380521"/>
              <a:gd name="connsiteX2677" fmla="*/ 3869042 w 8023328"/>
              <a:gd name="connsiteY2677" fmla="*/ 667100 h 2380521"/>
              <a:gd name="connsiteX2678" fmla="*/ 3855186 w 8023328"/>
              <a:gd name="connsiteY2678" fmla="*/ 653243 h 2380521"/>
              <a:gd name="connsiteX2679" fmla="*/ 3869042 w 8023328"/>
              <a:gd name="connsiteY2679" fmla="*/ 640846 h 2380521"/>
              <a:gd name="connsiteX2680" fmla="*/ 3796752 w 8023328"/>
              <a:gd name="connsiteY2680" fmla="*/ 640846 h 2380521"/>
              <a:gd name="connsiteX2681" fmla="*/ 3810608 w 8023328"/>
              <a:gd name="connsiteY2681" fmla="*/ 653243 h 2380521"/>
              <a:gd name="connsiteX2682" fmla="*/ 3796752 w 8023328"/>
              <a:gd name="connsiteY2682" fmla="*/ 667100 h 2380521"/>
              <a:gd name="connsiteX2683" fmla="*/ 3784355 w 8023328"/>
              <a:gd name="connsiteY2683" fmla="*/ 653243 h 2380521"/>
              <a:gd name="connsiteX2684" fmla="*/ 3796752 w 8023328"/>
              <a:gd name="connsiteY2684" fmla="*/ 640846 h 2380521"/>
              <a:gd name="connsiteX2685" fmla="*/ 3725922 w 8023328"/>
              <a:gd name="connsiteY2685" fmla="*/ 640846 h 2380521"/>
              <a:gd name="connsiteX2686" fmla="*/ 3739778 w 8023328"/>
              <a:gd name="connsiteY2686" fmla="*/ 653243 h 2380521"/>
              <a:gd name="connsiteX2687" fmla="*/ 3725922 w 8023328"/>
              <a:gd name="connsiteY2687" fmla="*/ 667100 h 2380521"/>
              <a:gd name="connsiteX2688" fmla="*/ 3713525 w 8023328"/>
              <a:gd name="connsiteY2688" fmla="*/ 653243 h 2380521"/>
              <a:gd name="connsiteX2689" fmla="*/ 3725922 w 8023328"/>
              <a:gd name="connsiteY2689" fmla="*/ 640846 h 2380521"/>
              <a:gd name="connsiteX2690" fmla="*/ 3655091 w 8023328"/>
              <a:gd name="connsiteY2690" fmla="*/ 640846 h 2380521"/>
              <a:gd name="connsiteX2691" fmla="*/ 3668947 w 8023328"/>
              <a:gd name="connsiteY2691" fmla="*/ 653243 h 2380521"/>
              <a:gd name="connsiteX2692" fmla="*/ 3655091 w 8023328"/>
              <a:gd name="connsiteY2692" fmla="*/ 667100 h 2380521"/>
              <a:gd name="connsiteX2693" fmla="*/ 3642694 w 8023328"/>
              <a:gd name="connsiteY2693" fmla="*/ 653243 h 2380521"/>
              <a:gd name="connsiteX2694" fmla="*/ 3655091 w 8023328"/>
              <a:gd name="connsiteY2694" fmla="*/ 640846 h 2380521"/>
              <a:gd name="connsiteX2695" fmla="*/ 3583280 w 8023328"/>
              <a:gd name="connsiteY2695" fmla="*/ 640846 h 2380521"/>
              <a:gd name="connsiteX2696" fmla="*/ 3598069 w 8023328"/>
              <a:gd name="connsiteY2696" fmla="*/ 653243 h 2380521"/>
              <a:gd name="connsiteX2697" fmla="*/ 3583280 w 8023328"/>
              <a:gd name="connsiteY2697" fmla="*/ 667100 h 2380521"/>
              <a:gd name="connsiteX2698" fmla="*/ 3568491 w 8023328"/>
              <a:gd name="connsiteY2698" fmla="*/ 653243 h 2380521"/>
              <a:gd name="connsiteX2699" fmla="*/ 3583280 w 8023328"/>
              <a:gd name="connsiteY2699" fmla="*/ 640846 h 2380521"/>
              <a:gd name="connsiteX2700" fmla="*/ 3512449 w 8023328"/>
              <a:gd name="connsiteY2700" fmla="*/ 640846 h 2380521"/>
              <a:gd name="connsiteX2701" fmla="*/ 3527237 w 8023328"/>
              <a:gd name="connsiteY2701" fmla="*/ 653243 h 2380521"/>
              <a:gd name="connsiteX2702" fmla="*/ 3512449 w 8023328"/>
              <a:gd name="connsiteY2702" fmla="*/ 667100 h 2380521"/>
              <a:gd name="connsiteX2703" fmla="*/ 3497661 w 8023328"/>
              <a:gd name="connsiteY2703" fmla="*/ 653243 h 2380521"/>
              <a:gd name="connsiteX2704" fmla="*/ 3512449 w 8023328"/>
              <a:gd name="connsiteY2704" fmla="*/ 640846 h 2380521"/>
              <a:gd name="connsiteX2705" fmla="*/ 3441619 w 8023328"/>
              <a:gd name="connsiteY2705" fmla="*/ 640846 h 2380521"/>
              <a:gd name="connsiteX2706" fmla="*/ 3456408 w 8023328"/>
              <a:gd name="connsiteY2706" fmla="*/ 653243 h 2380521"/>
              <a:gd name="connsiteX2707" fmla="*/ 3441619 w 8023328"/>
              <a:gd name="connsiteY2707" fmla="*/ 667100 h 2380521"/>
              <a:gd name="connsiteX2708" fmla="*/ 3426830 w 8023328"/>
              <a:gd name="connsiteY2708" fmla="*/ 653243 h 2380521"/>
              <a:gd name="connsiteX2709" fmla="*/ 3441619 w 8023328"/>
              <a:gd name="connsiteY2709" fmla="*/ 640846 h 2380521"/>
              <a:gd name="connsiteX2710" fmla="*/ 3369857 w 8023328"/>
              <a:gd name="connsiteY2710" fmla="*/ 640846 h 2380521"/>
              <a:gd name="connsiteX2711" fmla="*/ 3382254 w 8023328"/>
              <a:gd name="connsiteY2711" fmla="*/ 653243 h 2380521"/>
              <a:gd name="connsiteX2712" fmla="*/ 3369857 w 8023328"/>
              <a:gd name="connsiteY2712" fmla="*/ 667100 h 2380521"/>
              <a:gd name="connsiteX2713" fmla="*/ 3356001 w 8023328"/>
              <a:gd name="connsiteY2713" fmla="*/ 653243 h 2380521"/>
              <a:gd name="connsiteX2714" fmla="*/ 3369857 w 8023328"/>
              <a:gd name="connsiteY2714" fmla="*/ 640846 h 2380521"/>
              <a:gd name="connsiteX2715" fmla="*/ 3299091 w 8023328"/>
              <a:gd name="connsiteY2715" fmla="*/ 640846 h 2380521"/>
              <a:gd name="connsiteX2716" fmla="*/ 3311488 w 8023328"/>
              <a:gd name="connsiteY2716" fmla="*/ 653243 h 2380521"/>
              <a:gd name="connsiteX2717" fmla="*/ 3299091 w 8023328"/>
              <a:gd name="connsiteY2717" fmla="*/ 667100 h 2380521"/>
              <a:gd name="connsiteX2718" fmla="*/ 3285237 w 8023328"/>
              <a:gd name="connsiteY2718" fmla="*/ 653243 h 2380521"/>
              <a:gd name="connsiteX2719" fmla="*/ 3299091 w 8023328"/>
              <a:gd name="connsiteY2719" fmla="*/ 640846 h 2380521"/>
              <a:gd name="connsiteX2720" fmla="*/ 3228258 w 8023328"/>
              <a:gd name="connsiteY2720" fmla="*/ 640846 h 2380521"/>
              <a:gd name="connsiteX2721" fmla="*/ 3240658 w 8023328"/>
              <a:gd name="connsiteY2721" fmla="*/ 653243 h 2380521"/>
              <a:gd name="connsiteX2722" fmla="*/ 3228258 w 8023328"/>
              <a:gd name="connsiteY2722" fmla="*/ 667100 h 2380521"/>
              <a:gd name="connsiteX2723" fmla="*/ 3214403 w 8023328"/>
              <a:gd name="connsiteY2723" fmla="*/ 653243 h 2380521"/>
              <a:gd name="connsiteX2724" fmla="*/ 3228258 w 8023328"/>
              <a:gd name="connsiteY2724" fmla="*/ 640846 h 2380521"/>
              <a:gd name="connsiteX2725" fmla="*/ 3152597 w 8023328"/>
              <a:gd name="connsiteY2725" fmla="*/ 640846 h 2380521"/>
              <a:gd name="connsiteX2726" fmla="*/ 3166454 w 8023328"/>
              <a:gd name="connsiteY2726" fmla="*/ 653243 h 2380521"/>
              <a:gd name="connsiteX2727" fmla="*/ 3152597 w 8023328"/>
              <a:gd name="connsiteY2727" fmla="*/ 667100 h 2380521"/>
              <a:gd name="connsiteX2728" fmla="*/ 3140200 w 8023328"/>
              <a:gd name="connsiteY2728" fmla="*/ 653243 h 2380521"/>
              <a:gd name="connsiteX2729" fmla="*/ 3152597 w 8023328"/>
              <a:gd name="connsiteY2729" fmla="*/ 640846 h 2380521"/>
              <a:gd name="connsiteX2730" fmla="*/ 3081767 w 8023328"/>
              <a:gd name="connsiteY2730" fmla="*/ 640846 h 2380521"/>
              <a:gd name="connsiteX2731" fmla="*/ 3095620 w 8023328"/>
              <a:gd name="connsiteY2731" fmla="*/ 653243 h 2380521"/>
              <a:gd name="connsiteX2732" fmla="*/ 3081767 w 8023328"/>
              <a:gd name="connsiteY2732" fmla="*/ 667100 h 2380521"/>
              <a:gd name="connsiteX2733" fmla="*/ 3069366 w 8023328"/>
              <a:gd name="connsiteY2733" fmla="*/ 653243 h 2380521"/>
              <a:gd name="connsiteX2734" fmla="*/ 3081767 w 8023328"/>
              <a:gd name="connsiteY2734" fmla="*/ 640846 h 2380521"/>
              <a:gd name="connsiteX2735" fmla="*/ 3013710 w 8023328"/>
              <a:gd name="connsiteY2735" fmla="*/ 640846 h 2380521"/>
              <a:gd name="connsiteX2736" fmla="*/ 3028129 w 8023328"/>
              <a:gd name="connsiteY2736" fmla="*/ 653243 h 2380521"/>
              <a:gd name="connsiteX2737" fmla="*/ 3013710 w 8023328"/>
              <a:gd name="connsiteY2737" fmla="*/ 667100 h 2380521"/>
              <a:gd name="connsiteX2738" fmla="*/ 2998534 w 8023328"/>
              <a:gd name="connsiteY2738" fmla="*/ 653243 h 2380521"/>
              <a:gd name="connsiteX2739" fmla="*/ 3013710 w 8023328"/>
              <a:gd name="connsiteY2739" fmla="*/ 640846 h 2380521"/>
              <a:gd name="connsiteX2740" fmla="*/ 2942488 w 8023328"/>
              <a:gd name="connsiteY2740" fmla="*/ 640846 h 2380521"/>
              <a:gd name="connsiteX2741" fmla="*/ 2957280 w 8023328"/>
              <a:gd name="connsiteY2741" fmla="*/ 653243 h 2380521"/>
              <a:gd name="connsiteX2742" fmla="*/ 2942488 w 8023328"/>
              <a:gd name="connsiteY2742" fmla="*/ 667100 h 2380521"/>
              <a:gd name="connsiteX2743" fmla="*/ 2927703 w 8023328"/>
              <a:gd name="connsiteY2743" fmla="*/ 653243 h 2380521"/>
              <a:gd name="connsiteX2744" fmla="*/ 2942488 w 8023328"/>
              <a:gd name="connsiteY2744" fmla="*/ 640846 h 2380521"/>
              <a:gd name="connsiteX2745" fmla="*/ 2868288 w 8023328"/>
              <a:gd name="connsiteY2745" fmla="*/ 640846 h 2380521"/>
              <a:gd name="connsiteX2746" fmla="*/ 2883082 w 8023328"/>
              <a:gd name="connsiteY2746" fmla="*/ 653243 h 2380521"/>
              <a:gd name="connsiteX2747" fmla="*/ 2868288 w 8023328"/>
              <a:gd name="connsiteY2747" fmla="*/ 667100 h 2380521"/>
              <a:gd name="connsiteX2748" fmla="*/ 2853498 w 8023328"/>
              <a:gd name="connsiteY2748" fmla="*/ 653243 h 2380521"/>
              <a:gd name="connsiteX2749" fmla="*/ 2868288 w 8023328"/>
              <a:gd name="connsiteY2749" fmla="*/ 640846 h 2380521"/>
              <a:gd name="connsiteX2750" fmla="*/ 2796532 w 8023328"/>
              <a:gd name="connsiteY2750" fmla="*/ 640846 h 2380521"/>
              <a:gd name="connsiteX2751" fmla="*/ 2808926 w 8023328"/>
              <a:gd name="connsiteY2751" fmla="*/ 653243 h 2380521"/>
              <a:gd name="connsiteX2752" fmla="*/ 2796532 w 8023328"/>
              <a:gd name="connsiteY2752" fmla="*/ 667100 h 2380521"/>
              <a:gd name="connsiteX2753" fmla="*/ 2782673 w 8023328"/>
              <a:gd name="connsiteY2753" fmla="*/ 653243 h 2380521"/>
              <a:gd name="connsiteX2754" fmla="*/ 2796532 w 8023328"/>
              <a:gd name="connsiteY2754" fmla="*/ 640846 h 2380521"/>
              <a:gd name="connsiteX2755" fmla="*/ 2725692 w 8023328"/>
              <a:gd name="connsiteY2755" fmla="*/ 640846 h 2380521"/>
              <a:gd name="connsiteX2756" fmla="*/ 2738097 w 8023328"/>
              <a:gd name="connsiteY2756" fmla="*/ 653243 h 2380521"/>
              <a:gd name="connsiteX2757" fmla="*/ 2725692 w 8023328"/>
              <a:gd name="connsiteY2757" fmla="*/ 667100 h 2380521"/>
              <a:gd name="connsiteX2758" fmla="*/ 2711843 w 8023328"/>
              <a:gd name="connsiteY2758" fmla="*/ 653243 h 2380521"/>
              <a:gd name="connsiteX2759" fmla="*/ 2725692 w 8023328"/>
              <a:gd name="connsiteY2759" fmla="*/ 640846 h 2380521"/>
              <a:gd name="connsiteX2760" fmla="*/ 2654867 w 8023328"/>
              <a:gd name="connsiteY2760" fmla="*/ 640846 h 2380521"/>
              <a:gd name="connsiteX2761" fmla="*/ 2667266 w 8023328"/>
              <a:gd name="connsiteY2761" fmla="*/ 653243 h 2380521"/>
              <a:gd name="connsiteX2762" fmla="*/ 2654867 w 8023328"/>
              <a:gd name="connsiteY2762" fmla="*/ 667100 h 2380521"/>
              <a:gd name="connsiteX2763" fmla="*/ 2641013 w 8023328"/>
              <a:gd name="connsiteY2763" fmla="*/ 653243 h 2380521"/>
              <a:gd name="connsiteX2764" fmla="*/ 2654867 w 8023328"/>
              <a:gd name="connsiteY2764" fmla="*/ 640846 h 2380521"/>
              <a:gd name="connsiteX2765" fmla="*/ 2582577 w 8023328"/>
              <a:gd name="connsiteY2765" fmla="*/ 640846 h 2380521"/>
              <a:gd name="connsiteX2766" fmla="*/ 2596432 w 8023328"/>
              <a:gd name="connsiteY2766" fmla="*/ 654702 h 2380521"/>
              <a:gd name="connsiteX2767" fmla="*/ 2582577 w 8023328"/>
              <a:gd name="connsiteY2767" fmla="*/ 667100 h 2380521"/>
              <a:gd name="connsiteX2768" fmla="*/ 2570181 w 8023328"/>
              <a:gd name="connsiteY2768" fmla="*/ 654702 h 2380521"/>
              <a:gd name="connsiteX2769" fmla="*/ 2582577 w 8023328"/>
              <a:gd name="connsiteY2769" fmla="*/ 640846 h 2380521"/>
              <a:gd name="connsiteX2770" fmla="*/ 1728254 w 8023328"/>
              <a:gd name="connsiteY2770" fmla="*/ 640846 h 2380521"/>
              <a:gd name="connsiteX2771" fmla="*/ 1743044 w 8023328"/>
              <a:gd name="connsiteY2771" fmla="*/ 654702 h 2380521"/>
              <a:gd name="connsiteX2772" fmla="*/ 1728254 w 8023328"/>
              <a:gd name="connsiteY2772" fmla="*/ 667100 h 2380521"/>
              <a:gd name="connsiteX2773" fmla="*/ 1713464 w 8023328"/>
              <a:gd name="connsiteY2773" fmla="*/ 654702 h 2380521"/>
              <a:gd name="connsiteX2774" fmla="*/ 1728254 w 8023328"/>
              <a:gd name="connsiteY2774" fmla="*/ 640846 h 2380521"/>
              <a:gd name="connsiteX2775" fmla="*/ 1657423 w 8023328"/>
              <a:gd name="connsiteY2775" fmla="*/ 640846 h 2380521"/>
              <a:gd name="connsiteX2776" fmla="*/ 1672215 w 8023328"/>
              <a:gd name="connsiteY2776" fmla="*/ 654702 h 2380521"/>
              <a:gd name="connsiteX2777" fmla="*/ 1657423 w 8023328"/>
              <a:gd name="connsiteY2777" fmla="*/ 667100 h 2380521"/>
              <a:gd name="connsiteX2778" fmla="*/ 1642644 w 8023328"/>
              <a:gd name="connsiteY2778" fmla="*/ 654702 h 2380521"/>
              <a:gd name="connsiteX2779" fmla="*/ 1657423 w 8023328"/>
              <a:gd name="connsiteY2779" fmla="*/ 640846 h 2380521"/>
              <a:gd name="connsiteX2780" fmla="*/ 1582290 w 8023328"/>
              <a:gd name="connsiteY2780" fmla="*/ 640846 h 2380521"/>
              <a:gd name="connsiteX2781" fmla="*/ 1594694 w 8023328"/>
              <a:gd name="connsiteY2781" fmla="*/ 654702 h 2380521"/>
              <a:gd name="connsiteX2782" fmla="*/ 1582290 w 8023328"/>
              <a:gd name="connsiteY2782" fmla="*/ 667100 h 2380521"/>
              <a:gd name="connsiteX2783" fmla="*/ 1568435 w 8023328"/>
              <a:gd name="connsiteY2783" fmla="*/ 654702 h 2380521"/>
              <a:gd name="connsiteX2784" fmla="*/ 1582290 w 8023328"/>
              <a:gd name="connsiteY2784" fmla="*/ 640846 h 2380521"/>
              <a:gd name="connsiteX2785" fmla="*/ 1512190 w 8023328"/>
              <a:gd name="connsiteY2785" fmla="*/ 640846 h 2380521"/>
              <a:gd name="connsiteX2786" fmla="*/ 1523859 w 8023328"/>
              <a:gd name="connsiteY2786" fmla="*/ 654702 h 2380521"/>
              <a:gd name="connsiteX2787" fmla="*/ 1512190 w 8023328"/>
              <a:gd name="connsiteY2787" fmla="*/ 667100 h 2380521"/>
              <a:gd name="connsiteX2788" fmla="*/ 1497604 w 8023328"/>
              <a:gd name="connsiteY2788" fmla="*/ 654702 h 2380521"/>
              <a:gd name="connsiteX2789" fmla="*/ 1512190 w 8023328"/>
              <a:gd name="connsiteY2789" fmla="*/ 640846 h 2380521"/>
              <a:gd name="connsiteX2790" fmla="*/ 1440623 w 8023328"/>
              <a:gd name="connsiteY2790" fmla="*/ 640846 h 2380521"/>
              <a:gd name="connsiteX2791" fmla="*/ 1453017 w 8023328"/>
              <a:gd name="connsiteY2791" fmla="*/ 654702 h 2380521"/>
              <a:gd name="connsiteX2792" fmla="*/ 1440623 w 8023328"/>
              <a:gd name="connsiteY2792" fmla="*/ 667100 h 2380521"/>
              <a:gd name="connsiteX2793" fmla="*/ 1426767 w 8023328"/>
              <a:gd name="connsiteY2793" fmla="*/ 654702 h 2380521"/>
              <a:gd name="connsiteX2794" fmla="*/ 1440623 w 8023328"/>
              <a:gd name="connsiteY2794" fmla="*/ 640846 h 2380521"/>
              <a:gd name="connsiteX2795" fmla="*/ 1368339 w 8023328"/>
              <a:gd name="connsiteY2795" fmla="*/ 640846 h 2380521"/>
              <a:gd name="connsiteX2796" fmla="*/ 1382194 w 8023328"/>
              <a:gd name="connsiteY2796" fmla="*/ 654702 h 2380521"/>
              <a:gd name="connsiteX2797" fmla="*/ 1368339 w 8023328"/>
              <a:gd name="connsiteY2797" fmla="*/ 667100 h 2380521"/>
              <a:gd name="connsiteX2798" fmla="*/ 1355943 w 8023328"/>
              <a:gd name="connsiteY2798" fmla="*/ 654702 h 2380521"/>
              <a:gd name="connsiteX2799" fmla="*/ 1368339 w 8023328"/>
              <a:gd name="connsiteY2799" fmla="*/ 640846 h 2380521"/>
              <a:gd name="connsiteX2800" fmla="*/ 1297512 w 8023328"/>
              <a:gd name="connsiteY2800" fmla="*/ 640846 h 2380521"/>
              <a:gd name="connsiteX2801" fmla="*/ 1311369 w 8023328"/>
              <a:gd name="connsiteY2801" fmla="*/ 654702 h 2380521"/>
              <a:gd name="connsiteX2802" fmla="*/ 1297512 w 8023328"/>
              <a:gd name="connsiteY2802" fmla="*/ 667100 h 2380521"/>
              <a:gd name="connsiteX2803" fmla="*/ 1285116 w 8023328"/>
              <a:gd name="connsiteY2803" fmla="*/ 654702 h 2380521"/>
              <a:gd name="connsiteX2804" fmla="*/ 1297512 w 8023328"/>
              <a:gd name="connsiteY2804" fmla="*/ 640846 h 2380521"/>
              <a:gd name="connsiteX2805" fmla="*/ 1226680 w 8023328"/>
              <a:gd name="connsiteY2805" fmla="*/ 640846 h 2380521"/>
              <a:gd name="connsiteX2806" fmla="*/ 1240537 w 8023328"/>
              <a:gd name="connsiteY2806" fmla="*/ 654702 h 2380521"/>
              <a:gd name="connsiteX2807" fmla="*/ 1226680 w 8023328"/>
              <a:gd name="connsiteY2807" fmla="*/ 667100 h 2380521"/>
              <a:gd name="connsiteX2808" fmla="*/ 1214291 w 8023328"/>
              <a:gd name="connsiteY2808" fmla="*/ 654702 h 2380521"/>
              <a:gd name="connsiteX2809" fmla="*/ 1226680 w 8023328"/>
              <a:gd name="connsiteY2809" fmla="*/ 640846 h 2380521"/>
              <a:gd name="connsiteX2810" fmla="*/ 1154878 w 8023328"/>
              <a:gd name="connsiteY2810" fmla="*/ 640846 h 2380521"/>
              <a:gd name="connsiteX2811" fmla="*/ 1169666 w 8023328"/>
              <a:gd name="connsiteY2811" fmla="*/ 654702 h 2380521"/>
              <a:gd name="connsiteX2812" fmla="*/ 1154878 w 8023328"/>
              <a:gd name="connsiteY2812" fmla="*/ 667100 h 2380521"/>
              <a:gd name="connsiteX2813" fmla="*/ 1140088 w 8023328"/>
              <a:gd name="connsiteY2813" fmla="*/ 654702 h 2380521"/>
              <a:gd name="connsiteX2814" fmla="*/ 1154878 w 8023328"/>
              <a:gd name="connsiteY2814" fmla="*/ 640846 h 2380521"/>
              <a:gd name="connsiteX2815" fmla="*/ 1084051 w 8023328"/>
              <a:gd name="connsiteY2815" fmla="*/ 640846 h 2380521"/>
              <a:gd name="connsiteX2816" fmla="*/ 1098838 w 8023328"/>
              <a:gd name="connsiteY2816" fmla="*/ 654702 h 2380521"/>
              <a:gd name="connsiteX2817" fmla="*/ 1084051 w 8023328"/>
              <a:gd name="connsiteY2817" fmla="*/ 667100 h 2380521"/>
              <a:gd name="connsiteX2818" fmla="*/ 1069261 w 8023328"/>
              <a:gd name="connsiteY2818" fmla="*/ 654702 h 2380521"/>
              <a:gd name="connsiteX2819" fmla="*/ 1084051 w 8023328"/>
              <a:gd name="connsiteY2819" fmla="*/ 640846 h 2380521"/>
              <a:gd name="connsiteX2820" fmla="*/ 1013010 w 8023328"/>
              <a:gd name="connsiteY2820" fmla="*/ 640846 h 2380521"/>
              <a:gd name="connsiteX2821" fmla="*/ 1024682 w 8023328"/>
              <a:gd name="connsiteY2821" fmla="*/ 654702 h 2380521"/>
              <a:gd name="connsiteX2822" fmla="*/ 1013010 w 8023328"/>
              <a:gd name="connsiteY2822" fmla="*/ 667100 h 2380521"/>
              <a:gd name="connsiteX2823" fmla="*/ 998429 w 8023328"/>
              <a:gd name="connsiteY2823" fmla="*/ 654702 h 2380521"/>
              <a:gd name="connsiteX2824" fmla="*/ 1013010 w 8023328"/>
              <a:gd name="connsiteY2824" fmla="*/ 640846 h 2380521"/>
              <a:gd name="connsiteX2825" fmla="*/ 941457 w 8023328"/>
              <a:gd name="connsiteY2825" fmla="*/ 640846 h 2380521"/>
              <a:gd name="connsiteX2826" fmla="*/ 953852 w 8023328"/>
              <a:gd name="connsiteY2826" fmla="*/ 654702 h 2380521"/>
              <a:gd name="connsiteX2827" fmla="*/ 941457 w 8023328"/>
              <a:gd name="connsiteY2827" fmla="*/ 667100 h 2380521"/>
              <a:gd name="connsiteX2828" fmla="*/ 927599 w 8023328"/>
              <a:gd name="connsiteY2828" fmla="*/ 654702 h 2380521"/>
              <a:gd name="connsiteX2829" fmla="*/ 941457 w 8023328"/>
              <a:gd name="connsiteY2829" fmla="*/ 640846 h 2380521"/>
              <a:gd name="connsiteX2830" fmla="*/ 870622 w 8023328"/>
              <a:gd name="connsiteY2830" fmla="*/ 640846 h 2380521"/>
              <a:gd name="connsiteX2831" fmla="*/ 883024 w 8023328"/>
              <a:gd name="connsiteY2831" fmla="*/ 654702 h 2380521"/>
              <a:gd name="connsiteX2832" fmla="*/ 870622 w 8023328"/>
              <a:gd name="connsiteY2832" fmla="*/ 667100 h 2380521"/>
              <a:gd name="connsiteX2833" fmla="*/ 856770 w 8023328"/>
              <a:gd name="connsiteY2833" fmla="*/ 654702 h 2380521"/>
              <a:gd name="connsiteX2834" fmla="*/ 870622 w 8023328"/>
              <a:gd name="connsiteY2834" fmla="*/ 640846 h 2380521"/>
              <a:gd name="connsiteX2835" fmla="*/ 798337 w 8023328"/>
              <a:gd name="connsiteY2835" fmla="*/ 640846 h 2380521"/>
              <a:gd name="connsiteX2836" fmla="*/ 812191 w 8023328"/>
              <a:gd name="connsiteY2836" fmla="*/ 655635 h 2380521"/>
              <a:gd name="connsiteX2837" fmla="*/ 798337 w 8023328"/>
              <a:gd name="connsiteY2837" fmla="*/ 670424 h 2380521"/>
              <a:gd name="connsiteX2838" fmla="*/ 785937 w 8023328"/>
              <a:gd name="connsiteY2838" fmla="*/ 655635 h 2380521"/>
              <a:gd name="connsiteX2839" fmla="*/ 798337 w 8023328"/>
              <a:gd name="connsiteY2839" fmla="*/ 640846 h 2380521"/>
              <a:gd name="connsiteX2840" fmla="*/ 724134 w 8023328"/>
              <a:gd name="connsiteY2840" fmla="*/ 640846 h 2380521"/>
              <a:gd name="connsiteX2841" fmla="*/ 737989 w 8023328"/>
              <a:gd name="connsiteY2841" fmla="*/ 655635 h 2380521"/>
              <a:gd name="connsiteX2842" fmla="*/ 724134 w 8023328"/>
              <a:gd name="connsiteY2842" fmla="*/ 670424 h 2380521"/>
              <a:gd name="connsiteX2843" fmla="*/ 711735 w 8023328"/>
              <a:gd name="connsiteY2843" fmla="*/ 655635 h 2380521"/>
              <a:gd name="connsiteX2844" fmla="*/ 724134 w 8023328"/>
              <a:gd name="connsiteY2844" fmla="*/ 640846 h 2380521"/>
              <a:gd name="connsiteX2845" fmla="*/ 653301 w 8023328"/>
              <a:gd name="connsiteY2845" fmla="*/ 640846 h 2380521"/>
              <a:gd name="connsiteX2846" fmla="*/ 667160 w 8023328"/>
              <a:gd name="connsiteY2846" fmla="*/ 655635 h 2380521"/>
              <a:gd name="connsiteX2847" fmla="*/ 653301 w 8023328"/>
              <a:gd name="connsiteY2847" fmla="*/ 670424 h 2380521"/>
              <a:gd name="connsiteX2848" fmla="*/ 640907 w 8023328"/>
              <a:gd name="connsiteY2848" fmla="*/ 655635 h 2380521"/>
              <a:gd name="connsiteX2849" fmla="*/ 653301 w 8023328"/>
              <a:gd name="connsiteY2849" fmla="*/ 640846 h 2380521"/>
              <a:gd name="connsiteX2850" fmla="*/ 584864 w 8023328"/>
              <a:gd name="connsiteY2850" fmla="*/ 640846 h 2380521"/>
              <a:gd name="connsiteX2851" fmla="*/ 599651 w 8023328"/>
              <a:gd name="connsiteY2851" fmla="*/ 655635 h 2380521"/>
              <a:gd name="connsiteX2852" fmla="*/ 584864 w 8023328"/>
              <a:gd name="connsiteY2852" fmla="*/ 670424 h 2380521"/>
              <a:gd name="connsiteX2853" fmla="*/ 570075 w 8023328"/>
              <a:gd name="connsiteY2853" fmla="*/ 655635 h 2380521"/>
              <a:gd name="connsiteX2854" fmla="*/ 584864 w 8023328"/>
              <a:gd name="connsiteY2854" fmla="*/ 640846 h 2380521"/>
              <a:gd name="connsiteX2855" fmla="*/ 513663 w 8023328"/>
              <a:gd name="connsiteY2855" fmla="*/ 640846 h 2380521"/>
              <a:gd name="connsiteX2856" fmla="*/ 528843 w 8023328"/>
              <a:gd name="connsiteY2856" fmla="*/ 655635 h 2380521"/>
              <a:gd name="connsiteX2857" fmla="*/ 513663 w 8023328"/>
              <a:gd name="connsiteY2857" fmla="*/ 670424 h 2380521"/>
              <a:gd name="connsiteX2858" fmla="*/ 499246 w 8023328"/>
              <a:gd name="connsiteY2858" fmla="*/ 655635 h 2380521"/>
              <a:gd name="connsiteX2859" fmla="*/ 513663 w 8023328"/>
              <a:gd name="connsiteY2859" fmla="*/ 640846 h 2380521"/>
              <a:gd name="connsiteX2860" fmla="*/ 439832 w 8023328"/>
              <a:gd name="connsiteY2860" fmla="*/ 640846 h 2380521"/>
              <a:gd name="connsiteX2861" fmla="*/ 454622 w 8023328"/>
              <a:gd name="connsiteY2861" fmla="*/ 655635 h 2380521"/>
              <a:gd name="connsiteX2862" fmla="*/ 439832 w 8023328"/>
              <a:gd name="connsiteY2862" fmla="*/ 670424 h 2380521"/>
              <a:gd name="connsiteX2863" fmla="*/ 425044 w 8023328"/>
              <a:gd name="connsiteY2863" fmla="*/ 655635 h 2380521"/>
              <a:gd name="connsiteX2864" fmla="*/ 439832 w 8023328"/>
              <a:gd name="connsiteY2864" fmla="*/ 640846 h 2380521"/>
              <a:gd name="connsiteX2865" fmla="*/ 368070 w 8023328"/>
              <a:gd name="connsiteY2865" fmla="*/ 640846 h 2380521"/>
              <a:gd name="connsiteX2866" fmla="*/ 380465 w 8023328"/>
              <a:gd name="connsiteY2866" fmla="*/ 655635 h 2380521"/>
              <a:gd name="connsiteX2867" fmla="*/ 368070 w 8023328"/>
              <a:gd name="connsiteY2867" fmla="*/ 670424 h 2380521"/>
              <a:gd name="connsiteX2868" fmla="*/ 354211 w 8023328"/>
              <a:gd name="connsiteY2868" fmla="*/ 655635 h 2380521"/>
              <a:gd name="connsiteX2869" fmla="*/ 368070 w 8023328"/>
              <a:gd name="connsiteY2869" fmla="*/ 640846 h 2380521"/>
              <a:gd name="connsiteX2870" fmla="*/ 297235 w 8023328"/>
              <a:gd name="connsiteY2870" fmla="*/ 640846 h 2380521"/>
              <a:gd name="connsiteX2871" fmla="*/ 309631 w 8023328"/>
              <a:gd name="connsiteY2871" fmla="*/ 655635 h 2380521"/>
              <a:gd name="connsiteX2872" fmla="*/ 297235 w 8023328"/>
              <a:gd name="connsiteY2872" fmla="*/ 670424 h 2380521"/>
              <a:gd name="connsiteX2873" fmla="*/ 283379 w 8023328"/>
              <a:gd name="connsiteY2873" fmla="*/ 655635 h 2380521"/>
              <a:gd name="connsiteX2874" fmla="*/ 297235 w 8023328"/>
              <a:gd name="connsiteY2874" fmla="*/ 640846 h 2380521"/>
              <a:gd name="connsiteX2875" fmla="*/ 4082465 w 8023328"/>
              <a:gd name="connsiteY2875" fmla="*/ 570017 h 2380521"/>
              <a:gd name="connsiteX2876" fmla="*/ 4097254 w 8023328"/>
              <a:gd name="connsiteY2876" fmla="*/ 584805 h 2380521"/>
              <a:gd name="connsiteX2877" fmla="*/ 4082465 w 8023328"/>
              <a:gd name="connsiteY2877" fmla="*/ 599594 h 2380521"/>
              <a:gd name="connsiteX2878" fmla="*/ 4067676 w 8023328"/>
              <a:gd name="connsiteY2878" fmla="*/ 584805 h 2380521"/>
              <a:gd name="connsiteX2879" fmla="*/ 4082465 w 8023328"/>
              <a:gd name="connsiteY2879" fmla="*/ 570017 h 2380521"/>
              <a:gd name="connsiteX2880" fmla="*/ 4010703 w 8023328"/>
              <a:gd name="connsiteY2880" fmla="*/ 570017 h 2380521"/>
              <a:gd name="connsiteX2881" fmla="*/ 4023100 w 8023328"/>
              <a:gd name="connsiteY2881" fmla="*/ 584805 h 2380521"/>
              <a:gd name="connsiteX2882" fmla="*/ 4010703 w 8023328"/>
              <a:gd name="connsiteY2882" fmla="*/ 599594 h 2380521"/>
              <a:gd name="connsiteX2883" fmla="*/ 3996847 w 8023328"/>
              <a:gd name="connsiteY2883" fmla="*/ 584805 h 2380521"/>
              <a:gd name="connsiteX2884" fmla="*/ 4010703 w 8023328"/>
              <a:gd name="connsiteY2884" fmla="*/ 570017 h 2380521"/>
              <a:gd name="connsiteX2885" fmla="*/ 3939871 w 8023328"/>
              <a:gd name="connsiteY2885" fmla="*/ 570017 h 2380521"/>
              <a:gd name="connsiteX2886" fmla="*/ 3952268 w 8023328"/>
              <a:gd name="connsiteY2886" fmla="*/ 584805 h 2380521"/>
              <a:gd name="connsiteX2887" fmla="*/ 3939871 w 8023328"/>
              <a:gd name="connsiteY2887" fmla="*/ 599594 h 2380521"/>
              <a:gd name="connsiteX2888" fmla="*/ 3926015 w 8023328"/>
              <a:gd name="connsiteY2888" fmla="*/ 584805 h 2380521"/>
              <a:gd name="connsiteX2889" fmla="*/ 3939871 w 8023328"/>
              <a:gd name="connsiteY2889" fmla="*/ 570017 h 2380521"/>
              <a:gd name="connsiteX2890" fmla="*/ 3869042 w 8023328"/>
              <a:gd name="connsiteY2890" fmla="*/ 570017 h 2380521"/>
              <a:gd name="connsiteX2891" fmla="*/ 3881439 w 8023328"/>
              <a:gd name="connsiteY2891" fmla="*/ 584805 h 2380521"/>
              <a:gd name="connsiteX2892" fmla="*/ 3869042 w 8023328"/>
              <a:gd name="connsiteY2892" fmla="*/ 599594 h 2380521"/>
              <a:gd name="connsiteX2893" fmla="*/ 3855186 w 8023328"/>
              <a:gd name="connsiteY2893" fmla="*/ 584805 h 2380521"/>
              <a:gd name="connsiteX2894" fmla="*/ 3869042 w 8023328"/>
              <a:gd name="connsiteY2894" fmla="*/ 570017 h 2380521"/>
              <a:gd name="connsiteX2895" fmla="*/ 3796752 w 8023328"/>
              <a:gd name="connsiteY2895" fmla="*/ 570017 h 2380521"/>
              <a:gd name="connsiteX2896" fmla="*/ 3810608 w 8023328"/>
              <a:gd name="connsiteY2896" fmla="*/ 584805 h 2380521"/>
              <a:gd name="connsiteX2897" fmla="*/ 3796752 w 8023328"/>
              <a:gd name="connsiteY2897" fmla="*/ 599594 h 2380521"/>
              <a:gd name="connsiteX2898" fmla="*/ 3784355 w 8023328"/>
              <a:gd name="connsiteY2898" fmla="*/ 584805 h 2380521"/>
              <a:gd name="connsiteX2899" fmla="*/ 3796752 w 8023328"/>
              <a:gd name="connsiteY2899" fmla="*/ 570017 h 2380521"/>
              <a:gd name="connsiteX2900" fmla="*/ 3725922 w 8023328"/>
              <a:gd name="connsiteY2900" fmla="*/ 570017 h 2380521"/>
              <a:gd name="connsiteX2901" fmla="*/ 3739778 w 8023328"/>
              <a:gd name="connsiteY2901" fmla="*/ 584805 h 2380521"/>
              <a:gd name="connsiteX2902" fmla="*/ 3725922 w 8023328"/>
              <a:gd name="connsiteY2902" fmla="*/ 599594 h 2380521"/>
              <a:gd name="connsiteX2903" fmla="*/ 3713525 w 8023328"/>
              <a:gd name="connsiteY2903" fmla="*/ 584805 h 2380521"/>
              <a:gd name="connsiteX2904" fmla="*/ 3725922 w 8023328"/>
              <a:gd name="connsiteY2904" fmla="*/ 570017 h 2380521"/>
              <a:gd name="connsiteX2905" fmla="*/ 3655091 w 8023328"/>
              <a:gd name="connsiteY2905" fmla="*/ 570017 h 2380521"/>
              <a:gd name="connsiteX2906" fmla="*/ 3668947 w 8023328"/>
              <a:gd name="connsiteY2906" fmla="*/ 582414 h 2380521"/>
              <a:gd name="connsiteX2907" fmla="*/ 3655091 w 8023328"/>
              <a:gd name="connsiteY2907" fmla="*/ 596271 h 2380521"/>
              <a:gd name="connsiteX2908" fmla="*/ 3642694 w 8023328"/>
              <a:gd name="connsiteY2908" fmla="*/ 582414 h 2380521"/>
              <a:gd name="connsiteX2909" fmla="*/ 3655091 w 8023328"/>
              <a:gd name="connsiteY2909" fmla="*/ 570017 h 2380521"/>
              <a:gd name="connsiteX2910" fmla="*/ 3583280 w 8023328"/>
              <a:gd name="connsiteY2910" fmla="*/ 570017 h 2380521"/>
              <a:gd name="connsiteX2911" fmla="*/ 3598069 w 8023328"/>
              <a:gd name="connsiteY2911" fmla="*/ 582414 h 2380521"/>
              <a:gd name="connsiteX2912" fmla="*/ 3583280 w 8023328"/>
              <a:gd name="connsiteY2912" fmla="*/ 596271 h 2380521"/>
              <a:gd name="connsiteX2913" fmla="*/ 3568491 w 8023328"/>
              <a:gd name="connsiteY2913" fmla="*/ 582414 h 2380521"/>
              <a:gd name="connsiteX2914" fmla="*/ 3583280 w 8023328"/>
              <a:gd name="connsiteY2914" fmla="*/ 570017 h 2380521"/>
              <a:gd name="connsiteX2915" fmla="*/ 3512449 w 8023328"/>
              <a:gd name="connsiteY2915" fmla="*/ 570017 h 2380521"/>
              <a:gd name="connsiteX2916" fmla="*/ 3527237 w 8023328"/>
              <a:gd name="connsiteY2916" fmla="*/ 582414 h 2380521"/>
              <a:gd name="connsiteX2917" fmla="*/ 3512449 w 8023328"/>
              <a:gd name="connsiteY2917" fmla="*/ 596271 h 2380521"/>
              <a:gd name="connsiteX2918" fmla="*/ 3497661 w 8023328"/>
              <a:gd name="connsiteY2918" fmla="*/ 582414 h 2380521"/>
              <a:gd name="connsiteX2919" fmla="*/ 3512449 w 8023328"/>
              <a:gd name="connsiteY2919" fmla="*/ 570017 h 2380521"/>
              <a:gd name="connsiteX2920" fmla="*/ 3441619 w 8023328"/>
              <a:gd name="connsiteY2920" fmla="*/ 570017 h 2380521"/>
              <a:gd name="connsiteX2921" fmla="*/ 3456408 w 8023328"/>
              <a:gd name="connsiteY2921" fmla="*/ 582414 h 2380521"/>
              <a:gd name="connsiteX2922" fmla="*/ 3441619 w 8023328"/>
              <a:gd name="connsiteY2922" fmla="*/ 596271 h 2380521"/>
              <a:gd name="connsiteX2923" fmla="*/ 3426830 w 8023328"/>
              <a:gd name="connsiteY2923" fmla="*/ 582414 h 2380521"/>
              <a:gd name="connsiteX2924" fmla="*/ 3441619 w 8023328"/>
              <a:gd name="connsiteY2924" fmla="*/ 570017 h 2380521"/>
              <a:gd name="connsiteX2925" fmla="*/ 3369857 w 8023328"/>
              <a:gd name="connsiteY2925" fmla="*/ 570017 h 2380521"/>
              <a:gd name="connsiteX2926" fmla="*/ 3382254 w 8023328"/>
              <a:gd name="connsiteY2926" fmla="*/ 582414 h 2380521"/>
              <a:gd name="connsiteX2927" fmla="*/ 3369857 w 8023328"/>
              <a:gd name="connsiteY2927" fmla="*/ 596271 h 2380521"/>
              <a:gd name="connsiteX2928" fmla="*/ 3356001 w 8023328"/>
              <a:gd name="connsiteY2928" fmla="*/ 582414 h 2380521"/>
              <a:gd name="connsiteX2929" fmla="*/ 3369857 w 8023328"/>
              <a:gd name="connsiteY2929" fmla="*/ 570017 h 2380521"/>
              <a:gd name="connsiteX2930" fmla="*/ 3299091 w 8023328"/>
              <a:gd name="connsiteY2930" fmla="*/ 570017 h 2380521"/>
              <a:gd name="connsiteX2931" fmla="*/ 3311491 w 8023328"/>
              <a:gd name="connsiteY2931" fmla="*/ 582414 h 2380521"/>
              <a:gd name="connsiteX2932" fmla="*/ 3299091 w 8023328"/>
              <a:gd name="connsiteY2932" fmla="*/ 596271 h 2380521"/>
              <a:gd name="connsiteX2933" fmla="*/ 3285240 w 8023328"/>
              <a:gd name="connsiteY2933" fmla="*/ 582414 h 2380521"/>
              <a:gd name="connsiteX2934" fmla="*/ 3299091 w 8023328"/>
              <a:gd name="connsiteY2934" fmla="*/ 570017 h 2380521"/>
              <a:gd name="connsiteX2935" fmla="*/ 3226803 w 8023328"/>
              <a:gd name="connsiteY2935" fmla="*/ 570017 h 2380521"/>
              <a:gd name="connsiteX2936" fmla="*/ 3240660 w 8023328"/>
              <a:gd name="connsiteY2936" fmla="*/ 582414 h 2380521"/>
              <a:gd name="connsiteX2937" fmla="*/ 3226803 w 8023328"/>
              <a:gd name="connsiteY2937" fmla="*/ 596271 h 2380521"/>
              <a:gd name="connsiteX2938" fmla="*/ 3214406 w 8023328"/>
              <a:gd name="connsiteY2938" fmla="*/ 582414 h 2380521"/>
              <a:gd name="connsiteX2939" fmla="*/ 3226803 w 8023328"/>
              <a:gd name="connsiteY2939" fmla="*/ 570017 h 2380521"/>
              <a:gd name="connsiteX2940" fmla="*/ 3152600 w 8023328"/>
              <a:gd name="connsiteY2940" fmla="*/ 570017 h 2380521"/>
              <a:gd name="connsiteX2941" fmla="*/ 3166454 w 8023328"/>
              <a:gd name="connsiteY2941" fmla="*/ 582414 h 2380521"/>
              <a:gd name="connsiteX2942" fmla="*/ 3152600 w 8023328"/>
              <a:gd name="connsiteY2942" fmla="*/ 596271 h 2380521"/>
              <a:gd name="connsiteX2943" fmla="*/ 3140203 w 8023328"/>
              <a:gd name="connsiteY2943" fmla="*/ 582414 h 2380521"/>
              <a:gd name="connsiteX2944" fmla="*/ 3152600 w 8023328"/>
              <a:gd name="connsiteY2944" fmla="*/ 570017 h 2380521"/>
              <a:gd name="connsiteX2945" fmla="*/ 3081770 w 8023328"/>
              <a:gd name="connsiteY2945" fmla="*/ 570017 h 2380521"/>
              <a:gd name="connsiteX2946" fmla="*/ 3095622 w 8023328"/>
              <a:gd name="connsiteY2946" fmla="*/ 582414 h 2380521"/>
              <a:gd name="connsiteX2947" fmla="*/ 3081770 w 8023328"/>
              <a:gd name="connsiteY2947" fmla="*/ 596271 h 2380521"/>
              <a:gd name="connsiteX2948" fmla="*/ 3069369 w 8023328"/>
              <a:gd name="connsiteY2948" fmla="*/ 582414 h 2380521"/>
              <a:gd name="connsiteX2949" fmla="*/ 3081770 w 8023328"/>
              <a:gd name="connsiteY2949" fmla="*/ 570017 h 2380521"/>
              <a:gd name="connsiteX2950" fmla="*/ 3013712 w 8023328"/>
              <a:gd name="connsiteY2950" fmla="*/ 570017 h 2380521"/>
              <a:gd name="connsiteX2951" fmla="*/ 3028132 w 8023328"/>
              <a:gd name="connsiteY2951" fmla="*/ 582414 h 2380521"/>
              <a:gd name="connsiteX2952" fmla="*/ 3013712 w 8023328"/>
              <a:gd name="connsiteY2952" fmla="*/ 596271 h 2380521"/>
              <a:gd name="connsiteX2953" fmla="*/ 2998537 w 8023328"/>
              <a:gd name="connsiteY2953" fmla="*/ 582414 h 2380521"/>
              <a:gd name="connsiteX2954" fmla="*/ 3013712 w 8023328"/>
              <a:gd name="connsiteY2954" fmla="*/ 570017 h 2380521"/>
              <a:gd name="connsiteX2955" fmla="*/ 2942491 w 8023328"/>
              <a:gd name="connsiteY2955" fmla="*/ 570017 h 2380521"/>
              <a:gd name="connsiteX2956" fmla="*/ 2957285 w 8023328"/>
              <a:gd name="connsiteY2956" fmla="*/ 582414 h 2380521"/>
              <a:gd name="connsiteX2957" fmla="*/ 2942491 w 8023328"/>
              <a:gd name="connsiteY2957" fmla="*/ 596271 h 2380521"/>
              <a:gd name="connsiteX2958" fmla="*/ 2927705 w 8023328"/>
              <a:gd name="connsiteY2958" fmla="*/ 582414 h 2380521"/>
              <a:gd name="connsiteX2959" fmla="*/ 2942491 w 8023328"/>
              <a:gd name="connsiteY2959" fmla="*/ 570017 h 2380521"/>
              <a:gd name="connsiteX2960" fmla="*/ 2868288 w 8023328"/>
              <a:gd name="connsiteY2960" fmla="*/ 570017 h 2380521"/>
              <a:gd name="connsiteX2961" fmla="*/ 2883082 w 8023328"/>
              <a:gd name="connsiteY2961" fmla="*/ 582414 h 2380521"/>
              <a:gd name="connsiteX2962" fmla="*/ 2868288 w 8023328"/>
              <a:gd name="connsiteY2962" fmla="*/ 596271 h 2380521"/>
              <a:gd name="connsiteX2963" fmla="*/ 2853502 w 8023328"/>
              <a:gd name="connsiteY2963" fmla="*/ 582414 h 2380521"/>
              <a:gd name="connsiteX2964" fmla="*/ 2868288 w 8023328"/>
              <a:gd name="connsiteY2964" fmla="*/ 570017 h 2380521"/>
              <a:gd name="connsiteX2965" fmla="*/ 2796532 w 8023328"/>
              <a:gd name="connsiteY2965" fmla="*/ 570017 h 2380521"/>
              <a:gd name="connsiteX2966" fmla="*/ 2808931 w 8023328"/>
              <a:gd name="connsiteY2966" fmla="*/ 582414 h 2380521"/>
              <a:gd name="connsiteX2967" fmla="*/ 2796532 w 8023328"/>
              <a:gd name="connsiteY2967" fmla="*/ 596271 h 2380521"/>
              <a:gd name="connsiteX2968" fmla="*/ 2782675 w 8023328"/>
              <a:gd name="connsiteY2968" fmla="*/ 582414 h 2380521"/>
              <a:gd name="connsiteX2969" fmla="*/ 2796532 w 8023328"/>
              <a:gd name="connsiteY2969" fmla="*/ 570017 h 2380521"/>
              <a:gd name="connsiteX2970" fmla="*/ 2725695 w 8023328"/>
              <a:gd name="connsiteY2970" fmla="*/ 570017 h 2380521"/>
              <a:gd name="connsiteX2971" fmla="*/ 2738097 w 8023328"/>
              <a:gd name="connsiteY2971" fmla="*/ 582414 h 2380521"/>
              <a:gd name="connsiteX2972" fmla="*/ 2725695 w 8023328"/>
              <a:gd name="connsiteY2972" fmla="*/ 596271 h 2380521"/>
              <a:gd name="connsiteX2973" fmla="*/ 2711843 w 8023328"/>
              <a:gd name="connsiteY2973" fmla="*/ 582414 h 2380521"/>
              <a:gd name="connsiteX2974" fmla="*/ 2725695 w 8023328"/>
              <a:gd name="connsiteY2974" fmla="*/ 570017 h 2380521"/>
              <a:gd name="connsiteX2975" fmla="*/ 2654867 w 8023328"/>
              <a:gd name="connsiteY2975" fmla="*/ 570017 h 2380521"/>
              <a:gd name="connsiteX2976" fmla="*/ 2667266 w 8023328"/>
              <a:gd name="connsiteY2976" fmla="*/ 582414 h 2380521"/>
              <a:gd name="connsiteX2977" fmla="*/ 2654867 w 8023328"/>
              <a:gd name="connsiteY2977" fmla="*/ 596271 h 2380521"/>
              <a:gd name="connsiteX2978" fmla="*/ 2641013 w 8023328"/>
              <a:gd name="connsiteY2978" fmla="*/ 582414 h 2380521"/>
              <a:gd name="connsiteX2979" fmla="*/ 2654867 w 8023328"/>
              <a:gd name="connsiteY2979" fmla="*/ 570017 h 2380521"/>
              <a:gd name="connsiteX2980" fmla="*/ 2582580 w 8023328"/>
              <a:gd name="connsiteY2980" fmla="*/ 570017 h 2380521"/>
              <a:gd name="connsiteX2981" fmla="*/ 2596435 w 8023328"/>
              <a:gd name="connsiteY2981" fmla="*/ 582414 h 2380521"/>
              <a:gd name="connsiteX2982" fmla="*/ 2582580 w 8023328"/>
              <a:gd name="connsiteY2982" fmla="*/ 596271 h 2380521"/>
              <a:gd name="connsiteX2983" fmla="*/ 2570184 w 8023328"/>
              <a:gd name="connsiteY2983" fmla="*/ 582414 h 2380521"/>
              <a:gd name="connsiteX2984" fmla="*/ 2582580 w 8023328"/>
              <a:gd name="connsiteY2984" fmla="*/ 570017 h 2380521"/>
              <a:gd name="connsiteX2985" fmla="*/ 2511026 w 8023328"/>
              <a:gd name="connsiteY2985" fmla="*/ 570017 h 2380521"/>
              <a:gd name="connsiteX2986" fmla="*/ 2525610 w 8023328"/>
              <a:gd name="connsiteY2986" fmla="*/ 582414 h 2380521"/>
              <a:gd name="connsiteX2987" fmla="*/ 2511026 w 8023328"/>
              <a:gd name="connsiteY2987" fmla="*/ 596271 h 2380521"/>
              <a:gd name="connsiteX2988" fmla="*/ 2499358 w 8023328"/>
              <a:gd name="connsiteY2988" fmla="*/ 582414 h 2380521"/>
              <a:gd name="connsiteX2989" fmla="*/ 2511026 w 8023328"/>
              <a:gd name="connsiteY2989" fmla="*/ 570017 h 2380521"/>
              <a:gd name="connsiteX2990" fmla="*/ 2440921 w 8023328"/>
              <a:gd name="connsiteY2990" fmla="*/ 570017 h 2380521"/>
              <a:gd name="connsiteX2991" fmla="*/ 2454778 w 8023328"/>
              <a:gd name="connsiteY2991" fmla="*/ 582414 h 2380521"/>
              <a:gd name="connsiteX2992" fmla="*/ 2440921 w 8023328"/>
              <a:gd name="connsiteY2992" fmla="*/ 596271 h 2380521"/>
              <a:gd name="connsiteX2993" fmla="*/ 2428525 w 8023328"/>
              <a:gd name="connsiteY2993" fmla="*/ 582414 h 2380521"/>
              <a:gd name="connsiteX2994" fmla="*/ 2440921 w 8023328"/>
              <a:gd name="connsiteY2994" fmla="*/ 570017 h 2380521"/>
              <a:gd name="connsiteX2995" fmla="*/ 2369108 w 8023328"/>
              <a:gd name="connsiteY2995" fmla="*/ 570017 h 2380521"/>
              <a:gd name="connsiteX2996" fmla="*/ 2383896 w 8023328"/>
              <a:gd name="connsiteY2996" fmla="*/ 582414 h 2380521"/>
              <a:gd name="connsiteX2997" fmla="*/ 2369108 w 8023328"/>
              <a:gd name="connsiteY2997" fmla="*/ 596271 h 2380521"/>
              <a:gd name="connsiteX2998" fmla="*/ 2354319 w 8023328"/>
              <a:gd name="connsiteY2998" fmla="*/ 582414 h 2380521"/>
              <a:gd name="connsiteX2999" fmla="*/ 2369108 w 8023328"/>
              <a:gd name="connsiteY2999" fmla="*/ 570017 h 2380521"/>
              <a:gd name="connsiteX3000" fmla="*/ 2298275 w 8023328"/>
              <a:gd name="connsiteY3000" fmla="*/ 570017 h 2380521"/>
              <a:gd name="connsiteX3001" fmla="*/ 2313064 w 8023328"/>
              <a:gd name="connsiteY3001" fmla="*/ 582414 h 2380521"/>
              <a:gd name="connsiteX3002" fmla="*/ 2298275 w 8023328"/>
              <a:gd name="connsiteY3002" fmla="*/ 596271 h 2380521"/>
              <a:gd name="connsiteX3003" fmla="*/ 2283487 w 8023328"/>
              <a:gd name="connsiteY3003" fmla="*/ 582414 h 2380521"/>
              <a:gd name="connsiteX3004" fmla="*/ 2298275 w 8023328"/>
              <a:gd name="connsiteY3004" fmla="*/ 570017 h 2380521"/>
              <a:gd name="connsiteX3005" fmla="*/ 2226512 w 8023328"/>
              <a:gd name="connsiteY3005" fmla="*/ 570017 h 2380521"/>
              <a:gd name="connsiteX3006" fmla="*/ 2238911 w 8023328"/>
              <a:gd name="connsiteY3006" fmla="*/ 582414 h 2380521"/>
              <a:gd name="connsiteX3007" fmla="*/ 2226512 w 8023328"/>
              <a:gd name="connsiteY3007" fmla="*/ 596271 h 2380521"/>
              <a:gd name="connsiteX3008" fmla="*/ 2212655 w 8023328"/>
              <a:gd name="connsiteY3008" fmla="*/ 582414 h 2380521"/>
              <a:gd name="connsiteX3009" fmla="*/ 2226512 w 8023328"/>
              <a:gd name="connsiteY3009" fmla="*/ 570017 h 2380521"/>
              <a:gd name="connsiteX3010" fmla="*/ 2155680 w 8023328"/>
              <a:gd name="connsiteY3010" fmla="*/ 570017 h 2380521"/>
              <a:gd name="connsiteX3011" fmla="*/ 2168079 w 8023328"/>
              <a:gd name="connsiteY3011" fmla="*/ 582414 h 2380521"/>
              <a:gd name="connsiteX3012" fmla="*/ 2155680 w 8023328"/>
              <a:gd name="connsiteY3012" fmla="*/ 596271 h 2380521"/>
              <a:gd name="connsiteX3013" fmla="*/ 2141823 w 8023328"/>
              <a:gd name="connsiteY3013" fmla="*/ 582414 h 2380521"/>
              <a:gd name="connsiteX3014" fmla="*/ 2155680 w 8023328"/>
              <a:gd name="connsiteY3014" fmla="*/ 570017 h 2380521"/>
              <a:gd name="connsiteX3015" fmla="*/ 2084846 w 8023328"/>
              <a:gd name="connsiteY3015" fmla="*/ 570017 h 2380521"/>
              <a:gd name="connsiteX3016" fmla="*/ 2097246 w 8023328"/>
              <a:gd name="connsiteY3016" fmla="*/ 582414 h 2380521"/>
              <a:gd name="connsiteX3017" fmla="*/ 2084846 w 8023328"/>
              <a:gd name="connsiteY3017" fmla="*/ 596271 h 2380521"/>
              <a:gd name="connsiteX3018" fmla="*/ 2070989 w 8023328"/>
              <a:gd name="connsiteY3018" fmla="*/ 582414 h 2380521"/>
              <a:gd name="connsiteX3019" fmla="*/ 2084846 w 8023328"/>
              <a:gd name="connsiteY3019" fmla="*/ 570017 h 2380521"/>
              <a:gd name="connsiteX3020" fmla="*/ 2011831 w 8023328"/>
              <a:gd name="connsiteY3020" fmla="*/ 570017 h 2380521"/>
              <a:gd name="connsiteX3021" fmla="*/ 2026416 w 8023328"/>
              <a:gd name="connsiteY3021" fmla="*/ 582414 h 2380521"/>
              <a:gd name="connsiteX3022" fmla="*/ 2011831 w 8023328"/>
              <a:gd name="connsiteY3022" fmla="*/ 596271 h 2380521"/>
              <a:gd name="connsiteX3023" fmla="*/ 2000163 w 8023328"/>
              <a:gd name="connsiteY3023" fmla="*/ 582414 h 2380521"/>
              <a:gd name="connsiteX3024" fmla="*/ 2011831 w 8023328"/>
              <a:gd name="connsiteY3024" fmla="*/ 570017 h 2380521"/>
              <a:gd name="connsiteX3025" fmla="*/ 1938359 w 8023328"/>
              <a:gd name="connsiteY3025" fmla="*/ 570017 h 2380521"/>
              <a:gd name="connsiteX3026" fmla="*/ 1952216 w 8023328"/>
              <a:gd name="connsiteY3026" fmla="*/ 583873 h 2380521"/>
              <a:gd name="connsiteX3027" fmla="*/ 1938359 w 8023328"/>
              <a:gd name="connsiteY3027" fmla="*/ 596271 h 2380521"/>
              <a:gd name="connsiteX3028" fmla="*/ 1925962 w 8023328"/>
              <a:gd name="connsiteY3028" fmla="*/ 583873 h 2380521"/>
              <a:gd name="connsiteX3029" fmla="*/ 1938359 w 8023328"/>
              <a:gd name="connsiteY3029" fmla="*/ 570017 h 2380521"/>
              <a:gd name="connsiteX3030" fmla="*/ 1867522 w 8023328"/>
              <a:gd name="connsiteY3030" fmla="*/ 570017 h 2380521"/>
              <a:gd name="connsiteX3031" fmla="*/ 1881382 w 8023328"/>
              <a:gd name="connsiteY3031" fmla="*/ 583873 h 2380521"/>
              <a:gd name="connsiteX3032" fmla="*/ 1867522 w 8023328"/>
              <a:gd name="connsiteY3032" fmla="*/ 596271 h 2380521"/>
              <a:gd name="connsiteX3033" fmla="*/ 1855124 w 8023328"/>
              <a:gd name="connsiteY3033" fmla="*/ 583873 h 2380521"/>
              <a:gd name="connsiteX3034" fmla="*/ 1867522 w 8023328"/>
              <a:gd name="connsiteY3034" fmla="*/ 570017 h 2380521"/>
              <a:gd name="connsiteX3035" fmla="*/ 1799082 w 8023328"/>
              <a:gd name="connsiteY3035" fmla="*/ 570017 h 2380521"/>
              <a:gd name="connsiteX3036" fmla="*/ 1813871 w 8023328"/>
              <a:gd name="connsiteY3036" fmla="*/ 583873 h 2380521"/>
              <a:gd name="connsiteX3037" fmla="*/ 1799082 w 8023328"/>
              <a:gd name="connsiteY3037" fmla="*/ 596271 h 2380521"/>
              <a:gd name="connsiteX3038" fmla="*/ 1784295 w 8023328"/>
              <a:gd name="connsiteY3038" fmla="*/ 583873 h 2380521"/>
              <a:gd name="connsiteX3039" fmla="*/ 1799082 w 8023328"/>
              <a:gd name="connsiteY3039" fmla="*/ 570017 h 2380521"/>
              <a:gd name="connsiteX3040" fmla="*/ 1728257 w 8023328"/>
              <a:gd name="connsiteY3040" fmla="*/ 570017 h 2380521"/>
              <a:gd name="connsiteX3041" fmla="*/ 1743046 w 8023328"/>
              <a:gd name="connsiteY3041" fmla="*/ 583873 h 2380521"/>
              <a:gd name="connsiteX3042" fmla="*/ 1728257 w 8023328"/>
              <a:gd name="connsiteY3042" fmla="*/ 596271 h 2380521"/>
              <a:gd name="connsiteX3043" fmla="*/ 1713467 w 8023328"/>
              <a:gd name="connsiteY3043" fmla="*/ 583873 h 2380521"/>
              <a:gd name="connsiteX3044" fmla="*/ 1728257 w 8023328"/>
              <a:gd name="connsiteY3044" fmla="*/ 570017 h 2380521"/>
              <a:gd name="connsiteX3045" fmla="*/ 1657426 w 8023328"/>
              <a:gd name="connsiteY3045" fmla="*/ 570017 h 2380521"/>
              <a:gd name="connsiteX3046" fmla="*/ 1672218 w 8023328"/>
              <a:gd name="connsiteY3046" fmla="*/ 583873 h 2380521"/>
              <a:gd name="connsiteX3047" fmla="*/ 1657426 w 8023328"/>
              <a:gd name="connsiteY3047" fmla="*/ 596271 h 2380521"/>
              <a:gd name="connsiteX3048" fmla="*/ 1642647 w 8023328"/>
              <a:gd name="connsiteY3048" fmla="*/ 583873 h 2380521"/>
              <a:gd name="connsiteX3049" fmla="*/ 1657426 w 8023328"/>
              <a:gd name="connsiteY3049" fmla="*/ 570017 h 2380521"/>
              <a:gd name="connsiteX3050" fmla="*/ 1582294 w 8023328"/>
              <a:gd name="connsiteY3050" fmla="*/ 570017 h 2380521"/>
              <a:gd name="connsiteX3051" fmla="*/ 1594694 w 8023328"/>
              <a:gd name="connsiteY3051" fmla="*/ 583873 h 2380521"/>
              <a:gd name="connsiteX3052" fmla="*/ 1582294 w 8023328"/>
              <a:gd name="connsiteY3052" fmla="*/ 596271 h 2380521"/>
              <a:gd name="connsiteX3053" fmla="*/ 1568438 w 8023328"/>
              <a:gd name="connsiteY3053" fmla="*/ 583873 h 2380521"/>
              <a:gd name="connsiteX3054" fmla="*/ 1582294 w 8023328"/>
              <a:gd name="connsiteY3054" fmla="*/ 570017 h 2380521"/>
              <a:gd name="connsiteX3055" fmla="*/ 1512190 w 8023328"/>
              <a:gd name="connsiteY3055" fmla="*/ 570017 h 2380521"/>
              <a:gd name="connsiteX3056" fmla="*/ 1523859 w 8023328"/>
              <a:gd name="connsiteY3056" fmla="*/ 583873 h 2380521"/>
              <a:gd name="connsiteX3057" fmla="*/ 1512190 w 8023328"/>
              <a:gd name="connsiteY3057" fmla="*/ 596271 h 2380521"/>
              <a:gd name="connsiteX3058" fmla="*/ 1497607 w 8023328"/>
              <a:gd name="connsiteY3058" fmla="*/ 583873 h 2380521"/>
              <a:gd name="connsiteX3059" fmla="*/ 1512190 w 8023328"/>
              <a:gd name="connsiteY3059" fmla="*/ 570017 h 2380521"/>
              <a:gd name="connsiteX3060" fmla="*/ 1440623 w 8023328"/>
              <a:gd name="connsiteY3060" fmla="*/ 570017 h 2380521"/>
              <a:gd name="connsiteX3061" fmla="*/ 1453020 w 8023328"/>
              <a:gd name="connsiteY3061" fmla="*/ 583873 h 2380521"/>
              <a:gd name="connsiteX3062" fmla="*/ 1440623 w 8023328"/>
              <a:gd name="connsiteY3062" fmla="*/ 596271 h 2380521"/>
              <a:gd name="connsiteX3063" fmla="*/ 1426771 w 8023328"/>
              <a:gd name="connsiteY3063" fmla="*/ 583873 h 2380521"/>
              <a:gd name="connsiteX3064" fmla="*/ 1440623 w 8023328"/>
              <a:gd name="connsiteY3064" fmla="*/ 570017 h 2380521"/>
              <a:gd name="connsiteX3065" fmla="*/ 1368341 w 8023328"/>
              <a:gd name="connsiteY3065" fmla="*/ 570017 h 2380521"/>
              <a:gd name="connsiteX3066" fmla="*/ 1382194 w 8023328"/>
              <a:gd name="connsiteY3066" fmla="*/ 583873 h 2380521"/>
              <a:gd name="connsiteX3067" fmla="*/ 1368341 w 8023328"/>
              <a:gd name="connsiteY3067" fmla="*/ 596271 h 2380521"/>
              <a:gd name="connsiteX3068" fmla="*/ 1355945 w 8023328"/>
              <a:gd name="connsiteY3068" fmla="*/ 583873 h 2380521"/>
              <a:gd name="connsiteX3069" fmla="*/ 1368341 w 8023328"/>
              <a:gd name="connsiteY3069" fmla="*/ 570017 h 2380521"/>
              <a:gd name="connsiteX3070" fmla="*/ 1297515 w 8023328"/>
              <a:gd name="connsiteY3070" fmla="*/ 570017 h 2380521"/>
              <a:gd name="connsiteX3071" fmla="*/ 1311369 w 8023328"/>
              <a:gd name="connsiteY3071" fmla="*/ 583873 h 2380521"/>
              <a:gd name="connsiteX3072" fmla="*/ 1297515 w 8023328"/>
              <a:gd name="connsiteY3072" fmla="*/ 596271 h 2380521"/>
              <a:gd name="connsiteX3073" fmla="*/ 1285116 w 8023328"/>
              <a:gd name="connsiteY3073" fmla="*/ 583873 h 2380521"/>
              <a:gd name="connsiteX3074" fmla="*/ 1297515 w 8023328"/>
              <a:gd name="connsiteY3074" fmla="*/ 570017 h 2380521"/>
              <a:gd name="connsiteX3075" fmla="*/ 1226680 w 8023328"/>
              <a:gd name="connsiteY3075" fmla="*/ 570017 h 2380521"/>
              <a:gd name="connsiteX3076" fmla="*/ 1240537 w 8023328"/>
              <a:gd name="connsiteY3076" fmla="*/ 583873 h 2380521"/>
              <a:gd name="connsiteX3077" fmla="*/ 1226680 w 8023328"/>
              <a:gd name="connsiteY3077" fmla="*/ 596271 h 2380521"/>
              <a:gd name="connsiteX3078" fmla="*/ 1214296 w 8023328"/>
              <a:gd name="connsiteY3078" fmla="*/ 583873 h 2380521"/>
              <a:gd name="connsiteX3079" fmla="*/ 1226680 w 8023328"/>
              <a:gd name="connsiteY3079" fmla="*/ 570017 h 2380521"/>
              <a:gd name="connsiteX3080" fmla="*/ 1154879 w 8023328"/>
              <a:gd name="connsiteY3080" fmla="*/ 570017 h 2380521"/>
              <a:gd name="connsiteX3081" fmla="*/ 1169669 w 8023328"/>
              <a:gd name="connsiteY3081" fmla="*/ 583873 h 2380521"/>
              <a:gd name="connsiteX3082" fmla="*/ 1154879 w 8023328"/>
              <a:gd name="connsiteY3082" fmla="*/ 596271 h 2380521"/>
              <a:gd name="connsiteX3083" fmla="*/ 1140090 w 8023328"/>
              <a:gd name="connsiteY3083" fmla="*/ 583873 h 2380521"/>
              <a:gd name="connsiteX3084" fmla="*/ 1154879 w 8023328"/>
              <a:gd name="connsiteY3084" fmla="*/ 570017 h 2380521"/>
              <a:gd name="connsiteX3085" fmla="*/ 1084053 w 8023328"/>
              <a:gd name="connsiteY3085" fmla="*/ 570017 h 2380521"/>
              <a:gd name="connsiteX3086" fmla="*/ 1098840 w 8023328"/>
              <a:gd name="connsiteY3086" fmla="*/ 583873 h 2380521"/>
              <a:gd name="connsiteX3087" fmla="*/ 1084053 w 8023328"/>
              <a:gd name="connsiteY3087" fmla="*/ 596271 h 2380521"/>
              <a:gd name="connsiteX3088" fmla="*/ 1069263 w 8023328"/>
              <a:gd name="connsiteY3088" fmla="*/ 583873 h 2380521"/>
              <a:gd name="connsiteX3089" fmla="*/ 1084053 w 8023328"/>
              <a:gd name="connsiteY3089" fmla="*/ 570017 h 2380521"/>
              <a:gd name="connsiteX3090" fmla="*/ 1013010 w 8023328"/>
              <a:gd name="connsiteY3090" fmla="*/ 570017 h 2380521"/>
              <a:gd name="connsiteX3091" fmla="*/ 1024682 w 8023328"/>
              <a:gd name="connsiteY3091" fmla="*/ 583873 h 2380521"/>
              <a:gd name="connsiteX3092" fmla="*/ 1013010 w 8023328"/>
              <a:gd name="connsiteY3092" fmla="*/ 596271 h 2380521"/>
              <a:gd name="connsiteX3093" fmla="*/ 998433 w 8023328"/>
              <a:gd name="connsiteY3093" fmla="*/ 583873 h 2380521"/>
              <a:gd name="connsiteX3094" fmla="*/ 1013010 w 8023328"/>
              <a:gd name="connsiteY3094" fmla="*/ 570017 h 2380521"/>
              <a:gd name="connsiteX3095" fmla="*/ 941458 w 8023328"/>
              <a:gd name="connsiteY3095" fmla="*/ 570017 h 2380521"/>
              <a:gd name="connsiteX3096" fmla="*/ 953857 w 8023328"/>
              <a:gd name="connsiteY3096" fmla="*/ 583873 h 2380521"/>
              <a:gd name="connsiteX3097" fmla="*/ 941458 w 8023328"/>
              <a:gd name="connsiteY3097" fmla="*/ 596271 h 2380521"/>
              <a:gd name="connsiteX3098" fmla="*/ 927601 w 8023328"/>
              <a:gd name="connsiteY3098" fmla="*/ 583873 h 2380521"/>
              <a:gd name="connsiteX3099" fmla="*/ 941458 w 8023328"/>
              <a:gd name="connsiteY3099" fmla="*/ 570017 h 2380521"/>
              <a:gd name="connsiteX3100" fmla="*/ 870626 w 8023328"/>
              <a:gd name="connsiteY3100" fmla="*/ 570017 h 2380521"/>
              <a:gd name="connsiteX3101" fmla="*/ 883027 w 8023328"/>
              <a:gd name="connsiteY3101" fmla="*/ 583873 h 2380521"/>
              <a:gd name="connsiteX3102" fmla="*/ 870626 w 8023328"/>
              <a:gd name="connsiteY3102" fmla="*/ 596271 h 2380521"/>
              <a:gd name="connsiteX3103" fmla="*/ 856772 w 8023328"/>
              <a:gd name="connsiteY3103" fmla="*/ 583873 h 2380521"/>
              <a:gd name="connsiteX3104" fmla="*/ 870626 w 8023328"/>
              <a:gd name="connsiteY3104" fmla="*/ 570017 h 2380521"/>
              <a:gd name="connsiteX3105" fmla="*/ 798340 w 8023328"/>
              <a:gd name="connsiteY3105" fmla="*/ 570017 h 2380521"/>
              <a:gd name="connsiteX3106" fmla="*/ 812193 w 8023328"/>
              <a:gd name="connsiteY3106" fmla="*/ 583873 h 2380521"/>
              <a:gd name="connsiteX3107" fmla="*/ 798340 w 8023328"/>
              <a:gd name="connsiteY3107" fmla="*/ 596271 h 2380521"/>
              <a:gd name="connsiteX3108" fmla="*/ 785941 w 8023328"/>
              <a:gd name="connsiteY3108" fmla="*/ 583873 h 2380521"/>
              <a:gd name="connsiteX3109" fmla="*/ 798340 w 8023328"/>
              <a:gd name="connsiteY3109" fmla="*/ 570017 h 2380521"/>
              <a:gd name="connsiteX3110" fmla="*/ 724135 w 8023328"/>
              <a:gd name="connsiteY3110" fmla="*/ 570017 h 2380521"/>
              <a:gd name="connsiteX3111" fmla="*/ 737991 w 8023328"/>
              <a:gd name="connsiteY3111" fmla="*/ 583873 h 2380521"/>
              <a:gd name="connsiteX3112" fmla="*/ 724135 w 8023328"/>
              <a:gd name="connsiteY3112" fmla="*/ 596271 h 2380521"/>
              <a:gd name="connsiteX3113" fmla="*/ 711737 w 8023328"/>
              <a:gd name="connsiteY3113" fmla="*/ 583873 h 2380521"/>
              <a:gd name="connsiteX3114" fmla="*/ 724135 w 8023328"/>
              <a:gd name="connsiteY3114" fmla="*/ 570017 h 2380521"/>
              <a:gd name="connsiteX3115" fmla="*/ 653306 w 8023328"/>
              <a:gd name="connsiteY3115" fmla="*/ 570017 h 2380521"/>
              <a:gd name="connsiteX3116" fmla="*/ 667161 w 8023328"/>
              <a:gd name="connsiteY3116" fmla="*/ 583873 h 2380521"/>
              <a:gd name="connsiteX3117" fmla="*/ 653306 w 8023328"/>
              <a:gd name="connsiteY3117" fmla="*/ 596271 h 2380521"/>
              <a:gd name="connsiteX3118" fmla="*/ 640910 w 8023328"/>
              <a:gd name="connsiteY3118" fmla="*/ 583873 h 2380521"/>
              <a:gd name="connsiteX3119" fmla="*/ 653306 w 8023328"/>
              <a:gd name="connsiteY3119" fmla="*/ 570017 h 2380521"/>
              <a:gd name="connsiteX3120" fmla="*/ 584865 w 8023328"/>
              <a:gd name="connsiteY3120" fmla="*/ 570017 h 2380521"/>
              <a:gd name="connsiteX3121" fmla="*/ 599654 w 8023328"/>
              <a:gd name="connsiteY3121" fmla="*/ 583873 h 2380521"/>
              <a:gd name="connsiteX3122" fmla="*/ 584865 w 8023328"/>
              <a:gd name="connsiteY3122" fmla="*/ 596271 h 2380521"/>
              <a:gd name="connsiteX3123" fmla="*/ 570076 w 8023328"/>
              <a:gd name="connsiteY3123" fmla="*/ 583873 h 2380521"/>
              <a:gd name="connsiteX3124" fmla="*/ 584865 w 8023328"/>
              <a:gd name="connsiteY3124" fmla="*/ 570017 h 2380521"/>
              <a:gd name="connsiteX3125" fmla="*/ 513668 w 8023328"/>
              <a:gd name="connsiteY3125" fmla="*/ 570017 h 2380521"/>
              <a:gd name="connsiteX3126" fmla="*/ 528846 w 8023328"/>
              <a:gd name="connsiteY3126" fmla="*/ 583873 h 2380521"/>
              <a:gd name="connsiteX3127" fmla="*/ 513668 w 8023328"/>
              <a:gd name="connsiteY3127" fmla="*/ 596271 h 2380521"/>
              <a:gd name="connsiteX3128" fmla="*/ 499248 w 8023328"/>
              <a:gd name="connsiteY3128" fmla="*/ 583873 h 2380521"/>
              <a:gd name="connsiteX3129" fmla="*/ 513668 w 8023328"/>
              <a:gd name="connsiteY3129" fmla="*/ 570017 h 2380521"/>
              <a:gd name="connsiteX3130" fmla="*/ 439833 w 8023328"/>
              <a:gd name="connsiteY3130" fmla="*/ 570017 h 2380521"/>
              <a:gd name="connsiteX3131" fmla="*/ 454623 w 8023328"/>
              <a:gd name="connsiteY3131" fmla="*/ 583873 h 2380521"/>
              <a:gd name="connsiteX3132" fmla="*/ 439833 w 8023328"/>
              <a:gd name="connsiteY3132" fmla="*/ 596271 h 2380521"/>
              <a:gd name="connsiteX3133" fmla="*/ 425044 w 8023328"/>
              <a:gd name="connsiteY3133" fmla="*/ 583873 h 2380521"/>
              <a:gd name="connsiteX3134" fmla="*/ 439833 w 8023328"/>
              <a:gd name="connsiteY3134" fmla="*/ 570017 h 2380521"/>
              <a:gd name="connsiteX3135" fmla="*/ 368072 w 8023328"/>
              <a:gd name="connsiteY3135" fmla="*/ 570017 h 2380521"/>
              <a:gd name="connsiteX3136" fmla="*/ 380467 w 8023328"/>
              <a:gd name="connsiteY3136" fmla="*/ 583873 h 2380521"/>
              <a:gd name="connsiteX3137" fmla="*/ 368072 w 8023328"/>
              <a:gd name="connsiteY3137" fmla="*/ 596271 h 2380521"/>
              <a:gd name="connsiteX3138" fmla="*/ 354211 w 8023328"/>
              <a:gd name="connsiteY3138" fmla="*/ 583873 h 2380521"/>
              <a:gd name="connsiteX3139" fmla="*/ 368072 w 8023328"/>
              <a:gd name="connsiteY3139" fmla="*/ 570017 h 2380521"/>
              <a:gd name="connsiteX3140" fmla="*/ 3081772 w 8023328"/>
              <a:gd name="connsiteY3140" fmla="*/ 499186 h 2380521"/>
              <a:gd name="connsiteX3141" fmla="*/ 3095622 w 8023328"/>
              <a:gd name="connsiteY3141" fmla="*/ 511583 h 2380521"/>
              <a:gd name="connsiteX3142" fmla="*/ 3081772 w 8023328"/>
              <a:gd name="connsiteY3142" fmla="*/ 525440 h 2380521"/>
              <a:gd name="connsiteX3143" fmla="*/ 3069372 w 8023328"/>
              <a:gd name="connsiteY3143" fmla="*/ 511583 h 2380521"/>
              <a:gd name="connsiteX3144" fmla="*/ 3081772 w 8023328"/>
              <a:gd name="connsiteY3144" fmla="*/ 499186 h 2380521"/>
              <a:gd name="connsiteX3145" fmla="*/ 3013712 w 8023328"/>
              <a:gd name="connsiteY3145" fmla="*/ 499186 h 2380521"/>
              <a:gd name="connsiteX3146" fmla="*/ 3028135 w 8023328"/>
              <a:gd name="connsiteY3146" fmla="*/ 511583 h 2380521"/>
              <a:gd name="connsiteX3147" fmla="*/ 3013712 w 8023328"/>
              <a:gd name="connsiteY3147" fmla="*/ 525440 h 2380521"/>
              <a:gd name="connsiteX3148" fmla="*/ 2998539 w 8023328"/>
              <a:gd name="connsiteY3148" fmla="*/ 511583 h 2380521"/>
              <a:gd name="connsiteX3149" fmla="*/ 3013712 w 8023328"/>
              <a:gd name="connsiteY3149" fmla="*/ 499186 h 2380521"/>
              <a:gd name="connsiteX3150" fmla="*/ 2942491 w 8023328"/>
              <a:gd name="connsiteY3150" fmla="*/ 499186 h 2380521"/>
              <a:gd name="connsiteX3151" fmla="*/ 2957285 w 8023328"/>
              <a:gd name="connsiteY3151" fmla="*/ 511583 h 2380521"/>
              <a:gd name="connsiteX3152" fmla="*/ 2942491 w 8023328"/>
              <a:gd name="connsiteY3152" fmla="*/ 525440 h 2380521"/>
              <a:gd name="connsiteX3153" fmla="*/ 2927705 w 8023328"/>
              <a:gd name="connsiteY3153" fmla="*/ 511583 h 2380521"/>
              <a:gd name="connsiteX3154" fmla="*/ 2942491 w 8023328"/>
              <a:gd name="connsiteY3154" fmla="*/ 499186 h 2380521"/>
              <a:gd name="connsiteX3155" fmla="*/ 2868291 w 8023328"/>
              <a:gd name="connsiteY3155" fmla="*/ 499186 h 2380521"/>
              <a:gd name="connsiteX3156" fmla="*/ 2883082 w 8023328"/>
              <a:gd name="connsiteY3156" fmla="*/ 511583 h 2380521"/>
              <a:gd name="connsiteX3157" fmla="*/ 2868291 w 8023328"/>
              <a:gd name="connsiteY3157" fmla="*/ 525440 h 2380521"/>
              <a:gd name="connsiteX3158" fmla="*/ 2853502 w 8023328"/>
              <a:gd name="connsiteY3158" fmla="*/ 511583 h 2380521"/>
              <a:gd name="connsiteX3159" fmla="*/ 2868291 w 8023328"/>
              <a:gd name="connsiteY3159" fmla="*/ 499186 h 2380521"/>
              <a:gd name="connsiteX3160" fmla="*/ 2796533 w 8023328"/>
              <a:gd name="connsiteY3160" fmla="*/ 499186 h 2380521"/>
              <a:gd name="connsiteX3161" fmla="*/ 2808931 w 8023328"/>
              <a:gd name="connsiteY3161" fmla="*/ 511583 h 2380521"/>
              <a:gd name="connsiteX3162" fmla="*/ 2796533 w 8023328"/>
              <a:gd name="connsiteY3162" fmla="*/ 525440 h 2380521"/>
              <a:gd name="connsiteX3163" fmla="*/ 2782678 w 8023328"/>
              <a:gd name="connsiteY3163" fmla="*/ 511583 h 2380521"/>
              <a:gd name="connsiteX3164" fmla="*/ 2796533 w 8023328"/>
              <a:gd name="connsiteY3164" fmla="*/ 499186 h 2380521"/>
              <a:gd name="connsiteX3165" fmla="*/ 2725695 w 8023328"/>
              <a:gd name="connsiteY3165" fmla="*/ 499186 h 2380521"/>
              <a:gd name="connsiteX3166" fmla="*/ 2738097 w 8023328"/>
              <a:gd name="connsiteY3166" fmla="*/ 511583 h 2380521"/>
              <a:gd name="connsiteX3167" fmla="*/ 2725695 w 8023328"/>
              <a:gd name="connsiteY3167" fmla="*/ 525440 h 2380521"/>
              <a:gd name="connsiteX3168" fmla="*/ 2711846 w 8023328"/>
              <a:gd name="connsiteY3168" fmla="*/ 511583 h 2380521"/>
              <a:gd name="connsiteX3169" fmla="*/ 2725695 w 8023328"/>
              <a:gd name="connsiteY3169" fmla="*/ 499186 h 2380521"/>
              <a:gd name="connsiteX3170" fmla="*/ 2654870 w 8023328"/>
              <a:gd name="connsiteY3170" fmla="*/ 499186 h 2380521"/>
              <a:gd name="connsiteX3171" fmla="*/ 2667266 w 8023328"/>
              <a:gd name="connsiteY3171" fmla="*/ 511583 h 2380521"/>
              <a:gd name="connsiteX3172" fmla="*/ 2654870 w 8023328"/>
              <a:gd name="connsiteY3172" fmla="*/ 525440 h 2380521"/>
              <a:gd name="connsiteX3173" fmla="*/ 2641013 w 8023328"/>
              <a:gd name="connsiteY3173" fmla="*/ 511583 h 2380521"/>
              <a:gd name="connsiteX3174" fmla="*/ 2654870 w 8023328"/>
              <a:gd name="connsiteY3174" fmla="*/ 499186 h 2380521"/>
              <a:gd name="connsiteX3175" fmla="*/ 2582580 w 8023328"/>
              <a:gd name="connsiteY3175" fmla="*/ 499186 h 2380521"/>
              <a:gd name="connsiteX3176" fmla="*/ 2596435 w 8023328"/>
              <a:gd name="connsiteY3176" fmla="*/ 511583 h 2380521"/>
              <a:gd name="connsiteX3177" fmla="*/ 2582580 w 8023328"/>
              <a:gd name="connsiteY3177" fmla="*/ 525440 h 2380521"/>
              <a:gd name="connsiteX3178" fmla="*/ 2570184 w 8023328"/>
              <a:gd name="connsiteY3178" fmla="*/ 511583 h 2380521"/>
              <a:gd name="connsiteX3179" fmla="*/ 2582580 w 8023328"/>
              <a:gd name="connsiteY3179" fmla="*/ 499186 h 2380521"/>
              <a:gd name="connsiteX3180" fmla="*/ 2511026 w 8023328"/>
              <a:gd name="connsiteY3180" fmla="*/ 499186 h 2380521"/>
              <a:gd name="connsiteX3181" fmla="*/ 2525610 w 8023328"/>
              <a:gd name="connsiteY3181" fmla="*/ 511583 h 2380521"/>
              <a:gd name="connsiteX3182" fmla="*/ 2511026 w 8023328"/>
              <a:gd name="connsiteY3182" fmla="*/ 525440 h 2380521"/>
              <a:gd name="connsiteX3183" fmla="*/ 2499361 w 8023328"/>
              <a:gd name="connsiteY3183" fmla="*/ 511583 h 2380521"/>
              <a:gd name="connsiteX3184" fmla="*/ 2511026 w 8023328"/>
              <a:gd name="connsiteY3184" fmla="*/ 499186 h 2380521"/>
              <a:gd name="connsiteX3185" fmla="*/ 2440924 w 8023328"/>
              <a:gd name="connsiteY3185" fmla="*/ 499186 h 2380521"/>
              <a:gd name="connsiteX3186" fmla="*/ 2454781 w 8023328"/>
              <a:gd name="connsiteY3186" fmla="*/ 511583 h 2380521"/>
              <a:gd name="connsiteX3187" fmla="*/ 2440924 w 8023328"/>
              <a:gd name="connsiteY3187" fmla="*/ 525440 h 2380521"/>
              <a:gd name="connsiteX3188" fmla="*/ 2428527 w 8023328"/>
              <a:gd name="connsiteY3188" fmla="*/ 511583 h 2380521"/>
              <a:gd name="connsiteX3189" fmla="*/ 2440924 w 8023328"/>
              <a:gd name="connsiteY3189" fmla="*/ 499186 h 2380521"/>
              <a:gd name="connsiteX3190" fmla="*/ 2369108 w 8023328"/>
              <a:gd name="connsiteY3190" fmla="*/ 499186 h 2380521"/>
              <a:gd name="connsiteX3191" fmla="*/ 2383898 w 8023328"/>
              <a:gd name="connsiteY3191" fmla="*/ 511583 h 2380521"/>
              <a:gd name="connsiteX3192" fmla="*/ 2369108 w 8023328"/>
              <a:gd name="connsiteY3192" fmla="*/ 525440 h 2380521"/>
              <a:gd name="connsiteX3193" fmla="*/ 2354319 w 8023328"/>
              <a:gd name="connsiteY3193" fmla="*/ 511583 h 2380521"/>
              <a:gd name="connsiteX3194" fmla="*/ 2369108 w 8023328"/>
              <a:gd name="connsiteY3194" fmla="*/ 499186 h 2380521"/>
              <a:gd name="connsiteX3195" fmla="*/ 2298278 w 8023328"/>
              <a:gd name="connsiteY3195" fmla="*/ 499186 h 2380521"/>
              <a:gd name="connsiteX3196" fmla="*/ 2313066 w 8023328"/>
              <a:gd name="connsiteY3196" fmla="*/ 511583 h 2380521"/>
              <a:gd name="connsiteX3197" fmla="*/ 2298278 w 8023328"/>
              <a:gd name="connsiteY3197" fmla="*/ 525440 h 2380521"/>
              <a:gd name="connsiteX3198" fmla="*/ 2283488 w 8023328"/>
              <a:gd name="connsiteY3198" fmla="*/ 511583 h 2380521"/>
              <a:gd name="connsiteX3199" fmla="*/ 2298278 w 8023328"/>
              <a:gd name="connsiteY3199" fmla="*/ 499186 h 2380521"/>
              <a:gd name="connsiteX3200" fmla="*/ 2226514 w 8023328"/>
              <a:gd name="connsiteY3200" fmla="*/ 499186 h 2380521"/>
              <a:gd name="connsiteX3201" fmla="*/ 2238914 w 8023328"/>
              <a:gd name="connsiteY3201" fmla="*/ 511583 h 2380521"/>
              <a:gd name="connsiteX3202" fmla="*/ 2226514 w 8023328"/>
              <a:gd name="connsiteY3202" fmla="*/ 525440 h 2380521"/>
              <a:gd name="connsiteX3203" fmla="*/ 2212655 w 8023328"/>
              <a:gd name="connsiteY3203" fmla="*/ 511583 h 2380521"/>
              <a:gd name="connsiteX3204" fmla="*/ 2226514 w 8023328"/>
              <a:gd name="connsiteY3204" fmla="*/ 499186 h 2380521"/>
              <a:gd name="connsiteX3205" fmla="*/ 2155680 w 8023328"/>
              <a:gd name="connsiteY3205" fmla="*/ 499186 h 2380521"/>
              <a:gd name="connsiteX3206" fmla="*/ 2168079 w 8023328"/>
              <a:gd name="connsiteY3206" fmla="*/ 511583 h 2380521"/>
              <a:gd name="connsiteX3207" fmla="*/ 2155680 w 8023328"/>
              <a:gd name="connsiteY3207" fmla="*/ 525440 h 2380521"/>
              <a:gd name="connsiteX3208" fmla="*/ 2141823 w 8023328"/>
              <a:gd name="connsiteY3208" fmla="*/ 511583 h 2380521"/>
              <a:gd name="connsiteX3209" fmla="*/ 2155680 w 8023328"/>
              <a:gd name="connsiteY3209" fmla="*/ 499186 h 2380521"/>
              <a:gd name="connsiteX3210" fmla="*/ 2084846 w 8023328"/>
              <a:gd name="connsiteY3210" fmla="*/ 499186 h 2380521"/>
              <a:gd name="connsiteX3211" fmla="*/ 2097246 w 8023328"/>
              <a:gd name="connsiteY3211" fmla="*/ 511583 h 2380521"/>
              <a:gd name="connsiteX3212" fmla="*/ 2084846 w 8023328"/>
              <a:gd name="connsiteY3212" fmla="*/ 525440 h 2380521"/>
              <a:gd name="connsiteX3213" fmla="*/ 2070991 w 8023328"/>
              <a:gd name="connsiteY3213" fmla="*/ 511583 h 2380521"/>
              <a:gd name="connsiteX3214" fmla="*/ 2084846 w 8023328"/>
              <a:gd name="connsiteY3214" fmla="*/ 499186 h 2380521"/>
              <a:gd name="connsiteX3215" fmla="*/ 2011831 w 8023328"/>
              <a:gd name="connsiteY3215" fmla="*/ 499186 h 2380521"/>
              <a:gd name="connsiteX3216" fmla="*/ 2026416 w 8023328"/>
              <a:gd name="connsiteY3216" fmla="*/ 511583 h 2380521"/>
              <a:gd name="connsiteX3217" fmla="*/ 2011831 w 8023328"/>
              <a:gd name="connsiteY3217" fmla="*/ 525440 h 2380521"/>
              <a:gd name="connsiteX3218" fmla="*/ 2000165 w 8023328"/>
              <a:gd name="connsiteY3218" fmla="*/ 511583 h 2380521"/>
              <a:gd name="connsiteX3219" fmla="*/ 2011831 w 8023328"/>
              <a:gd name="connsiteY3219" fmla="*/ 499186 h 2380521"/>
              <a:gd name="connsiteX3220" fmla="*/ 1938362 w 8023328"/>
              <a:gd name="connsiteY3220" fmla="*/ 499186 h 2380521"/>
              <a:gd name="connsiteX3221" fmla="*/ 1952216 w 8023328"/>
              <a:gd name="connsiteY3221" fmla="*/ 511583 h 2380521"/>
              <a:gd name="connsiteX3222" fmla="*/ 1938362 w 8023328"/>
              <a:gd name="connsiteY3222" fmla="*/ 525440 h 2380521"/>
              <a:gd name="connsiteX3223" fmla="*/ 1925965 w 8023328"/>
              <a:gd name="connsiteY3223" fmla="*/ 511583 h 2380521"/>
              <a:gd name="connsiteX3224" fmla="*/ 1938362 w 8023328"/>
              <a:gd name="connsiteY3224" fmla="*/ 499186 h 2380521"/>
              <a:gd name="connsiteX3225" fmla="*/ 1867525 w 8023328"/>
              <a:gd name="connsiteY3225" fmla="*/ 499186 h 2380521"/>
              <a:gd name="connsiteX3226" fmla="*/ 1881384 w 8023328"/>
              <a:gd name="connsiteY3226" fmla="*/ 511583 h 2380521"/>
              <a:gd name="connsiteX3227" fmla="*/ 1867525 w 8023328"/>
              <a:gd name="connsiteY3227" fmla="*/ 525440 h 2380521"/>
              <a:gd name="connsiteX3228" fmla="*/ 1855126 w 8023328"/>
              <a:gd name="connsiteY3228" fmla="*/ 511583 h 2380521"/>
              <a:gd name="connsiteX3229" fmla="*/ 1867525 w 8023328"/>
              <a:gd name="connsiteY3229" fmla="*/ 499186 h 2380521"/>
              <a:gd name="connsiteX3230" fmla="*/ 1799085 w 8023328"/>
              <a:gd name="connsiteY3230" fmla="*/ 499186 h 2380521"/>
              <a:gd name="connsiteX3231" fmla="*/ 1813871 w 8023328"/>
              <a:gd name="connsiteY3231" fmla="*/ 511583 h 2380521"/>
              <a:gd name="connsiteX3232" fmla="*/ 1799085 w 8023328"/>
              <a:gd name="connsiteY3232" fmla="*/ 525440 h 2380521"/>
              <a:gd name="connsiteX3233" fmla="*/ 1784295 w 8023328"/>
              <a:gd name="connsiteY3233" fmla="*/ 511583 h 2380521"/>
              <a:gd name="connsiteX3234" fmla="*/ 1799085 w 8023328"/>
              <a:gd name="connsiteY3234" fmla="*/ 499186 h 2380521"/>
              <a:gd name="connsiteX3235" fmla="*/ 1728257 w 8023328"/>
              <a:gd name="connsiteY3235" fmla="*/ 499186 h 2380521"/>
              <a:gd name="connsiteX3236" fmla="*/ 1743046 w 8023328"/>
              <a:gd name="connsiteY3236" fmla="*/ 511583 h 2380521"/>
              <a:gd name="connsiteX3237" fmla="*/ 1728257 w 8023328"/>
              <a:gd name="connsiteY3237" fmla="*/ 525440 h 2380521"/>
              <a:gd name="connsiteX3238" fmla="*/ 1713469 w 8023328"/>
              <a:gd name="connsiteY3238" fmla="*/ 511583 h 2380521"/>
              <a:gd name="connsiteX3239" fmla="*/ 1728257 w 8023328"/>
              <a:gd name="connsiteY3239" fmla="*/ 499186 h 2380521"/>
              <a:gd name="connsiteX3240" fmla="*/ 1657426 w 8023328"/>
              <a:gd name="connsiteY3240" fmla="*/ 499186 h 2380521"/>
              <a:gd name="connsiteX3241" fmla="*/ 1672218 w 8023328"/>
              <a:gd name="connsiteY3241" fmla="*/ 511583 h 2380521"/>
              <a:gd name="connsiteX3242" fmla="*/ 1657426 w 8023328"/>
              <a:gd name="connsiteY3242" fmla="*/ 525440 h 2380521"/>
              <a:gd name="connsiteX3243" fmla="*/ 1642647 w 8023328"/>
              <a:gd name="connsiteY3243" fmla="*/ 511583 h 2380521"/>
              <a:gd name="connsiteX3244" fmla="*/ 1657426 w 8023328"/>
              <a:gd name="connsiteY3244" fmla="*/ 499186 h 2380521"/>
              <a:gd name="connsiteX3245" fmla="*/ 1582294 w 8023328"/>
              <a:gd name="connsiteY3245" fmla="*/ 499186 h 2380521"/>
              <a:gd name="connsiteX3246" fmla="*/ 1594694 w 8023328"/>
              <a:gd name="connsiteY3246" fmla="*/ 511583 h 2380521"/>
              <a:gd name="connsiteX3247" fmla="*/ 1582294 w 8023328"/>
              <a:gd name="connsiteY3247" fmla="*/ 525440 h 2380521"/>
              <a:gd name="connsiteX3248" fmla="*/ 1568438 w 8023328"/>
              <a:gd name="connsiteY3248" fmla="*/ 511583 h 2380521"/>
              <a:gd name="connsiteX3249" fmla="*/ 1582294 w 8023328"/>
              <a:gd name="connsiteY3249" fmla="*/ 499186 h 2380521"/>
              <a:gd name="connsiteX3250" fmla="*/ 1512192 w 8023328"/>
              <a:gd name="connsiteY3250" fmla="*/ 499186 h 2380521"/>
              <a:gd name="connsiteX3251" fmla="*/ 1523862 w 8023328"/>
              <a:gd name="connsiteY3251" fmla="*/ 511583 h 2380521"/>
              <a:gd name="connsiteX3252" fmla="*/ 1512192 w 8023328"/>
              <a:gd name="connsiteY3252" fmla="*/ 525440 h 2380521"/>
              <a:gd name="connsiteX3253" fmla="*/ 1497607 w 8023328"/>
              <a:gd name="connsiteY3253" fmla="*/ 511583 h 2380521"/>
              <a:gd name="connsiteX3254" fmla="*/ 1512192 w 8023328"/>
              <a:gd name="connsiteY3254" fmla="*/ 499186 h 2380521"/>
              <a:gd name="connsiteX3255" fmla="*/ 1440623 w 8023328"/>
              <a:gd name="connsiteY3255" fmla="*/ 499186 h 2380521"/>
              <a:gd name="connsiteX3256" fmla="*/ 1453023 w 8023328"/>
              <a:gd name="connsiteY3256" fmla="*/ 511583 h 2380521"/>
              <a:gd name="connsiteX3257" fmla="*/ 1440623 w 8023328"/>
              <a:gd name="connsiteY3257" fmla="*/ 525440 h 2380521"/>
              <a:gd name="connsiteX3258" fmla="*/ 1426771 w 8023328"/>
              <a:gd name="connsiteY3258" fmla="*/ 511583 h 2380521"/>
              <a:gd name="connsiteX3259" fmla="*/ 1440623 w 8023328"/>
              <a:gd name="connsiteY3259" fmla="*/ 499186 h 2380521"/>
              <a:gd name="connsiteX3260" fmla="*/ 1368341 w 8023328"/>
              <a:gd name="connsiteY3260" fmla="*/ 499186 h 2380521"/>
              <a:gd name="connsiteX3261" fmla="*/ 1382196 w 8023328"/>
              <a:gd name="connsiteY3261" fmla="*/ 511583 h 2380521"/>
              <a:gd name="connsiteX3262" fmla="*/ 1368341 w 8023328"/>
              <a:gd name="connsiteY3262" fmla="*/ 525440 h 2380521"/>
              <a:gd name="connsiteX3263" fmla="*/ 1355948 w 8023328"/>
              <a:gd name="connsiteY3263" fmla="*/ 511583 h 2380521"/>
              <a:gd name="connsiteX3264" fmla="*/ 1368341 w 8023328"/>
              <a:gd name="connsiteY3264" fmla="*/ 499186 h 2380521"/>
              <a:gd name="connsiteX3265" fmla="*/ 1297515 w 8023328"/>
              <a:gd name="connsiteY3265" fmla="*/ 499186 h 2380521"/>
              <a:gd name="connsiteX3266" fmla="*/ 1311369 w 8023328"/>
              <a:gd name="connsiteY3266" fmla="*/ 513042 h 2380521"/>
              <a:gd name="connsiteX3267" fmla="*/ 1297515 w 8023328"/>
              <a:gd name="connsiteY3267" fmla="*/ 525440 h 2380521"/>
              <a:gd name="connsiteX3268" fmla="*/ 1285118 w 8023328"/>
              <a:gd name="connsiteY3268" fmla="*/ 513042 h 2380521"/>
              <a:gd name="connsiteX3269" fmla="*/ 1297515 w 8023328"/>
              <a:gd name="connsiteY3269" fmla="*/ 499186 h 2380521"/>
              <a:gd name="connsiteX3270" fmla="*/ 1225700 w 8023328"/>
              <a:gd name="connsiteY3270" fmla="*/ 499186 h 2380521"/>
              <a:gd name="connsiteX3271" fmla="*/ 1240491 w 8023328"/>
              <a:gd name="connsiteY3271" fmla="*/ 513042 h 2380521"/>
              <a:gd name="connsiteX3272" fmla="*/ 1225700 w 8023328"/>
              <a:gd name="connsiteY3272" fmla="*/ 525440 h 2380521"/>
              <a:gd name="connsiteX3273" fmla="*/ 1210925 w 8023328"/>
              <a:gd name="connsiteY3273" fmla="*/ 513042 h 2380521"/>
              <a:gd name="connsiteX3274" fmla="*/ 1225700 w 8023328"/>
              <a:gd name="connsiteY3274" fmla="*/ 499186 h 2380521"/>
              <a:gd name="connsiteX3275" fmla="*/ 1154881 w 8023328"/>
              <a:gd name="connsiteY3275" fmla="*/ 499186 h 2380521"/>
              <a:gd name="connsiteX3276" fmla="*/ 1169669 w 8023328"/>
              <a:gd name="connsiteY3276" fmla="*/ 513042 h 2380521"/>
              <a:gd name="connsiteX3277" fmla="*/ 1154881 w 8023328"/>
              <a:gd name="connsiteY3277" fmla="*/ 525440 h 2380521"/>
              <a:gd name="connsiteX3278" fmla="*/ 1140095 w 8023328"/>
              <a:gd name="connsiteY3278" fmla="*/ 513042 h 2380521"/>
              <a:gd name="connsiteX3279" fmla="*/ 1154881 w 8023328"/>
              <a:gd name="connsiteY3279" fmla="*/ 499186 h 2380521"/>
              <a:gd name="connsiteX3280" fmla="*/ 1084053 w 8023328"/>
              <a:gd name="connsiteY3280" fmla="*/ 499186 h 2380521"/>
              <a:gd name="connsiteX3281" fmla="*/ 1098842 w 8023328"/>
              <a:gd name="connsiteY3281" fmla="*/ 513042 h 2380521"/>
              <a:gd name="connsiteX3282" fmla="*/ 1084053 w 8023328"/>
              <a:gd name="connsiteY3282" fmla="*/ 525440 h 2380521"/>
              <a:gd name="connsiteX3283" fmla="*/ 1069267 w 8023328"/>
              <a:gd name="connsiteY3283" fmla="*/ 513042 h 2380521"/>
              <a:gd name="connsiteX3284" fmla="*/ 1084053 w 8023328"/>
              <a:gd name="connsiteY3284" fmla="*/ 499186 h 2380521"/>
              <a:gd name="connsiteX3285" fmla="*/ 1013012 w 8023328"/>
              <a:gd name="connsiteY3285" fmla="*/ 499186 h 2380521"/>
              <a:gd name="connsiteX3286" fmla="*/ 1024685 w 8023328"/>
              <a:gd name="connsiteY3286" fmla="*/ 513042 h 2380521"/>
              <a:gd name="connsiteX3287" fmla="*/ 1013012 w 8023328"/>
              <a:gd name="connsiteY3287" fmla="*/ 525440 h 2380521"/>
              <a:gd name="connsiteX3288" fmla="*/ 998433 w 8023328"/>
              <a:gd name="connsiteY3288" fmla="*/ 513042 h 2380521"/>
              <a:gd name="connsiteX3289" fmla="*/ 1013012 w 8023328"/>
              <a:gd name="connsiteY3289" fmla="*/ 499186 h 2380521"/>
              <a:gd name="connsiteX3290" fmla="*/ 941461 w 8023328"/>
              <a:gd name="connsiteY3290" fmla="*/ 499186 h 2380521"/>
              <a:gd name="connsiteX3291" fmla="*/ 953861 w 8023328"/>
              <a:gd name="connsiteY3291" fmla="*/ 513042 h 2380521"/>
              <a:gd name="connsiteX3292" fmla="*/ 941461 w 8023328"/>
              <a:gd name="connsiteY3292" fmla="*/ 525440 h 2380521"/>
              <a:gd name="connsiteX3293" fmla="*/ 927607 w 8023328"/>
              <a:gd name="connsiteY3293" fmla="*/ 513042 h 2380521"/>
              <a:gd name="connsiteX3294" fmla="*/ 941461 w 8023328"/>
              <a:gd name="connsiteY3294" fmla="*/ 499186 h 2380521"/>
              <a:gd name="connsiteX3295" fmla="*/ 870626 w 8023328"/>
              <a:gd name="connsiteY3295" fmla="*/ 499186 h 2380521"/>
              <a:gd name="connsiteX3296" fmla="*/ 883027 w 8023328"/>
              <a:gd name="connsiteY3296" fmla="*/ 513042 h 2380521"/>
              <a:gd name="connsiteX3297" fmla="*/ 870626 w 8023328"/>
              <a:gd name="connsiteY3297" fmla="*/ 525440 h 2380521"/>
              <a:gd name="connsiteX3298" fmla="*/ 856774 w 8023328"/>
              <a:gd name="connsiteY3298" fmla="*/ 513042 h 2380521"/>
              <a:gd name="connsiteX3299" fmla="*/ 870626 w 8023328"/>
              <a:gd name="connsiteY3299" fmla="*/ 499186 h 2380521"/>
              <a:gd name="connsiteX3300" fmla="*/ 798340 w 8023328"/>
              <a:gd name="connsiteY3300" fmla="*/ 499186 h 2380521"/>
              <a:gd name="connsiteX3301" fmla="*/ 812196 w 8023328"/>
              <a:gd name="connsiteY3301" fmla="*/ 513042 h 2380521"/>
              <a:gd name="connsiteX3302" fmla="*/ 798340 w 8023328"/>
              <a:gd name="connsiteY3302" fmla="*/ 525440 h 2380521"/>
              <a:gd name="connsiteX3303" fmla="*/ 785941 w 8023328"/>
              <a:gd name="connsiteY3303" fmla="*/ 513042 h 2380521"/>
              <a:gd name="connsiteX3304" fmla="*/ 798340 w 8023328"/>
              <a:gd name="connsiteY3304" fmla="*/ 499186 h 2380521"/>
              <a:gd name="connsiteX3305" fmla="*/ 724135 w 8023328"/>
              <a:gd name="connsiteY3305" fmla="*/ 499186 h 2380521"/>
              <a:gd name="connsiteX3306" fmla="*/ 737991 w 8023328"/>
              <a:gd name="connsiteY3306" fmla="*/ 513042 h 2380521"/>
              <a:gd name="connsiteX3307" fmla="*/ 724135 w 8023328"/>
              <a:gd name="connsiteY3307" fmla="*/ 525440 h 2380521"/>
              <a:gd name="connsiteX3308" fmla="*/ 711744 w 8023328"/>
              <a:gd name="connsiteY3308" fmla="*/ 513042 h 2380521"/>
              <a:gd name="connsiteX3309" fmla="*/ 724135 w 8023328"/>
              <a:gd name="connsiteY3309" fmla="*/ 499186 h 2380521"/>
              <a:gd name="connsiteX3310" fmla="*/ 653306 w 8023328"/>
              <a:gd name="connsiteY3310" fmla="*/ 499186 h 2380521"/>
              <a:gd name="connsiteX3311" fmla="*/ 667164 w 8023328"/>
              <a:gd name="connsiteY3311" fmla="*/ 513042 h 2380521"/>
              <a:gd name="connsiteX3312" fmla="*/ 653306 w 8023328"/>
              <a:gd name="connsiteY3312" fmla="*/ 525440 h 2380521"/>
              <a:gd name="connsiteX3313" fmla="*/ 640910 w 8023328"/>
              <a:gd name="connsiteY3313" fmla="*/ 513042 h 2380521"/>
              <a:gd name="connsiteX3314" fmla="*/ 653306 w 8023328"/>
              <a:gd name="connsiteY3314" fmla="*/ 499186 h 2380521"/>
              <a:gd name="connsiteX3315" fmla="*/ 584869 w 8023328"/>
              <a:gd name="connsiteY3315" fmla="*/ 499186 h 2380521"/>
              <a:gd name="connsiteX3316" fmla="*/ 599654 w 8023328"/>
              <a:gd name="connsiteY3316" fmla="*/ 513042 h 2380521"/>
              <a:gd name="connsiteX3317" fmla="*/ 584869 w 8023328"/>
              <a:gd name="connsiteY3317" fmla="*/ 525440 h 2380521"/>
              <a:gd name="connsiteX3318" fmla="*/ 570076 w 8023328"/>
              <a:gd name="connsiteY3318" fmla="*/ 513042 h 2380521"/>
              <a:gd name="connsiteX3319" fmla="*/ 584869 w 8023328"/>
              <a:gd name="connsiteY3319" fmla="*/ 499186 h 2380521"/>
              <a:gd name="connsiteX3320" fmla="*/ 513670 w 8023328"/>
              <a:gd name="connsiteY3320" fmla="*/ 499186 h 2380521"/>
              <a:gd name="connsiteX3321" fmla="*/ 528846 w 8023328"/>
              <a:gd name="connsiteY3321" fmla="*/ 513042 h 2380521"/>
              <a:gd name="connsiteX3322" fmla="*/ 513670 w 8023328"/>
              <a:gd name="connsiteY3322" fmla="*/ 525440 h 2380521"/>
              <a:gd name="connsiteX3323" fmla="*/ 499248 w 8023328"/>
              <a:gd name="connsiteY3323" fmla="*/ 513042 h 2380521"/>
              <a:gd name="connsiteX3324" fmla="*/ 513670 w 8023328"/>
              <a:gd name="connsiteY3324" fmla="*/ 499186 h 2380521"/>
              <a:gd name="connsiteX3325" fmla="*/ 3939871 w 8023328"/>
              <a:gd name="connsiteY3325" fmla="*/ 495814 h 2380521"/>
              <a:gd name="connsiteX3326" fmla="*/ 3952268 w 8023328"/>
              <a:gd name="connsiteY3326" fmla="*/ 510602 h 2380521"/>
              <a:gd name="connsiteX3327" fmla="*/ 3939871 w 8023328"/>
              <a:gd name="connsiteY3327" fmla="*/ 525391 h 2380521"/>
              <a:gd name="connsiteX3328" fmla="*/ 3926015 w 8023328"/>
              <a:gd name="connsiteY3328" fmla="*/ 510602 h 2380521"/>
              <a:gd name="connsiteX3329" fmla="*/ 3939871 w 8023328"/>
              <a:gd name="connsiteY3329" fmla="*/ 495814 h 2380521"/>
              <a:gd name="connsiteX3330" fmla="*/ 3869042 w 8023328"/>
              <a:gd name="connsiteY3330" fmla="*/ 495814 h 2380521"/>
              <a:gd name="connsiteX3331" fmla="*/ 3881439 w 8023328"/>
              <a:gd name="connsiteY3331" fmla="*/ 510602 h 2380521"/>
              <a:gd name="connsiteX3332" fmla="*/ 3869042 w 8023328"/>
              <a:gd name="connsiteY3332" fmla="*/ 525391 h 2380521"/>
              <a:gd name="connsiteX3333" fmla="*/ 3855186 w 8023328"/>
              <a:gd name="connsiteY3333" fmla="*/ 510602 h 2380521"/>
              <a:gd name="connsiteX3334" fmla="*/ 3869042 w 8023328"/>
              <a:gd name="connsiteY3334" fmla="*/ 495814 h 2380521"/>
              <a:gd name="connsiteX3335" fmla="*/ 3796752 w 8023328"/>
              <a:gd name="connsiteY3335" fmla="*/ 495814 h 2380521"/>
              <a:gd name="connsiteX3336" fmla="*/ 3810608 w 8023328"/>
              <a:gd name="connsiteY3336" fmla="*/ 510602 h 2380521"/>
              <a:gd name="connsiteX3337" fmla="*/ 3796752 w 8023328"/>
              <a:gd name="connsiteY3337" fmla="*/ 525391 h 2380521"/>
              <a:gd name="connsiteX3338" fmla="*/ 3784355 w 8023328"/>
              <a:gd name="connsiteY3338" fmla="*/ 510602 h 2380521"/>
              <a:gd name="connsiteX3339" fmla="*/ 3796752 w 8023328"/>
              <a:gd name="connsiteY3339" fmla="*/ 495814 h 2380521"/>
              <a:gd name="connsiteX3340" fmla="*/ 3725922 w 8023328"/>
              <a:gd name="connsiteY3340" fmla="*/ 495814 h 2380521"/>
              <a:gd name="connsiteX3341" fmla="*/ 3739778 w 8023328"/>
              <a:gd name="connsiteY3341" fmla="*/ 510602 h 2380521"/>
              <a:gd name="connsiteX3342" fmla="*/ 3725922 w 8023328"/>
              <a:gd name="connsiteY3342" fmla="*/ 525391 h 2380521"/>
              <a:gd name="connsiteX3343" fmla="*/ 3713525 w 8023328"/>
              <a:gd name="connsiteY3343" fmla="*/ 510602 h 2380521"/>
              <a:gd name="connsiteX3344" fmla="*/ 3725922 w 8023328"/>
              <a:gd name="connsiteY3344" fmla="*/ 495814 h 2380521"/>
              <a:gd name="connsiteX3345" fmla="*/ 3655091 w 8023328"/>
              <a:gd name="connsiteY3345" fmla="*/ 495814 h 2380521"/>
              <a:gd name="connsiteX3346" fmla="*/ 3668947 w 8023328"/>
              <a:gd name="connsiteY3346" fmla="*/ 510602 h 2380521"/>
              <a:gd name="connsiteX3347" fmla="*/ 3655091 w 8023328"/>
              <a:gd name="connsiteY3347" fmla="*/ 525391 h 2380521"/>
              <a:gd name="connsiteX3348" fmla="*/ 3642694 w 8023328"/>
              <a:gd name="connsiteY3348" fmla="*/ 510602 h 2380521"/>
              <a:gd name="connsiteX3349" fmla="*/ 3655091 w 8023328"/>
              <a:gd name="connsiteY3349" fmla="*/ 495814 h 2380521"/>
              <a:gd name="connsiteX3350" fmla="*/ 3583280 w 8023328"/>
              <a:gd name="connsiteY3350" fmla="*/ 495814 h 2380521"/>
              <a:gd name="connsiteX3351" fmla="*/ 3598069 w 8023328"/>
              <a:gd name="connsiteY3351" fmla="*/ 510602 h 2380521"/>
              <a:gd name="connsiteX3352" fmla="*/ 3583280 w 8023328"/>
              <a:gd name="connsiteY3352" fmla="*/ 525391 h 2380521"/>
              <a:gd name="connsiteX3353" fmla="*/ 3568491 w 8023328"/>
              <a:gd name="connsiteY3353" fmla="*/ 510602 h 2380521"/>
              <a:gd name="connsiteX3354" fmla="*/ 3583280 w 8023328"/>
              <a:gd name="connsiteY3354" fmla="*/ 495814 h 2380521"/>
              <a:gd name="connsiteX3355" fmla="*/ 3512449 w 8023328"/>
              <a:gd name="connsiteY3355" fmla="*/ 495814 h 2380521"/>
              <a:gd name="connsiteX3356" fmla="*/ 3527237 w 8023328"/>
              <a:gd name="connsiteY3356" fmla="*/ 510602 h 2380521"/>
              <a:gd name="connsiteX3357" fmla="*/ 3512449 w 8023328"/>
              <a:gd name="connsiteY3357" fmla="*/ 525391 h 2380521"/>
              <a:gd name="connsiteX3358" fmla="*/ 3497661 w 8023328"/>
              <a:gd name="connsiteY3358" fmla="*/ 510602 h 2380521"/>
              <a:gd name="connsiteX3359" fmla="*/ 3512449 w 8023328"/>
              <a:gd name="connsiteY3359" fmla="*/ 495814 h 2380521"/>
              <a:gd name="connsiteX3360" fmla="*/ 3440686 w 8023328"/>
              <a:gd name="connsiteY3360" fmla="*/ 495814 h 2380521"/>
              <a:gd name="connsiteX3361" fmla="*/ 3453083 w 8023328"/>
              <a:gd name="connsiteY3361" fmla="*/ 510602 h 2380521"/>
              <a:gd name="connsiteX3362" fmla="*/ 3440686 w 8023328"/>
              <a:gd name="connsiteY3362" fmla="*/ 525391 h 2380521"/>
              <a:gd name="connsiteX3363" fmla="*/ 3426830 w 8023328"/>
              <a:gd name="connsiteY3363" fmla="*/ 510602 h 2380521"/>
              <a:gd name="connsiteX3364" fmla="*/ 3440686 w 8023328"/>
              <a:gd name="connsiteY3364" fmla="*/ 495814 h 2380521"/>
              <a:gd name="connsiteX3365" fmla="*/ 3369857 w 8023328"/>
              <a:gd name="connsiteY3365" fmla="*/ 495814 h 2380521"/>
              <a:gd name="connsiteX3366" fmla="*/ 3382254 w 8023328"/>
              <a:gd name="connsiteY3366" fmla="*/ 510602 h 2380521"/>
              <a:gd name="connsiteX3367" fmla="*/ 3369857 w 8023328"/>
              <a:gd name="connsiteY3367" fmla="*/ 525391 h 2380521"/>
              <a:gd name="connsiteX3368" fmla="*/ 3356001 w 8023328"/>
              <a:gd name="connsiteY3368" fmla="*/ 510602 h 2380521"/>
              <a:gd name="connsiteX3369" fmla="*/ 3369857 w 8023328"/>
              <a:gd name="connsiteY3369" fmla="*/ 495814 h 2380521"/>
              <a:gd name="connsiteX3370" fmla="*/ 3299094 w 8023328"/>
              <a:gd name="connsiteY3370" fmla="*/ 495814 h 2380521"/>
              <a:gd name="connsiteX3371" fmla="*/ 3311491 w 8023328"/>
              <a:gd name="connsiteY3371" fmla="*/ 510602 h 2380521"/>
              <a:gd name="connsiteX3372" fmla="*/ 3299094 w 8023328"/>
              <a:gd name="connsiteY3372" fmla="*/ 525391 h 2380521"/>
              <a:gd name="connsiteX3373" fmla="*/ 3285240 w 8023328"/>
              <a:gd name="connsiteY3373" fmla="*/ 510602 h 2380521"/>
              <a:gd name="connsiteX3374" fmla="*/ 3299094 w 8023328"/>
              <a:gd name="connsiteY3374" fmla="*/ 495814 h 2380521"/>
              <a:gd name="connsiteX3375" fmla="*/ 3226805 w 8023328"/>
              <a:gd name="connsiteY3375" fmla="*/ 495814 h 2380521"/>
              <a:gd name="connsiteX3376" fmla="*/ 3240660 w 8023328"/>
              <a:gd name="connsiteY3376" fmla="*/ 510602 h 2380521"/>
              <a:gd name="connsiteX3377" fmla="*/ 3226805 w 8023328"/>
              <a:gd name="connsiteY3377" fmla="*/ 525391 h 2380521"/>
              <a:gd name="connsiteX3378" fmla="*/ 3214406 w 8023328"/>
              <a:gd name="connsiteY3378" fmla="*/ 510602 h 2380521"/>
              <a:gd name="connsiteX3379" fmla="*/ 3226805 w 8023328"/>
              <a:gd name="connsiteY3379" fmla="*/ 495814 h 2380521"/>
              <a:gd name="connsiteX3380" fmla="*/ 3152602 w 8023328"/>
              <a:gd name="connsiteY3380" fmla="*/ 495814 h 2380521"/>
              <a:gd name="connsiteX3381" fmla="*/ 3166454 w 8023328"/>
              <a:gd name="connsiteY3381" fmla="*/ 510602 h 2380521"/>
              <a:gd name="connsiteX3382" fmla="*/ 3152602 w 8023328"/>
              <a:gd name="connsiteY3382" fmla="*/ 525391 h 2380521"/>
              <a:gd name="connsiteX3383" fmla="*/ 3140203 w 8023328"/>
              <a:gd name="connsiteY3383" fmla="*/ 510602 h 2380521"/>
              <a:gd name="connsiteX3384" fmla="*/ 3152602 w 8023328"/>
              <a:gd name="connsiteY3384" fmla="*/ 495814 h 2380521"/>
              <a:gd name="connsiteX3385" fmla="*/ 2439944 w 8023328"/>
              <a:gd name="connsiteY3385" fmla="*/ 428356 h 2380521"/>
              <a:gd name="connsiteX3386" fmla="*/ 2454729 w 8023328"/>
              <a:gd name="connsiteY3386" fmla="*/ 440753 h 2380521"/>
              <a:gd name="connsiteX3387" fmla="*/ 2439944 w 8023328"/>
              <a:gd name="connsiteY3387" fmla="*/ 454610 h 2380521"/>
              <a:gd name="connsiteX3388" fmla="*/ 2425156 w 8023328"/>
              <a:gd name="connsiteY3388" fmla="*/ 440753 h 2380521"/>
              <a:gd name="connsiteX3389" fmla="*/ 2439944 w 8023328"/>
              <a:gd name="connsiteY3389" fmla="*/ 428356 h 2380521"/>
              <a:gd name="connsiteX3390" fmla="*/ 2369110 w 8023328"/>
              <a:gd name="connsiteY3390" fmla="*/ 428356 h 2380521"/>
              <a:gd name="connsiteX3391" fmla="*/ 2383898 w 8023328"/>
              <a:gd name="connsiteY3391" fmla="*/ 440753 h 2380521"/>
              <a:gd name="connsiteX3392" fmla="*/ 2369110 w 8023328"/>
              <a:gd name="connsiteY3392" fmla="*/ 454610 h 2380521"/>
              <a:gd name="connsiteX3393" fmla="*/ 2354319 w 8023328"/>
              <a:gd name="connsiteY3393" fmla="*/ 440753 h 2380521"/>
              <a:gd name="connsiteX3394" fmla="*/ 2369110 w 8023328"/>
              <a:gd name="connsiteY3394" fmla="*/ 428356 h 2380521"/>
              <a:gd name="connsiteX3395" fmla="*/ 2298278 w 8023328"/>
              <a:gd name="connsiteY3395" fmla="*/ 428356 h 2380521"/>
              <a:gd name="connsiteX3396" fmla="*/ 2313066 w 8023328"/>
              <a:gd name="connsiteY3396" fmla="*/ 440753 h 2380521"/>
              <a:gd name="connsiteX3397" fmla="*/ 2298278 w 8023328"/>
              <a:gd name="connsiteY3397" fmla="*/ 454610 h 2380521"/>
              <a:gd name="connsiteX3398" fmla="*/ 2283490 w 8023328"/>
              <a:gd name="connsiteY3398" fmla="*/ 440753 h 2380521"/>
              <a:gd name="connsiteX3399" fmla="*/ 2298278 w 8023328"/>
              <a:gd name="connsiteY3399" fmla="*/ 428356 h 2380521"/>
              <a:gd name="connsiteX3400" fmla="*/ 2226514 w 8023328"/>
              <a:gd name="connsiteY3400" fmla="*/ 428356 h 2380521"/>
              <a:gd name="connsiteX3401" fmla="*/ 2238914 w 8023328"/>
              <a:gd name="connsiteY3401" fmla="*/ 440753 h 2380521"/>
              <a:gd name="connsiteX3402" fmla="*/ 2226514 w 8023328"/>
              <a:gd name="connsiteY3402" fmla="*/ 454610 h 2380521"/>
              <a:gd name="connsiteX3403" fmla="*/ 2212656 w 8023328"/>
              <a:gd name="connsiteY3403" fmla="*/ 440753 h 2380521"/>
              <a:gd name="connsiteX3404" fmla="*/ 2226514 w 8023328"/>
              <a:gd name="connsiteY3404" fmla="*/ 428356 h 2380521"/>
              <a:gd name="connsiteX3405" fmla="*/ 2155682 w 8023328"/>
              <a:gd name="connsiteY3405" fmla="*/ 428356 h 2380521"/>
              <a:gd name="connsiteX3406" fmla="*/ 2168079 w 8023328"/>
              <a:gd name="connsiteY3406" fmla="*/ 440753 h 2380521"/>
              <a:gd name="connsiteX3407" fmla="*/ 2155682 w 8023328"/>
              <a:gd name="connsiteY3407" fmla="*/ 454610 h 2380521"/>
              <a:gd name="connsiteX3408" fmla="*/ 2141825 w 8023328"/>
              <a:gd name="connsiteY3408" fmla="*/ 440753 h 2380521"/>
              <a:gd name="connsiteX3409" fmla="*/ 2155682 w 8023328"/>
              <a:gd name="connsiteY3409" fmla="*/ 428356 h 2380521"/>
              <a:gd name="connsiteX3410" fmla="*/ 2084846 w 8023328"/>
              <a:gd name="connsiteY3410" fmla="*/ 428356 h 2380521"/>
              <a:gd name="connsiteX3411" fmla="*/ 2097246 w 8023328"/>
              <a:gd name="connsiteY3411" fmla="*/ 440753 h 2380521"/>
              <a:gd name="connsiteX3412" fmla="*/ 2084846 w 8023328"/>
              <a:gd name="connsiteY3412" fmla="*/ 454610 h 2380521"/>
              <a:gd name="connsiteX3413" fmla="*/ 2070991 w 8023328"/>
              <a:gd name="connsiteY3413" fmla="*/ 440753 h 2380521"/>
              <a:gd name="connsiteX3414" fmla="*/ 2084846 w 8023328"/>
              <a:gd name="connsiteY3414" fmla="*/ 428356 h 2380521"/>
              <a:gd name="connsiteX3415" fmla="*/ 2011832 w 8023328"/>
              <a:gd name="connsiteY3415" fmla="*/ 428356 h 2380521"/>
              <a:gd name="connsiteX3416" fmla="*/ 2026418 w 8023328"/>
              <a:gd name="connsiteY3416" fmla="*/ 440753 h 2380521"/>
              <a:gd name="connsiteX3417" fmla="*/ 2011832 w 8023328"/>
              <a:gd name="connsiteY3417" fmla="*/ 454610 h 2380521"/>
              <a:gd name="connsiteX3418" fmla="*/ 2000165 w 8023328"/>
              <a:gd name="connsiteY3418" fmla="*/ 440753 h 2380521"/>
              <a:gd name="connsiteX3419" fmla="*/ 2011832 w 8023328"/>
              <a:gd name="connsiteY3419" fmla="*/ 428356 h 2380521"/>
              <a:gd name="connsiteX3420" fmla="*/ 1938362 w 8023328"/>
              <a:gd name="connsiteY3420" fmla="*/ 428356 h 2380521"/>
              <a:gd name="connsiteX3421" fmla="*/ 1952216 w 8023328"/>
              <a:gd name="connsiteY3421" fmla="*/ 440753 h 2380521"/>
              <a:gd name="connsiteX3422" fmla="*/ 1938362 w 8023328"/>
              <a:gd name="connsiteY3422" fmla="*/ 454610 h 2380521"/>
              <a:gd name="connsiteX3423" fmla="*/ 1925965 w 8023328"/>
              <a:gd name="connsiteY3423" fmla="*/ 440753 h 2380521"/>
              <a:gd name="connsiteX3424" fmla="*/ 1938362 w 8023328"/>
              <a:gd name="connsiteY3424" fmla="*/ 428356 h 2380521"/>
              <a:gd name="connsiteX3425" fmla="*/ 1867525 w 8023328"/>
              <a:gd name="connsiteY3425" fmla="*/ 428356 h 2380521"/>
              <a:gd name="connsiteX3426" fmla="*/ 1881384 w 8023328"/>
              <a:gd name="connsiteY3426" fmla="*/ 440753 h 2380521"/>
              <a:gd name="connsiteX3427" fmla="*/ 1867525 w 8023328"/>
              <a:gd name="connsiteY3427" fmla="*/ 454610 h 2380521"/>
              <a:gd name="connsiteX3428" fmla="*/ 1855126 w 8023328"/>
              <a:gd name="connsiteY3428" fmla="*/ 440753 h 2380521"/>
              <a:gd name="connsiteX3429" fmla="*/ 1867525 w 8023328"/>
              <a:gd name="connsiteY3429" fmla="*/ 428356 h 2380521"/>
              <a:gd name="connsiteX3430" fmla="*/ 1799085 w 8023328"/>
              <a:gd name="connsiteY3430" fmla="*/ 428356 h 2380521"/>
              <a:gd name="connsiteX3431" fmla="*/ 1813873 w 8023328"/>
              <a:gd name="connsiteY3431" fmla="*/ 440753 h 2380521"/>
              <a:gd name="connsiteX3432" fmla="*/ 1799085 w 8023328"/>
              <a:gd name="connsiteY3432" fmla="*/ 454610 h 2380521"/>
              <a:gd name="connsiteX3433" fmla="*/ 1784298 w 8023328"/>
              <a:gd name="connsiteY3433" fmla="*/ 440753 h 2380521"/>
              <a:gd name="connsiteX3434" fmla="*/ 1799085 w 8023328"/>
              <a:gd name="connsiteY3434" fmla="*/ 428356 h 2380521"/>
              <a:gd name="connsiteX3435" fmla="*/ 1728260 w 8023328"/>
              <a:gd name="connsiteY3435" fmla="*/ 428356 h 2380521"/>
              <a:gd name="connsiteX3436" fmla="*/ 1743046 w 8023328"/>
              <a:gd name="connsiteY3436" fmla="*/ 440753 h 2380521"/>
              <a:gd name="connsiteX3437" fmla="*/ 1728260 w 8023328"/>
              <a:gd name="connsiteY3437" fmla="*/ 454610 h 2380521"/>
              <a:gd name="connsiteX3438" fmla="*/ 1713469 w 8023328"/>
              <a:gd name="connsiteY3438" fmla="*/ 440753 h 2380521"/>
              <a:gd name="connsiteX3439" fmla="*/ 1728260 w 8023328"/>
              <a:gd name="connsiteY3439" fmla="*/ 428356 h 2380521"/>
              <a:gd name="connsiteX3440" fmla="*/ 1657426 w 8023328"/>
              <a:gd name="connsiteY3440" fmla="*/ 428356 h 2380521"/>
              <a:gd name="connsiteX3441" fmla="*/ 1672218 w 8023328"/>
              <a:gd name="connsiteY3441" fmla="*/ 440753 h 2380521"/>
              <a:gd name="connsiteX3442" fmla="*/ 1657426 w 8023328"/>
              <a:gd name="connsiteY3442" fmla="*/ 454610 h 2380521"/>
              <a:gd name="connsiteX3443" fmla="*/ 1642647 w 8023328"/>
              <a:gd name="connsiteY3443" fmla="*/ 440753 h 2380521"/>
              <a:gd name="connsiteX3444" fmla="*/ 1657426 w 8023328"/>
              <a:gd name="connsiteY3444" fmla="*/ 428356 h 2380521"/>
              <a:gd name="connsiteX3445" fmla="*/ 1582294 w 8023328"/>
              <a:gd name="connsiteY3445" fmla="*/ 428356 h 2380521"/>
              <a:gd name="connsiteX3446" fmla="*/ 1594697 w 8023328"/>
              <a:gd name="connsiteY3446" fmla="*/ 440753 h 2380521"/>
              <a:gd name="connsiteX3447" fmla="*/ 1582294 w 8023328"/>
              <a:gd name="connsiteY3447" fmla="*/ 454610 h 2380521"/>
              <a:gd name="connsiteX3448" fmla="*/ 1568438 w 8023328"/>
              <a:gd name="connsiteY3448" fmla="*/ 440753 h 2380521"/>
              <a:gd name="connsiteX3449" fmla="*/ 1582294 w 8023328"/>
              <a:gd name="connsiteY3449" fmla="*/ 428356 h 2380521"/>
              <a:gd name="connsiteX3450" fmla="*/ 1512195 w 8023328"/>
              <a:gd name="connsiteY3450" fmla="*/ 428356 h 2380521"/>
              <a:gd name="connsiteX3451" fmla="*/ 1523862 w 8023328"/>
              <a:gd name="connsiteY3451" fmla="*/ 440753 h 2380521"/>
              <a:gd name="connsiteX3452" fmla="*/ 1512195 w 8023328"/>
              <a:gd name="connsiteY3452" fmla="*/ 454610 h 2380521"/>
              <a:gd name="connsiteX3453" fmla="*/ 1497610 w 8023328"/>
              <a:gd name="connsiteY3453" fmla="*/ 440753 h 2380521"/>
              <a:gd name="connsiteX3454" fmla="*/ 1512195 w 8023328"/>
              <a:gd name="connsiteY3454" fmla="*/ 428356 h 2380521"/>
              <a:gd name="connsiteX3455" fmla="*/ 1439171 w 8023328"/>
              <a:gd name="connsiteY3455" fmla="*/ 428356 h 2380521"/>
              <a:gd name="connsiteX3456" fmla="*/ 1453023 w 8023328"/>
              <a:gd name="connsiteY3456" fmla="*/ 440753 h 2380521"/>
              <a:gd name="connsiteX3457" fmla="*/ 1439171 w 8023328"/>
              <a:gd name="connsiteY3457" fmla="*/ 454610 h 2380521"/>
              <a:gd name="connsiteX3458" fmla="*/ 1426771 w 8023328"/>
              <a:gd name="connsiteY3458" fmla="*/ 440753 h 2380521"/>
              <a:gd name="connsiteX3459" fmla="*/ 1439171 w 8023328"/>
              <a:gd name="connsiteY3459" fmla="*/ 428356 h 2380521"/>
              <a:gd name="connsiteX3460" fmla="*/ 1368344 w 8023328"/>
              <a:gd name="connsiteY3460" fmla="*/ 428356 h 2380521"/>
              <a:gd name="connsiteX3461" fmla="*/ 1382196 w 8023328"/>
              <a:gd name="connsiteY3461" fmla="*/ 440753 h 2380521"/>
              <a:gd name="connsiteX3462" fmla="*/ 1368344 w 8023328"/>
              <a:gd name="connsiteY3462" fmla="*/ 454610 h 2380521"/>
              <a:gd name="connsiteX3463" fmla="*/ 1355948 w 8023328"/>
              <a:gd name="connsiteY3463" fmla="*/ 440753 h 2380521"/>
              <a:gd name="connsiteX3464" fmla="*/ 1368344 w 8023328"/>
              <a:gd name="connsiteY3464" fmla="*/ 428356 h 2380521"/>
              <a:gd name="connsiteX3465" fmla="*/ 1297515 w 8023328"/>
              <a:gd name="connsiteY3465" fmla="*/ 428356 h 2380521"/>
              <a:gd name="connsiteX3466" fmla="*/ 1311372 w 8023328"/>
              <a:gd name="connsiteY3466" fmla="*/ 440753 h 2380521"/>
              <a:gd name="connsiteX3467" fmla="*/ 1297515 w 8023328"/>
              <a:gd name="connsiteY3467" fmla="*/ 454610 h 2380521"/>
              <a:gd name="connsiteX3468" fmla="*/ 1285118 w 8023328"/>
              <a:gd name="connsiteY3468" fmla="*/ 440753 h 2380521"/>
              <a:gd name="connsiteX3469" fmla="*/ 1297515 w 8023328"/>
              <a:gd name="connsiteY3469" fmla="*/ 428356 h 2380521"/>
              <a:gd name="connsiteX3470" fmla="*/ 1225703 w 8023328"/>
              <a:gd name="connsiteY3470" fmla="*/ 428356 h 2380521"/>
              <a:gd name="connsiteX3471" fmla="*/ 1240491 w 8023328"/>
              <a:gd name="connsiteY3471" fmla="*/ 440753 h 2380521"/>
              <a:gd name="connsiteX3472" fmla="*/ 1225703 w 8023328"/>
              <a:gd name="connsiteY3472" fmla="*/ 454610 h 2380521"/>
              <a:gd name="connsiteX3473" fmla="*/ 1210925 w 8023328"/>
              <a:gd name="connsiteY3473" fmla="*/ 440753 h 2380521"/>
              <a:gd name="connsiteX3474" fmla="*/ 1225703 w 8023328"/>
              <a:gd name="connsiteY3474" fmla="*/ 428356 h 2380521"/>
              <a:gd name="connsiteX3475" fmla="*/ 1154886 w 8023328"/>
              <a:gd name="connsiteY3475" fmla="*/ 428356 h 2380521"/>
              <a:gd name="connsiteX3476" fmla="*/ 1169676 w 8023328"/>
              <a:gd name="connsiteY3476" fmla="*/ 440753 h 2380521"/>
              <a:gd name="connsiteX3477" fmla="*/ 1154886 w 8023328"/>
              <a:gd name="connsiteY3477" fmla="*/ 454610 h 2380521"/>
              <a:gd name="connsiteX3478" fmla="*/ 1140096 w 8023328"/>
              <a:gd name="connsiteY3478" fmla="*/ 440753 h 2380521"/>
              <a:gd name="connsiteX3479" fmla="*/ 1154886 w 8023328"/>
              <a:gd name="connsiteY3479" fmla="*/ 428356 h 2380521"/>
              <a:gd name="connsiteX3480" fmla="*/ 1084056 w 8023328"/>
              <a:gd name="connsiteY3480" fmla="*/ 428356 h 2380521"/>
              <a:gd name="connsiteX3481" fmla="*/ 1098844 w 8023328"/>
              <a:gd name="connsiteY3481" fmla="*/ 440753 h 2380521"/>
              <a:gd name="connsiteX3482" fmla="*/ 1084056 w 8023328"/>
              <a:gd name="connsiteY3482" fmla="*/ 454610 h 2380521"/>
              <a:gd name="connsiteX3483" fmla="*/ 1069267 w 8023328"/>
              <a:gd name="connsiteY3483" fmla="*/ 440753 h 2380521"/>
              <a:gd name="connsiteX3484" fmla="*/ 1084056 w 8023328"/>
              <a:gd name="connsiteY3484" fmla="*/ 428356 h 2380521"/>
              <a:gd name="connsiteX3485" fmla="*/ 1013015 w 8023328"/>
              <a:gd name="connsiteY3485" fmla="*/ 428356 h 2380521"/>
              <a:gd name="connsiteX3486" fmla="*/ 1024685 w 8023328"/>
              <a:gd name="connsiteY3486" fmla="*/ 440753 h 2380521"/>
              <a:gd name="connsiteX3487" fmla="*/ 1013015 w 8023328"/>
              <a:gd name="connsiteY3487" fmla="*/ 454610 h 2380521"/>
              <a:gd name="connsiteX3488" fmla="*/ 998434 w 8023328"/>
              <a:gd name="connsiteY3488" fmla="*/ 440753 h 2380521"/>
              <a:gd name="connsiteX3489" fmla="*/ 1013015 w 8023328"/>
              <a:gd name="connsiteY3489" fmla="*/ 428356 h 2380521"/>
              <a:gd name="connsiteX3490" fmla="*/ 941465 w 8023328"/>
              <a:gd name="connsiteY3490" fmla="*/ 428356 h 2380521"/>
              <a:gd name="connsiteX3491" fmla="*/ 953864 w 8023328"/>
              <a:gd name="connsiteY3491" fmla="*/ 440753 h 2380521"/>
              <a:gd name="connsiteX3492" fmla="*/ 941465 w 8023328"/>
              <a:gd name="connsiteY3492" fmla="*/ 454610 h 2380521"/>
              <a:gd name="connsiteX3493" fmla="*/ 927611 w 8023328"/>
              <a:gd name="connsiteY3493" fmla="*/ 440753 h 2380521"/>
              <a:gd name="connsiteX3494" fmla="*/ 941465 w 8023328"/>
              <a:gd name="connsiteY3494" fmla="*/ 428356 h 2380521"/>
              <a:gd name="connsiteX3495" fmla="*/ 870633 w 8023328"/>
              <a:gd name="connsiteY3495" fmla="*/ 428356 h 2380521"/>
              <a:gd name="connsiteX3496" fmla="*/ 883030 w 8023328"/>
              <a:gd name="connsiteY3496" fmla="*/ 440753 h 2380521"/>
              <a:gd name="connsiteX3497" fmla="*/ 870633 w 8023328"/>
              <a:gd name="connsiteY3497" fmla="*/ 454610 h 2380521"/>
              <a:gd name="connsiteX3498" fmla="*/ 856774 w 8023328"/>
              <a:gd name="connsiteY3498" fmla="*/ 440753 h 2380521"/>
              <a:gd name="connsiteX3499" fmla="*/ 870633 w 8023328"/>
              <a:gd name="connsiteY3499" fmla="*/ 428356 h 2380521"/>
              <a:gd name="connsiteX3500" fmla="*/ 798344 w 8023328"/>
              <a:gd name="connsiteY3500" fmla="*/ 428356 h 2380521"/>
              <a:gd name="connsiteX3501" fmla="*/ 812196 w 8023328"/>
              <a:gd name="connsiteY3501" fmla="*/ 440753 h 2380521"/>
              <a:gd name="connsiteX3502" fmla="*/ 798344 w 8023328"/>
              <a:gd name="connsiteY3502" fmla="*/ 454610 h 2380521"/>
              <a:gd name="connsiteX3503" fmla="*/ 785947 w 8023328"/>
              <a:gd name="connsiteY3503" fmla="*/ 440753 h 2380521"/>
              <a:gd name="connsiteX3504" fmla="*/ 798344 w 8023328"/>
              <a:gd name="connsiteY3504" fmla="*/ 428356 h 2380521"/>
              <a:gd name="connsiteX3505" fmla="*/ 724138 w 8023328"/>
              <a:gd name="connsiteY3505" fmla="*/ 428356 h 2380521"/>
              <a:gd name="connsiteX3506" fmla="*/ 738002 w 8023328"/>
              <a:gd name="connsiteY3506" fmla="*/ 442212 h 2380521"/>
              <a:gd name="connsiteX3507" fmla="*/ 724138 w 8023328"/>
              <a:gd name="connsiteY3507" fmla="*/ 454610 h 2380521"/>
              <a:gd name="connsiteX3508" fmla="*/ 711747 w 8023328"/>
              <a:gd name="connsiteY3508" fmla="*/ 442212 h 2380521"/>
              <a:gd name="connsiteX3509" fmla="*/ 724138 w 8023328"/>
              <a:gd name="connsiteY3509" fmla="*/ 428356 h 2380521"/>
              <a:gd name="connsiteX3510" fmla="*/ 653312 w 8023328"/>
              <a:gd name="connsiteY3510" fmla="*/ 428356 h 2380521"/>
              <a:gd name="connsiteX3511" fmla="*/ 667165 w 8023328"/>
              <a:gd name="connsiteY3511" fmla="*/ 442212 h 2380521"/>
              <a:gd name="connsiteX3512" fmla="*/ 653312 w 8023328"/>
              <a:gd name="connsiteY3512" fmla="*/ 454610 h 2380521"/>
              <a:gd name="connsiteX3513" fmla="*/ 640912 w 8023328"/>
              <a:gd name="connsiteY3513" fmla="*/ 442212 h 2380521"/>
              <a:gd name="connsiteX3514" fmla="*/ 653312 w 8023328"/>
              <a:gd name="connsiteY3514" fmla="*/ 428356 h 2380521"/>
              <a:gd name="connsiteX3515" fmla="*/ 3796752 w 8023328"/>
              <a:gd name="connsiteY3515" fmla="*/ 424982 h 2380521"/>
              <a:gd name="connsiteX3516" fmla="*/ 3810608 w 8023328"/>
              <a:gd name="connsiteY3516" fmla="*/ 439771 h 2380521"/>
              <a:gd name="connsiteX3517" fmla="*/ 3796752 w 8023328"/>
              <a:gd name="connsiteY3517" fmla="*/ 454560 h 2380521"/>
              <a:gd name="connsiteX3518" fmla="*/ 3784355 w 8023328"/>
              <a:gd name="connsiteY3518" fmla="*/ 439771 h 2380521"/>
              <a:gd name="connsiteX3519" fmla="*/ 3796752 w 8023328"/>
              <a:gd name="connsiteY3519" fmla="*/ 424982 h 2380521"/>
              <a:gd name="connsiteX3520" fmla="*/ 3725922 w 8023328"/>
              <a:gd name="connsiteY3520" fmla="*/ 424982 h 2380521"/>
              <a:gd name="connsiteX3521" fmla="*/ 3739778 w 8023328"/>
              <a:gd name="connsiteY3521" fmla="*/ 439771 h 2380521"/>
              <a:gd name="connsiteX3522" fmla="*/ 3725922 w 8023328"/>
              <a:gd name="connsiteY3522" fmla="*/ 454560 h 2380521"/>
              <a:gd name="connsiteX3523" fmla="*/ 3713525 w 8023328"/>
              <a:gd name="connsiteY3523" fmla="*/ 439771 h 2380521"/>
              <a:gd name="connsiteX3524" fmla="*/ 3725922 w 8023328"/>
              <a:gd name="connsiteY3524" fmla="*/ 424982 h 2380521"/>
              <a:gd name="connsiteX3525" fmla="*/ 3655091 w 8023328"/>
              <a:gd name="connsiteY3525" fmla="*/ 424982 h 2380521"/>
              <a:gd name="connsiteX3526" fmla="*/ 3668947 w 8023328"/>
              <a:gd name="connsiteY3526" fmla="*/ 439771 h 2380521"/>
              <a:gd name="connsiteX3527" fmla="*/ 3655091 w 8023328"/>
              <a:gd name="connsiteY3527" fmla="*/ 454560 h 2380521"/>
              <a:gd name="connsiteX3528" fmla="*/ 3642694 w 8023328"/>
              <a:gd name="connsiteY3528" fmla="*/ 439771 h 2380521"/>
              <a:gd name="connsiteX3529" fmla="*/ 3655091 w 8023328"/>
              <a:gd name="connsiteY3529" fmla="*/ 424982 h 2380521"/>
              <a:gd name="connsiteX3530" fmla="*/ 3583280 w 8023328"/>
              <a:gd name="connsiteY3530" fmla="*/ 424982 h 2380521"/>
              <a:gd name="connsiteX3531" fmla="*/ 3598069 w 8023328"/>
              <a:gd name="connsiteY3531" fmla="*/ 439771 h 2380521"/>
              <a:gd name="connsiteX3532" fmla="*/ 3583280 w 8023328"/>
              <a:gd name="connsiteY3532" fmla="*/ 454560 h 2380521"/>
              <a:gd name="connsiteX3533" fmla="*/ 3568491 w 8023328"/>
              <a:gd name="connsiteY3533" fmla="*/ 439771 h 2380521"/>
              <a:gd name="connsiteX3534" fmla="*/ 3583280 w 8023328"/>
              <a:gd name="connsiteY3534" fmla="*/ 424982 h 2380521"/>
              <a:gd name="connsiteX3535" fmla="*/ 3512449 w 8023328"/>
              <a:gd name="connsiteY3535" fmla="*/ 424982 h 2380521"/>
              <a:gd name="connsiteX3536" fmla="*/ 3527237 w 8023328"/>
              <a:gd name="connsiteY3536" fmla="*/ 439771 h 2380521"/>
              <a:gd name="connsiteX3537" fmla="*/ 3512449 w 8023328"/>
              <a:gd name="connsiteY3537" fmla="*/ 454560 h 2380521"/>
              <a:gd name="connsiteX3538" fmla="*/ 3497661 w 8023328"/>
              <a:gd name="connsiteY3538" fmla="*/ 439771 h 2380521"/>
              <a:gd name="connsiteX3539" fmla="*/ 3512449 w 8023328"/>
              <a:gd name="connsiteY3539" fmla="*/ 424982 h 2380521"/>
              <a:gd name="connsiteX3540" fmla="*/ 3440686 w 8023328"/>
              <a:gd name="connsiteY3540" fmla="*/ 424982 h 2380521"/>
              <a:gd name="connsiteX3541" fmla="*/ 3453083 w 8023328"/>
              <a:gd name="connsiteY3541" fmla="*/ 439771 h 2380521"/>
              <a:gd name="connsiteX3542" fmla="*/ 3440686 w 8023328"/>
              <a:gd name="connsiteY3542" fmla="*/ 454560 h 2380521"/>
              <a:gd name="connsiteX3543" fmla="*/ 3426830 w 8023328"/>
              <a:gd name="connsiteY3543" fmla="*/ 439771 h 2380521"/>
              <a:gd name="connsiteX3544" fmla="*/ 3440686 w 8023328"/>
              <a:gd name="connsiteY3544" fmla="*/ 424982 h 2380521"/>
              <a:gd name="connsiteX3545" fmla="*/ 3369857 w 8023328"/>
              <a:gd name="connsiteY3545" fmla="*/ 424982 h 2380521"/>
              <a:gd name="connsiteX3546" fmla="*/ 3382254 w 8023328"/>
              <a:gd name="connsiteY3546" fmla="*/ 439771 h 2380521"/>
              <a:gd name="connsiteX3547" fmla="*/ 3369857 w 8023328"/>
              <a:gd name="connsiteY3547" fmla="*/ 454560 h 2380521"/>
              <a:gd name="connsiteX3548" fmla="*/ 3356001 w 8023328"/>
              <a:gd name="connsiteY3548" fmla="*/ 439771 h 2380521"/>
              <a:gd name="connsiteX3549" fmla="*/ 3369857 w 8023328"/>
              <a:gd name="connsiteY3549" fmla="*/ 424982 h 2380521"/>
              <a:gd name="connsiteX3550" fmla="*/ 3299097 w 8023328"/>
              <a:gd name="connsiteY3550" fmla="*/ 424982 h 2380521"/>
              <a:gd name="connsiteX3551" fmla="*/ 3311491 w 8023328"/>
              <a:gd name="connsiteY3551" fmla="*/ 439771 h 2380521"/>
              <a:gd name="connsiteX3552" fmla="*/ 3299097 w 8023328"/>
              <a:gd name="connsiteY3552" fmla="*/ 454560 h 2380521"/>
              <a:gd name="connsiteX3553" fmla="*/ 3285240 w 8023328"/>
              <a:gd name="connsiteY3553" fmla="*/ 439771 h 2380521"/>
              <a:gd name="connsiteX3554" fmla="*/ 3299097 w 8023328"/>
              <a:gd name="connsiteY3554" fmla="*/ 424982 h 2380521"/>
              <a:gd name="connsiteX3555" fmla="*/ 3226805 w 8023328"/>
              <a:gd name="connsiteY3555" fmla="*/ 424982 h 2380521"/>
              <a:gd name="connsiteX3556" fmla="*/ 3240664 w 8023328"/>
              <a:gd name="connsiteY3556" fmla="*/ 439771 h 2380521"/>
              <a:gd name="connsiteX3557" fmla="*/ 3226805 w 8023328"/>
              <a:gd name="connsiteY3557" fmla="*/ 454560 h 2380521"/>
              <a:gd name="connsiteX3558" fmla="*/ 3214406 w 8023328"/>
              <a:gd name="connsiteY3558" fmla="*/ 439771 h 2380521"/>
              <a:gd name="connsiteX3559" fmla="*/ 3226805 w 8023328"/>
              <a:gd name="connsiteY3559" fmla="*/ 424982 h 2380521"/>
              <a:gd name="connsiteX3560" fmla="*/ 3152602 w 8023328"/>
              <a:gd name="connsiteY3560" fmla="*/ 424982 h 2380521"/>
              <a:gd name="connsiteX3561" fmla="*/ 3166460 w 8023328"/>
              <a:gd name="connsiteY3561" fmla="*/ 439771 h 2380521"/>
              <a:gd name="connsiteX3562" fmla="*/ 3152602 w 8023328"/>
              <a:gd name="connsiteY3562" fmla="*/ 454560 h 2380521"/>
              <a:gd name="connsiteX3563" fmla="*/ 3140203 w 8023328"/>
              <a:gd name="connsiteY3563" fmla="*/ 439771 h 2380521"/>
              <a:gd name="connsiteX3564" fmla="*/ 3152602 w 8023328"/>
              <a:gd name="connsiteY3564" fmla="*/ 424982 h 2380521"/>
              <a:gd name="connsiteX3565" fmla="*/ 3081772 w 8023328"/>
              <a:gd name="connsiteY3565" fmla="*/ 424982 h 2380521"/>
              <a:gd name="connsiteX3566" fmla="*/ 3095624 w 8023328"/>
              <a:gd name="connsiteY3566" fmla="*/ 439771 h 2380521"/>
              <a:gd name="connsiteX3567" fmla="*/ 3081772 w 8023328"/>
              <a:gd name="connsiteY3567" fmla="*/ 454560 h 2380521"/>
              <a:gd name="connsiteX3568" fmla="*/ 3069372 w 8023328"/>
              <a:gd name="connsiteY3568" fmla="*/ 439771 h 2380521"/>
              <a:gd name="connsiteX3569" fmla="*/ 3081772 w 8023328"/>
              <a:gd name="connsiteY3569" fmla="*/ 424982 h 2380521"/>
              <a:gd name="connsiteX3570" fmla="*/ 3013715 w 8023328"/>
              <a:gd name="connsiteY3570" fmla="*/ 424982 h 2380521"/>
              <a:gd name="connsiteX3571" fmla="*/ 3028135 w 8023328"/>
              <a:gd name="connsiteY3571" fmla="*/ 439771 h 2380521"/>
              <a:gd name="connsiteX3572" fmla="*/ 3013715 w 8023328"/>
              <a:gd name="connsiteY3572" fmla="*/ 454560 h 2380521"/>
              <a:gd name="connsiteX3573" fmla="*/ 2998539 w 8023328"/>
              <a:gd name="connsiteY3573" fmla="*/ 439771 h 2380521"/>
              <a:gd name="connsiteX3574" fmla="*/ 3013715 w 8023328"/>
              <a:gd name="connsiteY3574" fmla="*/ 424982 h 2380521"/>
              <a:gd name="connsiteX3575" fmla="*/ 2942491 w 8023328"/>
              <a:gd name="connsiteY3575" fmla="*/ 424982 h 2380521"/>
              <a:gd name="connsiteX3576" fmla="*/ 2957286 w 8023328"/>
              <a:gd name="connsiteY3576" fmla="*/ 439771 h 2380521"/>
              <a:gd name="connsiteX3577" fmla="*/ 2942491 w 8023328"/>
              <a:gd name="connsiteY3577" fmla="*/ 454560 h 2380521"/>
              <a:gd name="connsiteX3578" fmla="*/ 2927708 w 8023328"/>
              <a:gd name="connsiteY3578" fmla="*/ 439771 h 2380521"/>
              <a:gd name="connsiteX3579" fmla="*/ 2942491 w 8023328"/>
              <a:gd name="connsiteY3579" fmla="*/ 424982 h 2380521"/>
              <a:gd name="connsiteX3580" fmla="*/ 2868291 w 8023328"/>
              <a:gd name="connsiteY3580" fmla="*/ 424982 h 2380521"/>
              <a:gd name="connsiteX3581" fmla="*/ 2883085 w 8023328"/>
              <a:gd name="connsiteY3581" fmla="*/ 439771 h 2380521"/>
              <a:gd name="connsiteX3582" fmla="*/ 2868291 w 8023328"/>
              <a:gd name="connsiteY3582" fmla="*/ 454560 h 2380521"/>
              <a:gd name="connsiteX3583" fmla="*/ 2853504 w 8023328"/>
              <a:gd name="connsiteY3583" fmla="*/ 439771 h 2380521"/>
              <a:gd name="connsiteX3584" fmla="*/ 2868291 w 8023328"/>
              <a:gd name="connsiteY3584" fmla="*/ 424982 h 2380521"/>
              <a:gd name="connsiteX3585" fmla="*/ 2796533 w 8023328"/>
              <a:gd name="connsiteY3585" fmla="*/ 424982 h 2380521"/>
              <a:gd name="connsiteX3586" fmla="*/ 2808932 w 8023328"/>
              <a:gd name="connsiteY3586" fmla="*/ 439771 h 2380521"/>
              <a:gd name="connsiteX3587" fmla="*/ 2796533 w 8023328"/>
              <a:gd name="connsiteY3587" fmla="*/ 454560 h 2380521"/>
              <a:gd name="connsiteX3588" fmla="*/ 2782678 w 8023328"/>
              <a:gd name="connsiteY3588" fmla="*/ 439771 h 2380521"/>
              <a:gd name="connsiteX3589" fmla="*/ 2796533 w 8023328"/>
              <a:gd name="connsiteY3589" fmla="*/ 424982 h 2380521"/>
              <a:gd name="connsiteX3590" fmla="*/ 2725695 w 8023328"/>
              <a:gd name="connsiteY3590" fmla="*/ 424982 h 2380521"/>
              <a:gd name="connsiteX3591" fmla="*/ 2738097 w 8023328"/>
              <a:gd name="connsiteY3591" fmla="*/ 439771 h 2380521"/>
              <a:gd name="connsiteX3592" fmla="*/ 2725695 w 8023328"/>
              <a:gd name="connsiteY3592" fmla="*/ 454560 h 2380521"/>
              <a:gd name="connsiteX3593" fmla="*/ 2711846 w 8023328"/>
              <a:gd name="connsiteY3593" fmla="*/ 439771 h 2380521"/>
              <a:gd name="connsiteX3594" fmla="*/ 2725695 w 8023328"/>
              <a:gd name="connsiteY3594" fmla="*/ 424982 h 2380521"/>
              <a:gd name="connsiteX3595" fmla="*/ 2654870 w 8023328"/>
              <a:gd name="connsiteY3595" fmla="*/ 424982 h 2380521"/>
              <a:gd name="connsiteX3596" fmla="*/ 2667270 w 8023328"/>
              <a:gd name="connsiteY3596" fmla="*/ 439771 h 2380521"/>
              <a:gd name="connsiteX3597" fmla="*/ 2654870 w 8023328"/>
              <a:gd name="connsiteY3597" fmla="*/ 454560 h 2380521"/>
              <a:gd name="connsiteX3598" fmla="*/ 2641018 w 8023328"/>
              <a:gd name="connsiteY3598" fmla="*/ 439771 h 2380521"/>
              <a:gd name="connsiteX3599" fmla="*/ 2654870 w 8023328"/>
              <a:gd name="connsiteY3599" fmla="*/ 424982 h 2380521"/>
              <a:gd name="connsiteX3600" fmla="*/ 2582580 w 8023328"/>
              <a:gd name="connsiteY3600" fmla="*/ 424982 h 2380521"/>
              <a:gd name="connsiteX3601" fmla="*/ 2596437 w 8023328"/>
              <a:gd name="connsiteY3601" fmla="*/ 439771 h 2380521"/>
              <a:gd name="connsiteX3602" fmla="*/ 2582580 w 8023328"/>
              <a:gd name="connsiteY3602" fmla="*/ 454560 h 2380521"/>
              <a:gd name="connsiteX3603" fmla="*/ 2570184 w 8023328"/>
              <a:gd name="connsiteY3603" fmla="*/ 439771 h 2380521"/>
              <a:gd name="connsiteX3604" fmla="*/ 2582580 w 8023328"/>
              <a:gd name="connsiteY3604" fmla="*/ 424982 h 2380521"/>
              <a:gd name="connsiteX3605" fmla="*/ 2511026 w 8023328"/>
              <a:gd name="connsiteY3605" fmla="*/ 424982 h 2380521"/>
              <a:gd name="connsiteX3606" fmla="*/ 2525610 w 8023328"/>
              <a:gd name="connsiteY3606" fmla="*/ 439771 h 2380521"/>
              <a:gd name="connsiteX3607" fmla="*/ 2511026 w 8023328"/>
              <a:gd name="connsiteY3607" fmla="*/ 454560 h 2380521"/>
              <a:gd name="connsiteX3608" fmla="*/ 2499361 w 8023328"/>
              <a:gd name="connsiteY3608" fmla="*/ 439771 h 2380521"/>
              <a:gd name="connsiteX3609" fmla="*/ 2511026 w 8023328"/>
              <a:gd name="connsiteY3609" fmla="*/ 424982 h 2380521"/>
              <a:gd name="connsiteX3610" fmla="*/ 1799085 w 8023328"/>
              <a:gd name="connsiteY3610" fmla="*/ 357525 h 2380521"/>
              <a:gd name="connsiteX3611" fmla="*/ 1813873 w 8023328"/>
              <a:gd name="connsiteY3611" fmla="*/ 369922 h 2380521"/>
              <a:gd name="connsiteX3612" fmla="*/ 1799085 w 8023328"/>
              <a:gd name="connsiteY3612" fmla="*/ 383779 h 2380521"/>
              <a:gd name="connsiteX3613" fmla="*/ 1784300 w 8023328"/>
              <a:gd name="connsiteY3613" fmla="*/ 369922 h 2380521"/>
              <a:gd name="connsiteX3614" fmla="*/ 1799085 w 8023328"/>
              <a:gd name="connsiteY3614" fmla="*/ 357525 h 2380521"/>
              <a:gd name="connsiteX3615" fmla="*/ 1728262 w 8023328"/>
              <a:gd name="connsiteY3615" fmla="*/ 357525 h 2380521"/>
              <a:gd name="connsiteX3616" fmla="*/ 1743049 w 8023328"/>
              <a:gd name="connsiteY3616" fmla="*/ 369922 h 2380521"/>
              <a:gd name="connsiteX3617" fmla="*/ 1728262 w 8023328"/>
              <a:gd name="connsiteY3617" fmla="*/ 383779 h 2380521"/>
              <a:gd name="connsiteX3618" fmla="*/ 1713470 w 8023328"/>
              <a:gd name="connsiteY3618" fmla="*/ 369922 h 2380521"/>
              <a:gd name="connsiteX3619" fmla="*/ 1728262 w 8023328"/>
              <a:gd name="connsiteY3619" fmla="*/ 357525 h 2380521"/>
              <a:gd name="connsiteX3620" fmla="*/ 1657429 w 8023328"/>
              <a:gd name="connsiteY3620" fmla="*/ 357525 h 2380521"/>
              <a:gd name="connsiteX3621" fmla="*/ 1672220 w 8023328"/>
              <a:gd name="connsiteY3621" fmla="*/ 369922 h 2380521"/>
              <a:gd name="connsiteX3622" fmla="*/ 1657429 w 8023328"/>
              <a:gd name="connsiteY3622" fmla="*/ 383779 h 2380521"/>
              <a:gd name="connsiteX3623" fmla="*/ 1642650 w 8023328"/>
              <a:gd name="connsiteY3623" fmla="*/ 369922 h 2380521"/>
              <a:gd name="connsiteX3624" fmla="*/ 1657429 w 8023328"/>
              <a:gd name="connsiteY3624" fmla="*/ 357525 h 2380521"/>
              <a:gd name="connsiteX3625" fmla="*/ 1582296 w 8023328"/>
              <a:gd name="connsiteY3625" fmla="*/ 357525 h 2380521"/>
              <a:gd name="connsiteX3626" fmla="*/ 1594704 w 8023328"/>
              <a:gd name="connsiteY3626" fmla="*/ 369922 h 2380521"/>
              <a:gd name="connsiteX3627" fmla="*/ 1582296 w 8023328"/>
              <a:gd name="connsiteY3627" fmla="*/ 383779 h 2380521"/>
              <a:gd name="connsiteX3628" fmla="*/ 1568441 w 8023328"/>
              <a:gd name="connsiteY3628" fmla="*/ 369922 h 2380521"/>
              <a:gd name="connsiteX3629" fmla="*/ 1582296 w 8023328"/>
              <a:gd name="connsiteY3629" fmla="*/ 357525 h 2380521"/>
              <a:gd name="connsiteX3630" fmla="*/ 1512195 w 8023328"/>
              <a:gd name="connsiteY3630" fmla="*/ 357525 h 2380521"/>
              <a:gd name="connsiteX3631" fmla="*/ 1523863 w 8023328"/>
              <a:gd name="connsiteY3631" fmla="*/ 369922 h 2380521"/>
              <a:gd name="connsiteX3632" fmla="*/ 1512195 w 8023328"/>
              <a:gd name="connsiteY3632" fmla="*/ 383779 h 2380521"/>
              <a:gd name="connsiteX3633" fmla="*/ 1497612 w 8023328"/>
              <a:gd name="connsiteY3633" fmla="*/ 369922 h 2380521"/>
              <a:gd name="connsiteX3634" fmla="*/ 1512195 w 8023328"/>
              <a:gd name="connsiteY3634" fmla="*/ 357525 h 2380521"/>
              <a:gd name="connsiteX3635" fmla="*/ 1439171 w 8023328"/>
              <a:gd name="connsiteY3635" fmla="*/ 357525 h 2380521"/>
              <a:gd name="connsiteX3636" fmla="*/ 1453023 w 8023328"/>
              <a:gd name="connsiteY3636" fmla="*/ 369922 h 2380521"/>
              <a:gd name="connsiteX3637" fmla="*/ 1439171 w 8023328"/>
              <a:gd name="connsiteY3637" fmla="*/ 383779 h 2380521"/>
              <a:gd name="connsiteX3638" fmla="*/ 1426774 w 8023328"/>
              <a:gd name="connsiteY3638" fmla="*/ 369922 h 2380521"/>
              <a:gd name="connsiteX3639" fmla="*/ 1439171 w 8023328"/>
              <a:gd name="connsiteY3639" fmla="*/ 357525 h 2380521"/>
              <a:gd name="connsiteX3640" fmla="*/ 1368347 w 8023328"/>
              <a:gd name="connsiteY3640" fmla="*/ 357525 h 2380521"/>
              <a:gd name="connsiteX3641" fmla="*/ 1382199 w 8023328"/>
              <a:gd name="connsiteY3641" fmla="*/ 369922 h 2380521"/>
              <a:gd name="connsiteX3642" fmla="*/ 1368347 w 8023328"/>
              <a:gd name="connsiteY3642" fmla="*/ 383779 h 2380521"/>
              <a:gd name="connsiteX3643" fmla="*/ 1355949 w 8023328"/>
              <a:gd name="connsiteY3643" fmla="*/ 369922 h 2380521"/>
              <a:gd name="connsiteX3644" fmla="*/ 1368347 w 8023328"/>
              <a:gd name="connsiteY3644" fmla="*/ 357525 h 2380521"/>
              <a:gd name="connsiteX3645" fmla="*/ 1297518 w 8023328"/>
              <a:gd name="connsiteY3645" fmla="*/ 357525 h 2380521"/>
              <a:gd name="connsiteX3646" fmla="*/ 1311374 w 8023328"/>
              <a:gd name="connsiteY3646" fmla="*/ 369922 h 2380521"/>
              <a:gd name="connsiteX3647" fmla="*/ 1297518 w 8023328"/>
              <a:gd name="connsiteY3647" fmla="*/ 383779 h 2380521"/>
              <a:gd name="connsiteX3648" fmla="*/ 1285121 w 8023328"/>
              <a:gd name="connsiteY3648" fmla="*/ 369922 h 2380521"/>
              <a:gd name="connsiteX3649" fmla="*/ 1297518 w 8023328"/>
              <a:gd name="connsiteY3649" fmla="*/ 357525 h 2380521"/>
              <a:gd name="connsiteX3650" fmla="*/ 1225703 w 8023328"/>
              <a:gd name="connsiteY3650" fmla="*/ 357525 h 2380521"/>
              <a:gd name="connsiteX3651" fmla="*/ 1240493 w 8023328"/>
              <a:gd name="connsiteY3651" fmla="*/ 369922 h 2380521"/>
              <a:gd name="connsiteX3652" fmla="*/ 1225703 w 8023328"/>
              <a:gd name="connsiteY3652" fmla="*/ 383779 h 2380521"/>
              <a:gd name="connsiteX3653" fmla="*/ 1210926 w 8023328"/>
              <a:gd name="connsiteY3653" fmla="*/ 369922 h 2380521"/>
              <a:gd name="connsiteX3654" fmla="*/ 1225703 w 8023328"/>
              <a:gd name="connsiteY3654" fmla="*/ 357525 h 2380521"/>
              <a:gd name="connsiteX3655" fmla="*/ 1154890 w 8023328"/>
              <a:gd name="connsiteY3655" fmla="*/ 357525 h 2380521"/>
              <a:gd name="connsiteX3656" fmla="*/ 1169676 w 8023328"/>
              <a:gd name="connsiteY3656" fmla="*/ 369922 h 2380521"/>
              <a:gd name="connsiteX3657" fmla="*/ 1154890 w 8023328"/>
              <a:gd name="connsiteY3657" fmla="*/ 383779 h 2380521"/>
              <a:gd name="connsiteX3658" fmla="*/ 1140096 w 8023328"/>
              <a:gd name="connsiteY3658" fmla="*/ 369922 h 2380521"/>
              <a:gd name="connsiteX3659" fmla="*/ 1154890 w 8023328"/>
              <a:gd name="connsiteY3659" fmla="*/ 357525 h 2380521"/>
              <a:gd name="connsiteX3660" fmla="*/ 1084059 w 8023328"/>
              <a:gd name="connsiteY3660" fmla="*/ 357525 h 2380521"/>
              <a:gd name="connsiteX3661" fmla="*/ 1098844 w 8023328"/>
              <a:gd name="connsiteY3661" fmla="*/ 369922 h 2380521"/>
              <a:gd name="connsiteX3662" fmla="*/ 1084059 w 8023328"/>
              <a:gd name="connsiteY3662" fmla="*/ 383779 h 2380521"/>
              <a:gd name="connsiteX3663" fmla="*/ 1069268 w 8023328"/>
              <a:gd name="connsiteY3663" fmla="*/ 369922 h 2380521"/>
              <a:gd name="connsiteX3664" fmla="*/ 1084059 w 8023328"/>
              <a:gd name="connsiteY3664" fmla="*/ 357525 h 2380521"/>
              <a:gd name="connsiteX3665" fmla="*/ 1013015 w 8023328"/>
              <a:gd name="connsiteY3665" fmla="*/ 357525 h 2380521"/>
              <a:gd name="connsiteX3666" fmla="*/ 1024685 w 8023328"/>
              <a:gd name="connsiteY3666" fmla="*/ 369922 h 2380521"/>
              <a:gd name="connsiteX3667" fmla="*/ 1013015 w 8023328"/>
              <a:gd name="connsiteY3667" fmla="*/ 383779 h 2380521"/>
              <a:gd name="connsiteX3668" fmla="*/ 998434 w 8023328"/>
              <a:gd name="connsiteY3668" fmla="*/ 369922 h 2380521"/>
              <a:gd name="connsiteX3669" fmla="*/ 1013015 w 8023328"/>
              <a:gd name="connsiteY3669" fmla="*/ 357525 h 2380521"/>
              <a:gd name="connsiteX3670" fmla="*/ 941465 w 8023328"/>
              <a:gd name="connsiteY3670" fmla="*/ 357525 h 2380521"/>
              <a:gd name="connsiteX3671" fmla="*/ 953864 w 8023328"/>
              <a:gd name="connsiteY3671" fmla="*/ 369922 h 2380521"/>
              <a:gd name="connsiteX3672" fmla="*/ 941465 w 8023328"/>
              <a:gd name="connsiteY3672" fmla="*/ 383779 h 2380521"/>
              <a:gd name="connsiteX3673" fmla="*/ 927611 w 8023328"/>
              <a:gd name="connsiteY3673" fmla="*/ 369922 h 2380521"/>
              <a:gd name="connsiteX3674" fmla="*/ 941465 w 8023328"/>
              <a:gd name="connsiteY3674" fmla="*/ 357525 h 2380521"/>
              <a:gd name="connsiteX3675" fmla="*/ 870633 w 8023328"/>
              <a:gd name="connsiteY3675" fmla="*/ 357525 h 2380521"/>
              <a:gd name="connsiteX3676" fmla="*/ 883034 w 8023328"/>
              <a:gd name="connsiteY3676" fmla="*/ 369922 h 2380521"/>
              <a:gd name="connsiteX3677" fmla="*/ 870633 w 8023328"/>
              <a:gd name="connsiteY3677" fmla="*/ 383779 h 2380521"/>
              <a:gd name="connsiteX3678" fmla="*/ 856777 w 8023328"/>
              <a:gd name="connsiteY3678" fmla="*/ 369922 h 2380521"/>
              <a:gd name="connsiteX3679" fmla="*/ 870633 w 8023328"/>
              <a:gd name="connsiteY3679" fmla="*/ 357525 h 2380521"/>
              <a:gd name="connsiteX3680" fmla="*/ 798346 w 8023328"/>
              <a:gd name="connsiteY3680" fmla="*/ 357525 h 2380521"/>
              <a:gd name="connsiteX3681" fmla="*/ 812203 w 8023328"/>
              <a:gd name="connsiteY3681" fmla="*/ 369922 h 2380521"/>
              <a:gd name="connsiteX3682" fmla="*/ 798346 w 8023328"/>
              <a:gd name="connsiteY3682" fmla="*/ 383779 h 2380521"/>
              <a:gd name="connsiteX3683" fmla="*/ 785947 w 8023328"/>
              <a:gd name="connsiteY3683" fmla="*/ 369922 h 2380521"/>
              <a:gd name="connsiteX3684" fmla="*/ 798346 w 8023328"/>
              <a:gd name="connsiteY3684" fmla="*/ 357525 h 2380521"/>
              <a:gd name="connsiteX3685" fmla="*/ 3654110 w 8023328"/>
              <a:gd name="connsiteY3685" fmla="*/ 354153 h 2380521"/>
              <a:gd name="connsiteX3686" fmla="*/ 3668898 w 8023328"/>
              <a:gd name="connsiteY3686" fmla="*/ 368738 h 2380521"/>
              <a:gd name="connsiteX3687" fmla="*/ 3654110 w 8023328"/>
              <a:gd name="connsiteY3687" fmla="*/ 380407 h 2380521"/>
              <a:gd name="connsiteX3688" fmla="*/ 3639322 w 8023328"/>
              <a:gd name="connsiteY3688" fmla="*/ 368738 h 2380521"/>
              <a:gd name="connsiteX3689" fmla="*/ 3654110 w 8023328"/>
              <a:gd name="connsiteY3689" fmla="*/ 354153 h 2380521"/>
              <a:gd name="connsiteX3690" fmla="*/ 3583280 w 8023328"/>
              <a:gd name="connsiteY3690" fmla="*/ 354153 h 2380521"/>
              <a:gd name="connsiteX3691" fmla="*/ 3598069 w 8023328"/>
              <a:gd name="connsiteY3691" fmla="*/ 368738 h 2380521"/>
              <a:gd name="connsiteX3692" fmla="*/ 3583280 w 8023328"/>
              <a:gd name="connsiteY3692" fmla="*/ 380407 h 2380521"/>
              <a:gd name="connsiteX3693" fmla="*/ 3568491 w 8023328"/>
              <a:gd name="connsiteY3693" fmla="*/ 368738 h 2380521"/>
              <a:gd name="connsiteX3694" fmla="*/ 3583280 w 8023328"/>
              <a:gd name="connsiteY3694" fmla="*/ 354153 h 2380521"/>
              <a:gd name="connsiteX3695" fmla="*/ 3512449 w 8023328"/>
              <a:gd name="connsiteY3695" fmla="*/ 354153 h 2380521"/>
              <a:gd name="connsiteX3696" fmla="*/ 3527237 w 8023328"/>
              <a:gd name="connsiteY3696" fmla="*/ 369330 h 2380521"/>
              <a:gd name="connsiteX3697" fmla="*/ 3512449 w 8023328"/>
              <a:gd name="connsiteY3697" fmla="*/ 383749 h 2380521"/>
              <a:gd name="connsiteX3698" fmla="*/ 3497661 w 8023328"/>
              <a:gd name="connsiteY3698" fmla="*/ 369330 h 2380521"/>
              <a:gd name="connsiteX3699" fmla="*/ 3512449 w 8023328"/>
              <a:gd name="connsiteY3699" fmla="*/ 354153 h 2380521"/>
              <a:gd name="connsiteX3700" fmla="*/ 3440686 w 8023328"/>
              <a:gd name="connsiteY3700" fmla="*/ 354153 h 2380521"/>
              <a:gd name="connsiteX3701" fmla="*/ 3453083 w 8023328"/>
              <a:gd name="connsiteY3701" fmla="*/ 369330 h 2380521"/>
              <a:gd name="connsiteX3702" fmla="*/ 3440686 w 8023328"/>
              <a:gd name="connsiteY3702" fmla="*/ 383749 h 2380521"/>
              <a:gd name="connsiteX3703" fmla="*/ 3426830 w 8023328"/>
              <a:gd name="connsiteY3703" fmla="*/ 369330 h 2380521"/>
              <a:gd name="connsiteX3704" fmla="*/ 3440686 w 8023328"/>
              <a:gd name="connsiteY3704" fmla="*/ 354153 h 2380521"/>
              <a:gd name="connsiteX3705" fmla="*/ 3369857 w 8023328"/>
              <a:gd name="connsiteY3705" fmla="*/ 354153 h 2380521"/>
              <a:gd name="connsiteX3706" fmla="*/ 3382254 w 8023328"/>
              <a:gd name="connsiteY3706" fmla="*/ 369330 h 2380521"/>
              <a:gd name="connsiteX3707" fmla="*/ 3369857 w 8023328"/>
              <a:gd name="connsiteY3707" fmla="*/ 383749 h 2380521"/>
              <a:gd name="connsiteX3708" fmla="*/ 3356001 w 8023328"/>
              <a:gd name="connsiteY3708" fmla="*/ 369330 h 2380521"/>
              <a:gd name="connsiteX3709" fmla="*/ 3369857 w 8023328"/>
              <a:gd name="connsiteY3709" fmla="*/ 354153 h 2380521"/>
              <a:gd name="connsiteX3710" fmla="*/ 3299097 w 8023328"/>
              <a:gd name="connsiteY3710" fmla="*/ 354153 h 2380521"/>
              <a:gd name="connsiteX3711" fmla="*/ 3311496 w 8023328"/>
              <a:gd name="connsiteY3711" fmla="*/ 369330 h 2380521"/>
              <a:gd name="connsiteX3712" fmla="*/ 3299097 w 8023328"/>
              <a:gd name="connsiteY3712" fmla="*/ 383749 h 2380521"/>
              <a:gd name="connsiteX3713" fmla="*/ 3285242 w 8023328"/>
              <a:gd name="connsiteY3713" fmla="*/ 369330 h 2380521"/>
              <a:gd name="connsiteX3714" fmla="*/ 3299097 w 8023328"/>
              <a:gd name="connsiteY3714" fmla="*/ 354153 h 2380521"/>
              <a:gd name="connsiteX3715" fmla="*/ 3226808 w 8023328"/>
              <a:gd name="connsiteY3715" fmla="*/ 354153 h 2380521"/>
              <a:gd name="connsiteX3716" fmla="*/ 3240664 w 8023328"/>
              <a:gd name="connsiteY3716" fmla="*/ 369330 h 2380521"/>
              <a:gd name="connsiteX3717" fmla="*/ 3226808 w 8023328"/>
              <a:gd name="connsiteY3717" fmla="*/ 383749 h 2380521"/>
              <a:gd name="connsiteX3718" fmla="*/ 3214410 w 8023328"/>
              <a:gd name="connsiteY3718" fmla="*/ 369330 h 2380521"/>
              <a:gd name="connsiteX3719" fmla="*/ 3226808 w 8023328"/>
              <a:gd name="connsiteY3719" fmla="*/ 354153 h 2380521"/>
              <a:gd name="connsiteX3720" fmla="*/ 3152605 w 8023328"/>
              <a:gd name="connsiteY3720" fmla="*/ 354153 h 2380521"/>
              <a:gd name="connsiteX3721" fmla="*/ 3166462 w 8023328"/>
              <a:gd name="connsiteY3721" fmla="*/ 369330 h 2380521"/>
              <a:gd name="connsiteX3722" fmla="*/ 3152605 w 8023328"/>
              <a:gd name="connsiteY3722" fmla="*/ 383749 h 2380521"/>
              <a:gd name="connsiteX3723" fmla="*/ 3140206 w 8023328"/>
              <a:gd name="connsiteY3723" fmla="*/ 369330 h 2380521"/>
              <a:gd name="connsiteX3724" fmla="*/ 3152605 w 8023328"/>
              <a:gd name="connsiteY3724" fmla="*/ 354153 h 2380521"/>
              <a:gd name="connsiteX3725" fmla="*/ 3081774 w 8023328"/>
              <a:gd name="connsiteY3725" fmla="*/ 354153 h 2380521"/>
              <a:gd name="connsiteX3726" fmla="*/ 3095627 w 8023328"/>
              <a:gd name="connsiteY3726" fmla="*/ 369330 h 2380521"/>
              <a:gd name="connsiteX3727" fmla="*/ 3081774 w 8023328"/>
              <a:gd name="connsiteY3727" fmla="*/ 383749 h 2380521"/>
              <a:gd name="connsiteX3728" fmla="*/ 3069375 w 8023328"/>
              <a:gd name="connsiteY3728" fmla="*/ 369330 h 2380521"/>
              <a:gd name="connsiteX3729" fmla="*/ 3081774 w 8023328"/>
              <a:gd name="connsiteY3729" fmla="*/ 354153 h 2380521"/>
              <a:gd name="connsiteX3730" fmla="*/ 3013715 w 8023328"/>
              <a:gd name="connsiteY3730" fmla="*/ 354153 h 2380521"/>
              <a:gd name="connsiteX3731" fmla="*/ 3028135 w 8023328"/>
              <a:gd name="connsiteY3731" fmla="*/ 369330 h 2380521"/>
              <a:gd name="connsiteX3732" fmla="*/ 3013715 w 8023328"/>
              <a:gd name="connsiteY3732" fmla="*/ 383749 h 2380521"/>
              <a:gd name="connsiteX3733" fmla="*/ 2998539 w 8023328"/>
              <a:gd name="connsiteY3733" fmla="*/ 369330 h 2380521"/>
              <a:gd name="connsiteX3734" fmla="*/ 3013715 w 8023328"/>
              <a:gd name="connsiteY3734" fmla="*/ 354153 h 2380521"/>
              <a:gd name="connsiteX3735" fmla="*/ 2942494 w 8023328"/>
              <a:gd name="connsiteY3735" fmla="*/ 354153 h 2380521"/>
              <a:gd name="connsiteX3736" fmla="*/ 2957288 w 8023328"/>
              <a:gd name="connsiteY3736" fmla="*/ 369330 h 2380521"/>
              <a:gd name="connsiteX3737" fmla="*/ 2942494 w 8023328"/>
              <a:gd name="connsiteY3737" fmla="*/ 383749 h 2380521"/>
              <a:gd name="connsiteX3738" fmla="*/ 2927708 w 8023328"/>
              <a:gd name="connsiteY3738" fmla="*/ 369330 h 2380521"/>
              <a:gd name="connsiteX3739" fmla="*/ 2942494 w 8023328"/>
              <a:gd name="connsiteY3739" fmla="*/ 354153 h 2380521"/>
              <a:gd name="connsiteX3740" fmla="*/ 2868293 w 8023328"/>
              <a:gd name="connsiteY3740" fmla="*/ 354153 h 2380521"/>
              <a:gd name="connsiteX3741" fmla="*/ 2883085 w 8023328"/>
              <a:gd name="connsiteY3741" fmla="*/ 369330 h 2380521"/>
              <a:gd name="connsiteX3742" fmla="*/ 2868293 w 8023328"/>
              <a:gd name="connsiteY3742" fmla="*/ 383749 h 2380521"/>
              <a:gd name="connsiteX3743" fmla="*/ 2853504 w 8023328"/>
              <a:gd name="connsiteY3743" fmla="*/ 369330 h 2380521"/>
              <a:gd name="connsiteX3744" fmla="*/ 2868293 w 8023328"/>
              <a:gd name="connsiteY3744" fmla="*/ 354153 h 2380521"/>
              <a:gd name="connsiteX3745" fmla="*/ 2796535 w 8023328"/>
              <a:gd name="connsiteY3745" fmla="*/ 354153 h 2380521"/>
              <a:gd name="connsiteX3746" fmla="*/ 2808932 w 8023328"/>
              <a:gd name="connsiteY3746" fmla="*/ 369330 h 2380521"/>
              <a:gd name="connsiteX3747" fmla="*/ 2796535 w 8023328"/>
              <a:gd name="connsiteY3747" fmla="*/ 383749 h 2380521"/>
              <a:gd name="connsiteX3748" fmla="*/ 2782678 w 8023328"/>
              <a:gd name="connsiteY3748" fmla="*/ 369330 h 2380521"/>
              <a:gd name="connsiteX3749" fmla="*/ 2796535 w 8023328"/>
              <a:gd name="connsiteY3749" fmla="*/ 354153 h 2380521"/>
              <a:gd name="connsiteX3750" fmla="*/ 2725695 w 8023328"/>
              <a:gd name="connsiteY3750" fmla="*/ 354153 h 2380521"/>
              <a:gd name="connsiteX3751" fmla="*/ 2738100 w 8023328"/>
              <a:gd name="connsiteY3751" fmla="*/ 369330 h 2380521"/>
              <a:gd name="connsiteX3752" fmla="*/ 2725695 w 8023328"/>
              <a:gd name="connsiteY3752" fmla="*/ 383749 h 2380521"/>
              <a:gd name="connsiteX3753" fmla="*/ 2711846 w 8023328"/>
              <a:gd name="connsiteY3753" fmla="*/ 369330 h 2380521"/>
              <a:gd name="connsiteX3754" fmla="*/ 2725695 w 8023328"/>
              <a:gd name="connsiteY3754" fmla="*/ 354153 h 2380521"/>
              <a:gd name="connsiteX3755" fmla="*/ 2653415 w 8023328"/>
              <a:gd name="connsiteY3755" fmla="*/ 354153 h 2380521"/>
              <a:gd name="connsiteX3756" fmla="*/ 2667270 w 8023328"/>
              <a:gd name="connsiteY3756" fmla="*/ 369330 h 2380521"/>
              <a:gd name="connsiteX3757" fmla="*/ 2653415 w 8023328"/>
              <a:gd name="connsiteY3757" fmla="*/ 383749 h 2380521"/>
              <a:gd name="connsiteX3758" fmla="*/ 2641021 w 8023328"/>
              <a:gd name="connsiteY3758" fmla="*/ 369330 h 2380521"/>
              <a:gd name="connsiteX3759" fmla="*/ 2653415 w 8023328"/>
              <a:gd name="connsiteY3759" fmla="*/ 354153 h 2380521"/>
              <a:gd name="connsiteX3760" fmla="*/ 2582583 w 8023328"/>
              <a:gd name="connsiteY3760" fmla="*/ 354153 h 2380521"/>
              <a:gd name="connsiteX3761" fmla="*/ 2596439 w 8023328"/>
              <a:gd name="connsiteY3761" fmla="*/ 369330 h 2380521"/>
              <a:gd name="connsiteX3762" fmla="*/ 2582583 w 8023328"/>
              <a:gd name="connsiteY3762" fmla="*/ 383749 h 2380521"/>
              <a:gd name="connsiteX3763" fmla="*/ 2570184 w 8023328"/>
              <a:gd name="connsiteY3763" fmla="*/ 369330 h 2380521"/>
              <a:gd name="connsiteX3764" fmla="*/ 2582583 w 8023328"/>
              <a:gd name="connsiteY3764" fmla="*/ 354153 h 2380521"/>
              <a:gd name="connsiteX3765" fmla="*/ 2511029 w 8023328"/>
              <a:gd name="connsiteY3765" fmla="*/ 354153 h 2380521"/>
              <a:gd name="connsiteX3766" fmla="*/ 2525613 w 8023328"/>
              <a:gd name="connsiteY3766" fmla="*/ 369330 h 2380521"/>
              <a:gd name="connsiteX3767" fmla="*/ 2511029 w 8023328"/>
              <a:gd name="connsiteY3767" fmla="*/ 383749 h 2380521"/>
              <a:gd name="connsiteX3768" fmla="*/ 2499361 w 8023328"/>
              <a:gd name="connsiteY3768" fmla="*/ 369330 h 2380521"/>
              <a:gd name="connsiteX3769" fmla="*/ 2511029 w 8023328"/>
              <a:gd name="connsiteY3769" fmla="*/ 354153 h 2380521"/>
              <a:gd name="connsiteX3770" fmla="*/ 2439946 w 8023328"/>
              <a:gd name="connsiteY3770" fmla="*/ 354153 h 2380521"/>
              <a:gd name="connsiteX3771" fmla="*/ 2454732 w 8023328"/>
              <a:gd name="connsiteY3771" fmla="*/ 369330 h 2380521"/>
              <a:gd name="connsiteX3772" fmla="*/ 2439946 w 8023328"/>
              <a:gd name="connsiteY3772" fmla="*/ 383749 h 2380521"/>
              <a:gd name="connsiteX3773" fmla="*/ 2425156 w 8023328"/>
              <a:gd name="connsiteY3773" fmla="*/ 369330 h 2380521"/>
              <a:gd name="connsiteX3774" fmla="*/ 2439946 w 8023328"/>
              <a:gd name="connsiteY3774" fmla="*/ 354153 h 2380521"/>
              <a:gd name="connsiteX3775" fmla="*/ 2369110 w 8023328"/>
              <a:gd name="connsiteY3775" fmla="*/ 354153 h 2380521"/>
              <a:gd name="connsiteX3776" fmla="*/ 2383899 w 8023328"/>
              <a:gd name="connsiteY3776" fmla="*/ 369330 h 2380521"/>
              <a:gd name="connsiteX3777" fmla="*/ 2369110 w 8023328"/>
              <a:gd name="connsiteY3777" fmla="*/ 383749 h 2380521"/>
              <a:gd name="connsiteX3778" fmla="*/ 2354319 w 8023328"/>
              <a:gd name="connsiteY3778" fmla="*/ 369330 h 2380521"/>
              <a:gd name="connsiteX3779" fmla="*/ 2369110 w 8023328"/>
              <a:gd name="connsiteY3779" fmla="*/ 354153 h 2380521"/>
              <a:gd name="connsiteX3780" fmla="*/ 2298280 w 8023328"/>
              <a:gd name="connsiteY3780" fmla="*/ 354153 h 2380521"/>
              <a:gd name="connsiteX3781" fmla="*/ 2313068 w 8023328"/>
              <a:gd name="connsiteY3781" fmla="*/ 369330 h 2380521"/>
              <a:gd name="connsiteX3782" fmla="*/ 2298280 w 8023328"/>
              <a:gd name="connsiteY3782" fmla="*/ 383749 h 2380521"/>
              <a:gd name="connsiteX3783" fmla="*/ 2283490 w 8023328"/>
              <a:gd name="connsiteY3783" fmla="*/ 369330 h 2380521"/>
              <a:gd name="connsiteX3784" fmla="*/ 2298280 w 8023328"/>
              <a:gd name="connsiteY3784" fmla="*/ 354153 h 2380521"/>
              <a:gd name="connsiteX3785" fmla="*/ 2226517 w 8023328"/>
              <a:gd name="connsiteY3785" fmla="*/ 354153 h 2380521"/>
              <a:gd name="connsiteX3786" fmla="*/ 2238914 w 8023328"/>
              <a:gd name="connsiteY3786" fmla="*/ 369330 h 2380521"/>
              <a:gd name="connsiteX3787" fmla="*/ 2226517 w 8023328"/>
              <a:gd name="connsiteY3787" fmla="*/ 383749 h 2380521"/>
              <a:gd name="connsiteX3788" fmla="*/ 2212658 w 8023328"/>
              <a:gd name="connsiteY3788" fmla="*/ 369330 h 2380521"/>
              <a:gd name="connsiteX3789" fmla="*/ 2226517 w 8023328"/>
              <a:gd name="connsiteY3789" fmla="*/ 354153 h 2380521"/>
              <a:gd name="connsiteX3790" fmla="*/ 2155683 w 8023328"/>
              <a:gd name="connsiteY3790" fmla="*/ 354153 h 2380521"/>
              <a:gd name="connsiteX3791" fmla="*/ 2168081 w 8023328"/>
              <a:gd name="connsiteY3791" fmla="*/ 369330 h 2380521"/>
              <a:gd name="connsiteX3792" fmla="*/ 2155683 w 8023328"/>
              <a:gd name="connsiteY3792" fmla="*/ 383749 h 2380521"/>
              <a:gd name="connsiteX3793" fmla="*/ 2141827 w 8023328"/>
              <a:gd name="connsiteY3793" fmla="*/ 369330 h 2380521"/>
              <a:gd name="connsiteX3794" fmla="*/ 2155683 w 8023328"/>
              <a:gd name="connsiteY3794" fmla="*/ 354153 h 2380521"/>
              <a:gd name="connsiteX3795" fmla="*/ 2084849 w 8023328"/>
              <a:gd name="connsiteY3795" fmla="*/ 354153 h 2380521"/>
              <a:gd name="connsiteX3796" fmla="*/ 2097248 w 8023328"/>
              <a:gd name="connsiteY3796" fmla="*/ 369330 h 2380521"/>
              <a:gd name="connsiteX3797" fmla="*/ 2084849 w 8023328"/>
              <a:gd name="connsiteY3797" fmla="*/ 383749 h 2380521"/>
              <a:gd name="connsiteX3798" fmla="*/ 2070994 w 8023328"/>
              <a:gd name="connsiteY3798" fmla="*/ 369330 h 2380521"/>
              <a:gd name="connsiteX3799" fmla="*/ 2084849 w 8023328"/>
              <a:gd name="connsiteY3799" fmla="*/ 354153 h 2380521"/>
              <a:gd name="connsiteX3800" fmla="*/ 2011835 w 8023328"/>
              <a:gd name="connsiteY3800" fmla="*/ 354153 h 2380521"/>
              <a:gd name="connsiteX3801" fmla="*/ 2026421 w 8023328"/>
              <a:gd name="connsiteY3801" fmla="*/ 369330 h 2380521"/>
              <a:gd name="connsiteX3802" fmla="*/ 2011835 w 8023328"/>
              <a:gd name="connsiteY3802" fmla="*/ 383749 h 2380521"/>
              <a:gd name="connsiteX3803" fmla="*/ 2000166 w 8023328"/>
              <a:gd name="connsiteY3803" fmla="*/ 369330 h 2380521"/>
              <a:gd name="connsiteX3804" fmla="*/ 2011835 w 8023328"/>
              <a:gd name="connsiteY3804" fmla="*/ 354153 h 2380521"/>
              <a:gd name="connsiteX3805" fmla="*/ 1938362 w 8023328"/>
              <a:gd name="connsiteY3805" fmla="*/ 354153 h 2380521"/>
              <a:gd name="connsiteX3806" fmla="*/ 1952222 w 8023328"/>
              <a:gd name="connsiteY3806" fmla="*/ 369330 h 2380521"/>
              <a:gd name="connsiteX3807" fmla="*/ 1938362 w 8023328"/>
              <a:gd name="connsiteY3807" fmla="*/ 383749 h 2380521"/>
              <a:gd name="connsiteX3808" fmla="*/ 1925968 w 8023328"/>
              <a:gd name="connsiteY3808" fmla="*/ 369330 h 2380521"/>
              <a:gd name="connsiteX3809" fmla="*/ 1938362 w 8023328"/>
              <a:gd name="connsiteY3809" fmla="*/ 354153 h 2380521"/>
              <a:gd name="connsiteX3810" fmla="*/ 1867527 w 8023328"/>
              <a:gd name="connsiteY3810" fmla="*/ 354153 h 2380521"/>
              <a:gd name="connsiteX3811" fmla="*/ 1881384 w 8023328"/>
              <a:gd name="connsiteY3811" fmla="*/ 369330 h 2380521"/>
              <a:gd name="connsiteX3812" fmla="*/ 1867527 w 8023328"/>
              <a:gd name="connsiteY3812" fmla="*/ 383749 h 2380521"/>
              <a:gd name="connsiteX3813" fmla="*/ 1855129 w 8023328"/>
              <a:gd name="connsiteY3813" fmla="*/ 369330 h 2380521"/>
              <a:gd name="connsiteX3814" fmla="*/ 1867527 w 8023328"/>
              <a:gd name="connsiteY3814" fmla="*/ 354153 h 2380521"/>
              <a:gd name="connsiteX3815" fmla="*/ 1225708 w 8023328"/>
              <a:gd name="connsiteY3815" fmla="*/ 284879 h 2380521"/>
              <a:gd name="connsiteX3816" fmla="*/ 1240493 w 8023328"/>
              <a:gd name="connsiteY3816" fmla="*/ 298111 h 2380521"/>
              <a:gd name="connsiteX3817" fmla="*/ 1225708 w 8023328"/>
              <a:gd name="connsiteY3817" fmla="*/ 312900 h 2380521"/>
              <a:gd name="connsiteX3818" fmla="*/ 1210931 w 8023328"/>
              <a:gd name="connsiteY3818" fmla="*/ 298111 h 2380521"/>
              <a:gd name="connsiteX3819" fmla="*/ 1225708 w 8023328"/>
              <a:gd name="connsiteY3819" fmla="*/ 284879 h 2380521"/>
              <a:gd name="connsiteX3820" fmla="*/ 3440686 w 8023328"/>
              <a:gd name="connsiteY3820" fmla="*/ 283322 h 2380521"/>
              <a:gd name="connsiteX3821" fmla="*/ 3453083 w 8023328"/>
              <a:gd name="connsiteY3821" fmla="*/ 297178 h 2380521"/>
              <a:gd name="connsiteX3822" fmla="*/ 3440686 w 8023328"/>
              <a:gd name="connsiteY3822" fmla="*/ 309576 h 2380521"/>
              <a:gd name="connsiteX3823" fmla="*/ 3426830 w 8023328"/>
              <a:gd name="connsiteY3823" fmla="*/ 297178 h 2380521"/>
              <a:gd name="connsiteX3824" fmla="*/ 3440686 w 8023328"/>
              <a:gd name="connsiteY3824" fmla="*/ 283322 h 2380521"/>
              <a:gd name="connsiteX3825" fmla="*/ 3369857 w 8023328"/>
              <a:gd name="connsiteY3825" fmla="*/ 283322 h 2380521"/>
              <a:gd name="connsiteX3826" fmla="*/ 3382254 w 8023328"/>
              <a:gd name="connsiteY3826" fmla="*/ 297178 h 2380521"/>
              <a:gd name="connsiteX3827" fmla="*/ 3369857 w 8023328"/>
              <a:gd name="connsiteY3827" fmla="*/ 309576 h 2380521"/>
              <a:gd name="connsiteX3828" fmla="*/ 3356001 w 8023328"/>
              <a:gd name="connsiteY3828" fmla="*/ 297178 h 2380521"/>
              <a:gd name="connsiteX3829" fmla="*/ 3369857 w 8023328"/>
              <a:gd name="connsiteY3829" fmla="*/ 283322 h 2380521"/>
              <a:gd name="connsiteX3830" fmla="*/ 3299100 w 8023328"/>
              <a:gd name="connsiteY3830" fmla="*/ 283322 h 2380521"/>
              <a:gd name="connsiteX3831" fmla="*/ 3311496 w 8023328"/>
              <a:gd name="connsiteY3831" fmla="*/ 297178 h 2380521"/>
              <a:gd name="connsiteX3832" fmla="*/ 3299100 w 8023328"/>
              <a:gd name="connsiteY3832" fmla="*/ 309576 h 2380521"/>
              <a:gd name="connsiteX3833" fmla="*/ 3285242 w 8023328"/>
              <a:gd name="connsiteY3833" fmla="*/ 297178 h 2380521"/>
              <a:gd name="connsiteX3834" fmla="*/ 3299100 w 8023328"/>
              <a:gd name="connsiteY3834" fmla="*/ 283322 h 2380521"/>
              <a:gd name="connsiteX3835" fmla="*/ 3226808 w 8023328"/>
              <a:gd name="connsiteY3835" fmla="*/ 283322 h 2380521"/>
              <a:gd name="connsiteX3836" fmla="*/ 3240664 w 8023328"/>
              <a:gd name="connsiteY3836" fmla="*/ 297178 h 2380521"/>
              <a:gd name="connsiteX3837" fmla="*/ 3226808 w 8023328"/>
              <a:gd name="connsiteY3837" fmla="*/ 309576 h 2380521"/>
              <a:gd name="connsiteX3838" fmla="*/ 3214410 w 8023328"/>
              <a:gd name="connsiteY3838" fmla="*/ 297178 h 2380521"/>
              <a:gd name="connsiteX3839" fmla="*/ 3226808 w 8023328"/>
              <a:gd name="connsiteY3839" fmla="*/ 283322 h 2380521"/>
              <a:gd name="connsiteX3840" fmla="*/ 3152605 w 8023328"/>
              <a:gd name="connsiteY3840" fmla="*/ 283322 h 2380521"/>
              <a:gd name="connsiteX3841" fmla="*/ 3166462 w 8023328"/>
              <a:gd name="connsiteY3841" fmla="*/ 297178 h 2380521"/>
              <a:gd name="connsiteX3842" fmla="*/ 3152605 w 8023328"/>
              <a:gd name="connsiteY3842" fmla="*/ 309576 h 2380521"/>
              <a:gd name="connsiteX3843" fmla="*/ 3140209 w 8023328"/>
              <a:gd name="connsiteY3843" fmla="*/ 297178 h 2380521"/>
              <a:gd name="connsiteX3844" fmla="*/ 3152605 w 8023328"/>
              <a:gd name="connsiteY3844" fmla="*/ 283322 h 2380521"/>
              <a:gd name="connsiteX3845" fmla="*/ 3081774 w 8023328"/>
              <a:gd name="connsiteY3845" fmla="*/ 283322 h 2380521"/>
              <a:gd name="connsiteX3846" fmla="*/ 3095628 w 8023328"/>
              <a:gd name="connsiteY3846" fmla="*/ 297178 h 2380521"/>
              <a:gd name="connsiteX3847" fmla="*/ 3081774 w 8023328"/>
              <a:gd name="connsiteY3847" fmla="*/ 309576 h 2380521"/>
              <a:gd name="connsiteX3848" fmla="*/ 3069375 w 8023328"/>
              <a:gd name="connsiteY3848" fmla="*/ 297178 h 2380521"/>
              <a:gd name="connsiteX3849" fmla="*/ 3081774 w 8023328"/>
              <a:gd name="connsiteY3849" fmla="*/ 283322 h 2380521"/>
              <a:gd name="connsiteX3850" fmla="*/ 3013717 w 8023328"/>
              <a:gd name="connsiteY3850" fmla="*/ 283322 h 2380521"/>
              <a:gd name="connsiteX3851" fmla="*/ 3028135 w 8023328"/>
              <a:gd name="connsiteY3851" fmla="*/ 297178 h 2380521"/>
              <a:gd name="connsiteX3852" fmla="*/ 3013717 w 8023328"/>
              <a:gd name="connsiteY3852" fmla="*/ 309576 h 2380521"/>
              <a:gd name="connsiteX3853" fmla="*/ 2998539 w 8023328"/>
              <a:gd name="connsiteY3853" fmla="*/ 297178 h 2380521"/>
              <a:gd name="connsiteX3854" fmla="*/ 3013717 w 8023328"/>
              <a:gd name="connsiteY3854" fmla="*/ 283322 h 2380521"/>
              <a:gd name="connsiteX3855" fmla="*/ 2942494 w 8023328"/>
              <a:gd name="connsiteY3855" fmla="*/ 283322 h 2380521"/>
              <a:gd name="connsiteX3856" fmla="*/ 2957288 w 8023328"/>
              <a:gd name="connsiteY3856" fmla="*/ 298111 h 2380521"/>
              <a:gd name="connsiteX3857" fmla="*/ 2942494 w 8023328"/>
              <a:gd name="connsiteY3857" fmla="*/ 312900 h 2380521"/>
              <a:gd name="connsiteX3858" fmla="*/ 2927711 w 8023328"/>
              <a:gd name="connsiteY3858" fmla="*/ 298111 h 2380521"/>
              <a:gd name="connsiteX3859" fmla="*/ 2942494 w 8023328"/>
              <a:gd name="connsiteY3859" fmla="*/ 283322 h 2380521"/>
              <a:gd name="connsiteX3860" fmla="*/ 2868293 w 8023328"/>
              <a:gd name="connsiteY3860" fmla="*/ 283322 h 2380521"/>
              <a:gd name="connsiteX3861" fmla="*/ 2883087 w 8023328"/>
              <a:gd name="connsiteY3861" fmla="*/ 298111 h 2380521"/>
              <a:gd name="connsiteX3862" fmla="*/ 2868293 w 8023328"/>
              <a:gd name="connsiteY3862" fmla="*/ 312900 h 2380521"/>
              <a:gd name="connsiteX3863" fmla="*/ 2853507 w 8023328"/>
              <a:gd name="connsiteY3863" fmla="*/ 298111 h 2380521"/>
              <a:gd name="connsiteX3864" fmla="*/ 2868293 w 8023328"/>
              <a:gd name="connsiteY3864" fmla="*/ 283322 h 2380521"/>
              <a:gd name="connsiteX3865" fmla="*/ 2796535 w 8023328"/>
              <a:gd name="connsiteY3865" fmla="*/ 283322 h 2380521"/>
              <a:gd name="connsiteX3866" fmla="*/ 2808934 w 8023328"/>
              <a:gd name="connsiteY3866" fmla="*/ 298111 h 2380521"/>
              <a:gd name="connsiteX3867" fmla="*/ 2796535 w 8023328"/>
              <a:gd name="connsiteY3867" fmla="*/ 312900 h 2380521"/>
              <a:gd name="connsiteX3868" fmla="*/ 2782678 w 8023328"/>
              <a:gd name="connsiteY3868" fmla="*/ 298111 h 2380521"/>
              <a:gd name="connsiteX3869" fmla="*/ 2796535 w 8023328"/>
              <a:gd name="connsiteY3869" fmla="*/ 283322 h 2380521"/>
              <a:gd name="connsiteX3870" fmla="*/ 2725698 w 8023328"/>
              <a:gd name="connsiteY3870" fmla="*/ 283322 h 2380521"/>
              <a:gd name="connsiteX3871" fmla="*/ 2738100 w 8023328"/>
              <a:gd name="connsiteY3871" fmla="*/ 298111 h 2380521"/>
              <a:gd name="connsiteX3872" fmla="*/ 2725698 w 8023328"/>
              <a:gd name="connsiteY3872" fmla="*/ 312900 h 2380521"/>
              <a:gd name="connsiteX3873" fmla="*/ 2711846 w 8023328"/>
              <a:gd name="connsiteY3873" fmla="*/ 298111 h 2380521"/>
              <a:gd name="connsiteX3874" fmla="*/ 2725698 w 8023328"/>
              <a:gd name="connsiteY3874" fmla="*/ 283322 h 2380521"/>
              <a:gd name="connsiteX3875" fmla="*/ 2653415 w 8023328"/>
              <a:gd name="connsiteY3875" fmla="*/ 283322 h 2380521"/>
              <a:gd name="connsiteX3876" fmla="*/ 2667270 w 8023328"/>
              <a:gd name="connsiteY3876" fmla="*/ 298111 h 2380521"/>
              <a:gd name="connsiteX3877" fmla="*/ 2653415 w 8023328"/>
              <a:gd name="connsiteY3877" fmla="*/ 312900 h 2380521"/>
              <a:gd name="connsiteX3878" fmla="*/ 2641021 w 8023328"/>
              <a:gd name="connsiteY3878" fmla="*/ 298111 h 2380521"/>
              <a:gd name="connsiteX3879" fmla="*/ 2653415 w 8023328"/>
              <a:gd name="connsiteY3879" fmla="*/ 283322 h 2380521"/>
              <a:gd name="connsiteX3880" fmla="*/ 2582583 w 8023328"/>
              <a:gd name="connsiteY3880" fmla="*/ 283322 h 2380521"/>
              <a:gd name="connsiteX3881" fmla="*/ 2596439 w 8023328"/>
              <a:gd name="connsiteY3881" fmla="*/ 298111 h 2380521"/>
              <a:gd name="connsiteX3882" fmla="*/ 2582583 w 8023328"/>
              <a:gd name="connsiteY3882" fmla="*/ 312900 h 2380521"/>
              <a:gd name="connsiteX3883" fmla="*/ 2570189 w 8023328"/>
              <a:gd name="connsiteY3883" fmla="*/ 298111 h 2380521"/>
              <a:gd name="connsiteX3884" fmla="*/ 2582583 w 8023328"/>
              <a:gd name="connsiteY3884" fmla="*/ 283322 h 2380521"/>
              <a:gd name="connsiteX3885" fmla="*/ 2511029 w 8023328"/>
              <a:gd name="connsiteY3885" fmla="*/ 283322 h 2380521"/>
              <a:gd name="connsiteX3886" fmla="*/ 2525613 w 8023328"/>
              <a:gd name="connsiteY3886" fmla="*/ 298111 h 2380521"/>
              <a:gd name="connsiteX3887" fmla="*/ 2511029 w 8023328"/>
              <a:gd name="connsiteY3887" fmla="*/ 312900 h 2380521"/>
              <a:gd name="connsiteX3888" fmla="*/ 2499361 w 8023328"/>
              <a:gd name="connsiteY3888" fmla="*/ 298111 h 2380521"/>
              <a:gd name="connsiteX3889" fmla="*/ 2511029 w 8023328"/>
              <a:gd name="connsiteY3889" fmla="*/ 283322 h 2380521"/>
              <a:gd name="connsiteX3890" fmla="*/ 2439946 w 8023328"/>
              <a:gd name="connsiteY3890" fmla="*/ 283322 h 2380521"/>
              <a:gd name="connsiteX3891" fmla="*/ 2454732 w 8023328"/>
              <a:gd name="connsiteY3891" fmla="*/ 298111 h 2380521"/>
              <a:gd name="connsiteX3892" fmla="*/ 2439946 w 8023328"/>
              <a:gd name="connsiteY3892" fmla="*/ 312900 h 2380521"/>
              <a:gd name="connsiteX3893" fmla="*/ 2425156 w 8023328"/>
              <a:gd name="connsiteY3893" fmla="*/ 298111 h 2380521"/>
              <a:gd name="connsiteX3894" fmla="*/ 2439946 w 8023328"/>
              <a:gd name="connsiteY3894" fmla="*/ 283322 h 2380521"/>
              <a:gd name="connsiteX3895" fmla="*/ 2369110 w 8023328"/>
              <a:gd name="connsiteY3895" fmla="*/ 283322 h 2380521"/>
              <a:gd name="connsiteX3896" fmla="*/ 2383899 w 8023328"/>
              <a:gd name="connsiteY3896" fmla="*/ 298111 h 2380521"/>
              <a:gd name="connsiteX3897" fmla="*/ 2369110 w 8023328"/>
              <a:gd name="connsiteY3897" fmla="*/ 312900 h 2380521"/>
              <a:gd name="connsiteX3898" fmla="*/ 2354319 w 8023328"/>
              <a:gd name="connsiteY3898" fmla="*/ 298111 h 2380521"/>
              <a:gd name="connsiteX3899" fmla="*/ 2369110 w 8023328"/>
              <a:gd name="connsiteY3899" fmla="*/ 283322 h 2380521"/>
              <a:gd name="connsiteX3900" fmla="*/ 2298280 w 8023328"/>
              <a:gd name="connsiteY3900" fmla="*/ 283322 h 2380521"/>
              <a:gd name="connsiteX3901" fmla="*/ 2313068 w 8023328"/>
              <a:gd name="connsiteY3901" fmla="*/ 298111 h 2380521"/>
              <a:gd name="connsiteX3902" fmla="*/ 2298280 w 8023328"/>
              <a:gd name="connsiteY3902" fmla="*/ 312900 h 2380521"/>
              <a:gd name="connsiteX3903" fmla="*/ 2283490 w 8023328"/>
              <a:gd name="connsiteY3903" fmla="*/ 298111 h 2380521"/>
              <a:gd name="connsiteX3904" fmla="*/ 2298280 w 8023328"/>
              <a:gd name="connsiteY3904" fmla="*/ 283322 h 2380521"/>
              <a:gd name="connsiteX3905" fmla="*/ 2226517 w 8023328"/>
              <a:gd name="connsiteY3905" fmla="*/ 283322 h 2380521"/>
              <a:gd name="connsiteX3906" fmla="*/ 2238914 w 8023328"/>
              <a:gd name="connsiteY3906" fmla="*/ 298111 h 2380521"/>
              <a:gd name="connsiteX3907" fmla="*/ 2226517 w 8023328"/>
              <a:gd name="connsiteY3907" fmla="*/ 312900 h 2380521"/>
              <a:gd name="connsiteX3908" fmla="*/ 2212658 w 8023328"/>
              <a:gd name="connsiteY3908" fmla="*/ 298111 h 2380521"/>
              <a:gd name="connsiteX3909" fmla="*/ 2226517 w 8023328"/>
              <a:gd name="connsiteY3909" fmla="*/ 283322 h 2380521"/>
              <a:gd name="connsiteX3910" fmla="*/ 2155683 w 8023328"/>
              <a:gd name="connsiteY3910" fmla="*/ 283322 h 2380521"/>
              <a:gd name="connsiteX3911" fmla="*/ 2168081 w 8023328"/>
              <a:gd name="connsiteY3911" fmla="*/ 298111 h 2380521"/>
              <a:gd name="connsiteX3912" fmla="*/ 2155683 w 8023328"/>
              <a:gd name="connsiteY3912" fmla="*/ 312900 h 2380521"/>
              <a:gd name="connsiteX3913" fmla="*/ 2141827 w 8023328"/>
              <a:gd name="connsiteY3913" fmla="*/ 298111 h 2380521"/>
              <a:gd name="connsiteX3914" fmla="*/ 2155683 w 8023328"/>
              <a:gd name="connsiteY3914" fmla="*/ 283322 h 2380521"/>
              <a:gd name="connsiteX3915" fmla="*/ 2084849 w 8023328"/>
              <a:gd name="connsiteY3915" fmla="*/ 283322 h 2380521"/>
              <a:gd name="connsiteX3916" fmla="*/ 2097248 w 8023328"/>
              <a:gd name="connsiteY3916" fmla="*/ 298111 h 2380521"/>
              <a:gd name="connsiteX3917" fmla="*/ 2084849 w 8023328"/>
              <a:gd name="connsiteY3917" fmla="*/ 312900 h 2380521"/>
              <a:gd name="connsiteX3918" fmla="*/ 2070994 w 8023328"/>
              <a:gd name="connsiteY3918" fmla="*/ 298111 h 2380521"/>
              <a:gd name="connsiteX3919" fmla="*/ 2084849 w 8023328"/>
              <a:gd name="connsiteY3919" fmla="*/ 283322 h 2380521"/>
              <a:gd name="connsiteX3920" fmla="*/ 2011835 w 8023328"/>
              <a:gd name="connsiteY3920" fmla="*/ 283322 h 2380521"/>
              <a:gd name="connsiteX3921" fmla="*/ 2026421 w 8023328"/>
              <a:gd name="connsiteY3921" fmla="*/ 298111 h 2380521"/>
              <a:gd name="connsiteX3922" fmla="*/ 2011835 w 8023328"/>
              <a:gd name="connsiteY3922" fmla="*/ 312900 h 2380521"/>
              <a:gd name="connsiteX3923" fmla="*/ 2000168 w 8023328"/>
              <a:gd name="connsiteY3923" fmla="*/ 298111 h 2380521"/>
              <a:gd name="connsiteX3924" fmla="*/ 2011835 w 8023328"/>
              <a:gd name="connsiteY3924" fmla="*/ 283322 h 2380521"/>
              <a:gd name="connsiteX3925" fmla="*/ 1938362 w 8023328"/>
              <a:gd name="connsiteY3925" fmla="*/ 283322 h 2380521"/>
              <a:gd name="connsiteX3926" fmla="*/ 1952222 w 8023328"/>
              <a:gd name="connsiteY3926" fmla="*/ 298111 h 2380521"/>
              <a:gd name="connsiteX3927" fmla="*/ 1938362 w 8023328"/>
              <a:gd name="connsiteY3927" fmla="*/ 312900 h 2380521"/>
              <a:gd name="connsiteX3928" fmla="*/ 1925968 w 8023328"/>
              <a:gd name="connsiteY3928" fmla="*/ 298111 h 2380521"/>
              <a:gd name="connsiteX3929" fmla="*/ 1938362 w 8023328"/>
              <a:gd name="connsiteY3929" fmla="*/ 283322 h 2380521"/>
              <a:gd name="connsiteX3930" fmla="*/ 1867527 w 8023328"/>
              <a:gd name="connsiteY3930" fmla="*/ 283322 h 2380521"/>
              <a:gd name="connsiteX3931" fmla="*/ 1881384 w 8023328"/>
              <a:gd name="connsiteY3931" fmla="*/ 298111 h 2380521"/>
              <a:gd name="connsiteX3932" fmla="*/ 1867527 w 8023328"/>
              <a:gd name="connsiteY3932" fmla="*/ 312900 h 2380521"/>
              <a:gd name="connsiteX3933" fmla="*/ 1855129 w 8023328"/>
              <a:gd name="connsiteY3933" fmla="*/ 298111 h 2380521"/>
              <a:gd name="connsiteX3934" fmla="*/ 1867527 w 8023328"/>
              <a:gd name="connsiteY3934" fmla="*/ 283322 h 2380521"/>
              <a:gd name="connsiteX3935" fmla="*/ 1799085 w 8023328"/>
              <a:gd name="connsiteY3935" fmla="*/ 283322 h 2380521"/>
              <a:gd name="connsiteX3936" fmla="*/ 1813876 w 8023328"/>
              <a:gd name="connsiteY3936" fmla="*/ 298111 h 2380521"/>
              <a:gd name="connsiteX3937" fmla="*/ 1799085 w 8023328"/>
              <a:gd name="connsiteY3937" fmla="*/ 312900 h 2380521"/>
              <a:gd name="connsiteX3938" fmla="*/ 1784300 w 8023328"/>
              <a:gd name="connsiteY3938" fmla="*/ 298111 h 2380521"/>
              <a:gd name="connsiteX3939" fmla="*/ 1799085 w 8023328"/>
              <a:gd name="connsiteY3939" fmla="*/ 283322 h 2380521"/>
              <a:gd name="connsiteX3940" fmla="*/ 1728262 w 8023328"/>
              <a:gd name="connsiteY3940" fmla="*/ 283322 h 2380521"/>
              <a:gd name="connsiteX3941" fmla="*/ 1743052 w 8023328"/>
              <a:gd name="connsiteY3941" fmla="*/ 298111 h 2380521"/>
              <a:gd name="connsiteX3942" fmla="*/ 1728262 w 8023328"/>
              <a:gd name="connsiteY3942" fmla="*/ 312900 h 2380521"/>
              <a:gd name="connsiteX3943" fmla="*/ 1713472 w 8023328"/>
              <a:gd name="connsiteY3943" fmla="*/ 298111 h 2380521"/>
              <a:gd name="connsiteX3944" fmla="*/ 1728262 w 8023328"/>
              <a:gd name="connsiteY3944" fmla="*/ 283322 h 2380521"/>
              <a:gd name="connsiteX3945" fmla="*/ 1656498 w 8023328"/>
              <a:gd name="connsiteY3945" fmla="*/ 283322 h 2380521"/>
              <a:gd name="connsiteX3946" fmla="*/ 1668897 w 8023328"/>
              <a:gd name="connsiteY3946" fmla="*/ 298111 h 2380521"/>
              <a:gd name="connsiteX3947" fmla="*/ 1656498 w 8023328"/>
              <a:gd name="connsiteY3947" fmla="*/ 312900 h 2380521"/>
              <a:gd name="connsiteX3948" fmla="*/ 1642650 w 8023328"/>
              <a:gd name="connsiteY3948" fmla="*/ 298111 h 2380521"/>
              <a:gd name="connsiteX3949" fmla="*/ 1656498 w 8023328"/>
              <a:gd name="connsiteY3949" fmla="*/ 283322 h 2380521"/>
              <a:gd name="connsiteX3950" fmla="*/ 1582299 w 8023328"/>
              <a:gd name="connsiteY3950" fmla="*/ 283322 h 2380521"/>
              <a:gd name="connsiteX3951" fmla="*/ 1594704 w 8023328"/>
              <a:gd name="connsiteY3951" fmla="*/ 298111 h 2380521"/>
              <a:gd name="connsiteX3952" fmla="*/ 1582299 w 8023328"/>
              <a:gd name="connsiteY3952" fmla="*/ 312900 h 2380521"/>
              <a:gd name="connsiteX3953" fmla="*/ 1568441 w 8023328"/>
              <a:gd name="connsiteY3953" fmla="*/ 298111 h 2380521"/>
              <a:gd name="connsiteX3954" fmla="*/ 1582299 w 8023328"/>
              <a:gd name="connsiteY3954" fmla="*/ 283322 h 2380521"/>
              <a:gd name="connsiteX3955" fmla="*/ 1512198 w 8023328"/>
              <a:gd name="connsiteY3955" fmla="*/ 283322 h 2380521"/>
              <a:gd name="connsiteX3956" fmla="*/ 1523865 w 8023328"/>
              <a:gd name="connsiteY3956" fmla="*/ 298111 h 2380521"/>
              <a:gd name="connsiteX3957" fmla="*/ 1512198 w 8023328"/>
              <a:gd name="connsiteY3957" fmla="*/ 312900 h 2380521"/>
              <a:gd name="connsiteX3958" fmla="*/ 1497612 w 8023328"/>
              <a:gd name="connsiteY3958" fmla="*/ 298111 h 2380521"/>
              <a:gd name="connsiteX3959" fmla="*/ 1512198 w 8023328"/>
              <a:gd name="connsiteY3959" fmla="*/ 283322 h 2380521"/>
              <a:gd name="connsiteX3960" fmla="*/ 1439173 w 8023328"/>
              <a:gd name="connsiteY3960" fmla="*/ 283322 h 2380521"/>
              <a:gd name="connsiteX3961" fmla="*/ 1453026 w 8023328"/>
              <a:gd name="connsiteY3961" fmla="*/ 298111 h 2380521"/>
              <a:gd name="connsiteX3962" fmla="*/ 1439173 w 8023328"/>
              <a:gd name="connsiteY3962" fmla="*/ 312900 h 2380521"/>
              <a:gd name="connsiteX3963" fmla="*/ 1426777 w 8023328"/>
              <a:gd name="connsiteY3963" fmla="*/ 298111 h 2380521"/>
              <a:gd name="connsiteX3964" fmla="*/ 1439173 w 8023328"/>
              <a:gd name="connsiteY3964" fmla="*/ 283322 h 2380521"/>
              <a:gd name="connsiteX3965" fmla="*/ 1368347 w 8023328"/>
              <a:gd name="connsiteY3965" fmla="*/ 283322 h 2380521"/>
              <a:gd name="connsiteX3966" fmla="*/ 1382200 w 8023328"/>
              <a:gd name="connsiteY3966" fmla="*/ 298111 h 2380521"/>
              <a:gd name="connsiteX3967" fmla="*/ 1368347 w 8023328"/>
              <a:gd name="connsiteY3967" fmla="*/ 312900 h 2380521"/>
              <a:gd name="connsiteX3968" fmla="*/ 1355949 w 8023328"/>
              <a:gd name="connsiteY3968" fmla="*/ 298111 h 2380521"/>
              <a:gd name="connsiteX3969" fmla="*/ 1368347 w 8023328"/>
              <a:gd name="connsiteY3969" fmla="*/ 283322 h 2380521"/>
              <a:gd name="connsiteX3970" fmla="*/ 1297518 w 8023328"/>
              <a:gd name="connsiteY3970" fmla="*/ 283322 h 2380521"/>
              <a:gd name="connsiteX3971" fmla="*/ 1311374 w 8023328"/>
              <a:gd name="connsiteY3971" fmla="*/ 298111 h 2380521"/>
              <a:gd name="connsiteX3972" fmla="*/ 1297518 w 8023328"/>
              <a:gd name="connsiteY3972" fmla="*/ 312900 h 2380521"/>
              <a:gd name="connsiteX3973" fmla="*/ 1285121 w 8023328"/>
              <a:gd name="connsiteY3973" fmla="*/ 298111 h 2380521"/>
              <a:gd name="connsiteX3974" fmla="*/ 1297518 w 8023328"/>
              <a:gd name="connsiteY3974" fmla="*/ 283322 h 2380521"/>
              <a:gd name="connsiteX3975" fmla="*/ 1154890 w 8023328"/>
              <a:gd name="connsiteY3975" fmla="*/ 283322 h 2380521"/>
              <a:gd name="connsiteX3976" fmla="*/ 1169683 w 8023328"/>
              <a:gd name="connsiteY3976" fmla="*/ 295719 h 2380521"/>
              <a:gd name="connsiteX3977" fmla="*/ 1154890 w 8023328"/>
              <a:gd name="connsiteY3977" fmla="*/ 309576 h 2380521"/>
              <a:gd name="connsiteX3978" fmla="*/ 1140101 w 8023328"/>
              <a:gd name="connsiteY3978" fmla="*/ 295719 h 2380521"/>
              <a:gd name="connsiteX3979" fmla="*/ 1154890 w 8023328"/>
              <a:gd name="connsiteY3979" fmla="*/ 283322 h 2380521"/>
              <a:gd name="connsiteX3980" fmla="*/ 1084059 w 8023328"/>
              <a:gd name="connsiteY3980" fmla="*/ 283322 h 2380521"/>
              <a:gd name="connsiteX3981" fmla="*/ 1098847 w 8023328"/>
              <a:gd name="connsiteY3981" fmla="*/ 295719 h 2380521"/>
              <a:gd name="connsiteX3982" fmla="*/ 1084059 w 8023328"/>
              <a:gd name="connsiteY3982" fmla="*/ 309576 h 2380521"/>
              <a:gd name="connsiteX3983" fmla="*/ 1069272 w 8023328"/>
              <a:gd name="connsiteY3983" fmla="*/ 295719 h 2380521"/>
              <a:gd name="connsiteX3984" fmla="*/ 1084059 w 8023328"/>
              <a:gd name="connsiteY3984" fmla="*/ 283322 h 2380521"/>
              <a:gd name="connsiteX3985" fmla="*/ 1013024 w 8023328"/>
              <a:gd name="connsiteY3985" fmla="*/ 283322 h 2380521"/>
              <a:gd name="connsiteX3986" fmla="*/ 1024691 w 8023328"/>
              <a:gd name="connsiteY3986" fmla="*/ 295719 h 2380521"/>
              <a:gd name="connsiteX3987" fmla="*/ 1013024 w 8023328"/>
              <a:gd name="connsiteY3987" fmla="*/ 309576 h 2380521"/>
              <a:gd name="connsiteX3988" fmla="*/ 998442 w 8023328"/>
              <a:gd name="connsiteY3988" fmla="*/ 295719 h 2380521"/>
              <a:gd name="connsiteX3989" fmla="*/ 1013024 w 8023328"/>
              <a:gd name="connsiteY3989" fmla="*/ 283322 h 2380521"/>
              <a:gd name="connsiteX3990" fmla="*/ 941467 w 8023328"/>
              <a:gd name="connsiteY3990" fmla="*/ 283322 h 2380521"/>
              <a:gd name="connsiteX3991" fmla="*/ 953869 w 8023328"/>
              <a:gd name="connsiteY3991" fmla="*/ 295719 h 2380521"/>
              <a:gd name="connsiteX3992" fmla="*/ 941467 w 8023328"/>
              <a:gd name="connsiteY3992" fmla="*/ 309576 h 2380521"/>
              <a:gd name="connsiteX3993" fmla="*/ 927612 w 8023328"/>
              <a:gd name="connsiteY3993" fmla="*/ 295719 h 2380521"/>
              <a:gd name="connsiteX3994" fmla="*/ 941467 w 8023328"/>
              <a:gd name="connsiteY3994" fmla="*/ 283322 h 2380521"/>
              <a:gd name="connsiteX3995" fmla="*/ 3299102 w 8023328"/>
              <a:gd name="connsiteY3995" fmla="*/ 212492 h 2380521"/>
              <a:gd name="connsiteX3996" fmla="*/ 3311499 w 8023328"/>
              <a:gd name="connsiteY3996" fmla="*/ 226348 h 2380521"/>
              <a:gd name="connsiteX3997" fmla="*/ 3299102 w 8023328"/>
              <a:gd name="connsiteY3997" fmla="*/ 238746 h 2380521"/>
              <a:gd name="connsiteX3998" fmla="*/ 3285245 w 8023328"/>
              <a:gd name="connsiteY3998" fmla="*/ 226348 h 2380521"/>
              <a:gd name="connsiteX3999" fmla="*/ 3299102 w 8023328"/>
              <a:gd name="connsiteY3999" fmla="*/ 212492 h 2380521"/>
              <a:gd name="connsiteX4000" fmla="*/ 3226811 w 8023328"/>
              <a:gd name="connsiteY4000" fmla="*/ 212492 h 2380521"/>
              <a:gd name="connsiteX4001" fmla="*/ 3240667 w 8023328"/>
              <a:gd name="connsiteY4001" fmla="*/ 226348 h 2380521"/>
              <a:gd name="connsiteX4002" fmla="*/ 3226811 w 8023328"/>
              <a:gd name="connsiteY4002" fmla="*/ 238746 h 2380521"/>
              <a:gd name="connsiteX4003" fmla="*/ 3214412 w 8023328"/>
              <a:gd name="connsiteY4003" fmla="*/ 226348 h 2380521"/>
              <a:gd name="connsiteX4004" fmla="*/ 3226811 w 8023328"/>
              <a:gd name="connsiteY4004" fmla="*/ 212492 h 2380521"/>
              <a:gd name="connsiteX4005" fmla="*/ 3152608 w 8023328"/>
              <a:gd name="connsiteY4005" fmla="*/ 212492 h 2380521"/>
              <a:gd name="connsiteX4006" fmla="*/ 3166462 w 8023328"/>
              <a:gd name="connsiteY4006" fmla="*/ 226348 h 2380521"/>
              <a:gd name="connsiteX4007" fmla="*/ 3152608 w 8023328"/>
              <a:gd name="connsiteY4007" fmla="*/ 238746 h 2380521"/>
              <a:gd name="connsiteX4008" fmla="*/ 3140211 w 8023328"/>
              <a:gd name="connsiteY4008" fmla="*/ 226348 h 2380521"/>
              <a:gd name="connsiteX4009" fmla="*/ 3152608 w 8023328"/>
              <a:gd name="connsiteY4009" fmla="*/ 212492 h 2380521"/>
              <a:gd name="connsiteX4010" fmla="*/ 3081775 w 8023328"/>
              <a:gd name="connsiteY4010" fmla="*/ 212492 h 2380521"/>
              <a:gd name="connsiteX4011" fmla="*/ 3095628 w 8023328"/>
              <a:gd name="connsiteY4011" fmla="*/ 226348 h 2380521"/>
              <a:gd name="connsiteX4012" fmla="*/ 3081775 w 8023328"/>
              <a:gd name="connsiteY4012" fmla="*/ 238746 h 2380521"/>
              <a:gd name="connsiteX4013" fmla="*/ 3069375 w 8023328"/>
              <a:gd name="connsiteY4013" fmla="*/ 226348 h 2380521"/>
              <a:gd name="connsiteX4014" fmla="*/ 3081775 w 8023328"/>
              <a:gd name="connsiteY4014" fmla="*/ 212492 h 2380521"/>
              <a:gd name="connsiteX4015" fmla="*/ 3013720 w 8023328"/>
              <a:gd name="connsiteY4015" fmla="*/ 212492 h 2380521"/>
              <a:gd name="connsiteX4016" fmla="*/ 3028140 w 8023328"/>
              <a:gd name="connsiteY4016" fmla="*/ 226348 h 2380521"/>
              <a:gd name="connsiteX4017" fmla="*/ 3013720 w 8023328"/>
              <a:gd name="connsiteY4017" fmla="*/ 238746 h 2380521"/>
              <a:gd name="connsiteX4018" fmla="*/ 2998542 w 8023328"/>
              <a:gd name="connsiteY4018" fmla="*/ 226348 h 2380521"/>
              <a:gd name="connsiteX4019" fmla="*/ 3013720 w 8023328"/>
              <a:gd name="connsiteY4019" fmla="*/ 212492 h 2380521"/>
              <a:gd name="connsiteX4020" fmla="*/ 2942497 w 8023328"/>
              <a:gd name="connsiteY4020" fmla="*/ 212492 h 2380521"/>
              <a:gd name="connsiteX4021" fmla="*/ 2957293 w 8023328"/>
              <a:gd name="connsiteY4021" fmla="*/ 226348 h 2380521"/>
              <a:gd name="connsiteX4022" fmla="*/ 2942497 w 8023328"/>
              <a:gd name="connsiteY4022" fmla="*/ 238746 h 2380521"/>
              <a:gd name="connsiteX4023" fmla="*/ 2927716 w 8023328"/>
              <a:gd name="connsiteY4023" fmla="*/ 226348 h 2380521"/>
              <a:gd name="connsiteX4024" fmla="*/ 2942497 w 8023328"/>
              <a:gd name="connsiteY4024" fmla="*/ 212492 h 2380521"/>
              <a:gd name="connsiteX4025" fmla="*/ 2867363 w 8023328"/>
              <a:gd name="connsiteY4025" fmla="*/ 212492 h 2380521"/>
              <a:gd name="connsiteX4026" fmla="*/ 2879765 w 8023328"/>
              <a:gd name="connsiteY4026" fmla="*/ 226348 h 2380521"/>
              <a:gd name="connsiteX4027" fmla="*/ 2867363 w 8023328"/>
              <a:gd name="connsiteY4027" fmla="*/ 238746 h 2380521"/>
              <a:gd name="connsiteX4028" fmla="*/ 2853510 w 8023328"/>
              <a:gd name="connsiteY4028" fmla="*/ 226348 h 2380521"/>
              <a:gd name="connsiteX4029" fmla="*/ 2867363 w 8023328"/>
              <a:gd name="connsiteY4029" fmla="*/ 212492 h 2380521"/>
              <a:gd name="connsiteX4030" fmla="*/ 2796538 w 8023328"/>
              <a:gd name="connsiteY4030" fmla="*/ 212492 h 2380521"/>
              <a:gd name="connsiteX4031" fmla="*/ 2808934 w 8023328"/>
              <a:gd name="connsiteY4031" fmla="*/ 226348 h 2380521"/>
              <a:gd name="connsiteX4032" fmla="*/ 2796538 w 8023328"/>
              <a:gd name="connsiteY4032" fmla="*/ 238746 h 2380521"/>
              <a:gd name="connsiteX4033" fmla="*/ 2782680 w 8023328"/>
              <a:gd name="connsiteY4033" fmla="*/ 226348 h 2380521"/>
              <a:gd name="connsiteX4034" fmla="*/ 2796538 w 8023328"/>
              <a:gd name="connsiteY4034" fmla="*/ 212492 h 2380521"/>
              <a:gd name="connsiteX4035" fmla="*/ 2725698 w 8023328"/>
              <a:gd name="connsiteY4035" fmla="*/ 212492 h 2380521"/>
              <a:gd name="connsiteX4036" fmla="*/ 2738102 w 8023328"/>
              <a:gd name="connsiteY4036" fmla="*/ 226348 h 2380521"/>
              <a:gd name="connsiteX4037" fmla="*/ 2725698 w 8023328"/>
              <a:gd name="connsiteY4037" fmla="*/ 238746 h 2380521"/>
              <a:gd name="connsiteX4038" fmla="*/ 2711852 w 8023328"/>
              <a:gd name="connsiteY4038" fmla="*/ 226348 h 2380521"/>
              <a:gd name="connsiteX4039" fmla="*/ 2725698 w 8023328"/>
              <a:gd name="connsiteY4039" fmla="*/ 212492 h 2380521"/>
              <a:gd name="connsiteX4040" fmla="*/ 2653420 w 8023328"/>
              <a:gd name="connsiteY4040" fmla="*/ 212492 h 2380521"/>
              <a:gd name="connsiteX4041" fmla="*/ 2667273 w 8023328"/>
              <a:gd name="connsiteY4041" fmla="*/ 226348 h 2380521"/>
              <a:gd name="connsiteX4042" fmla="*/ 2653420 w 8023328"/>
              <a:gd name="connsiteY4042" fmla="*/ 238746 h 2380521"/>
              <a:gd name="connsiteX4043" fmla="*/ 2641021 w 8023328"/>
              <a:gd name="connsiteY4043" fmla="*/ 226348 h 2380521"/>
              <a:gd name="connsiteX4044" fmla="*/ 2653420 w 8023328"/>
              <a:gd name="connsiteY4044" fmla="*/ 212492 h 2380521"/>
              <a:gd name="connsiteX4045" fmla="*/ 2582586 w 8023328"/>
              <a:gd name="connsiteY4045" fmla="*/ 212492 h 2380521"/>
              <a:gd name="connsiteX4046" fmla="*/ 2596439 w 8023328"/>
              <a:gd name="connsiteY4046" fmla="*/ 226348 h 2380521"/>
              <a:gd name="connsiteX4047" fmla="*/ 2582586 w 8023328"/>
              <a:gd name="connsiteY4047" fmla="*/ 238746 h 2380521"/>
              <a:gd name="connsiteX4048" fmla="*/ 2570189 w 8023328"/>
              <a:gd name="connsiteY4048" fmla="*/ 226348 h 2380521"/>
              <a:gd name="connsiteX4049" fmla="*/ 2582586 w 8023328"/>
              <a:gd name="connsiteY4049" fmla="*/ 212492 h 2380521"/>
              <a:gd name="connsiteX4050" fmla="*/ 2511029 w 8023328"/>
              <a:gd name="connsiteY4050" fmla="*/ 212492 h 2380521"/>
              <a:gd name="connsiteX4051" fmla="*/ 2525616 w 8023328"/>
              <a:gd name="connsiteY4051" fmla="*/ 226348 h 2380521"/>
              <a:gd name="connsiteX4052" fmla="*/ 2511029 w 8023328"/>
              <a:gd name="connsiteY4052" fmla="*/ 238746 h 2380521"/>
              <a:gd name="connsiteX4053" fmla="*/ 2499364 w 8023328"/>
              <a:gd name="connsiteY4053" fmla="*/ 226348 h 2380521"/>
              <a:gd name="connsiteX4054" fmla="*/ 2511029 w 8023328"/>
              <a:gd name="connsiteY4054" fmla="*/ 212492 h 2380521"/>
              <a:gd name="connsiteX4055" fmla="*/ 2439946 w 8023328"/>
              <a:gd name="connsiteY4055" fmla="*/ 212492 h 2380521"/>
              <a:gd name="connsiteX4056" fmla="*/ 2454732 w 8023328"/>
              <a:gd name="connsiteY4056" fmla="*/ 226348 h 2380521"/>
              <a:gd name="connsiteX4057" fmla="*/ 2439946 w 8023328"/>
              <a:gd name="connsiteY4057" fmla="*/ 238746 h 2380521"/>
              <a:gd name="connsiteX4058" fmla="*/ 2425156 w 8023328"/>
              <a:gd name="connsiteY4058" fmla="*/ 226348 h 2380521"/>
              <a:gd name="connsiteX4059" fmla="*/ 2439946 w 8023328"/>
              <a:gd name="connsiteY4059" fmla="*/ 212492 h 2380521"/>
              <a:gd name="connsiteX4060" fmla="*/ 2369110 w 8023328"/>
              <a:gd name="connsiteY4060" fmla="*/ 212492 h 2380521"/>
              <a:gd name="connsiteX4061" fmla="*/ 2383900 w 8023328"/>
              <a:gd name="connsiteY4061" fmla="*/ 226348 h 2380521"/>
              <a:gd name="connsiteX4062" fmla="*/ 2369110 w 8023328"/>
              <a:gd name="connsiteY4062" fmla="*/ 238746 h 2380521"/>
              <a:gd name="connsiteX4063" fmla="*/ 2354323 w 8023328"/>
              <a:gd name="connsiteY4063" fmla="*/ 226348 h 2380521"/>
              <a:gd name="connsiteX4064" fmla="*/ 2369110 w 8023328"/>
              <a:gd name="connsiteY4064" fmla="*/ 212492 h 2380521"/>
              <a:gd name="connsiteX4065" fmla="*/ 2298283 w 8023328"/>
              <a:gd name="connsiteY4065" fmla="*/ 212492 h 2380521"/>
              <a:gd name="connsiteX4066" fmla="*/ 2313070 w 8023328"/>
              <a:gd name="connsiteY4066" fmla="*/ 227280 h 2380521"/>
              <a:gd name="connsiteX4067" fmla="*/ 2298283 w 8023328"/>
              <a:gd name="connsiteY4067" fmla="*/ 242069 h 2380521"/>
              <a:gd name="connsiteX4068" fmla="*/ 2283493 w 8023328"/>
              <a:gd name="connsiteY4068" fmla="*/ 227280 h 2380521"/>
              <a:gd name="connsiteX4069" fmla="*/ 2298283 w 8023328"/>
              <a:gd name="connsiteY4069" fmla="*/ 212492 h 2380521"/>
              <a:gd name="connsiteX4070" fmla="*/ 2226517 w 8023328"/>
              <a:gd name="connsiteY4070" fmla="*/ 212492 h 2380521"/>
              <a:gd name="connsiteX4071" fmla="*/ 2238916 w 8023328"/>
              <a:gd name="connsiteY4071" fmla="*/ 227280 h 2380521"/>
              <a:gd name="connsiteX4072" fmla="*/ 2226517 w 8023328"/>
              <a:gd name="connsiteY4072" fmla="*/ 242069 h 2380521"/>
              <a:gd name="connsiteX4073" fmla="*/ 2212659 w 8023328"/>
              <a:gd name="connsiteY4073" fmla="*/ 227280 h 2380521"/>
              <a:gd name="connsiteX4074" fmla="*/ 2226517 w 8023328"/>
              <a:gd name="connsiteY4074" fmla="*/ 212492 h 2380521"/>
              <a:gd name="connsiteX4075" fmla="*/ 2155683 w 8023328"/>
              <a:gd name="connsiteY4075" fmla="*/ 212492 h 2380521"/>
              <a:gd name="connsiteX4076" fmla="*/ 2168081 w 8023328"/>
              <a:gd name="connsiteY4076" fmla="*/ 227280 h 2380521"/>
              <a:gd name="connsiteX4077" fmla="*/ 2155683 w 8023328"/>
              <a:gd name="connsiteY4077" fmla="*/ 242069 h 2380521"/>
              <a:gd name="connsiteX4078" fmla="*/ 2141827 w 8023328"/>
              <a:gd name="connsiteY4078" fmla="*/ 227280 h 2380521"/>
              <a:gd name="connsiteX4079" fmla="*/ 2155683 w 8023328"/>
              <a:gd name="connsiteY4079" fmla="*/ 212492 h 2380521"/>
              <a:gd name="connsiteX4080" fmla="*/ 2084851 w 8023328"/>
              <a:gd name="connsiteY4080" fmla="*/ 212492 h 2380521"/>
              <a:gd name="connsiteX4081" fmla="*/ 2097249 w 8023328"/>
              <a:gd name="connsiteY4081" fmla="*/ 227280 h 2380521"/>
              <a:gd name="connsiteX4082" fmla="*/ 2084851 w 8023328"/>
              <a:gd name="connsiteY4082" fmla="*/ 242069 h 2380521"/>
              <a:gd name="connsiteX4083" fmla="*/ 2070995 w 8023328"/>
              <a:gd name="connsiteY4083" fmla="*/ 227280 h 2380521"/>
              <a:gd name="connsiteX4084" fmla="*/ 2084851 w 8023328"/>
              <a:gd name="connsiteY4084" fmla="*/ 212492 h 2380521"/>
              <a:gd name="connsiteX4085" fmla="*/ 2011835 w 8023328"/>
              <a:gd name="connsiteY4085" fmla="*/ 212492 h 2380521"/>
              <a:gd name="connsiteX4086" fmla="*/ 2026421 w 8023328"/>
              <a:gd name="connsiteY4086" fmla="*/ 227280 h 2380521"/>
              <a:gd name="connsiteX4087" fmla="*/ 2011835 w 8023328"/>
              <a:gd name="connsiteY4087" fmla="*/ 242069 h 2380521"/>
              <a:gd name="connsiteX4088" fmla="*/ 2000168 w 8023328"/>
              <a:gd name="connsiteY4088" fmla="*/ 227280 h 2380521"/>
              <a:gd name="connsiteX4089" fmla="*/ 2011835 w 8023328"/>
              <a:gd name="connsiteY4089" fmla="*/ 212492 h 2380521"/>
              <a:gd name="connsiteX4090" fmla="*/ 1938362 w 8023328"/>
              <a:gd name="connsiteY4090" fmla="*/ 212492 h 2380521"/>
              <a:gd name="connsiteX4091" fmla="*/ 1952222 w 8023328"/>
              <a:gd name="connsiteY4091" fmla="*/ 227280 h 2380521"/>
              <a:gd name="connsiteX4092" fmla="*/ 1938362 w 8023328"/>
              <a:gd name="connsiteY4092" fmla="*/ 242069 h 2380521"/>
              <a:gd name="connsiteX4093" fmla="*/ 1925971 w 8023328"/>
              <a:gd name="connsiteY4093" fmla="*/ 227280 h 2380521"/>
              <a:gd name="connsiteX4094" fmla="*/ 1938362 w 8023328"/>
              <a:gd name="connsiteY4094" fmla="*/ 212492 h 2380521"/>
              <a:gd name="connsiteX4095" fmla="*/ 1867530 w 8023328"/>
              <a:gd name="connsiteY4095" fmla="*/ 212492 h 2380521"/>
              <a:gd name="connsiteX4096" fmla="*/ 1881387 w 8023328"/>
              <a:gd name="connsiteY4096" fmla="*/ 227280 h 2380521"/>
              <a:gd name="connsiteX4097" fmla="*/ 1867530 w 8023328"/>
              <a:gd name="connsiteY4097" fmla="*/ 242069 h 2380521"/>
              <a:gd name="connsiteX4098" fmla="*/ 1855129 w 8023328"/>
              <a:gd name="connsiteY4098" fmla="*/ 227280 h 2380521"/>
              <a:gd name="connsiteX4099" fmla="*/ 1867530 w 8023328"/>
              <a:gd name="connsiteY4099" fmla="*/ 212492 h 2380521"/>
              <a:gd name="connsiteX4100" fmla="*/ 1799087 w 8023328"/>
              <a:gd name="connsiteY4100" fmla="*/ 212492 h 2380521"/>
              <a:gd name="connsiteX4101" fmla="*/ 1813879 w 8023328"/>
              <a:gd name="connsiteY4101" fmla="*/ 227280 h 2380521"/>
              <a:gd name="connsiteX4102" fmla="*/ 1799087 w 8023328"/>
              <a:gd name="connsiteY4102" fmla="*/ 242069 h 2380521"/>
              <a:gd name="connsiteX4103" fmla="*/ 1784303 w 8023328"/>
              <a:gd name="connsiteY4103" fmla="*/ 227280 h 2380521"/>
              <a:gd name="connsiteX4104" fmla="*/ 1799087 w 8023328"/>
              <a:gd name="connsiteY4104" fmla="*/ 212492 h 2380521"/>
              <a:gd name="connsiteX4105" fmla="*/ 1728262 w 8023328"/>
              <a:gd name="connsiteY4105" fmla="*/ 212492 h 2380521"/>
              <a:gd name="connsiteX4106" fmla="*/ 1743052 w 8023328"/>
              <a:gd name="connsiteY4106" fmla="*/ 227280 h 2380521"/>
              <a:gd name="connsiteX4107" fmla="*/ 1728262 w 8023328"/>
              <a:gd name="connsiteY4107" fmla="*/ 242069 h 2380521"/>
              <a:gd name="connsiteX4108" fmla="*/ 1713472 w 8023328"/>
              <a:gd name="connsiteY4108" fmla="*/ 227280 h 2380521"/>
              <a:gd name="connsiteX4109" fmla="*/ 1728262 w 8023328"/>
              <a:gd name="connsiteY4109" fmla="*/ 212492 h 2380521"/>
              <a:gd name="connsiteX4110" fmla="*/ 1656498 w 8023328"/>
              <a:gd name="connsiteY4110" fmla="*/ 212492 h 2380521"/>
              <a:gd name="connsiteX4111" fmla="*/ 1668900 w 8023328"/>
              <a:gd name="connsiteY4111" fmla="*/ 227280 h 2380521"/>
              <a:gd name="connsiteX4112" fmla="*/ 1656498 w 8023328"/>
              <a:gd name="connsiteY4112" fmla="*/ 242069 h 2380521"/>
              <a:gd name="connsiteX4113" fmla="*/ 1642655 w 8023328"/>
              <a:gd name="connsiteY4113" fmla="*/ 227280 h 2380521"/>
              <a:gd name="connsiteX4114" fmla="*/ 1656498 w 8023328"/>
              <a:gd name="connsiteY4114" fmla="*/ 212492 h 2380521"/>
              <a:gd name="connsiteX4115" fmla="*/ 1582299 w 8023328"/>
              <a:gd name="connsiteY4115" fmla="*/ 212492 h 2380521"/>
              <a:gd name="connsiteX4116" fmla="*/ 1594704 w 8023328"/>
              <a:gd name="connsiteY4116" fmla="*/ 227280 h 2380521"/>
              <a:gd name="connsiteX4117" fmla="*/ 1582299 w 8023328"/>
              <a:gd name="connsiteY4117" fmla="*/ 242069 h 2380521"/>
              <a:gd name="connsiteX4118" fmla="*/ 1568441 w 8023328"/>
              <a:gd name="connsiteY4118" fmla="*/ 227280 h 2380521"/>
              <a:gd name="connsiteX4119" fmla="*/ 1582299 w 8023328"/>
              <a:gd name="connsiteY4119" fmla="*/ 212492 h 2380521"/>
              <a:gd name="connsiteX4120" fmla="*/ 1512198 w 8023328"/>
              <a:gd name="connsiteY4120" fmla="*/ 212492 h 2380521"/>
              <a:gd name="connsiteX4121" fmla="*/ 1523867 w 8023328"/>
              <a:gd name="connsiteY4121" fmla="*/ 227280 h 2380521"/>
              <a:gd name="connsiteX4122" fmla="*/ 1512198 w 8023328"/>
              <a:gd name="connsiteY4122" fmla="*/ 242069 h 2380521"/>
              <a:gd name="connsiteX4123" fmla="*/ 1497612 w 8023328"/>
              <a:gd name="connsiteY4123" fmla="*/ 227280 h 2380521"/>
              <a:gd name="connsiteX4124" fmla="*/ 1512198 w 8023328"/>
              <a:gd name="connsiteY4124" fmla="*/ 212492 h 2380521"/>
              <a:gd name="connsiteX4125" fmla="*/ 1439173 w 8023328"/>
              <a:gd name="connsiteY4125" fmla="*/ 212492 h 2380521"/>
              <a:gd name="connsiteX4126" fmla="*/ 1453026 w 8023328"/>
              <a:gd name="connsiteY4126" fmla="*/ 227280 h 2380521"/>
              <a:gd name="connsiteX4127" fmla="*/ 1439173 w 8023328"/>
              <a:gd name="connsiteY4127" fmla="*/ 242069 h 2380521"/>
              <a:gd name="connsiteX4128" fmla="*/ 1426777 w 8023328"/>
              <a:gd name="connsiteY4128" fmla="*/ 227280 h 2380521"/>
              <a:gd name="connsiteX4129" fmla="*/ 1439173 w 8023328"/>
              <a:gd name="connsiteY4129" fmla="*/ 212492 h 2380521"/>
              <a:gd name="connsiteX4130" fmla="*/ 1368349 w 8023328"/>
              <a:gd name="connsiteY4130" fmla="*/ 212492 h 2380521"/>
              <a:gd name="connsiteX4131" fmla="*/ 1382203 w 8023328"/>
              <a:gd name="connsiteY4131" fmla="*/ 227280 h 2380521"/>
              <a:gd name="connsiteX4132" fmla="*/ 1368349 w 8023328"/>
              <a:gd name="connsiteY4132" fmla="*/ 242069 h 2380521"/>
              <a:gd name="connsiteX4133" fmla="*/ 1355950 w 8023328"/>
              <a:gd name="connsiteY4133" fmla="*/ 227280 h 2380521"/>
              <a:gd name="connsiteX4134" fmla="*/ 1368349 w 8023328"/>
              <a:gd name="connsiteY4134" fmla="*/ 212492 h 2380521"/>
              <a:gd name="connsiteX4135" fmla="*/ 1297520 w 8023328"/>
              <a:gd name="connsiteY4135" fmla="*/ 212492 h 2380521"/>
              <a:gd name="connsiteX4136" fmla="*/ 1311374 w 8023328"/>
              <a:gd name="connsiteY4136" fmla="*/ 227280 h 2380521"/>
              <a:gd name="connsiteX4137" fmla="*/ 1297520 w 8023328"/>
              <a:gd name="connsiteY4137" fmla="*/ 242069 h 2380521"/>
              <a:gd name="connsiteX4138" fmla="*/ 1285121 w 8023328"/>
              <a:gd name="connsiteY4138" fmla="*/ 227280 h 2380521"/>
              <a:gd name="connsiteX4139" fmla="*/ 1297520 w 8023328"/>
              <a:gd name="connsiteY4139" fmla="*/ 212492 h 2380521"/>
              <a:gd name="connsiteX4140" fmla="*/ 1225708 w 8023328"/>
              <a:gd name="connsiteY4140" fmla="*/ 212492 h 2380521"/>
              <a:gd name="connsiteX4141" fmla="*/ 1240496 w 8023328"/>
              <a:gd name="connsiteY4141" fmla="*/ 227280 h 2380521"/>
              <a:gd name="connsiteX4142" fmla="*/ 1225708 w 8023328"/>
              <a:gd name="connsiteY4142" fmla="*/ 242069 h 2380521"/>
              <a:gd name="connsiteX4143" fmla="*/ 1210934 w 8023328"/>
              <a:gd name="connsiteY4143" fmla="*/ 227280 h 2380521"/>
              <a:gd name="connsiteX4144" fmla="*/ 1225708 w 8023328"/>
              <a:gd name="connsiteY4144" fmla="*/ 212492 h 2380521"/>
              <a:gd name="connsiteX4145" fmla="*/ 1154891 w 8023328"/>
              <a:gd name="connsiteY4145" fmla="*/ 212492 h 2380521"/>
              <a:gd name="connsiteX4146" fmla="*/ 1169683 w 8023328"/>
              <a:gd name="connsiteY4146" fmla="*/ 227280 h 2380521"/>
              <a:gd name="connsiteX4147" fmla="*/ 1154891 w 8023328"/>
              <a:gd name="connsiteY4147" fmla="*/ 242069 h 2380521"/>
              <a:gd name="connsiteX4148" fmla="*/ 1140105 w 8023328"/>
              <a:gd name="connsiteY4148" fmla="*/ 227280 h 2380521"/>
              <a:gd name="connsiteX4149" fmla="*/ 1154891 w 8023328"/>
              <a:gd name="connsiteY4149" fmla="*/ 212492 h 2380521"/>
              <a:gd name="connsiteX4150" fmla="*/ 1084063 w 8023328"/>
              <a:gd name="connsiteY4150" fmla="*/ 212492 h 2380521"/>
              <a:gd name="connsiteX4151" fmla="*/ 1098847 w 8023328"/>
              <a:gd name="connsiteY4151" fmla="*/ 227280 h 2380521"/>
              <a:gd name="connsiteX4152" fmla="*/ 1084063 w 8023328"/>
              <a:gd name="connsiteY4152" fmla="*/ 242069 h 2380521"/>
              <a:gd name="connsiteX4153" fmla="*/ 1069276 w 8023328"/>
              <a:gd name="connsiteY4153" fmla="*/ 227280 h 2380521"/>
              <a:gd name="connsiteX4154" fmla="*/ 1084063 w 8023328"/>
              <a:gd name="connsiteY4154" fmla="*/ 212492 h 2380521"/>
              <a:gd name="connsiteX4155" fmla="*/ 3013723 w 8023328"/>
              <a:gd name="connsiteY4155" fmla="*/ 141661 h 2380521"/>
              <a:gd name="connsiteX4156" fmla="*/ 3028140 w 8023328"/>
              <a:gd name="connsiteY4156" fmla="*/ 155517 h 2380521"/>
              <a:gd name="connsiteX4157" fmla="*/ 3013723 w 8023328"/>
              <a:gd name="connsiteY4157" fmla="*/ 167915 h 2380521"/>
              <a:gd name="connsiteX4158" fmla="*/ 2998545 w 8023328"/>
              <a:gd name="connsiteY4158" fmla="*/ 155517 h 2380521"/>
              <a:gd name="connsiteX4159" fmla="*/ 3013723 w 8023328"/>
              <a:gd name="connsiteY4159" fmla="*/ 141661 h 2380521"/>
              <a:gd name="connsiteX4160" fmla="*/ 2942497 w 8023328"/>
              <a:gd name="connsiteY4160" fmla="*/ 141661 h 2380521"/>
              <a:gd name="connsiteX4161" fmla="*/ 2957293 w 8023328"/>
              <a:gd name="connsiteY4161" fmla="*/ 155517 h 2380521"/>
              <a:gd name="connsiteX4162" fmla="*/ 2942497 w 8023328"/>
              <a:gd name="connsiteY4162" fmla="*/ 167915 h 2380521"/>
              <a:gd name="connsiteX4163" fmla="*/ 2927716 w 8023328"/>
              <a:gd name="connsiteY4163" fmla="*/ 155517 h 2380521"/>
              <a:gd name="connsiteX4164" fmla="*/ 2942497 w 8023328"/>
              <a:gd name="connsiteY4164" fmla="*/ 141661 h 2380521"/>
              <a:gd name="connsiteX4165" fmla="*/ 2867363 w 8023328"/>
              <a:gd name="connsiteY4165" fmla="*/ 141661 h 2380521"/>
              <a:gd name="connsiteX4166" fmla="*/ 2879765 w 8023328"/>
              <a:gd name="connsiteY4166" fmla="*/ 155517 h 2380521"/>
              <a:gd name="connsiteX4167" fmla="*/ 2867363 w 8023328"/>
              <a:gd name="connsiteY4167" fmla="*/ 167915 h 2380521"/>
              <a:gd name="connsiteX4168" fmla="*/ 2853510 w 8023328"/>
              <a:gd name="connsiteY4168" fmla="*/ 155517 h 2380521"/>
              <a:gd name="connsiteX4169" fmla="*/ 2867363 w 8023328"/>
              <a:gd name="connsiteY4169" fmla="*/ 141661 h 2380521"/>
              <a:gd name="connsiteX4170" fmla="*/ 2796538 w 8023328"/>
              <a:gd name="connsiteY4170" fmla="*/ 141661 h 2380521"/>
              <a:gd name="connsiteX4171" fmla="*/ 2808940 w 8023328"/>
              <a:gd name="connsiteY4171" fmla="*/ 155517 h 2380521"/>
              <a:gd name="connsiteX4172" fmla="*/ 2796538 w 8023328"/>
              <a:gd name="connsiteY4172" fmla="*/ 167915 h 2380521"/>
              <a:gd name="connsiteX4173" fmla="*/ 2782683 w 8023328"/>
              <a:gd name="connsiteY4173" fmla="*/ 155517 h 2380521"/>
              <a:gd name="connsiteX4174" fmla="*/ 2796538 w 8023328"/>
              <a:gd name="connsiteY4174" fmla="*/ 141661 h 2380521"/>
              <a:gd name="connsiteX4175" fmla="*/ 2725703 w 8023328"/>
              <a:gd name="connsiteY4175" fmla="*/ 141661 h 2380521"/>
              <a:gd name="connsiteX4176" fmla="*/ 2738105 w 8023328"/>
              <a:gd name="connsiteY4176" fmla="*/ 155517 h 2380521"/>
              <a:gd name="connsiteX4177" fmla="*/ 2725703 w 8023328"/>
              <a:gd name="connsiteY4177" fmla="*/ 167915 h 2380521"/>
              <a:gd name="connsiteX4178" fmla="*/ 2711852 w 8023328"/>
              <a:gd name="connsiteY4178" fmla="*/ 155517 h 2380521"/>
              <a:gd name="connsiteX4179" fmla="*/ 2725703 w 8023328"/>
              <a:gd name="connsiteY4179" fmla="*/ 141661 h 2380521"/>
              <a:gd name="connsiteX4180" fmla="*/ 2653420 w 8023328"/>
              <a:gd name="connsiteY4180" fmla="*/ 141661 h 2380521"/>
              <a:gd name="connsiteX4181" fmla="*/ 2667273 w 8023328"/>
              <a:gd name="connsiteY4181" fmla="*/ 155517 h 2380521"/>
              <a:gd name="connsiteX4182" fmla="*/ 2653420 w 8023328"/>
              <a:gd name="connsiteY4182" fmla="*/ 167915 h 2380521"/>
              <a:gd name="connsiteX4183" fmla="*/ 2641021 w 8023328"/>
              <a:gd name="connsiteY4183" fmla="*/ 155517 h 2380521"/>
              <a:gd name="connsiteX4184" fmla="*/ 2653420 w 8023328"/>
              <a:gd name="connsiteY4184" fmla="*/ 141661 h 2380521"/>
              <a:gd name="connsiteX4185" fmla="*/ 2582586 w 8023328"/>
              <a:gd name="connsiteY4185" fmla="*/ 141661 h 2380521"/>
              <a:gd name="connsiteX4186" fmla="*/ 2596442 w 8023328"/>
              <a:gd name="connsiteY4186" fmla="*/ 155517 h 2380521"/>
              <a:gd name="connsiteX4187" fmla="*/ 2582586 w 8023328"/>
              <a:gd name="connsiteY4187" fmla="*/ 167915 h 2380521"/>
              <a:gd name="connsiteX4188" fmla="*/ 2570189 w 8023328"/>
              <a:gd name="connsiteY4188" fmla="*/ 155517 h 2380521"/>
              <a:gd name="connsiteX4189" fmla="*/ 2582586 w 8023328"/>
              <a:gd name="connsiteY4189" fmla="*/ 141661 h 2380521"/>
              <a:gd name="connsiteX4190" fmla="*/ 2511034 w 8023328"/>
              <a:gd name="connsiteY4190" fmla="*/ 141661 h 2380521"/>
              <a:gd name="connsiteX4191" fmla="*/ 2525616 w 8023328"/>
              <a:gd name="connsiteY4191" fmla="*/ 155517 h 2380521"/>
              <a:gd name="connsiteX4192" fmla="*/ 2511034 w 8023328"/>
              <a:gd name="connsiteY4192" fmla="*/ 167915 h 2380521"/>
              <a:gd name="connsiteX4193" fmla="*/ 2499364 w 8023328"/>
              <a:gd name="connsiteY4193" fmla="*/ 155517 h 2380521"/>
              <a:gd name="connsiteX4194" fmla="*/ 2511034 w 8023328"/>
              <a:gd name="connsiteY4194" fmla="*/ 141661 h 2380521"/>
              <a:gd name="connsiteX4195" fmla="*/ 2439946 w 8023328"/>
              <a:gd name="connsiteY4195" fmla="*/ 141661 h 2380521"/>
              <a:gd name="connsiteX4196" fmla="*/ 2454734 w 8023328"/>
              <a:gd name="connsiteY4196" fmla="*/ 155517 h 2380521"/>
              <a:gd name="connsiteX4197" fmla="*/ 2439946 w 8023328"/>
              <a:gd name="connsiteY4197" fmla="*/ 167915 h 2380521"/>
              <a:gd name="connsiteX4198" fmla="*/ 2425159 w 8023328"/>
              <a:gd name="connsiteY4198" fmla="*/ 155517 h 2380521"/>
              <a:gd name="connsiteX4199" fmla="*/ 2439946 w 8023328"/>
              <a:gd name="connsiteY4199" fmla="*/ 141661 h 2380521"/>
              <a:gd name="connsiteX4200" fmla="*/ 2369114 w 8023328"/>
              <a:gd name="connsiteY4200" fmla="*/ 141661 h 2380521"/>
              <a:gd name="connsiteX4201" fmla="*/ 2383900 w 8023328"/>
              <a:gd name="connsiteY4201" fmla="*/ 155517 h 2380521"/>
              <a:gd name="connsiteX4202" fmla="*/ 2369114 w 8023328"/>
              <a:gd name="connsiteY4202" fmla="*/ 167915 h 2380521"/>
              <a:gd name="connsiteX4203" fmla="*/ 2354323 w 8023328"/>
              <a:gd name="connsiteY4203" fmla="*/ 155517 h 2380521"/>
              <a:gd name="connsiteX4204" fmla="*/ 2369114 w 8023328"/>
              <a:gd name="connsiteY4204" fmla="*/ 141661 h 2380521"/>
              <a:gd name="connsiteX4205" fmla="*/ 2298283 w 8023328"/>
              <a:gd name="connsiteY4205" fmla="*/ 141661 h 2380521"/>
              <a:gd name="connsiteX4206" fmla="*/ 2313070 w 8023328"/>
              <a:gd name="connsiteY4206" fmla="*/ 155517 h 2380521"/>
              <a:gd name="connsiteX4207" fmla="*/ 2298283 w 8023328"/>
              <a:gd name="connsiteY4207" fmla="*/ 167915 h 2380521"/>
              <a:gd name="connsiteX4208" fmla="*/ 2283493 w 8023328"/>
              <a:gd name="connsiteY4208" fmla="*/ 155517 h 2380521"/>
              <a:gd name="connsiteX4209" fmla="*/ 2298283 w 8023328"/>
              <a:gd name="connsiteY4209" fmla="*/ 141661 h 2380521"/>
              <a:gd name="connsiteX4210" fmla="*/ 2226517 w 8023328"/>
              <a:gd name="connsiteY4210" fmla="*/ 141661 h 2380521"/>
              <a:gd name="connsiteX4211" fmla="*/ 2238916 w 8023328"/>
              <a:gd name="connsiteY4211" fmla="*/ 155517 h 2380521"/>
              <a:gd name="connsiteX4212" fmla="*/ 2226517 w 8023328"/>
              <a:gd name="connsiteY4212" fmla="*/ 167915 h 2380521"/>
              <a:gd name="connsiteX4213" fmla="*/ 2212659 w 8023328"/>
              <a:gd name="connsiteY4213" fmla="*/ 155517 h 2380521"/>
              <a:gd name="connsiteX4214" fmla="*/ 2226517 w 8023328"/>
              <a:gd name="connsiteY4214" fmla="*/ 141661 h 2380521"/>
              <a:gd name="connsiteX4215" fmla="*/ 2155683 w 8023328"/>
              <a:gd name="connsiteY4215" fmla="*/ 141661 h 2380521"/>
              <a:gd name="connsiteX4216" fmla="*/ 2168084 w 8023328"/>
              <a:gd name="connsiteY4216" fmla="*/ 155517 h 2380521"/>
              <a:gd name="connsiteX4217" fmla="*/ 2155683 w 8023328"/>
              <a:gd name="connsiteY4217" fmla="*/ 167915 h 2380521"/>
              <a:gd name="connsiteX4218" fmla="*/ 2141827 w 8023328"/>
              <a:gd name="connsiteY4218" fmla="*/ 155517 h 2380521"/>
              <a:gd name="connsiteX4219" fmla="*/ 2155683 w 8023328"/>
              <a:gd name="connsiteY4219" fmla="*/ 141661 h 2380521"/>
              <a:gd name="connsiteX4220" fmla="*/ 2084851 w 8023328"/>
              <a:gd name="connsiteY4220" fmla="*/ 141661 h 2380521"/>
              <a:gd name="connsiteX4221" fmla="*/ 2097249 w 8023328"/>
              <a:gd name="connsiteY4221" fmla="*/ 155517 h 2380521"/>
              <a:gd name="connsiteX4222" fmla="*/ 2084851 w 8023328"/>
              <a:gd name="connsiteY4222" fmla="*/ 167915 h 2380521"/>
              <a:gd name="connsiteX4223" fmla="*/ 2070995 w 8023328"/>
              <a:gd name="connsiteY4223" fmla="*/ 155517 h 2380521"/>
              <a:gd name="connsiteX4224" fmla="*/ 2084851 w 8023328"/>
              <a:gd name="connsiteY4224" fmla="*/ 141661 h 2380521"/>
              <a:gd name="connsiteX4225" fmla="*/ 2011835 w 8023328"/>
              <a:gd name="connsiteY4225" fmla="*/ 141661 h 2380521"/>
              <a:gd name="connsiteX4226" fmla="*/ 2026421 w 8023328"/>
              <a:gd name="connsiteY4226" fmla="*/ 155517 h 2380521"/>
              <a:gd name="connsiteX4227" fmla="*/ 2011835 w 8023328"/>
              <a:gd name="connsiteY4227" fmla="*/ 167915 h 2380521"/>
              <a:gd name="connsiteX4228" fmla="*/ 2000168 w 8023328"/>
              <a:gd name="connsiteY4228" fmla="*/ 155517 h 2380521"/>
              <a:gd name="connsiteX4229" fmla="*/ 2011835 w 8023328"/>
              <a:gd name="connsiteY4229" fmla="*/ 141661 h 2380521"/>
              <a:gd name="connsiteX4230" fmla="*/ 1938365 w 8023328"/>
              <a:gd name="connsiteY4230" fmla="*/ 141661 h 2380521"/>
              <a:gd name="connsiteX4231" fmla="*/ 1952222 w 8023328"/>
              <a:gd name="connsiteY4231" fmla="*/ 155517 h 2380521"/>
              <a:gd name="connsiteX4232" fmla="*/ 1938365 w 8023328"/>
              <a:gd name="connsiteY4232" fmla="*/ 167915 h 2380521"/>
              <a:gd name="connsiteX4233" fmla="*/ 1925971 w 8023328"/>
              <a:gd name="connsiteY4233" fmla="*/ 155517 h 2380521"/>
              <a:gd name="connsiteX4234" fmla="*/ 1938365 w 8023328"/>
              <a:gd name="connsiteY4234" fmla="*/ 141661 h 2380521"/>
              <a:gd name="connsiteX4235" fmla="*/ 1869922 w 8023328"/>
              <a:gd name="connsiteY4235" fmla="*/ 141661 h 2380521"/>
              <a:gd name="connsiteX4236" fmla="*/ 1884712 w 8023328"/>
              <a:gd name="connsiteY4236" fmla="*/ 155517 h 2380521"/>
              <a:gd name="connsiteX4237" fmla="*/ 1869922 w 8023328"/>
              <a:gd name="connsiteY4237" fmla="*/ 167915 h 2380521"/>
              <a:gd name="connsiteX4238" fmla="*/ 1855131 w 8023328"/>
              <a:gd name="connsiteY4238" fmla="*/ 155517 h 2380521"/>
              <a:gd name="connsiteX4239" fmla="*/ 1869922 w 8023328"/>
              <a:gd name="connsiteY4239" fmla="*/ 141661 h 2380521"/>
              <a:gd name="connsiteX4240" fmla="*/ 1799087 w 8023328"/>
              <a:gd name="connsiteY4240" fmla="*/ 141661 h 2380521"/>
              <a:gd name="connsiteX4241" fmla="*/ 1813879 w 8023328"/>
              <a:gd name="connsiteY4241" fmla="*/ 155517 h 2380521"/>
              <a:gd name="connsiteX4242" fmla="*/ 1799087 w 8023328"/>
              <a:gd name="connsiteY4242" fmla="*/ 167915 h 2380521"/>
              <a:gd name="connsiteX4243" fmla="*/ 1784303 w 8023328"/>
              <a:gd name="connsiteY4243" fmla="*/ 155517 h 2380521"/>
              <a:gd name="connsiteX4244" fmla="*/ 1799087 w 8023328"/>
              <a:gd name="connsiteY4244" fmla="*/ 141661 h 2380521"/>
              <a:gd name="connsiteX4245" fmla="*/ 1728262 w 8023328"/>
              <a:gd name="connsiteY4245" fmla="*/ 141661 h 2380521"/>
              <a:gd name="connsiteX4246" fmla="*/ 1743052 w 8023328"/>
              <a:gd name="connsiteY4246" fmla="*/ 155517 h 2380521"/>
              <a:gd name="connsiteX4247" fmla="*/ 1728262 w 8023328"/>
              <a:gd name="connsiteY4247" fmla="*/ 167915 h 2380521"/>
              <a:gd name="connsiteX4248" fmla="*/ 1713474 w 8023328"/>
              <a:gd name="connsiteY4248" fmla="*/ 155517 h 2380521"/>
              <a:gd name="connsiteX4249" fmla="*/ 1728262 w 8023328"/>
              <a:gd name="connsiteY4249" fmla="*/ 141661 h 2380521"/>
              <a:gd name="connsiteX4250" fmla="*/ 1656501 w 8023328"/>
              <a:gd name="connsiteY4250" fmla="*/ 141661 h 2380521"/>
              <a:gd name="connsiteX4251" fmla="*/ 1668900 w 8023328"/>
              <a:gd name="connsiteY4251" fmla="*/ 156450 h 2380521"/>
              <a:gd name="connsiteX4252" fmla="*/ 1656501 w 8023328"/>
              <a:gd name="connsiteY4252" fmla="*/ 171239 h 2380521"/>
              <a:gd name="connsiteX4253" fmla="*/ 1642655 w 8023328"/>
              <a:gd name="connsiteY4253" fmla="*/ 156450 h 2380521"/>
              <a:gd name="connsiteX4254" fmla="*/ 1656501 w 8023328"/>
              <a:gd name="connsiteY4254" fmla="*/ 141661 h 2380521"/>
              <a:gd name="connsiteX4255" fmla="*/ 1582299 w 8023328"/>
              <a:gd name="connsiteY4255" fmla="*/ 141661 h 2380521"/>
              <a:gd name="connsiteX4256" fmla="*/ 1594704 w 8023328"/>
              <a:gd name="connsiteY4256" fmla="*/ 156450 h 2380521"/>
              <a:gd name="connsiteX4257" fmla="*/ 1582299 w 8023328"/>
              <a:gd name="connsiteY4257" fmla="*/ 171239 h 2380521"/>
              <a:gd name="connsiteX4258" fmla="*/ 1568444 w 8023328"/>
              <a:gd name="connsiteY4258" fmla="*/ 156450 h 2380521"/>
              <a:gd name="connsiteX4259" fmla="*/ 1582299 w 8023328"/>
              <a:gd name="connsiteY4259" fmla="*/ 141661 h 2380521"/>
              <a:gd name="connsiteX4260" fmla="*/ 1512199 w 8023328"/>
              <a:gd name="connsiteY4260" fmla="*/ 141661 h 2380521"/>
              <a:gd name="connsiteX4261" fmla="*/ 1523867 w 8023328"/>
              <a:gd name="connsiteY4261" fmla="*/ 156450 h 2380521"/>
              <a:gd name="connsiteX4262" fmla="*/ 1512199 w 8023328"/>
              <a:gd name="connsiteY4262" fmla="*/ 171239 h 2380521"/>
              <a:gd name="connsiteX4263" fmla="*/ 1497612 w 8023328"/>
              <a:gd name="connsiteY4263" fmla="*/ 156450 h 2380521"/>
              <a:gd name="connsiteX4264" fmla="*/ 1512199 w 8023328"/>
              <a:gd name="connsiteY4264" fmla="*/ 141661 h 2380521"/>
              <a:gd name="connsiteX4265" fmla="*/ 1439173 w 8023328"/>
              <a:gd name="connsiteY4265" fmla="*/ 141661 h 2380521"/>
              <a:gd name="connsiteX4266" fmla="*/ 1453026 w 8023328"/>
              <a:gd name="connsiteY4266" fmla="*/ 156450 h 2380521"/>
              <a:gd name="connsiteX4267" fmla="*/ 1439173 w 8023328"/>
              <a:gd name="connsiteY4267" fmla="*/ 171239 h 2380521"/>
              <a:gd name="connsiteX4268" fmla="*/ 1426777 w 8023328"/>
              <a:gd name="connsiteY4268" fmla="*/ 156450 h 2380521"/>
              <a:gd name="connsiteX4269" fmla="*/ 1439173 w 8023328"/>
              <a:gd name="connsiteY4269" fmla="*/ 141661 h 2380521"/>
              <a:gd name="connsiteX4270" fmla="*/ 1368349 w 8023328"/>
              <a:gd name="connsiteY4270" fmla="*/ 141661 h 2380521"/>
              <a:gd name="connsiteX4271" fmla="*/ 1382203 w 8023328"/>
              <a:gd name="connsiteY4271" fmla="*/ 156450 h 2380521"/>
              <a:gd name="connsiteX4272" fmla="*/ 1368349 w 8023328"/>
              <a:gd name="connsiteY4272" fmla="*/ 171239 h 2380521"/>
              <a:gd name="connsiteX4273" fmla="*/ 1355953 w 8023328"/>
              <a:gd name="connsiteY4273" fmla="*/ 156450 h 2380521"/>
              <a:gd name="connsiteX4274" fmla="*/ 1368349 w 8023328"/>
              <a:gd name="connsiteY4274" fmla="*/ 141661 h 2380521"/>
              <a:gd name="connsiteX4275" fmla="*/ 1297520 w 8023328"/>
              <a:gd name="connsiteY4275" fmla="*/ 141661 h 2380521"/>
              <a:gd name="connsiteX4276" fmla="*/ 1311374 w 8023328"/>
              <a:gd name="connsiteY4276" fmla="*/ 156450 h 2380521"/>
              <a:gd name="connsiteX4277" fmla="*/ 1297520 w 8023328"/>
              <a:gd name="connsiteY4277" fmla="*/ 171239 h 2380521"/>
              <a:gd name="connsiteX4278" fmla="*/ 1285121 w 8023328"/>
              <a:gd name="connsiteY4278" fmla="*/ 156450 h 2380521"/>
              <a:gd name="connsiteX4279" fmla="*/ 1297520 w 8023328"/>
              <a:gd name="connsiteY4279" fmla="*/ 141661 h 2380521"/>
              <a:gd name="connsiteX4280" fmla="*/ 2796538 w 8023328"/>
              <a:gd name="connsiteY4280" fmla="*/ 70831 h 2380521"/>
              <a:gd name="connsiteX4281" fmla="*/ 2808940 w 8023328"/>
              <a:gd name="connsiteY4281" fmla="*/ 84687 h 2380521"/>
              <a:gd name="connsiteX4282" fmla="*/ 2796538 w 8023328"/>
              <a:gd name="connsiteY4282" fmla="*/ 97085 h 2380521"/>
              <a:gd name="connsiteX4283" fmla="*/ 2782683 w 8023328"/>
              <a:gd name="connsiteY4283" fmla="*/ 84687 h 2380521"/>
              <a:gd name="connsiteX4284" fmla="*/ 2796538 w 8023328"/>
              <a:gd name="connsiteY4284" fmla="*/ 70831 h 2380521"/>
              <a:gd name="connsiteX4285" fmla="*/ 2725703 w 8023328"/>
              <a:gd name="connsiteY4285" fmla="*/ 70831 h 2380521"/>
              <a:gd name="connsiteX4286" fmla="*/ 2738105 w 8023328"/>
              <a:gd name="connsiteY4286" fmla="*/ 84687 h 2380521"/>
              <a:gd name="connsiteX4287" fmla="*/ 2725703 w 8023328"/>
              <a:gd name="connsiteY4287" fmla="*/ 97085 h 2380521"/>
              <a:gd name="connsiteX4288" fmla="*/ 2711852 w 8023328"/>
              <a:gd name="connsiteY4288" fmla="*/ 84687 h 2380521"/>
              <a:gd name="connsiteX4289" fmla="*/ 2725703 w 8023328"/>
              <a:gd name="connsiteY4289" fmla="*/ 70831 h 2380521"/>
              <a:gd name="connsiteX4290" fmla="*/ 2653420 w 8023328"/>
              <a:gd name="connsiteY4290" fmla="*/ 70831 h 2380521"/>
              <a:gd name="connsiteX4291" fmla="*/ 2667273 w 8023328"/>
              <a:gd name="connsiteY4291" fmla="*/ 84687 h 2380521"/>
              <a:gd name="connsiteX4292" fmla="*/ 2653420 w 8023328"/>
              <a:gd name="connsiteY4292" fmla="*/ 97085 h 2380521"/>
              <a:gd name="connsiteX4293" fmla="*/ 2641021 w 8023328"/>
              <a:gd name="connsiteY4293" fmla="*/ 84687 h 2380521"/>
              <a:gd name="connsiteX4294" fmla="*/ 2653420 w 8023328"/>
              <a:gd name="connsiteY4294" fmla="*/ 70831 h 2380521"/>
              <a:gd name="connsiteX4295" fmla="*/ 2582586 w 8023328"/>
              <a:gd name="connsiteY4295" fmla="*/ 70831 h 2380521"/>
              <a:gd name="connsiteX4296" fmla="*/ 2596442 w 8023328"/>
              <a:gd name="connsiteY4296" fmla="*/ 84687 h 2380521"/>
              <a:gd name="connsiteX4297" fmla="*/ 2582586 w 8023328"/>
              <a:gd name="connsiteY4297" fmla="*/ 97085 h 2380521"/>
              <a:gd name="connsiteX4298" fmla="*/ 2570189 w 8023328"/>
              <a:gd name="connsiteY4298" fmla="*/ 84687 h 2380521"/>
              <a:gd name="connsiteX4299" fmla="*/ 2582586 w 8023328"/>
              <a:gd name="connsiteY4299" fmla="*/ 70831 h 2380521"/>
              <a:gd name="connsiteX4300" fmla="*/ 2511034 w 8023328"/>
              <a:gd name="connsiteY4300" fmla="*/ 70831 h 2380521"/>
              <a:gd name="connsiteX4301" fmla="*/ 2525616 w 8023328"/>
              <a:gd name="connsiteY4301" fmla="*/ 84687 h 2380521"/>
              <a:gd name="connsiteX4302" fmla="*/ 2511034 w 8023328"/>
              <a:gd name="connsiteY4302" fmla="*/ 97085 h 2380521"/>
              <a:gd name="connsiteX4303" fmla="*/ 2499364 w 8023328"/>
              <a:gd name="connsiteY4303" fmla="*/ 84687 h 2380521"/>
              <a:gd name="connsiteX4304" fmla="*/ 2511034 w 8023328"/>
              <a:gd name="connsiteY4304" fmla="*/ 70831 h 2380521"/>
              <a:gd name="connsiteX4305" fmla="*/ 2439946 w 8023328"/>
              <a:gd name="connsiteY4305" fmla="*/ 70831 h 2380521"/>
              <a:gd name="connsiteX4306" fmla="*/ 2454737 w 8023328"/>
              <a:gd name="connsiteY4306" fmla="*/ 84687 h 2380521"/>
              <a:gd name="connsiteX4307" fmla="*/ 2439946 w 8023328"/>
              <a:gd name="connsiteY4307" fmla="*/ 97085 h 2380521"/>
              <a:gd name="connsiteX4308" fmla="*/ 2425159 w 8023328"/>
              <a:gd name="connsiteY4308" fmla="*/ 84687 h 2380521"/>
              <a:gd name="connsiteX4309" fmla="*/ 2439946 w 8023328"/>
              <a:gd name="connsiteY4309" fmla="*/ 70831 h 2380521"/>
              <a:gd name="connsiteX4310" fmla="*/ 2369114 w 8023328"/>
              <a:gd name="connsiteY4310" fmla="*/ 70831 h 2380521"/>
              <a:gd name="connsiteX4311" fmla="*/ 2383900 w 8023328"/>
              <a:gd name="connsiteY4311" fmla="*/ 84687 h 2380521"/>
              <a:gd name="connsiteX4312" fmla="*/ 2369114 w 8023328"/>
              <a:gd name="connsiteY4312" fmla="*/ 97085 h 2380521"/>
              <a:gd name="connsiteX4313" fmla="*/ 2354323 w 8023328"/>
              <a:gd name="connsiteY4313" fmla="*/ 84687 h 2380521"/>
              <a:gd name="connsiteX4314" fmla="*/ 2369114 w 8023328"/>
              <a:gd name="connsiteY4314" fmla="*/ 70831 h 2380521"/>
              <a:gd name="connsiteX4315" fmla="*/ 2298283 w 8023328"/>
              <a:gd name="connsiteY4315" fmla="*/ 70831 h 2380521"/>
              <a:gd name="connsiteX4316" fmla="*/ 2313070 w 8023328"/>
              <a:gd name="connsiteY4316" fmla="*/ 84687 h 2380521"/>
              <a:gd name="connsiteX4317" fmla="*/ 2298283 w 8023328"/>
              <a:gd name="connsiteY4317" fmla="*/ 97085 h 2380521"/>
              <a:gd name="connsiteX4318" fmla="*/ 2283493 w 8023328"/>
              <a:gd name="connsiteY4318" fmla="*/ 84687 h 2380521"/>
              <a:gd name="connsiteX4319" fmla="*/ 2298283 w 8023328"/>
              <a:gd name="connsiteY4319" fmla="*/ 70831 h 2380521"/>
              <a:gd name="connsiteX4320" fmla="*/ 2226517 w 8023328"/>
              <a:gd name="connsiteY4320" fmla="*/ 70831 h 2380521"/>
              <a:gd name="connsiteX4321" fmla="*/ 2238916 w 8023328"/>
              <a:gd name="connsiteY4321" fmla="*/ 84687 h 2380521"/>
              <a:gd name="connsiteX4322" fmla="*/ 2226517 w 8023328"/>
              <a:gd name="connsiteY4322" fmla="*/ 97085 h 2380521"/>
              <a:gd name="connsiteX4323" fmla="*/ 2212659 w 8023328"/>
              <a:gd name="connsiteY4323" fmla="*/ 84687 h 2380521"/>
              <a:gd name="connsiteX4324" fmla="*/ 2226517 w 8023328"/>
              <a:gd name="connsiteY4324" fmla="*/ 70831 h 2380521"/>
              <a:gd name="connsiteX4325" fmla="*/ 2155683 w 8023328"/>
              <a:gd name="connsiteY4325" fmla="*/ 70831 h 2380521"/>
              <a:gd name="connsiteX4326" fmla="*/ 2168084 w 8023328"/>
              <a:gd name="connsiteY4326" fmla="*/ 84687 h 2380521"/>
              <a:gd name="connsiteX4327" fmla="*/ 2155683 w 8023328"/>
              <a:gd name="connsiteY4327" fmla="*/ 97085 h 2380521"/>
              <a:gd name="connsiteX4328" fmla="*/ 2141827 w 8023328"/>
              <a:gd name="connsiteY4328" fmla="*/ 84687 h 2380521"/>
              <a:gd name="connsiteX4329" fmla="*/ 2155683 w 8023328"/>
              <a:gd name="connsiteY4329" fmla="*/ 70831 h 2380521"/>
              <a:gd name="connsiteX4330" fmla="*/ 2083393 w 8023328"/>
              <a:gd name="connsiteY4330" fmla="*/ 70831 h 2380521"/>
              <a:gd name="connsiteX4331" fmla="*/ 2097249 w 8023328"/>
              <a:gd name="connsiteY4331" fmla="*/ 84687 h 2380521"/>
              <a:gd name="connsiteX4332" fmla="*/ 2083393 w 8023328"/>
              <a:gd name="connsiteY4332" fmla="*/ 97085 h 2380521"/>
              <a:gd name="connsiteX4333" fmla="*/ 2070995 w 8023328"/>
              <a:gd name="connsiteY4333" fmla="*/ 84687 h 2380521"/>
              <a:gd name="connsiteX4334" fmla="*/ 2083393 w 8023328"/>
              <a:gd name="connsiteY4334" fmla="*/ 70831 h 2380521"/>
              <a:gd name="connsiteX4335" fmla="*/ 2011835 w 8023328"/>
              <a:gd name="connsiteY4335" fmla="*/ 70831 h 2380521"/>
              <a:gd name="connsiteX4336" fmla="*/ 2026421 w 8023328"/>
              <a:gd name="connsiteY4336" fmla="*/ 84687 h 2380521"/>
              <a:gd name="connsiteX4337" fmla="*/ 2011835 w 8023328"/>
              <a:gd name="connsiteY4337" fmla="*/ 97085 h 2380521"/>
              <a:gd name="connsiteX4338" fmla="*/ 2000168 w 8023328"/>
              <a:gd name="connsiteY4338" fmla="*/ 84687 h 2380521"/>
              <a:gd name="connsiteX4339" fmla="*/ 2011835 w 8023328"/>
              <a:gd name="connsiteY4339" fmla="*/ 70831 h 2380521"/>
              <a:gd name="connsiteX4340" fmla="*/ 1938365 w 8023328"/>
              <a:gd name="connsiteY4340" fmla="*/ 70831 h 2380521"/>
              <a:gd name="connsiteX4341" fmla="*/ 1952222 w 8023328"/>
              <a:gd name="connsiteY4341" fmla="*/ 84687 h 2380521"/>
              <a:gd name="connsiteX4342" fmla="*/ 1938365 w 8023328"/>
              <a:gd name="connsiteY4342" fmla="*/ 97085 h 2380521"/>
              <a:gd name="connsiteX4343" fmla="*/ 1925971 w 8023328"/>
              <a:gd name="connsiteY4343" fmla="*/ 84687 h 2380521"/>
              <a:gd name="connsiteX4344" fmla="*/ 1938365 w 8023328"/>
              <a:gd name="connsiteY4344" fmla="*/ 70831 h 2380521"/>
              <a:gd name="connsiteX4345" fmla="*/ 1869922 w 8023328"/>
              <a:gd name="connsiteY4345" fmla="*/ 70831 h 2380521"/>
              <a:gd name="connsiteX4346" fmla="*/ 1884712 w 8023328"/>
              <a:gd name="connsiteY4346" fmla="*/ 84687 h 2380521"/>
              <a:gd name="connsiteX4347" fmla="*/ 1869922 w 8023328"/>
              <a:gd name="connsiteY4347" fmla="*/ 97085 h 2380521"/>
              <a:gd name="connsiteX4348" fmla="*/ 1855131 w 8023328"/>
              <a:gd name="connsiteY4348" fmla="*/ 84687 h 2380521"/>
              <a:gd name="connsiteX4349" fmla="*/ 1869922 w 8023328"/>
              <a:gd name="connsiteY4349" fmla="*/ 70831 h 2380521"/>
              <a:gd name="connsiteX4350" fmla="*/ 1799087 w 8023328"/>
              <a:gd name="connsiteY4350" fmla="*/ 70831 h 2380521"/>
              <a:gd name="connsiteX4351" fmla="*/ 1813879 w 8023328"/>
              <a:gd name="connsiteY4351" fmla="*/ 84687 h 2380521"/>
              <a:gd name="connsiteX4352" fmla="*/ 1799087 w 8023328"/>
              <a:gd name="connsiteY4352" fmla="*/ 97085 h 2380521"/>
              <a:gd name="connsiteX4353" fmla="*/ 1784303 w 8023328"/>
              <a:gd name="connsiteY4353" fmla="*/ 84687 h 2380521"/>
              <a:gd name="connsiteX4354" fmla="*/ 1799087 w 8023328"/>
              <a:gd name="connsiteY4354" fmla="*/ 70831 h 2380521"/>
              <a:gd name="connsiteX4355" fmla="*/ 1728262 w 8023328"/>
              <a:gd name="connsiteY4355" fmla="*/ 70831 h 2380521"/>
              <a:gd name="connsiteX4356" fmla="*/ 1743052 w 8023328"/>
              <a:gd name="connsiteY4356" fmla="*/ 84687 h 2380521"/>
              <a:gd name="connsiteX4357" fmla="*/ 1728262 w 8023328"/>
              <a:gd name="connsiteY4357" fmla="*/ 97085 h 2380521"/>
              <a:gd name="connsiteX4358" fmla="*/ 1713474 w 8023328"/>
              <a:gd name="connsiteY4358" fmla="*/ 84687 h 2380521"/>
              <a:gd name="connsiteX4359" fmla="*/ 1728262 w 8023328"/>
              <a:gd name="connsiteY4359" fmla="*/ 70831 h 2380521"/>
              <a:gd name="connsiteX4360" fmla="*/ 1656501 w 8023328"/>
              <a:gd name="connsiteY4360" fmla="*/ 70831 h 2380521"/>
              <a:gd name="connsiteX4361" fmla="*/ 1668900 w 8023328"/>
              <a:gd name="connsiteY4361" fmla="*/ 84687 h 2380521"/>
              <a:gd name="connsiteX4362" fmla="*/ 1656501 w 8023328"/>
              <a:gd name="connsiteY4362" fmla="*/ 97085 h 2380521"/>
              <a:gd name="connsiteX4363" fmla="*/ 1642655 w 8023328"/>
              <a:gd name="connsiteY4363" fmla="*/ 84687 h 2380521"/>
              <a:gd name="connsiteX4364" fmla="*/ 1656501 w 8023328"/>
              <a:gd name="connsiteY4364" fmla="*/ 70831 h 2380521"/>
              <a:gd name="connsiteX4365" fmla="*/ 1582299 w 8023328"/>
              <a:gd name="connsiteY4365" fmla="*/ 70831 h 2380521"/>
              <a:gd name="connsiteX4366" fmla="*/ 1594704 w 8023328"/>
              <a:gd name="connsiteY4366" fmla="*/ 84687 h 2380521"/>
              <a:gd name="connsiteX4367" fmla="*/ 1582299 w 8023328"/>
              <a:gd name="connsiteY4367" fmla="*/ 97085 h 2380521"/>
              <a:gd name="connsiteX4368" fmla="*/ 1568444 w 8023328"/>
              <a:gd name="connsiteY4368" fmla="*/ 84687 h 2380521"/>
              <a:gd name="connsiteX4369" fmla="*/ 1582299 w 8023328"/>
              <a:gd name="connsiteY4369" fmla="*/ 70831 h 2380521"/>
              <a:gd name="connsiteX4370" fmla="*/ 2796538 w 8023328"/>
              <a:gd name="connsiteY4370" fmla="*/ 0 h 2380521"/>
              <a:gd name="connsiteX4371" fmla="*/ 2808940 w 8023328"/>
              <a:gd name="connsiteY4371" fmla="*/ 12397 h 2380521"/>
              <a:gd name="connsiteX4372" fmla="*/ 2796538 w 8023328"/>
              <a:gd name="connsiteY4372" fmla="*/ 26254 h 2380521"/>
              <a:gd name="connsiteX4373" fmla="*/ 2782683 w 8023328"/>
              <a:gd name="connsiteY4373" fmla="*/ 12397 h 2380521"/>
              <a:gd name="connsiteX4374" fmla="*/ 2796538 w 8023328"/>
              <a:gd name="connsiteY4374" fmla="*/ 0 h 2380521"/>
              <a:gd name="connsiteX4375" fmla="*/ 2725703 w 8023328"/>
              <a:gd name="connsiteY4375" fmla="*/ 0 h 2380521"/>
              <a:gd name="connsiteX4376" fmla="*/ 2738105 w 8023328"/>
              <a:gd name="connsiteY4376" fmla="*/ 12397 h 2380521"/>
              <a:gd name="connsiteX4377" fmla="*/ 2725703 w 8023328"/>
              <a:gd name="connsiteY4377" fmla="*/ 26254 h 2380521"/>
              <a:gd name="connsiteX4378" fmla="*/ 2711852 w 8023328"/>
              <a:gd name="connsiteY4378" fmla="*/ 12397 h 2380521"/>
              <a:gd name="connsiteX4379" fmla="*/ 2725703 w 8023328"/>
              <a:gd name="connsiteY4379" fmla="*/ 0 h 2380521"/>
              <a:gd name="connsiteX4380" fmla="*/ 2653420 w 8023328"/>
              <a:gd name="connsiteY4380" fmla="*/ 0 h 2380521"/>
              <a:gd name="connsiteX4381" fmla="*/ 2667273 w 8023328"/>
              <a:gd name="connsiteY4381" fmla="*/ 12397 h 2380521"/>
              <a:gd name="connsiteX4382" fmla="*/ 2653420 w 8023328"/>
              <a:gd name="connsiteY4382" fmla="*/ 26254 h 2380521"/>
              <a:gd name="connsiteX4383" fmla="*/ 2641021 w 8023328"/>
              <a:gd name="connsiteY4383" fmla="*/ 12397 h 2380521"/>
              <a:gd name="connsiteX4384" fmla="*/ 2653420 w 8023328"/>
              <a:gd name="connsiteY4384" fmla="*/ 0 h 2380521"/>
              <a:gd name="connsiteX4385" fmla="*/ 2582586 w 8023328"/>
              <a:gd name="connsiteY4385" fmla="*/ 0 h 2380521"/>
              <a:gd name="connsiteX4386" fmla="*/ 2596442 w 8023328"/>
              <a:gd name="connsiteY4386" fmla="*/ 12397 h 2380521"/>
              <a:gd name="connsiteX4387" fmla="*/ 2582586 w 8023328"/>
              <a:gd name="connsiteY4387" fmla="*/ 26254 h 2380521"/>
              <a:gd name="connsiteX4388" fmla="*/ 2570189 w 8023328"/>
              <a:gd name="connsiteY4388" fmla="*/ 12397 h 2380521"/>
              <a:gd name="connsiteX4389" fmla="*/ 2582586 w 8023328"/>
              <a:gd name="connsiteY4389" fmla="*/ 0 h 2380521"/>
              <a:gd name="connsiteX4390" fmla="*/ 2511034 w 8023328"/>
              <a:gd name="connsiteY4390" fmla="*/ 0 h 2380521"/>
              <a:gd name="connsiteX4391" fmla="*/ 2525616 w 8023328"/>
              <a:gd name="connsiteY4391" fmla="*/ 12397 h 2380521"/>
              <a:gd name="connsiteX4392" fmla="*/ 2511034 w 8023328"/>
              <a:gd name="connsiteY4392" fmla="*/ 26254 h 2380521"/>
              <a:gd name="connsiteX4393" fmla="*/ 2499364 w 8023328"/>
              <a:gd name="connsiteY4393" fmla="*/ 12397 h 2380521"/>
              <a:gd name="connsiteX4394" fmla="*/ 2511034 w 8023328"/>
              <a:gd name="connsiteY4394" fmla="*/ 0 h 2380521"/>
              <a:gd name="connsiteX4395" fmla="*/ 2439946 w 8023328"/>
              <a:gd name="connsiteY4395" fmla="*/ 0 h 2380521"/>
              <a:gd name="connsiteX4396" fmla="*/ 2454737 w 8023328"/>
              <a:gd name="connsiteY4396" fmla="*/ 12397 h 2380521"/>
              <a:gd name="connsiteX4397" fmla="*/ 2439946 w 8023328"/>
              <a:gd name="connsiteY4397" fmla="*/ 26254 h 2380521"/>
              <a:gd name="connsiteX4398" fmla="*/ 2425159 w 8023328"/>
              <a:gd name="connsiteY4398" fmla="*/ 12397 h 2380521"/>
              <a:gd name="connsiteX4399" fmla="*/ 2439946 w 8023328"/>
              <a:gd name="connsiteY4399" fmla="*/ 0 h 2380521"/>
              <a:gd name="connsiteX4400" fmla="*/ 2369114 w 8023328"/>
              <a:gd name="connsiteY4400" fmla="*/ 0 h 2380521"/>
              <a:gd name="connsiteX4401" fmla="*/ 2383900 w 8023328"/>
              <a:gd name="connsiteY4401" fmla="*/ 12397 h 2380521"/>
              <a:gd name="connsiteX4402" fmla="*/ 2369114 w 8023328"/>
              <a:gd name="connsiteY4402" fmla="*/ 26254 h 2380521"/>
              <a:gd name="connsiteX4403" fmla="*/ 2354323 w 8023328"/>
              <a:gd name="connsiteY4403" fmla="*/ 12397 h 2380521"/>
              <a:gd name="connsiteX4404" fmla="*/ 2369114 w 8023328"/>
              <a:gd name="connsiteY4404" fmla="*/ 0 h 2380521"/>
              <a:gd name="connsiteX4405" fmla="*/ 2298283 w 8023328"/>
              <a:gd name="connsiteY4405" fmla="*/ 0 h 2380521"/>
              <a:gd name="connsiteX4406" fmla="*/ 2313070 w 8023328"/>
              <a:gd name="connsiteY4406" fmla="*/ 12397 h 2380521"/>
              <a:gd name="connsiteX4407" fmla="*/ 2298283 w 8023328"/>
              <a:gd name="connsiteY4407" fmla="*/ 26254 h 2380521"/>
              <a:gd name="connsiteX4408" fmla="*/ 2283493 w 8023328"/>
              <a:gd name="connsiteY4408" fmla="*/ 12397 h 2380521"/>
              <a:gd name="connsiteX4409" fmla="*/ 2298283 w 8023328"/>
              <a:gd name="connsiteY4409" fmla="*/ 0 h 2380521"/>
              <a:gd name="connsiteX4410" fmla="*/ 2226517 w 8023328"/>
              <a:gd name="connsiteY4410" fmla="*/ 0 h 2380521"/>
              <a:gd name="connsiteX4411" fmla="*/ 2238916 w 8023328"/>
              <a:gd name="connsiteY4411" fmla="*/ 13856 h 2380521"/>
              <a:gd name="connsiteX4412" fmla="*/ 2226517 w 8023328"/>
              <a:gd name="connsiteY4412" fmla="*/ 26254 h 2380521"/>
              <a:gd name="connsiteX4413" fmla="*/ 2212659 w 8023328"/>
              <a:gd name="connsiteY4413" fmla="*/ 13856 h 2380521"/>
              <a:gd name="connsiteX4414" fmla="*/ 2226517 w 8023328"/>
              <a:gd name="connsiteY4414" fmla="*/ 0 h 2380521"/>
              <a:gd name="connsiteX4415" fmla="*/ 2155683 w 8023328"/>
              <a:gd name="connsiteY4415" fmla="*/ 0 h 2380521"/>
              <a:gd name="connsiteX4416" fmla="*/ 2168084 w 8023328"/>
              <a:gd name="connsiteY4416" fmla="*/ 13856 h 2380521"/>
              <a:gd name="connsiteX4417" fmla="*/ 2155683 w 8023328"/>
              <a:gd name="connsiteY4417" fmla="*/ 26254 h 2380521"/>
              <a:gd name="connsiteX4418" fmla="*/ 2141827 w 8023328"/>
              <a:gd name="connsiteY4418" fmla="*/ 13856 h 2380521"/>
              <a:gd name="connsiteX4419" fmla="*/ 2155683 w 8023328"/>
              <a:gd name="connsiteY4419" fmla="*/ 0 h 2380521"/>
              <a:gd name="connsiteX4420" fmla="*/ 2083393 w 8023328"/>
              <a:gd name="connsiteY4420" fmla="*/ 0 h 2380521"/>
              <a:gd name="connsiteX4421" fmla="*/ 2097249 w 8023328"/>
              <a:gd name="connsiteY4421" fmla="*/ 13856 h 2380521"/>
              <a:gd name="connsiteX4422" fmla="*/ 2083393 w 8023328"/>
              <a:gd name="connsiteY4422" fmla="*/ 26254 h 2380521"/>
              <a:gd name="connsiteX4423" fmla="*/ 2070995 w 8023328"/>
              <a:gd name="connsiteY4423" fmla="*/ 13856 h 2380521"/>
              <a:gd name="connsiteX4424" fmla="*/ 2083393 w 8023328"/>
              <a:gd name="connsiteY4424" fmla="*/ 0 h 2380521"/>
              <a:gd name="connsiteX4425" fmla="*/ 2011835 w 8023328"/>
              <a:gd name="connsiteY4425" fmla="*/ 0 h 2380521"/>
              <a:gd name="connsiteX4426" fmla="*/ 2026421 w 8023328"/>
              <a:gd name="connsiteY4426" fmla="*/ 13856 h 2380521"/>
              <a:gd name="connsiteX4427" fmla="*/ 2011835 w 8023328"/>
              <a:gd name="connsiteY4427" fmla="*/ 26254 h 2380521"/>
              <a:gd name="connsiteX4428" fmla="*/ 2000168 w 8023328"/>
              <a:gd name="connsiteY4428" fmla="*/ 13856 h 2380521"/>
              <a:gd name="connsiteX4429" fmla="*/ 2011835 w 8023328"/>
              <a:gd name="connsiteY4429" fmla="*/ 0 h 2380521"/>
              <a:gd name="connsiteX4430" fmla="*/ 1938365 w 8023328"/>
              <a:gd name="connsiteY4430" fmla="*/ 0 h 2380521"/>
              <a:gd name="connsiteX4431" fmla="*/ 1952222 w 8023328"/>
              <a:gd name="connsiteY4431" fmla="*/ 13856 h 2380521"/>
              <a:gd name="connsiteX4432" fmla="*/ 1938365 w 8023328"/>
              <a:gd name="connsiteY4432" fmla="*/ 26254 h 2380521"/>
              <a:gd name="connsiteX4433" fmla="*/ 1925971 w 8023328"/>
              <a:gd name="connsiteY4433" fmla="*/ 13856 h 2380521"/>
              <a:gd name="connsiteX4434" fmla="*/ 1938365 w 8023328"/>
              <a:gd name="connsiteY4434" fmla="*/ 0 h 2380521"/>
              <a:gd name="connsiteX4435" fmla="*/ 1869922 w 8023328"/>
              <a:gd name="connsiteY4435" fmla="*/ 0 h 2380521"/>
              <a:gd name="connsiteX4436" fmla="*/ 1884712 w 8023328"/>
              <a:gd name="connsiteY4436" fmla="*/ 13856 h 2380521"/>
              <a:gd name="connsiteX4437" fmla="*/ 1869922 w 8023328"/>
              <a:gd name="connsiteY4437" fmla="*/ 26254 h 2380521"/>
              <a:gd name="connsiteX4438" fmla="*/ 1855131 w 8023328"/>
              <a:gd name="connsiteY4438" fmla="*/ 13856 h 2380521"/>
              <a:gd name="connsiteX4439" fmla="*/ 1869922 w 8023328"/>
              <a:gd name="connsiteY4439" fmla="*/ 0 h 2380521"/>
              <a:gd name="connsiteX4440" fmla="*/ 1799087 w 8023328"/>
              <a:gd name="connsiteY4440" fmla="*/ 0 h 2380521"/>
              <a:gd name="connsiteX4441" fmla="*/ 1813879 w 8023328"/>
              <a:gd name="connsiteY4441" fmla="*/ 13856 h 2380521"/>
              <a:gd name="connsiteX4442" fmla="*/ 1799087 w 8023328"/>
              <a:gd name="connsiteY4442" fmla="*/ 26254 h 2380521"/>
              <a:gd name="connsiteX4443" fmla="*/ 1784303 w 8023328"/>
              <a:gd name="connsiteY4443" fmla="*/ 13856 h 2380521"/>
              <a:gd name="connsiteX4444" fmla="*/ 1799087 w 8023328"/>
              <a:gd name="connsiteY4444" fmla="*/ 0 h 2380521"/>
              <a:gd name="connsiteX4445" fmla="*/ 1728262 w 8023328"/>
              <a:gd name="connsiteY4445" fmla="*/ 0 h 2380521"/>
              <a:gd name="connsiteX4446" fmla="*/ 1743052 w 8023328"/>
              <a:gd name="connsiteY4446" fmla="*/ 13856 h 2380521"/>
              <a:gd name="connsiteX4447" fmla="*/ 1728262 w 8023328"/>
              <a:gd name="connsiteY4447" fmla="*/ 26254 h 2380521"/>
              <a:gd name="connsiteX4448" fmla="*/ 1713474 w 8023328"/>
              <a:gd name="connsiteY4448" fmla="*/ 13856 h 2380521"/>
              <a:gd name="connsiteX4449" fmla="*/ 1728262 w 8023328"/>
              <a:gd name="connsiteY4449" fmla="*/ 0 h 2380521"/>
              <a:gd name="connsiteX4450" fmla="*/ 1656501 w 8023328"/>
              <a:gd name="connsiteY4450" fmla="*/ 0 h 2380521"/>
              <a:gd name="connsiteX4451" fmla="*/ 1668900 w 8023328"/>
              <a:gd name="connsiteY4451" fmla="*/ 13856 h 2380521"/>
              <a:gd name="connsiteX4452" fmla="*/ 1656501 w 8023328"/>
              <a:gd name="connsiteY4452" fmla="*/ 26254 h 2380521"/>
              <a:gd name="connsiteX4453" fmla="*/ 1642655 w 8023328"/>
              <a:gd name="connsiteY4453" fmla="*/ 13856 h 2380521"/>
              <a:gd name="connsiteX4454" fmla="*/ 1656501 w 8023328"/>
              <a:gd name="connsiteY4454" fmla="*/ 0 h 2380521"/>
              <a:gd name="connsiteX4455" fmla="*/ 1582299 w 8023328"/>
              <a:gd name="connsiteY4455" fmla="*/ 0 h 2380521"/>
              <a:gd name="connsiteX4456" fmla="*/ 1594704 w 8023328"/>
              <a:gd name="connsiteY4456" fmla="*/ 13856 h 2380521"/>
              <a:gd name="connsiteX4457" fmla="*/ 1582299 w 8023328"/>
              <a:gd name="connsiteY4457" fmla="*/ 26254 h 2380521"/>
              <a:gd name="connsiteX4458" fmla="*/ 1568444 w 8023328"/>
              <a:gd name="connsiteY4458" fmla="*/ 13856 h 2380521"/>
              <a:gd name="connsiteX4459" fmla="*/ 1582299 w 8023328"/>
              <a:gd name="connsiteY4459" fmla="*/ 0 h 23805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</a:cxnLst>
            <a:rect l="l" t="t" r="r" b="b"/>
            <a:pathLst>
              <a:path w="8023328" h="2380521">
                <a:moveTo>
                  <a:pt x="8010930" y="2354267"/>
                </a:moveTo>
                <a:cubicBezTo>
                  <a:pt x="8018223" y="2354267"/>
                  <a:pt x="8023328" y="2360101"/>
                  <a:pt x="8023328" y="2366665"/>
                </a:cubicBezTo>
                <a:cubicBezTo>
                  <a:pt x="8023328" y="2373958"/>
                  <a:pt x="8018223" y="2380521"/>
                  <a:pt x="8010930" y="2380521"/>
                </a:cubicBezTo>
                <a:cubicBezTo>
                  <a:pt x="8002908" y="2380521"/>
                  <a:pt x="7997074" y="2373958"/>
                  <a:pt x="7997074" y="2366665"/>
                </a:cubicBezTo>
                <a:cubicBezTo>
                  <a:pt x="7997074" y="2360101"/>
                  <a:pt x="8002908" y="2354267"/>
                  <a:pt x="8010930" y="2354267"/>
                </a:cubicBezTo>
                <a:close/>
                <a:moveTo>
                  <a:pt x="7940099" y="2354267"/>
                </a:moveTo>
                <a:cubicBezTo>
                  <a:pt x="7945933" y="2354267"/>
                  <a:pt x="7952497" y="2360101"/>
                  <a:pt x="7952497" y="2366665"/>
                </a:cubicBezTo>
                <a:cubicBezTo>
                  <a:pt x="7952497" y="2373958"/>
                  <a:pt x="7945933" y="2380521"/>
                  <a:pt x="7940099" y="2380521"/>
                </a:cubicBezTo>
                <a:cubicBezTo>
                  <a:pt x="7932077" y="2380521"/>
                  <a:pt x="7926243" y="2373958"/>
                  <a:pt x="7926243" y="2366665"/>
                </a:cubicBezTo>
                <a:cubicBezTo>
                  <a:pt x="7926243" y="2360101"/>
                  <a:pt x="7932077" y="2354267"/>
                  <a:pt x="7940099" y="2354267"/>
                </a:cubicBezTo>
                <a:close/>
                <a:moveTo>
                  <a:pt x="7869269" y="2354267"/>
                </a:moveTo>
                <a:cubicBezTo>
                  <a:pt x="7875833" y="2354267"/>
                  <a:pt x="7881667" y="2360101"/>
                  <a:pt x="7881667" y="2366665"/>
                </a:cubicBezTo>
                <a:cubicBezTo>
                  <a:pt x="7881667" y="2373958"/>
                  <a:pt x="7875833" y="2380521"/>
                  <a:pt x="7869269" y="2380521"/>
                </a:cubicBezTo>
                <a:cubicBezTo>
                  <a:pt x="7861976" y="2380521"/>
                  <a:pt x="7855413" y="2373958"/>
                  <a:pt x="7855413" y="2366665"/>
                </a:cubicBezTo>
                <a:cubicBezTo>
                  <a:pt x="7855413" y="2360101"/>
                  <a:pt x="7861976" y="2354267"/>
                  <a:pt x="7869269" y="2354267"/>
                </a:cubicBezTo>
                <a:close/>
                <a:moveTo>
                  <a:pt x="7796980" y="2354267"/>
                </a:moveTo>
                <a:cubicBezTo>
                  <a:pt x="7805002" y="2354267"/>
                  <a:pt x="7810836" y="2360101"/>
                  <a:pt x="7810836" y="2366665"/>
                </a:cubicBezTo>
                <a:cubicBezTo>
                  <a:pt x="7810836" y="2373958"/>
                  <a:pt x="7805002" y="2380521"/>
                  <a:pt x="7796980" y="2380521"/>
                </a:cubicBezTo>
                <a:cubicBezTo>
                  <a:pt x="7791145" y="2380521"/>
                  <a:pt x="7784582" y="2373958"/>
                  <a:pt x="7784582" y="2366665"/>
                </a:cubicBezTo>
                <a:cubicBezTo>
                  <a:pt x="7784582" y="2360101"/>
                  <a:pt x="7791145" y="2354267"/>
                  <a:pt x="7796980" y="2354267"/>
                </a:cubicBezTo>
                <a:close/>
                <a:moveTo>
                  <a:pt x="8010930" y="2283438"/>
                </a:moveTo>
                <a:cubicBezTo>
                  <a:pt x="8018223" y="2283438"/>
                  <a:pt x="8023328" y="2288543"/>
                  <a:pt x="8023328" y="2295835"/>
                </a:cubicBezTo>
                <a:cubicBezTo>
                  <a:pt x="8023328" y="2303857"/>
                  <a:pt x="8018223" y="2309691"/>
                  <a:pt x="8010930" y="2309691"/>
                </a:cubicBezTo>
                <a:cubicBezTo>
                  <a:pt x="8002908" y="2309691"/>
                  <a:pt x="7997074" y="2303857"/>
                  <a:pt x="7997074" y="2295835"/>
                </a:cubicBezTo>
                <a:cubicBezTo>
                  <a:pt x="7997074" y="2288543"/>
                  <a:pt x="8002908" y="2283438"/>
                  <a:pt x="8010930" y="2283438"/>
                </a:cubicBezTo>
                <a:close/>
                <a:moveTo>
                  <a:pt x="7940099" y="2283438"/>
                </a:moveTo>
                <a:cubicBezTo>
                  <a:pt x="7945933" y="2283438"/>
                  <a:pt x="7952497" y="2288543"/>
                  <a:pt x="7952497" y="2295835"/>
                </a:cubicBezTo>
                <a:cubicBezTo>
                  <a:pt x="7952497" y="2303857"/>
                  <a:pt x="7945933" y="2309691"/>
                  <a:pt x="7940099" y="2309691"/>
                </a:cubicBezTo>
                <a:cubicBezTo>
                  <a:pt x="7932077" y="2309691"/>
                  <a:pt x="7926243" y="2303857"/>
                  <a:pt x="7926243" y="2295835"/>
                </a:cubicBezTo>
                <a:cubicBezTo>
                  <a:pt x="7926243" y="2288543"/>
                  <a:pt x="7932077" y="2283438"/>
                  <a:pt x="7940099" y="2283438"/>
                </a:cubicBezTo>
                <a:close/>
                <a:moveTo>
                  <a:pt x="7869269" y="2283438"/>
                </a:moveTo>
                <a:cubicBezTo>
                  <a:pt x="7875833" y="2283438"/>
                  <a:pt x="7881667" y="2288543"/>
                  <a:pt x="7881667" y="2295835"/>
                </a:cubicBezTo>
                <a:cubicBezTo>
                  <a:pt x="7881667" y="2303857"/>
                  <a:pt x="7875833" y="2309691"/>
                  <a:pt x="7869269" y="2309691"/>
                </a:cubicBezTo>
                <a:cubicBezTo>
                  <a:pt x="7861976" y="2309691"/>
                  <a:pt x="7855413" y="2303857"/>
                  <a:pt x="7855413" y="2295835"/>
                </a:cubicBezTo>
                <a:cubicBezTo>
                  <a:pt x="7855413" y="2288543"/>
                  <a:pt x="7861976" y="2283438"/>
                  <a:pt x="7869269" y="2283438"/>
                </a:cubicBezTo>
                <a:close/>
                <a:moveTo>
                  <a:pt x="7796980" y="2283438"/>
                </a:moveTo>
                <a:cubicBezTo>
                  <a:pt x="7805002" y="2283438"/>
                  <a:pt x="7810836" y="2288543"/>
                  <a:pt x="7810836" y="2295835"/>
                </a:cubicBezTo>
                <a:cubicBezTo>
                  <a:pt x="7810836" y="2303857"/>
                  <a:pt x="7805002" y="2309691"/>
                  <a:pt x="7796980" y="2309691"/>
                </a:cubicBezTo>
                <a:cubicBezTo>
                  <a:pt x="7791145" y="2309691"/>
                  <a:pt x="7784582" y="2303857"/>
                  <a:pt x="7784582" y="2295835"/>
                </a:cubicBezTo>
                <a:cubicBezTo>
                  <a:pt x="7784582" y="2288543"/>
                  <a:pt x="7791145" y="2283438"/>
                  <a:pt x="7796980" y="2283438"/>
                </a:cubicBezTo>
                <a:close/>
                <a:moveTo>
                  <a:pt x="7726151" y="2283438"/>
                </a:moveTo>
                <a:cubicBezTo>
                  <a:pt x="7734173" y="2283438"/>
                  <a:pt x="7740007" y="2288543"/>
                  <a:pt x="7740007" y="2295835"/>
                </a:cubicBezTo>
                <a:cubicBezTo>
                  <a:pt x="7740007" y="2303857"/>
                  <a:pt x="7734173" y="2309691"/>
                  <a:pt x="7726151" y="2309691"/>
                </a:cubicBezTo>
                <a:cubicBezTo>
                  <a:pt x="7718858" y="2309691"/>
                  <a:pt x="7713753" y="2303857"/>
                  <a:pt x="7713753" y="2295835"/>
                </a:cubicBezTo>
                <a:cubicBezTo>
                  <a:pt x="7713753" y="2288543"/>
                  <a:pt x="7718858" y="2283438"/>
                  <a:pt x="7726151" y="2283438"/>
                </a:cubicBezTo>
                <a:close/>
                <a:moveTo>
                  <a:pt x="7940099" y="2209234"/>
                </a:moveTo>
                <a:cubicBezTo>
                  <a:pt x="7945933" y="2209234"/>
                  <a:pt x="7952497" y="2216239"/>
                  <a:pt x="7952497" y="2224022"/>
                </a:cubicBezTo>
                <a:cubicBezTo>
                  <a:pt x="7952497" y="2232584"/>
                  <a:pt x="7945933" y="2238810"/>
                  <a:pt x="7940099" y="2238810"/>
                </a:cubicBezTo>
                <a:cubicBezTo>
                  <a:pt x="7932077" y="2238810"/>
                  <a:pt x="7926243" y="2232584"/>
                  <a:pt x="7926243" y="2224022"/>
                </a:cubicBezTo>
                <a:cubicBezTo>
                  <a:pt x="7926243" y="2216239"/>
                  <a:pt x="7932077" y="2209234"/>
                  <a:pt x="7940099" y="2209234"/>
                </a:cubicBezTo>
                <a:close/>
                <a:moveTo>
                  <a:pt x="7867811" y="2209234"/>
                </a:moveTo>
                <a:cubicBezTo>
                  <a:pt x="7875833" y="2209234"/>
                  <a:pt x="7881667" y="2216239"/>
                  <a:pt x="7881667" y="2224022"/>
                </a:cubicBezTo>
                <a:cubicBezTo>
                  <a:pt x="7881667" y="2232584"/>
                  <a:pt x="7875833" y="2238810"/>
                  <a:pt x="7867811" y="2238810"/>
                </a:cubicBezTo>
                <a:cubicBezTo>
                  <a:pt x="7861976" y="2238810"/>
                  <a:pt x="7855413" y="2232584"/>
                  <a:pt x="7855413" y="2224022"/>
                </a:cubicBezTo>
                <a:cubicBezTo>
                  <a:pt x="7855413" y="2216239"/>
                  <a:pt x="7861976" y="2209234"/>
                  <a:pt x="7867811" y="2209234"/>
                </a:cubicBezTo>
                <a:close/>
                <a:moveTo>
                  <a:pt x="7796980" y="2209234"/>
                </a:moveTo>
                <a:cubicBezTo>
                  <a:pt x="7805002" y="2209234"/>
                  <a:pt x="7810836" y="2216239"/>
                  <a:pt x="7810836" y="2224022"/>
                </a:cubicBezTo>
                <a:cubicBezTo>
                  <a:pt x="7810836" y="2232584"/>
                  <a:pt x="7805002" y="2238810"/>
                  <a:pt x="7796980" y="2238810"/>
                </a:cubicBezTo>
                <a:cubicBezTo>
                  <a:pt x="7791145" y="2238810"/>
                  <a:pt x="7784582" y="2232584"/>
                  <a:pt x="7784582" y="2224022"/>
                </a:cubicBezTo>
                <a:cubicBezTo>
                  <a:pt x="7784582" y="2216239"/>
                  <a:pt x="7791145" y="2209234"/>
                  <a:pt x="7796980" y="2209234"/>
                </a:cubicBezTo>
                <a:close/>
                <a:moveTo>
                  <a:pt x="7726151" y="2209234"/>
                </a:moveTo>
                <a:cubicBezTo>
                  <a:pt x="7734173" y="2209234"/>
                  <a:pt x="7740007" y="2216239"/>
                  <a:pt x="7740007" y="2224022"/>
                </a:cubicBezTo>
                <a:cubicBezTo>
                  <a:pt x="7740007" y="2232584"/>
                  <a:pt x="7734173" y="2238810"/>
                  <a:pt x="7726151" y="2238810"/>
                </a:cubicBezTo>
                <a:cubicBezTo>
                  <a:pt x="7718858" y="2238810"/>
                  <a:pt x="7713753" y="2232584"/>
                  <a:pt x="7713753" y="2224022"/>
                </a:cubicBezTo>
                <a:cubicBezTo>
                  <a:pt x="7713753" y="2216239"/>
                  <a:pt x="7718858" y="2209234"/>
                  <a:pt x="7726151" y="2209234"/>
                </a:cubicBezTo>
                <a:close/>
                <a:moveTo>
                  <a:pt x="7940099" y="2138403"/>
                </a:moveTo>
                <a:cubicBezTo>
                  <a:pt x="7945933" y="2138403"/>
                  <a:pt x="7952497" y="2145408"/>
                  <a:pt x="7952497" y="2153192"/>
                </a:cubicBezTo>
                <a:cubicBezTo>
                  <a:pt x="7952497" y="2161754"/>
                  <a:pt x="7945933" y="2167981"/>
                  <a:pt x="7940099" y="2167981"/>
                </a:cubicBezTo>
                <a:cubicBezTo>
                  <a:pt x="7932077" y="2167981"/>
                  <a:pt x="7926243" y="2161754"/>
                  <a:pt x="7926243" y="2153192"/>
                </a:cubicBezTo>
                <a:cubicBezTo>
                  <a:pt x="7926243" y="2145408"/>
                  <a:pt x="7932077" y="2138403"/>
                  <a:pt x="7940099" y="2138403"/>
                </a:cubicBezTo>
                <a:close/>
                <a:moveTo>
                  <a:pt x="7867811" y="2138403"/>
                </a:moveTo>
                <a:cubicBezTo>
                  <a:pt x="7875833" y="2138403"/>
                  <a:pt x="7881667" y="2145408"/>
                  <a:pt x="7881667" y="2153192"/>
                </a:cubicBezTo>
                <a:cubicBezTo>
                  <a:pt x="7881667" y="2161754"/>
                  <a:pt x="7875833" y="2167981"/>
                  <a:pt x="7867811" y="2167981"/>
                </a:cubicBezTo>
                <a:cubicBezTo>
                  <a:pt x="7861976" y="2167981"/>
                  <a:pt x="7855413" y="2161754"/>
                  <a:pt x="7855413" y="2153192"/>
                </a:cubicBezTo>
                <a:cubicBezTo>
                  <a:pt x="7855413" y="2145408"/>
                  <a:pt x="7861976" y="2138403"/>
                  <a:pt x="7867811" y="2138403"/>
                </a:cubicBezTo>
                <a:close/>
                <a:moveTo>
                  <a:pt x="7796980" y="2138403"/>
                </a:moveTo>
                <a:cubicBezTo>
                  <a:pt x="7805002" y="2138403"/>
                  <a:pt x="7810836" y="2145408"/>
                  <a:pt x="7810836" y="2153192"/>
                </a:cubicBezTo>
                <a:cubicBezTo>
                  <a:pt x="7810836" y="2161754"/>
                  <a:pt x="7805002" y="2167981"/>
                  <a:pt x="7796980" y="2167981"/>
                </a:cubicBezTo>
                <a:cubicBezTo>
                  <a:pt x="7791145" y="2167981"/>
                  <a:pt x="7784582" y="2161754"/>
                  <a:pt x="7784582" y="2153192"/>
                </a:cubicBezTo>
                <a:cubicBezTo>
                  <a:pt x="7784582" y="2145408"/>
                  <a:pt x="7791145" y="2138403"/>
                  <a:pt x="7796980" y="2138403"/>
                </a:cubicBezTo>
                <a:close/>
                <a:moveTo>
                  <a:pt x="7726151" y="2138403"/>
                </a:moveTo>
                <a:cubicBezTo>
                  <a:pt x="7734173" y="2138403"/>
                  <a:pt x="7740007" y="2145408"/>
                  <a:pt x="7740007" y="2153192"/>
                </a:cubicBezTo>
                <a:cubicBezTo>
                  <a:pt x="7740007" y="2161754"/>
                  <a:pt x="7734173" y="2167981"/>
                  <a:pt x="7726151" y="2167981"/>
                </a:cubicBezTo>
                <a:cubicBezTo>
                  <a:pt x="7718858" y="2167981"/>
                  <a:pt x="7713753" y="2161754"/>
                  <a:pt x="7713753" y="2153192"/>
                </a:cubicBezTo>
                <a:cubicBezTo>
                  <a:pt x="7713753" y="2145408"/>
                  <a:pt x="7718858" y="2138403"/>
                  <a:pt x="7726151" y="2138403"/>
                </a:cubicBezTo>
                <a:close/>
                <a:moveTo>
                  <a:pt x="7654337" y="2138403"/>
                </a:moveTo>
                <a:cubicBezTo>
                  <a:pt x="7662899" y="2138403"/>
                  <a:pt x="7669126" y="2145408"/>
                  <a:pt x="7669126" y="2153192"/>
                </a:cubicBezTo>
                <a:cubicBezTo>
                  <a:pt x="7669126" y="2161754"/>
                  <a:pt x="7662899" y="2167981"/>
                  <a:pt x="7654337" y="2167981"/>
                </a:cubicBezTo>
                <a:cubicBezTo>
                  <a:pt x="7645776" y="2167981"/>
                  <a:pt x="7639549" y="2161754"/>
                  <a:pt x="7639549" y="2153192"/>
                </a:cubicBezTo>
                <a:cubicBezTo>
                  <a:pt x="7639549" y="2145408"/>
                  <a:pt x="7645776" y="2138403"/>
                  <a:pt x="7654337" y="2138403"/>
                </a:cubicBezTo>
                <a:close/>
                <a:moveTo>
                  <a:pt x="7867811" y="2067574"/>
                </a:moveTo>
                <a:cubicBezTo>
                  <a:pt x="7875833" y="2067574"/>
                  <a:pt x="7881667" y="2073800"/>
                  <a:pt x="7881667" y="2082362"/>
                </a:cubicBezTo>
                <a:cubicBezTo>
                  <a:pt x="7881667" y="2090924"/>
                  <a:pt x="7875833" y="2097150"/>
                  <a:pt x="7867811" y="2097150"/>
                </a:cubicBezTo>
                <a:cubicBezTo>
                  <a:pt x="7861976" y="2097150"/>
                  <a:pt x="7855413" y="2090924"/>
                  <a:pt x="7855413" y="2082362"/>
                </a:cubicBezTo>
                <a:cubicBezTo>
                  <a:pt x="7855413" y="2073800"/>
                  <a:pt x="7861976" y="2067574"/>
                  <a:pt x="7867811" y="2067574"/>
                </a:cubicBezTo>
                <a:close/>
                <a:moveTo>
                  <a:pt x="7796980" y="2067574"/>
                </a:moveTo>
                <a:cubicBezTo>
                  <a:pt x="7805002" y="2067574"/>
                  <a:pt x="7810836" y="2073800"/>
                  <a:pt x="7810836" y="2082362"/>
                </a:cubicBezTo>
                <a:cubicBezTo>
                  <a:pt x="7810836" y="2090924"/>
                  <a:pt x="7805002" y="2097150"/>
                  <a:pt x="7796980" y="2097150"/>
                </a:cubicBezTo>
                <a:cubicBezTo>
                  <a:pt x="7791145" y="2097150"/>
                  <a:pt x="7784582" y="2090924"/>
                  <a:pt x="7784582" y="2082362"/>
                </a:cubicBezTo>
                <a:cubicBezTo>
                  <a:pt x="7784582" y="2073800"/>
                  <a:pt x="7791145" y="2067574"/>
                  <a:pt x="7796980" y="2067574"/>
                </a:cubicBezTo>
                <a:close/>
                <a:moveTo>
                  <a:pt x="7726151" y="2067574"/>
                </a:moveTo>
                <a:cubicBezTo>
                  <a:pt x="7734173" y="2067574"/>
                  <a:pt x="7740007" y="2073800"/>
                  <a:pt x="7740007" y="2082362"/>
                </a:cubicBezTo>
                <a:cubicBezTo>
                  <a:pt x="7740007" y="2090924"/>
                  <a:pt x="7734173" y="2097150"/>
                  <a:pt x="7726151" y="2097150"/>
                </a:cubicBezTo>
                <a:cubicBezTo>
                  <a:pt x="7718858" y="2097150"/>
                  <a:pt x="7713753" y="2090924"/>
                  <a:pt x="7713753" y="2082362"/>
                </a:cubicBezTo>
                <a:cubicBezTo>
                  <a:pt x="7713753" y="2073800"/>
                  <a:pt x="7718858" y="2067574"/>
                  <a:pt x="7726151" y="2067574"/>
                </a:cubicBezTo>
                <a:close/>
                <a:moveTo>
                  <a:pt x="7654337" y="2067574"/>
                </a:moveTo>
                <a:cubicBezTo>
                  <a:pt x="7662899" y="2067574"/>
                  <a:pt x="7669126" y="2073800"/>
                  <a:pt x="7669126" y="2082362"/>
                </a:cubicBezTo>
                <a:cubicBezTo>
                  <a:pt x="7669126" y="2090924"/>
                  <a:pt x="7662899" y="2097150"/>
                  <a:pt x="7654337" y="2097150"/>
                </a:cubicBezTo>
                <a:cubicBezTo>
                  <a:pt x="7645776" y="2097150"/>
                  <a:pt x="7639549" y="2090924"/>
                  <a:pt x="7639549" y="2082362"/>
                </a:cubicBezTo>
                <a:cubicBezTo>
                  <a:pt x="7639549" y="2073800"/>
                  <a:pt x="7645776" y="2067574"/>
                  <a:pt x="7654337" y="2067574"/>
                </a:cubicBezTo>
                <a:close/>
                <a:moveTo>
                  <a:pt x="7583507" y="2067574"/>
                </a:moveTo>
                <a:cubicBezTo>
                  <a:pt x="7591291" y="2067574"/>
                  <a:pt x="7598297" y="2073800"/>
                  <a:pt x="7598297" y="2082362"/>
                </a:cubicBezTo>
                <a:cubicBezTo>
                  <a:pt x="7598297" y="2090924"/>
                  <a:pt x="7591291" y="2097150"/>
                  <a:pt x="7583507" y="2097150"/>
                </a:cubicBezTo>
                <a:cubicBezTo>
                  <a:pt x="7574945" y="2097150"/>
                  <a:pt x="7568718" y="2090924"/>
                  <a:pt x="7568718" y="2082362"/>
                </a:cubicBezTo>
                <a:cubicBezTo>
                  <a:pt x="7568718" y="2073800"/>
                  <a:pt x="7574945" y="2067574"/>
                  <a:pt x="7583507" y="2067574"/>
                </a:cubicBezTo>
                <a:close/>
                <a:moveTo>
                  <a:pt x="7867811" y="1996742"/>
                </a:moveTo>
                <a:cubicBezTo>
                  <a:pt x="7875833" y="1996742"/>
                  <a:pt x="7881667" y="2002576"/>
                  <a:pt x="7881667" y="2010598"/>
                </a:cubicBezTo>
                <a:cubicBezTo>
                  <a:pt x="7881667" y="2017891"/>
                  <a:pt x="7875833" y="2022995"/>
                  <a:pt x="7867811" y="2022995"/>
                </a:cubicBezTo>
                <a:cubicBezTo>
                  <a:pt x="7861976" y="2022995"/>
                  <a:pt x="7855413" y="2017891"/>
                  <a:pt x="7855413" y="2010598"/>
                </a:cubicBezTo>
                <a:cubicBezTo>
                  <a:pt x="7855413" y="2002576"/>
                  <a:pt x="7861976" y="1996742"/>
                  <a:pt x="7867811" y="1996742"/>
                </a:cubicBezTo>
                <a:close/>
                <a:moveTo>
                  <a:pt x="7796980" y="1996742"/>
                </a:moveTo>
                <a:cubicBezTo>
                  <a:pt x="7805002" y="1996742"/>
                  <a:pt x="7810836" y="2002576"/>
                  <a:pt x="7810836" y="2010598"/>
                </a:cubicBezTo>
                <a:cubicBezTo>
                  <a:pt x="7810836" y="2017891"/>
                  <a:pt x="7805002" y="2022995"/>
                  <a:pt x="7796980" y="2022995"/>
                </a:cubicBezTo>
                <a:cubicBezTo>
                  <a:pt x="7791145" y="2022995"/>
                  <a:pt x="7784582" y="2017891"/>
                  <a:pt x="7784582" y="2010598"/>
                </a:cubicBezTo>
                <a:cubicBezTo>
                  <a:pt x="7784582" y="2002576"/>
                  <a:pt x="7791145" y="1996742"/>
                  <a:pt x="7796980" y="1996742"/>
                </a:cubicBezTo>
                <a:close/>
                <a:moveTo>
                  <a:pt x="7726151" y="1996742"/>
                </a:moveTo>
                <a:cubicBezTo>
                  <a:pt x="7734173" y="1996742"/>
                  <a:pt x="7740007" y="2002576"/>
                  <a:pt x="7740007" y="2010598"/>
                </a:cubicBezTo>
                <a:cubicBezTo>
                  <a:pt x="7740007" y="2017891"/>
                  <a:pt x="7734173" y="2022995"/>
                  <a:pt x="7726151" y="2022995"/>
                </a:cubicBezTo>
                <a:cubicBezTo>
                  <a:pt x="7718858" y="2022995"/>
                  <a:pt x="7713753" y="2017891"/>
                  <a:pt x="7713753" y="2010598"/>
                </a:cubicBezTo>
                <a:cubicBezTo>
                  <a:pt x="7713753" y="2002576"/>
                  <a:pt x="7718858" y="1996742"/>
                  <a:pt x="7726151" y="1996742"/>
                </a:cubicBezTo>
                <a:close/>
                <a:moveTo>
                  <a:pt x="7654337" y="1996742"/>
                </a:moveTo>
                <a:cubicBezTo>
                  <a:pt x="7662899" y="1996742"/>
                  <a:pt x="7669126" y="2002576"/>
                  <a:pt x="7669126" y="2010598"/>
                </a:cubicBezTo>
                <a:cubicBezTo>
                  <a:pt x="7669126" y="2017891"/>
                  <a:pt x="7662899" y="2022995"/>
                  <a:pt x="7654337" y="2022995"/>
                </a:cubicBezTo>
                <a:cubicBezTo>
                  <a:pt x="7645776" y="2022995"/>
                  <a:pt x="7639549" y="2017891"/>
                  <a:pt x="7639549" y="2010598"/>
                </a:cubicBezTo>
                <a:cubicBezTo>
                  <a:pt x="7639549" y="2002576"/>
                  <a:pt x="7645776" y="1996742"/>
                  <a:pt x="7654337" y="1996742"/>
                </a:cubicBezTo>
                <a:close/>
                <a:moveTo>
                  <a:pt x="7583507" y="1996742"/>
                </a:moveTo>
                <a:cubicBezTo>
                  <a:pt x="7591291" y="1996742"/>
                  <a:pt x="7598297" y="2002576"/>
                  <a:pt x="7598297" y="2010598"/>
                </a:cubicBezTo>
                <a:cubicBezTo>
                  <a:pt x="7598297" y="2017891"/>
                  <a:pt x="7591291" y="2022995"/>
                  <a:pt x="7583507" y="2022995"/>
                </a:cubicBezTo>
                <a:cubicBezTo>
                  <a:pt x="7574945" y="2022995"/>
                  <a:pt x="7568718" y="2017891"/>
                  <a:pt x="7568718" y="2010598"/>
                </a:cubicBezTo>
                <a:cubicBezTo>
                  <a:pt x="7568718" y="2002576"/>
                  <a:pt x="7574945" y="1996742"/>
                  <a:pt x="7583507" y="1996742"/>
                </a:cubicBezTo>
                <a:close/>
                <a:moveTo>
                  <a:pt x="7512677" y="1996742"/>
                </a:moveTo>
                <a:cubicBezTo>
                  <a:pt x="7520461" y="1996742"/>
                  <a:pt x="7527466" y="2002576"/>
                  <a:pt x="7527466" y="2010598"/>
                </a:cubicBezTo>
                <a:cubicBezTo>
                  <a:pt x="7527466" y="2017891"/>
                  <a:pt x="7520461" y="2022995"/>
                  <a:pt x="7512677" y="2022995"/>
                </a:cubicBezTo>
                <a:cubicBezTo>
                  <a:pt x="7504115" y="2022995"/>
                  <a:pt x="7497889" y="2017891"/>
                  <a:pt x="7497889" y="2010598"/>
                </a:cubicBezTo>
                <a:cubicBezTo>
                  <a:pt x="7497889" y="2002576"/>
                  <a:pt x="7504115" y="1996742"/>
                  <a:pt x="7512677" y="1996742"/>
                </a:cubicBezTo>
                <a:close/>
                <a:moveTo>
                  <a:pt x="7796980" y="1925913"/>
                </a:moveTo>
                <a:cubicBezTo>
                  <a:pt x="7805002" y="1925913"/>
                  <a:pt x="7810836" y="1931747"/>
                  <a:pt x="7810836" y="1939769"/>
                </a:cubicBezTo>
                <a:cubicBezTo>
                  <a:pt x="7810836" y="1945603"/>
                  <a:pt x="7805002" y="1952166"/>
                  <a:pt x="7796980" y="1952166"/>
                </a:cubicBezTo>
                <a:cubicBezTo>
                  <a:pt x="7791145" y="1952166"/>
                  <a:pt x="7784582" y="1945603"/>
                  <a:pt x="7784582" y="1939769"/>
                </a:cubicBezTo>
                <a:cubicBezTo>
                  <a:pt x="7784582" y="1931747"/>
                  <a:pt x="7791145" y="1925913"/>
                  <a:pt x="7796980" y="1925913"/>
                </a:cubicBezTo>
                <a:close/>
                <a:moveTo>
                  <a:pt x="7726151" y="1925913"/>
                </a:moveTo>
                <a:cubicBezTo>
                  <a:pt x="7734173" y="1925913"/>
                  <a:pt x="7740007" y="1931747"/>
                  <a:pt x="7740007" y="1939769"/>
                </a:cubicBezTo>
                <a:cubicBezTo>
                  <a:pt x="7740007" y="1945603"/>
                  <a:pt x="7734173" y="1952166"/>
                  <a:pt x="7726151" y="1952166"/>
                </a:cubicBezTo>
                <a:cubicBezTo>
                  <a:pt x="7718858" y="1952166"/>
                  <a:pt x="7713753" y="1945603"/>
                  <a:pt x="7713753" y="1939769"/>
                </a:cubicBezTo>
                <a:cubicBezTo>
                  <a:pt x="7713753" y="1931747"/>
                  <a:pt x="7718858" y="1925913"/>
                  <a:pt x="7726151" y="1925913"/>
                </a:cubicBezTo>
                <a:close/>
                <a:moveTo>
                  <a:pt x="7654337" y="1925913"/>
                </a:moveTo>
                <a:cubicBezTo>
                  <a:pt x="7662899" y="1925913"/>
                  <a:pt x="7669126" y="1931747"/>
                  <a:pt x="7669126" y="1939769"/>
                </a:cubicBezTo>
                <a:cubicBezTo>
                  <a:pt x="7669126" y="1945603"/>
                  <a:pt x="7662899" y="1952166"/>
                  <a:pt x="7654337" y="1952166"/>
                </a:cubicBezTo>
                <a:cubicBezTo>
                  <a:pt x="7645776" y="1952166"/>
                  <a:pt x="7639549" y="1945603"/>
                  <a:pt x="7639549" y="1939769"/>
                </a:cubicBezTo>
                <a:cubicBezTo>
                  <a:pt x="7639549" y="1931747"/>
                  <a:pt x="7645776" y="1925913"/>
                  <a:pt x="7654337" y="1925913"/>
                </a:cubicBezTo>
                <a:close/>
                <a:moveTo>
                  <a:pt x="7583507" y="1925913"/>
                </a:moveTo>
                <a:cubicBezTo>
                  <a:pt x="7591291" y="1925913"/>
                  <a:pt x="7598297" y="1931747"/>
                  <a:pt x="7598297" y="1939769"/>
                </a:cubicBezTo>
                <a:cubicBezTo>
                  <a:pt x="7598297" y="1945603"/>
                  <a:pt x="7591291" y="1952166"/>
                  <a:pt x="7583507" y="1952166"/>
                </a:cubicBezTo>
                <a:cubicBezTo>
                  <a:pt x="7574945" y="1952166"/>
                  <a:pt x="7568718" y="1945603"/>
                  <a:pt x="7568718" y="1939769"/>
                </a:cubicBezTo>
                <a:cubicBezTo>
                  <a:pt x="7568718" y="1931747"/>
                  <a:pt x="7574945" y="1925913"/>
                  <a:pt x="7583507" y="1925913"/>
                </a:cubicBezTo>
                <a:close/>
                <a:moveTo>
                  <a:pt x="7512677" y="1925913"/>
                </a:moveTo>
                <a:cubicBezTo>
                  <a:pt x="7520461" y="1925913"/>
                  <a:pt x="7527466" y="1931747"/>
                  <a:pt x="7527466" y="1939769"/>
                </a:cubicBezTo>
                <a:cubicBezTo>
                  <a:pt x="7527466" y="1945603"/>
                  <a:pt x="7520461" y="1952166"/>
                  <a:pt x="7512677" y="1952166"/>
                </a:cubicBezTo>
                <a:cubicBezTo>
                  <a:pt x="7504115" y="1952166"/>
                  <a:pt x="7497889" y="1945603"/>
                  <a:pt x="7497889" y="1939769"/>
                </a:cubicBezTo>
                <a:cubicBezTo>
                  <a:pt x="7497889" y="1931747"/>
                  <a:pt x="7504115" y="1925913"/>
                  <a:pt x="7512677" y="1925913"/>
                </a:cubicBezTo>
                <a:close/>
                <a:moveTo>
                  <a:pt x="7440913" y="1925913"/>
                </a:moveTo>
                <a:cubicBezTo>
                  <a:pt x="7448206" y="1925913"/>
                  <a:pt x="7453310" y="1931747"/>
                  <a:pt x="7453310" y="1939769"/>
                </a:cubicBezTo>
                <a:cubicBezTo>
                  <a:pt x="7453310" y="1945603"/>
                  <a:pt x="7448206" y="1952166"/>
                  <a:pt x="7440913" y="1952166"/>
                </a:cubicBezTo>
                <a:cubicBezTo>
                  <a:pt x="7432891" y="1952166"/>
                  <a:pt x="7427057" y="1945603"/>
                  <a:pt x="7427057" y="1939769"/>
                </a:cubicBezTo>
                <a:cubicBezTo>
                  <a:pt x="7427057" y="1931747"/>
                  <a:pt x="7432891" y="1925913"/>
                  <a:pt x="7440913" y="1925913"/>
                </a:cubicBezTo>
                <a:close/>
                <a:moveTo>
                  <a:pt x="7726151" y="1855081"/>
                </a:moveTo>
                <a:cubicBezTo>
                  <a:pt x="7734173" y="1855081"/>
                  <a:pt x="7740007" y="1860915"/>
                  <a:pt x="7740007" y="1868937"/>
                </a:cubicBezTo>
                <a:cubicBezTo>
                  <a:pt x="7740007" y="1874771"/>
                  <a:pt x="7734173" y="1881334"/>
                  <a:pt x="7726151" y="1881334"/>
                </a:cubicBezTo>
                <a:cubicBezTo>
                  <a:pt x="7718858" y="1881334"/>
                  <a:pt x="7713753" y="1874771"/>
                  <a:pt x="7713753" y="1868937"/>
                </a:cubicBezTo>
                <a:cubicBezTo>
                  <a:pt x="7713753" y="1860915"/>
                  <a:pt x="7718858" y="1855081"/>
                  <a:pt x="7726151" y="1855081"/>
                </a:cubicBezTo>
                <a:close/>
                <a:moveTo>
                  <a:pt x="7654337" y="1855081"/>
                </a:moveTo>
                <a:cubicBezTo>
                  <a:pt x="7662899" y="1855081"/>
                  <a:pt x="7669126" y="1860915"/>
                  <a:pt x="7669126" y="1868937"/>
                </a:cubicBezTo>
                <a:cubicBezTo>
                  <a:pt x="7669126" y="1874771"/>
                  <a:pt x="7662899" y="1881334"/>
                  <a:pt x="7654337" y="1881334"/>
                </a:cubicBezTo>
                <a:cubicBezTo>
                  <a:pt x="7645776" y="1881334"/>
                  <a:pt x="7639549" y="1874771"/>
                  <a:pt x="7639549" y="1868937"/>
                </a:cubicBezTo>
                <a:cubicBezTo>
                  <a:pt x="7639549" y="1860915"/>
                  <a:pt x="7645776" y="1855081"/>
                  <a:pt x="7654337" y="1855081"/>
                </a:cubicBezTo>
                <a:close/>
                <a:moveTo>
                  <a:pt x="7583507" y="1855081"/>
                </a:moveTo>
                <a:cubicBezTo>
                  <a:pt x="7591291" y="1855081"/>
                  <a:pt x="7598297" y="1860915"/>
                  <a:pt x="7598297" y="1868937"/>
                </a:cubicBezTo>
                <a:cubicBezTo>
                  <a:pt x="7598297" y="1874771"/>
                  <a:pt x="7591291" y="1881334"/>
                  <a:pt x="7583507" y="1881334"/>
                </a:cubicBezTo>
                <a:cubicBezTo>
                  <a:pt x="7574945" y="1881334"/>
                  <a:pt x="7568718" y="1874771"/>
                  <a:pt x="7568718" y="1868937"/>
                </a:cubicBezTo>
                <a:cubicBezTo>
                  <a:pt x="7568718" y="1860915"/>
                  <a:pt x="7574945" y="1855081"/>
                  <a:pt x="7583507" y="1855081"/>
                </a:cubicBezTo>
                <a:close/>
                <a:moveTo>
                  <a:pt x="7512677" y="1855081"/>
                </a:moveTo>
                <a:cubicBezTo>
                  <a:pt x="7520461" y="1855081"/>
                  <a:pt x="7527466" y="1860915"/>
                  <a:pt x="7527466" y="1868937"/>
                </a:cubicBezTo>
                <a:cubicBezTo>
                  <a:pt x="7527466" y="1874771"/>
                  <a:pt x="7520461" y="1881334"/>
                  <a:pt x="7512677" y="1881334"/>
                </a:cubicBezTo>
                <a:cubicBezTo>
                  <a:pt x="7504115" y="1881334"/>
                  <a:pt x="7497889" y="1874771"/>
                  <a:pt x="7497889" y="1868937"/>
                </a:cubicBezTo>
                <a:cubicBezTo>
                  <a:pt x="7497889" y="1860915"/>
                  <a:pt x="7504115" y="1855081"/>
                  <a:pt x="7512677" y="1855081"/>
                </a:cubicBezTo>
                <a:close/>
                <a:moveTo>
                  <a:pt x="7440913" y="1855081"/>
                </a:moveTo>
                <a:cubicBezTo>
                  <a:pt x="7446747" y="1855081"/>
                  <a:pt x="7453310" y="1860915"/>
                  <a:pt x="7453310" y="1868937"/>
                </a:cubicBezTo>
                <a:cubicBezTo>
                  <a:pt x="7453310" y="1874771"/>
                  <a:pt x="7446747" y="1881334"/>
                  <a:pt x="7440913" y="1881334"/>
                </a:cubicBezTo>
                <a:cubicBezTo>
                  <a:pt x="7432891" y="1881334"/>
                  <a:pt x="7427057" y="1874771"/>
                  <a:pt x="7427057" y="1868937"/>
                </a:cubicBezTo>
                <a:cubicBezTo>
                  <a:pt x="7427057" y="1860915"/>
                  <a:pt x="7432891" y="1855081"/>
                  <a:pt x="7440913" y="1855081"/>
                </a:cubicBezTo>
                <a:close/>
                <a:moveTo>
                  <a:pt x="7654337" y="1780878"/>
                </a:moveTo>
                <a:cubicBezTo>
                  <a:pt x="7662899" y="1780878"/>
                  <a:pt x="7669126" y="1787441"/>
                  <a:pt x="7669126" y="1793275"/>
                </a:cubicBezTo>
                <a:cubicBezTo>
                  <a:pt x="7669126" y="1801297"/>
                  <a:pt x="7662899" y="1807131"/>
                  <a:pt x="7654337" y="1807131"/>
                </a:cubicBezTo>
                <a:cubicBezTo>
                  <a:pt x="7645776" y="1807131"/>
                  <a:pt x="7639549" y="1801297"/>
                  <a:pt x="7639549" y="1793275"/>
                </a:cubicBezTo>
                <a:cubicBezTo>
                  <a:pt x="7639549" y="1787441"/>
                  <a:pt x="7645776" y="1780878"/>
                  <a:pt x="7654337" y="1780878"/>
                </a:cubicBezTo>
                <a:close/>
                <a:moveTo>
                  <a:pt x="7583507" y="1780878"/>
                </a:moveTo>
                <a:cubicBezTo>
                  <a:pt x="7591291" y="1780878"/>
                  <a:pt x="7598297" y="1787441"/>
                  <a:pt x="7598297" y="1793275"/>
                </a:cubicBezTo>
                <a:cubicBezTo>
                  <a:pt x="7598297" y="1801297"/>
                  <a:pt x="7591291" y="1807131"/>
                  <a:pt x="7583507" y="1807131"/>
                </a:cubicBezTo>
                <a:cubicBezTo>
                  <a:pt x="7574945" y="1807131"/>
                  <a:pt x="7568718" y="1801297"/>
                  <a:pt x="7568718" y="1793275"/>
                </a:cubicBezTo>
                <a:cubicBezTo>
                  <a:pt x="7568718" y="1787441"/>
                  <a:pt x="7574945" y="1780878"/>
                  <a:pt x="7583507" y="1780878"/>
                </a:cubicBezTo>
                <a:close/>
                <a:moveTo>
                  <a:pt x="7511745" y="1780878"/>
                </a:moveTo>
                <a:cubicBezTo>
                  <a:pt x="7519038" y="1780878"/>
                  <a:pt x="7524143" y="1787441"/>
                  <a:pt x="7524143" y="1793275"/>
                </a:cubicBezTo>
                <a:cubicBezTo>
                  <a:pt x="7524143" y="1801297"/>
                  <a:pt x="7519038" y="1807131"/>
                  <a:pt x="7511745" y="1807131"/>
                </a:cubicBezTo>
                <a:cubicBezTo>
                  <a:pt x="7503723" y="1807131"/>
                  <a:pt x="7497889" y="1801297"/>
                  <a:pt x="7497889" y="1793275"/>
                </a:cubicBezTo>
                <a:cubicBezTo>
                  <a:pt x="7497889" y="1787441"/>
                  <a:pt x="7503723" y="1780878"/>
                  <a:pt x="7511745" y="1780878"/>
                </a:cubicBezTo>
                <a:close/>
                <a:moveTo>
                  <a:pt x="7440913" y="1780878"/>
                </a:moveTo>
                <a:cubicBezTo>
                  <a:pt x="7446747" y="1780878"/>
                  <a:pt x="7453310" y="1787441"/>
                  <a:pt x="7453310" y="1793275"/>
                </a:cubicBezTo>
                <a:cubicBezTo>
                  <a:pt x="7453310" y="1801297"/>
                  <a:pt x="7446747" y="1807131"/>
                  <a:pt x="7440913" y="1807131"/>
                </a:cubicBezTo>
                <a:cubicBezTo>
                  <a:pt x="7432891" y="1807131"/>
                  <a:pt x="7427057" y="1801297"/>
                  <a:pt x="7427057" y="1793275"/>
                </a:cubicBezTo>
                <a:cubicBezTo>
                  <a:pt x="7427057" y="1787441"/>
                  <a:pt x="7432891" y="1780878"/>
                  <a:pt x="7440913" y="1780878"/>
                </a:cubicBezTo>
                <a:close/>
                <a:moveTo>
                  <a:pt x="7370084" y="1780878"/>
                </a:moveTo>
                <a:cubicBezTo>
                  <a:pt x="7376647" y="1780878"/>
                  <a:pt x="7382481" y="1787441"/>
                  <a:pt x="7382481" y="1793275"/>
                </a:cubicBezTo>
                <a:cubicBezTo>
                  <a:pt x="7382481" y="1801297"/>
                  <a:pt x="7376647" y="1807131"/>
                  <a:pt x="7370084" y="1807131"/>
                </a:cubicBezTo>
                <a:cubicBezTo>
                  <a:pt x="7362791" y="1807131"/>
                  <a:pt x="7356228" y="1801297"/>
                  <a:pt x="7356228" y="1793275"/>
                </a:cubicBezTo>
                <a:cubicBezTo>
                  <a:pt x="7356228" y="1787441"/>
                  <a:pt x="7362791" y="1780878"/>
                  <a:pt x="7370084" y="1780878"/>
                </a:cubicBezTo>
                <a:close/>
                <a:moveTo>
                  <a:pt x="7294422" y="1780878"/>
                </a:moveTo>
                <a:cubicBezTo>
                  <a:pt x="7302444" y="1780878"/>
                  <a:pt x="7308278" y="1787441"/>
                  <a:pt x="7308278" y="1793275"/>
                </a:cubicBezTo>
                <a:cubicBezTo>
                  <a:pt x="7308278" y="1801297"/>
                  <a:pt x="7302444" y="1807131"/>
                  <a:pt x="7294422" y="1807131"/>
                </a:cubicBezTo>
                <a:cubicBezTo>
                  <a:pt x="7288588" y="1807131"/>
                  <a:pt x="7282025" y="1801297"/>
                  <a:pt x="7282025" y="1793275"/>
                </a:cubicBezTo>
                <a:cubicBezTo>
                  <a:pt x="7282025" y="1787441"/>
                  <a:pt x="7288588" y="1780878"/>
                  <a:pt x="7294422" y="1780878"/>
                </a:cubicBezTo>
                <a:close/>
                <a:moveTo>
                  <a:pt x="7654337" y="1710049"/>
                </a:moveTo>
                <a:cubicBezTo>
                  <a:pt x="7662899" y="1710049"/>
                  <a:pt x="7669126" y="1716612"/>
                  <a:pt x="7669126" y="1722446"/>
                </a:cubicBezTo>
                <a:cubicBezTo>
                  <a:pt x="7669126" y="1730468"/>
                  <a:pt x="7662899" y="1736302"/>
                  <a:pt x="7654337" y="1736302"/>
                </a:cubicBezTo>
                <a:cubicBezTo>
                  <a:pt x="7645776" y="1736302"/>
                  <a:pt x="7639549" y="1730468"/>
                  <a:pt x="7639549" y="1722446"/>
                </a:cubicBezTo>
                <a:cubicBezTo>
                  <a:pt x="7639549" y="1716612"/>
                  <a:pt x="7645776" y="1710049"/>
                  <a:pt x="7654337" y="1710049"/>
                </a:cubicBezTo>
                <a:close/>
                <a:moveTo>
                  <a:pt x="7583507" y="1710049"/>
                </a:moveTo>
                <a:cubicBezTo>
                  <a:pt x="7591291" y="1710049"/>
                  <a:pt x="7598297" y="1716612"/>
                  <a:pt x="7598297" y="1722446"/>
                </a:cubicBezTo>
                <a:cubicBezTo>
                  <a:pt x="7598297" y="1730468"/>
                  <a:pt x="7591291" y="1736302"/>
                  <a:pt x="7583507" y="1736302"/>
                </a:cubicBezTo>
                <a:cubicBezTo>
                  <a:pt x="7574945" y="1736302"/>
                  <a:pt x="7568718" y="1730468"/>
                  <a:pt x="7568718" y="1722446"/>
                </a:cubicBezTo>
                <a:cubicBezTo>
                  <a:pt x="7568718" y="1716612"/>
                  <a:pt x="7574945" y="1710049"/>
                  <a:pt x="7583507" y="1710049"/>
                </a:cubicBezTo>
                <a:close/>
                <a:moveTo>
                  <a:pt x="7511745" y="1710049"/>
                </a:moveTo>
                <a:cubicBezTo>
                  <a:pt x="7519038" y="1710049"/>
                  <a:pt x="7524143" y="1716612"/>
                  <a:pt x="7524143" y="1722446"/>
                </a:cubicBezTo>
                <a:cubicBezTo>
                  <a:pt x="7524143" y="1730468"/>
                  <a:pt x="7519038" y="1736302"/>
                  <a:pt x="7511745" y="1736302"/>
                </a:cubicBezTo>
                <a:cubicBezTo>
                  <a:pt x="7503723" y="1736302"/>
                  <a:pt x="7497889" y="1730468"/>
                  <a:pt x="7497889" y="1722446"/>
                </a:cubicBezTo>
                <a:cubicBezTo>
                  <a:pt x="7497889" y="1716612"/>
                  <a:pt x="7503723" y="1710049"/>
                  <a:pt x="7511745" y="1710049"/>
                </a:cubicBezTo>
                <a:close/>
                <a:moveTo>
                  <a:pt x="7440913" y="1710049"/>
                </a:moveTo>
                <a:cubicBezTo>
                  <a:pt x="7446747" y="1710049"/>
                  <a:pt x="7453310" y="1716612"/>
                  <a:pt x="7453310" y="1722446"/>
                </a:cubicBezTo>
                <a:cubicBezTo>
                  <a:pt x="7453310" y="1730468"/>
                  <a:pt x="7446747" y="1736302"/>
                  <a:pt x="7440913" y="1736302"/>
                </a:cubicBezTo>
                <a:cubicBezTo>
                  <a:pt x="7432891" y="1736302"/>
                  <a:pt x="7427057" y="1730468"/>
                  <a:pt x="7427057" y="1722446"/>
                </a:cubicBezTo>
                <a:cubicBezTo>
                  <a:pt x="7427057" y="1716612"/>
                  <a:pt x="7432891" y="1710049"/>
                  <a:pt x="7440913" y="1710049"/>
                </a:cubicBezTo>
                <a:close/>
                <a:moveTo>
                  <a:pt x="7370084" y="1710049"/>
                </a:moveTo>
                <a:cubicBezTo>
                  <a:pt x="7376647" y="1710049"/>
                  <a:pt x="7382481" y="1716612"/>
                  <a:pt x="7382481" y="1722446"/>
                </a:cubicBezTo>
                <a:cubicBezTo>
                  <a:pt x="7382481" y="1730468"/>
                  <a:pt x="7376647" y="1736302"/>
                  <a:pt x="7370084" y="1736302"/>
                </a:cubicBezTo>
                <a:cubicBezTo>
                  <a:pt x="7362791" y="1736302"/>
                  <a:pt x="7356228" y="1730468"/>
                  <a:pt x="7356228" y="1722446"/>
                </a:cubicBezTo>
                <a:cubicBezTo>
                  <a:pt x="7356228" y="1716612"/>
                  <a:pt x="7362791" y="1710049"/>
                  <a:pt x="7370084" y="1710049"/>
                </a:cubicBezTo>
                <a:close/>
                <a:moveTo>
                  <a:pt x="7294422" y="1710049"/>
                </a:moveTo>
                <a:cubicBezTo>
                  <a:pt x="7302444" y="1710049"/>
                  <a:pt x="7308278" y="1716612"/>
                  <a:pt x="7308278" y="1722446"/>
                </a:cubicBezTo>
                <a:cubicBezTo>
                  <a:pt x="7308278" y="1730468"/>
                  <a:pt x="7302444" y="1736302"/>
                  <a:pt x="7294422" y="1736302"/>
                </a:cubicBezTo>
                <a:cubicBezTo>
                  <a:pt x="7288588" y="1736302"/>
                  <a:pt x="7282025" y="1730468"/>
                  <a:pt x="7282025" y="1722446"/>
                </a:cubicBezTo>
                <a:cubicBezTo>
                  <a:pt x="7282025" y="1716612"/>
                  <a:pt x="7288588" y="1710049"/>
                  <a:pt x="7294422" y="1710049"/>
                </a:cubicBezTo>
                <a:close/>
                <a:moveTo>
                  <a:pt x="7223591" y="1710049"/>
                </a:moveTo>
                <a:cubicBezTo>
                  <a:pt x="7231613" y="1710049"/>
                  <a:pt x="7237447" y="1716612"/>
                  <a:pt x="7237447" y="1722446"/>
                </a:cubicBezTo>
                <a:cubicBezTo>
                  <a:pt x="7237447" y="1730468"/>
                  <a:pt x="7231613" y="1736302"/>
                  <a:pt x="7223591" y="1736302"/>
                </a:cubicBezTo>
                <a:cubicBezTo>
                  <a:pt x="7217757" y="1736302"/>
                  <a:pt x="7211194" y="1730468"/>
                  <a:pt x="7211194" y="1722446"/>
                </a:cubicBezTo>
                <a:cubicBezTo>
                  <a:pt x="7211194" y="1716612"/>
                  <a:pt x="7217757" y="1710049"/>
                  <a:pt x="7223591" y="1710049"/>
                </a:cubicBezTo>
                <a:close/>
                <a:moveTo>
                  <a:pt x="7583507" y="1639217"/>
                </a:moveTo>
                <a:cubicBezTo>
                  <a:pt x="7591291" y="1639217"/>
                  <a:pt x="7598297" y="1643592"/>
                  <a:pt x="7598297" y="1651614"/>
                </a:cubicBezTo>
                <a:cubicBezTo>
                  <a:pt x="7598297" y="1659636"/>
                  <a:pt x="7591291" y="1665470"/>
                  <a:pt x="7583507" y="1665470"/>
                </a:cubicBezTo>
                <a:cubicBezTo>
                  <a:pt x="7574945" y="1665470"/>
                  <a:pt x="7568718" y="1659636"/>
                  <a:pt x="7568718" y="1651614"/>
                </a:cubicBezTo>
                <a:cubicBezTo>
                  <a:pt x="7568718" y="1643592"/>
                  <a:pt x="7574945" y="1639217"/>
                  <a:pt x="7583507" y="1639217"/>
                </a:cubicBezTo>
                <a:close/>
                <a:moveTo>
                  <a:pt x="7511745" y="1639217"/>
                </a:moveTo>
                <a:cubicBezTo>
                  <a:pt x="7519038" y="1639217"/>
                  <a:pt x="7524143" y="1643592"/>
                  <a:pt x="7524143" y="1651614"/>
                </a:cubicBezTo>
                <a:cubicBezTo>
                  <a:pt x="7524143" y="1659636"/>
                  <a:pt x="7519038" y="1665470"/>
                  <a:pt x="7511745" y="1665470"/>
                </a:cubicBezTo>
                <a:cubicBezTo>
                  <a:pt x="7503723" y="1665470"/>
                  <a:pt x="7497889" y="1659636"/>
                  <a:pt x="7497889" y="1651614"/>
                </a:cubicBezTo>
                <a:cubicBezTo>
                  <a:pt x="7497889" y="1643592"/>
                  <a:pt x="7503723" y="1639217"/>
                  <a:pt x="7511745" y="1639217"/>
                </a:cubicBezTo>
                <a:close/>
                <a:moveTo>
                  <a:pt x="7440913" y="1639217"/>
                </a:moveTo>
                <a:cubicBezTo>
                  <a:pt x="7446747" y="1639217"/>
                  <a:pt x="7453310" y="1643592"/>
                  <a:pt x="7453310" y="1651614"/>
                </a:cubicBezTo>
                <a:cubicBezTo>
                  <a:pt x="7453310" y="1659636"/>
                  <a:pt x="7446747" y="1665470"/>
                  <a:pt x="7440913" y="1665470"/>
                </a:cubicBezTo>
                <a:cubicBezTo>
                  <a:pt x="7432891" y="1665470"/>
                  <a:pt x="7427057" y="1659636"/>
                  <a:pt x="7427057" y="1651614"/>
                </a:cubicBezTo>
                <a:cubicBezTo>
                  <a:pt x="7427057" y="1643592"/>
                  <a:pt x="7432891" y="1639217"/>
                  <a:pt x="7440913" y="1639217"/>
                </a:cubicBezTo>
                <a:close/>
                <a:moveTo>
                  <a:pt x="7370084" y="1639217"/>
                </a:moveTo>
                <a:cubicBezTo>
                  <a:pt x="7376647" y="1639217"/>
                  <a:pt x="7382481" y="1643592"/>
                  <a:pt x="7382481" y="1651614"/>
                </a:cubicBezTo>
                <a:cubicBezTo>
                  <a:pt x="7382481" y="1659636"/>
                  <a:pt x="7376647" y="1665470"/>
                  <a:pt x="7370084" y="1665470"/>
                </a:cubicBezTo>
                <a:cubicBezTo>
                  <a:pt x="7362791" y="1665470"/>
                  <a:pt x="7356228" y="1659636"/>
                  <a:pt x="7356228" y="1651614"/>
                </a:cubicBezTo>
                <a:cubicBezTo>
                  <a:pt x="7356228" y="1643592"/>
                  <a:pt x="7362791" y="1639217"/>
                  <a:pt x="7370084" y="1639217"/>
                </a:cubicBezTo>
                <a:close/>
                <a:moveTo>
                  <a:pt x="7294422" y="1639217"/>
                </a:moveTo>
                <a:cubicBezTo>
                  <a:pt x="7302444" y="1639217"/>
                  <a:pt x="7308278" y="1643592"/>
                  <a:pt x="7308278" y="1651614"/>
                </a:cubicBezTo>
                <a:cubicBezTo>
                  <a:pt x="7308278" y="1659636"/>
                  <a:pt x="7302444" y="1665470"/>
                  <a:pt x="7294422" y="1665470"/>
                </a:cubicBezTo>
                <a:cubicBezTo>
                  <a:pt x="7288588" y="1665470"/>
                  <a:pt x="7282025" y="1659636"/>
                  <a:pt x="7282025" y="1651614"/>
                </a:cubicBezTo>
                <a:cubicBezTo>
                  <a:pt x="7282025" y="1643592"/>
                  <a:pt x="7288588" y="1639217"/>
                  <a:pt x="7294422" y="1639217"/>
                </a:cubicBezTo>
                <a:close/>
                <a:moveTo>
                  <a:pt x="7223591" y="1639217"/>
                </a:moveTo>
                <a:cubicBezTo>
                  <a:pt x="7231613" y="1639217"/>
                  <a:pt x="7237447" y="1643592"/>
                  <a:pt x="7237447" y="1651614"/>
                </a:cubicBezTo>
                <a:cubicBezTo>
                  <a:pt x="7237447" y="1659636"/>
                  <a:pt x="7231613" y="1665470"/>
                  <a:pt x="7223591" y="1665470"/>
                </a:cubicBezTo>
                <a:cubicBezTo>
                  <a:pt x="7217757" y="1665470"/>
                  <a:pt x="7211194" y="1659636"/>
                  <a:pt x="7211194" y="1651614"/>
                </a:cubicBezTo>
                <a:cubicBezTo>
                  <a:pt x="7211194" y="1643592"/>
                  <a:pt x="7217757" y="1639217"/>
                  <a:pt x="7223591" y="1639217"/>
                </a:cubicBezTo>
                <a:close/>
                <a:moveTo>
                  <a:pt x="7152761" y="1639217"/>
                </a:moveTo>
                <a:cubicBezTo>
                  <a:pt x="7160783" y="1639217"/>
                  <a:pt x="7166617" y="1643592"/>
                  <a:pt x="7166617" y="1651614"/>
                </a:cubicBezTo>
                <a:cubicBezTo>
                  <a:pt x="7166617" y="1659636"/>
                  <a:pt x="7160783" y="1665470"/>
                  <a:pt x="7152761" y="1665470"/>
                </a:cubicBezTo>
                <a:cubicBezTo>
                  <a:pt x="7144739" y="1665470"/>
                  <a:pt x="7140364" y="1659636"/>
                  <a:pt x="7140364" y="1651614"/>
                </a:cubicBezTo>
                <a:cubicBezTo>
                  <a:pt x="7140364" y="1643592"/>
                  <a:pt x="7144739" y="1639217"/>
                  <a:pt x="7152761" y="1639217"/>
                </a:cubicBezTo>
                <a:close/>
                <a:moveTo>
                  <a:pt x="7511745" y="1568388"/>
                </a:moveTo>
                <a:cubicBezTo>
                  <a:pt x="7519038" y="1568388"/>
                  <a:pt x="7524143" y="1574614"/>
                  <a:pt x="7524143" y="1583176"/>
                </a:cubicBezTo>
                <a:cubicBezTo>
                  <a:pt x="7524143" y="1591738"/>
                  <a:pt x="7519038" y="1597964"/>
                  <a:pt x="7511745" y="1597964"/>
                </a:cubicBezTo>
                <a:cubicBezTo>
                  <a:pt x="7503723" y="1597964"/>
                  <a:pt x="7497889" y="1591738"/>
                  <a:pt x="7497889" y="1583176"/>
                </a:cubicBezTo>
                <a:cubicBezTo>
                  <a:pt x="7497889" y="1574614"/>
                  <a:pt x="7503723" y="1568388"/>
                  <a:pt x="7511745" y="1568388"/>
                </a:cubicBezTo>
                <a:close/>
                <a:moveTo>
                  <a:pt x="7440913" y="1568388"/>
                </a:moveTo>
                <a:cubicBezTo>
                  <a:pt x="7446747" y="1568388"/>
                  <a:pt x="7453310" y="1574614"/>
                  <a:pt x="7453310" y="1583176"/>
                </a:cubicBezTo>
                <a:cubicBezTo>
                  <a:pt x="7453310" y="1591738"/>
                  <a:pt x="7446747" y="1597964"/>
                  <a:pt x="7440913" y="1597964"/>
                </a:cubicBezTo>
                <a:cubicBezTo>
                  <a:pt x="7432891" y="1597964"/>
                  <a:pt x="7427057" y="1591738"/>
                  <a:pt x="7427057" y="1583176"/>
                </a:cubicBezTo>
                <a:cubicBezTo>
                  <a:pt x="7427057" y="1574614"/>
                  <a:pt x="7432891" y="1568388"/>
                  <a:pt x="7440913" y="1568388"/>
                </a:cubicBezTo>
                <a:close/>
                <a:moveTo>
                  <a:pt x="7370084" y="1568388"/>
                </a:moveTo>
                <a:cubicBezTo>
                  <a:pt x="7376647" y="1568388"/>
                  <a:pt x="7382481" y="1574614"/>
                  <a:pt x="7382481" y="1583176"/>
                </a:cubicBezTo>
                <a:cubicBezTo>
                  <a:pt x="7382481" y="1591738"/>
                  <a:pt x="7376647" y="1597964"/>
                  <a:pt x="7370084" y="1597964"/>
                </a:cubicBezTo>
                <a:cubicBezTo>
                  <a:pt x="7362791" y="1597964"/>
                  <a:pt x="7356228" y="1591738"/>
                  <a:pt x="7356228" y="1583176"/>
                </a:cubicBezTo>
                <a:cubicBezTo>
                  <a:pt x="7356228" y="1574614"/>
                  <a:pt x="7362791" y="1568388"/>
                  <a:pt x="7370084" y="1568388"/>
                </a:cubicBezTo>
                <a:close/>
                <a:moveTo>
                  <a:pt x="7294422" y="1568388"/>
                </a:moveTo>
                <a:cubicBezTo>
                  <a:pt x="7302444" y="1568388"/>
                  <a:pt x="7308278" y="1574614"/>
                  <a:pt x="7308278" y="1583176"/>
                </a:cubicBezTo>
                <a:cubicBezTo>
                  <a:pt x="7308278" y="1591738"/>
                  <a:pt x="7302444" y="1597964"/>
                  <a:pt x="7294422" y="1597964"/>
                </a:cubicBezTo>
                <a:cubicBezTo>
                  <a:pt x="7288588" y="1597964"/>
                  <a:pt x="7282025" y="1591738"/>
                  <a:pt x="7282025" y="1583176"/>
                </a:cubicBezTo>
                <a:cubicBezTo>
                  <a:pt x="7282025" y="1574614"/>
                  <a:pt x="7288588" y="1568388"/>
                  <a:pt x="7294422" y="1568388"/>
                </a:cubicBezTo>
                <a:close/>
                <a:moveTo>
                  <a:pt x="7223591" y="1568388"/>
                </a:moveTo>
                <a:cubicBezTo>
                  <a:pt x="7231613" y="1568388"/>
                  <a:pt x="7237447" y="1574614"/>
                  <a:pt x="7237447" y="1583176"/>
                </a:cubicBezTo>
                <a:cubicBezTo>
                  <a:pt x="7237447" y="1591738"/>
                  <a:pt x="7231613" y="1597964"/>
                  <a:pt x="7223591" y="1597964"/>
                </a:cubicBezTo>
                <a:cubicBezTo>
                  <a:pt x="7217757" y="1597964"/>
                  <a:pt x="7211194" y="1591738"/>
                  <a:pt x="7211194" y="1583176"/>
                </a:cubicBezTo>
                <a:cubicBezTo>
                  <a:pt x="7211194" y="1574614"/>
                  <a:pt x="7217757" y="1568388"/>
                  <a:pt x="7223591" y="1568388"/>
                </a:cubicBezTo>
                <a:close/>
                <a:moveTo>
                  <a:pt x="7152761" y="1568388"/>
                </a:moveTo>
                <a:cubicBezTo>
                  <a:pt x="7160783" y="1568388"/>
                  <a:pt x="7166617" y="1572763"/>
                  <a:pt x="7166617" y="1580785"/>
                </a:cubicBezTo>
                <a:cubicBezTo>
                  <a:pt x="7166617" y="1588807"/>
                  <a:pt x="7160783" y="1594641"/>
                  <a:pt x="7152761" y="1594641"/>
                </a:cubicBezTo>
                <a:cubicBezTo>
                  <a:pt x="7144739" y="1594641"/>
                  <a:pt x="7140364" y="1588807"/>
                  <a:pt x="7140364" y="1580785"/>
                </a:cubicBezTo>
                <a:cubicBezTo>
                  <a:pt x="7140364" y="1572763"/>
                  <a:pt x="7144739" y="1568388"/>
                  <a:pt x="7152761" y="1568388"/>
                </a:cubicBezTo>
                <a:close/>
                <a:moveTo>
                  <a:pt x="7084322" y="1568388"/>
                </a:moveTo>
                <a:cubicBezTo>
                  <a:pt x="7092106" y="1568388"/>
                  <a:pt x="7099111" y="1572763"/>
                  <a:pt x="7099111" y="1580785"/>
                </a:cubicBezTo>
                <a:cubicBezTo>
                  <a:pt x="7099111" y="1588807"/>
                  <a:pt x="7092106" y="1594641"/>
                  <a:pt x="7084322" y="1594641"/>
                </a:cubicBezTo>
                <a:cubicBezTo>
                  <a:pt x="7075760" y="1594641"/>
                  <a:pt x="7069533" y="1588807"/>
                  <a:pt x="7069533" y="1580785"/>
                </a:cubicBezTo>
                <a:cubicBezTo>
                  <a:pt x="7069533" y="1572763"/>
                  <a:pt x="7075760" y="1568388"/>
                  <a:pt x="7084322" y="1568388"/>
                </a:cubicBezTo>
                <a:close/>
                <a:moveTo>
                  <a:pt x="7440913" y="1494185"/>
                </a:moveTo>
                <a:cubicBezTo>
                  <a:pt x="7446747" y="1494185"/>
                  <a:pt x="7453310" y="1500411"/>
                  <a:pt x="7453310" y="1508973"/>
                </a:cubicBezTo>
                <a:cubicBezTo>
                  <a:pt x="7453310" y="1516756"/>
                  <a:pt x="7446747" y="1523761"/>
                  <a:pt x="7440913" y="1523761"/>
                </a:cubicBezTo>
                <a:cubicBezTo>
                  <a:pt x="7432891" y="1523761"/>
                  <a:pt x="7427057" y="1516756"/>
                  <a:pt x="7427057" y="1508973"/>
                </a:cubicBezTo>
                <a:cubicBezTo>
                  <a:pt x="7427057" y="1500411"/>
                  <a:pt x="7432891" y="1494185"/>
                  <a:pt x="7440913" y="1494185"/>
                </a:cubicBezTo>
                <a:close/>
                <a:moveTo>
                  <a:pt x="7370084" y="1494185"/>
                </a:moveTo>
                <a:cubicBezTo>
                  <a:pt x="7376647" y="1494185"/>
                  <a:pt x="7382481" y="1500411"/>
                  <a:pt x="7382481" y="1508973"/>
                </a:cubicBezTo>
                <a:cubicBezTo>
                  <a:pt x="7382481" y="1516756"/>
                  <a:pt x="7376647" y="1523761"/>
                  <a:pt x="7370084" y="1523761"/>
                </a:cubicBezTo>
                <a:cubicBezTo>
                  <a:pt x="7362791" y="1523761"/>
                  <a:pt x="7356228" y="1516756"/>
                  <a:pt x="7356228" y="1508973"/>
                </a:cubicBezTo>
                <a:cubicBezTo>
                  <a:pt x="7356228" y="1500411"/>
                  <a:pt x="7362791" y="1494185"/>
                  <a:pt x="7370084" y="1494185"/>
                </a:cubicBezTo>
                <a:close/>
                <a:moveTo>
                  <a:pt x="7294422" y="1494185"/>
                </a:moveTo>
                <a:cubicBezTo>
                  <a:pt x="7302444" y="1494185"/>
                  <a:pt x="7308278" y="1500411"/>
                  <a:pt x="7308278" y="1508973"/>
                </a:cubicBezTo>
                <a:cubicBezTo>
                  <a:pt x="7308278" y="1516756"/>
                  <a:pt x="7302444" y="1523761"/>
                  <a:pt x="7294422" y="1523761"/>
                </a:cubicBezTo>
                <a:cubicBezTo>
                  <a:pt x="7288588" y="1523761"/>
                  <a:pt x="7282025" y="1516756"/>
                  <a:pt x="7282025" y="1508973"/>
                </a:cubicBezTo>
                <a:cubicBezTo>
                  <a:pt x="7282025" y="1500411"/>
                  <a:pt x="7288588" y="1494185"/>
                  <a:pt x="7294422" y="1494185"/>
                </a:cubicBezTo>
                <a:close/>
                <a:moveTo>
                  <a:pt x="7223591" y="1494185"/>
                </a:moveTo>
                <a:cubicBezTo>
                  <a:pt x="7231613" y="1494185"/>
                  <a:pt x="7237447" y="1500411"/>
                  <a:pt x="7237447" y="1508973"/>
                </a:cubicBezTo>
                <a:cubicBezTo>
                  <a:pt x="7237447" y="1516756"/>
                  <a:pt x="7231613" y="1523761"/>
                  <a:pt x="7223591" y="1523761"/>
                </a:cubicBezTo>
                <a:cubicBezTo>
                  <a:pt x="7217757" y="1523761"/>
                  <a:pt x="7211194" y="1516756"/>
                  <a:pt x="7211194" y="1508973"/>
                </a:cubicBezTo>
                <a:cubicBezTo>
                  <a:pt x="7211194" y="1500411"/>
                  <a:pt x="7217757" y="1494185"/>
                  <a:pt x="7223591" y="1494185"/>
                </a:cubicBezTo>
                <a:close/>
                <a:moveTo>
                  <a:pt x="7152761" y="1494185"/>
                </a:moveTo>
                <a:cubicBezTo>
                  <a:pt x="7160783" y="1494185"/>
                  <a:pt x="7166617" y="1500411"/>
                  <a:pt x="7166617" y="1508973"/>
                </a:cubicBezTo>
                <a:cubicBezTo>
                  <a:pt x="7166617" y="1516756"/>
                  <a:pt x="7160783" y="1523761"/>
                  <a:pt x="7152761" y="1523761"/>
                </a:cubicBezTo>
                <a:cubicBezTo>
                  <a:pt x="7144739" y="1523761"/>
                  <a:pt x="7140364" y="1516756"/>
                  <a:pt x="7140364" y="1508973"/>
                </a:cubicBezTo>
                <a:cubicBezTo>
                  <a:pt x="7140364" y="1500411"/>
                  <a:pt x="7144739" y="1494185"/>
                  <a:pt x="7152761" y="1494185"/>
                </a:cubicBezTo>
                <a:close/>
                <a:moveTo>
                  <a:pt x="7084322" y="1494185"/>
                </a:moveTo>
                <a:cubicBezTo>
                  <a:pt x="7092106" y="1494185"/>
                  <a:pt x="7099111" y="1500411"/>
                  <a:pt x="7099111" y="1508973"/>
                </a:cubicBezTo>
                <a:cubicBezTo>
                  <a:pt x="7099111" y="1516756"/>
                  <a:pt x="7092106" y="1523761"/>
                  <a:pt x="7084322" y="1523761"/>
                </a:cubicBezTo>
                <a:cubicBezTo>
                  <a:pt x="7075760" y="1523761"/>
                  <a:pt x="7069533" y="1516756"/>
                  <a:pt x="7069533" y="1508973"/>
                </a:cubicBezTo>
                <a:cubicBezTo>
                  <a:pt x="7069533" y="1500411"/>
                  <a:pt x="7075760" y="1494185"/>
                  <a:pt x="7084322" y="1494185"/>
                </a:cubicBezTo>
                <a:close/>
                <a:moveTo>
                  <a:pt x="7013492" y="1494185"/>
                </a:moveTo>
                <a:cubicBezTo>
                  <a:pt x="7021275" y="1494185"/>
                  <a:pt x="7028280" y="1500411"/>
                  <a:pt x="7028280" y="1508973"/>
                </a:cubicBezTo>
                <a:cubicBezTo>
                  <a:pt x="7028280" y="1516756"/>
                  <a:pt x="7021275" y="1523761"/>
                  <a:pt x="7013492" y="1523761"/>
                </a:cubicBezTo>
                <a:cubicBezTo>
                  <a:pt x="7004930" y="1523761"/>
                  <a:pt x="6998704" y="1516756"/>
                  <a:pt x="6998704" y="1508973"/>
                </a:cubicBezTo>
                <a:cubicBezTo>
                  <a:pt x="6998704" y="1500411"/>
                  <a:pt x="7004930" y="1494185"/>
                  <a:pt x="7013492" y="1494185"/>
                </a:cubicBezTo>
                <a:close/>
                <a:moveTo>
                  <a:pt x="6939085" y="1494185"/>
                </a:moveTo>
                <a:cubicBezTo>
                  <a:pt x="6946378" y="1494185"/>
                  <a:pt x="6950753" y="1500411"/>
                  <a:pt x="6950753" y="1508973"/>
                </a:cubicBezTo>
                <a:cubicBezTo>
                  <a:pt x="6950753" y="1516756"/>
                  <a:pt x="6946378" y="1523761"/>
                  <a:pt x="6939085" y="1523761"/>
                </a:cubicBezTo>
                <a:cubicBezTo>
                  <a:pt x="6931063" y="1523761"/>
                  <a:pt x="6924500" y="1516756"/>
                  <a:pt x="6924500" y="1508973"/>
                </a:cubicBezTo>
                <a:cubicBezTo>
                  <a:pt x="6924500" y="1500411"/>
                  <a:pt x="6931063" y="1494185"/>
                  <a:pt x="6939085" y="1494185"/>
                </a:cubicBezTo>
                <a:close/>
                <a:moveTo>
                  <a:pt x="83229" y="1426727"/>
                </a:moveTo>
                <a:cubicBezTo>
                  <a:pt x="90521" y="1426727"/>
                  <a:pt x="97085" y="1431102"/>
                  <a:pt x="97085" y="1439124"/>
                </a:cubicBezTo>
                <a:cubicBezTo>
                  <a:pt x="97085" y="1446417"/>
                  <a:pt x="90521" y="1452980"/>
                  <a:pt x="83229" y="1452980"/>
                </a:cubicBezTo>
                <a:cubicBezTo>
                  <a:pt x="76665" y="1452980"/>
                  <a:pt x="70831" y="1446417"/>
                  <a:pt x="70831" y="1439124"/>
                </a:cubicBezTo>
                <a:cubicBezTo>
                  <a:pt x="70831" y="1432561"/>
                  <a:pt x="76665" y="1426727"/>
                  <a:pt x="83229" y="1426727"/>
                </a:cubicBezTo>
                <a:close/>
                <a:moveTo>
                  <a:pt x="11993" y="1426727"/>
                </a:moveTo>
                <a:cubicBezTo>
                  <a:pt x="20237" y="1426727"/>
                  <a:pt x="26234" y="1432561"/>
                  <a:pt x="26234" y="1439124"/>
                </a:cubicBezTo>
                <a:cubicBezTo>
                  <a:pt x="26234" y="1446417"/>
                  <a:pt x="20237" y="1452980"/>
                  <a:pt x="11993" y="1452980"/>
                </a:cubicBezTo>
                <a:cubicBezTo>
                  <a:pt x="5996" y="1452980"/>
                  <a:pt x="0" y="1446417"/>
                  <a:pt x="0" y="1439124"/>
                </a:cubicBezTo>
                <a:cubicBezTo>
                  <a:pt x="0" y="1432561"/>
                  <a:pt x="5996" y="1426727"/>
                  <a:pt x="11993" y="1426727"/>
                </a:cubicBezTo>
                <a:close/>
                <a:moveTo>
                  <a:pt x="7370084" y="1423353"/>
                </a:moveTo>
                <a:cubicBezTo>
                  <a:pt x="7376647" y="1423353"/>
                  <a:pt x="7382481" y="1429580"/>
                  <a:pt x="7382481" y="1438142"/>
                </a:cubicBezTo>
                <a:cubicBezTo>
                  <a:pt x="7382481" y="1445926"/>
                  <a:pt x="7376647" y="1452931"/>
                  <a:pt x="7370084" y="1452931"/>
                </a:cubicBezTo>
                <a:cubicBezTo>
                  <a:pt x="7362791" y="1452931"/>
                  <a:pt x="7356228" y="1445926"/>
                  <a:pt x="7356228" y="1438142"/>
                </a:cubicBezTo>
                <a:cubicBezTo>
                  <a:pt x="7356228" y="1429580"/>
                  <a:pt x="7362791" y="1423353"/>
                  <a:pt x="7370084" y="1423353"/>
                </a:cubicBezTo>
                <a:close/>
                <a:moveTo>
                  <a:pt x="7294422" y="1423353"/>
                </a:moveTo>
                <a:cubicBezTo>
                  <a:pt x="7302444" y="1423353"/>
                  <a:pt x="7308278" y="1429580"/>
                  <a:pt x="7308278" y="1438142"/>
                </a:cubicBezTo>
                <a:cubicBezTo>
                  <a:pt x="7308278" y="1445926"/>
                  <a:pt x="7302444" y="1452931"/>
                  <a:pt x="7294422" y="1452931"/>
                </a:cubicBezTo>
                <a:cubicBezTo>
                  <a:pt x="7288588" y="1452931"/>
                  <a:pt x="7282025" y="1445926"/>
                  <a:pt x="7282025" y="1438142"/>
                </a:cubicBezTo>
                <a:cubicBezTo>
                  <a:pt x="7282025" y="1429580"/>
                  <a:pt x="7288588" y="1423353"/>
                  <a:pt x="7294422" y="1423353"/>
                </a:cubicBezTo>
                <a:close/>
                <a:moveTo>
                  <a:pt x="7223591" y="1423353"/>
                </a:moveTo>
                <a:cubicBezTo>
                  <a:pt x="7231613" y="1423353"/>
                  <a:pt x="7237447" y="1429580"/>
                  <a:pt x="7237447" y="1438142"/>
                </a:cubicBezTo>
                <a:cubicBezTo>
                  <a:pt x="7237447" y="1445926"/>
                  <a:pt x="7231613" y="1452931"/>
                  <a:pt x="7223591" y="1452931"/>
                </a:cubicBezTo>
                <a:cubicBezTo>
                  <a:pt x="7217757" y="1452931"/>
                  <a:pt x="7211194" y="1445926"/>
                  <a:pt x="7211194" y="1438142"/>
                </a:cubicBezTo>
                <a:cubicBezTo>
                  <a:pt x="7211194" y="1429580"/>
                  <a:pt x="7215569" y="1423353"/>
                  <a:pt x="7223591" y="1423353"/>
                </a:cubicBezTo>
                <a:close/>
                <a:moveTo>
                  <a:pt x="7155152" y="1423353"/>
                </a:moveTo>
                <a:cubicBezTo>
                  <a:pt x="7163714" y="1423353"/>
                  <a:pt x="7169940" y="1429580"/>
                  <a:pt x="7169940" y="1438142"/>
                </a:cubicBezTo>
                <a:cubicBezTo>
                  <a:pt x="7169940" y="1445926"/>
                  <a:pt x="7163714" y="1452931"/>
                  <a:pt x="7155152" y="1452931"/>
                </a:cubicBezTo>
                <a:cubicBezTo>
                  <a:pt x="7146590" y="1452931"/>
                  <a:pt x="7141920" y="1445926"/>
                  <a:pt x="7141920" y="1438142"/>
                </a:cubicBezTo>
                <a:cubicBezTo>
                  <a:pt x="7140364" y="1429580"/>
                  <a:pt x="7146590" y="1423353"/>
                  <a:pt x="7155152" y="1423353"/>
                </a:cubicBezTo>
                <a:close/>
                <a:moveTo>
                  <a:pt x="7084322" y="1423353"/>
                </a:moveTo>
                <a:cubicBezTo>
                  <a:pt x="7092106" y="1423353"/>
                  <a:pt x="7099111" y="1429580"/>
                  <a:pt x="7099111" y="1438142"/>
                </a:cubicBezTo>
                <a:cubicBezTo>
                  <a:pt x="7099111" y="1445926"/>
                  <a:pt x="7092106" y="1452931"/>
                  <a:pt x="7084322" y="1452931"/>
                </a:cubicBezTo>
                <a:cubicBezTo>
                  <a:pt x="7075760" y="1452931"/>
                  <a:pt x="7069533" y="1445926"/>
                  <a:pt x="7069533" y="1438142"/>
                </a:cubicBezTo>
                <a:cubicBezTo>
                  <a:pt x="7069533" y="1429580"/>
                  <a:pt x="7075760" y="1423353"/>
                  <a:pt x="7084322" y="1423353"/>
                </a:cubicBezTo>
                <a:close/>
                <a:moveTo>
                  <a:pt x="7013492" y="1423353"/>
                </a:moveTo>
                <a:cubicBezTo>
                  <a:pt x="7021275" y="1423353"/>
                  <a:pt x="7028280" y="1429580"/>
                  <a:pt x="7028280" y="1438142"/>
                </a:cubicBezTo>
                <a:cubicBezTo>
                  <a:pt x="7028280" y="1445926"/>
                  <a:pt x="7021275" y="1452931"/>
                  <a:pt x="7013492" y="1452931"/>
                </a:cubicBezTo>
                <a:cubicBezTo>
                  <a:pt x="7004930" y="1452931"/>
                  <a:pt x="6998704" y="1445926"/>
                  <a:pt x="6998704" y="1438142"/>
                </a:cubicBezTo>
                <a:cubicBezTo>
                  <a:pt x="6998704" y="1429580"/>
                  <a:pt x="7004930" y="1423353"/>
                  <a:pt x="7013492" y="1423353"/>
                </a:cubicBezTo>
                <a:close/>
                <a:moveTo>
                  <a:pt x="6939085" y="1423353"/>
                </a:moveTo>
                <a:cubicBezTo>
                  <a:pt x="6946378" y="1423353"/>
                  <a:pt x="6950753" y="1429580"/>
                  <a:pt x="6950753" y="1438142"/>
                </a:cubicBezTo>
                <a:cubicBezTo>
                  <a:pt x="6950753" y="1445926"/>
                  <a:pt x="6946378" y="1452931"/>
                  <a:pt x="6939085" y="1452931"/>
                </a:cubicBezTo>
                <a:cubicBezTo>
                  <a:pt x="6931063" y="1452931"/>
                  <a:pt x="6924500" y="1445926"/>
                  <a:pt x="6924500" y="1438142"/>
                </a:cubicBezTo>
                <a:cubicBezTo>
                  <a:pt x="6924500" y="1429580"/>
                  <a:pt x="6931063" y="1423353"/>
                  <a:pt x="6939085" y="1423353"/>
                </a:cubicBezTo>
                <a:close/>
                <a:moveTo>
                  <a:pt x="6867525" y="1423353"/>
                </a:moveTo>
                <a:cubicBezTo>
                  <a:pt x="6874088" y="1423353"/>
                  <a:pt x="6879922" y="1429580"/>
                  <a:pt x="6879922" y="1438142"/>
                </a:cubicBezTo>
                <a:cubicBezTo>
                  <a:pt x="6879922" y="1445926"/>
                  <a:pt x="6874088" y="1452931"/>
                  <a:pt x="6867525" y="1452931"/>
                </a:cubicBezTo>
                <a:cubicBezTo>
                  <a:pt x="6860232" y="1452931"/>
                  <a:pt x="6853669" y="1445926"/>
                  <a:pt x="6853669" y="1438142"/>
                </a:cubicBezTo>
                <a:cubicBezTo>
                  <a:pt x="6853669" y="1429580"/>
                  <a:pt x="6860232" y="1423353"/>
                  <a:pt x="6867525" y="1423353"/>
                </a:cubicBezTo>
                <a:close/>
                <a:moveTo>
                  <a:pt x="6796696" y="1423353"/>
                </a:moveTo>
                <a:cubicBezTo>
                  <a:pt x="6803259" y="1423353"/>
                  <a:pt x="6809093" y="1429580"/>
                  <a:pt x="6809093" y="1438142"/>
                </a:cubicBezTo>
                <a:cubicBezTo>
                  <a:pt x="6809093" y="1445926"/>
                  <a:pt x="6803259" y="1452931"/>
                  <a:pt x="6796696" y="1452931"/>
                </a:cubicBezTo>
                <a:cubicBezTo>
                  <a:pt x="6789403" y="1452931"/>
                  <a:pt x="6782840" y="1445926"/>
                  <a:pt x="6782840" y="1438142"/>
                </a:cubicBezTo>
                <a:cubicBezTo>
                  <a:pt x="6782840" y="1429580"/>
                  <a:pt x="6789403" y="1423353"/>
                  <a:pt x="6796696" y="1423353"/>
                </a:cubicBezTo>
                <a:close/>
                <a:moveTo>
                  <a:pt x="155518" y="1355896"/>
                </a:moveTo>
                <a:cubicBezTo>
                  <a:pt x="161352" y="1355896"/>
                  <a:pt x="167916" y="1360271"/>
                  <a:pt x="167916" y="1368293"/>
                </a:cubicBezTo>
                <a:cubicBezTo>
                  <a:pt x="167916" y="1375586"/>
                  <a:pt x="161352" y="1382149"/>
                  <a:pt x="155518" y="1382149"/>
                </a:cubicBezTo>
                <a:cubicBezTo>
                  <a:pt x="147496" y="1382149"/>
                  <a:pt x="141662" y="1375586"/>
                  <a:pt x="141662" y="1368293"/>
                </a:cubicBezTo>
                <a:cubicBezTo>
                  <a:pt x="141662" y="1360271"/>
                  <a:pt x="147496" y="1355896"/>
                  <a:pt x="155518" y="1355896"/>
                </a:cubicBezTo>
                <a:close/>
                <a:moveTo>
                  <a:pt x="83230" y="1355896"/>
                </a:moveTo>
                <a:cubicBezTo>
                  <a:pt x="90523" y="1355896"/>
                  <a:pt x="97086" y="1360271"/>
                  <a:pt x="97086" y="1368293"/>
                </a:cubicBezTo>
                <a:cubicBezTo>
                  <a:pt x="97086" y="1375586"/>
                  <a:pt x="90523" y="1382149"/>
                  <a:pt x="83230" y="1382149"/>
                </a:cubicBezTo>
                <a:cubicBezTo>
                  <a:pt x="76667" y="1382149"/>
                  <a:pt x="70832" y="1375586"/>
                  <a:pt x="70832" y="1368293"/>
                </a:cubicBezTo>
                <a:cubicBezTo>
                  <a:pt x="70832" y="1360271"/>
                  <a:pt x="76667" y="1355896"/>
                  <a:pt x="83230" y="1355896"/>
                </a:cubicBezTo>
                <a:close/>
                <a:moveTo>
                  <a:pt x="11994" y="1355896"/>
                </a:moveTo>
                <a:cubicBezTo>
                  <a:pt x="20239" y="1355896"/>
                  <a:pt x="26235" y="1360271"/>
                  <a:pt x="26235" y="1368293"/>
                </a:cubicBezTo>
                <a:cubicBezTo>
                  <a:pt x="26235" y="1375586"/>
                  <a:pt x="20239" y="1382149"/>
                  <a:pt x="11994" y="1382149"/>
                </a:cubicBezTo>
                <a:cubicBezTo>
                  <a:pt x="5998" y="1382149"/>
                  <a:pt x="2" y="1375586"/>
                  <a:pt x="2" y="1368293"/>
                </a:cubicBezTo>
                <a:cubicBezTo>
                  <a:pt x="2" y="1360271"/>
                  <a:pt x="5998" y="1355896"/>
                  <a:pt x="11994" y="1355896"/>
                </a:cubicBezTo>
                <a:close/>
                <a:moveTo>
                  <a:pt x="7294422" y="1352524"/>
                </a:moveTo>
                <a:cubicBezTo>
                  <a:pt x="7302444" y="1352524"/>
                  <a:pt x="7308278" y="1359087"/>
                  <a:pt x="7308278" y="1367109"/>
                </a:cubicBezTo>
                <a:cubicBezTo>
                  <a:pt x="7308278" y="1374402"/>
                  <a:pt x="7302444" y="1378777"/>
                  <a:pt x="7294422" y="1378777"/>
                </a:cubicBezTo>
                <a:cubicBezTo>
                  <a:pt x="7288588" y="1378777"/>
                  <a:pt x="7282025" y="1374402"/>
                  <a:pt x="7282025" y="1367109"/>
                </a:cubicBezTo>
                <a:cubicBezTo>
                  <a:pt x="7282025" y="1359087"/>
                  <a:pt x="7288588" y="1352524"/>
                  <a:pt x="7294422" y="1352524"/>
                </a:cubicBezTo>
                <a:close/>
                <a:moveTo>
                  <a:pt x="7223591" y="1352524"/>
                </a:moveTo>
                <a:cubicBezTo>
                  <a:pt x="7231613" y="1352524"/>
                  <a:pt x="7237447" y="1359087"/>
                  <a:pt x="7237447" y="1367109"/>
                </a:cubicBezTo>
                <a:cubicBezTo>
                  <a:pt x="7237447" y="1374402"/>
                  <a:pt x="7231613" y="1378777"/>
                  <a:pt x="7223591" y="1378777"/>
                </a:cubicBezTo>
                <a:cubicBezTo>
                  <a:pt x="7215569" y="1378777"/>
                  <a:pt x="7211194" y="1374402"/>
                  <a:pt x="7211194" y="1367109"/>
                </a:cubicBezTo>
                <a:cubicBezTo>
                  <a:pt x="7211194" y="1359087"/>
                  <a:pt x="7215569" y="1352524"/>
                  <a:pt x="7223591" y="1352524"/>
                </a:cubicBezTo>
                <a:close/>
                <a:moveTo>
                  <a:pt x="7155152" y="1352524"/>
                </a:moveTo>
                <a:cubicBezTo>
                  <a:pt x="7163714" y="1352524"/>
                  <a:pt x="7169940" y="1359087"/>
                  <a:pt x="7169940" y="1367109"/>
                </a:cubicBezTo>
                <a:cubicBezTo>
                  <a:pt x="7169940" y="1374402"/>
                  <a:pt x="7163714" y="1378777"/>
                  <a:pt x="7155152" y="1378777"/>
                </a:cubicBezTo>
                <a:cubicBezTo>
                  <a:pt x="7146590" y="1378777"/>
                  <a:pt x="7140364" y="1374402"/>
                  <a:pt x="7140364" y="1367109"/>
                </a:cubicBezTo>
                <a:cubicBezTo>
                  <a:pt x="7140364" y="1359087"/>
                  <a:pt x="7146590" y="1352524"/>
                  <a:pt x="7155152" y="1352524"/>
                </a:cubicBezTo>
                <a:close/>
                <a:moveTo>
                  <a:pt x="7084322" y="1352524"/>
                </a:moveTo>
                <a:cubicBezTo>
                  <a:pt x="7092106" y="1352524"/>
                  <a:pt x="7099111" y="1359087"/>
                  <a:pt x="7099111" y="1367109"/>
                </a:cubicBezTo>
                <a:cubicBezTo>
                  <a:pt x="7099111" y="1374402"/>
                  <a:pt x="7092106" y="1378777"/>
                  <a:pt x="7084322" y="1378777"/>
                </a:cubicBezTo>
                <a:cubicBezTo>
                  <a:pt x="7075760" y="1378777"/>
                  <a:pt x="7069533" y="1374402"/>
                  <a:pt x="7069533" y="1367109"/>
                </a:cubicBezTo>
                <a:cubicBezTo>
                  <a:pt x="7069533" y="1359087"/>
                  <a:pt x="7075760" y="1352524"/>
                  <a:pt x="7084322" y="1352524"/>
                </a:cubicBezTo>
                <a:close/>
                <a:moveTo>
                  <a:pt x="7013492" y="1352524"/>
                </a:moveTo>
                <a:cubicBezTo>
                  <a:pt x="7021275" y="1352524"/>
                  <a:pt x="7028280" y="1359087"/>
                  <a:pt x="7028280" y="1367109"/>
                </a:cubicBezTo>
                <a:cubicBezTo>
                  <a:pt x="7028280" y="1374402"/>
                  <a:pt x="7021275" y="1378777"/>
                  <a:pt x="7013492" y="1378777"/>
                </a:cubicBezTo>
                <a:cubicBezTo>
                  <a:pt x="7004930" y="1378777"/>
                  <a:pt x="6998704" y="1374402"/>
                  <a:pt x="6998704" y="1367109"/>
                </a:cubicBezTo>
                <a:cubicBezTo>
                  <a:pt x="6998704" y="1359087"/>
                  <a:pt x="7004930" y="1352524"/>
                  <a:pt x="7013492" y="1352524"/>
                </a:cubicBezTo>
                <a:close/>
                <a:moveTo>
                  <a:pt x="6939085" y="1352524"/>
                </a:moveTo>
                <a:cubicBezTo>
                  <a:pt x="6946378" y="1352524"/>
                  <a:pt x="6950753" y="1359354"/>
                  <a:pt x="6950753" y="1367701"/>
                </a:cubicBezTo>
                <a:cubicBezTo>
                  <a:pt x="6950753" y="1375290"/>
                  <a:pt x="6946378" y="1382120"/>
                  <a:pt x="6939085" y="1382120"/>
                </a:cubicBezTo>
                <a:cubicBezTo>
                  <a:pt x="6931063" y="1382120"/>
                  <a:pt x="6924500" y="1375290"/>
                  <a:pt x="6924500" y="1367701"/>
                </a:cubicBezTo>
                <a:cubicBezTo>
                  <a:pt x="6924500" y="1359354"/>
                  <a:pt x="6931063" y="1352524"/>
                  <a:pt x="6939085" y="1352524"/>
                </a:cubicBezTo>
                <a:close/>
                <a:moveTo>
                  <a:pt x="6867525" y="1352524"/>
                </a:moveTo>
                <a:cubicBezTo>
                  <a:pt x="6874088" y="1352524"/>
                  <a:pt x="6879922" y="1359354"/>
                  <a:pt x="6879922" y="1367701"/>
                </a:cubicBezTo>
                <a:cubicBezTo>
                  <a:pt x="6879922" y="1375290"/>
                  <a:pt x="6874088" y="1382120"/>
                  <a:pt x="6867525" y="1382120"/>
                </a:cubicBezTo>
                <a:cubicBezTo>
                  <a:pt x="6860232" y="1382120"/>
                  <a:pt x="6853669" y="1375290"/>
                  <a:pt x="6853669" y="1367701"/>
                </a:cubicBezTo>
                <a:cubicBezTo>
                  <a:pt x="6853669" y="1359354"/>
                  <a:pt x="6860232" y="1352524"/>
                  <a:pt x="6867525" y="1352524"/>
                </a:cubicBezTo>
                <a:close/>
                <a:moveTo>
                  <a:pt x="6796696" y="1352524"/>
                </a:moveTo>
                <a:cubicBezTo>
                  <a:pt x="6803259" y="1352524"/>
                  <a:pt x="6809093" y="1359354"/>
                  <a:pt x="6809093" y="1367701"/>
                </a:cubicBezTo>
                <a:cubicBezTo>
                  <a:pt x="6809093" y="1375290"/>
                  <a:pt x="6803259" y="1382120"/>
                  <a:pt x="6796696" y="1382120"/>
                </a:cubicBezTo>
                <a:cubicBezTo>
                  <a:pt x="6789403" y="1382120"/>
                  <a:pt x="6782840" y="1375290"/>
                  <a:pt x="6782840" y="1367701"/>
                </a:cubicBezTo>
                <a:cubicBezTo>
                  <a:pt x="6782840" y="1359354"/>
                  <a:pt x="6789403" y="1352524"/>
                  <a:pt x="6796696" y="1352524"/>
                </a:cubicBezTo>
                <a:close/>
                <a:moveTo>
                  <a:pt x="6724405" y="1352524"/>
                </a:moveTo>
                <a:cubicBezTo>
                  <a:pt x="6732427" y="1352524"/>
                  <a:pt x="6738261" y="1359354"/>
                  <a:pt x="6738261" y="1367701"/>
                </a:cubicBezTo>
                <a:cubicBezTo>
                  <a:pt x="6738261" y="1375290"/>
                  <a:pt x="6732427" y="1382120"/>
                  <a:pt x="6724405" y="1382120"/>
                </a:cubicBezTo>
                <a:cubicBezTo>
                  <a:pt x="6718571" y="1382120"/>
                  <a:pt x="6712008" y="1375290"/>
                  <a:pt x="6712008" y="1367701"/>
                </a:cubicBezTo>
                <a:cubicBezTo>
                  <a:pt x="6712008" y="1359354"/>
                  <a:pt x="6718571" y="1352524"/>
                  <a:pt x="6724405" y="1352524"/>
                </a:cubicBezTo>
                <a:close/>
                <a:moveTo>
                  <a:pt x="6653576" y="1352524"/>
                </a:moveTo>
                <a:cubicBezTo>
                  <a:pt x="6660869" y="1352524"/>
                  <a:pt x="6667432" y="1359354"/>
                  <a:pt x="6667432" y="1367701"/>
                </a:cubicBezTo>
                <a:cubicBezTo>
                  <a:pt x="6667432" y="1375290"/>
                  <a:pt x="6660869" y="1382120"/>
                  <a:pt x="6653576" y="1382120"/>
                </a:cubicBezTo>
                <a:cubicBezTo>
                  <a:pt x="6647013" y="1382120"/>
                  <a:pt x="6641179" y="1375290"/>
                  <a:pt x="6641179" y="1367701"/>
                </a:cubicBezTo>
                <a:cubicBezTo>
                  <a:pt x="6641179" y="1359354"/>
                  <a:pt x="6647013" y="1352524"/>
                  <a:pt x="6653576" y="1352524"/>
                </a:cubicBezTo>
                <a:close/>
                <a:moveTo>
                  <a:pt x="7223591" y="1281693"/>
                </a:moveTo>
                <a:cubicBezTo>
                  <a:pt x="7231613" y="1281693"/>
                  <a:pt x="7237447" y="1288256"/>
                  <a:pt x="7237447" y="1295549"/>
                </a:cubicBezTo>
                <a:cubicBezTo>
                  <a:pt x="7237447" y="1302112"/>
                  <a:pt x="7231613" y="1307946"/>
                  <a:pt x="7223591" y="1307946"/>
                </a:cubicBezTo>
                <a:cubicBezTo>
                  <a:pt x="7215569" y="1307946"/>
                  <a:pt x="7211194" y="1302112"/>
                  <a:pt x="7211194" y="1295549"/>
                </a:cubicBezTo>
                <a:cubicBezTo>
                  <a:pt x="7211194" y="1288256"/>
                  <a:pt x="7215569" y="1281693"/>
                  <a:pt x="7223591" y="1281693"/>
                </a:cubicBezTo>
                <a:close/>
                <a:moveTo>
                  <a:pt x="7155152" y="1281693"/>
                </a:moveTo>
                <a:cubicBezTo>
                  <a:pt x="7163714" y="1281693"/>
                  <a:pt x="7169940" y="1288256"/>
                  <a:pt x="7169940" y="1295549"/>
                </a:cubicBezTo>
                <a:cubicBezTo>
                  <a:pt x="7169940" y="1302112"/>
                  <a:pt x="7163714" y="1307946"/>
                  <a:pt x="7155152" y="1307946"/>
                </a:cubicBezTo>
                <a:cubicBezTo>
                  <a:pt x="7146590" y="1307946"/>
                  <a:pt x="7140364" y="1302112"/>
                  <a:pt x="7140364" y="1295549"/>
                </a:cubicBezTo>
                <a:cubicBezTo>
                  <a:pt x="7140364" y="1288256"/>
                  <a:pt x="7146590" y="1281693"/>
                  <a:pt x="7155152" y="1281693"/>
                </a:cubicBezTo>
                <a:close/>
                <a:moveTo>
                  <a:pt x="7084322" y="1281693"/>
                </a:moveTo>
                <a:cubicBezTo>
                  <a:pt x="7092106" y="1281693"/>
                  <a:pt x="7099111" y="1288256"/>
                  <a:pt x="7099111" y="1295549"/>
                </a:cubicBezTo>
                <a:cubicBezTo>
                  <a:pt x="7099111" y="1302112"/>
                  <a:pt x="7092106" y="1307946"/>
                  <a:pt x="7084322" y="1307946"/>
                </a:cubicBezTo>
                <a:cubicBezTo>
                  <a:pt x="7075760" y="1307946"/>
                  <a:pt x="7069533" y="1303571"/>
                  <a:pt x="7069533" y="1295549"/>
                </a:cubicBezTo>
                <a:cubicBezTo>
                  <a:pt x="7069533" y="1288256"/>
                  <a:pt x="7075760" y="1281693"/>
                  <a:pt x="7084322" y="1281693"/>
                </a:cubicBezTo>
                <a:close/>
                <a:moveTo>
                  <a:pt x="7013492" y="1281693"/>
                </a:moveTo>
                <a:cubicBezTo>
                  <a:pt x="7021275" y="1281693"/>
                  <a:pt x="7028280" y="1288256"/>
                  <a:pt x="7028280" y="1295549"/>
                </a:cubicBezTo>
                <a:cubicBezTo>
                  <a:pt x="7028280" y="1303571"/>
                  <a:pt x="7021275" y="1307946"/>
                  <a:pt x="7013492" y="1307946"/>
                </a:cubicBezTo>
                <a:cubicBezTo>
                  <a:pt x="7004930" y="1307946"/>
                  <a:pt x="6998704" y="1303571"/>
                  <a:pt x="6998704" y="1295549"/>
                </a:cubicBezTo>
                <a:cubicBezTo>
                  <a:pt x="6998704" y="1288256"/>
                  <a:pt x="7004930" y="1281693"/>
                  <a:pt x="7013492" y="1281693"/>
                </a:cubicBezTo>
                <a:close/>
                <a:moveTo>
                  <a:pt x="6939085" y="1281693"/>
                </a:moveTo>
                <a:cubicBezTo>
                  <a:pt x="6946378" y="1281693"/>
                  <a:pt x="6950753" y="1288256"/>
                  <a:pt x="6950753" y="1295549"/>
                </a:cubicBezTo>
                <a:cubicBezTo>
                  <a:pt x="6950753" y="1303571"/>
                  <a:pt x="6946378" y="1307946"/>
                  <a:pt x="6939085" y="1307946"/>
                </a:cubicBezTo>
                <a:cubicBezTo>
                  <a:pt x="6931063" y="1307946"/>
                  <a:pt x="6924500" y="1303571"/>
                  <a:pt x="6924500" y="1295549"/>
                </a:cubicBezTo>
                <a:cubicBezTo>
                  <a:pt x="6924500" y="1288256"/>
                  <a:pt x="6931063" y="1281693"/>
                  <a:pt x="6939085" y="1281693"/>
                </a:cubicBezTo>
                <a:close/>
                <a:moveTo>
                  <a:pt x="6867525" y="1281693"/>
                </a:moveTo>
                <a:cubicBezTo>
                  <a:pt x="6874088" y="1281693"/>
                  <a:pt x="6879922" y="1288256"/>
                  <a:pt x="6879922" y="1295549"/>
                </a:cubicBezTo>
                <a:cubicBezTo>
                  <a:pt x="6879922" y="1303571"/>
                  <a:pt x="6874088" y="1307946"/>
                  <a:pt x="6867525" y="1307946"/>
                </a:cubicBezTo>
                <a:cubicBezTo>
                  <a:pt x="6860232" y="1307946"/>
                  <a:pt x="6853669" y="1303571"/>
                  <a:pt x="6853669" y="1295549"/>
                </a:cubicBezTo>
                <a:cubicBezTo>
                  <a:pt x="6853669" y="1288256"/>
                  <a:pt x="6860232" y="1281693"/>
                  <a:pt x="6867525" y="1281693"/>
                </a:cubicBezTo>
                <a:close/>
                <a:moveTo>
                  <a:pt x="6796696" y="1281693"/>
                </a:moveTo>
                <a:cubicBezTo>
                  <a:pt x="6803259" y="1281693"/>
                  <a:pt x="6809093" y="1288256"/>
                  <a:pt x="6809093" y="1295549"/>
                </a:cubicBezTo>
                <a:cubicBezTo>
                  <a:pt x="6809093" y="1303571"/>
                  <a:pt x="6803259" y="1307946"/>
                  <a:pt x="6796696" y="1307946"/>
                </a:cubicBezTo>
                <a:cubicBezTo>
                  <a:pt x="6789403" y="1307946"/>
                  <a:pt x="6782840" y="1303571"/>
                  <a:pt x="6782840" y="1295549"/>
                </a:cubicBezTo>
                <a:cubicBezTo>
                  <a:pt x="6782840" y="1288256"/>
                  <a:pt x="6789403" y="1281693"/>
                  <a:pt x="6796696" y="1281693"/>
                </a:cubicBezTo>
                <a:close/>
                <a:moveTo>
                  <a:pt x="6724405" y="1281693"/>
                </a:moveTo>
                <a:cubicBezTo>
                  <a:pt x="6732427" y="1281693"/>
                  <a:pt x="6738261" y="1288256"/>
                  <a:pt x="6738261" y="1295549"/>
                </a:cubicBezTo>
                <a:cubicBezTo>
                  <a:pt x="6738261" y="1303571"/>
                  <a:pt x="6732427" y="1307946"/>
                  <a:pt x="6724405" y="1307946"/>
                </a:cubicBezTo>
                <a:cubicBezTo>
                  <a:pt x="6718571" y="1307946"/>
                  <a:pt x="6712008" y="1303571"/>
                  <a:pt x="6712008" y="1295549"/>
                </a:cubicBezTo>
                <a:cubicBezTo>
                  <a:pt x="6712008" y="1288256"/>
                  <a:pt x="6718571" y="1281693"/>
                  <a:pt x="6724405" y="1281693"/>
                </a:cubicBezTo>
                <a:close/>
                <a:moveTo>
                  <a:pt x="6653576" y="1281693"/>
                </a:moveTo>
                <a:cubicBezTo>
                  <a:pt x="6660869" y="1281693"/>
                  <a:pt x="6667432" y="1288256"/>
                  <a:pt x="6667432" y="1295549"/>
                </a:cubicBezTo>
                <a:cubicBezTo>
                  <a:pt x="6667432" y="1303571"/>
                  <a:pt x="6660869" y="1307946"/>
                  <a:pt x="6653576" y="1307946"/>
                </a:cubicBezTo>
                <a:cubicBezTo>
                  <a:pt x="6647013" y="1307946"/>
                  <a:pt x="6641179" y="1303571"/>
                  <a:pt x="6641179" y="1295549"/>
                </a:cubicBezTo>
                <a:cubicBezTo>
                  <a:pt x="6641179" y="1288256"/>
                  <a:pt x="6647013" y="1281693"/>
                  <a:pt x="6653576" y="1281693"/>
                </a:cubicBezTo>
                <a:close/>
                <a:moveTo>
                  <a:pt x="6582745" y="1281693"/>
                </a:moveTo>
                <a:cubicBezTo>
                  <a:pt x="6590038" y="1281693"/>
                  <a:pt x="6596601" y="1288256"/>
                  <a:pt x="6596601" y="1295549"/>
                </a:cubicBezTo>
                <a:cubicBezTo>
                  <a:pt x="6596601" y="1303571"/>
                  <a:pt x="6590038" y="1307946"/>
                  <a:pt x="6582745" y="1307946"/>
                </a:cubicBezTo>
                <a:cubicBezTo>
                  <a:pt x="6574723" y="1307946"/>
                  <a:pt x="6570348" y="1303571"/>
                  <a:pt x="6570348" y="1295549"/>
                </a:cubicBezTo>
                <a:cubicBezTo>
                  <a:pt x="6570348" y="1288256"/>
                  <a:pt x="6574723" y="1281693"/>
                  <a:pt x="6582745" y="1281693"/>
                </a:cubicBezTo>
                <a:close/>
                <a:moveTo>
                  <a:pt x="6510933" y="1281693"/>
                </a:moveTo>
                <a:cubicBezTo>
                  <a:pt x="6518717" y="1281693"/>
                  <a:pt x="6525722" y="1288256"/>
                  <a:pt x="6525722" y="1295549"/>
                </a:cubicBezTo>
                <a:cubicBezTo>
                  <a:pt x="6525722" y="1303571"/>
                  <a:pt x="6518717" y="1307946"/>
                  <a:pt x="6510933" y="1307946"/>
                </a:cubicBezTo>
                <a:cubicBezTo>
                  <a:pt x="6502371" y="1307946"/>
                  <a:pt x="6496144" y="1303571"/>
                  <a:pt x="6496144" y="1295549"/>
                </a:cubicBezTo>
                <a:cubicBezTo>
                  <a:pt x="6496144" y="1288256"/>
                  <a:pt x="6502371" y="1281693"/>
                  <a:pt x="6510933" y="1281693"/>
                </a:cubicBezTo>
                <a:close/>
                <a:moveTo>
                  <a:pt x="6440492" y="1281693"/>
                </a:moveTo>
                <a:cubicBezTo>
                  <a:pt x="6448081" y="1281693"/>
                  <a:pt x="6454911" y="1288256"/>
                  <a:pt x="6454911" y="1295549"/>
                </a:cubicBezTo>
                <a:cubicBezTo>
                  <a:pt x="6454911" y="1303571"/>
                  <a:pt x="6448081" y="1307946"/>
                  <a:pt x="6440492" y="1307946"/>
                </a:cubicBezTo>
                <a:cubicBezTo>
                  <a:pt x="6432145" y="1307946"/>
                  <a:pt x="6425315" y="1303571"/>
                  <a:pt x="6425315" y="1295549"/>
                </a:cubicBezTo>
                <a:cubicBezTo>
                  <a:pt x="6425315" y="1288256"/>
                  <a:pt x="6432145" y="1281693"/>
                  <a:pt x="6440492" y="1281693"/>
                </a:cubicBezTo>
                <a:close/>
                <a:moveTo>
                  <a:pt x="6369273" y="1281693"/>
                </a:moveTo>
                <a:cubicBezTo>
                  <a:pt x="6377835" y="1281693"/>
                  <a:pt x="6384062" y="1288698"/>
                  <a:pt x="6384062" y="1296482"/>
                </a:cubicBezTo>
                <a:cubicBezTo>
                  <a:pt x="6384062" y="1305044"/>
                  <a:pt x="6377835" y="1311271"/>
                  <a:pt x="6369273" y="1311271"/>
                </a:cubicBezTo>
                <a:cubicBezTo>
                  <a:pt x="6361489" y="1311271"/>
                  <a:pt x="6354484" y="1305044"/>
                  <a:pt x="6354484" y="1296482"/>
                </a:cubicBezTo>
                <a:cubicBezTo>
                  <a:pt x="6354484" y="1288698"/>
                  <a:pt x="6361489" y="1281693"/>
                  <a:pt x="6369273" y="1281693"/>
                </a:cubicBezTo>
                <a:close/>
                <a:moveTo>
                  <a:pt x="5799257" y="1281693"/>
                </a:moveTo>
                <a:cubicBezTo>
                  <a:pt x="5807819" y="1281693"/>
                  <a:pt x="5814045" y="1288698"/>
                  <a:pt x="5814045" y="1296482"/>
                </a:cubicBezTo>
                <a:cubicBezTo>
                  <a:pt x="5814045" y="1305044"/>
                  <a:pt x="5807819" y="1311271"/>
                  <a:pt x="5799257" y="1311271"/>
                </a:cubicBezTo>
                <a:cubicBezTo>
                  <a:pt x="5791474" y="1311271"/>
                  <a:pt x="5784469" y="1305044"/>
                  <a:pt x="5784469" y="1296482"/>
                </a:cubicBezTo>
                <a:cubicBezTo>
                  <a:pt x="5784469" y="1288698"/>
                  <a:pt x="5791474" y="1281693"/>
                  <a:pt x="5799257" y="1281693"/>
                </a:cubicBezTo>
                <a:close/>
                <a:moveTo>
                  <a:pt x="5724122" y="1281693"/>
                </a:moveTo>
                <a:cubicBezTo>
                  <a:pt x="5732144" y="1281693"/>
                  <a:pt x="5736519" y="1288698"/>
                  <a:pt x="5736519" y="1296482"/>
                </a:cubicBezTo>
                <a:cubicBezTo>
                  <a:pt x="5736519" y="1305044"/>
                  <a:pt x="5732144" y="1311271"/>
                  <a:pt x="5724122" y="1311271"/>
                </a:cubicBezTo>
                <a:cubicBezTo>
                  <a:pt x="5716100" y="1311271"/>
                  <a:pt x="5710266" y="1305044"/>
                  <a:pt x="5710266" y="1296482"/>
                </a:cubicBezTo>
                <a:cubicBezTo>
                  <a:pt x="5710266" y="1288698"/>
                  <a:pt x="5716100" y="1281693"/>
                  <a:pt x="5724122" y="1281693"/>
                </a:cubicBezTo>
                <a:close/>
                <a:moveTo>
                  <a:pt x="5653291" y="1281693"/>
                </a:moveTo>
                <a:cubicBezTo>
                  <a:pt x="5659125" y="1281693"/>
                  <a:pt x="5665688" y="1288698"/>
                  <a:pt x="5665688" y="1296482"/>
                </a:cubicBezTo>
                <a:cubicBezTo>
                  <a:pt x="5665688" y="1305044"/>
                  <a:pt x="5659125" y="1311271"/>
                  <a:pt x="5653291" y="1311271"/>
                </a:cubicBezTo>
                <a:cubicBezTo>
                  <a:pt x="5645269" y="1311271"/>
                  <a:pt x="5639435" y="1305044"/>
                  <a:pt x="5639435" y="1296482"/>
                </a:cubicBezTo>
                <a:cubicBezTo>
                  <a:pt x="5639435" y="1288698"/>
                  <a:pt x="5645269" y="1281693"/>
                  <a:pt x="5653291" y="1281693"/>
                </a:cubicBezTo>
                <a:close/>
                <a:moveTo>
                  <a:pt x="5582461" y="1281693"/>
                </a:moveTo>
                <a:cubicBezTo>
                  <a:pt x="5588295" y="1281693"/>
                  <a:pt x="5594858" y="1288698"/>
                  <a:pt x="5594858" y="1296482"/>
                </a:cubicBezTo>
                <a:cubicBezTo>
                  <a:pt x="5594858" y="1305044"/>
                  <a:pt x="5588295" y="1311271"/>
                  <a:pt x="5582461" y="1311271"/>
                </a:cubicBezTo>
                <a:cubicBezTo>
                  <a:pt x="5574439" y="1311271"/>
                  <a:pt x="5568605" y="1305044"/>
                  <a:pt x="5568605" y="1296482"/>
                </a:cubicBezTo>
                <a:cubicBezTo>
                  <a:pt x="5568605" y="1288698"/>
                  <a:pt x="5574439" y="1281693"/>
                  <a:pt x="5582461" y="1281693"/>
                </a:cubicBezTo>
                <a:close/>
                <a:moveTo>
                  <a:pt x="5510171" y="1281693"/>
                </a:moveTo>
                <a:cubicBezTo>
                  <a:pt x="5517464" y="1281693"/>
                  <a:pt x="5524027" y="1288698"/>
                  <a:pt x="5524027" y="1296482"/>
                </a:cubicBezTo>
                <a:cubicBezTo>
                  <a:pt x="5524027" y="1305044"/>
                  <a:pt x="5517464" y="1311271"/>
                  <a:pt x="5510171" y="1311271"/>
                </a:cubicBezTo>
                <a:cubicBezTo>
                  <a:pt x="5503608" y="1311271"/>
                  <a:pt x="5497774" y="1305044"/>
                  <a:pt x="5497774" y="1296482"/>
                </a:cubicBezTo>
                <a:cubicBezTo>
                  <a:pt x="5497774" y="1288698"/>
                  <a:pt x="5503608" y="1281693"/>
                  <a:pt x="5510171" y="1281693"/>
                </a:cubicBezTo>
                <a:close/>
                <a:moveTo>
                  <a:pt x="5438937" y="1281693"/>
                </a:moveTo>
                <a:cubicBezTo>
                  <a:pt x="5447182" y="1281693"/>
                  <a:pt x="5453178" y="1288698"/>
                  <a:pt x="5453178" y="1296482"/>
                </a:cubicBezTo>
                <a:cubicBezTo>
                  <a:pt x="5453178" y="1305044"/>
                  <a:pt x="5447182" y="1311271"/>
                  <a:pt x="5438937" y="1311271"/>
                </a:cubicBezTo>
                <a:cubicBezTo>
                  <a:pt x="5432941" y="1311271"/>
                  <a:pt x="5426945" y="1305044"/>
                  <a:pt x="5426945" y="1296482"/>
                </a:cubicBezTo>
                <a:cubicBezTo>
                  <a:pt x="5426945" y="1288698"/>
                  <a:pt x="5432941" y="1281693"/>
                  <a:pt x="5438937" y="1281693"/>
                </a:cubicBezTo>
                <a:close/>
                <a:moveTo>
                  <a:pt x="5368510" y="1281693"/>
                </a:moveTo>
                <a:cubicBezTo>
                  <a:pt x="5376532" y="1281693"/>
                  <a:pt x="5382366" y="1288698"/>
                  <a:pt x="5382366" y="1296482"/>
                </a:cubicBezTo>
                <a:cubicBezTo>
                  <a:pt x="5382366" y="1305044"/>
                  <a:pt x="5376532" y="1311271"/>
                  <a:pt x="5368510" y="1311271"/>
                </a:cubicBezTo>
                <a:cubicBezTo>
                  <a:pt x="5361218" y="1311271"/>
                  <a:pt x="5356113" y="1305044"/>
                  <a:pt x="5356113" y="1296482"/>
                </a:cubicBezTo>
                <a:cubicBezTo>
                  <a:pt x="5356113" y="1288698"/>
                  <a:pt x="5361218" y="1281693"/>
                  <a:pt x="5368510" y="1281693"/>
                </a:cubicBezTo>
                <a:close/>
                <a:moveTo>
                  <a:pt x="5296699" y="1281693"/>
                </a:moveTo>
                <a:cubicBezTo>
                  <a:pt x="5305261" y="1281693"/>
                  <a:pt x="5311488" y="1288698"/>
                  <a:pt x="5311488" y="1296482"/>
                </a:cubicBezTo>
                <a:cubicBezTo>
                  <a:pt x="5311488" y="1305044"/>
                  <a:pt x="5305261" y="1311271"/>
                  <a:pt x="5296699" y="1311271"/>
                </a:cubicBezTo>
                <a:cubicBezTo>
                  <a:pt x="5288915" y="1311271"/>
                  <a:pt x="5281910" y="1305044"/>
                  <a:pt x="5281910" y="1296482"/>
                </a:cubicBezTo>
                <a:cubicBezTo>
                  <a:pt x="5281910" y="1288698"/>
                  <a:pt x="5288915" y="1281693"/>
                  <a:pt x="5296699" y="1281693"/>
                </a:cubicBezTo>
                <a:close/>
                <a:moveTo>
                  <a:pt x="5225869" y="1281693"/>
                </a:moveTo>
                <a:cubicBezTo>
                  <a:pt x="5234431" y="1281693"/>
                  <a:pt x="5240657" y="1288698"/>
                  <a:pt x="5240657" y="1296482"/>
                </a:cubicBezTo>
                <a:cubicBezTo>
                  <a:pt x="5240657" y="1305044"/>
                  <a:pt x="5234431" y="1311271"/>
                  <a:pt x="5225869" y="1311271"/>
                </a:cubicBezTo>
                <a:cubicBezTo>
                  <a:pt x="5217307" y="1311271"/>
                  <a:pt x="5211081" y="1305044"/>
                  <a:pt x="5211081" y="1296482"/>
                </a:cubicBezTo>
                <a:cubicBezTo>
                  <a:pt x="5211081" y="1288698"/>
                  <a:pt x="5217307" y="1281693"/>
                  <a:pt x="5225869" y="1281693"/>
                </a:cubicBezTo>
                <a:close/>
                <a:moveTo>
                  <a:pt x="5154105" y="1281693"/>
                </a:moveTo>
                <a:cubicBezTo>
                  <a:pt x="5162127" y="1281693"/>
                  <a:pt x="5166502" y="1288698"/>
                  <a:pt x="5166502" y="1296482"/>
                </a:cubicBezTo>
                <a:cubicBezTo>
                  <a:pt x="5166502" y="1305044"/>
                  <a:pt x="5162127" y="1311271"/>
                  <a:pt x="5154105" y="1311271"/>
                </a:cubicBezTo>
                <a:cubicBezTo>
                  <a:pt x="5146083" y="1311271"/>
                  <a:pt x="5140249" y="1305044"/>
                  <a:pt x="5140249" y="1296482"/>
                </a:cubicBezTo>
                <a:cubicBezTo>
                  <a:pt x="5140249" y="1288698"/>
                  <a:pt x="5146083" y="1281693"/>
                  <a:pt x="5154105" y="1281693"/>
                </a:cubicBezTo>
                <a:close/>
                <a:moveTo>
                  <a:pt x="5083276" y="1281693"/>
                </a:moveTo>
                <a:cubicBezTo>
                  <a:pt x="5089110" y="1281693"/>
                  <a:pt x="5095673" y="1288698"/>
                  <a:pt x="5095673" y="1296482"/>
                </a:cubicBezTo>
                <a:cubicBezTo>
                  <a:pt x="5095673" y="1305044"/>
                  <a:pt x="5089110" y="1311271"/>
                  <a:pt x="5083276" y="1311271"/>
                </a:cubicBezTo>
                <a:cubicBezTo>
                  <a:pt x="5075254" y="1311271"/>
                  <a:pt x="5069420" y="1305044"/>
                  <a:pt x="5069420" y="1296482"/>
                </a:cubicBezTo>
                <a:cubicBezTo>
                  <a:pt x="5069420" y="1288698"/>
                  <a:pt x="5075254" y="1281693"/>
                  <a:pt x="5083276" y="1281693"/>
                </a:cubicBezTo>
                <a:close/>
                <a:moveTo>
                  <a:pt x="5012445" y="1281693"/>
                </a:moveTo>
                <a:cubicBezTo>
                  <a:pt x="5018279" y="1281693"/>
                  <a:pt x="5024842" y="1288698"/>
                  <a:pt x="5024842" y="1296482"/>
                </a:cubicBezTo>
                <a:cubicBezTo>
                  <a:pt x="5024842" y="1305044"/>
                  <a:pt x="5018279" y="1311271"/>
                  <a:pt x="5012445" y="1311271"/>
                </a:cubicBezTo>
                <a:cubicBezTo>
                  <a:pt x="5004423" y="1311271"/>
                  <a:pt x="4998589" y="1305044"/>
                  <a:pt x="4998589" y="1296482"/>
                </a:cubicBezTo>
                <a:cubicBezTo>
                  <a:pt x="4998589" y="1288698"/>
                  <a:pt x="5004423" y="1281693"/>
                  <a:pt x="5012445" y="1281693"/>
                </a:cubicBezTo>
                <a:close/>
                <a:moveTo>
                  <a:pt x="4940157" y="1281693"/>
                </a:moveTo>
                <a:cubicBezTo>
                  <a:pt x="4948179" y="1281693"/>
                  <a:pt x="4954013" y="1288698"/>
                  <a:pt x="4954013" y="1296482"/>
                </a:cubicBezTo>
                <a:cubicBezTo>
                  <a:pt x="4954013" y="1305044"/>
                  <a:pt x="4948179" y="1311271"/>
                  <a:pt x="4940157" y="1311271"/>
                </a:cubicBezTo>
                <a:cubicBezTo>
                  <a:pt x="4934323" y="1311271"/>
                  <a:pt x="4927760" y="1305044"/>
                  <a:pt x="4927760" y="1296482"/>
                </a:cubicBezTo>
                <a:cubicBezTo>
                  <a:pt x="4927760" y="1288698"/>
                  <a:pt x="4934323" y="1281693"/>
                  <a:pt x="4940157" y="1281693"/>
                </a:cubicBezTo>
                <a:close/>
                <a:moveTo>
                  <a:pt x="4865953" y="1281693"/>
                </a:moveTo>
                <a:cubicBezTo>
                  <a:pt x="4873975" y="1281693"/>
                  <a:pt x="4879809" y="1288698"/>
                  <a:pt x="4879809" y="1296482"/>
                </a:cubicBezTo>
                <a:cubicBezTo>
                  <a:pt x="4879809" y="1305044"/>
                  <a:pt x="4873975" y="1311271"/>
                  <a:pt x="4865953" y="1311271"/>
                </a:cubicBezTo>
                <a:cubicBezTo>
                  <a:pt x="4860119" y="1311271"/>
                  <a:pt x="4853556" y="1305044"/>
                  <a:pt x="4853556" y="1296482"/>
                </a:cubicBezTo>
                <a:cubicBezTo>
                  <a:pt x="4853556" y="1288698"/>
                  <a:pt x="4860119" y="1281693"/>
                  <a:pt x="4865953" y="1281693"/>
                </a:cubicBezTo>
                <a:close/>
                <a:moveTo>
                  <a:pt x="4795122" y="1281693"/>
                </a:moveTo>
                <a:cubicBezTo>
                  <a:pt x="4803144" y="1281693"/>
                  <a:pt x="4808978" y="1288698"/>
                  <a:pt x="4808978" y="1296482"/>
                </a:cubicBezTo>
                <a:cubicBezTo>
                  <a:pt x="4808978" y="1305044"/>
                  <a:pt x="4803144" y="1311271"/>
                  <a:pt x="4795122" y="1311271"/>
                </a:cubicBezTo>
                <a:cubicBezTo>
                  <a:pt x="4787830" y="1311271"/>
                  <a:pt x="4782725" y="1305044"/>
                  <a:pt x="4782725" y="1296482"/>
                </a:cubicBezTo>
                <a:cubicBezTo>
                  <a:pt x="4782725" y="1288698"/>
                  <a:pt x="4787830" y="1281693"/>
                  <a:pt x="4795122" y="1281693"/>
                </a:cubicBezTo>
                <a:close/>
                <a:moveTo>
                  <a:pt x="4726684" y="1281693"/>
                </a:moveTo>
                <a:cubicBezTo>
                  <a:pt x="4735246" y="1281693"/>
                  <a:pt x="4741472" y="1288698"/>
                  <a:pt x="4741472" y="1296482"/>
                </a:cubicBezTo>
                <a:cubicBezTo>
                  <a:pt x="4741472" y="1305044"/>
                  <a:pt x="4735246" y="1311271"/>
                  <a:pt x="4726684" y="1311271"/>
                </a:cubicBezTo>
                <a:cubicBezTo>
                  <a:pt x="4718122" y="1311271"/>
                  <a:pt x="4711896" y="1305044"/>
                  <a:pt x="4711896" y="1296482"/>
                </a:cubicBezTo>
                <a:cubicBezTo>
                  <a:pt x="4711896" y="1288698"/>
                  <a:pt x="4718122" y="1281693"/>
                  <a:pt x="4726684" y="1281693"/>
                </a:cubicBezTo>
                <a:close/>
                <a:moveTo>
                  <a:pt x="4655853" y="1281693"/>
                </a:moveTo>
                <a:cubicBezTo>
                  <a:pt x="4663637" y="1281693"/>
                  <a:pt x="4670642" y="1286798"/>
                  <a:pt x="4670642" y="1294090"/>
                </a:cubicBezTo>
                <a:cubicBezTo>
                  <a:pt x="4670642" y="1302112"/>
                  <a:pt x="4663637" y="1307946"/>
                  <a:pt x="4655853" y="1307946"/>
                </a:cubicBezTo>
                <a:cubicBezTo>
                  <a:pt x="4647291" y="1307946"/>
                  <a:pt x="4641064" y="1302112"/>
                  <a:pt x="4641064" y="1294090"/>
                </a:cubicBezTo>
                <a:cubicBezTo>
                  <a:pt x="4641064" y="1286798"/>
                  <a:pt x="4647291" y="1281693"/>
                  <a:pt x="4655853" y="1281693"/>
                </a:cubicBezTo>
                <a:close/>
                <a:moveTo>
                  <a:pt x="4585023" y="1281693"/>
                </a:moveTo>
                <a:cubicBezTo>
                  <a:pt x="4592806" y="1281693"/>
                  <a:pt x="4599811" y="1286798"/>
                  <a:pt x="4599811" y="1294090"/>
                </a:cubicBezTo>
                <a:cubicBezTo>
                  <a:pt x="4599811" y="1302112"/>
                  <a:pt x="4592806" y="1307946"/>
                  <a:pt x="4585023" y="1307946"/>
                </a:cubicBezTo>
                <a:cubicBezTo>
                  <a:pt x="4576461" y="1307946"/>
                  <a:pt x="4570235" y="1302112"/>
                  <a:pt x="4570235" y="1294090"/>
                </a:cubicBezTo>
                <a:cubicBezTo>
                  <a:pt x="4570235" y="1286798"/>
                  <a:pt x="4576461" y="1281693"/>
                  <a:pt x="4585023" y="1281693"/>
                </a:cubicBezTo>
                <a:close/>
                <a:moveTo>
                  <a:pt x="226355" y="1281693"/>
                </a:moveTo>
                <a:cubicBezTo>
                  <a:pt x="232189" y="1281693"/>
                  <a:pt x="238753" y="1288523"/>
                  <a:pt x="238753" y="1296871"/>
                </a:cubicBezTo>
                <a:cubicBezTo>
                  <a:pt x="238753" y="1304461"/>
                  <a:pt x="232189" y="1311291"/>
                  <a:pt x="226355" y="1311291"/>
                </a:cubicBezTo>
                <a:cubicBezTo>
                  <a:pt x="218333" y="1311291"/>
                  <a:pt x="212499" y="1304461"/>
                  <a:pt x="212499" y="1296871"/>
                </a:cubicBezTo>
                <a:cubicBezTo>
                  <a:pt x="212499" y="1288523"/>
                  <a:pt x="218333" y="1281693"/>
                  <a:pt x="226355" y="1281693"/>
                </a:cubicBezTo>
                <a:close/>
                <a:moveTo>
                  <a:pt x="155522" y="1281693"/>
                </a:moveTo>
                <a:cubicBezTo>
                  <a:pt x="161356" y="1281693"/>
                  <a:pt x="167919" y="1288523"/>
                  <a:pt x="167919" y="1296871"/>
                </a:cubicBezTo>
                <a:cubicBezTo>
                  <a:pt x="167919" y="1304461"/>
                  <a:pt x="161356" y="1311291"/>
                  <a:pt x="155522" y="1311291"/>
                </a:cubicBezTo>
                <a:cubicBezTo>
                  <a:pt x="147500" y="1311291"/>
                  <a:pt x="141666" y="1304461"/>
                  <a:pt x="141666" y="1296871"/>
                </a:cubicBezTo>
                <a:cubicBezTo>
                  <a:pt x="141666" y="1288523"/>
                  <a:pt x="147500" y="1281693"/>
                  <a:pt x="155522" y="1281693"/>
                </a:cubicBezTo>
                <a:close/>
                <a:moveTo>
                  <a:pt x="83234" y="1281693"/>
                </a:moveTo>
                <a:cubicBezTo>
                  <a:pt x="90526" y="1281693"/>
                  <a:pt x="97090" y="1288523"/>
                  <a:pt x="97090" y="1296871"/>
                </a:cubicBezTo>
                <a:cubicBezTo>
                  <a:pt x="97090" y="1304461"/>
                  <a:pt x="90526" y="1311291"/>
                  <a:pt x="83234" y="1311291"/>
                </a:cubicBezTo>
                <a:cubicBezTo>
                  <a:pt x="76670" y="1311291"/>
                  <a:pt x="70836" y="1304461"/>
                  <a:pt x="70836" y="1296871"/>
                </a:cubicBezTo>
                <a:cubicBezTo>
                  <a:pt x="70836" y="1288523"/>
                  <a:pt x="76670" y="1281693"/>
                  <a:pt x="83234" y="1281693"/>
                </a:cubicBezTo>
                <a:close/>
                <a:moveTo>
                  <a:pt x="11998" y="1281693"/>
                </a:moveTo>
                <a:cubicBezTo>
                  <a:pt x="20243" y="1281693"/>
                  <a:pt x="26239" y="1288523"/>
                  <a:pt x="26239" y="1296871"/>
                </a:cubicBezTo>
                <a:cubicBezTo>
                  <a:pt x="26239" y="1304461"/>
                  <a:pt x="20243" y="1311291"/>
                  <a:pt x="11998" y="1311291"/>
                </a:cubicBezTo>
                <a:cubicBezTo>
                  <a:pt x="6002" y="1311291"/>
                  <a:pt x="5" y="1304461"/>
                  <a:pt x="5" y="1296871"/>
                </a:cubicBezTo>
                <a:cubicBezTo>
                  <a:pt x="5" y="1288523"/>
                  <a:pt x="4503" y="1281693"/>
                  <a:pt x="11998" y="1281693"/>
                </a:cubicBezTo>
                <a:close/>
                <a:moveTo>
                  <a:pt x="7084322" y="1210863"/>
                </a:moveTo>
                <a:cubicBezTo>
                  <a:pt x="7092106" y="1210863"/>
                  <a:pt x="7099111" y="1217426"/>
                  <a:pt x="7099111" y="1224719"/>
                </a:cubicBezTo>
                <a:cubicBezTo>
                  <a:pt x="7099111" y="1231282"/>
                  <a:pt x="7092106" y="1237116"/>
                  <a:pt x="7084322" y="1237116"/>
                </a:cubicBezTo>
                <a:cubicBezTo>
                  <a:pt x="7075760" y="1237116"/>
                  <a:pt x="7069533" y="1231282"/>
                  <a:pt x="7069533" y="1224719"/>
                </a:cubicBezTo>
                <a:cubicBezTo>
                  <a:pt x="7069533" y="1217426"/>
                  <a:pt x="7075760" y="1210863"/>
                  <a:pt x="7084322" y="1210863"/>
                </a:cubicBezTo>
                <a:close/>
                <a:moveTo>
                  <a:pt x="7013492" y="1210863"/>
                </a:moveTo>
                <a:cubicBezTo>
                  <a:pt x="7021275" y="1210863"/>
                  <a:pt x="7028280" y="1217426"/>
                  <a:pt x="7028280" y="1224719"/>
                </a:cubicBezTo>
                <a:cubicBezTo>
                  <a:pt x="7028280" y="1231282"/>
                  <a:pt x="7021275" y="1237116"/>
                  <a:pt x="7013492" y="1237116"/>
                </a:cubicBezTo>
                <a:cubicBezTo>
                  <a:pt x="7004930" y="1237116"/>
                  <a:pt x="6998704" y="1231282"/>
                  <a:pt x="6998704" y="1224719"/>
                </a:cubicBezTo>
                <a:cubicBezTo>
                  <a:pt x="6998704" y="1217426"/>
                  <a:pt x="7004930" y="1210863"/>
                  <a:pt x="7013492" y="1210863"/>
                </a:cubicBezTo>
                <a:close/>
                <a:moveTo>
                  <a:pt x="6939085" y="1210863"/>
                </a:moveTo>
                <a:cubicBezTo>
                  <a:pt x="6946378" y="1210863"/>
                  <a:pt x="6950753" y="1217426"/>
                  <a:pt x="6950753" y="1224719"/>
                </a:cubicBezTo>
                <a:cubicBezTo>
                  <a:pt x="6950753" y="1231282"/>
                  <a:pt x="6946378" y="1237116"/>
                  <a:pt x="6939085" y="1237116"/>
                </a:cubicBezTo>
                <a:cubicBezTo>
                  <a:pt x="6931063" y="1237116"/>
                  <a:pt x="6924500" y="1231282"/>
                  <a:pt x="6924500" y="1224719"/>
                </a:cubicBezTo>
                <a:cubicBezTo>
                  <a:pt x="6924500" y="1217426"/>
                  <a:pt x="6931063" y="1210863"/>
                  <a:pt x="6939085" y="1210863"/>
                </a:cubicBezTo>
                <a:close/>
                <a:moveTo>
                  <a:pt x="6867525" y="1210863"/>
                </a:moveTo>
                <a:cubicBezTo>
                  <a:pt x="6874088" y="1210863"/>
                  <a:pt x="6879922" y="1217426"/>
                  <a:pt x="6879922" y="1224719"/>
                </a:cubicBezTo>
                <a:cubicBezTo>
                  <a:pt x="6879922" y="1231282"/>
                  <a:pt x="6874088" y="1237116"/>
                  <a:pt x="6867525" y="1237116"/>
                </a:cubicBezTo>
                <a:cubicBezTo>
                  <a:pt x="6860232" y="1237116"/>
                  <a:pt x="6853669" y="1231282"/>
                  <a:pt x="6853669" y="1224719"/>
                </a:cubicBezTo>
                <a:cubicBezTo>
                  <a:pt x="6853669" y="1217426"/>
                  <a:pt x="6860232" y="1210863"/>
                  <a:pt x="6867525" y="1210863"/>
                </a:cubicBezTo>
                <a:close/>
                <a:moveTo>
                  <a:pt x="6796696" y="1210863"/>
                </a:moveTo>
                <a:cubicBezTo>
                  <a:pt x="6803259" y="1210863"/>
                  <a:pt x="6809093" y="1217426"/>
                  <a:pt x="6809093" y="1224719"/>
                </a:cubicBezTo>
                <a:cubicBezTo>
                  <a:pt x="6809093" y="1231282"/>
                  <a:pt x="6803259" y="1237116"/>
                  <a:pt x="6796696" y="1237116"/>
                </a:cubicBezTo>
                <a:cubicBezTo>
                  <a:pt x="6789403" y="1237116"/>
                  <a:pt x="6782840" y="1231282"/>
                  <a:pt x="6782840" y="1224719"/>
                </a:cubicBezTo>
                <a:cubicBezTo>
                  <a:pt x="6782840" y="1217426"/>
                  <a:pt x="6789403" y="1210863"/>
                  <a:pt x="6796696" y="1210863"/>
                </a:cubicBezTo>
                <a:close/>
                <a:moveTo>
                  <a:pt x="6724405" y="1210863"/>
                </a:moveTo>
                <a:cubicBezTo>
                  <a:pt x="6732427" y="1210863"/>
                  <a:pt x="6738261" y="1217426"/>
                  <a:pt x="6738261" y="1224719"/>
                </a:cubicBezTo>
                <a:cubicBezTo>
                  <a:pt x="6738261" y="1231282"/>
                  <a:pt x="6732427" y="1237116"/>
                  <a:pt x="6724405" y="1237116"/>
                </a:cubicBezTo>
                <a:cubicBezTo>
                  <a:pt x="6718571" y="1237116"/>
                  <a:pt x="6712008" y="1231282"/>
                  <a:pt x="6712008" y="1224719"/>
                </a:cubicBezTo>
                <a:cubicBezTo>
                  <a:pt x="6712008" y="1217426"/>
                  <a:pt x="6718571" y="1210863"/>
                  <a:pt x="6724405" y="1210863"/>
                </a:cubicBezTo>
                <a:close/>
                <a:moveTo>
                  <a:pt x="6653576" y="1210863"/>
                </a:moveTo>
                <a:cubicBezTo>
                  <a:pt x="6660869" y="1210863"/>
                  <a:pt x="6667432" y="1217426"/>
                  <a:pt x="6667432" y="1224719"/>
                </a:cubicBezTo>
                <a:cubicBezTo>
                  <a:pt x="6667432" y="1231282"/>
                  <a:pt x="6660869" y="1237116"/>
                  <a:pt x="6653576" y="1237116"/>
                </a:cubicBezTo>
                <a:cubicBezTo>
                  <a:pt x="6647013" y="1237116"/>
                  <a:pt x="6641179" y="1231282"/>
                  <a:pt x="6641179" y="1224719"/>
                </a:cubicBezTo>
                <a:cubicBezTo>
                  <a:pt x="6641179" y="1217426"/>
                  <a:pt x="6647013" y="1210863"/>
                  <a:pt x="6653576" y="1210863"/>
                </a:cubicBezTo>
                <a:close/>
                <a:moveTo>
                  <a:pt x="6582745" y="1210863"/>
                </a:moveTo>
                <a:cubicBezTo>
                  <a:pt x="6590038" y="1210863"/>
                  <a:pt x="6596601" y="1217426"/>
                  <a:pt x="6596601" y="1224719"/>
                </a:cubicBezTo>
                <a:cubicBezTo>
                  <a:pt x="6596601" y="1231282"/>
                  <a:pt x="6590038" y="1237116"/>
                  <a:pt x="6582745" y="1237116"/>
                </a:cubicBezTo>
                <a:cubicBezTo>
                  <a:pt x="6574723" y="1237116"/>
                  <a:pt x="6570348" y="1231282"/>
                  <a:pt x="6570348" y="1224719"/>
                </a:cubicBezTo>
                <a:cubicBezTo>
                  <a:pt x="6570348" y="1217426"/>
                  <a:pt x="6574723" y="1210863"/>
                  <a:pt x="6582745" y="1210863"/>
                </a:cubicBezTo>
                <a:close/>
                <a:moveTo>
                  <a:pt x="6510933" y="1210863"/>
                </a:moveTo>
                <a:cubicBezTo>
                  <a:pt x="6518717" y="1210863"/>
                  <a:pt x="6525722" y="1217426"/>
                  <a:pt x="6525722" y="1224719"/>
                </a:cubicBezTo>
                <a:cubicBezTo>
                  <a:pt x="6525722" y="1231282"/>
                  <a:pt x="6518717" y="1237116"/>
                  <a:pt x="6510933" y="1237116"/>
                </a:cubicBezTo>
                <a:cubicBezTo>
                  <a:pt x="6502371" y="1237116"/>
                  <a:pt x="6496144" y="1231282"/>
                  <a:pt x="6496144" y="1224719"/>
                </a:cubicBezTo>
                <a:cubicBezTo>
                  <a:pt x="6496144" y="1217426"/>
                  <a:pt x="6502371" y="1210863"/>
                  <a:pt x="6510933" y="1210863"/>
                </a:cubicBezTo>
                <a:close/>
                <a:moveTo>
                  <a:pt x="6440492" y="1210863"/>
                </a:moveTo>
                <a:cubicBezTo>
                  <a:pt x="6448081" y="1210863"/>
                  <a:pt x="6454911" y="1217426"/>
                  <a:pt x="6454911" y="1224719"/>
                </a:cubicBezTo>
                <a:cubicBezTo>
                  <a:pt x="6454911" y="1231282"/>
                  <a:pt x="6448081" y="1237116"/>
                  <a:pt x="6440492" y="1237116"/>
                </a:cubicBezTo>
                <a:cubicBezTo>
                  <a:pt x="6432145" y="1237116"/>
                  <a:pt x="6425315" y="1232741"/>
                  <a:pt x="6425315" y="1224719"/>
                </a:cubicBezTo>
                <a:cubicBezTo>
                  <a:pt x="6425315" y="1217426"/>
                  <a:pt x="6432145" y="1210863"/>
                  <a:pt x="6440492" y="1210863"/>
                </a:cubicBezTo>
                <a:close/>
                <a:moveTo>
                  <a:pt x="6368340" y="1210863"/>
                </a:moveTo>
                <a:cubicBezTo>
                  <a:pt x="6376362" y="1210863"/>
                  <a:pt x="6380737" y="1217426"/>
                  <a:pt x="6380737" y="1224719"/>
                </a:cubicBezTo>
                <a:cubicBezTo>
                  <a:pt x="6380737" y="1232741"/>
                  <a:pt x="6376362" y="1237116"/>
                  <a:pt x="6368340" y="1237116"/>
                </a:cubicBezTo>
                <a:cubicBezTo>
                  <a:pt x="6361047" y="1237116"/>
                  <a:pt x="6354484" y="1232741"/>
                  <a:pt x="6354484" y="1224719"/>
                </a:cubicBezTo>
                <a:cubicBezTo>
                  <a:pt x="6354484" y="1217426"/>
                  <a:pt x="6361047" y="1210863"/>
                  <a:pt x="6368340" y="1210863"/>
                </a:cubicBezTo>
                <a:close/>
                <a:moveTo>
                  <a:pt x="6297511" y="1210863"/>
                </a:moveTo>
                <a:cubicBezTo>
                  <a:pt x="6304074" y="1210863"/>
                  <a:pt x="6309908" y="1217426"/>
                  <a:pt x="6309908" y="1224719"/>
                </a:cubicBezTo>
                <a:cubicBezTo>
                  <a:pt x="6309908" y="1232741"/>
                  <a:pt x="6304074" y="1237116"/>
                  <a:pt x="6297511" y="1237116"/>
                </a:cubicBezTo>
                <a:cubicBezTo>
                  <a:pt x="6290218" y="1237116"/>
                  <a:pt x="6283655" y="1232741"/>
                  <a:pt x="6283655" y="1224719"/>
                </a:cubicBezTo>
                <a:cubicBezTo>
                  <a:pt x="6283655" y="1217426"/>
                  <a:pt x="6290218" y="1210863"/>
                  <a:pt x="6297511" y="1210863"/>
                </a:cubicBezTo>
                <a:close/>
                <a:moveTo>
                  <a:pt x="6226679" y="1210863"/>
                </a:moveTo>
                <a:cubicBezTo>
                  <a:pt x="6233242" y="1210863"/>
                  <a:pt x="6239076" y="1217426"/>
                  <a:pt x="6239076" y="1224719"/>
                </a:cubicBezTo>
                <a:cubicBezTo>
                  <a:pt x="6239076" y="1232741"/>
                  <a:pt x="6233242" y="1237116"/>
                  <a:pt x="6226679" y="1237116"/>
                </a:cubicBezTo>
                <a:cubicBezTo>
                  <a:pt x="6219386" y="1237116"/>
                  <a:pt x="6212823" y="1232741"/>
                  <a:pt x="6212823" y="1224719"/>
                </a:cubicBezTo>
                <a:cubicBezTo>
                  <a:pt x="6212823" y="1217426"/>
                  <a:pt x="6219386" y="1210863"/>
                  <a:pt x="6226679" y="1210863"/>
                </a:cubicBezTo>
                <a:close/>
                <a:moveTo>
                  <a:pt x="6154391" y="1210863"/>
                </a:moveTo>
                <a:cubicBezTo>
                  <a:pt x="6161684" y="1210863"/>
                  <a:pt x="6168247" y="1217426"/>
                  <a:pt x="6168247" y="1224719"/>
                </a:cubicBezTo>
                <a:cubicBezTo>
                  <a:pt x="6168247" y="1232741"/>
                  <a:pt x="6161684" y="1237116"/>
                  <a:pt x="6154391" y="1237116"/>
                </a:cubicBezTo>
                <a:cubicBezTo>
                  <a:pt x="6147828" y="1237116"/>
                  <a:pt x="6141994" y="1232741"/>
                  <a:pt x="6141994" y="1224719"/>
                </a:cubicBezTo>
                <a:cubicBezTo>
                  <a:pt x="6141994" y="1217426"/>
                  <a:pt x="6147828" y="1210863"/>
                  <a:pt x="6154391" y="1210863"/>
                </a:cubicBezTo>
                <a:close/>
                <a:moveTo>
                  <a:pt x="6083559" y="1210863"/>
                </a:moveTo>
                <a:cubicBezTo>
                  <a:pt x="6090852" y="1210863"/>
                  <a:pt x="6097415" y="1217426"/>
                  <a:pt x="6097415" y="1224719"/>
                </a:cubicBezTo>
                <a:cubicBezTo>
                  <a:pt x="6097415" y="1232741"/>
                  <a:pt x="6090852" y="1237116"/>
                  <a:pt x="6083559" y="1237116"/>
                </a:cubicBezTo>
                <a:cubicBezTo>
                  <a:pt x="6076996" y="1237116"/>
                  <a:pt x="6071162" y="1232741"/>
                  <a:pt x="6071162" y="1224719"/>
                </a:cubicBezTo>
                <a:cubicBezTo>
                  <a:pt x="6071162" y="1217426"/>
                  <a:pt x="6076996" y="1210863"/>
                  <a:pt x="6083559" y="1210863"/>
                </a:cubicBezTo>
                <a:close/>
                <a:moveTo>
                  <a:pt x="6009356" y="1210863"/>
                </a:moveTo>
                <a:cubicBezTo>
                  <a:pt x="6016649" y="1210863"/>
                  <a:pt x="6023212" y="1217426"/>
                  <a:pt x="6023212" y="1224719"/>
                </a:cubicBezTo>
                <a:cubicBezTo>
                  <a:pt x="6023212" y="1232741"/>
                  <a:pt x="6016649" y="1237116"/>
                  <a:pt x="6009356" y="1237116"/>
                </a:cubicBezTo>
                <a:cubicBezTo>
                  <a:pt x="6001334" y="1237116"/>
                  <a:pt x="5996959" y="1232741"/>
                  <a:pt x="5996959" y="1224719"/>
                </a:cubicBezTo>
                <a:cubicBezTo>
                  <a:pt x="5996959" y="1217426"/>
                  <a:pt x="6001334" y="1210863"/>
                  <a:pt x="6009356" y="1210863"/>
                </a:cubicBezTo>
                <a:close/>
                <a:moveTo>
                  <a:pt x="5940548" y="1210863"/>
                </a:moveTo>
                <a:cubicBezTo>
                  <a:pt x="5948896" y="1210863"/>
                  <a:pt x="5955726" y="1217426"/>
                  <a:pt x="5955726" y="1224719"/>
                </a:cubicBezTo>
                <a:cubicBezTo>
                  <a:pt x="5955726" y="1232741"/>
                  <a:pt x="5948896" y="1237116"/>
                  <a:pt x="5940548" y="1237116"/>
                </a:cubicBezTo>
                <a:cubicBezTo>
                  <a:pt x="5932960" y="1237116"/>
                  <a:pt x="5926130" y="1232741"/>
                  <a:pt x="5926130" y="1224719"/>
                </a:cubicBezTo>
                <a:cubicBezTo>
                  <a:pt x="5926130" y="1217426"/>
                  <a:pt x="5932960" y="1210863"/>
                  <a:pt x="5940548" y="1210863"/>
                </a:cubicBezTo>
                <a:close/>
                <a:moveTo>
                  <a:pt x="5870088" y="1210863"/>
                </a:moveTo>
                <a:cubicBezTo>
                  <a:pt x="5878650" y="1210863"/>
                  <a:pt x="5884877" y="1217426"/>
                  <a:pt x="5884877" y="1224719"/>
                </a:cubicBezTo>
                <a:cubicBezTo>
                  <a:pt x="5884877" y="1232741"/>
                  <a:pt x="5878650" y="1237116"/>
                  <a:pt x="5870088" y="1237116"/>
                </a:cubicBezTo>
                <a:cubicBezTo>
                  <a:pt x="5862304" y="1237116"/>
                  <a:pt x="5855299" y="1232741"/>
                  <a:pt x="5855299" y="1224719"/>
                </a:cubicBezTo>
                <a:cubicBezTo>
                  <a:pt x="5855299" y="1217426"/>
                  <a:pt x="5862304" y="1210863"/>
                  <a:pt x="5870088" y="1210863"/>
                </a:cubicBezTo>
                <a:close/>
                <a:moveTo>
                  <a:pt x="5799257" y="1210863"/>
                </a:moveTo>
                <a:cubicBezTo>
                  <a:pt x="5807819" y="1210863"/>
                  <a:pt x="5814045" y="1217426"/>
                  <a:pt x="5814045" y="1224719"/>
                </a:cubicBezTo>
                <a:cubicBezTo>
                  <a:pt x="5814045" y="1232741"/>
                  <a:pt x="5807819" y="1237116"/>
                  <a:pt x="5799257" y="1237116"/>
                </a:cubicBezTo>
                <a:cubicBezTo>
                  <a:pt x="5791474" y="1237116"/>
                  <a:pt x="5784469" y="1232741"/>
                  <a:pt x="5784469" y="1224719"/>
                </a:cubicBezTo>
                <a:cubicBezTo>
                  <a:pt x="5784469" y="1217426"/>
                  <a:pt x="5791474" y="1210863"/>
                  <a:pt x="5799257" y="1210863"/>
                </a:cubicBezTo>
                <a:close/>
                <a:moveTo>
                  <a:pt x="5724122" y="1210863"/>
                </a:moveTo>
                <a:cubicBezTo>
                  <a:pt x="5732144" y="1210863"/>
                  <a:pt x="5736519" y="1217868"/>
                  <a:pt x="5736519" y="1225651"/>
                </a:cubicBezTo>
                <a:cubicBezTo>
                  <a:pt x="5736519" y="1234213"/>
                  <a:pt x="5732144" y="1240439"/>
                  <a:pt x="5724122" y="1240439"/>
                </a:cubicBezTo>
                <a:cubicBezTo>
                  <a:pt x="5716100" y="1240439"/>
                  <a:pt x="5710266" y="1234213"/>
                  <a:pt x="5710266" y="1225651"/>
                </a:cubicBezTo>
                <a:cubicBezTo>
                  <a:pt x="5710266" y="1217868"/>
                  <a:pt x="5716100" y="1210863"/>
                  <a:pt x="5724122" y="1210863"/>
                </a:cubicBezTo>
                <a:close/>
                <a:moveTo>
                  <a:pt x="5653291" y="1210863"/>
                </a:moveTo>
                <a:cubicBezTo>
                  <a:pt x="5659125" y="1210863"/>
                  <a:pt x="5665688" y="1217868"/>
                  <a:pt x="5665688" y="1225651"/>
                </a:cubicBezTo>
                <a:cubicBezTo>
                  <a:pt x="5665688" y="1234213"/>
                  <a:pt x="5659125" y="1240439"/>
                  <a:pt x="5653291" y="1240439"/>
                </a:cubicBezTo>
                <a:cubicBezTo>
                  <a:pt x="5645269" y="1240439"/>
                  <a:pt x="5639435" y="1234213"/>
                  <a:pt x="5639435" y="1225651"/>
                </a:cubicBezTo>
                <a:cubicBezTo>
                  <a:pt x="5639435" y="1217868"/>
                  <a:pt x="5645269" y="1210863"/>
                  <a:pt x="5653291" y="1210863"/>
                </a:cubicBezTo>
                <a:close/>
                <a:moveTo>
                  <a:pt x="5582461" y="1210863"/>
                </a:moveTo>
                <a:cubicBezTo>
                  <a:pt x="5588295" y="1210863"/>
                  <a:pt x="5594858" y="1217868"/>
                  <a:pt x="5594858" y="1225651"/>
                </a:cubicBezTo>
                <a:cubicBezTo>
                  <a:pt x="5594858" y="1234213"/>
                  <a:pt x="5588295" y="1240439"/>
                  <a:pt x="5582461" y="1240439"/>
                </a:cubicBezTo>
                <a:cubicBezTo>
                  <a:pt x="5574439" y="1240439"/>
                  <a:pt x="5568605" y="1234213"/>
                  <a:pt x="5568605" y="1225651"/>
                </a:cubicBezTo>
                <a:cubicBezTo>
                  <a:pt x="5568605" y="1217868"/>
                  <a:pt x="5574439" y="1210863"/>
                  <a:pt x="5582461" y="1210863"/>
                </a:cubicBezTo>
                <a:close/>
                <a:moveTo>
                  <a:pt x="5510171" y="1210863"/>
                </a:moveTo>
                <a:cubicBezTo>
                  <a:pt x="5517464" y="1210863"/>
                  <a:pt x="5524027" y="1217868"/>
                  <a:pt x="5524027" y="1225651"/>
                </a:cubicBezTo>
                <a:cubicBezTo>
                  <a:pt x="5524027" y="1234213"/>
                  <a:pt x="5517464" y="1240439"/>
                  <a:pt x="5510171" y="1240439"/>
                </a:cubicBezTo>
                <a:cubicBezTo>
                  <a:pt x="5503608" y="1240439"/>
                  <a:pt x="5497774" y="1234213"/>
                  <a:pt x="5497774" y="1225651"/>
                </a:cubicBezTo>
                <a:cubicBezTo>
                  <a:pt x="5497774" y="1217868"/>
                  <a:pt x="5503608" y="1210863"/>
                  <a:pt x="5510171" y="1210863"/>
                </a:cubicBezTo>
                <a:close/>
                <a:moveTo>
                  <a:pt x="5438937" y="1210863"/>
                </a:moveTo>
                <a:cubicBezTo>
                  <a:pt x="5447182" y="1210863"/>
                  <a:pt x="5453178" y="1217868"/>
                  <a:pt x="5453178" y="1225651"/>
                </a:cubicBezTo>
                <a:cubicBezTo>
                  <a:pt x="5453178" y="1234213"/>
                  <a:pt x="5447182" y="1240439"/>
                  <a:pt x="5438937" y="1240439"/>
                </a:cubicBezTo>
                <a:cubicBezTo>
                  <a:pt x="5431442" y="1240439"/>
                  <a:pt x="5426945" y="1234213"/>
                  <a:pt x="5426945" y="1225651"/>
                </a:cubicBezTo>
                <a:cubicBezTo>
                  <a:pt x="5426945" y="1217868"/>
                  <a:pt x="5431442" y="1210863"/>
                  <a:pt x="5438937" y="1210863"/>
                </a:cubicBezTo>
                <a:close/>
                <a:moveTo>
                  <a:pt x="5367530" y="1210863"/>
                </a:moveTo>
                <a:cubicBezTo>
                  <a:pt x="5376092" y="1210863"/>
                  <a:pt x="5382318" y="1217868"/>
                  <a:pt x="5382318" y="1225651"/>
                </a:cubicBezTo>
                <a:cubicBezTo>
                  <a:pt x="5382318" y="1234213"/>
                  <a:pt x="5376092" y="1240439"/>
                  <a:pt x="5367530" y="1240439"/>
                </a:cubicBezTo>
                <a:cubicBezTo>
                  <a:pt x="5359747" y="1240439"/>
                  <a:pt x="5352742" y="1234213"/>
                  <a:pt x="5352742" y="1225651"/>
                </a:cubicBezTo>
                <a:cubicBezTo>
                  <a:pt x="5352742" y="1217868"/>
                  <a:pt x="5359747" y="1210863"/>
                  <a:pt x="5367530" y="1210863"/>
                </a:cubicBezTo>
                <a:close/>
                <a:moveTo>
                  <a:pt x="5296699" y="1210863"/>
                </a:moveTo>
                <a:cubicBezTo>
                  <a:pt x="5305261" y="1210863"/>
                  <a:pt x="5311488" y="1217868"/>
                  <a:pt x="5311488" y="1225651"/>
                </a:cubicBezTo>
                <a:cubicBezTo>
                  <a:pt x="5311488" y="1234213"/>
                  <a:pt x="5305261" y="1240439"/>
                  <a:pt x="5296699" y="1240439"/>
                </a:cubicBezTo>
                <a:cubicBezTo>
                  <a:pt x="5288915" y="1240439"/>
                  <a:pt x="5281910" y="1234213"/>
                  <a:pt x="5281910" y="1225651"/>
                </a:cubicBezTo>
                <a:cubicBezTo>
                  <a:pt x="5281910" y="1217868"/>
                  <a:pt x="5288915" y="1210863"/>
                  <a:pt x="5296699" y="1210863"/>
                </a:cubicBezTo>
                <a:close/>
                <a:moveTo>
                  <a:pt x="5225869" y="1210863"/>
                </a:moveTo>
                <a:cubicBezTo>
                  <a:pt x="5234431" y="1210863"/>
                  <a:pt x="5240657" y="1217868"/>
                  <a:pt x="5240657" y="1225651"/>
                </a:cubicBezTo>
                <a:cubicBezTo>
                  <a:pt x="5240657" y="1234213"/>
                  <a:pt x="5234431" y="1240439"/>
                  <a:pt x="5225869" y="1240439"/>
                </a:cubicBezTo>
                <a:cubicBezTo>
                  <a:pt x="5217307" y="1240439"/>
                  <a:pt x="5211081" y="1234213"/>
                  <a:pt x="5211081" y="1225651"/>
                </a:cubicBezTo>
                <a:cubicBezTo>
                  <a:pt x="5211081" y="1217868"/>
                  <a:pt x="5217307" y="1210863"/>
                  <a:pt x="5225869" y="1210863"/>
                </a:cubicBezTo>
                <a:close/>
                <a:moveTo>
                  <a:pt x="5154105" y="1210863"/>
                </a:moveTo>
                <a:cubicBezTo>
                  <a:pt x="5162127" y="1210863"/>
                  <a:pt x="5166502" y="1217868"/>
                  <a:pt x="5166502" y="1225651"/>
                </a:cubicBezTo>
                <a:cubicBezTo>
                  <a:pt x="5166502" y="1234213"/>
                  <a:pt x="5162127" y="1240439"/>
                  <a:pt x="5154105" y="1240439"/>
                </a:cubicBezTo>
                <a:cubicBezTo>
                  <a:pt x="5146083" y="1240439"/>
                  <a:pt x="5140249" y="1234213"/>
                  <a:pt x="5140249" y="1225651"/>
                </a:cubicBezTo>
                <a:cubicBezTo>
                  <a:pt x="5140249" y="1217868"/>
                  <a:pt x="5146083" y="1210863"/>
                  <a:pt x="5154105" y="1210863"/>
                </a:cubicBezTo>
                <a:close/>
                <a:moveTo>
                  <a:pt x="5083276" y="1210863"/>
                </a:moveTo>
                <a:cubicBezTo>
                  <a:pt x="5089110" y="1210863"/>
                  <a:pt x="5095673" y="1217868"/>
                  <a:pt x="5095673" y="1225651"/>
                </a:cubicBezTo>
                <a:cubicBezTo>
                  <a:pt x="5095673" y="1234213"/>
                  <a:pt x="5089110" y="1240439"/>
                  <a:pt x="5083276" y="1240439"/>
                </a:cubicBezTo>
                <a:cubicBezTo>
                  <a:pt x="5075254" y="1240439"/>
                  <a:pt x="5069420" y="1234213"/>
                  <a:pt x="5069420" y="1225651"/>
                </a:cubicBezTo>
                <a:cubicBezTo>
                  <a:pt x="5069420" y="1217868"/>
                  <a:pt x="5075254" y="1210863"/>
                  <a:pt x="5083276" y="1210863"/>
                </a:cubicBezTo>
                <a:close/>
                <a:moveTo>
                  <a:pt x="5012445" y="1210863"/>
                </a:moveTo>
                <a:cubicBezTo>
                  <a:pt x="5018279" y="1210863"/>
                  <a:pt x="5024842" y="1217868"/>
                  <a:pt x="5024842" y="1225651"/>
                </a:cubicBezTo>
                <a:cubicBezTo>
                  <a:pt x="5024842" y="1234213"/>
                  <a:pt x="5018279" y="1240439"/>
                  <a:pt x="5012445" y="1240439"/>
                </a:cubicBezTo>
                <a:cubicBezTo>
                  <a:pt x="5004423" y="1240439"/>
                  <a:pt x="4998589" y="1234213"/>
                  <a:pt x="4998589" y="1225651"/>
                </a:cubicBezTo>
                <a:cubicBezTo>
                  <a:pt x="4998589" y="1217868"/>
                  <a:pt x="5004423" y="1210863"/>
                  <a:pt x="5012445" y="1210863"/>
                </a:cubicBezTo>
                <a:close/>
                <a:moveTo>
                  <a:pt x="4940157" y="1210863"/>
                </a:moveTo>
                <a:cubicBezTo>
                  <a:pt x="4948179" y="1210863"/>
                  <a:pt x="4954013" y="1217868"/>
                  <a:pt x="4954013" y="1225651"/>
                </a:cubicBezTo>
                <a:cubicBezTo>
                  <a:pt x="4954013" y="1234213"/>
                  <a:pt x="4948179" y="1240439"/>
                  <a:pt x="4940157" y="1240439"/>
                </a:cubicBezTo>
                <a:cubicBezTo>
                  <a:pt x="4934323" y="1240439"/>
                  <a:pt x="4927760" y="1234213"/>
                  <a:pt x="4927760" y="1225651"/>
                </a:cubicBezTo>
                <a:cubicBezTo>
                  <a:pt x="4927760" y="1217868"/>
                  <a:pt x="4934323" y="1210863"/>
                  <a:pt x="4940157" y="1210863"/>
                </a:cubicBezTo>
                <a:close/>
                <a:moveTo>
                  <a:pt x="4865953" y="1210863"/>
                </a:moveTo>
                <a:cubicBezTo>
                  <a:pt x="4873975" y="1210863"/>
                  <a:pt x="4879809" y="1217868"/>
                  <a:pt x="4879809" y="1225651"/>
                </a:cubicBezTo>
                <a:cubicBezTo>
                  <a:pt x="4879809" y="1234213"/>
                  <a:pt x="4873975" y="1240439"/>
                  <a:pt x="4865953" y="1240439"/>
                </a:cubicBezTo>
                <a:cubicBezTo>
                  <a:pt x="4860119" y="1240439"/>
                  <a:pt x="4853556" y="1234213"/>
                  <a:pt x="4853556" y="1225651"/>
                </a:cubicBezTo>
                <a:cubicBezTo>
                  <a:pt x="4853556" y="1217868"/>
                  <a:pt x="4860119" y="1210863"/>
                  <a:pt x="4865953" y="1210863"/>
                </a:cubicBezTo>
                <a:close/>
                <a:moveTo>
                  <a:pt x="4795122" y="1210863"/>
                </a:moveTo>
                <a:cubicBezTo>
                  <a:pt x="4803144" y="1210863"/>
                  <a:pt x="4808978" y="1217868"/>
                  <a:pt x="4808978" y="1225651"/>
                </a:cubicBezTo>
                <a:cubicBezTo>
                  <a:pt x="4808978" y="1234213"/>
                  <a:pt x="4803144" y="1240439"/>
                  <a:pt x="4795122" y="1240439"/>
                </a:cubicBezTo>
                <a:cubicBezTo>
                  <a:pt x="4787830" y="1240439"/>
                  <a:pt x="4782725" y="1234213"/>
                  <a:pt x="4782725" y="1225651"/>
                </a:cubicBezTo>
                <a:cubicBezTo>
                  <a:pt x="4782725" y="1217868"/>
                  <a:pt x="4787830" y="1210863"/>
                  <a:pt x="4795122" y="1210863"/>
                </a:cubicBezTo>
                <a:close/>
                <a:moveTo>
                  <a:pt x="4726684" y="1210863"/>
                </a:moveTo>
                <a:cubicBezTo>
                  <a:pt x="4735246" y="1210863"/>
                  <a:pt x="4741472" y="1217868"/>
                  <a:pt x="4741472" y="1225651"/>
                </a:cubicBezTo>
                <a:cubicBezTo>
                  <a:pt x="4741472" y="1234213"/>
                  <a:pt x="4735246" y="1240439"/>
                  <a:pt x="4726684" y="1240439"/>
                </a:cubicBezTo>
                <a:cubicBezTo>
                  <a:pt x="4718122" y="1240439"/>
                  <a:pt x="4711896" y="1234213"/>
                  <a:pt x="4711896" y="1225651"/>
                </a:cubicBezTo>
                <a:cubicBezTo>
                  <a:pt x="4711896" y="1217868"/>
                  <a:pt x="4718122" y="1210863"/>
                  <a:pt x="4726684" y="1210863"/>
                </a:cubicBezTo>
                <a:close/>
                <a:moveTo>
                  <a:pt x="4655853" y="1210863"/>
                </a:moveTo>
                <a:cubicBezTo>
                  <a:pt x="4663637" y="1210863"/>
                  <a:pt x="4670642" y="1217868"/>
                  <a:pt x="4670642" y="1225651"/>
                </a:cubicBezTo>
                <a:cubicBezTo>
                  <a:pt x="4670642" y="1234213"/>
                  <a:pt x="4663637" y="1240439"/>
                  <a:pt x="4655853" y="1240439"/>
                </a:cubicBezTo>
                <a:cubicBezTo>
                  <a:pt x="4647291" y="1240439"/>
                  <a:pt x="4641064" y="1234213"/>
                  <a:pt x="4641064" y="1225651"/>
                </a:cubicBezTo>
                <a:cubicBezTo>
                  <a:pt x="4641064" y="1217868"/>
                  <a:pt x="4647291" y="1210863"/>
                  <a:pt x="4655853" y="1210863"/>
                </a:cubicBezTo>
                <a:close/>
                <a:moveTo>
                  <a:pt x="4585023" y="1210863"/>
                </a:moveTo>
                <a:cubicBezTo>
                  <a:pt x="4592806" y="1210863"/>
                  <a:pt x="4599811" y="1217868"/>
                  <a:pt x="4599811" y="1225651"/>
                </a:cubicBezTo>
                <a:cubicBezTo>
                  <a:pt x="4599811" y="1234213"/>
                  <a:pt x="4592806" y="1240439"/>
                  <a:pt x="4585023" y="1240439"/>
                </a:cubicBezTo>
                <a:cubicBezTo>
                  <a:pt x="4576461" y="1240439"/>
                  <a:pt x="4570235" y="1234213"/>
                  <a:pt x="4570235" y="1225651"/>
                </a:cubicBezTo>
                <a:cubicBezTo>
                  <a:pt x="4570235" y="1217868"/>
                  <a:pt x="4576461" y="1210863"/>
                  <a:pt x="4585023" y="1210863"/>
                </a:cubicBezTo>
                <a:close/>
                <a:moveTo>
                  <a:pt x="4513260" y="1210863"/>
                </a:moveTo>
                <a:cubicBezTo>
                  <a:pt x="4520553" y="1210863"/>
                  <a:pt x="4525657" y="1217868"/>
                  <a:pt x="4525657" y="1225651"/>
                </a:cubicBezTo>
                <a:cubicBezTo>
                  <a:pt x="4525657" y="1234213"/>
                  <a:pt x="4520553" y="1240439"/>
                  <a:pt x="4513260" y="1240439"/>
                </a:cubicBezTo>
                <a:cubicBezTo>
                  <a:pt x="4505238" y="1240439"/>
                  <a:pt x="4499404" y="1234213"/>
                  <a:pt x="4499404" y="1225651"/>
                </a:cubicBezTo>
                <a:cubicBezTo>
                  <a:pt x="4499404" y="1217868"/>
                  <a:pt x="4505238" y="1210863"/>
                  <a:pt x="4513260" y="1210863"/>
                </a:cubicBezTo>
                <a:close/>
                <a:moveTo>
                  <a:pt x="4439056" y="1210863"/>
                </a:moveTo>
                <a:cubicBezTo>
                  <a:pt x="4445619" y="1210863"/>
                  <a:pt x="4451453" y="1217868"/>
                  <a:pt x="4451453" y="1225651"/>
                </a:cubicBezTo>
                <a:cubicBezTo>
                  <a:pt x="4451453" y="1234213"/>
                  <a:pt x="4445619" y="1240439"/>
                  <a:pt x="4439056" y="1240439"/>
                </a:cubicBezTo>
                <a:cubicBezTo>
                  <a:pt x="4431763" y="1240439"/>
                  <a:pt x="4425200" y="1234213"/>
                  <a:pt x="4425200" y="1225651"/>
                </a:cubicBezTo>
                <a:cubicBezTo>
                  <a:pt x="4425200" y="1217868"/>
                  <a:pt x="4431763" y="1210863"/>
                  <a:pt x="4439056" y="1210863"/>
                </a:cubicBezTo>
                <a:close/>
                <a:moveTo>
                  <a:pt x="4366768" y="1210863"/>
                </a:moveTo>
                <a:cubicBezTo>
                  <a:pt x="4374790" y="1210863"/>
                  <a:pt x="4380624" y="1217868"/>
                  <a:pt x="4380624" y="1225651"/>
                </a:cubicBezTo>
                <a:cubicBezTo>
                  <a:pt x="4380624" y="1234213"/>
                  <a:pt x="4374790" y="1240439"/>
                  <a:pt x="4366768" y="1240439"/>
                </a:cubicBezTo>
                <a:cubicBezTo>
                  <a:pt x="4360934" y="1240439"/>
                  <a:pt x="4354371" y="1234213"/>
                  <a:pt x="4354371" y="1225651"/>
                </a:cubicBezTo>
                <a:cubicBezTo>
                  <a:pt x="4354371" y="1217868"/>
                  <a:pt x="4360934" y="1210863"/>
                  <a:pt x="4366768" y="1210863"/>
                </a:cubicBezTo>
                <a:close/>
                <a:moveTo>
                  <a:pt x="4295937" y="1210863"/>
                </a:moveTo>
                <a:cubicBezTo>
                  <a:pt x="4303959" y="1210863"/>
                  <a:pt x="4309793" y="1217868"/>
                  <a:pt x="4309793" y="1225651"/>
                </a:cubicBezTo>
                <a:cubicBezTo>
                  <a:pt x="4309793" y="1234213"/>
                  <a:pt x="4303959" y="1240439"/>
                  <a:pt x="4295937" y="1240439"/>
                </a:cubicBezTo>
                <a:cubicBezTo>
                  <a:pt x="4290103" y="1240439"/>
                  <a:pt x="4283540" y="1234213"/>
                  <a:pt x="4283540" y="1225651"/>
                </a:cubicBezTo>
                <a:cubicBezTo>
                  <a:pt x="4283540" y="1217868"/>
                  <a:pt x="4290103" y="1210863"/>
                  <a:pt x="4295937" y="1210863"/>
                </a:cubicBezTo>
                <a:close/>
                <a:moveTo>
                  <a:pt x="368953" y="1210863"/>
                </a:moveTo>
                <a:cubicBezTo>
                  <a:pt x="377515" y="1210863"/>
                  <a:pt x="383742" y="1217868"/>
                  <a:pt x="383742" y="1225651"/>
                </a:cubicBezTo>
                <a:cubicBezTo>
                  <a:pt x="383742" y="1234213"/>
                  <a:pt x="377515" y="1240439"/>
                  <a:pt x="368953" y="1240439"/>
                </a:cubicBezTo>
                <a:cubicBezTo>
                  <a:pt x="361170" y="1240439"/>
                  <a:pt x="354165" y="1234213"/>
                  <a:pt x="354165" y="1225651"/>
                </a:cubicBezTo>
                <a:cubicBezTo>
                  <a:pt x="354165" y="1217868"/>
                  <a:pt x="361170" y="1210863"/>
                  <a:pt x="368953" y="1210863"/>
                </a:cubicBezTo>
                <a:close/>
                <a:moveTo>
                  <a:pt x="297189" y="1210863"/>
                </a:moveTo>
                <a:cubicBezTo>
                  <a:pt x="305211" y="1210863"/>
                  <a:pt x="309586" y="1217868"/>
                  <a:pt x="309586" y="1225651"/>
                </a:cubicBezTo>
                <a:cubicBezTo>
                  <a:pt x="309586" y="1234213"/>
                  <a:pt x="305211" y="1240439"/>
                  <a:pt x="297189" y="1240439"/>
                </a:cubicBezTo>
                <a:cubicBezTo>
                  <a:pt x="289897" y="1240439"/>
                  <a:pt x="283334" y="1234213"/>
                  <a:pt x="283334" y="1225651"/>
                </a:cubicBezTo>
                <a:cubicBezTo>
                  <a:pt x="283334" y="1217868"/>
                  <a:pt x="289897" y="1210863"/>
                  <a:pt x="297189" y="1210863"/>
                </a:cubicBezTo>
                <a:close/>
                <a:moveTo>
                  <a:pt x="226361" y="1210863"/>
                </a:moveTo>
                <a:cubicBezTo>
                  <a:pt x="232195" y="1210863"/>
                  <a:pt x="238759" y="1217868"/>
                  <a:pt x="238759" y="1225651"/>
                </a:cubicBezTo>
                <a:cubicBezTo>
                  <a:pt x="238759" y="1234213"/>
                  <a:pt x="232195" y="1240439"/>
                  <a:pt x="226361" y="1240439"/>
                </a:cubicBezTo>
                <a:cubicBezTo>
                  <a:pt x="218338" y="1240439"/>
                  <a:pt x="212504" y="1234213"/>
                  <a:pt x="212504" y="1225651"/>
                </a:cubicBezTo>
                <a:cubicBezTo>
                  <a:pt x="212504" y="1217868"/>
                  <a:pt x="218338" y="1210863"/>
                  <a:pt x="226361" y="1210863"/>
                </a:cubicBezTo>
                <a:close/>
                <a:moveTo>
                  <a:pt x="155527" y="1210863"/>
                </a:moveTo>
                <a:cubicBezTo>
                  <a:pt x="161361" y="1210863"/>
                  <a:pt x="167924" y="1217868"/>
                  <a:pt x="167924" y="1225651"/>
                </a:cubicBezTo>
                <a:cubicBezTo>
                  <a:pt x="167924" y="1234213"/>
                  <a:pt x="161361" y="1240439"/>
                  <a:pt x="155527" y="1240439"/>
                </a:cubicBezTo>
                <a:cubicBezTo>
                  <a:pt x="147505" y="1240439"/>
                  <a:pt x="141671" y="1234213"/>
                  <a:pt x="141671" y="1225651"/>
                </a:cubicBezTo>
                <a:cubicBezTo>
                  <a:pt x="141671" y="1217868"/>
                  <a:pt x="147505" y="1210863"/>
                  <a:pt x="155527" y="1210863"/>
                </a:cubicBezTo>
                <a:close/>
                <a:moveTo>
                  <a:pt x="83239" y="1210863"/>
                </a:moveTo>
                <a:cubicBezTo>
                  <a:pt x="90531" y="1210863"/>
                  <a:pt x="97095" y="1217868"/>
                  <a:pt x="97095" y="1225651"/>
                </a:cubicBezTo>
                <a:cubicBezTo>
                  <a:pt x="97095" y="1234213"/>
                  <a:pt x="90531" y="1240439"/>
                  <a:pt x="83239" y="1240439"/>
                </a:cubicBezTo>
                <a:cubicBezTo>
                  <a:pt x="76675" y="1240439"/>
                  <a:pt x="70841" y="1234213"/>
                  <a:pt x="70841" y="1225651"/>
                </a:cubicBezTo>
                <a:cubicBezTo>
                  <a:pt x="70841" y="1217868"/>
                  <a:pt x="76675" y="1210863"/>
                  <a:pt x="83239" y="1210863"/>
                </a:cubicBezTo>
                <a:close/>
                <a:moveTo>
                  <a:pt x="12003" y="1210863"/>
                </a:moveTo>
                <a:cubicBezTo>
                  <a:pt x="20248" y="1210863"/>
                  <a:pt x="26244" y="1217868"/>
                  <a:pt x="26244" y="1225651"/>
                </a:cubicBezTo>
                <a:cubicBezTo>
                  <a:pt x="26244" y="1234213"/>
                  <a:pt x="20248" y="1240439"/>
                  <a:pt x="12003" y="1240439"/>
                </a:cubicBezTo>
                <a:cubicBezTo>
                  <a:pt x="4508" y="1240439"/>
                  <a:pt x="10" y="1234213"/>
                  <a:pt x="10" y="1225651"/>
                </a:cubicBezTo>
                <a:cubicBezTo>
                  <a:pt x="10" y="1217868"/>
                  <a:pt x="4508" y="1210863"/>
                  <a:pt x="12003" y="1210863"/>
                </a:cubicBezTo>
                <a:close/>
                <a:moveTo>
                  <a:pt x="7013492" y="1140032"/>
                </a:moveTo>
                <a:cubicBezTo>
                  <a:pt x="7021275" y="1140032"/>
                  <a:pt x="7028280" y="1146595"/>
                  <a:pt x="7028280" y="1152429"/>
                </a:cubicBezTo>
                <a:cubicBezTo>
                  <a:pt x="7028280" y="1160451"/>
                  <a:pt x="7021275" y="1166286"/>
                  <a:pt x="7013492" y="1166286"/>
                </a:cubicBezTo>
                <a:cubicBezTo>
                  <a:pt x="7004930" y="1166286"/>
                  <a:pt x="6998704" y="1160451"/>
                  <a:pt x="6998704" y="1152429"/>
                </a:cubicBezTo>
                <a:cubicBezTo>
                  <a:pt x="6998704" y="1146595"/>
                  <a:pt x="7004930" y="1140032"/>
                  <a:pt x="7013492" y="1140032"/>
                </a:cubicBezTo>
                <a:close/>
                <a:moveTo>
                  <a:pt x="6939085" y="1140032"/>
                </a:moveTo>
                <a:cubicBezTo>
                  <a:pt x="6946378" y="1140032"/>
                  <a:pt x="6950753" y="1146595"/>
                  <a:pt x="6950753" y="1152429"/>
                </a:cubicBezTo>
                <a:cubicBezTo>
                  <a:pt x="6950753" y="1160451"/>
                  <a:pt x="6946378" y="1166286"/>
                  <a:pt x="6939085" y="1166286"/>
                </a:cubicBezTo>
                <a:cubicBezTo>
                  <a:pt x="6931063" y="1166286"/>
                  <a:pt x="6924500" y="1160451"/>
                  <a:pt x="6924500" y="1152429"/>
                </a:cubicBezTo>
                <a:cubicBezTo>
                  <a:pt x="6924500" y="1146595"/>
                  <a:pt x="6931063" y="1140032"/>
                  <a:pt x="6939085" y="1140032"/>
                </a:cubicBezTo>
                <a:close/>
                <a:moveTo>
                  <a:pt x="6867525" y="1140032"/>
                </a:moveTo>
                <a:cubicBezTo>
                  <a:pt x="6874088" y="1140032"/>
                  <a:pt x="6879922" y="1146595"/>
                  <a:pt x="6879922" y="1153888"/>
                </a:cubicBezTo>
                <a:cubicBezTo>
                  <a:pt x="6879922" y="1160451"/>
                  <a:pt x="6874088" y="1166286"/>
                  <a:pt x="6867525" y="1166286"/>
                </a:cubicBezTo>
                <a:cubicBezTo>
                  <a:pt x="6860232" y="1166286"/>
                  <a:pt x="6853669" y="1160451"/>
                  <a:pt x="6853669" y="1153888"/>
                </a:cubicBezTo>
                <a:cubicBezTo>
                  <a:pt x="6853669" y="1146595"/>
                  <a:pt x="6860232" y="1140032"/>
                  <a:pt x="6867525" y="1140032"/>
                </a:cubicBezTo>
                <a:close/>
                <a:moveTo>
                  <a:pt x="6796696" y="1140032"/>
                </a:moveTo>
                <a:cubicBezTo>
                  <a:pt x="6803259" y="1140032"/>
                  <a:pt x="6809093" y="1146595"/>
                  <a:pt x="6809093" y="1153888"/>
                </a:cubicBezTo>
                <a:cubicBezTo>
                  <a:pt x="6809093" y="1160451"/>
                  <a:pt x="6803259" y="1166286"/>
                  <a:pt x="6796696" y="1166286"/>
                </a:cubicBezTo>
                <a:cubicBezTo>
                  <a:pt x="6789403" y="1166286"/>
                  <a:pt x="6782840" y="1160451"/>
                  <a:pt x="6782840" y="1153888"/>
                </a:cubicBezTo>
                <a:cubicBezTo>
                  <a:pt x="6782840" y="1146595"/>
                  <a:pt x="6789403" y="1140032"/>
                  <a:pt x="6796696" y="1140032"/>
                </a:cubicBezTo>
                <a:close/>
                <a:moveTo>
                  <a:pt x="6724405" y="1140032"/>
                </a:moveTo>
                <a:cubicBezTo>
                  <a:pt x="6732427" y="1140032"/>
                  <a:pt x="6738261" y="1146595"/>
                  <a:pt x="6738261" y="1153888"/>
                </a:cubicBezTo>
                <a:cubicBezTo>
                  <a:pt x="6738261" y="1160451"/>
                  <a:pt x="6732427" y="1166286"/>
                  <a:pt x="6724405" y="1166286"/>
                </a:cubicBezTo>
                <a:cubicBezTo>
                  <a:pt x="6718571" y="1166286"/>
                  <a:pt x="6712008" y="1160451"/>
                  <a:pt x="6712008" y="1153888"/>
                </a:cubicBezTo>
                <a:cubicBezTo>
                  <a:pt x="6712008" y="1146595"/>
                  <a:pt x="6718571" y="1140032"/>
                  <a:pt x="6724405" y="1140032"/>
                </a:cubicBezTo>
                <a:close/>
                <a:moveTo>
                  <a:pt x="6653576" y="1140032"/>
                </a:moveTo>
                <a:cubicBezTo>
                  <a:pt x="6660869" y="1140032"/>
                  <a:pt x="6667432" y="1146595"/>
                  <a:pt x="6667432" y="1153888"/>
                </a:cubicBezTo>
                <a:cubicBezTo>
                  <a:pt x="6667432" y="1160451"/>
                  <a:pt x="6660869" y="1166286"/>
                  <a:pt x="6653576" y="1166286"/>
                </a:cubicBezTo>
                <a:cubicBezTo>
                  <a:pt x="6645554" y="1166286"/>
                  <a:pt x="6641179" y="1160451"/>
                  <a:pt x="6641179" y="1153888"/>
                </a:cubicBezTo>
                <a:cubicBezTo>
                  <a:pt x="6641179" y="1146595"/>
                  <a:pt x="6645554" y="1140032"/>
                  <a:pt x="6653576" y="1140032"/>
                </a:cubicBezTo>
                <a:close/>
                <a:moveTo>
                  <a:pt x="6581764" y="1140032"/>
                </a:moveTo>
                <a:cubicBezTo>
                  <a:pt x="6589547" y="1140032"/>
                  <a:pt x="6596552" y="1146595"/>
                  <a:pt x="6596552" y="1153888"/>
                </a:cubicBezTo>
                <a:cubicBezTo>
                  <a:pt x="6596552" y="1160451"/>
                  <a:pt x="6589547" y="1166286"/>
                  <a:pt x="6581764" y="1166286"/>
                </a:cubicBezTo>
                <a:cubicBezTo>
                  <a:pt x="6573202" y="1166286"/>
                  <a:pt x="6566976" y="1160451"/>
                  <a:pt x="6566976" y="1153888"/>
                </a:cubicBezTo>
                <a:cubicBezTo>
                  <a:pt x="6566976" y="1146595"/>
                  <a:pt x="6573202" y="1140032"/>
                  <a:pt x="6581764" y="1140032"/>
                </a:cubicBezTo>
                <a:close/>
                <a:moveTo>
                  <a:pt x="6510933" y="1140032"/>
                </a:moveTo>
                <a:cubicBezTo>
                  <a:pt x="6518717" y="1140032"/>
                  <a:pt x="6525722" y="1146595"/>
                  <a:pt x="6525722" y="1153888"/>
                </a:cubicBezTo>
                <a:cubicBezTo>
                  <a:pt x="6525722" y="1160451"/>
                  <a:pt x="6518717" y="1166286"/>
                  <a:pt x="6510933" y="1166286"/>
                </a:cubicBezTo>
                <a:cubicBezTo>
                  <a:pt x="6502371" y="1166286"/>
                  <a:pt x="6496144" y="1160451"/>
                  <a:pt x="6496144" y="1153888"/>
                </a:cubicBezTo>
                <a:cubicBezTo>
                  <a:pt x="6496144" y="1146595"/>
                  <a:pt x="6502371" y="1140032"/>
                  <a:pt x="6510933" y="1140032"/>
                </a:cubicBezTo>
                <a:close/>
                <a:moveTo>
                  <a:pt x="6440492" y="1140032"/>
                </a:moveTo>
                <a:cubicBezTo>
                  <a:pt x="6448081" y="1140032"/>
                  <a:pt x="6454911" y="1146595"/>
                  <a:pt x="6454911" y="1153888"/>
                </a:cubicBezTo>
                <a:cubicBezTo>
                  <a:pt x="6454911" y="1160451"/>
                  <a:pt x="6448081" y="1166286"/>
                  <a:pt x="6440492" y="1166286"/>
                </a:cubicBezTo>
                <a:cubicBezTo>
                  <a:pt x="6432145" y="1166286"/>
                  <a:pt x="6425315" y="1160451"/>
                  <a:pt x="6425315" y="1153888"/>
                </a:cubicBezTo>
                <a:cubicBezTo>
                  <a:pt x="6425315" y="1146595"/>
                  <a:pt x="6432145" y="1140032"/>
                  <a:pt x="6440492" y="1140032"/>
                </a:cubicBezTo>
                <a:close/>
                <a:moveTo>
                  <a:pt x="6368340" y="1140032"/>
                </a:moveTo>
                <a:cubicBezTo>
                  <a:pt x="6376362" y="1140032"/>
                  <a:pt x="6380737" y="1146595"/>
                  <a:pt x="6380737" y="1153888"/>
                </a:cubicBezTo>
                <a:cubicBezTo>
                  <a:pt x="6380737" y="1160451"/>
                  <a:pt x="6376362" y="1166286"/>
                  <a:pt x="6368340" y="1166286"/>
                </a:cubicBezTo>
                <a:cubicBezTo>
                  <a:pt x="6361047" y="1166286"/>
                  <a:pt x="6354484" y="1160451"/>
                  <a:pt x="6354484" y="1153888"/>
                </a:cubicBezTo>
                <a:cubicBezTo>
                  <a:pt x="6354484" y="1146595"/>
                  <a:pt x="6361047" y="1140032"/>
                  <a:pt x="6368340" y="1140032"/>
                </a:cubicBezTo>
                <a:close/>
                <a:moveTo>
                  <a:pt x="6297511" y="1140032"/>
                </a:moveTo>
                <a:cubicBezTo>
                  <a:pt x="6304074" y="1140032"/>
                  <a:pt x="6309908" y="1146595"/>
                  <a:pt x="6309908" y="1153888"/>
                </a:cubicBezTo>
                <a:cubicBezTo>
                  <a:pt x="6309908" y="1160451"/>
                  <a:pt x="6304074" y="1166286"/>
                  <a:pt x="6297511" y="1166286"/>
                </a:cubicBezTo>
                <a:cubicBezTo>
                  <a:pt x="6290218" y="1166286"/>
                  <a:pt x="6283655" y="1160451"/>
                  <a:pt x="6283655" y="1153888"/>
                </a:cubicBezTo>
                <a:cubicBezTo>
                  <a:pt x="6283655" y="1146595"/>
                  <a:pt x="6290218" y="1140032"/>
                  <a:pt x="6297511" y="1140032"/>
                </a:cubicBezTo>
                <a:close/>
                <a:moveTo>
                  <a:pt x="6226679" y="1140032"/>
                </a:moveTo>
                <a:cubicBezTo>
                  <a:pt x="6233242" y="1140032"/>
                  <a:pt x="6239076" y="1146595"/>
                  <a:pt x="6239076" y="1153888"/>
                </a:cubicBezTo>
                <a:cubicBezTo>
                  <a:pt x="6239076" y="1160451"/>
                  <a:pt x="6233242" y="1166286"/>
                  <a:pt x="6226679" y="1166286"/>
                </a:cubicBezTo>
                <a:cubicBezTo>
                  <a:pt x="6219386" y="1166286"/>
                  <a:pt x="6212823" y="1160451"/>
                  <a:pt x="6212823" y="1153888"/>
                </a:cubicBezTo>
                <a:cubicBezTo>
                  <a:pt x="6212823" y="1146595"/>
                  <a:pt x="6219386" y="1140032"/>
                  <a:pt x="6226679" y="1140032"/>
                </a:cubicBezTo>
                <a:close/>
                <a:moveTo>
                  <a:pt x="6154391" y="1140032"/>
                </a:moveTo>
                <a:cubicBezTo>
                  <a:pt x="6161684" y="1140032"/>
                  <a:pt x="6168247" y="1146595"/>
                  <a:pt x="6168247" y="1153888"/>
                </a:cubicBezTo>
                <a:cubicBezTo>
                  <a:pt x="6168247" y="1160451"/>
                  <a:pt x="6161684" y="1166286"/>
                  <a:pt x="6154391" y="1166286"/>
                </a:cubicBezTo>
                <a:cubicBezTo>
                  <a:pt x="6147828" y="1166286"/>
                  <a:pt x="6141994" y="1160451"/>
                  <a:pt x="6141994" y="1153888"/>
                </a:cubicBezTo>
                <a:cubicBezTo>
                  <a:pt x="6141994" y="1146595"/>
                  <a:pt x="6147828" y="1140032"/>
                  <a:pt x="6154391" y="1140032"/>
                </a:cubicBezTo>
                <a:close/>
                <a:moveTo>
                  <a:pt x="6083559" y="1140032"/>
                </a:moveTo>
                <a:cubicBezTo>
                  <a:pt x="6090852" y="1140032"/>
                  <a:pt x="6097415" y="1146595"/>
                  <a:pt x="6097415" y="1153888"/>
                </a:cubicBezTo>
                <a:cubicBezTo>
                  <a:pt x="6097415" y="1160451"/>
                  <a:pt x="6090852" y="1166286"/>
                  <a:pt x="6083559" y="1166286"/>
                </a:cubicBezTo>
                <a:cubicBezTo>
                  <a:pt x="6076996" y="1166286"/>
                  <a:pt x="6071162" y="1160451"/>
                  <a:pt x="6071162" y="1153888"/>
                </a:cubicBezTo>
                <a:cubicBezTo>
                  <a:pt x="6071162" y="1146595"/>
                  <a:pt x="6076996" y="1140032"/>
                  <a:pt x="6083559" y="1140032"/>
                </a:cubicBezTo>
                <a:close/>
                <a:moveTo>
                  <a:pt x="6009356" y="1140032"/>
                </a:moveTo>
                <a:cubicBezTo>
                  <a:pt x="6016649" y="1140032"/>
                  <a:pt x="6023212" y="1146595"/>
                  <a:pt x="6023212" y="1153888"/>
                </a:cubicBezTo>
                <a:cubicBezTo>
                  <a:pt x="6023212" y="1160451"/>
                  <a:pt x="6016649" y="1166286"/>
                  <a:pt x="6009356" y="1166286"/>
                </a:cubicBezTo>
                <a:cubicBezTo>
                  <a:pt x="6001334" y="1166286"/>
                  <a:pt x="5996959" y="1160451"/>
                  <a:pt x="5996959" y="1153888"/>
                </a:cubicBezTo>
                <a:cubicBezTo>
                  <a:pt x="5996959" y="1146595"/>
                  <a:pt x="6001334" y="1140032"/>
                  <a:pt x="6009356" y="1140032"/>
                </a:cubicBezTo>
                <a:close/>
                <a:moveTo>
                  <a:pt x="5940548" y="1140032"/>
                </a:moveTo>
                <a:cubicBezTo>
                  <a:pt x="5948896" y="1140032"/>
                  <a:pt x="5955726" y="1146595"/>
                  <a:pt x="5955726" y="1153888"/>
                </a:cubicBezTo>
                <a:cubicBezTo>
                  <a:pt x="5955726" y="1160451"/>
                  <a:pt x="5948896" y="1166286"/>
                  <a:pt x="5940548" y="1166286"/>
                </a:cubicBezTo>
                <a:cubicBezTo>
                  <a:pt x="5932960" y="1166286"/>
                  <a:pt x="5926130" y="1160451"/>
                  <a:pt x="5926130" y="1153888"/>
                </a:cubicBezTo>
                <a:cubicBezTo>
                  <a:pt x="5926130" y="1146595"/>
                  <a:pt x="5932960" y="1140032"/>
                  <a:pt x="5940548" y="1140032"/>
                </a:cubicBezTo>
                <a:close/>
                <a:moveTo>
                  <a:pt x="5870088" y="1140032"/>
                </a:moveTo>
                <a:cubicBezTo>
                  <a:pt x="5878650" y="1140032"/>
                  <a:pt x="5884877" y="1146595"/>
                  <a:pt x="5884877" y="1153888"/>
                </a:cubicBezTo>
                <a:cubicBezTo>
                  <a:pt x="5884877" y="1160451"/>
                  <a:pt x="5878650" y="1166286"/>
                  <a:pt x="5870088" y="1166286"/>
                </a:cubicBezTo>
                <a:cubicBezTo>
                  <a:pt x="5862304" y="1166286"/>
                  <a:pt x="5855299" y="1161910"/>
                  <a:pt x="5855299" y="1153888"/>
                </a:cubicBezTo>
                <a:cubicBezTo>
                  <a:pt x="5855299" y="1146595"/>
                  <a:pt x="5862304" y="1140032"/>
                  <a:pt x="5870088" y="1140032"/>
                </a:cubicBezTo>
                <a:close/>
                <a:moveTo>
                  <a:pt x="5799257" y="1140032"/>
                </a:moveTo>
                <a:cubicBezTo>
                  <a:pt x="5807819" y="1140032"/>
                  <a:pt x="5814045" y="1146595"/>
                  <a:pt x="5814045" y="1153888"/>
                </a:cubicBezTo>
                <a:cubicBezTo>
                  <a:pt x="5814045" y="1161910"/>
                  <a:pt x="5807819" y="1166286"/>
                  <a:pt x="5799257" y="1166286"/>
                </a:cubicBezTo>
                <a:cubicBezTo>
                  <a:pt x="5791474" y="1166286"/>
                  <a:pt x="5784469" y="1161910"/>
                  <a:pt x="5784469" y="1153888"/>
                </a:cubicBezTo>
                <a:cubicBezTo>
                  <a:pt x="5784469" y="1146595"/>
                  <a:pt x="5791474" y="1140032"/>
                  <a:pt x="5799257" y="1140032"/>
                </a:cubicBezTo>
                <a:close/>
                <a:moveTo>
                  <a:pt x="5724122" y="1140032"/>
                </a:moveTo>
                <a:cubicBezTo>
                  <a:pt x="5732144" y="1140032"/>
                  <a:pt x="5736519" y="1146595"/>
                  <a:pt x="5736519" y="1153888"/>
                </a:cubicBezTo>
                <a:cubicBezTo>
                  <a:pt x="5736519" y="1161910"/>
                  <a:pt x="5732144" y="1166286"/>
                  <a:pt x="5724122" y="1166286"/>
                </a:cubicBezTo>
                <a:cubicBezTo>
                  <a:pt x="5716100" y="1166286"/>
                  <a:pt x="5710266" y="1161910"/>
                  <a:pt x="5710266" y="1153888"/>
                </a:cubicBezTo>
                <a:cubicBezTo>
                  <a:pt x="5710266" y="1146595"/>
                  <a:pt x="5716100" y="1140032"/>
                  <a:pt x="5724122" y="1140032"/>
                </a:cubicBezTo>
                <a:close/>
                <a:moveTo>
                  <a:pt x="5653291" y="1140032"/>
                </a:moveTo>
                <a:cubicBezTo>
                  <a:pt x="5659125" y="1140032"/>
                  <a:pt x="5665688" y="1146595"/>
                  <a:pt x="5665688" y="1153888"/>
                </a:cubicBezTo>
                <a:cubicBezTo>
                  <a:pt x="5665688" y="1161910"/>
                  <a:pt x="5659125" y="1166286"/>
                  <a:pt x="5653291" y="1166286"/>
                </a:cubicBezTo>
                <a:cubicBezTo>
                  <a:pt x="5645269" y="1166286"/>
                  <a:pt x="5639435" y="1161910"/>
                  <a:pt x="5639435" y="1153888"/>
                </a:cubicBezTo>
                <a:cubicBezTo>
                  <a:pt x="5639435" y="1146595"/>
                  <a:pt x="5645269" y="1140032"/>
                  <a:pt x="5653291" y="1140032"/>
                </a:cubicBezTo>
                <a:close/>
                <a:moveTo>
                  <a:pt x="5581002" y="1140032"/>
                </a:moveTo>
                <a:cubicBezTo>
                  <a:pt x="5588295" y="1140032"/>
                  <a:pt x="5594858" y="1146595"/>
                  <a:pt x="5594858" y="1153888"/>
                </a:cubicBezTo>
                <a:cubicBezTo>
                  <a:pt x="5594858" y="1161910"/>
                  <a:pt x="5588295" y="1166286"/>
                  <a:pt x="5581002" y="1166286"/>
                </a:cubicBezTo>
                <a:cubicBezTo>
                  <a:pt x="5574439" y="1166286"/>
                  <a:pt x="5568605" y="1161910"/>
                  <a:pt x="5568605" y="1153888"/>
                </a:cubicBezTo>
                <a:cubicBezTo>
                  <a:pt x="5568605" y="1146595"/>
                  <a:pt x="5574439" y="1140032"/>
                  <a:pt x="5581002" y="1140032"/>
                </a:cubicBezTo>
                <a:close/>
                <a:moveTo>
                  <a:pt x="5510171" y="1140032"/>
                </a:moveTo>
                <a:cubicBezTo>
                  <a:pt x="5517464" y="1140032"/>
                  <a:pt x="5524027" y="1146595"/>
                  <a:pt x="5524027" y="1153888"/>
                </a:cubicBezTo>
                <a:cubicBezTo>
                  <a:pt x="5524027" y="1161910"/>
                  <a:pt x="5517464" y="1166286"/>
                  <a:pt x="5510171" y="1166286"/>
                </a:cubicBezTo>
                <a:cubicBezTo>
                  <a:pt x="5503608" y="1166286"/>
                  <a:pt x="5497774" y="1161910"/>
                  <a:pt x="5497774" y="1153888"/>
                </a:cubicBezTo>
                <a:cubicBezTo>
                  <a:pt x="5497774" y="1146595"/>
                  <a:pt x="5503608" y="1140032"/>
                  <a:pt x="5510171" y="1140032"/>
                </a:cubicBezTo>
                <a:close/>
                <a:moveTo>
                  <a:pt x="5438937" y="1140032"/>
                </a:moveTo>
                <a:cubicBezTo>
                  <a:pt x="5447182" y="1140032"/>
                  <a:pt x="5453178" y="1146595"/>
                  <a:pt x="5453178" y="1153888"/>
                </a:cubicBezTo>
                <a:cubicBezTo>
                  <a:pt x="5453178" y="1161910"/>
                  <a:pt x="5447182" y="1166286"/>
                  <a:pt x="5438937" y="1166286"/>
                </a:cubicBezTo>
                <a:cubicBezTo>
                  <a:pt x="5431442" y="1166286"/>
                  <a:pt x="5426945" y="1161910"/>
                  <a:pt x="5426945" y="1153888"/>
                </a:cubicBezTo>
                <a:cubicBezTo>
                  <a:pt x="5426945" y="1146595"/>
                  <a:pt x="5431442" y="1140032"/>
                  <a:pt x="5438937" y="1140032"/>
                </a:cubicBezTo>
                <a:close/>
                <a:moveTo>
                  <a:pt x="5367530" y="1140032"/>
                </a:moveTo>
                <a:cubicBezTo>
                  <a:pt x="5376092" y="1140032"/>
                  <a:pt x="5382318" y="1146595"/>
                  <a:pt x="5382318" y="1153888"/>
                </a:cubicBezTo>
                <a:cubicBezTo>
                  <a:pt x="5382318" y="1161910"/>
                  <a:pt x="5376092" y="1166286"/>
                  <a:pt x="5367530" y="1166286"/>
                </a:cubicBezTo>
                <a:cubicBezTo>
                  <a:pt x="5359747" y="1166286"/>
                  <a:pt x="5352742" y="1161910"/>
                  <a:pt x="5352742" y="1153888"/>
                </a:cubicBezTo>
                <a:cubicBezTo>
                  <a:pt x="5352742" y="1146595"/>
                  <a:pt x="5359747" y="1140032"/>
                  <a:pt x="5367530" y="1140032"/>
                </a:cubicBezTo>
                <a:close/>
                <a:moveTo>
                  <a:pt x="5296699" y="1140032"/>
                </a:moveTo>
                <a:cubicBezTo>
                  <a:pt x="5305261" y="1140032"/>
                  <a:pt x="5311488" y="1146595"/>
                  <a:pt x="5311488" y="1153888"/>
                </a:cubicBezTo>
                <a:cubicBezTo>
                  <a:pt x="5311488" y="1161910"/>
                  <a:pt x="5305261" y="1166286"/>
                  <a:pt x="5296699" y="1166286"/>
                </a:cubicBezTo>
                <a:cubicBezTo>
                  <a:pt x="5288915" y="1166286"/>
                  <a:pt x="5281910" y="1161910"/>
                  <a:pt x="5281910" y="1153888"/>
                </a:cubicBezTo>
                <a:cubicBezTo>
                  <a:pt x="5281910" y="1146595"/>
                  <a:pt x="5288915" y="1140032"/>
                  <a:pt x="5296699" y="1140032"/>
                </a:cubicBezTo>
                <a:close/>
                <a:moveTo>
                  <a:pt x="5225869" y="1140032"/>
                </a:moveTo>
                <a:cubicBezTo>
                  <a:pt x="5234431" y="1140032"/>
                  <a:pt x="5240657" y="1146595"/>
                  <a:pt x="5240657" y="1153888"/>
                </a:cubicBezTo>
                <a:cubicBezTo>
                  <a:pt x="5240657" y="1161910"/>
                  <a:pt x="5234431" y="1166286"/>
                  <a:pt x="5225869" y="1166286"/>
                </a:cubicBezTo>
                <a:cubicBezTo>
                  <a:pt x="5217307" y="1166286"/>
                  <a:pt x="5211081" y="1161910"/>
                  <a:pt x="5211081" y="1153888"/>
                </a:cubicBezTo>
                <a:cubicBezTo>
                  <a:pt x="5211081" y="1146595"/>
                  <a:pt x="5217307" y="1140032"/>
                  <a:pt x="5225869" y="1140032"/>
                </a:cubicBezTo>
                <a:close/>
                <a:moveTo>
                  <a:pt x="5154105" y="1140032"/>
                </a:moveTo>
                <a:cubicBezTo>
                  <a:pt x="5162127" y="1140032"/>
                  <a:pt x="5166502" y="1147037"/>
                  <a:pt x="5166502" y="1154821"/>
                </a:cubicBezTo>
                <a:cubicBezTo>
                  <a:pt x="5166502" y="1163383"/>
                  <a:pt x="5162127" y="1169610"/>
                  <a:pt x="5154105" y="1169610"/>
                </a:cubicBezTo>
                <a:cubicBezTo>
                  <a:pt x="5146083" y="1169610"/>
                  <a:pt x="5140249" y="1163383"/>
                  <a:pt x="5140249" y="1154821"/>
                </a:cubicBezTo>
                <a:cubicBezTo>
                  <a:pt x="5140249" y="1147037"/>
                  <a:pt x="5146083" y="1140032"/>
                  <a:pt x="5154105" y="1140032"/>
                </a:cubicBezTo>
                <a:close/>
                <a:moveTo>
                  <a:pt x="5083276" y="1140032"/>
                </a:moveTo>
                <a:cubicBezTo>
                  <a:pt x="5089110" y="1140032"/>
                  <a:pt x="5095673" y="1147037"/>
                  <a:pt x="5095673" y="1154821"/>
                </a:cubicBezTo>
                <a:cubicBezTo>
                  <a:pt x="5095673" y="1163383"/>
                  <a:pt x="5089110" y="1169610"/>
                  <a:pt x="5083276" y="1169610"/>
                </a:cubicBezTo>
                <a:cubicBezTo>
                  <a:pt x="5075254" y="1169610"/>
                  <a:pt x="5069420" y="1163383"/>
                  <a:pt x="5069420" y="1154821"/>
                </a:cubicBezTo>
                <a:cubicBezTo>
                  <a:pt x="5069420" y="1147037"/>
                  <a:pt x="5075254" y="1140032"/>
                  <a:pt x="5083276" y="1140032"/>
                </a:cubicBezTo>
                <a:close/>
                <a:moveTo>
                  <a:pt x="5012445" y="1140032"/>
                </a:moveTo>
                <a:cubicBezTo>
                  <a:pt x="5018279" y="1140032"/>
                  <a:pt x="5024842" y="1147037"/>
                  <a:pt x="5024842" y="1154821"/>
                </a:cubicBezTo>
                <a:cubicBezTo>
                  <a:pt x="5024842" y="1163383"/>
                  <a:pt x="5018279" y="1169610"/>
                  <a:pt x="5012445" y="1169610"/>
                </a:cubicBezTo>
                <a:cubicBezTo>
                  <a:pt x="5004423" y="1169610"/>
                  <a:pt x="4998589" y="1163383"/>
                  <a:pt x="4998589" y="1154821"/>
                </a:cubicBezTo>
                <a:cubicBezTo>
                  <a:pt x="4998589" y="1147037"/>
                  <a:pt x="5004423" y="1140032"/>
                  <a:pt x="5012445" y="1140032"/>
                </a:cubicBezTo>
                <a:close/>
                <a:moveTo>
                  <a:pt x="4940157" y="1140032"/>
                </a:moveTo>
                <a:cubicBezTo>
                  <a:pt x="4948179" y="1140032"/>
                  <a:pt x="4954013" y="1147037"/>
                  <a:pt x="4954013" y="1154821"/>
                </a:cubicBezTo>
                <a:cubicBezTo>
                  <a:pt x="4954013" y="1163383"/>
                  <a:pt x="4948179" y="1169610"/>
                  <a:pt x="4940157" y="1169610"/>
                </a:cubicBezTo>
                <a:cubicBezTo>
                  <a:pt x="4934323" y="1169610"/>
                  <a:pt x="4927760" y="1163383"/>
                  <a:pt x="4927760" y="1154821"/>
                </a:cubicBezTo>
                <a:cubicBezTo>
                  <a:pt x="4927760" y="1147037"/>
                  <a:pt x="4934323" y="1140032"/>
                  <a:pt x="4940157" y="1140032"/>
                </a:cubicBezTo>
                <a:close/>
                <a:moveTo>
                  <a:pt x="4865953" y="1140032"/>
                </a:moveTo>
                <a:cubicBezTo>
                  <a:pt x="4873975" y="1140032"/>
                  <a:pt x="4879809" y="1147037"/>
                  <a:pt x="4879809" y="1154821"/>
                </a:cubicBezTo>
                <a:cubicBezTo>
                  <a:pt x="4879809" y="1163383"/>
                  <a:pt x="4873975" y="1169610"/>
                  <a:pt x="4865953" y="1169610"/>
                </a:cubicBezTo>
                <a:cubicBezTo>
                  <a:pt x="4860119" y="1169610"/>
                  <a:pt x="4853556" y="1163383"/>
                  <a:pt x="4853556" y="1154821"/>
                </a:cubicBezTo>
                <a:cubicBezTo>
                  <a:pt x="4853556" y="1147037"/>
                  <a:pt x="4860119" y="1140032"/>
                  <a:pt x="4865953" y="1140032"/>
                </a:cubicBezTo>
                <a:close/>
                <a:moveTo>
                  <a:pt x="4795122" y="1140032"/>
                </a:moveTo>
                <a:cubicBezTo>
                  <a:pt x="4803144" y="1140032"/>
                  <a:pt x="4808978" y="1147037"/>
                  <a:pt x="4808978" y="1154821"/>
                </a:cubicBezTo>
                <a:cubicBezTo>
                  <a:pt x="4808978" y="1163383"/>
                  <a:pt x="4803144" y="1169610"/>
                  <a:pt x="4795122" y="1169610"/>
                </a:cubicBezTo>
                <a:cubicBezTo>
                  <a:pt x="4787830" y="1169610"/>
                  <a:pt x="4782725" y="1163383"/>
                  <a:pt x="4782725" y="1154821"/>
                </a:cubicBezTo>
                <a:cubicBezTo>
                  <a:pt x="4782725" y="1147037"/>
                  <a:pt x="4787830" y="1140032"/>
                  <a:pt x="4795122" y="1140032"/>
                </a:cubicBezTo>
                <a:close/>
                <a:moveTo>
                  <a:pt x="4726684" y="1140032"/>
                </a:moveTo>
                <a:cubicBezTo>
                  <a:pt x="4735246" y="1140032"/>
                  <a:pt x="4741472" y="1147037"/>
                  <a:pt x="4741472" y="1154821"/>
                </a:cubicBezTo>
                <a:cubicBezTo>
                  <a:pt x="4741472" y="1163383"/>
                  <a:pt x="4735246" y="1169610"/>
                  <a:pt x="4726684" y="1169610"/>
                </a:cubicBezTo>
                <a:cubicBezTo>
                  <a:pt x="4718122" y="1169610"/>
                  <a:pt x="4711896" y="1163383"/>
                  <a:pt x="4711896" y="1154821"/>
                </a:cubicBezTo>
                <a:cubicBezTo>
                  <a:pt x="4711896" y="1147037"/>
                  <a:pt x="4718122" y="1140032"/>
                  <a:pt x="4726684" y="1140032"/>
                </a:cubicBezTo>
                <a:close/>
                <a:moveTo>
                  <a:pt x="4655853" y="1140032"/>
                </a:moveTo>
                <a:cubicBezTo>
                  <a:pt x="4663637" y="1140032"/>
                  <a:pt x="4670642" y="1147037"/>
                  <a:pt x="4670642" y="1154821"/>
                </a:cubicBezTo>
                <a:cubicBezTo>
                  <a:pt x="4670642" y="1163383"/>
                  <a:pt x="4663637" y="1169610"/>
                  <a:pt x="4655853" y="1169610"/>
                </a:cubicBezTo>
                <a:cubicBezTo>
                  <a:pt x="4647291" y="1169610"/>
                  <a:pt x="4641064" y="1163383"/>
                  <a:pt x="4641064" y="1154821"/>
                </a:cubicBezTo>
                <a:cubicBezTo>
                  <a:pt x="4641064" y="1147037"/>
                  <a:pt x="4647291" y="1140032"/>
                  <a:pt x="4655853" y="1140032"/>
                </a:cubicBezTo>
                <a:close/>
                <a:moveTo>
                  <a:pt x="4585023" y="1140032"/>
                </a:moveTo>
                <a:cubicBezTo>
                  <a:pt x="4592806" y="1140032"/>
                  <a:pt x="4599811" y="1147037"/>
                  <a:pt x="4599811" y="1154821"/>
                </a:cubicBezTo>
                <a:cubicBezTo>
                  <a:pt x="4599811" y="1163383"/>
                  <a:pt x="4592806" y="1169610"/>
                  <a:pt x="4585023" y="1169610"/>
                </a:cubicBezTo>
                <a:cubicBezTo>
                  <a:pt x="4576461" y="1169610"/>
                  <a:pt x="4570235" y="1163383"/>
                  <a:pt x="4570235" y="1154821"/>
                </a:cubicBezTo>
                <a:cubicBezTo>
                  <a:pt x="4570235" y="1147037"/>
                  <a:pt x="4576461" y="1140032"/>
                  <a:pt x="4585023" y="1140032"/>
                </a:cubicBezTo>
                <a:close/>
                <a:moveTo>
                  <a:pt x="4513260" y="1140032"/>
                </a:moveTo>
                <a:cubicBezTo>
                  <a:pt x="4520553" y="1140032"/>
                  <a:pt x="4525657" y="1147037"/>
                  <a:pt x="4525657" y="1154821"/>
                </a:cubicBezTo>
                <a:cubicBezTo>
                  <a:pt x="4525657" y="1163383"/>
                  <a:pt x="4520553" y="1169610"/>
                  <a:pt x="4513260" y="1169610"/>
                </a:cubicBezTo>
                <a:cubicBezTo>
                  <a:pt x="4505238" y="1169610"/>
                  <a:pt x="4499404" y="1163383"/>
                  <a:pt x="4499404" y="1154821"/>
                </a:cubicBezTo>
                <a:cubicBezTo>
                  <a:pt x="4499404" y="1147037"/>
                  <a:pt x="4505238" y="1140032"/>
                  <a:pt x="4513260" y="1140032"/>
                </a:cubicBezTo>
                <a:close/>
                <a:moveTo>
                  <a:pt x="4439056" y="1140032"/>
                </a:moveTo>
                <a:cubicBezTo>
                  <a:pt x="4445619" y="1140032"/>
                  <a:pt x="4451453" y="1147037"/>
                  <a:pt x="4451453" y="1154821"/>
                </a:cubicBezTo>
                <a:cubicBezTo>
                  <a:pt x="4451453" y="1163383"/>
                  <a:pt x="4445619" y="1169610"/>
                  <a:pt x="4439056" y="1169610"/>
                </a:cubicBezTo>
                <a:cubicBezTo>
                  <a:pt x="4431763" y="1169610"/>
                  <a:pt x="4425200" y="1163383"/>
                  <a:pt x="4425200" y="1154821"/>
                </a:cubicBezTo>
                <a:cubicBezTo>
                  <a:pt x="4425200" y="1147037"/>
                  <a:pt x="4431763" y="1140032"/>
                  <a:pt x="4439056" y="1140032"/>
                </a:cubicBezTo>
                <a:close/>
                <a:moveTo>
                  <a:pt x="4366768" y="1140032"/>
                </a:moveTo>
                <a:cubicBezTo>
                  <a:pt x="4374790" y="1140032"/>
                  <a:pt x="4380624" y="1147037"/>
                  <a:pt x="4380624" y="1154821"/>
                </a:cubicBezTo>
                <a:cubicBezTo>
                  <a:pt x="4380624" y="1163383"/>
                  <a:pt x="4374790" y="1169610"/>
                  <a:pt x="4366768" y="1169610"/>
                </a:cubicBezTo>
                <a:cubicBezTo>
                  <a:pt x="4360934" y="1169610"/>
                  <a:pt x="4354371" y="1163383"/>
                  <a:pt x="4354371" y="1154821"/>
                </a:cubicBezTo>
                <a:cubicBezTo>
                  <a:pt x="4354371" y="1147037"/>
                  <a:pt x="4360934" y="1140032"/>
                  <a:pt x="4366768" y="1140032"/>
                </a:cubicBezTo>
                <a:close/>
                <a:moveTo>
                  <a:pt x="4295937" y="1140032"/>
                </a:moveTo>
                <a:cubicBezTo>
                  <a:pt x="4303959" y="1140032"/>
                  <a:pt x="4309793" y="1147037"/>
                  <a:pt x="4309793" y="1154821"/>
                </a:cubicBezTo>
                <a:cubicBezTo>
                  <a:pt x="4309793" y="1163383"/>
                  <a:pt x="4303959" y="1169610"/>
                  <a:pt x="4295937" y="1169610"/>
                </a:cubicBezTo>
                <a:cubicBezTo>
                  <a:pt x="4290103" y="1169610"/>
                  <a:pt x="4283540" y="1163383"/>
                  <a:pt x="4283540" y="1154821"/>
                </a:cubicBezTo>
                <a:cubicBezTo>
                  <a:pt x="4283540" y="1147037"/>
                  <a:pt x="4290103" y="1140032"/>
                  <a:pt x="4295937" y="1140032"/>
                </a:cubicBezTo>
                <a:close/>
                <a:moveTo>
                  <a:pt x="4225107" y="1140032"/>
                </a:moveTo>
                <a:cubicBezTo>
                  <a:pt x="4233129" y="1140032"/>
                  <a:pt x="4238963" y="1147037"/>
                  <a:pt x="4238963" y="1154821"/>
                </a:cubicBezTo>
                <a:cubicBezTo>
                  <a:pt x="4238963" y="1163383"/>
                  <a:pt x="4233129" y="1169610"/>
                  <a:pt x="4225107" y="1169610"/>
                </a:cubicBezTo>
                <a:cubicBezTo>
                  <a:pt x="4217085" y="1169610"/>
                  <a:pt x="4212710" y="1163383"/>
                  <a:pt x="4212710" y="1154821"/>
                </a:cubicBezTo>
                <a:cubicBezTo>
                  <a:pt x="4212710" y="1147037"/>
                  <a:pt x="4217085" y="1140032"/>
                  <a:pt x="4225107" y="1140032"/>
                </a:cubicBezTo>
                <a:close/>
                <a:moveTo>
                  <a:pt x="4153295" y="1140032"/>
                </a:moveTo>
                <a:cubicBezTo>
                  <a:pt x="4161078" y="1140032"/>
                  <a:pt x="4168083" y="1147037"/>
                  <a:pt x="4168083" y="1154821"/>
                </a:cubicBezTo>
                <a:cubicBezTo>
                  <a:pt x="4168083" y="1163383"/>
                  <a:pt x="4161078" y="1169610"/>
                  <a:pt x="4153295" y="1169610"/>
                </a:cubicBezTo>
                <a:cubicBezTo>
                  <a:pt x="4144733" y="1169610"/>
                  <a:pt x="4138507" y="1163383"/>
                  <a:pt x="4138507" y="1154821"/>
                </a:cubicBezTo>
                <a:cubicBezTo>
                  <a:pt x="4138507" y="1147037"/>
                  <a:pt x="4144733" y="1140032"/>
                  <a:pt x="4153295" y="1140032"/>
                </a:cubicBezTo>
                <a:close/>
                <a:moveTo>
                  <a:pt x="4082465" y="1140032"/>
                </a:moveTo>
                <a:cubicBezTo>
                  <a:pt x="4090249" y="1140032"/>
                  <a:pt x="4097254" y="1147037"/>
                  <a:pt x="4097254" y="1154821"/>
                </a:cubicBezTo>
                <a:cubicBezTo>
                  <a:pt x="4097254" y="1163383"/>
                  <a:pt x="4090249" y="1169610"/>
                  <a:pt x="4082465" y="1169610"/>
                </a:cubicBezTo>
                <a:cubicBezTo>
                  <a:pt x="4073903" y="1169610"/>
                  <a:pt x="4067676" y="1163383"/>
                  <a:pt x="4067676" y="1154821"/>
                </a:cubicBezTo>
                <a:cubicBezTo>
                  <a:pt x="4067676" y="1147037"/>
                  <a:pt x="4073903" y="1140032"/>
                  <a:pt x="4082465" y="1140032"/>
                </a:cubicBezTo>
                <a:close/>
                <a:moveTo>
                  <a:pt x="439789" y="1140032"/>
                </a:moveTo>
                <a:cubicBezTo>
                  <a:pt x="448351" y="1140032"/>
                  <a:pt x="454579" y="1146595"/>
                  <a:pt x="454579" y="1153888"/>
                </a:cubicBezTo>
                <a:cubicBezTo>
                  <a:pt x="454579" y="1161910"/>
                  <a:pt x="448351" y="1166286"/>
                  <a:pt x="439789" y="1166286"/>
                </a:cubicBezTo>
                <a:cubicBezTo>
                  <a:pt x="432006" y="1166286"/>
                  <a:pt x="425001" y="1161910"/>
                  <a:pt x="425001" y="1153888"/>
                </a:cubicBezTo>
                <a:cubicBezTo>
                  <a:pt x="425001" y="1146595"/>
                  <a:pt x="432006" y="1140032"/>
                  <a:pt x="439789" y="1140032"/>
                </a:cubicBezTo>
                <a:close/>
                <a:moveTo>
                  <a:pt x="368960" y="1140032"/>
                </a:moveTo>
                <a:cubicBezTo>
                  <a:pt x="377521" y="1140032"/>
                  <a:pt x="383747" y="1146595"/>
                  <a:pt x="383747" y="1153888"/>
                </a:cubicBezTo>
                <a:cubicBezTo>
                  <a:pt x="383747" y="1161910"/>
                  <a:pt x="377521" y="1166286"/>
                  <a:pt x="368960" y="1166286"/>
                </a:cubicBezTo>
                <a:cubicBezTo>
                  <a:pt x="361176" y="1166286"/>
                  <a:pt x="354172" y="1161910"/>
                  <a:pt x="354172" y="1153888"/>
                </a:cubicBezTo>
                <a:cubicBezTo>
                  <a:pt x="354172" y="1146595"/>
                  <a:pt x="361176" y="1140032"/>
                  <a:pt x="368960" y="1140032"/>
                </a:cubicBezTo>
                <a:close/>
                <a:moveTo>
                  <a:pt x="297194" y="1140032"/>
                </a:moveTo>
                <a:cubicBezTo>
                  <a:pt x="305217" y="1140032"/>
                  <a:pt x="309592" y="1146595"/>
                  <a:pt x="309592" y="1153888"/>
                </a:cubicBezTo>
                <a:cubicBezTo>
                  <a:pt x="309592" y="1161910"/>
                  <a:pt x="305217" y="1166286"/>
                  <a:pt x="297194" y="1166286"/>
                </a:cubicBezTo>
                <a:cubicBezTo>
                  <a:pt x="289902" y="1166286"/>
                  <a:pt x="283339" y="1161910"/>
                  <a:pt x="283339" y="1153888"/>
                </a:cubicBezTo>
                <a:cubicBezTo>
                  <a:pt x="283339" y="1146595"/>
                  <a:pt x="289902" y="1140032"/>
                  <a:pt x="297194" y="1140032"/>
                </a:cubicBezTo>
                <a:close/>
                <a:moveTo>
                  <a:pt x="226366" y="1140032"/>
                </a:moveTo>
                <a:cubicBezTo>
                  <a:pt x="232201" y="1140032"/>
                  <a:pt x="238764" y="1146595"/>
                  <a:pt x="238764" y="1153888"/>
                </a:cubicBezTo>
                <a:cubicBezTo>
                  <a:pt x="238764" y="1161910"/>
                  <a:pt x="232201" y="1166286"/>
                  <a:pt x="226366" y="1166286"/>
                </a:cubicBezTo>
                <a:cubicBezTo>
                  <a:pt x="218344" y="1166286"/>
                  <a:pt x="212510" y="1161910"/>
                  <a:pt x="212510" y="1153888"/>
                </a:cubicBezTo>
                <a:cubicBezTo>
                  <a:pt x="212510" y="1146595"/>
                  <a:pt x="218344" y="1140032"/>
                  <a:pt x="226366" y="1140032"/>
                </a:cubicBezTo>
                <a:close/>
                <a:moveTo>
                  <a:pt x="155532" y="1140032"/>
                </a:moveTo>
                <a:cubicBezTo>
                  <a:pt x="161366" y="1140032"/>
                  <a:pt x="167930" y="1146595"/>
                  <a:pt x="167930" y="1153888"/>
                </a:cubicBezTo>
                <a:cubicBezTo>
                  <a:pt x="167930" y="1161910"/>
                  <a:pt x="161366" y="1166286"/>
                  <a:pt x="155532" y="1166286"/>
                </a:cubicBezTo>
                <a:cubicBezTo>
                  <a:pt x="147510" y="1166286"/>
                  <a:pt x="141676" y="1161910"/>
                  <a:pt x="141676" y="1153888"/>
                </a:cubicBezTo>
                <a:cubicBezTo>
                  <a:pt x="141676" y="1146595"/>
                  <a:pt x="147510" y="1140032"/>
                  <a:pt x="155532" y="1140032"/>
                </a:cubicBezTo>
                <a:close/>
                <a:moveTo>
                  <a:pt x="83244" y="1140032"/>
                </a:moveTo>
                <a:cubicBezTo>
                  <a:pt x="90536" y="1140032"/>
                  <a:pt x="97100" y="1146595"/>
                  <a:pt x="97100" y="1153888"/>
                </a:cubicBezTo>
                <a:cubicBezTo>
                  <a:pt x="97100" y="1161910"/>
                  <a:pt x="90536" y="1166286"/>
                  <a:pt x="83244" y="1166286"/>
                </a:cubicBezTo>
                <a:cubicBezTo>
                  <a:pt x="76680" y="1166286"/>
                  <a:pt x="70846" y="1161910"/>
                  <a:pt x="70846" y="1153888"/>
                </a:cubicBezTo>
                <a:cubicBezTo>
                  <a:pt x="70846" y="1146595"/>
                  <a:pt x="76680" y="1140032"/>
                  <a:pt x="83244" y="1140032"/>
                </a:cubicBezTo>
                <a:close/>
                <a:moveTo>
                  <a:pt x="12008" y="1140032"/>
                </a:moveTo>
                <a:cubicBezTo>
                  <a:pt x="20253" y="1140032"/>
                  <a:pt x="26249" y="1146595"/>
                  <a:pt x="26249" y="1153888"/>
                </a:cubicBezTo>
                <a:cubicBezTo>
                  <a:pt x="26249" y="1161910"/>
                  <a:pt x="20253" y="1166286"/>
                  <a:pt x="12008" y="1166286"/>
                </a:cubicBezTo>
                <a:cubicBezTo>
                  <a:pt x="4513" y="1166286"/>
                  <a:pt x="16" y="1161910"/>
                  <a:pt x="16" y="1153888"/>
                </a:cubicBezTo>
                <a:cubicBezTo>
                  <a:pt x="16" y="1146595"/>
                  <a:pt x="4513" y="1140032"/>
                  <a:pt x="12008" y="1140032"/>
                </a:cubicBezTo>
                <a:close/>
                <a:moveTo>
                  <a:pt x="6867525" y="1069203"/>
                </a:moveTo>
                <a:cubicBezTo>
                  <a:pt x="6874088" y="1069203"/>
                  <a:pt x="6879922" y="1075037"/>
                  <a:pt x="6879922" y="1081600"/>
                </a:cubicBezTo>
                <a:cubicBezTo>
                  <a:pt x="6879922" y="1088893"/>
                  <a:pt x="6874088" y="1095457"/>
                  <a:pt x="6867525" y="1095457"/>
                </a:cubicBezTo>
                <a:cubicBezTo>
                  <a:pt x="6860232" y="1095457"/>
                  <a:pt x="6853669" y="1088893"/>
                  <a:pt x="6853669" y="1081600"/>
                </a:cubicBezTo>
                <a:cubicBezTo>
                  <a:pt x="6853669" y="1075037"/>
                  <a:pt x="6860232" y="1069203"/>
                  <a:pt x="6867525" y="1069203"/>
                </a:cubicBezTo>
                <a:close/>
                <a:moveTo>
                  <a:pt x="6795237" y="1069203"/>
                </a:moveTo>
                <a:cubicBezTo>
                  <a:pt x="6803259" y="1069203"/>
                  <a:pt x="6809093" y="1075037"/>
                  <a:pt x="6809093" y="1081600"/>
                </a:cubicBezTo>
                <a:cubicBezTo>
                  <a:pt x="6809093" y="1088893"/>
                  <a:pt x="6803259" y="1095457"/>
                  <a:pt x="6796696" y="1095457"/>
                </a:cubicBezTo>
                <a:cubicBezTo>
                  <a:pt x="6789403" y="1095457"/>
                  <a:pt x="6782840" y="1088893"/>
                  <a:pt x="6782840" y="1081600"/>
                </a:cubicBezTo>
                <a:cubicBezTo>
                  <a:pt x="6782840" y="1075037"/>
                  <a:pt x="6789403" y="1069203"/>
                  <a:pt x="6795237" y="1069203"/>
                </a:cubicBezTo>
                <a:close/>
                <a:moveTo>
                  <a:pt x="6724405" y="1069203"/>
                </a:moveTo>
                <a:cubicBezTo>
                  <a:pt x="6732427" y="1069203"/>
                  <a:pt x="6738261" y="1075037"/>
                  <a:pt x="6738261" y="1081600"/>
                </a:cubicBezTo>
                <a:cubicBezTo>
                  <a:pt x="6738261" y="1088893"/>
                  <a:pt x="6732427" y="1095457"/>
                  <a:pt x="6724405" y="1095457"/>
                </a:cubicBezTo>
                <a:cubicBezTo>
                  <a:pt x="6718571" y="1095457"/>
                  <a:pt x="6712008" y="1088893"/>
                  <a:pt x="6712008" y="1081600"/>
                </a:cubicBezTo>
                <a:cubicBezTo>
                  <a:pt x="6712008" y="1075037"/>
                  <a:pt x="6718571" y="1069203"/>
                  <a:pt x="6724405" y="1069203"/>
                </a:cubicBezTo>
                <a:close/>
                <a:moveTo>
                  <a:pt x="6653576" y="1069203"/>
                </a:moveTo>
                <a:cubicBezTo>
                  <a:pt x="6660869" y="1069203"/>
                  <a:pt x="6667432" y="1075037"/>
                  <a:pt x="6667432" y="1081600"/>
                </a:cubicBezTo>
                <a:cubicBezTo>
                  <a:pt x="6667432" y="1088893"/>
                  <a:pt x="6660869" y="1095457"/>
                  <a:pt x="6653576" y="1095457"/>
                </a:cubicBezTo>
                <a:cubicBezTo>
                  <a:pt x="6645554" y="1095457"/>
                  <a:pt x="6641179" y="1088893"/>
                  <a:pt x="6641179" y="1081600"/>
                </a:cubicBezTo>
                <a:cubicBezTo>
                  <a:pt x="6641179" y="1075037"/>
                  <a:pt x="6645554" y="1069203"/>
                  <a:pt x="6653576" y="1069203"/>
                </a:cubicBezTo>
                <a:close/>
                <a:moveTo>
                  <a:pt x="6581764" y="1069203"/>
                </a:moveTo>
                <a:cubicBezTo>
                  <a:pt x="6589547" y="1069203"/>
                  <a:pt x="6596552" y="1075037"/>
                  <a:pt x="6596552" y="1081600"/>
                </a:cubicBezTo>
                <a:cubicBezTo>
                  <a:pt x="6596552" y="1088893"/>
                  <a:pt x="6589547" y="1095457"/>
                  <a:pt x="6581764" y="1095457"/>
                </a:cubicBezTo>
                <a:cubicBezTo>
                  <a:pt x="6573202" y="1095457"/>
                  <a:pt x="6566976" y="1088893"/>
                  <a:pt x="6566976" y="1081600"/>
                </a:cubicBezTo>
                <a:cubicBezTo>
                  <a:pt x="6566976" y="1075037"/>
                  <a:pt x="6573202" y="1069203"/>
                  <a:pt x="6581764" y="1069203"/>
                </a:cubicBezTo>
                <a:close/>
                <a:moveTo>
                  <a:pt x="6510933" y="1069203"/>
                </a:moveTo>
                <a:cubicBezTo>
                  <a:pt x="6518717" y="1069203"/>
                  <a:pt x="6525722" y="1075037"/>
                  <a:pt x="6525722" y="1081600"/>
                </a:cubicBezTo>
                <a:cubicBezTo>
                  <a:pt x="6525722" y="1088893"/>
                  <a:pt x="6518717" y="1095457"/>
                  <a:pt x="6510933" y="1095457"/>
                </a:cubicBezTo>
                <a:cubicBezTo>
                  <a:pt x="6502371" y="1095457"/>
                  <a:pt x="6496144" y="1088893"/>
                  <a:pt x="6496144" y="1081600"/>
                </a:cubicBezTo>
                <a:cubicBezTo>
                  <a:pt x="6496144" y="1075037"/>
                  <a:pt x="6502371" y="1069203"/>
                  <a:pt x="6510933" y="1069203"/>
                </a:cubicBezTo>
                <a:close/>
                <a:moveTo>
                  <a:pt x="6440492" y="1069203"/>
                </a:moveTo>
                <a:cubicBezTo>
                  <a:pt x="6448081" y="1069203"/>
                  <a:pt x="6454911" y="1075037"/>
                  <a:pt x="6454911" y="1081600"/>
                </a:cubicBezTo>
                <a:cubicBezTo>
                  <a:pt x="6454911" y="1088893"/>
                  <a:pt x="6448081" y="1095457"/>
                  <a:pt x="6440492" y="1095457"/>
                </a:cubicBezTo>
                <a:cubicBezTo>
                  <a:pt x="6432145" y="1095457"/>
                  <a:pt x="6425315" y="1088893"/>
                  <a:pt x="6425315" y="1081600"/>
                </a:cubicBezTo>
                <a:cubicBezTo>
                  <a:pt x="6425315" y="1075037"/>
                  <a:pt x="6432145" y="1069203"/>
                  <a:pt x="6440492" y="1069203"/>
                </a:cubicBezTo>
                <a:close/>
                <a:moveTo>
                  <a:pt x="6368340" y="1069203"/>
                </a:moveTo>
                <a:cubicBezTo>
                  <a:pt x="6376362" y="1069203"/>
                  <a:pt x="6380737" y="1075037"/>
                  <a:pt x="6380737" y="1081600"/>
                </a:cubicBezTo>
                <a:cubicBezTo>
                  <a:pt x="6380737" y="1088893"/>
                  <a:pt x="6376362" y="1095457"/>
                  <a:pt x="6368340" y="1095457"/>
                </a:cubicBezTo>
                <a:cubicBezTo>
                  <a:pt x="6361047" y="1095457"/>
                  <a:pt x="6354484" y="1088893"/>
                  <a:pt x="6354484" y="1081600"/>
                </a:cubicBezTo>
                <a:cubicBezTo>
                  <a:pt x="6354484" y="1075037"/>
                  <a:pt x="6361047" y="1069203"/>
                  <a:pt x="6368340" y="1069203"/>
                </a:cubicBezTo>
                <a:close/>
                <a:moveTo>
                  <a:pt x="6297511" y="1069203"/>
                </a:moveTo>
                <a:cubicBezTo>
                  <a:pt x="6304074" y="1069203"/>
                  <a:pt x="6309908" y="1075037"/>
                  <a:pt x="6309908" y="1081600"/>
                </a:cubicBezTo>
                <a:cubicBezTo>
                  <a:pt x="6309908" y="1088893"/>
                  <a:pt x="6304074" y="1095457"/>
                  <a:pt x="6297511" y="1095457"/>
                </a:cubicBezTo>
                <a:cubicBezTo>
                  <a:pt x="6290218" y="1095457"/>
                  <a:pt x="6283655" y="1088893"/>
                  <a:pt x="6283655" y="1081600"/>
                </a:cubicBezTo>
                <a:cubicBezTo>
                  <a:pt x="6283655" y="1075037"/>
                  <a:pt x="6290218" y="1069203"/>
                  <a:pt x="6297511" y="1069203"/>
                </a:cubicBezTo>
                <a:close/>
                <a:moveTo>
                  <a:pt x="6226679" y="1069203"/>
                </a:moveTo>
                <a:cubicBezTo>
                  <a:pt x="6233242" y="1069203"/>
                  <a:pt x="6239076" y="1075037"/>
                  <a:pt x="6239076" y="1081600"/>
                </a:cubicBezTo>
                <a:cubicBezTo>
                  <a:pt x="6239076" y="1088893"/>
                  <a:pt x="6233242" y="1095457"/>
                  <a:pt x="6226679" y="1095457"/>
                </a:cubicBezTo>
                <a:cubicBezTo>
                  <a:pt x="6219386" y="1095457"/>
                  <a:pt x="6212823" y="1088893"/>
                  <a:pt x="6212823" y="1083059"/>
                </a:cubicBezTo>
                <a:cubicBezTo>
                  <a:pt x="6212823" y="1075037"/>
                  <a:pt x="6219386" y="1069203"/>
                  <a:pt x="6226679" y="1069203"/>
                </a:cubicBezTo>
                <a:close/>
                <a:moveTo>
                  <a:pt x="6154391" y="1069203"/>
                </a:moveTo>
                <a:cubicBezTo>
                  <a:pt x="6161684" y="1069203"/>
                  <a:pt x="6168247" y="1075037"/>
                  <a:pt x="6168247" y="1083059"/>
                </a:cubicBezTo>
                <a:cubicBezTo>
                  <a:pt x="6168247" y="1088893"/>
                  <a:pt x="6161684" y="1095457"/>
                  <a:pt x="6154391" y="1095457"/>
                </a:cubicBezTo>
                <a:cubicBezTo>
                  <a:pt x="6147828" y="1095457"/>
                  <a:pt x="6141994" y="1088893"/>
                  <a:pt x="6141994" y="1083059"/>
                </a:cubicBezTo>
                <a:cubicBezTo>
                  <a:pt x="6141994" y="1075037"/>
                  <a:pt x="6147828" y="1069203"/>
                  <a:pt x="6154391" y="1069203"/>
                </a:cubicBezTo>
                <a:close/>
                <a:moveTo>
                  <a:pt x="6083559" y="1069203"/>
                </a:moveTo>
                <a:cubicBezTo>
                  <a:pt x="6090852" y="1069203"/>
                  <a:pt x="6097415" y="1075037"/>
                  <a:pt x="6097415" y="1083059"/>
                </a:cubicBezTo>
                <a:cubicBezTo>
                  <a:pt x="6097415" y="1088893"/>
                  <a:pt x="6090852" y="1095457"/>
                  <a:pt x="6083559" y="1095457"/>
                </a:cubicBezTo>
                <a:cubicBezTo>
                  <a:pt x="6076996" y="1095457"/>
                  <a:pt x="6071162" y="1088893"/>
                  <a:pt x="6071162" y="1083059"/>
                </a:cubicBezTo>
                <a:cubicBezTo>
                  <a:pt x="6071162" y="1075037"/>
                  <a:pt x="6076996" y="1069203"/>
                  <a:pt x="6083559" y="1069203"/>
                </a:cubicBezTo>
                <a:close/>
                <a:moveTo>
                  <a:pt x="6009356" y="1069203"/>
                </a:moveTo>
                <a:cubicBezTo>
                  <a:pt x="6016649" y="1069203"/>
                  <a:pt x="6023212" y="1075037"/>
                  <a:pt x="6023212" y="1083059"/>
                </a:cubicBezTo>
                <a:cubicBezTo>
                  <a:pt x="6023212" y="1088893"/>
                  <a:pt x="6016649" y="1095457"/>
                  <a:pt x="6009356" y="1095457"/>
                </a:cubicBezTo>
                <a:cubicBezTo>
                  <a:pt x="6001334" y="1095457"/>
                  <a:pt x="5996959" y="1088893"/>
                  <a:pt x="5996959" y="1083059"/>
                </a:cubicBezTo>
                <a:cubicBezTo>
                  <a:pt x="5996959" y="1075037"/>
                  <a:pt x="6001334" y="1069203"/>
                  <a:pt x="6009356" y="1069203"/>
                </a:cubicBezTo>
                <a:close/>
                <a:moveTo>
                  <a:pt x="5940548" y="1069203"/>
                </a:moveTo>
                <a:cubicBezTo>
                  <a:pt x="5948896" y="1069203"/>
                  <a:pt x="5955726" y="1075037"/>
                  <a:pt x="5955726" y="1083059"/>
                </a:cubicBezTo>
                <a:cubicBezTo>
                  <a:pt x="5955726" y="1088893"/>
                  <a:pt x="5948896" y="1095457"/>
                  <a:pt x="5940548" y="1095457"/>
                </a:cubicBezTo>
                <a:cubicBezTo>
                  <a:pt x="5932960" y="1095457"/>
                  <a:pt x="5926130" y="1088893"/>
                  <a:pt x="5926130" y="1083059"/>
                </a:cubicBezTo>
                <a:cubicBezTo>
                  <a:pt x="5926130" y="1075037"/>
                  <a:pt x="5932960" y="1069203"/>
                  <a:pt x="5940548" y="1069203"/>
                </a:cubicBezTo>
                <a:close/>
                <a:moveTo>
                  <a:pt x="5870088" y="1069203"/>
                </a:moveTo>
                <a:cubicBezTo>
                  <a:pt x="5878650" y="1069203"/>
                  <a:pt x="5884877" y="1075037"/>
                  <a:pt x="5884877" y="1083059"/>
                </a:cubicBezTo>
                <a:cubicBezTo>
                  <a:pt x="5884877" y="1088893"/>
                  <a:pt x="5878650" y="1095457"/>
                  <a:pt x="5870088" y="1095457"/>
                </a:cubicBezTo>
                <a:cubicBezTo>
                  <a:pt x="5862304" y="1095457"/>
                  <a:pt x="5855299" y="1088893"/>
                  <a:pt x="5855299" y="1083059"/>
                </a:cubicBezTo>
                <a:cubicBezTo>
                  <a:pt x="5855299" y="1075037"/>
                  <a:pt x="5862304" y="1069203"/>
                  <a:pt x="5870088" y="1069203"/>
                </a:cubicBezTo>
                <a:close/>
                <a:moveTo>
                  <a:pt x="5799257" y="1069203"/>
                </a:moveTo>
                <a:cubicBezTo>
                  <a:pt x="5807819" y="1069203"/>
                  <a:pt x="5814045" y="1075037"/>
                  <a:pt x="5814045" y="1083059"/>
                </a:cubicBezTo>
                <a:cubicBezTo>
                  <a:pt x="5814045" y="1088893"/>
                  <a:pt x="5807819" y="1095457"/>
                  <a:pt x="5799257" y="1095457"/>
                </a:cubicBezTo>
                <a:cubicBezTo>
                  <a:pt x="5791474" y="1095457"/>
                  <a:pt x="5784469" y="1088893"/>
                  <a:pt x="5784469" y="1083059"/>
                </a:cubicBezTo>
                <a:cubicBezTo>
                  <a:pt x="5784469" y="1075037"/>
                  <a:pt x="5791474" y="1069203"/>
                  <a:pt x="5799257" y="1069203"/>
                </a:cubicBezTo>
                <a:close/>
                <a:moveTo>
                  <a:pt x="5724122" y="1069203"/>
                </a:moveTo>
                <a:cubicBezTo>
                  <a:pt x="5732144" y="1069203"/>
                  <a:pt x="5736519" y="1075037"/>
                  <a:pt x="5736519" y="1083059"/>
                </a:cubicBezTo>
                <a:cubicBezTo>
                  <a:pt x="5736519" y="1088893"/>
                  <a:pt x="5732144" y="1095457"/>
                  <a:pt x="5724122" y="1095457"/>
                </a:cubicBezTo>
                <a:cubicBezTo>
                  <a:pt x="5716100" y="1095457"/>
                  <a:pt x="5710266" y="1088893"/>
                  <a:pt x="5710266" y="1083059"/>
                </a:cubicBezTo>
                <a:cubicBezTo>
                  <a:pt x="5710266" y="1075037"/>
                  <a:pt x="5716100" y="1069203"/>
                  <a:pt x="5724122" y="1069203"/>
                </a:cubicBezTo>
                <a:close/>
                <a:moveTo>
                  <a:pt x="5653291" y="1069203"/>
                </a:moveTo>
                <a:cubicBezTo>
                  <a:pt x="5659125" y="1069203"/>
                  <a:pt x="5665688" y="1075037"/>
                  <a:pt x="5665688" y="1083059"/>
                </a:cubicBezTo>
                <a:cubicBezTo>
                  <a:pt x="5665688" y="1088893"/>
                  <a:pt x="5659125" y="1095457"/>
                  <a:pt x="5653291" y="1095457"/>
                </a:cubicBezTo>
                <a:cubicBezTo>
                  <a:pt x="5645269" y="1095457"/>
                  <a:pt x="5639435" y="1088893"/>
                  <a:pt x="5639435" y="1083059"/>
                </a:cubicBezTo>
                <a:cubicBezTo>
                  <a:pt x="5639435" y="1075037"/>
                  <a:pt x="5645269" y="1069203"/>
                  <a:pt x="5653291" y="1069203"/>
                </a:cubicBezTo>
                <a:close/>
                <a:moveTo>
                  <a:pt x="5581002" y="1069203"/>
                </a:moveTo>
                <a:cubicBezTo>
                  <a:pt x="5588295" y="1069203"/>
                  <a:pt x="5594858" y="1075037"/>
                  <a:pt x="5594858" y="1083059"/>
                </a:cubicBezTo>
                <a:cubicBezTo>
                  <a:pt x="5594858" y="1088893"/>
                  <a:pt x="5588295" y="1095457"/>
                  <a:pt x="5581002" y="1095457"/>
                </a:cubicBezTo>
                <a:cubicBezTo>
                  <a:pt x="5574439" y="1095457"/>
                  <a:pt x="5568605" y="1088893"/>
                  <a:pt x="5568605" y="1083059"/>
                </a:cubicBezTo>
                <a:cubicBezTo>
                  <a:pt x="5568605" y="1075037"/>
                  <a:pt x="5574439" y="1069203"/>
                  <a:pt x="5581002" y="1069203"/>
                </a:cubicBezTo>
                <a:close/>
                <a:moveTo>
                  <a:pt x="5510171" y="1069203"/>
                </a:moveTo>
                <a:cubicBezTo>
                  <a:pt x="5517464" y="1069203"/>
                  <a:pt x="5524027" y="1075037"/>
                  <a:pt x="5524027" y="1083059"/>
                </a:cubicBezTo>
                <a:cubicBezTo>
                  <a:pt x="5524027" y="1088893"/>
                  <a:pt x="5517464" y="1095457"/>
                  <a:pt x="5510171" y="1095457"/>
                </a:cubicBezTo>
                <a:cubicBezTo>
                  <a:pt x="5503608" y="1095457"/>
                  <a:pt x="5497774" y="1088893"/>
                  <a:pt x="5497774" y="1083059"/>
                </a:cubicBezTo>
                <a:cubicBezTo>
                  <a:pt x="5497774" y="1075037"/>
                  <a:pt x="5503608" y="1069203"/>
                  <a:pt x="5510171" y="1069203"/>
                </a:cubicBezTo>
                <a:close/>
                <a:moveTo>
                  <a:pt x="5438937" y="1069203"/>
                </a:moveTo>
                <a:cubicBezTo>
                  <a:pt x="5447182" y="1069203"/>
                  <a:pt x="5453178" y="1075037"/>
                  <a:pt x="5453178" y="1083059"/>
                </a:cubicBezTo>
                <a:cubicBezTo>
                  <a:pt x="5453178" y="1088893"/>
                  <a:pt x="5447182" y="1095457"/>
                  <a:pt x="5438937" y="1095457"/>
                </a:cubicBezTo>
                <a:cubicBezTo>
                  <a:pt x="5431442" y="1095457"/>
                  <a:pt x="5426945" y="1088893"/>
                  <a:pt x="5426945" y="1083059"/>
                </a:cubicBezTo>
                <a:cubicBezTo>
                  <a:pt x="5426945" y="1075037"/>
                  <a:pt x="5431442" y="1069203"/>
                  <a:pt x="5438937" y="1069203"/>
                </a:cubicBezTo>
                <a:close/>
                <a:moveTo>
                  <a:pt x="5367530" y="1069203"/>
                </a:moveTo>
                <a:cubicBezTo>
                  <a:pt x="5376092" y="1069203"/>
                  <a:pt x="5382318" y="1075037"/>
                  <a:pt x="5382318" y="1083059"/>
                </a:cubicBezTo>
                <a:cubicBezTo>
                  <a:pt x="5382318" y="1088893"/>
                  <a:pt x="5376092" y="1095457"/>
                  <a:pt x="5367530" y="1095457"/>
                </a:cubicBezTo>
                <a:cubicBezTo>
                  <a:pt x="5359747" y="1095457"/>
                  <a:pt x="5352742" y="1088893"/>
                  <a:pt x="5352742" y="1083059"/>
                </a:cubicBezTo>
                <a:cubicBezTo>
                  <a:pt x="5352742" y="1075037"/>
                  <a:pt x="5359747" y="1069203"/>
                  <a:pt x="5367530" y="1069203"/>
                </a:cubicBezTo>
                <a:close/>
                <a:moveTo>
                  <a:pt x="5296699" y="1069203"/>
                </a:moveTo>
                <a:cubicBezTo>
                  <a:pt x="5305261" y="1069203"/>
                  <a:pt x="5311488" y="1075037"/>
                  <a:pt x="5311488" y="1083059"/>
                </a:cubicBezTo>
                <a:cubicBezTo>
                  <a:pt x="5311488" y="1088893"/>
                  <a:pt x="5305261" y="1095457"/>
                  <a:pt x="5296699" y="1095457"/>
                </a:cubicBezTo>
                <a:cubicBezTo>
                  <a:pt x="5288915" y="1095457"/>
                  <a:pt x="5281910" y="1088893"/>
                  <a:pt x="5281910" y="1083059"/>
                </a:cubicBezTo>
                <a:cubicBezTo>
                  <a:pt x="5281910" y="1075037"/>
                  <a:pt x="5288915" y="1069203"/>
                  <a:pt x="5296699" y="1069203"/>
                </a:cubicBezTo>
                <a:close/>
                <a:moveTo>
                  <a:pt x="5225869" y="1069203"/>
                </a:moveTo>
                <a:cubicBezTo>
                  <a:pt x="5234431" y="1069203"/>
                  <a:pt x="5240657" y="1075037"/>
                  <a:pt x="5240657" y="1083059"/>
                </a:cubicBezTo>
                <a:cubicBezTo>
                  <a:pt x="5240657" y="1088893"/>
                  <a:pt x="5234431" y="1095457"/>
                  <a:pt x="5225869" y="1095457"/>
                </a:cubicBezTo>
                <a:cubicBezTo>
                  <a:pt x="5217307" y="1095457"/>
                  <a:pt x="5211081" y="1088893"/>
                  <a:pt x="5211081" y="1083059"/>
                </a:cubicBezTo>
                <a:cubicBezTo>
                  <a:pt x="5211081" y="1075037"/>
                  <a:pt x="5217307" y="1069203"/>
                  <a:pt x="5225869" y="1069203"/>
                </a:cubicBezTo>
                <a:close/>
                <a:moveTo>
                  <a:pt x="5154105" y="1069203"/>
                </a:moveTo>
                <a:cubicBezTo>
                  <a:pt x="5162127" y="1069203"/>
                  <a:pt x="5166502" y="1075037"/>
                  <a:pt x="5166502" y="1083059"/>
                </a:cubicBezTo>
                <a:cubicBezTo>
                  <a:pt x="5166502" y="1091081"/>
                  <a:pt x="5162127" y="1095457"/>
                  <a:pt x="5154105" y="1095457"/>
                </a:cubicBezTo>
                <a:cubicBezTo>
                  <a:pt x="5146083" y="1095457"/>
                  <a:pt x="5140249" y="1091081"/>
                  <a:pt x="5140249" y="1083059"/>
                </a:cubicBezTo>
                <a:cubicBezTo>
                  <a:pt x="5140249" y="1075037"/>
                  <a:pt x="5146083" y="1069203"/>
                  <a:pt x="5154105" y="1069203"/>
                </a:cubicBezTo>
                <a:close/>
                <a:moveTo>
                  <a:pt x="5083276" y="1069203"/>
                </a:moveTo>
                <a:cubicBezTo>
                  <a:pt x="5089110" y="1069203"/>
                  <a:pt x="5095673" y="1075037"/>
                  <a:pt x="5095673" y="1083059"/>
                </a:cubicBezTo>
                <a:cubicBezTo>
                  <a:pt x="5095673" y="1091081"/>
                  <a:pt x="5089110" y="1095457"/>
                  <a:pt x="5083276" y="1095457"/>
                </a:cubicBezTo>
                <a:cubicBezTo>
                  <a:pt x="5075254" y="1095457"/>
                  <a:pt x="5069420" y="1091081"/>
                  <a:pt x="5069420" y="1083059"/>
                </a:cubicBezTo>
                <a:cubicBezTo>
                  <a:pt x="5069420" y="1075037"/>
                  <a:pt x="5075254" y="1069203"/>
                  <a:pt x="5083276" y="1069203"/>
                </a:cubicBezTo>
                <a:close/>
                <a:moveTo>
                  <a:pt x="5012445" y="1069203"/>
                </a:moveTo>
                <a:cubicBezTo>
                  <a:pt x="5018279" y="1069203"/>
                  <a:pt x="5024842" y="1075037"/>
                  <a:pt x="5024842" y="1083059"/>
                </a:cubicBezTo>
                <a:cubicBezTo>
                  <a:pt x="5024842" y="1091081"/>
                  <a:pt x="5018279" y="1095457"/>
                  <a:pt x="5012445" y="1095457"/>
                </a:cubicBezTo>
                <a:cubicBezTo>
                  <a:pt x="5004423" y="1095457"/>
                  <a:pt x="4998589" y="1091081"/>
                  <a:pt x="4998589" y="1083059"/>
                </a:cubicBezTo>
                <a:cubicBezTo>
                  <a:pt x="4998589" y="1075037"/>
                  <a:pt x="5004423" y="1069203"/>
                  <a:pt x="5012445" y="1069203"/>
                </a:cubicBezTo>
                <a:close/>
                <a:moveTo>
                  <a:pt x="4940157" y="1069203"/>
                </a:moveTo>
                <a:cubicBezTo>
                  <a:pt x="4948179" y="1069203"/>
                  <a:pt x="4954013" y="1075037"/>
                  <a:pt x="4954013" y="1083059"/>
                </a:cubicBezTo>
                <a:cubicBezTo>
                  <a:pt x="4954013" y="1091081"/>
                  <a:pt x="4948179" y="1095457"/>
                  <a:pt x="4940157" y="1095457"/>
                </a:cubicBezTo>
                <a:cubicBezTo>
                  <a:pt x="4934323" y="1095457"/>
                  <a:pt x="4927760" y="1091081"/>
                  <a:pt x="4927760" y="1083059"/>
                </a:cubicBezTo>
                <a:cubicBezTo>
                  <a:pt x="4927760" y="1075037"/>
                  <a:pt x="4934323" y="1069203"/>
                  <a:pt x="4940157" y="1069203"/>
                </a:cubicBezTo>
                <a:close/>
                <a:moveTo>
                  <a:pt x="4865953" y="1069203"/>
                </a:moveTo>
                <a:cubicBezTo>
                  <a:pt x="4873975" y="1069203"/>
                  <a:pt x="4879809" y="1075037"/>
                  <a:pt x="4879809" y="1083059"/>
                </a:cubicBezTo>
                <a:cubicBezTo>
                  <a:pt x="4879809" y="1091081"/>
                  <a:pt x="4873975" y="1095457"/>
                  <a:pt x="4865953" y="1095457"/>
                </a:cubicBezTo>
                <a:cubicBezTo>
                  <a:pt x="4860119" y="1095457"/>
                  <a:pt x="4853556" y="1091081"/>
                  <a:pt x="4853556" y="1083059"/>
                </a:cubicBezTo>
                <a:cubicBezTo>
                  <a:pt x="4853556" y="1075037"/>
                  <a:pt x="4860119" y="1069203"/>
                  <a:pt x="4865953" y="1069203"/>
                </a:cubicBezTo>
                <a:close/>
                <a:moveTo>
                  <a:pt x="4795122" y="1069203"/>
                </a:moveTo>
                <a:cubicBezTo>
                  <a:pt x="4803144" y="1069203"/>
                  <a:pt x="4808978" y="1075037"/>
                  <a:pt x="4808978" y="1083059"/>
                </a:cubicBezTo>
                <a:cubicBezTo>
                  <a:pt x="4808978" y="1091081"/>
                  <a:pt x="4803144" y="1095457"/>
                  <a:pt x="4795122" y="1095457"/>
                </a:cubicBezTo>
                <a:cubicBezTo>
                  <a:pt x="4787830" y="1095457"/>
                  <a:pt x="4782725" y="1091081"/>
                  <a:pt x="4782725" y="1083059"/>
                </a:cubicBezTo>
                <a:cubicBezTo>
                  <a:pt x="4782725" y="1075037"/>
                  <a:pt x="4787830" y="1069203"/>
                  <a:pt x="4795122" y="1069203"/>
                </a:cubicBezTo>
                <a:close/>
                <a:moveTo>
                  <a:pt x="4726684" y="1069203"/>
                </a:moveTo>
                <a:cubicBezTo>
                  <a:pt x="4735246" y="1069203"/>
                  <a:pt x="4741472" y="1075037"/>
                  <a:pt x="4741472" y="1083059"/>
                </a:cubicBezTo>
                <a:cubicBezTo>
                  <a:pt x="4741472" y="1091081"/>
                  <a:pt x="4735246" y="1095457"/>
                  <a:pt x="4726684" y="1095457"/>
                </a:cubicBezTo>
                <a:cubicBezTo>
                  <a:pt x="4718122" y="1095457"/>
                  <a:pt x="4711896" y="1091081"/>
                  <a:pt x="4711896" y="1083059"/>
                </a:cubicBezTo>
                <a:cubicBezTo>
                  <a:pt x="4711896" y="1075037"/>
                  <a:pt x="4718122" y="1069203"/>
                  <a:pt x="4726684" y="1069203"/>
                </a:cubicBezTo>
                <a:close/>
                <a:moveTo>
                  <a:pt x="4655853" y="1069203"/>
                </a:moveTo>
                <a:cubicBezTo>
                  <a:pt x="4663637" y="1069203"/>
                  <a:pt x="4670642" y="1075037"/>
                  <a:pt x="4670642" y="1083059"/>
                </a:cubicBezTo>
                <a:cubicBezTo>
                  <a:pt x="4670642" y="1091081"/>
                  <a:pt x="4663637" y="1095457"/>
                  <a:pt x="4655853" y="1095457"/>
                </a:cubicBezTo>
                <a:cubicBezTo>
                  <a:pt x="4647291" y="1095457"/>
                  <a:pt x="4641064" y="1091081"/>
                  <a:pt x="4641064" y="1083059"/>
                </a:cubicBezTo>
                <a:cubicBezTo>
                  <a:pt x="4641064" y="1075037"/>
                  <a:pt x="4647291" y="1069203"/>
                  <a:pt x="4655853" y="1069203"/>
                </a:cubicBezTo>
                <a:close/>
                <a:moveTo>
                  <a:pt x="4585023" y="1069203"/>
                </a:moveTo>
                <a:cubicBezTo>
                  <a:pt x="4592806" y="1069203"/>
                  <a:pt x="4599811" y="1075037"/>
                  <a:pt x="4599811" y="1083059"/>
                </a:cubicBezTo>
                <a:cubicBezTo>
                  <a:pt x="4599811" y="1091081"/>
                  <a:pt x="4592806" y="1095457"/>
                  <a:pt x="4585023" y="1095457"/>
                </a:cubicBezTo>
                <a:cubicBezTo>
                  <a:pt x="4576461" y="1095457"/>
                  <a:pt x="4570235" y="1091081"/>
                  <a:pt x="4570235" y="1083059"/>
                </a:cubicBezTo>
                <a:cubicBezTo>
                  <a:pt x="4570235" y="1075037"/>
                  <a:pt x="4576461" y="1069203"/>
                  <a:pt x="4585023" y="1069203"/>
                </a:cubicBezTo>
                <a:close/>
                <a:moveTo>
                  <a:pt x="4513260" y="1069203"/>
                </a:moveTo>
                <a:cubicBezTo>
                  <a:pt x="4519094" y="1069203"/>
                  <a:pt x="4525657" y="1075430"/>
                  <a:pt x="4525657" y="1083991"/>
                </a:cubicBezTo>
                <a:cubicBezTo>
                  <a:pt x="4525657" y="1092553"/>
                  <a:pt x="4519094" y="1098780"/>
                  <a:pt x="4513260" y="1098780"/>
                </a:cubicBezTo>
                <a:cubicBezTo>
                  <a:pt x="4505238" y="1098780"/>
                  <a:pt x="4499404" y="1092553"/>
                  <a:pt x="4499404" y="1083991"/>
                </a:cubicBezTo>
                <a:cubicBezTo>
                  <a:pt x="4499404" y="1075430"/>
                  <a:pt x="4505238" y="1069203"/>
                  <a:pt x="4513260" y="1069203"/>
                </a:cubicBezTo>
                <a:close/>
                <a:moveTo>
                  <a:pt x="4439056" y="1069203"/>
                </a:moveTo>
                <a:cubicBezTo>
                  <a:pt x="4445619" y="1069203"/>
                  <a:pt x="4451453" y="1075430"/>
                  <a:pt x="4451453" y="1083991"/>
                </a:cubicBezTo>
                <a:cubicBezTo>
                  <a:pt x="4451453" y="1092553"/>
                  <a:pt x="4445619" y="1098780"/>
                  <a:pt x="4439056" y="1098780"/>
                </a:cubicBezTo>
                <a:cubicBezTo>
                  <a:pt x="4431763" y="1098780"/>
                  <a:pt x="4425200" y="1092553"/>
                  <a:pt x="4425200" y="1083991"/>
                </a:cubicBezTo>
                <a:cubicBezTo>
                  <a:pt x="4425200" y="1075430"/>
                  <a:pt x="4431763" y="1069203"/>
                  <a:pt x="4439056" y="1069203"/>
                </a:cubicBezTo>
                <a:close/>
                <a:moveTo>
                  <a:pt x="4366768" y="1069203"/>
                </a:moveTo>
                <a:cubicBezTo>
                  <a:pt x="4374790" y="1069203"/>
                  <a:pt x="4380624" y="1075430"/>
                  <a:pt x="4380624" y="1083991"/>
                </a:cubicBezTo>
                <a:cubicBezTo>
                  <a:pt x="4380624" y="1092553"/>
                  <a:pt x="4374790" y="1098780"/>
                  <a:pt x="4366768" y="1098780"/>
                </a:cubicBezTo>
                <a:cubicBezTo>
                  <a:pt x="4360934" y="1098780"/>
                  <a:pt x="4354371" y="1092553"/>
                  <a:pt x="4354371" y="1083991"/>
                </a:cubicBezTo>
                <a:cubicBezTo>
                  <a:pt x="4354371" y="1075430"/>
                  <a:pt x="4360934" y="1069203"/>
                  <a:pt x="4366768" y="1069203"/>
                </a:cubicBezTo>
                <a:close/>
                <a:moveTo>
                  <a:pt x="4295937" y="1069203"/>
                </a:moveTo>
                <a:cubicBezTo>
                  <a:pt x="4303959" y="1069203"/>
                  <a:pt x="4309793" y="1075430"/>
                  <a:pt x="4309793" y="1083991"/>
                </a:cubicBezTo>
                <a:cubicBezTo>
                  <a:pt x="4309793" y="1092553"/>
                  <a:pt x="4303959" y="1098780"/>
                  <a:pt x="4295937" y="1098780"/>
                </a:cubicBezTo>
                <a:cubicBezTo>
                  <a:pt x="4290103" y="1098780"/>
                  <a:pt x="4283540" y="1092553"/>
                  <a:pt x="4283540" y="1083991"/>
                </a:cubicBezTo>
                <a:cubicBezTo>
                  <a:pt x="4283540" y="1075430"/>
                  <a:pt x="4290103" y="1069203"/>
                  <a:pt x="4295937" y="1069203"/>
                </a:cubicBezTo>
                <a:close/>
                <a:moveTo>
                  <a:pt x="4225107" y="1069203"/>
                </a:moveTo>
                <a:cubicBezTo>
                  <a:pt x="4233129" y="1069203"/>
                  <a:pt x="4238963" y="1075430"/>
                  <a:pt x="4238963" y="1083991"/>
                </a:cubicBezTo>
                <a:cubicBezTo>
                  <a:pt x="4238963" y="1092553"/>
                  <a:pt x="4233129" y="1098780"/>
                  <a:pt x="4225107" y="1098780"/>
                </a:cubicBezTo>
                <a:cubicBezTo>
                  <a:pt x="4217085" y="1098780"/>
                  <a:pt x="4212710" y="1092553"/>
                  <a:pt x="4212710" y="1083991"/>
                </a:cubicBezTo>
                <a:cubicBezTo>
                  <a:pt x="4212710" y="1075430"/>
                  <a:pt x="4217085" y="1069203"/>
                  <a:pt x="4225107" y="1069203"/>
                </a:cubicBezTo>
                <a:close/>
                <a:moveTo>
                  <a:pt x="4153295" y="1069203"/>
                </a:moveTo>
                <a:cubicBezTo>
                  <a:pt x="4161078" y="1069203"/>
                  <a:pt x="4168083" y="1075430"/>
                  <a:pt x="4168083" y="1083991"/>
                </a:cubicBezTo>
                <a:cubicBezTo>
                  <a:pt x="4168083" y="1092553"/>
                  <a:pt x="4161078" y="1098780"/>
                  <a:pt x="4153295" y="1098780"/>
                </a:cubicBezTo>
                <a:cubicBezTo>
                  <a:pt x="4144733" y="1098780"/>
                  <a:pt x="4138507" y="1092553"/>
                  <a:pt x="4138507" y="1083991"/>
                </a:cubicBezTo>
                <a:cubicBezTo>
                  <a:pt x="4138507" y="1075430"/>
                  <a:pt x="4144733" y="1069203"/>
                  <a:pt x="4153295" y="1069203"/>
                </a:cubicBezTo>
                <a:close/>
                <a:moveTo>
                  <a:pt x="4082465" y="1069203"/>
                </a:moveTo>
                <a:cubicBezTo>
                  <a:pt x="4090249" y="1069203"/>
                  <a:pt x="4097254" y="1075430"/>
                  <a:pt x="4097254" y="1083991"/>
                </a:cubicBezTo>
                <a:cubicBezTo>
                  <a:pt x="4097254" y="1092553"/>
                  <a:pt x="4090249" y="1098780"/>
                  <a:pt x="4082465" y="1098780"/>
                </a:cubicBezTo>
                <a:cubicBezTo>
                  <a:pt x="4073903" y="1098780"/>
                  <a:pt x="4067676" y="1092553"/>
                  <a:pt x="4067676" y="1083991"/>
                </a:cubicBezTo>
                <a:cubicBezTo>
                  <a:pt x="4067676" y="1075430"/>
                  <a:pt x="4073903" y="1069203"/>
                  <a:pt x="4082465" y="1069203"/>
                </a:cubicBezTo>
                <a:close/>
                <a:moveTo>
                  <a:pt x="4011635" y="1069203"/>
                </a:moveTo>
                <a:cubicBezTo>
                  <a:pt x="4019418" y="1069203"/>
                  <a:pt x="4026423" y="1075430"/>
                  <a:pt x="4026423" y="1083991"/>
                </a:cubicBezTo>
                <a:cubicBezTo>
                  <a:pt x="4026423" y="1092553"/>
                  <a:pt x="4019418" y="1098780"/>
                  <a:pt x="4011635" y="1098780"/>
                </a:cubicBezTo>
                <a:cubicBezTo>
                  <a:pt x="4003073" y="1098780"/>
                  <a:pt x="3996847" y="1092553"/>
                  <a:pt x="3996847" y="1083991"/>
                </a:cubicBezTo>
                <a:cubicBezTo>
                  <a:pt x="3996847" y="1075430"/>
                  <a:pt x="4003073" y="1069203"/>
                  <a:pt x="4011635" y="1069203"/>
                </a:cubicBezTo>
                <a:close/>
                <a:moveTo>
                  <a:pt x="3939871" y="1069203"/>
                </a:moveTo>
                <a:cubicBezTo>
                  <a:pt x="3947893" y="1069203"/>
                  <a:pt x="3952268" y="1075430"/>
                  <a:pt x="3952268" y="1083991"/>
                </a:cubicBezTo>
                <a:cubicBezTo>
                  <a:pt x="3952268" y="1092553"/>
                  <a:pt x="3947893" y="1098780"/>
                  <a:pt x="3939871" y="1098780"/>
                </a:cubicBezTo>
                <a:cubicBezTo>
                  <a:pt x="3932578" y="1098780"/>
                  <a:pt x="3926015" y="1092553"/>
                  <a:pt x="3926015" y="1083991"/>
                </a:cubicBezTo>
                <a:cubicBezTo>
                  <a:pt x="3926015" y="1075430"/>
                  <a:pt x="3932578" y="1069203"/>
                  <a:pt x="3939871" y="1069203"/>
                </a:cubicBezTo>
                <a:close/>
                <a:moveTo>
                  <a:pt x="582439" y="1069203"/>
                </a:moveTo>
                <a:cubicBezTo>
                  <a:pt x="589732" y="1069203"/>
                  <a:pt x="596295" y="1075766"/>
                  <a:pt x="596295" y="1083059"/>
                </a:cubicBezTo>
                <a:cubicBezTo>
                  <a:pt x="596295" y="1089622"/>
                  <a:pt x="589732" y="1095457"/>
                  <a:pt x="582439" y="1095457"/>
                </a:cubicBezTo>
                <a:cubicBezTo>
                  <a:pt x="574416" y="1095457"/>
                  <a:pt x="570041" y="1089622"/>
                  <a:pt x="570041" y="1083059"/>
                </a:cubicBezTo>
                <a:cubicBezTo>
                  <a:pt x="570041" y="1075766"/>
                  <a:pt x="574416" y="1069203"/>
                  <a:pt x="582439" y="1069203"/>
                </a:cubicBezTo>
                <a:close/>
                <a:moveTo>
                  <a:pt x="513628" y="1069203"/>
                </a:moveTo>
                <a:cubicBezTo>
                  <a:pt x="521977" y="1069203"/>
                  <a:pt x="528807" y="1075766"/>
                  <a:pt x="528807" y="1083059"/>
                </a:cubicBezTo>
                <a:cubicBezTo>
                  <a:pt x="528807" y="1089622"/>
                  <a:pt x="521977" y="1095457"/>
                  <a:pt x="513628" y="1095457"/>
                </a:cubicBezTo>
                <a:cubicBezTo>
                  <a:pt x="506040" y="1095457"/>
                  <a:pt x="499209" y="1089622"/>
                  <a:pt x="499209" y="1083059"/>
                </a:cubicBezTo>
                <a:cubicBezTo>
                  <a:pt x="499209" y="1075766"/>
                  <a:pt x="506040" y="1069203"/>
                  <a:pt x="513628" y="1069203"/>
                </a:cubicBezTo>
                <a:close/>
                <a:moveTo>
                  <a:pt x="439795" y="1069203"/>
                </a:moveTo>
                <a:cubicBezTo>
                  <a:pt x="448358" y="1069203"/>
                  <a:pt x="454585" y="1075766"/>
                  <a:pt x="454585" y="1083059"/>
                </a:cubicBezTo>
                <a:cubicBezTo>
                  <a:pt x="454585" y="1089622"/>
                  <a:pt x="448358" y="1095457"/>
                  <a:pt x="439795" y="1095457"/>
                </a:cubicBezTo>
                <a:cubicBezTo>
                  <a:pt x="432012" y="1095457"/>
                  <a:pt x="425007" y="1089622"/>
                  <a:pt x="425007" y="1083059"/>
                </a:cubicBezTo>
                <a:cubicBezTo>
                  <a:pt x="425007" y="1075766"/>
                  <a:pt x="432012" y="1069203"/>
                  <a:pt x="439795" y="1069203"/>
                </a:cubicBezTo>
                <a:close/>
                <a:moveTo>
                  <a:pt x="368965" y="1069203"/>
                </a:moveTo>
                <a:cubicBezTo>
                  <a:pt x="377527" y="1069203"/>
                  <a:pt x="383754" y="1075766"/>
                  <a:pt x="383754" y="1083059"/>
                </a:cubicBezTo>
                <a:cubicBezTo>
                  <a:pt x="383754" y="1089622"/>
                  <a:pt x="377527" y="1095457"/>
                  <a:pt x="368965" y="1095457"/>
                </a:cubicBezTo>
                <a:cubicBezTo>
                  <a:pt x="361182" y="1095457"/>
                  <a:pt x="354177" y="1089622"/>
                  <a:pt x="354177" y="1083059"/>
                </a:cubicBezTo>
                <a:cubicBezTo>
                  <a:pt x="354177" y="1075766"/>
                  <a:pt x="361182" y="1069203"/>
                  <a:pt x="368965" y="1069203"/>
                </a:cubicBezTo>
                <a:close/>
                <a:moveTo>
                  <a:pt x="297201" y="1069203"/>
                </a:moveTo>
                <a:cubicBezTo>
                  <a:pt x="305223" y="1069203"/>
                  <a:pt x="309599" y="1075766"/>
                  <a:pt x="309599" y="1083059"/>
                </a:cubicBezTo>
                <a:cubicBezTo>
                  <a:pt x="309599" y="1089622"/>
                  <a:pt x="305223" y="1095457"/>
                  <a:pt x="297201" y="1095457"/>
                </a:cubicBezTo>
                <a:cubicBezTo>
                  <a:pt x="289909" y="1095457"/>
                  <a:pt x="283346" y="1089622"/>
                  <a:pt x="283346" y="1083059"/>
                </a:cubicBezTo>
                <a:cubicBezTo>
                  <a:pt x="283346" y="1075766"/>
                  <a:pt x="289909" y="1069203"/>
                  <a:pt x="297201" y="1069203"/>
                </a:cubicBezTo>
                <a:close/>
                <a:moveTo>
                  <a:pt x="226372" y="1069203"/>
                </a:moveTo>
                <a:cubicBezTo>
                  <a:pt x="232207" y="1069203"/>
                  <a:pt x="238771" y="1075766"/>
                  <a:pt x="238771" y="1083059"/>
                </a:cubicBezTo>
                <a:cubicBezTo>
                  <a:pt x="238771" y="1089622"/>
                  <a:pt x="232207" y="1095457"/>
                  <a:pt x="226372" y="1095457"/>
                </a:cubicBezTo>
                <a:cubicBezTo>
                  <a:pt x="218350" y="1095457"/>
                  <a:pt x="212516" y="1089622"/>
                  <a:pt x="212516" y="1083059"/>
                </a:cubicBezTo>
                <a:cubicBezTo>
                  <a:pt x="212516" y="1075766"/>
                  <a:pt x="218350" y="1069203"/>
                  <a:pt x="226372" y="1069203"/>
                </a:cubicBezTo>
                <a:close/>
                <a:moveTo>
                  <a:pt x="154079" y="1069203"/>
                </a:moveTo>
                <a:cubicBezTo>
                  <a:pt x="161372" y="1069203"/>
                  <a:pt x="167935" y="1075766"/>
                  <a:pt x="167935" y="1083059"/>
                </a:cubicBezTo>
                <a:cubicBezTo>
                  <a:pt x="167935" y="1089622"/>
                  <a:pt x="161372" y="1095457"/>
                  <a:pt x="154079" y="1095457"/>
                </a:cubicBezTo>
                <a:cubicBezTo>
                  <a:pt x="147516" y="1095457"/>
                  <a:pt x="141682" y="1089622"/>
                  <a:pt x="141682" y="1083059"/>
                </a:cubicBezTo>
                <a:cubicBezTo>
                  <a:pt x="141682" y="1075766"/>
                  <a:pt x="147516" y="1069203"/>
                  <a:pt x="154079" y="1069203"/>
                </a:cubicBezTo>
                <a:close/>
                <a:moveTo>
                  <a:pt x="83249" y="1069203"/>
                </a:moveTo>
                <a:cubicBezTo>
                  <a:pt x="90542" y="1069203"/>
                  <a:pt x="97105" y="1075766"/>
                  <a:pt x="97105" y="1083059"/>
                </a:cubicBezTo>
                <a:cubicBezTo>
                  <a:pt x="97105" y="1089622"/>
                  <a:pt x="90542" y="1095457"/>
                  <a:pt x="83249" y="1095457"/>
                </a:cubicBezTo>
                <a:cubicBezTo>
                  <a:pt x="76686" y="1095457"/>
                  <a:pt x="70852" y="1089622"/>
                  <a:pt x="70852" y="1083059"/>
                </a:cubicBezTo>
                <a:cubicBezTo>
                  <a:pt x="70852" y="1075766"/>
                  <a:pt x="76686" y="1069203"/>
                  <a:pt x="83249" y="1069203"/>
                </a:cubicBezTo>
                <a:close/>
                <a:moveTo>
                  <a:pt x="12014" y="1069203"/>
                </a:moveTo>
                <a:cubicBezTo>
                  <a:pt x="20258" y="1069203"/>
                  <a:pt x="26255" y="1075766"/>
                  <a:pt x="26255" y="1083059"/>
                </a:cubicBezTo>
                <a:cubicBezTo>
                  <a:pt x="26255" y="1091081"/>
                  <a:pt x="20258" y="1095457"/>
                  <a:pt x="12014" y="1095457"/>
                </a:cubicBezTo>
                <a:cubicBezTo>
                  <a:pt x="4518" y="1095457"/>
                  <a:pt x="21" y="1091081"/>
                  <a:pt x="21" y="1083059"/>
                </a:cubicBezTo>
                <a:cubicBezTo>
                  <a:pt x="21" y="1075766"/>
                  <a:pt x="4518" y="1069203"/>
                  <a:pt x="12014" y="1069203"/>
                </a:cubicBezTo>
                <a:close/>
                <a:moveTo>
                  <a:pt x="6724405" y="998371"/>
                </a:moveTo>
                <a:cubicBezTo>
                  <a:pt x="6732427" y="998371"/>
                  <a:pt x="6738261" y="1004205"/>
                  <a:pt x="6738261" y="1010768"/>
                </a:cubicBezTo>
                <a:cubicBezTo>
                  <a:pt x="6738261" y="1018061"/>
                  <a:pt x="6732427" y="1024625"/>
                  <a:pt x="6724405" y="1024625"/>
                </a:cubicBezTo>
                <a:cubicBezTo>
                  <a:pt x="6718571" y="1024625"/>
                  <a:pt x="6712008" y="1018061"/>
                  <a:pt x="6712008" y="1010768"/>
                </a:cubicBezTo>
                <a:cubicBezTo>
                  <a:pt x="6712008" y="1004205"/>
                  <a:pt x="6718571" y="998371"/>
                  <a:pt x="6724405" y="998371"/>
                </a:cubicBezTo>
                <a:close/>
                <a:moveTo>
                  <a:pt x="6653576" y="998371"/>
                </a:moveTo>
                <a:cubicBezTo>
                  <a:pt x="6660869" y="998371"/>
                  <a:pt x="6667432" y="1004205"/>
                  <a:pt x="6667432" y="1010768"/>
                </a:cubicBezTo>
                <a:cubicBezTo>
                  <a:pt x="6667432" y="1018061"/>
                  <a:pt x="6660869" y="1024625"/>
                  <a:pt x="6653576" y="1024625"/>
                </a:cubicBezTo>
                <a:cubicBezTo>
                  <a:pt x="6645554" y="1024625"/>
                  <a:pt x="6641179" y="1018061"/>
                  <a:pt x="6641179" y="1010768"/>
                </a:cubicBezTo>
                <a:cubicBezTo>
                  <a:pt x="6641179" y="1004205"/>
                  <a:pt x="6645554" y="998371"/>
                  <a:pt x="6653576" y="998371"/>
                </a:cubicBezTo>
                <a:close/>
                <a:moveTo>
                  <a:pt x="6581764" y="998371"/>
                </a:moveTo>
                <a:cubicBezTo>
                  <a:pt x="6589547" y="998371"/>
                  <a:pt x="6596552" y="1004205"/>
                  <a:pt x="6596552" y="1010768"/>
                </a:cubicBezTo>
                <a:cubicBezTo>
                  <a:pt x="6596552" y="1018061"/>
                  <a:pt x="6589547" y="1024625"/>
                  <a:pt x="6581764" y="1024625"/>
                </a:cubicBezTo>
                <a:cubicBezTo>
                  <a:pt x="6573202" y="1024625"/>
                  <a:pt x="6566976" y="1018061"/>
                  <a:pt x="6566976" y="1010768"/>
                </a:cubicBezTo>
                <a:cubicBezTo>
                  <a:pt x="6566976" y="1004205"/>
                  <a:pt x="6573202" y="998371"/>
                  <a:pt x="6581764" y="998371"/>
                </a:cubicBezTo>
                <a:close/>
                <a:moveTo>
                  <a:pt x="6510933" y="998371"/>
                </a:moveTo>
                <a:cubicBezTo>
                  <a:pt x="6518717" y="998371"/>
                  <a:pt x="6525722" y="1004205"/>
                  <a:pt x="6525722" y="1010768"/>
                </a:cubicBezTo>
                <a:cubicBezTo>
                  <a:pt x="6525722" y="1018061"/>
                  <a:pt x="6518717" y="1024625"/>
                  <a:pt x="6510933" y="1024625"/>
                </a:cubicBezTo>
                <a:cubicBezTo>
                  <a:pt x="6502371" y="1024625"/>
                  <a:pt x="6496144" y="1018061"/>
                  <a:pt x="6496144" y="1010768"/>
                </a:cubicBezTo>
                <a:cubicBezTo>
                  <a:pt x="6496144" y="1004205"/>
                  <a:pt x="6502371" y="998371"/>
                  <a:pt x="6510933" y="998371"/>
                </a:cubicBezTo>
                <a:close/>
                <a:moveTo>
                  <a:pt x="6440492" y="998371"/>
                </a:moveTo>
                <a:cubicBezTo>
                  <a:pt x="6448081" y="998371"/>
                  <a:pt x="6454911" y="1004205"/>
                  <a:pt x="6454911" y="1010768"/>
                </a:cubicBezTo>
                <a:cubicBezTo>
                  <a:pt x="6454911" y="1018061"/>
                  <a:pt x="6448081" y="1024625"/>
                  <a:pt x="6440492" y="1024625"/>
                </a:cubicBezTo>
                <a:cubicBezTo>
                  <a:pt x="6432145" y="1024625"/>
                  <a:pt x="6425315" y="1018061"/>
                  <a:pt x="6425315" y="1010768"/>
                </a:cubicBezTo>
                <a:cubicBezTo>
                  <a:pt x="6425315" y="1004205"/>
                  <a:pt x="6432145" y="998371"/>
                  <a:pt x="6440492" y="998371"/>
                </a:cubicBezTo>
                <a:close/>
                <a:moveTo>
                  <a:pt x="6368340" y="998371"/>
                </a:moveTo>
                <a:cubicBezTo>
                  <a:pt x="6376362" y="998371"/>
                  <a:pt x="6380737" y="1004205"/>
                  <a:pt x="6380737" y="1010768"/>
                </a:cubicBezTo>
                <a:cubicBezTo>
                  <a:pt x="6380737" y="1018061"/>
                  <a:pt x="6376362" y="1024625"/>
                  <a:pt x="6368340" y="1024625"/>
                </a:cubicBezTo>
                <a:cubicBezTo>
                  <a:pt x="6361047" y="1024625"/>
                  <a:pt x="6354484" y="1018061"/>
                  <a:pt x="6354484" y="1010768"/>
                </a:cubicBezTo>
                <a:cubicBezTo>
                  <a:pt x="6354484" y="1004205"/>
                  <a:pt x="6361047" y="998371"/>
                  <a:pt x="6368340" y="998371"/>
                </a:cubicBezTo>
                <a:close/>
                <a:moveTo>
                  <a:pt x="6297511" y="998371"/>
                </a:moveTo>
                <a:cubicBezTo>
                  <a:pt x="6304074" y="998371"/>
                  <a:pt x="6309908" y="1004205"/>
                  <a:pt x="6309908" y="1010768"/>
                </a:cubicBezTo>
                <a:cubicBezTo>
                  <a:pt x="6309908" y="1018061"/>
                  <a:pt x="6304074" y="1024625"/>
                  <a:pt x="6297511" y="1024625"/>
                </a:cubicBezTo>
                <a:cubicBezTo>
                  <a:pt x="6290218" y="1024625"/>
                  <a:pt x="6283655" y="1018061"/>
                  <a:pt x="6283655" y="1010768"/>
                </a:cubicBezTo>
                <a:cubicBezTo>
                  <a:pt x="6283655" y="1004205"/>
                  <a:pt x="6290218" y="998371"/>
                  <a:pt x="6297511" y="998371"/>
                </a:cubicBezTo>
                <a:close/>
                <a:moveTo>
                  <a:pt x="6226679" y="998371"/>
                </a:moveTo>
                <a:cubicBezTo>
                  <a:pt x="6233242" y="998371"/>
                  <a:pt x="6239076" y="1004205"/>
                  <a:pt x="6239076" y="1010768"/>
                </a:cubicBezTo>
                <a:cubicBezTo>
                  <a:pt x="6239076" y="1018061"/>
                  <a:pt x="6233242" y="1024625"/>
                  <a:pt x="6226679" y="1024625"/>
                </a:cubicBezTo>
                <a:cubicBezTo>
                  <a:pt x="6219386" y="1024625"/>
                  <a:pt x="6212823" y="1018061"/>
                  <a:pt x="6212823" y="1010768"/>
                </a:cubicBezTo>
                <a:cubicBezTo>
                  <a:pt x="6212823" y="1004205"/>
                  <a:pt x="6219386" y="998371"/>
                  <a:pt x="6226679" y="998371"/>
                </a:cubicBezTo>
                <a:close/>
                <a:moveTo>
                  <a:pt x="6154391" y="998371"/>
                </a:moveTo>
                <a:cubicBezTo>
                  <a:pt x="6161684" y="998371"/>
                  <a:pt x="6168247" y="1004205"/>
                  <a:pt x="6168247" y="1010768"/>
                </a:cubicBezTo>
                <a:cubicBezTo>
                  <a:pt x="6168247" y="1018061"/>
                  <a:pt x="6161684" y="1024625"/>
                  <a:pt x="6154391" y="1024625"/>
                </a:cubicBezTo>
                <a:cubicBezTo>
                  <a:pt x="6147828" y="1024625"/>
                  <a:pt x="6141994" y="1018061"/>
                  <a:pt x="6141994" y="1010768"/>
                </a:cubicBezTo>
                <a:cubicBezTo>
                  <a:pt x="6141994" y="1004205"/>
                  <a:pt x="6147828" y="998371"/>
                  <a:pt x="6154391" y="998371"/>
                </a:cubicBezTo>
                <a:close/>
                <a:moveTo>
                  <a:pt x="6083559" y="998371"/>
                </a:moveTo>
                <a:cubicBezTo>
                  <a:pt x="6090852" y="998371"/>
                  <a:pt x="6097415" y="1004205"/>
                  <a:pt x="6097415" y="1010768"/>
                </a:cubicBezTo>
                <a:cubicBezTo>
                  <a:pt x="6097415" y="1018061"/>
                  <a:pt x="6090852" y="1024625"/>
                  <a:pt x="6083559" y="1024625"/>
                </a:cubicBezTo>
                <a:cubicBezTo>
                  <a:pt x="6076996" y="1024625"/>
                  <a:pt x="6071162" y="1018061"/>
                  <a:pt x="6071162" y="1010768"/>
                </a:cubicBezTo>
                <a:cubicBezTo>
                  <a:pt x="6071162" y="1004205"/>
                  <a:pt x="6076996" y="998371"/>
                  <a:pt x="6083559" y="998371"/>
                </a:cubicBezTo>
                <a:close/>
                <a:moveTo>
                  <a:pt x="6009356" y="998371"/>
                </a:moveTo>
                <a:cubicBezTo>
                  <a:pt x="6016649" y="998371"/>
                  <a:pt x="6023212" y="1004205"/>
                  <a:pt x="6023212" y="1010768"/>
                </a:cubicBezTo>
                <a:cubicBezTo>
                  <a:pt x="6023212" y="1018061"/>
                  <a:pt x="6016649" y="1024625"/>
                  <a:pt x="6009356" y="1024625"/>
                </a:cubicBezTo>
                <a:cubicBezTo>
                  <a:pt x="6001334" y="1024625"/>
                  <a:pt x="5996959" y="1018061"/>
                  <a:pt x="5996959" y="1010768"/>
                </a:cubicBezTo>
                <a:cubicBezTo>
                  <a:pt x="5996959" y="1004205"/>
                  <a:pt x="6001334" y="998371"/>
                  <a:pt x="6009356" y="998371"/>
                </a:cubicBezTo>
                <a:close/>
                <a:moveTo>
                  <a:pt x="5940548" y="998371"/>
                </a:moveTo>
                <a:cubicBezTo>
                  <a:pt x="5948896" y="998371"/>
                  <a:pt x="5955726" y="1004205"/>
                  <a:pt x="5955726" y="1010768"/>
                </a:cubicBezTo>
                <a:cubicBezTo>
                  <a:pt x="5955726" y="1018061"/>
                  <a:pt x="5948896" y="1024625"/>
                  <a:pt x="5940548" y="1024625"/>
                </a:cubicBezTo>
                <a:cubicBezTo>
                  <a:pt x="5932960" y="1024625"/>
                  <a:pt x="5926130" y="1018061"/>
                  <a:pt x="5926130" y="1010768"/>
                </a:cubicBezTo>
                <a:cubicBezTo>
                  <a:pt x="5926130" y="1004205"/>
                  <a:pt x="5932960" y="998371"/>
                  <a:pt x="5940548" y="998371"/>
                </a:cubicBezTo>
                <a:close/>
                <a:moveTo>
                  <a:pt x="5870088" y="998371"/>
                </a:moveTo>
                <a:cubicBezTo>
                  <a:pt x="5878650" y="998371"/>
                  <a:pt x="5884877" y="1004205"/>
                  <a:pt x="5884877" y="1010768"/>
                </a:cubicBezTo>
                <a:cubicBezTo>
                  <a:pt x="5884877" y="1018061"/>
                  <a:pt x="5878650" y="1024625"/>
                  <a:pt x="5870088" y="1024625"/>
                </a:cubicBezTo>
                <a:cubicBezTo>
                  <a:pt x="5862304" y="1024625"/>
                  <a:pt x="5855299" y="1018061"/>
                  <a:pt x="5855299" y="1010768"/>
                </a:cubicBezTo>
                <a:cubicBezTo>
                  <a:pt x="5855299" y="1004205"/>
                  <a:pt x="5862304" y="998371"/>
                  <a:pt x="5870088" y="998371"/>
                </a:cubicBezTo>
                <a:close/>
                <a:moveTo>
                  <a:pt x="5799257" y="998371"/>
                </a:moveTo>
                <a:cubicBezTo>
                  <a:pt x="5807819" y="998371"/>
                  <a:pt x="5814045" y="1004205"/>
                  <a:pt x="5814045" y="1010768"/>
                </a:cubicBezTo>
                <a:cubicBezTo>
                  <a:pt x="5814045" y="1018061"/>
                  <a:pt x="5807819" y="1024625"/>
                  <a:pt x="5799257" y="1024625"/>
                </a:cubicBezTo>
                <a:cubicBezTo>
                  <a:pt x="5791474" y="1024625"/>
                  <a:pt x="5784469" y="1018061"/>
                  <a:pt x="5784469" y="1010768"/>
                </a:cubicBezTo>
                <a:cubicBezTo>
                  <a:pt x="5784469" y="1004205"/>
                  <a:pt x="5791474" y="998371"/>
                  <a:pt x="5799257" y="998371"/>
                </a:cubicBezTo>
                <a:close/>
                <a:moveTo>
                  <a:pt x="5724122" y="998371"/>
                </a:moveTo>
                <a:cubicBezTo>
                  <a:pt x="5730685" y="998371"/>
                  <a:pt x="5736519" y="1004205"/>
                  <a:pt x="5736519" y="1010768"/>
                </a:cubicBezTo>
                <a:cubicBezTo>
                  <a:pt x="5736519" y="1018061"/>
                  <a:pt x="5730685" y="1024625"/>
                  <a:pt x="5724122" y="1024625"/>
                </a:cubicBezTo>
                <a:cubicBezTo>
                  <a:pt x="5716100" y="1024625"/>
                  <a:pt x="5710266" y="1018061"/>
                  <a:pt x="5710266" y="1010768"/>
                </a:cubicBezTo>
                <a:cubicBezTo>
                  <a:pt x="5710266" y="1004205"/>
                  <a:pt x="5716100" y="998371"/>
                  <a:pt x="5724122" y="998371"/>
                </a:cubicBezTo>
                <a:close/>
                <a:moveTo>
                  <a:pt x="5653291" y="998371"/>
                </a:moveTo>
                <a:cubicBezTo>
                  <a:pt x="5659125" y="998371"/>
                  <a:pt x="5665688" y="1004205"/>
                  <a:pt x="5665688" y="1012227"/>
                </a:cubicBezTo>
                <a:cubicBezTo>
                  <a:pt x="5665688" y="1018061"/>
                  <a:pt x="5659125" y="1024625"/>
                  <a:pt x="5653291" y="1024625"/>
                </a:cubicBezTo>
                <a:cubicBezTo>
                  <a:pt x="5645269" y="1024625"/>
                  <a:pt x="5639435" y="1018061"/>
                  <a:pt x="5639435" y="1012227"/>
                </a:cubicBezTo>
                <a:cubicBezTo>
                  <a:pt x="5639435" y="1004205"/>
                  <a:pt x="5645269" y="998371"/>
                  <a:pt x="5653291" y="998371"/>
                </a:cubicBezTo>
                <a:close/>
                <a:moveTo>
                  <a:pt x="5581002" y="998371"/>
                </a:moveTo>
                <a:cubicBezTo>
                  <a:pt x="5588295" y="998371"/>
                  <a:pt x="5594858" y="1004205"/>
                  <a:pt x="5594858" y="1012227"/>
                </a:cubicBezTo>
                <a:cubicBezTo>
                  <a:pt x="5594858" y="1018061"/>
                  <a:pt x="5588295" y="1024625"/>
                  <a:pt x="5581002" y="1024625"/>
                </a:cubicBezTo>
                <a:cubicBezTo>
                  <a:pt x="5574439" y="1024625"/>
                  <a:pt x="5568605" y="1018061"/>
                  <a:pt x="5568605" y="1012227"/>
                </a:cubicBezTo>
                <a:cubicBezTo>
                  <a:pt x="5568605" y="1004205"/>
                  <a:pt x="5574439" y="998371"/>
                  <a:pt x="5581002" y="998371"/>
                </a:cubicBezTo>
                <a:close/>
                <a:moveTo>
                  <a:pt x="5510171" y="998371"/>
                </a:moveTo>
                <a:cubicBezTo>
                  <a:pt x="5517464" y="998371"/>
                  <a:pt x="5524027" y="1004205"/>
                  <a:pt x="5524027" y="1012227"/>
                </a:cubicBezTo>
                <a:cubicBezTo>
                  <a:pt x="5524027" y="1018061"/>
                  <a:pt x="5517464" y="1024625"/>
                  <a:pt x="5510171" y="1024625"/>
                </a:cubicBezTo>
                <a:cubicBezTo>
                  <a:pt x="5503608" y="1024625"/>
                  <a:pt x="5497774" y="1018061"/>
                  <a:pt x="5497774" y="1012227"/>
                </a:cubicBezTo>
                <a:cubicBezTo>
                  <a:pt x="5497774" y="1004205"/>
                  <a:pt x="5503608" y="998371"/>
                  <a:pt x="5510171" y="998371"/>
                </a:cubicBezTo>
                <a:close/>
                <a:moveTo>
                  <a:pt x="5438937" y="998371"/>
                </a:moveTo>
                <a:cubicBezTo>
                  <a:pt x="5447182" y="998371"/>
                  <a:pt x="5453178" y="1004205"/>
                  <a:pt x="5453178" y="1012227"/>
                </a:cubicBezTo>
                <a:cubicBezTo>
                  <a:pt x="5453178" y="1018061"/>
                  <a:pt x="5447182" y="1024625"/>
                  <a:pt x="5438937" y="1024625"/>
                </a:cubicBezTo>
                <a:cubicBezTo>
                  <a:pt x="5431442" y="1024625"/>
                  <a:pt x="5426945" y="1018061"/>
                  <a:pt x="5426945" y="1012227"/>
                </a:cubicBezTo>
                <a:cubicBezTo>
                  <a:pt x="5426945" y="1004205"/>
                  <a:pt x="5431442" y="998371"/>
                  <a:pt x="5438937" y="998371"/>
                </a:cubicBezTo>
                <a:close/>
                <a:moveTo>
                  <a:pt x="5367530" y="998371"/>
                </a:moveTo>
                <a:cubicBezTo>
                  <a:pt x="5376092" y="998371"/>
                  <a:pt x="5382318" y="1004205"/>
                  <a:pt x="5382318" y="1012227"/>
                </a:cubicBezTo>
                <a:cubicBezTo>
                  <a:pt x="5382318" y="1018061"/>
                  <a:pt x="5376092" y="1024625"/>
                  <a:pt x="5367530" y="1024625"/>
                </a:cubicBezTo>
                <a:cubicBezTo>
                  <a:pt x="5359747" y="1024625"/>
                  <a:pt x="5352742" y="1018061"/>
                  <a:pt x="5352742" y="1012227"/>
                </a:cubicBezTo>
                <a:cubicBezTo>
                  <a:pt x="5352742" y="1004205"/>
                  <a:pt x="5359747" y="998371"/>
                  <a:pt x="5367530" y="998371"/>
                </a:cubicBezTo>
                <a:close/>
                <a:moveTo>
                  <a:pt x="5296699" y="998371"/>
                </a:moveTo>
                <a:cubicBezTo>
                  <a:pt x="5305261" y="998371"/>
                  <a:pt x="5311488" y="1004205"/>
                  <a:pt x="5311488" y="1012227"/>
                </a:cubicBezTo>
                <a:cubicBezTo>
                  <a:pt x="5311488" y="1018061"/>
                  <a:pt x="5305261" y="1024625"/>
                  <a:pt x="5296699" y="1024625"/>
                </a:cubicBezTo>
                <a:cubicBezTo>
                  <a:pt x="5288915" y="1024625"/>
                  <a:pt x="5281910" y="1018061"/>
                  <a:pt x="5281910" y="1012227"/>
                </a:cubicBezTo>
                <a:cubicBezTo>
                  <a:pt x="5281910" y="1004205"/>
                  <a:pt x="5288915" y="998371"/>
                  <a:pt x="5296699" y="998371"/>
                </a:cubicBezTo>
                <a:close/>
                <a:moveTo>
                  <a:pt x="5225869" y="998371"/>
                </a:moveTo>
                <a:cubicBezTo>
                  <a:pt x="5234431" y="998371"/>
                  <a:pt x="5240657" y="1004205"/>
                  <a:pt x="5240657" y="1012227"/>
                </a:cubicBezTo>
                <a:cubicBezTo>
                  <a:pt x="5240657" y="1018061"/>
                  <a:pt x="5234431" y="1024625"/>
                  <a:pt x="5225869" y="1024625"/>
                </a:cubicBezTo>
                <a:cubicBezTo>
                  <a:pt x="5217307" y="1024625"/>
                  <a:pt x="5211081" y="1018061"/>
                  <a:pt x="5211081" y="1012227"/>
                </a:cubicBezTo>
                <a:cubicBezTo>
                  <a:pt x="5211081" y="1004205"/>
                  <a:pt x="5217307" y="998371"/>
                  <a:pt x="5225869" y="998371"/>
                </a:cubicBezTo>
                <a:close/>
                <a:moveTo>
                  <a:pt x="5154105" y="998371"/>
                </a:moveTo>
                <a:cubicBezTo>
                  <a:pt x="5162127" y="998371"/>
                  <a:pt x="5166502" y="1004205"/>
                  <a:pt x="5166502" y="1012227"/>
                </a:cubicBezTo>
                <a:cubicBezTo>
                  <a:pt x="5166502" y="1018061"/>
                  <a:pt x="5162127" y="1024625"/>
                  <a:pt x="5154105" y="1024625"/>
                </a:cubicBezTo>
                <a:cubicBezTo>
                  <a:pt x="5146083" y="1024625"/>
                  <a:pt x="5140249" y="1018061"/>
                  <a:pt x="5140249" y="1012227"/>
                </a:cubicBezTo>
                <a:cubicBezTo>
                  <a:pt x="5140249" y="1004205"/>
                  <a:pt x="5146083" y="998371"/>
                  <a:pt x="5154105" y="998371"/>
                </a:cubicBezTo>
                <a:close/>
                <a:moveTo>
                  <a:pt x="5083276" y="998371"/>
                </a:moveTo>
                <a:cubicBezTo>
                  <a:pt x="5089110" y="998371"/>
                  <a:pt x="5095673" y="1004205"/>
                  <a:pt x="5095673" y="1012227"/>
                </a:cubicBezTo>
                <a:cubicBezTo>
                  <a:pt x="5095673" y="1018061"/>
                  <a:pt x="5089110" y="1024625"/>
                  <a:pt x="5083276" y="1024625"/>
                </a:cubicBezTo>
                <a:cubicBezTo>
                  <a:pt x="5075254" y="1024625"/>
                  <a:pt x="5069420" y="1018061"/>
                  <a:pt x="5069420" y="1012227"/>
                </a:cubicBezTo>
                <a:cubicBezTo>
                  <a:pt x="5069420" y="1004205"/>
                  <a:pt x="5075254" y="998371"/>
                  <a:pt x="5083276" y="998371"/>
                </a:cubicBezTo>
                <a:close/>
                <a:moveTo>
                  <a:pt x="5012445" y="998371"/>
                </a:moveTo>
                <a:cubicBezTo>
                  <a:pt x="5018279" y="998371"/>
                  <a:pt x="5024842" y="1004205"/>
                  <a:pt x="5024842" y="1012227"/>
                </a:cubicBezTo>
                <a:cubicBezTo>
                  <a:pt x="5024842" y="1018061"/>
                  <a:pt x="5018279" y="1024625"/>
                  <a:pt x="5012445" y="1024625"/>
                </a:cubicBezTo>
                <a:cubicBezTo>
                  <a:pt x="5004423" y="1024625"/>
                  <a:pt x="4998589" y="1018061"/>
                  <a:pt x="4998589" y="1012227"/>
                </a:cubicBezTo>
                <a:cubicBezTo>
                  <a:pt x="4998589" y="1004205"/>
                  <a:pt x="5004423" y="998371"/>
                  <a:pt x="5012445" y="998371"/>
                </a:cubicBezTo>
                <a:close/>
                <a:moveTo>
                  <a:pt x="4940157" y="998371"/>
                </a:moveTo>
                <a:cubicBezTo>
                  <a:pt x="4948179" y="998371"/>
                  <a:pt x="4954013" y="1004205"/>
                  <a:pt x="4954013" y="1012227"/>
                </a:cubicBezTo>
                <a:cubicBezTo>
                  <a:pt x="4954013" y="1018061"/>
                  <a:pt x="4948179" y="1024625"/>
                  <a:pt x="4940157" y="1024625"/>
                </a:cubicBezTo>
                <a:cubicBezTo>
                  <a:pt x="4934323" y="1024625"/>
                  <a:pt x="4927760" y="1018061"/>
                  <a:pt x="4927760" y="1012227"/>
                </a:cubicBezTo>
                <a:cubicBezTo>
                  <a:pt x="4927760" y="1004205"/>
                  <a:pt x="4934323" y="998371"/>
                  <a:pt x="4940157" y="998371"/>
                </a:cubicBezTo>
                <a:close/>
                <a:moveTo>
                  <a:pt x="4865953" y="998371"/>
                </a:moveTo>
                <a:cubicBezTo>
                  <a:pt x="4873975" y="998371"/>
                  <a:pt x="4879809" y="1004205"/>
                  <a:pt x="4879809" y="1012227"/>
                </a:cubicBezTo>
                <a:cubicBezTo>
                  <a:pt x="4879809" y="1018061"/>
                  <a:pt x="4873975" y="1024625"/>
                  <a:pt x="4865953" y="1024625"/>
                </a:cubicBezTo>
                <a:cubicBezTo>
                  <a:pt x="4860119" y="1024625"/>
                  <a:pt x="4853556" y="1018061"/>
                  <a:pt x="4853556" y="1012227"/>
                </a:cubicBezTo>
                <a:cubicBezTo>
                  <a:pt x="4853556" y="1004205"/>
                  <a:pt x="4860119" y="998371"/>
                  <a:pt x="4865953" y="998371"/>
                </a:cubicBezTo>
                <a:close/>
                <a:moveTo>
                  <a:pt x="4797514" y="998371"/>
                </a:moveTo>
                <a:cubicBezTo>
                  <a:pt x="4806076" y="998371"/>
                  <a:pt x="4812303" y="1004205"/>
                  <a:pt x="4812303" y="1012227"/>
                </a:cubicBezTo>
                <a:cubicBezTo>
                  <a:pt x="4812303" y="1018061"/>
                  <a:pt x="4806076" y="1024625"/>
                  <a:pt x="4797514" y="1024625"/>
                </a:cubicBezTo>
                <a:cubicBezTo>
                  <a:pt x="4789730" y="1024625"/>
                  <a:pt x="4784282" y="1018061"/>
                  <a:pt x="4782725" y="1012227"/>
                </a:cubicBezTo>
                <a:cubicBezTo>
                  <a:pt x="4782725" y="1004205"/>
                  <a:pt x="4789730" y="998371"/>
                  <a:pt x="4797514" y="998371"/>
                </a:cubicBezTo>
                <a:close/>
                <a:moveTo>
                  <a:pt x="4726684" y="998371"/>
                </a:moveTo>
                <a:cubicBezTo>
                  <a:pt x="4735246" y="998371"/>
                  <a:pt x="4741472" y="1004205"/>
                  <a:pt x="4741472" y="1012227"/>
                </a:cubicBezTo>
                <a:cubicBezTo>
                  <a:pt x="4741472" y="1018061"/>
                  <a:pt x="4735246" y="1024625"/>
                  <a:pt x="4726684" y="1024625"/>
                </a:cubicBezTo>
                <a:cubicBezTo>
                  <a:pt x="4718122" y="1024625"/>
                  <a:pt x="4711896" y="1018061"/>
                  <a:pt x="4711896" y="1012227"/>
                </a:cubicBezTo>
                <a:cubicBezTo>
                  <a:pt x="4711896" y="1004205"/>
                  <a:pt x="4718122" y="998371"/>
                  <a:pt x="4726684" y="998371"/>
                </a:cubicBezTo>
                <a:close/>
                <a:moveTo>
                  <a:pt x="4655853" y="998371"/>
                </a:moveTo>
                <a:cubicBezTo>
                  <a:pt x="4663637" y="998371"/>
                  <a:pt x="4670642" y="1004205"/>
                  <a:pt x="4670642" y="1012227"/>
                </a:cubicBezTo>
                <a:cubicBezTo>
                  <a:pt x="4670642" y="1018061"/>
                  <a:pt x="4663637" y="1024625"/>
                  <a:pt x="4655853" y="1024625"/>
                </a:cubicBezTo>
                <a:cubicBezTo>
                  <a:pt x="4647291" y="1024625"/>
                  <a:pt x="4641064" y="1018061"/>
                  <a:pt x="4641064" y="1012227"/>
                </a:cubicBezTo>
                <a:cubicBezTo>
                  <a:pt x="4641064" y="1004205"/>
                  <a:pt x="4647291" y="998371"/>
                  <a:pt x="4655853" y="998371"/>
                </a:cubicBezTo>
                <a:close/>
                <a:moveTo>
                  <a:pt x="4584091" y="998371"/>
                </a:moveTo>
                <a:cubicBezTo>
                  <a:pt x="4591384" y="998371"/>
                  <a:pt x="4596488" y="1004205"/>
                  <a:pt x="4596488" y="1012227"/>
                </a:cubicBezTo>
                <a:cubicBezTo>
                  <a:pt x="4596488" y="1018061"/>
                  <a:pt x="4591384" y="1024625"/>
                  <a:pt x="4584091" y="1024625"/>
                </a:cubicBezTo>
                <a:cubicBezTo>
                  <a:pt x="4576069" y="1024625"/>
                  <a:pt x="4570235" y="1018061"/>
                  <a:pt x="4570235" y="1012227"/>
                </a:cubicBezTo>
                <a:cubicBezTo>
                  <a:pt x="4570235" y="1004205"/>
                  <a:pt x="4576069" y="998371"/>
                  <a:pt x="4584091" y="998371"/>
                </a:cubicBezTo>
                <a:close/>
                <a:moveTo>
                  <a:pt x="4513260" y="998371"/>
                </a:moveTo>
                <a:cubicBezTo>
                  <a:pt x="4519094" y="998371"/>
                  <a:pt x="4525657" y="1004205"/>
                  <a:pt x="4525657" y="1012227"/>
                </a:cubicBezTo>
                <a:cubicBezTo>
                  <a:pt x="4525657" y="1019520"/>
                  <a:pt x="4519094" y="1024625"/>
                  <a:pt x="4513260" y="1024625"/>
                </a:cubicBezTo>
                <a:cubicBezTo>
                  <a:pt x="4505238" y="1024625"/>
                  <a:pt x="4499404" y="1019520"/>
                  <a:pt x="4499404" y="1012227"/>
                </a:cubicBezTo>
                <a:cubicBezTo>
                  <a:pt x="4499404" y="1004205"/>
                  <a:pt x="4505238" y="998371"/>
                  <a:pt x="4513260" y="998371"/>
                </a:cubicBezTo>
                <a:close/>
                <a:moveTo>
                  <a:pt x="4439056" y="998371"/>
                </a:moveTo>
                <a:cubicBezTo>
                  <a:pt x="4445619" y="998371"/>
                  <a:pt x="4451453" y="1004205"/>
                  <a:pt x="4451453" y="1012227"/>
                </a:cubicBezTo>
                <a:cubicBezTo>
                  <a:pt x="4451453" y="1019520"/>
                  <a:pt x="4445619" y="1024625"/>
                  <a:pt x="4439056" y="1024625"/>
                </a:cubicBezTo>
                <a:cubicBezTo>
                  <a:pt x="4431763" y="1024625"/>
                  <a:pt x="4425200" y="1019520"/>
                  <a:pt x="4425200" y="1012227"/>
                </a:cubicBezTo>
                <a:cubicBezTo>
                  <a:pt x="4425200" y="1004205"/>
                  <a:pt x="4431763" y="998371"/>
                  <a:pt x="4439056" y="998371"/>
                </a:cubicBezTo>
                <a:close/>
                <a:moveTo>
                  <a:pt x="4366768" y="998371"/>
                </a:moveTo>
                <a:cubicBezTo>
                  <a:pt x="4374790" y="998371"/>
                  <a:pt x="4380624" y="1004205"/>
                  <a:pt x="4380624" y="1012227"/>
                </a:cubicBezTo>
                <a:cubicBezTo>
                  <a:pt x="4380624" y="1019520"/>
                  <a:pt x="4374790" y="1024625"/>
                  <a:pt x="4366768" y="1024625"/>
                </a:cubicBezTo>
                <a:cubicBezTo>
                  <a:pt x="4360934" y="1024625"/>
                  <a:pt x="4354371" y="1019520"/>
                  <a:pt x="4354371" y="1012227"/>
                </a:cubicBezTo>
                <a:cubicBezTo>
                  <a:pt x="4354371" y="1004205"/>
                  <a:pt x="4360934" y="998371"/>
                  <a:pt x="4366768" y="998371"/>
                </a:cubicBezTo>
                <a:close/>
                <a:moveTo>
                  <a:pt x="4295937" y="998371"/>
                </a:moveTo>
                <a:cubicBezTo>
                  <a:pt x="4303959" y="998371"/>
                  <a:pt x="4309793" y="1004205"/>
                  <a:pt x="4309793" y="1012227"/>
                </a:cubicBezTo>
                <a:cubicBezTo>
                  <a:pt x="4309793" y="1019520"/>
                  <a:pt x="4303959" y="1024625"/>
                  <a:pt x="4295937" y="1024625"/>
                </a:cubicBezTo>
                <a:cubicBezTo>
                  <a:pt x="4290103" y="1024625"/>
                  <a:pt x="4283540" y="1019520"/>
                  <a:pt x="4283540" y="1012227"/>
                </a:cubicBezTo>
                <a:cubicBezTo>
                  <a:pt x="4283540" y="1004205"/>
                  <a:pt x="4290103" y="998371"/>
                  <a:pt x="4295937" y="998371"/>
                </a:cubicBezTo>
                <a:close/>
                <a:moveTo>
                  <a:pt x="4225107" y="998371"/>
                </a:moveTo>
                <a:cubicBezTo>
                  <a:pt x="4233129" y="998371"/>
                  <a:pt x="4238963" y="1004205"/>
                  <a:pt x="4238963" y="1012227"/>
                </a:cubicBezTo>
                <a:cubicBezTo>
                  <a:pt x="4238963" y="1019520"/>
                  <a:pt x="4233129" y="1024625"/>
                  <a:pt x="4225107" y="1024625"/>
                </a:cubicBezTo>
                <a:cubicBezTo>
                  <a:pt x="4217085" y="1024625"/>
                  <a:pt x="4212710" y="1019520"/>
                  <a:pt x="4212710" y="1012227"/>
                </a:cubicBezTo>
                <a:cubicBezTo>
                  <a:pt x="4212710" y="1004205"/>
                  <a:pt x="4217085" y="998371"/>
                  <a:pt x="4225107" y="998371"/>
                </a:cubicBezTo>
                <a:close/>
                <a:moveTo>
                  <a:pt x="4153295" y="998371"/>
                </a:moveTo>
                <a:cubicBezTo>
                  <a:pt x="4161078" y="998371"/>
                  <a:pt x="4168083" y="1004205"/>
                  <a:pt x="4168083" y="1012227"/>
                </a:cubicBezTo>
                <a:cubicBezTo>
                  <a:pt x="4168083" y="1019520"/>
                  <a:pt x="4161078" y="1024625"/>
                  <a:pt x="4153295" y="1024625"/>
                </a:cubicBezTo>
                <a:cubicBezTo>
                  <a:pt x="4144733" y="1024625"/>
                  <a:pt x="4138507" y="1019520"/>
                  <a:pt x="4138507" y="1012227"/>
                </a:cubicBezTo>
                <a:cubicBezTo>
                  <a:pt x="4138507" y="1004205"/>
                  <a:pt x="4144733" y="998371"/>
                  <a:pt x="4153295" y="998371"/>
                </a:cubicBezTo>
                <a:close/>
                <a:moveTo>
                  <a:pt x="4082465" y="998371"/>
                </a:moveTo>
                <a:cubicBezTo>
                  <a:pt x="4090249" y="998371"/>
                  <a:pt x="4097254" y="1004205"/>
                  <a:pt x="4097254" y="1012227"/>
                </a:cubicBezTo>
                <a:cubicBezTo>
                  <a:pt x="4097254" y="1019520"/>
                  <a:pt x="4090249" y="1024625"/>
                  <a:pt x="4082465" y="1024625"/>
                </a:cubicBezTo>
                <a:cubicBezTo>
                  <a:pt x="4073903" y="1024625"/>
                  <a:pt x="4067676" y="1019520"/>
                  <a:pt x="4067676" y="1012227"/>
                </a:cubicBezTo>
                <a:cubicBezTo>
                  <a:pt x="4067676" y="1004205"/>
                  <a:pt x="4073903" y="998371"/>
                  <a:pt x="4082465" y="998371"/>
                </a:cubicBezTo>
                <a:close/>
                <a:moveTo>
                  <a:pt x="4011635" y="998371"/>
                </a:moveTo>
                <a:cubicBezTo>
                  <a:pt x="4019418" y="998371"/>
                  <a:pt x="4026423" y="1004205"/>
                  <a:pt x="4026423" y="1012227"/>
                </a:cubicBezTo>
                <a:cubicBezTo>
                  <a:pt x="4026423" y="1019520"/>
                  <a:pt x="4019418" y="1024625"/>
                  <a:pt x="4011635" y="1024625"/>
                </a:cubicBezTo>
                <a:cubicBezTo>
                  <a:pt x="4003073" y="1024625"/>
                  <a:pt x="3996847" y="1019520"/>
                  <a:pt x="3996847" y="1012227"/>
                </a:cubicBezTo>
                <a:cubicBezTo>
                  <a:pt x="3996847" y="1004205"/>
                  <a:pt x="4003073" y="998371"/>
                  <a:pt x="4011635" y="998371"/>
                </a:cubicBezTo>
                <a:close/>
                <a:moveTo>
                  <a:pt x="3939871" y="998371"/>
                </a:moveTo>
                <a:cubicBezTo>
                  <a:pt x="3947893" y="998371"/>
                  <a:pt x="3952268" y="1004205"/>
                  <a:pt x="3952268" y="1012227"/>
                </a:cubicBezTo>
                <a:cubicBezTo>
                  <a:pt x="3952268" y="1019520"/>
                  <a:pt x="3947893" y="1024625"/>
                  <a:pt x="3939871" y="1024625"/>
                </a:cubicBezTo>
                <a:cubicBezTo>
                  <a:pt x="3932578" y="1024625"/>
                  <a:pt x="3926015" y="1019520"/>
                  <a:pt x="3926015" y="1012227"/>
                </a:cubicBezTo>
                <a:cubicBezTo>
                  <a:pt x="3926015" y="1004205"/>
                  <a:pt x="3932578" y="998371"/>
                  <a:pt x="3939871" y="998371"/>
                </a:cubicBezTo>
                <a:close/>
                <a:moveTo>
                  <a:pt x="3869042" y="998371"/>
                </a:moveTo>
                <a:cubicBezTo>
                  <a:pt x="3875605" y="998371"/>
                  <a:pt x="3881439" y="1004598"/>
                  <a:pt x="3881439" y="1013160"/>
                </a:cubicBezTo>
                <a:cubicBezTo>
                  <a:pt x="3881439" y="1020944"/>
                  <a:pt x="3875605" y="1027949"/>
                  <a:pt x="3869042" y="1027949"/>
                </a:cubicBezTo>
                <a:cubicBezTo>
                  <a:pt x="3861749" y="1027949"/>
                  <a:pt x="3855186" y="1020944"/>
                  <a:pt x="3855186" y="1013160"/>
                </a:cubicBezTo>
                <a:cubicBezTo>
                  <a:pt x="3855186" y="1004598"/>
                  <a:pt x="3861749" y="998371"/>
                  <a:pt x="3869042" y="998371"/>
                </a:cubicBezTo>
                <a:close/>
                <a:moveTo>
                  <a:pt x="3798211" y="998371"/>
                </a:moveTo>
                <a:cubicBezTo>
                  <a:pt x="3804774" y="998371"/>
                  <a:pt x="3810608" y="1004598"/>
                  <a:pt x="3810608" y="1013160"/>
                </a:cubicBezTo>
                <a:cubicBezTo>
                  <a:pt x="3810608" y="1020944"/>
                  <a:pt x="3804774" y="1027949"/>
                  <a:pt x="3798211" y="1027949"/>
                </a:cubicBezTo>
                <a:cubicBezTo>
                  <a:pt x="3790918" y="1027949"/>
                  <a:pt x="3784355" y="1020944"/>
                  <a:pt x="3784355" y="1013160"/>
                </a:cubicBezTo>
                <a:cubicBezTo>
                  <a:pt x="3784355" y="1004598"/>
                  <a:pt x="3790918" y="998371"/>
                  <a:pt x="3798211" y="998371"/>
                </a:cubicBezTo>
                <a:close/>
                <a:moveTo>
                  <a:pt x="3725922" y="998371"/>
                </a:moveTo>
                <a:cubicBezTo>
                  <a:pt x="3733944" y="998371"/>
                  <a:pt x="3739778" y="1004598"/>
                  <a:pt x="3739778" y="1013160"/>
                </a:cubicBezTo>
                <a:cubicBezTo>
                  <a:pt x="3739778" y="1020944"/>
                  <a:pt x="3733944" y="1027949"/>
                  <a:pt x="3725922" y="1027949"/>
                </a:cubicBezTo>
                <a:cubicBezTo>
                  <a:pt x="3719359" y="1027949"/>
                  <a:pt x="3713525" y="1020944"/>
                  <a:pt x="3713525" y="1013160"/>
                </a:cubicBezTo>
                <a:cubicBezTo>
                  <a:pt x="3713525" y="1004598"/>
                  <a:pt x="3719359" y="998371"/>
                  <a:pt x="3725922" y="998371"/>
                </a:cubicBezTo>
                <a:close/>
                <a:moveTo>
                  <a:pt x="724105" y="998371"/>
                </a:moveTo>
                <a:cubicBezTo>
                  <a:pt x="731398" y="998371"/>
                  <a:pt x="737962" y="1004205"/>
                  <a:pt x="737962" y="1010768"/>
                </a:cubicBezTo>
                <a:cubicBezTo>
                  <a:pt x="737962" y="1018061"/>
                  <a:pt x="731398" y="1024625"/>
                  <a:pt x="724105" y="1024625"/>
                </a:cubicBezTo>
                <a:cubicBezTo>
                  <a:pt x="717541" y="1024625"/>
                  <a:pt x="711707" y="1018061"/>
                  <a:pt x="711707" y="1010768"/>
                </a:cubicBezTo>
                <a:cubicBezTo>
                  <a:pt x="711707" y="1004205"/>
                  <a:pt x="717541" y="998371"/>
                  <a:pt x="724105" y="998371"/>
                </a:cubicBezTo>
                <a:close/>
                <a:moveTo>
                  <a:pt x="653274" y="998371"/>
                </a:moveTo>
                <a:cubicBezTo>
                  <a:pt x="660567" y="998371"/>
                  <a:pt x="667129" y="1004205"/>
                  <a:pt x="667129" y="1010768"/>
                </a:cubicBezTo>
                <a:cubicBezTo>
                  <a:pt x="667129" y="1018061"/>
                  <a:pt x="660567" y="1024625"/>
                  <a:pt x="653274" y="1024625"/>
                </a:cubicBezTo>
                <a:cubicBezTo>
                  <a:pt x="646711" y="1024625"/>
                  <a:pt x="640877" y="1018061"/>
                  <a:pt x="640877" y="1010768"/>
                </a:cubicBezTo>
                <a:cubicBezTo>
                  <a:pt x="640877" y="1004205"/>
                  <a:pt x="646711" y="998371"/>
                  <a:pt x="653274" y="998371"/>
                </a:cubicBezTo>
                <a:close/>
                <a:moveTo>
                  <a:pt x="582446" y="998371"/>
                </a:moveTo>
                <a:cubicBezTo>
                  <a:pt x="589738" y="998371"/>
                  <a:pt x="596301" y="1004205"/>
                  <a:pt x="596301" y="1010768"/>
                </a:cubicBezTo>
                <a:cubicBezTo>
                  <a:pt x="596301" y="1018061"/>
                  <a:pt x="589738" y="1024625"/>
                  <a:pt x="582446" y="1024625"/>
                </a:cubicBezTo>
                <a:cubicBezTo>
                  <a:pt x="574423" y="1024625"/>
                  <a:pt x="570047" y="1018061"/>
                  <a:pt x="570047" y="1010768"/>
                </a:cubicBezTo>
                <a:cubicBezTo>
                  <a:pt x="570047" y="1004205"/>
                  <a:pt x="574423" y="998371"/>
                  <a:pt x="582446" y="998371"/>
                </a:cubicBezTo>
                <a:close/>
                <a:moveTo>
                  <a:pt x="513636" y="998371"/>
                </a:moveTo>
                <a:cubicBezTo>
                  <a:pt x="521983" y="998371"/>
                  <a:pt x="528813" y="1004205"/>
                  <a:pt x="528813" y="1010768"/>
                </a:cubicBezTo>
                <a:cubicBezTo>
                  <a:pt x="528813" y="1018061"/>
                  <a:pt x="521983" y="1024625"/>
                  <a:pt x="513636" y="1024625"/>
                </a:cubicBezTo>
                <a:cubicBezTo>
                  <a:pt x="506046" y="1024625"/>
                  <a:pt x="499216" y="1018061"/>
                  <a:pt x="499216" y="1010768"/>
                </a:cubicBezTo>
                <a:cubicBezTo>
                  <a:pt x="499216" y="1004205"/>
                  <a:pt x="506046" y="998371"/>
                  <a:pt x="513636" y="998371"/>
                </a:cubicBezTo>
                <a:close/>
                <a:moveTo>
                  <a:pt x="439802" y="998371"/>
                </a:moveTo>
                <a:cubicBezTo>
                  <a:pt x="448365" y="998371"/>
                  <a:pt x="454592" y="1004205"/>
                  <a:pt x="454592" y="1010768"/>
                </a:cubicBezTo>
                <a:cubicBezTo>
                  <a:pt x="454592" y="1018061"/>
                  <a:pt x="448365" y="1024625"/>
                  <a:pt x="439802" y="1024625"/>
                </a:cubicBezTo>
                <a:cubicBezTo>
                  <a:pt x="432019" y="1024625"/>
                  <a:pt x="425014" y="1018061"/>
                  <a:pt x="425014" y="1010768"/>
                </a:cubicBezTo>
                <a:cubicBezTo>
                  <a:pt x="425014" y="1004205"/>
                  <a:pt x="432019" y="998371"/>
                  <a:pt x="439802" y="998371"/>
                </a:cubicBezTo>
                <a:close/>
                <a:moveTo>
                  <a:pt x="368040" y="998371"/>
                </a:moveTo>
                <a:cubicBezTo>
                  <a:pt x="376061" y="998371"/>
                  <a:pt x="380438" y="1004205"/>
                  <a:pt x="380438" y="1012227"/>
                </a:cubicBezTo>
                <a:cubicBezTo>
                  <a:pt x="380438" y="1018061"/>
                  <a:pt x="376061" y="1024625"/>
                  <a:pt x="368040" y="1024625"/>
                </a:cubicBezTo>
                <a:cubicBezTo>
                  <a:pt x="360747" y="1024625"/>
                  <a:pt x="354183" y="1018061"/>
                  <a:pt x="354183" y="1012227"/>
                </a:cubicBezTo>
                <a:cubicBezTo>
                  <a:pt x="354183" y="1004205"/>
                  <a:pt x="360747" y="998371"/>
                  <a:pt x="368040" y="998371"/>
                </a:cubicBezTo>
                <a:close/>
                <a:moveTo>
                  <a:pt x="297208" y="998371"/>
                </a:moveTo>
                <a:cubicBezTo>
                  <a:pt x="303771" y="998371"/>
                  <a:pt x="309606" y="1004205"/>
                  <a:pt x="309606" y="1012227"/>
                </a:cubicBezTo>
                <a:cubicBezTo>
                  <a:pt x="309606" y="1018061"/>
                  <a:pt x="303771" y="1024625"/>
                  <a:pt x="297208" y="1024625"/>
                </a:cubicBezTo>
                <a:cubicBezTo>
                  <a:pt x="289916" y="1024625"/>
                  <a:pt x="283352" y="1018061"/>
                  <a:pt x="283352" y="1012227"/>
                </a:cubicBezTo>
                <a:cubicBezTo>
                  <a:pt x="283352" y="1004205"/>
                  <a:pt x="289916" y="998371"/>
                  <a:pt x="297208" y="998371"/>
                </a:cubicBezTo>
                <a:close/>
                <a:moveTo>
                  <a:pt x="226379" y="998371"/>
                </a:moveTo>
                <a:cubicBezTo>
                  <a:pt x="232214" y="998371"/>
                  <a:pt x="238778" y="1004205"/>
                  <a:pt x="238778" y="1012227"/>
                </a:cubicBezTo>
                <a:cubicBezTo>
                  <a:pt x="238778" y="1018061"/>
                  <a:pt x="232214" y="1024625"/>
                  <a:pt x="226379" y="1024625"/>
                </a:cubicBezTo>
                <a:cubicBezTo>
                  <a:pt x="218357" y="1024625"/>
                  <a:pt x="212523" y="1018061"/>
                  <a:pt x="212523" y="1012227"/>
                </a:cubicBezTo>
                <a:cubicBezTo>
                  <a:pt x="212523" y="1004205"/>
                  <a:pt x="218357" y="998371"/>
                  <a:pt x="226379" y="998371"/>
                </a:cubicBezTo>
                <a:close/>
                <a:moveTo>
                  <a:pt x="154085" y="998371"/>
                </a:moveTo>
                <a:cubicBezTo>
                  <a:pt x="161377" y="998371"/>
                  <a:pt x="167941" y="1004205"/>
                  <a:pt x="167941" y="1012227"/>
                </a:cubicBezTo>
                <a:cubicBezTo>
                  <a:pt x="167941" y="1018061"/>
                  <a:pt x="161377" y="1024625"/>
                  <a:pt x="154085" y="1024625"/>
                </a:cubicBezTo>
                <a:cubicBezTo>
                  <a:pt x="147521" y="1024625"/>
                  <a:pt x="141687" y="1018061"/>
                  <a:pt x="141687" y="1012227"/>
                </a:cubicBezTo>
                <a:cubicBezTo>
                  <a:pt x="141687" y="1004205"/>
                  <a:pt x="147521" y="998371"/>
                  <a:pt x="154085" y="998371"/>
                </a:cubicBezTo>
                <a:close/>
                <a:moveTo>
                  <a:pt x="83255" y="998371"/>
                </a:moveTo>
                <a:cubicBezTo>
                  <a:pt x="90548" y="998371"/>
                  <a:pt x="97111" y="1004205"/>
                  <a:pt x="97111" y="1012227"/>
                </a:cubicBezTo>
                <a:cubicBezTo>
                  <a:pt x="97111" y="1018061"/>
                  <a:pt x="90548" y="1024625"/>
                  <a:pt x="83255" y="1024625"/>
                </a:cubicBezTo>
                <a:cubicBezTo>
                  <a:pt x="76692" y="1024625"/>
                  <a:pt x="70858" y="1018061"/>
                  <a:pt x="70858" y="1012227"/>
                </a:cubicBezTo>
                <a:cubicBezTo>
                  <a:pt x="70858" y="1004205"/>
                  <a:pt x="76692" y="998371"/>
                  <a:pt x="83255" y="998371"/>
                </a:cubicBezTo>
                <a:close/>
                <a:moveTo>
                  <a:pt x="12019" y="998371"/>
                </a:moveTo>
                <a:cubicBezTo>
                  <a:pt x="20264" y="998371"/>
                  <a:pt x="26260" y="1004205"/>
                  <a:pt x="26260" y="1012227"/>
                </a:cubicBezTo>
                <a:cubicBezTo>
                  <a:pt x="26260" y="1018061"/>
                  <a:pt x="20264" y="1024625"/>
                  <a:pt x="12019" y="1024625"/>
                </a:cubicBezTo>
                <a:cubicBezTo>
                  <a:pt x="4524" y="1024625"/>
                  <a:pt x="27" y="1018061"/>
                  <a:pt x="27" y="1012227"/>
                </a:cubicBezTo>
                <a:cubicBezTo>
                  <a:pt x="27" y="1004205"/>
                  <a:pt x="4524" y="998371"/>
                  <a:pt x="12019" y="998371"/>
                </a:cubicBezTo>
                <a:close/>
                <a:moveTo>
                  <a:pt x="870603" y="927542"/>
                </a:moveTo>
                <a:cubicBezTo>
                  <a:pt x="877167" y="927542"/>
                  <a:pt x="883001" y="933376"/>
                  <a:pt x="883001" y="939939"/>
                </a:cubicBezTo>
                <a:cubicBezTo>
                  <a:pt x="883001" y="947232"/>
                  <a:pt x="877167" y="953796"/>
                  <a:pt x="870603" y="953796"/>
                </a:cubicBezTo>
                <a:cubicBezTo>
                  <a:pt x="863310" y="953796"/>
                  <a:pt x="856747" y="947232"/>
                  <a:pt x="856747" y="939939"/>
                </a:cubicBezTo>
                <a:cubicBezTo>
                  <a:pt x="856747" y="933376"/>
                  <a:pt x="863310" y="927542"/>
                  <a:pt x="870603" y="927542"/>
                </a:cubicBezTo>
                <a:close/>
                <a:moveTo>
                  <a:pt x="799773" y="927542"/>
                </a:moveTo>
                <a:cubicBezTo>
                  <a:pt x="806337" y="927542"/>
                  <a:pt x="812171" y="933376"/>
                  <a:pt x="812171" y="939939"/>
                </a:cubicBezTo>
                <a:cubicBezTo>
                  <a:pt x="812171" y="947232"/>
                  <a:pt x="806337" y="953796"/>
                  <a:pt x="799773" y="953796"/>
                </a:cubicBezTo>
                <a:cubicBezTo>
                  <a:pt x="792481" y="953796"/>
                  <a:pt x="785917" y="947232"/>
                  <a:pt x="785917" y="939939"/>
                </a:cubicBezTo>
                <a:cubicBezTo>
                  <a:pt x="785917" y="933376"/>
                  <a:pt x="792481" y="927542"/>
                  <a:pt x="799773" y="927542"/>
                </a:cubicBezTo>
                <a:close/>
                <a:moveTo>
                  <a:pt x="724112" y="927542"/>
                </a:moveTo>
                <a:cubicBezTo>
                  <a:pt x="731405" y="927542"/>
                  <a:pt x="737968" y="933376"/>
                  <a:pt x="737968" y="939939"/>
                </a:cubicBezTo>
                <a:cubicBezTo>
                  <a:pt x="737968" y="947232"/>
                  <a:pt x="731405" y="953796"/>
                  <a:pt x="724112" y="953796"/>
                </a:cubicBezTo>
                <a:cubicBezTo>
                  <a:pt x="717548" y="953796"/>
                  <a:pt x="711714" y="947232"/>
                  <a:pt x="711714" y="939939"/>
                </a:cubicBezTo>
                <a:cubicBezTo>
                  <a:pt x="711714" y="933376"/>
                  <a:pt x="717548" y="927542"/>
                  <a:pt x="724112" y="927542"/>
                </a:cubicBezTo>
                <a:close/>
                <a:moveTo>
                  <a:pt x="653281" y="927542"/>
                </a:moveTo>
                <a:cubicBezTo>
                  <a:pt x="660573" y="927542"/>
                  <a:pt x="667137" y="933376"/>
                  <a:pt x="667137" y="939939"/>
                </a:cubicBezTo>
                <a:cubicBezTo>
                  <a:pt x="667137" y="947232"/>
                  <a:pt x="660573" y="953796"/>
                  <a:pt x="653281" y="953796"/>
                </a:cubicBezTo>
                <a:cubicBezTo>
                  <a:pt x="646718" y="953796"/>
                  <a:pt x="640884" y="947232"/>
                  <a:pt x="640884" y="939939"/>
                </a:cubicBezTo>
                <a:cubicBezTo>
                  <a:pt x="640884" y="933376"/>
                  <a:pt x="645259" y="927542"/>
                  <a:pt x="653281" y="927542"/>
                </a:cubicBezTo>
                <a:close/>
                <a:moveTo>
                  <a:pt x="582453" y="927542"/>
                </a:moveTo>
                <a:cubicBezTo>
                  <a:pt x="589745" y="927542"/>
                  <a:pt x="596309" y="933376"/>
                  <a:pt x="596309" y="939939"/>
                </a:cubicBezTo>
                <a:cubicBezTo>
                  <a:pt x="596309" y="947232"/>
                  <a:pt x="589745" y="953796"/>
                  <a:pt x="582453" y="953796"/>
                </a:cubicBezTo>
                <a:cubicBezTo>
                  <a:pt x="574430" y="953796"/>
                  <a:pt x="570054" y="947232"/>
                  <a:pt x="570054" y="939939"/>
                </a:cubicBezTo>
                <a:cubicBezTo>
                  <a:pt x="570054" y="933376"/>
                  <a:pt x="574430" y="927542"/>
                  <a:pt x="582453" y="927542"/>
                </a:cubicBezTo>
                <a:close/>
                <a:moveTo>
                  <a:pt x="513642" y="927542"/>
                </a:moveTo>
                <a:cubicBezTo>
                  <a:pt x="521990" y="927542"/>
                  <a:pt x="528820" y="933376"/>
                  <a:pt x="528820" y="939939"/>
                </a:cubicBezTo>
                <a:cubicBezTo>
                  <a:pt x="528820" y="947232"/>
                  <a:pt x="521990" y="953796"/>
                  <a:pt x="513642" y="953796"/>
                </a:cubicBezTo>
                <a:cubicBezTo>
                  <a:pt x="506053" y="953796"/>
                  <a:pt x="499223" y="947232"/>
                  <a:pt x="499223" y="939939"/>
                </a:cubicBezTo>
                <a:cubicBezTo>
                  <a:pt x="499223" y="933376"/>
                  <a:pt x="506053" y="927542"/>
                  <a:pt x="513642" y="927542"/>
                </a:cubicBezTo>
                <a:close/>
                <a:moveTo>
                  <a:pt x="439809" y="927542"/>
                </a:moveTo>
                <a:cubicBezTo>
                  <a:pt x="448372" y="927542"/>
                  <a:pt x="454599" y="933376"/>
                  <a:pt x="454599" y="939939"/>
                </a:cubicBezTo>
                <a:cubicBezTo>
                  <a:pt x="454599" y="947232"/>
                  <a:pt x="448372" y="953796"/>
                  <a:pt x="439809" y="953796"/>
                </a:cubicBezTo>
                <a:cubicBezTo>
                  <a:pt x="432026" y="953796"/>
                  <a:pt x="425021" y="947232"/>
                  <a:pt x="425021" y="939939"/>
                </a:cubicBezTo>
                <a:cubicBezTo>
                  <a:pt x="425021" y="933376"/>
                  <a:pt x="432026" y="927542"/>
                  <a:pt x="439809" y="927542"/>
                </a:cubicBezTo>
                <a:close/>
                <a:moveTo>
                  <a:pt x="368046" y="927542"/>
                </a:moveTo>
                <a:cubicBezTo>
                  <a:pt x="376068" y="927542"/>
                  <a:pt x="380444" y="933376"/>
                  <a:pt x="380444" y="939939"/>
                </a:cubicBezTo>
                <a:cubicBezTo>
                  <a:pt x="380444" y="947232"/>
                  <a:pt x="376068" y="953796"/>
                  <a:pt x="368046" y="953796"/>
                </a:cubicBezTo>
                <a:cubicBezTo>
                  <a:pt x="360754" y="953796"/>
                  <a:pt x="354191" y="947232"/>
                  <a:pt x="354191" y="939939"/>
                </a:cubicBezTo>
                <a:cubicBezTo>
                  <a:pt x="354191" y="933376"/>
                  <a:pt x="360754" y="927542"/>
                  <a:pt x="368046" y="927542"/>
                </a:cubicBezTo>
                <a:close/>
                <a:moveTo>
                  <a:pt x="297214" y="927542"/>
                </a:moveTo>
                <a:cubicBezTo>
                  <a:pt x="303777" y="927542"/>
                  <a:pt x="309612" y="933376"/>
                  <a:pt x="309612" y="939939"/>
                </a:cubicBezTo>
                <a:cubicBezTo>
                  <a:pt x="309612" y="947232"/>
                  <a:pt x="303777" y="953796"/>
                  <a:pt x="297214" y="953796"/>
                </a:cubicBezTo>
                <a:cubicBezTo>
                  <a:pt x="289922" y="953796"/>
                  <a:pt x="283359" y="947232"/>
                  <a:pt x="283359" y="939939"/>
                </a:cubicBezTo>
                <a:cubicBezTo>
                  <a:pt x="283359" y="933376"/>
                  <a:pt x="289922" y="927542"/>
                  <a:pt x="297214" y="927542"/>
                </a:cubicBezTo>
                <a:close/>
                <a:moveTo>
                  <a:pt x="226386" y="927542"/>
                </a:moveTo>
                <a:cubicBezTo>
                  <a:pt x="232220" y="927542"/>
                  <a:pt x="238784" y="933376"/>
                  <a:pt x="238784" y="939939"/>
                </a:cubicBezTo>
                <a:cubicBezTo>
                  <a:pt x="238784" y="947232"/>
                  <a:pt x="232220" y="953796"/>
                  <a:pt x="226386" y="953796"/>
                </a:cubicBezTo>
                <a:cubicBezTo>
                  <a:pt x="218363" y="953796"/>
                  <a:pt x="212530" y="947232"/>
                  <a:pt x="212530" y="939939"/>
                </a:cubicBezTo>
                <a:cubicBezTo>
                  <a:pt x="212530" y="933376"/>
                  <a:pt x="218363" y="927542"/>
                  <a:pt x="226386" y="927542"/>
                </a:cubicBezTo>
                <a:close/>
                <a:moveTo>
                  <a:pt x="154091" y="927542"/>
                </a:moveTo>
                <a:cubicBezTo>
                  <a:pt x="161383" y="927542"/>
                  <a:pt x="167947" y="933376"/>
                  <a:pt x="167947" y="939939"/>
                </a:cubicBezTo>
                <a:cubicBezTo>
                  <a:pt x="167947" y="947232"/>
                  <a:pt x="161383" y="953796"/>
                  <a:pt x="154091" y="953796"/>
                </a:cubicBezTo>
                <a:cubicBezTo>
                  <a:pt x="147527" y="953796"/>
                  <a:pt x="141693" y="947232"/>
                  <a:pt x="141693" y="939939"/>
                </a:cubicBezTo>
                <a:cubicBezTo>
                  <a:pt x="141693" y="933376"/>
                  <a:pt x="147527" y="927542"/>
                  <a:pt x="154091" y="927542"/>
                </a:cubicBezTo>
                <a:close/>
                <a:moveTo>
                  <a:pt x="83261" y="927542"/>
                </a:moveTo>
                <a:cubicBezTo>
                  <a:pt x="90554" y="927542"/>
                  <a:pt x="97117" y="933376"/>
                  <a:pt x="97117" y="939939"/>
                </a:cubicBezTo>
                <a:cubicBezTo>
                  <a:pt x="97117" y="947232"/>
                  <a:pt x="90554" y="953796"/>
                  <a:pt x="83261" y="953796"/>
                </a:cubicBezTo>
                <a:cubicBezTo>
                  <a:pt x="76698" y="953796"/>
                  <a:pt x="70864" y="947232"/>
                  <a:pt x="70864" y="939939"/>
                </a:cubicBezTo>
                <a:cubicBezTo>
                  <a:pt x="70864" y="933376"/>
                  <a:pt x="76698" y="927542"/>
                  <a:pt x="83261" y="927542"/>
                </a:cubicBezTo>
                <a:close/>
                <a:moveTo>
                  <a:pt x="12025" y="927542"/>
                </a:moveTo>
                <a:cubicBezTo>
                  <a:pt x="20270" y="927542"/>
                  <a:pt x="26266" y="933376"/>
                  <a:pt x="26266" y="939939"/>
                </a:cubicBezTo>
                <a:cubicBezTo>
                  <a:pt x="26266" y="947232"/>
                  <a:pt x="20270" y="953796"/>
                  <a:pt x="12025" y="953796"/>
                </a:cubicBezTo>
                <a:cubicBezTo>
                  <a:pt x="4530" y="953796"/>
                  <a:pt x="33" y="947232"/>
                  <a:pt x="33" y="939939"/>
                </a:cubicBezTo>
                <a:cubicBezTo>
                  <a:pt x="33" y="933376"/>
                  <a:pt x="4530" y="927542"/>
                  <a:pt x="12025" y="927542"/>
                </a:cubicBezTo>
                <a:close/>
                <a:moveTo>
                  <a:pt x="6581764" y="924168"/>
                </a:moveTo>
                <a:cubicBezTo>
                  <a:pt x="6589547" y="924168"/>
                  <a:pt x="6596552" y="928543"/>
                  <a:pt x="6596552" y="936565"/>
                </a:cubicBezTo>
                <a:cubicBezTo>
                  <a:pt x="6596552" y="943858"/>
                  <a:pt x="6589547" y="950422"/>
                  <a:pt x="6581764" y="950422"/>
                </a:cubicBezTo>
                <a:cubicBezTo>
                  <a:pt x="6573202" y="950422"/>
                  <a:pt x="6566976" y="943858"/>
                  <a:pt x="6566976" y="936565"/>
                </a:cubicBezTo>
                <a:cubicBezTo>
                  <a:pt x="6566976" y="928543"/>
                  <a:pt x="6573202" y="924168"/>
                  <a:pt x="6581764" y="924168"/>
                </a:cubicBezTo>
                <a:close/>
                <a:moveTo>
                  <a:pt x="6510933" y="924168"/>
                </a:moveTo>
                <a:cubicBezTo>
                  <a:pt x="6518717" y="924168"/>
                  <a:pt x="6525722" y="928543"/>
                  <a:pt x="6525722" y="936565"/>
                </a:cubicBezTo>
                <a:cubicBezTo>
                  <a:pt x="6525722" y="943858"/>
                  <a:pt x="6518717" y="950422"/>
                  <a:pt x="6510933" y="950422"/>
                </a:cubicBezTo>
                <a:cubicBezTo>
                  <a:pt x="6502371" y="950422"/>
                  <a:pt x="6496144" y="943858"/>
                  <a:pt x="6496144" y="936565"/>
                </a:cubicBezTo>
                <a:cubicBezTo>
                  <a:pt x="6496144" y="928543"/>
                  <a:pt x="6502371" y="924168"/>
                  <a:pt x="6510933" y="924168"/>
                </a:cubicBezTo>
                <a:close/>
                <a:moveTo>
                  <a:pt x="6440492" y="924168"/>
                </a:moveTo>
                <a:cubicBezTo>
                  <a:pt x="6448081" y="924168"/>
                  <a:pt x="6454911" y="928543"/>
                  <a:pt x="6454911" y="936565"/>
                </a:cubicBezTo>
                <a:cubicBezTo>
                  <a:pt x="6454911" y="943858"/>
                  <a:pt x="6448081" y="950422"/>
                  <a:pt x="6440492" y="950422"/>
                </a:cubicBezTo>
                <a:cubicBezTo>
                  <a:pt x="6432145" y="950422"/>
                  <a:pt x="6425315" y="943858"/>
                  <a:pt x="6425315" y="936565"/>
                </a:cubicBezTo>
                <a:cubicBezTo>
                  <a:pt x="6425315" y="928543"/>
                  <a:pt x="6432145" y="924168"/>
                  <a:pt x="6440492" y="924168"/>
                </a:cubicBezTo>
                <a:close/>
                <a:moveTo>
                  <a:pt x="6368340" y="924168"/>
                </a:moveTo>
                <a:cubicBezTo>
                  <a:pt x="6376362" y="924168"/>
                  <a:pt x="6380737" y="928543"/>
                  <a:pt x="6380737" y="936565"/>
                </a:cubicBezTo>
                <a:cubicBezTo>
                  <a:pt x="6380737" y="943858"/>
                  <a:pt x="6376362" y="950422"/>
                  <a:pt x="6368340" y="950422"/>
                </a:cubicBezTo>
                <a:cubicBezTo>
                  <a:pt x="6361047" y="950422"/>
                  <a:pt x="6354484" y="943858"/>
                  <a:pt x="6354484" y="936565"/>
                </a:cubicBezTo>
                <a:cubicBezTo>
                  <a:pt x="6354484" y="928543"/>
                  <a:pt x="6361047" y="924168"/>
                  <a:pt x="6368340" y="924168"/>
                </a:cubicBezTo>
                <a:close/>
                <a:moveTo>
                  <a:pt x="6297511" y="924168"/>
                </a:moveTo>
                <a:cubicBezTo>
                  <a:pt x="6304074" y="924168"/>
                  <a:pt x="6309908" y="928543"/>
                  <a:pt x="6309908" y="936565"/>
                </a:cubicBezTo>
                <a:cubicBezTo>
                  <a:pt x="6309908" y="943858"/>
                  <a:pt x="6304074" y="950422"/>
                  <a:pt x="6297511" y="950422"/>
                </a:cubicBezTo>
                <a:cubicBezTo>
                  <a:pt x="6290218" y="950422"/>
                  <a:pt x="6283655" y="943858"/>
                  <a:pt x="6283655" y="936565"/>
                </a:cubicBezTo>
                <a:cubicBezTo>
                  <a:pt x="6283655" y="928543"/>
                  <a:pt x="6290218" y="924168"/>
                  <a:pt x="6297511" y="924168"/>
                </a:cubicBezTo>
                <a:close/>
                <a:moveTo>
                  <a:pt x="6226679" y="924168"/>
                </a:moveTo>
                <a:cubicBezTo>
                  <a:pt x="6233242" y="924168"/>
                  <a:pt x="6239076" y="928543"/>
                  <a:pt x="6239076" y="936565"/>
                </a:cubicBezTo>
                <a:cubicBezTo>
                  <a:pt x="6239076" y="943858"/>
                  <a:pt x="6233242" y="950422"/>
                  <a:pt x="6226679" y="950422"/>
                </a:cubicBezTo>
                <a:cubicBezTo>
                  <a:pt x="6219386" y="950422"/>
                  <a:pt x="6212823" y="943858"/>
                  <a:pt x="6212823" y="936565"/>
                </a:cubicBezTo>
                <a:cubicBezTo>
                  <a:pt x="6212823" y="928543"/>
                  <a:pt x="6219386" y="924168"/>
                  <a:pt x="6226679" y="924168"/>
                </a:cubicBezTo>
                <a:close/>
                <a:moveTo>
                  <a:pt x="6154391" y="924168"/>
                </a:moveTo>
                <a:cubicBezTo>
                  <a:pt x="6161684" y="924168"/>
                  <a:pt x="6168247" y="928543"/>
                  <a:pt x="6168247" y="936565"/>
                </a:cubicBezTo>
                <a:cubicBezTo>
                  <a:pt x="6168247" y="943858"/>
                  <a:pt x="6161684" y="950422"/>
                  <a:pt x="6154391" y="950422"/>
                </a:cubicBezTo>
                <a:cubicBezTo>
                  <a:pt x="6147828" y="950422"/>
                  <a:pt x="6141994" y="943858"/>
                  <a:pt x="6141994" y="936565"/>
                </a:cubicBezTo>
                <a:cubicBezTo>
                  <a:pt x="6141994" y="928543"/>
                  <a:pt x="6147828" y="924168"/>
                  <a:pt x="6154391" y="924168"/>
                </a:cubicBezTo>
                <a:close/>
                <a:moveTo>
                  <a:pt x="6083559" y="924168"/>
                </a:moveTo>
                <a:cubicBezTo>
                  <a:pt x="6090852" y="924168"/>
                  <a:pt x="6097415" y="930002"/>
                  <a:pt x="6097415" y="936565"/>
                </a:cubicBezTo>
                <a:cubicBezTo>
                  <a:pt x="6097415" y="943858"/>
                  <a:pt x="6090852" y="950422"/>
                  <a:pt x="6083559" y="950422"/>
                </a:cubicBezTo>
                <a:cubicBezTo>
                  <a:pt x="6076996" y="950422"/>
                  <a:pt x="6071162" y="943858"/>
                  <a:pt x="6071162" y="936565"/>
                </a:cubicBezTo>
                <a:cubicBezTo>
                  <a:pt x="6071162" y="930002"/>
                  <a:pt x="6076996" y="924168"/>
                  <a:pt x="6083559" y="924168"/>
                </a:cubicBezTo>
                <a:close/>
                <a:moveTo>
                  <a:pt x="6011748" y="924168"/>
                </a:moveTo>
                <a:cubicBezTo>
                  <a:pt x="6019532" y="924168"/>
                  <a:pt x="6026537" y="930002"/>
                  <a:pt x="6026537" y="936565"/>
                </a:cubicBezTo>
                <a:cubicBezTo>
                  <a:pt x="6026537" y="943858"/>
                  <a:pt x="6019532" y="950422"/>
                  <a:pt x="6011748" y="950422"/>
                </a:cubicBezTo>
                <a:cubicBezTo>
                  <a:pt x="6003186" y="950422"/>
                  <a:pt x="5998516" y="943858"/>
                  <a:pt x="5996959" y="936565"/>
                </a:cubicBezTo>
                <a:cubicBezTo>
                  <a:pt x="5996959" y="930002"/>
                  <a:pt x="6003186" y="924168"/>
                  <a:pt x="6011748" y="924168"/>
                </a:cubicBezTo>
                <a:close/>
                <a:moveTo>
                  <a:pt x="5940548" y="924168"/>
                </a:moveTo>
                <a:cubicBezTo>
                  <a:pt x="5948896" y="924168"/>
                  <a:pt x="5955726" y="930002"/>
                  <a:pt x="5955726" y="936565"/>
                </a:cubicBezTo>
                <a:cubicBezTo>
                  <a:pt x="5955726" y="943858"/>
                  <a:pt x="5948896" y="950422"/>
                  <a:pt x="5940548" y="950422"/>
                </a:cubicBezTo>
                <a:cubicBezTo>
                  <a:pt x="5932960" y="950422"/>
                  <a:pt x="5926130" y="943858"/>
                  <a:pt x="5926130" y="936565"/>
                </a:cubicBezTo>
                <a:cubicBezTo>
                  <a:pt x="5926130" y="930002"/>
                  <a:pt x="5932960" y="924168"/>
                  <a:pt x="5940548" y="924168"/>
                </a:cubicBezTo>
                <a:close/>
                <a:moveTo>
                  <a:pt x="5870088" y="924168"/>
                </a:moveTo>
                <a:cubicBezTo>
                  <a:pt x="5878650" y="924168"/>
                  <a:pt x="5884877" y="930002"/>
                  <a:pt x="5884877" y="936565"/>
                </a:cubicBezTo>
                <a:cubicBezTo>
                  <a:pt x="5884877" y="943858"/>
                  <a:pt x="5878650" y="950422"/>
                  <a:pt x="5870088" y="950422"/>
                </a:cubicBezTo>
                <a:cubicBezTo>
                  <a:pt x="5862304" y="950422"/>
                  <a:pt x="5855299" y="943858"/>
                  <a:pt x="5855299" y="936565"/>
                </a:cubicBezTo>
                <a:cubicBezTo>
                  <a:pt x="5855299" y="930002"/>
                  <a:pt x="5862304" y="924168"/>
                  <a:pt x="5870088" y="924168"/>
                </a:cubicBezTo>
                <a:close/>
                <a:moveTo>
                  <a:pt x="5798325" y="924168"/>
                </a:moveTo>
                <a:cubicBezTo>
                  <a:pt x="5806347" y="924168"/>
                  <a:pt x="5810722" y="930002"/>
                  <a:pt x="5810722" y="936565"/>
                </a:cubicBezTo>
                <a:cubicBezTo>
                  <a:pt x="5810722" y="943858"/>
                  <a:pt x="5806347" y="950422"/>
                  <a:pt x="5798325" y="950422"/>
                </a:cubicBezTo>
                <a:cubicBezTo>
                  <a:pt x="5791032" y="950422"/>
                  <a:pt x="5784469" y="943858"/>
                  <a:pt x="5784469" y="936565"/>
                </a:cubicBezTo>
                <a:cubicBezTo>
                  <a:pt x="5784469" y="930002"/>
                  <a:pt x="5791032" y="924168"/>
                  <a:pt x="5798325" y="924168"/>
                </a:cubicBezTo>
                <a:close/>
                <a:moveTo>
                  <a:pt x="5724122" y="924168"/>
                </a:moveTo>
                <a:cubicBezTo>
                  <a:pt x="5730685" y="924168"/>
                  <a:pt x="5736519" y="930002"/>
                  <a:pt x="5736519" y="936565"/>
                </a:cubicBezTo>
                <a:cubicBezTo>
                  <a:pt x="5736519" y="943858"/>
                  <a:pt x="5730685" y="950422"/>
                  <a:pt x="5724122" y="950422"/>
                </a:cubicBezTo>
                <a:cubicBezTo>
                  <a:pt x="5716100" y="950422"/>
                  <a:pt x="5710266" y="943858"/>
                  <a:pt x="5710266" y="936565"/>
                </a:cubicBezTo>
                <a:cubicBezTo>
                  <a:pt x="5710266" y="930002"/>
                  <a:pt x="5716100" y="924168"/>
                  <a:pt x="5724122" y="924168"/>
                </a:cubicBezTo>
                <a:close/>
                <a:moveTo>
                  <a:pt x="5653291" y="924168"/>
                </a:moveTo>
                <a:cubicBezTo>
                  <a:pt x="5659125" y="924168"/>
                  <a:pt x="5665688" y="930002"/>
                  <a:pt x="5665688" y="936565"/>
                </a:cubicBezTo>
                <a:cubicBezTo>
                  <a:pt x="5665688" y="943858"/>
                  <a:pt x="5659125" y="950422"/>
                  <a:pt x="5653291" y="950422"/>
                </a:cubicBezTo>
                <a:cubicBezTo>
                  <a:pt x="5645269" y="950422"/>
                  <a:pt x="5639435" y="943858"/>
                  <a:pt x="5639435" y="936565"/>
                </a:cubicBezTo>
                <a:cubicBezTo>
                  <a:pt x="5639435" y="930002"/>
                  <a:pt x="5645269" y="924168"/>
                  <a:pt x="5653291" y="924168"/>
                </a:cubicBezTo>
                <a:close/>
                <a:moveTo>
                  <a:pt x="5581002" y="924168"/>
                </a:moveTo>
                <a:cubicBezTo>
                  <a:pt x="5588295" y="924168"/>
                  <a:pt x="5594858" y="930002"/>
                  <a:pt x="5594858" y="936565"/>
                </a:cubicBezTo>
                <a:cubicBezTo>
                  <a:pt x="5594858" y="943858"/>
                  <a:pt x="5588295" y="950422"/>
                  <a:pt x="5581002" y="950422"/>
                </a:cubicBezTo>
                <a:cubicBezTo>
                  <a:pt x="5574439" y="950422"/>
                  <a:pt x="5568605" y="943858"/>
                  <a:pt x="5568605" y="936565"/>
                </a:cubicBezTo>
                <a:cubicBezTo>
                  <a:pt x="5568605" y="930002"/>
                  <a:pt x="5574439" y="924168"/>
                  <a:pt x="5581002" y="924168"/>
                </a:cubicBezTo>
                <a:close/>
                <a:moveTo>
                  <a:pt x="5510171" y="924168"/>
                </a:moveTo>
                <a:cubicBezTo>
                  <a:pt x="5517464" y="924168"/>
                  <a:pt x="5524027" y="930002"/>
                  <a:pt x="5524027" y="936565"/>
                </a:cubicBezTo>
                <a:cubicBezTo>
                  <a:pt x="5524027" y="943858"/>
                  <a:pt x="5517464" y="950422"/>
                  <a:pt x="5510171" y="950422"/>
                </a:cubicBezTo>
                <a:cubicBezTo>
                  <a:pt x="5503608" y="950422"/>
                  <a:pt x="5497774" y="943858"/>
                  <a:pt x="5497774" y="936565"/>
                </a:cubicBezTo>
                <a:cubicBezTo>
                  <a:pt x="5497774" y="930002"/>
                  <a:pt x="5503608" y="924168"/>
                  <a:pt x="5510171" y="924168"/>
                </a:cubicBezTo>
                <a:close/>
                <a:moveTo>
                  <a:pt x="5438937" y="924168"/>
                </a:moveTo>
                <a:cubicBezTo>
                  <a:pt x="5447182" y="924168"/>
                  <a:pt x="5453178" y="930002"/>
                  <a:pt x="5453178" y="936565"/>
                </a:cubicBezTo>
                <a:cubicBezTo>
                  <a:pt x="5453178" y="943858"/>
                  <a:pt x="5447182" y="950422"/>
                  <a:pt x="5438937" y="950422"/>
                </a:cubicBezTo>
                <a:cubicBezTo>
                  <a:pt x="5431442" y="950422"/>
                  <a:pt x="5426945" y="943858"/>
                  <a:pt x="5426945" y="936565"/>
                </a:cubicBezTo>
                <a:cubicBezTo>
                  <a:pt x="5426945" y="930002"/>
                  <a:pt x="5431442" y="924168"/>
                  <a:pt x="5438937" y="924168"/>
                </a:cubicBezTo>
                <a:close/>
                <a:moveTo>
                  <a:pt x="5367530" y="924168"/>
                </a:moveTo>
                <a:cubicBezTo>
                  <a:pt x="5376092" y="924168"/>
                  <a:pt x="5382318" y="930002"/>
                  <a:pt x="5382318" y="936565"/>
                </a:cubicBezTo>
                <a:cubicBezTo>
                  <a:pt x="5382318" y="943858"/>
                  <a:pt x="5376092" y="950422"/>
                  <a:pt x="5367530" y="950422"/>
                </a:cubicBezTo>
                <a:cubicBezTo>
                  <a:pt x="5359747" y="950422"/>
                  <a:pt x="5352742" y="943858"/>
                  <a:pt x="5352742" y="936565"/>
                </a:cubicBezTo>
                <a:cubicBezTo>
                  <a:pt x="5352742" y="930002"/>
                  <a:pt x="5359747" y="924168"/>
                  <a:pt x="5367530" y="924168"/>
                </a:cubicBezTo>
                <a:close/>
                <a:moveTo>
                  <a:pt x="5296699" y="924168"/>
                </a:moveTo>
                <a:cubicBezTo>
                  <a:pt x="5305261" y="924168"/>
                  <a:pt x="5311488" y="930002"/>
                  <a:pt x="5311488" y="936565"/>
                </a:cubicBezTo>
                <a:cubicBezTo>
                  <a:pt x="5311488" y="943858"/>
                  <a:pt x="5305261" y="950422"/>
                  <a:pt x="5296699" y="950422"/>
                </a:cubicBezTo>
                <a:cubicBezTo>
                  <a:pt x="5288915" y="950422"/>
                  <a:pt x="5281910" y="943858"/>
                  <a:pt x="5281910" y="936565"/>
                </a:cubicBezTo>
                <a:cubicBezTo>
                  <a:pt x="5281910" y="930002"/>
                  <a:pt x="5288915" y="924168"/>
                  <a:pt x="5296699" y="924168"/>
                </a:cubicBezTo>
                <a:close/>
                <a:moveTo>
                  <a:pt x="5225869" y="924168"/>
                </a:moveTo>
                <a:cubicBezTo>
                  <a:pt x="5234431" y="924168"/>
                  <a:pt x="5240657" y="930002"/>
                  <a:pt x="5240657" y="936565"/>
                </a:cubicBezTo>
                <a:cubicBezTo>
                  <a:pt x="5240657" y="943858"/>
                  <a:pt x="5234431" y="950422"/>
                  <a:pt x="5225869" y="950422"/>
                </a:cubicBezTo>
                <a:cubicBezTo>
                  <a:pt x="5217307" y="950422"/>
                  <a:pt x="5211081" y="943858"/>
                  <a:pt x="5211081" y="936565"/>
                </a:cubicBezTo>
                <a:cubicBezTo>
                  <a:pt x="5211081" y="930002"/>
                  <a:pt x="5217307" y="924168"/>
                  <a:pt x="5225869" y="924168"/>
                </a:cubicBezTo>
                <a:close/>
                <a:moveTo>
                  <a:pt x="5154105" y="924168"/>
                </a:moveTo>
                <a:cubicBezTo>
                  <a:pt x="5162127" y="924168"/>
                  <a:pt x="5166502" y="930002"/>
                  <a:pt x="5166502" y="936565"/>
                </a:cubicBezTo>
                <a:cubicBezTo>
                  <a:pt x="5166502" y="943858"/>
                  <a:pt x="5162127" y="950422"/>
                  <a:pt x="5154105" y="950422"/>
                </a:cubicBezTo>
                <a:cubicBezTo>
                  <a:pt x="5146083" y="950422"/>
                  <a:pt x="5140249" y="943858"/>
                  <a:pt x="5140249" y="936565"/>
                </a:cubicBezTo>
                <a:cubicBezTo>
                  <a:pt x="5140249" y="930002"/>
                  <a:pt x="5146083" y="924168"/>
                  <a:pt x="5154105" y="924168"/>
                </a:cubicBezTo>
                <a:close/>
                <a:moveTo>
                  <a:pt x="5083276" y="924168"/>
                </a:moveTo>
                <a:cubicBezTo>
                  <a:pt x="5089110" y="924168"/>
                  <a:pt x="5095673" y="930002"/>
                  <a:pt x="5095673" y="936565"/>
                </a:cubicBezTo>
                <a:cubicBezTo>
                  <a:pt x="5095673" y="943858"/>
                  <a:pt x="5089110" y="950422"/>
                  <a:pt x="5083276" y="950422"/>
                </a:cubicBezTo>
                <a:cubicBezTo>
                  <a:pt x="5075254" y="950422"/>
                  <a:pt x="5069420" y="943858"/>
                  <a:pt x="5069420" y="936565"/>
                </a:cubicBezTo>
                <a:cubicBezTo>
                  <a:pt x="5069420" y="930002"/>
                  <a:pt x="5075254" y="924168"/>
                  <a:pt x="5083276" y="924168"/>
                </a:cubicBezTo>
                <a:close/>
                <a:moveTo>
                  <a:pt x="5012445" y="924168"/>
                </a:moveTo>
                <a:cubicBezTo>
                  <a:pt x="5018279" y="924168"/>
                  <a:pt x="5024842" y="930002"/>
                  <a:pt x="5024842" y="936565"/>
                </a:cubicBezTo>
                <a:cubicBezTo>
                  <a:pt x="5024842" y="943858"/>
                  <a:pt x="5018279" y="950422"/>
                  <a:pt x="5012445" y="950422"/>
                </a:cubicBezTo>
                <a:cubicBezTo>
                  <a:pt x="5004423" y="950422"/>
                  <a:pt x="4998589" y="943858"/>
                  <a:pt x="4998589" y="938024"/>
                </a:cubicBezTo>
                <a:cubicBezTo>
                  <a:pt x="4998589" y="930002"/>
                  <a:pt x="5004423" y="924168"/>
                  <a:pt x="5012445" y="924168"/>
                </a:cubicBezTo>
                <a:close/>
                <a:moveTo>
                  <a:pt x="4940157" y="924168"/>
                </a:moveTo>
                <a:cubicBezTo>
                  <a:pt x="4948179" y="924168"/>
                  <a:pt x="4954013" y="930002"/>
                  <a:pt x="4954013" y="938024"/>
                </a:cubicBezTo>
                <a:cubicBezTo>
                  <a:pt x="4954013" y="943858"/>
                  <a:pt x="4948179" y="950422"/>
                  <a:pt x="4940157" y="950422"/>
                </a:cubicBezTo>
                <a:cubicBezTo>
                  <a:pt x="4934323" y="950422"/>
                  <a:pt x="4927760" y="943858"/>
                  <a:pt x="4927760" y="938024"/>
                </a:cubicBezTo>
                <a:cubicBezTo>
                  <a:pt x="4927760" y="930002"/>
                  <a:pt x="4934323" y="924168"/>
                  <a:pt x="4940157" y="924168"/>
                </a:cubicBezTo>
                <a:close/>
                <a:moveTo>
                  <a:pt x="4865953" y="924168"/>
                </a:moveTo>
                <a:cubicBezTo>
                  <a:pt x="4873975" y="924168"/>
                  <a:pt x="4879809" y="930002"/>
                  <a:pt x="4879809" y="938024"/>
                </a:cubicBezTo>
                <a:cubicBezTo>
                  <a:pt x="4879809" y="943858"/>
                  <a:pt x="4873975" y="950422"/>
                  <a:pt x="4865953" y="950422"/>
                </a:cubicBezTo>
                <a:cubicBezTo>
                  <a:pt x="4860119" y="950422"/>
                  <a:pt x="4853556" y="943858"/>
                  <a:pt x="4853556" y="938024"/>
                </a:cubicBezTo>
                <a:cubicBezTo>
                  <a:pt x="4853556" y="930002"/>
                  <a:pt x="4858661" y="924168"/>
                  <a:pt x="4865953" y="924168"/>
                </a:cubicBezTo>
                <a:close/>
                <a:moveTo>
                  <a:pt x="4797514" y="924168"/>
                </a:moveTo>
                <a:cubicBezTo>
                  <a:pt x="4806076" y="924168"/>
                  <a:pt x="4812303" y="930002"/>
                  <a:pt x="4812303" y="938024"/>
                </a:cubicBezTo>
                <a:cubicBezTo>
                  <a:pt x="4812303" y="943858"/>
                  <a:pt x="4806076" y="950422"/>
                  <a:pt x="4797514" y="950422"/>
                </a:cubicBezTo>
                <a:cubicBezTo>
                  <a:pt x="4789730" y="950422"/>
                  <a:pt x="4782725" y="943858"/>
                  <a:pt x="4782725" y="938024"/>
                </a:cubicBezTo>
                <a:cubicBezTo>
                  <a:pt x="4782725" y="930002"/>
                  <a:pt x="4789730" y="924168"/>
                  <a:pt x="4797514" y="924168"/>
                </a:cubicBezTo>
                <a:close/>
                <a:moveTo>
                  <a:pt x="4726684" y="924168"/>
                </a:moveTo>
                <a:cubicBezTo>
                  <a:pt x="4735246" y="924168"/>
                  <a:pt x="4741472" y="930002"/>
                  <a:pt x="4741472" y="938024"/>
                </a:cubicBezTo>
                <a:cubicBezTo>
                  <a:pt x="4741472" y="943858"/>
                  <a:pt x="4735246" y="950422"/>
                  <a:pt x="4726684" y="950422"/>
                </a:cubicBezTo>
                <a:cubicBezTo>
                  <a:pt x="4718122" y="950422"/>
                  <a:pt x="4711896" y="943858"/>
                  <a:pt x="4711896" y="938024"/>
                </a:cubicBezTo>
                <a:cubicBezTo>
                  <a:pt x="4711896" y="930002"/>
                  <a:pt x="4718122" y="924168"/>
                  <a:pt x="4726684" y="924168"/>
                </a:cubicBezTo>
                <a:close/>
                <a:moveTo>
                  <a:pt x="4655853" y="924168"/>
                </a:moveTo>
                <a:cubicBezTo>
                  <a:pt x="4663637" y="924168"/>
                  <a:pt x="4670642" y="930002"/>
                  <a:pt x="4670642" y="938024"/>
                </a:cubicBezTo>
                <a:cubicBezTo>
                  <a:pt x="4670642" y="943858"/>
                  <a:pt x="4663637" y="950422"/>
                  <a:pt x="4655853" y="950422"/>
                </a:cubicBezTo>
                <a:cubicBezTo>
                  <a:pt x="4647291" y="950422"/>
                  <a:pt x="4641064" y="943858"/>
                  <a:pt x="4641064" y="938024"/>
                </a:cubicBezTo>
                <a:cubicBezTo>
                  <a:pt x="4641064" y="930002"/>
                  <a:pt x="4647291" y="924168"/>
                  <a:pt x="4655853" y="924168"/>
                </a:cubicBezTo>
                <a:close/>
                <a:moveTo>
                  <a:pt x="4584091" y="924168"/>
                </a:moveTo>
                <a:cubicBezTo>
                  <a:pt x="4591384" y="924168"/>
                  <a:pt x="4596488" y="930002"/>
                  <a:pt x="4596488" y="938024"/>
                </a:cubicBezTo>
                <a:cubicBezTo>
                  <a:pt x="4596488" y="943858"/>
                  <a:pt x="4591384" y="950422"/>
                  <a:pt x="4584091" y="950422"/>
                </a:cubicBezTo>
                <a:cubicBezTo>
                  <a:pt x="4576069" y="950422"/>
                  <a:pt x="4570235" y="943858"/>
                  <a:pt x="4570235" y="938024"/>
                </a:cubicBezTo>
                <a:cubicBezTo>
                  <a:pt x="4570235" y="930002"/>
                  <a:pt x="4576069" y="924168"/>
                  <a:pt x="4584091" y="924168"/>
                </a:cubicBezTo>
                <a:close/>
                <a:moveTo>
                  <a:pt x="4513260" y="924168"/>
                </a:moveTo>
                <a:cubicBezTo>
                  <a:pt x="4519094" y="924168"/>
                  <a:pt x="4525657" y="930002"/>
                  <a:pt x="4525657" y="938024"/>
                </a:cubicBezTo>
                <a:cubicBezTo>
                  <a:pt x="4525657" y="943858"/>
                  <a:pt x="4519094" y="950422"/>
                  <a:pt x="4513260" y="950422"/>
                </a:cubicBezTo>
                <a:cubicBezTo>
                  <a:pt x="4505238" y="950422"/>
                  <a:pt x="4499404" y="943858"/>
                  <a:pt x="4499404" y="938024"/>
                </a:cubicBezTo>
                <a:cubicBezTo>
                  <a:pt x="4499404" y="930002"/>
                  <a:pt x="4505238" y="924168"/>
                  <a:pt x="4513260" y="924168"/>
                </a:cubicBezTo>
                <a:close/>
                <a:moveTo>
                  <a:pt x="4439056" y="924168"/>
                </a:moveTo>
                <a:cubicBezTo>
                  <a:pt x="4445619" y="924168"/>
                  <a:pt x="4451453" y="930002"/>
                  <a:pt x="4451453" y="938024"/>
                </a:cubicBezTo>
                <a:cubicBezTo>
                  <a:pt x="4451453" y="943858"/>
                  <a:pt x="4445619" y="950422"/>
                  <a:pt x="4439056" y="950422"/>
                </a:cubicBezTo>
                <a:cubicBezTo>
                  <a:pt x="4431763" y="950422"/>
                  <a:pt x="4425200" y="943858"/>
                  <a:pt x="4425200" y="938024"/>
                </a:cubicBezTo>
                <a:cubicBezTo>
                  <a:pt x="4425200" y="930002"/>
                  <a:pt x="4431763" y="924168"/>
                  <a:pt x="4439056" y="924168"/>
                </a:cubicBezTo>
                <a:close/>
                <a:moveTo>
                  <a:pt x="4366768" y="924168"/>
                </a:moveTo>
                <a:cubicBezTo>
                  <a:pt x="4374790" y="924168"/>
                  <a:pt x="4380624" y="930002"/>
                  <a:pt x="4380624" y="938024"/>
                </a:cubicBezTo>
                <a:cubicBezTo>
                  <a:pt x="4380624" y="943858"/>
                  <a:pt x="4374790" y="950422"/>
                  <a:pt x="4366768" y="950422"/>
                </a:cubicBezTo>
                <a:cubicBezTo>
                  <a:pt x="4360934" y="950422"/>
                  <a:pt x="4354371" y="943858"/>
                  <a:pt x="4354371" y="938024"/>
                </a:cubicBezTo>
                <a:cubicBezTo>
                  <a:pt x="4354371" y="930002"/>
                  <a:pt x="4360934" y="924168"/>
                  <a:pt x="4366768" y="924168"/>
                </a:cubicBezTo>
                <a:close/>
                <a:moveTo>
                  <a:pt x="4295937" y="924168"/>
                </a:moveTo>
                <a:cubicBezTo>
                  <a:pt x="4303959" y="924168"/>
                  <a:pt x="4309793" y="930002"/>
                  <a:pt x="4309793" y="938024"/>
                </a:cubicBezTo>
                <a:cubicBezTo>
                  <a:pt x="4309793" y="943858"/>
                  <a:pt x="4303959" y="950422"/>
                  <a:pt x="4295937" y="950422"/>
                </a:cubicBezTo>
                <a:cubicBezTo>
                  <a:pt x="4290103" y="950422"/>
                  <a:pt x="4283540" y="943858"/>
                  <a:pt x="4283540" y="938024"/>
                </a:cubicBezTo>
                <a:cubicBezTo>
                  <a:pt x="4283540" y="930002"/>
                  <a:pt x="4290103" y="924168"/>
                  <a:pt x="4295937" y="924168"/>
                </a:cubicBezTo>
                <a:close/>
                <a:moveTo>
                  <a:pt x="4225107" y="924168"/>
                </a:moveTo>
                <a:cubicBezTo>
                  <a:pt x="4233129" y="924168"/>
                  <a:pt x="4238963" y="930002"/>
                  <a:pt x="4238963" y="938024"/>
                </a:cubicBezTo>
                <a:cubicBezTo>
                  <a:pt x="4238963" y="943858"/>
                  <a:pt x="4233129" y="950422"/>
                  <a:pt x="4225107" y="950422"/>
                </a:cubicBezTo>
                <a:cubicBezTo>
                  <a:pt x="4217085" y="950422"/>
                  <a:pt x="4212710" y="943858"/>
                  <a:pt x="4212710" y="938024"/>
                </a:cubicBezTo>
                <a:cubicBezTo>
                  <a:pt x="4212710" y="930002"/>
                  <a:pt x="4217085" y="924168"/>
                  <a:pt x="4225107" y="924168"/>
                </a:cubicBezTo>
                <a:close/>
                <a:moveTo>
                  <a:pt x="4153295" y="924168"/>
                </a:moveTo>
                <a:cubicBezTo>
                  <a:pt x="4161078" y="924168"/>
                  <a:pt x="4168083" y="930002"/>
                  <a:pt x="4168083" y="938024"/>
                </a:cubicBezTo>
                <a:cubicBezTo>
                  <a:pt x="4168083" y="943858"/>
                  <a:pt x="4161078" y="950422"/>
                  <a:pt x="4153295" y="950422"/>
                </a:cubicBezTo>
                <a:cubicBezTo>
                  <a:pt x="4144733" y="950422"/>
                  <a:pt x="4138507" y="943858"/>
                  <a:pt x="4138507" y="938024"/>
                </a:cubicBezTo>
                <a:cubicBezTo>
                  <a:pt x="4138507" y="930002"/>
                  <a:pt x="4144733" y="924168"/>
                  <a:pt x="4153295" y="924168"/>
                </a:cubicBezTo>
                <a:close/>
                <a:moveTo>
                  <a:pt x="4082465" y="924168"/>
                </a:moveTo>
                <a:cubicBezTo>
                  <a:pt x="4090249" y="924168"/>
                  <a:pt x="4097254" y="930002"/>
                  <a:pt x="4097254" y="938024"/>
                </a:cubicBezTo>
                <a:cubicBezTo>
                  <a:pt x="4097254" y="943858"/>
                  <a:pt x="4090249" y="950422"/>
                  <a:pt x="4082465" y="950422"/>
                </a:cubicBezTo>
                <a:cubicBezTo>
                  <a:pt x="4073903" y="950422"/>
                  <a:pt x="4067676" y="943858"/>
                  <a:pt x="4067676" y="938024"/>
                </a:cubicBezTo>
                <a:cubicBezTo>
                  <a:pt x="4067676" y="930002"/>
                  <a:pt x="4073903" y="924168"/>
                  <a:pt x="4082465" y="924168"/>
                </a:cubicBezTo>
                <a:close/>
                <a:moveTo>
                  <a:pt x="4011635" y="924168"/>
                </a:moveTo>
                <a:cubicBezTo>
                  <a:pt x="4019418" y="924168"/>
                  <a:pt x="4026423" y="930002"/>
                  <a:pt x="4026423" y="938024"/>
                </a:cubicBezTo>
                <a:cubicBezTo>
                  <a:pt x="4026423" y="943858"/>
                  <a:pt x="4019418" y="950422"/>
                  <a:pt x="4011635" y="950422"/>
                </a:cubicBezTo>
                <a:cubicBezTo>
                  <a:pt x="4003073" y="950422"/>
                  <a:pt x="3996847" y="943858"/>
                  <a:pt x="3996847" y="938024"/>
                </a:cubicBezTo>
                <a:cubicBezTo>
                  <a:pt x="3996847" y="930002"/>
                  <a:pt x="4003073" y="924168"/>
                  <a:pt x="4011635" y="924168"/>
                </a:cubicBezTo>
                <a:close/>
                <a:moveTo>
                  <a:pt x="3939871" y="924168"/>
                </a:moveTo>
                <a:cubicBezTo>
                  <a:pt x="3947893" y="924168"/>
                  <a:pt x="3952268" y="930002"/>
                  <a:pt x="3952268" y="938024"/>
                </a:cubicBezTo>
                <a:cubicBezTo>
                  <a:pt x="3952268" y="945317"/>
                  <a:pt x="3947893" y="950422"/>
                  <a:pt x="3939871" y="950422"/>
                </a:cubicBezTo>
                <a:cubicBezTo>
                  <a:pt x="3932578" y="950422"/>
                  <a:pt x="3926015" y="945317"/>
                  <a:pt x="3926015" y="938024"/>
                </a:cubicBezTo>
                <a:cubicBezTo>
                  <a:pt x="3926015" y="930002"/>
                  <a:pt x="3932578" y="924168"/>
                  <a:pt x="3939871" y="924168"/>
                </a:cubicBezTo>
                <a:close/>
                <a:moveTo>
                  <a:pt x="3869042" y="924168"/>
                </a:moveTo>
                <a:cubicBezTo>
                  <a:pt x="3875605" y="924168"/>
                  <a:pt x="3881439" y="930002"/>
                  <a:pt x="3881439" y="938024"/>
                </a:cubicBezTo>
                <a:cubicBezTo>
                  <a:pt x="3881439" y="945317"/>
                  <a:pt x="3875605" y="950422"/>
                  <a:pt x="3869042" y="950422"/>
                </a:cubicBezTo>
                <a:cubicBezTo>
                  <a:pt x="3861749" y="950422"/>
                  <a:pt x="3855186" y="945317"/>
                  <a:pt x="3855186" y="938024"/>
                </a:cubicBezTo>
                <a:cubicBezTo>
                  <a:pt x="3855186" y="930002"/>
                  <a:pt x="3861749" y="924168"/>
                  <a:pt x="3869042" y="924168"/>
                </a:cubicBezTo>
                <a:close/>
                <a:moveTo>
                  <a:pt x="3798211" y="924168"/>
                </a:moveTo>
                <a:cubicBezTo>
                  <a:pt x="3804774" y="924168"/>
                  <a:pt x="3810608" y="930002"/>
                  <a:pt x="3810608" y="938024"/>
                </a:cubicBezTo>
                <a:cubicBezTo>
                  <a:pt x="3810608" y="945317"/>
                  <a:pt x="3804774" y="950422"/>
                  <a:pt x="3798211" y="950422"/>
                </a:cubicBezTo>
                <a:cubicBezTo>
                  <a:pt x="3790918" y="950422"/>
                  <a:pt x="3784355" y="945317"/>
                  <a:pt x="3784355" y="938024"/>
                </a:cubicBezTo>
                <a:cubicBezTo>
                  <a:pt x="3784355" y="930002"/>
                  <a:pt x="3790918" y="924168"/>
                  <a:pt x="3798211" y="924168"/>
                </a:cubicBezTo>
                <a:close/>
                <a:moveTo>
                  <a:pt x="3725922" y="924168"/>
                </a:moveTo>
                <a:cubicBezTo>
                  <a:pt x="3733944" y="924168"/>
                  <a:pt x="3739778" y="930002"/>
                  <a:pt x="3739778" y="938024"/>
                </a:cubicBezTo>
                <a:cubicBezTo>
                  <a:pt x="3739778" y="945317"/>
                  <a:pt x="3733944" y="950422"/>
                  <a:pt x="3725922" y="950422"/>
                </a:cubicBezTo>
                <a:cubicBezTo>
                  <a:pt x="3719359" y="950422"/>
                  <a:pt x="3713525" y="945317"/>
                  <a:pt x="3713525" y="938024"/>
                </a:cubicBezTo>
                <a:cubicBezTo>
                  <a:pt x="3713525" y="930002"/>
                  <a:pt x="3719359" y="924168"/>
                  <a:pt x="3725922" y="924168"/>
                </a:cubicBezTo>
                <a:close/>
                <a:moveTo>
                  <a:pt x="3655091" y="924168"/>
                </a:moveTo>
                <a:cubicBezTo>
                  <a:pt x="3662384" y="924168"/>
                  <a:pt x="3668947" y="930002"/>
                  <a:pt x="3668947" y="938024"/>
                </a:cubicBezTo>
                <a:cubicBezTo>
                  <a:pt x="3668947" y="945317"/>
                  <a:pt x="3662384" y="950422"/>
                  <a:pt x="3655091" y="950422"/>
                </a:cubicBezTo>
                <a:cubicBezTo>
                  <a:pt x="3647069" y="950422"/>
                  <a:pt x="3642694" y="945317"/>
                  <a:pt x="3642694" y="938024"/>
                </a:cubicBezTo>
                <a:cubicBezTo>
                  <a:pt x="3642694" y="930002"/>
                  <a:pt x="3647069" y="924168"/>
                  <a:pt x="3655091" y="924168"/>
                </a:cubicBezTo>
                <a:close/>
                <a:moveTo>
                  <a:pt x="3583280" y="924168"/>
                </a:moveTo>
                <a:cubicBezTo>
                  <a:pt x="3591064" y="924168"/>
                  <a:pt x="3598069" y="930002"/>
                  <a:pt x="3598069" y="938024"/>
                </a:cubicBezTo>
                <a:cubicBezTo>
                  <a:pt x="3598069" y="945317"/>
                  <a:pt x="3591064" y="950422"/>
                  <a:pt x="3583280" y="950422"/>
                </a:cubicBezTo>
                <a:cubicBezTo>
                  <a:pt x="3574718" y="950422"/>
                  <a:pt x="3568491" y="945317"/>
                  <a:pt x="3568491" y="938024"/>
                </a:cubicBezTo>
                <a:cubicBezTo>
                  <a:pt x="3568491" y="930002"/>
                  <a:pt x="3574718" y="924168"/>
                  <a:pt x="3583280" y="924168"/>
                </a:cubicBezTo>
                <a:close/>
                <a:moveTo>
                  <a:pt x="941441" y="856710"/>
                </a:moveTo>
                <a:cubicBezTo>
                  <a:pt x="949463" y="856710"/>
                  <a:pt x="953839" y="861085"/>
                  <a:pt x="953839" y="869107"/>
                </a:cubicBezTo>
                <a:cubicBezTo>
                  <a:pt x="953839" y="876400"/>
                  <a:pt x="949463" y="882964"/>
                  <a:pt x="941441" y="882964"/>
                </a:cubicBezTo>
                <a:cubicBezTo>
                  <a:pt x="934149" y="882964"/>
                  <a:pt x="927585" y="876400"/>
                  <a:pt x="927585" y="869107"/>
                </a:cubicBezTo>
                <a:cubicBezTo>
                  <a:pt x="927585" y="861085"/>
                  <a:pt x="934149" y="856710"/>
                  <a:pt x="941441" y="856710"/>
                </a:cubicBezTo>
                <a:close/>
                <a:moveTo>
                  <a:pt x="870610" y="856710"/>
                </a:moveTo>
                <a:cubicBezTo>
                  <a:pt x="877174" y="856710"/>
                  <a:pt x="883008" y="861085"/>
                  <a:pt x="883008" y="869107"/>
                </a:cubicBezTo>
                <a:cubicBezTo>
                  <a:pt x="883008" y="876400"/>
                  <a:pt x="877174" y="882964"/>
                  <a:pt x="870610" y="882964"/>
                </a:cubicBezTo>
                <a:cubicBezTo>
                  <a:pt x="863318" y="882964"/>
                  <a:pt x="856754" y="876400"/>
                  <a:pt x="856754" y="869107"/>
                </a:cubicBezTo>
                <a:cubicBezTo>
                  <a:pt x="856754" y="861085"/>
                  <a:pt x="863318" y="856710"/>
                  <a:pt x="870610" y="856710"/>
                </a:cubicBezTo>
                <a:close/>
                <a:moveTo>
                  <a:pt x="799780" y="856710"/>
                </a:moveTo>
                <a:cubicBezTo>
                  <a:pt x="806344" y="856710"/>
                  <a:pt x="812178" y="861085"/>
                  <a:pt x="812178" y="869107"/>
                </a:cubicBezTo>
                <a:cubicBezTo>
                  <a:pt x="812178" y="876400"/>
                  <a:pt x="806344" y="882964"/>
                  <a:pt x="799780" y="882964"/>
                </a:cubicBezTo>
                <a:cubicBezTo>
                  <a:pt x="792487" y="882964"/>
                  <a:pt x="785924" y="876400"/>
                  <a:pt x="785924" y="869107"/>
                </a:cubicBezTo>
                <a:cubicBezTo>
                  <a:pt x="785924" y="861085"/>
                  <a:pt x="792487" y="856710"/>
                  <a:pt x="799780" y="856710"/>
                </a:cubicBezTo>
                <a:close/>
                <a:moveTo>
                  <a:pt x="724119" y="856710"/>
                </a:moveTo>
                <a:cubicBezTo>
                  <a:pt x="731411" y="856710"/>
                  <a:pt x="737976" y="861085"/>
                  <a:pt x="737976" y="869107"/>
                </a:cubicBezTo>
                <a:cubicBezTo>
                  <a:pt x="737976" y="876400"/>
                  <a:pt x="731411" y="882964"/>
                  <a:pt x="724119" y="882964"/>
                </a:cubicBezTo>
                <a:cubicBezTo>
                  <a:pt x="717555" y="882964"/>
                  <a:pt x="711721" y="876400"/>
                  <a:pt x="711721" y="869107"/>
                </a:cubicBezTo>
                <a:cubicBezTo>
                  <a:pt x="711721" y="861085"/>
                  <a:pt x="717555" y="856710"/>
                  <a:pt x="724119" y="856710"/>
                </a:cubicBezTo>
                <a:close/>
                <a:moveTo>
                  <a:pt x="653288" y="856710"/>
                </a:moveTo>
                <a:cubicBezTo>
                  <a:pt x="660580" y="856710"/>
                  <a:pt x="667144" y="861085"/>
                  <a:pt x="667144" y="869107"/>
                </a:cubicBezTo>
                <a:cubicBezTo>
                  <a:pt x="667144" y="876400"/>
                  <a:pt x="660580" y="882964"/>
                  <a:pt x="653288" y="882964"/>
                </a:cubicBezTo>
                <a:cubicBezTo>
                  <a:pt x="645266" y="882964"/>
                  <a:pt x="640891" y="876400"/>
                  <a:pt x="640891" y="869107"/>
                </a:cubicBezTo>
                <a:cubicBezTo>
                  <a:pt x="640891" y="861085"/>
                  <a:pt x="645266" y="856710"/>
                  <a:pt x="653288" y="856710"/>
                </a:cubicBezTo>
                <a:close/>
                <a:moveTo>
                  <a:pt x="584851" y="856710"/>
                </a:moveTo>
                <a:cubicBezTo>
                  <a:pt x="592633" y="856710"/>
                  <a:pt x="599638" y="861085"/>
                  <a:pt x="599638" y="869107"/>
                </a:cubicBezTo>
                <a:cubicBezTo>
                  <a:pt x="599638" y="876400"/>
                  <a:pt x="592633" y="882964"/>
                  <a:pt x="584851" y="882964"/>
                </a:cubicBezTo>
                <a:cubicBezTo>
                  <a:pt x="576288" y="882964"/>
                  <a:pt x="570061" y="876400"/>
                  <a:pt x="570061" y="869107"/>
                </a:cubicBezTo>
                <a:cubicBezTo>
                  <a:pt x="570061" y="861085"/>
                  <a:pt x="576288" y="856710"/>
                  <a:pt x="584851" y="856710"/>
                </a:cubicBezTo>
                <a:close/>
                <a:moveTo>
                  <a:pt x="513649" y="856710"/>
                </a:moveTo>
                <a:cubicBezTo>
                  <a:pt x="521998" y="856710"/>
                  <a:pt x="528826" y="861085"/>
                  <a:pt x="528826" y="869107"/>
                </a:cubicBezTo>
                <a:cubicBezTo>
                  <a:pt x="528826" y="876400"/>
                  <a:pt x="521998" y="882964"/>
                  <a:pt x="513649" y="882964"/>
                </a:cubicBezTo>
                <a:cubicBezTo>
                  <a:pt x="506060" y="882964"/>
                  <a:pt x="499230" y="876400"/>
                  <a:pt x="499230" y="869107"/>
                </a:cubicBezTo>
                <a:cubicBezTo>
                  <a:pt x="499230" y="861085"/>
                  <a:pt x="506060" y="856710"/>
                  <a:pt x="513649" y="856710"/>
                </a:cubicBezTo>
                <a:close/>
                <a:moveTo>
                  <a:pt x="439816" y="856710"/>
                </a:moveTo>
                <a:cubicBezTo>
                  <a:pt x="448379" y="856710"/>
                  <a:pt x="454606" y="861085"/>
                  <a:pt x="454606" y="869107"/>
                </a:cubicBezTo>
                <a:cubicBezTo>
                  <a:pt x="454606" y="876400"/>
                  <a:pt x="448379" y="882964"/>
                  <a:pt x="439816" y="882964"/>
                </a:cubicBezTo>
                <a:cubicBezTo>
                  <a:pt x="432032" y="882964"/>
                  <a:pt x="425028" y="876400"/>
                  <a:pt x="425028" y="869107"/>
                </a:cubicBezTo>
                <a:cubicBezTo>
                  <a:pt x="425028" y="861085"/>
                  <a:pt x="432032" y="856710"/>
                  <a:pt x="439816" y="856710"/>
                </a:cubicBezTo>
                <a:close/>
                <a:moveTo>
                  <a:pt x="368053" y="856710"/>
                </a:moveTo>
                <a:cubicBezTo>
                  <a:pt x="376076" y="856710"/>
                  <a:pt x="380451" y="861085"/>
                  <a:pt x="380451" y="869107"/>
                </a:cubicBezTo>
                <a:cubicBezTo>
                  <a:pt x="380451" y="876400"/>
                  <a:pt x="376076" y="882964"/>
                  <a:pt x="368053" y="882964"/>
                </a:cubicBezTo>
                <a:cubicBezTo>
                  <a:pt x="360761" y="882964"/>
                  <a:pt x="354198" y="876400"/>
                  <a:pt x="354198" y="869107"/>
                </a:cubicBezTo>
                <a:cubicBezTo>
                  <a:pt x="354198" y="861085"/>
                  <a:pt x="360761" y="856710"/>
                  <a:pt x="368053" y="856710"/>
                </a:cubicBezTo>
                <a:close/>
                <a:moveTo>
                  <a:pt x="297222" y="856710"/>
                </a:moveTo>
                <a:cubicBezTo>
                  <a:pt x="303785" y="856710"/>
                  <a:pt x="309618" y="861085"/>
                  <a:pt x="309618" y="869107"/>
                </a:cubicBezTo>
                <a:cubicBezTo>
                  <a:pt x="309618" y="876400"/>
                  <a:pt x="303785" y="882964"/>
                  <a:pt x="297222" y="882964"/>
                </a:cubicBezTo>
                <a:cubicBezTo>
                  <a:pt x="289929" y="882964"/>
                  <a:pt x="283366" y="876400"/>
                  <a:pt x="283366" y="869107"/>
                </a:cubicBezTo>
                <a:cubicBezTo>
                  <a:pt x="283366" y="862544"/>
                  <a:pt x="289929" y="856710"/>
                  <a:pt x="297222" y="856710"/>
                </a:cubicBezTo>
                <a:close/>
                <a:moveTo>
                  <a:pt x="226393" y="856710"/>
                </a:moveTo>
                <a:cubicBezTo>
                  <a:pt x="232228" y="856710"/>
                  <a:pt x="238791" y="862544"/>
                  <a:pt x="238791" y="869107"/>
                </a:cubicBezTo>
                <a:cubicBezTo>
                  <a:pt x="238791" y="876400"/>
                  <a:pt x="232228" y="882964"/>
                  <a:pt x="226393" y="882964"/>
                </a:cubicBezTo>
                <a:cubicBezTo>
                  <a:pt x="218370" y="882964"/>
                  <a:pt x="212537" y="876400"/>
                  <a:pt x="212537" y="869107"/>
                </a:cubicBezTo>
                <a:cubicBezTo>
                  <a:pt x="212537" y="862544"/>
                  <a:pt x="218370" y="856710"/>
                  <a:pt x="226393" y="856710"/>
                </a:cubicBezTo>
                <a:close/>
                <a:moveTo>
                  <a:pt x="154097" y="856710"/>
                </a:moveTo>
                <a:cubicBezTo>
                  <a:pt x="161389" y="856710"/>
                  <a:pt x="167953" y="862544"/>
                  <a:pt x="167953" y="869107"/>
                </a:cubicBezTo>
                <a:cubicBezTo>
                  <a:pt x="167953" y="876400"/>
                  <a:pt x="161389" y="882964"/>
                  <a:pt x="154097" y="882964"/>
                </a:cubicBezTo>
                <a:cubicBezTo>
                  <a:pt x="147533" y="882964"/>
                  <a:pt x="141699" y="876400"/>
                  <a:pt x="141699" y="869107"/>
                </a:cubicBezTo>
                <a:cubicBezTo>
                  <a:pt x="141699" y="862544"/>
                  <a:pt x="147533" y="856710"/>
                  <a:pt x="154097" y="856710"/>
                </a:cubicBezTo>
                <a:close/>
                <a:moveTo>
                  <a:pt x="83267" y="856710"/>
                </a:moveTo>
                <a:cubicBezTo>
                  <a:pt x="90560" y="856710"/>
                  <a:pt x="97123" y="862544"/>
                  <a:pt x="97123" y="869107"/>
                </a:cubicBezTo>
                <a:cubicBezTo>
                  <a:pt x="97123" y="876400"/>
                  <a:pt x="90560" y="882964"/>
                  <a:pt x="83267" y="882964"/>
                </a:cubicBezTo>
                <a:cubicBezTo>
                  <a:pt x="76704" y="882964"/>
                  <a:pt x="70870" y="876400"/>
                  <a:pt x="70870" y="869107"/>
                </a:cubicBezTo>
                <a:cubicBezTo>
                  <a:pt x="70870" y="862544"/>
                  <a:pt x="76704" y="856710"/>
                  <a:pt x="83267" y="856710"/>
                </a:cubicBezTo>
                <a:close/>
                <a:moveTo>
                  <a:pt x="12032" y="856710"/>
                </a:moveTo>
                <a:cubicBezTo>
                  <a:pt x="20276" y="856710"/>
                  <a:pt x="26273" y="862544"/>
                  <a:pt x="26273" y="869107"/>
                </a:cubicBezTo>
                <a:cubicBezTo>
                  <a:pt x="26273" y="876400"/>
                  <a:pt x="20276" y="882964"/>
                  <a:pt x="12032" y="882964"/>
                </a:cubicBezTo>
                <a:cubicBezTo>
                  <a:pt x="4536" y="882964"/>
                  <a:pt x="39" y="876400"/>
                  <a:pt x="39" y="869107"/>
                </a:cubicBezTo>
                <a:cubicBezTo>
                  <a:pt x="39" y="862544"/>
                  <a:pt x="4536" y="856710"/>
                  <a:pt x="12032" y="856710"/>
                </a:cubicBezTo>
                <a:close/>
                <a:moveTo>
                  <a:pt x="6368340" y="853339"/>
                </a:moveTo>
                <a:cubicBezTo>
                  <a:pt x="6376362" y="853339"/>
                  <a:pt x="6380737" y="860169"/>
                  <a:pt x="6380737" y="867757"/>
                </a:cubicBezTo>
                <a:cubicBezTo>
                  <a:pt x="6380737" y="876105"/>
                  <a:pt x="6376362" y="882935"/>
                  <a:pt x="6368340" y="882935"/>
                </a:cubicBezTo>
                <a:cubicBezTo>
                  <a:pt x="6361047" y="882935"/>
                  <a:pt x="6354484" y="876105"/>
                  <a:pt x="6354484" y="867757"/>
                </a:cubicBezTo>
                <a:cubicBezTo>
                  <a:pt x="6354484" y="860169"/>
                  <a:pt x="6361047" y="853339"/>
                  <a:pt x="6368340" y="853339"/>
                </a:cubicBezTo>
                <a:close/>
                <a:moveTo>
                  <a:pt x="6297511" y="853339"/>
                </a:moveTo>
                <a:cubicBezTo>
                  <a:pt x="6304074" y="853339"/>
                  <a:pt x="6309908" y="860169"/>
                  <a:pt x="6309908" y="867757"/>
                </a:cubicBezTo>
                <a:cubicBezTo>
                  <a:pt x="6309908" y="876105"/>
                  <a:pt x="6304074" y="882935"/>
                  <a:pt x="6297511" y="882935"/>
                </a:cubicBezTo>
                <a:cubicBezTo>
                  <a:pt x="6290218" y="882935"/>
                  <a:pt x="6283655" y="876105"/>
                  <a:pt x="6283655" y="867757"/>
                </a:cubicBezTo>
                <a:cubicBezTo>
                  <a:pt x="6283655" y="860169"/>
                  <a:pt x="6290218" y="853339"/>
                  <a:pt x="6297511" y="853339"/>
                </a:cubicBezTo>
                <a:close/>
                <a:moveTo>
                  <a:pt x="6226679" y="853339"/>
                </a:moveTo>
                <a:cubicBezTo>
                  <a:pt x="6233242" y="853339"/>
                  <a:pt x="6239076" y="860169"/>
                  <a:pt x="6239076" y="867757"/>
                </a:cubicBezTo>
                <a:cubicBezTo>
                  <a:pt x="6239076" y="876105"/>
                  <a:pt x="6233242" y="882935"/>
                  <a:pt x="6226679" y="882935"/>
                </a:cubicBezTo>
                <a:cubicBezTo>
                  <a:pt x="6219386" y="882935"/>
                  <a:pt x="6212823" y="876105"/>
                  <a:pt x="6212823" y="867757"/>
                </a:cubicBezTo>
                <a:cubicBezTo>
                  <a:pt x="6212823" y="860169"/>
                  <a:pt x="6219386" y="855615"/>
                  <a:pt x="6226679" y="853339"/>
                </a:cubicBezTo>
                <a:close/>
                <a:moveTo>
                  <a:pt x="6154391" y="853339"/>
                </a:moveTo>
                <a:cubicBezTo>
                  <a:pt x="6161684" y="853339"/>
                  <a:pt x="6168247" y="857714"/>
                  <a:pt x="6168247" y="865007"/>
                </a:cubicBezTo>
                <a:cubicBezTo>
                  <a:pt x="6168247" y="873029"/>
                  <a:pt x="6161684" y="879593"/>
                  <a:pt x="6154391" y="879593"/>
                </a:cubicBezTo>
                <a:cubicBezTo>
                  <a:pt x="6147828" y="879593"/>
                  <a:pt x="6141994" y="873029"/>
                  <a:pt x="6141994" y="865007"/>
                </a:cubicBezTo>
                <a:cubicBezTo>
                  <a:pt x="6141994" y="857714"/>
                  <a:pt x="6147828" y="853339"/>
                  <a:pt x="6154391" y="853339"/>
                </a:cubicBezTo>
                <a:close/>
                <a:moveTo>
                  <a:pt x="6083559" y="853339"/>
                </a:moveTo>
                <a:cubicBezTo>
                  <a:pt x="6090852" y="853339"/>
                  <a:pt x="6097415" y="857714"/>
                  <a:pt x="6097415" y="865007"/>
                </a:cubicBezTo>
                <a:cubicBezTo>
                  <a:pt x="6097415" y="873029"/>
                  <a:pt x="6090852" y="879593"/>
                  <a:pt x="6083559" y="879593"/>
                </a:cubicBezTo>
                <a:cubicBezTo>
                  <a:pt x="6076996" y="879593"/>
                  <a:pt x="6071162" y="873029"/>
                  <a:pt x="6071162" y="865007"/>
                </a:cubicBezTo>
                <a:cubicBezTo>
                  <a:pt x="6071162" y="857714"/>
                  <a:pt x="6075537" y="853339"/>
                  <a:pt x="6083559" y="853339"/>
                </a:cubicBezTo>
                <a:close/>
                <a:moveTo>
                  <a:pt x="6011748" y="853339"/>
                </a:moveTo>
                <a:cubicBezTo>
                  <a:pt x="6019532" y="853339"/>
                  <a:pt x="6026537" y="857714"/>
                  <a:pt x="6026537" y="865007"/>
                </a:cubicBezTo>
                <a:cubicBezTo>
                  <a:pt x="6026537" y="873029"/>
                  <a:pt x="6019532" y="879593"/>
                  <a:pt x="6011748" y="879593"/>
                </a:cubicBezTo>
                <a:cubicBezTo>
                  <a:pt x="6003186" y="879593"/>
                  <a:pt x="5996959" y="873029"/>
                  <a:pt x="5996959" y="865007"/>
                </a:cubicBezTo>
                <a:cubicBezTo>
                  <a:pt x="5996959" y="857714"/>
                  <a:pt x="6003186" y="853339"/>
                  <a:pt x="6011748" y="853339"/>
                </a:cubicBezTo>
                <a:close/>
                <a:moveTo>
                  <a:pt x="5940548" y="853339"/>
                </a:moveTo>
                <a:cubicBezTo>
                  <a:pt x="5948896" y="853339"/>
                  <a:pt x="5955726" y="857714"/>
                  <a:pt x="5955726" y="865007"/>
                </a:cubicBezTo>
                <a:cubicBezTo>
                  <a:pt x="5955726" y="873029"/>
                  <a:pt x="5948896" y="879593"/>
                  <a:pt x="5940548" y="879593"/>
                </a:cubicBezTo>
                <a:cubicBezTo>
                  <a:pt x="5932960" y="879593"/>
                  <a:pt x="5926130" y="873029"/>
                  <a:pt x="5926130" y="865007"/>
                </a:cubicBezTo>
                <a:cubicBezTo>
                  <a:pt x="5926130" y="857714"/>
                  <a:pt x="5932960" y="853339"/>
                  <a:pt x="5940548" y="853339"/>
                </a:cubicBezTo>
                <a:close/>
                <a:moveTo>
                  <a:pt x="5870088" y="853339"/>
                </a:moveTo>
                <a:cubicBezTo>
                  <a:pt x="5878650" y="853339"/>
                  <a:pt x="5884877" y="857714"/>
                  <a:pt x="5884877" y="865007"/>
                </a:cubicBezTo>
                <a:cubicBezTo>
                  <a:pt x="5884877" y="873029"/>
                  <a:pt x="5878650" y="879593"/>
                  <a:pt x="5870088" y="879593"/>
                </a:cubicBezTo>
                <a:cubicBezTo>
                  <a:pt x="5862304" y="879593"/>
                  <a:pt x="5855299" y="873029"/>
                  <a:pt x="5855299" y="865007"/>
                </a:cubicBezTo>
                <a:cubicBezTo>
                  <a:pt x="5855299" y="857714"/>
                  <a:pt x="5862304" y="853339"/>
                  <a:pt x="5870088" y="853339"/>
                </a:cubicBezTo>
                <a:close/>
                <a:moveTo>
                  <a:pt x="5798325" y="853339"/>
                </a:moveTo>
                <a:cubicBezTo>
                  <a:pt x="5806347" y="853339"/>
                  <a:pt x="5810722" y="857714"/>
                  <a:pt x="5810722" y="865007"/>
                </a:cubicBezTo>
                <a:cubicBezTo>
                  <a:pt x="5810722" y="873029"/>
                  <a:pt x="5806347" y="879593"/>
                  <a:pt x="5798325" y="879593"/>
                </a:cubicBezTo>
                <a:cubicBezTo>
                  <a:pt x="5791032" y="879593"/>
                  <a:pt x="5784469" y="873029"/>
                  <a:pt x="5784469" y="865007"/>
                </a:cubicBezTo>
                <a:cubicBezTo>
                  <a:pt x="5784469" y="857714"/>
                  <a:pt x="5791032" y="853339"/>
                  <a:pt x="5798325" y="853339"/>
                </a:cubicBezTo>
                <a:close/>
                <a:moveTo>
                  <a:pt x="5724122" y="853339"/>
                </a:moveTo>
                <a:cubicBezTo>
                  <a:pt x="5730685" y="853339"/>
                  <a:pt x="5736519" y="857714"/>
                  <a:pt x="5736519" y="865007"/>
                </a:cubicBezTo>
                <a:cubicBezTo>
                  <a:pt x="5736519" y="873029"/>
                  <a:pt x="5730685" y="879593"/>
                  <a:pt x="5724122" y="879593"/>
                </a:cubicBezTo>
                <a:cubicBezTo>
                  <a:pt x="5716100" y="879593"/>
                  <a:pt x="5710266" y="873029"/>
                  <a:pt x="5710266" y="865007"/>
                </a:cubicBezTo>
                <a:cubicBezTo>
                  <a:pt x="5710266" y="857714"/>
                  <a:pt x="5716100" y="853339"/>
                  <a:pt x="5724122" y="853339"/>
                </a:cubicBezTo>
                <a:close/>
                <a:moveTo>
                  <a:pt x="5653291" y="853339"/>
                </a:moveTo>
                <a:cubicBezTo>
                  <a:pt x="5659125" y="853339"/>
                  <a:pt x="5665688" y="857714"/>
                  <a:pt x="5665688" y="865007"/>
                </a:cubicBezTo>
                <a:cubicBezTo>
                  <a:pt x="5665688" y="873029"/>
                  <a:pt x="5659125" y="879593"/>
                  <a:pt x="5653291" y="879593"/>
                </a:cubicBezTo>
                <a:cubicBezTo>
                  <a:pt x="5645269" y="879593"/>
                  <a:pt x="5639435" y="873029"/>
                  <a:pt x="5639435" y="865007"/>
                </a:cubicBezTo>
                <a:cubicBezTo>
                  <a:pt x="5639435" y="857714"/>
                  <a:pt x="5645269" y="853339"/>
                  <a:pt x="5653291" y="853339"/>
                </a:cubicBezTo>
                <a:close/>
                <a:moveTo>
                  <a:pt x="5581002" y="853339"/>
                </a:moveTo>
                <a:cubicBezTo>
                  <a:pt x="5588295" y="853339"/>
                  <a:pt x="5594858" y="857714"/>
                  <a:pt x="5594858" y="865007"/>
                </a:cubicBezTo>
                <a:cubicBezTo>
                  <a:pt x="5594858" y="873029"/>
                  <a:pt x="5588295" y="879593"/>
                  <a:pt x="5581002" y="879593"/>
                </a:cubicBezTo>
                <a:cubicBezTo>
                  <a:pt x="5574439" y="879593"/>
                  <a:pt x="5568605" y="873029"/>
                  <a:pt x="5568605" y="865007"/>
                </a:cubicBezTo>
                <a:cubicBezTo>
                  <a:pt x="5568605" y="859173"/>
                  <a:pt x="5574439" y="853339"/>
                  <a:pt x="5581002" y="853339"/>
                </a:cubicBezTo>
                <a:close/>
                <a:moveTo>
                  <a:pt x="5510171" y="853339"/>
                </a:moveTo>
                <a:cubicBezTo>
                  <a:pt x="5517464" y="853339"/>
                  <a:pt x="5524027" y="859173"/>
                  <a:pt x="5524027" y="865007"/>
                </a:cubicBezTo>
                <a:cubicBezTo>
                  <a:pt x="5524027" y="873029"/>
                  <a:pt x="5517464" y="879593"/>
                  <a:pt x="5510171" y="879593"/>
                </a:cubicBezTo>
                <a:cubicBezTo>
                  <a:pt x="5503608" y="879593"/>
                  <a:pt x="5497774" y="873029"/>
                  <a:pt x="5497774" y="865007"/>
                </a:cubicBezTo>
                <a:cubicBezTo>
                  <a:pt x="5497774" y="859173"/>
                  <a:pt x="5503608" y="853339"/>
                  <a:pt x="5510171" y="853339"/>
                </a:cubicBezTo>
                <a:close/>
                <a:moveTo>
                  <a:pt x="5438937" y="853339"/>
                </a:moveTo>
                <a:cubicBezTo>
                  <a:pt x="5447182" y="853339"/>
                  <a:pt x="5453178" y="859173"/>
                  <a:pt x="5453178" y="865007"/>
                </a:cubicBezTo>
                <a:cubicBezTo>
                  <a:pt x="5453178" y="873029"/>
                  <a:pt x="5447182" y="879593"/>
                  <a:pt x="5438937" y="879593"/>
                </a:cubicBezTo>
                <a:cubicBezTo>
                  <a:pt x="5431442" y="879593"/>
                  <a:pt x="5426945" y="873029"/>
                  <a:pt x="5426945" y="865007"/>
                </a:cubicBezTo>
                <a:cubicBezTo>
                  <a:pt x="5426945" y="859173"/>
                  <a:pt x="5431442" y="853339"/>
                  <a:pt x="5438937" y="853339"/>
                </a:cubicBezTo>
                <a:close/>
                <a:moveTo>
                  <a:pt x="5367530" y="853339"/>
                </a:moveTo>
                <a:cubicBezTo>
                  <a:pt x="5376092" y="853339"/>
                  <a:pt x="5382318" y="859173"/>
                  <a:pt x="5382318" y="865007"/>
                </a:cubicBezTo>
                <a:cubicBezTo>
                  <a:pt x="5382318" y="873029"/>
                  <a:pt x="5376092" y="879593"/>
                  <a:pt x="5367530" y="879593"/>
                </a:cubicBezTo>
                <a:cubicBezTo>
                  <a:pt x="5359747" y="879593"/>
                  <a:pt x="5352742" y="873029"/>
                  <a:pt x="5352742" y="865007"/>
                </a:cubicBezTo>
                <a:cubicBezTo>
                  <a:pt x="5352742" y="859173"/>
                  <a:pt x="5359747" y="853339"/>
                  <a:pt x="5367530" y="853339"/>
                </a:cubicBezTo>
                <a:close/>
                <a:moveTo>
                  <a:pt x="5296699" y="853339"/>
                </a:moveTo>
                <a:cubicBezTo>
                  <a:pt x="5305261" y="853339"/>
                  <a:pt x="5311488" y="859173"/>
                  <a:pt x="5311488" y="865007"/>
                </a:cubicBezTo>
                <a:cubicBezTo>
                  <a:pt x="5311488" y="873029"/>
                  <a:pt x="5305261" y="879593"/>
                  <a:pt x="5296699" y="879593"/>
                </a:cubicBezTo>
                <a:cubicBezTo>
                  <a:pt x="5288915" y="879593"/>
                  <a:pt x="5281910" y="873029"/>
                  <a:pt x="5281910" y="865007"/>
                </a:cubicBezTo>
                <a:cubicBezTo>
                  <a:pt x="5281910" y="859173"/>
                  <a:pt x="5288915" y="853339"/>
                  <a:pt x="5296699" y="853339"/>
                </a:cubicBezTo>
                <a:close/>
                <a:moveTo>
                  <a:pt x="5225869" y="853339"/>
                </a:moveTo>
                <a:cubicBezTo>
                  <a:pt x="5234431" y="853339"/>
                  <a:pt x="5240657" y="859173"/>
                  <a:pt x="5240657" y="865007"/>
                </a:cubicBezTo>
                <a:cubicBezTo>
                  <a:pt x="5240657" y="873029"/>
                  <a:pt x="5234431" y="879593"/>
                  <a:pt x="5225869" y="879593"/>
                </a:cubicBezTo>
                <a:cubicBezTo>
                  <a:pt x="5217307" y="879593"/>
                  <a:pt x="5211081" y="873029"/>
                  <a:pt x="5211081" y="865007"/>
                </a:cubicBezTo>
                <a:cubicBezTo>
                  <a:pt x="5211081" y="859173"/>
                  <a:pt x="5217307" y="853339"/>
                  <a:pt x="5225869" y="853339"/>
                </a:cubicBezTo>
                <a:close/>
                <a:moveTo>
                  <a:pt x="5154105" y="853339"/>
                </a:moveTo>
                <a:cubicBezTo>
                  <a:pt x="5162127" y="853339"/>
                  <a:pt x="5166502" y="859173"/>
                  <a:pt x="5166502" y="865007"/>
                </a:cubicBezTo>
                <a:cubicBezTo>
                  <a:pt x="5166502" y="873029"/>
                  <a:pt x="5162127" y="879593"/>
                  <a:pt x="5154105" y="879593"/>
                </a:cubicBezTo>
                <a:cubicBezTo>
                  <a:pt x="5146083" y="879593"/>
                  <a:pt x="5140249" y="873029"/>
                  <a:pt x="5140249" y="865007"/>
                </a:cubicBezTo>
                <a:cubicBezTo>
                  <a:pt x="5140249" y="859173"/>
                  <a:pt x="5146083" y="853339"/>
                  <a:pt x="5154105" y="853339"/>
                </a:cubicBezTo>
                <a:close/>
                <a:moveTo>
                  <a:pt x="5083276" y="853339"/>
                </a:moveTo>
                <a:cubicBezTo>
                  <a:pt x="5089110" y="853339"/>
                  <a:pt x="5095673" y="859173"/>
                  <a:pt x="5095673" y="865007"/>
                </a:cubicBezTo>
                <a:cubicBezTo>
                  <a:pt x="5095673" y="873029"/>
                  <a:pt x="5089110" y="879593"/>
                  <a:pt x="5083276" y="879593"/>
                </a:cubicBezTo>
                <a:cubicBezTo>
                  <a:pt x="5075254" y="879593"/>
                  <a:pt x="5069420" y="873029"/>
                  <a:pt x="5069420" y="865007"/>
                </a:cubicBezTo>
                <a:cubicBezTo>
                  <a:pt x="5069420" y="859173"/>
                  <a:pt x="5075254" y="853339"/>
                  <a:pt x="5083276" y="853339"/>
                </a:cubicBezTo>
                <a:close/>
                <a:moveTo>
                  <a:pt x="5012445" y="853339"/>
                </a:moveTo>
                <a:cubicBezTo>
                  <a:pt x="5018279" y="853339"/>
                  <a:pt x="5024842" y="859173"/>
                  <a:pt x="5024842" y="865007"/>
                </a:cubicBezTo>
                <a:cubicBezTo>
                  <a:pt x="5024842" y="873029"/>
                  <a:pt x="5018279" y="879593"/>
                  <a:pt x="5012445" y="879593"/>
                </a:cubicBezTo>
                <a:cubicBezTo>
                  <a:pt x="5004423" y="879593"/>
                  <a:pt x="4998589" y="873029"/>
                  <a:pt x="4998589" y="865007"/>
                </a:cubicBezTo>
                <a:cubicBezTo>
                  <a:pt x="4998589" y="859173"/>
                  <a:pt x="5004423" y="853339"/>
                  <a:pt x="5012445" y="853339"/>
                </a:cubicBezTo>
                <a:close/>
                <a:moveTo>
                  <a:pt x="4940157" y="853339"/>
                </a:moveTo>
                <a:cubicBezTo>
                  <a:pt x="4948179" y="853339"/>
                  <a:pt x="4954013" y="859173"/>
                  <a:pt x="4954013" y="865007"/>
                </a:cubicBezTo>
                <a:cubicBezTo>
                  <a:pt x="4954013" y="873029"/>
                  <a:pt x="4948179" y="879593"/>
                  <a:pt x="4940157" y="879593"/>
                </a:cubicBezTo>
                <a:cubicBezTo>
                  <a:pt x="4934323" y="879593"/>
                  <a:pt x="4927760" y="873029"/>
                  <a:pt x="4927760" y="865007"/>
                </a:cubicBezTo>
                <a:cubicBezTo>
                  <a:pt x="4927760" y="859173"/>
                  <a:pt x="4934323" y="853339"/>
                  <a:pt x="4940157" y="853339"/>
                </a:cubicBezTo>
                <a:close/>
                <a:moveTo>
                  <a:pt x="4865953" y="853339"/>
                </a:moveTo>
                <a:cubicBezTo>
                  <a:pt x="4873975" y="853339"/>
                  <a:pt x="4879809" y="859173"/>
                  <a:pt x="4879809" y="865007"/>
                </a:cubicBezTo>
                <a:cubicBezTo>
                  <a:pt x="4879809" y="873029"/>
                  <a:pt x="4873975" y="879593"/>
                  <a:pt x="4865953" y="879593"/>
                </a:cubicBezTo>
                <a:cubicBezTo>
                  <a:pt x="4858661" y="879593"/>
                  <a:pt x="4853556" y="873029"/>
                  <a:pt x="4853556" y="865007"/>
                </a:cubicBezTo>
                <a:cubicBezTo>
                  <a:pt x="4853556" y="859173"/>
                  <a:pt x="4858661" y="853339"/>
                  <a:pt x="4865953" y="853339"/>
                </a:cubicBezTo>
                <a:close/>
                <a:moveTo>
                  <a:pt x="4797514" y="853339"/>
                </a:moveTo>
                <a:cubicBezTo>
                  <a:pt x="4806076" y="853339"/>
                  <a:pt x="4812303" y="859173"/>
                  <a:pt x="4812303" y="865007"/>
                </a:cubicBezTo>
                <a:cubicBezTo>
                  <a:pt x="4812303" y="873029"/>
                  <a:pt x="4806076" y="879593"/>
                  <a:pt x="4797514" y="879593"/>
                </a:cubicBezTo>
                <a:cubicBezTo>
                  <a:pt x="4789730" y="879593"/>
                  <a:pt x="4782725" y="873029"/>
                  <a:pt x="4782725" y="865007"/>
                </a:cubicBezTo>
                <a:cubicBezTo>
                  <a:pt x="4782725" y="859173"/>
                  <a:pt x="4789730" y="853339"/>
                  <a:pt x="4797514" y="853339"/>
                </a:cubicBezTo>
                <a:close/>
                <a:moveTo>
                  <a:pt x="4726684" y="853339"/>
                </a:moveTo>
                <a:cubicBezTo>
                  <a:pt x="4735246" y="853339"/>
                  <a:pt x="4741472" y="859173"/>
                  <a:pt x="4741472" y="865007"/>
                </a:cubicBezTo>
                <a:cubicBezTo>
                  <a:pt x="4741472" y="873029"/>
                  <a:pt x="4735246" y="879593"/>
                  <a:pt x="4726684" y="879593"/>
                </a:cubicBezTo>
                <a:cubicBezTo>
                  <a:pt x="4718122" y="879593"/>
                  <a:pt x="4711896" y="873029"/>
                  <a:pt x="4711896" y="865007"/>
                </a:cubicBezTo>
                <a:cubicBezTo>
                  <a:pt x="4711896" y="859173"/>
                  <a:pt x="4718122" y="853339"/>
                  <a:pt x="4726684" y="853339"/>
                </a:cubicBezTo>
                <a:close/>
                <a:moveTo>
                  <a:pt x="4655853" y="853339"/>
                </a:moveTo>
                <a:cubicBezTo>
                  <a:pt x="4663637" y="853339"/>
                  <a:pt x="4670642" y="859173"/>
                  <a:pt x="4670642" y="865007"/>
                </a:cubicBezTo>
                <a:cubicBezTo>
                  <a:pt x="4670642" y="873029"/>
                  <a:pt x="4663637" y="879593"/>
                  <a:pt x="4655853" y="879593"/>
                </a:cubicBezTo>
                <a:cubicBezTo>
                  <a:pt x="4647291" y="879593"/>
                  <a:pt x="4641064" y="873029"/>
                  <a:pt x="4641064" y="865007"/>
                </a:cubicBezTo>
                <a:cubicBezTo>
                  <a:pt x="4641064" y="859173"/>
                  <a:pt x="4647291" y="853339"/>
                  <a:pt x="4655853" y="853339"/>
                </a:cubicBezTo>
                <a:close/>
                <a:moveTo>
                  <a:pt x="4584091" y="853339"/>
                </a:moveTo>
                <a:cubicBezTo>
                  <a:pt x="4591384" y="853339"/>
                  <a:pt x="4596488" y="859173"/>
                  <a:pt x="4596488" y="865007"/>
                </a:cubicBezTo>
                <a:cubicBezTo>
                  <a:pt x="4596488" y="873029"/>
                  <a:pt x="4591384" y="879593"/>
                  <a:pt x="4584091" y="879593"/>
                </a:cubicBezTo>
                <a:cubicBezTo>
                  <a:pt x="4576069" y="879593"/>
                  <a:pt x="4570235" y="873029"/>
                  <a:pt x="4570235" y="865007"/>
                </a:cubicBezTo>
                <a:cubicBezTo>
                  <a:pt x="4570235" y="859173"/>
                  <a:pt x="4576069" y="853339"/>
                  <a:pt x="4584091" y="853339"/>
                </a:cubicBezTo>
                <a:close/>
                <a:moveTo>
                  <a:pt x="4513260" y="853339"/>
                </a:moveTo>
                <a:cubicBezTo>
                  <a:pt x="4519094" y="853339"/>
                  <a:pt x="4525657" y="859173"/>
                  <a:pt x="4525657" y="865007"/>
                </a:cubicBezTo>
                <a:cubicBezTo>
                  <a:pt x="4525657" y="873029"/>
                  <a:pt x="4519094" y="879593"/>
                  <a:pt x="4513260" y="879593"/>
                </a:cubicBezTo>
                <a:cubicBezTo>
                  <a:pt x="4505238" y="879593"/>
                  <a:pt x="4499404" y="873029"/>
                  <a:pt x="4499404" y="865007"/>
                </a:cubicBezTo>
                <a:cubicBezTo>
                  <a:pt x="4499404" y="859173"/>
                  <a:pt x="4505238" y="853339"/>
                  <a:pt x="4513260" y="853339"/>
                </a:cubicBezTo>
                <a:close/>
                <a:moveTo>
                  <a:pt x="4439056" y="853339"/>
                </a:moveTo>
                <a:cubicBezTo>
                  <a:pt x="4445619" y="853339"/>
                  <a:pt x="4451453" y="859173"/>
                  <a:pt x="4451453" y="865007"/>
                </a:cubicBezTo>
                <a:cubicBezTo>
                  <a:pt x="4451453" y="873029"/>
                  <a:pt x="4445619" y="879593"/>
                  <a:pt x="4439056" y="879593"/>
                </a:cubicBezTo>
                <a:cubicBezTo>
                  <a:pt x="4431763" y="879593"/>
                  <a:pt x="4425200" y="873029"/>
                  <a:pt x="4425200" y="865007"/>
                </a:cubicBezTo>
                <a:cubicBezTo>
                  <a:pt x="4425200" y="859173"/>
                  <a:pt x="4431763" y="853339"/>
                  <a:pt x="4439056" y="853339"/>
                </a:cubicBezTo>
                <a:close/>
                <a:moveTo>
                  <a:pt x="4366768" y="853339"/>
                </a:moveTo>
                <a:cubicBezTo>
                  <a:pt x="4374790" y="853339"/>
                  <a:pt x="4380624" y="859173"/>
                  <a:pt x="4380624" y="865007"/>
                </a:cubicBezTo>
                <a:cubicBezTo>
                  <a:pt x="4380624" y="873029"/>
                  <a:pt x="4374790" y="879593"/>
                  <a:pt x="4366768" y="879593"/>
                </a:cubicBezTo>
                <a:cubicBezTo>
                  <a:pt x="4360934" y="879593"/>
                  <a:pt x="4354371" y="873029"/>
                  <a:pt x="4354371" y="867195"/>
                </a:cubicBezTo>
                <a:cubicBezTo>
                  <a:pt x="4354371" y="859173"/>
                  <a:pt x="4360934" y="853339"/>
                  <a:pt x="4366768" y="853339"/>
                </a:cubicBezTo>
                <a:close/>
                <a:moveTo>
                  <a:pt x="4295937" y="853339"/>
                </a:moveTo>
                <a:cubicBezTo>
                  <a:pt x="4303959" y="853339"/>
                  <a:pt x="4309793" y="859173"/>
                  <a:pt x="4309793" y="867195"/>
                </a:cubicBezTo>
                <a:cubicBezTo>
                  <a:pt x="4309793" y="873029"/>
                  <a:pt x="4303959" y="879593"/>
                  <a:pt x="4295937" y="879593"/>
                </a:cubicBezTo>
                <a:cubicBezTo>
                  <a:pt x="4290103" y="879593"/>
                  <a:pt x="4283540" y="873029"/>
                  <a:pt x="4283540" y="867195"/>
                </a:cubicBezTo>
                <a:cubicBezTo>
                  <a:pt x="4283540" y="859173"/>
                  <a:pt x="4290103" y="853339"/>
                  <a:pt x="4295937" y="853339"/>
                </a:cubicBezTo>
                <a:close/>
                <a:moveTo>
                  <a:pt x="4225107" y="853339"/>
                </a:moveTo>
                <a:cubicBezTo>
                  <a:pt x="4233129" y="853339"/>
                  <a:pt x="4238963" y="859173"/>
                  <a:pt x="4238963" y="867195"/>
                </a:cubicBezTo>
                <a:cubicBezTo>
                  <a:pt x="4238963" y="873029"/>
                  <a:pt x="4233129" y="879593"/>
                  <a:pt x="4225107" y="879593"/>
                </a:cubicBezTo>
                <a:cubicBezTo>
                  <a:pt x="4217085" y="879593"/>
                  <a:pt x="4212710" y="873029"/>
                  <a:pt x="4212710" y="867195"/>
                </a:cubicBezTo>
                <a:cubicBezTo>
                  <a:pt x="4212710" y="859173"/>
                  <a:pt x="4217085" y="853339"/>
                  <a:pt x="4225107" y="853339"/>
                </a:cubicBezTo>
                <a:close/>
                <a:moveTo>
                  <a:pt x="4153295" y="853339"/>
                </a:moveTo>
                <a:cubicBezTo>
                  <a:pt x="4161078" y="853339"/>
                  <a:pt x="4168083" y="859173"/>
                  <a:pt x="4168083" y="867195"/>
                </a:cubicBezTo>
                <a:cubicBezTo>
                  <a:pt x="4168083" y="873029"/>
                  <a:pt x="4161078" y="879593"/>
                  <a:pt x="4153295" y="879593"/>
                </a:cubicBezTo>
                <a:cubicBezTo>
                  <a:pt x="4144733" y="879593"/>
                  <a:pt x="4138507" y="873029"/>
                  <a:pt x="4138507" y="867195"/>
                </a:cubicBezTo>
                <a:cubicBezTo>
                  <a:pt x="4138507" y="859173"/>
                  <a:pt x="4144733" y="853339"/>
                  <a:pt x="4153295" y="853339"/>
                </a:cubicBezTo>
                <a:close/>
                <a:moveTo>
                  <a:pt x="4082465" y="853339"/>
                </a:moveTo>
                <a:cubicBezTo>
                  <a:pt x="4090249" y="853339"/>
                  <a:pt x="4097254" y="859173"/>
                  <a:pt x="4097254" y="867195"/>
                </a:cubicBezTo>
                <a:cubicBezTo>
                  <a:pt x="4097254" y="873029"/>
                  <a:pt x="4090249" y="879593"/>
                  <a:pt x="4082465" y="879593"/>
                </a:cubicBezTo>
                <a:cubicBezTo>
                  <a:pt x="4073903" y="879593"/>
                  <a:pt x="4067676" y="873029"/>
                  <a:pt x="4067676" y="867195"/>
                </a:cubicBezTo>
                <a:cubicBezTo>
                  <a:pt x="4067676" y="859173"/>
                  <a:pt x="4073903" y="853339"/>
                  <a:pt x="4082465" y="853339"/>
                </a:cubicBezTo>
                <a:close/>
                <a:moveTo>
                  <a:pt x="4011635" y="853339"/>
                </a:moveTo>
                <a:cubicBezTo>
                  <a:pt x="4019418" y="853339"/>
                  <a:pt x="4026423" y="859173"/>
                  <a:pt x="4026423" y="867195"/>
                </a:cubicBezTo>
                <a:cubicBezTo>
                  <a:pt x="4026423" y="873029"/>
                  <a:pt x="4019418" y="879593"/>
                  <a:pt x="4011635" y="879593"/>
                </a:cubicBezTo>
                <a:cubicBezTo>
                  <a:pt x="4003073" y="879593"/>
                  <a:pt x="3996847" y="873029"/>
                  <a:pt x="3996847" y="867195"/>
                </a:cubicBezTo>
                <a:cubicBezTo>
                  <a:pt x="3996847" y="859173"/>
                  <a:pt x="4003073" y="853339"/>
                  <a:pt x="4011635" y="853339"/>
                </a:cubicBezTo>
                <a:close/>
                <a:moveTo>
                  <a:pt x="3939871" y="853339"/>
                </a:moveTo>
                <a:cubicBezTo>
                  <a:pt x="3947893" y="853339"/>
                  <a:pt x="3952268" y="859173"/>
                  <a:pt x="3952268" y="867195"/>
                </a:cubicBezTo>
                <a:cubicBezTo>
                  <a:pt x="3952268" y="873029"/>
                  <a:pt x="3947893" y="879593"/>
                  <a:pt x="3939871" y="879593"/>
                </a:cubicBezTo>
                <a:cubicBezTo>
                  <a:pt x="3932578" y="879593"/>
                  <a:pt x="3926015" y="873029"/>
                  <a:pt x="3926015" y="867195"/>
                </a:cubicBezTo>
                <a:cubicBezTo>
                  <a:pt x="3926015" y="859173"/>
                  <a:pt x="3932578" y="853339"/>
                  <a:pt x="3939871" y="853339"/>
                </a:cubicBezTo>
                <a:close/>
                <a:moveTo>
                  <a:pt x="3869042" y="853339"/>
                </a:moveTo>
                <a:cubicBezTo>
                  <a:pt x="3875605" y="853339"/>
                  <a:pt x="3881439" y="859173"/>
                  <a:pt x="3881439" y="867195"/>
                </a:cubicBezTo>
                <a:cubicBezTo>
                  <a:pt x="3881439" y="873029"/>
                  <a:pt x="3875605" y="879593"/>
                  <a:pt x="3869042" y="879593"/>
                </a:cubicBezTo>
                <a:cubicBezTo>
                  <a:pt x="3861749" y="879593"/>
                  <a:pt x="3855186" y="873029"/>
                  <a:pt x="3855186" y="867195"/>
                </a:cubicBezTo>
                <a:cubicBezTo>
                  <a:pt x="3855186" y="859173"/>
                  <a:pt x="3861749" y="853339"/>
                  <a:pt x="3869042" y="853339"/>
                </a:cubicBezTo>
                <a:close/>
                <a:moveTo>
                  <a:pt x="3796752" y="853339"/>
                </a:moveTo>
                <a:cubicBezTo>
                  <a:pt x="3804774" y="853339"/>
                  <a:pt x="3810608" y="859173"/>
                  <a:pt x="3810608" y="867195"/>
                </a:cubicBezTo>
                <a:cubicBezTo>
                  <a:pt x="3810608" y="873029"/>
                  <a:pt x="3804774" y="879593"/>
                  <a:pt x="3796752" y="879593"/>
                </a:cubicBezTo>
                <a:cubicBezTo>
                  <a:pt x="3790918" y="879593"/>
                  <a:pt x="3784355" y="873029"/>
                  <a:pt x="3784355" y="867195"/>
                </a:cubicBezTo>
                <a:cubicBezTo>
                  <a:pt x="3784355" y="859173"/>
                  <a:pt x="3790918" y="853339"/>
                  <a:pt x="3796752" y="853339"/>
                </a:cubicBezTo>
                <a:close/>
                <a:moveTo>
                  <a:pt x="3725922" y="853339"/>
                </a:moveTo>
                <a:cubicBezTo>
                  <a:pt x="3733944" y="853339"/>
                  <a:pt x="3739778" y="859173"/>
                  <a:pt x="3739778" y="867195"/>
                </a:cubicBezTo>
                <a:cubicBezTo>
                  <a:pt x="3739778" y="873029"/>
                  <a:pt x="3733944" y="879593"/>
                  <a:pt x="3725922" y="879593"/>
                </a:cubicBezTo>
                <a:cubicBezTo>
                  <a:pt x="3719359" y="879593"/>
                  <a:pt x="3713525" y="873029"/>
                  <a:pt x="3713525" y="867195"/>
                </a:cubicBezTo>
                <a:cubicBezTo>
                  <a:pt x="3713525" y="859173"/>
                  <a:pt x="3719359" y="853339"/>
                  <a:pt x="3725922" y="853339"/>
                </a:cubicBezTo>
                <a:close/>
                <a:moveTo>
                  <a:pt x="3655091" y="853339"/>
                </a:moveTo>
                <a:cubicBezTo>
                  <a:pt x="3662384" y="853339"/>
                  <a:pt x="3668947" y="859173"/>
                  <a:pt x="3668947" y="867195"/>
                </a:cubicBezTo>
                <a:cubicBezTo>
                  <a:pt x="3668947" y="873029"/>
                  <a:pt x="3662384" y="879593"/>
                  <a:pt x="3655091" y="879593"/>
                </a:cubicBezTo>
                <a:cubicBezTo>
                  <a:pt x="3647069" y="879593"/>
                  <a:pt x="3642694" y="873029"/>
                  <a:pt x="3642694" y="867195"/>
                </a:cubicBezTo>
                <a:cubicBezTo>
                  <a:pt x="3642694" y="859173"/>
                  <a:pt x="3647069" y="853339"/>
                  <a:pt x="3655091" y="853339"/>
                </a:cubicBezTo>
                <a:close/>
                <a:moveTo>
                  <a:pt x="3583280" y="853339"/>
                </a:moveTo>
                <a:cubicBezTo>
                  <a:pt x="3591064" y="853339"/>
                  <a:pt x="3598069" y="859173"/>
                  <a:pt x="3598069" y="867195"/>
                </a:cubicBezTo>
                <a:cubicBezTo>
                  <a:pt x="3598069" y="873029"/>
                  <a:pt x="3591064" y="879593"/>
                  <a:pt x="3583280" y="879593"/>
                </a:cubicBezTo>
                <a:cubicBezTo>
                  <a:pt x="3574718" y="879593"/>
                  <a:pt x="3568491" y="873029"/>
                  <a:pt x="3568491" y="867195"/>
                </a:cubicBezTo>
                <a:cubicBezTo>
                  <a:pt x="3568491" y="859173"/>
                  <a:pt x="3574718" y="853339"/>
                  <a:pt x="3583280" y="853339"/>
                </a:cubicBezTo>
                <a:close/>
                <a:moveTo>
                  <a:pt x="3512449" y="853339"/>
                </a:moveTo>
                <a:cubicBezTo>
                  <a:pt x="3520232" y="853339"/>
                  <a:pt x="3527237" y="859173"/>
                  <a:pt x="3527237" y="867195"/>
                </a:cubicBezTo>
                <a:cubicBezTo>
                  <a:pt x="3527237" y="873029"/>
                  <a:pt x="3520232" y="879593"/>
                  <a:pt x="3512449" y="879593"/>
                </a:cubicBezTo>
                <a:cubicBezTo>
                  <a:pt x="3503887" y="879593"/>
                  <a:pt x="3497661" y="873029"/>
                  <a:pt x="3497661" y="867195"/>
                </a:cubicBezTo>
                <a:cubicBezTo>
                  <a:pt x="3497661" y="859173"/>
                  <a:pt x="3503887" y="853339"/>
                  <a:pt x="3512449" y="853339"/>
                </a:cubicBezTo>
                <a:close/>
                <a:moveTo>
                  <a:pt x="3441619" y="853339"/>
                </a:moveTo>
                <a:cubicBezTo>
                  <a:pt x="3450181" y="853339"/>
                  <a:pt x="3456408" y="859173"/>
                  <a:pt x="3456408" y="867195"/>
                </a:cubicBezTo>
                <a:cubicBezTo>
                  <a:pt x="3456408" y="873029"/>
                  <a:pt x="3450181" y="879593"/>
                  <a:pt x="3441619" y="879593"/>
                </a:cubicBezTo>
                <a:cubicBezTo>
                  <a:pt x="3433835" y="879593"/>
                  <a:pt x="3426830" y="873029"/>
                  <a:pt x="3426830" y="867195"/>
                </a:cubicBezTo>
                <a:cubicBezTo>
                  <a:pt x="3426830" y="859173"/>
                  <a:pt x="3433835" y="853339"/>
                  <a:pt x="3441619" y="853339"/>
                </a:cubicBezTo>
                <a:close/>
                <a:moveTo>
                  <a:pt x="3369857" y="853339"/>
                </a:moveTo>
                <a:cubicBezTo>
                  <a:pt x="3377879" y="853339"/>
                  <a:pt x="3382254" y="859173"/>
                  <a:pt x="3382254" y="867195"/>
                </a:cubicBezTo>
                <a:cubicBezTo>
                  <a:pt x="3382254" y="873029"/>
                  <a:pt x="3377879" y="879593"/>
                  <a:pt x="3369857" y="879593"/>
                </a:cubicBezTo>
                <a:cubicBezTo>
                  <a:pt x="3362564" y="879593"/>
                  <a:pt x="3356001" y="873029"/>
                  <a:pt x="3356001" y="867195"/>
                </a:cubicBezTo>
                <a:cubicBezTo>
                  <a:pt x="3356001" y="859173"/>
                  <a:pt x="3362564" y="853339"/>
                  <a:pt x="3369857" y="853339"/>
                </a:cubicBezTo>
                <a:close/>
                <a:moveTo>
                  <a:pt x="1013589" y="853339"/>
                </a:moveTo>
                <a:cubicBezTo>
                  <a:pt x="1021181" y="853339"/>
                  <a:pt x="1028011" y="859566"/>
                  <a:pt x="1028011" y="868127"/>
                </a:cubicBezTo>
                <a:cubicBezTo>
                  <a:pt x="1028011" y="875911"/>
                  <a:pt x="1021181" y="882916"/>
                  <a:pt x="1013589" y="882916"/>
                </a:cubicBezTo>
                <a:cubicBezTo>
                  <a:pt x="1005243" y="882916"/>
                  <a:pt x="998413" y="875911"/>
                  <a:pt x="998413" y="868127"/>
                </a:cubicBezTo>
                <a:cubicBezTo>
                  <a:pt x="998413" y="859566"/>
                  <a:pt x="1005243" y="853339"/>
                  <a:pt x="1013589" y="853339"/>
                </a:cubicBezTo>
                <a:close/>
                <a:moveTo>
                  <a:pt x="368059" y="785881"/>
                </a:moveTo>
                <a:cubicBezTo>
                  <a:pt x="376081" y="785881"/>
                  <a:pt x="380456" y="790256"/>
                  <a:pt x="380456" y="797549"/>
                </a:cubicBezTo>
                <a:cubicBezTo>
                  <a:pt x="380456" y="805571"/>
                  <a:pt x="376081" y="812135"/>
                  <a:pt x="368059" y="812135"/>
                </a:cubicBezTo>
                <a:cubicBezTo>
                  <a:pt x="360766" y="812135"/>
                  <a:pt x="354203" y="805571"/>
                  <a:pt x="354203" y="797549"/>
                </a:cubicBezTo>
                <a:cubicBezTo>
                  <a:pt x="354203" y="790256"/>
                  <a:pt x="360766" y="785881"/>
                  <a:pt x="368059" y="785881"/>
                </a:cubicBezTo>
                <a:close/>
                <a:moveTo>
                  <a:pt x="297226" y="785881"/>
                </a:moveTo>
                <a:cubicBezTo>
                  <a:pt x="303791" y="785881"/>
                  <a:pt x="309624" y="790256"/>
                  <a:pt x="309624" y="797549"/>
                </a:cubicBezTo>
                <a:cubicBezTo>
                  <a:pt x="309624" y="805571"/>
                  <a:pt x="303791" y="812135"/>
                  <a:pt x="297226" y="812135"/>
                </a:cubicBezTo>
                <a:cubicBezTo>
                  <a:pt x="289933" y="812135"/>
                  <a:pt x="283371" y="805571"/>
                  <a:pt x="283371" y="797549"/>
                </a:cubicBezTo>
                <a:cubicBezTo>
                  <a:pt x="283371" y="790256"/>
                  <a:pt x="289933" y="785881"/>
                  <a:pt x="297226" y="785881"/>
                </a:cubicBezTo>
                <a:close/>
                <a:moveTo>
                  <a:pt x="226398" y="785881"/>
                </a:moveTo>
                <a:cubicBezTo>
                  <a:pt x="232233" y="785881"/>
                  <a:pt x="238797" y="790256"/>
                  <a:pt x="238797" y="797549"/>
                </a:cubicBezTo>
                <a:cubicBezTo>
                  <a:pt x="238797" y="805571"/>
                  <a:pt x="232233" y="812135"/>
                  <a:pt x="226398" y="812135"/>
                </a:cubicBezTo>
                <a:cubicBezTo>
                  <a:pt x="218375" y="812135"/>
                  <a:pt x="212542" y="805571"/>
                  <a:pt x="212542" y="797549"/>
                </a:cubicBezTo>
                <a:cubicBezTo>
                  <a:pt x="212542" y="790256"/>
                  <a:pt x="218375" y="785881"/>
                  <a:pt x="226398" y="785881"/>
                </a:cubicBezTo>
                <a:close/>
                <a:moveTo>
                  <a:pt x="154101" y="785881"/>
                </a:moveTo>
                <a:cubicBezTo>
                  <a:pt x="161394" y="785881"/>
                  <a:pt x="167957" y="790256"/>
                  <a:pt x="167957" y="797549"/>
                </a:cubicBezTo>
                <a:cubicBezTo>
                  <a:pt x="167957" y="805571"/>
                  <a:pt x="161394" y="812135"/>
                  <a:pt x="154101" y="812135"/>
                </a:cubicBezTo>
                <a:cubicBezTo>
                  <a:pt x="147538" y="812135"/>
                  <a:pt x="141704" y="805571"/>
                  <a:pt x="141704" y="797549"/>
                </a:cubicBezTo>
                <a:cubicBezTo>
                  <a:pt x="141704" y="790256"/>
                  <a:pt x="147538" y="785881"/>
                  <a:pt x="154101" y="785881"/>
                </a:cubicBezTo>
                <a:close/>
                <a:moveTo>
                  <a:pt x="83272" y="785881"/>
                </a:moveTo>
                <a:cubicBezTo>
                  <a:pt x="90564" y="785881"/>
                  <a:pt x="97128" y="790256"/>
                  <a:pt x="97128" y="797549"/>
                </a:cubicBezTo>
                <a:cubicBezTo>
                  <a:pt x="97128" y="805571"/>
                  <a:pt x="90564" y="812135"/>
                  <a:pt x="83272" y="812135"/>
                </a:cubicBezTo>
                <a:cubicBezTo>
                  <a:pt x="76708" y="812135"/>
                  <a:pt x="70874" y="805571"/>
                  <a:pt x="70874" y="797549"/>
                </a:cubicBezTo>
                <a:cubicBezTo>
                  <a:pt x="70874" y="790256"/>
                  <a:pt x="76708" y="785881"/>
                  <a:pt x="83272" y="785881"/>
                </a:cubicBezTo>
                <a:close/>
                <a:moveTo>
                  <a:pt x="12036" y="785881"/>
                </a:moveTo>
                <a:cubicBezTo>
                  <a:pt x="20281" y="785881"/>
                  <a:pt x="26277" y="790256"/>
                  <a:pt x="26277" y="797549"/>
                </a:cubicBezTo>
                <a:cubicBezTo>
                  <a:pt x="26277" y="805571"/>
                  <a:pt x="20281" y="812135"/>
                  <a:pt x="12036" y="812135"/>
                </a:cubicBezTo>
                <a:cubicBezTo>
                  <a:pt x="4541" y="812135"/>
                  <a:pt x="44" y="805571"/>
                  <a:pt x="44" y="797549"/>
                </a:cubicBezTo>
                <a:cubicBezTo>
                  <a:pt x="44" y="790256"/>
                  <a:pt x="4541" y="785881"/>
                  <a:pt x="12036" y="785881"/>
                </a:cubicBezTo>
                <a:close/>
                <a:moveTo>
                  <a:pt x="4726684" y="782507"/>
                </a:moveTo>
                <a:cubicBezTo>
                  <a:pt x="4735246" y="782507"/>
                  <a:pt x="4741472" y="789070"/>
                  <a:pt x="4741472" y="794904"/>
                </a:cubicBezTo>
                <a:cubicBezTo>
                  <a:pt x="4741472" y="802926"/>
                  <a:pt x="4735246" y="808761"/>
                  <a:pt x="4726684" y="808761"/>
                </a:cubicBezTo>
                <a:cubicBezTo>
                  <a:pt x="4718122" y="808761"/>
                  <a:pt x="4711896" y="802926"/>
                  <a:pt x="4711896" y="794904"/>
                </a:cubicBezTo>
                <a:cubicBezTo>
                  <a:pt x="4711896" y="789070"/>
                  <a:pt x="4718122" y="782507"/>
                  <a:pt x="4726684" y="782507"/>
                </a:cubicBezTo>
                <a:close/>
                <a:moveTo>
                  <a:pt x="4655853" y="782507"/>
                </a:moveTo>
                <a:cubicBezTo>
                  <a:pt x="4663637" y="782507"/>
                  <a:pt x="4670642" y="789070"/>
                  <a:pt x="4670642" y="794904"/>
                </a:cubicBezTo>
                <a:cubicBezTo>
                  <a:pt x="4670642" y="802926"/>
                  <a:pt x="4663637" y="808761"/>
                  <a:pt x="4655853" y="808761"/>
                </a:cubicBezTo>
                <a:cubicBezTo>
                  <a:pt x="4647291" y="808761"/>
                  <a:pt x="4641064" y="802926"/>
                  <a:pt x="4641064" y="794904"/>
                </a:cubicBezTo>
                <a:cubicBezTo>
                  <a:pt x="4641064" y="789070"/>
                  <a:pt x="4647291" y="782507"/>
                  <a:pt x="4655853" y="782507"/>
                </a:cubicBezTo>
                <a:close/>
                <a:moveTo>
                  <a:pt x="4584091" y="782507"/>
                </a:moveTo>
                <a:cubicBezTo>
                  <a:pt x="4591384" y="782507"/>
                  <a:pt x="4596488" y="789070"/>
                  <a:pt x="4596488" y="794904"/>
                </a:cubicBezTo>
                <a:cubicBezTo>
                  <a:pt x="4596488" y="802926"/>
                  <a:pt x="4591384" y="808761"/>
                  <a:pt x="4584091" y="808761"/>
                </a:cubicBezTo>
                <a:cubicBezTo>
                  <a:pt x="4576069" y="808761"/>
                  <a:pt x="4570235" y="802926"/>
                  <a:pt x="4570235" y="794904"/>
                </a:cubicBezTo>
                <a:cubicBezTo>
                  <a:pt x="4570235" y="789070"/>
                  <a:pt x="4576069" y="782507"/>
                  <a:pt x="4584091" y="782507"/>
                </a:cubicBezTo>
                <a:close/>
                <a:moveTo>
                  <a:pt x="4513260" y="782507"/>
                </a:moveTo>
                <a:cubicBezTo>
                  <a:pt x="4519094" y="782507"/>
                  <a:pt x="4525657" y="789070"/>
                  <a:pt x="4525657" y="794904"/>
                </a:cubicBezTo>
                <a:cubicBezTo>
                  <a:pt x="4525657" y="802926"/>
                  <a:pt x="4519094" y="808761"/>
                  <a:pt x="4513260" y="808761"/>
                </a:cubicBezTo>
                <a:cubicBezTo>
                  <a:pt x="4505238" y="808761"/>
                  <a:pt x="4499404" y="802926"/>
                  <a:pt x="4499404" y="794904"/>
                </a:cubicBezTo>
                <a:cubicBezTo>
                  <a:pt x="4499404" y="789070"/>
                  <a:pt x="4505238" y="782507"/>
                  <a:pt x="4513260" y="782507"/>
                </a:cubicBezTo>
                <a:close/>
                <a:moveTo>
                  <a:pt x="4439056" y="782507"/>
                </a:moveTo>
                <a:cubicBezTo>
                  <a:pt x="4445619" y="782507"/>
                  <a:pt x="4451453" y="789070"/>
                  <a:pt x="4451453" y="794904"/>
                </a:cubicBezTo>
                <a:cubicBezTo>
                  <a:pt x="4451453" y="802926"/>
                  <a:pt x="4445619" y="808761"/>
                  <a:pt x="4439056" y="808761"/>
                </a:cubicBezTo>
                <a:cubicBezTo>
                  <a:pt x="4431763" y="808761"/>
                  <a:pt x="4425200" y="802926"/>
                  <a:pt x="4425200" y="794904"/>
                </a:cubicBezTo>
                <a:cubicBezTo>
                  <a:pt x="4425200" y="789070"/>
                  <a:pt x="4431763" y="782507"/>
                  <a:pt x="4439056" y="782507"/>
                </a:cubicBezTo>
                <a:close/>
                <a:moveTo>
                  <a:pt x="4366768" y="782507"/>
                </a:moveTo>
                <a:cubicBezTo>
                  <a:pt x="4374790" y="782507"/>
                  <a:pt x="4380624" y="789070"/>
                  <a:pt x="4380624" y="794904"/>
                </a:cubicBezTo>
                <a:cubicBezTo>
                  <a:pt x="4380624" y="802926"/>
                  <a:pt x="4374790" y="808761"/>
                  <a:pt x="4366768" y="808761"/>
                </a:cubicBezTo>
                <a:cubicBezTo>
                  <a:pt x="4360934" y="808761"/>
                  <a:pt x="4354371" y="802926"/>
                  <a:pt x="4354371" y="794904"/>
                </a:cubicBezTo>
                <a:cubicBezTo>
                  <a:pt x="4354371" y="789070"/>
                  <a:pt x="4360934" y="782507"/>
                  <a:pt x="4366768" y="782507"/>
                </a:cubicBezTo>
                <a:close/>
                <a:moveTo>
                  <a:pt x="4295937" y="782507"/>
                </a:moveTo>
                <a:cubicBezTo>
                  <a:pt x="4303959" y="782507"/>
                  <a:pt x="4309793" y="789070"/>
                  <a:pt x="4309793" y="794904"/>
                </a:cubicBezTo>
                <a:cubicBezTo>
                  <a:pt x="4309793" y="802926"/>
                  <a:pt x="4303959" y="808761"/>
                  <a:pt x="4295937" y="808761"/>
                </a:cubicBezTo>
                <a:cubicBezTo>
                  <a:pt x="4290103" y="808761"/>
                  <a:pt x="4283540" y="802926"/>
                  <a:pt x="4283540" y="794904"/>
                </a:cubicBezTo>
                <a:cubicBezTo>
                  <a:pt x="4283540" y="789070"/>
                  <a:pt x="4290103" y="782507"/>
                  <a:pt x="4295937" y="782507"/>
                </a:cubicBezTo>
                <a:close/>
                <a:moveTo>
                  <a:pt x="4225107" y="782507"/>
                </a:moveTo>
                <a:cubicBezTo>
                  <a:pt x="4233129" y="782507"/>
                  <a:pt x="4238963" y="789070"/>
                  <a:pt x="4238963" y="794904"/>
                </a:cubicBezTo>
                <a:cubicBezTo>
                  <a:pt x="4238963" y="802926"/>
                  <a:pt x="4233129" y="808761"/>
                  <a:pt x="4225107" y="808761"/>
                </a:cubicBezTo>
                <a:cubicBezTo>
                  <a:pt x="4217085" y="808761"/>
                  <a:pt x="4212710" y="802926"/>
                  <a:pt x="4212710" y="794904"/>
                </a:cubicBezTo>
                <a:cubicBezTo>
                  <a:pt x="4212710" y="789070"/>
                  <a:pt x="4217085" y="782507"/>
                  <a:pt x="4225107" y="782507"/>
                </a:cubicBezTo>
                <a:close/>
                <a:moveTo>
                  <a:pt x="4153295" y="782507"/>
                </a:moveTo>
                <a:cubicBezTo>
                  <a:pt x="4161078" y="782507"/>
                  <a:pt x="4168083" y="789070"/>
                  <a:pt x="4168083" y="794904"/>
                </a:cubicBezTo>
                <a:cubicBezTo>
                  <a:pt x="4168083" y="802926"/>
                  <a:pt x="4161078" y="808761"/>
                  <a:pt x="4153295" y="808761"/>
                </a:cubicBezTo>
                <a:cubicBezTo>
                  <a:pt x="4144733" y="808761"/>
                  <a:pt x="4138507" y="802926"/>
                  <a:pt x="4138507" y="794904"/>
                </a:cubicBezTo>
                <a:cubicBezTo>
                  <a:pt x="4138507" y="789070"/>
                  <a:pt x="4144733" y="782507"/>
                  <a:pt x="4153295" y="782507"/>
                </a:cubicBezTo>
                <a:close/>
                <a:moveTo>
                  <a:pt x="4082465" y="782507"/>
                </a:moveTo>
                <a:cubicBezTo>
                  <a:pt x="4090249" y="782507"/>
                  <a:pt x="4097254" y="789070"/>
                  <a:pt x="4097254" y="794904"/>
                </a:cubicBezTo>
                <a:cubicBezTo>
                  <a:pt x="4097254" y="802926"/>
                  <a:pt x="4090249" y="808761"/>
                  <a:pt x="4082465" y="808761"/>
                </a:cubicBezTo>
                <a:cubicBezTo>
                  <a:pt x="4073903" y="808761"/>
                  <a:pt x="4067676" y="802926"/>
                  <a:pt x="4067676" y="794904"/>
                </a:cubicBezTo>
                <a:cubicBezTo>
                  <a:pt x="4067676" y="789070"/>
                  <a:pt x="4073903" y="782507"/>
                  <a:pt x="4082465" y="782507"/>
                </a:cubicBezTo>
                <a:close/>
                <a:moveTo>
                  <a:pt x="4010703" y="782507"/>
                </a:moveTo>
                <a:cubicBezTo>
                  <a:pt x="4017996" y="782507"/>
                  <a:pt x="4023100" y="789070"/>
                  <a:pt x="4023100" y="794904"/>
                </a:cubicBezTo>
                <a:cubicBezTo>
                  <a:pt x="4023100" y="802926"/>
                  <a:pt x="4017996" y="808761"/>
                  <a:pt x="4010703" y="808761"/>
                </a:cubicBezTo>
                <a:cubicBezTo>
                  <a:pt x="4002681" y="808761"/>
                  <a:pt x="3996847" y="802926"/>
                  <a:pt x="3996847" y="794904"/>
                </a:cubicBezTo>
                <a:cubicBezTo>
                  <a:pt x="3996847" y="789070"/>
                  <a:pt x="4002681" y="782507"/>
                  <a:pt x="4010703" y="782507"/>
                </a:cubicBezTo>
                <a:close/>
                <a:moveTo>
                  <a:pt x="3939871" y="782507"/>
                </a:moveTo>
                <a:cubicBezTo>
                  <a:pt x="3946434" y="782507"/>
                  <a:pt x="3952268" y="789070"/>
                  <a:pt x="3952268" y="794904"/>
                </a:cubicBezTo>
                <a:cubicBezTo>
                  <a:pt x="3952268" y="802926"/>
                  <a:pt x="3946434" y="808761"/>
                  <a:pt x="3939871" y="808761"/>
                </a:cubicBezTo>
                <a:cubicBezTo>
                  <a:pt x="3932578" y="808761"/>
                  <a:pt x="3926015" y="802926"/>
                  <a:pt x="3926015" y="794904"/>
                </a:cubicBezTo>
                <a:cubicBezTo>
                  <a:pt x="3926015" y="789070"/>
                  <a:pt x="3932578" y="782507"/>
                  <a:pt x="3939871" y="782507"/>
                </a:cubicBezTo>
                <a:close/>
                <a:moveTo>
                  <a:pt x="3869042" y="782507"/>
                </a:moveTo>
                <a:cubicBezTo>
                  <a:pt x="3875605" y="782507"/>
                  <a:pt x="3881439" y="789070"/>
                  <a:pt x="3881439" y="794904"/>
                </a:cubicBezTo>
                <a:cubicBezTo>
                  <a:pt x="3881439" y="802926"/>
                  <a:pt x="3875605" y="808761"/>
                  <a:pt x="3869042" y="808761"/>
                </a:cubicBezTo>
                <a:cubicBezTo>
                  <a:pt x="3861749" y="808761"/>
                  <a:pt x="3855186" y="802926"/>
                  <a:pt x="3855186" y="794904"/>
                </a:cubicBezTo>
                <a:cubicBezTo>
                  <a:pt x="3855186" y="789070"/>
                  <a:pt x="3861749" y="782507"/>
                  <a:pt x="3869042" y="782507"/>
                </a:cubicBezTo>
                <a:close/>
                <a:moveTo>
                  <a:pt x="3796752" y="782507"/>
                </a:moveTo>
                <a:cubicBezTo>
                  <a:pt x="3804774" y="782507"/>
                  <a:pt x="3810608" y="789070"/>
                  <a:pt x="3810608" y="796363"/>
                </a:cubicBezTo>
                <a:cubicBezTo>
                  <a:pt x="3810608" y="802926"/>
                  <a:pt x="3804774" y="808761"/>
                  <a:pt x="3796752" y="808761"/>
                </a:cubicBezTo>
                <a:cubicBezTo>
                  <a:pt x="3790918" y="808761"/>
                  <a:pt x="3784355" y="802926"/>
                  <a:pt x="3784355" y="796363"/>
                </a:cubicBezTo>
                <a:cubicBezTo>
                  <a:pt x="3784355" y="789070"/>
                  <a:pt x="3790918" y="782507"/>
                  <a:pt x="3796752" y="782507"/>
                </a:cubicBezTo>
                <a:close/>
                <a:moveTo>
                  <a:pt x="3725922" y="782507"/>
                </a:moveTo>
                <a:cubicBezTo>
                  <a:pt x="3733944" y="782507"/>
                  <a:pt x="3739778" y="789070"/>
                  <a:pt x="3739778" y="796363"/>
                </a:cubicBezTo>
                <a:cubicBezTo>
                  <a:pt x="3739778" y="802926"/>
                  <a:pt x="3733944" y="808761"/>
                  <a:pt x="3725922" y="808761"/>
                </a:cubicBezTo>
                <a:cubicBezTo>
                  <a:pt x="3719359" y="808761"/>
                  <a:pt x="3713525" y="802926"/>
                  <a:pt x="3713525" y="796363"/>
                </a:cubicBezTo>
                <a:cubicBezTo>
                  <a:pt x="3713525" y="789070"/>
                  <a:pt x="3719359" y="782507"/>
                  <a:pt x="3725922" y="782507"/>
                </a:cubicBezTo>
                <a:close/>
                <a:moveTo>
                  <a:pt x="3655091" y="782507"/>
                </a:moveTo>
                <a:cubicBezTo>
                  <a:pt x="3662384" y="782507"/>
                  <a:pt x="3668947" y="789070"/>
                  <a:pt x="3668947" y="796363"/>
                </a:cubicBezTo>
                <a:cubicBezTo>
                  <a:pt x="3668947" y="802926"/>
                  <a:pt x="3662384" y="808761"/>
                  <a:pt x="3655091" y="808761"/>
                </a:cubicBezTo>
                <a:cubicBezTo>
                  <a:pt x="3647069" y="808761"/>
                  <a:pt x="3642694" y="802926"/>
                  <a:pt x="3642694" y="796363"/>
                </a:cubicBezTo>
                <a:cubicBezTo>
                  <a:pt x="3642694" y="789070"/>
                  <a:pt x="3647069" y="782507"/>
                  <a:pt x="3655091" y="782507"/>
                </a:cubicBezTo>
                <a:close/>
                <a:moveTo>
                  <a:pt x="3583280" y="782507"/>
                </a:moveTo>
                <a:cubicBezTo>
                  <a:pt x="3591064" y="782507"/>
                  <a:pt x="3598069" y="789070"/>
                  <a:pt x="3598069" y="796363"/>
                </a:cubicBezTo>
                <a:cubicBezTo>
                  <a:pt x="3598069" y="802926"/>
                  <a:pt x="3591064" y="808761"/>
                  <a:pt x="3583280" y="808761"/>
                </a:cubicBezTo>
                <a:cubicBezTo>
                  <a:pt x="3574718" y="808761"/>
                  <a:pt x="3568491" y="802926"/>
                  <a:pt x="3568491" y="796363"/>
                </a:cubicBezTo>
                <a:cubicBezTo>
                  <a:pt x="3568491" y="789070"/>
                  <a:pt x="3574718" y="782507"/>
                  <a:pt x="3583280" y="782507"/>
                </a:cubicBezTo>
                <a:close/>
                <a:moveTo>
                  <a:pt x="3512449" y="782507"/>
                </a:moveTo>
                <a:cubicBezTo>
                  <a:pt x="3520232" y="782507"/>
                  <a:pt x="3527237" y="789070"/>
                  <a:pt x="3527237" y="796363"/>
                </a:cubicBezTo>
                <a:cubicBezTo>
                  <a:pt x="3527237" y="802926"/>
                  <a:pt x="3520232" y="808761"/>
                  <a:pt x="3512449" y="808761"/>
                </a:cubicBezTo>
                <a:cubicBezTo>
                  <a:pt x="3503887" y="808761"/>
                  <a:pt x="3497661" y="802926"/>
                  <a:pt x="3497661" y="796363"/>
                </a:cubicBezTo>
                <a:cubicBezTo>
                  <a:pt x="3497661" y="789070"/>
                  <a:pt x="3503887" y="782507"/>
                  <a:pt x="3512449" y="782507"/>
                </a:cubicBezTo>
                <a:close/>
                <a:moveTo>
                  <a:pt x="3441619" y="782507"/>
                </a:moveTo>
                <a:cubicBezTo>
                  <a:pt x="3450181" y="782507"/>
                  <a:pt x="3456408" y="789070"/>
                  <a:pt x="3456408" y="796363"/>
                </a:cubicBezTo>
                <a:cubicBezTo>
                  <a:pt x="3456408" y="802926"/>
                  <a:pt x="3450181" y="808761"/>
                  <a:pt x="3441619" y="808761"/>
                </a:cubicBezTo>
                <a:cubicBezTo>
                  <a:pt x="3433835" y="808761"/>
                  <a:pt x="3426830" y="802926"/>
                  <a:pt x="3426830" y="796363"/>
                </a:cubicBezTo>
                <a:cubicBezTo>
                  <a:pt x="3426830" y="789070"/>
                  <a:pt x="3433835" y="782507"/>
                  <a:pt x="3441619" y="782507"/>
                </a:cubicBezTo>
                <a:close/>
                <a:moveTo>
                  <a:pt x="3369857" y="782507"/>
                </a:moveTo>
                <a:cubicBezTo>
                  <a:pt x="3377879" y="782507"/>
                  <a:pt x="3382254" y="789070"/>
                  <a:pt x="3382254" y="796363"/>
                </a:cubicBezTo>
                <a:cubicBezTo>
                  <a:pt x="3382254" y="802926"/>
                  <a:pt x="3377879" y="808761"/>
                  <a:pt x="3369857" y="808761"/>
                </a:cubicBezTo>
                <a:cubicBezTo>
                  <a:pt x="3362564" y="808761"/>
                  <a:pt x="3356001" y="802926"/>
                  <a:pt x="3356001" y="796363"/>
                </a:cubicBezTo>
                <a:cubicBezTo>
                  <a:pt x="3356001" y="789070"/>
                  <a:pt x="3362564" y="782507"/>
                  <a:pt x="3369857" y="782507"/>
                </a:cubicBezTo>
                <a:close/>
                <a:moveTo>
                  <a:pt x="3299083" y="782507"/>
                </a:moveTo>
                <a:cubicBezTo>
                  <a:pt x="3305645" y="782507"/>
                  <a:pt x="3311480" y="789070"/>
                  <a:pt x="3311480" y="796363"/>
                </a:cubicBezTo>
                <a:cubicBezTo>
                  <a:pt x="3311480" y="802926"/>
                  <a:pt x="3305645" y="808761"/>
                  <a:pt x="3299083" y="808761"/>
                </a:cubicBezTo>
                <a:cubicBezTo>
                  <a:pt x="3291789" y="808761"/>
                  <a:pt x="3285229" y="802926"/>
                  <a:pt x="3285229" y="796363"/>
                </a:cubicBezTo>
                <a:cubicBezTo>
                  <a:pt x="3285229" y="789070"/>
                  <a:pt x="3291789" y="782507"/>
                  <a:pt x="3299083" y="782507"/>
                </a:cubicBezTo>
                <a:close/>
                <a:moveTo>
                  <a:pt x="3228250" y="782507"/>
                </a:moveTo>
                <a:cubicBezTo>
                  <a:pt x="3234814" y="782507"/>
                  <a:pt x="3240649" y="789070"/>
                  <a:pt x="3240649" y="796363"/>
                </a:cubicBezTo>
                <a:cubicBezTo>
                  <a:pt x="3240649" y="802926"/>
                  <a:pt x="3234814" y="808761"/>
                  <a:pt x="3228250" y="808761"/>
                </a:cubicBezTo>
                <a:cubicBezTo>
                  <a:pt x="3220230" y="808761"/>
                  <a:pt x="3214395" y="802926"/>
                  <a:pt x="3214395" y="796363"/>
                </a:cubicBezTo>
                <a:cubicBezTo>
                  <a:pt x="3214395" y="789070"/>
                  <a:pt x="3220230" y="782507"/>
                  <a:pt x="3228250" y="782507"/>
                </a:cubicBezTo>
                <a:close/>
                <a:moveTo>
                  <a:pt x="3152591" y="782507"/>
                </a:moveTo>
                <a:cubicBezTo>
                  <a:pt x="3159884" y="782507"/>
                  <a:pt x="3166447" y="789070"/>
                  <a:pt x="3166447" y="796363"/>
                </a:cubicBezTo>
                <a:cubicBezTo>
                  <a:pt x="3166447" y="802926"/>
                  <a:pt x="3159884" y="808761"/>
                  <a:pt x="3152591" y="808761"/>
                </a:cubicBezTo>
                <a:cubicBezTo>
                  <a:pt x="3146027" y="808761"/>
                  <a:pt x="3140193" y="802926"/>
                  <a:pt x="3140193" y="796363"/>
                </a:cubicBezTo>
                <a:cubicBezTo>
                  <a:pt x="3140193" y="789070"/>
                  <a:pt x="3146027" y="782507"/>
                  <a:pt x="3152591" y="782507"/>
                </a:cubicBezTo>
                <a:close/>
                <a:moveTo>
                  <a:pt x="1226672" y="782507"/>
                </a:moveTo>
                <a:cubicBezTo>
                  <a:pt x="1233964" y="782507"/>
                  <a:pt x="1240529" y="789337"/>
                  <a:pt x="1240529" y="796926"/>
                </a:cubicBezTo>
                <a:cubicBezTo>
                  <a:pt x="1240529" y="805275"/>
                  <a:pt x="1233964" y="812105"/>
                  <a:pt x="1226672" y="812105"/>
                </a:cubicBezTo>
                <a:cubicBezTo>
                  <a:pt x="1218658" y="812105"/>
                  <a:pt x="1214283" y="805275"/>
                  <a:pt x="1214283" y="796926"/>
                </a:cubicBezTo>
                <a:cubicBezTo>
                  <a:pt x="1214283" y="789337"/>
                  <a:pt x="1218658" y="782507"/>
                  <a:pt x="1226672" y="782507"/>
                </a:cubicBezTo>
                <a:close/>
                <a:moveTo>
                  <a:pt x="1154869" y="782507"/>
                </a:moveTo>
                <a:cubicBezTo>
                  <a:pt x="1162652" y="782507"/>
                  <a:pt x="1169658" y="789337"/>
                  <a:pt x="1169658" y="796926"/>
                </a:cubicBezTo>
                <a:cubicBezTo>
                  <a:pt x="1169658" y="805275"/>
                  <a:pt x="1162652" y="812105"/>
                  <a:pt x="1154869" y="812105"/>
                </a:cubicBezTo>
                <a:cubicBezTo>
                  <a:pt x="1146307" y="812105"/>
                  <a:pt x="1140080" y="805275"/>
                  <a:pt x="1140080" y="796926"/>
                </a:cubicBezTo>
                <a:cubicBezTo>
                  <a:pt x="1140080" y="789337"/>
                  <a:pt x="1146307" y="782507"/>
                  <a:pt x="1154869" y="782507"/>
                </a:cubicBezTo>
                <a:close/>
                <a:moveTo>
                  <a:pt x="1084040" y="782507"/>
                </a:moveTo>
                <a:cubicBezTo>
                  <a:pt x="1091822" y="782507"/>
                  <a:pt x="1098826" y="789337"/>
                  <a:pt x="1098826" y="796926"/>
                </a:cubicBezTo>
                <a:cubicBezTo>
                  <a:pt x="1098826" y="805275"/>
                  <a:pt x="1091822" y="812105"/>
                  <a:pt x="1084040" y="812105"/>
                </a:cubicBezTo>
                <a:cubicBezTo>
                  <a:pt x="1075478" y="812105"/>
                  <a:pt x="1069250" y="805275"/>
                  <a:pt x="1069250" y="796926"/>
                </a:cubicBezTo>
                <a:cubicBezTo>
                  <a:pt x="1069250" y="789337"/>
                  <a:pt x="1075478" y="782507"/>
                  <a:pt x="1084040" y="782507"/>
                </a:cubicBezTo>
                <a:close/>
                <a:moveTo>
                  <a:pt x="1013594" y="782507"/>
                </a:moveTo>
                <a:cubicBezTo>
                  <a:pt x="1021186" y="782507"/>
                  <a:pt x="1028015" y="789337"/>
                  <a:pt x="1028015" y="796926"/>
                </a:cubicBezTo>
                <a:cubicBezTo>
                  <a:pt x="1028015" y="805275"/>
                  <a:pt x="1021186" y="812105"/>
                  <a:pt x="1013594" y="812105"/>
                </a:cubicBezTo>
                <a:cubicBezTo>
                  <a:pt x="1005249" y="812105"/>
                  <a:pt x="998417" y="805275"/>
                  <a:pt x="998417" y="796926"/>
                </a:cubicBezTo>
                <a:cubicBezTo>
                  <a:pt x="998417" y="789337"/>
                  <a:pt x="1005249" y="782507"/>
                  <a:pt x="1013594" y="782507"/>
                </a:cubicBezTo>
                <a:close/>
                <a:moveTo>
                  <a:pt x="941447" y="782507"/>
                </a:moveTo>
                <a:cubicBezTo>
                  <a:pt x="949468" y="782507"/>
                  <a:pt x="953844" y="789337"/>
                  <a:pt x="953844" y="796926"/>
                </a:cubicBezTo>
                <a:cubicBezTo>
                  <a:pt x="953844" y="805275"/>
                  <a:pt x="949468" y="812105"/>
                  <a:pt x="941447" y="812105"/>
                </a:cubicBezTo>
                <a:cubicBezTo>
                  <a:pt x="934155" y="812105"/>
                  <a:pt x="927591" y="805275"/>
                  <a:pt x="927591" y="796926"/>
                </a:cubicBezTo>
                <a:cubicBezTo>
                  <a:pt x="927591" y="789337"/>
                  <a:pt x="934155" y="782507"/>
                  <a:pt x="941447" y="782507"/>
                </a:cubicBezTo>
                <a:close/>
                <a:moveTo>
                  <a:pt x="870615" y="782507"/>
                </a:moveTo>
                <a:cubicBezTo>
                  <a:pt x="877179" y="782507"/>
                  <a:pt x="883013" y="789337"/>
                  <a:pt x="883013" y="796926"/>
                </a:cubicBezTo>
                <a:cubicBezTo>
                  <a:pt x="883013" y="805275"/>
                  <a:pt x="877179" y="812105"/>
                  <a:pt x="870615" y="812105"/>
                </a:cubicBezTo>
                <a:cubicBezTo>
                  <a:pt x="863322" y="812105"/>
                  <a:pt x="856759" y="805275"/>
                  <a:pt x="856759" y="796926"/>
                </a:cubicBezTo>
                <a:cubicBezTo>
                  <a:pt x="856759" y="789337"/>
                  <a:pt x="863322" y="782507"/>
                  <a:pt x="870615" y="782507"/>
                </a:cubicBezTo>
                <a:close/>
                <a:moveTo>
                  <a:pt x="799784" y="782507"/>
                </a:moveTo>
                <a:cubicBezTo>
                  <a:pt x="806349" y="782507"/>
                  <a:pt x="812183" y="789337"/>
                  <a:pt x="812183" y="796926"/>
                </a:cubicBezTo>
                <a:cubicBezTo>
                  <a:pt x="812183" y="805275"/>
                  <a:pt x="806349" y="812105"/>
                  <a:pt x="799784" y="812105"/>
                </a:cubicBezTo>
                <a:cubicBezTo>
                  <a:pt x="792492" y="812105"/>
                  <a:pt x="785929" y="805275"/>
                  <a:pt x="785929" y="796926"/>
                </a:cubicBezTo>
                <a:cubicBezTo>
                  <a:pt x="785929" y="789337"/>
                  <a:pt x="792492" y="782507"/>
                  <a:pt x="799784" y="782507"/>
                </a:cubicBezTo>
                <a:close/>
                <a:moveTo>
                  <a:pt x="724123" y="782507"/>
                </a:moveTo>
                <a:cubicBezTo>
                  <a:pt x="731417" y="782507"/>
                  <a:pt x="737981" y="789337"/>
                  <a:pt x="737981" y="796926"/>
                </a:cubicBezTo>
                <a:cubicBezTo>
                  <a:pt x="737981" y="805275"/>
                  <a:pt x="731417" y="812105"/>
                  <a:pt x="724123" y="812105"/>
                </a:cubicBezTo>
                <a:cubicBezTo>
                  <a:pt x="717559" y="812105"/>
                  <a:pt x="711726" y="805275"/>
                  <a:pt x="711726" y="796926"/>
                </a:cubicBezTo>
                <a:cubicBezTo>
                  <a:pt x="711726" y="789337"/>
                  <a:pt x="717559" y="782507"/>
                  <a:pt x="724123" y="782507"/>
                </a:cubicBezTo>
                <a:close/>
                <a:moveTo>
                  <a:pt x="653293" y="782507"/>
                </a:moveTo>
                <a:cubicBezTo>
                  <a:pt x="660586" y="782507"/>
                  <a:pt x="667149" y="789337"/>
                  <a:pt x="667149" y="796926"/>
                </a:cubicBezTo>
                <a:cubicBezTo>
                  <a:pt x="667149" y="805275"/>
                  <a:pt x="660586" y="812105"/>
                  <a:pt x="653293" y="812105"/>
                </a:cubicBezTo>
                <a:cubicBezTo>
                  <a:pt x="645271" y="812105"/>
                  <a:pt x="640896" y="805275"/>
                  <a:pt x="640896" y="796926"/>
                </a:cubicBezTo>
                <a:cubicBezTo>
                  <a:pt x="640896" y="789337"/>
                  <a:pt x="645271" y="782507"/>
                  <a:pt x="653293" y="782507"/>
                </a:cubicBezTo>
                <a:close/>
                <a:moveTo>
                  <a:pt x="584855" y="782507"/>
                </a:moveTo>
                <a:cubicBezTo>
                  <a:pt x="592639" y="782507"/>
                  <a:pt x="599643" y="789337"/>
                  <a:pt x="599643" y="796926"/>
                </a:cubicBezTo>
                <a:cubicBezTo>
                  <a:pt x="599643" y="805275"/>
                  <a:pt x="592639" y="812105"/>
                  <a:pt x="584855" y="812105"/>
                </a:cubicBezTo>
                <a:cubicBezTo>
                  <a:pt x="576293" y="812105"/>
                  <a:pt x="570066" y="805275"/>
                  <a:pt x="570066" y="796926"/>
                </a:cubicBezTo>
                <a:cubicBezTo>
                  <a:pt x="570066" y="789337"/>
                  <a:pt x="576293" y="782507"/>
                  <a:pt x="584855" y="782507"/>
                </a:cubicBezTo>
                <a:close/>
                <a:moveTo>
                  <a:pt x="513654" y="782507"/>
                </a:moveTo>
                <a:cubicBezTo>
                  <a:pt x="522003" y="782507"/>
                  <a:pt x="528831" y="789337"/>
                  <a:pt x="528831" y="796926"/>
                </a:cubicBezTo>
                <a:cubicBezTo>
                  <a:pt x="528831" y="805275"/>
                  <a:pt x="522003" y="812105"/>
                  <a:pt x="513654" y="812105"/>
                </a:cubicBezTo>
                <a:cubicBezTo>
                  <a:pt x="506065" y="812105"/>
                  <a:pt x="499235" y="805275"/>
                  <a:pt x="499235" y="796926"/>
                </a:cubicBezTo>
                <a:cubicBezTo>
                  <a:pt x="499235" y="789337"/>
                  <a:pt x="506065" y="782507"/>
                  <a:pt x="513654" y="782507"/>
                </a:cubicBezTo>
                <a:close/>
                <a:moveTo>
                  <a:pt x="439821" y="782507"/>
                </a:moveTo>
                <a:cubicBezTo>
                  <a:pt x="448384" y="782507"/>
                  <a:pt x="454611" y="789337"/>
                  <a:pt x="454611" y="796926"/>
                </a:cubicBezTo>
                <a:cubicBezTo>
                  <a:pt x="454611" y="805275"/>
                  <a:pt x="448384" y="812105"/>
                  <a:pt x="439821" y="812105"/>
                </a:cubicBezTo>
                <a:cubicBezTo>
                  <a:pt x="432038" y="812105"/>
                  <a:pt x="425033" y="805275"/>
                  <a:pt x="425033" y="796926"/>
                </a:cubicBezTo>
                <a:cubicBezTo>
                  <a:pt x="425033" y="789337"/>
                  <a:pt x="432038" y="782507"/>
                  <a:pt x="439821" y="782507"/>
                </a:cubicBezTo>
                <a:close/>
                <a:moveTo>
                  <a:pt x="4439056" y="711678"/>
                </a:moveTo>
                <a:cubicBezTo>
                  <a:pt x="4445619" y="711678"/>
                  <a:pt x="4451453" y="716783"/>
                  <a:pt x="4451453" y="724075"/>
                </a:cubicBezTo>
                <a:cubicBezTo>
                  <a:pt x="4451453" y="732097"/>
                  <a:pt x="4445619" y="737932"/>
                  <a:pt x="4439056" y="737932"/>
                </a:cubicBezTo>
                <a:cubicBezTo>
                  <a:pt x="4431763" y="737932"/>
                  <a:pt x="4425200" y="732097"/>
                  <a:pt x="4425200" y="724075"/>
                </a:cubicBezTo>
                <a:cubicBezTo>
                  <a:pt x="4425200" y="716783"/>
                  <a:pt x="4431763" y="711678"/>
                  <a:pt x="4439056" y="711678"/>
                </a:cubicBezTo>
                <a:close/>
                <a:moveTo>
                  <a:pt x="4366768" y="711678"/>
                </a:moveTo>
                <a:cubicBezTo>
                  <a:pt x="4374790" y="711678"/>
                  <a:pt x="4380624" y="716783"/>
                  <a:pt x="4380624" y="724075"/>
                </a:cubicBezTo>
                <a:cubicBezTo>
                  <a:pt x="4380624" y="732097"/>
                  <a:pt x="4374790" y="737932"/>
                  <a:pt x="4366768" y="737932"/>
                </a:cubicBezTo>
                <a:cubicBezTo>
                  <a:pt x="4360934" y="737932"/>
                  <a:pt x="4354371" y="732097"/>
                  <a:pt x="4354371" y="724075"/>
                </a:cubicBezTo>
                <a:cubicBezTo>
                  <a:pt x="4354371" y="716783"/>
                  <a:pt x="4360934" y="711678"/>
                  <a:pt x="4366768" y="711678"/>
                </a:cubicBezTo>
                <a:close/>
                <a:moveTo>
                  <a:pt x="4295937" y="711678"/>
                </a:moveTo>
                <a:cubicBezTo>
                  <a:pt x="4303959" y="711678"/>
                  <a:pt x="4309793" y="716783"/>
                  <a:pt x="4309793" y="724075"/>
                </a:cubicBezTo>
                <a:cubicBezTo>
                  <a:pt x="4309793" y="732097"/>
                  <a:pt x="4303959" y="737932"/>
                  <a:pt x="4295937" y="737932"/>
                </a:cubicBezTo>
                <a:cubicBezTo>
                  <a:pt x="4290103" y="737932"/>
                  <a:pt x="4283540" y="732097"/>
                  <a:pt x="4283540" y="724075"/>
                </a:cubicBezTo>
                <a:cubicBezTo>
                  <a:pt x="4283540" y="716783"/>
                  <a:pt x="4290103" y="711678"/>
                  <a:pt x="4295937" y="711678"/>
                </a:cubicBezTo>
                <a:close/>
                <a:moveTo>
                  <a:pt x="4225107" y="711678"/>
                </a:moveTo>
                <a:cubicBezTo>
                  <a:pt x="4233129" y="711678"/>
                  <a:pt x="4238963" y="718241"/>
                  <a:pt x="4238963" y="724075"/>
                </a:cubicBezTo>
                <a:cubicBezTo>
                  <a:pt x="4238963" y="732097"/>
                  <a:pt x="4233129" y="737932"/>
                  <a:pt x="4225107" y="737932"/>
                </a:cubicBezTo>
                <a:cubicBezTo>
                  <a:pt x="4217085" y="737932"/>
                  <a:pt x="4212710" y="732097"/>
                  <a:pt x="4212710" y="724075"/>
                </a:cubicBezTo>
                <a:cubicBezTo>
                  <a:pt x="4212710" y="718241"/>
                  <a:pt x="4217085" y="711678"/>
                  <a:pt x="4225107" y="711678"/>
                </a:cubicBezTo>
                <a:close/>
                <a:moveTo>
                  <a:pt x="4153295" y="711678"/>
                </a:moveTo>
                <a:cubicBezTo>
                  <a:pt x="4161078" y="711678"/>
                  <a:pt x="4168083" y="718241"/>
                  <a:pt x="4168083" y="724075"/>
                </a:cubicBezTo>
                <a:cubicBezTo>
                  <a:pt x="4168083" y="732097"/>
                  <a:pt x="4161078" y="737932"/>
                  <a:pt x="4153295" y="737932"/>
                </a:cubicBezTo>
                <a:cubicBezTo>
                  <a:pt x="4144733" y="737932"/>
                  <a:pt x="4138507" y="732097"/>
                  <a:pt x="4138507" y="724075"/>
                </a:cubicBezTo>
                <a:cubicBezTo>
                  <a:pt x="4138507" y="718241"/>
                  <a:pt x="4144733" y="711678"/>
                  <a:pt x="4153295" y="711678"/>
                </a:cubicBezTo>
                <a:close/>
                <a:moveTo>
                  <a:pt x="4082465" y="711678"/>
                </a:moveTo>
                <a:cubicBezTo>
                  <a:pt x="4090249" y="711678"/>
                  <a:pt x="4097254" y="718241"/>
                  <a:pt x="4097254" y="724075"/>
                </a:cubicBezTo>
                <a:cubicBezTo>
                  <a:pt x="4097254" y="732097"/>
                  <a:pt x="4090249" y="737932"/>
                  <a:pt x="4082465" y="737932"/>
                </a:cubicBezTo>
                <a:cubicBezTo>
                  <a:pt x="4073903" y="737932"/>
                  <a:pt x="4067676" y="732097"/>
                  <a:pt x="4067676" y="724075"/>
                </a:cubicBezTo>
                <a:cubicBezTo>
                  <a:pt x="4067676" y="718241"/>
                  <a:pt x="4073903" y="711678"/>
                  <a:pt x="4082465" y="711678"/>
                </a:cubicBezTo>
                <a:close/>
                <a:moveTo>
                  <a:pt x="4010703" y="711678"/>
                </a:moveTo>
                <a:cubicBezTo>
                  <a:pt x="4017996" y="711678"/>
                  <a:pt x="4023100" y="718241"/>
                  <a:pt x="4023100" y="724075"/>
                </a:cubicBezTo>
                <a:cubicBezTo>
                  <a:pt x="4023100" y="732097"/>
                  <a:pt x="4017996" y="737932"/>
                  <a:pt x="4010703" y="737932"/>
                </a:cubicBezTo>
                <a:cubicBezTo>
                  <a:pt x="4002681" y="737932"/>
                  <a:pt x="3996847" y="732097"/>
                  <a:pt x="3996847" y="724075"/>
                </a:cubicBezTo>
                <a:cubicBezTo>
                  <a:pt x="3996847" y="718241"/>
                  <a:pt x="4002681" y="711678"/>
                  <a:pt x="4010703" y="711678"/>
                </a:cubicBezTo>
                <a:close/>
                <a:moveTo>
                  <a:pt x="3939871" y="711678"/>
                </a:moveTo>
                <a:cubicBezTo>
                  <a:pt x="3946434" y="711678"/>
                  <a:pt x="3952268" y="718241"/>
                  <a:pt x="3952268" y="724075"/>
                </a:cubicBezTo>
                <a:cubicBezTo>
                  <a:pt x="3952268" y="732097"/>
                  <a:pt x="3946434" y="737932"/>
                  <a:pt x="3939871" y="737932"/>
                </a:cubicBezTo>
                <a:cubicBezTo>
                  <a:pt x="3932578" y="737932"/>
                  <a:pt x="3926015" y="732097"/>
                  <a:pt x="3926015" y="724075"/>
                </a:cubicBezTo>
                <a:cubicBezTo>
                  <a:pt x="3926015" y="718241"/>
                  <a:pt x="3932578" y="711678"/>
                  <a:pt x="3939871" y="711678"/>
                </a:cubicBezTo>
                <a:close/>
                <a:moveTo>
                  <a:pt x="3869042" y="711678"/>
                </a:moveTo>
                <a:cubicBezTo>
                  <a:pt x="3875605" y="711678"/>
                  <a:pt x="3881439" y="718241"/>
                  <a:pt x="3881439" y="724075"/>
                </a:cubicBezTo>
                <a:cubicBezTo>
                  <a:pt x="3881439" y="732097"/>
                  <a:pt x="3875605" y="737932"/>
                  <a:pt x="3869042" y="737932"/>
                </a:cubicBezTo>
                <a:cubicBezTo>
                  <a:pt x="3861749" y="737932"/>
                  <a:pt x="3855186" y="732097"/>
                  <a:pt x="3855186" y="724075"/>
                </a:cubicBezTo>
                <a:cubicBezTo>
                  <a:pt x="3855186" y="718241"/>
                  <a:pt x="3861749" y="711678"/>
                  <a:pt x="3869042" y="711678"/>
                </a:cubicBezTo>
                <a:close/>
                <a:moveTo>
                  <a:pt x="3796752" y="711678"/>
                </a:moveTo>
                <a:cubicBezTo>
                  <a:pt x="3804774" y="711678"/>
                  <a:pt x="3810608" y="718241"/>
                  <a:pt x="3810608" y="724075"/>
                </a:cubicBezTo>
                <a:cubicBezTo>
                  <a:pt x="3810608" y="732097"/>
                  <a:pt x="3804774" y="737932"/>
                  <a:pt x="3796752" y="737932"/>
                </a:cubicBezTo>
                <a:cubicBezTo>
                  <a:pt x="3790918" y="737932"/>
                  <a:pt x="3784355" y="732097"/>
                  <a:pt x="3784355" y="724075"/>
                </a:cubicBezTo>
                <a:cubicBezTo>
                  <a:pt x="3784355" y="718241"/>
                  <a:pt x="3790918" y="711678"/>
                  <a:pt x="3796752" y="711678"/>
                </a:cubicBezTo>
                <a:close/>
                <a:moveTo>
                  <a:pt x="3725922" y="711678"/>
                </a:moveTo>
                <a:cubicBezTo>
                  <a:pt x="3733944" y="711678"/>
                  <a:pt x="3739778" y="718241"/>
                  <a:pt x="3739778" y="724075"/>
                </a:cubicBezTo>
                <a:cubicBezTo>
                  <a:pt x="3739778" y="732097"/>
                  <a:pt x="3733944" y="737932"/>
                  <a:pt x="3725922" y="737932"/>
                </a:cubicBezTo>
                <a:cubicBezTo>
                  <a:pt x="3719359" y="737932"/>
                  <a:pt x="3713525" y="732097"/>
                  <a:pt x="3713525" y="724075"/>
                </a:cubicBezTo>
                <a:cubicBezTo>
                  <a:pt x="3713525" y="718241"/>
                  <a:pt x="3719359" y="711678"/>
                  <a:pt x="3725922" y="711678"/>
                </a:cubicBezTo>
                <a:close/>
                <a:moveTo>
                  <a:pt x="3655091" y="711678"/>
                </a:moveTo>
                <a:cubicBezTo>
                  <a:pt x="3662384" y="711678"/>
                  <a:pt x="3668947" y="718241"/>
                  <a:pt x="3668947" y="724075"/>
                </a:cubicBezTo>
                <a:cubicBezTo>
                  <a:pt x="3668947" y="732097"/>
                  <a:pt x="3662384" y="737932"/>
                  <a:pt x="3655091" y="737932"/>
                </a:cubicBezTo>
                <a:cubicBezTo>
                  <a:pt x="3647069" y="737932"/>
                  <a:pt x="3642694" y="732097"/>
                  <a:pt x="3642694" y="724075"/>
                </a:cubicBezTo>
                <a:cubicBezTo>
                  <a:pt x="3642694" y="718241"/>
                  <a:pt x="3647069" y="711678"/>
                  <a:pt x="3655091" y="711678"/>
                </a:cubicBezTo>
                <a:close/>
                <a:moveTo>
                  <a:pt x="3583280" y="711678"/>
                </a:moveTo>
                <a:cubicBezTo>
                  <a:pt x="3591064" y="711678"/>
                  <a:pt x="3598069" y="718241"/>
                  <a:pt x="3598069" y="724075"/>
                </a:cubicBezTo>
                <a:cubicBezTo>
                  <a:pt x="3598069" y="732097"/>
                  <a:pt x="3591064" y="737932"/>
                  <a:pt x="3583280" y="737932"/>
                </a:cubicBezTo>
                <a:cubicBezTo>
                  <a:pt x="3574718" y="737932"/>
                  <a:pt x="3568491" y="732097"/>
                  <a:pt x="3568491" y="724075"/>
                </a:cubicBezTo>
                <a:cubicBezTo>
                  <a:pt x="3568491" y="718241"/>
                  <a:pt x="3574718" y="711678"/>
                  <a:pt x="3583280" y="711678"/>
                </a:cubicBezTo>
                <a:close/>
                <a:moveTo>
                  <a:pt x="3512449" y="711678"/>
                </a:moveTo>
                <a:cubicBezTo>
                  <a:pt x="3520232" y="711678"/>
                  <a:pt x="3527237" y="718241"/>
                  <a:pt x="3527237" y="724075"/>
                </a:cubicBezTo>
                <a:cubicBezTo>
                  <a:pt x="3527237" y="732097"/>
                  <a:pt x="3520232" y="737932"/>
                  <a:pt x="3512449" y="737932"/>
                </a:cubicBezTo>
                <a:cubicBezTo>
                  <a:pt x="3503887" y="737932"/>
                  <a:pt x="3497661" y="732097"/>
                  <a:pt x="3497661" y="724075"/>
                </a:cubicBezTo>
                <a:cubicBezTo>
                  <a:pt x="3497661" y="718241"/>
                  <a:pt x="3503887" y="711678"/>
                  <a:pt x="3512449" y="711678"/>
                </a:cubicBezTo>
                <a:close/>
                <a:moveTo>
                  <a:pt x="3441619" y="711678"/>
                </a:moveTo>
                <a:cubicBezTo>
                  <a:pt x="3450181" y="711678"/>
                  <a:pt x="3456408" y="718241"/>
                  <a:pt x="3456408" y="724075"/>
                </a:cubicBezTo>
                <a:cubicBezTo>
                  <a:pt x="3456408" y="732097"/>
                  <a:pt x="3450181" y="737932"/>
                  <a:pt x="3441619" y="737932"/>
                </a:cubicBezTo>
                <a:cubicBezTo>
                  <a:pt x="3433835" y="737932"/>
                  <a:pt x="3426830" y="732097"/>
                  <a:pt x="3426830" y="724075"/>
                </a:cubicBezTo>
                <a:cubicBezTo>
                  <a:pt x="3426830" y="718241"/>
                  <a:pt x="3433835" y="711678"/>
                  <a:pt x="3441619" y="711678"/>
                </a:cubicBezTo>
                <a:close/>
                <a:moveTo>
                  <a:pt x="3369857" y="711678"/>
                </a:moveTo>
                <a:cubicBezTo>
                  <a:pt x="3377879" y="711678"/>
                  <a:pt x="3382254" y="718241"/>
                  <a:pt x="3382254" y="724075"/>
                </a:cubicBezTo>
                <a:cubicBezTo>
                  <a:pt x="3382254" y="732097"/>
                  <a:pt x="3377879" y="737932"/>
                  <a:pt x="3369857" y="737932"/>
                </a:cubicBezTo>
                <a:cubicBezTo>
                  <a:pt x="3362564" y="737932"/>
                  <a:pt x="3356001" y="732097"/>
                  <a:pt x="3356001" y="724075"/>
                </a:cubicBezTo>
                <a:cubicBezTo>
                  <a:pt x="3356001" y="718241"/>
                  <a:pt x="3362564" y="711678"/>
                  <a:pt x="3369857" y="711678"/>
                </a:cubicBezTo>
                <a:close/>
                <a:moveTo>
                  <a:pt x="3299086" y="711678"/>
                </a:moveTo>
                <a:cubicBezTo>
                  <a:pt x="3305651" y="711678"/>
                  <a:pt x="3311485" y="718241"/>
                  <a:pt x="3311485" y="724075"/>
                </a:cubicBezTo>
                <a:cubicBezTo>
                  <a:pt x="3311485" y="732097"/>
                  <a:pt x="3305651" y="737932"/>
                  <a:pt x="3299086" y="737932"/>
                </a:cubicBezTo>
                <a:cubicBezTo>
                  <a:pt x="3291794" y="737932"/>
                  <a:pt x="3285234" y="732097"/>
                  <a:pt x="3285234" y="724075"/>
                </a:cubicBezTo>
                <a:cubicBezTo>
                  <a:pt x="3285234" y="718241"/>
                  <a:pt x="3291794" y="711678"/>
                  <a:pt x="3299086" y="711678"/>
                </a:cubicBezTo>
                <a:close/>
                <a:moveTo>
                  <a:pt x="3228255" y="711678"/>
                </a:moveTo>
                <a:cubicBezTo>
                  <a:pt x="3234819" y="711678"/>
                  <a:pt x="3240654" y="718241"/>
                  <a:pt x="3240654" y="724075"/>
                </a:cubicBezTo>
                <a:cubicBezTo>
                  <a:pt x="3240654" y="732097"/>
                  <a:pt x="3234819" y="737932"/>
                  <a:pt x="3228255" y="737932"/>
                </a:cubicBezTo>
                <a:cubicBezTo>
                  <a:pt x="3220233" y="737932"/>
                  <a:pt x="3214398" y="732097"/>
                  <a:pt x="3214398" y="724075"/>
                </a:cubicBezTo>
                <a:cubicBezTo>
                  <a:pt x="3214398" y="718241"/>
                  <a:pt x="3220233" y="711678"/>
                  <a:pt x="3228255" y="711678"/>
                </a:cubicBezTo>
                <a:close/>
                <a:moveTo>
                  <a:pt x="3152594" y="711678"/>
                </a:moveTo>
                <a:cubicBezTo>
                  <a:pt x="3159889" y="711678"/>
                  <a:pt x="3166451" y="718241"/>
                  <a:pt x="3166451" y="724075"/>
                </a:cubicBezTo>
                <a:cubicBezTo>
                  <a:pt x="3166451" y="732097"/>
                  <a:pt x="3159889" y="737932"/>
                  <a:pt x="3152594" y="737932"/>
                </a:cubicBezTo>
                <a:cubicBezTo>
                  <a:pt x="3146031" y="737932"/>
                  <a:pt x="3140198" y="732097"/>
                  <a:pt x="3140198" y="725534"/>
                </a:cubicBezTo>
                <a:cubicBezTo>
                  <a:pt x="3140198" y="718241"/>
                  <a:pt x="3146031" y="711678"/>
                  <a:pt x="3152594" y="711678"/>
                </a:cubicBezTo>
                <a:close/>
                <a:moveTo>
                  <a:pt x="3081763" y="711678"/>
                </a:moveTo>
                <a:cubicBezTo>
                  <a:pt x="3089057" y="711678"/>
                  <a:pt x="3095617" y="718241"/>
                  <a:pt x="3095617" y="725534"/>
                </a:cubicBezTo>
                <a:cubicBezTo>
                  <a:pt x="3095617" y="732097"/>
                  <a:pt x="3089057" y="737932"/>
                  <a:pt x="3081763" y="737932"/>
                </a:cubicBezTo>
                <a:cubicBezTo>
                  <a:pt x="3073740" y="737932"/>
                  <a:pt x="3069364" y="732097"/>
                  <a:pt x="3069364" y="725534"/>
                </a:cubicBezTo>
                <a:cubicBezTo>
                  <a:pt x="3069364" y="718241"/>
                  <a:pt x="3073740" y="711678"/>
                  <a:pt x="3081763" y="711678"/>
                </a:cubicBezTo>
                <a:close/>
                <a:moveTo>
                  <a:pt x="3013707" y="711678"/>
                </a:moveTo>
                <a:cubicBezTo>
                  <a:pt x="3021299" y="711678"/>
                  <a:pt x="3028128" y="718241"/>
                  <a:pt x="3028128" y="725534"/>
                </a:cubicBezTo>
                <a:cubicBezTo>
                  <a:pt x="3028128" y="732097"/>
                  <a:pt x="3021299" y="737932"/>
                  <a:pt x="3013707" y="737932"/>
                </a:cubicBezTo>
                <a:cubicBezTo>
                  <a:pt x="3005360" y="737932"/>
                  <a:pt x="2998531" y="732097"/>
                  <a:pt x="2998531" y="725534"/>
                </a:cubicBezTo>
                <a:cubicBezTo>
                  <a:pt x="2998531" y="718241"/>
                  <a:pt x="3005360" y="711678"/>
                  <a:pt x="3013707" y="711678"/>
                </a:cubicBezTo>
                <a:close/>
                <a:moveTo>
                  <a:pt x="2942485" y="711678"/>
                </a:moveTo>
                <a:cubicBezTo>
                  <a:pt x="2951045" y="711678"/>
                  <a:pt x="2957280" y="718241"/>
                  <a:pt x="2957280" y="725534"/>
                </a:cubicBezTo>
                <a:cubicBezTo>
                  <a:pt x="2957280" y="732097"/>
                  <a:pt x="2951045" y="737932"/>
                  <a:pt x="2942485" y="737932"/>
                </a:cubicBezTo>
                <a:cubicBezTo>
                  <a:pt x="2934705" y="737932"/>
                  <a:pt x="2927700" y="732097"/>
                  <a:pt x="2927700" y="725534"/>
                </a:cubicBezTo>
                <a:cubicBezTo>
                  <a:pt x="2927700" y="718241"/>
                  <a:pt x="2934705" y="711678"/>
                  <a:pt x="2942485" y="711678"/>
                </a:cubicBezTo>
                <a:close/>
                <a:moveTo>
                  <a:pt x="1440620" y="711678"/>
                </a:moveTo>
                <a:cubicBezTo>
                  <a:pt x="1447182" y="711678"/>
                  <a:pt x="1453017" y="718683"/>
                  <a:pt x="1453017" y="726466"/>
                </a:cubicBezTo>
                <a:cubicBezTo>
                  <a:pt x="1453017" y="735028"/>
                  <a:pt x="1447182" y="741255"/>
                  <a:pt x="1440620" y="741255"/>
                </a:cubicBezTo>
                <a:cubicBezTo>
                  <a:pt x="1433328" y="741255"/>
                  <a:pt x="1426765" y="735028"/>
                  <a:pt x="1426765" y="726466"/>
                </a:cubicBezTo>
                <a:cubicBezTo>
                  <a:pt x="1426765" y="718683"/>
                  <a:pt x="1433328" y="711678"/>
                  <a:pt x="1440620" y="711678"/>
                </a:cubicBezTo>
                <a:close/>
                <a:moveTo>
                  <a:pt x="1368338" y="711678"/>
                </a:moveTo>
                <a:cubicBezTo>
                  <a:pt x="1376356" y="711678"/>
                  <a:pt x="1382190" y="718683"/>
                  <a:pt x="1382190" y="726466"/>
                </a:cubicBezTo>
                <a:cubicBezTo>
                  <a:pt x="1382190" y="735028"/>
                  <a:pt x="1376356" y="741255"/>
                  <a:pt x="1368338" y="741255"/>
                </a:cubicBezTo>
                <a:cubicBezTo>
                  <a:pt x="1362502" y="741255"/>
                  <a:pt x="1355939" y="735028"/>
                  <a:pt x="1355939" y="726466"/>
                </a:cubicBezTo>
                <a:cubicBezTo>
                  <a:pt x="1355939" y="718683"/>
                  <a:pt x="1362502" y="711678"/>
                  <a:pt x="1368338" y="711678"/>
                </a:cubicBezTo>
                <a:close/>
                <a:moveTo>
                  <a:pt x="1297509" y="711678"/>
                </a:moveTo>
                <a:cubicBezTo>
                  <a:pt x="1305532" y="711678"/>
                  <a:pt x="1311366" y="718683"/>
                  <a:pt x="1311366" y="726466"/>
                </a:cubicBezTo>
                <a:cubicBezTo>
                  <a:pt x="1311366" y="735028"/>
                  <a:pt x="1305532" y="741255"/>
                  <a:pt x="1297509" y="741255"/>
                </a:cubicBezTo>
                <a:cubicBezTo>
                  <a:pt x="1291675" y="741255"/>
                  <a:pt x="1285113" y="735028"/>
                  <a:pt x="1285113" y="726466"/>
                </a:cubicBezTo>
                <a:cubicBezTo>
                  <a:pt x="1285113" y="718683"/>
                  <a:pt x="1291675" y="711678"/>
                  <a:pt x="1297509" y="711678"/>
                </a:cubicBezTo>
                <a:close/>
                <a:moveTo>
                  <a:pt x="1226678" y="711678"/>
                </a:moveTo>
                <a:cubicBezTo>
                  <a:pt x="1233970" y="711678"/>
                  <a:pt x="1240535" y="718683"/>
                  <a:pt x="1240535" y="726466"/>
                </a:cubicBezTo>
                <a:cubicBezTo>
                  <a:pt x="1240535" y="735028"/>
                  <a:pt x="1233970" y="741255"/>
                  <a:pt x="1226678" y="741255"/>
                </a:cubicBezTo>
                <a:cubicBezTo>
                  <a:pt x="1218663" y="741255"/>
                  <a:pt x="1214288" y="735028"/>
                  <a:pt x="1214288" y="726466"/>
                </a:cubicBezTo>
                <a:cubicBezTo>
                  <a:pt x="1214288" y="718683"/>
                  <a:pt x="1218663" y="711678"/>
                  <a:pt x="1226678" y="711678"/>
                </a:cubicBezTo>
                <a:close/>
                <a:moveTo>
                  <a:pt x="1154874" y="711678"/>
                </a:moveTo>
                <a:cubicBezTo>
                  <a:pt x="1162657" y="711678"/>
                  <a:pt x="1169663" y="718683"/>
                  <a:pt x="1169663" y="726466"/>
                </a:cubicBezTo>
                <a:cubicBezTo>
                  <a:pt x="1169663" y="735028"/>
                  <a:pt x="1162657" y="741255"/>
                  <a:pt x="1154874" y="741255"/>
                </a:cubicBezTo>
                <a:cubicBezTo>
                  <a:pt x="1146312" y="741255"/>
                  <a:pt x="1140086" y="735028"/>
                  <a:pt x="1140086" y="726466"/>
                </a:cubicBezTo>
                <a:cubicBezTo>
                  <a:pt x="1140086" y="718683"/>
                  <a:pt x="1146312" y="711678"/>
                  <a:pt x="1154874" y="711678"/>
                </a:cubicBezTo>
                <a:close/>
                <a:moveTo>
                  <a:pt x="1084045" y="711678"/>
                </a:moveTo>
                <a:cubicBezTo>
                  <a:pt x="1091827" y="711678"/>
                  <a:pt x="1098833" y="718683"/>
                  <a:pt x="1098833" y="726466"/>
                </a:cubicBezTo>
                <a:cubicBezTo>
                  <a:pt x="1098833" y="735028"/>
                  <a:pt x="1091827" y="741255"/>
                  <a:pt x="1084045" y="741255"/>
                </a:cubicBezTo>
                <a:cubicBezTo>
                  <a:pt x="1075483" y="741255"/>
                  <a:pt x="1069255" y="735028"/>
                  <a:pt x="1069255" y="726466"/>
                </a:cubicBezTo>
                <a:cubicBezTo>
                  <a:pt x="1069255" y="718683"/>
                  <a:pt x="1075483" y="711678"/>
                  <a:pt x="1084045" y="711678"/>
                </a:cubicBezTo>
                <a:close/>
                <a:moveTo>
                  <a:pt x="1013599" y="711678"/>
                </a:moveTo>
                <a:cubicBezTo>
                  <a:pt x="1021190" y="711678"/>
                  <a:pt x="1028021" y="718683"/>
                  <a:pt x="1028021" y="726466"/>
                </a:cubicBezTo>
                <a:cubicBezTo>
                  <a:pt x="1028021" y="735028"/>
                  <a:pt x="1021190" y="741255"/>
                  <a:pt x="1013599" y="741255"/>
                </a:cubicBezTo>
                <a:cubicBezTo>
                  <a:pt x="1005254" y="741255"/>
                  <a:pt x="998423" y="735028"/>
                  <a:pt x="998423" y="726466"/>
                </a:cubicBezTo>
                <a:cubicBezTo>
                  <a:pt x="998423" y="718683"/>
                  <a:pt x="1005254" y="711678"/>
                  <a:pt x="1013599" y="711678"/>
                </a:cubicBezTo>
                <a:close/>
                <a:moveTo>
                  <a:pt x="941452" y="711678"/>
                </a:moveTo>
                <a:cubicBezTo>
                  <a:pt x="949474" y="711678"/>
                  <a:pt x="953848" y="718683"/>
                  <a:pt x="953848" y="726466"/>
                </a:cubicBezTo>
                <a:cubicBezTo>
                  <a:pt x="953848" y="735028"/>
                  <a:pt x="949474" y="741255"/>
                  <a:pt x="941452" y="741255"/>
                </a:cubicBezTo>
                <a:cubicBezTo>
                  <a:pt x="934159" y="741255"/>
                  <a:pt x="927596" y="735028"/>
                  <a:pt x="927596" y="726466"/>
                </a:cubicBezTo>
                <a:cubicBezTo>
                  <a:pt x="927596" y="718683"/>
                  <a:pt x="934159" y="711678"/>
                  <a:pt x="941452" y="711678"/>
                </a:cubicBezTo>
                <a:close/>
                <a:moveTo>
                  <a:pt x="870620" y="711678"/>
                </a:moveTo>
                <a:cubicBezTo>
                  <a:pt x="877183" y="711678"/>
                  <a:pt x="883018" y="718683"/>
                  <a:pt x="883018" y="726466"/>
                </a:cubicBezTo>
                <a:cubicBezTo>
                  <a:pt x="883018" y="735028"/>
                  <a:pt x="877183" y="741255"/>
                  <a:pt x="870620" y="741255"/>
                </a:cubicBezTo>
                <a:cubicBezTo>
                  <a:pt x="863327" y="741255"/>
                  <a:pt x="856764" y="735028"/>
                  <a:pt x="856764" y="726466"/>
                </a:cubicBezTo>
                <a:cubicBezTo>
                  <a:pt x="856764" y="718683"/>
                  <a:pt x="863327" y="711678"/>
                  <a:pt x="870620" y="711678"/>
                </a:cubicBezTo>
                <a:close/>
                <a:moveTo>
                  <a:pt x="798331" y="711678"/>
                </a:moveTo>
                <a:cubicBezTo>
                  <a:pt x="806354" y="711678"/>
                  <a:pt x="812189" y="718683"/>
                  <a:pt x="812189" y="726466"/>
                </a:cubicBezTo>
                <a:cubicBezTo>
                  <a:pt x="812189" y="735028"/>
                  <a:pt x="806354" y="741255"/>
                  <a:pt x="798331" y="741255"/>
                </a:cubicBezTo>
                <a:cubicBezTo>
                  <a:pt x="792497" y="741255"/>
                  <a:pt x="785934" y="735028"/>
                  <a:pt x="785934" y="726466"/>
                </a:cubicBezTo>
                <a:cubicBezTo>
                  <a:pt x="785934" y="718683"/>
                  <a:pt x="792497" y="711678"/>
                  <a:pt x="798331" y="711678"/>
                </a:cubicBezTo>
                <a:close/>
                <a:moveTo>
                  <a:pt x="724129" y="711678"/>
                </a:moveTo>
                <a:cubicBezTo>
                  <a:pt x="731422" y="711678"/>
                  <a:pt x="737986" y="718683"/>
                  <a:pt x="737986" y="726466"/>
                </a:cubicBezTo>
                <a:cubicBezTo>
                  <a:pt x="737986" y="735028"/>
                  <a:pt x="731422" y="741255"/>
                  <a:pt x="724129" y="741255"/>
                </a:cubicBezTo>
                <a:cubicBezTo>
                  <a:pt x="717565" y="741255"/>
                  <a:pt x="711732" y="735028"/>
                  <a:pt x="711732" y="726466"/>
                </a:cubicBezTo>
                <a:cubicBezTo>
                  <a:pt x="711732" y="718683"/>
                  <a:pt x="717565" y="711678"/>
                  <a:pt x="724129" y="711678"/>
                </a:cubicBezTo>
                <a:close/>
                <a:moveTo>
                  <a:pt x="653298" y="711678"/>
                </a:moveTo>
                <a:cubicBezTo>
                  <a:pt x="660590" y="711678"/>
                  <a:pt x="667154" y="718683"/>
                  <a:pt x="667154" y="726466"/>
                </a:cubicBezTo>
                <a:cubicBezTo>
                  <a:pt x="667154" y="735028"/>
                  <a:pt x="660590" y="741255"/>
                  <a:pt x="653298" y="741255"/>
                </a:cubicBezTo>
                <a:cubicBezTo>
                  <a:pt x="645277" y="741255"/>
                  <a:pt x="640901" y="735028"/>
                  <a:pt x="640901" y="726466"/>
                </a:cubicBezTo>
                <a:cubicBezTo>
                  <a:pt x="640901" y="718683"/>
                  <a:pt x="645277" y="711678"/>
                  <a:pt x="653298" y="711678"/>
                </a:cubicBezTo>
                <a:close/>
                <a:moveTo>
                  <a:pt x="584861" y="711678"/>
                </a:moveTo>
                <a:cubicBezTo>
                  <a:pt x="592644" y="711678"/>
                  <a:pt x="599648" y="718683"/>
                  <a:pt x="599648" y="726466"/>
                </a:cubicBezTo>
                <a:cubicBezTo>
                  <a:pt x="599648" y="735028"/>
                  <a:pt x="592644" y="741255"/>
                  <a:pt x="584861" y="741255"/>
                </a:cubicBezTo>
                <a:cubicBezTo>
                  <a:pt x="576299" y="741255"/>
                  <a:pt x="570071" y="735028"/>
                  <a:pt x="570071" y="726466"/>
                </a:cubicBezTo>
                <a:cubicBezTo>
                  <a:pt x="570071" y="718683"/>
                  <a:pt x="576299" y="711678"/>
                  <a:pt x="584861" y="711678"/>
                </a:cubicBezTo>
                <a:close/>
                <a:moveTo>
                  <a:pt x="513660" y="711678"/>
                </a:moveTo>
                <a:cubicBezTo>
                  <a:pt x="522008" y="711678"/>
                  <a:pt x="528837" y="718683"/>
                  <a:pt x="528837" y="726466"/>
                </a:cubicBezTo>
                <a:cubicBezTo>
                  <a:pt x="528837" y="735028"/>
                  <a:pt x="522008" y="741255"/>
                  <a:pt x="513660" y="741255"/>
                </a:cubicBezTo>
                <a:cubicBezTo>
                  <a:pt x="506071" y="741255"/>
                  <a:pt x="499241" y="735028"/>
                  <a:pt x="499241" y="726466"/>
                </a:cubicBezTo>
                <a:cubicBezTo>
                  <a:pt x="499241" y="718683"/>
                  <a:pt x="506071" y="711678"/>
                  <a:pt x="513660" y="711678"/>
                </a:cubicBezTo>
                <a:close/>
                <a:moveTo>
                  <a:pt x="439826" y="711678"/>
                </a:moveTo>
                <a:cubicBezTo>
                  <a:pt x="448389" y="711678"/>
                  <a:pt x="454616" y="718683"/>
                  <a:pt x="454616" y="726466"/>
                </a:cubicBezTo>
                <a:cubicBezTo>
                  <a:pt x="454616" y="735028"/>
                  <a:pt x="448389" y="741255"/>
                  <a:pt x="439826" y="741255"/>
                </a:cubicBezTo>
                <a:cubicBezTo>
                  <a:pt x="432043" y="741255"/>
                  <a:pt x="425038" y="735028"/>
                  <a:pt x="425038" y="726466"/>
                </a:cubicBezTo>
                <a:cubicBezTo>
                  <a:pt x="425038" y="718683"/>
                  <a:pt x="432043" y="711678"/>
                  <a:pt x="439826" y="711678"/>
                </a:cubicBezTo>
                <a:close/>
                <a:moveTo>
                  <a:pt x="368064" y="711678"/>
                </a:moveTo>
                <a:cubicBezTo>
                  <a:pt x="376085" y="711678"/>
                  <a:pt x="380462" y="718683"/>
                  <a:pt x="380462" y="726466"/>
                </a:cubicBezTo>
                <a:cubicBezTo>
                  <a:pt x="380462" y="735028"/>
                  <a:pt x="376085" y="741255"/>
                  <a:pt x="368064" y="741255"/>
                </a:cubicBezTo>
                <a:cubicBezTo>
                  <a:pt x="360772" y="741255"/>
                  <a:pt x="354207" y="735028"/>
                  <a:pt x="354207" y="726466"/>
                </a:cubicBezTo>
                <a:cubicBezTo>
                  <a:pt x="354207" y="718683"/>
                  <a:pt x="360772" y="711678"/>
                  <a:pt x="368064" y="711678"/>
                </a:cubicBezTo>
                <a:close/>
                <a:moveTo>
                  <a:pt x="297232" y="711678"/>
                </a:moveTo>
                <a:cubicBezTo>
                  <a:pt x="303795" y="711678"/>
                  <a:pt x="309630" y="718683"/>
                  <a:pt x="309630" y="726466"/>
                </a:cubicBezTo>
                <a:cubicBezTo>
                  <a:pt x="309630" y="735028"/>
                  <a:pt x="303795" y="741255"/>
                  <a:pt x="297232" y="741255"/>
                </a:cubicBezTo>
                <a:cubicBezTo>
                  <a:pt x="289939" y="741255"/>
                  <a:pt x="283376" y="735028"/>
                  <a:pt x="283376" y="726466"/>
                </a:cubicBezTo>
                <a:cubicBezTo>
                  <a:pt x="283376" y="718683"/>
                  <a:pt x="289939" y="711678"/>
                  <a:pt x="297232" y="711678"/>
                </a:cubicBezTo>
                <a:close/>
                <a:moveTo>
                  <a:pt x="226403" y="711678"/>
                </a:moveTo>
                <a:cubicBezTo>
                  <a:pt x="232238" y="711678"/>
                  <a:pt x="238801" y="718683"/>
                  <a:pt x="238801" y="726466"/>
                </a:cubicBezTo>
                <a:cubicBezTo>
                  <a:pt x="238801" y="735028"/>
                  <a:pt x="232238" y="741255"/>
                  <a:pt x="226403" y="741255"/>
                </a:cubicBezTo>
                <a:cubicBezTo>
                  <a:pt x="218381" y="741255"/>
                  <a:pt x="212548" y="735028"/>
                  <a:pt x="212548" y="726466"/>
                </a:cubicBezTo>
                <a:cubicBezTo>
                  <a:pt x="212548" y="718683"/>
                  <a:pt x="218381" y="711678"/>
                  <a:pt x="226403" y="711678"/>
                </a:cubicBezTo>
                <a:close/>
                <a:moveTo>
                  <a:pt x="154106" y="711678"/>
                </a:moveTo>
                <a:cubicBezTo>
                  <a:pt x="161398" y="711678"/>
                  <a:pt x="167962" y="718683"/>
                  <a:pt x="167962" y="726466"/>
                </a:cubicBezTo>
                <a:cubicBezTo>
                  <a:pt x="167962" y="735028"/>
                  <a:pt x="161398" y="741255"/>
                  <a:pt x="154106" y="741255"/>
                </a:cubicBezTo>
                <a:cubicBezTo>
                  <a:pt x="147542" y="741255"/>
                  <a:pt x="141708" y="735028"/>
                  <a:pt x="141708" y="726466"/>
                </a:cubicBezTo>
                <a:cubicBezTo>
                  <a:pt x="141708" y="718683"/>
                  <a:pt x="147542" y="711678"/>
                  <a:pt x="154106" y="711678"/>
                </a:cubicBezTo>
                <a:close/>
                <a:moveTo>
                  <a:pt x="4227498" y="640846"/>
                </a:moveTo>
                <a:cubicBezTo>
                  <a:pt x="4236060" y="640846"/>
                  <a:pt x="4242286" y="645221"/>
                  <a:pt x="4242286" y="653243"/>
                </a:cubicBezTo>
                <a:cubicBezTo>
                  <a:pt x="4242286" y="661265"/>
                  <a:pt x="4236060" y="667100"/>
                  <a:pt x="4227498" y="667100"/>
                </a:cubicBezTo>
                <a:cubicBezTo>
                  <a:pt x="4218936" y="667100"/>
                  <a:pt x="4212710" y="661265"/>
                  <a:pt x="4212710" y="653243"/>
                </a:cubicBezTo>
                <a:cubicBezTo>
                  <a:pt x="4212710" y="645221"/>
                  <a:pt x="4218936" y="640846"/>
                  <a:pt x="4227498" y="640846"/>
                </a:cubicBezTo>
                <a:close/>
                <a:moveTo>
                  <a:pt x="4153295" y="640846"/>
                </a:moveTo>
                <a:cubicBezTo>
                  <a:pt x="4161078" y="640846"/>
                  <a:pt x="4168083" y="645221"/>
                  <a:pt x="4168083" y="653243"/>
                </a:cubicBezTo>
                <a:cubicBezTo>
                  <a:pt x="4168083" y="661265"/>
                  <a:pt x="4161078" y="667100"/>
                  <a:pt x="4153295" y="667100"/>
                </a:cubicBezTo>
                <a:cubicBezTo>
                  <a:pt x="4144733" y="667100"/>
                  <a:pt x="4138507" y="661265"/>
                  <a:pt x="4138507" y="653243"/>
                </a:cubicBezTo>
                <a:cubicBezTo>
                  <a:pt x="4138507" y="645221"/>
                  <a:pt x="4144733" y="640846"/>
                  <a:pt x="4153295" y="640846"/>
                </a:cubicBezTo>
                <a:close/>
                <a:moveTo>
                  <a:pt x="4082465" y="640846"/>
                </a:moveTo>
                <a:cubicBezTo>
                  <a:pt x="4090249" y="640846"/>
                  <a:pt x="4097254" y="645221"/>
                  <a:pt x="4097254" y="653243"/>
                </a:cubicBezTo>
                <a:cubicBezTo>
                  <a:pt x="4097254" y="661265"/>
                  <a:pt x="4090249" y="667100"/>
                  <a:pt x="4082465" y="667100"/>
                </a:cubicBezTo>
                <a:cubicBezTo>
                  <a:pt x="4073903" y="667100"/>
                  <a:pt x="4067676" y="661265"/>
                  <a:pt x="4067676" y="653243"/>
                </a:cubicBezTo>
                <a:cubicBezTo>
                  <a:pt x="4067676" y="645221"/>
                  <a:pt x="4073903" y="640846"/>
                  <a:pt x="4082465" y="640846"/>
                </a:cubicBezTo>
                <a:close/>
                <a:moveTo>
                  <a:pt x="4010703" y="640846"/>
                </a:moveTo>
                <a:cubicBezTo>
                  <a:pt x="4017996" y="640846"/>
                  <a:pt x="4023100" y="645221"/>
                  <a:pt x="4023100" y="653243"/>
                </a:cubicBezTo>
                <a:cubicBezTo>
                  <a:pt x="4023100" y="661265"/>
                  <a:pt x="4017996" y="667100"/>
                  <a:pt x="4010703" y="667100"/>
                </a:cubicBezTo>
                <a:cubicBezTo>
                  <a:pt x="4002681" y="667100"/>
                  <a:pt x="3996847" y="661265"/>
                  <a:pt x="3996847" y="653243"/>
                </a:cubicBezTo>
                <a:cubicBezTo>
                  <a:pt x="3996847" y="645221"/>
                  <a:pt x="4002681" y="640846"/>
                  <a:pt x="4010703" y="640846"/>
                </a:cubicBezTo>
                <a:close/>
                <a:moveTo>
                  <a:pt x="3939871" y="640846"/>
                </a:moveTo>
                <a:cubicBezTo>
                  <a:pt x="3946434" y="640846"/>
                  <a:pt x="3952268" y="645221"/>
                  <a:pt x="3952268" y="653243"/>
                </a:cubicBezTo>
                <a:cubicBezTo>
                  <a:pt x="3952268" y="661265"/>
                  <a:pt x="3946434" y="667100"/>
                  <a:pt x="3939871" y="667100"/>
                </a:cubicBezTo>
                <a:cubicBezTo>
                  <a:pt x="3932578" y="667100"/>
                  <a:pt x="3926015" y="661265"/>
                  <a:pt x="3926015" y="653243"/>
                </a:cubicBezTo>
                <a:cubicBezTo>
                  <a:pt x="3926015" y="645221"/>
                  <a:pt x="3932578" y="640846"/>
                  <a:pt x="3939871" y="640846"/>
                </a:cubicBezTo>
                <a:close/>
                <a:moveTo>
                  <a:pt x="3869042" y="640846"/>
                </a:moveTo>
                <a:cubicBezTo>
                  <a:pt x="3875605" y="640846"/>
                  <a:pt x="3881439" y="645221"/>
                  <a:pt x="3881439" y="653243"/>
                </a:cubicBezTo>
                <a:cubicBezTo>
                  <a:pt x="3881439" y="661265"/>
                  <a:pt x="3875605" y="667100"/>
                  <a:pt x="3869042" y="667100"/>
                </a:cubicBezTo>
                <a:cubicBezTo>
                  <a:pt x="3861749" y="667100"/>
                  <a:pt x="3855186" y="661265"/>
                  <a:pt x="3855186" y="653243"/>
                </a:cubicBezTo>
                <a:cubicBezTo>
                  <a:pt x="3855186" y="645221"/>
                  <a:pt x="3861749" y="640846"/>
                  <a:pt x="3869042" y="640846"/>
                </a:cubicBezTo>
                <a:close/>
                <a:moveTo>
                  <a:pt x="3796752" y="640846"/>
                </a:moveTo>
                <a:cubicBezTo>
                  <a:pt x="3804774" y="640846"/>
                  <a:pt x="3810608" y="645221"/>
                  <a:pt x="3810608" y="653243"/>
                </a:cubicBezTo>
                <a:cubicBezTo>
                  <a:pt x="3810608" y="661265"/>
                  <a:pt x="3804774" y="667100"/>
                  <a:pt x="3796752" y="667100"/>
                </a:cubicBezTo>
                <a:cubicBezTo>
                  <a:pt x="3790918" y="667100"/>
                  <a:pt x="3784355" y="661265"/>
                  <a:pt x="3784355" y="653243"/>
                </a:cubicBezTo>
                <a:cubicBezTo>
                  <a:pt x="3784355" y="645221"/>
                  <a:pt x="3790918" y="640846"/>
                  <a:pt x="3796752" y="640846"/>
                </a:cubicBezTo>
                <a:close/>
                <a:moveTo>
                  <a:pt x="3725922" y="640846"/>
                </a:moveTo>
                <a:cubicBezTo>
                  <a:pt x="3733944" y="640846"/>
                  <a:pt x="3739778" y="645221"/>
                  <a:pt x="3739778" y="653243"/>
                </a:cubicBezTo>
                <a:cubicBezTo>
                  <a:pt x="3739778" y="661265"/>
                  <a:pt x="3733944" y="667100"/>
                  <a:pt x="3725922" y="667100"/>
                </a:cubicBezTo>
                <a:cubicBezTo>
                  <a:pt x="3719359" y="667100"/>
                  <a:pt x="3713525" y="661265"/>
                  <a:pt x="3713525" y="653243"/>
                </a:cubicBezTo>
                <a:cubicBezTo>
                  <a:pt x="3713525" y="645221"/>
                  <a:pt x="3719359" y="640846"/>
                  <a:pt x="3725922" y="640846"/>
                </a:cubicBezTo>
                <a:close/>
                <a:moveTo>
                  <a:pt x="3655091" y="640846"/>
                </a:moveTo>
                <a:cubicBezTo>
                  <a:pt x="3662384" y="640846"/>
                  <a:pt x="3668947" y="647409"/>
                  <a:pt x="3668947" y="653243"/>
                </a:cubicBezTo>
                <a:cubicBezTo>
                  <a:pt x="3668947" y="661265"/>
                  <a:pt x="3662384" y="667100"/>
                  <a:pt x="3655091" y="667100"/>
                </a:cubicBezTo>
                <a:cubicBezTo>
                  <a:pt x="3647069" y="667100"/>
                  <a:pt x="3642694" y="661265"/>
                  <a:pt x="3642694" y="653243"/>
                </a:cubicBezTo>
                <a:cubicBezTo>
                  <a:pt x="3642694" y="647409"/>
                  <a:pt x="3647069" y="640846"/>
                  <a:pt x="3655091" y="640846"/>
                </a:cubicBezTo>
                <a:close/>
                <a:moveTo>
                  <a:pt x="3583280" y="640846"/>
                </a:moveTo>
                <a:cubicBezTo>
                  <a:pt x="3591064" y="640846"/>
                  <a:pt x="3598069" y="647409"/>
                  <a:pt x="3598069" y="653243"/>
                </a:cubicBezTo>
                <a:cubicBezTo>
                  <a:pt x="3598069" y="661265"/>
                  <a:pt x="3591064" y="667100"/>
                  <a:pt x="3583280" y="667100"/>
                </a:cubicBezTo>
                <a:cubicBezTo>
                  <a:pt x="3574718" y="667100"/>
                  <a:pt x="3568491" y="661265"/>
                  <a:pt x="3568491" y="653243"/>
                </a:cubicBezTo>
                <a:cubicBezTo>
                  <a:pt x="3568491" y="647409"/>
                  <a:pt x="3574718" y="640846"/>
                  <a:pt x="3583280" y="640846"/>
                </a:cubicBezTo>
                <a:close/>
                <a:moveTo>
                  <a:pt x="3512449" y="640846"/>
                </a:moveTo>
                <a:cubicBezTo>
                  <a:pt x="3520232" y="640846"/>
                  <a:pt x="3527237" y="647409"/>
                  <a:pt x="3527237" y="653243"/>
                </a:cubicBezTo>
                <a:cubicBezTo>
                  <a:pt x="3527237" y="661265"/>
                  <a:pt x="3520232" y="667100"/>
                  <a:pt x="3512449" y="667100"/>
                </a:cubicBezTo>
                <a:cubicBezTo>
                  <a:pt x="3503887" y="667100"/>
                  <a:pt x="3497661" y="661265"/>
                  <a:pt x="3497661" y="653243"/>
                </a:cubicBezTo>
                <a:cubicBezTo>
                  <a:pt x="3497661" y="647409"/>
                  <a:pt x="3503887" y="640846"/>
                  <a:pt x="3512449" y="640846"/>
                </a:cubicBezTo>
                <a:close/>
                <a:moveTo>
                  <a:pt x="3441619" y="640846"/>
                </a:moveTo>
                <a:cubicBezTo>
                  <a:pt x="3450181" y="640846"/>
                  <a:pt x="3456408" y="647409"/>
                  <a:pt x="3456408" y="653243"/>
                </a:cubicBezTo>
                <a:cubicBezTo>
                  <a:pt x="3456408" y="661265"/>
                  <a:pt x="3450181" y="667100"/>
                  <a:pt x="3441619" y="667100"/>
                </a:cubicBezTo>
                <a:cubicBezTo>
                  <a:pt x="3433835" y="667100"/>
                  <a:pt x="3426830" y="661265"/>
                  <a:pt x="3426830" y="653243"/>
                </a:cubicBezTo>
                <a:cubicBezTo>
                  <a:pt x="3426830" y="647409"/>
                  <a:pt x="3433835" y="640846"/>
                  <a:pt x="3441619" y="640846"/>
                </a:cubicBezTo>
                <a:close/>
                <a:moveTo>
                  <a:pt x="3369857" y="640846"/>
                </a:moveTo>
                <a:cubicBezTo>
                  <a:pt x="3377879" y="640846"/>
                  <a:pt x="3382254" y="647409"/>
                  <a:pt x="3382254" y="653243"/>
                </a:cubicBezTo>
                <a:cubicBezTo>
                  <a:pt x="3382254" y="661265"/>
                  <a:pt x="3377879" y="667100"/>
                  <a:pt x="3369857" y="667100"/>
                </a:cubicBezTo>
                <a:cubicBezTo>
                  <a:pt x="3362564" y="667100"/>
                  <a:pt x="3356001" y="661265"/>
                  <a:pt x="3356001" y="653243"/>
                </a:cubicBezTo>
                <a:cubicBezTo>
                  <a:pt x="3356001" y="647409"/>
                  <a:pt x="3362564" y="640846"/>
                  <a:pt x="3369857" y="640846"/>
                </a:cubicBezTo>
                <a:close/>
                <a:moveTo>
                  <a:pt x="3299091" y="640846"/>
                </a:moveTo>
                <a:cubicBezTo>
                  <a:pt x="3305653" y="640846"/>
                  <a:pt x="3311488" y="647409"/>
                  <a:pt x="3311488" y="653243"/>
                </a:cubicBezTo>
                <a:cubicBezTo>
                  <a:pt x="3311488" y="661265"/>
                  <a:pt x="3305653" y="667100"/>
                  <a:pt x="3299091" y="667100"/>
                </a:cubicBezTo>
                <a:cubicBezTo>
                  <a:pt x="3291796" y="667100"/>
                  <a:pt x="3285237" y="661265"/>
                  <a:pt x="3285237" y="653243"/>
                </a:cubicBezTo>
                <a:cubicBezTo>
                  <a:pt x="3285237" y="647409"/>
                  <a:pt x="3291796" y="640846"/>
                  <a:pt x="3299091" y="640846"/>
                </a:cubicBezTo>
                <a:close/>
                <a:moveTo>
                  <a:pt x="3228258" y="640846"/>
                </a:moveTo>
                <a:cubicBezTo>
                  <a:pt x="3234823" y="640846"/>
                  <a:pt x="3240658" y="647409"/>
                  <a:pt x="3240658" y="653243"/>
                </a:cubicBezTo>
                <a:cubicBezTo>
                  <a:pt x="3240658" y="661265"/>
                  <a:pt x="3234823" y="667100"/>
                  <a:pt x="3228258" y="667100"/>
                </a:cubicBezTo>
                <a:cubicBezTo>
                  <a:pt x="3220236" y="667100"/>
                  <a:pt x="3214403" y="661265"/>
                  <a:pt x="3214403" y="653243"/>
                </a:cubicBezTo>
                <a:cubicBezTo>
                  <a:pt x="3214403" y="647409"/>
                  <a:pt x="3220236" y="640846"/>
                  <a:pt x="3228258" y="640846"/>
                </a:cubicBezTo>
                <a:close/>
                <a:moveTo>
                  <a:pt x="3152597" y="640846"/>
                </a:moveTo>
                <a:cubicBezTo>
                  <a:pt x="3159891" y="640846"/>
                  <a:pt x="3166454" y="647409"/>
                  <a:pt x="3166454" y="653243"/>
                </a:cubicBezTo>
                <a:cubicBezTo>
                  <a:pt x="3166454" y="661265"/>
                  <a:pt x="3159891" y="667100"/>
                  <a:pt x="3152597" y="667100"/>
                </a:cubicBezTo>
                <a:cubicBezTo>
                  <a:pt x="3146035" y="667100"/>
                  <a:pt x="3140200" y="661265"/>
                  <a:pt x="3140200" y="653243"/>
                </a:cubicBezTo>
                <a:cubicBezTo>
                  <a:pt x="3140200" y="647409"/>
                  <a:pt x="3146035" y="640846"/>
                  <a:pt x="3152597" y="640846"/>
                </a:cubicBezTo>
                <a:close/>
                <a:moveTo>
                  <a:pt x="3081767" y="640846"/>
                </a:moveTo>
                <a:cubicBezTo>
                  <a:pt x="3089058" y="640846"/>
                  <a:pt x="3095620" y="647409"/>
                  <a:pt x="3095620" y="653243"/>
                </a:cubicBezTo>
                <a:cubicBezTo>
                  <a:pt x="3095620" y="661265"/>
                  <a:pt x="3089058" y="667100"/>
                  <a:pt x="3081767" y="667100"/>
                </a:cubicBezTo>
                <a:cubicBezTo>
                  <a:pt x="3073743" y="667100"/>
                  <a:pt x="3069366" y="661265"/>
                  <a:pt x="3069366" y="653243"/>
                </a:cubicBezTo>
                <a:cubicBezTo>
                  <a:pt x="3069366" y="647409"/>
                  <a:pt x="3073743" y="640846"/>
                  <a:pt x="3081767" y="640846"/>
                </a:cubicBezTo>
                <a:close/>
                <a:moveTo>
                  <a:pt x="3013710" y="640846"/>
                </a:moveTo>
                <a:cubicBezTo>
                  <a:pt x="3021299" y="640846"/>
                  <a:pt x="3028129" y="647409"/>
                  <a:pt x="3028129" y="653243"/>
                </a:cubicBezTo>
                <a:cubicBezTo>
                  <a:pt x="3028129" y="661265"/>
                  <a:pt x="3021299" y="667100"/>
                  <a:pt x="3013710" y="667100"/>
                </a:cubicBezTo>
                <a:cubicBezTo>
                  <a:pt x="3005363" y="667100"/>
                  <a:pt x="2998534" y="661265"/>
                  <a:pt x="2998534" y="653243"/>
                </a:cubicBezTo>
                <a:cubicBezTo>
                  <a:pt x="2998534" y="647409"/>
                  <a:pt x="3005363" y="640846"/>
                  <a:pt x="3013710" y="640846"/>
                </a:cubicBezTo>
                <a:close/>
                <a:moveTo>
                  <a:pt x="2942488" y="640846"/>
                </a:moveTo>
                <a:cubicBezTo>
                  <a:pt x="2951049" y="640846"/>
                  <a:pt x="2957280" y="647409"/>
                  <a:pt x="2957280" y="653243"/>
                </a:cubicBezTo>
                <a:cubicBezTo>
                  <a:pt x="2957280" y="661265"/>
                  <a:pt x="2951049" y="667100"/>
                  <a:pt x="2942488" y="667100"/>
                </a:cubicBezTo>
                <a:cubicBezTo>
                  <a:pt x="2934708" y="667100"/>
                  <a:pt x="2927703" y="661265"/>
                  <a:pt x="2927703" y="653243"/>
                </a:cubicBezTo>
                <a:cubicBezTo>
                  <a:pt x="2927703" y="647409"/>
                  <a:pt x="2934708" y="640846"/>
                  <a:pt x="2942488" y="640846"/>
                </a:cubicBezTo>
                <a:close/>
                <a:moveTo>
                  <a:pt x="2868288" y="640846"/>
                </a:moveTo>
                <a:cubicBezTo>
                  <a:pt x="2876853" y="640846"/>
                  <a:pt x="2883082" y="647409"/>
                  <a:pt x="2883082" y="653243"/>
                </a:cubicBezTo>
                <a:cubicBezTo>
                  <a:pt x="2883082" y="661265"/>
                  <a:pt x="2876853" y="667100"/>
                  <a:pt x="2868288" y="667100"/>
                </a:cubicBezTo>
                <a:cubicBezTo>
                  <a:pt x="2860506" y="667100"/>
                  <a:pt x="2853498" y="661265"/>
                  <a:pt x="2853498" y="653243"/>
                </a:cubicBezTo>
                <a:cubicBezTo>
                  <a:pt x="2853498" y="647409"/>
                  <a:pt x="2860506" y="640846"/>
                  <a:pt x="2868288" y="640846"/>
                </a:cubicBezTo>
                <a:close/>
                <a:moveTo>
                  <a:pt x="2796532" y="640846"/>
                </a:moveTo>
                <a:cubicBezTo>
                  <a:pt x="2804550" y="640846"/>
                  <a:pt x="2808926" y="647409"/>
                  <a:pt x="2808926" y="653243"/>
                </a:cubicBezTo>
                <a:cubicBezTo>
                  <a:pt x="2808926" y="661265"/>
                  <a:pt x="2804550" y="667100"/>
                  <a:pt x="2796532" y="667100"/>
                </a:cubicBezTo>
                <a:cubicBezTo>
                  <a:pt x="2789237" y="667100"/>
                  <a:pt x="2782673" y="661265"/>
                  <a:pt x="2782673" y="653243"/>
                </a:cubicBezTo>
                <a:cubicBezTo>
                  <a:pt x="2782673" y="647409"/>
                  <a:pt x="2789237" y="640846"/>
                  <a:pt x="2796532" y="640846"/>
                </a:cubicBezTo>
                <a:close/>
                <a:moveTo>
                  <a:pt x="2725692" y="640846"/>
                </a:moveTo>
                <a:cubicBezTo>
                  <a:pt x="2731527" y="640846"/>
                  <a:pt x="2738097" y="647409"/>
                  <a:pt x="2738097" y="653243"/>
                </a:cubicBezTo>
                <a:cubicBezTo>
                  <a:pt x="2738097" y="661265"/>
                  <a:pt x="2731527" y="667100"/>
                  <a:pt x="2725692" y="667100"/>
                </a:cubicBezTo>
                <a:cubicBezTo>
                  <a:pt x="2717681" y="667100"/>
                  <a:pt x="2711843" y="661265"/>
                  <a:pt x="2711843" y="653243"/>
                </a:cubicBezTo>
                <a:cubicBezTo>
                  <a:pt x="2711843" y="647409"/>
                  <a:pt x="2717681" y="640846"/>
                  <a:pt x="2725692" y="640846"/>
                </a:cubicBezTo>
                <a:close/>
                <a:moveTo>
                  <a:pt x="2654867" y="640846"/>
                </a:moveTo>
                <a:cubicBezTo>
                  <a:pt x="2660705" y="640846"/>
                  <a:pt x="2667266" y="647409"/>
                  <a:pt x="2667266" y="653243"/>
                </a:cubicBezTo>
                <a:cubicBezTo>
                  <a:pt x="2667266" y="661265"/>
                  <a:pt x="2660705" y="667100"/>
                  <a:pt x="2654867" y="667100"/>
                </a:cubicBezTo>
                <a:cubicBezTo>
                  <a:pt x="2646847" y="667100"/>
                  <a:pt x="2641013" y="661265"/>
                  <a:pt x="2641013" y="653243"/>
                </a:cubicBezTo>
                <a:cubicBezTo>
                  <a:pt x="2641013" y="647409"/>
                  <a:pt x="2646847" y="640846"/>
                  <a:pt x="2654867" y="640846"/>
                </a:cubicBezTo>
                <a:close/>
                <a:moveTo>
                  <a:pt x="2582577" y="640846"/>
                </a:moveTo>
                <a:cubicBezTo>
                  <a:pt x="2589870" y="640846"/>
                  <a:pt x="2596432" y="647409"/>
                  <a:pt x="2596432" y="654702"/>
                </a:cubicBezTo>
                <a:cubicBezTo>
                  <a:pt x="2596432" y="661265"/>
                  <a:pt x="2589870" y="667100"/>
                  <a:pt x="2582577" y="667100"/>
                </a:cubicBezTo>
                <a:cubicBezTo>
                  <a:pt x="2576016" y="667100"/>
                  <a:pt x="2570181" y="661265"/>
                  <a:pt x="2570181" y="654702"/>
                </a:cubicBezTo>
                <a:cubicBezTo>
                  <a:pt x="2570181" y="647409"/>
                  <a:pt x="2576016" y="640846"/>
                  <a:pt x="2582577" y="640846"/>
                </a:cubicBezTo>
                <a:close/>
                <a:moveTo>
                  <a:pt x="1728254" y="640846"/>
                </a:moveTo>
                <a:cubicBezTo>
                  <a:pt x="1736820" y="640846"/>
                  <a:pt x="1743044" y="647409"/>
                  <a:pt x="1743044" y="654702"/>
                </a:cubicBezTo>
                <a:cubicBezTo>
                  <a:pt x="1743044" y="661265"/>
                  <a:pt x="1736820" y="667100"/>
                  <a:pt x="1728254" y="667100"/>
                </a:cubicBezTo>
                <a:cubicBezTo>
                  <a:pt x="1719691" y="667100"/>
                  <a:pt x="1713464" y="661265"/>
                  <a:pt x="1713464" y="654702"/>
                </a:cubicBezTo>
                <a:cubicBezTo>
                  <a:pt x="1713464" y="647409"/>
                  <a:pt x="1719691" y="640846"/>
                  <a:pt x="1728254" y="640846"/>
                </a:cubicBezTo>
                <a:close/>
                <a:moveTo>
                  <a:pt x="1657423" y="640846"/>
                </a:moveTo>
                <a:cubicBezTo>
                  <a:pt x="1665208" y="640846"/>
                  <a:pt x="1672215" y="647409"/>
                  <a:pt x="1672215" y="654702"/>
                </a:cubicBezTo>
                <a:cubicBezTo>
                  <a:pt x="1672215" y="661265"/>
                  <a:pt x="1665208" y="667100"/>
                  <a:pt x="1657423" y="667100"/>
                </a:cubicBezTo>
                <a:cubicBezTo>
                  <a:pt x="1648867" y="667100"/>
                  <a:pt x="1642644" y="661265"/>
                  <a:pt x="1642644" y="654702"/>
                </a:cubicBezTo>
                <a:cubicBezTo>
                  <a:pt x="1642644" y="647409"/>
                  <a:pt x="1648867" y="640846"/>
                  <a:pt x="1657423" y="640846"/>
                </a:cubicBezTo>
                <a:close/>
                <a:moveTo>
                  <a:pt x="1582290" y="640846"/>
                </a:moveTo>
                <a:cubicBezTo>
                  <a:pt x="1589584" y="640846"/>
                  <a:pt x="1594694" y="647409"/>
                  <a:pt x="1594694" y="654702"/>
                </a:cubicBezTo>
                <a:cubicBezTo>
                  <a:pt x="1594694" y="661265"/>
                  <a:pt x="1589584" y="667100"/>
                  <a:pt x="1582290" y="667100"/>
                </a:cubicBezTo>
                <a:cubicBezTo>
                  <a:pt x="1574268" y="667100"/>
                  <a:pt x="1568435" y="661265"/>
                  <a:pt x="1568435" y="654702"/>
                </a:cubicBezTo>
                <a:cubicBezTo>
                  <a:pt x="1568435" y="647409"/>
                  <a:pt x="1574268" y="640846"/>
                  <a:pt x="1582290" y="640846"/>
                </a:cubicBezTo>
                <a:close/>
                <a:moveTo>
                  <a:pt x="1512190" y="640846"/>
                </a:moveTo>
                <a:cubicBezTo>
                  <a:pt x="1518025" y="640846"/>
                  <a:pt x="1523859" y="647409"/>
                  <a:pt x="1523859" y="654702"/>
                </a:cubicBezTo>
                <a:cubicBezTo>
                  <a:pt x="1523859" y="661265"/>
                  <a:pt x="1518025" y="667100"/>
                  <a:pt x="1512190" y="667100"/>
                </a:cubicBezTo>
                <a:cubicBezTo>
                  <a:pt x="1504169" y="667100"/>
                  <a:pt x="1497604" y="662724"/>
                  <a:pt x="1497604" y="654702"/>
                </a:cubicBezTo>
                <a:cubicBezTo>
                  <a:pt x="1497604" y="647409"/>
                  <a:pt x="1504169" y="640846"/>
                  <a:pt x="1512190" y="640846"/>
                </a:cubicBezTo>
                <a:close/>
                <a:moveTo>
                  <a:pt x="1440623" y="640846"/>
                </a:moveTo>
                <a:cubicBezTo>
                  <a:pt x="1447182" y="640846"/>
                  <a:pt x="1453017" y="647409"/>
                  <a:pt x="1453017" y="654702"/>
                </a:cubicBezTo>
                <a:cubicBezTo>
                  <a:pt x="1453017" y="662724"/>
                  <a:pt x="1447182" y="667100"/>
                  <a:pt x="1440623" y="667100"/>
                </a:cubicBezTo>
                <a:cubicBezTo>
                  <a:pt x="1433331" y="667100"/>
                  <a:pt x="1426767" y="662724"/>
                  <a:pt x="1426767" y="654702"/>
                </a:cubicBezTo>
                <a:cubicBezTo>
                  <a:pt x="1426767" y="647409"/>
                  <a:pt x="1433331" y="640846"/>
                  <a:pt x="1440623" y="640846"/>
                </a:cubicBezTo>
                <a:close/>
                <a:moveTo>
                  <a:pt x="1368339" y="640846"/>
                </a:moveTo>
                <a:cubicBezTo>
                  <a:pt x="1376363" y="640846"/>
                  <a:pt x="1382194" y="647409"/>
                  <a:pt x="1382194" y="654702"/>
                </a:cubicBezTo>
                <a:cubicBezTo>
                  <a:pt x="1382194" y="662724"/>
                  <a:pt x="1376363" y="667100"/>
                  <a:pt x="1368339" y="667100"/>
                </a:cubicBezTo>
                <a:cubicBezTo>
                  <a:pt x="1362505" y="667100"/>
                  <a:pt x="1355943" y="662724"/>
                  <a:pt x="1355943" y="654702"/>
                </a:cubicBezTo>
                <a:cubicBezTo>
                  <a:pt x="1355943" y="647409"/>
                  <a:pt x="1362505" y="640846"/>
                  <a:pt x="1368339" y="640846"/>
                </a:cubicBezTo>
                <a:close/>
                <a:moveTo>
                  <a:pt x="1297512" y="640846"/>
                </a:moveTo>
                <a:cubicBezTo>
                  <a:pt x="1305535" y="640846"/>
                  <a:pt x="1311369" y="647409"/>
                  <a:pt x="1311369" y="654702"/>
                </a:cubicBezTo>
                <a:cubicBezTo>
                  <a:pt x="1311369" y="662724"/>
                  <a:pt x="1305535" y="667100"/>
                  <a:pt x="1297512" y="667100"/>
                </a:cubicBezTo>
                <a:cubicBezTo>
                  <a:pt x="1291678" y="667100"/>
                  <a:pt x="1285116" y="662724"/>
                  <a:pt x="1285116" y="654702"/>
                </a:cubicBezTo>
                <a:cubicBezTo>
                  <a:pt x="1285116" y="647409"/>
                  <a:pt x="1291678" y="640846"/>
                  <a:pt x="1297512" y="640846"/>
                </a:cubicBezTo>
                <a:close/>
                <a:moveTo>
                  <a:pt x="1226680" y="640846"/>
                </a:moveTo>
                <a:cubicBezTo>
                  <a:pt x="1233973" y="640846"/>
                  <a:pt x="1240537" y="647409"/>
                  <a:pt x="1240537" y="654702"/>
                </a:cubicBezTo>
                <a:cubicBezTo>
                  <a:pt x="1240537" y="662724"/>
                  <a:pt x="1233973" y="667100"/>
                  <a:pt x="1226680" y="667100"/>
                </a:cubicBezTo>
                <a:cubicBezTo>
                  <a:pt x="1218667" y="667100"/>
                  <a:pt x="1214291" y="662724"/>
                  <a:pt x="1214291" y="654702"/>
                </a:cubicBezTo>
                <a:cubicBezTo>
                  <a:pt x="1214291" y="647409"/>
                  <a:pt x="1218667" y="640846"/>
                  <a:pt x="1226680" y="640846"/>
                </a:cubicBezTo>
                <a:close/>
                <a:moveTo>
                  <a:pt x="1154878" y="640846"/>
                </a:moveTo>
                <a:cubicBezTo>
                  <a:pt x="1162660" y="640846"/>
                  <a:pt x="1169666" y="647409"/>
                  <a:pt x="1169666" y="654702"/>
                </a:cubicBezTo>
                <a:cubicBezTo>
                  <a:pt x="1169666" y="662724"/>
                  <a:pt x="1162660" y="667100"/>
                  <a:pt x="1154878" y="667100"/>
                </a:cubicBezTo>
                <a:cubicBezTo>
                  <a:pt x="1146318" y="667100"/>
                  <a:pt x="1140088" y="662724"/>
                  <a:pt x="1140088" y="654702"/>
                </a:cubicBezTo>
                <a:cubicBezTo>
                  <a:pt x="1140088" y="647409"/>
                  <a:pt x="1146318" y="640846"/>
                  <a:pt x="1154878" y="640846"/>
                </a:cubicBezTo>
                <a:close/>
                <a:moveTo>
                  <a:pt x="1084051" y="640846"/>
                </a:moveTo>
                <a:cubicBezTo>
                  <a:pt x="1091834" y="640846"/>
                  <a:pt x="1098838" y="647409"/>
                  <a:pt x="1098838" y="654702"/>
                </a:cubicBezTo>
                <a:cubicBezTo>
                  <a:pt x="1098838" y="662724"/>
                  <a:pt x="1091834" y="667100"/>
                  <a:pt x="1084051" y="667100"/>
                </a:cubicBezTo>
                <a:cubicBezTo>
                  <a:pt x="1075486" y="667100"/>
                  <a:pt x="1069261" y="662724"/>
                  <a:pt x="1069261" y="654702"/>
                </a:cubicBezTo>
                <a:cubicBezTo>
                  <a:pt x="1069261" y="647409"/>
                  <a:pt x="1075486" y="640846"/>
                  <a:pt x="1084051" y="640846"/>
                </a:cubicBezTo>
                <a:close/>
                <a:moveTo>
                  <a:pt x="1013010" y="640846"/>
                </a:moveTo>
                <a:cubicBezTo>
                  <a:pt x="1020306" y="640846"/>
                  <a:pt x="1024682" y="647409"/>
                  <a:pt x="1024682" y="654702"/>
                </a:cubicBezTo>
                <a:cubicBezTo>
                  <a:pt x="1024682" y="662724"/>
                  <a:pt x="1020306" y="667100"/>
                  <a:pt x="1013010" y="667100"/>
                </a:cubicBezTo>
                <a:cubicBezTo>
                  <a:pt x="1004989" y="667100"/>
                  <a:pt x="998429" y="662724"/>
                  <a:pt x="998429" y="654702"/>
                </a:cubicBezTo>
                <a:cubicBezTo>
                  <a:pt x="998429" y="647409"/>
                  <a:pt x="1004989" y="640846"/>
                  <a:pt x="1013010" y="640846"/>
                </a:cubicBezTo>
                <a:close/>
                <a:moveTo>
                  <a:pt x="941457" y="640846"/>
                </a:moveTo>
                <a:cubicBezTo>
                  <a:pt x="948018" y="640846"/>
                  <a:pt x="953852" y="647409"/>
                  <a:pt x="953852" y="654702"/>
                </a:cubicBezTo>
                <a:cubicBezTo>
                  <a:pt x="953852" y="662724"/>
                  <a:pt x="948018" y="667100"/>
                  <a:pt x="941457" y="667100"/>
                </a:cubicBezTo>
                <a:cubicBezTo>
                  <a:pt x="934166" y="667100"/>
                  <a:pt x="927599" y="662724"/>
                  <a:pt x="927599" y="654702"/>
                </a:cubicBezTo>
                <a:cubicBezTo>
                  <a:pt x="927599" y="647409"/>
                  <a:pt x="934166" y="640846"/>
                  <a:pt x="941457" y="640846"/>
                </a:cubicBezTo>
                <a:close/>
                <a:moveTo>
                  <a:pt x="870622" y="640846"/>
                </a:moveTo>
                <a:cubicBezTo>
                  <a:pt x="877190" y="640846"/>
                  <a:pt x="883024" y="647409"/>
                  <a:pt x="883024" y="654702"/>
                </a:cubicBezTo>
                <a:cubicBezTo>
                  <a:pt x="883024" y="662724"/>
                  <a:pt x="877190" y="667100"/>
                  <a:pt x="870622" y="667100"/>
                </a:cubicBezTo>
                <a:cubicBezTo>
                  <a:pt x="863332" y="667100"/>
                  <a:pt x="856770" y="662724"/>
                  <a:pt x="856770" y="654702"/>
                </a:cubicBezTo>
                <a:cubicBezTo>
                  <a:pt x="856770" y="647409"/>
                  <a:pt x="863332" y="640846"/>
                  <a:pt x="870622" y="640846"/>
                </a:cubicBezTo>
                <a:close/>
                <a:moveTo>
                  <a:pt x="798337" y="640846"/>
                </a:moveTo>
                <a:cubicBezTo>
                  <a:pt x="806358" y="640846"/>
                  <a:pt x="812191" y="647851"/>
                  <a:pt x="812191" y="655635"/>
                </a:cubicBezTo>
                <a:cubicBezTo>
                  <a:pt x="812191" y="664197"/>
                  <a:pt x="806358" y="670424"/>
                  <a:pt x="798337" y="670424"/>
                </a:cubicBezTo>
                <a:cubicBezTo>
                  <a:pt x="792503" y="670424"/>
                  <a:pt x="785937" y="664197"/>
                  <a:pt x="785937" y="655635"/>
                </a:cubicBezTo>
                <a:cubicBezTo>
                  <a:pt x="785937" y="647851"/>
                  <a:pt x="792503" y="640846"/>
                  <a:pt x="798337" y="640846"/>
                </a:cubicBezTo>
                <a:close/>
                <a:moveTo>
                  <a:pt x="724134" y="640846"/>
                </a:moveTo>
                <a:cubicBezTo>
                  <a:pt x="731428" y="640846"/>
                  <a:pt x="737989" y="647851"/>
                  <a:pt x="737989" y="655635"/>
                </a:cubicBezTo>
                <a:cubicBezTo>
                  <a:pt x="737989" y="664197"/>
                  <a:pt x="731428" y="670424"/>
                  <a:pt x="724134" y="670424"/>
                </a:cubicBezTo>
                <a:cubicBezTo>
                  <a:pt x="717567" y="670424"/>
                  <a:pt x="711735" y="664197"/>
                  <a:pt x="711735" y="655635"/>
                </a:cubicBezTo>
                <a:cubicBezTo>
                  <a:pt x="711735" y="647851"/>
                  <a:pt x="717567" y="640846"/>
                  <a:pt x="724134" y="640846"/>
                </a:cubicBezTo>
                <a:close/>
                <a:moveTo>
                  <a:pt x="653301" y="640846"/>
                </a:moveTo>
                <a:cubicBezTo>
                  <a:pt x="660594" y="640846"/>
                  <a:pt x="667160" y="647851"/>
                  <a:pt x="667160" y="655635"/>
                </a:cubicBezTo>
                <a:cubicBezTo>
                  <a:pt x="667160" y="664197"/>
                  <a:pt x="660594" y="670424"/>
                  <a:pt x="653301" y="670424"/>
                </a:cubicBezTo>
                <a:cubicBezTo>
                  <a:pt x="645283" y="670424"/>
                  <a:pt x="640907" y="664197"/>
                  <a:pt x="640907" y="655635"/>
                </a:cubicBezTo>
                <a:cubicBezTo>
                  <a:pt x="640907" y="647851"/>
                  <a:pt x="645283" y="640846"/>
                  <a:pt x="653301" y="640846"/>
                </a:cubicBezTo>
                <a:close/>
                <a:moveTo>
                  <a:pt x="584864" y="640846"/>
                </a:moveTo>
                <a:cubicBezTo>
                  <a:pt x="592646" y="640846"/>
                  <a:pt x="599651" y="647851"/>
                  <a:pt x="599651" y="655635"/>
                </a:cubicBezTo>
                <a:cubicBezTo>
                  <a:pt x="599651" y="664197"/>
                  <a:pt x="592646" y="670424"/>
                  <a:pt x="584864" y="670424"/>
                </a:cubicBezTo>
                <a:cubicBezTo>
                  <a:pt x="576304" y="670424"/>
                  <a:pt x="570075" y="664197"/>
                  <a:pt x="570075" y="655635"/>
                </a:cubicBezTo>
                <a:cubicBezTo>
                  <a:pt x="570075" y="647851"/>
                  <a:pt x="576304" y="640846"/>
                  <a:pt x="584864" y="640846"/>
                </a:cubicBezTo>
                <a:close/>
                <a:moveTo>
                  <a:pt x="513663" y="640846"/>
                </a:moveTo>
                <a:cubicBezTo>
                  <a:pt x="522010" y="640846"/>
                  <a:pt x="528843" y="647851"/>
                  <a:pt x="528843" y="655635"/>
                </a:cubicBezTo>
                <a:cubicBezTo>
                  <a:pt x="528843" y="664197"/>
                  <a:pt x="522010" y="670424"/>
                  <a:pt x="513663" y="670424"/>
                </a:cubicBezTo>
                <a:cubicBezTo>
                  <a:pt x="506076" y="670424"/>
                  <a:pt x="499246" y="664197"/>
                  <a:pt x="499246" y="655635"/>
                </a:cubicBezTo>
                <a:cubicBezTo>
                  <a:pt x="499246" y="647851"/>
                  <a:pt x="506076" y="640846"/>
                  <a:pt x="513663" y="640846"/>
                </a:cubicBezTo>
                <a:close/>
                <a:moveTo>
                  <a:pt x="439832" y="640846"/>
                </a:moveTo>
                <a:cubicBezTo>
                  <a:pt x="448391" y="640846"/>
                  <a:pt x="454622" y="647851"/>
                  <a:pt x="454622" y="655635"/>
                </a:cubicBezTo>
                <a:cubicBezTo>
                  <a:pt x="454622" y="664197"/>
                  <a:pt x="448391" y="670424"/>
                  <a:pt x="439832" y="670424"/>
                </a:cubicBezTo>
                <a:cubicBezTo>
                  <a:pt x="432049" y="670424"/>
                  <a:pt x="425044" y="664197"/>
                  <a:pt x="425044" y="655635"/>
                </a:cubicBezTo>
                <a:cubicBezTo>
                  <a:pt x="425044" y="647851"/>
                  <a:pt x="432049" y="640846"/>
                  <a:pt x="439832" y="640846"/>
                </a:cubicBezTo>
                <a:close/>
                <a:moveTo>
                  <a:pt x="368070" y="640846"/>
                </a:moveTo>
                <a:cubicBezTo>
                  <a:pt x="376088" y="640846"/>
                  <a:pt x="380465" y="647851"/>
                  <a:pt x="380465" y="655635"/>
                </a:cubicBezTo>
                <a:cubicBezTo>
                  <a:pt x="380465" y="664197"/>
                  <a:pt x="376088" y="670424"/>
                  <a:pt x="368070" y="670424"/>
                </a:cubicBezTo>
                <a:cubicBezTo>
                  <a:pt x="360777" y="670424"/>
                  <a:pt x="354211" y="664197"/>
                  <a:pt x="354211" y="655635"/>
                </a:cubicBezTo>
                <a:cubicBezTo>
                  <a:pt x="354211" y="647851"/>
                  <a:pt x="360777" y="640846"/>
                  <a:pt x="368070" y="640846"/>
                </a:cubicBezTo>
                <a:close/>
                <a:moveTo>
                  <a:pt x="297235" y="640846"/>
                </a:moveTo>
                <a:cubicBezTo>
                  <a:pt x="303798" y="640846"/>
                  <a:pt x="309631" y="647851"/>
                  <a:pt x="309631" y="655635"/>
                </a:cubicBezTo>
                <a:cubicBezTo>
                  <a:pt x="309631" y="664197"/>
                  <a:pt x="303798" y="670424"/>
                  <a:pt x="297235" y="670424"/>
                </a:cubicBezTo>
                <a:cubicBezTo>
                  <a:pt x="289944" y="670424"/>
                  <a:pt x="283379" y="664197"/>
                  <a:pt x="283379" y="655635"/>
                </a:cubicBezTo>
                <a:cubicBezTo>
                  <a:pt x="283379" y="647851"/>
                  <a:pt x="289944" y="640846"/>
                  <a:pt x="297235" y="640846"/>
                </a:cubicBezTo>
                <a:close/>
                <a:moveTo>
                  <a:pt x="4082465" y="570017"/>
                </a:moveTo>
                <a:cubicBezTo>
                  <a:pt x="4090249" y="570017"/>
                  <a:pt x="4097254" y="576244"/>
                  <a:pt x="4097254" y="584805"/>
                </a:cubicBezTo>
                <a:cubicBezTo>
                  <a:pt x="4097254" y="593367"/>
                  <a:pt x="4090249" y="599594"/>
                  <a:pt x="4082465" y="599594"/>
                </a:cubicBezTo>
                <a:cubicBezTo>
                  <a:pt x="4073903" y="599594"/>
                  <a:pt x="4067676" y="593367"/>
                  <a:pt x="4067676" y="584805"/>
                </a:cubicBezTo>
                <a:cubicBezTo>
                  <a:pt x="4067676" y="576244"/>
                  <a:pt x="4073903" y="570017"/>
                  <a:pt x="4082465" y="570017"/>
                </a:cubicBezTo>
                <a:close/>
                <a:moveTo>
                  <a:pt x="4010703" y="570017"/>
                </a:moveTo>
                <a:cubicBezTo>
                  <a:pt x="4017996" y="570017"/>
                  <a:pt x="4023100" y="576244"/>
                  <a:pt x="4023100" y="584805"/>
                </a:cubicBezTo>
                <a:cubicBezTo>
                  <a:pt x="4023100" y="593367"/>
                  <a:pt x="4017996" y="599594"/>
                  <a:pt x="4010703" y="599594"/>
                </a:cubicBezTo>
                <a:cubicBezTo>
                  <a:pt x="4002681" y="599594"/>
                  <a:pt x="3996847" y="593367"/>
                  <a:pt x="3996847" y="584805"/>
                </a:cubicBezTo>
                <a:cubicBezTo>
                  <a:pt x="3996847" y="576244"/>
                  <a:pt x="4002681" y="570017"/>
                  <a:pt x="4010703" y="570017"/>
                </a:cubicBezTo>
                <a:close/>
                <a:moveTo>
                  <a:pt x="3939871" y="570017"/>
                </a:moveTo>
                <a:cubicBezTo>
                  <a:pt x="3946434" y="570017"/>
                  <a:pt x="3952268" y="576244"/>
                  <a:pt x="3952268" y="584805"/>
                </a:cubicBezTo>
                <a:cubicBezTo>
                  <a:pt x="3952268" y="593367"/>
                  <a:pt x="3946434" y="599594"/>
                  <a:pt x="3939871" y="599594"/>
                </a:cubicBezTo>
                <a:cubicBezTo>
                  <a:pt x="3932578" y="599594"/>
                  <a:pt x="3926015" y="593367"/>
                  <a:pt x="3926015" y="584805"/>
                </a:cubicBezTo>
                <a:cubicBezTo>
                  <a:pt x="3926015" y="576244"/>
                  <a:pt x="3932578" y="570017"/>
                  <a:pt x="3939871" y="570017"/>
                </a:cubicBezTo>
                <a:close/>
                <a:moveTo>
                  <a:pt x="3869042" y="570017"/>
                </a:moveTo>
                <a:cubicBezTo>
                  <a:pt x="3875605" y="570017"/>
                  <a:pt x="3881439" y="576244"/>
                  <a:pt x="3881439" y="584805"/>
                </a:cubicBezTo>
                <a:cubicBezTo>
                  <a:pt x="3881439" y="593367"/>
                  <a:pt x="3875605" y="599594"/>
                  <a:pt x="3869042" y="599594"/>
                </a:cubicBezTo>
                <a:cubicBezTo>
                  <a:pt x="3861749" y="599594"/>
                  <a:pt x="3855186" y="593367"/>
                  <a:pt x="3855186" y="584805"/>
                </a:cubicBezTo>
                <a:cubicBezTo>
                  <a:pt x="3855186" y="576244"/>
                  <a:pt x="3861749" y="570017"/>
                  <a:pt x="3869042" y="570017"/>
                </a:cubicBezTo>
                <a:close/>
                <a:moveTo>
                  <a:pt x="3796752" y="570017"/>
                </a:moveTo>
                <a:cubicBezTo>
                  <a:pt x="3804774" y="570017"/>
                  <a:pt x="3810608" y="576244"/>
                  <a:pt x="3810608" y="584805"/>
                </a:cubicBezTo>
                <a:cubicBezTo>
                  <a:pt x="3810608" y="593367"/>
                  <a:pt x="3804774" y="599594"/>
                  <a:pt x="3796752" y="599594"/>
                </a:cubicBezTo>
                <a:cubicBezTo>
                  <a:pt x="3790918" y="599594"/>
                  <a:pt x="3784355" y="593367"/>
                  <a:pt x="3784355" y="584805"/>
                </a:cubicBezTo>
                <a:cubicBezTo>
                  <a:pt x="3784355" y="576244"/>
                  <a:pt x="3790918" y="570017"/>
                  <a:pt x="3796752" y="570017"/>
                </a:cubicBezTo>
                <a:close/>
                <a:moveTo>
                  <a:pt x="3725922" y="570017"/>
                </a:moveTo>
                <a:cubicBezTo>
                  <a:pt x="3733944" y="570017"/>
                  <a:pt x="3739778" y="576244"/>
                  <a:pt x="3739778" y="584805"/>
                </a:cubicBezTo>
                <a:cubicBezTo>
                  <a:pt x="3739778" y="593367"/>
                  <a:pt x="3733944" y="599594"/>
                  <a:pt x="3725922" y="599594"/>
                </a:cubicBezTo>
                <a:cubicBezTo>
                  <a:pt x="3719359" y="599594"/>
                  <a:pt x="3713525" y="593367"/>
                  <a:pt x="3713525" y="584805"/>
                </a:cubicBezTo>
                <a:cubicBezTo>
                  <a:pt x="3713525" y="576244"/>
                  <a:pt x="3719359" y="570017"/>
                  <a:pt x="3725922" y="570017"/>
                </a:cubicBezTo>
                <a:close/>
                <a:moveTo>
                  <a:pt x="3655091" y="570017"/>
                </a:moveTo>
                <a:cubicBezTo>
                  <a:pt x="3662384" y="570017"/>
                  <a:pt x="3668947" y="574392"/>
                  <a:pt x="3668947" y="582414"/>
                </a:cubicBezTo>
                <a:cubicBezTo>
                  <a:pt x="3668947" y="590436"/>
                  <a:pt x="3662384" y="596271"/>
                  <a:pt x="3655091" y="596271"/>
                </a:cubicBezTo>
                <a:cubicBezTo>
                  <a:pt x="3647069" y="596271"/>
                  <a:pt x="3642694" y="590436"/>
                  <a:pt x="3642694" y="582414"/>
                </a:cubicBezTo>
                <a:cubicBezTo>
                  <a:pt x="3642694" y="574392"/>
                  <a:pt x="3647069" y="570017"/>
                  <a:pt x="3655091" y="570017"/>
                </a:cubicBezTo>
                <a:close/>
                <a:moveTo>
                  <a:pt x="3583280" y="570017"/>
                </a:moveTo>
                <a:cubicBezTo>
                  <a:pt x="3591064" y="570017"/>
                  <a:pt x="3598069" y="574392"/>
                  <a:pt x="3598069" y="582414"/>
                </a:cubicBezTo>
                <a:cubicBezTo>
                  <a:pt x="3598069" y="590436"/>
                  <a:pt x="3591064" y="596271"/>
                  <a:pt x="3583280" y="596271"/>
                </a:cubicBezTo>
                <a:cubicBezTo>
                  <a:pt x="3574718" y="596271"/>
                  <a:pt x="3568491" y="590436"/>
                  <a:pt x="3568491" y="582414"/>
                </a:cubicBezTo>
                <a:cubicBezTo>
                  <a:pt x="3568491" y="574392"/>
                  <a:pt x="3574718" y="570017"/>
                  <a:pt x="3583280" y="570017"/>
                </a:cubicBezTo>
                <a:close/>
                <a:moveTo>
                  <a:pt x="3512449" y="570017"/>
                </a:moveTo>
                <a:cubicBezTo>
                  <a:pt x="3520232" y="570017"/>
                  <a:pt x="3527237" y="574392"/>
                  <a:pt x="3527237" y="582414"/>
                </a:cubicBezTo>
                <a:cubicBezTo>
                  <a:pt x="3527237" y="590436"/>
                  <a:pt x="3520232" y="596271"/>
                  <a:pt x="3512449" y="596271"/>
                </a:cubicBezTo>
                <a:cubicBezTo>
                  <a:pt x="3503887" y="596271"/>
                  <a:pt x="3497661" y="590436"/>
                  <a:pt x="3497661" y="582414"/>
                </a:cubicBezTo>
                <a:cubicBezTo>
                  <a:pt x="3497661" y="574392"/>
                  <a:pt x="3503887" y="570017"/>
                  <a:pt x="3512449" y="570017"/>
                </a:cubicBezTo>
                <a:close/>
                <a:moveTo>
                  <a:pt x="3441619" y="570017"/>
                </a:moveTo>
                <a:cubicBezTo>
                  <a:pt x="3450181" y="570017"/>
                  <a:pt x="3456408" y="574392"/>
                  <a:pt x="3456408" y="582414"/>
                </a:cubicBezTo>
                <a:cubicBezTo>
                  <a:pt x="3456408" y="590436"/>
                  <a:pt x="3450181" y="596271"/>
                  <a:pt x="3441619" y="596271"/>
                </a:cubicBezTo>
                <a:cubicBezTo>
                  <a:pt x="3433835" y="596271"/>
                  <a:pt x="3426830" y="590436"/>
                  <a:pt x="3426830" y="582414"/>
                </a:cubicBezTo>
                <a:cubicBezTo>
                  <a:pt x="3426830" y="574392"/>
                  <a:pt x="3433835" y="570017"/>
                  <a:pt x="3441619" y="570017"/>
                </a:cubicBezTo>
                <a:close/>
                <a:moveTo>
                  <a:pt x="3369857" y="570017"/>
                </a:moveTo>
                <a:cubicBezTo>
                  <a:pt x="3377879" y="570017"/>
                  <a:pt x="3382254" y="574392"/>
                  <a:pt x="3382254" y="582414"/>
                </a:cubicBezTo>
                <a:cubicBezTo>
                  <a:pt x="3382254" y="590436"/>
                  <a:pt x="3377879" y="596271"/>
                  <a:pt x="3369857" y="596271"/>
                </a:cubicBezTo>
                <a:cubicBezTo>
                  <a:pt x="3362564" y="596271"/>
                  <a:pt x="3356001" y="590436"/>
                  <a:pt x="3356001" y="582414"/>
                </a:cubicBezTo>
                <a:cubicBezTo>
                  <a:pt x="3356001" y="574392"/>
                  <a:pt x="3362564" y="570017"/>
                  <a:pt x="3369857" y="570017"/>
                </a:cubicBezTo>
                <a:close/>
                <a:moveTo>
                  <a:pt x="3299091" y="570017"/>
                </a:moveTo>
                <a:cubicBezTo>
                  <a:pt x="3305656" y="570017"/>
                  <a:pt x="3311491" y="574392"/>
                  <a:pt x="3311491" y="582414"/>
                </a:cubicBezTo>
                <a:cubicBezTo>
                  <a:pt x="3311491" y="590436"/>
                  <a:pt x="3305656" y="596271"/>
                  <a:pt x="3299091" y="596271"/>
                </a:cubicBezTo>
                <a:cubicBezTo>
                  <a:pt x="3291802" y="596271"/>
                  <a:pt x="3285240" y="590436"/>
                  <a:pt x="3285240" y="582414"/>
                </a:cubicBezTo>
                <a:cubicBezTo>
                  <a:pt x="3285240" y="574392"/>
                  <a:pt x="3291802" y="570017"/>
                  <a:pt x="3299091" y="570017"/>
                </a:cubicBezTo>
                <a:close/>
                <a:moveTo>
                  <a:pt x="3226803" y="570017"/>
                </a:moveTo>
                <a:cubicBezTo>
                  <a:pt x="3234823" y="570017"/>
                  <a:pt x="3240660" y="574392"/>
                  <a:pt x="3240660" y="582414"/>
                </a:cubicBezTo>
                <a:cubicBezTo>
                  <a:pt x="3240660" y="590436"/>
                  <a:pt x="3234823" y="596271"/>
                  <a:pt x="3226803" y="596271"/>
                </a:cubicBezTo>
                <a:cubicBezTo>
                  <a:pt x="3220242" y="596271"/>
                  <a:pt x="3214406" y="590436"/>
                  <a:pt x="3214406" y="582414"/>
                </a:cubicBezTo>
                <a:cubicBezTo>
                  <a:pt x="3214406" y="574392"/>
                  <a:pt x="3220242" y="570017"/>
                  <a:pt x="3226803" y="570017"/>
                </a:cubicBezTo>
                <a:close/>
                <a:moveTo>
                  <a:pt x="3152600" y="570017"/>
                </a:moveTo>
                <a:cubicBezTo>
                  <a:pt x="3159892" y="570017"/>
                  <a:pt x="3166454" y="574392"/>
                  <a:pt x="3166454" y="582414"/>
                </a:cubicBezTo>
                <a:cubicBezTo>
                  <a:pt x="3166454" y="590436"/>
                  <a:pt x="3159892" y="596271"/>
                  <a:pt x="3152600" y="596271"/>
                </a:cubicBezTo>
                <a:cubicBezTo>
                  <a:pt x="3146037" y="596271"/>
                  <a:pt x="3140203" y="590436"/>
                  <a:pt x="3140203" y="582414"/>
                </a:cubicBezTo>
                <a:cubicBezTo>
                  <a:pt x="3140203" y="574392"/>
                  <a:pt x="3146037" y="570017"/>
                  <a:pt x="3152600" y="570017"/>
                </a:cubicBezTo>
                <a:close/>
                <a:moveTo>
                  <a:pt x="3081770" y="570017"/>
                </a:moveTo>
                <a:cubicBezTo>
                  <a:pt x="3089064" y="570017"/>
                  <a:pt x="3095622" y="575851"/>
                  <a:pt x="3095622" y="582414"/>
                </a:cubicBezTo>
                <a:cubicBezTo>
                  <a:pt x="3095622" y="590436"/>
                  <a:pt x="3089064" y="596271"/>
                  <a:pt x="3081770" y="596271"/>
                </a:cubicBezTo>
                <a:cubicBezTo>
                  <a:pt x="3073746" y="596271"/>
                  <a:pt x="3069369" y="590436"/>
                  <a:pt x="3069369" y="582414"/>
                </a:cubicBezTo>
                <a:cubicBezTo>
                  <a:pt x="3069369" y="575851"/>
                  <a:pt x="3073746" y="570017"/>
                  <a:pt x="3081770" y="570017"/>
                </a:cubicBezTo>
                <a:close/>
                <a:moveTo>
                  <a:pt x="3013712" y="570017"/>
                </a:moveTo>
                <a:cubicBezTo>
                  <a:pt x="3021305" y="570017"/>
                  <a:pt x="3028132" y="575851"/>
                  <a:pt x="3028132" y="582414"/>
                </a:cubicBezTo>
                <a:cubicBezTo>
                  <a:pt x="3028132" y="590436"/>
                  <a:pt x="3021305" y="596271"/>
                  <a:pt x="3013712" y="596271"/>
                </a:cubicBezTo>
                <a:cubicBezTo>
                  <a:pt x="3005366" y="596271"/>
                  <a:pt x="2998537" y="590436"/>
                  <a:pt x="2998537" y="582414"/>
                </a:cubicBezTo>
                <a:cubicBezTo>
                  <a:pt x="2998537" y="575851"/>
                  <a:pt x="3005366" y="570017"/>
                  <a:pt x="3013712" y="570017"/>
                </a:cubicBezTo>
                <a:close/>
                <a:moveTo>
                  <a:pt x="2942491" y="570017"/>
                </a:moveTo>
                <a:cubicBezTo>
                  <a:pt x="2951049" y="570017"/>
                  <a:pt x="2957285" y="575851"/>
                  <a:pt x="2957285" y="582414"/>
                </a:cubicBezTo>
                <a:cubicBezTo>
                  <a:pt x="2957285" y="590436"/>
                  <a:pt x="2951049" y="596271"/>
                  <a:pt x="2942491" y="596271"/>
                </a:cubicBezTo>
                <a:cubicBezTo>
                  <a:pt x="2934710" y="596271"/>
                  <a:pt x="2927705" y="590436"/>
                  <a:pt x="2927705" y="582414"/>
                </a:cubicBezTo>
                <a:cubicBezTo>
                  <a:pt x="2927705" y="575851"/>
                  <a:pt x="2934710" y="570017"/>
                  <a:pt x="2942491" y="570017"/>
                </a:cubicBezTo>
                <a:close/>
                <a:moveTo>
                  <a:pt x="2868288" y="570017"/>
                </a:moveTo>
                <a:cubicBezTo>
                  <a:pt x="2876856" y="570017"/>
                  <a:pt x="2883082" y="575851"/>
                  <a:pt x="2883082" y="582414"/>
                </a:cubicBezTo>
                <a:cubicBezTo>
                  <a:pt x="2883082" y="590436"/>
                  <a:pt x="2876856" y="596271"/>
                  <a:pt x="2868288" y="596271"/>
                </a:cubicBezTo>
                <a:cubicBezTo>
                  <a:pt x="2860506" y="596271"/>
                  <a:pt x="2853502" y="590436"/>
                  <a:pt x="2853502" y="582414"/>
                </a:cubicBezTo>
                <a:cubicBezTo>
                  <a:pt x="2853502" y="575851"/>
                  <a:pt x="2860506" y="570017"/>
                  <a:pt x="2868288" y="570017"/>
                </a:cubicBezTo>
                <a:close/>
                <a:moveTo>
                  <a:pt x="2796532" y="570017"/>
                </a:moveTo>
                <a:cubicBezTo>
                  <a:pt x="2804552" y="570017"/>
                  <a:pt x="2808931" y="575851"/>
                  <a:pt x="2808931" y="582414"/>
                </a:cubicBezTo>
                <a:cubicBezTo>
                  <a:pt x="2808931" y="590436"/>
                  <a:pt x="2804552" y="596271"/>
                  <a:pt x="2796532" y="596271"/>
                </a:cubicBezTo>
                <a:cubicBezTo>
                  <a:pt x="2789240" y="596271"/>
                  <a:pt x="2782675" y="590436"/>
                  <a:pt x="2782675" y="582414"/>
                </a:cubicBezTo>
                <a:cubicBezTo>
                  <a:pt x="2782675" y="575851"/>
                  <a:pt x="2789240" y="570017"/>
                  <a:pt x="2796532" y="570017"/>
                </a:cubicBezTo>
                <a:close/>
                <a:moveTo>
                  <a:pt x="2725695" y="570017"/>
                </a:moveTo>
                <a:cubicBezTo>
                  <a:pt x="2731529" y="570017"/>
                  <a:pt x="2738097" y="575851"/>
                  <a:pt x="2738097" y="582414"/>
                </a:cubicBezTo>
                <a:cubicBezTo>
                  <a:pt x="2738097" y="590436"/>
                  <a:pt x="2731529" y="596271"/>
                  <a:pt x="2725695" y="596271"/>
                </a:cubicBezTo>
                <a:cubicBezTo>
                  <a:pt x="2717681" y="596271"/>
                  <a:pt x="2711843" y="590436"/>
                  <a:pt x="2711843" y="582414"/>
                </a:cubicBezTo>
                <a:cubicBezTo>
                  <a:pt x="2711843" y="575851"/>
                  <a:pt x="2717681" y="570017"/>
                  <a:pt x="2725695" y="570017"/>
                </a:cubicBezTo>
                <a:close/>
                <a:moveTo>
                  <a:pt x="2654867" y="570017"/>
                </a:moveTo>
                <a:cubicBezTo>
                  <a:pt x="2660705" y="570017"/>
                  <a:pt x="2667266" y="575851"/>
                  <a:pt x="2667266" y="582414"/>
                </a:cubicBezTo>
                <a:cubicBezTo>
                  <a:pt x="2667266" y="590436"/>
                  <a:pt x="2660705" y="596271"/>
                  <a:pt x="2654867" y="596271"/>
                </a:cubicBezTo>
                <a:cubicBezTo>
                  <a:pt x="2646847" y="596271"/>
                  <a:pt x="2641013" y="590436"/>
                  <a:pt x="2641013" y="582414"/>
                </a:cubicBezTo>
                <a:cubicBezTo>
                  <a:pt x="2641013" y="575851"/>
                  <a:pt x="2646847" y="570017"/>
                  <a:pt x="2654867" y="570017"/>
                </a:cubicBezTo>
                <a:close/>
                <a:moveTo>
                  <a:pt x="2582580" y="570017"/>
                </a:moveTo>
                <a:cubicBezTo>
                  <a:pt x="2589873" y="570017"/>
                  <a:pt x="2596435" y="575851"/>
                  <a:pt x="2596435" y="582414"/>
                </a:cubicBezTo>
                <a:cubicBezTo>
                  <a:pt x="2596435" y="590436"/>
                  <a:pt x="2589873" y="596271"/>
                  <a:pt x="2582580" y="596271"/>
                </a:cubicBezTo>
                <a:cubicBezTo>
                  <a:pt x="2576018" y="596271"/>
                  <a:pt x="2570184" y="590436"/>
                  <a:pt x="2570184" y="582414"/>
                </a:cubicBezTo>
                <a:cubicBezTo>
                  <a:pt x="2570184" y="575851"/>
                  <a:pt x="2576018" y="570017"/>
                  <a:pt x="2582580" y="570017"/>
                </a:cubicBezTo>
                <a:close/>
                <a:moveTo>
                  <a:pt x="2511026" y="570017"/>
                </a:moveTo>
                <a:cubicBezTo>
                  <a:pt x="2519047" y="570017"/>
                  <a:pt x="2525610" y="575851"/>
                  <a:pt x="2525610" y="582414"/>
                </a:cubicBezTo>
                <a:cubicBezTo>
                  <a:pt x="2525610" y="590436"/>
                  <a:pt x="2519047" y="596271"/>
                  <a:pt x="2511026" y="596271"/>
                </a:cubicBezTo>
                <a:cubicBezTo>
                  <a:pt x="2505193" y="596271"/>
                  <a:pt x="2499358" y="590436"/>
                  <a:pt x="2499358" y="582414"/>
                </a:cubicBezTo>
                <a:cubicBezTo>
                  <a:pt x="2499358" y="575851"/>
                  <a:pt x="2505193" y="570017"/>
                  <a:pt x="2511026" y="570017"/>
                </a:cubicBezTo>
                <a:close/>
                <a:moveTo>
                  <a:pt x="2440921" y="570017"/>
                </a:moveTo>
                <a:cubicBezTo>
                  <a:pt x="2448943" y="570017"/>
                  <a:pt x="2454778" y="575851"/>
                  <a:pt x="2454778" y="582414"/>
                </a:cubicBezTo>
                <a:cubicBezTo>
                  <a:pt x="2454778" y="590436"/>
                  <a:pt x="2448943" y="596271"/>
                  <a:pt x="2440921" y="596271"/>
                </a:cubicBezTo>
                <a:cubicBezTo>
                  <a:pt x="2433632" y="596271"/>
                  <a:pt x="2428525" y="590436"/>
                  <a:pt x="2428525" y="582414"/>
                </a:cubicBezTo>
                <a:cubicBezTo>
                  <a:pt x="2428525" y="575851"/>
                  <a:pt x="2433632" y="570017"/>
                  <a:pt x="2440921" y="570017"/>
                </a:cubicBezTo>
                <a:close/>
                <a:moveTo>
                  <a:pt x="2369108" y="570017"/>
                </a:moveTo>
                <a:cubicBezTo>
                  <a:pt x="2377669" y="570017"/>
                  <a:pt x="2383896" y="575851"/>
                  <a:pt x="2383896" y="582414"/>
                </a:cubicBezTo>
                <a:cubicBezTo>
                  <a:pt x="2383896" y="590436"/>
                  <a:pt x="2377669" y="596271"/>
                  <a:pt x="2369108" y="596271"/>
                </a:cubicBezTo>
                <a:cubicBezTo>
                  <a:pt x="2361324" y="596271"/>
                  <a:pt x="2354319" y="590436"/>
                  <a:pt x="2354319" y="582414"/>
                </a:cubicBezTo>
                <a:cubicBezTo>
                  <a:pt x="2354319" y="575851"/>
                  <a:pt x="2361324" y="570017"/>
                  <a:pt x="2369108" y="570017"/>
                </a:cubicBezTo>
                <a:close/>
                <a:moveTo>
                  <a:pt x="2298275" y="570017"/>
                </a:moveTo>
                <a:cubicBezTo>
                  <a:pt x="2306839" y="570017"/>
                  <a:pt x="2313064" y="575851"/>
                  <a:pt x="2313064" y="582414"/>
                </a:cubicBezTo>
                <a:cubicBezTo>
                  <a:pt x="2313064" y="590436"/>
                  <a:pt x="2306839" y="596271"/>
                  <a:pt x="2298275" y="596271"/>
                </a:cubicBezTo>
                <a:cubicBezTo>
                  <a:pt x="2290494" y="596271"/>
                  <a:pt x="2283487" y="590436"/>
                  <a:pt x="2283487" y="582414"/>
                </a:cubicBezTo>
                <a:cubicBezTo>
                  <a:pt x="2283487" y="575851"/>
                  <a:pt x="2290494" y="570017"/>
                  <a:pt x="2298275" y="570017"/>
                </a:cubicBezTo>
                <a:close/>
                <a:moveTo>
                  <a:pt x="2226512" y="570017"/>
                </a:moveTo>
                <a:cubicBezTo>
                  <a:pt x="2234534" y="570017"/>
                  <a:pt x="2238911" y="575851"/>
                  <a:pt x="2238911" y="582414"/>
                </a:cubicBezTo>
                <a:cubicBezTo>
                  <a:pt x="2238911" y="590436"/>
                  <a:pt x="2234534" y="596271"/>
                  <a:pt x="2226512" y="596271"/>
                </a:cubicBezTo>
                <a:cubicBezTo>
                  <a:pt x="2218490" y="596271"/>
                  <a:pt x="2212655" y="590436"/>
                  <a:pt x="2212655" y="582414"/>
                </a:cubicBezTo>
                <a:cubicBezTo>
                  <a:pt x="2212655" y="575851"/>
                  <a:pt x="2218490" y="570017"/>
                  <a:pt x="2226512" y="570017"/>
                </a:cubicBezTo>
                <a:close/>
                <a:moveTo>
                  <a:pt x="2155680" y="570017"/>
                </a:moveTo>
                <a:cubicBezTo>
                  <a:pt x="2161514" y="570017"/>
                  <a:pt x="2168079" y="575851"/>
                  <a:pt x="2168079" y="582414"/>
                </a:cubicBezTo>
                <a:cubicBezTo>
                  <a:pt x="2168079" y="590436"/>
                  <a:pt x="2161514" y="596271"/>
                  <a:pt x="2155680" y="596271"/>
                </a:cubicBezTo>
                <a:cubicBezTo>
                  <a:pt x="2147658" y="596271"/>
                  <a:pt x="2141823" y="590436"/>
                  <a:pt x="2141823" y="582414"/>
                </a:cubicBezTo>
                <a:cubicBezTo>
                  <a:pt x="2141823" y="575851"/>
                  <a:pt x="2147658" y="570017"/>
                  <a:pt x="2155680" y="570017"/>
                </a:cubicBezTo>
                <a:close/>
                <a:moveTo>
                  <a:pt x="2084846" y="570017"/>
                </a:moveTo>
                <a:cubicBezTo>
                  <a:pt x="2090680" y="570017"/>
                  <a:pt x="2097246" y="575851"/>
                  <a:pt x="2097246" y="582414"/>
                </a:cubicBezTo>
                <a:cubicBezTo>
                  <a:pt x="2097246" y="590436"/>
                  <a:pt x="2090680" y="596271"/>
                  <a:pt x="2084846" y="596271"/>
                </a:cubicBezTo>
                <a:cubicBezTo>
                  <a:pt x="2076824" y="596271"/>
                  <a:pt x="2070989" y="590436"/>
                  <a:pt x="2070989" y="582414"/>
                </a:cubicBezTo>
                <a:cubicBezTo>
                  <a:pt x="2070989" y="575851"/>
                  <a:pt x="2076824" y="570017"/>
                  <a:pt x="2084846" y="570017"/>
                </a:cubicBezTo>
                <a:close/>
                <a:moveTo>
                  <a:pt x="2011831" y="570017"/>
                </a:moveTo>
                <a:cubicBezTo>
                  <a:pt x="2019854" y="570017"/>
                  <a:pt x="2026416" y="575851"/>
                  <a:pt x="2026416" y="582414"/>
                </a:cubicBezTo>
                <a:cubicBezTo>
                  <a:pt x="2026416" y="590436"/>
                  <a:pt x="2019854" y="596271"/>
                  <a:pt x="2011831" y="596271"/>
                </a:cubicBezTo>
                <a:cubicBezTo>
                  <a:pt x="2005997" y="596271"/>
                  <a:pt x="2000163" y="590436"/>
                  <a:pt x="2000163" y="582414"/>
                </a:cubicBezTo>
                <a:cubicBezTo>
                  <a:pt x="2000163" y="575851"/>
                  <a:pt x="2005997" y="570017"/>
                  <a:pt x="2011831" y="570017"/>
                </a:cubicBezTo>
                <a:close/>
                <a:moveTo>
                  <a:pt x="1938359" y="570017"/>
                </a:moveTo>
                <a:cubicBezTo>
                  <a:pt x="1946379" y="570017"/>
                  <a:pt x="1952216" y="575851"/>
                  <a:pt x="1952216" y="583873"/>
                </a:cubicBezTo>
                <a:cubicBezTo>
                  <a:pt x="1952216" y="590436"/>
                  <a:pt x="1946379" y="596271"/>
                  <a:pt x="1938359" y="596271"/>
                </a:cubicBezTo>
                <a:cubicBezTo>
                  <a:pt x="1932525" y="596271"/>
                  <a:pt x="1925962" y="590436"/>
                  <a:pt x="1925962" y="583873"/>
                </a:cubicBezTo>
                <a:cubicBezTo>
                  <a:pt x="1925962" y="575851"/>
                  <a:pt x="1932525" y="570017"/>
                  <a:pt x="1938359" y="570017"/>
                </a:cubicBezTo>
                <a:close/>
                <a:moveTo>
                  <a:pt x="1867522" y="570017"/>
                </a:moveTo>
                <a:cubicBezTo>
                  <a:pt x="1875545" y="570017"/>
                  <a:pt x="1881382" y="575851"/>
                  <a:pt x="1881382" y="583873"/>
                </a:cubicBezTo>
                <a:cubicBezTo>
                  <a:pt x="1881382" y="590436"/>
                  <a:pt x="1875545" y="596271"/>
                  <a:pt x="1867522" y="596271"/>
                </a:cubicBezTo>
                <a:cubicBezTo>
                  <a:pt x="1860229" y="596271"/>
                  <a:pt x="1855124" y="590436"/>
                  <a:pt x="1855124" y="583873"/>
                </a:cubicBezTo>
                <a:cubicBezTo>
                  <a:pt x="1855124" y="575851"/>
                  <a:pt x="1860229" y="570017"/>
                  <a:pt x="1867522" y="570017"/>
                </a:cubicBezTo>
                <a:close/>
                <a:moveTo>
                  <a:pt x="1799082" y="570017"/>
                </a:moveTo>
                <a:cubicBezTo>
                  <a:pt x="1807643" y="570017"/>
                  <a:pt x="1813871" y="575851"/>
                  <a:pt x="1813871" y="583873"/>
                </a:cubicBezTo>
                <a:cubicBezTo>
                  <a:pt x="1813871" y="590436"/>
                  <a:pt x="1807643" y="596271"/>
                  <a:pt x="1799082" y="596271"/>
                </a:cubicBezTo>
                <a:cubicBezTo>
                  <a:pt x="1790521" y="596271"/>
                  <a:pt x="1784295" y="590436"/>
                  <a:pt x="1784295" y="583873"/>
                </a:cubicBezTo>
                <a:cubicBezTo>
                  <a:pt x="1784295" y="575851"/>
                  <a:pt x="1790521" y="570017"/>
                  <a:pt x="1799082" y="570017"/>
                </a:cubicBezTo>
                <a:close/>
                <a:moveTo>
                  <a:pt x="1728257" y="570017"/>
                </a:moveTo>
                <a:cubicBezTo>
                  <a:pt x="1736820" y="570017"/>
                  <a:pt x="1743046" y="575851"/>
                  <a:pt x="1743046" y="583873"/>
                </a:cubicBezTo>
                <a:cubicBezTo>
                  <a:pt x="1743046" y="590436"/>
                  <a:pt x="1736820" y="596271"/>
                  <a:pt x="1728257" y="596271"/>
                </a:cubicBezTo>
                <a:cubicBezTo>
                  <a:pt x="1719694" y="596271"/>
                  <a:pt x="1713467" y="590436"/>
                  <a:pt x="1713467" y="583873"/>
                </a:cubicBezTo>
                <a:cubicBezTo>
                  <a:pt x="1713467" y="575851"/>
                  <a:pt x="1719694" y="570017"/>
                  <a:pt x="1728257" y="570017"/>
                </a:cubicBezTo>
                <a:close/>
                <a:moveTo>
                  <a:pt x="1657426" y="570017"/>
                </a:moveTo>
                <a:cubicBezTo>
                  <a:pt x="1665210" y="570017"/>
                  <a:pt x="1672218" y="575851"/>
                  <a:pt x="1672218" y="583873"/>
                </a:cubicBezTo>
                <a:cubicBezTo>
                  <a:pt x="1672218" y="590436"/>
                  <a:pt x="1665210" y="596271"/>
                  <a:pt x="1657426" y="596271"/>
                </a:cubicBezTo>
                <a:cubicBezTo>
                  <a:pt x="1648867" y="596271"/>
                  <a:pt x="1642647" y="590436"/>
                  <a:pt x="1642647" y="583873"/>
                </a:cubicBezTo>
                <a:cubicBezTo>
                  <a:pt x="1642647" y="575851"/>
                  <a:pt x="1648867" y="570017"/>
                  <a:pt x="1657426" y="570017"/>
                </a:cubicBezTo>
                <a:close/>
                <a:moveTo>
                  <a:pt x="1582294" y="570017"/>
                </a:moveTo>
                <a:cubicBezTo>
                  <a:pt x="1589587" y="570017"/>
                  <a:pt x="1594694" y="575851"/>
                  <a:pt x="1594694" y="583873"/>
                </a:cubicBezTo>
                <a:cubicBezTo>
                  <a:pt x="1594694" y="590436"/>
                  <a:pt x="1589587" y="596271"/>
                  <a:pt x="1582294" y="596271"/>
                </a:cubicBezTo>
                <a:cubicBezTo>
                  <a:pt x="1574271" y="596271"/>
                  <a:pt x="1568438" y="590436"/>
                  <a:pt x="1568438" y="583873"/>
                </a:cubicBezTo>
                <a:cubicBezTo>
                  <a:pt x="1568438" y="575851"/>
                  <a:pt x="1574271" y="570017"/>
                  <a:pt x="1582294" y="570017"/>
                </a:cubicBezTo>
                <a:close/>
                <a:moveTo>
                  <a:pt x="1512190" y="570017"/>
                </a:moveTo>
                <a:cubicBezTo>
                  <a:pt x="1518025" y="570017"/>
                  <a:pt x="1523859" y="575851"/>
                  <a:pt x="1523859" y="583873"/>
                </a:cubicBezTo>
                <a:cubicBezTo>
                  <a:pt x="1523859" y="590436"/>
                  <a:pt x="1518025" y="596271"/>
                  <a:pt x="1512190" y="596271"/>
                </a:cubicBezTo>
                <a:cubicBezTo>
                  <a:pt x="1504169" y="596271"/>
                  <a:pt x="1497607" y="590436"/>
                  <a:pt x="1497607" y="583873"/>
                </a:cubicBezTo>
                <a:cubicBezTo>
                  <a:pt x="1497607" y="575851"/>
                  <a:pt x="1504169" y="570017"/>
                  <a:pt x="1512190" y="570017"/>
                </a:cubicBezTo>
                <a:close/>
                <a:moveTo>
                  <a:pt x="1440623" y="570017"/>
                </a:moveTo>
                <a:cubicBezTo>
                  <a:pt x="1447188" y="570017"/>
                  <a:pt x="1453020" y="575851"/>
                  <a:pt x="1453020" y="583873"/>
                </a:cubicBezTo>
                <a:cubicBezTo>
                  <a:pt x="1453020" y="590436"/>
                  <a:pt x="1447188" y="596271"/>
                  <a:pt x="1440623" y="596271"/>
                </a:cubicBezTo>
                <a:cubicBezTo>
                  <a:pt x="1433333" y="596271"/>
                  <a:pt x="1426771" y="590436"/>
                  <a:pt x="1426771" y="583873"/>
                </a:cubicBezTo>
                <a:cubicBezTo>
                  <a:pt x="1426771" y="575851"/>
                  <a:pt x="1433333" y="570017"/>
                  <a:pt x="1440623" y="570017"/>
                </a:cubicBezTo>
                <a:close/>
                <a:moveTo>
                  <a:pt x="1368341" y="570017"/>
                </a:moveTo>
                <a:cubicBezTo>
                  <a:pt x="1376363" y="570017"/>
                  <a:pt x="1382194" y="575851"/>
                  <a:pt x="1382194" y="583873"/>
                </a:cubicBezTo>
                <a:cubicBezTo>
                  <a:pt x="1382194" y="590436"/>
                  <a:pt x="1376363" y="596271"/>
                  <a:pt x="1368341" y="596271"/>
                </a:cubicBezTo>
                <a:cubicBezTo>
                  <a:pt x="1362508" y="596271"/>
                  <a:pt x="1355945" y="590436"/>
                  <a:pt x="1355945" y="583873"/>
                </a:cubicBezTo>
                <a:cubicBezTo>
                  <a:pt x="1355945" y="575851"/>
                  <a:pt x="1362508" y="570017"/>
                  <a:pt x="1368341" y="570017"/>
                </a:cubicBezTo>
                <a:close/>
                <a:moveTo>
                  <a:pt x="1297515" y="570017"/>
                </a:moveTo>
                <a:cubicBezTo>
                  <a:pt x="1305535" y="570017"/>
                  <a:pt x="1311369" y="575851"/>
                  <a:pt x="1311369" y="583873"/>
                </a:cubicBezTo>
                <a:cubicBezTo>
                  <a:pt x="1311369" y="590436"/>
                  <a:pt x="1305535" y="596271"/>
                  <a:pt x="1297515" y="596271"/>
                </a:cubicBezTo>
                <a:cubicBezTo>
                  <a:pt x="1291680" y="596271"/>
                  <a:pt x="1285116" y="590436"/>
                  <a:pt x="1285116" y="583873"/>
                </a:cubicBezTo>
                <a:cubicBezTo>
                  <a:pt x="1285116" y="575851"/>
                  <a:pt x="1289492" y="570017"/>
                  <a:pt x="1297515" y="570017"/>
                </a:cubicBezTo>
                <a:close/>
                <a:moveTo>
                  <a:pt x="1226680" y="570017"/>
                </a:moveTo>
                <a:cubicBezTo>
                  <a:pt x="1233973" y="570017"/>
                  <a:pt x="1240537" y="575851"/>
                  <a:pt x="1240537" y="583873"/>
                </a:cubicBezTo>
                <a:cubicBezTo>
                  <a:pt x="1240537" y="590436"/>
                  <a:pt x="1233973" y="596271"/>
                  <a:pt x="1226680" y="596271"/>
                </a:cubicBezTo>
                <a:cubicBezTo>
                  <a:pt x="1218671" y="596271"/>
                  <a:pt x="1214296" y="590436"/>
                  <a:pt x="1214296" y="583873"/>
                </a:cubicBezTo>
                <a:cubicBezTo>
                  <a:pt x="1214296" y="575851"/>
                  <a:pt x="1218671" y="570017"/>
                  <a:pt x="1226680" y="570017"/>
                </a:cubicBezTo>
                <a:close/>
                <a:moveTo>
                  <a:pt x="1154879" y="570017"/>
                </a:moveTo>
                <a:cubicBezTo>
                  <a:pt x="1162662" y="570017"/>
                  <a:pt x="1169669" y="575851"/>
                  <a:pt x="1169669" y="583873"/>
                </a:cubicBezTo>
                <a:cubicBezTo>
                  <a:pt x="1169669" y="590436"/>
                  <a:pt x="1162662" y="596271"/>
                  <a:pt x="1154879" y="596271"/>
                </a:cubicBezTo>
                <a:cubicBezTo>
                  <a:pt x="1146319" y="596271"/>
                  <a:pt x="1140090" y="590436"/>
                  <a:pt x="1140090" y="583873"/>
                </a:cubicBezTo>
                <a:cubicBezTo>
                  <a:pt x="1140090" y="575851"/>
                  <a:pt x="1146319" y="570017"/>
                  <a:pt x="1154879" y="570017"/>
                </a:cubicBezTo>
                <a:close/>
                <a:moveTo>
                  <a:pt x="1084053" y="570017"/>
                </a:moveTo>
                <a:cubicBezTo>
                  <a:pt x="1091836" y="570017"/>
                  <a:pt x="1098840" y="575851"/>
                  <a:pt x="1098840" y="583873"/>
                </a:cubicBezTo>
                <a:cubicBezTo>
                  <a:pt x="1098840" y="590436"/>
                  <a:pt x="1091836" y="596271"/>
                  <a:pt x="1084053" y="596271"/>
                </a:cubicBezTo>
                <a:cubicBezTo>
                  <a:pt x="1075487" y="596271"/>
                  <a:pt x="1069263" y="590436"/>
                  <a:pt x="1069263" y="583873"/>
                </a:cubicBezTo>
                <a:cubicBezTo>
                  <a:pt x="1069263" y="575851"/>
                  <a:pt x="1075487" y="570017"/>
                  <a:pt x="1084053" y="570017"/>
                </a:cubicBezTo>
                <a:close/>
                <a:moveTo>
                  <a:pt x="1013010" y="570017"/>
                </a:moveTo>
                <a:cubicBezTo>
                  <a:pt x="1020306" y="570017"/>
                  <a:pt x="1024682" y="575851"/>
                  <a:pt x="1024682" y="583873"/>
                </a:cubicBezTo>
                <a:cubicBezTo>
                  <a:pt x="1024682" y="590436"/>
                  <a:pt x="1020306" y="596271"/>
                  <a:pt x="1013010" y="596271"/>
                </a:cubicBezTo>
                <a:cubicBezTo>
                  <a:pt x="1004991" y="596271"/>
                  <a:pt x="998433" y="590436"/>
                  <a:pt x="998433" y="583873"/>
                </a:cubicBezTo>
                <a:cubicBezTo>
                  <a:pt x="998433" y="575851"/>
                  <a:pt x="1004991" y="570017"/>
                  <a:pt x="1013010" y="570017"/>
                </a:cubicBezTo>
                <a:close/>
                <a:moveTo>
                  <a:pt x="941458" y="570017"/>
                </a:moveTo>
                <a:cubicBezTo>
                  <a:pt x="948019" y="570017"/>
                  <a:pt x="953857" y="575851"/>
                  <a:pt x="953857" y="583873"/>
                </a:cubicBezTo>
                <a:cubicBezTo>
                  <a:pt x="953857" y="590436"/>
                  <a:pt x="948019" y="596271"/>
                  <a:pt x="941458" y="596271"/>
                </a:cubicBezTo>
                <a:cubicBezTo>
                  <a:pt x="934166" y="596271"/>
                  <a:pt x="927601" y="590436"/>
                  <a:pt x="927601" y="583873"/>
                </a:cubicBezTo>
                <a:cubicBezTo>
                  <a:pt x="927601" y="575851"/>
                  <a:pt x="934166" y="570017"/>
                  <a:pt x="941458" y="570017"/>
                </a:cubicBezTo>
                <a:close/>
                <a:moveTo>
                  <a:pt x="870626" y="570017"/>
                </a:moveTo>
                <a:cubicBezTo>
                  <a:pt x="877192" y="570017"/>
                  <a:pt x="883027" y="575851"/>
                  <a:pt x="883027" y="583873"/>
                </a:cubicBezTo>
                <a:cubicBezTo>
                  <a:pt x="883027" y="590436"/>
                  <a:pt x="877192" y="596271"/>
                  <a:pt x="870626" y="596271"/>
                </a:cubicBezTo>
                <a:cubicBezTo>
                  <a:pt x="863333" y="596271"/>
                  <a:pt x="856772" y="591895"/>
                  <a:pt x="856772" y="583873"/>
                </a:cubicBezTo>
                <a:cubicBezTo>
                  <a:pt x="856772" y="575851"/>
                  <a:pt x="863333" y="570017"/>
                  <a:pt x="870626" y="570017"/>
                </a:cubicBezTo>
                <a:close/>
                <a:moveTo>
                  <a:pt x="798340" y="570017"/>
                </a:moveTo>
                <a:cubicBezTo>
                  <a:pt x="806360" y="570017"/>
                  <a:pt x="812193" y="575851"/>
                  <a:pt x="812193" y="583873"/>
                </a:cubicBezTo>
                <a:cubicBezTo>
                  <a:pt x="812193" y="591895"/>
                  <a:pt x="806360" y="596271"/>
                  <a:pt x="798340" y="596271"/>
                </a:cubicBezTo>
                <a:cubicBezTo>
                  <a:pt x="792504" y="596271"/>
                  <a:pt x="785941" y="591895"/>
                  <a:pt x="785941" y="583873"/>
                </a:cubicBezTo>
                <a:cubicBezTo>
                  <a:pt x="785941" y="575851"/>
                  <a:pt x="792504" y="570017"/>
                  <a:pt x="798340" y="570017"/>
                </a:cubicBezTo>
                <a:close/>
                <a:moveTo>
                  <a:pt x="724135" y="570017"/>
                </a:moveTo>
                <a:cubicBezTo>
                  <a:pt x="731429" y="570017"/>
                  <a:pt x="737991" y="575851"/>
                  <a:pt x="737991" y="583873"/>
                </a:cubicBezTo>
                <a:cubicBezTo>
                  <a:pt x="737991" y="591895"/>
                  <a:pt x="731429" y="596271"/>
                  <a:pt x="724135" y="596271"/>
                </a:cubicBezTo>
                <a:cubicBezTo>
                  <a:pt x="717571" y="596271"/>
                  <a:pt x="711737" y="591895"/>
                  <a:pt x="711737" y="583873"/>
                </a:cubicBezTo>
                <a:cubicBezTo>
                  <a:pt x="711737" y="575851"/>
                  <a:pt x="717571" y="570017"/>
                  <a:pt x="724135" y="570017"/>
                </a:cubicBezTo>
                <a:close/>
                <a:moveTo>
                  <a:pt x="653306" y="570017"/>
                </a:moveTo>
                <a:cubicBezTo>
                  <a:pt x="660598" y="570017"/>
                  <a:pt x="667161" y="575851"/>
                  <a:pt x="667161" y="583873"/>
                </a:cubicBezTo>
                <a:cubicBezTo>
                  <a:pt x="667161" y="591895"/>
                  <a:pt x="660598" y="596271"/>
                  <a:pt x="653306" y="596271"/>
                </a:cubicBezTo>
                <a:cubicBezTo>
                  <a:pt x="645286" y="596271"/>
                  <a:pt x="640910" y="591895"/>
                  <a:pt x="640910" y="583873"/>
                </a:cubicBezTo>
                <a:cubicBezTo>
                  <a:pt x="640910" y="575851"/>
                  <a:pt x="645286" y="570017"/>
                  <a:pt x="653306" y="570017"/>
                </a:cubicBezTo>
                <a:close/>
                <a:moveTo>
                  <a:pt x="584865" y="570017"/>
                </a:moveTo>
                <a:cubicBezTo>
                  <a:pt x="592648" y="570017"/>
                  <a:pt x="599654" y="575851"/>
                  <a:pt x="599654" y="583873"/>
                </a:cubicBezTo>
                <a:cubicBezTo>
                  <a:pt x="599654" y="591895"/>
                  <a:pt x="592648" y="596271"/>
                  <a:pt x="584865" y="596271"/>
                </a:cubicBezTo>
                <a:cubicBezTo>
                  <a:pt x="576307" y="596271"/>
                  <a:pt x="570076" y="591895"/>
                  <a:pt x="570076" y="583873"/>
                </a:cubicBezTo>
                <a:cubicBezTo>
                  <a:pt x="570076" y="575851"/>
                  <a:pt x="576307" y="570017"/>
                  <a:pt x="584865" y="570017"/>
                </a:cubicBezTo>
                <a:close/>
                <a:moveTo>
                  <a:pt x="513668" y="570017"/>
                </a:moveTo>
                <a:cubicBezTo>
                  <a:pt x="522015" y="570017"/>
                  <a:pt x="528846" y="575851"/>
                  <a:pt x="528846" y="583873"/>
                </a:cubicBezTo>
                <a:cubicBezTo>
                  <a:pt x="528846" y="591895"/>
                  <a:pt x="522015" y="596271"/>
                  <a:pt x="513668" y="596271"/>
                </a:cubicBezTo>
                <a:cubicBezTo>
                  <a:pt x="506076" y="596271"/>
                  <a:pt x="499248" y="591895"/>
                  <a:pt x="499248" y="583873"/>
                </a:cubicBezTo>
                <a:cubicBezTo>
                  <a:pt x="499248" y="575851"/>
                  <a:pt x="506076" y="570017"/>
                  <a:pt x="513668" y="570017"/>
                </a:cubicBezTo>
                <a:close/>
                <a:moveTo>
                  <a:pt x="439833" y="570017"/>
                </a:moveTo>
                <a:cubicBezTo>
                  <a:pt x="448394" y="570017"/>
                  <a:pt x="454623" y="575851"/>
                  <a:pt x="454623" y="583873"/>
                </a:cubicBezTo>
                <a:cubicBezTo>
                  <a:pt x="454623" y="591895"/>
                  <a:pt x="448394" y="596271"/>
                  <a:pt x="439833" y="596271"/>
                </a:cubicBezTo>
                <a:cubicBezTo>
                  <a:pt x="432049" y="596271"/>
                  <a:pt x="425044" y="591895"/>
                  <a:pt x="425044" y="583873"/>
                </a:cubicBezTo>
                <a:cubicBezTo>
                  <a:pt x="425044" y="575851"/>
                  <a:pt x="432049" y="570017"/>
                  <a:pt x="439833" y="570017"/>
                </a:cubicBezTo>
                <a:close/>
                <a:moveTo>
                  <a:pt x="368072" y="570017"/>
                </a:moveTo>
                <a:cubicBezTo>
                  <a:pt x="376089" y="570017"/>
                  <a:pt x="380467" y="575851"/>
                  <a:pt x="380467" y="583873"/>
                </a:cubicBezTo>
                <a:cubicBezTo>
                  <a:pt x="380467" y="591895"/>
                  <a:pt x="376089" y="596271"/>
                  <a:pt x="368072" y="596271"/>
                </a:cubicBezTo>
                <a:cubicBezTo>
                  <a:pt x="360778" y="596271"/>
                  <a:pt x="354211" y="591895"/>
                  <a:pt x="354211" y="583873"/>
                </a:cubicBezTo>
                <a:cubicBezTo>
                  <a:pt x="354211" y="575851"/>
                  <a:pt x="360778" y="570017"/>
                  <a:pt x="368072" y="570017"/>
                </a:cubicBezTo>
                <a:close/>
                <a:moveTo>
                  <a:pt x="3081772" y="499186"/>
                </a:moveTo>
                <a:cubicBezTo>
                  <a:pt x="3089064" y="499186"/>
                  <a:pt x="3095622" y="503561"/>
                  <a:pt x="3095622" y="511583"/>
                </a:cubicBezTo>
                <a:cubicBezTo>
                  <a:pt x="3095622" y="518876"/>
                  <a:pt x="3089064" y="525440"/>
                  <a:pt x="3081772" y="525440"/>
                </a:cubicBezTo>
                <a:cubicBezTo>
                  <a:pt x="3073748" y="525440"/>
                  <a:pt x="3069372" y="518876"/>
                  <a:pt x="3069372" y="511583"/>
                </a:cubicBezTo>
                <a:cubicBezTo>
                  <a:pt x="3069372" y="503561"/>
                  <a:pt x="3073748" y="499186"/>
                  <a:pt x="3081772" y="499186"/>
                </a:cubicBezTo>
                <a:close/>
                <a:moveTo>
                  <a:pt x="3013712" y="499186"/>
                </a:moveTo>
                <a:cubicBezTo>
                  <a:pt x="3021305" y="499186"/>
                  <a:pt x="3028135" y="503561"/>
                  <a:pt x="3028135" y="511583"/>
                </a:cubicBezTo>
                <a:cubicBezTo>
                  <a:pt x="3028135" y="518876"/>
                  <a:pt x="3021305" y="525440"/>
                  <a:pt x="3013712" y="525440"/>
                </a:cubicBezTo>
                <a:cubicBezTo>
                  <a:pt x="3005368" y="525440"/>
                  <a:pt x="2998539" y="518876"/>
                  <a:pt x="2998539" y="511583"/>
                </a:cubicBezTo>
                <a:cubicBezTo>
                  <a:pt x="2998539" y="503561"/>
                  <a:pt x="3005368" y="499186"/>
                  <a:pt x="3013712" y="499186"/>
                </a:cubicBezTo>
                <a:close/>
                <a:moveTo>
                  <a:pt x="2942491" y="499186"/>
                </a:moveTo>
                <a:cubicBezTo>
                  <a:pt x="2951052" y="499186"/>
                  <a:pt x="2957285" y="503561"/>
                  <a:pt x="2957285" y="511583"/>
                </a:cubicBezTo>
                <a:cubicBezTo>
                  <a:pt x="2957285" y="518876"/>
                  <a:pt x="2951052" y="525440"/>
                  <a:pt x="2942491" y="525440"/>
                </a:cubicBezTo>
                <a:cubicBezTo>
                  <a:pt x="2934710" y="525440"/>
                  <a:pt x="2927705" y="518876"/>
                  <a:pt x="2927705" y="511583"/>
                </a:cubicBezTo>
                <a:cubicBezTo>
                  <a:pt x="2927705" y="503561"/>
                  <a:pt x="2934710" y="499186"/>
                  <a:pt x="2942491" y="499186"/>
                </a:cubicBezTo>
                <a:close/>
                <a:moveTo>
                  <a:pt x="2868291" y="499186"/>
                </a:moveTo>
                <a:cubicBezTo>
                  <a:pt x="2876856" y="499186"/>
                  <a:pt x="2883082" y="503561"/>
                  <a:pt x="2883082" y="511583"/>
                </a:cubicBezTo>
                <a:cubicBezTo>
                  <a:pt x="2883082" y="518876"/>
                  <a:pt x="2876856" y="525440"/>
                  <a:pt x="2868291" y="525440"/>
                </a:cubicBezTo>
                <a:cubicBezTo>
                  <a:pt x="2860509" y="525440"/>
                  <a:pt x="2853502" y="518876"/>
                  <a:pt x="2853502" y="511583"/>
                </a:cubicBezTo>
                <a:cubicBezTo>
                  <a:pt x="2853502" y="503561"/>
                  <a:pt x="2860509" y="499186"/>
                  <a:pt x="2868291" y="499186"/>
                </a:cubicBezTo>
                <a:close/>
                <a:moveTo>
                  <a:pt x="2796533" y="499186"/>
                </a:moveTo>
                <a:cubicBezTo>
                  <a:pt x="2804555" y="499186"/>
                  <a:pt x="2808931" y="503561"/>
                  <a:pt x="2808931" y="511583"/>
                </a:cubicBezTo>
                <a:cubicBezTo>
                  <a:pt x="2808931" y="518876"/>
                  <a:pt x="2804555" y="525440"/>
                  <a:pt x="2796533" y="525440"/>
                </a:cubicBezTo>
                <a:cubicBezTo>
                  <a:pt x="2789240" y="525440"/>
                  <a:pt x="2782678" y="518876"/>
                  <a:pt x="2782678" y="511583"/>
                </a:cubicBezTo>
                <a:cubicBezTo>
                  <a:pt x="2782678" y="503561"/>
                  <a:pt x="2789240" y="499186"/>
                  <a:pt x="2796533" y="499186"/>
                </a:cubicBezTo>
                <a:close/>
                <a:moveTo>
                  <a:pt x="2725695" y="499186"/>
                </a:moveTo>
                <a:cubicBezTo>
                  <a:pt x="2731532" y="499186"/>
                  <a:pt x="2738097" y="503561"/>
                  <a:pt x="2738097" y="511583"/>
                </a:cubicBezTo>
                <a:cubicBezTo>
                  <a:pt x="2738097" y="518876"/>
                  <a:pt x="2731532" y="525440"/>
                  <a:pt x="2725695" y="525440"/>
                </a:cubicBezTo>
                <a:cubicBezTo>
                  <a:pt x="2717681" y="525440"/>
                  <a:pt x="2711846" y="518876"/>
                  <a:pt x="2711846" y="511583"/>
                </a:cubicBezTo>
                <a:cubicBezTo>
                  <a:pt x="2711846" y="503561"/>
                  <a:pt x="2717681" y="499186"/>
                  <a:pt x="2725695" y="499186"/>
                </a:cubicBezTo>
                <a:close/>
                <a:moveTo>
                  <a:pt x="2654870" y="499186"/>
                </a:moveTo>
                <a:cubicBezTo>
                  <a:pt x="2660705" y="499186"/>
                  <a:pt x="2667266" y="503561"/>
                  <a:pt x="2667266" y="511583"/>
                </a:cubicBezTo>
                <a:cubicBezTo>
                  <a:pt x="2667266" y="518876"/>
                  <a:pt x="2660705" y="525440"/>
                  <a:pt x="2654870" y="525440"/>
                </a:cubicBezTo>
                <a:cubicBezTo>
                  <a:pt x="2646847" y="525440"/>
                  <a:pt x="2641013" y="518876"/>
                  <a:pt x="2641013" y="511583"/>
                </a:cubicBezTo>
                <a:cubicBezTo>
                  <a:pt x="2641013" y="503561"/>
                  <a:pt x="2646847" y="499186"/>
                  <a:pt x="2654870" y="499186"/>
                </a:cubicBezTo>
                <a:close/>
                <a:moveTo>
                  <a:pt x="2582580" y="499186"/>
                </a:moveTo>
                <a:cubicBezTo>
                  <a:pt x="2589873" y="499186"/>
                  <a:pt x="2596435" y="503561"/>
                  <a:pt x="2596435" y="511583"/>
                </a:cubicBezTo>
                <a:cubicBezTo>
                  <a:pt x="2596435" y="518876"/>
                  <a:pt x="2589873" y="525440"/>
                  <a:pt x="2582580" y="525440"/>
                </a:cubicBezTo>
                <a:cubicBezTo>
                  <a:pt x="2576018" y="525440"/>
                  <a:pt x="2570184" y="518876"/>
                  <a:pt x="2570184" y="511583"/>
                </a:cubicBezTo>
                <a:cubicBezTo>
                  <a:pt x="2570184" y="503561"/>
                  <a:pt x="2576018" y="499186"/>
                  <a:pt x="2582580" y="499186"/>
                </a:cubicBezTo>
                <a:close/>
                <a:moveTo>
                  <a:pt x="2511026" y="499186"/>
                </a:moveTo>
                <a:cubicBezTo>
                  <a:pt x="2519047" y="499186"/>
                  <a:pt x="2525610" y="503561"/>
                  <a:pt x="2525610" y="511583"/>
                </a:cubicBezTo>
                <a:cubicBezTo>
                  <a:pt x="2525610" y="518876"/>
                  <a:pt x="2519047" y="525440"/>
                  <a:pt x="2511026" y="525440"/>
                </a:cubicBezTo>
                <a:cubicBezTo>
                  <a:pt x="2505194" y="525440"/>
                  <a:pt x="2499361" y="518876"/>
                  <a:pt x="2499361" y="511583"/>
                </a:cubicBezTo>
                <a:cubicBezTo>
                  <a:pt x="2499361" y="503561"/>
                  <a:pt x="2503735" y="499186"/>
                  <a:pt x="2511026" y="499186"/>
                </a:cubicBezTo>
                <a:close/>
                <a:moveTo>
                  <a:pt x="2440924" y="499186"/>
                </a:moveTo>
                <a:cubicBezTo>
                  <a:pt x="2448944" y="499186"/>
                  <a:pt x="2454781" y="505020"/>
                  <a:pt x="2454781" y="511583"/>
                </a:cubicBezTo>
                <a:cubicBezTo>
                  <a:pt x="2454781" y="518876"/>
                  <a:pt x="2448944" y="525440"/>
                  <a:pt x="2440924" y="525440"/>
                </a:cubicBezTo>
                <a:cubicBezTo>
                  <a:pt x="2433632" y="525440"/>
                  <a:pt x="2428527" y="518876"/>
                  <a:pt x="2428527" y="511583"/>
                </a:cubicBezTo>
                <a:cubicBezTo>
                  <a:pt x="2428527" y="505020"/>
                  <a:pt x="2433632" y="499186"/>
                  <a:pt x="2440924" y="499186"/>
                </a:cubicBezTo>
                <a:close/>
                <a:moveTo>
                  <a:pt x="2369108" y="499186"/>
                </a:moveTo>
                <a:cubicBezTo>
                  <a:pt x="2377672" y="499186"/>
                  <a:pt x="2383898" y="505020"/>
                  <a:pt x="2383898" y="511583"/>
                </a:cubicBezTo>
                <a:cubicBezTo>
                  <a:pt x="2383898" y="518876"/>
                  <a:pt x="2377672" y="525440"/>
                  <a:pt x="2369108" y="525440"/>
                </a:cubicBezTo>
                <a:cubicBezTo>
                  <a:pt x="2361327" y="525440"/>
                  <a:pt x="2354319" y="518876"/>
                  <a:pt x="2354319" y="511583"/>
                </a:cubicBezTo>
                <a:cubicBezTo>
                  <a:pt x="2354319" y="505020"/>
                  <a:pt x="2361327" y="499186"/>
                  <a:pt x="2369108" y="499186"/>
                </a:cubicBezTo>
                <a:close/>
                <a:moveTo>
                  <a:pt x="2298278" y="499186"/>
                </a:moveTo>
                <a:cubicBezTo>
                  <a:pt x="2306839" y="499186"/>
                  <a:pt x="2313066" y="505020"/>
                  <a:pt x="2313066" y="511583"/>
                </a:cubicBezTo>
                <a:cubicBezTo>
                  <a:pt x="2313066" y="518876"/>
                  <a:pt x="2306839" y="525440"/>
                  <a:pt x="2298278" y="525440"/>
                </a:cubicBezTo>
                <a:cubicBezTo>
                  <a:pt x="2290494" y="525440"/>
                  <a:pt x="2283488" y="518876"/>
                  <a:pt x="2283488" y="511583"/>
                </a:cubicBezTo>
                <a:cubicBezTo>
                  <a:pt x="2283488" y="505020"/>
                  <a:pt x="2290494" y="499186"/>
                  <a:pt x="2298278" y="499186"/>
                </a:cubicBezTo>
                <a:close/>
                <a:moveTo>
                  <a:pt x="2226514" y="499186"/>
                </a:moveTo>
                <a:cubicBezTo>
                  <a:pt x="2234534" y="499186"/>
                  <a:pt x="2238914" y="505020"/>
                  <a:pt x="2238914" y="511583"/>
                </a:cubicBezTo>
                <a:cubicBezTo>
                  <a:pt x="2238914" y="518876"/>
                  <a:pt x="2234534" y="525440"/>
                  <a:pt x="2226514" y="525440"/>
                </a:cubicBezTo>
                <a:cubicBezTo>
                  <a:pt x="2218492" y="525440"/>
                  <a:pt x="2212655" y="518876"/>
                  <a:pt x="2212655" y="511583"/>
                </a:cubicBezTo>
                <a:cubicBezTo>
                  <a:pt x="2212655" y="505020"/>
                  <a:pt x="2218492" y="499186"/>
                  <a:pt x="2226514" y="499186"/>
                </a:cubicBezTo>
                <a:close/>
                <a:moveTo>
                  <a:pt x="2155680" y="499186"/>
                </a:moveTo>
                <a:cubicBezTo>
                  <a:pt x="2161514" y="499186"/>
                  <a:pt x="2168079" y="505020"/>
                  <a:pt x="2168079" y="511583"/>
                </a:cubicBezTo>
                <a:cubicBezTo>
                  <a:pt x="2168079" y="518876"/>
                  <a:pt x="2161514" y="525440"/>
                  <a:pt x="2155680" y="525440"/>
                </a:cubicBezTo>
                <a:cubicBezTo>
                  <a:pt x="2147658" y="525440"/>
                  <a:pt x="2141823" y="518876"/>
                  <a:pt x="2141823" y="511583"/>
                </a:cubicBezTo>
                <a:cubicBezTo>
                  <a:pt x="2141823" y="505020"/>
                  <a:pt x="2147658" y="499186"/>
                  <a:pt x="2155680" y="499186"/>
                </a:cubicBezTo>
                <a:close/>
                <a:moveTo>
                  <a:pt x="2084846" y="499186"/>
                </a:moveTo>
                <a:cubicBezTo>
                  <a:pt x="2090680" y="499186"/>
                  <a:pt x="2097246" y="505020"/>
                  <a:pt x="2097246" y="511583"/>
                </a:cubicBezTo>
                <a:cubicBezTo>
                  <a:pt x="2097246" y="518876"/>
                  <a:pt x="2090680" y="525440"/>
                  <a:pt x="2084846" y="525440"/>
                </a:cubicBezTo>
                <a:cubicBezTo>
                  <a:pt x="2076824" y="525440"/>
                  <a:pt x="2070991" y="518876"/>
                  <a:pt x="2070991" y="511583"/>
                </a:cubicBezTo>
                <a:cubicBezTo>
                  <a:pt x="2070991" y="505020"/>
                  <a:pt x="2076824" y="499186"/>
                  <a:pt x="2084846" y="499186"/>
                </a:cubicBezTo>
                <a:close/>
                <a:moveTo>
                  <a:pt x="2011831" y="499186"/>
                </a:moveTo>
                <a:cubicBezTo>
                  <a:pt x="2019855" y="499186"/>
                  <a:pt x="2026416" y="505020"/>
                  <a:pt x="2026416" y="511583"/>
                </a:cubicBezTo>
                <a:cubicBezTo>
                  <a:pt x="2026416" y="518876"/>
                  <a:pt x="2019855" y="525440"/>
                  <a:pt x="2011831" y="525440"/>
                </a:cubicBezTo>
                <a:cubicBezTo>
                  <a:pt x="2005998" y="525440"/>
                  <a:pt x="2000165" y="518876"/>
                  <a:pt x="2000165" y="511583"/>
                </a:cubicBezTo>
                <a:cubicBezTo>
                  <a:pt x="2000165" y="505020"/>
                  <a:pt x="2005998" y="499186"/>
                  <a:pt x="2011831" y="499186"/>
                </a:cubicBezTo>
                <a:close/>
                <a:moveTo>
                  <a:pt x="1938362" y="499186"/>
                </a:moveTo>
                <a:cubicBezTo>
                  <a:pt x="1946382" y="499186"/>
                  <a:pt x="1952216" y="505020"/>
                  <a:pt x="1952216" y="511583"/>
                </a:cubicBezTo>
                <a:cubicBezTo>
                  <a:pt x="1952216" y="518876"/>
                  <a:pt x="1946382" y="525440"/>
                  <a:pt x="1938362" y="525440"/>
                </a:cubicBezTo>
                <a:cubicBezTo>
                  <a:pt x="1932525" y="525440"/>
                  <a:pt x="1925965" y="518876"/>
                  <a:pt x="1925965" y="511583"/>
                </a:cubicBezTo>
                <a:cubicBezTo>
                  <a:pt x="1925965" y="505020"/>
                  <a:pt x="1932525" y="499186"/>
                  <a:pt x="1938362" y="499186"/>
                </a:cubicBezTo>
                <a:close/>
                <a:moveTo>
                  <a:pt x="1867525" y="499186"/>
                </a:moveTo>
                <a:cubicBezTo>
                  <a:pt x="1875547" y="499186"/>
                  <a:pt x="1881384" y="505020"/>
                  <a:pt x="1881384" y="511583"/>
                </a:cubicBezTo>
                <a:cubicBezTo>
                  <a:pt x="1881384" y="518876"/>
                  <a:pt x="1875547" y="525440"/>
                  <a:pt x="1867525" y="525440"/>
                </a:cubicBezTo>
                <a:cubicBezTo>
                  <a:pt x="1860232" y="525440"/>
                  <a:pt x="1855126" y="518876"/>
                  <a:pt x="1855126" y="511583"/>
                </a:cubicBezTo>
                <a:cubicBezTo>
                  <a:pt x="1855126" y="505020"/>
                  <a:pt x="1860232" y="499186"/>
                  <a:pt x="1867525" y="499186"/>
                </a:cubicBezTo>
                <a:close/>
                <a:moveTo>
                  <a:pt x="1799085" y="499186"/>
                </a:moveTo>
                <a:cubicBezTo>
                  <a:pt x="1807644" y="499186"/>
                  <a:pt x="1813871" y="505020"/>
                  <a:pt x="1813871" y="511583"/>
                </a:cubicBezTo>
                <a:cubicBezTo>
                  <a:pt x="1813871" y="518876"/>
                  <a:pt x="1807644" y="525440"/>
                  <a:pt x="1799085" y="525440"/>
                </a:cubicBezTo>
                <a:cubicBezTo>
                  <a:pt x="1790521" y="525440"/>
                  <a:pt x="1784295" y="518876"/>
                  <a:pt x="1784295" y="511583"/>
                </a:cubicBezTo>
                <a:cubicBezTo>
                  <a:pt x="1784295" y="505020"/>
                  <a:pt x="1790521" y="499186"/>
                  <a:pt x="1799085" y="499186"/>
                </a:cubicBezTo>
                <a:close/>
                <a:moveTo>
                  <a:pt x="1728257" y="499186"/>
                </a:moveTo>
                <a:cubicBezTo>
                  <a:pt x="1736822" y="499186"/>
                  <a:pt x="1743046" y="505020"/>
                  <a:pt x="1743046" y="511583"/>
                </a:cubicBezTo>
                <a:cubicBezTo>
                  <a:pt x="1743046" y="518876"/>
                  <a:pt x="1736822" y="525440"/>
                  <a:pt x="1728257" y="525440"/>
                </a:cubicBezTo>
                <a:cubicBezTo>
                  <a:pt x="1719694" y="525440"/>
                  <a:pt x="1713469" y="518876"/>
                  <a:pt x="1713469" y="511583"/>
                </a:cubicBezTo>
                <a:cubicBezTo>
                  <a:pt x="1713469" y="505020"/>
                  <a:pt x="1719694" y="499186"/>
                  <a:pt x="1728257" y="499186"/>
                </a:cubicBezTo>
                <a:close/>
                <a:moveTo>
                  <a:pt x="1657426" y="499186"/>
                </a:moveTo>
                <a:cubicBezTo>
                  <a:pt x="1665210" y="499186"/>
                  <a:pt x="1672218" y="505020"/>
                  <a:pt x="1672218" y="511583"/>
                </a:cubicBezTo>
                <a:cubicBezTo>
                  <a:pt x="1672218" y="518876"/>
                  <a:pt x="1665210" y="525440"/>
                  <a:pt x="1657426" y="525440"/>
                </a:cubicBezTo>
                <a:cubicBezTo>
                  <a:pt x="1648867" y="525440"/>
                  <a:pt x="1642647" y="518876"/>
                  <a:pt x="1642647" y="511583"/>
                </a:cubicBezTo>
                <a:cubicBezTo>
                  <a:pt x="1642647" y="505020"/>
                  <a:pt x="1648867" y="499186"/>
                  <a:pt x="1657426" y="499186"/>
                </a:cubicBezTo>
                <a:close/>
                <a:moveTo>
                  <a:pt x="1582294" y="499186"/>
                </a:moveTo>
                <a:cubicBezTo>
                  <a:pt x="1589590" y="499186"/>
                  <a:pt x="1594694" y="505020"/>
                  <a:pt x="1594694" y="511583"/>
                </a:cubicBezTo>
                <a:cubicBezTo>
                  <a:pt x="1594694" y="518876"/>
                  <a:pt x="1589590" y="525440"/>
                  <a:pt x="1582294" y="525440"/>
                </a:cubicBezTo>
                <a:cubicBezTo>
                  <a:pt x="1574271" y="525440"/>
                  <a:pt x="1568438" y="518876"/>
                  <a:pt x="1568438" y="511583"/>
                </a:cubicBezTo>
                <a:cubicBezTo>
                  <a:pt x="1568438" y="505020"/>
                  <a:pt x="1574271" y="499186"/>
                  <a:pt x="1582294" y="499186"/>
                </a:cubicBezTo>
                <a:close/>
                <a:moveTo>
                  <a:pt x="1512192" y="499186"/>
                </a:moveTo>
                <a:cubicBezTo>
                  <a:pt x="1518025" y="499186"/>
                  <a:pt x="1523862" y="505020"/>
                  <a:pt x="1523862" y="511583"/>
                </a:cubicBezTo>
                <a:cubicBezTo>
                  <a:pt x="1523862" y="518876"/>
                  <a:pt x="1518025" y="525440"/>
                  <a:pt x="1512192" y="525440"/>
                </a:cubicBezTo>
                <a:cubicBezTo>
                  <a:pt x="1504169" y="525440"/>
                  <a:pt x="1497607" y="518876"/>
                  <a:pt x="1497607" y="511583"/>
                </a:cubicBezTo>
                <a:cubicBezTo>
                  <a:pt x="1497607" y="505020"/>
                  <a:pt x="1504169" y="499186"/>
                  <a:pt x="1512192" y="499186"/>
                </a:cubicBezTo>
                <a:close/>
                <a:moveTo>
                  <a:pt x="1440623" y="499186"/>
                </a:moveTo>
                <a:cubicBezTo>
                  <a:pt x="1447188" y="499186"/>
                  <a:pt x="1453023" y="505020"/>
                  <a:pt x="1453023" y="511583"/>
                </a:cubicBezTo>
                <a:cubicBezTo>
                  <a:pt x="1453023" y="518876"/>
                  <a:pt x="1447188" y="525440"/>
                  <a:pt x="1440623" y="525440"/>
                </a:cubicBezTo>
                <a:cubicBezTo>
                  <a:pt x="1433333" y="525440"/>
                  <a:pt x="1426771" y="518876"/>
                  <a:pt x="1426771" y="511583"/>
                </a:cubicBezTo>
                <a:cubicBezTo>
                  <a:pt x="1426771" y="505020"/>
                  <a:pt x="1433333" y="499186"/>
                  <a:pt x="1440623" y="499186"/>
                </a:cubicBezTo>
                <a:close/>
                <a:moveTo>
                  <a:pt x="1368341" y="499186"/>
                </a:moveTo>
                <a:cubicBezTo>
                  <a:pt x="1376363" y="499186"/>
                  <a:pt x="1382196" y="505020"/>
                  <a:pt x="1382196" y="511583"/>
                </a:cubicBezTo>
                <a:cubicBezTo>
                  <a:pt x="1382196" y="518876"/>
                  <a:pt x="1376363" y="525440"/>
                  <a:pt x="1368341" y="525440"/>
                </a:cubicBezTo>
                <a:cubicBezTo>
                  <a:pt x="1362508" y="525440"/>
                  <a:pt x="1355948" y="518876"/>
                  <a:pt x="1355948" y="511583"/>
                </a:cubicBezTo>
                <a:cubicBezTo>
                  <a:pt x="1355948" y="505020"/>
                  <a:pt x="1362508" y="499186"/>
                  <a:pt x="1368341" y="499186"/>
                </a:cubicBezTo>
                <a:close/>
                <a:moveTo>
                  <a:pt x="1297515" y="499186"/>
                </a:moveTo>
                <a:cubicBezTo>
                  <a:pt x="1305538" y="499186"/>
                  <a:pt x="1311369" y="505020"/>
                  <a:pt x="1311369" y="513042"/>
                </a:cubicBezTo>
                <a:cubicBezTo>
                  <a:pt x="1311369" y="518876"/>
                  <a:pt x="1305538" y="525440"/>
                  <a:pt x="1297515" y="525440"/>
                </a:cubicBezTo>
                <a:cubicBezTo>
                  <a:pt x="1289492" y="525440"/>
                  <a:pt x="1285118" y="518876"/>
                  <a:pt x="1285118" y="513042"/>
                </a:cubicBezTo>
                <a:cubicBezTo>
                  <a:pt x="1285118" y="505020"/>
                  <a:pt x="1289492" y="499186"/>
                  <a:pt x="1297515" y="499186"/>
                </a:cubicBezTo>
                <a:close/>
                <a:moveTo>
                  <a:pt x="1225700" y="499186"/>
                </a:moveTo>
                <a:cubicBezTo>
                  <a:pt x="1233484" y="499186"/>
                  <a:pt x="1240491" y="505020"/>
                  <a:pt x="1240491" y="513042"/>
                </a:cubicBezTo>
                <a:cubicBezTo>
                  <a:pt x="1240491" y="518876"/>
                  <a:pt x="1233484" y="525440"/>
                  <a:pt x="1225700" y="525440"/>
                </a:cubicBezTo>
                <a:cubicBezTo>
                  <a:pt x="1217156" y="525440"/>
                  <a:pt x="1210925" y="518876"/>
                  <a:pt x="1210925" y="513042"/>
                </a:cubicBezTo>
                <a:cubicBezTo>
                  <a:pt x="1210925" y="505020"/>
                  <a:pt x="1217156" y="499186"/>
                  <a:pt x="1225700" y="499186"/>
                </a:cubicBezTo>
                <a:close/>
                <a:moveTo>
                  <a:pt x="1154881" y="499186"/>
                </a:moveTo>
                <a:cubicBezTo>
                  <a:pt x="1162665" y="499186"/>
                  <a:pt x="1169669" y="505020"/>
                  <a:pt x="1169669" y="513042"/>
                </a:cubicBezTo>
                <a:cubicBezTo>
                  <a:pt x="1169669" y="518876"/>
                  <a:pt x="1162665" y="525440"/>
                  <a:pt x="1154881" y="525440"/>
                </a:cubicBezTo>
                <a:cubicBezTo>
                  <a:pt x="1146323" y="525440"/>
                  <a:pt x="1140095" y="518876"/>
                  <a:pt x="1140095" y="513042"/>
                </a:cubicBezTo>
                <a:cubicBezTo>
                  <a:pt x="1140095" y="505020"/>
                  <a:pt x="1146323" y="499186"/>
                  <a:pt x="1154881" y="499186"/>
                </a:cubicBezTo>
                <a:close/>
                <a:moveTo>
                  <a:pt x="1084053" y="499186"/>
                </a:moveTo>
                <a:cubicBezTo>
                  <a:pt x="1091836" y="499186"/>
                  <a:pt x="1098842" y="505020"/>
                  <a:pt x="1098842" y="513042"/>
                </a:cubicBezTo>
                <a:cubicBezTo>
                  <a:pt x="1098842" y="518876"/>
                  <a:pt x="1091836" y="525440"/>
                  <a:pt x="1084053" y="525440"/>
                </a:cubicBezTo>
                <a:cubicBezTo>
                  <a:pt x="1075492" y="525440"/>
                  <a:pt x="1069267" y="518876"/>
                  <a:pt x="1069267" y="513042"/>
                </a:cubicBezTo>
                <a:cubicBezTo>
                  <a:pt x="1069267" y="505020"/>
                  <a:pt x="1075492" y="499186"/>
                  <a:pt x="1084053" y="499186"/>
                </a:cubicBezTo>
                <a:close/>
                <a:moveTo>
                  <a:pt x="1013012" y="499186"/>
                </a:moveTo>
                <a:cubicBezTo>
                  <a:pt x="1020310" y="499186"/>
                  <a:pt x="1024685" y="505020"/>
                  <a:pt x="1024685" y="513042"/>
                </a:cubicBezTo>
                <a:cubicBezTo>
                  <a:pt x="1024685" y="518876"/>
                  <a:pt x="1020310" y="525440"/>
                  <a:pt x="1013012" y="525440"/>
                </a:cubicBezTo>
                <a:cubicBezTo>
                  <a:pt x="1004998" y="525440"/>
                  <a:pt x="998433" y="518876"/>
                  <a:pt x="998433" y="513042"/>
                </a:cubicBezTo>
                <a:cubicBezTo>
                  <a:pt x="998433" y="505020"/>
                  <a:pt x="1004998" y="499186"/>
                  <a:pt x="1013012" y="499186"/>
                </a:cubicBezTo>
                <a:close/>
                <a:moveTo>
                  <a:pt x="941461" y="499186"/>
                </a:moveTo>
                <a:cubicBezTo>
                  <a:pt x="948026" y="499186"/>
                  <a:pt x="953861" y="505020"/>
                  <a:pt x="953861" y="513042"/>
                </a:cubicBezTo>
                <a:cubicBezTo>
                  <a:pt x="953861" y="518876"/>
                  <a:pt x="948026" y="525440"/>
                  <a:pt x="941461" y="525440"/>
                </a:cubicBezTo>
                <a:cubicBezTo>
                  <a:pt x="934167" y="525440"/>
                  <a:pt x="927607" y="518876"/>
                  <a:pt x="927607" y="513042"/>
                </a:cubicBezTo>
                <a:cubicBezTo>
                  <a:pt x="927607" y="505020"/>
                  <a:pt x="934167" y="499186"/>
                  <a:pt x="941461" y="499186"/>
                </a:cubicBezTo>
                <a:close/>
                <a:moveTo>
                  <a:pt x="870626" y="499186"/>
                </a:moveTo>
                <a:cubicBezTo>
                  <a:pt x="877192" y="499186"/>
                  <a:pt x="883027" y="505020"/>
                  <a:pt x="883027" y="513042"/>
                </a:cubicBezTo>
                <a:cubicBezTo>
                  <a:pt x="883027" y="518876"/>
                  <a:pt x="877192" y="525440"/>
                  <a:pt x="870626" y="525440"/>
                </a:cubicBezTo>
                <a:cubicBezTo>
                  <a:pt x="863340" y="525440"/>
                  <a:pt x="856774" y="518876"/>
                  <a:pt x="856774" y="513042"/>
                </a:cubicBezTo>
                <a:cubicBezTo>
                  <a:pt x="856774" y="505020"/>
                  <a:pt x="863340" y="499186"/>
                  <a:pt x="870626" y="499186"/>
                </a:cubicBezTo>
                <a:close/>
                <a:moveTo>
                  <a:pt x="798340" y="499186"/>
                </a:moveTo>
                <a:cubicBezTo>
                  <a:pt x="806362" y="499186"/>
                  <a:pt x="812196" y="505020"/>
                  <a:pt x="812196" y="513042"/>
                </a:cubicBezTo>
                <a:cubicBezTo>
                  <a:pt x="812196" y="518876"/>
                  <a:pt x="806362" y="525440"/>
                  <a:pt x="798340" y="525440"/>
                </a:cubicBezTo>
                <a:cubicBezTo>
                  <a:pt x="792508" y="525440"/>
                  <a:pt x="785941" y="518876"/>
                  <a:pt x="785941" y="513042"/>
                </a:cubicBezTo>
                <a:cubicBezTo>
                  <a:pt x="785941" y="505020"/>
                  <a:pt x="792508" y="499186"/>
                  <a:pt x="798340" y="499186"/>
                </a:cubicBezTo>
                <a:close/>
                <a:moveTo>
                  <a:pt x="724135" y="499186"/>
                </a:moveTo>
                <a:cubicBezTo>
                  <a:pt x="731429" y="499186"/>
                  <a:pt x="737991" y="505020"/>
                  <a:pt x="737991" y="513042"/>
                </a:cubicBezTo>
                <a:cubicBezTo>
                  <a:pt x="737991" y="518876"/>
                  <a:pt x="731429" y="525440"/>
                  <a:pt x="724135" y="525440"/>
                </a:cubicBezTo>
                <a:cubicBezTo>
                  <a:pt x="717574" y="525440"/>
                  <a:pt x="711744" y="518876"/>
                  <a:pt x="711744" y="513042"/>
                </a:cubicBezTo>
                <a:cubicBezTo>
                  <a:pt x="711744" y="505020"/>
                  <a:pt x="717574" y="499186"/>
                  <a:pt x="724135" y="499186"/>
                </a:cubicBezTo>
                <a:close/>
                <a:moveTo>
                  <a:pt x="653306" y="499186"/>
                </a:moveTo>
                <a:cubicBezTo>
                  <a:pt x="660598" y="499186"/>
                  <a:pt x="667164" y="505020"/>
                  <a:pt x="667164" y="513042"/>
                </a:cubicBezTo>
                <a:cubicBezTo>
                  <a:pt x="667164" y="518876"/>
                  <a:pt x="660598" y="525440"/>
                  <a:pt x="653306" y="525440"/>
                </a:cubicBezTo>
                <a:cubicBezTo>
                  <a:pt x="645287" y="525440"/>
                  <a:pt x="640910" y="518876"/>
                  <a:pt x="640910" y="513042"/>
                </a:cubicBezTo>
                <a:cubicBezTo>
                  <a:pt x="640910" y="505020"/>
                  <a:pt x="645287" y="499186"/>
                  <a:pt x="653306" y="499186"/>
                </a:cubicBezTo>
                <a:close/>
                <a:moveTo>
                  <a:pt x="584869" y="499186"/>
                </a:moveTo>
                <a:cubicBezTo>
                  <a:pt x="592652" y="499186"/>
                  <a:pt x="599654" y="505020"/>
                  <a:pt x="599654" y="513042"/>
                </a:cubicBezTo>
                <a:cubicBezTo>
                  <a:pt x="599654" y="518876"/>
                  <a:pt x="592652" y="525440"/>
                  <a:pt x="584869" y="525440"/>
                </a:cubicBezTo>
                <a:cubicBezTo>
                  <a:pt x="576309" y="525440"/>
                  <a:pt x="570076" y="518876"/>
                  <a:pt x="570076" y="513042"/>
                </a:cubicBezTo>
                <a:cubicBezTo>
                  <a:pt x="570076" y="505020"/>
                  <a:pt x="576309" y="499186"/>
                  <a:pt x="584869" y="499186"/>
                </a:cubicBezTo>
                <a:close/>
                <a:moveTo>
                  <a:pt x="513670" y="499186"/>
                </a:moveTo>
                <a:cubicBezTo>
                  <a:pt x="522020" y="499186"/>
                  <a:pt x="528846" y="505020"/>
                  <a:pt x="528846" y="513042"/>
                </a:cubicBezTo>
                <a:cubicBezTo>
                  <a:pt x="528846" y="518876"/>
                  <a:pt x="522020" y="525440"/>
                  <a:pt x="513670" y="525440"/>
                </a:cubicBezTo>
                <a:cubicBezTo>
                  <a:pt x="506076" y="525440"/>
                  <a:pt x="499248" y="518876"/>
                  <a:pt x="499248" y="513042"/>
                </a:cubicBezTo>
                <a:cubicBezTo>
                  <a:pt x="499248" y="505020"/>
                  <a:pt x="506076" y="499186"/>
                  <a:pt x="513670" y="499186"/>
                </a:cubicBezTo>
                <a:close/>
                <a:moveTo>
                  <a:pt x="3939871" y="495814"/>
                </a:moveTo>
                <a:cubicBezTo>
                  <a:pt x="3946434" y="495814"/>
                  <a:pt x="3952268" y="502041"/>
                  <a:pt x="3952268" y="510602"/>
                </a:cubicBezTo>
                <a:cubicBezTo>
                  <a:pt x="3952268" y="518386"/>
                  <a:pt x="3946434" y="525391"/>
                  <a:pt x="3939871" y="525391"/>
                </a:cubicBezTo>
                <a:cubicBezTo>
                  <a:pt x="3932578" y="525391"/>
                  <a:pt x="3926015" y="518386"/>
                  <a:pt x="3926015" y="510602"/>
                </a:cubicBezTo>
                <a:cubicBezTo>
                  <a:pt x="3926015" y="502041"/>
                  <a:pt x="3932578" y="495814"/>
                  <a:pt x="3939871" y="495814"/>
                </a:cubicBezTo>
                <a:close/>
                <a:moveTo>
                  <a:pt x="3869042" y="495814"/>
                </a:moveTo>
                <a:cubicBezTo>
                  <a:pt x="3875605" y="495814"/>
                  <a:pt x="3881439" y="502041"/>
                  <a:pt x="3881439" y="510602"/>
                </a:cubicBezTo>
                <a:cubicBezTo>
                  <a:pt x="3881439" y="518386"/>
                  <a:pt x="3875605" y="525391"/>
                  <a:pt x="3869042" y="525391"/>
                </a:cubicBezTo>
                <a:cubicBezTo>
                  <a:pt x="3861749" y="525391"/>
                  <a:pt x="3855186" y="518386"/>
                  <a:pt x="3855186" y="510602"/>
                </a:cubicBezTo>
                <a:cubicBezTo>
                  <a:pt x="3855186" y="502041"/>
                  <a:pt x="3861749" y="495814"/>
                  <a:pt x="3869042" y="495814"/>
                </a:cubicBezTo>
                <a:close/>
                <a:moveTo>
                  <a:pt x="3796752" y="495814"/>
                </a:moveTo>
                <a:cubicBezTo>
                  <a:pt x="3804774" y="495814"/>
                  <a:pt x="3810608" y="502041"/>
                  <a:pt x="3810608" y="510602"/>
                </a:cubicBezTo>
                <a:cubicBezTo>
                  <a:pt x="3810608" y="518386"/>
                  <a:pt x="3804774" y="525391"/>
                  <a:pt x="3796752" y="525391"/>
                </a:cubicBezTo>
                <a:cubicBezTo>
                  <a:pt x="3790918" y="525391"/>
                  <a:pt x="3784355" y="518386"/>
                  <a:pt x="3784355" y="510602"/>
                </a:cubicBezTo>
                <a:cubicBezTo>
                  <a:pt x="3784355" y="502041"/>
                  <a:pt x="3790918" y="495814"/>
                  <a:pt x="3796752" y="495814"/>
                </a:cubicBezTo>
                <a:close/>
                <a:moveTo>
                  <a:pt x="3725922" y="495814"/>
                </a:moveTo>
                <a:cubicBezTo>
                  <a:pt x="3733944" y="495814"/>
                  <a:pt x="3739778" y="502041"/>
                  <a:pt x="3739778" y="510602"/>
                </a:cubicBezTo>
                <a:cubicBezTo>
                  <a:pt x="3739778" y="518386"/>
                  <a:pt x="3733944" y="525391"/>
                  <a:pt x="3725922" y="525391"/>
                </a:cubicBezTo>
                <a:cubicBezTo>
                  <a:pt x="3719359" y="525391"/>
                  <a:pt x="3713525" y="518386"/>
                  <a:pt x="3713525" y="510602"/>
                </a:cubicBezTo>
                <a:cubicBezTo>
                  <a:pt x="3713525" y="502041"/>
                  <a:pt x="3719359" y="495814"/>
                  <a:pt x="3725922" y="495814"/>
                </a:cubicBezTo>
                <a:close/>
                <a:moveTo>
                  <a:pt x="3655091" y="495814"/>
                </a:moveTo>
                <a:cubicBezTo>
                  <a:pt x="3662384" y="495814"/>
                  <a:pt x="3668947" y="502041"/>
                  <a:pt x="3668947" y="510602"/>
                </a:cubicBezTo>
                <a:cubicBezTo>
                  <a:pt x="3668947" y="518386"/>
                  <a:pt x="3662384" y="525391"/>
                  <a:pt x="3655091" y="525391"/>
                </a:cubicBezTo>
                <a:cubicBezTo>
                  <a:pt x="3647069" y="525391"/>
                  <a:pt x="3642694" y="518386"/>
                  <a:pt x="3642694" y="510602"/>
                </a:cubicBezTo>
                <a:cubicBezTo>
                  <a:pt x="3642694" y="502041"/>
                  <a:pt x="3647069" y="495814"/>
                  <a:pt x="3655091" y="495814"/>
                </a:cubicBezTo>
                <a:close/>
                <a:moveTo>
                  <a:pt x="3583280" y="495814"/>
                </a:moveTo>
                <a:cubicBezTo>
                  <a:pt x="3591064" y="495814"/>
                  <a:pt x="3598069" y="502041"/>
                  <a:pt x="3598069" y="510602"/>
                </a:cubicBezTo>
                <a:cubicBezTo>
                  <a:pt x="3598069" y="518386"/>
                  <a:pt x="3591064" y="525391"/>
                  <a:pt x="3583280" y="525391"/>
                </a:cubicBezTo>
                <a:cubicBezTo>
                  <a:pt x="3574718" y="525391"/>
                  <a:pt x="3568491" y="518386"/>
                  <a:pt x="3568491" y="510602"/>
                </a:cubicBezTo>
                <a:cubicBezTo>
                  <a:pt x="3568491" y="502041"/>
                  <a:pt x="3574718" y="495814"/>
                  <a:pt x="3583280" y="495814"/>
                </a:cubicBezTo>
                <a:close/>
                <a:moveTo>
                  <a:pt x="3512449" y="495814"/>
                </a:moveTo>
                <a:cubicBezTo>
                  <a:pt x="3520232" y="495814"/>
                  <a:pt x="3527237" y="502041"/>
                  <a:pt x="3527237" y="510602"/>
                </a:cubicBezTo>
                <a:cubicBezTo>
                  <a:pt x="3527237" y="518386"/>
                  <a:pt x="3520232" y="525391"/>
                  <a:pt x="3512449" y="525391"/>
                </a:cubicBezTo>
                <a:cubicBezTo>
                  <a:pt x="3503887" y="525391"/>
                  <a:pt x="3497661" y="518386"/>
                  <a:pt x="3497661" y="510602"/>
                </a:cubicBezTo>
                <a:cubicBezTo>
                  <a:pt x="3497661" y="502041"/>
                  <a:pt x="3503887" y="495814"/>
                  <a:pt x="3512449" y="495814"/>
                </a:cubicBezTo>
                <a:close/>
                <a:moveTo>
                  <a:pt x="3440686" y="495814"/>
                </a:moveTo>
                <a:cubicBezTo>
                  <a:pt x="3448708" y="495814"/>
                  <a:pt x="3453083" y="502041"/>
                  <a:pt x="3453083" y="510602"/>
                </a:cubicBezTo>
                <a:cubicBezTo>
                  <a:pt x="3453083" y="518386"/>
                  <a:pt x="3448708" y="525391"/>
                  <a:pt x="3440686" y="525391"/>
                </a:cubicBezTo>
                <a:cubicBezTo>
                  <a:pt x="3433393" y="525391"/>
                  <a:pt x="3426830" y="518386"/>
                  <a:pt x="3426830" y="510602"/>
                </a:cubicBezTo>
                <a:cubicBezTo>
                  <a:pt x="3426830" y="502041"/>
                  <a:pt x="3433393" y="495814"/>
                  <a:pt x="3440686" y="495814"/>
                </a:cubicBezTo>
                <a:close/>
                <a:moveTo>
                  <a:pt x="3369857" y="495814"/>
                </a:moveTo>
                <a:cubicBezTo>
                  <a:pt x="3376420" y="495814"/>
                  <a:pt x="3382254" y="502041"/>
                  <a:pt x="3382254" y="510602"/>
                </a:cubicBezTo>
                <a:cubicBezTo>
                  <a:pt x="3382254" y="518386"/>
                  <a:pt x="3376420" y="525391"/>
                  <a:pt x="3369857" y="525391"/>
                </a:cubicBezTo>
                <a:cubicBezTo>
                  <a:pt x="3362564" y="525391"/>
                  <a:pt x="3356001" y="518386"/>
                  <a:pt x="3356001" y="510602"/>
                </a:cubicBezTo>
                <a:cubicBezTo>
                  <a:pt x="3356001" y="502041"/>
                  <a:pt x="3362564" y="495814"/>
                  <a:pt x="3369857" y="495814"/>
                </a:cubicBezTo>
                <a:close/>
                <a:moveTo>
                  <a:pt x="3299094" y="495814"/>
                </a:moveTo>
                <a:cubicBezTo>
                  <a:pt x="3305656" y="495814"/>
                  <a:pt x="3311491" y="502041"/>
                  <a:pt x="3311491" y="510602"/>
                </a:cubicBezTo>
                <a:cubicBezTo>
                  <a:pt x="3311491" y="518386"/>
                  <a:pt x="3305656" y="525391"/>
                  <a:pt x="3299094" y="525391"/>
                </a:cubicBezTo>
                <a:cubicBezTo>
                  <a:pt x="3291802" y="525391"/>
                  <a:pt x="3285240" y="518386"/>
                  <a:pt x="3285240" y="510602"/>
                </a:cubicBezTo>
                <a:cubicBezTo>
                  <a:pt x="3285240" y="502041"/>
                  <a:pt x="3291802" y="495814"/>
                  <a:pt x="3299094" y="495814"/>
                </a:cubicBezTo>
                <a:close/>
                <a:moveTo>
                  <a:pt x="3226805" y="495814"/>
                </a:moveTo>
                <a:cubicBezTo>
                  <a:pt x="3234825" y="495814"/>
                  <a:pt x="3240660" y="502041"/>
                  <a:pt x="3240660" y="510602"/>
                </a:cubicBezTo>
                <a:cubicBezTo>
                  <a:pt x="3240660" y="518386"/>
                  <a:pt x="3234825" y="525391"/>
                  <a:pt x="3226805" y="525391"/>
                </a:cubicBezTo>
                <a:cubicBezTo>
                  <a:pt x="3220242" y="525391"/>
                  <a:pt x="3214406" y="518386"/>
                  <a:pt x="3214406" y="510602"/>
                </a:cubicBezTo>
                <a:cubicBezTo>
                  <a:pt x="3214406" y="502041"/>
                  <a:pt x="3220242" y="495814"/>
                  <a:pt x="3226805" y="495814"/>
                </a:cubicBezTo>
                <a:close/>
                <a:moveTo>
                  <a:pt x="3152602" y="495814"/>
                </a:moveTo>
                <a:cubicBezTo>
                  <a:pt x="3159895" y="495814"/>
                  <a:pt x="3166454" y="502041"/>
                  <a:pt x="3166454" y="510602"/>
                </a:cubicBezTo>
                <a:cubicBezTo>
                  <a:pt x="3166454" y="518386"/>
                  <a:pt x="3159895" y="525391"/>
                  <a:pt x="3152602" y="525391"/>
                </a:cubicBezTo>
                <a:cubicBezTo>
                  <a:pt x="3146038" y="525391"/>
                  <a:pt x="3140203" y="518386"/>
                  <a:pt x="3140203" y="510602"/>
                </a:cubicBezTo>
                <a:cubicBezTo>
                  <a:pt x="3140203" y="502041"/>
                  <a:pt x="3146038" y="495814"/>
                  <a:pt x="3152602" y="495814"/>
                </a:cubicBezTo>
                <a:close/>
                <a:moveTo>
                  <a:pt x="2439944" y="428356"/>
                </a:moveTo>
                <a:cubicBezTo>
                  <a:pt x="2448502" y="428356"/>
                  <a:pt x="2454729" y="432731"/>
                  <a:pt x="2454729" y="440753"/>
                </a:cubicBezTo>
                <a:cubicBezTo>
                  <a:pt x="2454729" y="448046"/>
                  <a:pt x="2448502" y="454610"/>
                  <a:pt x="2439944" y="454610"/>
                </a:cubicBezTo>
                <a:cubicBezTo>
                  <a:pt x="2432159" y="454610"/>
                  <a:pt x="2425156" y="448046"/>
                  <a:pt x="2425156" y="440753"/>
                </a:cubicBezTo>
                <a:cubicBezTo>
                  <a:pt x="2425156" y="432731"/>
                  <a:pt x="2432159" y="428356"/>
                  <a:pt x="2439944" y="428356"/>
                </a:cubicBezTo>
                <a:close/>
                <a:moveTo>
                  <a:pt x="2369110" y="428356"/>
                </a:moveTo>
                <a:cubicBezTo>
                  <a:pt x="2377672" y="428356"/>
                  <a:pt x="2383898" y="432731"/>
                  <a:pt x="2383898" y="440753"/>
                </a:cubicBezTo>
                <a:cubicBezTo>
                  <a:pt x="2383898" y="448046"/>
                  <a:pt x="2377672" y="454610"/>
                  <a:pt x="2369110" y="454610"/>
                </a:cubicBezTo>
                <a:cubicBezTo>
                  <a:pt x="2361327" y="454610"/>
                  <a:pt x="2354319" y="448046"/>
                  <a:pt x="2354319" y="440753"/>
                </a:cubicBezTo>
                <a:cubicBezTo>
                  <a:pt x="2354319" y="432731"/>
                  <a:pt x="2361327" y="428356"/>
                  <a:pt x="2369110" y="428356"/>
                </a:cubicBezTo>
                <a:close/>
                <a:moveTo>
                  <a:pt x="2298278" y="428356"/>
                </a:moveTo>
                <a:cubicBezTo>
                  <a:pt x="2306842" y="428356"/>
                  <a:pt x="2313066" y="432731"/>
                  <a:pt x="2313066" y="440753"/>
                </a:cubicBezTo>
                <a:cubicBezTo>
                  <a:pt x="2313066" y="448046"/>
                  <a:pt x="2306842" y="454610"/>
                  <a:pt x="2298278" y="454610"/>
                </a:cubicBezTo>
                <a:cubicBezTo>
                  <a:pt x="2290494" y="454610"/>
                  <a:pt x="2283490" y="448046"/>
                  <a:pt x="2283490" y="440753"/>
                </a:cubicBezTo>
                <a:cubicBezTo>
                  <a:pt x="2283490" y="432731"/>
                  <a:pt x="2290494" y="428356"/>
                  <a:pt x="2298278" y="428356"/>
                </a:cubicBezTo>
                <a:close/>
                <a:moveTo>
                  <a:pt x="2226514" y="428356"/>
                </a:moveTo>
                <a:cubicBezTo>
                  <a:pt x="2234537" y="428356"/>
                  <a:pt x="2238914" y="432731"/>
                  <a:pt x="2238914" y="440753"/>
                </a:cubicBezTo>
                <a:cubicBezTo>
                  <a:pt x="2238914" y="448046"/>
                  <a:pt x="2234537" y="454610"/>
                  <a:pt x="2226514" y="454610"/>
                </a:cubicBezTo>
                <a:cubicBezTo>
                  <a:pt x="2218492" y="454610"/>
                  <a:pt x="2212656" y="448046"/>
                  <a:pt x="2212656" y="440753"/>
                </a:cubicBezTo>
                <a:cubicBezTo>
                  <a:pt x="2212656" y="432731"/>
                  <a:pt x="2218492" y="428356"/>
                  <a:pt x="2226514" y="428356"/>
                </a:cubicBezTo>
                <a:close/>
                <a:moveTo>
                  <a:pt x="2155682" y="428356"/>
                </a:moveTo>
                <a:cubicBezTo>
                  <a:pt x="2161517" y="428356"/>
                  <a:pt x="2168079" y="432731"/>
                  <a:pt x="2168079" y="440753"/>
                </a:cubicBezTo>
                <a:cubicBezTo>
                  <a:pt x="2168079" y="448046"/>
                  <a:pt x="2161517" y="454610"/>
                  <a:pt x="2155682" y="454610"/>
                </a:cubicBezTo>
                <a:cubicBezTo>
                  <a:pt x="2147658" y="454610"/>
                  <a:pt x="2141825" y="448046"/>
                  <a:pt x="2141825" y="440753"/>
                </a:cubicBezTo>
                <a:cubicBezTo>
                  <a:pt x="2141825" y="432731"/>
                  <a:pt x="2147658" y="428356"/>
                  <a:pt x="2155682" y="428356"/>
                </a:cubicBezTo>
                <a:close/>
                <a:moveTo>
                  <a:pt x="2084846" y="428356"/>
                </a:moveTo>
                <a:cubicBezTo>
                  <a:pt x="2090682" y="428356"/>
                  <a:pt x="2097246" y="432731"/>
                  <a:pt x="2097246" y="440753"/>
                </a:cubicBezTo>
                <a:cubicBezTo>
                  <a:pt x="2097246" y="448046"/>
                  <a:pt x="2090682" y="454610"/>
                  <a:pt x="2084846" y="454610"/>
                </a:cubicBezTo>
                <a:cubicBezTo>
                  <a:pt x="2076827" y="454610"/>
                  <a:pt x="2070991" y="448046"/>
                  <a:pt x="2070991" y="440753"/>
                </a:cubicBezTo>
                <a:cubicBezTo>
                  <a:pt x="2070991" y="432731"/>
                  <a:pt x="2076827" y="428356"/>
                  <a:pt x="2084846" y="428356"/>
                </a:cubicBezTo>
                <a:close/>
                <a:moveTo>
                  <a:pt x="2011832" y="428356"/>
                </a:moveTo>
                <a:cubicBezTo>
                  <a:pt x="2019855" y="428356"/>
                  <a:pt x="2026418" y="432731"/>
                  <a:pt x="2026418" y="440753"/>
                </a:cubicBezTo>
                <a:cubicBezTo>
                  <a:pt x="2026418" y="448046"/>
                  <a:pt x="2019855" y="454610"/>
                  <a:pt x="2011832" y="454610"/>
                </a:cubicBezTo>
                <a:cubicBezTo>
                  <a:pt x="2005999" y="454610"/>
                  <a:pt x="2000165" y="448046"/>
                  <a:pt x="2000165" y="440753"/>
                </a:cubicBezTo>
                <a:cubicBezTo>
                  <a:pt x="2000165" y="432731"/>
                  <a:pt x="2005999" y="428356"/>
                  <a:pt x="2011832" y="428356"/>
                </a:cubicBezTo>
                <a:close/>
                <a:moveTo>
                  <a:pt x="1938362" y="428356"/>
                </a:moveTo>
                <a:cubicBezTo>
                  <a:pt x="1946382" y="428356"/>
                  <a:pt x="1952216" y="432731"/>
                  <a:pt x="1952216" y="440753"/>
                </a:cubicBezTo>
                <a:cubicBezTo>
                  <a:pt x="1952216" y="448046"/>
                  <a:pt x="1946382" y="454610"/>
                  <a:pt x="1938362" y="454610"/>
                </a:cubicBezTo>
                <a:cubicBezTo>
                  <a:pt x="1932525" y="454610"/>
                  <a:pt x="1925965" y="448046"/>
                  <a:pt x="1925965" y="440753"/>
                </a:cubicBezTo>
                <a:cubicBezTo>
                  <a:pt x="1925965" y="432731"/>
                  <a:pt x="1932525" y="428356"/>
                  <a:pt x="1938362" y="428356"/>
                </a:cubicBezTo>
                <a:close/>
                <a:moveTo>
                  <a:pt x="1867525" y="428356"/>
                </a:moveTo>
                <a:cubicBezTo>
                  <a:pt x="1875547" y="428356"/>
                  <a:pt x="1881384" y="432731"/>
                  <a:pt x="1881384" y="440753"/>
                </a:cubicBezTo>
                <a:cubicBezTo>
                  <a:pt x="1881384" y="448046"/>
                  <a:pt x="1875547" y="454610"/>
                  <a:pt x="1867525" y="454610"/>
                </a:cubicBezTo>
                <a:cubicBezTo>
                  <a:pt x="1860232" y="454610"/>
                  <a:pt x="1855126" y="448046"/>
                  <a:pt x="1855126" y="440753"/>
                </a:cubicBezTo>
                <a:cubicBezTo>
                  <a:pt x="1855126" y="432731"/>
                  <a:pt x="1860232" y="428356"/>
                  <a:pt x="1867525" y="428356"/>
                </a:cubicBezTo>
                <a:close/>
                <a:moveTo>
                  <a:pt x="1799085" y="428356"/>
                </a:moveTo>
                <a:cubicBezTo>
                  <a:pt x="1807644" y="428356"/>
                  <a:pt x="1813873" y="434190"/>
                  <a:pt x="1813873" y="440753"/>
                </a:cubicBezTo>
                <a:cubicBezTo>
                  <a:pt x="1813873" y="448046"/>
                  <a:pt x="1807644" y="454610"/>
                  <a:pt x="1799085" y="454610"/>
                </a:cubicBezTo>
                <a:cubicBezTo>
                  <a:pt x="1790521" y="454610"/>
                  <a:pt x="1784298" y="448046"/>
                  <a:pt x="1784298" y="440753"/>
                </a:cubicBezTo>
                <a:cubicBezTo>
                  <a:pt x="1784298" y="434190"/>
                  <a:pt x="1790521" y="428356"/>
                  <a:pt x="1799085" y="428356"/>
                </a:cubicBezTo>
                <a:close/>
                <a:moveTo>
                  <a:pt x="1728260" y="428356"/>
                </a:moveTo>
                <a:cubicBezTo>
                  <a:pt x="1736822" y="428356"/>
                  <a:pt x="1743046" y="434190"/>
                  <a:pt x="1743046" y="440753"/>
                </a:cubicBezTo>
                <a:cubicBezTo>
                  <a:pt x="1743046" y="448046"/>
                  <a:pt x="1736822" y="454610"/>
                  <a:pt x="1728260" y="454610"/>
                </a:cubicBezTo>
                <a:cubicBezTo>
                  <a:pt x="1719694" y="454610"/>
                  <a:pt x="1713469" y="448046"/>
                  <a:pt x="1713469" y="440753"/>
                </a:cubicBezTo>
                <a:cubicBezTo>
                  <a:pt x="1713469" y="434190"/>
                  <a:pt x="1719694" y="428356"/>
                  <a:pt x="1728260" y="428356"/>
                </a:cubicBezTo>
                <a:close/>
                <a:moveTo>
                  <a:pt x="1657426" y="428356"/>
                </a:moveTo>
                <a:cubicBezTo>
                  <a:pt x="1665212" y="428356"/>
                  <a:pt x="1672218" y="434190"/>
                  <a:pt x="1672218" y="440753"/>
                </a:cubicBezTo>
                <a:cubicBezTo>
                  <a:pt x="1672218" y="448046"/>
                  <a:pt x="1665212" y="454610"/>
                  <a:pt x="1657426" y="454610"/>
                </a:cubicBezTo>
                <a:cubicBezTo>
                  <a:pt x="1648870" y="454610"/>
                  <a:pt x="1642647" y="448046"/>
                  <a:pt x="1642647" y="440753"/>
                </a:cubicBezTo>
                <a:cubicBezTo>
                  <a:pt x="1642647" y="434190"/>
                  <a:pt x="1648870" y="428356"/>
                  <a:pt x="1657426" y="428356"/>
                </a:cubicBezTo>
                <a:close/>
                <a:moveTo>
                  <a:pt x="1582294" y="428356"/>
                </a:moveTo>
                <a:cubicBezTo>
                  <a:pt x="1589590" y="428356"/>
                  <a:pt x="1594697" y="434190"/>
                  <a:pt x="1594697" y="440753"/>
                </a:cubicBezTo>
                <a:cubicBezTo>
                  <a:pt x="1594697" y="448046"/>
                  <a:pt x="1589590" y="454610"/>
                  <a:pt x="1582294" y="454610"/>
                </a:cubicBezTo>
                <a:cubicBezTo>
                  <a:pt x="1574274" y="454610"/>
                  <a:pt x="1568438" y="448046"/>
                  <a:pt x="1568438" y="440753"/>
                </a:cubicBezTo>
                <a:cubicBezTo>
                  <a:pt x="1568438" y="434190"/>
                  <a:pt x="1574274" y="428356"/>
                  <a:pt x="1582294" y="428356"/>
                </a:cubicBezTo>
                <a:close/>
                <a:moveTo>
                  <a:pt x="1512195" y="428356"/>
                </a:moveTo>
                <a:cubicBezTo>
                  <a:pt x="1518027" y="428356"/>
                  <a:pt x="1523862" y="434190"/>
                  <a:pt x="1523862" y="440753"/>
                </a:cubicBezTo>
                <a:cubicBezTo>
                  <a:pt x="1523862" y="448046"/>
                  <a:pt x="1518027" y="454610"/>
                  <a:pt x="1512195" y="454610"/>
                </a:cubicBezTo>
                <a:cubicBezTo>
                  <a:pt x="1504171" y="454610"/>
                  <a:pt x="1497610" y="448046"/>
                  <a:pt x="1497610" y="440753"/>
                </a:cubicBezTo>
                <a:cubicBezTo>
                  <a:pt x="1497610" y="434190"/>
                  <a:pt x="1504171" y="428356"/>
                  <a:pt x="1512195" y="428356"/>
                </a:cubicBezTo>
                <a:close/>
                <a:moveTo>
                  <a:pt x="1439171" y="428356"/>
                </a:moveTo>
                <a:cubicBezTo>
                  <a:pt x="1447188" y="428356"/>
                  <a:pt x="1453023" y="434190"/>
                  <a:pt x="1453023" y="440753"/>
                </a:cubicBezTo>
                <a:cubicBezTo>
                  <a:pt x="1453023" y="448046"/>
                  <a:pt x="1447188" y="454610"/>
                  <a:pt x="1439171" y="454610"/>
                </a:cubicBezTo>
                <a:cubicBezTo>
                  <a:pt x="1433336" y="454610"/>
                  <a:pt x="1426771" y="448046"/>
                  <a:pt x="1426771" y="440753"/>
                </a:cubicBezTo>
                <a:cubicBezTo>
                  <a:pt x="1426771" y="434190"/>
                  <a:pt x="1433336" y="428356"/>
                  <a:pt x="1439171" y="428356"/>
                </a:cubicBezTo>
                <a:close/>
                <a:moveTo>
                  <a:pt x="1368344" y="428356"/>
                </a:moveTo>
                <a:cubicBezTo>
                  <a:pt x="1376365" y="428356"/>
                  <a:pt x="1382196" y="434190"/>
                  <a:pt x="1382196" y="440753"/>
                </a:cubicBezTo>
                <a:cubicBezTo>
                  <a:pt x="1382196" y="448046"/>
                  <a:pt x="1376365" y="454610"/>
                  <a:pt x="1368344" y="454610"/>
                </a:cubicBezTo>
                <a:cubicBezTo>
                  <a:pt x="1362508" y="454610"/>
                  <a:pt x="1355948" y="448046"/>
                  <a:pt x="1355948" y="440753"/>
                </a:cubicBezTo>
                <a:cubicBezTo>
                  <a:pt x="1355948" y="434190"/>
                  <a:pt x="1362508" y="428356"/>
                  <a:pt x="1368344" y="428356"/>
                </a:cubicBezTo>
                <a:close/>
                <a:moveTo>
                  <a:pt x="1297515" y="428356"/>
                </a:moveTo>
                <a:cubicBezTo>
                  <a:pt x="1305538" y="428356"/>
                  <a:pt x="1311372" y="434190"/>
                  <a:pt x="1311372" y="440753"/>
                </a:cubicBezTo>
                <a:cubicBezTo>
                  <a:pt x="1311372" y="448046"/>
                  <a:pt x="1305538" y="454610"/>
                  <a:pt x="1297515" y="454610"/>
                </a:cubicBezTo>
                <a:cubicBezTo>
                  <a:pt x="1289495" y="454610"/>
                  <a:pt x="1285118" y="448046"/>
                  <a:pt x="1285118" y="440753"/>
                </a:cubicBezTo>
                <a:cubicBezTo>
                  <a:pt x="1285118" y="434190"/>
                  <a:pt x="1289495" y="428356"/>
                  <a:pt x="1297515" y="428356"/>
                </a:cubicBezTo>
                <a:close/>
                <a:moveTo>
                  <a:pt x="1225703" y="428356"/>
                </a:moveTo>
                <a:cubicBezTo>
                  <a:pt x="1233487" y="428356"/>
                  <a:pt x="1240491" y="434190"/>
                  <a:pt x="1240491" y="440753"/>
                </a:cubicBezTo>
                <a:cubicBezTo>
                  <a:pt x="1240491" y="448046"/>
                  <a:pt x="1233487" y="454610"/>
                  <a:pt x="1225703" y="454610"/>
                </a:cubicBezTo>
                <a:cubicBezTo>
                  <a:pt x="1217156" y="454610"/>
                  <a:pt x="1210925" y="448046"/>
                  <a:pt x="1210925" y="440753"/>
                </a:cubicBezTo>
                <a:cubicBezTo>
                  <a:pt x="1210925" y="434190"/>
                  <a:pt x="1217156" y="428356"/>
                  <a:pt x="1225703" y="428356"/>
                </a:cubicBezTo>
                <a:close/>
                <a:moveTo>
                  <a:pt x="1154886" y="428356"/>
                </a:moveTo>
                <a:cubicBezTo>
                  <a:pt x="1162673" y="428356"/>
                  <a:pt x="1169676" y="434190"/>
                  <a:pt x="1169676" y="440753"/>
                </a:cubicBezTo>
                <a:cubicBezTo>
                  <a:pt x="1169676" y="448046"/>
                  <a:pt x="1162673" y="454610"/>
                  <a:pt x="1154886" y="454610"/>
                </a:cubicBezTo>
                <a:cubicBezTo>
                  <a:pt x="1146323" y="454610"/>
                  <a:pt x="1140096" y="448046"/>
                  <a:pt x="1140096" y="440753"/>
                </a:cubicBezTo>
                <a:cubicBezTo>
                  <a:pt x="1140096" y="434190"/>
                  <a:pt x="1146323" y="428356"/>
                  <a:pt x="1154886" y="428356"/>
                </a:cubicBezTo>
                <a:close/>
                <a:moveTo>
                  <a:pt x="1084056" y="428356"/>
                </a:moveTo>
                <a:cubicBezTo>
                  <a:pt x="1091840" y="428356"/>
                  <a:pt x="1098844" y="434190"/>
                  <a:pt x="1098844" y="440753"/>
                </a:cubicBezTo>
                <a:cubicBezTo>
                  <a:pt x="1098844" y="448046"/>
                  <a:pt x="1091840" y="454610"/>
                  <a:pt x="1084056" y="454610"/>
                </a:cubicBezTo>
                <a:cubicBezTo>
                  <a:pt x="1075492" y="454610"/>
                  <a:pt x="1069267" y="448046"/>
                  <a:pt x="1069267" y="440753"/>
                </a:cubicBezTo>
                <a:cubicBezTo>
                  <a:pt x="1069267" y="434190"/>
                  <a:pt x="1075492" y="428356"/>
                  <a:pt x="1084056" y="428356"/>
                </a:cubicBezTo>
                <a:close/>
                <a:moveTo>
                  <a:pt x="1013015" y="428356"/>
                </a:moveTo>
                <a:cubicBezTo>
                  <a:pt x="1020312" y="428356"/>
                  <a:pt x="1024685" y="434190"/>
                  <a:pt x="1024685" y="440753"/>
                </a:cubicBezTo>
                <a:cubicBezTo>
                  <a:pt x="1024685" y="448046"/>
                  <a:pt x="1020312" y="454610"/>
                  <a:pt x="1013015" y="454610"/>
                </a:cubicBezTo>
                <a:cubicBezTo>
                  <a:pt x="1004998" y="454610"/>
                  <a:pt x="998434" y="448046"/>
                  <a:pt x="998434" y="440753"/>
                </a:cubicBezTo>
                <a:cubicBezTo>
                  <a:pt x="998434" y="434190"/>
                  <a:pt x="1004998" y="428356"/>
                  <a:pt x="1013015" y="428356"/>
                </a:cubicBezTo>
                <a:close/>
                <a:moveTo>
                  <a:pt x="941465" y="428356"/>
                </a:moveTo>
                <a:cubicBezTo>
                  <a:pt x="948030" y="428356"/>
                  <a:pt x="953864" y="434190"/>
                  <a:pt x="953864" y="440753"/>
                </a:cubicBezTo>
                <a:cubicBezTo>
                  <a:pt x="953864" y="448046"/>
                  <a:pt x="948030" y="454610"/>
                  <a:pt x="941465" y="454610"/>
                </a:cubicBezTo>
                <a:cubicBezTo>
                  <a:pt x="934168" y="454610"/>
                  <a:pt x="927611" y="448046"/>
                  <a:pt x="927611" y="440753"/>
                </a:cubicBezTo>
                <a:cubicBezTo>
                  <a:pt x="927611" y="434190"/>
                  <a:pt x="934168" y="428356"/>
                  <a:pt x="941465" y="428356"/>
                </a:cubicBezTo>
                <a:close/>
                <a:moveTo>
                  <a:pt x="870633" y="428356"/>
                </a:moveTo>
                <a:cubicBezTo>
                  <a:pt x="877194" y="428356"/>
                  <a:pt x="883030" y="434190"/>
                  <a:pt x="883030" y="440753"/>
                </a:cubicBezTo>
                <a:cubicBezTo>
                  <a:pt x="883030" y="448046"/>
                  <a:pt x="877194" y="454610"/>
                  <a:pt x="870633" y="454610"/>
                </a:cubicBezTo>
                <a:cubicBezTo>
                  <a:pt x="863341" y="454610"/>
                  <a:pt x="856774" y="448046"/>
                  <a:pt x="856774" y="440753"/>
                </a:cubicBezTo>
                <a:cubicBezTo>
                  <a:pt x="856774" y="434190"/>
                  <a:pt x="863341" y="428356"/>
                  <a:pt x="870633" y="428356"/>
                </a:cubicBezTo>
                <a:close/>
                <a:moveTo>
                  <a:pt x="798344" y="428356"/>
                </a:moveTo>
                <a:cubicBezTo>
                  <a:pt x="806370" y="428356"/>
                  <a:pt x="812196" y="434190"/>
                  <a:pt x="812196" y="440753"/>
                </a:cubicBezTo>
                <a:cubicBezTo>
                  <a:pt x="812196" y="448046"/>
                  <a:pt x="806370" y="454610"/>
                  <a:pt x="798344" y="454610"/>
                </a:cubicBezTo>
                <a:cubicBezTo>
                  <a:pt x="792510" y="454610"/>
                  <a:pt x="785947" y="448046"/>
                  <a:pt x="785947" y="440753"/>
                </a:cubicBezTo>
                <a:cubicBezTo>
                  <a:pt x="785947" y="434190"/>
                  <a:pt x="792510" y="428356"/>
                  <a:pt x="798344" y="428356"/>
                </a:cubicBezTo>
                <a:close/>
                <a:moveTo>
                  <a:pt x="724138" y="428356"/>
                </a:moveTo>
                <a:cubicBezTo>
                  <a:pt x="731434" y="428356"/>
                  <a:pt x="738002" y="434190"/>
                  <a:pt x="738002" y="442212"/>
                </a:cubicBezTo>
                <a:cubicBezTo>
                  <a:pt x="738002" y="448046"/>
                  <a:pt x="731434" y="454610"/>
                  <a:pt x="724138" y="454610"/>
                </a:cubicBezTo>
                <a:cubicBezTo>
                  <a:pt x="717578" y="454610"/>
                  <a:pt x="711747" y="448046"/>
                  <a:pt x="711747" y="442212"/>
                </a:cubicBezTo>
                <a:cubicBezTo>
                  <a:pt x="711747" y="434190"/>
                  <a:pt x="717578" y="428356"/>
                  <a:pt x="724138" y="428356"/>
                </a:cubicBezTo>
                <a:close/>
                <a:moveTo>
                  <a:pt x="653312" y="428356"/>
                </a:moveTo>
                <a:cubicBezTo>
                  <a:pt x="660604" y="428356"/>
                  <a:pt x="667165" y="434190"/>
                  <a:pt x="667165" y="442212"/>
                </a:cubicBezTo>
                <a:cubicBezTo>
                  <a:pt x="667165" y="448046"/>
                  <a:pt x="660604" y="454610"/>
                  <a:pt x="653312" y="454610"/>
                </a:cubicBezTo>
                <a:cubicBezTo>
                  <a:pt x="645288" y="454610"/>
                  <a:pt x="640912" y="448046"/>
                  <a:pt x="640912" y="442212"/>
                </a:cubicBezTo>
                <a:cubicBezTo>
                  <a:pt x="640912" y="434190"/>
                  <a:pt x="645288" y="428356"/>
                  <a:pt x="653312" y="428356"/>
                </a:cubicBezTo>
                <a:close/>
                <a:moveTo>
                  <a:pt x="3796752" y="424982"/>
                </a:moveTo>
                <a:cubicBezTo>
                  <a:pt x="3804774" y="424982"/>
                  <a:pt x="3810608" y="431209"/>
                  <a:pt x="3810608" y="439771"/>
                </a:cubicBezTo>
                <a:cubicBezTo>
                  <a:pt x="3810608" y="447555"/>
                  <a:pt x="3804774" y="454560"/>
                  <a:pt x="3796752" y="454560"/>
                </a:cubicBezTo>
                <a:cubicBezTo>
                  <a:pt x="3790918" y="454560"/>
                  <a:pt x="3784355" y="447555"/>
                  <a:pt x="3784355" y="439771"/>
                </a:cubicBezTo>
                <a:cubicBezTo>
                  <a:pt x="3784355" y="431209"/>
                  <a:pt x="3790918" y="424982"/>
                  <a:pt x="3796752" y="424982"/>
                </a:cubicBezTo>
                <a:close/>
                <a:moveTo>
                  <a:pt x="3725922" y="424982"/>
                </a:moveTo>
                <a:cubicBezTo>
                  <a:pt x="3733944" y="424982"/>
                  <a:pt x="3739778" y="431209"/>
                  <a:pt x="3739778" y="439771"/>
                </a:cubicBezTo>
                <a:cubicBezTo>
                  <a:pt x="3739778" y="447555"/>
                  <a:pt x="3733944" y="454560"/>
                  <a:pt x="3725922" y="454560"/>
                </a:cubicBezTo>
                <a:cubicBezTo>
                  <a:pt x="3719359" y="454560"/>
                  <a:pt x="3713525" y="447555"/>
                  <a:pt x="3713525" y="439771"/>
                </a:cubicBezTo>
                <a:cubicBezTo>
                  <a:pt x="3713525" y="431209"/>
                  <a:pt x="3717900" y="424982"/>
                  <a:pt x="3725922" y="424982"/>
                </a:cubicBezTo>
                <a:close/>
                <a:moveTo>
                  <a:pt x="3655091" y="424982"/>
                </a:moveTo>
                <a:cubicBezTo>
                  <a:pt x="3662384" y="424982"/>
                  <a:pt x="3668947" y="431209"/>
                  <a:pt x="3668947" y="439771"/>
                </a:cubicBezTo>
                <a:cubicBezTo>
                  <a:pt x="3668947" y="447555"/>
                  <a:pt x="3662384" y="454560"/>
                  <a:pt x="3655091" y="454560"/>
                </a:cubicBezTo>
                <a:cubicBezTo>
                  <a:pt x="3647069" y="454560"/>
                  <a:pt x="3642694" y="447555"/>
                  <a:pt x="3642694" y="439771"/>
                </a:cubicBezTo>
                <a:cubicBezTo>
                  <a:pt x="3642694" y="431209"/>
                  <a:pt x="3647069" y="424982"/>
                  <a:pt x="3655091" y="424982"/>
                </a:cubicBezTo>
                <a:close/>
                <a:moveTo>
                  <a:pt x="3583280" y="424982"/>
                </a:moveTo>
                <a:cubicBezTo>
                  <a:pt x="3591064" y="424982"/>
                  <a:pt x="3598069" y="431209"/>
                  <a:pt x="3598069" y="439771"/>
                </a:cubicBezTo>
                <a:cubicBezTo>
                  <a:pt x="3598069" y="447555"/>
                  <a:pt x="3591064" y="454560"/>
                  <a:pt x="3583280" y="454560"/>
                </a:cubicBezTo>
                <a:cubicBezTo>
                  <a:pt x="3574718" y="454560"/>
                  <a:pt x="3568491" y="447555"/>
                  <a:pt x="3568491" y="439771"/>
                </a:cubicBezTo>
                <a:cubicBezTo>
                  <a:pt x="3568491" y="431209"/>
                  <a:pt x="3574718" y="424982"/>
                  <a:pt x="3583280" y="424982"/>
                </a:cubicBezTo>
                <a:close/>
                <a:moveTo>
                  <a:pt x="3512449" y="424982"/>
                </a:moveTo>
                <a:cubicBezTo>
                  <a:pt x="3520232" y="424982"/>
                  <a:pt x="3527237" y="431209"/>
                  <a:pt x="3527237" y="439771"/>
                </a:cubicBezTo>
                <a:cubicBezTo>
                  <a:pt x="3527237" y="447555"/>
                  <a:pt x="3520232" y="454560"/>
                  <a:pt x="3512449" y="454560"/>
                </a:cubicBezTo>
                <a:cubicBezTo>
                  <a:pt x="3503887" y="454560"/>
                  <a:pt x="3497661" y="447555"/>
                  <a:pt x="3497661" y="439771"/>
                </a:cubicBezTo>
                <a:cubicBezTo>
                  <a:pt x="3497661" y="431209"/>
                  <a:pt x="3503887" y="424982"/>
                  <a:pt x="3512449" y="424982"/>
                </a:cubicBezTo>
                <a:close/>
                <a:moveTo>
                  <a:pt x="3440686" y="424982"/>
                </a:moveTo>
                <a:cubicBezTo>
                  <a:pt x="3448708" y="424982"/>
                  <a:pt x="3453083" y="431209"/>
                  <a:pt x="3453083" y="439771"/>
                </a:cubicBezTo>
                <a:cubicBezTo>
                  <a:pt x="3453083" y="447555"/>
                  <a:pt x="3448708" y="454560"/>
                  <a:pt x="3440686" y="454560"/>
                </a:cubicBezTo>
                <a:cubicBezTo>
                  <a:pt x="3433393" y="454560"/>
                  <a:pt x="3426830" y="447555"/>
                  <a:pt x="3426830" y="439771"/>
                </a:cubicBezTo>
                <a:cubicBezTo>
                  <a:pt x="3426830" y="431209"/>
                  <a:pt x="3433393" y="424982"/>
                  <a:pt x="3440686" y="424982"/>
                </a:cubicBezTo>
                <a:close/>
                <a:moveTo>
                  <a:pt x="3369857" y="424982"/>
                </a:moveTo>
                <a:cubicBezTo>
                  <a:pt x="3376420" y="424982"/>
                  <a:pt x="3382254" y="431209"/>
                  <a:pt x="3382254" y="439771"/>
                </a:cubicBezTo>
                <a:cubicBezTo>
                  <a:pt x="3382254" y="447555"/>
                  <a:pt x="3376420" y="454560"/>
                  <a:pt x="3369857" y="454560"/>
                </a:cubicBezTo>
                <a:cubicBezTo>
                  <a:pt x="3362564" y="454560"/>
                  <a:pt x="3356001" y="447555"/>
                  <a:pt x="3356001" y="439771"/>
                </a:cubicBezTo>
                <a:cubicBezTo>
                  <a:pt x="3356001" y="431209"/>
                  <a:pt x="3362564" y="424982"/>
                  <a:pt x="3369857" y="424982"/>
                </a:cubicBezTo>
                <a:close/>
                <a:moveTo>
                  <a:pt x="3299097" y="424982"/>
                </a:moveTo>
                <a:cubicBezTo>
                  <a:pt x="3305656" y="424982"/>
                  <a:pt x="3311491" y="431209"/>
                  <a:pt x="3311491" y="439771"/>
                </a:cubicBezTo>
                <a:cubicBezTo>
                  <a:pt x="3311491" y="447555"/>
                  <a:pt x="3305656" y="454560"/>
                  <a:pt x="3299097" y="454560"/>
                </a:cubicBezTo>
                <a:cubicBezTo>
                  <a:pt x="3291802" y="454560"/>
                  <a:pt x="3285240" y="447555"/>
                  <a:pt x="3285240" y="439771"/>
                </a:cubicBezTo>
                <a:cubicBezTo>
                  <a:pt x="3285240" y="431209"/>
                  <a:pt x="3291802" y="424982"/>
                  <a:pt x="3299097" y="424982"/>
                </a:cubicBezTo>
                <a:close/>
                <a:moveTo>
                  <a:pt x="3226805" y="424982"/>
                </a:moveTo>
                <a:cubicBezTo>
                  <a:pt x="3234825" y="424982"/>
                  <a:pt x="3240664" y="431209"/>
                  <a:pt x="3240664" y="439771"/>
                </a:cubicBezTo>
                <a:cubicBezTo>
                  <a:pt x="3240664" y="447555"/>
                  <a:pt x="3234825" y="454560"/>
                  <a:pt x="3226805" y="454560"/>
                </a:cubicBezTo>
                <a:cubicBezTo>
                  <a:pt x="3220242" y="454560"/>
                  <a:pt x="3214406" y="447555"/>
                  <a:pt x="3214406" y="439771"/>
                </a:cubicBezTo>
                <a:cubicBezTo>
                  <a:pt x="3214406" y="431209"/>
                  <a:pt x="3220242" y="424982"/>
                  <a:pt x="3226805" y="424982"/>
                </a:cubicBezTo>
                <a:close/>
                <a:moveTo>
                  <a:pt x="3152602" y="424982"/>
                </a:moveTo>
                <a:cubicBezTo>
                  <a:pt x="3159895" y="424982"/>
                  <a:pt x="3166460" y="431209"/>
                  <a:pt x="3166460" y="439771"/>
                </a:cubicBezTo>
                <a:cubicBezTo>
                  <a:pt x="3166460" y="447555"/>
                  <a:pt x="3159895" y="454560"/>
                  <a:pt x="3152602" y="454560"/>
                </a:cubicBezTo>
                <a:cubicBezTo>
                  <a:pt x="3146038" y="454560"/>
                  <a:pt x="3140203" y="447555"/>
                  <a:pt x="3140203" y="439771"/>
                </a:cubicBezTo>
                <a:cubicBezTo>
                  <a:pt x="3140203" y="431209"/>
                  <a:pt x="3146038" y="424982"/>
                  <a:pt x="3152602" y="424982"/>
                </a:cubicBezTo>
                <a:close/>
                <a:moveTo>
                  <a:pt x="3081772" y="424982"/>
                </a:moveTo>
                <a:cubicBezTo>
                  <a:pt x="3089064" y="424982"/>
                  <a:pt x="3095624" y="431209"/>
                  <a:pt x="3095624" y="439771"/>
                </a:cubicBezTo>
                <a:cubicBezTo>
                  <a:pt x="3095624" y="447555"/>
                  <a:pt x="3089064" y="454560"/>
                  <a:pt x="3081772" y="454560"/>
                </a:cubicBezTo>
                <a:cubicBezTo>
                  <a:pt x="3073748" y="454560"/>
                  <a:pt x="3069372" y="447555"/>
                  <a:pt x="3069372" y="439771"/>
                </a:cubicBezTo>
                <a:cubicBezTo>
                  <a:pt x="3069372" y="431209"/>
                  <a:pt x="3073748" y="424982"/>
                  <a:pt x="3081772" y="424982"/>
                </a:cubicBezTo>
                <a:close/>
                <a:moveTo>
                  <a:pt x="3013715" y="424982"/>
                </a:moveTo>
                <a:cubicBezTo>
                  <a:pt x="3021305" y="424982"/>
                  <a:pt x="3028135" y="431209"/>
                  <a:pt x="3028135" y="439771"/>
                </a:cubicBezTo>
                <a:cubicBezTo>
                  <a:pt x="3028135" y="447555"/>
                  <a:pt x="3021305" y="454560"/>
                  <a:pt x="3013715" y="454560"/>
                </a:cubicBezTo>
                <a:cubicBezTo>
                  <a:pt x="3005368" y="454560"/>
                  <a:pt x="2998539" y="447555"/>
                  <a:pt x="2998539" y="439771"/>
                </a:cubicBezTo>
                <a:cubicBezTo>
                  <a:pt x="2998539" y="431209"/>
                  <a:pt x="3005368" y="424982"/>
                  <a:pt x="3013715" y="424982"/>
                </a:cubicBezTo>
                <a:close/>
                <a:moveTo>
                  <a:pt x="2942491" y="424982"/>
                </a:moveTo>
                <a:cubicBezTo>
                  <a:pt x="2951052" y="424982"/>
                  <a:pt x="2957286" y="431209"/>
                  <a:pt x="2957286" y="439771"/>
                </a:cubicBezTo>
                <a:cubicBezTo>
                  <a:pt x="2957286" y="447555"/>
                  <a:pt x="2951052" y="454560"/>
                  <a:pt x="2942491" y="454560"/>
                </a:cubicBezTo>
                <a:cubicBezTo>
                  <a:pt x="2934710" y="454560"/>
                  <a:pt x="2927708" y="447555"/>
                  <a:pt x="2927708" y="439771"/>
                </a:cubicBezTo>
                <a:cubicBezTo>
                  <a:pt x="2927708" y="431209"/>
                  <a:pt x="2934710" y="424982"/>
                  <a:pt x="2942491" y="424982"/>
                </a:cubicBezTo>
                <a:close/>
                <a:moveTo>
                  <a:pt x="2868291" y="424982"/>
                </a:moveTo>
                <a:cubicBezTo>
                  <a:pt x="2876858" y="424982"/>
                  <a:pt x="2883085" y="431209"/>
                  <a:pt x="2883085" y="439771"/>
                </a:cubicBezTo>
                <a:cubicBezTo>
                  <a:pt x="2883085" y="447555"/>
                  <a:pt x="2876858" y="454560"/>
                  <a:pt x="2868291" y="454560"/>
                </a:cubicBezTo>
                <a:cubicBezTo>
                  <a:pt x="2860509" y="454560"/>
                  <a:pt x="2853504" y="447555"/>
                  <a:pt x="2853504" y="439771"/>
                </a:cubicBezTo>
                <a:cubicBezTo>
                  <a:pt x="2853504" y="431209"/>
                  <a:pt x="2860509" y="424982"/>
                  <a:pt x="2868291" y="424982"/>
                </a:cubicBezTo>
                <a:close/>
                <a:moveTo>
                  <a:pt x="2796533" y="424982"/>
                </a:moveTo>
                <a:cubicBezTo>
                  <a:pt x="2804555" y="424982"/>
                  <a:pt x="2808932" y="431209"/>
                  <a:pt x="2808932" y="439771"/>
                </a:cubicBezTo>
                <a:cubicBezTo>
                  <a:pt x="2808932" y="447555"/>
                  <a:pt x="2804555" y="454560"/>
                  <a:pt x="2796533" y="454560"/>
                </a:cubicBezTo>
                <a:cubicBezTo>
                  <a:pt x="2789240" y="454560"/>
                  <a:pt x="2782678" y="447555"/>
                  <a:pt x="2782678" y="439771"/>
                </a:cubicBezTo>
                <a:cubicBezTo>
                  <a:pt x="2782678" y="431209"/>
                  <a:pt x="2789240" y="424982"/>
                  <a:pt x="2796533" y="424982"/>
                </a:cubicBezTo>
                <a:close/>
                <a:moveTo>
                  <a:pt x="2725695" y="424982"/>
                </a:moveTo>
                <a:cubicBezTo>
                  <a:pt x="2731532" y="424982"/>
                  <a:pt x="2738097" y="431209"/>
                  <a:pt x="2738097" y="439771"/>
                </a:cubicBezTo>
                <a:cubicBezTo>
                  <a:pt x="2738097" y="447555"/>
                  <a:pt x="2731532" y="454560"/>
                  <a:pt x="2725695" y="454560"/>
                </a:cubicBezTo>
                <a:cubicBezTo>
                  <a:pt x="2717681" y="454560"/>
                  <a:pt x="2711846" y="447555"/>
                  <a:pt x="2711846" y="439771"/>
                </a:cubicBezTo>
                <a:cubicBezTo>
                  <a:pt x="2711846" y="431209"/>
                  <a:pt x="2717681" y="424982"/>
                  <a:pt x="2725695" y="424982"/>
                </a:cubicBezTo>
                <a:close/>
                <a:moveTo>
                  <a:pt x="2654870" y="424982"/>
                </a:moveTo>
                <a:cubicBezTo>
                  <a:pt x="2660705" y="424982"/>
                  <a:pt x="2667270" y="431209"/>
                  <a:pt x="2667270" y="439771"/>
                </a:cubicBezTo>
                <a:cubicBezTo>
                  <a:pt x="2667270" y="447555"/>
                  <a:pt x="2660705" y="454560"/>
                  <a:pt x="2654870" y="454560"/>
                </a:cubicBezTo>
                <a:cubicBezTo>
                  <a:pt x="2646850" y="454560"/>
                  <a:pt x="2641018" y="447555"/>
                  <a:pt x="2641018" y="439771"/>
                </a:cubicBezTo>
                <a:cubicBezTo>
                  <a:pt x="2641018" y="431209"/>
                  <a:pt x="2646850" y="424982"/>
                  <a:pt x="2654870" y="424982"/>
                </a:cubicBezTo>
                <a:close/>
                <a:moveTo>
                  <a:pt x="2582580" y="424982"/>
                </a:moveTo>
                <a:cubicBezTo>
                  <a:pt x="2589875" y="424982"/>
                  <a:pt x="2596437" y="431209"/>
                  <a:pt x="2596437" y="439771"/>
                </a:cubicBezTo>
                <a:cubicBezTo>
                  <a:pt x="2596437" y="447555"/>
                  <a:pt x="2589875" y="454560"/>
                  <a:pt x="2582580" y="454560"/>
                </a:cubicBezTo>
                <a:cubicBezTo>
                  <a:pt x="2576019" y="454560"/>
                  <a:pt x="2570184" y="447555"/>
                  <a:pt x="2570184" y="439771"/>
                </a:cubicBezTo>
                <a:cubicBezTo>
                  <a:pt x="2570184" y="431209"/>
                  <a:pt x="2576019" y="424982"/>
                  <a:pt x="2582580" y="424982"/>
                </a:cubicBezTo>
                <a:close/>
                <a:moveTo>
                  <a:pt x="2511026" y="424982"/>
                </a:moveTo>
                <a:cubicBezTo>
                  <a:pt x="2519047" y="424982"/>
                  <a:pt x="2525610" y="431209"/>
                  <a:pt x="2525610" y="439771"/>
                </a:cubicBezTo>
                <a:cubicBezTo>
                  <a:pt x="2525610" y="447555"/>
                  <a:pt x="2519047" y="454560"/>
                  <a:pt x="2511026" y="454560"/>
                </a:cubicBezTo>
                <a:cubicBezTo>
                  <a:pt x="2503735" y="454560"/>
                  <a:pt x="2499361" y="447555"/>
                  <a:pt x="2499361" y="439771"/>
                </a:cubicBezTo>
                <a:cubicBezTo>
                  <a:pt x="2499361" y="431209"/>
                  <a:pt x="2503735" y="424982"/>
                  <a:pt x="2511026" y="424982"/>
                </a:cubicBezTo>
                <a:close/>
                <a:moveTo>
                  <a:pt x="1799085" y="357525"/>
                </a:moveTo>
                <a:cubicBezTo>
                  <a:pt x="1807647" y="357525"/>
                  <a:pt x="1813873" y="361900"/>
                  <a:pt x="1813873" y="369922"/>
                </a:cubicBezTo>
                <a:cubicBezTo>
                  <a:pt x="1813873" y="377215"/>
                  <a:pt x="1807647" y="383779"/>
                  <a:pt x="1799085" y="383779"/>
                </a:cubicBezTo>
                <a:cubicBezTo>
                  <a:pt x="1790525" y="383779"/>
                  <a:pt x="1784300" y="377215"/>
                  <a:pt x="1784300" y="369922"/>
                </a:cubicBezTo>
                <a:cubicBezTo>
                  <a:pt x="1784300" y="361900"/>
                  <a:pt x="1790525" y="357525"/>
                  <a:pt x="1799085" y="357525"/>
                </a:cubicBezTo>
                <a:close/>
                <a:moveTo>
                  <a:pt x="1728262" y="357525"/>
                </a:moveTo>
                <a:cubicBezTo>
                  <a:pt x="1736825" y="357525"/>
                  <a:pt x="1743049" y="361900"/>
                  <a:pt x="1743049" y="369922"/>
                </a:cubicBezTo>
                <a:cubicBezTo>
                  <a:pt x="1743049" y="377215"/>
                  <a:pt x="1736825" y="383779"/>
                  <a:pt x="1728262" y="383779"/>
                </a:cubicBezTo>
                <a:cubicBezTo>
                  <a:pt x="1719697" y="383779"/>
                  <a:pt x="1713470" y="377215"/>
                  <a:pt x="1713470" y="369922"/>
                </a:cubicBezTo>
                <a:cubicBezTo>
                  <a:pt x="1713470" y="361900"/>
                  <a:pt x="1719697" y="357525"/>
                  <a:pt x="1728262" y="357525"/>
                </a:cubicBezTo>
                <a:close/>
                <a:moveTo>
                  <a:pt x="1657429" y="357525"/>
                </a:moveTo>
                <a:cubicBezTo>
                  <a:pt x="1665215" y="357525"/>
                  <a:pt x="1672220" y="361900"/>
                  <a:pt x="1672220" y="369922"/>
                </a:cubicBezTo>
                <a:cubicBezTo>
                  <a:pt x="1672220" y="377215"/>
                  <a:pt x="1665215" y="383779"/>
                  <a:pt x="1657429" y="383779"/>
                </a:cubicBezTo>
                <a:cubicBezTo>
                  <a:pt x="1648870" y="383779"/>
                  <a:pt x="1642650" y="377215"/>
                  <a:pt x="1642650" y="369922"/>
                </a:cubicBezTo>
                <a:cubicBezTo>
                  <a:pt x="1642650" y="361900"/>
                  <a:pt x="1648870" y="357525"/>
                  <a:pt x="1657429" y="357525"/>
                </a:cubicBezTo>
                <a:close/>
                <a:moveTo>
                  <a:pt x="1582296" y="357525"/>
                </a:moveTo>
                <a:cubicBezTo>
                  <a:pt x="1589593" y="357525"/>
                  <a:pt x="1594704" y="361900"/>
                  <a:pt x="1594704" y="369922"/>
                </a:cubicBezTo>
                <a:cubicBezTo>
                  <a:pt x="1594704" y="377215"/>
                  <a:pt x="1589593" y="383779"/>
                  <a:pt x="1582296" y="383779"/>
                </a:cubicBezTo>
                <a:cubicBezTo>
                  <a:pt x="1574274" y="383779"/>
                  <a:pt x="1568441" y="377215"/>
                  <a:pt x="1568441" y="369922"/>
                </a:cubicBezTo>
                <a:cubicBezTo>
                  <a:pt x="1568441" y="361900"/>
                  <a:pt x="1574274" y="357525"/>
                  <a:pt x="1582296" y="357525"/>
                </a:cubicBezTo>
                <a:close/>
                <a:moveTo>
                  <a:pt x="1512195" y="357525"/>
                </a:moveTo>
                <a:cubicBezTo>
                  <a:pt x="1518030" y="357525"/>
                  <a:pt x="1523863" y="361900"/>
                  <a:pt x="1523863" y="369922"/>
                </a:cubicBezTo>
                <a:cubicBezTo>
                  <a:pt x="1523863" y="377215"/>
                  <a:pt x="1518030" y="383779"/>
                  <a:pt x="1512195" y="383779"/>
                </a:cubicBezTo>
                <a:cubicBezTo>
                  <a:pt x="1504171" y="383779"/>
                  <a:pt x="1497612" y="377215"/>
                  <a:pt x="1497612" y="369922"/>
                </a:cubicBezTo>
                <a:cubicBezTo>
                  <a:pt x="1497612" y="361900"/>
                  <a:pt x="1504171" y="357525"/>
                  <a:pt x="1512195" y="357525"/>
                </a:cubicBezTo>
                <a:close/>
                <a:moveTo>
                  <a:pt x="1439171" y="357525"/>
                </a:moveTo>
                <a:cubicBezTo>
                  <a:pt x="1447188" y="357525"/>
                  <a:pt x="1453023" y="361900"/>
                  <a:pt x="1453023" y="369922"/>
                </a:cubicBezTo>
                <a:cubicBezTo>
                  <a:pt x="1453023" y="377215"/>
                  <a:pt x="1447188" y="383779"/>
                  <a:pt x="1439171" y="383779"/>
                </a:cubicBezTo>
                <a:cubicBezTo>
                  <a:pt x="1433336" y="383779"/>
                  <a:pt x="1426774" y="377215"/>
                  <a:pt x="1426774" y="369922"/>
                </a:cubicBezTo>
                <a:cubicBezTo>
                  <a:pt x="1426774" y="361900"/>
                  <a:pt x="1433336" y="357525"/>
                  <a:pt x="1439171" y="357525"/>
                </a:cubicBezTo>
                <a:close/>
                <a:moveTo>
                  <a:pt x="1368347" y="357525"/>
                </a:moveTo>
                <a:cubicBezTo>
                  <a:pt x="1376368" y="357525"/>
                  <a:pt x="1382199" y="361900"/>
                  <a:pt x="1382199" y="369922"/>
                </a:cubicBezTo>
                <a:cubicBezTo>
                  <a:pt x="1382199" y="377215"/>
                  <a:pt x="1376368" y="383779"/>
                  <a:pt x="1368347" y="383779"/>
                </a:cubicBezTo>
                <a:cubicBezTo>
                  <a:pt x="1362508" y="383779"/>
                  <a:pt x="1355949" y="377215"/>
                  <a:pt x="1355949" y="369922"/>
                </a:cubicBezTo>
                <a:cubicBezTo>
                  <a:pt x="1355949" y="361900"/>
                  <a:pt x="1362508" y="357525"/>
                  <a:pt x="1368347" y="357525"/>
                </a:cubicBezTo>
                <a:close/>
                <a:moveTo>
                  <a:pt x="1297518" y="357525"/>
                </a:moveTo>
                <a:cubicBezTo>
                  <a:pt x="1305540" y="357525"/>
                  <a:pt x="1311374" y="361900"/>
                  <a:pt x="1311374" y="369922"/>
                </a:cubicBezTo>
                <a:cubicBezTo>
                  <a:pt x="1311374" y="377215"/>
                  <a:pt x="1305540" y="383779"/>
                  <a:pt x="1297518" y="383779"/>
                </a:cubicBezTo>
                <a:cubicBezTo>
                  <a:pt x="1289495" y="383779"/>
                  <a:pt x="1285121" y="377215"/>
                  <a:pt x="1285121" y="369922"/>
                </a:cubicBezTo>
                <a:cubicBezTo>
                  <a:pt x="1285121" y="361900"/>
                  <a:pt x="1289495" y="357525"/>
                  <a:pt x="1297518" y="357525"/>
                </a:cubicBezTo>
                <a:close/>
                <a:moveTo>
                  <a:pt x="1225703" y="357525"/>
                </a:moveTo>
                <a:cubicBezTo>
                  <a:pt x="1233487" y="357525"/>
                  <a:pt x="1240493" y="363359"/>
                  <a:pt x="1240493" y="369922"/>
                </a:cubicBezTo>
                <a:cubicBezTo>
                  <a:pt x="1240493" y="377215"/>
                  <a:pt x="1233487" y="383779"/>
                  <a:pt x="1225703" y="383779"/>
                </a:cubicBezTo>
                <a:cubicBezTo>
                  <a:pt x="1217156" y="383779"/>
                  <a:pt x="1210926" y="377215"/>
                  <a:pt x="1210926" y="369922"/>
                </a:cubicBezTo>
                <a:cubicBezTo>
                  <a:pt x="1210926" y="363359"/>
                  <a:pt x="1217156" y="357525"/>
                  <a:pt x="1225703" y="357525"/>
                </a:cubicBezTo>
                <a:close/>
                <a:moveTo>
                  <a:pt x="1154890" y="357525"/>
                </a:moveTo>
                <a:cubicBezTo>
                  <a:pt x="1162673" y="357525"/>
                  <a:pt x="1169676" y="363359"/>
                  <a:pt x="1169676" y="369922"/>
                </a:cubicBezTo>
                <a:cubicBezTo>
                  <a:pt x="1169676" y="377215"/>
                  <a:pt x="1162673" y="383779"/>
                  <a:pt x="1154890" y="383779"/>
                </a:cubicBezTo>
                <a:cubicBezTo>
                  <a:pt x="1146325" y="383779"/>
                  <a:pt x="1140096" y="377215"/>
                  <a:pt x="1140096" y="369922"/>
                </a:cubicBezTo>
                <a:cubicBezTo>
                  <a:pt x="1140096" y="363359"/>
                  <a:pt x="1146325" y="357525"/>
                  <a:pt x="1154890" y="357525"/>
                </a:cubicBezTo>
                <a:close/>
                <a:moveTo>
                  <a:pt x="1084059" y="357525"/>
                </a:moveTo>
                <a:cubicBezTo>
                  <a:pt x="1091842" y="357525"/>
                  <a:pt x="1098844" y="363359"/>
                  <a:pt x="1098844" y="369922"/>
                </a:cubicBezTo>
                <a:cubicBezTo>
                  <a:pt x="1098844" y="377215"/>
                  <a:pt x="1091842" y="383779"/>
                  <a:pt x="1084059" y="383779"/>
                </a:cubicBezTo>
                <a:cubicBezTo>
                  <a:pt x="1075492" y="383779"/>
                  <a:pt x="1069268" y="377215"/>
                  <a:pt x="1069268" y="369922"/>
                </a:cubicBezTo>
                <a:cubicBezTo>
                  <a:pt x="1069268" y="363359"/>
                  <a:pt x="1075492" y="357525"/>
                  <a:pt x="1084059" y="357525"/>
                </a:cubicBezTo>
                <a:close/>
                <a:moveTo>
                  <a:pt x="1013015" y="357525"/>
                </a:moveTo>
                <a:cubicBezTo>
                  <a:pt x="1020312" y="357525"/>
                  <a:pt x="1024685" y="363359"/>
                  <a:pt x="1024685" y="369922"/>
                </a:cubicBezTo>
                <a:cubicBezTo>
                  <a:pt x="1024685" y="377215"/>
                  <a:pt x="1020312" y="383779"/>
                  <a:pt x="1013015" y="383779"/>
                </a:cubicBezTo>
                <a:cubicBezTo>
                  <a:pt x="1005003" y="383779"/>
                  <a:pt x="998434" y="377215"/>
                  <a:pt x="998434" y="369922"/>
                </a:cubicBezTo>
                <a:cubicBezTo>
                  <a:pt x="998434" y="363359"/>
                  <a:pt x="1005003" y="357525"/>
                  <a:pt x="1013015" y="357525"/>
                </a:cubicBezTo>
                <a:close/>
                <a:moveTo>
                  <a:pt x="941465" y="357525"/>
                </a:moveTo>
                <a:cubicBezTo>
                  <a:pt x="948030" y="357525"/>
                  <a:pt x="953864" y="363359"/>
                  <a:pt x="953864" y="369922"/>
                </a:cubicBezTo>
                <a:cubicBezTo>
                  <a:pt x="953864" y="377215"/>
                  <a:pt x="948030" y="383779"/>
                  <a:pt x="941465" y="383779"/>
                </a:cubicBezTo>
                <a:cubicBezTo>
                  <a:pt x="934173" y="383779"/>
                  <a:pt x="927611" y="377215"/>
                  <a:pt x="927611" y="369922"/>
                </a:cubicBezTo>
                <a:cubicBezTo>
                  <a:pt x="927611" y="363359"/>
                  <a:pt x="934173" y="357525"/>
                  <a:pt x="941465" y="357525"/>
                </a:cubicBezTo>
                <a:close/>
                <a:moveTo>
                  <a:pt x="870633" y="357525"/>
                </a:moveTo>
                <a:cubicBezTo>
                  <a:pt x="877194" y="357525"/>
                  <a:pt x="883034" y="363359"/>
                  <a:pt x="883034" y="369922"/>
                </a:cubicBezTo>
                <a:cubicBezTo>
                  <a:pt x="883034" y="377215"/>
                  <a:pt x="877194" y="383779"/>
                  <a:pt x="870633" y="383779"/>
                </a:cubicBezTo>
                <a:cubicBezTo>
                  <a:pt x="863344" y="383779"/>
                  <a:pt x="856777" y="377215"/>
                  <a:pt x="856777" y="369922"/>
                </a:cubicBezTo>
                <a:cubicBezTo>
                  <a:pt x="856777" y="363359"/>
                  <a:pt x="863344" y="357525"/>
                  <a:pt x="870633" y="357525"/>
                </a:cubicBezTo>
                <a:close/>
                <a:moveTo>
                  <a:pt x="798346" y="357525"/>
                </a:moveTo>
                <a:cubicBezTo>
                  <a:pt x="806370" y="357525"/>
                  <a:pt x="812203" y="363359"/>
                  <a:pt x="812203" y="369922"/>
                </a:cubicBezTo>
                <a:cubicBezTo>
                  <a:pt x="812203" y="377215"/>
                  <a:pt x="806370" y="383779"/>
                  <a:pt x="798346" y="383779"/>
                </a:cubicBezTo>
                <a:cubicBezTo>
                  <a:pt x="792510" y="383779"/>
                  <a:pt x="785947" y="377215"/>
                  <a:pt x="785947" y="369922"/>
                </a:cubicBezTo>
                <a:cubicBezTo>
                  <a:pt x="785947" y="363359"/>
                  <a:pt x="792510" y="357525"/>
                  <a:pt x="798346" y="357525"/>
                </a:cubicBezTo>
                <a:close/>
                <a:moveTo>
                  <a:pt x="3654110" y="354153"/>
                </a:moveTo>
                <a:cubicBezTo>
                  <a:pt x="3661893" y="354153"/>
                  <a:pt x="3668898" y="360716"/>
                  <a:pt x="3668898" y="368738"/>
                </a:cubicBezTo>
                <a:cubicBezTo>
                  <a:pt x="3668898" y="376031"/>
                  <a:pt x="3661893" y="380407"/>
                  <a:pt x="3654110" y="380407"/>
                </a:cubicBezTo>
                <a:cubicBezTo>
                  <a:pt x="3645548" y="380407"/>
                  <a:pt x="3639322" y="376031"/>
                  <a:pt x="3639322" y="368738"/>
                </a:cubicBezTo>
                <a:cubicBezTo>
                  <a:pt x="3639322" y="360716"/>
                  <a:pt x="3645548" y="354153"/>
                  <a:pt x="3654110" y="354153"/>
                </a:cubicBezTo>
                <a:close/>
                <a:moveTo>
                  <a:pt x="3583280" y="354153"/>
                </a:moveTo>
                <a:cubicBezTo>
                  <a:pt x="3591064" y="354153"/>
                  <a:pt x="3598069" y="360716"/>
                  <a:pt x="3598069" y="368738"/>
                </a:cubicBezTo>
                <a:cubicBezTo>
                  <a:pt x="3598069" y="376031"/>
                  <a:pt x="3591064" y="380407"/>
                  <a:pt x="3583280" y="380407"/>
                </a:cubicBezTo>
                <a:cubicBezTo>
                  <a:pt x="3574718" y="380407"/>
                  <a:pt x="3568491" y="376031"/>
                  <a:pt x="3568491" y="368738"/>
                </a:cubicBezTo>
                <a:cubicBezTo>
                  <a:pt x="3568491" y="360716"/>
                  <a:pt x="3574718" y="354153"/>
                  <a:pt x="3583280" y="354153"/>
                </a:cubicBezTo>
                <a:close/>
                <a:moveTo>
                  <a:pt x="3512449" y="354153"/>
                </a:moveTo>
                <a:cubicBezTo>
                  <a:pt x="3520232" y="354153"/>
                  <a:pt x="3527237" y="360983"/>
                  <a:pt x="3527237" y="369330"/>
                </a:cubicBezTo>
                <a:cubicBezTo>
                  <a:pt x="3527237" y="376919"/>
                  <a:pt x="3520232" y="383749"/>
                  <a:pt x="3512449" y="383749"/>
                </a:cubicBezTo>
                <a:cubicBezTo>
                  <a:pt x="3503887" y="383749"/>
                  <a:pt x="3497661" y="376919"/>
                  <a:pt x="3497661" y="369330"/>
                </a:cubicBezTo>
                <a:cubicBezTo>
                  <a:pt x="3497661" y="360983"/>
                  <a:pt x="3503887" y="354153"/>
                  <a:pt x="3512449" y="354153"/>
                </a:cubicBezTo>
                <a:close/>
                <a:moveTo>
                  <a:pt x="3440686" y="354153"/>
                </a:moveTo>
                <a:cubicBezTo>
                  <a:pt x="3448708" y="354153"/>
                  <a:pt x="3453083" y="360983"/>
                  <a:pt x="3453083" y="369330"/>
                </a:cubicBezTo>
                <a:cubicBezTo>
                  <a:pt x="3453083" y="376919"/>
                  <a:pt x="3448708" y="383749"/>
                  <a:pt x="3440686" y="383749"/>
                </a:cubicBezTo>
                <a:cubicBezTo>
                  <a:pt x="3433393" y="383749"/>
                  <a:pt x="3426830" y="376919"/>
                  <a:pt x="3426830" y="369330"/>
                </a:cubicBezTo>
                <a:cubicBezTo>
                  <a:pt x="3426830" y="360983"/>
                  <a:pt x="3433393" y="354153"/>
                  <a:pt x="3440686" y="354153"/>
                </a:cubicBezTo>
                <a:close/>
                <a:moveTo>
                  <a:pt x="3369857" y="354153"/>
                </a:moveTo>
                <a:cubicBezTo>
                  <a:pt x="3376420" y="354153"/>
                  <a:pt x="3382254" y="360983"/>
                  <a:pt x="3382254" y="369330"/>
                </a:cubicBezTo>
                <a:cubicBezTo>
                  <a:pt x="3382254" y="376919"/>
                  <a:pt x="3376420" y="383749"/>
                  <a:pt x="3369857" y="383749"/>
                </a:cubicBezTo>
                <a:cubicBezTo>
                  <a:pt x="3362564" y="383749"/>
                  <a:pt x="3356001" y="376919"/>
                  <a:pt x="3356001" y="369330"/>
                </a:cubicBezTo>
                <a:cubicBezTo>
                  <a:pt x="3356001" y="360983"/>
                  <a:pt x="3362564" y="354153"/>
                  <a:pt x="3369857" y="354153"/>
                </a:cubicBezTo>
                <a:close/>
                <a:moveTo>
                  <a:pt x="3299097" y="354153"/>
                </a:moveTo>
                <a:cubicBezTo>
                  <a:pt x="3305662" y="354153"/>
                  <a:pt x="3311496" y="360983"/>
                  <a:pt x="3311496" y="369330"/>
                </a:cubicBezTo>
                <a:cubicBezTo>
                  <a:pt x="3311496" y="376919"/>
                  <a:pt x="3305662" y="383749"/>
                  <a:pt x="3299097" y="383749"/>
                </a:cubicBezTo>
                <a:cubicBezTo>
                  <a:pt x="3291804" y="383749"/>
                  <a:pt x="3285242" y="376919"/>
                  <a:pt x="3285242" y="369330"/>
                </a:cubicBezTo>
                <a:cubicBezTo>
                  <a:pt x="3285242" y="360983"/>
                  <a:pt x="3291804" y="354153"/>
                  <a:pt x="3299097" y="354153"/>
                </a:cubicBezTo>
                <a:close/>
                <a:moveTo>
                  <a:pt x="3226808" y="354153"/>
                </a:moveTo>
                <a:cubicBezTo>
                  <a:pt x="3234828" y="354153"/>
                  <a:pt x="3240664" y="360983"/>
                  <a:pt x="3240664" y="369330"/>
                </a:cubicBezTo>
                <a:cubicBezTo>
                  <a:pt x="3240664" y="376919"/>
                  <a:pt x="3234828" y="383749"/>
                  <a:pt x="3226808" y="383749"/>
                </a:cubicBezTo>
                <a:cubicBezTo>
                  <a:pt x="3220245" y="383749"/>
                  <a:pt x="3214410" y="376919"/>
                  <a:pt x="3214410" y="369330"/>
                </a:cubicBezTo>
                <a:cubicBezTo>
                  <a:pt x="3214410" y="360983"/>
                  <a:pt x="3220245" y="354153"/>
                  <a:pt x="3226808" y="354153"/>
                </a:cubicBezTo>
                <a:close/>
                <a:moveTo>
                  <a:pt x="3152605" y="354153"/>
                </a:moveTo>
                <a:cubicBezTo>
                  <a:pt x="3159898" y="354153"/>
                  <a:pt x="3166462" y="360983"/>
                  <a:pt x="3166462" y="369330"/>
                </a:cubicBezTo>
                <a:cubicBezTo>
                  <a:pt x="3166462" y="376919"/>
                  <a:pt x="3159898" y="383749"/>
                  <a:pt x="3152605" y="383749"/>
                </a:cubicBezTo>
                <a:cubicBezTo>
                  <a:pt x="3146040" y="383749"/>
                  <a:pt x="3140206" y="376919"/>
                  <a:pt x="3140206" y="369330"/>
                </a:cubicBezTo>
                <a:cubicBezTo>
                  <a:pt x="3140206" y="360983"/>
                  <a:pt x="3146040" y="354153"/>
                  <a:pt x="3152605" y="354153"/>
                </a:cubicBezTo>
                <a:close/>
                <a:moveTo>
                  <a:pt x="3081774" y="354153"/>
                </a:moveTo>
                <a:cubicBezTo>
                  <a:pt x="3089066" y="354153"/>
                  <a:pt x="3095627" y="360983"/>
                  <a:pt x="3095627" y="369330"/>
                </a:cubicBezTo>
                <a:cubicBezTo>
                  <a:pt x="3095627" y="376919"/>
                  <a:pt x="3089066" y="383749"/>
                  <a:pt x="3081774" y="383749"/>
                </a:cubicBezTo>
                <a:cubicBezTo>
                  <a:pt x="3073750" y="383749"/>
                  <a:pt x="3069375" y="376919"/>
                  <a:pt x="3069375" y="369330"/>
                </a:cubicBezTo>
                <a:cubicBezTo>
                  <a:pt x="3069375" y="360983"/>
                  <a:pt x="3073750" y="354153"/>
                  <a:pt x="3081774" y="354153"/>
                </a:cubicBezTo>
                <a:close/>
                <a:moveTo>
                  <a:pt x="3013715" y="354153"/>
                </a:moveTo>
                <a:cubicBezTo>
                  <a:pt x="3021307" y="354153"/>
                  <a:pt x="3028135" y="360983"/>
                  <a:pt x="3028135" y="369330"/>
                </a:cubicBezTo>
                <a:cubicBezTo>
                  <a:pt x="3028135" y="376919"/>
                  <a:pt x="3021307" y="383749"/>
                  <a:pt x="3013715" y="383749"/>
                </a:cubicBezTo>
                <a:cubicBezTo>
                  <a:pt x="3005368" y="383749"/>
                  <a:pt x="2998539" y="376919"/>
                  <a:pt x="2998539" y="369330"/>
                </a:cubicBezTo>
                <a:cubicBezTo>
                  <a:pt x="2998539" y="360983"/>
                  <a:pt x="3005368" y="354153"/>
                  <a:pt x="3013715" y="354153"/>
                </a:cubicBezTo>
                <a:close/>
                <a:moveTo>
                  <a:pt x="2942494" y="354153"/>
                </a:moveTo>
                <a:cubicBezTo>
                  <a:pt x="2951055" y="354153"/>
                  <a:pt x="2957288" y="360983"/>
                  <a:pt x="2957288" y="369330"/>
                </a:cubicBezTo>
                <a:cubicBezTo>
                  <a:pt x="2957288" y="376919"/>
                  <a:pt x="2951055" y="383749"/>
                  <a:pt x="2942494" y="383749"/>
                </a:cubicBezTo>
                <a:cubicBezTo>
                  <a:pt x="2934713" y="383749"/>
                  <a:pt x="2927708" y="376919"/>
                  <a:pt x="2927708" y="369330"/>
                </a:cubicBezTo>
                <a:cubicBezTo>
                  <a:pt x="2927708" y="360983"/>
                  <a:pt x="2934713" y="354153"/>
                  <a:pt x="2942494" y="354153"/>
                </a:cubicBezTo>
                <a:close/>
                <a:moveTo>
                  <a:pt x="2868293" y="354153"/>
                </a:moveTo>
                <a:cubicBezTo>
                  <a:pt x="2876858" y="354153"/>
                  <a:pt x="2883085" y="360983"/>
                  <a:pt x="2883085" y="369330"/>
                </a:cubicBezTo>
                <a:cubicBezTo>
                  <a:pt x="2883085" y="376919"/>
                  <a:pt x="2876858" y="383749"/>
                  <a:pt x="2868293" y="383749"/>
                </a:cubicBezTo>
                <a:cubicBezTo>
                  <a:pt x="2860512" y="383749"/>
                  <a:pt x="2853504" y="376919"/>
                  <a:pt x="2853504" y="369330"/>
                </a:cubicBezTo>
                <a:cubicBezTo>
                  <a:pt x="2853504" y="360983"/>
                  <a:pt x="2860512" y="354153"/>
                  <a:pt x="2868293" y="354153"/>
                </a:cubicBezTo>
                <a:close/>
                <a:moveTo>
                  <a:pt x="2796535" y="354153"/>
                </a:moveTo>
                <a:cubicBezTo>
                  <a:pt x="2804558" y="354153"/>
                  <a:pt x="2808932" y="360983"/>
                  <a:pt x="2808932" y="369330"/>
                </a:cubicBezTo>
                <a:cubicBezTo>
                  <a:pt x="2808932" y="376919"/>
                  <a:pt x="2804558" y="383749"/>
                  <a:pt x="2796535" y="383749"/>
                </a:cubicBezTo>
                <a:cubicBezTo>
                  <a:pt x="2789243" y="383749"/>
                  <a:pt x="2782678" y="376919"/>
                  <a:pt x="2782678" y="369330"/>
                </a:cubicBezTo>
                <a:cubicBezTo>
                  <a:pt x="2782678" y="360983"/>
                  <a:pt x="2789243" y="354153"/>
                  <a:pt x="2796535" y="354153"/>
                </a:cubicBezTo>
                <a:close/>
                <a:moveTo>
                  <a:pt x="2725695" y="354153"/>
                </a:moveTo>
                <a:cubicBezTo>
                  <a:pt x="2731532" y="354153"/>
                  <a:pt x="2738100" y="360983"/>
                  <a:pt x="2738100" y="369330"/>
                </a:cubicBezTo>
                <a:cubicBezTo>
                  <a:pt x="2738100" y="376919"/>
                  <a:pt x="2731532" y="383749"/>
                  <a:pt x="2725695" y="383749"/>
                </a:cubicBezTo>
                <a:cubicBezTo>
                  <a:pt x="2717681" y="383749"/>
                  <a:pt x="2711846" y="376919"/>
                  <a:pt x="2711846" y="369330"/>
                </a:cubicBezTo>
                <a:cubicBezTo>
                  <a:pt x="2711846" y="360983"/>
                  <a:pt x="2717681" y="354153"/>
                  <a:pt x="2725695" y="354153"/>
                </a:cubicBezTo>
                <a:close/>
                <a:moveTo>
                  <a:pt x="2653415" y="354153"/>
                </a:moveTo>
                <a:cubicBezTo>
                  <a:pt x="2660705" y="354153"/>
                  <a:pt x="2667270" y="360983"/>
                  <a:pt x="2667270" y="369330"/>
                </a:cubicBezTo>
                <a:cubicBezTo>
                  <a:pt x="2667270" y="376919"/>
                  <a:pt x="2660705" y="383749"/>
                  <a:pt x="2653415" y="383749"/>
                </a:cubicBezTo>
                <a:cubicBezTo>
                  <a:pt x="2646857" y="383749"/>
                  <a:pt x="2641021" y="376919"/>
                  <a:pt x="2641021" y="369330"/>
                </a:cubicBezTo>
                <a:cubicBezTo>
                  <a:pt x="2641021" y="360983"/>
                  <a:pt x="2646857" y="354153"/>
                  <a:pt x="2653415" y="354153"/>
                </a:cubicBezTo>
                <a:close/>
                <a:moveTo>
                  <a:pt x="2582583" y="354153"/>
                </a:moveTo>
                <a:cubicBezTo>
                  <a:pt x="2589875" y="354153"/>
                  <a:pt x="2596439" y="360983"/>
                  <a:pt x="2596439" y="369330"/>
                </a:cubicBezTo>
                <a:cubicBezTo>
                  <a:pt x="2596439" y="376919"/>
                  <a:pt x="2589875" y="383749"/>
                  <a:pt x="2582583" y="383749"/>
                </a:cubicBezTo>
                <a:cubicBezTo>
                  <a:pt x="2576019" y="383749"/>
                  <a:pt x="2570184" y="376919"/>
                  <a:pt x="2570184" y="369330"/>
                </a:cubicBezTo>
                <a:cubicBezTo>
                  <a:pt x="2570184" y="360983"/>
                  <a:pt x="2576019" y="354153"/>
                  <a:pt x="2582583" y="354153"/>
                </a:cubicBezTo>
                <a:close/>
                <a:moveTo>
                  <a:pt x="2511029" y="354153"/>
                </a:moveTo>
                <a:cubicBezTo>
                  <a:pt x="2519050" y="354153"/>
                  <a:pt x="2525613" y="360983"/>
                  <a:pt x="2525613" y="369330"/>
                </a:cubicBezTo>
                <a:cubicBezTo>
                  <a:pt x="2525613" y="376919"/>
                  <a:pt x="2519050" y="383749"/>
                  <a:pt x="2511029" y="383749"/>
                </a:cubicBezTo>
                <a:cubicBezTo>
                  <a:pt x="2503737" y="383749"/>
                  <a:pt x="2499361" y="376919"/>
                  <a:pt x="2499361" y="369330"/>
                </a:cubicBezTo>
                <a:cubicBezTo>
                  <a:pt x="2499361" y="360983"/>
                  <a:pt x="2503737" y="354153"/>
                  <a:pt x="2511029" y="354153"/>
                </a:cubicBezTo>
                <a:close/>
                <a:moveTo>
                  <a:pt x="2439946" y="354153"/>
                </a:moveTo>
                <a:cubicBezTo>
                  <a:pt x="2448505" y="354153"/>
                  <a:pt x="2454732" y="360983"/>
                  <a:pt x="2454732" y="369330"/>
                </a:cubicBezTo>
                <a:cubicBezTo>
                  <a:pt x="2454732" y="376919"/>
                  <a:pt x="2448505" y="383749"/>
                  <a:pt x="2439946" y="383749"/>
                </a:cubicBezTo>
                <a:cubicBezTo>
                  <a:pt x="2432160" y="383749"/>
                  <a:pt x="2425156" y="376919"/>
                  <a:pt x="2425156" y="369330"/>
                </a:cubicBezTo>
                <a:cubicBezTo>
                  <a:pt x="2425156" y="360983"/>
                  <a:pt x="2432160" y="354153"/>
                  <a:pt x="2439946" y="354153"/>
                </a:cubicBezTo>
                <a:close/>
                <a:moveTo>
                  <a:pt x="2369110" y="354153"/>
                </a:moveTo>
                <a:cubicBezTo>
                  <a:pt x="2377672" y="354153"/>
                  <a:pt x="2383899" y="360983"/>
                  <a:pt x="2383899" y="369330"/>
                </a:cubicBezTo>
                <a:cubicBezTo>
                  <a:pt x="2383899" y="376919"/>
                  <a:pt x="2377672" y="383749"/>
                  <a:pt x="2369110" y="383749"/>
                </a:cubicBezTo>
                <a:cubicBezTo>
                  <a:pt x="2361327" y="383749"/>
                  <a:pt x="2354319" y="376919"/>
                  <a:pt x="2354319" y="369330"/>
                </a:cubicBezTo>
                <a:cubicBezTo>
                  <a:pt x="2354319" y="360983"/>
                  <a:pt x="2361327" y="354153"/>
                  <a:pt x="2369110" y="354153"/>
                </a:cubicBezTo>
                <a:close/>
                <a:moveTo>
                  <a:pt x="2298280" y="354153"/>
                </a:moveTo>
                <a:cubicBezTo>
                  <a:pt x="2306842" y="354153"/>
                  <a:pt x="2313068" y="360983"/>
                  <a:pt x="2313068" y="369330"/>
                </a:cubicBezTo>
                <a:cubicBezTo>
                  <a:pt x="2313068" y="376919"/>
                  <a:pt x="2306842" y="383749"/>
                  <a:pt x="2298280" y="383749"/>
                </a:cubicBezTo>
                <a:cubicBezTo>
                  <a:pt x="2290497" y="383749"/>
                  <a:pt x="2283490" y="376919"/>
                  <a:pt x="2283490" y="369330"/>
                </a:cubicBezTo>
                <a:cubicBezTo>
                  <a:pt x="2283490" y="360983"/>
                  <a:pt x="2290497" y="354153"/>
                  <a:pt x="2298280" y="354153"/>
                </a:cubicBezTo>
                <a:close/>
                <a:moveTo>
                  <a:pt x="2226517" y="354153"/>
                </a:moveTo>
                <a:cubicBezTo>
                  <a:pt x="2234538" y="354153"/>
                  <a:pt x="2238914" y="360983"/>
                  <a:pt x="2238914" y="369330"/>
                </a:cubicBezTo>
                <a:cubicBezTo>
                  <a:pt x="2238914" y="376919"/>
                  <a:pt x="2234538" y="383749"/>
                  <a:pt x="2226517" y="383749"/>
                </a:cubicBezTo>
                <a:cubicBezTo>
                  <a:pt x="2218495" y="383749"/>
                  <a:pt x="2212658" y="376919"/>
                  <a:pt x="2212658" y="369330"/>
                </a:cubicBezTo>
                <a:cubicBezTo>
                  <a:pt x="2212658" y="360983"/>
                  <a:pt x="2218495" y="354153"/>
                  <a:pt x="2226517" y="354153"/>
                </a:cubicBezTo>
                <a:close/>
                <a:moveTo>
                  <a:pt x="2155683" y="354153"/>
                </a:moveTo>
                <a:cubicBezTo>
                  <a:pt x="2161519" y="354153"/>
                  <a:pt x="2168081" y="360983"/>
                  <a:pt x="2168081" y="369330"/>
                </a:cubicBezTo>
                <a:cubicBezTo>
                  <a:pt x="2168081" y="376919"/>
                  <a:pt x="2161519" y="383749"/>
                  <a:pt x="2155683" y="383749"/>
                </a:cubicBezTo>
                <a:cubicBezTo>
                  <a:pt x="2147663" y="383749"/>
                  <a:pt x="2141827" y="376919"/>
                  <a:pt x="2141827" y="369330"/>
                </a:cubicBezTo>
                <a:cubicBezTo>
                  <a:pt x="2141827" y="360983"/>
                  <a:pt x="2147663" y="354153"/>
                  <a:pt x="2155683" y="354153"/>
                </a:cubicBezTo>
                <a:close/>
                <a:moveTo>
                  <a:pt x="2084849" y="354153"/>
                </a:moveTo>
                <a:cubicBezTo>
                  <a:pt x="2090683" y="354153"/>
                  <a:pt x="2097248" y="360983"/>
                  <a:pt x="2097248" y="369330"/>
                </a:cubicBezTo>
                <a:cubicBezTo>
                  <a:pt x="2097248" y="376919"/>
                  <a:pt x="2090683" y="383749"/>
                  <a:pt x="2084849" y="383749"/>
                </a:cubicBezTo>
                <a:cubicBezTo>
                  <a:pt x="2076828" y="383749"/>
                  <a:pt x="2070994" y="376919"/>
                  <a:pt x="2070994" y="369330"/>
                </a:cubicBezTo>
                <a:cubicBezTo>
                  <a:pt x="2070994" y="360983"/>
                  <a:pt x="2076828" y="354153"/>
                  <a:pt x="2084849" y="354153"/>
                </a:cubicBezTo>
                <a:close/>
                <a:moveTo>
                  <a:pt x="2011835" y="354153"/>
                </a:moveTo>
                <a:cubicBezTo>
                  <a:pt x="2019855" y="354153"/>
                  <a:pt x="2026421" y="360983"/>
                  <a:pt x="2026421" y="369330"/>
                </a:cubicBezTo>
                <a:cubicBezTo>
                  <a:pt x="2026421" y="376919"/>
                  <a:pt x="2019855" y="383749"/>
                  <a:pt x="2011835" y="383749"/>
                </a:cubicBezTo>
                <a:cubicBezTo>
                  <a:pt x="2006000" y="383749"/>
                  <a:pt x="2000166" y="376919"/>
                  <a:pt x="2000166" y="369330"/>
                </a:cubicBezTo>
                <a:cubicBezTo>
                  <a:pt x="2000166" y="360983"/>
                  <a:pt x="2006000" y="354153"/>
                  <a:pt x="2011835" y="354153"/>
                </a:cubicBezTo>
                <a:close/>
                <a:moveTo>
                  <a:pt x="1938362" y="354153"/>
                </a:moveTo>
                <a:cubicBezTo>
                  <a:pt x="1946385" y="354153"/>
                  <a:pt x="1952222" y="360983"/>
                  <a:pt x="1952222" y="369330"/>
                </a:cubicBezTo>
                <a:cubicBezTo>
                  <a:pt x="1952222" y="376919"/>
                  <a:pt x="1946385" y="383749"/>
                  <a:pt x="1938362" y="383749"/>
                </a:cubicBezTo>
                <a:cubicBezTo>
                  <a:pt x="1932528" y="383749"/>
                  <a:pt x="1925968" y="376919"/>
                  <a:pt x="1925968" y="369330"/>
                </a:cubicBezTo>
                <a:cubicBezTo>
                  <a:pt x="1925968" y="360983"/>
                  <a:pt x="1932528" y="354153"/>
                  <a:pt x="1938362" y="354153"/>
                </a:cubicBezTo>
                <a:close/>
                <a:moveTo>
                  <a:pt x="1867527" y="354153"/>
                </a:moveTo>
                <a:cubicBezTo>
                  <a:pt x="1875550" y="354153"/>
                  <a:pt x="1881384" y="360983"/>
                  <a:pt x="1881384" y="369330"/>
                </a:cubicBezTo>
                <a:cubicBezTo>
                  <a:pt x="1881384" y="376919"/>
                  <a:pt x="1875550" y="383749"/>
                  <a:pt x="1867527" y="383749"/>
                </a:cubicBezTo>
                <a:cubicBezTo>
                  <a:pt x="1860235" y="383749"/>
                  <a:pt x="1855129" y="376919"/>
                  <a:pt x="1855129" y="369330"/>
                </a:cubicBezTo>
                <a:cubicBezTo>
                  <a:pt x="1855129" y="360983"/>
                  <a:pt x="1860235" y="354153"/>
                  <a:pt x="1867527" y="354153"/>
                </a:cubicBezTo>
                <a:close/>
                <a:moveTo>
                  <a:pt x="1225708" y="284879"/>
                </a:moveTo>
                <a:cubicBezTo>
                  <a:pt x="1233489" y="283322"/>
                  <a:pt x="1240493" y="290327"/>
                  <a:pt x="1240493" y="298111"/>
                </a:cubicBezTo>
                <a:cubicBezTo>
                  <a:pt x="1240493" y="306673"/>
                  <a:pt x="1233489" y="312900"/>
                  <a:pt x="1225708" y="312900"/>
                </a:cubicBezTo>
                <a:cubicBezTo>
                  <a:pt x="1217159" y="312900"/>
                  <a:pt x="1210931" y="306673"/>
                  <a:pt x="1210931" y="298111"/>
                </a:cubicBezTo>
                <a:cubicBezTo>
                  <a:pt x="1210931" y="290327"/>
                  <a:pt x="1217159" y="284879"/>
                  <a:pt x="1225708" y="284879"/>
                </a:cubicBezTo>
                <a:close/>
                <a:moveTo>
                  <a:pt x="3440686" y="283322"/>
                </a:moveTo>
                <a:cubicBezTo>
                  <a:pt x="3448708" y="283322"/>
                  <a:pt x="3453083" y="289885"/>
                  <a:pt x="3453083" y="297178"/>
                </a:cubicBezTo>
                <a:cubicBezTo>
                  <a:pt x="3453083" y="305200"/>
                  <a:pt x="3448708" y="309576"/>
                  <a:pt x="3440686" y="309576"/>
                </a:cubicBezTo>
                <a:cubicBezTo>
                  <a:pt x="3433393" y="309576"/>
                  <a:pt x="3426830" y="305200"/>
                  <a:pt x="3426830" y="297178"/>
                </a:cubicBezTo>
                <a:cubicBezTo>
                  <a:pt x="3426830" y="289885"/>
                  <a:pt x="3433393" y="283322"/>
                  <a:pt x="3440686" y="283322"/>
                </a:cubicBezTo>
                <a:close/>
                <a:moveTo>
                  <a:pt x="3369857" y="283322"/>
                </a:moveTo>
                <a:cubicBezTo>
                  <a:pt x="3376420" y="283322"/>
                  <a:pt x="3382254" y="289885"/>
                  <a:pt x="3382254" y="297178"/>
                </a:cubicBezTo>
                <a:cubicBezTo>
                  <a:pt x="3382254" y="305200"/>
                  <a:pt x="3376420" y="309576"/>
                  <a:pt x="3369857" y="309576"/>
                </a:cubicBezTo>
                <a:cubicBezTo>
                  <a:pt x="3362564" y="309576"/>
                  <a:pt x="3356001" y="305200"/>
                  <a:pt x="3356001" y="297178"/>
                </a:cubicBezTo>
                <a:cubicBezTo>
                  <a:pt x="3356001" y="289885"/>
                  <a:pt x="3362564" y="283322"/>
                  <a:pt x="3369857" y="283322"/>
                </a:cubicBezTo>
                <a:close/>
                <a:moveTo>
                  <a:pt x="3299100" y="283322"/>
                </a:moveTo>
                <a:cubicBezTo>
                  <a:pt x="3305662" y="283322"/>
                  <a:pt x="3311496" y="289885"/>
                  <a:pt x="3311496" y="297178"/>
                </a:cubicBezTo>
                <a:cubicBezTo>
                  <a:pt x="3311496" y="305200"/>
                  <a:pt x="3305662" y="309576"/>
                  <a:pt x="3299100" y="309576"/>
                </a:cubicBezTo>
                <a:cubicBezTo>
                  <a:pt x="3291804" y="309576"/>
                  <a:pt x="3285242" y="305200"/>
                  <a:pt x="3285242" y="297178"/>
                </a:cubicBezTo>
                <a:cubicBezTo>
                  <a:pt x="3285242" y="289885"/>
                  <a:pt x="3291804" y="283322"/>
                  <a:pt x="3299100" y="283322"/>
                </a:cubicBezTo>
                <a:close/>
                <a:moveTo>
                  <a:pt x="3226808" y="283322"/>
                </a:moveTo>
                <a:cubicBezTo>
                  <a:pt x="3234828" y="283322"/>
                  <a:pt x="3240664" y="289885"/>
                  <a:pt x="3240664" y="297178"/>
                </a:cubicBezTo>
                <a:cubicBezTo>
                  <a:pt x="3240664" y="305200"/>
                  <a:pt x="3234828" y="309576"/>
                  <a:pt x="3226808" y="309576"/>
                </a:cubicBezTo>
                <a:cubicBezTo>
                  <a:pt x="3220245" y="309576"/>
                  <a:pt x="3214410" y="305200"/>
                  <a:pt x="3214410" y="297178"/>
                </a:cubicBezTo>
                <a:cubicBezTo>
                  <a:pt x="3214410" y="289885"/>
                  <a:pt x="3220245" y="283322"/>
                  <a:pt x="3226808" y="283322"/>
                </a:cubicBezTo>
                <a:close/>
                <a:moveTo>
                  <a:pt x="3152605" y="283322"/>
                </a:moveTo>
                <a:cubicBezTo>
                  <a:pt x="3159898" y="283322"/>
                  <a:pt x="3166462" y="289885"/>
                  <a:pt x="3166462" y="297178"/>
                </a:cubicBezTo>
                <a:cubicBezTo>
                  <a:pt x="3166462" y="305200"/>
                  <a:pt x="3159898" y="309576"/>
                  <a:pt x="3152605" y="309576"/>
                </a:cubicBezTo>
                <a:cubicBezTo>
                  <a:pt x="3146041" y="309576"/>
                  <a:pt x="3140209" y="305200"/>
                  <a:pt x="3140209" y="297178"/>
                </a:cubicBezTo>
                <a:cubicBezTo>
                  <a:pt x="3140209" y="289885"/>
                  <a:pt x="3146041" y="283322"/>
                  <a:pt x="3152605" y="283322"/>
                </a:cubicBezTo>
                <a:close/>
                <a:moveTo>
                  <a:pt x="3081774" y="283322"/>
                </a:moveTo>
                <a:cubicBezTo>
                  <a:pt x="3089066" y="283322"/>
                  <a:pt x="3095628" y="289885"/>
                  <a:pt x="3095628" y="297178"/>
                </a:cubicBezTo>
                <a:cubicBezTo>
                  <a:pt x="3095628" y="305200"/>
                  <a:pt x="3089066" y="309576"/>
                  <a:pt x="3081774" y="309576"/>
                </a:cubicBezTo>
                <a:cubicBezTo>
                  <a:pt x="3073750" y="309576"/>
                  <a:pt x="3069375" y="305200"/>
                  <a:pt x="3069375" y="297178"/>
                </a:cubicBezTo>
                <a:cubicBezTo>
                  <a:pt x="3069375" y="289885"/>
                  <a:pt x="3073750" y="283322"/>
                  <a:pt x="3081774" y="283322"/>
                </a:cubicBezTo>
                <a:close/>
                <a:moveTo>
                  <a:pt x="3013717" y="283322"/>
                </a:moveTo>
                <a:cubicBezTo>
                  <a:pt x="3021307" y="283322"/>
                  <a:pt x="3028135" y="289885"/>
                  <a:pt x="3028135" y="297178"/>
                </a:cubicBezTo>
                <a:cubicBezTo>
                  <a:pt x="3028135" y="305200"/>
                  <a:pt x="3021307" y="309576"/>
                  <a:pt x="3013717" y="309576"/>
                </a:cubicBezTo>
                <a:cubicBezTo>
                  <a:pt x="3005371" y="309576"/>
                  <a:pt x="2998539" y="305200"/>
                  <a:pt x="2998539" y="297178"/>
                </a:cubicBezTo>
                <a:cubicBezTo>
                  <a:pt x="2998539" y="289885"/>
                  <a:pt x="3005371" y="283322"/>
                  <a:pt x="3013717" y="283322"/>
                </a:cubicBezTo>
                <a:close/>
                <a:moveTo>
                  <a:pt x="2942494" y="283322"/>
                </a:moveTo>
                <a:cubicBezTo>
                  <a:pt x="2951055" y="283322"/>
                  <a:pt x="2957288" y="290327"/>
                  <a:pt x="2957288" y="298111"/>
                </a:cubicBezTo>
                <a:cubicBezTo>
                  <a:pt x="2957288" y="306673"/>
                  <a:pt x="2951055" y="312900"/>
                  <a:pt x="2942494" y="312900"/>
                </a:cubicBezTo>
                <a:cubicBezTo>
                  <a:pt x="2934713" y="312900"/>
                  <a:pt x="2927711" y="306673"/>
                  <a:pt x="2927711" y="298111"/>
                </a:cubicBezTo>
                <a:cubicBezTo>
                  <a:pt x="2927711" y="290327"/>
                  <a:pt x="2934713" y="283322"/>
                  <a:pt x="2942494" y="283322"/>
                </a:cubicBezTo>
                <a:close/>
                <a:moveTo>
                  <a:pt x="2868293" y="283322"/>
                </a:moveTo>
                <a:cubicBezTo>
                  <a:pt x="2876858" y="283322"/>
                  <a:pt x="2883087" y="290327"/>
                  <a:pt x="2883087" y="298111"/>
                </a:cubicBezTo>
                <a:cubicBezTo>
                  <a:pt x="2883087" y="306673"/>
                  <a:pt x="2876858" y="312900"/>
                  <a:pt x="2868293" y="312900"/>
                </a:cubicBezTo>
                <a:cubicBezTo>
                  <a:pt x="2860512" y="312900"/>
                  <a:pt x="2853507" y="306673"/>
                  <a:pt x="2853507" y="298111"/>
                </a:cubicBezTo>
                <a:cubicBezTo>
                  <a:pt x="2853507" y="290327"/>
                  <a:pt x="2860512" y="283322"/>
                  <a:pt x="2868293" y="283322"/>
                </a:cubicBezTo>
                <a:close/>
                <a:moveTo>
                  <a:pt x="2796535" y="283322"/>
                </a:moveTo>
                <a:cubicBezTo>
                  <a:pt x="2804558" y="283322"/>
                  <a:pt x="2808934" y="290327"/>
                  <a:pt x="2808934" y="298111"/>
                </a:cubicBezTo>
                <a:cubicBezTo>
                  <a:pt x="2808934" y="306673"/>
                  <a:pt x="2804558" y="312900"/>
                  <a:pt x="2796535" y="312900"/>
                </a:cubicBezTo>
                <a:cubicBezTo>
                  <a:pt x="2789243" y="312900"/>
                  <a:pt x="2782678" y="306673"/>
                  <a:pt x="2782678" y="298111"/>
                </a:cubicBezTo>
                <a:cubicBezTo>
                  <a:pt x="2782678" y="290327"/>
                  <a:pt x="2789243" y="283322"/>
                  <a:pt x="2796535" y="283322"/>
                </a:cubicBezTo>
                <a:close/>
                <a:moveTo>
                  <a:pt x="2725698" y="283322"/>
                </a:moveTo>
                <a:cubicBezTo>
                  <a:pt x="2731532" y="283322"/>
                  <a:pt x="2738100" y="290327"/>
                  <a:pt x="2738100" y="298111"/>
                </a:cubicBezTo>
                <a:cubicBezTo>
                  <a:pt x="2738100" y="306673"/>
                  <a:pt x="2731532" y="312900"/>
                  <a:pt x="2725698" y="312900"/>
                </a:cubicBezTo>
                <a:cubicBezTo>
                  <a:pt x="2717681" y="312900"/>
                  <a:pt x="2711846" y="306673"/>
                  <a:pt x="2711846" y="298111"/>
                </a:cubicBezTo>
                <a:cubicBezTo>
                  <a:pt x="2711846" y="290327"/>
                  <a:pt x="2717681" y="283322"/>
                  <a:pt x="2725698" y="283322"/>
                </a:cubicBezTo>
                <a:close/>
                <a:moveTo>
                  <a:pt x="2653415" y="283322"/>
                </a:moveTo>
                <a:cubicBezTo>
                  <a:pt x="2660705" y="283322"/>
                  <a:pt x="2667270" y="290327"/>
                  <a:pt x="2667270" y="298111"/>
                </a:cubicBezTo>
                <a:cubicBezTo>
                  <a:pt x="2667270" y="306673"/>
                  <a:pt x="2660705" y="312900"/>
                  <a:pt x="2653415" y="312900"/>
                </a:cubicBezTo>
                <a:cubicBezTo>
                  <a:pt x="2646857" y="312900"/>
                  <a:pt x="2641021" y="306673"/>
                  <a:pt x="2641021" y="298111"/>
                </a:cubicBezTo>
                <a:cubicBezTo>
                  <a:pt x="2641021" y="290327"/>
                  <a:pt x="2646857" y="283322"/>
                  <a:pt x="2653415" y="283322"/>
                </a:cubicBezTo>
                <a:close/>
                <a:moveTo>
                  <a:pt x="2582583" y="283322"/>
                </a:moveTo>
                <a:cubicBezTo>
                  <a:pt x="2589875" y="283322"/>
                  <a:pt x="2596439" y="290327"/>
                  <a:pt x="2596439" y="298111"/>
                </a:cubicBezTo>
                <a:cubicBezTo>
                  <a:pt x="2596439" y="306673"/>
                  <a:pt x="2589875" y="312900"/>
                  <a:pt x="2582583" y="312900"/>
                </a:cubicBezTo>
                <a:cubicBezTo>
                  <a:pt x="2576019" y="312900"/>
                  <a:pt x="2570189" y="306673"/>
                  <a:pt x="2570189" y="298111"/>
                </a:cubicBezTo>
                <a:cubicBezTo>
                  <a:pt x="2570189" y="290327"/>
                  <a:pt x="2576019" y="283322"/>
                  <a:pt x="2582583" y="283322"/>
                </a:cubicBezTo>
                <a:close/>
                <a:moveTo>
                  <a:pt x="2511029" y="283322"/>
                </a:moveTo>
                <a:cubicBezTo>
                  <a:pt x="2519050" y="283322"/>
                  <a:pt x="2525613" y="290327"/>
                  <a:pt x="2525613" y="298111"/>
                </a:cubicBezTo>
                <a:cubicBezTo>
                  <a:pt x="2525613" y="306673"/>
                  <a:pt x="2519050" y="312900"/>
                  <a:pt x="2511029" y="312900"/>
                </a:cubicBezTo>
                <a:cubicBezTo>
                  <a:pt x="2503740" y="312900"/>
                  <a:pt x="2499361" y="306673"/>
                  <a:pt x="2499361" y="298111"/>
                </a:cubicBezTo>
                <a:cubicBezTo>
                  <a:pt x="2499361" y="290327"/>
                  <a:pt x="2503740" y="283322"/>
                  <a:pt x="2511029" y="283322"/>
                </a:cubicBezTo>
                <a:close/>
                <a:moveTo>
                  <a:pt x="2439946" y="283322"/>
                </a:moveTo>
                <a:cubicBezTo>
                  <a:pt x="2448505" y="283322"/>
                  <a:pt x="2454732" y="290327"/>
                  <a:pt x="2454732" y="298111"/>
                </a:cubicBezTo>
                <a:cubicBezTo>
                  <a:pt x="2454732" y="306673"/>
                  <a:pt x="2448505" y="312900"/>
                  <a:pt x="2439946" y="312900"/>
                </a:cubicBezTo>
                <a:cubicBezTo>
                  <a:pt x="2432160" y="312900"/>
                  <a:pt x="2425156" y="306673"/>
                  <a:pt x="2425156" y="298111"/>
                </a:cubicBezTo>
                <a:cubicBezTo>
                  <a:pt x="2425156" y="290327"/>
                  <a:pt x="2432160" y="283322"/>
                  <a:pt x="2439946" y="283322"/>
                </a:cubicBezTo>
                <a:close/>
                <a:moveTo>
                  <a:pt x="2369110" y="283322"/>
                </a:moveTo>
                <a:cubicBezTo>
                  <a:pt x="2377672" y="283322"/>
                  <a:pt x="2383899" y="290327"/>
                  <a:pt x="2383899" y="298111"/>
                </a:cubicBezTo>
                <a:cubicBezTo>
                  <a:pt x="2383899" y="306673"/>
                  <a:pt x="2377672" y="312900"/>
                  <a:pt x="2369110" y="312900"/>
                </a:cubicBezTo>
                <a:cubicBezTo>
                  <a:pt x="2361327" y="312900"/>
                  <a:pt x="2354319" y="306673"/>
                  <a:pt x="2354319" y="298111"/>
                </a:cubicBezTo>
                <a:cubicBezTo>
                  <a:pt x="2354319" y="290327"/>
                  <a:pt x="2361327" y="283322"/>
                  <a:pt x="2369110" y="283322"/>
                </a:cubicBezTo>
                <a:close/>
                <a:moveTo>
                  <a:pt x="2298280" y="283322"/>
                </a:moveTo>
                <a:cubicBezTo>
                  <a:pt x="2306842" y="283322"/>
                  <a:pt x="2313068" y="290327"/>
                  <a:pt x="2313068" y="298111"/>
                </a:cubicBezTo>
                <a:cubicBezTo>
                  <a:pt x="2313068" y="306673"/>
                  <a:pt x="2306842" y="312900"/>
                  <a:pt x="2298280" y="312900"/>
                </a:cubicBezTo>
                <a:cubicBezTo>
                  <a:pt x="2290497" y="312900"/>
                  <a:pt x="2283490" y="306673"/>
                  <a:pt x="2283490" y="298111"/>
                </a:cubicBezTo>
                <a:cubicBezTo>
                  <a:pt x="2283490" y="290327"/>
                  <a:pt x="2290497" y="283322"/>
                  <a:pt x="2298280" y="283322"/>
                </a:cubicBezTo>
                <a:close/>
                <a:moveTo>
                  <a:pt x="2226517" y="283322"/>
                </a:moveTo>
                <a:cubicBezTo>
                  <a:pt x="2234538" y="283322"/>
                  <a:pt x="2238914" y="290327"/>
                  <a:pt x="2238914" y="298111"/>
                </a:cubicBezTo>
                <a:cubicBezTo>
                  <a:pt x="2238914" y="306673"/>
                  <a:pt x="2234538" y="312900"/>
                  <a:pt x="2226517" y="312900"/>
                </a:cubicBezTo>
                <a:cubicBezTo>
                  <a:pt x="2218495" y="312900"/>
                  <a:pt x="2212658" y="306673"/>
                  <a:pt x="2212658" y="298111"/>
                </a:cubicBezTo>
                <a:cubicBezTo>
                  <a:pt x="2212658" y="290327"/>
                  <a:pt x="2218495" y="283322"/>
                  <a:pt x="2226517" y="283322"/>
                </a:cubicBezTo>
                <a:close/>
                <a:moveTo>
                  <a:pt x="2155683" y="283322"/>
                </a:moveTo>
                <a:cubicBezTo>
                  <a:pt x="2161519" y="283322"/>
                  <a:pt x="2168081" y="290327"/>
                  <a:pt x="2168081" y="298111"/>
                </a:cubicBezTo>
                <a:cubicBezTo>
                  <a:pt x="2168081" y="306673"/>
                  <a:pt x="2161519" y="312900"/>
                  <a:pt x="2155683" y="312900"/>
                </a:cubicBezTo>
                <a:cubicBezTo>
                  <a:pt x="2147663" y="312900"/>
                  <a:pt x="2141827" y="306673"/>
                  <a:pt x="2141827" y="298111"/>
                </a:cubicBezTo>
                <a:cubicBezTo>
                  <a:pt x="2141827" y="290327"/>
                  <a:pt x="2147663" y="283322"/>
                  <a:pt x="2155683" y="283322"/>
                </a:cubicBezTo>
                <a:close/>
                <a:moveTo>
                  <a:pt x="2084849" y="283322"/>
                </a:moveTo>
                <a:cubicBezTo>
                  <a:pt x="2090685" y="283322"/>
                  <a:pt x="2097248" y="290327"/>
                  <a:pt x="2097248" y="298111"/>
                </a:cubicBezTo>
                <a:cubicBezTo>
                  <a:pt x="2097248" y="306673"/>
                  <a:pt x="2090685" y="312900"/>
                  <a:pt x="2084849" y="312900"/>
                </a:cubicBezTo>
                <a:cubicBezTo>
                  <a:pt x="2076828" y="312900"/>
                  <a:pt x="2070994" y="306673"/>
                  <a:pt x="2070994" y="298111"/>
                </a:cubicBezTo>
                <a:cubicBezTo>
                  <a:pt x="2070994" y="290327"/>
                  <a:pt x="2076828" y="283322"/>
                  <a:pt x="2084849" y="283322"/>
                </a:cubicBezTo>
                <a:close/>
                <a:moveTo>
                  <a:pt x="2011835" y="283322"/>
                </a:moveTo>
                <a:cubicBezTo>
                  <a:pt x="2019855" y="283322"/>
                  <a:pt x="2026421" y="290327"/>
                  <a:pt x="2026421" y="298111"/>
                </a:cubicBezTo>
                <a:cubicBezTo>
                  <a:pt x="2026421" y="306673"/>
                  <a:pt x="2019855" y="312900"/>
                  <a:pt x="2011835" y="312900"/>
                </a:cubicBezTo>
                <a:cubicBezTo>
                  <a:pt x="2006002" y="312900"/>
                  <a:pt x="2000168" y="306673"/>
                  <a:pt x="2000168" y="298111"/>
                </a:cubicBezTo>
                <a:cubicBezTo>
                  <a:pt x="2000168" y="290327"/>
                  <a:pt x="2006002" y="283322"/>
                  <a:pt x="2011835" y="283322"/>
                </a:cubicBezTo>
                <a:close/>
                <a:moveTo>
                  <a:pt x="1938362" y="283322"/>
                </a:moveTo>
                <a:cubicBezTo>
                  <a:pt x="1946385" y="283322"/>
                  <a:pt x="1952222" y="290327"/>
                  <a:pt x="1952222" y="298111"/>
                </a:cubicBezTo>
                <a:cubicBezTo>
                  <a:pt x="1952222" y="306673"/>
                  <a:pt x="1946385" y="312900"/>
                  <a:pt x="1938362" y="312900"/>
                </a:cubicBezTo>
                <a:cubicBezTo>
                  <a:pt x="1932531" y="312900"/>
                  <a:pt x="1925968" y="306673"/>
                  <a:pt x="1925968" y="298111"/>
                </a:cubicBezTo>
                <a:cubicBezTo>
                  <a:pt x="1925968" y="290327"/>
                  <a:pt x="1932531" y="283322"/>
                  <a:pt x="1938362" y="283322"/>
                </a:cubicBezTo>
                <a:close/>
                <a:moveTo>
                  <a:pt x="1867527" y="283322"/>
                </a:moveTo>
                <a:cubicBezTo>
                  <a:pt x="1875550" y="283322"/>
                  <a:pt x="1881384" y="290327"/>
                  <a:pt x="1881384" y="298111"/>
                </a:cubicBezTo>
                <a:cubicBezTo>
                  <a:pt x="1881384" y="306673"/>
                  <a:pt x="1875550" y="312900"/>
                  <a:pt x="1867527" y="312900"/>
                </a:cubicBezTo>
                <a:cubicBezTo>
                  <a:pt x="1860235" y="312900"/>
                  <a:pt x="1855129" y="306673"/>
                  <a:pt x="1855129" y="298111"/>
                </a:cubicBezTo>
                <a:cubicBezTo>
                  <a:pt x="1855129" y="290327"/>
                  <a:pt x="1860235" y="283322"/>
                  <a:pt x="1867527" y="283322"/>
                </a:cubicBezTo>
                <a:close/>
                <a:moveTo>
                  <a:pt x="1799085" y="283322"/>
                </a:moveTo>
                <a:cubicBezTo>
                  <a:pt x="1807647" y="283322"/>
                  <a:pt x="1813876" y="290327"/>
                  <a:pt x="1813876" y="298111"/>
                </a:cubicBezTo>
                <a:cubicBezTo>
                  <a:pt x="1813876" y="306673"/>
                  <a:pt x="1807647" y="312900"/>
                  <a:pt x="1799085" y="312900"/>
                </a:cubicBezTo>
                <a:cubicBezTo>
                  <a:pt x="1790525" y="312900"/>
                  <a:pt x="1784300" y="306673"/>
                  <a:pt x="1784300" y="298111"/>
                </a:cubicBezTo>
                <a:cubicBezTo>
                  <a:pt x="1784300" y="290327"/>
                  <a:pt x="1790525" y="283322"/>
                  <a:pt x="1799085" y="283322"/>
                </a:cubicBezTo>
                <a:close/>
                <a:moveTo>
                  <a:pt x="1728262" y="283322"/>
                </a:moveTo>
                <a:cubicBezTo>
                  <a:pt x="1736825" y="283322"/>
                  <a:pt x="1743052" y="290327"/>
                  <a:pt x="1743052" y="298111"/>
                </a:cubicBezTo>
                <a:cubicBezTo>
                  <a:pt x="1743052" y="306673"/>
                  <a:pt x="1736825" y="312900"/>
                  <a:pt x="1728262" y="312900"/>
                </a:cubicBezTo>
                <a:cubicBezTo>
                  <a:pt x="1719697" y="312900"/>
                  <a:pt x="1713472" y="306673"/>
                  <a:pt x="1713472" y="298111"/>
                </a:cubicBezTo>
                <a:cubicBezTo>
                  <a:pt x="1713472" y="290327"/>
                  <a:pt x="1719697" y="283322"/>
                  <a:pt x="1728262" y="283322"/>
                </a:cubicBezTo>
                <a:close/>
                <a:moveTo>
                  <a:pt x="1656498" y="283322"/>
                </a:moveTo>
                <a:cubicBezTo>
                  <a:pt x="1663792" y="283322"/>
                  <a:pt x="1668897" y="290327"/>
                  <a:pt x="1668897" y="298111"/>
                </a:cubicBezTo>
                <a:cubicBezTo>
                  <a:pt x="1668897" y="306673"/>
                  <a:pt x="1663792" y="312900"/>
                  <a:pt x="1656498" y="312900"/>
                </a:cubicBezTo>
                <a:cubicBezTo>
                  <a:pt x="1648481" y="312900"/>
                  <a:pt x="1642650" y="306673"/>
                  <a:pt x="1642650" y="298111"/>
                </a:cubicBezTo>
                <a:cubicBezTo>
                  <a:pt x="1642650" y="290327"/>
                  <a:pt x="1648481" y="283322"/>
                  <a:pt x="1656498" y="283322"/>
                </a:cubicBezTo>
                <a:close/>
                <a:moveTo>
                  <a:pt x="1582299" y="283322"/>
                </a:moveTo>
                <a:cubicBezTo>
                  <a:pt x="1588131" y="283322"/>
                  <a:pt x="1594704" y="290327"/>
                  <a:pt x="1594704" y="298111"/>
                </a:cubicBezTo>
                <a:cubicBezTo>
                  <a:pt x="1594704" y="306673"/>
                  <a:pt x="1588131" y="312900"/>
                  <a:pt x="1582299" y="312900"/>
                </a:cubicBezTo>
                <a:cubicBezTo>
                  <a:pt x="1574277" y="312900"/>
                  <a:pt x="1568441" y="306673"/>
                  <a:pt x="1568441" y="298111"/>
                </a:cubicBezTo>
                <a:cubicBezTo>
                  <a:pt x="1568441" y="290327"/>
                  <a:pt x="1574277" y="283322"/>
                  <a:pt x="1582299" y="283322"/>
                </a:cubicBezTo>
                <a:close/>
                <a:moveTo>
                  <a:pt x="1512198" y="283322"/>
                </a:moveTo>
                <a:cubicBezTo>
                  <a:pt x="1518032" y="283322"/>
                  <a:pt x="1523865" y="290327"/>
                  <a:pt x="1523865" y="298111"/>
                </a:cubicBezTo>
                <a:cubicBezTo>
                  <a:pt x="1523865" y="306673"/>
                  <a:pt x="1518032" y="312900"/>
                  <a:pt x="1512198" y="312900"/>
                </a:cubicBezTo>
                <a:cubicBezTo>
                  <a:pt x="1504174" y="312900"/>
                  <a:pt x="1497612" y="306673"/>
                  <a:pt x="1497612" y="298111"/>
                </a:cubicBezTo>
                <a:cubicBezTo>
                  <a:pt x="1497612" y="290327"/>
                  <a:pt x="1504174" y="283322"/>
                  <a:pt x="1512198" y="283322"/>
                </a:cubicBezTo>
                <a:close/>
                <a:moveTo>
                  <a:pt x="1439173" y="283322"/>
                </a:moveTo>
                <a:cubicBezTo>
                  <a:pt x="1447191" y="283322"/>
                  <a:pt x="1453026" y="290327"/>
                  <a:pt x="1453026" y="298111"/>
                </a:cubicBezTo>
                <a:cubicBezTo>
                  <a:pt x="1453026" y="306673"/>
                  <a:pt x="1447191" y="312900"/>
                  <a:pt x="1439173" y="312900"/>
                </a:cubicBezTo>
                <a:cubicBezTo>
                  <a:pt x="1433336" y="312900"/>
                  <a:pt x="1426777" y="306673"/>
                  <a:pt x="1426777" y="298111"/>
                </a:cubicBezTo>
                <a:cubicBezTo>
                  <a:pt x="1426777" y="290327"/>
                  <a:pt x="1433336" y="283322"/>
                  <a:pt x="1439173" y="283322"/>
                </a:cubicBezTo>
                <a:close/>
                <a:moveTo>
                  <a:pt x="1368347" y="283322"/>
                </a:moveTo>
                <a:cubicBezTo>
                  <a:pt x="1376368" y="283322"/>
                  <a:pt x="1382200" y="290327"/>
                  <a:pt x="1382200" y="298111"/>
                </a:cubicBezTo>
                <a:cubicBezTo>
                  <a:pt x="1382200" y="306673"/>
                  <a:pt x="1376368" y="312900"/>
                  <a:pt x="1368347" y="312900"/>
                </a:cubicBezTo>
                <a:cubicBezTo>
                  <a:pt x="1362513" y="312900"/>
                  <a:pt x="1355949" y="306673"/>
                  <a:pt x="1355949" y="298111"/>
                </a:cubicBezTo>
                <a:cubicBezTo>
                  <a:pt x="1355949" y="290327"/>
                  <a:pt x="1362513" y="283322"/>
                  <a:pt x="1368347" y="283322"/>
                </a:cubicBezTo>
                <a:close/>
                <a:moveTo>
                  <a:pt x="1297518" y="283322"/>
                </a:moveTo>
                <a:cubicBezTo>
                  <a:pt x="1305540" y="283322"/>
                  <a:pt x="1311374" y="290327"/>
                  <a:pt x="1311374" y="298111"/>
                </a:cubicBezTo>
                <a:cubicBezTo>
                  <a:pt x="1311374" y="306673"/>
                  <a:pt x="1305540" y="312900"/>
                  <a:pt x="1297518" y="312900"/>
                </a:cubicBezTo>
                <a:cubicBezTo>
                  <a:pt x="1289498" y="312900"/>
                  <a:pt x="1285121" y="306673"/>
                  <a:pt x="1285121" y="298111"/>
                </a:cubicBezTo>
                <a:cubicBezTo>
                  <a:pt x="1285121" y="290327"/>
                  <a:pt x="1289498" y="283322"/>
                  <a:pt x="1297518" y="283322"/>
                </a:cubicBezTo>
                <a:close/>
                <a:moveTo>
                  <a:pt x="1154890" y="283322"/>
                </a:moveTo>
                <a:cubicBezTo>
                  <a:pt x="1162674" y="283322"/>
                  <a:pt x="1169683" y="288427"/>
                  <a:pt x="1169683" y="295719"/>
                </a:cubicBezTo>
                <a:cubicBezTo>
                  <a:pt x="1169683" y="303741"/>
                  <a:pt x="1162674" y="309576"/>
                  <a:pt x="1154890" y="309576"/>
                </a:cubicBezTo>
                <a:cubicBezTo>
                  <a:pt x="1146329" y="309576"/>
                  <a:pt x="1140101" y="303741"/>
                  <a:pt x="1140101" y="295719"/>
                </a:cubicBezTo>
                <a:cubicBezTo>
                  <a:pt x="1140101" y="288427"/>
                  <a:pt x="1146329" y="283322"/>
                  <a:pt x="1154890" y="283322"/>
                </a:cubicBezTo>
                <a:close/>
                <a:moveTo>
                  <a:pt x="1084059" y="283322"/>
                </a:moveTo>
                <a:cubicBezTo>
                  <a:pt x="1091842" y="283322"/>
                  <a:pt x="1098847" y="288427"/>
                  <a:pt x="1098847" y="295719"/>
                </a:cubicBezTo>
                <a:cubicBezTo>
                  <a:pt x="1098847" y="303741"/>
                  <a:pt x="1091842" y="309576"/>
                  <a:pt x="1084059" y="309576"/>
                </a:cubicBezTo>
                <a:cubicBezTo>
                  <a:pt x="1075503" y="309576"/>
                  <a:pt x="1069272" y="303741"/>
                  <a:pt x="1069272" y="295719"/>
                </a:cubicBezTo>
                <a:cubicBezTo>
                  <a:pt x="1069272" y="288427"/>
                  <a:pt x="1075503" y="283322"/>
                  <a:pt x="1084059" y="283322"/>
                </a:cubicBezTo>
                <a:close/>
                <a:moveTo>
                  <a:pt x="1013024" y="283322"/>
                </a:moveTo>
                <a:cubicBezTo>
                  <a:pt x="1020314" y="283322"/>
                  <a:pt x="1024691" y="288427"/>
                  <a:pt x="1024691" y="295719"/>
                </a:cubicBezTo>
                <a:cubicBezTo>
                  <a:pt x="1024691" y="303741"/>
                  <a:pt x="1020314" y="309576"/>
                  <a:pt x="1013024" y="309576"/>
                </a:cubicBezTo>
                <a:cubicBezTo>
                  <a:pt x="1005003" y="309576"/>
                  <a:pt x="998442" y="303741"/>
                  <a:pt x="998442" y="295719"/>
                </a:cubicBezTo>
                <a:cubicBezTo>
                  <a:pt x="998442" y="288427"/>
                  <a:pt x="1005003" y="283322"/>
                  <a:pt x="1013024" y="283322"/>
                </a:cubicBezTo>
                <a:close/>
                <a:moveTo>
                  <a:pt x="941467" y="283322"/>
                </a:moveTo>
                <a:cubicBezTo>
                  <a:pt x="948032" y="283322"/>
                  <a:pt x="953869" y="288427"/>
                  <a:pt x="953869" y="295719"/>
                </a:cubicBezTo>
                <a:cubicBezTo>
                  <a:pt x="953869" y="303741"/>
                  <a:pt x="948032" y="309576"/>
                  <a:pt x="941467" y="309576"/>
                </a:cubicBezTo>
                <a:cubicBezTo>
                  <a:pt x="934173" y="309576"/>
                  <a:pt x="927612" y="303741"/>
                  <a:pt x="927612" y="295719"/>
                </a:cubicBezTo>
                <a:cubicBezTo>
                  <a:pt x="927612" y="288427"/>
                  <a:pt x="934173" y="283322"/>
                  <a:pt x="941467" y="283322"/>
                </a:cubicBezTo>
                <a:close/>
                <a:moveTo>
                  <a:pt x="3299102" y="212492"/>
                </a:moveTo>
                <a:cubicBezTo>
                  <a:pt x="3305664" y="212492"/>
                  <a:pt x="3311499" y="219055"/>
                  <a:pt x="3311499" y="226348"/>
                </a:cubicBezTo>
                <a:cubicBezTo>
                  <a:pt x="3311499" y="232911"/>
                  <a:pt x="3305664" y="238746"/>
                  <a:pt x="3299102" y="238746"/>
                </a:cubicBezTo>
                <a:cubicBezTo>
                  <a:pt x="3291807" y="238746"/>
                  <a:pt x="3285245" y="232911"/>
                  <a:pt x="3285245" y="226348"/>
                </a:cubicBezTo>
                <a:cubicBezTo>
                  <a:pt x="3285245" y="219055"/>
                  <a:pt x="3291807" y="212492"/>
                  <a:pt x="3299102" y="212492"/>
                </a:cubicBezTo>
                <a:close/>
                <a:moveTo>
                  <a:pt x="3226811" y="212492"/>
                </a:moveTo>
                <a:cubicBezTo>
                  <a:pt x="3234831" y="212492"/>
                  <a:pt x="3240667" y="219055"/>
                  <a:pt x="3240667" y="226348"/>
                </a:cubicBezTo>
                <a:cubicBezTo>
                  <a:pt x="3240667" y="232911"/>
                  <a:pt x="3234831" y="238746"/>
                  <a:pt x="3226811" y="238746"/>
                </a:cubicBezTo>
                <a:cubicBezTo>
                  <a:pt x="3220250" y="238746"/>
                  <a:pt x="3214412" y="232911"/>
                  <a:pt x="3214412" y="226348"/>
                </a:cubicBezTo>
                <a:cubicBezTo>
                  <a:pt x="3214412" y="219055"/>
                  <a:pt x="3220250" y="212492"/>
                  <a:pt x="3226811" y="212492"/>
                </a:cubicBezTo>
                <a:close/>
                <a:moveTo>
                  <a:pt x="3152608" y="212492"/>
                </a:moveTo>
                <a:cubicBezTo>
                  <a:pt x="3159900" y="212492"/>
                  <a:pt x="3166462" y="219055"/>
                  <a:pt x="3166462" y="226348"/>
                </a:cubicBezTo>
                <a:cubicBezTo>
                  <a:pt x="3166462" y="232911"/>
                  <a:pt x="3159900" y="238746"/>
                  <a:pt x="3152608" y="238746"/>
                </a:cubicBezTo>
                <a:cubicBezTo>
                  <a:pt x="3146043" y="238746"/>
                  <a:pt x="3140211" y="232911"/>
                  <a:pt x="3140211" y="226348"/>
                </a:cubicBezTo>
                <a:cubicBezTo>
                  <a:pt x="3140211" y="219055"/>
                  <a:pt x="3146043" y="212492"/>
                  <a:pt x="3152608" y="212492"/>
                </a:cubicBezTo>
                <a:close/>
                <a:moveTo>
                  <a:pt x="3081775" y="212492"/>
                </a:moveTo>
                <a:cubicBezTo>
                  <a:pt x="3089069" y="212492"/>
                  <a:pt x="3095628" y="219055"/>
                  <a:pt x="3095628" y="226348"/>
                </a:cubicBezTo>
                <a:cubicBezTo>
                  <a:pt x="3095628" y="232911"/>
                  <a:pt x="3089069" y="238746"/>
                  <a:pt x="3081775" y="238746"/>
                </a:cubicBezTo>
                <a:cubicBezTo>
                  <a:pt x="3073753" y="238746"/>
                  <a:pt x="3069375" y="232911"/>
                  <a:pt x="3069375" y="226348"/>
                </a:cubicBezTo>
                <a:cubicBezTo>
                  <a:pt x="3069375" y="219055"/>
                  <a:pt x="3073753" y="212492"/>
                  <a:pt x="3081775" y="212492"/>
                </a:cubicBezTo>
                <a:close/>
                <a:moveTo>
                  <a:pt x="3013720" y="212492"/>
                </a:moveTo>
                <a:cubicBezTo>
                  <a:pt x="3021310" y="212492"/>
                  <a:pt x="3028140" y="219055"/>
                  <a:pt x="3028140" y="226348"/>
                </a:cubicBezTo>
                <a:cubicBezTo>
                  <a:pt x="3028140" y="232911"/>
                  <a:pt x="3021310" y="238746"/>
                  <a:pt x="3013720" y="238746"/>
                </a:cubicBezTo>
                <a:cubicBezTo>
                  <a:pt x="3005373" y="238746"/>
                  <a:pt x="2998542" y="234370"/>
                  <a:pt x="2998542" y="226348"/>
                </a:cubicBezTo>
                <a:cubicBezTo>
                  <a:pt x="2998542" y="219055"/>
                  <a:pt x="3005373" y="212492"/>
                  <a:pt x="3013720" y="212492"/>
                </a:cubicBezTo>
                <a:close/>
                <a:moveTo>
                  <a:pt x="2942497" y="212492"/>
                </a:moveTo>
                <a:cubicBezTo>
                  <a:pt x="2951061" y="212492"/>
                  <a:pt x="2957293" y="219055"/>
                  <a:pt x="2957293" y="226348"/>
                </a:cubicBezTo>
                <a:cubicBezTo>
                  <a:pt x="2957293" y="234370"/>
                  <a:pt x="2951061" y="238746"/>
                  <a:pt x="2942497" y="238746"/>
                </a:cubicBezTo>
                <a:cubicBezTo>
                  <a:pt x="2934719" y="238746"/>
                  <a:pt x="2927716" y="234370"/>
                  <a:pt x="2927716" y="226348"/>
                </a:cubicBezTo>
                <a:cubicBezTo>
                  <a:pt x="2927716" y="219055"/>
                  <a:pt x="2934719" y="212492"/>
                  <a:pt x="2942497" y="212492"/>
                </a:cubicBezTo>
                <a:close/>
                <a:moveTo>
                  <a:pt x="2867363" y="212492"/>
                </a:moveTo>
                <a:cubicBezTo>
                  <a:pt x="2875389" y="212492"/>
                  <a:pt x="2879765" y="219055"/>
                  <a:pt x="2879765" y="226348"/>
                </a:cubicBezTo>
                <a:cubicBezTo>
                  <a:pt x="2879765" y="234370"/>
                  <a:pt x="2875389" y="238746"/>
                  <a:pt x="2867363" y="238746"/>
                </a:cubicBezTo>
                <a:cubicBezTo>
                  <a:pt x="2860073" y="238746"/>
                  <a:pt x="2853510" y="234370"/>
                  <a:pt x="2853510" y="226348"/>
                </a:cubicBezTo>
                <a:cubicBezTo>
                  <a:pt x="2853510" y="219055"/>
                  <a:pt x="2860073" y="212492"/>
                  <a:pt x="2867363" y="212492"/>
                </a:cubicBezTo>
                <a:close/>
                <a:moveTo>
                  <a:pt x="2796538" y="212492"/>
                </a:moveTo>
                <a:cubicBezTo>
                  <a:pt x="2803103" y="212492"/>
                  <a:pt x="2808934" y="219055"/>
                  <a:pt x="2808934" y="226348"/>
                </a:cubicBezTo>
                <a:cubicBezTo>
                  <a:pt x="2808934" y="234370"/>
                  <a:pt x="2803103" y="238746"/>
                  <a:pt x="2796538" y="238746"/>
                </a:cubicBezTo>
                <a:cubicBezTo>
                  <a:pt x="2789246" y="238746"/>
                  <a:pt x="2782680" y="234370"/>
                  <a:pt x="2782680" y="226348"/>
                </a:cubicBezTo>
                <a:cubicBezTo>
                  <a:pt x="2782680" y="219055"/>
                  <a:pt x="2789246" y="212492"/>
                  <a:pt x="2796538" y="212492"/>
                </a:cubicBezTo>
                <a:close/>
                <a:moveTo>
                  <a:pt x="2725698" y="212492"/>
                </a:moveTo>
                <a:cubicBezTo>
                  <a:pt x="2731538" y="212492"/>
                  <a:pt x="2738102" y="219055"/>
                  <a:pt x="2738102" y="226348"/>
                </a:cubicBezTo>
                <a:cubicBezTo>
                  <a:pt x="2738102" y="234370"/>
                  <a:pt x="2731538" y="238746"/>
                  <a:pt x="2725698" y="238746"/>
                </a:cubicBezTo>
                <a:cubicBezTo>
                  <a:pt x="2717686" y="238746"/>
                  <a:pt x="2711852" y="234370"/>
                  <a:pt x="2711852" y="226348"/>
                </a:cubicBezTo>
                <a:cubicBezTo>
                  <a:pt x="2711852" y="219055"/>
                  <a:pt x="2717686" y="212492"/>
                  <a:pt x="2725698" y="212492"/>
                </a:cubicBezTo>
                <a:close/>
                <a:moveTo>
                  <a:pt x="2653420" y="212492"/>
                </a:moveTo>
                <a:cubicBezTo>
                  <a:pt x="2660711" y="212492"/>
                  <a:pt x="2667273" y="219055"/>
                  <a:pt x="2667273" y="226348"/>
                </a:cubicBezTo>
                <a:cubicBezTo>
                  <a:pt x="2667273" y="234370"/>
                  <a:pt x="2660711" y="238746"/>
                  <a:pt x="2653420" y="238746"/>
                </a:cubicBezTo>
                <a:cubicBezTo>
                  <a:pt x="2646857" y="238746"/>
                  <a:pt x="2641021" y="234370"/>
                  <a:pt x="2641021" y="226348"/>
                </a:cubicBezTo>
                <a:cubicBezTo>
                  <a:pt x="2641021" y="219055"/>
                  <a:pt x="2646857" y="212492"/>
                  <a:pt x="2653420" y="212492"/>
                </a:cubicBezTo>
                <a:close/>
                <a:moveTo>
                  <a:pt x="2582586" y="212492"/>
                </a:moveTo>
                <a:cubicBezTo>
                  <a:pt x="2589878" y="212492"/>
                  <a:pt x="2596439" y="219055"/>
                  <a:pt x="2596439" y="226348"/>
                </a:cubicBezTo>
                <a:cubicBezTo>
                  <a:pt x="2596439" y="234370"/>
                  <a:pt x="2589878" y="238746"/>
                  <a:pt x="2582586" y="238746"/>
                </a:cubicBezTo>
                <a:cubicBezTo>
                  <a:pt x="2576024" y="238746"/>
                  <a:pt x="2570189" y="234370"/>
                  <a:pt x="2570189" y="226348"/>
                </a:cubicBezTo>
                <a:cubicBezTo>
                  <a:pt x="2570189" y="219055"/>
                  <a:pt x="2576024" y="212492"/>
                  <a:pt x="2582586" y="212492"/>
                </a:cubicBezTo>
                <a:close/>
                <a:moveTo>
                  <a:pt x="2511029" y="212492"/>
                </a:moveTo>
                <a:cubicBezTo>
                  <a:pt x="2519052" y="212492"/>
                  <a:pt x="2525616" y="219055"/>
                  <a:pt x="2525616" y="226348"/>
                </a:cubicBezTo>
                <a:cubicBezTo>
                  <a:pt x="2525616" y="234370"/>
                  <a:pt x="2519052" y="238746"/>
                  <a:pt x="2511029" y="238746"/>
                </a:cubicBezTo>
                <a:cubicBezTo>
                  <a:pt x="2503740" y="238746"/>
                  <a:pt x="2499364" y="234370"/>
                  <a:pt x="2499364" y="226348"/>
                </a:cubicBezTo>
                <a:cubicBezTo>
                  <a:pt x="2499364" y="219055"/>
                  <a:pt x="2503740" y="212492"/>
                  <a:pt x="2511029" y="212492"/>
                </a:cubicBezTo>
                <a:close/>
                <a:moveTo>
                  <a:pt x="2439946" y="212492"/>
                </a:moveTo>
                <a:cubicBezTo>
                  <a:pt x="2448505" y="212492"/>
                  <a:pt x="2454732" y="219055"/>
                  <a:pt x="2454732" y="226348"/>
                </a:cubicBezTo>
                <a:cubicBezTo>
                  <a:pt x="2454732" y="234370"/>
                  <a:pt x="2448505" y="238746"/>
                  <a:pt x="2439946" y="238746"/>
                </a:cubicBezTo>
                <a:cubicBezTo>
                  <a:pt x="2432163" y="238746"/>
                  <a:pt x="2425156" y="234370"/>
                  <a:pt x="2425156" y="226348"/>
                </a:cubicBezTo>
                <a:cubicBezTo>
                  <a:pt x="2425156" y="219055"/>
                  <a:pt x="2432163" y="212492"/>
                  <a:pt x="2439946" y="212492"/>
                </a:cubicBezTo>
                <a:close/>
                <a:moveTo>
                  <a:pt x="2369110" y="212492"/>
                </a:moveTo>
                <a:cubicBezTo>
                  <a:pt x="2377672" y="212492"/>
                  <a:pt x="2383900" y="219055"/>
                  <a:pt x="2383900" y="226348"/>
                </a:cubicBezTo>
                <a:cubicBezTo>
                  <a:pt x="2383900" y="234370"/>
                  <a:pt x="2377672" y="238746"/>
                  <a:pt x="2369110" y="238746"/>
                </a:cubicBezTo>
                <a:cubicBezTo>
                  <a:pt x="2361329" y="238746"/>
                  <a:pt x="2354323" y="234370"/>
                  <a:pt x="2354323" y="226348"/>
                </a:cubicBezTo>
                <a:cubicBezTo>
                  <a:pt x="2354323" y="219055"/>
                  <a:pt x="2361329" y="212492"/>
                  <a:pt x="2369110" y="212492"/>
                </a:cubicBezTo>
                <a:close/>
                <a:moveTo>
                  <a:pt x="2298283" y="212492"/>
                </a:moveTo>
                <a:cubicBezTo>
                  <a:pt x="2306842" y="212492"/>
                  <a:pt x="2313070" y="219497"/>
                  <a:pt x="2313070" y="227280"/>
                </a:cubicBezTo>
                <a:cubicBezTo>
                  <a:pt x="2313070" y="235842"/>
                  <a:pt x="2306842" y="242069"/>
                  <a:pt x="2298283" y="242069"/>
                </a:cubicBezTo>
                <a:cubicBezTo>
                  <a:pt x="2290497" y="242069"/>
                  <a:pt x="2283493" y="235842"/>
                  <a:pt x="2283493" y="227280"/>
                </a:cubicBezTo>
                <a:cubicBezTo>
                  <a:pt x="2283493" y="219497"/>
                  <a:pt x="2290497" y="212492"/>
                  <a:pt x="2298283" y="212492"/>
                </a:cubicBezTo>
                <a:close/>
                <a:moveTo>
                  <a:pt x="2226517" y="212492"/>
                </a:moveTo>
                <a:cubicBezTo>
                  <a:pt x="2234540" y="212492"/>
                  <a:pt x="2238916" y="219497"/>
                  <a:pt x="2238916" y="227280"/>
                </a:cubicBezTo>
                <a:cubicBezTo>
                  <a:pt x="2238916" y="235842"/>
                  <a:pt x="2234540" y="242069"/>
                  <a:pt x="2226517" y="242069"/>
                </a:cubicBezTo>
                <a:cubicBezTo>
                  <a:pt x="2218495" y="242069"/>
                  <a:pt x="2212659" y="235842"/>
                  <a:pt x="2212659" y="227280"/>
                </a:cubicBezTo>
                <a:cubicBezTo>
                  <a:pt x="2212659" y="219497"/>
                  <a:pt x="2218495" y="212492"/>
                  <a:pt x="2226517" y="212492"/>
                </a:cubicBezTo>
                <a:close/>
                <a:moveTo>
                  <a:pt x="2155683" y="212492"/>
                </a:moveTo>
                <a:cubicBezTo>
                  <a:pt x="2161519" y="212492"/>
                  <a:pt x="2168081" y="219497"/>
                  <a:pt x="2168081" y="227280"/>
                </a:cubicBezTo>
                <a:cubicBezTo>
                  <a:pt x="2168081" y="235842"/>
                  <a:pt x="2161519" y="242069"/>
                  <a:pt x="2155683" y="242069"/>
                </a:cubicBezTo>
                <a:cubicBezTo>
                  <a:pt x="2147663" y="242069"/>
                  <a:pt x="2141827" y="235842"/>
                  <a:pt x="2141827" y="227280"/>
                </a:cubicBezTo>
                <a:cubicBezTo>
                  <a:pt x="2141827" y="219497"/>
                  <a:pt x="2147663" y="212492"/>
                  <a:pt x="2155683" y="212492"/>
                </a:cubicBezTo>
                <a:close/>
                <a:moveTo>
                  <a:pt x="2084851" y="212492"/>
                </a:moveTo>
                <a:cubicBezTo>
                  <a:pt x="2090686" y="212492"/>
                  <a:pt x="2097249" y="219497"/>
                  <a:pt x="2097249" y="227280"/>
                </a:cubicBezTo>
                <a:cubicBezTo>
                  <a:pt x="2097249" y="235842"/>
                  <a:pt x="2090686" y="242069"/>
                  <a:pt x="2084851" y="242069"/>
                </a:cubicBezTo>
                <a:cubicBezTo>
                  <a:pt x="2076829" y="242069"/>
                  <a:pt x="2070995" y="235842"/>
                  <a:pt x="2070995" y="227280"/>
                </a:cubicBezTo>
                <a:cubicBezTo>
                  <a:pt x="2070995" y="219497"/>
                  <a:pt x="2076829" y="212492"/>
                  <a:pt x="2084851" y="212492"/>
                </a:cubicBezTo>
                <a:close/>
                <a:moveTo>
                  <a:pt x="2011835" y="212492"/>
                </a:moveTo>
                <a:cubicBezTo>
                  <a:pt x="2019855" y="212492"/>
                  <a:pt x="2026421" y="219497"/>
                  <a:pt x="2026421" y="227280"/>
                </a:cubicBezTo>
                <a:cubicBezTo>
                  <a:pt x="2026421" y="235842"/>
                  <a:pt x="2019855" y="242069"/>
                  <a:pt x="2011835" y="242069"/>
                </a:cubicBezTo>
                <a:cubicBezTo>
                  <a:pt x="2006003" y="242069"/>
                  <a:pt x="2000168" y="235842"/>
                  <a:pt x="2000168" y="227280"/>
                </a:cubicBezTo>
                <a:cubicBezTo>
                  <a:pt x="2000168" y="219497"/>
                  <a:pt x="2006003" y="212492"/>
                  <a:pt x="2011835" y="212492"/>
                </a:cubicBezTo>
                <a:close/>
                <a:moveTo>
                  <a:pt x="1938362" y="212492"/>
                </a:moveTo>
                <a:cubicBezTo>
                  <a:pt x="1946388" y="212492"/>
                  <a:pt x="1952222" y="219497"/>
                  <a:pt x="1952222" y="227280"/>
                </a:cubicBezTo>
                <a:cubicBezTo>
                  <a:pt x="1952222" y="235842"/>
                  <a:pt x="1946388" y="242069"/>
                  <a:pt x="1938362" y="242069"/>
                </a:cubicBezTo>
                <a:cubicBezTo>
                  <a:pt x="1932531" y="242069"/>
                  <a:pt x="1925971" y="235842"/>
                  <a:pt x="1925971" y="227280"/>
                </a:cubicBezTo>
                <a:cubicBezTo>
                  <a:pt x="1925971" y="219497"/>
                  <a:pt x="1931072" y="212492"/>
                  <a:pt x="1938362" y="212492"/>
                </a:cubicBezTo>
                <a:close/>
                <a:moveTo>
                  <a:pt x="1867530" y="212492"/>
                </a:moveTo>
                <a:cubicBezTo>
                  <a:pt x="1875550" y="212492"/>
                  <a:pt x="1881387" y="219497"/>
                  <a:pt x="1881387" y="227280"/>
                </a:cubicBezTo>
                <a:cubicBezTo>
                  <a:pt x="1881387" y="235842"/>
                  <a:pt x="1875550" y="242069"/>
                  <a:pt x="1867530" y="242069"/>
                </a:cubicBezTo>
                <a:cubicBezTo>
                  <a:pt x="1860238" y="242069"/>
                  <a:pt x="1855129" y="235842"/>
                  <a:pt x="1855129" y="227280"/>
                </a:cubicBezTo>
                <a:cubicBezTo>
                  <a:pt x="1855129" y="219497"/>
                  <a:pt x="1860238" y="212492"/>
                  <a:pt x="1867530" y="212492"/>
                </a:cubicBezTo>
                <a:close/>
                <a:moveTo>
                  <a:pt x="1799087" y="212492"/>
                </a:moveTo>
                <a:cubicBezTo>
                  <a:pt x="1807649" y="212492"/>
                  <a:pt x="1813879" y="219497"/>
                  <a:pt x="1813879" y="227280"/>
                </a:cubicBezTo>
                <a:cubicBezTo>
                  <a:pt x="1813879" y="235842"/>
                  <a:pt x="1807649" y="242069"/>
                  <a:pt x="1799087" y="242069"/>
                </a:cubicBezTo>
                <a:cubicBezTo>
                  <a:pt x="1790527" y="242069"/>
                  <a:pt x="1784303" y="235842"/>
                  <a:pt x="1784303" y="227280"/>
                </a:cubicBezTo>
                <a:cubicBezTo>
                  <a:pt x="1784303" y="219497"/>
                  <a:pt x="1790527" y="212492"/>
                  <a:pt x="1799087" y="212492"/>
                </a:cubicBezTo>
                <a:close/>
                <a:moveTo>
                  <a:pt x="1728262" y="212492"/>
                </a:moveTo>
                <a:cubicBezTo>
                  <a:pt x="1736828" y="212492"/>
                  <a:pt x="1743052" y="219497"/>
                  <a:pt x="1743052" y="227280"/>
                </a:cubicBezTo>
                <a:cubicBezTo>
                  <a:pt x="1743052" y="235842"/>
                  <a:pt x="1736828" y="242069"/>
                  <a:pt x="1728262" y="242069"/>
                </a:cubicBezTo>
                <a:cubicBezTo>
                  <a:pt x="1719700" y="242069"/>
                  <a:pt x="1713472" y="235842"/>
                  <a:pt x="1713472" y="227280"/>
                </a:cubicBezTo>
                <a:cubicBezTo>
                  <a:pt x="1713472" y="219497"/>
                  <a:pt x="1719700" y="212492"/>
                  <a:pt x="1728262" y="212492"/>
                </a:cubicBezTo>
                <a:close/>
                <a:moveTo>
                  <a:pt x="1656498" y="212492"/>
                </a:moveTo>
                <a:cubicBezTo>
                  <a:pt x="1663792" y="212492"/>
                  <a:pt x="1668900" y="219497"/>
                  <a:pt x="1668900" y="227280"/>
                </a:cubicBezTo>
                <a:cubicBezTo>
                  <a:pt x="1668900" y="235842"/>
                  <a:pt x="1663792" y="242069"/>
                  <a:pt x="1656498" y="242069"/>
                </a:cubicBezTo>
                <a:cubicBezTo>
                  <a:pt x="1648481" y="242069"/>
                  <a:pt x="1642655" y="235842"/>
                  <a:pt x="1642655" y="227280"/>
                </a:cubicBezTo>
                <a:cubicBezTo>
                  <a:pt x="1642655" y="219497"/>
                  <a:pt x="1648481" y="212492"/>
                  <a:pt x="1656498" y="212492"/>
                </a:cubicBezTo>
                <a:close/>
                <a:moveTo>
                  <a:pt x="1582299" y="212492"/>
                </a:moveTo>
                <a:cubicBezTo>
                  <a:pt x="1588134" y="212492"/>
                  <a:pt x="1594704" y="219497"/>
                  <a:pt x="1594704" y="227280"/>
                </a:cubicBezTo>
                <a:cubicBezTo>
                  <a:pt x="1594704" y="235842"/>
                  <a:pt x="1588134" y="242069"/>
                  <a:pt x="1582299" y="242069"/>
                </a:cubicBezTo>
                <a:cubicBezTo>
                  <a:pt x="1574277" y="242069"/>
                  <a:pt x="1568441" y="235842"/>
                  <a:pt x="1568441" y="227280"/>
                </a:cubicBezTo>
                <a:cubicBezTo>
                  <a:pt x="1568441" y="219497"/>
                  <a:pt x="1574277" y="212492"/>
                  <a:pt x="1582299" y="212492"/>
                </a:cubicBezTo>
                <a:close/>
                <a:moveTo>
                  <a:pt x="1512198" y="212492"/>
                </a:moveTo>
                <a:cubicBezTo>
                  <a:pt x="1518035" y="212492"/>
                  <a:pt x="1523867" y="219497"/>
                  <a:pt x="1523867" y="227280"/>
                </a:cubicBezTo>
                <a:cubicBezTo>
                  <a:pt x="1523867" y="235842"/>
                  <a:pt x="1518035" y="242069"/>
                  <a:pt x="1512198" y="242069"/>
                </a:cubicBezTo>
                <a:cubicBezTo>
                  <a:pt x="1504174" y="242069"/>
                  <a:pt x="1497612" y="235842"/>
                  <a:pt x="1497612" y="227280"/>
                </a:cubicBezTo>
                <a:cubicBezTo>
                  <a:pt x="1497612" y="219497"/>
                  <a:pt x="1504174" y="212492"/>
                  <a:pt x="1512198" y="212492"/>
                </a:cubicBezTo>
                <a:close/>
                <a:moveTo>
                  <a:pt x="1439173" y="212492"/>
                </a:moveTo>
                <a:cubicBezTo>
                  <a:pt x="1447191" y="212492"/>
                  <a:pt x="1453026" y="219497"/>
                  <a:pt x="1453026" y="227280"/>
                </a:cubicBezTo>
                <a:cubicBezTo>
                  <a:pt x="1453026" y="235842"/>
                  <a:pt x="1447191" y="242069"/>
                  <a:pt x="1439173" y="242069"/>
                </a:cubicBezTo>
                <a:cubicBezTo>
                  <a:pt x="1433339" y="242069"/>
                  <a:pt x="1426777" y="235842"/>
                  <a:pt x="1426777" y="227280"/>
                </a:cubicBezTo>
                <a:cubicBezTo>
                  <a:pt x="1426777" y="219497"/>
                  <a:pt x="1433339" y="212492"/>
                  <a:pt x="1439173" y="212492"/>
                </a:cubicBezTo>
                <a:close/>
                <a:moveTo>
                  <a:pt x="1368349" y="212492"/>
                </a:moveTo>
                <a:cubicBezTo>
                  <a:pt x="1376368" y="212492"/>
                  <a:pt x="1382203" y="219497"/>
                  <a:pt x="1382203" y="227280"/>
                </a:cubicBezTo>
                <a:cubicBezTo>
                  <a:pt x="1382203" y="235842"/>
                  <a:pt x="1376368" y="242069"/>
                  <a:pt x="1368349" y="242069"/>
                </a:cubicBezTo>
                <a:cubicBezTo>
                  <a:pt x="1362513" y="242069"/>
                  <a:pt x="1355950" y="235842"/>
                  <a:pt x="1355950" y="227280"/>
                </a:cubicBezTo>
                <a:cubicBezTo>
                  <a:pt x="1355950" y="219497"/>
                  <a:pt x="1362513" y="212492"/>
                  <a:pt x="1368349" y="212492"/>
                </a:cubicBezTo>
                <a:close/>
                <a:moveTo>
                  <a:pt x="1297520" y="212492"/>
                </a:moveTo>
                <a:cubicBezTo>
                  <a:pt x="1305540" y="212492"/>
                  <a:pt x="1311374" y="219497"/>
                  <a:pt x="1311374" y="227280"/>
                </a:cubicBezTo>
                <a:cubicBezTo>
                  <a:pt x="1311374" y="235842"/>
                  <a:pt x="1305540" y="242069"/>
                  <a:pt x="1297520" y="242069"/>
                </a:cubicBezTo>
                <a:cubicBezTo>
                  <a:pt x="1289498" y="242069"/>
                  <a:pt x="1285121" y="235842"/>
                  <a:pt x="1285121" y="227280"/>
                </a:cubicBezTo>
                <a:cubicBezTo>
                  <a:pt x="1285121" y="219497"/>
                  <a:pt x="1289498" y="212492"/>
                  <a:pt x="1297520" y="212492"/>
                </a:cubicBezTo>
                <a:close/>
                <a:moveTo>
                  <a:pt x="1225708" y="212492"/>
                </a:moveTo>
                <a:cubicBezTo>
                  <a:pt x="1233489" y="212492"/>
                  <a:pt x="1240496" y="219497"/>
                  <a:pt x="1240496" y="227280"/>
                </a:cubicBezTo>
                <a:cubicBezTo>
                  <a:pt x="1240496" y="235842"/>
                  <a:pt x="1233489" y="242069"/>
                  <a:pt x="1225708" y="242069"/>
                </a:cubicBezTo>
                <a:cubicBezTo>
                  <a:pt x="1217159" y="242069"/>
                  <a:pt x="1210934" y="235842"/>
                  <a:pt x="1210934" y="227280"/>
                </a:cubicBezTo>
                <a:cubicBezTo>
                  <a:pt x="1210934" y="219497"/>
                  <a:pt x="1217159" y="212492"/>
                  <a:pt x="1225708" y="212492"/>
                </a:cubicBezTo>
                <a:close/>
                <a:moveTo>
                  <a:pt x="1154891" y="212492"/>
                </a:moveTo>
                <a:cubicBezTo>
                  <a:pt x="1162674" y="212492"/>
                  <a:pt x="1169683" y="219497"/>
                  <a:pt x="1169683" y="227280"/>
                </a:cubicBezTo>
                <a:cubicBezTo>
                  <a:pt x="1169683" y="235842"/>
                  <a:pt x="1162674" y="242069"/>
                  <a:pt x="1154891" y="242069"/>
                </a:cubicBezTo>
                <a:cubicBezTo>
                  <a:pt x="1146329" y="242069"/>
                  <a:pt x="1140105" y="235842"/>
                  <a:pt x="1140105" y="227280"/>
                </a:cubicBezTo>
                <a:cubicBezTo>
                  <a:pt x="1140105" y="219497"/>
                  <a:pt x="1146329" y="212492"/>
                  <a:pt x="1154891" y="212492"/>
                </a:cubicBezTo>
                <a:close/>
                <a:moveTo>
                  <a:pt x="1084063" y="212492"/>
                </a:moveTo>
                <a:cubicBezTo>
                  <a:pt x="1091842" y="212492"/>
                  <a:pt x="1098847" y="219497"/>
                  <a:pt x="1098847" y="227280"/>
                </a:cubicBezTo>
                <a:cubicBezTo>
                  <a:pt x="1098847" y="235842"/>
                  <a:pt x="1091842" y="242069"/>
                  <a:pt x="1084063" y="242069"/>
                </a:cubicBezTo>
                <a:cubicBezTo>
                  <a:pt x="1075503" y="242069"/>
                  <a:pt x="1069276" y="235842"/>
                  <a:pt x="1069276" y="227280"/>
                </a:cubicBezTo>
                <a:cubicBezTo>
                  <a:pt x="1069276" y="219497"/>
                  <a:pt x="1075503" y="212492"/>
                  <a:pt x="1084063" y="212492"/>
                </a:cubicBezTo>
                <a:close/>
                <a:moveTo>
                  <a:pt x="3013723" y="141661"/>
                </a:moveTo>
                <a:cubicBezTo>
                  <a:pt x="3021310" y="141661"/>
                  <a:pt x="3028140" y="148224"/>
                  <a:pt x="3028140" y="155517"/>
                </a:cubicBezTo>
                <a:cubicBezTo>
                  <a:pt x="3028140" y="162080"/>
                  <a:pt x="3021310" y="167915"/>
                  <a:pt x="3013723" y="167915"/>
                </a:cubicBezTo>
                <a:cubicBezTo>
                  <a:pt x="3005376" y="167915"/>
                  <a:pt x="2998545" y="162080"/>
                  <a:pt x="2998545" y="155517"/>
                </a:cubicBezTo>
                <a:cubicBezTo>
                  <a:pt x="2998545" y="148224"/>
                  <a:pt x="3005376" y="141661"/>
                  <a:pt x="3013723" y="141661"/>
                </a:cubicBezTo>
                <a:close/>
                <a:moveTo>
                  <a:pt x="2942497" y="141661"/>
                </a:moveTo>
                <a:cubicBezTo>
                  <a:pt x="2951061" y="141661"/>
                  <a:pt x="2957293" y="148224"/>
                  <a:pt x="2957293" y="155517"/>
                </a:cubicBezTo>
                <a:cubicBezTo>
                  <a:pt x="2957293" y="162080"/>
                  <a:pt x="2951061" y="167915"/>
                  <a:pt x="2942497" y="167915"/>
                </a:cubicBezTo>
                <a:cubicBezTo>
                  <a:pt x="2934719" y="167915"/>
                  <a:pt x="2927716" y="162080"/>
                  <a:pt x="2927716" y="155517"/>
                </a:cubicBezTo>
                <a:cubicBezTo>
                  <a:pt x="2927716" y="148224"/>
                  <a:pt x="2934719" y="141661"/>
                  <a:pt x="2942497" y="141661"/>
                </a:cubicBezTo>
                <a:close/>
                <a:moveTo>
                  <a:pt x="2867363" y="141661"/>
                </a:moveTo>
                <a:cubicBezTo>
                  <a:pt x="2875389" y="141661"/>
                  <a:pt x="2879765" y="148224"/>
                  <a:pt x="2879765" y="155517"/>
                </a:cubicBezTo>
                <a:cubicBezTo>
                  <a:pt x="2879765" y="162080"/>
                  <a:pt x="2875389" y="167915"/>
                  <a:pt x="2867363" y="167915"/>
                </a:cubicBezTo>
                <a:cubicBezTo>
                  <a:pt x="2860073" y="167915"/>
                  <a:pt x="2853510" y="162080"/>
                  <a:pt x="2853510" y="155517"/>
                </a:cubicBezTo>
                <a:cubicBezTo>
                  <a:pt x="2853510" y="148224"/>
                  <a:pt x="2860073" y="141661"/>
                  <a:pt x="2867363" y="141661"/>
                </a:cubicBezTo>
                <a:close/>
                <a:moveTo>
                  <a:pt x="2796538" y="141661"/>
                </a:moveTo>
                <a:cubicBezTo>
                  <a:pt x="2803103" y="141661"/>
                  <a:pt x="2808940" y="148224"/>
                  <a:pt x="2808940" y="155517"/>
                </a:cubicBezTo>
                <a:cubicBezTo>
                  <a:pt x="2808940" y="162080"/>
                  <a:pt x="2803103" y="167915"/>
                  <a:pt x="2796538" y="167915"/>
                </a:cubicBezTo>
                <a:cubicBezTo>
                  <a:pt x="2789246" y="167915"/>
                  <a:pt x="2782683" y="162080"/>
                  <a:pt x="2782683" y="155517"/>
                </a:cubicBezTo>
                <a:cubicBezTo>
                  <a:pt x="2782683" y="148224"/>
                  <a:pt x="2789246" y="141661"/>
                  <a:pt x="2796538" y="141661"/>
                </a:cubicBezTo>
                <a:close/>
                <a:moveTo>
                  <a:pt x="2725703" y="141661"/>
                </a:moveTo>
                <a:cubicBezTo>
                  <a:pt x="2731538" y="141661"/>
                  <a:pt x="2738105" y="148224"/>
                  <a:pt x="2738105" y="155517"/>
                </a:cubicBezTo>
                <a:cubicBezTo>
                  <a:pt x="2738105" y="162080"/>
                  <a:pt x="2731538" y="167915"/>
                  <a:pt x="2725703" y="167915"/>
                </a:cubicBezTo>
                <a:cubicBezTo>
                  <a:pt x="2717686" y="167915"/>
                  <a:pt x="2711852" y="162080"/>
                  <a:pt x="2711852" y="155517"/>
                </a:cubicBezTo>
                <a:cubicBezTo>
                  <a:pt x="2711852" y="148224"/>
                  <a:pt x="2717686" y="141661"/>
                  <a:pt x="2725703" y="141661"/>
                </a:cubicBezTo>
                <a:close/>
                <a:moveTo>
                  <a:pt x="2653420" y="141661"/>
                </a:moveTo>
                <a:cubicBezTo>
                  <a:pt x="2660711" y="141661"/>
                  <a:pt x="2667273" y="148224"/>
                  <a:pt x="2667273" y="155517"/>
                </a:cubicBezTo>
                <a:cubicBezTo>
                  <a:pt x="2667273" y="162080"/>
                  <a:pt x="2660711" y="167915"/>
                  <a:pt x="2653420" y="167915"/>
                </a:cubicBezTo>
                <a:cubicBezTo>
                  <a:pt x="2646857" y="167915"/>
                  <a:pt x="2641021" y="162080"/>
                  <a:pt x="2641021" y="155517"/>
                </a:cubicBezTo>
                <a:cubicBezTo>
                  <a:pt x="2641021" y="148224"/>
                  <a:pt x="2646857" y="141661"/>
                  <a:pt x="2653420" y="141661"/>
                </a:cubicBezTo>
                <a:close/>
                <a:moveTo>
                  <a:pt x="2582586" y="141661"/>
                </a:moveTo>
                <a:cubicBezTo>
                  <a:pt x="2589878" y="141661"/>
                  <a:pt x="2596442" y="148224"/>
                  <a:pt x="2596442" y="155517"/>
                </a:cubicBezTo>
                <a:cubicBezTo>
                  <a:pt x="2596442" y="162080"/>
                  <a:pt x="2589878" y="167915"/>
                  <a:pt x="2582586" y="167915"/>
                </a:cubicBezTo>
                <a:cubicBezTo>
                  <a:pt x="2576024" y="167915"/>
                  <a:pt x="2570189" y="162080"/>
                  <a:pt x="2570189" y="155517"/>
                </a:cubicBezTo>
                <a:cubicBezTo>
                  <a:pt x="2570189" y="148224"/>
                  <a:pt x="2576024" y="141661"/>
                  <a:pt x="2582586" y="141661"/>
                </a:cubicBezTo>
                <a:close/>
                <a:moveTo>
                  <a:pt x="2511034" y="141661"/>
                </a:moveTo>
                <a:cubicBezTo>
                  <a:pt x="2519052" y="141661"/>
                  <a:pt x="2525616" y="148224"/>
                  <a:pt x="2525616" y="155517"/>
                </a:cubicBezTo>
                <a:cubicBezTo>
                  <a:pt x="2525616" y="162080"/>
                  <a:pt x="2519052" y="167915"/>
                  <a:pt x="2511034" y="167915"/>
                </a:cubicBezTo>
                <a:cubicBezTo>
                  <a:pt x="2503743" y="167915"/>
                  <a:pt x="2499364" y="162080"/>
                  <a:pt x="2499364" y="155517"/>
                </a:cubicBezTo>
                <a:cubicBezTo>
                  <a:pt x="2499364" y="148224"/>
                  <a:pt x="2503743" y="141661"/>
                  <a:pt x="2511034" y="141661"/>
                </a:cubicBezTo>
                <a:close/>
                <a:moveTo>
                  <a:pt x="2439946" y="141661"/>
                </a:moveTo>
                <a:cubicBezTo>
                  <a:pt x="2448505" y="141661"/>
                  <a:pt x="2454734" y="148224"/>
                  <a:pt x="2454734" y="155517"/>
                </a:cubicBezTo>
                <a:cubicBezTo>
                  <a:pt x="2454734" y="162080"/>
                  <a:pt x="2448505" y="167915"/>
                  <a:pt x="2439946" y="167915"/>
                </a:cubicBezTo>
                <a:cubicBezTo>
                  <a:pt x="2432165" y="167915"/>
                  <a:pt x="2425159" y="162080"/>
                  <a:pt x="2425159" y="155517"/>
                </a:cubicBezTo>
                <a:cubicBezTo>
                  <a:pt x="2425159" y="148224"/>
                  <a:pt x="2432165" y="141661"/>
                  <a:pt x="2439946" y="141661"/>
                </a:cubicBezTo>
                <a:close/>
                <a:moveTo>
                  <a:pt x="2369114" y="141661"/>
                </a:moveTo>
                <a:cubicBezTo>
                  <a:pt x="2377674" y="141661"/>
                  <a:pt x="2383900" y="148224"/>
                  <a:pt x="2383900" y="155517"/>
                </a:cubicBezTo>
                <a:cubicBezTo>
                  <a:pt x="2383900" y="162080"/>
                  <a:pt x="2377674" y="167915"/>
                  <a:pt x="2369114" y="167915"/>
                </a:cubicBezTo>
                <a:cubicBezTo>
                  <a:pt x="2361331" y="167915"/>
                  <a:pt x="2354323" y="163539"/>
                  <a:pt x="2354323" y="155517"/>
                </a:cubicBezTo>
                <a:cubicBezTo>
                  <a:pt x="2354323" y="148224"/>
                  <a:pt x="2361331" y="141661"/>
                  <a:pt x="2369114" y="141661"/>
                </a:cubicBezTo>
                <a:close/>
                <a:moveTo>
                  <a:pt x="2298283" y="141661"/>
                </a:moveTo>
                <a:cubicBezTo>
                  <a:pt x="2306842" y="141661"/>
                  <a:pt x="2313070" y="148224"/>
                  <a:pt x="2313070" y="155517"/>
                </a:cubicBezTo>
                <a:cubicBezTo>
                  <a:pt x="2313070" y="163539"/>
                  <a:pt x="2306842" y="167915"/>
                  <a:pt x="2298283" y="167915"/>
                </a:cubicBezTo>
                <a:cubicBezTo>
                  <a:pt x="2290497" y="167915"/>
                  <a:pt x="2283493" y="163539"/>
                  <a:pt x="2283493" y="155517"/>
                </a:cubicBezTo>
                <a:cubicBezTo>
                  <a:pt x="2283493" y="148224"/>
                  <a:pt x="2290497" y="141661"/>
                  <a:pt x="2298283" y="141661"/>
                </a:cubicBezTo>
                <a:close/>
                <a:moveTo>
                  <a:pt x="2226517" y="141661"/>
                </a:moveTo>
                <a:cubicBezTo>
                  <a:pt x="2234542" y="141661"/>
                  <a:pt x="2238916" y="148224"/>
                  <a:pt x="2238916" y="155517"/>
                </a:cubicBezTo>
                <a:cubicBezTo>
                  <a:pt x="2238916" y="163539"/>
                  <a:pt x="2234542" y="167915"/>
                  <a:pt x="2226517" y="167915"/>
                </a:cubicBezTo>
                <a:cubicBezTo>
                  <a:pt x="2218495" y="167915"/>
                  <a:pt x="2212659" y="163539"/>
                  <a:pt x="2212659" y="155517"/>
                </a:cubicBezTo>
                <a:cubicBezTo>
                  <a:pt x="2212659" y="148224"/>
                  <a:pt x="2218495" y="141661"/>
                  <a:pt x="2226517" y="141661"/>
                </a:cubicBezTo>
                <a:close/>
                <a:moveTo>
                  <a:pt x="2155683" y="141661"/>
                </a:moveTo>
                <a:cubicBezTo>
                  <a:pt x="2161520" y="141661"/>
                  <a:pt x="2168084" y="148224"/>
                  <a:pt x="2168084" y="155517"/>
                </a:cubicBezTo>
                <a:cubicBezTo>
                  <a:pt x="2168084" y="163539"/>
                  <a:pt x="2161520" y="167915"/>
                  <a:pt x="2155683" y="167915"/>
                </a:cubicBezTo>
                <a:cubicBezTo>
                  <a:pt x="2147663" y="167915"/>
                  <a:pt x="2141827" y="163539"/>
                  <a:pt x="2141827" y="155517"/>
                </a:cubicBezTo>
                <a:cubicBezTo>
                  <a:pt x="2141827" y="148224"/>
                  <a:pt x="2147663" y="141661"/>
                  <a:pt x="2155683" y="141661"/>
                </a:cubicBezTo>
                <a:close/>
                <a:moveTo>
                  <a:pt x="2084851" y="141661"/>
                </a:moveTo>
                <a:cubicBezTo>
                  <a:pt x="2090686" y="141661"/>
                  <a:pt x="2097249" y="148224"/>
                  <a:pt x="2097249" y="155517"/>
                </a:cubicBezTo>
                <a:cubicBezTo>
                  <a:pt x="2097249" y="163539"/>
                  <a:pt x="2090686" y="167915"/>
                  <a:pt x="2084851" y="167915"/>
                </a:cubicBezTo>
                <a:cubicBezTo>
                  <a:pt x="2076829" y="167915"/>
                  <a:pt x="2070995" y="163539"/>
                  <a:pt x="2070995" y="155517"/>
                </a:cubicBezTo>
                <a:cubicBezTo>
                  <a:pt x="2070995" y="148224"/>
                  <a:pt x="2076829" y="141661"/>
                  <a:pt x="2084851" y="141661"/>
                </a:cubicBezTo>
                <a:close/>
                <a:moveTo>
                  <a:pt x="2011835" y="141661"/>
                </a:moveTo>
                <a:cubicBezTo>
                  <a:pt x="2019855" y="141661"/>
                  <a:pt x="2026421" y="148224"/>
                  <a:pt x="2026421" y="155517"/>
                </a:cubicBezTo>
                <a:cubicBezTo>
                  <a:pt x="2026421" y="163539"/>
                  <a:pt x="2019855" y="167915"/>
                  <a:pt x="2011835" y="167915"/>
                </a:cubicBezTo>
                <a:cubicBezTo>
                  <a:pt x="2006003" y="167915"/>
                  <a:pt x="2000168" y="163539"/>
                  <a:pt x="2000168" y="155517"/>
                </a:cubicBezTo>
                <a:cubicBezTo>
                  <a:pt x="2000168" y="148224"/>
                  <a:pt x="2006003" y="141661"/>
                  <a:pt x="2011835" y="141661"/>
                </a:cubicBezTo>
                <a:close/>
                <a:moveTo>
                  <a:pt x="1938365" y="141661"/>
                </a:moveTo>
                <a:cubicBezTo>
                  <a:pt x="1946388" y="141661"/>
                  <a:pt x="1952222" y="148224"/>
                  <a:pt x="1952222" y="155517"/>
                </a:cubicBezTo>
                <a:cubicBezTo>
                  <a:pt x="1952222" y="163539"/>
                  <a:pt x="1946388" y="167915"/>
                  <a:pt x="1938365" y="167915"/>
                </a:cubicBezTo>
                <a:cubicBezTo>
                  <a:pt x="1931072" y="167915"/>
                  <a:pt x="1925971" y="163539"/>
                  <a:pt x="1925971" y="155517"/>
                </a:cubicBezTo>
                <a:cubicBezTo>
                  <a:pt x="1925971" y="148224"/>
                  <a:pt x="1931072" y="141661"/>
                  <a:pt x="1938365" y="141661"/>
                </a:cubicBezTo>
                <a:close/>
                <a:moveTo>
                  <a:pt x="1869922" y="141661"/>
                </a:moveTo>
                <a:cubicBezTo>
                  <a:pt x="1878483" y="141661"/>
                  <a:pt x="1884712" y="148224"/>
                  <a:pt x="1884712" y="155517"/>
                </a:cubicBezTo>
                <a:cubicBezTo>
                  <a:pt x="1884712" y="163539"/>
                  <a:pt x="1878483" y="167915"/>
                  <a:pt x="1869922" y="167915"/>
                </a:cubicBezTo>
                <a:cubicBezTo>
                  <a:pt x="1862138" y="167915"/>
                  <a:pt x="1855131" y="163539"/>
                  <a:pt x="1855131" y="155517"/>
                </a:cubicBezTo>
                <a:cubicBezTo>
                  <a:pt x="1855131" y="148224"/>
                  <a:pt x="1862138" y="141661"/>
                  <a:pt x="1869922" y="141661"/>
                </a:cubicBezTo>
                <a:close/>
                <a:moveTo>
                  <a:pt x="1799087" y="141661"/>
                </a:moveTo>
                <a:cubicBezTo>
                  <a:pt x="1807649" y="141661"/>
                  <a:pt x="1813879" y="148224"/>
                  <a:pt x="1813879" y="155517"/>
                </a:cubicBezTo>
                <a:cubicBezTo>
                  <a:pt x="1813879" y="163539"/>
                  <a:pt x="1807649" y="167915"/>
                  <a:pt x="1799087" y="167915"/>
                </a:cubicBezTo>
                <a:cubicBezTo>
                  <a:pt x="1790527" y="167915"/>
                  <a:pt x="1784303" y="163539"/>
                  <a:pt x="1784303" y="155517"/>
                </a:cubicBezTo>
                <a:cubicBezTo>
                  <a:pt x="1784303" y="148224"/>
                  <a:pt x="1790527" y="141661"/>
                  <a:pt x="1799087" y="141661"/>
                </a:cubicBezTo>
                <a:close/>
                <a:moveTo>
                  <a:pt x="1728262" y="141661"/>
                </a:moveTo>
                <a:cubicBezTo>
                  <a:pt x="1736828" y="141661"/>
                  <a:pt x="1743052" y="148224"/>
                  <a:pt x="1743052" y="155517"/>
                </a:cubicBezTo>
                <a:cubicBezTo>
                  <a:pt x="1743052" y="163539"/>
                  <a:pt x="1736828" y="167915"/>
                  <a:pt x="1728262" y="167915"/>
                </a:cubicBezTo>
                <a:cubicBezTo>
                  <a:pt x="1719700" y="167915"/>
                  <a:pt x="1713474" y="163539"/>
                  <a:pt x="1713474" y="155517"/>
                </a:cubicBezTo>
                <a:cubicBezTo>
                  <a:pt x="1713474" y="148224"/>
                  <a:pt x="1719700" y="141661"/>
                  <a:pt x="1728262" y="141661"/>
                </a:cubicBezTo>
                <a:close/>
                <a:moveTo>
                  <a:pt x="1656501" y="141661"/>
                </a:moveTo>
                <a:cubicBezTo>
                  <a:pt x="1663792" y="141661"/>
                  <a:pt x="1668900" y="148666"/>
                  <a:pt x="1668900" y="156450"/>
                </a:cubicBezTo>
                <a:cubicBezTo>
                  <a:pt x="1668900" y="165012"/>
                  <a:pt x="1663792" y="171239"/>
                  <a:pt x="1656501" y="171239"/>
                </a:cubicBezTo>
                <a:cubicBezTo>
                  <a:pt x="1648481" y="171239"/>
                  <a:pt x="1642655" y="165012"/>
                  <a:pt x="1642655" y="156450"/>
                </a:cubicBezTo>
                <a:cubicBezTo>
                  <a:pt x="1642655" y="148666"/>
                  <a:pt x="1648481" y="141661"/>
                  <a:pt x="1656501" y="141661"/>
                </a:cubicBezTo>
                <a:close/>
                <a:moveTo>
                  <a:pt x="1582299" y="141661"/>
                </a:moveTo>
                <a:cubicBezTo>
                  <a:pt x="1588134" y="141661"/>
                  <a:pt x="1594704" y="148666"/>
                  <a:pt x="1594704" y="156450"/>
                </a:cubicBezTo>
                <a:cubicBezTo>
                  <a:pt x="1594704" y="165012"/>
                  <a:pt x="1588134" y="171239"/>
                  <a:pt x="1582299" y="171239"/>
                </a:cubicBezTo>
                <a:cubicBezTo>
                  <a:pt x="1574277" y="171239"/>
                  <a:pt x="1568444" y="165012"/>
                  <a:pt x="1568444" y="156450"/>
                </a:cubicBezTo>
                <a:cubicBezTo>
                  <a:pt x="1568444" y="148666"/>
                  <a:pt x="1574277" y="141661"/>
                  <a:pt x="1582299" y="141661"/>
                </a:cubicBezTo>
                <a:close/>
                <a:moveTo>
                  <a:pt x="1512199" y="141661"/>
                </a:moveTo>
                <a:cubicBezTo>
                  <a:pt x="1518035" y="141661"/>
                  <a:pt x="1523867" y="148666"/>
                  <a:pt x="1523867" y="156450"/>
                </a:cubicBezTo>
                <a:cubicBezTo>
                  <a:pt x="1523867" y="165012"/>
                  <a:pt x="1518035" y="171239"/>
                  <a:pt x="1512199" y="171239"/>
                </a:cubicBezTo>
                <a:cubicBezTo>
                  <a:pt x="1504174" y="171239"/>
                  <a:pt x="1497612" y="165012"/>
                  <a:pt x="1497612" y="156450"/>
                </a:cubicBezTo>
                <a:cubicBezTo>
                  <a:pt x="1497612" y="148666"/>
                  <a:pt x="1504174" y="141661"/>
                  <a:pt x="1512199" y="141661"/>
                </a:cubicBezTo>
                <a:close/>
                <a:moveTo>
                  <a:pt x="1439173" y="141661"/>
                </a:moveTo>
                <a:cubicBezTo>
                  <a:pt x="1447191" y="141661"/>
                  <a:pt x="1453026" y="148666"/>
                  <a:pt x="1453026" y="156450"/>
                </a:cubicBezTo>
                <a:cubicBezTo>
                  <a:pt x="1453026" y="165012"/>
                  <a:pt x="1447191" y="171239"/>
                  <a:pt x="1439173" y="171239"/>
                </a:cubicBezTo>
                <a:cubicBezTo>
                  <a:pt x="1433339" y="171239"/>
                  <a:pt x="1426777" y="165012"/>
                  <a:pt x="1426777" y="156450"/>
                </a:cubicBezTo>
                <a:cubicBezTo>
                  <a:pt x="1426777" y="148666"/>
                  <a:pt x="1433339" y="141661"/>
                  <a:pt x="1439173" y="141661"/>
                </a:cubicBezTo>
                <a:close/>
                <a:moveTo>
                  <a:pt x="1368349" y="141661"/>
                </a:moveTo>
                <a:cubicBezTo>
                  <a:pt x="1376368" y="141661"/>
                  <a:pt x="1382203" y="148666"/>
                  <a:pt x="1382203" y="156450"/>
                </a:cubicBezTo>
                <a:cubicBezTo>
                  <a:pt x="1382203" y="165012"/>
                  <a:pt x="1376368" y="171239"/>
                  <a:pt x="1368349" y="171239"/>
                </a:cubicBezTo>
                <a:cubicBezTo>
                  <a:pt x="1362516" y="171239"/>
                  <a:pt x="1355953" y="165012"/>
                  <a:pt x="1355953" y="156450"/>
                </a:cubicBezTo>
                <a:cubicBezTo>
                  <a:pt x="1355953" y="148666"/>
                  <a:pt x="1362516" y="141661"/>
                  <a:pt x="1368349" y="141661"/>
                </a:cubicBezTo>
                <a:close/>
                <a:moveTo>
                  <a:pt x="1297520" y="141661"/>
                </a:moveTo>
                <a:cubicBezTo>
                  <a:pt x="1305540" y="141661"/>
                  <a:pt x="1311374" y="148666"/>
                  <a:pt x="1311374" y="156450"/>
                </a:cubicBezTo>
                <a:cubicBezTo>
                  <a:pt x="1311374" y="165012"/>
                  <a:pt x="1305540" y="171239"/>
                  <a:pt x="1297520" y="171239"/>
                </a:cubicBezTo>
                <a:cubicBezTo>
                  <a:pt x="1289498" y="171239"/>
                  <a:pt x="1285121" y="165012"/>
                  <a:pt x="1285121" y="156450"/>
                </a:cubicBezTo>
                <a:cubicBezTo>
                  <a:pt x="1285121" y="148666"/>
                  <a:pt x="1289498" y="141661"/>
                  <a:pt x="1297520" y="141661"/>
                </a:cubicBezTo>
                <a:close/>
                <a:moveTo>
                  <a:pt x="2796538" y="70831"/>
                </a:moveTo>
                <a:cubicBezTo>
                  <a:pt x="2803103" y="70831"/>
                  <a:pt x="2808940" y="76665"/>
                  <a:pt x="2808940" y="84687"/>
                </a:cubicBezTo>
                <a:cubicBezTo>
                  <a:pt x="2808940" y="90521"/>
                  <a:pt x="2803103" y="97085"/>
                  <a:pt x="2796538" y="97085"/>
                </a:cubicBezTo>
                <a:cubicBezTo>
                  <a:pt x="2789246" y="97085"/>
                  <a:pt x="2782683" y="90521"/>
                  <a:pt x="2782683" y="84687"/>
                </a:cubicBezTo>
                <a:cubicBezTo>
                  <a:pt x="2782683" y="76665"/>
                  <a:pt x="2789246" y="70831"/>
                  <a:pt x="2796538" y="70831"/>
                </a:cubicBezTo>
                <a:close/>
                <a:moveTo>
                  <a:pt x="2725703" y="70831"/>
                </a:moveTo>
                <a:cubicBezTo>
                  <a:pt x="2731538" y="70831"/>
                  <a:pt x="2738105" y="76665"/>
                  <a:pt x="2738105" y="84687"/>
                </a:cubicBezTo>
                <a:cubicBezTo>
                  <a:pt x="2738105" y="90521"/>
                  <a:pt x="2731538" y="97085"/>
                  <a:pt x="2725703" y="97085"/>
                </a:cubicBezTo>
                <a:cubicBezTo>
                  <a:pt x="2717686" y="97085"/>
                  <a:pt x="2711852" y="90521"/>
                  <a:pt x="2711852" y="84687"/>
                </a:cubicBezTo>
                <a:cubicBezTo>
                  <a:pt x="2711852" y="76665"/>
                  <a:pt x="2717686" y="70831"/>
                  <a:pt x="2725703" y="70831"/>
                </a:cubicBezTo>
                <a:close/>
                <a:moveTo>
                  <a:pt x="2653420" y="70831"/>
                </a:moveTo>
                <a:cubicBezTo>
                  <a:pt x="2660711" y="70831"/>
                  <a:pt x="2667273" y="76665"/>
                  <a:pt x="2667273" y="84687"/>
                </a:cubicBezTo>
                <a:cubicBezTo>
                  <a:pt x="2667273" y="90521"/>
                  <a:pt x="2660711" y="97085"/>
                  <a:pt x="2653420" y="97085"/>
                </a:cubicBezTo>
                <a:cubicBezTo>
                  <a:pt x="2646857" y="97085"/>
                  <a:pt x="2641021" y="90521"/>
                  <a:pt x="2641021" y="84687"/>
                </a:cubicBezTo>
                <a:cubicBezTo>
                  <a:pt x="2641021" y="76665"/>
                  <a:pt x="2646857" y="70831"/>
                  <a:pt x="2653420" y="70831"/>
                </a:cubicBezTo>
                <a:close/>
                <a:moveTo>
                  <a:pt x="2582586" y="70831"/>
                </a:moveTo>
                <a:cubicBezTo>
                  <a:pt x="2589878" y="70831"/>
                  <a:pt x="2596442" y="76665"/>
                  <a:pt x="2596442" y="84687"/>
                </a:cubicBezTo>
                <a:cubicBezTo>
                  <a:pt x="2596442" y="90521"/>
                  <a:pt x="2589878" y="97085"/>
                  <a:pt x="2582586" y="97085"/>
                </a:cubicBezTo>
                <a:cubicBezTo>
                  <a:pt x="2576024" y="97085"/>
                  <a:pt x="2570189" y="90521"/>
                  <a:pt x="2570189" y="84687"/>
                </a:cubicBezTo>
                <a:cubicBezTo>
                  <a:pt x="2570189" y="76665"/>
                  <a:pt x="2576024" y="70831"/>
                  <a:pt x="2582586" y="70831"/>
                </a:cubicBezTo>
                <a:close/>
                <a:moveTo>
                  <a:pt x="2511034" y="70831"/>
                </a:moveTo>
                <a:cubicBezTo>
                  <a:pt x="2519052" y="70831"/>
                  <a:pt x="2525616" y="76665"/>
                  <a:pt x="2525616" y="84687"/>
                </a:cubicBezTo>
                <a:cubicBezTo>
                  <a:pt x="2525616" y="90521"/>
                  <a:pt x="2519052" y="97085"/>
                  <a:pt x="2511034" y="97085"/>
                </a:cubicBezTo>
                <a:cubicBezTo>
                  <a:pt x="2503743" y="97085"/>
                  <a:pt x="2499364" y="90521"/>
                  <a:pt x="2499364" y="84687"/>
                </a:cubicBezTo>
                <a:cubicBezTo>
                  <a:pt x="2499364" y="76665"/>
                  <a:pt x="2503743" y="70831"/>
                  <a:pt x="2511034" y="70831"/>
                </a:cubicBezTo>
                <a:close/>
                <a:moveTo>
                  <a:pt x="2439946" y="70831"/>
                </a:moveTo>
                <a:cubicBezTo>
                  <a:pt x="2448505" y="70831"/>
                  <a:pt x="2454737" y="76665"/>
                  <a:pt x="2454737" y="84687"/>
                </a:cubicBezTo>
                <a:cubicBezTo>
                  <a:pt x="2454737" y="90521"/>
                  <a:pt x="2448505" y="97085"/>
                  <a:pt x="2439946" y="97085"/>
                </a:cubicBezTo>
                <a:cubicBezTo>
                  <a:pt x="2432165" y="97085"/>
                  <a:pt x="2425159" y="90521"/>
                  <a:pt x="2425159" y="84687"/>
                </a:cubicBezTo>
                <a:cubicBezTo>
                  <a:pt x="2425159" y="76665"/>
                  <a:pt x="2432165" y="70831"/>
                  <a:pt x="2439946" y="70831"/>
                </a:cubicBezTo>
                <a:close/>
                <a:moveTo>
                  <a:pt x="2369114" y="70831"/>
                </a:moveTo>
                <a:cubicBezTo>
                  <a:pt x="2377674" y="70831"/>
                  <a:pt x="2383900" y="76665"/>
                  <a:pt x="2383900" y="84687"/>
                </a:cubicBezTo>
                <a:cubicBezTo>
                  <a:pt x="2383900" y="90521"/>
                  <a:pt x="2377674" y="97085"/>
                  <a:pt x="2369114" y="97085"/>
                </a:cubicBezTo>
                <a:cubicBezTo>
                  <a:pt x="2361331" y="97085"/>
                  <a:pt x="2354323" y="90521"/>
                  <a:pt x="2354323" y="84687"/>
                </a:cubicBezTo>
                <a:cubicBezTo>
                  <a:pt x="2354323" y="76665"/>
                  <a:pt x="2361331" y="70831"/>
                  <a:pt x="2369114" y="70831"/>
                </a:cubicBezTo>
                <a:close/>
                <a:moveTo>
                  <a:pt x="2298283" y="70831"/>
                </a:moveTo>
                <a:cubicBezTo>
                  <a:pt x="2306842" y="70831"/>
                  <a:pt x="2313070" y="76665"/>
                  <a:pt x="2313070" y="84687"/>
                </a:cubicBezTo>
                <a:cubicBezTo>
                  <a:pt x="2313070" y="90521"/>
                  <a:pt x="2306842" y="97085"/>
                  <a:pt x="2298283" y="97085"/>
                </a:cubicBezTo>
                <a:cubicBezTo>
                  <a:pt x="2290497" y="97085"/>
                  <a:pt x="2283493" y="90521"/>
                  <a:pt x="2283493" y="84687"/>
                </a:cubicBezTo>
                <a:cubicBezTo>
                  <a:pt x="2283493" y="76665"/>
                  <a:pt x="2290497" y="70831"/>
                  <a:pt x="2298283" y="70831"/>
                </a:cubicBezTo>
                <a:close/>
                <a:moveTo>
                  <a:pt x="2226517" y="70831"/>
                </a:moveTo>
                <a:cubicBezTo>
                  <a:pt x="2234542" y="70831"/>
                  <a:pt x="2238916" y="76665"/>
                  <a:pt x="2238916" y="84687"/>
                </a:cubicBezTo>
                <a:cubicBezTo>
                  <a:pt x="2238916" y="90521"/>
                  <a:pt x="2234542" y="97085"/>
                  <a:pt x="2226517" y="97085"/>
                </a:cubicBezTo>
                <a:cubicBezTo>
                  <a:pt x="2218495" y="97085"/>
                  <a:pt x="2212659" y="90521"/>
                  <a:pt x="2212659" y="84687"/>
                </a:cubicBezTo>
                <a:cubicBezTo>
                  <a:pt x="2212659" y="76665"/>
                  <a:pt x="2218495" y="70831"/>
                  <a:pt x="2226517" y="70831"/>
                </a:cubicBezTo>
                <a:close/>
                <a:moveTo>
                  <a:pt x="2155683" y="70831"/>
                </a:moveTo>
                <a:cubicBezTo>
                  <a:pt x="2161520" y="70831"/>
                  <a:pt x="2168084" y="76665"/>
                  <a:pt x="2168084" y="84687"/>
                </a:cubicBezTo>
                <a:cubicBezTo>
                  <a:pt x="2168084" y="90521"/>
                  <a:pt x="2161520" y="97085"/>
                  <a:pt x="2155683" y="97085"/>
                </a:cubicBezTo>
                <a:cubicBezTo>
                  <a:pt x="2147663" y="97085"/>
                  <a:pt x="2141827" y="90521"/>
                  <a:pt x="2141827" y="84687"/>
                </a:cubicBezTo>
                <a:cubicBezTo>
                  <a:pt x="2141827" y="76665"/>
                  <a:pt x="2147663" y="70831"/>
                  <a:pt x="2155683" y="70831"/>
                </a:cubicBezTo>
                <a:close/>
                <a:moveTo>
                  <a:pt x="2083393" y="70831"/>
                </a:moveTo>
                <a:cubicBezTo>
                  <a:pt x="2090686" y="70831"/>
                  <a:pt x="2097249" y="76665"/>
                  <a:pt x="2097249" y="84687"/>
                </a:cubicBezTo>
                <a:cubicBezTo>
                  <a:pt x="2097249" y="90521"/>
                  <a:pt x="2090686" y="97085"/>
                  <a:pt x="2083393" y="97085"/>
                </a:cubicBezTo>
                <a:cubicBezTo>
                  <a:pt x="2076829" y="97085"/>
                  <a:pt x="2070995" y="90521"/>
                  <a:pt x="2070995" y="84687"/>
                </a:cubicBezTo>
                <a:cubicBezTo>
                  <a:pt x="2070995" y="76665"/>
                  <a:pt x="2076829" y="70831"/>
                  <a:pt x="2083393" y="70831"/>
                </a:cubicBezTo>
                <a:close/>
                <a:moveTo>
                  <a:pt x="2011835" y="70831"/>
                </a:moveTo>
                <a:cubicBezTo>
                  <a:pt x="2019855" y="70831"/>
                  <a:pt x="2026421" y="76665"/>
                  <a:pt x="2026421" y="84687"/>
                </a:cubicBezTo>
                <a:cubicBezTo>
                  <a:pt x="2026421" y="90521"/>
                  <a:pt x="2019855" y="97085"/>
                  <a:pt x="2011835" y="97085"/>
                </a:cubicBezTo>
                <a:cubicBezTo>
                  <a:pt x="2006003" y="97085"/>
                  <a:pt x="2000168" y="90521"/>
                  <a:pt x="2000168" y="84687"/>
                </a:cubicBezTo>
                <a:cubicBezTo>
                  <a:pt x="2000168" y="76665"/>
                  <a:pt x="2006003" y="70831"/>
                  <a:pt x="2011835" y="70831"/>
                </a:cubicBezTo>
                <a:close/>
                <a:moveTo>
                  <a:pt x="1938365" y="70831"/>
                </a:moveTo>
                <a:cubicBezTo>
                  <a:pt x="1946388" y="70831"/>
                  <a:pt x="1952222" y="76665"/>
                  <a:pt x="1952222" y="84687"/>
                </a:cubicBezTo>
                <a:cubicBezTo>
                  <a:pt x="1952222" y="90521"/>
                  <a:pt x="1946388" y="97085"/>
                  <a:pt x="1938365" y="97085"/>
                </a:cubicBezTo>
                <a:cubicBezTo>
                  <a:pt x="1931072" y="97085"/>
                  <a:pt x="1925971" y="90521"/>
                  <a:pt x="1925971" y="84687"/>
                </a:cubicBezTo>
                <a:cubicBezTo>
                  <a:pt x="1925971" y="76665"/>
                  <a:pt x="1931072" y="70831"/>
                  <a:pt x="1938365" y="70831"/>
                </a:cubicBezTo>
                <a:close/>
                <a:moveTo>
                  <a:pt x="1869922" y="70831"/>
                </a:moveTo>
                <a:cubicBezTo>
                  <a:pt x="1878483" y="70831"/>
                  <a:pt x="1884712" y="76665"/>
                  <a:pt x="1884712" y="84687"/>
                </a:cubicBezTo>
                <a:cubicBezTo>
                  <a:pt x="1884712" y="90521"/>
                  <a:pt x="1878483" y="97085"/>
                  <a:pt x="1869922" y="97085"/>
                </a:cubicBezTo>
                <a:cubicBezTo>
                  <a:pt x="1862138" y="97085"/>
                  <a:pt x="1855131" y="90521"/>
                  <a:pt x="1855131" y="84687"/>
                </a:cubicBezTo>
                <a:cubicBezTo>
                  <a:pt x="1855131" y="76665"/>
                  <a:pt x="1862138" y="70831"/>
                  <a:pt x="1869922" y="70831"/>
                </a:cubicBezTo>
                <a:close/>
                <a:moveTo>
                  <a:pt x="1799087" y="70831"/>
                </a:moveTo>
                <a:cubicBezTo>
                  <a:pt x="1807649" y="70831"/>
                  <a:pt x="1813879" y="76665"/>
                  <a:pt x="1813879" y="84687"/>
                </a:cubicBezTo>
                <a:cubicBezTo>
                  <a:pt x="1813879" y="90521"/>
                  <a:pt x="1807649" y="97085"/>
                  <a:pt x="1799087" y="97085"/>
                </a:cubicBezTo>
                <a:cubicBezTo>
                  <a:pt x="1790527" y="97085"/>
                  <a:pt x="1784303" y="92709"/>
                  <a:pt x="1784303" y="84687"/>
                </a:cubicBezTo>
                <a:cubicBezTo>
                  <a:pt x="1784303" y="76665"/>
                  <a:pt x="1790527" y="70831"/>
                  <a:pt x="1799087" y="70831"/>
                </a:cubicBezTo>
                <a:close/>
                <a:moveTo>
                  <a:pt x="1728262" y="70831"/>
                </a:moveTo>
                <a:cubicBezTo>
                  <a:pt x="1736828" y="70831"/>
                  <a:pt x="1743052" y="76665"/>
                  <a:pt x="1743052" y="84687"/>
                </a:cubicBezTo>
                <a:cubicBezTo>
                  <a:pt x="1743052" y="92709"/>
                  <a:pt x="1736828" y="97085"/>
                  <a:pt x="1728262" y="97085"/>
                </a:cubicBezTo>
                <a:cubicBezTo>
                  <a:pt x="1719700" y="97085"/>
                  <a:pt x="1713474" y="92709"/>
                  <a:pt x="1713474" y="84687"/>
                </a:cubicBezTo>
                <a:cubicBezTo>
                  <a:pt x="1713474" y="76665"/>
                  <a:pt x="1719700" y="70831"/>
                  <a:pt x="1728262" y="70831"/>
                </a:cubicBezTo>
                <a:close/>
                <a:moveTo>
                  <a:pt x="1656501" y="70831"/>
                </a:moveTo>
                <a:cubicBezTo>
                  <a:pt x="1663792" y="70831"/>
                  <a:pt x="1668900" y="76665"/>
                  <a:pt x="1668900" y="84687"/>
                </a:cubicBezTo>
                <a:cubicBezTo>
                  <a:pt x="1668900" y="92709"/>
                  <a:pt x="1663792" y="97085"/>
                  <a:pt x="1656501" y="97085"/>
                </a:cubicBezTo>
                <a:cubicBezTo>
                  <a:pt x="1648481" y="97085"/>
                  <a:pt x="1642655" y="92709"/>
                  <a:pt x="1642655" y="84687"/>
                </a:cubicBezTo>
                <a:cubicBezTo>
                  <a:pt x="1642655" y="76665"/>
                  <a:pt x="1648481" y="70831"/>
                  <a:pt x="1656501" y="70831"/>
                </a:cubicBezTo>
                <a:close/>
                <a:moveTo>
                  <a:pt x="1582299" y="70831"/>
                </a:moveTo>
                <a:cubicBezTo>
                  <a:pt x="1588134" y="70831"/>
                  <a:pt x="1594704" y="76665"/>
                  <a:pt x="1594704" y="84687"/>
                </a:cubicBezTo>
                <a:cubicBezTo>
                  <a:pt x="1594704" y="92709"/>
                  <a:pt x="1588134" y="97085"/>
                  <a:pt x="1582299" y="97085"/>
                </a:cubicBezTo>
                <a:cubicBezTo>
                  <a:pt x="1574277" y="97085"/>
                  <a:pt x="1568444" y="92709"/>
                  <a:pt x="1568444" y="84687"/>
                </a:cubicBezTo>
                <a:cubicBezTo>
                  <a:pt x="1568444" y="76665"/>
                  <a:pt x="1574277" y="70831"/>
                  <a:pt x="1582299" y="70831"/>
                </a:cubicBezTo>
                <a:close/>
                <a:moveTo>
                  <a:pt x="2796538" y="0"/>
                </a:moveTo>
                <a:cubicBezTo>
                  <a:pt x="2803103" y="0"/>
                  <a:pt x="2808940" y="5834"/>
                  <a:pt x="2808940" y="12397"/>
                </a:cubicBezTo>
                <a:cubicBezTo>
                  <a:pt x="2808940" y="19690"/>
                  <a:pt x="2803103" y="26254"/>
                  <a:pt x="2796538" y="26254"/>
                </a:cubicBezTo>
                <a:cubicBezTo>
                  <a:pt x="2789246" y="26254"/>
                  <a:pt x="2782683" y="19690"/>
                  <a:pt x="2782683" y="12397"/>
                </a:cubicBezTo>
                <a:cubicBezTo>
                  <a:pt x="2782683" y="5834"/>
                  <a:pt x="2789246" y="0"/>
                  <a:pt x="2796538" y="0"/>
                </a:cubicBezTo>
                <a:close/>
                <a:moveTo>
                  <a:pt x="2725703" y="0"/>
                </a:moveTo>
                <a:cubicBezTo>
                  <a:pt x="2731538" y="0"/>
                  <a:pt x="2738105" y="5834"/>
                  <a:pt x="2738105" y="12397"/>
                </a:cubicBezTo>
                <a:cubicBezTo>
                  <a:pt x="2738105" y="19690"/>
                  <a:pt x="2731538" y="26254"/>
                  <a:pt x="2725703" y="26254"/>
                </a:cubicBezTo>
                <a:cubicBezTo>
                  <a:pt x="2717686" y="26254"/>
                  <a:pt x="2711852" y="19690"/>
                  <a:pt x="2711852" y="12397"/>
                </a:cubicBezTo>
                <a:cubicBezTo>
                  <a:pt x="2711852" y="5834"/>
                  <a:pt x="2717686" y="0"/>
                  <a:pt x="2725703" y="0"/>
                </a:cubicBezTo>
                <a:close/>
                <a:moveTo>
                  <a:pt x="2653420" y="0"/>
                </a:moveTo>
                <a:cubicBezTo>
                  <a:pt x="2660711" y="0"/>
                  <a:pt x="2667273" y="5834"/>
                  <a:pt x="2667273" y="12397"/>
                </a:cubicBezTo>
                <a:cubicBezTo>
                  <a:pt x="2667273" y="19690"/>
                  <a:pt x="2660711" y="26254"/>
                  <a:pt x="2653420" y="26254"/>
                </a:cubicBezTo>
                <a:cubicBezTo>
                  <a:pt x="2646857" y="26254"/>
                  <a:pt x="2641021" y="19690"/>
                  <a:pt x="2641021" y="12397"/>
                </a:cubicBezTo>
                <a:cubicBezTo>
                  <a:pt x="2641021" y="5834"/>
                  <a:pt x="2646857" y="0"/>
                  <a:pt x="2653420" y="0"/>
                </a:cubicBezTo>
                <a:close/>
                <a:moveTo>
                  <a:pt x="2582586" y="0"/>
                </a:moveTo>
                <a:cubicBezTo>
                  <a:pt x="2589878" y="0"/>
                  <a:pt x="2596442" y="5834"/>
                  <a:pt x="2596442" y="12397"/>
                </a:cubicBezTo>
                <a:cubicBezTo>
                  <a:pt x="2596442" y="19690"/>
                  <a:pt x="2589878" y="26254"/>
                  <a:pt x="2582586" y="26254"/>
                </a:cubicBezTo>
                <a:cubicBezTo>
                  <a:pt x="2576024" y="26254"/>
                  <a:pt x="2570189" y="19690"/>
                  <a:pt x="2570189" y="12397"/>
                </a:cubicBezTo>
                <a:cubicBezTo>
                  <a:pt x="2570189" y="5834"/>
                  <a:pt x="2576024" y="0"/>
                  <a:pt x="2582586" y="0"/>
                </a:cubicBezTo>
                <a:close/>
                <a:moveTo>
                  <a:pt x="2511034" y="0"/>
                </a:moveTo>
                <a:cubicBezTo>
                  <a:pt x="2519052" y="0"/>
                  <a:pt x="2525616" y="5834"/>
                  <a:pt x="2525616" y="12397"/>
                </a:cubicBezTo>
                <a:cubicBezTo>
                  <a:pt x="2525616" y="19690"/>
                  <a:pt x="2519052" y="26254"/>
                  <a:pt x="2511034" y="26254"/>
                </a:cubicBezTo>
                <a:cubicBezTo>
                  <a:pt x="2503743" y="26254"/>
                  <a:pt x="2499364" y="19690"/>
                  <a:pt x="2499364" y="12397"/>
                </a:cubicBezTo>
                <a:cubicBezTo>
                  <a:pt x="2499364" y="5834"/>
                  <a:pt x="2503743" y="0"/>
                  <a:pt x="2511034" y="0"/>
                </a:cubicBezTo>
                <a:close/>
                <a:moveTo>
                  <a:pt x="2439946" y="0"/>
                </a:moveTo>
                <a:cubicBezTo>
                  <a:pt x="2448505" y="0"/>
                  <a:pt x="2454737" y="5834"/>
                  <a:pt x="2454737" y="12397"/>
                </a:cubicBezTo>
                <a:cubicBezTo>
                  <a:pt x="2454737" y="19690"/>
                  <a:pt x="2448505" y="26254"/>
                  <a:pt x="2439946" y="26254"/>
                </a:cubicBezTo>
                <a:cubicBezTo>
                  <a:pt x="2432165" y="26254"/>
                  <a:pt x="2425159" y="19690"/>
                  <a:pt x="2425159" y="12397"/>
                </a:cubicBezTo>
                <a:cubicBezTo>
                  <a:pt x="2425159" y="5834"/>
                  <a:pt x="2432165" y="0"/>
                  <a:pt x="2439946" y="0"/>
                </a:cubicBezTo>
                <a:close/>
                <a:moveTo>
                  <a:pt x="2369114" y="0"/>
                </a:moveTo>
                <a:cubicBezTo>
                  <a:pt x="2377674" y="0"/>
                  <a:pt x="2383900" y="5834"/>
                  <a:pt x="2383900" y="12397"/>
                </a:cubicBezTo>
                <a:cubicBezTo>
                  <a:pt x="2383900" y="19690"/>
                  <a:pt x="2377674" y="26254"/>
                  <a:pt x="2369114" y="26254"/>
                </a:cubicBezTo>
                <a:cubicBezTo>
                  <a:pt x="2361331" y="26254"/>
                  <a:pt x="2354323" y="19690"/>
                  <a:pt x="2354323" y="12397"/>
                </a:cubicBezTo>
                <a:cubicBezTo>
                  <a:pt x="2354323" y="5834"/>
                  <a:pt x="2361331" y="0"/>
                  <a:pt x="2369114" y="0"/>
                </a:cubicBezTo>
                <a:close/>
                <a:moveTo>
                  <a:pt x="2298283" y="0"/>
                </a:moveTo>
                <a:cubicBezTo>
                  <a:pt x="2306842" y="0"/>
                  <a:pt x="2313070" y="5834"/>
                  <a:pt x="2313070" y="12397"/>
                </a:cubicBezTo>
                <a:cubicBezTo>
                  <a:pt x="2313070" y="19690"/>
                  <a:pt x="2306842" y="26254"/>
                  <a:pt x="2298283" y="26254"/>
                </a:cubicBezTo>
                <a:cubicBezTo>
                  <a:pt x="2290497" y="26254"/>
                  <a:pt x="2283493" y="19690"/>
                  <a:pt x="2283493" y="12397"/>
                </a:cubicBezTo>
                <a:cubicBezTo>
                  <a:pt x="2283493" y="5834"/>
                  <a:pt x="2290497" y="0"/>
                  <a:pt x="2298283" y="0"/>
                </a:cubicBezTo>
                <a:close/>
                <a:moveTo>
                  <a:pt x="2226517" y="0"/>
                </a:moveTo>
                <a:cubicBezTo>
                  <a:pt x="2234542" y="0"/>
                  <a:pt x="2238916" y="5834"/>
                  <a:pt x="2238916" y="13856"/>
                </a:cubicBezTo>
                <a:cubicBezTo>
                  <a:pt x="2238916" y="19690"/>
                  <a:pt x="2234542" y="26254"/>
                  <a:pt x="2226517" y="26254"/>
                </a:cubicBezTo>
                <a:cubicBezTo>
                  <a:pt x="2218495" y="26254"/>
                  <a:pt x="2212659" y="19690"/>
                  <a:pt x="2212659" y="13856"/>
                </a:cubicBezTo>
                <a:cubicBezTo>
                  <a:pt x="2212659" y="5834"/>
                  <a:pt x="2218495" y="0"/>
                  <a:pt x="2226517" y="0"/>
                </a:cubicBezTo>
                <a:close/>
                <a:moveTo>
                  <a:pt x="2155683" y="0"/>
                </a:moveTo>
                <a:cubicBezTo>
                  <a:pt x="2161520" y="0"/>
                  <a:pt x="2168084" y="5834"/>
                  <a:pt x="2168084" y="13856"/>
                </a:cubicBezTo>
                <a:cubicBezTo>
                  <a:pt x="2168084" y="19690"/>
                  <a:pt x="2161520" y="26254"/>
                  <a:pt x="2155683" y="26254"/>
                </a:cubicBezTo>
                <a:cubicBezTo>
                  <a:pt x="2147663" y="26254"/>
                  <a:pt x="2141827" y="19690"/>
                  <a:pt x="2141827" y="13856"/>
                </a:cubicBezTo>
                <a:cubicBezTo>
                  <a:pt x="2141827" y="5834"/>
                  <a:pt x="2147663" y="0"/>
                  <a:pt x="2155683" y="0"/>
                </a:cubicBezTo>
                <a:close/>
                <a:moveTo>
                  <a:pt x="2083393" y="0"/>
                </a:moveTo>
                <a:cubicBezTo>
                  <a:pt x="2090686" y="0"/>
                  <a:pt x="2097249" y="5834"/>
                  <a:pt x="2097249" y="13856"/>
                </a:cubicBezTo>
                <a:cubicBezTo>
                  <a:pt x="2097249" y="19690"/>
                  <a:pt x="2090686" y="26254"/>
                  <a:pt x="2083393" y="26254"/>
                </a:cubicBezTo>
                <a:cubicBezTo>
                  <a:pt x="2076829" y="26254"/>
                  <a:pt x="2070995" y="19690"/>
                  <a:pt x="2070995" y="13856"/>
                </a:cubicBezTo>
                <a:cubicBezTo>
                  <a:pt x="2070995" y="5834"/>
                  <a:pt x="2076829" y="0"/>
                  <a:pt x="2083393" y="0"/>
                </a:cubicBezTo>
                <a:close/>
                <a:moveTo>
                  <a:pt x="2011835" y="0"/>
                </a:moveTo>
                <a:cubicBezTo>
                  <a:pt x="2019855" y="0"/>
                  <a:pt x="2026421" y="5834"/>
                  <a:pt x="2026421" y="13856"/>
                </a:cubicBezTo>
                <a:cubicBezTo>
                  <a:pt x="2026421" y="19690"/>
                  <a:pt x="2019855" y="26254"/>
                  <a:pt x="2011835" y="26254"/>
                </a:cubicBezTo>
                <a:cubicBezTo>
                  <a:pt x="2006003" y="26254"/>
                  <a:pt x="2000168" y="19690"/>
                  <a:pt x="2000168" y="13856"/>
                </a:cubicBezTo>
                <a:cubicBezTo>
                  <a:pt x="2000168" y="5834"/>
                  <a:pt x="2006003" y="0"/>
                  <a:pt x="2011835" y="0"/>
                </a:cubicBezTo>
                <a:close/>
                <a:moveTo>
                  <a:pt x="1938365" y="0"/>
                </a:moveTo>
                <a:cubicBezTo>
                  <a:pt x="1946388" y="0"/>
                  <a:pt x="1952222" y="5834"/>
                  <a:pt x="1952222" y="13856"/>
                </a:cubicBezTo>
                <a:cubicBezTo>
                  <a:pt x="1952222" y="19690"/>
                  <a:pt x="1946388" y="26254"/>
                  <a:pt x="1938365" y="26254"/>
                </a:cubicBezTo>
                <a:cubicBezTo>
                  <a:pt x="1931072" y="26254"/>
                  <a:pt x="1925971" y="19690"/>
                  <a:pt x="1925971" y="13856"/>
                </a:cubicBezTo>
                <a:cubicBezTo>
                  <a:pt x="1925971" y="5834"/>
                  <a:pt x="1931072" y="0"/>
                  <a:pt x="1938365" y="0"/>
                </a:cubicBezTo>
                <a:close/>
                <a:moveTo>
                  <a:pt x="1869922" y="0"/>
                </a:moveTo>
                <a:cubicBezTo>
                  <a:pt x="1878483" y="0"/>
                  <a:pt x="1884712" y="5834"/>
                  <a:pt x="1884712" y="13856"/>
                </a:cubicBezTo>
                <a:cubicBezTo>
                  <a:pt x="1884712" y="19690"/>
                  <a:pt x="1878483" y="26254"/>
                  <a:pt x="1869922" y="26254"/>
                </a:cubicBezTo>
                <a:cubicBezTo>
                  <a:pt x="1862138" y="26254"/>
                  <a:pt x="1855131" y="19690"/>
                  <a:pt x="1855131" y="13856"/>
                </a:cubicBezTo>
                <a:cubicBezTo>
                  <a:pt x="1855131" y="5834"/>
                  <a:pt x="1862138" y="0"/>
                  <a:pt x="1869922" y="0"/>
                </a:cubicBezTo>
                <a:close/>
                <a:moveTo>
                  <a:pt x="1799087" y="0"/>
                </a:moveTo>
                <a:cubicBezTo>
                  <a:pt x="1807649" y="0"/>
                  <a:pt x="1813879" y="5834"/>
                  <a:pt x="1813879" y="13856"/>
                </a:cubicBezTo>
                <a:cubicBezTo>
                  <a:pt x="1813879" y="19690"/>
                  <a:pt x="1807649" y="26254"/>
                  <a:pt x="1799087" y="26254"/>
                </a:cubicBezTo>
                <a:cubicBezTo>
                  <a:pt x="1790527" y="26254"/>
                  <a:pt x="1784303" y="19690"/>
                  <a:pt x="1784303" y="13856"/>
                </a:cubicBezTo>
                <a:cubicBezTo>
                  <a:pt x="1784303" y="5834"/>
                  <a:pt x="1790527" y="0"/>
                  <a:pt x="1799087" y="0"/>
                </a:cubicBezTo>
                <a:close/>
                <a:moveTo>
                  <a:pt x="1728262" y="0"/>
                </a:moveTo>
                <a:cubicBezTo>
                  <a:pt x="1736828" y="0"/>
                  <a:pt x="1743052" y="5834"/>
                  <a:pt x="1743052" y="13856"/>
                </a:cubicBezTo>
                <a:cubicBezTo>
                  <a:pt x="1743052" y="19690"/>
                  <a:pt x="1736828" y="26254"/>
                  <a:pt x="1728262" y="26254"/>
                </a:cubicBezTo>
                <a:cubicBezTo>
                  <a:pt x="1719700" y="26254"/>
                  <a:pt x="1713474" y="19690"/>
                  <a:pt x="1713474" y="13856"/>
                </a:cubicBezTo>
                <a:cubicBezTo>
                  <a:pt x="1713474" y="5834"/>
                  <a:pt x="1719700" y="0"/>
                  <a:pt x="1728262" y="0"/>
                </a:cubicBezTo>
                <a:close/>
                <a:moveTo>
                  <a:pt x="1656501" y="0"/>
                </a:moveTo>
                <a:cubicBezTo>
                  <a:pt x="1663792" y="0"/>
                  <a:pt x="1668900" y="5834"/>
                  <a:pt x="1668900" y="13856"/>
                </a:cubicBezTo>
                <a:cubicBezTo>
                  <a:pt x="1668900" y="19690"/>
                  <a:pt x="1663792" y="26254"/>
                  <a:pt x="1656501" y="26254"/>
                </a:cubicBezTo>
                <a:cubicBezTo>
                  <a:pt x="1648481" y="26254"/>
                  <a:pt x="1642655" y="19690"/>
                  <a:pt x="1642655" y="13856"/>
                </a:cubicBezTo>
                <a:cubicBezTo>
                  <a:pt x="1642655" y="5834"/>
                  <a:pt x="1648481" y="0"/>
                  <a:pt x="1656501" y="0"/>
                </a:cubicBezTo>
                <a:close/>
                <a:moveTo>
                  <a:pt x="1582299" y="0"/>
                </a:moveTo>
                <a:cubicBezTo>
                  <a:pt x="1588134" y="0"/>
                  <a:pt x="1594704" y="5834"/>
                  <a:pt x="1594704" y="13856"/>
                </a:cubicBezTo>
                <a:cubicBezTo>
                  <a:pt x="1594704" y="19690"/>
                  <a:pt x="1588134" y="26254"/>
                  <a:pt x="1582299" y="26254"/>
                </a:cubicBezTo>
                <a:cubicBezTo>
                  <a:pt x="1574277" y="26254"/>
                  <a:pt x="1568444" y="19690"/>
                  <a:pt x="1568444" y="13856"/>
                </a:cubicBezTo>
                <a:cubicBezTo>
                  <a:pt x="1568444" y="5834"/>
                  <a:pt x="1574277" y="0"/>
                  <a:pt x="1582299" y="0"/>
                </a:cubicBezTo>
                <a:close/>
              </a:path>
            </a:pathLst>
          </a:custGeom>
          <a:solidFill>
            <a:srgbClr val="252A57"/>
          </a:solidFill>
          <a:ln>
            <a:noFill/>
          </a:ln>
          <a:effectLst/>
        </p:spPr>
        <p:txBody>
          <a:bodyPr wrap="square" anchor="ctr">
            <a:noAutofit/>
          </a:bodyPr>
          <a:lstStyle/>
          <a:p>
            <a:endParaRPr lang="en-US" sz="3266" dirty="0">
              <a:latin typeface="Nunito Sans ExtraLight" pitchFamily="2" charset="77"/>
            </a:endParaRPr>
          </a:p>
        </p:txBody>
      </p:sp>
      <p:sp>
        <p:nvSpPr>
          <p:cNvPr id="46" name="Freeform 1">
            <a:extLst>
              <a:ext uri="{FF2B5EF4-FFF2-40B4-BE49-F238E27FC236}">
                <a16:creationId xmlns:a16="http://schemas.microsoft.com/office/drawing/2014/main" id="{D9EBD81E-86DE-8443-8BAE-279CE8E686EC}"/>
              </a:ext>
            </a:extLst>
          </p:cNvPr>
          <p:cNvSpPr>
            <a:spLocks noChangeArrowheads="1"/>
          </p:cNvSpPr>
          <p:nvPr/>
        </p:nvSpPr>
        <p:spPr bwMode="auto">
          <a:xfrm>
            <a:off x="-437531" y="-283064"/>
            <a:ext cx="2553637" cy="6324200"/>
          </a:xfrm>
          <a:custGeom>
            <a:avLst/>
            <a:gdLst>
              <a:gd name="T0" fmla="*/ 0 w 4138"/>
              <a:gd name="T1" fmla="*/ 10223 h 10245"/>
              <a:gd name="T2" fmla="*/ 0 w 4138"/>
              <a:gd name="T3" fmla="*/ 10223 h 10245"/>
              <a:gd name="T4" fmla="*/ 1549 w 4138"/>
              <a:gd name="T5" fmla="*/ 8731 h 10245"/>
              <a:gd name="T6" fmla="*/ 1549 w 4138"/>
              <a:gd name="T7" fmla="*/ 8731 h 10245"/>
              <a:gd name="T8" fmla="*/ 2011 w 4138"/>
              <a:gd name="T9" fmla="*/ 6622 h 10245"/>
              <a:gd name="T10" fmla="*/ 2011 w 4138"/>
              <a:gd name="T11" fmla="*/ 6622 h 10245"/>
              <a:gd name="T12" fmla="*/ 2941 w 4138"/>
              <a:gd name="T13" fmla="*/ 3654 h 10245"/>
              <a:gd name="T14" fmla="*/ 2941 w 4138"/>
              <a:gd name="T15" fmla="*/ 3654 h 10245"/>
              <a:gd name="T16" fmla="*/ 2247 w 4138"/>
              <a:gd name="T17" fmla="*/ 159 h 10245"/>
              <a:gd name="T18" fmla="*/ 2247 w 4138"/>
              <a:gd name="T19" fmla="*/ 159 h 10245"/>
              <a:gd name="T20" fmla="*/ 2107 w 4138"/>
              <a:gd name="T21" fmla="*/ 2 h 10245"/>
              <a:gd name="T22" fmla="*/ 2133 w 4138"/>
              <a:gd name="T23" fmla="*/ 0 h 10245"/>
              <a:gd name="T24" fmla="*/ 2120 w 4138"/>
              <a:gd name="T25" fmla="*/ 0 h 10245"/>
              <a:gd name="T26" fmla="*/ 2133 w 4138"/>
              <a:gd name="T27" fmla="*/ 0 h 10245"/>
              <a:gd name="T28" fmla="*/ 2133 w 4138"/>
              <a:gd name="T29" fmla="*/ 0 h 10245"/>
              <a:gd name="T30" fmla="*/ 2266 w 4138"/>
              <a:gd name="T31" fmla="*/ 140 h 10245"/>
              <a:gd name="T32" fmla="*/ 2266 w 4138"/>
              <a:gd name="T33" fmla="*/ 140 h 10245"/>
              <a:gd name="T34" fmla="*/ 2962 w 4138"/>
              <a:gd name="T35" fmla="*/ 3669 h 10245"/>
              <a:gd name="T36" fmla="*/ 2962 w 4138"/>
              <a:gd name="T37" fmla="*/ 3669 h 10245"/>
              <a:gd name="T38" fmla="*/ 2036 w 4138"/>
              <a:gd name="T39" fmla="*/ 6625 h 10245"/>
              <a:gd name="T40" fmla="*/ 2036 w 4138"/>
              <a:gd name="T41" fmla="*/ 6625 h 10245"/>
              <a:gd name="T42" fmla="*/ 1573 w 4138"/>
              <a:gd name="T43" fmla="*/ 8743 h 10245"/>
              <a:gd name="T44" fmla="*/ 1573 w 4138"/>
              <a:gd name="T45" fmla="*/ 8743 h 10245"/>
              <a:gd name="T46" fmla="*/ 13 w 4138"/>
              <a:gd name="T47" fmla="*/ 10244 h 10245"/>
              <a:gd name="T48" fmla="*/ 0 w 4138"/>
              <a:gd name="T49" fmla="*/ 10223 h 102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4138" h="10245">
                <a:moveTo>
                  <a:pt x="0" y="10223"/>
                </a:moveTo>
                <a:lnTo>
                  <a:pt x="0" y="10223"/>
                </a:lnTo>
                <a:cubicBezTo>
                  <a:pt x="13" y="10217"/>
                  <a:pt x="1109" y="9592"/>
                  <a:pt x="1549" y="8731"/>
                </a:cubicBezTo>
                <a:lnTo>
                  <a:pt x="1549" y="8731"/>
                </a:lnTo>
                <a:cubicBezTo>
                  <a:pt x="1966" y="7914"/>
                  <a:pt x="1988" y="7287"/>
                  <a:pt x="2011" y="6622"/>
                </a:cubicBezTo>
                <a:lnTo>
                  <a:pt x="2011" y="6622"/>
                </a:lnTo>
                <a:cubicBezTo>
                  <a:pt x="2038" y="5791"/>
                  <a:pt x="2067" y="4928"/>
                  <a:pt x="2941" y="3654"/>
                </a:cubicBezTo>
                <a:lnTo>
                  <a:pt x="2941" y="3654"/>
                </a:lnTo>
                <a:cubicBezTo>
                  <a:pt x="4103" y="1962"/>
                  <a:pt x="2706" y="606"/>
                  <a:pt x="2247" y="159"/>
                </a:cubicBezTo>
                <a:lnTo>
                  <a:pt x="2247" y="159"/>
                </a:lnTo>
                <a:cubicBezTo>
                  <a:pt x="2145" y="60"/>
                  <a:pt x="2109" y="24"/>
                  <a:pt x="2107" y="2"/>
                </a:cubicBezTo>
                <a:lnTo>
                  <a:pt x="2133" y="0"/>
                </a:lnTo>
                <a:lnTo>
                  <a:pt x="2120" y="0"/>
                </a:lnTo>
                <a:lnTo>
                  <a:pt x="2133" y="0"/>
                </a:lnTo>
                <a:lnTo>
                  <a:pt x="2133" y="0"/>
                </a:lnTo>
                <a:cubicBezTo>
                  <a:pt x="2135" y="15"/>
                  <a:pt x="2198" y="77"/>
                  <a:pt x="2266" y="140"/>
                </a:cubicBezTo>
                <a:lnTo>
                  <a:pt x="2266" y="140"/>
                </a:lnTo>
                <a:cubicBezTo>
                  <a:pt x="2730" y="591"/>
                  <a:pt x="4137" y="1958"/>
                  <a:pt x="2962" y="3669"/>
                </a:cubicBezTo>
                <a:lnTo>
                  <a:pt x="2962" y="3669"/>
                </a:lnTo>
                <a:cubicBezTo>
                  <a:pt x="2092" y="4936"/>
                  <a:pt x="2063" y="5795"/>
                  <a:pt x="2036" y="6625"/>
                </a:cubicBezTo>
                <a:lnTo>
                  <a:pt x="2036" y="6625"/>
                </a:lnTo>
                <a:cubicBezTo>
                  <a:pt x="2013" y="7291"/>
                  <a:pt x="1992" y="7920"/>
                  <a:pt x="1573" y="8743"/>
                </a:cubicBezTo>
                <a:lnTo>
                  <a:pt x="1573" y="8743"/>
                </a:lnTo>
                <a:cubicBezTo>
                  <a:pt x="1128" y="9611"/>
                  <a:pt x="26" y="10238"/>
                  <a:pt x="13" y="10244"/>
                </a:cubicBezTo>
                <a:lnTo>
                  <a:pt x="0" y="10223"/>
                </a:lnTo>
              </a:path>
            </a:pathLst>
          </a:custGeom>
          <a:solidFill>
            <a:srgbClr val="252A57"/>
          </a:solidFill>
          <a:ln>
            <a:noFill/>
          </a:ln>
          <a:effectLst/>
        </p:spPr>
        <p:txBody>
          <a:bodyPr wrap="none" anchor="ctr"/>
          <a:lstStyle/>
          <a:p>
            <a:endParaRPr lang="en-US" sz="3266" dirty="0">
              <a:latin typeface="Nunito Sans ExtraLight" pitchFamily="2" charset="77"/>
            </a:endParaRP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D2C729AB-A0AB-BA47-9AE5-05F57AD18EF2}"/>
              </a:ext>
            </a:extLst>
          </p:cNvPr>
          <p:cNvSpPr txBox="1"/>
          <p:nvPr/>
        </p:nvSpPr>
        <p:spPr>
          <a:xfrm>
            <a:off x="7535280" y="3643015"/>
            <a:ext cx="1529586" cy="553998"/>
          </a:xfrm>
          <a:prstGeom prst="rect">
            <a:avLst/>
          </a:prstGeom>
          <a:noFill/>
        </p:spPr>
        <p:txBody>
          <a:bodyPr wrap="none" rtlCol="0" anchor="b">
            <a:spAutoFit/>
          </a:bodyPr>
          <a:lstStyle/>
          <a:p>
            <a:pPr algn="ctr"/>
            <a:r>
              <a:rPr lang="en-US" sz="3000" b="1" dirty="0">
                <a:solidFill>
                  <a:schemeClr val="accent1"/>
                </a:solidFill>
                <a:latin typeface="Poppins" pitchFamily="2" charset="77"/>
                <a:cs typeface="Poppins" pitchFamily="2" charset="77"/>
              </a:rPr>
              <a:t>PROFIT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EE4AE1F8-36F7-3242-88E8-FC61978B93DC}"/>
              </a:ext>
            </a:extLst>
          </p:cNvPr>
          <p:cNvSpPr txBox="1"/>
          <p:nvPr/>
        </p:nvSpPr>
        <p:spPr>
          <a:xfrm>
            <a:off x="3460365" y="3950797"/>
            <a:ext cx="1144865" cy="553998"/>
          </a:xfrm>
          <a:prstGeom prst="rect">
            <a:avLst/>
          </a:prstGeom>
          <a:noFill/>
        </p:spPr>
        <p:txBody>
          <a:bodyPr wrap="none" rtlCol="0" anchor="b">
            <a:spAutoFit/>
          </a:bodyPr>
          <a:lstStyle/>
          <a:p>
            <a:pPr algn="ctr"/>
            <a:r>
              <a:rPr lang="en-US" sz="3000" b="1" dirty="0">
                <a:solidFill>
                  <a:srgbClr val="7030A0"/>
                </a:solidFill>
                <a:latin typeface="Poppins" pitchFamily="2" charset="77"/>
                <a:cs typeface="Poppins" pitchFamily="2" charset="77"/>
              </a:rPr>
              <a:t>LOSS</a:t>
            </a:r>
          </a:p>
        </p:txBody>
      </p:sp>
      <p:grpSp>
        <p:nvGrpSpPr>
          <p:cNvPr id="12" name="Group 11">
            <a:extLst>
              <a:ext uri="{FF2B5EF4-FFF2-40B4-BE49-F238E27FC236}">
                <a16:creationId xmlns:a16="http://schemas.microsoft.com/office/drawing/2014/main" id="{21DD9EC9-FA32-2B42-8245-130D9BC77370}"/>
              </a:ext>
            </a:extLst>
          </p:cNvPr>
          <p:cNvGrpSpPr/>
          <p:nvPr/>
        </p:nvGrpSpPr>
        <p:grpSpPr>
          <a:xfrm>
            <a:off x="4776886" y="4433673"/>
            <a:ext cx="188844" cy="616227"/>
            <a:chOff x="10177670" y="8867345"/>
            <a:chExt cx="377687" cy="1232453"/>
          </a:xfrm>
          <a:gradFill>
            <a:gsLst>
              <a:gs pos="0">
                <a:schemeClr val="accent5"/>
              </a:gs>
              <a:gs pos="50000">
                <a:schemeClr val="accent2"/>
              </a:gs>
              <a:gs pos="99000">
                <a:srgbClr val="7030A0"/>
              </a:gs>
            </a:gsLst>
            <a:lin ang="2700000" scaled="0"/>
          </a:gradFill>
        </p:grpSpPr>
        <p:sp>
          <p:nvSpPr>
            <p:cNvPr id="10" name="Rounded Rectangle 9">
              <a:extLst>
                <a:ext uri="{FF2B5EF4-FFF2-40B4-BE49-F238E27FC236}">
                  <a16:creationId xmlns:a16="http://schemas.microsoft.com/office/drawing/2014/main" id="{9FCF0404-7E6B-8C4B-8AA0-2A9E39B6756B}"/>
                </a:ext>
              </a:extLst>
            </p:cNvPr>
            <p:cNvSpPr/>
            <p:nvPr/>
          </p:nvSpPr>
          <p:spPr>
            <a:xfrm>
              <a:off x="10177670" y="8867345"/>
              <a:ext cx="377687" cy="1232453"/>
            </a:xfrm>
            <a:prstGeom prst="roundRect">
              <a:avLst>
                <a:gd name="adj" fmla="val 50000"/>
              </a:avLst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900" dirty="0">
                <a:latin typeface="Lato Light" panose="020F0502020204030203" pitchFamily="34" charset="0"/>
              </a:endParaRPr>
            </a:p>
          </p:txBody>
        </p:sp>
        <p:sp>
          <p:nvSpPr>
            <p:cNvPr id="11" name="Rounded Rectangle 10">
              <a:extLst>
                <a:ext uri="{FF2B5EF4-FFF2-40B4-BE49-F238E27FC236}">
                  <a16:creationId xmlns:a16="http://schemas.microsoft.com/office/drawing/2014/main" id="{B03A9869-995C-744C-AE4A-BD435EF10C03}"/>
                </a:ext>
              </a:extLst>
            </p:cNvPr>
            <p:cNvSpPr/>
            <p:nvPr/>
          </p:nvSpPr>
          <p:spPr>
            <a:xfrm>
              <a:off x="10225383" y="8913506"/>
              <a:ext cx="282260" cy="1140132"/>
            </a:xfrm>
            <a:prstGeom prst="roundRect">
              <a:avLst>
                <a:gd name="adj" fmla="val 50000"/>
              </a:avLst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900" dirty="0">
                <a:latin typeface="Lato Light" panose="020F0502020204030203" pitchFamily="34" charset="0"/>
              </a:endParaRPr>
            </a:p>
          </p:txBody>
        </p:sp>
      </p:grpSp>
      <p:sp>
        <p:nvSpPr>
          <p:cNvPr id="16" name="TextBox 15">
            <a:extLst>
              <a:ext uri="{FF2B5EF4-FFF2-40B4-BE49-F238E27FC236}">
                <a16:creationId xmlns:a16="http://schemas.microsoft.com/office/drawing/2014/main" id="{0B3E97E0-4E22-F848-8B8B-243B0D6ACC27}"/>
              </a:ext>
            </a:extLst>
          </p:cNvPr>
          <p:cNvSpPr txBox="1"/>
          <p:nvPr/>
        </p:nvSpPr>
        <p:spPr>
          <a:xfrm>
            <a:off x="4112128" y="5126231"/>
            <a:ext cx="1518364" cy="338554"/>
          </a:xfrm>
          <a:prstGeom prst="rect">
            <a:avLst/>
          </a:prstGeom>
          <a:noFill/>
        </p:spPr>
        <p:txBody>
          <a:bodyPr wrap="none" rtlCol="0" anchor="b" anchorCtr="0">
            <a:spAutoFit/>
          </a:bodyPr>
          <a:lstStyle/>
          <a:p>
            <a:pPr algn="ctr"/>
            <a:r>
              <a:rPr lang="ru-RU" sz="1600" dirty="0">
                <a:solidFill>
                  <a:schemeClr val="tx2"/>
                </a:solidFill>
                <a:latin typeface="Commissioner ExtraBold" pitchFamily="2" charset="0"/>
                <a:ea typeface="League Spartan" charset="0"/>
                <a:cs typeface="Poppins" pitchFamily="2" charset="77"/>
              </a:rPr>
              <a:t>ЗАГОЛОВОК</a:t>
            </a:r>
            <a:endParaRPr lang="en-US" sz="1600" dirty="0">
              <a:solidFill>
                <a:schemeClr val="tx2"/>
              </a:solidFill>
              <a:latin typeface="Commissioner ExtraBold" pitchFamily="2" charset="0"/>
              <a:ea typeface="League Spartan" charset="0"/>
              <a:cs typeface="Poppins" pitchFamily="2" charset="77"/>
            </a:endParaRPr>
          </a:p>
        </p:txBody>
      </p:sp>
      <p:sp>
        <p:nvSpPr>
          <p:cNvPr id="17" name="Subtitle 2">
            <a:extLst>
              <a:ext uri="{FF2B5EF4-FFF2-40B4-BE49-F238E27FC236}">
                <a16:creationId xmlns:a16="http://schemas.microsoft.com/office/drawing/2014/main" id="{6746E213-9121-7342-A4F5-CCEFD03C71E1}"/>
              </a:ext>
            </a:extLst>
          </p:cNvPr>
          <p:cNvSpPr txBox="1">
            <a:spLocks/>
          </p:cNvSpPr>
          <p:nvPr/>
        </p:nvSpPr>
        <p:spPr>
          <a:xfrm>
            <a:off x="3757109" y="5464785"/>
            <a:ext cx="2228397" cy="959365"/>
          </a:xfrm>
          <a:prstGeom prst="rect">
            <a:avLst/>
          </a:prstGeom>
        </p:spPr>
        <p:txBody>
          <a:bodyPr vert="horz" wrap="square" lIns="45720" tIns="22860" rIns="45720" bIns="22860" rtlCol="0" anchor="t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ts val="1800"/>
              </a:lnSpc>
            </a:pPr>
            <a:r>
              <a:rPr lang="ru-RU" sz="1400" dirty="0">
                <a:solidFill>
                  <a:schemeClr val="tx1"/>
                </a:solidFill>
                <a:latin typeface="Fira Sans Light" panose="020B0403050000020004" pitchFamily="34" charset="0"/>
                <a:ea typeface="Fira Sans Light" panose="020B0403050000020004" pitchFamily="34" charset="0"/>
                <a:cs typeface="Noto Sans Light" panose="020B0402040504020204" pitchFamily="34" charset="0"/>
              </a:rPr>
              <a:t>Балтийский федеральный университет имени </a:t>
            </a:r>
            <a:r>
              <a:rPr lang="ru-RU" sz="1400" dirty="0" err="1">
                <a:solidFill>
                  <a:schemeClr val="tx1"/>
                </a:solidFill>
                <a:latin typeface="Fira Sans Light" panose="020B0403050000020004" pitchFamily="34" charset="0"/>
                <a:ea typeface="Fira Sans Light" panose="020B0403050000020004" pitchFamily="34" charset="0"/>
                <a:cs typeface="Noto Sans Light" panose="020B0402040504020204" pitchFamily="34" charset="0"/>
              </a:rPr>
              <a:t>Иммануила</a:t>
            </a:r>
            <a:r>
              <a:rPr lang="ru-RU" sz="1400" dirty="0">
                <a:solidFill>
                  <a:schemeClr val="tx1"/>
                </a:solidFill>
                <a:latin typeface="Fira Sans Light" panose="020B0403050000020004" pitchFamily="34" charset="0"/>
                <a:ea typeface="Fira Sans Light" panose="020B0403050000020004" pitchFamily="34" charset="0"/>
                <a:cs typeface="Noto Sans Light" panose="020B0402040504020204" pitchFamily="34" charset="0"/>
              </a:rPr>
              <a:t> Канта</a:t>
            </a:r>
            <a:endParaRPr lang="en-US" sz="1400" spc="-10" dirty="0">
              <a:solidFill>
                <a:schemeClr val="tx1"/>
              </a:solidFill>
              <a:latin typeface="Fira Sans Light" panose="020B0403050000020004" pitchFamily="34" charset="0"/>
              <a:ea typeface="Fira Sans Light" panose="020B0403050000020004" pitchFamily="34" charset="0"/>
              <a:cs typeface="Poppins" pitchFamily="2" charset="77"/>
            </a:endParaRPr>
          </a:p>
        </p:txBody>
      </p:sp>
      <p:grpSp>
        <p:nvGrpSpPr>
          <p:cNvPr id="20" name="Group 19">
            <a:extLst>
              <a:ext uri="{FF2B5EF4-FFF2-40B4-BE49-F238E27FC236}">
                <a16:creationId xmlns:a16="http://schemas.microsoft.com/office/drawing/2014/main" id="{FD00E0C5-70D5-7F45-9835-242ECC127DCF}"/>
              </a:ext>
            </a:extLst>
          </p:cNvPr>
          <p:cNvGrpSpPr/>
          <p:nvPr/>
        </p:nvGrpSpPr>
        <p:grpSpPr>
          <a:xfrm>
            <a:off x="10221380" y="4433673"/>
            <a:ext cx="188844" cy="616227"/>
            <a:chOff x="10177670" y="8867345"/>
            <a:chExt cx="377687" cy="1232453"/>
          </a:xfrm>
          <a:gradFill>
            <a:gsLst>
              <a:gs pos="0">
                <a:schemeClr val="accent5"/>
              </a:gs>
              <a:gs pos="50000">
                <a:schemeClr val="accent2"/>
              </a:gs>
              <a:gs pos="99000">
                <a:srgbClr val="7030A0"/>
              </a:gs>
            </a:gsLst>
            <a:lin ang="2700000" scaled="0"/>
          </a:gradFill>
        </p:grpSpPr>
        <p:sp>
          <p:nvSpPr>
            <p:cNvPr id="23" name="Rounded Rectangle 22">
              <a:extLst>
                <a:ext uri="{FF2B5EF4-FFF2-40B4-BE49-F238E27FC236}">
                  <a16:creationId xmlns:a16="http://schemas.microsoft.com/office/drawing/2014/main" id="{B3FCDB17-D73F-6248-B82E-775580841B72}"/>
                </a:ext>
              </a:extLst>
            </p:cNvPr>
            <p:cNvSpPr/>
            <p:nvPr/>
          </p:nvSpPr>
          <p:spPr>
            <a:xfrm>
              <a:off x="10177670" y="8867345"/>
              <a:ext cx="377687" cy="1232453"/>
            </a:xfrm>
            <a:prstGeom prst="roundRect">
              <a:avLst>
                <a:gd name="adj" fmla="val 50000"/>
              </a:avLst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900" dirty="0">
                <a:latin typeface="Lato Light" panose="020F0502020204030203" pitchFamily="34" charset="0"/>
              </a:endParaRPr>
            </a:p>
          </p:txBody>
        </p:sp>
        <p:sp>
          <p:nvSpPr>
            <p:cNvPr id="24" name="Rounded Rectangle 23">
              <a:extLst>
                <a:ext uri="{FF2B5EF4-FFF2-40B4-BE49-F238E27FC236}">
                  <a16:creationId xmlns:a16="http://schemas.microsoft.com/office/drawing/2014/main" id="{2BA242A4-2FAA-9A4E-B8DD-E1528436C9B6}"/>
                </a:ext>
              </a:extLst>
            </p:cNvPr>
            <p:cNvSpPr/>
            <p:nvPr/>
          </p:nvSpPr>
          <p:spPr>
            <a:xfrm>
              <a:off x="10225383" y="8913506"/>
              <a:ext cx="282260" cy="1140132"/>
            </a:xfrm>
            <a:prstGeom prst="roundRect">
              <a:avLst>
                <a:gd name="adj" fmla="val 50000"/>
              </a:avLst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900" dirty="0">
                <a:latin typeface="Lato Light" panose="020F0502020204030203" pitchFamily="34" charset="0"/>
              </a:endParaRPr>
            </a:p>
          </p:txBody>
        </p:sp>
      </p:grpSp>
      <p:sp>
        <p:nvSpPr>
          <p:cNvPr id="21" name="TextBox 20">
            <a:extLst>
              <a:ext uri="{FF2B5EF4-FFF2-40B4-BE49-F238E27FC236}">
                <a16:creationId xmlns:a16="http://schemas.microsoft.com/office/drawing/2014/main" id="{9F05592E-9D84-6745-BFF1-7935EAB4FEF7}"/>
              </a:ext>
            </a:extLst>
          </p:cNvPr>
          <p:cNvSpPr txBox="1"/>
          <p:nvPr/>
        </p:nvSpPr>
        <p:spPr>
          <a:xfrm>
            <a:off x="9556621" y="5126231"/>
            <a:ext cx="1518364" cy="338554"/>
          </a:xfrm>
          <a:prstGeom prst="rect">
            <a:avLst/>
          </a:prstGeom>
          <a:noFill/>
        </p:spPr>
        <p:txBody>
          <a:bodyPr wrap="none" rtlCol="0" anchor="b" anchorCtr="0">
            <a:spAutoFit/>
          </a:bodyPr>
          <a:lstStyle/>
          <a:p>
            <a:pPr algn="ctr"/>
            <a:r>
              <a:rPr lang="ru-RU" sz="1600" dirty="0">
                <a:solidFill>
                  <a:schemeClr val="tx2"/>
                </a:solidFill>
                <a:latin typeface="Commissioner ExtraBold" pitchFamily="2" charset="0"/>
                <a:ea typeface="League Spartan" charset="0"/>
                <a:cs typeface="Poppins" pitchFamily="2" charset="77"/>
              </a:rPr>
              <a:t>ЗАГОЛОВОК</a:t>
            </a:r>
            <a:endParaRPr lang="en-US" sz="1600" dirty="0">
              <a:solidFill>
                <a:schemeClr val="tx2"/>
              </a:solidFill>
              <a:latin typeface="Commissioner ExtraBold" pitchFamily="2" charset="0"/>
              <a:ea typeface="League Spartan" charset="0"/>
              <a:cs typeface="Poppins" pitchFamily="2" charset="77"/>
            </a:endParaRPr>
          </a:p>
        </p:txBody>
      </p:sp>
      <p:sp>
        <p:nvSpPr>
          <p:cNvPr id="22" name="Subtitle 2">
            <a:extLst>
              <a:ext uri="{FF2B5EF4-FFF2-40B4-BE49-F238E27FC236}">
                <a16:creationId xmlns:a16="http://schemas.microsoft.com/office/drawing/2014/main" id="{D3A26E05-088F-A949-9AEB-EECFC6BA0254}"/>
              </a:ext>
            </a:extLst>
          </p:cNvPr>
          <p:cNvSpPr txBox="1">
            <a:spLocks/>
          </p:cNvSpPr>
          <p:nvPr/>
        </p:nvSpPr>
        <p:spPr>
          <a:xfrm>
            <a:off x="9201603" y="5464785"/>
            <a:ext cx="2228397" cy="959365"/>
          </a:xfrm>
          <a:prstGeom prst="rect">
            <a:avLst/>
          </a:prstGeom>
        </p:spPr>
        <p:txBody>
          <a:bodyPr vert="horz" wrap="square" lIns="45720" tIns="22860" rIns="45720" bIns="22860" rtlCol="0" anchor="t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ts val="1800"/>
              </a:lnSpc>
            </a:pPr>
            <a:r>
              <a:rPr lang="ru-RU" sz="1400" dirty="0">
                <a:solidFill>
                  <a:schemeClr val="tx1"/>
                </a:solidFill>
                <a:latin typeface="Fira Sans Light" panose="020B0403050000020004" pitchFamily="34" charset="0"/>
                <a:ea typeface="Fira Sans Light" panose="020B0403050000020004" pitchFamily="34" charset="0"/>
                <a:cs typeface="Noto Sans Light" panose="020B0402040504020204" pitchFamily="34" charset="0"/>
              </a:rPr>
              <a:t>Балтийский федеральный университет имени </a:t>
            </a:r>
            <a:r>
              <a:rPr lang="ru-RU" sz="1400" dirty="0" err="1">
                <a:solidFill>
                  <a:schemeClr val="tx1"/>
                </a:solidFill>
                <a:latin typeface="Fira Sans Light" panose="020B0403050000020004" pitchFamily="34" charset="0"/>
                <a:ea typeface="Fira Sans Light" panose="020B0403050000020004" pitchFamily="34" charset="0"/>
                <a:cs typeface="Noto Sans Light" panose="020B0402040504020204" pitchFamily="34" charset="0"/>
              </a:rPr>
              <a:t>Иммануила</a:t>
            </a:r>
            <a:r>
              <a:rPr lang="ru-RU" sz="1400" dirty="0">
                <a:solidFill>
                  <a:schemeClr val="tx1"/>
                </a:solidFill>
                <a:latin typeface="Fira Sans Light" panose="020B0403050000020004" pitchFamily="34" charset="0"/>
                <a:ea typeface="Fira Sans Light" panose="020B0403050000020004" pitchFamily="34" charset="0"/>
                <a:cs typeface="Noto Sans Light" panose="020B0402040504020204" pitchFamily="34" charset="0"/>
              </a:rPr>
              <a:t> Канта</a:t>
            </a:r>
            <a:endParaRPr lang="en-US" sz="1400" spc="-10" dirty="0">
              <a:solidFill>
                <a:schemeClr val="tx1"/>
              </a:solidFill>
              <a:latin typeface="Fira Sans Light" panose="020B0403050000020004" pitchFamily="34" charset="0"/>
              <a:ea typeface="Fira Sans Light" panose="020B0403050000020004" pitchFamily="34" charset="0"/>
              <a:cs typeface="Poppins" pitchFamily="2" charset="77"/>
            </a:endParaRPr>
          </a:p>
        </p:txBody>
      </p:sp>
      <p:grpSp>
        <p:nvGrpSpPr>
          <p:cNvPr id="26" name="Group 25">
            <a:extLst>
              <a:ext uri="{FF2B5EF4-FFF2-40B4-BE49-F238E27FC236}">
                <a16:creationId xmlns:a16="http://schemas.microsoft.com/office/drawing/2014/main" id="{12C6B80B-2C2B-024A-8621-F8B0342E8EFF}"/>
              </a:ext>
            </a:extLst>
          </p:cNvPr>
          <p:cNvGrpSpPr/>
          <p:nvPr/>
        </p:nvGrpSpPr>
        <p:grpSpPr>
          <a:xfrm>
            <a:off x="7498857" y="4433673"/>
            <a:ext cx="188844" cy="616227"/>
            <a:chOff x="10177670" y="8867345"/>
            <a:chExt cx="377687" cy="1232453"/>
          </a:xfrm>
          <a:gradFill>
            <a:gsLst>
              <a:gs pos="0">
                <a:schemeClr val="accent5"/>
              </a:gs>
              <a:gs pos="50000">
                <a:schemeClr val="accent2"/>
              </a:gs>
              <a:gs pos="99000">
                <a:srgbClr val="7030A0"/>
              </a:gs>
            </a:gsLst>
            <a:lin ang="2700000" scaled="0"/>
          </a:gradFill>
        </p:grpSpPr>
        <p:sp>
          <p:nvSpPr>
            <p:cNvPr id="29" name="Rounded Rectangle 28">
              <a:extLst>
                <a:ext uri="{FF2B5EF4-FFF2-40B4-BE49-F238E27FC236}">
                  <a16:creationId xmlns:a16="http://schemas.microsoft.com/office/drawing/2014/main" id="{6DB4890D-54FC-7D48-83BB-2992B56ADAED}"/>
                </a:ext>
              </a:extLst>
            </p:cNvPr>
            <p:cNvSpPr/>
            <p:nvPr/>
          </p:nvSpPr>
          <p:spPr>
            <a:xfrm>
              <a:off x="10177670" y="8867345"/>
              <a:ext cx="377687" cy="1232453"/>
            </a:xfrm>
            <a:prstGeom prst="roundRect">
              <a:avLst>
                <a:gd name="adj" fmla="val 50000"/>
              </a:avLst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900" dirty="0">
                <a:latin typeface="Lato Light" panose="020F0502020204030203" pitchFamily="34" charset="0"/>
              </a:endParaRPr>
            </a:p>
          </p:txBody>
        </p:sp>
        <p:sp>
          <p:nvSpPr>
            <p:cNvPr id="30" name="Rounded Rectangle 29">
              <a:extLst>
                <a:ext uri="{FF2B5EF4-FFF2-40B4-BE49-F238E27FC236}">
                  <a16:creationId xmlns:a16="http://schemas.microsoft.com/office/drawing/2014/main" id="{3B2BE28C-F054-C24E-AD4D-0A490763C602}"/>
                </a:ext>
              </a:extLst>
            </p:cNvPr>
            <p:cNvSpPr/>
            <p:nvPr/>
          </p:nvSpPr>
          <p:spPr>
            <a:xfrm>
              <a:off x="10225383" y="8913506"/>
              <a:ext cx="282260" cy="1140132"/>
            </a:xfrm>
            <a:prstGeom prst="roundRect">
              <a:avLst>
                <a:gd name="adj" fmla="val 50000"/>
              </a:avLst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900" dirty="0">
                <a:latin typeface="Lato Light" panose="020F0502020204030203" pitchFamily="34" charset="0"/>
              </a:endParaRPr>
            </a:p>
          </p:txBody>
        </p:sp>
      </p:grpSp>
      <p:sp>
        <p:nvSpPr>
          <p:cNvPr id="27" name="TextBox 26">
            <a:extLst>
              <a:ext uri="{FF2B5EF4-FFF2-40B4-BE49-F238E27FC236}">
                <a16:creationId xmlns:a16="http://schemas.microsoft.com/office/drawing/2014/main" id="{30EEBBC3-2085-A140-968A-F89C6E7CDE2C}"/>
              </a:ext>
            </a:extLst>
          </p:cNvPr>
          <p:cNvSpPr txBox="1"/>
          <p:nvPr/>
        </p:nvSpPr>
        <p:spPr>
          <a:xfrm>
            <a:off x="6834097" y="5126231"/>
            <a:ext cx="1518364" cy="338554"/>
          </a:xfrm>
          <a:prstGeom prst="rect">
            <a:avLst/>
          </a:prstGeom>
          <a:noFill/>
        </p:spPr>
        <p:txBody>
          <a:bodyPr wrap="none" rtlCol="0" anchor="b" anchorCtr="0">
            <a:spAutoFit/>
          </a:bodyPr>
          <a:lstStyle/>
          <a:p>
            <a:pPr algn="ctr"/>
            <a:r>
              <a:rPr lang="ru-RU" sz="1600" dirty="0">
                <a:solidFill>
                  <a:schemeClr val="tx2"/>
                </a:solidFill>
                <a:latin typeface="Commissioner ExtraBold" pitchFamily="2" charset="0"/>
                <a:ea typeface="League Spartan" charset="0"/>
                <a:cs typeface="Poppins" pitchFamily="2" charset="77"/>
              </a:rPr>
              <a:t>ЗАГОЛОВОК</a:t>
            </a:r>
            <a:endParaRPr lang="en-US" sz="1600" dirty="0">
              <a:solidFill>
                <a:schemeClr val="tx2"/>
              </a:solidFill>
              <a:latin typeface="Commissioner ExtraBold" pitchFamily="2" charset="0"/>
              <a:ea typeface="League Spartan" charset="0"/>
              <a:cs typeface="Poppins" pitchFamily="2" charset="77"/>
            </a:endParaRPr>
          </a:p>
        </p:txBody>
      </p:sp>
      <p:sp>
        <p:nvSpPr>
          <p:cNvPr id="28" name="Subtitle 2">
            <a:extLst>
              <a:ext uri="{FF2B5EF4-FFF2-40B4-BE49-F238E27FC236}">
                <a16:creationId xmlns:a16="http://schemas.microsoft.com/office/drawing/2014/main" id="{77EEF9A2-2DE5-0B40-ADD5-4B67557981D5}"/>
              </a:ext>
            </a:extLst>
          </p:cNvPr>
          <p:cNvSpPr txBox="1">
            <a:spLocks/>
          </p:cNvSpPr>
          <p:nvPr/>
        </p:nvSpPr>
        <p:spPr>
          <a:xfrm>
            <a:off x="6479080" y="5464785"/>
            <a:ext cx="2228397" cy="959365"/>
          </a:xfrm>
          <a:prstGeom prst="rect">
            <a:avLst/>
          </a:prstGeom>
        </p:spPr>
        <p:txBody>
          <a:bodyPr vert="horz" wrap="square" lIns="45720" tIns="22860" rIns="45720" bIns="22860" rtlCol="0" anchor="t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ts val="1800"/>
              </a:lnSpc>
            </a:pPr>
            <a:r>
              <a:rPr lang="ru-RU" sz="1400" dirty="0">
                <a:solidFill>
                  <a:schemeClr val="tx1"/>
                </a:solidFill>
                <a:latin typeface="Fira Sans Light" panose="020B0403050000020004" pitchFamily="34" charset="0"/>
                <a:ea typeface="Fira Sans Light" panose="020B0403050000020004" pitchFamily="34" charset="0"/>
                <a:cs typeface="Noto Sans Light" panose="020B0402040504020204" pitchFamily="34" charset="0"/>
              </a:rPr>
              <a:t>Балтийский федеральный университет имени </a:t>
            </a:r>
            <a:r>
              <a:rPr lang="ru-RU" sz="1400" dirty="0" err="1">
                <a:solidFill>
                  <a:schemeClr val="tx1"/>
                </a:solidFill>
                <a:latin typeface="Fira Sans Light" panose="020B0403050000020004" pitchFamily="34" charset="0"/>
                <a:ea typeface="Fira Sans Light" panose="020B0403050000020004" pitchFamily="34" charset="0"/>
                <a:cs typeface="Noto Sans Light" panose="020B0402040504020204" pitchFamily="34" charset="0"/>
              </a:rPr>
              <a:t>Иммануила</a:t>
            </a:r>
            <a:r>
              <a:rPr lang="ru-RU" sz="1400" dirty="0">
                <a:solidFill>
                  <a:schemeClr val="tx1"/>
                </a:solidFill>
                <a:latin typeface="Fira Sans Light" panose="020B0403050000020004" pitchFamily="34" charset="0"/>
                <a:ea typeface="Fira Sans Light" panose="020B0403050000020004" pitchFamily="34" charset="0"/>
                <a:cs typeface="Noto Sans Light" panose="020B0402040504020204" pitchFamily="34" charset="0"/>
              </a:rPr>
              <a:t> Канта</a:t>
            </a:r>
            <a:endParaRPr lang="en-US" sz="1400" spc="-10" dirty="0">
              <a:solidFill>
                <a:schemeClr val="tx1"/>
              </a:solidFill>
              <a:latin typeface="Fira Sans Light" panose="020B0403050000020004" pitchFamily="34" charset="0"/>
              <a:ea typeface="Fira Sans Light" panose="020B0403050000020004" pitchFamily="34" charset="0"/>
              <a:cs typeface="Poppins" pitchFamily="2" charset="77"/>
            </a:endParaRPr>
          </a:p>
        </p:txBody>
      </p:sp>
      <p:grpSp>
        <p:nvGrpSpPr>
          <p:cNvPr id="57" name="Group 56">
            <a:extLst>
              <a:ext uri="{FF2B5EF4-FFF2-40B4-BE49-F238E27FC236}">
                <a16:creationId xmlns:a16="http://schemas.microsoft.com/office/drawing/2014/main" id="{33F1EDA6-57B8-2F44-8EA3-511948F10FF7}"/>
              </a:ext>
            </a:extLst>
          </p:cNvPr>
          <p:cNvGrpSpPr/>
          <p:nvPr/>
        </p:nvGrpSpPr>
        <p:grpSpPr>
          <a:xfrm>
            <a:off x="1781777" y="3105018"/>
            <a:ext cx="188844" cy="616227"/>
            <a:chOff x="10177670" y="8867345"/>
            <a:chExt cx="377687" cy="1232453"/>
          </a:xfrm>
          <a:gradFill>
            <a:gsLst>
              <a:gs pos="0">
                <a:schemeClr val="accent1"/>
              </a:gs>
              <a:gs pos="50000">
                <a:srgbClr val="294F8F"/>
              </a:gs>
              <a:gs pos="99000">
                <a:srgbClr val="1CA599"/>
              </a:gs>
            </a:gsLst>
            <a:lin ang="2700000" scaled="0"/>
          </a:gradFill>
        </p:grpSpPr>
        <p:sp>
          <p:nvSpPr>
            <p:cNvPr id="60" name="Rounded Rectangle 59">
              <a:extLst>
                <a:ext uri="{FF2B5EF4-FFF2-40B4-BE49-F238E27FC236}">
                  <a16:creationId xmlns:a16="http://schemas.microsoft.com/office/drawing/2014/main" id="{28C2EB7D-8293-C240-A481-032B87A25D75}"/>
                </a:ext>
              </a:extLst>
            </p:cNvPr>
            <p:cNvSpPr/>
            <p:nvPr/>
          </p:nvSpPr>
          <p:spPr>
            <a:xfrm>
              <a:off x="10177670" y="8867345"/>
              <a:ext cx="377687" cy="1232453"/>
            </a:xfrm>
            <a:prstGeom prst="roundRect">
              <a:avLst>
                <a:gd name="adj" fmla="val 50000"/>
              </a:avLst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900" dirty="0">
                <a:latin typeface="Lato Light" panose="020F0502020204030203" pitchFamily="34" charset="0"/>
              </a:endParaRPr>
            </a:p>
          </p:txBody>
        </p:sp>
        <p:sp>
          <p:nvSpPr>
            <p:cNvPr id="61" name="Rounded Rectangle 60">
              <a:extLst>
                <a:ext uri="{FF2B5EF4-FFF2-40B4-BE49-F238E27FC236}">
                  <a16:creationId xmlns:a16="http://schemas.microsoft.com/office/drawing/2014/main" id="{05661271-CEA5-E346-B04A-F94AD7C66C81}"/>
                </a:ext>
              </a:extLst>
            </p:cNvPr>
            <p:cNvSpPr/>
            <p:nvPr/>
          </p:nvSpPr>
          <p:spPr>
            <a:xfrm>
              <a:off x="10225383" y="8913506"/>
              <a:ext cx="282260" cy="1140132"/>
            </a:xfrm>
            <a:prstGeom prst="roundRect">
              <a:avLst>
                <a:gd name="adj" fmla="val 50000"/>
              </a:avLst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900" dirty="0">
                <a:latin typeface="Lato Light" panose="020F0502020204030203" pitchFamily="34" charset="0"/>
              </a:endParaRPr>
            </a:p>
          </p:txBody>
        </p:sp>
      </p:grpSp>
      <p:sp>
        <p:nvSpPr>
          <p:cNvPr id="58" name="TextBox 57">
            <a:extLst>
              <a:ext uri="{FF2B5EF4-FFF2-40B4-BE49-F238E27FC236}">
                <a16:creationId xmlns:a16="http://schemas.microsoft.com/office/drawing/2014/main" id="{8C039E8F-D2CF-B846-9251-94E08D90CFD5}"/>
              </a:ext>
            </a:extLst>
          </p:cNvPr>
          <p:cNvSpPr txBox="1"/>
          <p:nvPr/>
        </p:nvSpPr>
        <p:spPr>
          <a:xfrm>
            <a:off x="1117020" y="1929018"/>
            <a:ext cx="1518365" cy="338554"/>
          </a:xfrm>
          <a:prstGeom prst="rect">
            <a:avLst/>
          </a:prstGeom>
          <a:noFill/>
        </p:spPr>
        <p:txBody>
          <a:bodyPr wrap="none" rtlCol="0" anchor="b" anchorCtr="0">
            <a:spAutoFit/>
          </a:bodyPr>
          <a:lstStyle/>
          <a:p>
            <a:pPr algn="ctr"/>
            <a:r>
              <a:rPr lang="ru-RU" sz="1600" dirty="0">
                <a:solidFill>
                  <a:schemeClr val="tx2"/>
                </a:solidFill>
                <a:latin typeface="Commissioner ExtraBold" pitchFamily="2" charset="0"/>
                <a:ea typeface="League Spartan" charset="0"/>
                <a:cs typeface="Poppins" pitchFamily="2" charset="77"/>
              </a:rPr>
              <a:t>ЗАГОЛОВОК</a:t>
            </a:r>
            <a:endParaRPr lang="en-US" sz="1600" dirty="0">
              <a:solidFill>
                <a:schemeClr val="tx2"/>
              </a:solidFill>
              <a:latin typeface="Commissioner ExtraBold" pitchFamily="2" charset="0"/>
              <a:ea typeface="League Spartan" charset="0"/>
              <a:cs typeface="Poppins" pitchFamily="2" charset="77"/>
            </a:endParaRPr>
          </a:p>
        </p:txBody>
      </p:sp>
      <p:sp>
        <p:nvSpPr>
          <p:cNvPr id="59" name="Subtitle 2">
            <a:extLst>
              <a:ext uri="{FF2B5EF4-FFF2-40B4-BE49-F238E27FC236}">
                <a16:creationId xmlns:a16="http://schemas.microsoft.com/office/drawing/2014/main" id="{448384E5-907E-B445-A7C2-59317B930AA5}"/>
              </a:ext>
            </a:extLst>
          </p:cNvPr>
          <p:cNvSpPr txBox="1">
            <a:spLocks/>
          </p:cNvSpPr>
          <p:nvPr/>
        </p:nvSpPr>
        <p:spPr>
          <a:xfrm>
            <a:off x="600189" y="2267572"/>
            <a:ext cx="2619336" cy="728533"/>
          </a:xfrm>
          <a:prstGeom prst="rect">
            <a:avLst/>
          </a:prstGeom>
        </p:spPr>
        <p:txBody>
          <a:bodyPr vert="horz" wrap="square" lIns="45720" tIns="22860" rIns="45720" bIns="22860" rtlCol="0" anchor="t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ts val="1800"/>
              </a:lnSpc>
            </a:pPr>
            <a:r>
              <a:rPr lang="ru-RU" sz="1400" dirty="0">
                <a:solidFill>
                  <a:schemeClr val="tx1"/>
                </a:solidFill>
                <a:latin typeface="Fira Sans Light" panose="020B0403050000020004" pitchFamily="34" charset="0"/>
                <a:ea typeface="Fira Sans Light" panose="020B0403050000020004" pitchFamily="34" charset="0"/>
                <a:cs typeface="Noto Sans Light" panose="020B0402040504020204" pitchFamily="34" charset="0"/>
              </a:rPr>
              <a:t>Балтийский федеральный университет имени </a:t>
            </a:r>
            <a:r>
              <a:rPr lang="ru-RU" sz="1400" dirty="0" err="1">
                <a:solidFill>
                  <a:schemeClr val="tx1"/>
                </a:solidFill>
                <a:latin typeface="Fira Sans Light" panose="020B0403050000020004" pitchFamily="34" charset="0"/>
                <a:ea typeface="Fira Sans Light" panose="020B0403050000020004" pitchFamily="34" charset="0"/>
                <a:cs typeface="Noto Sans Light" panose="020B0402040504020204" pitchFamily="34" charset="0"/>
              </a:rPr>
              <a:t>Иммануила</a:t>
            </a:r>
            <a:r>
              <a:rPr lang="ru-RU" sz="1400" dirty="0">
                <a:solidFill>
                  <a:schemeClr val="tx1"/>
                </a:solidFill>
                <a:latin typeface="Fira Sans Light" panose="020B0403050000020004" pitchFamily="34" charset="0"/>
                <a:ea typeface="Fira Sans Light" panose="020B0403050000020004" pitchFamily="34" charset="0"/>
                <a:cs typeface="Noto Sans Light" panose="020B0402040504020204" pitchFamily="34" charset="0"/>
              </a:rPr>
              <a:t> Канта</a:t>
            </a:r>
            <a:endParaRPr lang="en-US" sz="1400" spc="-10" dirty="0">
              <a:solidFill>
                <a:schemeClr val="tx1"/>
              </a:solidFill>
              <a:latin typeface="Fira Sans Light" panose="020B0403050000020004" pitchFamily="34" charset="0"/>
              <a:ea typeface="Fira Sans Light" panose="020B0403050000020004" pitchFamily="34" charset="0"/>
              <a:cs typeface="Poppins" pitchFamily="2" charset="77"/>
            </a:endParaRPr>
          </a:p>
        </p:txBody>
      </p:sp>
      <p:grpSp>
        <p:nvGrpSpPr>
          <p:cNvPr id="63" name="Group 62">
            <a:extLst>
              <a:ext uri="{FF2B5EF4-FFF2-40B4-BE49-F238E27FC236}">
                <a16:creationId xmlns:a16="http://schemas.microsoft.com/office/drawing/2014/main" id="{F831A22F-EB8B-214D-B470-43E8A06F8811}"/>
              </a:ext>
            </a:extLst>
          </p:cNvPr>
          <p:cNvGrpSpPr/>
          <p:nvPr/>
        </p:nvGrpSpPr>
        <p:grpSpPr>
          <a:xfrm>
            <a:off x="7226271" y="3105018"/>
            <a:ext cx="188844" cy="616227"/>
            <a:chOff x="10177670" y="8867345"/>
            <a:chExt cx="377687" cy="1232453"/>
          </a:xfrm>
          <a:gradFill>
            <a:gsLst>
              <a:gs pos="0">
                <a:schemeClr val="accent1"/>
              </a:gs>
              <a:gs pos="50000">
                <a:srgbClr val="294F8F"/>
              </a:gs>
              <a:gs pos="99000">
                <a:srgbClr val="1CA599"/>
              </a:gs>
            </a:gsLst>
            <a:lin ang="2700000" scaled="0"/>
          </a:gradFill>
        </p:grpSpPr>
        <p:sp>
          <p:nvSpPr>
            <p:cNvPr id="66" name="Rounded Rectangle 65">
              <a:extLst>
                <a:ext uri="{FF2B5EF4-FFF2-40B4-BE49-F238E27FC236}">
                  <a16:creationId xmlns:a16="http://schemas.microsoft.com/office/drawing/2014/main" id="{ED328FDC-697F-D142-9E65-824E9DE3996A}"/>
                </a:ext>
              </a:extLst>
            </p:cNvPr>
            <p:cNvSpPr/>
            <p:nvPr/>
          </p:nvSpPr>
          <p:spPr>
            <a:xfrm>
              <a:off x="10177670" y="8867345"/>
              <a:ext cx="377687" cy="1232453"/>
            </a:xfrm>
            <a:prstGeom prst="roundRect">
              <a:avLst>
                <a:gd name="adj" fmla="val 50000"/>
              </a:avLst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900" dirty="0">
                <a:latin typeface="Lato Light" panose="020F0502020204030203" pitchFamily="34" charset="0"/>
              </a:endParaRPr>
            </a:p>
          </p:txBody>
        </p:sp>
        <p:sp>
          <p:nvSpPr>
            <p:cNvPr id="67" name="Rounded Rectangle 66">
              <a:extLst>
                <a:ext uri="{FF2B5EF4-FFF2-40B4-BE49-F238E27FC236}">
                  <a16:creationId xmlns:a16="http://schemas.microsoft.com/office/drawing/2014/main" id="{AB6612EF-8A72-0449-92C9-33619E110D0C}"/>
                </a:ext>
              </a:extLst>
            </p:cNvPr>
            <p:cNvSpPr/>
            <p:nvPr/>
          </p:nvSpPr>
          <p:spPr>
            <a:xfrm>
              <a:off x="10225383" y="8913506"/>
              <a:ext cx="282260" cy="1140132"/>
            </a:xfrm>
            <a:prstGeom prst="roundRect">
              <a:avLst>
                <a:gd name="adj" fmla="val 50000"/>
              </a:avLst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900" dirty="0">
                <a:latin typeface="Lato Light" panose="020F0502020204030203" pitchFamily="34" charset="0"/>
              </a:endParaRPr>
            </a:p>
          </p:txBody>
        </p:sp>
      </p:grpSp>
      <p:sp>
        <p:nvSpPr>
          <p:cNvPr id="64" name="TextBox 63">
            <a:extLst>
              <a:ext uri="{FF2B5EF4-FFF2-40B4-BE49-F238E27FC236}">
                <a16:creationId xmlns:a16="http://schemas.microsoft.com/office/drawing/2014/main" id="{53282302-60E5-AB42-9CFE-CA7B28525E61}"/>
              </a:ext>
            </a:extLst>
          </p:cNvPr>
          <p:cNvSpPr txBox="1"/>
          <p:nvPr/>
        </p:nvSpPr>
        <p:spPr>
          <a:xfrm>
            <a:off x="6561512" y="1929018"/>
            <a:ext cx="1518364" cy="338554"/>
          </a:xfrm>
          <a:prstGeom prst="rect">
            <a:avLst/>
          </a:prstGeom>
          <a:noFill/>
        </p:spPr>
        <p:txBody>
          <a:bodyPr wrap="none" rtlCol="0" anchor="b" anchorCtr="0">
            <a:spAutoFit/>
          </a:bodyPr>
          <a:lstStyle/>
          <a:p>
            <a:pPr algn="ctr"/>
            <a:r>
              <a:rPr lang="ru-RU" sz="1600" dirty="0">
                <a:solidFill>
                  <a:schemeClr val="tx2"/>
                </a:solidFill>
                <a:latin typeface="Commissioner ExtraBold" pitchFamily="2" charset="0"/>
                <a:ea typeface="League Spartan" charset="0"/>
                <a:cs typeface="Poppins" pitchFamily="2" charset="77"/>
              </a:rPr>
              <a:t>ЗАГОЛОВОК</a:t>
            </a:r>
            <a:endParaRPr lang="en-US" sz="1600" dirty="0">
              <a:solidFill>
                <a:schemeClr val="tx2"/>
              </a:solidFill>
              <a:latin typeface="Commissioner ExtraBold" pitchFamily="2" charset="0"/>
              <a:ea typeface="League Spartan" charset="0"/>
              <a:cs typeface="Poppins" pitchFamily="2" charset="77"/>
            </a:endParaRPr>
          </a:p>
        </p:txBody>
      </p:sp>
      <p:sp>
        <p:nvSpPr>
          <p:cNvPr id="65" name="Subtitle 2">
            <a:extLst>
              <a:ext uri="{FF2B5EF4-FFF2-40B4-BE49-F238E27FC236}">
                <a16:creationId xmlns:a16="http://schemas.microsoft.com/office/drawing/2014/main" id="{B6AA7207-BBDD-A347-A097-DC5D778EFDF1}"/>
              </a:ext>
            </a:extLst>
          </p:cNvPr>
          <p:cNvSpPr txBox="1">
            <a:spLocks/>
          </p:cNvSpPr>
          <p:nvPr/>
        </p:nvSpPr>
        <p:spPr>
          <a:xfrm>
            <a:off x="5976815" y="2267572"/>
            <a:ext cx="2730661" cy="728533"/>
          </a:xfrm>
          <a:prstGeom prst="rect">
            <a:avLst/>
          </a:prstGeom>
        </p:spPr>
        <p:txBody>
          <a:bodyPr vert="horz" wrap="square" lIns="45720" tIns="22860" rIns="45720" bIns="22860" rtlCol="0" anchor="t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ts val="1800"/>
              </a:lnSpc>
            </a:pPr>
            <a:r>
              <a:rPr lang="ru-RU" sz="1400" dirty="0">
                <a:solidFill>
                  <a:schemeClr val="tx1"/>
                </a:solidFill>
                <a:latin typeface="Fira Sans Light" panose="020B0403050000020004" pitchFamily="34" charset="0"/>
                <a:ea typeface="Fira Sans Light" panose="020B0403050000020004" pitchFamily="34" charset="0"/>
                <a:cs typeface="Noto Sans Light" panose="020B0402040504020204" pitchFamily="34" charset="0"/>
              </a:rPr>
              <a:t>Балтийский федеральный университет имени </a:t>
            </a:r>
            <a:r>
              <a:rPr lang="ru-RU" sz="1400" dirty="0" err="1">
                <a:solidFill>
                  <a:schemeClr val="tx1"/>
                </a:solidFill>
                <a:latin typeface="Fira Sans Light" panose="020B0403050000020004" pitchFamily="34" charset="0"/>
                <a:ea typeface="Fira Sans Light" panose="020B0403050000020004" pitchFamily="34" charset="0"/>
                <a:cs typeface="Noto Sans Light" panose="020B0402040504020204" pitchFamily="34" charset="0"/>
              </a:rPr>
              <a:t>Иммануила</a:t>
            </a:r>
            <a:r>
              <a:rPr lang="ru-RU" sz="1400" dirty="0">
                <a:solidFill>
                  <a:schemeClr val="tx1"/>
                </a:solidFill>
                <a:latin typeface="Fira Sans Light" panose="020B0403050000020004" pitchFamily="34" charset="0"/>
                <a:ea typeface="Fira Sans Light" panose="020B0403050000020004" pitchFamily="34" charset="0"/>
                <a:cs typeface="Noto Sans Light" panose="020B0402040504020204" pitchFamily="34" charset="0"/>
              </a:rPr>
              <a:t> Канта</a:t>
            </a:r>
            <a:endParaRPr lang="en-US" sz="1400" spc="-10" dirty="0">
              <a:solidFill>
                <a:schemeClr val="tx1"/>
              </a:solidFill>
              <a:latin typeface="Fira Sans Light" panose="020B0403050000020004" pitchFamily="34" charset="0"/>
              <a:ea typeface="Fira Sans Light" panose="020B0403050000020004" pitchFamily="34" charset="0"/>
              <a:cs typeface="Poppins" pitchFamily="2" charset="77"/>
            </a:endParaRPr>
          </a:p>
        </p:txBody>
      </p:sp>
      <p:grpSp>
        <p:nvGrpSpPr>
          <p:cNvPr id="69" name="Group 68">
            <a:extLst>
              <a:ext uri="{FF2B5EF4-FFF2-40B4-BE49-F238E27FC236}">
                <a16:creationId xmlns:a16="http://schemas.microsoft.com/office/drawing/2014/main" id="{3413ED77-33F1-3B40-BC63-BC3676098D31}"/>
              </a:ext>
            </a:extLst>
          </p:cNvPr>
          <p:cNvGrpSpPr/>
          <p:nvPr/>
        </p:nvGrpSpPr>
        <p:grpSpPr>
          <a:xfrm>
            <a:off x="4503748" y="3105018"/>
            <a:ext cx="188844" cy="616227"/>
            <a:chOff x="10177670" y="8867345"/>
            <a:chExt cx="377687" cy="1232453"/>
          </a:xfrm>
          <a:gradFill>
            <a:gsLst>
              <a:gs pos="0">
                <a:schemeClr val="accent1"/>
              </a:gs>
              <a:gs pos="50000">
                <a:srgbClr val="294F8F"/>
              </a:gs>
              <a:gs pos="99000">
                <a:srgbClr val="1CA599"/>
              </a:gs>
            </a:gsLst>
            <a:lin ang="2700000" scaled="0"/>
          </a:gradFill>
        </p:grpSpPr>
        <p:sp>
          <p:nvSpPr>
            <p:cNvPr id="72" name="Rounded Rectangle 71">
              <a:extLst>
                <a:ext uri="{FF2B5EF4-FFF2-40B4-BE49-F238E27FC236}">
                  <a16:creationId xmlns:a16="http://schemas.microsoft.com/office/drawing/2014/main" id="{B94588B0-5EFB-8748-BAE6-DE5771A843CF}"/>
                </a:ext>
              </a:extLst>
            </p:cNvPr>
            <p:cNvSpPr/>
            <p:nvPr/>
          </p:nvSpPr>
          <p:spPr>
            <a:xfrm>
              <a:off x="10177670" y="8867345"/>
              <a:ext cx="377687" cy="1232453"/>
            </a:xfrm>
            <a:prstGeom prst="roundRect">
              <a:avLst>
                <a:gd name="adj" fmla="val 50000"/>
              </a:avLst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900" dirty="0">
                <a:latin typeface="Lato Light" panose="020F0502020204030203" pitchFamily="34" charset="0"/>
              </a:endParaRPr>
            </a:p>
          </p:txBody>
        </p:sp>
        <p:sp>
          <p:nvSpPr>
            <p:cNvPr id="73" name="Rounded Rectangle 72">
              <a:extLst>
                <a:ext uri="{FF2B5EF4-FFF2-40B4-BE49-F238E27FC236}">
                  <a16:creationId xmlns:a16="http://schemas.microsoft.com/office/drawing/2014/main" id="{49BF5A1E-CC29-9842-B301-0211A6A564BB}"/>
                </a:ext>
              </a:extLst>
            </p:cNvPr>
            <p:cNvSpPr/>
            <p:nvPr/>
          </p:nvSpPr>
          <p:spPr>
            <a:xfrm>
              <a:off x="10225383" y="8913506"/>
              <a:ext cx="282260" cy="1140132"/>
            </a:xfrm>
            <a:prstGeom prst="roundRect">
              <a:avLst>
                <a:gd name="adj" fmla="val 50000"/>
              </a:avLst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900" dirty="0">
                <a:latin typeface="Lato Light" panose="020F0502020204030203" pitchFamily="34" charset="0"/>
              </a:endParaRPr>
            </a:p>
          </p:txBody>
        </p:sp>
      </p:grpSp>
      <p:sp>
        <p:nvSpPr>
          <p:cNvPr id="70" name="TextBox 69">
            <a:extLst>
              <a:ext uri="{FF2B5EF4-FFF2-40B4-BE49-F238E27FC236}">
                <a16:creationId xmlns:a16="http://schemas.microsoft.com/office/drawing/2014/main" id="{3DFD5180-B0FA-274F-A445-CAAB572C634E}"/>
              </a:ext>
            </a:extLst>
          </p:cNvPr>
          <p:cNvSpPr txBox="1"/>
          <p:nvPr/>
        </p:nvSpPr>
        <p:spPr>
          <a:xfrm>
            <a:off x="3838988" y="1929018"/>
            <a:ext cx="1518364" cy="338554"/>
          </a:xfrm>
          <a:prstGeom prst="rect">
            <a:avLst/>
          </a:prstGeom>
          <a:noFill/>
        </p:spPr>
        <p:txBody>
          <a:bodyPr wrap="none" rtlCol="0" anchor="b" anchorCtr="0">
            <a:spAutoFit/>
          </a:bodyPr>
          <a:lstStyle/>
          <a:p>
            <a:pPr algn="ctr"/>
            <a:r>
              <a:rPr lang="ru-RU" sz="1600" dirty="0">
                <a:solidFill>
                  <a:schemeClr val="tx2"/>
                </a:solidFill>
                <a:latin typeface="Commissioner ExtraBold" pitchFamily="2" charset="0"/>
                <a:ea typeface="League Spartan" charset="0"/>
                <a:cs typeface="Poppins" pitchFamily="2" charset="77"/>
              </a:rPr>
              <a:t>ЗАГОЛОВОК</a:t>
            </a:r>
            <a:endParaRPr lang="en-US" sz="1600" dirty="0">
              <a:solidFill>
                <a:schemeClr val="tx2"/>
              </a:solidFill>
              <a:latin typeface="Commissioner ExtraBold" pitchFamily="2" charset="0"/>
              <a:ea typeface="League Spartan" charset="0"/>
              <a:cs typeface="Poppins" pitchFamily="2" charset="77"/>
            </a:endParaRPr>
          </a:p>
        </p:txBody>
      </p:sp>
      <p:sp>
        <p:nvSpPr>
          <p:cNvPr id="71" name="Subtitle 2">
            <a:extLst>
              <a:ext uri="{FF2B5EF4-FFF2-40B4-BE49-F238E27FC236}">
                <a16:creationId xmlns:a16="http://schemas.microsoft.com/office/drawing/2014/main" id="{E878E498-BCEA-FD46-B686-F2BD043C6D1E}"/>
              </a:ext>
            </a:extLst>
          </p:cNvPr>
          <p:cNvSpPr txBox="1">
            <a:spLocks/>
          </p:cNvSpPr>
          <p:nvPr/>
        </p:nvSpPr>
        <p:spPr>
          <a:xfrm>
            <a:off x="3366096" y="2267572"/>
            <a:ext cx="2560155" cy="728533"/>
          </a:xfrm>
          <a:prstGeom prst="rect">
            <a:avLst/>
          </a:prstGeom>
        </p:spPr>
        <p:txBody>
          <a:bodyPr vert="horz" wrap="square" lIns="45720" tIns="22860" rIns="45720" bIns="22860" rtlCol="0" anchor="t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ts val="1800"/>
              </a:lnSpc>
            </a:pPr>
            <a:r>
              <a:rPr lang="ru-RU" sz="1400" dirty="0">
                <a:solidFill>
                  <a:schemeClr val="tx1"/>
                </a:solidFill>
                <a:latin typeface="Fira Sans Light" panose="020B0403050000020004" pitchFamily="34" charset="0"/>
                <a:ea typeface="Fira Sans Light" panose="020B0403050000020004" pitchFamily="34" charset="0"/>
                <a:cs typeface="Noto Sans Light" panose="020B0402040504020204" pitchFamily="34" charset="0"/>
              </a:rPr>
              <a:t>Балтийский федеральный университет имени </a:t>
            </a:r>
            <a:r>
              <a:rPr lang="ru-RU" sz="1400" dirty="0" err="1">
                <a:solidFill>
                  <a:schemeClr val="tx1"/>
                </a:solidFill>
                <a:latin typeface="Fira Sans Light" panose="020B0403050000020004" pitchFamily="34" charset="0"/>
                <a:ea typeface="Fira Sans Light" panose="020B0403050000020004" pitchFamily="34" charset="0"/>
                <a:cs typeface="Noto Sans Light" panose="020B0402040504020204" pitchFamily="34" charset="0"/>
              </a:rPr>
              <a:t>Иммануила</a:t>
            </a:r>
            <a:r>
              <a:rPr lang="ru-RU" sz="1400" dirty="0">
                <a:solidFill>
                  <a:schemeClr val="tx1"/>
                </a:solidFill>
                <a:latin typeface="Fira Sans Light" panose="020B0403050000020004" pitchFamily="34" charset="0"/>
                <a:ea typeface="Fira Sans Light" panose="020B0403050000020004" pitchFamily="34" charset="0"/>
                <a:cs typeface="Noto Sans Light" panose="020B0402040504020204" pitchFamily="34" charset="0"/>
              </a:rPr>
              <a:t> Канта</a:t>
            </a:r>
            <a:endParaRPr lang="en-US" sz="1400" spc="-10" dirty="0">
              <a:solidFill>
                <a:schemeClr val="tx1"/>
              </a:solidFill>
              <a:latin typeface="Fira Sans Light" panose="020B0403050000020004" pitchFamily="34" charset="0"/>
              <a:ea typeface="Fira Sans Light" panose="020B0403050000020004" pitchFamily="34" charset="0"/>
              <a:cs typeface="Poppins" pitchFamily="2" charset="77"/>
            </a:endParaRPr>
          </a:p>
        </p:txBody>
      </p:sp>
      <p:sp>
        <p:nvSpPr>
          <p:cNvPr id="38" name="Rectangle 51">
            <a:extLst>
              <a:ext uri="{FF2B5EF4-FFF2-40B4-BE49-F238E27FC236}">
                <a16:creationId xmlns:a16="http://schemas.microsoft.com/office/drawing/2014/main" id="{DB0CD592-A00E-6244-BEC7-53BCAE1A6D4E}"/>
              </a:ext>
            </a:extLst>
          </p:cNvPr>
          <p:cNvSpPr/>
          <p:nvPr/>
        </p:nvSpPr>
        <p:spPr>
          <a:xfrm rot="5400000">
            <a:off x="5562731" y="-5758844"/>
            <a:ext cx="1071740" cy="12271745"/>
          </a:xfrm>
          <a:prstGeom prst="rect">
            <a:avLst/>
          </a:prstGeom>
          <a:gradFill>
            <a:gsLst>
              <a:gs pos="0">
                <a:schemeClr val="accent5"/>
              </a:gs>
              <a:gs pos="50000">
                <a:schemeClr val="accent2"/>
              </a:gs>
              <a:gs pos="99000">
                <a:srgbClr val="7030A0"/>
              </a:gs>
            </a:gsLst>
            <a:lin ang="27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 dirty="0">
              <a:latin typeface="Nunito Sans ExtraLight" pitchFamily="2" charset="77"/>
            </a:endParaRPr>
          </a:p>
        </p:txBody>
      </p:sp>
      <p:sp>
        <p:nvSpPr>
          <p:cNvPr id="7" name="Bent Arrow 6">
            <a:extLst>
              <a:ext uri="{FF2B5EF4-FFF2-40B4-BE49-F238E27FC236}">
                <a16:creationId xmlns:a16="http://schemas.microsoft.com/office/drawing/2014/main" id="{7B0A54C1-93B2-5B41-A554-18CF2198740E}"/>
              </a:ext>
            </a:extLst>
          </p:cNvPr>
          <p:cNvSpPr/>
          <p:nvPr/>
        </p:nvSpPr>
        <p:spPr>
          <a:xfrm rot="16200000" flipV="1">
            <a:off x="4134799" y="-2064853"/>
            <a:ext cx="1727200" cy="9993623"/>
          </a:xfrm>
          <a:prstGeom prst="bentArrow">
            <a:avLst/>
          </a:prstGeom>
          <a:gradFill>
            <a:gsLst>
              <a:gs pos="0">
                <a:schemeClr val="accent1"/>
              </a:gs>
              <a:gs pos="50000">
                <a:srgbClr val="294F8F"/>
              </a:gs>
              <a:gs pos="99000">
                <a:srgbClr val="1CA599"/>
              </a:gs>
            </a:gsLst>
            <a:lin ang="27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 dirty="0">
              <a:solidFill>
                <a:schemeClr val="tx1"/>
              </a:solidFill>
              <a:latin typeface="Lato Light" panose="020F0502020204030203" pitchFamily="34" charset="0"/>
            </a:endParaRPr>
          </a:p>
        </p:txBody>
      </p:sp>
      <p:sp>
        <p:nvSpPr>
          <p:cNvPr id="2" name="Bent Arrow 1">
            <a:extLst>
              <a:ext uri="{FF2B5EF4-FFF2-40B4-BE49-F238E27FC236}">
                <a16:creationId xmlns:a16="http://schemas.microsoft.com/office/drawing/2014/main" id="{C44A8A22-75F5-684A-96C7-77F0271352AD}"/>
              </a:ext>
            </a:extLst>
          </p:cNvPr>
          <p:cNvSpPr/>
          <p:nvPr/>
        </p:nvSpPr>
        <p:spPr>
          <a:xfrm rot="5400000" flipV="1">
            <a:off x="6331589" y="209996"/>
            <a:ext cx="1727200" cy="9993623"/>
          </a:xfrm>
          <a:prstGeom prst="bentArrow">
            <a:avLst/>
          </a:prstGeom>
          <a:gradFill>
            <a:gsLst>
              <a:gs pos="0">
                <a:schemeClr val="accent5"/>
              </a:gs>
              <a:gs pos="50000">
                <a:schemeClr val="accent2"/>
              </a:gs>
              <a:gs pos="99000">
                <a:srgbClr val="7030A0"/>
              </a:gs>
            </a:gsLst>
            <a:lin ang="27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 dirty="0">
              <a:solidFill>
                <a:schemeClr val="tx1"/>
              </a:solidFill>
              <a:latin typeface="Lato Light" panose="020F0502020204030203" pitchFamily="34" charset="0"/>
            </a:endParaRPr>
          </a:p>
        </p:txBody>
      </p:sp>
      <p:grpSp>
        <p:nvGrpSpPr>
          <p:cNvPr id="3" name="Группа 2">
            <a:extLst>
              <a:ext uri="{FF2B5EF4-FFF2-40B4-BE49-F238E27FC236}">
                <a16:creationId xmlns:a16="http://schemas.microsoft.com/office/drawing/2014/main" id="{16120749-4001-0A0E-406B-DF9A3E419851}"/>
              </a:ext>
            </a:extLst>
          </p:cNvPr>
          <p:cNvGrpSpPr/>
          <p:nvPr/>
        </p:nvGrpSpPr>
        <p:grpSpPr>
          <a:xfrm>
            <a:off x="-39872" y="-510096"/>
            <a:ext cx="12299211" cy="2044088"/>
            <a:chOff x="-39872" y="-510096"/>
            <a:chExt cx="12299211" cy="2044088"/>
          </a:xfrm>
        </p:grpSpPr>
        <p:sp>
          <p:nvSpPr>
            <p:cNvPr id="4" name="Rectangle 51">
              <a:extLst>
                <a:ext uri="{FF2B5EF4-FFF2-40B4-BE49-F238E27FC236}">
                  <a16:creationId xmlns:a16="http://schemas.microsoft.com/office/drawing/2014/main" id="{56211D44-4308-9455-6CA0-029C61D01A84}"/>
                </a:ext>
              </a:extLst>
            </p:cNvPr>
            <p:cNvSpPr/>
            <p:nvPr/>
          </p:nvSpPr>
          <p:spPr>
            <a:xfrm rot="5400000">
              <a:off x="5560131" y="-5733956"/>
              <a:ext cx="1071740" cy="12271745"/>
            </a:xfrm>
            <a:prstGeom prst="rect">
              <a:avLst/>
            </a:prstGeom>
            <a:gradFill>
              <a:gsLst>
                <a:gs pos="0">
                  <a:schemeClr val="accent5"/>
                </a:gs>
                <a:gs pos="50000">
                  <a:schemeClr val="accent2"/>
                </a:gs>
                <a:gs pos="99000">
                  <a:srgbClr val="7030A0"/>
                </a:gs>
              </a:gsLst>
              <a:lin ang="270000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900" dirty="0">
                <a:latin typeface="Nunito Sans ExtraLight" pitchFamily="2" charset="77"/>
              </a:endParaRPr>
            </a:p>
          </p:txBody>
        </p:sp>
        <p:grpSp>
          <p:nvGrpSpPr>
            <p:cNvPr id="5" name="Группа 4">
              <a:extLst>
                <a:ext uri="{FF2B5EF4-FFF2-40B4-BE49-F238E27FC236}">
                  <a16:creationId xmlns:a16="http://schemas.microsoft.com/office/drawing/2014/main" id="{7B981891-6347-2D90-F393-A7E622AC67AD}"/>
                </a:ext>
              </a:extLst>
            </p:cNvPr>
            <p:cNvGrpSpPr/>
            <p:nvPr/>
          </p:nvGrpSpPr>
          <p:grpSpPr>
            <a:xfrm>
              <a:off x="521908" y="-510096"/>
              <a:ext cx="11737431" cy="2044088"/>
              <a:chOff x="521908" y="-510096"/>
              <a:chExt cx="11737431" cy="2044088"/>
            </a:xfrm>
          </p:grpSpPr>
          <p:pic>
            <p:nvPicPr>
              <p:cNvPr id="6" name="Рисунок 5">
                <a:extLst>
                  <a:ext uri="{FF2B5EF4-FFF2-40B4-BE49-F238E27FC236}">
                    <a16:creationId xmlns:a16="http://schemas.microsoft.com/office/drawing/2014/main" id="{EA4A3CE2-CD77-75D1-1329-DA2FEE2E2CAE}"/>
                  </a:ext>
                </a:extLst>
              </p:cNvPr>
              <p:cNvPicPr>
                <a:picLocks noChangeAspect="1"/>
              </p:cNvPicPr>
              <p:nvPr/>
            </p:nvPicPr>
            <p:blipFill rotWithShape="1">
              <a:blip r:embed="rId2">
                <a:extLst>
                  <a:ext uri="{96DAC541-7B7A-43D3-8B79-37D633B846F1}">
                    <asvg:svgBlip xmlns:asvg="http://schemas.microsoft.com/office/drawing/2016/SVG/main" r:embed="rId3"/>
                  </a:ext>
                </a:extLst>
              </a:blip>
              <a:srcRect l="25621"/>
              <a:stretch/>
            </p:blipFill>
            <p:spPr>
              <a:xfrm>
                <a:off x="9655629" y="-510096"/>
                <a:ext cx="2603710" cy="1969066"/>
              </a:xfrm>
              <a:prstGeom prst="rect">
                <a:avLst/>
              </a:prstGeom>
            </p:spPr>
          </p:pic>
          <p:grpSp>
            <p:nvGrpSpPr>
              <p:cNvPr id="13" name="Группа 12">
                <a:extLst>
                  <a:ext uri="{FF2B5EF4-FFF2-40B4-BE49-F238E27FC236}">
                    <a16:creationId xmlns:a16="http://schemas.microsoft.com/office/drawing/2014/main" id="{63AD7B11-B7E0-9CA5-1309-C058DED2CC8A}"/>
                  </a:ext>
                </a:extLst>
              </p:cNvPr>
              <p:cNvGrpSpPr/>
              <p:nvPr/>
            </p:nvGrpSpPr>
            <p:grpSpPr>
              <a:xfrm>
                <a:off x="521908" y="-19037"/>
                <a:ext cx="9658873" cy="1553029"/>
                <a:chOff x="521908" y="-19037"/>
                <a:chExt cx="9658873" cy="1553029"/>
              </a:xfrm>
            </p:grpSpPr>
            <p:sp>
              <p:nvSpPr>
                <p:cNvPr id="14" name="Номер слайда 2">
                  <a:extLst>
                    <a:ext uri="{FF2B5EF4-FFF2-40B4-BE49-F238E27FC236}">
                      <a16:creationId xmlns:a16="http://schemas.microsoft.com/office/drawing/2014/main" id="{71184AE1-7B88-F753-0E7C-C5AB3F240826}"/>
                    </a:ext>
                  </a:extLst>
                </p:cNvPr>
                <p:cNvSpPr txBox="1">
                  <a:spLocks/>
                </p:cNvSpPr>
                <p:nvPr/>
              </p:nvSpPr>
              <p:spPr>
                <a:xfrm>
                  <a:off x="521908" y="-19037"/>
                  <a:ext cx="3478911" cy="276999"/>
                </a:xfrm>
                <a:prstGeom prst="rect">
                  <a:avLst/>
                </a:prstGeom>
              </p:spPr>
              <p:txBody>
                <a:bodyPr/>
                <a:lstStyle>
                  <a:defPPr>
                    <a:defRPr lang="ru-RU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fld id="{B6F15528-21DE-4FAA-801E-634DDDAF4B2B}" type="slidenum">
                    <a:rPr lang="ru-RU" sz="5400" b="1" smtClean="0">
                      <a:solidFill>
                        <a:schemeClr val="bg1">
                          <a:lumMod val="65000"/>
                        </a:schemeClr>
                      </a:solidFill>
                      <a:latin typeface="Commissioner ExtraBold" pitchFamily="2" charset="0"/>
                      <a:cs typeface="Arial" panose="020B0604020202020204" pitchFamily="34" charset="0"/>
                    </a:rPr>
                    <a:pPr/>
                    <a:t>38</a:t>
                  </a:fld>
                  <a:endParaRPr lang="ru-RU" sz="5400" b="1" dirty="0">
                    <a:solidFill>
                      <a:schemeClr val="bg1">
                        <a:lumMod val="65000"/>
                      </a:schemeClr>
                    </a:solidFill>
                    <a:latin typeface="Commissioner ExtraBold" pitchFamily="2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5" name="Заголовок 1">
                  <a:extLst>
                    <a:ext uri="{FF2B5EF4-FFF2-40B4-BE49-F238E27FC236}">
                      <a16:creationId xmlns:a16="http://schemas.microsoft.com/office/drawing/2014/main" id="{6353889F-B78E-4C36-CFCA-099F2F69263A}"/>
                    </a:ext>
                  </a:extLst>
                </p:cNvPr>
                <p:cNvSpPr txBox="1">
                  <a:spLocks/>
                </p:cNvSpPr>
                <p:nvPr/>
              </p:nvSpPr>
              <p:spPr>
                <a:xfrm>
                  <a:off x="521908" y="446428"/>
                  <a:ext cx="9658873" cy="1087564"/>
                </a:xfrm>
                <a:prstGeom prst="rect">
                  <a:avLst/>
                </a:prstGeom>
                <a:effectLst>
                  <a:outerShdw sx="1000" sy="1000" algn="ctr" rotWithShape="0">
                    <a:schemeClr val="bg1"/>
                  </a:outerShdw>
                </a:effectLst>
              </p:spPr>
              <p:txBody>
                <a:bodyPr vert="horz" lIns="91440" tIns="45720" rIns="91440" bIns="45720" rtlCol="0" anchor="t">
                  <a:noAutofit/>
                </a:bodyPr>
                <a:lstStyle>
                  <a:lvl1pPr algn="l" defTabSz="914400" rtl="0" eaLnBrk="1" latinLnBrk="0" hangingPunct="1">
                    <a:lnSpc>
                      <a:spcPct val="90000"/>
                    </a:lnSpc>
                    <a:spcBef>
                      <a:spcPct val="0"/>
                    </a:spcBef>
                    <a:buNone/>
                    <a:defRPr sz="4400" kern="1200">
                      <a:solidFill>
                        <a:schemeClr val="tx1"/>
                      </a:solidFill>
                      <a:latin typeface="+mj-lt"/>
                      <a:ea typeface="+mj-ea"/>
                      <a:cs typeface="+mj-cs"/>
                    </a:defRPr>
                  </a:lvl1pPr>
                </a:lstStyle>
                <a:p>
                  <a:r>
                    <a:rPr lang="ru-RU" sz="2000" dirty="0">
                      <a:solidFill>
                        <a:schemeClr val="bg1"/>
                      </a:solidFill>
                      <a:latin typeface="Commissioner ExtraBold" pitchFamily="2" charset="0"/>
                    </a:rPr>
                    <a:t>ЗАГОЛОВОК ВЕКА</a:t>
                  </a:r>
                </a:p>
              </p:txBody>
            </p:sp>
          </p:grpSp>
        </p:grpSp>
      </p:grpSp>
    </p:spTree>
    <p:extLst>
      <p:ext uri="{BB962C8B-B14F-4D97-AF65-F5344CB8AC3E}">
        <p14:creationId xmlns:p14="http://schemas.microsoft.com/office/powerpoint/2010/main" val="187938002"/>
      </p:ext>
    </p:extLst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" name="Freeform 9">
            <a:extLst>
              <a:ext uri="{FF2B5EF4-FFF2-40B4-BE49-F238E27FC236}">
                <a16:creationId xmlns:a16="http://schemas.microsoft.com/office/drawing/2014/main" id="{C39F6C3B-D9BD-7646-9DF3-575451B18F96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-2830118" y="1888657"/>
            <a:ext cx="6175803" cy="1832361"/>
          </a:xfrm>
          <a:custGeom>
            <a:avLst/>
            <a:gdLst>
              <a:gd name="connsiteX0" fmla="*/ 8010930 w 8023328"/>
              <a:gd name="connsiteY0" fmla="*/ 2354267 h 2380521"/>
              <a:gd name="connsiteX1" fmla="*/ 8023328 w 8023328"/>
              <a:gd name="connsiteY1" fmla="*/ 2366665 h 2380521"/>
              <a:gd name="connsiteX2" fmla="*/ 8010930 w 8023328"/>
              <a:gd name="connsiteY2" fmla="*/ 2380521 h 2380521"/>
              <a:gd name="connsiteX3" fmla="*/ 7997074 w 8023328"/>
              <a:gd name="connsiteY3" fmla="*/ 2366665 h 2380521"/>
              <a:gd name="connsiteX4" fmla="*/ 8010930 w 8023328"/>
              <a:gd name="connsiteY4" fmla="*/ 2354267 h 2380521"/>
              <a:gd name="connsiteX5" fmla="*/ 7940099 w 8023328"/>
              <a:gd name="connsiteY5" fmla="*/ 2354267 h 2380521"/>
              <a:gd name="connsiteX6" fmla="*/ 7952497 w 8023328"/>
              <a:gd name="connsiteY6" fmla="*/ 2366665 h 2380521"/>
              <a:gd name="connsiteX7" fmla="*/ 7940099 w 8023328"/>
              <a:gd name="connsiteY7" fmla="*/ 2380521 h 2380521"/>
              <a:gd name="connsiteX8" fmla="*/ 7926243 w 8023328"/>
              <a:gd name="connsiteY8" fmla="*/ 2366665 h 2380521"/>
              <a:gd name="connsiteX9" fmla="*/ 7940099 w 8023328"/>
              <a:gd name="connsiteY9" fmla="*/ 2354267 h 2380521"/>
              <a:gd name="connsiteX10" fmla="*/ 7869269 w 8023328"/>
              <a:gd name="connsiteY10" fmla="*/ 2354267 h 2380521"/>
              <a:gd name="connsiteX11" fmla="*/ 7881667 w 8023328"/>
              <a:gd name="connsiteY11" fmla="*/ 2366665 h 2380521"/>
              <a:gd name="connsiteX12" fmla="*/ 7869269 w 8023328"/>
              <a:gd name="connsiteY12" fmla="*/ 2380521 h 2380521"/>
              <a:gd name="connsiteX13" fmla="*/ 7855413 w 8023328"/>
              <a:gd name="connsiteY13" fmla="*/ 2366665 h 2380521"/>
              <a:gd name="connsiteX14" fmla="*/ 7869269 w 8023328"/>
              <a:gd name="connsiteY14" fmla="*/ 2354267 h 2380521"/>
              <a:gd name="connsiteX15" fmla="*/ 7796980 w 8023328"/>
              <a:gd name="connsiteY15" fmla="*/ 2354267 h 2380521"/>
              <a:gd name="connsiteX16" fmla="*/ 7810836 w 8023328"/>
              <a:gd name="connsiteY16" fmla="*/ 2366665 h 2380521"/>
              <a:gd name="connsiteX17" fmla="*/ 7796980 w 8023328"/>
              <a:gd name="connsiteY17" fmla="*/ 2380521 h 2380521"/>
              <a:gd name="connsiteX18" fmla="*/ 7784582 w 8023328"/>
              <a:gd name="connsiteY18" fmla="*/ 2366665 h 2380521"/>
              <a:gd name="connsiteX19" fmla="*/ 7796980 w 8023328"/>
              <a:gd name="connsiteY19" fmla="*/ 2354267 h 2380521"/>
              <a:gd name="connsiteX20" fmla="*/ 8010930 w 8023328"/>
              <a:gd name="connsiteY20" fmla="*/ 2283438 h 2380521"/>
              <a:gd name="connsiteX21" fmla="*/ 8023328 w 8023328"/>
              <a:gd name="connsiteY21" fmla="*/ 2295835 h 2380521"/>
              <a:gd name="connsiteX22" fmla="*/ 8010930 w 8023328"/>
              <a:gd name="connsiteY22" fmla="*/ 2309691 h 2380521"/>
              <a:gd name="connsiteX23" fmla="*/ 7997074 w 8023328"/>
              <a:gd name="connsiteY23" fmla="*/ 2295835 h 2380521"/>
              <a:gd name="connsiteX24" fmla="*/ 8010930 w 8023328"/>
              <a:gd name="connsiteY24" fmla="*/ 2283438 h 2380521"/>
              <a:gd name="connsiteX25" fmla="*/ 7940099 w 8023328"/>
              <a:gd name="connsiteY25" fmla="*/ 2283438 h 2380521"/>
              <a:gd name="connsiteX26" fmla="*/ 7952497 w 8023328"/>
              <a:gd name="connsiteY26" fmla="*/ 2295835 h 2380521"/>
              <a:gd name="connsiteX27" fmla="*/ 7940099 w 8023328"/>
              <a:gd name="connsiteY27" fmla="*/ 2309691 h 2380521"/>
              <a:gd name="connsiteX28" fmla="*/ 7926243 w 8023328"/>
              <a:gd name="connsiteY28" fmla="*/ 2295835 h 2380521"/>
              <a:gd name="connsiteX29" fmla="*/ 7940099 w 8023328"/>
              <a:gd name="connsiteY29" fmla="*/ 2283438 h 2380521"/>
              <a:gd name="connsiteX30" fmla="*/ 7869269 w 8023328"/>
              <a:gd name="connsiteY30" fmla="*/ 2283438 h 2380521"/>
              <a:gd name="connsiteX31" fmla="*/ 7881667 w 8023328"/>
              <a:gd name="connsiteY31" fmla="*/ 2295835 h 2380521"/>
              <a:gd name="connsiteX32" fmla="*/ 7869269 w 8023328"/>
              <a:gd name="connsiteY32" fmla="*/ 2309691 h 2380521"/>
              <a:gd name="connsiteX33" fmla="*/ 7855413 w 8023328"/>
              <a:gd name="connsiteY33" fmla="*/ 2295835 h 2380521"/>
              <a:gd name="connsiteX34" fmla="*/ 7869269 w 8023328"/>
              <a:gd name="connsiteY34" fmla="*/ 2283438 h 2380521"/>
              <a:gd name="connsiteX35" fmla="*/ 7796980 w 8023328"/>
              <a:gd name="connsiteY35" fmla="*/ 2283438 h 2380521"/>
              <a:gd name="connsiteX36" fmla="*/ 7810836 w 8023328"/>
              <a:gd name="connsiteY36" fmla="*/ 2295835 h 2380521"/>
              <a:gd name="connsiteX37" fmla="*/ 7796980 w 8023328"/>
              <a:gd name="connsiteY37" fmla="*/ 2309691 h 2380521"/>
              <a:gd name="connsiteX38" fmla="*/ 7784582 w 8023328"/>
              <a:gd name="connsiteY38" fmla="*/ 2295835 h 2380521"/>
              <a:gd name="connsiteX39" fmla="*/ 7796980 w 8023328"/>
              <a:gd name="connsiteY39" fmla="*/ 2283438 h 2380521"/>
              <a:gd name="connsiteX40" fmla="*/ 7726151 w 8023328"/>
              <a:gd name="connsiteY40" fmla="*/ 2283438 h 2380521"/>
              <a:gd name="connsiteX41" fmla="*/ 7740007 w 8023328"/>
              <a:gd name="connsiteY41" fmla="*/ 2295835 h 2380521"/>
              <a:gd name="connsiteX42" fmla="*/ 7726151 w 8023328"/>
              <a:gd name="connsiteY42" fmla="*/ 2309691 h 2380521"/>
              <a:gd name="connsiteX43" fmla="*/ 7713753 w 8023328"/>
              <a:gd name="connsiteY43" fmla="*/ 2295835 h 2380521"/>
              <a:gd name="connsiteX44" fmla="*/ 7726151 w 8023328"/>
              <a:gd name="connsiteY44" fmla="*/ 2283438 h 2380521"/>
              <a:gd name="connsiteX45" fmla="*/ 7940099 w 8023328"/>
              <a:gd name="connsiteY45" fmla="*/ 2209234 h 2380521"/>
              <a:gd name="connsiteX46" fmla="*/ 7952497 w 8023328"/>
              <a:gd name="connsiteY46" fmla="*/ 2224022 h 2380521"/>
              <a:gd name="connsiteX47" fmla="*/ 7940099 w 8023328"/>
              <a:gd name="connsiteY47" fmla="*/ 2238810 h 2380521"/>
              <a:gd name="connsiteX48" fmla="*/ 7926243 w 8023328"/>
              <a:gd name="connsiteY48" fmla="*/ 2224022 h 2380521"/>
              <a:gd name="connsiteX49" fmla="*/ 7940099 w 8023328"/>
              <a:gd name="connsiteY49" fmla="*/ 2209234 h 2380521"/>
              <a:gd name="connsiteX50" fmla="*/ 7867811 w 8023328"/>
              <a:gd name="connsiteY50" fmla="*/ 2209234 h 2380521"/>
              <a:gd name="connsiteX51" fmla="*/ 7881667 w 8023328"/>
              <a:gd name="connsiteY51" fmla="*/ 2224022 h 2380521"/>
              <a:gd name="connsiteX52" fmla="*/ 7867811 w 8023328"/>
              <a:gd name="connsiteY52" fmla="*/ 2238810 h 2380521"/>
              <a:gd name="connsiteX53" fmla="*/ 7855413 w 8023328"/>
              <a:gd name="connsiteY53" fmla="*/ 2224022 h 2380521"/>
              <a:gd name="connsiteX54" fmla="*/ 7867811 w 8023328"/>
              <a:gd name="connsiteY54" fmla="*/ 2209234 h 2380521"/>
              <a:gd name="connsiteX55" fmla="*/ 7796980 w 8023328"/>
              <a:gd name="connsiteY55" fmla="*/ 2209234 h 2380521"/>
              <a:gd name="connsiteX56" fmla="*/ 7810836 w 8023328"/>
              <a:gd name="connsiteY56" fmla="*/ 2224022 h 2380521"/>
              <a:gd name="connsiteX57" fmla="*/ 7796980 w 8023328"/>
              <a:gd name="connsiteY57" fmla="*/ 2238810 h 2380521"/>
              <a:gd name="connsiteX58" fmla="*/ 7784582 w 8023328"/>
              <a:gd name="connsiteY58" fmla="*/ 2224022 h 2380521"/>
              <a:gd name="connsiteX59" fmla="*/ 7796980 w 8023328"/>
              <a:gd name="connsiteY59" fmla="*/ 2209234 h 2380521"/>
              <a:gd name="connsiteX60" fmla="*/ 7726151 w 8023328"/>
              <a:gd name="connsiteY60" fmla="*/ 2209234 h 2380521"/>
              <a:gd name="connsiteX61" fmla="*/ 7740007 w 8023328"/>
              <a:gd name="connsiteY61" fmla="*/ 2224022 h 2380521"/>
              <a:gd name="connsiteX62" fmla="*/ 7726151 w 8023328"/>
              <a:gd name="connsiteY62" fmla="*/ 2238810 h 2380521"/>
              <a:gd name="connsiteX63" fmla="*/ 7713753 w 8023328"/>
              <a:gd name="connsiteY63" fmla="*/ 2224022 h 2380521"/>
              <a:gd name="connsiteX64" fmla="*/ 7726151 w 8023328"/>
              <a:gd name="connsiteY64" fmla="*/ 2209234 h 2380521"/>
              <a:gd name="connsiteX65" fmla="*/ 7940099 w 8023328"/>
              <a:gd name="connsiteY65" fmla="*/ 2138403 h 2380521"/>
              <a:gd name="connsiteX66" fmla="*/ 7952497 w 8023328"/>
              <a:gd name="connsiteY66" fmla="*/ 2153192 h 2380521"/>
              <a:gd name="connsiteX67" fmla="*/ 7940099 w 8023328"/>
              <a:gd name="connsiteY67" fmla="*/ 2167981 h 2380521"/>
              <a:gd name="connsiteX68" fmla="*/ 7926243 w 8023328"/>
              <a:gd name="connsiteY68" fmla="*/ 2153192 h 2380521"/>
              <a:gd name="connsiteX69" fmla="*/ 7940099 w 8023328"/>
              <a:gd name="connsiteY69" fmla="*/ 2138403 h 2380521"/>
              <a:gd name="connsiteX70" fmla="*/ 7867811 w 8023328"/>
              <a:gd name="connsiteY70" fmla="*/ 2138403 h 2380521"/>
              <a:gd name="connsiteX71" fmla="*/ 7881667 w 8023328"/>
              <a:gd name="connsiteY71" fmla="*/ 2153192 h 2380521"/>
              <a:gd name="connsiteX72" fmla="*/ 7867811 w 8023328"/>
              <a:gd name="connsiteY72" fmla="*/ 2167981 h 2380521"/>
              <a:gd name="connsiteX73" fmla="*/ 7855413 w 8023328"/>
              <a:gd name="connsiteY73" fmla="*/ 2153192 h 2380521"/>
              <a:gd name="connsiteX74" fmla="*/ 7867811 w 8023328"/>
              <a:gd name="connsiteY74" fmla="*/ 2138403 h 2380521"/>
              <a:gd name="connsiteX75" fmla="*/ 7796980 w 8023328"/>
              <a:gd name="connsiteY75" fmla="*/ 2138403 h 2380521"/>
              <a:gd name="connsiteX76" fmla="*/ 7810836 w 8023328"/>
              <a:gd name="connsiteY76" fmla="*/ 2153192 h 2380521"/>
              <a:gd name="connsiteX77" fmla="*/ 7796980 w 8023328"/>
              <a:gd name="connsiteY77" fmla="*/ 2167981 h 2380521"/>
              <a:gd name="connsiteX78" fmla="*/ 7784582 w 8023328"/>
              <a:gd name="connsiteY78" fmla="*/ 2153192 h 2380521"/>
              <a:gd name="connsiteX79" fmla="*/ 7796980 w 8023328"/>
              <a:gd name="connsiteY79" fmla="*/ 2138403 h 2380521"/>
              <a:gd name="connsiteX80" fmla="*/ 7726151 w 8023328"/>
              <a:gd name="connsiteY80" fmla="*/ 2138403 h 2380521"/>
              <a:gd name="connsiteX81" fmla="*/ 7740007 w 8023328"/>
              <a:gd name="connsiteY81" fmla="*/ 2153192 h 2380521"/>
              <a:gd name="connsiteX82" fmla="*/ 7726151 w 8023328"/>
              <a:gd name="connsiteY82" fmla="*/ 2167981 h 2380521"/>
              <a:gd name="connsiteX83" fmla="*/ 7713753 w 8023328"/>
              <a:gd name="connsiteY83" fmla="*/ 2153192 h 2380521"/>
              <a:gd name="connsiteX84" fmla="*/ 7726151 w 8023328"/>
              <a:gd name="connsiteY84" fmla="*/ 2138403 h 2380521"/>
              <a:gd name="connsiteX85" fmla="*/ 7654337 w 8023328"/>
              <a:gd name="connsiteY85" fmla="*/ 2138403 h 2380521"/>
              <a:gd name="connsiteX86" fmla="*/ 7669126 w 8023328"/>
              <a:gd name="connsiteY86" fmla="*/ 2153192 h 2380521"/>
              <a:gd name="connsiteX87" fmla="*/ 7654337 w 8023328"/>
              <a:gd name="connsiteY87" fmla="*/ 2167981 h 2380521"/>
              <a:gd name="connsiteX88" fmla="*/ 7639549 w 8023328"/>
              <a:gd name="connsiteY88" fmla="*/ 2153192 h 2380521"/>
              <a:gd name="connsiteX89" fmla="*/ 7654337 w 8023328"/>
              <a:gd name="connsiteY89" fmla="*/ 2138403 h 2380521"/>
              <a:gd name="connsiteX90" fmla="*/ 7867811 w 8023328"/>
              <a:gd name="connsiteY90" fmla="*/ 2067574 h 2380521"/>
              <a:gd name="connsiteX91" fmla="*/ 7881667 w 8023328"/>
              <a:gd name="connsiteY91" fmla="*/ 2082362 h 2380521"/>
              <a:gd name="connsiteX92" fmla="*/ 7867811 w 8023328"/>
              <a:gd name="connsiteY92" fmla="*/ 2097150 h 2380521"/>
              <a:gd name="connsiteX93" fmla="*/ 7855413 w 8023328"/>
              <a:gd name="connsiteY93" fmla="*/ 2082362 h 2380521"/>
              <a:gd name="connsiteX94" fmla="*/ 7867811 w 8023328"/>
              <a:gd name="connsiteY94" fmla="*/ 2067574 h 2380521"/>
              <a:gd name="connsiteX95" fmla="*/ 7796980 w 8023328"/>
              <a:gd name="connsiteY95" fmla="*/ 2067574 h 2380521"/>
              <a:gd name="connsiteX96" fmla="*/ 7810836 w 8023328"/>
              <a:gd name="connsiteY96" fmla="*/ 2082362 h 2380521"/>
              <a:gd name="connsiteX97" fmla="*/ 7796980 w 8023328"/>
              <a:gd name="connsiteY97" fmla="*/ 2097150 h 2380521"/>
              <a:gd name="connsiteX98" fmla="*/ 7784582 w 8023328"/>
              <a:gd name="connsiteY98" fmla="*/ 2082362 h 2380521"/>
              <a:gd name="connsiteX99" fmla="*/ 7796980 w 8023328"/>
              <a:gd name="connsiteY99" fmla="*/ 2067574 h 2380521"/>
              <a:gd name="connsiteX100" fmla="*/ 7726151 w 8023328"/>
              <a:gd name="connsiteY100" fmla="*/ 2067574 h 2380521"/>
              <a:gd name="connsiteX101" fmla="*/ 7740007 w 8023328"/>
              <a:gd name="connsiteY101" fmla="*/ 2082362 h 2380521"/>
              <a:gd name="connsiteX102" fmla="*/ 7726151 w 8023328"/>
              <a:gd name="connsiteY102" fmla="*/ 2097150 h 2380521"/>
              <a:gd name="connsiteX103" fmla="*/ 7713753 w 8023328"/>
              <a:gd name="connsiteY103" fmla="*/ 2082362 h 2380521"/>
              <a:gd name="connsiteX104" fmla="*/ 7726151 w 8023328"/>
              <a:gd name="connsiteY104" fmla="*/ 2067574 h 2380521"/>
              <a:gd name="connsiteX105" fmla="*/ 7654337 w 8023328"/>
              <a:gd name="connsiteY105" fmla="*/ 2067574 h 2380521"/>
              <a:gd name="connsiteX106" fmla="*/ 7669126 w 8023328"/>
              <a:gd name="connsiteY106" fmla="*/ 2082362 h 2380521"/>
              <a:gd name="connsiteX107" fmla="*/ 7654337 w 8023328"/>
              <a:gd name="connsiteY107" fmla="*/ 2097150 h 2380521"/>
              <a:gd name="connsiteX108" fmla="*/ 7639549 w 8023328"/>
              <a:gd name="connsiteY108" fmla="*/ 2082362 h 2380521"/>
              <a:gd name="connsiteX109" fmla="*/ 7654337 w 8023328"/>
              <a:gd name="connsiteY109" fmla="*/ 2067574 h 2380521"/>
              <a:gd name="connsiteX110" fmla="*/ 7583507 w 8023328"/>
              <a:gd name="connsiteY110" fmla="*/ 2067574 h 2380521"/>
              <a:gd name="connsiteX111" fmla="*/ 7598297 w 8023328"/>
              <a:gd name="connsiteY111" fmla="*/ 2082362 h 2380521"/>
              <a:gd name="connsiteX112" fmla="*/ 7583507 w 8023328"/>
              <a:gd name="connsiteY112" fmla="*/ 2097150 h 2380521"/>
              <a:gd name="connsiteX113" fmla="*/ 7568718 w 8023328"/>
              <a:gd name="connsiteY113" fmla="*/ 2082362 h 2380521"/>
              <a:gd name="connsiteX114" fmla="*/ 7583507 w 8023328"/>
              <a:gd name="connsiteY114" fmla="*/ 2067574 h 2380521"/>
              <a:gd name="connsiteX115" fmla="*/ 7867811 w 8023328"/>
              <a:gd name="connsiteY115" fmla="*/ 1996742 h 2380521"/>
              <a:gd name="connsiteX116" fmla="*/ 7881667 w 8023328"/>
              <a:gd name="connsiteY116" fmla="*/ 2010598 h 2380521"/>
              <a:gd name="connsiteX117" fmla="*/ 7867811 w 8023328"/>
              <a:gd name="connsiteY117" fmla="*/ 2022995 h 2380521"/>
              <a:gd name="connsiteX118" fmla="*/ 7855413 w 8023328"/>
              <a:gd name="connsiteY118" fmla="*/ 2010598 h 2380521"/>
              <a:gd name="connsiteX119" fmla="*/ 7867811 w 8023328"/>
              <a:gd name="connsiteY119" fmla="*/ 1996742 h 2380521"/>
              <a:gd name="connsiteX120" fmla="*/ 7796980 w 8023328"/>
              <a:gd name="connsiteY120" fmla="*/ 1996742 h 2380521"/>
              <a:gd name="connsiteX121" fmla="*/ 7810836 w 8023328"/>
              <a:gd name="connsiteY121" fmla="*/ 2010598 h 2380521"/>
              <a:gd name="connsiteX122" fmla="*/ 7796980 w 8023328"/>
              <a:gd name="connsiteY122" fmla="*/ 2022995 h 2380521"/>
              <a:gd name="connsiteX123" fmla="*/ 7784582 w 8023328"/>
              <a:gd name="connsiteY123" fmla="*/ 2010598 h 2380521"/>
              <a:gd name="connsiteX124" fmla="*/ 7796980 w 8023328"/>
              <a:gd name="connsiteY124" fmla="*/ 1996742 h 2380521"/>
              <a:gd name="connsiteX125" fmla="*/ 7726151 w 8023328"/>
              <a:gd name="connsiteY125" fmla="*/ 1996742 h 2380521"/>
              <a:gd name="connsiteX126" fmla="*/ 7740007 w 8023328"/>
              <a:gd name="connsiteY126" fmla="*/ 2010598 h 2380521"/>
              <a:gd name="connsiteX127" fmla="*/ 7726151 w 8023328"/>
              <a:gd name="connsiteY127" fmla="*/ 2022995 h 2380521"/>
              <a:gd name="connsiteX128" fmla="*/ 7713753 w 8023328"/>
              <a:gd name="connsiteY128" fmla="*/ 2010598 h 2380521"/>
              <a:gd name="connsiteX129" fmla="*/ 7726151 w 8023328"/>
              <a:gd name="connsiteY129" fmla="*/ 1996742 h 2380521"/>
              <a:gd name="connsiteX130" fmla="*/ 7654337 w 8023328"/>
              <a:gd name="connsiteY130" fmla="*/ 1996742 h 2380521"/>
              <a:gd name="connsiteX131" fmla="*/ 7669126 w 8023328"/>
              <a:gd name="connsiteY131" fmla="*/ 2010598 h 2380521"/>
              <a:gd name="connsiteX132" fmla="*/ 7654337 w 8023328"/>
              <a:gd name="connsiteY132" fmla="*/ 2022995 h 2380521"/>
              <a:gd name="connsiteX133" fmla="*/ 7639549 w 8023328"/>
              <a:gd name="connsiteY133" fmla="*/ 2010598 h 2380521"/>
              <a:gd name="connsiteX134" fmla="*/ 7654337 w 8023328"/>
              <a:gd name="connsiteY134" fmla="*/ 1996742 h 2380521"/>
              <a:gd name="connsiteX135" fmla="*/ 7583507 w 8023328"/>
              <a:gd name="connsiteY135" fmla="*/ 1996742 h 2380521"/>
              <a:gd name="connsiteX136" fmla="*/ 7598297 w 8023328"/>
              <a:gd name="connsiteY136" fmla="*/ 2010598 h 2380521"/>
              <a:gd name="connsiteX137" fmla="*/ 7583507 w 8023328"/>
              <a:gd name="connsiteY137" fmla="*/ 2022995 h 2380521"/>
              <a:gd name="connsiteX138" fmla="*/ 7568718 w 8023328"/>
              <a:gd name="connsiteY138" fmla="*/ 2010598 h 2380521"/>
              <a:gd name="connsiteX139" fmla="*/ 7583507 w 8023328"/>
              <a:gd name="connsiteY139" fmla="*/ 1996742 h 2380521"/>
              <a:gd name="connsiteX140" fmla="*/ 7512677 w 8023328"/>
              <a:gd name="connsiteY140" fmla="*/ 1996742 h 2380521"/>
              <a:gd name="connsiteX141" fmla="*/ 7527466 w 8023328"/>
              <a:gd name="connsiteY141" fmla="*/ 2010598 h 2380521"/>
              <a:gd name="connsiteX142" fmla="*/ 7512677 w 8023328"/>
              <a:gd name="connsiteY142" fmla="*/ 2022995 h 2380521"/>
              <a:gd name="connsiteX143" fmla="*/ 7497889 w 8023328"/>
              <a:gd name="connsiteY143" fmla="*/ 2010598 h 2380521"/>
              <a:gd name="connsiteX144" fmla="*/ 7512677 w 8023328"/>
              <a:gd name="connsiteY144" fmla="*/ 1996742 h 2380521"/>
              <a:gd name="connsiteX145" fmla="*/ 7796980 w 8023328"/>
              <a:gd name="connsiteY145" fmla="*/ 1925913 h 2380521"/>
              <a:gd name="connsiteX146" fmla="*/ 7810836 w 8023328"/>
              <a:gd name="connsiteY146" fmla="*/ 1939769 h 2380521"/>
              <a:gd name="connsiteX147" fmla="*/ 7796980 w 8023328"/>
              <a:gd name="connsiteY147" fmla="*/ 1952166 h 2380521"/>
              <a:gd name="connsiteX148" fmla="*/ 7784582 w 8023328"/>
              <a:gd name="connsiteY148" fmla="*/ 1939769 h 2380521"/>
              <a:gd name="connsiteX149" fmla="*/ 7796980 w 8023328"/>
              <a:gd name="connsiteY149" fmla="*/ 1925913 h 2380521"/>
              <a:gd name="connsiteX150" fmla="*/ 7726151 w 8023328"/>
              <a:gd name="connsiteY150" fmla="*/ 1925913 h 2380521"/>
              <a:gd name="connsiteX151" fmla="*/ 7740007 w 8023328"/>
              <a:gd name="connsiteY151" fmla="*/ 1939769 h 2380521"/>
              <a:gd name="connsiteX152" fmla="*/ 7726151 w 8023328"/>
              <a:gd name="connsiteY152" fmla="*/ 1952166 h 2380521"/>
              <a:gd name="connsiteX153" fmla="*/ 7713753 w 8023328"/>
              <a:gd name="connsiteY153" fmla="*/ 1939769 h 2380521"/>
              <a:gd name="connsiteX154" fmla="*/ 7726151 w 8023328"/>
              <a:gd name="connsiteY154" fmla="*/ 1925913 h 2380521"/>
              <a:gd name="connsiteX155" fmla="*/ 7654337 w 8023328"/>
              <a:gd name="connsiteY155" fmla="*/ 1925913 h 2380521"/>
              <a:gd name="connsiteX156" fmla="*/ 7669126 w 8023328"/>
              <a:gd name="connsiteY156" fmla="*/ 1939769 h 2380521"/>
              <a:gd name="connsiteX157" fmla="*/ 7654337 w 8023328"/>
              <a:gd name="connsiteY157" fmla="*/ 1952166 h 2380521"/>
              <a:gd name="connsiteX158" fmla="*/ 7639549 w 8023328"/>
              <a:gd name="connsiteY158" fmla="*/ 1939769 h 2380521"/>
              <a:gd name="connsiteX159" fmla="*/ 7654337 w 8023328"/>
              <a:gd name="connsiteY159" fmla="*/ 1925913 h 2380521"/>
              <a:gd name="connsiteX160" fmla="*/ 7583507 w 8023328"/>
              <a:gd name="connsiteY160" fmla="*/ 1925913 h 2380521"/>
              <a:gd name="connsiteX161" fmla="*/ 7598297 w 8023328"/>
              <a:gd name="connsiteY161" fmla="*/ 1939769 h 2380521"/>
              <a:gd name="connsiteX162" fmla="*/ 7583507 w 8023328"/>
              <a:gd name="connsiteY162" fmla="*/ 1952166 h 2380521"/>
              <a:gd name="connsiteX163" fmla="*/ 7568718 w 8023328"/>
              <a:gd name="connsiteY163" fmla="*/ 1939769 h 2380521"/>
              <a:gd name="connsiteX164" fmla="*/ 7583507 w 8023328"/>
              <a:gd name="connsiteY164" fmla="*/ 1925913 h 2380521"/>
              <a:gd name="connsiteX165" fmla="*/ 7512677 w 8023328"/>
              <a:gd name="connsiteY165" fmla="*/ 1925913 h 2380521"/>
              <a:gd name="connsiteX166" fmla="*/ 7527466 w 8023328"/>
              <a:gd name="connsiteY166" fmla="*/ 1939769 h 2380521"/>
              <a:gd name="connsiteX167" fmla="*/ 7512677 w 8023328"/>
              <a:gd name="connsiteY167" fmla="*/ 1952166 h 2380521"/>
              <a:gd name="connsiteX168" fmla="*/ 7497889 w 8023328"/>
              <a:gd name="connsiteY168" fmla="*/ 1939769 h 2380521"/>
              <a:gd name="connsiteX169" fmla="*/ 7512677 w 8023328"/>
              <a:gd name="connsiteY169" fmla="*/ 1925913 h 2380521"/>
              <a:gd name="connsiteX170" fmla="*/ 7440913 w 8023328"/>
              <a:gd name="connsiteY170" fmla="*/ 1925913 h 2380521"/>
              <a:gd name="connsiteX171" fmla="*/ 7453310 w 8023328"/>
              <a:gd name="connsiteY171" fmla="*/ 1939769 h 2380521"/>
              <a:gd name="connsiteX172" fmla="*/ 7440913 w 8023328"/>
              <a:gd name="connsiteY172" fmla="*/ 1952166 h 2380521"/>
              <a:gd name="connsiteX173" fmla="*/ 7427057 w 8023328"/>
              <a:gd name="connsiteY173" fmla="*/ 1939769 h 2380521"/>
              <a:gd name="connsiteX174" fmla="*/ 7440913 w 8023328"/>
              <a:gd name="connsiteY174" fmla="*/ 1925913 h 2380521"/>
              <a:gd name="connsiteX175" fmla="*/ 7726151 w 8023328"/>
              <a:gd name="connsiteY175" fmla="*/ 1855081 h 2380521"/>
              <a:gd name="connsiteX176" fmla="*/ 7740007 w 8023328"/>
              <a:gd name="connsiteY176" fmla="*/ 1868937 h 2380521"/>
              <a:gd name="connsiteX177" fmla="*/ 7726151 w 8023328"/>
              <a:gd name="connsiteY177" fmla="*/ 1881334 h 2380521"/>
              <a:gd name="connsiteX178" fmla="*/ 7713753 w 8023328"/>
              <a:gd name="connsiteY178" fmla="*/ 1868937 h 2380521"/>
              <a:gd name="connsiteX179" fmla="*/ 7726151 w 8023328"/>
              <a:gd name="connsiteY179" fmla="*/ 1855081 h 2380521"/>
              <a:gd name="connsiteX180" fmla="*/ 7654337 w 8023328"/>
              <a:gd name="connsiteY180" fmla="*/ 1855081 h 2380521"/>
              <a:gd name="connsiteX181" fmla="*/ 7669126 w 8023328"/>
              <a:gd name="connsiteY181" fmla="*/ 1868937 h 2380521"/>
              <a:gd name="connsiteX182" fmla="*/ 7654337 w 8023328"/>
              <a:gd name="connsiteY182" fmla="*/ 1881334 h 2380521"/>
              <a:gd name="connsiteX183" fmla="*/ 7639549 w 8023328"/>
              <a:gd name="connsiteY183" fmla="*/ 1868937 h 2380521"/>
              <a:gd name="connsiteX184" fmla="*/ 7654337 w 8023328"/>
              <a:gd name="connsiteY184" fmla="*/ 1855081 h 2380521"/>
              <a:gd name="connsiteX185" fmla="*/ 7583507 w 8023328"/>
              <a:gd name="connsiteY185" fmla="*/ 1855081 h 2380521"/>
              <a:gd name="connsiteX186" fmla="*/ 7598297 w 8023328"/>
              <a:gd name="connsiteY186" fmla="*/ 1868937 h 2380521"/>
              <a:gd name="connsiteX187" fmla="*/ 7583507 w 8023328"/>
              <a:gd name="connsiteY187" fmla="*/ 1881334 h 2380521"/>
              <a:gd name="connsiteX188" fmla="*/ 7568718 w 8023328"/>
              <a:gd name="connsiteY188" fmla="*/ 1868937 h 2380521"/>
              <a:gd name="connsiteX189" fmla="*/ 7583507 w 8023328"/>
              <a:gd name="connsiteY189" fmla="*/ 1855081 h 2380521"/>
              <a:gd name="connsiteX190" fmla="*/ 7512677 w 8023328"/>
              <a:gd name="connsiteY190" fmla="*/ 1855081 h 2380521"/>
              <a:gd name="connsiteX191" fmla="*/ 7527466 w 8023328"/>
              <a:gd name="connsiteY191" fmla="*/ 1868937 h 2380521"/>
              <a:gd name="connsiteX192" fmla="*/ 7512677 w 8023328"/>
              <a:gd name="connsiteY192" fmla="*/ 1881334 h 2380521"/>
              <a:gd name="connsiteX193" fmla="*/ 7497889 w 8023328"/>
              <a:gd name="connsiteY193" fmla="*/ 1868937 h 2380521"/>
              <a:gd name="connsiteX194" fmla="*/ 7512677 w 8023328"/>
              <a:gd name="connsiteY194" fmla="*/ 1855081 h 2380521"/>
              <a:gd name="connsiteX195" fmla="*/ 7440913 w 8023328"/>
              <a:gd name="connsiteY195" fmla="*/ 1855081 h 2380521"/>
              <a:gd name="connsiteX196" fmla="*/ 7453310 w 8023328"/>
              <a:gd name="connsiteY196" fmla="*/ 1868937 h 2380521"/>
              <a:gd name="connsiteX197" fmla="*/ 7440913 w 8023328"/>
              <a:gd name="connsiteY197" fmla="*/ 1881334 h 2380521"/>
              <a:gd name="connsiteX198" fmla="*/ 7427057 w 8023328"/>
              <a:gd name="connsiteY198" fmla="*/ 1868937 h 2380521"/>
              <a:gd name="connsiteX199" fmla="*/ 7440913 w 8023328"/>
              <a:gd name="connsiteY199" fmla="*/ 1855081 h 2380521"/>
              <a:gd name="connsiteX200" fmla="*/ 7654337 w 8023328"/>
              <a:gd name="connsiteY200" fmla="*/ 1780878 h 2380521"/>
              <a:gd name="connsiteX201" fmla="*/ 7669126 w 8023328"/>
              <a:gd name="connsiteY201" fmla="*/ 1793275 h 2380521"/>
              <a:gd name="connsiteX202" fmla="*/ 7654337 w 8023328"/>
              <a:gd name="connsiteY202" fmla="*/ 1807131 h 2380521"/>
              <a:gd name="connsiteX203" fmla="*/ 7639549 w 8023328"/>
              <a:gd name="connsiteY203" fmla="*/ 1793275 h 2380521"/>
              <a:gd name="connsiteX204" fmla="*/ 7654337 w 8023328"/>
              <a:gd name="connsiteY204" fmla="*/ 1780878 h 2380521"/>
              <a:gd name="connsiteX205" fmla="*/ 7583507 w 8023328"/>
              <a:gd name="connsiteY205" fmla="*/ 1780878 h 2380521"/>
              <a:gd name="connsiteX206" fmla="*/ 7598297 w 8023328"/>
              <a:gd name="connsiteY206" fmla="*/ 1793275 h 2380521"/>
              <a:gd name="connsiteX207" fmla="*/ 7583507 w 8023328"/>
              <a:gd name="connsiteY207" fmla="*/ 1807131 h 2380521"/>
              <a:gd name="connsiteX208" fmla="*/ 7568718 w 8023328"/>
              <a:gd name="connsiteY208" fmla="*/ 1793275 h 2380521"/>
              <a:gd name="connsiteX209" fmla="*/ 7583507 w 8023328"/>
              <a:gd name="connsiteY209" fmla="*/ 1780878 h 2380521"/>
              <a:gd name="connsiteX210" fmla="*/ 7511745 w 8023328"/>
              <a:gd name="connsiteY210" fmla="*/ 1780878 h 2380521"/>
              <a:gd name="connsiteX211" fmla="*/ 7524143 w 8023328"/>
              <a:gd name="connsiteY211" fmla="*/ 1793275 h 2380521"/>
              <a:gd name="connsiteX212" fmla="*/ 7511745 w 8023328"/>
              <a:gd name="connsiteY212" fmla="*/ 1807131 h 2380521"/>
              <a:gd name="connsiteX213" fmla="*/ 7497889 w 8023328"/>
              <a:gd name="connsiteY213" fmla="*/ 1793275 h 2380521"/>
              <a:gd name="connsiteX214" fmla="*/ 7511745 w 8023328"/>
              <a:gd name="connsiteY214" fmla="*/ 1780878 h 2380521"/>
              <a:gd name="connsiteX215" fmla="*/ 7440913 w 8023328"/>
              <a:gd name="connsiteY215" fmla="*/ 1780878 h 2380521"/>
              <a:gd name="connsiteX216" fmla="*/ 7453310 w 8023328"/>
              <a:gd name="connsiteY216" fmla="*/ 1793275 h 2380521"/>
              <a:gd name="connsiteX217" fmla="*/ 7440913 w 8023328"/>
              <a:gd name="connsiteY217" fmla="*/ 1807131 h 2380521"/>
              <a:gd name="connsiteX218" fmla="*/ 7427057 w 8023328"/>
              <a:gd name="connsiteY218" fmla="*/ 1793275 h 2380521"/>
              <a:gd name="connsiteX219" fmla="*/ 7440913 w 8023328"/>
              <a:gd name="connsiteY219" fmla="*/ 1780878 h 2380521"/>
              <a:gd name="connsiteX220" fmla="*/ 7370084 w 8023328"/>
              <a:gd name="connsiteY220" fmla="*/ 1780878 h 2380521"/>
              <a:gd name="connsiteX221" fmla="*/ 7382481 w 8023328"/>
              <a:gd name="connsiteY221" fmla="*/ 1793275 h 2380521"/>
              <a:gd name="connsiteX222" fmla="*/ 7370084 w 8023328"/>
              <a:gd name="connsiteY222" fmla="*/ 1807131 h 2380521"/>
              <a:gd name="connsiteX223" fmla="*/ 7356228 w 8023328"/>
              <a:gd name="connsiteY223" fmla="*/ 1793275 h 2380521"/>
              <a:gd name="connsiteX224" fmla="*/ 7370084 w 8023328"/>
              <a:gd name="connsiteY224" fmla="*/ 1780878 h 2380521"/>
              <a:gd name="connsiteX225" fmla="*/ 7294422 w 8023328"/>
              <a:gd name="connsiteY225" fmla="*/ 1780878 h 2380521"/>
              <a:gd name="connsiteX226" fmla="*/ 7308278 w 8023328"/>
              <a:gd name="connsiteY226" fmla="*/ 1793275 h 2380521"/>
              <a:gd name="connsiteX227" fmla="*/ 7294422 w 8023328"/>
              <a:gd name="connsiteY227" fmla="*/ 1807131 h 2380521"/>
              <a:gd name="connsiteX228" fmla="*/ 7282025 w 8023328"/>
              <a:gd name="connsiteY228" fmla="*/ 1793275 h 2380521"/>
              <a:gd name="connsiteX229" fmla="*/ 7294422 w 8023328"/>
              <a:gd name="connsiteY229" fmla="*/ 1780878 h 2380521"/>
              <a:gd name="connsiteX230" fmla="*/ 7654337 w 8023328"/>
              <a:gd name="connsiteY230" fmla="*/ 1710049 h 2380521"/>
              <a:gd name="connsiteX231" fmla="*/ 7669126 w 8023328"/>
              <a:gd name="connsiteY231" fmla="*/ 1722446 h 2380521"/>
              <a:gd name="connsiteX232" fmla="*/ 7654337 w 8023328"/>
              <a:gd name="connsiteY232" fmla="*/ 1736302 h 2380521"/>
              <a:gd name="connsiteX233" fmla="*/ 7639549 w 8023328"/>
              <a:gd name="connsiteY233" fmla="*/ 1722446 h 2380521"/>
              <a:gd name="connsiteX234" fmla="*/ 7654337 w 8023328"/>
              <a:gd name="connsiteY234" fmla="*/ 1710049 h 2380521"/>
              <a:gd name="connsiteX235" fmla="*/ 7583507 w 8023328"/>
              <a:gd name="connsiteY235" fmla="*/ 1710049 h 2380521"/>
              <a:gd name="connsiteX236" fmla="*/ 7598297 w 8023328"/>
              <a:gd name="connsiteY236" fmla="*/ 1722446 h 2380521"/>
              <a:gd name="connsiteX237" fmla="*/ 7583507 w 8023328"/>
              <a:gd name="connsiteY237" fmla="*/ 1736302 h 2380521"/>
              <a:gd name="connsiteX238" fmla="*/ 7568718 w 8023328"/>
              <a:gd name="connsiteY238" fmla="*/ 1722446 h 2380521"/>
              <a:gd name="connsiteX239" fmla="*/ 7583507 w 8023328"/>
              <a:gd name="connsiteY239" fmla="*/ 1710049 h 2380521"/>
              <a:gd name="connsiteX240" fmla="*/ 7511745 w 8023328"/>
              <a:gd name="connsiteY240" fmla="*/ 1710049 h 2380521"/>
              <a:gd name="connsiteX241" fmla="*/ 7524143 w 8023328"/>
              <a:gd name="connsiteY241" fmla="*/ 1722446 h 2380521"/>
              <a:gd name="connsiteX242" fmla="*/ 7511745 w 8023328"/>
              <a:gd name="connsiteY242" fmla="*/ 1736302 h 2380521"/>
              <a:gd name="connsiteX243" fmla="*/ 7497889 w 8023328"/>
              <a:gd name="connsiteY243" fmla="*/ 1722446 h 2380521"/>
              <a:gd name="connsiteX244" fmla="*/ 7511745 w 8023328"/>
              <a:gd name="connsiteY244" fmla="*/ 1710049 h 2380521"/>
              <a:gd name="connsiteX245" fmla="*/ 7440913 w 8023328"/>
              <a:gd name="connsiteY245" fmla="*/ 1710049 h 2380521"/>
              <a:gd name="connsiteX246" fmla="*/ 7453310 w 8023328"/>
              <a:gd name="connsiteY246" fmla="*/ 1722446 h 2380521"/>
              <a:gd name="connsiteX247" fmla="*/ 7440913 w 8023328"/>
              <a:gd name="connsiteY247" fmla="*/ 1736302 h 2380521"/>
              <a:gd name="connsiteX248" fmla="*/ 7427057 w 8023328"/>
              <a:gd name="connsiteY248" fmla="*/ 1722446 h 2380521"/>
              <a:gd name="connsiteX249" fmla="*/ 7440913 w 8023328"/>
              <a:gd name="connsiteY249" fmla="*/ 1710049 h 2380521"/>
              <a:gd name="connsiteX250" fmla="*/ 7370084 w 8023328"/>
              <a:gd name="connsiteY250" fmla="*/ 1710049 h 2380521"/>
              <a:gd name="connsiteX251" fmla="*/ 7382481 w 8023328"/>
              <a:gd name="connsiteY251" fmla="*/ 1722446 h 2380521"/>
              <a:gd name="connsiteX252" fmla="*/ 7370084 w 8023328"/>
              <a:gd name="connsiteY252" fmla="*/ 1736302 h 2380521"/>
              <a:gd name="connsiteX253" fmla="*/ 7356228 w 8023328"/>
              <a:gd name="connsiteY253" fmla="*/ 1722446 h 2380521"/>
              <a:gd name="connsiteX254" fmla="*/ 7370084 w 8023328"/>
              <a:gd name="connsiteY254" fmla="*/ 1710049 h 2380521"/>
              <a:gd name="connsiteX255" fmla="*/ 7294422 w 8023328"/>
              <a:gd name="connsiteY255" fmla="*/ 1710049 h 2380521"/>
              <a:gd name="connsiteX256" fmla="*/ 7308278 w 8023328"/>
              <a:gd name="connsiteY256" fmla="*/ 1722446 h 2380521"/>
              <a:gd name="connsiteX257" fmla="*/ 7294422 w 8023328"/>
              <a:gd name="connsiteY257" fmla="*/ 1736302 h 2380521"/>
              <a:gd name="connsiteX258" fmla="*/ 7282025 w 8023328"/>
              <a:gd name="connsiteY258" fmla="*/ 1722446 h 2380521"/>
              <a:gd name="connsiteX259" fmla="*/ 7294422 w 8023328"/>
              <a:gd name="connsiteY259" fmla="*/ 1710049 h 2380521"/>
              <a:gd name="connsiteX260" fmla="*/ 7223591 w 8023328"/>
              <a:gd name="connsiteY260" fmla="*/ 1710049 h 2380521"/>
              <a:gd name="connsiteX261" fmla="*/ 7237447 w 8023328"/>
              <a:gd name="connsiteY261" fmla="*/ 1722446 h 2380521"/>
              <a:gd name="connsiteX262" fmla="*/ 7223591 w 8023328"/>
              <a:gd name="connsiteY262" fmla="*/ 1736302 h 2380521"/>
              <a:gd name="connsiteX263" fmla="*/ 7211194 w 8023328"/>
              <a:gd name="connsiteY263" fmla="*/ 1722446 h 2380521"/>
              <a:gd name="connsiteX264" fmla="*/ 7223591 w 8023328"/>
              <a:gd name="connsiteY264" fmla="*/ 1710049 h 2380521"/>
              <a:gd name="connsiteX265" fmla="*/ 7583507 w 8023328"/>
              <a:gd name="connsiteY265" fmla="*/ 1639217 h 2380521"/>
              <a:gd name="connsiteX266" fmla="*/ 7598297 w 8023328"/>
              <a:gd name="connsiteY266" fmla="*/ 1651614 h 2380521"/>
              <a:gd name="connsiteX267" fmla="*/ 7583507 w 8023328"/>
              <a:gd name="connsiteY267" fmla="*/ 1665470 h 2380521"/>
              <a:gd name="connsiteX268" fmla="*/ 7568718 w 8023328"/>
              <a:gd name="connsiteY268" fmla="*/ 1651614 h 2380521"/>
              <a:gd name="connsiteX269" fmla="*/ 7583507 w 8023328"/>
              <a:gd name="connsiteY269" fmla="*/ 1639217 h 2380521"/>
              <a:gd name="connsiteX270" fmla="*/ 7511745 w 8023328"/>
              <a:gd name="connsiteY270" fmla="*/ 1639217 h 2380521"/>
              <a:gd name="connsiteX271" fmla="*/ 7524143 w 8023328"/>
              <a:gd name="connsiteY271" fmla="*/ 1651614 h 2380521"/>
              <a:gd name="connsiteX272" fmla="*/ 7511745 w 8023328"/>
              <a:gd name="connsiteY272" fmla="*/ 1665470 h 2380521"/>
              <a:gd name="connsiteX273" fmla="*/ 7497889 w 8023328"/>
              <a:gd name="connsiteY273" fmla="*/ 1651614 h 2380521"/>
              <a:gd name="connsiteX274" fmla="*/ 7511745 w 8023328"/>
              <a:gd name="connsiteY274" fmla="*/ 1639217 h 2380521"/>
              <a:gd name="connsiteX275" fmla="*/ 7440913 w 8023328"/>
              <a:gd name="connsiteY275" fmla="*/ 1639217 h 2380521"/>
              <a:gd name="connsiteX276" fmla="*/ 7453310 w 8023328"/>
              <a:gd name="connsiteY276" fmla="*/ 1651614 h 2380521"/>
              <a:gd name="connsiteX277" fmla="*/ 7440913 w 8023328"/>
              <a:gd name="connsiteY277" fmla="*/ 1665470 h 2380521"/>
              <a:gd name="connsiteX278" fmla="*/ 7427057 w 8023328"/>
              <a:gd name="connsiteY278" fmla="*/ 1651614 h 2380521"/>
              <a:gd name="connsiteX279" fmla="*/ 7440913 w 8023328"/>
              <a:gd name="connsiteY279" fmla="*/ 1639217 h 2380521"/>
              <a:gd name="connsiteX280" fmla="*/ 7370084 w 8023328"/>
              <a:gd name="connsiteY280" fmla="*/ 1639217 h 2380521"/>
              <a:gd name="connsiteX281" fmla="*/ 7382481 w 8023328"/>
              <a:gd name="connsiteY281" fmla="*/ 1651614 h 2380521"/>
              <a:gd name="connsiteX282" fmla="*/ 7370084 w 8023328"/>
              <a:gd name="connsiteY282" fmla="*/ 1665470 h 2380521"/>
              <a:gd name="connsiteX283" fmla="*/ 7356228 w 8023328"/>
              <a:gd name="connsiteY283" fmla="*/ 1651614 h 2380521"/>
              <a:gd name="connsiteX284" fmla="*/ 7370084 w 8023328"/>
              <a:gd name="connsiteY284" fmla="*/ 1639217 h 2380521"/>
              <a:gd name="connsiteX285" fmla="*/ 7294422 w 8023328"/>
              <a:gd name="connsiteY285" fmla="*/ 1639217 h 2380521"/>
              <a:gd name="connsiteX286" fmla="*/ 7308278 w 8023328"/>
              <a:gd name="connsiteY286" fmla="*/ 1651614 h 2380521"/>
              <a:gd name="connsiteX287" fmla="*/ 7294422 w 8023328"/>
              <a:gd name="connsiteY287" fmla="*/ 1665470 h 2380521"/>
              <a:gd name="connsiteX288" fmla="*/ 7282025 w 8023328"/>
              <a:gd name="connsiteY288" fmla="*/ 1651614 h 2380521"/>
              <a:gd name="connsiteX289" fmla="*/ 7294422 w 8023328"/>
              <a:gd name="connsiteY289" fmla="*/ 1639217 h 2380521"/>
              <a:gd name="connsiteX290" fmla="*/ 7223591 w 8023328"/>
              <a:gd name="connsiteY290" fmla="*/ 1639217 h 2380521"/>
              <a:gd name="connsiteX291" fmla="*/ 7237447 w 8023328"/>
              <a:gd name="connsiteY291" fmla="*/ 1651614 h 2380521"/>
              <a:gd name="connsiteX292" fmla="*/ 7223591 w 8023328"/>
              <a:gd name="connsiteY292" fmla="*/ 1665470 h 2380521"/>
              <a:gd name="connsiteX293" fmla="*/ 7211194 w 8023328"/>
              <a:gd name="connsiteY293" fmla="*/ 1651614 h 2380521"/>
              <a:gd name="connsiteX294" fmla="*/ 7223591 w 8023328"/>
              <a:gd name="connsiteY294" fmla="*/ 1639217 h 2380521"/>
              <a:gd name="connsiteX295" fmla="*/ 7152761 w 8023328"/>
              <a:gd name="connsiteY295" fmla="*/ 1639217 h 2380521"/>
              <a:gd name="connsiteX296" fmla="*/ 7166617 w 8023328"/>
              <a:gd name="connsiteY296" fmla="*/ 1651614 h 2380521"/>
              <a:gd name="connsiteX297" fmla="*/ 7152761 w 8023328"/>
              <a:gd name="connsiteY297" fmla="*/ 1665470 h 2380521"/>
              <a:gd name="connsiteX298" fmla="*/ 7140364 w 8023328"/>
              <a:gd name="connsiteY298" fmla="*/ 1651614 h 2380521"/>
              <a:gd name="connsiteX299" fmla="*/ 7152761 w 8023328"/>
              <a:gd name="connsiteY299" fmla="*/ 1639217 h 2380521"/>
              <a:gd name="connsiteX300" fmla="*/ 7511745 w 8023328"/>
              <a:gd name="connsiteY300" fmla="*/ 1568388 h 2380521"/>
              <a:gd name="connsiteX301" fmla="*/ 7524143 w 8023328"/>
              <a:gd name="connsiteY301" fmla="*/ 1583176 h 2380521"/>
              <a:gd name="connsiteX302" fmla="*/ 7511745 w 8023328"/>
              <a:gd name="connsiteY302" fmla="*/ 1597964 h 2380521"/>
              <a:gd name="connsiteX303" fmla="*/ 7497889 w 8023328"/>
              <a:gd name="connsiteY303" fmla="*/ 1583176 h 2380521"/>
              <a:gd name="connsiteX304" fmla="*/ 7511745 w 8023328"/>
              <a:gd name="connsiteY304" fmla="*/ 1568388 h 2380521"/>
              <a:gd name="connsiteX305" fmla="*/ 7440913 w 8023328"/>
              <a:gd name="connsiteY305" fmla="*/ 1568388 h 2380521"/>
              <a:gd name="connsiteX306" fmla="*/ 7453310 w 8023328"/>
              <a:gd name="connsiteY306" fmla="*/ 1583176 h 2380521"/>
              <a:gd name="connsiteX307" fmla="*/ 7440913 w 8023328"/>
              <a:gd name="connsiteY307" fmla="*/ 1597964 h 2380521"/>
              <a:gd name="connsiteX308" fmla="*/ 7427057 w 8023328"/>
              <a:gd name="connsiteY308" fmla="*/ 1583176 h 2380521"/>
              <a:gd name="connsiteX309" fmla="*/ 7440913 w 8023328"/>
              <a:gd name="connsiteY309" fmla="*/ 1568388 h 2380521"/>
              <a:gd name="connsiteX310" fmla="*/ 7370084 w 8023328"/>
              <a:gd name="connsiteY310" fmla="*/ 1568388 h 2380521"/>
              <a:gd name="connsiteX311" fmla="*/ 7382481 w 8023328"/>
              <a:gd name="connsiteY311" fmla="*/ 1583176 h 2380521"/>
              <a:gd name="connsiteX312" fmla="*/ 7370084 w 8023328"/>
              <a:gd name="connsiteY312" fmla="*/ 1597964 h 2380521"/>
              <a:gd name="connsiteX313" fmla="*/ 7356228 w 8023328"/>
              <a:gd name="connsiteY313" fmla="*/ 1583176 h 2380521"/>
              <a:gd name="connsiteX314" fmla="*/ 7370084 w 8023328"/>
              <a:gd name="connsiteY314" fmla="*/ 1568388 h 2380521"/>
              <a:gd name="connsiteX315" fmla="*/ 7294422 w 8023328"/>
              <a:gd name="connsiteY315" fmla="*/ 1568388 h 2380521"/>
              <a:gd name="connsiteX316" fmla="*/ 7308278 w 8023328"/>
              <a:gd name="connsiteY316" fmla="*/ 1583176 h 2380521"/>
              <a:gd name="connsiteX317" fmla="*/ 7294422 w 8023328"/>
              <a:gd name="connsiteY317" fmla="*/ 1597964 h 2380521"/>
              <a:gd name="connsiteX318" fmla="*/ 7282025 w 8023328"/>
              <a:gd name="connsiteY318" fmla="*/ 1583176 h 2380521"/>
              <a:gd name="connsiteX319" fmla="*/ 7294422 w 8023328"/>
              <a:gd name="connsiteY319" fmla="*/ 1568388 h 2380521"/>
              <a:gd name="connsiteX320" fmla="*/ 7223591 w 8023328"/>
              <a:gd name="connsiteY320" fmla="*/ 1568388 h 2380521"/>
              <a:gd name="connsiteX321" fmla="*/ 7237447 w 8023328"/>
              <a:gd name="connsiteY321" fmla="*/ 1583176 h 2380521"/>
              <a:gd name="connsiteX322" fmla="*/ 7223591 w 8023328"/>
              <a:gd name="connsiteY322" fmla="*/ 1597964 h 2380521"/>
              <a:gd name="connsiteX323" fmla="*/ 7211194 w 8023328"/>
              <a:gd name="connsiteY323" fmla="*/ 1583176 h 2380521"/>
              <a:gd name="connsiteX324" fmla="*/ 7223591 w 8023328"/>
              <a:gd name="connsiteY324" fmla="*/ 1568388 h 2380521"/>
              <a:gd name="connsiteX325" fmla="*/ 7152761 w 8023328"/>
              <a:gd name="connsiteY325" fmla="*/ 1568388 h 2380521"/>
              <a:gd name="connsiteX326" fmla="*/ 7166617 w 8023328"/>
              <a:gd name="connsiteY326" fmla="*/ 1580785 h 2380521"/>
              <a:gd name="connsiteX327" fmla="*/ 7152761 w 8023328"/>
              <a:gd name="connsiteY327" fmla="*/ 1594641 h 2380521"/>
              <a:gd name="connsiteX328" fmla="*/ 7140364 w 8023328"/>
              <a:gd name="connsiteY328" fmla="*/ 1580785 h 2380521"/>
              <a:gd name="connsiteX329" fmla="*/ 7152761 w 8023328"/>
              <a:gd name="connsiteY329" fmla="*/ 1568388 h 2380521"/>
              <a:gd name="connsiteX330" fmla="*/ 7084322 w 8023328"/>
              <a:gd name="connsiteY330" fmla="*/ 1568388 h 2380521"/>
              <a:gd name="connsiteX331" fmla="*/ 7099111 w 8023328"/>
              <a:gd name="connsiteY331" fmla="*/ 1580785 h 2380521"/>
              <a:gd name="connsiteX332" fmla="*/ 7084322 w 8023328"/>
              <a:gd name="connsiteY332" fmla="*/ 1594641 h 2380521"/>
              <a:gd name="connsiteX333" fmla="*/ 7069533 w 8023328"/>
              <a:gd name="connsiteY333" fmla="*/ 1580785 h 2380521"/>
              <a:gd name="connsiteX334" fmla="*/ 7084322 w 8023328"/>
              <a:gd name="connsiteY334" fmla="*/ 1568388 h 2380521"/>
              <a:gd name="connsiteX335" fmla="*/ 7440913 w 8023328"/>
              <a:gd name="connsiteY335" fmla="*/ 1494185 h 2380521"/>
              <a:gd name="connsiteX336" fmla="*/ 7453310 w 8023328"/>
              <a:gd name="connsiteY336" fmla="*/ 1508973 h 2380521"/>
              <a:gd name="connsiteX337" fmla="*/ 7440913 w 8023328"/>
              <a:gd name="connsiteY337" fmla="*/ 1523761 h 2380521"/>
              <a:gd name="connsiteX338" fmla="*/ 7427057 w 8023328"/>
              <a:gd name="connsiteY338" fmla="*/ 1508973 h 2380521"/>
              <a:gd name="connsiteX339" fmla="*/ 7440913 w 8023328"/>
              <a:gd name="connsiteY339" fmla="*/ 1494185 h 2380521"/>
              <a:gd name="connsiteX340" fmla="*/ 7370084 w 8023328"/>
              <a:gd name="connsiteY340" fmla="*/ 1494185 h 2380521"/>
              <a:gd name="connsiteX341" fmla="*/ 7382481 w 8023328"/>
              <a:gd name="connsiteY341" fmla="*/ 1508973 h 2380521"/>
              <a:gd name="connsiteX342" fmla="*/ 7370084 w 8023328"/>
              <a:gd name="connsiteY342" fmla="*/ 1523761 h 2380521"/>
              <a:gd name="connsiteX343" fmla="*/ 7356228 w 8023328"/>
              <a:gd name="connsiteY343" fmla="*/ 1508973 h 2380521"/>
              <a:gd name="connsiteX344" fmla="*/ 7370084 w 8023328"/>
              <a:gd name="connsiteY344" fmla="*/ 1494185 h 2380521"/>
              <a:gd name="connsiteX345" fmla="*/ 7294422 w 8023328"/>
              <a:gd name="connsiteY345" fmla="*/ 1494185 h 2380521"/>
              <a:gd name="connsiteX346" fmla="*/ 7308278 w 8023328"/>
              <a:gd name="connsiteY346" fmla="*/ 1508973 h 2380521"/>
              <a:gd name="connsiteX347" fmla="*/ 7294422 w 8023328"/>
              <a:gd name="connsiteY347" fmla="*/ 1523761 h 2380521"/>
              <a:gd name="connsiteX348" fmla="*/ 7282025 w 8023328"/>
              <a:gd name="connsiteY348" fmla="*/ 1508973 h 2380521"/>
              <a:gd name="connsiteX349" fmla="*/ 7294422 w 8023328"/>
              <a:gd name="connsiteY349" fmla="*/ 1494185 h 2380521"/>
              <a:gd name="connsiteX350" fmla="*/ 7223591 w 8023328"/>
              <a:gd name="connsiteY350" fmla="*/ 1494185 h 2380521"/>
              <a:gd name="connsiteX351" fmla="*/ 7237447 w 8023328"/>
              <a:gd name="connsiteY351" fmla="*/ 1508973 h 2380521"/>
              <a:gd name="connsiteX352" fmla="*/ 7223591 w 8023328"/>
              <a:gd name="connsiteY352" fmla="*/ 1523761 h 2380521"/>
              <a:gd name="connsiteX353" fmla="*/ 7211194 w 8023328"/>
              <a:gd name="connsiteY353" fmla="*/ 1508973 h 2380521"/>
              <a:gd name="connsiteX354" fmla="*/ 7223591 w 8023328"/>
              <a:gd name="connsiteY354" fmla="*/ 1494185 h 2380521"/>
              <a:gd name="connsiteX355" fmla="*/ 7152761 w 8023328"/>
              <a:gd name="connsiteY355" fmla="*/ 1494185 h 2380521"/>
              <a:gd name="connsiteX356" fmla="*/ 7166617 w 8023328"/>
              <a:gd name="connsiteY356" fmla="*/ 1508973 h 2380521"/>
              <a:gd name="connsiteX357" fmla="*/ 7152761 w 8023328"/>
              <a:gd name="connsiteY357" fmla="*/ 1523761 h 2380521"/>
              <a:gd name="connsiteX358" fmla="*/ 7140364 w 8023328"/>
              <a:gd name="connsiteY358" fmla="*/ 1508973 h 2380521"/>
              <a:gd name="connsiteX359" fmla="*/ 7152761 w 8023328"/>
              <a:gd name="connsiteY359" fmla="*/ 1494185 h 2380521"/>
              <a:gd name="connsiteX360" fmla="*/ 7084322 w 8023328"/>
              <a:gd name="connsiteY360" fmla="*/ 1494185 h 2380521"/>
              <a:gd name="connsiteX361" fmla="*/ 7099111 w 8023328"/>
              <a:gd name="connsiteY361" fmla="*/ 1508973 h 2380521"/>
              <a:gd name="connsiteX362" fmla="*/ 7084322 w 8023328"/>
              <a:gd name="connsiteY362" fmla="*/ 1523761 h 2380521"/>
              <a:gd name="connsiteX363" fmla="*/ 7069533 w 8023328"/>
              <a:gd name="connsiteY363" fmla="*/ 1508973 h 2380521"/>
              <a:gd name="connsiteX364" fmla="*/ 7084322 w 8023328"/>
              <a:gd name="connsiteY364" fmla="*/ 1494185 h 2380521"/>
              <a:gd name="connsiteX365" fmla="*/ 7013492 w 8023328"/>
              <a:gd name="connsiteY365" fmla="*/ 1494185 h 2380521"/>
              <a:gd name="connsiteX366" fmla="*/ 7028280 w 8023328"/>
              <a:gd name="connsiteY366" fmla="*/ 1508973 h 2380521"/>
              <a:gd name="connsiteX367" fmla="*/ 7013492 w 8023328"/>
              <a:gd name="connsiteY367" fmla="*/ 1523761 h 2380521"/>
              <a:gd name="connsiteX368" fmla="*/ 6998704 w 8023328"/>
              <a:gd name="connsiteY368" fmla="*/ 1508973 h 2380521"/>
              <a:gd name="connsiteX369" fmla="*/ 7013492 w 8023328"/>
              <a:gd name="connsiteY369" fmla="*/ 1494185 h 2380521"/>
              <a:gd name="connsiteX370" fmla="*/ 6939085 w 8023328"/>
              <a:gd name="connsiteY370" fmla="*/ 1494185 h 2380521"/>
              <a:gd name="connsiteX371" fmla="*/ 6950753 w 8023328"/>
              <a:gd name="connsiteY371" fmla="*/ 1508973 h 2380521"/>
              <a:gd name="connsiteX372" fmla="*/ 6939085 w 8023328"/>
              <a:gd name="connsiteY372" fmla="*/ 1523761 h 2380521"/>
              <a:gd name="connsiteX373" fmla="*/ 6924500 w 8023328"/>
              <a:gd name="connsiteY373" fmla="*/ 1508973 h 2380521"/>
              <a:gd name="connsiteX374" fmla="*/ 6939085 w 8023328"/>
              <a:gd name="connsiteY374" fmla="*/ 1494185 h 2380521"/>
              <a:gd name="connsiteX375" fmla="*/ 83229 w 8023328"/>
              <a:gd name="connsiteY375" fmla="*/ 1426727 h 2380521"/>
              <a:gd name="connsiteX376" fmla="*/ 97085 w 8023328"/>
              <a:gd name="connsiteY376" fmla="*/ 1439124 h 2380521"/>
              <a:gd name="connsiteX377" fmla="*/ 83229 w 8023328"/>
              <a:gd name="connsiteY377" fmla="*/ 1452980 h 2380521"/>
              <a:gd name="connsiteX378" fmla="*/ 70831 w 8023328"/>
              <a:gd name="connsiteY378" fmla="*/ 1439124 h 2380521"/>
              <a:gd name="connsiteX379" fmla="*/ 83229 w 8023328"/>
              <a:gd name="connsiteY379" fmla="*/ 1426727 h 2380521"/>
              <a:gd name="connsiteX380" fmla="*/ 11993 w 8023328"/>
              <a:gd name="connsiteY380" fmla="*/ 1426727 h 2380521"/>
              <a:gd name="connsiteX381" fmla="*/ 26234 w 8023328"/>
              <a:gd name="connsiteY381" fmla="*/ 1439124 h 2380521"/>
              <a:gd name="connsiteX382" fmla="*/ 11993 w 8023328"/>
              <a:gd name="connsiteY382" fmla="*/ 1452980 h 2380521"/>
              <a:gd name="connsiteX383" fmla="*/ 0 w 8023328"/>
              <a:gd name="connsiteY383" fmla="*/ 1439124 h 2380521"/>
              <a:gd name="connsiteX384" fmla="*/ 11993 w 8023328"/>
              <a:gd name="connsiteY384" fmla="*/ 1426727 h 2380521"/>
              <a:gd name="connsiteX385" fmla="*/ 7370084 w 8023328"/>
              <a:gd name="connsiteY385" fmla="*/ 1423353 h 2380521"/>
              <a:gd name="connsiteX386" fmla="*/ 7382481 w 8023328"/>
              <a:gd name="connsiteY386" fmla="*/ 1438142 h 2380521"/>
              <a:gd name="connsiteX387" fmla="*/ 7370084 w 8023328"/>
              <a:gd name="connsiteY387" fmla="*/ 1452931 h 2380521"/>
              <a:gd name="connsiteX388" fmla="*/ 7356228 w 8023328"/>
              <a:gd name="connsiteY388" fmla="*/ 1438142 h 2380521"/>
              <a:gd name="connsiteX389" fmla="*/ 7370084 w 8023328"/>
              <a:gd name="connsiteY389" fmla="*/ 1423353 h 2380521"/>
              <a:gd name="connsiteX390" fmla="*/ 7294422 w 8023328"/>
              <a:gd name="connsiteY390" fmla="*/ 1423353 h 2380521"/>
              <a:gd name="connsiteX391" fmla="*/ 7308278 w 8023328"/>
              <a:gd name="connsiteY391" fmla="*/ 1438142 h 2380521"/>
              <a:gd name="connsiteX392" fmla="*/ 7294422 w 8023328"/>
              <a:gd name="connsiteY392" fmla="*/ 1452931 h 2380521"/>
              <a:gd name="connsiteX393" fmla="*/ 7282025 w 8023328"/>
              <a:gd name="connsiteY393" fmla="*/ 1438142 h 2380521"/>
              <a:gd name="connsiteX394" fmla="*/ 7294422 w 8023328"/>
              <a:gd name="connsiteY394" fmla="*/ 1423353 h 2380521"/>
              <a:gd name="connsiteX395" fmla="*/ 7223591 w 8023328"/>
              <a:gd name="connsiteY395" fmla="*/ 1423353 h 2380521"/>
              <a:gd name="connsiteX396" fmla="*/ 7237447 w 8023328"/>
              <a:gd name="connsiteY396" fmla="*/ 1438142 h 2380521"/>
              <a:gd name="connsiteX397" fmla="*/ 7223591 w 8023328"/>
              <a:gd name="connsiteY397" fmla="*/ 1452931 h 2380521"/>
              <a:gd name="connsiteX398" fmla="*/ 7211194 w 8023328"/>
              <a:gd name="connsiteY398" fmla="*/ 1438142 h 2380521"/>
              <a:gd name="connsiteX399" fmla="*/ 7223591 w 8023328"/>
              <a:gd name="connsiteY399" fmla="*/ 1423353 h 2380521"/>
              <a:gd name="connsiteX400" fmla="*/ 7155152 w 8023328"/>
              <a:gd name="connsiteY400" fmla="*/ 1423353 h 2380521"/>
              <a:gd name="connsiteX401" fmla="*/ 7169940 w 8023328"/>
              <a:gd name="connsiteY401" fmla="*/ 1438142 h 2380521"/>
              <a:gd name="connsiteX402" fmla="*/ 7155152 w 8023328"/>
              <a:gd name="connsiteY402" fmla="*/ 1452931 h 2380521"/>
              <a:gd name="connsiteX403" fmla="*/ 7141920 w 8023328"/>
              <a:gd name="connsiteY403" fmla="*/ 1438142 h 2380521"/>
              <a:gd name="connsiteX404" fmla="*/ 7155152 w 8023328"/>
              <a:gd name="connsiteY404" fmla="*/ 1423353 h 2380521"/>
              <a:gd name="connsiteX405" fmla="*/ 7084322 w 8023328"/>
              <a:gd name="connsiteY405" fmla="*/ 1423353 h 2380521"/>
              <a:gd name="connsiteX406" fmla="*/ 7099111 w 8023328"/>
              <a:gd name="connsiteY406" fmla="*/ 1438142 h 2380521"/>
              <a:gd name="connsiteX407" fmla="*/ 7084322 w 8023328"/>
              <a:gd name="connsiteY407" fmla="*/ 1452931 h 2380521"/>
              <a:gd name="connsiteX408" fmla="*/ 7069533 w 8023328"/>
              <a:gd name="connsiteY408" fmla="*/ 1438142 h 2380521"/>
              <a:gd name="connsiteX409" fmla="*/ 7084322 w 8023328"/>
              <a:gd name="connsiteY409" fmla="*/ 1423353 h 2380521"/>
              <a:gd name="connsiteX410" fmla="*/ 7013492 w 8023328"/>
              <a:gd name="connsiteY410" fmla="*/ 1423353 h 2380521"/>
              <a:gd name="connsiteX411" fmla="*/ 7028280 w 8023328"/>
              <a:gd name="connsiteY411" fmla="*/ 1438142 h 2380521"/>
              <a:gd name="connsiteX412" fmla="*/ 7013492 w 8023328"/>
              <a:gd name="connsiteY412" fmla="*/ 1452931 h 2380521"/>
              <a:gd name="connsiteX413" fmla="*/ 6998704 w 8023328"/>
              <a:gd name="connsiteY413" fmla="*/ 1438142 h 2380521"/>
              <a:gd name="connsiteX414" fmla="*/ 7013492 w 8023328"/>
              <a:gd name="connsiteY414" fmla="*/ 1423353 h 2380521"/>
              <a:gd name="connsiteX415" fmla="*/ 6939085 w 8023328"/>
              <a:gd name="connsiteY415" fmla="*/ 1423353 h 2380521"/>
              <a:gd name="connsiteX416" fmla="*/ 6950753 w 8023328"/>
              <a:gd name="connsiteY416" fmla="*/ 1438142 h 2380521"/>
              <a:gd name="connsiteX417" fmla="*/ 6939085 w 8023328"/>
              <a:gd name="connsiteY417" fmla="*/ 1452931 h 2380521"/>
              <a:gd name="connsiteX418" fmla="*/ 6924500 w 8023328"/>
              <a:gd name="connsiteY418" fmla="*/ 1438142 h 2380521"/>
              <a:gd name="connsiteX419" fmla="*/ 6939085 w 8023328"/>
              <a:gd name="connsiteY419" fmla="*/ 1423353 h 2380521"/>
              <a:gd name="connsiteX420" fmla="*/ 6867525 w 8023328"/>
              <a:gd name="connsiteY420" fmla="*/ 1423353 h 2380521"/>
              <a:gd name="connsiteX421" fmla="*/ 6879922 w 8023328"/>
              <a:gd name="connsiteY421" fmla="*/ 1438142 h 2380521"/>
              <a:gd name="connsiteX422" fmla="*/ 6867525 w 8023328"/>
              <a:gd name="connsiteY422" fmla="*/ 1452931 h 2380521"/>
              <a:gd name="connsiteX423" fmla="*/ 6853669 w 8023328"/>
              <a:gd name="connsiteY423" fmla="*/ 1438142 h 2380521"/>
              <a:gd name="connsiteX424" fmla="*/ 6867525 w 8023328"/>
              <a:gd name="connsiteY424" fmla="*/ 1423353 h 2380521"/>
              <a:gd name="connsiteX425" fmla="*/ 6796696 w 8023328"/>
              <a:gd name="connsiteY425" fmla="*/ 1423353 h 2380521"/>
              <a:gd name="connsiteX426" fmla="*/ 6809093 w 8023328"/>
              <a:gd name="connsiteY426" fmla="*/ 1438142 h 2380521"/>
              <a:gd name="connsiteX427" fmla="*/ 6796696 w 8023328"/>
              <a:gd name="connsiteY427" fmla="*/ 1452931 h 2380521"/>
              <a:gd name="connsiteX428" fmla="*/ 6782840 w 8023328"/>
              <a:gd name="connsiteY428" fmla="*/ 1438142 h 2380521"/>
              <a:gd name="connsiteX429" fmla="*/ 6796696 w 8023328"/>
              <a:gd name="connsiteY429" fmla="*/ 1423353 h 2380521"/>
              <a:gd name="connsiteX430" fmla="*/ 155518 w 8023328"/>
              <a:gd name="connsiteY430" fmla="*/ 1355896 h 2380521"/>
              <a:gd name="connsiteX431" fmla="*/ 167916 w 8023328"/>
              <a:gd name="connsiteY431" fmla="*/ 1368293 h 2380521"/>
              <a:gd name="connsiteX432" fmla="*/ 155518 w 8023328"/>
              <a:gd name="connsiteY432" fmla="*/ 1382149 h 2380521"/>
              <a:gd name="connsiteX433" fmla="*/ 141662 w 8023328"/>
              <a:gd name="connsiteY433" fmla="*/ 1368293 h 2380521"/>
              <a:gd name="connsiteX434" fmla="*/ 155518 w 8023328"/>
              <a:gd name="connsiteY434" fmla="*/ 1355896 h 2380521"/>
              <a:gd name="connsiteX435" fmla="*/ 83230 w 8023328"/>
              <a:gd name="connsiteY435" fmla="*/ 1355896 h 2380521"/>
              <a:gd name="connsiteX436" fmla="*/ 97086 w 8023328"/>
              <a:gd name="connsiteY436" fmla="*/ 1368293 h 2380521"/>
              <a:gd name="connsiteX437" fmla="*/ 83230 w 8023328"/>
              <a:gd name="connsiteY437" fmla="*/ 1382149 h 2380521"/>
              <a:gd name="connsiteX438" fmla="*/ 70832 w 8023328"/>
              <a:gd name="connsiteY438" fmla="*/ 1368293 h 2380521"/>
              <a:gd name="connsiteX439" fmla="*/ 83230 w 8023328"/>
              <a:gd name="connsiteY439" fmla="*/ 1355896 h 2380521"/>
              <a:gd name="connsiteX440" fmla="*/ 11994 w 8023328"/>
              <a:gd name="connsiteY440" fmla="*/ 1355896 h 2380521"/>
              <a:gd name="connsiteX441" fmla="*/ 26235 w 8023328"/>
              <a:gd name="connsiteY441" fmla="*/ 1368293 h 2380521"/>
              <a:gd name="connsiteX442" fmla="*/ 11994 w 8023328"/>
              <a:gd name="connsiteY442" fmla="*/ 1382149 h 2380521"/>
              <a:gd name="connsiteX443" fmla="*/ 2 w 8023328"/>
              <a:gd name="connsiteY443" fmla="*/ 1368293 h 2380521"/>
              <a:gd name="connsiteX444" fmla="*/ 11994 w 8023328"/>
              <a:gd name="connsiteY444" fmla="*/ 1355896 h 2380521"/>
              <a:gd name="connsiteX445" fmla="*/ 7294422 w 8023328"/>
              <a:gd name="connsiteY445" fmla="*/ 1352524 h 2380521"/>
              <a:gd name="connsiteX446" fmla="*/ 7308278 w 8023328"/>
              <a:gd name="connsiteY446" fmla="*/ 1367109 h 2380521"/>
              <a:gd name="connsiteX447" fmla="*/ 7294422 w 8023328"/>
              <a:gd name="connsiteY447" fmla="*/ 1378777 h 2380521"/>
              <a:gd name="connsiteX448" fmla="*/ 7282025 w 8023328"/>
              <a:gd name="connsiteY448" fmla="*/ 1367109 h 2380521"/>
              <a:gd name="connsiteX449" fmla="*/ 7294422 w 8023328"/>
              <a:gd name="connsiteY449" fmla="*/ 1352524 h 2380521"/>
              <a:gd name="connsiteX450" fmla="*/ 7223591 w 8023328"/>
              <a:gd name="connsiteY450" fmla="*/ 1352524 h 2380521"/>
              <a:gd name="connsiteX451" fmla="*/ 7237447 w 8023328"/>
              <a:gd name="connsiteY451" fmla="*/ 1367109 h 2380521"/>
              <a:gd name="connsiteX452" fmla="*/ 7223591 w 8023328"/>
              <a:gd name="connsiteY452" fmla="*/ 1378777 h 2380521"/>
              <a:gd name="connsiteX453" fmla="*/ 7211194 w 8023328"/>
              <a:gd name="connsiteY453" fmla="*/ 1367109 h 2380521"/>
              <a:gd name="connsiteX454" fmla="*/ 7223591 w 8023328"/>
              <a:gd name="connsiteY454" fmla="*/ 1352524 h 2380521"/>
              <a:gd name="connsiteX455" fmla="*/ 7155152 w 8023328"/>
              <a:gd name="connsiteY455" fmla="*/ 1352524 h 2380521"/>
              <a:gd name="connsiteX456" fmla="*/ 7169940 w 8023328"/>
              <a:gd name="connsiteY456" fmla="*/ 1367109 h 2380521"/>
              <a:gd name="connsiteX457" fmla="*/ 7155152 w 8023328"/>
              <a:gd name="connsiteY457" fmla="*/ 1378777 h 2380521"/>
              <a:gd name="connsiteX458" fmla="*/ 7140364 w 8023328"/>
              <a:gd name="connsiteY458" fmla="*/ 1367109 h 2380521"/>
              <a:gd name="connsiteX459" fmla="*/ 7155152 w 8023328"/>
              <a:gd name="connsiteY459" fmla="*/ 1352524 h 2380521"/>
              <a:gd name="connsiteX460" fmla="*/ 7084322 w 8023328"/>
              <a:gd name="connsiteY460" fmla="*/ 1352524 h 2380521"/>
              <a:gd name="connsiteX461" fmla="*/ 7099111 w 8023328"/>
              <a:gd name="connsiteY461" fmla="*/ 1367109 h 2380521"/>
              <a:gd name="connsiteX462" fmla="*/ 7084322 w 8023328"/>
              <a:gd name="connsiteY462" fmla="*/ 1378777 h 2380521"/>
              <a:gd name="connsiteX463" fmla="*/ 7069533 w 8023328"/>
              <a:gd name="connsiteY463" fmla="*/ 1367109 h 2380521"/>
              <a:gd name="connsiteX464" fmla="*/ 7084322 w 8023328"/>
              <a:gd name="connsiteY464" fmla="*/ 1352524 h 2380521"/>
              <a:gd name="connsiteX465" fmla="*/ 7013492 w 8023328"/>
              <a:gd name="connsiteY465" fmla="*/ 1352524 h 2380521"/>
              <a:gd name="connsiteX466" fmla="*/ 7028280 w 8023328"/>
              <a:gd name="connsiteY466" fmla="*/ 1367109 h 2380521"/>
              <a:gd name="connsiteX467" fmla="*/ 7013492 w 8023328"/>
              <a:gd name="connsiteY467" fmla="*/ 1378777 h 2380521"/>
              <a:gd name="connsiteX468" fmla="*/ 6998704 w 8023328"/>
              <a:gd name="connsiteY468" fmla="*/ 1367109 h 2380521"/>
              <a:gd name="connsiteX469" fmla="*/ 7013492 w 8023328"/>
              <a:gd name="connsiteY469" fmla="*/ 1352524 h 2380521"/>
              <a:gd name="connsiteX470" fmla="*/ 6939085 w 8023328"/>
              <a:gd name="connsiteY470" fmla="*/ 1352524 h 2380521"/>
              <a:gd name="connsiteX471" fmla="*/ 6950753 w 8023328"/>
              <a:gd name="connsiteY471" fmla="*/ 1367701 h 2380521"/>
              <a:gd name="connsiteX472" fmla="*/ 6939085 w 8023328"/>
              <a:gd name="connsiteY472" fmla="*/ 1382120 h 2380521"/>
              <a:gd name="connsiteX473" fmla="*/ 6924500 w 8023328"/>
              <a:gd name="connsiteY473" fmla="*/ 1367701 h 2380521"/>
              <a:gd name="connsiteX474" fmla="*/ 6939085 w 8023328"/>
              <a:gd name="connsiteY474" fmla="*/ 1352524 h 2380521"/>
              <a:gd name="connsiteX475" fmla="*/ 6867525 w 8023328"/>
              <a:gd name="connsiteY475" fmla="*/ 1352524 h 2380521"/>
              <a:gd name="connsiteX476" fmla="*/ 6879922 w 8023328"/>
              <a:gd name="connsiteY476" fmla="*/ 1367701 h 2380521"/>
              <a:gd name="connsiteX477" fmla="*/ 6867525 w 8023328"/>
              <a:gd name="connsiteY477" fmla="*/ 1382120 h 2380521"/>
              <a:gd name="connsiteX478" fmla="*/ 6853669 w 8023328"/>
              <a:gd name="connsiteY478" fmla="*/ 1367701 h 2380521"/>
              <a:gd name="connsiteX479" fmla="*/ 6867525 w 8023328"/>
              <a:gd name="connsiteY479" fmla="*/ 1352524 h 2380521"/>
              <a:gd name="connsiteX480" fmla="*/ 6796696 w 8023328"/>
              <a:gd name="connsiteY480" fmla="*/ 1352524 h 2380521"/>
              <a:gd name="connsiteX481" fmla="*/ 6809093 w 8023328"/>
              <a:gd name="connsiteY481" fmla="*/ 1367701 h 2380521"/>
              <a:gd name="connsiteX482" fmla="*/ 6796696 w 8023328"/>
              <a:gd name="connsiteY482" fmla="*/ 1382120 h 2380521"/>
              <a:gd name="connsiteX483" fmla="*/ 6782840 w 8023328"/>
              <a:gd name="connsiteY483" fmla="*/ 1367701 h 2380521"/>
              <a:gd name="connsiteX484" fmla="*/ 6796696 w 8023328"/>
              <a:gd name="connsiteY484" fmla="*/ 1352524 h 2380521"/>
              <a:gd name="connsiteX485" fmla="*/ 6724405 w 8023328"/>
              <a:gd name="connsiteY485" fmla="*/ 1352524 h 2380521"/>
              <a:gd name="connsiteX486" fmla="*/ 6738261 w 8023328"/>
              <a:gd name="connsiteY486" fmla="*/ 1367701 h 2380521"/>
              <a:gd name="connsiteX487" fmla="*/ 6724405 w 8023328"/>
              <a:gd name="connsiteY487" fmla="*/ 1382120 h 2380521"/>
              <a:gd name="connsiteX488" fmla="*/ 6712008 w 8023328"/>
              <a:gd name="connsiteY488" fmla="*/ 1367701 h 2380521"/>
              <a:gd name="connsiteX489" fmla="*/ 6724405 w 8023328"/>
              <a:gd name="connsiteY489" fmla="*/ 1352524 h 2380521"/>
              <a:gd name="connsiteX490" fmla="*/ 6653576 w 8023328"/>
              <a:gd name="connsiteY490" fmla="*/ 1352524 h 2380521"/>
              <a:gd name="connsiteX491" fmla="*/ 6667432 w 8023328"/>
              <a:gd name="connsiteY491" fmla="*/ 1367701 h 2380521"/>
              <a:gd name="connsiteX492" fmla="*/ 6653576 w 8023328"/>
              <a:gd name="connsiteY492" fmla="*/ 1382120 h 2380521"/>
              <a:gd name="connsiteX493" fmla="*/ 6641179 w 8023328"/>
              <a:gd name="connsiteY493" fmla="*/ 1367701 h 2380521"/>
              <a:gd name="connsiteX494" fmla="*/ 6653576 w 8023328"/>
              <a:gd name="connsiteY494" fmla="*/ 1352524 h 2380521"/>
              <a:gd name="connsiteX495" fmla="*/ 7223591 w 8023328"/>
              <a:gd name="connsiteY495" fmla="*/ 1281693 h 2380521"/>
              <a:gd name="connsiteX496" fmla="*/ 7237447 w 8023328"/>
              <a:gd name="connsiteY496" fmla="*/ 1295549 h 2380521"/>
              <a:gd name="connsiteX497" fmla="*/ 7223591 w 8023328"/>
              <a:gd name="connsiteY497" fmla="*/ 1307946 h 2380521"/>
              <a:gd name="connsiteX498" fmla="*/ 7211194 w 8023328"/>
              <a:gd name="connsiteY498" fmla="*/ 1295549 h 2380521"/>
              <a:gd name="connsiteX499" fmla="*/ 7223591 w 8023328"/>
              <a:gd name="connsiteY499" fmla="*/ 1281693 h 2380521"/>
              <a:gd name="connsiteX500" fmla="*/ 7155152 w 8023328"/>
              <a:gd name="connsiteY500" fmla="*/ 1281693 h 2380521"/>
              <a:gd name="connsiteX501" fmla="*/ 7169940 w 8023328"/>
              <a:gd name="connsiteY501" fmla="*/ 1295549 h 2380521"/>
              <a:gd name="connsiteX502" fmla="*/ 7155152 w 8023328"/>
              <a:gd name="connsiteY502" fmla="*/ 1307946 h 2380521"/>
              <a:gd name="connsiteX503" fmla="*/ 7140364 w 8023328"/>
              <a:gd name="connsiteY503" fmla="*/ 1295549 h 2380521"/>
              <a:gd name="connsiteX504" fmla="*/ 7155152 w 8023328"/>
              <a:gd name="connsiteY504" fmla="*/ 1281693 h 2380521"/>
              <a:gd name="connsiteX505" fmla="*/ 7084322 w 8023328"/>
              <a:gd name="connsiteY505" fmla="*/ 1281693 h 2380521"/>
              <a:gd name="connsiteX506" fmla="*/ 7099111 w 8023328"/>
              <a:gd name="connsiteY506" fmla="*/ 1295549 h 2380521"/>
              <a:gd name="connsiteX507" fmla="*/ 7084322 w 8023328"/>
              <a:gd name="connsiteY507" fmla="*/ 1307946 h 2380521"/>
              <a:gd name="connsiteX508" fmla="*/ 7069533 w 8023328"/>
              <a:gd name="connsiteY508" fmla="*/ 1295549 h 2380521"/>
              <a:gd name="connsiteX509" fmla="*/ 7084322 w 8023328"/>
              <a:gd name="connsiteY509" fmla="*/ 1281693 h 2380521"/>
              <a:gd name="connsiteX510" fmla="*/ 7013492 w 8023328"/>
              <a:gd name="connsiteY510" fmla="*/ 1281693 h 2380521"/>
              <a:gd name="connsiteX511" fmla="*/ 7028280 w 8023328"/>
              <a:gd name="connsiteY511" fmla="*/ 1295549 h 2380521"/>
              <a:gd name="connsiteX512" fmla="*/ 7013492 w 8023328"/>
              <a:gd name="connsiteY512" fmla="*/ 1307946 h 2380521"/>
              <a:gd name="connsiteX513" fmla="*/ 6998704 w 8023328"/>
              <a:gd name="connsiteY513" fmla="*/ 1295549 h 2380521"/>
              <a:gd name="connsiteX514" fmla="*/ 7013492 w 8023328"/>
              <a:gd name="connsiteY514" fmla="*/ 1281693 h 2380521"/>
              <a:gd name="connsiteX515" fmla="*/ 6939085 w 8023328"/>
              <a:gd name="connsiteY515" fmla="*/ 1281693 h 2380521"/>
              <a:gd name="connsiteX516" fmla="*/ 6950753 w 8023328"/>
              <a:gd name="connsiteY516" fmla="*/ 1295549 h 2380521"/>
              <a:gd name="connsiteX517" fmla="*/ 6939085 w 8023328"/>
              <a:gd name="connsiteY517" fmla="*/ 1307946 h 2380521"/>
              <a:gd name="connsiteX518" fmla="*/ 6924500 w 8023328"/>
              <a:gd name="connsiteY518" fmla="*/ 1295549 h 2380521"/>
              <a:gd name="connsiteX519" fmla="*/ 6939085 w 8023328"/>
              <a:gd name="connsiteY519" fmla="*/ 1281693 h 2380521"/>
              <a:gd name="connsiteX520" fmla="*/ 6867525 w 8023328"/>
              <a:gd name="connsiteY520" fmla="*/ 1281693 h 2380521"/>
              <a:gd name="connsiteX521" fmla="*/ 6879922 w 8023328"/>
              <a:gd name="connsiteY521" fmla="*/ 1295549 h 2380521"/>
              <a:gd name="connsiteX522" fmla="*/ 6867525 w 8023328"/>
              <a:gd name="connsiteY522" fmla="*/ 1307946 h 2380521"/>
              <a:gd name="connsiteX523" fmla="*/ 6853669 w 8023328"/>
              <a:gd name="connsiteY523" fmla="*/ 1295549 h 2380521"/>
              <a:gd name="connsiteX524" fmla="*/ 6867525 w 8023328"/>
              <a:gd name="connsiteY524" fmla="*/ 1281693 h 2380521"/>
              <a:gd name="connsiteX525" fmla="*/ 6796696 w 8023328"/>
              <a:gd name="connsiteY525" fmla="*/ 1281693 h 2380521"/>
              <a:gd name="connsiteX526" fmla="*/ 6809093 w 8023328"/>
              <a:gd name="connsiteY526" fmla="*/ 1295549 h 2380521"/>
              <a:gd name="connsiteX527" fmla="*/ 6796696 w 8023328"/>
              <a:gd name="connsiteY527" fmla="*/ 1307946 h 2380521"/>
              <a:gd name="connsiteX528" fmla="*/ 6782840 w 8023328"/>
              <a:gd name="connsiteY528" fmla="*/ 1295549 h 2380521"/>
              <a:gd name="connsiteX529" fmla="*/ 6796696 w 8023328"/>
              <a:gd name="connsiteY529" fmla="*/ 1281693 h 2380521"/>
              <a:gd name="connsiteX530" fmla="*/ 6724405 w 8023328"/>
              <a:gd name="connsiteY530" fmla="*/ 1281693 h 2380521"/>
              <a:gd name="connsiteX531" fmla="*/ 6738261 w 8023328"/>
              <a:gd name="connsiteY531" fmla="*/ 1295549 h 2380521"/>
              <a:gd name="connsiteX532" fmla="*/ 6724405 w 8023328"/>
              <a:gd name="connsiteY532" fmla="*/ 1307946 h 2380521"/>
              <a:gd name="connsiteX533" fmla="*/ 6712008 w 8023328"/>
              <a:gd name="connsiteY533" fmla="*/ 1295549 h 2380521"/>
              <a:gd name="connsiteX534" fmla="*/ 6724405 w 8023328"/>
              <a:gd name="connsiteY534" fmla="*/ 1281693 h 2380521"/>
              <a:gd name="connsiteX535" fmla="*/ 6653576 w 8023328"/>
              <a:gd name="connsiteY535" fmla="*/ 1281693 h 2380521"/>
              <a:gd name="connsiteX536" fmla="*/ 6667432 w 8023328"/>
              <a:gd name="connsiteY536" fmla="*/ 1295549 h 2380521"/>
              <a:gd name="connsiteX537" fmla="*/ 6653576 w 8023328"/>
              <a:gd name="connsiteY537" fmla="*/ 1307946 h 2380521"/>
              <a:gd name="connsiteX538" fmla="*/ 6641179 w 8023328"/>
              <a:gd name="connsiteY538" fmla="*/ 1295549 h 2380521"/>
              <a:gd name="connsiteX539" fmla="*/ 6653576 w 8023328"/>
              <a:gd name="connsiteY539" fmla="*/ 1281693 h 2380521"/>
              <a:gd name="connsiteX540" fmla="*/ 6582745 w 8023328"/>
              <a:gd name="connsiteY540" fmla="*/ 1281693 h 2380521"/>
              <a:gd name="connsiteX541" fmla="*/ 6596601 w 8023328"/>
              <a:gd name="connsiteY541" fmla="*/ 1295549 h 2380521"/>
              <a:gd name="connsiteX542" fmla="*/ 6582745 w 8023328"/>
              <a:gd name="connsiteY542" fmla="*/ 1307946 h 2380521"/>
              <a:gd name="connsiteX543" fmla="*/ 6570348 w 8023328"/>
              <a:gd name="connsiteY543" fmla="*/ 1295549 h 2380521"/>
              <a:gd name="connsiteX544" fmla="*/ 6582745 w 8023328"/>
              <a:gd name="connsiteY544" fmla="*/ 1281693 h 2380521"/>
              <a:gd name="connsiteX545" fmla="*/ 6510933 w 8023328"/>
              <a:gd name="connsiteY545" fmla="*/ 1281693 h 2380521"/>
              <a:gd name="connsiteX546" fmla="*/ 6525722 w 8023328"/>
              <a:gd name="connsiteY546" fmla="*/ 1295549 h 2380521"/>
              <a:gd name="connsiteX547" fmla="*/ 6510933 w 8023328"/>
              <a:gd name="connsiteY547" fmla="*/ 1307946 h 2380521"/>
              <a:gd name="connsiteX548" fmla="*/ 6496144 w 8023328"/>
              <a:gd name="connsiteY548" fmla="*/ 1295549 h 2380521"/>
              <a:gd name="connsiteX549" fmla="*/ 6510933 w 8023328"/>
              <a:gd name="connsiteY549" fmla="*/ 1281693 h 2380521"/>
              <a:gd name="connsiteX550" fmla="*/ 6440492 w 8023328"/>
              <a:gd name="connsiteY550" fmla="*/ 1281693 h 2380521"/>
              <a:gd name="connsiteX551" fmla="*/ 6454911 w 8023328"/>
              <a:gd name="connsiteY551" fmla="*/ 1295549 h 2380521"/>
              <a:gd name="connsiteX552" fmla="*/ 6440492 w 8023328"/>
              <a:gd name="connsiteY552" fmla="*/ 1307946 h 2380521"/>
              <a:gd name="connsiteX553" fmla="*/ 6425315 w 8023328"/>
              <a:gd name="connsiteY553" fmla="*/ 1295549 h 2380521"/>
              <a:gd name="connsiteX554" fmla="*/ 6440492 w 8023328"/>
              <a:gd name="connsiteY554" fmla="*/ 1281693 h 2380521"/>
              <a:gd name="connsiteX555" fmla="*/ 6369273 w 8023328"/>
              <a:gd name="connsiteY555" fmla="*/ 1281693 h 2380521"/>
              <a:gd name="connsiteX556" fmla="*/ 6384062 w 8023328"/>
              <a:gd name="connsiteY556" fmla="*/ 1296482 h 2380521"/>
              <a:gd name="connsiteX557" fmla="*/ 6369273 w 8023328"/>
              <a:gd name="connsiteY557" fmla="*/ 1311271 h 2380521"/>
              <a:gd name="connsiteX558" fmla="*/ 6354484 w 8023328"/>
              <a:gd name="connsiteY558" fmla="*/ 1296482 h 2380521"/>
              <a:gd name="connsiteX559" fmla="*/ 6369273 w 8023328"/>
              <a:gd name="connsiteY559" fmla="*/ 1281693 h 2380521"/>
              <a:gd name="connsiteX560" fmla="*/ 5799257 w 8023328"/>
              <a:gd name="connsiteY560" fmla="*/ 1281693 h 2380521"/>
              <a:gd name="connsiteX561" fmla="*/ 5814045 w 8023328"/>
              <a:gd name="connsiteY561" fmla="*/ 1296482 h 2380521"/>
              <a:gd name="connsiteX562" fmla="*/ 5799257 w 8023328"/>
              <a:gd name="connsiteY562" fmla="*/ 1311271 h 2380521"/>
              <a:gd name="connsiteX563" fmla="*/ 5784469 w 8023328"/>
              <a:gd name="connsiteY563" fmla="*/ 1296482 h 2380521"/>
              <a:gd name="connsiteX564" fmla="*/ 5799257 w 8023328"/>
              <a:gd name="connsiteY564" fmla="*/ 1281693 h 2380521"/>
              <a:gd name="connsiteX565" fmla="*/ 5724122 w 8023328"/>
              <a:gd name="connsiteY565" fmla="*/ 1281693 h 2380521"/>
              <a:gd name="connsiteX566" fmla="*/ 5736519 w 8023328"/>
              <a:gd name="connsiteY566" fmla="*/ 1296482 h 2380521"/>
              <a:gd name="connsiteX567" fmla="*/ 5724122 w 8023328"/>
              <a:gd name="connsiteY567" fmla="*/ 1311271 h 2380521"/>
              <a:gd name="connsiteX568" fmla="*/ 5710266 w 8023328"/>
              <a:gd name="connsiteY568" fmla="*/ 1296482 h 2380521"/>
              <a:gd name="connsiteX569" fmla="*/ 5724122 w 8023328"/>
              <a:gd name="connsiteY569" fmla="*/ 1281693 h 2380521"/>
              <a:gd name="connsiteX570" fmla="*/ 5653291 w 8023328"/>
              <a:gd name="connsiteY570" fmla="*/ 1281693 h 2380521"/>
              <a:gd name="connsiteX571" fmla="*/ 5665688 w 8023328"/>
              <a:gd name="connsiteY571" fmla="*/ 1296482 h 2380521"/>
              <a:gd name="connsiteX572" fmla="*/ 5653291 w 8023328"/>
              <a:gd name="connsiteY572" fmla="*/ 1311271 h 2380521"/>
              <a:gd name="connsiteX573" fmla="*/ 5639435 w 8023328"/>
              <a:gd name="connsiteY573" fmla="*/ 1296482 h 2380521"/>
              <a:gd name="connsiteX574" fmla="*/ 5653291 w 8023328"/>
              <a:gd name="connsiteY574" fmla="*/ 1281693 h 2380521"/>
              <a:gd name="connsiteX575" fmla="*/ 5582461 w 8023328"/>
              <a:gd name="connsiteY575" fmla="*/ 1281693 h 2380521"/>
              <a:gd name="connsiteX576" fmla="*/ 5594858 w 8023328"/>
              <a:gd name="connsiteY576" fmla="*/ 1296482 h 2380521"/>
              <a:gd name="connsiteX577" fmla="*/ 5582461 w 8023328"/>
              <a:gd name="connsiteY577" fmla="*/ 1311271 h 2380521"/>
              <a:gd name="connsiteX578" fmla="*/ 5568605 w 8023328"/>
              <a:gd name="connsiteY578" fmla="*/ 1296482 h 2380521"/>
              <a:gd name="connsiteX579" fmla="*/ 5582461 w 8023328"/>
              <a:gd name="connsiteY579" fmla="*/ 1281693 h 2380521"/>
              <a:gd name="connsiteX580" fmla="*/ 5510171 w 8023328"/>
              <a:gd name="connsiteY580" fmla="*/ 1281693 h 2380521"/>
              <a:gd name="connsiteX581" fmla="*/ 5524027 w 8023328"/>
              <a:gd name="connsiteY581" fmla="*/ 1296482 h 2380521"/>
              <a:gd name="connsiteX582" fmla="*/ 5510171 w 8023328"/>
              <a:gd name="connsiteY582" fmla="*/ 1311271 h 2380521"/>
              <a:gd name="connsiteX583" fmla="*/ 5497774 w 8023328"/>
              <a:gd name="connsiteY583" fmla="*/ 1296482 h 2380521"/>
              <a:gd name="connsiteX584" fmla="*/ 5510171 w 8023328"/>
              <a:gd name="connsiteY584" fmla="*/ 1281693 h 2380521"/>
              <a:gd name="connsiteX585" fmla="*/ 5438937 w 8023328"/>
              <a:gd name="connsiteY585" fmla="*/ 1281693 h 2380521"/>
              <a:gd name="connsiteX586" fmla="*/ 5453178 w 8023328"/>
              <a:gd name="connsiteY586" fmla="*/ 1296482 h 2380521"/>
              <a:gd name="connsiteX587" fmla="*/ 5438937 w 8023328"/>
              <a:gd name="connsiteY587" fmla="*/ 1311271 h 2380521"/>
              <a:gd name="connsiteX588" fmla="*/ 5426945 w 8023328"/>
              <a:gd name="connsiteY588" fmla="*/ 1296482 h 2380521"/>
              <a:gd name="connsiteX589" fmla="*/ 5438937 w 8023328"/>
              <a:gd name="connsiteY589" fmla="*/ 1281693 h 2380521"/>
              <a:gd name="connsiteX590" fmla="*/ 5368510 w 8023328"/>
              <a:gd name="connsiteY590" fmla="*/ 1281693 h 2380521"/>
              <a:gd name="connsiteX591" fmla="*/ 5382366 w 8023328"/>
              <a:gd name="connsiteY591" fmla="*/ 1296482 h 2380521"/>
              <a:gd name="connsiteX592" fmla="*/ 5368510 w 8023328"/>
              <a:gd name="connsiteY592" fmla="*/ 1311271 h 2380521"/>
              <a:gd name="connsiteX593" fmla="*/ 5356113 w 8023328"/>
              <a:gd name="connsiteY593" fmla="*/ 1296482 h 2380521"/>
              <a:gd name="connsiteX594" fmla="*/ 5368510 w 8023328"/>
              <a:gd name="connsiteY594" fmla="*/ 1281693 h 2380521"/>
              <a:gd name="connsiteX595" fmla="*/ 5296699 w 8023328"/>
              <a:gd name="connsiteY595" fmla="*/ 1281693 h 2380521"/>
              <a:gd name="connsiteX596" fmla="*/ 5311488 w 8023328"/>
              <a:gd name="connsiteY596" fmla="*/ 1296482 h 2380521"/>
              <a:gd name="connsiteX597" fmla="*/ 5296699 w 8023328"/>
              <a:gd name="connsiteY597" fmla="*/ 1311271 h 2380521"/>
              <a:gd name="connsiteX598" fmla="*/ 5281910 w 8023328"/>
              <a:gd name="connsiteY598" fmla="*/ 1296482 h 2380521"/>
              <a:gd name="connsiteX599" fmla="*/ 5296699 w 8023328"/>
              <a:gd name="connsiteY599" fmla="*/ 1281693 h 2380521"/>
              <a:gd name="connsiteX600" fmla="*/ 5225869 w 8023328"/>
              <a:gd name="connsiteY600" fmla="*/ 1281693 h 2380521"/>
              <a:gd name="connsiteX601" fmla="*/ 5240657 w 8023328"/>
              <a:gd name="connsiteY601" fmla="*/ 1296482 h 2380521"/>
              <a:gd name="connsiteX602" fmla="*/ 5225869 w 8023328"/>
              <a:gd name="connsiteY602" fmla="*/ 1311271 h 2380521"/>
              <a:gd name="connsiteX603" fmla="*/ 5211081 w 8023328"/>
              <a:gd name="connsiteY603" fmla="*/ 1296482 h 2380521"/>
              <a:gd name="connsiteX604" fmla="*/ 5225869 w 8023328"/>
              <a:gd name="connsiteY604" fmla="*/ 1281693 h 2380521"/>
              <a:gd name="connsiteX605" fmla="*/ 5154105 w 8023328"/>
              <a:gd name="connsiteY605" fmla="*/ 1281693 h 2380521"/>
              <a:gd name="connsiteX606" fmla="*/ 5166502 w 8023328"/>
              <a:gd name="connsiteY606" fmla="*/ 1296482 h 2380521"/>
              <a:gd name="connsiteX607" fmla="*/ 5154105 w 8023328"/>
              <a:gd name="connsiteY607" fmla="*/ 1311271 h 2380521"/>
              <a:gd name="connsiteX608" fmla="*/ 5140249 w 8023328"/>
              <a:gd name="connsiteY608" fmla="*/ 1296482 h 2380521"/>
              <a:gd name="connsiteX609" fmla="*/ 5154105 w 8023328"/>
              <a:gd name="connsiteY609" fmla="*/ 1281693 h 2380521"/>
              <a:gd name="connsiteX610" fmla="*/ 5083276 w 8023328"/>
              <a:gd name="connsiteY610" fmla="*/ 1281693 h 2380521"/>
              <a:gd name="connsiteX611" fmla="*/ 5095673 w 8023328"/>
              <a:gd name="connsiteY611" fmla="*/ 1296482 h 2380521"/>
              <a:gd name="connsiteX612" fmla="*/ 5083276 w 8023328"/>
              <a:gd name="connsiteY612" fmla="*/ 1311271 h 2380521"/>
              <a:gd name="connsiteX613" fmla="*/ 5069420 w 8023328"/>
              <a:gd name="connsiteY613" fmla="*/ 1296482 h 2380521"/>
              <a:gd name="connsiteX614" fmla="*/ 5083276 w 8023328"/>
              <a:gd name="connsiteY614" fmla="*/ 1281693 h 2380521"/>
              <a:gd name="connsiteX615" fmla="*/ 5012445 w 8023328"/>
              <a:gd name="connsiteY615" fmla="*/ 1281693 h 2380521"/>
              <a:gd name="connsiteX616" fmla="*/ 5024842 w 8023328"/>
              <a:gd name="connsiteY616" fmla="*/ 1296482 h 2380521"/>
              <a:gd name="connsiteX617" fmla="*/ 5012445 w 8023328"/>
              <a:gd name="connsiteY617" fmla="*/ 1311271 h 2380521"/>
              <a:gd name="connsiteX618" fmla="*/ 4998589 w 8023328"/>
              <a:gd name="connsiteY618" fmla="*/ 1296482 h 2380521"/>
              <a:gd name="connsiteX619" fmla="*/ 5012445 w 8023328"/>
              <a:gd name="connsiteY619" fmla="*/ 1281693 h 2380521"/>
              <a:gd name="connsiteX620" fmla="*/ 4940157 w 8023328"/>
              <a:gd name="connsiteY620" fmla="*/ 1281693 h 2380521"/>
              <a:gd name="connsiteX621" fmla="*/ 4954013 w 8023328"/>
              <a:gd name="connsiteY621" fmla="*/ 1296482 h 2380521"/>
              <a:gd name="connsiteX622" fmla="*/ 4940157 w 8023328"/>
              <a:gd name="connsiteY622" fmla="*/ 1311271 h 2380521"/>
              <a:gd name="connsiteX623" fmla="*/ 4927760 w 8023328"/>
              <a:gd name="connsiteY623" fmla="*/ 1296482 h 2380521"/>
              <a:gd name="connsiteX624" fmla="*/ 4940157 w 8023328"/>
              <a:gd name="connsiteY624" fmla="*/ 1281693 h 2380521"/>
              <a:gd name="connsiteX625" fmla="*/ 4865953 w 8023328"/>
              <a:gd name="connsiteY625" fmla="*/ 1281693 h 2380521"/>
              <a:gd name="connsiteX626" fmla="*/ 4879809 w 8023328"/>
              <a:gd name="connsiteY626" fmla="*/ 1296482 h 2380521"/>
              <a:gd name="connsiteX627" fmla="*/ 4865953 w 8023328"/>
              <a:gd name="connsiteY627" fmla="*/ 1311271 h 2380521"/>
              <a:gd name="connsiteX628" fmla="*/ 4853556 w 8023328"/>
              <a:gd name="connsiteY628" fmla="*/ 1296482 h 2380521"/>
              <a:gd name="connsiteX629" fmla="*/ 4865953 w 8023328"/>
              <a:gd name="connsiteY629" fmla="*/ 1281693 h 2380521"/>
              <a:gd name="connsiteX630" fmla="*/ 4795122 w 8023328"/>
              <a:gd name="connsiteY630" fmla="*/ 1281693 h 2380521"/>
              <a:gd name="connsiteX631" fmla="*/ 4808978 w 8023328"/>
              <a:gd name="connsiteY631" fmla="*/ 1296482 h 2380521"/>
              <a:gd name="connsiteX632" fmla="*/ 4795122 w 8023328"/>
              <a:gd name="connsiteY632" fmla="*/ 1311271 h 2380521"/>
              <a:gd name="connsiteX633" fmla="*/ 4782725 w 8023328"/>
              <a:gd name="connsiteY633" fmla="*/ 1296482 h 2380521"/>
              <a:gd name="connsiteX634" fmla="*/ 4795122 w 8023328"/>
              <a:gd name="connsiteY634" fmla="*/ 1281693 h 2380521"/>
              <a:gd name="connsiteX635" fmla="*/ 4726684 w 8023328"/>
              <a:gd name="connsiteY635" fmla="*/ 1281693 h 2380521"/>
              <a:gd name="connsiteX636" fmla="*/ 4741472 w 8023328"/>
              <a:gd name="connsiteY636" fmla="*/ 1296482 h 2380521"/>
              <a:gd name="connsiteX637" fmla="*/ 4726684 w 8023328"/>
              <a:gd name="connsiteY637" fmla="*/ 1311271 h 2380521"/>
              <a:gd name="connsiteX638" fmla="*/ 4711896 w 8023328"/>
              <a:gd name="connsiteY638" fmla="*/ 1296482 h 2380521"/>
              <a:gd name="connsiteX639" fmla="*/ 4726684 w 8023328"/>
              <a:gd name="connsiteY639" fmla="*/ 1281693 h 2380521"/>
              <a:gd name="connsiteX640" fmla="*/ 4655853 w 8023328"/>
              <a:gd name="connsiteY640" fmla="*/ 1281693 h 2380521"/>
              <a:gd name="connsiteX641" fmla="*/ 4670642 w 8023328"/>
              <a:gd name="connsiteY641" fmla="*/ 1294090 h 2380521"/>
              <a:gd name="connsiteX642" fmla="*/ 4655853 w 8023328"/>
              <a:gd name="connsiteY642" fmla="*/ 1307946 h 2380521"/>
              <a:gd name="connsiteX643" fmla="*/ 4641064 w 8023328"/>
              <a:gd name="connsiteY643" fmla="*/ 1294090 h 2380521"/>
              <a:gd name="connsiteX644" fmla="*/ 4655853 w 8023328"/>
              <a:gd name="connsiteY644" fmla="*/ 1281693 h 2380521"/>
              <a:gd name="connsiteX645" fmla="*/ 4585023 w 8023328"/>
              <a:gd name="connsiteY645" fmla="*/ 1281693 h 2380521"/>
              <a:gd name="connsiteX646" fmla="*/ 4599811 w 8023328"/>
              <a:gd name="connsiteY646" fmla="*/ 1294090 h 2380521"/>
              <a:gd name="connsiteX647" fmla="*/ 4585023 w 8023328"/>
              <a:gd name="connsiteY647" fmla="*/ 1307946 h 2380521"/>
              <a:gd name="connsiteX648" fmla="*/ 4570235 w 8023328"/>
              <a:gd name="connsiteY648" fmla="*/ 1294090 h 2380521"/>
              <a:gd name="connsiteX649" fmla="*/ 4585023 w 8023328"/>
              <a:gd name="connsiteY649" fmla="*/ 1281693 h 2380521"/>
              <a:gd name="connsiteX650" fmla="*/ 226355 w 8023328"/>
              <a:gd name="connsiteY650" fmla="*/ 1281693 h 2380521"/>
              <a:gd name="connsiteX651" fmla="*/ 238753 w 8023328"/>
              <a:gd name="connsiteY651" fmla="*/ 1296871 h 2380521"/>
              <a:gd name="connsiteX652" fmla="*/ 226355 w 8023328"/>
              <a:gd name="connsiteY652" fmla="*/ 1311291 h 2380521"/>
              <a:gd name="connsiteX653" fmla="*/ 212499 w 8023328"/>
              <a:gd name="connsiteY653" fmla="*/ 1296871 h 2380521"/>
              <a:gd name="connsiteX654" fmla="*/ 226355 w 8023328"/>
              <a:gd name="connsiteY654" fmla="*/ 1281693 h 2380521"/>
              <a:gd name="connsiteX655" fmla="*/ 155522 w 8023328"/>
              <a:gd name="connsiteY655" fmla="*/ 1281693 h 2380521"/>
              <a:gd name="connsiteX656" fmla="*/ 167919 w 8023328"/>
              <a:gd name="connsiteY656" fmla="*/ 1296871 h 2380521"/>
              <a:gd name="connsiteX657" fmla="*/ 155522 w 8023328"/>
              <a:gd name="connsiteY657" fmla="*/ 1311291 h 2380521"/>
              <a:gd name="connsiteX658" fmla="*/ 141666 w 8023328"/>
              <a:gd name="connsiteY658" fmla="*/ 1296871 h 2380521"/>
              <a:gd name="connsiteX659" fmla="*/ 155522 w 8023328"/>
              <a:gd name="connsiteY659" fmla="*/ 1281693 h 2380521"/>
              <a:gd name="connsiteX660" fmla="*/ 83234 w 8023328"/>
              <a:gd name="connsiteY660" fmla="*/ 1281693 h 2380521"/>
              <a:gd name="connsiteX661" fmla="*/ 97090 w 8023328"/>
              <a:gd name="connsiteY661" fmla="*/ 1296871 h 2380521"/>
              <a:gd name="connsiteX662" fmla="*/ 83234 w 8023328"/>
              <a:gd name="connsiteY662" fmla="*/ 1311291 h 2380521"/>
              <a:gd name="connsiteX663" fmla="*/ 70836 w 8023328"/>
              <a:gd name="connsiteY663" fmla="*/ 1296871 h 2380521"/>
              <a:gd name="connsiteX664" fmla="*/ 83234 w 8023328"/>
              <a:gd name="connsiteY664" fmla="*/ 1281693 h 2380521"/>
              <a:gd name="connsiteX665" fmla="*/ 11998 w 8023328"/>
              <a:gd name="connsiteY665" fmla="*/ 1281693 h 2380521"/>
              <a:gd name="connsiteX666" fmla="*/ 26239 w 8023328"/>
              <a:gd name="connsiteY666" fmla="*/ 1296871 h 2380521"/>
              <a:gd name="connsiteX667" fmla="*/ 11998 w 8023328"/>
              <a:gd name="connsiteY667" fmla="*/ 1311291 h 2380521"/>
              <a:gd name="connsiteX668" fmla="*/ 5 w 8023328"/>
              <a:gd name="connsiteY668" fmla="*/ 1296871 h 2380521"/>
              <a:gd name="connsiteX669" fmla="*/ 11998 w 8023328"/>
              <a:gd name="connsiteY669" fmla="*/ 1281693 h 2380521"/>
              <a:gd name="connsiteX670" fmla="*/ 7084322 w 8023328"/>
              <a:gd name="connsiteY670" fmla="*/ 1210863 h 2380521"/>
              <a:gd name="connsiteX671" fmla="*/ 7099111 w 8023328"/>
              <a:gd name="connsiteY671" fmla="*/ 1224719 h 2380521"/>
              <a:gd name="connsiteX672" fmla="*/ 7084322 w 8023328"/>
              <a:gd name="connsiteY672" fmla="*/ 1237116 h 2380521"/>
              <a:gd name="connsiteX673" fmla="*/ 7069533 w 8023328"/>
              <a:gd name="connsiteY673" fmla="*/ 1224719 h 2380521"/>
              <a:gd name="connsiteX674" fmla="*/ 7084322 w 8023328"/>
              <a:gd name="connsiteY674" fmla="*/ 1210863 h 2380521"/>
              <a:gd name="connsiteX675" fmla="*/ 7013492 w 8023328"/>
              <a:gd name="connsiteY675" fmla="*/ 1210863 h 2380521"/>
              <a:gd name="connsiteX676" fmla="*/ 7028280 w 8023328"/>
              <a:gd name="connsiteY676" fmla="*/ 1224719 h 2380521"/>
              <a:gd name="connsiteX677" fmla="*/ 7013492 w 8023328"/>
              <a:gd name="connsiteY677" fmla="*/ 1237116 h 2380521"/>
              <a:gd name="connsiteX678" fmla="*/ 6998704 w 8023328"/>
              <a:gd name="connsiteY678" fmla="*/ 1224719 h 2380521"/>
              <a:gd name="connsiteX679" fmla="*/ 7013492 w 8023328"/>
              <a:gd name="connsiteY679" fmla="*/ 1210863 h 2380521"/>
              <a:gd name="connsiteX680" fmla="*/ 6939085 w 8023328"/>
              <a:gd name="connsiteY680" fmla="*/ 1210863 h 2380521"/>
              <a:gd name="connsiteX681" fmla="*/ 6950753 w 8023328"/>
              <a:gd name="connsiteY681" fmla="*/ 1224719 h 2380521"/>
              <a:gd name="connsiteX682" fmla="*/ 6939085 w 8023328"/>
              <a:gd name="connsiteY682" fmla="*/ 1237116 h 2380521"/>
              <a:gd name="connsiteX683" fmla="*/ 6924500 w 8023328"/>
              <a:gd name="connsiteY683" fmla="*/ 1224719 h 2380521"/>
              <a:gd name="connsiteX684" fmla="*/ 6939085 w 8023328"/>
              <a:gd name="connsiteY684" fmla="*/ 1210863 h 2380521"/>
              <a:gd name="connsiteX685" fmla="*/ 6867525 w 8023328"/>
              <a:gd name="connsiteY685" fmla="*/ 1210863 h 2380521"/>
              <a:gd name="connsiteX686" fmla="*/ 6879922 w 8023328"/>
              <a:gd name="connsiteY686" fmla="*/ 1224719 h 2380521"/>
              <a:gd name="connsiteX687" fmla="*/ 6867525 w 8023328"/>
              <a:gd name="connsiteY687" fmla="*/ 1237116 h 2380521"/>
              <a:gd name="connsiteX688" fmla="*/ 6853669 w 8023328"/>
              <a:gd name="connsiteY688" fmla="*/ 1224719 h 2380521"/>
              <a:gd name="connsiteX689" fmla="*/ 6867525 w 8023328"/>
              <a:gd name="connsiteY689" fmla="*/ 1210863 h 2380521"/>
              <a:gd name="connsiteX690" fmla="*/ 6796696 w 8023328"/>
              <a:gd name="connsiteY690" fmla="*/ 1210863 h 2380521"/>
              <a:gd name="connsiteX691" fmla="*/ 6809093 w 8023328"/>
              <a:gd name="connsiteY691" fmla="*/ 1224719 h 2380521"/>
              <a:gd name="connsiteX692" fmla="*/ 6796696 w 8023328"/>
              <a:gd name="connsiteY692" fmla="*/ 1237116 h 2380521"/>
              <a:gd name="connsiteX693" fmla="*/ 6782840 w 8023328"/>
              <a:gd name="connsiteY693" fmla="*/ 1224719 h 2380521"/>
              <a:gd name="connsiteX694" fmla="*/ 6796696 w 8023328"/>
              <a:gd name="connsiteY694" fmla="*/ 1210863 h 2380521"/>
              <a:gd name="connsiteX695" fmla="*/ 6724405 w 8023328"/>
              <a:gd name="connsiteY695" fmla="*/ 1210863 h 2380521"/>
              <a:gd name="connsiteX696" fmla="*/ 6738261 w 8023328"/>
              <a:gd name="connsiteY696" fmla="*/ 1224719 h 2380521"/>
              <a:gd name="connsiteX697" fmla="*/ 6724405 w 8023328"/>
              <a:gd name="connsiteY697" fmla="*/ 1237116 h 2380521"/>
              <a:gd name="connsiteX698" fmla="*/ 6712008 w 8023328"/>
              <a:gd name="connsiteY698" fmla="*/ 1224719 h 2380521"/>
              <a:gd name="connsiteX699" fmla="*/ 6724405 w 8023328"/>
              <a:gd name="connsiteY699" fmla="*/ 1210863 h 2380521"/>
              <a:gd name="connsiteX700" fmla="*/ 6653576 w 8023328"/>
              <a:gd name="connsiteY700" fmla="*/ 1210863 h 2380521"/>
              <a:gd name="connsiteX701" fmla="*/ 6667432 w 8023328"/>
              <a:gd name="connsiteY701" fmla="*/ 1224719 h 2380521"/>
              <a:gd name="connsiteX702" fmla="*/ 6653576 w 8023328"/>
              <a:gd name="connsiteY702" fmla="*/ 1237116 h 2380521"/>
              <a:gd name="connsiteX703" fmla="*/ 6641179 w 8023328"/>
              <a:gd name="connsiteY703" fmla="*/ 1224719 h 2380521"/>
              <a:gd name="connsiteX704" fmla="*/ 6653576 w 8023328"/>
              <a:gd name="connsiteY704" fmla="*/ 1210863 h 2380521"/>
              <a:gd name="connsiteX705" fmla="*/ 6582745 w 8023328"/>
              <a:gd name="connsiteY705" fmla="*/ 1210863 h 2380521"/>
              <a:gd name="connsiteX706" fmla="*/ 6596601 w 8023328"/>
              <a:gd name="connsiteY706" fmla="*/ 1224719 h 2380521"/>
              <a:gd name="connsiteX707" fmla="*/ 6582745 w 8023328"/>
              <a:gd name="connsiteY707" fmla="*/ 1237116 h 2380521"/>
              <a:gd name="connsiteX708" fmla="*/ 6570348 w 8023328"/>
              <a:gd name="connsiteY708" fmla="*/ 1224719 h 2380521"/>
              <a:gd name="connsiteX709" fmla="*/ 6582745 w 8023328"/>
              <a:gd name="connsiteY709" fmla="*/ 1210863 h 2380521"/>
              <a:gd name="connsiteX710" fmla="*/ 6510933 w 8023328"/>
              <a:gd name="connsiteY710" fmla="*/ 1210863 h 2380521"/>
              <a:gd name="connsiteX711" fmla="*/ 6525722 w 8023328"/>
              <a:gd name="connsiteY711" fmla="*/ 1224719 h 2380521"/>
              <a:gd name="connsiteX712" fmla="*/ 6510933 w 8023328"/>
              <a:gd name="connsiteY712" fmla="*/ 1237116 h 2380521"/>
              <a:gd name="connsiteX713" fmla="*/ 6496144 w 8023328"/>
              <a:gd name="connsiteY713" fmla="*/ 1224719 h 2380521"/>
              <a:gd name="connsiteX714" fmla="*/ 6510933 w 8023328"/>
              <a:gd name="connsiteY714" fmla="*/ 1210863 h 2380521"/>
              <a:gd name="connsiteX715" fmla="*/ 6440492 w 8023328"/>
              <a:gd name="connsiteY715" fmla="*/ 1210863 h 2380521"/>
              <a:gd name="connsiteX716" fmla="*/ 6454911 w 8023328"/>
              <a:gd name="connsiteY716" fmla="*/ 1224719 h 2380521"/>
              <a:gd name="connsiteX717" fmla="*/ 6440492 w 8023328"/>
              <a:gd name="connsiteY717" fmla="*/ 1237116 h 2380521"/>
              <a:gd name="connsiteX718" fmla="*/ 6425315 w 8023328"/>
              <a:gd name="connsiteY718" fmla="*/ 1224719 h 2380521"/>
              <a:gd name="connsiteX719" fmla="*/ 6440492 w 8023328"/>
              <a:gd name="connsiteY719" fmla="*/ 1210863 h 2380521"/>
              <a:gd name="connsiteX720" fmla="*/ 6368340 w 8023328"/>
              <a:gd name="connsiteY720" fmla="*/ 1210863 h 2380521"/>
              <a:gd name="connsiteX721" fmla="*/ 6380737 w 8023328"/>
              <a:gd name="connsiteY721" fmla="*/ 1224719 h 2380521"/>
              <a:gd name="connsiteX722" fmla="*/ 6368340 w 8023328"/>
              <a:gd name="connsiteY722" fmla="*/ 1237116 h 2380521"/>
              <a:gd name="connsiteX723" fmla="*/ 6354484 w 8023328"/>
              <a:gd name="connsiteY723" fmla="*/ 1224719 h 2380521"/>
              <a:gd name="connsiteX724" fmla="*/ 6368340 w 8023328"/>
              <a:gd name="connsiteY724" fmla="*/ 1210863 h 2380521"/>
              <a:gd name="connsiteX725" fmla="*/ 6297511 w 8023328"/>
              <a:gd name="connsiteY725" fmla="*/ 1210863 h 2380521"/>
              <a:gd name="connsiteX726" fmla="*/ 6309908 w 8023328"/>
              <a:gd name="connsiteY726" fmla="*/ 1224719 h 2380521"/>
              <a:gd name="connsiteX727" fmla="*/ 6297511 w 8023328"/>
              <a:gd name="connsiteY727" fmla="*/ 1237116 h 2380521"/>
              <a:gd name="connsiteX728" fmla="*/ 6283655 w 8023328"/>
              <a:gd name="connsiteY728" fmla="*/ 1224719 h 2380521"/>
              <a:gd name="connsiteX729" fmla="*/ 6297511 w 8023328"/>
              <a:gd name="connsiteY729" fmla="*/ 1210863 h 2380521"/>
              <a:gd name="connsiteX730" fmla="*/ 6226679 w 8023328"/>
              <a:gd name="connsiteY730" fmla="*/ 1210863 h 2380521"/>
              <a:gd name="connsiteX731" fmla="*/ 6239076 w 8023328"/>
              <a:gd name="connsiteY731" fmla="*/ 1224719 h 2380521"/>
              <a:gd name="connsiteX732" fmla="*/ 6226679 w 8023328"/>
              <a:gd name="connsiteY732" fmla="*/ 1237116 h 2380521"/>
              <a:gd name="connsiteX733" fmla="*/ 6212823 w 8023328"/>
              <a:gd name="connsiteY733" fmla="*/ 1224719 h 2380521"/>
              <a:gd name="connsiteX734" fmla="*/ 6226679 w 8023328"/>
              <a:gd name="connsiteY734" fmla="*/ 1210863 h 2380521"/>
              <a:gd name="connsiteX735" fmla="*/ 6154391 w 8023328"/>
              <a:gd name="connsiteY735" fmla="*/ 1210863 h 2380521"/>
              <a:gd name="connsiteX736" fmla="*/ 6168247 w 8023328"/>
              <a:gd name="connsiteY736" fmla="*/ 1224719 h 2380521"/>
              <a:gd name="connsiteX737" fmla="*/ 6154391 w 8023328"/>
              <a:gd name="connsiteY737" fmla="*/ 1237116 h 2380521"/>
              <a:gd name="connsiteX738" fmla="*/ 6141994 w 8023328"/>
              <a:gd name="connsiteY738" fmla="*/ 1224719 h 2380521"/>
              <a:gd name="connsiteX739" fmla="*/ 6154391 w 8023328"/>
              <a:gd name="connsiteY739" fmla="*/ 1210863 h 2380521"/>
              <a:gd name="connsiteX740" fmla="*/ 6083559 w 8023328"/>
              <a:gd name="connsiteY740" fmla="*/ 1210863 h 2380521"/>
              <a:gd name="connsiteX741" fmla="*/ 6097415 w 8023328"/>
              <a:gd name="connsiteY741" fmla="*/ 1224719 h 2380521"/>
              <a:gd name="connsiteX742" fmla="*/ 6083559 w 8023328"/>
              <a:gd name="connsiteY742" fmla="*/ 1237116 h 2380521"/>
              <a:gd name="connsiteX743" fmla="*/ 6071162 w 8023328"/>
              <a:gd name="connsiteY743" fmla="*/ 1224719 h 2380521"/>
              <a:gd name="connsiteX744" fmla="*/ 6083559 w 8023328"/>
              <a:gd name="connsiteY744" fmla="*/ 1210863 h 2380521"/>
              <a:gd name="connsiteX745" fmla="*/ 6009356 w 8023328"/>
              <a:gd name="connsiteY745" fmla="*/ 1210863 h 2380521"/>
              <a:gd name="connsiteX746" fmla="*/ 6023212 w 8023328"/>
              <a:gd name="connsiteY746" fmla="*/ 1224719 h 2380521"/>
              <a:gd name="connsiteX747" fmla="*/ 6009356 w 8023328"/>
              <a:gd name="connsiteY747" fmla="*/ 1237116 h 2380521"/>
              <a:gd name="connsiteX748" fmla="*/ 5996959 w 8023328"/>
              <a:gd name="connsiteY748" fmla="*/ 1224719 h 2380521"/>
              <a:gd name="connsiteX749" fmla="*/ 6009356 w 8023328"/>
              <a:gd name="connsiteY749" fmla="*/ 1210863 h 2380521"/>
              <a:gd name="connsiteX750" fmla="*/ 5940548 w 8023328"/>
              <a:gd name="connsiteY750" fmla="*/ 1210863 h 2380521"/>
              <a:gd name="connsiteX751" fmla="*/ 5955726 w 8023328"/>
              <a:gd name="connsiteY751" fmla="*/ 1224719 h 2380521"/>
              <a:gd name="connsiteX752" fmla="*/ 5940548 w 8023328"/>
              <a:gd name="connsiteY752" fmla="*/ 1237116 h 2380521"/>
              <a:gd name="connsiteX753" fmla="*/ 5926130 w 8023328"/>
              <a:gd name="connsiteY753" fmla="*/ 1224719 h 2380521"/>
              <a:gd name="connsiteX754" fmla="*/ 5940548 w 8023328"/>
              <a:gd name="connsiteY754" fmla="*/ 1210863 h 2380521"/>
              <a:gd name="connsiteX755" fmla="*/ 5870088 w 8023328"/>
              <a:gd name="connsiteY755" fmla="*/ 1210863 h 2380521"/>
              <a:gd name="connsiteX756" fmla="*/ 5884877 w 8023328"/>
              <a:gd name="connsiteY756" fmla="*/ 1224719 h 2380521"/>
              <a:gd name="connsiteX757" fmla="*/ 5870088 w 8023328"/>
              <a:gd name="connsiteY757" fmla="*/ 1237116 h 2380521"/>
              <a:gd name="connsiteX758" fmla="*/ 5855299 w 8023328"/>
              <a:gd name="connsiteY758" fmla="*/ 1224719 h 2380521"/>
              <a:gd name="connsiteX759" fmla="*/ 5870088 w 8023328"/>
              <a:gd name="connsiteY759" fmla="*/ 1210863 h 2380521"/>
              <a:gd name="connsiteX760" fmla="*/ 5799257 w 8023328"/>
              <a:gd name="connsiteY760" fmla="*/ 1210863 h 2380521"/>
              <a:gd name="connsiteX761" fmla="*/ 5814045 w 8023328"/>
              <a:gd name="connsiteY761" fmla="*/ 1224719 h 2380521"/>
              <a:gd name="connsiteX762" fmla="*/ 5799257 w 8023328"/>
              <a:gd name="connsiteY762" fmla="*/ 1237116 h 2380521"/>
              <a:gd name="connsiteX763" fmla="*/ 5784469 w 8023328"/>
              <a:gd name="connsiteY763" fmla="*/ 1224719 h 2380521"/>
              <a:gd name="connsiteX764" fmla="*/ 5799257 w 8023328"/>
              <a:gd name="connsiteY764" fmla="*/ 1210863 h 2380521"/>
              <a:gd name="connsiteX765" fmla="*/ 5724122 w 8023328"/>
              <a:gd name="connsiteY765" fmla="*/ 1210863 h 2380521"/>
              <a:gd name="connsiteX766" fmla="*/ 5736519 w 8023328"/>
              <a:gd name="connsiteY766" fmla="*/ 1225651 h 2380521"/>
              <a:gd name="connsiteX767" fmla="*/ 5724122 w 8023328"/>
              <a:gd name="connsiteY767" fmla="*/ 1240439 h 2380521"/>
              <a:gd name="connsiteX768" fmla="*/ 5710266 w 8023328"/>
              <a:gd name="connsiteY768" fmla="*/ 1225651 h 2380521"/>
              <a:gd name="connsiteX769" fmla="*/ 5724122 w 8023328"/>
              <a:gd name="connsiteY769" fmla="*/ 1210863 h 2380521"/>
              <a:gd name="connsiteX770" fmla="*/ 5653291 w 8023328"/>
              <a:gd name="connsiteY770" fmla="*/ 1210863 h 2380521"/>
              <a:gd name="connsiteX771" fmla="*/ 5665688 w 8023328"/>
              <a:gd name="connsiteY771" fmla="*/ 1225651 h 2380521"/>
              <a:gd name="connsiteX772" fmla="*/ 5653291 w 8023328"/>
              <a:gd name="connsiteY772" fmla="*/ 1240439 h 2380521"/>
              <a:gd name="connsiteX773" fmla="*/ 5639435 w 8023328"/>
              <a:gd name="connsiteY773" fmla="*/ 1225651 h 2380521"/>
              <a:gd name="connsiteX774" fmla="*/ 5653291 w 8023328"/>
              <a:gd name="connsiteY774" fmla="*/ 1210863 h 2380521"/>
              <a:gd name="connsiteX775" fmla="*/ 5582461 w 8023328"/>
              <a:gd name="connsiteY775" fmla="*/ 1210863 h 2380521"/>
              <a:gd name="connsiteX776" fmla="*/ 5594858 w 8023328"/>
              <a:gd name="connsiteY776" fmla="*/ 1225651 h 2380521"/>
              <a:gd name="connsiteX777" fmla="*/ 5582461 w 8023328"/>
              <a:gd name="connsiteY777" fmla="*/ 1240439 h 2380521"/>
              <a:gd name="connsiteX778" fmla="*/ 5568605 w 8023328"/>
              <a:gd name="connsiteY778" fmla="*/ 1225651 h 2380521"/>
              <a:gd name="connsiteX779" fmla="*/ 5582461 w 8023328"/>
              <a:gd name="connsiteY779" fmla="*/ 1210863 h 2380521"/>
              <a:gd name="connsiteX780" fmla="*/ 5510171 w 8023328"/>
              <a:gd name="connsiteY780" fmla="*/ 1210863 h 2380521"/>
              <a:gd name="connsiteX781" fmla="*/ 5524027 w 8023328"/>
              <a:gd name="connsiteY781" fmla="*/ 1225651 h 2380521"/>
              <a:gd name="connsiteX782" fmla="*/ 5510171 w 8023328"/>
              <a:gd name="connsiteY782" fmla="*/ 1240439 h 2380521"/>
              <a:gd name="connsiteX783" fmla="*/ 5497774 w 8023328"/>
              <a:gd name="connsiteY783" fmla="*/ 1225651 h 2380521"/>
              <a:gd name="connsiteX784" fmla="*/ 5510171 w 8023328"/>
              <a:gd name="connsiteY784" fmla="*/ 1210863 h 2380521"/>
              <a:gd name="connsiteX785" fmla="*/ 5438937 w 8023328"/>
              <a:gd name="connsiteY785" fmla="*/ 1210863 h 2380521"/>
              <a:gd name="connsiteX786" fmla="*/ 5453178 w 8023328"/>
              <a:gd name="connsiteY786" fmla="*/ 1225651 h 2380521"/>
              <a:gd name="connsiteX787" fmla="*/ 5438937 w 8023328"/>
              <a:gd name="connsiteY787" fmla="*/ 1240439 h 2380521"/>
              <a:gd name="connsiteX788" fmla="*/ 5426945 w 8023328"/>
              <a:gd name="connsiteY788" fmla="*/ 1225651 h 2380521"/>
              <a:gd name="connsiteX789" fmla="*/ 5438937 w 8023328"/>
              <a:gd name="connsiteY789" fmla="*/ 1210863 h 2380521"/>
              <a:gd name="connsiteX790" fmla="*/ 5367530 w 8023328"/>
              <a:gd name="connsiteY790" fmla="*/ 1210863 h 2380521"/>
              <a:gd name="connsiteX791" fmla="*/ 5382318 w 8023328"/>
              <a:gd name="connsiteY791" fmla="*/ 1225651 h 2380521"/>
              <a:gd name="connsiteX792" fmla="*/ 5367530 w 8023328"/>
              <a:gd name="connsiteY792" fmla="*/ 1240439 h 2380521"/>
              <a:gd name="connsiteX793" fmla="*/ 5352742 w 8023328"/>
              <a:gd name="connsiteY793" fmla="*/ 1225651 h 2380521"/>
              <a:gd name="connsiteX794" fmla="*/ 5367530 w 8023328"/>
              <a:gd name="connsiteY794" fmla="*/ 1210863 h 2380521"/>
              <a:gd name="connsiteX795" fmla="*/ 5296699 w 8023328"/>
              <a:gd name="connsiteY795" fmla="*/ 1210863 h 2380521"/>
              <a:gd name="connsiteX796" fmla="*/ 5311488 w 8023328"/>
              <a:gd name="connsiteY796" fmla="*/ 1225651 h 2380521"/>
              <a:gd name="connsiteX797" fmla="*/ 5296699 w 8023328"/>
              <a:gd name="connsiteY797" fmla="*/ 1240439 h 2380521"/>
              <a:gd name="connsiteX798" fmla="*/ 5281910 w 8023328"/>
              <a:gd name="connsiteY798" fmla="*/ 1225651 h 2380521"/>
              <a:gd name="connsiteX799" fmla="*/ 5296699 w 8023328"/>
              <a:gd name="connsiteY799" fmla="*/ 1210863 h 2380521"/>
              <a:gd name="connsiteX800" fmla="*/ 5225869 w 8023328"/>
              <a:gd name="connsiteY800" fmla="*/ 1210863 h 2380521"/>
              <a:gd name="connsiteX801" fmla="*/ 5240657 w 8023328"/>
              <a:gd name="connsiteY801" fmla="*/ 1225651 h 2380521"/>
              <a:gd name="connsiteX802" fmla="*/ 5225869 w 8023328"/>
              <a:gd name="connsiteY802" fmla="*/ 1240439 h 2380521"/>
              <a:gd name="connsiteX803" fmla="*/ 5211081 w 8023328"/>
              <a:gd name="connsiteY803" fmla="*/ 1225651 h 2380521"/>
              <a:gd name="connsiteX804" fmla="*/ 5225869 w 8023328"/>
              <a:gd name="connsiteY804" fmla="*/ 1210863 h 2380521"/>
              <a:gd name="connsiteX805" fmla="*/ 5154105 w 8023328"/>
              <a:gd name="connsiteY805" fmla="*/ 1210863 h 2380521"/>
              <a:gd name="connsiteX806" fmla="*/ 5166502 w 8023328"/>
              <a:gd name="connsiteY806" fmla="*/ 1225651 h 2380521"/>
              <a:gd name="connsiteX807" fmla="*/ 5154105 w 8023328"/>
              <a:gd name="connsiteY807" fmla="*/ 1240439 h 2380521"/>
              <a:gd name="connsiteX808" fmla="*/ 5140249 w 8023328"/>
              <a:gd name="connsiteY808" fmla="*/ 1225651 h 2380521"/>
              <a:gd name="connsiteX809" fmla="*/ 5154105 w 8023328"/>
              <a:gd name="connsiteY809" fmla="*/ 1210863 h 2380521"/>
              <a:gd name="connsiteX810" fmla="*/ 5083276 w 8023328"/>
              <a:gd name="connsiteY810" fmla="*/ 1210863 h 2380521"/>
              <a:gd name="connsiteX811" fmla="*/ 5095673 w 8023328"/>
              <a:gd name="connsiteY811" fmla="*/ 1225651 h 2380521"/>
              <a:gd name="connsiteX812" fmla="*/ 5083276 w 8023328"/>
              <a:gd name="connsiteY812" fmla="*/ 1240439 h 2380521"/>
              <a:gd name="connsiteX813" fmla="*/ 5069420 w 8023328"/>
              <a:gd name="connsiteY813" fmla="*/ 1225651 h 2380521"/>
              <a:gd name="connsiteX814" fmla="*/ 5083276 w 8023328"/>
              <a:gd name="connsiteY814" fmla="*/ 1210863 h 2380521"/>
              <a:gd name="connsiteX815" fmla="*/ 5012445 w 8023328"/>
              <a:gd name="connsiteY815" fmla="*/ 1210863 h 2380521"/>
              <a:gd name="connsiteX816" fmla="*/ 5024842 w 8023328"/>
              <a:gd name="connsiteY816" fmla="*/ 1225651 h 2380521"/>
              <a:gd name="connsiteX817" fmla="*/ 5012445 w 8023328"/>
              <a:gd name="connsiteY817" fmla="*/ 1240439 h 2380521"/>
              <a:gd name="connsiteX818" fmla="*/ 4998589 w 8023328"/>
              <a:gd name="connsiteY818" fmla="*/ 1225651 h 2380521"/>
              <a:gd name="connsiteX819" fmla="*/ 5012445 w 8023328"/>
              <a:gd name="connsiteY819" fmla="*/ 1210863 h 2380521"/>
              <a:gd name="connsiteX820" fmla="*/ 4940157 w 8023328"/>
              <a:gd name="connsiteY820" fmla="*/ 1210863 h 2380521"/>
              <a:gd name="connsiteX821" fmla="*/ 4954013 w 8023328"/>
              <a:gd name="connsiteY821" fmla="*/ 1225651 h 2380521"/>
              <a:gd name="connsiteX822" fmla="*/ 4940157 w 8023328"/>
              <a:gd name="connsiteY822" fmla="*/ 1240439 h 2380521"/>
              <a:gd name="connsiteX823" fmla="*/ 4927760 w 8023328"/>
              <a:gd name="connsiteY823" fmla="*/ 1225651 h 2380521"/>
              <a:gd name="connsiteX824" fmla="*/ 4940157 w 8023328"/>
              <a:gd name="connsiteY824" fmla="*/ 1210863 h 2380521"/>
              <a:gd name="connsiteX825" fmla="*/ 4865953 w 8023328"/>
              <a:gd name="connsiteY825" fmla="*/ 1210863 h 2380521"/>
              <a:gd name="connsiteX826" fmla="*/ 4879809 w 8023328"/>
              <a:gd name="connsiteY826" fmla="*/ 1225651 h 2380521"/>
              <a:gd name="connsiteX827" fmla="*/ 4865953 w 8023328"/>
              <a:gd name="connsiteY827" fmla="*/ 1240439 h 2380521"/>
              <a:gd name="connsiteX828" fmla="*/ 4853556 w 8023328"/>
              <a:gd name="connsiteY828" fmla="*/ 1225651 h 2380521"/>
              <a:gd name="connsiteX829" fmla="*/ 4865953 w 8023328"/>
              <a:gd name="connsiteY829" fmla="*/ 1210863 h 2380521"/>
              <a:gd name="connsiteX830" fmla="*/ 4795122 w 8023328"/>
              <a:gd name="connsiteY830" fmla="*/ 1210863 h 2380521"/>
              <a:gd name="connsiteX831" fmla="*/ 4808978 w 8023328"/>
              <a:gd name="connsiteY831" fmla="*/ 1225651 h 2380521"/>
              <a:gd name="connsiteX832" fmla="*/ 4795122 w 8023328"/>
              <a:gd name="connsiteY832" fmla="*/ 1240439 h 2380521"/>
              <a:gd name="connsiteX833" fmla="*/ 4782725 w 8023328"/>
              <a:gd name="connsiteY833" fmla="*/ 1225651 h 2380521"/>
              <a:gd name="connsiteX834" fmla="*/ 4795122 w 8023328"/>
              <a:gd name="connsiteY834" fmla="*/ 1210863 h 2380521"/>
              <a:gd name="connsiteX835" fmla="*/ 4726684 w 8023328"/>
              <a:gd name="connsiteY835" fmla="*/ 1210863 h 2380521"/>
              <a:gd name="connsiteX836" fmla="*/ 4741472 w 8023328"/>
              <a:gd name="connsiteY836" fmla="*/ 1225651 h 2380521"/>
              <a:gd name="connsiteX837" fmla="*/ 4726684 w 8023328"/>
              <a:gd name="connsiteY837" fmla="*/ 1240439 h 2380521"/>
              <a:gd name="connsiteX838" fmla="*/ 4711896 w 8023328"/>
              <a:gd name="connsiteY838" fmla="*/ 1225651 h 2380521"/>
              <a:gd name="connsiteX839" fmla="*/ 4726684 w 8023328"/>
              <a:gd name="connsiteY839" fmla="*/ 1210863 h 2380521"/>
              <a:gd name="connsiteX840" fmla="*/ 4655853 w 8023328"/>
              <a:gd name="connsiteY840" fmla="*/ 1210863 h 2380521"/>
              <a:gd name="connsiteX841" fmla="*/ 4670642 w 8023328"/>
              <a:gd name="connsiteY841" fmla="*/ 1225651 h 2380521"/>
              <a:gd name="connsiteX842" fmla="*/ 4655853 w 8023328"/>
              <a:gd name="connsiteY842" fmla="*/ 1240439 h 2380521"/>
              <a:gd name="connsiteX843" fmla="*/ 4641064 w 8023328"/>
              <a:gd name="connsiteY843" fmla="*/ 1225651 h 2380521"/>
              <a:gd name="connsiteX844" fmla="*/ 4655853 w 8023328"/>
              <a:gd name="connsiteY844" fmla="*/ 1210863 h 2380521"/>
              <a:gd name="connsiteX845" fmla="*/ 4585023 w 8023328"/>
              <a:gd name="connsiteY845" fmla="*/ 1210863 h 2380521"/>
              <a:gd name="connsiteX846" fmla="*/ 4599811 w 8023328"/>
              <a:gd name="connsiteY846" fmla="*/ 1225651 h 2380521"/>
              <a:gd name="connsiteX847" fmla="*/ 4585023 w 8023328"/>
              <a:gd name="connsiteY847" fmla="*/ 1240439 h 2380521"/>
              <a:gd name="connsiteX848" fmla="*/ 4570235 w 8023328"/>
              <a:gd name="connsiteY848" fmla="*/ 1225651 h 2380521"/>
              <a:gd name="connsiteX849" fmla="*/ 4585023 w 8023328"/>
              <a:gd name="connsiteY849" fmla="*/ 1210863 h 2380521"/>
              <a:gd name="connsiteX850" fmla="*/ 4513260 w 8023328"/>
              <a:gd name="connsiteY850" fmla="*/ 1210863 h 2380521"/>
              <a:gd name="connsiteX851" fmla="*/ 4525657 w 8023328"/>
              <a:gd name="connsiteY851" fmla="*/ 1225651 h 2380521"/>
              <a:gd name="connsiteX852" fmla="*/ 4513260 w 8023328"/>
              <a:gd name="connsiteY852" fmla="*/ 1240439 h 2380521"/>
              <a:gd name="connsiteX853" fmla="*/ 4499404 w 8023328"/>
              <a:gd name="connsiteY853" fmla="*/ 1225651 h 2380521"/>
              <a:gd name="connsiteX854" fmla="*/ 4513260 w 8023328"/>
              <a:gd name="connsiteY854" fmla="*/ 1210863 h 2380521"/>
              <a:gd name="connsiteX855" fmla="*/ 4439056 w 8023328"/>
              <a:gd name="connsiteY855" fmla="*/ 1210863 h 2380521"/>
              <a:gd name="connsiteX856" fmla="*/ 4451453 w 8023328"/>
              <a:gd name="connsiteY856" fmla="*/ 1225651 h 2380521"/>
              <a:gd name="connsiteX857" fmla="*/ 4439056 w 8023328"/>
              <a:gd name="connsiteY857" fmla="*/ 1240439 h 2380521"/>
              <a:gd name="connsiteX858" fmla="*/ 4425200 w 8023328"/>
              <a:gd name="connsiteY858" fmla="*/ 1225651 h 2380521"/>
              <a:gd name="connsiteX859" fmla="*/ 4439056 w 8023328"/>
              <a:gd name="connsiteY859" fmla="*/ 1210863 h 2380521"/>
              <a:gd name="connsiteX860" fmla="*/ 4366768 w 8023328"/>
              <a:gd name="connsiteY860" fmla="*/ 1210863 h 2380521"/>
              <a:gd name="connsiteX861" fmla="*/ 4380624 w 8023328"/>
              <a:gd name="connsiteY861" fmla="*/ 1225651 h 2380521"/>
              <a:gd name="connsiteX862" fmla="*/ 4366768 w 8023328"/>
              <a:gd name="connsiteY862" fmla="*/ 1240439 h 2380521"/>
              <a:gd name="connsiteX863" fmla="*/ 4354371 w 8023328"/>
              <a:gd name="connsiteY863" fmla="*/ 1225651 h 2380521"/>
              <a:gd name="connsiteX864" fmla="*/ 4366768 w 8023328"/>
              <a:gd name="connsiteY864" fmla="*/ 1210863 h 2380521"/>
              <a:gd name="connsiteX865" fmla="*/ 4295937 w 8023328"/>
              <a:gd name="connsiteY865" fmla="*/ 1210863 h 2380521"/>
              <a:gd name="connsiteX866" fmla="*/ 4309793 w 8023328"/>
              <a:gd name="connsiteY866" fmla="*/ 1225651 h 2380521"/>
              <a:gd name="connsiteX867" fmla="*/ 4295937 w 8023328"/>
              <a:gd name="connsiteY867" fmla="*/ 1240439 h 2380521"/>
              <a:gd name="connsiteX868" fmla="*/ 4283540 w 8023328"/>
              <a:gd name="connsiteY868" fmla="*/ 1225651 h 2380521"/>
              <a:gd name="connsiteX869" fmla="*/ 4295937 w 8023328"/>
              <a:gd name="connsiteY869" fmla="*/ 1210863 h 2380521"/>
              <a:gd name="connsiteX870" fmla="*/ 368953 w 8023328"/>
              <a:gd name="connsiteY870" fmla="*/ 1210863 h 2380521"/>
              <a:gd name="connsiteX871" fmla="*/ 383742 w 8023328"/>
              <a:gd name="connsiteY871" fmla="*/ 1225651 h 2380521"/>
              <a:gd name="connsiteX872" fmla="*/ 368953 w 8023328"/>
              <a:gd name="connsiteY872" fmla="*/ 1240439 h 2380521"/>
              <a:gd name="connsiteX873" fmla="*/ 354165 w 8023328"/>
              <a:gd name="connsiteY873" fmla="*/ 1225651 h 2380521"/>
              <a:gd name="connsiteX874" fmla="*/ 368953 w 8023328"/>
              <a:gd name="connsiteY874" fmla="*/ 1210863 h 2380521"/>
              <a:gd name="connsiteX875" fmla="*/ 297189 w 8023328"/>
              <a:gd name="connsiteY875" fmla="*/ 1210863 h 2380521"/>
              <a:gd name="connsiteX876" fmla="*/ 309586 w 8023328"/>
              <a:gd name="connsiteY876" fmla="*/ 1225651 h 2380521"/>
              <a:gd name="connsiteX877" fmla="*/ 297189 w 8023328"/>
              <a:gd name="connsiteY877" fmla="*/ 1240439 h 2380521"/>
              <a:gd name="connsiteX878" fmla="*/ 283334 w 8023328"/>
              <a:gd name="connsiteY878" fmla="*/ 1225651 h 2380521"/>
              <a:gd name="connsiteX879" fmla="*/ 297189 w 8023328"/>
              <a:gd name="connsiteY879" fmla="*/ 1210863 h 2380521"/>
              <a:gd name="connsiteX880" fmla="*/ 226361 w 8023328"/>
              <a:gd name="connsiteY880" fmla="*/ 1210863 h 2380521"/>
              <a:gd name="connsiteX881" fmla="*/ 238759 w 8023328"/>
              <a:gd name="connsiteY881" fmla="*/ 1225651 h 2380521"/>
              <a:gd name="connsiteX882" fmla="*/ 226361 w 8023328"/>
              <a:gd name="connsiteY882" fmla="*/ 1240439 h 2380521"/>
              <a:gd name="connsiteX883" fmla="*/ 212504 w 8023328"/>
              <a:gd name="connsiteY883" fmla="*/ 1225651 h 2380521"/>
              <a:gd name="connsiteX884" fmla="*/ 226361 w 8023328"/>
              <a:gd name="connsiteY884" fmla="*/ 1210863 h 2380521"/>
              <a:gd name="connsiteX885" fmla="*/ 155527 w 8023328"/>
              <a:gd name="connsiteY885" fmla="*/ 1210863 h 2380521"/>
              <a:gd name="connsiteX886" fmla="*/ 167924 w 8023328"/>
              <a:gd name="connsiteY886" fmla="*/ 1225651 h 2380521"/>
              <a:gd name="connsiteX887" fmla="*/ 155527 w 8023328"/>
              <a:gd name="connsiteY887" fmla="*/ 1240439 h 2380521"/>
              <a:gd name="connsiteX888" fmla="*/ 141671 w 8023328"/>
              <a:gd name="connsiteY888" fmla="*/ 1225651 h 2380521"/>
              <a:gd name="connsiteX889" fmla="*/ 155527 w 8023328"/>
              <a:gd name="connsiteY889" fmla="*/ 1210863 h 2380521"/>
              <a:gd name="connsiteX890" fmla="*/ 83239 w 8023328"/>
              <a:gd name="connsiteY890" fmla="*/ 1210863 h 2380521"/>
              <a:gd name="connsiteX891" fmla="*/ 97095 w 8023328"/>
              <a:gd name="connsiteY891" fmla="*/ 1225651 h 2380521"/>
              <a:gd name="connsiteX892" fmla="*/ 83239 w 8023328"/>
              <a:gd name="connsiteY892" fmla="*/ 1240439 h 2380521"/>
              <a:gd name="connsiteX893" fmla="*/ 70841 w 8023328"/>
              <a:gd name="connsiteY893" fmla="*/ 1225651 h 2380521"/>
              <a:gd name="connsiteX894" fmla="*/ 83239 w 8023328"/>
              <a:gd name="connsiteY894" fmla="*/ 1210863 h 2380521"/>
              <a:gd name="connsiteX895" fmla="*/ 12003 w 8023328"/>
              <a:gd name="connsiteY895" fmla="*/ 1210863 h 2380521"/>
              <a:gd name="connsiteX896" fmla="*/ 26244 w 8023328"/>
              <a:gd name="connsiteY896" fmla="*/ 1225651 h 2380521"/>
              <a:gd name="connsiteX897" fmla="*/ 12003 w 8023328"/>
              <a:gd name="connsiteY897" fmla="*/ 1240439 h 2380521"/>
              <a:gd name="connsiteX898" fmla="*/ 10 w 8023328"/>
              <a:gd name="connsiteY898" fmla="*/ 1225651 h 2380521"/>
              <a:gd name="connsiteX899" fmla="*/ 12003 w 8023328"/>
              <a:gd name="connsiteY899" fmla="*/ 1210863 h 2380521"/>
              <a:gd name="connsiteX900" fmla="*/ 7013492 w 8023328"/>
              <a:gd name="connsiteY900" fmla="*/ 1140032 h 2380521"/>
              <a:gd name="connsiteX901" fmla="*/ 7028280 w 8023328"/>
              <a:gd name="connsiteY901" fmla="*/ 1152429 h 2380521"/>
              <a:gd name="connsiteX902" fmla="*/ 7013492 w 8023328"/>
              <a:gd name="connsiteY902" fmla="*/ 1166286 h 2380521"/>
              <a:gd name="connsiteX903" fmla="*/ 6998704 w 8023328"/>
              <a:gd name="connsiteY903" fmla="*/ 1152429 h 2380521"/>
              <a:gd name="connsiteX904" fmla="*/ 7013492 w 8023328"/>
              <a:gd name="connsiteY904" fmla="*/ 1140032 h 2380521"/>
              <a:gd name="connsiteX905" fmla="*/ 6939085 w 8023328"/>
              <a:gd name="connsiteY905" fmla="*/ 1140032 h 2380521"/>
              <a:gd name="connsiteX906" fmla="*/ 6950753 w 8023328"/>
              <a:gd name="connsiteY906" fmla="*/ 1152429 h 2380521"/>
              <a:gd name="connsiteX907" fmla="*/ 6939085 w 8023328"/>
              <a:gd name="connsiteY907" fmla="*/ 1166286 h 2380521"/>
              <a:gd name="connsiteX908" fmla="*/ 6924500 w 8023328"/>
              <a:gd name="connsiteY908" fmla="*/ 1152429 h 2380521"/>
              <a:gd name="connsiteX909" fmla="*/ 6939085 w 8023328"/>
              <a:gd name="connsiteY909" fmla="*/ 1140032 h 2380521"/>
              <a:gd name="connsiteX910" fmla="*/ 6867525 w 8023328"/>
              <a:gd name="connsiteY910" fmla="*/ 1140032 h 2380521"/>
              <a:gd name="connsiteX911" fmla="*/ 6879922 w 8023328"/>
              <a:gd name="connsiteY911" fmla="*/ 1153888 h 2380521"/>
              <a:gd name="connsiteX912" fmla="*/ 6867525 w 8023328"/>
              <a:gd name="connsiteY912" fmla="*/ 1166286 h 2380521"/>
              <a:gd name="connsiteX913" fmla="*/ 6853669 w 8023328"/>
              <a:gd name="connsiteY913" fmla="*/ 1153888 h 2380521"/>
              <a:gd name="connsiteX914" fmla="*/ 6867525 w 8023328"/>
              <a:gd name="connsiteY914" fmla="*/ 1140032 h 2380521"/>
              <a:gd name="connsiteX915" fmla="*/ 6796696 w 8023328"/>
              <a:gd name="connsiteY915" fmla="*/ 1140032 h 2380521"/>
              <a:gd name="connsiteX916" fmla="*/ 6809093 w 8023328"/>
              <a:gd name="connsiteY916" fmla="*/ 1153888 h 2380521"/>
              <a:gd name="connsiteX917" fmla="*/ 6796696 w 8023328"/>
              <a:gd name="connsiteY917" fmla="*/ 1166286 h 2380521"/>
              <a:gd name="connsiteX918" fmla="*/ 6782840 w 8023328"/>
              <a:gd name="connsiteY918" fmla="*/ 1153888 h 2380521"/>
              <a:gd name="connsiteX919" fmla="*/ 6796696 w 8023328"/>
              <a:gd name="connsiteY919" fmla="*/ 1140032 h 2380521"/>
              <a:gd name="connsiteX920" fmla="*/ 6724405 w 8023328"/>
              <a:gd name="connsiteY920" fmla="*/ 1140032 h 2380521"/>
              <a:gd name="connsiteX921" fmla="*/ 6738261 w 8023328"/>
              <a:gd name="connsiteY921" fmla="*/ 1153888 h 2380521"/>
              <a:gd name="connsiteX922" fmla="*/ 6724405 w 8023328"/>
              <a:gd name="connsiteY922" fmla="*/ 1166286 h 2380521"/>
              <a:gd name="connsiteX923" fmla="*/ 6712008 w 8023328"/>
              <a:gd name="connsiteY923" fmla="*/ 1153888 h 2380521"/>
              <a:gd name="connsiteX924" fmla="*/ 6724405 w 8023328"/>
              <a:gd name="connsiteY924" fmla="*/ 1140032 h 2380521"/>
              <a:gd name="connsiteX925" fmla="*/ 6653576 w 8023328"/>
              <a:gd name="connsiteY925" fmla="*/ 1140032 h 2380521"/>
              <a:gd name="connsiteX926" fmla="*/ 6667432 w 8023328"/>
              <a:gd name="connsiteY926" fmla="*/ 1153888 h 2380521"/>
              <a:gd name="connsiteX927" fmla="*/ 6653576 w 8023328"/>
              <a:gd name="connsiteY927" fmla="*/ 1166286 h 2380521"/>
              <a:gd name="connsiteX928" fmla="*/ 6641179 w 8023328"/>
              <a:gd name="connsiteY928" fmla="*/ 1153888 h 2380521"/>
              <a:gd name="connsiteX929" fmla="*/ 6653576 w 8023328"/>
              <a:gd name="connsiteY929" fmla="*/ 1140032 h 2380521"/>
              <a:gd name="connsiteX930" fmla="*/ 6581764 w 8023328"/>
              <a:gd name="connsiteY930" fmla="*/ 1140032 h 2380521"/>
              <a:gd name="connsiteX931" fmla="*/ 6596552 w 8023328"/>
              <a:gd name="connsiteY931" fmla="*/ 1153888 h 2380521"/>
              <a:gd name="connsiteX932" fmla="*/ 6581764 w 8023328"/>
              <a:gd name="connsiteY932" fmla="*/ 1166286 h 2380521"/>
              <a:gd name="connsiteX933" fmla="*/ 6566976 w 8023328"/>
              <a:gd name="connsiteY933" fmla="*/ 1153888 h 2380521"/>
              <a:gd name="connsiteX934" fmla="*/ 6581764 w 8023328"/>
              <a:gd name="connsiteY934" fmla="*/ 1140032 h 2380521"/>
              <a:gd name="connsiteX935" fmla="*/ 6510933 w 8023328"/>
              <a:gd name="connsiteY935" fmla="*/ 1140032 h 2380521"/>
              <a:gd name="connsiteX936" fmla="*/ 6525722 w 8023328"/>
              <a:gd name="connsiteY936" fmla="*/ 1153888 h 2380521"/>
              <a:gd name="connsiteX937" fmla="*/ 6510933 w 8023328"/>
              <a:gd name="connsiteY937" fmla="*/ 1166286 h 2380521"/>
              <a:gd name="connsiteX938" fmla="*/ 6496144 w 8023328"/>
              <a:gd name="connsiteY938" fmla="*/ 1153888 h 2380521"/>
              <a:gd name="connsiteX939" fmla="*/ 6510933 w 8023328"/>
              <a:gd name="connsiteY939" fmla="*/ 1140032 h 2380521"/>
              <a:gd name="connsiteX940" fmla="*/ 6440492 w 8023328"/>
              <a:gd name="connsiteY940" fmla="*/ 1140032 h 2380521"/>
              <a:gd name="connsiteX941" fmla="*/ 6454911 w 8023328"/>
              <a:gd name="connsiteY941" fmla="*/ 1153888 h 2380521"/>
              <a:gd name="connsiteX942" fmla="*/ 6440492 w 8023328"/>
              <a:gd name="connsiteY942" fmla="*/ 1166286 h 2380521"/>
              <a:gd name="connsiteX943" fmla="*/ 6425315 w 8023328"/>
              <a:gd name="connsiteY943" fmla="*/ 1153888 h 2380521"/>
              <a:gd name="connsiteX944" fmla="*/ 6440492 w 8023328"/>
              <a:gd name="connsiteY944" fmla="*/ 1140032 h 2380521"/>
              <a:gd name="connsiteX945" fmla="*/ 6368340 w 8023328"/>
              <a:gd name="connsiteY945" fmla="*/ 1140032 h 2380521"/>
              <a:gd name="connsiteX946" fmla="*/ 6380737 w 8023328"/>
              <a:gd name="connsiteY946" fmla="*/ 1153888 h 2380521"/>
              <a:gd name="connsiteX947" fmla="*/ 6368340 w 8023328"/>
              <a:gd name="connsiteY947" fmla="*/ 1166286 h 2380521"/>
              <a:gd name="connsiteX948" fmla="*/ 6354484 w 8023328"/>
              <a:gd name="connsiteY948" fmla="*/ 1153888 h 2380521"/>
              <a:gd name="connsiteX949" fmla="*/ 6368340 w 8023328"/>
              <a:gd name="connsiteY949" fmla="*/ 1140032 h 2380521"/>
              <a:gd name="connsiteX950" fmla="*/ 6297511 w 8023328"/>
              <a:gd name="connsiteY950" fmla="*/ 1140032 h 2380521"/>
              <a:gd name="connsiteX951" fmla="*/ 6309908 w 8023328"/>
              <a:gd name="connsiteY951" fmla="*/ 1153888 h 2380521"/>
              <a:gd name="connsiteX952" fmla="*/ 6297511 w 8023328"/>
              <a:gd name="connsiteY952" fmla="*/ 1166286 h 2380521"/>
              <a:gd name="connsiteX953" fmla="*/ 6283655 w 8023328"/>
              <a:gd name="connsiteY953" fmla="*/ 1153888 h 2380521"/>
              <a:gd name="connsiteX954" fmla="*/ 6297511 w 8023328"/>
              <a:gd name="connsiteY954" fmla="*/ 1140032 h 2380521"/>
              <a:gd name="connsiteX955" fmla="*/ 6226679 w 8023328"/>
              <a:gd name="connsiteY955" fmla="*/ 1140032 h 2380521"/>
              <a:gd name="connsiteX956" fmla="*/ 6239076 w 8023328"/>
              <a:gd name="connsiteY956" fmla="*/ 1153888 h 2380521"/>
              <a:gd name="connsiteX957" fmla="*/ 6226679 w 8023328"/>
              <a:gd name="connsiteY957" fmla="*/ 1166286 h 2380521"/>
              <a:gd name="connsiteX958" fmla="*/ 6212823 w 8023328"/>
              <a:gd name="connsiteY958" fmla="*/ 1153888 h 2380521"/>
              <a:gd name="connsiteX959" fmla="*/ 6226679 w 8023328"/>
              <a:gd name="connsiteY959" fmla="*/ 1140032 h 2380521"/>
              <a:gd name="connsiteX960" fmla="*/ 6154391 w 8023328"/>
              <a:gd name="connsiteY960" fmla="*/ 1140032 h 2380521"/>
              <a:gd name="connsiteX961" fmla="*/ 6168247 w 8023328"/>
              <a:gd name="connsiteY961" fmla="*/ 1153888 h 2380521"/>
              <a:gd name="connsiteX962" fmla="*/ 6154391 w 8023328"/>
              <a:gd name="connsiteY962" fmla="*/ 1166286 h 2380521"/>
              <a:gd name="connsiteX963" fmla="*/ 6141994 w 8023328"/>
              <a:gd name="connsiteY963" fmla="*/ 1153888 h 2380521"/>
              <a:gd name="connsiteX964" fmla="*/ 6154391 w 8023328"/>
              <a:gd name="connsiteY964" fmla="*/ 1140032 h 2380521"/>
              <a:gd name="connsiteX965" fmla="*/ 6083559 w 8023328"/>
              <a:gd name="connsiteY965" fmla="*/ 1140032 h 2380521"/>
              <a:gd name="connsiteX966" fmla="*/ 6097415 w 8023328"/>
              <a:gd name="connsiteY966" fmla="*/ 1153888 h 2380521"/>
              <a:gd name="connsiteX967" fmla="*/ 6083559 w 8023328"/>
              <a:gd name="connsiteY967" fmla="*/ 1166286 h 2380521"/>
              <a:gd name="connsiteX968" fmla="*/ 6071162 w 8023328"/>
              <a:gd name="connsiteY968" fmla="*/ 1153888 h 2380521"/>
              <a:gd name="connsiteX969" fmla="*/ 6083559 w 8023328"/>
              <a:gd name="connsiteY969" fmla="*/ 1140032 h 2380521"/>
              <a:gd name="connsiteX970" fmla="*/ 6009356 w 8023328"/>
              <a:gd name="connsiteY970" fmla="*/ 1140032 h 2380521"/>
              <a:gd name="connsiteX971" fmla="*/ 6023212 w 8023328"/>
              <a:gd name="connsiteY971" fmla="*/ 1153888 h 2380521"/>
              <a:gd name="connsiteX972" fmla="*/ 6009356 w 8023328"/>
              <a:gd name="connsiteY972" fmla="*/ 1166286 h 2380521"/>
              <a:gd name="connsiteX973" fmla="*/ 5996959 w 8023328"/>
              <a:gd name="connsiteY973" fmla="*/ 1153888 h 2380521"/>
              <a:gd name="connsiteX974" fmla="*/ 6009356 w 8023328"/>
              <a:gd name="connsiteY974" fmla="*/ 1140032 h 2380521"/>
              <a:gd name="connsiteX975" fmla="*/ 5940548 w 8023328"/>
              <a:gd name="connsiteY975" fmla="*/ 1140032 h 2380521"/>
              <a:gd name="connsiteX976" fmla="*/ 5955726 w 8023328"/>
              <a:gd name="connsiteY976" fmla="*/ 1153888 h 2380521"/>
              <a:gd name="connsiteX977" fmla="*/ 5940548 w 8023328"/>
              <a:gd name="connsiteY977" fmla="*/ 1166286 h 2380521"/>
              <a:gd name="connsiteX978" fmla="*/ 5926130 w 8023328"/>
              <a:gd name="connsiteY978" fmla="*/ 1153888 h 2380521"/>
              <a:gd name="connsiteX979" fmla="*/ 5940548 w 8023328"/>
              <a:gd name="connsiteY979" fmla="*/ 1140032 h 2380521"/>
              <a:gd name="connsiteX980" fmla="*/ 5870088 w 8023328"/>
              <a:gd name="connsiteY980" fmla="*/ 1140032 h 2380521"/>
              <a:gd name="connsiteX981" fmla="*/ 5884877 w 8023328"/>
              <a:gd name="connsiteY981" fmla="*/ 1153888 h 2380521"/>
              <a:gd name="connsiteX982" fmla="*/ 5870088 w 8023328"/>
              <a:gd name="connsiteY982" fmla="*/ 1166286 h 2380521"/>
              <a:gd name="connsiteX983" fmla="*/ 5855299 w 8023328"/>
              <a:gd name="connsiteY983" fmla="*/ 1153888 h 2380521"/>
              <a:gd name="connsiteX984" fmla="*/ 5870088 w 8023328"/>
              <a:gd name="connsiteY984" fmla="*/ 1140032 h 2380521"/>
              <a:gd name="connsiteX985" fmla="*/ 5799257 w 8023328"/>
              <a:gd name="connsiteY985" fmla="*/ 1140032 h 2380521"/>
              <a:gd name="connsiteX986" fmla="*/ 5814045 w 8023328"/>
              <a:gd name="connsiteY986" fmla="*/ 1153888 h 2380521"/>
              <a:gd name="connsiteX987" fmla="*/ 5799257 w 8023328"/>
              <a:gd name="connsiteY987" fmla="*/ 1166286 h 2380521"/>
              <a:gd name="connsiteX988" fmla="*/ 5784469 w 8023328"/>
              <a:gd name="connsiteY988" fmla="*/ 1153888 h 2380521"/>
              <a:gd name="connsiteX989" fmla="*/ 5799257 w 8023328"/>
              <a:gd name="connsiteY989" fmla="*/ 1140032 h 2380521"/>
              <a:gd name="connsiteX990" fmla="*/ 5724122 w 8023328"/>
              <a:gd name="connsiteY990" fmla="*/ 1140032 h 2380521"/>
              <a:gd name="connsiteX991" fmla="*/ 5736519 w 8023328"/>
              <a:gd name="connsiteY991" fmla="*/ 1153888 h 2380521"/>
              <a:gd name="connsiteX992" fmla="*/ 5724122 w 8023328"/>
              <a:gd name="connsiteY992" fmla="*/ 1166286 h 2380521"/>
              <a:gd name="connsiteX993" fmla="*/ 5710266 w 8023328"/>
              <a:gd name="connsiteY993" fmla="*/ 1153888 h 2380521"/>
              <a:gd name="connsiteX994" fmla="*/ 5724122 w 8023328"/>
              <a:gd name="connsiteY994" fmla="*/ 1140032 h 2380521"/>
              <a:gd name="connsiteX995" fmla="*/ 5653291 w 8023328"/>
              <a:gd name="connsiteY995" fmla="*/ 1140032 h 2380521"/>
              <a:gd name="connsiteX996" fmla="*/ 5665688 w 8023328"/>
              <a:gd name="connsiteY996" fmla="*/ 1153888 h 2380521"/>
              <a:gd name="connsiteX997" fmla="*/ 5653291 w 8023328"/>
              <a:gd name="connsiteY997" fmla="*/ 1166286 h 2380521"/>
              <a:gd name="connsiteX998" fmla="*/ 5639435 w 8023328"/>
              <a:gd name="connsiteY998" fmla="*/ 1153888 h 2380521"/>
              <a:gd name="connsiteX999" fmla="*/ 5653291 w 8023328"/>
              <a:gd name="connsiteY999" fmla="*/ 1140032 h 2380521"/>
              <a:gd name="connsiteX1000" fmla="*/ 5581002 w 8023328"/>
              <a:gd name="connsiteY1000" fmla="*/ 1140032 h 2380521"/>
              <a:gd name="connsiteX1001" fmla="*/ 5594858 w 8023328"/>
              <a:gd name="connsiteY1001" fmla="*/ 1153888 h 2380521"/>
              <a:gd name="connsiteX1002" fmla="*/ 5581002 w 8023328"/>
              <a:gd name="connsiteY1002" fmla="*/ 1166286 h 2380521"/>
              <a:gd name="connsiteX1003" fmla="*/ 5568605 w 8023328"/>
              <a:gd name="connsiteY1003" fmla="*/ 1153888 h 2380521"/>
              <a:gd name="connsiteX1004" fmla="*/ 5581002 w 8023328"/>
              <a:gd name="connsiteY1004" fmla="*/ 1140032 h 2380521"/>
              <a:gd name="connsiteX1005" fmla="*/ 5510171 w 8023328"/>
              <a:gd name="connsiteY1005" fmla="*/ 1140032 h 2380521"/>
              <a:gd name="connsiteX1006" fmla="*/ 5524027 w 8023328"/>
              <a:gd name="connsiteY1006" fmla="*/ 1153888 h 2380521"/>
              <a:gd name="connsiteX1007" fmla="*/ 5510171 w 8023328"/>
              <a:gd name="connsiteY1007" fmla="*/ 1166286 h 2380521"/>
              <a:gd name="connsiteX1008" fmla="*/ 5497774 w 8023328"/>
              <a:gd name="connsiteY1008" fmla="*/ 1153888 h 2380521"/>
              <a:gd name="connsiteX1009" fmla="*/ 5510171 w 8023328"/>
              <a:gd name="connsiteY1009" fmla="*/ 1140032 h 2380521"/>
              <a:gd name="connsiteX1010" fmla="*/ 5438937 w 8023328"/>
              <a:gd name="connsiteY1010" fmla="*/ 1140032 h 2380521"/>
              <a:gd name="connsiteX1011" fmla="*/ 5453178 w 8023328"/>
              <a:gd name="connsiteY1011" fmla="*/ 1153888 h 2380521"/>
              <a:gd name="connsiteX1012" fmla="*/ 5438937 w 8023328"/>
              <a:gd name="connsiteY1012" fmla="*/ 1166286 h 2380521"/>
              <a:gd name="connsiteX1013" fmla="*/ 5426945 w 8023328"/>
              <a:gd name="connsiteY1013" fmla="*/ 1153888 h 2380521"/>
              <a:gd name="connsiteX1014" fmla="*/ 5438937 w 8023328"/>
              <a:gd name="connsiteY1014" fmla="*/ 1140032 h 2380521"/>
              <a:gd name="connsiteX1015" fmla="*/ 5367530 w 8023328"/>
              <a:gd name="connsiteY1015" fmla="*/ 1140032 h 2380521"/>
              <a:gd name="connsiteX1016" fmla="*/ 5382318 w 8023328"/>
              <a:gd name="connsiteY1016" fmla="*/ 1153888 h 2380521"/>
              <a:gd name="connsiteX1017" fmla="*/ 5367530 w 8023328"/>
              <a:gd name="connsiteY1017" fmla="*/ 1166286 h 2380521"/>
              <a:gd name="connsiteX1018" fmla="*/ 5352742 w 8023328"/>
              <a:gd name="connsiteY1018" fmla="*/ 1153888 h 2380521"/>
              <a:gd name="connsiteX1019" fmla="*/ 5367530 w 8023328"/>
              <a:gd name="connsiteY1019" fmla="*/ 1140032 h 2380521"/>
              <a:gd name="connsiteX1020" fmla="*/ 5296699 w 8023328"/>
              <a:gd name="connsiteY1020" fmla="*/ 1140032 h 2380521"/>
              <a:gd name="connsiteX1021" fmla="*/ 5311488 w 8023328"/>
              <a:gd name="connsiteY1021" fmla="*/ 1153888 h 2380521"/>
              <a:gd name="connsiteX1022" fmla="*/ 5296699 w 8023328"/>
              <a:gd name="connsiteY1022" fmla="*/ 1166286 h 2380521"/>
              <a:gd name="connsiteX1023" fmla="*/ 5281910 w 8023328"/>
              <a:gd name="connsiteY1023" fmla="*/ 1153888 h 2380521"/>
              <a:gd name="connsiteX1024" fmla="*/ 5296699 w 8023328"/>
              <a:gd name="connsiteY1024" fmla="*/ 1140032 h 2380521"/>
              <a:gd name="connsiteX1025" fmla="*/ 5225869 w 8023328"/>
              <a:gd name="connsiteY1025" fmla="*/ 1140032 h 2380521"/>
              <a:gd name="connsiteX1026" fmla="*/ 5240657 w 8023328"/>
              <a:gd name="connsiteY1026" fmla="*/ 1153888 h 2380521"/>
              <a:gd name="connsiteX1027" fmla="*/ 5225869 w 8023328"/>
              <a:gd name="connsiteY1027" fmla="*/ 1166286 h 2380521"/>
              <a:gd name="connsiteX1028" fmla="*/ 5211081 w 8023328"/>
              <a:gd name="connsiteY1028" fmla="*/ 1153888 h 2380521"/>
              <a:gd name="connsiteX1029" fmla="*/ 5225869 w 8023328"/>
              <a:gd name="connsiteY1029" fmla="*/ 1140032 h 2380521"/>
              <a:gd name="connsiteX1030" fmla="*/ 5154105 w 8023328"/>
              <a:gd name="connsiteY1030" fmla="*/ 1140032 h 2380521"/>
              <a:gd name="connsiteX1031" fmla="*/ 5166502 w 8023328"/>
              <a:gd name="connsiteY1031" fmla="*/ 1154821 h 2380521"/>
              <a:gd name="connsiteX1032" fmla="*/ 5154105 w 8023328"/>
              <a:gd name="connsiteY1032" fmla="*/ 1169610 h 2380521"/>
              <a:gd name="connsiteX1033" fmla="*/ 5140249 w 8023328"/>
              <a:gd name="connsiteY1033" fmla="*/ 1154821 h 2380521"/>
              <a:gd name="connsiteX1034" fmla="*/ 5154105 w 8023328"/>
              <a:gd name="connsiteY1034" fmla="*/ 1140032 h 2380521"/>
              <a:gd name="connsiteX1035" fmla="*/ 5083276 w 8023328"/>
              <a:gd name="connsiteY1035" fmla="*/ 1140032 h 2380521"/>
              <a:gd name="connsiteX1036" fmla="*/ 5095673 w 8023328"/>
              <a:gd name="connsiteY1036" fmla="*/ 1154821 h 2380521"/>
              <a:gd name="connsiteX1037" fmla="*/ 5083276 w 8023328"/>
              <a:gd name="connsiteY1037" fmla="*/ 1169610 h 2380521"/>
              <a:gd name="connsiteX1038" fmla="*/ 5069420 w 8023328"/>
              <a:gd name="connsiteY1038" fmla="*/ 1154821 h 2380521"/>
              <a:gd name="connsiteX1039" fmla="*/ 5083276 w 8023328"/>
              <a:gd name="connsiteY1039" fmla="*/ 1140032 h 2380521"/>
              <a:gd name="connsiteX1040" fmla="*/ 5012445 w 8023328"/>
              <a:gd name="connsiteY1040" fmla="*/ 1140032 h 2380521"/>
              <a:gd name="connsiteX1041" fmla="*/ 5024842 w 8023328"/>
              <a:gd name="connsiteY1041" fmla="*/ 1154821 h 2380521"/>
              <a:gd name="connsiteX1042" fmla="*/ 5012445 w 8023328"/>
              <a:gd name="connsiteY1042" fmla="*/ 1169610 h 2380521"/>
              <a:gd name="connsiteX1043" fmla="*/ 4998589 w 8023328"/>
              <a:gd name="connsiteY1043" fmla="*/ 1154821 h 2380521"/>
              <a:gd name="connsiteX1044" fmla="*/ 5012445 w 8023328"/>
              <a:gd name="connsiteY1044" fmla="*/ 1140032 h 2380521"/>
              <a:gd name="connsiteX1045" fmla="*/ 4940157 w 8023328"/>
              <a:gd name="connsiteY1045" fmla="*/ 1140032 h 2380521"/>
              <a:gd name="connsiteX1046" fmla="*/ 4954013 w 8023328"/>
              <a:gd name="connsiteY1046" fmla="*/ 1154821 h 2380521"/>
              <a:gd name="connsiteX1047" fmla="*/ 4940157 w 8023328"/>
              <a:gd name="connsiteY1047" fmla="*/ 1169610 h 2380521"/>
              <a:gd name="connsiteX1048" fmla="*/ 4927760 w 8023328"/>
              <a:gd name="connsiteY1048" fmla="*/ 1154821 h 2380521"/>
              <a:gd name="connsiteX1049" fmla="*/ 4940157 w 8023328"/>
              <a:gd name="connsiteY1049" fmla="*/ 1140032 h 2380521"/>
              <a:gd name="connsiteX1050" fmla="*/ 4865953 w 8023328"/>
              <a:gd name="connsiteY1050" fmla="*/ 1140032 h 2380521"/>
              <a:gd name="connsiteX1051" fmla="*/ 4879809 w 8023328"/>
              <a:gd name="connsiteY1051" fmla="*/ 1154821 h 2380521"/>
              <a:gd name="connsiteX1052" fmla="*/ 4865953 w 8023328"/>
              <a:gd name="connsiteY1052" fmla="*/ 1169610 h 2380521"/>
              <a:gd name="connsiteX1053" fmla="*/ 4853556 w 8023328"/>
              <a:gd name="connsiteY1053" fmla="*/ 1154821 h 2380521"/>
              <a:gd name="connsiteX1054" fmla="*/ 4865953 w 8023328"/>
              <a:gd name="connsiteY1054" fmla="*/ 1140032 h 2380521"/>
              <a:gd name="connsiteX1055" fmla="*/ 4795122 w 8023328"/>
              <a:gd name="connsiteY1055" fmla="*/ 1140032 h 2380521"/>
              <a:gd name="connsiteX1056" fmla="*/ 4808978 w 8023328"/>
              <a:gd name="connsiteY1056" fmla="*/ 1154821 h 2380521"/>
              <a:gd name="connsiteX1057" fmla="*/ 4795122 w 8023328"/>
              <a:gd name="connsiteY1057" fmla="*/ 1169610 h 2380521"/>
              <a:gd name="connsiteX1058" fmla="*/ 4782725 w 8023328"/>
              <a:gd name="connsiteY1058" fmla="*/ 1154821 h 2380521"/>
              <a:gd name="connsiteX1059" fmla="*/ 4795122 w 8023328"/>
              <a:gd name="connsiteY1059" fmla="*/ 1140032 h 2380521"/>
              <a:gd name="connsiteX1060" fmla="*/ 4726684 w 8023328"/>
              <a:gd name="connsiteY1060" fmla="*/ 1140032 h 2380521"/>
              <a:gd name="connsiteX1061" fmla="*/ 4741472 w 8023328"/>
              <a:gd name="connsiteY1061" fmla="*/ 1154821 h 2380521"/>
              <a:gd name="connsiteX1062" fmla="*/ 4726684 w 8023328"/>
              <a:gd name="connsiteY1062" fmla="*/ 1169610 h 2380521"/>
              <a:gd name="connsiteX1063" fmla="*/ 4711896 w 8023328"/>
              <a:gd name="connsiteY1063" fmla="*/ 1154821 h 2380521"/>
              <a:gd name="connsiteX1064" fmla="*/ 4726684 w 8023328"/>
              <a:gd name="connsiteY1064" fmla="*/ 1140032 h 2380521"/>
              <a:gd name="connsiteX1065" fmla="*/ 4655853 w 8023328"/>
              <a:gd name="connsiteY1065" fmla="*/ 1140032 h 2380521"/>
              <a:gd name="connsiteX1066" fmla="*/ 4670642 w 8023328"/>
              <a:gd name="connsiteY1066" fmla="*/ 1154821 h 2380521"/>
              <a:gd name="connsiteX1067" fmla="*/ 4655853 w 8023328"/>
              <a:gd name="connsiteY1067" fmla="*/ 1169610 h 2380521"/>
              <a:gd name="connsiteX1068" fmla="*/ 4641064 w 8023328"/>
              <a:gd name="connsiteY1068" fmla="*/ 1154821 h 2380521"/>
              <a:gd name="connsiteX1069" fmla="*/ 4655853 w 8023328"/>
              <a:gd name="connsiteY1069" fmla="*/ 1140032 h 2380521"/>
              <a:gd name="connsiteX1070" fmla="*/ 4585023 w 8023328"/>
              <a:gd name="connsiteY1070" fmla="*/ 1140032 h 2380521"/>
              <a:gd name="connsiteX1071" fmla="*/ 4599811 w 8023328"/>
              <a:gd name="connsiteY1071" fmla="*/ 1154821 h 2380521"/>
              <a:gd name="connsiteX1072" fmla="*/ 4585023 w 8023328"/>
              <a:gd name="connsiteY1072" fmla="*/ 1169610 h 2380521"/>
              <a:gd name="connsiteX1073" fmla="*/ 4570235 w 8023328"/>
              <a:gd name="connsiteY1073" fmla="*/ 1154821 h 2380521"/>
              <a:gd name="connsiteX1074" fmla="*/ 4585023 w 8023328"/>
              <a:gd name="connsiteY1074" fmla="*/ 1140032 h 2380521"/>
              <a:gd name="connsiteX1075" fmla="*/ 4513260 w 8023328"/>
              <a:gd name="connsiteY1075" fmla="*/ 1140032 h 2380521"/>
              <a:gd name="connsiteX1076" fmla="*/ 4525657 w 8023328"/>
              <a:gd name="connsiteY1076" fmla="*/ 1154821 h 2380521"/>
              <a:gd name="connsiteX1077" fmla="*/ 4513260 w 8023328"/>
              <a:gd name="connsiteY1077" fmla="*/ 1169610 h 2380521"/>
              <a:gd name="connsiteX1078" fmla="*/ 4499404 w 8023328"/>
              <a:gd name="connsiteY1078" fmla="*/ 1154821 h 2380521"/>
              <a:gd name="connsiteX1079" fmla="*/ 4513260 w 8023328"/>
              <a:gd name="connsiteY1079" fmla="*/ 1140032 h 2380521"/>
              <a:gd name="connsiteX1080" fmla="*/ 4439056 w 8023328"/>
              <a:gd name="connsiteY1080" fmla="*/ 1140032 h 2380521"/>
              <a:gd name="connsiteX1081" fmla="*/ 4451453 w 8023328"/>
              <a:gd name="connsiteY1081" fmla="*/ 1154821 h 2380521"/>
              <a:gd name="connsiteX1082" fmla="*/ 4439056 w 8023328"/>
              <a:gd name="connsiteY1082" fmla="*/ 1169610 h 2380521"/>
              <a:gd name="connsiteX1083" fmla="*/ 4425200 w 8023328"/>
              <a:gd name="connsiteY1083" fmla="*/ 1154821 h 2380521"/>
              <a:gd name="connsiteX1084" fmla="*/ 4439056 w 8023328"/>
              <a:gd name="connsiteY1084" fmla="*/ 1140032 h 2380521"/>
              <a:gd name="connsiteX1085" fmla="*/ 4366768 w 8023328"/>
              <a:gd name="connsiteY1085" fmla="*/ 1140032 h 2380521"/>
              <a:gd name="connsiteX1086" fmla="*/ 4380624 w 8023328"/>
              <a:gd name="connsiteY1086" fmla="*/ 1154821 h 2380521"/>
              <a:gd name="connsiteX1087" fmla="*/ 4366768 w 8023328"/>
              <a:gd name="connsiteY1087" fmla="*/ 1169610 h 2380521"/>
              <a:gd name="connsiteX1088" fmla="*/ 4354371 w 8023328"/>
              <a:gd name="connsiteY1088" fmla="*/ 1154821 h 2380521"/>
              <a:gd name="connsiteX1089" fmla="*/ 4366768 w 8023328"/>
              <a:gd name="connsiteY1089" fmla="*/ 1140032 h 2380521"/>
              <a:gd name="connsiteX1090" fmla="*/ 4295937 w 8023328"/>
              <a:gd name="connsiteY1090" fmla="*/ 1140032 h 2380521"/>
              <a:gd name="connsiteX1091" fmla="*/ 4309793 w 8023328"/>
              <a:gd name="connsiteY1091" fmla="*/ 1154821 h 2380521"/>
              <a:gd name="connsiteX1092" fmla="*/ 4295937 w 8023328"/>
              <a:gd name="connsiteY1092" fmla="*/ 1169610 h 2380521"/>
              <a:gd name="connsiteX1093" fmla="*/ 4283540 w 8023328"/>
              <a:gd name="connsiteY1093" fmla="*/ 1154821 h 2380521"/>
              <a:gd name="connsiteX1094" fmla="*/ 4295937 w 8023328"/>
              <a:gd name="connsiteY1094" fmla="*/ 1140032 h 2380521"/>
              <a:gd name="connsiteX1095" fmla="*/ 4225107 w 8023328"/>
              <a:gd name="connsiteY1095" fmla="*/ 1140032 h 2380521"/>
              <a:gd name="connsiteX1096" fmla="*/ 4238963 w 8023328"/>
              <a:gd name="connsiteY1096" fmla="*/ 1154821 h 2380521"/>
              <a:gd name="connsiteX1097" fmla="*/ 4225107 w 8023328"/>
              <a:gd name="connsiteY1097" fmla="*/ 1169610 h 2380521"/>
              <a:gd name="connsiteX1098" fmla="*/ 4212710 w 8023328"/>
              <a:gd name="connsiteY1098" fmla="*/ 1154821 h 2380521"/>
              <a:gd name="connsiteX1099" fmla="*/ 4225107 w 8023328"/>
              <a:gd name="connsiteY1099" fmla="*/ 1140032 h 2380521"/>
              <a:gd name="connsiteX1100" fmla="*/ 4153295 w 8023328"/>
              <a:gd name="connsiteY1100" fmla="*/ 1140032 h 2380521"/>
              <a:gd name="connsiteX1101" fmla="*/ 4168083 w 8023328"/>
              <a:gd name="connsiteY1101" fmla="*/ 1154821 h 2380521"/>
              <a:gd name="connsiteX1102" fmla="*/ 4153295 w 8023328"/>
              <a:gd name="connsiteY1102" fmla="*/ 1169610 h 2380521"/>
              <a:gd name="connsiteX1103" fmla="*/ 4138507 w 8023328"/>
              <a:gd name="connsiteY1103" fmla="*/ 1154821 h 2380521"/>
              <a:gd name="connsiteX1104" fmla="*/ 4153295 w 8023328"/>
              <a:gd name="connsiteY1104" fmla="*/ 1140032 h 2380521"/>
              <a:gd name="connsiteX1105" fmla="*/ 4082465 w 8023328"/>
              <a:gd name="connsiteY1105" fmla="*/ 1140032 h 2380521"/>
              <a:gd name="connsiteX1106" fmla="*/ 4097254 w 8023328"/>
              <a:gd name="connsiteY1106" fmla="*/ 1154821 h 2380521"/>
              <a:gd name="connsiteX1107" fmla="*/ 4082465 w 8023328"/>
              <a:gd name="connsiteY1107" fmla="*/ 1169610 h 2380521"/>
              <a:gd name="connsiteX1108" fmla="*/ 4067676 w 8023328"/>
              <a:gd name="connsiteY1108" fmla="*/ 1154821 h 2380521"/>
              <a:gd name="connsiteX1109" fmla="*/ 4082465 w 8023328"/>
              <a:gd name="connsiteY1109" fmla="*/ 1140032 h 2380521"/>
              <a:gd name="connsiteX1110" fmla="*/ 439789 w 8023328"/>
              <a:gd name="connsiteY1110" fmla="*/ 1140032 h 2380521"/>
              <a:gd name="connsiteX1111" fmla="*/ 454579 w 8023328"/>
              <a:gd name="connsiteY1111" fmla="*/ 1153888 h 2380521"/>
              <a:gd name="connsiteX1112" fmla="*/ 439789 w 8023328"/>
              <a:gd name="connsiteY1112" fmla="*/ 1166286 h 2380521"/>
              <a:gd name="connsiteX1113" fmla="*/ 425001 w 8023328"/>
              <a:gd name="connsiteY1113" fmla="*/ 1153888 h 2380521"/>
              <a:gd name="connsiteX1114" fmla="*/ 439789 w 8023328"/>
              <a:gd name="connsiteY1114" fmla="*/ 1140032 h 2380521"/>
              <a:gd name="connsiteX1115" fmla="*/ 368960 w 8023328"/>
              <a:gd name="connsiteY1115" fmla="*/ 1140032 h 2380521"/>
              <a:gd name="connsiteX1116" fmla="*/ 383747 w 8023328"/>
              <a:gd name="connsiteY1116" fmla="*/ 1153888 h 2380521"/>
              <a:gd name="connsiteX1117" fmla="*/ 368960 w 8023328"/>
              <a:gd name="connsiteY1117" fmla="*/ 1166286 h 2380521"/>
              <a:gd name="connsiteX1118" fmla="*/ 354172 w 8023328"/>
              <a:gd name="connsiteY1118" fmla="*/ 1153888 h 2380521"/>
              <a:gd name="connsiteX1119" fmla="*/ 368960 w 8023328"/>
              <a:gd name="connsiteY1119" fmla="*/ 1140032 h 2380521"/>
              <a:gd name="connsiteX1120" fmla="*/ 297194 w 8023328"/>
              <a:gd name="connsiteY1120" fmla="*/ 1140032 h 2380521"/>
              <a:gd name="connsiteX1121" fmla="*/ 309592 w 8023328"/>
              <a:gd name="connsiteY1121" fmla="*/ 1153888 h 2380521"/>
              <a:gd name="connsiteX1122" fmla="*/ 297194 w 8023328"/>
              <a:gd name="connsiteY1122" fmla="*/ 1166286 h 2380521"/>
              <a:gd name="connsiteX1123" fmla="*/ 283339 w 8023328"/>
              <a:gd name="connsiteY1123" fmla="*/ 1153888 h 2380521"/>
              <a:gd name="connsiteX1124" fmla="*/ 297194 w 8023328"/>
              <a:gd name="connsiteY1124" fmla="*/ 1140032 h 2380521"/>
              <a:gd name="connsiteX1125" fmla="*/ 226366 w 8023328"/>
              <a:gd name="connsiteY1125" fmla="*/ 1140032 h 2380521"/>
              <a:gd name="connsiteX1126" fmla="*/ 238764 w 8023328"/>
              <a:gd name="connsiteY1126" fmla="*/ 1153888 h 2380521"/>
              <a:gd name="connsiteX1127" fmla="*/ 226366 w 8023328"/>
              <a:gd name="connsiteY1127" fmla="*/ 1166286 h 2380521"/>
              <a:gd name="connsiteX1128" fmla="*/ 212510 w 8023328"/>
              <a:gd name="connsiteY1128" fmla="*/ 1153888 h 2380521"/>
              <a:gd name="connsiteX1129" fmla="*/ 226366 w 8023328"/>
              <a:gd name="connsiteY1129" fmla="*/ 1140032 h 2380521"/>
              <a:gd name="connsiteX1130" fmla="*/ 155532 w 8023328"/>
              <a:gd name="connsiteY1130" fmla="*/ 1140032 h 2380521"/>
              <a:gd name="connsiteX1131" fmla="*/ 167930 w 8023328"/>
              <a:gd name="connsiteY1131" fmla="*/ 1153888 h 2380521"/>
              <a:gd name="connsiteX1132" fmla="*/ 155532 w 8023328"/>
              <a:gd name="connsiteY1132" fmla="*/ 1166286 h 2380521"/>
              <a:gd name="connsiteX1133" fmla="*/ 141676 w 8023328"/>
              <a:gd name="connsiteY1133" fmla="*/ 1153888 h 2380521"/>
              <a:gd name="connsiteX1134" fmla="*/ 155532 w 8023328"/>
              <a:gd name="connsiteY1134" fmla="*/ 1140032 h 2380521"/>
              <a:gd name="connsiteX1135" fmla="*/ 83244 w 8023328"/>
              <a:gd name="connsiteY1135" fmla="*/ 1140032 h 2380521"/>
              <a:gd name="connsiteX1136" fmla="*/ 97100 w 8023328"/>
              <a:gd name="connsiteY1136" fmla="*/ 1153888 h 2380521"/>
              <a:gd name="connsiteX1137" fmla="*/ 83244 w 8023328"/>
              <a:gd name="connsiteY1137" fmla="*/ 1166286 h 2380521"/>
              <a:gd name="connsiteX1138" fmla="*/ 70846 w 8023328"/>
              <a:gd name="connsiteY1138" fmla="*/ 1153888 h 2380521"/>
              <a:gd name="connsiteX1139" fmla="*/ 83244 w 8023328"/>
              <a:gd name="connsiteY1139" fmla="*/ 1140032 h 2380521"/>
              <a:gd name="connsiteX1140" fmla="*/ 12008 w 8023328"/>
              <a:gd name="connsiteY1140" fmla="*/ 1140032 h 2380521"/>
              <a:gd name="connsiteX1141" fmla="*/ 26249 w 8023328"/>
              <a:gd name="connsiteY1141" fmla="*/ 1153888 h 2380521"/>
              <a:gd name="connsiteX1142" fmla="*/ 12008 w 8023328"/>
              <a:gd name="connsiteY1142" fmla="*/ 1166286 h 2380521"/>
              <a:gd name="connsiteX1143" fmla="*/ 16 w 8023328"/>
              <a:gd name="connsiteY1143" fmla="*/ 1153888 h 2380521"/>
              <a:gd name="connsiteX1144" fmla="*/ 12008 w 8023328"/>
              <a:gd name="connsiteY1144" fmla="*/ 1140032 h 2380521"/>
              <a:gd name="connsiteX1145" fmla="*/ 6867525 w 8023328"/>
              <a:gd name="connsiteY1145" fmla="*/ 1069203 h 2380521"/>
              <a:gd name="connsiteX1146" fmla="*/ 6879922 w 8023328"/>
              <a:gd name="connsiteY1146" fmla="*/ 1081600 h 2380521"/>
              <a:gd name="connsiteX1147" fmla="*/ 6867525 w 8023328"/>
              <a:gd name="connsiteY1147" fmla="*/ 1095457 h 2380521"/>
              <a:gd name="connsiteX1148" fmla="*/ 6853669 w 8023328"/>
              <a:gd name="connsiteY1148" fmla="*/ 1081600 h 2380521"/>
              <a:gd name="connsiteX1149" fmla="*/ 6867525 w 8023328"/>
              <a:gd name="connsiteY1149" fmla="*/ 1069203 h 2380521"/>
              <a:gd name="connsiteX1150" fmla="*/ 6795237 w 8023328"/>
              <a:gd name="connsiteY1150" fmla="*/ 1069203 h 2380521"/>
              <a:gd name="connsiteX1151" fmla="*/ 6809093 w 8023328"/>
              <a:gd name="connsiteY1151" fmla="*/ 1081600 h 2380521"/>
              <a:gd name="connsiteX1152" fmla="*/ 6796696 w 8023328"/>
              <a:gd name="connsiteY1152" fmla="*/ 1095457 h 2380521"/>
              <a:gd name="connsiteX1153" fmla="*/ 6782840 w 8023328"/>
              <a:gd name="connsiteY1153" fmla="*/ 1081600 h 2380521"/>
              <a:gd name="connsiteX1154" fmla="*/ 6795237 w 8023328"/>
              <a:gd name="connsiteY1154" fmla="*/ 1069203 h 2380521"/>
              <a:gd name="connsiteX1155" fmla="*/ 6724405 w 8023328"/>
              <a:gd name="connsiteY1155" fmla="*/ 1069203 h 2380521"/>
              <a:gd name="connsiteX1156" fmla="*/ 6738261 w 8023328"/>
              <a:gd name="connsiteY1156" fmla="*/ 1081600 h 2380521"/>
              <a:gd name="connsiteX1157" fmla="*/ 6724405 w 8023328"/>
              <a:gd name="connsiteY1157" fmla="*/ 1095457 h 2380521"/>
              <a:gd name="connsiteX1158" fmla="*/ 6712008 w 8023328"/>
              <a:gd name="connsiteY1158" fmla="*/ 1081600 h 2380521"/>
              <a:gd name="connsiteX1159" fmla="*/ 6724405 w 8023328"/>
              <a:gd name="connsiteY1159" fmla="*/ 1069203 h 2380521"/>
              <a:gd name="connsiteX1160" fmla="*/ 6653576 w 8023328"/>
              <a:gd name="connsiteY1160" fmla="*/ 1069203 h 2380521"/>
              <a:gd name="connsiteX1161" fmla="*/ 6667432 w 8023328"/>
              <a:gd name="connsiteY1161" fmla="*/ 1081600 h 2380521"/>
              <a:gd name="connsiteX1162" fmla="*/ 6653576 w 8023328"/>
              <a:gd name="connsiteY1162" fmla="*/ 1095457 h 2380521"/>
              <a:gd name="connsiteX1163" fmla="*/ 6641179 w 8023328"/>
              <a:gd name="connsiteY1163" fmla="*/ 1081600 h 2380521"/>
              <a:gd name="connsiteX1164" fmla="*/ 6653576 w 8023328"/>
              <a:gd name="connsiteY1164" fmla="*/ 1069203 h 2380521"/>
              <a:gd name="connsiteX1165" fmla="*/ 6581764 w 8023328"/>
              <a:gd name="connsiteY1165" fmla="*/ 1069203 h 2380521"/>
              <a:gd name="connsiteX1166" fmla="*/ 6596552 w 8023328"/>
              <a:gd name="connsiteY1166" fmla="*/ 1081600 h 2380521"/>
              <a:gd name="connsiteX1167" fmla="*/ 6581764 w 8023328"/>
              <a:gd name="connsiteY1167" fmla="*/ 1095457 h 2380521"/>
              <a:gd name="connsiteX1168" fmla="*/ 6566976 w 8023328"/>
              <a:gd name="connsiteY1168" fmla="*/ 1081600 h 2380521"/>
              <a:gd name="connsiteX1169" fmla="*/ 6581764 w 8023328"/>
              <a:gd name="connsiteY1169" fmla="*/ 1069203 h 2380521"/>
              <a:gd name="connsiteX1170" fmla="*/ 6510933 w 8023328"/>
              <a:gd name="connsiteY1170" fmla="*/ 1069203 h 2380521"/>
              <a:gd name="connsiteX1171" fmla="*/ 6525722 w 8023328"/>
              <a:gd name="connsiteY1171" fmla="*/ 1081600 h 2380521"/>
              <a:gd name="connsiteX1172" fmla="*/ 6510933 w 8023328"/>
              <a:gd name="connsiteY1172" fmla="*/ 1095457 h 2380521"/>
              <a:gd name="connsiteX1173" fmla="*/ 6496144 w 8023328"/>
              <a:gd name="connsiteY1173" fmla="*/ 1081600 h 2380521"/>
              <a:gd name="connsiteX1174" fmla="*/ 6510933 w 8023328"/>
              <a:gd name="connsiteY1174" fmla="*/ 1069203 h 2380521"/>
              <a:gd name="connsiteX1175" fmla="*/ 6440492 w 8023328"/>
              <a:gd name="connsiteY1175" fmla="*/ 1069203 h 2380521"/>
              <a:gd name="connsiteX1176" fmla="*/ 6454911 w 8023328"/>
              <a:gd name="connsiteY1176" fmla="*/ 1081600 h 2380521"/>
              <a:gd name="connsiteX1177" fmla="*/ 6440492 w 8023328"/>
              <a:gd name="connsiteY1177" fmla="*/ 1095457 h 2380521"/>
              <a:gd name="connsiteX1178" fmla="*/ 6425315 w 8023328"/>
              <a:gd name="connsiteY1178" fmla="*/ 1081600 h 2380521"/>
              <a:gd name="connsiteX1179" fmla="*/ 6440492 w 8023328"/>
              <a:gd name="connsiteY1179" fmla="*/ 1069203 h 2380521"/>
              <a:gd name="connsiteX1180" fmla="*/ 6368340 w 8023328"/>
              <a:gd name="connsiteY1180" fmla="*/ 1069203 h 2380521"/>
              <a:gd name="connsiteX1181" fmla="*/ 6380737 w 8023328"/>
              <a:gd name="connsiteY1181" fmla="*/ 1081600 h 2380521"/>
              <a:gd name="connsiteX1182" fmla="*/ 6368340 w 8023328"/>
              <a:gd name="connsiteY1182" fmla="*/ 1095457 h 2380521"/>
              <a:gd name="connsiteX1183" fmla="*/ 6354484 w 8023328"/>
              <a:gd name="connsiteY1183" fmla="*/ 1081600 h 2380521"/>
              <a:gd name="connsiteX1184" fmla="*/ 6368340 w 8023328"/>
              <a:gd name="connsiteY1184" fmla="*/ 1069203 h 2380521"/>
              <a:gd name="connsiteX1185" fmla="*/ 6297511 w 8023328"/>
              <a:gd name="connsiteY1185" fmla="*/ 1069203 h 2380521"/>
              <a:gd name="connsiteX1186" fmla="*/ 6309908 w 8023328"/>
              <a:gd name="connsiteY1186" fmla="*/ 1081600 h 2380521"/>
              <a:gd name="connsiteX1187" fmla="*/ 6297511 w 8023328"/>
              <a:gd name="connsiteY1187" fmla="*/ 1095457 h 2380521"/>
              <a:gd name="connsiteX1188" fmla="*/ 6283655 w 8023328"/>
              <a:gd name="connsiteY1188" fmla="*/ 1081600 h 2380521"/>
              <a:gd name="connsiteX1189" fmla="*/ 6297511 w 8023328"/>
              <a:gd name="connsiteY1189" fmla="*/ 1069203 h 2380521"/>
              <a:gd name="connsiteX1190" fmla="*/ 6226679 w 8023328"/>
              <a:gd name="connsiteY1190" fmla="*/ 1069203 h 2380521"/>
              <a:gd name="connsiteX1191" fmla="*/ 6239076 w 8023328"/>
              <a:gd name="connsiteY1191" fmla="*/ 1081600 h 2380521"/>
              <a:gd name="connsiteX1192" fmla="*/ 6226679 w 8023328"/>
              <a:gd name="connsiteY1192" fmla="*/ 1095457 h 2380521"/>
              <a:gd name="connsiteX1193" fmla="*/ 6212823 w 8023328"/>
              <a:gd name="connsiteY1193" fmla="*/ 1083059 h 2380521"/>
              <a:gd name="connsiteX1194" fmla="*/ 6226679 w 8023328"/>
              <a:gd name="connsiteY1194" fmla="*/ 1069203 h 2380521"/>
              <a:gd name="connsiteX1195" fmla="*/ 6154391 w 8023328"/>
              <a:gd name="connsiteY1195" fmla="*/ 1069203 h 2380521"/>
              <a:gd name="connsiteX1196" fmla="*/ 6168247 w 8023328"/>
              <a:gd name="connsiteY1196" fmla="*/ 1083059 h 2380521"/>
              <a:gd name="connsiteX1197" fmla="*/ 6154391 w 8023328"/>
              <a:gd name="connsiteY1197" fmla="*/ 1095457 h 2380521"/>
              <a:gd name="connsiteX1198" fmla="*/ 6141994 w 8023328"/>
              <a:gd name="connsiteY1198" fmla="*/ 1083059 h 2380521"/>
              <a:gd name="connsiteX1199" fmla="*/ 6154391 w 8023328"/>
              <a:gd name="connsiteY1199" fmla="*/ 1069203 h 2380521"/>
              <a:gd name="connsiteX1200" fmla="*/ 6083559 w 8023328"/>
              <a:gd name="connsiteY1200" fmla="*/ 1069203 h 2380521"/>
              <a:gd name="connsiteX1201" fmla="*/ 6097415 w 8023328"/>
              <a:gd name="connsiteY1201" fmla="*/ 1083059 h 2380521"/>
              <a:gd name="connsiteX1202" fmla="*/ 6083559 w 8023328"/>
              <a:gd name="connsiteY1202" fmla="*/ 1095457 h 2380521"/>
              <a:gd name="connsiteX1203" fmla="*/ 6071162 w 8023328"/>
              <a:gd name="connsiteY1203" fmla="*/ 1083059 h 2380521"/>
              <a:gd name="connsiteX1204" fmla="*/ 6083559 w 8023328"/>
              <a:gd name="connsiteY1204" fmla="*/ 1069203 h 2380521"/>
              <a:gd name="connsiteX1205" fmla="*/ 6009356 w 8023328"/>
              <a:gd name="connsiteY1205" fmla="*/ 1069203 h 2380521"/>
              <a:gd name="connsiteX1206" fmla="*/ 6023212 w 8023328"/>
              <a:gd name="connsiteY1206" fmla="*/ 1083059 h 2380521"/>
              <a:gd name="connsiteX1207" fmla="*/ 6009356 w 8023328"/>
              <a:gd name="connsiteY1207" fmla="*/ 1095457 h 2380521"/>
              <a:gd name="connsiteX1208" fmla="*/ 5996959 w 8023328"/>
              <a:gd name="connsiteY1208" fmla="*/ 1083059 h 2380521"/>
              <a:gd name="connsiteX1209" fmla="*/ 6009356 w 8023328"/>
              <a:gd name="connsiteY1209" fmla="*/ 1069203 h 2380521"/>
              <a:gd name="connsiteX1210" fmla="*/ 5940548 w 8023328"/>
              <a:gd name="connsiteY1210" fmla="*/ 1069203 h 2380521"/>
              <a:gd name="connsiteX1211" fmla="*/ 5955726 w 8023328"/>
              <a:gd name="connsiteY1211" fmla="*/ 1083059 h 2380521"/>
              <a:gd name="connsiteX1212" fmla="*/ 5940548 w 8023328"/>
              <a:gd name="connsiteY1212" fmla="*/ 1095457 h 2380521"/>
              <a:gd name="connsiteX1213" fmla="*/ 5926130 w 8023328"/>
              <a:gd name="connsiteY1213" fmla="*/ 1083059 h 2380521"/>
              <a:gd name="connsiteX1214" fmla="*/ 5940548 w 8023328"/>
              <a:gd name="connsiteY1214" fmla="*/ 1069203 h 2380521"/>
              <a:gd name="connsiteX1215" fmla="*/ 5870088 w 8023328"/>
              <a:gd name="connsiteY1215" fmla="*/ 1069203 h 2380521"/>
              <a:gd name="connsiteX1216" fmla="*/ 5884877 w 8023328"/>
              <a:gd name="connsiteY1216" fmla="*/ 1083059 h 2380521"/>
              <a:gd name="connsiteX1217" fmla="*/ 5870088 w 8023328"/>
              <a:gd name="connsiteY1217" fmla="*/ 1095457 h 2380521"/>
              <a:gd name="connsiteX1218" fmla="*/ 5855299 w 8023328"/>
              <a:gd name="connsiteY1218" fmla="*/ 1083059 h 2380521"/>
              <a:gd name="connsiteX1219" fmla="*/ 5870088 w 8023328"/>
              <a:gd name="connsiteY1219" fmla="*/ 1069203 h 2380521"/>
              <a:gd name="connsiteX1220" fmla="*/ 5799257 w 8023328"/>
              <a:gd name="connsiteY1220" fmla="*/ 1069203 h 2380521"/>
              <a:gd name="connsiteX1221" fmla="*/ 5814045 w 8023328"/>
              <a:gd name="connsiteY1221" fmla="*/ 1083059 h 2380521"/>
              <a:gd name="connsiteX1222" fmla="*/ 5799257 w 8023328"/>
              <a:gd name="connsiteY1222" fmla="*/ 1095457 h 2380521"/>
              <a:gd name="connsiteX1223" fmla="*/ 5784469 w 8023328"/>
              <a:gd name="connsiteY1223" fmla="*/ 1083059 h 2380521"/>
              <a:gd name="connsiteX1224" fmla="*/ 5799257 w 8023328"/>
              <a:gd name="connsiteY1224" fmla="*/ 1069203 h 2380521"/>
              <a:gd name="connsiteX1225" fmla="*/ 5724122 w 8023328"/>
              <a:gd name="connsiteY1225" fmla="*/ 1069203 h 2380521"/>
              <a:gd name="connsiteX1226" fmla="*/ 5736519 w 8023328"/>
              <a:gd name="connsiteY1226" fmla="*/ 1083059 h 2380521"/>
              <a:gd name="connsiteX1227" fmla="*/ 5724122 w 8023328"/>
              <a:gd name="connsiteY1227" fmla="*/ 1095457 h 2380521"/>
              <a:gd name="connsiteX1228" fmla="*/ 5710266 w 8023328"/>
              <a:gd name="connsiteY1228" fmla="*/ 1083059 h 2380521"/>
              <a:gd name="connsiteX1229" fmla="*/ 5724122 w 8023328"/>
              <a:gd name="connsiteY1229" fmla="*/ 1069203 h 2380521"/>
              <a:gd name="connsiteX1230" fmla="*/ 5653291 w 8023328"/>
              <a:gd name="connsiteY1230" fmla="*/ 1069203 h 2380521"/>
              <a:gd name="connsiteX1231" fmla="*/ 5665688 w 8023328"/>
              <a:gd name="connsiteY1231" fmla="*/ 1083059 h 2380521"/>
              <a:gd name="connsiteX1232" fmla="*/ 5653291 w 8023328"/>
              <a:gd name="connsiteY1232" fmla="*/ 1095457 h 2380521"/>
              <a:gd name="connsiteX1233" fmla="*/ 5639435 w 8023328"/>
              <a:gd name="connsiteY1233" fmla="*/ 1083059 h 2380521"/>
              <a:gd name="connsiteX1234" fmla="*/ 5653291 w 8023328"/>
              <a:gd name="connsiteY1234" fmla="*/ 1069203 h 2380521"/>
              <a:gd name="connsiteX1235" fmla="*/ 5581002 w 8023328"/>
              <a:gd name="connsiteY1235" fmla="*/ 1069203 h 2380521"/>
              <a:gd name="connsiteX1236" fmla="*/ 5594858 w 8023328"/>
              <a:gd name="connsiteY1236" fmla="*/ 1083059 h 2380521"/>
              <a:gd name="connsiteX1237" fmla="*/ 5581002 w 8023328"/>
              <a:gd name="connsiteY1237" fmla="*/ 1095457 h 2380521"/>
              <a:gd name="connsiteX1238" fmla="*/ 5568605 w 8023328"/>
              <a:gd name="connsiteY1238" fmla="*/ 1083059 h 2380521"/>
              <a:gd name="connsiteX1239" fmla="*/ 5581002 w 8023328"/>
              <a:gd name="connsiteY1239" fmla="*/ 1069203 h 2380521"/>
              <a:gd name="connsiteX1240" fmla="*/ 5510171 w 8023328"/>
              <a:gd name="connsiteY1240" fmla="*/ 1069203 h 2380521"/>
              <a:gd name="connsiteX1241" fmla="*/ 5524027 w 8023328"/>
              <a:gd name="connsiteY1241" fmla="*/ 1083059 h 2380521"/>
              <a:gd name="connsiteX1242" fmla="*/ 5510171 w 8023328"/>
              <a:gd name="connsiteY1242" fmla="*/ 1095457 h 2380521"/>
              <a:gd name="connsiteX1243" fmla="*/ 5497774 w 8023328"/>
              <a:gd name="connsiteY1243" fmla="*/ 1083059 h 2380521"/>
              <a:gd name="connsiteX1244" fmla="*/ 5510171 w 8023328"/>
              <a:gd name="connsiteY1244" fmla="*/ 1069203 h 2380521"/>
              <a:gd name="connsiteX1245" fmla="*/ 5438937 w 8023328"/>
              <a:gd name="connsiteY1245" fmla="*/ 1069203 h 2380521"/>
              <a:gd name="connsiteX1246" fmla="*/ 5453178 w 8023328"/>
              <a:gd name="connsiteY1246" fmla="*/ 1083059 h 2380521"/>
              <a:gd name="connsiteX1247" fmla="*/ 5438937 w 8023328"/>
              <a:gd name="connsiteY1247" fmla="*/ 1095457 h 2380521"/>
              <a:gd name="connsiteX1248" fmla="*/ 5426945 w 8023328"/>
              <a:gd name="connsiteY1248" fmla="*/ 1083059 h 2380521"/>
              <a:gd name="connsiteX1249" fmla="*/ 5438937 w 8023328"/>
              <a:gd name="connsiteY1249" fmla="*/ 1069203 h 2380521"/>
              <a:gd name="connsiteX1250" fmla="*/ 5367530 w 8023328"/>
              <a:gd name="connsiteY1250" fmla="*/ 1069203 h 2380521"/>
              <a:gd name="connsiteX1251" fmla="*/ 5382318 w 8023328"/>
              <a:gd name="connsiteY1251" fmla="*/ 1083059 h 2380521"/>
              <a:gd name="connsiteX1252" fmla="*/ 5367530 w 8023328"/>
              <a:gd name="connsiteY1252" fmla="*/ 1095457 h 2380521"/>
              <a:gd name="connsiteX1253" fmla="*/ 5352742 w 8023328"/>
              <a:gd name="connsiteY1253" fmla="*/ 1083059 h 2380521"/>
              <a:gd name="connsiteX1254" fmla="*/ 5367530 w 8023328"/>
              <a:gd name="connsiteY1254" fmla="*/ 1069203 h 2380521"/>
              <a:gd name="connsiteX1255" fmla="*/ 5296699 w 8023328"/>
              <a:gd name="connsiteY1255" fmla="*/ 1069203 h 2380521"/>
              <a:gd name="connsiteX1256" fmla="*/ 5311488 w 8023328"/>
              <a:gd name="connsiteY1256" fmla="*/ 1083059 h 2380521"/>
              <a:gd name="connsiteX1257" fmla="*/ 5296699 w 8023328"/>
              <a:gd name="connsiteY1257" fmla="*/ 1095457 h 2380521"/>
              <a:gd name="connsiteX1258" fmla="*/ 5281910 w 8023328"/>
              <a:gd name="connsiteY1258" fmla="*/ 1083059 h 2380521"/>
              <a:gd name="connsiteX1259" fmla="*/ 5296699 w 8023328"/>
              <a:gd name="connsiteY1259" fmla="*/ 1069203 h 2380521"/>
              <a:gd name="connsiteX1260" fmla="*/ 5225869 w 8023328"/>
              <a:gd name="connsiteY1260" fmla="*/ 1069203 h 2380521"/>
              <a:gd name="connsiteX1261" fmla="*/ 5240657 w 8023328"/>
              <a:gd name="connsiteY1261" fmla="*/ 1083059 h 2380521"/>
              <a:gd name="connsiteX1262" fmla="*/ 5225869 w 8023328"/>
              <a:gd name="connsiteY1262" fmla="*/ 1095457 h 2380521"/>
              <a:gd name="connsiteX1263" fmla="*/ 5211081 w 8023328"/>
              <a:gd name="connsiteY1263" fmla="*/ 1083059 h 2380521"/>
              <a:gd name="connsiteX1264" fmla="*/ 5225869 w 8023328"/>
              <a:gd name="connsiteY1264" fmla="*/ 1069203 h 2380521"/>
              <a:gd name="connsiteX1265" fmla="*/ 5154105 w 8023328"/>
              <a:gd name="connsiteY1265" fmla="*/ 1069203 h 2380521"/>
              <a:gd name="connsiteX1266" fmla="*/ 5166502 w 8023328"/>
              <a:gd name="connsiteY1266" fmla="*/ 1083059 h 2380521"/>
              <a:gd name="connsiteX1267" fmla="*/ 5154105 w 8023328"/>
              <a:gd name="connsiteY1267" fmla="*/ 1095457 h 2380521"/>
              <a:gd name="connsiteX1268" fmla="*/ 5140249 w 8023328"/>
              <a:gd name="connsiteY1268" fmla="*/ 1083059 h 2380521"/>
              <a:gd name="connsiteX1269" fmla="*/ 5154105 w 8023328"/>
              <a:gd name="connsiteY1269" fmla="*/ 1069203 h 2380521"/>
              <a:gd name="connsiteX1270" fmla="*/ 5083276 w 8023328"/>
              <a:gd name="connsiteY1270" fmla="*/ 1069203 h 2380521"/>
              <a:gd name="connsiteX1271" fmla="*/ 5095673 w 8023328"/>
              <a:gd name="connsiteY1271" fmla="*/ 1083059 h 2380521"/>
              <a:gd name="connsiteX1272" fmla="*/ 5083276 w 8023328"/>
              <a:gd name="connsiteY1272" fmla="*/ 1095457 h 2380521"/>
              <a:gd name="connsiteX1273" fmla="*/ 5069420 w 8023328"/>
              <a:gd name="connsiteY1273" fmla="*/ 1083059 h 2380521"/>
              <a:gd name="connsiteX1274" fmla="*/ 5083276 w 8023328"/>
              <a:gd name="connsiteY1274" fmla="*/ 1069203 h 2380521"/>
              <a:gd name="connsiteX1275" fmla="*/ 5012445 w 8023328"/>
              <a:gd name="connsiteY1275" fmla="*/ 1069203 h 2380521"/>
              <a:gd name="connsiteX1276" fmla="*/ 5024842 w 8023328"/>
              <a:gd name="connsiteY1276" fmla="*/ 1083059 h 2380521"/>
              <a:gd name="connsiteX1277" fmla="*/ 5012445 w 8023328"/>
              <a:gd name="connsiteY1277" fmla="*/ 1095457 h 2380521"/>
              <a:gd name="connsiteX1278" fmla="*/ 4998589 w 8023328"/>
              <a:gd name="connsiteY1278" fmla="*/ 1083059 h 2380521"/>
              <a:gd name="connsiteX1279" fmla="*/ 5012445 w 8023328"/>
              <a:gd name="connsiteY1279" fmla="*/ 1069203 h 2380521"/>
              <a:gd name="connsiteX1280" fmla="*/ 4940157 w 8023328"/>
              <a:gd name="connsiteY1280" fmla="*/ 1069203 h 2380521"/>
              <a:gd name="connsiteX1281" fmla="*/ 4954013 w 8023328"/>
              <a:gd name="connsiteY1281" fmla="*/ 1083059 h 2380521"/>
              <a:gd name="connsiteX1282" fmla="*/ 4940157 w 8023328"/>
              <a:gd name="connsiteY1282" fmla="*/ 1095457 h 2380521"/>
              <a:gd name="connsiteX1283" fmla="*/ 4927760 w 8023328"/>
              <a:gd name="connsiteY1283" fmla="*/ 1083059 h 2380521"/>
              <a:gd name="connsiteX1284" fmla="*/ 4940157 w 8023328"/>
              <a:gd name="connsiteY1284" fmla="*/ 1069203 h 2380521"/>
              <a:gd name="connsiteX1285" fmla="*/ 4865953 w 8023328"/>
              <a:gd name="connsiteY1285" fmla="*/ 1069203 h 2380521"/>
              <a:gd name="connsiteX1286" fmla="*/ 4879809 w 8023328"/>
              <a:gd name="connsiteY1286" fmla="*/ 1083059 h 2380521"/>
              <a:gd name="connsiteX1287" fmla="*/ 4865953 w 8023328"/>
              <a:gd name="connsiteY1287" fmla="*/ 1095457 h 2380521"/>
              <a:gd name="connsiteX1288" fmla="*/ 4853556 w 8023328"/>
              <a:gd name="connsiteY1288" fmla="*/ 1083059 h 2380521"/>
              <a:gd name="connsiteX1289" fmla="*/ 4865953 w 8023328"/>
              <a:gd name="connsiteY1289" fmla="*/ 1069203 h 2380521"/>
              <a:gd name="connsiteX1290" fmla="*/ 4795122 w 8023328"/>
              <a:gd name="connsiteY1290" fmla="*/ 1069203 h 2380521"/>
              <a:gd name="connsiteX1291" fmla="*/ 4808978 w 8023328"/>
              <a:gd name="connsiteY1291" fmla="*/ 1083059 h 2380521"/>
              <a:gd name="connsiteX1292" fmla="*/ 4795122 w 8023328"/>
              <a:gd name="connsiteY1292" fmla="*/ 1095457 h 2380521"/>
              <a:gd name="connsiteX1293" fmla="*/ 4782725 w 8023328"/>
              <a:gd name="connsiteY1293" fmla="*/ 1083059 h 2380521"/>
              <a:gd name="connsiteX1294" fmla="*/ 4795122 w 8023328"/>
              <a:gd name="connsiteY1294" fmla="*/ 1069203 h 2380521"/>
              <a:gd name="connsiteX1295" fmla="*/ 4726684 w 8023328"/>
              <a:gd name="connsiteY1295" fmla="*/ 1069203 h 2380521"/>
              <a:gd name="connsiteX1296" fmla="*/ 4741472 w 8023328"/>
              <a:gd name="connsiteY1296" fmla="*/ 1083059 h 2380521"/>
              <a:gd name="connsiteX1297" fmla="*/ 4726684 w 8023328"/>
              <a:gd name="connsiteY1297" fmla="*/ 1095457 h 2380521"/>
              <a:gd name="connsiteX1298" fmla="*/ 4711896 w 8023328"/>
              <a:gd name="connsiteY1298" fmla="*/ 1083059 h 2380521"/>
              <a:gd name="connsiteX1299" fmla="*/ 4726684 w 8023328"/>
              <a:gd name="connsiteY1299" fmla="*/ 1069203 h 2380521"/>
              <a:gd name="connsiteX1300" fmla="*/ 4655853 w 8023328"/>
              <a:gd name="connsiteY1300" fmla="*/ 1069203 h 2380521"/>
              <a:gd name="connsiteX1301" fmla="*/ 4670642 w 8023328"/>
              <a:gd name="connsiteY1301" fmla="*/ 1083059 h 2380521"/>
              <a:gd name="connsiteX1302" fmla="*/ 4655853 w 8023328"/>
              <a:gd name="connsiteY1302" fmla="*/ 1095457 h 2380521"/>
              <a:gd name="connsiteX1303" fmla="*/ 4641064 w 8023328"/>
              <a:gd name="connsiteY1303" fmla="*/ 1083059 h 2380521"/>
              <a:gd name="connsiteX1304" fmla="*/ 4655853 w 8023328"/>
              <a:gd name="connsiteY1304" fmla="*/ 1069203 h 2380521"/>
              <a:gd name="connsiteX1305" fmla="*/ 4585023 w 8023328"/>
              <a:gd name="connsiteY1305" fmla="*/ 1069203 h 2380521"/>
              <a:gd name="connsiteX1306" fmla="*/ 4599811 w 8023328"/>
              <a:gd name="connsiteY1306" fmla="*/ 1083059 h 2380521"/>
              <a:gd name="connsiteX1307" fmla="*/ 4585023 w 8023328"/>
              <a:gd name="connsiteY1307" fmla="*/ 1095457 h 2380521"/>
              <a:gd name="connsiteX1308" fmla="*/ 4570235 w 8023328"/>
              <a:gd name="connsiteY1308" fmla="*/ 1083059 h 2380521"/>
              <a:gd name="connsiteX1309" fmla="*/ 4585023 w 8023328"/>
              <a:gd name="connsiteY1309" fmla="*/ 1069203 h 2380521"/>
              <a:gd name="connsiteX1310" fmla="*/ 4513260 w 8023328"/>
              <a:gd name="connsiteY1310" fmla="*/ 1069203 h 2380521"/>
              <a:gd name="connsiteX1311" fmla="*/ 4525657 w 8023328"/>
              <a:gd name="connsiteY1311" fmla="*/ 1083991 h 2380521"/>
              <a:gd name="connsiteX1312" fmla="*/ 4513260 w 8023328"/>
              <a:gd name="connsiteY1312" fmla="*/ 1098780 h 2380521"/>
              <a:gd name="connsiteX1313" fmla="*/ 4499404 w 8023328"/>
              <a:gd name="connsiteY1313" fmla="*/ 1083991 h 2380521"/>
              <a:gd name="connsiteX1314" fmla="*/ 4513260 w 8023328"/>
              <a:gd name="connsiteY1314" fmla="*/ 1069203 h 2380521"/>
              <a:gd name="connsiteX1315" fmla="*/ 4439056 w 8023328"/>
              <a:gd name="connsiteY1315" fmla="*/ 1069203 h 2380521"/>
              <a:gd name="connsiteX1316" fmla="*/ 4451453 w 8023328"/>
              <a:gd name="connsiteY1316" fmla="*/ 1083991 h 2380521"/>
              <a:gd name="connsiteX1317" fmla="*/ 4439056 w 8023328"/>
              <a:gd name="connsiteY1317" fmla="*/ 1098780 h 2380521"/>
              <a:gd name="connsiteX1318" fmla="*/ 4425200 w 8023328"/>
              <a:gd name="connsiteY1318" fmla="*/ 1083991 h 2380521"/>
              <a:gd name="connsiteX1319" fmla="*/ 4439056 w 8023328"/>
              <a:gd name="connsiteY1319" fmla="*/ 1069203 h 2380521"/>
              <a:gd name="connsiteX1320" fmla="*/ 4366768 w 8023328"/>
              <a:gd name="connsiteY1320" fmla="*/ 1069203 h 2380521"/>
              <a:gd name="connsiteX1321" fmla="*/ 4380624 w 8023328"/>
              <a:gd name="connsiteY1321" fmla="*/ 1083991 h 2380521"/>
              <a:gd name="connsiteX1322" fmla="*/ 4366768 w 8023328"/>
              <a:gd name="connsiteY1322" fmla="*/ 1098780 h 2380521"/>
              <a:gd name="connsiteX1323" fmla="*/ 4354371 w 8023328"/>
              <a:gd name="connsiteY1323" fmla="*/ 1083991 h 2380521"/>
              <a:gd name="connsiteX1324" fmla="*/ 4366768 w 8023328"/>
              <a:gd name="connsiteY1324" fmla="*/ 1069203 h 2380521"/>
              <a:gd name="connsiteX1325" fmla="*/ 4295937 w 8023328"/>
              <a:gd name="connsiteY1325" fmla="*/ 1069203 h 2380521"/>
              <a:gd name="connsiteX1326" fmla="*/ 4309793 w 8023328"/>
              <a:gd name="connsiteY1326" fmla="*/ 1083991 h 2380521"/>
              <a:gd name="connsiteX1327" fmla="*/ 4295937 w 8023328"/>
              <a:gd name="connsiteY1327" fmla="*/ 1098780 h 2380521"/>
              <a:gd name="connsiteX1328" fmla="*/ 4283540 w 8023328"/>
              <a:gd name="connsiteY1328" fmla="*/ 1083991 h 2380521"/>
              <a:gd name="connsiteX1329" fmla="*/ 4295937 w 8023328"/>
              <a:gd name="connsiteY1329" fmla="*/ 1069203 h 2380521"/>
              <a:gd name="connsiteX1330" fmla="*/ 4225107 w 8023328"/>
              <a:gd name="connsiteY1330" fmla="*/ 1069203 h 2380521"/>
              <a:gd name="connsiteX1331" fmla="*/ 4238963 w 8023328"/>
              <a:gd name="connsiteY1331" fmla="*/ 1083991 h 2380521"/>
              <a:gd name="connsiteX1332" fmla="*/ 4225107 w 8023328"/>
              <a:gd name="connsiteY1332" fmla="*/ 1098780 h 2380521"/>
              <a:gd name="connsiteX1333" fmla="*/ 4212710 w 8023328"/>
              <a:gd name="connsiteY1333" fmla="*/ 1083991 h 2380521"/>
              <a:gd name="connsiteX1334" fmla="*/ 4225107 w 8023328"/>
              <a:gd name="connsiteY1334" fmla="*/ 1069203 h 2380521"/>
              <a:gd name="connsiteX1335" fmla="*/ 4153295 w 8023328"/>
              <a:gd name="connsiteY1335" fmla="*/ 1069203 h 2380521"/>
              <a:gd name="connsiteX1336" fmla="*/ 4168083 w 8023328"/>
              <a:gd name="connsiteY1336" fmla="*/ 1083991 h 2380521"/>
              <a:gd name="connsiteX1337" fmla="*/ 4153295 w 8023328"/>
              <a:gd name="connsiteY1337" fmla="*/ 1098780 h 2380521"/>
              <a:gd name="connsiteX1338" fmla="*/ 4138507 w 8023328"/>
              <a:gd name="connsiteY1338" fmla="*/ 1083991 h 2380521"/>
              <a:gd name="connsiteX1339" fmla="*/ 4153295 w 8023328"/>
              <a:gd name="connsiteY1339" fmla="*/ 1069203 h 2380521"/>
              <a:gd name="connsiteX1340" fmla="*/ 4082465 w 8023328"/>
              <a:gd name="connsiteY1340" fmla="*/ 1069203 h 2380521"/>
              <a:gd name="connsiteX1341" fmla="*/ 4097254 w 8023328"/>
              <a:gd name="connsiteY1341" fmla="*/ 1083991 h 2380521"/>
              <a:gd name="connsiteX1342" fmla="*/ 4082465 w 8023328"/>
              <a:gd name="connsiteY1342" fmla="*/ 1098780 h 2380521"/>
              <a:gd name="connsiteX1343" fmla="*/ 4067676 w 8023328"/>
              <a:gd name="connsiteY1343" fmla="*/ 1083991 h 2380521"/>
              <a:gd name="connsiteX1344" fmla="*/ 4082465 w 8023328"/>
              <a:gd name="connsiteY1344" fmla="*/ 1069203 h 2380521"/>
              <a:gd name="connsiteX1345" fmla="*/ 4011635 w 8023328"/>
              <a:gd name="connsiteY1345" fmla="*/ 1069203 h 2380521"/>
              <a:gd name="connsiteX1346" fmla="*/ 4026423 w 8023328"/>
              <a:gd name="connsiteY1346" fmla="*/ 1083991 h 2380521"/>
              <a:gd name="connsiteX1347" fmla="*/ 4011635 w 8023328"/>
              <a:gd name="connsiteY1347" fmla="*/ 1098780 h 2380521"/>
              <a:gd name="connsiteX1348" fmla="*/ 3996847 w 8023328"/>
              <a:gd name="connsiteY1348" fmla="*/ 1083991 h 2380521"/>
              <a:gd name="connsiteX1349" fmla="*/ 4011635 w 8023328"/>
              <a:gd name="connsiteY1349" fmla="*/ 1069203 h 2380521"/>
              <a:gd name="connsiteX1350" fmla="*/ 3939871 w 8023328"/>
              <a:gd name="connsiteY1350" fmla="*/ 1069203 h 2380521"/>
              <a:gd name="connsiteX1351" fmla="*/ 3952268 w 8023328"/>
              <a:gd name="connsiteY1351" fmla="*/ 1083991 h 2380521"/>
              <a:gd name="connsiteX1352" fmla="*/ 3939871 w 8023328"/>
              <a:gd name="connsiteY1352" fmla="*/ 1098780 h 2380521"/>
              <a:gd name="connsiteX1353" fmla="*/ 3926015 w 8023328"/>
              <a:gd name="connsiteY1353" fmla="*/ 1083991 h 2380521"/>
              <a:gd name="connsiteX1354" fmla="*/ 3939871 w 8023328"/>
              <a:gd name="connsiteY1354" fmla="*/ 1069203 h 2380521"/>
              <a:gd name="connsiteX1355" fmla="*/ 582439 w 8023328"/>
              <a:gd name="connsiteY1355" fmla="*/ 1069203 h 2380521"/>
              <a:gd name="connsiteX1356" fmla="*/ 596295 w 8023328"/>
              <a:gd name="connsiteY1356" fmla="*/ 1083059 h 2380521"/>
              <a:gd name="connsiteX1357" fmla="*/ 582439 w 8023328"/>
              <a:gd name="connsiteY1357" fmla="*/ 1095457 h 2380521"/>
              <a:gd name="connsiteX1358" fmla="*/ 570041 w 8023328"/>
              <a:gd name="connsiteY1358" fmla="*/ 1083059 h 2380521"/>
              <a:gd name="connsiteX1359" fmla="*/ 582439 w 8023328"/>
              <a:gd name="connsiteY1359" fmla="*/ 1069203 h 2380521"/>
              <a:gd name="connsiteX1360" fmla="*/ 513628 w 8023328"/>
              <a:gd name="connsiteY1360" fmla="*/ 1069203 h 2380521"/>
              <a:gd name="connsiteX1361" fmla="*/ 528807 w 8023328"/>
              <a:gd name="connsiteY1361" fmla="*/ 1083059 h 2380521"/>
              <a:gd name="connsiteX1362" fmla="*/ 513628 w 8023328"/>
              <a:gd name="connsiteY1362" fmla="*/ 1095457 h 2380521"/>
              <a:gd name="connsiteX1363" fmla="*/ 499209 w 8023328"/>
              <a:gd name="connsiteY1363" fmla="*/ 1083059 h 2380521"/>
              <a:gd name="connsiteX1364" fmla="*/ 513628 w 8023328"/>
              <a:gd name="connsiteY1364" fmla="*/ 1069203 h 2380521"/>
              <a:gd name="connsiteX1365" fmla="*/ 439795 w 8023328"/>
              <a:gd name="connsiteY1365" fmla="*/ 1069203 h 2380521"/>
              <a:gd name="connsiteX1366" fmla="*/ 454585 w 8023328"/>
              <a:gd name="connsiteY1366" fmla="*/ 1083059 h 2380521"/>
              <a:gd name="connsiteX1367" fmla="*/ 439795 w 8023328"/>
              <a:gd name="connsiteY1367" fmla="*/ 1095457 h 2380521"/>
              <a:gd name="connsiteX1368" fmla="*/ 425007 w 8023328"/>
              <a:gd name="connsiteY1368" fmla="*/ 1083059 h 2380521"/>
              <a:gd name="connsiteX1369" fmla="*/ 439795 w 8023328"/>
              <a:gd name="connsiteY1369" fmla="*/ 1069203 h 2380521"/>
              <a:gd name="connsiteX1370" fmla="*/ 368965 w 8023328"/>
              <a:gd name="connsiteY1370" fmla="*/ 1069203 h 2380521"/>
              <a:gd name="connsiteX1371" fmla="*/ 383754 w 8023328"/>
              <a:gd name="connsiteY1371" fmla="*/ 1083059 h 2380521"/>
              <a:gd name="connsiteX1372" fmla="*/ 368965 w 8023328"/>
              <a:gd name="connsiteY1372" fmla="*/ 1095457 h 2380521"/>
              <a:gd name="connsiteX1373" fmla="*/ 354177 w 8023328"/>
              <a:gd name="connsiteY1373" fmla="*/ 1083059 h 2380521"/>
              <a:gd name="connsiteX1374" fmla="*/ 368965 w 8023328"/>
              <a:gd name="connsiteY1374" fmla="*/ 1069203 h 2380521"/>
              <a:gd name="connsiteX1375" fmla="*/ 297201 w 8023328"/>
              <a:gd name="connsiteY1375" fmla="*/ 1069203 h 2380521"/>
              <a:gd name="connsiteX1376" fmla="*/ 309599 w 8023328"/>
              <a:gd name="connsiteY1376" fmla="*/ 1083059 h 2380521"/>
              <a:gd name="connsiteX1377" fmla="*/ 297201 w 8023328"/>
              <a:gd name="connsiteY1377" fmla="*/ 1095457 h 2380521"/>
              <a:gd name="connsiteX1378" fmla="*/ 283346 w 8023328"/>
              <a:gd name="connsiteY1378" fmla="*/ 1083059 h 2380521"/>
              <a:gd name="connsiteX1379" fmla="*/ 297201 w 8023328"/>
              <a:gd name="connsiteY1379" fmla="*/ 1069203 h 2380521"/>
              <a:gd name="connsiteX1380" fmla="*/ 226372 w 8023328"/>
              <a:gd name="connsiteY1380" fmla="*/ 1069203 h 2380521"/>
              <a:gd name="connsiteX1381" fmla="*/ 238771 w 8023328"/>
              <a:gd name="connsiteY1381" fmla="*/ 1083059 h 2380521"/>
              <a:gd name="connsiteX1382" fmla="*/ 226372 w 8023328"/>
              <a:gd name="connsiteY1382" fmla="*/ 1095457 h 2380521"/>
              <a:gd name="connsiteX1383" fmla="*/ 212516 w 8023328"/>
              <a:gd name="connsiteY1383" fmla="*/ 1083059 h 2380521"/>
              <a:gd name="connsiteX1384" fmla="*/ 226372 w 8023328"/>
              <a:gd name="connsiteY1384" fmla="*/ 1069203 h 2380521"/>
              <a:gd name="connsiteX1385" fmla="*/ 154079 w 8023328"/>
              <a:gd name="connsiteY1385" fmla="*/ 1069203 h 2380521"/>
              <a:gd name="connsiteX1386" fmla="*/ 167935 w 8023328"/>
              <a:gd name="connsiteY1386" fmla="*/ 1083059 h 2380521"/>
              <a:gd name="connsiteX1387" fmla="*/ 154079 w 8023328"/>
              <a:gd name="connsiteY1387" fmla="*/ 1095457 h 2380521"/>
              <a:gd name="connsiteX1388" fmla="*/ 141682 w 8023328"/>
              <a:gd name="connsiteY1388" fmla="*/ 1083059 h 2380521"/>
              <a:gd name="connsiteX1389" fmla="*/ 154079 w 8023328"/>
              <a:gd name="connsiteY1389" fmla="*/ 1069203 h 2380521"/>
              <a:gd name="connsiteX1390" fmla="*/ 83249 w 8023328"/>
              <a:gd name="connsiteY1390" fmla="*/ 1069203 h 2380521"/>
              <a:gd name="connsiteX1391" fmla="*/ 97105 w 8023328"/>
              <a:gd name="connsiteY1391" fmla="*/ 1083059 h 2380521"/>
              <a:gd name="connsiteX1392" fmla="*/ 83249 w 8023328"/>
              <a:gd name="connsiteY1392" fmla="*/ 1095457 h 2380521"/>
              <a:gd name="connsiteX1393" fmla="*/ 70852 w 8023328"/>
              <a:gd name="connsiteY1393" fmla="*/ 1083059 h 2380521"/>
              <a:gd name="connsiteX1394" fmla="*/ 83249 w 8023328"/>
              <a:gd name="connsiteY1394" fmla="*/ 1069203 h 2380521"/>
              <a:gd name="connsiteX1395" fmla="*/ 12014 w 8023328"/>
              <a:gd name="connsiteY1395" fmla="*/ 1069203 h 2380521"/>
              <a:gd name="connsiteX1396" fmla="*/ 26255 w 8023328"/>
              <a:gd name="connsiteY1396" fmla="*/ 1083059 h 2380521"/>
              <a:gd name="connsiteX1397" fmla="*/ 12014 w 8023328"/>
              <a:gd name="connsiteY1397" fmla="*/ 1095457 h 2380521"/>
              <a:gd name="connsiteX1398" fmla="*/ 21 w 8023328"/>
              <a:gd name="connsiteY1398" fmla="*/ 1083059 h 2380521"/>
              <a:gd name="connsiteX1399" fmla="*/ 12014 w 8023328"/>
              <a:gd name="connsiteY1399" fmla="*/ 1069203 h 2380521"/>
              <a:gd name="connsiteX1400" fmla="*/ 6724405 w 8023328"/>
              <a:gd name="connsiteY1400" fmla="*/ 998371 h 2380521"/>
              <a:gd name="connsiteX1401" fmla="*/ 6738261 w 8023328"/>
              <a:gd name="connsiteY1401" fmla="*/ 1010768 h 2380521"/>
              <a:gd name="connsiteX1402" fmla="*/ 6724405 w 8023328"/>
              <a:gd name="connsiteY1402" fmla="*/ 1024625 h 2380521"/>
              <a:gd name="connsiteX1403" fmla="*/ 6712008 w 8023328"/>
              <a:gd name="connsiteY1403" fmla="*/ 1010768 h 2380521"/>
              <a:gd name="connsiteX1404" fmla="*/ 6724405 w 8023328"/>
              <a:gd name="connsiteY1404" fmla="*/ 998371 h 2380521"/>
              <a:gd name="connsiteX1405" fmla="*/ 6653576 w 8023328"/>
              <a:gd name="connsiteY1405" fmla="*/ 998371 h 2380521"/>
              <a:gd name="connsiteX1406" fmla="*/ 6667432 w 8023328"/>
              <a:gd name="connsiteY1406" fmla="*/ 1010768 h 2380521"/>
              <a:gd name="connsiteX1407" fmla="*/ 6653576 w 8023328"/>
              <a:gd name="connsiteY1407" fmla="*/ 1024625 h 2380521"/>
              <a:gd name="connsiteX1408" fmla="*/ 6641179 w 8023328"/>
              <a:gd name="connsiteY1408" fmla="*/ 1010768 h 2380521"/>
              <a:gd name="connsiteX1409" fmla="*/ 6653576 w 8023328"/>
              <a:gd name="connsiteY1409" fmla="*/ 998371 h 2380521"/>
              <a:gd name="connsiteX1410" fmla="*/ 6581764 w 8023328"/>
              <a:gd name="connsiteY1410" fmla="*/ 998371 h 2380521"/>
              <a:gd name="connsiteX1411" fmla="*/ 6596552 w 8023328"/>
              <a:gd name="connsiteY1411" fmla="*/ 1010768 h 2380521"/>
              <a:gd name="connsiteX1412" fmla="*/ 6581764 w 8023328"/>
              <a:gd name="connsiteY1412" fmla="*/ 1024625 h 2380521"/>
              <a:gd name="connsiteX1413" fmla="*/ 6566976 w 8023328"/>
              <a:gd name="connsiteY1413" fmla="*/ 1010768 h 2380521"/>
              <a:gd name="connsiteX1414" fmla="*/ 6581764 w 8023328"/>
              <a:gd name="connsiteY1414" fmla="*/ 998371 h 2380521"/>
              <a:gd name="connsiteX1415" fmla="*/ 6510933 w 8023328"/>
              <a:gd name="connsiteY1415" fmla="*/ 998371 h 2380521"/>
              <a:gd name="connsiteX1416" fmla="*/ 6525722 w 8023328"/>
              <a:gd name="connsiteY1416" fmla="*/ 1010768 h 2380521"/>
              <a:gd name="connsiteX1417" fmla="*/ 6510933 w 8023328"/>
              <a:gd name="connsiteY1417" fmla="*/ 1024625 h 2380521"/>
              <a:gd name="connsiteX1418" fmla="*/ 6496144 w 8023328"/>
              <a:gd name="connsiteY1418" fmla="*/ 1010768 h 2380521"/>
              <a:gd name="connsiteX1419" fmla="*/ 6510933 w 8023328"/>
              <a:gd name="connsiteY1419" fmla="*/ 998371 h 2380521"/>
              <a:gd name="connsiteX1420" fmla="*/ 6440492 w 8023328"/>
              <a:gd name="connsiteY1420" fmla="*/ 998371 h 2380521"/>
              <a:gd name="connsiteX1421" fmla="*/ 6454911 w 8023328"/>
              <a:gd name="connsiteY1421" fmla="*/ 1010768 h 2380521"/>
              <a:gd name="connsiteX1422" fmla="*/ 6440492 w 8023328"/>
              <a:gd name="connsiteY1422" fmla="*/ 1024625 h 2380521"/>
              <a:gd name="connsiteX1423" fmla="*/ 6425315 w 8023328"/>
              <a:gd name="connsiteY1423" fmla="*/ 1010768 h 2380521"/>
              <a:gd name="connsiteX1424" fmla="*/ 6440492 w 8023328"/>
              <a:gd name="connsiteY1424" fmla="*/ 998371 h 2380521"/>
              <a:gd name="connsiteX1425" fmla="*/ 6368340 w 8023328"/>
              <a:gd name="connsiteY1425" fmla="*/ 998371 h 2380521"/>
              <a:gd name="connsiteX1426" fmla="*/ 6380737 w 8023328"/>
              <a:gd name="connsiteY1426" fmla="*/ 1010768 h 2380521"/>
              <a:gd name="connsiteX1427" fmla="*/ 6368340 w 8023328"/>
              <a:gd name="connsiteY1427" fmla="*/ 1024625 h 2380521"/>
              <a:gd name="connsiteX1428" fmla="*/ 6354484 w 8023328"/>
              <a:gd name="connsiteY1428" fmla="*/ 1010768 h 2380521"/>
              <a:gd name="connsiteX1429" fmla="*/ 6368340 w 8023328"/>
              <a:gd name="connsiteY1429" fmla="*/ 998371 h 2380521"/>
              <a:gd name="connsiteX1430" fmla="*/ 6297511 w 8023328"/>
              <a:gd name="connsiteY1430" fmla="*/ 998371 h 2380521"/>
              <a:gd name="connsiteX1431" fmla="*/ 6309908 w 8023328"/>
              <a:gd name="connsiteY1431" fmla="*/ 1010768 h 2380521"/>
              <a:gd name="connsiteX1432" fmla="*/ 6297511 w 8023328"/>
              <a:gd name="connsiteY1432" fmla="*/ 1024625 h 2380521"/>
              <a:gd name="connsiteX1433" fmla="*/ 6283655 w 8023328"/>
              <a:gd name="connsiteY1433" fmla="*/ 1010768 h 2380521"/>
              <a:gd name="connsiteX1434" fmla="*/ 6297511 w 8023328"/>
              <a:gd name="connsiteY1434" fmla="*/ 998371 h 2380521"/>
              <a:gd name="connsiteX1435" fmla="*/ 6226679 w 8023328"/>
              <a:gd name="connsiteY1435" fmla="*/ 998371 h 2380521"/>
              <a:gd name="connsiteX1436" fmla="*/ 6239076 w 8023328"/>
              <a:gd name="connsiteY1436" fmla="*/ 1010768 h 2380521"/>
              <a:gd name="connsiteX1437" fmla="*/ 6226679 w 8023328"/>
              <a:gd name="connsiteY1437" fmla="*/ 1024625 h 2380521"/>
              <a:gd name="connsiteX1438" fmla="*/ 6212823 w 8023328"/>
              <a:gd name="connsiteY1438" fmla="*/ 1010768 h 2380521"/>
              <a:gd name="connsiteX1439" fmla="*/ 6226679 w 8023328"/>
              <a:gd name="connsiteY1439" fmla="*/ 998371 h 2380521"/>
              <a:gd name="connsiteX1440" fmla="*/ 6154391 w 8023328"/>
              <a:gd name="connsiteY1440" fmla="*/ 998371 h 2380521"/>
              <a:gd name="connsiteX1441" fmla="*/ 6168247 w 8023328"/>
              <a:gd name="connsiteY1441" fmla="*/ 1010768 h 2380521"/>
              <a:gd name="connsiteX1442" fmla="*/ 6154391 w 8023328"/>
              <a:gd name="connsiteY1442" fmla="*/ 1024625 h 2380521"/>
              <a:gd name="connsiteX1443" fmla="*/ 6141994 w 8023328"/>
              <a:gd name="connsiteY1443" fmla="*/ 1010768 h 2380521"/>
              <a:gd name="connsiteX1444" fmla="*/ 6154391 w 8023328"/>
              <a:gd name="connsiteY1444" fmla="*/ 998371 h 2380521"/>
              <a:gd name="connsiteX1445" fmla="*/ 6083559 w 8023328"/>
              <a:gd name="connsiteY1445" fmla="*/ 998371 h 2380521"/>
              <a:gd name="connsiteX1446" fmla="*/ 6097415 w 8023328"/>
              <a:gd name="connsiteY1446" fmla="*/ 1010768 h 2380521"/>
              <a:gd name="connsiteX1447" fmla="*/ 6083559 w 8023328"/>
              <a:gd name="connsiteY1447" fmla="*/ 1024625 h 2380521"/>
              <a:gd name="connsiteX1448" fmla="*/ 6071162 w 8023328"/>
              <a:gd name="connsiteY1448" fmla="*/ 1010768 h 2380521"/>
              <a:gd name="connsiteX1449" fmla="*/ 6083559 w 8023328"/>
              <a:gd name="connsiteY1449" fmla="*/ 998371 h 2380521"/>
              <a:gd name="connsiteX1450" fmla="*/ 6009356 w 8023328"/>
              <a:gd name="connsiteY1450" fmla="*/ 998371 h 2380521"/>
              <a:gd name="connsiteX1451" fmla="*/ 6023212 w 8023328"/>
              <a:gd name="connsiteY1451" fmla="*/ 1010768 h 2380521"/>
              <a:gd name="connsiteX1452" fmla="*/ 6009356 w 8023328"/>
              <a:gd name="connsiteY1452" fmla="*/ 1024625 h 2380521"/>
              <a:gd name="connsiteX1453" fmla="*/ 5996959 w 8023328"/>
              <a:gd name="connsiteY1453" fmla="*/ 1010768 h 2380521"/>
              <a:gd name="connsiteX1454" fmla="*/ 6009356 w 8023328"/>
              <a:gd name="connsiteY1454" fmla="*/ 998371 h 2380521"/>
              <a:gd name="connsiteX1455" fmla="*/ 5940548 w 8023328"/>
              <a:gd name="connsiteY1455" fmla="*/ 998371 h 2380521"/>
              <a:gd name="connsiteX1456" fmla="*/ 5955726 w 8023328"/>
              <a:gd name="connsiteY1456" fmla="*/ 1010768 h 2380521"/>
              <a:gd name="connsiteX1457" fmla="*/ 5940548 w 8023328"/>
              <a:gd name="connsiteY1457" fmla="*/ 1024625 h 2380521"/>
              <a:gd name="connsiteX1458" fmla="*/ 5926130 w 8023328"/>
              <a:gd name="connsiteY1458" fmla="*/ 1010768 h 2380521"/>
              <a:gd name="connsiteX1459" fmla="*/ 5940548 w 8023328"/>
              <a:gd name="connsiteY1459" fmla="*/ 998371 h 2380521"/>
              <a:gd name="connsiteX1460" fmla="*/ 5870088 w 8023328"/>
              <a:gd name="connsiteY1460" fmla="*/ 998371 h 2380521"/>
              <a:gd name="connsiteX1461" fmla="*/ 5884877 w 8023328"/>
              <a:gd name="connsiteY1461" fmla="*/ 1010768 h 2380521"/>
              <a:gd name="connsiteX1462" fmla="*/ 5870088 w 8023328"/>
              <a:gd name="connsiteY1462" fmla="*/ 1024625 h 2380521"/>
              <a:gd name="connsiteX1463" fmla="*/ 5855299 w 8023328"/>
              <a:gd name="connsiteY1463" fmla="*/ 1010768 h 2380521"/>
              <a:gd name="connsiteX1464" fmla="*/ 5870088 w 8023328"/>
              <a:gd name="connsiteY1464" fmla="*/ 998371 h 2380521"/>
              <a:gd name="connsiteX1465" fmla="*/ 5799257 w 8023328"/>
              <a:gd name="connsiteY1465" fmla="*/ 998371 h 2380521"/>
              <a:gd name="connsiteX1466" fmla="*/ 5814045 w 8023328"/>
              <a:gd name="connsiteY1466" fmla="*/ 1010768 h 2380521"/>
              <a:gd name="connsiteX1467" fmla="*/ 5799257 w 8023328"/>
              <a:gd name="connsiteY1467" fmla="*/ 1024625 h 2380521"/>
              <a:gd name="connsiteX1468" fmla="*/ 5784469 w 8023328"/>
              <a:gd name="connsiteY1468" fmla="*/ 1010768 h 2380521"/>
              <a:gd name="connsiteX1469" fmla="*/ 5799257 w 8023328"/>
              <a:gd name="connsiteY1469" fmla="*/ 998371 h 2380521"/>
              <a:gd name="connsiteX1470" fmla="*/ 5724122 w 8023328"/>
              <a:gd name="connsiteY1470" fmla="*/ 998371 h 2380521"/>
              <a:gd name="connsiteX1471" fmla="*/ 5736519 w 8023328"/>
              <a:gd name="connsiteY1471" fmla="*/ 1010768 h 2380521"/>
              <a:gd name="connsiteX1472" fmla="*/ 5724122 w 8023328"/>
              <a:gd name="connsiteY1472" fmla="*/ 1024625 h 2380521"/>
              <a:gd name="connsiteX1473" fmla="*/ 5710266 w 8023328"/>
              <a:gd name="connsiteY1473" fmla="*/ 1010768 h 2380521"/>
              <a:gd name="connsiteX1474" fmla="*/ 5724122 w 8023328"/>
              <a:gd name="connsiteY1474" fmla="*/ 998371 h 2380521"/>
              <a:gd name="connsiteX1475" fmla="*/ 5653291 w 8023328"/>
              <a:gd name="connsiteY1475" fmla="*/ 998371 h 2380521"/>
              <a:gd name="connsiteX1476" fmla="*/ 5665688 w 8023328"/>
              <a:gd name="connsiteY1476" fmla="*/ 1012227 h 2380521"/>
              <a:gd name="connsiteX1477" fmla="*/ 5653291 w 8023328"/>
              <a:gd name="connsiteY1477" fmla="*/ 1024625 h 2380521"/>
              <a:gd name="connsiteX1478" fmla="*/ 5639435 w 8023328"/>
              <a:gd name="connsiteY1478" fmla="*/ 1012227 h 2380521"/>
              <a:gd name="connsiteX1479" fmla="*/ 5653291 w 8023328"/>
              <a:gd name="connsiteY1479" fmla="*/ 998371 h 2380521"/>
              <a:gd name="connsiteX1480" fmla="*/ 5581002 w 8023328"/>
              <a:gd name="connsiteY1480" fmla="*/ 998371 h 2380521"/>
              <a:gd name="connsiteX1481" fmla="*/ 5594858 w 8023328"/>
              <a:gd name="connsiteY1481" fmla="*/ 1012227 h 2380521"/>
              <a:gd name="connsiteX1482" fmla="*/ 5581002 w 8023328"/>
              <a:gd name="connsiteY1482" fmla="*/ 1024625 h 2380521"/>
              <a:gd name="connsiteX1483" fmla="*/ 5568605 w 8023328"/>
              <a:gd name="connsiteY1483" fmla="*/ 1012227 h 2380521"/>
              <a:gd name="connsiteX1484" fmla="*/ 5581002 w 8023328"/>
              <a:gd name="connsiteY1484" fmla="*/ 998371 h 2380521"/>
              <a:gd name="connsiteX1485" fmla="*/ 5510171 w 8023328"/>
              <a:gd name="connsiteY1485" fmla="*/ 998371 h 2380521"/>
              <a:gd name="connsiteX1486" fmla="*/ 5524027 w 8023328"/>
              <a:gd name="connsiteY1486" fmla="*/ 1012227 h 2380521"/>
              <a:gd name="connsiteX1487" fmla="*/ 5510171 w 8023328"/>
              <a:gd name="connsiteY1487" fmla="*/ 1024625 h 2380521"/>
              <a:gd name="connsiteX1488" fmla="*/ 5497774 w 8023328"/>
              <a:gd name="connsiteY1488" fmla="*/ 1012227 h 2380521"/>
              <a:gd name="connsiteX1489" fmla="*/ 5510171 w 8023328"/>
              <a:gd name="connsiteY1489" fmla="*/ 998371 h 2380521"/>
              <a:gd name="connsiteX1490" fmla="*/ 5438937 w 8023328"/>
              <a:gd name="connsiteY1490" fmla="*/ 998371 h 2380521"/>
              <a:gd name="connsiteX1491" fmla="*/ 5453178 w 8023328"/>
              <a:gd name="connsiteY1491" fmla="*/ 1012227 h 2380521"/>
              <a:gd name="connsiteX1492" fmla="*/ 5438937 w 8023328"/>
              <a:gd name="connsiteY1492" fmla="*/ 1024625 h 2380521"/>
              <a:gd name="connsiteX1493" fmla="*/ 5426945 w 8023328"/>
              <a:gd name="connsiteY1493" fmla="*/ 1012227 h 2380521"/>
              <a:gd name="connsiteX1494" fmla="*/ 5438937 w 8023328"/>
              <a:gd name="connsiteY1494" fmla="*/ 998371 h 2380521"/>
              <a:gd name="connsiteX1495" fmla="*/ 5367530 w 8023328"/>
              <a:gd name="connsiteY1495" fmla="*/ 998371 h 2380521"/>
              <a:gd name="connsiteX1496" fmla="*/ 5382318 w 8023328"/>
              <a:gd name="connsiteY1496" fmla="*/ 1012227 h 2380521"/>
              <a:gd name="connsiteX1497" fmla="*/ 5367530 w 8023328"/>
              <a:gd name="connsiteY1497" fmla="*/ 1024625 h 2380521"/>
              <a:gd name="connsiteX1498" fmla="*/ 5352742 w 8023328"/>
              <a:gd name="connsiteY1498" fmla="*/ 1012227 h 2380521"/>
              <a:gd name="connsiteX1499" fmla="*/ 5367530 w 8023328"/>
              <a:gd name="connsiteY1499" fmla="*/ 998371 h 2380521"/>
              <a:gd name="connsiteX1500" fmla="*/ 5296699 w 8023328"/>
              <a:gd name="connsiteY1500" fmla="*/ 998371 h 2380521"/>
              <a:gd name="connsiteX1501" fmla="*/ 5311488 w 8023328"/>
              <a:gd name="connsiteY1501" fmla="*/ 1012227 h 2380521"/>
              <a:gd name="connsiteX1502" fmla="*/ 5296699 w 8023328"/>
              <a:gd name="connsiteY1502" fmla="*/ 1024625 h 2380521"/>
              <a:gd name="connsiteX1503" fmla="*/ 5281910 w 8023328"/>
              <a:gd name="connsiteY1503" fmla="*/ 1012227 h 2380521"/>
              <a:gd name="connsiteX1504" fmla="*/ 5296699 w 8023328"/>
              <a:gd name="connsiteY1504" fmla="*/ 998371 h 2380521"/>
              <a:gd name="connsiteX1505" fmla="*/ 5225869 w 8023328"/>
              <a:gd name="connsiteY1505" fmla="*/ 998371 h 2380521"/>
              <a:gd name="connsiteX1506" fmla="*/ 5240657 w 8023328"/>
              <a:gd name="connsiteY1506" fmla="*/ 1012227 h 2380521"/>
              <a:gd name="connsiteX1507" fmla="*/ 5225869 w 8023328"/>
              <a:gd name="connsiteY1507" fmla="*/ 1024625 h 2380521"/>
              <a:gd name="connsiteX1508" fmla="*/ 5211081 w 8023328"/>
              <a:gd name="connsiteY1508" fmla="*/ 1012227 h 2380521"/>
              <a:gd name="connsiteX1509" fmla="*/ 5225869 w 8023328"/>
              <a:gd name="connsiteY1509" fmla="*/ 998371 h 2380521"/>
              <a:gd name="connsiteX1510" fmla="*/ 5154105 w 8023328"/>
              <a:gd name="connsiteY1510" fmla="*/ 998371 h 2380521"/>
              <a:gd name="connsiteX1511" fmla="*/ 5166502 w 8023328"/>
              <a:gd name="connsiteY1511" fmla="*/ 1012227 h 2380521"/>
              <a:gd name="connsiteX1512" fmla="*/ 5154105 w 8023328"/>
              <a:gd name="connsiteY1512" fmla="*/ 1024625 h 2380521"/>
              <a:gd name="connsiteX1513" fmla="*/ 5140249 w 8023328"/>
              <a:gd name="connsiteY1513" fmla="*/ 1012227 h 2380521"/>
              <a:gd name="connsiteX1514" fmla="*/ 5154105 w 8023328"/>
              <a:gd name="connsiteY1514" fmla="*/ 998371 h 2380521"/>
              <a:gd name="connsiteX1515" fmla="*/ 5083276 w 8023328"/>
              <a:gd name="connsiteY1515" fmla="*/ 998371 h 2380521"/>
              <a:gd name="connsiteX1516" fmla="*/ 5095673 w 8023328"/>
              <a:gd name="connsiteY1516" fmla="*/ 1012227 h 2380521"/>
              <a:gd name="connsiteX1517" fmla="*/ 5083276 w 8023328"/>
              <a:gd name="connsiteY1517" fmla="*/ 1024625 h 2380521"/>
              <a:gd name="connsiteX1518" fmla="*/ 5069420 w 8023328"/>
              <a:gd name="connsiteY1518" fmla="*/ 1012227 h 2380521"/>
              <a:gd name="connsiteX1519" fmla="*/ 5083276 w 8023328"/>
              <a:gd name="connsiteY1519" fmla="*/ 998371 h 2380521"/>
              <a:gd name="connsiteX1520" fmla="*/ 5012445 w 8023328"/>
              <a:gd name="connsiteY1520" fmla="*/ 998371 h 2380521"/>
              <a:gd name="connsiteX1521" fmla="*/ 5024842 w 8023328"/>
              <a:gd name="connsiteY1521" fmla="*/ 1012227 h 2380521"/>
              <a:gd name="connsiteX1522" fmla="*/ 5012445 w 8023328"/>
              <a:gd name="connsiteY1522" fmla="*/ 1024625 h 2380521"/>
              <a:gd name="connsiteX1523" fmla="*/ 4998589 w 8023328"/>
              <a:gd name="connsiteY1523" fmla="*/ 1012227 h 2380521"/>
              <a:gd name="connsiteX1524" fmla="*/ 5012445 w 8023328"/>
              <a:gd name="connsiteY1524" fmla="*/ 998371 h 2380521"/>
              <a:gd name="connsiteX1525" fmla="*/ 4940157 w 8023328"/>
              <a:gd name="connsiteY1525" fmla="*/ 998371 h 2380521"/>
              <a:gd name="connsiteX1526" fmla="*/ 4954013 w 8023328"/>
              <a:gd name="connsiteY1526" fmla="*/ 1012227 h 2380521"/>
              <a:gd name="connsiteX1527" fmla="*/ 4940157 w 8023328"/>
              <a:gd name="connsiteY1527" fmla="*/ 1024625 h 2380521"/>
              <a:gd name="connsiteX1528" fmla="*/ 4927760 w 8023328"/>
              <a:gd name="connsiteY1528" fmla="*/ 1012227 h 2380521"/>
              <a:gd name="connsiteX1529" fmla="*/ 4940157 w 8023328"/>
              <a:gd name="connsiteY1529" fmla="*/ 998371 h 2380521"/>
              <a:gd name="connsiteX1530" fmla="*/ 4865953 w 8023328"/>
              <a:gd name="connsiteY1530" fmla="*/ 998371 h 2380521"/>
              <a:gd name="connsiteX1531" fmla="*/ 4879809 w 8023328"/>
              <a:gd name="connsiteY1531" fmla="*/ 1012227 h 2380521"/>
              <a:gd name="connsiteX1532" fmla="*/ 4865953 w 8023328"/>
              <a:gd name="connsiteY1532" fmla="*/ 1024625 h 2380521"/>
              <a:gd name="connsiteX1533" fmla="*/ 4853556 w 8023328"/>
              <a:gd name="connsiteY1533" fmla="*/ 1012227 h 2380521"/>
              <a:gd name="connsiteX1534" fmla="*/ 4865953 w 8023328"/>
              <a:gd name="connsiteY1534" fmla="*/ 998371 h 2380521"/>
              <a:gd name="connsiteX1535" fmla="*/ 4797514 w 8023328"/>
              <a:gd name="connsiteY1535" fmla="*/ 998371 h 2380521"/>
              <a:gd name="connsiteX1536" fmla="*/ 4812303 w 8023328"/>
              <a:gd name="connsiteY1536" fmla="*/ 1012227 h 2380521"/>
              <a:gd name="connsiteX1537" fmla="*/ 4797514 w 8023328"/>
              <a:gd name="connsiteY1537" fmla="*/ 1024625 h 2380521"/>
              <a:gd name="connsiteX1538" fmla="*/ 4782725 w 8023328"/>
              <a:gd name="connsiteY1538" fmla="*/ 1012227 h 2380521"/>
              <a:gd name="connsiteX1539" fmla="*/ 4797514 w 8023328"/>
              <a:gd name="connsiteY1539" fmla="*/ 998371 h 2380521"/>
              <a:gd name="connsiteX1540" fmla="*/ 4726684 w 8023328"/>
              <a:gd name="connsiteY1540" fmla="*/ 998371 h 2380521"/>
              <a:gd name="connsiteX1541" fmla="*/ 4741472 w 8023328"/>
              <a:gd name="connsiteY1541" fmla="*/ 1012227 h 2380521"/>
              <a:gd name="connsiteX1542" fmla="*/ 4726684 w 8023328"/>
              <a:gd name="connsiteY1542" fmla="*/ 1024625 h 2380521"/>
              <a:gd name="connsiteX1543" fmla="*/ 4711896 w 8023328"/>
              <a:gd name="connsiteY1543" fmla="*/ 1012227 h 2380521"/>
              <a:gd name="connsiteX1544" fmla="*/ 4726684 w 8023328"/>
              <a:gd name="connsiteY1544" fmla="*/ 998371 h 2380521"/>
              <a:gd name="connsiteX1545" fmla="*/ 4655853 w 8023328"/>
              <a:gd name="connsiteY1545" fmla="*/ 998371 h 2380521"/>
              <a:gd name="connsiteX1546" fmla="*/ 4670642 w 8023328"/>
              <a:gd name="connsiteY1546" fmla="*/ 1012227 h 2380521"/>
              <a:gd name="connsiteX1547" fmla="*/ 4655853 w 8023328"/>
              <a:gd name="connsiteY1547" fmla="*/ 1024625 h 2380521"/>
              <a:gd name="connsiteX1548" fmla="*/ 4641064 w 8023328"/>
              <a:gd name="connsiteY1548" fmla="*/ 1012227 h 2380521"/>
              <a:gd name="connsiteX1549" fmla="*/ 4655853 w 8023328"/>
              <a:gd name="connsiteY1549" fmla="*/ 998371 h 2380521"/>
              <a:gd name="connsiteX1550" fmla="*/ 4584091 w 8023328"/>
              <a:gd name="connsiteY1550" fmla="*/ 998371 h 2380521"/>
              <a:gd name="connsiteX1551" fmla="*/ 4596488 w 8023328"/>
              <a:gd name="connsiteY1551" fmla="*/ 1012227 h 2380521"/>
              <a:gd name="connsiteX1552" fmla="*/ 4584091 w 8023328"/>
              <a:gd name="connsiteY1552" fmla="*/ 1024625 h 2380521"/>
              <a:gd name="connsiteX1553" fmla="*/ 4570235 w 8023328"/>
              <a:gd name="connsiteY1553" fmla="*/ 1012227 h 2380521"/>
              <a:gd name="connsiteX1554" fmla="*/ 4584091 w 8023328"/>
              <a:gd name="connsiteY1554" fmla="*/ 998371 h 2380521"/>
              <a:gd name="connsiteX1555" fmla="*/ 4513260 w 8023328"/>
              <a:gd name="connsiteY1555" fmla="*/ 998371 h 2380521"/>
              <a:gd name="connsiteX1556" fmla="*/ 4525657 w 8023328"/>
              <a:gd name="connsiteY1556" fmla="*/ 1012227 h 2380521"/>
              <a:gd name="connsiteX1557" fmla="*/ 4513260 w 8023328"/>
              <a:gd name="connsiteY1557" fmla="*/ 1024625 h 2380521"/>
              <a:gd name="connsiteX1558" fmla="*/ 4499404 w 8023328"/>
              <a:gd name="connsiteY1558" fmla="*/ 1012227 h 2380521"/>
              <a:gd name="connsiteX1559" fmla="*/ 4513260 w 8023328"/>
              <a:gd name="connsiteY1559" fmla="*/ 998371 h 2380521"/>
              <a:gd name="connsiteX1560" fmla="*/ 4439056 w 8023328"/>
              <a:gd name="connsiteY1560" fmla="*/ 998371 h 2380521"/>
              <a:gd name="connsiteX1561" fmla="*/ 4451453 w 8023328"/>
              <a:gd name="connsiteY1561" fmla="*/ 1012227 h 2380521"/>
              <a:gd name="connsiteX1562" fmla="*/ 4439056 w 8023328"/>
              <a:gd name="connsiteY1562" fmla="*/ 1024625 h 2380521"/>
              <a:gd name="connsiteX1563" fmla="*/ 4425200 w 8023328"/>
              <a:gd name="connsiteY1563" fmla="*/ 1012227 h 2380521"/>
              <a:gd name="connsiteX1564" fmla="*/ 4439056 w 8023328"/>
              <a:gd name="connsiteY1564" fmla="*/ 998371 h 2380521"/>
              <a:gd name="connsiteX1565" fmla="*/ 4366768 w 8023328"/>
              <a:gd name="connsiteY1565" fmla="*/ 998371 h 2380521"/>
              <a:gd name="connsiteX1566" fmla="*/ 4380624 w 8023328"/>
              <a:gd name="connsiteY1566" fmla="*/ 1012227 h 2380521"/>
              <a:gd name="connsiteX1567" fmla="*/ 4366768 w 8023328"/>
              <a:gd name="connsiteY1567" fmla="*/ 1024625 h 2380521"/>
              <a:gd name="connsiteX1568" fmla="*/ 4354371 w 8023328"/>
              <a:gd name="connsiteY1568" fmla="*/ 1012227 h 2380521"/>
              <a:gd name="connsiteX1569" fmla="*/ 4366768 w 8023328"/>
              <a:gd name="connsiteY1569" fmla="*/ 998371 h 2380521"/>
              <a:gd name="connsiteX1570" fmla="*/ 4295937 w 8023328"/>
              <a:gd name="connsiteY1570" fmla="*/ 998371 h 2380521"/>
              <a:gd name="connsiteX1571" fmla="*/ 4309793 w 8023328"/>
              <a:gd name="connsiteY1571" fmla="*/ 1012227 h 2380521"/>
              <a:gd name="connsiteX1572" fmla="*/ 4295937 w 8023328"/>
              <a:gd name="connsiteY1572" fmla="*/ 1024625 h 2380521"/>
              <a:gd name="connsiteX1573" fmla="*/ 4283540 w 8023328"/>
              <a:gd name="connsiteY1573" fmla="*/ 1012227 h 2380521"/>
              <a:gd name="connsiteX1574" fmla="*/ 4295937 w 8023328"/>
              <a:gd name="connsiteY1574" fmla="*/ 998371 h 2380521"/>
              <a:gd name="connsiteX1575" fmla="*/ 4225107 w 8023328"/>
              <a:gd name="connsiteY1575" fmla="*/ 998371 h 2380521"/>
              <a:gd name="connsiteX1576" fmla="*/ 4238963 w 8023328"/>
              <a:gd name="connsiteY1576" fmla="*/ 1012227 h 2380521"/>
              <a:gd name="connsiteX1577" fmla="*/ 4225107 w 8023328"/>
              <a:gd name="connsiteY1577" fmla="*/ 1024625 h 2380521"/>
              <a:gd name="connsiteX1578" fmla="*/ 4212710 w 8023328"/>
              <a:gd name="connsiteY1578" fmla="*/ 1012227 h 2380521"/>
              <a:gd name="connsiteX1579" fmla="*/ 4225107 w 8023328"/>
              <a:gd name="connsiteY1579" fmla="*/ 998371 h 2380521"/>
              <a:gd name="connsiteX1580" fmla="*/ 4153295 w 8023328"/>
              <a:gd name="connsiteY1580" fmla="*/ 998371 h 2380521"/>
              <a:gd name="connsiteX1581" fmla="*/ 4168083 w 8023328"/>
              <a:gd name="connsiteY1581" fmla="*/ 1012227 h 2380521"/>
              <a:gd name="connsiteX1582" fmla="*/ 4153295 w 8023328"/>
              <a:gd name="connsiteY1582" fmla="*/ 1024625 h 2380521"/>
              <a:gd name="connsiteX1583" fmla="*/ 4138507 w 8023328"/>
              <a:gd name="connsiteY1583" fmla="*/ 1012227 h 2380521"/>
              <a:gd name="connsiteX1584" fmla="*/ 4153295 w 8023328"/>
              <a:gd name="connsiteY1584" fmla="*/ 998371 h 2380521"/>
              <a:gd name="connsiteX1585" fmla="*/ 4082465 w 8023328"/>
              <a:gd name="connsiteY1585" fmla="*/ 998371 h 2380521"/>
              <a:gd name="connsiteX1586" fmla="*/ 4097254 w 8023328"/>
              <a:gd name="connsiteY1586" fmla="*/ 1012227 h 2380521"/>
              <a:gd name="connsiteX1587" fmla="*/ 4082465 w 8023328"/>
              <a:gd name="connsiteY1587" fmla="*/ 1024625 h 2380521"/>
              <a:gd name="connsiteX1588" fmla="*/ 4067676 w 8023328"/>
              <a:gd name="connsiteY1588" fmla="*/ 1012227 h 2380521"/>
              <a:gd name="connsiteX1589" fmla="*/ 4082465 w 8023328"/>
              <a:gd name="connsiteY1589" fmla="*/ 998371 h 2380521"/>
              <a:gd name="connsiteX1590" fmla="*/ 4011635 w 8023328"/>
              <a:gd name="connsiteY1590" fmla="*/ 998371 h 2380521"/>
              <a:gd name="connsiteX1591" fmla="*/ 4026423 w 8023328"/>
              <a:gd name="connsiteY1591" fmla="*/ 1012227 h 2380521"/>
              <a:gd name="connsiteX1592" fmla="*/ 4011635 w 8023328"/>
              <a:gd name="connsiteY1592" fmla="*/ 1024625 h 2380521"/>
              <a:gd name="connsiteX1593" fmla="*/ 3996847 w 8023328"/>
              <a:gd name="connsiteY1593" fmla="*/ 1012227 h 2380521"/>
              <a:gd name="connsiteX1594" fmla="*/ 4011635 w 8023328"/>
              <a:gd name="connsiteY1594" fmla="*/ 998371 h 2380521"/>
              <a:gd name="connsiteX1595" fmla="*/ 3939871 w 8023328"/>
              <a:gd name="connsiteY1595" fmla="*/ 998371 h 2380521"/>
              <a:gd name="connsiteX1596" fmla="*/ 3952268 w 8023328"/>
              <a:gd name="connsiteY1596" fmla="*/ 1012227 h 2380521"/>
              <a:gd name="connsiteX1597" fmla="*/ 3939871 w 8023328"/>
              <a:gd name="connsiteY1597" fmla="*/ 1024625 h 2380521"/>
              <a:gd name="connsiteX1598" fmla="*/ 3926015 w 8023328"/>
              <a:gd name="connsiteY1598" fmla="*/ 1012227 h 2380521"/>
              <a:gd name="connsiteX1599" fmla="*/ 3939871 w 8023328"/>
              <a:gd name="connsiteY1599" fmla="*/ 998371 h 2380521"/>
              <a:gd name="connsiteX1600" fmla="*/ 3869042 w 8023328"/>
              <a:gd name="connsiteY1600" fmla="*/ 998371 h 2380521"/>
              <a:gd name="connsiteX1601" fmla="*/ 3881439 w 8023328"/>
              <a:gd name="connsiteY1601" fmla="*/ 1013160 h 2380521"/>
              <a:gd name="connsiteX1602" fmla="*/ 3869042 w 8023328"/>
              <a:gd name="connsiteY1602" fmla="*/ 1027949 h 2380521"/>
              <a:gd name="connsiteX1603" fmla="*/ 3855186 w 8023328"/>
              <a:gd name="connsiteY1603" fmla="*/ 1013160 h 2380521"/>
              <a:gd name="connsiteX1604" fmla="*/ 3869042 w 8023328"/>
              <a:gd name="connsiteY1604" fmla="*/ 998371 h 2380521"/>
              <a:gd name="connsiteX1605" fmla="*/ 3798211 w 8023328"/>
              <a:gd name="connsiteY1605" fmla="*/ 998371 h 2380521"/>
              <a:gd name="connsiteX1606" fmla="*/ 3810608 w 8023328"/>
              <a:gd name="connsiteY1606" fmla="*/ 1013160 h 2380521"/>
              <a:gd name="connsiteX1607" fmla="*/ 3798211 w 8023328"/>
              <a:gd name="connsiteY1607" fmla="*/ 1027949 h 2380521"/>
              <a:gd name="connsiteX1608" fmla="*/ 3784355 w 8023328"/>
              <a:gd name="connsiteY1608" fmla="*/ 1013160 h 2380521"/>
              <a:gd name="connsiteX1609" fmla="*/ 3798211 w 8023328"/>
              <a:gd name="connsiteY1609" fmla="*/ 998371 h 2380521"/>
              <a:gd name="connsiteX1610" fmla="*/ 3725922 w 8023328"/>
              <a:gd name="connsiteY1610" fmla="*/ 998371 h 2380521"/>
              <a:gd name="connsiteX1611" fmla="*/ 3739778 w 8023328"/>
              <a:gd name="connsiteY1611" fmla="*/ 1013160 h 2380521"/>
              <a:gd name="connsiteX1612" fmla="*/ 3725922 w 8023328"/>
              <a:gd name="connsiteY1612" fmla="*/ 1027949 h 2380521"/>
              <a:gd name="connsiteX1613" fmla="*/ 3713525 w 8023328"/>
              <a:gd name="connsiteY1613" fmla="*/ 1013160 h 2380521"/>
              <a:gd name="connsiteX1614" fmla="*/ 3725922 w 8023328"/>
              <a:gd name="connsiteY1614" fmla="*/ 998371 h 2380521"/>
              <a:gd name="connsiteX1615" fmla="*/ 724105 w 8023328"/>
              <a:gd name="connsiteY1615" fmla="*/ 998371 h 2380521"/>
              <a:gd name="connsiteX1616" fmla="*/ 737962 w 8023328"/>
              <a:gd name="connsiteY1616" fmla="*/ 1010768 h 2380521"/>
              <a:gd name="connsiteX1617" fmla="*/ 724105 w 8023328"/>
              <a:gd name="connsiteY1617" fmla="*/ 1024625 h 2380521"/>
              <a:gd name="connsiteX1618" fmla="*/ 711707 w 8023328"/>
              <a:gd name="connsiteY1618" fmla="*/ 1010768 h 2380521"/>
              <a:gd name="connsiteX1619" fmla="*/ 724105 w 8023328"/>
              <a:gd name="connsiteY1619" fmla="*/ 998371 h 2380521"/>
              <a:gd name="connsiteX1620" fmla="*/ 653274 w 8023328"/>
              <a:gd name="connsiteY1620" fmla="*/ 998371 h 2380521"/>
              <a:gd name="connsiteX1621" fmla="*/ 667129 w 8023328"/>
              <a:gd name="connsiteY1621" fmla="*/ 1010768 h 2380521"/>
              <a:gd name="connsiteX1622" fmla="*/ 653274 w 8023328"/>
              <a:gd name="connsiteY1622" fmla="*/ 1024625 h 2380521"/>
              <a:gd name="connsiteX1623" fmla="*/ 640877 w 8023328"/>
              <a:gd name="connsiteY1623" fmla="*/ 1010768 h 2380521"/>
              <a:gd name="connsiteX1624" fmla="*/ 653274 w 8023328"/>
              <a:gd name="connsiteY1624" fmla="*/ 998371 h 2380521"/>
              <a:gd name="connsiteX1625" fmla="*/ 582446 w 8023328"/>
              <a:gd name="connsiteY1625" fmla="*/ 998371 h 2380521"/>
              <a:gd name="connsiteX1626" fmla="*/ 596301 w 8023328"/>
              <a:gd name="connsiteY1626" fmla="*/ 1010768 h 2380521"/>
              <a:gd name="connsiteX1627" fmla="*/ 582446 w 8023328"/>
              <a:gd name="connsiteY1627" fmla="*/ 1024625 h 2380521"/>
              <a:gd name="connsiteX1628" fmla="*/ 570047 w 8023328"/>
              <a:gd name="connsiteY1628" fmla="*/ 1010768 h 2380521"/>
              <a:gd name="connsiteX1629" fmla="*/ 582446 w 8023328"/>
              <a:gd name="connsiteY1629" fmla="*/ 998371 h 2380521"/>
              <a:gd name="connsiteX1630" fmla="*/ 513636 w 8023328"/>
              <a:gd name="connsiteY1630" fmla="*/ 998371 h 2380521"/>
              <a:gd name="connsiteX1631" fmla="*/ 528813 w 8023328"/>
              <a:gd name="connsiteY1631" fmla="*/ 1010768 h 2380521"/>
              <a:gd name="connsiteX1632" fmla="*/ 513636 w 8023328"/>
              <a:gd name="connsiteY1632" fmla="*/ 1024625 h 2380521"/>
              <a:gd name="connsiteX1633" fmla="*/ 499216 w 8023328"/>
              <a:gd name="connsiteY1633" fmla="*/ 1010768 h 2380521"/>
              <a:gd name="connsiteX1634" fmla="*/ 513636 w 8023328"/>
              <a:gd name="connsiteY1634" fmla="*/ 998371 h 2380521"/>
              <a:gd name="connsiteX1635" fmla="*/ 439802 w 8023328"/>
              <a:gd name="connsiteY1635" fmla="*/ 998371 h 2380521"/>
              <a:gd name="connsiteX1636" fmla="*/ 454592 w 8023328"/>
              <a:gd name="connsiteY1636" fmla="*/ 1010768 h 2380521"/>
              <a:gd name="connsiteX1637" fmla="*/ 439802 w 8023328"/>
              <a:gd name="connsiteY1637" fmla="*/ 1024625 h 2380521"/>
              <a:gd name="connsiteX1638" fmla="*/ 425014 w 8023328"/>
              <a:gd name="connsiteY1638" fmla="*/ 1010768 h 2380521"/>
              <a:gd name="connsiteX1639" fmla="*/ 439802 w 8023328"/>
              <a:gd name="connsiteY1639" fmla="*/ 998371 h 2380521"/>
              <a:gd name="connsiteX1640" fmla="*/ 368040 w 8023328"/>
              <a:gd name="connsiteY1640" fmla="*/ 998371 h 2380521"/>
              <a:gd name="connsiteX1641" fmla="*/ 380438 w 8023328"/>
              <a:gd name="connsiteY1641" fmla="*/ 1012227 h 2380521"/>
              <a:gd name="connsiteX1642" fmla="*/ 368040 w 8023328"/>
              <a:gd name="connsiteY1642" fmla="*/ 1024625 h 2380521"/>
              <a:gd name="connsiteX1643" fmla="*/ 354183 w 8023328"/>
              <a:gd name="connsiteY1643" fmla="*/ 1012227 h 2380521"/>
              <a:gd name="connsiteX1644" fmla="*/ 368040 w 8023328"/>
              <a:gd name="connsiteY1644" fmla="*/ 998371 h 2380521"/>
              <a:gd name="connsiteX1645" fmla="*/ 297208 w 8023328"/>
              <a:gd name="connsiteY1645" fmla="*/ 998371 h 2380521"/>
              <a:gd name="connsiteX1646" fmla="*/ 309606 w 8023328"/>
              <a:gd name="connsiteY1646" fmla="*/ 1012227 h 2380521"/>
              <a:gd name="connsiteX1647" fmla="*/ 297208 w 8023328"/>
              <a:gd name="connsiteY1647" fmla="*/ 1024625 h 2380521"/>
              <a:gd name="connsiteX1648" fmla="*/ 283352 w 8023328"/>
              <a:gd name="connsiteY1648" fmla="*/ 1012227 h 2380521"/>
              <a:gd name="connsiteX1649" fmla="*/ 297208 w 8023328"/>
              <a:gd name="connsiteY1649" fmla="*/ 998371 h 2380521"/>
              <a:gd name="connsiteX1650" fmla="*/ 226379 w 8023328"/>
              <a:gd name="connsiteY1650" fmla="*/ 998371 h 2380521"/>
              <a:gd name="connsiteX1651" fmla="*/ 238778 w 8023328"/>
              <a:gd name="connsiteY1651" fmla="*/ 1012227 h 2380521"/>
              <a:gd name="connsiteX1652" fmla="*/ 226379 w 8023328"/>
              <a:gd name="connsiteY1652" fmla="*/ 1024625 h 2380521"/>
              <a:gd name="connsiteX1653" fmla="*/ 212523 w 8023328"/>
              <a:gd name="connsiteY1653" fmla="*/ 1012227 h 2380521"/>
              <a:gd name="connsiteX1654" fmla="*/ 226379 w 8023328"/>
              <a:gd name="connsiteY1654" fmla="*/ 998371 h 2380521"/>
              <a:gd name="connsiteX1655" fmla="*/ 154085 w 8023328"/>
              <a:gd name="connsiteY1655" fmla="*/ 998371 h 2380521"/>
              <a:gd name="connsiteX1656" fmla="*/ 167941 w 8023328"/>
              <a:gd name="connsiteY1656" fmla="*/ 1012227 h 2380521"/>
              <a:gd name="connsiteX1657" fmla="*/ 154085 w 8023328"/>
              <a:gd name="connsiteY1657" fmla="*/ 1024625 h 2380521"/>
              <a:gd name="connsiteX1658" fmla="*/ 141687 w 8023328"/>
              <a:gd name="connsiteY1658" fmla="*/ 1012227 h 2380521"/>
              <a:gd name="connsiteX1659" fmla="*/ 154085 w 8023328"/>
              <a:gd name="connsiteY1659" fmla="*/ 998371 h 2380521"/>
              <a:gd name="connsiteX1660" fmla="*/ 83255 w 8023328"/>
              <a:gd name="connsiteY1660" fmla="*/ 998371 h 2380521"/>
              <a:gd name="connsiteX1661" fmla="*/ 97111 w 8023328"/>
              <a:gd name="connsiteY1661" fmla="*/ 1012227 h 2380521"/>
              <a:gd name="connsiteX1662" fmla="*/ 83255 w 8023328"/>
              <a:gd name="connsiteY1662" fmla="*/ 1024625 h 2380521"/>
              <a:gd name="connsiteX1663" fmla="*/ 70858 w 8023328"/>
              <a:gd name="connsiteY1663" fmla="*/ 1012227 h 2380521"/>
              <a:gd name="connsiteX1664" fmla="*/ 83255 w 8023328"/>
              <a:gd name="connsiteY1664" fmla="*/ 998371 h 2380521"/>
              <a:gd name="connsiteX1665" fmla="*/ 12019 w 8023328"/>
              <a:gd name="connsiteY1665" fmla="*/ 998371 h 2380521"/>
              <a:gd name="connsiteX1666" fmla="*/ 26260 w 8023328"/>
              <a:gd name="connsiteY1666" fmla="*/ 1012227 h 2380521"/>
              <a:gd name="connsiteX1667" fmla="*/ 12019 w 8023328"/>
              <a:gd name="connsiteY1667" fmla="*/ 1024625 h 2380521"/>
              <a:gd name="connsiteX1668" fmla="*/ 27 w 8023328"/>
              <a:gd name="connsiteY1668" fmla="*/ 1012227 h 2380521"/>
              <a:gd name="connsiteX1669" fmla="*/ 12019 w 8023328"/>
              <a:gd name="connsiteY1669" fmla="*/ 998371 h 2380521"/>
              <a:gd name="connsiteX1670" fmla="*/ 870603 w 8023328"/>
              <a:gd name="connsiteY1670" fmla="*/ 927542 h 2380521"/>
              <a:gd name="connsiteX1671" fmla="*/ 883001 w 8023328"/>
              <a:gd name="connsiteY1671" fmla="*/ 939939 h 2380521"/>
              <a:gd name="connsiteX1672" fmla="*/ 870603 w 8023328"/>
              <a:gd name="connsiteY1672" fmla="*/ 953796 h 2380521"/>
              <a:gd name="connsiteX1673" fmla="*/ 856747 w 8023328"/>
              <a:gd name="connsiteY1673" fmla="*/ 939939 h 2380521"/>
              <a:gd name="connsiteX1674" fmla="*/ 870603 w 8023328"/>
              <a:gd name="connsiteY1674" fmla="*/ 927542 h 2380521"/>
              <a:gd name="connsiteX1675" fmla="*/ 799773 w 8023328"/>
              <a:gd name="connsiteY1675" fmla="*/ 927542 h 2380521"/>
              <a:gd name="connsiteX1676" fmla="*/ 812171 w 8023328"/>
              <a:gd name="connsiteY1676" fmla="*/ 939939 h 2380521"/>
              <a:gd name="connsiteX1677" fmla="*/ 799773 w 8023328"/>
              <a:gd name="connsiteY1677" fmla="*/ 953796 h 2380521"/>
              <a:gd name="connsiteX1678" fmla="*/ 785917 w 8023328"/>
              <a:gd name="connsiteY1678" fmla="*/ 939939 h 2380521"/>
              <a:gd name="connsiteX1679" fmla="*/ 799773 w 8023328"/>
              <a:gd name="connsiteY1679" fmla="*/ 927542 h 2380521"/>
              <a:gd name="connsiteX1680" fmla="*/ 724112 w 8023328"/>
              <a:gd name="connsiteY1680" fmla="*/ 927542 h 2380521"/>
              <a:gd name="connsiteX1681" fmla="*/ 737968 w 8023328"/>
              <a:gd name="connsiteY1681" fmla="*/ 939939 h 2380521"/>
              <a:gd name="connsiteX1682" fmla="*/ 724112 w 8023328"/>
              <a:gd name="connsiteY1682" fmla="*/ 953796 h 2380521"/>
              <a:gd name="connsiteX1683" fmla="*/ 711714 w 8023328"/>
              <a:gd name="connsiteY1683" fmla="*/ 939939 h 2380521"/>
              <a:gd name="connsiteX1684" fmla="*/ 724112 w 8023328"/>
              <a:gd name="connsiteY1684" fmla="*/ 927542 h 2380521"/>
              <a:gd name="connsiteX1685" fmla="*/ 653281 w 8023328"/>
              <a:gd name="connsiteY1685" fmla="*/ 927542 h 2380521"/>
              <a:gd name="connsiteX1686" fmla="*/ 667137 w 8023328"/>
              <a:gd name="connsiteY1686" fmla="*/ 939939 h 2380521"/>
              <a:gd name="connsiteX1687" fmla="*/ 653281 w 8023328"/>
              <a:gd name="connsiteY1687" fmla="*/ 953796 h 2380521"/>
              <a:gd name="connsiteX1688" fmla="*/ 640884 w 8023328"/>
              <a:gd name="connsiteY1688" fmla="*/ 939939 h 2380521"/>
              <a:gd name="connsiteX1689" fmla="*/ 653281 w 8023328"/>
              <a:gd name="connsiteY1689" fmla="*/ 927542 h 2380521"/>
              <a:gd name="connsiteX1690" fmla="*/ 582453 w 8023328"/>
              <a:gd name="connsiteY1690" fmla="*/ 927542 h 2380521"/>
              <a:gd name="connsiteX1691" fmla="*/ 596309 w 8023328"/>
              <a:gd name="connsiteY1691" fmla="*/ 939939 h 2380521"/>
              <a:gd name="connsiteX1692" fmla="*/ 582453 w 8023328"/>
              <a:gd name="connsiteY1692" fmla="*/ 953796 h 2380521"/>
              <a:gd name="connsiteX1693" fmla="*/ 570054 w 8023328"/>
              <a:gd name="connsiteY1693" fmla="*/ 939939 h 2380521"/>
              <a:gd name="connsiteX1694" fmla="*/ 582453 w 8023328"/>
              <a:gd name="connsiteY1694" fmla="*/ 927542 h 2380521"/>
              <a:gd name="connsiteX1695" fmla="*/ 513642 w 8023328"/>
              <a:gd name="connsiteY1695" fmla="*/ 927542 h 2380521"/>
              <a:gd name="connsiteX1696" fmla="*/ 528820 w 8023328"/>
              <a:gd name="connsiteY1696" fmla="*/ 939939 h 2380521"/>
              <a:gd name="connsiteX1697" fmla="*/ 513642 w 8023328"/>
              <a:gd name="connsiteY1697" fmla="*/ 953796 h 2380521"/>
              <a:gd name="connsiteX1698" fmla="*/ 499223 w 8023328"/>
              <a:gd name="connsiteY1698" fmla="*/ 939939 h 2380521"/>
              <a:gd name="connsiteX1699" fmla="*/ 513642 w 8023328"/>
              <a:gd name="connsiteY1699" fmla="*/ 927542 h 2380521"/>
              <a:gd name="connsiteX1700" fmla="*/ 439809 w 8023328"/>
              <a:gd name="connsiteY1700" fmla="*/ 927542 h 2380521"/>
              <a:gd name="connsiteX1701" fmla="*/ 454599 w 8023328"/>
              <a:gd name="connsiteY1701" fmla="*/ 939939 h 2380521"/>
              <a:gd name="connsiteX1702" fmla="*/ 439809 w 8023328"/>
              <a:gd name="connsiteY1702" fmla="*/ 953796 h 2380521"/>
              <a:gd name="connsiteX1703" fmla="*/ 425021 w 8023328"/>
              <a:gd name="connsiteY1703" fmla="*/ 939939 h 2380521"/>
              <a:gd name="connsiteX1704" fmla="*/ 439809 w 8023328"/>
              <a:gd name="connsiteY1704" fmla="*/ 927542 h 2380521"/>
              <a:gd name="connsiteX1705" fmla="*/ 368046 w 8023328"/>
              <a:gd name="connsiteY1705" fmla="*/ 927542 h 2380521"/>
              <a:gd name="connsiteX1706" fmla="*/ 380444 w 8023328"/>
              <a:gd name="connsiteY1706" fmla="*/ 939939 h 2380521"/>
              <a:gd name="connsiteX1707" fmla="*/ 368046 w 8023328"/>
              <a:gd name="connsiteY1707" fmla="*/ 953796 h 2380521"/>
              <a:gd name="connsiteX1708" fmla="*/ 354191 w 8023328"/>
              <a:gd name="connsiteY1708" fmla="*/ 939939 h 2380521"/>
              <a:gd name="connsiteX1709" fmla="*/ 368046 w 8023328"/>
              <a:gd name="connsiteY1709" fmla="*/ 927542 h 2380521"/>
              <a:gd name="connsiteX1710" fmla="*/ 297214 w 8023328"/>
              <a:gd name="connsiteY1710" fmla="*/ 927542 h 2380521"/>
              <a:gd name="connsiteX1711" fmla="*/ 309612 w 8023328"/>
              <a:gd name="connsiteY1711" fmla="*/ 939939 h 2380521"/>
              <a:gd name="connsiteX1712" fmla="*/ 297214 w 8023328"/>
              <a:gd name="connsiteY1712" fmla="*/ 953796 h 2380521"/>
              <a:gd name="connsiteX1713" fmla="*/ 283359 w 8023328"/>
              <a:gd name="connsiteY1713" fmla="*/ 939939 h 2380521"/>
              <a:gd name="connsiteX1714" fmla="*/ 297214 w 8023328"/>
              <a:gd name="connsiteY1714" fmla="*/ 927542 h 2380521"/>
              <a:gd name="connsiteX1715" fmla="*/ 226386 w 8023328"/>
              <a:gd name="connsiteY1715" fmla="*/ 927542 h 2380521"/>
              <a:gd name="connsiteX1716" fmla="*/ 238784 w 8023328"/>
              <a:gd name="connsiteY1716" fmla="*/ 939939 h 2380521"/>
              <a:gd name="connsiteX1717" fmla="*/ 226386 w 8023328"/>
              <a:gd name="connsiteY1717" fmla="*/ 953796 h 2380521"/>
              <a:gd name="connsiteX1718" fmla="*/ 212530 w 8023328"/>
              <a:gd name="connsiteY1718" fmla="*/ 939939 h 2380521"/>
              <a:gd name="connsiteX1719" fmla="*/ 226386 w 8023328"/>
              <a:gd name="connsiteY1719" fmla="*/ 927542 h 2380521"/>
              <a:gd name="connsiteX1720" fmla="*/ 154091 w 8023328"/>
              <a:gd name="connsiteY1720" fmla="*/ 927542 h 2380521"/>
              <a:gd name="connsiteX1721" fmla="*/ 167947 w 8023328"/>
              <a:gd name="connsiteY1721" fmla="*/ 939939 h 2380521"/>
              <a:gd name="connsiteX1722" fmla="*/ 154091 w 8023328"/>
              <a:gd name="connsiteY1722" fmla="*/ 953796 h 2380521"/>
              <a:gd name="connsiteX1723" fmla="*/ 141693 w 8023328"/>
              <a:gd name="connsiteY1723" fmla="*/ 939939 h 2380521"/>
              <a:gd name="connsiteX1724" fmla="*/ 154091 w 8023328"/>
              <a:gd name="connsiteY1724" fmla="*/ 927542 h 2380521"/>
              <a:gd name="connsiteX1725" fmla="*/ 83261 w 8023328"/>
              <a:gd name="connsiteY1725" fmla="*/ 927542 h 2380521"/>
              <a:gd name="connsiteX1726" fmla="*/ 97117 w 8023328"/>
              <a:gd name="connsiteY1726" fmla="*/ 939939 h 2380521"/>
              <a:gd name="connsiteX1727" fmla="*/ 83261 w 8023328"/>
              <a:gd name="connsiteY1727" fmla="*/ 953796 h 2380521"/>
              <a:gd name="connsiteX1728" fmla="*/ 70864 w 8023328"/>
              <a:gd name="connsiteY1728" fmla="*/ 939939 h 2380521"/>
              <a:gd name="connsiteX1729" fmla="*/ 83261 w 8023328"/>
              <a:gd name="connsiteY1729" fmla="*/ 927542 h 2380521"/>
              <a:gd name="connsiteX1730" fmla="*/ 12025 w 8023328"/>
              <a:gd name="connsiteY1730" fmla="*/ 927542 h 2380521"/>
              <a:gd name="connsiteX1731" fmla="*/ 26266 w 8023328"/>
              <a:gd name="connsiteY1731" fmla="*/ 939939 h 2380521"/>
              <a:gd name="connsiteX1732" fmla="*/ 12025 w 8023328"/>
              <a:gd name="connsiteY1732" fmla="*/ 953796 h 2380521"/>
              <a:gd name="connsiteX1733" fmla="*/ 33 w 8023328"/>
              <a:gd name="connsiteY1733" fmla="*/ 939939 h 2380521"/>
              <a:gd name="connsiteX1734" fmla="*/ 12025 w 8023328"/>
              <a:gd name="connsiteY1734" fmla="*/ 927542 h 2380521"/>
              <a:gd name="connsiteX1735" fmla="*/ 6581764 w 8023328"/>
              <a:gd name="connsiteY1735" fmla="*/ 924168 h 2380521"/>
              <a:gd name="connsiteX1736" fmla="*/ 6596552 w 8023328"/>
              <a:gd name="connsiteY1736" fmla="*/ 936565 h 2380521"/>
              <a:gd name="connsiteX1737" fmla="*/ 6581764 w 8023328"/>
              <a:gd name="connsiteY1737" fmla="*/ 950422 h 2380521"/>
              <a:gd name="connsiteX1738" fmla="*/ 6566976 w 8023328"/>
              <a:gd name="connsiteY1738" fmla="*/ 936565 h 2380521"/>
              <a:gd name="connsiteX1739" fmla="*/ 6581764 w 8023328"/>
              <a:gd name="connsiteY1739" fmla="*/ 924168 h 2380521"/>
              <a:gd name="connsiteX1740" fmla="*/ 6510933 w 8023328"/>
              <a:gd name="connsiteY1740" fmla="*/ 924168 h 2380521"/>
              <a:gd name="connsiteX1741" fmla="*/ 6525722 w 8023328"/>
              <a:gd name="connsiteY1741" fmla="*/ 936565 h 2380521"/>
              <a:gd name="connsiteX1742" fmla="*/ 6510933 w 8023328"/>
              <a:gd name="connsiteY1742" fmla="*/ 950422 h 2380521"/>
              <a:gd name="connsiteX1743" fmla="*/ 6496144 w 8023328"/>
              <a:gd name="connsiteY1743" fmla="*/ 936565 h 2380521"/>
              <a:gd name="connsiteX1744" fmla="*/ 6510933 w 8023328"/>
              <a:gd name="connsiteY1744" fmla="*/ 924168 h 2380521"/>
              <a:gd name="connsiteX1745" fmla="*/ 6440492 w 8023328"/>
              <a:gd name="connsiteY1745" fmla="*/ 924168 h 2380521"/>
              <a:gd name="connsiteX1746" fmla="*/ 6454911 w 8023328"/>
              <a:gd name="connsiteY1746" fmla="*/ 936565 h 2380521"/>
              <a:gd name="connsiteX1747" fmla="*/ 6440492 w 8023328"/>
              <a:gd name="connsiteY1747" fmla="*/ 950422 h 2380521"/>
              <a:gd name="connsiteX1748" fmla="*/ 6425315 w 8023328"/>
              <a:gd name="connsiteY1748" fmla="*/ 936565 h 2380521"/>
              <a:gd name="connsiteX1749" fmla="*/ 6440492 w 8023328"/>
              <a:gd name="connsiteY1749" fmla="*/ 924168 h 2380521"/>
              <a:gd name="connsiteX1750" fmla="*/ 6368340 w 8023328"/>
              <a:gd name="connsiteY1750" fmla="*/ 924168 h 2380521"/>
              <a:gd name="connsiteX1751" fmla="*/ 6380737 w 8023328"/>
              <a:gd name="connsiteY1751" fmla="*/ 936565 h 2380521"/>
              <a:gd name="connsiteX1752" fmla="*/ 6368340 w 8023328"/>
              <a:gd name="connsiteY1752" fmla="*/ 950422 h 2380521"/>
              <a:gd name="connsiteX1753" fmla="*/ 6354484 w 8023328"/>
              <a:gd name="connsiteY1753" fmla="*/ 936565 h 2380521"/>
              <a:gd name="connsiteX1754" fmla="*/ 6368340 w 8023328"/>
              <a:gd name="connsiteY1754" fmla="*/ 924168 h 2380521"/>
              <a:gd name="connsiteX1755" fmla="*/ 6297511 w 8023328"/>
              <a:gd name="connsiteY1755" fmla="*/ 924168 h 2380521"/>
              <a:gd name="connsiteX1756" fmla="*/ 6309908 w 8023328"/>
              <a:gd name="connsiteY1756" fmla="*/ 936565 h 2380521"/>
              <a:gd name="connsiteX1757" fmla="*/ 6297511 w 8023328"/>
              <a:gd name="connsiteY1757" fmla="*/ 950422 h 2380521"/>
              <a:gd name="connsiteX1758" fmla="*/ 6283655 w 8023328"/>
              <a:gd name="connsiteY1758" fmla="*/ 936565 h 2380521"/>
              <a:gd name="connsiteX1759" fmla="*/ 6297511 w 8023328"/>
              <a:gd name="connsiteY1759" fmla="*/ 924168 h 2380521"/>
              <a:gd name="connsiteX1760" fmla="*/ 6226679 w 8023328"/>
              <a:gd name="connsiteY1760" fmla="*/ 924168 h 2380521"/>
              <a:gd name="connsiteX1761" fmla="*/ 6239076 w 8023328"/>
              <a:gd name="connsiteY1761" fmla="*/ 936565 h 2380521"/>
              <a:gd name="connsiteX1762" fmla="*/ 6226679 w 8023328"/>
              <a:gd name="connsiteY1762" fmla="*/ 950422 h 2380521"/>
              <a:gd name="connsiteX1763" fmla="*/ 6212823 w 8023328"/>
              <a:gd name="connsiteY1763" fmla="*/ 936565 h 2380521"/>
              <a:gd name="connsiteX1764" fmla="*/ 6226679 w 8023328"/>
              <a:gd name="connsiteY1764" fmla="*/ 924168 h 2380521"/>
              <a:gd name="connsiteX1765" fmla="*/ 6154391 w 8023328"/>
              <a:gd name="connsiteY1765" fmla="*/ 924168 h 2380521"/>
              <a:gd name="connsiteX1766" fmla="*/ 6168247 w 8023328"/>
              <a:gd name="connsiteY1766" fmla="*/ 936565 h 2380521"/>
              <a:gd name="connsiteX1767" fmla="*/ 6154391 w 8023328"/>
              <a:gd name="connsiteY1767" fmla="*/ 950422 h 2380521"/>
              <a:gd name="connsiteX1768" fmla="*/ 6141994 w 8023328"/>
              <a:gd name="connsiteY1768" fmla="*/ 936565 h 2380521"/>
              <a:gd name="connsiteX1769" fmla="*/ 6154391 w 8023328"/>
              <a:gd name="connsiteY1769" fmla="*/ 924168 h 2380521"/>
              <a:gd name="connsiteX1770" fmla="*/ 6083559 w 8023328"/>
              <a:gd name="connsiteY1770" fmla="*/ 924168 h 2380521"/>
              <a:gd name="connsiteX1771" fmla="*/ 6097415 w 8023328"/>
              <a:gd name="connsiteY1771" fmla="*/ 936565 h 2380521"/>
              <a:gd name="connsiteX1772" fmla="*/ 6083559 w 8023328"/>
              <a:gd name="connsiteY1772" fmla="*/ 950422 h 2380521"/>
              <a:gd name="connsiteX1773" fmla="*/ 6071162 w 8023328"/>
              <a:gd name="connsiteY1773" fmla="*/ 936565 h 2380521"/>
              <a:gd name="connsiteX1774" fmla="*/ 6083559 w 8023328"/>
              <a:gd name="connsiteY1774" fmla="*/ 924168 h 2380521"/>
              <a:gd name="connsiteX1775" fmla="*/ 6011748 w 8023328"/>
              <a:gd name="connsiteY1775" fmla="*/ 924168 h 2380521"/>
              <a:gd name="connsiteX1776" fmla="*/ 6026537 w 8023328"/>
              <a:gd name="connsiteY1776" fmla="*/ 936565 h 2380521"/>
              <a:gd name="connsiteX1777" fmla="*/ 6011748 w 8023328"/>
              <a:gd name="connsiteY1777" fmla="*/ 950422 h 2380521"/>
              <a:gd name="connsiteX1778" fmla="*/ 5996959 w 8023328"/>
              <a:gd name="connsiteY1778" fmla="*/ 936565 h 2380521"/>
              <a:gd name="connsiteX1779" fmla="*/ 6011748 w 8023328"/>
              <a:gd name="connsiteY1779" fmla="*/ 924168 h 2380521"/>
              <a:gd name="connsiteX1780" fmla="*/ 5940548 w 8023328"/>
              <a:gd name="connsiteY1780" fmla="*/ 924168 h 2380521"/>
              <a:gd name="connsiteX1781" fmla="*/ 5955726 w 8023328"/>
              <a:gd name="connsiteY1781" fmla="*/ 936565 h 2380521"/>
              <a:gd name="connsiteX1782" fmla="*/ 5940548 w 8023328"/>
              <a:gd name="connsiteY1782" fmla="*/ 950422 h 2380521"/>
              <a:gd name="connsiteX1783" fmla="*/ 5926130 w 8023328"/>
              <a:gd name="connsiteY1783" fmla="*/ 936565 h 2380521"/>
              <a:gd name="connsiteX1784" fmla="*/ 5940548 w 8023328"/>
              <a:gd name="connsiteY1784" fmla="*/ 924168 h 2380521"/>
              <a:gd name="connsiteX1785" fmla="*/ 5870088 w 8023328"/>
              <a:gd name="connsiteY1785" fmla="*/ 924168 h 2380521"/>
              <a:gd name="connsiteX1786" fmla="*/ 5884877 w 8023328"/>
              <a:gd name="connsiteY1786" fmla="*/ 936565 h 2380521"/>
              <a:gd name="connsiteX1787" fmla="*/ 5870088 w 8023328"/>
              <a:gd name="connsiteY1787" fmla="*/ 950422 h 2380521"/>
              <a:gd name="connsiteX1788" fmla="*/ 5855299 w 8023328"/>
              <a:gd name="connsiteY1788" fmla="*/ 936565 h 2380521"/>
              <a:gd name="connsiteX1789" fmla="*/ 5870088 w 8023328"/>
              <a:gd name="connsiteY1789" fmla="*/ 924168 h 2380521"/>
              <a:gd name="connsiteX1790" fmla="*/ 5798325 w 8023328"/>
              <a:gd name="connsiteY1790" fmla="*/ 924168 h 2380521"/>
              <a:gd name="connsiteX1791" fmla="*/ 5810722 w 8023328"/>
              <a:gd name="connsiteY1791" fmla="*/ 936565 h 2380521"/>
              <a:gd name="connsiteX1792" fmla="*/ 5798325 w 8023328"/>
              <a:gd name="connsiteY1792" fmla="*/ 950422 h 2380521"/>
              <a:gd name="connsiteX1793" fmla="*/ 5784469 w 8023328"/>
              <a:gd name="connsiteY1793" fmla="*/ 936565 h 2380521"/>
              <a:gd name="connsiteX1794" fmla="*/ 5798325 w 8023328"/>
              <a:gd name="connsiteY1794" fmla="*/ 924168 h 2380521"/>
              <a:gd name="connsiteX1795" fmla="*/ 5724122 w 8023328"/>
              <a:gd name="connsiteY1795" fmla="*/ 924168 h 2380521"/>
              <a:gd name="connsiteX1796" fmla="*/ 5736519 w 8023328"/>
              <a:gd name="connsiteY1796" fmla="*/ 936565 h 2380521"/>
              <a:gd name="connsiteX1797" fmla="*/ 5724122 w 8023328"/>
              <a:gd name="connsiteY1797" fmla="*/ 950422 h 2380521"/>
              <a:gd name="connsiteX1798" fmla="*/ 5710266 w 8023328"/>
              <a:gd name="connsiteY1798" fmla="*/ 936565 h 2380521"/>
              <a:gd name="connsiteX1799" fmla="*/ 5724122 w 8023328"/>
              <a:gd name="connsiteY1799" fmla="*/ 924168 h 2380521"/>
              <a:gd name="connsiteX1800" fmla="*/ 5653291 w 8023328"/>
              <a:gd name="connsiteY1800" fmla="*/ 924168 h 2380521"/>
              <a:gd name="connsiteX1801" fmla="*/ 5665688 w 8023328"/>
              <a:gd name="connsiteY1801" fmla="*/ 936565 h 2380521"/>
              <a:gd name="connsiteX1802" fmla="*/ 5653291 w 8023328"/>
              <a:gd name="connsiteY1802" fmla="*/ 950422 h 2380521"/>
              <a:gd name="connsiteX1803" fmla="*/ 5639435 w 8023328"/>
              <a:gd name="connsiteY1803" fmla="*/ 936565 h 2380521"/>
              <a:gd name="connsiteX1804" fmla="*/ 5653291 w 8023328"/>
              <a:gd name="connsiteY1804" fmla="*/ 924168 h 2380521"/>
              <a:gd name="connsiteX1805" fmla="*/ 5581002 w 8023328"/>
              <a:gd name="connsiteY1805" fmla="*/ 924168 h 2380521"/>
              <a:gd name="connsiteX1806" fmla="*/ 5594858 w 8023328"/>
              <a:gd name="connsiteY1806" fmla="*/ 936565 h 2380521"/>
              <a:gd name="connsiteX1807" fmla="*/ 5581002 w 8023328"/>
              <a:gd name="connsiteY1807" fmla="*/ 950422 h 2380521"/>
              <a:gd name="connsiteX1808" fmla="*/ 5568605 w 8023328"/>
              <a:gd name="connsiteY1808" fmla="*/ 936565 h 2380521"/>
              <a:gd name="connsiteX1809" fmla="*/ 5581002 w 8023328"/>
              <a:gd name="connsiteY1809" fmla="*/ 924168 h 2380521"/>
              <a:gd name="connsiteX1810" fmla="*/ 5510171 w 8023328"/>
              <a:gd name="connsiteY1810" fmla="*/ 924168 h 2380521"/>
              <a:gd name="connsiteX1811" fmla="*/ 5524027 w 8023328"/>
              <a:gd name="connsiteY1811" fmla="*/ 936565 h 2380521"/>
              <a:gd name="connsiteX1812" fmla="*/ 5510171 w 8023328"/>
              <a:gd name="connsiteY1812" fmla="*/ 950422 h 2380521"/>
              <a:gd name="connsiteX1813" fmla="*/ 5497774 w 8023328"/>
              <a:gd name="connsiteY1813" fmla="*/ 936565 h 2380521"/>
              <a:gd name="connsiteX1814" fmla="*/ 5510171 w 8023328"/>
              <a:gd name="connsiteY1814" fmla="*/ 924168 h 2380521"/>
              <a:gd name="connsiteX1815" fmla="*/ 5438937 w 8023328"/>
              <a:gd name="connsiteY1815" fmla="*/ 924168 h 2380521"/>
              <a:gd name="connsiteX1816" fmla="*/ 5453178 w 8023328"/>
              <a:gd name="connsiteY1816" fmla="*/ 936565 h 2380521"/>
              <a:gd name="connsiteX1817" fmla="*/ 5438937 w 8023328"/>
              <a:gd name="connsiteY1817" fmla="*/ 950422 h 2380521"/>
              <a:gd name="connsiteX1818" fmla="*/ 5426945 w 8023328"/>
              <a:gd name="connsiteY1818" fmla="*/ 936565 h 2380521"/>
              <a:gd name="connsiteX1819" fmla="*/ 5438937 w 8023328"/>
              <a:gd name="connsiteY1819" fmla="*/ 924168 h 2380521"/>
              <a:gd name="connsiteX1820" fmla="*/ 5367530 w 8023328"/>
              <a:gd name="connsiteY1820" fmla="*/ 924168 h 2380521"/>
              <a:gd name="connsiteX1821" fmla="*/ 5382318 w 8023328"/>
              <a:gd name="connsiteY1821" fmla="*/ 936565 h 2380521"/>
              <a:gd name="connsiteX1822" fmla="*/ 5367530 w 8023328"/>
              <a:gd name="connsiteY1822" fmla="*/ 950422 h 2380521"/>
              <a:gd name="connsiteX1823" fmla="*/ 5352742 w 8023328"/>
              <a:gd name="connsiteY1823" fmla="*/ 936565 h 2380521"/>
              <a:gd name="connsiteX1824" fmla="*/ 5367530 w 8023328"/>
              <a:gd name="connsiteY1824" fmla="*/ 924168 h 2380521"/>
              <a:gd name="connsiteX1825" fmla="*/ 5296699 w 8023328"/>
              <a:gd name="connsiteY1825" fmla="*/ 924168 h 2380521"/>
              <a:gd name="connsiteX1826" fmla="*/ 5311488 w 8023328"/>
              <a:gd name="connsiteY1826" fmla="*/ 936565 h 2380521"/>
              <a:gd name="connsiteX1827" fmla="*/ 5296699 w 8023328"/>
              <a:gd name="connsiteY1827" fmla="*/ 950422 h 2380521"/>
              <a:gd name="connsiteX1828" fmla="*/ 5281910 w 8023328"/>
              <a:gd name="connsiteY1828" fmla="*/ 936565 h 2380521"/>
              <a:gd name="connsiteX1829" fmla="*/ 5296699 w 8023328"/>
              <a:gd name="connsiteY1829" fmla="*/ 924168 h 2380521"/>
              <a:gd name="connsiteX1830" fmla="*/ 5225869 w 8023328"/>
              <a:gd name="connsiteY1830" fmla="*/ 924168 h 2380521"/>
              <a:gd name="connsiteX1831" fmla="*/ 5240657 w 8023328"/>
              <a:gd name="connsiteY1831" fmla="*/ 936565 h 2380521"/>
              <a:gd name="connsiteX1832" fmla="*/ 5225869 w 8023328"/>
              <a:gd name="connsiteY1832" fmla="*/ 950422 h 2380521"/>
              <a:gd name="connsiteX1833" fmla="*/ 5211081 w 8023328"/>
              <a:gd name="connsiteY1833" fmla="*/ 936565 h 2380521"/>
              <a:gd name="connsiteX1834" fmla="*/ 5225869 w 8023328"/>
              <a:gd name="connsiteY1834" fmla="*/ 924168 h 2380521"/>
              <a:gd name="connsiteX1835" fmla="*/ 5154105 w 8023328"/>
              <a:gd name="connsiteY1835" fmla="*/ 924168 h 2380521"/>
              <a:gd name="connsiteX1836" fmla="*/ 5166502 w 8023328"/>
              <a:gd name="connsiteY1836" fmla="*/ 936565 h 2380521"/>
              <a:gd name="connsiteX1837" fmla="*/ 5154105 w 8023328"/>
              <a:gd name="connsiteY1837" fmla="*/ 950422 h 2380521"/>
              <a:gd name="connsiteX1838" fmla="*/ 5140249 w 8023328"/>
              <a:gd name="connsiteY1838" fmla="*/ 936565 h 2380521"/>
              <a:gd name="connsiteX1839" fmla="*/ 5154105 w 8023328"/>
              <a:gd name="connsiteY1839" fmla="*/ 924168 h 2380521"/>
              <a:gd name="connsiteX1840" fmla="*/ 5083276 w 8023328"/>
              <a:gd name="connsiteY1840" fmla="*/ 924168 h 2380521"/>
              <a:gd name="connsiteX1841" fmla="*/ 5095673 w 8023328"/>
              <a:gd name="connsiteY1841" fmla="*/ 936565 h 2380521"/>
              <a:gd name="connsiteX1842" fmla="*/ 5083276 w 8023328"/>
              <a:gd name="connsiteY1842" fmla="*/ 950422 h 2380521"/>
              <a:gd name="connsiteX1843" fmla="*/ 5069420 w 8023328"/>
              <a:gd name="connsiteY1843" fmla="*/ 936565 h 2380521"/>
              <a:gd name="connsiteX1844" fmla="*/ 5083276 w 8023328"/>
              <a:gd name="connsiteY1844" fmla="*/ 924168 h 2380521"/>
              <a:gd name="connsiteX1845" fmla="*/ 5012445 w 8023328"/>
              <a:gd name="connsiteY1845" fmla="*/ 924168 h 2380521"/>
              <a:gd name="connsiteX1846" fmla="*/ 5024842 w 8023328"/>
              <a:gd name="connsiteY1846" fmla="*/ 936565 h 2380521"/>
              <a:gd name="connsiteX1847" fmla="*/ 5012445 w 8023328"/>
              <a:gd name="connsiteY1847" fmla="*/ 950422 h 2380521"/>
              <a:gd name="connsiteX1848" fmla="*/ 4998589 w 8023328"/>
              <a:gd name="connsiteY1848" fmla="*/ 938024 h 2380521"/>
              <a:gd name="connsiteX1849" fmla="*/ 5012445 w 8023328"/>
              <a:gd name="connsiteY1849" fmla="*/ 924168 h 2380521"/>
              <a:gd name="connsiteX1850" fmla="*/ 4940157 w 8023328"/>
              <a:gd name="connsiteY1850" fmla="*/ 924168 h 2380521"/>
              <a:gd name="connsiteX1851" fmla="*/ 4954013 w 8023328"/>
              <a:gd name="connsiteY1851" fmla="*/ 938024 h 2380521"/>
              <a:gd name="connsiteX1852" fmla="*/ 4940157 w 8023328"/>
              <a:gd name="connsiteY1852" fmla="*/ 950422 h 2380521"/>
              <a:gd name="connsiteX1853" fmla="*/ 4927760 w 8023328"/>
              <a:gd name="connsiteY1853" fmla="*/ 938024 h 2380521"/>
              <a:gd name="connsiteX1854" fmla="*/ 4940157 w 8023328"/>
              <a:gd name="connsiteY1854" fmla="*/ 924168 h 2380521"/>
              <a:gd name="connsiteX1855" fmla="*/ 4865953 w 8023328"/>
              <a:gd name="connsiteY1855" fmla="*/ 924168 h 2380521"/>
              <a:gd name="connsiteX1856" fmla="*/ 4879809 w 8023328"/>
              <a:gd name="connsiteY1856" fmla="*/ 938024 h 2380521"/>
              <a:gd name="connsiteX1857" fmla="*/ 4865953 w 8023328"/>
              <a:gd name="connsiteY1857" fmla="*/ 950422 h 2380521"/>
              <a:gd name="connsiteX1858" fmla="*/ 4853556 w 8023328"/>
              <a:gd name="connsiteY1858" fmla="*/ 938024 h 2380521"/>
              <a:gd name="connsiteX1859" fmla="*/ 4865953 w 8023328"/>
              <a:gd name="connsiteY1859" fmla="*/ 924168 h 2380521"/>
              <a:gd name="connsiteX1860" fmla="*/ 4797514 w 8023328"/>
              <a:gd name="connsiteY1860" fmla="*/ 924168 h 2380521"/>
              <a:gd name="connsiteX1861" fmla="*/ 4812303 w 8023328"/>
              <a:gd name="connsiteY1861" fmla="*/ 938024 h 2380521"/>
              <a:gd name="connsiteX1862" fmla="*/ 4797514 w 8023328"/>
              <a:gd name="connsiteY1862" fmla="*/ 950422 h 2380521"/>
              <a:gd name="connsiteX1863" fmla="*/ 4782725 w 8023328"/>
              <a:gd name="connsiteY1863" fmla="*/ 938024 h 2380521"/>
              <a:gd name="connsiteX1864" fmla="*/ 4797514 w 8023328"/>
              <a:gd name="connsiteY1864" fmla="*/ 924168 h 2380521"/>
              <a:gd name="connsiteX1865" fmla="*/ 4726684 w 8023328"/>
              <a:gd name="connsiteY1865" fmla="*/ 924168 h 2380521"/>
              <a:gd name="connsiteX1866" fmla="*/ 4741472 w 8023328"/>
              <a:gd name="connsiteY1866" fmla="*/ 938024 h 2380521"/>
              <a:gd name="connsiteX1867" fmla="*/ 4726684 w 8023328"/>
              <a:gd name="connsiteY1867" fmla="*/ 950422 h 2380521"/>
              <a:gd name="connsiteX1868" fmla="*/ 4711896 w 8023328"/>
              <a:gd name="connsiteY1868" fmla="*/ 938024 h 2380521"/>
              <a:gd name="connsiteX1869" fmla="*/ 4726684 w 8023328"/>
              <a:gd name="connsiteY1869" fmla="*/ 924168 h 2380521"/>
              <a:gd name="connsiteX1870" fmla="*/ 4655853 w 8023328"/>
              <a:gd name="connsiteY1870" fmla="*/ 924168 h 2380521"/>
              <a:gd name="connsiteX1871" fmla="*/ 4670642 w 8023328"/>
              <a:gd name="connsiteY1871" fmla="*/ 938024 h 2380521"/>
              <a:gd name="connsiteX1872" fmla="*/ 4655853 w 8023328"/>
              <a:gd name="connsiteY1872" fmla="*/ 950422 h 2380521"/>
              <a:gd name="connsiteX1873" fmla="*/ 4641064 w 8023328"/>
              <a:gd name="connsiteY1873" fmla="*/ 938024 h 2380521"/>
              <a:gd name="connsiteX1874" fmla="*/ 4655853 w 8023328"/>
              <a:gd name="connsiteY1874" fmla="*/ 924168 h 2380521"/>
              <a:gd name="connsiteX1875" fmla="*/ 4584091 w 8023328"/>
              <a:gd name="connsiteY1875" fmla="*/ 924168 h 2380521"/>
              <a:gd name="connsiteX1876" fmla="*/ 4596488 w 8023328"/>
              <a:gd name="connsiteY1876" fmla="*/ 938024 h 2380521"/>
              <a:gd name="connsiteX1877" fmla="*/ 4584091 w 8023328"/>
              <a:gd name="connsiteY1877" fmla="*/ 950422 h 2380521"/>
              <a:gd name="connsiteX1878" fmla="*/ 4570235 w 8023328"/>
              <a:gd name="connsiteY1878" fmla="*/ 938024 h 2380521"/>
              <a:gd name="connsiteX1879" fmla="*/ 4584091 w 8023328"/>
              <a:gd name="connsiteY1879" fmla="*/ 924168 h 2380521"/>
              <a:gd name="connsiteX1880" fmla="*/ 4513260 w 8023328"/>
              <a:gd name="connsiteY1880" fmla="*/ 924168 h 2380521"/>
              <a:gd name="connsiteX1881" fmla="*/ 4525657 w 8023328"/>
              <a:gd name="connsiteY1881" fmla="*/ 938024 h 2380521"/>
              <a:gd name="connsiteX1882" fmla="*/ 4513260 w 8023328"/>
              <a:gd name="connsiteY1882" fmla="*/ 950422 h 2380521"/>
              <a:gd name="connsiteX1883" fmla="*/ 4499404 w 8023328"/>
              <a:gd name="connsiteY1883" fmla="*/ 938024 h 2380521"/>
              <a:gd name="connsiteX1884" fmla="*/ 4513260 w 8023328"/>
              <a:gd name="connsiteY1884" fmla="*/ 924168 h 2380521"/>
              <a:gd name="connsiteX1885" fmla="*/ 4439056 w 8023328"/>
              <a:gd name="connsiteY1885" fmla="*/ 924168 h 2380521"/>
              <a:gd name="connsiteX1886" fmla="*/ 4451453 w 8023328"/>
              <a:gd name="connsiteY1886" fmla="*/ 938024 h 2380521"/>
              <a:gd name="connsiteX1887" fmla="*/ 4439056 w 8023328"/>
              <a:gd name="connsiteY1887" fmla="*/ 950422 h 2380521"/>
              <a:gd name="connsiteX1888" fmla="*/ 4425200 w 8023328"/>
              <a:gd name="connsiteY1888" fmla="*/ 938024 h 2380521"/>
              <a:gd name="connsiteX1889" fmla="*/ 4439056 w 8023328"/>
              <a:gd name="connsiteY1889" fmla="*/ 924168 h 2380521"/>
              <a:gd name="connsiteX1890" fmla="*/ 4366768 w 8023328"/>
              <a:gd name="connsiteY1890" fmla="*/ 924168 h 2380521"/>
              <a:gd name="connsiteX1891" fmla="*/ 4380624 w 8023328"/>
              <a:gd name="connsiteY1891" fmla="*/ 938024 h 2380521"/>
              <a:gd name="connsiteX1892" fmla="*/ 4366768 w 8023328"/>
              <a:gd name="connsiteY1892" fmla="*/ 950422 h 2380521"/>
              <a:gd name="connsiteX1893" fmla="*/ 4354371 w 8023328"/>
              <a:gd name="connsiteY1893" fmla="*/ 938024 h 2380521"/>
              <a:gd name="connsiteX1894" fmla="*/ 4366768 w 8023328"/>
              <a:gd name="connsiteY1894" fmla="*/ 924168 h 2380521"/>
              <a:gd name="connsiteX1895" fmla="*/ 4295937 w 8023328"/>
              <a:gd name="connsiteY1895" fmla="*/ 924168 h 2380521"/>
              <a:gd name="connsiteX1896" fmla="*/ 4309793 w 8023328"/>
              <a:gd name="connsiteY1896" fmla="*/ 938024 h 2380521"/>
              <a:gd name="connsiteX1897" fmla="*/ 4295937 w 8023328"/>
              <a:gd name="connsiteY1897" fmla="*/ 950422 h 2380521"/>
              <a:gd name="connsiteX1898" fmla="*/ 4283540 w 8023328"/>
              <a:gd name="connsiteY1898" fmla="*/ 938024 h 2380521"/>
              <a:gd name="connsiteX1899" fmla="*/ 4295937 w 8023328"/>
              <a:gd name="connsiteY1899" fmla="*/ 924168 h 2380521"/>
              <a:gd name="connsiteX1900" fmla="*/ 4225107 w 8023328"/>
              <a:gd name="connsiteY1900" fmla="*/ 924168 h 2380521"/>
              <a:gd name="connsiteX1901" fmla="*/ 4238963 w 8023328"/>
              <a:gd name="connsiteY1901" fmla="*/ 938024 h 2380521"/>
              <a:gd name="connsiteX1902" fmla="*/ 4225107 w 8023328"/>
              <a:gd name="connsiteY1902" fmla="*/ 950422 h 2380521"/>
              <a:gd name="connsiteX1903" fmla="*/ 4212710 w 8023328"/>
              <a:gd name="connsiteY1903" fmla="*/ 938024 h 2380521"/>
              <a:gd name="connsiteX1904" fmla="*/ 4225107 w 8023328"/>
              <a:gd name="connsiteY1904" fmla="*/ 924168 h 2380521"/>
              <a:gd name="connsiteX1905" fmla="*/ 4153295 w 8023328"/>
              <a:gd name="connsiteY1905" fmla="*/ 924168 h 2380521"/>
              <a:gd name="connsiteX1906" fmla="*/ 4168083 w 8023328"/>
              <a:gd name="connsiteY1906" fmla="*/ 938024 h 2380521"/>
              <a:gd name="connsiteX1907" fmla="*/ 4153295 w 8023328"/>
              <a:gd name="connsiteY1907" fmla="*/ 950422 h 2380521"/>
              <a:gd name="connsiteX1908" fmla="*/ 4138507 w 8023328"/>
              <a:gd name="connsiteY1908" fmla="*/ 938024 h 2380521"/>
              <a:gd name="connsiteX1909" fmla="*/ 4153295 w 8023328"/>
              <a:gd name="connsiteY1909" fmla="*/ 924168 h 2380521"/>
              <a:gd name="connsiteX1910" fmla="*/ 4082465 w 8023328"/>
              <a:gd name="connsiteY1910" fmla="*/ 924168 h 2380521"/>
              <a:gd name="connsiteX1911" fmla="*/ 4097254 w 8023328"/>
              <a:gd name="connsiteY1911" fmla="*/ 938024 h 2380521"/>
              <a:gd name="connsiteX1912" fmla="*/ 4082465 w 8023328"/>
              <a:gd name="connsiteY1912" fmla="*/ 950422 h 2380521"/>
              <a:gd name="connsiteX1913" fmla="*/ 4067676 w 8023328"/>
              <a:gd name="connsiteY1913" fmla="*/ 938024 h 2380521"/>
              <a:gd name="connsiteX1914" fmla="*/ 4082465 w 8023328"/>
              <a:gd name="connsiteY1914" fmla="*/ 924168 h 2380521"/>
              <a:gd name="connsiteX1915" fmla="*/ 4011635 w 8023328"/>
              <a:gd name="connsiteY1915" fmla="*/ 924168 h 2380521"/>
              <a:gd name="connsiteX1916" fmla="*/ 4026423 w 8023328"/>
              <a:gd name="connsiteY1916" fmla="*/ 938024 h 2380521"/>
              <a:gd name="connsiteX1917" fmla="*/ 4011635 w 8023328"/>
              <a:gd name="connsiteY1917" fmla="*/ 950422 h 2380521"/>
              <a:gd name="connsiteX1918" fmla="*/ 3996847 w 8023328"/>
              <a:gd name="connsiteY1918" fmla="*/ 938024 h 2380521"/>
              <a:gd name="connsiteX1919" fmla="*/ 4011635 w 8023328"/>
              <a:gd name="connsiteY1919" fmla="*/ 924168 h 2380521"/>
              <a:gd name="connsiteX1920" fmla="*/ 3939871 w 8023328"/>
              <a:gd name="connsiteY1920" fmla="*/ 924168 h 2380521"/>
              <a:gd name="connsiteX1921" fmla="*/ 3952268 w 8023328"/>
              <a:gd name="connsiteY1921" fmla="*/ 938024 h 2380521"/>
              <a:gd name="connsiteX1922" fmla="*/ 3939871 w 8023328"/>
              <a:gd name="connsiteY1922" fmla="*/ 950422 h 2380521"/>
              <a:gd name="connsiteX1923" fmla="*/ 3926015 w 8023328"/>
              <a:gd name="connsiteY1923" fmla="*/ 938024 h 2380521"/>
              <a:gd name="connsiteX1924" fmla="*/ 3939871 w 8023328"/>
              <a:gd name="connsiteY1924" fmla="*/ 924168 h 2380521"/>
              <a:gd name="connsiteX1925" fmla="*/ 3869042 w 8023328"/>
              <a:gd name="connsiteY1925" fmla="*/ 924168 h 2380521"/>
              <a:gd name="connsiteX1926" fmla="*/ 3881439 w 8023328"/>
              <a:gd name="connsiteY1926" fmla="*/ 938024 h 2380521"/>
              <a:gd name="connsiteX1927" fmla="*/ 3869042 w 8023328"/>
              <a:gd name="connsiteY1927" fmla="*/ 950422 h 2380521"/>
              <a:gd name="connsiteX1928" fmla="*/ 3855186 w 8023328"/>
              <a:gd name="connsiteY1928" fmla="*/ 938024 h 2380521"/>
              <a:gd name="connsiteX1929" fmla="*/ 3869042 w 8023328"/>
              <a:gd name="connsiteY1929" fmla="*/ 924168 h 2380521"/>
              <a:gd name="connsiteX1930" fmla="*/ 3798211 w 8023328"/>
              <a:gd name="connsiteY1930" fmla="*/ 924168 h 2380521"/>
              <a:gd name="connsiteX1931" fmla="*/ 3810608 w 8023328"/>
              <a:gd name="connsiteY1931" fmla="*/ 938024 h 2380521"/>
              <a:gd name="connsiteX1932" fmla="*/ 3798211 w 8023328"/>
              <a:gd name="connsiteY1932" fmla="*/ 950422 h 2380521"/>
              <a:gd name="connsiteX1933" fmla="*/ 3784355 w 8023328"/>
              <a:gd name="connsiteY1933" fmla="*/ 938024 h 2380521"/>
              <a:gd name="connsiteX1934" fmla="*/ 3798211 w 8023328"/>
              <a:gd name="connsiteY1934" fmla="*/ 924168 h 2380521"/>
              <a:gd name="connsiteX1935" fmla="*/ 3725922 w 8023328"/>
              <a:gd name="connsiteY1935" fmla="*/ 924168 h 2380521"/>
              <a:gd name="connsiteX1936" fmla="*/ 3739778 w 8023328"/>
              <a:gd name="connsiteY1936" fmla="*/ 938024 h 2380521"/>
              <a:gd name="connsiteX1937" fmla="*/ 3725922 w 8023328"/>
              <a:gd name="connsiteY1937" fmla="*/ 950422 h 2380521"/>
              <a:gd name="connsiteX1938" fmla="*/ 3713525 w 8023328"/>
              <a:gd name="connsiteY1938" fmla="*/ 938024 h 2380521"/>
              <a:gd name="connsiteX1939" fmla="*/ 3725922 w 8023328"/>
              <a:gd name="connsiteY1939" fmla="*/ 924168 h 2380521"/>
              <a:gd name="connsiteX1940" fmla="*/ 3655091 w 8023328"/>
              <a:gd name="connsiteY1940" fmla="*/ 924168 h 2380521"/>
              <a:gd name="connsiteX1941" fmla="*/ 3668947 w 8023328"/>
              <a:gd name="connsiteY1941" fmla="*/ 938024 h 2380521"/>
              <a:gd name="connsiteX1942" fmla="*/ 3655091 w 8023328"/>
              <a:gd name="connsiteY1942" fmla="*/ 950422 h 2380521"/>
              <a:gd name="connsiteX1943" fmla="*/ 3642694 w 8023328"/>
              <a:gd name="connsiteY1943" fmla="*/ 938024 h 2380521"/>
              <a:gd name="connsiteX1944" fmla="*/ 3655091 w 8023328"/>
              <a:gd name="connsiteY1944" fmla="*/ 924168 h 2380521"/>
              <a:gd name="connsiteX1945" fmla="*/ 3583280 w 8023328"/>
              <a:gd name="connsiteY1945" fmla="*/ 924168 h 2380521"/>
              <a:gd name="connsiteX1946" fmla="*/ 3598069 w 8023328"/>
              <a:gd name="connsiteY1946" fmla="*/ 938024 h 2380521"/>
              <a:gd name="connsiteX1947" fmla="*/ 3583280 w 8023328"/>
              <a:gd name="connsiteY1947" fmla="*/ 950422 h 2380521"/>
              <a:gd name="connsiteX1948" fmla="*/ 3568491 w 8023328"/>
              <a:gd name="connsiteY1948" fmla="*/ 938024 h 2380521"/>
              <a:gd name="connsiteX1949" fmla="*/ 3583280 w 8023328"/>
              <a:gd name="connsiteY1949" fmla="*/ 924168 h 2380521"/>
              <a:gd name="connsiteX1950" fmla="*/ 941441 w 8023328"/>
              <a:gd name="connsiteY1950" fmla="*/ 856710 h 2380521"/>
              <a:gd name="connsiteX1951" fmla="*/ 953839 w 8023328"/>
              <a:gd name="connsiteY1951" fmla="*/ 869107 h 2380521"/>
              <a:gd name="connsiteX1952" fmla="*/ 941441 w 8023328"/>
              <a:gd name="connsiteY1952" fmla="*/ 882964 h 2380521"/>
              <a:gd name="connsiteX1953" fmla="*/ 927585 w 8023328"/>
              <a:gd name="connsiteY1953" fmla="*/ 869107 h 2380521"/>
              <a:gd name="connsiteX1954" fmla="*/ 941441 w 8023328"/>
              <a:gd name="connsiteY1954" fmla="*/ 856710 h 2380521"/>
              <a:gd name="connsiteX1955" fmla="*/ 870610 w 8023328"/>
              <a:gd name="connsiteY1955" fmla="*/ 856710 h 2380521"/>
              <a:gd name="connsiteX1956" fmla="*/ 883008 w 8023328"/>
              <a:gd name="connsiteY1956" fmla="*/ 869107 h 2380521"/>
              <a:gd name="connsiteX1957" fmla="*/ 870610 w 8023328"/>
              <a:gd name="connsiteY1957" fmla="*/ 882964 h 2380521"/>
              <a:gd name="connsiteX1958" fmla="*/ 856754 w 8023328"/>
              <a:gd name="connsiteY1958" fmla="*/ 869107 h 2380521"/>
              <a:gd name="connsiteX1959" fmla="*/ 870610 w 8023328"/>
              <a:gd name="connsiteY1959" fmla="*/ 856710 h 2380521"/>
              <a:gd name="connsiteX1960" fmla="*/ 799780 w 8023328"/>
              <a:gd name="connsiteY1960" fmla="*/ 856710 h 2380521"/>
              <a:gd name="connsiteX1961" fmla="*/ 812178 w 8023328"/>
              <a:gd name="connsiteY1961" fmla="*/ 869107 h 2380521"/>
              <a:gd name="connsiteX1962" fmla="*/ 799780 w 8023328"/>
              <a:gd name="connsiteY1962" fmla="*/ 882964 h 2380521"/>
              <a:gd name="connsiteX1963" fmla="*/ 785924 w 8023328"/>
              <a:gd name="connsiteY1963" fmla="*/ 869107 h 2380521"/>
              <a:gd name="connsiteX1964" fmla="*/ 799780 w 8023328"/>
              <a:gd name="connsiteY1964" fmla="*/ 856710 h 2380521"/>
              <a:gd name="connsiteX1965" fmla="*/ 724119 w 8023328"/>
              <a:gd name="connsiteY1965" fmla="*/ 856710 h 2380521"/>
              <a:gd name="connsiteX1966" fmla="*/ 737976 w 8023328"/>
              <a:gd name="connsiteY1966" fmla="*/ 869107 h 2380521"/>
              <a:gd name="connsiteX1967" fmla="*/ 724119 w 8023328"/>
              <a:gd name="connsiteY1967" fmla="*/ 882964 h 2380521"/>
              <a:gd name="connsiteX1968" fmla="*/ 711721 w 8023328"/>
              <a:gd name="connsiteY1968" fmla="*/ 869107 h 2380521"/>
              <a:gd name="connsiteX1969" fmla="*/ 724119 w 8023328"/>
              <a:gd name="connsiteY1969" fmla="*/ 856710 h 2380521"/>
              <a:gd name="connsiteX1970" fmla="*/ 653288 w 8023328"/>
              <a:gd name="connsiteY1970" fmla="*/ 856710 h 2380521"/>
              <a:gd name="connsiteX1971" fmla="*/ 667144 w 8023328"/>
              <a:gd name="connsiteY1971" fmla="*/ 869107 h 2380521"/>
              <a:gd name="connsiteX1972" fmla="*/ 653288 w 8023328"/>
              <a:gd name="connsiteY1972" fmla="*/ 882964 h 2380521"/>
              <a:gd name="connsiteX1973" fmla="*/ 640891 w 8023328"/>
              <a:gd name="connsiteY1973" fmla="*/ 869107 h 2380521"/>
              <a:gd name="connsiteX1974" fmla="*/ 653288 w 8023328"/>
              <a:gd name="connsiteY1974" fmla="*/ 856710 h 2380521"/>
              <a:gd name="connsiteX1975" fmla="*/ 584851 w 8023328"/>
              <a:gd name="connsiteY1975" fmla="*/ 856710 h 2380521"/>
              <a:gd name="connsiteX1976" fmla="*/ 599638 w 8023328"/>
              <a:gd name="connsiteY1976" fmla="*/ 869107 h 2380521"/>
              <a:gd name="connsiteX1977" fmla="*/ 584851 w 8023328"/>
              <a:gd name="connsiteY1977" fmla="*/ 882964 h 2380521"/>
              <a:gd name="connsiteX1978" fmla="*/ 570061 w 8023328"/>
              <a:gd name="connsiteY1978" fmla="*/ 869107 h 2380521"/>
              <a:gd name="connsiteX1979" fmla="*/ 584851 w 8023328"/>
              <a:gd name="connsiteY1979" fmla="*/ 856710 h 2380521"/>
              <a:gd name="connsiteX1980" fmla="*/ 513649 w 8023328"/>
              <a:gd name="connsiteY1980" fmla="*/ 856710 h 2380521"/>
              <a:gd name="connsiteX1981" fmla="*/ 528826 w 8023328"/>
              <a:gd name="connsiteY1981" fmla="*/ 869107 h 2380521"/>
              <a:gd name="connsiteX1982" fmla="*/ 513649 w 8023328"/>
              <a:gd name="connsiteY1982" fmla="*/ 882964 h 2380521"/>
              <a:gd name="connsiteX1983" fmla="*/ 499230 w 8023328"/>
              <a:gd name="connsiteY1983" fmla="*/ 869107 h 2380521"/>
              <a:gd name="connsiteX1984" fmla="*/ 513649 w 8023328"/>
              <a:gd name="connsiteY1984" fmla="*/ 856710 h 2380521"/>
              <a:gd name="connsiteX1985" fmla="*/ 439816 w 8023328"/>
              <a:gd name="connsiteY1985" fmla="*/ 856710 h 2380521"/>
              <a:gd name="connsiteX1986" fmla="*/ 454606 w 8023328"/>
              <a:gd name="connsiteY1986" fmla="*/ 869107 h 2380521"/>
              <a:gd name="connsiteX1987" fmla="*/ 439816 w 8023328"/>
              <a:gd name="connsiteY1987" fmla="*/ 882964 h 2380521"/>
              <a:gd name="connsiteX1988" fmla="*/ 425028 w 8023328"/>
              <a:gd name="connsiteY1988" fmla="*/ 869107 h 2380521"/>
              <a:gd name="connsiteX1989" fmla="*/ 439816 w 8023328"/>
              <a:gd name="connsiteY1989" fmla="*/ 856710 h 2380521"/>
              <a:gd name="connsiteX1990" fmla="*/ 368053 w 8023328"/>
              <a:gd name="connsiteY1990" fmla="*/ 856710 h 2380521"/>
              <a:gd name="connsiteX1991" fmla="*/ 380451 w 8023328"/>
              <a:gd name="connsiteY1991" fmla="*/ 869107 h 2380521"/>
              <a:gd name="connsiteX1992" fmla="*/ 368053 w 8023328"/>
              <a:gd name="connsiteY1992" fmla="*/ 882964 h 2380521"/>
              <a:gd name="connsiteX1993" fmla="*/ 354198 w 8023328"/>
              <a:gd name="connsiteY1993" fmla="*/ 869107 h 2380521"/>
              <a:gd name="connsiteX1994" fmla="*/ 368053 w 8023328"/>
              <a:gd name="connsiteY1994" fmla="*/ 856710 h 2380521"/>
              <a:gd name="connsiteX1995" fmla="*/ 297222 w 8023328"/>
              <a:gd name="connsiteY1995" fmla="*/ 856710 h 2380521"/>
              <a:gd name="connsiteX1996" fmla="*/ 309618 w 8023328"/>
              <a:gd name="connsiteY1996" fmla="*/ 869107 h 2380521"/>
              <a:gd name="connsiteX1997" fmla="*/ 297222 w 8023328"/>
              <a:gd name="connsiteY1997" fmla="*/ 882964 h 2380521"/>
              <a:gd name="connsiteX1998" fmla="*/ 283366 w 8023328"/>
              <a:gd name="connsiteY1998" fmla="*/ 869107 h 2380521"/>
              <a:gd name="connsiteX1999" fmla="*/ 297222 w 8023328"/>
              <a:gd name="connsiteY1999" fmla="*/ 856710 h 2380521"/>
              <a:gd name="connsiteX2000" fmla="*/ 226393 w 8023328"/>
              <a:gd name="connsiteY2000" fmla="*/ 856710 h 2380521"/>
              <a:gd name="connsiteX2001" fmla="*/ 238791 w 8023328"/>
              <a:gd name="connsiteY2001" fmla="*/ 869107 h 2380521"/>
              <a:gd name="connsiteX2002" fmla="*/ 226393 w 8023328"/>
              <a:gd name="connsiteY2002" fmla="*/ 882964 h 2380521"/>
              <a:gd name="connsiteX2003" fmla="*/ 212537 w 8023328"/>
              <a:gd name="connsiteY2003" fmla="*/ 869107 h 2380521"/>
              <a:gd name="connsiteX2004" fmla="*/ 226393 w 8023328"/>
              <a:gd name="connsiteY2004" fmla="*/ 856710 h 2380521"/>
              <a:gd name="connsiteX2005" fmla="*/ 154097 w 8023328"/>
              <a:gd name="connsiteY2005" fmla="*/ 856710 h 2380521"/>
              <a:gd name="connsiteX2006" fmla="*/ 167953 w 8023328"/>
              <a:gd name="connsiteY2006" fmla="*/ 869107 h 2380521"/>
              <a:gd name="connsiteX2007" fmla="*/ 154097 w 8023328"/>
              <a:gd name="connsiteY2007" fmla="*/ 882964 h 2380521"/>
              <a:gd name="connsiteX2008" fmla="*/ 141699 w 8023328"/>
              <a:gd name="connsiteY2008" fmla="*/ 869107 h 2380521"/>
              <a:gd name="connsiteX2009" fmla="*/ 154097 w 8023328"/>
              <a:gd name="connsiteY2009" fmla="*/ 856710 h 2380521"/>
              <a:gd name="connsiteX2010" fmla="*/ 83267 w 8023328"/>
              <a:gd name="connsiteY2010" fmla="*/ 856710 h 2380521"/>
              <a:gd name="connsiteX2011" fmla="*/ 97123 w 8023328"/>
              <a:gd name="connsiteY2011" fmla="*/ 869107 h 2380521"/>
              <a:gd name="connsiteX2012" fmla="*/ 83267 w 8023328"/>
              <a:gd name="connsiteY2012" fmla="*/ 882964 h 2380521"/>
              <a:gd name="connsiteX2013" fmla="*/ 70870 w 8023328"/>
              <a:gd name="connsiteY2013" fmla="*/ 869107 h 2380521"/>
              <a:gd name="connsiteX2014" fmla="*/ 83267 w 8023328"/>
              <a:gd name="connsiteY2014" fmla="*/ 856710 h 2380521"/>
              <a:gd name="connsiteX2015" fmla="*/ 12032 w 8023328"/>
              <a:gd name="connsiteY2015" fmla="*/ 856710 h 2380521"/>
              <a:gd name="connsiteX2016" fmla="*/ 26273 w 8023328"/>
              <a:gd name="connsiteY2016" fmla="*/ 869107 h 2380521"/>
              <a:gd name="connsiteX2017" fmla="*/ 12032 w 8023328"/>
              <a:gd name="connsiteY2017" fmla="*/ 882964 h 2380521"/>
              <a:gd name="connsiteX2018" fmla="*/ 39 w 8023328"/>
              <a:gd name="connsiteY2018" fmla="*/ 869107 h 2380521"/>
              <a:gd name="connsiteX2019" fmla="*/ 12032 w 8023328"/>
              <a:gd name="connsiteY2019" fmla="*/ 856710 h 2380521"/>
              <a:gd name="connsiteX2020" fmla="*/ 6368340 w 8023328"/>
              <a:gd name="connsiteY2020" fmla="*/ 853339 h 2380521"/>
              <a:gd name="connsiteX2021" fmla="*/ 6380737 w 8023328"/>
              <a:gd name="connsiteY2021" fmla="*/ 867757 h 2380521"/>
              <a:gd name="connsiteX2022" fmla="*/ 6368340 w 8023328"/>
              <a:gd name="connsiteY2022" fmla="*/ 882935 h 2380521"/>
              <a:gd name="connsiteX2023" fmla="*/ 6354484 w 8023328"/>
              <a:gd name="connsiteY2023" fmla="*/ 867757 h 2380521"/>
              <a:gd name="connsiteX2024" fmla="*/ 6368340 w 8023328"/>
              <a:gd name="connsiteY2024" fmla="*/ 853339 h 2380521"/>
              <a:gd name="connsiteX2025" fmla="*/ 6297511 w 8023328"/>
              <a:gd name="connsiteY2025" fmla="*/ 853339 h 2380521"/>
              <a:gd name="connsiteX2026" fmla="*/ 6309908 w 8023328"/>
              <a:gd name="connsiteY2026" fmla="*/ 867757 h 2380521"/>
              <a:gd name="connsiteX2027" fmla="*/ 6297511 w 8023328"/>
              <a:gd name="connsiteY2027" fmla="*/ 882935 h 2380521"/>
              <a:gd name="connsiteX2028" fmla="*/ 6283655 w 8023328"/>
              <a:gd name="connsiteY2028" fmla="*/ 867757 h 2380521"/>
              <a:gd name="connsiteX2029" fmla="*/ 6297511 w 8023328"/>
              <a:gd name="connsiteY2029" fmla="*/ 853339 h 2380521"/>
              <a:gd name="connsiteX2030" fmla="*/ 6226679 w 8023328"/>
              <a:gd name="connsiteY2030" fmla="*/ 853339 h 2380521"/>
              <a:gd name="connsiteX2031" fmla="*/ 6239076 w 8023328"/>
              <a:gd name="connsiteY2031" fmla="*/ 867757 h 2380521"/>
              <a:gd name="connsiteX2032" fmla="*/ 6226679 w 8023328"/>
              <a:gd name="connsiteY2032" fmla="*/ 882935 h 2380521"/>
              <a:gd name="connsiteX2033" fmla="*/ 6212823 w 8023328"/>
              <a:gd name="connsiteY2033" fmla="*/ 867757 h 2380521"/>
              <a:gd name="connsiteX2034" fmla="*/ 6226679 w 8023328"/>
              <a:gd name="connsiteY2034" fmla="*/ 853339 h 2380521"/>
              <a:gd name="connsiteX2035" fmla="*/ 6154391 w 8023328"/>
              <a:gd name="connsiteY2035" fmla="*/ 853339 h 2380521"/>
              <a:gd name="connsiteX2036" fmla="*/ 6168247 w 8023328"/>
              <a:gd name="connsiteY2036" fmla="*/ 865007 h 2380521"/>
              <a:gd name="connsiteX2037" fmla="*/ 6154391 w 8023328"/>
              <a:gd name="connsiteY2037" fmla="*/ 879593 h 2380521"/>
              <a:gd name="connsiteX2038" fmla="*/ 6141994 w 8023328"/>
              <a:gd name="connsiteY2038" fmla="*/ 865007 h 2380521"/>
              <a:gd name="connsiteX2039" fmla="*/ 6154391 w 8023328"/>
              <a:gd name="connsiteY2039" fmla="*/ 853339 h 2380521"/>
              <a:gd name="connsiteX2040" fmla="*/ 6083559 w 8023328"/>
              <a:gd name="connsiteY2040" fmla="*/ 853339 h 2380521"/>
              <a:gd name="connsiteX2041" fmla="*/ 6097415 w 8023328"/>
              <a:gd name="connsiteY2041" fmla="*/ 865007 h 2380521"/>
              <a:gd name="connsiteX2042" fmla="*/ 6083559 w 8023328"/>
              <a:gd name="connsiteY2042" fmla="*/ 879593 h 2380521"/>
              <a:gd name="connsiteX2043" fmla="*/ 6071162 w 8023328"/>
              <a:gd name="connsiteY2043" fmla="*/ 865007 h 2380521"/>
              <a:gd name="connsiteX2044" fmla="*/ 6083559 w 8023328"/>
              <a:gd name="connsiteY2044" fmla="*/ 853339 h 2380521"/>
              <a:gd name="connsiteX2045" fmla="*/ 6011748 w 8023328"/>
              <a:gd name="connsiteY2045" fmla="*/ 853339 h 2380521"/>
              <a:gd name="connsiteX2046" fmla="*/ 6026537 w 8023328"/>
              <a:gd name="connsiteY2046" fmla="*/ 865007 h 2380521"/>
              <a:gd name="connsiteX2047" fmla="*/ 6011748 w 8023328"/>
              <a:gd name="connsiteY2047" fmla="*/ 879593 h 2380521"/>
              <a:gd name="connsiteX2048" fmla="*/ 5996959 w 8023328"/>
              <a:gd name="connsiteY2048" fmla="*/ 865007 h 2380521"/>
              <a:gd name="connsiteX2049" fmla="*/ 6011748 w 8023328"/>
              <a:gd name="connsiteY2049" fmla="*/ 853339 h 2380521"/>
              <a:gd name="connsiteX2050" fmla="*/ 5940548 w 8023328"/>
              <a:gd name="connsiteY2050" fmla="*/ 853339 h 2380521"/>
              <a:gd name="connsiteX2051" fmla="*/ 5955726 w 8023328"/>
              <a:gd name="connsiteY2051" fmla="*/ 865007 h 2380521"/>
              <a:gd name="connsiteX2052" fmla="*/ 5940548 w 8023328"/>
              <a:gd name="connsiteY2052" fmla="*/ 879593 h 2380521"/>
              <a:gd name="connsiteX2053" fmla="*/ 5926130 w 8023328"/>
              <a:gd name="connsiteY2053" fmla="*/ 865007 h 2380521"/>
              <a:gd name="connsiteX2054" fmla="*/ 5940548 w 8023328"/>
              <a:gd name="connsiteY2054" fmla="*/ 853339 h 2380521"/>
              <a:gd name="connsiteX2055" fmla="*/ 5870088 w 8023328"/>
              <a:gd name="connsiteY2055" fmla="*/ 853339 h 2380521"/>
              <a:gd name="connsiteX2056" fmla="*/ 5884877 w 8023328"/>
              <a:gd name="connsiteY2056" fmla="*/ 865007 h 2380521"/>
              <a:gd name="connsiteX2057" fmla="*/ 5870088 w 8023328"/>
              <a:gd name="connsiteY2057" fmla="*/ 879593 h 2380521"/>
              <a:gd name="connsiteX2058" fmla="*/ 5855299 w 8023328"/>
              <a:gd name="connsiteY2058" fmla="*/ 865007 h 2380521"/>
              <a:gd name="connsiteX2059" fmla="*/ 5870088 w 8023328"/>
              <a:gd name="connsiteY2059" fmla="*/ 853339 h 2380521"/>
              <a:gd name="connsiteX2060" fmla="*/ 5798325 w 8023328"/>
              <a:gd name="connsiteY2060" fmla="*/ 853339 h 2380521"/>
              <a:gd name="connsiteX2061" fmla="*/ 5810722 w 8023328"/>
              <a:gd name="connsiteY2061" fmla="*/ 865007 h 2380521"/>
              <a:gd name="connsiteX2062" fmla="*/ 5798325 w 8023328"/>
              <a:gd name="connsiteY2062" fmla="*/ 879593 h 2380521"/>
              <a:gd name="connsiteX2063" fmla="*/ 5784469 w 8023328"/>
              <a:gd name="connsiteY2063" fmla="*/ 865007 h 2380521"/>
              <a:gd name="connsiteX2064" fmla="*/ 5798325 w 8023328"/>
              <a:gd name="connsiteY2064" fmla="*/ 853339 h 2380521"/>
              <a:gd name="connsiteX2065" fmla="*/ 5724122 w 8023328"/>
              <a:gd name="connsiteY2065" fmla="*/ 853339 h 2380521"/>
              <a:gd name="connsiteX2066" fmla="*/ 5736519 w 8023328"/>
              <a:gd name="connsiteY2066" fmla="*/ 865007 h 2380521"/>
              <a:gd name="connsiteX2067" fmla="*/ 5724122 w 8023328"/>
              <a:gd name="connsiteY2067" fmla="*/ 879593 h 2380521"/>
              <a:gd name="connsiteX2068" fmla="*/ 5710266 w 8023328"/>
              <a:gd name="connsiteY2068" fmla="*/ 865007 h 2380521"/>
              <a:gd name="connsiteX2069" fmla="*/ 5724122 w 8023328"/>
              <a:gd name="connsiteY2069" fmla="*/ 853339 h 2380521"/>
              <a:gd name="connsiteX2070" fmla="*/ 5653291 w 8023328"/>
              <a:gd name="connsiteY2070" fmla="*/ 853339 h 2380521"/>
              <a:gd name="connsiteX2071" fmla="*/ 5665688 w 8023328"/>
              <a:gd name="connsiteY2071" fmla="*/ 865007 h 2380521"/>
              <a:gd name="connsiteX2072" fmla="*/ 5653291 w 8023328"/>
              <a:gd name="connsiteY2072" fmla="*/ 879593 h 2380521"/>
              <a:gd name="connsiteX2073" fmla="*/ 5639435 w 8023328"/>
              <a:gd name="connsiteY2073" fmla="*/ 865007 h 2380521"/>
              <a:gd name="connsiteX2074" fmla="*/ 5653291 w 8023328"/>
              <a:gd name="connsiteY2074" fmla="*/ 853339 h 2380521"/>
              <a:gd name="connsiteX2075" fmla="*/ 5581002 w 8023328"/>
              <a:gd name="connsiteY2075" fmla="*/ 853339 h 2380521"/>
              <a:gd name="connsiteX2076" fmla="*/ 5594858 w 8023328"/>
              <a:gd name="connsiteY2076" fmla="*/ 865007 h 2380521"/>
              <a:gd name="connsiteX2077" fmla="*/ 5581002 w 8023328"/>
              <a:gd name="connsiteY2077" fmla="*/ 879593 h 2380521"/>
              <a:gd name="connsiteX2078" fmla="*/ 5568605 w 8023328"/>
              <a:gd name="connsiteY2078" fmla="*/ 865007 h 2380521"/>
              <a:gd name="connsiteX2079" fmla="*/ 5581002 w 8023328"/>
              <a:gd name="connsiteY2079" fmla="*/ 853339 h 2380521"/>
              <a:gd name="connsiteX2080" fmla="*/ 5510171 w 8023328"/>
              <a:gd name="connsiteY2080" fmla="*/ 853339 h 2380521"/>
              <a:gd name="connsiteX2081" fmla="*/ 5524027 w 8023328"/>
              <a:gd name="connsiteY2081" fmla="*/ 865007 h 2380521"/>
              <a:gd name="connsiteX2082" fmla="*/ 5510171 w 8023328"/>
              <a:gd name="connsiteY2082" fmla="*/ 879593 h 2380521"/>
              <a:gd name="connsiteX2083" fmla="*/ 5497774 w 8023328"/>
              <a:gd name="connsiteY2083" fmla="*/ 865007 h 2380521"/>
              <a:gd name="connsiteX2084" fmla="*/ 5510171 w 8023328"/>
              <a:gd name="connsiteY2084" fmla="*/ 853339 h 2380521"/>
              <a:gd name="connsiteX2085" fmla="*/ 5438937 w 8023328"/>
              <a:gd name="connsiteY2085" fmla="*/ 853339 h 2380521"/>
              <a:gd name="connsiteX2086" fmla="*/ 5453178 w 8023328"/>
              <a:gd name="connsiteY2086" fmla="*/ 865007 h 2380521"/>
              <a:gd name="connsiteX2087" fmla="*/ 5438937 w 8023328"/>
              <a:gd name="connsiteY2087" fmla="*/ 879593 h 2380521"/>
              <a:gd name="connsiteX2088" fmla="*/ 5426945 w 8023328"/>
              <a:gd name="connsiteY2088" fmla="*/ 865007 h 2380521"/>
              <a:gd name="connsiteX2089" fmla="*/ 5438937 w 8023328"/>
              <a:gd name="connsiteY2089" fmla="*/ 853339 h 2380521"/>
              <a:gd name="connsiteX2090" fmla="*/ 5367530 w 8023328"/>
              <a:gd name="connsiteY2090" fmla="*/ 853339 h 2380521"/>
              <a:gd name="connsiteX2091" fmla="*/ 5382318 w 8023328"/>
              <a:gd name="connsiteY2091" fmla="*/ 865007 h 2380521"/>
              <a:gd name="connsiteX2092" fmla="*/ 5367530 w 8023328"/>
              <a:gd name="connsiteY2092" fmla="*/ 879593 h 2380521"/>
              <a:gd name="connsiteX2093" fmla="*/ 5352742 w 8023328"/>
              <a:gd name="connsiteY2093" fmla="*/ 865007 h 2380521"/>
              <a:gd name="connsiteX2094" fmla="*/ 5367530 w 8023328"/>
              <a:gd name="connsiteY2094" fmla="*/ 853339 h 2380521"/>
              <a:gd name="connsiteX2095" fmla="*/ 5296699 w 8023328"/>
              <a:gd name="connsiteY2095" fmla="*/ 853339 h 2380521"/>
              <a:gd name="connsiteX2096" fmla="*/ 5311488 w 8023328"/>
              <a:gd name="connsiteY2096" fmla="*/ 865007 h 2380521"/>
              <a:gd name="connsiteX2097" fmla="*/ 5296699 w 8023328"/>
              <a:gd name="connsiteY2097" fmla="*/ 879593 h 2380521"/>
              <a:gd name="connsiteX2098" fmla="*/ 5281910 w 8023328"/>
              <a:gd name="connsiteY2098" fmla="*/ 865007 h 2380521"/>
              <a:gd name="connsiteX2099" fmla="*/ 5296699 w 8023328"/>
              <a:gd name="connsiteY2099" fmla="*/ 853339 h 2380521"/>
              <a:gd name="connsiteX2100" fmla="*/ 5225869 w 8023328"/>
              <a:gd name="connsiteY2100" fmla="*/ 853339 h 2380521"/>
              <a:gd name="connsiteX2101" fmla="*/ 5240657 w 8023328"/>
              <a:gd name="connsiteY2101" fmla="*/ 865007 h 2380521"/>
              <a:gd name="connsiteX2102" fmla="*/ 5225869 w 8023328"/>
              <a:gd name="connsiteY2102" fmla="*/ 879593 h 2380521"/>
              <a:gd name="connsiteX2103" fmla="*/ 5211081 w 8023328"/>
              <a:gd name="connsiteY2103" fmla="*/ 865007 h 2380521"/>
              <a:gd name="connsiteX2104" fmla="*/ 5225869 w 8023328"/>
              <a:gd name="connsiteY2104" fmla="*/ 853339 h 2380521"/>
              <a:gd name="connsiteX2105" fmla="*/ 5154105 w 8023328"/>
              <a:gd name="connsiteY2105" fmla="*/ 853339 h 2380521"/>
              <a:gd name="connsiteX2106" fmla="*/ 5166502 w 8023328"/>
              <a:gd name="connsiteY2106" fmla="*/ 865007 h 2380521"/>
              <a:gd name="connsiteX2107" fmla="*/ 5154105 w 8023328"/>
              <a:gd name="connsiteY2107" fmla="*/ 879593 h 2380521"/>
              <a:gd name="connsiteX2108" fmla="*/ 5140249 w 8023328"/>
              <a:gd name="connsiteY2108" fmla="*/ 865007 h 2380521"/>
              <a:gd name="connsiteX2109" fmla="*/ 5154105 w 8023328"/>
              <a:gd name="connsiteY2109" fmla="*/ 853339 h 2380521"/>
              <a:gd name="connsiteX2110" fmla="*/ 5083276 w 8023328"/>
              <a:gd name="connsiteY2110" fmla="*/ 853339 h 2380521"/>
              <a:gd name="connsiteX2111" fmla="*/ 5095673 w 8023328"/>
              <a:gd name="connsiteY2111" fmla="*/ 865007 h 2380521"/>
              <a:gd name="connsiteX2112" fmla="*/ 5083276 w 8023328"/>
              <a:gd name="connsiteY2112" fmla="*/ 879593 h 2380521"/>
              <a:gd name="connsiteX2113" fmla="*/ 5069420 w 8023328"/>
              <a:gd name="connsiteY2113" fmla="*/ 865007 h 2380521"/>
              <a:gd name="connsiteX2114" fmla="*/ 5083276 w 8023328"/>
              <a:gd name="connsiteY2114" fmla="*/ 853339 h 2380521"/>
              <a:gd name="connsiteX2115" fmla="*/ 5012445 w 8023328"/>
              <a:gd name="connsiteY2115" fmla="*/ 853339 h 2380521"/>
              <a:gd name="connsiteX2116" fmla="*/ 5024842 w 8023328"/>
              <a:gd name="connsiteY2116" fmla="*/ 865007 h 2380521"/>
              <a:gd name="connsiteX2117" fmla="*/ 5012445 w 8023328"/>
              <a:gd name="connsiteY2117" fmla="*/ 879593 h 2380521"/>
              <a:gd name="connsiteX2118" fmla="*/ 4998589 w 8023328"/>
              <a:gd name="connsiteY2118" fmla="*/ 865007 h 2380521"/>
              <a:gd name="connsiteX2119" fmla="*/ 5012445 w 8023328"/>
              <a:gd name="connsiteY2119" fmla="*/ 853339 h 2380521"/>
              <a:gd name="connsiteX2120" fmla="*/ 4940157 w 8023328"/>
              <a:gd name="connsiteY2120" fmla="*/ 853339 h 2380521"/>
              <a:gd name="connsiteX2121" fmla="*/ 4954013 w 8023328"/>
              <a:gd name="connsiteY2121" fmla="*/ 865007 h 2380521"/>
              <a:gd name="connsiteX2122" fmla="*/ 4940157 w 8023328"/>
              <a:gd name="connsiteY2122" fmla="*/ 879593 h 2380521"/>
              <a:gd name="connsiteX2123" fmla="*/ 4927760 w 8023328"/>
              <a:gd name="connsiteY2123" fmla="*/ 865007 h 2380521"/>
              <a:gd name="connsiteX2124" fmla="*/ 4940157 w 8023328"/>
              <a:gd name="connsiteY2124" fmla="*/ 853339 h 2380521"/>
              <a:gd name="connsiteX2125" fmla="*/ 4865953 w 8023328"/>
              <a:gd name="connsiteY2125" fmla="*/ 853339 h 2380521"/>
              <a:gd name="connsiteX2126" fmla="*/ 4879809 w 8023328"/>
              <a:gd name="connsiteY2126" fmla="*/ 865007 h 2380521"/>
              <a:gd name="connsiteX2127" fmla="*/ 4865953 w 8023328"/>
              <a:gd name="connsiteY2127" fmla="*/ 879593 h 2380521"/>
              <a:gd name="connsiteX2128" fmla="*/ 4853556 w 8023328"/>
              <a:gd name="connsiteY2128" fmla="*/ 865007 h 2380521"/>
              <a:gd name="connsiteX2129" fmla="*/ 4865953 w 8023328"/>
              <a:gd name="connsiteY2129" fmla="*/ 853339 h 2380521"/>
              <a:gd name="connsiteX2130" fmla="*/ 4797514 w 8023328"/>
              <a:gd name="connsiteY2130" fmla="*/ 853339 h 2380521"/>
              <a:gd name="connsiteX2131" fmla="*/ 4812303 w 8023328"/>
              <a:gd name="connsiteY2131" fmla="*/ 865007 h 2380521"/>
              <a:gd name="connsiteX2132" fmla="*/ 4797514 w 8023328"/>
              <a:gd name="connsiteY2132" fmla="*/ 879593 h 2380521"/>
              <a:gd name="connsiteX2133" fmla="*/ 4782725 w 8023328"/>
              <a:gd name="connsiteY2133" fmla="*/ 865007 h 2380521"/>
              <a:gd name="connsiteX2134" fmla="*/ 4797514 w 8023328"/>
              <a:gd name="connsiteY2134" fmla="*/ 853339 h 2380521"/>
              <a:gd name="connsiteX2135" fmla="*/ 4726684 w 8023328"/>
              <a:gd name="connsiteY2135" fmla="*/ 853339 h 2380521"/>
              <a:gd name="connsiteX2136" fmla="*/ 4741472 w 8023328"/>
              <a:gd name="connsiteY2136" fmla="*/ 865007 h 2380521"/>
              <a:gd name="connsiteX2137" fmla="*/ 4726684 w 8023328"/>
              <a:gd name="connsiteY2137" fmla="*/ 879593 h 2380521"/>
              <a:gd name="connsiteX2138" fmla="*/ 4711896 w 8023328"/>
              <a:gd name="connsiteY2138" fmla="*/ 865007 h 2380521"/>
              <a:gd name="connsiteX2139" fmla="*/ 4726684 w 8023328"/>
              <a:gd name="connsiteY2139" fmla="*/ 853339 h 2380521"/>
              <a:gd name="connsiteX2140" fmla="*/ 4655853 w 8023328"/>
              <a:gd name="connsiteY2140" fmla="*/ 853339 h 2380521"/>
              <a:gd name="connsiteX2141" fmla="*/ 4670642 w 8023328"/>
              <a:gd name="connsiteY2141" fmla="*/ 865007 h 2380521"/>
              <a:gd name="connsiteX2142" fmla="*/ 4655853 w 8023328"/>
              <a:gd name="connsiteY2142" fmla="*/ 879593 h 2380521"/>
              <a:gd name="connsiteX2143" fmla="*/ 4641064 w 8023328"/>
              <a:gd name="connsiteY2143" fmla="*/ 865007 h 2380521"/>
              <a:gd name="connsiteX2144" fmla="*/ 4655853 w 8023328"/>
              <a:gd name="connsiteY2144" fmla="*/ 853339 h 2380521"/>
              <a:gd name="connsiteX2145" fmla="*/ 4584091 w 8023328"/>
              <a:gd name="connsiteY2145" fmla="*/ 853339 h 2380521"/>
              <a:gd name="connsiteX2146" fmla="*/ 4596488 w 8023328"/>
              <a:gd name="connsiteY2146" fmla="*/ 865007 h 2380521"/>
              <a:gd name="connsiteX2147" fmla="*/ 4584091 w 8023328"/>
              <a:gd name="connsiteY2147" fmla="*/ 879593 h 2380521"/>
              <a:gd name="connsiteX2148" fmla="*/ 4570235 w 8023328"/>
              <a:gd name="connsiteY2148" fmla="*/ 865007 h 2380521"/>
              <a:gd name="connsiteX2149" fmla="*/ 4584091 w 8023328"/>
              <a:gd name="connsiteY2149" fmla="*/ 853339 h 2380521"/>
              <a:gd name="connsiteX2150" fmla="*/ 4513260 w 8023328"/>
              <a:gd name="connsiteY2150" fmla="*/ 853339 h 2380521"/>
              <a:gd name="connsiteX2151" fmla="*/ 4525657 w 8023328"/>
              <a:gd name="connsiteY2151" fmla="*/ 865007 h 2380521"/>
              <a:gd name="connsiteX2152" fmla="*/ 4513260 w 8023328"/>
              <a:gd name="connsiteY2152" fmla="*/ 879593 h 2380521"/>
              <a:gd name="connsiteX2153" fmla="*/ 4499404 w 8023328"/>
              <a:gd name="connsiteY2153" fmla="*/ 865007 h 2380521"/>
              <a:gd name="connsiteX2154" fmla="*/ 4513260 w 8023328"/>
              <a:gd name="connsiteY2154" fmla="*/ 853339 h 2380521"/>
              <a:gd name="connsiteX2155" fmla="*/ 4439056 w 8023328"/>
              <a:gd name="connsiteY2155" fmla="*/ 853339 h 2380521"/>
              <a:gd name="connsiteX2156" fmla="*/ 4451453 w 8023328"/>
              <a:gd name="connsiteY2156" fmla="*/ 865007 h 2380521"/>
              <a:gd name="connsiteX2157" fmla="*/ 4439056 w 8023328"/>
              <a:gd name="connsiteY2157" fmla="*/ 879593 h 2380521"/>
              <a:gd name="connsiteX2158" fmla="*/ 4425200 w 8023328"/>
              <a:gd name="connsiteY2158" fmla="*/ 865007 h 2380521"/>
              <a:gd name="connsiteX2159" fmla="*/ 4439056 w 8023328"/>
              <a:gd name="connsiteY2159" fmla="*/ 853339 h 2380521"/>
              <a:gd name="connsiteX2160" fmla="*/ 4366768 w 8023328"/>
              <a:gd name="connsiteY2160" fmla="*/ 853339 h 2380521"/>
              <a:gd name="connsiteX2161" fmla="*/ 4380624 w 8023328"/>
              <a:gd name="connsiteY2161" fmla="*/ 865007 h 2380521"/>
              <a:gd name="connsiteX2162" fmla="*/ 4366768 w 8023328"/>
              <a:gd name="connsiteY2162" fmla="*/ 879593 h 2380521"/>
              <a:gd name="connsiteX2163" fmla="*/ 4354371 w 8023328"/>
              <a:gd name="connsiteY2163" fmla="*/ 867195 h 2380521"/>
              <a:gd name="connsiteX2164" fmla="*/ 4366768 w 8023328"/>
              <a:gd name="connsiteY2164" fmla="*/ 853339 h 2380521"/>
              <a:gd name="connsiteX2165" fmla="*/ 4295937 w 8023328"/>
              <a:gd name="connsiteY2165" fmla="*/ 853339 h 2380521"/>
              <a:gd name="connsiteX2166" fmla="*/ 4309793 w 8023328"/>
              <a:gd name="connsiteY2166" fmla="*/ 867195 h 2380521"/>
              <a:gd name="connsiteX2167" fmla="*/ 4295937 w 8023328"/>
              <a:gd name="connsiteY2167" fmla="*/ 879593 h 2380521"/>
              <a:gd name="connsiteX2168" fmla="*/ 4283540 w 8023328"/>
              <a:gd name="connsiteY2168" fmla="*/ 867195 h 2380521"/>
              <a:gd name="connsiteX2169" fmla="*/ 4295937 w 8023328"/>
              <a:gd name="connsiteY2169" fmla="*/ 853339 h 2380521"/>
              <a:gd name="connsiteX2170" fmla="*/ 4225107 w 8023328"/>
              <a:gd name="connsiteY2170" fmla="*/ 853339 h 2380521"/>
              <a:gd name="connsiteX2171" fmla="*/ 4238963 w 8023328"/>
              <a:gd name="connsiteY2171" fmla="*/ 867195 h 2380521"/>
              <a:gd name="connsiteX2172" fmla="*/ 4225107 w 8023328"/>
              <a:gd name="connsiteY2172" fmla="*/ 879593 h 2380521"/>
              <a:gd name="connsiteX2173" fmla="*/ 4212710 w 8023328"/>
              <a:gd name="connsiteY2173" fmla="*/ 867195 h 2380521"/>
              <a:gd name="connsiteX2174" fmla="*/ 4225107 w 8023328"/>
              <a:gd name="connsiteY2174" fmla="*/ 853339 h 2380521"/>
              <a:gd name="connsiteX2175" fmla="*/ 4153295 w 8023328"/>
              <a:gd name="connsiteY2175" fmla="*/ 853339 h 2380521"/>
              <a:gd name="connsiteX2176" fmla="*/ 4168083 w 8023328"/>
              <a:gd name="connsiteY2176" fmla="*/ 867195 h 2380521"/>
              <a:gd name="connsiteX2177" fmla="*/ 4153295 w 8023328"/>
              <a:gd name="connsiteY2177" fmla="*/ 879593 h 2380521"/>
              <a:gd name="connsiteX2178" fmla="*/ 4138507 w 8023328"/>
              <a:gd name="connsiteY2178" fmla="*/ 867195 h 2380521"/>
              <a:gd name="connsiteX2179" fmla="*/ 4153295 w 8023328"/>
              <a:gd name="connsiteY2179" fmla="*/ 853339 h 2380521"/>
              <a:gd name="connsiteX2180" fmla="*/ 4082465 w 8023328"/>
              <a:gd name="connsiteY2180" fmla="*/ 853339 h 2380521"/>
              <a:gd name="connsiteX2181" fmla="*/ 4097254 w 8023328"/>
              <a:gd name="connsiteY2181" fmla="*/ 867195 h 2380521"/>
              <a:gd name="connsiteX2182" fmla="*/ 4082465 w 8023328"/>
              <a:gd name="connsiteY2182" fmla="*/ 879593 h 2380521"/>
              <a:gd name="connsiteX2183" fmla="*/ 4067676 w 8023328"/>
              <a:gd name="connsiteY2183" fmla="*/ 867195 h 2380521"/>
              <a:gd name="connsiteX2184" fmla="*/ 4082465 w 8023328"/>
              <a:gd name="connsiteY2184" fmla="*/ 853339 h 2380521"/>
              <a:gd name="connsiteX2185" fmla="*/ 4011635 w 8023328"/>
              <a:gd name="connsiteY2185" fmla="*/ 853339 h 2380521"/>
              <a:gd name="connsiteX2186" fmla="*/ 4026423 w 8023328"/>
              <a:gd name="connsiteY2186" fmla="*/ 867195 h 2380521"/>
              <a:gd name="connsiteX2187" fmla="*/ 4011635 w 8023328"/>
              <a:gd name="connsiteY2187" fmla="*/ 879593 h 2380521"/>
              <a:gd name="connsiteX2188" fmla="*/ 3996847 w 8023328"/>
              <a:gd name="connsiteY2188" fmla="*/ 867195 h 2380521"/>
              <a:gd name="connsiteX2189" fmla="*/ 4011635 w 8023328"/>
              <a:gd name="connsiteY2189" fmla="*/ 853339 h 2380521"/>
              <a:gd name="connsiteX2190" fmla="*/ 3939871 w 8023328"/>
              <a:gd name="connsiteY2190" fmla="*/ 853339 h 2380521"/>
              <a:gd name="connsiteX2191" fmla="*/ 3952268 w 8023328"/>
              <a:gd name="connsiteY2191" fmla="*/ 867195 h 2380521"/>
              <a:gd name="connsiteX2192" fmla="*/ 3939871 w 8023328"/>
              <a:gd name="connsiteY2192" fmla="*/ 879593 h 2380521"/>
              <a:gd name="connsiteX2193" fmla="*/ 3926015 w 8023328"/>
              <a:gd name="connsiteY2193" fmla="*/ 867195 h 2380521"/>
              <a:gd name="connsiteX2194" fmla="*/ 3939871 w 8023328"/>
              <a:gd name="connsiteY2194" fmla="*/ 853339 h 2380521"/>
              <a:gd name="connsiteX2195" fmla="*/ 3869042 w 8023328"/>
              <a:gd name="connsiteY2195" fmla="*/ 853339 h 2380521"/>
              <a:gd name="connsiteX2196" fmla="*/ 3881439 w 8023328"/>
              <a:gd name="connsiteY2196" fmla="*/ 867195 h 2380521"/>
              <a:gd name="connsiteX2197" fmla="*/ 3869042 w 8023328"/>
              <a:gd name="connsiteY2197" fmla="*/ 879593 h 2380521"/>
              <a:gd name="connsiteX2198" fmla="*/ 3855186 w 8023328"/>
              <a:gd name="connsiteY2198" fmla="*/ 867195 h 2380521"/>
              <a:gd name="connsiteX2199" fmla="*/ 3869042 w 8023328"/>
              <a:gd name="connsiteY2199" fmla="*/ 853339 h 2380521"/>
              <a:gd name="connsiteX2200" fmla="*/ 3796752 w 8023328"/>
              <a:gd name="connsiteY2200" fmla="*/ 853339 h 2380521"/>
              <a:gd name="connsiteX2201" fmla="*/ 3810608 w 8023328"/>
              <a:gd name="connsiteY2201" fmla="*/ 867195 h 2380521"/>
              <a:gd name="connsiteX2202" fmla="*/ 3796752 w 8023328"/>
              <a:gd name="connsiteY2202" fmla="*/ 879593 h 2380521"/>
              <a:gd name="connsiteX2203" fmla="*/ 3784355 w 8023328"/>
              <a:gd name="connsiteY2203" fmla="*/ 867195 h 2380521"/>
              <a:gd name="connsiteX2204" fmla="*/ 3796752 w 8023328"/>
              <a:gd name="connsiteY2204" fmla="*/ 853339 h 2380521"/>
              <a:gd name="connsiteX2205" fmla="*/ 3725922 w 8023328"/>
              <a:gd name="connsiteY2205" fmla="*/ 853339 h 2380521"/>
              <a:gd name="connsiteX2206" fmla="*/ 3739778 w 8023328"/>
              <a:gd name="connsiteY2206" fmla="*/ 867195 h 2380521"/>
              <a:gd name="connsiteX2207" fmla="*/ 3725922 w 8023328"/>
              <a:gd name="connsiteY2207" fmla="*/ 879593 h 2380521"/>
              <a:gd name="connsiteX2208" fmla="*/ 3713525 w 8023328"/>
              <a:gd name="connsiteY2208" fmla="*/ 867195 h 2380521"/>
              <a:gd name="connsiteX2209" fmla="*/ 3725922 w 8023328"/>
              <a:gd name="connsiteY2209" fmla="*/ 853339 h 2380521"/>
              <a:gd name="connsiteX2210" fmla="*/ 3655091 w 8023328"/>
              <a:gd name="connsiteY2210" fmla="*/ 853339 h 2380521"/>
              <a:gd name="connsiteX2211" fmla="*/ 3668947 w 8023328"/>
              <a:gd name="connsiteY2211" fmla="*/ 867195 h 2380521"/>
              <a:gd name="connsiteX2212" fmla="*/ 3655091 w 8023328"/>
              <a:gd name="connsiteY2212" fmla="*/ 879593 h 2380521"/>
              <a:gd name="connsiteX2213" fmla="*/ 3642694 w 8023328"/>
              <a:gd name="connsiteY2213" fmla="*/ 867195 h 2380521"/>
              <a:gd name="connsiteX2214" fmla="*/ 3655091 w 8023328"/>
              <a:gd name="connsiteY2214" fmla="*/ 853339 h 2380521"/>
              <a:gd name="connsiteX2215" fmla="*/ 3583280 w 8023328"/>
              <a:gd name="connsiteY2215" fmla="*/ 853339 h 2380521"/>
              <a:gd name="connsiteX2216" fmla="*/ 3598069 w 8023328"/>
              <a:gd name="connsiteY2216" fmla="*/ 867195 h 2380521"/>
              <a:gd name="connsiteX2217" fmla="*/ 3583280 w 8023328"/>
              <a:gd name="connsiteY2217" fmla="*/ 879593 h 2380521"/>
              <a:gd name="connsiteX2218" fmla="*/ 3568491 w 8023328"/>
              <a:gd name="connsiteY2218" fmla="*/ 867195 h 2380521"/>
              <a:gd name="connsiteX2219" fmla="*/ 3583280 w 8023328"/>
              <a:gd name="connsiteY2219" fmla="*/ 853339 h 2380521"/>
              <a:gd name="connsiteX2220" fmla="*/ 3512449 w 8023328"/>
              <a:gd name="connsiteY2220" fmla="*/ 853339 h 2380521"/>
              <a:gd name="connsiteX2221" fmla="*/ 3527237 w 8023328"/>
              <a:gd name="connsiteY2221" fmla="*/ 867195 h 2380521"/>
              <a:gd name="connsiteX2222" fmla="*/ 3512449 w 8023328"/>
              <a:gd name="connsiteY2222" fmla="*/ 879593 h 2380521"/>
              <a:gd name="connsiteX2223" fmla="*/ 3497661 w 8023328"/>
              <a:gd name="connsiteY2223" fmla="*/ 867195 h 2380521"/>
              <a:gd name="connsiteX2224" fmla="*/ 3512449 w 8023328"/>
              <a:gd name="connsiteY2224" fmla="*/ 853339 h 2380521"/>
              <a:gd name="connsiteX2225" fmla="*/ 3441619 w 8023328"/>
              <a:gd name="connsiteY2225" fmla="*/ 853339 h 2380521"/>
              <a:gd name="connsiteX2226" fmla="*/ 3456408 w 8023328"/>
              <a:gd name="connsiteY2226" fmla="*/ 867195 h 2380521"/>
              <a:gd name="connsiteX2227" fmla="*/ 3441619 w 8023328"/>
              <a:gd name="connsiteY2227" fmla="*/ 879593 h 2380521"/>
              <a:gd name="connsiteX2228" fmla="*/ 3426830 w 8023328"/>
              <a:gd name="connsiteY2228" fmla="*/ 867195 h 2380521"/>
              <a:gd name="connsiteX2229" fmla="*/ 3441619 w 8023328"/>
              <a:gd name="connsiteY2229" fmla="*/ 853339 h 2380521"/>
              <a:gd name="connsiteX2230" fmla="*/ 3369857 w 8023328"/>
              <a:gd name="connsiteY2230" fmla="*/ 853339 h 2380521"/>
              <a:gd name="connsiteX2231" fmla="*/ 3382254 w 8023328"/>
              <a:gd name="connsiteY2231" fmla="*/ 867195 h 2380521"/>
              <a:gd name="connsiteX2232" fmla="*/ 3369857 w 8023328"/>
              <a:gd name="connsiteY2232" fmla="*/ 879593 h 2380521"/>
              <a:gd name="connsiteX2233" fmla="*/ 3356001 w 8023328"/>
              <a:gd name="connsiteY2233" fmla="*/ 867195 h 2380521"/>
              <a:gd name="connsiteX2234" fmla="*/ 3369857 w 8023328"/>
              <a:gd name="connsiteY2234" fmla="*/ 853339 h 2380521"/>
              <a:gd name="connsiteX2235" fmla="*/ 1013589 w 8023328"/>
              <a:gd name="connsiteY2235" fmla="*/ 853339 h 2380521"/>
              <a:gd name="connsiteX2236" fmla="*/ 1028011 w 8023328"/>
              <a:gd name="connsiteY2236" fmla="*/ 868127 h 2380521"/>
              <a:gd name="connsiteX2237" fmla="*/ 1013589 w 8023328"/>
              <a:gd name="connsiteY2237" fmla="*/ 882916 h 2380521"/>
              <a:gd name="connsiteX2238" fmla="*/ 998413 w 8023328"/>
              <a:gd name="connsiteY2238" fmla="*/ 868127 h 2380521"/>
              <a:gd name="connsiteX2239" fmla="*/ 1013589 w 8023328"/>
              <a:gd name="connsiteY2239" fmla="*/ 853339 h 2380521"/>
              <a:gd name="connsiteX2240" fmla="*/ 368059 w 8023328"/>
              <a:gd name="connsiteY2240" fmla="*/ 785881 h 2380521"/>
              <a:gd name="connsiteX2241" fmla="*/ 380456 w 8023328"/>
              <a:gd name="connsiteY2241" fmla="*/ 797549 h 2380521"/>
              <a:gd name="connsiteX2242" fmla="*/ 368059 w 8023328"/>
              <a:gd name="connsiteY2242" fmla="*/ 812135 h 2380521"/>
              <a:gd name="connsiteX2243" fmla="*/ 354203 w 8023328"/>
              <a:gd name="connsiteY2243" fmla="*/ 797549 h 2380521"/>
              <a:gd name="connsiteX2244" fmla="*/ 368059 w 8023328"/>
              <a:gd name="connsiteY2244" fmla="*/ 785881 h 2380521"/>
              <a:gd name="connsiteX2245" fmla="*/ 297226 w 8023328"/>
              <a:gd name="connsiteY2245" fmla="*/ 785881 h 2380521"/>
              <a:gd name="connsiteX2246" fmla="*/ 309624 w 8023328"/>
              <a:gd name="connsiteY2246" fmla="*/ 797549 h 2380521"/>
              <a:gd name="connsiteX2247" fmla="*/ 297226 w 8023328"/>
              <a:gd name="connsiteY2247" fmla="*/ 812135 h 2380521"/>
              <a:gd name="connsiteX2248" fmla="*/ 283371 w 8023328"/>
              <a:gd name="connsiteY2248" fmla="*/ 797549 h 2380521"/>
              <a:gd name="connsiteX2249" fmla="*/ 297226 w 8023328"/>
              <a:gd name="connsiteY2249" fmla="*/ 785881 h 2380521"/>
              <a:gd name="connsiteX2250" fmla="*/ 226398 w 8023328"/>
              <a:gd name="connsiteY2250" fmla="*/ 785881 h 2380521"/>
              <a:gd name="connsiteX2251" fmla="*/ 238797 w 8023328"/>
              <a:gd name="connsiteY2251" fmla="*/ 797549 h 2380521"/>
              <a:gd name="connsiteX2252" fmla="*/ 226398 w 8023328"/>
              <a:gd name="connsiteY2252" fmla="*/ 812135 h 2380521"/>
              <a:gd name="connsiteX2253" fmla="*/ 212542 w 8023328"/>
              <a:gd name="connsiteY2253" fmla="*/ 797549 h 2380521"/>
              <a:gd name="connsiteX2254" fmla="*/ 226398 w 8023328"/>
              <a:gd name="connsiteY2254" fmla="*/ 785881 h 2380521"/>
              <a:gd name="connsiteX2255" fmla="*/ 154101 w 8023328"/>
              <a:gd name="connsiteY2255" fmla="*/ 785881 h 2380521"/>
              <a:gd name="connsiteX2256" fmla="*/ 167957 w 8023328"/>
              <a:gd name="connsiteY2256" fmla="*/ 797549 h 2380521"/>
              <a:gd name="connsiteX2257" fmla="*/ 154101 w 8023328"/>
              <a:gd name="connsiteY2257" fmla="*/ 812135 h 2380521"/>
              <a:gd name="connsiteX2258" fmla="*/ 141704 w 8023328"/>
              <a:gd name="connsiteY2258" fmla="*/ 797549 h 2380521"/>
              <a:gd name="connsiteX2259" fmla="*/ 154101 w 8023328"/>
              <a:gd name="connsiteY2259" fmla="*/ 785881 h 2380521"/>
              <a:gd name="connsiteX2260" fmla="*/ 83272 w 8023328"/>
              <a:gd name="connsiteY2260" fmla="*/ 785881 h 2380521"/>
              <a:gd name="connsiteX2261" fmla="*/ 97128 w 8023328"/>
              <a:gd name="connsiteY2261" fmla="*/ 797549 h 2380521"/>
              <a:gd name="connsiteX2262" fmla="*/ 83272 w 8023328"/>
              <a:gd name="connsiteY2262" fmla="*/ 812135 h 2380521"/>
              <a:gd name="connsiteX2263" fmla="*/ 70874 w 8023328"/>
              <a:gd name="connsiteY2263" fmla="*/ 797549 h 2380521"/>
              <a:gd name="connsiteX2264" fmla="*/ 83272 w 8023328"/>
              <a:gd name="connsiteY2264" fmla="*/ 785881 h 2380521"/>
              <a:gd name="connsiteX2265" fmla="*/ 12036 w 8023328"/>
              <a:gd name="connsiteY2265" fmla="*/ 785881 h 2380521"/>
              <a:gd name="connsiteX2266" fmla="*/ 26277 w 8023328"/>
              <a:gd name="connsiteY2266" fmla="*/ 797549 h 2380521"/>
              <a:gd name="connsiteX2267" fmla="*/ 12036 w 8023328"/>
              <a:gd name="connsiteY2267" fmla="*/ 812135 h 2380521"/>
              <a:gd name="connsiteX2268" fmla="*/ 44 w 8023328"/>
              <a:gd name="connsiteY2268" fmla="*/ 797549 h 2380521"/>
              <a:gd name="connsiteX2269" fmla="*/ 12036 w 8023328"/>
              <a:gd name="connsiteY2269" fmla="*/ 785881 h 2380521"/>
              <a:gd name="connsiteX2270" fmla="*/ 4726684 w 8023328"/>
              <a:gd name="connsiteY2270" fmla="*/ 782507 h 2380521"/>
              <a:gd name="connsiteX2271" fmla="*/ 4741472 w 8023328"/>
              <a:gd name="connsiteY2271" fmla="*/ 794904 h 2380521"/>
              <a:gd name="connsiteX2272" fmla="*/ 4726684 w 8023328"/>
              <a:gd name="connsiteY2272" fmla="*/ 808761 h 2380521"/>
              <a:gd name="connsiteX2273" fmla="*/ 4711896 w 8023328"/>
              <a:gd name="connsiteY2273" fmla="*/ 794904 h 2380521"/>
              <a:gd name="connsiteX2274" fmla="*/ 4726684 w 8023328"/>
              <a:gd name="connsiteY2274" fmla="*/ 782507 h 2380521"/>
              <a:gd name="connsiteX2275" fmla="*/ 4655853 w 8023328"/>
              <a:gd name="connsiteY2275" fmla="*/ 782507 h 2380521"/>
              <a:gd name="connsiteX2276" fmla="*/ 4670642 w 8023328"/>
              <a:gd name="connsiteY2276" fmla="*/ 794904 h 2380521"/>
              <a:gd name="connsiteX2277" fmla="*/ 4655853 w 8023328"/>
              <a:gd name="connsiteY2277" fmla="*/ 808761 h 2380521"/>
              <a:gd name="connsiteX2278" fmla="*/ 4641064 w 8023328"/>
              <a:gd name="connsiteY2278" fmla="*/ 794904 h 2380521"/>
              <a:gd name="connsiteX2279" fmla="*/ 4655853 w 8023328"/>
              <a:gd name="connsiteY2279" fmla="*/ 782507 h 2380521"/>
              <a:gd name="connsiteX2280" fmla="*/ 4584091 w 8023328"/>
              <a:gd name="connsiteY2280" fmla="*/ 782507 h 2380521"/>
              <a:gd name="connsiteX2281" fmla="*/ 4596488 w 8023328"/>
              <a:gd name="connsiteY2281" fmla="*/ 794904 h 2380521"/>
              <a:gd name="connsiteX2282" fmla="*/ 4584091 w 8023328"/>
              <a:gd name="connsiteY2282" fmla="*/ 808761 h 2380521"/>
              <a:gd name="connsiteX2283" fmla="*/ 4570235 w 8023328"/>
              <a:gd name="connsiteY2283" fmla="*/ 794904 h 2380521"/>
              <a:gd name="connsiteX2284" fmla="*/ 4584091 w 8023328"/>
              <a:gd name="connsiteY2284" fmla="*/ 782507 h 2380521"/>
              <a:gd name="connsiteX2285" fmla="*/ 4513260 w 8023328"/>
              <a:gd name="connsiteY2285" fmla="*/ 782507 h 2380521"/>
              <a:gd name="connsiteX2286" fmla="*/ 4525657 w 8023328"/>
              <a:gd name="connsiteY2286" fmla="*/ 794904 h 2380521"/>
              <a:gd name="connsiteX2287" fmla="*/ 4513260 w 8023328"/>
              <a:gd name="connsiteY2287" fmla="*/ 808761 h 2380521"/>
              <a:gd name="connsiteX2288" fmla="*/ 4499404 w 8023328"/>
              <a:gd name="connsiteY2288" fmla="*/ 794904 h 2380521"/>
              <a:gd name="connsiteX2289" fmla="*/ 4513260 w 8023328"/>
              <a:gd name="connsiteY2289" fmla="*/ 782507 h 2380521"/>
              <a:gd name="connsiteX2290" fmla="*/ 4439056 w 8023328"/>
              <a:gd name="connsiteY2290" fmla="*/ 782507 h 2380521"/>
              <a:gd name="connsiteX2291" fmla="*/ 4451453 w 8023328"/>
              <a:gd name="connsiteY2291" fmla="*/ 794904 h 2380521"/>
              <a:gd name="connsiteX2292" fmla="*/ 4439056 w 8023328"/>
              <a:gd name="connsiteY2292" fmla="*/ 808761 h 2380521"/>
              <a:gd name="connsiteX2293" fmla="*/ 4425200 w 8023328"/>
              <a:gd name="connsiteY2293" fmla="*/ 794904 h 2380521"/>
              <a:gd name="connsiteX2294" fmla="*/ 4439056 w 8023328"/>
              <a:gd name="connsiteY2294" fmla="*/ 782507 h 2380521"/>
              <a:gd name="connsiteX2295" fmla="*/ 4366768 w 8023328"/>
              <a:gd name="connsiteY2295" fmla="*/ 782507 h 2380521"/>
              <a:gd name="connsiteX2296" fmla="*/ 4380624 w 8023328"/>
              <a:gd name="connsiteY2296" fmla="*/ 794904 h 2380521"/>
              <a:gd name="connsiteX2297" fmla="*/ 4366768 w 8023328"/>
              <a:gd name="connsiteY2297" fmla="*/ 808761 h 2380521"/>
              <a:gd name="connsiteX2298" fmla="*/ 4354371 w 8023328"/>
              <a:gd name="connsiteY2298" fmla="*/ 794904 h 2380521"/>
              <a:gd name="connsiteX2299" fmla="*/ 4366768 w 8023328"/>
              <a:gd name="connsiteY2299" fmla="*/ 782507 h 2380521"/>
              <a:gd name="connsiteX2300" fmla="*/ 4295937 w 8023328"/>
              <a:gd name="connsiteY2300" fmla="*/ 782507 h 2380521"/>
              <a:gd name="connsiteX2301" fmla="*/ 4309793 w 8023328"/>
              <a:gd name="connsiteY2301" fmla="*/ 794904 h 2380521"/>
              <a:gd name="connsiteX2302" fmla="*/ 4295937 w 8023328"/>
              <a:gd name="connsiteY2302" fmla="*/ 808761 h 2380521"/>
              <a:gd name="connsiteX2303" fmla="*/ 4283540 w 8023328"/>
              <a:gd name="connsiteY2303" fmla="*/ 794904 h 2380521"/>
              <a:gd name="connsiteX2304" fmla="*/ 4295937 w 8023328"/>
              <a:gd name="connsiteY2304" fmla="*/ 782507 h 2380521"/>
              <a:gd name="connsiteX2305" fmla="*/ 4225107 w 8023328"/>
              <a:gd name="connsiteY2305" fmla="*/ 782507 h 2380521"/>
              <a:gd name="connsiteX2306" fmla="*/ 4238963 w 8023328"/>
              <a:gd name="connsiteY2306" fmla="*/ 794904 h 2380521"/>
              <a:gd name="connsiteX2307" fmla="*/ 4225107 w 8023328"/>
              <a:gd name="connsiteY2307" fmla="*/ 808761 h 2380521"/>
              <a:gd name="connsiteX2308" fmla="*/ 4212710 w 8023328"/>
              <a:gd name="connsiteY2308" fmla="*/ 794904 h 2380521"/>
              <a:gd name="connsiteX2309" fmla="*/ 4225107 w 8023328"/>
              <a:gd name="connsiteY2309" fmla="*/ 782507 h 2380521"/>
              <a:gd name="connsiteX2310" fmla="*/ 4153295 w 8023328"/>
              <a:gd name="connsiteY2310" fmla="*/ 782507 h 2380521"/>
              <a:gd name="connsiteX2311" fmla="*/ 4168083 w 8023328"/>
              <a:gd name="connsiteY2311" fmla="*/ 794904 h 2380521"/>
              <a:gd name="connsiteX2312" fmla="*/ 4153295 w 8023328"/>
              <a:gd name="connsiteY2312" fmla="*/ 808761 h 2380521"/>
              <a:gd name="connsiteX2313" fmla="*/ 4138507 w 8023328"/>
              <a:gd name="connsiteY2313" fmla="*/ 794904 h 2380521"/>
              <a:gd name="connsiteX2314" fmla="*/ 4153295 w 8023328"/>
              <a:gd name="connsiteY2314" fmla="*/ 782507 h 2380521"/>
              <a:gd name="connsiteX2315" fmla="*/ 4082465 w 8023328"/>
              <a:gd name="connsiteY2315" fmla="*/ 782507 h 2380521"/>
              <a:gd name="connsiteX2316" fmla="*/ 4097254 w 8023328"/>
              <a:gd name="connsiteY2316" fmla="*/ 794904 h 2380521"/>
              <a:gd name="connsiteX2317" fmla="*/ 4082465 w 8023328"/>
              <a:gd name="connsiteY2317" fmla="*/ 808761 h 2380521"/>
              <a:gd name="connsiteX2318" fmla="*/ 4067676 w 8023328"/>
              <a:gd name="connsiteY2318" fmla="*/ 794904 h 2380521"/>
              <a:gd name="connsiteX2319" fmla="*/ 4082465 w 8023328"/>
              <a:gd name="connsiteY2319" fmla="*/ 782507 h 2380521"/>
              <a:gd name="connsiteX2320" fmla="*/ 4010703 w 8023328"/>
              <a:gd name="connsiteY2320" fmla="*/ 782507 h 2380521"/>
              <a:gd name="connsiteX2321" fmla="*/ 4023100 w 8023328"/>
              <a:gd name="connsiteY2321" fmla="*/ 794904 h 2380521"/>
              <a:gd name="connsiteX2322" fmla="*/ 4010703 w 8023328"/>
              <a:gd name="connsiteY2322" fmla="*/ 808761 h 2380521"/>
              <a:gd name="connsiteX2323" fmla="*/ 3996847 w 8023328"/>
              <a:gd name="connsiteY2323" fmla="*/ 794904 h 2380521"/>
              <a:gd name="connsiteX2324" fmla="*/ 4010703 w 8023328"/>
              <a:gd name="connsiteY2324" fmla="*/ 782507 h 2380521"/>
              <a:gd name="connsiteX2325" fmla="*/ 3939871 w 8023328"/>
              <a:gd name="connsiteY2325" fmla="*/ 782507 h 2380521"/>
              <a:gd name="connsiteX2326" fmla="*/ 3952268 w 8023328"/>
              <a:gd name="connsiteY2326" fmla="*/ 794904 h 2380521"/>
              <a:gd name="connsiteX2327" fmla="*/ 3939871 w 8023328"/>
              <a:gd name="connsiteY2327" fmla="*/ 808761 h 2380521"/>
              <a:gd name="connsiteX2328" fmla="*/ 3926015 w 8023328"/>
              <a:gd name="connsiteY2328" fmla="*/ 794904 h 2380521"/>
              <a:gd name="connsiteX2329" fmla="*/ 3939871 w 8023328"/>
              <a:gd name="connsiteY2329" fmla="*/ 782507 h 2380521"/>
              <a:gd name="connsiteX2330" fmla="*/ 3869042 w 8023328"/>
              <a:gd name="connsiteY2330" fmla="*/ 782507 h 2380521"/>
              <a:gd name="connsiteX2331" fmla="*/ 3881439 w 8023328"/>
              <a:gd name="connsiteY2331" fmla="*/ 794904 h 2380521"/>
              <a:gd name="connsiteX2332" fmla="*/ 3869042 w 8023328"/>
              <a:gd name="connsiteY2332" fmla="*/ 808761 h 2380521"/>
              <a:gd name="connsiteX2333" fmla="*/ 3855186 w 8023328"/>
              <a:gd name="connsiteY2333" fmla="*/ 794904 h 2380521"/>
              <a:gd name="connsiteX2334" fmla="*/ 3869042 w 8023328"/>
              <a:gd name="connsiteY2334" fmla="*/ 782507 h 2380521"/>
              <a:gd name="connsiteX2335" fmla="*/ 3796752 w 8023328"/>
              <a:gd name="connsiteY2335" fmla="*/ 782507 h 2380521"/>
              <a:gd name="connsiteX2336" fmla="*/ 3810608 w 8023328"/>
              <a:gd name="connsiteY2336" fmla="*/ 796363 h 2380521"/>
              <a:gd name="connsiteX2337" fmla="*/ 3796752 w 8023328"/>
              <a:gd name="connsiteY2337" fmla="*/ 808761 h 2380521"/>
              <a:gd name="connsiteX2338" fmla="*/ 3784355 w 8023328"/>
              <a:gd name="connsiteY2338" fmla="*/ 796363 h 2380521"/>
              <a:gd name="connsiteX2339" fmla="*/ 3796752 w 8023328"/>
              <a:gd name="connsiteY2339" fmla="*/ 782507 h 2380521"/>
              <a:gd name="connsiteX2340" fmla="*/ 3725922 w 8023328"/>
              <a:gd name="connsiteY2340" fmla="*/ 782507 h 2380521"/>
              <a:gd name="connsiteX2341" fmla="*/ 3739778 w 8023328"/>
              <a:gd name="connsiteY2341" fmla="*/ 796363 h 2380521"/>
              <a:gd name="connsiteX2342" fmla="*/ 3725922 w 8023328"/>
              <a:gd name="connsiteY2342" fmla="*/ 808761 h 2380521"/>
              <a:gd name="connsiteX2343" fmla="*/ 3713525 w 8023328"/>
              <a:gd name="connsiteY2343" fmla="*/ 796363 h 2380521"/>
              <a:gd name="connsiteX2344" fmla="*/ 3725922 w 8023328"/>
              <a:gd name="connsiteY2344" fmla="*/ 782507 h 2380521"/>
              <a:gd name="connsiteX2345" fmla="*/ 3655091 w 8023328"/>
              <a:gd name="connsiteY2345" fmla="*/ 782507 h 2380521"/>
              <a:gd name="connsiteX2346" fmla="*/ 3668947 w 8023328"/>
              <a:gd name="connsiteY2346" fmla="*/ 796363 h 2380521"/>
              <a:gd name="connsiteX2347" fmla="*/ 3655091 w 8023328"/>
              <a:gd name="connsiteY2347" fmla="*/ 808761 h 2380521"/>
              <a:gd name="connsiteX2348" fmla="*/ 3642694 w 8023328"/>
              <a:gd name="connsiteY2348" fmla="*/ 796363 h 2380521"/>
              <a:gd name="connsiteX2349" fmla="*/ 3655091 w 8023328"/>
              <a:gd name="connsiteY2349" fmla="*/ 782507 h 2380521"/>
              <a:gd name="connsiteX2350" fmla="*/ 3583280 w 8023328"/>
              <a:gd name="connsiteY2350" fmla="*/ 782507 h 2380521"/>
              <a:gd name="connsiteX2351" fmla="*/ 3598069 w 8023328"/>
              <a:gd name="connsiteY2351" fmla="*/ 796363 h 2380521"/>
              <a:gd name="connsiteX2352" fmla="*/ 3583280 w 8023328"/>
              <a:gd name="connsiteY2352" fmla="*/ 808761 h 2380521"/>
              <a:gd name="connsiteX2353" fmla="*/ 3568491 w 8023328"/>
              <a:gd name="connsiteY2353" fmla="*/ 796363 h 2380521"/>
              <a:gd name="connsiteX2354" fmla="*/ 3583280 w 8023328"/>
              <a:gd name="connsiteY2354" fmla="*/ 782507 h 2380521"/>
              <a:gd name="connsiteX2355" fmla="*/ 3512449 w 8023328"/>
              <a:gd name="connsiteY2355" fmla="*/ 782507 h 2380521"/>
              <a:gd name="connsiteX2356" fmla="*/ 3527237 w 8023328"/>
              <a:gd name="connsiteY2356" fmla="*/ 796363 h 2380521"/>
              <a:gd name="connsiteX2357" fmla="*/ 3512449 w 8023328"/>
              <a:gd name="connsiteY2357" fmla="*/ 808761 h 2380521"/>
              <a:gd name="connsiteX2358" fmla="*/ 3497661 w 8023328"/>
              <a:gd name="connsiteY2358" fmla="*/ 796363 h 2380521"/>
              <a:gd name="connsiteX2359" fmla="*/ 3512449 w 8023328"/>
              <a:gd name="connsiteY2359" fmla="*/ 782507 h 2380521"/>
              <a:gd name="connsiteX2360" fmla="*/ 3441619 w 8023328"/>
              <a:gd name="connsiteY2360" fmla="*/ 782507 h 2380521"/>
              <a:gd name="connsiteX2361" fmla="*/ 3456408 w 8023328"/>
              <a:gd name="connsiteY2361" fmla="*/ 796363 h 2380521"/>
              <a:gd name="connsiteX2362" fmla="*/ 3441619 w 8023328"/>
              <a:gd name="connsiteY2362" fmla="*/ 808761 h 2380521"/>
              <a:gd name="connsiteX2363" fmla="*/ 3426830 w 8023328"/>
              <a:gd name="connsiteY2363" fmla="*/ 796363 h 2380521"/>
              <a:gd name="connsiteX2364" fmla="*/ 3441619 w 8023328"/>
              <a:gd name="connsiteY2364" fmla="*/ 782507 h 2380521"/>
              <a:gd name="connsiteX2365" fmla="*/ 3369857 w 8023328"/>
              <a:gd name="connsiteY2365" fmla="*/ 782507 h 2380521"/>
              <a:gd name="connsiteX2366" fmla="*/ 3382254 w 8023328"/>
              <a:gd name="connsiteY2366" fmla="*/ 796363 h 2380521"/>
              <a:gd name="connsiteX2367" fmla="*/ 3369857 w 8023328"/>
              <a:gd name="connsiteY2367" fmla="*/ 808761 h 2380521"/>
              <a:gd name="connsiteX2368" fmla="*/ 3356001 w 8023328"/>
              <a:gd name="connsiteY2368" fmla="*/ 796363 h 2380521"/>
              <a:gd name="connsiteX2369" fmla="*/ 3369857 w 8023328"/>
              <a:gd name="connsiteY2369" fmla="*/ 782507 h 2380521"/>
              <a:gd name="connsiteX2370" fmla="*/ 3299083 w 8023328"/>
              <a:gd name="connsiteY2370" fmla="*/ 782507 h 2380521"/>
              <a:gd name="connsiteX2371" fmla="*/ 3311480 w 8023328"/>
              <a:gd name="connsiteY2371" fmla="*/ 796363 h 2380521"/>
              <a:gd name="connsiteX2372" fmla="*/ 3299083 w 8023328"/>
              <a:gd name="connsiteY2372" fmla="*/ 808761 h 2380521"/>
              <a:gd name="connsiteX2373" fmla="*/ 3285229 w 8023328"/>
              <a:gd name="connsiteY2373" fmla="*/ 796363 h 2380521"/>
              <a:gd name="connsiteX2374" fmla="*/ 3299083 w 8023328"/>
              <a:gd name="connsiteY2374" fmla="*/ 782507 h 2380521"/>
              <a:gd name="connsiteX2375" fmla="*/ 3228250 w 8023328"/>
              <a:gd name="connsiteY2375" fmla="*/ 782507 h 2380521"/>
              <a:gd name="connsiteX2376" fmla="*/ 3240649 w 8023328"/>
              <a:gd name="connsiteY2376" fmla="*/ 796363 h 2380521"/>
              <a:gd name="connsiteX2377" fmla="*/ 3228250 w 8023328"/>
              <a:gd name="connsiteY2377" fmla="*/ 808761 h 2380521"/>
              <a:gd name="connsiteX2378" fmla="*/ 3214395 w 8023328"/>
              <a:gd name="connsiteY2378" fmla="*/ 796363 h 2380521"/>
              <a:gd name="connsiteX2379" fmla="*/ 3228250 w 8023328"/>
              <a:gd name="connsiteY2379" fmla="*/ 782507 h 2380521"/>
              <a:gd name="connsiteX2380" fmla="*/ 3152591 w 8023328"/>
              <a:gd name="connsiteY2380" fmla="*/ 782507 h 2380521"/>
              <a:gd name="connsiteX2381" fmla="*/ 3166447 w 8023328"/>
              <a:gd name="connsiteY2381" fmla="*/ 796363 h 2380521"/>
              <a:gd name="connsiteX2382" fmla="*/ 3152591 w 8023328"/>
              <a:gd name="connsiteY2382" fmla="*/ 808761 h 2380521"/>
              <a:gd name="connsiteX2383" fmla="*/ 3140193 w 8023328"/>
              <a:gd name="connsiteY2383" fmla="*/ 796363 h 2380521"/>
              <a:gd name="connsiteX2384" fmla="*/ 3152591 w 8023328"/>
              <a:gd name="connsiteY2384" fmla="*/ 782507 h 2380521"/>
              <a:gd name="connsiteX2385" fmla="*/ 1226672 w 8023328"/>
              <a:gd name="connsiteY2385" fmla="*/ 782507 h 2380521"/>
              <a:gd name="connsiteX2386" fmla="*/ 1240529 w 8023328"/>
              <a:gd name="connsiteY2386" fmla="*/ 796926 h 2380521"/>
              <a:gd name="connsiteX2387" fmla="*/ 1226672 w 8023328"/>
              <a:gd name="connsiteY2387" fmla="*/ 812105 h 2380521"/>
              <a:gd name="connsiteX2388" fmla="*/ 1214283 w 8023328"/>
              <a:gd name="connsiteY2388" fmla="*/ 796926 h 2380521"/>
              <a:gd name="connsiteX2389" fmla="*/ 1226672 w 8023328"/>
              <a:gd name="connsiteY2389" fmla="*/ 782507 h 2380521"/>
              <a:gd name="connsiteX2390" fmla="*/ 1154869 w 8023328"/>
              <a:gd name="connsiteY2390" fmla="*/ 782507 h 2380521"/>
              <a:gd name="connsiteX2391" fmla="*/ 1169658 w 8023328"/>
              <a:gd name="connsiteY2391" fmla="*/ 796926 h 2380521"/>
              <a:gd name="connsiteX2392" fmla="*/ 1154869 w 8023328"/>
              <a:gd name="connsiteY2392" fmla="*/ 812105 h 2380521"/>
              <a:gd name="connsiteX2393" fmla="*/ 1140080 w 8023328"/>
              <a:gd name="connsiteY2393" fmla="*/ 796926 h 2380521"/>
              <a:gd name="connsiteX2394" fmla="*/ 1154869 w 8023328"/>
              <a:gd name="connsiteY2394" fmla="*/ 782507 h 2380521"/>
              <a:gd name="connsiteX2395" fmla="*/ 1084040 w 8023328"/>
              <a:gd name="connsiteY2395" fmla="*/ 782507 h 2380521"/>
              <a:gd name="connsiteX2396" fmla="*/ 1098826 w 8023328"/>
              <a:gd name="connsiteY2396" fmla="*/ 796926 h 2380521"/>
              <a:gd name="connsiteX2397" fmla="*/ 1084040 w 8023328"/>
              <a:gd name="connsiteY2397" fmla="*/ 812105 h 2380521"/>
              <a:gd name="connsiteX2398" fmla="*/ 1069250 w 8023328"/>
              <a:gd name="connsiteY2398" fmla="*/ 796926 h 2380521"/>
              <a:gd name="connsiteX2399" fmla="*/ 1084040 w 8023328"/>
              <a:gd name="connsiteY2399" fmla="*/ 782507 h 2380521"/>
              <a:gd name="connsiteX2400" fmla="*/ 1013594 w 8023328"/>
              <a:gd name="connsiteY2400" fmla="*/ 782507 h 2380521"/>
              <a:gd name="connsiteX2401" fmla="*/ 1028015 w 8023328"/>
              <a:gd name="connsiteY2401" fmla="*/ 796926 h 2380521"/>
              <a:gd name="connsiteX2402" fmla="*/ 1013594 w 8023328"/>
              <a:gd name="connsiteY2402" fmla="*/ 812105 h 2380521"/>
              <a:gd name="connsiteX2403" fmla="*/ 998417 w 8023328"/>
              <a:gd name="connsiteY2403" fmla="*/ 796926 h 2380521"/>
              <a:gd name="connsiteX2404" fmla="*/ 1013594 w 8023328"/>
              <a:gd name="connsiteY2404" fmla="*/ 782507 h 2380521"/>
              <a:gd name="connsiteX2405" fmla="*/ 941447 w 8023328"/>
              <a:gd name="connsiteY2405" fmla="*/ 782507 h 2380521"/>
              <a:gd name="connsiteX2406" fmla="*/ 953844 w 8023328"/>
              <a:gd name="connsiteY2406" fmla="*/ 796926 h 2380521"/>
              <a:gd name="connsiteX2407" fmla="*/ 941447 w 8023328"/>
              <a:gd name="connsiteY2407" fmla="*/ 812105 h 2380521"/>
              <a:gd name="connsiteX2408" fmla="*/ 927591 w 8023328"/>
              <a:gd name="connsiteY2408" fmla="*/ 796926 h 2380521"/>
              <a:gd name="connsiteX2409" fmla="*/ 941447 w 8023328"/>
              <a:gd name="connsiteY2409" fmla="*/ 782507 h 2380521"/>
              <a:gd name="connsiteX2410" fmla="*/ 870615 w 8023328"/>
              <a:gd name="connsiteY2410" fmla="*/ 782507 h 2380521"/>
              <a:gd name="connsiteX2411" fmla="*/ 883013 w 8023328"/>
              <a:gd name="connsiteY2411" fmla="*/ 796926 h 2380521"/>
              <a:gd name="connsiteX2412" fmla="*/ 870615 w 8023328"/>
              <a:gd name="connsiteY2412" fmla="*/ 812105 h 2380521"/>
              <a:gd name="connsiteX2413" fmla="*/ 856759 w 8023328"/>
              <a:gd name="connsiteY2413" fmla="*/ 796926 h 2380521"/>
              <a:gd name="connsiteX2414" fmla="*/ 870615 w 8023328"/>
              <a:gd name="connsiteY2414" fmla="*/ 782507 h 2380521"/>
              <a:gd name="connsiteX2415" fmla="*/ 799784 w 8023328"/>
              <a:gd name="connsiteY2415" fmla="*/ 782507 h 2380521"/>
              <a:gd name="connsiteX2416" fmla="*/ 812183 w 8023328"/>
              <a:gd name="connsiteY2416" fmla="*/ 796926 h 2380521"/>
              <a:gd name="connsiteX2417" fmla="*/ 799784 w 8023328"/>
              <a:gd name="connsiteY2417" fmla="*/ 812105 h 2380521"/>
              <a:gd name="connsiteX2418" fmla="*/ 785929 w 8023328"/>
              <a:gd name="connsiteY2418" fmla="*/ 796926 h 2380521"/>
              <a:gd name="connsiteX2419" fmla="*/ 799784 w 8023328"/>
              <a:gd name="connsiteY2419" fmla="*/ 782507 h 2380521"/>
              <a:gd name="connsiteX2420" fmla="*/ 724123 w 8023328"/>
              <a:gd name="connsiteY2420" fmla="*/ 782507 h 2380521"/>
              <a:gd name="connsiteX2421" fmla="*/ 737981 w 8023328"/>
              <a:gd name="connsiteY2421" fmla="*/ 796926 h 2380521"/>
              <a:gd name="connsiteX2422" fmla="*/ 724123 w 8023328"/>
              <a:gd name="connsiteY2422" fmla="*/ 812105 h 2380521"/>
              <a:gd name="connsiteX2423" fmla="*/ 711726 w 8023328"/>
              <a:gd name="connsiteY2423" fmla="*/ 796926 h 2380521"/>
              <a:gd name="connsiteX2424" fmla="*/ 724123 w 8023328"/>
              <a:gd name="connsiteY2424" fmla="*/ 782507 h 2380521"/>
              <a:gd name="connsiteX2425" fmla="*/ 653293 w 8023328"/>
              <a:gd name="connsiteY2425" fmla="*/ 782507 h 2380521"/>
              <a:gd name="connsiteX2426" fmla="*/ 667149 w 8023328"/>
              <a:gd name="connsiteY2426" fmla="*/ 796926 h 2380521"/>
              <a:gd name="connsiteX2427" fmla="*/ 653293 w 8023328"/>
              <a:gd name="connsiteY2427" fmla="*/ 812105 h 2380521"/>
              <a:gd name="connsiteX2428" fmla="*/ 640896 w 8023328"/>
              <a:gd name="connsiteY2428" fmla="*/ 796926 h 2380521"/>
              <a:gd name="connsiteX2429" fmla="*/ 653293 w 8023328"/>
              <a:gd name="connsiteY2429" fmla="*/ 782507 h 2380521"/>
              <a:gd name="connsiteX2430" fmla="*/ 584855 w 8023328"/>
              <a:gd name="connsiteY2430" fmla="*/ 782507 h 2380521"/>
              <a:gd name="connsiteX2431" fmla="*/ 599643 w 8023328"/>
              <a:gd name="connsiteY2431" fmla="*/ 796926 h 2380521"/>
              <a:gd name="connsiteX2432" fmla="*/ 584855 w 8023328"/>
              <a:gd name="connsiteY2432" fmla="*/ 812105 h 2380521"/>
              <a:gd name="connsiteX2433" fmla="*/ 570066 w 8023328"/>
              <a:gd name="connsiteY2433" fmla="*/ 796926 h 2380521"/>
              <a:gd name="connsiteX2434" fmla="*/ 584855 w 8023328"/>
              <a:gd name="connsiteY2434" fmla="*/ 782507 h 2380521"/>
              <a:gd name="connsiteX2435" fmla="*/ 513654 w 8023328"/>
              <a:gd name="connsiteY2435" fmla="*/ 782507 h 2380521"/>
              <a:gd name="connsiteX2436" fmla="*/ 528831 w 8023328"/>
              <a:gd name="connsiteY2436" fmla="*/ 796926 h 2380521"/>
              <a:gd name="connsiteX2437" fmla="*/ 513654 w 8023328"/>
              <a:gd name="connsiteY2437" fmla="*/ 812105 h 2380521"/>
              <a:gd name="connsiteX2438" fmla="*/ 499235 w 8023328"/>
              <a:gd name="connsiteY2438" fmla="*/ 796926 h 2380521"/>
              <a:gd name="connsiteX2439" fmla="*/ 513654 w 8023328"/>
              <a:gd name="connsiteY2439" fmla="*/ 782507 h 2380521"/>
              <a:gd name="connsiteX2440" fmla="*/ 439821 w 8023328"/>
              <a:gd name="connsiteY2440" fmla="*/ 782507 h 2380521"/>
              <a:gd name="connsiteX2441" fmla="*/ 454611 w 8023328"/>
              <a:gd name="connsiteY2441" fmla="*/ 796926 h 2380521"/>
              <a:gd name="connsiteX2442" fmla="*/ 439821 w 8023328"/>
              <a:gd name="connsiteY2442" fmla="*/ 812105 h 2380521"/>
              <a:gd name="connsiteX2443" fmla="*/ 425033 w 8023328"/>
              <a:gd name="connsiteY2443" fmla="*/ 796926 h 2380521"/>
              <a:gd name="connsiteX2444" fmla="*/ 439821 w 8023328"/>
              <a:gd name="connsiteY2444" fmla="*/ 782507 h 2380521"/>
              <a:gd name="connsiteX2445" fmla="*/ 4439056 w 8023328"/>
              <a:gd name="connsiteY2445" fmla="*/ 711678 h 2380521"/>
              <a:gd name="connsiteX2446" fmla="*/ 4451453 w 8023328"/>
              <a:gd name="connsiteY2446" fmla="*/ 724075 h 2380521"/>
              <a:gd name="connsiteX2447" fmla="*/ 4439056 w 8023328"/>
              <a:gd name="connsiteY2447" fmla="*/ 737932 h 2380521"/>
              <a:gd name="connsiteX2448" fmla="*/ 4425200 w 8023328"/>
              <a:gd name="connsiteY2448" fmla="*/ 724075 h 2380521"/>
              <a:gd name="connsiteX2449" fmla="*/ 4439056 w 8023328"/>
              <a:gd name="connsiteY2449" fmla="*/ 711678 h 2380521"/>
              <a:gd name="connsiteX2450" fmla="*/ 4366768 w 8023328"/>
              <a:gd name="connsiteY2450" fmla="*/ 711678 h 2380521"/>
              <a:gd name="connsiteX2451" fmla="*/ 4380624 w 8023328"/>
              <a:gd name="connsiteY2451" fmla="*/ 724075 h 2380521"/>
              <a:gd name="connsiteX2452" fmla="*/ 4366768 w 8023328"/>
              <a:gd name="connsiteY2452" fmla="*/ 737932 h 2380521"/>
              <a:gd name="connsiteX2453" fmla="*/ 4354371 w 8023328"/>
              <a:gd name="connsiteY2453" fmla="*/ 724075 h 2380521"/>
              <a:gd name="connsiteX2454" fmla="*/ 4366768 w 8023328"/>
              <a:gd name="connsiteY2454" fmla="*/ 711678 h 2380521"/>
              <a:gd name="connsiteX2455" fmla="*/ 4295937 w 8023328"/>
              <a:gd name="connsiteY2455" fmla="*/ 711678 h 2380521"/>
              <a:gd name="connsiteX2456" fmla="*/ 4309793 w 8023328"/>
              <a:gd name="connsiteY2456" fmla="*/ 724075 h 2380521"/>
              <a:gd name="connsiteX2457" fmla="*/ 4295937 w 8023328"/>
              <a:gd name="connsiteY2457" fmla="*/ 737932 h 2380521"/>
              <a:gd name="connsiteX2458" fmla="*/ 4283540 w 8023328"/>
              <a:gd name="connsiteY2458" fmla="*/ 724075 h 2380521"/>
              <a:gd name="connsiteX2459" fmla="*/ 4295937 w 8023328"/>
              <a:gd name="connsiteY2459" fmla="*/ 711678 h 2380521"/>
              <a:gd name="connsiteX2460" fmla="*/ 4225107 w 8023328"/>
              <a:gd name="connsiteY2460" fmla="*/ 711678 h 2380521"/>
              <a:gd name="connsiteX2461" fmla="*/ 4238963 w 8023328"/>
              <a:gd name="connsiteY2461" fmla="*/ 724075 h 2380521"/>
              <a:gd name="connsiteX2462" fmla="*/ 4225107 w 8023328"/>
              <a:gd name="connsiteY2462" fmla="*/ 737932 h 2380521"/>
              <a:gd name="connsiteX2463" fmla="*/ 4212710 w 8023328"/>
              <a:gd name="connsiteY2463" fmla="*/ 724075 h 2380521"/>
              <a:gd name="connsiteX2464" fmla="*/ 4225107 w 8023328"/>
              <a:gd name="connsiteY2464" fmla="*/ 711678 h 2380521"/>
              <a:gd name="connsiteX2465" fmla="*/ 4153295 w 8023328"/>
              <a:gd name="connsiteY2465" fmla="*/ 711678 h 2380521"/>
              <a:gd name="connsiteX2466" fmla="*/ 4168083 w 8023328"/>
              <a:gd name="connsiteY2466" fmla="*/ 724075 h 2380521"/>
              <a:gd name="connsiteX2467" fmla="*/ 4153295 w 8023328"/>
              <a:gd name="connsiteY2467" fmla="*/ 737932 h 2380521"/>
              <a:gd name="connsiteX2468" fmla="*/ 4138507 w 8023328"/>
              <a:gd name="connsiteY2468" fmla="*/ 724075 h 2380521"/>
              <a:gd name="connsiteX2469" fmla="*/ 4153295 w 8023328"/>
              <a:gd name="connsiteY2469" fmla="*/ 711678 h 2380521"/>
              <a:gd name="connsiteX2470" fmla="*/ 4082465 w 8023328"/>
              <a:gd name="connsiteY2470" fmla="*/ 711678 h 2380521"/>
              <a:gd name="connsiteX2471" fmla="*/ 4097254 w 8023328"/>
              <a:gd name="connsiteY2471" fmla="*/ 724075 h 2380521"/>
              <a:gd name="connsiteX2472" fmla="*/ 4082465 w 8023328"/>
              <a:gd name="connsiteY2472" fmla="*/ 737932 h 2380521"/>
              <a:gd name="connsiteX2473" fmla="*/ 4067676 w 8023328"/>
              <a:gd name="connsiteY2473" fmla="*/ 724075 h 2380521"/>
              <a:gd name="connsiteX2474" fmla="*/ 4082465 w 8023328"/>
              <a:gd name="connsiteY2474" fmla="*/ 711678 h 2380521"/>
              <a:gd name="connsiteX2475" fmla="*/ 4010703 w 8023328"/>
              <a:gd name="connsiteY2475" fmla="*/ 711678 h 2380521"/>
              <a:gd name="connsiteX2476" fmla="*/ 4023100 w 8023328"/>
              <a:gd name="connsiteY2476" fmla="*/ 724075 h 2380521"/>
              <a:gd name="connsiteX2477" fmla="*/ 4010703 w 8023328"/>
              <a:gd name="connsiteY2477" fmla="*/ 737932 h 2380521"/>
              <a:gd name="connsiteX2478" fmla="*/ 3996847 w 8023328"/>
              <a:gd name="connsiteY2478" fmla="*/ 724075 h 2380521"/>
              <a:gd name="connsiteX2479" fmla="*/ 4010703 w 8023328"/>
              <a:gd name="connsiteY2479" fmla="*/ 711678 h 2380521"/>
              <a:gd name="connsiteX2480" fmla="*/ 3939871 w 8023328"/>
              <a:gd name="connsiteY2480" fmla="*/ 711678 h 2380521"/>
              <a:gd name="connsiteX2481" fmla="*/ 3952268 w 8023328"/>
              <a:gd name="connsiteY2481" fmla="*/ 724075 h 2380521"/>
              <a:gd name="connsiteX2482" fmla="*/ 3939871 w 8023328"/>
              <a:gd name="connsiteY2482" fmla="*/ 737932 h 2380521"/>
              <a:gd name="connsiteX2483" fmla="*/ 3926015 w 8023328"/>
              <a:gd name="connsiteY2483" fmla="*/ 724075 h 2380521"/>
              <a:gd name="connsiteX2484" fmla="*/ 3939871 w 8023328"/>
              <a:gd name="connsiteY2484" fmla="*/ 711678 h 2380521"/>
              <a:gd name="connsiteX2485" fmla="*/ 3869042 w 8023328"/>
              <a:gd name="connsiteY2485" fmla="*/ 711678 h 2380521"/>
              <a:gd name="connsiteX2486" fmla="*/ 3881439 w 8023328"/>
              <a:gd name="connsiteY2486" fmla="*/ 724075 h 2380521"/>
              <a:gd name="connsiteX2487" fmla="*/ 3869042 w 8023328"/>
              <a:gd name="connsiteY2487" fmla="*/ 737932 h 2380521"/>
              <a:gd name="connsiteX2488" fmla="*/ 3855186 w 8023328"/>
              <a:gd name="connsiteY2488" fmla="*/ 724075 h 2380521"/>
              <a:gd name="connsiteX2489" fmla="*/ 3869042 w 8023328"/>
              <a:gd name="connsiteY2489" fmla="*/ 711678 h 2380521"/>
              <a:gd name="connsiteX2490" fmla="*/ 3796752 w 8023328"/>
              <a:gd name="connsiteY2490" fmla="*/ 711678 h 2380521"/>
              <a:gd name="connsiteX2491" fmla="*/ 3810608 w 8023328"/>
              <a:gd name="connsiteY2491" fmla="*/ 724075 h 2380521"/>
              <a:gd name="connsiteX2492" fmla="*/ 3796752 w 8023328"/>
              <a:gd name="connsiteY2492" fmla="*/ 737932 h 2380521"/>
              <a:gd name="connsiteX2493" fmla="*/ 3784355 w 8023328"/>
              <a:gd name="connsiteY2493" fmla="*/ 724075 h 2380521"/>
              <a:gd name="connsiteX2494" fmla="*/ 3796752 w 8023328"/>
              <a:gd name="connsiteY2494" fmla="*/ 711678 h 2380521"/>
              <a:gd name="connsiteX2495" fmla="*/ 3725922 w 8023328"/>
              <a:gd name="connsiteY2495" fmla="*/ 711678 h 2380521"/>
              <a:gd name="connsiteX2496" fmla="*/ 3739778 w 8023328"/>
              <a:gd name="connsiteY2496" fmla="*/ 724075 h 2380521"/>
              <a:gd name="connsiteX2497" fmla="*/ 3725922 w 8023328"/>
              <a:gd name="connsiteY2497" fmla="*/ 737932 h 2380521"/>
              <a:gd name="connsiteX2498" fmla="*/ 3713525 w 8023328"/>
              <a:gd name="connsiteY2498" fmla="*/ 724075 h 2380521"/>
              <a:gd name="connsiteX2499" fmla="*/ 3725922 w 8023328"/>
              <a:gd name="connsiteY2499" fmla="*/ 711678 h 2380521"/>
              <a:gd name="connsiteX2500" fmla="*/ 3655091 w 8023328"/>
              <a:gd name="connsiteY2500" fmla="*/ 711678 h 2380521"/>
              <a:gd name="connsiteX2501" fmla="*/ 3668947 w 8023328"/>
              <a:gd name="connsiteY2501" fmla="*/ 724075 h 2380521"/>
              <a:gd name="connsiteX2502" fmla="*/ 3655091 w 8023328"/>
              <a:gd name="connsiteY2502" fmla="*/ 737932 h 2380521"/>
              <a:gd name="connsiteX2503" fmla="*/ 3642694 w 8023328"/>
              <a:gd name="connsiteY2503" fmla="*/ 724075 h 2380521"/>
              <a:gd name="connsiteX2504" fmla="*/ 3655091 w 8023328"/>
              <a:gd name="connsiteY2504" fmla="*/ 711678 h 2380521"/>
              <a:gd name="connsiteX2505" fmla="*/ 3583280 w 8023328"/>
              <a:gd name="connsiteY2505" fmla="*/ 711678 h 2380521"/>
              <a:gd name="connsiteX2506" fmla="*/ 3598069 w 8023328"/>
              <a:gd name="connsiteY2506" fmla="*/ 724075 h 2380521"/>
              <a:gd name="connsiteX2507" fmla="*/ 3583280 w 8023328"/>
              <a:gd name="connsiteY2507" fmla="*/ 737932 h 2380521"/>
              <a:gd name="connsiteX2508" fmla="*/ 3568491 w 8023328"/>
              <a:gd name="connsiteY2508" fmla="*/ 724075 h 2380521"/>
              <a:gd name="connsiteX2509" fmla="*/ 3583280 w 8023328"/>
              <a:gd name="connsiteY2509" fmla="*/ 711678 h 2380521"/>
              <a:gd name="connsiteX2510" fmla="*/ 3512449 w 8023328"/>
              <a:gd name="connsiteY2510" fmla="*/ 711678 h 2380521"/>
              <a:gd name="connsiteX2511" fmla="*/ 3527237 w 8023328"/>
              <a:gd name="connsiteY2511" fmla="*/ 724075 h 2380521"/>
              <a:gd name="connsiteX2512" fmla="*/ 3512449 w 8023328"/>
              <a:gd name="connsiteY2512" fmla="*/ 737932 h 2380521"/>
              <a:gd name="connsiteX2513" fmla="*/ 3497661 w 8023328"/>
              <a:gd name="connsiteY2513" fmla="*/ 724075 h 2380521"/>
              <a:gd name="connsiteX2514" fmla="*/ 3512449 w 8023328"/>
              <a:gd name="connsiteY2514" fmla="*/ 711678 h 2380521"/>
              <a:gd name="connsiteX2515" fmla="*/ 3441619 w 8023328"/>
              <a:gd name="connsiteY2515" fmla="*/ 711678 h 2380521"/>
              <a:gd name="connsiteX2516" fmla="*/ 3456408 w 8023328"/>
              <a:gd name="connsiteY2516" fmla="*/ 724075 h 2380521"/>
              <a:gd name="connsiteX2517" fmla="*/ 3441619 w 8023328"/>
              <a:gd name="connsiteY2517" fmla="*/ 737932 h 2380521"/>
              <a:gd name="connsiteX2518" fmla="*/ 3426830 w 8023328"/>
              <a:gd name="connsiteY2518" fmla="*/ 724075 h 2380521"/>
              <a:gd name="connsiteX2519" fmla="*/ 3441619 w 8023328"/>
              <a:gd name="connsiteY2519" fmla="*/ 711678 h 2380521"/>
              <a:gd name="connsiteX2520" fmla="*/ 3369857 w 8023328"/>
              <a:gd name="connsiteY2520" fmla="*/ 711678 h 2380521"/>
              <a:gd name="connsiteX2521" fmla="*/ 3382254 w 8023328"/>
              <a:gd name="connsiteY2521" fmla="*/ 724075 h 2380521"/>
              <a:gd name="connsiteX2522" fmla="*/ 3369857 w 8023328"/>
              <a:gd name="connsiteY2522" fmla="*/ 737932 h 2380521"/>
              <a:gd name="connsiteX2523" fmla="*/ 3356001 w 8023328"/>
              <a:gd name="connsiteY2523" fmla="*/ 724075 h 2380521"/>
              <a:gd name="connsiteX2524" fmla="*/ 3369857 w 8023328"/>
              <a:gd name="connsiteY2524" fmla="*/ 711678 h 2380521"/>
              <a:gd name="connsiteX2525" fmla="*/ 3299086 w 8023328"/>
              <a:gd name="connsiteY2525" fmla="*/ 711678 h 2380521"/>
              <a:gd name="connsiteX2526" fmla="*/ 3311485 w 8023328"/>
              <a:gd name="connsiteY2526" fmla="*/ 724075 h 2380521"/>
              <a:gd name="connsiteX2527" fmla="*/ 3299086 w 8023328"/>
              <a:gd name="connsiteY2527" fmla="*/ 737932 h 2380521"/>
              <a:gd name="connsiteX2528" fmla="*/ 3285234 w 8023328"/>
              <a:gd name="connsiteY2528" fmla="*/ 724075 h 2380521"/>
              <a:gd name="connsiteX2529" fmla="*/ 3299086 w 8023328"/>
              <a:gd name="connsiteY2529" fmla="*/ 711678 h 2380521"/>
              <a:gd name="connsiteX2530" fmla="*/ 3228255 w 8023328"/>
              <a:gd name="connsiteY2530" fmla="*/ 711678 h 2380521"/>
              <a:gd name="connsiteX2531" fmla="*/ 3240654 w 8023328"/>
              <a:gd name="connsiteY2531" fmla="*/ 724075 h 2380521"/>
              <a:gd name="connsiteX2532" fmla="*/ 3228255 w 8023328"/>
              <a:gd name="connsiteY2532" fmla="*/ 737932 h 2380521"/>
              <a:gd name="connsiteX2533" fmla="*/ 3214398 w 8023328"/>
              <a:gd name="connsiteY2533" fmla="*/ 724075 h 2380521"/>
              <a:gd name="connsiteX2534" fmla="*/ 3228255 w 8023328"/>
              <a:gd name="connsiteY2534" fmla="*/ 711678 h 2380521"/>
              <a:gd name="connsiteX2535" fmla="*/ 3152594 w 8023328"/>
              <a:gd name="connsiteY2535" fmla="*/ 711678 h 2380521"/>
              <a:gd name="connsiteX2536" fmla="*/ 3166451 w 8023328"/>
              <a:gd name="connsiteY2536" fmla="*/ 724075 h 2380521"/>
              <a:gd name="connsiteX2537" fmla="*/ 3152594 w 8023328"/>
              <a:gd name="connsiteY2537" fmla="*/ 737932 h 2380521"/>
              <a:gd name="connsiteX2538" fmla="*/ 3140198 w 8023328"/>
              <a:gd name="connsiteY2538" fmla="*/ 725534 h 2380521"/>
              <a:gd name="connsiteX2539" fmla="*/ 3152594 w 8023328"/>
              <a:gd name="connsiteY2539" fmla="*/ 711678 h 2380521"/>
              <a:gd name="connsiteX2540" fmla="*/ 3081763 w 8023328"/>
              <a:gd name="connsiteY2540" fmla="*/ 711678 h 2380521"/>
              <a:gd name="connsiteX2541" fmla="*/ 3095617 w 8023328"/>
              <a:gd name="connsiteY2541" fmla="*/ 725534 h 2380521"/>
              <a:gd name="connsiteX2542" fmla="*/ 3081763 w 8023328"/>
              <a:gd name="connsiteY2542" fmla="*/ 737932 h 2380521"/>
              <a:gd name="connsiteX2543" fmla="*/ 3069364 w 8023328"/>
              <a:gd name="connsiteY2543" fmla="*/ 725534 h 2380521"/>
              <a:gd name="connsiteX2544" fmla="*/ 3081763 w 8023328"/>
              <a:gd name="connsiteY2544" fmla="*/ 711678 h 2380521"/>
              <a:gd name="connsiteX2545" fmla="*/ 3013707 w 8023328"/>
              <a:gd name="connsiteY2545" fmla="*/ 711678 h 2380521"/>
              <a:gd name="connsiteX2546" fmla="*/ 3028128 w 8023328"/>
              <a:gd name="connsiteY2546" fmla="*/ 725534 h 2380521"/>
              <a:gd name="connsiteX2547" fmla="*/ 3013707 w 8023328"/>
              <a:gd name="connsiteY2547" fmla="*/ 737932 h 2380521"/>
              <a:gd name="connsiteX2548" fmla="*/ 2998531 w 8023328"/>
              <a:gd name="connsiteY2548" fmla="*/ 725534 h 2380521"/>
              <a:gd name="connsiteX2549" fmla="*/ 3013707 w 8023328"/>
              <a:gd name="connsiteY2549" fmla="*/ 711678 h 2380521"/>
              <a:gd name="connsiteX2550" fmla="*/ 2942485 w 8023328"/>
              <a:gd name="connsiteY2550" fmla="*/ 711678 h 2380521"/>
              <a:gd name="connsiteX2551" fmla="*/ 2957280 w 8023328"/>
              <a:gd name="connsiteY2551" fmla="*/ 725534 h 2380521"/>
              <a:gd name="connsiteX2552" fmla="*/ 2942485 w 8023328"/>
              <a:gd name="connsiteY2552" fmla="*/ 737932 h 2380521"/>
              <a:gd name="connsiteX2553" fmla="*/ 2927700 w 8023328"/>
              <a:gd name="connsiteY2553" fmla="*/ 725534 h 2380521"/>
              <a:gd name="connsiteX2554" fmla="*/ 2942485 w 8023328"/>
              <a:gd name="connsiteY2554" fmla="*/ 711678 h 2380521"/>
              <a:gd name="connsiteX2555" fmla="*/ 1440620 w 8023328"/>
              <a:gd name="connsiteY2555" fmla="*/ 711678 h 2380521"/>
              <a:gd name="connsiteX2556" fmla="*/ 1453017 w 8023328"/>
              <a:gd name="connsiteY2556" fmla="*/ 726466 h 2380521"/>
              <a:gd name="connsiteX2557" fmla="*/ 1440620 w 8023328"/>
              <a:gd name="connsiteY2557" fmla="*/ 741255 h 2380521"/>
              <a:gd name="connsiteX2558" fmla="*/ 1426765 w 8023328"/>
              <a:gd name="connsiteY2558" fmla="*/ 726466 h 2380521"/>
              <a:gd name="connsiteX2559" fmla="*/ 1440620 w 8023328"/>
              <a:gd name="connsiteY2559" fmla="*/ 711678 h 2380521"/>
              <a:gd name="connsiteX2560" fmla="*/ 1368338 w 8023328"/>
              <a:gd name="connsiteY2560" fmla="*/ 711678 h 2380521"/>
              <a:gd name="connsiteX2561" fmla="*/ 1382190 w 8023328"/>
              <a:gd name="connsiteY2561" fmla="*/ 726466 h 2380521"/>
              <a:gd name="connsiteX2562" fmla="*/ 1368338 w 8023328"/>
              <a:gd name="connsiteY2562" fmla="*/ 741255 h 2380521"/>
              <a:gd name="connsiteX2563" fmla="*/ 1355939 w 8023328"/>
              <a:gd name="connsiteY2563" fmla="*/ 726466 h 2380521"/>
              <a:gd name="connsiteX2564" fmla="*/ 1368338 w 8023328"/>
              <a:gd name="connsiteY2564" fmla="*/ 711678 h 2380521"/>
              <a:gd name="connsiteX2565" fmla="*/ 1297509 w 8023328"/>
              <a:gd name="connsiteY2565" fmla="*/ 711678 h 2380521"/>
              <a:gd name="connsiteX2566" fmla="*/ 1311366 w 8023328"/>
              <a:gd name="connsiteY2566" fmla="*/ 726466 h 2380521"/>
              <a:gd name="connsiteX2567" fmla="*/ 1297509 w 8023328"/>
              <a:gd name="connsiteY2567" fmla="*/ 741255 h 2380521"/>
              <a:gd name="connsiteX2568" fmla="*/ 1285113 w 8023328"/>
              <a:gd name="connsiteY2568" fmla="*/ 726466 h 2380521"/>
              <a:gd name="connsiteX2569" fmla="*/ 1297509 w 8023328"/>
              <a:gd name="connsiteY2569" fmla="*/ 711678 h 2380521"/>
              <a:gd name="connsiteX2570" fmla="*/ 1226678 w 8023328"/>
              <a:gd name="connsiteY2570" fmla="*/ 711678 h 2380521"/>
              <a:gd name="connsiteX2571" fmla="*/ 1240535 w 8023328"/>
              <a:gd name="connsiteY2571" fmla="*/ 726466 h 2380521"/>
              <a:gd name="connsiteX2572" fmla="*/ 1226678 w 8023328"/>
              <a:gd name="connsiteY2572" fmla="*/ 741255 h 2380521"/>
              <a:gd name="connsiteX2573" fmla="*/ 1214288 w 8023328"/>
              <a:gd name="connsiteY2573" fmla="*/ 726466 h 2380521"/>
              <a:gd name="connsiteX2574" fmla="*/ 1226678 w 8023328"/>
              <a:gd name="connsiteY2574" fmla="*/ 711678 h 2380521"/>
              <a:gd name="connsiteX2575" fmla="*/ 1154874 w 8023328"/>
              <a:gd name="connsiteY2575" fmla="*/ 711678 h 2380521"/>
              <a:gd name="connsiteX2576" fmla="*/ 1169663 w 8023328"/>
              <a:gd name="connsiteY2576" fmla="*/ 726466 h 2380521"/>
              <a:gd name="connsiteX2577" fmla="*/ 1154874 w 8023328"/>
              <a:gd name="connsiteY2577" fmla="*/ 741255 h 2380521"/>
              <a:gd name="connsiteX2578" fmla="*/ 1140086 w 8023328"/>
              <a:gd name="connsiteY2578" fmla="*/ 726466 h 2380521"/>
              <a:gd name="connsiteX2579" fmla="*/ 1154874 w 8023328"/>
              <a:gd name="connsiteY2579" fmla="*/ 711678 h 2380521"/>
              <a:gd name="connsiteX2580" fmla="*/ 1084045 w 8023328"/>
              <a:gd name="connsiteY2580" fmla="*/ 711678 h 2380521"/>
              <a:gd name="connsiteX2581" fmla="*/ 1098833 w 8023328"/>
              <a:gd name="connsiteY2581" fmla="*/ 726466 h 2380521"/>
              <a:gd name="connsiteX2582" fmla="*/ 1084045 w 8023328"/>
              <a:gd name="connsiteY2582" fmla="*/ 741255 h 2380521"/>
              <a:gd name="connsiteX2583" fmla="*/ 1069255 w 8023328"/>
              <a:gd name="connsiteY2583" fmla="*/ 726466 h 2380521"/>
              <a:gd name="connsiteX2584" fmla="*/ 1084045 w 8023328"/>
              <a:gd name="connsiteY2584" fmla="*/ 711678 h 2380521"/>
              <a:gd name="connsiteX2585" fmla="*/ 1013599 w 8023328"/>
              <a:gd name="connsiteY2585" fmla="*/ 711678 h 2380521"/>
              <a:gd name="connsiteX2586" fmla="*/ 1028021 w 8023328"/>
              <a:gd name="connsiteY2586" fmla="*/ 726466 h 2380521"/>
              <a:gd name="connsiteX2587" fmla="*/ 1013599 w 8023328"/>
              <a:gd name="connsiteY2587" fmla="*/ 741255 h 2380521"/>
              <a:gd name="connsiteX2588" fmla="*/ 998423 w 8023328"/>
              <a:gd name="connsiteY2588" fmla="*/ 726466 h 2380521"/>
              <a:gd name="connsiteX2589" fmla="*/ 1013599 w 8023328"/>
              <a:gd name="connsiteY2589" fmla="*/ 711678 h 2380521"/>
              <a:gd name="connsiteX2590" fmla="*/ 941452 w 8023328"/>
              <a:gd name="connsiteY2590" fmla="*/ 711678 h 2380521"/>
              <a:gd name="connsiteX2591" fmla="*/ 953848 w 8023328"/>
              <a:gd name="connsiteY2591" fmla="*/ 726466 h 2380521"/>
              <a:gd name="connsiteX2592" fmla="*/ 941452 w 8023328"/>
              <a:gd name="connsiteY2592" fmla="*/ 741255 h 2380521"/>
              <a:gd name="connsiteX2593" fmla="*/ 927596 w 8023328"/>
              <a:gd name="connsiteY2593" fmla="*/ 726466 h 2380521"/>
              <a:gd name="connsiteX2594" fmla="*/ 941452 w 8023328"/>
              <a:gd name="connsiteY2594" fmla="*/ 711678 h 2380521"/>
              <a:gd name="connsiteX2595" fmla="*/ 870620 w 8023328"/>
              <a:gd name="connsiteY2595" fmla="*/ 711678 h 2380521"/>
              <a:gd name="connsiteX2596" fmla="*/ 883018 w 8023328"/>
              <a:gd name="connsiteY2596" fmla="*/ 726466 h 2380521"/>
              <a:gd name="connsiteX2597" fmla="*/ 870620 w 8023328"/>
              <a:gd name="connsiteY2597" fmla="*/ 741255 h 2380521"/>
              <a:gd name="connsiteX2598" fmla="*/ 856764 w 8023328"/>
              <a:gd name="connsiteY2598" fmla="*/ 726466 h 2380521"/>
              <a:gd name="connsiteX2599" fmla="*/ 870620 w 8023328"/>
              <a:gd name="connsiteY2599" fmla="*/ 711678 h 2380521"/>
              <a:gd name="connsiteX2600" fmla="*/ 798331 w 8023328"/>
              <a:gd name="connsiteY2600" fmla="*/ 711678 h 2380521"/>
              <a:gd name="connsiteX2601" fmla="*/ 812189 w 8023328"/>
              <a:gd name="connsiteY2601" fmla="*/ 726466 h 2380521"/>
              <a:gd name="connsiteX2602" fmla="*/ 798331 w 8023328"/>
              <a:gd name="connsiteY2602" fmla="*/ 741255 h 2380521"/>
              <a:gd name="connsiteX2603" fmla="*/ 785934 w 8023328"/>
              <a:gd name="connsiteY2603" fmla="*/ 726466 h 2380521"/>
              <a:gd name="connsiteX2604" fmla="*/ 798331 w 8023328"/>
              <a:gd name="connsiteY2604" fmla="*/ 711678 h 2380521"/>
              <a:gd name="connsiteX2605" fmla="*/ 724129 w 8023328"/>
              <a:gd name="connsiteY2605" fmla="*/ 711678 h 2380521"/>
              <a:gd name="connsiteX2606" fmla="*/ 737986 w 8023328"/>
              <a:gd name="connsiteY2606" fmla="*/ 726466 h 2380521"/>
              <a:gd name="connsiteX2607" fmla="*/ 724129 w 8023328"/>
              <a:gd name="connsiteY2607" fmla="*/ 741255 h 2380521"/>
              <a:gd name="connsiteX2608" fmla="*/ 711732 w 8023328"/>
              <a:gd name="connsiteY2608" fmla="*/ 726466 h 2380521"/>
              <a:gd name="connsiteX2609" fmla="*/ 724129 w 8023328"/>
              <a:gd name="connsiteY2609" fmla="*/ 711678 h 2380521"/>
              <a:gd name="connsiteX2610" fmla="*/ 653298 w 8023328"/>
              <a:gd name="connsiteY2610" fmla="*/ 711678 h 2380521"/>
              <a:gd name="connsiteX2611" fmla="*/ 667154 w 8023328"/>
              <a:gd name="connsiteY2611" fmla="*/ 726466 h 2380521"/>
              <a:gd name="connsiteX2612" fmla="*/ 653298 w 8023328"/>
              <a:gd name="connsiteY2612" fmla="*/ 741255 h 2380521"/>
              <a:gd name="connsiteX2613" fmla="*/ 640901 w 8023328"/>
              <a:gd name="connsiteY2613" fmla="*/ 726466 h 2380521"/>
              <a:gd name="connsiteX2614" fmla="*/ 653298 w 8023328"/>
              <a:gd name="connsiteY2614" fmla="*/ 711678 h 2380521"/>
              <a:gd name="connsiteX2615" fmla="*/ 584861 w 8023328"/>
              <a:gd name="connsiteY2615" fmla="*/ 711678 h 2380521"/>
              <a:gd name="connsiteX2616" fmla="*/ 599648 w 8023328"/>
              <a:gd name="connsiteY2616" fmla="*/ 726466 h 2380521"/>
              <a:gd name="connsiteX2617" fmla="*/ 584861 w 8023328"/>
              <a:gd name="connsiteY2617" fmla="*/ 741255 h 2380521"/>
              <a:gd name="connsiteX2618" fmla="*/ 570071 w 8023328"/>
              <a:gd name="connsiteY2618" fmla="*/ 726466 h 2380521"/>
              <a:gd name="connsiteX2619" fmla="*/ 584861 w 8023328"/>
              <a:gd name="connsiteY2619" fmla="*/ 711678 h 2380521"/>
              <a:gd name="connsiteX2620" fmla="*/ 513660 w 8023328"/>
              <a:gd name="connsiteY2620" fmla="*/ 711678 h 2380521"/>
              <a:gd name="connsiteX2621" fmla="*/ 528837 w 8023328"/>
              <a:gd name="connsiteY2621" fmla="*/ 726466 h 2380521"/>
              <a:gd name="connsiteX2622" fmla="*/ 513660 w 8023328"/>
              <a:gd name="connsiteY2622" fmla="*/ 741255 h 2380521"/>
              <a:gd name="connsiteX2623" fmla="*/ 499241 w 8023328"/>
              <a:gd name="connsiteY2623" fmla="*/ 726466 h 2380521"/>
              <a:gd name="connsiteX2624" fmla="*/ 513660 w 8023328"/>
              <a:gd name="connsiteY2624" fmla="*/ 711678 h 2380521"/>
              <a:gd name="connsiteX2625" fmla="*/ 439826 w 8023328"/>
              <a:gd name="connsiteY2625" fmla="*/ 711678 h 2380521"/>
              <a:gd name="connsiteX2626" fmla="*/ 454616 w 8023328"/>
              <a:gd name="connsiteY2626" fmla="*/ 726466 h 2380521"/>
              <a:gd name="connsiteX2627" fmla="*/ 439826 w 8023328"/>
              <a:gd name="connsiteY2627" fmla="*/ 741255 h 2380521"/>
              <a:gd name="connsiteX2628" fmla="*/ 425038 w 8023328"/>
              <a:gd name="connsiteY2628" fmla="*/ 726466 h 2380521"/>
              <a:gd name="connsiteX2629" fmla="*/ 439826 w 8023328"/>
              <a:gd name="connsiteY2629" fmla="*/ 711678 h 2380521"/>
              <a:gd name="connsiteX2630" fmla="*/ 368064 w 8023328"/>
              <a:gd name="connsiteY2630" fmla="*/ 711678 h 2380521"/>
              <a:gd name="connsiteX2631" fmla="*/ 380462 w 8023328"/>
              <a:gd name="connsiteY2631" fmla="*/ 726466 h 2380521"/>
              <a:gd name="connsiteX2632" fmla="*/ 368064 w 8023328"/>
              <a:gd name="connsiteY2632" fmla="*/ 741255 h 2380521"/>
              <a:gd name="connsiteX2633" fmla="*/ 354207 w 8023328"/>
              <a:gd name="connsiteY2633" fmla="*/ 726466 h 2380521"/>
              <a:gd name="connsiteX2634" fmla="*/ 368064 w 8023328"/>
              <a:gd name="connsiteY2634" fmla="*/ 711678 h 2380521"/>
              <a:gd name="connsiteX2635" fmla="*/ 297232 w 8023328"/>
              <a:gd name="connsiteY2635" fmla="*/ 711678 h 2380521"/>
              <a:gd name="connsiteX2636" fmla="*/ 309630 w 8023328"/>
              <a:gd name="connsiteY2636" fmla="*/ 726466 h 2380521"/>
              <a:gd name="connsiteX2637" fmla="*/ 297232 w 8023328"/>
              <a:gd name="connsiteY2637" fmla="*/ 741255 h 2380521"/>
              <a:gd name="connsiteX2638" fmla="*/ 283376 w 8023328"/>
              <a:gd name="connsiteY2638" fmla="*/ 726466 h 2380521"/>
              <a:gd name="connsiteX2639" fmla="*/ 297232 w 8023328"/>
              <a:gd name="connsiteY2639" fmla="*/ 711678 h 2380521"/>
              <a:gd name="connsiteX2640" fmla="*/ 226403 w 8023328"/>
              <a:gd name="connsiteY2640" fmla="*/ 711678 h 2380521"/>
              <a:gd name="connsiteX2641" fmla="*/ 238801 w 8023328"/>
              <a:gd name="connsiteY2641" fmla="*/ 726466 h 2380521"/>
              <a:gd name="connsiteX2642" fmla="*/ 226403 w 8023328"/>
              <a:gd name="connsiteY2642" fmla="*/ 741255 h 2380521"/>
              <a:gd name="connsiteX2643" fmla="*/ 212548 w 8023328"/>
              <a:gd name="connsiteY2643" fmla="*/ 726466 h 2380521"/>
              <a:gd name="connsiteX2644" fmla="*/ 226403 w 8023328"/>
              <a:gd name="connsiteY2644" fmla="*/ 711678 h 2380521"/>
              <a:gd name="connsiteX2645" fmla="*/ 154106 w 8023328"/>
              <a:gd name="connsiteY2645" fmla="*/ 711678 h 2380521"/>
              <a:gd name="connsiteX2646" fmla="*/ 167962 w 8023328"/>
              <a:gd name="connsiteY2646" fmla="*/ 726466 h 2380521"/>
              <a:gd name="connsiteX2647" fmla="*/ 154106 w 8023328"/>
              <a:gd name="connsiteY2647" fmla="*/ 741255 h 2380521"/>
              <a:gd name="connsiteX2648" fmla="*/ 141708 w 8023328"/>
              <a:gd name="connsiteY2648" fmla="*/ 726466 h 2380521"/>
              <a:gd name="connsiteX2649" fmla="*/ 154106 w 8023328"/>
              <a:gd name="connsiteY2649" fmla="*/ 711678 h 2380521"/>
              <a:gd name="connsiteX2650" fmla="*/ 4227498 w 8023328"/>
              <a:gd name="connsiteY2650" fmla="*/ 640846 h 2380521"/>
              <a:gd name="connsiteX2651" fmla="*/ 4242286 w 8023328"/>
              <a:gd name="connsiteY2651" fmla="*/ 653243 h 2380521"/>
              <a:gd name="connsiteX2652" fmla="*/ 4227498 w 8023328"/>
              <a:gd name="connsiteY2652" fmla="*/ 667100 h 2380521"/>
              <a:gd name="connsiteX2653" fmla="*/ 4212710 w 8023328"/>
              <a:gd name="connsiteY2653" fmla="*/ 653243 h 2380521"/>
              <a:gd name="connsiteX2654" fmla="*/ 4227498 w 8023328"/>
              <a:gd name="connsiteY2654" fmla="*/ 640846 h 2380521"/>
              <a:gd name="connsiteX2655" fmla="*/ 4153295 w 8023328"/>
              <a:gd name="connsiteY2655" fmla="*/ 640846 h 2380521"/>
              <a:gd name="connsiteX2656" fmla="*/ 4168083 w 8023328"/>
              <a:gd name="connsiteY2656" fmla="*/ 653243 h 2380521"/>
              <a:gd name="connsiteX2657" fmla="*/ 4153295 w 8023328"/>
              <a:gd name="connsiteY2657" fmla="*/ 667100 h 2380521"/>
              <a:gd name="connsiteX2658" fmla="*/ 4138507 w 8023328"/>
              <a:gd name="connsiteY2658" fmla="*/ 653243 h 2380521"/>
              <a:gd name="connsiteX2659" fmla="*/ 4153295 w 8023328"/>
              <a:gd name="connsiteY2659" fmla="*/ 640846 h 2380521"/>
              <a:gd name="connsiteX2660" fmla="*/ 4082465 w 8023328"/>
              <a:gd name="connsiteY2660" fmla="*/ 640846 h 2380521"/>
              <a:gd name="connsiteX2661" fmla="*/ 4097254 w 8023328"/>
              <a:gd name="connsiteY2661" fmla="*/ 653243 h 2380521"/>
              <a:gd name="connsiteX2662" fmla="*/ 4082465 w 8023328"/>
              <a:gd name="connsiteY2662" fmla="*/ 667100 h 2380521"/>
              <a:gd name="connsiteX2663" fmla="*/ 4067676 w 8023328"/>
              <a:gd name="connsiteY2663" fmla="*/ 653243 h 2380521"/>
              <a:gd name="connsiteX2664" fmla="*/ 4082465 w 8023328"/>
              <a:gd name="connsiteY2664" fmla="*/ 640846 h 2380521"/>
              <a:gd name="connsiteX2665" fmla="*/ 4010703 w 8023328"/>
              <a:gd name="connsiteY2665" fmla="*/ 640846 h 2380521"/>
              <a:gd name="connsiteX2666" fmla="*/ 4023100 w 8023328"/>
              <a:gd name="connsiteY2666" fmla="*/ 653243 h 2380521"/>
              <a:gd name="connsiteX2667" fmla="*/ 4010703 w 8023328"/>
              <a:gd name="connsiteY2667" fmla="*/ 667100 h 2380521"/>
              <a:gd name="connsiteX2668" fmla="*/ 3996847 w 8023328"/>
              <a:gd name="connsiteY2668" fmla="*/ 653243 h 2380521"/>
              <a:gd name="connsiteX2669" fmla="*/ 4010703 w 8023328"/>
              <a:gd name="connsiteY2669" fmla="*/ 640846 h 2380521"/>
              <a:gd name="connsiteX2670" fmla="*/ 3939871 w 8023328"/>
              <a:gd name="connsiteY2670" fmla="*/ 640846 h 2380521"/>
              <a:gd name="connsiteX2671" fmla="*/ 3952268 w 8023328"/>
              <a:gd name="connsiteY2671" fmla="*/ 653243 h 2380521"/>
              <a:gd name="connsiteX2672" fmla="*/ 3939871 w 8023328"/>
              <a:gd name="connsiteY2672" fmla="*/ 667100 h 2380521"/>
              <a:gd name="connsiteX2673" fmla="*/ 3926015 w 8023328"/>
              <a:gd name="connsiteY2673" fmla="*/ 653243 h 2380521"/>
              <a:gd name="connsiteX2674" fmla="*/ 3939871 w 8023328"/>
              <a:gd name="connsiteY2674" fmla="*/ 640846 h 2380521"/>
              <a:gd name="connsiteX2675" fmla="*/ 3869042 w 8023328"/>
              <a:gd name="connsiteY2675" fmla="*/ 640846 h 2380521"/>
              <a:gd name="connsiteX2676" fmla="*/ 3881439 w 8023328"/>
              <a:gd name="connsiteY2676" fmla="*/ 653243 h 2380521"/>
              <a:gd name="connsiteX2677" fmla="*/ 3869042 w 8023328"/>
              <a:gd name="connsiteY2677" fmla="*/ 667100 h 2380521"/>
              <a:gd name="connsiteX2678" fmla="*/ 3855186 w 8023328"/>
              <a:gd name="connsiteY2678" fmla="*/ 653243 h 2380521"/>
              <a:gd name="connsiteX2679" fmla="*/ 3869042 w 8023328"/>
              <a:gd name="connsiteY2679" fmla="*/ 640846 h 2380521"/>
              <a:gd name="connsiteX2680" fmla="*/ 3796752 w 8023328"/>
              <a:gd name="connsiteY2680" fmla="*/ 640846 h 2380521"/>
              <a:gd name="connsiteX2681" fmla="*/ 3810608 w 8023328"/>
              <a:gd name="connsiteY2681" fmla="*/ 653243 h 2380521"/>
              <a:gd name="connsiteX2682" fmla="*/ 3796752 w 8023328"/>
              <a:gd name="connsiteY2682" fmla="*/ 667100 h 2380521"/>
              <a:gd name="connsiteX2683" fmla="*/ 3784355 w 8023328"/>
              <a:gd name="connsiteY2683" fmla="*/ 653243 h 2380521"/>
              <a:gd name="connsiteX2684" fmla="*/ 3796752 w 8023328"/>
              <a:gd name="connsiteY2684" fmla="*/ 640846 h 2380521"/>
              <a:gd name="connsiteX2685" fmla="*/ 3725922 w 8023328"/>
              <a:gd name="connsiteY2685" fmla="*/ 640846 h 2380521"/>
              <a:gd name="connsiteX2686" fmla="*/ 3739778 w 8023328"/>
              <a:gd name="connsiteY2686" fmla="*/ 653243 h 2380521"/>
              <a:gd name="connsiteX2687" fmla="*/ 3725922 w 8023328"/>
              <a:gd name="connsiteY2687" fmla="*/ 667100 h 2380521"/>
              <a:gd name="connsiteX2688" fmla="*/ 3713525 w 8023328"/>
              <a:gd name="connsiteY2688" fmla="*/ 653243 h 2380521"/>
              <a:gd name="connsiteX2689" fmla="*/ 3725922 w 8023328"/>
              <a:gd name="connsiteY2689" fmla="*/ 640846 h 2380521"/>
              <a:gd name="connsiteX2690" fmla="*/ 3655091 w 8023328"/>
              <a:gd name="connsiteY2690" fmla="*/ 640846 h 2380521"/>
              <a:gd name="connsiteX2691" fmla="*/ 3668947 w 8023328"/>
              <a:gd name="connsiteY2691" fmla="*/ 653243 h 2380521"/>
              <a:gd name="connsiteX2692" fmla="*/ 3655091 w 8023328"/>
              <a:gd name="connsiteY2692" fmla="*/ 667100 h 2380521"/>
              <a:gd name="connsiteX2693" fmla="*/ 3642694 w 8023328"/>
              <a:gd name="connsiteY2693" fmla="*/ 653243 h 2380521"/>
              <a:gd name="connsiteX2694" fmla="*/ 3655091 w 8023328"/>
              <a:gd name="connsiteY2694" fmla="*/ 640846 h 2380521"/>
              <a:gd name="connsiteX2695" fmla="*/ 3583280 w 8023328"/>
              <a:gd name="connsiteY2695" fmla="*/ 640846 h 2380521"/>
              <a:gd name="connsiteX2696" fmla="*/ 3598069 w 8023328"/>
              <a:gd name="connsiteY2696" fmla="*/ 653243 h 2380521"/>
              <a:gd name="connsiteX2697" fmla="*/ 3583280 w 8023328"/>
              <a:gd name="connsiteY2697" fmla="*/ 667100 h 2380521"/>
              <a:gd name="connsiteX2698" fmla="*/ 3568491 w 8023328"/>
              <a:gd name="connsiteY2698" fmla="*/ 653243 h 2380521"/>
              <a:gd name="connsiteX2699" fmla="*/ 3583280 w 8023328"/>
              <a:gd name="connsiteY2699" fmla="*/ 640846 h 2380521"/>
              <a:gd name="connsiteX2700" fmla="*/ 3512449 w 8023328"/>
              <a:gd name="connsiteY2700" fmla="*/ 640846 h 2380521"/>
              <a:gd name="connsiteX2701" fmla="*/ 3527237 w 8023328"/>
              <a:gd name="connsiteY2701" fmla="*/ 653243 h 2380521"/>
              <a:gd name="connsiteX2702" fmla="*/ 3512449 w 8023328"/>
              <a:gd name="connsiteY2702" fmla="*/ 667100 h 2380521"/>
              <a:gd name="connsiteX2703" fmla="*/ 3497661 w 8023328"/>
              <a:gd name="connsiteY2703" fmla="*/ 653243 h 2380521"/>
              <a:gd name="connsiteX2704" fmla="*/ 3512449 w 8023328"/>
              <a:gd name="connsiteY2704" fmla="*/ 640846 h 2380521"/>
              <a:gd name="connsiteX2705" fmla="*/ 3441619 w 8023328"/>
              <a:gd name="connsiteY2705" fmla="*/ 640846 h 2380521"/>
              <a:gd name="connsiteX2706" fmla="*/ 3456408 w 8023328"/>
              <a:gd name="connsiteY2706" fmla="*/ 653243 h 2380521"/>
              <a:gd name="connsiteX2707" fmla="*/ 3441619 w 8023328"/>
              <a:gd name="connsiteY2707" fmla="*/ 667100 h 2380521"/>
              <a:gd name="connsiteX2708" fmla="*/ 3426830 w 8023328"/>
              <a:gd name="connsiteY2708" fmla="*/ 653243 h 2380521"/>
              <a:gd name="connsiteX2709" fmla="*/ 3441619 w 8023328"/>
              <a:gd name="connsiteY2709" fmla="*/ 640846 h 2380521"/>
              <a:gd name="connsiteX2710" fmla="*/ 3369857 w 8023328"/>
              <a:gd name="connsiteY2710" fmla="*/ 640846 h 2380521"/>
              <a:gd name="connsiteX2711" fmla="*/ 3382254 w 8023328"/>
              <a:gd name="connsiteY2711" fmla="*/ 653243 h 2380521"/>
              <a:gd name="connsiteX2712" fmla="*/ 3369857 w 8023328"/>
              <a:gd name="connsiteY2712" fmla="*/ 667100 h 2380521"/>
              <a:gd name="connsiteX2713" fmla="*/ 3356001 w 8023328"/>
              <a:gd name="connsiteY2713" fmla="*/ 653243 h 2380521"/>
              <a:gd name="connsiteX2714" fmla="*/ 3369857 w 8023328"/>
              <a:gd name="connsiteY2714" fmla="*/ 640846 h 2380521"/>
              <a:gd name="connsiteX2715" fmla="*/ 3299091 w 8023328"/>
              <a:gd name="connsiteY2715" fmla="*/ 640846 h 2380521"/>
              <a:gd name="connsiteX2716" fmla="*/ 3311488 w 8023328"/>
              <a:gd name="connsiteY2716" fmla="*/ 653243 h 2380521"/>
              <a:gd name="connsiteX2717" fmla="*/ 3299091 w 8023328"/>
              <a:gd name="connsiteY2717" fmla="*/ 667100 h 2380521"/>
              <a:gd name="connsiteX2718" fmla="*/ 3285237 w 8023328"/>
              <a:gd name="connsiteY2718" fmla="*/ 653243 h 2380521"/>
              <a:gd name="connsiteX2719" fmla="*/ 3299091 w 8023328"/>
              <a:gd name="connsiteY2719" fmla="*/ 640846 h 2380521"/>
              <a:gd name="connsiteX2720" fmla="*/ 3228258 w 8023328"/>
              <a:gd name="connsiteY2720" fmla="*/ 640846 h 2380521"/>
              <a:gd name="connsiteX2721" fmla="*/ 3240658 w 8023328"/>
              <a:gd name="connsiteY2721" fmla="*/ 653243 h 2380521"/>
              <a:gd name="connsiteX2722" fmla="*/ 3228258 w 8023328"/>
              <a:gd name="connsiteY2722" fmla="*/ 667100 h 2380521"/>
              <a:gd name="connsiteX2723" fmla="*/ 3214403 w 8023328"/>
              <a:gd name="connsiteY2723" fmla="*/ 653243 h 2380521"/>
              <a:gd name="connsiteX2724" fmla="*/ 3228258 w 8023328"/>
              <a:gd name="connsiteY2724" fmla="*/ 640846 h 2380521"/>
              <a:gd name="connsiteX2725" fmla="*/ 3152597 w 8023328"/>
              <a:gd name="connsiteY2725" fmla="*/ 640846 h 2380521"/>
              <a:gd name="connsiteX2726" fmla="*/ 3166454 w 8023328"/>
              <a:gd name="connsiteY2726" fmla="*/ 653243 h 2380521"/>
              <a:gd name="connsiteX2727" fmla="*/ 3152597 w 8023328"/>
              <a:gd name="connsiteY2727" fmla="*/ 667100 h 2380521"/>
              <a:gd name="connsiteX2728" fmla="*/ 3140200 w 8023328"/>
              <a:gd name="connsiteY2728" fmla="*/ 653243 h 2380521"/>
              <a:gd name="connsiteX2729" fmla="*/ 3152597 w 8023328"/>
              <a:gd name="connsiteY2729" fmla="*/ 640846 h 2380521"/>
              <a:gd name="connsiteX2730" fmla="*/ 3081767 w 8023328"/>
              <a:gd name="connsiteY2730" fmla="*/ 640846 h 2380521"/>
              <a:gd name="connsiteX2731" fmla="*/ 3095620 w 8023328"/>
              <a:gd name="connsiteY2731" fmla="*/ 653243 h 2380521"/>
              <a:gd name="connsiteX2732" fmla="*/ 3081767 w 8023328"/>
              <a:gd name="connsiteY2732" fmla="*/ 667100 h 2380521"/>
              <a:gd name="connsiteX2733" fmla="*/ 3069366 w 8023328"/>
              <a:gd name="connsiteY2733" fmla="*/ 653243 h 2380521"/>
              <a:gd name="connsiteX2734" fmla="*/ 3081767 w 8023328"/>
              <a:gd name="connsiteY2734" fmla="*/ 640846 h 2380521"/>
              <a:gd name="connsiteX2735" fmla="*/ 3013710 w 8023328"/>
              <a:gd name="connsiteY2735" fmla="*/ 640846 h 2380521"/>
              <a:gd name="connsiteX2736" fmla="*/ 3028129 w 8023328"/>
              <a:gd name="connsiteY2736" fmla="*/ 653243 h 2380521"/>
              <a:gd name="connsiteX2737" fmla="*/ 3013710 w 8023328"/>
              <a:gd name="connsiteY2737" fmla="*/ 667100 h 2380521"/>
              <a:gd name="connsiteX2738" fmla="*/ 2998534 w 8023328"/>
              <a:gd name="connsiteY2738" fmla="*/ 653243 h 2380521"/>
              <a:gd name="connsiteX2739" fmla="*/ 3013710 w 8023328"/>
              <a:gd name="connsiteY2739" fmla="*/ 640846 h 2380521"/>
              <a:gd name="connsiteX2740" fmla="*/ 2942488 w 8023328"/>
              <a:gd name="connsiteY2740" fmla="*/ 640846 h 2380521"/>
              <a:gd name="connsiteX2741" fmla="*/ 2957280 w 8023328"/>
              <a:gd name="connsiteY2741" fmla="*/ 653243 h 2380521"/>
              <a:gd name="connsiteX2742" fmla="*/ 2942488 w 8023328"/>
              <a:gd name="connsiteY2742" fmla="*/ 667100 h 2380521"/>
              <a:gd name="connsiteX2743" fmla="*/ 2927703 w 8023328"/>
              <a:gd name="connsiteY2743" fmla="*/ 653243 h 2380521"/>
              <a:gd name="connsiteX2744" fmla="*/ 2942488 w 8023328"/>
              <a:gd name="connsiteY2744" fmla="*/ 640846 h 2380521"/>
              <a:gd name="connsiteX2745" fmla="*/ 2868288 w 8023328"/>
              <a:gd name="connsiteY2745" fmla="*/ 640846 h 2380521"/>
              <a:gd name="connsiteX2746" fmla="*/ 2883082 w 8023328"/>
              <a:gd name="connsiteY2746" fmla="*/ 653243 h 2380521"/>
              <a:gd name="connsiteX2747" fmla="*/ 2868288 w 8023328"/>
              <a:gd name="connsiteY2747" fmla="*/ 667100 h 2380521"/>
              <a:gd name="connsiteX2748" fmla="*/ 2853498 w 8023328"/>
              <a:gd name="connsiteY2748" fmla="*/ 653243 h 2380521"/>
              <a:gd name="connsiteX2749" fmla="*/ 2868288 w 8023328"/>
              <a:gd name="connsiteY2749" fmla="*/ 640846 h 2380521"/>
              <a:gd name="connsiteX2750" fmla="*/ 2796532 w 8023328"/>
              <a:gd name="connsiteY2750" fmla="*/ 640846 h 2380521"/>
              <a:gd name="connsiteX2751" fmla="*/ 2808926 w 8023328"/>
              <a:gd name="connsiteY2751" fmla="*/ 653243 h 2380521"/>
              <a:gd name="connsiteX2752" fmla="*/ 2796532 w 8023328"/>
              <a:gd name="connsiteY2752" fmla="*/ 667100 h 2380521"/>
              <a:gd name="connsiteX2753" fmla="*/ 2782673 w 8023328"/>
              <a:gd name="connsiteY2753" fmla="*/ 653243 h 2380521"/>
              <a:gd name="connsiteX2754" fmla="*/ 2796532 w 8023328"/>
              <a:gd name="connsiteY2754" fmla="*/ 640846 h 2380521"/>
              <a:gd name="connsiteX2755" fmla="*/ 2725692 w 8023328"/>
              <a:gd name="connsiteY2755" fmla="*/ 640846 h 2380521"/>
              <a:gd name="connsiteX2756" fmla="*/ 2738097 w 8023328"/>
              <a:gd name="connsiteY2756" fmla="*/ 653243 h 2380521"/>
              <a:gd name="connsiteX2757" fmla="*/ 2725692 w 8023328"/>
              <a:gd name="connsiteY2757" fmla="*/ 667100 h 2380521"/>
              <a:gd name="connsiteX2758" fmla="*/ 2711843 w 8023328"/>
              <a:gd name="connsiteY2758" fmla="*/ 653243 h 2380521"/>
              <a:gd name="connsiteX2759" fmla="*/ 2725692 w 8023328"/>
              <a:gd name="connsiteY2759" fmla="*/ 640846 h 2380521"/>
              <a:gd name="connsiteX2760" fmla="*/ 2654867 w 8023328"/>
              <a:gd name="connsiteY2760" fmla="*/ 640846 h 2380521"/>
              <a:gd name="connsiteX2761" fmla="*/ 2667266 w 8023328"/>
              <a:gd name="connsiteY2761" fmla="*/ 653243 h 2380521"/>
              <a:gd name="connsiteX2762" fmla="*/ 2654867 w 8023328"/>
              <a:gd name="connsiteY2762" fmla="*/ 667100 h 2380521"/>
              <a:gd name="connsiteX2763" fmla="*/ 2641013 w 8023328"/>
              <a:gd name="connsiteY2763" fmla="*/ 653243 h 2380521"/>
              <a:gd name="connsiteX2764" fmla="*/ 2654867 w 8023328"/>
              <a:gd name="connsiteY2764" fmla="*/ 640846 h 2380521"/>
              <a:gd name="connsiteX2765" fmla="*/ 2582577 w 8023328"/>
              <a:gd name="connsiteY2765" fmla="*/ 640846 h 2380521"/>
              <a:gd name="connsiteX2766" fmla="*/ 2596432 w 8023328"/>
              <a:gd name="connsiteY2766" fmla="*/ 654702 h 2380521"/>
              <a:gd name="connsiteX2767" fmla="*/ 2582577 w 8023328"/>
              <a:gd name="connsiteY2767" fmla="*/ 667100 h 2380521"/>
              <a:gd name="connsiteX2768" fmla="*/ 2570181 w 8023328"/>
              <a:gd name="connsiteY2768" fmla="*/ 654702 h 2380521"/>
              <a:gd name="connsiteX2769" fmla="*/ 2582577 w 8023328"/>
              <a:gd name="connsiteY2769" fmla="*/ 640846 h 2380521"/>
              <a:gd name="connsiteX2770" fmla="*/ 1728254 w 8023328"/>
              <a:gd name="connsiteY2770" fmla="*/ 640846 h 2380521"/>
              <a:gd name="connsiteX2771" fmla="*/ 1743044 w 8023328"/>
              <a:gd name="connsiteY2771" fmla="*/ 654702 h 2380521"/>
              <a:gd name="connsiteX2772" fmla="*/ 1728254 w 8023328"/>
              <a:gd name="connsiteY2772" fmla="*/ 667100 h 2380521"/>
              <a:gd name="connsiteX2773" fmla="*/ 1713464 w 8023328"/>
              <a:gd name="connsiteY2773" fmla="*/ 654702 h 2380521"/>
              <a:gd name="connsiteX2774" fmla="*/ 1728254 w 8023328"/>
              <a:gd name="connsiteY2774" fmla="*/ 640846 h 2380521"/>
              <a:gd name="connsiteX2775" fmla="*/ 1657423 w 8023328"/>
              <a:gd name="connsiteY2775" fmla="*/ 640846 h 2380521"/>
              <a:gd name="connsiteX2776" fmla="*/ 1672215 w 8023328"/>
              <a:gd name="connsiteY2776" fmla="*/ 654702 h 2380521"/>
              <a:gd name="connsiteX2777" fmla="*/ 1657423 w 8023328"/>
              <a:gd name="connsiteY2777" fmla="*/ 667100 h 2380521"/>
              <a:gd name="connsiteX2778" fmla="*/ 1642644 w 8023328"/>
              <a:gd name="connsiteY2778" fmla="*/ 654702 h 2380521"/>
              <a:gd name="connsiteX2779" fmla="*/ 1657423 w 8023328"/>
              <a:gd name="connsiteY2779" fmla="*/ 640846 h 2380521"/>
              <a:gd name="connsiteX2780" fmla="*/ 1582290 w 8023328"/>
              <a:gd name="connsiteY2780" fmla="*/ 640846 h 2380521"/>
              <a:gd name="connsiteX2781" fmla="*/ 1594694 w 8023328"/>
              <a:gd name="connsiteY2781" fmla="*/ 654702 h 2380521"/>
              <a:gd name="connsiteX2782" fmla="*/ 1582290 w 8023328"/>
              <a:gd name="connsiteY2782" fmla="*/ 667100 h 2380521"/>
              <a:gd name="connsiteX2783" fmla="*/ 1568435 w 8023328"/>
              <a:gd name="connsiteY2783" fmla="*/ 654702 h 2380521"/>
              <a:gd name="connsiteX2784" fmla="*/ 1582290 w 8023328"/>
              <a:gd name="connsiteY2784" fmla="*/ 640846 h 2380521"/>
              <a:gd name="connsiteX2785" fmla="*/ 1512190 w 8023328"/>
              <a:gd name="connsiteY2785" fmla="*/ 640846 h 2380521"/>
              <a:gd name="connsiteX2786" fmla="*/ 1523859 w 8023328"/>
              <a:gd name="connsiteY2786" fmla="*/ 654702 h 2380521"/>
              <a:gd name="connsiteX2787" fmla="*/ 1512190 w 8023328"/>
              <a:gd name="connsiteY2787" fmla="*/ 667100 h 2380521"/>
              <a:gd name="connsiteX2788" fmla="*/ 1497604 w 8023328"/>
              <a:gd name="connsiteY2788" fmla="*/ 654702 h 2380521"/>
              <a:gd name="connsiteX2789" fmla="*/ 1512190 w 8023328"/>
              <a:gd name="connsiteY2789" fmla="*/ 640846 h 2380521"/>
              <a:gd name="connsiteX2790" fmla="*/ 1440623 w 8023328"/>
              <a:gd name="connsiteY2790" fmla="*/ 640846 h 2380521"/>
              <a:gd name="connsiteX2791" fmla="*/ 1453017 w 8023328"/>
              <a:gd name="connsiteY2791" fmla="*/ 654702 h 2380521"/>
              <a:gd name="connsiteX2792" fmla="*/ 1440623 w 8023328"/>
              <a:gd name="connsiteY2792" fmla="*/ 667100 h 2380521"/>
              <a:gd name="connsiteX2793" fmla="*/ 1426767 w 8023328"/>
              <a:gd name="connsiteY2793" fmla="*/ 654702 h 2380521"/>
              <a:gd name="connsiteX2794" fmla="*/ 1440623 w 8023328"/>
              <a:gd name="connsiteY2794" fmla="*/ 640846 h 2380521"/>
              <a:gd name="connsiteX2795" fmla="*/ 1368339 w 8023328"/>
              <a:gd name="connsiteY2795" fmla="*/ 640846 h 2380521"/>
              <a:gd name="connsiteX2796" fmla="*/ 1382194 w 8023328"/>
              <a:gd name="connsiteY2796" fmla="*/ 654702 h 2380521"/>
              <a:gd name="connsiteX2797" fmla="*/ 1368339 w 8023328"/>
              <a:gd name="connsiteY2797" fmla="*/ 667100 h 2380521"/>
              <a:gd name="connsiteX2798" fmla="*/ 1355943 w 8023328"/>
              <a:gd name="connsiteY2798" fmla="*/ 654702 h 2380521"/>
              <a:gd name="connsiteX2799" fmla="*/ 1368339 w 8023328"/>
              <a:gd name="connsiteY2799" fmla="*/ 640846 h 2380521"/>
              <a:gd name="connsiteX2800" fmla="*/ 1297512 w 8023328"/>
              <a:gd name="connsiteY2800" fmla="*/ 640846 h 2380521"/>
              <a:gd name="connsiteX2801" fmla="*/ 1311369 w 8023328"/>
              <a:gd name="connsiteY2801" fmla="*/ 654702 h 2380521"/>
              <a:gd name="connsiteX2802" fmla="*/ 1297512 w 8023328"/>
              <a:gd name="connsiteY2802" fmla="*/ 667100 h 2380521"/>
              <a:gd name="connsiteX2803" fmla="*/ 1285116 w 8023328"/>
              <a:gd name="connsiteY2803" fmla="*/ 654702 h 2380521"/>
              <a:gd name="connsiteX2804" fmla="*/ 1297512 w 8023328"/>
              <a:gd name="connsiteY2804" fmla="*/ 640846 h 2380521"/>
              <a:gd name="connsiteX2805" fmla="*/ 1226680 w 8023328"/>
              <a:gd name="connsiteY2805" fmla="*/ 640846 h 2380521"/>
              <a:gd name="connsiteX2806" fmla="*/ 1240537 w 8023328"/>
              <a:gd name="connsiteY2806" fmla="*/ 654702 h 2380521"/>
              <a:gd name="connsiteX2807" fmla="*/ 1226680 w 8023328"/>
              <a:gd name="connsiteY2807" fmla="*/ 667100 h 2380521"/>
              <a:gd name="connsiteX2808" fmla="*/ 1214291 w 8023328"/>
              <a:gd name="connsiteY2808" fmla="*/ 654702 h 2380521"/>
              <a:gd name="connsiteX2809" fmla="*/ 1226680 w 8023328"/>
              <a:gd name="connsiteY2809" fmla="*/ 640846 h 2380521"/>
              <a:gd name="connsiteX2810" fmla="*/ 1154878 w 8023328"/>
              <a:gd name="connsiteY2810" fmla="*/ 640846 h 2380521"/>
              <a:gd name="connsiteX2811" fmla="*/ 1169666 w 8023328"/>
              <a:gd name="connsiteY2811" fmla="*/ 654702 h 2380521"/>
              <a:gd name="connsiteX2812" fmla="*/ 1154878 w 8023328"/>
              <a:gd name="connsiteY2812" fmla="*/ 667100 h 2380521"/>
              <a:gd name="connsiteX2813" fmla="*/ 1140088 w 8023328"/>
              <a:gd name="connsiteY2813" fmla="*/ 654702 h 2380521"/>
              <a:gd name="connsiteX2814" fmla="*/ 1154878 w 8023328"/>
              <a:gd name="connsiteY2814" fmla="*/ 640846 h 2380521"/>
              <a:gd name="connsiteX2815" fmla="*/ 1084051 w 8023328"/>
              <a:gd name="connsiteY2815" fmla="*/ 640846 h 2380521"/>
              <a:gd name="connsiteX2816" fmla="*/ 1098838 w 8023328"/>
              <a:gd name="connsiteY2816" fmla="*/ 654702 h 2380521"/>
              <a:gd name="connsiteX2817" fmla="*/ 1084051 w 8023328"/>
              <a:gd name="connsiteY2817" fmla="*/ 667100 h 2380521"/>
              <a:gd name="connsiteX2818" fmla="*/ 1069261 w 8023328"/>
              <a:gd name="connsiteY2818" fmla="*/ 654702 h 2380521"/>
              <a:gd name="connsiteX2819" fmla="*/ 1084051 w 8023328"/>
              <a:gd name="connsiteY2819" fmla="*/ 640846 h 2380521"/>
              <a:gd name="connsiteX2820" fmla="*/ 1013010 w 8023328"/>
              <a:gd name="connsiteY2820" fmla="*/ 640846 h 2380521"/>
              <a:gd name="connsiteX2821" fmla="*/ 1024682 w 8023328"/>
              <a:gd name="connsiteY2821" fmla="*/ 654702 h 2380521"/>
              <a:gd name="connsiteX2822" fmla="*/ 1013010 w 8023328"/>
              <a:gd name="connsiteY2822" fmla="*/ 667100 h 2380521"/>
              <a:gd name="connsiteX2823" fmla="*/ 998429 w 8023328"/>
              <a:gd name="connsiteY2823" fmla="*/ 654702 h 2380521"/>
              <a:gd name="connsiteX2824" fmla="*/ 1013010 w 8023328"/>
              <a:gd name="connsiteY2824" fmla="*/ 640846 h 2380521"/>
              <a:gd name="connsiteX2825" fmla="*/ 941457 w 8023328"/>
              <a:gd name="connsiteY2825" fmla="*/ 640846 h 2380521"/>
              <a:gd name="connsiteX2826" fmla="*/ 953852 w 8023328"/>
              <a:gd name="connsiteY2826" fmla="*/ 654702 h 2380521"/>
              <a:gd name="connsiteX2827" fmla="*/ 941457 w 8023328"/>
              <a:gd name="connsiteY2827" fmla="*/ 667100 h 2380521"/>
              <a:gd name="connsiteX2828" fmla="*/ 927599 w 8023328"/>
              <a:gd name="connsiteY2828" fmla="*/ 654702 h 2380521"/>
              <a:gd name="connsiteX2829" fmla="*/ 941457 w 8023328"/>
              <a:gd name="connsiteY2829" fmla="*/ 640846 h 2380521"/>
              <a:gd name="connsiteX2830" fmla="*/ 870622 w 8023328"/>
              <a:gd name="connsiteY2830" fmla="*/ 640846 h 2380521"/>
              <a:gd name="connsiteX2831" fmla="*/ 883024 w 8023328"/>
              <a:gd name="connsiteY2831" fmla="*/ 654702 h 2380521"/>
              <a:gd name="connsiteX2832" fmla="*/ 870622 w 8023328"/>
              <a:gd name="connsiteY2832" fmla="*/ 667100 h 2380521"/>
              <a:gd name="connsiteX2833" fmla="*/ 856770 w 8023328"/>
              <a:gd name="connsiteY2833" fmla="*/ 654702 h 2380521"/>
              <a:gd name="connsiteX2834" fmla="*/ 870622 w 8023328"/>
              <a:gd name="connsiteY2834" fmla="*/ 640846 h 2380521"/>
              <a:gd name="connsiteX2835" fmla="*/ 798337 w 8023328"/>
              <a:gd name="connsiteY2835" fmla="*/ 640846 h 2380521"/>
              <a:gd name="connsiteX2836" fmla="*/ 812191 w 8023328"/>
              <a:gd name="connsiteY2836" fmla="*/ 655635 h 2380521"/>
              <a:gd name="connsiteX2837" fmla="*/ 798337 w 8023328"/>
              <a:gd name="connsiteY2837" fmla="*/ 670424 h 2380521"/>
              <a:gd name="connsiteX2838" fmla="*/ 785937 w 8023328"/>
              <a:gd name="connsiteY2838" fmla="*/ 655635 h 2380521"/>
              <a:gd name="connsiteX2839" fmla="*/ 798337 w 8023328"/>
              <a:gd name="connsiteY2839" fmla="*/ 640846 h 2380521"/>
              <a:gd name="connsiteX2840" fmla="*/ 724134 w 8023328"/>
              <a:gd name="connsiteY2840" fmla="*/ 640846 h 2380521"/>
              <a:gd name="connsiteX2841" fmla="*/ 737989 w 8023328"/>
              <a:gd name="connsiteY2841" fmla="*/ 655635 h 2380521"/>
              <a:gd name="connsiteX2842" fmla="*/ 724134 w 8023328"/>
              <a:gd name="connsiteY2842" fmla="*/ 670424 h 2380521"/>
              <a:gd name="connsiteX2843" fmla="*/ 711735 w 8023328"/>
              <a:gd name="connsiteY2843" fmla="*/ 655635 h 2380521"/>
              <a:gd name="connsiteX2844" fmla="*/ 724134 w 8023328"/>
              <a:gd name="connsiteY2844" fmla="*/ 640846 h 2380521"/>
              <a:gd name="connsiteX2845" fmla="*/ 653301 w 8023328"/>
              <a:gd name="connsiteY2845" fmla="*/ 640846 h 2380521"/>
              <a:gd name="connsiteX2846" fmla="*/ 667160 w 8023328"/>
              <a:gd name="connsiteY2846" fmla="*/ 655635 h 2380521"/>
              <a:gd name="connsiteX2847" fmla="*/ 653301 w 8023328"/>
              <a:gd name="connsiteY2847" fmla="*/ 670424 h 2380521"/>
              <a:gd name="connsiteX2848" fmla="*/ 640907 w 8023328"/>
              <a:gd name="connsiteY2848" fmla="*/ 655635 h 2380521"/>
              <a:gd name="connsiteX2849" fmla="*/ 653301 w 8023328"/>
              <a:gd name="connsiteY2849" fmla="*/ 640846 h 2380521"/>
              <a:gd name="connsiteX2850" fmla="*/ 584864 w 8023328"/>
              <a:gd name="connsiteY2850" fmla="*/ 640846 h 2380521"/>
              <a:gd name="connsiteX2851" fmla="*/ 599651 w 8023328"/>
              <a:gd name="connsiteY2851" fmla="*/ 655635 h 2380521"/>
              <a:gd name="connsiteX2852" fmla="*/ 584864 w 8023328"/>
              <a:gd name="connsiteY2852" fmla="*/ 670424 h 2380521"/>
              <a:gd name="connsiteX2853" fmla="*/ 570075 w 8023328"/>
              <a:gd name="connsiteY2853" fmla="*/ 655635 h 2380521"/>
              <a:gd name="connsiteX2854" fmla="*/ 584864 w 8023328"/>
              <a:gd name="connsiteY2854" fmla="*/ 640846 h 2380521"/>
              <a:gd name="connsiteX2855" fmla="*/ 513663 w 8023328"/>
              <a:gd name="connsiteY2855" fmla="*/ 640846 h 2380521"/>
              <a:gd name="connsiteX2856" fmla="*/ 528843 w 8023328"/>
              <a:gd name="connsiteY2856" fmla="*/ 655635 h 2380521"/>
              <a:gd name="connsiteX2857" fmla="*/ 513663 w 8023328"/>
              <a:gd name="connsiteY2857" fmla="*/ 670424 h 2380521"/>
              <a:gd name="connsiteX2858" fmla="*/ 499246 w 8023328"/>
              <a:gd name="connsiteY2858" fmla="*/ 655635 h 2380521"/>
              <a:gd name="connsiteX2859" fmla="*/ 513663 w 8023328"/>
              <a:gd name="connsiteY2859" fmla="*/ 640846 h 2380521"/>
              <a:gd name="connsiteX2860" fmla="*/ 439832 w 8023328"/>
              <a:gd name="connsiteY2860" fmla="*/ 640846 h 2380521"/>
              <a:gd name="connsiteX2861" fmla="*/ 454622 w 8023328"/>
              <a:gd name="connsiteY2861" fmla="*/ 655635 h 2380521"/>
              <a:gd name="connsiteX2862" fmla="*/ 439832 w 8023328"/>
              <a:gd name="connsiteY2862" fmla="*/ 670424 h 2380521"/>
              <a:gd name="connsiteX2863" fmla="*/ 425044 w 8023328"/>
              <a:gd name="connsiteY2863" fmla="*/ 655635 h 2380521"/>
              <a:gd name="connsiteX2864" fmla="*/ 439832 w 8023328"/>
              <a:gd name="connsiteY2864" fmla="*/ 640846 h 2380521"/>
              <a:gd name="connsiteX2865" fmla="*/ 368070 w 8023328"/>
              <a:gd name="connsiteY2865" fmla="*/ 640846 h 2380521"/>
              <a:gd name="connsiteX2866" fmla="*/ 380465 w 8023328"/>
              <a:gd name="connsiteY2866" fmla="*/ 655635 h 2380521"/>
              <a:gd name="connsiteX2867" fmla="*/ 368070 w 8023328"/>
              <a:gd name="connsiteY2867" fmla="*/ 670424 h 2380521"/>
              <a:gd name="connsiteX2868" fmla="*/ 354211 w 8023328"/>
              <a:gd name="connsiteY2868" fmla="*/ 655635 h 2380521"/>
              <a:gd name="connsiteX2869" fmla="*/ 368070 w 8023328"/>
              <a:gd name="connsiteY2869" fmla="*/ 640846 h 2380521"/>
              <a:gd name="connsiteX2870" fmla="*/ 297235 w 8023328"/>
              <a:gd name="connsiteY2870" fmla="*/ 640846 h 2380521"/>
              <a:gd name="connsiteX2871" fmla="*/ 309631 w 8023328"/>
              <a:gd name="connsiteY2871" fmla="*/ 655635 h 2380521"/>
              <a:gd name="connsiteX2872" fmla="*/ 297235 w 8023328"/>
              <a:gd name="connsiteY2872" fmla="*/ 670424 h 2380521"/>
              <a:gd name="connsiteX2873" fmla="*/ 283379 w 8023328"/>
              <a:gd name="connsiteY2873" fmla="*/ 655635 h 2380521"/>
              <a:gd name="connsiteX2874" fmla="*/ 297235 w 8023328"/>
              <a:gd name="connsiteY2874" fmla="*/ 640846 h 2380521"/>
              <a:gd name="connsiteX2875" fmla="*/ 4082465 w 8023328"/>
              <a:gd name="connsiteY2875" fmla="*/ 570017 h 2380521"/>
              <a:gd name="connsiteX2876" fmla="*/ 4097254 w 8023328"/>
              <a:gd name="connsiteY2876" fmla="*/ 584805 h 2380521"/>
              <a:gd name="connsiteX2877" fmla="*/ 4082465 w 8023328"/>
              <a:gd name="connsiteY2877" fmla="*/ 599594 h 2380521"/>
              <a:gd name="connsiteX2878" fmla="*/ 4067676 w 8023328"/>
              <a:gd name="connsiteY2878" fmla="*/ 584805 h 2380521"/>
              <a:gd name="connsiteX2879" fmla="*/ 4082465 w 8023328"/>
              <a:gd name="connsiteY2879" fmla="*/ 570017 h 2380521"/>
              <a:gd name="connsiteX2880" fmla="*/ 4010703 w 8023328"/>
              <a:gd name="connsiteY2880" fmla="*/ 570017 h 2380521"/>
              <a:gd name="connsiteX2881" fmla="*/ 4023100 w 8023328"/>
              <a:gd name="connsiteY2881" fmla="*/ 584805 h 2380521"/>
              <a:gd name="connsiteX2882" fmla="*/ 4010703 w 8023328"/>
              <a:gd name="connsiteY2882" fmla="*/ 599594 h 2380521"/>
              <a:gd name="connsiteX2883" fmla="*/ 3996847 w 8023328"/>
              <a:gd name="connsiteY2883" fmla="*/ 584805 h 2380521"/>
              <a:gd name="connsiteX2884" fmla="*/ 4010703 w 8023328"/>
              <a:gd name="connsiteY2884" fmla="*/ 570017 h 2380521"/>
              <a:gd name="connsiteX2885" fmla="*/ 3939871 w 8023328"/>
              <a:gd name="connsiteY2885" fmla="*/ 570017 h 2380521"/>
              <a:gd name="connsiteX2886" fmla="*/ 3952268 w 8023328"/>
              <a:gd name="connsiteY2886" fmla="*/ 584805 h 2380521"/>
              <a:gd name="connsiteX2887" fmla="*/ 3939871 w 8023328"/>
              <a:gd name="connsiteY2887" fmla="*/ 599594 h 2380521"/>
              <a:gd name="connsiteX2888" fmla="*/ 3926015 w 8023328"/>
              <a:gd name="connsiteY2888" fmla="*/ 584805 h 2380521"/>
              <a:gd name="connsiteX2889" fmla="*/ 3939871 w 8023328"/>
              <a:gd name="connsiteY2889" fmla="*/ 570017 h 2380521"/>
              <a:gd name="connsiteX2890" fmla="*/ 3869042 w 8023328"/>
              <a:gd name="connsiteY2890" fmla="*/ 570017 h 2380521"/>
              <a:gd name="connsiteX2891" fmla="*/ 3881439 w 8023328"/>
              <a:gd name="connsiteY2891" fmla="*/ 584805 h 2380521"/>
              <a:gd name="connsiteX2892" fmla="*/ 3869042 w 8023328"/>
              <a:gd name="connsiteY2892" fmla="*/ 599594 h 2380521"/>
              <a:gd name="connsiteX2893" fmla="*/ 3855186 w 8023328"/>
              <a:gd name="connsiteY2893" fmla="*/ 584805 h 2380521"/>
              <a:gd name="connsiteX2894" fmla="*/ 3869042 w 8023328"/>
              <a:gd name="connsiteY2894" fmla="*/ 570017 h 2380521"/>
              <a:gd name="connsiteX2895" fmla="*/ 3796752 w 8023328"/>
              <a:gd name="connsiteY2895" fmla="*/ 570017 h 2380521"/>
              <a:gd name="connsiteX2896" fmla="*/ 3810608 w 8023328"/>
              <a:gd name="connsiteY2896" fmla="*/ 584805 h 2380521"/>
              <a:gd name="connsiteX2897" fmla="*/ 3796752 w 8023328"/>
              <a:gd name="connsiteY2897" fmla="*/ 599594 h 2380521"/>
              <a:gd name="connsiteX2898" fmla="*/ 3784355 w 8023328"/>
              <a:gd name="connsiteY2898" fmla="*/ 584805 h 2380521"/>
              <a:gd name="connsiteX2899" fmla="*/ 3796752 w 8023328"/>
              <a:gd name="connsiteY2899" fmla="*/ 570017 h 2380521"/>
              <a:gd name="connsiteX2900" fmla="*/ 3725922 w 8023328"/>
              <a:gd name="connsiteY2900" fmla="*/ 570017 h 2380521"/>
              <a:gd name="connsiteX2901" fmla="*/ 3739778 w 8023328"/>
              <a:gd name="connsiteY2901" fmla="*/ 584805 h 2380521"/>
              <a:gd name="connsiteX2902" fmla="*/ 3725922 w 8023328"/>
              <a:gd name="connsiteY2902" fmla="*/ 599594 h 2380521"/>
              <a:gd name="connsiteX2903" fmla="*/ 3713525 w 8023328"/>
              <a:gd name="connsiteY2903" fmla="*/ 584805 h 2380521"/>
              <a:gd name="connsiteX2904" fmla="*/ 3725922 w 8023328"/>
              <a:gd name="connsiteY2904" fmla="*/ 570017 h 2380521"/>
              <a:gd name="connsiteX2905" fmla="*/ 3655091 w 8023328"/>
              <a:gd name="connsiteY2905" fmla="*/ 570017 h 2380521"/>
              <a:gd name="connsiteX2906" fmla="*/ 3668947 w 8023328"/>
              <a:gd name="connsiteY2906" fmla="*/ 582414 h 2380521"/>
              <a:gd name="connsiteX2907" fmla="*/ 3655091 w 8023328"/>
              <a:gd name="connsiteY2907" fmla="*/ 596271 h 2380521"/>
              <a:gd name="connsiteX2908" fmla="*/ 3642694 w 8023328"/>
              <a:gd name="connsiteY2908" fmla="*/ 582414 h 2380521"/>
              <a:gd name="connsiteX2909" fmla="*/ 3655091 w 8023328"/>
              <a:gd name="connsiteY2909" fmla="*/ 570017 h 2380521"/>
              <a:gd name="connsiteX2910" fmla="*/ 3583280 w 8023328"/>
              <a:gd name="connsiteY2910" fmla="*/ 570017 h 2380521"/>
              <a:gd name="connsiteX2911" fmla="*/ 3598069 w 8023328"/>
              <a:gd name="connsiteY2911" fmla="*/ 582414 h 2380521"/>
              <a:gd name="connsiteX2912" fmla="*/ 3583280 w 8023328"/>
              <a:gd name="connsiteY2912" fmla="*/ 596271 h 2380521"/>
              <a:gd name="connsiteX2913" fmla="*/ 3568491 w 8023328"/>
              <a:gd name="connsiteY2913" fmla="*/ 582414 h 2380521"/>
              <a:gd name="connsiteX2914" fmla="*/ 3583280 w 8023328"/>
              <a:gd name="connsiteY2914" fmla="*/ 570017 h 2380521"/>
              <a:gd name="connsiteX2915" fmla="*/ 3512449 w 8023328"/>
              <a:gd name="connsiteY2915" fmla="*/ 570017 h 2380521"/>
              <a:gd name="connsiteX2916" fmla="*/ 3527237 w 8023328"/>
              <a:gd name="connsiteY2916" fmla="*/ 582414 h 2380521"/>
              <a:gd name="connsiteX2917" fmla="*/ 3512449 w 8023328"/>
              <a:gd name="connsiteY2917" fmla="*/ 596271 h 2380521"/>
              <a:gd name="connsiteX2918" fmla="*/ 3497661 w 8023328"/>
              <a:gd name="connsiteY2918" fmla="*/ 582414 h 2380521"/>
              <a:gd name="connsiteX2919" fmla="*/ 3512449 w 8023328"/>
              <a:gd name="connsiteY2919" fmla="*/ 570017 h 2380521"/>
              <a:gd name="connsiteX2920" fmla="*/ 3441619 w 8023328"/>
              <a:gd name="connsiteY2920" fmla="*/ 570017 h 2380521"/>
              <a:gd name="connsiteX2921" fmla="*/ 3456408 w 8023328"/>
              <a:gd name="connsiteY2921" fmla="*/ 582414 h 2380521"/>
              <a:gd name="connsiteX2922" fmla="*/ 3441619 w 8023328"/>
              <a:gd name="connsiteY2922" fmla="*/ 596271 h 2380521"/>
              <a:gd name="connsiteX2923" fmla="*/ 3426830 w 8023328"/>
              <a:gd name="connsiteY2923" fmla="*/ 582414 h 2380521"/>
              <a:gd name="connsiteX2924" fmla="*/ 3441619 w 8023328"/>
              <a:gd name="connsiteY2924" fmla="*/ 570017 h 2380521"/>
              <a:gd name="connsiteX2925" fmla="*/ 3369857 w 8023328"/>
              <a:gd name="connsiteY2925" fmla="*/ 570017 h 2380521"/>
              <a:gd name="connsiteX2926" fmla="*/ 3382254 w 8023328"/>
              <a:gd name="connsiteY2926" fmla="*/ 582414 h 2380521"/>
              <a:gd name="connsiteX2927" fmla="*/ 3369857 w 8023328"/>
              <a:gd name="connsiteY2927" fmla="*/ 596271 h 2380521"/>
              <a:gd name="connsiteX2928" fmla="*/ 3356001 w 8023328"/>
              <a:gd name="connsiteY2928" fmla="*/ 582414 h 2380521"/>
              <a:gd name="connsiteX2929" fmla="*/ 3369857 w 8023328"/>
              <a:gd name="connsiteY2929" fmla="*/ 570017 h 2380521"/>
              <a:gd name="connsiteX2930" fmla="*/ 3299091 w 8023328"/>
              <a:gd name="connsiteY2930" fmla="*/ 570017 h 2380521"/>
              <a:gd name="connsiteX2931" fmla="*/ 3311491 w 8023328"/>
              <a:gd name="connsiteY2931" fmla="*/ 582414 h 2380521"/>
              <a:gd name="connsiteX2932" fmla="*/ 3299091 w 8023328"/>
              <a:gd name="connsiteY2932" fmla="*/ 596271 h 2380521"/>
              <a:gd name="connsiteX2933" fmla="*/ 3285240 w 8023328"/>
              <a:gd name="connsiteY2933" fmla="*/ 582414 h 2380521"/>
              <a:gd name="connsiteX2934" fmla="*/ 3299091 w 8023328"/>
              <a:gd name="connsiteY2934" fmla="*/ 570017 h 2380521"/>
              <a:gd name="connsiteX2935" fmla="*/ 3226803 w 8023328"/>
              <a:gd name="connsiteY2935" fmla="*/ 570017 h 2380521"/>
              <a:gd name="connsiteX2936" fmla="*/ 3240660 w 8023328"/>
              <a:gd name="connsiteY2936" fmla="*/ 582414 h 2380521"/>
              <a:gd name="connsiteX2937" fmla="*/ 3226803 w 8023328"/>
              <a:gd name="connsiteY2937" fmla="*/ 596271 h 2380521"/>
              <a:gd name="connsiteX2938" fmla="*/ 3214406 w 8023328"/>
              <a:gd name="connsiteY2938" fmla="*/ 582414 h 2380521"/>
              <a:gd name="connsiteX2939" fmla="*/ 3226803 w 8023328"/>
              <a:gd name="connsiteY2939" fmla="*/ 570017 h 2380521"/>
              <a:gd name="connsiteX2940" fmla="*/ 3152600 w 8023328"/>
              <a:gd name="connsiteY2940" fmla="*/ 570017 h 2380521"/>
              <a:gd name="connsiteX2941" fmla="*/ 3166454 w 8023328"/>
              <a:gd name="connsiteY2941" fmla="*/ 582414 h 2380521"/>
              <a:gd name="connsiteX2942" fmla="*/ 3152600 w 8023328"/>
              <a:gd name="connsiteY2942" fmla="*/ 596271 h 2380521"/>
              <a:gd name="connsiteX2943" fmla="*/ 3140203 w 8023328"/>
              <a:gd name="connsiteY2943" fmla="*/ 582414 h 2380521"/>
              <a:gd name="connsiteX2944" fmla="*/ 3152600 w 8023328"/>
              <a:gd name="connsiteY2944" fmla="*/ 570017 h 2380521"/>
              <a:gd name="connsiteX2945" fmla="*/ 3081770 w 8023328"/>
              <a:gd name="connsiteY2945" fmla="*/ 570017 h 2380521"/>
              <a:gd name="connsiteX2946" fmla="*/ 3095622 w 8023328"/>
              <a:gd name="connsiteY2946" fmla="*/ 582414 h 2380521"/>
              <a:gd name="connsiteX2947" fmla="*/ 3081770 w 8023328"/>
              <a:gd name="connsiteY2947" fmla="*/ 596271 h 2380521"/>
              <a:gd name="connsiteX2948" fmla="*/ 3069369 w 8023328"/>
              <a:gd name="connsiteY2948" fmla="*/ 582414 h 2380521"/>
              <a:gd name="connsiteX2949" fmla="*/ 3081770 w 8023328"/>
              <a:gd name="connsiteY2949" fmla="*/ 570017 h 2380521"/>
              <a:gd name="connsiteX2950" fmla="*/ 3013712 w 8023328"/>
              <a:gd name="connsiteY2950" fmla="*/ 570017 h 2380521"/>
              <a:gd name="connsiteX2951" fmla="*/ 3028132 w 8023328"/>
              <a:gd name="connsiteY2951" fmla="*/ 582414 h 2380521"/>
              <a:gd name="connsiteX2952" fmla="*/ 3013712 w 8023328"/>
              <a:gd name="connsiteY2952" fmla="*/ 596271 h 2380521"/>
              <a:gd name="connsiteX2953" fmla="*/ 2998537 w 8023328"/>
              <a:gd name="connsiteY2953" fmla="*/ 582414 h 2380521"/>
              <a:gd name="connsiteX2954" fmla="*/ 3013712 w 8023328"/>
              <a:gd name="connsiteY2954" fmla="*/ 570017 h 2380521"/>
              <a:gd name="connsiteX2955" fmla="*/ 2942491 w 8023328"/>
              <a:gd name="connsiteY2955" fmla="*/ 570017 h 2380521"/>
              <a:gd name="connsiteX2956" fmla="*/ 2957285 w 8023328"/>
              <a:gd name="connsiteY2956" fmla="*/ 582414 h 2380521"/>
              <a:gd name="connsiteX2957" fmla="*/ 2942491 w 8023328"/>
              <a:gd name="connsiteY2957" fmla="*/ 596271 h 2380521"/>
              <a:gd name="connsiteX2958" fmla="*/ 2927705 w 8023328"/>
              <a:gd name="connsiteY2958" fmla="*/ 582414 h 2380521"/>
              <a:gd name="connsiteX2959" fmla="*/ 2942491 w 8023328"/>
              <a:gd name="connsiteY2959" fmla="*/ 570017 h 2380521"/>
              <a:gd name="connsiteX2960" fmla="*/ 2868288 w 8023328"/>
              <a:gd name="connsiteY2960" fmla="*/ 570017 h 2380521"/>
              <a:gd name="connsiteX2961" fmla="*/ 2883082 w 8023328"/>
              <a:gd name="connsiteY2961" fmla="*/ 582414 h 2380521"/>
              <a:gd name="connsiteX2962" fmla="*/ 2868288 w 8023328"/>
              <a:gd name="connsiteY2962" fmla="*/ 596271 h 2380521"/>
              <a:gd name="connsiteX2963" fmla="*/ 2853502 w 8023328"/>
              <a:gd name="connsiteY2963" fmla="*/ 582414 h 2380521"/>
              <a:gd name="connsiteX2964" fmla="*/ 2868288 w 8023328"/>
              <a:gd name="connsiteY2964" fmla="*/ 570017 h 2380521"/>
              <a:gd name="connsiteX2965" fmla="*/ 2796532 w 8023328"/>
              <a:gd name="connsiteY2965" fmla="*/ 570017 h 2380521"/>
              <a:gd name="connsiteX2966" fmla="*/ 2808931 w 8023328"/>
              <a:gd name="connsiteY2966" fmla="*/ 582414 h 2380521"/>
              <a:gd name="connsiteX2967" fmla="*/ 2796532 w 8023328"/>
              <a:gd name="connsiteY2967" fmla="*/ 596271 h 2380521"/>
              <a:gd name="connsiteX2968" fmla="*/ 2782675 w 8023328"/>
              <a:gd name="connsiteY2968" fmla="*/ 582414 h 2380521"/>
              <a:gd name="connsiteX2969" fmla="*/ 2796532 w 8023328"/>
              <a:gd name="connsiteY2969" fmla="*/ 570017 h 2380521"/>
              <a:gd name="connsiteX2970" fmla="*/ 2725695 w 8023328"/>
              <a:gd name="connsiteY2970" fmla="*/ 570017 h 2380521"/>
              <a:gd name="connsiteX2971" fmla="*/ 2738097 w 8023328"/>
              <a:gd name="connsiteY2971" fmla="*/ 582414 h 2380521"/>
              <a:gd name="connsiteX2972" fmla="*/ 2725695 w 8023328"/>
              <a:gd name="connsiteY2972" fmla="*/ 596271 h 2380521"/>
              <a:gd name="connsiteX2973" fmla="*/ 2711843 w 8023328"/>
              <a:gd name="connsiteY2973" fmla="*/ 582414 h 2380521"/>
              <a:gd name="connsiteX2974" fmla="*/ 2725695 w 8023328"/>
              <a:gd name="connsiteY2974" fmla="*/ 570017 h 2380521"/>
              <a:gd name="connsiteX2975" fmla="*/ 2654867 w 8023328"/>
              <a:gd name="connsiteY2975" fmla="*/ 570017 h 2380521"/>
              <a:gd name="connsiteX2976" fmla="*/ 2667266 w 8023328"/>
              <a:gd name="connsiteY2976" fmla="*/ 582414 h 2380521"/>
              <a:gd name="connsiteX2977" fmla="*/ 2654867 w 8023328"/>
              <a:gd name="connsiteY2977" fmla="*/ 596271 h 2380521"/>
              <a:gd name="connsiteX2978" fmla="*/ 2641013 w 8023328"/>
              <a:gd name="connsiteY2978" fmla="*/ 582414 h 2380521"/>
              <a:gd name="connsiteX2979" fmla="*/ 2654867 w 8023328"/>
              <a:gd name="connsiteY2979" fmla="*/ 570017 h 2380521"/>
              <a:gd name="connsiteX2980" fmla="*/ 2582580 w 8023328"/>
              <a:gd name="connsiteY2980" fmla="*/ 570017 h 2380521"/>
              <a:gd name="connsiteX2981" fmla="*/ 2596435 w 8023328"/>
              <a:gd name="connsiteY2981" fmla="*/ 582414 h 2380521"/>
              <a:gd name="connsiteX2982" fmla="*/ 2582580 w 8023328"/>
              <a:gd name="connsiteY2982" fmla="*/ 596271 h 2380521"/>
              <a:gd name="connsiteX2983" fmla="*/ 2570184 w 8023328"/>
              <a:gd name="connsiteY2983" fmla="*/ 582414 h 2380521"/>
              <a:gd name="connsiteX2984" fmla="*/ 2582580 w 8023328"/>
              <a:gd name="connsiteY2984" fmla="*/ 570017 h 2380521"/>
              <a:gd name="connsiteX2985" fmla="*/ 2511026 w 8023328"/>
              <a:gd name="connsiteY2985" fmla="*/ 570017 h 2380521"/>
              <a:gd name="connsiteX2986" fmla="*/ 2525610 w 8023328"/>
              <a:gd name="connsiteY2986" fmla="*/ 582414 h 2380521"/>
              <a:gd name="connsiteX2987" fmla="*/ 2511026 w 8023328"/>
              <a:gd name="connsiteY2987" fmla="*/ 596271 h 2380521"/>
              <a:gd name="connsiteX2988" fmla="*/ 2499358 w 8023328"/>
              <a:gd name="connsiteY2988" fmla="*/ 582414 h 2380521"/>
              <a:gd name="connsiteX2989" fmla="*/ 2511026 w 8023328"/>
              <a:gd name="connsiteY2989" fmla="*/ 570017 h 2380521"/>
              <a:gd name="connsiteX2990" fmla="*/ 2440921 w 8023328"/>
              <a:gd name="connsiteY2990" fmla="*/ 570017 h 2380521"/>
              <a:gd name="connsiteX2991" fmla="*/ 2454778 w 8023328"/>
              <a:gd name="connsiteY2991" fmla="*/ 582414 h 2380521"/>
              <a:gd name="connsiteX2992" fmla="*/ 2440921 w 8023328"/>
              <a:gd name="connsiteY2992" fmla="*/ 596271 h 2380521"/>
              <a:gd name="connsiteX2993" fmla="*/ 2428525 w 8023328"/>
              <a:gd name="connsiteY2993" fmla="*/ 582414 h 2380521"/>
              <a:gd name="connsiteX2994" fmla="*/ 2440921 w 8023328"/>
              <a:gd name="connsiteY2994" fmla="*/ 570017 h 2380521"/>
              <a:gd name="connsiteX2995" fmla="*/ 2369108 w 8023328"/>
              <a:gd name="connsiteY2995" fmla="*/ 570017 h 2380521"/>
              <a:gd name="connsiteX2996" fmla="*/ 2383896 w 8023328"/>
              <a:gd name="connsiteY2996" fmla="*/ 582414 h 2380521"/>
              <a:gd name="connsiteX2997" fmla="*/ 2369108 w 8023328"/>
              <a:gd name="connsiteY2997" fmla="*/ 596271 h 2380521"/>
              <a:gd name="connsiteX2998" fmla="*/ 2354319 w 8023328"/>
              <a:gd name="connsiteY2998" fmla="*/ 582414 h 2380521"/>
              <a:gd name="connsiteX2999" fmla="*/ 2369108 w 8023328"/>
              <a:gd name="connsiteY2999" fmla="*/ 570017 h 2380521"/>
              <a:gd name="connsiteX3000" fmla="*/ 2298275 w 8023328"/>
              <a:gd name="connsiteY3000" fmla="*/ 570017 h 2380521"/>
              <a:gd name="connsiteX3001" fmla="*/ 2313064 w 8023328"/>
              <a:gd name="connsiteY3001" fmla="*/ 582414 h 2380521"/>
              <a:gd name="connsiteX3002" fmla="*/ 2298275 w 8023328"/>
              <a:gd name="connsiteY3002" fmla="*/ 596271 h 2380521"/>
              <a:gd name="connsiteX3003" fmla="*/ 2283487 w 8023328"/>
              <a:gd name="connsiteY3003" fmla="*/ 582414 h 2380521"/>
              <a:gd name="connsiteX3004" fmla="*/ 2298275 w 8023328"/>
              <a:gd name="connsiteY3004" fmla="*/ 570017 h 2380521"/>
              <a:gd name="connsiteX3005" fmla="*/ 2226512 w 8023328"/>
              <a:gd name="connsiteY3005" fmla="*/ 570017 h 2380521"/>
              <a:gd name="connsiteX3006" fmla="*/ 2238911 w 8023328"/>
              <a:gd name="connsiteY3006" fmla="*/ 582414 h 2380521"/>
              <a:gd name="connsiteX3007" fmla="*/ 2226512 w 8023328"/>
              <a:gd name="connsiteY3007" fmla="*/ 596271 h 2380521"/>
              <a:gd name="connsiteX3008" fmla="*/ 2212655 w 8023328"/>
              <a:gd name="connsiteY3008" fmla="*/ 582414 h 2380521"/>
              <a:gd name="connsiteX3009" fmla="*/ 2226512 w 8023328"/>
              <a:gd name="connsiteY3009" fmla="*/ 570017 h 2380521"/>
              <a:gd name="connsiteX3010" fmla="*/ 2155680 w 8023328"/>
              <a:gd name="connsiteY3010" fmla="*/ 570017 h 2380521"/>
              <a:gd name="connsiteX3011" fmla="*/ 2168079 w 8023328"/>
              <a:gd name="connsiteY3011" fmla="*/ 582414 h 2380521"/>
              <a:gd name="connsiteX3012" fmla="*/ 2155680 w 8023328"/>
              <a:gd name="connsiteY3012" fmla="*/ 596271 h 2380521"/>
              <a:gd name="connsiteX3013" fmla="*/ 2141823 w 8023328"/>
              <a:gd name="connsiteY3013" fmla="*/ 582414 h 2380521"/>
              <a:gd name="connsiteX3014" fmla="*/ 2155680 w 8023328"/>
              <a:gd name="connsiteY3014" fmla="*/ 570017 h 2380521"/>
              <a:gd name="connsiteX3015" fmla="*/ 2084846 w 8023328"/>
              <a:gd name="connsiteY3015" fmla="*/ 570017 h 2380521"/>
              <a:gd name="connsiteX3016" fmla="*/ 2097246 w 8023328"/>
              <a:gd name="connsiteY3016" fmla="*/ 582414 h 2380521"/>
              <a:gd name="connsiteX3017" fmla="*/ 2084846 w 8023328"/>
              <a:gd name="connsiteY3017" fmla="*/ 596271 h 2380521"/>
              <a:gd name="connsiteX3018" fmla="*/ 2070989 w 8023328"/>
              <a:gd name="connsiteY3018" fmla="*/ 582414 h 2380521"/>
              <a:gd name="connsiteX3019" fmla="*/ 2084846 w 8023328"/>
              <a:gd name="connsiteY3019" fmla="*/ 570017 h 2380521"/>
              <a:gd name="connsiteX3020" fmla="*/ 2011831 w 8023328"/>
              <a:gd name="connsiteY3020" fmla="*/ 570017 h 2380521"/>
              <a:gd name="connsiteX3021" fmla="*/ 2026416 w 8023328"/>
              <a:gd name="connsiteY3021" fmla="*/ 582414 h 2380521"/>
              <a:gd name="connsiteX3022" fmla="*/ 2011831 w 8023328"/>
              <a:gd name="connsiteY3022" fmla="*/ 596271 h 2380521"/>
              <a:gd name="connsiteX3023" fmla="*/ 2000163 w 8023328"/>
              <a:gd name="connsiteY3023" fmla="*/ 582414 h 2380521"/>
              <a:gd name="connsiteX3024" fmla="*/ 2011831 w 8023328"/>
              <a:gd name="connsiteY3024" fmla="*/ 570017 h 2380521"/>
              <a:gd name="connsiteX3025" fmla="*/ 1938359 w 8023328"/>
              <a:gd name="connsiteY3025" fmla="*/ 570017 h 2380521"/>
              <a:gd name="connsiteX3026" fmla="*/ 1952216 w 8023328"/>
              <a:gd name="connsiteY3026" fmla="*/ 583873 h 2380521"/>
              <a:gd name="connsiteX3027" fmla="*/ 1938359 w 8023328"/>
              <a:gd name="connsiteY3027" fmla="*/ 596271 h 2380521"/>
              <a:gd name="connsiteX3028" fmla="*/ 1925962 w 8023328"/>
              <a:gd name="connsiteY3028" fmla="*/ 583873 h 2380521"/>
              <a:gd name="connsiteX3029" fmla="*/ 1938359 w 8023328"/>
              <a:gd name="connsiteY3029" fmla="*/ 570017 h 2380521"/>
              <a:gd name="connsiteX3030" fmla="*/ 1867522 w 8023328"/>
              <a:gd name="connsiteY3030" fmla="*/ 570017 h 2380521"/>
              <a:gd name="connsiteX3031" fmla="*/ 1881382 w 8023328"/>
              <a:gd name="connsiteY3031" fmla="*/ 583873 h 2380521"/>
              <a:gd name="connsiteX3032" fmla="*/ 1867522 w 8023328"/>
              <a:gd name="connsiteY3032" fmla="*/ 596271 h 2380521"/>
              <a:gd name="connsiteX3033" fmla="*/ 1855124 w 8023328"/>
              <a:gd name="connsiteY3033" fmla="*/ 583873 h 2380521"/>
              <a:gd name="connsiteX3034" fmla="*/ 1867522 w 8023328"/>
              <a:gd name="connsiteY3034" fmla="*/ 570017 h 2380521"/>
              <a:gd name="connsiteX3035" fmla="*/ 1799082 w 8023328"/>
              <a:gd name="connsiteY3035" fmla="*/ 570017 h 2380521"/>
              <a:gd name="connsiteX3036" fmla="*/ 1813871 w 8023328"/>
              <a:gd name="connsiteY3036" fmla="*/ 583873 h 2380521"/>
              <a:gd name="connsiteX3037" fmla="*/ 1799082 w 8023328"/>
              <a:gd name="connsiteY3037" fmla="*/ 596271 h 2380521"/>
              <a:gd name="connsiteX3038" fmla="*/ 1784295 w 8023328"/>
              <a:gd name="connsiteY3038" fmla="*/ 583873 h 2380521"/>
              <a:gd name="connsiteX3039" fmla="*/ 1799082 w 8023328"/>
              <a:gd name="connsiteY3039" fmla="*/ 570017 h 2380521"/>
              <a:gd name="connsiteX3040" fmla="*/ 1728257 w 8023328"/>
              <a:gd name="connsiteY3040" fmla="*/ 570017 h 2380521"/>
              <a:gd name="connsiteX3041" fmla="*/ 1743046 w 8023328"/>
              <a:gd name="connsiteY3041" fmla="*/ 583873 h 2380521"/>
              <a:gd name="connsiteX3042" fmla="*/ 1728257 w 8023328"/>
              <a:gd name="connsiteY3042" fmla="*/ 596271 h 2380521"/>
              <a:gd name="connsiteX3043" fmla="*/ 1713467 w 8023328"/>
              <a:gd name="connsiteY3043" fmla="*/ 583873 h 2380521"/>
              <a:gd name="connsiteX3044" fmla="*/ 1728257 w 8023328"/>
              <a:gd name="connsiteY3044" fmla="*/ 570017 h 2380521"/>
              <a:gd name="connsiteX3045" fmla="*/ 1657426 w 8023328"/>
              <a:gd name="connsiteY3045" fmla="*/ 570017 h 2380521"/>
              <a:gd name="connsiteX3046" fmla="*/ 1672218 w 8023328"/>
              <a:gd name="connsiteY3046" fmla="*/ 583873 h 2380521"/>
              <a:gd name="connsiteX3047" fmla="*/ 1657426 w 8023328"/>
              <a:gd name="connsiteY3047" fmla="*/ 596271 h 2380521"/>
              <a:gd name="connsiteX3048" fmla="*/ 1642647 w 8023328"/>
              <a:gd name="connsiteY3048" fmla="*/ 583873 h 2380521"/>
              <a:gd name="connsiteX3049" fmla="*/ 1657426 w 8023328"/>
              <a:gd name="connsiteY3049" fmla="*/ 570017 h 2380521"/>
              <a:gd name="connsiteX3050" fmla="*/ 1582294 w 8023328"/>
              <a:gd name="connsiteY3050" fmla="*/ 570017 h 2380521"/>
              <a:gd name="connsiteX3051" fmla="*/ 1594694 w 8023328"/>
              <a:gd name="connsiteY3051" fmla="*/ 583873 h 2380521"/>
              <a:gd name="connsiteX3052" fmla="*/ 1582294 w 8023328"/>
              <a:gd name="connsiteY3052" fmla="*/ 596271 h 2380521"/>
              <a:gd name="connsiteX3053" fmla="*/ 1568438 w 8023328"/>
              <a:gd name="connsiteY3053" fmla="*/ 583873 h 2380521"/>
              <a:gd name="connsiteX3054" fmla="*/ 1582294 w 8023328"/>
              <a:gd name="connsiteY3054" fmla="*/ 570017 h 2380521"/>
              <a:gd name="connsiteX3055" fmla="*/ 1512190 w 8023328"/>
              <a:gd name="connsiteY3055" fmla="*/ 570017 h 2380521"/>
              <a:gd name="connsiteX3056" fmla="*/ 1523859 w 8023328"/>
              <a:gd name="connsiteY3056" fmla="*/ 583873 h 2380521"/>
              <a:gd name="connsiteX3057" fmla="*/ 1512190 w 8023328"/>
              <a:gd name="connsiteY3057" fmla="*/ 596271 h 2380521"/>
              <a:gd name="connsiteX3058" fmla="*/ 1497607 w 8023328"/>
              <a:gd name="connsiteY3058" fmla="*/ 583873 h 2380521"/>
              <a:gd name="connsiteX3059" fmla="*/ 1512190 w 8023328"/>
              <a:gd name="connsiteY3059" fmla="*/ 570017 h 2380521"/>
              <a:gd name="connsiteX3060" fmla="*/ 1440623 w 8023328"/>
              <a:gd name="connsiteY3060" fmla="*/ 570017 h 2380521"/>
              <a:gd name="connsiteX3061" fmla="*/ 1453020 w 8023328"/>
              <a:gd name="connsiteY3061" fmla="*/ 583873 h 2380521"/>
              <a:gd name="connsiteX3062" fmla="*/ 1440623 w 8023328"/>
              <a:gd name="connsiteY3062" fmla="*/ 596271 h 2380521"/>
              <a:gd name="connsiteX3063" fmla="*/ 1426771 w 8023328"/>
              <a:gd name="connsiteY3063" fmla="*/ 583873 h 2380521"/>
              <a:gd name="connsiteX3064" fmla="*/ 1440623 w 8023328"/>
              <a:gd name="connsiteY3064" fmla="*/ 570017 h 2380521"/>
              <a:gd name="connsiteX3065" fmla="*/ 1368341 w 8023328"/>
              <a:gd name="connsiteY3065" fmla="*/ 570017 h 2380521"/>
              <a:gd name="connsiteX3066" fmla="*/ 1382194 w 8023328"/>
              <a:gd name="connsiteY3066" fmla="*/ 583873 h 2380521"/>
              <a:gd name="connsiteX3067" fmla="*/ 1368341 w 8023328"/>
              <a:gd name="connsiteY3067" fmla="*/ 596271 h 2380521"/>
              <a:gd name="connsiteX3068" fmla="*/ 1355945 w 8023328"/>
              <a:gd name="connsiteY3068" fmla="*/ 583873 h 2380521"/>
              <a:gd name="connsiteX3069" fmla="*/ 1368341 w 8023328"/>
              <a:gd name="connsiteY3069" fmla="*/ 570017 h 2380521"/>
              <a:gd name="connsiteX3070" fmla="*/ 1297515 w 8023328"/>
              <a:gd name="connsiteY3070" fmla="*/ 570017 h 2380521"/>
              <a:gd name="connsiteX3071" fmla="*/ 1311369 w 8023328"/>
              <a:gd name="connsiteY3071" fmla="*/ 583873 h 2380521"/>
              <a:gd name="connsiteX3072" fmla="*/ 1297515 w 8023328"/>
              <a:gd name="connsiteY3072" fmla="*/ 596271 h 2380521"/>
              <a:gd name="connsiteX3073" fmla="*/ 1285116 w 8023328"/>
              <a:gd name="connsiteY3073" fmla="*/ 583873 h 2380521"/>
              <a:gd name="connsiteX3074" fmla="*/ 1297515 w 8023328"/>
              <a:gd name="connsiteY3074" fmla="*/ 570017 h 2380521"/>
              <a:gd name="connsiteX3075" fmla="*/ 1226680 w 8023328"/>
              <a:gd name="connsiteY3075" fmla="*/ 570017 h 2380521"/>
              <a:gd name="connsiteX3076" fmla="*/ 1240537 w 8023328"/>
              <a:gd name="connsiteY3076" fmla="*/ 583873 h 2380521"/>
              <a:gd name="connsiteX3077" fmla="*/ 1226680 w 8023328"/>
              <a:gd name="connsiteY3077" fmla="*/ 596271 h 2380521"/>
              <a:gd name="connsiteX3078" fmla="*/ 1214296 w 8023328"/>
              <a:gd name="connsiteY3078" fmla="*/ 583873 h 2380521"/>
              <a:gd name="connsiteX3079" fmla="*/ 1226680 w 8023328"/>
              <a:gd name="connsiteY3079" fmla="*/ 570017 h 2380521"/>
              <a:gd name="connsiteX3080" fmla="*/ 1154879 w 8023328"/>
              <a:gd name="connsiteY3080" fmla="*/ 570017 h 2380521"/>
              <a:gd name="connsiteX3081" fmla="*/ 1169669 w 8023328"/>
              <a:gd name="connsiteY3081" fmla="*/ 583873 h 2380521"/>
              <a:gd name="connsiteX3082" fmla="*/ 1154879 w 8023328"/>
              <a:gd name="connsiteY3082" fmla="*/ 596271 h 2380521"/>
              <a:gd name="connsiteX3083" fmla="*/ 1140090 w 8023328"/>
              <a:gd name="connsiteY3083" fmla="*/ 583873 h 2380521"/>
              <a:gd name="connsiteX3084" fmla="*/ 1154879 w 8023328"/>
              <a:gd name="connsiteY3084" fmla="*/ 570017 h 2380521"/>
              <a:gd name="connsiteX3085" fmla="*/ 1084053 w 8023328"/>
              <a:gd name="connsiteY3085" fmla="*/ 570017 h 2380521"/>
              <a:gd name="connsiteX3086" fmla="*/ 1098840 w 8023328"/>
              <a:gd name="connsiteY3086" fmla="*/ 583873 h 2380521"/>
              <a:gd name="connsiteX3087" fmla="*/ 1084053 w 8023328"/>
              <a:gd name="connsiteY3087" fmla="*/ 596271 h 2380521"/>
              <a:gd name="connsiteX3088" fmla="*/ 1069263 w 8023328"/>
              <a:gd name="connsiteY3088" fmla="*/ 583873 h 2380521"/>
              <a:gd name="connsiteX3089" fmla="*/ 1084053 w 8023328"/>
              <a:gd name="connsiteY3089" fmla="*/ 570017 h 2380521"/>
              <a:gd name="connsiteX3090" fmla="*/ 1013010 w 8023328"/>
              <a:gd name="connsiteY3090" fmla="*/ 570017 h 2380521"/>
              <a:gd name="connsiteX3091" fmla="*/ 1024682 w 8023328"/>
              <a:gd name="connsiteY3091" fmla="*/ 583873 h 2380521"/>
              <a:gd name="connsiteX3092" fmla="*/ 1013010 w 8023328"/>
              <a:gd name="connsiteY3092" fmla="*/ 596271 h 2380521"/>
              <a:gd name="connsiteX3093" fmla="*/ 998433 w 8023328"/>
              <a:gd name="connsiteY3093" fmla="*/ 583873 h 2380521"/>
              <a:gd name="connsiteX3094" fmla="*/ 1013010 w 8023328"/>
              <a:gd name="connsiteY3094" fmla="*/ 570017 h 2380521"/>
              <a:gd name="connsiteX3095" fmla="*/ 941458 w 8023328"/>
              <a:gd name="connsiteY3095" fmla="*/ 570017 h 2380521"/>
              <a:gd name="connsiteX3096" fmla="*/ 953857 w 8023328"/>
              <a:gd name="connsiteY3096" fmla="*/ 583873 h 2380521"/>
              <a:gd name="connsiteX3097" fmla="*/ 941458 w 8023328"/>
              <a:gd name="connsiteY3097" fmla="*/ 596271 h 2380521"/>
              <a:gd name="connsiteX3098" fmla="*/ 927601 w 8023328"/>
              <a:gd name="connsiteY3098" fmla="*/ 583873 h 2380521"/>
              <a:gd name="connsiteX3099" fmla="*/ 941458 w 8023328"/>
              <a:gd name="connsiteY3099" fmla="*/ 570017 h 2380521"/>
              <a:gd name="connsiteX3100" fmla="*/ 870626 w 8023328"/>
              <a:gd name="connsiteY3100" fmla="*/ 570017 h 2380521"/>
              <a:gd name="connsiteX3101" fmla="*/ 883027 w 8023328"/>
              <a:gd name="connsiteY3101" fmla="*/ 583873 h 2380521"/>
              <a:gd name="connsiteX3102" fmla="*/ 870626 w 8023328"/>
              <a:gd name="connsiteY3102" fmla="*/ 596271 h 2380521"/>
              <a:gd name="connsiteX3103" fmla="*/ 856772 w 8023328"/>
              <a:gd name="connsiteY3103" fmla="*/ 583873 h 2380521"/>
              <a:gd name="connsiteX3104" fmla="*/ 870626 w 8023328"/>
              <a:gd name="connsiteY3104" fmla="*/ 570017 h 2380521"/>
              <a:gd name="connsiteX3105" fmla="*/ 798340 w 8023328"/>
              <a:gd name="connsiteY3105" fmla="*/ 570017 h 2380521"/>
              <a:gd name="connsiteX3106" fmla="*/ 812193 w 8023328"/>
              <a:gd name="connsiteY3106" fmla="*/ 583873 h 2380521"/>
              <a:gd name="connsiteX3107" fmla="*/ 798340 w 8023328"/>
              <a:gd name="connsiteY3107" fmla="*/ 596271 h 2380521"/>
              <a:gd name="connsiteX3108" fmla="*/ 785941 w 8023328"/>
              <a:gd name="connsiteY3108" fmla="*/ 583873 h 2380521"/>
              <a:gd name="connsiteX3109" fmla="*/ 798340 w 8023328"/>
              <a:gd name="connsiteY3109" fmla="*/ 570017 h 2380521"/>
              <a:gd name="connsiteX3110" fmla="*/ 724135 w 8023328"/>
              <a:gd name="connsiteY3110" fmla="*/ 570017 h 2380521"/>
              <a:gd name="connsiteX3111" fmla="*/ 737991 w 8023328"/>
              <a:gd name="connsiteY3111" fmla="*/ 583873 h 2380521"/>
              <a:gd name="connsiteX3112" fmla="*/ 724135 w 8023328"/>
              <a:gd name="connsiteY3112" fmla="*/ 596271 h 2380521"/>
              <a:gd name="connsiteX3113" fmla="*/ 711737 w 8023328"/>
              <a:gd name="connsiteY3113" fmla="*/ 583873 h 2380521"/>
              <a:gd name="connsiteX3114" fmla="*/ 724135 w 8023328"/>
              <a:gd name="connsiteY3114" fmla="*/ 570017 h 2380521"/>
              <a:gd name="connsiteX3115" fmla="*/ 653306 w 8023328"/>
              <a:gd name="connsiteY3115" fmla="*/ 570017 h 2380521"/>
              <a:gd name="connsiteX3116" fmla="*/ 667161 w 8023328"/>
              <a:gd name="connsiteY3116" fmla="*/ 583873 h 2380521"/>
              <a:gd name="connsiteX3117" fmla="*/ 653306 w 8023328"/>
              <a:gd name="connsiteY3117" fmla="*/ 596271 h 2380521"/>
              <a:gd name="connsiteX3118" fmla="*/ 640910 w 8023328"/>
              <a:gd name="connsiteY3118" fmla="*/ 583873 h 2380521"/>
              <a:gd name="connsiteX3119" fmla="*/ 653306 w 8023328"/>
              <a:gd name="connsiteY3119" fmla="*/ 570017 h 2380521"/>
              <a:gd name="connsiteX3120" fmla="*/ 584865 w 8023328"/>
              <a:gd name="connsiteY3120" fmla="*/ 570017 h 2380521"/>
              <a:gd name="connsiteX3121" fmla="*/ 599654 w 8023328"/>
              <a:gd name="connsiteY3121" fmla="*/ 583873 h 2380521"/>
              <a:gd name="connsiteX3122" fmla="*/ 584865 w 8023328"/>
              <a:gd name="connsiteY3122" fmla="*/ 596271 h 2380521"/>
              <a:gd name="connsiteX3123" fmla="*/ 570076 w 8023328"/>
              <a:gd name="connsiteY3123" fmla="*/ 583873 h 2380521"/>
              <a:gd name="connsiteX3124" fmla="*/ 584865 w 8023328"/>
              <a:gd name="connsiteY3124" fmla="*/ 570017 h 2380521"/>
              <a:gd name="connsiteX3125" fmla="*/ 513668 w 8023328"/>
              <a:gd name="connsiteY3125" fmla="*/ 570017 h 2380521"/>
              <a:gd name="connsiteX3126" fmla="*/ 528846 w 8023328"/>
              <a:gd name="connsiteY3126" fmla="*/ 583873 h 2380521"/>
              <a:gd name="connsiteX3127" fmla="*/ 513668 w 8023328"/>
              <a:gd name="connsiteY3127" fmla="*/ 596271 h 2380521"/>
              <a:gd name="connsiteX3128" fmla="*/ 499248 w 8023328"/>
              <a:gd name="connsiteY3128" fmla="*/ 583873 h 2380521"/>
              <a:gd name="connsiteX3129" fmla="*/ 513668 w 8023328"/>
              <a:gd name="connsiteY3129" fmla="*/ 570017 h 2380521"/>
              <a:gd name="connsiteX3130" fmla="*/ 439833 w 8023328"/>
              <a:gd name="connsiteY3130" fmla="*/ 570017 h 2380521"/>
              <a:gd name="connsiteX3131" fmla="*/ 454623 w 8023328"/>
              <a:gd name="connsiteY3131" fmla="*/ 583873 h 2380521"/>
              <a:gd name="connsiteX3132" fmla="*/ 439833 w 8023328"/>
              <a:gd name="connsiteY3132" fmla="*/ 596271 h 2380521"/>
              <a:gd name="connsiteX3133" fmla="*/ 425044 w 8023328"/>
              <a:gd name="connsiteY3133" fmla="*/ 583873 h 2380521"/>
              <a:gd name="connsiteX3134" fmla="*/ 439833 w 8023328"/>
              <a:gd name="connsiteY3134" fmla="*/ 570017 h 2380521"/>
              <a:gd name="connsiteX3135" fmla="*/ 368072 w 8023328"/>
              <a:gd name="connsiteY3135" fmla="*/ 570017 h 2380521"/>
              <a:gd name="connsiteX3136" fmla="*/ 380467 w 8023328"/>
              <a:gd name="connsiteY3136" fmla="*/ 583873 h 2380521"/>
              <a:gd name="connsiteX3137" fmla="*/ 368072 w 8023328"/>
              <a:gd name="connsiteY3137" fmla="*/ 596271 h 2380521"/>
              <a:gd name="connsiteX3138" fmla="*/ 354211 w 8023328"/>
              <a:gd name="connsiteY3138" fmla="*/ 583873 h 2380521"/>
              <a:gd name="connsiteX3139" fmla="*/ 368072 w 8023328"/>
              <a:gd name="connsiteY3139" fmla="*/ 570017 h 2380521"/>
              <a:gd name="connsiteX3140" fmla="*/ 3081772 w 8023328"/>
              <a:gd name="connsiteY3140" fmla="*/ 499186 h 2380521"/>
              <a:gd name="connsiteX3141" fmla="*/ 3095622 w 8023328"/>
              <a:gd name="connsiteY3141" fmla="*/ 511583 h 2380521"/>
              <a:gd name="connsiteX3142" fmla="*/ 3081772 w 8023328"/>
              <a:gd name="connsiteY3142" fmla="*/ 525440 h 2380521"/>
              <a:gd name="connsiteX3143" fmla="*/ 3069372 w 8023328"/>
              <a:gd name="connsiteY3143" fmla="*/ 511583 h 2380521"/>
              <a:gd name="connsiteX3144" fmla="*/ 3081772 w 8023328"/>
              <a:gd name="connsiteY3144" fmla="*/ 499186 h 2380521"/>
              <a:gd name="connsiteX3145" fmla="*/ 3013712 w 8023328"/>
              <a:gd name="connsiteY3145" fmla="*/ 499186 h 2380521"/>
              <a:gd name="connsiteX3146" fmla="*/ 3028135 w 8023328"/>
              <a:gd name="connsiteY3146" fmla="*/ 511583 h 2380521"/>
              <a:gd name="connsiteX3147" fmla="*/ 3013712 w 8023328"/>
              <a:gd name="connsiteY3147" fmla="*/ 525440 h 2380521"/>
              <a:gd name="connsiteX3148" fmla="*/ 2998539 w 8023328"/>
              <a:gd name="connsiteY3148" fmla="*/ 511583 h 2380521"/>
              <a:gd name="connsiteX3149" fmla="*/ 3013712 w 8023328"/>
              <a:gd name="connsiteY3149" fmla="*/ 499186 h 2380521"/>
              <a:gd name="connsiteX3150" fmla="*/ 2942491 w 8023328"/>
              <a:gd name="connsiteY3150" fmla="*/ 499186 h 2380521"/>
              <a:gd name="connsiteX3151" fmla="*/ 2957285 w 8023328"/>
              <a:gd name="connsiteY3151" fmla="*/ 511583 h 2380521"/>
              <a:gd name="connsiteX3152" fmla="*/ 2942491 w 8023328"/>
              <a:gd name="connsiteY3152" fmla="*/ 525440 h 2380521"/>
              <a:gd name="connsiteX3153" fmla="*/ 2927705 w 8023328"/>
              <a:gd name="connsiteY3153" fmla="*/ 511583 h 2380521"/>
              <a:gd name="connsiteX3154" fmla="*/ 2942491 w 8023328"/>
              <a:gd name="connsiteY3154" fmla="*/ 499186 h 2380521"/>
              <a:gd name="connsiteX3155" fmla="*/ 2868291 w 8023328"/>
              <a:gd name="connsiteY3155" fmla="*/ 499186 h 2380521"/>
              <a:gd name="connsiteX3156" fmla="*/ 2883082 w 8023328"/>
              <a:gd name="connsiteY3156" fmla="*/ 511583 h 2380521"/>
              <a:gd name="connsiteX3157" fmla="*/ 2868291 w 8023328"/>
              <a:gd name="connsiteY3157" fmla="*/ 525440 h 2380521"/>
              <a:gd name="connsiteX3158" fmla="*/ 2853502 w 8023328"/>
              <a:gd name="connsiteY3158" fmla="*/ 511583 h 2380521"/>
              <a:gd name="connsiteX3159" fmla="*/ 2868291 w 8023328"/>
              <a:gd name="connsiteY3159" fmla="*/ 499186 h 2380521"/>
              <a:gd name="connsiteX3160" fmla="*/ 2796533 w 8023328"/>
              <a:gd name="connsiteY3160" fmla="*/ 499186 h 2380521"/>
              <a:gd name="connsiteX3161" fmla="*/ 2808931 w 8023328"/>
              <a:gd name="connsiteY3161" fmla="*/ 511583 h 2380521"/>
              <a:gd name="connsiteX3162" fmla="*/ 2796533 w 8023328"/>
              <a:gd name="connsiteY3162" fmla="*/ 525440 h 2380521"/>
              <a:gd name="connsiteX3163" fmla="*/ 2782678 w 8023328"/>
              <a:gd name="connsiteY3163" fmla="*/ 511583 h 2380521"/>
              <a:gd name="connsiteX3164" fmla="*/ 2796533 w 8023328"/>
              <a:gd name="connsiteY3164" fmla="*/ 499186 h 2380521"/>
              <a:gd name="connsiteX3165" fmla="*/ 2725695 w 8023328"/>
              <a:gd name="connsiteY3165" fmla="*/ 499186 h 2380521"/>
              <a:gd name="connsiteX3166" fmla="*/ 2738097 w 8023328"/>
              <a:gd name="connsiteY3166" fmla="*/ 511583 h 2380521"/>
              <a:gd name="connsiteX3167" fmla="*/ 2725695 w 8023328"/>
              <a:gd name="connsiteY3167" fmla="*/ 525440 h 2380521"/>
              <a:gd name="connsiteX3168" fmla="*/ 2711846 w 8023328"/>
              <a:gd name="connsiteY3168" fmla="*/ 511583 h 2380521"/>
              <a:gd name="connsiteX3169" fmla="*/ 2725695 w 8023328"/>
              <a:gd name="connsiteY3169" fmla="*/ 499186 h 2380521"/>
              <a:gd name="connsiteX3170" fmla="*/ 2654870 w 8023328"/>
              <a:gd name="connsiteY3170" fmla="*/ 499186 h 2380521"/>
              <a:gd name="connsiteX3171" fmla="*/ 2667266 w 8023328"/>
              <a:gd name="connsiteY3171" fmla="*/ 511583 h 2380521"/>
              <a:gd name="connsiteX3172" fmla="*/ 2654870 w 8023328"/>
              <a:gd name="connsiteY3172" fmla="*/ 525440 h 2380521"/>
              <a:gd name="connsiteX3173" fmla="*/ 2641013 w 8023328"/>
              <a:gd name="connsiteY3173" fmla="*/ 511583 h 2380521"/>
              <a:gd name="connsiteX3174" fmla="*/ 2654870 w 8023328"/>
              <a:gd name="connsiteY3174" fmla="*/ 499186 h 2380521"/>
              <a:gd name="connsiteX3175" fmla="*/ 2582580 w 8023328"/>
              <a:gd name="connsiteY3175" fmla="*/ 499186 h 2380521"/>
              <a:gd name="connsiteX3176" fmla="*/ 2596435 w 8023328"/>
              <a:gd name="connsiteY3176" fmla="*/ 511583 h 2380521"/>
              <a:gd name="connsiteX3177" fmla="*/ 2582580 w 8023328"/>
              <a:gd name="connsiteY3177" fmla="*/ 525440 h 2380521"/>
              <a:gd name="connsiteX3178" fmla="*/ 2570184 w 8023328"/>
              <a:gd name="connsiteY3178" fmla="*/ 511583 h 2380521"/>
              <a:gd name="connsiteX3179" fmla="*/ 2582580 w 8023328"/>
              <a:gd name="connsiteY3179" fmla="*/ 499186 h 2380521"/>
              <a:gd name="connsiteX3180" fmla="*/ 2511026 w 8023328"/>
              <a:gd name="connsiteY3180" fmla="*/ 499186 h 2380521"/>
              <a:gd name="connsiteX3181" fmla="*/ 2525610 w 8023328"/>
              <a:gd name="connsiteY3181" fmla="*/ 511583 h 2380521"/>
              <a:gd name="connsiteX3182" fmla="*/ 2511026 w 8023328"/>
              <a:gd name="connsiteY3182" fmla="*/ 525440 h 2380521"/>
              <a:gd name="connsiteX3183" fmla="*/ 2499361 w 8023328"/>
              <a:gd name="connsiteY3183" fmla="*/ 511583 h 2380521"/>
              <a:gd name="connsiteX3184" fmla="*/ 2511026 w 8023328"/>
              <a:gd name="connsiteY3184" fmla="*/ 499186 h 2380521"/>
              <a:gd name="connsiteX3185" fmla="*/ 2440924 w 8023328"/>
              <a:gd name="connsiteY3185" fmla="*/ 499186 h 2380521"/>
              <a:gd name="connsiteX3186" fmla="*/ 2454781 w 8023328"/>
              <a:gd name="connsiteY3186" fmla="*/ 511583 h 2380521"/>
              <a:gd name="connsiteX3187" fmla="*/ 2440924 w 8023328"/>
              <a:gd name="connsiteY3187" fmla="*/ 525440 h 2380521"/>
              <a:gd name="connsiteX3188" fmla="*/ 2428527 w 8023328"/>
              <a:gd name="connsiteY3188" fmla="*/ 511583 h 2380521"/>
              <a:gd name="connsiteX3189" fmla="*/ 2440924 w 8023328"/>
              <a:gd name="connsiteY3189" fmla="*/ 499186 h 2380521"/>
              <a:gd name="connsiteX3190" fmla="*/ 2369108 w 8023328"/>
              <a:gd name="connsiteY3190" fmla="*/ 499186 h 2380521"/>
              <a:gd name="connsiteX3191" fmla="*/ 2383898 w 8023328"/>
              <a:gd name="connsiteY3191" fmla="*/ 511583 h 2380521"/>
              <a:gd name="connsiteX3192" fmla="*/ 2369108 w 8023328"/>
              <a:gd name="connsiteY3192" fmla="*/ 525440 h 2380521"/>
              <a:gd name="connsiteX3193" fmla="*/ 2354319 w 8023328"/>
              <a:gd name="connsiteY3193" fmla="*/ 511583 h 2380521"/>
              <a:gd name="connsiteX3194" fmla="*/ 2369108 w 8023328"/>
              <a:gd name="connsiteY3194" fmla="*/ 499186 h 2380521"/>
              <a:gd name="connsiteX3195" fmla="*/ 2298278 w 8023328"/>
              <a:gd name="connsiteY3195" fmla="*/ 499186 h 2380521"/>
              <a:gd name="connsiteX3196" fmla="*/ 2313066 w 8023328"/>
              <a:gd name="connsiteY3196" fmla="*/ 511583 h 2380521"/>
              <a:gd name="connsiteX3197" fmla="*/ 2298278 w 8023328"/>
              <a:gd name="connsiteY3197" fmla="*/ 525440 h 2380521"/>
              <a:gd name="connsiteX3198" fmla="*/ 2283488 w 8023328"/>
              <a:gd name="connsiteY3198" fmla="*/ 511583 h 2380521"/>
              <a:gd name="connsiteX3199" fmla="*/ 2298278 w 8023328"/>
              <a:gd name="connsiteY3199" fmla="*/ 499186 h 2380521"/>
              <a:gd name="connsiteX3200" fmla="*/ 2226514 w 8023328"/>
              <a:gd name="connsiteY3200" fmla="*/ 499186 h 2380521"/>
              <a:gd name="connsiteX3201" fmla="*/ 2238914 w 8023328"/>
              <a:gd name="connsiteY3201" fmla="*/ 511583 h 2380521"/>
              <a:gd name="connsiteX3202" fmla="*/ 2226514 w 8023328"/>
              <a:gd name="connsiteY3202" fmla="*/ 525440 h 2380521"/>
              <a:gd name="connsiteX3203" fmla="*/ 2212655 w 8023328"/>
              <a:gd name="connsiteY3203" fmla="*/ 511583 h 2380521"/>
              <a:gd name="connsiteX3204" fmla="*/ 2226514 w 8023328"/>
              <a:gd name="connsiteY3204" fmla="*/ 499186 h 2380521"/>
              <a:gd name="connsiteX3205" fmla="*/ 2155680 w 8023328"/>
              <a:gd name="connsiteY3205" fmla="*/ 499186 h 2380521"/>
              <a:gd name="connsiteX3206" fmla="*/ 2168079 w 8023328"/>
              <a:gd name="connsiteY3206" fmla="*/ 511583 h 2380521"/>
              <a:gd name="connsiteX3207" fmla="*/ 2155680 w 8023328"/>
              <a:gd name="connsiteY3207" fmla="*/ 525440 h 2380521"/>
              <a:gd name="connsiteX3208" fmla="*/ 2141823 w 8023328"/>
              <a:gd name="connsiteY3208" fmla="*/ 511583 h 2380521"/>
              <a:gd name="connsiteX3209" fmla="*/ 2155680 w 8023328"/>
              <a:gd name="connsiteY3209" fmla="*/ 499186 h 2380521"/>
              <a:gd name="connsiteX3210" fmla="*/ 2084846 w 8023328"/>
              <a:gd name="connsiteY3210" fmla="*/ 499186 h 2380521"/>
              <a:gd name="connsiteX3211" fmla="*/ 2097246 w 8023328"/>
              <a:gd name="connsiteY3211" fmla="*/ 511583 h 2380521"/>
              <a:gd name="connsiteX3212" fmla="*/ 2084846 w 8023328"/>
              <a:gd name="connsiteY3212" fmla="*/ 525440 h 2380521"/>
              <a:gd name="connsiteX3213" fmla="*/ 2070991 w 8023328"/>
              <a:gd name="connsiteY3213" fmla="*/ 511583 h 2380521"/>
              <a:gd name="connsiteX3214" fmla="*/ 2084846 w 8023328"/>
              <a:gd name="connsiteY3214" fmla="*/ 499186 h 2380521"/>
              <a:gd name="connsiteX3215" fmla="*/ 2011831 w 8023328"/>
              <a:gd name="connsiteY3215" fmla="*/ 499186 h 2380521"/>
              <a:gd name="connsiteX3216" fmla="*/ 2026416 w 8023328"/>
              <a:gd name="connsiteY3216" fmla="*/ 511583 h 2380521"/>
              <a:gd name="connsiteX3217" fmla="*/ 2011831 w 8023328"/>
              <a:gd name="connsiteY3217" fmla="*/ 525440 h 2380521"/>
              <a:gd name="connsiteX3218" fmla="*/ 2000165 w 8023328"/>
              <a:gd name="connsiteY3218" fmla="*/ 511583 h 2380521"/>
              <a:gd name="connsiteX3219" fmla="*/ 2011831 w 8023328"/>
              <a:gd name="connsiteY3219" fmla="*/ 499186 h 2380521"/>
              <a:gd name="connsiteX3220" fmla="*/ 1938362 w 8023328"/>
              <a:gd name="connsiteY3220" fmla="*/ 499186 h 2380521"/>
              <a:gd name="connsiteX3221" fmla="*/ 1952216 w 8023328"/>
              <a:gd name="connsiteY3221" fmla="*/ 511583 h 2380521"/>
              <a:gd name="connsiteX3222" fmla="*/ 1938362 w 8023328"/>
              <a:gd name="connsiteY3222" fmla="*/ 525440 h 2380521"/>
              <a:gd name="connsiteX3223" fmla="*/ 1925965 w 8023328"/>
              <a:gd name="connsiteY3223" fmla="*/ 511583 h 2380521"/>
              <a:gd name="connsiteX3224" fmla="*/ 1938362 w 8023328"/>
              <a:gd name="connsiteY3224" fmla="*/ 499186 h 2380521"/>
              <a:gd name="connsiteX3225" fmla="*/ 1867525 w 8023328"/>
              <a:gd name="connsiteY3225" fmla="*/ 499186 h 2380521"/>
              <a:gd name="connsiteX3226" fmla="*/ 1881384 w 8023328"/>
              <a:gd name="connsiteY3226" fmla="*/ 511583 h 2380521"/>
              <a:gd name="connsiteX3227" fmla="*/ 1867525 w 8023328"/>
              <a:gd name="connsiteY3227" fmla="*/ 525440 h 2380521"/>
              <a:gd name="connsiteX3228" fmla="*/ 1855126 w 8023328"/>
              <a:gd name="connsiteY3228" fmla="*/ 511583 h 2380521"/>
              <a:gd name="connsiteX3229" fmla="*/ 1867525 w 8023328"/>
              <a:gd name="connsiteY3229" fmla="*/ 499186 h 2380521"/>
              <a:gd name="connsiteX3230" fmla="*/ 1799085 w 8023328"/>
              <a:gd name="connsiteY3230" fmla="*/ 499186 h 2380521"/>
              <a:gd name="connsiteX3231" fmla="*/ 1813871 w 8023328"/>
              <a:gd name="connsiteY3231" fmla="*/ 511583 h 2380521"/>
              <a:gd name="connsiteX3232" fmla="*/ 1799085 w 8023328"/>
              <a:gd name="connsiteY3232" fmla="*/ 525440 h 2380521"/>
              <a:gd name="connsiteX3233" fmla="*/ 1784295 w 8023328"/>
              <a:gd name="connsiteY3233" fmla="*/ 511583 h 2380521"/>
              <a:gd name="connsiteX3234" fmla="*/ 1799085 w 8023328"/>
              <a:gd name="connsiteY3234" fmla="*/ 499186 h 2380521"/>
              <a:gd name="connsiteX3235" fmla="*/ 1728257 w 8023328"/>
              <a:gd name="connsiteY3235" fmla="*/ 499186 h 2380521"/>
              <a:gd name="connsiteX3236" fmla="*/ 1743046 w 8023328"/>
              <a:gd name="connsiteY3236" fmla="*/ 511583 h 2380521"/>
              <a:gd name="connsiteX3237" fmla="*/ 1728257 w 8023328"/>
              <a:gd name="connsiteY3237" fmla="*/ 525440 h 2380521"/>
              <a:gd name="connsiteX3238" fmla="*/ 1713469 w 8023328"/>
              <a:gd name="connsiteY3238" fmla="*/ 511583 h 2380521"/>
              <a:gd name="connsiteX3239" fmla="*/ 1728257 w 8023328"/>
              <a:gd name="connsiteY3239" fmla="*/ 499186 h 2380521"/>
              <a:gd name="connsiteX3240" fmla="*/ 1657426 w 8023328"/>
              <a:gd name="connsiteY3240" fmla="*/ 499186 h 2380521"/>
              <a:gd name="connsiteX3241" fmla="*/ 1672218 w 8023328"/>
              <a:gd name="connsiteY3241" fmla="*/ 511583 h 2380521"/>
              <a:gd name="connsiteX3242" fmla="*/ 1657426 w 8023328"/>
              <a:gd name="connsiteY3242" fmla="*/ 525440 h 2380521"/>
              <a:gd name="connsiteX3243" fmla="*/ 1642647 w 8023328"/>
              <a:gd name="connsiteY3243" fmla="*/ 511583 h 2380521"/>
              <a:gd name="connsiteX3244" fmla="*/ 1657426 w 8023328"/>
              <a:gd name="connsiteY3244" fmla="*/ 499186 h 2380521"/>
              <a:gd name="connsiteX3245" fmla="*/ 1582294 w 8023328"/>
              <a:gd name="connsiteY3245" fmla="*/ 499186 h 2380521"/>
              <a:gd name="connsiteX3246" fmla="*/ 1594694 w 8023328"/>
              <a:gd name="connsiteY3246" fmla="*/ 511583 h 2380521"/>
              <a:gd name="connsiteX3247" fmla="*/ 1582294 w 8023328"/>
              <a:gd name="connsiteY3247" fmla="*/ 525440 h 2380521"/>
              <a:gd name="connsiteX3248" fmla="*/ 1568438 w 8023328"/>
              <a:gd name="connsiteY3248" fmla="*/ 511583 h 2380521"/>
              <a:gd name="connsiteX3249" fmla="*/ 1582294 w 8023328"/>
              <a:gd name="connsiteY3249" fmla="*/ 499186 h 2380521"/>
              <a:gd name="connsiteX3250" fmla="*/ 1512192 w 8023328"/>
              <a:gd name="connsiteY3250" fmla="*/ 499186 h 2380521"/>
              <a:gd name="connsiteX3251" fmla="*/ 1523862 w 8023328"/>
              <a:gd name="connsiteY3251" fmla="*/ 511583 h 2380521"/>
              <a:gd name="connsiteX3252" fmla="*/ 1512192 w 8023328"/>
              <a:gd name="connsiteY3252" fmla="*/ 525440 h 2380521"/>
              <a:gd name="connsiteX3253" fmla="*/ 1497607 w 8023328"/>
              <a:gd name="connsiteY3253" fmla="*/ 511583 h 2380521"/>
              <a:gd name="connsiteX3254" fmla="*/ 1512192 w 8023328"/>
              <a:gd name="connsiteY3254" fmla="*/ 499186 h 2380521"/>
              <a:gd name="connsiteX3255" fmla="*/ 1440623 w 8023328"/>
              <a:gd name="connsiteY3255" fmla="*/ 499186 h 2380521"/>
              <a:gd name="connsiteX3256" fmla="*/ 1453023 w 8023328"/>
              <a:gd name="connsiteY3256" fmla="*/ 511583 h 2380521"/>
              <a:gd name="connsiteX3257" fmla="*/ 1440623 w 8023328"/>
              <a:gd name="connsiteY3257" fmla="*/ 525440 h 2380521"/>
              <a:gd name="connsiteX3258" fmla="*/ 1426771 w 8023328"/>
              <a:gd name="connsiteY3258" fmla="*/ 511583 h 2380521"/>
              <a:gd name="connsiteX3259" fmla="*/ 1440623 w 8023328"/>
              <a:gd name="connsiteY3259" fmla="*/ 499186 h 2380521"/>
              <a:gd name="connsiteX3260" fmla="*/ 1368341 w 8023328"/>
              <a:gd name="connsiteY3260" fmla="*/ 499186 h 2380521"/>
              <a:gd name="connsiteX3261" fmla="*/ 1382196 w 8023328"/>
              <a:gd name="connsiteY3261" fmla="*/ 511583 h 2380521"/>
              <a:gd name="connsiteX3262" fmla="*/ 1368341 w 8023328"/>
              <a:gd name="connsiteY3262" fmla="*/ 525440 h 2380521"/>
              <a:gd name="connsiteX3263" fmla="*/ 1355948 w 8023328"/>
              <a:gd name="connsiteY3263" fmla="*/ 511583 h 2380521"/>
              <a:gd name="connsiteX3264" fmla="*/ 1368341 w 8023328"/>
              <a:gd name="connsiteY3264" fmla="*/ 499186 h 2380521"/>
              <a:gd name="connsiteX3265" fmla="*/ 1297515 w 8023328"/>
              <a:gd name="connsiteY3265" fmla="*/ 499186 h 2380521"/>
              <a:gd name="connsiteX3266" fmla="*/ 1311369 w 8023328"/>
              <a:gd name="connsiteY3266" fmla="*/ 513042 h 2380521"/>
              <a:gd name="connsiteX3267" fmla="*/ 1297515 w 8023328"/>
              <a:gd name="connsiteY3267" fmla="*/ 525440 h 2380521"/>
              <a:gd name="connsiteX3268" fmla="*/ 1285118 w 8023328"/>
              <a:gd name="connsiteY3268" fmla="*/ 513042 h 2380521"/>
              <a:gd name="connsiteX3269" fmla="*/ 1297515 w 8023328"/>
              <a:gd name="connsiteY3269" fmla="*/ 499186 h 2380521"/>
              <a:gd name="connsiteX3270" fmla="*/ 1225700 w 8023328"/>
              <a:gd name="connsiteY3270" fmla="*/ 499186 h 2380521"/>
              <a:gd name="connsiteX3271" fmla="*/ 1240491 w 8023328"/>
              <a:gd name="connsiteY3271" fmla="*/ 513042 h 2380521"/>
              <a:gd name="connsiteX3272" fmla="*/ 1225700 w 8023328"/>
              <a:gd name="connsiteY3272" fmla="*/ 525440 h 2380521"/>
              <a:gd name="connsiteX3273" fmla="*/ 1210925 w 8023328"/>
              <a:gd name="connsiteY3273" fmla="*/ 513042 h 2380521"/>
              <a:gd name="connsiteX3274" fmla="*/ 1225700 w 8023328"/>
              <a:gd name="connsiteY3274" fmla="*/ 499186 h 2380521"/>
              <a:gd name="connsiteX3275" fmla="*/ 1154881 w 8023328"/>
              <a:gd name="connsiteY3275" fmla="*/ 499186 h 2380521"/>
              <a:gd name="connsiteX3276" fmla="*/ 1169669 w 8023328"/>
              <a:gd name="connsiteY3276" fmla="*/ 513042 h 2380521"/>
              <a:gd name="connsiteX3277" fmla="*/ 1154881 w 8023328"/>
              <a:gd name="connsiteY3277" fmla="*/ 525440 h 2380521"/>
              <a:gd name="connsiteX3278" fmla="*/ 1140095 w 8023328"/>
              <a:gd name="connsiteY3278" fmla="*/ 513042 h 2380521"/>
              <a:gd name="connsiteX3279" fmla="*/ 1154881 w 8023328"/>
              <a:gd name="connsiteY3279" fmla="*/ 499186 h 2380521"/>
              <a:gd name="connsiteX3280" fmla="*/ 1084053 w 8023328"/>
              <a:gd name="connsiteY3280" fmla="*/ 499186 h 2380521"/>
              <a:gd name="connsiteX3281" fmla="*/ 1098842 w 8023328"/>
              <a:gd name="connsiteY3281" fmla="*/ 513042 h 2380521"/>
              <a:gd name="connsiteX3282" fmla="*/ 1084053 w 8023328"/>
              <a:gd name="connsiteY3282" fmla="*/ 525440 h 2380521"/>
              <a:gd name="connsiteX3283" fmla="*/ 1069267 w 8023328"/>
              <a:gd name="connsiteY3283" fmla="*/ 513042 h 2380521"/>
              <a:gd name="connsiteX3284" fmla="*/ 1084053 w 8023328"/>
              <a:gd name="connsiteY3284" fmla="*/ 499186 h 2380521"/>
              <a:gd name="connsiteX3285" fmla="*/ 1013012 w 8023328"/>
              <a:gd name="connsiteY3285" fmla="*/ 499186 h 2380521"/>
              <a:gd name="connsiteX3286" fmla="*/ 1024685 w 8023328"/>
              <a:gd name="connsiteY3286" fmla="*/ 513042 h 2380521"/>
              <a:gd name="connsiteX3287" fmla="*/ 1013012 w 8023328"/>
              <a:gd name="connsiteY3287" fmla="*/ 525440 h 2380521"/>
              <a:gd name="connsiteX3288" fmla="*/ 998433 w 8023328"/>
              <a:gd name="connsiteY3288" fmla="*/ 513042 h 2380521"/>
              <a:gd name="connsiteX3289" fmla="*/ 1013012 w 8023328"/>
              <a:gd name="connsiteY3289" fmla="*/ 499186 h 2380521"/>
              <a:gd name="connsiteX3290" fmla="*/ 941461 w 8023328"/>
              <a:gd name="connsiteY3290" fmla="*/ 499186 h 2380521"/>
              <a:gd name="connsiteX3291" fmla="*/ 953861 w 8023328"/>
              <a:gd name="connsiteY3291" fmla="*/ 513042 h 2380521"/>
              <a:gd name="connsiteX3292" fmla="*/ 941461 w 8023328"/>
              <a:gd name="connsiteY3292" fmla="*/ 525440 h 2380521"/>
              <a:gd name="connsiteX3293" fmla="*/ 927607 w 8023328"/>
              <a:gd name="connsiteY3293" fmla="*/ 513042 h 2380521"/>
              <a:gd name="connsiteX3294" fmla="*/ 941461 w 8023328"/>
              <a:gd name="connsiteY3294" fmla="*/ 499186 h 2380521"/>
              <a:gd name="connsiteX3295" fmla="*/ 870626 w 8023328"/>
              <a:gd name="connsiteY3295" fmla="*/ 499186 h 2380521"/>
              <a:gd name="connsiteX3296" fmla="*/ 883027 w 8023328"/>
              <a:gd name="connsiteY3296" fmla="*/ 513042 h 2380521"/>
              <a:gd name="connsiteX3297" fmla="*/ 870626 w 8023328"/>
              <a:gd name="connsiteY3297" fmla="*/ 525440 h 2380521"/>
              <a:gd name="connsiteX3298" fmla="*/ 856774 w 8023328"/>
              <a:gd name="connsiteY3298" fmla="*/ 513042 h 2380521"/>
              <a:gd name="connsiteX3299" fmla="*/ 870626 w 8023328"/>
              <a:gd name="connsiteY3299" fmla="*/ 499186 h 2380521"/>
              <a:gd name="connsiteX3300" fmla="*/ 798340 w 8023328"/>
              <a:gd name="connsiteY3300" fmla="*/ 499186 h 2380521"/>
              <a:gd name="connsiteX3301" fmla="*/ 812196 w 8023328"/>
              <a:gd name="connsiteY3301" fmla="*/ 513042 h 2380521"/>
              <a:gd name="connsiteX3302" fmla="*/ 798340 w 8023328"/>
              <a:gd name="connsiteY3302" fmla="*/ 525440 h 2380521"/>
              <a:gd name="connsiteX3303" fmla="*/ 785941 w 8023328"/>
              <a:gd name="connsiteY3303" fmla="*/ 513042 h 2380521"/>
              <a:gd name="connsiteX3304" fmla="*/ 798340 w 8023328"/>
              <a:gd name="connsiteY3304" fmla="*/ 499186 h 2380521"/>
              <a:gd name="connsiteX3305" fmla="*/ 724135 w 8023328"/>
              <a:gd name="connsiteY3305" fmla="*/ 499186 h 2380521"/>
              <a:gd name="connsiteX3306" fmla="*/ 737991 w 8023328"/>
              <a:gd name="connsiteY3306" fmla="*/ 513042 h 2380521"/>
              <a:gd name="connsiteX3307" fmla="*/ 724135 w 8023328"/>
              <a:gd name="connsiteY3307" fmla="*/ 525440 h 2380521"/>
              <a:gd name="connsiteX3308" fmla="*/ 711744 w 8023328"/>
              <a:gd name="connsiteY3308" fmla="*/ 513042 h 2380521"/>
              <a:gd name="connsiteX3309" fmla="*/ 724135 w 8023328"/>
              <a:gd name="connsiteY3309" fmla="*/ 499186 h 2380521"/>
              <a:gd name="connsiteX3310" fmla="*/ 653306 w 8023328"/>
              <a:gd name="connsiteY3310" fmla="*/ 499186 h 2380521"/>
              <a:gd name="connsiteX3311" fmla="*/ 667164 w 8023328"/>
              <a:gd name="connsiteY3311" fmla="*/ 513042 h 2380521"/>
              <a:gd name="connsiteX3312" fmla="*/ 653306 w 8023328"/>
              <a:gd name="connsiteY3312" fmla="*/ 525440 h 2380521"/>
              <a:gd name="connsiteX3313" fmla="*/ 640910 w 8023328"/>
              <a:gd name="connsiteY3313" fmla="*/ 513042 h 2380521"/>
              <a:gd name="connsiteX3314" fmla="*/ 653306 w 8023328"/>
              <a:gd name="connsiteY3314" fmla="*/ 499186 h 2380521"/>
              <a:gd name="connsiteX3315" fmla="*/ 584869 w 8023328"/>
              <a:gd name="connsiteY3315" fmla="*/ 499186 h 2380521"/>
              <a:gd name="connsiteX3316" fmla="*/ 599654 w 8023328"/>
              <a:gd name="connsiteY3316" fmla="*/ 513042 h 2380521"/>
              <a:gd name="connsiteX3317" fmla="*/ 584869 w 8023328"/>
              <a:gd name="connsiteY3317" fmla="*/ 525440 h 2380521"/>
              <a:gd name="connsiteX3318" fmla="*/ 570076 w 8023328"/>
              <a:gd name="connsiteY3318" fmla="*/ 513042 h 2380521"/>
              <a:gd name="connsiteX3319" fmla="*/ 584869 w 8023328"/>
              <a:gd name="connsiteY3319" fmla="*/ 499186 h 2380521"/>
              <a:gd name="connsiteX3320" fmla="*/ 513670 w 8023328"/>
              <a:gd name="connsiteY3320" fmla="*/ 499186 h 2380521"/>
              <a:gd name="connsiteX3321" fmla="*/ 528846 w 8023328"/>
              <a:gd name="connsiteY3321" fmla="*/ 513042 h 2380521"/>
              <a:gd name="connsiteX3322" fmla="*/ 513670 w 8023328"/>
              <a:gd name="connsiteY3322" fmla="*/ 525440 h 2380521"/>
              <a:gd name="connsiteX3323" fmla="*/ 499248 w 8023328"/>
              <a:gd name="connsiteY3323" fmla="*/ 513042 h 2380521"/>
              <a:gd name="connsiteX3324" fmla="*/ 513670 w 8023328"/>
              <a:gd name="connsiteY3324" fmla="*/ 499186 h 2380521"/>
              <a:gd name="connsiteX3325" fmla="*/ 3939871 w 8023328"/>
              <a:gd name="connsiteY3325" fmla="*/ 495814 h 2380521"/>
              <a:gd name="connsiteX3326" fmla="*/ 3952268 w 8023328"/>
              <a:gd name="connsiteY3326" fmla="*/ 510602 h 2380521"/>
              <a:gd name="connsiteX3327" fmla="*/ 3939871 w 8023328"/>
              <a:gd name="connsiteY3327" fmla="*/ 525391 h 2380521"/>
              <a:gd name="connsiteX3328" fmla="*/ 3926015 w 8023328"/>
              <a:gd name="connsiteY3328" fmla="*/ 510602 h 2380521"/>
              <a:gd name="connsiteX3329" fmla="*/ 3939871 w 8023328"/>
              <a:gd name="connsiteY3329" fmla="*/ 495814 h 2380521"/>
              <a:gd name="connsiteX3330" fmla="*/ 3869042 w 8023328"/>
              <a:gd name="connsiteY3330" fmla="*/ 495814 h 2380521"/>
              <a:gd name="connsiteX3331" fmla="*/ 3881439 w 8023328"/>
              <a:gd name="connsiteY3331" fmla="*/ 510602 h 2380521"/>
              <a:gd name="connsiteX3332" fmla="*/ 3869042 w 8023328"/>
              <a:gd name="connsiteY3332" fmla="*/ 525391 h 2380521"/>
              <a:gd name="connsiteX3333" fmla="*/ 3855186 w 8023328"/>
              <a:gd name="connsiteY3333" fmla="*/ 510602 h 2380521"/>
              <a:gd name="connsiteX3334" fmla="*/ 3869042 w 8023328"/>
              <a:gd name="connsiteY3334" fmla="*/ 495814 h 2380521"/>
              <a:gd name="connsiteX3335" fmla="*/ 3796752 w 8023328"/>
              <a:gd name="connsiteY3335" fmla="*/ 495814 h 2380521"/>
              <a:gd name="connsiteX3336" fmla="*/ 3810608 w 8023328"/>
              <a:gd name="connsiteY3336" fmla="*/ 510602 h 2380521"/>
              <a:gd name="connsiteX3337" fmla="*/ 3796752 w 8023328"/>
              <a:gd name="connsiteY3337" fmla="*/ 525391 h 2380521"/>
              <a:gd name="connsiteX3338" fmla="*/ 3784355 w 8023328"/>
              <a:gd name="connsiteY3338" fmla="*/ 510602 h 2380521"/>
              <a:gd name="connsiteX3339" fmla="*/ 3796752 w 8023328"/>
              <a:gd name="connsiteY3339" fmla="*/ 495814 h 2380521"/>
              <a:gd name="connsiteX3340" fmla="*/ 3725922 w 8023328"/>
              <a:gd name="connsiteY3340" fmla="*/ 495814 h 2380521"/>
              <a:gd name="connsiteX3341" fmla="*/ 3739778 w 8023328"/>
              <a:gd name="connsiteY3341" fmla="*/ 510602 h 2380521"/>
              <a:gd name="connsiteX3342" fmla="*/ 3725922 w 8023328"/>
              <a:gd name="connsiteY3342" fmla="*/ 525391 h 2380521"/>
              <a:gd name="connsiteX3343" fmla="*/ 3713525 w 8023328"/>
              <a:gd name="connsiteY3343" fmla="*/ 510602 h 2380521"/>
              <a:gd name="connsiteX3344" fmla="*/ 3725922 w 8023328"/>
              <a:gd name="connsiteY3344" fmla="*/ 495814 h 2380521"/>
              <a:gd name="connsiteX3345" fmla="*/ 3655091 w 8023328"/>
              <a:gd name="connsiteY3345" fmla="*/ 495814 h 2380521"/>
              <a:gd name="connsiteX3346" fmla="*/ 3668947 w 8023328"/>
              <a:gd name="connsiteY3346" fmla="*/ 510602 h 2380521"/>
              <a:gd name="connsiteX3347" fmla="*/ 3655091 w 8023328"/>
              <a:gd name="connsiteY3347" fmla="*/ 525391 h 2380521"/>
              <a:gd name="connsiteX3348" fmla="*/ 3642694 w 8023328"/>
              <a:gd name="connsiteY3348" fmla="*/ 510602 h 2380521"/>
              <a:gd name="connsiteX3349" fmla="*/ 3655091 w 8023328"/>
              <a:gd name="connsiteY3349" fmla="*/ 495814 h 2380521"/>
              <a:gd name="connsiteX3350" fmla="*/ 3583280 w 8023328"/>
              <a:gd name="connsiteY3350" fmla="*/ 495814 h 2380521"/>
              <a:gd name="connsiteX3351" fmla="*/ 3598069 w 8023328"/>
              <a:gd name="connsiteY3351" fmla="*/ 510602 h 2380521"/>
              <a:gd name="connsiteX3352" fmla="*/ 3583280 w 8023328"/>
              <a:gd name="connsiteY3352" fmla="*/ 525391 h 2380521"/>
              <a:gd name="connsiteX3353" fmla="*/ 3568491 w 8023328"/>
              <a:gd name="connsiteY3353" fmla="*/ 510602 h 2380521"/>
              <a:gd name="connsiteX3354" fmla="*/ 3583280 w 8023328"/>
              <a:gd name="connsiteY3354" fmla="*/ 495814 h 2380521"/>
              <a:gd name="connsiteX3355" fmla="*/ 3512449 w 8023328"/>
              <a:gd name="connsiteY3355" fmla="*/ 495814 h 2380521"/>
              <a:gd name="connsiteX3356" fmla="*/ 3527237 w 8023328"/>
              <a:gd name="connsiteY3356" fmla="*/ 510602 h 2380521"/>
              <a:gd name="connsiteX3357" fmla="*/ 3512449 w 8023328"/>
              <a:gd name="connsiteY3357" fmla="*/ 525391 h 2380521"/>
              <a:gd name="connsiteX3358" fmla="*/ 3497661 w 8023328"/>
              <a:gd name="connsiteY3358" fmla="*/ 510602 h 2380521"/>
              <a:gd name="connsiteX3359" fmla="*/ 3512449 w 8023328"/>
              <a:gd name="connsiteY3359" fmla="*/ 495814 h 2380521"/>
              <a:gd name="connsiteX3360" fmla="*/ 3440686 w 8023328"/>
              <a:gd name="connsiteY3360" fmla="*/ 495814 h 2380521"/>
              <a:gd name="connsiteX3361" fmla="*/ 3453083 w 8023328"/>
              <a:gd name="connsiteY3361" fmla="*/ 510602 h 2380521"/>
              <a:gd name="connsiteX3362" fmla="*/ 3440686 w 8023328"/>
              <a:gd name="connsiteY3362" fmla="*/ 525391 h 2380521"/>
              <a:gd name="connsiteX3363" fmla="*/ 3426830 w 8023328"/>
              <a:gd name="connsiteY3363" fmla="*/ 510602 h 2380521"/>
              <a:gd name="connsiteX3364" fmla="*/ 3440686 w 8023328"/>
              <a:gd name="connsiteY3364" fmla="*/ 495814 h 2380521"/>
              <a:gd name="connsiteX3365" fmla="*/ 3369857 w 8023328"/>
              <a:gd name="connsiteY3365" fmla="*/ 495814 h 2380521"/>
              <a:gd name="connsiteX3366" fmla="*/ 3382254 w 8023328"/>
              <a:gd name="connsiteY3366" fmla="*/ 510602 h 2380521"/>
              <a:gd name="connsiteX3367" fmla="*/ 3369857 w 8023328"/>
              <a:gd name="connsiteY3367" fmla="*/ 525391 h 2380521"/>
              <a:gd name="connsiteX3368" fmla="*/ 3356001 w 8023328"/>
              <a:gd name="connsiteY3368" fmla="*/ 510602 h 2380521"/>
              <a:gd name="connsiteX3369" fmla="*/ 3369857 w 8023328"/>
              <a:gd name="connsiteY3369" fmla="*/ 495814 h 2380521"/>
              <a:gd name="connsiteX3370" fmla="*/ 3299094 w 8023328"/>
              <a:gd name="connsiteY3370" fmla="*/ 495814 h 2380521"/>
              <a:gd name="connsiteX3371" fmla="*/ 3311491 w 8023328"/>
              <a:gd name="connsiteY3371" fmla="*/ 510602 h 2380521"/>
              <a:gd name="connsiteX3372" fmla="*/ 3299094 w 8023328"/>
              <a:gd name="connsiteY3372" fmla="*/ 525391 h 2380521"/>
              <a:gd name="connsiteX3373" fmla="*/ 3285240 w 8023328"/>
              <a:gd name="connsiteY3373" fmla="*/ 510602 h 2380521"/>
              <a:gd name="connsiteX3374" fmla="*/ 3299094 w 8023328"/>
              <a:gd name="connsiteY3374" fmla="*/ 495814 h 2380521"/>
              <a:gd name="connsiteX3375" fmla="*/ 3226805 w 8023328"/>
              <a:gd name="connsiteY3375" fmla="*/ 495814 h 2380521"/>
              <a:gd name="connsiteX3376" fmla="*/ 3240660 w 8023328"/>
              <a:gd name="connsiteY3376" fmla="*/ 510602 h 2380521"/>
              <a:gd name="connsiteX3377" fmla="*/ 3226805 w 8023328"/>
              <a:gd name="connsiteY3377" fmla="*/ 525391 h 2380521"/>
              <a:gd name="connsiteX3378" fmla="*/ 3214406 w 8023328"/>
              <a:gd name="connsiteY3378" fmla="*/ 510602 h 2380521"/>
              <a:gd name="connsiteX3379" fmla="*/ 3226805 w 8023328"/>
              <a:gd name="connsiteY3379" fmla="*/ 495814 h 2380521"/>
              <a:gd name="connsiteX3380" fmla="*/ 3152602 w 8023328"/>
              <a:gd name="connsiteY3380" fmla="*/ 495814 h 2380521"/>
              <a:gd name="connsiteX3381" fmla="*/ 3166454 w 8023328"/>
              <a:gd name="connsiteY3381" fmla="*/ 510602 h 2380521"/>
              <a:gd name="connsiteX3382" fmla="*/ 3152602 w 8023328"/>
              <a:gd name="connsiteY3382" fmla="*/ 525391 h 2380521"/>
              <a:gd name="connsiteX3383" fmla="*/ 3140203 w 8023328"/>
              <a:gd name="connsiteY3383" fmla="*/ 510602 h 2380521"/>
              <a:gd name="connsiteX3384" fmla="*/ 3152602 w 8023328"/>
              <a:gd name="connsiteY3384" fmla="*/ 495814 h 2380521"/>
              <a:gd name="connsiteX3385" fmla="*/ 2439944 w 8023328"/>
              <a:gd name="connsiteY3385" fmla="*/ 428356 h 2380521"/>
              <a:gd name="connsiteX3386" fmla="*/ 2454729 w 8023328"/>
              <a:gd name="connsiteY3386" fmla="*/ 440753 h 2380521"/>
              <a:gd name="connsiteX3387" fmla="*/ 2439944 w 8023328"/>
              <a:gd name="connsiteY3387" fmla="*/ 454610 h 2380521"/>
              <a:gd name="connsiteX3388" fmla="*/ 2425156 w 8023328"/>
              <a:gd name="connsiteY3388" fmla="*/ 440753 h 2380521"/>
              <a:gd name="connsiteX3389" fmla="*/ 2439944 w 8023328"/>
              <a:gd name="connsiteY3389" fmla="*/ 428356 h 2380521"/>
              <a:gd name="connsiteX3390" fmla="*/ 2369110 w 8023328"/>
              <a:gd name="connsiteY3390" fmla="*/ 428356 h 2380521"/>
              <a:gd name="connsiteX3391" fmla="*/ 2383898 w 8023328"/>
              <a:gd name="connsiteY3391" fmla="*/ 440753 h 2380521"/>
              <a:gd name="connsiteX3392" fmla="*/ 2369110 w 8023328"/>
              <a:gd name="connsiteY3392" fmla="*/ 454610 h 2380521"/>
              <a:gd name="connsiteX3393" fmla="*/ 2354319 w 8023328"/>
              <a:gd name="connsiteY3393" fmla="*/ 440753 h 2380521"/>
              <a:gd name="connsiteX3394" fmla="*/ 2369110 w 8023328"/>
              <a:gd name="connsiteY3394" fmla="*/ 428356 h 2380521"/>
              <a:gd name="connsiteX3395" fmla="*/ 2298278 w 8023328"/>
              <a:gd name="connsiteY3395" fmla="*/ 428356 h 2380521"/>
              <a:gd name="connsiteX3396" fmla="*/ 2313066 w 8023328"/>
              <a:gd name="connsiteY3396" fmla="*/ 440753 h 2380521"/>
              <a:gd name="connsiteX3397" fmla="*/ 2298278 w 8023328"/>
              <a:gd name="connsiteY3397" fmla="*/ 454610 h 2380521"/>
              <a:gd name="connsiteX3398" fmla="*/ 2283490 w 8023328"/>
              <a:gd name="connsiteY3398" fmla="*/ 440753 h 2380521"/>
              <a:gd name="connsiteX3399" fmla="*/ 2298278 w 8023328"/>
              <a:gd name="connsiteY3399" fmla="*/ 428356 h 2380521"/>
              <a:gd name="connsiteX3400" fmla="*/ 2226514 w 8023328"/>
              <a:gd name="connsiteY3400" fmla="*/ 428356 h 2380521"/>
              <a:gd name="connsiteX3401" fmla="*/ 2238914 w 8023328"/>
              <a:gd name="connsiteY3401" fmla="*/ 440753 h 2380521"/>
              <a:gd name="connsiteX3402" fmla="*/ 2226514 w 8023328"/>
              <a:gd name="connsiteY3402" fmla="*/ 454610 h 2380521"/>
              <a:gd name="connsiteX3403" fmla="*/ 2212656 w 8023328"/>
              <a:gd name="connsiteY3403" fmla="*/ 440753 h 2380521"/>
              <a:gd name="connsiteX3404" fmla="*/ 2226514 w 8023328"/>
              <a:gd name="connsiteY3404" fmla="*/ 428356 h 2380521"/>
              <a:gd name="connsiteX3405" fmla="*/ 2155682 w 8023328"/>
              <a:gd name="connsiteY3405" fmla="*/ 428356 h 2380521"/>
              <a:gd name="connsiteX3406" fmla="*/ 2168079 w 8023328"/>
              <a:gd name="connsiteY3406" fmla="*/ 440753 h 2380521"/>
              <a:gd name="connsiteX3407" fmla="*/ 2155682 w 8023328"/>
              <a:gd name="connsiteY3407" fmla="*/ 454610 h 2380521"/>
              <a:gd name="connsiteX3408" fmla="*/ 2141825 w 8023328"/>
              <a:gd name="connsiteY3408" fmla="*/ 440753 h 2380521"/>
              <a:gd name="connsiteX3409" fmla="*/ 2155682 w 8023328"/>
              <a:gd name="connsiteY3409" fmla="*/ 428356 h 2380521"/>
              <a:gd name="connsiteX3410" fmla="*/ 2084846 w 8023328"/>
              <a:gd name="connsiteY3410" fmla="*/ 428356 h 2380521"/>
              <a:gd name="connsiteX3411" fmla="*/ 2097246 w 8023328"/>
              <a:gd name="connsiteY3411" fmla="*/ 440753 h 2380521"/>
              <a:gd name="connsiteX3412" fmla="*/ 2084846 w 8023328"/>
              <a:gd name="connsiteY3412" fmla="*/ 454610 h 2380521"/>
              <a:gd name="connsiteX3413" fmla="*/ 2070991 w 8023328"/>
              <a:gd name="connsiteY3413" fmla="*/ 440753 h 2380521"/>
              <a:gd name="connsiteX3414" fmla="*/ 2084846 w 8023328"/>
              <a:gd name="connsiteY3414" fmla="*/ 428356 h 2380521"/>
              <a:gd name="connsiteX3415" fmla="*/ 2011832 w 8023328"/>
              <a:gd name="connsiteY3415" fmla="*/ 428356 h 2380521"/>
              <a:gd name="connsiteX3416" fmla="*/ 2026418 w 8023328"/>
              <a:gd name="connsiteY3416" fmla="*/ 440753 h 2380521"/>
              <a:gd name="connsiteX3417" fmla="*/ 2011832 w 8023328"/>
              <a:gd name="connsiteY3417" fmla="*/ 454610 h 2380521"/>
              <a:gd name="connsiteX3418" fmla="*/ 2000165 w 8023328"/>
              <a:gd name="connsiteY3418" fmla="*/ 440753 h 2380521"/>
              <a:gd name="connsiteX3419" fmla="*/ 2011832 w 8023328"/>
              <a:gd name="connsiteY3419" fmla="*/ 428356 h 2380521"/>
              <a:gd name="connsiteX3420" fmla="*/ 1938362 w 8023328"/>
              <a:gd name="connsiteY3420" fmla="*/ 428356 h 2380521"/>
              <a:gd name="connsiteX3421" fmla="*/ 1952216 w 8023328"/>
              <a:gd name="connsiteY3421" fmla="*/ 440753 h 2380521"/>
              <a:gd name="connsiteX3422" fmla="*/ 1938362 w 8023328"/>
              <a:gd name="connsiteY3422" fmla="*/ 454610 h 2380521"/>
              <a:gd name="connsiteX3423" fmla="*/ 1925965 w 8023328"/>
              <a:gd name="connsiteY3423" fmla="*/ 440753 h 2380521"/>
              <a:gd name="connsiteX3424" fmla="*/ 1938362 w 8023328"/>
              <a:gd name="connsiteY3424" fmla="*/ 428356 h 2380521"/>
              <a:gd name="connsiteX3425" fmla="*/ 1867525 w 8023328"/>
              <a:gd name="connsiteY3425" fmla="*/ 428356 h 2380521"/>
              <a:gd name="connsiteX3426" fmla="*/ 1881384 w 8023328"/>
              <a:gd name="connsiteY3426" fmla="*/ 440753 h 2380521"/>
              <a:gd name="connsiteX3427" fmla="*/ 1867525 w 8023328"/>
              <a:gd name="connsiteY3427" fmla="*/ 454610 h 2380521"/>
              <a:gd name="connsiteX3428" fmla="*/ 1855126 w 8023328"/>
              <a:gd name="connsiteY3428" fmla="*/ 440753 h 2380521"/>
              <a:gd name="connsiteX3429" fmla="*/ 1867525 w 8023328"/>
              <a:gd name="connsiteY3429" fmla="*/ 428356 h 2380521"/>
              <a:gd name="connsiteX3430" fmla="*/ 1799085 w 8023328"/>
              <a:gd name="connsiteY3430" fmla="*/ 428356 h 2380521"/>
              <a:gd name="connsiteX3431" fmla="*/ 1813873 w 8023328"/>
              <a:gd name="connsiteY3431" fmla="*/ 440753 h 2380521"/>
              <a:gd name="connsiteX3432" fmla="*/ 1799085 w 8023328"/>
              <a:gd name="connsiteY3432" fmla="*/ 454610 h 2380521"/>
              <a:gd name="connsiteX3433" fmla="*/ 1784298 w 8023328"/>
              <a:gd name="connsiteY3433" fmla="*/ 440753 h 2380521"/>
              <a:gd name="connsiteX3434" fmla="*/ 1799085 w 8023328"/>
              <a:gd name="connsiteY3434" fmla="*/ 428356 h 2380521"/>
              <a:gd name="connsiteX3435" fmla="*/ 1728260 w 8023328"/>
              <a:gd name="connsiteY3435" fmla="*/ 428356 h 2380521"/>
              <a:gd name="connsiteX3436" fmla="*/ 1743046 w 8023328"/>
              <a:gd name="connsiteY3436" fmla="*/ 440753 h 2380521"/>
              <a:gd name="connsiteX3437" fmla="*/ 1728260 w 8023328"/>
              <a:gd name="connsiteY3437" fmla="*/ 454610 h 2380521"/>
              <a:gd name="connsiteX3438" fmla="*/ 1713469 w 8023328"/>
              <a:gd name="connsiteY3438" fmla="*/ 440753 h 2380521"/>
              <a:gd name="connsiteX3439" fmla="*/ 1728260 w 8023328"/>
              <a:gd name="connsiteY3439" fmla="*/ 428356 h 2380521"/>
              <a:gd name="connsiteX3440" fmla="*/ 1657426 w 8023328"/>
              <a:gd name="connsiteY3440" fmla="*/ 428356 h 2380521"/>
              <a:gd name="connsiteX3441" fmla="*/ 1672218 w 8023328"/>
              <a:gd name="connsiteY3441" fmla="*/ 440753 h 2380521"/>
              <a:gd name="connsiteX3442" fmla="*/ 1657426 w 8023328"/>
              <a:gd name="connsiteY3442" fmla="*/ 454610 h 2380521"/>
              <a:gd name="connsiteX3443" fmla="*/ 1642647 w 8023328"/>
              <a:gd name="connsiteY3443" fmla="*/ 440753 h 2380521"/>
              <a:gd name="connsiteX3444" fmla="*/ 1657426 w 8023328"/>
              <a:gd name="connsiteY3444" fmla="*/ 428356 h 2380521"/>
              <a:gd name="connsiteX3445" fmla="*/ 1582294 w 8023328"/>
              <a:gd name="connsiteY3445" fmla="*/ 428356 h 2380521"/>
              <a:gd name="connsiteX3446" fmla="*/ 1594697 w 8023328"/>
              <a:gd name="connsiteY3446" fmla="*/ 440753 h 2380521"/>
              <a:gd name="connsiteX3447" fmla="*/ 1582294 w 8023328"/>
              <a:gd name="connsiteY3447" fmla="*/ 454610 h 2380521"/>
              <a:gd name="connsiteX3448" fmla="*/ 1568438 w 8023328"/>
              <a:gd name="connsiteY3448" fmla="*/ 440753 h 2380521"/>
              <a:gd name="connsiteX3449" fmla="*/ 1582294 w 8023328"/>
              <a:gd name="connsiteY3449" fmla="*/ 428356 h 2380521"/>
              <a:gd name="connsiteX3450" fmla="*/ 1512195 w 8023328"/>
              <a:gd name="connsiteY3450" fmla="*/ 428356 h 2380521"/>
              <a:gd name="connsiteX3451" fmla="*/ 1523862 w 8023328"/>
              <a:gd name="connsiteY3451" fmla="*/ 440753 h 2380521"/>
              <a:gd name="connsiteX3452" fmla="*/ 1512195 w 8023328"/>
              <a:gd name="connsiteY3452" fmla="*/ 454610 h 2380521"/>
              <a:gd name="connsiteX3453" fmla="*/ 1497610 w 8023328"/>
              <a:gd name="connsiteY3453" fmla="*/ 440753 h 2380521"/>
              <a:gd name="connsiteX3454" fmla="*/ 1512195 w 8023328"/>
              <a:gd name="connsiteY3454" fmla="*/ 428356 h 2380521"/>
              <a:gd name="connsiteX3455" fmla="*/ 1439171 w 8023328"/>
              <a:gd name="connsiteY3455" fmla="*/ 428356 h 2380521"/>
              <a:gd name="connsiteX3456" fmla="*/ 1453023 w 8023328"/>
              <a:gd name="connsiteY3456" fmla="*/ 440753 h 2380521"/>
              <a:gd name="connsiteX3457" fmla="*/ 1439171 w 8023328"/>
              <a:gd name="connsiteY3457" fmla="*/ 454610 h 2380521"/>
              <a:gd name="connsiteX3458" fmla="*/ 1426771 w 8023328"/>
              <a:gd name="connsiteY3458" fmla="*/ 440753 h 2380521"/>
              <a:gd name="connsiteX3459" fmla="*/ 1439171 w 8023328"/>
              <a:gd name="connsiteY3459" fmla="*/ 428356 h 2380521"/>
              <a:gd name="connsiteX3460" fmla="*/ 1368344 w 8023328"/>
              <a:gd name="connsiteY3460" fmla="*/ 428356 h 2380521"/>
              <a:gd name="connsiteX3461" fmla="*/ 1382196 w 8023328"/>
              <a:gd name="connsiteY3461" fmla="*/ 440753 h 2380521"/>
              <a:gd name="connsiteX3462" fmla="*/ 1368344 w 8023328"/>
              <a:gd name="connsiteY3462" fmla="*/ 454610 h 2380521"/>
              <a:gd name="connsiteX3463" fmla="*/ 1355948 w 8023328"/>
              <a:gd name="connsiteY3463" fmla="*/ 440753 h 2380521"/>
              <a:gd name="connsiteX3464" fmla="*/ 1368344 w 8023328"/>
              <a:gd name="connsiteY3464" fmla="*/ 428356 h 2380521"/>
              <a:gd name="connsiteX3465" fmla="*/ 1297515 w 8023328"/>
              <a:gd name="connsiteY3465" fmla="*/ 428356 h 2380521"/>
              <a:gd name="connsiteX3466" fmla="*/ 1311372 w 8023328"/>
              <a:gd name="connsiteY3466" fmla="*/ 440753 h 2380521"/>
              <a:gd name="connsiteX3467" fmla="*/ 1297515 w 8023328"/>
              <a:gd name="connsiteY3467" fmla="*/ 454610 h 2380521"/>
              <a:gd name="connsiteX3468" fmla="*/ 1285118 w 8023328"/>
              <a:gd name="connsiteY3468" fmla="*/ 440753 h 2380521"/>
              <a:gd name="connsiteX3469" fmla="*/ 1297515 w 8023328"/>
              <a:gd name="connsiteY3469" fmla="*/ 428356 h 2380521"/>
              <a:gd name="connsiteX3470" fmla="*/ 1225703 w 8023328"/>
              <a:gd name="connsiteY3470" fmla="*/ 428356 h 2380521"/>
              <a:gd name="connsiteX3471" fmla="*/ 1240491 w 8023328"/>
              <a:gd name="connsiteY3471" fmla="*/ 440753 h 2380521"/>
              <a:gd name="connsiteX3472" fmla="*/ 1225703 w 8023328"/>
              <a:gd name="connsiteY3472" fmla="*/ 454610 h 2380521"/>
              <a:gd name="connsiteX3473" fmla="*/ 1210925 w 8023328"/>
              <a:gd name="connsiteY3473" fmla="*/ 440753 h 2380521"/>
              <a:gd name="connsiteX3474" fmla="*/ 1225703 w 8023328"/>
              <a:gd name="connsiteY3474" fmla="*/ 428356 h 2380521"/>
              <a:gd name="connsiteX3475" fmla="*/ 1154886 w 8023328"/>
              <a:gd name="connsiteY3475" fmla="*/ 428356 h 2380521"/>
              <a:gd name="connsiteX3476" fmla="*/ 1169676 w 8023328"/>
              <a:gd name="connsiteY3476" fmla="*/ 440753 h 2380521"/>
              <a:gd name="connsiteX3477" fmla="*/ 1154886 w 8023328"/>
              <a:gd name="connsiteY3477" fmla="*/ 454610 h 2380521"/>
              <a:gd name="connsiteX3478" fmla="*/ 1140096 w 8023328"/>
              <a:gd name="connsiteY3478" fmla="*/ 440753 h 2380521"/>
              <a:gd name="connsiteX3479" fmla="*/ 1154886 w 8023328"/>
              <a:gd name="connsiteY3479" fmla="*/ 428356 h 2380521"/>
              <a:gd name="connsiteX3480" fmla="*/ 1084056 w 8023328"/>
              <a:gd name="connsiteY3480" fmla="*/ 428356 h 2380521"/>
              <a:gd name="connsiteX3481" fmla="*/ 1098844 w 8023328"/>
              <a:gd name="connsiteY3481" fmla="*/ 440753 h 2380521"/>
              <a:gd name="connsiteX3482" fmla="*/ 1084056 w 8023328"/>
              <a:gd name="connsiteY3482" fmla="*/ 454610 h 2380521"/>
              <a:gd name="connsiteX3483" fmla="*/ 1069267 w 8023328"/>
              <a:gd name="connsiteY3483" fmla="*/ 440753 h 2380521"/>
              <a:gd name="connsiteX3484" fmla="*/ 1084056 w 8023328"/>
              <a:gd name="connsiteY3484" fmla="*/ 428356 h 2380521"/>
              <a:gd name="connsiteX3485" fmla="*/ 1013015 w 8023328"/>
              <a:gd name="connsiteY3485" fmla="*/ 428356 h 2380521"/>
              <a:gd name="connsiteX3486" fmla="*/ 1024685 w 8023328"/>
              <a:gd name="connsiteY3486" fmla="*/ 440753 h 2380521"/>
              <a:gd name="connsiteX3487" fmla="*/ 1013015 w 8023328"/>
              <a:gd name="connsiteY3487" fmla="*/ 454610 h 2380521"/>
              <a:gd name="connsiteX3488" fmla="*/ 998434 w 8023328"/>
              <a:gd name="connsiteY3488" fmla="*/ 440753 h 2380521"/>
              <a:gd name="connsiteX3489" fmla="*/ 1013015 w 8023328"/>
              <a:gd name="connsiteY3489" fmla="*/ 428356 h 2380521"/>
              <a:gd name="connsiteX3490" fmla="*/ 941465 w 8023328"/>
              <a:gd name="connsiteY3490" fmla="*/ 428356 h 2380521"/>
              <a:gd name="connsiteX3491" fmla="*/ 953864 w 8023328"/>
              <a:gd name="connsiteY3491" fmla="*/ 440753 h 2380521"/>
              <a:gd name="connsiteX3492" fmla="*/ 941465 w 8023328"/>
              <a:gd name="connsiteY3492" fmla="*/ 454610 h 2380521"/>
              <a:gd name="connsiteX3493" fmla="*/ 927611 w 8023328"/>
              <a:gd name="connsiteY3493" fmla="*/ 440753 h 2380521"/>
              <a:gd name="connsiteX3494" fmla="*/ 941465 w 8023328"/>
              <a:gd name="connsiteY3494" fmla="*/ 428356 h 2380521"/>
              <a:gd name="connsiteX3495" fmla="*/ 870633 w 8023328"/>
              <a:gd name="connsiteY3495" fmla="*/ 428356 h 2380521"/>
              <a:gd name="connsiteX3496" fmla="*/ 883030 w 8023328"/>
              <a:gd name="connsiteY3496" fmla="*/ 440753 h 2380521"/>
              <a:gd name="connsiteX3497" fmla="*/ 870633 w 8023328"/>
              <a:gd name="connsiteY3497" fmla="*/ 454610 h 2380521"/>
              <a:gd name="connsiteX3498" fmla="*/ 856774 w 8023328"/>
              <a:gd name="connsiteY3498" fmla="*/ 440753 h 2380521"/>
              <a:gd name="connsiteX3499" fmla="*/ 870633 w 8023328"/>
              <a:gd name="connsiteY3499" fmla="*/ 428356 h 2380521"/>
              <a:gd name="connsiteX3500" fmla="*/ 798344 w 8023328"/>
              <a:gd name="connsiteY3500" fmla="*/ 428356 h 2380521"/>
              <a:gd name="connsiteX3501" fmla="*/ 812196 w 8023328"/>
              <a:gd name="connsiteY3501" fmla="*/ 440753 h 2380521"/>
              <a:gd name="connsiteX3502" fmla="*/ 798344 w 8023328"/>
              <a:gd name="connsiteY3502" fmla="*/ 454610 h 2380521"/>
              <a:gd name="connsiteX3503" fmla="*/ 785947 w 8023328"/>
              <a:gd name="connsiteY3503" fmla="*/ 440753 h 2380521"/>
              <a:gd name="connsiteX3504" fmla="*/ 798344 w 8023328"/>
              <a:gd name="connsiteY3504" fmla="*/ 428356 h 2380521"/>
              <a:gd name="connsiteX3505" fmla="*/ 724138 w 8023328"/>
              <a:gd name="connsiteY3505" fmla="*/ 428356 h 2380521"/>
              <a:gd name="connsiteX3506" fmla="*/ 738002 w 8023328"/>
              <a:gd name="connsiteY3506" fmla="*/ 442212 h 2380521"/>
              <a:gd name="connsiteX3507" fmla="*/ 724138 w 8023328"/>
              <a:gd name="connsiteY3507" fmla="*/ 454610 h 2380521"/>
              <a:gd name="connsiteX3508" fmla="*/ 711747 w 8023328"/>
              <a:gd name="connsiteY3508" fmla="*/ 442212 h 2380521"/>
              <a:gd name="connsiteX3509" fmla="*/ 724138 w 8023328"/>
              <a:gd name="connsiteY3509" fmla="*/ 428356 h 2380521"/>
              <a:gd name="connsiteX3510" fmla="*/ 653312 w 8023328"/>
              <a:gd name="connsiteY3510" fmla="*/ 428356 h 2380521"/>
              <a:gd name="connsiteX3511" fmla="*/ 667165 w 8023328"/>
              <a:gd name="connsiteY3511" fmla="*/ 442212 h 2380521"/>
              <a:gd name="connsiteX3512" fmla="*/ 653312 w 8023328"/>
              <a:gd name="connsiteY3512" fmla="*/ 454610 h 2380521"/>
              <a:gd name="connsiteX3513" fmla="*/ 640912 w 8023328"/>
              <a:gd name="connsiteY3513" fmla="*/ 442212 h 2380521"/>
              <a:gd name="connsiteX3514" fmla="*/ 653312 w 8023328"/>
              <a:gd name="connsiteY3514" fmla="*/ 428356 h 2380521"/>
              <a:gd name="connsiteX3515" fmla="*/ 3796752 w 8023328"/>
              <a:gd name="connsiteY3515" fmla="*/ 424982 h 2380521"/>
              <a:gd name="connsiteX3516" fmla="*/ 3810608 w 8023328"/>
              <a:gd name="connsiteY3516" fmla="*/ 439771 h 2380521"/>
              <a:gd name="connsiteX3517" fmla="*/ 3796752 w 8023328"/>
              <a:gd name="connsiteY3517" fmla="*/ 454560 h 2380521"/>
              <a:gd name="connsiteX3518" fmla="*/ 3784355 w 8023328"/>
              <a:gd name="connsiteY3518" fmla="*/ 439771 h 2380521"/>
              <a:gd name="connsiteX3519" fmla="*/ 3796752 w 8023328"/>
              <a:gd name="connsiteY3519" fmla="*/ 424982 h 2380521"/>
              <a:gd name="connsiteX3520" fmla="*/ 3725922 w 8023328"/>
              <a:gd name="connsiteY3520" fmla="*/ 424982 h 2380521"/>
              <a:gd name="connsiteX3521" fmla="*/ 3739778 w 8023328"/>
              <a:gd name="connsiteY3521" fmla="*/ 439771 h 2380521"/>
              <a:gd name="connsiteX3522" fmla="*/ 3725922 w 8023328"/>
              <a:gd name="connsiteY3522" fmla="*/ 454560 h 2380521"/>
              <a:gd name="connsiteX3523" fmla="*/ 3713525 w 8023328"/>
              <a:gd name="connsiteY3523" fmla="*/ 439771 h 2380521"/>
              <a:gd name="connsiteX3524" fmla="*/ 3725922 w 8023328"/>
              <a:gd name="connsiteY3524" fmla="*/ 424982 h 2380521"/>
              <a:gd name="connsiteX3525" fmla="*/ 3655091 w 8023328"/>
              <a:gd name="connsiteY3525" fmla="*/ 424982 h 2380521"/>
              <a:gd name="connsiteX3526" fmla="*/ 3668947 w 8023328"/>
              <a:gd name="connsiteY3526" fmla="*/ 439771 h 2380521"/>
              <a:gd name="connsiteX3527" fmla="*/ 3655091 w 8023328"/>
              <a:gd name="connsiteY3527" fmla="*/ 454560 h 2380521"/>
              <a:gd name="connsiteX3528" fmla="*/ 3642694 w 8023328"/>
              <a:gd name="connsiteY3528" fmla="*/ 439771 h 2380521"/>
              <a:gd name="connsiteX3529" fmla="*/ 3655091 w 8023328"/>
              <a:gd name="connsiteY3529" fmla="*/ 424982 h 2380521"/>
              <a:gd name="connsiteX3530" fmla="*/ 3583280 w 8023328"/>
              <a:gd name="connsiteY3530" fmla="*/ 424982 h 2380521"/>
              <a:gd name="connsiteX3531" fmla="*/ 3598069 w 8023328"/>
              <a:gd name="connsiteY3531" fmla="*/ 439771 h 2380521"/>
              <a:gd name="connsiteX3532" fmla="*/ 3583280 w 8023328"/>
              <a:gd name="connsiteY3532" fmla="*/ 454560 h 2380521"/>
              <a:gd name="connsiteX3533" fmla="*/ 3568491 w 8023328"/>
              <a:gd name="connsiteY3533" fmla="*/ 439771 h 2380521"/>
              <a:gd name="connsiteX3534" fmla="*/ 3583280 w 8023328"/>
              <a:gd name="connsiteY3534" fmla="*/ 424982 h 2380521"/>
              <a:gd name="connsiteX3535" fmla="*/ 3512449 w 8023328"/>
              <a:gd name="connsiteY3535" fmla="*/ 424982 h 2380521"/>
              <a:gd name="connsiteX3536" fmla="*/ 3527237 w 8023328"/>
              <a:gd name="connsiteY3536" fmla="*/ 439771 h 2380521"/>
              <a:gd name="connsiteX3537" fmla="*/ 3512449 w 8023328"/>
              <a:gd name="connsiteY3537" fmla="*/ 454560 h 2380521"/>
              <a:gd name="connsiteX3538" fmla="*/ 3497661 w 8023328"/>
              <a:gd name="connsiteY3538" fmla="*/ 439771 h 2380521"/>
              <a:gd name="connsiteX3539" fmla="*/ 3512449 w 8023328"/>
              <a:gd name="connsiteY3539" fmla="*/ 424982 h 2380521"/>
              <a:gd name="connsiteX3540" fmla="*/ 3440686 w 8023328"/>
              <a:gd name="connsiteY3540" fmla="*/ 424982 h 2380521"/>
              <a:gd name="connsiteX3541" fmla="*/ 3453083 w 8023328"/>
              <a:gd name="connsiteY3541" fmla="*/ 439771 h 2380521"/>
              <a:gd name="connsiteX3542" fmla="*/ 3440686 w 8023328"/>
              <a:gd name="connsiteY3542" fmla="*/ 454560 h 2380521"/>
              <a:gd name="connsiteX3543" fmla="*/ 3426830 w 8023328"/>
              <a:gd name="connsiteY3543" fmla="*/ 439771 h 2380521"/>
              <a:gd name="connsiteX3544" fmla="*/ 3440686 w 8023328"/>
              <a:gd name="connsiteY3544" fmla="*/ 424982 h 2380521"/>
              <a:gd name="connsiteX3545" fmla="*/ 3369857 w 8023328"/>
              <a:gd name="connsiteY3545" fmla="*/ 424982 h 2380521"/>
              <a:gd name="connsiteX3546" fmla="*/ 3382254 w 8023328"/>
              <a:gd name="connsiteY3546" fmla="*/ 439771 h 2380521"/>
              <a:gd name="connsiteX3547" fmla="*/ 3369857 w 8023328"/>
              <a:gd name="connsiteY3547" fmla="*/ 454560 h 2380521"/>
              <a:gd name="connsiteX3548" fmla="*/ 3356001 w 8023328"/>
              <a:gd name="connsiteY3548" fmla="*/ 439771 h 2380521"/>
              <a:gd name="connsiteX3549" fmla="*/ 3369857 w 8023328"/>
              <a:gd name="connsiteY3549" fmla="*/ 424982 h 2380521"/>
              <a:gd name="connsiteX3550" fmla="*/ 3299097 w 8023328"/>
              <a:gd name="connsiteY3550" fmla="*/ 424982 h 2380521"/>
              <a:gd name="connsiteX3551" fmla="*/ 3311491 w 8023328"/>
              <a:gd name="connsiteY3551" fmla="*/ 439771 h 2380521"/>
              <a:gd name="connsiteX3552" fmla="*/ 3299097 w 8023328"/>
              <a:gd name="connsiteY3552" fmla="*/ 454560 h 2380521"/>
              <a:gd name="connsiteX3553" fmla="*/ 3285240 w 8023328"/>
              <a:gd name="connsiteY3553" fmla="*/ 439771 h 2380521"/>
              <a:gd name="connsiteX3554" fmla="*/ 3299097 w 8023328"/>
              <a:gd name="connsiteY3554" fmla="*/ 424982 h 2380521"/>
              <a:gd name="connsiteX3555" fmla="*/ 3226805 w 8023328"/>
              <a:gd name="connsiteY3555" fmla="*/ 424982 h 2380521"/>
              <a:gd name="connsiteX3556" fmla="*/ 3240664 w 8023328"/>
              <a:gd name="connsiteY3556" fmla="*/ 439771 h 2380521"/>
              <a:gd name="connsiteX3557" fmla="*/ 3226805 w 8023328"/>
              <a:gd name="connsiteY3557" fmla="*/ 454560 h 2380521"/>
              <a:gd name="connsiteX3558" fmla="*/ 3214406 w 8023328"/>
              <a:gd name="connsiteY3558" fmla="*/ 439771 h 2380521"/>
              <a:gd name="connsiteX3559" fmla="*/ 3226805 w 8023328"/>
              <a:gd name="connsiteY3559" fmla="*/ 424982 h 2380521"/>
              <a:gd name="connsiteX3560" fmla="*/ 3152602 w 8023328"/>
              <a:gd name="connsiteY3560" fmla="*/ 424982 h 2380521"/>
              <a:gd name="connsiteX3561" fmla="*/ 3166460 w 8023328"/>
              <a:gd name="connsiteY3561" fmla="*/ 439771 h 2380521"/>
              <a:gd name="connsiteX3562" fmla="*/ 3152602 w 8023328"/>
              <a:gd name="connsiteY3562" fmla="*/ 454560 h 2380521"/>
              <a:gd name="connsiteX3563" fmla="*/ 3140203 w 8023328"/>
              <a:gd name="connsiteY3563" fmla="*/ 439771 h 2380521"/>
              <a:gd name="connsiteX3564" fmla="*/ 3152602 w 8023328"/>
              <a:gd name="connsiteY3564" fmla="*/ 424982 h 2380521"/>
              <a:gd name="connsiteX3565" fmla="*/ 3081772 w 8023328"/>
              <a:gd name="connsiteY3565" fmla="*/ 424982 h 2380521"/>
              <a:gd name="connsiteX3566" fmla="*/ 3095624 w 8023328"/>
              <a:gd name="connsiteY3566" fmla="*/ 439771 h 2380521"/>
              <a:gd name="connsiteX3567" fmla="*/ 3081772 w 8023328"/>
              <a:gd name="connsiteY3567" fmla="*/ 454560 h 2380521"/>
              <a:gd name="connsiteX3568" fmla="*/ 3069372 w 8023328"/>
              <a:gd name="connsiteY3568" fmla="*/ 439771 h 2380521"/>
              <a:gd name="connsiteX3569" fmla="*/ 3081772 w 8023328"/>
              <a:gd name="connsiteY3569" fmla="*/ 424982 h 2380521"/>
              <a:gd name="connsiteX3570" fmla="*/ 3013715 w 8023328"/>
              <a:gd name="connsiteY3570" fmla="*/ 424982 h 2380521"/>
              <a:gd name="connsiteX3571" fmla="*/ 3028135 w 8023328"/>
              <a:gd name="connsiteY3571" fmla="*/ 439771 h 2380521"/>
              <a:gd name="connsiteX3572" fmla="*/ 3013715 w 8023328"/>
              <a:gd name="connsiteY3572" fmla="*/ 454560 h 2380521"/>
              <a:gd name="connsiteX3573" fmla="*/ 2998539 w 8023328"/>
              <a:gd name="connsiteY3573" fmla="*/ 439771 h 2380521"/>
              <a:gd name="connsiteX3574" fmla="*/ 3013715 w 8023328"/>
              <a:gd name="connsiteY3574" fmla="*/ 424982 h 2380521"/>
              <a:gd name="connsiteX3575" fmla="*/ 2942491 w 8023328"/>
              <a:gd name="connsiteY3575" fmla="*/ 424982 h 2380521"/>
              <a:gd name="connsiteX3576" fmla="*/ 2957286 w 8023328"/>
              <a:gd name="connsiteY3576" fmla="*/ 439771 h 2380521"/>
              <a:gd name="connsiteX3577" fmla="*/ 2942491 w 8023328"/>
              <a:gd name="connsiteY3577" fmla="*/ 454560 h 2380521"/>
              <a:gd name="connsiteX3578" fmla="*/ 2927708 w 8023328"/>
              <a:gd name="connsiteY3578" fmla="*/ 439771 h 2380521"/>
              <a:gd name="connsiteX3579" fmla="*/ 2942491 w 8023328"/>
              <a:gd name="connsiteY3579" fmla="*/ 424982 h 2380521"/>
              <a:gd name="connsiteX3580" fmla="*/ 2868291 w 8023328"/>
              <a:gd name="connsiteY3580" fmla="*/ 424982 h 2380521"/>
              <a:gd name="connsiteX3581" fmla="*/ 2883085 w 8023328"/>
              <a:gd name="connsiteY3581" fmla="*/ 439771 h 2380521"/>
              <a:gd name="connsiteX3582" fmla="*/ 2868291 w 8023328"/>
              <a:gd name="connsiteY3582" fmla="*/ 454560 h 2380521"/>
              <a:gd name="connsiteX3583" fmla="*/ 2853504 w 8023328"/>
              <a:gd name="connsiteY3583" fmla="*/ 439771 h 2380521"/>
              <a:gd name="connsiteX3584" fmla="*/ 2868291 w 8023328"/>
              <a:gd name="connsiteY3584" fmla="*/ 424982 h 2380521"/>
              <a:gd name="connsiteX3585" fmla="*/ 2796533 w 8023328"/>
              <a:gd name="connsiteY3585" fmla="*/ 424982 h 2380521"/>
              <a:gd name="connsiteX3586" fmla="*/ 2808932 w 8023328"/>
              <a:gd name="connsiteY3586" fmla="*/ 439771 h 2380521"/>
              <a:gd name="connsiteX3587" fmla="*/ 2796533 w 8023328"/>
              <a:gd name="connsiteY3587" fmla="*/ 454560 h 2380521"/>
              <a:gd name="connsiteX3588" fmla="*/ 2782678 w 8023328"/>
              <a:gd name="connsiteY3588" fmla="*/ 439771 h 2380521"/>
              <a:gd name="connsiteX3589" fmla="*/ 2796533 w 8023328"/>
              <a:gd name="connsiteY3589" fmla="*/ 424982 h 2380521"/>
              <a:gd name="connsiteX3590" fmla="*/ 2725695 w 8023328"/>
              <a:gd name="connsiteY3590" fmla="*/ 424982 h 2380521"/>
              <a:gd name="connsiteX3591" fmla="*/ 2738097 w 8023328"/>
              <a:gd name="connsiteY3591" fmla="*/ 439771 h 2380521"/>
              <a:gd name="connsiteX3592" fmla="*/ 2725695 w 8023328"/>
              <a:gd name="connsiteY3592" fmla="*/ 454560 h 2380521"/>
              <a:gd name="connsiteX3593" fmla="*/ 2711846 w 8023328"/>
              <a:gd name="connsiteY3593" fmla="*/ 439771 h 2380521"/>
              <a:gd name="connsiteX3594" fmla="*/ 2725695 w 8023328"/>
              <a:gd name="connsiteY3594" fmla="*/ 424982 h 2380521"/>
              <a:gd name="connsiteX3595" fmla="*/ 2654870 w 8023328"/>
              <a:gd name="connsiteY3595" fmla="*/ 424982 h 2380521"/>
              <a:gd name="connsiteX3596" fmla="*/ 2667270 w 8023328"/>
              <a:gd name="connsiteY3596" fmla="*/ 439771 h 2380521"/>
              <a:gd name="connsiteX3597" fmla="*/ 2654870 w 8023328"/>
              <a:gd name="connsiteY3597" fmla="*/ 454560 h 2380521"/>
              <a:gd name="connsiteX3598" fmla="*/ 2641018 w 8023328"/>
              <a:gd name="connsiteY3598" fmla="*/ 439771 h 2380521"/>
              <a:gd name="connsiteX3599" fmla="*/ 2654870 w 8023328"/>
              <a:gd name="connsiteY3599" fmla="*/ 424982 h 2380521"/>
              <a:gd name="connsiteX3600" fmla="*/ 2582580 w 8023328"/>
              <a:gd name="connsiteY3600" fmla="*/ 424982 h 2380521"/>
              <a:gd name="connsiteX3601" fmla="*/ 2596437 w 8023328"/>
              <a:gd name="connsiteY3601" fmla="*/ 439771 h 2380521"/>
              <a:gd name="connsiteX3602" fmla="*/ 2582580 w 8023328"/>
              <a:gd name="connsiteY3602" fmla="*/ 454560 h 2380521"/>
              <a:gd name="connsiteX3603" fmla="*/ 2570184 w 8023328"/>
              <a:gd name="connsiteY3603" fmla="*/ 439771 h 2380521"/>
              <a:gd name="connsiteX3604" fmla="*/ 2582580 w 8023328"/>
              <a:gd name="connsiteY3604" fmla="*/ 424982 h 2380521"/>
              <a:gd name="connsiteX3605" fmla="*/ 2511026 w 8023328"/>
              <a:gd name="connsiteY3605" fmla="*/ 424982 h 2380521"/>
              <a:gd name="connsiteX3606" fmla="*/ 2525610 w 8023328"/>
              <a:gd name="connsiteY3606" fmla="*/ 439771 h 2380521"/>
              <a:gd name="connsiteX3607" fmla="*/ 2511026 w 8023328"/>
              <a:gd name="connsiteY3607" fmla="*/ 454560 h 2380521"/>
              <a:gd name="connsiteX3608" fmla="*/ 2499361 w 8023328"/>
              <a:gd name="connsiteY3608" fmla="*/ 439771 h 2380521"/>
              <a:gd name="connsiteX3609" fmla="*/ 2511026 w 8023328"/>
              <a:gd name="connsiteY3609" fmla="*/ 424982 h 2380521"/>
              <a:gd name="connsiteX3610" fmla="*/ 1799085 w 8023328"/>
              <a:gd name="connsiteY3610" fmla="*/ 357525 h 2380521"/>
              <a:gd name="connsiteX3611" fmla="*/ 1813873 w 8023328"/>
              <a:gd name="connsiteY3611" fmla="*/ 369922 h 2380521"/>
              <a:gd name="connsiteX3612" fmla="*/ 1799085 w 8023328"/>
              <a:gd name="connsiteY3612" fmla="*/ 383779 h 2380521"/>
              <a:gd name="connsiteX3613" fmla="*/ 1784300 w 8023328"/>
              <a:gd name="connsiteY3613" fmla="*/ 369922 h 2380521"/>
              <a:gd name="connsiteX3614" fmla="*/ 1799085 w 8023328"/>
              <a:gd name="connsiteY3614" fmla="*/ 357525 h 2380521"/>
              <a:gd name="connsiteX3615" fmla="*/ 1728262 w 8023328"/>
              <a:gd name="connsiteY3615" fmla="*/ 357525 h 2380521"/>
              <a:gd name="connsiteX3616" fmla="*/ 1743049 w 8023328"/>
              <a:gd name="connsiteY3616" fmla="*/ 369922 h 2380521"/>
              <a:gd name="connsiteX3617" fmla="*/ 1728262 w 8023328"/>
              <a:gd name="connsiteY3617" fmla="*/ 383779 h 2380521"/>
              <a:gd name="connsiteX3618" fmla="*/ 1713470 w 8023328"/>
              <a:gd name="connsiteY3618" fmla="*/ 369922 h 2380521"/>
              <a:gd name="connsiteX3619" fmla="*/ 1728262 w 8023328"/>
              <a:gd name="connsiteY3619" fmla="*/ 357525 h 2380521"/>
              <a:gd name="connsiteX3620" fmla="*/ 1657429 w 8023328"/>
              <a:gd name="connsiteY3620" fmla="*/ 357525 h 2380521"/>
              <a:gd name="connsiteX3621" fmla="*/ 1672220 w 8023328"/>
              <a:gd name="connsiteY3621" fmla="*/ 369922 h 2380521"/>
              <a:gd name="connsiteX3622" fmla="*/ 1657429 w 8023328"/>
              <a:gd name="connsiteY3622" fmla="*/ 383779 h 2380521"/>
              <a:gd name="connsiteX3623" fmla="*/ 1642650 w 8023328"/>
              <a:gd name="connsiteY3623" fmla="*/ 369922 h 2380521"/>
              <a:gd name="connsiteX3624" fmla="*/ 1657429 w 8023328"/>
              <a:gd name="connsiteY3624" fmla="*/ 357525 h 2380521"/>
              <a:gd name="connsiteX3625" fmla="*/ 1582296 w 8023328"/>
              <a:gd name="connsiteY3625" fmla="*/ 357525 h 2380521"/>
              <a:gd name="connsiteX3626" fmla="*/ 1594704 w 8023328"/>
              <a:gd name="connsiteY3626" fmla="*/ 369922 h 2380521"/>
              <a:gd name="connsiteX3627" fmla="*/ 1582296 w 8023328"/>
              <a:gd name="connsiteY3627" fmla="*/ 383779 h 2380521"/>
              <a:gd name="connsiteX3628" fmla="*/ 1568441 w 8023328"/>
              <a:gd name="connsiteY3628" fmla="*/ 369922 h 2380521"/>
              <a:gd name="connsiteX3629" fmla="*/ 1582296 w 8023328"/>
              <a:gd name="connsiteY3629" fmla="*/ 357525 h 2380521"/>
              <a:gd name="connsiteX3630" fmla="*/ 1512195 w 8023328"/>
              <a:gd name="connsiteY3630" fmla="*/ 357525 h 2380521"/>
              <a:gd name="connsiteX3631" fmla="*/ 1523863 w 8023328"/>
              <a:gd name="connsiteY3631" fmla="*/ 369922 h 2380521"/>
              <a:gd name="connsiteX3632" fmla="*/ 1512195 w 8023328"/>
              <a:gd name="connsiteY3632" fmla="*/ 383779 h 2380521"/>
              <a:gd name="connsiteX3633" fmla="*/ 1497612 w 8023328"/>
              <a:gd name="connsiteY3633" fmla="*/ 369922 h 2380521"/>
              <a:gd name="connsiteX3634" fmla="*/ 1512195 w 8023328"/>
              <a:gd name="connsiteY3634" fmla="*/ 357525 h 2380521"/>
              <a:gd name="connsiteX3635" fmla="*/ 1439171 w 8023328"/>
              <a:gd name="connsiteY3635" fmla="*/ 357525 h 2380521"/>
              <a:gd name="connsiteX3636" fmla="*/ 1453023 w 8023328"/>
              <a:gd name="connsiteY3636" fmla="*/ 369922 h 2380521"/>
              <a:gd name="connsiteX3637" fmla="*/ 1439171 w 8023328"/>
              <a:gd name="connsiteY3637" fmla="*/ 383779 h 2380521"/>
              <a:gd name="connsiteX3638" fmla="*/ 1426774 w 8023328"/>
              <a:gd name="connsiteY3638" fmla="*/ 369922 h 2380521"/>
              <a:gd name="connsiteX3639" fmla="*/ 1439171 w 8023328"/>
              <a:gd name="connsiteY3639" fmla="*/ 357525 h 2380521"/>
              <a:gd name="connsiteX3640" fmla="*/ 1368347 w 8023328"/>
              <a:gd name="connsiteY3640" fmla="*/ 357525 h 2380521"/>
              <a:gd name="connsiteX3641" fmla="*/ 1382199 w 8023328"/>
              <a:gd name="connsiteY3641" fmla="*/ 369922 h 2380521"/>
              <a:gd name="connsiteX3642" fmla="*/ 1368347 w 8023328"/>
              <a:gd name="connsiteY3642" fmla="*/ 383779 h 2380521"/>
              <a:gd name="connsiteX3643" fmla="*/ 1355949 w 8023328"/>
              <a:gd name="connsiteY3643" fmla="*/ 369922 h 2380521"/>
              <a:gd name="connsiteX3644" fmla="*/ 1368347 w 8023328"/>
              <a:gd name="connsiteY3644" fmla="*/ 357525 h 2380521"/>
              <a:gd name="connsiteX3645" fmla="*/ 1297518 w 8023328"/>
              <a:gd name="connsiteY3645" fmla="*/ 357525 h 2380521"/>
              <a:gd name="connsiteX3646" fmla="*/ 1311374 w 8023328"/>
              <a:gd name="connsiteY3646" fmla="*/ 369922 h 2380521"/>
              <a:gd name="connsiteX3647" fmla="*/ 1297518 w 8023328"/>
              <a:gd name="connsiteY3647" fmla="*/ 383779 h 2380521"/>
              <a:gd name="connsiteX3648" fmla="*/ 1285121 w 8023328"/>
              <a:gd name="connsiteY3648" fmla="*/ 369922 h 2380521"/>
              <a:gd name="connsiteX3649" fmla="*/ 1297518 w 8023328"/>
              <a:gd name="connsiteY3649" fmla="*/ 357525 h 2380521"/>
              <a:gd name="connsiteX3650" fmla="*/ 1225703 w 8023328"/>
              <a:gd name="connsiteY3650" fmla="*/ 357525 h 2380521"/>
              <a:gd name="connsiteX3651" fmla="*/ 1240493 w 8023328"/>
              <a:gd name="connsiteY3651" fmla="*/ 369922 h 2380521"/>
              <a:gd name="connsiteX3652" fmla="*/ 1225703 w 8023328"/>
              <a:gd name="connsiteY3652" fmla="*/ 383779 h 2380521"/>
              <a:gd name="connsiteX3653" fmla="*/ 1210926 w 8023328"/>
              <a:gd name="connsiteY3653" fmla="*/ 369922 h 2380521"/>
              <a:gd name="connsiteX3654" fmla="*/ 1225703 w 8023328"/>
              <a:gd name="connsiteY3654" fmla="*/ 357525 h 2380521"/>
              <a:gd name="connsiteX3655" fmla="*/ 1154890 w 8023328"/>
              <a:gd name="connsiteY3655" fmla="*/ 357525 h 2380521"/>
              <a:gd name="connsiteX3656" fmla="*/ 1169676 w 8023328"/>
              <a:gd name="connsiteY3656" fmla="*/ 369922 h 2380521"/>
              <a:gd name="connsiteX3657" fmla="*/ 1154890 w 8023328"/>
              <a:gd name="connsiteY3657" fmla="*/ 383779 h 2380521"/>
              <a:gd name="connsiteX3658" fmla="*/ 1140096 w 8023328"/>
              <a:gd name="connsiteY3658" fmla="*/ 369922 h 2380521"/>
              <a:gd name="connsiteX3659" fmla="*/ 1154890 w 8023328"/>
              <a:gd name="connsiteY3659" fmla="*/ 357525 h 2380521"/>
              <a:gd name="connsiteX3660" fmla="*/ 1084059 w 8023328"/>
              <a:gd name="connsiteY3660" fmla="*/ 357525 h 2380521"/>
              <a:gd name="connsiteX3661" fmla="*/ 1098844 w 8023328"/>
              <a:gd name="connsiteY3661" fmla="*/ 369922 h 2380521"/>
              <a:gd name="connsiteX3662" fmla="*/ 1084059 w 8023328"/>
              <a:gd name="connsiteY3662" fmla="*/ 383779 h 2380521"/>
              <a:gd name="connsiteX3663" fmla="*/ 1069268 w 8023328"/>
              <a:gd name="connsiteY3663" fmla="*/ 369922 h 2380521"/>
              <a:gd name="connsiteX3664" fmla="*/ 1084059 w 8023328"/>
              <a:gd name="connsiteY3664" fmla="*/ 357525 h 2380521"/>
              <a:gd name="connsiteX3665" fmla="*/ 1013015 w 8023328"/>
              <a:gd name="connsiteY3665" fmla="*/ 357525 h 2380521"/>
              <a:gd name="connsiteX3666" fmla="*/ 1024685 w 8023328"/>
              <a:gd name="connsiteY3666" fmla="*/ 369922 h 2380521"/>
              <a:gd name="connsiteX3667" fmla="*/ 1013015 w 8023328"/>
              <a:gd name="connsiteY3667" fmla="*/ 383779 h 2380521"/>
              <a:gd name="connsiteX3668" fmla="*/ 998434 w 8023328"/>
              <a:gd name="connsiteY3668" fmla="*/ 369922 h 2380521"/>
              <a:gd name="connsiteX3669" fmla="*/ 1013015 w 8023328"/>
              <a:gd name="connsiteY3669" fmla="*/ 357525 h 2380521"/>
              <a:gd name="connsiteX3670" fmla="*/ 941465 w 8023328"/>
              <a:gd name="connsiteY3670" fmla="*/ 357525 h 2380521"/>
              <a:gd name="connsiteX3671" fmla="*/ 953864 w 8023328"/>
              <a:gd name="connsiteY3671" fmla="*/ 369922 h 2380521"/>
              <a:gd name="connsiteX3672" fmla="*/ 941465 w 8023328"/>
              <a:gd name="connsiteY3672" fmla="*/ 383779 h 2380521"/>
              <a:gd name="connsiteX3673" fmla="*/ 927611 w 8023328"/>
              <a:gd name="connsiteY3673" fmla="*/ 369922 h 2380521"/>
              <a:gd name="connsiteX3674" fmla="*/ 941465 w 8023328"/>
              <a:gd name="connsiteY3674" fmla="*/ 357525 h 2380521"/>
              <a:gd name="connsiteX3675" fmla="*/ 870633 w 8023328"/>
              <a:gd name="connsiteY3675" fmla="*/ 357525 h 2380521"/>
              <a:gd name="connsiteX3676" fmla="*/ 883034 w 8023328"/>
              <a:gd name="connsiteY3676" fmla="*/ 369922 h 2380521"/>
              <a:gd name="connsiteX3677" fmla="*/ 870633 w 8023328"/>
              <a:gd name="connsiteY3677" fmla="*/ 383779 h 2380521"/>
              <a:gd name="connsiteX3678" fmla="*/ 856777 w 8023328"/>
              <a:gd name="connsiteY3678" fmla="*/ 369922 h 2380521"/>
              <a:gd name="connsiteX3679" fmla="*/ 870633 w 8023328"/>
              <a:gd name="connsiteY3679" fmla="*/ 357525 h 2380521"/>
              <a:gd name="connsiteX3680" fmla="*/ 798346 w 8023328"/>
              <a:gd name="connsiteY3680" fmla="*/ 357525 h 2380521"/>
              <a:gd name="connsiteX3681" fmla="*/ 812203 w 8023328"/>
              <a:gd name="connsiteY3681" fmla="*/ 369922 h 2380521"/>
              <a:gd name="connsiteX3682" fmla="*/ 798346 w 8023328"/>
              <a:gd name="connsiteY3682" fmla="*/ 383779 h 2380521"/>
              <a:gd name="connsiteX3683" fmla="*/ 785947 w 8023328"/>
              <a:gd name="connsiteY3683" fmla="*/ 369922 h 2380521"/>
              <a:gd name="connsiteX3684" fmla="*/ 798346 w 8023328"/>
              <a:gd name="connsiteY3684" fmla="*/ 357525 h 2380521"/>
              <a:gd name="connsiteX3685" fmla="*/ 3654110 w 8023328"/>
              <a:gd name="connsiteY3685" fmla="*/ 354153 h 2380521"/>
              <a:gd name="connsiteX3686" fmla="*/ 3668898 w 8023328"/>
              <a:gd name="connsiteY3686" fmla="*/ 368738 h 2380521"/>
              <a:gd name="connsiteX3687" fmla="*/ 3654110 w 8023328"/>
              <a:gd name="connsiteY3687" fmla="*/ 380407 h 2380521"/>
              <a:gd name="connsiteX3688" fmla="*/ 3639322 w 8023328"/>
              <a:gd name="connsiteY3688" fmla="*/ 368738 h 2380521"/>
              <a:gd name="connsiteX3689" fmla="*/ 3654110 w 8023328"/>
              <a:gd name="connsiteY3689" fmla="*/ 354153 h 2380521"/>
              <a:gd name="connsiteX3690" fmla="*/ 3583280 w 8023328"/>
              <a:gd name="connsiteY3690" fmla="*/ 354153 h 2380521"/>
              <a:gd name="connsiteX3691" fmla="*/ 3598069 w 8023328"/>
              <a:gd name="connsiteY3691" fmla="*/ 368738 h 2380521"/>
              <a:gd name="connsiteX3692" fmla="*/ 3583280 w 8023328"/>
              <a:gd name="connsiteY3692" fmla="*/ 380407 h 2380521"/>
              <a:gd name="connsiteX3693" fmla="*/ 3568491 w 8023328"/>
              <a:gd name="connsiteY3693" fmla="*/ 368738 h 2380521"/>
              <a:gd name="connsiteX3694" fmla="*/ 3583280 w 8023328"/>
              <a:gd name="connsiteY3694" fmla="*/ 354153 h 2380521"/>
              <a:gd name="connsiteX3695" fmla="*/ 3512449 w 8023328"/>
              <a:gd name="connsiteY3695" fmla="*/ 354153 h 2380521"/>
              <a:gd name="connsiteX3696" fmla="*/ 3527237 w 8023328"/>
              <a:gd name="connsiteY3696" fmla="*/ 369330 h 2380521"/>
              <a:gd name="connsiteX3697" fmla="*/ 3512449 w 8023328"/>
              <a:gd name="connsiteY3697" fmla="*/ 383749 h 2380521"/>
              <a:gd name="connsiteX3698" fmla="*/ 3497661 w 8023328"/>
              <a:gd name="connsiteY3698" fmla="*/ 369330 h 2380521"/>
              <a:gd name="connsiteX3699" fmla="*/ 3512449 w 8023328"/>
              <a:gd name="connsiteY3699" fmla="*/ 354153 h 2380521"/>
              <a:gd name="connsiteX3700" fmla="*/ 3440686 w 8023328"/>
              <a:gd name="connsiteY3700" fmla="*/ 354153 h 2380521"/>
              <a:gd name="connsiteX3701" fmla="*/ 3453083 w 8023328"/>
              <a:gd name="connsiteY3701" fmla="*/ 369330 h 2380521"/>
              <a:gd name="connsiteX3702" fmla="*/ 3440686 w 8023328"/>
              <a:gd name="connsiteY3702" fmla="*/ 383749 h 2380521"/>
              <a:gd name="connsiteX3703" fmla="*/ 3426830 w 8023328"/>
              <a:gd name="connsiteY3703" fmla="*/ 369330 h 2380521"/>
              <a:gd name="connsiteX3704" fmla="*/ 3440686 w 8023328"/>
              <a:gd name="connsiteY3704" fmla="*/ 354153 h 2380521"/>
              <a:gd name="connsiteX3705" fmla="*/ 3369857 w 8023328"/>
              <a:gd name="connsiteY3705" fmla="*/ 354153 h 2380521"/>
              <a:gd name="connsiteX3706" fmla="*/ 3382254 w 8023328"/>
              <a:gd name="connsiteY3706" fmla="*/ 369330 h 2380521"/>
              <a:gd name="connsiteX3707" fmla="*/ 3369857 w 8023328"/>
              <a:gd name="connsiteY3707" fmla="*/ 383749 h 2380521"/>
              <a:gd name="connsiteX3708" fmla="*/ 3356001 w 8023328"/>
              <a:gd name="connsiteY3708" fmla="*/ 369330 h 2380521"/>
              <a:gd name="connsiteX3709" fmla="*/ 3369857 w 8023328"/>
              <a:gd name="connsiteY3709" fmla="*/ 354153 h 2380521"/>
              <a:gd name="connsiteX3710" fmla="*/ 3299097 w 8023328"/>
              <a:gd name="connsiteY3710" fmla="*/ 354153 h 2380521"/>
              <a:gd name="connsiteX3711" fmla="*/ 3311496 w 8023328"/>
              <a:gd name="connsiteY3711" fmla="*/ 369330 h 2380521"/>
              <a:gd name="connsiteX3712" fmla="*/ 3299097 w 8023328"/>
              <a:gd name="connsiteY3712" fmla="*/ 383749 h 2380521"/>
              <a:gd name="connsiteX3713" fmla="*/ 3285242 w 8023328"/>
              <a:gd name="connsiteY3713" fmla="*/ 369330 h 2380521"/>
              <a:gd name="connsiteX3714" fmla="*/ 3299097 w 8023328"/>
              <a:gd name="connsiteY3714" fmla="*/ 354153 h 2380521"/>
              <a:gd name="connsiteX3715" fmla="*/ 3226808 w 8023328"/>
              <a:gd name="connsiteY3715" fmla="*/ 354153 h 2380521"/>
              <a:gd name="connsiteX3716" fmla="*/ 3240664 w 8023328"/>
              <a:gd name="connsiteY3716" fmla="*/ 369330 h 2380521"/>
              <a:gd name="connsiteX3717" fmla="*/ 3226808 w 8023328"/>
              <a:gd name="connsiteY3717" fmla="*/ 383749 h 2380521"/>
              <a:gd name="connsiteX3718" fmla="*/ 3214410 w 8023328"/>
              <a:gd name="connsiteY3718" fmla="*/ 369330 h 2380521"/>
              <a:gd name="connsiteX3719" fmla="*/ 3226808 w 8023328"/>
              <a:gd name="connsiteY3719" fmla="*/ 354153 h 2380521"/>
              <a:gd name="connsiteX3720" fmla="*/ 3152605 w 8023328"/>
              <a:gd name="connsiteY3720" fmla="*/ 354153 h 2380521"/>
              <a:gd name="connsiteX3721" fmla="*/ 3166462 w 8023328"/>
              <a:gd name="connsiteY3721" fmla="*/ 369330 h 2380521"/>
              <a:gd name="connsiteX3722" fmla="*/ 3152605 w 8023328"/>
              <a:gd name="connsiteY3722" fmla="*/ 383749 h 2380521"/>
              <a:gd name="connsiteX3723" fmla="*/ 3140206 w 8023328"/>
              <a:gd name="connsiteY3723" fmla="*/ 369330 h 2380521"/>
              <a:gd name="connsiteX3724" fmla="*/ 3152605 w 8023328"/>
              <a:gd name="connsiteY3724" fmla="*/ 354153 h 2380521"/>
              <a:gd name="connsiteX3725" fmla="*/ 3081774 w 8023328"/>
              <a:gd name="connsiteY3725" fmla="*/ 354153 h 2380521"/>
              <a:gd name="connsiteX3726" fmla="*/ 3095627 w 8023328"/>
              <a:gd name="connsiteY3726" fmla="*/ 369330 h 2380521"/>
              <a:gd name="connsiteX3727" fmla="*/ 3081774 w 8023328"/>
              <a:gd name="connsiteY3727" fmla="*/ 383749 h 2380521"/>
              <a:gd name="connsiteX3728" fmla="*/ 3069375 w 8023328"/>
              <a:gd name="connsiteY3728" fmla="*/ 369330 h 2380521"/>
              <a:gd name="connsiteX3729" fmla="*/ 3081774 w 8023328"/>
              <a:gd name="connsiteY3729" fmla="*/ 354153 h 2380521"/>
              <a:gd name="connsiteX3730" fmla="*/ 3013715 w 8023328"/>
              <a:gd name="connsiteY3730" fmla="*/ 354153 h 2380521"/>
              <a:gd name="connsiteX3731" fmla="*/ 3028135 w 8023328"/>
              <a:gd name="connsiteY3731" fmla="*/ 369330 h 2380521"/>
              <a:gd name="connsiteX3732" fmla="*/ 3013715 w 8023328"/>
              <a:gd name="connsiteY3732" fmla="*/ 383749 h 2380521"/>
              <a:gd name="connsiteX3733" fmla="*/ 2998539 w 8023328"/>
              <a:gd name="connsiteY3733" fmla="*/ 369330 h 2380521"/>
              <a:gd name="connsiteX3734" fmla="*/ 3013715 w 8023328"/>
              <a:gd name="connsiteY3734" fmla="*/ 354153 h 2380521"/>
              <a:gd name="connsiteX3735" fmla="*/ 2942494 w 8023328"/>
              <a:gd name="connsiteY3735" fmla="*/ 354153 h 2380521"/>
              <a:gd name="connsiteX3736" fmla="*/ 2957288 w 8023328"/>
              <a:gd name="connsiteY3736" fmla="*/ 369330 h 2380521"/>
              <a:gd name="connsiteX3737" fmla="*/ 2942494 w 8023328"/>
              <a:gd name="connsiteY3737" fmla="*/ 383749 h 2380521"/>
              <a:gd name="connsiteX3738" fmla="*/ 2927708 w 8023328"/>
              <a:gd name="connsiteY3738" fmla="*/ 369330 h 2380521"/>
              <a:gd name="connsiteX3739" fmla="*/ 2942494 w 8023328"/>
              <a:gd name="connsiteY3739" fmla="*/ 354153 h 2380521"/>
              <a:gd name="connsiteX3740" fmla="*/ 2868293 w 8023328"/>
              <a:gd name="connsiteY3740" fmla="*/ 354153 h 2380521"/>
              <a:gd name="connsiteX3741" fmla="*/ 2883085 w 8023328"/>
              <a:gd name="connsiteY3741" fmla="*/ 369330 h 2380521"/>
              <a:gd name="connsiteX3742" fmla="*/ 2868293 w 8023328"/>
              <a:gd name="connsiteY3742" fmla="*/ 383749 h 2380521"/>
              <a:gd name="connsiteX3743" fmla="*/ 2853504 w 8023328"/>
              <a:gd name="connsiteY3743" fmla="*/ 369330 h 2380521"/>
              <a:gd name="connsiteX3744" fmla="*/ 2868293 w 8023328"/>
              <a:gd name="connsiteY3744" fmla="*/ 354153 h 2380521"/>
              <a:gd name="connsiteX3745" fmla="*/ 2796535 w 8023328"/>
              <a:gd name="connsiteY3745" fmla="*/ 354153 h 2380521"/>
              <a:gd name="connsiteX3746" fmla="*/ 2808932 w 8023328"/>
              <a:gd name="connsiteY3746" fmla="*/ 369330 h 2380521"/>
              <a:gd name="connsiteX3747" fmla="*/ 2796535 w 8023328"/>
              <a:gd name="connsiteY3747" fmla="*/ 383749 h 2380521"/>
              <a:gd name="connsiteX3748" fmla="*/ 2782678 w 8023328"/>
              <a:gd name="connsiteY3748" fmla="*/ 369330 h 2380521"/>
              <a:gd name="connsiteX3749" fmla="*/ 2796535 w 8023328"/>
              <a:gd name="connsiteY3749" fmla="*/ 354153 h 2380521"/>
              <a:gd name="connsiteX3750" fmla="*/ 2725695 w 8023328"/>
              <a:gd name="connsiteY3750" fmla="*/ 354153 h 2380521"/>
              <a:gd name="connsiteX3751" fmla="*/ 2738100 w 8023328"/>
              <a:gd name="connsiteY3751" fmla="*/ 369330 h 2380521"/>
              <a:gd name="connsiteX3752" fmla="*/ 2725695 w 8023328"/>
              <a:gd name="connsiteY3752" fmla="*/ 383749 h 2380521"/>
              <a:gd name="connsiteX3753" fmla="*/ 2711846 w 8023328"/>
              <a:gd name="connsiteY3753" fmla="*/ 369330 h 2380521"/>
              <a:gd name="connsiteX3754" fmla="*/ 2725695 w 8023328"/>
              <a:gd name="connsiteY3754" fmla="*/ 354153 h 2380521"/>
              <a:gd name="connsiteX3755" fmla="*/ 2653415 w 8023328"/>
              <a:gd name="connsiteY3755" fmla="*/ 354153 h 2380521"/>
              <a:gd name="connsiteX3756" fmla="*/ 2667270 w 8023328"/>
              <a:gd name="connsiteY3756" fmla="*/ 369330 h 2380521"/>
              <a:gd name="connsiteX3757" fmla="*/ 2653415 w 8023328"/>
              <a:gd name="connsiteY3757" fmla="*/ 383749 h 2380521"/>
              <a:gd name="connsiteX3758" fmla="*/ 2641021 w 8023328"/>
              <a:gd name="connsiteY3758" fmla="*/ 369330 h 2380521"/>
              <a:gd name="connsiteX3759" fmla="*/ 2653415 w 8023328"/>
              <a:gd name="connsiteY3759" fmla="*/ 354153 h 2380521"/>
              <a:gd name="connsiteX3760" fmla="*/ 2582583 w 8023328"/>
              <a:gd name="connsiteY3760" fmla="*/ 354153 h 2380521"/>
              <a:gd name="connsiteX3761" fmla="*/ 2596439 w 8023328"/>
              <a:gd name="connsiteY3761" fmla="*/ 369330 h 2380521"/>
              <a:gd name="connsiteX3762" fmla="*/ 2582583 w 8023328"/>
              <a:gd name="connsiteY3762" fmla="*/ 383749 h 2380521"/>
              <a:gd name="connsiteX3763" fmla="*/ 2570184 w 8023328"/>
              <a:gd name="connsiteY3763" fmla="*/ 369330 h 2380521"/>
              <a:gd name="connsiteX3764" fmla="*/ 2582583 w 8023328"/>
              <a:gd name="connsiteY3764" fmla="*/ 354153 h 2380521"/>
              <a:gd name="connsiteX3765" fmla="*/ 2511029 w 8023328"/>
              <a:gd name="connsiteY3765" fmla="*/ 354153 h 2380521"/>
              <a:gd name="connsiteX3766" fmla="*/ 2525613 w 8023328"/>
              <a:gd name="connsiteY3766" fmla="*/ 369330 h 2380521"/>
              <a:gd name="connsiteX3767" fmla="*/ 2511029 w 8023328"/>
              <a:gd name="connsiteY3767" fmla="*/ 383749 h 2380521"/>
              <a:gd name="connsiteX3768" fmla="*/ 2499361 w 8023328"/>
              <a:gd name="connsiteY3768" fmla="*/ 369330 h 2380521"/>
              <a:gd name="connsiteX3769" fmla="*/ 2511029 w 8023328"/>
              <a:gd name="connsiteY3769" fmla="*/ 354153 h 2380521"/>
              <a:gd name="connsiteX3770" fmla="*/ 2439946 w 8023328"/>
              <a:gd name="connsiteY3770" fmla="*/ 354153 h 2380521"/>
              <a:gd name="connsiteX3771" fmla="*/ 2454732 w 8023328"/>
              <a:gd name="connsiteY3771" fmla="*/ 369330 h 2380521"/>
              <a:gd name="connsiteX3772" fmla="*/ 2439946 w 8023328"/>
              <a:gd name="connsiteY3772" fmla="*/ 383749 h 2380521"/>
              <a:gd name="connsiteX3773" fmla="*/ 2425156 w 8023328"/>
              <a:gd name="connsiteY3773" fmla="*/ 369330 h 2380521"/>
              <a:gd name="connsiteX3774" fmla="*/ 2439946 w 8023328"/>
              <a:gd name="connsiteY3774" fmla="*/ 354153 h 2380521"/>
              <a:gd name="connsiteX3775" fmla="*/ 2369110 w 8023328"/>
              <a:gd name="connsiteY3775" fmla="*/ 354153 h 2380521"/>
              <a:gd name="connsiteX3776" fmla="*/ 2383899 w 8023328"/>
              <a:gd name="connsiteY3776" fmla="*/ 369330 h 2380521"/>
              <a:gd name="connsiteX3777" fmla="*/ 2369110 w 8023328"/>
              <a:gd name="connsiteY3777" fmla="*/ 383749 h 2380521"/>
              <a:gd name="connsiteX3778" fmla="*/ 2354319 w 8023328"/>
              <a:gd name="connsiteY3778" fmla="*/ 369330 h 2380521"/>
              <a:gd name="connsiteX3779" fmla="*/ 2369110 w 8023328"/>
              <a:gd name="connsiteY3779" fmla="*/ 354153 h 2380521"/>
              <a:gd name="connsiteX3780" fmla="*/ 2298280 w 8023328"/>
              <a:gd name="connsiteY3780" fmla="*/ 354153 h 2380521"/>
              <a:gd name="connsiteX3781" fmla="*/ 2313068 w 8023328"/>
              <a:gd name="connsiteY3781" fmla="*/ 369330 h 2380521"/>
              <a:gd name="connsiteX3782" fmla="*/ 2298280 w 8023328"/>
              <a:gd name="connsiteY3782" fmla="*/ 383749 h 2380521"/>
              <a:gd name="connsiteX3783" fmla="*/ 2283490 w 8023328"/>
              <a:gd name="connsiteY3783" fmla="*/ 369330 h 2380521"/>
              <a:gd name="connsiteX3784" fmla="*/ 2298280 w 8023328"/>
              <a:gd name="connsiteY3784" fmla="*/ 354153 h 2380521"/>
              <a:gd name="connsiteX3785" fmla="*/ 2226517 w 8023328"/>
              <a:gd name="connsiteY3785" fmla="*/ 354153 h 2380521"/>
              <a:gd name="connsiteX3786" fmla="*/ 2238914 w 8023328"/>
              <a:gd name="connsiteY3786" fmla="*/ 369330 h 2380521"/>
              <a:gd name="connsiteX3787" fmla="*/ 2226517 w 8023328"/>
              <a:gd name="connsiteY3787" fmla="*/ 383749 h 2380521"/>
              <a:gd name="connsiteX3788" fmla="*/ 2212658 w 8023328"/>
              <a:gd name="connsiteY3788" fmla="*/ 369330 h 2380521"/>
              <a:gd name="connsiteX3789" fmla="*/ 2226517 w 8023328"/>
              <a:gd name="connsiteY3789" fmla="*/ 354153 h 2380521"/>
              <a:gd name="connsiteX3790" fmla="*/ 2155683 w 8023328"/>
              <a:gd name="connsiteY3790" fmla="*/ 354153 h 2380521"/>
              <a:gd name="connsiteX3791" fmla="*/ 2168081 w 8023328"/>
              <a:gd name="connsiteY3791" fmla="*/ 369330 h 2380521"/>
              <a:gd name="connsiteX3792" fmla="*/ 2155683 w 8023328"/>
              <a:gd name="connsiteY3792" fmla="*/ 383749 h 2380521"/>
              <a:gd name="connsiteX3793" fmla="*/ 2141827 w 8023328"/>
              <a:gd name="connsiteY3793" fmla="*/ 369330 h 2380521"/>
              <a:gd name="connsiteX3794" fmla="*/ 2155683 w 8023328"/>
              <a:gd name="connsiteY3794" fmla="*/ 354153 h 2380521"/>
              <a:gd name="connsiteX3795" fmla="*/ 2084849 w 8023328"/>
              <a:gd name="connsiteY3795" fmla="*/ 354153 h 2380521"/>
              <a:gd name="connsiteX3796" fmla="*/ 2097248 w 8023328"/>
              <a:gd name="connsiteY3796" fmla="*/ 369330 h 2380521"/>
              <a:gd name="connsiteX3797" fmla="*/ 2084849 w 8023328"/>
              <a:gd name="connsiteY3797" fmla="*/ 383749 h 2380521"/>
              <a:gd name="connsiteX3798" fmla="*/ 2070994 w 8023328"/>
              <a:gd name="connsiteY3798" fmla="*/ 369330 h 2380521"/>
              <a:gd name="connsiteX3799" fmla="*/ 2084849 w 8023328"/>
              <a:gd name="connsiteY3799" fmla="*/ 354153 h 2380521"/>
              <a:gd name="connsiteX3800" fmla="*/ 2011835 w 8023328"/>
              <a:gd name="connsiteY3800" fmla="*/ 354153 h 2380521"/>
              <a:gd name="connsiteX3801" fmla="*/ 2026421 w 8023328"/>
              <a:gd name="connsiteY3801" fmla="*/ 369330 h 2380521"/>
              <a:gd name="connsiteX3802" fmla="*/ 2011835 w 8023328"/>
              <a:gd name="connsiteY3802" fmla="*/ 383749 h 2380521"/>
              <a:gd name="connsiteX3803" fmla="*/ 2000166 w 8023328"/>
              <a:gd name="connsiteY3803" fmla="*/ 369330 h 2380521"/>
              <a:gd name="connsiteX3804" fmla="*/ 2011835 w 8023328"/>
              <a:gd name="connsiteY3804" fmla="*/ 354153 h 2380521"/>
              <a:gd name="connsiteX3805" fmla="*/ 1938362 w 8023328"/>
              <a:gd name="connsiteY3805" fmla="*/ 354153 h 2380521"/>
              <a:gd name="connsiteX3806" fmla="*/ 1952222 w 8023328"/>
              <a:gd name="connsiteY3806" fmla="*/ 369330 h 2380521"/>
              <a:gd name="connsiteX3807" fmla="*/ 1938362 w 8023328"/>
              <a:gd name="connsiteY3807" fmla="*/ 383749 h 2380521"/>
              <a:gd name="connsiteX3808" fmla="*/ 1925968 w 8023328"/>
              <a:gd name="connsiteY3808" fmla="*/ 369330 h 2380521"/>
              <a:gd name="connsiteX3809" fmla="*/ 1938362 w 8023328"/>
              <a:gd name="connsiteY3809" fmla="*/ 354153 h 2380521"/>
              <a:gd name="connsiteX3810" fmla="*/ 1867527 w 8023328"/>
              <a:gd name="connsiteY3810" fmla="*/ 354153 h 2380521"/>
              <a:gd name="connsiteX3811" fmla="*/ 1881384 w 8023328"/>
              <a:gd name="connsiteY3811" fmla="*/ 369330 h 2380521"/>
              <a:gd name="connsiteX3812" fmla="*/ 1867527 w 8023328"/>
              <a:gd name="connsiteY3812" fmla="*/ 383749 h 2380521"/>
              <a:gd name="connsiteX3813" fmla="*/ 1855129 w 8023328"/>
              <a:gd name="connsiteY3813" fmla="*/ 369330 h 2380521"/>
              <a:gd name="connsiteX3814" fmla="*/ 1867527 w 8023328"/>
              <a:gd name="connsiteY3814" fmla="*/ 354153 h 2380521"/>
              <a:gd name="connsiteX3815" fmla="*/ 1225708 w 8023328"/>
              <a:gd name="connsiteY3815" fmla="*/ 284879 h 2380521"/>
              <a:gd name="connsiteX3816" fmla="*/ 1240493 w 8023328"/>
              <a:gd name="connsiteY3816" fmla="*/ 298111 h 2380521"/>
              <a:gd name="connsiteX3817" fmla="*/ 1225708 w 8023328"/>
              <a:gd name="connsiteY3817" fmla="*/ 312900 h 2380521"/>
              <a:gd name="connsiteX3818" fmla="*/ 1210931 w 8023328"/>
              <a:gd name="connsiteY3818" fmla="*/ 298111 h 2380521"/>
              <a:gd name="connsiteX3819" fmla="*/ 1225708 w 8023328"/>
              <a:gd name="connsiteY3819" fmla="*/ 284879 h 2380521"/>
              <a:gd name="connsiteX3820" fmla="*/ 3440686 w 8023328"/>
              <a:gd name="connsiteY3820" fmla="*/ 283322 h 2380521"/>
              <a:gd name="connsiteX3821" fmla="*/ 3453083 w 8023328"/>
              <a:gd name="connsiteY3821" fmla="*/ 297178 h 2380521"/>
              <a:gd name="connsiteX3822" fmla="*/ 3440686 w 8023328"/>
              <a:gd name="connsiteY3822" fmla="*/ 309576 h 2380521"/>
              <a:gd name="connsiteX3823" fmla="*/ 3426830 w 8023328"/>
              <a:gd name="connsiteY3823" fmla="*/ 297178 h 2380521"/>
              <a:gd name="connsiteX3824" fmla="*/ 3440686 w 8023328"/>
              <a:gd name="connsiteY3824" fmla="*/ 283322 h 2380521"/>
              <a:gd name="connsiteX3825" fmla="*/ 3369857 w 8023328"/>
              <a:gd name="connsiteY3825" fmla="*/ 283322 h 2380521"/>
              <a:gd name="connsiteX3826" fmla="*/ 3382254 w 8023328"/>
              <a:gd name="connsiteY3826" fmla="*/ 297178 h 2380521"/>
              <a:gd name="connsiteX3827" fmla="*/ 3369857 w 8023328"/>
              <a:gd name="connsiteY3827" fmla="*/ 309576 h 2380521"/>
              <a:gd name="connsiteX3828" fmla="*/ 3356001 w 8023328"/>
              <a:gd name="connsiteY3828" fmla="*/ 297178 h 2380521"/>
              <a:gd name="connsiteX3829" fmla="*/ 3369857 w 8023328"/>
              <a:gd name="connsiteY3829" fmla="*/ 283322 h 2380521"/>
              <a:gd name="connsiteX3830" fmla="*/ 3299100 w 8023328"/>
              <a:gd name="connsiteY3830" fmla="*/ 283322 h 2380521"/>
              <a:gd name="connsiteX3831" fmla="*/ 3311496 w 8023328"/>
              <a:gd name="connsiteY3831" fmla="*/ 297178 h 2380521"/>
              <a:gd name="connsiteX3832" fmla="*/ 3299100 w 8023328"/>
              <a:gd name="connsiteY3832" fmla="*/ 309576 h 2380521"/>
              <a:gd name="connsiteX3833" fmla="*/ 3285242 w 8023328"/>
              <a:gd name="connsiteY3833" fmla="*/ 297178 h 2380521"/>
              <a:gd name="connsiteX3834" fmla="*/ 3299100 w 8023328"/>
              <a:gd name="connsiteY3834" fmla="*/ 283322 h 2380521"/>
              <a:gd name="connsiteX3835" fmla="*/ 3226808 w 8023328"/>
              <a:gd name="connsiteY3835" fmla="*/ 283322 h 2380521"/>
              <a:gd name="connsiteX3836" fmla="*/ 3240664 w 8023328"/>
              <a:gd name="connsiteY3836" fmla="*/ 297178 h 2380521"/>
              <a:gd name="connsiteX3837" fmla="*/ 3226808 w 8023328"/>
              <a:gd name="connsiteY3837" fmla="*/ 309576 h 2380521"/>
              <a:gd name="connsiteX3838" fmla="*/ 3214410 w 8023328"/>
              <a:gd name="connsiteY3838" fmla="*/ 297178 h 2380521"/>
              <a:gd name="connsiteX3839" fmla="*/ 3226808 w 8023328"/>
              <a:gd name="connsiteY3839" fmla="*/ 283322 h 2380521"/>
              <a:gd name="connsiteX3840" fmla="*/ 3152605 w 8023328"/>
              <a:gd name="connsiteY3840" fmla="*/ 283322 h 2380521"/>
              <a:gd name="connsiteX3841" fmla="*/ 3166462 w 8023328"/>
              <a:gd name="connsiteY3841" fmla="*/ 297178 h 2380521"/>
              <a:gd name="connsiteX3842" fmla="*/ 3152605 w 8023328"/>
              <a:gd name="connsiteY3842" fmla="*/ 309576 h 2380521"/>
              <a:gd name="connsiteX3843" fmla="*/ 3140209 w 8023328"/>
              <a:gd name="connsiteY3843" fmla="*/ 297178 h 2380521"/>
              <a:gd name="connsiteX3844" fmla="*/ 3152605 w 8023328"/>
              <a:gd name="connsiteY3844" fmla="*/ 283322 h 2380521"/>
              <a:gd name="connsiteX3845" fmla="*/ 3081774 w 8023328"/>
              <a:gd name="connsiteY3845" fmla="*/ 283322 h 2380521"/>
              <a:gd name="connsiteX3846" fmla="*/ 3095628 w 8023328"/>
              <a:gd name="connsiteY3846" fmla="*/ 297178 h 2380521"/>
              <a:gd name="connsiteX3847" fmla="*/ 3081774 w 8023328"/>
              <a:gd name="connsiteY3847" fmla="*/ 309576 h 2380521"/>
              <a:gd name="connsiteX3848" fmla="*/ 3069375 w 8023328"/>
              <a:gd name="connsiteY3848" fmla="*/ 297178 h 2380521"/>
              <a:gd name="connsiteX3849" fmla="*/ 3081774 w 8023328"/>
              <a:gd name="connsiteY3849" fmla="*/ 283322 h 2380521"/>
              <a:gd name="connsiteX3850" fmla="*/ 3013717 w 8023328"/>
              <a:gd name="connsiteY3850" fmla="*/ 283322 h 2380521"/>
              <a:gd name="connsiteX3851" fmla="*/ 3028135 w 8023328"/>
              <a:gd name="connsiteY3851" fmla="*/ 297178 h 2380521"/>
              <a:gd name="connsiteX3852" fmla="*/ 3013717 w 8023328"/>
              <a:gd name="connsiteY3852" fmla="*/ 309576 h 2380521"/>
              <a:gd name="connsiteX3853" fmla="*/ 2998539 w 8023328"/>
              <a:gd name="connsiteY3853" fmla="*/ 297178 h 2380521"/>
              <a:gd name="connsiteX3854" fmla="*/ 3013717 w 8023328"/>
              <a:gd name="connsiteY3854" fmla="*/ 283322 h 2380521"/>
              <a:gd name="connsiteX3855" fmla="*/ 2942494 w 8023328"/>
              <a:gd name="connsiteY3855" fmla="*/ 283322 h 2380521"/>
              <a:gd name="connsiteX3856" fmla="*/ 2957288 w 8023328"/>
              <a:gd name="connsiteY3856" fmla="*/ 298111 h 2380521"/>
              <a:gd name="connsiteX3857" fmla="*/ 2942494 w 8023328"/>
              <a:gd name="connsiteY3857" fmla="*/ 312900 h 2380521"/>
              <a:gd name="connsiteX3858" fmla="*/ 2927711 w 8023328"/>
              <a:gd name="connsiteY3858" fmla="*/ 298111 h 2380521"/>
              <a:gd name="connsiteX3859" fmla="*/ 2942494 w 8023328"/>
              <a:gd name="connsiteY3859" fmla="*/ 283322 h 2380521"/>
              <a:gd name="connsiteX3860" fmla="*/ 2868293 w 8023328"/>
              <a:gd name="connsiteY3860" fmla="*/ 283322 h 2380521"/>
              <a:gd name="connsiteX3861" fmla="*/ 2883087 w 8023328"/>
              <a:gd name="connsiteY3861" fmla="*/ 298111 h 2380521"/>
              <a:gd name="connsiteX3862" fmla="*/ 2868293 w 8023328"/>
              <a:gd name="connsiteY3862" fmla="*/ 312900 h 2380521"/>
              <a:gd name="connsiteX3863" fmla="*/ 2853507 w 8023328"/>
              <a:gd name="connsiteY3863" fmla="*/ 298111 h 2380521"/>
              <a:gd name="connsiteX3864" fmla="*/ 2868293 w 8023328"/>
              <a:gd name="connsiteY3864" fmla="*/ 283322 h 2380521"/>
              <a:gd name="connsiteX3865" fmla="*/ 2796535 w 8023328"/>
              <a:gd name="connsiteY3865" fmla="*/ 283322 h 2380521"/>
              <a:gd name="connsiteX3866" fmla="*/ 2808934 w 8023328"/>
              <a:gd name="connsiteY3866" fmla="*/ 298111 h 2380521"/>
              <a:gd name="connsiteX3867" fmla="*/ 2796535 w 8023328"/>
              <a:gd name="connsiteY3867" fmla="*/ 312900 h 2380521"/>
              <a:gd name="connsiteX3868" fmla="*/ 2782678 w 8023328"/>
              <a:gd name="connsiteY3868" fmla="*/ 298111 h 2380521"/>
              <a:gd name="connsiteX3869" fmla="*/ 2796535 w 8023328"/>
              <a:gd name="connsiteY3869" fmla="*/ 283322 h 2380521"/>
              <a:gd name="connsiteX3870" fmla="*/ 2725698 w 8023328"/>
              <a:gd name="connsiteY3870" fmla="*/ 283322 h 2380521"/>
              <a:gd name="connsiteX3871" fmla="*/ 2738100 w 8023328"/>
              <a:gd name="connsiteY3871" fmla="*/ 298111 h 2380521"/>
              <a:gd name="connsiteX3872" fmla="*/ 2725698 w 8023328"/>
              <a:gd name="connsiteY3872" fmla="*/ 312900 h 2380521"/>
              <a:gd name="connsiteX3873" fmla="*/ 2711846 w 8023328"/>
              <a:gd name="connsiteY3873" fmla="*/ 298111 h 2380521"/>
              <a:gd name="connsiteX3874" fmla="*/ 2725698 w 8023328"/>
              <a:gd name="connsiteY3874" fmla="*/ 283322 h 2380521"/>
              <a:gd name="connsiteX3875" fmla="*/ 2653415 w 8023328"/>
              <a:gd name="connsiteY3875" fmla="*/ 283322 h 2380521"/>
              <a:gd name="connsiteX3876" fmla="*/ 2667270 w 8023328"/>
              <a:gd name="connsiteY3876" fmla="*/ 298111 h 2380521"/>
              <a:gd name="connsiteX3877" fmla="*/ 2653415 w 8023328"/>
              <a:gd name="connsiteY3877" fmla="*/ 312900 h 2380521"/>
              <a:gd name="connsiteX3878" fmla="*/ 2641021 w 8023328"/>
              <a:gd name="connsiteY3878" fmla="*/ 298111 h 2380521"/>
              <a:gd name="connsiteX3879" fmla="*/ 2653415 w 8023328"/>
              <a:gd name="connsiteY3879" fmla="*/ 283322 h 2380521"/>
              <a:gd name="connsiteX3880" fmla="*/ 2582583 w 8023328"/>
              <a:gd name="connsiteY3880" fmla="*/ 283322 h 2380521"/>
              <a:gd name="connsiteX3881" fmla="*/ 2596439 w 8023328"/>
              <a:gd name="connsiteY3881" fmla="*/ 298111 h 2380521"/>
              <a:gd name="connsiteX3882" fmla="*/ 2582583 w 8023328"/>
              <a:gd name="connsiteY3882" fmla="*/ 312900 h 2380521"/>
              <a:gd name="connsiteX3883" fmla="*/ 2570189 w 8023328"/>
              <a:gd name="connsiteY3883" fmla="*/ 298111 h 2380521"/>
              <a:gd name="connsiteX3884" fmla="*/ 2582583 w 8023328"/>
              <a:gd name="connsiteY3884" fmla="*/ 283322 h 2380521"/>
              <a:gd name="connsiteX3885" fmla="*/ 2511029 w 8023328"/>
              <a:gd name="connsiteY3885" fmla="*/ 283322 h 2380521"/>
              <a:gd name="connsiteX3886" fmla="*/ 2525613 w 8023328"/>
              <a:gd name="connsiteY3886" fmla="*/ 298111 h 2380521"/>
              <a:gd name="connsiteX3887" fmla="*/ 2511029 w 8023328"/>
              <a:gd name="connsiteY3887" fmla="*/ 312900 h 2380521"/>
              <a:gd name="connsiteX3888" fmla="*/ 2499361 w 8023328"/>
              <a:gd name="connsiteY3888" fmla="*/ 298111 h 2380521"/>
              <a:gd name="connsiteX3889" fmla="*/ 2511029 w 8023328"/>
              <a:gd name="connsiteY3889" fmla="*/ 283322 h 2380521"/>
              <a:gd name="connsiteX3890" fmla="*/ 2439946 w 8023328"/>
              <a:gd name="connsiteY3890" fmla="*/ 283322 h 2380521"/>
              <a:gd name="connsiteX3891" fmla="*/ 2454732 w 8023328"/>
              <a:gd name="connsiteY3891" fmla="*/ 298111 h 2380521"/>
              <a:gd name="connsiteX3892" fmla="*/ 2439946 w 8023328"/>
              <a:gd name="connsiteY3892" fmla="*/ 312900 h 2380521"/>
              <a:gd name="connsiteX3893" fmla="*/ 2425156 w 8023328"/>
              <a:gd name="connsiteY3893" fmla="*/ 298111 h 2380521"/>
              <a:gd name="connsiteX3894" fmla="*/ 2439946 w 8023328"/>
              <a:gd name="connsiteY3894" fmla="*/ 283322 h 2380521"/>
              <a:gd name="connsiteX3895" fmla="*/ 2369110 w 8023328"/>
              <a:gd name="connsiteY3895" fmla="*/ 283322 h 2380521"/>
              <a:gd name="connsiteX3896" fmla="*/ 2383899 w 8023328"/>
              <a:gd name="connsiteY3896" fmla="*/ 298111 h 2380521"/>
              <a:gd name="connsiteX3897" fmla="*/ 2369110 w 8023328"/>
              <a:gd name="connsiteY3897" fmla="*/ 312900 h 2380521"/>
              <a:gd name="connsiteX3898" fmla="*/ 2354319 w 8023328"/>
              <a:gd name="connsiteY3898" fmla="*/ 298111 h 2380521"/>
              <a:gd name="connsiteX3899" fmla="*/ 2369110 w 8023328"/>
              <a:gd name="connsiteY3899" fmla="*/ 283322 h 2380521"/>
              <a:gd name="connsiteX3900" fmla="*/ 2298280 w 8023328"/>
              <a:gd name="connsiteY3900" fmla="*/ 283322 h 2380521"/>
              <a:gd name="connsiteX3901" fmla="*/ 2313068 w 8023328"/>
              <a:gd name="connsiteY3901" fmla="*/ 298111 h 2380521"/>
              <a:gd name="connsiteX3902" fmla="*/ 2298280 w 8023328"/>
              <a:gd name="connsiteY3902" fmla="*/ 312900 h 2380521"/>
              <a:gd name="connsiteX3903" fmla="*/ 2283490 w 8023328"/>
              <a:gd name="connsiteY3903" fmla="*/ 298111 h 2380521"/>
              <a:gd name="connsiteX3904" fmla="*/ 2298280 w 8023328"/>
              <a:gd name="connsiteY3904" fmla="*/ 283322 h 2380521"/>
              <a:gd name="connsiteX3905" fmla="*/ 2226517 w 8023328"/>
              <a:gd name="connsiteY3905" fmla="*/ 283322 h 2380521"/>
              <a:gd name="connsiteX3906" fmla="*/ 2238914 w 8023328"/>
              <a:gd name="connsiteY3906" fmla="*/ 298111 h 2380521"/>
              <a:gd name="connsiteX3907" fmla="*/ 2226517 w 8023328"/>
              <a:gd name="connsiteY3907" fmla="*/ 312900 h 2380521"/>
              <a:gd name="connsiteX3908" fmla="*/ 2212658 w 8023328"/>
              <a:gd name="connsiteY3908" fmla="*/ 298111 h 2380521"/>
              <a:gd name="connsiteX3909" fmla="*/ 2226517 w 8023328"/>
              <a:gd name="connsiteY3909" fmla="*/ 283322 h 2380521"/>
              <a:gd name="connsiteX3910" fmla="*/ 2155683 w 8023328"/>
              <a:gd name="connsiteY3910" fmla="*/ 283322 h 2380521"/>
              <a:gd name="connsiteX3911" fmla="*/ 2168081 w 8023328"/>
              <a:gd name="connsiteY3911" fmla="*/ 298111 h 2380521"/>
              <a:gd name="connsiteX3912" fmla="*/ 2155683 w 8023328"/>
              <a:gd name="connsiteY3912" fmla="*/ 312900 h 2380521"/>
              <a:gd name="connsiteX3913" fmla="*/ 2141827 w 8023328"/>
              <a:gd name="connsiteY3913" fmla="*/ 298111 h 2380521"/>
              <a:gd name="connsiteX3914" fmla="*/ 2155683 w 8023328"/>
              <a:gd name="connsiteY3914" fmla="*/ 283322 h 2380521"/>
              <a:gd name="connsiteX3915" fmla="*/ 2084849 w 8023328"/>
              <a:gd name="connsiteY3915" fmla="*/ 283322 h 2380521"/>
              <a:gd name="connsiteX3916" fmla="*/ 2097248 w 8023328"/>
              <a:gd name="connsiteY3916" fmla="*/ 298111 h 2380521"/>
              <a:gd name="connsiteX3917" fmla="*/ 2084849 w 8023328"/>
              <a:gd name="connsiteY3917" fmla="*/ 312900 h 2380521"/>
              <a:gd name="connsiteX3918" fmla="*/ 2070994 w 8023328"/>
              <a:gd name="connsiteY3918" fmla="*/ 298111 h 2380521"/>
              <a:gd name="connsiteX3919" fmla="*/ 2084849 w 8023328"/>
              <a:gd name="connsiteY3919" fmla="*/ 283322 h 2380521"/>
              <a:gd name="connsiteX3920" fmla="*/ 2011835 w 8023328"/>
              <a:gd name="connsiteY3920" fmla="*/ 283322 h 2380521"/>
              <a:gd name="connsiteX3921" fmla="*/ 2026421 w 8023328"/>
              <a:gd name="connsiteY3921" fmla="*/ 298111 h 2380521"/>
              <a:gd name="connsiteX3922" fmla="*/ 2011835 w 8023328"/>
              <a:gd name="connsiteY3922" fmla="*/ 312900 h 2380521"/>
              <a:gd name="connsiteX3923" fmla="*/ 2000168 w 8023328"/>
              <a:gd name="connsiteY3923" fmla="*/ 298111 h 2380521"/>
              <a:gd name="connsiteX3924" fmla="*/ 2011835 w 8023328"/>
              <a:gd name="connsiteY3924" fmla="*/ 283322 h 2380521"/>
              <a:gd name="connsiteX3925" fmla="*/ 1938362 w 8023328"/>
              <a:gd name="connsiteY3925" fmla="*/ 283322 h 2380521"/>
              <a:gd name="connsiteX3926" fmla="*/ 1952222 w 8023328"/>
              <a:gd name="connsiteY3926" fmla="*/ 298111 h 2380521"/>
              <a:gd name="connsiteX3927" fmla="*/ 1938362 w 8023328"/>
              <a:gd name="connsiteY3927" fmla="*/ 312900 h 2380521"/>
              <a:gd name="connsiteX3928" fmla="*/ 1925968 w 8023328"/>
              <a:gd name="connsiteY3928" fmla="*/ 298111 h 2380521"/>
              <a:gd name="connsiteX3929" fmla="*/ 1938362 w 8023328"/>
              <a:gd name="connsiteY3929" fmla="*/ 283322 h 2380521"/>
              <a:gd name="connsiteX3930" fmla="*/ 1867527 w 8023328"/>
              <a:gd name="connsiteY3930" fmla="*/ 283322 h 2380521"/>
              <a:gd name="connsiteX3931" fmla="*/ 1881384 w 8023328"/>
              <a:gd name="connsiteY3931" fmla="*/ 298111 h 2380521"/>
              <a:gd name="connsiteX3932" fmla="*/ 1867527 w 8023328"/>
              <a:gd name="connsiteY3932" fmla="*/ 312900 h 2380521"/>
              <a:gd name="connsiteX3933" fmla="*/ 1855129 w 8023328"/>
              <a:gd name="connsiteY3933" fmla="*/ 298111 h 2380521"/>
              <a:gd name="connsiteX3934" fmla="*/ 1867527 w 8023328"/>
              <a:gd name="connsiteY3934" fmla="*/ 283322 h 2380521"/>
              <a:gd name="connsiteX3935" fmla="*/ 1799085 w 8023328"/>
              <a:gd name="connsiteY3935" fmla="*/ 283322 h 2380521"/>
              <a:gd name="connsiteX3936" fmla="*/ 1813876 w 8023328"/>
              <a:gd name="connsiteY3936" fmla="*/ 298111 h 2380521"/>
              <a:gd name="connsiteX3937" fmla="*/ 1799085 w 8023328"/>
              <a:gd name="connsiteY3937" fmla="*/ 312900 h 2380521"/>
              <a:gd name="connsiteX3938" fmla="*/ 1784300 w 8023328"/>
              <a:gd name="connsiteY3938" fmla="*/ 298111 h 2380521"/>
              <a:gd name="connsiteX3939" fmla="*/ 1799085 w 8023328"/>
              <a:gd name="connsiteY3939" fmla="*/ 283322 h 2380521"/>
              <a:gd name="connsiteX3940" fmla="*/ 1728262 w 8023328"/>
              <a:gd name="connsiteY3940" fmla="*/ 283322 h 2380521"/>
              <a:gd name="connsiteX3941" fmla="*/ 1743052 w 8023328"/>
              <a:gd name="connsiteY3941" fmla="*/ 298111 h 2380521"/>
              <a:gd name="connsiteX3942" fmla="*/ 1728262 w 8023328"/>
              <a:gd name="connsiteY3942" fmla="*/ 312900 h 2380521"/>
              <a:gd name="connsiteX3943" fmla="*/ 1713472 w 8023328"/>
              <a:gd name="connsiteY3943" fmla="*/ 298111 h 2380521"/>
              <a:gd name="connsiteX3944" fmla="*/ 1728262 w 8023328"/>
              <a:gd name="connsiteY3944" fmla="*/ 283322 h 2380521"/>
              <a:gd name="connsiteX3945" fmla="*/ 1656498 w 8023328"/>
              <a:gd name="connsiteY3945" fmla="*/ 283322 h 2380521"/>
              <a:gd name="connsiteX3946" fmla="*/ 1668897 w 8023328"/>
              <a:gd name="connsiteY3946" fmla="*/ 298111 h 2380521"/>
              <a:gd name="connsiteX3947" fmla="*/ 1656498 w 8023328"/>
              <a:gd name="connsiteY3947" fmla="*/ 312900 h 2380521"/>
              <a:gd name="connsiteX3948" fmla="*/ 1642650 w 8023328"/>
              <a:gd name="connsiteY3948" fmla="*/ 298111 h 2380521"/>
              <a:gd name="connsiteX3949" fmla="*/ 1656498 w 8023328"/>
              <a:gd name="connsiteY3949" fmla="*/ 283322 h 2380521"/>
              <a:gd name="connsiteX3950" fmla="*/ 1582299 w 8023328"/>
              <a:gd name="connsiteY3950" fmla="*/ 283322 h 2380521"/>
              <a:gd name="connsiteX3951" fmla="*/ 1594704 w 8023328"/>
              <a:gd name="connsiteY3951" fmla="*/ 298111 h 2380521"/>
              <a:gd name="connsiteX3952" fmla="*/ 1582299 w 8023328"/>
              <a:gd name="connsiteY3952" fmla="*/ 312900 h 2380521"/>
              <a:gd name="connsiteX3953" fmla="*/ 1568441 w 8023328"/>
              <a:gd name="connsiteY3953" fmla="*/ 298111 h 2380521"/>
              <a:gd name="connsiteX3954" fmla="*/ 1582299 w 8023328"/>
              <a:gd name="connsiteY3954" fmla="*/ 283322 h 2380521"/>
              <a:gd name="connsiteX3955" fmla="*/ 1512198 w 8023328"/>
              <a:gd name="connsiteY3955" fmla="*/ 283322 h 2380521"/>
              <a:gd name="connsiteX3956" fmla="*/ 1523865 w 8023328"/>
              <a:gd name="connsiteY3956" fmla="*/ 298111 h 2380521"/>
              <a:gd name="connsiteX3957" fmla="*/ 1512198 w 8023328"/>
              <a:gd name="connsiteY3957" fmla="*/ 312900 h 2380521"/>
              <a:gd name="connsiteX3958" fmla="*/ 1497612 w 8023328"/>
              <a:gd name="connsiteY3958" fmla="*/ 298111 h 2380521"/>
              <a:gd name="connsiteX3959" fmla="*/ 1512198 w 8023328"/>
              <a:gd name="connsiteY3959" fmla="*/ 283322 h 2380521"/>
              <a:gd name="connsiteX3960" fmla="*/ 1439173 w 8023328"/>
              <a:gd name="connsiteY3960" fmla="*/ 283322 h 2380521"/>
              <a:gd name="connsiteX3961" fmla="*/ 1453026 w 8023328"/>
              <a:gd name="connsiteY3961" fmla="*/ 298111 h 2380521"/>
              <a:gd name="connsiteX3962" fmla="*/ 1439173 w 8023328"/>
              <a:gd name="connsiteY3962" fmla="*/ 312900 h 2380521"/>
              <a:gd name="connsiteX3963" fmla="*/ 1426777 w 8023328"/>
              <a:gd name="connsiteY3963" fmla="*/ 298111 h 2380521"/>
              <a:gd name="connsiteX3964" fmla="*/ 1439173 w 8023328"/>
              <a:gd name="connsiteY3964" fmla="*/ 283322 h 2380521"/>
              <a:gd name="connsiteX3965" fmla="*/ 1368347 w 8023328"/>
              <a:gd name="connsiteY3965" fmla="*/ 283322 h 2380521"/>
              <a:gd name="connsiteX3966" fmla="*/ 1382200 w 8023328"/>
              <a:gd name="connsiteY3966" fmla="*/ 298111 h 2380521"/>
              <a:gd name="connsiteX3967" fmla="*/ 1368347 w 8023328"/>
              <a:gd name="connsiteY3967" fmla="*/ 312900 h 2380521"/>
              <a:gd name="connsiteX3968" fmla="*/ 1355949 w 8023328"/>
              <a:gd name="connsiteY3968" fmla="*/ 298111 h 2380521"/>
              <a:gd name="connsiteX3969" fmla="*/ 1368347 w 8023328"/>
              <a:gd name="connsiteY3969" fmla="*/ 283322 h 2380521"/>
              <a:gd name="connsiteX3970" fmla="*/ 1297518 w 8023328"/>
              <a:gd name="connsiteY3970" fmla="*/ 283322 h 2380521"/>
              <a:gd name="connsiteX3971" fmla="*/ 1311374 w 8023328"/>
              <a:gd name="connsiteY3971" fmla="*/ 298111 h 2380521"/>
              <a:gd name="connsiteX3972" fmla="*/ 1297518 w 8023328"/>
              <a:gd name="connsiteY3972" fmla="*/ 312900 h 2380521"/>
              <a:gd name="connsiteX3973" fmla="*/ 1285121 w 8023328"/>
              <a:gd name="connsiteY3973" fmla="*/ 298111 h 2380521"/>
              <a:gd name="connsiteX3974" fmla="*/ 1297518 w 8023328"/>
              <a:gd name="connsiteY3974" fmla="*/ 283322 h 2380521"/>
              <a:gd name="connsiteX3975" fmla="*/ 1154890 w 8023328"/>
              <a:gd name="connsiteY3975" fmla="*/ 283322 h 2380521"/>
              <a:gd name="connsiteX3976" fmla="*/ 1169683 w 8023328"/>
              <a:gd name="connsiteY3976" fmla="*/ 295719 h 2380521"/>
              <a:gd name="connsiteX3977" fmla="*/ 1154890 w 8023328"/>
              <a:gd name="connsiteY3977" fmla="*/ 309576 h 2380521"/>
              <a:gd name="connsiteX3978" fmla="*/ 1140101 w 8023328"/>
              <a:gd name="connsiteY3978" fmla="*/ 295719 h 2380521"/>
              <a:gd name="connsiteX3979" fmla="*/ 1154890 w 8023328"/>
              <a:gd name="connsiteY3979" fmla="*/ 283322 h 2380521"/>
              <a:gd name="connsiteX3980" fmla="*/ 1084059 w 8023328"/>
              <a:gd name="connsiteY3980" fmla="*/ 283322 h 2380521"/>
              <a:gd name="connsiteX3981" fmla="*/ 1098847 w 8023328"/>
              <a:gd name="connsiteY3981" fmla="*/ 295719 h 2380521"/>
              <a:gd name="connsiteX3982" fmla="*/ 1084059 w 8023328"/>
              <a:gd name="connsiteY3982" fmla="*/ 309576 h 2380521"/>
              <a:gd name="connsiteX3983" fmla="*/ 1069272 w 8023328"/>
              <a:gd name="connsiteY3983" fmla="*/ 295719 h 2380521"/>
              <a:gd name="connsiteX3984" fmla="*/ 1084059 w 8023328"/>
              <a:gd name="connsiteY3984" fmla="*/ 283322 h 2380521"/>
              <a:gd name="connsiteX3985" fmla="*/ 1013024 w 8023328"/>
              <a:gd name="connsiteY3985" fmla="*/ 283322 h 2380521"/>
              <a:gd name="connsiteX3986" fmla="*/ 1024691 w 8023328"/>
              <a:gd name="connsiteY3986" fmla="*/ 295719 h 2380521"/>
              <a:gd name="connsiteX3987" fmla="*/ 1013024 w 8023328"/>
              <a:gd name="connsiteY3987" fmla="*/ 309576 h 2380521"/>
              <a:gd name="connsiteX3988" fmla="*/ 998442 w 8023328"/>
              <a:gd name="connsiteY3988" fmla="*/ 295719 h 2380521"/>
              <a:gd name="connsiteX3989" fmla="*/ 1013024 w 8023328"/>
              <a:gd name="connsiteY3989" fmla="*/ 283322 h 2380521"/>
              <a:gd name="connsiteX3990" fmla="*/ 941467 w 8023328"/>
              <a:gd name="connsiteY3990" fmla="*/ 283322 h 2380521"/>
              <a:gd name="connsiteX3991" fmla="*/ 953869 w 8023328"/>
              <a:gd name="connsiteY3991" fmla="*/ 295719 h 2380521"/>
              <a:gd name="connsiteX3992" fmla="*/ 941467 w 8023328"/>
              <a:gd name="connsiteY3992" fmla="*/ 309576 h 2380521"/>
              <a:gd name="connsiteX3993" fmla="*/ 927612 w 8023328"/>
              <a:gd name="connsiteY3993" fmla="*/ 295719 h 2380521"/>
              <a:gd name="connsiteX3994" fmla="*/ 941467 w 8023328"/>
              <a:gd name="connsiteY3994" fmla="*/ 283322 h 2380521"/>
              <a:gd name="connsiteX3995" fmla="*/ 3299102 w 8023328"/>
              <a:gd name="connsiteY3995" fmla="*/ 212492 h 2380521"/>
              <a:gd name="connsiteX3996" fmla="*/ 3311499 w 8023328"/>
              <a:gd name="connsiteY3996" fmla="*/ 226348 h 2380521"/>
              <a:gd name="connsiteX3997" fmla="*/ 3299102 w 8023328"/>
              <a:gd name="connsiteY3997" fmla="*/ 238746 h 2380521"/>
              <a:gd name="connsiteX3998" fmla="*/ 3285245 w 8023328"/>
              <a:gd name="connsiteY3998" fmla="*/ 226348 h 2380521"/>
              <a:gd name="connsiteX3999" fmla="*/ 3299102 w 8023328"/>
              <a:gd name="connsiteY3999" fmla="*/ 212492 h 2380521"/>
              <a:gd name="connsiteX4000" fmla="*/ 3226811 w 8023328"/>
              <a:gd name="connsiteY4000" fmla="*/ 212492 h 2380521"/>
              <a:gd name="connsiteX4001" fmla="*/ 3240667 w 8023328"/>
              <a:gd name="connsiteY4001" fmla="*/ 226348 h 2380521"/>
              <a:gd name="connsiteX4002" fmla="*/ 3226811 w 8023328"/>
              <a:gd name="connsiteY4002" fmla="*/ 238746 h 2380521"/>
              <a:gd name="connsiteX4003" fmla="*/ 3214412 w 8023328"/>
              <a:gd name="connsiteY4003" fmla="*/ 226348 h 2380521"/>
              <a:gd name="connsiteX4004" fmla="*/ 3226811 w 8023328"/>
              <a:gd name="connsiteY4004" fmla="*/ 212492 h 2380521"/>
              <a:gd name="connsiteX4005" fmla="*/ 3152608 w 8023328"/>
              <a:gd name="connsiteY4005" fmla="*/ 212492 h 2380521"/>
              <a:gd name="connsiteX4006" fmla="*/ 3166462 w 8023328"/>
              <a:gd name="connsiteY4006" fmla="*/ 226348 h 2380521"/>
              <a:gd name="connsiteX4007" fmla="*/ 3152608 w 8023328"/>
              <a:gd name="connsiteY4007" fmla="*/ 238746 h 2380521"/>
              <a:gd name="connsiteX4008" fmla="*/ 3140211 w 8023328"/>
              <a:gd name="connsiteY4008" fmla="*/ 226348 h 2380521"/>
              <a:gd name="connsiteX4009" fmla="*/ 3152608 w 8023328"/>
              <a:gd name="connsiteY4009" fmla="*/ 212492 h 2380521"/>
              <a:gd name="connsiteX4010" fmla="*/ 3081775 w 8023328"/>
              <a:gd name="connsiteY4010" fmla="*/ 212492 h 2380521"/>
              <a:gd name="connsiteX4011" fmla="*/ 3095628 w 8023328"/>
              <a:gd name="connsiteY4011" fmla="*/ 226348 h 2380521"/>
              <a:gd name="connsiteX4012" fmla="*/ 3081775 w 8023328"/>
              <a:gd name="connsiteY4012" fmla="*/ 238746 h 2380521"/>
              <a:gd name="connsiteX4013" fmla="*/ 3069375 w 8023328"/>
              <a:gd name="connsiteY4013" fmla="*/ 226348 h 2380521"/>
              <a:gd name="connsiteX4014" fmla="*/ 3081775 w 8023328"/>
              <a:gd name="connsiteY4014" fmla="*/ 212492 h 2380521"/>
              <a:gd name="connsiteX4015" fmla="*/ 3013720 w 8023328"/>
              <a:gd name="connsiteY4015" fmla="*/ 212492 h 2380521"/>
              <a:gd name="connsiteX4016" fmla="*/ 3028140 w 8023328"/>
              <a:gd name="connsiteY4016" fmla="*/ 226348 h 2380521"/>
              <a:gd name="connsiteX4017" fmla="*/ 3013720 w 8023328"/>
              <a:gd name="connsiteY4017" fmla="*/ 238746 h 2380521"/>
              <a:gd name="connsiteX4018" fmla="*/ 2998542 w 8023328"/>
              <a:gd name="connsiteY4018" fmla="*/ 226348 h 2380521"/>
              <a:gd name="connsiteX4019" fmla="*/ 3013720 w 8023328"/>
              <a:gd name="connsiteY4019" fmla="*/ 212492 h 2380521"/>
              <a:gd name="connsiteX4020" fmla="*/ 2942497 w 8023328"/>
              <a:gd name="connsiteY4020" fmla="*/ 212492 h 2380521"/>
              <a:gd name="connsiteX4021" fmla="*/ 2957293 w 8023328"/>
              <a:gd name="connsiteY4021" fmla="*/ 226348 h 2380521"/>
              <a:gd name="connsiteX4022" fmla="*/ 2942497 w 8023328"/>
              <a:gd name="connsiteY4022" fmla="*/ 238746 h 2380521"/>
              <a:gd name="connsiteX4023" fmla="*/ 2927716 w 8023328"/>
              <a:gd name="connsiteY4023" fmla="*/ 226348 h 2380521"/>
              <a:gd name="connsiteX4024" fmla="*/ 2942497 w 8023328"/>
              <a:gd name="connsiteY4024" fmla="*/ 212492 h 2380521"/>
              <a:gd name="connsiteX4025" fmla="*/ 2867363 w 8023328"/>
              <a:gd name="connsiteY4025" fmla="*/ 212492 h 2380521"/>
              <a:gd name="connsiteX4026" fmla="*/ 2879765 w 8023328"/>
              <a:gd name="connsiteY4026" fmla="*/ 226348 h 2380521"/>
              <a:gd name="connsiteX4027" fmla="*/ 2867363 w 8023328"/>
              <a:gd name="connsiteY4027" fmla="*/ 238746 h 2380521"/>
              <a:gd name="connsiteX4028" fmla="*/ 2853510 w 8023328"/>
              <a:gd name="connsiteY4028" fmla="*/ 226348 h 2380521"/>
              <a:gd name="connsiteX4029" fmla="*/ 2867363 w 8023328"/>
              <a:gd name="connsiteY4029" fmla="*/ 212492 h 2380521"/>
              <a:gd name="connsiteX4030" fmla="*/ 2796538 w 8023328"/>
              <a:gd name="connsiteY4030" fmla="*/ 212492 h 2380521"/>
              <a:gd name="connsiteX4031" fmla="*/ 2808934 w 8023328"/>
              <a:gd name="connsiteY4031" fmla="*/ 226348 h 2380521"/>
              <a:gd name="connsiteX4032" fmla="*/ 2796538 w 8023328"/>
              <a:gd name="connsiteY4032" fmla="*/ 238746 h 2380521"/>
              <a:gd name="connsiteX4033" fmla="*/ 2782680 w 8023328"/>
              <a:gd name="connsiteY4033" fmla="*/ 226348 h 2380521"/>
              <a:gd name="connsiteX4034" fmla="*/ 2796538 w 8023328"/>
              <a:gd name="connsiteY4034" fmla="*/ 212492 h 2380521"/>
              <a:gd name="connsiteX4035" fmla="*/ 2725698 w 8023328"/>
              <a:gd name="connsiteY4035" fmla="*/ 212492 h 2380521"/>
              <a:gd name="connsiteX4036" fmla="*/ 2738102 w 8023328"/>
              <a:gd name="connsiteY4036" fmla="*/ 226348 h 2380521"/>
              <a:gd name="connsiteX4037" fmla="*/ 2725698 w 8023328"/>
              <a:gd name="connsiteY4037" fmla="*/ 238746 h 2380521"/>
              <a:gd name="connsiteX4038" fmla="*/ 2711852 w 8023328"/>
              <a:gd name="connsiteY4038" fmla="*/ 226348 h 2380521"/>
              <a:gd name="connsiteX4039" fmla="*/ 2725698 w 8023328"/>
              <a:gd name="connsiteY4039" fmla="*/ 212492 h 2380521"/>
              <a:gd name="connsiteX4040" fmla="*/ 2653420 w 8023328"/>
              <a:gd name="connsiteY4040" fmla="*/ 212492 h 2380521"/>
              <a:gd name="connsiteX4041" fmla="*/ 2667273 w 8023328"/>
              <a:gd name="connsiteY4041" fmla="*/ 226348 h 2380521"/>
              <a:gd name="connsiteX4042" fmla="*/ 2653420 w 8023328"/>
              <a:gd name="connsiteY4042" fmla="*/ 238746 h 2380521"/>
              <a:gd name="connsiteX4043" fmla="*/ 2641021 w 8023328"/>
              <a:gd name="connsiteY4043" fmla="*/ 226348 h 2380521"/>
              <a:gd name="connsiteX4044" fmla="*/ 2653420 w 8023328"/>
              <a:gd name="connsiteY4044" fmla="*/ 212492 h 2380521"/>
              <a:gd name="connsiteX4045" fmla="*/ 2582586 w 8023328"/>
              <a:gd name="connsiteY4045" fmla="*/ 212492 h 2380521"/>
              <a:gd name="connsiteX4046" fmla="*/ 2596439 w 8023328"/>
              <a:gd name="connsiteY4046" fmla="*/ 226348 h 2380521"/>
              <a:gd name="connsiteX4047" fmla="*/ 2582586 w 8023328"/>
              <a:gd name="connsiteY4047" fmla="*/ 238746 h 2380521"/>
              <a:gd name="connsiteX4048" fmla="*/ 2570189 w 8023328"/>
              <a:gd name="connsiteY4048" fmla="*/ 226348 h 2380521"/>
              <a:gd name="connsiteX4049" fmla="*/ 2582586 w 8023328"/>
              <a:gd name="connsiteY4049" fmla="*/ 212492 h 2380521"/>
              <a:gd name="connsiteX4050" fmla="*/ 2511029 w 8023328"/>
              <a:gd name="connsiteY4050" fmla="*/ 212492 h 2380521"/>
              <a:gd name="connsiteX4051" fmla="*/ 2525616 w 8023328"/>
              <a:gd name="connsiteY4051" fmla="*/ 226348 h 2380521"/>
              <a:gd name="connsiteX4052" fmla="*/ 2511029 w 8023328"/>
              <a:gd name="connsiteY4052" fmla="*/ 238746 h 2380521"/>
              <a:gd name="connsiteX4053" fmla="*/ 2499364 w 8023328"/>
              <a:gd name="connsiteY4053" fmla="*/ 226348 h 2380521"/>
              <a:gd name="connsiteX4054" fmla="*/ 2511029 w 8023328"/>
              <a:gd name="connsiteY4054" fmla="*/ 212492 h 2380521"/>
              <a:gd name="connsiteX4055" fmla="*/ 2439946 w 8023328"/>
              <a:gd name="connsiteY4055" fmla="*/ 212492 h 2380521"/>
              <a:gd name="connsiteX4056" fmla="*/ 2454732 w 8023328"/>
              <a:gd name="connsiteY4056" fmla="*/ 226348 h 2380521"/>
              <a:gd name="connsiteX4057" fmla="*/ 2439946 w 8023328"/>
              <a:gd name="connsiteY4057" fmla="*/ 238746 h 2380521"/>
              <a:gd name="connsiteX4058" fmla="*/ 2425156 w 8023328"/>
              <a:gd name="connsiteY4058" fmla="*/ 226348 h 2380521"/>
              <a:gd name="connsiteX4059" fmla="*/ 2439946 w 8023328"/>
              <a:gd name="connsiteY4059" fmla="*/ 212492 h 2380521"/>
              <a:gd name="connsiteX4060" fmla="*/ 2369110 w 8023328"/>
              <a:gd name="connsiteY4060" fmla="*/ 212492 h 2380521"/>
              <a:gd name="connsiteX4061" fmla="*/ 2383900 w 8023328"/>
              <a:gd name="connsiteY4061" fmla="*/ 226348 h 2380521"/>
              <a:gd name="connsiteX4062" fmla="*/ 2369110 w 8023328"/>
              <a:gd name="connsiteY4062" fmla="*/ 238746 h 2380521"/>
              <a:gd name="connsiteX4063" fmla="*/ 2354323 w 8023328"/>
              <a:gd name="connsiteY4063" fmla="*/ 226348 h 2380521"/>
              <a:gd name="connsiteX4064" fmla="*/ 2369110 w 8023328"/>
              <a:gd name="connsiteY4064" fmla="*/ 212492 h 2380521"/>
              <a:gd name="connsiteX4065" fmla="*/ 2298283 w 8023328"/>
              <a:gd name="connsiteY4065" fmla="*/ 212492 h 2380521"/>
              <a:gd name="connsiteX4066" fmla="*/ 2313070 w 8023328"/>
              <a:gd name="connsiteY4066" fmla="*/ 227280 h 2380521"/>
              <a:gd name="connsiteX4067" fmla="*/ 2298283 w 8023328"/>
              <a:gd name="connsiteY4067" fmla="*/ 242069 h 2380521"/>
              <a:gd name="connsiteX4068" fmla="*/ 2283493 w 8023328"/>
              <a:gd name="connsiteY4068" fmla="*/ 227280 h 2380521"/>
              <a:gd name="connsiteX4069" fmla="*/ 2298283 w 8023328"/>
              <a:gd name="connsiteY4069" fmla="*/ 212492 h 2380521"/>
              <a:gd name="connsiteX4070" fmla="*/ 2226517 w 8023328"/>
              <a:gd name="connsiteY4070" fmla="*/ 212492 h 2380521"/>
              <a:gd name="connsiteX4071" fmla="*/ 2238916 w 8023328"/>
              <a:gd name="connsiteY4071" fmla="*/ 227280 h 2380521"/>
              <a:gd name="connsiteX4072" fmla="*/ 2226517 w 8023328"/>
              <a:gd name="connsiteY4072" fmla="*/ 242069 h 2380521"/>
              <a:gd name="connsiteX4073" fmla="*/ 2212659 w 8023328"/>
              <a:gd name="connsiteY4073" fmla="*/ 227280 h 2380521"/>
              <a:gd name="connsiteX4074" fmla="*/ 2226517 w 8023328"/>
              <a:gd name="connsiteY4074" fmla="*/ 212492 h 2380521"/>
              <a:gd name="connsiteX4075" fmla="*/ 2155683 w 8023328"/>
              <a:gd name="connsiteY4075" fmla="*/ 212492 h 2380521"/>
              <a:gd name="connsiteX4076" fmla="*/ 2168081 w 8023328"/>
              <a:gd name="connsiteY4076" fmla="*/ 227280 h 2380521"/>
              <a:gd name="connsiteX4077" fmla="*/ 2155683 w 8023328"/>
              <a:gd name="connsiteY4077" fmla="*/ 242069 h 2380521"/>
              <a:gd name="connsiteX4078" fmla="*/ 2141827 w 8023328"/>
              <a:gd name="connsiteY4078" fmla="*/ 227280 h 2380521"/>
              <a:gd name="connsiteX4079" fmla="*/ 2155683 w 8023328"/>
              <a:gd name="connsiteY4079" fmla="*/ 212492 h 2380521"/>
              <a:gd name="connsiteX4080" fmla="*/ 2084851 w 8023328"/>
              <a:gd name="connsiteY4080" fmla="*/ 212492 h 2380521"/>
              <a:gd name="connsiteX4081" fmla="*/ 2097249 w 8023328"/>
              <a:gd name="connsiteY4081" fmla="*/ 227280 h 2380521"/>
              <a:gd name="connsiteX4082" fmla="*/ 2084851 w 8023328"/>
              <a:gd name="connsiteY4082" fmla="*/ 242069 h 2380521"/>
              <a:gd name="connsiteX4083" fmla="*/ 2070995 w 8023328"/>
              <a:gd name="connsiteY4083" fmla="*/ 227280 h 2380521"/>
              <a:gd name="connsiteX4084" fmla="*/ 2084851 w 8023328"/>
              <a:gd name="connsiteY4084" fmla="*/ 212492 h 2380521"/>
              <a:gd name="connsiteX4085" fmla="*/ 2011835 w 8023328"/>
              <a:gd name="connsiteY4085" fmla="*/ 212492 h 2380521"/>
              <a:gd name="connsiteX4086" fmla="*/ 2026421 w 8023328"/>
              <a:gd name="connsiteY4086" fmla="*/ 227280 h 2380521"/>
              <a:gd name="connsiteX4087" fmla="*/ 2011835 w 8023328"/>
              <a:gd name="connsiteY4087" fmla="*/ 242069 h 2380521"/>
              <a:gd name="connsiteX4088" fmla="*/ 2000168 w 8023328"/>
              <a:gd name="connsiteY4088" fmla="*/ 227280 h 2380521"/>
              <a:gd name="connsiteX4089" fmla="*/ 2011835 w 8023328"/>
              <a:gd name="connsiteY4089" fmla="*/ 212492 h 2380521"/>
              <a:gd name="connsiteX4090" fmla="*/ 1938362 w 8023328"/>
              <a:gd name="connsiteY4090" fmla="*/ 212492 h 2380521"/>
              <a:gd name="connsiteX4091" fmla="*/ 1952222 w 8023328"/>
              <a:gd name="connsiteY4091" fmla="*/ 227280 h 2380521"/>
              <a:gd name="connsiteX4092" fmla="*/ 1938362 w 8023328"/>
              <a:gd name="connsiteY4092" fmla="*/ 242069 h 2380521"/>
              <a:gd name="connsiteX4093" fmla="*/ 1925971 w 8023328"/>
              <a:gd name="connsiteY4093" fmla="*/ 227280 h 2380521"/>
              <a:gd name="connsiteX4094" fmla="*/ 1938362 w 8023328"/>
              <a:gd name="connsiteY4094" fmla="*/ 212492 h 2380521"/>
              <a:gd name="connsiteX4095" fmla="*/ 1867530 w 8023328"/>
              <a:gd name="connsiteY4095" fmla="*/ 212492 h 2380521"/>
              <a:gd name="connsiteX4096" fmla="*/ 1881387 w 8023328"/>
              <a:gd name="connsiteY4096" fmla="*/ 227280 h 2380521"/>
              <a:gd name="connsiteX4097" fmla="*/ 1867530 w 8023328"/>
              <a:gd name="connsiteY4097" fmla="*/ 242069 h 2380521"/>
              <a:gd name="connsiteX4098" fmla="*/ 1855129 w 8023328"/>
              <a:gd name="connsiteY4098" fmla="*/ 227280 h 2380521"/>
              <a:gd name="connsiteX4099" fmla="*/ 1867530 w 8023328"/>
              <a:gd name="connsiteY4099" fmla="*/ 212492 h 2380521"/>
              <a:gd name="connsiteX4100" fmla="*/ 1799087 w 8023328"/>
              <a:gd name="connsiteY4100" fmla="*/ 212492 h 2380521"/>
              <a:gd name="connsiteX4101" fmla="*/ 1813879 w 8023328"/>
              <a:gd name="connsiteY4101" fmla="*/ 227280 h 2380521"/>
              <a:gd name="connsiteX4102" fmla="*/ 1799087 w 8023328"/>
              <a:gd name="connsiteY4102" fmla="*/ 242069 h 2380521"/>
              <a:gd name="connsiteX4103" fmla="*/ 1784303 w 8023328"/>
              <a:gd name="connsiteY4103" fmla="*/ 227280 h 2380521"/>
              <a:gd name="connsiteX4104" fmla="*/ 1799087 w 8023328"/>
              <a:gd name="connsiteY4104" fmla="*/ 212492 h 2380521"/>
              <a:gd name="connsiteX4105" fmla="*/ 1728262 w 8023328"/>
              <a:gd name="connsiteY4105" fmla="*/ 212492 h 2380521"/>
              <a:gd name="connsiteX4106" fmla="*/ 1743052 w 8023328"/>
              <a:gd name="connsiteY4106" fmla="*/ 227280 h 2380521"/>
              <a:gd name="connsiteX4107" fmla="*/ 1728262 w 8023328"/>
              <a:gd name="connsiteY4107" fmla="*/ 242069 h 2380521"/>
              <a:gd name="connsiteX4108" fmla="*/ 1713472 w 8023328"/>
              <a:gd name="connsiteY4108" fmla="*/ 227280 h 2380521"/>
              <a:gd name="connsiteX4109" fmla="*/ 1728262 w 8023328"/>
              <a:gd name="connsiteY4109" fmla="*/ 212492 h 2380521"/>
              <a:gd name="connsiteX4110" fmla="*/ 1656498 w 8023328"/>
              <a:gd name="connsiteY4110" fmla="*/ 212492 h 2380521"/>
              <a:gd name="connsiteX4111" fmla="*/ 1668900 w 8023328"/>
              <a:gd name="connsiteY4111" fmla="*/ 227280 h 2380521"/>
              <a:gd name="connsiteX4112" fmla="*/ 1656498 w 8023328"/>
              <a:gd name="connsiteY4112" fmla="*/ 242069 h 2380521"/>
              <a:gd name="connsiteX4113" fmla="*/ 1642655 w 8023328"/>
              <a:gd name="connsiteY4113" fmla="*/ 227280 h 2380521"/>
              <a:gd name="connsiteX4114" fmla="*/ 1656498 w 8023328"/>
              <a:gd name="connsiteY4114" fmla="*/ 212492 h 2380521"/>
              <a:gd name="connsiteX4115" fmla="*/ 1582299 w 8023328"/>
              <a:gd name="connsiteY4115" fmla="*/ 212492 h 2380521"/>
              <a:gd name="connsiteX4116" fmla="*/ 1594704 w 8023328"/>
              <a:gd name="connsiteY4116" fmla="*/ 227280 h 2380521"/>
              <a:gd name="connsiteX4117" fmla="*/ 1582299 w 8023328"/>
              <a:gd name="connsiteY4117" fmla="*/ 242069 h 2380521"/>
              <a:gd name="connsiteX4118" fmla="*/ 1568441 w 8023328"/>
              <a:gd name="connsiteY4118" fmla="*/ 227280 h 2380521"/>
              <a:gd name="connsiteX4119" fmla="*/ 1582299 w 8023328"/>
              <a:gd name="connsiteY4119" fmla="*/ 212492 h 2380521"/>
              <a:gd name="connsiteX4120" fmla="*/ 1512198 w 8023328"/>
              <a:gd name="connsiteY4120" fmla="*/ 212492 h 2380521"/>
              <a:gd name="connsiteX4121" fmla="*/ 1523867 w 8023328"/>
              <a:gd name="connsiteY4121" fmla="*/ 227280 h 2380521"/>
              <a:gd name="connsiteX4122" fmla="*/ 1512198 w 8023328"/>
              <a:gd name="connsiteY4122" fmla="*/ 242069 h 2380521"/>
              <a:gd name="connsiteX4123" fmla="*/ 1497612 w 8023328"/>
              <a:gd name="connsiteY4123" fmla="*/ 227280 h 2380521"/>
              <a:gd name="connsiteX4124" fmla="*/ 1512198 w 8023328"/>
              <a:gd name="connsiteY4124" fmla="*/ 212492 h 2380521"/>
              <a:gd name="connsiteX4125" fmla="*/ 1439173 w 8023328"/>
              <a:gd name="connsiteY4125" fmla="*/ 212492 h 2380521"/>
              <a:gd name="connsiteX4126" fmla="*/ 1453026 w 8023328"/>
              <a:gd name="connsiteY4126" fmla="*/ 227280 h 2380521"/>
              <a:gd name="connsiteX4127" fmla="*/ 1439173 w 8023328"/>
              <a:gd name="connsiteY4127" fmla="*/ 242069 h 2380521"/>
              <a:gd name="connsiteX4128" fmla="*/ 1426777 w 8023328"/>
              <a:gd name="connsiteY4128" fmla="*/ 227280 h 2380521"/>
              <a:gd name="connsiteX4129" fmla="*/ 1439173 w 8023328"/>
              <a:gd name="connsiteY4129" fmla="*/ 212492 h 2380521"/>
              <a:gd name="connsiteX4130" fmla="*/ 1368349 w 8023328"/>
              <a:gd name="connsiteY4130" fmla="*/ 212492 h 2380521"/>
              <a:gd name="connsiteX4131" fmla="*/ 1382203 w 8023328"/>
              <a:gd name="connsiteY4131" fmla="*/ 227280 h 2380521"/>
              <a:gd name="connsiteX4132" fmla="*/ 1368349 w 8023328"/>
              <a:gd name="connsiteY4132" fmla="*/ 242069 h 2380521"/>
              <a:gd name="connsiteX4133" fmla="*/ 1355950 w 8023328"/>
              <a:gd name="connsiteY4133" fmla="*/ 227280 h 2380521"/>
              <a:gd name="connsiteX4134" fmla="*/ 1368349 w 8023328"/>
              <a:gd name="connsiteY4134" fmla="*/ 212492 h 2380521"/>
              <a:gd name="connsiteX4135" fmla="*/ 1297520 w 8023328"/>
              <a:gd name="connsiteY4135" fmla="*/ 212492 h 2380521"/>
              <a:gd name="connsiteX4136" fmla="*/ 1311374 w 8023328"/>
              <a:gd name="connsiteY4136" fmla="*/ 227280 h 2380521"/>
              <a:gd name="connsiteX4137" fmla="*/ 1297520 w 8023328"/>
              <a:gd name="connsiteY4137" fmla="*/ 242069 h 2380521"/>
              <a:gd name="connsiteX4138" fmla="*/ 1285121 w 8023328"/>
              <a:gd name="connsiteY4138" fmla="*/ 227280 h 2380521"/>
              <a:gd name="connsiteX4139" fmla="*/ 1297520 w 8023328"/>
              <a:gd name="connsiteY4139" fmla="*/ 212492 h 2380521"/>
              <a:gd name="connsiteX4140" fmla="*/ 1225708 w 8023328"/>
              <a:gd name="connsiteY4140" fmla="*/ 212492 h 2380521"/>
              <a:gd name="connsiteX4141" fmla="*/ 1240496 w 8023328"/>
              <a:gd name="connsiteY4141" fmla="*/ 227280 h 2380521"/>
              <a:gd name="connsiteX4142" fmla="*/ 1225708 w 8023328"/>
              <a:gd name="connsiteY4142" fmla="*/ 242069 h 2380521"/>
              <a:gd name="connsiteX4143" fmla="*/ 1210934 w 8023328"/>
              <a:gd name="connsiteY4143" fmla="*/ 227280 h 2380521"/>
              <a:gd name="connsiteX4144" fmla="*/ 1225708 w 8023328"/>
              <a:gd name="connsiteY4144" fmla="*/ 212492 h 2380521"/>
              <a:gd name="connsiteX4145" fmla="*/ 1154891 w 8023328"/>
              <a:gd name="connsiteY4145" fmla="*/ 212492 h 2380521"/>
              <a:gd name="connsiteX4146" fmla="*/ 1169683 w 8023328"/>
              <a:gd name="connsiteY4146" fmla="*/ 227280 h 2380521"/>
              <a:gd name="connsiteX4147" fmla="*/ 1154891 w 8023328"/>
              <a:gd name="connsiteY4147" fmla="*/ 242069 h 2380521"/>
              <a:gd name="connsiteX4148" fmla="*/ 1140105 w 8023328"/>
              <a:gd name="connsiteY4148" fmla="*/ 227280 h 2380521"/>
              <a:gd name="connsiteX4149" fmla="*/ 1154891 w 8023328"/>
              <a:gd name="connsiteY4149" fmla="*/ 212492 h 2380521"/>
              <a:gd name="connsiteX4150" fmla="*/ 1084063 w 8023328"/>
              <a:gd name="connsiteY4150" fmla="*/ 212492 h 2380521"/>
              <a:gd name="connsiteX4151" fmla="*/ 1098847 w 8023328"/>
              <a:gd name="connsiteY4151" fmla="*/ 227280 h 2380521"/>
              <a:gd name="connsiteX4152" fmla="*/ 1084063 w 8023328"/>
              <a:gd name="connsiteY4152" fmla="*/ 242069 h 2380521"/>
              <a:gd name="connsiteX4153" fmla="*/ 1069276 w 8023328"/>
              <a:gd name="connsiteY4153" fmla="*/ 227280 h 2380521"/>
              <a:gd name="connsiteX4154" fmla="*/ 1084063 w 8023328"/>
              <a:gd name="connsiteY4154" fmla="*/ 212492 h 2380521"/>
              <a:gd name="connsiteX4155" fmla="*/ 3013723 w 8023328"/>
              <a:gd name="connsiteY4155" fmla="*/ 141661 h 2380521"/>
              <a:gd name="connsiteX4156" fmla="*/ 3028140 w 8023328"/>
              <a:gd name="connsiteY4156" fmla="*/ 155517 h 2380521"/>
              <a:gd name="connsiteX4157" fmla="*/ 3013723 w 8023328"/>
              <a:gd name="connsiteY4157" fmla="*/ 167915 h 2380521"/>
              <a:gd name="connsiteX4158" fmla="*/ 2998545 w 8023328"/>
              <a:gd name="connsiteY4158" fmla="*/ 155517 h 2380521"/>
              <a:gd name="connsiteX4159" fmla="*/ 3013723 w 8023328"/>
              <a:gd name="connsiteY4159" fmla="*/ 141661 h 2380521"/>
              <a:gd name="connsiteX4160" fmla="*/ 2942497 w 8023328"/>
              <a:gd name="connsiteY4160" fmla="*/ 141661 h 2380521"/>
              <a:gd name="connsiteX4161" fmla="*/ 2957293 w 8023328"/>
              <a:gd name="connsiteY4161" fmla="*/ 155517 h 2380521"/>
              <a:gd name="connsiteX4162" fmla="*/ 2942497 w 8023328"/>
              <a:gd name="connsiteY4162" fmla="*/ 167915 h 2380521"/>
              <a:gd name="connsiteX4163" fmla="*/ 2927716 w 8023328"/>
              <a:gd name="connsiteY4163" fmla="*/ 155517 h 2380521"/>
              <a:gd name="connsiteX4164" fmla="*/ 2942497 w 8023328"/>
              <a:gd name="connsiteY4164" fmla="*/ 141661 h 2380521"/>
              <a:gd name="connsiteX4165" fmla="*/ 2867363 w 8023328"/>
              <a:gd name="connsiteY4165" fmla="*/ 141661 h 2380521"/>
              <a:gd name="connsiteX4166" fmla="*/ 2879765 w 8023328"/>
              <a:gd name="connsiteY4166" fmla="*/ 155517 h 2380521"/>
              <a:gd name="connsiteX4167" fmla="*/ 2867363 w 8023328"/>
              <a:gd name="connsiteY4167" fmla="*/ 167915 h 2380521"/>
              <a:gd name="connsiteX4168" fmla="*/ 2853510 w 8023328"/>
              <a:gd name="connsiteY4168" fmla="*/ 155517 h 2380521"/>
              <a:gd name="connsiteX4169" fmla="*/ 2867363 w 8023328"/>
              <a:gd name="connsiteY4169" fmla="*/ 141661 h 2380521"/>
              <a:gd name="connsiteX4170" fmla="*/ 2796538 w 8023328"/>
              <a:gd name="connsiteY4170" fmla="*/ 141661 h 2380521"/>
              <a:gd name="connsiteX4171" fmla="*/ 2808940 w 8023328"/>
              <a:gd name="connsiteY4171" fmla="*/ 155517 h 2380521"/>
              <a:gd name="connsiteX4172" fmla="*/ 2796538 w 8023328"/>
              <a:gd name="connsiteY4172" fmla="*/ 167915 h 2380521"/>
              <a:gd name="connsiteX4173" fmla="*/ 2782683 w 8023328"/>
              <a:gd name="connsiteY4173" fmla="*/ 155517 h 2380521"/>
              <a:gd name="connsiteX4174" fmla="*/ 2796538 w 8023328"/>
              <a:gd name="connsiteY4174" fmla="*/ 141661 h 2380521"/>
              <a:gd name="connsiteX4175" fmla="*/ 2725703 w 8023328"/>
              <a:gd name="connsiteY4175" fmla="*/ 141661 h 2380521"/>
              <a:gd name="connsiteX4176" fmla="*/ 2738105 w 8023328"/>
              <a:gd name="connsiteY4176" fmla="*/ 155517 h 2380521"/>
              <a:gd name="connsiteX4177" fmla="*/ 2725703 w 8023328"/>
              <a:gd name="connsiteY4177" fmla="*/ 167915 h 2380521"/>
              <a:gd name="connsiteX4178" fmla="*/ 2711852 w 8023328"/>
              <a:gd name="connsiteY4178" fmla="*/ 155517 h 2380521"/>
              <a:gd name="connsiteX4179" fmla="*/ 2725703 w 8023328"/>
              <a:gd name="connsiteY4179" fmla="*/ 141661 h 2380521"/>
              <a:gd name="connsiteX4180" fmla="*/ 2653420 w 8023328"/>
              <a:gd name="connsiteY4180" fmla="*/ 141661 h 2380521"/>
              <a:gd name="connsiteX4181" fmla="*/ 2667273 w 8023328"/>
              <a:gd name="connsiteY4181" fmla="*/ 155517 h 2380521"/>
              <a:gd name="connsiteX4182" fmla="*/ 2653420 w 8023328"/>
              <a:gd name="connsiteY4182" fmla="*/ 167915 h 2380521"/>
              <a:gd name="connsiteX4183" fmla="*/ 2641021 w 8023328"/>
              <a:gd name="connsiteY4183" fmla="*/ 155517 h 2380521"/>
              <a:gd name="connsiteX4184" fmla="*/ 2653420 w 8023328"/>
              <a:gd name="connsiteY4184" fmla="*/ 141661 h 2380521"/>
              <a:gd name="connsiteX4185" fmla="*/ 2582586 w 8023328"/>
              <a:gd name="connsiteY4185" fmla="*/ 141661 h 2380521"/>
              <a:gd name="connsiteX4186" fmla="*/ 2596442 w 8023328"/>
              <a:gd name="connsiteY4186" fmla="*/ 155517 h 2380521"/>
              <a:gd name="connsiteX4187" fmla="*/ 2582586 w 8023328"/>
              <a:gd name="connsiteY4187" fmla="*/ 167915 h 2380521"/>
              <a:gd name="connsiteX4188" fmla="*/ 2570189 w 8023328"/>
              <a:gd name="connsiteY4188" fmla="*/ 155517 h 2380521"/>
              <a:gd name="connsiteX4189" fmla="*/ 2582586 w 8023328"/>
              <a:gd name="connsiteY4189" fmla="*/ 141661 h 2380521"/>
              <a:gd name="connsiteX4190" fmla="*/ 2511034 w 8023328"/>
              <a:gd name="connsiteY4190" fmla="*/ 141661 h 2380521"/>
              <a:gd name="connsiteX4191" fmla="*/ 2525616 w 8023328"/>
              <a:gd name="connsiteY4191" fmla="*/ 155517 h 2380521"/>
              <a:gd name="connsiteX4192" fmla="*/ 2511034 w 8023328"/>
              <a:gd name="connsiteY4192" fmla="*/ 167915 h 2380521"/>
              <a:gd name="connsiteX4193" fmla="*/ 2499364 w 8023328"/>
              <a:gd name="connsiteY4193" fmla="*/ 155517 h 2380521"/>
              <a:gd name="connsiteX4194" fmla="*/ 2511034 w 8023328"/>
              <a:gd name="connsiteY4194" fmla="*/ 141661 h 2380521"/>
              <a:gd name="connsiteX4195" fmla="*/ 2439946 w 8023328"/>
              <a:gd name="connsiteY4195" fmla="*/ 141661 h 2380521"/>
              <a:gd name="connsiteX4196" fmla="*/ 2454734 w 8023328"/>
              <a:gd name="connsiteY4196" fmla="*/ 155517 h 2380521"/>
              <a:gd name="connsiteX4197" fmla="*/ 2439946 w 8023328"/>
              <a:gd name="connsiteY4197" fmla="*/ 167915 h 2380521"/>
              <a:gd name="connsiteX4198" fmla="*/ 2425159 w 8023328"/>
              <a:gd name="connsiteY4198" fmla="*/ 155517 h 2380521"/>
              <a:gd name="connsiteX4199" fmla="*/ 2439946 w 8023328"/>
              <a:gd name="connsiteY4199" fmla="*/ 141661 h 2380521"/>
              <a:gd name="connsiteX4200" fmla="*/ 2369114 w 8023328"/>
              <a:gd name="connsiteY4200" fmla="*/ 141661 h 2380521"/>
              <a:gd name="connsiteX4201" fmla="*/ 2383900 w 8023328"/>
              <a:gd name="connsiteY4201" fmla="*/ 155517 h 2380521"/>
              <a:gd name="connsiteX4202" fmla="*/ 2369114 w 8023328"/>
              <a:gd name="connsiteY4202" fmla="*/ 167915 h 2380521"/>
              <a:gd name="connsiteX4203" fmla="*/ 2354323 w 8023328"/>
              <a:gd name="connsiteY4203" fmla="*/ 155517 h 2380521"/>
              <a:gd name="connsiteX4204" fmla="*/ 2369114 w 8023328"/>
              <a:gd name="connsiteY4204" fmla="*/ 141661 h 2380521"/>
              <a:gd name="connsiteX4205" fmla="*/ 2298283 w 8023328"/>
              <a:gd name="connsiteY4205" fmla="*/ 141661 h 2380521"/>
              <a:gd name="connsiteX4206" fmla="*/ 2313070 w 8023328"/>
              <a:gd name="connsiteY4206" fmla="*/ 155517 h 2380521"/>
              <a:gd name="connsiteX4207" fmla="*/ 2298283 w 8023328"/>
              <a:gd name="connsiteY4207" fmla="*/ 167915 h 2380521"/>
              <a:gd name="connsiteX4208" fmla="*/ 2283493 w 8023328"/>
              <a:gd name="connsiteY4208" fmla="*/ 155517 h 2380521"/>
              <a:gd name="connsiteX4209" fmla="*/ 2298283 w 8023328"/>
              <a:gd name="connsiteY4209" fmla="*/ 141661 h 2380521"/>
              <a:gd name="connsiteX4210" fmla="*/ 2226517 w 8023328"/>
              <a:gd name="connsiteY4210" fmla="*/ 141661 h 2380521"/>
              <a:gd name="connsiteX4211" fmla="*/ 2238916 w 8023328"/>
              <a:gd name="connsiteY4211" fmla="*/ 155517 h 2380521"/>
              <a:gd name="connsiteX4212" fmla="*/ 2226517 w 8023328"/>
              <a:gd name="connsiteY4212" fmla="*/ 167915 h 2380521"/>
              <a:gd name="connsiteX4213" fmla="*/ 2212659 w 8023328"/>
              <a:gd name="connsiteY4213" fmla="*/ 155517 h 2380521"/>
              <a:gd name="connsiteX4214" fmla="*/ 2226517 w 8023328"/>
              <a:gd name="connsiteY4214" fmla="*/ 141661 h 2380521"/>
              <a:gd name="connsiteX4215" fmla="*/ 2155683 w 8023328"/>
              <a:gd name="connsiteY4215" fmla="*/ 141661 h 2380521"/>
              <a:gd name="connsiteX4216" fmla="*/ 2168084 w 8023328"/>
              <a:gd name="connsiteY4216" fmla="*/ 155517 h 2380521"/>
              <a:gd name="connsiteX4217" fmla="*/ 2155683 w 8023328"/>
              <a:gd name="connsiteY4217" fmla="*/ 167915 h 2380521"/>
              <a:gd name="connsiteX4218" fmla="*/ 2141827 w 8023328"/>
              <a:gd name="connsiteY4218" fmla="*/ 155517 h 2380521"/>
              <a:gd name="connsiteX4219" fmla="*/ 2155683 w 8023328"/>
              <a:gd name="connsiteY4219" fmla="*/ 141661 h 2380521"/>
              <a:gd name="connsiteX4220" fmla="*/ 2084851 w 8023328"/>
              <a:gd name="connsiteY4220" fmla="*/ 141661 h 2380521"/>
              <a:gd name="connsiteX4221" fmla="*/ 2097249 w 8023328"/>
              <a:gd name="connsiteY4221" fmla="*/ 155517 h 2380521"/>
              <a:gd name="connsiteX4222" fmla="*/ 2084851 w 8023328"/>
              <a:gd name="connsiteY4222" fmla="*/ 167915 h 2380521"/>
              <a:gd name="connsiteX4223" fmla="*/ 2070995 w 8023328"/>
              <a:gd name="connsiteY4223" fmla="*/ 155517 h 2380521"/>
              <a:gd name="connsiteX4224" fmla="*/ 2084851 w 8023328"/>
              <a:gd name="connsiteY4224" fmla="*/ 141661 h 2380521"/>
              <a:gd name="connsiteX4225" fmla="*/ 2011835 w 8023328"/>
              <a:gd name="connsiteY4225" fmla="*/ 141661 h 2380521"/>
              <a:gd name="connsiteX4226" fmla="*/ 2026421 w 8023328"/>
              <a:gd name="connsiteY4226" fmla="*/ 155517 h 2380521"/>
              <a:gd name="connsiteX4227" fmla="*/ 2011835 w 8023328"/>
              <a:gd name="connsiteY4227" fmla="*/ 167915 h 2380521"/>
              <a:gd name="connsiteX4228" fmla="*/ 2000168 w 8023328"/>
              <a:gd name="connsiteY4228" fmla="*/ 155517 h 2380521"/>
              <a:gd name="connsiteX4229" fmla="*/ 2011835 w 8023328"/>
              <a:gd name="connsiteY4229" fmla="*/ 141661 h 2380521"/>
              <a:gd name="connsiteX4230" fmla="*/ 1938365 w 8023328"/>
              <a:gd name="connsiteY4230" fmla="*/ 141661 h 2380521"/>
              <a:gd name="connsiteX4231" fmla="*/ 1952222 w 8023328"/>
              <a:gd name="connsiteY4231" fmla="*/ 155517 h 2380521"/>
              <a:gd name="connsiteX4232" fmla="*/ 1938365 w 8023328"/>
              <a:gd name="connsiteY4232" fmla="*/ 167915 h 2380521"/>
              <a:gd name="connsiteX4233" fmla="*/ 1925971 w 8023328"/>
              <a:gd name="connsiteY4233" fmla="*/ 155517 h 2380521"/>
              <a:gd name="connsiteX4234" fmla="*/ 1938365 w 8023328"/>
              <a:gd name="connsiteY4234" fmla="*/ 141661 h 2380521"/>
              <a:gd name="connsiteX4235" fmla="*/ 1869922 w 8023328"/>
              <a:gd name="connsiteY4235" fmla="*/ 141661 h 2380521"/>
              <a:gd name="connsiteX4236" fmla="*/ 1884712 w 8023328"/>
              <a:gd name="connsiteY4236" fmla="*/ 155517 h 2380521"/>
              <a:gd name="connsiteX4237" fmla="*/ 1869922 w 8023328"/>
              <a:gd name="connsiteY4237" fmla="*/ 167915 h 2380521"/>
              <a:gd name="connsiteX4238" fmla="*/ 1855131 w 8023328"/>
              <a:gd name="connsiteY4238" fmla="*/ 155517 h 2380521"/>
              <a:gd name="connsiteX4239" fmla="*/ 1869922 w 8023328"/>
              <a:gd name="connsiteY4239" fmla="*/ 141661 h 2380521"/>
              <a:gd name="connsiteX4240" fmla="*/ 1799087 w 8023328"/>
              <a:gd name="connsiteY4240" fmla="*/ 141661 h 2380521"/>
              <a:gd name="connsiteX4241" fmla="*/ 1813879 w 8023328"/>
              <a:gd name="connsiteY4241" fmla="*/ 155517 h 2380521"/>
              <a:gd name="connsiteX4242" fmla="*/ 1799087 w 8023328"/>
              <a:gd name="connsiteY4242" fmla="*/ 167915 h 2380521"/>
              <a:gd name="connsiteX4243" fmla="*/ 1784303 w 8023328"/>
              <a:gd name="connsiteY4243" fmla="*/ 155517 h 2380521"/>
              <a:gd name="connsiteX4244" fmla="*/ 1799087 w 8023328"/>
              <a:gd name="connsiteY4244" fmla="*/ 141661 h 2380521"/>
              <a:gd name="connsiteX4245" fmla="*/ 1728262 w 8023328"/>
              <a:gd name="connsiteY4245" fmla="*/ 141661 h 2380521"/>
              <a:gd name="connsiteX4246" fmla="*/ 1743052 w 8023328"/>
              <a:gd name="connsiteY4246" fmla="*/ 155517 h 2380521"/>
              <a:gd name="connsiteX4247" fmla="*/ 1728262 w 8023328"/>
              <a:gd name="connsiteY4247" fmla="*/ 167915 h 2380521"/>
              <a:gd name="connsiteX4248" fmla="*/ 1713474 w 8023328"/>
              <a:gd name="connsiteY4248" fmla="*/ 155517 h 2380521"/>
              <a:gd name="connsiteX4249" fmla="*/ 1728262 w 8023328"/>
              <a:gd name="connsiteY4249" fmla="*/ 141661 h 2380521"/>
              <a:gd name="connsiteX4250" fmla="*/ 1656501 w 8023328"/>
              <a:gd name="connsiteY4250" fmla="*/ 141661 h 2380521"/>
              <a:gd name="connsiteX4251" fmla="*/ 1668900 w 8023328"/>
              <a:gd name="connsiteY4251" fmla="*/ 156450 h 2380521"/>
              <a:gd name="connsiteX4252" fmla="*/ 1656501 w 8023328"/>
              <a:gd name="connsiteY4252" fmla="*/ 171239 h 2380521"/>
              <a:gd name="connsiteX4253" fmla="*/ 1642655 w 8023328"/>
              <a:gd name="connsiteY4253" fmla="*/ 156450 h 2380521"/>
              <a:gd name="connsiteX4254" fmla="*/ 1656501 w 8023328"/>
              <a:gd name="connsiteY4254" fmla="*/ 141661 h 2380521"/>
              <a:gd name="connsiteX4255" fmla="*/ 1582299 w 8023328"/>
              <a:gd name="connsiteY4255" fmla="*/ 141661 h 2380521"/>
              <a:gd name="connsiteX4256" fmla="*/ 1594704 w 8023328"/>
              <a:gd name="connsiteY4256" fmla="*/ 156450 h 2380521"/>
              <a:gd name="connsiteX4257" fmla="*/ 1582299 w 8023328"/>
              <a:gd name="connsiteY4257" fmla="*/ 171239 h 2380521"/>
              <a:gd name="connsiteX4258" fmla="*/ 1568444 w 8023328"/>
              <a:gd name="connsiteY4258" fmla="*/ 156450 h 2380521"/>
              <a:gd name="connsiteX4259" fmla="*/ 1582299 w 8023328"/>
              <a:gd name="connsiteY4259" fmla="*/ 141661 h 2380521"/>
              <a:gd name="connsiteX4260" fmla="*/ 1512199 w 8023328"/>
              <a:gd name="connsiteY4260" fmla="*/ 141661 h 2380521"/>
              <a:gd name="connsiteX4261" fmla="*/ 1523867 w 8023328"/>
              <a:gd name="connsiteY4261" fmla="*/ 156450 h 2380521"/>
              <a:gd name="connsiteX4262" fmla="*/ 1512199 w 8023328"/>
              <a:gd name="connsiteY4262" fmla="*/ 171239 h 2380521"/>
              <a:gd name="connsiteX4263" fmla="*/ 1497612 w 8023328"/>
              <a:gd name="connsiteY4263" fmla="*/ 156450 h 2380521"/>
              <a:gd name="connsiteX4264" fmla="*/ 1512199 w 8023328"/>
              <a:gd name="connsiteY4264" fmla="*/ 141661 h 2380521"/>
              <a:gd name="connsiteX4265" fmla="*/ 1439173 w 8023328"/>
              <a:gd name="connsiteY4265" fmla="*/ 141661 h 2380521"/>
              <a:gd name="connsiteX4266" fmla="*/ 1453026 w 8023328"/>
              <a:gd name="connsiteY4266" fmla="*/ 156450 h 2380521"/>
              <a:gd name="connsiteX4267" fmla="*/ 1439173 w 8023328"/>
              <a:gd name="connsiteY4267" fmla="*/ 171239 h 2380521"/>
              <a:gd name="connsiteX4268" fmla="*/ 1426777 w 8023328"/>
              <a:gd name="connsiteY4268" fmla="*/ 156450 h 2380521"/>
              <a:gd name="connsiteX4269" fmla="*/ 1439173 w 8023328"/>
              <a:gd name="connsiteY4269" fmla="*/ 141661 h 2380521"/>
              <a:gd name="connsiteX4270" fmla="*/ 1368349 w 8023328"/>
              <a:gd name="connsiteY4270" fmla="*/ 141661 h 2380521"/>
              <a:gd name="connsiteX4271" fmla="*/ 1382203 w 8023328"/>
              <a:gd name="connsiteY4271" fmla="*/ 156450 h 2380521"/>
              <a:gd name="connsiteX4272" fmla="*/ 1368349 w 8023328"/>
              <a:gd name="connsiteY4272" fmla="*/ 171239 h 2380521"/>
              <a:gd name="connsiteX4273" fmla="*/ 1355953 w 8023328"/>
              <a:gd name="connsiteY4273" fmla="*/ 156450 h 2380521"/>
              <a:gd name="connsiteX4274" fmla="*/ 1368349 w 8023328"/>
              <a:gd name="connsiteY4274" fmla="*/ 141661 h 2380521"/>
              <a:gd name="connsiteX4275" fmla="*/ 1297520 w 8023328"/>
              <a:gd name="connsiteY4275" fmla="*/ 141661 h 2380521"/>
              <a:gd name="connsiteX4276" fmla="*/ 1311374 w 8023328"/>
              <a:gd name="connsiteY4276" fmla="*/ 156450 h 2380521"/>
              <a:gd name="connsiteX4277" fmla="*/ 1297520 w 8023328"/>
              <a:gd name="connsiteY4277" fmla="*/ 171239 h 2380521"/>
              <a:gd name="connsiteX4278" fmla="*/ 1285121 w 8023328"/>
              <a:gd name="connsiteY4278" fmla="*/ 156450 h 2380521"/>
              <a:gd name="connsiteX4279" fmla="*/ 1297520 w 8023328"/>
              <a:gd name="connsiteY4279" fmla="*/ 141661 h 2380521"/>
              <a:gd name="connsiteX4280" fmla="*/ 2796538 w 8023328"/>
              <a:gd name="connsiteY4280" fmla="*/ 70831 h 2380521"/>
              <a:gd name="connsiteX4281" fmla="*/ 2808940 w 8023328"/>
              <a:gd name="connsiteY4281" fmla="*/ 84687 h 2380521"/>
              <a:gd name="connsiteX4282" fmla="*/ 2796538 w 8023328"/>
              <a:gd name="connsiteY4282" fmla="*/ 97085 h 2380521"/>
              <a:gd name="connsiteX4283" fmla="*/ 2782683 w 8023328"/>
              <a:gd name="connsiteY4283" fmla="*/ 84687 h 2380521"/>
              <a:gd name="connsiteX4284" fmla="*/ 2796538 w 8023328"/>
              <a:gd name="connsiteY4284" fmla="*/ 70831 h 2380521"/>
              <a:gd name="connsiteX4285" fmla="*/ 2725703 w 8023328"/>
              <a:gd name="connsiteY4285" fmla="*/ 70831 h 2380521"/>
              <a:gd name="connsiteX4286" fmla="*/ 2738105 w 8023328"/>
              <a:gd name="connsiteY4286" fmla="*/ 84687 h 2380521"/>
              <a:gd name="connsiteX4287" fmla="*/ 2725703 w 8023328"/>
              <a:gd name="connsiteY4287" fmla="*/ 97085 h 2380521"/>
              <a:gd name="connsiteX4288" fmla="*/ 2711852 w 8023328"/>
              <a:gd name="connsiteY4288" fmla="*/ 84687 h 2380521"/>
              <a:gd name="connsiteX4289" fmla="*/ 2725703 w 8023328"/>
              <a:gd name="connsiteY4289" fmla="*/ 70831 h 2380521"/>
              <a:gd name="connsiteX4290" fmla="*/ 2653420 w 8023328"/>
              <a:gd name="connsiteY4290" fmla="*/ 70831 h 2380521"/>
              <a:gd name="connsiteX4291" fmla="*/ 2667273 w 8023328"/>
              <a:gd name="connsiteY4291" fmla="*/ 84687 h 2380521"/>
              <a:gd name="connsiteX4292" fmla="*/ 2653420 w 8023328"/>
              <a:gd name="connsiteY4292" fmla="*/ 97085 h 2380521"/>
              <a:gd name="connsiteX4293" fmla="*/ 2641021 w 8023328"/>
              <a:gd name="connsiteY4293" fmla="*/ 84687 h 2380521"/>
              <a:gd name="connsiteX4294" fmla="*/ 2653420 w 8023328"/>
              <a:gd name="connsiteY4294" fmla="*/ 70831 h 2380521"/>
              <a:gd name="connsiteX4295" fmla="*/ 2582586 w 8023328"/>
              <a:gd name="connsiteY4295" fmla="*/ 70831 h 2380521"/>
              <a:gd name="connsiteX4296" fmla="*/ 2596442 w 8023328"/>
              <a:gd name="connsiteY4296" fmla="*/ 84687 h 2380521"/>
              <a:gd name="connsiteX4297" fmla="*/ 2582586 w 8023328"/>
              <a:gd name="connsiteY4297" fmla="*/ 97085 h 2380521"/>
              <a:gd name="connsiteX4298" fmla="*/ 2570189 w 8023328"/>
              <a:gd name="connsiteY4298" fmla="*/ 84687 h 2380521"/>
              <a:gd name="connsiteX4299" fmla="*/ 2582586 w 8023328"/>
              <a:gd name="connsiteY4299" fmla="*/ 70831 h 2380521"/>
              <a:gd name="connsiteX4300" fmla="*/ 2511034 w 8023328"/>
              <a:gd name="connsiteY4300" fmla="*/ 70831 h 2380521"/>
              <a:gd name="connsiteX4301" fmla="*/ 2525616 w 8023328"/>
              <a:gd name="connsiteY4301" fmla="*/ 84687 h 2380521"/>
              <a:gd name="connsiteX4302" fmla="*/ 2511034 w 8023328"/>
              <a:gd name="connsiteY4302" fmla="*/ 97085 h 2380521"/>
              <a:gd name="connsiteX4303" fmla="*/ 2499364 w 8023328"/>
              <a:gd name="connsiteY4303" fmla="*/ 84687 h 2380521"/>
              <a:gd name="connsiteX4304" fmla="*/ 2511034 w 8023328"/>
              <a:gd name="connsiteY4304" fmla="*/ 70831 h 2380521"/>
              <a:gd name="connsiteX4305" fmla="*/ 2439946 w 8023328"/>
              <a:gd name="connsiteY4305" fmla="*/ 70831 h 2380521"/>
              <a:gd name="connsiteX4306" fmla="*/ 2454737 w 8023328"/>
              <a:gd name="connsiteY4306" fmla="*/ 84687 h 2380521"/>
              <a:gd name="connsiteX4307" fmla="*/ 2439946 w 8023328"/>
              <a:gd name="connsiteY4307" fmla="*/ 97085 h 2380521"/>
              <a:gd name="connsiteX4308" fmla="*/ 2425159 w 8023328"/>
              <a:gd name="connsiteY4308" fmla="*/ 84687 h 2380521"/>
              <a:gd name="connsiteX4309" fmla="*/ 2439946 w 8023328"/>
              <a:gd name="connsiteY4309" fmla="*/ 70831 h 2380521"/>
              <a:gd name="connsiteX4310" fmla="*/ 2369114 w 8023328"/>
              <a:gd name="connsiteY4310" fmla="*/ 70831 h 2380521"/>
              <a:gd name="connsiteX4311" fmla="*/ 2383900 w 8023328"/>
              <a:gd name="connsiteY4311" fmla="*/ 84687 h 2380521"/>
              <a:gd name="connsiteX4312" fmla="*/ 2369114 w 8023328"/>
              <a:gd name="connsiteY4312" fmla="*/ 97085 h 2380521"/>
              <a:gd name="connsiteX4313" fmla="*/ 2354323 w 8023328"/>
              <a:gd name="connsiteY4313" fmla="*/ 84687 h 2380521"/>
              <a:gd name="connsiteX4314" fmla="*/ 2369114 w 8023328"/>
              <a:gd name="connsiteY4314" fmla="*/ 70831 h 2380521"/>
              <a:gd name="connsiteX4315" fmla="*/ 2298283 w 8023328"/>
              <a:gd name="connsiteY4315" fmla="*/ 70831 h 2380521"/>
              <a:gd name="connsiteX4316" fmla="*/ 2313070 w 8023328"/>
              <a:gd name="connsiteY4316" fmla="*/ 84687 h 2380521"/>
              <a:gd name="connsiteX4317" fmla="*/ 2298283 w 8023328"/>
              <a:gd name="connsiteY4317" fmla="*/ 97085 h 2380521"/>
              <a:gd name="connsiteX4318" fmla="*/ 2283493 w 8023328"/>
              <a:gd name="connsiteY4318" fmla="*/ 84687 h 2380521"/>
              <a:gd name="connsiteX4319" fmla="*/ 2298283 w 8023328"/>
              <a:gd name="connsiteY4319" fmla="*/ 70831 h 2380521"/>
              <a:gd name="connsiteX4320" fmla="*/ 2226517 w 8023328"/>
              <a:gd name="connsiteY4320" fmla="*/ 70831 h 2380521"/>
              <a:gd name="connsiteX4321" fmla="*/ 2238916 w 8023328"/>
              <a:gd name="connsiteY4321" fmla="*/ 84687 h 2380521"/>
              <a:gd name="connsiteX4322" fmla="*/ 2226517 w 8023328"/>
              <a:gd name="connsiteY4322" fmla="*/ 97085 h 2380521"/>
              <a:gd name="connsiteX4323" fmla="*/ 2212659 w 8023328"/>
              <a:gd name="connsiteY4323" fmla="*/ 84687 h 2380521"/>
              <a:gd name="connsiteX4324" fmla="*/ 2226517 w 8023328"/>
              <a:gd name="connsiteY4324" fmla="*/ 70831 h 2380521"/>
              <a:gd name="connsiteX4325" fmla="*/ 2155683 w 8023328"/>
              <a:gd name="connsiteY4325" fmla="*/ 70831 h 2380521"/>
              <a:gd name="connsiteX4326" fmla="*/ 2168084 w 8023328"/>
              <a:gd name="connsiteY4326" fmla="*/ 84687 h 2380521"/>
              <a:gd name="connsiteX4327" fmla="*/ 2155683 w 8023328"/>
              <a:gd name="connsiteY4327" fmla="*/ 97085 h 2380521"/>
              <a:gd name="connsiteX4328" fmla="*/ 2141827 w 8023328"/>
              <a:gd name="connsiteY4328" fmla="*/ 84687 h 2380521"/>
              <a:gd name="connsiteX4329" fmla="*/ 2155683 w 8023328"/>
              <a:gd name="connsiteY4329" fmla="*/ 70831 h 2380521"/>
              <a:gd name="connsiteX4330" fmla="*/ 2083393 w 8023328"/>
              <a:gd name="connsiteY4330" fmla="*/ 70831 h 2380521"/>
              <a:gd name="connsiteX4331" fmla="*/ 2097249 w 8023328"/>
              <a:gd name="connsiteY4331" fmla="*/ 84687 h 2380521"/>
              <a:gd name="connsiteX4332" fmla="*/ 2083393 w 8023328"/>
              <a:gd name="connsiteY4332" fmla="*/ 97085 h 2380521"/>
              <a:gd name="connsiteX4333" fmla="*/ 2070995 w 8023328"/>
              <a:gd name="connsiteY4333" fmla="*/ 84687 h 2380521"/>
              <a:gd name="connsiteX4334" fmla="*/ 2083393 w 8023328"/>
              <a:gd name="connsiteY4334" fmla="*/ 70831 h 2380521"/>
              <a:gd name="connsiteX4335" fmla="*/ 2011835 w 8023328"/>
              <a:gd name="connsiteY4335" fmla="*/ 70831 h 2380521"/>
              <a:gd name="connsiteX4336" fmla="*/ 2026421 w 8023328"/>
              <a:gd name="connsiteY4336" fmla="*/ 84687 h 2380521"/>
              <a:gd name="connsiteX4337" fmla="*/ 2011835 w 8023328"/>
              <a:gd name="connsiteY4337" fmla="*/ 97085 h 2380521"/>
              <a:gd name="connsiteX4338" fmla="*/ 2000168 w 8023328"/>
              <a:gd name="connsiteY4338" fmla="*/ 84687 h 2380521"/>
              <a:gd name="connsiteX4339" fmla="*/ 2011835 w 8023328"/>
              <a:gd name="connsiteY4339" fmla="*/ 70831 h 2380521"/>
              <a:gd name="connsiteX4340" fmla="*/ 1938365 w 8023328"/>
              <a:gd name="connsiteY4340" fmla="*/ 70831 h 2380521"/>
              <a:gd name="connsiteX4341" fmla="*/ 1952222 w 8023328"/>
              <a:gd name="connsiteY4341" fmla="*/ 84687 h 2380521"/>
              <a:gd name="connsiteX4342" fmla="*/ 1938365 w 8023328"/>
              <a:gd name="connsiteY4342" fmla="*/ 97085 h 2380521"/>
              <a:gd name="connsiteX4343" fmla="*/ 1925971 w 8023328"/>
              <a:gd name="connsiteY4343" fmla="*/ 84687 h 2380521"/>
              <a:gd name="connsiteX4344" fmla="*/ 1938365 w 8023328"/>
              <a:gd name="connsiteY4344" fmla="*/ 70831 h 2380521"/>
              <a:gd name="connsiteX4345" fmla="*/ 1869922 w 8023328"/>
              <a:gd name="connsiteY4345" fmla="*/ 70831 h 2380521"/>
              <a:gd name="connsiteX4346" fmla="*/ 1884712 w 8023328"/>
              <a:gd name="connsiteY4346" fmla="*/ 84687 h 2380521"/>
              <a:gd name="connsiteX4347" fmla="*/ 1869922 w 8023328"/>
              <a:gd name="connsiteY4347" fmla="*/ 97085 h 2380521"/>
              <a:gd name="connsiteX4348" fmla="*/ 1855131 w 8023328"/>
              <a:gd name="connsiteY4348" fmla="*/ 84687 h 2380521"/>
              <a:gd name="connsiteX4349" fmla="*/ 1869922 w 8023328"/>
              <a:gd name="connsiteY4349" fmla="*/ 70831 h 2380521"/>
              <a:gd name="connsiteX4350" fmla="*/ 1799087 w 8023328"/>
              <a:gd name="connsiteY4350" fmla="*/ 70831 h 2380521"/>
              <a:gd name="connsiteX4351" fmla="*/ 1813879 w 8023328"/>
              <a:gd name="connsiteY4351" fmla="*/ 84687 h 2380521"/>
              <a:gd name="connsiteX4352" fmla="*/ 1799087 w 8023328"/>
              <a:gd name="connsiteY4352" fmla="*/ 97085 h 2380521"/>
              <a:gd name="connsiteX4353" fmla="*/ 1784303 w 8023328"/>
              <a:gd name="connsiteY4353" fmla="*/ 84687 h 2380521"/>
              <a:gd name="connsiteX4354" fmla="*/ 1799087 w 8023328"/>
              <a:gd name="connsiteY4354" fmla="*/ 70831 h 2380521"/>
              <a:gd name="connsiteX4355" fmla="*/ 1728262 w 8023328"/>
              <a:gd name="connsiteY4355" fmla="*/ 70831 h 2380521"/>
              <a:gd name="connsiteX4356" fmla="*/ 1743052 w 8023328"/>
              <a:gd name="connsiteY4356" fmla="*/ 84687 h 2380521"/>
              <a:gd name="connsiteX4357" fmla="*/ 1728262 w 8023328"/>
              <a:gd name="connsiteY4357" fmla="*/ 97085 h 2380521"/>
              <a:gd name="connsiteX4358" fmla="*/ 1713474 w 8023328"/>
              <a:gd name="connsiteY4358" fmla="*/ 84687 h 2380521"/>
              <a:gd name="connsiteX4359" fmla="*/ 1728262 w 8023328"/>
              <a:gd name="connsiteY4359" fmla="*/ 70831 h 2380521"/>
              <a:gd name="connsiteX4360" fmla="*/ 1656501 w 8023328"/>
              <a:gd name="connsiteY4360" fmla="*/ 70831 h 2380521"/>
              <a:gd name="connsiteX4361" fmla="*/ 1668900 w 8023328"/>
              <a:gd name="connsiteY4361" fmla="*/ 84687 h 2380521"/>
              <a:gd name="connsiteX4362" fmla="*/ 1656501 w 8023328"/>
              <a:gd name="connsiteY4362" fmla="*/ 97085 h 2380521"/>
              <a:gd name="connsiteX4363" fmla="*/ 1642655 w 8023328"/>
              <a:gd name="connsiteY4363" fmla="*/ 84687 h 2380521"/>
              <a:gd name="connsiteX4364" fmla="*/ 1656501 w 8023328"/>
              <a:gd name="connsiteY4364" fmla="*/ 70831 h 2380521"/>
              <a:gd name="connsiteX4365" fmla="*/ 1582299 w 8023328"/>
              <a:gd name="connsiteY4365" fmla="*/ 70831 h 2380521"/>
              <a:gd name="connsiteX4366" fmla="*/ 1594704 w 8023328"/>
              <a:gd name="connsiteY4366" fmla="*/ 84687 h 2380521"/>
              <a:gd name="connsiteX4367" fmla="*/ 1582299 w 8023328"/>
              <a:gd name="connsiteY4367" fmla="*/ 97085 h 2380521"/>
              <a:gd name="connsiteX4368" fmla="*/ 1568444 w 8023328"/>
              <a:gd name="connsiteY4368" fmla="*/ 84687 h 2380521"/>
              <a:gd name="connsiteX4369" fmla="*/ 1582299 w 8023328"/>
              <a:gd name="connsiteY4369" fmla="*/ 70831 h 2380521"/>
              <a:gd name="connsiteX4370" fmla="*/ 2796538 w 8023328"/>
              <a:gd name="connsiteY4370" fmla="*/ 0 h 2380521"/>
              <a:gd name="connsiteX4371" fmla="*/ 2808940 w 8023328"/>
              <a:gd name="connsiteY4371" fmla="*/ 12397 h 2380521"/>
              <a:gd name="connsiteX4372" fmla="*/ 2796538 w 8023328"/>
              <a:gd name="connsiteY4372" fmla="*/ 26254 h 2380521"/>
              <a:gd name="connsiteX4373" fmla="*/ 2782683 w 8023328"/>
              <a:gd name="connsiteY4373" fmla="*/ 12397 h 2380521"/>
              <a:gd name="connsiteX4374" fmla="*/ 2796538 w 8023328"/>
              <a:gd name="connsiteY4374" fmla="*/ 0 h 2380521"/>
              <a:gd name="connsiteX4375" fmla="*/ 2725703 w 8023328"/>
              <a:gd name="connsiteY4375" fmla="*/ 0 h 2380521"/>
              <a:gd name="connsiteX4376" fmla="*/ 2738105 w 8023328"/>
              <a:gd name="connsiteY4376" fmla="*/ 12397 h 2380521"/>
              <a:gd name="connsiteX4377" fmla="*/ 2725703 w 8023328"/>
              <a:gd name="connsiteY4377" fmla="*/ 26254 h 2380521"/>
              <a:gd name="connsiteX4378" fmla="*/ 2711852 w 8023328"/>
              <a:gd name="connsiteY4378" fmla="*/ 12397 h 2380521"/>
              <a:gd name="connsiteX4379" fmla="*/ 2725703 w 8023328"/>
              <a:gd name="connsiteY4379" fmla="*/ 0 h 2380521"/>
              <a:gd name="connsiteX4380" fmla="*/ 2653420 w 8023328"/>
              <a:gd name="connsiteY4380" fmla="*/ 0 h 2380521"/>
              <a:gd name="connsiteX4381" fmla="*/ 2667273 w 8023328"/>
              <a:gd name="connsiteY4381" fmla="*/ 12397 h 2380521"/>
              <a:gd name="connsiteX4382" fmla="*/ 2653420 w 8023328"/>
              <a:gd name="connsiteY4382" fmla="*/ 26254 h 2380521"/>
              <a:gd name="connsiteX4383" fmla="*/ 2641021 w 8023328"/>
              <a:gd name="connsiteY4383" fmla="*/ 12397 h 2380521"/>
              <a:gd name="connsiteX4384" fmla="*/ 2653420 w 8023328"/>
              <a:gd name="connsiteY4384" fmla="*/ 0 h 2380521"/>
              <a:gd name="connsiteX4385" fmla="*/ 2582586 w 8023328"/>
              <a:gd name="connsiteY4385" fmla="*/ 0 h 2380521"/>
              <a:gd name="connsiteX4386" fmla="*/ 2596442 w 8023328"/>
              <a:gd name="connsiteY4386" fmla="*/ 12397 h 2380521"/>
              <a:gd name="connsiteX4387" fmla="*/ 2582586 w 8023328"/>
              <a:gd name="connsiteY4387" fmla="*/ 26254 h 2380521"/>
              <a:gd name="connsiteX4388" fmla="*/ 2570189 w 8023328"/>
              <a:gd name="connsiteY4388" fmla="*/ 12397 h 2380521"/>
              <a:gd name="connsiteX4389" fmla="*/ 2582586 w 8023328"/>
              <a:gd name="connsiteY4389" fmla="*/ 0 h 2380521"/>
              <a:gd name="connsiteX4390" fmla="*/ 2511034 w 8023328"/>
              <a:gd name="connsiteY4390" fmla="*/ 0 h 2380521"/>
              <a:gd name="connsiteX4391" fmla="*/ 2525616 w 8023328"/>
              <a:gd name="connsiteY4391" fmla="*/ 12397 h 2380521"/>
              <a:gd name="connsiteX4392" fmla="*/ 2511034 w 8023328"/>
              <a:gd name="connsiteY4392" fmla="*/ 26254 h 2380521"/>
              <a:gd name="connsiteX4393" fmla="*/ 2499364 w 8023328"/>
              <a:gd name="connsiteY4393" fmla="*/ 12397 h 2380521"/>
              <a:gd name="connsiteX4394" fmla="*/ 2511034 w 8023328"/>
              <a:gd name="connsiteY4394" fmla="*/ 0 h 2380521"/>
              <a:gd name="connsiteX4395" fmla="*/ 2439946 w 8023328"/>
              <a:gd name="connsiteY4395" fmla="*/ 0 h 2380521"/>
              <a:gd name="connsiteX4396" fmla="*/ 2454737 w 8023328"/>
              <a:gd name="connsiteY4396" fmla="*/ 12397 h 2380521"/>
              <a:gd name="connsiteX4397" fmla="*/ 2439946 w 8023328"/>
              <a:gd name="connsiteY4397" fmla="*/ 26254 h 2380521"/>
              <a:gd name="connsiteX4398" fmla="*/ 2425159 w 8023328"/>
              <a:gd name="connsiteY4398" fmla="*/ 12397 h 2380521"/>
              <a:gd name="connsiteX4399" fmla="*/ 2439946 w 8023328"/>
              <a:gd name="connsiteY4399" fmla="*/ 0 h 2380521"/>
              <a:gd name="connsiteX4400" fmla="*/ 2369114 w 8023328"/>
              <a:gd name="connsiteY4400" fmla="*/ 0 h 2380521"/>
              <a:gd name="connsiteX4401" fmla="*/ 2383900 w 8023328"/>
              <a:gd name="connsiteY4401" fmla="*/ 12397 h 2380521"/>
              <a:gd name="connsiteX4402" fmla="*/ 2369114 w 8023328"/>
              <a:gd name="connsiteY4402" fmla="*/ 26254 h 2380521"/>
              <a:gd name="connsiteX4403" fmla="*/ 2354323 w 8023328"/>
              <a:gd name="connsiteY4403" fmla="*/ 12397 h 2380521"/>
              <a:gd name="connsiteX4404" fmla="*/ 2369114 w 8023328"/>
              <a:gd name="connsiteY4404" fmla="*/ 0 h 2380521"/>
              <a:gd name="connsiteX4405" fmla="*/ 2298283 w 8023328"/>
              <a:gd name="connsiteY4405" fmla="*/ 0 h 2380521"/>
              <a:gd name="connsiteX4406" fmla="*/ 2313070 w 8023328"/>
              <a:gd name="connsiteY4406" fmla="*/ 12397 h 2380521"/>
              <a:gd name="connsiteX4407" fmla="*/ 2298283 w 8023328"/>
              <a:gd name="connsiteY4407" fmla="*/ 26254 h 2380521"/>
              <a:gd name="connsiteX4408" fmla="*/ 2283493 w 8023328"/>
              <a:gd name="connsiteY4408" fmla="*/ 12397 h 2380521"/>
              <a:gd name="connsiteX4409" fmla="*/ 2298283 w 8023328"/>
              <a:gd name="connsiteY4409" fmla="*/ 0 h 2380521"/>
              <a:gd name="connsiteX4410" fmla="*/ 2226517 w 8023328"/>
              <a:gd name="connsiteY4410" fmla="*/ 0 h 2380521"/>
              <a:gd name="connsiteX4411" fmla="*/ 2238916 w 8023328"/>
              <a:gd name="connsiteY4411" fmla="*/ 13856 h 2380521"/>
              <a:gd name="connsiteX4412" fmla="*/ 2226517 w 8023328"/>
              <a:gd name="connsiteY4412" fmla="*/ 26254 h 2380521"/>
              <a:gd name="connsiteX4413" fmla="*/ 2212659 w 8023328"/>
              <a:gd name="connsiteY4413" fmla="*/ 13856 h 2380521"/>
              <a:gd name="connsiteX4414" fmla="*/ 2226517 w 8023328"/>
              <a:gd name="connsiteY4414" fmla="*/ 0 h 2380521"/>
              <a:gd name="connsiteX4415" fmla="*/ 2155683 w 8023328"/>
              <a:gd name="connsiteY4415" fmla="*/ 0 h 2380521"/>
              <a:gd name="connsiteX4416" fmla="*/ 2168084 w 8023328"/>
              <a:gd name="connsiteY4416" fmla="*/ 13856 h 2380521"/>
              <a:gd name="connsiteX4417" fmla="*/ 2155683 w 8023328"/>
              <a:gd name="connsiteY4417" fmla="*/ 26254 h 2380521"/>
              <a:gd name="connsiteX4418" fmla="*/ 2141827 w 8023328"/>
              <a:gd name="connsiteY4418" fmla="*/ 13856 h 2380521"/>
              <a:gd name="connsiteX4419" fmla="*/ 2155683 w 8023328"/>
              <a:gd name="connsiteY4419" fmla="*/ 0 h 2380521"/>
              <a:gd name="connsiteX4420" fmla="*/ 2083393 w 8023328"/>
              <a:gd name="connsiteY4420" fmla="*/ 0 h 2380521"/>
              <a:gd name="connsiteX4421" fmla="*/ 2097249 w 8023328"/>
              <a:gd name="connsiteY4421" fmla="*/ 13856 h 2380521"/>
              <a:gd name="connsiteX4422" fmla="*/ 2083393 w 8023328"/>
              <a:gd name="connsiteY4422" fmla="*/ 26254 h 2380521"/>
              <a:gd name="connsiteX4423" fmla="*/ 2070995 w 8023328"/>
              <a:gd name="connsiteY4423" fmla="*/ 13856 h 2380521"/>
              <a:gd name="connsiteX4424" fmla="*/ 2083393 w 8023328"/>
              <a:gd name="connsiteY4424" fmla="*/ 0 h 2380521"/>
              <a:gd name="connsiteX4425" fmla="*/ 2011835 w 8023328"/>
              <a:gd name="connsiteY4425" fmla="*/ 0 h 2380521"/>
              <a:gd name="connsiteX4426" fmla="*/ 2026421 w 8023328"/>
              <a:gd name="connsiteY4426" fmla="*/ 13856 h 2380521"/>
              <a:gd name="connsiteX4427" fmla="*/ 2011835 w 8023328"/>
              <a:gd name="connsiteY4427" fmla="*/ 26254 h 2380521"/>
              <a:gd name="connsiteX4428" fmla="*/ 2000168 w 8023328"/>
              <a:gd name="connsiteY4428" fmla="*/ 13856 h 2380521"/>
              <a:gd name="connsiteX4429" fmla="*/ 2011835 w 8023328"/>
              <a:gd name="connsiteY4429" fmla="*/ 0 h 2380521"/>
              <a:gd name="connsiteX4430" fmla="*/ 1938365 w 8023328"/>
              <a:gd name="connsiteY4430" fmla="*/ 0 h 2380521"/>
              <a:gd name="connsiteX4431" fmla="*/ 1952222 w 8023328"/>
              <a:gd name="connsiteY4431" fmla="*/ 13856 h 2380521"/>
              <a:gd name="connsiteX4432" fmla="*/ 1938365 w 8023328"/>
              <a:gd name="connsiteY4432" fmla="*/ 26254 h 2380521"/>
              <a:gd name="connsiteX4433" fmla="*/ 1925971 w 8023328"/>
              <a:gd name="connsiteY4433" fmla="*/ 13856 h 2380521"/>
              <a:gd name="connsiteX4434" fmla="*/ 1938365 w 8023328"/>
              <a:gd name="connsiteY4434" fmla="*/ 0 h 2380521"/>
              <a:gd name="connsiteX4435" fmla="*/ 1869922 w 8023328"/>
              <a:gd name="connsiteY4435" fmla="*/ 0 h 2380521"/>
              <a:gd name="connsiteX4436" fmla="*/ 1884712 w 8023328"/>
              <a:gd name="connsiteY4436" fmla="*/ 13856 h 2380521"/>
              <a:gd name="connsiteX4437" fmla="*/ 1869922 w 8023328"/>
              <a:gd name="connsiteY4437" fmla="*/ 26254 h 2380521"/>
              <a:gd name="connsiteX4438" fmla="*/ 1855131 w 8023328"/>
              <a:gd name="connsiteY4438" fmla="*/ 13856 h 2380521"/>
              <a:gd name="connsiteX4439" fmla="*/ 1869922 w 8023328"/>
              <a:gd name="connsiteY4439" fmla="*/ 0 h 2380521"/>
              <a:gd name="connsiteX4440" fmla="*/ 1799087 w 8023328"/>
              <a:gd name="connsiteY4440" fmla="*/ 0 h 2380521"/>
              <a:gd name="connsiteX4441" fmla="*/ 1813879 w 8023328"/>
              <a:gd name="connsiteY4441" fmla="*/ 13856 h 2380521"/>
              <a:gd name="connsiteX4442" fmla="*/ 1799087 w 8023328"/>
              <a:gd name="connsiteY4442" fmla="*/ 26254 h 2380521"/>
              <a:gd name="connsiteX4443" fmla="*/ 1784303 w 8023328"/>
              <a:gd name="connsiteY4443" fmla="*/ 13856 h 2380521"/>
              <a:gd name="connsiteX4444" fmla="*/ 1799087 w 8023328"/>
              <a:gd name="connsiteY4444" fmla="*/ 0 h 2380521"/>
              <a:gd name="connsiteX4445" fmla="*/ 1728262 w 8023328"/>
              <a:gd name="connsiteY4445" fmla="*/ 0 h 2380521"/>
              <a:gd name="connsiteX4446" fmla="*/ 1743052 w 8023328"/>
              <a:gd name="connsiteY4446" fmla="*/ 13856 h 2380521"/>
              <a:gd name="connsiteX4447" fmla="*/ 1728262 w 8023328"/>
              <a:gd name="connsiteY4447" fmla="*/ 26254 h 2380521"/>
              <a:gd name="connsiteX4448" fmla="*/ 1713474 w 8023328"/>
              <a:gd name="connsiteY4448" fmla="*/ 13856 h 2380521"/>
              <a:gd name="connsiteX4449" fmla="*/ 1728262 w 8023328"/>
              <a:gd name="connsiteY4449" fmla="*/ 0 h 2380521"/>
              <a:gd name="connsiteX4450" fmla="*/ 1656501 w 8023328"/>
              <a:gd name="connsiteY4450" fmla="*/ 0 h 2380521"/>
              <a:gd name="connsiteX4451" fmla="*/ 1668900 w 8023328"/>
              <a:gd name="connsiteY4451" fmla="*/ 13856 h 2380521"/>
              <a:gd name="connsiteX4452" fmla="*/ 1656501 w 8023328"/>
              <a:gd name="connsiteY4452" fmla="*/ 26254 h 2380521"/>
              <a:gd name="connsiteX4453" fmla="*/ 1642655 w 8023328"/>
              <a:gd name="connsiteY4453" fmla="*/ 13856 h 2380521"/>
              <a:gd name="connsiteX4454" fmla="*/ 1656501 w 8023328"/>
              <a:gd name="connsiteY4454" fmla="*/ 0 h 2380521"/>
              <a:gd name="connsiteX4455" fmla="*/ 1582299 w 8023328"/>
              <a:gd name="connsiteY4455" fmla="*/ 0 h 2380521"/>
              <a:gd name="connsiteX4456" fmla="*/ 1594704 w 8023328"/>
              <a:gd name="connsiteY4456" fmla="*/ 13856 h 2380521"/>
              <a:gd name="connsiteX4457" fmla="*/ 1582299 w 8023328"/>
              <a:gd name="connsiteY4457" fmla="*/ 26254 h 2380521"/>
              <a:gd name="connsiteX4458" fmla="*/ 1568444 w 8023328"/>
              <a:gd name="connsiteY4458" fmla="*/ 13856 h 2380521"/>
              <a:gd name="connsiteX4459" fmla="*/ 1582299 w 8023328"/>
              <a:gd name="connsiteY4459" fmla="*/ 0 h 23805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</a:cxnLst>
            <a:rect l="l" t="t" r="r" b="b"/>
            <a:pathLst>
              <a:path w="8023328" h="2380521">
                <a:moveTo>
                  <a:pt x="8010930" y="2354267"/>
                </a:moveTo>
                <a:cubicBezTo>
                  <a:pt x="8018223" y="2354267"/>
                  <a:pt x="8023328" y="2360101"/>
                  <a:pt x="8023328" y="2366665"/>
                </a:cubicBezTo>
                <a:cubicBezTo>
                  <a:pt x="8023328" y="2373958"/>
                  <a:pt x="8018223" y="2380521"/>
                  <a:pt x="8010930" y="2380521"/>
                </a:cubicBezTo>
                <a:cubicBezTo>
                  <a:pt x="8002908" y="2380521"/>
                  <a:pt x="7997074" y="2373958"/>
                  <a:pt x="7997074" y="2366665"/>
                </a:cubicBezTo>
                <a:cubicBezTo>
                  <a:pt x="7997074" y="2360101"/>
                  <a:pt x="8002908" y="2354267"/>
                  <a:pt x="8010930" y="2354267"/>
                </a:cubicBezTo>
                <a:close/>
                <a:moveTo>
                  <a:pt x="7940099" y="2354267"/>
                </a:moveTo>
                <a:cubicBezTo>
                  <a:pt x="7945933" y="2354267"/>
                  <a:pt x="7952497" y="2360101"/>
                  <a:pt x="7952497" y="2366665"/>
                </a:cubicBezTo>
                <a:cubicBezTo>
                  <a:pt x="7952497" y="2373958"/>
                  <a:pt x="7945933" y="2380521"/>
                  <a:pt x="7940099" y="2380521"/>
                </a:cubicBezTo>
                <a:cubicBezTo>
                  <a:pt x="7932077" y="2380521"/>
                  <a:pt x="7926243" y="2373958"/>
                  <a:pt x="7926243" y="2366665"/>
                </a:cubicBezTo>
                <a:cubicBezTo>
                  <a:pt x="7926243" y="2360101"/>
                  <a:pt x="7932077" y="2354267"/>
                  <a:pt x="7940099" y="2354267"/>
                </a:cubicBezTo>
                <a:close/>
                <a:moveTo>
                  <a:pt x="7869269" y="2354267"/>
                </a:moveTo>
                <a:cubicBezTo>
                  <a:pt x="7875833" y="2354267"/>
                  <a:pt x="7881667" y="2360101"/>
                  <a:pt x="7881667" y="2366665"/>
                </a:cubicBezTo>
                <a:cubicBezTo>
                  <a:pt x="7881667" y="2373958"/>
                  <a:pt x="7875833" y="2380521"/>
                  <a:pt x="7869269" y="2380521"/>
                </a:cubicBezTo>
                <a:cubicBezTo>
                  <a:pt x="7861976" y="2380521"/>
                  <a:pt x="7855413" y="2373958"/>
                  <a:pt x="7855413" y="2366665"/>
                </a:cubicBezTo>
                <a:cubicBezTo>
                  <a:pt x="7855413" y="2360101"/>
                  <a:pt x="7861976" y="2354267"/>
                  <a:pt x="7869269" y="2354267"/>
                </a:cubicBezTo>
                <a:close/>
                <a:moveTo>
                  <a:pt x="7796980" y="2354267"/>
                </a:moveTo>
                <a:cubicBezTo>
                  <a:pt x="7805002" y="2354267"/>
                  <a:pt x="7810836" y="2360101"/>
                  <a:pt x="7810836" y="2366665"/>
                </a:cubicBezTo>
                <a:cubicBezTo>
                  <a:pt x="7810836" y="2373958"/>
                  <a:pt x="7805002" y="2380521"/>
                  <a:pt x="7796980" y="2380521"/>
                </a:cubicBezTo>
                <a:cubicBezTo>
                  <a:pt x="7791145" y="2380521"/>
                  <a:pt x="7784582" y="2373958"/>
                  <a:pt x="7784582" y="2366665"/>
                </a:cubicBezTo>
                <a:cubicBezTo>
                  <a:pt x="7784582" y="2360101"/>
                  <a:pt x="7791145" y="2354267"/>
                  <a:pt x="7796980" y="2354267"/>
                </a:cubicBezTo>
                <a:close/>
                <a:moveTo>
                  <a:pt x="8010930" y="2283438"/>
                </a:moveTo>
                <a:cubicBezTo>
                  <a:pt x="8018223" y="2283438"/>
                  <a:pt x="8023328" y="2288543"/>
                  <a:pt x="8023328" y="2295835"/>
                </a:cubicBezTo>
                <a:cubicBezTo>
                  <a:pt x="8023328" y="2303857"/>
                  <a:pt x="8018223" y="2309691"/>
                  <a:pt x="8010930" y="2309691"/>
                </a:cubicBezTo>
                <a:cubicBezTo>
                  <a:pt x="8002908" y="2309691"/>
                  <a:pt x="7997074" y="2303857"/>
                  <a:pt x="7997074" y="2295835"/>
                </a:cubicBezTo>
                <a:cubicBezTo>
                  <a:pt x="7997074" y="2288543"/>
                  <a:pt x="8002908" y="2283438"/>
                  <a:pt x="8010930" y="2283438"/>
                </a:cubicBezTo>
                <a:close/>
                <a:moveTo>
                  <a:pt x="7940099" y="2283438"/>
                </a:moveTo>
                <a:cubicBezTo>
                  <a:pt x="7945933" y="2283438"/>
                  <a:pt x="7952497" y="2288543"/>
                  <a:pt x="7952497" y="2295835"/>
                </a:cubicBezTo>
                <a:cubicBezTo>
                  <a:pt x="7952497" y="2303857"/>
                  <a:pt x="7945933" y="2309691"/>
                  <a:pt x="7940099" y="2309691"/>
                </a:cubicBezTo>
                <a:cubicBezTo>
                  <a:pt x="7932077" y="2309691"/>
                  <a:pt x="7926243" y="2303857"/>
                  <a:pt x="7926243" y="2295835"/>
                </a:cubicBezTo>
                <a:cubicBezTo>
                  <a:pt x="7926243" y="2288543"/>
                  <a:pt x="7932077" y="2283438"/>
                  <a:pt x="7940099" y="2283438"/>
                </a:cubicBezTo>
                <a:close/>
                <a:moveTo>
                  <a:pt x="7869269" y="2283438"/>
                </a:moveTo>
                <a:cubicBezTo>
                  <a:pt x="7875833" y="2283438"/>
                  <a:pt x="7881667" y="2288543"/>
                  <a:pt x="7881667" y="2295835"/>
                </a:cubicBezTo>
                <a:cubicBezTo>
                  <a:pt x="7881667" y="2303857"/>
                  <a:pt x="7875833" y="2309691"/>
                  <a:pt x="7869269" y="2309691"/>
                </a:cubicBezTo>
                <a:cubicBezTo>
                  <a:pt x="7861976" y="2309691"/>
                  <a:pt x="7855413" y="2303857"/>
                  <a:pt x="7855413" y="2295835"/>
                </a:cubicBezTo>
                <a:cubicBezTo>
                  <a:pt x="7855413" y="2288543"/>
                  <a:pt x="7861976" y="2283438"/>
                  <a:pt x="7869269" y="2283438"/>
                </a:cubicBezTo>
                <a:close/>
                <a:moveTo>
                  <a:pt x="7796980" y="2283438"/>
                </a:moveTo>
                <a:cubicBezTo>
                  <a:pt x="7805002" y="2283438"/>
                  <a:pt x="7810836" y="2288543"/>
                  <a:pt x="7810836" y="2295835"/>
                </a:cubicBezTo>
                <a:cubicBezTo>
                  <a:pt x="7810836" y="2303857"/>
                  <a:pt x="7805002" y="2309691"/>
                  <a:pt x="7796980" y="2309691"/>
                </a:cubicBezTo>
                <a:cubicBezTo>
                  <a:pt x="7791145" y="2309691"/>
                  <a:pt x="7784582" y="2303857"/>
                  <a:pt x="7784582" y="2295835"/>
                </a:cubicBezTo>
                <a:cubicBezTo>
                  <a:pt x="7784582" y="2288543"/>
                  <a:pt x="7791145" y="2283438"/>
                  <a:pt x="7796980" y="2283438"/>
                </a:cubicBezTo>
                <a:close/>
                <a:moveTo>
                  <a:pt x="7726151" y="2283438"/>
                </a:moveTo>
                <a:cubicBezTo>
                  <a:pt x="7734173" y="2283438"/>
                  <a:pt x="7740007" y="2288543"/>
                  <a:pt x="7740007" y="2295835"/>
                </a:cubicBezTo>
                <a:cubicBezTo>
                  <a:pt x="7740007" y="2303857"/>
                  <a:pt x="7734173" y="2309691"/>
                  <a:pt x="7726151" y="2309691"/>
                </a:cubicBezTo>
                <a:cubicBezTo>
                  <a:pt x="7718858" y="2309691"/>
                  <a:pt x="7713753" y="2303857"/>
                  <a:pt x="7713753" y="2295835"/>
                </a:cubicBezTo>
                <a:cubicBezTo>
                  <a:pt x="7713753" y="2288543"/>
                  <a:pt x="7718858" y="2283438"/>
                  <a:pt x="7726151" y="2283438"/>
                </a:cubicBezTo>
                <a:close/>
                <a:moveTo>
                  <a:pt x="7940099" y="2209234"/>
                </a:moveTo>
                <a:cubicBezTo>
                  <a:pt x="7945933" y="2209234"/>
                  <a:pt x="7952497" y="2216239"/>
                  <a:pt x="7952497" y="2224022"/>
                </a:cubicBezTo>
                <a:cubicBezTo>
                  <a:pt x="7952497" y="2232584"/>
                  <a:pt x="7945933" y="2238810"/>
                  <a:pt x="7940099" y="2238810"/>
                </a:cubicBezTo>
                <a:cubicBezTo>
                  <a:pt x="7932077" y="2238810"/>
                  <a:pt x="7926243" y="2232584"/>
                  <a:pt x="7926243" y="2224022"/>
                </a:cubicBezTo>
                <a:cubicBezTo>
                  <a:pt x="7926243" y="2216239"/>
                  <a:pt x="7932077" y="2209234"/>
                  <a:pt x="7940099" y="2209234"/>
                </a:cubicBezTo>
                <a:close/>
                <a:moveTo>
                  <a:pt x="7867811" y="2209234"/>
                </a:moveTo>
                <a:cubicBezTo>
                  <a:pt x="7875833" y="2209234"/>
                  <a:pt x="7881667" y="2216239"/>
                  <a:pt x="7881667" y="2224022"/>
                </a:cubicBezTo>
                <a:cubicBezTo>
                  <a:pt x="7881667" y="2232584"/>
                  <a:pt x="7875833" y="2238810"/>
                  <a:pt x="7867811" y="2238810"/>
                </a:cubicBezTo>
                <a:cubicBezTo>
                  <a:pt x="7861976" y="2238810"/>
                  <a:pt x="7855413" y="2232584"/>
                  <a:pt x="7855413" y="2224022"/>
                </a:cubicBezTo>
                <a:cubicBezTo>
                  <a:pt x="7855413" y="2216239"/>
                  <a:pt x="7861976" y="2209234"/>
                  <a:pt x="7867811" y="2209234"/>
                </a:cubicBezTo>
                <a:close/>
                <a:moveTo>
                  <a:pt x="7796980" y="2209234"/>
                </a:moveTo>
                <a:cubicBezTo>
                  <a:pt x="7805002" y="2209234"/>
                  <a:pt x="7810836" y="2216239"/>
                  <a:pt x="7810836" y="2224022"/>
                </a:cubicBezTo>
                <a:cubicBezTo>
                  <a:pt x="7810836" y="2232584"/>
                  <a:pt x="7805002" y="2238810"/>
                  <a:pt x="7796980" y="2238810"/>
                </a:cubicBezTo>
                <a:cubicBezTo>
                  <a:pt x="7791145" y="2238810"/>
                  <a:pt x="7784582" y="2232584"/>
                  <a:pt x="7784582" y="2224022"/>
                </a:cubicBezTo>
                <a:cubicBezTo>
                  <a:pt x="7784582" y="2216239"/>
                  <a:pt x="7791145" y="2209234"/>
                  <a:pt x="7796980" y="2209234"/>
                </a:cubicBezTo>
                <a:close/>
                <a:moveTo>
                  <a:pt x="7726151" y="2209234"/>
                </a:moveTo>
                <a:cubicBezTo>
                  <a:pt x="7734173" y="2209234"/>
                  <a:pt x="7740007" y="2216239"/>
                  <a:pt x="7740007" y="2224022"/>
                </a:cubicBezTo>
                <a:cubicBezTo>
                  <a:pt x="7740007" y="2232584"/>
                  <a:pt x="7734173" y="2238810"/>
                  <a:pt x="7726151" y="2238810"/>
                </a:cubicBezTo>
                <a:cubicBezTo>
                  <a:pt x="7718858" y="2238810"/>
                  <a:pt x="7713753" y="2232584"/>
                  <a:pt x="7713753" y="2224022"/>
                </a:cubicBezTo>
                <a:cubicBezTo>
                  <a:pt x="7713753" y="2216239"/>
                  <a:pt x="7718858" y="2209234"/>
                  <a:pt x="7726151" y="2209234"/>
                </a:cubicBezTo>
                <a:close/>
                <a:moveTo>
                  <a:pt x="7940099" y="2138403"/>
                </a:moveTo>
                <a:cubicBezTo>
                  <a:pt x="7945933" y="2138403"/>
                  <a:pt x="7952497" y="2145408"/>
                  <a:pt x="7952497" y="2153192"/>
                </a:cubicBezTo>
                <a:cubicBezTo>
                  <a:pt x="7952497" y="2161754"/>
                  <a:pt x="7945933" y="2167981"/>
                  <a:pt x="7940099" y="2167981"/>
                </a:cubicBezTo>
                <a:cubicBezTo>
                  <a:pt x="7932077" y="2167981"/>
                  <a:pt x="7926243" y="2161754"/>
                  <a:pt x="7926243" y="2153192"/>
                </a:cubicBezTo>
                <a:cubicBezTo>
                  <a:pt x="7926243" y="2145408"/>
                  <a:pt x="7932077" y="2138403"/>
                  <a:pt x="7940099" y="2138403"/>
                </a:cubicBezTo>
                <a:close/>
                <a:moveTo>
                  <a:pt x="7867811" y="2138403"/>
                </a:moveTo>
                <a:cubicBezTo>
                  <a:pt x="7875833" y="2138403"/>
                  <a:pt x="7881667" y="2145408"/>
                  <a:pt x="7881667" y="2153192"/>
                </a:cubicBezTo>
                <a:cubicBezTo>
                  <a:pt x="7881667" y="2161754"/>
                  <a:pt x="7875833" y="2167981"/>
                  <a:pt x="7867811" y="2167981"/>
                </a:cubicBezTo>
                <a:cubicBezTo>
                  <a:pt x="7861976" y="2167981"/>
                  <a:pt x="7855413" y="2161754"/>
                  <a:pt x="7855413" y="2153192"/>
                </a:cubicBezTo>
                <a:cubicBezTo>
                  <a:pt x="7855413" y="2145408"/>
                  <a:pt x="7861976" y="2138403"/>
                  <a:pt x="7867811" y="2138403"/>
                </a:cubicBezTo>
                <a:close/>
                <a:moveTo>
                  <a:pt x="7796980" y="2138403"/>
                </a:moveTo>
                <a:cubicBezTo>
                  <a:pt x="7805002" y="2138403"/>
                  <a:pt x="7810836" y="2145408"/>
                  <a:pt x="7810836" y="2153192"/>
                </a:cubicBezTo>
                <a:cubicBezTo>
                  <a:pt x="7810836" y="2161754"/>
                  <a:pt x="7805002" y="2167981"/>
                  <a:pt x="7796980" y="2167981"/>
                </a:cubicBezTo>
                <a:cubicBezTo>
                  <a:pt x="7791145" y="2167981"/>
                  <a:pt x="7784582" y="2161754"/>
                  <a:pt x="7784582" y="2153192"/>
                </a:cubicBezTo>
                <a:cubicBezTo>
                  <a:pt x="7784582" y="2145408"/>
                  <a:pt x="7791145" y="2138403"/>
                  <a:pt x="7796980" y="2138403"/>
                </a:cubicBezTo>
                <a:close/>
                <a:moveTo>
                  <a:pt x="7726151" y="2138403"/>
                </a:moveTo>
                <a:cubicBezTo>
                  <a:pt x="7734173" y="2138403"/>
                  <a:pt x="7740007" y="2145408"/>
                  <a:pt x="7740007" y="2153192"/>
                </a:cubicBezTo>
                <a:cubicBezTo>
                  <a:pt x="7740007" y="2161754"/>
                  <a:pt x="7734173" y="2167981"/>
                  <a:pt x="7726151" y="2167981"/>
                </a:cubicBezTo>
                <a:cubicBezTo>
                  <a:pt x="7718858" y="2167981"/>
                  <a:pt x="7713753" y="2161754"/>
                  <a:pt x="7713753" y="2153192"/>
                </a:cubicBezTo>
                <a:cubicBezTo>
                  <a:pt x="7713753" y="2145408"/>
                  <a:pt x="7718858" y="2138403"/>
                  <a:pt x="7726151" y="2138403"/>
                </a:cubicBezTo>
                <a:close/>
                <a:moveTo>
                  <a:pt x="7654337" y="2138403"/>
                </a:moveTo>
                <a:cubicBezTo>
                  <a:pt x="7662899" y="2138403"/>
                  <a:pt x="7669126" y="2145408"/>
                  <a:pt x="7669126" y="2153192"/>
                </a:cubicBezTo>
                <a:cubicBezTo>
                  <a:pt x="7669126" y="2161754"/>
                  <a:pt x="7662899" y="2167981"/>
                  <a:pt x="7654337" y="2167981"/>
                </a:cubicBezTo>
                <a:cubicBezTo>
                  <a:pt x="7645776" y="2167981"/>
                  <a:pt x="7639549" y="2161754"/>
                  <a:pt x="7639549" y="2153192"/>
                </a:cubicBezTo>
                <a:cubicBezTo>
                  <a:pt x="7639549" y="2145408"/>
                  <a:pt x="7645776" y="2138403"/>
                  <a:pt x="7654337" y="2138403"/>
                </a:cubicBezTo>
                <a:close/>
                <a:moveTo>
                  <a:pt x="7867811" y="2067574"/>
                </a:moveTo>
                <a:cubicBezTo>
                  <a:pt x="7875833" y="2067574"/>
                  <a:pt x="7881667" y="2073800"/>
                  <a:pt x="7881667" y="2082362"/>
                </a:cubicBezTo>
                <a:cubicBezTo>
                  <a:pt x="7881667" y="2090924"/>
                  <a:pt x="7875833" y="2097150"/>
                  <a:pt x="7867811" y="2097150"/>
                </a:cubicBezTo>
                <a:cubicBezTo>
                  <a:pt x="7861976" y="2097150"/>
                  <a:pt x="7855413" y="2090924"/>
                  <a:pt x="7855413" y="2082362"/>
                </a:cubicBezTo>
                <a:cubicBezTo>
                  <a:pt x="7855413" y="2073800"/>
                  <a:pt x="7861976" y="2067574"/>
                  <a:pt x="7867811" y="2067574"/>
                </a:cubicBezTo>
                <a:close/>
                <a:moveTo>
                  <a:pt x="7796980" y="2067574"/>
                </a:moveTo>
                <a:cubicBezTo>
                  <a:pt x="7805002" y="2067574"/>
                  <a:pt x="7810836" y="2073800"/>
                  <a:pt x="7810836" y="2082362"/>
                </a:cubicBezTo>
                <a:cubicBezTo>
                  <a:pt x="7810836" y="2090924"/>
                  <a:pt x="7805002" y="2097150"/>
                  <a:pt x="7796980" y="2097150"/>
                </a:cubicBezTo>
                <a:cubicBezTo>
                  <a:pt x="7791145" y="2097150"/>
                  <a:pt x="7784582" y="2090924"/>
                  <a:pt x="7784582" y="2082362"/>
                </a:cubicBezTo>
                <a:cubicBezTo>
                  <a:pt x="7784582" y="2073800"/>
                  <a:pt x="7791145" y="2067574"/>
                  <a:pt x="7796980" y="2067574"/>
                </a:cubicBezTo>
                <a:close/>
                <a:moveTo>
                  <a:pt x="7726151" y="2067574"/>
                </a:moveTo>
                <a:cubicBezTo>
                  <a:pt x="7734173" y="2067574"/>
                  <a:pt x="7740007" y="2073800"/>
                  <a:pt x="7740007" y="2082362"/>
                </a:cubicBezTo>
                <a:cubicBezTo>
                  <a:pt x="7740007" y="2090924"/>
                  <a:pt x="7734173" y="2097150"/>
                  <a:pt x="7726151" y="2097150"/>
                </a:cubicBezTo>
                <a:cubicBezTo>
                  <a:pt x="7718858" y="2097150"/>
                  <a:pt x="7713753" y="2090924"/>
                  <a:pt x="7713753" y="2082362"/>
                </a:cubicBezTo>
                <a:cubicBezTo>
                  <a:pt x="7713753" y="2073800"/>
                  <a:pt x="7718858" y="2067574"/>
                  <a:pt x="7726151" y="2067574"/>
                </a:cubicBezTo>
                <a:close/>
                <a:moveTo>
                  <a:pt x="7654337" y="2067574"/>
                </a:moveTo>
                <a:cubicBezTo>
                  <a:pt x="7662899" y="2067574"/>
                  <a:pt x="7669126" y="2073800"/>
                  <a:pt x="7669126" y="2082362"/>
                </a:cubicBezTo>
                <a:cubicBezTo>
                  <a:pt x="7669126" y="2090924"/>
                  <a:pt x="7662899" y="2097150"/>
                  <a:pt x="7654337" y="2097150"/>
                </a:cubicBezTo>
                <a:cubicBezTo>
                  <a:pt x="7645776" y="2097150"/>
                  <a:pt x="7639549" y="2090924"/>
                  <a:pt x="7639549" y="2082362"/>
                </a:cubicBezTo>
                <a:cubicBezTo>
                  <a:pt x="7639549" y="2073800"/>
                  <a:pt x="7645776" y="2067574"/>
                  <a:pt x="7654337" y="2067574"/>
                </a:cubicBezTo>
                <a:close/>
                <a:moveTo>
                  <a:pt x="7583507" y="2067574"/>
                </a:moveTo>
                <a:cubicBezTo>
                  <a:pt x="7591291" y="2067574"/>
                  <a:pt x="7598297" y="2073800"/>
                  <a:pt x="7598297" y="2082362"/>
                </a:cubicBezTo>
                <a:cubicBezTo>
                  <a:pt x="7598297" y="2090924"/>
                  <a:pt x="7591291" y="2097150"/>
                  <a:pt x="7583507" y="2097150"/>
                </a:cubicBezTo>
                <a:cubicBezTo>
                  <a:pt x="7574945" y="2097150"/>
                  <a:pt x="7568718" y="2090924"/>
                  <a:pt x="7568718" y="2082362"/>
                </a:cubicBezTo>
                <a:cubicBezTo>
                  <a:pt x="7568718" y="2073800"/>
                  <a:pt x="7574945" y="2067574"/>
                  <a:pt x="7583507" y="2067574"/>
                </a:cubicBezTo>
                <a:close/>
                <a:moveTo>
                  <a:pt x="7867811" y="1996742"/>
                </a:moveTo>
                <a:cubicBezTo>
                  <a:pt x="7875833" y="1996742"/>
                  <a:pt x="7881667" y="2002576"/>
                  <a:pt x="7881667" y="2010598"/>
                </a:cubicBezTo>
                <a:cubicBezTo>
                  <a:pt x="7881667" y="2017891"/>
                  <a:pt x="7875833" y="2022995"/>
                  <a:pt x="7867811" y="2022995"/>
                </a:cubicBezTo>
                <a:cubicBezTo>
                  <a:pt x="7861976" y="2022995"/>
                  <a:pt x="7855413" y="2017891"/>
                  <a:pt x="7855413" y="2010598"/>
                </a:cubicBezTo>
                <a:cubicBezTo>
                  <a:pt x="7855413" y="2002576"/>
                  <a:pt x="7861976" y="1996742"/>
                  <a:pt x="7867811" y="1996742"/>
                </a:cubicBezTo>
                <a:close/>
                <a:moveTo>
                  <a:pt x="7796980" y="1996742"/>
                </a:moveTo>
                <a:cubicBezTo>
                  <a:pt x="7805002" y="1996742"/>
                  <a:pt x="7810836" y="2002576"/>
                  <a:pt x="7810836" y="2010598"/>
                </a:cubicBezTo>
                <a:cubicBezTo>
                  <a:pt x="7810836" y="2017891"/>
                  <a:pt x="7805002" y="2022995"/>
                  <a:pt x="7796980" y="2022995"/>
                </a:cubicBezTo>
                <a:cubicBezTo>
                  <a:pt x="7791145" y="2022995"/>
                  <a:pt x="7784582" y="2017891"/>
                  <a:pt x="7784582" y="2010598"/>
                </a:cubicBezTo>
                <a:cubicBezTo>
                  <a:pt x="7784582" y="2002576"/>
                  <a:pt x="7791145" y="1996742"/>
                  <a:pt x="7796980" y="1996742"/>
                </a:cubicBezTo>
                <a:close/>
                <a:moveTo>
                  <a:pt x="7726151" y="1996742"/>
                </a:moveTo>
                <a:cubicBezTo>
                  <a:pt x="7734173" y="1996742"/>
                  <a:pt x="7740007" y="2002576"/>
                  <a:pt x="7740007" y="2010598"/>
                </a:cubicBezTo>
                <a:cubicBezTo>
                  <a:pt x="7740007" y="2017891"/>
                  <a:pt x="7734173" y="2022995"/>
                  <a:pt x="7726151" y="2022995"/>
                </a:cubicBezTo>
                <a:cubicBezTo>
                  <a:pt x="7718858" y="2022995"/>
                  <a:pt x="7713753" y="2017891"/>
                  <a:pt x="7713753" y="2010598"/>
                </a:cubicBezTo>
                <a:cubicBezTo>
                  <a:pt x="7713753" y="2002576"/>
                  <a:pt x="7718858" y="1996742"/>
                  <a:pt x="7726151" y="1996742"/>
                </a:cubicBezTo>
                <a:close/>
                <a:moveTo>
                  <a:pt x="7654337" y="1996742"/>
                </a:moveTo>
                <a:cubicBezTo>
                  <a:pt x="7662899" y="1996742"/>
                  <a:pt x="7669126" y="2002576"/>
                  <a:pt x="7669126" y="2010598"/>
                </a:cubicBezTo>
                <a:cubicBezTo>
                  <a:pt x="7669126" y="2017891"/>
                  <a:pt x="7662899" y="2022995"/>
                  <a:pt x="7654337" y="2022995"/>
                </a:cubicBezTo>
                <a:cubicBezTo>
                  <a:pt x="7645776" y="2022995"/>
                  <a:pt x="7639549" y="2017891"/>
                  <a:pt x="7639549" y="2010598"/>
                </a:cubicBezTo>
                <a:cubicBezTo>
                  <a:pt x="7639549" y="2002576"/>
                  <a:pt x="7645776" y="1996742"/>
                  <a:pt x="7654337" y="1996742"/>
                </a:cubicBezTo>
                <a:close/>
                <a:moveTo>
                  <a:pt x="7583507" y="1996742"/>
                </a:moveTo>
                <a:cubicBezTo>
                  <a:pt x="7591291" y="1996742"/>
                  <a:pt x="7598297" y="2002576"/>
                  <a:pt x="7598297" y="2010598"/>
                </a:cubicBezTo>
                <a:cubicBezTo>
                  <a:pt x="7598297" y="2017891"/>
                  <a:pt x="7591291" y="2022995"/>
                  <a:pt x="7583507" y="2022995"/>
                </a:cubicBezTo>
                <a:cubicBezTo>
                  <a:pt x="7574945" y="2022995"/>
                  <a:pt x="7568718" y="2017891"/>
                  <a:pt x="7568718" y="2010598"/>
                </a:cubicBezTo>
                <a:cubicBezTo>
                  <a:pt x="7568718" y="2002576"/>
                  <a:pt x="7574945" y="1996742"/>
                  <a:pt x="7583507" y="1996742"/>
                </a:cubicBezTo>
                <a:close/>
                <a:moveTo>
                  <a:pt x="7512677" y="1996742"/>
                </a:moveTo>
                <a:cubicBezTo>
                  <a:pt x="7520461" y="1996742"/>
                  <a:pt x="7527466" y="2002576"/>
                  <a:pt x="7527466" y="2010598"/>
                </a:cubicBezTo>
                <a:cubicBezTo>
                  <a:pt x="7527466" y="2017891"/>
                  <a:pt x="7520461" y="2022995"/>
                  <a:pt x="7512677" y="2022995"/>
                </a:cubicBezTo>
                <a:cubicBezTo>
                  <a:pt x="7504115" y="2022995"/>
                  <a:pt x="7497889" y="2017891"/>
                  <a:pt x="7497889" y="2010598"/>
                </a:cubicBezTo>
                <a:cubicBezTo>
                  <a:pt x="7497889" y="2002576"/>
                  <a:pt x="7504115" y="1996742"/>
                  <a:pt x="7512677" y="1996742"/>
                </a:cubicBezTo>
                <a:close/>
                <a:moveTo>
                  <a:pt x="7796980" y="1925913"/>
                </a:moveTo>
                <a:cubicBezTo>
                  <a:pt x="7805002" y="1925913"/>
                  <a:pt x="7810836" y="1931747"/>
                  <a:pt x="7810836" y="1939769"/>
                </a:cubicBezTo>
                <a:cubicBezTo>
                  <a:pt x="7810836" y="1945603"/>
                  <a:pt x="7805002" y="1952166"/>
                  <a:pt x="7796980" y="1952166"/>
                </a:cubicBezTo>
                <a:cubicBezTo>
                  <a:pt x="7791145" y="1952166"/>
                  <a:pt x="7784582" y="1945603"/>
                  <a:pt x="7784582" y="1939769"/>
                </a:cubicBezTo>
                <a:cubicBezTo>
                  <a:pt x="7784582" y="1931747"/>
                  <a:pt x="7791145" y="1925913"/>
                  <a:pt x="7796980" y="1925913"/>
                </a:cubicBezTo>
                <a:close/>
                <a:moveTo>
                  <a:pt x="7726151" y="1925913"/>
                </a:moveTo>
                <a:cubicBezTo>
                  <a:pt x="7734173" y="1925913"/>
                  <a:pt x="7740007" y="1931747"/>
                  <a:pt x="7740007" y="1939769"/>
                </a:cubicBezTo>
                <a:cubicBezTo>
                  <a:pt x="7740007" y="1945603"/>
                  <a:pt x="7734173" y="1952166"/>
                  <a:pt x="7726151" y="1952166"/>
                </a:cubicBezTo>
                <a:cubicBezTo>
                  <a:pt x="7718858" y="1952166"/>
                  <a:pt x="7713753" y="1945603"/>
                  <a:pt x="7713753" y="1939769"/>
                </a:cubicBezTo>
                <a:cubicBezTo>
                  <a:pt x="7713753" y="1931747"/>
                  <a:pt x="7718858" y="1925913"/>
                  <a:pt x="7726151" y="1925913"/>
                </a:cubicBezTo>
                <a:close/>
                <a:moveTo>
                  <a:pt x="7654337" y="1925913"/>
                </a:moveTo>
                <a:cubicBezTo>
                  <a:pt x="7662899" y="1925913"/>
                  <a:pt x="7669126" y="1931747"/>
                  <a:pt x="7669126" y="1939769"/>
                </a:cubicBezTo>
                <a:cubicBezTo>
                  <a:pt x="7669126" y="1945603"/>
                  <a:pt x="7662899" y="1952166"/>
                  <a:pt x="7654337" y="1952166"/>
                </a:cubicBezTo>
                <a:cubicBezTo>
                  <a:pt x="7645776" y="1952166"/>
                  <a:pt x="7639549" y="1945603"/>
                  <a:pt x="7639549" y="1939769"/>
                </a:cubicBezTo>
                <a:cubicBezTo>
                  <a:pt x="7639549" y="1931747"/>
                  <a:pt x="7645776" y="1925913"/>
                  <a:pt x="7654337" y="1925913"/>
                </a:cubicBezTo>
                <a:close/>
                <a:moveTo>
                  <a:pt x="7583507" y="1925913"/>
                </a:moveTo>
                <a:cubicBezTo>
                  <a:pt x="7591291" y="1925913"/>
                  <a:pt x="7598297" y="1931747"/>
                  <a:pt x="7598297" y="1939769"/>
                </a:cubicBezTo>
                <a:cubicBezTo>
                  <a:pt x="7598297" y="1945603"/>
                  <a:pt x="7591291" y="1952166"/>
                  <a:pt x="7583507" y="1952166"/>
                </a:cubicBezTo>
                <a:cubicBezTo>
                  <a:pt x="7574945" y="1952166"/>
                  <a:pt x="7568718" y="1945603"/>
                  <a:pt x="7568718" y="1939769"/>
                </a:cubicBezTo>
                <a:cubicBezTo>
                  <a:pt x="7568718" y="1931747"/>
                  <a:pt x="7574945" y="1925913"/>
                  <a:pt x="7583507" y="1925913"/>
                </a:cubicBezTo>
                <a:close/>
                <a:moveTo>
                  <a:pt x="7512677" y="1925913"/>
                </a:moveTo>
                <a:cubicBezTo>
                  <a:pt x="7520461" y="1925913"/>
                  <a:pt x="7527466" y="1931747"/>
                  <a:pt x="7527466" y="1939769"/>
                </a:cubicBezTo>
                <a:cubicBezTo>
                  <a:pt x="7527466" y="1945603"/>
                  <a:pt x="7520461" y="1952166"/>
                  <a:pt x="7512677" y="1952166"/>
                </a:cubicBezTo>
                <a:cubicBezTo>
                  <a:pt x="7504115" y="1952166"/>
                  <a:pt x="7497889" y="1945603"/>
                  <a:pt x="7497889" y="1939769"/>
                </a:cubicBezTo>
                <a:cubicBezTo>
                  <a:pt x="7497889" y="1931747"/>
                  <a:pt x="7504115" y="1925913"/>
                  <a:pt x="7512677" y="1925913"/>
                </a:cubicBezTo>
                <a:close/>
                <a:moveTo>
                  <a:pt x="7440913" y="1925913"/>
                </a:moveTo>
                <a:cubicBezTo>
                  <a:pt x="7448206" y="1925913"/>
                  <a:pt x="7453310" y="1931747"/>
                  <a:pt x="7453310" y="1939769"/>
                </a:cubicBezTo>
                <a:cubicBezTo>
                  <a:pt x="7453310" y="1945603"/>
                  <a:pt x="7448206" y="1952166"/>
                  <a:pt x="7440913" y="1952166"/>
                </a:cubicBezTo>
                <a:cubicBezTo>
                  <a:pt x="7432891" y="1952166"/>
                  <a:pt x="7427057" y="1945603"/>
                  <a:pt x="7427057" y="1939769"/>
                </a:cubicBezTo>
                <a:cubicBezTo>
                  <a:pt x="7427057" y="1931747"/>
                  <a:pt x="7432891" y="1925913"/>
                  <a:pt x="7440913" y="1925913"/>
                </a:cubicBezTo>
                <a:close/>
                <a:moveTo>
                  <a:pt x="7726151" y="1855081"/>
                </a:moveTo>
                <a:cubicBezTo>
                  <a:pt x="7734173" y="1855081"/>
                  <a:pt x="7740007" y="1860915"/>
                  <a:pt x="7740007" y="1868937"/>
                </a:cubicBezTo>
                <a:cubicBezTo>
                  <a:pt x="7740007" y="1874771"/>
                  <a:pt x="7734173" y="1881334"/>
                  <a:pt x="7726151" y="1881334"/>
                </a:cubicBezTo>
                <a:cubicBezTo>
                  <a:pt x="7718858" y="1881334"/>
                  <a:pt x="7713753" y="1874771"/>
                  <a:pt x="7713753" y="1868937"/>
                </a:cubicBezTo>
                <a:cubicBezTo>
                  <a:pt x="7713753" y="1860915"/>
                  <a:pt x="7718858" y="1855081"/>
                  <a:pt x="7726151" y="1855081"/>
                </a:cubicBezTo>
                <a:close/>
                <a:moveTo>
                  <a:pt x="7654337" y="1855081"/>
                </a:moveTo>
                <a:cubicBezTo>
                  <a:pt x="7662899" y="1855081"/>
                  <a:pt x="7669126" y="1860915"/>
                  <a:pt x="7669126" y="1868937"/>
                </a:cubicBezTo>
                <a:cubicBezTo>
                  <a:pt x="7669126" y="1874771"/>
                  <a:pt x="7662899" y="1881334"/>
                  <a:pt x="7654337" y="1881334"/>
                </a:cubicBezTo>
                <a:cubicBezTo>
                  <a:pt x="7645776" y="1881334"/>
                  <a:pt x="7639549" y="1874771"/>
                  <a:pt x="7639549" y="1868937"/>
                </a:cubicBezTo>
                <a:cubicBezTo>
                  <a:pt x="7639549" y="1860915"/>
                  <a:pt x="7645776" y="1855081"/>
                  <a:pt x="7654337" y="1855081"/>
                </a:cubicBezTo>
                <a:close/>
                <a:moveTo>
                  <a:pt x="7583507" y="1855081"/>
                </a:moveTo>
                <a:cubicBezTo>
                  <a:pt x="7591291" y="1855081"/>
                  <a:pt x="7598297" y="1860915"/>
                  <a:pt x="7598297" y="1868937"/>
                </a:cubicBezTo>
                <a:cubicBezTo>
                  <a:pt x="7598297" y="1874771"/>
                  <a:pt x="7591291" y="1881334"/>
                  <a:pt x="7583507" y="1881334"/>
                </a:cubicBezTo>
                <a:cubicBezTo>
                  <a:pt x="7574945" y="1881334"/>
                  <a:pt x="7568718" y="1874771"/>
                  <a:pt x="7568718" y="1868937"/>
                </a:cubicBezTo>
                <a:cubicBezTo>
                  <a:pt x="7568718" y="1860915"/>
                  <a:pt x="7574945" y="1855081"/>
                  <a:pt x="7583507" y="1855081"/>
                </a:cubicBezTo>
                <a:close/>
                <a:moveTo>
                  <a:pt x="7512677" y="1855081"/>
                </a:moveTo>
                <a:cubicBezTo>
                  <a:pt x="7520461" y="1855081"/>
                  <a:pt x="7527466" y="1860915"/>
                  <a:pt x="7527466" y="1868937"/>
                </a:cubicBezTo>
                <a:cubicBezTo>
                  <a:pt x="7527466" y="1874771"/>
                  <a:pt x="7520461" y="1881334"/>
                  <a:pt x="7512677" y="1881334"/>
                </a:cubicBezTo>
                <a:cubicBezTo>
                  <a:pt x="7504115" y="1881334"/>
                  <a:pt x="7497889" y="1874771"/>
                  <a:pt x="7497889" y="1868937"/>
                </a:cubicBezTo>
                <a:cubicBezTo>
                  <a:pt x="7497889" y="1860915"/>
                  <a:pt x="7504115" y="1855081"/>
                  <a:pt x="7512677" y="1855081"/>
                </a:cubicBezTo>
                <a:close/>
                <a:moveTo>
                  <a:pt x="7440913" y="1855081"/>
                </a:moveTo>
                <a:cubicBezTo>
                  <a:pt x="7446747" y="1855081"/>
                  <a:pt x="7453310" y="1860915"/>
                  <a:pt x="7453310" y="1868937"/>
                </a:cubicBezTo>
                <a:cubicBezTo>
                  <a:pt x="7453310" y="1874771"/>
                  <a:pt x="7446747" y="1881334"/>
                  <a:pt x="7440913" y="1881334"/>
                </a:cubicBezTo>
                <a:cubicBezTo>
                  <a:pt x="7432891" y="1881334"/>
                  <a:pt x="7427057" y="1874771"/>
                  <a:pt x="7427057" y="1868937"/>
                </a:cubicBezTo>
                <a:cubicBezTo>
                  <a:pt x="7427057" y="1860915"/>
                  <a:pt x="7432891" y="1855081"/>
                  <a:pt x="7440913" y="1855081"/>
                </a:cubicBezTo>
                <a:close/>
                <a:moveTo>
                  <a:pt x="7654337" y="1780878"/>
                </a:moveTo>
                <a:cubicBezTo>
                  <a:pt x="7662899" y="1780878"/>
                  <a:pt x="7669126" y="1787441"/>
                  <a:pt x="7669126" y="1793275"/>
                </a:cubicBezTo>
                <a:cubicBezTo>
                  <a:pt x="7669126" y="1801297"/>
                  <a:pt x="7662899" y="1807131"/>
                  <a:pt x="7654337" y="1807131"/>
                </a:cubicBezTo>
                <a:cubicBezTo>
                  <a:pt x="7645776" y="1807131"/>
                  <a:pt x="7639549" y="1801297"/>
                  <a:pt x="7639549" y="1793275"/>
                </a:cubicBezTo>
                <a:cubicBezTo>
                  <a:pt x="7639549" y="1787441"/>
                  <a:pt x="7645776" y="1780878"/>
                  <a:pt x="7654337" y="1780878"/>
                </a:cubicBezTo>
                <a:close/>
                <a:moveTo>
                  <a:pt x="7583507" y="1780878"/>
                </a:moveTo>
                <a:cubicBezTo>
                  <a:pt x="7591291" y="1780878"/>
                  <a:pt x="7598297" y="1787441"/>
                  <a:pt x="7598297" y="1793275"/>
                </a:cubicBezTo>
                <a:cubicBezTo>
                  <a:pt x="7598297" y="1801297"/>
                  <a:pt x="7591291" y="1807131"/>
                  <a:pt x="7583507" y="1807131"/>
                </a:cubicBezTo>
                <a:cubicBezTo>
                  <a:pt x="7574945" y="1807131"/>
                  <a:pt x="7568718" y="1801297"/>
                  <a:pt x="7568718" y="1793275"/>
                </a:cubicBezTo>
                <a:cubicBezTo>
                  <a:pt x="7568718" y="1787441"/>
                  <a:pt x="7574945" y="1780878"/>
                  <a:pt x="7583507" y="1780878"/>
                </a:cubicBezTo>
                <a:close/>
                <a:moveTo>
                  <a:pt x="7511745" y="1780878"/>
                </a:moveTo>
                <a:cubicBezTo>
                  <a:pt x="7519038" y="1780878"/>
                  <a:pt x="7524143" y="1787441"/>
                  <a:pt x="7524143" y="1793275"/>
                </a:cubicBezTo>
                <a:cubicBezTo>
                  <a:pt x="7524143" y="1801297"/>
                  <a:pt x="7519038" y="1807131"/>
                  <a:pt x="7511745" y="1807131"/>
                </a:cubicBezTo>
                <a:cubicBezTo>
                  <a:pt x="7503723" y="1807131"/>
                  <a:pt x="7497889" y="1801297"/>
                  <a:pt x="7497889" y="1793275"/>
                </a:cubicBezTo>
                <a:cubicBezTo>
                  <a:pt x="7497889" y="1787441"/>
                  <a:pt x="7503723" y="1780878"/>
                  <a:pt x="7511745" y="1780878"/>
                </a:cubicBezTo>
                <a:close/>
                <a:moveTo>
                  <a:pt x="7440913" y="1780878"/>
                </a:moveTo>
                <a:cubicBezTo>
                  <a:pt x="7446747" y="1780878"/>
                  <a:pt x="7453310" y="1787441"/>
                  <a:pt x="7453310" y="1793275"/>
                </a:cubicBezTo>
                <a:cubicBezTo>
                  <a:pt x="7453310" y="1801297"/>
                  <a:pt x="7446747" y="1807131"/>
                  <a:pt x="7440913" y="1807131"/>
                </a:cubicBezTo>
                <a:cubicBezTo>
                  <a:pt x="7432891" y="1807131"/>
                  <a:pt x="7427057" y="1801297"/>
                  <a:pt x="7427057" y="1793275"/>
                </a:cubicBezTo>
                <a:cubicBezTo>
                  <a:pt x="7427057" y="1787441"/>
                  <a:pt x="7432891" y="1780878"/>
                  <a:pt x="7440913" y="1780878"/>
                </a:cubicBezTo>
                <a:close/>
                <a:moveTo>
                  <a:pt x="7370084" y="1780878"/>
                </a:moveTo>
                <a:cubicBezTo>
                  <a:pt x="7376647" y="1780878"/>
                  <a:pt x="7382481" y="1787441"/>
                  <a:pt x="7382481" y="1793275"/>
                </a:cubicBezTo>
                <a:cubicBezTo>
                  <a:pt x="7382481" y="1801297"/>
                  <a:pt x="7376647" y="1807131"/>
                  <a:pt x="7370084" y="1807131"/>
                </a:cubicBezTo>
                <a:cubicBezTo>
                  <a:pt x="7362791" y="1807131"/>
                  <a:pt x="7356228" y="1801297"/>
                  <a:pt x="7356228" y="1793275"/>
                </a:cubicBezTo>
                <a:cubicBezTo>
                  <a:pt x="7356228" y="1787441"/>
                  <a:pt x="7362791" y="1780878"/>
                  <a:pt x="7370084" y="1780878"/>
                </a:cubicBezTo>
                <a:close/>
                <a:moveTo>
                  <a:pt x="7294422" y="1780878"/>
                </a:moveTo>
                <a:cubicBezTo>
                  <a:pt x="7302444" y="1780878"/>
                  <a:pt x="7308278" y="1787441"/>
                  <a:pt x="7308278" y="1793275"/>
                </a:cubicBezTo>
                <a:cubicBezTo>
                  <a:pt x="7308278" y="1801297"/>
                  <a:pt x="7302444" y="1807131"/>
                  <a:pt x="7294422" y="1807131"/>
                </a:cubicBezTo>
                <a:cubicBezTo>
                  <a:pt x="7288588" y="1807131"/>
                  <a:pt x="7282025" y="1801297"/>
                  <a:pt x="7282025" y="1793275"/>
                </a:cubicBezTo>
                <a:cubicBezTo>
                  <a:pt x="7282025" y="1787441"/>
                  <a:pt x="7288588" y="1780878"/>
                  <a:pt x="7294422" y="1780878"/>
                </a:cubicBezTo>
                <a:close/>
                <a:moveTo>
                  <a:pt x="7654337" y="1710049"/>
                </a:moveTo>
                <a:cubicBezTo>
                  <a:pt x="7662899" y="1710049"/>
                  <a:pt x="7669126" y="1716612"/>
                  <a:pt x="7669126" y="1722446"/>
                </a:cubicBezTo>
                <a:cubicBezTo>
                  <a:pt x="7669126" y="1730468"/>
                  <a:pt x="7662899" y="1736302"/>
                  <a:pt x="7654337" y="1736302"/>
                </a:cubicBezTo>
                <a:cubicBezTo>
                  <a:pt x="7645776" y="1736302"/>
                  <a:pt x="7639549" y="1730468"/>
                  <a:pt x="7639549" y="1722446"/>
                </a:cubicBezTo>
                <a:cubicBezTo>
                  <a:pt x="7639549" y="1716612"/>
                  <a:pt x="7645776" y="1710049"/>
                  <a:pt x="7654337" y="1710049"/>
                </a:cubicBezTo>
                <a:close/>
                <a:moveTo>
                  <a:pt x="7583507" y="1710049"/>
                </a:moveTo>
                <a:cubicBezTo>
                  <a:pt x="7591291" y="1710049"/>
                  <a:pt x="7598297" y="1716612"/>
                  <a:pt x="7598297" y="1722446"/>
                </a:cubicBezTo>
                <a:cubicBezTo>
                  <a:pt x="7598297" y="1730468"/>
                  <a:pt x="7591291" y="1736302"/>
                  <a:pt x="7583507" y="1736302"/>
                </a:cubicBezTo>
                <a:cubicBezTo>
                  <a:pt x="7574945" y="1736302"/>
                  <a:pt x="7568718" y="1730468"/>
                  <a:pt x="7568718" y="1722446"/>
                </a:cubicBezTo>
                <a:cubicBezTo>
                  <a:pt x="7568718" y="1716612"/>
                  <a:pt x="7574945" y="1710049"/>
                  <a:pt x="7583507" y="1710049"/>
                </a:cubicBezTo>
                <a:close/>
                <a:moveTo>
                  <a:pt x="7511745" y="1710049"/>
                </a:moveTo>
                <a:cubicBezTo>
                  <a:pt x="7519038" y="1710049"/>
                  <a:pt x="7524143" y="1716612"/>
                  <a:pt x="7524143" y="1722446"/>
                </a:cubicBezTo>
                <a:cubicBezTo>
                  <a:pt x="7524143" y="1730468"/>
                  <a:pt x="7519038" y="1736302"/>
                  <a:pt x="7511745" y="1736302"/>
                </a:cubicBezTo>
                <a:cubicBezTo>
                  <a:pt x="7503723" y="1736302"/>
                  <a:pt x="7497889" y="1730468"/>
                  <a:pt x="7497889" y="1722446"/>
                </a:cubicBezTo>
                <a:cubicBezTo>
                  <a:pt x="7497889" y="1716612"/>
                  <a:pt x="7503723" y="1710049"/>
                  <a:pt x="7511745" y="1710049"/>
                </a:cubicBezTo>
                <a:close/>
                <a:moveTo>
                  <a:pt x="7440913" y="1710049"/>
                </a:moveTo>
                <a:cubicBezTo>
                  <a:pt x="7446747" y="1710049"/>
                  <a:pt x="7453310" y="1716612"/>
                  <a:pt x="7453310" y="1722446"/>
                </a:cubicBezTo>
                <a:cubicBezTo>
                  <a:pt x="7453310" y="1730468"/>
                  <a:pt x="7446747" y="1736302"/>
                  <a:pt x="7440913" y="1736302"/>
                </a:cubicBezTo>
                <a:cubicBezTo>
                  <a:pt x="7432891" y="1736302"/>
                  <a:pt x="7427057" y="1730468"/>
                  <a:pt x="7427057" y="1722446"/>
                </a:cubicBezTo>
                <a:cubicBezTo>
                  <a:pt x="7427057" y="1716612"/>
                  <a:pt x="7432891" y="1710049"/>
                  <a:pt x="7440913" y="1710049"/>
                </a:cubicBezTo>
                <a:close/>
                <a:moveTo>
                  <a:pt x="7370084" y="1710049"/>
                </a:moveTo>
                <a:cubicBezTo>
                  <a:pt x="7376647" y="1710049"/>
                  <a:pt x="7382481" y="1716612"/>
                  <a:pt x="7382481" y="1722446"/>
                </a:cubicBezTo>
                <a:cubicBezTo>
                  <a:pt x="7382481" y="1730468"/>
                  <a:pt x="7376647" y="1736302"/>
                  <a:pt x="7370084" y="1736302"/>
                </a:cubicBezTo>
                <a:cubicBezTo>
                  <a:pt x="7362791" y="1736302"/>
                  <a:pt x="7356228" y="1730468"/>
                  <a:pt x="7356228" y="1722446"/>
                </a:cubicBezTo>
                <a:cubicBezTo>
                  <a:pt x="7356228" y="1716612"/>
                  <a:pt x="7362791" y="1710049"/>
                  <a:pt x="7370084" y="1710049"/>
                </a:cubicBezTo>
                <a:close/>
                <a:moveTo>
                  <a:pt x="7294422" y="1710049"/>
                </a:moveTo>
                <a:cubicBezTo>
                  <a:pt x="7302444" y="1710049"/>
                  <a:pt x="7308278" y="1716612"/>
                  <a:pt x="7308278" y="1722446"/>
                </a:cubicBezTo>
                <a:cubicBezTo>
                  <a:pt x="7308278" y="1730468"/>
                  <a:pt x="7302444" y="1736302"/>
                  <a:pt x="7294422" y="1736302"/>
                </a:cubicBezTo>
                <a:cubicBezTo>
                  <a:pt x="7288588" y="1736302"/>
                  <a:pt x="7282025" y="1730468"/>
                  <a:pt x="7282025" y="1722446"/>
                </a:cubicBezTo>
                <a:cubicBezTo>
                  <a:pt x="7282025" y="1716612"/>
                  <a:pt x="7288588" y="1710049"/>
                  <a:pt x="7294422" y="1710049"/>
                </a:cubicBezTo>
                <a:close/>
                <a:moveTo>
                  <a:pt x="7223591" y="1710049"/>
                </a:moveTo>
                <a:cubicBezTo>
                  <a:pt x="7231613" y="1710049"/>
                  <a:pt x="7237447" y="1716612"/>
                  <a:pt x="7237447" y="1722446"/>
                </a:cubicBezTo>
                <a:cubicBezTo>
                  <a:pt x="7237447" y="1730468"/>
                  <a:pt x="7231613" y="1736302"/>
                  <a:pt x="7223591" y="1736302"/>
                </a:cubicBezTo>
                <a:cubicBezTo>
                  <a:pt x="7217757" y="1736302"/>
                  <a:pt x="7211194" y="1730468"/>
                  <a:pt x="7211194" y="1722446"/>
                </a:cubicBezTo>
                <a:cubicBezTo>
                  <a:pt x="7211194" y="1716612"/>
                  <a:pt x="7217757" y="1710049"/>
                  <a:pt x="7223591" y="1710049"/>
                </a:cubicBezTo>
                <a:close/>
                <a:moveTo>
                  <a:pt x="7583507" y="1639217"/>
                </a:moveTo>
                <a:cubicBezTo>
                  <a:pt x="7591291" y="1639217"/>
                  <a:pt x="7598297" y="1643592"/>
                  <a:pt x="7598297" y="1651614"/>
                </a:cubicBezTo>
                <a:cubicBezTo>
                  <a:pt x="7598297" y="1659636"/>
                  <a:pt x="7591291" y="1665470"/>
                  <a:pt x="7583507" y="1665470"/>
                </a:cubicBezTo>
                <a:cubicBezTo>
                  <a:pt x="7574945" y="1665470"/>
                  <a:pt x="7568718" y="1659636"/>
                  <a:pt x="7568718" y="1651614"/>
                </a:cubicBezTo>
                <a:cubicBezTo>
                  <a:pt x="7568718" y="1643592"/>
                  <a:pt x="7574945" y="1639217"/>
                  <a:pt x="7583507" y="1639217"/>
                </a:cubicBezTo>
                <a:close/>
                <a:moveTo>
                  <a:pt x="7511745" y="1639217"/>
                </a:moveTo>
                <a:cubicBezTo>
                  <a:pt x="7519038" y="1639217"/>
                  <a:pt x="7524143" y="1643592"/>
                  <a:pt x="7524143" y="1651614"/>
                </a:cubicBezTo>
                <a:cubicBezTo>
                  <a:pt x="7524143" y="1659636"/>
                  <a:pt x="7519038" y="1665470"/>
                  <a:pt x="7511745" y="1665470"/>
                </a:cubicBezTo>
                <a:cubicBezTo>
                  <a:pt x="7503723" y="1665470"/>
                  <a:pt x="7497889" y="1659636"/>
                  <a:pt x="7497889" y="1651614"/>
                </a:cubicBezTo>
                <a:cubicBezTo>
                  <a:pt x="7497889" y="1643592"/>
                  <a:pt x="7503723" y="1639217"/>
                  <a:pt x="7511745" y="1639217"/>
                </a:cubicBezTo>
                <a:close/>
                <a:moveTo>
                  <a:pt x="7440913" y="1639217"/>
                </a:moveTo>
                <a:cubicBezTo>
                  <a:pt x="7446747" y="1639217"/>
                  <a:pt x="7453310" y="1643592"/>
                  <a:pt x="7453310" y="1651614"/>
                </a:cubicBezTo>
                <a:cubicBezTo>
                  <a:pt x="7453310" y="1659636"/>
                  <a:pt x="7446747" y="1665470"/>
                  <a:pt x="7440913" y="1665470"/>
                </a:cubicBezTo>
                <a:cubicBezTo>
                  <a:pt x="7432891" y="1665470"/>
                  <a:pt x="7427057" y="1659636"/>
                  <a:pt x="7427057" y="1651614"/>
                </a:cubicBezTo>
                <a:cubicBezTo>
                  <a:pt x="7427057" y="1643592"/>
                  <a:pt x="7432891" y="1639217"/>
                  <a:pt x="7440913" y="1639217"/>
                </a:cubicBezTo>
                <a:close/>
                <a:moveTo>
                  <a:pt x="7370084" y="1639217"/>
                </a:moveTo>
                <a:cubicBezTo>
                  <a:pt x="7376647" y="1639217"/>
                  <a:pt x="7382481" y="1643592"/>
                  <a:pt x="7382481" y="1651614"/>
                </a:cubicBezTo>
                <a:cubicBezTo>
                  <a:pt x="7382481" y="1659636"/>
                  <a:pt x="7376647" y="1665470"/>
                  <a:pt x="7370084" y="1665470"/>
                </a:cubicBezTo>
                <a:cubicBezTo>
                  <a:pt x="7362791" y="1665470"/>
                  <a:pt x="7356228" y="1659636"/>
                  <a:pt x="7356228" y="1651614"/>
                </a:cubicBezTo>
                <a:cubicBezTo>
                  <a:pt x="7356228" y="1643592"/>
                  <a:pt x="7362791" y="1639217"/>
                  <a:pt x="7370084" y="1639217"/>
                </a:cubicBezTo>
                <a:close/>
                <a:moveTo>
                  <a:pt x="7294422" y="1639217"/>
                </a:moveTo>
                <a:cubicBezTo>
                  <a:pt x="7302444" y="1639217"/>
                  <a:pt x="7308278" y="1643592"/>
                  <a:pt x="7308278" y="1651614"/>
                </a:cubicBezTo>
                <a:cubicBezTo>
                  <a:pt x="7308278" y="1659636"/>
                  <a:pt x="7302444" y="1665470"/>
                  <a:pt x="7294422" y="1665470"/>
                </a:cubicBezTo>
                <a:cubicBezTo>
                  <a:pt x="7288588" y="1665470"/>
                  <a:pt x="7282025" y="1659636"/>
                  <a:pt x="7282025" y="1651614"/>
                </a:cubicBezTo>
                <a:cubicBezTo>
                  <a:pt x="7282025" y="1643592"/>
                  <a:pt x="7288588" y="1639217"/>
                  <a:pt x="7294422" y="1639217"/>
                </a:cubicBezTo>
                <a:close/>
                <a:moveTo>
                  <a:pt x="7223591" y="1639217"/>
                </a:moveTo>
                <a:cubicBezTo>
                  <a:pt x="7231613" y="1639217"/>
                  <a:pt x="7237447" y="1643592"/>
                  <a:pt x="7237447" y="1651614"/>
                </a:cubicBezTo>
                <a:cubicBezTo>
                  <a:pt x="7237447" y="1659636"/>
                  <a:pt x="7231613" y="1665470"/>
                  <a:pt x="7223591" y="1665470"/>
                </a:cubicBezTo>
                <a:cubicBezTo>
                  <a:pt x="7217757" y="1665470"/>
                  <a:pt x="7211194" y="1659636"/>
                  <a:pt x="7211194" y="1651614"/>
                </a:cubicBezTo>
                <a:cubicBezTo>
                  <a:pt x="7211194" y="1643592"/>
                  <a:pt x="7217757" y="1639217"/>
                  <a:pt x="7223591" y="1639217"/>
                </a:cubicBezTo>
                <a:close/>
                <a:moveTo>
                  <a:pt x="7152761" y="1639217"/>
                </a:moveTo>
                <a:cubicBezTo>
                  <a:pt x="7160783" y="1639217"/>
                  <a:pt x="7166617" y="1643592"/>
                  <a:pt x="7166617" y="1651614"/>
                </a:cubicBezTo>
                <a:cubicBezTo>
                  <a:pt x="7166617" y="1659636"/>
                  <a:pt x="7160783" y="1665470"/>
                  <a:pt x="7152761" y="1665470"/>
                </a:cubicBezTo>
                <a:cubicBezTo>
                  <a:pt x="7144739" y="1665470"/>
                  <a:pt x="7140364" y="1659636"/>
                  <a:pt x="7140364" y="1651614"/>
                </a:cubicBezTo>
                <a:cubicBezTo>
                  <a:pt x="7140364" y="1643592"/>
                  <a:pt x="7144739" y="1639217"/>
                  <a:pt x="7152761" y="1639217"/>
                </a:cubicBezTo>
                <a:close/>
                <a:moveTo>
                  <a:pt x="7511745" y="1568388"/>
                </a:moveTo>
                <a:cubicBezTo>
                  <a:pt x="7519038" y="1568388"/>
                  <a:pt x="7524143" y="1574614"/>
                  <a:pt x="7524143" y="1583176"/>
                </a:cubicBezTo>
                <a:cubicBezTo>
                  <a:pt x="7524143" y="1591738"/>
                  <a:pt x="7519038" y="1597964"/>
                  <a:pt x="7511745" y="1597964"/>
                </a:cubicBezTo>
                <a:cubicBezTo>
                  <a:pt x="7503723" y="1597964"/>
                  <a:pt x="7497889" y="1591738"/>
                  <a:pt x="7497889" y="1583176"/>
                </a:cubicBezTo>
                <a:cubicBezTo>
                  <a:pt x="7497889" y="1574614"/>
                  <a:pt x="7503723" y="1568388"/>
                  <a:pt x="7511745" y="1568388"/>
                </a:cubicBezTo>
                <a:close/>
                <a:moveTo>
                  <a:pt x="7440913" y="1568388"/>
                </a:moveTo>
                <a:cubicBezTo>
                  <a:pt x="7446747" y="1568388"/>
                  <a:pt x="7453310" y="1574614"/>
                  <a:pt x="7453310" y="1583176"/>
                </a:cubicBezTo>
                <a:cubicBezTo>
                  <a:pt x="7453310" y="1591738"/>
                  <a:pt x="7446747" y="1597964"/>
                  <a:pt x="7440913" y="1597964"/>
                </a:cubicBezTo>
                <a:cubicBezTo>
                  <a:pt x="7432891" y="1597964"/>
                  <a:pt x="7427057" y="1591738"/>
                  <a:pt x="7427057" y="1583176"/>
                </a:cubicBezTo>
                <a:cubicBezTo>
                  <a:pt x="7427057" y="1574614"/>
                  <a:pt x="7432891" y="1568388"/>
                  <a:pt x="7440913" y="1568388"/>
                </a:cubicBezTo>
                <a:close/>
                <a:moveTo>
                  <a:pt x="7370084" y="1568388"/>
                </a:moveTo>
                <a:cubicBezTo>
                  <a:pt x="7376647" y="1568388"/>
                  <a:pt x="7382481" y="1574614"/>
                  <a:pt x="7382481" y="1583176"/>
                </a:cubicBezTo>
                <a:cubicBezTo>
                  <a:pt x="7382481" y="1591738"/>
                  <a:pt x="7376647" y="1597964"/>
                  <a:pt x="7370084" y="1597964"/>
                </a:cubicBezTo>
                <a:cubicBezTo>
                  <a:pt x="7362791" y="1597964"/>
                  <a:pt x="7356228" y="1591738"/>
                  <a:pt x="7356228" y="1583176"/>
                </a:cubicBezTo>
                <a:cubicBezTo>
                  <a:pt x="7356228" y="1574614"/>
                  <a:pt x="7362791" y="1568388"/>
                  <a:pt x="7370084" y="1568388"/>
                </a:cubicBezTo>
                <a:close/>
                <a:moveTo>
                  <a:pt x="7294422" y="1568388"/>
                </a:moveTo>
                <a:cubicBezTo>
                  <a:pt x="7302444" y="1568388"/>
                  <a:pt x="7308278" y="1574614"/>
                  <a:pt x="7308278" y="1583176"/>
                </a:cubicBezTo>
                <a:cubicBezTo>
                  <a:pt x="7308278" y="1591738"/>
                  <a:pt x="7302444" y="1597964"/>
                  <a:pt x="7294422" y="1597964"/>
                </a:cubicBezTo>
                <a:cubicBezTo>
                  <a:pt x="7288588" y="1597964"/>
                  <a:pt x="7282025" y="1591738"/>
                  <a:pt x="7282025" y="1583176"/>
                </a:cubicBezTo>
                <a:cubicBezTo>
                  <a:pt x="7282025" y="1574614"/>
                  <a:pt x="7288588" y="1568388"/>
                  <a:pt x="7294422" y="1568388"/>
                </a:cubicBezTo>
                <a:close/>
                <a:moveTo>
                  <a:pt x="7223591" y="1568388"/>
                </a:moveTo>
                <a:cubicBezTo>
                  <a:pt x="7231613" y="1568388"/>
                  <a:pt x="7237447" y="1574614"/>
                  <a:pt x="7237447" y="1583176"/>
                </a:cubicBezTo>
                <a:cubicBezTo>
                  <a:pt x="7237447" y="1591738"/>
                  <a:pt x="7231613" y="1597964"/>
                  <a:pt x="7223591" y="1597964"/>
                </a:cubicBezTo>
                <a:cubicBezTo>
                  <a:pt x="7217757" y="1597964"/>
                  <a:pt x="7211194" y="1591738"/>
                  <a:pt x="7211194" y="1583176"/>
                </a:cubicBezTo>
                <a:cubicBezTo>
                  <a:pt x="7211194" y="1574614"/>
                  <a:pt x="7217757" y="1568388"/>
                  <a:pt x="7223591" y="1568388"/>
                </a:cubicBezTo>
                <a:close/>
                <a:moveTo>
                  <a:pt x="7152761" y="1568388"/>
                </a:moveTo>
                <a:cubicBezTo>
                  <a:pt x="7160783" y="1568388"/>
                  <a:pt x="7166617" y="1572763"/>
                  <a:pt x="7166617" y="1580785"/>
                </a:cubicBezTo>
                <a:cubicBezTo>
                  <a:pt x="7166617" y="1588807"/>
                  <a:pt x="7160783" y="1594641"/>
                  <a:pt x="7152761" y="1594641"/>
                </a:cubicBezTo>
                <a:cubicBezTo>
                  <a:pt x="7144739" y="1594641"/>
                  <a:pt x="7140364" y="1588807"/>
                  <a:pt x="7140364" y="1580785"/>
                </a:cubicBezTo>
                <a:cubicBezTo>
                  <a:pt x="7140364" y="1572763"/>
                  <a:pt x="7144739" y="1568388"/>
                  <a:pt x="7152761" y="1568388"/>
                </a:cubicBezTo>
                <a:close/>
                <a:moveTo>
                  <a:pt x="7084322" y="1568388"/>
                </a:moveTo>
                <a:cubicBezTo>
                  <a:pt x="7092106" y="1568388"/>
                  <a:pt x="7099111" y="1572763"/>
                  <a:pt x="7099111" y="1580785"/>
                </a:cubicBezTo>
                <a:cubicBezTo>
                  <a:pt x="7099111" y="1588807"/>
                  <a:pt x="7092106" y="1594641"/>
                  <a:pt x="7084322" y="1594641"/>
                </a:cubicBezTo>
                <a:cubicBezTo>
                  <a:pt x="7075760" y="1594641"/>
                  <a:pt x="7069533" y="1588807"/>
                  <a:pt x="7069533" y="1580785"/>
                </a:cubicBezTo>
                <a:cubicBezTo>
                  <a:pt x="7069533" y="1572763"/>
                  <a:pt x="7075760" y="1568388"/>
                  <a:pt x="7084322" y="1568388"/>
                </a:cubicBezTo>
                <a:close/>
                <a:moveTo>
                  <a:pt x="7440913" y="1494185"/>
                </a:moveTo>
                <a:cubicBezTo>
                  <a:pt x="7446747" y="1494185"/>
                  <a:pt x="7453310" y="1500411"/>
                  <a:pt x="7453310" y="1508973"/>
                </a:cubicBezTo>
                <a:cubicBezTo>
                  <a:pt x="7453310" y="1516756"/>
                  <a:pt x="7446747" y="1523761"/>
                  <a:pt x="7440913" y="1523761"/>
                </a:cubicBezTo>
                <a:cubicBezTo>
                  <a:pt x="7432891" y="1523761"/>
                  <a:pt x="7427057" y="1516756"/>
                  <a:pt x="7427057" y="1508973"/>
                </a:cubicBezTo>
                <a:cubicBezTo>
                  <a:pt x="7427057" y="1500411"/>
                  <a:pt x="7432891" y="1494185"/>
                  <a:pt x="7440913" y="1494185"/>
                </a:cubicBezTo>
                <a:close/>
                <a:moveTo>
                  <a:pt x="7370084" y="1494185"/>
                </a:moveTo>
                <a:cubicBezTo>
                  <a:pt x="7376647" y="1494185"/>
                  <a:pt x="7382481" y="1500411"/>
                  <a:pt x="7382481" y="1508973"/>
                </a:cubicBezTo>
                <a:cubicBezTo>
                  <a:pt x="7382481" y="1516756"/>
                  <a:pt x="7376647" y="1523761"/>
                  <a:pt x="7370084" y="1523761"/>
                </a:cubicBezTo>
                <a:cubicBezTo>
                  <a:pt x="7362791" y="1523761"/>
                  <a:pt x="7356228" y="1516756"/>
                  <a:pt x="7356228" y="1508973"/>
                </a:cubicBezTo>
                <a:cubicBezTo>
                  <a:pt x="7356228" y="1500411"/>
                  <a:pt x="7362791" y="1494185"/>
                  <a:pt x="7370084" y="1494185"/>
                </a:cubicBezTo>
                <a:close/>
                <a:moveTo>
                  <a:pt x="7294422" y="1494185"/>
                </a:moveTo>
                <a:cubicBezTo>
                  <a:pt x="7302444" y="1494185"/>
                  <a:pt x="7308278" y="1500411"/>
                  <a:pt x="7308278" y="1508973"/>
                </a:cubicBezTo>
                <a:cubicBezTo>
                  <a:pt x="7308278" y="1516756"/>
                  <a:pt x="7302444" y="1523761"/>
                  <a:pt x="7294422" y="1523761"/>
                </a:cubicBezTo>
                <a:cubicBezTo>
                  <a:pt x="7288588" y="1523761"/>
                  <a:pt x="7282025" y="1516756"/>
                  <a:pt x="7282025" y="1508973"/>
                </a:cubicBezTo>
                <a:cubicBezTo>
                  <a:pt x="7282025" y="1500411"/>
                  <a:pt x="7288588" y="1494185"/>
                  <a:pt x="7294422" y="1494185"/>
                </a:cubicBezTo>
                <a:close/>
                <a:moveTo>
                  <a:pt x="7223591" y="1494185"/>
                </a:moveTo>
                <a:cubicBezTo>
                  <a:pt x="7231613" y="1494185"/>
                  <a:pt x="7237447" y="1500411"/>
                  <a:pt x="7237447" y="1508973"/>
                </a:cubicBezTo>
                <a:cubicBezTo>
                  <a:pt x="7237447" y="1516756"/>
                  <a:pt x="7231613" y="1523761"/>
                  <a:pt x="7223591" y="1523761"/>
                </a:cubicBezTo>
                <a:cubicBezTo>
                  <a:pt x="7217757" y="1523761"/>
                  <a:pt x="7211194" y="1516756"/>
                  <a:pt x="7211194" y="1508973"/>
                </a:cubicBezTo>
                <a:cubicBezTo>
                  <a:pt x="7211194" y="1500411"/>
                  <a:pt x="7217757" y="1494185"/>
                  <a:pt x="7223591" y="1494185"/>
                </a:cubicBezTo>
                <a:close/>
                <a:moveTo>
                  <a:pt x="7152761" y="1494185"/>
                </a:moveTo>
                <a:cubicBezTo>
                  <a:pt x="7160783" y="1494185"/>
                  <a:pt x="7166617" y="1500411"/>
                  <a:pt x="7166617" y="1508973"/>
                </a:cubicBezTo>
                <a:cubicBezTo>
                  <a:pt x="7166617" y="1516756"/>
                  <a:pt x="7160783" y="1523761"/>
                  <a:pt x="7152761" y="1523761"/>
                </a:cubicBezTo>
                <a:cubicBezTo>
                  <a:pt x="7144739" y="1523761"/>
                  <a:pt x="7140364" y="1516756"/>
                  <a:pt x="7140364" y="1508973"/>
                </a:cubicBezTo>
                <a:cubicBezTo>
                  <a:pt x="7140364" y="1500411"/>
                  <a:pt x="7144739" y="1494185"/>
                  <a:pt x="7152761" y="1494185"/>
                </a:cubicBezTo>
                <a:close/>
                <a:moveTo>
                  <a:pt x="7084322" y="1494185"/>
                </a:moveTo>
                <a:cubicBezTo>
                  <a:pt x="7092106" y="1494185"/>
                  <a:pt x="7099111" y="1500411"/>
                  <a:pt x="7099111" y="1508973"/>
                </a:cubicBezTo>
                <a:cubicBezTo>
                  <a:pt x="7099111" y="1516756"/>
                  <a:pt x="7092106" y="1523761"/>
                  <a:pt x="7084322" y="1523761"/>
                </a:cubicBezTo>
                <a:cubicBezTo>
                  <a:pt x="7075760" y="1523761"/>
                  <a:pt x="7069533" y="1516756"/>
                  <a:pt x="7069533" y="1508973"/>
                </a:cubicBezTo>
                <a:cubicBezTo>
                  <a:pt x="7069533" y="1500411"/>
                  <a:pt x="7075760" y="1494185"/>
                  <a:pt x="7084322" y="1494185"/>
                </a:cubicBezTo>
                <a:close/>
                <a:moveTo>
                  <a:pt x="7013492" y="1494185"/>
                </a:moveTo>
                <a:cubicBezTo>
                  <a:pt x="7021275" y="1494185"/>
                  <a:pt x="7028280" y="1500411"/>
                  <a:pt x="7028280" y="1508973"/>
                </a:cubicBezTo>
                <a:cubicBezTo>
                  <a:pt x="7028280" y="1516756"/>
                  <a:pt x="7021275" y="1523761"/>
                  <a:pt x="7013492" y="1523761"/>
                </a:cubicBezTo>
                <a:cubicBezTo>
                  <a:pt x="7004930" y="1523761"/>
                  <a:pt x="6998704" y="1516756"/>
                  <a:pt x="6998704" y="1508973"/>
                </a:cubicBezTo>
                <a:cubicBezTo>
                  <a:pt x="6998704" y="1500411"/>
                  <a:pt x="7004930" y="1494185"/>
                  <a:pt x="7013492" y="1494185"/>
                </a:cubicBezTo>
                <a:close/>
                <a:moveTo>
                  <a:pt x="6939085" y="1494185"/>
                </a:moveTo>
                <a:cubicBezTo>
                  <a:pt x="6946378" y="1494185"/>
                  <a:pt x="6950753" y="1500411"/>
                  <a:pt x="6950753" y="1508973"/>
                </a:cubicBezTo>
                <a:cubicBezTo>
                  <a:pt x="6950753" y="1516756"/>
                  <a:pt x="6946378" y="1523761"/>
                  <a:pt x="6939085" y="1523761"/>
                </a:cubicBezTo>
                <a:cubicBezTo>
                  <a:pt x="6931063" y="1523761"/>
                  <a:pt x="6924500" y="1516756"/>
                  <a:pt x="6924500" y="1508973"/>
                </a:cubicBezTo>
                <a:cubicBezTo>
                  <a:pt x="6924500" y="1500411"/>
                  <a:pt x="6931063" y="1494185"/>
                  <a:pt x="6939085" y="1494185"/>
                </a:cubicBezTo>
                <a:close/>
                <a:moveTo>
                  <a:pt x="83229" y="1426727"/>
                </a:moveTo>
                <a:cubicBezTo>
                  <a:pt x="90521" y="1426727"/>
                  <a:pt x="97085" y="1431102"/>
                  <a:pt x="97085" y="1439124"/>
                </a:cubicBezTo>
                <a:cubicBezTo>
                  <a:pt x="97085" y="1446417"/>
                  <a:pt x="90521" y="1452980"/>
                  <a:pt x="83229" y="1452980"/>
                </a:cubicBezTo>
                <a:cubicBezTo>
                  <a:pt x="76665" y="1452980"/>
                  <a:pt x="70831" y="1446417"/>
                  <a:pt x="70831" y="1439124"/>
                </a:cubicBezTo>
                <a:cubicBezTo>
                  <a:pt x="70831" y="1432561"/>
                  <a:pt x="76665" y="1426727"/>
                  <a:pt x="83229" y="1426727"/>
                </a:cubicBezTo>
                <a:close/>
                <a:moveTo>
                  <a:pt x="11993" y="1426727"/>
                </a:moveTo>
                <a:cubicBezTo>
                  <a:pt x="20237" y="1426727"/>
                  <a:pt x="26234" y="1432561"/>
                  <a:pt x="26234" y="1439124"/>
                </a:cubicBezTo>
                <a:cubicBezTo>
                  <a:pt x="26234" y="1446417"/>
                  <a:pt x="20237" y="1452980"/>
                  <a:pt x="11993" y="1452980"/>
                </a:cubicBezTo>
                <a:cubicBezTo>
                  <a:pt x="5996" y="1452980"/>
                  <a:pt x="0" y="1446417"/>
                  <a:pt x="0" y="1439124"/>
                </a:cubicBezTo>
                <a:cubicBezTo>
                  <a:pt x="0" y="1432561"/>
                  <a:pt x="5996" y="1426727"/>
                  <a:pt x="11993" y="1426727"/>
                </a:cubicBezTo>
                <a:close/>
                <a:moveTo>
                  <a:pt x="7370084" y="1423353"/>
                </a:moveTo>
                <a:cubicBezTo>
                  <a:pt x="7376647" y="1423353"/>
                  <a:pt x="7382481" y="1429580"/>
                  <a:pt x="7382481" y="1438142"/>
                </a:cubicBezTo>
                <a:cubicBezTo>
                  <a:pt x="7382481" y="1445926"/>
                  <a:pt x="7376647" y="1452931"/>
                  <a:pt x="7370084" y="1452931"/>
                </a:cubicBezTo>
                <a:cubicBezTo>
                  <a:pt x="7362791" y="1452931"/>
                  <a:pt x="7356228" y="1445926"/>
                  <a:pt x="7356228" y="1438142"/>
                </a:cubicBezTo>
                <a:cubicBezTo>
                  <a:pt x="7356228" y="1429580"/>
                  <a:pt x="7362791" y="1423353"/>
                  <a:pt x="7370084" y="1423353"/>
                </a:cubicBezTo>
                <a:close/>
                <a:moveTo>
                  <a:pt x="7294422" y="1423353"/>
                </a:moveTo>
                <a:cubicBezTo>
                  <a:pt x="7302444" y="1423353"/>
                  <a:pt x="7308278" y="1429580"/>
                  <a:pt x="7308278" y="1438142"/>
                </a:cubicBezTo>
                <a:cubicBezTo>
                  <a:pt x="7308278" y="1445926"/>
                  <a:pt x="7302444" y="1452931"/>
                  <a:pt x="7294422" y="1452931"/>
                </a:cubicBezTo>
                <a:cubicBezTo>
                  <a:pt x="7288588" y="1452931"/>
                  <a:pt x="7282025" y="1445926"/>
                  <a:pt x="7282025" y="1438142"/>
                </a:cubicBezTo>
                <a:cubicBezTo>
                  <a:pt x="7282025" y="1429580"/>
                  <a:pt x="7288588" y="1423353"/>
                  <a:pt x="7294422" y="1423353"/>
                </a:cubicBezTo>
                <a:close/>
                <a:moveTo>
                  <a:pt x="7223591" y="1423353"/>
                </a:moveTo>
                <a:cubicBezTo>
                  <a:pt x="7231613" y="1423353"/>
                  <a:pt x="7237447" y="1429580"/>
                  <a:pt x="7237447" y="1438142"/>
                </a:cubicBezTo>
                <a:cubicBezTo>
                  <a:pt x="7237447" y="1445926"/>
                  <a:pt x="7231613" y="1452931"/>
                  <a:pt x="7223591" y="1452931"/>
                </a:cubicBezTo>
                <a:cubicBezTo>
                  <a:pt x="7217757" y="1452931"/>
                  <a:pt x="7211194" y="1445926"/>
                  <a:pt x="7211194" y="1438142"/>
                </a:cubicBezTo>
                <a:cubicBezTo>
                  <a:pt x="7211194" y="1429580"/>
                  <a:pt x="7215569" y="1423353"/>
                  <a:pt x="7223591" y="1423353"/>
                </a:cubicBezTo>
                <a:close/>
                <a:moveTo>
                  <a:pt x="7155152" y="1423353"/>
                </a:moveTo>
                <a:cubicBezTo>
                  <a:pt x="7163714" y="1423353"/>
                  <a:pt x="7169940" y="1429580"/>
                  <a:pt x="7169940" y="1438142"/>
                </a:cubicBezTo>
                <a:cubicBezTo>
                  <a:pt x="7169940" y="1445926"/>
                  <a:pt x="7163714" y="1452931"/>
                  <a:pt x="7155152" y="1452931"/>
                </a:cubicBezTo>
                <a:cubicBezTo>
                  <a:pt x="7146590" y="1452931"/>
                  <a:pt x="7141920" y="1445926"/>
                  <a:pt x="7141920" y="1438142"/>
                </a:cubicBezTo>
                <a:cubicBezTo>
                  <a:pt x="7140364" y="1429580"/>
                  <a:pt x="7146590" y="1423353"/>
                  <a:pt x="7155152" y="1423353"/>
                </a:cubicBezTo>
                <a:close/>
                <a:moveTo>
                  <a:pt x="7084322" y="1423353"/>
                </a:moveTo>
                <a:cubicBezTo>
                  <a:pt x="7092106" y="1423353"/>
                  <a:pt x="7099111" y="1429580"/>
                  <a:pt x="7099111" y="1438142"/>
                </a:cubicBezTo>
                <a:cubicBezTo>
                  <a:pt x="7099111" y="1445926"/>
                  <a:pt x="7092106" y="1452931"/>
                  <a:pt x="7084322" y="1452931"/>
                </a:cubicBezTo>
                <a:cubicBezTo>
                  <a:pt x="7075760" y="1452931"/>
                  <a:pt x="7069533" y="1445926"/>
                  <a:pt x="7069533" y="1438142"/>
                </a:cubicBezTo>
                <a:cubicBezTo>
                  <a:pt x="7069533" y="1429580"/>
                  <a:pt x="7075760" y="1423353"/>
                  <a:pt x="7084322" y="1423353"/>
                </a:cubicBezTo>
                <a:close/>
                <a:moveTo>
                  <a:pt x="7013492" y="1423353"/>
                </a:moveTo>
                <a:cubicBezTo>
                  <a:pt x="7021275" y="1423353"/>
                  <a:pt x="7028280" y="1429580"/>
                  <a:pt x="7028280" y="1438142"/>
                </a:cubicBezTo>
                <a:cubicBezTo>
                  <a:pt x="7028280" y="1445926"/>
                  <a:pt x="7021275" y="1452931"/>
                  <a:pt x="7013492" y="1452931"/>
                </a:cubicBezTo>
                <a:cubicBezTo>
                  <a:pt x="7004930" y="1452931"/>
                  <a:pt x="6998704" y="1445926"/>
                  <a:pt x="6998704" y="1438142"/>
                </a:cubicBezTo>
                <a:cubicBezTo>
                  <a:pt x="6998704" y="1429580"/>
                  <a:pt x="7004930" y="1423353"/>
                  <a:pt x="7013492" y="1423353"/>
                </a:cubicBezTo>
                <a:close/>
                <a:moveTo>
                  <a:pt x="6939085" y="1423353"/>
                </a:moveTo>
                <a:cubicBezTo>
                  <a:pt x="6946378" y="1423353"/>
                  <a:pt x="6950753" y="1429580"/>
                  <a:pt x="6950753" y="1438142"/>
                </a:cubicBezTo>
                <a:cubicBezTo>
                  <a:pt x="6950753" y="1445926"/>
                  <a:pt x="6946378" y="1452931"/>
                  <a:pt x="6939085" y="1452931"/>
                </a:cubicBezTo>
                <a:cubicBezTo>
                  <a:pt x="6931063" y="1452931"/>
                  <a:pt x="6924500" y="1445926"/>
                  <a:pt x="6924500" y="1438142"/>
                </a:cubicBezTo>
                <a:cubicBezTo>
                  <a:pt x="6924500" y="1429580"/>
                  <a:pt x="6931063" y="1423353"/>
                  <a:pt x="6939085" y="1423353"/>
                </a:cubicBezTo>
                <a:close/>
                <a:moveTo>
                  <a:pt x="6867525" y="1423353"/>
                </a:moveTo>
                <a:cubicBezTo>
                  <a:pt x="6874088" y="1423353"/>
                  <a:pt x="6879922" y="1429580"/>
                  <a:pt x="6879922" y="1438142"/>
                </a:cubicBezTo>
                <a:cubicBezTo>
                  <a:pt x="6879922" y="1445926"/>
                  <a:pt x="6874088" y="1452931"/>
                  <a:pt x="6867525" y="1452931"/>
                </a:cubicBezTo>
                <a:cubicBezTo>
                  <a:pt x="6860232" y="1452931"/>
                  <a:pt x="6853669" y="1445926"/>
                  <a:pt x="6853669" y="1438142"/>
                </a:cubicBezTo>
                <a:cubicBezTo>
                  <a:pt x="6853669" y="1429580"/>
                  <a:pt x="6860232" y="1423353"/>
                  <a:pt x="6867525" y="1423353"/>
                </a:cubicBezTo>
                <a:close/>
                <a:moveTo>
                  <a:pt x="6796696" y="1423353"/>
                </a:moveTo>
                <a:cubicBezTo>
                  <a:pt x="6803259" y="1423353"/>
                  <a:pt x="6809093" y="1429580"/>
                  <a:pt x="6809093" y="1438142"/>
                </a:cubicBezTo>
                <a:cubicBezTo>
                  <a:pt x="6809093" y="1445926"/>
                  <a:pt x="6803259" y="1452931"/>
                  <a:pt x="6796696" y="1452931"/>
                </a:cubicBezTo>
                <a:cubicBezTo>
                  <a:pt x="6789403" y="1452931"/>
                  <a:pt x="6782840" y="1445926"/>
                  <a:pt x="6782840" y="1438142"/>
                </a:cubicBezTo>
                <a:cubicBezTo>
                  <a:pt x="6782840" y="1429580"/>
                  <a:pt x="6789403" y="1423353"/>
                  <a:pt x="6796696" y="1423353"/>
                </a:cubicBezTo>
                <a:close/>
                <a:moveTo>
                  <a:pt x="155518" y="1355896"/>
                </a:moveTo>
                <a:cubicBezTo>
                  <a:pt x="161352" y="1355896"/>
                  <a:pt x="167916" y="1360271"/>
                  <a:pt x="167916" y="1368293"/>
                </a:cubicBezTo>
                <a:cubicBezTo>
                  <a:pt x="167916" y="1375586"/>
                  <a:pt x="161352" y="1382149"/>
                  <a:pt x="155518" y="1382149"/>
                </a:cubicBezTo>
                <a:cubicBezTo>
                  <a:pt x="147496" y="1382149"/>
                  <a:pt x="141662" y="1375586"/>
                  <a:pt x="141662" y="1368293"/>
                </a:cubicBezTo>
                <a:cubicBezTo>
                  <a:pt x="141662" y="1360271"/>
                  <a:pt x="147496" y="1355896"/>
                  <a:pt x="155518" y="1355896"/>
                </a:cubicBezTo>
                <a:close/>
                <a:moveTo>
                  <a:pt x="83230" y="1355896"/>
                </a:moveTo>
                <a:cubicBezTo>
                  <a:pt x="90523" y="1355896"/>
                  <a:pt x="97086" y="1360271"/>
                  <a:pt x="97086" y="1368293"/>
                </a:cubicBezTo>
                <a:cubicBezTo>
                  <a:pt x="97086" y="1375586"/>
                  <a:pt x="90523" y="1382149"/>
                  <a:pt x="83230" y="1382149"/>
                </a:cubicBezTo>
                <a:cubicBezTo>
                  <a:pt x="76667" y="1382149"/>
                  <a:pt x="70832" y="1375586"/>
                  <a:pt x="70832" y="1368293"/>
                </a:cubicBezTo>
                <a:cubicBezTo>
                  <a:pt x="70832" y="1360271"/>
                  <a:pt x="76667" y="1355896"/>
                  <a:pt x="83230" y="1355896"/>
                </a:cubicBezTo>
                <a:close/>
                <a:moveTo>
                  <a:pt x="11994" y="1355896"/>
                </a:moveTo>
                <a:cubicBezTo>
                  <a:pt x="20239" y="1355896"/>
                  <a:pt x="26235" y="1360271"/>
                  <a:pt x="26235" y="1368293"/>
                </a:cubicBezTo>
                <a:cubicBezTo>
                  <a:pt x="26235" y="1375586"/>
                  <a:pt x="20239" y="1382149"/>
                  <a:pt x="11994" y="1382149"/>
                </a:cubicBezTo>
                <a:cubicBezTo>
                  <a:pt x="5998" y="1382149"/>
                  <a:pt x="2" y="1375586"/>
                  <a:pt x="2" y="1368293"/>
                </a:cubicBezTo>
                <a:cubicBezTo>
                  <a:pt x="2" y="1360271"/>
                  <a:pt x="5998" y="1355896"/>
                  <a:pt x="11994" y="1355896"/>
                </a:cubicBezTo>
                <a:close/>
                <a:moveTo>
                  <a:pt x="7294422" y="1352524"/>
                </a:moveTo>
                <a:cubicBezTo>
                  <a:pt x="7302444" y="1352524"/>
                  <a:pt x="7308278" y="1359087"/>
                  <a:pt x="7308278" y="1367109"/>
                </a:cubicBezTo>
                <a:cubicBezTo>
                  <a:pt x="7308278" y="1374402"/>
                  <a:pt x="7302444" y="1378777"/>
                  <a:pt x="7294422" y="1378777"/>
                </a:cubicBezTo>
                <a:cubicBezTo>
                  <a:pt x="7288588" y="1378777"/>
                  <a:pt x="7282025" y="1374402"/>
                  <a:pt x="7282025" y="1367109"/>
                </a:cubicBezTo>
                <a:cubicBezTo>
                  <a:pt x="7282025" y="1359087"/>
                  <a:pt x="7288588" y="1352524"/>
                  <a:pt x="7294422" y="1352524"/>
                </a:cubicBezTo>
                <a:close/>
                <a:moveTo>
                  <a:pt x="7223591" y="1352524"/>
                </a:moveTo>
                <a:cubicBezTo>
                  <a:pt x="7231613" y="1352524"/>
                  <a:pt x="7237447" y="1359087"/>
                  <a:pt x="7237447" y="1367109"/>
                </a:cubicBezTo>
                <a:cubicBezTo>
                  <a:pt x="7237447" y="1374402"/>
                  <a:pt x="7231613" y="1378777"/>
                  <a:pt x="7223591" y="1378777"/>
                </a:cubicBezTo>
                <a:cubicBezTo>
                  <a:pt x="7215569" y="1378777"/>
                  <a:pt x="7211194" y="1374402"/>
                  <a:pt x="7211194" y="1367109"/>
                </a:cubicBezTo>
                <a:cubicBezTo>
                  <a:pt x="7211194" y="1359087"/>
                  <a:pt x="7215569" y="1352524"/>
                  <a:pt x="7223591" y="1352524"/>
                </a:cubicBezTo>
                <a:close/>
                <a:moveTo>
                  <a:pt x="7155152" y="1352524"/>
                </a:moveTo>
                <a:cubicBezTo>
                  <a:pt x="7163714" y="1352524"/>
                  <a:pt x="7169940" y="1359087"/>
                  <a:pt x="7169940" y="1367109"/>
                </a:cubicBezTo>
                <a:cubicBezTo>
                  <a:pt x="7169940" y="1374402"/>
                  <a:pt x="7163714" y="1378777"/>
                  <a:pt x="7155152" y="1378777"/>
                </a:cubicBezTo>
                <a:cubicBezTo>
                  <a:pt x="7146590" y="1378777"/>
                  <a:pt x="7140364" y="1374402"/>
                  <a:pt x="7140364" y="1367109"/>
                </a:cubicBezTo>
                <a:cubicBezTo>
                  <a:pt x="7140364" y="1359087"/>
                  <a:pt x="7146590" y="1352524"/>
                  <a:pt x="7155152" y="1352524"/>
                </a:cubicBezTo>
                <a:close/>
                <a:moveTo>
                  <a:pt x="7084322" y="1352524"/>
                </a:moveTo>
                <a:cubicBezTo>
                  <a:pt x="7092106" y="1352524"/>
                  <a:pt x="7099111" y="1359087"/>
                  <a:pt x="7099111" y="1367109"/>
                </a:cubicBezTo>
                <a:cubicBezTo>
                  <a:pt x="7099111" y="1374402"/>
                  <a:pt x="7092106" y="1378777"/>
                  <a:pt x="7084322" y="1378777"/>
                </a:cubicBezTo>
                <a:cubicBezTo>
                  <a:pt x="7075760" y="1378777"/>
                  <a:pt x="7069533" y="1374402"/>
                  <a:pt x="7069533" y="1367109"/>
                </a:cubicBezTo>
                <a:cubicBezTo>
                  <a:pt x="7069533" y="1359087"/>
                  <a:pt x="7075760" y="1352524"/>
                  <a:pt x="7084322" y="1352524"/>
                </a:cubicBezTo>
                <a:close/>
                <a:moveTo>
                  <a:pt x="7013492" y="1352524"/>
                </a:moveTo>
                <a:cubicBezTo>
                  <a:pt x="7021275" y="1352524"/>
                  <a:pt x="7028280" y="1359087"/>
                  <a:pt x="7028280" y="1367109"/>
                </a:cubicBezTo>
                <a:cubicBezTo>
                  <a:pt x="7028280" y="1374402"/>
                  <a:pt x="7021275" y="1378777"/>
                  <a:pt x="7013492" y="1378777"/>
                </a:cubicBezTo>
                <a:cubicBezTo>
                  <a:pt x="7004930" y="1378777"/>
                  <a:pt x="6998704" y="1374402"/>
                  <a:pt x="6998704" y="1367109"/>
                </a:cubicBezTo>
                <a:cubicBezTo>
                  <a:pt x="6998704" y="1359087"/>
                  <a:pt x="7004930" y="1352524"/>
                  <a:pt x="7013492" y="1352524"/>
                </a:cubicBezTo>
                <a:close/>
                <a:moveTo>
                  <a:pt x="6939085" y="1352524"/>
                </a:moveTo>
                <a:cubicBezTo>
                  <a:pt x="6946378" y="1352524"/>
                  <a:pt x="6950753" y="1359354"/>
                  <a:pt x="6950753" y="1367701"/>
                </a:cubicBezTo>
                <a:cubicBezTo>
                  <a:pt x="6950753" y="1375290"/>
                  <a:pt x="6946378" y="1382120"/>
                  <a:pt x="6939085" y="1382120"/>
                </a:cubicBezTo>
                <a:cubicBezTo>
                  <a:pt x="6931063" y="1382120"/>
                  <a:pt x="6924500" y="1375290"/>
                  <a:pt x="6924500" y="1367701"/>
                </a:cubicBezTo>
                <a:cubicBezTo>
                  <a:pt x="6924500" y="1359354"/>
                  <a:pt x="6931063" y="1352524"/>
                  <a:pt x="6939085" y="1352524"/>
                </a:cubicBezTo>
                <a:close/>
                <a:moveTo>
                  <a:pt x="6867525" y="1352524"/>
                </a:moveTo>
                <a:cubicBezTo>
                  <a:pt x="6874088" y="1352524"/>
                  <a:pt x="6879922" y="1359354"/>
                  <a:pt x="6879922" y="1367701"/>
                </a:cubicBezTo>
                <a:cubicBezTo>
                  <a:pt x="6879922" y="1375290"/>
                  <a:pt x="6874088" y="1382120"/>
                  <a:pt x="6867525" y="1382120"/>
                </a:cubicBezTo>
                <a:cubicBezTo>
                  <a:pt x="6860232" y="1382120"/>
                  <a:pt x="6853669" y="1375290"/>
                  <a:pt x="6853669" y="1367701"/>
                </a:cubicBezTo>
                <a:cubicBezTo>
                  <a:pt x="6853669" y="1359354"/>
                  <a:pt x="6860232" y="1352524"/>
                  <a:pt x="6867525" y="1352524"/>
                </a:cubicBezTo>
                <a:close/>
                <a:moveTo>
                  <a:pt x="6796696" y="1352524"/>
                </a:moveTo>
                <a:cubicBezTo>
                  <a:pt x="6803259" y="1352524"/>
                  <a:pt x="6809093" y="1359354"/>
                  <a:pt x="6809093" y="1367701"/>
                </a:cubicBezTo>
                <a:cubicBezTo>
                  <a:pt x="6809093" y="1375290"/>
                  <a:pt x="6803259" y="1382120"/>
                  <a:pt x="6796696" y="1382120"/>
                </a:cubicBezTo>
                <a:cubicBezTo>
                  <a:pt x="6789403" y="1382120"/>
                  <a:pt x="6782840" y="1375290"/>
                  <a:pt x="6782840" y="1367701"/>
                </a:cubicBezTo>
                <a:cubicBezTo>
                  <a:pt x="6782840" y="1359354"/>
                  <a:pt x="6789403" y="1352524"/>
                  <a:pt x="6796696" y="1352524"/>
                </a:cubicBezTo>
                <a:close/>
                <a:moveTo>
                  <a:pt x="6724405" y="1352524"/>
                </a:moveTo>
                <a:cubicBezTo>
                  <a:pt x="6732427" y="1352524"/>
                  <a:pt x="6738261" y="1359354"/>
                  <a:pt x="6738261" y="1367701"/>
                </a:cubicBezTo>
                <a:cubicBezTo>
                  <a:pt x="6738261" y="1375290"/>
                  <a:pt x="6732427" y="1382120"/>
                  <a:pt x="6724405" y="1382120"/>
                </a:cubicBezTo>
                <a:cubicBezTo>
                  <a:pt x="6718571" y="1382120"/>
                  <a:pt x="6712008" y="1375290"/>
                  <a:pt x="6712008" y="1367701"/>
                </a:cubicBezTo>
                <a:cubicBezTo>
                  <a:pt x="6712008" y="1359354"/>
                  <a:pt x="6718571" y="1352524"/>
                  <a:pt x="6724405" y="1352524"/>
                </a:cubicBezTo>
                <a:close/>
                <a:moveTo>
                  <a:pt x="6653576" y="1352524"/>
                </a:moveTo>
                <a:cubicBezTo>
                  <a:pt x="6660869" y="1352524"/>
                  <a:pt x="6667432" y="1359354"/>
                  <a:pt x="6667432" y="1367701"/>
                </a:cubicBezTo>
                <a:cubicBezTo>
                  <a:pt x="6667432" y="1375290"/>
                  <a:pt x="6660869" y="1382120"/>
                  <a:pt x="6653576" y="1382120"/>
                </a:cubicBezTo>
                <a:cubicBezTo>
                  <a:pt x="6647013" y="1382120"/>
                  <a:pt x="6641179" y="1375290"/>
                  <a:pt x="6641179" y="1367701"/>
                </a:cubicBezTo>
                <a:cubicBezTo>
                  <a:pt x="6641179" y="1359354"/>
                  <a:pt x="6647013" y="1352524"/>
                  <a:pt x="6653576" y="1352524"/>
                </a:cubicBezTo>
                <a:close/>
                <a:moveTo>
                  <a:pt x="7223591" y="1281693"/>
                </a:moveTo>
                <a:cubicBezTo>
                  <a:pt x="7231613" y="1281693"/>
                  <a:pt x="7237447" y="1288256"/>
                  <a:pt x="7237447" y="1295549"/>
                </a:cubicBezTo>
                <a:cubicBezTo>
                  <a:pt x="7237447" y="1302112"/>
                  <a:pt x="7231613" y="1307946"/>
                  <a:pt x="7223591" y="1307946"/>
                </a:cubicBezTo>
                <a:cubicBezTo>
                  <a:pt x="7215569" y="1307946"/>
                  <a:pt x="7211194" y="1302112"/>
                  <a:pt x="7211194" y="1295549"/>
                </a:cubicBezTo>
                <a:cubicBezTo>
                  <a:pt x="7211194" y="1288256"/>
                  <a:pt x="7215569" y="1281693"/>
                  <a:pt x="7223591" y="1281693"/>
                </a:cubicBezTo>
                <a:close/>
                <a:moveTo>
                  <a:pt x="7155152" y="1281693"/>
                </a:moveTo>
                <a:cubicBezTo>
                  <a:pt x="7163714" y="1281693"/>
                  <a:pt x="7169940" y="1288256"/>
                  <a:pt x="7169940" y="1295549"/>
                </a:cubicBezTo>
                <a:cubicBezTo>
                  <a:pt x="7169940" y="1302112"/>
                  <a:pt x="7163714" y="1307946"/>
                  <a:pt x="7155152" y="1307946"/>
                </a:cubicBezTo>
                <a:cubicBezTo>
                  <a:pt x="7146590" y="1307946"/>
                  <a:pt x="7140364" y="1302112"/>
                  <a:pt x="7140364" y="1295549"/>
                </a:cubicBezTo>
                <a:cubicBezTo>
                  <a:pt x="7140364" y="1288256"/>
                  <a:pt x="7146590" y="1281693"/>
                  <a:pt x="7155152" y="1281693"/>
                </a:cubicBezTo>
                <a:close/>
                <a:moveTo>
                  <a:pt x="7084322" y="1281693"/>
                </a:moveTo>
                <a:cubicBezTo>
                  <a:pt x="7092106" y="1281693"/>
                  <a:pt x="7099111" y="1288256"/>
                  <a:pt x="7099111" y="1295549"/>
                </a:cubicBezTo>
                <a:cubicBezTo>
                  <a:pt x="7099111" y="1302112"/>
                  <a:pt x="7092106" y="1307946"/>
                  <a:pt x="7084322" y="1307946"/>
                </a:cubicBezTo>
                <a:cubicBezTo>
                  <a:pt x="7075760" y="1307946"/>
                  <a:pt x="7069533" y="1303571"/>
                  <a:pt x="7069533" y="1295549"/>
                </a:cubicBezTo>
                <a:cubicBezTo>
                  <a:pt x="7069533" y="1288256"/>
                  <a:pt x="7075760" y="1281693"/>
                  <a:pt x="7084322" y="1281693"/>
                </a:cubicBezTo>
                <a:close/>
                <a:moveTo>
                  <a:pt x="7013492" y="1281693"/>
                </a:moveTo>
                <a:cubicBezTo>
                  <a:pt x="7021275" y="1281693"/>
                  <a:pt x="7028280" y="1288256"/>
                  <a:pt x="7028280" y="1295549"/>
                </a:cubicBezTo>
                <a:cubicBezTo>
                  <a:pt x="7028280" y="1303571"/>
                  <a:pt x="7021275" y="1307946"/>
                  <a:pt x="7013492" y="1307946"/>
                </a:cubicBezTo>
                <a:cubicBezTo>
                  <a:pt x="7004930" y="1307946"/>
                  <a:pt x="6998704" y="1303571"/>
                  <a:pt x="6998704" y="1295549"/>
                </a:cubicBezTo>
                <a:cubicBezTo>
                  <a:pt x="6998704" y="1288256"/>
                  <a:pt x="7004930" y="1281693"/>
                  <a:pt x="7013492" y="1281693"/>
                </a:cubicBezTo>
                <a:close/>
                <a:moveTo>
                  <a:pt x="6939085" y="1281693"/>
                </a:moveTo>
                <a:cubicBezTo>
                  <a:pt x="6946378" y="1281693"/>
                  <a:pt x="6950753" y="1288256"/>
                  <a:pt x="6950753" y="1295549"/>
                </a:cubicBezTo>
                <a:cubicBezTo>
                  <a:pt x="6950753" y="1303571"/>
                  <a:pt x="6946378" y="1307946"/>
                  <a:pt x="6939085" y="1307946"/>
                </a:cubicBezTo>
                <a:cubicBezTo>
                  <a:pt x="6931063" y="1307946"/>
                  <a:pt x="6924500" y="1303571"/>
                  <a:pt x="6924500" y="1295549"/>
                </a:cubicBezTo>
                <a:cubicBezTo>
                  <a:pt x="6924500" y="1288256"/>
                  <a:pt x="6931063" y="1281693"/>
                  <a:pt x="6939085" y="1281693"/>
                </a:cubicBezTo>
                <a:close/>
                <a:moveTo>
                  <a:pt x="6867525" y="1281693"/>
                </a:moveTo>
                <a:cubicBezTo>
                  <a:pt x="6874088" y="1281693"/>
                  <a:pt x="6879922" y="1288256"/>
                  <a:pt x="6879922" y="1295549"/>
                </a:cubicBezTo>
                <a:cubicBezTo>
                  <a:pt x="6879922" y="1303571"/>
                  <a:pt x="6874088" y="1307946"/>
                  <a:pt x="6867525" y="1307946"/>
                </a:cubicBezTo>
                <a:cubicBezTo>
                  <a:pt x="6860232" y="1307946"/>
                  <a:pt x="6853669" y="1303571"/>
                  <a:pt x="6853669" y="1295549"/>
                </a:cubicBezTo>
                <a:cubicBezTo>
                  <a:pt x="6853669" y="1288256"/>
                  <a:pt x="6860232" y="1281693"/>
                  <a:pt x="6867525" y="1281693"/>
                </a:cubicBezTo>
                <a:close/>
                <a:moveTo>
                  <a:pt x="6796696" y="1281693"/>
                </a:moveTo>
                <a:cubicBezTo>
                  <a:pt x="6803259" y="1281693"/>
                  <a:pt x="6809093" y="1288256"/>
                  <a:pt x="6809093" y="1295549"/>
                </a:cubicBezTo>
                <a:cubicBezTo>
                  <a:pt x="6809093" y="1303571"/>
                  <a:pt x="6803259" y="1307946"/>
                  <a:pt x="6796696" y="1307946"/>
                </a:cubicBezTo>
                <a:cubicBezTo>
                  <a:pt x="6789403" y="1307946"/>
                  <a:pt x="6782840" y="1303571"/>
                  <a:pt x="6782840" y="1295549"/>
                </a:cubicBezTo>
                <a:cubicBezTo>
                  <a:pt x="6782840" y="1288256"/>
                  <a:pt x="6789403" y="1281693"/>
                  <a:pt x="6796696" y="1281693"/>
                </a:cubicBezTo>
                <a:close/>
                <a:moveTo>
                  <a:pt x="6724405" y="1281693"/>
                </a:moveTo>
                <a:cubicBezTo>
                  <a:pt x="6732427" y="1281693"/>
                  <a:pt x="6738261" y="1288256"/>
                  <a:pt x="6738261" y="1295549"/>
                </a:cubicBezTo>
                <a:cubicBezTo>
                  <a:pt x="6738261" y="1303571"/>
                  <a:pt x="6732427" y="1307946"/>
                  <a:pt x="6724405" y="1307946"/>
                </a:cubicBezTo>
                <a:cubicBezTo>
                  <a:pt x="6718571" y="1307946"/>
                  <a:pt x="6712008" y="1303571"/>
                  <a:pt x="6712008" y="1295549"/>
                </a:cubicBezTo>
                <a:cubicBezTo>
                  <a:pt x="6712008" y="1288256"/>
                  <a:pt x="6718571" y="1281693"/>
                  <a:pt x="6724405" y="1281693"/>
                </a:cubicBezTo>
                <a:close/>
                <a:moveTo>
                  <a:pt x="6653576" y="1281693"/>
                </a:moveTo>
                <a:cubicBezTo>
                  <a:pt x="6660869" y="1281693"/>
                  <a:pt x="6667432" y="1288256"/>
                  <a:pt x="6667432" y="1295549"/>
                </a:cubicBezTo>
                <a:cubicBezTo>
                  <a:pt x="6667432" y="1303571"/>
                  <a:pt x="6660869" y="1307946"/>
                  <a:pt x="6653576" y="1307946"/>
                </a:cubicBezTo>
                <a:cubicBezTo>
                  <a:pt x="6647013" y="1307946"/>
                  <a:pt x="6641179" y="1303571"/>
                  <a:pt x="6641179" y="1295549"/>
                </a:cubicBezTo>
                <a:cubicBezTo>
                  <a:pt x="6641179" y="1288256"/>
                  <a:pt x="6647013" y="1281693"/>
                  <a:pt x="6653576" y="1281693"/>
                </a:cubicBezTo>
                <a:close/>
                <a:moveTo>
                  <a:pt x="6582745" y="1281693"/>
                </a:moveTo>
                <a:cubicBezTo>
                  <a:pt x="6590038" y="1281693"/>
                  <a:pt x="6596601" y="1288256"/>
                  <a:pt x="6596601" y="1295549"/>
                </a:cubicBezTo>
                <a:cubicBezTo>
                  <a:pt x="6596601" y="1303571"/>
                  <a:pt x="6590038" y="1307946"/>
                  <a:pt x="6582745" y="1307946"/>
                </a:cubicBezTo>
                <a:cubicBezTo>
                  <a:pt x="6574723" y="1307946"/>
                  <a:pt x="6570348" y="1303571"/>
                  <a:pt x="6570348" y="1295549"/>
                </a:cubicBezTo>
                <a:cubicBezTo>
                  <a:pt x="6570348" y="1288256"/>
                  <a:pt x="6574723" y="1281693"/>
                  <a:pt x="6582745" y="1281693"/>
                </a:cubicBezTo>
                <a:close/>
                <a:moveTo>
                  <a:pt x="6510933" y="1281693"/>
                </a:moveTo>
                <a:cubicBezTo>
                  <a:pt x="6518717" y="1281693"/>
                  <a:pt x="6525722" y="1288256"/>
                  <a:pt x="6525722" y="1295549"/>
                </a:cubicBezTo>
                <a:cubicBezTo>
                  <a:pt x="6525722" y="1303571"/>
                  <a:pt x="6518717" y="1307946"/>
                  <a:pt x="6510933" y="1307946"/>
                </a:cubicBezTo>
                <a:cubicBezTo>
                  <a:pt x="6502371" y="1307946"/>
                  <a:pt x="6496144" y="1303571"/>
                  <a:pt x="6496144" y="1295549"/>
                </a:cubicBezTo>
                <a:cubicBezTo>
                  <a:pt x="6496144" y="1288256"/>
                  <a:pt x="6502371" y="1281693"/>
                  <a:pt x="6510933" y="1281693"/>
                </a:cubicBezTo>
                <a:close/>
                <a:moveTo>
                  <a:pt x="6440492" y="1281693"/>
                </a:moveTo>
                <a:cubicBezTo>
                  <a:pt x="6448081" y="1281693"/>
                  <a:pt x="6454911" y="1288256"/>
                  <a:pt x="6454911" y="1295549"/>
                </a:cubicBezTo>
                <a:cubicBezTo>
                  <a:pt x="6454911" y="1303571"/>
                  <a:pt x="6448081" y="1307946"/>
                  <a:pt x="6440492" y="1307946"/>
                </a:cubicBezTo>
                <a:cubicBezTo>
                  <a:pt x="6432145" y="1307946"/>
                  <a:pt x="6425315" y="1303571"/>
                  <a:pt x="6425315" y="1295549"/>
                </a:cubicBezTo>
                <a:cubicBezTo>
                  <a:pt x="6425315" y="1288256"/>
                  <a:pt x="6432145" y="1281693"/>
                  <a:pt x="6440492" y="1281693"/>
                </a:cubicBezTo>
                <a:close/>
                <a:moveTo>
                  <a:pt x="6369273" y="1281693"/>
                </a:moveTo>
                <a:cubicBezTo>
                  <a:pt x="6377835" y="1281693"/>
                  <a:pt x="6384062" y="1288698"/>
                  <a:pt x="6384062" y="1296482"/>
                </a:cubicBezTo>
                <a:cubicBezTo>
                  <a:pt x="6384062" y="1305044"/>
                  <a:pt x="6377835" y="1311271"/>
                  <a:pt x="6369273" y="1311271"/>
                </a:cubicBezTo>
                <a:cubicBezTo>
                  <a:pt x="6361489" y="1311271"/>
                  <a:pt x="6354484" y="1305044"/>
                  <a:pt x="6354484" y="1296482"/>
                </a:cubicBezTo>
                <a:cubicBezTo>
                  <a:pt x="6354484" y="1288698"/>
                  <a:pt x="6361489" y="1281693"/>
                  <a:pt x="6369273" y="1281693"/>
                </a:cubicBezTo>
                <a:close/>
                <a:moveTo>
                  <a:pt x="5799257" y="1281693"/>
                </a:moveTo>
                <a:cubicBezTo>
                  <a:pt x="5807819" y="1281693"/>
                  <a:pt x="5814045" y="1288698"/>
                  <a:pt x="5814045" y="1296482"/>
                </a:cubicBezTo>
                <a:cubicBezTo>
                  <a:pt x="5814045" y="1305044"/>
                  <a:pt x="5807819" y="1311271"/>
                  <a:pt x="5799257" y="1311271"/>
                </a:cubicBezTo>
                <a:cubicBezTo>
                  <a:pt x="5791474" y="1311271"/>
                  <a:pt x="5784469" y="1305044"/>
                  <a:pt x="5784469" y="1296482"/>
                </a:cubicBezTo>
                <a:cubicBezTo>
                  <a:pt x="5784469" y="1288698"/>
                  <a:pt x="5791474" y="1281693"/>
                  <a:pt x="5799257" y="1281693"/>
                </a:cubicBezTo>
                <a:close/>
                <a:moveTo>
                  <a:pt x="5724122" y="1281693"/>
                </a:moveTo>
                <a:cubicBezTo>
                  <a:pt x="5732144" y="1281693"/>
                  <a:pt x="5736519" y="1288698"/>
                  <a:pt x="5736519" y="1296482"/>
                </a:cubicBezTo>
                <a:cubicBezTo>
                  <a:pt x="5736519" y="1305044"/>
                  <a:pt x="5732144" y="1311271"/>
                  <a:pt x="5724122" y="1311271"/>
                </a:cubicBezTo>
                <a:cubicBezTo>
                  <a:pt x="5716100" y="1311271"/>
                  <a:pt x="5710266" y="1305044"/>
                  <a:pt x="5710266" y="1296482"/>
                </a:cubicBezTo>
                <a:cubicBezTo>
                  <a:pt x="5710266" y="1288698"/>
                  <a:pt x="5716100" y="1281693"/>
                  <a:pt x="5724122" y="1281693"/>
                </a:cubicBezTo>
                <a:close/>
                <a:moveTo>
                  <a:pt x="5653291" y="1281693"/>
                </a:moveTo>
                <a:cubicBezTo>
                  <a:pt x="5659125" y="1281693"/>
                  <a:pt x="5665688" y="1288698"/>
                  <a:pt x="5665688" y="1296482"/>
                </a:cubicBezTo>
                <a:cubicBezTo>
                  <a:pt x="5665688" y="1305044"/>
                  <a:pt x="5659125" y="1311271"/>
                  <a:pt x="5653291" y="1311271"/>
                </a:cubicBezTo>
                <a:cubicBezTo>
                  <a:pt x="5645269" y="1311271"/>
                  <a:pt x="5639435" y="1305044"/>
                  <a:pt x="5639435" y="1296482"/>
                </a:cubicBezTo>
                <a:cubicBezTo>
                  <a:pt x="5639435" y="1288698"/>
                  <a:pt x="5645269" y="1281693"/>
                  <a:pt x="5653291" y="1281693"/>
                </a:cubicBezTo>
                <a:close/>
                <a:moveTo>
                  <a:pt x="5582461" y="1281693"/>
                </a:moveTo>
                <a:cubicBezTo>
                  <a:pt x="5588295" y="1281693"/>
                  <a:pt x="5594858" y="1288698"/>
                  <a:pt x="5594858" y="1296482"/>
                </a:cubicBezTo>
                <a:cubicBezTo>
                  <a:pt x="5594858" y="1305044"/>
                  <a:pt x="5588295" y="1311271"/>
                  <a:pt x="5582461" y="1311271"/>
                </a:cubicBezTo>
                <a:cubicBezTo>
                  <a:pt x="5574439" y="1311271"/>
                  <a:pt x="5568605" y="1305044"/>
                  <a:pt x="5568605" y="1296482"/>
                </a:cubicBezTo>
                <a:cubicBezTo>
                  <a:pt x="5568605" y="1288698"/>
                  <a:pt x="5574439" y="1281693"/>
                  <a:pt x="5582461" y="1281693"/>
                </a:cubicBezTo>
                <a:close/>
                <a:moveTo>
                  <a:pt x="5510171" y="1281693"/>
                </a:moveTo>
                <a:cubicBezTo>
                  <a:pt x="5517464" y="1281693"/>
                  <a:pt x="5524027" y="1288698"/>
                  <a:pt x="5524027" y="1296482"/>
                </a:cubicBezTo>
                <a:cubicBezTo>
                  <a:pt x="5524027" y="1305044"/>
                  <a:pt x="5517464" y="1311271"/>
                  <a:pt x="5510171" y="1311271"/>
                </a:cubicBezTo>
                <a:cubicBezTo>
                  <a:pt x="5503608" y="1311271"/>
                  <a:pt x="5497774" y="1305044"/>
                  <a:pt x="5497774" y="1296482"/>
                </a:cubicBezTo>
                <a:cubicBezTo>
                  <a:pt x="5497774" y="1288698"/>
                  <a:pt x="5503608" y="1281693"/>
                  <a:pt x="5510171" y="1281693"/>
                </a:cubicBezTo>
                <a:close/>
                <a:moveTo>
                  <a:pt x="5438937" y="1281693"/>
                </a:moveTo>
                <a:cubicBezTo>
                  <a:pt x="5447182" y="1281693"/>
                  <a:pt x="5453178" y="1288698"/>
                  <a:pt x="5453178" y="1296482"/>
                </a:cubicBezTo>
                <a:cubicBezTo>
                  <a:pt x="5453178" y="1305044"/>
                  <a:pt x="5447182" y="1311271"/>
                  <a:pt x="5438937" y="1311271"/>
                </a:cubicBezTo>
                <a:cubicBezTo>
                  <a:pt x="5432941" y="1311271"/>
                  <a:pt x="5426945" y="1305044"/>
                  <a:pt x="5426945" y="1296482"/>
                </a:cubicBezTo>
                <a:cubicBezTo>
                  <a:pt x="5426945" y="1288698"/>
                  <a:pt x="5432941" y="1281693"/>
                  <a:pt x="5438937" y="1281693"/>
                </a:cubicBezTo>
                <a:close/>
                <a:moveTo>
                  <a:pt x="5368510" y="1281693"/>
                </a:moveTo>
                <a:cubicBezTo>
                  <a:pt x="5376532" y="1281693"/>
                  <a:pt x="5382366" y="1288698"/>
                  <a:pt x="5382366" y="1296482"/>
                </a:cubicBezTo>
                <a:cubicBezTo>
                  <a:pt x="5382366" y="1305044"/>
                  <a:pt x="5376532" y="1311271"/>
                  <a:pt x="5368510" y="1311271"/>
                </a:cubicBezTo>
                <a:cubicBezTo>
                  <a:pt x="5361218" y="1311271"/>
                  <a:pt x="5356113" y="1305044"/>
                  <a:pt x="5356113" y="1296482"/>
                </a:cubicBezTo>
                <a:cubicBezTo>
                  <a:pt x="5356113" y="1288698"/>
                  <a:pt x="5361218" y="1281693"/>
                  <a:pt x="5368510" y="1281693"/>
                </a:cubicBezTo>
                <a:close/>
                <a:moveTo>
                  <a:pt x="5296699" y="1281693"/>
                </a:moveTo>
                <a:cubicBezTo>
                  <a:pt x="5305261" y="1281693"/>
                  <a:pt x="5311488" y="1288698"/>
                  <a:pt x="5311488" y="1296482"/>
                </a:cubicBezTo>
                <a:cubicBezTo>
                  <a:pt x="5311488" y="1305044"/>
                  <a:pt x="5305261" y="1311271"/>
                  <a:pt x="5296699" y="1311271"/>
                </a:cubicBezTo>
                <a:cubicBezTo>
                  <a:pt x="5288915" y="1311271"/>
                  <a:pt x="5281910" y="1305044"/>
                  <a:pt x="5281910" y="1296482"/>
                </a:cubicBezTo>
                <a:cubicBezTo>
                  <a:pt x="5281910" y="1288698"/>
                  <a:pt x="5288915" y="1281693"/>
                  <a:pt x="5296699" y="1281693"/>
                </a:cubicBezTo>
                <a:close/>
                <a:moveTo>
                  <a:pt x="5225869" y="1281693"/>
                </a:moveTo>
                <a:cubicBezTo>
                  <a:pt x="5234431" y="1281693"/>
                  <a:pt x="5240657" y="1288698"/>
                  <a:pt x="5240657" y="1296482"/>
                </a:cubicBezTo>
                <a:cubicBezTo>
                  <a:pt x="5240657" y="1305044"/>
                  <a:pt x="5234431" y="1311271"/>
                  <a:pt x="5225869" y="1311271"/>
                </a:cubicBezTo>
                <a:cubicBezTo>
                  <a:pt x="5217307" y="1311271"/>
                  <a:pt x="5211081" y="1305044"/>
                  <a:pt x="5211081" y="1296482"/>
                </a:cubicBezTo>
                <a:cubicBezTo>
                  <a:pt x="5211081" y="1288698"/>
                  <a:pt x="5217307" y="1281693"/>
                  <a:pt x="5225869" y="1281693"/>
                </a:cubicBezTo>
                <a:close/>
                <a:moveTo>
                  <a:pt x="5154105" y="1281693"/>
                </a:moveTo>
                <a:cubicBezTo>
                  <a:pt x="5162127" y="1281693"/>
                  <a:pt x="5166502" y="1288698"/>
                  <a:pt x="5166502" y="1296482"/>
                </a:cubicBezTo>
                <a:cubicBezTo>
                  <a:pt x="5166502" y="1305044"/>
                  <a:pt x="5162127" y="1311271"/>
                  <a:pt x="5154105" y="1311271"/>
                </a:cubicBezTo>
                <a:cubicBezTo>
                  <a:pt x="5146083" y="1311271"/>
                  <a:pt x="5140249" y="1305044"/>
                  <a:pt x="5140249" y="1296482"/>
                </a:cubicBezTo>
                <a:cubicBezTo>
                  <a:pt x="5140249" y="1288698"/>
                  <a:pt x="5146083" y="1281693"/>
                  <a:pt x="5154105" y="1281693"/>
                </a:cubicBezTo>
                <a:close/>
                <a:moveTo>
                  <a:pt x="5083276" y="1281693"/>
                </a:moveTo>
                <a:cubicBezTo>
                  <a:pt x="5089110" y="1281693"/>
                  <a:pt x="5095673" y="1288698"/>
                  <a:pt x="5095673" y="1296482"/>
                </a:cubicBezTo>
                <a:cubicBezTo>
                  <a:pt x="5095673" y="1305044"/>
                  <a:pt x="5089110" y="1311271"/>
                  <a:pt x="5083276" y="1311271"/>
                </a:cubicBezTo>
                <a:cubicBezTo>
                  <a:pt x="5075254" y="1311271"/>
                  <a:pt x="5069420" y="1305044"/>
                  <a:pt x="5069420" y="1296482"/>
                </a:cubicBezTo>
                <a:cubicBezTo>
                  <a:pt x="5069420" y="1288698"/>
                  <a:pt x="5075254" y="1281693"/>
                  <a:pt x="5083276" y="1281693"/>
                </a:cubicBezTo>
                <a:close/>
                <a:moveTo>
                  <a:pt x="5012445" y="1281693"/>
                </a:moveTo>
                <a:cubicBezTo>
                  <a:pt x="5018279" y="1281693"/>
                  <a:pt x="5024842" y="1288698"/>
                  <a:pt x="5024842" y="1296482"/>
                </a:cubicBezTo>
                <a:cubicBezTo>
                  <a:pt x="5024842" y="1305044"/>
                  <a:pt x="5018279" y="1311271"/>
                  <a:pt x="5012445" y="1311271"/>
                </a:cubicBezTo>
                <a:cubicBezTo>
                  <a:pt x="5004423" y="1311271"/>
                  <a:pt x="4998589" y="1305044"/>
                  <a:pt x="4998589" y="1296482"/>
                </a:cubicBezTo>
                <a:cubicBezTo>
                  <a:pt x="4998589" y="1288698"/>
                  <a:pt x="5004423" y="1281693"/>
                  <a:pt x="5012445" y="1281693"/>
                </a:cubicBezTo>
                <a:close/>
                <a:moveTo>
                  <a:pt x="4940157" y="1281693"/>
                </a:moveTo>
                <a:cubicBezTo>
                  <a:pt x="4948179" y="1281693"/>
                  <a:pt x="4954013" y="1288698"/>
                  <a:pt x="4954013" y="1296482"/>
                </a:cubicBezTo>
                <a:cubicBezTo>
                  <a:pt x="4954013" y="1305044"/>
                  <a:pt x="4948179" y="1311271"/>
                  <a:pt x="4940157" y="1311271"/>
                </a:cubicBezTo>
                <a:cubicBezTo>
                  <a:pt x="4934323" y="1311271"/>
                  <a:pt x="4927760" y="1305044"/>
                  <a:pt x="4927760" y="1296482"/>
                </a:cubicBezTo>
                <a:cubicBezTo>
                  <a:pt x="4927760" y="1288698"/>
                  <a:pt x="4934323" y="1281693"/>
                  <a:pt x="4940157" y="1281693"/>
                </a:cubicBezTo>
                <a:close/>
                <a:moveTo>
                  <a:pt x="4865953" y="1281693"/>
                </a:moveTo>
                <a:cubicBezTo>
                  <a:pt x="4873975" y="1281693"/>
                  <a:pt x="4879809" y="1288698"/>
                  <a:pt x="4879809" y="1296482"/>
                </a:cubicBezTo>
                <a:cubicBezTo>
                  <a:pt x="4879809" y="1305044"/>
                  <a:pt x="4873975" y="1311271"/>
                  <a:pt x="4865953" y="1311271"/>
                </a:cubicBezTo>
                <a:cubicBezTo>
                  <a:pt x="4860119" y="1311271"/>
                  <a:pt x="4853556" y="1305044"/>
                  <a:pt x="4853556" y="1296482"/>
                </a:cubicBezTo>
                <a:cubicBezTo>
                  <a:pt x="4853556" y="1288698"/>
                  <a:pt x="4860119" y="1281693"/>
                  <a:pt x="4865953" y="1281693"/>
                </a:cubicBezTo>
                <a:close/>
                <a:moveTo>
                  <a:pt x="4795122" y="1281693"/>
                </a:moveTo>
                <a:cubicBezTo>
                  <a:pt x="4803144" y="1281693"/>
                  <a:pt x="4808978" y="1288698"/>
                  <a:pt x="4808978" y="1296482"/>
                </a:cubicBezTo>
                <a:cubicBezTo>
                  <a:pt x="4808978" y="1305044"/>
                  <a:pt x="4803144" y="1311271"/>
                  <a:pt x="4795122" y="1311271"/>
                </a:cubicBezTo>
                <a:cubicBezTo>
                  <a:pt x="4787830" y="1311271"/>
                  <a:pt x="4782725" y="1305044"/>
                  <a:pt x="4782725" y="1296482"/>
                </a:cubicBezTo>
                <a:cubicBezTo>
                  <a:pt x="4782725" y="1288698"/>
                  <a:pt x="4787830" y="1281693"/>
                  <a:pt x="4795122" y="1281693"/>
                </a:cubicBezTo>
                <a:close/>
                <a:moveTo>
                  <a:pt x="4726684" y="1281693"/>
                </a:moveTo>
                <a:cubicBezTo>
                  <a:pt x="4735246" y="1281693"/>
                  <a:pt x="4741472" y="1288698"/>
                  <a:pt x="4741472" y="1296482"/>
                </a:cubicBezTo>
                <a:cubicBezTo>
                  <a:pt x="4741472" y="1305044"/>
                  <a:pt x="4735246" y="1311271"/>
                  <a:pt x="4726684" y="1311271"/>
                </a:cubicBezTo>
                <a:cubicBezTo>
                  <a:pt x="4718122" y="1311271"/>
                  <a:pt x="4711896" y="1305044"/>
                  <a:pt x="4711896" y="1296482"/>
                </a:cubicBezTo>
                <a:cubicBezTo>
                  <a:pt x="4711896" y="1288698"/>
                  <a:pt x="4718122" y="1281693"/>
                  <a:pt x="4726684" y="1281693"/>
                </a:cubicBezTo>
                <a:close/>
                <a:moveTo>
                  <a:pt x="4655853" y="1281693"/>
                </a:moveTo>
                <a:cubicBezTo>
                  <a:pt x="4663637" y="1281693"/>
                  <a:pt x="4670642" y="1286798"/>
                  <a:pt x="4670642" y="1294090"/>
                </a:cubicBezTo>
                <a:cubicBezTo>
                  <a:pt x="4670642" y="1302112"/>
                  <a:pt x="4663637" y="1307946"/>
                  <a:pt x="4655853" y="1307946"/>
                </a:cubicBezTo>
                <a:cubicBezTo>
                  <a:pt x="4647291" y="1307946"/>
                  <a:pt x="4641064" y="1302112"/>
                  <a:pt x="4641064" y="1294090"/>
                </a:cubicBezTo>
                <a:cubicBezTo>
                  <a:pt x="4641064" y="1286798"/>
                  <a:pt x="4647291" y="1281693"/>
                  <a:pt x="4655853" y="1281693"/>
                </a:cubicBezTo>
                <a:close/>
                <a:moveTo>
                  <a:pt x="4585023" y="1281693"/>
                </a:moveTo>
                <a:cubicBezTo>
                  <a:pt x="4592806" y="1281693"/>
                  <a:pt x="4599811" y="1286798"/>
                  <a:pt x="4599811" y="1294090"/>
                </a:cubicBezTo>
                <a:cubicBezTo>
                  <a:pt x="4599811" y="1302112"/>
                  <a:pt x="4592806" y="1307946"/>
                  <a:pt x="4585023" y="1307946"/>
                </a:cubicBezTo>
                <a:cubicBezTo>
                  <a:pt x="4576461" y="1307946"/>
                  <a:pt x="4570235" y="1302112"/>
                  <a:pt x="4570235" y="1294090"/>
                </a:cubicBezTo>
                <a:cubicBezTo>
                  <a:pt x="4570235" y="1286798"/>
                  <a:pt x="4576461" y="1281693"/>
                  <a:pt x="4585023" y="1281693"/>
                </a:cubicBezTo>
                <a:close/>
                <a:moveTo>
                  <a:pt x="226355" y="1281693"/>
                </a:moveTo>
                <a:cubicBezTo>
                  <a:pt x="232189" y="1281693"/>
                  <a:pt x="238753" y="1288523"/>
                  <a:pt x="238753" y="1296871"/>
                </a:cubicBezTo>
                <a:cubicBezTo>
                  <a:pt x="238753" y="1304461"/>
                  <a:pt x="232189" y="1311291"/>
                  <a:pt x="226355" y="1311291"/>
                </a:cubicBezTo>
                <a:cubicBezTo>
                  <a:pt x="218333" y="1311291"/>
                  <a:pt x="212499" y="1304461"/>
                  <a:pt x="212499" y="1296871"/>
                </a:cubicBezTo>
                <a:cubicBezTo>
                  <a:pt x="212499" y="1288523"/>
                  <a:pt x="218333" y="1281693"/>
                  <a:pt x="226355" y="1281693"/>
                </a:cubicBezTo>
                <a:close/>
                <a:moveTo>
                  <a:pt x="155522" y="1281693"/>
                </a:moveTo>
                <a:cubicBezTo>
                  <a:pt x="161356" y="1281693"/>
                  <a:pt x="167919" y="1288523"/>
                  <a:pt x="167919" y="1296871"/>
                </a:cubicBezTo>
                <a:cubicBezTo>
                  <a:pt x="167919" y="1304461"/>
                  <a:pt x="161356" y="1311291"/>
                  <a:pt x="155522" y="1311291"/>
                </a:cubicBezTo>
                <a:cubicBezTo>
                  <a:pt x="147500" y="1311291"/>
                  <a:pt x="141666" y="1304461"/>
                  <a:pt x="141666" y="1296871"/>
                </a:cubicBezTo>
                <a:cubicBezTo>
                  <a:pt x="141666" y="1288523"/>
                  <a:pt x="147500" y="1281693"/>
                  <a:pt x="155522" y="1281693"/>
                </a:cubicBezTo>
                <a:close/>
                <a:moveTo>
                  <a:pt x="83234" y="1281693"/>
                </a:moveTo>
                <a:cubicBezTo>
                  <a:pt x="90526" y="1281693"/>
                  <a:pt x="97090" y="1288523"/>
                  <a:pt x="97090" y="1296871"/>
                </a:cubicBezTo>
                <a:cubicBezTo>
                  <a:pt x="97090" y="1304461"/>
                  <a:pt x="90526" y="1311291"/>
                  <a:pt x="83234" y="1311291"/>
                </a:cubicBezTo>
                <a:cubicBezTo>
                  <a:pt x="76670" y="1311291"/>
                  <a:pt x="70836" y="1304461"/>
                  <a:pt x="70836" y="1296871"/>
                </a:cubicBezTo>
                <a:cubicBezTo>
                  <a:pt x="70836" y="1288523"/>
                  <a:pt x="76670" y="1281693"/>
                  <a:pt x="83234" y="1281693"/>
                </a:cubicBezTo>
                <a:close/>
                <a:moveTo>
                  <a:pt x="11998" y="1281693"/>
                </a:moveTo>
                <a:cubicBezTo>
                  <a:pt x="20243" y="1281693"/>
                  <a:pt x="26239" y="1288523"/>
                  <a:pt x="26239" y="1296871"/>
                </a:cubicBezTo>
                <a:cubicBezTo>
                  <a:pt x="26239" y="1304461"/>
                  <a:pt x="20243" y="1311291"/>
                  <a:pt x="11998" y="1311291"/>
                </a:cubicBezTo>
                <a:cubicBezTo>
                  <a:pt x="6002" y="1311291"/>
                  <a:pt x="5" y="1304461"/>
                  <a:pt x="5" y="1296871"/>
                </a:cubicBezTo>
                <a:cubicBezTo>
                  <a:pt x="5" y="1288523"/>
                  <a:pt x="4503" y="1281693"/>
                  <a:pt x="11998" y="1281693"/>
                </a:cubicBezTo>
                <a:close/>
                <a:moveTo>
                  <a:pt x="7084322" y="1210863"/>
                </a:moveTo>
                <a:cubicBezTo>
                  <a:pt x="7092106" y="1210863"/>
                  <a:pt x="7099111" y="1217426"/>
                  <a:pt x="7099111" y="1224719"/>
                </a:cubicBezTo>
                <a:cubicBezTo>
                  <a:pt x="7099111" y="1231282"/>
                  <a:pt x="7092106" y="1237116"/>
                  <a:pt x="7084322" y="1237116"/>
                </a:cubicBezTo>
                <a:cubicBezTo>
                  <a:pt x="7075760" y="1237116"/>
                  <a:pt x="7069533" y="1231282"/>
                  <a:pt x="7069533" y="1224719"/>
                </a:cubicBezTo>
                <a:cubicBezTo>
                  <a:pt x="7069533" y="1217426"/>
                  <a:pt x="7075760" y="1210863"/>
                  <a:pt x="7084322" y="1210863"/>
                </a:cubicBezTo>
                <a:close/>
                <a:moveTo>
                  <a:pt x="7013492" y="1210863"/>
                </a:moveTo>
                <a:cubicBezTo>
                  <a:pt x="7021275" y="1210863"/>
                  <a:pt x="7028280" y="1217426"/>
                  <a:pt x="7028280" y="1224719"/>
                </a:cubicBezTo>
                <a:cubicBezTo>
                  <a:pt x="7028280" y="1231282"/>
                  <a:pt x="7021275" y="1237116"/>
                  <a:pt x="7013492" y="1237116"/>
                </a:cubicBezTo>
                <a:cubicBezTo>
                  <a:pt x="7004930" y="1237116"/>
                  <a:pt x="6998704" y="1231282"/>
                  <a:pt x="6998704" y="1224719"/>
                </a:cubicBezTo>
                <a:cubicBezTo>
                  <a:pt x="6998704" y="1217426"/>
                  <a:pt x="7004930" y="1210863"/>
                  <a:pt x="7013492" y="1210863"/>
                </a:cubicBezTo>
                <a:close/>
                <a:moveTo>
                  <a:pt x="6939085" y="1210863"/>
                </a:moveTo>
                <a:cubicBezTo>
                  <a:pt x="6946378" y="1210863"/>
                  <a:pt x="6950753" y="1217426"/>
                  <a:pt x="6950753" y="1224719"/>
                </a:cubicBezTo>
                <a:cubicBezTo>
                  <a:pt x="6950753" y="1231282"/>
                  <a:pt x="6946378" y="1237116"/>
                  <a:pt x="6939085" y="1237116"/>
                </a:cubicBezTo>
                <a:cubicBezTo>
                  <a:pt x="6931063" y="1237116"/>
                  <a:pt x="6924500" y="1231282"/>
                  <a:pt x="6924500" y="1224719"/>
                </a:cubicBezTo>
                <a:cubicBezTo>
                  <a:pt x="6924500" y="1217426"/>
                  <a:pt x="6931063" y="1210863"/>
                  <a:pt x="6939085" y="1210863"/>
                </a:cubicBezTo>
                <a:close/>
                <a:moveTo>
                  <a:pt x="6867525" y="1210863"/>
                </a:moveTo>
                <a:cubicBezTo>
                  <a:pt x="6874088" y="1210863"/>
                  <a:pt x="6879922" y="1217426"/>
                  <a:pt x="6879922" y="1224719"/>
                </a:cubicBezTo>
                <a:cubicBezTo>
                  <a:pt x="6879922" y="1231282"/>
                  <a:pt x="6874088" y="1237116"/>
                  <a:pt x="6867525" y="1237116"/>
                </a:cubicBezTo>
                <a:cubicBezTo>
                  <a:pt x="6860232" y="1237116"/>
                  <a:pt x="6853669" y="1231282"/>
                  <a:pt x="6853669" y="1224719"/>
                </a:cubicBezTo>
                <a:cubicBezTo>
                  <a:pt x="6853669" y="1217426"/>
                  <a:pt x="6860232" y="1210863"/>
                  <a:pt x="6867525" y="1210863"/>
                </a:cubicBezTo>
                <a:close/>
                <a:moveTo>
                  <a:pt x="6796696" y="1210863"/>
                </a:moveTo>
                <a:cubicBezTo>
                  <a:pt x="6803259" y="1210863"/>
                  <a:pt x="6809093" y="1217426"/>
                  <a:pt x="6809093" y="1224719"/>
                </a:cubicBezTo>
                <a:cubicBezTo>
                  <a:pt x="6809093" y="1231282"/>
                  <a:pt x="6803259" y="1237116"/>
                  <a:pt x="6796696" y="1237116"/>
                </a:cubicBezTo>
                <a:cubicBezTo>
                  <a:pt x="6789403" y="1237116"/>
                  <a:pt x="6782840" y="1231282"/>
                  <a:pt x="6782840" y="1224719"/>
                </a:cubicBezTo>
                <a:cubicBezTo>
                  <a:pt x="6782840" y="1217426"/>
                  <a:pt x="6789403" y="1210863"/>
                  <a:pt x="6796696" y="1210863"/>
                </a:cubicBezTo>
                <a:close/>
                <a:moveTo>
                  <a:pt x="6724405" y="1210863"/>
                </a:moveTo>
                <a:cubicBezTo>
                  <a:pt x="6732427" y="1210863"/>
                  <a:pt x="6738261" y="1217426"/>
                  <a:pt x="6738261" y="1224719"/>
                </a:cubicBezTo>
                <a:cubicBezTo>
                  <a:pt x="6738261" y="1231282"/>
                  <a:pt x="6732427" y="1237116"/>
                  <a:pt x="6724405" y="1237116"/>
                </a:cubicBezTo>
                <a:cubicBezTo>
                  <a:pt x="6718571" y="1237116"/>
                  <a:pt x="6712008" y="1231282"/>
                  <a:pt x="6712008" y="1224719"/>
                </a:cubicBezTo>
                <a:cubicBezTo>
                  <a:pt x="6712008" y="1217426"/>
                  <a:pt x="6718571" y="1210863"/>
                  <a:pt x="6724405" y="1210863"/>
                </a:cubicBezTo>
                <a:close/>
                <a:moveTo>
                  <a:pt x="6653576" y="1210863"/>
                </a:moveTo>
                <a:cubicBezTo>
                  <a:pt x="6660869" y="1210863"/>
                  <a:pt x="6667432" y="1217426"/>
                  <a:pt x="6667432" y="1224719"/>
                </a:cubicBezTo>
                <a:cubicBezTo>
                  <a:pt x="6667432" y="1231282"/>
                  <a:pt x="6660869" y="1237116"/>
                  <a:pt x="6653576" y="1237116"/>
                </a:cubicBezTo>
                <a:cubicBezTo>
                  <a:pt x="6647013" y="1237116"/>
                  <a:pt x="6641179" y="1231282"/>
                  <a:pt x="6641179" y="1224719"/>
                </a:cubicBezTo>
                <a:cubicBezTo>
                  <a:pt x="6641179" y="1217426"/>
                  <a:pt x="6647013" y="1210863"/>
                  <a:pt x="6653576" y="1210863"/>
                </a:cubicBezTo>
                <a:close/>
                <a:moveTo>
                  <a:pt x="6582745" y="1210863"/>
                </a:moveTo>
                <a:cubicBezTo>
                  <a:pt x="6590038" y="1210863"/>
                  <a:pt x="6596601" y="1217426"/>
                  <a:pt x="6596601" y="1224719"/>
                </a:cubicBezTo>
                <a:cubicBezTo>
                  <a:pt x="6596601" y="1231282"/>
                  <a:pt x="6590038" y="1237116"/>
                  <a:pt x="6582745" y="1237116"/>
                </a:cubicBezTo>
                <a:cubicBezTo>
                  <a:pt x="6574723" y="1237116"/>
                  <a:pt x="6570348" y="1231282"/>
                  <a:pt x="6570348" y="1224719"/>
                </a:cubicBezTo>
                <a:cubicBezTo>
                  <a:pt x="6570348" y="1217426"/>
                  <a:pt x="6574723" y="1210863"/>
                  <a:pt x="6582745" y="1210863"/>
                </a:cubicBezTo>
                <a:close/>
                <a:moveTo>
                  <a:pt x="6510933" y="1210863"/>
                </a:moveTo>
                <a:cubicBezTo>
                  <a:pt x="6518717" y="1210863"/>
                  <a:pt x="6525722" y="1217426"/>
                  <a:pt x="6525722" y="1224719"/>
                </a:cubicBezTo>
                <a:cubicBezTo>
                  <a:pt x="6525722" y="1231282"/>
                  <a:pt x="6518717" y="1237116"/>
                  <a:pt x="6510933" y="1237116"/>
                </a:cubicBezTo>
                <a:cubicBezTo>
                  <a:pt x="6502371" y="1237116"/>
                  <a:pt x="6496144" y="1231282"/>
                  <a:pt x="6496144" y="1224719"/>
                </a:cubicBezTo>
                <a:cubicBezTo>
                  <a:pt x="6496144" y="1217426"/>
                  <a:pt x="6502371" y="1210863"/>
                  <a:pt x="6510933" y="1210863"/>
                </a:cubicBezTo>
                <a:close/>
                <a:moveTo>
                  <a:pt x="6440492" y="1210863"/>
                </a:moveTo>
                <a:cubicBezTo>
                  <a:pt x="6448081" y="1210863"/>
                  <a:pt x="6454911" y="1217426"/>
                  <a:pt x="6454911" y="1224719"/>
                </a:cubicBezTo>
                <a:cubicBezTo>
                  <a:pt x="6454911" y="1231282"/>
                  <a:pt x="6448081" y="1237116"/>
                  <a:pt x="6440492" y="1237116"/>
                </a:cubicBezTo>
                <a:cubicBezTo>
                  <a:pt x="6432145" y="1237116"/>
                  <a:pt x="6425315" y="1232741"/>
                  <a:pt x="6425315" y="1224719"/>
                </a:cubicBezTo>
                <a:cubicBezTo>
                  <a:pt x="6425315" y="1217426"/>
                  <a:pt x="6432145" y="1210863"/>
                  <a:pt x="6440492" y="1210863"/>
                </a:cubicBezTo>
                <a:close/>
                <a:moveTo>
                  <a:pt x="6368340" y="1210863"/>
                </a:moveTo>
                <a:cubicBezTo>
                  <a:pt x="6376362" y="1210863"/>
                  <a:pt x="6380737" y="1217426"/>
                  <a:pt x="6380737" y="1224719"/>
                </a:cubicBezTo>
                <a:cubicBezTo>
                  <a:pt x="6380737" y="1232741"/>
                  <a:pt x="6376362" y="1237116"/>
                  <a:pt x="6368340" y="1237116"/>
                </a:cubicBezTo>
                <a:cubicBezTo>
                  <a:pt x="6361047" y="1237116"/>
                  <a:pt x="6354484" y="1232741"/>
                  <a:pt x="6354484" y="1224719"/>
                </a:cubicBezTo>
                <a:cubicBezTo>
                  <a:pt x="6354484" y="1217426"/>
                  <a:pt x="6361047" y="1210863"/>
                  <a:pt x="6368340" y="1210863"/>
                </a:cubicBezTo>
                <a:close/>
                <a:moveTo>
                  <a:pt x="6297511" y="1210863"/>
                </a:moveTo>
                <a:cubicBezTo>
                  <a:pt x="6304074" y="1210863"/>
                  <a:pt x="6309908" y="1217426"/>
                  <a:pt x="6309908" y="1224719"/>
                </a:cubicBezTo>
                <a:cubicBezTo>
                  <a:pt x="6309908" y="1232741"/>
                  <a:pt x="6304074" y="1237116"/>
                  <a:pt x="6297511" y="1237116"/>
                </a:cubicBezTo>
                <a:cubicBezTo>
                  <a:pt x="6290218" y="1237116"/>
                  <a:pt x="6283655" y="1232741"/>
                  <a:pt x="6283655" y="1224719"/>
                </a:cubicBezTo>
                <a:cubicBezTo>
                  <a:pt x="6283655" y="1217426"/>
                  <a:pt x="6290218" y="1210863"/>
                  <a:pt x="6297511" y="1210863"/>
                </a:cubicBezTo>
                <a:close/>
                <a:moveTo>
                  <a:pt x="6226679" y="1210863"/>
                </a:moveTo>
                <a:cubicBezTo>
                  <a:pt x="6233242" y="1210863"/>
                  <a:pt x="6239076" y="1217426"/>
                  <a:pt x="6239076" y="1224719"/>
                </a:cubicBezTo>
                <a:cubicBezTo>
                  <a:pt x="6239076" y="1232741"/>
                  <a:pt x="6233242" y="1237116"/>
                  <a:pt x="6226679" y="1237116"/>
                </a:cubicBezTo>
                <a:cubicBezTo>
                  <a:pt x="6219386" y="1237116"/>
                  <a:pt x="6212823" y="1232741"/>
                  <a:pt x="6212823" y="1224719"/>
                </a:cubicBezTo>
                <a:cubicBezTo>
                  <a:pt x="6212823" y="1217426"/>
                  <a:pt x="6219386" y="1210863"/>
                  <a:pt x="6226679" y="1210863"/>
                </a:cubicBezTo>
                <a:close/>
                <a:moveTo>
                  <a:pt x="6154391" y="1210863"/>
                </a:moveTo>
                <a:cubicBezTo>
                  <a:pt x="6161684" y="1210863"/>
                  <a:pt x="6168247" y="1217426"/>
                  <a:pt x="6168247" y="1224719"/>
                </a:cubicBezTo>
                <a:cubicBezTo>
                  <a:pt x="6168247" y="1232741"/>
                  <a:pt x="6161684" y="1237116"/>
                  <a:pt x="6154391" y="1237116"/>
                </a:cubicBezTo>
                <a:cubicBezTo>
                  <a:pt x="6147828" y="1237116"/>
                  <a:pt x="6141994" y="1232741"/>
                  <a:pt x="6141994" y="1224719"/>
                </a:cubicBezTo>
                <a:cubicBezTo>
                  <a:pt x="6141994" y="1217426"/>
                  <a:pt x="6147828" y="1210863"/>
                  <a:pt x="6154391" y="1210863"/>
                </a:cubicBezTo>
                <a:close/>
                <a:moveTo>
                  <a:pt x="6083559" y="1210863"/>
                </a:moveTo>
                <a:cubicBezTo>
                  <a:pt x="6090852" y="1210863"/>
                  <a:pt x="6097415" y="1217426"/>
                  <a:pt x="6097415" y="1224719"/>
                </a:cubicBezTo>
                <a:cubicBezTo>
                  <a:pt x="6097415" y="1232741"/>
                  <a:pt x="6090852" y="1237116"/>
                  <a:pt x="6083559" y="1237116"/>
                </a:cubicBezTo>
                <a:cubicBezTo>
                  <a:pt x="6076996" y="1237116"/>
                  <a:pt x="6071162" y="1232741"/>
                  <a:pt x="6071162" y="1224719"/>
                </a:cubicBezTo>
                <a:cubicBezTo>
                  <a:pt x="6071162" y="1217426"/>
                  <a:pt x="6076996" y="1210863"/>
                  <a:pt x="6083559" y="1210863"/>
                </a:cubicBezTo>
                <a:close/>
                <a:moveTo>
                  <a:pt x="6009356" y="1210863"/>
                </a:moveTo>
                <a:cubicBezTo>
                  <a:pt x="6016649" y="1210863"/>
                  <a:pt x="6023212" y="1217426"/>
                  <a:pt x="6023212" y="1224719"/>
                </a:cubicBezTo>
                <a:cubicBezTo>
                  <a:pt x="6023212" y="1232741"/>
                  <a:pt x="6016649" y="1237116"/>
                  <a:pt x="6009356" y="1237116"/>
                </a:cubicBezTo>
                <a:cubicBezTo>
                  <a:pt x="6001334" y="1237116"/>
                  <a:pt x="5996959" y="1232741"/>
                  <a:pt x="5996959" y="1224719"/>
                </a:cubicBezTo>
                <a:cubicBezTo>
                  <a:pt x="5996959" y="1217426"/>
                  <a:pt x="6001334" y="1210863"/>
                  <a:pt x="6009356" y="1210863"/>
                </a:cubicBezTo>
                <a:close/>
                <a:moveTo>
                  <a:pt x="5940548" y="1210863"/>
                </a:moveTo>
                <a:cubicBezTo>
                  <a:pt x="5948896" y="1210863"/>
                  <a:pt x="5955726" y="1217426"/>
                  <a:pt x="5955726" y="1224719"/>
                </a:cubicBezTo>
                <a:cubicBezTo>
                  <a:pt x="5955726" y="1232741"/>
                  <a:pt x="5948896" y="1237116"/>
                  <a:pt x="5940548" y="1237116"/>
                </a:cubicBezTo>
                <a:cubicBezTo>
                  <a:pt x="5932960" y="1237116"/>
                  <a:pt x="5926130" y="1232741"/>
                  <a:pt x="5926130" y="1224719"/>
                </a:cubicBezTo>
                <a:cubicBezTo>
                  <a:pt x="5926130" y="1217426"/>
                  <a:pt x="5932960" y="1210863"/>
                  <a:pt x="5940548" y="1210863"/>
                </a:cubicBezTo>
                <a:close/>
                <a:moveTo>
                  <a:pt x="5870088" y="1210863"/>
                </a:moveTo>
                <a:cubicBezTo>
                  <a:pt x="5878650" y="1210863"/>
                  <a:pt x="5884877" y="1217426"/>
                  <a:pt x="5884877" y="1224719"/>
                </a:cubicBezTo>
                <a:cubicBezTo>
                  <a:pt x="5884877" y="1232741"/>
                  <a:pt x="5878650" y="1237116"/>
                  <a:pt x="5870088" y="1237116"/>
                </a:cubicBezTo>
                <a:cubicBezTo>
                  <a:pt x="5862304" y="1237116"/>
                  <a:pt x="5855299" y="1232741"/>
                  <a:pt x="5855299" y="1224719"/>
                </a:cubicBezTo>
                <a:cubicBezTo>
                  <a:pt x="5855299" y="1217426"/>
                  <a:pt x="5862304" y="1210863"/>
                  <a:pt x="5870088" y="1210863"/>
                </a:cubicBezTo>
                <a:close/>
                <a:moveTo>
                  <a:pt x="5799257" y="1210863"/>
                </a:moveTo>
                <a:cubicBezTo>
                  <a:pt x="5807819" y="1210863"/>
                  <a:pt x="5814045" y="1217426"/>
                  <a:pt x="5814045" y="1224719"/>
                </a:cubicBezTo>
                <a:cubicBezTo>
                  <a:pt x="5814045" y="1232741"/>
                  <a:pt x="5807819" y="1237116"/>
                  <a:pt x="5799257" y="1237116"/>
                </a:cubicBezTo>
                <a:cubicBezTo>
                  <a:pt x="5791474" y="1237116"/>
                  <a:pt x="5784469" y="1232741"/>
                  <a:pt x="5784469" y="1224719"/>
                </a:cubicBezTo>
                <a:cubicBezTo>
                  <a:pt x="5784469" y="1217426"/>
                  <a:pt x="5791474" y="1210863"/>
                  <a:pt x="5799257" y="1210863"/>
                </a:cubicBezTo>
                <a:close/>
                <a:moveTo>
                  <a:pt x="5724122" y="1210863"/>
                </a:moveTo>
                <a:cubicBezTo>
                  <a:pt x="5732144" y="1210863"/>
                  <a:pt x="5736519" y="1217868"/>
                  <a:pt x="5736519" y="1225651"/>
                </a:cubicBezTo>
                <a:cubicBezTo>
                  <a:pt x="5736519" y="1234213"/>
                  <a:pt x="5732144" y="1240439"/>
                  <a:pt x="5724122" y="1240439"/>
                </a:cubicBezTo>
                <a:cubicBezTo>
                  <a:pt x="5716100" y="1240439"/>
                  <a:pt x="5710266" y="1234213"/>
                  <a:pt x="5710266" y="1225651"/>
                </a:cubicBezTo>
                <a:cubicBezTo>
                  <a:pt x="5710266" y="1217868"/>
                  <a:pt x="5716100" y="1210863"/>
                  <a:pt x="5724122" y="1210863"/>
                </a:cubicBezTo>
                <a:close/>
                <a:moveTo>
                  <a:pt x="5653291" y="1210863"/>
                </a:moveTo>
                <a:cubicBezTo>
                  <a:pt x="5659125" y="1210863"/>
                  <a:pt x="5665688" y="1217868"/>
                  <a:pt x="5665688" y="1225651"/>
                </a:cubicBezTo>
                <a:cubicBezTo>
                  <a:pt x="5665688" y="1234213"/>
                  <a:pt x="5659125" y="1240439"/>
                  <a:pt x="5653291" y="1240439"/>
                </a:cubicBezTo>
                <a:cubicBezTo>
                  <a:pt x="5645269" y="1240439"/>
                  <a:pt x="5639435" y="1234213"/>
                  <a:pt x="5639435" y="1225651"/>
                </a:cubicBezTo>
                <a:cubicBezTo>
                  <a:pt x="5639435" y="1217868"/>
                  <a:pt x="5645269" y="1210863"/>
                  <a:pt x="5653291" y="1210863"/>
                </a:cubicBezTo>
                <a:close/>
                <a:moveTo>
                  <a:pt x="5582461" y="1210863"/>
                </a:moveTo>
                <a:cubicBezTo>
                  <a:pt x="5588295" y="1210863"/>
                  <a:pt x="5594858" y="1217868"/>
                  <a:pt x="5594858" y="1225651"/>
                </a:cubicBezTo>
                <a:cubicBezTo>
                  <a:pt x="5594858" y="1234213"/>
                  <a:pt x="5588295" y="1240439"/>
                  <a:pt x="5582461" y="1240439"/>
                </a:cubicBezTo>
                <a:cubicBezTo>
                  <a:pt x="5574439" y="1240439"/>
                  <a:pt x="5568605" y="1234213"/>
                  <a:pt x="5568605" y="1225651"/>
                </a:cubicBezTo>
                <a:cubicBezTo>
                  <a:pt x="5568605" y="1217868"/>
                  <a:pt x="5574439" y="1210863"/>
                  <a:pt x="5582461" y="1210863"/>
                </a:cubicBezTo>
                <a:close/>
                <a:moveTo>
                  <a:pt x="5510171" y="1210863"/>
                </a:moveTo>
                <a:cubicBezTo>
                  <a:pt x="5517464" y="1210863"/>
                  <a:pt x="5524027" y="1217868"/>
                  <a:pt x="5524027" y="1225651"/>
                </a:cubicBezTo>
                <a:cubicBezTo>
                  <a:pt x="5524027" y="1234213"/>
                  <a:pt x="5517464" y="1240439"/>
                  <a:pt x="5510171" y="1240439"/>
                </a:cubicBezTo>
                <a:cubicBezTo>
                  <a:pt x="5503608" y="1240439"/>
                  <a:pt x="5497774" y="1234213"/>
                  <a:pt x="5497774" y="1225651"/>
                </a:cubicBezTo>
                <a:cubicBezTo>
                  <a:pt x="5497774" y="1217868"/>
                  <a:pt x="5503608" y="1210863"/>
                  <a:pt x="5510171" y="1210863"/>
                </a:cubicBezTo>
                <a:close/>
                <a:moveTo>
                  <a:pt x="5438937" y="1210863"/>
                </a:moveTo>
                <a:cubicBezTo>
                  <a:pt x="5447182" y="1210863"/>
                  <a:pt x="5453178" y="1217868"/>
                  <a:pt x="5453178" y="1225651"/>
                </a:cubicBezTo>
                <a:cubicBezTo>
                  <a:pt x="5453178" y="1234213"/>
                  <a:pt x="5447182" y="1240439"/>
                  <a:pt x="5438937" y="1240439"/>
                </a:cubicBezTo>
                <a:cubicBezTo>
                  <a:pt x="5431442" y="1240439"/>
                  <a:pt x="5426945" y="1234213"/>
                  <a:pt x="5426945" y="1225651"/>
                </a:cubicBezTo>
                <a:cubicBezTo>
                  <a:pt x="5426945" y="1217868"/>
                  <a:pt x="5431442" y="1210863"/>
                  <a:pt x="5438937" y="1210863"/>
                </a:cubicBezTo>
                <a:close/>
                <a:moveTo>
                  <a:pt x="5367530" y="1210863"/>
                </a:moveTo>
                <a:cubicBezTo>
                  <a:pt x="5376092" y="1210863"/>
                  <a:pt x="5382318" y="1217868"/>
                  <a:pt x="5382318" y="1225651"/>
                </a:cubicBezTo>
                <a:cubicBezTo>
                  <a:pt x="5382318" y="1234213"/>
                  <a:pt x="5376092" y="1240439"/>
                  <a:pt x="5367530" y="1240439"/>
                </a:cubicBezTo>
                <a:cubicBezTo>
                  <a:pt x="5359747" y="1240439"/>
                  <a:pt x="5352742" y="1234213"/>
                  <a:pt x="5352742" y="1225651"/>
                </a:cubicBezTo>
                <a:cubicBezTo>
                  <a:pt x="5352742" y="1217868"/>
                  <a:pt x="5359747" y="1210863"/>
                  <a:pt x="5367530" y="1210863"/>
                </a:cubicBezTo>
                <a:close/>
                <a:moveTo>
                  <a:pt x="5296699" y="1210863"/>
                </a:moveTo>
                <a:cubicBezTo>
                  <a:pt x="5305261" y="1210863"/>
                  <a:pt x="5311488" y="1217868"/>
                  <a:pt x="5311488" y="1225651"/>
                </a:cubicBezTo>
                <a:cubicBezTo>
                  <a:pt x="5311488" y="1234213"/>
                  <a:pt x="5305261" y="1240439"/>
                  <a:pt x="5296699" y="1240439"/>
                </a:cubicBezTo>
                <a:cubicBezTo>
                  <a:pt x="5288915" y="1240439"/>
                  <a:pt x="5281910" y="1234213"/>
                  <a:pt x="5281910" y="1225651"/>
                </a:cubicBezTo>
                <a:cubicBezTo>
                  <a:pt x="5281910" y="1217868"/>
                  <a:pt x="5288915" y="1210863"/>
                  <a:pt x="5296699" y="1210863"/>
                </a:cubicBezTo>
                <a:close/>
                <a:moveTo>
                  <a:pt x="5225869" y="1210863"/>
                </a:moveTo>
                <a:cubicBezTo>
                  <a:pt x="5234431" y="1210863"/>
                  <a:pt x="5240657" y="1217868"/>
                  <a:pt x="5240657" y="1225651"/>
                </a:cubicBezTo>
                <a:cubicBezTo>
                  <a:pt x="5240657" y="1234213"/>
                  <a:pt x="5234431" y="1240439"/>
                  <a:pt x="5225869" y="1240439"/>
                </a:cubicBezTo>
                <a:cubicBezTo>
                  <a:pt x="5217307" y="1240439"/>
                  <a:pt x="5211081" y="1234213"/>
                  <a:pt x="5211081" y="1225651"/>
                </a:cubicBezTo>
                <a:cubicBezTo>
                  <a:pt x="5211081" y="1217868"/>
                  <a:pt x="5217307" y="1210863"/>
                  <a:pt x="5225869" y="1210863"/>
                </a:cubicBezTo>
                <a:close/>
                <a:moveTo>
                  <a:pt x="5154105" y="1210863"/>
                </a:moveTo>
                <a:cubicBezTo>
                  <a:pt x="5162127" y="1210863"/>
                  <a:pt x="5166502" y="1217868"/>
                  <a:pt x="5166502" y="1225651"/>
                </a:cubicBezTo>
                <a:cubicBezTo>
                  <a:pt x="5166502" y="1234213"/>
                  <a:pt x="5162127" y="1240439"/>
                  <a:pt x="5154105" y="1240439"/>
                </a:cubicBezTo>
                <a:cubicBezTo>
                  <a:pt x="5146083" y="1240439"/>
                  <a:pt x="5140249" y="1234213"/>
                  <a:pt x="5140249" y="1225651"/>
                </a:cubicBezTo>
                <a:cubicBezTo>
                  <a:pt x="5140249" y="1217868"/>
                  <a:pt x="5146083" y="1210863"/>
                  <a:pt x="5154105" y="1210863"/>
                </a:cubicBezTo>
                <a:close/>
                <a:moveTo>
                  <a:pt x="5083276" y="1210863"/>
                </a:moveTo>
                <a:cubicBezTo>
                  <a:pt x="5089110" y="1210863"/>
                  <a:pt x="5095673" y="1217868"/>
                  <a:pt x="5095673" y="1225651"/>
                </a:cubicBezTo>
                <a:cubicBezTo>
                  <a:pt x="5095673" y="1234213"/>
                  <a:pt x="5089110" y="1240439"/>
                  <a:pt x="5083276" y="1240439"/>
                </a:cubicBezTo>
                <a:cubicBezTo>
                  <a:pt x="5075254" y="1240439"/>
                  <a:pt x="5069420" y="1234213"/>
                  <a:pt x="5069420" y="1225651"/>
                </a:cubicBezTo>
                <a:cubicBezTo>
                  <a:pt x="5069420" y="1217868"/>
                  <a:pt x="5075254" y="1210863"/>
                  <a:pt x="5083276" y="1210863"/>
                </a:cubicBezTo>
                <a:close/>
                <a:moveTo>
                  <a:pt x="5012445" y="1210863"/>
                </a:moveTo>
                <a:cubicBezTo>
                  <a:pt x="5018279" y="1210863"/>
                  <a:pt x="5024842" y="1217868"/>
                  <a:pt x="5024842" y="1225651"/>
                </a:cubicBezTo>
                <a:cubicBezTo>
                  <a:pt x="5024842" y="1234213"/>
                  <a:pt x="5018279" y="1240439"/>
                  <a:pt x="5012445" y="1240439"/>
                </a:cubicBezTo>
                <a:cubicBezTo>
                  <a:pt x="5004423" y="1240439"/>
                  <a:pt x="4998589" y="1234213"/>
                  <a:pt x="4998589" y="1225651"/>
                </a:cubicBezTo>
                <a:cubicBezTo>
                  <a:pt x="4998589" y="1217868"/>
                  <a:pt x="5004423" y="1210863"/>
                  <a:pt x="5012445" y="1210863"/>
                </a:cubicBezTo>
                <a:close/>
                <a:moveTo>
                  <a:pt x="4940157" y="1210863"/>
                </a:moveTo>
                <a:cubicBezTo>
                  <a:pt x="4948179" y="1210863"/>
                  <a:pt x="4954013" y="1217868"/>
                  <a:pt x="4954013" y="1225651"/>
                </a:cubicBezTo>
                <a:cubicBezTo>
                  <a:pt x="4954013" y="1234213"/>
                  <a:pt x="4948179" y="1240439"/>
                  <a:pt x="4940157" y="1240439"/>
                </a:cubicBezTo>
                <a:cubicBezTo>
                  <a:pt x="4934323" y="1240439"/>
                  <a:pt x="4927760" y="1234213"/>
                  <a:pt x="4927760" y="1225651"/>
                </a:cubicBezTo>
                <a:cubicBezTo>
                  <a:pt x="4927760" y="1217868"/>
                  <a:pt x="4934323" y="1210863"/>
                  <a:pt x="4940157" y="1210863"/>
                </a:cubicBezTo>
                <a:close/>
                <a:moveTo>
                  <a:pt x="4865953" y="1210863"/>
                </a:moveTo>
                <a:cubicBezTo>
                  <a:pt x="4873975" y="1210863"/>
                  <a:pt x="4879809" y="1217868"/>
                  <a:pt x="4879809" y="1225651"/>
                </a:cubicBezTo>
                <a:cubicBezTo>
                  <a:pt x="4879809" y="1234213"/>
                  <a:pt x="4873975" y="1240439"/>
                  <a:pt x="4865953" y="1240439"/>
                </a:cubicBezTo>
                <a:cubicBezTo>
                  <a:pt x="4860119" y="1240439"/>
                  <a:pt x="4853556" y="1234213"/>
                  <a:pt x="4853556" y="1225651"/>
                </a:cubicBezTo>
                <a:cubicBezTo>
                  <a:pt x="4853556" y="1217868"/>
                  <a:pt x="4860119" y="1210863"/>
                  <a:pt x="4865953" y="1210863"/>
                </a:cubicBezTo>
                <a:close/>
                <a:moveTo>
                  <a:pt x="4795122" y="1210863"/>
                </a:moveTo>
                <a:cubicBezTo>
                  <a:pt x="4803144" y="1210863"/>
                  <a:pt x="4808978" y="1217868"/>
                  <a:pt x="4808978" y="1225651"/>
                </a:cubicBezTo>
                <a:cubicBezTo>
                  <a:pt x="4808978" y="1234213"/>
                  <a:pt x="4803144" y="1240439"/>
                  <a:pt x="4795122" y="1240439"/>
                </a:cubicBezTo>
                <a:cubicBezTo>
                  <a:pt x="4787830" y="1240439"/>
                  <a:pt x="4782725" y="1234213"/>
                  <a:pt x="4782725" y="1225651"/>
                </a:cubicBezTo>
                <a:cubicBezTo>
                  <a:pt x="4782725" y="1217868"/>
                  <a:pt x="4787830" y="1210863"/>
                  <a:pt x="4795122" y="1210863"/>
                </a:cubicBezTo>
                <a:close/>
                <a:moveTo>
                  <a:pt x="4726684" y="1210863"/>
                </a:moveTo>
                <a:cubicBezTo>
                  <a:pt x="4735246" y="1210863"/>
                  <a:pt x="4741472" y="1217868"/>
                  <a:pt x="4741472" y="1225651"/>
                </a:cubicBezTo>
                <a:cubicBezTo>
                  <a:pt x="4741472" y="1234213"/>
                  <a:pt x="4735246" y="1240439"/>
                  <a:pt x="4726684" y="1240439"/>
                </a:cubicBezTo>
                <a:cubicBezTo>
                  <a:pt x="4718122" y="1240439"/>
                  <a:pt x="4711896" y="1234213"/>
                  <a:pt x="4711896" y="1225651"/>
                </a:cubicBezTo>
                <a:cubicBezTo>
                  <a:pt x="4711896" y="1217868"/>
                  <a:pt x="4718122" y="1210863"/>
                  <a:pt x="4726684" y="1210863"/>
                </a:cubicBezTo>
                <a:close/>
                <a:moveTo>
                  <a:pt x="4655853" y="1210863"/>
                </a:moveTo>
                <a:cubicBezTo>
                  <a:pt x="4663637" y="1210863"/>
                  <a:pt x="4670642" y="1217868"/>
                  <a:pt x="4670642" y="1225651"/>
                </a:cubicBezTo>
                <a:cubicBezTo>
                  <a:pt x="4670642" y="1234213"/>
                  <a:pt x="4663637" y="1240439"/>
                  <a:pt x="4655853" y="1240439"/>
                </a:cubicBezTo>
                <a:cubicBezTo>
                  <a:pt x="4647291" y="1240439"/>
                  <a:pt x="4641064" y="1234213"/>
                  <a:pt x="4641064" y="1225651"/>
                </a:cubicBezTo>
                <a:cubicBezTo>
                  <a:pt x="4641064" y="1217868"/>
                  <a:pt x="4647291" y="1210863"/>
                  <a:pt x="4655853" y="1210863"/>
                </a:cubicBezTo>
                <a:close/>
                <a:moveTo>
                  <a:pt x="4585023" y="1210863"/>
                </a:moveTo>
                <a:cubicBezTo>
                  <a:pt x="4592806" y="1210863"/>
                  <a:pt x="4599811" y="1217868"/>
                  <a:pt x="4599811" y="1225651"/>
                </a:cubicBezTo>
                <a:cubicBezTo>
                  <a:pt x="4599811" y="1234213"/>
                  <a:pt x="4592806" y="1240439"/>
                  <a:pt x="4585023" y="1240439"/>
                </a:cubicBezTo>
                <a:cubicBezTo>
                  <a:pt x="4576461" y="1240439"/>
                  <a:pt x="4570235" y="1234213"/>
                  <a:pt x="4570235" y="1225651"/>
                </a:cubicBezTo>
                <a:cubicBezTo>
                  <a:pt x="4570235" y="1217868"/>
                  <a:pt x="4576461" y="1210863"/>
                  <a:pt x="4585023" y="1210863"/>
                </a:cubicBezTo>
                <a:close/>
                <a:moveTo>
                  <a:pt x="4513260" y="1210863"/>
                </a:moveTo>
                <a:cubicBezTo>
                  <a:pt x="4520553" y="1210863"/>
                  <a:pt x="4525657" y="1217868"/>
                  <a:pt x="4525657" y="1225651"/>
                </a:cubicBezTo>
                <a:cubicBezTo>
                  <a:pt x="4525657" y="1234213"/>
                  <a:pt x="4520553" y="1240439"/>
                  <a:pt x="4513260" y="1240439"/>
                </a:cubicBezTo>
                <a:cubicBezTo>
                  <a:pt x="4505238" y="1240439"/>
                  <a:pt x="4499404" y="1234213"/>
                  <a:pt x="4499404" y="1225651"/>
                </a:cubicBezTo>
                <a:cubicBezTo>
                  <a:pt x="4499404" y="1217868"/>
                  <a:pt x="4505238" y="1210863"/>
                  <a:pt x="4513260" y="1210863"/>
                </a:cubicBezTo>
                <a:close/>
                <a:moveTo>
                  <a:pt x="4439056" y="1210863"/>
                </a:moveTo>
                <a:cubicBezTo>
                  <a:pt x="4445619" y="1210863"/>
                  <a:pt x="4451453" y="1217868"/>
                  <a:pt x="4451453" y="1225651"/>
                </a:cubicBezTo>
                <a:cubicBezTo>
                  <a:pt x="4451453" y="1234213"/>
                  <a:pt x="4445619" y="1240439"/>
                  <a:pt x="4439056" y="1240439"/>
                </a:cubicBezTo>
                <a:cubicBezTo>
                  <a:pt x="4431763" y="1240439"/>
                  <a:pt x="4425200" y="1234213"/>
                  <a:pt x="4425200" y="1225651"/>
                </a:cubicBezTo>
                <a:cubicBezTo>
                  <a:pt x="4425200" y="1217868"/>
                  <a:pt x="4431763" y="1210863"/>
                  <a:pt x="4439056" y="1210863"/>
                </a:cubicBezTo>
                <a:close/>
                <a:moveTo>
                  <a:pt x="4366768" y="1210863"/>
                </a:moveTo>
                <a:cubicBezTo>
                  <a:pt x="4374790" y="1210863"/>
                  <a:pt x="4380624" y="1217868"/>
                  <a:pt x="4380624" y="1225651"/>
                </a:cubicBezTo>
                <a:cubicBezTo>
                  <a:pt x="4380624" y="1234213"/>
                  <a:pt x="4374790" y="1240439"/>
                  <a:pt x="4366768" y="1240439"/>
                </a:cubicBezTo>
                <a:cubicBezTo>
                  <a:pt x="4360934" y="1240439"/>
                  <a:pt x="4354371" y="1234213"/>
                  <a:pt x="4354371" y="1225651"/>
                </a:cubicBezTo>
                <a:cubicBezTo>
                  <a:pt x="4354371" y="1217868"/>
                  <a:pt x="4360934" y="1210863"/>
                  <a:pt x="4366768" y="1210863"/>
                </a:cubicBezTo>
                <a:close/>
                <a:moveTo>
                  <a:pt x="4295937" y="1210863"/>
                </a:moveTo>
                <a:cubicBezTo>
                  <a:pt x="4303959" y="1210863"/>
                  <a:pt x="4309793" y="1217868"/>
                  <a:pt x="4309793" y="1225651"/>
                </a:cubicBezTo>
                <a:cubicBezTo>
                  <a:pt x="4309793" y="1234213"/>
                  <a:pt x="4303959" y="1240439"/>
                  <a:pt x="4295937" y="1240439"/>
                </a:cubicBezTo>
                <a:cubicBezTo>
                  <a:pt x="4290103" y="1240439"/>
                  <a:pt x="4283540" y="1234213"/>
                  <a:pt x="4283540" y="1225651"/>
                </a:cubicBezTo>
                <a:cubicBezTo>
                  <a:pt x="4283540" y="1217868"/>
                  <a:pt x="4290103" y="1210863"/>
                  <a:pt x="4295937" y="1210863"/>
                </a:cubicBezTo>
                <a:close/>
                <a:moveTo>
                  <a:pt x="368953" y="1210863"/>
                </a:moveTo>
                <a:cubicBezTo>
                  <a:pt x="377515" y="1210863"/>
                  <a:pt x="383742" y="1217868"/>
                  <a:pt x="383742" y="1225651"/>
                </a:cubicBezTo>
                <a:cubicBezTo>
                  <a:pt x="383742" y="1234213"/>
                  <a:pt x="377515" y="1240439"/>
                  <a:pt x="368953" y="1240439"/>
                </a:cubicBezTo>
                <a:cubicBezTo>
                  <a:pt x="361170" y="1240439"/>
                  <a:pt x="354165" y="1234213"/>
                  <a:pt x="354165" y="1225651"/>
                </a:cubicBezTo>
                <a:cubicBezTo>
                  <a:pt x="354165" y="1217868"/>
                  <a:pt x="361170" y="1210863"/>
                  <a:pt x="368953" y="1210863"/>
                </a:cubicBezTo>
                <a:close/>
                <a:moveTo>
                  <a:pt x="297189" y="1210863"/>
                </a:moveTo>
                <a:cubicBezTo>
                  <a:pt x="305211" y="1210863"/>
                  <a:pt x="309586" y="1217868"/>
                  <a:pt x="309586" y="1225651"/>
                </a:cubicBezTo>
                <a:cubicBezTo>
                  <a:pt x="309586" y="1234213"/>
                  <a:pt x="305211" y="1240439"/>
                  <a:pt x="297189" y="1240439"/>
                </a:cubicBezTo>
                <a:cubicBezTo>
                  <a:pt x="289897" y="1240439"/>
                  <a:pt x="283334" y="1234213"/>
                  <a:pt x="283334" y="1225651"/>
                </a:cubicBezTo>
                <a:cubicBezTo>
                  <a:pt x="283334" y="1217868"/>
                  <a:pt x="289897" y="1210863"/>
                  <a:pt x="297189" y="1210863"/>
                </a:cubicBezTo>
                <a:close/>
                <a:moveTo>
                  <a:pt x="226361" y="1210863"/>
                </a:moveTo>
                <a:cubicBezTo>
                  <a:pt x="232195" y="1210863"/>
                  <a:pt x="238759" y="1217868"/>
                  <a:pt x="238759" y="1225651"/>
                </a:cubicBezTo>
                <a:cubicBezTo>
                  <a:pt x="238759" y="1234213"/>
                  <a:pt x="232195" y="1240439"/>
                  <a:pt x="226361" y="1240439"/>
                </a:cubicBezTo>
                <a:cubicBezTo>
                  <a:pt x="218338" y="1240439"/>
                  <a:pt x="212504" y="1234213"/>
                  <a:pt x="212504" y="1225651"/>
                </a:cubicBezTo>
                <a:cubicBezTo>
                  <a:pt x="212504" y="1217868"/>
                  <a:pt x="218338" y="1210863"/>
                  <a:pt x="226361" y="1210863"/>
                </a:cubicBezTo>
                <a:close/>
                <a:moveTo>
                  <a:pt x="155527" y="1210863"/>
                </a:moveTo>
                <a:cubicBezTo>
                  <a:pt x="161361" y="1210863"/>
                  <a:pt x="167924" y="1217868"/>
                  <a:pt x="167924" y="1225651"/>
                </a:cubicBezTo>
                <a:cubicBezTo>
                  <a:pt x="167924" y="1234213"/>
                  <a:pt x="161361" y="1240439"/>
                  <a:pt x="155527" y="1240439"/>
                </a:cubicBezTo>
                <a:cubicBezTo>
                  <a:pt x="147505" y="1240439"/>
                  <a:pt x="141671" y="1234213"/>
                  <a:pt x="141671" y="1225651"/>
                </a:cubicBezTo>
                <a:cubicBezTo>
                  <a:pt x="141671" y="1217868"/>
                  <a:pt x="147505" y="1210863"/>
                  <a:pt x="155527" y="1210863"/>
                </a:cubicBezTo>
                <a:close/>
                <a:moveTo>
                  <a:pt x="83239" y="1210863"/>
                </a:moveTo>
                <a:cubicBezTo>
                  <a:pt x="90531" y="1210863"/>
                  <a:pt x="97095" y="1217868"/>
                  <a:pt x="97095" y="1225651"/>
                </a:cubicBezTo>
                <a:cubicBezTo>
                  <a:pt x="97095" y="1234213"/>
                  <a:pt x="90531" y="1240439"/>
                  <a:pt x="83239" y="1240439"/>
                </a:cubicBezTo>
                <a:cubicBezTo>
                  <a:pt x="76675" y="1240439"/>
                  <a:pt x="70841" y="1234213"/>
                  <a:pt x="70841" y="1225651"/>
                </a:cubicBezTo>
                <a:cubicBezTo>
                  <a:pt x="70841" y="1217868"/>
                  <a:pt x="76675" y="1210863"/>
                  <a:pt x="83239" y="1210863"/>
                </a:cubicBezTo>
                <a:close/>
                <a:moveTo>
                  <a:pt x="12003" y="1210863"/>
                </a:moveTo>
                <a:cubicBezTo>
                  <a:pt x="20248" y="1210863"/>
                  <a:pt x="26244" y="1217868"/>
                  <a:pt x="26244" y="1225651"/>
                </a:cubicBezTo>
                <a:cubicBezTo>
                  <a:pt x="26244" y="1234213"/>
                  <a:pt x="20248" y="1240439"/>
                  <a:pt x="12003" y="1240439"/>
                </a:cubicBezTo>
                <a:cubicBezTo>
                  <a:pt x="4508" y="1240439"/>
                  <a:pt x="10" y="1234213"/>
                  <a:pt x="10" y="1225651"/>
                </a:cubicBezTo>
                <a:cubicBezTo>
                  <a:pt x="10" y="1217868"/>
                  <a:pt x="4508" y="1210863"/>
                  <a:pt x="12003" y="1210863"/>
                </a:cubicBezTo>
                <a:close/>
                <a:moveTo>
                  <a:pt x="7013492" y="1140032"/>
                </a:moveTo>
                <a:cubicBezTo>
                  <a:pt x="7021275" y="1140032"/>
                  <a:pt x="7028280" y="1146595"/>
                  <a:pt x="7028280" y="1152429"/>
                </a:cubicBezTo>
                <a:cubicBezTo>
                  <a:pt x="7028280" y="1160451"/>
                  <a:pt x="7021275" y="1166286"/>
                  <a:pt x="7013492" y="1166286"/>
                </a:cubicBezTo>
                <a:cubicBezTo>
                  <a:pt x="7004930" y="1166286"/>
                  <a:pt x="6998704" y="1160451"/>
                  <a:pt x="6998704" y="1152429"/>
                </a:cubicBezTo>
                <a:cubicBezTo>
                  <a:pt x="6998704" y="1146595"/>
                  <a:pt x="7004930" y="1140032"/>
                  <a:pt x="7013492" y="1140032"/>
                </a:cubicBezTo>
                <a:close/>
                <a:moveTo>
                  <a:pt x="6939085" y="1140032"/>
                </a:moveTo>
                <a:cubicBezTo>
                  <a:pt x="6946378" y="1140032"/>
                  <a:pt x="6950753" y="1146595"/>
                  <a:pt x="6950753" y="1152429"/>
                </a:cubicBezTo>
                <a:cubicBezTo>
                  <a:pt x="6950753" y="1160451"/>
                  <a:pt x="6946378" y="1166286"/>
                  <a:pt x="6939085" y="1166286"/>
                </a:cubicBezTo>
                <a:cubicBezTo>
                  <a:pt x="6931063" y="1166286"/>
                  <a:pt x="6924500" y="1160451"/>
                  <a:pt x="6924500" y="1152429"/>
                </a:cubicBezTo>
                <a:cubicBezTo>
                  <a:pt x="6924500" y="1146595"/>
                  <a:pt x="6931063" y="1140032"/>
                  <a:pt x="6939085" y="1140032"/>
                </a:cubicBezTo>
                <a:close/>
                <a:moveTo>
                  <a:pt x="6867525" y="1140032"/>
                </a:moveTo>
                <a:cubicBezTo>
                  <a:pt x="6874088" y="1140032"/>
                  <a:pt x="6879922" y="1146595"/>
                  <a:pt x="6879922" y="1153888"/>
                </a:cubicBezTo>
                <a:cubicBezTo>
                  <a:pt x="6879922" y="1160451"/>
                  <a:pt x="6874088" y="1166286"/>
                  <a:pt x="6867525" y="1166286"/>
                </a:cubicBezTo>
                <a:cubicBezTo>
                  <a:pt x="6860232" y="1166286"/>
                  <a:pt x="6853669" y="1160451"/>
                  <a:pt x="6853669" y="1153888"/>
                </a:cubicBezTo>
                <a:cubicBezTo>
                  <a:pt x="6853669" y="1146595"/>
                  <a:pt x="6860232" y="1140032"/>
                  <a:pt x="6867525" y="1140032"/>
                </a:cubicBezTo>
                <a:close/>
                <a:moveTo>
                  <a:pt x="6796696" y="1140032"/>
                </a:moveTo>
                <a:cubicBezTo>
                  <a:pt x="6803259" y="1140032"/>
                  <a:pt x="6809093" y="1146595"/>
                  <a:pt x="6809093" y="1153888"/>
                </a:cubicBezTo>
                <a:cubicBezTo>
                  <a:pt x="6809093" y="1160451"/>
                  <a:pt x="6803259" y="1166286"/>
                  <a:pt x="6796696" y="1166286"/>
                </a:cubicBezTo>
                <a:cubicBezTo>
                  <a:pt x="6789403" y="1166286"/>
                  <a:pt x="6782840" y="1160451"/>
                  <a:pt x="6782840" y="1153888"/>
                </a:cubicBezTo>
                <a:cubicBezTo>
                  <a:pt x="6782840" y="1146595"/>
                  <a:pt x="6789403" y="1140032"/>
                  <a:pt x="6796696" y="1140032"/>
                </a:cubicBezTo>
                <a:close/>
                <a:moveTo>
                  <a:pt x="6724405" y="1140032"/>
                </a:moveTo>
                <a:cubicBezTo>
                  <a:pt x="6732427" y="1140032"/>
                  <a:pt x="6738261" y="1146595"/>
                  <a:pt x="6738261" y="1153888"/>
                </a:cubicBezTo>
                <a:cubicBezTo>
                  <a:pt x="6738261" y="1160451"/>
                  <a:pt x="6732427" y="1166286"/>
                  <a:pt x="6724405" y="1166286"/>
                </a:cubicBezTo>
                <a:cubicBezTo>
                  <a:pt x="6718571" y="1166286"/>
                  <a:pt x="6712008" y="1160451"/>
                  <a:pt x="6712008" y="1153888"/>
                </a:cubicBezTo>
                <a:cubicBezTo>
                  <a:pt x="6712008" y="1146595"/>
                  <a:pt x="6718571" y="1140032"/>
                  <a:pt x="6724405" y="1140032"/>
                </a:cubicBezTo>
                <a:close/>
                <a:moveTo>
                  <a:pt x="6653576" y="1140032"/>
                </a:moveTo>
                <a:cubicBezTo>
                  <a:pt x="6660869" y="1140032"/>
                  <a:pt x="6667432" y="1146595"/>
                  <a:pt x="6667432" y="1153888"/>
                </a:cubicBezTo>
                <a:cubicBezTo>
                  <a:pt x="6667432" y="1160451"/>
                  <a:pt x="6660869" y="1166286"/>
                  <a:pt x="6653576" y="1166286"/>
                </a:cubicBezTo>
                <a:cubicBezTo>
                  <a:pt x="6645554" y="1166286"/>
                  <a:pt x="6641179" y="1160451"/>
                  <a:pt x="6641179" y="1153888"/>
                </a:cubicBezTo>
                <a:cubicBezTo>
                  <a:pt x="6641179" y="1146595"/>
                  <a:pt x="6645554" y="1140032"/>
                  <a:pt x="6653576" y="1140032"/>
                </a:cubicBezTo>
                <a:close/>
                <a:moveTo>
                  <a:pt x="6581764" y="1140032"/>
                </a:moveTo>
                <a:cubicBezTo>
                  <a:pt x="6589547" y="1140032"/>
                  <a:pt x="6596552" y="1146595"/>
                  <a:pt x="6596552" y="1153888"/>
                </a:cubicBezTo>
                <a:cubicBezTo>
                  <a:pt x="6596552" y="1160451"/>
                  <a:pt x="6589547" y="1166286"/>
                  <a:pt x="6581764" y="1166286"/>
                </a:cubicBezTo>
                <a:cubicBezTo>
                  <a:pt x="6573202" y="1166286"/>
                  <a:pt x="6566976" y="1160451"/>
                  <a:pt x="6566976" y="1153888"/>
                </a:cubicBezTo>
                <a:cubicBezTo>
                  <a:pt x="6566976" y="1146595"/>
                  <a:pt x="6573202" y="1140032"/>
                  <a:pt x="6581764" y="1140032"/>
                </a:cubicBezTo>
                <a:close/>
                <a:moveTo>
                  <a:pt x="6510933" y="1140032"/>
                </a:moveTo>
                <a:cubicBezTo>
                  <a:pt x="6518717" y="1140032"/>
                  <a:pt x="6525722" y="1146595"/>
                  <a:pt x="6525722" y="1153888"/>
                </a:cubicBezTo>
                <a:cubicBezTo>
                  <a:pt x="6525722" y="1160451"/>
                  <a:pt x="6518717" y="1166286"/>
                  <a:pt x="6510933" y="1166286"/>
                </a:cubicBezTo>
                <a:cubicBezTo>
                  <a:pt x="6502371" y="1166286"/>
                  <a:pt x="6496144" y="1160451"/>
                  <a:pt x="6496144" y="1153888"/>
                </a:cubicBezTo>
                <a:cubicBezTo>
                  <a:pt x="6496144" y="1146595"/>
                  <a:pt x="6502371" y="1140032"/>
                  <a:pt x="6510933" y="1140032"/>
                </a:cubicBezTo>
                <a:close/>
                <a:moveTo>
                  <a:pt x="6440492" y="1140032"/>
                </a:moveTo>
                <a:cubicBezTo>
                  <a:pt x="6448081" y="1140032"/>
                  <a:pt x="6454911" y="1146595"/>
                  <a:pt x="6454911" y="1153888"/>
                </a:cubicBezTo>
                <a:cubicBezTo>
                  <a:pt x="6454911" y="1160451"/>
                  <a:pt x="6448081" y="1166286"/>
                  <a:pt x="6440492" y="1166286"/>
                </a:cubicBezTo>
                <a:cubicBezTo>
                  <a:pt x="6432145" y="1166286"/>
                  <a:pt x="6425315" y="1160451"/>
                  <a:pt x="6425315" y="1153888"/>
                </a:cubicBezTo>
                <a:cubicBezTo>
                  <a:pt x="6425315" y="1146595"/>
                  <a:pt x="6432145" y="1140032"/>
                  <a:pt x="6440492" y="1140032"/>
                </a:cubicBezTo>
                <a:close/>
                <a:moveTo>
                  <a:pt x="6368340" y="1140032"/>
                </a:moveTo>
                <a:cubicBezTo>
                  <a:pt x="6376362" y="1140032"/>
                  <a:pt x="6380737" y="1146595"/>
                  <a:pt x="6380737" y="1153888"/>
                </a:cubicBezTo>
                <a:cubicBezTo>
                  <a:pt x="6380737" y="1160451"/>
                  <a:pt x="6376362" y="1166286"/>
                  <a:pt x="6368340" y="1166286"/>
                </a:cubicBezTo>
                <a:cubicBezTo>
                  <a:pt x="6361047" y="1166286"/>
                  <a:pt x="6354484" y="1160451"/>
                  <a:pt x="6354484" y="1153888"/>
                </a:cubicBezTo>
                <a:cubicBezTo>
                  <a:pt x="6354484" y="1146595"/>
                  <a:pt x="6361047" y="1140032"/>
                  <a:pt x="6368340" y="1140032"/>
                </a:cubicBezTo>
                <a:close/>
                <a:moveTo>
                  <a:pt x="6297511" y="1140032"/>
                </a:moveTo>
                <a:cubicBezTo>
                  <a:pt x="6304074" y="1140032"/>
                  <a:pt x="6309908" y="1146595"/>
                  <a:pt x="6309908" y="1153888"/>
                </a:cubicBezTo>
                <a:cubicBezTo>
                  <a:pt x="6309908" y="1160451"/>
                  <a:pt x="6304074" y="1166286"/>
                  <a:pt x="6297511" y="1166286"/>
                </a:cubicBezTo>
                <a:cubicBezTo>
                  <a:pt x="6290218" y="1166286"/>
                  <a:pt x="6283655" y="1160451"/>
                  <a:pt x="6283655" y="1153888"/>
                </a:cubicBezTo>
                <a:cubicBezTo>
                  <a:pt x="6283655" y="1146595"/>
                  <a:pt x="6290218" y="1140032"/>
                  <a:pt x="6297511" y="1140032"/>
                </a:cubicBezTo>
                <a:close/>
                <a:moveTo>
                  <a:pt x="6226679" y="1140032"/>
                </a:moveTo>
                <a:cubicBezTo>
                  <a:pt x="6233242" y="1140032"/>
                  <a:pt x="6239076" y="1146595"/>
                  <a:pt x="6239076" y="1153888"/>
                </a:cubicBezTo>
                <a:cubicBezTo>
                  <a:pt x="6239076" y="1160451"/>
                  <a:pt x="6233242" y="1166286"/>
                  <a:pt x="6226679" y="1166286"/>
                </a:cubicBezTo>
                <a:cubicBezTo>
                  <a:pt x="6219386" y="1166286"/>
                  <a:pt x="6212823" y="1160451"/>
                  <a:pt x="6212823" y="1153888"/>
                </a:cubicBezTo>
                <a:cubicBezTo>
                  <a:pt x="6212823" y="1146595"/>
                  <a:pt x="6219386" y="1140032"/>
                  <a:pt x="6226679" y="1140032"/>
                </a:cubicBezTo>
                <a:close/>
                <a:moveTo>
                  <a:pt x="6154391" y="1140032"/>
                </a:moveTo>
                <a:cubicBezTo>
                  <a:pt x="6161684" y="1140032"/>
                  <a:pt x="6168247" y="1146595"/>
                  <a:pt x="6168247" y="1153888"/>
                </a:cubicBezTo>
                <a:cubicBezTo>
                  <a:pt x="6168247" y="1160451"/>
                  <a:pt x="6161684" y="1166286"/>
                  <a:pt x="6154391" y="1166286"/>
                </a:cubicBezTo>
                <a:cubicBezTo>
                  <a:pt x="6147828" y="1166286"/>
                  <a:pt x="6141994" y="1160451"/>
                  <a:pt x="6141994" y="1153888"/>
                </a:cubicBezTo>
                <a:cubicBezTo>
                  <a:pt x="6141994" y="1146595"/>
                  <a:pt x="6147828" y="1140032"/>
                  <a:pt x="6154391" y="1140032"/>
                </a:cubicBezTo>
                <a:close/>
                <a:moveTo>
                  <a:pt x="6083559" y="1140032"/>
                </a:moveTo>
                <a:cubicBezTo>
                  <a:pt x="6090852" y="1140032"/>
                  <a:pt x="6097415" y="1146595"/>
                  <a:pt x="6097415" y="1153888"/>
                </a:cubicBezTo>
                <a:cubicBezTo>
                  <a:pt x="6097415" y="1160451"/>
                  <a:pt x="6090852" y="1166286"/>
                  <a:pt x="6083559" y="1166286"/>
                </a:cubicBezTo>
                <a:cubicBezTo>
                  <a:pt x="6076996" y="1166286"/>
                  <a:pt x="6071162" y="1160451"/>
                  <a:pt x="6071162" y="1153888"/>
                </a:cubicBezTo>
                <a:cubicBezTo>
                  <a:pt x="6071162" y="1146595"/>
                  <a:pt x="6076996" y="1140032"/>
                  <a:pt x="6083559" y="1140032"/>
                </a:cubicBezTo>
                <a:close/>
                <a:moveTo>
                  <a:pt x="6009356" y="1140032"/>
                </a:moveTo>
                <a:cubicBezTo>
                  <a:pt x="6016649" y="1140032"/>
                  <a:pt x="6023212" y="1146595"/>
                  <a:pt x="6023212" y="1153888"/>
                </a:cubicBezTo>
                <a:cubicBezTo>
                  <a:pt x="6023212" y="1160451"/>
                  <a:pt x="6016649" y="1166286"/>
                  <a:pt x="6009356" y="1166286"/>
                </a:cubicBezTo>
                <a:cubicBezTo>
                  <a:pt x="6001334" y="1166286"/>
                  <a:pt x="5996959" y="1160451"/>
                  <a:pt x="5996959" y="1153888"/>
                </a:cubicBezTo>
                <a:cubicBezTo>
                  <a:pt x="5996959" y="1146595"/>
                  <a:pt x="6001334" y="1140032"/>
                  <a:pt x="6009356" y="1140032"/>
                </a:cubicBezTo>
                <a:close/>
                <a:moveTo>
                  <a:pt x="5940548" y="1140032"/>
                </a:moveTo>
                <a:cubicBezTo>
                  <a:pt x="5948896" y="1140032"/>
                  <a:pt x="5955726" y="1146595"/>
                  <a:pt x="5955726" y="1153888"/>
                </a:cubicBezTo>
                <a:cubicBezTo>
                  <a:pt x="5955726" y="1160451"/>
                  <a:pt x="5948896" y="1166286"/>
                  <a:pt x="5940548" y="1166286"/>
                </a:cubicBezTo>
                <a:cubicBezTo>
                  <a:pt x="5932960" y="1166286"/>
                  <a:pt x="5926130" y="1160451"/>
                  <a:pt x="5926130" y="1153888"/>
                </a:cubicBezTo>
                <a:cubicBezTo>
                  <a:pt x="5926130" y="1146595"/>
                  <a:pt x="5932960" y="1140032"/>
                  <a:pt x="5940548" y="1140032"/>
                </a:cubicBezTo>
                <a:close/>
                <a:moveTo>
                  <a:pt x="5870088" y="1140032"/>
                </a:moveTo>
                <a:cubicBezTo>
                  <a:pt x="5878650" y="1140032"/>
                  <a:pt x="5884877" y="1146595"/>
                  <a:pt x="5884877" y="1153888"/>
                </a:cubicBezTo>
                <a:cubicBezTo>
                  <a:pt x="5884877" y="1160451"/>
                  <a:pt x="5878650" y="1166286"/>
                  <a:pt x="5870088" y="1166286"/>
                </a:cubicBezTo>
                <a:cubicBezTo>
                  <a:pt x="5862304" y="1166286"/>
                  <a:pt x="5855299" y="1161910"/>
                  <a:pt x="5855299" y="1153888"/>
                </a:cubicBezTo>
                <a:cubicBezTo>
                  <a:pt x="5855299" y="1146595"/>
                  <a:pt x="5862304" y="1140032"/>
                  <a:pt x="5870088" y="1140032"/>
                </a:cubicBezTo>
                <a:close/>
                <a:moveTo>
                  <a:pt x="5799257" y="1140032"/>
                </a:moveTo>
                <a:cubicBezTo>
                  <a:pt x="5807819" y="1140032"/>
                  <a:pt x="5814045" y="1146595"/>
                  <a:pt x="5814045" y="1153888"/>
                </a:cubicBezTo>
                <a:cubicBezTo>
                  <a:pt x="5814045" y="1161910"/>
                  <a:pt x="5807819" y="1166286"/>
                  <a:pt x="5799257" y="1166286"/>
                </a:cubicBezTo>
                <a:cubicBezTo>
                  <a:pt x="5791474" y="1166286"/>
                  <a:pt x="5784469" y="1161910"/>
                  <a:pt x="5784469" y="1153888"/>
                </a:cubicBezTo>
                <a:cubicBezTo>
                  <a:pt x="5784469" y="1146595"/>
                  <a:pt x="5791474" y="1140032"/>
                  <a:pt x="5799257" y="1140032"/>
                </a:cubicBezTo>
                <a:close/>
                <a:moveTo>
                  <a:pt x="5724122" y="1140032"/>
                </a:moveTo>
                <a:cubicBezTo>
                  <a:pt x="5732144" y="1140032"/>
                  <a:pt x="5736519" y="1146595"/>
                  <a:pt x="5736519" y="1153888"/>
                </a:cubicBezTo>
                <a:cubicBezTo>
                  <a:pt x="5736519" y="1161910"/>
                  <a:pt x="5732144" y="1166286"/>
                  <a:pt x="5724122" y="1166286"/>
                </a:cubicBezTo>
                <a:cubicBezTo>
                  <a:pt x="5716100" y="1166286"/>
                  <a:pt x="5710266" y="1161910"/>
                  <a:pt x="5710266" y="1153888"/>
                </a:cubicBezTo>
                <a:cubicBezTo>
                  <a:pt x="5710266" y="1146595"/>
                  <a:pt x="5716100" y="1140032"/>
                  <a:pt x="5724122" y="1140032"/>
                </a:cubicBezTo>
                <a:close/>
                <a:moveTo>
                  <a:pt x="5653291" y="1140032"/>
                </a:moveTo>
                <a:cubicBezTo>
                  <a:pt x="5659125" y="1140032"/>
                  <a:pt x="5665688" y="1146595"/>
                  <a:pt x="5665688" y="1153888"/>
                </a:cubicBezTo>
                <a:cubicBezTo>
                  <a:pt x="5665688" y="1161910"/>
                  <a:pt x="5659125" y="1166286"/>
                  <a:pt x="5653291" y="1166286"/>
                </a:cubicBezTo>
                <a:cubicBezTo>
                  <a:pt x="5645269" y="1166286"/>
                  <a:pt x="5639435" y="1161910"/>
                  <a:pt x="5639435" y="1153888"/>
                </a:cubicBezTo>
                <a:cubicBezTo>
                  <a:pt x="5639435" y="1146595"/>
                  <a:pt x="5645269" y="1140032"/>
                  <a:pt x="5653291" y="1140032"/>
                </a:cubicBezTo>
                <a:close/>
                <a:moveTo>
                  <a:pt x="5581002" y="1140032"/>
                </a:moveTo>
                <a:cubicBezTo>
                  <a:pt x="5588295" y="1140032"/>
                  <a:pt x="5594858" y="1146595"/>
                  <a:pt x="5594858" y="1153888"/>
                </a:cubicBezTo>
                <a:cubicBezTo>
                  <a:pt x="5594858" y="1161910"/>
                  <a:pt x="5588295" y="1166286"/>
                  <a:pt x="5581002" y="1166286"/>
                </a:cubicBezTo>
                <a:cubicBezTo>
                  <a:pt x="5574439" y="1166286"/>
                  <a:pt x="5568605" y="1161910"/>
                  <a:pt x="5568605" y="1153888"/>
                </a:cubicBezTo>
                <a:cubicBezTo>
                  <a:pt x="5568605" y="1146595"/>
                  <a:pt x="5574439" y="1140032"/>
                  <a:pt x="5581002" y="1140032"/>
                </a:cubicBezTo>
                <a:close/>
                <a:moveTo>
                  <a:pt x="5510171" y="1140032"/>
                </a:moveTo>
                <a:cubicBezTo>
                  <a:pt x="5517464" y="1140032"/>
                  <a:pt x="5524027" y="1146595"/>
                  <a:pt x="5524027" y="1153888"/>
                </a:cubicBezTo>
                <a:cubicBezTo>
                  <a:pt x="5524027" y="1161910"/>
                  <a:pt x="5517464" y="1166286"/>
                  <a:pt x="5510171" y="1166286"/>
                </a:cubicBezTo>
                <a:cubicBezTo>
                  <a:pt x="5503608" y="1166286"/>
                  <a:pt x="5497774" y="1161910"/>
                  <a:pt x="5497774" y="1153888"/>
                </a:cubicBezTo>
                <a:cubicBezTo>
                  <a:pt x="5497774" y="1146595"/>
                  <a:pt x="5503608" y="1140032"/>
                  <a:pt x="5510171" y="1140032"/>
                </a:cubicBezTo>
                <a:close/>
                <a:moveTo>
                  <a:pt x="5438937" y="1140032"/>
                </a:moveTo>
                <a:cubicBezTo>
                  <a:pt x="5447182" y="1140032"/>
                  <a:pt x="5453178" y="1146595"/>
                  <a:pt x="5453178" y="1153888"/>
                </a:cubicBezTo>
                <a:cubicBezTo>
                  <a:pt x="5453178" y="1161910"/>
                  <a:pt x="5447182" y="1166286"/>
                  <a:pt x="5438937" y="1166286"/>
                </a:cubicBezTo>
                <a:cubicBezTo>
                  <a:pt x="5431442" y="1166286"/>
                  <a:pt x="5426945" y="1161910"/>
                  <a:pt x="5426945" y="1153888"/>
                </a:cubicBezTo>
                <a:cubicBezTo>
                  <a:pt x="5426945" y="1146595"/>
                  <a:pt x="5431442" y="1140032"/>
                  <a:pt x="5438937" y="1140032"/>
                </a:cubicBezTo>
                <a:close/>
                <a:moveTo>
                  <a:pt x="5367530" y="1140032"/>
                </a:moveTo>
                <a:cubicBezTo>
                  <a:pt x="5376092" y="1140032"/>
                  <a:pt x="5382318" y="1146595"/>
                  <a:pt x="5382318" y="1153888"/>
                </a:cubicBezTo>
                <a:cubicBezTo>
                  <a:pt x="5382318" y="1161910"/>
                  <a:pt x="5376092" y="1166286"/>
                  <a:pt x="5367530" y="1166286"/>
                </a:cubicBezTo>
                <a:cubicBezTo>
                  <a:pt x="5359747" y="1166286"/>
                  <a:pt x="5352742" y="1161910"/>
                  <a:pt x="5352742" y="1153888"/>
                </a:cubicBezTo>
                <a:cubicBezTo>
                  <a:pt x="5352742" y="1146595"/>
                  <a:pt x="5359747" y="1140032"/>
                  <a:pt x="5367530" y="1140032"/>
                </a:cubicBezTo>
                <a:close/>
                <a:moveTo>
                  <a:pt x="5296699" y="1140032"/>
                </a:moveTo>
                <a:cubicBezTo>
                  <a:pt x="5305261" y="1140032"/>
                  <a:pt x="5311488" y="1146595"/>
                  <a:pt x="5311488" y="1153888"/>
                </a:cubicBezTo>
                <a:cubicBezTo>
                  <a:pt x="5311488" y="1161910"/>
                  <a:pt x="5305261" y="1166286"/>
                  <a:pt x="5296699" y="1166286"/>
                </a:cubicBezTo>
                <a:cubicBezTo>
                  <a:pt x="5288915" y="1166286"/>
                  <a:pt x="5281910" y="1161910"/>
                  <a:pt x="5281910" y="1153888"/>
                </a:cubicBezTo>
                <a:cubicBezTo>
                  <a:pt x="5281910" y="1146595"/>
                  <a:pt x="5288915" y="1140032"/>
                  <a:pt x="5296699" y="1140032"/>
                </a:cubicBezTo>
                <a:close/>
                <a:moveTo>
                  <a:pt x="5225869" y="1140032"/>
                </a:moveTo>
                <a:cubicBezTo>
                  <a:pt x="5234431" y="1140032"/>
                  <a:pt x="5240657" y="1146595"/>
                  <a:pt x="5240657" y="1153888"/>
                </a:cubicBezTo>
                <a:cubicBezTo>
                  <a:pt x="5240657" y="1161910"/>
                  <a:pt x="5234431" y="1166286"/>
                  <a:pt x="5225869" y="1166286"/>
                </a:cubicBezTo>
                <a:cubicBezTo>
                  <a:pt x="5217307" y="1166286"/>
                  <a:pt x="5211081" y="1161910"/>
                  <a:pt x="5211081" y="1153888"/>
                </a:cubicBezTo>
                <a:cubicBezTo>
                  <a:pt x="5211081" y="1146595"/>
                  <a:pt x="5217307" y="1140032"/>
                  <a:pt x="5225869" y="1140032"/>
                </a:cubicBezTo>
                <a:close/>
                <a:moveTo>
                  <a:pt x="5154105" y="1140032"/>
                </a:moveTo>
                <a:cubicBezTo>
                  <a:pt x="5162127" y="1140032"/>
                  <a:pt x="5166502" y="1147037"/>
                  <a:pt x="5166502" y="1154821"/>
                </a:cubicBezTo>
                <a:cubicBezTo>
                  <a:pt x="5166502" y="1163383"/>
                  <a:pt x="5162127" y="1169610"/>
                  <a:pt x="5154105" y="1169610"/>
                </a:cubicBezTo>
                <a:cubicBezTo>
                  <a:pt x="5146083" y="1169610"/>
                  <a:pt x="5140249" y="1163383"/>
                  <a:pt x="5140249" y="1154821"/>
                </a:cubicBezTo>
                <a:cubicBezTo>
                  <a:pt x="5140249" y="1147037"/>
                  <a:pt x="5146083" y="1140032"/>
                  <a:pt x="5154105" y="1140032"/>
                </a:cubicBezTo>
                <a:close/>
                <a:moveTo>
                  <a:pt x="5083276" y="1140032"/>
                </a:moveTo>
                <a:cubicBezTo>
                  <a:pt x="5089110" y="1140032"/>
                  <a:pt x="5095673" y="1147037"/>
                  <a:pt x="5095673" y="1154821"/>
                </a:cubicBezTo>
                <a:cubicBezTo>
                  <a:pt x="5095673" y="1163383"/>
                  <a:pt x="5089110" y="1169610"/>
                  <a:pt x="5083276" y="1169610"/>
                </a:cubicBezTo>
                <a:cubicBezTo>
                  <a:pt x="5075254" y="1169610"/>
                  <a:pt x="5069420" y="1163383"/>
                  <a:pt x="5069420" y="1154821"/>
                </a:cubicBezTo>
                <a:cubicBezTo>
                  <a:pt x="5069420" y="1147037"/>
                  <a:pt x="5075254" y="1140032"/>
                  <a:pt x="5083276" y="1140032"/>
                </a:cubicBezTo>
                <a:close/>
                <a:moveTo>
                  <a:pt x="5012445" y="1140032"/>
                </a:moveTo>
                <a:cubicBezTo>
                  <a:pt x="5018279" y="1140032"/>
                  <a:pt x="5024842" y="1147037"/>
                  <a:pt x="5024842" y="1154821"/>
                </a:cubicBezTo>
                <a:cubicBezTo>
                  <a:pt x="5024842" y="1163383"/>
                  <a:pt x="5018279" y="1169610"/>
                  <a:pt x="5012445" y="1169610"/>
                </a:cubicBezTo>
                <a:cubicBezTo>
                  <a:pt x="5004423" y="1169610"/>
                  <a:pt x="4998589" y="1163383"/>
                  <a:pt x="4998589" y="1154821"/>
                </a:cubicBezTo>
                <a:cubicBezTo>
                  <a:pt x="4998589" y="1147037"/>
                  <a:pt x="5004423" y="1140032"/>
                  <a:pt x="5012445" y="1140032"/>
                </a:cubicBezTo>
                <a:close/>
                <a:moveTo>
                  <a:pt x="4940157" y="1140032"/>
                </a:moveTo>
                <a:cubicBezTo>
                  <a:pt x="4948179" y="1140032"/>
                  <a:pt x="4954013" y="1147037"/>
                  <a:pt x="4954013" y="1154821"/>
                </a:cubicBezTo>
                <a:cubicBezTo>
                  <a:pt x="4954013" y="1163383"/>
                  <a:pt x="4948179" y="1169610"/>
                  <a:pt x="4940157" y="1169610"/>
                </a:cubicBezTo>
                <a:cubicBezTo>
                  <a:pt x="4934323" y="1169610"/>
                  <a:pt x="4927760" y="1163383"/>
                  <a:pt x="4927760" y="1154821"/>
                </a:cubicBezTo>
                <a:cubicBezTo>
                  <a:pt x="4927760" y="1147037"/>
                  <a:pt x="4934323" y="1140032"/>
                  <a:pt x="4940157" y="1140032"/>
                </a:cubicBezTo>
                <a:close/>
                <a:moveTo>
                  <a:pt x="4865953" y="1140032"/>
                </a:moveTo>
                <a:cubicBezTo>
                  <a:pt x="4873975" y="1140032"/>
                  <a:pt x="4879809" y="1147037"/>
                  <a:pt x="4879809" y="1154821"/>
                </a:cubicBezTo>
                <a:cubicBezTo>
                  <a:pt x="4879809" y="1163383"/>
                  <a:pt x="4873975" y="1169610"/>
                  <a:pt x="4865953" y="1169610"/>
                </a:cubicBezTo>
                <a:cubicBezTo>
                  <a:pt x="4860119" y="1169610"/>
                  <a:pt x="4853556" y="1163383"/>
                  <a:pt x="4853556" y="1154821"/>
                </a:cubicBezTo>
                <a:cubicBezTo>
                  <a:pt x="4853556" y="1147037"/>
                  <a:pt x="4860119" y="1140032"/>
                  <a:pt x="4865953" y="1140032"/>
                </a:cubicBezTo>
                <a:close/>
                <a:moveTo>
                  <a:pt x="4795122" y="1140032"/>
                </a:moveTo>
                <a:cubicBezTo>
                  <a:pt x="4803144" y="1140032"/>
                  <a:pt x="4808978" y="1147037"/>
                  <a:pt x="4808978" y="1154821"/>
                </a:cubicBezTo>
                <a:cubicBezTo>
                  <a:pt x="4808978" y="1163383"/>
                  <a:pt x="4803144" y="1169610"/>
                  <a:pt x="4795122" y="1169610"/>
                </a:cubicBezTo>
                <a:cubicBezTo>
                  <a:pt x="4787830" y="1169610"/>
                  <a:pt x="4782725" y="1163383"/>
                  <a:pt x="4782725" y="1154821"/>
                </a:cubicBezTo>
                <a:cubicBezTo>
                  <a:pt x="4782725" y="1147037"/>
                  <a:pt x="4787830" y="1140032"/>
                  <a:pt x="4795122" y="1140032"/>
                </a:cubicBezTo>
                <a:close/>
                <a:moveTo>
                  <a:pt x="4726684" y="1140032"/>
                </a:moveTo>
                <a:cubicBezTo>
                  <a:pt x="4735246" y="1140032"/>
                  <a:pt x="4741472" y="1147037"/>
                  <a:pt x="4741472" y="1154821"/>
                </a:cubicBezTo>
                <a:cubicBezTo>
                  <a:pt x="4741472" y="1163383"/>
                  <a:pt x="4735246" y="1169610"/>
                  <a:pt x="4726684" y="1169610"/>
                </a:cubicBezTo>
                <a:cubicBezTo>
                  <a:pt x="4718122" y="1169610"/>
                  <a:pt x="4711896" y="1163383"/>
                  <a:pt x="4711896" y="1154821"/>
                </a:cubicBezTo>
                <a:cubicBezTo>
                  <a:pt x="4711896" y="1147037"/>
                  <a:pt x="4718122" y="1140032"/>
                  <a:pt x="4726684" y="1140032"/>
                </a:cubicBezTo>
                <a:close/>
                <a:moveTo>
                  <a:pt x="4655853" y="1140032"/>
                </a:moveTo>
                <a:cubicBezTo>
                  <a:pt x="4663637" y="1140032"/>
                  <a:pt x="4670642" y="1147037"/>
                  <a:pt x="4670642" y="1154821"/>
                </a:cubicBezTo>
                <a:cubicBezTo>
                  <a:pt x="4670642" y="1163383"/>
                  <a:pt x="4663637" y="1169610"/>
                  <a:pt x="4655853" y="1169610"/>
                </a:cubicBezTo>
                <a:cubicBezTo>
                  <a:pt x="4647291" y="1169610"/>
                  <a:pt x="4641064" y="1163383"/>
                  <a:pt x="4641064" y="1154821"/>
                </a:cubicBezTo>
                <a:cubicBezTo>
                  <a:pt x="4641064" y="1147037"/>
                  <a:pt x="4647291" y="1140032"/>
                  <a:pt x="4655853" y="1140032"/>
                </a:cubicBezTo>
                <a:close/>
                <a:moveTo>
                  <a:pt x="4585023" y="1140032"/>
                </a:moveTo>
                <a:cubicBezTo>
                  <a:pt x="4592806" y="1140032"/>
                  <a:pt x="4599811" y="1147037"/>
                  <a:pt x="4599811" y="1154821"/>
                </a:cubicBezTo>
                <a:cubicBezTo>
                  <a:pt x="4599811" y="1163383"/>
                  <a:pt x="4592806" y="1169610"/>
                  <a:pt x="4585023" y="1169610"/>
                </a:cubicBezTo>
                <a:cubicBezTo>
                  <a:pt x="4576461" y="1169610"/>
                  <a:pt x="4570235" y="1163383"/>
                  <a:pt x="4570235" y="1154821"/>
                </a:cubicBezTo>
                <a:cubicBezTo>
                  <a:pt x="4570235" y="1147037"/>
                  <a:pt x="4576461" y="1140032"/>
                  <a:pt x="4585023" y="1140032"/>
                </a:cubicBezTo>
                <a:close/>
                <a:moveTo>
                  <a:pt x="4513260" y="1140032"/>
                </a:moveTo>
                <a:cubicBezTo>
                  <a:pt x="4520553" y="1140032"/>
                  <a:pt x="4525657" y="1147037"/>
                  <a:pt x="4525657" y="1154821"/>
                </a:cubicBezTo>
                <a:cubicBezTo>
                  <a:pt x="4525657" y="1163383"/>
                  <a:pt x="4520553" y="1169610"/>
                  <a:pt x="4513260" y="1169610"/>
                </a:cubicBezTo>
                <a:cubicBezTo>
                  <a:pt x="4505238" y="1169610"/>
                  <a:pt x="4499404" y="1163383"/>
                  <a:pt x="4499404" y="1154821"/>
                </a:cubicBezTo>
                <a:cubicBezTo>
                  <a:pt x="4499404" y="1147037"/>
                  <a:pt x="4505238" y="1140032"/>
                  <a:pt x="4513260" y="1140032"/>
                </a:cubicBezTo>
                <a:close/>
                <a:moveTo>
                  <a:pt x="4439056" y="1140032"/>
                </a:moveTo>
                <a:cubicBezTo>
                  <a:pt x="4445619" y="1140032"/>
                  <a:pt x="4451453" y="1147037"/>
                  <a:pt x="4451453" y="1154821"/>
                </a:cubicBezTo>
                <a:cubicBezTo>
                  <a:pt x="4451453" y="1163383"/>
                  <a:pt x="4445619" y="1169610"/>
                  <a:pt x="4439056" y="1169610"/>
                </a:cubicBezTo>
                <a:cubicBezTo>
                  <a:pt x="4431763" y="1169610"/>
                  <a:pt x="4425200" y="1163383"/>
                  <a:pt x="4425200" y="1154821"/>
                </a:cubicBezTo>
                <a:cubicBezTo>
                  <a:pt x="4425200" y="1147037"/>
                  <a:pt x="4431763" y="1140032"/>
                  <a:pt x="4439056" y="1140032"/>
                </a:cubicBezTo>
                <a:close/>
                <a:moveTo>
                  <a:pt x="4366768" y="1140032"/>
                </a:moveTo>
                <a:cubicBezTo>
                  <a:pt x="4374790" y="1140032"/>
                  <a:pt x="4380624" y="1147037"/>
                  <a:pt x="4380624" y="1154821"/>
                </a:cubicBezTo>
                <a:cubicBezTo>
                  <a:pt x="4380624" y="1163383"/>
                  <a:pt x="4374790" y="1169610"/>
                  <a:pt x="4366768" y="1169610"/>
                </a:cubicBezTo>
                <a:cubicBezTo>
                  <a:pt x="4360934" y="1169610"/>
                  <a:pt x="4354371" y="1163383"/>
                  <a:pt x="4354371" y="1154821"/>
                </a:cubicBezTo>
                <a:cubicBezTo>
                  <a:pt x="4354371" y="1147037"/>
                  <a:pt x="4360934" y="1140032"/>
                  <a:pt x="4366768" y="1140032"/>
                </a:cubicBezTo>
                <a:close/>
                <a:moveTo>
                  <a:pt x="4295937" y="1140032"/>
                </a:moveTo>
                <a:cubicBezTo>
                  <a:pt x="4303959" y="1140032"/>
                  <a:pt x="4309793" y="1147037"/>
                  <a:pt x="4309793" y="1154821"/>
                </a:cubicBezTo>
                <a:cubicBezTo>
                  <a:pt x="4309793" y="1163383"/>
                  <a:pt x="4303959" y="1169610"/>
                  <a:pt x="4295937" y="1169610"/>
                </a:cubicBezTo>
                <a:cubicBezTo>
                  <a:pt x="4290103" y="1169610"/>
                  <a:pt x="4283540" y="1163383"/>
                  <a:pt x="4283540" y="1154821"/>
                </a:cubicBezTo>
                <a:cubicBezTo>
                  <a:pt x="4283540" y="1147037"/>
                  <a:pt x="4290103" y="1140032"/>
                  <a:pt x="4295937" y="1140032"/>
                </a:cubicBezTo>
                <a:close/>
                <a:moveTo>
                  <a:pt x="4225107" y="1140032"/>
                </a:moveTo>
                <a:cubicBezTo>
                  <a:pt x="4233129" y="1140032"/>
                  <a:pt x="4238963" y="1147037"/>
                  <a:pt x="4238963" y="1154821"/>
                </a:cubicBezTo>
                <a:cubicBezTo>
                  <a:pt x="4238963" y="1163383"/>
                  <a:pt x="4233129" y="1169610"/>
                  <a:pt x="4225107" y="1169610"/>
                </a:cubicBezTo>
                <a:cubicBezTo>
                  <a:pt x="4217085" y="1169610"/>
                  <a:pt x="4212710" y="1163383"/>
                  <a:pt x="4212710" y="1154821"/>
                </a:cubicBezTo>
                <a:cubicBezTo>
                  <a:pt x="4212710" y="1147037"/>
                  <a:pt x="4217085" y="1140032"/>
                  <a:pt x="4225107" y="1140032"/>
                </a:cubicBezTo>
                <a:close/>
                <a:moveTo>
                  <a:pt x="4153295" y="1140032"/>
                </a:moveTo>
                <a:cubicBezTo>
                  <a:pt x="4161078" y="1140032"/>
                  <a:pt x="4168083" y="1147037"/>
                  <a:pt x="4168083" y="1154821"/>
                </a:cubicBezTo>
                <a:cubicBezTo>
                  <a:pt x="4168083" y="1163383"/>
                  <a:pt x="4161078" y="1169610"/>
                  <a:pt x="4153295" y="1169610"/>
                </a:cubicBezTo>
                <a:cubicBezTo>
                  <a:pt x="4144733" y="1169610"/>
                  <a:pt x="4138507" y="1163383"/>
                  <a:pt x="4138507" y="1154821"/>
                </a:cubicBezTo>
                <a:cubicBezTo>
                  <a:pt x="4138507" y="1147037"/>
                  <a:pt x="4144733" y="1140032"/>
                  <a:pt x="4153295" y="1140032"/>
                </a:cubicBezTo>
                <a:close/>
                <a:moveTo>
                  <a:pt x="4082465" y="1140032"/>
                </a:moveTo>
                <a:cubicBezTo>
                  <a:pt x="4090249" y="1140032"/>
                  <a:pt x="4097254" y="1147037"/>
                  <a:pt x="4097254" y="1154821"/>
                </a:cubicBezTo>
                <a:cubicBezTo>
                  <a:pt x="4097254" y="1163383"/>
                  <a:pt x="4090249" y="1169610"/>
                  <a:pt x="4082465" y="1169610"/>
                </a:cubicBezTo>
                <a:cubicBezTo>
                  <a:pt x="4073903" y="1169610"/>
                  <a:pt x="4067676" y="1163383"/>
                  <a:pt x="4067676" y="1154821"/>
                </a:cubicBezTo>
                <a:cubicBezTo>
                  <a:pt x="4067676" y="1147037"/>
                  <a:pt x="4073903" y="1140032"/>
                  <a:pt x="4082465" y="1140032"/>
                </a:cubicBezTo>
                <a:close/>
                <a:moveTo>
                  <a:pt x="439789" y="1140032"/>
                </a:moveTo>
                <a:cubicBezTo>
                  <a:pt x="448351" y="1140032"/>
                  <a:pt x="454579" y="1146595"/>
                  <a:pt x="454579" y="1153888"/>
                </a:cubicBezTo>
                <a:cubicBezTo>
                  <a:pt x="454579" y="1161910"/>
                  <a:pt x="448351" y="1166286"/>
                  <a:pt x="439789" y="1166286"/>
                </a:cubicBezTo>
                <a:cubicBezTo>
                  <a:pt x="432006" y="1166286"/>
                  <a:pt x="425001" y="1161910"/>
                  <a:pt x="425001" y="1153888"/>
                </a:cubicBezTo>
                <a:cubicBezTo>
                  <a:pt x="425001" y="1146595"/>
                  <a:pt x="432006" y="1140032"/>
                  <a:pt x="439789" y="1140032"/>
                </a:cubicBezTo>
                <a:close/>
                <a:moveTo>
                  <a:pt x="368960" y="1140032"/>
                </a:moveTo>
                <a:cubicBezTo>
                  <a:pt x="377521" y="1140032"/>
                  <a:pt x="383747" y="1146595"/>
                  <a:pt x="383747" y="1153888"/>
                </a:cubicBezTo>
                <a:cubicBezTo>
                  <a:pt x="383747" y="1161910"/>
                  <a:pt x="377521" y="1166286"/>
                  <a:pt x="368960" y="1166286"/>
                </a:cubicBezTo>
                <a:cubicBezTo>
                  <a:pt x="361176" y="1166286"/>
                  <a:pt x="354172" y="1161910"/>
                  <a:pt x="354172" y="1153888"/>
                </a:cubicBezTo>
                <a:cubicBezTo>
                  <a:pt x="354172" y="1146595"/>
                  <a:pt x="361176" y="1140032"/>
                  <a:pt x="368960" y="1140032"/>
                </a:cubicBezTo>
                <a:close/>
                <a:moveTo>
                  <a:pt x="297194" y="1140032"/>
                </a:moveTo>
                <a:cubicBezTo>
                  <a:pt x="305217" y="1140032"/>
                  <a:pt x="309592" y="1146595"/>
                  <a:pt x="309592" y="1153888"/>
                </a:cubicBezTo>
                <a:cubicBezTo>
                  <a:pt x="309592" y="1161910"/>
                  <a:pt x="305217" y="1166286"/>
                  <a:pt x="297194" y="1166286"/>
                </a:cubicBezTo>
                <a:cubicBezTo>
                  <a:pt x="289902" y="1166286"/>
                  <a:pt x="283339" y="1161910"/>
                  <a:pt x="283339" y="1153888"/>
                </a:cubicBezTo>
                <a:cubicBezTo>
                  <a:pt x="283339" y="1146595"/>
                  <a:pt x="289902" y="1140032"/>
                  <a:pt x="297194" y="1140032"/>
                </a:cubicBezTo>
                <a:close/>
                <a:moveTo>
                  <a:pt x="226366" y="1140032"/>
                </a:moveTo>
                <a:cubicBezTo>
                  <a:pt x="232201" y="1140032"/>
                  <a:pt x="238764" y="1146595"/>
                  <a:pt x="238764" y="1153888"/>
                </a:cubicBezTo>
                <a:cubicBezTo>
                  <a:pt x="238764" y="1161910"/>
                  <a:pt x="232201" y="1166286"/>
                  <a:pt x="226366" y="1166286"/>
                </a:cubicBezTo>
                <a:cubicBezTo>
                  <a:pt x="218344" y="1166286"/>
                  <a:pt x="212510" y="1161910"/>
                  <a:pt x="212510" y="1153888"/>
                </a:cubicBezTo>
                <a:cubicBezTo>
                  <a:pt x="212510" y="1146595"/>
                  <a:pt x="218344" y="1140032"/>
                  <a:pt x="226366" y="1140032"/>
                </a:cubicBezTo>
                <a:close/>
                <a:moveTo>
                  <a:pt x="155532" y="1140032"/>
                </a:moveTo>
                <a:cubicBezTo>
                  <a:pt x="161366" y="1140032"/>
                  <a:pt x="167930" y="1146595"/>
                  <a:pt x="167930" y="1153888"/>
                </a:cubicBezTo>
                <a:cubicBezTo>
                  <a:pt x="167930" y="1161910"/>
                  <a:pt x="161366" y="1166286"/>
                  <a:pt x="155532" y="1166286"/>
                </a:cubicBezTo>
                <a:cubicBezTo>
                  <a:pt x="147510" y="1166286"/>
                  <a:pt x="141676" y="1161910"/>
                  <a:pt x="141676" y="1153888"/>
                </a:cubicBezTo>
                <a:cubicBezTo>
                  <a:pt x="141676" y="1146595"/>
                  <a:pt x="147510" y="1140032"/>
                  <a:pt x="155532" y="1140032"/>
                </a:cubicBezTo>
                <a:close/>
                <a:moveTo>
                  <a:pt x="83244" y="1140032"/>
                </a:moveTo>
                <a:cubicBezTo>
                  <a:pt x="90536" y="1140032"/>
                  <a:pt x="97100" y="1146595"/>
                  <a:pt x="97100" y="1153888"/>
                </a:cubicBezTo>
                <a:cubicBezTo>
                  <a:pt x="97100" y="1161910"/>
                  <a:pt x="90536" y="1166286"/>
                  <a:pt x="83244" y="1166286"/>
                </a:cubicBezTo>
                <a:cubicBezTo>
                  <a:pt x="76680" y="1166286"/>
                  <a:pt x="70846" y="1161910"/>
                  <a:pt x="70846" y="1153888"/>
                </a:cubicBezTo>
                <a:cubicBezTo>
                  <a:pt x="70846" y="1146595"/>
                  <a:pt x="76680" y="1140032"/>
                  <a:pt x="83244" y="1140032"/>
                </a:cubicBezTo>
                <a:close/>
                <a:moveTo>
                  <a:pt x="12008" y="1140032"/>
                </a:moveTo>
                <a:cubicBezTo>
                  <a:pt x="20253" y="1140032"/>
                  <a:pt x="26249" y="1146595"/>
                  <a:pt x="26249" y="1153888"/>
                </a:cubicBezTo>
                <a:cubicBezTo>
                  <a:pt x="26249" y="1161910"/>
                  <a:pt x="20253" y="1166286"/>
                  <a:pt x="12008" y="1166286"/>
                </a:cubicBezTo>
                <a:cubicBezTo>
                  <a:pt x="4513" y="1166286"/>
                  <a:pt x="16" y="1161910"/>
                  <a:pt x="16" y="1153888"/>
                </a:cubicBezTo>
                <a:cubicBezTo>
                  <a:pt x="16" y="1146595"/>
                  <a:pt x="4513" y="1140032"/>
                  <a:pt x="12008" y="1140032"/>
                </a:cubicBezTo>
                <a:close/>
                <a:moveTo>
                  <a:pt x="6867525" y="1069203"/>
                </a:moveTo>
                <a:cubicBezTo>
                  <a:pt x="6874088" y="1069203"/>
                  <a:pt x="6879922" y="1075037"/>
                  <a:pt x="6879922" y="1081600"/>
                </a:cubicBezTo>
                <a:cubicBezTo>
                  <a:pt x="6879922" y="1088893"/>
                  <a:pt x="6874088" y="1095457"/>
                  <a:pt x="6867525" y="1095457"/>
                </a:cubicBezTo>
                <a:cubicBezTo>
                  <a:pt x="6860232" y="1095457"/>
                  <a:pt x="6853669" y="1088893"/>
                  <a:pt x="6853669" y="1081600"/>
                </a:cubicBezTo>
                <a:cubicBezTo>
                  <a:pt x="6853669" y="1075037"/>
                  <a:pt x="6860232" y="1069203"/>
                  <a:pt x="6867525" y="1069203"/>
                </a:cubicBezTo>
                <a:close/>
                <a:moveTo>
                  <a:pt x="6795237" y="1069203"/>
                </a:moveTo>
                <a:cubicBezTo>
                  <a:pt x="6803259" y="1069203"/>
                  <a:pt x="6809093" y="1075037"/>
                  <a:pt x="6809093" y="1081600"/>
                </a:cubicBezTo>
                <a:cubicBezTo>
                  <a:pt x="6809093" y="1088893"/>
                  <a:pt x="6803259" y="1095457"/>
                  <a:pt x="6796696" y="1095457"/>
                </a:cubicBezTo>
                <a:cubicBezTo>
                  <a:pt x="6789403" y="1095457"/>
                  <a:pt x="6782840" y="1088893"/>
                  <a:pt x="6782840" y="1081600"/>
                </a:cubicBezTo>
                <a:cubicBezTo>
                  <a:pt x="6782840" y="1075037"/>
                  <a:pt x="6789403" y="1069203"/>
                  <a:pt x="6795237" y="1069203"/>
                </a:cubicBezTo>
                <a:close/>
                <a:moveTo>
                  <a:pt x="6724405" y="1069203"/>
                </a:moveTo>
                <a:cubicBezTo>
                  <a:pt x="6732427" y="1069203"/>
                  <a:pt x="6738261" y="1075037"/>
                  <a:pt x="6738261" y="1081600"/>
                </a:cubicBezTo>
                <a:cubicBezTo>
                  <a:pt x="6738261" y="1088893"/>
                  <a:pt x="6732427" y="1095457"/>
                  <a:pt x="6724405" y="1095457"/>
                </a:cubicBezTo>
                <a:cubicBezTo>
                  <a:pt x="6718571" y="1095457"/>
                  <a:pt x="6712008" y="1088893"/>
                  <a:pt x="6712008" y="1081600"/>
                </a:cubicBezTo>
                <a:cubicBezTo>
                  <a:pt x="6712008" y="1075037"/>
                  <a:pt x="6718571" y="1069203"/>
                  <a:pt x="6724405" y="1069203"/>
                </a:cubicBezTo>
                <a:close/>
                <a:moveTo>
                  <a:pt x="6653576" y="1069203"/>
                </a:moveTo>
                <a:cubicBezTo>
                  <a:pt x="6660869" y="1069203"/>
                  <a:pt x="6667432" y="1075037"/>
                  <a:pt x="6667432" y="1081600"/>
                </a:cubicBezTo>
                <a:cubicBezTo>
                  <a:pt x="6667432" y="1088893"/>
                  <a:pt x="6660869" y="1095457"/>
                  <a:pt x="6653576" y="1095457"/>
                </a:cubicBezTo>
                <a:cubicBezTo>
                  <a:pt x="6645554" y="1095457"/>
                  <a:pt x="6641179" y="1088893"/>
                  <a:pt x="6641179" y="1081600"/>
                </a:cubicBezTo>
                <a:cubicBezTo>
                  <a:pt x="6641179" y="1075037"/>
                  <a:pt x="6645554" y="1069203"/>
                  <a:pt x="6653576" y="1069203"/>
                </a:cubicBezTo>
                <a:close/>
                <a:moveTo>
                  <a:pt x="6581764" y="1069203"/>
                </a:moveTo>
                <a:cubicBezTo>
                  <a:pt x="6589547" y="1069203"/>
                  <a:pt x="6596552" y="1075037"/>
                  <a:pt x="6596552" y="1081600"/>
                </a:cubicBezTo>
                <a:cubicBezTo>
                  <a:pt x="6596552" y="1088893"/>
                  <a:pt x="6589547" y="1095457"/>
                  <a:pt x="6581764" y="1095457"/>
                </a:cubicBezTo>
                <a:cubicBezTo>
                  <a:pt x="6573202" y="1095457"/>
                  <a:pt x="6566976" y="1088893"/>
                  <a:pt x="6566976" y="1081600"/>
                </a:cubicBezTo>
                <a:cubicBezTo>
                  <a:pt x="6566976" y="1075037"/>
                  <a:pt x="6573202" y="1069203"/>
                  <a:pt x="6581764" y="1069203"/>
                </a:cubicBezTo>
                <a:close/>
                <a:moveTo>
                  <a:pt x="6510933" y="1069203"/>
                </a:moveTo>
                <a:cubicBezTo>
                  <a:pt x="6518717" y="1069203"/>
                  <a:pt x="6525722" y="1075037"/>
                  <a:pt x="6525722" y="1081600"/>
                </a:cubicBezTo>
                <a:cubicBezTo>
                  <a:pt x="6525722" y="1088893"/>
                  <a:pt x="6518717" y="1095457"/>
                  <a:pt x="6510933" y="1095457"/>
                </a:cubicBezTo>
                <a:cubicBezTo>
                  <a:pt x="6502371" y="1095457"/>
                  <a:pt x="6496144" y="1088893"/>
                  <a:pt x="6496144" y="1081600"/>
                </a:cubicBezTo>
                <a:cubicBezTo>
                  <a:pt x="6496144" y="1075037"/>
                  <a:pt x="6502371" y="1069203"/>
                  <a:pt x="6510933" y="1069203"/>
                </a:cubicBezTo>
                <a:close/>
                <a:moveTo>
                  <a:pt x="6440492" y="1069203"/>
                </a:moveTo>
                <a:cubicBezTo>
                  <a:pt x="6448081" y="1069203"/>
                  <a:pt x="6454911" y="1075037"/>
                  <a:pt x="6454911" y="1081600"/>
                </a:cubicBezTo>
                <a:cubicBezTo>
                  <a:pt x="6454911" y="1088893"/>
                  <a:pt x="6448081" y="1095457"/>
                  <a:pt x="6440492" y="1095457"/>
                </a:cubicBezTo>
                <a:cubicBezTo>
                  <a:pt x="6432145" y="1095457"/>
                  <a:pt x="6425315" y="1088893"/>
                  <a:pt x="6425315" y="1081600"/>
                </a:cubicBezTo>
                <a:cubicBezTo>
                  <a:pt x="6425315" y="1075037"/>
                  <a:pt x="6432145" y="1069203"/>
                  <a:pt x="6440492" y="1069203"/>
                </a:cubicBezTo>
                <a:close/>
                <a:moveTo>
                  <a:pt x="6368340" y="1069203"/>
                </a:moveTo>
                <a:cubicBezTo>
                  <a:pt x="6376362" y="1069203"/>
                  <a:pt x="6380737" y="1075037"/>
                  <a:pt x="6380737" y="1081600"/>
                </a:cubicBezTo>
                <a:cubicBezTo>
                  <a:pt x="6380737" y="1088893"/>
                  <a:pt x="6376362" y="1095457"/>
                  <a:pt x="6368340" y="1095457"/>
                </a:cubicBezTo>
                <a:cubicBezTo>
                  <a:pt x="6361047" y="1095457"/>
                  <a:pt x="6354484" y="1088893"/>
                  <a:pt x="6354484" y="1081600"/>
                </a:cubicBezTo>
                <a:cubicBezTo>
                  <a:pt x="6354484" y="1075037"/>
                  <a:pt x="6361047" y="1069203"/>
                  <a:pt x="6368340" y="1069203"/>
                </a:cubicBezTo>
                <a:close/>
                <a:moveTo>
                  <a:pt x="6297511" y="1069203"/>
                </a:moveTo>
                <a:cubicBezTo>
                  <a:pt x="6304074" y="1069203"/>
                  <a:pt x="6309908" y="1075037"/>
                  <a:pt x="6309908" y="1081600"/>
                </a:cubicBezTo>
                <a:cubicBezTo>
                  <a:pt x="6309908" y="1088893"/>
                  <a:pt x="6304074" y="1095457"/>
                  <a:pt x="6297511" y="1095457"/>
                </a:cubicBezTo>
                <a:cubicBezTo>
                  <a:pt x="6290218" y="1095457"/>
                  <a:pt x="6283655" y="1088893"/>
                  <a:pt x="6283655" y="1081600"/>
                </a:cubicBezTo>
                <a:cubicBezTo>
                  <a:pt x="6283655" y="1075037"/>
                  <a:pt x="6290218" y="1069203"/>
                  <a:pt x="6297511" y="1069203"/>
                </a:cubicBezTo>
                <a:close/>
                <a:moveTo>
                  <a:pt x="6226679" y="1069203"/>
                </a:moveTo>
                <a:cubicBezTo>
                  <a:pt x="6233242" y="1069203"/>
                  <a:pt x="6239076" y="1075037"/>
                  <a:pt x="6239076" y="1081600"/>
                </a:cubicBezTo>
                <a:cubicBezTo>
                  <a:pt x="6239076" y="1088893"/>
                  <a:pt x="6233242" y="1095457"/>
                  <a:pt x="6226679" y="1095457"/>
                </a:cubicBezTo>
                <a:cubicBezTo>
                  <a:pt x="6219386" y="1095457"/>
                  <a:pt x="6212823" y="1088893"/>
                  <a:pt x="6212823" y="1083059"/>
                </a:cubicBezTo>
                <a:cubicBezTo>
                  <a:pt x="6212823" y="1075037"/>
                  <a:pt x="6219386" y="1069203"/>
                  <a:pt x="6226679" y="1069203"/>
                </a:cubicBezTo>
                <a:close/>
                <a:moveTo>
                  <a:pt x="6154391" y="1069203"/>
                </a:moveTo>
                <a:cubicBezTo>
                  <a:pt x="6161684" y="1069203"/>
                  <a:pt x="6168247" y="1075037"/>
                  <a:pt x="6168247" y="1083059"/>
                </a:cubicBezTo>
                <a:cubicBezTo>
                  <a:pt x="6168247" y="1088893"/>
                  <a:pt x="6161684" y="1095457"/>
                  <a:pt x="6154391" y="1095457"/>
                </a:cubicBezTo>
                <a:cubicBezTo>
                  <a:pt x="6147828" y="1095457"/>
                  <a:pt x="6141994" y="1088893"/>
                  <a:pt x="6141994" y="1083059"/>
                </a:cubicBezTo>
                <a:cubicBezTo>
                  <a:pt x="6141994" y="1075037"/>
                  <a:pt x="6147828" y="1069203"/>
                  <a:pt x="6154391" y="1069203"/>
                </a:cubicBezTo>
                <a:close/>
                <a:moveTo>
                  <a:pt x="6083559" y="1069203"/>
                </a:moveTo>
                <a:cubicBezTo>
                  <a:pt x="6090852" y="1069203"/>
                  <a:pt x="6097415" y="1075037"/>
                  <a:pt x="6097415" y="1083059"/>
                </a:cubicBezTo>
                <a:cubicBezTo>
                  <a:pt x="6097415" y="1088893"/>
                  <a:pt x="6090852" y="1095457"/>
                  <a:pt x="6083559" y="1095457"/>
                </a:cubicBezTo>
                <a:cubicBezTo>
                  <a:pt x="6076996" y="1095457"/>
                  <a:pt x="6071162" y="1088893"/>
                  <a:pt x="6071162" y="1083059"/>
                </a:cubicBezTo>
                <a:cubicBezTo>
                  <a:pt x="6071162" y="1075037"/>
                  <a:pt x="6076996" y="1069203"/>
                  <a:pt x="6083559" y="1069203"/>
                </a:cubicBezTo>
                <a:close/>
                <a:moveTo>
                  <a:pt x="6009356" y="1069203"/>
                </a:moveTo>
                <a:cubicBezTo>
                  <a:pt x="6016649" y="1069203"/>
                  <a:pt x="6023212" y="1075037"/>
                  <a:pt x="6023212" y="1083059"/>
                </a:cubicBezTo>
                <a:cubicBezTo>
                  <a:pt x="6023212" y="1088893"/>
                  <a:pt x="6016649" y="1095457"/>
                  <a:pt x="6009356" y="1095457"/>
                </a:cubicBezTo>
                <a:cubicBezTo>
                  <a:pt x="6001334" y="1095457"/>
                  <a:pt x="5996959" y="1088893"/>
                  <a:pt x="5996959" y="1083059"/>
                </a:cubicBezTo>
                <a:cubicBezTo>
                  <a:pt x="5996959" y="1075037"/>
                  <a:pt x="6001334" y="1069203"/>
                  <a:pt x="6009356" y="1069203"/>
                </a:cubicBezTo>
                <a:close/>
                <a:moveTo>
                  <a:pt x="5940548" y="1069203"/>
                </a:moveTo>
                <a:cubicBezTo>
                  <a:pt x="5948896" y="1069203"/>
                  <a:pt x="5955726" y="1075037"/>
                  <a:pt x="5955726" y="1083059"/>
                </a:cubicBezTo>
                <a:cubicBezTo>
                  <a:pt x="5955726" y="1088893"/>
                  <a:pt x="5948896" y="1095457"/>
                  <a:pt x="5940548" y="1095457"/>
                </a:cubicBezTo>
                <a:cubicBezTo>
                  <a:pt x="5932960" y="1095457"/>
                  <a:pt x="5926130" y="1088893"/>
                  <a:pt x="5926130" y="1083059"/>
                </a:cubicBezTo>
                <a:cubicBezTo>
                  <a:pt x="5926130" y="1075037"/>
                  <a:pt x="5932960" y="1069203"/>
                  <a:pt x="5940548" y="1069203"/>
                </a:cubicBezTo>
                <a:close/>
                <a:moveTo>
                  <a:pt x="5870088" y="1069203"/>
                </a:moveTo>
                <a:cubicBezTo>
                  <a:pt x="5878650" y="1069203"/>
                  <a:pt x="5884877" y="1075037"/>
                  <a:pt x="5884877" y="1083059"/>
                </a:cubicBezTo>
                <a:cubicBezTo>
                  <a:pt x="5884877" y="1088893"/>
                  <a:pt x="5878650" y="1095457"/>
                  <a:pt x="5870088" y="1095457"/>
                </a:cubicBezTo>
                <a:cubicBezTo>
                  <a:pt x="5862304" y="1095457"/>
                  <a:pt x="5855299" y="1088893"/>
                  <a:pt x="5855299" y="1083059"/>
                </a:cubicBezTo>
                <a:cubicBezTo>
                  <a:pt x="5855299" y="1075037"/>
                  <a:pt x="5862304" y="1069203"/>
                  <a:pt x="5870088" y="1069203"/>
                </a:cubicBezTo>
                <a:close/>
                <a:moveTo>
                  <a:pt x="5799257" y="1069203"/>
                </a:moveTo>
                <a:cubicBezTo>
                  <a:pt x="5807819" y="1069203"/>
                  <a:pt x="5814045" y="1075037"/>
                  <a:pt x="5814045" y="1083059"/>
                </a:cubicBezTo>
                <a:cubicBezTo>
                  <a:pt x="5814045" y="1088893"/>
                  <a:pt x="5807819" y="1095457"/>
                  <a:pt x="5799257" y="1095457"/>
                </a:cubicBezTo>
                <a:cubicBezTo>
                  <a:pt x="5791474" y="1095457"/>
                  <a:pt x="5784469" y="1088893"/>
                  <a:pt x="5784469" y="1083059"/>
                </a:cubicBezTo>
                <a:cubicBezTo>
                  <a:pt x="5784469" y="1075037"/>
                  <a:pt x="5791474" y="1069203"/>
                  <a:pt x="5799257" y="1069203"/>
                </a:cubicBezTo>
                <a:close/>
                <a:moveTo>
                  <a:pt x="5724122" y="1069203"/>
                </a:moveTo>
                <a:cubicBezTo>
                  <a:pt x="5732144" y="1069203"/>
                  <a:pt x="5736519" y="1075037"/>
                  <a:pt x="5736519" y="1083059"/>
                </a:cubicBezTo>
                <a:cubicBezTo>
                  <a:pt x="5736519" y="1088893"/>
                  <a:pt x="5732144" y="1095457"/>
                  <a:pt x="5724122" y="1095457"/>
                </a:cubicBezTo>
                <a:cubicBezTo>
                  <a:pt x="5716100" y="1095457"/>
                  <a:pt x="5710266" y="1088893"/>
                  <a:pt x="5710266" y="1083059"/>
                </a:cubicBezTo>
                <a:cubicBezTo>
                  <a:pt x="5710266" y="1075037"/>
                  <a:pt x="5716100" y="1069203"/>
                  <a:pt x="5724122" y="1069203"/>
                </a:cubicBezTo>
                <a:close/>
                <a:moveTo>
                  <a:pt x="5653291" y="1069203"/>
                </a:moveTo>
                <a:cubicBezTo>
                  <a:pt x="5659125" y="1069203"/>
                  <a:pt x="5665688" y="1075037"/>
                  <a:pt x="5665688" y="1083059"/>
                </a:cubicBezTo>
                <a:cubicBezTo>
                  <a:pt x="5665688" y="1088893"/>
                  <a:pt x="5659125" y="1095457"/>
                  <a:pt x="5653291" y="1095457"/>
                </a:cubicBezTo>
                <a:cubicBezTo>
                  <a:pt x="5645269" y="1095457"/>
                  <a:pt x="5639435" y="1088893"/>
                  <a:pt x="5639435" y="1083059"/>
                </a:cubicBezTo>
                <a:cubicBezTo>
                  <a:pt x="5639435" y="1075037"/>
                  <a:pt x="5645269" y="1069203"/>
                  <a:pt x="5653291" y="1069203"/>
                </a:cubicBezTo>
                <a:close/>
                <a:moveTo>
                  <a:pt x="5581002" y="1069203"/>
                </a:moveTo>
                <a:cubicBezTo>
                  <a:pt x="5588295" y="1069203"/>
                  <a:pt x="5594858" y="1075037"/>
                  <a:pt x="5594858" y="1083059"/>
                </a:cubicBezTo>
                <a:cubicBezTo>
                  <a:pt x="5594858" y="1088893"/>
                  <a:pt x="5588295" y="1095457"/>
                  <a:pt x="5581002" y="1095457"/>
                </a:cubicBezTo>
                <a:cubicBezTo>
                  <a:pt x="5574439" y="1095457"/>
                  <a:pt x="5568605" y="1088893"/>
                  <a:pt x="5568605" y="1083059"/>
                </a:cubicBezTo>
                <a:cubicBezTo>
                  <a:pt x="5568605" y="1075037"/>
                  <a:pt x="5574439" y="1069203"/>
                  <a:pt x="5581002" y="1069203"/>
                </a:cubicBezTo>
                <a:close/>
                <a:moveTo>
                  <a:pt x="5510171" y="1069203"/>
                </a:moveTo>
                <a:cubicBezTo>
                  <a:pt x="5517464" y="1069203"/>
                  <a:pt x="5524027" y="1075037"/>
                  <a:pt x="5524027" y="1083059"/>
                </a:cubicBezTo>
                <a:cubicBezTo>
                  <a:pt x="5524027" y="1088893"/>
                  <a:pt x="5517464" y="1095457"/>
                  <a:pt x="5510171" y="1095457"/>
                </a:cubicBezTo>
                <a:cubicBezTo>
                  <a:pt x="5503608" y="1095457"/>
                  <a:pt x="5497774" y="1088893"/>
                  <a:pt x="5497774" y="1083059"/>
                </a:cubicBezTo>
                <a:cubicBezTo>
                  <a:pt x="5497774" y="1075037"/>
                  <a:pt x="5503608" y="1069203"/>
                  <a:pt x="5510171" y="1069203"/>
                </a:cubicBezTo>
                <a:close/>
                <a:moveTo>
                  <a:pt x="5438937" y="1069203"/>
                </a:moveTo>
                <a:cubicBezTo>
                  <a:pt x="5447182" y="1069203"/>
                  <a:pt x="5453178" y="1075037"/>
                  <a:pt x="5453178" y="1083059"/>
                </a:cubicBezTo>
                <a:cubicBezTo>
                  <a:pt x="5453178" y="1088893"/>
                  <a:pt x="5447182" y="1095457"/>
                  <a:pt x="5438937" y="1095457"/>
                </a:cubicBezTo>
                <a:cubicBezTo>
                  <a:pt x="5431442" y="1095457"/>
                  <a:pt x="5426945" y="1088893"/>
                  <a:pt x="5426945" y="1083059"/>
                </a:cubicBezTo>
                <a:cubicBezTo>
                  <a:pt x="5426945" y="1075037"/>
                  <a:pt x="5431442" y="1069203"/>
                  <a:pt x="5438937" y="1069203"/>
                </a:cubicBezTo>
                <a:close/>
                <a:moveTo>
                  <a:pt x="5367530" y="1069203"/>
                </a:moveTo>
                <a:cubicBezTo>
                  <a:pt x="5376092" y="1069203"/>
                  <a:pt x="5382318" y="1075037"/>
                  <a:pt x="5382318" y="1083059"/>
                </a:cubicBezTo>
                <a:cubicBezTo>
                  <a:pt x="5382318" y="1088893"/>
                  <a:pt x="5376092" y="1095457"/>
                  <a:pt x="5367530" y="1095457"/>
                </a:cubicBezTo>
                <a:cubicBezTo>
                  <a:pt x="5359747" y="1095457"/>
                  <a:pt x="5352742" y="1088893"/>
                  <a:pt x="5352742" y="1083059"/>
                </a:cubicBezTo>
                <a:cubicBezTo>
                  <a:pt x="5352742" y="1075037"/>
                  <a:pt x="5359747" y="1069203"/>
                  <a:pt x="5367530" y="1069203"/>
                </a:cubicBezTo>
                <a:close/>
                <a:moveTo>
                  <a:pt x="5296699" y="1069203"/>
                </a:moveTo>
                <a:cubicBezTo>
                  <a:pt x="5305261" y="1069203"/>
                  <a:pt x="5311488" y="1075037"/>
                  <a:pt x="5311488" y="1083059"/>
                </a:cubicBezTo>
                <a:cubicBezTo>
                  <a:pt x="5311488" y="1088893"/>
                  <a:pt x="5305261" y="1095457"/>
                  <a:pt x="5296699" y="1095457"/>
                </a:cubicBezTo>
                <a:cubicBezTo>
                  <a:pt x="5288915" y="1095457"/>
                  <a:pt x="5281910" y="1088893"/>
                  <a:pt x="5281910" y="1083059"/>
                </a:cubicBezTo>
                <a:cubicBezTo>
                  <a:pt x="5281910" y="1075037"/>
                  <a:pt x="5288915" y="1069203"/>
                  <a:pt x="5296699" y="1069203"/>
                </a:cubicBezTo>
                <a:close/>
                <a:moveTo>
                  <a:pt x="5225869" y="1069203"/>
                </a:moveTo>
                <a:cubicBezTo>
                  <a:pt x="5234431" y="1069203"/>
                  <a:pt x="5240657" y="1075037"/>
                  <a:pt x="5240657" y="1083059"/>
                </a:cubicBezTo>
                <a:cubicBezTo>
                  <a:pt x="5240657" y="1088893"/>
                  <a:pt x="5234431" y="1095457"/>
                  <a:pt x="5225869" y="1095457"/>
                </a:cubicBezTo>
                <a:cubicBezTo>
                  <a:pt x="5217307" y="1095457"/>
                  <a:pt x="5211081" y="1088893"/>
                  <a:pt x="5211081" y="1083059"/>
                </a:cubicBezTo>
                <a:cubicBezTo>
                  <a:pt x="5211081" y="1075037"/>
                  <a:pt x="5217307" y="1069203"/>
                  <a:pt x="5225869" y="1069203"/>
                </a:cubicBezTo>
                <a:close/>
                <a:moveTo>
                  <a:pt x="5154105" y="1069203"/>
                </a:moveTo>
                <a:cubicBezTo>
                  <a:pt x="5162127" y="1069203"/>
                  <a:pt x="5166502" y="1075037"/>
                  <a:pt x="5166502" y="1083059"/>
                </a:cubicBezTo>
                <a:cubicBezTo>
                  <a:pt x="5166502" y="1091081"/>
                  <a:pt x="5162127" y="1095457"/>
                  <a:pt x="5154105" y="1095457"/>
                </a:cubicBezTo>
                <a:cubicBezTo>
                  <a:pt x="5146083" y="1095457"/>
                  <a:pt x="5140249" y="1091081"/>
                  <a:pt x="5140249" y="1083059"/>
                </a:cubicBezTo>
                <a:cubicBezTo>
                  <a:pt x="5140249" y="1075037"/>
                  <a:pt x="5146083" y="1069203"/>
                  <a:pt x="5154105" y="1069203"/>
                </a:cubicBezTo>
                <a:close/>
                <a:moveTo>
                  <a:pt x="5083276" y="1069203"/>
                </a:moveTo>
                <a:cubicBezTo>
                  <a:pt x="5089110" y="1069203"/>
                  <a:pt x="5095673" y="1075037"/>
                  <a:pt x="5095673" y="1083059"/>
                </a:cubicBezTo>
                <a:cubicBezTo>
                  <a:pt x="5095673" y="1091081"/>
                  <a:pt x="5089110" y="1095457"/>
                  <a:pt x="5083276" y="1095457"/>
                </a:cubicBezTo>
                <a:cubicBezTo>
                  <a:pt x="5075254" y="1095457"/>
                  <a:pt x="5069420" y="1091081"/>
                  <a:pt x="5069420" y="1083059"/>
                </a:cubicBezTo>
                <a:cubicBezTo>
                  <a:pt x="5069420" y="1075037"/>
                  <a:pt x="5075254" y="1069203"/>
                  <a:pt x="5083276" y="1069203"/>
                </a:cubicBezTo>
                <a:close/>
                <a:moveTo>
                  <a:pt x="5012445" y="1069203"/>
                </a:moveTo>
                <a:cubicBezTo>
                  <a:pt x="5018279" y="1069203"/>
                  <a:pt x="5024842" y="1075037"/>
                  <a:pt x="5024842" y="1083059"/>
                </a:cubicBezTo>
                <a:cubicBezTo>
                  <a:pt x="5024842" y="1091081"/>
                  <a:pt x="5018279" y="1095457"/>
                  <a:pt x="5012445" y="1095457"/>
                </a:cubicBezTo>
                <a:cubicBezTo>
                  <a:pt x="5004423" y="1095457"/>
                  <a:pt x="4998589" y="1091081"/>
                  <a:pt x="4998589" y="1083059"/>
                </a:cubicBezTo>
                <a:cubicBezTo>
                  <a:pt x="4998589" y="1075037"/>
                  <a:pt x="5004423" y="1069203"/>
                  <a:pt x="5012445" y="1069203"/>
                </a:cubicBezTo>
                <a:close/>
                <a:moveTo>
                  <a:pt x="4940157" y="1069203"/>
                </a:moveTo>
                <a:cubicBezTo>
                  <a:pt x="4948179" y="1069203"/>
                  <a:pt x="4954013" y="1075037"/>
                  <a:pt x="4954013" y="1083059"/>
                </a:cubicBezTo>
                <a:cubicBezTo>
                  <a:pt x="4954013" y="1091081"/>
                  <a:pt x="4948179" y="1095457"/>
                  <a:pt x="4940157" y="1095457"/>
                </a:cubicBezTo>
                <a:cubicBezTo>
                  <a:pt x="4934323" y="1095457"/>
                  <a:pt x="4927760" y="1091081"/>
                  <a:pt x="4927760" y="1083059"/>
                </a:cubicBezTo>
                <a:cubicBezTo>
                  <a:pt x="4927760" y="1075037"/>
                  <a:pt x="4934323" y="1069203"/>
                  <a:pt x="4940157" y="1069203"/>
                </a:cubicBezTo>
                <a:close/>
                <a:moveTo>
                  <a:pt x="4865953" y="1069203"/>
                </a:moveTo>
                <a:cubicBezTo>
                  <a:pt x="4873975" y="1069203"/>
                  <a:pt x="4879809" y="1075037"/>
                  <a:pt x="4879809" y="1083059"/>
                </a:cubicBezTo>
                <a:cubicBezTo>
                  <a:pt x="4879809" y="1091081"/>
                  <a:pt x="4873975" y="1095457"/>
                  <a:pt x="4865953" y="1095457"/>
                </a:cubicBezTo>
                <a:cubicBezTo>
                  <a:pt x="4860119" y="1095457"/>
                  <a:pt x="4853556" y="1091081"/>
                  <a:pt x="4853556" y="1083059"/>
                </a:cubicBezTo>
                <a:cubicBezTo>
                  <a:pt x="4853556" y="1075037"/>
                  <a:pt x="4860119" y="1069203"/>
                  <a:pt x="4865953" y="1069203"/>
                </a:cubicBezTo>
                <a:close/>
                <a:moveTo>
                  <a:pt x="4795122" y="1069203"/>
                </a:moveTo>
                <a:cubicBezTo>
                  <a:pt x="4803144" y="1069203"/>
                  <a:pt x="4808978" y="1075037"/>
                  <a:pt x="4808978" y="1083059"/>
                </a:cubicBezTo>
                <a:cubicBezTo>
                  <a:pt x="4808978" y="1091081"/>
                  <a:pt x="4803144" y="1095457"/>
                  <a:pt x="4795122" y="1095457"/>
                </a:cubicBezTo>
                <a:cubicBezTo>
                  <a:pt x="4787830" y="1095457"/>
                  <a:pt x="4782725" y="1091081"/>
                  <a:pt x="4782725" y="1083059"/>
                </a:cubicBezTo>
                <a:cubicBezTo>
                  <a:pt x="4782725" y="1075037"/>
                  <a:pt x="4787830" y="1069203"/>
                  <a:pt x="4795122" y="1069203"/>
                </a:cubicBezTo>
                <a:close/>
                <a:moveTo>
                  <a:pt x="4726684" y="1069203"/>
                </a:moveTo>
                <a:cubicBezTo>
                  <a:pt x="4735246" y="1069203"/>
                  <a:pt x="4741472" y="1075037"/>
                  <a:pt x="4741472" y="1083059"/>
                </a:cubicBezTo>
                <a:cubicBezTo>
                  <a:pt x="4741472" y="1091081"/>
                  <a:pt x="4735246" y="1095457"/>
                  <a:pt x="4726684" y="1095457"/>
                </a:cubicBezTo>
                <a:cubicBezTo>
                  <a:pt x="4718122" y="1095457"/>
                  <a:pt x="4711896" y="1091081"/>
                  <a:pt x="4711896" y="1083059"/>
                </a:cubicBezTo>
                <a:cubicBezTo>
                  <a:pt x="4711896" y="1075037"/>
                  <a:pt x="4718122" y="1069203"/>
                  <a:pt x="4726684" y="1069203"/>
                </a:cubicBezTo>
                <a:close/>
                <a:moveTo>
                  <a:pt x="4655853" y="1069203"/>
                </a:moveTo>
                <a:cubicBezTo>
                  <a:pt x="4663637" y="1069203"/>
                  <a:pt x="4670642" y="1075037"/>
                  <a:pt x="4670642" y="1083059"/>
                </a:cubicBezTo>
                <a:cubicBezTo>
                  <a:pt x="4670642" y="1091081"/>
                  <a:pt x="4663637" y="1095457"/>
                  <a:pt x="4655853" y="1095457"/>
                </a:cubicBezTo>
                <a:cubicBezTo>
                  <a:pt x="4647291" y="1095457"/>
                  <a:pt x="4641064" y="1091081"/>
                  <a:pt x="4641064" y="1083059"/>
                </a:cubicBezTo>
                <a:cubicBezTo>
                  <a:pt x="4641064" y="1075037"/>
                  <a:pt x="4647291" y="1069203"/>
                  <a:pt x="4655853" y="1069203"/>
                </a:cubicBezTo>
                <a:close/>
                <a:moveTo>
                  <a:pt x="4585023" y="1069203"/>
                </a:moveTo>
                <a:cubicBezTo>
                  <a:pt x="4592806" y="1069203"/>
                  <a:pt x="4599811" y="1075037"/>
                  <a:pt x="4599811" y="1083059"/>
                </a:cubicBezTo>
                <a:cubicBezTo>
                  <a:pt x="4599811" y="1091081"/>
                  <a:pt x="4592806" y="1095457"/>
                  <a:pt x="4585023" y="1095457"/>
                </a:cubicBezTo>
                <a:cubicBezTo>
                  <a:pt x="4576461" y="1095457"/>
                  <a:pt x="4570235" y="1091081"/>
                  <a:pt x="4570235" y="1083059"/>
                </a:cubicBezTo>
                <a:cubicBezTo>
                  <a:pt x="4570235" y="1075037"/>
                  <a:pt x="4576461" y="1069203"/>
                  <a:pt x="4585023" y="1069203"/>
                </a:cubicBezTo>
                <a:close/>
                <a:moveTo>
                  <a:pt x="4513260" y="1069203"/>
                </a:moveTo>
                <a:cubicBezTo>
                  <a:pt x="4519094" y="1069203"/>
                  <a:pt x="4525657" y="1075430"/>
                  <a:pt x="4525657" y="1083991"/>
                </a:cubicBezTo>
                <a:cubicBezTo>
                  <a:pt x="4525657" y="1092553"/>
                  <a:pt x="4519094" y="1098780"/>
                  <a:pt x="4513260" y="1098780"/>
                </a:cubicBezTo>
                <a:cubicBezTo>
                  <a:pt x="4505238" y="1098780"/>
                  <a:pt x="4499404" y="1092553"/>
                  <a:pt x="4499404" y="1083991"/>
                </a:cubicBezTo>
                <a:cubicBezTo>
                  <a:pt x="4499404" y="1075430"/>
                  <a:pt x="4505238" y="1069203"/>
                  <a:pt x="4513260" y="1069203"/>
                </a:cubicBezTo>
                <a:close/>
                <a:moveTo>
                  <a:pt x="4439056" y="1069203"/>
                </a:moveTo>
                <a:cubicBezTo>
                  <a:pt x="4445619" y="1069203"/>
                  <a:pt x="4451453" y="1075430"/>
                  <a:pt x="4451453" y="1083991"/>
                </a:cubicBezTo>
                <a:cubicBezTo>
                  <a:pt x="4451453" y="1092553"/>
                  <a:pt x="4445619" y="1098780"/>
                  <a:pt x="4439056" y="1098780"/>
                </a:cubicBezTo>
                <a:cubicBezTo>
                  <a:pt x="4431763" y="1098780"/>
                  <a:pt x="4425200" y="1092553"/>
                  <a:pt x="4425200" y="1083991"/>
                </a:cubicBezTo>
                <a:cubicBezTo>
                  <a:pt x="4425200" y="1075430"/>
                  <a:pt x="4431763" y="1069203"/>
                  <a:pt x="4439056" y="1069203"/>
                </a:cubicBezTo>
                <a:close/>
                <a:moveTo>
                  <a:pt x="4366768" y="1069203"/>
                </a:moveTo>
                <a:cubicBezTo>
                  <a:pt x="4374790" y="1069203"/>
                  <a:pt x="4380624" y="1075430"/>
                  <a:pt x="4380624" y="1083991"/>
                </a:cubicBezTo>
                <a:cubicBezTo>
                  <a:pt x="4380624" y="1092553"/>
                  <a:pt x="4374790" y="1098780"/>
                  <a:pt x="4366768" y="1098780"/>
                </a:cubicBezTo>
                <a:cubicBezTo>
                  <a:pt x="4360934" y="1098780"/>
                  <a:pt x="4354371" y="1092553"/>
                  <a:pt x="4354371" y="1083991"/>
                </a:cubicBezTo>
                <a:cubicBezTo>
                  <a:pt x="4354371" y="1075430"/>
                  <a:pt x="4360934" y="1069203"/>
                  <a:pt x="4366768" y="1069203"/>
                </a:cubicBezTo>
                <a:close/>
                <a:moveTo>
                  <a:pt x="4295937" y="1069203"/>
                </a:moveTo>
                <a:cubicBezTo>
                  <a:pt x="4303959" y="1069203"/>
                  <a:pt x="4309793" y="1075430"/>
                  <a:pt x="4309793" y="1083991"/>
                </a:cubicBezTo>
                <a:cubicBezTo>
                  <a:pt x="4309793" y="1092553"/>
                  <a:pt x="4303959" y="1098780"/>
                  <a:pt x="4295937" y="1098780"/>
                </a:cubicBezTo>
                <a:cubicBezTo>
                  <a:pt x="4290103" y="1098780"/>
                  <a:pt x="4283540" y="1092553"/>
                  <a:pt x="4283540" y="1083991"/>
                </a:cubicBezTo>
                <a:cubicBezTo>
                  <a:pt x="4283540" y="1075430"/>
                  <a:pt x="4290103" y="1069203"/>
                  <a:pt x="4295937" y="1069203"/>
                </a:cubicBezTo>
                <a:close/>
                <a:moveTo>
                  <a:pt x="4225107" y="1069203"/>
                </a:moveTo>
                <a:cubicBezTo>
                  <a:pt x="4233129" y="1069203"/>
                  <a:pt x="4238963" y="1075430"/>
                  <a:pt x="4238963" y="1083991"/>
                </a:cubicBezTo>
                <a:cubicBezTo>
                  <a:pt x="4238963" y="1092553"/>
                  <a:pt x="4233129" y="1098780"/>
                  <a:pt x="4225107" y="1098780"/>
                </a:cubicBezTo>
                <a:cubicBezTo>
                  <a:pt x="4217085" y="1098780"/>
                  <a:pt x="4212710" y="1092553"/>
                  <a:pt x="4212710" y="1083991"/>
                </a:cubicBezTo>
                <a:cubicBezTo>
                  <a:pt x="4212710" y="1075430"/>
                  <a:pt x="4217085" y="1069203"/>
                  <a:pt x="4225107" y="1069203"/>
                </a:cubicBezTo>
                <a:close/>
                <a:moveTo>
                  <a:pt x="4153295" y="1069203"/>
                </a:moveTo>
                <a:cubicBezTo>
                  <a:pt x="4161078" y="1069203"/>
                  <a:pt x="4168083" y="1075430"/>
                  <a:pt x="4168083" y="1083991"/>
                </a:cubicBezTo>
                <a:cubicBezTo>
                  <a:pt x="4168083" y="1092553"/>
                  <a:pt x="4161078" y="1098780"/>
                  <a:pt x="4153295" y="1098780"/>
                </a:cubicBezTo>
                <a:cubicBezTo>
                  <a:pt x="4144733" y="1098780"/>
                  <a:pt x="4138507" y="1092553"/>
                  <a:pt x="4138507" y="1083991"/>
                </a:cubicBezTo>
                <a:cubicBezTo>
                  <a:pt x="4138507" y="1075430"/>
                  <a:pt x="4144733" y="1069203"/>
                  <a:pt x="4153295" y="1069203"/>
                </a:cubicBezTo>
                <a:close/>
                <a:moveTo>
                  <a:pt x="4082465" y="1069203"/>
                </a:moveTo>
                <a:cubicBezTo>
                  <a:pt x="4090249" y="1069203"/>
                  <a:pt x="4097254" y="1075430"/>
                  <a:pt x="4097254" y="1083991"/>
                </a:cubicBezTo>
                <a:cubicBezTo>
                  <a:pt x="4097254" y="1092553"/>
                  <a:pt x="4090249" y="1098780"/>
                  <a:pt x="4082465" y="1098780"/>
                </a:cubicBezTo>
                <a:cubicBezTo>
                  <a:pt x="4073903" y="1098780"/>
                  <a:pt x="4067676" y="1092553"/>
                  <a:pt x="4067676" y="1083991"/>
                </a:cubicBezTo>
                <a:cubicBezTo>
                  <a:pt x="4067676" y="1075430"/>
                  <a:pt x="4073903" y="1069203"/>
                  <a:pt x="4082465" y="1069203"/>
                </a:cubicBezTo>
                <a:close/>
                <a:moveTo>
                  <a:pt x="4011635" y="1069203"/>
                </a:moveTo>
                <a:cubicBezTo>
                  <a:pt x="4019418" y="1069203"/>
                  <a:pt x="4026423" y="1075430"/>
                  <a:pt x="4026423" y="1083991"/>
                </a:cubicBezTo>
                <a:cubicBezTo>
                  <a:pt x="4026423" y="1092553"/>
                  <a:pt x="4019418" y="1098780"/>
                  <a:pt x="4011635" y="1098780"/>
                </a:cubicBezTo>
                <a:cubicBezTo>
                  <a:pt x="4003073" y="1098780"/>
                  <a:pt x="3996847" y="1092553"/>
                  <a:pt x="3996847" y="1083991"/>
                </a:cubicBezTo>
                <a:cubicBezTo>
                  <a:pt x="3996847" y="1075430"/>
                  <a:pt x="4003073" y="1069203"/>
                  <a:pt x="4011635" y="1069203"/>
                </a:cubicBezTo>
                <a:close/>
                <a:moveTo>
                  <a:pt x="3939871" y="1069203"/>
                </a:moveTo>
                <a:cubicBezTo>
                  <a:pt x="3947893" y="1069203"/>
                  <a:pt x="3952268" y="1075430"/>
                  <a:pt x="3952268" y="1083991"/>
                </a:cubicBezTo>
                <a:cubicBezTo>
                  <a:pt x="3952268" y="1092553"/>
                  <a:pt x="3947893" y="1098780"/>
                  <a:pt x="3939871" y="1098780"/>
                </a:cubicBezTo>
                <a:cubicBezTo>
                  <a:pt x="3932578" y="1098780"/>
                  <a:pt x="3926015" y="1092553"/>
                  <a:pt x="3926015" y="1083991"/>
                </a:cubicBezTo>
                <a:cubicBezTo>
                  <a:pt x="3926015" y="1075430"/>
                  <a:pt x="3932578" y="1069203"/>
                  <a:pt x="3939871" y="1069203"/>
                </a:cubicBezTo>
                <a:close/>
                <a:moveTo>
                  <a:pt x="582439" y="1069203"/>
                </a:moveTo>
                <a:cubicBezTo>
                  <a:pt x="589732" y="1069203"/>
                  <a:pt x="596295" y="1075766"/>
                  <a:pt x="596295" y="1083059"/>
                </a:cubicBezTo>
                <a:cubicBezTo>
                  <a:pt x="596295" y="1089622"/>
                  <a:pt x="589732" y="1095457"/>
                  <a:pt x="582439" y="1095457"/>
                </a:cubicBezTo>
                <a:cubicBezTo>
                  <a:pt x="574416" y="1095457"/>
                  <a:pt x="570041" y="1089622"/>
                  <a:pt x="570041" y="1083059"/>
                </a:cubicBezTo>
                <a:cubicBezTo>
                  <a:pt x="570041" y="1075766"/>
                  <a:pt x="574416" y="1069203"/>
                  <a:pt x="582439" y="1069203"/>
                </a:cubicBezTo>
                <a:close/>
                <a:moveTo>
                  <a:pt x="513628" y="1069203"/>
                </a:moveTo>
                <a:cubicBezTo>
                  <a:pt x="521977" y="1069203"/>
                  <a:pt x="528807" y="1075766"/>
                  <a:pt x="528807" y="1083059"/>
                </a:cubicBezTo>
                <a:cubicBezTo>
                  <a:pt x="528807" y="1089622"/>
                  <a:pt x="521977" y="1095457"/>
                  <a:pt x="513628" y="1095457"/>
                </a:cubicBezTo>
                <a:cubicBezTo>
                  <a:pt x="506040" y="1095457"/>
                  <a:pt x="499209" y="1089622"/>
                  <a:pt x="499209" y="1083059"/>
                </a:cubicBezTo>
                <a:cubicBezTo>
                  <a:pt x="499209" y="1075766"/>
                  <a:pt x="506040" y="1069203"/>
                  <a:pt x="513628" y="1069203"/>
                </a:cubicBezTo>
                <a:close/>
                <a:moveTo>
                  <a:pt x="439795" y="1069203"/>
                </a:moveTo>
                <a:cubicBezTo>
                  <a:pt x="448358" y="1069203"/>
                  <a:pt x="454585" y="1075766"/>
                  <a:pt x="454585" y="1083059"/>
                </a:cubicBezTo>
                <a:cubicBezTo>
                  <a:pt x="454585" y="1089622"/>
                  <a:pt x="448358" y="1095457"/>
                  <a:pt x="439795" y="1095457"/>
                </a:cubicBezTo>
                <a:cubicBezTo>
                  <a:pt x="432012" y="1095457"/>
                  <a:pt x="425007" y="1089622"/>
                  <a:pt x="425007" y="1083059"/>
                </a:cubicBezTo>
                <a:cubicBezTo>
                  <a:pt x="425007" y="1075766"/>
                  <a:pt x="432012" y="1069203"/>
                  <a:pt x="439795" y="1069203"/>
                </a:cubicBezTo>
                <a:close/>
                <a:moveTo>
                  <a:pt x="368965" y="1069203"/>
                </a:moveTo>
                <a:cubicBezTo>
                  <a:pt x="377527" y="1069203"/>
                  <a:pt x="383754" y="1075766"/>
                  <a:pt x="383754" y="1083059"/>
                </a:cubicBezTo>
                <a:cubicBezTo>
                  <a:pt x="383754" y="1089622"/>
                  <a:pt x="377527" y="1095457"/>
                  <a:pt x="368965" y="1095457"/>
                </a:cubicBezTo>
                <a:cubicBezTo>
                  <a:pt x="361182" y="1095457"/>
                  <a:pt x="354177" y="1089622"/>
                  <a:pt x="354177" y="1083059"/>
                </a:cubicBezTo>
                <a:cubicBezTo>
                  <a:pt x="354177" y="1075766"/>
                  <a:pt x="361182" y="1069203"/>
                  <a:pt x="368965" y="1069203"/>
                </a:cubicBezTo>
                <a:close/>
                <a:moveTo>
                  <a:pt x="297201" y="1069203"/>
                </a:moveTo>
                <a:cubicBezTo>
                  <a:pt x="305223" y="1069203"/>
                  <a:pt x="309599" y="1075766"/>
                  <a:pt x="309599" y="1083059"/>
                </a:cubicBezTo>
                <a:cubicBezTo>
                  <a:pt x="309599" y="1089622"/>
                  <a:pt x="305223" y="1095457"/>
                  <a:pt x="297201" y="1095457"/>
                </a:cubicBezTo>
                <a:cubicBezTo>
                  <a:pt x="289909" y="1095457"/>
                  <a:pt x="283346" y="1089622"/>
                  <a:pt x="283346" y="1083059"/>
                </a:cubicBezTo>
                <a:cubicBezTo>
                  <a:pt x="283346" y="1075766"/>
                  <a:pt x="289909" y="1069203"/>
                  <a:pt x="297201" y="1069203"/>
                </a:cubicBezTo>
                <a:close/>
                <a:moveTo>
                  <a:pt x="226372" y="1069203"/>
                </a:moveTo>
                <a:cubicBezTo>
                  <a:pt x="232207" y="1069203"/>
                  <a:pt x="238771" y="1075766"/>
                  <a:pt x="238771" y="1083059"/>
                </a:cubicBezTo>
                <a:cubicBezTo>
                  <a:pt x="238771" y="1089622"/>
                  <a:pt x="232207" y="1095457"/>
                  <a:pt x="226372" y="1095457"/>
                </a:cubicBezTo>
                <a:cubicBezTo>
                  <a:pt x="218350" y="1095457"/>
                  <a:pt x="212516" y="1089622"/>
                  <a:pt x="212516" y="1083059"/>
                </a:cubicBezTo>
                <a:cubicBezTo>
                  <a:pt x="212516" y="1075766"/>
                  <a:pt x="218350" y="1069203"/>
                  <a:pt x="226372" y="1069203"/>
                </a:cubicBezTo>
                <a:close/>
                <a:moveTo>
                  <a:pt x="154079" y="1069203"/>
                </a:moveTo>
                <a:cubicBezTo>
                  <a:pt x="161372" y="1069203"/>
                  <a:pt x="167935" y="1075766"/>
                  <a:pt x="167935" y="1083059"/>
                </a:cubicBezTo>
                <a:cubicBezTo>
                  <a:pt x="167935" y="1089622"/>
                  <a:pt x="161372" y="1095457"/>
                  <a:pt x="154079" y="1095457"/>
                </a:cubicBezTo>
                <a:cubicBezTo>
                  <a:pt x="147516" y="1095457"/>
                  <a:pt x="141682" y="1089622"/>
                  <a:pt x="141682" y="1083059"/>
                </a:cubicBezTo>
                <a:cubicBezTo>
                  <a:pt x="141682" y="1075766"/>
                  <a:pt x="147516" y="1069203"/>
                  <a:pt x="154079" y="1069203"/>
                </a:cubicBezTo>
                <a:close/>
                <a:moveTo>
                  <a:pt x="83249" y="1069203"/>
                </a:moveTo>
                <a:cubicBezTo>
                  <a:pt x="90542" y="1069203"/>
                  <a:pt x="97105" y="1075766"/>
                  <a:pt x="97105" y="1083059"/>
                </a:cubicBezTo>
                <a:cubicBezTo>
                  <a:pt x="97105" y="1089622"/>
                  <a:pt x="90542" y="1095457"/>
                  <a:pt x="83249" y="1095457"/>
                </a:cubicBezTo>
                <a:cubicBezTo>
                  <a:pt x="76686" y="1095457"/>
                  <a:pt x="70852" y="1089622"/>
                  <a:pt x="70852" y="1083059"/>
                </a:cubicBezTo>
                <a:cubicBezTo>
                  <a:pt x="70852" y="1075766"/>
                  <a:pt x="76686" y="1069203"/>
                  <a:pt x="83249" y="1069203"/>
                </a:cubicBezTo>
                <a:close/>
                <a:moveTo>
                  <a:pt x="12014" y="1069203"/>
                </a:moveTo>
                <a:cubicBezTo>
                  <a:pt x="20258" y="1069203"/>
                  <a:pt x="26255" y="1075766"/>
                  <a:pt x="26255" y="1083059"/>
                </a:cubicBezTo>
                <a:cubicBezTo>
                  <a:pt x="26255" y="1091081"/>
                  <a:pt x="20258" y="1095457"/>
                  <a:pt x="12014" y="1095457"/>
                </a:cubicBezTo>
                <a:cubicBezTo>
                  <a:pt x="4518" y="1095457"/>
                  <a:pt x="21" y="1091081"/>
                  <a:pt x="21" y="1083059"/>
                </a:cubicBezTo>
                <a:cubicBezTo>
                  <a:pt x="21" y="1075766"/>
                  <a:pt x="4518" y="1069203"/>
                  <a:pt x="12014" y="1069203"/>
                </a:cubicBezTo>
                <a:close/>
                <a:moveTo>
                  <a:pt x="6724405" y="998371"/>
                </a:moveTo>
                <a:cubicBezTo>
                  <a:pt x="6732427" y="998371"/>
                  <a:pt x="6738261" y="1004205"/>
                  <a:pt x="6738261" y="1010768"/>
                </a:cubicBezTo>
                <a:cubicBezTo>
                  <a:pt x="6738261" y="1018061"/>
                  <a:pt x="6732427" y="1024625"/>
                  <a:pt x="6724405" y="1024625"/>
                </a:cubicBezTo>
                <a:cubicBezTo>
                  <a:pt x="6718571" y="1024625"/>
                  <a:pt x="6712008" y="1018061"/>
                  <a:pt x="6712008" y="1010768"/>
                </a:cubicBezTo>
                <a:cubicBezTo>
                  <a:pt x="6712008" y="1004205"/>
                  <a:pt x="6718571" y="998371"/>
                  <a:pt x="6724405" y="998371"/>
                </a:cubicBezTo>
                <a:close/>
                <a:moveTo>
                  <a:pt x="6653576" y="998371"/>
                </a:moveTo>
                <a:cubicBezTo>
                  <a:pt x="6660869" y="998371"/>
                  <a:pt x="6667432" y="1004205"/>
                  <a:pt x="6667432" y="1010768"/>
                </a:cubicBezTo>
                <a:cubicBezTo>
                  <a:pt x="6667432" y="1018061"/>
                  <a:pt x="6660869" y="1024625"/>
                  <a:pt x="6653576" y="1024625"/>
                </a:cubicBezTo>
                <a:cubicBezTo>
                  <a:pt x="6645554" y="1024625"/>
                  <a:pt x="6641179" y="1018061"/>
                  <a:pt x="6641179" y="1010768"/>
                </a:cubicBezTo>
                <a:cubicBezTo>
                  <a:pt x="6641179" y="1004205"/>
                  <a:pt x="6645554" y="998371"/>
                  <a:pt x="6653576" y="998371"/>
                </a:cubicBezTo>
                <a:close/>
                <a:moveTo>
                  <a:pt x="6581764" y="998371"/>
                </a:moveTo>
                <a:cubicBezTo>
                  <a:pt x="6589547" y="998371"/>
                  <a:pt x="6596552" y="1004205"/>
                  <a:pt x="6596552" y="1010768"/>
                </a:cubicBezTo>
                <a:cubicBezTo>
                  <a:pt x="6596552" y="1018061"/>
                  <a:pt x="6589547" y="1024625"/>
                  <a:pt x="6581764" y="1024625"/>
                </a:cubicBezTo>
                <a:cubicBezTo>
                  <a:pt x="6573202" y="1024625"/>
                  <a:pt x="6566976" y="1018061"/>
                  <a:pt x="6566976" y="1010768"/>
                </a:cubicBezTo>
                <a:cubicBezTo>
                  <a:pt x="6566976" y="1004205"/>
                  <a:pt x="6573202" y="998371"/>
                  <a:pt x="6581764" y="998371"/>
                </a:cubicBezTo>
                <a:close/>
                <a:moveTo>
                  <a:pt x="6510933" y="998371"/>
                </a:moveTo>
                <a:cubicBezTo>
                  <a:pt x="6518717" y="998371"/>
                  <a:pt x="6525722" y="1004205"/>
                  <a:pt x="6525722" y="1010768"/>
                </a:cubicBezTo>
                <a:cubicBezTo>
                  <a:pt x="6525722" y="1018061"/>
                  <a:pt x="6518717" y="1024625"/>
                  <a:pt x="6510933" y="1024625"/>
                </a:cubicBezTo>
                <a:cubicBezTo>
                  <a:pt x="6502371" y="1024625"/>
                  <a:pt x="6496144" y="1018061"/>
                  <a:pt x="6496144" y="1010768"/>
                </a:cubicBezTo>
                <a:cubicBezTo>
                  <a:pt x="6496144" y="1004205"/>
                  <a:pt x="6502371" y="998371"/>
                  <a:pt x="6510933" y="998371"/>
                </a:cubicBezTo>
                <a:close/>
                <a:moveTo>
                  <a:pt x="6440492" y="998371"/>
                </a:moveTo>
                <a:cubicBezTo>
                  <a:pt x="6448081" y="998371"/>
                  <a:pt x="6454911" y="1004205"/>
                  <a:pt x="6454911" y="1010768"/>
                </a:cubicBezTo>
                <a:cubicBezTo>
                  <a:pt x="6454911" y="1018061"/>
                  <a:pt x="6448081" y="1024625"/>
                  <a:pt x="6440492" y="1024625"/>
                </a:cubicBezTo>
                <a:cubicBezTo>
                  <a:pt x="6432145" y="1024625"/>
                  <a:pt x="6425315" y="1018061"/>
                  <a:pt x="6425315" y="1010768"/>
                </a:cubicBezTo>
                <a:cubicBezTo>
                  <a:pt x="6425315" y="1004205"/>
                  <a:pt x="6432145" y="998371"/>
                  <a:pt x="6440492" y="998371"/>
                </a:cubicBezTo>
                <a:close/>
                <a:moveTo>
                  <a:pt x="6368340" y="998371"/>
                </a:moveTo>
                <a:cubicBezTo>
                  <a:pt x="6376362" y="998371"/>
                  <a:pt x="6380737" y="1004205"/>
                  <a:pt x="6380737" y="1010768"/>
                </a:cubicBezTo>
                <a:cubicBezTo>
                  <a:pt x="6380737" y="1018061"/>
                  <a:pt x="6376362" y="1024625"/>
                  <a:pt x="6368340" y="1024625"/>
                </a:cubicBezTo>
                <a:cubicBezTo>
                  <a:pt x="6361047" y="1024625"/>
                  <a:pt x="6354484" y="1018061"/>
                  <a:pt x="6354484" y="1010768"/>
                </a:cubicBezTo>
                <a:cubicBezTo>
                  <a:pt x="6354484" y="1004205"/>
                  <a:pt x="6361047" y="998371"/>
                  <a:pt x="6368340" y="998371"/>
                </a:cubicBezTo>
                <a:close/>
                <a:moveTo>
                  <a:pt x="6297511" y="998371"/>
                </a:moveTo>
                <a:cubicBezTo>
                  <a:pt x="6304074" y="998371"/>
                  <a:pt x="6309908" y="1004205"/>
                  <a:pt x="6309908" y="1010768"/>
                </a:cubicBezTo>
                <a:cubicBezTo>
                  <a:pt x="6309908" y="1018061"/>
                  <a:pt x="6304074" y="1024625"/>
                  <a:pt x="6297511" y="1024625"/>
                </a:cubicBezTo>
                <a:cubicBezTo>
                  <a:pt x="6290218" y="1024625"/>
                  <a:pt x="6283655" y="1018061"/>
                  <a:pt x="6283655" y="1010768"/>
                </a:cubicBezTo>
                <a:cubicBezTo>
                  <a:pt x="6283655" y="1004205"/>
                  <a:pt x="6290218" y="998371"/>
                  <a:pt x="6297511" y="998371"/>
                </a:cubicBezTo>
                <a:close/>
                <a:moveTo>
                  <a:pt x="6226679" y="998371"/>
                </a:moveTo>
                <a:cubicBezTo>
                  <a:pt x="6233242" y="998371"/>
                  <a:pt x="6239076" y="1004205"/>
                  <a:pt x="6239076" y="1010768"/>
                </a:cubicBezTo>
                <a:cubicBezTo>
                  <a:pt x="6239076" y="1018061"/>
                  <a:pt x="6233242" y="1024625"/>
                  <a:pt x="6226679" y="1024625"/>
                </a:cubicBezTo>
                <a:cubicBezTo>
                  <a:pt x="6219386" y="1024625"/>
                  <a:pt x="6212823" y="1018061"/>
                  <a:pt x="6212823" y="1010768"/>
                </a:cubicBezTo>
                <a:cubicBezTo>
                  <a:pt x="6212823" y="1004205"/>
                  <a:pt x="6219386" y="998371"/>
                  <a:pt x="6226679" y="998371"/>
                </a:cubicBezTo>
                <a:close/>
                <a:moveTo>
                  <a:pt x="6154391" y="998371"/>
                </a:moveTo>
                <a:cubicBezTo>
                  <a:pt x="6161684" y="998371"/>
                  <a:pt x="6168247" y="1004205"/>
                  <a:pt x="6168247" y="1010768"/>
                </a:cubicBezTo>
                <a:cubicBezTo>
                  <a:pt x="6168247" y="1018061"/>
                  <a:pt x="6161684" y="1024625"/>
                  <a:pt x="6154391" y="1024625"/>
                </a:cubicBezTo>
                <a:cubicBezTo>
                  <a:pt x="6147828" y="1024625"/>
                  <a:pt x="6141994" y="1018061"/>
                  <a:pt x="6141994" y="1010768"/>
                </a:cubicBezTo>
                <a:cubicBezTo>
                  <a:pt x="6141994" y="1004205"/>
                  <a:pt x="6147828" y="998371"/>
                  <a:pt x="6154391" y="998371"/>
                </a:cubicBezTo>
                <a:close/>
                <a:moveTo>
                  <a:pt x="6083559" y="998371"/>
                </a:moveTo>
                <a:cubicBezTo>
                  <a:pt x="6090852" y="998371"/>
                  <a:pt x="6097415" y="1004205"/>
                  <a:pt x="6097415" y="1010768"/>
                </a:cubicBezTo>
                <a:cubicBezTo>
                  <a:pt x="6097415" y="1018061"/>
                  <a:pt x="6090852" y="1024625"/>
                  <a:pt x="6083559" y="1024625"/>
                </a:cubicBezTo>
                <a:cubicBezTo>
                  <a:pt x="6076996" y="1024625"/>
                  <a:pt x="6071162" y="1018061"/>
                  <a:pt x="6071162" y="1010768"/>
                </a:cubicBezTo>
                <a:cubicBezTo>
                  <a:pt x="6071162" y="1004205"/>
                  <a:pt x="6076996" y="998371"/>
                  <a:pt x="6083559" y="998371"/>
                </a:cubicBezTo>
                <a:close/>
                <a:moveTo>
                  <a:pt x="6009356" y="998371"/>
                </a:moveTo>
                <a:cubicBezTo>
                  <a:pt x="6016649" y="998371"/>
                  <a:pt x="6023212" y="1004205"/>
                  <a:pt x="6023212" y="1010768"/>
                </a:cubicBezTo>
                <a:cubicBezTo>
                  <a:pt x="6023212" y="1018061"/>
                  <a:pt x="6016649" y="1024625"/>
                  <a:pt x="6009356" y="1024625"/>
                </a:cubicBezTo>
                <a:cubicBezTo>
                  <a:pt x="6001334" y="1024625"/>
                  <a:pt x="5996959" y="1018061"/>
                  <a:pt x="5996959" y="1010768"/>
                </a:cubicBezTo>
                <a:cubicBezTo>
                  <a:pt x="5996959" y="1004205"/>
                  <a:pt x="6001334" y="998371"/>
                  <a:pt x="6009356" y="998371"/>
                </a:cubicBezTo>
                <a:close/>
                <a:moveTo>
                  <a:pt x="5940548" y="998371"/>
                </a:moveTo>
                <a:cubicBezTo>
                  <a:pt x="5948896" y="998371"/>
                  <a:pt x="5955726" y="1004205"/>
                  <a:pt x="5955726" y="1010768"/>
                </a:cubicBezTo>
                <a:cubicBezTo>
                  <a:pt x="5955726" y="1018061"/>
                  <a:pt x="5948896" y="1024625"/>
                  <a:pt x="5940548" y="1024625"/>
                </a:cubicBezTo>
                <a:cubicBezTo>
                  <a:pt x="5932960" y="1024625"/>
                  <a:pt x="5926130" y="1018061"/>
                  <a:pt x="5926130" y="1010768"/>
                </a:cubicBezTo>
                <a:cubicBezTo>
                  <a:pt x="5926130" y="1004205"/>
                  <a:pt x="5932960" y="998371"/>
                  <a:pt x="5940548" y="998371"/>
                </a:cubicBezTo>
                <a:close/>
                <a:moveTo>
                  <a:pt x="5870088" y="998371"/>
                </a:moveTo>
                <a:cubicBezTo>
                  <a:pt x="5878650" y="998371"/>
                  <a:pt x="5884877" y="1004205"/>
                  <a:pt x="5884877" y="1010768"/>
                </a:cubicBezTo>
                <a:cubicBezTo>
                  <a:pt x="5884877" y="1018061"/>
                  <a:pt x="5878650" y="1024625"/>
                  <a:pt x="5870088" y="1024625"/>
                </a:cubicBezTo>
                <a:cubicBezTo>
                  <a:pt x="5862304" y="1024625"/>
                  <a:pt x="5855299" y="1018061"/>
                  <a:pt x="5855299" y="1010768"/>
                </a:cubicBezTo>
                <a:cubicBezTo>
                  <a:pt x="5855299" y="1004205"/>
                  <a:pt x="5862304" y="998371"/>
                  <a:pt x="5870088" y="998371"/>
                </a:cubicBezTo>
                <a:close/>
                <a:moveTo>
                  <a:pt x="5799257" y="998371"/>
                </a:moveTo>
                <a:cubicBezTo>
                  <a:pt x="5807819" y="998371"/>
                  <a:pt x="5814045" y="1004205"/>
                  <a:pt x="5814045" y="1010768"/>
                </a:cubicBezTo>
                <a:cubicBezTo>
                  <a:pt x="5814045" y="1018061"/>
                  <a:pt x="5807819" y="1024625"/>
                  <a:pt x="5799257" y="1024625"/>
                </a:cubicBezTo>
                <a:cubicBezTo>
                  <a:pt x="5791474" y="1024625"/>
                  <a:pt x="5784469" y="1018061"/>
                  <a:pt x="5784469" y="1010768"/>
                </a:cubicBezTo>
                <a:cubicBezTo>
                  <a:pt x="5784469" y="1004205"/>
                  <a:pt x="5791474" y="998371"/>
                  <a:pt x="5799257" y="998371"/>
                </a:cubicBezTo>
                <a:close/>
                <a:moveTo>
                  <a:pt x="5724122" y="998371"/>
                </a:moveTo>
                <a:cubicBezTo>
                  <a:pt x="5730685" y="998371"/>
                  <a:pt x="5736519" y="1004205"/>
                  <a:pt x="5736519" y="1010768"/>
                </a:cubicBezTo>
                <a:cubicBezTo>
                  <a:pt x="5736519" y="1018061"/>
                  <a:pt x="5730685" y="1024625"/>
                  <a:pt x="5724122" y="1024625"/>
                </a:cubicBezTo>
                <a:cubicBezTo>
                  <a:pt x="5716100" y="1024625"/>
                  <a:pt x="5710266" y="1018061"/>
                  <a:pt x="5710266" y="1010768"/>
                </a:cubicBezTo>
                <a:cubicBezTo>
                  <a:pt x="5710266" y="1004205"/>
                  <a:pt x="5716100" y="998371"/>
                  <a:pt x="5724122" y="998371"/>
                </a:cubicBezTo>
                <a:close/>
                <a:moveTo>
                  <a:pt x="5653291" y="998371"/>
                </a:moveTo>
                <a:cubicBezTo>
                  <a:pt x="5659125" y="998371"/>
                  <a:pt x="5665688" y="1004205"/>
                  <a:pt x="5665688" y="1012227"/>
                </a:cubicBezTo>
                <a:cubicBezTo>
                  <a:pt x="5665688" y="1018061"/>
                  <a:pt x="5659125" y="1024625"/>
                  <a:pt x="5653291" y="1024625"/>
                </a:cubicBezTo>
                <a:cubicBezTo>
                  <a:pt x="5645269" y="1024625"/>
                  <a:pt x="5639435" y="1018061"/>
                  <a:pt x="5639435" y="1012227"/>
                </a:cubicBezTo>
                <a:cubicBezTo>
                  <a:pt x="5639435" y="1004205"/>
                  <a:pt x="5645269" y="998371"/>
                  <a:pt x="5653291" y="998371"/>
                </a:cubicBezTo>
                <a:close/>
                <a:moveTo>
                  <a:pt x="5581002" y="998371"/>
                </a:moveTo>
                <a:cubicBezTo>
                  <a:pt x="5588295" y="998371"/>
                  <a:pt x="5594858" y="1004205"/>
                  <a:pt x="5594858" y="1012227"/>
                </a:cubicBezTo>
                <a:cubicBezTo>
                  <a:pt x="5594858" y="1018061"/>
                  <a:pt x="5588295" y="1024625"/>
                  <a:pt x="5581002" y="1024625"/>
                </a:cubicBezTo>
                <a:cubicBezTo>
                  <a:pt x="5574439" y="1024625"/>
                  <a:pt x="5568605" y="1018061"/>
                  <a:pt x="5568605" y="1012227"/>
                </a:cubicBezTo>
                <a:cubicBezTo>
                  <a:pt x="5568605" y="1004205"/>
                  <a:pt x="5574439" y="998371"/>
                  <a:pt x="5581002" y="998371"/>
                </a:cubicBezTo>
                <a:close/>
                <a:moveTo>
                  <a:pt x="5510171" y="998371"/>
                </a:moveTo>
                <a:cubicBezTo>
                  <a:pt x="5517464" y="998371"/>
                  <a:pt x="5524027" y="1004205"/>
                  <a:pt x="5524027" y="1012227"/>
                </a:cubicBezTo>
                <a:cubicBezTo>
                  <a:pt x="5524027" y="1018061"/>
                  <a:pt x="5517464" y="1024625"/>
                  <a:pt x="5510171" y="1024625"/>
                </a:cubicBezTo>
                <a:cubicBezTo>
                  <a:pt x="5503608" y="1024625"/>
                  <a:pt x="5497774" y="1018061"/>
                  <a:pt x="5497774" y="1012227"/>
                </a:cubicBezTo>
                <a:cubicBezTo>
                  <a:pt x="5497774" y="1004205"/>
                  <a:pt x="5503608" y="998371"/>
                  <a:pt x="5510171" y="998371"/>
                </a:cubicBezTo>
                <a:close/>
                <a:moveTo>
                  <a:pt x="5438937" y="998371"/>
                </a:moveTo>
                <a:cubicBezTo>
                  <a:pt x="5447182" y="998371"/>
                  <a:pt x="5453178" y="1004205"/>
                  <a:pt x="5453178" y="1012227"/>
                </a:cubicBezTo>
                <a:cubicBezTo>
                  <a:pt x="5453178" y="1018061"/>
                  <a:pt x="5447182" y="1024625"/>
                  <a:pt x="5438937" y="1024625"/>
                </a:cubicBezTo>
                <a:cubicBezTo>
                  <a:pt x="5431442" y="1024625"/>
                  <a:pt x="5426945" y="1018061"/>
                  <a:pt x="5426945" y="1012227"/>
                </a:cubicBezTo>
                <a:cubicBezTo>
                  <a:pt x="5426945" y="1004205"/>
                  <a:pt x="5431442" y="998371"/>
                  <a:pt x="5438937" y="998371"/>
                </a:cubicBezTo>
                <a:close/>
                <a:moveTo>
                  <a:pt x="5367530" y="998371"/>
                </a:moveTo>
                <a:cubicBezTo>
                  <a:pt x="5376092" y="998371"/>
                  <a:pt x="5382318" y="1004205"/>
                  <a:pt x="5382318" y="1012227"/>
                </a:cubicBezTo>
                <a:cubicBezTo>
                  <a:pt x="5382318" y="1018061"/>
                  <a:pt x="5376092" y="1024625"/>
                  <a:pt x="5367530" y="1024625"/>
                </a:cubicBezTo>
                <a:cubicBezTo>
                  <a:pt x="5359747" y="1024625"/>
                  <a:pt x="5352742" y="1018061"/>
                  <a:pt x="5352742" y="1012227"/>
                </a:cubicBezTo>
                <a:cubicBezTo>
                  <a:pt x="5352742" y="1004205"/>
                  <a:pt x="5359747" y="998371"/>
                  <a:pt x="5367530" y="998371"/>
                </a:cubicBezTo>
                <a:close/>
                <a:moveTo>
                  <a:pt x="5296699" y="998371"/>
                </a:moveTo>
                <a:cubicBezTo>
                  <a:pt x="5305261" y="998371"/>
                  <a:pt x="5311488" y="1004205"/>
                  <a:pt x="5311488" y="1012227"/>
                </a:cubicBezTo>
                <a:cubicBezTo>
                  <a:pt x="5311488" y="1018061"/>
                  <a:pt x="5305261" y="1024625"/>
                  <a:pt x="5296699" y="1024625"/>
                </a:cubicBezTo>
                <a:cubicBezTo>
                  <a:pt x="5288915" y="1024625"/>
                  <a:pt x="5281910" y="1018061"/>
                  <a:pt x="5281910" y="1012227"/>
                </a:cubicBezTo>
                <a:cubicBezTo>
                  <a:pt x="5281910" y="1004205"/>
                  <a:pt x="5288915" y="998371"/>
                  <a:pt x="5296699" y="998371"/>
                </a:cubicBezTo>
                <a:close/>
                <a:moveTo>
                  <a:pt x="5225869" y="998371"/>
                </a:moveTo>
                <a:cubicBezTo>
                  <a:pt x="5234431" y="998371"/>
                  <a:pt x="5240657" y="1004205"/>
                  <a:pt x="5240657" y="1012227"/>
                </a:cubicBezTo>
                <a:cubicBezTo>
                  <a:pt x="5240657" y="1018061"/>
                  <a:pt x="5234431" y="1024625"/>
                  <a:pt x="5225869" y="1024625"/>
                </a:cubicBezTo>
                <a:cubicBezTo>
                  <a:pt x="5217307" y="1024625"/>
                  <a:pt x="5211081" y="1018061"/>
                  <a:pt x="5211081" y="1012227"/>
                </a:cubicBezTo>
                <a:cubicBezTo>
                  <a:pt x="5211081" y="1004205"/>
                  <a:pt x="5217307" y="998371"/>
                  <a:pt x="5225869" y="998371"/>
                </a:cubicBezTo>
                <a:close/>
                <a:moveTo>
                  <a:pt x="5154105" y="998371"/>
                </a:moveTo>
                <a:cubicBezTo>
                  <a:pt x="5162127" y="998371"/>
                  <a:pt x="5166502" y="1004205"/>
                  <a:pt x="5166502" y="1012227"/>
                </a:cubicBezTo>
                <a:cubicBezTo>
                  <a:pt x="5166502" y="1018061"/>
                  <a:pt x="5162127" y="1024625"/>
                  <a:pt x="5154105" y="1024625"/>
                </a:cubicBezTo>
                <a:cubicBezTo>
                  <a:pt x="5146083" y="1024625"/>
                  <a:pt x="5140249" y="1018061"/>
                  <a:pt x="5140249" y="1012227"/>
                </a:cubicBezTo>
                <a:cubicBezTo>
                  <a:pt x="5140249" y="1004205"/>
                  <a:pt x="5146083" y="998371"/>
                  <a:pt x="5154105" y="998371"/>
                </a:cubicBezTo>
                <a:close/>
                <a:moveTo>
                  <a:pt x="5083276" y="998371"/>
                </a:moveTo>
                <a:cubicBezTo>
                  <a:pt x="5089110" y="998371"/>
                  <a:pt x="5095673" y="1004205"/>
                  <a:pt x="5095673" y="1012227"/>
                </a:cubicBezTo>
                <a:cubicBezTo>
                  <a:pt x="5095673" y="1018061"/>
                  <a:pt x="5089110" y="1024625"/>
                  <a:pt x="5083276" y="1024625"/>
                </a:cubicBezTo>
                <a:cubicBezTo>
                  <a:pt x="5075254" y="1024625"/>
                  <a:pt x="5069420" y="1018061"/>
                  <a:pt x="5069420" y="1012227"/>
                </a:cubicBezTo>
                <a:cubicBezTo>
                  <a:pt x="5069420" y="1004205"/>
                  <a:pt x="5075254" y="998371"/>
                  <a:pt x="5083276" y="998371"/>
                </a:cubicBezTo>
                <a:close/>
                <a:moveTo>
                  <a:pt x="5012445" y="998371"/>
                </a:moveTo>
                <a:cubicBezTo>
                  <a:pt x="5018279" y="998371"/>
                  <a:pt x="5024842" y="1004205"/>
                  <a:pt x="5024842" y="1012227"/>
                </a:cubicBezTo>
                <a:cubicBezTo>
                  <a:pt x="5024842" y="1018061"/>
                  <a:pt x="5018279" y="1024625"/>
                  <a:pt x="5012445" y="1024625"/>
                </a:cubicBezTo>
                <a:cubicBezTo>
                  <a:pt x="5004423" y="1024625"/>
                  <a:pt x="4998589" y="1018061"/>
                  <a:pt x="4998589" y="1012227"/>
                </a:cubicBezTo>
                <a:cubicBezTo>
                  <a:pt x="4998589" y="1004205"/>
                  <a:pt x="5004423" y="998371"/>
                  <a:pt x="5012445" y="998371"/>
                </a:cubicBezTo>
                <a:close/>
                <a:moveTo>
                  <a:pt x="4940157" y="998371"/>
                </a:moveTo>
                <a:cubicBezTo>
                  <a:pt x="4948179" y="998371"/>
                  <a:pt x="4954013" y="1004205"/>
                  <a:pt x="4954013" y="1012227"/>
                </a:cubicBezTo>
                <a:cubicBezTo>
                  <a:pt x="4954013" y="1018061"/>
                  <a:pt x="4948179" y="1024625"/>
                  <a:pt x="4940157" y="1024625"/>
                </a:cubicBezTo>
                <a:cubicBezTo>
                  <a:pt x="4934323" y="1024625"/>
                  <a:pt x="4927760" y="1018061"/>
                  <a:pt x="4927760" y="1012227"/>
                </a:cubicBezTo>
                <a:cubicBezTo>
                  <a:pt x="4927760" y="1004205"/>
                  <a:pt x="4934323" y="998371"/>
                  <a:pt x="4940157" y="998371"/>
                </a:cubicBezTo>
                <a:close/>
                <a:moveTo>
                  <a:pt x="4865953" y="998371"/>
                </a:moveTo>
                <a:cubicBezTo>
                  <a:pt x="4873975" y="998371"/>
                  <a:pt x="4879809" y="1004205"/>
                  <a:pt x="4879809" y="1012227"/>
                </a:cubicBezTo>
                <a:cubicBezTo>
                  <a:pt x="4879809" y="1018061"/>
                  <a:pt x="4873975" y="1024625"/>
                  <a:pt x="4865953" y="1024625"/>
                </a:cubicBezTo>
                <a:cubicBezTo>
                  <a:pt x="4860119" y="1024625"/>
                  <a:pt x="4853556" y="1018061"/>
                  <a:pt x="4853556" y="1012227"/>
                </a:cubicBezTo>
                <a:cubicBezTo>
                  <a:pt x="4853556" y="1004205"/>
                  <a:pt x="4860119" y="998371"/>
                  <a:pt x="4865953" y="998371"/>
                </a:cubicBezTo>
                <a:close/>
                <a:moveTo>
                  <a:pt x="4797514" y="998371"/>
                </a:moveTo>
                <a:cubicBezTo>
                  <a:pt x="4806076" y="998371"/>
                  <a:pt x="4812303" y="1004205"/>
                  <a:pt x="4812303" y="1012227"/>
                </a:cubicBezTo>
                <a:cubicBezTo>
                  <a:pt x="4812303" y="1018061"/>
                  <a:pt x="4806076" y="1024625"/>
                  <a:pt x="4797514" y="1024625"/>
                </a:cubicBezTo>
                <a:cubicBezTo>
                  <a:pt x="4789730" y="1024625"/>
                  <a:pt x="4784282" y="1018061"/>
                  <a:pt x="4782725" y="1012227"/>
                </a:cubicBezTo>
                <a:cubicBezTo>
                  <a:pt x="4782725" y="1004205"/>
                  <a:pt x="4789730" y="998371"/>
                  <a:pt x="4797514" y="998371"/>
                </a:cubicBezTo>
                <a:close/>
                <a:moveTo>
                  <a:pt x="4726684" y="998371"/>
                </a:moveTo>
                <a:cubicBezTo>
                  <a:pt x="4735246" y="998371"/>
                  <a:pt x="4741472" y="1004205"/>
                  <a:pt x="4741472" y="1012227"/>
                </a:cubicBezTo>
                <a:cubicBezTo>
                  <a:pt x="4741472" y="1018061"/>
                  <a:pt x="4735246" y="1024625"/>
                  <a:pt x="4726684" y="1024625"/>
                </a:cubicBezTo>
                <a:cubicBezTo>
                  <a:pt x="4718122" y="1024625"/>
                  <a:pt x="4711896" y="1018061"/>
                  <a:pt x="4711896" y="1012227"/>
                </a:cubicBezTo>
                <a:cubicBezTo>
                  <a:pt x="4711896" y="1004205"/>
                  <a:pt x="4718122" y="998371"/>
                  <a:pt x="4726684" y="998371"/>
                </a:cubicBezTo>
                <a:close/>
                <a:moveTo>
                  <a:pt x="4655853" y="998371"/>
                </a:moveTo>
                <a:cubicBezTo>
                  <a:pt x="4663637" y="998371"/>
                  <a:pt x="4670642" y="1004205"/>
                  <a:pt x="4670642" y="1012227"/>
                </a:cubicBezTo>
                <a:cubicBezTo>
                  <a:pt x="4670642" y="1018061"/>
                  <a:pt x="4663637" y="1024625"/>
                  <a:pt x="4655853" y="1024625"/>
                </a:cubicBezTo>
                <a:cubicBezTo>
                  <a:pt x="4647291" y="1024625"/>
                  <a:pt x="4641064" y="1018061"/>
                  <a:pt x="4641064" y="1012227"/>
                </a:cubicBezTo>
                <a:cubicBezTo>
                  <a:pt x="4641064" y="1004205"/>
                  <a:pt x="4647291" y="998371"/>
                  <a:pt x="4655853" y="998371"/>
                </a:cubicBezTo>
                <a:close/>
                <a:moveTo>
                  <a:pt x="4584091" y="998371"/>
                </a:moveTo>
                <a:cubicBezTo>
                  <a:pt x="4591384" y="998371"/>
                  <a:pt x="4596488" y="1004205"/>
                  <a:pt x="4596488" y="1012227"/>
                </a:cubicBezTo>
                <a:cubicBezTo>
                  <a:pt x="4596488" y="1018061"/>
                  <a:pt x="4591384" y="1024625"/>
                  <a:pt x="4584091" y="1024625"/>
                </a:cubicBezTo>
                <a:cubicBezTo>
                  <a:pt x="4576069" y="1024625"/>
                  <a:pt x="4570235" y="1018061"/>
                  <a:pt x="4570235" y="1012227"/>
                </a:cubicBezTo>
                <a:cubicBezTo>
                  <a:pt x="4570235" y="1004205"/>
                  <a:pt x="4576069" y="998371"/>
                  <a:pt x="4584091" y="998371"/>
                </a:cubicBezTo>
                <a:close/>
                <a:moveTo>
                  <a:pt x="4513260" y="998371"/>
                </a:moveTo>
                <a:cubicBezTo>
                  <a:pt x="4519094" y="998371"/>
                  <a:pt x="4525657" y="1004205"/>
                  <a:pt x="4525657" y="1012227"/>
                </a:cubicBezTo>
                <a:cubicBezTo>
                  <a:pt x="4525657" y="1019520"/>
                  <a:pt x="4519094" y="1024625"/>
                  <a:pt x="4513260" y="1024625"/>
                </a:cubicBezTo>
                <a:cubicBezTo>
                  <a:pt x="4505238" y="1024625"/>
                  <a:pt x="4499404" y="1019520"/>
                  <a:pt x="4499404" y="1012227"/>
                </a:cubicBezTo>
                <a:cubicBezTo>
                  <a:pt x="4499404" y="1004205"/>
                  <a:pt x="4505238" y="998371"/>
                  <a:pt x="4513260" y="998371"/>
                </a:cubicBezTo>
                <a:close/>
                <a:moveTo>
                  <a:pt x="4439056" y="998371"/>
                </a:moveTo>
                <a:cubicBezTo>
                  <a:pt x="4445619" y="998371"/>
                  <a:pt x="4451453" y="1004205"/>
                  <a:pt x="4451453" y="1012227"/>
                </a:cubicBezTo>
                <a:cubicBezTo>
                  <a:pt x="4451453" y="1019520"/>
                  <a:pt x="4445619" y="1024625"/>
                  <a:pt x="4439056" y="1024625"/>
                </a:cubicBezTo>
                <a:cubicBezTo>
                  <a:pt x="4431763" y="1024625"/>
                  <a:pt x="4425200" y="1019520"/>
                  <a:pt x="4425200" y="1012227"/>
                </a:cubicBezTo>
                <a:cubicBezTo>
                  <a:pt x="4425200" y="1004205"/>
                  <a:pt x="4431763" y="998371"/>
                  <a:pt x="4439056" y="998371"/>
                </a:cubicBezTo>
                <a:close/>
                <a:moveTo>
                  <a:pt x="4366768" y="998371"/>
                </a:moveTo>
                <a:cubicBezTo>
                  <a:pt x="4374790" y="998371"/>
                  <a:pt x="4380624" y="1004205"/>
                  <a:pt x="4380624" y="1012227"/>
                </a:cubicBezTo>
                <a:cubicBezTo>
                  <a:pt x="4380624" y="1019520"/>
                  <a:pt x="4374790" y="1024625"/>
                  <a:pt x="4366768" y="1024625"/>
                </a:cubicBezTo>
                <a:cubicBezTo>
                  <a:pt x="4360934" y="1024625"/>
                  <a:pt x="4354371" y="1019520"/>
                  <a:pt x="4354371" y="1012227"/>
                </a:cubicBezTo>
                <a:cubicBezTo>
                  <a:pt x="4354371" y="1004205"/>
                  <a:pt x="4360934" y="998371"/>
                  <a:pt x="4366768" y="998371"/>
                </a:cubicBezTo>
                <a:close/>
                <a:moveTo>
                  <a:pt x="4295937" y="998371"/>
                </a:moveTo>
                <a:cubicBezTo>
                  <a:pt x="4303959" y="998371"/>
                  <a:pt x="4309793" y="1004205"/>
                  <a:pt x="4309793" y="1012227"/>
                </a:cubicBezTo>
                <a:cubicBezTo>
                  <a:pt x="4309793" y="1019520"/>
                  <a:pt x="4303959" y="1024625"/>
                  <a:pt x="4295937" y="1024625"/>
                </a:cubicBezTo>
                <a:cubicBezTo>
                  <a:pt x="4290103" y="1024625"/>
                  <a:pt x="4283540" y="1019520"/>
                  <a:pt x="4283540" y="1012227"/>
                </a:cubicBezTo>
                <a:cubicBezTo>
                  <a:pt x="4283540" y="1004205"/>
                  <a:pt x="4290103" y="998371"/>
                  <a:pt x="4295937" y="998371"/>
                </a:cubicBezTo>
                <a:close/>
                <a:moveTo>
                  <a:pt x="4225107" y="998371"/>
                </a:moveTo>
                <a:cubicBezTo>
                  <a:pt x="4233129" y="998371"/>
                  <a:pt x="4238963" y="1004205"/>
                  <a:pt x="4238963" y="1012227"/>
                </a:cubicBezTo>
                <a:cubicBezTo>
                  <a:pt x="4238963" y="1019520"/>
                  <a:pt x="4233129" y="1024625"/>
                  <a:pt x="4225107" y="1024625"/>
                </a:cubicBezTo>
                <a:cubicBezTo>
                  <a:pt x="4217085" y="1024625"/>
                  <a:pt x="4212710" y="1019520"/>
                  <a:pt x="4212710" y="1012227"/>
                </a:cubicBezTo>
                <a:cubicBezTo>
                  <a:pt x="4212710" y="1004205"/>
                  <a:pt x="4217085" y="998371"/>
                  <a:pt x="4225107" y="998371"/>
                </a:cubicBezTo>
                <a:close/>
                <a:moveTo>
                  <a:pt x="4153295" y="998371"/>
                </a:moveTo>
                <a:cubicBezTo>
                  <a:pt x="4161078" y="998371"/>
                  <a:pt x="4168083" y="1004205"/>
                  <a:pt x="4168083" y="1012227"/>
                </a:cubicBezTo>
                <a:cubicBezTo>
                  <a:pt x="4168083" y="1019520"/>
                  <a:pt x="4161078" y="1024625"/>
                  <a:pt x="4153295" y="1024625"/>
                </a:cubicBezTo>
                <a:cubicBezTo>
                  <a:pt x="4144733" y="1024625"/>
                  <a:pt x="4138507" y="1019520"/>
                  <a:pt x="4138507" y="1012227"/>
                </a:cubicBezTo>
                <a:cubicBezTo>
                  <a:pt x="4138507" y="1004205"/>
                  <a:pt x="4144733" y="998371"/>
                  <a:pt x="4153295" y="998371"/>
                </a:cubicBezTo>
                <a:close/>
                <a:moveTo>
                  <a:pt x="4082465" y="998371"/>
                </a:moveTo>
                <a:cubicBezTo>
                  <a:pt x="4090249" y="998371"/>
                  <a:pt x="4097254" y="1004205"/>
                  <a:pt x="4097254" y="1012227"/>
                </a:cubicBezTo>
                <a:cubicBezTo>
                  <a:pt x="4097254" y="1019520"/>
                  <a:pt x="4090249" y="1024625"/>
                  <a:pt x="4082465" y="1024625"/>
                </a:cubicBezTo>
                <a:cubicBezTo>
                  <a:pt x="4073903" y="1024625"/>
                  <a:pt x="4067676" y="1019520"/>
                  <a:pt x="4067676" y="1012227"/>
                </a:cubicBezTo>
                <a:cubicBezTo>
                  <a:pt x="4067676" y="1004205"/>
                  <a:pt x="4073903" y="998371"/>
                  <a:pt x="4082465" y="998371"/>
                </a:cubicBezTo>
                <a:close/>
                <a:moveTo>
                  <a:pt x="4011635" y="998371"/>
                </a:moveTo>
                <a:cubicBezTo>
                  <a:pt x="4019418" y="998371"/>
                  <a:pt x="4026423" y="1004205"/>
                  <a:pt x="4026423" y="1012227"/>
                </a:cubicBezTo>
                <a:cubicBezTo>
                  <a:pt x="4026423" y="1019520"/>
                  <a:pt x="4019418" y="1024625"/>
                  <a:pt x="4011635" y="1024625"/>
                </a:cubicBezTo>
                <a:cubicBezTo>
                  <a:pt x="4003073" y="1024625"/>
                  <a:pt x="3996847" y="1019520"/>
                  <a:pt x="3996847" y="1012227"/>
                </a:cubicBezTo>
                <a:cubicBezTo>
                  <a:pt x="3996847" y="1004205"/>
                  <a:pt x="4003073" y="998371"/>
                  <a:pt x="4011635" y="998371"/>
                </a:cubicBezTo>
                <a:close/>
                <a:moveTo>
                  <a:pt x="3939871" y="998371"/>
                </a:moveTo>
                <a:cubicBezTo>
                  <a:pt x="3947893" y="998371"/>
                  <a:pt x="3952268" y="1004205"/>
                  <a:pt x="3952268" y="1012227"/>
                </a:cubicBezTo>
                <a:cubicBezTo>
                  <a:pt x="3952268" y="1019520"/>
                  <a:pt x="3947893" y="1024625"/>
                  <a:pt x="3939871" y="1024625"/>
                </a:cubicBezTo>
                <a:cubicBezTo>
                  <a:pt x="3932578" y="1024625"/>
                  <a:pt x="3926015" y="1019520"/>
                  <a:pt x="3926015" y="1012227"/>
                </a:cubicBezTo>
                <a:cubicBezTo>
                  <a:pt x="3926015" y="1004205"/>
                  <a:pt x="3932578" y="998371"/>
                  <a:pt x="3939871" y="998371"/>
                </a:cubicBezTo>
                <a:close/>
                <a:moveTo>
                  <a:pt x="3869042" y="998371"/>
                </a:moveTo>
                <a:cubicBezTo>
                  <a:pt x="3875605" y="998371"/>
                  <a:pt x="3881439" y="1004598"/>
                  <a:pt x="3881439" y="1013160"/>
                </a:cubicBezTo>
                <a:cubicBezTo>
                  <a:pt x="3881439" y="1020944"/>
                  <a:pt x="3875605" y="1027949"/>
                  <a:pt x="3869042" y="1027949"/>
                </a:cubicBezTo>
                <a:cubicBezTo>
                  <a:pt x="3861749" y="1027949"/>
                  <a:pt x="3855186" y="1020944"/>
                  <a:pt x="3855186" y="1013160"/>
                </a:cubicBezTo>
                <a:cubicBezTo>
                  <a:pt x="3855186" y="1004598"/>
                  <a:pt x="3861749" y="998371"/>
                  <a:pt x="3869042" y="998371"/>
                </a:cubicBezTo>
                <a:close/>
                <a:moveTo>
                  <a:pt x="3798211" y="998371"/>
                </a:moveTo>
                <a:cubicBezTo>
                  <a:pt x="3804774" y="998371"/>
                  <a:pt x="3810608" y="1004598"/>
                  <a:pt x="3810608" y="1013160"/>
                </a:cubicBezTo>
                <a:cubicBezTo>
                  <a:pt x="3810608" y="1020944"/>
                  <a:pt x="3804774" y="1027949"/>
                  <a:pt x="3798211" y="1027949"/>
                </a:cubicBezTo>
                <a:cubicBezTo>
                  <a:pt x="3790918" y="1027949"/>
                  <a:pt x="3784355" y="1020944"/>
                  <a:pt x="3784355" y="1013160"/>
                </a:cubicBezTo>
                <a:cubicBezTo>
                  <a:pt x="3784355" y="1004598"/>
                  <a:pt x="3790918" y="998371"/>
                  <a:pt x="3798211" y="998371"/>
                </a:cubicBezTo>
                <a:close/>
                <a:moveTo>
                  <a:pt x="3725922" y="998371"/>
                </a:moveTo>
                <a:cubicBezTo>
                  <a:pt x="3733944" y="998371"/>
                  <a:pt x="3739778" y="1004598"/>
                  <a:pt x="3739778" y="1013160"/>
                </a:cubicBezTo>
                <a:cubicBezTo>
                  <a:pt x="3739778" y="1020944"/>
                  <a:pt x="3733944" y="1027949"/>
                  <a:pt x="3725922" y="1027949"/>
                </a:cubicBezTo>
                <a:cubicBezTo>
                  <a:pt x="3719359" y="1027949"/>
                  <a:pt x="3713525" y="1020944"/>
                  <a:pt x="3713525" y="1013160"/>
                </a:cubicBezTo>
                <a:cubicBezTo>
                  <a:pt x="3713525" y="1004598"/>
                  <a:pt x="3719359" y="998371"/>
                  <a:pt x="3725922" y="998371"/>
                </a:cubicBezTo>
                <a:close/>
                <a:moveTo>
                  <a:pt x="724105" y="998371"/>
                </a:moveTo>
                <a:cubicBezTo>
                  <a:pt x="731398" y="998371"/>
                  <a:pt x="737962" y="1004205"/>
                  <a:pt x="737962" y="1010768"/>
                </a:cubicBezTo>
                <a:cubicBezTo>
                  <a:pt x="737962" y="1018061"/>
                  <a:pt x="731398" y="1024625"/>
                  <a:pt x="724105" y="1024625"/>
                </a:cubicBezTo>
                <a:cubicBezTo>
                  <a:pt x="717541" y="1024625"/>
                  <a:pt x="711707" y="1018061"/>
                  <a:pt x="711707" y="1010768"/>
                </a:cubicBezTo>
                <a:cubicBezTo>
                  <a:pt x="711707" y="1004205"/>
                  <a:pt x="717541" y="998371"/>
                  <a:pt x="724105" y="998371"/>
                </a:cubicBezTo>
                <a:close/>
                <a:moveTo>
                  <a:pt x="653274" y="998371"/>
                </a:moveTo>
                <a:cubicBezTo>
                  <a:pt x="660567" y="998371"/>
                  <a:pt x="667129" y="1004205"/>
                  <a:pt x="667129" y="1010768"/>
                </a:cubicBezTo>
                <a:cubicBezTo>
                  <a:pt x="667129" y="1018061"/>
                  <a:pt x="660567" y="1024625"/>
                  <a:pt x="653274" y="1024625"/>
                </a:cubicBezTo>
                <a:cubicBezTo>
                  <a:pt x="646711" y="1024625"/>
                  <a:pt x="640877" y="1018061"/>
                  <a:pt x="640877" y="1010768"/>
                </a:cubicBezTo>
                <a:cubicBezTo>
                  <a:pt x="640877" y="1004205"/>
                  <a:pt x="646711" y="998371"/>
                  <a:pt x="653274" y="998371"/>
                </a:cubicBezTo>
                <a:close/>
                <a:moveTo>
                  <a:pt x="582446" y="998371"/>
                </a:moveTo>
                <a:cubicBezTo>
                  <a:pt x="589738" y="998371"/>
                  <a:pt x="596301" y="1004205"/>
                  <a:pt x="596301" y="1010768"/>
                </a:cubicBezTo>
                <a:cubicBezTo>
                  <a:pt x="596301" y="1018061"/>
                  <a:pt x="589738" y="1024625"/>
                  <a:pt x="582446" y="1024625"/>
                </a:cubicBezTo>
                <a:cubicBezTo>
                  <a:pt x="574423" y="1024625"/>
                  <a:pt x="570047" y="1018061"/>
                  <a:pt x="570047" y="1010768"/>
                </a:cubicBezTo>
                <a:cubicBezTo>
                  <a:pt x="570047" y="1004205"/>
                  <a:pt x="574423" y="998371"/>
                  <a:pt x="582446" y="998371"/>
                </a:cubicBezTo>
                <a:close/>
                <a:moveTo>
                  <a:pt x="513636" y="998371"/>
                </a:moveTo>
                <a:cubicBezTo>
                  <a:pt x="521983" y="998371"/>
                  <a:pt x="528813" y="1004205"/>
                  <a:pt x="528813" y="1010768"/>
                </a:cubicBezTo>
                <a:cubicBezTo>
                  <a:pt x="528813" y="1018061"/>
                  <a:pt x="521983" y="1024625"/>
                  <a:pt x="513636" y="1024625"/>
                </a:cubicBezTo>
                <a:cubicBezTo>
                  <a:pt x="506046" y="1024625"/>
                  <a:pt x="499216" y="1018061"/>
                  <a:pt x="499216" y="1010768"/>
                </a:cubicBezTo>
                <a:cubicBezTo>
                  <a:pt x="499216" y="1004205"/>
                  <a:pt x="506046" y="998371"/>
                  <a:pt x="513636" y="998371"/>
                </a:cubicBezTo>
                <a:close/>
                <a:moveTo>
                  <a:pt x="439802" y="998371"/>
                </a:moveTo>
                <a:cubicBezTo>
                  <a:pt x="448365" y="998371"/>
                  <a:pt x="454592" y="1004205"/>
                  <a:pt x="454592" y="1010768"/>
                </a:cubicBezTo>
                <a:cubicBezTo>
                  <a:pt x="454592" y="1018061"/>
                  <a:pt x="448365" y="1024625"/>
                  <a:pt x="439802" y="1024625"/>
                </a:cubicBezTo>
                <a:cubicBezTo>
                  <a:pt x="432019" y="1024625"/>
                  <a:pt x="425014" y="1018061"/>
                  <a:pt x="425014" y="1010768"/>
                </a:cubicBezTo>
                <a:cubicBezTo>
                  <a:pt x="425014" y="1004205"/>
                  <a:pt x="432019" y="998371"/>
                  <a:pt x="439802" y="998371"/>
                </a:cubicBezTo>
                <a:close/>
                <a:moveTo>
                  <a:pt x="368040" y="998371"/>
                </a:moveTo>
                <a:cubicBezTo>
                  <a:pt x="376061" y="998371"/>
                  <a:pt x="380438" y="1004205"/>
                  <a:pt x="380438" y="1012227"/>
                </a:cubicBezTo>
                <a:cubicBezTo>
                  <a:pt x="380438" y="1018061"/>
                  <a:pt x="376061" y="1024625"/>
                  <a:pt x="368040" y="1024625"/>
                </a:cubicBezTo>
                <a:cubicBezTo>
                  <a:pt x="360747" y="1024625"/>
                  <a:pt x="354183" y="1018061"/>
                  <a:pt x="354183" y="1012227"/>
                </a:cubicBezTo>
                <a:cubicBezTo>
                  <a:pt x="354183" y="1004205"/>
                  <a:pt x="360747" y="998371"/>
                  <a:pt x="368040" y="998371"/>
                </a:cubicBezTo>
                <a:close/>
                <a:moveTo>
                  <a:pt x="297208" y="998371"/>
                </a:moveTo>
                <a:cubicBezTo>
                  <a:pt x="303771" y="998371"/>
                  <a:pt x="309606" y="1004205"/>
                  <a:pt x="309606" y="1012227"/>
                </a:cubicBezTo>
                <a:cubicBezTo>
                  <a:pt x="309606" y="1018061"/>
                  <a:pt x="303771" y="1024625"/>
                  <a:pt x="297208" y="1024625"/>
                </a:cubicBezTo>
                <a:cubicBezTo>
                  <a:pt x="289916" y="1024625"/>
                  <a:pt x="283352" y="1018061"/>
                  <a:pt x="283352" y="1012227"/>
                </a:cubicBezTo>
                <a:cubicBezTo>
                  <a:pt x="283352" y="1004205"/>
                  <a:pt x="289916" y="998371"/>
                  <a:pt x="297208" y="998371"/>
                </a:cubicBezTo>
                <a:close/>
                <a:moveTo>
                  <a:pt x="226379" y="998371"/>
                </a:moveTo>
                <a:cubicBezTo>
                  <a:pt x="232214" y="998371"/>
                  <a:pt x="238778" y="1004205"/>
                  <a:pt x="238778" y="1012227"/>
                </a:cubicBezTo>
                <a:cubicBezTo>
                  <a:pt x="238778" y="1018061"/>
                  <a:pt x="232214" y="1024625"/>
                  <a:pt x="226379" y="1024625"/>
                </a:cubicBezTo>
                <a:cubicBezTo>
                  <a:pt x="218357" y="1024625"/>
                  <a:pt x="212523" y="1018061"/>
                  <a:pt x="212523" y="1012227"/>
                </a:cubicBezTo>
                <a:cubicBezTo>
                  <a:pt x="212523" y="1004205"/>
                  <a:pt x="218357" y="998371"/>
                  <a:pt x="226379" y="998371"/>
                </a:cubicBezTo>
                <a:close/>
                <a:moveTo>
                  <a:pt x="154085" y="998371"/>
                </a:moveTo>
                <a:cubicBezTo>
                  <a:pt x="161377" y="998371"/>
                  <a:pt x="167941" y="1004205"/>
                  <a:pt x="167941" y="1012227"/>
                </a:cubicBezTo>
                <a:cubicBezTo>
                  <a:pt x="167941" y="1018061"/>
                  <a:pt x="161377" y="1024625"/>
                  <a:pt x="154085" y="1024625"/>
                </a:cubicBezTo>
                <a:cubicBezTo>
                  <a:pt x="147521" y="1024625"/>
                  <a:pt x="141687" y="1018061"/>
                  <a:pt x="141687" y="1012227"/>
                </a:cubicBezTo>
                <a:cubicBezTo>
                  <a:pt x="141687" y="1004205"/>
                  <a:pt x="147521" y="998371"/>
                  <a:pt x="154085" y="998371"/>
                </a:cubicBezTo>
                <a:close/>
                <a:moveTo>
                  <a:pt x="83255" y="998371"/>
                </a:moveTo>
                <a:cubicBezTo>
                  <a:pt x="90548" y="998371"/>
                  <a:pt x="97111" y="1004205"/>
                  <a:pt x="97111" y="1012227"/>
                </a:cubicBezTo>
                <a:cubicBezTo>
                  <a:pt x="97111" y="1018061"/>
                  <a:pt x="90548" y="1024625"/>
                  <a:pt x="83255" y="1024625"/>
                </a:cubicBezTo>
                <a:cubicBezTo>
                  <a:pt x="76692" y="1024625"/>
                  <a:pt x="70858" y="1018061"/>
                  <a:pt x="70858" y="1012227"/>
                </a:cubicBezTo>
                <a:cubicBezTo>
                  <a:pt x="70858" y="1004205"/>
                  <a:pt x="76692" y="998371"/>
                  <a:pt x="83255" y="998371"/>
                </a:cubicBezTo>
                <a:close/>
                <a:moveTo>
                  <a:pt x="12019" y="998371"/>
                </a:moveTo>
                <a:cubicBezTo>
                  <a:pt x="20264" y="998371"/>
                  <a:pt x="26260" y="1004205"/>
                  <a:pt x="26260" y="1012227"/>
                </a:cubicBezTo>
                <a:cubicBezTo>
                  <a:pt x="26260" y="1018061"/>
                  <a:pt x="20264" y="1024625"/>
                  <a:pt x="12019" y="1024625"/>
                </a:cubicBezTo>
                <a:cubicBezTo>
                  <a:pt x="4524" y="1024625"/>
                  <a:pt x="27" y="1018061"/>
                  <a:pt x="27" y="1012227"/>
                </a:cubicBezTo>
                <a:cubicBezTo>
                  <a:pt x="27" y="1004205"/>
                  <a:pt x="4524" y="998371"/>
                  <a:pt x="12019" y="998371"/>
                </a:cubicBezTo>
                <a:close/>
                <a:moveTo>
                  <a:pt x="870603" y="927542"/>
                </a:moveTo>
                <a:cubicBezTo>
                  <a:pt x="877167" y="927542"/>
                  <a:pt x="883001" y="933376"/>
                  <a:pt x="883001" y="939939"/>
                </a:cubicBezTo>
                <a:cubicBezTo>
                  <a:pt x="883001" y="947232"/>
                  <a:pt x="877167" y="953796"/>
                  <a:pt x="870603" y="953796"/>
                </a:cubicBezTo>
                <a:cubicBezTo>
                  <a:pt x="863310" y="953796"/>
                  <a:pt x="856747" y="947232"/>
                  <a:pt x="856747" y="939939"/>
                </a:cubicBezTo>
                <a:cubicBezTo>
                  <a:pt x="856747" y="933376"/>
                  <a:pt x="863310" y="927542"/>
                  <a:pt x="870603" y="927542"/>
                </a:cubicBezTo>
                <a:close/>
                <a:moveTo>
                  <a:pt x="799773" y="927542"/>
                </a:moveTo>
                <a:cubicBezTo>
                  <a:pt x="806337" y="927542"/>
                  <a:pt x="812171" y="933376"/>
                  <a:pt x="812171" y="939939"/>
                </a:cubicBezTo>
                <a:cubicBezTo>
                  <a:pt x="812171" y="947232"/>
                  <a:pt x="806337" y="953796"/>
                  <a:pt x="799773" y="953796"/>
                </a:cubicBezTo>
                <a:cubicBezTo>
                  <a:pt x="792481" y="953796"/>
                  <a:pt x="785917" y="947232"/>
                  <a:pt x="785917" y="939939"/>
                </a:cubicBezTo>
                <a:cubicBezTo>
                  <a:pt x="785917" y="933376"/>
                  <a:pt x="792481" y="927542"/>
                  <a:pt x="799773" y="927542"/>
                </a:cubicBezTo>
                <a:close/>
                <a:moveTo>
                  <a:pt x="724112" y="927542"/>
                </a:moveTo>
                <a:cubicBezTo>
                  <a:pt x="731405" y="927542"/>
                  <a:pt x="737968" y="933376"/>
                  <a:pt x="737968" y="939939"/>
                </a:cubicBezTo>
                <a:cubicBezTo>
                  <a:pt x="737968" y="947232"/>
                  <a:pt x="731405" y="953796"/>
                  <a:pt x="724112" y="953796"/>
                </a:cubicBezTo>
                <a:cubicBezTo>
                  <a:pt x="717548" y="953796"/>
                  <a:pt x="711714" y="947232"/>
                  <a:pt x="711714" y="939939"/>
                </a:cubicBezTo>
                <a:cubicBezTo>
                  <a:pt x="711714" y="933376"/>
                  <a:pt x="717548" y="927542"/>
                  <a:pt x="724112" y="927542"/>
                </a:cubicBezTo>
                <a:close/>
                <a:moveTo>
                  <a:pt x="653281" y="927542"/>
                </a:moveTo>
                <a:cubicBezTo>
                  <a:pt x="660573" y="927542"/>
                  <a:pt x="667137" y="933376"/>
                  <a:pt x="667137" y="939939"/>
                </a:cubicBezTo>
                <a:cubicBezTo>
                  <a:pt x="667137" y="947232"/>
                  <a:pt x="660573" y="953796"/>
                  <a:pt x="653281" y="953796"/>
                </a:cubicBezTo>
                <a:cubicBezTo>
                  <a:pt x="646718" y="953796"/>
                  <a:pt x="640884" y="947232"/>
                  <a:pt x="640884" y="939939"/>
                </a:cubicBezTo>
                <a:cubicBezTo>
                  <a:pt x="640884" y="933376"/>
                  <a:pt x="645259" y="927542"/>
                  <a:pt x="653281" y="927542"/>
                </a:cubicBezTo>
                <a:close/>
                <a:moveTo>
                  <a:pt x="582453" y="927542"/>
                </a:moveTo>
                <a:cubicBezTo>
                  <a:pt x="589745" y="927542"/>
                  <a:pt x="596309" y="933376"/>
                  <a:pt x="596309" y="939939"/>
                </a:cubicBezTo>
                <a:cubicBezTo>
                  <a:pt x="596309" y="947232"/>
                  <a:pt x="589745" y="953796"/>
                  <a:pt x="582453" y="953796"/>
                </a:cubicBezTo>
                <a:cubicBezTo>
                  <a:pt x="574430" y="953796"/>
                  <a:pt x="570054" y="947232"/>
                  <a:pt x="570054" y="939939"/>
                </a:cubicBezTo>
                <a:cubicBezTo>
                  <a:pt x="570054" y="933376"/>
                  <a:pt x="574430" y="927542"/>
                  <a:pt x="582453" y="927542"/>
                </a:cubicBezTo>
                <a:close/>
                <a:moveTo>
                  <a:pt x="513642" y="927542"/>
                </a:moveTo>
                <a:cubicBezTo>
                  <a:pt x="521990" y="927542"/>
                  <a:pt x="528820" y="933376"/>
                  <a:pt x="528820" y="939939"/>
                </a:cubicBezTo>
                <a:cubicBezTo>
                  <a:pt x="528820" y="947232"/>
                  <a:pt x="521990" y="953796"/>
                  <a:pt x="513642" y="953796"/>
                </a:cubicBezTo>
                <a:cubicBezTo>
                  <a:pt x="506053" y="953796"/>
                  <a:pt x="499223" y="947232"/>
                  <a:pt x="499223" y="939939"/>
                </a:cubicBezTo>
                <a:cubicBezTo>
                  <a:pt x="499223" y="933376"/>
                  <a:pt x="506053" y="927542"/>
                  <a:pt x="513642" y="927542"/>
                </a:cubicBezTo>
                <a:close/>
                <a:moveTo>
                  <a:pt x="439809" y="927542"/>
                </a:moveTo>
                <a:cubicBezTo>
                  <a:pt x="448372" y="927542"/>
                  <a:pt x="454599" y="933376"/>
                  <a:pt x="454599" y="939939"/>
                </a:cubicBezTo>
                <a:cubicBezTo>
                  <a:pt x="454599" y="947232"/>
                  <a:pt x="448372" y="953796"/>
                  <a:pt x="439809" y="953796"/>
                </a:cubicBezTo>
                <a:cubicBezTo>
                  <a:pt x="432026" y="953796"/>
                  <a:pt x="425021" y="947232"/>
                  <a:pt x="425021" y="939939"/>
                </a:cubicBezTo>
                <a:cubicBezTo>
                  <a:pt x="425021" y="933376"/>
                  <a:pt x="432026" y="927542"/>
                  <a:pt x="439809" y="927542"/>
                </a:cubicBezTo>
                <a:close/>
                <a:moveTo>
                  <a:pt x="368046" y="927542"/>
                </a:moveTo>
                <a:cubicBezTo>
                  <a:pt x="376068" y="927542"/>
                  <a:pt x="380444" y="933376"/>
                  <a:pt x="380444" y="939939"/>
                </a:cubicBezTo>
                <a:cubicBezTo>
                  <a:pt x="380444" y="947232"/>
                  <a:pt x="376068" y="953796"/>
                  <a:pt x="368046" y="953796"/>
                </a:cubicBezTo>
                <a:cubicBezTo>
                  <a:pt x="360754" y="953796"/>
                  <a:pt x="354191" y="947232"/>
                  <a:pt x="354191" y="939939"/>
                </a:cubicBezTo>
                <a:cubicBezTo>
                  <a:pt x="354191" y="933376"/>
                  <a:pt x="360754" y="927542"/>
                  <a:pt x="368046" y="927542"/>
                </a:cubicBezTo>
                <a:close/>
                <a:moveTo>
                  <a:pt x="297214" y="927542"/>
                </a:moveTo>
                <a:cubicBezTo>
                  <a:pt x="303777" y="927542"/>
                  <a:pt x="309612" y="933376"/>
                  <a:pt x="309612" y="939939"/>
                </a:cubicBezTo>
                <a:cubicBezTo>
                  <a:pt x="309612" y="947232"/>
                  <a:pt x="303777" y="953796"/>
                  <a:pt x="297214" y="953796"/>
                </a:cubicBezTo>
                <a:cubicBezTo>
                  <a:pt x="289922" y="953796"/>
                  <a:pt x="283359" y="947232"/>
                  <a:pt x="283359" y="939939"/>
                </a:cubicBezTo>
                <a:cubicBezTo>
                  <a:pt x="283359" y="933376"/>
                  <a:pt x="289922" y="927542"/>
                  <a:pt x="297214" y="927542"/>
                </a:cubicBezTo>
                <a:close/>
                <a:moveTo>
                  <a:pt x="226386" y="927542"/>
                </a:moveTo>
                <a:cubicBezTo>
                  <a:pt x="232220" y="927542"/>
                  <a:pt x="238784" y="933376"/>
                  <a:pt x="238784" y="939939"/>
                </a:cubicBezTo>
                <a:cubicBezTo>
                  <a:pt x="238784" y="947232"/>
                  <a:pt x="232220" y="953796"/>
                  <a:pt x="226386" y="953796"/>
                </a:cubicBezTo>
                <a:cubicBezTo>
                  <a:pt x="218363" y="953796"/>
                  <a:pt x="212530" y="947232"/>
                  <a:pt x="212530" y="939939"/>
                </a:cubicBezTo>
                <a:cubicBezTo>
                  <a:pt x="212530" y="933376"/>
                  <a:pt x="218363" y="927542"/>
                  <a:pt x="226386" y="927542"/>
                </a:cubicBezTo>
                <a:close/>
                <a:moveTo>
                  <a:pt x="154091" y="927542"/>
                </a:moveTo>
                <a:cubicBezTo>
                  <a:pt x="161383" y="927542"/>
                  <a:pt x="167947" y="933376"/>
                  <a:pt x="167947" y="939939"/>
                </a:cubicBezTo>
                <a:cubicBezTo>
                  <a:pt x="167947" y="947232"/>
                  <a:pt x="161383" y="953796"/>
                  <a:pt x="154091" y="953796"/>
                </a:cubicBezTo>
                <a:cubicBezTo>
                  <a:pt x="147527" y="953796"/>
                  <a:pt x="141693" y="947232"/>
                  <a:pt x="141693" y="939939"/>
                </a:cubicBezTo>
                <a:cubicBezTo>
                  <a:pt x="141693" y="933376"/>
                  <a:pt x="147527" y="927542"/>
                  <a:pt x="154091" y="927542"/>
                </a:cubicBezTo>
                <a:close/>
                <a:moveTo>
                  <a:pt x="83261" y="927542"/>
                </a:moveTo>
                <a:cubicBezTo>
                  <a:pt x="90554" y="927542"/>
                  <a:pt x="97117" y="933376"/>
                  <a:pt x="97117" y="939939"/>
                </a:cubicBezTo>
                <a:cubicBezTo>
                  <a:pt x="97117" y="947232"/>
                  <a:pt x="90554" y="953796"/>
                  <a:pt x="83261" y="953796"/>
                </a:cubicBezTo>
                <a:cubicBezTo>
                  <a:pt x="76698" y="953796"/>
                  <a:pt x="70864" y="947232"/>
                  <a:pt x="70864" y="939939"/>
                </a:cubicBezTo>
                <a:cubicBezTo>
                  <a:pt x="70864" y="933376"/>
                  <a:pt x="76698" y="927542"/>
                  <a:pt x="83261" y="927542"/>
                </a:cubicBezTo>
                <a:close/>
                <a:moveTo>
                  <a:pt x="12025" y="927542"/>
                </a:moveTo>
                <a:cubicBezTo>
                  <a:pt x="20270" y="927542"/>
                  <a:pt x="26266" y="933376"/>
                  <a:pt x="26266" y="939939"/>
                </a:cubicBezTo>
                <a:cubicBezTo>
                  <a:pt x="26266" y="947232"/>
                  <a:pt x="20270" y="953796"/>
                  <a:pt x="12025" y="953796"/>
                </a:cubicBezTo>
                <a:cubicBezTo>
                  <a:pt x="4530" y="953796"/>
                  <a:pt x="33" y="947232"/>
                  <a:pt x="33" y="939939"/>
                </a:cubicBezTo>
                <a:cubicBezTo>
                  <a:pt x="33" y="933376"/>
                  <a:pt x="4530" y="927542"/>
                  <a:pt x="12025" y="927542"/>
                </a:cubicBezTo>
                <a:close/>
                <a:moveTo>
                  <a:pt x="6581764" y="924168"/>
                </a:moveTo>
                <a:cubicBezTo>
                  <a:pt x="6589547" y="924168"/>
                  <a:pt x="6596552" y="928543"/>
                  <a:pt x="6596552" y="936565"/>
                </a:cubicBezTo>
                <a:cubicBezTo>
                  <a:pt x="6596552" y="943858"/>
                  <a:pt x="6589547" y="950422"/>
                  <a:pt x="6581764" y="950422"/>
                </a:cubicBezTo>
                <a:cubicBezTo>
                  <a:pt x="6573202" y="950422"/>
                  <a:pt x="6566976" y="943858"/>
                  <a:pt x="6566976" y="936565"/>
                </a:cubicBezTo>
                <a:cubicBezTo>
                  <a:pt x="6566976" y="928543"/>
                  <a:pt x="6573202" y="924168"/>
                  <a:pt x="6581764" y="924168"/>
                </a:cubicBezTo>
                <a:close/>
                <a:moveTo>
                  <a:pt x="6510933" y="924168"/>
                </a:moveTo>
                <a:cubicBezTo>
                  <a:pt x="6518717" y="924168"/>
                  <a:pt x="6525722" y="928543"/>
                  <a:pt x="6525722" y="936565"/>
                </a:cubicBezTo>
                <a:cubicBezTo>
                  <a:pt x="6525722" y="943858"/>
                  <a:pt x="6518717" y="950422"/>
                  <a:pt x="6510933" y="950422"/>
                </a:cubicBezTo>
                <a:cubicBezTo>
                  <a:pt x="6502371" y="950422"/>
                  <a:pt x="6496144" y="943858"/>
                  <a:pt x="6496144" y="936565"/>
                </a:cubicBezTo>
                <a:cubicBezTo>
                  <a:pt x="6496144" y="928543"/>
                  <a:pt x="6502371" y="924168"/>
                  <a:pt x="6510933" y="924168"/>
                </a:cubicBezTo>
                <a:close/>
                <a:moveTo>
                  <a:pt x="6440492" y="924168"/>
                </a:moveTo>
                <a:cubicBezTo>
                  <a:pt x="6448081" y="924168"/>
                  <a:pt x="6454911" y="928543"/>
                  <a:pt x="6454911" y="936565"/>
                </a:cubicBezTo>
                <a:cubicBezTo>
                  <a:pt x="6454911" y="943858"/>
                  <a:pt x="6448081" y="950422"/>
                  <a:pt x="6440492" y="950422"/>
                </a:cubicBezTo>
                <a:cubicBezTo>
                  <a:pt x="6432145" y="950422"/>
                  <a:pt x="6425315" y="943858"/>
                  <a:pt x="6425315" y="936565"/>
                </a:cubicBezTo>
                <a:cubicBezTo>
                  <a:pt x="6425315" y="928543"/>
                  <a:pt x="6432145" y="924168"/>
                  <a:pt x="6440492" y="924168"/>
                </a:cubicBezTo>
                <a:close/>
                <a:moveTo>
                  <a:pt x="6368340" y="924168"/>
                </a:moveTo>
                <a:cubicBezTo>
                  <a:pt x="6376362" y="924168"/>
                  <a:pt x="6380737" y="928543"/>
                  <a:pt x="6380737" y="936565"/>
                </a:cubicBezTo>
                <a:cubicBezTo>
                  <a:pt x="6380737" y="943858"/>
                  <a:pt x="6376362" y="950422"/>
                  <a:pt x="6368340" y="950422"/>
                </a:cubicBezTo>
                <a:cubicBezTo>
                  <a:pt x="6361047" y="950422"/>
                  <a:pt x="6354484" y="943858"/>
                  <a:pt x="6354484" y="936565"/>
                </a:cubicBezTo>
                <a:cubicBezTo>
                  <a:pt x="6354484" y="928543"/>
                  <a:pt x="6361047" y="924168"/>
                  <a:pt x="6368340" y="924168"/>
                </a:cubicBezTo>
                <a:close/>
                <a:moveTo>
                  <a:pt x="6297511" y="924168"/>
                </a:moveTo>
                <a:cubicBezTo>
                  <a:pt x="6304074" y="924168"/>
                  <a:pt x="6309908" y="928543"/>
                  <a:pt x="6309908" y="936565"/>
                </a:cubicBezTo>
                <a:cubicBezTo>
                  <a:pt x="6309908" y="943858"/>
                  <a:pt x="6304074" y="950422"/>
                  <a:pt x="6297511" y="950422"/>
                </a:cubicBezTo>
                <a:cubicBezTo>
                  <a:pt x="6290218" y="950422"/>
                  <a:pt x="6283655" y="943858"/>
                  <a:pt x="6283655" y="936565"/>
                </a:cubicBezTo>
                <a:cubicBezTo>
                  <a:pt x="6283655" y="928543"/>
                  <a:pt x="6290218" y="924168"/>
                  <a:pt x="6297511" y="924168"/>
                </a:cubicBezTo>
                <a:close/>
                <a:moveTo>
                  <a:pt x="6226679" y="924168"/>
                </a:moveTo>
                <a:cubicBezTo>
                  <a:pt x="6233242" y="924168"/>
                  <a:pt x="6239076" y="928543"/>
                  <a:pt x="6239076" y="936565"/>
                </a:cubicBezTo>
                <a:cubicBezTo>
                  <a:pt x="6239076" y="943858"/>
                  <a:pt x="6233242" y="950422"/>
                  <a:pt x="6226679" y="950422"/>
                </a:cubicBezTo>
                <a:cubicBezTo>
                  <a:pt x="6219386" y="950422"/>
                  <a:pt x="6212823" y="943858"/>
                  <a:pt x="6212823" y="936565"/>
                </a:cubicBezTo>
                <a:cubicBezTo>
                  <a:pt x="6212823" y="928543"/>
                  <a:pt x="6219386" y="924168"/>
                  <a:pt x="6226679" y="924168"/>
                </a:cubicBezTo>
                <a:close/>
                <a:moveTo>
                  <a:pt x="6154391" y="924168"/>
                </a:moveTo>
                <a:cubicBezTo>
                  <a:pt x="6161684" y="924168"/>
                  <a:pt x="6168247" y="928543"/>
                  <a:pt x="6168247" y="936565"/>
                </a:cubicBezTo>
                <a:cubicBezTo>
                  <a:pt x="6168247" y="943858"/>
                  <a:pt x="6161684" y="950422"/>
                  <a:pt x="6154391" y="950422"/>
                </a:cubicBezTo>
                <a:cubicBezTo>
                  <a:pt x="6147828" y="950422"/>
                  <a:pt x="6141994" y="943858"/>
                  <a:pt x="6141994" y="936565"/>
                </a:cubicBezTo>
                <a:cubicBezTo>
                  <a:pt x="6141994" y="928543"/>
                  <a:pt x="6147828" y="924168"/>
                  <a:pt x="6154391" y="924168"/>
                </a:cubicBezTo>
                <a:close/>
                <a:moveTo>
                  <a:pt x="6083559" y="924168"/>
                </a:moveTo>
                <a:cubicBezTo>
                  <a:pt x="6090852" y="924168"/>
                  <a:pt x="6097415" y="930002"/>
                  <a:pt x="6097415" y="936565"/>
                </a:cubicBezTo>
                <a:cubicBezTo>
                  <a:pt x="6097415" y="943858"/>
                  <a:pt x="6090852" y="950422"/>
                  <a:pt x="6083559" y="950422"/>
                </a:cubicBezTo>
                <a:cubicBezTo>
                  <a:pt x="6076996" y="950422"/>
                  <a:pt x="6071162" y="943858"/>
                  <a:pt x="6071162" y="936565"/>
                </a:cubicBezTo>
                <a:cubicBezTo>
                  <a:pt x="6071162" y="930002"/>
                  <a:pt x="6076996" y="924168"/>
                  <a:pt x="6083559" y="924168"/>
                </a:cubicBezTo>
                <a:close/>
                <a:moveTo>
                  <a:pt x="6011748" y="924168"/>
                </a:moveTo>
                <a:cubicBezTo>
                  <a:pt x="6019532" y="924168"/>
                  <a:pt x="6026537" y="930002"/>
                  <a:pt x="6026537" y="936565"/>
                </a:cubicBezTo>
                <a:cubicBezTo>
                  <a:pt x="6026537" y="943858"/>
                  <a:pt x="6019532" y="950422"/>
                  <a:pt x="6011748" y="950422"/>
                </a:cubicBezTo>
                <a:cubicBezTo>
                  <a:pt x="6003186" y="950422"/>
                  <a:pt x="5998516" y="943858"/>
                  <a:pt x="5996959" y="936565"/>
                </a:cubicBezTo>
                <a:cubicBezTo>
                  <a:pt x="5996959" y="930002"/>
                  <a:pt x="6003186" y="924168"/>
                  <a:pt x="6011748" y="924168"/>
                </a:cubicBezTo>
                <a:close/>
                <a:moveTo>
                  <a:pt x="5940548" y="924168"/>
                </a:moveTo>
                <a:cubicBezTo>
                  <a:pt x="5948896" y="924168"/>
                  <a:pt x="5955726" y="930002"/>
                  <a:pt x="5955726" y="936565"/>
                </a:cubicBezTo>
                <a:cubicBezTo>
                  <a:pt x="5955726" y="943858"/>
                  <a:pt x="5948896" y="950422"/>
                  <a:pt x="5940548" y="950422"/>
                </a:cubicBezTo>
                <a:cubicBezTo>
                  <a:pt x="5932960" y="950422"/>
                  <a:pt x="5926130" y="943858"/>
                  <a:pt x="5926130" y="936565"/>
                </a:cubicBezTo>
                <a:cubicBezTo>
                  <a:pt x="5926130" y="930002"/>
                  <a:pt x="5932960" y="924168"/>
                  <a:pt x="5940548" y="924168"/>
                </a:cubicBezTo>
                <a:close/>
                <a:moveTo>
                  <a:pt x="5870088" y="924168"/>
                </a:moveTo>
                <a:cubicBezTo>
                  <a:pt x="5878650" y="924168"/>
                  <a:pt x="5884877" y="930002"/>
                  <a:pt x="5884877" y="936565"/>
                </a:cubicBezTo>
                <a:cubicBezTo>
                  <a:pt x="5884877" y="943858"/>
                  <a:pt x="5878650" y="950422"/>
                  <a:pt x="5870088" y="950422"/>
                </a:cubicBezTo>
                <a:cubicBezTo>
                  <a:pt x="5862304" y="950422"/>
                  <a:pt x="5855299" y="943858"/>
                  <a:pt x="5855299" y="936565"/>
                </a:cubicBezTo>
                <a:cubicBezTo>
                  <a:pt x="5855299" y="930002"/>
                  <a:pt x="5862304" y="924168"/>
                  <a:pt x="5870088" y="924168"/>
                </a:cubicBezTo>
                <a:close/>
                <a:moveTo>
                  <a:pt x="5798325" y="924168"/>
                </a:moveTo>
                <a:cubicBezTo>
                  <a:pt x="5806347" y="924168"/>
                  <a:pt x="5810722" y="930002"/>
                  <a:pt x="5810722" y="936565"/>
                </a:cubicBezTo>
                <a:cubicBezTo>
                  <a:pt x="5810722" y="943858"/>
                  <a:pt x="5806347" y="950422"/>
                  <a:pt x="5798325" y="950422"/>
                </a:cubicBezTo>
                <a:cubicBezTo>
                  <a:pt x="5791032" y="950422"/>
                  <a:pt x="5784469" y="943858"/>
                  <a:pt x="5784469" y="936565"/>
                </a:cubicBezTo>
                <a:cubicBezTo>
                  <a:pt x="5784469" y="930002"/>
                  <a:pt x="5791032" y="924168"/>
                  <a:pt x="5798325" y="924168"/>
                </a:cubicBezTo>
                <a:close/>
                <a:moveTo>
                  <a:pt x="5724122" y="924168"/>
                </a:moveTo>
                <a:cubicBezTo>
                  <a:pt x="5730685" y="924168"/>
                  <a:pt x="5736519" y="930002"/>
                  <a:pt x="5736519" y="936565"/>
                </a:cubicBezTo>
                <a:cubicBezTo>
                  <a:pt x="5736519" y="943858"/>
                  <a:pt x="5730685" y="950422"/>
                  <a:pt x="5724122" y="950422"/>
                </a:cubicBezTo>
                <a:cubicBezTo>
                  <a:pt x="5716100" y="950422"/>
                  <a:pt x="5710266" y="943858"/>
                  <a:pt x="5710266" y="936565"/>
                </a:cubicBezTo>
                <a:cubicBezTo>
                  <a:pt x="5710266" y="930002"/>
                  <a:pt x="5716100" y="924168"/>
                  <a:pt x="5724122" y="924168"/>
                </a:cubicBezTo>
                <a:close/>
                <a:moveTo>
                  <a:pt x="5653291" y="924168"/>
                </a:moveTo>
                <a:cubicBezTo>
                  <a:pt x="5659125" y="924168"/>
                  <a:pt x="5665688" y="930002"/>
                  <a:pt x="5665688" y="936565"/>
                </a:cubicBezTo>
                <a:cubicBezTo>
                  <a:pt x="5665688" y="943858"/>
                  <a:pt x="5659125" y="950422"/>
                  <a:pt x="5653291" y="950422"/>
                </a:cubicBezTo>
                <a:cubicBezTo>
                  <a:pt x="5645269" y="950422"/>
                  <a:pt x="5639435" y="943858"/>
                  <a:pt x="5639435" y="936565"/>
                </a:cubicBezTo>
                <a:cubicBezTo>
                  <a:pt x="5639435" y="930002"/>
                  <a:pt x="5645269" y="924168"/>
                  <a:pt x="5653291" y="924168"/>
                </a:cubicBezTo>
                <a:close/>
                <a:moveTo>
                  <a:pt x="5581002" y="924168"/>
                </a:moveTo>
                <a:cubicBezTo>
                  <a:pt x="5588295" y="924168"/>
                  <a:pt x="5594858" y="930002"/>
                  <a:pt x="5594858" y="936565"/>
                </a:cubicBezTo>
                <a:cubicBezTo>
                  <a:pt x="5594858" y="943858"/>
                  <a:pt x="5588295" y="950422"/>
                  <a:pt x="5581002" y="950422"/>
                </a:cubicBezTo>
                <a:cubicBezTo>
                  <a:pt x="5574439" y="950422"/>
                  <a:pt x="5568605" y="943858"/>
                  <a:pt x="5568605" y="936565"/>
                </a:cubicBezTo>
                <a:cubicBezTo>
                  <a:pt x="5568605" y="930002"/>
                  <a:pt x="5574439" y="924168"/>
                  <a:pt x="5581002" y="924168"/>
                </a:cubicBezTo>
                <a:close/>
                <a:moveTo>
                  <a:pt x="5510171" y="924168"/>
                </a:moveTo>
                <a:cubicBezTo>
                  <a:pt x="5517464" y="924168"/>
                  <a:pt x="5524027" y="930002"/>
                  <a:pt x="5524027" y="936565"/>
                </a:cubicBezTo>
                <a:cubicBezTo>
                  <a:pt x="5524027" y="943858"/>
                  <a:pt x="5517464" y="950422"/>
                  <a:pt x="5510171" y="950422"/>
                </a:cubicBezTo>
                <a:cubicBezTo>
                  <a:pt x="5503608" y="950422"/>
                  <a:pt x="5497774" y="943858"/>
                  <a:pt x="5497774" y="936565"/>
                </a:cubicBezTo>
                <a:cubicBezTo>
                  <a:pt x="5497774" y="930002"/>
                  <a:pt x="5503608" y="924168"/>
                  <a:pt x="5510171" y="924168"/>
                </a:cubicBezTo>
                <a:close/>
                <a:moveTo>
                  <a:pt x="5438937" y="924168"/>
                </a:moveTo>
                <a:cubicBezTo>
                  <a:pt x="5447182" y="924168"/>
                  <a:pt x="5453178" y="930002"/>
                  <a:pt x="5453178" y="936565"/>
                </a:cubicBezTo>
                <a:cubicBezTo>
                  <a:pt x="5453178" y="943858"/>
                  <a:pt x="5447182" y="950422"/>
                  <a:pt x="5438937" y="950422"/>
                </a:cubicBezTo>
                <a:cubicBezTo>
                  <a:pt x="5431442" y="950422"/>
                  <a:pt x="5426945" y="943858"/>
                  <a:pt x="5426945" y="936565"/>
                </a:cubicBezTo>
                <a:cubicBezTo>
                  <a:pt x="5426945" y="930002"/>
                  <a:pt x="5431442" y="924168"/>
                  <a:pt x="5438937" y="924168"/>
                </a:cubicBezTo>
                <a:close/>
                <a:moveTo>
                  <a:pt x="5367530" y="924168"/>
                </a:moveTo>
                <a:cubicBezTo>
                  <a:pt x="5376092" y="924168"/>
                  <a:pt x="5382318" y="930002"/>
                  <a:pt x="5382318" y="936565"/>
                </a:cubicBezTo>
                <a:cubicBezTo>
                  <a:pt x="5382318" y="943858"/>
                  <a:pt x="5376092" y="950422"/>
                  <a:pt x="5367530" y="950422"/>
                </a:cubicBezTo>
                <a:cubicBezTo>
                  <a:pt x="5359747" y="950422"/>
                  <a:pt x="5352742" y="943858"/>
                  <a:pt x="5352742" y="936565"/>
                </a:cubicBezTo>
                <a:cubicBezTo>
                  <a:pt x="5352742" y="930002"/>
                  <a:pt x="5359747" y="924168"/>
                  <a:pt x="5367530" y="924168"/>
                </a:cubicBezTo>
                <a:close/>
                <a:moveTo>
                  <a:pt x="5296699" y="924168"/>
                </a:moveTo>
                <a:cubicBezTo>
                  <a:pt x="5305261" y="924168"/>
                  <a:pt x="5311488" y="930002"/>
                  <a:pt x="5311488" y="936565"/>
                </a:cubicBezTo>
                <a:cubicBezTo>
                  <a:pt x="5311488" y="943858"/>
                  <a:pt x="5305261" y="950422"/>
                  <a:pt x="5296699" y="950422"/>
                </a:cubicBezTo>
                <a:cubicBezTo>
                  <a:pt x="5288915" y="950422"/>
                  <a:pt x="5281910" y="943858"/>
                  <a:pt x="5281910" y="936565"/>
                </a:cubicBezTo>
                <a:cubicBezTo>
                  <a:pt x="5281910" y="930002"/>
                  <a:pt x="5288915" y="924168"/>
                  <a:pt x="5296699" y="924168"/>
                </a:cubicBezTo>
                <a:close/>
                <a:moveTo>
                  <a:pt x="5225869" y="924168"/>
                </a:moveTo>
                <a:cubicBezTo>
                  <a:pt x="5234431" y="924168"/>
                  <a:pt x="5240657" y="930002"/>
                  <a:pt x="5240657" y="936565"/>
                </a:cubicBezTo>
                <a:cubicBezTo>
                  <a:pt x="5240657" y="943858"/>
                  <a:pt x="5234431" y="950422"/>
                  <a:pt x="5225869" y="950422"/>
                </a:cubicBezTo>
                <a:cubicBezTo>
                  <a:pt x="5217307" y="950422"/>
                  <a:pt x="5211081" y="943858"/>
                  <a:pt x="5211081" y="936565"/>
                </a:cubicBezTo>
                <a:cubicBezTo>
                  <a:pt x="5211081" y="930002"/>
                  <a:pt x="5217307" y="924168"/>
                  <a:pt x="5225869" y="924168"/>
                </a:cubicBezTo>
                <a:close/>
                <a:moveTo>
                  <a:pt x="5154105" y="924168"/>
                </a:moveTo>
                <a:cubicBezTo>
                  <a:pt x="5162127" y="924168"/>
                  <a:pt x="5166502" y="930002"/>
                  <a:pt x="5166502" y="936565"/>
                </a:cubicBezTo>
                <a:cubicBezTo>
                  <a:pt x="5166502" y="943858"/>
                  <a:pt x="5162127" y="950422"/>
                  <a:pt x="5154105" y="950422"/>
                </a:cubicBezTo>
                <a:cubicBezTo>
                  <a:pt x="5146083" y="950422"/>
                  <a:pt x="5140249" y="943858"/>
                  <a:pt x="5140249" y="936565"/>
                </a:cubicBezTo>
                <a:cubicBezTo>
                  <a:pt x="5140249" y="930002"/>
                  <a:pt x="5146083" y="924168"/>
                  <a:pt x="5154105" y="924168"/>
                </a:cubicBezTo>
                <a:close/>
                <a:moveTo>
                  <a:pt x="5083276" y="924168"/>
                </a:moveTo>
                <a:cubicBezTo>
                  <a:pt x="5089110" y="924168"/>
                  <a:pt x="5095673" y="930002"/>
                  <a:pt x="5095673" y="936565"/>
                </a:cubicBezTo>
                <a:cubicBezTo>
                  <a:pt x="5095673" y="943858"/>
                  <a:pt x="5089110" y="950422"/>
                  <a:pt x="5083276" y="950422"/>
                </a:cubicBezTo>
                <a:cubicBezTo>
                  <a:pt x="5075254" y="950422"/>
                  <a:pt x="5069420" y="943858"/>
                  <a:pt x="5069420" y="936565"/>
                </a:cubicBezTo>
                <a:cubicBezTo>
                  <a:pt x="5069420" y="930002"/>
                  <a:pt x="5075254" y="924168"/>
                  <a:pt x="5083276" y="924168"/>
                </a:cubicBezTo>
                <a:close/>
                <a:moveTo>
                  <a:pt x="5012445" y="924168"/>
                </a:moveTo>
                <a:cubicBezTo>
                  <a:pt x="5018279" y="924168"/>
                  <a:pt x="5024842" y="930002"/>
                  <a:pt x="5024842" y="936565"/>
                </a:cubicBezTo>
                <a:cubicBezTo>
                  <a:pt x="5024842" y="943858"/>
                  <a:pt x="5018279" y="950422"/>
                  <a:pt x="5012445" y="950422"/>
                </a:cubicBezTo>
                <a:cubicBezTo>
                  <a:pt x="5004423" y="950422"/>
                  <a:pt x="4998589" y="943858"/>
                  <a:pt x="4998589" y="938024"/>
                </a:cubicBezTo>
                <a:cubicBezTo>
                  <a:pt x="4998589" y="930002"/>
                  <a:pt x="5004423" y="924168"/>
                  <a:pt x="5012445" y="924168"/>
                </a:cubicBezTo>
                <a:close/>
                <a:moveTo>
                  <a:pt x="4940157" y="924168"/>
                </a:moveTo>
                <a:cubicBezTo>
                  <a:pt x="4948179" y="924168"/>
                  <a:pt x="4954013" y="930002"/>
                  <a:pt x="4954013" y="938024"/>
                </a:cubicBezTo>
                <a:cubicBezTo>
                  <a:pt x="4954013" y="943858"/>
                  <a:pt x="4948179" y="950422"/>
                  <a:pt x="4940157" y="950422"/>
                </a:cubicBezTo>
                <a:cubicBezTo>
                  <a:pt x="4934323" y="950422"/>
                  <a:pt x="4927760" y="943858"/>
                  <a:pt x="4927760" y="938024"/>
                </a:cubicBezTo>
                <a:cubicBezTo>
                  <a:pt x="4927760" y="930002"/>
                  <a:pt x="4934323" y="924168"/>
                  <a:pt x="4940157" y="924168"/>
                </a:cubicBezTo>
                <a:close/>
                <a:moveTo>
                  <a:pt x="4865953" y="924168"/>
                </a:moveTo>
                <a:cubicBezTo>
                  <a:pt x="4873975" y="924168"/>
                  <a:pt x="4879809" y="930002"/>
                  <a:pt x="4879809" y="938024"/>
                </a:cubicBezTo>
                <a:cubicBezTo>
                  <a:pt x="4879809" y="943858"/>
                  <a:pt x="4873975" y="950422"/>
                  <a:pt x="4865953" y="950422"/>
                </a:cubicBezTo>
                <a:cubicBezTo>
                  <a:pt x="4860119" y="950422"/>
                  <a:pt x="4853556" y="943858"/>
                  <a:pt x="4853556" y="938024"/>
                </a:cubicBezTo>
                <a:cubicBezTo>
                  <a:pt x="4853556" y="930002"/>
                  <a:pt x="4858661" y="924168"/>
                  <a:pt x="4865953" y="924168"/>
                </a:cubicBezTo>
                <a:close/>
                <a:moveTo>
                  <a:pt x="4797514" y="924168"/>
                </a:moveTo>
                <a:cubicBezTo>
                  <a:pt x="4806076" y="924168"/>
                  <a:pt x="4812303" y="930002"/>
                  <a:pt x="4812303" y="938024"/>
                </a:cubicBezTo>
                <a:cubicBezTo>
                  <a:pt x="4812303" y="943858"/>
                  <a:pt x="4806076" y="950422"/>
                  <a:pt x="4797514" y="950422"/>
                </a:cubicBezTo>
                <a:cubicBezTo>
                  <a:pt x="4789730" y="950422"/>
                  <a:pt x="4782725" y="943858"/>
                  <a:pt x="4782725" y="938024"/>
                </a:cubicBezTo>
                <a:cubicBezTo>
                  <a:pt x="4782725" y="930002"/>
                  <a:pt x="4789730" y="924168"/>
                  <a:pt x="4797514" y="924168"/>
                </a:cubicBezTo>
                <a:close/>
                <a:moveTo>
                  <a:pt x="4726684" y="924168"/>
                </a:moveTo>
                <a:cubicBezTo>
                  <a:pt x="4735246" y="924168"/>
                  <a:pt x="4741472" y="930002"/>
                  <a:pt x="4741472" y="938024"/>
                </a:cubicBezTo>
                <a:cubicBezTo>
                  <a:pt x="4741472" y="943858"/>
                  <a:pt x="4735246" y="950422"/>
                  <a:pt x="4726684" y="950422"/>
                </a:cubicBezTo>
                <a:cubicBezTo>
                  <a:pt x="4718122" y="950422"/>
                  <a:pt x="4711896" y="943858"/>
                  <a:pt x="4711896" y="938024"/>
                </a:cubicBezTo>
                <a:cubicBezTo>
                  <a:pt x="4711896" y="930002"/>
                  <a:pt x="4718122" y="924168"/>
                  <a:pt x="4726684" y="924168"/>
                </a:cubicBezTo>
                <a:close/>
                <a:moveTo>
                  <a:pt x="4655853" y="924168"/>
                </a:moveTo>
                <a:cubicBezTo>
                  <a:pt x="4663637" y="924168"/>
                  <a:pt x="4670642" y="930002"/>
                  <a:pt x="4670642" y="938024"/>
                </a:cubicBezTo>
                <a:cubicBezTo>
                  <a:pt x="4670642" y="943858"/>
                  <a:pt x="4663637" y="950422"/>
                  <a:pt x="4655853" y="950422"/>
                </a:cubicBezTo>
                <a:cubicBezTo>
                  <a:pt x="4647291" y="950422"/>
                  <a:pt x="4641064" y="943858"/>
                  <a:pt x="4641064" y="938024"/>
                </a:cubicBezTo>
                <a:cubicBezTo>
                  <a:pt x="4641064" y="930002"/>
                  <a:pt x="4647291" y="924168"/>
                  <a:pt x="4655853" y="924168"/>
                </a:cubicBezTo>
                <a:close/>
                <a:moveTo>
                  <a:pt x="4584091" y="924168"/>
                </a:moveTo>
                <a:cubicBezTo>
                  <a:pt x="4591384" y="924168"/>
                  <a:pt x="4596488" y="930002"/>
                  <a:pt x="4596488" y="938024"/>
                </a:cubicBezTo>
                <a:cubicBezTo>
                  <a:pt x="4596488" y="943858"/>
                  <a:pt x="4591384" y="950422"/>
                  <a:pt x="4584091" y="950422"/>
                </a:cubicBezTo>
                <a:cubicBezTo>
                  <a:pt x="4576069" y="950422"/>
                  <a:pt x="4570235" y="943858"/>
                  <a:pt x="4570235" y="938024"/>
                </a:cubicBezTo>
                <a:cubicBezTo>
                  <a:pt x="4570235" y="930002"/>
                  <a:pt x="4576069" y="924168"/>
                  <a:pt x="4584091" y="924168"/>
                </a:cubicBezTo>
                <a:close/>
                <a:moveTo>
                  <a:pt x="4513260" y="924168"/>
                </a:moveTo>
                <a:cubicBezTo>
                  <a:pt x="4519094" y="924168"/>
                  <a:pt x="4525657" y="930002"/>
                  <a:pt x="4525657" y="938024"/>
                </a:cubicBezTo>
                <a:cubicBezTo>
                  <a:pt x="4525657" y="943858"/>
                  <a:pt x="4519094" y="950422"/>
                  <a:pt x="4513260" y="950422"/>
                </a:cubicBezTo>
                <a:cubicBezTo>
                  <a:pt x="4505238" y="950422"/>
                  <a:pt x="4499404" y="943858"/>
                  <a:pt x="4499404" y="938024"/>
                </a:cubicBezTo>
                <a:cubicBezTo>
                  <a:pt x="4499404" y="930002"/>
                  <a:pt x="4505238" y="924168"/>
                  <a:pt x="4513260" y="924168"/>
                </a:cubicBezTo>
                <a:close/>
                <a:moveTo>
                  <a:pt x="4439056" y="924168"/>
                </a:moveTo>
                <a:cubicBezTo>
                  <a:pt x="4445619" y="924168"/>
                  <a:pt x="4451453" y="930002"/>
                  <a:pt x="4451453" y="938024"/>
                </a:cubicBezTo>
                <a:cubicBezTo>
                  <a:pt x="4451453" y="943858"/>
                  <a:pt x="4445619" y="950422"/>
                  <a:pt x="4439056" y="950422"/>
                </a:cubicBezTo>
                <a:cubicBezTo>
                  <a:pt x="4431763" y="950422"/>
                  <a:pt x="4425200" y="943858"/>
                  <a:pt x="4425200" y="938024"/>
                </a:cubicBezTo>
                <a:cubicBezTo>
                  <a:pt x="4425200" y="930002"/>
                  <a:pt x="4431763" y="924168"/>
                  <a:pt x="4439056" y="924168"/>
                </a:cubicBezTo>
                <a:close/>
                <a:moveTo>
                  <a:pt x="4366768" y="924168"/>
                </a:moveTo>
                <a:cubicBezTo>
                  <a:pt x="4374790" y="924168"/>
                  <a:pt x="4380624" y="930002"/>
                  <a:pt x="4380624" y="938024"/>
                </a:cubicBezTo>
                <a:cubicBezTo>
                  <a:pt x="4380624" y="943858"/>
                  <a:pt x="4374790" y="950422"/>
                  <a:pt x="4366768" y="950422"/>
                </a:cubicBezTo>
                <a:cubicBezTo>
                  <a:pt x="4360934" y="950422"/>
                  <a:pt x="4354371" y="943858"/>
                  <a:pt x="4354371" y="938024"/>
                </a:cubicBezTo>
                <a:cubicBezTo>
                  <a:pt x="4354371" y="930002"/>
                  <a:pt x="4360934" y="924168"/>
                  <a:pt x="4366768" y="924168"/>
                </a:cubicBezTo>
                <a:close/>
                <a:moveTo>
                  <a:pt x="4295937" y="924168"/>
                </a:moveTo>
                <a:cubicBezTo>
                  <a:pt x="4303959" y="924168"/>
                  <a:pt x="4309793" y="930002"/>
                  <a:pt x="4309793" y="938024"/>
                </a:cubicBezTo>
                <a:cubicBezTo>
                  <a:pt x="4309793" y="943858"/>
                  <a:pt x="4303959" y="950422"/>
                  <a:pt x="4295937" y="950422"/>
                </a:cubicBezTo>
                <a:cubicBezTo>
                  <a:pt x="4290103" y="950422"/>
                  <a:pt x="4283540" y="943858"/>
                  <a:pt x="4283540" y="938024"/>
                </a:cubicBezTo>
                <a:cubicBezTo>
                  <a:pt x="4283540" y="930002"/>
                  <a:pt x="4290103" y="924168"/>
                  <a:pt x="4295937" y="924168"/>
                </a:cubicBezTo>
                <a:close/>
                <a:moveTo>
                  <a:pt x="4225107" y="924168"/>
                </a:moveTo>
                <a:cubicBezTo>
                  <a:pt x="4233129" y="924168"/>
                  <a:pt x="4238963" y="930002"/>
                  <a:pt x="4238963" y="938024"/>
                </a:cubicBezTo>
                <a:cubicBezTo>
                  <a:pt x="4238963" y="943858"/>
                  <a:pt x="4233129" y="950422"/>
                  <a:pt x="4225107" y="950422"/>
                </a:cubicBezTo>
                <a:cubicBezTo>
                  <a:pt x="4217085" y="950422"/>
                  <a:pt x="4212710" y="943858"/>
                  <a:pt x="4212710" y="938024"/>
                </a:cubicBezTo>
                <a:cubicBezTo>
                  <a:pt x="4212710" y="930002"/>
                  <a:pt x="4217085" y="924168"/>
                  <a:pt x="4225107" y="924168"/>
                </a:cubicBezTo>
                <a:close/>
                <a:moveTo>
                  <a:pt x="4153295" y="924168"/>
                </a:moveTo>
                <a:cubicBezTo>
                  <a:pt x="4161078" y="924168"/>
                  <a:pt x="4168083" y="930002"/>
                  <a:pt x="4168083" y="938024"/>
                </a:cubicBezTo>
                <a:cubicBezTo>
                  <a:pt x="4168083" y="943858"/>
                  <a:pt x="4161078" y="950422"/>
                  <a:pt x="4153295" y="950422"/>
                </a:cubicBezTo>
                <a:cubicBezTo>
                  <a:pt x="4144733" y="950422"/>
                  <a:pt x="4138507" y="943858"/>
                  <a:pt x="4138507" y="938024"/>
                </a:cubicBezTo>
                <a:cubicBezTo>
                  <a:pt x="4138507" y="930002"/>
                  <a:pt x="4144733" y="924168"/>
                  <a:pt x="4153295" y="924168"/>
                </a:cubicBezTo>
                <a:close/>
                <a:moveTo>
                  <a:pt x="4082465" y="924168"/>
                </a:moveTo>
                <a:cubicBezTo>
                  <a:pt x="4090249" y="924168"/>
                  <a:pt x="4097254" y="930002"/>
                  <a:pt x="4097254" y="938024"/>
                </a:cubicBezTo>
                <a:cubicBezTo>
                  <a:pt x="4097254" y="943858"/>
                  <a:pt x="4090249" y="950422"/>
                  <a:pt x="4082465" y="950422"/>
                </a:cubicBezTo>
                <a:cubicBezTo>
                  <a:pt x="4073903" y="950422"/>
                  <a:pt x="4067676" y="943858"/>
                  <a:pt x="4067676" y="938024"/>
                </a:cubicBezTo>
                <a:cubicBezTo>
                  <a:pt x="4067676" y="930002"/>
                  <a:pt x="4073903" y="924168"/>
                  <a:pt x="4082465" y="924168"/>
                </a:cubicBezTo>
                <a:close/>
                <a:moveTo>
                  <a:pt x="4011635" y="924168"/>
                </a:moveTo>
                <a:cubicBezTo>
                  <a:pt x="4019418" y="924168"/>
                  <a:pt x="4026423" y="930002"/>
                  <a:pt x="4026423" y="938024"/>
                </a:cubicBezTo>
                <a:cubicBezTo>
                  <a:pt x="4026423" y="943858"/>
                  <a:pt x="4019418" y="950422"/>
                  <a:pt x="4011635" y="950422"/>
                </a:cubicBezTo>
                <a:cubicBezTo>
                  <a:pt x="4003073" y="950422"/>
                  <a:pt x="3996847" y="943858"/>
                  <a:pt x="3996847" y="938024"/>
                </a:cubicBezTo>
                <a:cubicBezTo>
                  <a:pt x="3996847" y="930002"/>
                  <a:pt x="4003073" y="924168"/>
                  <a:pt x="4011635" y="924168"/>
                </a:cubicBezTo>
                <a:close/>
                <a:moveTo>
                  <a:pt x="3939871" y="924168"/>
                </a:moveTo>
                <a:cubicBezTo>
                  <a:pt x="3947893" y="924168"/>
                  <a:pt x="3952268" y="930002"/>
                  <a:pt x="3952268" y="938024"/>
                </a:cubicBezTo>
                <a:cubicBezTo>
                  <a:pt x="3952268" y="945317"/>
                  <a:pt x="3947893" y="950422"/>
                  <a:pt x="3939871" y="950422"/>
                </a:cubicBezTo>
                <a:cubicBezTo>
                  <a:pt x="3932578" y="950422"/>
                  <a:pt x="3926015" y="945317"/>
                  <a:pt x="3926015" y="938024"/>
                </a:cubicBezTo>
                <a:cubicBezTo>
                  <a:pt x="3926015" y="930002"/>
                  <a:pt x="3932578" y="924168"/>
                  <a:pt x="3939871" y="924168"/>
                </a:cubicBezTo>
                <a:close/>
                <a:moveTo>
                  <a:pt x="3869042" y="924168"/>
                </a:moveTo>
                <a:cubicBezTo>
                  <a:pt x="3875605" y="924168"/>
                  <a:pt x="3881439" y="930002"/>
                  <a:pt x="3881439" y="938024"/>
                </a:cubicBezTo>
                <a:cubicBezTo>
                  <a:pt x="3881439" y="945317"/>
                  <a:pt x="3875605" y="950422"/>
                  <a:pt x="3869042" y="950422"/>
                </a:cubicBezTo>
                <a:cubicBezTo>
                  <a:pt x="3861749" y="950422"/>
                  <a:pt x="3855186" y="945317"/>
                  <a:pt x="3855186" y="938024"/>
                </a:cubicBezTo>
                <a:cubicBezTo>
                  <a:pt x="3855186" y="930002"/>
                  <a:pt x="3861749" y="924168"/>
                  <a:pt x="3869042" y="924168"/>
                </a:cubicBezTo>
                <a:close/>
                <a:moveTo>
                  <a:pt x="3798211" y="924168"/>
                </a:moveTo>
                <a:cubicBezTo>
                  <a:pt x="3804774" y="924168"/>
                  <a:pt x="3810608" y="930002"/>
                  <a:pt x="3810608" y="938024"/>
                </a:cubicBezTo>
                <a:cubicBezTo>
                  <a:pt x="3810608" y="945317"/>
                  <a:pt x="3804774" y="950422"/>
                  <a:pt x="3798211" y="950422"/>
                </a:cubicBezTo>
                <a:cubicBezTo>
                  <a:pt x="3790918" y="950422"/>
                  <a:pt x="3784355" y="945317"/>
                  <a:pt x="3784355" y="938024"/>
                </a:cubicBezTo>
                <a:cubicBezTo>
                  <a:pt x="3784355" y="930002"/>
                  <a:pt x="3790918" y="924168"/>
                  <a:pt x="3798211" y="924168"/>
                </a:cubicBezTo>
                <a:close/>
                <a:moveTo>
                  <a:pt x="3725922" y="924168"/>
                </a:moveTo>
                <a:cubicBezTo>
                  <a:pt x="3733944" y="924168"/>
                  <a:pt x="3739778" y="930002"/>
                  <a:pt x="3739778" y="938024"/>
                </a:cubicBezTo>
                <a:cubicBezTo>
                  <a:pt x="3739778" y="945317"/>
                  <a:pt x="3733944" y="950422"/>
                  <a:pt x="3725922" y="950422"/>
                </a:cubicBezTo>
                <a:cubicBezTo>
                  <a:pt x="3719359" y="950422"/>
                  <a:pt x="3713525" y="945317"/>
                  <a:pt x="3713525" y="938024"/>
                </a:cubicBezTo>
                <a:cubicBezTo>
                  <a:pt x="3713525" y="930002"/>
                  <a:pt x="3719359" y="924168"/>
                  <a:pt x="3725922" y="924168"/>
                </a:cubicBezTo>
                <a:close/>
                <a:moveTo>
                  <a:pt x="3655091" y="924168"/>
                </a:moveTo>
                <a:cubicBezTo>
                  <a:pt x="3662384" y="924168"/>
                  <a:pt x="3668947" y="930002"/>
                  <a:pt x="3668947" y="938024"/>
                </a:cubicBezTo>
                <a:cubicBezTo>
                  <a:pt x="3668947" y="945317"/>
                  <a:pt x="3662384" y="950422"/>
                  <a:pt x="3655091" y="950422"/>
                </a:cubicBezTo>
                <a:cubicBezTo>
                  <a:pt x="3647069" y="950422"/>
                  <a:pt x="3642694" y="945317"/>
                  <a:pt x="3642694" y="938024"/>
                </a:cubicBezTo>
                <a:cubicBezTo>
                  <a:pt x="3642694" y="930002"/>
                  <a:pt x="3647069" y="924168"/>
                  <a:pt x="3655091" y="924168"/>
                </a:cubicBezTo>
                <a:close/>
                <a:moveTo>
                  <a:pt x="3583280" y="924168"/>
                </a:moveTo>
                <a:cubicBezTo>
                  <a:pt x="3591064" y="924168"/>
                  <a:pt x="3598069" y="930002"/>
                  <a:pt x="3598069" y="938024"/>
                </a:cubicBezTo>
                <a:cubicBezTo>
                  <a:pt x="3598069" y="945317"/>
                  <a:pt x="3591064" y="950422"/>
                  <a:pt x="3583280" y="950422"/>
                </a:cubicBezTo>
                <a:cubicBezTo>
                  <a:pt x="3574718" y="950422"/>
                  <a:pt x="3568491" y="945317"/>
                  <a:pt x="3568491" y="938024"/>
                </a:cubicBezTo>
                <a:cubicBezTo>
                  <a:pt x="3568491" y="930002"/>
                  <a:pt x="3574718" y="924168"/>
                  <a:pt x="3583280" y="924168"/>
                </a:cubicBezTo>
                <a:close/>
                <a:moveTo>
                  <a:pt x="941441" y="856710"/>
                </a:moveTo>
                <a:cubicBezTo>
                  <a:pt x="949463" y="856710"/>
                  <a:pt x="953839" y="861085"/>
                  <a:pt x="953839" y="869107"/>
                </a:cubicBezTo>
                <a:cubicBezTo>
                  <a:pt x="953839" y="876400"/>
                  <a:pt x="949463" y="882964"/>
                  <a:pt x="941441" y="882964"/>
                </a:cubicBezTo>
                <a:cubicBezTo>
                  <a:pt x="934149" y="882964"/>
                  <a:pt x="927585" y="876400"/>
                  <a:pt x="927585" y="869107"/>
                </a:cubicBezTo>
                <a:cubicBezTo>
                  <a:pt x="927585" y="861085"/>
                  <a:pt x="934149" y="856710"/>
                  <a:pt x="941441" y="856710"/>
                </a:cubicBezTo>
                <a:close/>
                <a:moveTo>
                  <a:pt x="870610" y="856710"/>
                </a:moveTo>
                <a:cubicBezTo>
                  <a:pt x="877174" y="856710"/>
                  <a:pt x="883008" y="861085"/>
                  <a:pt x="883008" y="869107"/>
                </a:cubicBezTo>
                <a:cubicBezTo>
                  <a:pt x="883008" y="876400"/>
                  <a:pt x="877174" y="882964"/>
                  <a:pt x="870610" y="882964"/>
                </a:cubicBezTo>
                <a:cubicBezTo>
                  <a:pt x="863318" y="882964"/>
                  <a:pt x="856754" y="876400"/>
                  <a:pt x="856754" y="869107"/>
                </a:cubicBezTo>
                <a:cubicBezTo>
                  <a:pt x="856754" y="861085"/>
                  <a:pt x="863318" y="856710"/>
                  <a:pt x="870610" y="856710"/>
                </a:cubicBezTo>
                <a:close/>
                <a:moveTo>
                  <a:pt x="799780" y="856710"/>
                </a:moveTo>
                <a:cubicBezTo>
                  <a:pt x="806344" y="856710"/>
                  <a:pt x="812178" y="861085"/>
                  <a:pt x="812178" y="869107"/>
                </a:cubicBezTo>
                <a:cubicBezTo>
                  <a:pt x="812178" y="876400"/>
                  <a:pt x="806344" y="882964"/>
                  <a:pt x="799780" y="882964"/>
                </a:cubicBezTo>
                <a:cubicBezTo>
                  <a:pt x="792487" y="882964"/>
                  <a:pt x="785924" y="876400"/>
                  <a:pt x="785924" y="869107"/>
                </a:cubicBezTo>
                <a:cubicBezTo>
                  <a:pt x="785924" y="861085"/>
                  <a:pt x="792487" y="856710"/>
                  <a:pt x="799780" y="856710"/>
                </a:cubicBezTo>
                <a:close/>
                <a:moveTo>
                  <a:pt x="724119" y="856710"/>
                </a:moveTo>
                <a:cubicBezTo>
                  <a:pt x="731411" y="856710"/>
                  <a:pt x="737976" y="861085"/>
                  <a:pt x="737976" y="869107"/>
                </a:cubicBezTo>
                <a:cubicBezTo>
                  <a:pt x="737976" y="876400"/>
                  <a:pt x="731411" y="882964"/>
                  <a:pt x="724119" y="882964"/>
                </a:cubicBezTo>
                <a:cubicBezTo>
                  <a:pt x="717555" y="882964"/>
                  <a:pt x="711721" y="876400"/>
                  <a:pt x="711721" y="869107"/>
                </a:cubicBezTo>
                <a:cubicBezTo>
                  <a:pt x="711721" y="861085"/>
                  <a:pt x="717555" y="856710"/>
                  <a:pt x="724119" y="856710"/>
                </a:cubicBezTo>
                <a:close/>
                <a:moveTo>
                  <a:pt x="653288" y="856710"/>
                </a:moveTo>
                <a:cubicBezTo>
                  <a:pt x="660580" y="856710"/>
                  <a:pt x="667144" y="861085"/>
                  <a:pt x="667144" y="869107"/>
                </a:cubicBezTo>
                <a:cubicBezTo>
                  <a:pt x="667144" y="876400"/>
                  <a:pt x="660580" y="882964"/>
                  <a:pt x="653288" y="882964"/>
                </a:cubicBezTo>
                <a:cubicBezTo>
                  <a:pt x="645266" y="882964"/>
                  <a:pt x="640891" y="876400"/>
                  <a:pt x="640891" y="869107"/>
                </a:cubicBezTo>
                <a:cubicBezTo>
                  <a:pt x="640891" y="861085"/>
                  <a:pt x="645266" y="856710"/>
                  <a:pt x="653288" y="856710"/>
                </a:cubicBezTo>
                <a:close/>
                <a:moveTo>
                  <a:pt x="584851" y="856710"/>
                </a:moveTo>
                <a:cubicBezTo>
                  <a:pt x="592633" y="856710"/>
                  <a:pt x="599638" y="861085"/>
                  <a:pt x="599638" y="869107"/>
                </a:cubicBezTo>
                <a:cubicBezTo>
                  <a:pt x="599638" y="876400"/>
                  <a:pt x="592633" y="882964"/>
                  <a:pt x="584851" y="882964"/>
                </a:cubicBezTo>
                <a:cubicBezTo>
                  <a:pt x="576288" y="882964"/>
                  <a:pt x="570061" y="876400"/>
                  <a:pt x="570061" y="869107"/>
                </a:cubicBezTo>
                <a:cubicBezTo>
                  <a:pt x="570061" y="861085"/>
                  <a:pt x="576288" y="856710"/>
                  <a:pt x="584851" y="856710"/>
                </a:cubicBezTo>
                <a:close/>
                <a:moveTo>
                  <a:pt x="513649" y="856710"/>
                </a:moveTo>
                <a:cubicBezTo>
                  <a:pt x="521998" y="856710"/>
                  <a:pt x="528826" y="861085"/>
                  <a:pt x="528826" y="869107"/>
                </a:cubicBezTo>
                <a:cubicBezTo>
                  <a:pt x="528826" y="876400"/>
                  <a:pt x="521998" y="882964"/>
                  <a:pt x="513649" y="882964"/>
                </a:cubicBezTo>
                <a:cubicBezTo>
                  <a:pt x="506060" y="882964"/>
                  <a:pt x="499230" y="876400"/>
                  <a:pt x="499230" y="869107"/>
                </a:cubicBezTo>
                <a:cubicBezTo>
                  <a:pt x="499230" y="861085"/>
                  <a:pt x="506060" y="856710"/>
                  <a:pt x="513649" y="856710"/>
                </a:cubicBezTo>
                <a:close/>
                <a:moveTo>
                  <a:pt x="439816" y="856710"/>
                </a:moveTo>
                <a:cubicBezTo>
                  <a:pt x="448379" y="856710"/>
                  <a:pt x="454606" y="861085"/>
                  <a:pt x="454606" y="869107"/>
                </a:cubicBezTo>
                <a:cubicBezTo>
                  <a:pt x="454606" y="876400"/>
                  <a:pt x="448379" y="882964"/>
                  <a:pt x="439816" y="882964"/>
                </a:cubicBezTo>
                <a:cubicBezTo>
                  <a:pt x="432032" y="882964"/>
                  <a:pt x="425028" y="876400"/>
                  <a:pt x="425028" y="869107"/>
                </a:cubicBezTo>
                <a:cubicBezTo>
                  <a:pt x="425028" y="861085"/>
                  <a:pt x="432032" y="856710"/>
                  <a:pt x="439816" y="856710"/>
                </a:cubicBezTo>
                <a:close/>
                <a:moveTo>
                  <a:pt x="368053" y="856710"/>
                </a:moveTo>
                <a:cubicBezTo>
                  <a:pt x="376076" y="856710"/>
                  <a:pt x="380451" y="861085"/>
                  <a:pt x="380451" y="869107"/>
                </a:cubicBezTo>
                <a:cubicBezTo>
                  <a:pt x="380451" y="876400"/>
                  <a:pt x="376076" y="882964"/>
                  <a:pt x="368053" y="882964"/>
                </a:cubicBezTo>
                <a:cubicBezTo>
                  <a:pt x="360761" y="882964"/>
                  <a:pt x="354198" y="876400"/>
                  <a:pt x="354198" y="869107"/>
                </a:cubicBezTo>
                <a:cubicBezTo>
                  <a:pt x="354198" y="861085"/>
                  <a:pt x="360761" y="856710"/>
                  <a:pt x="368053" y="856710"/>
                </a:cubicBezTo>
                <a:close/>
                <a:moveTo>
                  <a:pt x="297222" y="856710"/>
                </a:moveTo>
                <a:cubicBezTo>
                  <a:pt x="303785" y="856710"/>
                  <a:pt x="309618" y="861085"/>
                  <a:pt x="309618" y="869107"/>
                </a:cubicBezTo>
                <a:cubicBezTo>
                  <a:pt x="309618" y="876400"/>
                  <a:pt x="303785" y="882964"/>
                  <a:pt x="297222" y="882964"/>
                </a:cubicBezTo>
                <a:cubicBezTo>
                  <a:pt x="289929" y="882964"/>
                  <a:pt x="283366" y="876400"/>
                  <a:pt x="283366" y="869107"/>
                </a:cubicBezTo>
                <a:cubicBezTo>
                  <a:pt x="283366" y="862544"/>
                  <a:pt x="289929" y="856710"/>
                  <a:pt x="297222" y="856710"/>
                </a:cubicBezTo>
                <a:close/>
                <a:moveTo>
                  <a:pt x="226393" y="856710"/>
                </a:moveTo>
                <a:cubicBezTo>
                  <a:pt x="232228" y="856710"/>
                  <a:pt x="238791" y="862544"/>
                  <a:pt x="238791" y="869107"/>
                </a:cubicBezTo>
                <a:cubicBezTo>
                  <a:pt x="238791" y="876400"/>
                  <a:pt x="232228" y="882964"/>
                  <a:pt x="226393" y="882964"/>
                </a:cubicBezTo>
                <a:cubicBezTo>
                  <a:pt x="218370" y="882964"/>
                  <a:pt x="212537" y="876400"/>
                  <a:pt x="212537" y="869107"/>
                </a:cubicBezTo>
                <a:cubicBezTo>
                  <a:pt x="212537" y="862544"/>
                  <a:pt x="218370" y="856710"/>
                  <a:pt x="226393" y="856710"/>
                </a:cubicBezTo>
                <a:close/>
                <a:moveTo>
                  <a:pt x="154097" y="856710"/>
                </a:moveTo>
                <a:cubicBezTo>
                  <a:pt x="161389" y="856710"/>
                  <a:pt x="167953" y="862544"/>
                  <a:pt x="167953" y="869107"/>
                </a:cubicBezTo>
                <a:cubicBezTo>
                  <a:pt x="167953" y="876400"/>
                  <a:pt x="161389" y="882964"/>
                  <a:pt x="154097" y="882964"/>
                </a:cubicBezTo>
                <a:cubicBezTo>
                  <a:pt x="147533" y="882964"/>
                  <a:pt x="141699" y="876400"/>
                  <a:pt x="141699" y="869107"/>
                </a:cubicBezTo>
                <a:cubicBezTo>
                  <a:pt x="141699" y="862544"/>
                  <a:pt x="147533" y="856710"/>
                  <a:pt x="154097" y="856710"/>
                </a:cubicBezTo>
                <a:close/>
                <a:moveTo>
                  <a:pt x="83267" y="856710"/>
                </a:moveTo>
                <a:cubicBezTo>
                  <a:pt x="90560" y="856710"/>
                  <a:pt x="97123" y="862544"/>
                  <a:pt x="97123" y="869107"/>
                </a:cubicBezTo>
                <a:cubicBezTo>
                  <a:pt x="97123" y="876400"/>
                  <a:pt x="90560" y="882964"/>
                  <a:pt x="83267" y="882964"/>
                </a:cubicBezTo>
                <a:cubicBezTo>
                  <a:pt x="76704" y="882964"/>
                  <a:pt x="70870" y="876400"/>
                  <a:pt x="70870" y="869107"/>
                </a:cubicBezTo>
                <a:cubicBezTo>
                  <a:pt x="70870" y="862544"/>
                  <a:pt x="76704" y="856710"/>
                  <a:pt x="83267" y="856710"/>
                </a:cubicBezTo>
                <a:close/>
                <a:moveTo>
                  <a:pt x="12032" y="856710"/>
                </a:moveTo>
                <a:cubicBezTo>
                  <a:pt x="20276" y="856710"/>
                  <a:pt x="26273" y="862544"/>
                  <a:pt x="26273" y="869107"/>
                </a:cubicBezTo>
                <a:cubicBezTo>
                  <a:pt x="26273" y="876400"/>
                  <a:pt x="20276" y="882964"/>
                  <a:pt x="12032" y="882964"/>
                </a:cubicBezTo>
                <a:cubicBezTo>
                  <a:pt x="4536" y="882964"/>
                  <a:pt x="39" y="876400"/>
                  <a:pt x="39" y="869107"/>
                </a:cubicBezTo>
                <a:cubicBezTo>
                  <a:pt x="39" y="862544"/>
                  <a:pt x="4536" y="856710"/>
                  <a:pt x="12032" y="856710"/>
                </a:cubicBezTo>
                <a:close/>
                <a:moveTo>
                  <a:pt x="6368340" y="853339"/>
                </a:moveTo>
                <a:cubicBezTo>
                  <a:pt x="6376362" y="853339"/>
                  <a:pt x="6380737" y="860169"/>
                  <a:pt x="6380737" y="867757"/>
                </a:cubicBezTo>
                <a:cubicBezTo>
                  <a:pt x="6380737" y="876105"/>
                  <a:pt x="6376362" y="882935"/>
                  <a:pt x="6368340" y="882935"/>
                </a:cubicBezTo>
                <a:cubicBezTo>
                  <a:pt x="6361047" y="882935"/>
                  <a:pt x="6354484" y="876105"/>
                  <a:pt x="6354484" y="867757"/>
                </a:cubicBezTo>
                <a:cubicBezTo>
                  <a:pt x="6354484" y="860169"/>
                  <a:pt x="6361047" y="853339"/>
                  <a:pt x="6368340" y="853339"/>
                </a:cubicBezTo>
                <a:close/>
                <a:moveTo>
                  <a:pt x="6297511" y="853339"/>
                </a:moveTo>
                <a:cubicBezTo>
                  <a:pt x="6304074" y="853339"/>
                  <a:pt x="6309908" y="860169"/>
                  <a:pt x="6309908" y="867757"/>
                </a:cubicBezTo>
                <a:cubicBezTo>
                  <a:pt x="6309908" y="876105"/>
                  <a:pt x="6304074" y="882935"/>
                  <a:pt x="6297511" y="882935"/>
                </a:cubicBezTo>
                <a:cubicBezTo>
                  <a:pt x="6290218" y="882935"/>
                  <a:pt x="6283655" y="876105"/>
                  <a:pt x="6283655" y="867757"/>
                </a:cubicBezTo>
                <a:cubicBezTo>
                  <a:pt x="6283655" y="860169"/>
                  <a:pt x="6290218" y="853339"/>
                  <a:pt x="6297511" y="853339"/>
                </a:cubicBezTo>
                <a:close/>
                <a:moveTo>
                  <a:pt x="6226679" y="853339"/>
                </a:moveTo>
                <a:cubicBezTo>
                  <a:pt x="6233242" y="853339"/>
                  <a:pt x="6239076" y="860169"/>
                  <a:pt x="6239076" y="867757"/>
                </a:cubicBezTo>
                <a:cubicBezTo>
                  <a:pt x="6239076" y="876105"/>
                  <a:pt x="6233242" y="882935"/>
                  <a:pt x="6226679" y="882935"/>
                </a:cubicBezTo>
                <a:cubicBezTo>
                  <a:pt x="6219386" y="882935"/>
                  <a:pt x="6212823" y="876105"/>
                  <a:pt x="6212823" y="867757"/>
                </a:cubicBezTo>
                <a:cubicBezTo>
                  <a:pt x="6212823" y="860169"/>
                  <a:pt x="6219386" y="855615"/>
                  <a:pt x="6226679" y="853339"/>
                </a:cubicBezTo>
                <a:close/>
                <a:moveTo>
                  <a:pt x="6154391" y="853339"/>
                </a:moveTo>
                <a:cubicBezTo>
                  <a:pt x="6161684" y="853339"/>
                  <a:pt x="6168247" y="857714"/>
                  <a:pt x="6168247" y="865007"/>
                </a:cubicBezTo>
                <a:cubicBezTo>
                  <a:pt x="6168247" y="873029"/>
                  <a:pt x="6161684" y="879593"/>
                  <a:pt x="6154391" y="879593"/>
                </a:cubicBezTo>
                <a:cubicBezTo>
                  <a:pt x="6147828" y="879593"/>
                  <a:pt x="6141994" y="873029"/>
                  <a:pt x="6141994" y="865007"/>
                </a:cubicBezTo>
                <a:cubicBezTo>
                  <a:pt x="6141994" y="857714"/>
                  <a:pt x="6147828" y="853339"/>
                  <a:pt x="6154391" y="853339"/>
                </a:cubicBezTo>
                <a:close/>
                <a:moveTo>
                  <a:pt x="6083559" y="853339"/>
                </a:moveTo>
                <a:cubicBezTo>
                  <a:pt x="6090852" y="853339"/>
                  <a:pt x="6097415" y="857714"/>
                  <a:pt x="6097415" y="865007"/>
                </a:cubicBezTo>
                <a:cubicBezTo>
                  <a:pt x="6097415" y="873029"/>
                  <a:pt x="6090852" y="879593"/>
                  <a:pt x="6083559" y="879593"/>
                </a:cubicBezTo>
                <a:cubicBezTo>
                  <a:pt x="6076996" y="879593"/>
                  <a:pt x="6071162" y="873029"/>
                  <a:pt x="6071162" y="865007"/>
                </a:cubicBezTo>
                <a:cubicBezTo>
                  <a:pt x="6071162" y="857714"/>
                  <a:pt x="6075537" y="853339"/>
                  <a:pt x="6083559" y="853339"/>
                </a:cubicBezTo>
                <a:close/>
                <a:moveTo>
                  <a:pt x="6011748" y="853339"/>
                </a:moveTo>
                <a:cubicBezTo>
                  <a:pt x="6019532" y="853339"/>
                  <a:pt x="6026537" y="857714"/>
                  <a:pt x="6026537" y="865007"/>
                </a:cubicBezTo>
                <a:cubicBezTo>
                  <a:pt x="6026537" y="873029"/>
                  <a:pt x="6019532" y="879593"/>
                  <a:pt x="6011748" y="879593"/>
                </a:cubicBezTo>
                <a:cubicBezTo>
                  <a:pt x="6003186" y="879593"/>
                  <a:pt x="5996959" y="873029"/>
                  <a:pt x="5996959" y="865007"/>
                </a:cubicBezTo>
                <a:cubicBezTo>
                  <a:pt x="5996959" y="857714"/>
                  <a:pt x="6003186" y="853339"/>
                  <a:pt x="6011748" y="853339"/>
                </a:cubicBezTo>
                <a:close/>
                <a:moveTo>
                  <a:pt x="5940548" y="853339"/>
                </a:moveTo>
                <a:cubicBezTo>
                  <a:pt x="5948896" y="853339"/>
                  <a:pt x="5955726" y="857714"/>
                  <a:pt x="5955726" y="865007"/>
                </a:cubicBezTo>
                <a:cubicBezTo>
                  <a:pt x="5955726" y="873029"/>
                  <a:pt x="5948896" y="879593"/>
                  <a:pt x="5940548" y="879593"/>
                </a:cubicBezTo>
                <a:cubicBezTo>
                  <a:pt x="5932960" y="879593"/>
                  <a:pt x="5926130" y="873029"/>
                  <a:pt x="5926130" y="865007"/>
                </a:cubicBezTo>
                <a:cubicBezTo>
                  <a:pt x="5926130" y="857714"/>
                  <a:pt x="5932960" y="853339"/>
                  <a:pt x="5940548" y="853339"/>
                </a:cubicBezTo>
                <a:close/>
                <a:moveTo>
                  <a:pt x="5870088" y="853339"/>
                </a:moveTo>
                <a:cubicBezTo>
                  <a:pt x="5878650" y="853339"/>
                  <a:pt x="5884877" y="857714"/>
                  <a:pt x="5884877" y="865007"/>
                </a:cubicBezTo>
                <a:cubicBezTo>
                  <a:pt x="5884877" y="873029"/>
                  <a:pt x="5878650" y="879593"/>
                  <a:pt x="5870088" y="879593"/>
                </a:cubicBezTo>
                <a:cubicBezTo>
                  <a:pt x="5862304" y="879593"/>
                  <a:pt x="5855299" y="873029"/>
                  <a:pt x="5855299" y="865007"/>
                </a:cubicBezTo>
                <a:cubicBezTo>
                  <a:pt x="5855299" y="857714"/>
                  <a:pt x="5862304" y="853339"/>
                  <a:pt x="5870088" y="853339"/>
                </a:cubicBezTo>
                <a:close/>
                <a:moveTo>
                  <a:pt x="5798325" y="853339"/>
                </a:moveTo>
                <a:cubicBezTo>
                  <a:pt x="5806347" y="853339"/>
                  <a:pt x="5810722" y="857714"/>
                  <a:pt x="5810722" y="865007"/>
                </a:cubicBezTo>
                <a:cubicBezTo>
                  <a:pt x="5810722" y="873029"/>
                  <a:pt x="5806347" y="879593"/>
                  <a:pt x="5798325" y="879593"/>
                </a:cubicBezTo>
                <a:cubicBezTo>
                  <a:pt x="5791032" y="879593"/>
                  <a:pt x="5784469" y="873029"/>
                  <a:pt x="5784469" y="865007"/>
                </a:cubicBezTo>
                <a:cubicBezTo>
                  <a:pt x="5784469" y="857714"/>
                  <a:pt x="5791032" y="853339"/>
                  <a:pt x="5798325" y="853339"/>
                </a:cubicBezTo>
                <a:close/>
                <a:moveTo>
                  <a:pt x="5724122" y="853339"/>
                </a:moveTo>
                <a:cubicBezTo>
                  <a:pt x="5730685" y="853339"/>
                  <a:pt x="5736519" y="857714"/>
                  <a:pt x="5736519" y="865007"/>
                </a:cubicBezTo>
                <a:cubicBezTo>
                  <a:pt x="5736519" y="873029"/>
                  <a:pt x="5730685" y="879593"/>
                  <a:pt x="5724122" y="879593"/>
                </a:cubicBezTo>
                <a:cubicBezTo>
                  <a:pt x="5716100" y="879593"/>
                  <a:pt x="5710266" y="873029"/>
                  <a:pt x="5710266" y="865007"/>
                </a:cubicBezTo>
                <a:cubicBezTo>
                  <a:pt x="5710266" y="857714"/>
                  <a:pt x="5716100" y="853339"/>
                  <a:pt x="5724122" y="853339"/>
                </a:cubicBezTo>
                <a:close/>
                <a:moveTo>
                  <a:pt x="5653291" y="853339"/>
                </a:moveTo>
                <a:cubicBezTo>
                  <a:pt x="5659125" y="853339"/>
                  <a:pt x="5665688" y="857714"/>
                  <a:pt x="5665688" y="865007"/>
                </a:cubicBezTo>
                <a:cubicBezTo>
                  <a:pt x="5665688" y="873029"/>
                  <a:pt x="5659125" y="879593"/>
                  <a:pt x="5653291" y="879593"/>
                </a:cubicBezTo>
                <a:cubicBezTo>
                  <a:pt x="5645269" y="879593"/>
                  <a:pt x="5639435" y="873029"/>
                  <a:pt x="5639435" y="865007"/>
                </a:cubicBezTo>
                <a:cubicBezTo>
                  <a:pt x="5639435" y="857714"/>
                  <a:pt x="5645269" y="853339"/>
                  <a:pt x="5653291" y="853339"/>
                </a:cubicBezTo>
                <a:close/>
                <a:moveTo>
                  <a:pt x="5581002" y="853339"/>
                </a:moveTo>
                <a:cubicBezTo>
                  <a:pt x="5588295" y="853339"/>
                  <a:pt x="5594858" y="857714"/>
                  <a:pt x="5594858" y="865007"/>
                </a:cubicBezTo>
                <a:cubicBezTo>
                  <a:pt x="5594858" y="873029"/>
                  <a:pt x="5588295" y="879593"/>
                  <a:pt x="5581002" y="879593"/>
                </a:cubicBezTo>
                <a:cubicBezTo>
                  <a:pt x="5574439" y="879593"/>
                  <a:pt x="5568605" y="873029"/>
                  <a:pt x="5568605" y="865007"/>
                </a:cubicBezTo>
                <a:cubicBezTo>
                  <a:pt x="5568605" y="859173"/>
                  <a:pt x="5574439" y="853339"/>
                  <a:pt x="5581002" y="853339"/>
                </a:cubicBezTo>
                <a:close/>
                <a:moveTo>
                  <a:pt x="5510171" y="853339"/>
                </a:moveTo>
                <a:cubicBezTo>
                  <a:pt x="5517464" y="853339"/>
                  <a:pt x="5524027" y="859173"/>
                  <a:pt x="5524027" y="865007"/>
                </a:cubicBezTo>
                <a:cubicBezTo>
                  <a:pt x="5524027" y="873029"/>
                  <a:pt x="5517464" y="879593"/>
                  <a:pt x="5510171" y="879593"/>
                </a:cubicBezTo>
                <a:cubicBezTo>
                  <a:pt x="5503608" y="879593"/>
                  <a:pt x="5497774" y="873029"/>
                  <a:pt x="5497774" y="865007"/>
                </a:cubicBezTo>
                <a:cubicBezTo>
                  <a:pt x="5497774" y="859173"/>
                  <a:pt x="5503608" y="853339"/>
                  <a:pt x="5510171" y="853339"/>
                </a:cubicBezTo>
                <a:close/>
                <a:moveTo>
                  <a:pt x="5438937" y="853339"/>
                </a:moveTo>
                <a:cubicBezTo>
                  <a:pt x="5447182" y="853339"/>
                  <a:pt x="5453178" y="859173"/>
                  <a:pt x="5453178" y="865007"/>
                </a:cubicBezTo>
                <a:cubicBezTo>
                  <a:pt x="5453178" y="873029"/>
                  <a:pt x="5447182" y="879593"/>
                  <a:pt x="5438937" y="879593"/>
                </a:cubicBezTo>
                <a:cubicBezTo>
                  <a:pt x="5431442" y="879593"/>
                  <a:pt x="5426945" y="873029"/>
                  <a:pt x="5426945" y="865007"/>
                </a:cubicBezTo>
                <a:cubicBezTo>
                  <a:pt x="5426945" y="859173"/>
                  <a:pt x="5431442" y="853339"/>
                  <a:pt x="5438937" y="853339"/>
                </a:cubicBezTo>
                <a:close/>
                <a:moveTo>
                  <a:pt x="5367530" y="853339"/>
                </a:moveTo>
                <a:cubicBezTo>
                  <a:pt x="5376092" y="853339"/>
                  <a:pt x="5382318" y="859173"/>
                  <a:pt x="5382318" y="865007"/>
                </a:cubicBezTo>
                <a:cubicBezTo>
                  <a:pt x="5382318" y="873029"/>
                  <a:pt x="5376092" y="879593"/>
                  <a:pt x="5367530" y="879593"/>
                </a:cubicBezTo>
                <a:cubicBezTo>
                  <a:pt x="5359747" y="879593"/>
                  <a:pt x="5352742" y="873029"/>
                  <a:pt x="5352742" y="865007"/>
                </a:cubicBezTo>
                <a:cubicBezTo>
                  <a:pt x="5352742" y="859173"/>
                  <a:pt x="5359747" y="853339"/>
                  <a:pt x="5367530" y="853339"/>
                </a:cubicBezTo>
                <a:close/>
                <a:moveTo>
                  <a:pt x="5296699" y="853339"/>
                </a:moveTo>
                <a:cubicBezTo>
                  <a:pt x="5305261" y="853339"/>
                  <a:pt x="5311488" y="859173"/>
                  <a:pt x="5311488" y="865007"/>
                </a:cubicBezTo>
                <a:cubicBezTo>
                  <a:pt x="5311488" y="873029"/>
                  <a:pt x="5305261" y="879593"/>
                  <a:pt x="5296699" y="879593"/>
                </a:cubicBezTo>
                <a:cubicBezTo>
                  <a:pt x="5288915" y="879593"/>
                  <a:pt x="5281910" y="873029"/>
                  <a:pt x="5281910" y="865007"/>
                </a:cubicBezTo>
                <a:cubicBezTo>
                  <a:pt x="5281910" y="859173"/>
                  <a:pt x="5288915" y="853339"/>
                  <a:pt x="5296699" y="853339"/>
                </a:cubicBezTo>
                <a:close/>
                <a:moveTo>
                  <a:pt x="5225869" y="853339"/>
                </a:moveTo>
                <a:cubicBezTo>
                  <a:pt x="5234431" y="853339"/>
                  <a:pt x="5240657" y="859173"/>
                  <a:pt x="5240657" y="865007"/>
                </a:cubicBezTo>
                <a:cubicBezTo>
                  <a:pt x="5240657" y="873029"/>
                  <a:pt x="5234431" y="879593"/>
                  <a:pt x="5225869" y="879593"/>
                </a:cubicBezTo>
                <a:cubicBezTo>
                  <a:pt x="5217307" y="879593"/>
                  <a:pt x="5211081" y="873029"/>
                  <a:pt x="5211081" y="865007"/>
                </a:cubicBezTo>
                <a:cubicBezTo>
                  <a:pt x="5211081" y="859173"/>
                  <a:pt x="5217307" y="853339"/>
                  <a:pt x="5225869" y="853339"/>
                </a:cubicBezTo>
                <a:close/>
                <a:moveTo>
                  <a:pt x="5154105" y="853339"/>
                </a:moveTo>
                <a:cubicBezTo>
                  <a:pt x="5162127" y="853339"/>
                  <a:pt x="5166502" y="859173"/>
                  <a:pt x="5166502" y="865007"/>
                </a:cubicBezTo>
                <a:cubicBezTo>
                  <a:pt x="5166502" y="873029"/>
                  <a:pt x="5162127" y="879593"/>
                  <a:pt x="5154105" y="879593"/>
                </a:cubicBezTo>
                <a:cubicBezTo>
                  <a:pt x="5146083" y="879593"/>
                  <a:pt x="5140249" y="873029"/>
                  <a:pt x="5140249" y="865007"/>
                </a:cubicBezTo>
                <a:cubicBezTo>
                  <a:pt x="5140249" y="859173"/>
                  <a:pt x="5146083" y="853339"/>
                  <a:pt x="5154105" y="853339"/>
                </a:cubicBezTo>
                <a:close/>
                <a:moveTo>
                  <a:pt x="5083276" y="853339"/>
                </a:moveTo>
                <a:cubicBezTo>
                  <a:pt x="5089110" y="853339"/>
                  <a:pt x="5095673" y="859173"/>
                  <a:pt x="5095673" y="865007"/>
                </a:cubicBezTo>
                <a:cubicBezTo>
                  <a:pt x="5095673" y="873029"/>
                  <a:pt x="5089110" y="879593"/>
                  <a:pt x="5083276" y="879593"/>
                </a:cubicBezTo>
                <a:cubicBezTo>
                  <a:pt x="5075254" y="879593"/>
                  <a:pt x="5069420" y="873029"/>
                  <a:pt x="5069420" y="865007"/>
                </a:cubicBezTo>
                <a:cubicBezTo>
                  <a:pt x="5069420" y="859173"/>
                  <a:pt x="5075254" y="853339"/>
                  <a:pt x="5083276" y="853339"/>
                </a:cubicBezTo>
                <a:close/>
                <a:moveTo>
                  <a:pt x="5012445" y="853339"/>
                </a:moveTo>
                <a:cubicBezTo>
                  <a:pt x="5018279" y="853339"/>
                  <a:pt x="5024842" y="859173"/>
                  <a:pt x="5024842" y="865007"/>
                </a:cubicBezTo>
                <a:cubicBezTo>
                  <a:pt x="5024842" y="873029"/>
                  <a:pt x="5018279" y="879593"/>
                  <a:pt x="5012445" y="879593"/>
                </a:cubicBezTo>
                <a:cubicBezTo>
                  <a:pt x="5004423" y="879593"/>
                  <a:pt x="4998589" y="873029"/>
                  <a:pt x="4998589" y="865007"/>
                </a:cubicBezTo>
                <a:cubicBezTo>
                  <a:pt x="4998589" y="859173"/>
                  <a:pt x="5004423" y="853339"/>
                  <a:pt x="5012445" y="853339"/>
                </a:cubicBezTo>
                <a:close/>
                <a:moveTo>
                  <a:pt x="4940157" y="853339"/>
                </a:moveTo>
                <a:cubicBezTo>
                  <a:pt x="4948179" y="853339"/>
                  <a:pt x="4954013" y="859173"/>
                  <a:pt x="4954013" y="865007"/>
                </a:cubicBezTo>
                <a:cubicBezTo>
                  <a:pt x="4954013" y="873029"/>
                  <a:pt x="4948179" y="879593"/>
                  <a:pt x="4940157" y="879593"/>
                </a:cubicBezTo>
                <a:cubicBezTo>
                  <a:pt x="4934323" y="879593"/>
                  <a:pt x="4927760" y="873029"/>
                  <a:pt x="4927760" y="865007"/>
                </a:cubicBezTo>
                <a:cubicBezTo>
                  <a:pt x="4927760" y="859173"/>
                  <a:pt x="4934323" y="853339"/>
                  <a:pt x="4940157" y="853339"/>
                </a:cubicBezTo>
                <a:close/>
                <a:moveTo>
                  <a:pt x="4865953" y="853339"/>
                </a:moveTo>
                <a:cubicBezTo>
                  <a:pt x="4873975" y="853339"/>
                  <a:pt x="4879809" y="859173"/>
                  <a:pt x="4879809" y="865007"/>
                </a:cubicBezTo>
                <a:cubicBezTo>
                  <a:pt x="4879809" y="873029"/>
                  <a:pt x="4873975" y="879593"/>
                  <a:pt x="4865953" y="879593"/>
                </a:cubicBezTo>
                <a:cubicBezTo>
                  <a:pt x="4858661" y="879593"/>
                  <a:pt x="4853556" y="873029"/>
                  <a:pt x="4853556" y="865007"/>
                </a:cubicBezTo>
                <a:cubicBezTo>
                  <a:pt x="4853556" y="859173"/>
                  <a:pt x="4858661" y="853339"/>
                  <a:pt x="4865953" y="853339"/>
                </a:cubicBezTo>
                <a:close/>
                <a:moveTo>
                  <a:pt x="4797514" y="853339"/>
                </a:moveTo>
                <a:cubicBezTo>
                  <a:pt x="4806076" y="853339"/>
                  <a:pt x="4812303" y="859173"/>
                  <a:pt x="4812303" y="865007"/>
                </a:cubicBezTo>
                <a:cubicBezTo>
                  <a:pt x="4812303" y="873029"/>
                  <a:pt x="4806076" y="879593"/>
                  <a:pt x="4797514" y="879593"/>
                </a:cubicBezTo>
                <a:cubicBezTo>
                  <a:pt x="4789730" y="879593"/>
                  <a:pt x="4782725" y="873029"/>
                  <a:pt x="4782725" y="865007"/>
                </a:cubicBezTo>
                <a:cubicBezTo>
                  <a:pt x="4782725" y="859173"/>
                  <a:pt x="4789730" y="853339"/>
                  <a:pt x="4797514" y="853339"/>
                </a:cubicBezTo>
                <a:close/>
                <a:moveTo>
                  <a:pt x="4726684" y="853339"/>
                </a:moveTo>
                <a:cubicBezTo>
                  <a:pt x="4735246" y="853339"/>
                  <a:pt x="4741472" y="859173"/>
                  <a:pt x="4741472" y="865007"/>
                </a:cubicBezTo>
                <a:cubicBezTo>
                  <a:pt x="4741472" y="873029"/>
                  <a:pt x="4735246" y="879593"/>
                  <a:pt x="4726684" y="879593"/>
                </a:cubicBezTo>
                <a:cubicBezTo>
                  <a:pt x="4718122" y="879593"/>
                  <a:pt x="4711896" y="873029"/>
                  <a:pt x="4711896" y="865007"/>
                </a:cubicBezTo>
                <a:cubicBezTo>
                  <a:pt x="4711896" y="859173"/>
                  <a:pt x="4718122" y="853339"/>
                  <a:pt x="4726684" y="853339"/>
                </a:cubicBezTo>
                <a:close/>
                <a:moveTo>
                  <a:pt x="4655853" y="853339"/>
                </a:moveTo>
                <a:cubicBezTo>
                  <a:pt x="4663637" y="853339"/>
                  <a:pt x="4670642" y="859173"/>
                  <a:pt x="4670642" y="865007"/>
                </a:cubicBezTo>
                <a:cubicBezTo>
                  <a:pt x="4670642" y="873029"/>
                  <a:pt x="4663637" y="879593"/>
                  <a:pt x="4655853" y="879593"/>
                </a:cubicBezTo>
                <a:cubicBezTo>
                  <a:pt x="4647291" y="879593"/>
                  <a:pt x="4641064" y="873029"/>
                  <a:pt x="4641064" y="865007"/>
                </a:cubicBezTo>
                <a:cubicBezTo>
                  <a:pt x="4641064" y="859173"/>
                  <a:pt x="4647291" y="853339"/>
                  <a:pt x="4655853" y="853339"/>
                </a:cubicBezTo>
                <a:close/>
                <a:moveTo>
                  <a:pt x="4584091" y="853339"/>
                </a:moveTo>
                <a:cubicBezTo>
                  <a:pt x="4591384" y="853339"/>
                  <a:pt x="4596488" y="859173"/>
                  <a:pt x="4596488" y="865007"/>
                </a:cubicBezTo>
                <a:cubicBezTo>
                  <a:pt x="4596488" y="873029"/>
                  <a:pt x="4591384" y="879593"/>
                  <a:pt x="4584091" y="879593"/>
                </a:cubicBezTo>
                <a:cubicBezTo>
                  <a:pt x="4576069" y="879593"/>
                  <a:pt x="4570235" y="873029"/>
                  <a:pt x="4570235" y="865007"/>
                </a:cubicBezTo>
                <a:cubicBezTo>
                  <a:pt x="4570235" y="859173"/>
                  <a:pt x="4576069" y="853339"/>
                  <a:pt x="4584091" y="853339"/>
                </a:cubicBezTo>
                <a:close/>
                <a:moveTo>
                  <a:pt x="4513260" y="853339"/>
                </a:moveTo>
                <a:cubicBezTo>
                  <a:pt x="4519094" y="853339"/>
                  <a:pt x="4525657" y="859173"/>
                  <a:pt x="4525657" y="865007"/>
                </a:cubicBezTo>
                <a:cubicBezTo>
                  <a:pt x="4525657" y="873029"/>
                  <a:pt x="4519094" y="879593"/>
                  <a:pt x="4513260" y="879593"/>
                </a:cubicBezTo>
                <a:cubicBezTo>
                  <a:pt x="4505238" y="879593"/>
                  <a:pt x="4499404" y="873029"/>
                  <a:pt x="4499404" y="865007"/>
                </a:cubicBezTo>
                <a:cubicBezTo>
                  <a:pt x="4499404" y="859173"/>
                  <a:pt x="4505238" y="853339"/>
                  <a:pt x="4513260" y="853339"/>
                </a:cubicBezTo>
                <a:close/>
                <a:moveTo>
                  <a:pt x="4439056" y="853339"/>
                </a:moveTo>
                <a:cubicBezTo>
                  <a:pt x="4445619" y="853339"/>
                  <a:pt x="4451453" y="859173"/>
                  <a:pt x="4451453" y="865007"/>
                </a:cubicBezTo>
                <a:cubicBezTo>
                  <a:pt x="4451453" y="873029"/>
                  <a:pt x="4445619" y="879593"/>
                  <a:pt x="4439056" y="879593"/>
                </a:cubicBezTo>
                <a:cubicBezTo>
                  <a:pt x="4431763" y="879593"/>
                  <a:pt x="4425200" y="873029"/>
                  <a:pt x="4425200" y="865007"/>
                </a:cubicBezTo>
                <a:cubicBezTo>
                  <a:pt x="4425200" y="859173"/>
                  <a:pt x="4431763" y="853339"/>
                  <a:pt x="4439056" y="853339"/>
                </a:cubicBezTo>
                <a:close/>
                <a:moveTo>
                  <a:pt x="4366768" y="853339"/>
                </a:moveTo>
                <a:cubicBezTo>
                  <a:pt x="4374790" y="853339"/>
                  <a:pt x="4380624" y="859173"/>
                  <a:pt x="4380624" y="865007"/>
                </a:cubicBezTo>
                <a:cubicBezTo>
                  <a:pt x="4380624" y="873029"/>
                  <a:pt x="4374790" y="879593"/>
                  <a:pt x="4366768" y="879593"/>
                </a:cubicBezTo>
                <a:cubicBezTo>
                  <a:pt x="4360934" y="879593"/>
                  <a:pt x="4354371" y="873029"/>
                  <a:pt x="4354371" y="867195"/>
                </a:cubicBezTo>
                <a:cubicBezTo>
                  <a:pt x="4354371" y="859173"/>
                  <a:pt x="4360934" y="853339"/>
                  <a:pt x="4366768" y="853339"/>
                </a:cubicBezTo>
                <a:close/>
                <a:moveTo>
                  <a:pt x="4295937" y="853339"/>
                </a:moveTo>
                <a:cubicBezTo>
                  <a:pt x="4303959" y="853339"/>
                  <a:pt x="4309793" y="859173"/>
                  <a:pt x="4309793" y="867195"/>
                </a:cubicBezTo>
                <a:cubicBezTo>
                  <a:pt x="4309793" y="873029"/>
                  <a:pt x="4303959" y="879593"/>
                  <a:pt x="4295937" y="879593"/>
                </a:cubicBezTo>
                <a:cubicBezTo>
                  <a:pt x="4290103" y="879593"/>
                  <a:pt x="4283540" y="873029"/>
                  <a:pt x="4283540" y="867195"/>
                </a:cubicBezTo>
                <a:cubicBezTo>
                  <a:pt x="4283540" y="859173"/>
                  <a:pt x="4290103" y="853339"/>
                  <a:pt x="4295937" y="853339"/>
                </a:cubicBezTo>
                <a:close/>
                <a:moveTo>
                  <a:pt x="4225107" y="853339"/>
                </a:moveTo>
                <a:cubicBezTo>
                  <a:pt x="4233129" y="853339"/>
                  <a:pt x="4238963" y="859173"/>
                  <a:pt x="4238963" y="867195"/>
                </a:cubicBezTo>
                <a:cubicBezTo>
                  <a:pt x="4238963" y="873029"/>
                  <a:pt x="4233129" y="879593"/>
                  <a:pt x="4225107" y="879593"/>
                </a:cubicBezTo>
                <a:cubicBezTo>
                  <a:pt x="4217085" y="879593"/>
                  <a:pt x="4212710" y="873029"/>
                  <a:pt x="4212710" y="867195"/>
                </a:cubicBezTo>
                <a:cubicBezTo>
                  <a:pt x="4212710" y="859173"/>
                  <a:pt x="4217085" y="853339"/>
                  <a:pt x="4225107" y="853339"/>
                </a:cubicBezTo>
                <a:close/>
                <a:moveTo>
                  <a:pt x="4153295" y="853339"/>
                </a:moveTo>
                <a:cubicBezTo>
                  <a:pt x="4161078" y="853339"/>
                  <a:pt x="4168083" y="859173"/>
                  <a:pt x="4168083" y="867195"/>
                </a:cubicBezTo>
                <a:cubicBezTo>
                  <a:pt x="4168083" y="873029"/>
                  <a:pt x="4161078" y="879593"/>
                  <a:pt x="4153295" y="879593"/>
                </a:cubicBezTo>
                <a:cubicBezTo>
                  <a:pt x="4144733" y="879593"/>
                  <a:pt x="4138507" y="873029"/>
                  <a:pt x="4138507" y="867195"/>
                </a:cubicBezTo>
                <a:cubicBezTo>
                  <a:pt x="4138507" y="859173"/>
                  <a:pt x="4144733" y="853339"/>
                  <a:pt x="4153295" y="853339"/>
                </a:cubicBezTo>
                <a:close/>
                <a:moveTo>
                  <a:pt x="4082465" y="853339"/>
                </a:moveTo>
                <a:cubicBezTo>
                  <a:pt x="4090249" y="853339"/>
                  <a:pt x="4097254" y="859173"/>
                  <a:pt x="4097254" y="867195"/>
                </a:cubicBezTo>
                <a:cubicBezTo>
                  <a:pt x="4097254" y="873029"/>
                  <a:pt x="4090249" y="879593"/>
                  <a:pt x="4082465" y="879593"/>
                </a:cubicBezTo>
                <a:cubicBezTo>
                  <a:pt x="4073903" y="879593"/>
                  <a:pt x="4067676" y="873029"/>
                  <a:pt x="4067676" y="867195"/>
                </a:cubicBezTo>
                <a:cubicBezTo>
                  <a:pt x="4067676" y="859173"/>
                  <a:pt x="4073903" y="853339"/>
                  <a:pt x="4082465" y="853339"/>
                </a:cubicBezTo>
                <a:close/>
                <a:moveTo>
                  <a:pt x="4011635" y="853339"/>
                </a:moveTo>
                <a:cubicBezTo>
                  <a:pt x="4019418" y="853339"/>
                  <a:pt x="4026423" y="859173"/>
                  <a:pt x="4026423" y="867195"/>
                </a:cubicBezTo>
                <a:cubicBezTo>
                  <a:pt x="4026423" y="873029"/>
                  <a:pt x="4019418" y="879593"/>
                  <a:pt x="4011635" y="879593"/>
                </a:cubicBezTo>
                <a:cubicBezTo>
                  <a:pt x="4003073" y="879593"/>
                  <a:pt x="3996847" y="873029"/>
                  <a:pt x="3996847" y="867195"/>
                </a:cubicBezTo>
                <a:cubicBezTo>
                  <a:pt x="3996847" y="859173"/>
                  <a:pt x="4003073" y="853339"/>
                  <a:pt x="4011635" y="853339"/>
                </a:cubicBezTo>
                <a:close/>
                <a:moveTo>
                  <a:pt x="3939871" y="853339"/>
                </a:moveTo>
                <a:cubicBezTo>
                  <a:pt x="3947893" y="853339"/>
                  <a:pt x="3952268" y="859173"/>
                  <a:pt x="3952268" y="867195"/>
                </a:cubicBezTo>
                <a:cubicBezTo>
                  <a:pt x="3952268" y="873029"/>
                  <a:pt x="3947893" y="879593"/>
                  <a:pt x="3939871" y="879593"/>
                </a:cubicBezTo>
                <a:cubicBezTo>
                  <a:pt x="3932578" y="879593"/>
                  <a:pt x="3926015" y="873029"/>
                  <a:pt x="3926015" y="867195"/>
                </a:cubicBezTo>
                <a:cubicBezTo>
                  <a:pt x="3926015" y="859173"/>
                  <a:pt x="3932578" y="853339"/>
                  <a:pt x="3939871" y="853339"/>
                </a:cubicBezTo>
                <a:close/>
                <a:moveTo>
                  <a:pt x="3869042" y="853339"/>
                </a:moveTo>
                <a:cubicBezTo>
                  <a:pt x="3875605" y="853339"/>
                  <a:pt x="3881439" y="859173"/>
                  <a:pt x="3881439" y="867195"/>
                </a:cubicBezTo>
                <a:cubicBezTo>
                  <a:pt x="3881439" y="873029"/>
                  <a:pt x="3875605" y="879593"/>
                  <a:pt x="3869042" y="879593"/>
                </a:cubicBezTo>
                <a:cubicBezTo>
                  <a:pt x="3861749" y="879593"/>
                  <a:pt x="3855186" y="873029"/>
                  <a:pt x="3855186" y="867195"/>
                </a:cubicBezTo>
                <a:cubicBezTo>
                  <a:pt x="3855186" y="859173"/>
                  <a:pt x="3861749" y="853339"/>
                  <a:pt x="3869042" y="853339"/>
                </a:cubicBezTo>
                <a:close/>
                <a:moveTo>
                  <a:pt x="3796752" y="853339"/>
                </a:moveTo>
                <a:cubicBezTo>
                  <a:pt x="3804774" y="853339"/>
                  <a:pt x="3810608" y="859173"/>
                  <a:pt x="3810608" y="867195"/>
                </a:cubicBezTo>
                <a:cubicBezTo>
                  <a:pt x="3810608" y="873029"/>
                  <a:pt x="3804774" y="879593"/>
                  <a:pt x="3796752" y="879593"/>
                </a:cubicBezTo>
                <a:cubicBezTo>
                  <a:pt x="3790918" y="879593"/>
                  <a:pt x="3784355" y="873029"/>
                  <a:pt x="3784355" y="867195"/>
                </a:cubicBezTo>
                <a:cubicBezTo>
                  <a:pt x="3784355" y="859173"/>
                  <a:pt x="3790918" y="853339"/>
                  <a:pt x="3796752" y="853339"/>
                </a:cubicBezTo>
                <a:close/>
                <a:moveTo>
                  <a:pt x="3725922" y="853339"/>
                </a:moveTo>
                <a:cubicBezTo>
                  <a:pt x="3733944" y="853339"/>
                  <a:pt x="3739778" y="859173"/>
                  <a:pt x="3739778" y="867195"/>
                </a:cubicBezTo>
                <a:cubicBezTo>
                  <a:pt x="3739778" y="873029"/>
                  <a:pt x="3733944" y="879593"/>
                  <a:pt x="3725922" y="879593"/>
                </a:cubicBezTo>
                <a:cubicBezTo>
                  <a:pt x="3719359" y="879593"/>
                  <a:pt x="3713525" y="873029"/>
                  <a:pt x="3713525" y="867195"/>
                </a:cubicBezTo>
                <a:cubicBezTo>
                  <a:pt x="3713525" y="859173"/>
                  <a:pt x="3719359" y="853339"/>
                  <a:pt x="3725922" y="853339"/>
                </a:cubicBezTo>
                <a:close/>
                <a:moveTo>
                  <a:pt x="3655091" y="853339"/>
                </a:moveTo>
                <a:cubicBezTo>
                  <a:pt x="3662384" y="853339"/>
                  <a:pt x="3668947" y="859173"/>
                  <a:pt x="3668947" y="867195"/>
                </a:cubicBezTo>
                <a:cubicBezTo>
                  <a:pt x="3668947" y="873029"/>
                  <a:pt x="3662384" y="879593"/>
                  <a:pt x="3655091" y="879593"/>
                </a:cubicBezTo>
                <a:cubicBezTo>
                  <a:pt x="3647069" y="879593"/>
                  <a:pt x="3642694" y="873029"/>
                  <a:pt x="3642694" y="867195"/>
                </a:cubicBezTo>
                <a:cubicBezTo>
                  <a:pt x="3642694" y="859173"/>
                  <a:pt x="3647069" y="853339"/>
                  <a:pt x="3655091" y="853339"/>
                </a:cubicBezTo>
                <a:close/>
                <a:moveTo>
                  <a:pt x="3583280" y="853339"/>
                </a:moveTo>
                <a:cubicBezTo>
                  <a:pt x="3591064" y="853339"/>
                  <a:pt x="3598069" y="859173"/>
                  <a:pt x="3598069" y="867195"/>
                </a:cubicBezTo>
                <a:cubicBezTo>
                  <a:pt x="3598069" y="873029"/>
                  <a:pt x="3591064" y="879593"/>
                  <a:pt x="3583280" y="879593"/>
                </a:cubicBezTo>
                <a:cubicBezTo>
                  <a:pt x="3574718" y="879593"/>
                  <a:pt x="3568491" y="873029"/>
                  <a:pt x="3568491" y="867195"/>
                </a:cubicBezTo>
                <a:cubicBezTo>
                  <a:pt x="3568491" y="859173"/>
                  <a:pt x="3574718" y="853339"/>
                  <a:pt x="3583280" y="853339"/>
                </a:cubicBezTo>
                <a:close/>
                <a:moveTo>
                  <a:pt x="3512449" y="853339"/>
                </a:moveTo>
                <a:cubicBezTo>
                  <a:pt x="3520232" y="853339"/>
                  <a:pt x="3527237" y="859173"/>
                  <a:pt x="3527237" y="867195"/>
                </a:cubicBezTo>
                <a:cubicBezTo>
                  <a:pt x="3527237" y="873029"/>
                  <a:pt x="3520232" y="879593"/>
                  <a:pt x="3512449" y="879593"/>
                </a:cubicBezTo>
                <a:cubicBezTo>
                  <a:pt x="3503887" y="879593"/>
                  <a:pt x="3497661" y="873029"/>
                  <a:pt x="3497661" y="867195"/>
                </a:cubicBezTo>
                <a:cubicBezTo>
                  <a:pt x="3497661" y="859173"/>
                  <a:pt x="3503887" y="853339"/>
                  <a:pt x="3512449" y="853339"/>
                </a:cubicBezTo>
                <a:close/>
                <a:moveTo>
                  <a:pt x="3441619" y="853339"/>
                </a:moveTo>
                <a:cubicBezTo>
                  <a:pt x="3450181" y="853339"/>
                  <a:pt x="3456408" y="859173"/>
                  <a:pt x="3456408" y="867195"/>
                </a:cubicBezTo>
                <a:cubicBezTo>
                  <a:pt x="3456408" y="873029"/>
                  <a:pt x="3450181" y="879593"/>
                  <a:pt x="3441619" y="879593"/>
                </a:cubicBezTo>
                <a:cubicBezTo>
                  <a:pt x="3433835" y="879593"/>
                  <a:pt x="3426830" y="873029"/>
                  <a:pt x="3426830" y="867195"/>
                </a:cubicBezTo>
                <a:cubicBezTo>
                  <a:pt x="3426830" y="859173"/>
                  <a:pt x="3433835" y="853339"/>
                  <a:pt x="3441619" y="853339"/>
                </a:cubicBezTo>
                <a:close/>
                <a:moveTo>
                  <a:pt x="3369857" y="853339"/>
                </a:moveTo>
                <a:cubicBezTo>
                  <a:pt x="3377879" y="853339"/>
                  <a:pt x="3382254" y="859173"/>
                  <a:pt x="3382254" y="867195"/>
                </a:cubicBezTo>
                <a:cubicBezTo>
                  <a:pt x="3382254" y="873029"/>
                  <a:pt x="3377879" y="879593"/>
                  <a:pt x="3369857" y="879593"/>
                </a:cubicBezTo>
                <a:cubicBezTo>
                  <a:pt x="3362564" y="879593"/>
                  <a:pt x="3356001" y="873029"/>
                  <a:pt x="3356001" y="867195"/>
                </a:cubicBezTo>
                <a:cubicBezTo>
                  <a:pt x="3356001" y="859173"/>
                  <a:pt x="3362564" y="853339"/>
                  <a:pt x="3369857" y="853339"/>
                </a:cubicBezTo>
                <a:close/>
                <a:moveTo>
                  <a:pt x="1013589" y="853339"/>
                </a:moveTo>
                <a:cubicBezTo>
                  <a:pt x="1021181" y="853339"/>
                  <a:pt x="1028011" y="859566"/>
                  <a:pt x="1028011" y="868127"/>
                </a:cubicBezTo>
                <a:cubicBezTo>
                  <a:pt x="1028011" y="875911"/>
                  <a:pt x="1021181" y="882916"/>
                  <a:pt x="1013589" y="882916"/>
                </a:cubicBezTo>
                <a:cubicBezTo>
                  <a:pt x="1005243" y="882916"/>
                  <a:pt x="998413" y="875911"/>
                  <a:pt x="998413" y="868127"/>
                </a:cubicBezTo>
                <a:cubicBezTo>
                  <a:pt x="998413" y="859566"/>
                  <a:pt x="1005243" y="853339"/>
                  <a:pt x="1013589" y="853339"/>
                </a:cubicBezTo>
                <a:close/>
                <a:moveTo>
                  <a:pt x="368059" y="785881"/>
                </a:moveTo>
                <a:cubicBezTo>
                  <a:pt x="376081" y="785881"/>
                  <a:pt x="380456" y="790256"/>
                  <a:pt x="380456" y="797549"/>
                </a:cubicBezTo>
                <a:cubicBezTo>
                  <a:pt x="380456" y="805571"/>
                  <a:pt x="376081" y="812135"/>
                  <a:pt x="368059" y="812135"/>
                </a:cubicBezTo>
                <a:cubicBezTo>
                  <a:pt x="360766" y="812135"/>
                  <a:pt x="354203" y="805571"/>
                  <a:pt x="354203" y="797549"/>
                </a:cubicBezTo>
                <a:cubicBezTo>
                  <a:pt x="354203" y="790256"/>
                  <a:pt x="360766" y="785881"/>
                  <a:pt x="368059" y="785881"/>
                </a:cubicBezTo>
                <a:close/>
                <a:moveTo>
                  <a:pt x="297226" y="785881"/>
                </a:moveTo>
                <a:cubicBezTo>
                  <a:pt x="303791" y="785881"/>
                  <a:pt x="309624" y="790256"/>
                  <a:pt x="309624" y="797549"/>
                </a:cubicBezTo>
                <a:cubicBezTo>
                  <a:pt x="309624" y="805571"/>
                  <a:pt x="303791" y="812135"/>
                  <a:pt x="297226" y="812135"/>
                </a:cubicBezTo>
                <a:cubicBezTo>
                  <a:pt x="289933" y="812135"/>
                  <a:pt x="283371" y="805571"/>
                  <a:pt x="283371" y="797549"/>
                </a:cubicBezTo>
                <a:cubicBezTo>
                  <a:pt x="283371" y="790256"/>
                  <a:pt x="289933" y="785881"/>
                  <a:pt x="297226" y="785881"/>
                </a:cubicBezTo>
                <a:close/>
                <a:moveTo>
                  <a:pt x="226398" y="785881"/>
                </a:moveTo>
                <a:cubicBezTo>
                  <a:pt x="232233" y="785881"/>
                  <a:pt x="238797" y="790256"/>
                  <a:pt x="238797" y="797549"/>
                </a:cubicBezTo>
                <a:cubicBezTo>
                  <a:pt x="238797" y="805571"/>
                  <a:pt x="232233" y="812135"/>
                  <a:pt x="226398" y="812135"/>
                </a:cubicBezTo>
                <a:cubicBezTo>
                  <a:pt x="218375" y="812135"/>
                  <a:pt x="212542" y="805571"/>
                  <a:pt x="212542" y="797549"/>
                </a:cubicBezTo>
                <a:cubicBezTo>
                  <a:pt x="212542" y="790256"/>
                  <a:pt x="218375" y="785881"/>
                  <a:pt x="226398" y="785881"/>
                </a:cubicBezTo>
                <a:close/>
                <a:moveTo>
                  <a:pt x="154101" y="785881"/>
                </a:moveTo>
                <a:cubicBezTo>
                  <a:pt x="161394" y="785881"/>
                  <a:pt x="167957" y="790256"/>
                  <a:pt x="167957" y="797549"/>
                </a:cubicBezTo>
                <a:cubicBezTo>
                  <a:pt x="167957" y="805571"/>
                  <a:pt x="161394" y="812135"/>
                  <a:pt x="154101" y="812135"/>
                </a:cubicBezTo>
                <a:cubicBezTo>
                  <a:pt x="147538" y="812135"/>
                  <a:pt x="141704" y="805571"/>
                  <a:pt x="141704" y="797549"/>
                </a:cubicBezTo>
                <a:cubicBezTo>
                  <a:pt x="141704" y="790256"/>
                  <a:pt x="147538" y="785881"/>
                  <a:pt x="154101" y="785881"/>
                </a:cubicBezTo>
                <a:close/>
                <a:moveTo>
                  <a:pt x="83272" y="785881"/>
                </a:moveTo>
                <a:cubicBezTo>
                  <a:pt x="90564" y="785881"/>
                  <a:pt x="97128" y="790256"/>
                  <a:pt x="97128" y="797549"/>
                </a:cubicBezTo>
                <a:cubicBezTo>
                  <a:pt x="97128" y="805571"/>
                  <a:pt x="90564" y="812135"/>
                  <a:pt x="83272" y="812135"/>
                </a:cubicBezTo>
                <a:cubicBezTo>
                  <a:pt x="76708" y="812135"/>
                  <a:pt x="70874" y="805571"/>
                  <a:pt x="70874" y="797549"/>
                </a:cubicBezTo>
                <a:cubicBezTo>
                  <a:pt x="70874" y="790256"/>
                  <a:pt x="76708" y="785881"/>
                  <a:pt x="83272" y="785881"/>
                </a:cubicBezTo>
                <a:close/>
                <a:moveTo>
                  <a:pt x="12036" y="785881"/>
                </a:moveTo>
                <a:cubicBezTo>
                  <a:pt x="20281" y="785881"/>
                  <a:pt x="26277" y="790256"/>
                  <a:pt x="26277" y="797549"/>
                </a:cubicBezTo>
                <a:cubicBezTo>
                  <a:pt x="26277" y="805571"/>
                  <a:pt x="20281" y="812135"/>
                  <a:pt x="12036" y="812135"/>
                </a:cubicBezTo>
                <a:cubicBezTo>
                  <a:pt x="4541" y="812135"/>
                  <a:pt x="44" y="805571"/>
                  <a:pt x="44" y="797549"/>
                </a:cubicBezTo>
                <a:cubicBezTo>
                  <a:pt x="44" y="790256"/>
                  <a:pt x="4541" y="785881"/>
                  <a:pt x="12036" y="785881"/>
                </a:cubicBezTo>
                <a:close/>
                <a:moveTo>
                  <a:pt x="4726684" y="782507"/>
                </a:moveTo>
                <a:cubicBezTo>
                  <a:pt x="4735246" y="782507"/>
                  <a:pt x="4741472" y="789070"/>
                  <a:pt x="4741472" y="794904"/>
                </a:cubicBezTo>
                <a:cubicBezTo>
                  <a:pt x="4741472" y="802926"/>
                  <a:pt x="4735246" y="808761"/>
                  <a:pt x="4726684" y="808761"/>
                </a:cubicBezTo>
                <a:cubicBezTo>
                  <a:pt x="4718122" y="808761"/>
                  <a:pt x="4711896" y="802926"/>
                  <a:pt x="4711896" y="794904"/>
                </a:cubicBezTo>
                <a:cubicBezTo>
                  <a:pt x="4711896" y="789070"/>
                  <a:pt x="4718122" y="782507"/>
                  <a:pt x="4726684" y="782507"/>
                </a:cubicBezTo>
                <a:close/>
                <a:moveTo>
                  <a:pt x="4655853" y="782507"/>
                </a:moveTo>
                <a:cubicBezTo>
                  <a:pt x="4663637" y="782507"/>
                  <a:pt x="4670642" y="789070"/>
                  <a:pt x="4670642" y="794904"/>
                </a:cubicBezTo>
                <a:cubicBezTo>
                  <a:pt x="4670642" y="802926"/>
                  <a:pt x="4663637" y="808761"/>
                  <a:pt x="4655853" y="808761"/>
                </a:cubicBezTo>
                <a:cubicBezTo>
                  <a:pt x="4647291" y="808761"/>
                  <a:pt x="4641064" y="802926"/>
                  <a:pt x="4641064" y="794904"/>
                </a:cubicBezTo>
                <a:cubicBezTo>
                  <a:pt x="4641064" y="789070"/>
                  <a:pt x="4647291" y="782507"/>
                  <a:pt x="4655853" y="782507"/>
                </a:cubicBezTo>
                <a:close/>
                <a:moveTo>
                  <a:pt x="4584091" y="782507"/>
                </a:moveTo>
                <a:cubicBezTo>
                  <a:pt x="4591384" y="782507"/>
                  <a:pt x="4596488" y="789070"/>
                  <a:pt x="4596488" y="794904"/>
                </a:cubicBezTo>
                <a:cubicBezTo>
                  <a:pt x="4596488" y="802926"/>
                  <a:pt x="4591384" y="808761"/>
                  <a:pt x="4584091" y="808761"/>
                </a:cubicBezTo>
                <a:cubicBezTo>
                  <a:pt x="4576069" y="808761"/>
                  <a:pt x="4570235" y="802926"/>
                  <a:pt x="4570235" y="794904"/>
                </a:cubicBezTo>
                <a:cubicBezTo>
                  <a:pt x="4570235" y="789070"/>
                  <a:pt x="4576069" y="782507"/>
                  <a:pt x="4584091" y="782507"/>
                </a:cubicBezTo>
                <a:close/>
                <a:moveTo>
                  <a:pt x="4513260" y="782507"/>
                </a:moveTo>
                <a:cubicBezTo>
                  <a:pt x="4519094" y="782507"/>
                  <a:pt x="4525657" y="789070"/>
                  <a:pt x="4525657" y="794904"/>
                </a:cubicBezTo>
                <a:cubicBezTo>
                  <a:pt x="4525657" y="802926"/>
                  <a:pt x="4519094" y="808761"/>
                  <a:pt x="4513260" y="808761"/>
                </a:cubicBezTo>
                <a:cubicBezTo>
                  <a:pt x="4505238" y="808761"/>
                  <a:pt x="4499404" y="802926"/>
                  <a:pt x="4499404" y="794904"/>
                </a:cubicBezTo>
                <a:cubicBezTo>
                  <a:pt x="4499404" y="789070"/>
                  <a:pt x="4505238" y="782507"/>
                  <a:pt x="4513260" y="782507"/>
                </a:cubicBezTo>
                <a:close/>
                <a:moveTo>
                  <a:pt x="4439056" y="782507"/>
                </a:moveTo>
                <a:cubicBezTo>
                  <a:pt x="4445619" y="782507"/>
                  <a:pt x="4451453" y="789070"/>
                  <a:pt x="4451453" y="794904"/>
                </a:cubicBezTo>
                <a:cubicBezTo>
                  <a:pt x="4451453" y="802926"/>
                  <a:pt x="4445619" y="808761"/>
                  <a:pt x="4439056" y="808761"/>
                </a:cubicBezTo>
                <a:cubicBezTo>
                  <a:pt x="4431763" y="808761"/>
                  <a:pt x="4425200" y="802926"/>
                  <a:pt x="4425200" y="794904"/>
                </a:cubicBezTo>
                <a:cubicBezTo>
                  <a:pt x="4425200" y="789070"/>
                  <a:pt x="4431763" y="782507"/>
                  <a:pt x="4439056" y="782507"/>
                </a:cubicBezTo>
                <a:close/>
                <a:moveTo>
                  <a:pt x="4366768" y="782507"/>
                </a:moveTo>
                <a:cubicBezTo>
                  <a:pt x="4374790" y="782507"/>
                  <a:pt x="4380624" y="789070"/>
                  <a:pt x="4380624" y="794904"/>
                </a:cubicBezTo>
                <a:cubicBezTo>
                  <a:pt x="4380624" y="802926"/>
                  <a:pt x="4374790" y="808761"/>
                  <a:pt x="4366768" y="808761"/>
                </a:cubicBezTo>
                <a:cubicBezTo>
                  <a:pt x="4360934" y="808761"/>
                  <a:pt x="4354371" y="802926"/>
                  <a:pt x="4354371" y="794904"/>
                </a:cubicBezTo>
                <a:cubicBezTo>
                  <a:pt x="4354371" y="789070"/>
                  <a:pt x="4360934" y="782507"/>
                  <a:pt x="4366768" y="782507"/>
                </a:cubicBezTo>
                <a:close/>
                <a:moveTo>
                  <a:pt x="4295937" y="782507"/>
                </a:moveTo>
                <a:cubicBezTo>
                  <a:pt x="4303959" y="782507"/>
                  <a:pt x="4309793" y="789070"/>
                  <a:pt x="4309793" y="794904"/>
                </a:cubicBezTo>
                <a:cubicBezTo>
                  <a:pt x="4309793" y="802926"/>
                  <a:pt x="4303959" y="808761"/>
                  <a:pt x="4295937" y="808761"/>
                </a:cubicBezTo>
                <a:cubicBezTo>
                  <a:pt x="4290103" y="808761"/>
                  <a:pt x="4283540" y="802926"/>
                  <a:pt x="4283540" y="794904"/>
                </a:cubicBezTo>
                <a:cubicBezTo>
                  <a:pt x="4283540" y="789070"/>
                  <a:pt x="4290103" y="782507"/>
                  <a:pt x="4295937" y="782507"/>
                </a:cubicBezTo>
                <a:close/>
                <a:moveTo>
                  <a:pt x="4225107" y="782507"/>
                </a:moveTo>
                <a:cubicBezTo>
                  <a:pt x="4233129" y="782507"/>
                  <a:pt x="4238963" y="789070"/>
                  <a:pt x="4238963" y="794904"/>
                </a:cubicBezTo>
                <a:cubicBezTo>
                  <a:pt x="4238963" y="802926"/>
                  <a:pt x="4233129" y="808761"/>
                  <a:pt x="4225107" y="808761"/>
                </a:cubicBezTo>
                <a:cubicBezTo>
                  <a:pt x="4217085" y="808761"/>
                  <a:pt x="4212710" y="802926"/>
                  <a:pt x="4212710" y="794904"/>
                </a:cubicBezTo>
                <a:cubicBezTo>
                  <a:pt x="4212710" y="789070"/>
                  <a:pt x="4217085" y="782507"/>
                  <a:pt x="4225107" y="782507"/>
                </a:cubicBezTo>
                <a:close/>
                <a:moveTo>
                  <a:pt x="4153295" y="782507"/>
                </a:moveTo>
                <a:cubicBezTo>
                  <a:pt x="4161078" y="782507"/>
                  <a:pt x="4168083" y="789070"/>
                  <a:pt x="4168083" y="794904"/>
                </a:cubicBezTo>
                <a:cubicBezTo>
                  <a:pt x="4168083" y="802926"/>
                  <a:pt x="4161078" y="808761"/>
                  <a:pt x="4153295" y="808761"/>
                </a:cubicBezTo>
                <a:cubicBezTo>
                  <a:pt x="4144733" y="808761"/>
                  <a:pt x="4138507" y="802926"/>
                  <a:pt x="4138507" y="794904"/>
                </a:cubicBezTo>
                <a:cubicBezTo>
                  <a:pt x="4138507" y="789070"/>
                  <a:pt x="4144733" y="782507"/>
                  <a:pt x="4153295" y="782507"/>
                </a:cubicBezTo>
                <a:close/>
                <a:moveTo>
                  <a:pt x="4082465" y="782507"/>
                </a:moveTo>
                <a:cubicBezTo>
                  <a:pt x="4090249" y="782507"/>
                  <a:pt x="4097254" y="789070"/>
                  <a:pt x="4097254" y="794904"/>
                </a:cubicBezTo>
                <a:cubicBezTo>
                  <a:pt x="4097254" y="802926"/>
                  <a:pt x="4090249" y="808761"/>
                  <a:pt x="4082465" y="808761"/>
                </a:cubicBezTo>
                <a:cubicBezTo>
                  <a:pt x="4073903" y="808761"/>
                  <a:pt x="4067676" y="802926"/>
                  <a:pt x="4067676" y="794904"/>
                </a:cubicBezTo>
                <a:cubicBezTo>
                  <a:pt x="4067676" y="789070"/>
                  <a:pt x="4073903" y="782507"/>
                  <a:pt x="4082465" y="782507"/>
                </a:cubicBezTo>
                <a:close/>
                <a:moveTo>
                  <a:pt x="4010703" y="782507"/>
                </a:moveTo>
                <a:cubicBezTo>
                  <a:pt x="4017996" y="782507"/>
                  <a:pt x="4023100" y="789070"/>
                  <a:pt x="4023100" y="794904"/>
                </a:cubicBezTo>
                <a:cubicBezTo>
                  <a:pt x="4023100" y="802926"/>
                  <a:pt x="4017996" y="808761"/>
                  <a:pt x="4010703" y="808761"/>
                </a:cubicBezTo>
                <a:cubicBezTo>
                  <a:pt x="4002681" y="808761"/>
                  <a:pt x="3996847" y="802926"/>
                  <a:pt x="3996847" y="794904"/>
                </a:cubicBezTo>
                <a:cubicBezTo>
                  <a:pt x="3996847" y="789070"/>
                  <a:pt x="4002681" y="782507"/>
                  <a:pt x="4010703" y="782507"/>
                </a:cubicBezTo>
                <a:close/>
                <a:moveTo>
                  <a:pt x="3939871" y="782507"/>
                </a:moveTo>
                <a:cubicBezTo>
                  <a:pt x="3946434" y="782507"/>
                  <a:pt x="3952268" y="789070"/>
                  <a:pt x="3952268" y="794904"/>
                </a:cubicBezTo>
                <a:cubicBezTo>
                  <a:pt x="3952268" y="802926"/>
                  <a:pt x="3946434" y="808761"/>
                  <a:pt x="3939871" y="808761"/>
                </a:cubicBezTo>
                <a:cubicBezTo>
                  <a:pt x="3932578" y="808761"/>
                  <a:pt x="3926015" y="802926"/>
                  <a:pt x="3926015" y="794904"/>
                </a:cubicBezTo>
                <a:cubicBezTo>
                  <a:pt x="3926015" y="789070"/>
                  <a:pt x="3932578" y="782507"/>
                  <a:pt x="3939871" y="782507"/>
                </a:cubicBezTo>
                <a:close/>
                <a:moveTo>
                  <a:pt x="3869042" y="782507"/>
                </a:moveTo>
                <a:cubicBezTo>
                  <a:pt x="3875605" y="782507"/>
                  <a:pt x="3881439" y="789070"/>
                  <a:pt x="3881439" y="794904"/>
                </a:cubicBezTo>
                <a:cubicBezTo>
                  <a:pt x="3881439" y="802926"/>
                  <a:pt x="3875605" y="808761"/>
                  <a:pt x="3869042" y="808761"/>
                </a:cubicBezTo>
                <a:cubicBezTo>
                  <a:pt x="3861749" y="808761"/>
                  <a:pt x="3855186" y="802926"/>
                  <a:pt x="3855186" y="794904"/>
                </a:cubicBezTo>
                <a:cubicBezTo>
                  <a:pt x="3855186" y="789070"/>
                  <a:pt x="3861749" y="782507"/>
                  <a:pt x="3869042" y="782507"/>
                </a:cubicBezTo>
                <a:close/>
                <a:moveTo>
                  <a:pt x="3796752" y="782507"/>
                </a:moveTo>
                <a:cubicBezTo>
                  <a:pt x="3804774" y="782507"/>
                  <a:pt x="3810608" y="789070"/>
                  <a:pt x="3810608" y="796363"/>
                </a:cubicBezTo>
                <a:cubicBezTo>
                  <a:pt x="3810608" y="802926"/>
                  <a:pt x="3804774" y="808761"/>
                  <a:pt x="3796752" y="808761"/>
                </a:cubicBezTo>
                <a:cubicBezTo>
                  <a:pt x="3790918" y="808761"/>
                  <a:pt x="3784355" y="802926"/>
                  <a:pt x="3784355" y="796363"/>
                </a:cubicBezTo>
                <a:cubicBezTo>
                  <a:pt x="3784355" y="789070"/>
                  <a:pt x="3790918" y="782507"/>
                  <a:pt x="3796752" y="782507"/>
                </a:cubicBezTo>
                <a:close/>
                <a:moveTo>
                  <a:pt x="3725922" y="782507"/>
                </a:moveTo>
                <a:cubicBezTo>
                  <a:pt x="3733944" y="782507"/>
                  <a:pt x="3739778" y="789070"/>
                  <a:pt x="3739778" y="796363"/>
                </a:cubicBezTo>
                <a:cubicBezTo>
                  <a:pt x="3739778" y="802926"/>
                  <a:pt x="3733944" y="808761"/>
                  <a:pt x="3725922" y="808761"/>
                </a:cubicBezTo>
                <a:cubicBezTo>
                  <a:pt x="3719359" y="808761"/>
                  <a:pt x="3713525" y="802926"/>
                  <a:pt x="3713525" y="796363"/>
                </a:cubicBezTo>
                <a:cubicBezTo>
                  <a:pt x="3713525" y="789070"/>
                  <a:pt x="3719359" y="782507"/>
                  <a:pt x="3725922" y="782507"/>
                </a:cubicBezTo>
                <a:close/>
                <a:moveTo>
                  <a:pt x="3655091" y="782507"/>
                </a:moveTo>
                <a:cubicBezTo>
                  <a:pt x="3662384" y="782507"/>
                  <a:pt x="3668947" y="789070"/>
                  <a:pt x="3668947" y="796363"/>
                </a:cubicBezTo>
                <a:cubicBezTo>
                  <a:pt x="3668947" y="802926"/>
                  <a:pt x="3662384" y="808761"/>
                  <a:pt x="3655091" y="808761"/>
                </a:cubicBezTo>
                <a:cubicBezTo>
                  <a:pt x="3647069" y="808761"/>
                  <a:pt x="3642694" y="802926"/>
                  <a:pt x="3642694" y="796363"/>
                </a:cubicBezTo>
                <a:cubicBezTo>
                  <a:pt x="3642694" y="789070"/>
                  <a:pt x="3647069" y="782507"/>
                  <a:pt x="3655091" y="782507"/>
                </a:cubicBezTo>
                <a:close/>
                <a:moveTo>
                  <a:pt x="3583280" y="782507"/>
                </a:moveTo>
                <a:cubicBezTo>
                  <a:pt x="3591064" y="782507"/>
                  <a:pt x="3598069" y="789070"/>
                  <a:pt x="3598069" y="796363"/>
                </a:cubicBezTo>
                <a:cubicBezTo>
                  <a:pt x="3598069" y="802926"/>
                  <a:pt x="3591064" y="808761"/>
                  <a:pt x="3583280" y="808761"/>
                </a:cubicBezTo>
                <a:cubicBezTo>
                  <a:pt x="3574718" y="808761"/>
                  <a:pt x="3568491" y="802926"/>
                  <a:pt x="3568491" y="796363"/>
                </a:cubicBezTo>
                <a:cubicBezTo>
                  <a:pt x="3568491" y="789070"/>
                  <a:pt x="3574718" y="782507"/>
                  <a:pt x="3583280" y="782507"/>
                </a:cubicBezTo>
                <a:close/>
                <a:moveTo>
                  <a:pt x="3512449" y="782507"/>
                </a:moveTo>
                <a:cubicBezTo>
                  <a:pt x="3520232" y="782507"/>
                  <a:pt x="3527237" y="789070"/>
                  <a:pt x="3527237" y="796363"/>
                </a:cubicBezTo>
                <a:cubicBezTo>
                  <a:pt x="3527237" y="802926"/>
                  <a:pt x="3520232" y="808761"/>
                  <a:pt x="3512449" y="808761"/>
                </a:cubicBezTo>
                <a:cubicBezTo>
                  <a:pt x="3503887" y="808761"/>
                  <a:pt x="3497661" y="802926"/>
                  <a:pt x="3497661" y="796363"/>
                </a:cubicBezTo>
                <a:cubicBezTo>
                  <a:pt x="3497661" y="789070"/>
                  <a:pt x="3503887" y="782507"/>
                  <a:pt x="3512449" y="782507"/>
                </a:cubicBezTo>
                <a:close/>
                <a:moveTo>
                  <a:pt x="3441619" y="782507"/>
                </a:moveTo>
                <a:cubicBezTo>
                  <a:pt x="3450181" y="782507"/>
                  <a:pt x="3456408" y="789070"/>
                  <a:pt x="3456408" y="796363"/>
                </a:cubicBezTo>
                <a:cubicBezTo>
                  <a:pt x="3456408" y="802926"/>
                  <a:pt x="3450181" y="808761"/>
                  <a:pt x="3441619" y="808761"/>
                </a:cubicBezTo>
                <a:cubicBezTo>
                  <a:pt x="3433835" y="808761"/>
                  <a:pt x="3426830" y="802926"/>
                  <a:pt x="3426830" y="796363"/>
                </a:cubicBezTo>
                <a:cubicBezTo>
                  <a:pt x="3426830" y="789070"/>
                  <a:pt x="3433835" y="782507"/>
                  <a:pt x="3441619" y="782507"/>
                </a:cubicBezTo>
                <a:close/>
                <a:moveTo>
                  <a:pt x="3369857" y="782507"/>
                </a:moveTo>
                <a:cubicBezTo>
                  <a:pt x="3377879" y="782507"/>
                  <a:pt x="3382254" y="789070"/>
                  <a:pt x="3382254" y="796363"/>
                </a:cubicBezTo>
                <a:cubicBezTo>
                  <a:pt x="3382254" y="802926"/>
                  <a:pt x="3377879" y="808761"/>
                  <a:pt x="3369857" y="808761"/>
                </a:cubicBezTo>
                <a:cubicBezTo>
                  <a:pt x="3362564" y="808761"/>
                  <a:pt x="3356001" y="802926"/>
                  <a:pt x="3356001" y="796363"/>
                </a:cubicBezTo>
                <a:cubicBezTo>
                  <a:pt x="3356001" y="789070"/>
                  <a:pt x="3362564" y="782507"/>
                  <a:pt x="3369857" y="782507"/>
                </a:cubicBezTo>
                <a:close/>
                <a:moveTo>
                  <a:pt x="3299083" y="782507"/>
                </a:moveTo>
                <a:cubicBezTo>
                  <a:pt x="3305645" y="782507"/>
                  <a:pt x="3311480" y="789070"/>
                  <a:pt x="3311480" y="796363"/>
                </a:cubicBezTo>
                <a:cubicBezTo>
                  <a:pt x="3311480" y="802926"/>
                  <a:pt x="3305645" y="808761"/>
                  <a:pt x="3299083" y="808761"/>
                </a:cubicBezTo>
                <a:cubicBezTo>
                  <a:pt x="3291789" y="808761"/>
                  <a:pt x="3285229" y="802926"/>
                  <a:pt x="3285229" y="796363"/>
                </a:cubicBezTo>
                <a:cubicBezTo>
                  <a:pt x="3285229" y="789070"/>
                  <a:pt x="3291789" y="782507"/>
                  <a:pt x="3299083" y="782507"/>
                </a:cubicBezTo>
                <a:close/>
                <a:moveTo>
                  <a:pt x="3228250" y="782507"/>
                </a:moveTo>
                <a:cubicBezTo>
                  <a:pt x="3234814" y="782507"/>
                  <a:pt x="3240649" y="789070"/>
                  <a:pt x="3240649" y="796363"/>
                </a:cubicBezTo>
                <a:cubicBezTo>
                  <a:pt x="3240649" y="802926"/>
                  <a:pt x="3234814" y="808761"/>
                  <a:pt x="3228250" y="808761"/>
                </a:cubicBezTo>
                <a:cubicBezTo>
                  <a:pt x="3220230" y="808761"/>
                  <a:pt x="3214395" y="802926"/>
                  <a:pt x="3214395" y="796363"/>
                </a:cubicBezTo>
                <a:cubicBezTo>
                  <a:pt x="3214395" y="789070"/>
                  <a:pt x="3220230" y="782507"/>
                  <a:pt x="3228250" y="782507"/>
                </a:cubicBezTo>
                <a:close/>
                <a:moveTo>
                  <a:pt x="3152591" y="782507"/>
                </a:moveTo>
                <a:cubicBezTo>
                  <a:pt x="3159884" y="782507"/>
                  <a:pt x="3166447" y="789070"/>
                  <a:pt x="3166447" y="796363"/>
                </a:cubicBezTo>
                <a:cubicBezTo>
                  <a:pt x="3166447" y="802926"/>
                  <a:pt x="3159884" y="808761"/>
                  <a:pt x="3152591" y="808761"/>
                </a:cubicBezTo>
                <a:cubicBezTo>
                  <a:pt x="3146027" y="808761"/>
                  <a:pt x="3140193" y="802926"/>
                  <a:pt x="3140193" y="796363"/>
                </a:cubicBezTo>
                <a:cubicBezTo>
                  <a:pt x="3140193" y="789070"/>
                  <a:pt x="3146027" y="782507"/>
                  <a:pt x="3152591" y="782507"/>
                </a:cubicBezTo>
                <a:close/>
                <a:moveTo>
                  <a:pt x="1226672" y="782507"/>
                </a:moveTo>
                <a:cubicBezTo>
                  <a:pt x="1233964" y="782507"/>
                  <a:pt x="1240529" y="789337"/>
                  <a:pt x="1240529" y="796926"/>
                </a:cubicBezTo>
                <a:cubicBezTo>
                  <a:pt x="1240529" y="805275"/>
                  <a:pt x="1233964" y="812105"/>
                  <a:pt x="1226672" y="812105"/>
                </a:cubicBezTo>
                <a:cubicBezTo>
                  <a:pt x="1218658" y="812105"/>
                  <a:pt x="1214283" y="805275"/>
                  <a:pt x="1214283" y="796926"/>
                </a:cubicBezTo>
                <a:cubicBezTo>
                  <a:pt x="1214283" y="789337"/>
                  <a:pt x="1218658" y="782507"/>
                  <a:pt x="1226672" y="782507"/>
                </a:cubicBezTo>
                <a:close/>
                <a:moveTo>
                  <a:pt x="1154869" y="782507"/>
                </a:moveTo>
                <a:cubicBezTo>
                  <a:pt x="1162652" y="782507"/>
                  <a:pt x="1169658" y="789337"/>
                  <a:pt x="1169658" y="796926"/>
                </a:cubicBezTo>
                <a:cubicBezTo>
                  <a:pt x="1169658" y="805275"/>
                  <a:pt x="1162652" y="812105"/>
                  <a:pt x="1154869" y="812105"/>
                </a:cubicBezTo>
                <a:cubicBezTo>
                  <a:pt x="1146307" y="812105"/>
                  <a:pt x="1140080" y="805275"/>
                  <a:pt x="1140080" y="796926"/>
                </a:cubicBezTo>
                <a:cubicBezTo>
                  <a:pt x="1140080" y="789337"/>
                  <a:pt x="1146307" y="782507"/>
                  <a:pt x="1154869" y="782507"/>
                </a:cubicBezTo>
                <a:close/>
                <a:moveTo>
                  <a:pt x="1084040" y="782507"/>
                </a:moveTo>
                <a:cubicBezTo>
                  <a:pt x="1091822" y="782507"/>
                  <a:pt x="1098826" y="789337"/>
                  <a:pt x="1098826" y="796926"/>
                </a:cubicBezTo>
                <a:cubicBezTo>
                  <a:pt x="1098826" y="805275"/>
                  <a:pt x="1091822" y="812105"/>
                  <a:pt x="1084040" y="812105"/>
                </a:cubicBezTo>
                <a:cubicBezTo>
                  <a:pt x="1075478" y="812105"/>
                  <a:pt x="1069250" y="805275"/>
                  <a:pt x="1069250" y="796926"/>
                </a:cubicBezTo>
                <a:cubicBezTo>
                  <a:pt x="1069250" y="789337"/>
                  <a:pt x="1075478" y="782507"/>
                  <a:pt x="1084040" y="782507"/>
                </a:cubicBezTo>
                <a:close/>
                <a:moveTo>
                  <a:pt x="1013594" y="782507"/>
                </a:moveTo>
                <a:cubicBezTo>
                  <a:pt x="1021186" y="782507"/>
                  <a:pt x="1028015" y="789337"/>
                  <a:pt x="1028015" y="796926"/>
                </a:cubicBezTo>
                <a:cubicBezTo>
                  <a:pt x="1028015" y="805275"/>
                  <a:pt x="1021186" y="812105"/>
                  <a:pt x="1013594" y="812105"/>
                </a:cubicBezTo>
                <a:cubicBezTo>
                  <a:pt x="1005249" y="812105"/>
                  <a:pt x="998417" y="805275"/>
                  <a:pt x="998417" y="796926"/>
                </a:cubicBezTo>
                <a:cubicBezTo>
                  <a:pt x="998417" y="789337"/>
                  <a:pt x="1005249" y="782507"/>
                  <a:pt x="1013594" y="782507"/>
                </a:cubicBezTo>
                <a:close/>
                <a:moveTo>
                  <a:pt x="941447" y="782507"/>
                </a:moveTo>
                <a:cubicBezTo>
                  <a:pt x="949468" y="782507"/>
                  <a:pt x="953844" y="789337"/>
                  <a:pt x="953844" y="796926"/>
                </a:cubicBezTo>
                <a:cubicBezTo>
                  <a:pt x="953844" y="805275"/>
                  <a:pt x="949468" y="812105"/>
                  <a:pt x="941447" y="812105"/>
                </a:cubicBezTo>
                <a:cubicBezTo>
                  <a:pt x="934155" y="812105"/>
                  <a:pt x="927591" y="805275"/>
                  <a:pt x="927591" y="796926"/>
                </a:cubicBezTo>
                <a:cubicBezTo>
                  <a:pt x="927591" y="789337"/>
                  <a:pt x="934155" y="782507"/>
                  <a:pt x="941447" y="782507"/>
                </a:cubicBezTo>
                <a:close/>
                <a:moveTo>
                  <a:pt x="870615" y="782507"/>
                </a:moveTo>
                <a:cubicBezTo>
                  <a:pt x="877179" y="782507"/>
                  <a:pt x="883013" y="789337"/>
                  <a:pt x="883013" y="796926"/>
                </a:cubicBezTo>
                <a:cubicBezTo>
                  <a:pt x="883013" y="805275"/>
                  <a:pt x="877179" y="812105"/>
                  <a:pt x="870615" y="812105"/>
                </a:cubicBezTo>
                <a:cubicBezTo>
                  <a:pt x="863322" y="812105"/>
                  <a:pt x="856759" y="805275"/>
                  <a:pt x="856759" y="796926"/>
                </a:cubicBezTo>
                <a:cubicBezTo>
                  <a:pt x="856759" y="789337"/>
                  <a:pt x="863322" y="782507"/>
                  <a:pt x="870615" y="782507"/>
                </a:cubicBezTo>
                <a:close/>
                <a:moveTo>
                  <a:pt x="799784" y="782507"/>
                </a:moveTo>
                <a:cubicBezTo>
                  <a:pt x="806349" y="782507"/>
                  <a:pt x="812183" y="789337"/>
                  <a:pt x="812183" y="796926"/>
                </a:cubicBezTo>
                <a:cubicBezTo>
                  <a:pt x="812183" y="805275"/>
                  <a:pt x="806349" y="812105"/>
                  <a:pt x="799784" y="812105"/>
                </a:cubicBezTo>
                <a:cubicBezTo>
                  <a:pt x="792492" y="812105"/>
                  <a:pt x="785929" y="805275"/>
                  <a:pt x="785929" y="796926"/>
                </a:cubicBezTo>
                <a:cubicBezTo>
                  <a:pt x="785929" y="789337"/>
                  <a:pt x="792492" y="782507"/>
                  <a:pt x="799784" y="782507"/>
                </a:cubicBezTo>
                <a:close/>
                <a:moveTo>
                  <a:pt x="724123" y="782507"/>
                </a:moveTo>
                <a:cubicBezTo>
                  <a:pt x="731417" y="782507"/>
                  <a:pt x="737981" y="789337"/>
                  <a:pt x="737981" y="796926"/>
                </a:cubicBezTo>
                <a:cubicBezTo>
                  <a:pt x="737981" y="805275"/>
                  <a:pt x="731417" y="812105"/>
                  <a:pt x="724123" y="812105"/>
                </a:cubicBezTo>
                <a:cubicBezTo>
                  <a:pt x="717559" y="812105"/>
                  <a:pt x="711726" y="805275"/>
                  <a:pt x="711726" y="796926"/>
                </a:cubicBezTo>
                <a:cubicBezTo>
                  <a:pt x="711726" y="789337"/>
                  <a:pt x="717559" y="782507"/>
                  <a:pt x="724123" y="782507"/>
                </a:cubicBezTo>
                <a:close/>
                <a:moveTo>
                  <a:pt x="653293" y="782507"/>
                </a:moveTo>
                <a:cubicBezTo>
                  <a:pt x="660586" y="782507"/>
                  <a:pt x="667149" y="789337"/>
                  <a:pt x="667149" y="796926"/>
                </a:cubicBezTo>
                <a:cubicBezTo>
                  <a:pt x="667149" y="805275"/>
                  <a:pt x="660586" y="812105"/>
                  <a:pt x="653293" y="812105"/>
                </a:cubicBezTo>
                <a:cubicBezTo>
                  <a:pt x="645271" y="812105"/>
                  <a:pt x="640896" y="805275"/>
                  <a:pt x="640896" y="796926"/>
                </a:cubicBezTo>
                <a:cubicBezTo>
                  <a:pt x="640896" y="789337"/>
                  <a:pt x="645271" y="782507"/>
                  <a:pt x="653293" y="782507"/>
                </a:cubicBezTo>
                <a:close/>
                <a:moveTo>
                  <a:pt x="584855" y="782507"/>
                </a:moveTo>
                <a:cubicBezTo>
                  <a:pt x="592639" y="782507"/>
                  <a:pt x="599643" y="789337"/>
                  <a:pt x="599643" y="796926"/>
                </a:cubicBezTo>
                <a:cubicBezTo>
                  <a:pt x="599643" y="805275"/>
                  <a:pt x="592639" y="812105"/>
                  <a:pt x="584855" y="812105"/>
                </a:cubicBezTo>
                <a:cubicBezTo>
                  <a:pt x="576293" y="812105"/>
                  <a:pt x="570066" y="805275"/>
                  <a:pt x="570066" y="796926"/>
                </a:cubicBezTo>
                <a:cubicBezTo>
                  <a:pt x="570066" y="789337"/>
                  <a:pt x="576293" y="782507"/>
                  <a:pt x="584855" y="782507"/>
                </a:cubicBezTo>
                <a:close/>
                <a:moveTo>
                  <a:pt x="513654" y="782507"/>
                </a:moveTo>
                <a:cubicBezTo>
                  <a:pt x="522003" y="782507"/>
                  <a:pt x="528831" y="789337"/>
                  <a:pt x="528831" y="796926"/>
                </a:cubicBezTo>
                <a:cubicBezTo>
                  <a:pt x="528831" y="805275"/>
                  <a:pt x="522003" y="812105"/>
                  <a:pt x="513654" y="812105"/>
                </a:cubicBezTo>
                <a:cubicBezTo>
                  <a:pt x="506065" y="812105"/>
                  <a:pt x="499235" y="805275"/>
                  <a:pt x="499235" y="796926"/>
                </a:cubicBezTo>
                <a:cubicBezTo>
                  <a:pt x="499235" y="789337"/>
                  <a:pt x="506065" y="782507"/>
                  <a:pt x="513654" y="782507"/>
                </a:cubicBezTo>
                <a:close/>
                <a:moveTo>
                  <a:pt x="439821" y="782507"/>
                </a:moveTo>
                <a:cubicBezTo>
                  <a:pt x="448384" y="782507"/>
                  <a:pt x="454611" y="789337"/>
                  <a:pt x="454611" y="796926"/>
                </a:cubicBezTo>
                <a:cubicBezTo>
                  <a:pt x="454611" y="805275"/>
                  <a:pt x="448384" y="812105"/>
                  <a:pt x="439821" y="812105"/>
                </a:cubicBezTo>
                <a:cubicBezTo>
                  <a:pt x="432038" y="812105"/>
                  <a:pt x="425033" y="805275"/>
                  <a:pt x="425033" y="796926"/>
                </a:cubicBezTo>
                <a:cubicBezTo>
                  <a:pt x="425033" y="789337"/>
                  <a:pt x="432038" y="782507"/>
                  <a:pt x="439821" y="782507"/>
                </a:cubicBezTo>
                <a:close/>
                <a:moveTo>
                  <a:pt x="4439056" y="711678"/>
                </a:moveTo>
                <a:cubicBezTo>
                  <a:pt x="4445619" y="711678"/>
                  <a:pt x="4451453" y="716783"/>
                  <a:pt x="4451453" y="724075"/>
                </a:cubicBezTo>
                <a:cubicBezTo>
                  <a:pt x="4451453" y="732097"/>
                  <a:pt x="4445619" y="737932"/>
                  <a:pt x="4439056" y="737932"/>
                </a:cubicBezTo>
                <a:cubicBezTo>
                  <a:pt x="4431763" y="737932"/>
                  <a:pt x="4425200" y="732097"/>
                  <a:pt x="4425200" y="724075"/>
                </a:cubicBezTo>
                <a:cubicBezTo>
                  <a:pt x="4425200" y="716783"/>
                  <a:pt x="4431763" y="711678"/>
                  <a:pt x="4439056" y="711678"/>
                </a:cubicBezTo>
                <a:close/>
                <a:moveTo>
                  <a:pt x="4366768" y="711678"/>
                </a:moveTo>
                <a:cubicBezTo>
                  <a:pt x="4374790" y="711678"/>
                  <a:pt x="4380624" y="716783"/>
                  <a:pt x="4380624" y="724075"/>
                </a:cubicBezTo>
                <a:cubicBezTo>
                  <a:pt x="4380624" y="732097"/>
                  <a:pt x="4374790" y="737932"/>
                  <a:pt x="4366768" y="737932"/>
                </a:cubicBezTo>
                <a:cubicBezTo>
                  <a:pt x="4360934" y="737932"/>
                  <a:pt x="4354371" y="732097"/>
                  <a:pt x="4354371" y="724075"/>
                </a:cubicBezTo>
                <a:cubicBezTo>
                  <a:pt x="4354371" y="716783"/>
                  <a:pt x="4360934" y="711678"/>
                  <a:pt x="4366768" y="711678"/>
                </a:cubicBezTo>
                <a:close/>
                <a:moveTo>
                  <a:pt x="4295937" y="711678"/>
                </a:moveTo>
                <a:cubicBezTo>
                  <a:pt x="4303959" y="711678"/>
                  <a:pt x="4309793" y="716783"/>
                  <a:pt x="4309793" y="724075"/>
                </a:cubicBezTo>
                <a:cubicBezTo>
                  <a:pt x="4309793" y="732097"/>
                  <a:pt x="4303959" y="737932"/>
                  <a:pt x="4295937" y="737932"/>
                </a:cubicBezTo>
                <a:cubicBezTo>
                  <a:pt x="4290103" y="737932"/>
                  <a:pt x="4283540" y="732097"/>
                  <a:pt x="4283540" y="724075"/>
                </a:cubicBezTo>
                <a:cubicBezTo>
                  <a:pt x="4283540" y="716783"/>
                  <a:pt x="4290103" y="711678"/>
                  <a:pt x="4295937" y="711678"/>
                </a:cubicBezTo>
                <a:close/>
                <a:moveTo>
                  <a:pt x="4225107" y="711678"/>
                </a:moveTo>
                <a:cubicBezTo>
                  <a:pt x="4233129" y="711678"/>
                  <a:pt x="4238963" y="718241"/>
                  <a:pt x="4238963" y="724075"/>
                </a:cubicBezTo>
                <a:cubicBezTo>
                  <a:pt x="4238963" y="732097"/>
                  <a:pt x="4233129" y="737932"/>
                  <a:pt x="4225107" y="737932"/>
                </a:cubicBezTo>
                <a:cubicBezTo>
                  <a:pt x="4217085" y="737932"/>
                  <a:pt x="4212710" y="732097"/>
                  <a:pt x="4212710" y="724075"/>
                </a:cubicBezTo>
                <a:cubicBezTo>
                  <a:pt x="4212710" y="718241"/>
                  <a:pt x="4217085" y="711678"/>
                  <a:pt x="4225107" y="711678"/>
                </a:cubicBezTo>
                <a:close/>
                <a:moveTo>
                  <a:pt x="4153295" y="711678"/>
                </a:moveTo>
                <a:cubicBezTo>
                  <a:pt x="4161078" y="711678"/>
                  <a:pt x="4168083" y="718241"/>
                  <a:pt x="4168083" y="724075"/>
                </a:cubicBezTo>
                <a:cubicBezTo>
                  <a:pt x="4168083" y="732097"/>
                  <a:pt x="4161078" y="737932"/>
                  <a:pt x="4153295" y="737932"/>
                </a:cubicBezTo>
                <a:cubicBezTo>
                  <a:pt x="4144733" y="737932"/>
                  <a:pt x="4138507" y="732097"/>
                  <a:pt x="4138507" y="724075"/>
                </a:cubicBezTo>
                <a:cubicBezTo>
                  <a:pt x="4138507" y="718241"/>
                  <a:pt x="4144733" y="711678"/>
                  <a:pt x="4153295" y="711678"/>
                </a:cubicBezTo>
                <a:close/>
                <a:moveTo>
                  <a:pt x="4082465" y="711678"/>
                </a:moveTo>
                <a:cubicBezTo>
                  <a:pt x="4090249" y="711678"/>
                  <a:pt x="4097254" y="718241"/>
                  <a:pt x="4097254" y="724075"/>
                </a:cubicBezTo>
                <a:cubicBezTo>
                  <a:pt x="4097254" y="732097"/>
                  <a:pt x="4090249" y="737932"/>
                  <a:pt x="4082465" y="737932"/>
                </a:cubicBezTo>
                <a:cubicBezTo>
                  <a:pt x="4073903" y="737932"/>
                  <a:pt x="4067676" y="732097"/>
                  <a:pt x="4067676" y="724075"/>
                </a:cubicBezTo>
                <a:cubicBezTo>
                  <a:pt x="4067676" y="718241"/>
                  <a:pt x="4073903" y="711678"/>
                  <a:pt x="4082465" y="711678"/>
                </a:cubicBezTo>
                <a:close/>
                <a:moveTo>
                  <a:pt x="4010703" y="711678"/>
                </a:moveTo>
                <a:cubicBezTo>
                  <a:pt x="4017996" y="711678"/>
                  <a:pt x="4023100" y="718241"/>
                  <a:pt x="4023100" y="724075"/>
                </a:cubicBezTo>
                <a:cubicBezTo>
                  <a:pt x="4023100" y="732097"/>
                  <a:pt x="4017996" y="737932"/>
                  <a:pt x="4010703" y="737932"/>
                </a:cubicBezTo>
                <a:cubicBezTo>
                  <a:pt x="4002681" y="737932"/>
                  <a:pt x="3996847" y="732097"/>
                  <a:pt x="3996847" y="724075"/>
                </a:cubicBezTo>
                <a:cubicBezTo>
                  <a:pt x="3996847" y="718241"/>
                  <a:pt x="4002681" y="711678"/>
                  <a:pt x="4010703" y="711678"/>
                </a:cubicBezTo>
                <a:close/>
                <a:moveTo>
                  <a:pt x="3939871" y="711678"/>
                </a:moveTo>
                <a:cubicBezTo>
                  <a:pt x="3946434" y="711678"/>
                  <a:pt x="3952268" y="718241"/>
                  <a:pt x="3952268" y="724075"/>
                </a:cubicBezTo>
                <a:cubicBezTo>
                  <a:pt x="3952268" y="732097"/>
                  <a:pt x="3946434" y="737932"/>
                  <a:pt x="3939871" y="737932"/>
                </a:cubicBezTo>
                <a:cubicBezTo>
                  <a:pt x="3932578" y="737932"/>
                  <a:pt x="3926015" y="732097"/>
                  <a:pt x="3926015" y="724075"/>
                </a:cubicBezTo>
                <a:cubicBezTo>
                  <a:pt x="3926015" y="718241"/>
                  <a:pt x="3932578" y="711678"/>
                  <a:pt x="3939871" y="711678"/>
                </a:cubicBezTo>
                <a:close/>
                <a:moveTo>
                  <a:pt x="3869042" y="711678"/>
                </a:moveTo>
                <a:cubicBezTo>
                  <a:pt x="3875605" y="711678"/>
                  <a:pt x="3881439" y="718241"/>
                  <a:pt x="3881439" y="724075"/>
                </a:cubicBezTo>
                <a:cubicBezTo>
                  <a:pt x="3881439" y="732097"/>
                  <a:pt x="3875605" y="737932"/>
                  <a:pt x="3869042" y="737932"/>
                </a:cubicBezTo>
                <a:cubicBezTo>
                  <a:pt x="3861749" y="737932"/>
                  <a:pt x="3855186" y="732097"/>
                  <a:pt x="3855186" y="724075"/>
                </a:cubicBezTo>
                <a:cubicBezTo>
                  <a:pt x="3855186" y="718241"/>
                  <a:pt x="3861749" y="711678"/>
                  <a:pt x="3869042" y="711678"/>
                </a:cubicBezTo>
                <a:close/>
                <a:moveTo>
                  <a:pt x="3796752" y="711678"/>
                </a:moveTo>
                <a:cubicBezTo>
                  <a:pt x="3804774" y="711678"/>
                  <a:pt x="3810608" y="718241"/>
                  <a:pt x="3810608" y="724075"/>
                </a:cubicBezTo>
                <a:cubicBezTo>
                  <a:pt x="3810608" y="732097"/>
                  <a:pt x="3804774" y="737932"/>
                  <a:pt x="3796752" y="737932"/>
                </a:cubicBezTo>
                <a:cubicBezTo>
                  <a:pt x="3790918" y="737932"/>
                  <a:pt x="3784355" y="732097"/>
                  <a:pt x="3784355" y="724075"/>
                </a:cubicBezTo>
                <a:cubicBezTo>
                  <a:pt x="3784355" y="718241"/>
                  <a:pt x="3790918" y="711678"/>
                  <a:pt x="3796752" y="711678"/>
                </a:cubicBezTo>
                <a:close/>
                <a:moveTo>
                  <a:pt x="3725922" y="711678"/>
                </a:moveTo>
                <a:cubicBezTo>
                  <a:pt x="3733944" y="711678"/>
                  <a:pt x="3739778" y="718241"/>
                  <a:pt x="3739778" y="724075"/>
                </a:cubicBezTo>
                <a:cubicBezTo>
                  <a:pt x="3739778" y="732097"/>
                  <a:pt x="3733944" y="737932"/>
                  <a:pt x="3725922" y="737932"/>
                </a:cubicBezTo>
                <a:cubicBezTo>
                  <a:pt x="3719359" y="737932"/>
                  <a:pt x="3713525" y="732097"/>
                  <a:pt x="3713525" y="724075"/>
                </a:cubicBezTo>
                <a:cubicBezTo>
                  <a:pt x="3713525" y="718241"/>
                  <a:pt x="3719359" y="711678"/>
                  <a:pt x="3725922" y="711678"/>
                </a:cubicBezTo>
                <a:close/>
                <a:moveTo>
                  <a:pt x="3655091" y="711678"/>
                </a:moveTo>
                <a:cubicBezTo>
                  <a:pt x="3662384" y="711678"/>
                  <a:pt x="3668947" y="718241"/>
                  <a:pt x="3668947" y="724075"/>
                </a:cubicBezTo>
                <a:cubicBezTo>
                  <a:pt x="3668947" y="732097"/>
                  <a:pt x="3662384" y="737932"/>
                  <a:pt x="3655091" y="737932"/>
                </a:cubicBezTo>
                <a:cubicBezTo>
                  <a:pt x="3647069" y="737932"/>
                  <a:pt x="3642694" y="732097"/>
                  <a:pt x="3642694" y="724075"/>
                </a:cubicBezTo>
                <a:cubicBezTo>
                  <a:pt x="3642694" y="718241"/>
                  <a:pt x="3647069" y="711678"/>
                  <a:pt x="3655091" y="711678"/>
                </a:cubicBezTo>
                <a:close/>
                <a:moveTo>
                  <a:pt x="3583280" y="711678"/>
                </a:moveTo>
                <a:cubicBezTo>
                  <a:pt x="3591064" y="711678"/>
                  <a:pt x="3598069" y="718241"/>
                  <a:pt x="3598069" y="724075"/>
                </a:cubicBezTo>
                <a:cubicBezTo>
                  <a:pt x="3598069" y="732097"/>
                  <a:pt x="3591064" y="737932"/>
                  <a:pt x="3583280" y="737932"/>
                </a:cubicBezTo>
                <a:cubicBezTo>
                  <a:pt x="3574718" y="737932"/>
                  <a:pt x="3568491" y="732097"/>
                  <a:pt x="3568491" y="724075"/>
                </a:cubicBezTo>
                <a:cubicBezTo>
                  <a:pt x="3568491" y="718241"/>
                  <a:pt x="3574718" y="711678"/>
                  <a:pt x="3583280" y="711678"/>
                </a:cubicBezTo>
                <a:close/>
                <a:moveTo>
                  <a:pt x="3512449" y="711678"/>
                </a:moveTo>
                <a:cubicBezTo>
                  <a:pt x="3520232" y="711678"/>
                  <a:pt x="3527237" y="718241"/>
                  <a:pt x="3527237" y="724075"/>
                </a:cubicBezTo>
                <a:cubicBezTo>
                  <a:pt x="3527237" y="732097"/>
                  <a:pt x="3520232" y="737932"/>
                  <a:pt x="3512449" y="737932"/>
                </a:cubicBezTo>
                <a:cubicBezTo>
                  <a:pt x="3503887" y="737932"/>
                  <a:pt x="3497661" y="732097"/>
                  <a:pt x="3497661" y="724075"/>
                </a:cubicBezTo>
                <a:cubicBezTo>
                  <a:pt x="3497661" y="718241"/>
                  <a:pt x="3503887" y="711678"/>
                  <a:pt x="3512449" y="711678"/>
                </a:cubicBezTo>
                <a:close/>
                <a:moveTo>
                  <a:pt x="3441619" y="711678"/>
                </a:moveTo>
                <a:cubicBezTo>
                  <a:pt x="3450181" y="711678"/>
                  <a:pt x="3456408" y="718241"/>
                  <a:pt x="3456408" y="724075"/>
                </a:cubicBezTo>
                <a:cubicBezTo>
                  <a:pt x="3456408" y="732097"/>
                  <a:pt x="3450181" y="737932"/>
                  <a:pt x="3441619" y="737932"/>
                </a:cubicBezTo>
                <a:cubicBezTo>
                  <a:pt x="3433835" y="737932"/>
                  <a:pt x="3426830" y="732097"/>
                  <a:pt x="3426830" y="724075"/>
                </a:cubicBezTo>
                <a:cubicBezTo>
                  <a:pt x="3426830" y="718241"/>
                  <a:pt x="3433835" y="711678"/>
                  <a:pt x="3441619" y="711678"/>
                </a:cubicBezTo>
                <a:close/>
                <a:moveTo>
                  <a:pt x="3369857" y="711678"/>
                </a:moveTo>
                <a:cubicBezTo>
                  <a:pt x="3377879" y="711678"/>
                  <a:pt x="3382254" y="718241"/>
                  <a:pt x="3382254" y="724075"/>
                </a:cubicBezTo>
                <a:cubicBezTo>
                  <a:pt x="3382254" y="732097"/>
                  <a:pt x="3377879" y="737932"/>
                  <a:pt x="3369857" y="737932"/>
                </a:cubicBezTo>
                <a:cubicBezTo>
                  <a:pt x="3362564" y="737932"/>
                  <a:pt x="3356001" y="732097"/>
                  <a:pt x="3356001" y="724075"/>
                </a:cubicBezTo>
                <a:cubicBezTo>
                  <a:pt x="3356001" y="718241"/>
                  <a:pt x="3362564" y="711678"/>
                  <a:pt x="3369857" y="711678"/>
                </a:cubicBezTo>
                <a:close/>
                <a:moveTo>
                  <a:pt x="3299086" y="711678"/>
                </a:moveTo>
                <a:cubicBezTo>
                  <a:pt x="3305651" y="711678"/>
                  <a:pt x="3311485" y="718241"/>
                  <a:pt x="3311485" y="724075"/>
                </a:cubicBezTo>
                <a:cubicBezTo>
                  <a:pt x="3311485" y="732097"/>
                  <a:pt x="3305651" y="737932"/>
                  <a:pt x="3299086" y="737932"/>
                </a:cubicBezTo>
                <a:cubicBezTo>
                  <a:pt x="3291794" y="737932"/>
                  <a:pt x="3285234" y="732097"/>
                  <a:pt x="3285234" y="724075"/>
                </a:cubicBezTo>
                <a:cubicBezTo>
                  <a:pt x="3285234" y="718241"/>
                  <a:pt x="3291794" y="711678"/>
                  <a:pt x="3299086" y="711678"/>
                </a:cubicBezTo>
                <a:close/>
                <a:moveTo>
                  <a:pt x="3228255" y="711678"/>
                </a:moveTo>
                <a:cubicBezTo>
                  <a:pt x="3234819" y="711678"/>
                  <a:pt x="3240654" y="718241"/>
                  <a:pt x="3240654" y="724075"/>
                </a:cubicBezTo>
                <a:cubicBezTo>
                  <a:pt x="3240654" y="732097"/>
                  <a:pt x="3234819" y="737932"/>
                  <a:pt x="3228255" y="737932"/>
                </a:cubicBezTo>
                <a:cubicBezTo>
                  <a:pt x="3220233" y="737932"/>
                  <a:pt x="3214398" y="732097"/>
                  <a:pt x="3214398" y="724075"/>
                </a:cubicBezTo>
                <a:cubicBezTo>
                  <a:pt x="3214398" y="718241"/>
                  <a:pt x="3220233" y="711678"/>
                  <a:pt x="3228255" y="711678"/>
                </a:cubicBezTo>
                <a:close/>
                <a:moveTo>
                  <a:pt x="3152594" y="711678"/>
                </a:moveTo>
                <a:cubicBezTo>
                  <a:pt x="3159889" y="711678"/>
                  <a:pt x="3166451" y="718241"/>
                  <a:pt x="3166451" y="724075"/>
                </a:cubicBezTo>
                <a:cubicBezTo>
                  <a:pt x="3166451" y="732097"/>
                  <a:pt x="3159889" y="737932"/>
                  <a:pt x="3152594" y="737932"/>
                </a:cubicBezTo>
                <a:cubicBezTo>
                  <a:pt x="3146031" y="737932"/>
                  <a:pt x="3140198" y="732097"/>
                  <a:pt x="3140198" y="725534"/>
                </a:cubicBezTo>
                <a:cubicBezTo>
                  <a:pt x="3140198" y="718241"/>
                  <a:pt x="3146031" y="711678"/>
                  <a:pt x="3152594" y="711678"/>
                </a:cubicBezTo>
                <a:close/>
                <a:moveTo>
                  <a:pt x="3081763" y="711678"/>
                </a:moveTo>
                <a:cubicBezTo>
                  <a:pt x="3089057" y="711678"/>
                  <a:pt x="3095617" y="718241"/>
                  <a:pt x="3095617" y="725534"/>
                </a:cubicBezTo>
                <a:cubicBezTo>
                  <a:pt x="3095617" y="732097"/>
                  <a:pt x="3089057" y="737932"/>
                  <a:pt x="3081763" y="737932"/>
                </a:cubicBezTo>
                <a:cubicBezTo>
                  <a:pt x="3073740" y="737932"/>
                  <a:pt x="3069364" y="732097"/>
                  <a:pt x="3069364" y="725534"/>
                </a:cubicBezTo>
                <a:cubicBezTo>
                  <a:pt x="3069364" y="718241"/>
                  <a:pt x="3073740" y="711678"/>
                  <a:pt x="3081763" y="711678"/>
                </a:cubicBezTo>
                <a:close/>
                <a:moveTo>
                  <a:pt x="3013707" y="711678"/>
                </a:moveTo>
                <a:cubicBezTo>
                  <a:pt x="3021299" y="711678"/>
                  <a:pt x="3028128" y="718241"/>
                  <a:pt x="3028128" y="725534"/>
                </a:cubicBezTo>
                <a:cubicBezTo>
                  <a:pt x="3028128" y="732097"/>
                  <a:pt x="3021299" y="737932"/>
                  <a:pt x="3013707" y="737932"/>
                </a:cubicBezTo>
                <a:cubicBezTo>
                  <a:pt x="3005360" y="737932"/>
                  <a:pt x="2998531" y="732097"/>
                  <a:pt x="2998531" y="725534"/>
                </a:cubicBezTo>
                <a:cubicBezTo>
                  <a:pt x="2998531" y="718241"/>
                  <a:pt x="3005360" y="711678"/>
                  <a:pt x="3013707" y="711678"/>
                </a:cubicBezTo>
                <a:close/>
                <a:moveTo>
                  <a:pt x="2942485" y="711678"/>
                </a:moveTo>
                <a:cubicBezTo>
                  <a:pt x="2951045" y="711678"/>
                  <a:pt x="2957280" y="718241"/>
                  <a:pt x="2957280" y="725534"/>
                </a:cubicBezTo>
                <a:cubicBezTo>
                  <a:pt x="2957280" y="732097"/>
                  <a:pt x="2951045" y="737932"/>
                  <a:pt x="2942485" y="737932"/>
                </a:cubicBezTo>
                <a:cubicBezTo>
                  <a:pt x="2934705" y="737932"/>
                  <a:pt x="2927700" y="732097"/>
                  <a:pt x="2927700" y="725534"/>
                </a:cubicBezTo>
                <a:cubicBezTo>
                  <a:pt x="2927700" y="718241"/>
                  <a:pt x="2934705" y="711678"/>
                  <a:pt x="2942485" y="711678"/>
                </a:cubicBezTo>
                <a:close/>
                <a:moveTo>
                  <a:pt x="1440620" y="711678"/>
                </a:moveTo>
                <a:cubicBezTo>
                  <a:pt x="1447182" y="711678"/>
                  <a:pt x="1453017" y="718683"/>
                  <a:pt x="1453017" y="726466"/>
                </a:cubicBezTo>
                <a:cubicBezTo>
                  <a:pt x="1453017" y="735028"/>
                  <a:pt x="1447182" y="741255"/>
                  <a:pt x="1440620" y="741255"/>
                </a:cubicBezTo>
                <a:cubicBezTo>
                  <a:pt x="1433328" y="741255"/>
                  <a:pt x="1426765" y="735028"/>
                  <a:pt x="1426765" y="726466"/>
                </a:cubicBezTo>
                <a:cubicBezTo>
                  <a:pt x="1426765" y="718683"/>
                  <a:pt x="1433328" y="711678"/>
                  <a:pt x="1440620" y="711678"/>
                </a:cubicBezTo>
                <a:close/>
                <a:moveTo>
                  <a:pt x="1368338" y="711678"/>
                </a:moveTo>
                <a:cubicBezTo>
                  <a:pt x="1376356" y="711678"/>
                  <a:pt x="1382190" y="718683"/>
                  <a:pt x="1382190" y="726466"/>
                </a:cubicBezTo>
                <a:cubicBezTo>
                  <a:pt x="1382190" y="735028"/>
                  <a:pt x="1376356" y="741255"/>
                  <a:pt x="1368338" y="741255"/>
                </a:cubicBezTo>
                <a:cubicBezTo>
                  <a:pt x="1362502" y="741255"/>
                  <a:pt x="1355939" y="735028"/>
                  <a:pt x="1355939" y="726466"/>
                </a:cubicBezTo>
                <a:cubicBezTo>
                  <a:pt x="1355939" y="718683"/>
                  <a:pt x="1362502" y="711678"/>
                  <a:pt x="1368338" y="711678"/>
                </a:cubicBezTo>
                <a:close/>
                <a:moveTo>
                  <a:pt x="1297509" y="711678"/>
                </a:moveTo>
                <a:cubicBezTo>
                  <a:pt x="1305532" y="711678"/>
                  <a:pt x="1311366" y="718683"/>
                  <a:pt x="1311366" y="726466"/>
                </a:cubicBezTo>
                <a:cubicBezTo>
                  <a:pt x="1311366" y="735028"/>
                  <a:pt x="1305532" y="741255"/>
                  <a:pt x="1297509" y="741255"/>
                </a:cubicBezTo>
                <a:cubicBezTo>
                  <a:pt x="1291675" y="741255"/>
                  <a:pt x="1285113" y="735028"/>
                  <a:pt x="1285113" y="726466"/>
                </a:cubicBezTo>
                <a:cubicBezTo>
                  <a:pt x="1285113" y="718683"/>
                  <a:pt x="1291675" y="711678"/>
                  <a:pt x="1297509" y="711678"/>
                </a:cubicBezTo>
                <a:close/>
                <a:moveTo>
                  <a:pt x="1226678" y="711678"/>
                </a:moveTo>
                <a:cubicBezTo>
                  <a:pt x="1233970" y="711678"/>
                  <a:pt x="1240535" y="718683"/>
                  <a:pt x="1240535" y="726466"/>
                </a:cubicBezTo>
                <a:cubicBezTo>
                  <a:pt x="1240535" y="735028"/>
                  <a:pt x="1233970" y="741255"/>
                  <a:pt x="1226678" y="741255"/>
                </a:cubicBezTo>
                <a:cubicBezTo>
                  <a:pt x="1218663" y="741255"/>
                  <a:pt x="1214288" y="735028"/>
                  <a:pt x="1214288" y="726466"/>
                </a:cubicBezTo>
                <a:cubicBezTo>
                  <a:pt x="1214288" y="718683"/>
                  <a:pt x="1218663" y="711678"/>
                  <a:pt x="1226678" y="711678"/>
                </a:cubicBezTo>
                <a:close/>
                <a:moveTo>
                  <a:pt x="1154874" y="711678"/>
                </a:moveTo>
                <a:cubicBezTo>
                  <a:pt x="1162657" y="711678"/>
                  <a:pt x="1169663" y="718683"/>
                  <a:pt x="1169663" y="726466"/>
                </a:cubicBezTo>
                <a:cubicBezTo>
                  <a:pt x="1169663" y="735028"/>
                  <a:pt x="1162657" y="741255"/>
                  <a:pt x="1154874" y="741255"/>
                </a:cubicBezTo>
                <a:cubicBezTo>
                  <a:pt x="1146312" y="741255"/>
                  <a:pt x="1140086" y="735028"/>
                  <a:pt x="1140086" y="726466"/>
                </a:cubicBezTo>
                <a:cubicBezTo>
                  <a:pt x="1140086" y="718683"/>
                  <a:pt x="1146312" y="711678"/>
                  <a:pt x="1154874" y="711678"/>
                </a:cubicBezTo>
                <a:close/>
                <a:moveTo>
                  <a:pt x="1084045" y="711678"/>
                </a:moveTo>
                <a:cubicBezTo>
                  <a:pt x="1091827" y="711678"/>
                  <a:pt x="1098833" y="718683"/>
                  <a:pt x="1098833" y="726466"/>
                </a:cubicBezTo>
                <a:cubicBezTo>
                  <a:pt x="1098833" y="735028"/>
                  <a:pt x="1091827" y="741255"/>
                  <a:pt x="1084045" y="741255"/>
                </a:cubicBezTo>
                <a:cubicBezTo>
                  <a:pt x="1075483" y="741255"/>
                  <a:pt x="1069255" y="735028"/>
                  <a:pt x="1069255" y="726466"/>
                </a:cubicBezTo>
                <a:cubicBezTo>
                  <a:pt x="1069255" y="718683"/>
                  <a:pt x="1075483" y="711678"/>
                  <a:pt x="1084045" y="711678"/>
                </a:cubicBezTo>
                <a:close/>
                <a:moveTo>
                  <a:pt x="1013599" y="711678"/>
                </a:moveTo>
                <a:cubicBezTo>
                  <a:pt x="1021190" y="711678"/>
                  <a:pt x="1028021" y="718683"/>
                  <a:pt x="1028021" y="726466"/>
                </a:cubicBezTo>
                <a:cubicBezTo>
                  <a:pt x="1028021" y="735028"/>
                  <a:pt x="1021190" y="741255"/>
                  <a:pt x="1013599" y="741255"/>
                </a:cubicBezTo>
                <a:cubicBezTo>
                  <a:pt x="1005254" y="741255"/>
                  <a:pt x="998423" y="735028"/>
                  <a:pt x="998423" y="726466"/>
                </a:cubicBezTo>
                <a:cubicBezTo>
                  <a:pt x="998423" y="718683"/>
                  <a:pt x="1005254" y="711678"/>
                  <a:pt x="1013599" y="711678"/>
                </a:cubicBezTo>
                <a:close/>
                <a:moveTo>
                  <a:pt x="941452" y="711678"/>
                </a:moveTo>
                <a:cubicBezTo>
                  <a:pt x="949474" y="711678"/>
                  <a:pt x="953848" y="718683"/>
                  <a:pt x="953848" y="726466"/>
                </a:cubicBezTo>
                <a:cubicBezTo>
                  <a:pt x="953848" y="735028"/>
                  <a:pt x="949474" y="741255"/>
                  <a:pt x="941452" y="741255"/>
                </a:cubicBezTo>
                <a:cubicBezTo>
                  <a:pt x="934159" y="741255"/>
                  <a:pt x="927596" y="735028"/>
                  <a:pt x="927596" y="726466"/>
                </a:cubicBezTo>
                <a:cubicBezTo>
                  <a:pt x="927596" y="718683"/>
                  <a:pt x="934159" y="711678"/>
                  <a:pt x="941452" y="711678"/>
                </a:cubicBezTo>
                <a:close/>
                <a:moveTo>
                  <a:pt x="870620" y="711678"/>
                </a:moveTo>
                <a:cubicBezTo>
                  <a:pt x="877183" y="711678"/>
                  <a:pt x="883018" y="718683"/>
                  <a:pt x="883018" y="726466"/>
                </a:cubicBezTo>
                <a:cubicBezTo>
                  <a:pt x="883018" y="735028"/>
                  <a:pt x="877183" y="741255"/>
                  <a:pt x="870620" y="741255"/>
                </a:cubicBezTo>
                <a:cubicBezTo>
                  <a:pt x="863327" y="741255"/>
                  <a:pt x="856764" y="735028"/>
                  <a:pt x="856764" y="726466"/>
                </a:cubicBezTo>
                <a:cubicBezTo>
                  <a:pt x="856764" y="718683"/>
                  <a:pt x="863327" y="711678"/>
                  <a:pt x="870620" y="711678"/>
                </a:cubicBezTo>
                <a:close/>
                <a:moveTo>
                  <a:pt x="798331" y="711678"/>
                </a:moveTo>
                <a:cubicBezTo>
                  <a:pt x="806354" y="711678"/>
                  <a:pt x="812189" y="718683"/>
                  <a:pt x="812189" y="726466"/>
                </a:cubicBezTo>
                <a:cubicBezTo>
                  <a:pt x="812189" y="735028"/>
                  <a:pt x="806354" y="741255"/>
                  <a:pt x="798331" y="741255"/>
                </a:cubicBezTo>
                <a:cubicBezTo>
                  <a:pt x="792497" y="741255"/>
                  <a:pt x="785934" y="735028"/>
                  <a:pt x="785934" y="726466"/>
                </a:cubicBezTo>
                <a:cubicBezTo>
                  <a:pt x="785934" y="718683"/>
                  <a:pt x="792497" y="711678"/>
                  <a:pt x="798331" y="711678"/>
                </a:cubicBezTo>
                <a:close/>
                <a:moveTo>
                  <a:pt x="724129" y="711678"/>
                </a:moveTo>
                <a:cubicBezTo>
                  <a:pt x="731422" y="711678"/>
                  <a:pt x="737986" y="718683"/>
                  <a:pt x="737986" y="726466"/>
                </a:cubicBezTo>
                <a:cubicBezTo>
                  <a:pt x="737986" y="735028"/>
                  <a:pt x="731422" y="741255"/>
                  <a:pt x="724129" y="741255"/>
                </a:cubicBezTo>
                <a:cubicBezTo>
                  <a:pt x="717565" y="741255"/>
                  <a:pt x="711732" y="735028"/>
                  <a:pt x="711732" y="726466"/>
                </a:cubicBezTo>
                <a:cubicBezTo>
                  <a:pt x="711732" y="718683"/>
                  <a:pt x="717565" y="711678"/>
                  <a:pt x="724129" y="711678"/>
                </a:cubicBezTo>
                <a:close/>
                <a:moveTo>
                  <a:pt x="653298" y="711678"/>
                </a:moveTo>
                <a:cubicBezTo>
                  <a:pt x="660590" y="711678"/>
                  <a:pt x="667154" y="718683"/>
                  <a:pt x="667154" y="726466"/>
                </a:cubicBezTo>
                <a:cubicBezTo>
                  <a:pt x="667154" y="735028"/>
                  <a:pt x="660590" y="741255"/>
                  <a:pt x="653298" y="741255"/>
                </a:cubicBezTo>
                <a:cubicBezTo>
                  <a:pt x="645277" y="741255"/>
                  <a:pt x="640901" y="735028"/>
                  <a:pt x="640901" y="726466"/>
                </a:cubicBezTo>
                <a:cubicBezTo>
                  <a:pt x="640901" y="718683"/>
                  <a:pt x="645277" y="711678"/>
                  <a:pt x="653298" y="711678"/>
                </a:cubicBezTo>
                <a:close/>
                <a:moveTo>
                  <a:pt x="584861" y="711678"/>
                </a:moveTo>
                <a:cubicBezTo>
                  <a:pt x="592644" y="711678"/>
                  <a:pt x="599648" y="718683"/>
                  <a:pt x="599648" y="726466"/>
                </a:cubicBezTo>
                <a:cubicBezTo>
                  <a:pt x="599648" y="735028"/>
                  <a:pt x="592644" y="741255"/>
                  <a:pt x="584861" y="741255"/>
                </a:cubicBezTo>
                <a:cubicBezTo>
                  <a:pt x="576299" y="741255"/>
                  <a:pt x="570071" y="735028"/>
                  <a:pt x="570071" y="726466"/>
                </a:cubicBezTo>
                <a:cubicBezTo>
                  <a:pt x="570071" y="718683"/>
                  <a:pt x="576299" y="711678"/>
                  <a:pt x="584861" y="711678"/>
                </a:cubicBezTo>
                <a:close/>
                <a:moveTo>
                  <a:pt x="513660" y="711678"/>
                </a:moveTo>
                <a:cubicBezTo>
                  <a:pt x="522008" y="711678"/>
                  <a:pt x="528837" y="718683"/>
                  <a:pt x="528837" y="726466"/>
                </a:cubicBezTo>
                <a:cubicBezTo>
                  <a:pt x="528837" y="735028"/>
                  <a:pt x="522008" y="741255"/>
                  <a:pt x="513660" y="741255"/>
                </a:cubicBezTo>
                <a:cubicBezTo>
                  <a:pt x="506071" y="741255"/>
                  <a:pt x="499241" y="735028"/>
                  <a:pt x="499241" y="726466"/>
                </a:cubicBezTo>
                <a:cubicBezTo>
                  <a:pt x="499241" y="718683"/>
                  <a:pt x="506071" y="711678"/>
                  <a:pt x="513660" y="711678"/>
                </a:cubicBezTo>
                <a:close/>
                <a:moveTo>
                  <a:pt x="439826" y="711678"/>
                </a:moveTo>
                <a:cubicBezTo>
                  <a:pt x="448389" y="711678"/>
                  <a:pt x="454616" y="718683"/>
                  <a:pt x="454616" y="726466"/>
                </a:cubicBezTo>
                <a:cubicBezTo>
                  <a:pt x="454616" y="735028"/>
                  <a:pt x="448389" y="741255"/>
                  <a:pt x="439826" y="741255"/>
                </a:cubicBezTo>
                <a:cubicBezTo>
                  <a:pt x="432043" y="741255"/>
                  <a:pt x="425038" y="735028"/>
                  <a:pt x="425038" y="726466"/>
                </a:cubicBezTo>
                <a:cubicBezTo>
                  <a:pt x="425038" y="718683"/>
                  <a:pt x="432043" y="711678"/>
                  <a:pt x="439826" y="711678"/>
                </a:cubicBezTo>
                <a:close/>
                <a:moveTo>
                  <a:pt x="368064" y="711678"/>
                </a:moveTo>
                <a:cubicBezTo>
                  <a:pt x="376085" y="711678"/>
                  <a:pt x="380462" y="718683"/>
                  <a:pt x="380462" y="726466"/>
                </a:cubicBezTo>
                <a:cubicBezTo>
                  <a:pt x="380462" y="735028"/>
                  <a:pt x="376085" y="741255"/>
                  <a:pt x="368064" y="741255"/>
                </a:cubicBezTo>
                <a:cubicBezTo>
                  <a:pt x="360772" y="741255"/>
                  <a:pt x="354207" y="735028"/>
                  <a:pt x="354207" y="726466"/>
                </a:cubicBezTo>
                <a:cubicBezTo>
                  <a:pt x="354207" y="718683"/>
                  <a:pt x="360772" y="711678"/>
                  <a:pt x="368064" y="711678"/>
                </a:cubicBezTo>
                <a:close/>
                <a:moveTo>
                  <a:pt x="297232" y="711678"/>
                </a:moveTo>
                <a:cubicBezTo>
                  <a:pt x="303795" y="711678"/>
                  <a:pt x="309630" y="718683"/>
                  <a:pt x="309630" y="726466"/>
                </a:cubicBezTo>
                <a:cubicBezTo>
                  <a:pt x="309630" y="735028"/>
                  <a:pt x="303795" y="741255"/>
                  <a:pt x="297232" y="741255"/>
                </a:cubicBezTo>
                <a:cubicBezTo>
                  <a:pt x="289939" y="741255"/>
                  <a:pt x="283376" y="735028"/>
                  <a:pt x="283376" y="726466"/>
                </a:cubicBezTo>
                <a:cubicBezTo>
                  <a:pt x="283376" y="718683"/>
                  <a:pt x="289939" y="711678"/>
                  <a:pt x="297232" y="711678"/>
                </a:cubicBezTo>
                <a:close/>
                <a:moveTo>
                  <a:pt x="226403" y="711678"/>
                </a:moveTo>
                <a:cubicBezTo>
                  <a:pt x="232238" y="711678"/>
                  <a:pt x="238801" y="718683"/>
                  <a:pt x="238801" y="726466"/>
                </a:cubicBezTo>
                <a:cubicBezTo>
                  <a:pt x="238801" y="735028"/>
                  <a:pt x="232238" y="741255"/>
                  <a:pt x="226403" y="741255"/>
                </a:cubicBezTo>
                <a:cubicBezTo>
                  <a:pt x="218381" y="741255"/>
                  <a:pt x="212548" y="735028"/>
                  <a:pt x="212548" y="726466"/>
                </a:cubicBezTo>
                <a:cubicBezTo>
                  <a:pt x="212548" y="718683"/>
                  <a:pt x="218381" y="711678"/>
                  <a:pt x="226403" y="711678"/>
                </a:cubicBezTo>
                <a:close/>
                <a:moveTo>
                  <a:pt x="154106" y="711678"/>
                </a:moveTo>
                <a:cubicBezTo>
                  <a:pt x="161398" y="711678"/>
                  <a:pt x="167962" y="718683"/>
                  <a:pt x="167962" y="726466"/>
                </a:cubicBezTo>
                <a:cubicBezTo>
                  <a:pt x="167962" y="735028"/>
                  <a:pt x="161398" y="741255"/>
                  <a:pt x="154106" y="741255"/>
                </a:cubicBezTo>
                <a:cubicBezTo>
                  <a:pt x="147542" y="741255"/>
                  <a:pt x="141708" y="735028"/>
                  <a:pt x="141708" y="726466"/>
                </a:cubicBezTo>
                <a:cubicBezTo>
                  <a:pt x="141708" y="718683"/>
                  <a:pt x="147542" y="711678"/>
                  <a:pt x="154106" y="711678"/>
                </a:cubicBezTo>
                <a:close/>
                <a:moveTo>
                  <a:pt x="4227498" y="640846"/>
                </a:moveTo>
                <a:cubicBezTo>
                  <a:pt x="4236060" y="640846"/>
                  <a:pt x="4242286" y="645221"/>
                  <a:pt x="4242286" y="653243"/>
                </a:cubicBezTo>
                <a:cubicBezTo>
                  <a:pt x="4242286" y="661265"/>
                  <a:pt x="4236060" y="667100"/>
                  <a:pt x="4227498" y="667100"/>
                </a:cubicBezTo>
                <a:cubicBezTo>
                  <a:pt x="4218936" y="667100"/>
                  <a:pt x="4212710" y="661265"/>
                  <a:pt x="4212710" y="653243"/>
                </a:cubicBezTo>
                <a:cubicBezTo>
                  <a:pt x="4212710" y="645221"/>
                  <a:pt x="4218936" y="640846"/>
                  <a:pt x="4227498" y="640846"/>
                </a:cubicBezTo>
                <a:close/>
                <a:moveTo>
                  <a:pt x="4153295" y="640846"/>
                </a:moveTo>
                <a:cubicBezTo>
                  <a:pt x="4161078" y="640846"/>
                  <a:pt x="4168083" y="645221"/>
                  <a:pt x="4168083" y="653243"/>
                </a:cubicBezTo>
                <a:cubicBezTo>
                  <a:pt x="4168083" y="661265"/>
                  <a:pt x="4161078" y="667100"/>
                  <a:pt x="4153295" y="667100"/>
                </a:cubicBezTo>
                <a:cubicBezTo>
                  <a:pt x="4144733" y="667100"/>
                  <a:pt x="4138507" y="661265"/>
                  <a:pt x="4138507" y="653243"/>
                </a:cubicBezTo>
                <a:cubicBezTo>
                  <a:pt x="4138507" y="645221"/>
                  <a:pt x="4144733" y="640846"/>
                  <a:pt x="4153295" y="640846"/>
                </a:cubicBezTo>
                <a:close/>
                <a:moveTo>
                  <a:pt x="4082465" y="640846"/>
                </a:moveTo>
                <a:cubicBezTo>
                  <a:pt x="4090249" y="640846"/>
                  <a:pt x="4097254" y="645221"/>
                  <a:pt x="4097254" y="653243"/>
                </a:cubicBezTo>
                <a:cubicBezTo>
                  <a:pt x="4097254" y="661265"/>
                  <a:pt x="4090249" y="667100"/>
                  <a:pt x="4082465" y="667100"/>
                </a:cubicBezTo>
                <a:cubicBezTo>
                  <a:pt x="4073903" y="667100"/>
                  <a:pt x="4067676" y="661265"/>
                  <a:pt x="4067676" y="653243"/>
                </a:cubicBezTo>
                <a:cubicBezTo>
                  <a:pt x="4067676" y="645221"/>
                  <a:pt x="4073903" y="640846"/>
                  <a:pt x="4082465" y="640846"/>
                </a:cubicBezTo>
                <a:close/>
                <a:moveTo>
                  <a:pt x="4010703" y="640846"/>
                </a:moveTo>
                <a:cubicBezTo>
                  <a:pt x="4017996" y="640846"/>
                  <a:pt x="4023100" y="645221"/>
                  <a:pt x="4023100" y="653243"/>
                </a:cubicBezTo>
                <a:cubicBezTo>
                  <a:pt x="4023100" y="661265"/>
                  <a:pt x="4017996" y="667100"/>
                  <a:pt x="4010703" y="667100"/>
                </a:cubicBezTo>
                <a:cubicBezTo>
                  <a:pt x="4002681" y="667100"/>
                  <a:pt x="3996847" y="661265"/>
                  <a:pt x="3996847" y="653243"/>
                </a:cubicBezTo>
                <a:cubicBezTo>
                  <a:pt x="3996847" y="645221"/>
                  <a:pt x="4002681" y="640846"/>
                  <a:pt x="4010703" y="640846"/>
                </a:cubicBezTo>
                <a:close/>
                <a:moveTo>
                  <a:pt x="3939871" y="640846"/>
                </a:moveTo>
                <a:cubicBezTo>
                  <a:pt x="3946434" y="640846"/>
                  <a:pt x="3952268" y="645221"/>
                  <a:pt x="3952268" y="653243"/>
                </a:cubicBezTo>
                <a:cubicBezTo>
                  <a:pt x="3952268" y="661265"/>
                  <a:pt x="3946434" y="667100"/>
                  <a:pt x="3939871" y="667100"/>
                </a:cubicBezTo>
                <a:cubicBezTo>
                  <a:pt x="3932578" y="667100"/>
                  <a:pt x="3926015" y="661265"/>
                  <a:pt x="3926015" y="653243"/>
                </a:cubicBezTo>
                <a:cubicBezTo>
                  <a:pt x="3926015" y="645221"/>
                  <a:pt x="3932578" y="640846"/>
                  <a:pt x="3939871" y="640846"/>
                </a:cubicBezTo>
                <a:close/>
                <a:moveTo>
                  <a:pt x="3869042" y="640846"/>
                </a:moveTo>
                <a:cubicBezTo>
                  <a:pt x="3875605" y="640846"/>
                  <a:pt x="3881439" y="645221"/>
                  <a:pt x="3881439" y="653243"/>
                </a:cubicBezTo>
                <a:cubicBezTo>
                  <a:pt x="3881439" y="661265"/>
                  <a:pt x="3875605" y="667100"/>
                  <a:pt x="3869042" y="667100"/>
                </a:cubicBezTo>
                <a:cubicBezTo>
                  <a:pt x="3861749" y="667100"/>
                  <a:pt x="3855186" y="661265"/>
                  <a:pt x="3855186" y="653243"/>
                </a:cubicBezTo>
                <a:cubicBezTo>
                  <a:pt x="3855186" y="645221"/>
                  <a:pt x="3861749" y="640846"/>
                  <a:pt x="3869042" y="640846"/>
                </a:cubicBezTo>
                <a:close/>
                <a:moveTo>
                  <a:pt x="3796752" y="640846"/>
                </a:moveTo>
                <a:cubicBezTo>
                  <a:pt x="3804774" y="640846"/>
                  <a:pt x="3810608" y="645221"/>
                  <a:pt x="3810608" y="653243"/>
                </a:cubicBezTo>
                <a:cubicBezTo>
                  <a:pt x="3810608" y="661265"/>
                  <a:pt x="3804774" y="667100"/>
                  <a:pt x="3796752" y="667100"/>
                </a:cubicBezTo>
                <a:cubicBezTo>
                  <a:pt x="3790918" y="667100"/>
                  <a:pt x="3784355" y="661265"/>
                  <a:pt x="3784355" y="653243"/>
                </a:cubicBezTo>
                <a:cubicBezTo>
                  <a:pt x="3784355" y="645221"/>
                  <a:pt x="3790918" y="640846"/>
                  <a:pt x="3796752" y="640846"/>
                </a:cubicBezTo>
                <a:close/>
                <a:moveTo>
                  <a:pt x="3725922" y="640846"/>
                </a:moveTo>
                <a:cubicBezTo>
                  <a:pt x="3733944" y="640846"/>
                  <a:pt x="3739778" y="645221"/>
                  <a:pt x="3739778" y="653243"/>
                </a:cubicBezTo>
                <a:cubicBezTo>
                  <a:pt x="3739778" y="661265"/>
                  <a:pt x="3733944" y="667100"/>
                  <a:pt x="3725922" y="667100"/>
                </a:cubicBezTo>
                <a:cubicBezTo>
                  <a:pt x="3719359" y="667100"/>
                  <a:pt x="3713525" y="661265"/>
                  <a:pt x="3713525" y="653243"/>
                </a:cubicBezTo>
                <a:cubicBezTo>
                  <a:pt x="3713525" y="645221"/>
                  <a:pt x="3719359" y="640846"/>
                  <a:pt x="3725922" y="640846"/>
                </a:cubicBezTo>
                <a:close/>
                <a:moveTo>
                  <a:pt x="3655091" y="640846"/>
                </a:moveTo>
                <a:cubicBezTo>
                  <a:pt x="3662384" y="640846"/>
                  <a:pt x="3668947" y="647409"/>
                  <a:pt x="3668947" y="653243"/>
                </a:cubicBezTo>
                <a:cubicBezTo>
                  <a:pt x="3668947" y="661265"/>
                  <a:pt x="3662384" y="667100"/>
                  <a:pt x="3655091" y="667100"/>
                </a:cubicBezTo>
                <a:cubicBezTo>
                  <a:pt x="3647069" y="667100"/>
                  <a:pt x="3642694" y="661265"/>
                  <a:pt x="3642694" y="653243"/>
                </a:cubicBezTo>
                <a:cubicBezTo>
                  <a:pt x="3642694" y="647409"/>
                  <a:pt x="3647069" y="640846"/>
                  <a:pt x="3655091" y="640846"/>
                </a:cubicBezTo>
                <a:close/>
                <a:moveTo>
                  <a:pt x="3583280" y="640846"/>
                </a:moveTo>
                <a:cubicBezTo>
                  <a:pt x="3591064" y="640846"/>
                  <a:pt x="3598069" y="647409"/>
                  <a:pt x="3598069" y="653243"/>
                </a:cubicBezTo>
                <a:cubicBezTo>
                  <a:pt x="3598069" y="661265"/>
                  <a:pt x="3591064" y="667100"/>
                  <a:pt x="3583280" y="667100"/>
                </a:cubicBezTo>
                <a:cubicBezTo>
                  <a:pt x="3574718" y="667100"/>
                  <a:pt x="3568491" y="661265"/>
                  <a:pt x="3568491" y="653243"/>
                </a:cubicBezTo>
                <a:cubicBezTo>
                  <a:pt x="3568491" y="647409"/>
                  <a:pt x="3574718" y="640846"/>
                  <a:pt x="3583280" y="640846"/>
                </a:cubicBezTo>
                <a:close/>
                <a:moveTo>
                  <a:pt x="3512449" y="640846"/>
                </a:moveTo>
                <a:cubicBezTo>
                  <a:pt x="3520232" y="640846"/>
                  <a:pt x="3527237" y="647409"/>
                  <a:pt x="3527237" y="653243"/>
                </a:cubicBezTo>
                <a:cubicBezTo>
                  <a:pt x="3527237" y="661265"/>
                  <a:pt x="3520232" y="667100"/>
                  <a:pt x="3512449" y="667100"/>
                </a:cubicBezTo>
                <a:cubicBezTo>
                  <a:pt x="3503887" y="667100"/>
                  <a:pt x="3497661" y="661265"/>
                  <a:pt x="3497661" y="653243"/>
                </a:cubicBezTo>
                <a:cubicBezTo>
                  <a:pt x="3497661" y="647409"/>
                  <a:pt x="3503887" y="640846"/>
                  <a:pt x="3512449" y="640846"/>
                </a:cubicBezTo>
                <a:close/>
                <a:moveTo>
                  <a:pt x="3441619" y="640846"/>
                </a:moveTo>
                <a:cubicBezTo>
                  <a:pt x="3450181" y="640846"/>
                  <a:pt x="3456408" y="647409"/>
                  <a:pt x="3456408" y="653243"/>
                </a:cubicBezTo>
                <a:cubicBezTo>
                  <a:pt x="3456408" y="661265"/>
                  <a:pt x="3450181" y="667100"/>
                  <a:pt x="3441619" y="667100"/>
                </a:cubicBezTo>
                <a:cubicBezTo>
                  <a:pt x="3433835" y="667100"/>
                  <a:pt x="3426830" y="661265"/>
                  <a:pt x="3426830" y="653243"/>
                </a:cubicBezTo>
                <a:cubicBezTo>
                  <a:pt x="3426830" y="647409"/>
                  <a:pt x="3433835" y="640846"/>
                  <a:pt x="3441619" y="640846"/>
                </a:cubicBezTo>
                <a:close/>
                <a:moveTo>
                  <a:pt x="3369857" y="640846"/>
                </a:moveTo>
                <a:cubicBezTo>
                  <a:pt x="3377879" y="640846"/>
                  <a:pt x="3382254" y="647409"/>
                  <a:pt x="3382254" y="653243"/>
                </a:cubicBezTo>
                <a:cubicBezTo>
                  <a:pt x="3382254" y="661265"/>
                  <a:pt x="3377879" y="667100"/>
                  <a:pt x="3369857" y="667100"/>
                </a:cubicBezTo>
                <a:cubicBezTo>
                  <a:pt x="3362564" y="667100"/>
                  <a:pt x="3356001" y="661265"/>
                  <a:pt x="3356001" y="653243"/>
                </a:cubicBezTo>
                <a:cubicBezTo>
                  <a:pt x="3356001" y="647409"/>
                  <a:pt x="3362564" y="640846"/>
                  <a:pt x="3369857" y="640846"/>
                </a:cubicBezTo>
                <a:close/>
                <a:moveTo>
                  <a:pt x="3299091" y="640846"/>
                </a:moveTo>
                <a:cubicBezTo>
                  <a:pt x="3305653" y="640846"/>
                  <a:pt x="3311488" y="647409"/>
                  <a:pt x="3311488" y="653243"/>
                </a:cubicBezTo>
                <a:cubicBezTo>
                  <a:pt x="3311488" y="661265"/>
                  <a:pt x="3305653" y="667100"/>
                  <a:pt x="3299091" y="667100"/>
                </a:cubicBezTo>
                <a:cubicBezTo>
                  <a:pt x="3291796" y="667100"/>
                  <a:pt x="3285237" y="661265"/>
                  <a:pt x="3285237" y="653243"/>
                </a:cubicBezTo>
                <a:cubicBezTo>
                  <a:pt x="3285237" y="647409"/>
                  <a:pt x="3291796" y="640846"/>
                  <a:pt x="3299091" y="640846"/>
                </a:cubicBezTo>
                <a:close/>
                <a:moveTo>
                  <a:pt x="3228258" y="640846"/>
                </a:moveTo>
                <a:cubicBezTo>
                  <a:pt x="3234823" y="640846"/>
                  <a:pt x="3240658" y="647409"/>
                  <a:pt x="3240658" y="653243"/>
                </a:cubicBezTo>
                <a:cubicBezTo>
                  <a:pt x="3240658" y="661265"/>
                  <a:pt x="3234823" y="667100"/>
                  <a:pt x="3228258" y="667100"/>
                </a:cubicBezTo>
                <a:cubicBezTo>
                  <a:pt x="3220236" y="667100"/>
                  <a:pt x="3214403" y="661265"/>
                  <a:pt x="3214403" y="653243"/>
                </a:cubicBezTo>
                <a:cubicBezTo>
                  <a:pt x="3214403" y="647409"/>
                  <a:pt x="3220236" y="640846"/>
                  <a:pt x="3228258" y="640846"/>
                </a:cubicBezTo>
                <a:close/>
                <a:moveTo>
                  <a:pt x="3152597" y="640846"/>
                </a:moveTo>
                <a:cubicBezTo>
                  <a:pt x="3159891" y="640846"/>
                  <a:pt x="3166454" y="647409"/>
                  <a:pt x="3166454" y="653243"/>
                </a:cubicBezTo>
                <a:cubicBezTo>
                  <a:pt x="3166454" y="661265"/>
                  <a:pt x="3159891" y="667100"/>
                  <a:pt x="3152597" y="667100"/>
                </a:cubicBezTo>
                <a:cubicBezTo>
                  <a:pt x="3146035" y="667100"/>
                  <a:pt x="3140200" y="661265"/>
                  <a:pt x="3140200" y="653243"/>
                </a:cubicBezTo>
                <a:cubicBezTo>
                  <a:pt x="3140200" y="647409"/>
                  <a:pt x="3146035" y="640846"/>
                  <a:pt x="3152597" y="640846"/>
                </a:cubicBezTo>
                <a:close/>
                <a:moveTo>
                  <a:pt x="3081767" y="640846"/>
                </a:moveTo>
                <a:cubicBezTo>
                  <a:pt x="3089058" y="640846"/>
                  <a:pt x="3095620" y="647409"/>
                  <a:pt x="3095620" y="653243"/>
                </a:cubicBezTo>
                <a:cubicBezTo>
                  <a:pt x="3095620" y="661265"/>
                  <a:pt x="3089058" y="667100"/>
                  <a:pt x="3081767" y="667100"/>
                </a:cubicBezTo>
                <a:cubicBezTo>
                  <a:pt x="3073743" y="667100"/>
                  <a:pt x="3069366" y="661265"/>
                  <a:pt x="3069366" y="653243"/>
                </a:cubicBezTo>
                <a:cubicBezTo>
                  <a:pt x="3069366" y="647409"/>
                  <a:pt x="3073743" y="640846"/>
                  <a:pt x="3081767" y="640846"/>
                </a:cubicBezTo>
                <a:close/>
                <a:moveTo>
                  <a:pt x="3013710" y="640846"/>
                </a:moveTo>
                <a:cubicBezTo>
                  <a:pt x="3021299" y="640846"/>
                  <a:pt x="3028129" y="647409"/>
                  <a:pt x="3028129" y="653243"/>
                </a:cubicBezTo>
                <a:cubicBezTo>
                  <a:pt x="3028129" y="661265"/>
                  <a:pt x="3021299" y="667100"/>
                  <a:pt x="3013710" y="667100"/>
                </a:cubicBezTo>
                <a:cubicBezTo>
                  <a:pt x="3005363" y="667100"/>
                  <a:pt x="2998534" y="661265"/>
                  <a:pt x="2998534" y="653243"/>
                </a:cubicBezTo>
                <a:cubicBezTo>
                  <a:pt x="2998534" y="647409"/>
                  <a:pt x="3005363" y="640846"/>
                  <a:pt x="3013710" y="640846"/>
                </a:cubicBezTo>
                <a:close/>
                <a:moveTo>
                  <a:pt x="2942488" y="640846"/>
                </a:moveTo>
                <a:cubicBezTo>
                  <a:pt x="2951049" y="640846"/>
                  <a:pt x="2957280" y="647409"/>
                  <a:pt x="2957280" y="653243"/>
                </a:cubicBezTo>
                <a:cubicBezTo>
                  <a:pt x="2957280" y="661265"/>
                  <a:pt x="2951049" y="667100"/>
                  <a:pt x="2942488" y="667100"/>
                </a:cubicBezTo>
                <a:cubicBezTo>
                  <a:pt x="2934708" y="667100"/>
                  <a:pt x="2927703" y="661265"/>
                  <a:pt x="2927703" y="653243"/>
                </a:cubicBezTo>
                <a:cubicBezTo>
                  <a:pt x="2927703" y="647409"/>
                  <a:pt x="2934708" y="640846"/>
                  <a:pt x="2942488" y="640846"/>
                </a:cubicBezTo>
                <a:close/>
                <a:moveTo>
                  <a:pt x="2868288" y="640846"/>
                </a:moveTo>
                <a:cubicBezTo>
                  <a:pt x="2876853" y="640846"/>
                  <a:pt x="2883082" y="647409"/>
                  <a:pt x="2883082" y="653243"/>
                </a:cubicBezTo>
                <a:cubicBezTo>
                  <a:pt x="2883082" y="661265"/>
                  <a:pt x="2876853" y="667100"/>
                  <a:pt x="2868288" y="667100"/>
                </a:cubicBezTo>
                <a:cubicBezTo>
                  <a:pt x="2860506" y="667100"/>
                  <a:pt x="2853498" y="661265"/>
                  <a:pt x="2853498" y="653243"/>
                </a:cubicBezTo>
                <a:cubicBezTo>
                  <a:pt x="2853498" y="647409"/>
                  <a:pt x="2860506" y="640846"/>
                  <a:pt x="2868288" y="640846"/>
                </a:cubicBezTo>
                <a:close/>
                <a:moveTo>
                  <a:pt x="2796532" y="640846"/>
                </a:moveTo>
                <a:cubicBezTo>
                  <a:pt x="2804550" y="640846"/>
                  <a:pt x="2808926" y="647409"/>
                  <a:pt x="2808926" y="653243"/>
                </a:cubicBezTo>
                <a:cubicBezTo>
                  <a:pt x="2808926" y="661265"/>
                  <a:pt x="2804550" y="667100"/>
                  <a:pt x="2796532" y="667100"/>
                </a:cubicBezTo>
                <a:cubicBezTo>
                  <a:pt x="2789237" y="667100"/>
                  <a:pt x="2782673" y="661265"/>
                  <a:pt x="2782673" y="653243"/>
                </a:cubicBezTo>
                <a:cubicBezTo>
                  <a:pt x="2782673" y="647409"/>
                  <a:pt x="2789237" y="640846"/>
                  <a:pt x="2796532" y="640846"/>
                </a:cubicBezTo>
                <a:close/>
                <a:moveTo>
                  <a:pt x="2725692" y="640846"/>
                </a:moveTo>
                <a:cubicBezTo>
                  <a:pt x="2731527" y="640846"/>
                  <a:pt x="2738097" y="647409"/>
                  <a:pt x="2738097" y="653243"/>
                </a:cubicBezTo>
                <a:cubicBezTo>
                  <a:pt x="2738097" y="661265"/>
                  <a:pt x="2731527" y="667100"/>
                  <a:pt x="2725692" y="667100"/>
                </a:cubicBezTo>
                <a:cubicBezTo>
                  <a:pt x="2717681" y="667100"/>
                  <a:pt x="2711843" y="661265"/>
                  <a:pt x="2711843" y="653243"/>
                </a:cubicBezTo>
                <a:cubicBezTo>
                  <a:pt x="2711843" y="647409"/>
                  <a:pt x="2717681" y="640846"/>
                  <a:pt x="2725692" y="640846"/>
                </a:cubicBezTo>
                <a:close/>
                <a:moveTo>
                  <a:pt x="2654867" y="640846"/>
                </a:moveTo>
                <a:cubicBezTo>
                  <a:pt x="2660705" y="640846"/>
                  <a:pt x="2667266" y="647409"/>
                  <a:pt x="2667266" y="653243"/>
                </a:cubicBezTo>
                <a:cubicBezTo>
                  <a:pt x="2667266" y="661265"/>
                  <a:pt x="2660705" y="667100"/>
                  <a:pt x="2654867" y="667100"/>
                </a:cubicBezTo>
                <a:cubicBezTo>
                  <a:pt x="2646847" y="667100"/>
                  <a:pt x="2641013" y="661265"/>
                  <a:pt x="2641013" y="653243"/>
                </a:cubicBezTo>
                <a:cubicBezTo>
                  <a:pt x="2641013" y="647409"/>
                  <a:pt x="2646847" y="640846"/>
                  <a:pt x="2654867" y="640846"/>
                </a:cubicBezTo>
                <a:close/>
                <a:moveTo>
                  <a:pt x="2582577" y="640846"/>
                </a:moveTo>
                <a:cubicBezTo>
                  <a:pt x="2589870" y="640846"/>
                  <a:pt x="2596432" y="647409"/>
                  <a:pt x="2596432" y="654702"/>
                </a:cubicBezTo>
                <a:cubicBezTo>
                  <a:pt x="2596432" y="661265"/>
                  <a:pt x="2589870" y="667100"/>
                  <a:pt x="2582577" y="667100"/>
                </a:cubicBezTo>
                <a:cubicBezTo>
                  <a:pt x="2576016" y="667100"/>
                  <a:pt x="2570181" y="661265"/>
                  <a:pt x="2570181" y="654702"/>
                </a:cubicBezTo>
                <a:cubicBezTo>
                  <a:pt x="2570181" y="647409"/>
                  <a:pt x="2576016" y="640846"/>
                  <a:pt x="2582577" y="640846"/>
                </a:cubicBezTo>
                <a:close/>
                <a:moveTo>
                  <a:pt x="1728254" y="640846"/>
                </a:moveTo>
                <a:cubicBezTo>
                  <a:pt x="1736820" y="640846"/>
                  <a:pt x="1743044" y="647409"/>
                  <a:pt x="1743044" y="654702"/>
                </a:cubicBezTo>
                <a:cubicBezTo>
                  <a:pt x="1743044" y="661265"/>
                  <a:pt x="1736820" y="667100"/>
                  <a:pt x="1728254" y="667100"/>
                </a:cubicBezTo>
                <a:cubicBezTo>
                  <a:pt x="1719691" y="667100"/>
                  <a:pt x="1713464" y="661265"/>
                  <a:pt x="1713464" y="654702"/>
                </a:cubicBezTo>
                <a:cubicBezTo>
                  <a:pt x="1713464" y="647409"/>
                  <a:pt x="1719691" y="640846"/>
                  <a:pt x="1728254" y="640846"/>
                </a:cubicBezTo>
                <a:close/>
                <a:moveTo>
                  <a:pt x="1657423" y="640846"/>
                </a:moveTo>
                <a:cubicBezTo>
                  <a:pt x="1665208" y="640846"/>
                  <a:pt x="1672215" y="647409"/>
                  <a:pt x="1672215" y="654702"/>
                </a:cubicBezTo>
                <a:cubicBezTo>
                  <a:pt x="1672215" y="661265"/>
                  <a:pt x="1665208" y="667100"/>
                  <a:pt x="1657423" y="667100"/>
                </a:cubicBezTo>
                <a:cubicBezTo>
                  <a:pt x="1648867" y="667100"/>
                  <a:pt x="1642644" y="661265"/>
                  <a:pt x="1642644" y="654702"/>
                </a:cubicBezTo>
                <a:cubicBezTo>
                  <a:pt x="1642644" y="647409"/>
                  <a:pt x="1648867" y="640846"/>
                  <a:pt x="1657423" y="640846"/>
                </a:cubicBezTo>
                <a:close/>
                <a:moveTo>
                  <a:pt x="1582290" y="640846"/>
                </a:moveTo>
                <a:cubicBezTo>
                  <a:pt x="1589584" y="640846"/>
                  <a:pt x="1594694" y="647409"/>
                  <a:pt x="1594694" y="654702"/>
                </a:cubicBezTo>
                <a:cubicBezTo>
                  <a:pt x="1594694" y="661265"/>
                  <a:pt x="1589584" y="667100"/>
                  <a:pt x="1582290" y="667100"/>
                </a:cubicBezTo>
                <a:cubicBezTo>
                  <a:pt x="1574268" y="667100"/>
                  <a:pt x="1568435" y="661265"/>
                  <a:pt x="1568435" y="654702"/>
                </a:cubicBezTo>
                <a:cubicBezTo>
                  <a:pt x="1568435" y="647409"/>
                  <a:pt x="1574268" y="640846"/>
                  <a:pt x="1582290" y="640846"/>
                </a:cubicBezTo>
                <a:close/>
                <a:moveTo>
                  <a:pt x="1512190" y="640846"/>
                </a:moveTo>
                <a:cubicBezTo>
                  <a:pt x="1518025" y="640846"/>
                  <a:pt x="1523859" y="647409"/>
                  <a:pt x="1523859" y="654702"/>
                </a:cubicBezTo>
                <a:cubicBezTo>
                  <a:pt x="1523859" y="661265"/>
                  <a:pt x="1518025" y="667100"/>
                  <a:pt x="1512190" y="667100"/>
                </a:cubicBezTo>
                <a:cubicBezTo>
                  <a:pt x="1504169" y="667100"/>
                  <a:pt x="1497604" y="662724"/>
                  <a:pt x="1497604" y="654702"/>
                </a:cubicBezTo>
                <a:cubicBezTo>
                  <a:pt x="1497604" y="647409"/>
                  <a:pt x="1504169" y="640846"/>
                  <a:pt x="1512190" y="640846"/>
                </a:cubicBezTo>
                <a:close/>
                <a:moveTo>
                  <a:pt x="1440623" y="640846"/>
                </a:moveTo>
                <a:cubicBezTo>
                  <a:pt x="1447182" y="640846"/>
                  <a:pt x="1453017" y="647409"/>
                  <a:pt x="1453017" y="654702"/>
                </a:cubicBezTo>
                <a:cubicBezTo>
                  <a:pt x="1453017" y="662724"/>
                  <a:pt x="1447182" y="667100"/>
                  <a:pt x="1440623" y="667100"/>
                </a:cubicBezTo>
                <a:cubicBezTo>
                  <a:pt x="1433331" y="667100"/>
                  <a:pt x="1426767" y="662724"/>
                  <a:pt x="1426767" y="654702"/>
                </a:cubicBezTo>
                <a:cubicBezTo>
                  <a:pt x="1426767" y="647409"/>
                  <a:pt x="1433331" y="640846"/>
                  <a:pt x="1440623" y="640846"/>
                </a:cubicBezTo>
                <a:close/>
                <a:moveTo>
                  <a:pt x="1368339" y="640846"/>
                </a:moveTo>
                <a:cubicBezTo>
                  <a:pt x="1376363" y="640846"/>
                  <a:pt x="1382194" y="647409"/>
                  <a:pt x="1382194" y="654702"/>
                </a:cubicBezTo>
                <a:cubicBezTo>
                  <a:pt x="1382194" y="662724"/>
                  <a:pt x="1376363" y="667100"/>
                  <a:pt x="1368339" y="667100"/>
                </a:cubicBezTo>
                <a:cubicBezTo>
                  <a:pt x="1362505" y="667100"/>
                  <a:pt x="1355943" y="662724"/>
                  <a:pt x="1355943" y="654702"/>
                </a:cubicBezTo>
                <a:cubicBezTo>
                  <a:pt x="1355943" y="647409"/>
                  <a:pt x="1362505" y="640846"/>
                  <a:pt x="1368339" y="640846"/>
                </a:cubicBezTo>
                <a:close/>
                <a:moveTo>
                  <a:pt x="1297512" y="640846"/>
                </a:moveTo>
                <a:cubicBezTo>
                  <a:pt x="1305535" y="640846"/>
                  <a:pt x="1311369" y="647409"/>
                  <a:pt x="1311369" y="654702"/>
                </a:cubicBezTo>
                <a:cubicBezTo>
                  <a:pt x="1311369" y="662724"/>
                  <a:pt x="1305535" y="667100"/>
                  <a:pt x="1297512" y="667100"/>
                </a:cubicBezTo>
                <a:cubicBezTo>
                  <a:pt x="1291678" y="667100"/>
                  <a:pt x="1285116" y="662724"/>
                  <a:pt x="1285116" y="654702"/>
                </a:cubicBezTo>
                <a:cubicBezTo>
                  <a:pt x="1285116" y="647409"/>
                  <a:pt x="1291678" y="640846"/>
                  <a:pt x="1297512" y="640846"/>
                </a:cubicBezTo>
                <a:close/>
                <a:moveTo>
                  <a:pt x="1226680" y="640846"/>
                </a:moveTo>
                <a:cubicBezTo>
                  <a:pt x="1233973" y="640846"/>
                  <a:pt x="1240537" y="647409"/>
                  <a:pt x="1240537" y="654702"/>
                </a:cubicBezTo>
                <a:cubicBezTo>
                  <a:pt x="1240537" y="662724"/>
                  <a:pt x="1233973" y="667100"/>
                  <a:pt x="1226680" y="667100"/>
                </a:cubicBezTo>
                <a:cubicBezTo>
                  <a:pt x="1218667" y="667100"/>
                  <a:pt x="1214291" y="662724"/>
                  <a:pt x="1214291" y="654702"/>
                </a:cubicBezTo>
                <a:cubicBezTo>
                  <a:pt x="1214291" y="647409"/>
                  <a:pt x="1218667" y="640846"/>
                  <a:pt x="1226680" y="640846"/>
                </a:cubicBezTo>
                <a:close/>
                <a:moveTo>
                  <a:pt x="1154878" y="640846"/>
                </a:moveTo>
                <a:cubicBezTo>
                  <a:pt x="1162660" y="640846"/>
                  <a:pt x="1169666" y="647409"/>
                  <a:pt x="1169666" y="654702"/>
                </a:cubicBezTo>
                <a:cubicBezTo>
                  <a:pt x="1169666" y="662724"/>
                  <a:pt x="1162660" y="667100"/>
                  <a:pt x="1154878" y="667100"/>
                </a:cubicBezTo>
                <a:cubicBezTo>
                  <a:pt x="1146318" y="667100"/>
                  <a:pt x="1140088" y="662724"/>
                  <a:pt x="1140088" y="654702"/>
                </a:cubicBezTo>
                <a:cubicBezTo>
                  <a:pt x="1140088" y="647409"/>
                  <a:pt x="1146318" y="640846"/>
                  <a:pt x="1154878" y="640846"/>
                </a:cubicBezTo>
                <a:close/>
                <a:moveTo>
                  <a:pt x="1084051" y="640846"/>
                </a:moveTo>
                <a:cubicBezTo>
                  <a:pt x="1091834" y="640846"/>
                  <a:pt x="1098838" y="647409"/>
                  <a:pt x="1098838" y="654702"/>
                </a:cubicBezTo>
                <a:cubicBezTo>
                  <a:pt x="1098838" y="662724"/>
                  <a:pt x="1091834" y="667100"/>
                  <a:pt x="1084051" y="667100"/>
                </a:cubicBezTo>
                <a:cubicBezTo>
                  <a:pt x="1075486" y="667100"/>
                  <a:pt x="1069261" y="662724"/>
                  <a:pt x="1069261" y="654702"/>
                </a:cubicBezTo>
                <a:cubicBezTo>
                  <a:pt x="1069261" y="647409"/>
                  <a:pt x="1075486" y="640846"/>
                  <a:pt x="1084051" y="640846"/>
                </a:cubicBezTo>
                <a:close/>
                <a:moveTo>
                  <a:pt x="1013010" y="640846"/>
                </a:moveTo>
                <a:cubicBezTo>
                  <a:pt x="1020306" y="640846"/>
                  <a:pt x="1024682" y="647409"/>
                  <a:pt x="1024682" y="654702"/>
                </a:cubicBezTo>
                <a:cubicBezTo>
                  <a:pt x="1024682" y="662724"/>
                  <a:pt x="1020306" y="667100"/>
                  <a:pt x="1013010" y="667100"/>
                </a:cubicBezTo>
                <a:cubicBezTo>
                  <a:pt x="1004989" y="667100"/>
                  <a:pt x="998429" y="662724"/>
                  <a:pt x="998429" y="654702"/>
                </a:cubicBezTo>
                <a:cubicBezTo>
                  <a:pt x="998429" y="647409"/>
                  <a:pt x="1004989" y="640846"/>
                  <a:pt x="1013010" y="640846"/>
                </a:cubicBezTo>
                <a:close/>
                <a:moveTo>
                  <a:pt x="941457" y="640846"/>
                </a:moveTo>
                <a:cubicBezTo>
                  <a:pt x="948018" y="640846"/>
                  <a:pt x="953852" y="647409"/>
                  <a:pt x="953852" y="654702"/>
                </a:cubicBezTo>
                <a:cubicBezTo>
                  <a:pt x="953852" y="662724"/>
                  <a:pt x="948018" y="667100"/>
                  <a:pt x="941457" y="667100"/>
                </a:cubicBezTo>
                <a:cubicBezTo>
                  <a:pt x="934166" y="667100"/>
                  <a:pt x="927599" y="662724"/>
                  <a:pt x="927599" y="654702"/>
                </a:cubicBezTo>
                <a:cubicBezTo>
                  <a:pt x="927599" y="647409"/>
                  <a:pt x="934166" y="640846"/>
                  <a:pt x="941457" y="640846"/>
                </a:cubicBezTo>
                <a:close/>
                <a:moveTo>
                  <a:pt x="870622" y="640846"/>
                </a:moveTo>
                <a:cubicBezTo>
                  <a:pt x="877190" y="640846"/>
                  <a:pt x="883024" y="647409"/>
                  <a:pt x="883024" y="654702"/>
                </a:cubicBezTo>
                <a:cubicBezTo>
                  <a:pt x="883024" y="662724"/>
                  <a:pt x="877190" y="667100"/>
                  <a:pt x="870622" y="667100"/>
                </a:cubicBezTo>
                <a:cubicBezTo>
                  <a:pt x="863332" y="667100"/>
                  <a:pt x="856770" y="662724"/>
                  <a:pt x="856770" y="654702"/>
                </a:cubicBezTo>
                <a:cubicBezTo>
                  <a:pt x="856770" y="647409"/>
                  <a:pt x="863332" y="640846"/>
                  <a:pt x="870622" y="640846"/>
                </a:cubicBezTo>
                <a:close/>
                <a:moveTo>
                  <a:pt x="798337" y="640846"/>
                </a:moveTo>
                <a:cubicBezTo>
                  <a:pt x="806358" y="640846"/>
                  <a:pt x="812191" y="647851"/>
                  <a:pt x="812191" y="655635"/>
                </a:cubicBezTo>
                <a:cubicBezTo>
                  <a:pt x="812191" y="664197"/>
                  <a:pt x="806358" y="670424"/>
                  <a:pt x="798337" y="670424"/>
                </a:cubicBezTo>
                <a:cubicBezTo>
                  <a:pt x="792503" y="670424"/>
                  <a:pt x="785937" y="664197"/>
                  <a:pt x="785937" y="655635"/>
                </a:cubicBezTo>
                <a:cubicBezTo>
                  <a:pt x="785937" y="647851"/>
                  <a:pt x="792503" y="640846"/>
                  <a:pt x="798337" y="640846"/>
                </a:cubicBezTo>
                <a:close/>
                <a:moveTo>
                  <a:pt x="724134" y="640846"/>
                </a:moveTo>
                <a:cubicBezTo>
                  <a:pt x="731428" y="640846"/>
                  <a:pt x="737989" y="647851"/>
                  <a:pt x="737989" y="655635"/>
                </a:cubicBezTo>
                <a:cubicBezTo>
                  <a:pt x="737989" y="664197"/>
                  <a:pt x="731428" y="670424"/>
                  <a:pt x="724134" y="670424"/>
                </a:cubicBezTo>
                <a:cubicBezTo>
                  <a:pt x="717567" y="670424"/>
                  <a:pt x="711735" y="664197"/>
                  <a:pt x="711735" y="655635"/>
                </a:cubicBezTo>
                <a:cubicBezTo>
                  <a:pt x="711735" y="647851"/>
                  <a:pt x="717567" y="640846"/>
                  <a:pt x="724134" y="640846"/>
                </a:cubicBezTo>
                <a:close/>
                <a:moveTo>
                  <a:pt x="653301" y="640846"/>
                </a:moveTo>
                <a:cubicBezTo>
                  <a:pt x="660594" y="640846"/>
                  <a:pt x="667160" y="647851"/>
                  <a:pt x="667160" y="655635"/>
                </a:cubicBezTo>
                <a:cubicBezTo>
                  <a:pt x="667160" y="664197"/>
                  <a:pt x="660594" y="670424"/>
                  <a:pt x="653301" y="670424"/>
                </a:cubicBezTo>
                <a:cubicBezTo>
                  <a:pt x="645283" y="670424"/>
                  <a:pt x="640907" y="664197"/>
                  <a:pt x="640907" y="655635"/>
                </a:cubicBezTo>
                <a:cubicBezTo>
                  <a:pt x="640907" y="647851"/>
                  <a:pt x="645283" y="640846"/>
                  <a:pt x="653301" y="640846"/>
                </a:cubicBezTo>
                <a:close/>
                <a:moveTo>
                  <a:pt x="584864" y="640846"/>
                </a:moveTo>
                <a:cubicBezTo>
                  <a:pt x="592646" y="640846"/>
                  <a:pt x="599651" y="647851"/>
                  <a:pt x="599651" y="655635"/>
                </a:cubicBezTo>
                <a:cubicBezTo>
                  <a:pt x="599651" y="664197"/>
                  <a:pt x="592646" y="670424"/>
                  <a:pt x="584864" y="670424"/>
                </a:cubicBezTo>
                <a:cubicBezTo>
                  <a:pt x="576304" y="670424"/>
                  <a:pt x="570075" y="664197"/>
                  <a:pt x="570075" y="655635"/>
                </a:cubicBezTo>
                <a:cubicBezTo>
                  <a:pt x="570075" y="647851"/>
                  <a:pt x="576304" y="640846"/>
                  <a:pt x="584864" y="640846"/>
                </a:cubicBezTo>
                <a:close/>
                <a:moveTo>
                  <a:pt x="513663" y="640846"/>
                </a:moveTo>
                <a:cubicBezTo>
                  <a:pt x="522010" y="640846"/>
                  <a:pt x="528843" y="647851"/>
                  <a:pt x="528843" y="655635"/>
                </a:cubicBezTo>
                <a:cubicBezTo>
                  <a:pt x="528843" y="664197"/>
                  <a:pt x="522010" y="670424"/>
                  <a:pt x="513663" y="670424"/>
                </a:cubicBezTo>
                <a:cubicBezTo>
                  <a:pt x="506076" y="670424"/>
                  <a:pt x="499246" y="664197"/>
                  <a:pt x="499246" y="655635"/>
                </a:cubicBezTo>
                <a:cubicBezTo>
                  <a:pt x="499246" y="647851"/>
                  <a:pt x="506076" y="640846"/>
                  <a:pt x="513663" y="640846"/>
                </a:cubicBezTo>
                <a:close/>
                <a:moveTo>
                  <a:pt x="439832" y="640846"/>
                </a:moveTo>
                <a:cubicBezTo>
                  <a:pt x="448391" y="640846"/>
                  <a:pt x="454622" y="647851"/>
                  <a:pt x="454622" y="655635"/>
                </a:cubicBezTo>
                <a:cubicBezTo>
                  <a:pt x="454622" y="664197"/>
                  <a:pt x="448391" y="670424"/>
                  <a:pt x="439832" y="670424"/>
                </a:cubicBezTo>
                <a:cubicBezTo>
                  <a:pt x="432049" y="670424"/>
                  <a:pt x="425044" y="664197"/>
                  <a:pt x="425044" y="655635"/>
                </a:cubicBezTo>
                <a:cubicBezTo>
                  <a:pt x="425044" y="647851"/>
                  <a:pt x="432049" y="640846"/>
                  <a:pt x="439832" y="640846"/>
                </a:cubicBezTo>
                <a:close/>
                <a:moveTo>
                  <a:pt x="368070" y="640846"/>
                </a:moveTo>
                <a:cubicBezTo>
                  <a:pt x="376088" y="640846"/>
                  <a:pt x="380465" y="647851"/>
                  <a:pt x="380465" y="655635"/>
                </a:cubicBezTo>
                <a:cubicBezTo>
                  <a:pt x="380465" y="664197"/>
                  <a:pt x="376088" y="670424"/>
                  <a:pt x="368070" y="670424"/>
                </a:cubicBezTo>
                <a:cubicBezTo>
                  <a:pt x="360777" y="670424"/>
                  <a:pt x="354211" y="664197"/>
                  <a:pt x="354211" y="655635"/>
                </a:cubicBezTo>
                <a:cubicBezTo>
                  <a:pt x="354211" y="647851"/>
                  <a:pt x="360777" y="640846"/>
                  <a:pt x="368070" y="640846"/>
                </a:cubicBezTo>
                <a:close/>
                <a:moveTo>
                  <a:pt x="297235" y="640846"/>
                </a:moveTo>
                <a:cubicBezTo>
                  <a:pt x="303798" y="640846"/>
                  <a:pt x="309631" y="647851"/>
                  <a:pt x="309631" y="655635"/>
                </a:cubicBezTo>
                <a:cubicBezTo>
                  <a:pt x="309631" y="664197"/>
                  <a:pt x="303798" y="670424"/>
                  <a:pt x="297235" y="670424"/>
                </a:cubicBezTo>
                <a:cubicBezTo>
                  <a:pt x="289944" y="670424"/>
                  <a:pt x="283379" y="664197"/>
                  <a:pt x="283379" y="655635"/>
                </a:cubicBezTo>
                <a:cubicBezTo>
                  <a:pt x="283379" y="647851"/>
                  <a:pt x="289944" y="640846"/>
                  <a:pt x="297235" y="640846"/>
                </a:cubicBezTo>
                <a:close/>
                <a:moveTo>
                  <a:pt x="4082465" y="570017"/>
                </a:moveTo>
                <a:cubicBezTo>
                  <a:pt x="4090249" y="570017"/>
                  <a:pt x="4097254" y="576244"/>
                  <a:pt x="4097254" y="584805"/>
                </a:cubicBezTo>
                <a:cubicBezTo>
                  <a:pt x="4097254" y="593367"/>
                  <a:pt x="4090249" y="599594"/>
                  <a:pt x="4082465" y="599594"/>
                </a:cubicBezTo>
                <a:cubicBezTo>
                  <a:pt x="4073903" y="599594"/>
                  <a:pt x="4067676" y="593367"/>
                  <a:pt x="4067676" y="584805"/>
                </a:cubicBezTo>
                <a:cubicBezTo>
                  <a:pt x="4067676" y="576244"/>
                  <a:pt x="4073903" y="570017"/>
                  <a:pt x="4082465" y="570017"/>
                </a:cubicBezTo>
                <a:close/>
                <a:moveTo>
                  <a:pt x="4010703" y="570017"/>
                </a:moveTo>
                <a:cubicBezTo>
                  <a:pt x="4017996" y="570017"/>
                  <a:pt x="4023100" y="576244"/>
                  <a:pt x="4023100" y="584805"/>
                </a:cubicBezTo>
                <a:cubicBezTo>
                  <a:pt x="4023100" y="593367"/>
                  <a:pt x="4017996" y="599594"/>
                  <a:pt x="4010703" y="599594"/>
                </a:cubicBezTo>
                <a:cubicBezTo>
                  <a:pt x="4002681" y="599594"/>
                  <a:pt x="3996847" y="593367"/>
                  <a:pt x="3996847" y="584805"/>
                </a:cubicBezTo>
                <a:cubicBezTo>
                  <a:pt x="3996847" y="576244"/>
                  <a:pt x="4002681" y="570017"/>
                  <a:pt x="4010703" y="570017"/>
                </a:cubicBezTo>
                <a:close/>
                <a:moveTo>
                  <a:pt x="3939871" y="570017"/>
                </a:moveTo>
                <a:cubicBezTo>
                  <a:pt x="3946434" y="570017"/>
                  <a:pt x="3952268" y="576244"/>
                  <a:pt x="3952268" y="584805"/>
                </a:cubicBezTo>
                <a:cubicBezTo>
                  <a:pt x="3952268" y="593367"/>
                  <a:pt x="3946434" y="599594"/>
                  <a:pt x="3939871" y="599594"/>
                </a:cubicBezTo>
                <a:cubicBezTo>
                  <a:pt x="3932578" y="599594"/>
                  <a:pt x="3926015" y="593367"/>
                  <a:pt x="3926015" y="584805"/>
                </a:cubicBezTo>
                <a:cubicBezTo>
                  <a:pt x="3926015" y="576244"/>
                  <a:pt x="3932578" y="570017"/>
                  <a:pt x="3939871" y="570017"/>
                </a:cubicBezTo>
                <a:close/>
                <a:moveTo>
                  <a:pt x="3869042" y="570017"/>
                </a:moveTo>
                <a:cubicBezTo>
                  <a:pt x="3875605" y="570017"/>
                  <a:pt x="3881439" y="576244"/>
                  <a:pt x="3881439" y="584805"/>
                </a:cubicBezTo>
                <a:cubicBezTo>
                  <a:pt x="3881439" y="593367"/>
                  <a:pt x="3875605" y="599594"/>
                  <a:pt x="3869042" y="599594"/>
                </a:cubicBezTo>
                <a:cubicBezTo>
                  <a:pt x="3861749" y="599594"/>
                  <a:pt x="3855186" y="593367"/>
                  <a:pt x="3855186" y="584805"/>
                </a:cubicBezTo>
                <a:cubicBezTo>
                  <a:pt x="3855186" y="576244"/>
                  <a:pt x="3861749" y="570017"/>
                  <a:pt x="3869042" y="570017"/>
                </a:cubicBezTo>
                <a:close/>
                <a:moveTo>
                  <a:pt x="3796752" y="570017"/>
                </a:moveTo>
                <a:cubicBezTo>
                  <a:pt x="3804774" y="570017"/>
                  <a:pt x="3810608" y="576244"/>
                  <a:pt x="3810608" y="584805"/>
                </a:cubicBezTo>
                <a:cubicBezTo>
                  <a:pt x="3810608" y="593367"/>
                  <a:pt x="3804774" y="599594"/>
                  <a:pt x="3796752" y="599594"/>
                </a:cubicBezTo>
                <a:cubicBezTo>
                  <a:pt x="3790918" y="599594"/>
                  <a:pt x="3784355" y="593367"/>
                  <a:pt x="3784355" y="584805"/>
                </a:cubicBezTo>
                <a:cubicBezTo>
                  <a:pt x="3784355" y="576244"/>
                  <a:pt x="3790918" y="570017"/>
                  <a:pt x="3796752" y="570017"/>
                </a:cubicBezTo>
                <a:close/>
                <a:moveTo>
                  <a:pt x="3725922" y="570017"/>
                </a:moveTo>
                <a:cubicBezTo>
                  <a:pt x="3733944" y="570017"/>
                  <a:pt x="3739778" y="576244"/>
                  <a:pt x="3739778" y="584805"/>
                </a:cubicBezTo>
                <a:cubicBezTo>
                  <a:pt x="3739778" y="593367"/>
                  <a:pt x="3733944" y="599594"/>
                  <a:pt x="3725922" y="599594"/>
                </a:cubicBezTo>
                <a:cubicBezTo>
                  <a:pt x="3719359" y="599594"/>
                  <a:pt x="3713525" y="593367"/>
                  <a:pt x="3713525" y="584805"/>
                </a:cubicBezTo>
                <a:cubicBezTo>
                  <a:pt x="3713525" y="576244"/>
                  <a:pt x="3719359" y="570017"/>
                  <a:pt x="3725922" y="570017"/>
                </a:cubicBezTo>
                <a:close/>
                <a:moveTo>
                  <a:pt x="3655091" y="570017"/>
                </a:moveTo>
                <a:cubicBezTo>
                  <a:pt x="3662384" y="570017"/>
                  <a:pt x="3668947" y="574392"/>
                  <a:pt x="3668947" y="582414"/>
                </a:cubicBezTo>
                <a:cubicBezTo>
                  <a:pt x="3668947" y="590436"/>
                  <a:pt x="3662384" y="596271"/>
                  <a:pt x="3655091" y="596271"/>
                </a:cubicBezTo>
                <a:cubicBezTo>
                  <a:pt x="3647069" y="596271"/>
                  <a:pt x="3642694" y="590436"/>
                  <a:pt x="3642694" y="582414"/>
                </a:cubicBezTo>
                <a:cubicBezTo>
                  <a:pt x="3642694" y="574392"/>
                  <a:pt x="3647069" y="570017"/>
                  <a:pt x="3655091" y="570017"/>
                </a:cubicBezTo>
                <a:close/>
                <a:moveTo>
                  <a:pt x="3583280" y="570017"/>
                </a:moveTo>
                <a:cubicBezTo>
                  <a:pt x="3591064" y="570017"/>
                  <a:pt x="3598069" y="574392"/>
                  <a:pt x="3598069" y="582414"/>
                </a:cubicBezTo>
                <a:cubicBezTo>
                  <a:pt x="3598069" y="590436"/>
                  <a:pt x="3591064" y="596271"/>
                  <a:pt x="3583280" y="596271"/>
                </a:cubicBezTo>
                <a:cubicBezTo>
                  <a:pt x="3574718" y="596271"/>
                  <a:pt x="3568491" y="590436"/>
                  <a:pt x="3568491" y="582414"/>
                </a:cubicBezTo>
                <a:cubicBezTo>
                  <a:pt x="3568491" y="574392"/>
                  <a:pt x="3574718" y="570017"/>
                  <a:pt x="3583280" y="570017"/>
                </a:cubicBezTo>
                <a:close/>
                <a:moveTo>
                  <a:pt x="3512449" y="570017"/>
                </a:moveTo>
                <a:cubicBezTo>
                  <a:pt x="3520232" y="570017"/>
                  <a:pt x="3527237" y="574392"/>
                  <a:pt x="3527237" y="582414"/>
                </a:cubicBezTo>
                <a:cubicBezTo>
                  <a:pt x="3527237" y="590436"/>
                  <a:pt x="3520232" y="596271"/>
                  <a:pt x="3512449" y="596271"/>
                </a:cubicBezTo>
                <a:cubicBezTo>
                  <a:pt x="3503887" y="596271"/>
                  <a:pt x="3497661" y="590436"/>
                  <a:pt x="3497661" y="582414"/>
                </a:cubicBezTo>
                <a:cubicBezTo>
                  <a:pt x="3497661" y="574392"/>
                  <a:pt x="3503887" y="570017"/>
                  <a:pt x="3512449" y="570017"/>
                </a:cubicBezTo>
                <a:close/>
                <a:moveTo>
                  <a:pt x="3441619" y="570017"/>
                </a:moveTo>
                <a:cubicBezTo>
                  <a:pt x="3450181" y="570017"/>
                  <a:pt x="3456408" y="574392"/>
                  <a:pt x="3456408" y="582414"/>
                </a:cubicBezTo>
                <a:cubicBezTo>
                  <a:pt x="3456408" y="590436"/>
                  <a:pt x="3450181" y="596271"/>
                  <a:pt x="3441619" y="596271"/>
                </a:cubicBezTo>
                <a:cubicBezTo>
                  <a:pt x="3433835" y="596271"/>
                  <a:pt x="3426830" y="590436"/>
                  <a:pt x="3426830" y="582414"/>
                </a:cubicBezTo>
                <a:cubicBezTo>
                  <a:pt x="3426830" y="574392"/>
                  <a:pt x="3433835" y="570017"/>
                  <a:pt x="3441619" y="570017"/>
                </a:cubicBezTo>
                <a:close/>
                <a:moveTo>
                  <a:pt x="3369857" y="570017"/>
                </a:moveTo>
                <a:cubicBezTo>
                  <a:pt x="3377879" y="570017"/>
                  <a:pt x="3382254" y="574392"/>
                  <a:pt x="3382254" y="582414"/>
                </a:cubicBezTo>
                <a:cubicBezTo>
                  <a:pt x="3382254" y="590436"/>
                  <a:pt x="3377879" y="596271"/>
                  <a:pt x="3369857" y="596271"/>
                </a:cubicBezTo>
                <a:cubicBezTo>
                  <a:pt x="3362564" y="596271"/>
                  <a:pt x="3356001" y="590436"/>
                  <a:pt x="3356001" y="582414"/>
                </a:cubicBezTo>
                <a:cubicBezTo>
                  <a:pt x="3356001" y="574392"/>
                  <a:pt x="3362564" y="570017"/>
                  <a:pt x="3369857" y="570017"/>
                </a:cubicBezTo>
                <a:close/>
                <a:moveTo>
                  <a:pt x="3299091" y="570017"/>
                </a:moveTo>
                <a:cubicBezTo>
                  <a:pt x="3305656" y="570017"/>
                  <a:pt x="3311491" y="574392"/>
                  <a:pt x="3311491" y="582414"/>
                </a:cubicBezTo>
                <a:cubicBezTo>
                  <a:pt x="3311491" y="590436"/>
                  <a:pt x="3305656" y="596271"/>
                  <a:pt x="3299091" y="596271"/>
                </a:cubicBezTo>
                <a:cubicBezTo>
                  <a:pt x="3291802" y="596271"/>
                  <a:pt x="3285240" y="590436"/>
                  <a:pt x="3285240" y="582414"/>
                </a:cubicBezTo>
                <a:cubicBezTo>
                  <a:pt x="3285240" y="574392"/>
                  <a:pt x="3291802" y="570017"/>
                  <a:pt x="3299091" y="570017"/>
                </a:cubicBezTo>
                <a:close/>
                <a:moveTo>
                  <a:pt x="3226803" y="570017"/>
                </a:moveTo>
                <a:cubicBezTo>
                  <a:pt x="3234823" y="570017"/>
                  <a:pt x="3240660" y="574392"/>
                  <a:pt x="3240660" y="582414"/>
                </a:cubicBezTo>
                <a:cubicBezTo>
                  <a:pt x="3240660" y="590436"/>
                  <a:pt x="3234823" y="596271"/>
                  <a:pt x="3226803" y="596271"/>
                </a:cubicBezTo>
                <a:cubicBezTo>
                  <a:pt x="3220242" y="596271"/>
                  <a:pt x="3214406" y="590436"/>
                  <a:pt x="3214406" y="582414"/>
                </a:cubicBezTo>
                <a:cubicBezTo>
                  <a:pt x="3214406" y="574392"/>
                  <a:pt x="3220242" y="570017"/>
                  <a:pt x="3226803" y="570017"/>
                </a:cubicBezTo>
                <a:close/>
                <a:moveTo>
                  <a:pt x="3152600" y="570017"/>
                </a:moveTo>
                <a:cubicBezTo>
                  <a:pt x="3159892" y="570017"/>
                  <a:pt x="3166454" y="574392"/>
                  <a:pt x="3166454" y="582414"/>
                </a:cubicBezTo>
                <a:cubicBezTo>
                  <a:pt x="3166454" y="590436"/>
                  <a:pt x="3159892" y="596271"/>
                  <a:pt x="3152600" y="596271"/>
                </a:cubicBezTo>
                <a:cubicBezTo>
                  <a:pt x="3146037" y="596271"/>
                  <a:pt x="3140203" y="590436"/>
                  <a:pt x="3140203" y="582414"/>
                </a:cubicBezTo>
                <a:cubicBezTo>
                  <a:pt x="3140203" y="574392"/>
                  <a:pt x="3146037" y="570017"/>
                  <a:pt x="3152600" y="570017"/>
                </a:cubicBezTo>
                <a:close/>
                <a:moveTo>
                  <a:pt x="3081770" y="570017"/>
                </a:moveTo>
                <a:cubicBezTo>
                  <a:pt x="3089064" y="570017"/>
                  <a:pt x="3095622" y="575851"/>
                  <a:pt x="3095622" y="582414"/>
                </a:cubicBezTo>
                <a:cubicBezTo>
                  <a:pt x="3095622" y="590436"/>
                  <a:pt x="3089064" y="596271"/>
                  <a:pt x="3081770" y="596271"/>
                </a:cubicBezTo>
                <a:cubicBezTo>
                  <a:pt x="3073746" y="596271"/>
                  <a:pt x="3069369" y="590436"/>
                  <a:pt x="3069369" y="582414"/>
                </a:cubicBezTo>
                <a:cubicBezTo>
                  <a:pt x="3069369" y="575851"/>
                  <a:pt x="3073746" y="570017"/>
                  <a:pt x="3081770" y="570017"/>
                </a:cubicBezTo>
                <a:close/>
                <a:moveTo>
                  <a:pt x="3013712" y="570017"/>
                </a:moveTo>
                <a:cubicBezTo>
                  <a:pt x="3021305" y="570017"/>
                  <a:pt x="3028132" y="575851"/>
                  <a:pt x="3028132" y="582414"/>
                </a:cubicBezTo>
                <a:cubicBezTo>
                  <a:pt x="3028132" y="590436"/>
                  <a:pt x="3021305" y="596271"/>
                  <a:pt x="3013712" y="596271"/>
                </a:cubicBezTo>
                <a:cubicBezTo>
                  <a:pt x="3005366" y="596271"/>
                  <a:pt x="2998537" y="590436"/>
                  <a:pt x="2998537" y="582414"/>
                </a:cubicBezTo>
                <a:cubicBezTo>
                  <a:pt x="2998537" y="575851"/>
                  <a:pt x="3005366" y="570017"/>
                  <a:pt x="3013712" y="570017"/>
                </a:cubicBezTo>
                <a:close/>
                <a:moveTo>
                  <a:pt x="2942491" y="570017"/>
                </a:moveTo>
                <a:cubicBezTo>
                  <a:pt x="2951049" y="570017"/>
                  <a:pt x="2957285" y="575851"/>
                  <a:pt x="2957285" y="582414"/>
                </a:cubicBezTo>
                <a:cubicBezTo>
                  <a:pt x="2957285" y="590436"/>
                  <a:pt x="2951049" y="596271"/>
                  <a:pt x="2942491" y="596271"/>
                </a:cubicBezTo>
                <a:cubicBezTo>
                  <a:pt x="2934710" y="596271"/>
                  <a:pt x="2927705" y="590436"/>
                  <a:pt x="2927705" y="582414"/>
                </a:cubicBezTo>
                <a:cubicBezTo>
                  <a:pt x="2927705" y="575851"/>
                  <a:pt x="2934710" y="570017"/>
                  <a:pt x="2942491" y="570017"/>
                </a:cubicBezTo>
                <a:close/>
                <a:moveTo>
                  <a:pt x="2868288" y="570017"/>
                </a:moveTo>
                <a:cubicBezTo>
                  <a:pt x="2876856" y="570017"/>
                  <a:pt x="2883082" y="575851"/>
                  <a:pt x="2883082" y="582414"/>
                </a:cubicBezTo>
                <a:cubicBezTo>
                  <a:pt x="2883082" y="590436"/>
                  <a:pt x="2876856" y="596271"/>
                  <a:pt x="2868288" y="596271"/>
                </a:cubicBezTo>
                <a:cubicBezTo>
                  <a:pt x="2860506" y="596271"/>
                  <a:pt x="2853502" y="590436"/>
                  <a:pt x="2853502" y="582414"/>
                </a:cubicBezTo>
                <a:cubicBezTo>
                  <a:pt x="2853502" y="575851"/>
                  <a:pt x="2860506" y="570017"/>
                  <a:pt x="2868288" y="570017"/>
                </a:cubicBezTo>
                <a:close/>
                <a:moveTo>
                  <a:pt x="2796532" y="570017"/>
                </a:moveTo>
                <a:cubicBezTo>
                  <a:pt x="2804552" y="570017"/>
                  <a:pt x="2808931" y="575851"/>
                  <a:pt x="2808931" y="582414"/>
                </a:cubicBezTo>
                <a:cubicBezTo>
                  <a:pt x="2808931" y="590436"/>
                  <a:pt x="2804552" y="596271"/>
                  <a:pt x="2796532" y="596271"/>
                </a:cubicBezTo>
                <a:cubicBezTo>
                  <a:pt x="2789240" y="596271"/>
                  <a:pt x="2782675" y="590436"/>
                  <a:pt x="2782675" y="582414"/>
                </a:cubicBezTo>
                <a:cubicBezTo>
                  <a:pt x="2782675" y="575851"/>
                  <a:pt x="2789240" y="570017"/>
                  <a:pt x="2796532" y="570017"/>
                </a:cubicBezTo>
                <a:close/>
                <a:moveTo>
                  <a:pt x="2725695" y="570017"/>
                </a:moveTo>
                <a:cubicBezTo>
                  <a:pt x="2731529" y="570017"/>
                  <a:pt x="2738097" y="575851"/>
                  <a:pt x="2738097" y="582414"/>
                </a:cubicBezTo>
                <a:cubicBezTo>
                  <a:pt x="2738097" y="590436"/>
                  <a:pt x="2731529" y="596271"/>
                  <a:pt x="2725695" y="596271"/>
                </a:cubicBezTo>
                <a:cubicBezTo>
                  <a:pt x="2717681" y="596271"/>
                  <a:pt x="2711843" y="590436"/>
                  <a:pt x="2711843" y="582414"/>
                </a:cubicBezTo>
                <a:cubicBezTo>
                  <a:pt x="2711843" y="575851"/>
                  <a:pt x="2717681" y="570017"/>
                  <a:pt x="2725695" y="570017"/>
                </a:cubicBezTo>
                <a:close/>
                <a:moveTo>
                  <a:pt x="2654867" y="570017"/>
                </a:moveTo>
                <a:cubicBezTo>
                  <a:pt x="2660705" y="570017"/>
                  <a:pt x="2667266" y="575851"/>
                  <a:pt x="2667266" y="582414"/>
                </a:cubicBezTo>
                <a:cubicBezTo>
                  <a:pt x="2667266" y="590436"/>
                  <a:pt x="2660705" y="596271"/>
                  <a:pt x="2654867" y="596271"/>
                </a:cubicBezTo>
                <a:cubicBezTo>
                  <a:pt x="2646847" y="596271"/>
                  <a:pt x="2641013" y="590436"/>
                  <a:pt x="2641013" y="582414"/>
                </a:cubicBezTo>
                <a:cubicBezTo>
                  <a:pt x="2641013" y="575851"/>
                  <a:pt x="2646847" y="570017"/>
                  <a:pt x="2654867" y="570017"/>
                </a:cubicBezTo>
                <a:close/>
                <a:moveTo>
                  <a:pt x="2582580" y="570017"/>
                </a:moveTo>
                <a:cubicBezTo>
                  <a:pt x="2589873" y="570017"/>
                  <a:pt x="2596435" y="575851"/>
                  <a:pt x="2596435" y="582414"/>
                </a:cubicBezTo>
                <a:cubicBezTo>
                  <a:pt x="2596435" y="590436"/>
                  <a:pt x="2589873" y="596271"/>
                  <a:pt x="2582580" y="596271"/>
                </a:cubicBezTo>
                <a:cubicBezTo>
                  <a:pt x="2576018" y="596271"/>
                  <a:pt x="2570184" y="590436"/>
                  <a:pt x="2570184" y="582414"/>
                </a:cubicBezTo>
                <a:cubicBezTo>
                  <a:pt x="2570184" y="575851"/>
                  <a:pt x="2576018" y="570017"/>
                  <a:pt x="2582580" y="570017"/>
                </a:cubicBezTo>
                <a:close/>
                <a:moveTo>
                  <a:pt x="2511026" y="570017"/>
                </a:moveTo>
                <a:cubicBezTo>
                  <a:pt x="2519047" y="570017"/>
                  <a:pt x="2525610" y="575851"/>
                  <a:pt x="2525610" y="582414"/>
                </a:cubicBezTo>
                <a:cubicBezTo>
                  <a:pt x="2525610" y="590436"/>
                  <a:pt x="2519047" y="596271"/>
                  <a:pt x="2511026" y="596271"/>
                </a:cubicBezTo>
                <a:cubicBezTo>
                  <a:pt x="2505193" y="596271"/>
                  <a:pt x="2499358" y="590436"/>
                  <a:pt x="2499358" y="582414"/>
                </a:cubicBezTo>
                <a:cubicBezTo>
                  <a:pt x="2499358" y="575851"/>
                  <a:pt x="2505193" y="570017"/>
                  <a:pt x="2511026" y="570017"/>
                </a:cubicBezTo>
                <a:close/>
                <a:moveTo>
                  <a:pt x="2440921" y="570017"/>
                </a:moveTo>
                <a:cubicBezTo>
                  <a:pt x="2448943" y="570017"/>
                  <a:pt x="2454778" y="575851"/>
                  <a:pt x="2454778" y="582414"/>
                </a:cubicBezTo>
                <a:cubicBezTo>
                  <a:pt x="2454778" y="590436"/>
                  <a:pt x="2448943" y="596271"/>
                  <a:pt x="2440921" y="596271"/>
                </a:cubicBezTo>
                <a:cubicBezTo>
                  <a:pt x="2433632" y="596271"/>
                  <a:pt x="2428525" y="590436"/>
                  <a:pt x="2428525" y="582414"/>
                </a:cubicBezTo>
                <a:cubicBezTo>
                  <a:pt x="2428525" y="575851"/>
                  <a:pt x="2433632" y="570017"/>
                  <a:pt x="2440921" y="570017"/>
                </a:cubicBezTo>
                <a:close/>
                <a:moveTo>
                  <a:pt x="2369108" y="570017"/>
                </a:moveTo>
                <a:cubicBezTo>
                  <a:pt x="2377669" y="570017"/>
                  <a:pt x="2383896" y="575851"/>
                  <a:pt x="2383896" y="582414"/>
                </a:cubicBezTo>
                <a:cubicBezTo>
                  <a:pt x="2383896" y="590436"/>
                  <a:pt x="2377669" y="596271"/>
                  <a:pt x="2369108" y="596271"/>
                </a:cubicBezTo>
                <a:cubicBezTo>
                  <a:pt x="2361324" y="596271"/>
                  <a:pt x="2354319" y="590436"/>
                  <a:pt x="2354319" y="582414"/>
                </a:cubicBezTo>
                <a:cubicBezTo>
                  <a:pt x="2354319" y="575851"/>
                  <a:pt x="2361324" y="570017"/>
                  <a:pt x="2369108" y="570017"/>
                </a:cubicBezTo>
                <a:close/>
                <a:moveTo>
                  <a:pt x="2298275" y="570017"/>
                </a:moveTo>
                <a:cubicBezTo>
                  <a:pt x="2306839" y="570017"/>
                  <a:pt x="2313064" y="575851"/>
                  <a:pt x="2313064" y="582414"/>
                </a:cubicBezTo>
                <a:cubicBezTo>
                  <a:pt x="2313064" y="590436"/>
                  <a:pt x="2306839" y="596271"/>
                  <a:pt x="2298275" y="596271"/>
                </a:cubicBezTo>
                <a:cubicBezTo>
                  <a:pt x="2290494" y="596271"/>
                  <a:pt x="2283487" y="590436"/>
                  <a:pt x="2283487" y="582414"/>
                </a:cubicBezTo>
                <a:cubicBezTo>
                  <a:pt x="2283487" y="575851"/>
                  <a:pt x="2290494" y="570017"/>
                  <a:pt x="2298275" y="570017"/>
                </a:cubicBezTo>
                <a:close/>
                <a:moveTo>
                  <a:pt x="2226512" y="570017"/>
                </a:moveTo>
                <a:cubicBezTo>
                  <a:pt x="2234534" y="570017"/>
                  <a:pt x="2238911" y="575851"/>
                  <a:pt x="2238911" y="582414"/>
                </a:cubicBezTo>
                <a:cubicBezTo>
                  <a:pt x="2238911" y="590436"/>
                  <a:pt x="2234534" y="596271"/>
                  <a:pt x="2226512" y="596271"/>
                </a:cubicBezTo>
                <a:cubicBezTo>
                  <a:pt x="2218490" y="596271"/>
                  <a:pt x="2212655" y="590436"/>
                  <a:pt x="2212655" y="582414"/>
                </a:cubicBezTo>
                <a:cubicBezTo>
                  <a:pt x="2212655" y="575851"/>
                  <a:pt x="2218490" y="570017"/>
                  <a:pt x="2226512" y="570017"/>
                </a:cubicBezTo>
                <a:close/>
                <a:moveTo>
                  <a:pt x="2155680" y="570017"/>
                </a:moveTo>
                <a:cubicBezTo>
                  <a:pt x="2161514" y="570017"/>
                  <a:pt x="2168079" y="575851"/>
                  <a:pt x="2168079" y="582414"/>
                </a:cubicBezTo>
                <a:cubicBezTo>
                  <a:pt x="2168079" y="590436"/>
                  <a:pt x="2161514" y="596271"/>
                  <a:pt x="2155680" y="596271"/>
                </a:cubicBezTo>
                <a:cubicBezTo>
                  <a:pt x="2147658" y="596271"/>
                  <a:pt x="2141823" y="590436"/>
                  <a:pt x="2141823" y="582414"/>
                </a:cubicBezTo>
                <a:cubicBezTo>
                  <a:pt x="2141823" y="575851"/>
                  <a:pt x="2147658" y="570017"/>
                  <a:pt x="2155680" y="570017"/>
                </a:cubicBezTo>
                <a:close/>
                <a:moveTo>
                  <a:pt x="2084846" y="570017"/>
                </a:moveTo>
                <a:cubicBezTo>
                  <a:pt x="2090680" y="570017"/>
                  <a:pt x="2097246" y="575851"/>
                  <a:pt x="2097246" y="582414"/>
                </a:cubicBezTo>
                <a:cubicBezTo>
                  <a:pt x="2097246" y="590436"/>
                  <a:pt x="2090680" y="596271"/>
                  <a:pt x="2084846" y="596271"/>
                </a:cubicBezTo>
                <a:cubicBezTo>
                  <a:pt x="2076824" y="596271"/>
                  <a:pt x="2070989" y="590436"/>
                  <a:pt x="2070989" y="582414"/>
                </a:cubicBezTo>
                <a:cubicBezTo>
                  <a:pt x="2070989" y="575851"/>
                  <a:pt x="2076824" y="570017"/>
                  <a:pt x="2084846" y="570017"/>
                </a:cubicBezTo>
                <a:close/>
                <a:moveTo>
                  <a:pt x="2011831" y="570017"/>
                </a:moveTo>
                <a:cubicBezTo>
                  <a:pt x="2019854" y="570017"/>
                  <a:pt x="2026416" y="575851"/>
                  <a:pt x="2026416" y="582414"/>
                </a:cubicBezTo>
                <a:cubicBezTo>
                  <a:pt x="2026416" y="590436"/>
                  <a:pt x="2019854" y="596271"/>
                  <a:pt x="2011831" y="596271"/>
                </a:cubicBezTo>
                <a:cubicBezTo>
                  <a:pt x="2005997" y="596271"/>
                  <a:pt x="2000163" y="590436"/>
                  <a:pt x="2000163" y="582414"/>
                </a:cubicBezTo>
                <a:cubicBezTo>
                  <a:pt x="2000163" y="575851"/>
                  <a:pt x="2005997" y="570017"/>
                  <a:pt x="2011831" y="570017"/>
                </a:cubicBezTo>
                <a:close/>
                <a:moveTo>
                  <a:pt x="1938359" y="570017"/>
                </a:moveTo>
                <a:cubicBezTo>
                  <a:pt x="1946379" y="570017"/>
                  <a:pt x="1952216" y="575851"/>
                  <a:pt x="1952216" y="583873"/>
                </a:cubicBezTo>
                <a:cubicBezTo>
                  <a:pt x="1952216" y="590436"/>
                  <a:pt x="1946379" y="596271"/>
                  <a:pt x="1938359" y="596271"/>
                </a:cubicBezTo>
                <a:cubicBezTo>
                  <a:pt x="1932525" y="596271"/>
                  <a:pt x="1925962" y="590436"/>
                  <a:pt x="1925962" y="583873"/>
                </a:cubicBezTo>
                <a:cubicBezTo>
                  <a:pt x="1925962" y="575851"/>
                  <a:pt x="1932525" y="570017"/>
                  <a:pt x="1938359" y="570017"/>
                </a:cubicBezTo>
                <a:close/>
                <a:moveTo>
                  <a:pt x="1867522" y="570017"/>
                </a:moveTo>
                <a:cubicBezTo>
                  <a:pt x="1875545" y="570017"/>
                  <a:pt x="1881382" y="575851"/>
                  <a:pt x="1881382" y="583873"/>
                </a:cubicBezTo>
                <a:cubicBezTo>
                  <a:pt x="1881382" y="590436"/>
                  <a:pt x="1875545" y="596271"/>
                  <a:pt x="1867522" y="596271"/>
                </a:cubicBezTo>
                <a:cubicBezTo>
                  <a:pt x="1860229" y="596271"/>
                  <a:pt x="1855124" y="590436"/>
                  <a:pt x="1855124" y="583873"/>
                </a:cubicBezTo>
                <a:cubicBezTo>
                  <a:pt x="1855124" y="575851"/>
                  <a:pt x="1860229" y="570017"/>
                  <a:pt x="1867522" y="570017"/>
                </a:cubicBezTo>
                <a:close/>
                <a:moveTo>
                  <a:pt x="1799082" y="570017"/>
                </a:moveTo>
                <a:cubicBezTo>
                  <a:pt x="1807643" y="570017"/>
                  <a:pt x="1813871" y="575851"/>
                  <a:pt x="1813871" y="583873"/>
                </a:cubicBezTo>
                <a:cubicBezTo>
                  <a:pt x="1813871" y="590436"/>
                  <a:pt x="1807643" y="596271"/>
                  <a:pt x="1799082" y="596271"/>
                </a:cubicBezTo>
                <a:cubicBezTo>
                  <a:pt x="1790521" y="596271"/>
                  <a:pt x="1784295" y="590436"/>
                  <a:pt x="1784295" y="583873"/>
                </a:cubicBezTo>
                <a:cubicBezTo>
                  <a:pt x="1784295" y="575851"/>
                  <a:pt x="1790521" y="570017"/>
                  <a:pt x="1799082" y="570017"/>
                </a:cubicBezTo>
                <a:close/>
                <a:moveTo>
                  <a:pt x="1728257" y="570017"/>
                </a:moveTo>
                <a:cubicBezTo>
                  <a:pt x="1736820" y="570017"/>
                  <a:pt x="1743046" y="575851"/>
                  <a:pt x="1743046" y="583873"/>
                </a:cubicBezTo>
                <a:cubicBezTo>
                  <a:pt x="1743046" y="590436"/>
                  <a:pt x="1736820" y="596271"/>
                  <a:pt x="1728257" y="596271"/>
                </a:cubicBezTo>
                <a:cubicBezTo>
                  <a:pt x="1719694" y="596271"/>
                  <a:pt x="1713467" y="590436"/>
                  <a:pt x="1713467" y="583873"/>
                </a:cubicBezTo>
                <a:cubicBezTo>
                  <a:pt x="1713467" y="575851"/>
                  <a:pt x="1719694" y="570017"/>
                  <a:pt x="1728257" y="570017"/>
                </a:cubicBezTo>
                <a:close/>
                <a:moveTo>
                  <a:pt x="1657426" y="570017"/>
                </a:moveTo>
                <a:cubicBezTo>
                  <a:pt x="1665210" y="570017"/>
                  <a:pt x="1672218" y="575851"/>
                  <a:pt x="1672218" y="583873"/>
                </a:cubicBezTo>
                <a:cubicBezTo>
                  <a:pt x="1672218" y="590436"/>
                  <a:pt x="1665210" y="596271"/>
                  <a:pt x="1657426" y="596271"/>
                </a:cubicBezTo>
                <a:cubicBezTo>
                  <a:pt x="1648867" y="596271"/>
                  <a:pt x="1642647" y="590436"/>
                  <a:pt x="1642647" y="583873"/>
                </a:cubicBezTo>
                <a:cubicBezTo>
                  <a:pt x="1642647" y="575851"/>
                  <a:pt x="1648867" y="570017"/>
                  <a:pt x="1657426" y="570017"/>
                </a:cubicBezTo>
                <a:close/>
                <a:moveTo>
                  <a:pt x="1582294" y="570017"/>
                </a:moveTo>
                <a:cubicBezTo>
                  <a:pt x="1589587" y="570017"/>
                  <a:pt x="1594694" y="575851"/>
                  <a:pt x="1594694" y="583873"/>
                </a:cubicBezTo>
                <a:cubicBezTo>
                  <a:pt x="1594694" y="590436"/>
                  <a:pt x="1589587" y="596271"/>
                  <a:pt x="1582294" y="596271"/>
                </a:cubicBezTo>
                <a:cubicBezTo>
                  <a:pt x="1574271" y="596271"/>
                  <a:pt x="1568438" y="590436"/>
                  <a:pt x="1568438" y="583873"/>
                </a:cubicBezTo>
                <a:cubicBezTo>
                  <a:pt x="1568438" y="575851"/>
                  <a:pt x="1574271" y="570017"/>
                  <a:pt x="1582294" y="570017"/>
                </a:cubicBezTo>
                <a:close/>
                <a:moveTo>
                  <a:pt x="1512190" y="570017"/>
                </a:moveTo>
                <a:cubicBezTo>
                  <a:pt x="1518025" y="570017"/>
                  <a:pt x="1523859" y="575851"/>
                  <a:pt x="1523859" y="583873"/>
                </a:cubicBezTo>
                <a:cubicBezTo>
                  <a:pt x="1523859" y="590436"/>
                  <a:pt x="1518025" y="596271"/>
                  <a:pt x="1512190" y="596271"/>
                </a:cubicBezTo>
                <a:cubicBezTo>
                  <a:pt x="1504169" y="596271"/>
                  <a:pt x="1497607" y="590436"/>
                  <a:pt x="1497607" y="583873"/>
                </a:cubicBezTo>
                <a:cubicBezTo>
                  <a:pt x="1497607" y="575851"/>
                  <a:pt x="1504169" y="570017"/>
                  <a:pt x="1512190" y="570017"/>
                </a:cubicBezTo>
                <a:close/>
                <a:moveTo>
                  <a:pt x="1440623" y="570017"/>
                </a:moveTo>
                <a:cubicBezTo>
                  <a:pt x="1447188" y="570017"/>
                  <a:pt x="1453020" y="575851"/>
                  <a:pt x="1453020" y="583873"/>
                </a:cubicBezTo>
                <a:cubicBezTo>
                  <a:pt x="1453020" y="590436"/>
                  <a:pt x="1447188" y="596271"/>
                  <a:pt x="1440623" y="596271"/>
                </a:cubicBezTo>
                <a:cubicBezTo>
                  <a:pt x="1433333" y="596271"/>
                  <a:pt x="1426771" y="590436"/>
                  <a:pt x="1426771" y="583873"/>
                </a:cubicBezTo>
                <a:cubicBezTo>
                  <a:pt x="1426771" y="575851"/>
                  <a:pt x="1433333" y="570017"/>
                  <a:pt x="1440623" y="570017"/>
                </a:cubicBezTo>
                <a:close/>
                <a:moveTo>
                  <a:pt x="1368341" y="570017"/>
                </a:moveTo>
                <a:cubicBezTo>
                  <a:pt x="1376363" y="570017"/>
                  <a:pt x="1382194" y="575851"/>
                  <a:pt x="1382194" y="583873"/>
                </a:cubicBezTo>
                <a:cubicBezTo>
                  <a:pt x="1382194" y="590436"/>
                  <a:pt x="1376363" y="596271"/>
                  <a:pt x="1368341" y="596271"/>
                </a:cubicBezTo>
                <a:cubicBezTo>
                  <a:pt x="1362508" y="596271"/>
                  <a:pt x="1355945" y="590436"/>
                  <a:pt x="1355945" y="583873"/>
                </a:cubicBezTo>
                <a:cubicBezTo>
                  <a:pt x="1355945" y="575851"/>
                  <a:pt x="1362508" y="570017"/>
                  <a:pt x="1368341" y="570017"/>
                </a:cubicBezTo>
                <a:close/>
                <a:moveTo>
                  <a:pt x="1297515" y="570017"/>
                </a:moveTo>
                <a:cubicBezTo>
                  <a:pt x="1305535" y="570017"/>
                  <a:pt x="1311369" y="575851"/>
                  <a:pt x="1311369" y="583873"/>
                </a:cubicBezTo>
                <a:cubicBezTo>
                  <a:pt x="1311369" y="590436"/>
                  <a:pt x="1305535" y="596271"/>
                  <a:pt x="1297515" y="596271"/>
                </a:cubicBezTo>
                <a:cubicBezTo>
                  <a:pt x="1291680" y="596271"/>
                  <a:pt x="1285116" y="590436"/>
                  <a:pt x="1285116" y="583873"/>
                </a:cubicBezTo>
                <a:cubicBezTo>
                  <a:pt x="1285116" y="575851"/>
                  <a:pt x="1289492" y="570017"/>
                  <a:pt x="1297515" y="570017"/>
                </a:cubicBezTo>
                <a:close/>
                <a:moveTo>
                  <a:pt x="1226680" y="570017"/>
                </a:moveTo>
                <a:cubicBezTo>
                  <a:pt x="1233973" y="570017"/>
                  <a:pt x="1240537" y="575851"/>
                  <a:pt x="1240537" y="583873"/>
                </a:cubicBezTo>
                <a:cubicBezTo>
                  <a:pt x="1240537" y="590436"/>
                  <a:pt x="1233973" y="596271"/>
                  <a:pt x="1226680" y="596271"/>
                </a:cubicBezTo>
                <a:cubicBezTo>
                  <a:pt x="1218671" y="596271"/>
                  <a:pt x="1214296" y="590436"/>
                  <a:pt x="1214296" y="583873"/>
                </a:cubicBezTo>
                <a:cubicBezTo>
                  <a:pt x="1214296" y="575851"/>
                  <a:pt x="1218671" y="570017"/>
                  <a:pt x="1226680" y="570017"/>
                </a:cubicBezTo>
                <a:close/>
                <a:moveTo>
                  <a:pt x="1154879" y="570017"/>
                </a:moveTo>
                <a:cubicBezTo>
                  <a:pt x="1162662" y="570017"/>
                  <a:pt x="1169669" y="575851"/>
                  <a:pt x="1169669" y="583873"/>
                </a:cubicBezTo>
                <a:cubicBezTo>
                  <a:pt x="1169669" y="590436"/>
                  <a:pt x="1162662" y="596271"/>
                  <a:pt x="1154879" y="596271"/>
                </a:cubicBezTo>
                <a:cubicBezTo>
                  <a:pt x="1146319" y="596271"/>
                  <a:pt x="1140090" y="590436"/>
                  <a:pt x="1140090" y="583873"/>
                </a:cubicBezTo>
                <a:cubicBezTo>
                  <a:pt x="1140090" y="575851"/>
                  <a:pt x="1146319" y="570017"/>
                  <a:pt x="1154879" y="570017"/>
                </a:cubicBezTo>
                <a:close/>
                <a:moveTo>
                  <a:pt x="1084053" y="570017"/>
                </a:moveTo>
                <a:cubicBezTo>
                  <a:pt x="1091836" y="570017"/>
                  <a:pt x="1098840" y="575851"/>
                  <a:pt x="1098840" y="583873"/>
                </a:cubicBezTo>
                <a:cubicBezTo>
                  <a:pt x="1098840" y="590436"/>
                  <a:pt x="1091836" y="596271"/>
                  <a:pt x="1084053" y="596271"/>
                </a:cubicBezTo>
                <a:cubicBezTo>
                  <a:pt x="1075487" y="596271"/>
                  <a:pt x="1069263" y="590436"/>
                  <a:pt x="1069263" y="583873"/>
                </a:cubicBezTo>
                <a:cubicBezTo>
                  <a:pt x="1069263" y="575851"/>
                  <a:pt x="1075487" y="570017"/>
                  <a:pt x="1084053" y="570017"/>
                </a:cubicBezTo>
                <a:close/>
                <a:moveTo>
                  <a:pt x="1013010" y="570017"/>
                </a:moveTo>
                <a:cubicBezTo>
                  <a:pt x="1020306" y="570017"/>
                  <a:pt x="1024682" y="575851"/>
                  <a:pt x="1024682" y="583873"/>
                </a:cubicBezTo>
                <a:cubicBezTo>
                  <a:pt x="1024682" y="590436"/>
                  <a:pt x="1020306" y="596271"/>
                  <a:pt x="1013010" y="596271"/>
                </a:cubicBezTo>
                <a:cubicBezTo>
                  <a:pt x="1004991" y="596271"/>
                  <a:pt x="998433" y="590436"/>
                  <a:pt x="998433" y="583873"/>
                </a:cubicBezTo>
                <a:cubicBezTo>
                  <a:pt x="998433" y="575851"/>
                  <a:pt x="1004991" y="570017"/>
                  <a:pt x="1013010" y="570017"/>
                </a:cubicBezTo>
                <a:close/>
                <a:moveTo>
                  <a:pt x="941458" y="570017"/>
                </a:moveTo>
                <a:cubicBezTo>
                  <a:pt x="948019" y="570017"/>
                  <a:pt x="953857" y="575851"/>
                  <a:pt x="953857" y="583873"/>
                </a:cubicBezTo>
                <a:cubicBezTo>
                  <a:pt x="953857" y="590436"/>
                  <a:pt x="948019" y="596271"/>
                  <a:pt x="941458" y="596271"/>
                </a:cubicBezTo>
                <a:cubicBezTo>
                  <a:pt x="934166" y="596271"/>
                  <a:pt x="927601" y="590436"/>
                  <a:pt x="927601" y="583873"/>
                </a:cubicBezTo>
                <a:cubicBezTo>
                  <a:pt x="927601" y="575851"/>
                  <a:pt x="934166" y="570017"/>
                  <a:pt x="941458" y="570017"/>
                </a:cubicBezTo>
                <a:close/>
                <a:moveTo>
                  <a:pt x="870626" y="570017"/>
                </a:moveTo>
                <a:cubicBezTo>
                  <a:pt x="877192" y="570017"/>
                  <a:pt x="883027" y="575851"/>
                  <a:pt x="883027" y="583873"/>
                </a:cubicBezTo>
                <a:cubicBezTo>
                  <a:pt x="883027" y="590436"/>
                  <a:pt x="877192" y="596271"/>
                  <a:pt x="870626" y="596271"/>
                </a:cubicBezTo>
                <a:cubicBezTo>
                  <a:pt x="863333" y="596271"/>
                  <a:pt x="856772" y="591895"/>
                  <a:pt x="856772" y="583873"/>
                </a:cubicBezTo>
                <a:cubicBezTo>
                  <a:pt x="856772" y="575851"/>
                  <a:pt x="863333" y="570017"/>
                  <a:pt x="870626" y="570017"/>
                </a:cubicBezTo>
                <a:close/>
                <a:moveTo>
                  <a:pt x="798340" y="570017"/>
                </a:moveTo>
                <a:cubicBezTo>
                  <a:pt x="806360" y="570017"/>
                  <a:pt x="812193" y="575851"/>
                  <a:pt x="812193" y="583873"/>
                </a:cubicBezTo>
                <a:cubicBezTo>
                  <a:pt x="812193" y="591895"/>
                  <a:pt x="806360" y="596271"/>
                  <a:pt x="798340" y="596271"/>
                </a:cubicBezTo>
                <a:cubicBezTo>
                  <a:pt x="792504" y="596271"/>
                  <a:pt x="785941" y="591895"/>
                  <a:pt x="785941" y="583873"/>
                </a:cubicBezTo>
                <a:cubicBezTo>
                  <a:pt x="785941" y="575851"/>
                  <a:pt x="792504" y="570017"/>
                  <a:pt x="798340" y="570017"/>
                </a:cubicBezTo>
                <a:close/>
                <a:moveTo>
                  <a:pt x="724135" y="570017"/>
                </a:moveTo>
                <a:cubicBezTo>
                  <a:pt x="731429" y="570017"/>
                  <a:pt x="737991" y="575851"/>
                  <a:pt x="737991" y="583873"/>
                </a:cubicBezTo>
                <a:cubicBezTo>
                  <a:pt x="737991" y="591895"/>
                  <a:pt x="731429" y="596271"/>
                  <a:pt x="724135" y="596271"/>
                </a:cubicBezTo>
                <a:cubicBezTo>
                  <a:pt x="717571" y="596271"/>
                  <a:pt x="711737" y="591895"/>
                  <a:pt x="711737" y="583873"/>
                </a:cubicBezTo>
                <a:cubicBezTo>
                  <a:pt x="711737" y="575851"/>
                  <a:pt x="717571" y="570017"/>
                  <a:pt x="724135" y="570017"/>
                </a:cubicBezTo>
                <a:close/>
                <a:moveTo>
                  <a:pt x="653306" y="570017"/>
                </a:moveTo>
                <a:cubicBezTo>
                  <a:pt x="660598" y="570017"/>
                  <a:pt x="667161" y="575851"/>
                  <a:pt x="667161" y="583873"/>
                </a:cubicBezTo>
                <a:cubicBezTo>
                  <a:pt x="667161" y="591895"/>
                  <a:pt x="660598" y="596271"/>
                  <a:pt x="653306" y="596271"/>
                </a:cubicBezTo>
                <a:cubicBezTo>
                  <a:pt x="645286" y="596271"/>
                  <a:pt x="640910" y="591895"/>
                  <a:pt x="640910" y="583873"/>
                </a:cubicBezTo>
                <a:cubicBezTo>
                  <a:pt x="640910" y="575851"/>
                  <a:pt x="645286" y="570017"/>
                  <a:pt x="653306" y="570017"/>
                </a:cubicBezTo>
                <a:close/>
                <a:moveTo>
                  <a:pt x="584865" y="570017"/>
                </a:moveTo>
                <a:cubicBezTo>
                  <a:pt x="592648" y="570017"/>
                  <a:pt x="599654" y="575851"/>
                  <a:pt x="599654" y="583873"/>
                </a:cubicBezTo>
                <a:cubicBezTo>
                  <a:pt x="599654" y="591895"/>
                  <a:pt x="592648" y="596271"/>
                  <a:pt x="584865" y="596271"/>
                </a:cubicBezTo>
                <a:cubicBezTo>
                  <a:pt x="576307" y="596271"/>
                  <a:pt x="570076" y="591895"/>
                  <a:pt x="570076" y="583873"/>
                </a:cubicBezTo>
                <a:cubicBezTo>
                  <a:pt x="570076" y="575851"/>
                  <a:pt x="576307" y="570017"/>
                  <a:pt x="584865" y="570017"/>
                </a:cubicBezTo>
                <a:close/>
                <a:moveTo>
                  <a:pt x="513668" y="570017"/>
                </a:moveTo>
                <a:cubicBezTo>
                  <a:pt x="522015" y="570017"/>
                  <a:pt x="528846" y="575851"/>
                  <a:pt x="528846" y="583873"/>
                </a:cubicBezTo>
                <a:cubicBezTo>
                  <a:pt x="528846" y="591895"/>
                  <a:pt x="522015" y="596271"/>
                  <a:pt x="513668" y="596271"/>
                </a:cubicBezTo>
                <a:cubicBezTo>
                  <a:pt x="506076" y="596271"/>
                  <a:pt x="499248" y="591895"/>
                  <a:pt x="499248" y="583873"/>
                </a:cubicBezTo>
                <a:cubicBezTo>
                  <a:pt x="499248" y="575851"/>
                  <a:pt x="506076" y="570017"/>
                  <a:pt x="513668" y="570017"/>
                </a:cubicBezTo>
                <a:close/>
                <a:moveTo>
                  <a:pt x="439833" y="570017"/>
                </a:moveTo>
                <a:cubicBezTo>
                  <a:pt x="448394" y="570017"/>
                  <a:pt x="454623" y="575851"/>
                  <a:pt x="454623" y="583873"/>
                </a:cubicBezTo>
                <a:cubicBezTo>
                  <a:pt x="454623" y="591895"/>
                  <a:pt x="448394" y="596271"/>
                  <a:pt x="439833" y="596271"/>
                </a:cubicBezTo>
                <a:cubicBezTo>
                  <a:pt x="432049" y="596271"/>
                  <a:pt x="425044" y="591895"/>
                  <a:pt x="425044" y="583873"/>
                </a:cubicBezTo>
                <a:cubicBezTo>
                  <a:pt x="425044" y="575851"/>
                  <a:pt x="432049" y="570017"/>
                  <a:pt x="439833" y="570017"/>
                </a:cubicBezTo>
                <a:close/>
                <a:moveTo>
                  <a:pt x="368072" y="570017"/>
                </a:moveTo>
                <a:cubicBezTo>
                  <a:pt x="376089" y="570017"/>
                  <a:pt x="380467" y="575851"/>
                  <a:pt x="380467" y="583873"/>
                </a:cubicBezTo>
                <a:cubicBezTo>
                  <a:pt x="380467" y="591895"/>
                  <a:pt x="376089" y="596271"/>
                  <a:pt x="368072" y="596271"/>
                </a:cubicBezTo>
                <a:cubicBezTo>
                  <a:pt x="360778" y="596271"/>
                  <a:pt x="354211" y="591895"/>
                  <a:pt x="354211" y="583873"/>
                </a:cubicBezTo>
                <a:cubicBezTo>
                  <a:pt x="354211" y="575851"/>
                  <a:pt x="360778" y="570017"/>
                  <a:pt x="368072" y="570017"/>
                </a:cubicBezTo>
                <a:close/>
                <a:moveTo>
                  <a:pt x="3081772" y="499186"/>
                </a:moveTo>
                <a:cubicBezTo>
                  <a:pt x="3089064" y="499186"/>
                  <a:pt x="3095622" y="503561"/>
                  <a:pt x="3095622" y="511583"/>
                </a:cubicBezTo>
                <a:cubicBezTo>
                  <a:pt x="3095622" y="518876"/>
                  <a:pt x="3089064" y="525440"/>
                  <a:pt x="3081772" y="525440"/>
                </a:cubicBezTo>
                <a:cubicBezTo>
                  <a:pt x="3073748" y="525440"/>
                  <a:pt x="3069372" y="518876"/>
                  <a:pt x="3069372" y="511583"/>
                </a:cubicBezTo>
                <a:cubicBezTo>
                  <a:pt x="3069372" y="503561"/>
                  <a:pt x="3073748" y="499186"/>
                  <a:pt x="3081772" y="499186"/>
                </a:cubicBezTo>
                <a:close/>
                <a:moveTo>
                  <a:pt x="3013712" y="499186"/>
                </a:moveTo>
                <a:cubicBezTo>
                  <a:pt x="3021305" y="499186"/>
                  <a:pt x="3028135" y="503561"/>
                  <a:pt x="3028135" y="511583"/>
                </a:cubicBezTo>
                <a:cubicBezTo>
                  <a:pt x="3028135" y="518876"/>
                  <a:pt x="3021305" y="525440"/>
                  <a:pt x="3013712" y="525440"/>
                </a:cubicBezTo>
                <a:cubicBezTo>
                  <a:pt x="3005368" y="525440"/>
                  <a:pt x="2998539" y="518876"/>
                  <a:pt x="2998539" y="511583"/>
                </a:cubicBezTo>
                <a:cubicBezTo>
                  <a:pt x="2998539" y="503561"/>
                  <a:pt x="3005368" y="499186"/>
                  <a:pt x="3013712" y="499186"/>
                </a:cubicBezTo>
                <a:close/>
                <a:moveTo>
                  <a:pt x="2942491" y="499186"/>
                </a:moveTo>
                <a:cubicBezTo>
                  <a:pt x="2951052" y="499186"/>
                  <a:pt x="2957285" y="503561"/>
                  <a:pt x="2957285" y="511583"/>
                </a:cubicBezTo>
                <a:cubicBezTo>
                  <a:pt x="2957285" y="518876"/>
                  <a:pt x="2951052" y="525440"/>
                  <a:pt x="2942491" y="525440"/>
                </a:cubicBezTo>
                <a:cubicBezTo>
                  <a:pt x="2934710" y="525440"/>
                  <a:pt x="2927705" y="518876"/>
                  <a:pt x="2927705" y="511583"/>
                </a:cubicBezTo>
                <a:cubicBezTo>
                  <a:pt x="2927705" y="503561"/>
                  <a:pt x="2934710" y="499186"/>
                  <a:pt x="2942491" y="499186"/>
                </a:cubicBezTo>
                <a:close/>
                <a:moveTo>
                  <a:pt x="2868291" y="499186"/>
                </a:moveTo>
                <a:cubicBezTo>
                  <a:pt x="2876856" y="499186"/>
                  <a:pt x="2883082" y="503561"/>
                  <a:pt x="2883082" y="511583"/>
                </a:cubicBezTo>
                <a:cubicBezTo>
                  <a:pt x="2883082" y="518876"/>
                  <a:pt x="2876856" y="525440"/>
                  <a:pt x="2868291" y="525440"/>
                </a:cubicBezTo>
                <a:cubicBezTo>
                  <a:pt x="2860509" y="525440"/>
                  <a:pt x="2853502" y="518876"/>
                  <a:pt x="2853502" y="511583"/>
                </a:cubicBezTo>
                <a:cubicBezTo>
                  <a:pt x="2853502" y="503561"/>
                  <a:pt x="2860509" y="499186"/>
                  <a:pt x="2868291" y="499186"/>
                </a:cubicBezTo>
                <a:close/>
                <a:moveTo>
                  <a:pt x="2796533" y="499186"/>
                </a:moveTo>
                <a:cubicBezTo>
                  <a:pt x="2804555" y="499186"/>
                  <a:pt x="2808931" y="503561"/>
                  <a:pt x="2808931" y="511583"/>
                </a:cubicBezTo>
                <a:cubicBezTo>
                  <a:pt x="2808931" y="518876"/>
                  <a:pt x="2804555" y="525440"/>
                  <a:pt x="2796533" y="525440"/>
                </a:cubicBezTo>
                <a:cubicBezTo>
                  <a:pt x="2789240" y="525440"/>
                  <a:pt x="2782678" y="518876"/>
                  <a:pt x="2782678" y="511583"/>
                </a:cubicBezTo>
                <a:cubicBezTo>
                  <a:pt x="2782678" y="503561"/>
                  <a:pt x="2789240" y="499186"/>
                  <a:pt x="2796533" y="499186"/>
                </a:cubicBezTo>
                <a:close/>
                <a:moveTo>
                  <a:pt x="2725695" y="499186"/>
                </a:moveTo>
                <a:cubicBezTo>
                  <a:pt x="2731532" y="499186"/>
                  <a:pt x="2738097" y="503561"/>
                  <a:pt x="2738097" y="511583"/>
                </a:cubicBezTo>
                <a:cubicBezTo>
                  <a:pt x="2738097" y="518876"/>
                  <a:pt x="2731532" y="525440"/>
                  <a:pt x="2725695" y="525440"/>
                </a:cubicBezTo>
                <a:cubicBezTo>
                  <a:pt x="2717681" y="525440"/>
                  <a:pt x="2711846" y="518876"/>
                  <a:pt x="2711846" y="511583"/>
                </a:cubicBezTo>
                <a:cubicBezTo>
                  <a:pt x="2711846" y="503561"/>
                  <a:pt x="2717681" y="499186"/>
                  <a:pt x="2725695" y="499186"/>
                </a:cubicBezTo>
                <a:close/>
                <a:moveTo>
                  <a:pt x="2654870" y="499186"/>
                </a:moveTo>
                <a:cubicBezTo>
                  <a:pt x="2660705" y="499186"/>
                  <a:pt x="2667266" y="503561"/>
                  <a:pt x="2667266" y="511583"/>
                </a:cubicBezTo>
                <a:cubicBezTo>
                  <a:pt x="2667266" y="518876"/>
                  <a:pt x="2660705" y="525440"/>
                  <a:pt x="2654870" y="525440"/>
                </a:cubicBezTo>
                <a:cubicBezTo>
                  <a:pt x="2646847" y="525440"/>
                  <a:pt x="2641013" y="518876"/>
                  <a:pt x="2641013" y="511583"/>
                </a:cubicBezTo>
                <a:cubicBezTo>
                  <a:pt x="2641013" y="503561"/>
                  <a:pt x="2646847" y="499186"/>
                  <a:pt x="2654870" y="499186"/>
                </a:cubicBezTo>
                <a:close/>
                <a:moveTo>
                  <a:pt x="2582580" y="499186"/>
                </a:moveTo>
                <a:cubicBezTo>
                  <a:pt x="2589873" y="499186"/>
                  <a:pt x="2596435" y="503561"/>
                  <a:pt x="2596435" y="511583"/>
                </a:cubicBezTo>
                <a:cubicBezTo>
                  <a:pt x="2596435" y="518876"/>
                  <a:pt x="2589873" y="525440"/>
                  <a:pt x="2582580" y="525440"/>
                </a:cubicBezTo>
                <a:cubicBezTo>
                  <a:pt x="2576018" y="525440"/>
                  <a:pt x="2570184" y="518876"/>
                  <a:pt x="2570184" y="511583"/>
                </a:cubicBezTo>
                <a:cubicBezTo>
                  <a:pt x="2570184" y="503561"/>
                  <a:pt x="2576018" y="499186"/>
                  <a:pt x="2582580" y="499186"/>
                </a:cubicBezTo>
                <a:close/>
                <a:moveTo>
                  <a:pt x="2511026" y="499186"/>
                </a:moveTo>
                <a:cubicBezTo>
                  <a:pt x="2519047" y="499186"/>
                  <a:pt x="2525610" y="503561"/>
                  <a:pt x="2525610" y="511583"/>
                </a:cubicBezTo>
                <a:cubicBezTo>
                  <a:pt x="2525610" y="518876"/>
                  <a:pt x="2519047" y="525440"/>
                  <a:pt x="2511026" y="525440"/>
                </a:cubicBezTo>
                <a:cubicBezTo>
                  <a:pt x="2505194" y="525440"/>
                  <a:pt x="2499361" y="518876"/>
                  <a:pt x="2499361" y="511583"/>
                </a:cubicBezTo>
                <a:cubicBezTo>
                  <a:pt x="2499361" y="503561"/>
                  <a:pt x="2503735" y="499186"/>
                  <a:pt x="2511026" y="499186"/>
                </a:cubicBezTo>
                <a:close/>
                <a:moveTo>
                  <a:pt x="2440924" y="499186"/>
                </a:moveTo>
                <a:cubicBezTo>
                  <a:pt x="2448944" y="499186"/>
                  <a:pt x="2454781" y="505020"/>
                  <a:pt x="2454781" y="511583"/>
                </a:cubicBezTo>
                <a:cubicBezTo>
                  <a:pt x="2454781" y="518876"/>
                  <a:pt x="2448944" y="525440"/>
                  <a:pt x="2440924" y="525440"/>
                </a:cubicBezTo>
                <a:cubicBezTo>
                  <a:pt x="2433632" y="525440"/>
                  <a:pt x="2428527" y="518876"/>
                  <a:pt x="2428527" y="511583"/>
                </a:cubicBezTo>
                <a:cubicBezTo>
                  <a:pt x="2428527" y="505020"/>
                  <a:pt x="2433632" y="499186"/>
                  <a:pt x="2440924" y="499186"/>
                </a:cubicBezTo>
                <a:close/>
                <a:moveTo>
                  <a:pt x="2369108" y="499186"/>
                </a:moveTo>
                <a:cubicBezTo>
                  <a:pt x="2377672" y="499186"/>
                  <a:pt x="2383898" y="505020"/>
                  <a:pt x="2383898" y="511583"/>
                </a:cubicBezTo>
                <a:cubicBezTo>
                  <a:pt x="2383898" y="518876"/>
                  <a:pt x="2377672" y="525440"/>
                  <a:pt x="2369108" y="525440"/>
                </a:cubicBezTo>
                <a:cubicBezTo>
                  <a:pt x="2361327" y="525440"/>
                  <a:pt x="2354319" y="518876"/>
                  <a:pt x="2354319" y="511583"/>
                </a:cubicBezTo>
                <a:cubicBezTo>
                  <a:pt x="2354319" y="505020"/>
                  <a:pt x="2361327" y="499186"/>
                  <a:pt x="2369108" y="499186"/>
                </a:cubicBezTo>
                <a:close/>
                <a:moveTo>
                  <a:pt x="2298278" y="499186"/>
                </a:moveTo>
                <a:cubicBezTo>
                  <a:pt x="2306839" y="499186"/>
                  <a:pt x="2313066" y="505020"/>
                  <a:pt x="2313066" y="511583"/>
                </a:cubicBezTo>
                <a:cubicBezTo>
                  <a:pt x="2313066" y="518876"/>
                  <a:pt x="2306839" y="525440"/>
                  <a:pt x="2298278" y="525440"/>
                </a:cubicBezTo>
                <a:cubicBezTo>
                  <a:pt x="2290494" y="525440"/>
                  <a:pt x="2283488" y="518876"/>
                  <a:pt x="2283488" y="511583"/>
                </a:cubicBezTo>
                <a:cubicBezTo>
                  <a:pt x="2283488" y="505020"/>
                  <a:pt x="2290494" y="499186"/>
                  <a:pt x="2298278" y="499186"/>
                </a:cubicBezTo>
                <a:close/>
                <a:moveTo>
                  <a:pt x="2226514" y="499186"/>
                </a:moveTo>
                <a:cubicBezTo>
                  <a:pt x="2234534" y="499186"/>
                  <a:pt x="2238914" y="505020"/>
                  <a:pt x="2238914" y="511583"/>
                </a:cubicBezTo>
                <a:cubicBezTo>
                  <a:pt x="2238914" y="518876"/>
                  <a:pt x="2234534" y="525440"/>
                  <a:pt x="2226514" y="525440"/>
                </a:cubicBezTo>
                <a:cubicBezTo>
                  <a:pt x="2218492" y="525440"/>
                  <a:pt x="2212655" y="518876"/>
                  <a:pt x="2212655" y="511583"/>
                </a:cubicBezTo>
                <a:cubicBezTo>
                  <a:pt x="2212655" y="505020"/>
                  <a:pt x="2218492" y="499186"/>
                  <a:pt x="2226514" y="499186"/>
                </a:cubicBezTo>
                <a:close/>
                <a:moveTo>
                  <a:pt x="2155680" y="499186"/>
                </a:moveTo>
                <a:cubicBezTo>
                  <a:pt x="2161514" y="499186"/>
                  <a:pt x="2168079" y="505020"/>
                  <a:pt x="2168079" y="511583"/>
                </a:cubicBezTo>
                <a:cubicBezTo>
                  <a:pt x="2168079" y="518876"/>
                  <a:pt x="2161514" y="525440"/>
                  <a:pt x="2155680" y="525440"/>
                </a:cubicBezTo>
                <a:cubicBezTo>
                  <a:pt x="2147658" y="525440"/>
                  <a:pt x="2141823" y="518876"/>
                  <a:pt x="2141823" y="511583"/>
                </a:cubicBezTo>
                <a:cubicBezTo>
                  <a:pt x="2141823" y="505020"/>
                  <a:pt x="2147658" y="499186"/>
                  <a:pt x="2155680" y="499186"/>
                </a:cubicBezTo>
                <a:close/>
                <a:moveTo>
                  <a:pt x="2084846" y="499186"/>
                </a:moveTo>
                <a:cubicBezTo>
                  <a:pt x="2090680" y="499186"/>
                  <a:pt x="2097246" y="505020"/>
                  <a:pt x="2097246" y="511583"/>
                </a:cubicBezTo>
                <a:cubicBezTo>
                  <a:pt x="2097246" y="518876"/>
                  <a:pt x="2090680" y="525440"/>
                  <a:pt x="2084846" y="525440"/>
                </a:cubicBezTo>
                <a:cubicBezTo>
                  <a:pt x="2076824" y="525440"/>
                  <a:pt x="2070991" y="518876"/>
                  <a:pt x="2070991" y="511583"/>
                </a:cubicBezTo>
                <a:cubicBezTo>
                  <a:pt x="2070991" y="505020"/>
                  <a:pt x="2076824" y="499186"/>
                  <a:pt x="2084846" y="499186"/>
                </a:cubicBezTo>
                <a:close/>
                <a:moveTo>
                  <a:pt x="2011831" y="499186"/>
                </a:moveTo>
                <a:cubicBezTo>
                  <a:pt x="2019855" y="499186"/>
                  <a:pt x="2026416" y="505020"/>
                  <a:pt x="2026416" y="511583"/>
                </a:cubicBezTo>
                <a:cubicBezTo>
                  <a:pt x="2026416" y="518876"/>
                  <a:pt x="2019855" y="525440"/>
                  <a:pt x="2011831" y="525440"/>
                </a:cubicBezTo>
                <a:cubicBezTo>
                  <a:pt x="2005998" y="525440"/>
                  <a:pt x="2000165" y="518876"/>
                  <a:pt x="2000165" y="511583"/>
                </a:cubicBezTo>
                <a:cubicBezTo>
                  <a:pt x="2000165" y="505020"/>
                  <a:pt x="2005998" y="499186"/>
                  <a:pt x="2011831" y="499186"/>
                </a:cubicBezTo>
                <a:close/>
                <a:moveTo>
                  <a:pt x="1938362" y="499186"/>
                </a:moveTo>
                <a:cubicBezTo>
                  <a:pt x="1946382" y="499186"/>
                  <a:pt x="1952216" y="505020"/>
                  <a:pt x="1952216" y="511583"/>
                </a:cubicBezTo>
                <a:cubicBezTo>
                  <a:pt x="1952216" y="518876"/>
                  <a:pt x="1946382" y="525440"/>
                  <a:pt x="1938362" y="525440"/>
                </a:cubicBezTo>
                <a:cubicBezTo>
                  <a:pt x="1932525" y="525440"/>
                  <a:pt x="1925965" y="518876"/>
                  <a:pt x="1925965" y="511583"/>
                </a:cubicBezTo>
                <a:cubicBezTo>
                  <a:pt x="1925965" y="505020"/>
                  <a:pt x="1932525" y="499186"/>
                  <a:pt x="1938362" y="499186"/>
                </a:cubicBezTo>
                <a:close/>
                <a:moveTo>
                  <a:pt x="1867525" y="499186"/>
                </a:moveTo>
                <a:cubicBezTo>
                  <a:pt x="1875547" y="499186"/>
                  <a:pt x="1881384" y="505020"/>
                  <a:pt x="1881384" y="511583"/>
                </a:cubicBezTo>
                <a:cubicBezTo>
                  <a:pt x="1881384" y="518876"/>
                  <a:pt x="1875547" y="525440"/>
                  <a:pt x="1867525" y="525440"/>
                </a:cubicBezTo>
                <a:cubicBezTo>
                  <a:pt x="1860232" y="525440"/>
                  <a:pt x="1855126" y="518876"/>
                  <a:pt x="1855126" y="511583"/>
                </a:cubicBezTo>
                <a:cubicBezTo>
                  <a:pt x="1855126" y="505020"/>
                  <a:pt x="1860232" y="499186"/>
                  <a:pt x="1867525" y="499186"/>
                </a:cubicBezTo>
                <a:close/>
                <a:moveTo>
                  <a:pt x="1799085" y="499186"/>
                </a:moveTo>
                <a:cubicBezTo>
                  <a:pt x="1807644" y="499186"/>
                  <a:pt x="1813871" y="505020"/>
                  <a:pt x="1813871" y="511583"/>
                </a:cubicBezTo>
                <a:cubicBezTo>
                  <a:pt x="1813871" y="518876"/>
                  <a:pt x="1807644" y="525440"/>
                  <a:pt x="1799085" y="525440"/>
                </a:cubicBezTo>
                <a:cubicBezTo>
                  <a:pt x="1790521" y="525440"/>
                  <a:pt x="1784295" y="518876"/>
                  <a:pt x="1784295" y="511583"/>
                </a:cubicBezTo>
                <a:cubicBezTo>
                  <a:pt x="1784295" y="505020"/>
                  <a:pt x="1790521" y="499186"/>
                  <a:pt x="1799085" y="499186"/>
                </a:cubicBezTo>
                <a:close/>
                <a:moveTo>
                  <a:pt x="1728257" y="499186"/>
                </a:moveTo>
                <a:cubicBezTo>
                  <a:pt x="1736822" y="499186"/>
                  <a:pt x="1743046" y="505020"/>
                  <a:pt x="1743046" y="511583"/>
                </a:cubicBezTo>
                <a:cubicBezTo>
                  <a:pt x="1743046" y="518876"/>
                  <a:pt x="1736822" y="525440"/>
                  <a:pt x="1728257" y="525440"/>
                </a:cubicBezTo>
                <a:cubicBezTo>
                  <a:pt x="1719694" y="525440"/>
                  <a:pt x="1713469" y="518876"/>
                  <a:pt x="1713469" y="511583"/>
                </a:cubicBezTo>
                <a:cubicBezTo>
                  <a:pt x="1713469" y="505020"/>
                  <a:pt x="1719694" y="499186"/>
                  <a:pt x="1728257" y="499186"/>
                </a:cubicBezTo>
                <a:close/>
                <a:moveTo>
                  <a:pt x="1657426" y="499186"/>
                </a:moveTo>
                <a:cubicBezTo>
                  <a:pt x="1665210" y="499186"/>
                  <a:pt x="1672218" y="505020"/>
                  <a:pt x="1672218" y="511583"/>
                </a:cubicBezTo>
                <a:cubicBezTo>
                  <a:pt x="1672218" y="518876"/>
                  <a:pt x="1665210" y="525440"/>
                  <a:pt x="1657426" y="525440"/>
                </a:cubicBezTo>
                <a:cubicBezTo>
                  <a:pt x="1648867" y="525440"/>
                  <a:pt x="1642647" y="518876"/>
                  <a:pt x="1642647" y="511583"/>
                </a:cubicBezTo>
                <a:cubicBezTo>
                  <a:pt x="1642647" y="505020"/>
                  <a:pt x="1648867" y="499186"/>
                  <a:pt x="1657426" y="499186"/>
                </a:cubicBezTo>
                <a:close/>
                <a:moveTo>
                  <a:pt x="1582294" y="499186"/>
                </a:moveTo>
                <a:cubicBezTo>
                  <a:pt x="1589590" y="499186"/>
                  <a:pt x="1594694" y="505020"/>
                  <a:pt x="1594694" y="511583"/>
                </a:cubicBezTo>
                <a:cubicBezTo>
                  <a:pt x="1594694" y="518876"/>
                  <a:pt x="1589590" y="525440"/>
                  <a:pt x="1582294" y="525440"/>
                </a:cubicBezTo>
                <a:cubicBezTo>
                  <a:pt x="1574271" y="525440"/>
                  <a:pt x="1568438" y="518876"/>
                  <a:pt x="1568438" y="511583"/>
                </a:cubicBezTo>
                <a:cubicBezTo>
                  <a:pt x="1568438" y="505020"/>
                  <a:pt x="1574271" y="499186"/>
                  <a:pt x="1582294" y="499186"/>
                </a:cubicBezTo>
                <a:close/>
                <a:moveTo>
                  <a:pt x="1512192" y="499186"/>
                </a:moveTo>
                <a:cubicBezTo>
                  <a:pt x="1518025" y="499186"/>
                  <a:pt x="1523862" y="505020"/>
                  <a:pt x="1523862" y="511583"/>
                </a:cubicBezTo>
                <a:cubicBezTo>
                  <a:pt x="1523862" y="518876"/>
                  <a:pt x="1518025" y="525440"/>
                  <a:pt x="1512192" y="525440"/>
                </a:cubicBezTo>
                <a:cubicBezTo>
                  <a:pt x="1504169" y="525440"/>
                  <a:pt x="1497607" y="518876"/>
                  <a:pt x="1497607" y="511583"/>
                </a:cubicBezTo>
                <a:cubicBezTo>
                  <a:pt x="1497607" y="505020"/>
                  <a:pt x="1504169" y="499186"/>
                  <a:pt x="1512192" y="499186"/>
                </a:cubicBezTo>
                <a:close/>
                <a:moveTo>
                  <a:pt x="1440623" y="499186"/>
                </a:moveTo>
                <a:cubicBezTo>
                  <a:pt x="1447188" y="499186"/>
                  <a:pt x="1453023" y="505020"/>
                  <a:pt x="1453023" y="511583"/>
                </a:cubicBezTo>
                <a:cubicBezTo>
                  <a:pt x="1453023" y="518876"/>
                  <a:pt x="1447188" y="525440"/>
                  <a:pt x="1440623" y="525440"/>
                </a:cubicBezTo>
                <a:cubicBezTo>
                  <a:pt x="1433333" y="525440"/>
                  <a:pt x="1426771" y="518876"/>
                  <a:pt x="1426771" y="511583"/>
                </a:cubicBezTo>
                <a:cubicBezTo>
                  <a:pt x="1426771" y="505020"/>
                  <a:pt x="1433333" y="499186"/>
                  <a:pt x="1440623" y="499186"/>
                </a:cubicBezTo>
                <a:close/>
                <a:moveTo>
                  <a:pt x="1368341" y="499186"/>
                </a:moveTo>
                <a:cubicBezTo>
                  <a:pt x="1376363" y="499186"/>
                  <a:pt x="1382196" y="505020"/>
                  <a:pt x="1382196" y="511583"/>
                </a:cubicBezTo>
                <a:cubicBezTo>
                  <a:pt x="1382196" y="518876"/>
                  <a:pt x="1376363" y="525440"/>
                  <a:pt x="1368341" y="525440"/>
                </a:cubicBezTo>
                <a:cubicBezTo>
                  <a:pt x="1362508" y="525440"/>
                  <a:pt x="1355948" y="518876"/>
                  <a:pt x="1355948" y="511583"/>
                </a:cubicBezTo>
                <a:cubicBezTo>
                  <a:pt x="1355948" y="505020"/>
                  <a:pt x="1362508" y="499186"/>
                  <a:pt x="1368341" y="499186"/>
                </a:cubicBezTo>
                <a:close/>
                <a:moveTo>
                  <a:pt x="1297515" y="499186"/>
                </a:moveTo>
                <a:cubicBezTo>
                  <a:pt x="1305538" y="499186"/>
                  <a:pt x="1311369" y="505020"/>
                  <a:pt x="1311369" y="513042"/>
                </a:cubicBezTo>
                <a:cubicBezTo>
                  <a:pt x="1311369" y="518876"/>
                  <a:pt x="1305538" y="525440"/>
                  <a:pt x="1297515" y="525440"/>
                </a:cubicBezTo>
                <a:cubicBezTo>
                  <a:pt x="1289492" y="525440"/>
                  <a:pt x="1285118" y="518876"/>
                  <a:pt x="1285118" y="513042"/>
                </a:cubicBezTo>
                <a:cubicBezTo>
                  <a:pt x="1285118" y="505020"/>
                  <a:pt x="1289492" y="499186"/>
                  <a:pt x="1297515" y="499186"/>
                </a:cubicBezTo>
                <a:close/>
                <a:moveTo>
                  <a:pt x="1225700" y="499186"/>
                </a:moveTo>
                <a:cubicBezTo>
                  <a:pt x="1233484" y="499186"/>
                  <a:pt x="1240491" y="505020"/>
                  <a:pt x="1240491" y="513042"/>
                </a:cubicBezTo>
                <a:cubicBezTo>
                  <a:pt x="1240491" y="518876"/>
                  <a:pt x="1233484" y="525440"/>
                  <a:pt x="1225700" y="525440"/>
                </a:cubicBezTo>
                <a:cubicBezTo>
                  <a:pt x="1217156" y="525440"/>
                  <a:pt x="1210925" y="518876"/>
                  <a:pt x="1210925" y="513042"/>
                </a:cubicBezTo>
                <a:cubicBezTo>
                  <a:pt x="1210925" y="505020"/>
                  <a:pt x="1217156" y="499186"/>
                  <a:pt x="1225700" y="499186"/>
                </a:cubicBezTo>
                <a:close/>
                <a:moveTo>
                  <a:pt x="1154881" y="499186"/>
                </a:moveTo>
                <a:cubicBezTo>
                  <a:pt x="1162665" y="499186"/>
                  <a:pt x="1169669" y="505020"/>
                  <a:pt x="1169669" y="513042"/>
                </a:cubicBezTo>
                <a:cubicBezTo>
                  <a:pt x="1169669" y="518876"/>
                  <a:pt x="1162665" y="525440"/>
                  <a:pt x="1154881" y="525440"/>
                </a:cubicBezTo>
                <a:cubicBezTo>
                  <a:pt x="1146323" y="525440"/>
                  <a:pt x="1140095" y="518876"/>
                  <a:pt x="1140095" y="513042"/>
                </a:cubicBezTo>
                <a:cubicBezTo>
                  <a:pt x="1140095" y="505020"/>
                  <a:pt x="1146323" y="499186"/>
                  <a:pt x="1154881" y="499186"/>
                </a:cubicBezTo>
                <a:close/>
                <a:moveTo>
                  <a:pt x="1084053" y="499186"/>
                </a:moveTo>
                <a:cubicBezTo>
                  <a:pt x="1091836" y="499186"/>
                  <a:pt x="1098842" y="505020"/>
                  <a:pt x="1098842" y="513042"/>
                </a:cubicBezTo>
                <a:cubicBezTo>
                  <a:pt x="1098842" y="518876"/>
                  <a:pt x="1091836" y="525440"/>
                  <a:pt x="1084053" y="525440"/>
                </a:cubicBezTo>
                <a:cubicBezTo>
                  <a:pt x="1075492" y="525440"/>
                  <a:pt x="1069267" y="518876"/>
                  <a:pt x="1069267" y="513042"/>
                </a:cubicBezTo>
                <a:cubicBezTo>
                  <a:pt x="1069267" y="505020"/>
                  <a:pt x="1075492" y="499186"/>
                  <a:pt x="1084053" y="499186"/>
                </a:cubicBezTo>
                <a:close/>
                <a:moveTo>
                  <a:pt x="1013012" y="499186"/>
                </a:moveTo>
                <a:cubicBezTo>
                  <a:pt x="1020310" y="499186"/>
                  <a:pt x="1024685" y="505020"/>
                  <a:pt x="1024685" y="513042"/>
                </a:cubicBezTo>
                <a:cubicBezTo>
                  <a:pt x="1024685" y="518876"/>
                  <a:pt x="1020310" y="525440"/>
                  <a:pt x="1013012" y="525440"/>
                </a:cubicBezTo>
                <a:cubicBezTo>
                  <a:pt x="1004998" y="525440"/>
                  <a:pt x="998433" y="518876"/>
                  <a:pt x="998433" y="513042"/>
                </a:cubicBezTo>
                <a:cubicBezTo>
                  <a:pt x="998433" y="505020"/>
                  <a:pt x="1004998" y="499186"/>
                  <a:pt x="1013012" y="499186"/>
                </a:cubicBezTo>
                <a:close/>
                <a:moveTo>
                  <a:pt x="941461" y="499186"/>
                </a:moveTo>
                <a:cubicBezTo>
                  <a:pt x="948026" y="499186"/>
                  <a:pt x="953861" y="505020"/>
                  <a:pt x="953861" y="513042"/>
                </a:cubicBezTo>
                <a:cubicBezTo>
                  <a:pt x="953861" y="518876"/>
                  <a:pt x="948026" y="525440"/>
                  <a:pt x="941461" y="525440"/>
                </a:cubicBezTo>
                <a:cubicBezTo>
                  <a:pt x="934167" y="525440"/>
                  <a:pt x="927607" y="518876"/>
                  <a:pt x="927607" y="513042"/>
                </a:cubicBezTo>
                <a:cubicBezTo>
                  <a:pt x="927607" y="505020"/>
                  <a:pt x="934167" y="499186"/>
                  <a:pt x="941461" y="499186"/>
                </a:cubicBezTo>
                <a:close/>
                <a:moveTo>
                  <a:pt x="870626" y="499186"/>
                </a:moveTo>
                <a:cubicBezTo>
                  <a:pt x="877192" y="499186"/>
                  <a:pt x="883027" y="505020"/>
                  <a:pt x="883027" y="513042"/>
                </a:cubicBezTo>
                <a:cubicBezTo>
                  <a:pt x="883027" y="518876"/>
                  <a:pt x="877192" y="525440"/>
                  <a:pt x="870626" y="525440"/>
                </a:cubicBezTo>
                <a:cubicBezTo>
                  <a:pt x="863340" y="525440"/>
                  <a:pt x="856774" y="518876"/>
                  <a:pt x="856774" y="513042"/>
                </a:cubicBezTo>
                <a:cubicBezTo>
                  <a:pt x="856774" y="505020"/>
                  <a:pt x="863340" y="499186"/>
                  <a:pt x="870626" y="499186"/>
                </a:cubicBezTo>
                <a:close/>
                <a:moveTo>
                  <a:pt x="798340" y="499186"/>
                </a:moveTo>
                <a:cubicBezTo>
                  <a:pt x="806362" y="499186"/>
                  <a:pt x="812196" y="505020"/>
                  <a:pt x="812196" y="513042"/>
                </a:cubicBezTo>
                <a:cubicBezTo>
                  <a:pt x="812196" y="518876"/>
                  <a:pt x="806362" y="525440"/>
                  <a:pt x="798340" y="525440"/>
                </a:cubicBezTo>
                <a:cubicBezTo>
                  <a:pt x="792508" y="525440"/>
                  <a:pt x="785941" y="518876"/>
                  <a:pt x="785941" y="513042"/>
                </a:cubicBezTo>
                <a:cubicBezTo>
                  <a:pt x="785941" y="505020"/>
                  <a:pt x="792508" y="499186"/>
                  <a:pt x="798340" y="499186"/>
                </a:cubicBezTo>
                <a:close/>
                <a:moveTo>
                  <a:pt x="724135" y="499186"/>
                </a:moveTo>
                <a:cubicBezTo>
                  <a:pt x="731429" y="499186"/>
                  <a:pt x="737991" y="505020"/>
                  <a:pt x="737991" y="513042"/>
                </a:cubicBezTo>
                <a:cubicBezTo>
                  <a:pt x="737991" y="518876"/>
                  <a:pt x="731429" y="525440"/>
                  <a:pt x="724135" y="525440"/>
                </a:cubicBezTo>
                <a:cubicBezTo>
                  <a:pt x="717574" y="525440"/>
                  <a:pt x="711744" y="518876"/>
                  <a:pt x="711744" y="513042"/>
                </a:cubicBezTo>
                <a:cubicBezTo>
                  <a:pt x="711744" y="505020"/>
                  <a:pt x="717574" y="499186"/>
                  <a:pt x="724135" y="499186"/>
                </a:cubicBezTo>
                <a:close/>
                <a:moveTo>
                  <a:pt x="653306" y="499186"/>
                </a:moveTo>
                <a:cubicBezTo>
                  <a:pt x="660598" y="499186"/>
                  <a:pt x="667164" y="505020"/>
                  <a:pt x="667164" y="513042"/>
                </a:cubicBezTo>
                <a:cubicBezTo>
                  <a:pt x="667164" y="518876"/>
                  <a:pt x="660598" y="525440"/>
                  <a:pt x="653306" y="525440"/>
                </a:cubicBezTo>
                <a:cubicBezTo>
                  <a:pt x="645287" y="525440"/>
                  <a:pt x="640910" y="518876"/>
                  <a:pt x="640910" y="513042"/>
                </a:cubicBezTo>
                <a:cubicBezTo>
                  <a:pt x="640910" y="505020"/>
                  <a:pt x="645287" y="499186"/>
                  <a:pt x="653306" y="499186"/>
                </a:cubicBezTo>
                <a:close/>
                <a:moveTo>
                  <a:pt x="584869" y="499186"/>
                </a:moveTo>
                <a:cubicBezTo>
                  <a:pt x="592652" y="499186"/>
                  <a:pt x="599654" y="505020"/>
                  <a:pt x="599654" y="513042"/>
                </a:cubicBezTo>
                <a:cubicBezTo>
                  <a:pt x="599654" y="518876"/>
                  <a:pt x="592652" y="525440"/>
                  <a:pt x="584869" y="525440"/>
                </a:cubicBezTo>
                <a:cubicBezTo>
                  <a:pt x="576309" y="525440"/>
                  <a:pt x="570076" y="518876"/>
                  <a:pt x="570076" y="513042"/>
                </a:cubicBezTo>
                <a:cubicBezTo>
                  <a:pt x="570076" y="505020"/>
                  <a:pt x="576309" y="499186"/>
                  <a:pt x="584869" y="499186"/>
                </a:cubicBezTo>
                <a:close/>
                <a:moveTo>
                  <a:pt x="513670" y="499186"/>
                </a:moveTo>
                <a:cubicBezTo>
                  <a:pt x="522020" y="499186"/>
                  <a:pt x="528846" y="505020"/>
                  <a:pt x="528846" y="513042"/>
                </a:cubicBezTo>
                <a:cubicBezTo>
                  <a:pt x="528846" y="518876"/>
                  <a:pt x="522020" y="525440"/>
                  <a:pt x="513670" y="525440"/>
                </a:cubicBezTo>
                <a:cubicBezTo>
                  <a:pt x="506076" y="525440"/>
                  <a:pt x="499248" y="518876"/>
                  <a:pt x="499248" y="513042"/>
                </a:cubicBezTo>
                <a:cubicBezTo>
                  <a:pt x="499248" y="505020"/>
                  <a:pt x="506076" y="499186"/>
                  <a:pt x="513670" y="499186"/>
                </a:cubicBezTo>
                <a:close/>
                <a:moveTo>
                  <a:pt x="3939871" y="495814"/>
                </a:moveTo>
                <a:cubicBezTo>
                  <a:pt x="3946434" y="495814"/>
                  <a:pt x="3952268" y="502041"/>
                  <a:pt x="3952268" y="510602"/>
                </a:cubicBezTo>
                <a:cubicBezTo>
                  <a:pt x="3952268" y="518386"/>
                  <a:pt x="3946434" y="525391"/>
                  <a:pt x="3939871" y="525391"/>
                </a:cubicBezTo>
                <a:cubicBezTo>
                  <a:pt x="3932578" y="525391"/>
                  <a:pt x="3926015" y="518386"/>
                  <a:pt x="3926015" y="510602"/>
                </a:cubicBezTo>
                <a:cubicBezTo>
                  <a:pt x="3926015" y="502041"/>
                  <a:pt x="3932578" y="495814"/>
                  <a:pt x="3939871" y="495814"/>
                </a:cubicBezTo>
                <a:close/>
                <a:moveTo>
                  <a:pt x="3869042" y="495814"/>
                </a:moveTo>
                <a:cubicBezTo>
                  <a:pt x="3875605" y="495814"/>
                  <a:pt x="3881439" y="502041"/>
                  <a:pt x="3881439" y="510602"/>
                </a:cubicBezTo>
                <a:cubicBezTo>
                  <a:pt x="3881439" y="518386"/>
                  <a:pt x="3875605" y="525391"/>
                  <a:pt x="3869042" y="525391"/>
                </a:cubicBezTo>
                <a:cubicBezTo>
                  <a:pt x="3861749" y="525391"/>
                  <a:pt x="3855186" y="518386"/>
                  <a:pt x="3855186" y="510602"/>
                </a:cubicBezTo>
                <a:cubicBezTo>
                  <a:pt x="3855186" y="502041"/>
                  <a:pt x="3861749" y="495814"/>
                  <a:pt x="3869042" y="495814"/>
                </a:cubicBezTo>
                <a:close/>
                <a:moveTo>
                  <a:pt x="3796752" y="495814"/>
                </a:moveTo>
                <a:cubicBezTo>
                  <a:pt x="3804774" y="495814"/>
                  <a:pt x="3810608" y="502041"/>
                  <a:pt x="3810608" y="510602"/>
                </a:cubicBezTo>
                <a:cubicBezTo>
                  <a:pt x="3810608" y="518386"/>
                  <a:pt x="3804774" y="525391"/>
                  <a:pt x="3796752" y="525391"/>
                </a:cubicBezTo>
                <a:cubicBezTo>
                  <a:pt x="3790918" y="525391"/>
                  <a:pt x="3784355" y="518386"/>
                  <a:pt x="3784355" y="510602"/>
                </a:cubicBezTo>
                <a:cubicBezTo>
                  <a:pt x="3784355" y="502041"/>
                  <a:pt x="3790918" y="495814"/>
                  <a:pt x="3796752" y="495814"/>
                </a:cubicBezTo>
                <a:close/>
                <a:moveTo>
                  <a:pt x="3725922" y="495814"/>
                </a:moveTo>
                <a:cubicBezTo>
                  <a:pt x="3733944" y="495814"/>
                  <a:pt x="3739778" y="502041"/>
                  <a:pt x="3739778" y="510602"/>
                </a:cubicBezTo>
                <a:cubicBezTo>
                  <a:pt x="3739778" y="518386"/>
                  <a:pt x="3733944" y="525391"/>
                  <a:pt x="3725922" y="525391"/>
                </a:cubicBezTo>
                <a:cubicBezTo>
                  <a:pt x="3719359" y="525391"/>
                  <a:pt x="3713525" y="518386"/>
                  <a:pt x="3713525" y="510602"/>
                </a:cubicBezTo>
                <a:cubicBezTo>
                  <a:pt x="3713525" y="502041"/>
                  <a:pt x="3719359" y="495814"/>
                  <a:pt x="3725922" y="495814"/>
                </a:cubicBezTo>
                <a:close/>
                <a:moveTo>
                  <a:pt x="3655091" y="495814"/>
                </a:moveTo>
                <a:cubicBezTo>
                  <a:pt x="3662384" y="495814"/>
                  <a:pt x="3668947" y="502041"/>
                  <a:pt x="3668947" y="510602"/>
                </a:cubicBezTo>
                <a:cubicBezTo>
                  <a:pt x="3668947" y="518386"/>
                  <a:pt x="3662384" y="525391"/>
                  <a:pt x="3655091" y="525391"/>
                </a:cubicBezTo>
                <a:cubicBezTo>
                  <a:pt x="3647069" y="525391"/>
                  <a:pt x="3642694" y="518386"/>
                  <a:pt x="3642694" y="510602"/>
                </a:cubicBezTo>
                <a:cubicBezTo>
                  <a:pt x="3642694" y="502041"/>
                  <a:pt x="3647069" y="495814"/>
                  <a:pt x="3655091" y="495814"/>
                </a:cubicBezTo>
                <a:close/>
                <a:moveTo>
                  <a:pt x="3583280" y="495814"/>
                </a:moveTo>
                <a:cubicBezTo>
                  <a:pt x="3591064" y="495814"/>
                  <a:pt x="3598069" y="502041"/>
                  <a:pt x="3598069" y="510602"/>
                </a:cubicBezTo>
                <a:cubicBezTo>
                  <a:pt x="3598069" y="518386"/>
                  <a:pt x="3591064" y="525391"/>
                  <a:pt x="3583280" y="525391"/>
                </a:cubicBezTo>
                <a:cubicBezTo>
                  <a:pt x="3574718" y="525391"/>
                  <a:pt x="3568491" y="518386"/>
                  <a:pt x="3568491" y="510602"/>
                </a:cubicBezTo>
                <a:cubicBezTo>
                  <a:pt x="3568491" y="502041"/>
                  <a:pt x="3574718" y="495814"/>
                  <a:pt x="3583280" y="495814"/>
                </a:cubicBezTo>
                <a:close/>
                <a:moveTo>
                  <a:pt x="3512449" y="495814"/>
                </a:moveTo>
                <a:cubicBezTo>
                  <a:pt x="3520232" y="495814"/>
                  <a:pt x="3527237" y="502041"/>
                  <a:pt x="3527237" y="510602"/>
                </a:cubicBezTo>
                <a:cubicBezTo>
                  <a:pt x="3527237" y="518386"/>
                  <a:pt x="3520232" y="525391"/>
                  <a:pt x="3512449" y="525391"/>
                </a:cubicBezTo>
                <a:cubicBezTo>
                  <a:pt x="3503887" y="525391"/>
                  <a:pt x="3497661" y="518386"/>
                  <a:pt x="3497661" y="510602"/>
                </a:cubicBezTo>
                <a:cubicBezTo>
                  <a:pt x="3497661" y="502041"/>
                  <a:pt x="3503887" y="495814"/>
                  <a:pt x="3512449" y="495814"/>
                </a:cubicBezTo>
                <a:close/>
                <a:moveTo>
                  <a:pt x="3440686" y="495814"/>
                </a:moveTo>
                <a:cubicBezTo>
                  <a:pt x="3448708" y="495814"/>
                  <a:pt x="3453083" y="502041"/>
                  <a:pt x="3453083" y="510602"/>
                </a:cubicBezTo>
                <a:cubicBezTo>
                  <a:pt x="3453083" y="518386"/>
                  <a:pt x="3448708" y="525391"/>
                  <a:pt x="3440686" y="525391"/>
                </a:cubicBezTo>
                <a:cubicBezTo>
                  <a:pt x="3433393" y="525391"/>
                  <a:pt x="3426830" y="518386"/>
                  <a:pt x="3426830" y="510602"/>
                </a:cubicBezTo>
                <a:cubicBezTo>
                  <a:pt x="3426830" y="502041"/>
                  <a:pt x="3433393" y="495814"/>
                  <a:pt x="3440686" y="495814"/>
                </a:cubicBezTo>
                <a:close/>
                <a:moveTo>
                  <a:pt x="3369857" y="495814"/>
                </a:moveTo>
                <a:cubicBezTo>
                  <a:pt x="3376420" y="495814"/>
                  <a:pt x="3382254" y="502041"/>
                  <a:pt x="3382254" y="510602"/>
                </a:cubicBezTo>
                <a:cubicBezTo>
                  <a:pt x="3382254" y="518386"/>
                  <a:pt x="3376420" y="525391"/>
                  <a:pt x="3369857" y="525391"/>
                </a:cubicBezTo>
                <a:cubicBezTo>
                  <a:pt x="3362564" y="525391"/>
                  <a:pt x="3356001" y="518386"/>
                  <a:pt x="3356001" y="510602"/>
                </a:cubicBezTo>
                <a:cubicBezTo>
                  <a:pt x="3356001" y="502041"/>
                  <a:pt x="3362564" y="495814"/>
                  <a:pt x="3369857" y="495814"/>
                </a:cubicBezTo>
                <a:close/>
                <a:moveTo>
                  <a:pt x="3299094" y="495814"/>
                </a:moveTo>
                <a:cubicBezTo>
                  <a:pt x="3305656" y="495814"/>
                  <a:pt x="3311491" y="502041"/>
                  <a:pt x="3311491" y="510602"/>
                </a:cubicBezTo>
                <a:cubicBezTo>
                  <a:pt x="3311491" y="518386"/>
                  <a:pt x="3305656" y="525391"/>
                  <a:pt x="3299094" y="525391"/>
                </a:cubicBezTo>
                <a:cubicBezTo>
                  <a:pt x="3291802" y="525391"/>
                  <a:pt x="3285240" y="518386"/>
                  <a:pt x="3285240" y="510602"/>
                </a:cubicBezTo>
                <a:cubicBezTo>
                  <a:pt x="3285240" y="502041"/>
                  <a:pt x="3291802" y="495814"/>
                  <a:pt x="3299094" y="495814"/>
                </a:cubicBezTo>
                <a:close/>
                <a:moveTo>
                  <a:pt x="3226805" y="495814"/>
                </a:moveTo>
                <a:cubicBezTo>
                  <a:pt x="3234825" y="495814"/>
                  <a:pt x="3240660" y="502041"/>
                  <a:pt x="3240660" y="510602"/>
                </a:cubicBezTo>
                <a:cubicBezTo>
                  <a:pt x="3240660" y="518386"/>
                  <a:pt x="3234825" y="525391"/>
                  <a:pt x="3226805" y="525391"/>
                </a:cubicBezTo>
                <a:cubicBezTo>
                  <a:pt x="3220242" y="525391"/>
                  <a:pt x="3214406" y="518386"/>
                  <a:pt x="3214406" y="510602"/>
                </a:cubicBezTo>
                <a:cubicBezTo>
                  <a:pt x="3214406" y="502041"/>
                  <a:pt x="3220242" y="495814"/>
                  <a:pt x="3226805" y="495814"/>
                </a:cubicBezTo>
                <a:close/>
                <a:moveTo>
                  <a:pt x="3152602" y="495814"/>
                </a:moveTo>
                <a:cubicBezTo>
                  <a:pt x="3159895" y="495814"/>
                  <a:pt x="3166454" y="502041"/>
                  <a:pt x="3166454" y="510602"/>
                </a:cubicBezTo>
                <a:cubicBezTo>
                  <a:pt x="3166454" y="518386"/>
                  <a:pt x="3159895" y="525391"/>
                  <a:pt x="3152602" y="525391"/>
                </a:cubicBezTo>
                <a:cubicBezTo>
                  <a:pt x="3146038" y="525391"/>
                  <a:pt x="3140203" y="518386"/>
                  <a:pt x="3140203" y="510602"/>
                </a:cubicBezTo>
                <a:cubicBezTo>
                  <a:pt x="3140203" y="502041"/>
                  <a:pt x="3146038" y="495814"/>
                  <a:pt x="3152602" y="495814"/>
                </a:cubicBezTo>
                <a:close/>
                <a:moveTo>
                  <a:pt x="2439944" y="428356"/>
                </a:moveTo>
                <a:cubicBezTo>
                  <a:pt x="2448502" y="428356"/>
                  <a:pt x="2454729" y="432731"/>
                  <a:pt x="2454729" y="440753"/>
                </a:cubicBezTo>
                <a:cubicBezTo>
                  <a:pt x="2454729" y="448046"/>
                  <a:pt x="2448502" y="454610"/>
                  <a:pt x="2439944" y="454610"/>
                </a:cubicBezTo>
                <a:cubicBezTo>
                  <a:pt x="2432159" y="454610"/>
                  <a:pt x="2425156" y="448046"/>
                  <a:pt x="2425156" y="440753"/>
                </a:cubicBezTo>
                <a:cubicBezTo>
                  <a:pt x="2425156" y="432731"/>
                  <a:pt x="2432159" y="428356"/>
                  <a:pt x="2439944" y="428356"/>
                </a:cubicBezTo>
                <a:close/>
                <a:moveTo>
                  <a:pt x="2369110" y="428356"/>
                </a:moveTo>
                <a:cubicBezTo>
                  <a:pt x="2377672" y="428356"/>
                  <a:pt x="2383898" y="432731"/>
                  <a:pt x="2383898" y="440753"/>
                </a:cubicBezTo>
                <a:cubicBezTo>
                  <a:pt x="2383898" y="448046"/>
                  <a:pt x="2377672" y="454610"/>
                  <a:pt x="2369110" y="454610"/>
                </a:cubicBezTo>
                <a:cubicBezTo>
                  <a:pt x="2361327" y="454610"/>
                  <a:pt x="2354319" y="448046"/>
                  <a:pt x="2354319" y="440753"/>
                </a:cubicBezTo>
                <a:cubicBezTo>
                  <a:pt x="2354319" y="432731"/>
                  <a:pt x="2361327" y="428356"/>
                  <a:pt x="2369110" y="428356"/>
                </a:cubicBezTo>
                <a:close/>
                <a:moveTo>
                  <a:pt x="2298278" y="428356"/>
                </a:moveTo>
                <a:cubicBezTo>
                  <a:pt x="2306842" y="428356"/>
                  <a:pt x="2313066" y="432731"/>
                  <a:pt x="2313066" y="440753"/>
                </a:cubicBezTo>
                <a:cubicBezTo>
                  <a:pt x="2313066" y="448046"/>
                  <a:pt x="2306842" y="454610"/>
                  <a:pt x="2298278" y="454610"/>
                </a:cubicBezTo>
                <a:cubicBezTo>
                  <a:pt x="2290494" y="454610"/>
                  <a:pt x="2283490" y="448046"/>
                  <a:pt x="2283490" y="440753"/>
                </a:cubicBezTo>
                <a:cubicBezTo>
                  <a:pt x="2283490" y="432731"/>
                  <a:pt x="2290494" y="428356"/>
                  <a:pt x="2298278" y="428356"/>
                </a:cubicBezTo>
                <a:close/>
                <a:moveTo>
                  <a:pt x="2226514" y="428356"/>
                </a:moveTo>
                <a:cubicBezTo>
                  <a:pt x="2234537" y="428356"/>
                  <a:pt x="2238914" y="432731"/>
                  <a:pt x="2238914" y="440753"/>
                </a:cubicBezTo>
                <a:cubicBezTo>
                  <a:pt x="2238914" y="448046"/>
                  <a:pt x="2234537" y="454610"/>
                  <a:pt x="2226514" y="454610"/>
                </a:cubicBezTo>
                <a:cubicBezTo>
                  <a:pt x="2218492" y="454610"/>
                  <a:pt x="2212656" y="448046"/>
                  <a:pt x="2212656" y="440753"/>
                </a:cubicBezTo>
                <a:cubicBezTo>
                  <a:pt x="2212656" y="432731"/>
                  <a:pt x="2218492" y="428356"/>
                  <a:pt x="2226514" y="428356"/>
                </a:cubicBezTo>
                <a:close/>
                <a:moveTo>
                  <a:pt x="2155682" y="428356"/>
                </a:moveTo>
                <a:cubicBezTo>
                  <a:pt x="2161517" y="428356"/>
                  <a:pt x="2168079" y="432731"/>
                  <a:pt x="2168079" y="440753"/>
                </a:cubicBezTo>
                <a:cubicBezTo>
                  <a:pt x="2168079" y="448046"/>
                  <a:pt x="2161517" y="454610"/>
                  <a:pt x="2155682" y="454610"/>
                </a:cubicBezTo>
                <a:cubicBezTo>
                  <a:pt x="2147658" y="454610"/>
                  <a:pt x="2141825" y="448046"/>
                  <a:pt x="2141825" y="440753"/>
                </a:cubicBezTo>
                <a:cubicBezTo>
                  <a:pt x="2141825" y="432731"/>
                  <a:pt x="2147658" y="428356"/>
                  <a:pt x="2155682" y="428356"/>
                </a:cubicBezTo>
                <a:close/>
                <a:moveTo>
                  <a:pt x="2084846" y="428356"/>
                </a:moveTo>
                <a:cubicBezTo>
                  <a:pt x="2090682" y="428356"/>
                  <a:pt x="2097246" y="432731"/>
                  <a:pt x="2097246" y="440753"/>
                </a:cubicBezTo>
                <a:cubicBezTo>
                  <a:pt x="2097246" y="448046"/>
                  <a:pt x="2090682" y="454610"/>
                  <a:pt x="2084846" y="454610"/>
                </a:cubicBezTo>
                <a:cubicBezTo>
                  <a:pt x="2076827" y="454610"/>
                  <a:pt x="2070991" y="448046"/>
                  <a:pt x="2070991" y="440753"/>
                </a:cubicBezTo>
                <a:cubicBezTo>
                  <a:pt x="2070991" y="432731"/>
                  <a:pt x="2076827" y="428356"/>
                  <a:pt x="2084846" y="428356"/>
                </a:cubicBezTo>
                <a:close/>
                <a:moveTo>
                  <a:pt x="2011832" y="428356"/>
                </a:moveTo>
                <a:cubicBezTo>
                  <a:pt x="2019855" y="428356"/>
                  <a:pt x="2026418" y="432731"/>
                  <a:pt x="2026418" y="440753"/>
                </a:cubicBezTo>
                <a:cubicBezTo>
                  <a:pt x="2026418" y="448046"/>
                  <a:pt x="2019855" y="454610"/>
                  <a:pt x="2011832" y="454610"/>
                </a:cubicBezTo>
                <a:cubicBezTo>
                  <a:pt x="2005999" y="454610"/>
                  <a:pt x="2000165" y="448046"/>
                  <a:pt x="2000165" y="440753"/>
                </a:cubicBezTo>
                <a:cubicBezTo>
                  <a:pt x="2000165" y="432731"/>
                  <a:pt x="2005999" y="428356"/>
                  <a:pt x="2011832" y="428356"/>
                </a:cubicBezTo>
                <a:close/>
                <a:moveTo>
                  <a:pt x="1938362" y="428356"/>
                </a:moveTo>
                <a:cubicBezTo>
                  <a:pt x="1946382" y="428356"/>
                  <a:pt x="1952216" y="432731"/>
                  <a:pt x="1952216" y="440753"/>
                </a:cubicBezTo>
                <a:cubicBezTo>
                  <a:pt x="1952216" y="448046"/>
                  <a:pt x="1946382" y="454610"/>
                  <a:pt x="1938362" y="454610"/>
                </a:cubicBezTo>
                <a:cubicBezTo>
                  <a:pt x="1932525" y="454610"/>
                  <a:pt x="1925965" y="448046"/>
                  <a:pt x="1925965" y="440753"/>
                </a:cubicBezTo>
                <a:cubicBezTo>
                  <a:pt x="1925965" y="432731"/>
                  <a:pt x="1932525" y="428356"/>
                  <a:pt x="1938362" y="428356"/>
                </a:cubicBezTo>
                <a:close/>
                <a:moveTo>
                  <a:pt x="1867525" y="428356"/>
                </a:moveTo>
                <a:cubicBezTo>
                  <a:pt x="1875547" y="428356"/>
                  <a:pt x="1881384" y="432731"/>
                  <a:pt x="1881384" y="440753"/>
                </a:cubicBezTo>
                <a:cubicBezTo>
                  <a:pt x="1881384" y="448046"/>
                  <a:pt x="1875547" y="454610"/>
                  <a:pt x="1867525" y="454610"/>
                </a:cubicBezTo>
                <a:cubicBezTo>
                  <a:pt x="1860232" y="454610"/>
                  <a:pt x="1855126" y="448046"/>
                  <a:pt x="1855126" y="440753"/>
                </a:cubicBezTo>
                <a:cubicBezTo>
                  <a:pt x="1855126" y="432731"/>
                  <a:pt x="1860232" y="428356"/>
                  <a:pt x="1867525" y="428356"/>
                </a:cubicBezTo>
                <a:close/>
                <a:moveTo>
                  <a:pt x="1799085" y="428356"/>
                </a:moveTo>
                <a:cubicBezTo>
                  <a:pt x="1807644" y="428356"/>
                  <a:pt x="1813873" y="434190"/>
                  <a:pt x="1813873" y="440753"/>
                </a:cubicBezTo>
                <a:cubicBezTo>
                  <a:pt x="1813873" y="448046"/>
                  <a:pt x="1807644" y="454610"/>
                  <a:pt x="1799085" y="454610"/>
                </a:cubicBezTo>
                <a:cubicBezTo>
                  <a:pt x="1790521" y="454610"/>
                  <a:pt x="1784298" y="448046"/>
                  <a:pt x="1784298" y="440753"/>
                </a:cubicBezTo>
                <a:cubicBezTo>
                  <a:pt x="1784298" y="434190"/>
                  <a:pt x="1790521" y="428356"/>
                  <a:pt x="1799085" y="428356"/>
                </a:cubicBezTo>
                <a:close/>
                <a:moveTo>
                  <a:pt x="1728260" y="428356"/>
                </a:moveTo>
                <a:cubicBezTo>
                  <a:pt x="1736822" y="428356"/>
                  <a:pt x="1743046" y="434190"/>
                  <a:pt x="1743046" y="440753"/>
                </a:cubicBezTo>
                <a:cubicBezTo>
                  <a:pt x="1743046" y="448046"/>
                  <a:pt x="1736822" y="454610"/>
                  <a:pt x="1728260" y="454610"/>
                </a:cubicBezTo>
                <a:cubicBezTo>
                  <a:pt x="1719694" y="454610"/>
                  <a:pt x="1713469" y="448046"/>
                  <a:pt x="1713469" y="440753"/>
                </a:cubicBezTo>
                <a:cubicBezTo>
                  <a:pt x="1713469" y="434190"/>
                  <a:pt x="1719694" y="428356"/>
                  <a:pt x="1728260" y="428356"/>
                </a:cubicBezTo>
                <a:close/>
                <a:moveTo>
                  <a:pt x="1657426" y="428356"/>
                </a:moveTo>
                <a:cubicBezTo>
                  <a:pt x="1665212" y="428356"/>
                  <a:pt x="1672218" y="434190"/>
                  <a:pt x="1672218" y="440753"/>
                </a:cubicBezTo>
                <a:cubicBezTo>
                  <a:pt x="1672218" y="448046"/>
                  <a:pt x="1665212" y="454610"/>
                  <a:pt x="1657426" y="454610"/>
                </a:cubicBezTo>
                <a:cubicBezTo>
                  <a:pt x="1648870" y="454610"/>
                  <a:pt x="1642647" y="448046"/>
                  <a:pt x="1642647" y="440753"/>
                </a:cubicBezTo>
                <a:cubicBezTo>
                  <a:pt x="1642647" y="434190"/>
                  <a:pt x="1648870" y="428356"/>
                  <a:pt x="1657426" y="428356"/>
                </a:cubicBezTo>
                <a:close/>
                <a:moveTo>
                  <a:pt x="1582294" y="428356"/>
                </a:moveTo>
                <a:cubicBezTo>
                  <a:pt x="1589590" y="428356"/>
                  <a:pt x="1594697" y="434190"/>
                  <a:pt x="1594697" y="440753"/>
                </a:cubicBezTo>
                <a:cubicBezTo>
                  <a:pt x="1594697" y="448046"/>
                  <a:pt x="1589590" y="454610"/>
                  <a:pt x="1582294" y="454610"/>
                </a:cubicBezTo>
                <a:cubicBezTo>
                  <a:pt x="1574274" y="454610"/>
                  <a:pt x="1568438" y="448046"/>
                  <a:pt x="1568438" y="440753"/>
                </a:cubicBezTo>
                <a:cubicBezTo>
                  <a:pt x="1568438" y="434190"/>
                  <a:pt x="1574274" y="428356"/>
                  <a:pt x="1582294" y="428356"/>
                </a:cubicBezTo>
                <a:close/>
                <a:moveTo>
                  <a:pt x="1512195" y="428356"/>
                </a:moveTo>
                <a:cubicBezTo>
                  <a:pt x="1518027" y="428356"/>
                  <a:pt x="1523862" y="434190"/>
                  <a:pt x="1523862" y="440753"/>
                </a:cubicBezTo>
                <a:cubicBezTo>
                  <a:pt x="1523862" y="448046"/>
                  <a:pt x="1518027" y="454610"/>
                  <a:pt x="1512195" y="454610"/>
                </a:cubicBezTo>
                <a:cubicBezTo>
                  <a:pt x="1504171" y="454610"/>
                  <a:pt x="1497610" y="448046"/>
                  <a:pt x="1497610" y="440753"/>
                </a:cubicBezTo>
                <a:cubicBezTo>
                  <a:pt x="1497610" y="434190"/>
                  <a:pt x="1504171" y="428356"/>
                  <a:pt x="1512195" y="428356"/>
                </a:cubicBezTo>
                <a:close/>
                <a:moveTo>
                  <a:pt x="1439171" y="428356"/>
                </a:moveTo>
                <a:cubicBezTo>
                  <a:pt x="1447188" y="428356"/>
                  <a:pt x="1453023" y="434190"/>
                  <a:pt x="1453023" y="440753"/>
                </a:cubicBezTo>
                <a:cubicBezTo>
                  <a:pt x="1453023" y="448046"/>
                  <a:pt x="1447188" y="454610"/>
                  <a:pt x="1439171" y="454610"/>
                </a:cubicBezTo>
                <a:cubicBezTo>
                  <a:pt x="1433336" y="454610"/>
                  <a:pt x="1426771" y="448046"/>
                  <a:pt x="1426771" y="440753"/>
                </a:cubicBezTo>
                <a:cubicBezTo>
                  <a:pt x="1426771" y="434190"/>
                  <a:pt x="1433336" y="428356"/>
                  <a:pt x="1439171" y="428356"/>
                </a:cubicBezTo>
                <a:close/>
                <a:moveTo>
                  <a:pt x="1368344" y="428356"/>
                </a:moveTo>
                <a:cubicBezTo>
                  <a:pt x="1376365" y="428356"/>
                  <a:pt x="1382196" y="434190"/>
                  <a:pt x="1382196" y="440753"/>
                </a:cubicBezTo>
                <a:cubicBezTo>
                  <a:pt x="1382196" y="448046"/>
                  <a:pt x="1376365" y="454610"/>
                  <a:pt x="1368344" y="454610"/>
                </a:cubicBezTo>
                <a:cubicBezTo>
                  <a:pt x="1362508" y="454610"/>
                  <a:pt x="1355948" y="448046"/>
                  <a:pt x="1355948" y="440753"/>
                </a:cubicBezTo>
                <a:cubicBezTo>
                  <a:pt x="1355948" y="434190"/>
                  <a:pt x="1362508" y="428356"/>
                  <a:pt x="1368344" y="428356"/>
                </a:cubicBezTo>
                <a:close/>
                <a:moveTo>
                  <a:pt x="1297515" y="428356"/>
                </a:moveTo>
                <a:cubicBezTo>
                  <a:pt x="1305538" y="428356"/>
                  <a:pt x="1311372" y="434190"/>
                  <a:pt x="1311372" y="440753"/>
                </a:cubicBezTo>
                <a:cubicBezTo>
                  <a:pt x="1311372" y="448046"/>
                  <a:pt x="1305538" y="454610"/>
                  <a:pt x="1297515" y="454610"/>
                </a:cubicBezTo>
                <a:cubicBezTo>
                  <a:pt x="1289495" y="454610"/>
                  <a:pt x="1285118" y="448046"/>
                  <a:pt x="1285118" y="440753"/>
                </a:cubicBezTo>
                <a:cubicBezTo>
                  <a:pt x="1285118" y="434190"/>
                  <a:pt x="1289495" y="428356"/>
                  <a:pt x="1297515" y="428356"/>
                </a:cubicBezTo>
                <a:close/>
                <a:moveTo>
                  <a:pt x="1225703" y="428356"/>
                </a:moveTo>
                <a:cubicBezTo>
                  <a:pt x="1233487" y="428356"/>
                  <a:pt x="1240491" y="434190"/>
                  <a:pt x="1240491" y="440753"/>
                </a:cubicBezTo>
                <a:cubicBezTo>
                  <a:pt x="1240491" y="448046"/>
                  <a:pt x="1233487" y="454610"/>
                  <a:pt x="1225703" y="454610"/>
                </a:cubicBezTo>
                <a:cubicBezTo>
                  <a:pt x="1217156" y="454610"/>
                  <a:pt x="1210925" y="448046"/>
                  <a:pt x="1210925" y="440753"/>
                </a:cubicBezTo>
                <a:cubicBezTo>
                  <a:pt x="1210925" y="434190"/>
                  <a:pt x="1217156" y="428356"/>
                  <a:pt x="1225703" y="428356"/>
                </a:cubicBezTo>
                <a:close/>
                <a:moveTo>
                  <a:pt x="1154886" y="428356"/>
                </a:moveTo>
                <a:cubicBezTo>
                  <a:pt x="1162673" y="428356"/>
                  <a:pt x="1169676" y="434190"/>
                  <a:pt x="1169676" y="440753"/>
                </a:cubicBezTo>
                <a:cubicBezTo>
                  <a:pt x="1169676" y="448046"/>
                  <a:pt x="1162673" y="454610"/>
                  <a:pt x="1154886" y="454610"/>
                </a:cubicBezTo>
                <a:cubicBezTo>
                  <a:pt x="1146323" y="454610"/>
                  <a:pt x="1140096" y="448046"/>
                  <a:pt x="1140096" y="440753"/>
                </a:cubicBezTo>
                <a:cubicBezTo>
                  <a:pt x="1140096" y="434190"/>
                  <a:pt x="1146323" y="428356"/>
                  <a:pt x="1154886" y="428356"/>
                </a:cubicBezTo>
                <a:close/>
                <a:moveTo>
                  <a:pt x="1084056" y="428356"/>
                </a:moveTo>
                <a:cubicBezTo>
                  <a:pt x="1091840" y="428356"/>
                  <a:pt x="1098844" y="434190"/>
                  <a:pt x="1098844" y="440753"/>
                </a:cubicBezTo>
                <a:cubicBezTo>
                  <a:pt x="1098844" y="448046"/>
                  <a:pt x="1091840" y="454610"/>
                  <a:pt x="1084056" y="454610"/>
                </a:cubicBezTo>
                <a:cubicBezTo>
                  <a:pt x="1075492" y="454610"/>
                  <a:pt x="1069267" y="448046"/>
                  <a:pt x="1069267" y="440753"/>
                </a:cubicBezTo>
                <a:cubicBezTo>
                  <a:pt x="1069267" y="434190"/>
                  <a:pt x="1075492" y="428356"/>
                  <a:pt x="1084056" y="428356"/>
                </a:cubicBezTo>
                <a:close/>
                <a:moveTo>
                  <a:pt x="1013015" y="428356"/>
                </a:moveTo>
                <a:cubicBezTo>
                  <a:pt x="1020312" y="428356"/>
                  <a:pt x="1024685" y="434190"/>
                  <a:pt x="1024685" y="440753"/>
                </a:cubicBezTo>
                <a:cubicBezTo>
                  <a:pt x="1024685" y="448046"/>
                  <a:pt x="1020312" y="454610"/>
                  <a:pt x="1013015" y="454610"/>
                </a:cubicBezTo>
                <a:cubicBezTo>
                  <a:pt x="1004998" y="454610"/>
                  <a:pt x="998434" y="448046"/>
                  <a:pt x="998434" y="440753"/>
                </a:cubicBezTo>
                <a:cubicBezTo>
                  <a:pt x="998434" y="434190"/>
                  <a:pt x="1004998" y="428356"/>
                  <a:pt x="1013015" y="428356"/>
                </a:cubicBezTo>
                <a:close/>
                <a:moveTo>
                  <a:pt x="941465" y="428356"/>
                </a:moveTo>
                <a:cubicBezTo>
                  <a:pt x="948030" y="428356"/>
                  <a:pt x="953864" y="434190"/>
                  <a:pt x="953864" y="440753"/>
                </a:cubicBezTo>
                <a:cubicBezTo>
                  <a:pt x="953864" y="448046"/>
                  <a:pt x="948030" y="454610"/>
                  <a:pt x="941465" y="454610"/>
                </a:cubicBezTo>
                <a:cubicBezTo>
                  <a:pt x="934168" y="454610"/>
                  <a:pt x="927611" y="448046"/>
                  <a:pt x="927611" y="440753"/>
                </a:cubicBezTo>
                <a:cubicBezTo>
                  <a:pt x="927611" y="434190"/>
                  <a:pt x="934168" y="428356"/>
                  <a:pt x="941465" y="428356"/>
                </a:cubicBezTo>
                <a:close/>
                <a:moveTo>
                  <a:pt x="870633" y="428356"/>
                </a:moveTo>
                <a:cubicBezTo>
                  <a:pt x="877194" y="428356"/>
                  <a:pt x="883030" y="434190"/>
                  <a:pt x="883030" y="440753"/>
                </a:cubicBezTo>
                <a:cubicBezTo>
                  <a:pt x="883030" y="448046"/>
                  <a:pt x="877194" y="454610"/>
                  <a:pt x="870633" y="454610"/>
                </a:cubicBezTo>
                <a:cubicBezTo>
                  <a:pt x="863341" y="454610"/>
                  <a:pt x="856774" y="448046"/>
                  <a:pt x="856774" y="440753"/>
                </a:cubicBezTo>
                <a:cubicBezTo>
                  <a:pt x="856774" y="434190"/>
                  <a:pt x="863341" y="428356"/>
                  <a:pt x="870633" y="428356"/>
                </a:cubicBezTo>
                <a:close/>
                <a:moveTo>
                  <a:pt x="798344" y="428356"/>
                </a:moveTo>
                <a:cubicBezTo>
                  <a:pt x="806370" y="428356"/>
                  <a:pt x="812196" y="434190"/>
                  <a:pt x="812196" y="440753"/>
                </a:cubicBezTo>
                <a:cubicBezTo>
                  <a:pt x="812196" y="448046"/>
                  <a:pt x="806370" y="454610"/>
                  <a:pt x="798344" y="454610"/>
                </a:cubicBezTo>
                <a:cubicBezTo>
                  <a:pt x="792510" y="454610"/>
                  <a:pt x="785947" y="448046"/>
                  <a:pt x="785947" y="440753"/>
                </a:cubicBezTo>
                <a:cubicBezTo>
                  <a:pt x="785947" y="434190"/>
                  <a:pt x="792510" y="428356"/>
                  <a:pt x="798344" y="428356"/>
                </a:cubicBezTo>
                <a:close/>
                <a:moveTo>
                  <a:pt x="724138" y="428356"/>
                </a:moveTo>
                <a:cubicBezTo>
                  <a:pt x="731434" y="428356"/>
                  <a:pt x="738002" y="434190"/>
                  <a:pt x="738002" y="442212"/>
                </a:cubicBezTo>
                <a:cubicBezTo>
                  <a:pt x="738002" y="448046"/>
                  <a:pt x="731434" y="454610"/>
                  <a:pt x="724138" y="454610"/>
                </a:cubicBezTo>
                <a:cubicBezTo>
                  <a:pt x="717578" y="454610"/>
                  <a:pt x="711747" y="448046"/>
                  <a:pt x="711747" y="442212"/>
                </a:cubicBezTo>
                <a:cubicBezTo>
                  <a:pt x="711747" y="434190"/>
                  <a:pt x="717578" y="428356"/>
                  <a:pt x="724138" y="428356"/>
                </a:cubicBezTo>
                <a:close/>
                <a:moveTo>
                  <a:pt x="653312" y="428356"/>
                </a:moveTo>
                <a:cubicBezTo>
                  <a:pt x="660604" y="428356"/>
                  <a:pt x="667165" y="434190"/>
                  <a:pt x="667165" y="442212"/>
                </a:cubicBezTo>
                <a:cubicBezTo>
                  <a:pt x="667165" y="448046"/>
                  <a:pt x="660604" y="454610"/>
                  <a:pt x="653312" y="454610"/>
                </a:cubicBezTo>
                <a:cubicBezTo>
                  <a:pt x="645288" y="454610"/>
                  <a:pt x="640912" y="448046"/>
                  <a:pt x="640912" y="442212"/>
                </a:cubicBezTo>
                <a:cubicBezTo>
                  <a:pt x="640912" y="434190"/>
                  <a:pt x="645288" y="428356"/>
                  <a:pt x="653312" y="428356"/>
                </a:cubicBezTo>
                <a:close/>
                <a:moveTo>
                  <a:pt x="3796752" y="424982"/>
                </a:moveTo>
                <a:cubicBezTo>
                  <a:pt x="3804774" y="424982"/>
                  <a:pt x="3810608" y="431209"/>
                  <a:pt x="3810608" y="439771"/>
                </a:cubicBezTo>
                <a:cubicBezTo>
                  <a:pt x="3810608" y="447555"/>
                  <a:pt x="3804774" y="454560"/>
                  <a:pt x="3796752" y="454560"/>
                </a:cubicBezTo>
                <a:cubicBezTo>
                  <a:pt x="3790918" y="454560"/>
                  <a:pt x="3784355" y="447555"/>
                  <a:pt x="3784355" y="439771"/>
                </a:cubicBezTo>
                <a:cubicBezTo>
                  <a:pt x="3784355" y="431209"/>
                  <a:pt x="3790918" y="424982"/>
                  <a:pt x="3796752" y="424982"/>
                </a:cubicBezTo>
                <a:close/>
                <a:moveTo>
                  <a:pt x="3725922" y="424982"/>
                </a:moveTo>
                <a:cubicBezTo>
                  <a:pt x="3733944" y="424982"/>
                  <a:pt x="3739778" y="431209"/>
                  <a:pt x="3739778" y="439771"/>
                </a:cubicBezTo>
                <a:cubicBezTo>
                  <a:pt x="3739778" y="447555"/>
                  <a:pt x="3733944" y="454560"/>
                  <a:pt x="3725922" y="454560"/>
                </a:cubicBezTo>
                <a:cubicBezTo>
                  <a:pt x="3719359" y="454560"/>
                  <a:pt x="3713525" y="447555"/>
                  <a:pt x="3713525" y="439771"/>
                </a:cubicBezTo>
                <a:cubicBezTo>
                  <a:pt x="3713525" y="431209"/>
                  <a:pt x="3717900" y="424982"/>
                  <a:pt x="3725922" y="424982"/>
                </a:cubicBezTo>
                <a:close/>
                <a:moveTo>
                  <a:pt x="3655091" y="424982"/>
                </a:moveTo>
                <a:cubicBezTo>
                  <a:pt x="3662384" y="424982"/>
                  <a:pt x="3668947" y="431209"/>
                  <a:pt x="3668947" y="439771"/>
                </a:cubicBezTo>
                <a:cubicBezTo>
                  <a:pt x="3668947" y="447555"/>
                  <a:pt x="3662384" y="454560"/>
                  <a:pt x="3655091" y="454560"/>
                </a:cubicBezTo>
                <a:cubicBezTo>
                  <a:pt x="3647069" y="454560"/>
                  <a:pt x="3642694" y="447555"/>
                  <a:pt x="3642694" y="439771"/>
                </a:cubicBezTo>
                <a:cubicBezTo>
                  <a:pt x="3642694" y="431209"/>
                  <a:pt x="3647069" y="424982"/>
                  <a:pt x="3655091" y="424982"/>
                </a:cubicBezTo>
                <a:close/>
                <a:moveTo>
                  <a:pt x="3583280" y="424982"/>
                </a:moveTo>
                <a:cubicBezTo>
                  <a:pt x="3591064" y="424982"/>
                  <a:pt x="3598069" y="431209"/>
                  <a:pt x="3598069" y="439771"/>
                </a:cubicBezTo>
                <a:cubicBezTo>
                  <a:pt x="3598069" y="447555"/>
                  <a:pt x="3591064" y="454560"/>
                  <a:pt x="3583280" y="454560"/>
                </a:cubicBezTo>
                <a:cubicBezTo>
                  <a:pt x="3574718" y="454560"/>
                  <a:pt x="3568491" y="447555"/>
                  <a:pt x="3568491" y="439771"/>
                </a:cubicBezTo>
                <a:cubicBezTo>
                  <a:pt x="3568491" y="431209"/>
                  <a:pt x="3574718" y="424982"/>
                  <a:pt x="3583280" y="424982"/>
                </a:cubicBezTo>
                <a:close/>
                <a:moveTo>
                  <a:pt x="3512449" y="424982"/>
                </a:moveTo>
                <a:cubicBezTo>
                  <a:pt x="3520232" y="424982"/>
                  <a:pt x="3527237" y="431209"/>
                  <a:pt x="3527237" y="439771"/>
                </a:cubicBezTo>
                <a:cubicBezTo>
                  <a:pt x="3527237" y="447555"/>
                  <a:pt x="3520232" y="454560"/>
                  <a:pt x="3512449" y="454560"/>
                </a:cubicBezTo>
                <a:cubicBezTo>
                  <a:pt x="3503887" y="454560"/>
                  <a:pt x="3497661" y="447555"/>
                  <a:pt x="3497661" y="439771"/>
                </a:cubicBezTo>
                <a:cubicBezTo>
                  <a:pt x="3497661" y="431209"/>
                  <a:pt x="3503887" y="424982"/>
                  <a:pt x="3512449" y="424982"/>
                </a:cubicBezTo>
                <a:close/>
                <a:moveTo>
                  <a:pt x="3440686" y="424982"/>
                </a:moveTo>
                <a:cubicBezTo>
                  <a:pt x="3448708" y="424982"/>
                  <a:pt x="3453083" y="431209"/>
                  <a:pt x="3453083" y="439771"/>
                </a:cubicBezTo>
                <a:cubicBezTo>
                  <a:pt x="3453083" y="447555"/>
                  <a:pt x="3448708" y="454560"/>
                  <a:pt x="3440686" y="454560"/>
                </a:cubicBezTo>
                <a:cubicBezTo>
                  <a:pt x="3433393" y="454560"/>
                  <a:pt x="3426830" y="447555"/>
                  <a:pt x="3426830" y="439771"/>
                </a:cubicBezTo>
                <a:cubicBezTo>
                  <a:pt x="3426830" y="431209"/>
                  <a:pt x="3433393" y="424982"/>
                  <a:pt x="3440686" y="424982"/>
                </a:cubicBezTo>
                <a:close/>
                <a:moveTo>
                  <a:pt x="3369857" y="424982"/>
                </a:moveTo>
                <a:cubicBezTo>
                  <a:pt x="3376420" y="424982"/>
                  <a:pt x="3382254" y="431209"/>
                  <a:pt x="3382254" y="439771"/>
                </a:cubicBezTo>
                <a:cubicBezTo>
                  <a:pt x="3382254" y="447555"/>
                  <a:pt x="3376420" y="454560"/>
                  <a:pt x="3369857" y="454560"/>
                </a:cubicBezTo>
                <a:cubicBezTo>
                  <a:pt x="3362564" y="454560"/>
                  <a:pt x="3356001" y="447555"/>
                  <a:pt x="3356001" y="439771"/>
                </a:cubicBezTo>
                <a:cubicBezTo>
                  <a:pt x="3356001" y="431209"/>
                  <a:pt x="3362564" y="424982"/>
                  <a:pt x="3369857" y="424982"/>
                </a:cubicBezTo>
                <a:close/>
                <a:moveTo>
                  <a:pt x="3299097" y="424982"/>
                </a:moveTo>
                <a:cubicBezTo>
                  <a:pt x="3305656" y="424982"/>
                  <a:pt x="3311491" y="431209"/>
                  <a:pt x="3311491" y="439771"/>
                </a:cubicBezTo>
                <a:cubicBezTo>
                  <a:pt x="3311491" y="447555"/>
                  <a:pt x="3305656" y="454560"/>
                  <a:pt x="3299097" y="454560"/>
                </a:cubicBezTo>
                <a:cubicBezTo>
                  <a:pt x="3291802" y="454560"/>
                  <a:pt x="3285240" y="447555"/>
                  <a:pt x="3285240" y="439771"/>
                </a:cubicBezTo>
                <a:cubicBezTo>
                  <a:pt x="3285240" y="431209"/>
                  <a:pt x="3291802" y="424982"/>
                  <a:pt x="3299097" y="424982"/>
                </a:cubicBezTo>
                <a:close/>
                <a:moveTo>
                  <a:pt x="3226805" y="424982"/>
                </a:moveTo>
                <a:cubicBezTo>
                  <a:pt x="3234825" y="424982"/>
                  <a:pt x="3240664" y="431209"/>
                  <a:pt x="3240664" y="439771"/>
                </a:cubicBezTo>
                <a:cubicBezTo>
                  <a:pt x="3240664" y="447555"/>
                  <a:pt x="3234825" y="454560"/>
                  <a:pt x="3226805" y="454560"/>
                </a:cubicBezTo>
                <a:cubicBezTo>
                  <a:pt x="3220242" y="454560"/>
                  <a:pt x="3214406" y="447555"/>
                  <a:pt x="3214406" y="439771"/>
                </a:cubicBezTo>
                <a:cubicBezTo>
                  <a:pt x="3214406" y="431209"/>
                  <a:pt x="3220242" y="424982"/>
                  <a:pt x="3226805" y="424982"/>
                </a:cubicBezTo>
                <a:close/>
                <a:moveTo>
                  <a:pt x="3152602" y="424982"/>
                </a:moveTo>
                <a:cubicBezTo>
                  <a:pt x="3159895" y="424982"/>
                  <a:pt x="3166460" y="431209"/>
                  <a:pt x="3166460" y="439771"/>
                </a:cubicBezTo>
                <a:cubicBezTo>
                  <a:pt x="3166460" y="447555"/>
                  <a:pt x="3159895" y="454560"/>
                  <a:pt x="3152602" y="454560"/>
                </a:cubicBezTo>
                <a:cubicBezTo>
                  <a:pt x="3146038" y="454560"/>
                  <a:pt x="3140203" y="447555"/>
                  <a:pt x="3140203" y="439771"/>
                </a:cubicBezTo>
                <a:cubicBezTo>
                  <a:pt x="3140203" y="431209"/>
                  <a:pt x="3146038" y="424982"/>
                  <a:pt x="3152602" y="424982"/>
                </a:cubicBezTo>
                <a:close/>
                <a:moveTo>
                  <a:pt x="3081772" y="424982"/>
                </a:moveTo>
                <a:cubicBezTo>
                  <a:pt x="3089064" y="424982"/>
                  <a:pt x="3095624" y="431209"/>
                  <a:pt x="3095624" y="439771"/>
                </a:cubicBezTo>
                <a:cubicBezTo>
                  <a:pt x="3095624" y="447555"/>
                  <a:pt x="3089064" y="454560"/>
                  <a:pt x="3081772" y="454560"/>
                </a:cubicBezTo>
                <a:cubicBezTo>
                  <a:pt x="3073748" y="454560"/>
                  <a:pt x="3069372" y="447555"/>
                  <a:pt x="3069372" y="439771"/>
                </a:cubicBezTo>
                <a:cubicBezTo>
                  <a:pt x="3069372" y="431209"/>
                  <a:pt x="3073748" y="424982"/>
                  <a:pt x="3081772" y="424982"/>
                </a:cubicBezTo>
                <a:close/>
                <a:moveTo>
                  <a:pt x="3013715" y="424982"/>
                </a:moveTo>
                <a:cubicBezTo>
                  <a:pt x="3021305" y="424982"/>
                  <a:pt x="3028135" y="431209"/>
                  <a:pt x="3028135" y="439771"/>
                </a:cubicBezTo>
                <a:cubicBezTo>
                  <a:pt x="3028135" y="447555"/>
                  <a:pt x="3021305" y="454560"/>
                  <a:pt x="3013715" y="454560"/>
                </a:cubicBezTo>
                <a:cubicBezTo>
                  <a:pt x="3005368" y="454560"/>
                  <a:pt x="2998539" y="447555"/>
                  <a:pt x="2998539" y="439771"/>
                </a:cubicBezTo>
                <a:cubicBezTo>
                  <a:pt x="2998539" y="431209"/>
                  <a:pt x="3005368" y="424982"/>
                  <a:pt x="3013715" y="424982"/>
                </a:cubicBezTo>
                <a:close/>
                <a:moveTo>
                  <a:pt x="2942491" y="424982"/>
                </a:moveTo>
                <a:cubicBezTo>
                  <a:pt x="2951052" y="424982"/>
                  <a:pt x="2957286" y="431209"/>
                  <a:pt x="2957286" y="439771"/>
                </a:cubicBezTo>
                <a:cubicBezTo>
                  <a:pt x="2957286" y="447555"/>
                  <a:pt x="2951052" y="454560"/>
                  <a:pt x="2942491" y="454560"/>
                </a:cubicBezTo>
                <a:cubicBezTo>
                  <a:pt x="2934710" y="454560"/>
                  <a:pt x="2927708" y="447555"/>
                  <a:pt x="2927708" y="439771"/>
                </a:cubicBezTo>
                <a:cubicBezTo>
                  <a:pt x="2927708" y="431209"/>
                  <a:pt x="2934710" y="424982"/>
                  <a:pt x="2942491" y="424982"/>
                </a:cubicBezTo>
                <a:close/>
                <a:moveTo>
                  <a:pt x="2868291" y="424982"/>
                </a:moveTo>
                <a:cubicBezTo>
                  <a:pt x="2876858" y="424982"/>
                  <a:pt x="2883085" y="431209"/>
                  <a:pt x="2883085" y="439771"/>
                </a:cubicBezTo>
                <a:cubicBezTo>
                  <a:pt x="2883085" y="447555"/>
                  <a:pt x="2876858" y="454560"/>
                  <a:pt x="2868291" y="454560"/>
                </a:cubicBezTo>
                <a:cubicBezTo>
                  <a:pt x="2860509" y="454560"/>
                  <a:pt x="2853504" y="447555"/>
                  <a:pt x="2853504" y="439771"/>
                </a:cubicBezTo>
                <a:cubicBezTo>
                  <a:pt x="2853504" y="431209"/>
                  <a:pt x="2860509" y="424982"/>
                  <a:pt x="2868291" y="424982"/>
                </a:cubicBezTo>
                <a:close/>
                <a:moveTo>
                  <a:pt x="2796533" y="424982"/>
                </a:moveTo>
                <a:cubicBezTo>
                  <a:pt x="2804555" y="424982"/>
                  <a:pt x="2808932" y="431209"/>
                  <a:pt x="2808932" y="439771"/>
                </a:cubicBezTo>
                <a:cubicBezTo>
                  <a:pt x="2808932" y="447555"/>
                  <a:pt x="2804555" y="454560"/>
                  <a:pt x="2796533" y="454560"/>
                </a:cubicBezTo>
                <a:cubicBezTo>
                  <a:pt x="2789240" y="454560"/>
                  <a:pt x="2782678" y="447555"/>
                  <a:pt x="2782678" y="439771"/>
                </a:cubicBezTo>
                <a:cubicBezTo>
                  <a:pt x="2782678" y="431209"/>
                  <a:pt x="2789240" y="424982"/>
                  <a:pt x="2796533" y="424982"/>
                </a:cubicBezTo>
                <a:close/>
                <a:moveTo>
                  <a:pt x="2725695" y="424982"/>
                </a:moveTo>
                <a:cubicBezTo>
                  <a:pt x="2731532" y="424982"/>
                  <a:pt x="2738097" y="431209"/>
                  <a:pt x="2738097" y="439771"/>
                </a:cubicBezTo>
                <a:cubicBezTo>
                  <a:pt x="2738097" y="447555"/>
                  <a:pt x="2731532" y="454560"/>
                  <a:pt x="2725695" y="454560"/>
                </a:cubicBezTo>
                <a:cubicBezTo>
                  <a:pt x="2717681" y="454560"/>
                  <a:pt x="2711846" y="447555"/>
                  <a:pt x="2711846" y="439771"/>
                </a:cubicBezTo>
                <a:cubicBezTo>
                  <a:pt x="2711846" y="431209"/>
                  <a:pt x="2717681" y="424982"/>
                  <a:pt x="2725695" y="424982"/>
                </a:cubicBezTo>
                <a:close/>
                <a:moveTo>
                  <a:pt x="2654870" y="424982"/>
                </a:moveTo>
                <a:cubicBezTo>
                  <a:pt x="2660705" y="424982"/>
                  <a:pt x="2667270" y="431209"/>
                  <a:pt x="2667270" y="439771"/>
                </a:cubicBezTo>
                <a:cubicBezTo>
                  <a:pt x="2667270" y="447555"/>
                  <a:pt x="2660705" y="454560"/>
                  <a:pt x="2654870" y="454560"/>
                </a:cubicBezTo>
                <a:cubicBezTo>
                  <a:pt x="2646850" y="454560"/>
                  <a:pt x="2641018" y="447555"/>
                  <a:pt x="2641018" y="439771"/>
                </a:cubicBezTo>
                <a:cubicBezTo>
                  <a:pt x="2641018" y="431209"/>
                  <a:pt x="2646850" y="424982"/>
                  <a:pt x="2654870" y="424982"/>
                </a:cubicBezTo>
                <a:close/>
                <a:moveTo>
                  <a:pt x="2582580" y="424982"/>
                </a:moveTo>
                <a:cubicBezTo>
                  <a:pt x="2589875" y="424982"/>
                  <a:pt x="2596437" y="431209"/>
                  <a:pt x="2596437" y="439771"/>
                </a:cubicBezTo>
                <a:cubicBezTo>
                  <a:pt x="2596437" y="447555"/>
                  <a:pt x="2589875" y="454560"/>
                  <a:pt x="2582580" y="454560"/>
                </a:cubicBezTo>
                <a:cubicBezTo>
                  <a:pt x="2576019" y="454560"/>
                  <a:pt x="2570184" y="447555"/>
                  <a:pt x="2570184" y="439771"/>
                </a:cubicBezTo>
                <a:cubicBezTo>
                  <a:pt x="2570184" y="431209"/>
                  <a:pt x="2576019" y="424982"/>
                  <a:pt x="2582580" y="424982"/>
                </a:cubicBezTo>
                <a:close/>
                <a:moveTo>
                  <a:pt x="2511026" y="424982"/>
                </a:moveTo>
                <a:cubicBezTo>
                  <a:pt x="2519047" y="424982"/>
                  <a:pt x="2525610" y="431209"/>
                  <a:pt x="2525610" y="439771"/>
                </a:cubicBezTo>
                <a:cubicBezTo>
                  <a:pt x="2525610" y="447555"/>
                  <a:pt x="2519047" y="454560"/>
                  <a:pt x="2511026" y="454560"/>
                </a:cubicBezTo>
                <a:cubicBezTo>
                  <a:pt x="2503735" y="454560"/>
                  <a:pt x="2499361" y="447555"/>
                  <a:pt x="2499361" y="439771"/>
                </a:cubicBezTo>
                <a:cubicBezTo>
                  <a:pt x="2499361" y="431209"/>
                  <a:pt x="2503735" y="424982"/>
                  <a:pt x="2511026" y="424982"/>
                </a:cubicBezTo>
                <a:close/>
                <a:moveTo>
                  <a:pt x="1799085" y="357525"/>
                </a:moveTo>
                <a:cubicBezTo>
                  <a:pt x="1807647" y="357525"/>
                  <a:pt x="1813873" y="361900"/>
                  <a:pt x="1813873" y="369922"/>
                </a:cubicBezTo>
                <a:cubicBezTo>
                  <a:pt x="1813873" y="377215"/>
                  <a:pt x="1807647" y="383779"/>
                  <a:pt x="1799085" y="383779"/>
                </a:cubicBezTo>
                <a:cubicBezTo>
                  <a:pt x="1790525" y="383779"/>
                  <a:pt x="1784300" y="377215"/>
                  <a:pt x="1784300" y="369922"/>
                </a:cubicBezTo>
                <a:cubicBezTo>
                  <a:pt x="1784300" y="361900"/>
                  <a:pt x="1790525" y="357525"/>
                  <a:pt x="1799085" y="357525"/>
                </a:cubicBezTo>
                <a:close/>
                <a:moveTo>
                  <a:pt x="1728262" y="357525"/>
                </a:moveTo>
                <a:cubicBezTo>
                  <a:pt x="1736825" y="357525"/>
                  <a:pt x="1743049" y="361900"/>
                  <a:pt x="1743049" y="369922"/>
                </a:cubicBezTo>
                <a:cubicBezTo>
                  <a:pt x="1743049" y="377215"/>
                  <a:pt x="1736825" y="383779"/>
                  <a:pt x="1728262" y="383779"/>
                </a:cubicBezTo>
                <a:cubicBezTo>
                  <a:pt x="1719697" y="383779"/>
                  <a:pt x="1713470" y="377215"/>
                  <a:pt x="1713470" y="369922"/>
                </a:cubicBezTo>
                <a:cubicBezTo>
                  <a:pt x="1713470" y="361900"/>
                  <a:pt x="1719697" y="357525"/>
                  <a:pt x="1728262" y="357525"/>
                </a:cubicBezTo>
                <a:close/>
                <a:moveTo>
                  <a:pt x="1657429" y="357525"/>
                </a:moveTo>
                <a:cubicBezTo>
                  <a:pt x="1665215" y="357525"/>
                  <a:pt x="1672220" y="361900"/>
                  <a:pt x="1672220" y="369922"/>
                </a:cubicBezTo>
                <a:cubicBezTo>
                  <a:pt x="1672220" y="377215"/>
                  <a:pt x="1665215" y="383779"/>
                  <a:pt x="1657429" y="383779"/>
                </a:cubicBezTo>
                <a:cubicBezTo>
                  <a:pt x="1648870" y="383779"/>
                  <a:pt x="1642650" y="377215"/>
                  <a:pt x="1642650" y="369922"/>
                </a:cubicBezTo>
                <a:cubicBezTo>
                  <a:pt x="1642650" y="361900"/>
                  <a:pt x="1648870" y="357525"/>
                  <a:pt x="1657429" y="357525"/>
                </a:cubicBezTo>
                <a:close/>
                <a:moveTo>
                  <a:pt x="1582296" y="357525"/>
                </a:moveTo>
                <a:cubicBezTo>
                  <a:pt x="1589593" y="357525"/>
                  <a:pt x="1594704" y="361900"/>
                  <a:pt x="1594704" y="369922"/>
                </a:cubicBezTo>
                <a:cubicBezTo>
                  <a:pt x="1594704" y="377215"/>
                  <a:pt x="1589593" y="383779"/>
                  <a:pt x="1582296" y="383779"/>
                </a:cubicBezTo>
                <a:cubicBezTo>
                  <a:pt x="1574274" y="383779"/>
                  <a:pt x="1568441" y="377215"/>
                  <a:pt x="1568441" y="369922"/>
                </a:cubicBezTo>
                <a:cubicBezTo>
                  <a:pt x="1568441" y="361900"/>
                  <a:pt x="1574274" y="357525"/>
                  <a:pt x="1582296" y="357525"/>
                </a:cubicBezTo>
                <a:close/>
                <a:moveTo>
                  <a:pt x="1512195" y="357525"/>
                </a:moveTo>
                <a:cubicBezTo>
                  <a:pt x="1518030" y="357525"/>
                  <a:pt x="1523863" y="361900"/>
                  <a:pt x="1523863" y="369922"/>
                </a:cubicBezTo>
                <a:cubicBezTo>
                  <a:pt x="1523863" y="377215"/>
                  <a:pt x="1518030" y="383779"/>
                  <a:pt x="1512195" y="383779"/>
                </a:cubicBezTo>
                <a:cubicBezTo>
                  <a:pt x="1504171" y="383779"/>
                  <a:pt x="1497612" y="377215"/>
                  <a:pt x="1497612" y="369922"/>
                </a:cubicBezTo>
                <a:cubicBezTo>
                  <a:pt x="1497612" y="361900"/>
                  <a:pt x="1504171" y="357525"/>
                  <a:pt x="1512195" y="357525"/>
                </a:cubicBezTo>
                <a:close/>
                <a:moveTo>
                  <a:pt x="1439171" y="357525"/>
                </a:moveTo>
                <a:cubicBezTo>
                  <a:pt x="1447188" y="357525"/>
                  <a:pt x="1453023" y="361900"/>
                  <a:pt x="1453023" y="369922"/>
                </a:cubicBezTo>
                <a:cubicBezTo>
                  <a:pt x="1453023" y="377215"/>
                  <a:pt x="1447188" y="383779"/>
                  <a:pt x="1439171" y="383779"/>
                </a:cubicBezTo>
                <a:cubicBezTo>
                  <a:pt x="1433336" y="383779"/>
                  <a:pt x="1426774" y="377215"/>
                  <a:pt x="1426774" y="369922"/>
                </a:cubicBezTo>
                <a:cubicBezTo>
                  <a:pt x="1426774" y="361900"/>
                  <a:pt x="1433336" y="357525"/>
                  <a:pt x="1439171" y="357525"/>
                </a:cubicBezTo>
                <a:close/>
                <a:moveTo>
                  <a:pt x="1368347" y="357525"/>
                </a:moveTo>
                <a:cubicBezTo>
                  <a:pt x="1376368" y="357525"/>
                  <a:pt x="1382199" y="361900"/>
                  <a:pt x="1382199" y="369922"/>
                </a:cubicBezTo>
                <a:cubicBezTo>
                  <a:pt x="1382199" y="377215"/>
                  <a:pt x="1376368" y="383779"/>
                  <a:pt x="1368347" y="383779"/>
                </a:cubicBezTo>
                <a:cubicBezTo>
                  <a:pt x="1362508" y="383779"/>
                  <a:pt x="1355949" y="377215"/>
                  <a:pt x="1355949" y="369922"/>
                </a:cubicBezTo>
                <a:cubicBezTo>
                  <a:pt x="1355949" y="361900"/>
                  <a:pt x="1362508" y="357525"/>
                  <a:pt x="1368347" y="357525"/>
                </a:cubicBezTo>
                <a:close/>
                <a:moveTo>
                  <a:pt x="1297518" y="357525"/>
                </a:moveTo>
                <a:cubicBezTo>
                  <a:pt x="1305540" y="357525"/>
                  <a:pt x="1311374" y="361900"/>
                  <a:pt x="1311374" y="369922"/>
                </a:cubicBezTo>
                <a:cubicBezTo>
                  <a:pt x="1311374" y="377215"/>
                  <a:pt x="1305540" y="383779"/>
                  <a:pt x="1297518" y="383779"/>
                </a:cubicBezTo>
                <a:cubicBezTo>
                  <a:pt x="1289495" y="383779"/>
                  <a:pt x="1285121" y="377215"/>
                  <a:pt x="1285121" y="369922"/>
                </a:cubicBezTo>
                <a:cubicBezTo>
                  <a:pt x="1285121" y="361900"/>
                  <a:pt x="1289495" y="357525"/>
                  <a:pt x="1297518" y="357525"/>
                </a:cubicBezTo>
                <a:close/>
                <a:moveTo>
                  <a:pt x="1225703" y="357525"/>
                </a:moveTo>
                <a:cubicBezTo>
                  <a:pt x="1233487" y="357525"/>
                  <a:pt x="1240493" y="363359"/>
                  <a:pt x="1240493" y="369922"/>
                </a:cubicBezTo>
                <a:cubicBezTo>
                  <a:pt x="1240493" y="377215"/>
                  <a:pt x="1233487" y="383779"/>
                  <a:pt x="1225703" y="383779"/>
                </a:cubicBezTo>
                <a:cubicBezTo>
                  <a:pt x="1217156" y="383779"/>
                  <a:pt x="1210926" y="377215"/>
                  <a:pt x="1210926" y="369922"/>
                </a:cubicBezTo>
                <a:cubicBezTo>
                  <a:pt x="1210926" y="363359"/>
                  <a:pt x="1217156" y="357525"/>
                  <a:pt x="1225703" y="357525"/>
                </a:cubicBezTo>
                <a:close/>
                <a:moveTo>
                  <a:pt x="1154890" y="357525"/>
                </a:moveTo>
                <a:cubicBezTo>
                  <a:pt x="1162673" y="357525"/>
                  <a:pt x="1169676" y="363359"/>
                  <a:pt x="1169676" y="369922"/>
                </a:cubicBezTo>
                <a:cubicBezTo>
                  <a:pt x="1169676" y="377215"/>
                  <a:pt x="1162673" y="383779"/>
                  <a:pt x="1154890" y="383779"/>
                </a:cubicBezTo>
                <a:cubicBezTo>
                  <a:pt x="1146325" y="383779"/>
                  <a:pt x="1140096" y="377215"/>
                  <a:pt x="1140096" y="369922"/>
                </a:cubicBezTo>
                <a:cubicBezTo>
                  <a:pt x="1140096" y="363359"/>
                  <a:pt x="1146325" y="357525"/>
                  <a:pt x="1154890" y="357525"/>
                </a:cubicBezTo>
                <a:close/>
                <a:moveTo>
                  <a:pt x="1084059" y="357525"/>
                </a:moveTo>
                <a:cubicBezTo>
                  <a:pt x="1091842" y="357525"/>
                  <a:pt x="1098844" y="363359"/>
                  <a:pt x="1098844" y="369922"/>
                </a:cubicBezTo>
                <a:cubicBezTo>
                  <a:pt x="1098844" y="377215"/>
                  <a:pt x="1091842" y="383779"/>
                  <a:pt x="1084059" y="383779"/>
                </a:cubicBezTo>
                <a:cubicBezTo>
                  <a:pt x="1075492" y="383779"/>
                  <a:pt x="1069268" y="377215"/>
                  <a:pt x="1069268" y="369922"/>
                </a:cubicBezTo>
                <a:cubicBezTo>
                  <a:pt x="1069268" y="363359"/>
                  <a:pt x="1075492" y="357525"/>
                  <a:pt x="1084059" y="357525"/>
                </a:cubicBezTo>
                <a:close/>
                <a:moveTo>
                  <a:pt x="1013015" y="357525"/>
                </a:moveTo>
                <a:cubicBezTo>
                  <a:pt x="1020312" y="357525"/>
                  <a:pt x="1024685" y="363359"/>
                  <a:pt x="1024685" y="369922"/>
                </a:cubicBezTo>
                <a:cubicBezTo>
                  <a:pt x="1024685" y="377215"/>
                  <a:pt x="1020312" y="383779"/>
                  <a:pt x="1013015" y="383779"/>
                </a:cubicBezTo>
                <a:cubicBezTo>
                  <a:pt x="1005003" y="383779"/>
                  <a:pt x="998434" y="377215"/>
                  <a:pt x="998434" y="369922"/>
                </a:cubicBezTo>
                <a:cubicBezTo>
                  <a:pt x="998434" y="363359"/>
                  <a:pt x="1005003" y="357525"/>
                  <a:pt x="1013015" y="357525"/>
                </a:cubicBezTo>
                <a:close/>
                <a:moveTo>
                  <a:pt x="941465" y="357525"/>
                </a:moveTo>
                <a:cubicBezTo>
                  <a:pt x="948030" y="357525"/>
                  <a:pt x="953864" y="363359"/>
                  <a:pt x="953864" y="369922"/>
                </a:cubicBezTo>
                <a:cubicBezTo>
                  <a:pt x="953864" y="377215"/>
                  <a:pt x="948030" y="383779"/>
                  <a:pt x="941465" y="383779"/>
                </a:cubicBezTo>
                <a:cubicBezTo>
                  <a:pt x="934173" y="383779"/>
                  <a:pt x="927611" y="377215"/>
                  <a:pt x="927611" y="369922"/>
                </a:cubicBezTo>
                <a:cubicBezTo>
                  <a:pt x="927611" y="363359"/>
                  <a:pt x="934173" y="357525"/>
                  <a:pt x="941465" y="357525"/>
                </a:cubicBezTo>
                <a:close/>
                <a:moveTo>
                  <a:pt x="870633" y="357525"/>
                </a:moveTo>
                <a:cubicBezTo>
                  <a:pt x="877194" y="357525"/>
                  <a:pt x="883034" y="363359"/>
                  <a:pt x="883034" y="369922"/>
                </a:cubicBezTo>
                <a:cubicBezTo>
                  <a:pt x="883034" y="377215"/>
                  <a:pt x="877194" y="383779"/>
                  <a:pt x="870633" y="383779"/>
                </a:cubicBezTo>
                <a:cubicBezTo>
                  <a:pt x="863344" y="383779"/>
                  <a:pt x="856777" y="377215"/>
                  <a:pt x="856777" y="369922"/>
                </a:cubicBezTo>
                <a:cubicBezTo>
                  <a:pt x="856777" y="363359"/>
                  <a:pt x="863344" y="357525"/>
                  <a:pt x="870633" y="357525"/>
                </a:cubicBezTo>
                <a:close/>
                <a:moveTo>
                  <a:pt x="798346" y="357525"/>
                </a:moveTo>
                <a:cubicBezTo>
                  <a:pt x="806370" y="357525"/>
                  <a:pt x="812203" y="363359"/>
                  <a:pt x="812203" y="369922"/>
                </a:cubicBezTo>
                <a:cubicBezTo>
                  <a:pt x="812203" y="377215"/>
                  <a:pt x="806370" y="383779"/>
                  <a:pt x="798346" y="383779"/>
                </a:cubicBezTo>
                <a:cubicBezTo>
                  <a:pt x="792510" y="383779"/>
                  <a:pt x="785947" y="377215"/>
                  <a:pt x="785947" y="369922"/>
                </a:cubicBezTo>
                <a:cubicBezTo>
                  <a:pt x="785947" y="363359"/>
                  <a:pt x="792510" y="357525"/>
                  <a:pt x="798346" y="357525"/>
                </a:cubicBezTo>
                <a:close/>
                <a:moveTo>
                  <a:pt x="3654110" y="354153"/>
                </a:moveTo>
                <a:cubicBezTo>
                  <a:pt x="3661893" y="354153"/>
                  <a:pt x="3668898" y="360716"/>
                  <a:pt x="3668898" y="368738"/>
                </a:cubicBezTo>
                <a:cubicBezTo>
                  <a:pt x="3668898" y="376031"/>
                  <a:pt x="3661893" y="380407"/>
                  <a:pt x="3654110" y="380407"/>
                </a:cubicBezTo>
                <a:cubicBezTo>
                  <a:pt x="3645548" y="380407"/>
                  <a:pt x="3639322" y="376031"/>
                  <a:pt x="3639322" y="368738"/>
                </a:cubicBezTo>
                <a:cubicBezTo>
                  <a:pt x="3639322" y="360716"/>
                  <a:pt x="3645548" y="354153"/>
                  <a:pt x="3654110" y="354153"/>
                </a:cubicBezTo>
                <a:close/>
                <a:moveTo>
                  <a:pt x="3583280" y="354153"/>
                </a:moveTo>
                <a:cubicBezTo>
                  <a:pt x="3591064" y="354153"/>
                  <a:pt x="3598069" y="360716"/>
                  <a:pt x="3598069" y="368738"/>
                </a:cubicBezTo>
                <a:cubicBezTo>
                  <a:pt x="3598069" y="376031"/>
                  <a:pt x="3591064" y="380407"/>
                  <a:pt x="3583280" y="380407"/>
                </a:cubicBezTo>
                <a:cubicBezTo>
                  <a:pt x="3574718" y="380407"/>
                  <a:pt x="3568491" y="376031"/>
                  <a:pt x="3568491" y="368738"/>
                </a:cubicBezTo>
                <a:cubicBezTo>
                  <a:pt x="3568491" y="360716"/>
                  <a:pt x="3574718" y="354153"/>
                  <a:pt x="3583280" y="354153"/>
                </a:cubicBezTo>
                <a:close/>
                <a:moveTo>
                  <a:pt x="3512449" y="354153"/>
                </a:moveTo>
                <a:cubicBezTo>
                  <a:pt x="3520232" y="354153"/>
                  <a:pt x="3527237" y="360983"/>
                  <a:pt x="3527237" y="369330"/>
                </a:cubicBezTo>
                <a:cubicBezTo>
                  <a:pt x="3527237" y="376919"/>
                  <a:pt x="3520232" y="383749"/>
                  <a:pt x="3512449" y="383749"/>
                </a:cubicBezTo>
                <a:cubicBezTo>
                  <a:pt x="3503887" y="383749"/>
                  <a:pt x="3497661" y="376919"/>
                  <a:pt x="3497661" y="369330"/>
                </a:cubicBezTo>
                <a:cubicBezTo>
                  <a:pt x="3497661" y="360983"/>
                  <a:pt x="3503887" y="354153"/>
                  <a:pt x="3512449" y="354153"/>
                </a:cubicBezTo>
                <a:close/>
                <a:moveTo>
                  <a:pt x="3440686" y="354153"/>
                </a:moveTo>
                <a:cubicBezTo>
                  <a:pt x="3448708" y="354153"/>
                  <a:pt x="3453083" y="360983"/>
                  <a:pt x="3453083" y="369330"/>
                </a:cubicBezTo>
                <a:cubicBezTo>
                  <a:pt x="3453083" y="376919"/>
                  <a:pt x="3448708" y="383749"/>
                  <a:pt x="3440686" y="383749"/>
                </a:cubicBezTo>
                <a:cubicBezTo>
                  <a:pt x="3433393" y="383749"/>
                  <a:pt x="3426830" y="376919"/>
                  <a:pt x="3426830" y="369330"/>
                </a:cubicBezTo>
                <a:cubicBezTo>
                  <a:pt x="3426830" y="360983"/>
                  <a:pt x="3433393" y="354153"/>
                  <a:pt x="3440686" y="354153"/>
                </a:cubicBezTo>
                <a:close/>
                <a:moveTo>
                  <a:pt x="3369857" y="354153"/>
                </a:moveTo>
                <a:cubicBezTo>
                  <a:pt x="3376420" y="354153"/>
                  <a:pt x="3382254" y="360983"/>
                  <a:pt x="3382254" y="369330"/>
                </a:cubicBezTo>
                <a:cubicBezTo>
                  <a:pt x="3382254" y="376919"/>
                  <a:pt x="3376420" y="383749"/>
                  <a:pt x="3369857" y="383749"/>
                </a:cubicBezTo>
                <a:cubicBezTo>
                  <a:pt x="3362564" y="383749"/>
                  <a:pt x="3356001" y="376919"/>
                  <a:pt x="3356001" y="369330"/>
                </a:cubicBezTo>
                <a:cubicBezTo>
                  <a:pt x="3356001" y="360983"/>
                  <a:pt x="3362564" y="354153"/>
                  <a:pt x="3369857" y="354153"/>
                </a:cubicBezTo>
                <a:close/>
                <a:moveTo>
                  <a:pt x="3299097" y="354153"/>
                </a:moveTo>
                <a:cubicBezTo>
                  <a:pt x="3305662" y="354153"/>
                  <a:pt x="3311496" y="360983"/>
                  <a:pt x="3311496" y="369330"/>
                </a:cubicBezTo>
                <a:cubicBezTo>
                  <a:pt x="3311496" y="376919"/>
                  <a:pt x="3305662" y="383749"/>
                  <a:pt x="3299097" y="383749"/>
                </a:cubicBezTo>
                <a:cubicBezTo>
                  <a:pt x="3291804" y="383749"/>
                  <a:pt x="3285242" y="376919"/>
                  <a:pt x="3285242" y="369330"/>
                </a:cubicBezTo>
                <a:cubicBezTo>
                  <a:pt x="3285242" y="360983"/>
                  <a:pt x="3291804" y="354153"/>
                  <a:pt x="3299097" y="354153"/>
                </a:cubicBezTo>
                <a:close/>
                <a:moveTo>
                  <a:pt x="3226808" y="354153"/>
                </a:moveTo>
                <a:cubicBezTo>
                  <a:pt x="3234828" y="354153"/>
                  <a:pt x="3240664" y="360983"/>
                  <a:pt x="3240664" y="369330"/>
                </a:cubicBezTo>
                <a:cubicBezTo>
                  <a:pt x="3240664" y="376919"/>
                  <a:pt x="3234828" y="383749"/>
                  <a:pt x="3226808" y="383749"/>
                </a:cubicBezTo>
                <a:cubicBezTo>
                  <a:pt x="3220245" y="383749"/>
                  <a:pt x="3214410" y="376919"/>
                  <a:pt x="3214410" y="369330"/>
                </a:cubicBezTo>
                <a:cubicBezTo>
                  <a:pt x="3214410" y="360983"/>
                  <a:pt x="3220245" y="354153"/>
                  <a:pt x="3226808" y="354153"/>
                </a:cubicBezTo>
                <a:close/>
                <a:moveTo>
                  <a:pt x="3152605" y="354153"/>
                </a:moveTo>
                <a:cubicBezTo>
                  <a:pt x="3159898" y="354153"/>
                  <a:pt x="3166462" y="360983"/>
                  <a:pt x="3166462" y="369330"/>
                </a:cubicBezTo>
                <a:cubicBezTo>
                  <a:pt x="3166462" y="376919"/>
                  <a:pt x="3159898" y="383749"/>
                  <a:pt x="3152605" y="383749"/>
                </a:cubicBezTo>
                <a:cubicBezTo>
                  <a:pt x="3146040" y="383749"/>
                  <a:pt x="3140206" y="376919"/>
                  <a:pt x="3140206" y="369330"/>
                </a:cubicBezTo>
                <a:cubicBezTo>
                  <a:pt x="3140206" y="360983"/>
                  <a:pt x="3146040" y="354153"/>
                  <a:pt x="3152605" y="354153"/>
                </a:cubicBezTo>
                <a:close/>
                <a:moveTo>
                  <a:pt x="3081774" y="354153"/>
                </a:moveTo>
                <a:cubicBezTo>
                  <a:pt x="3089066" y="354153"/>
                  <a:pt x="3095627" y="360983"/>
                  <a:pt x="3095627" y="369330"/>
                </a:cubicBezTo>
                <a:cubicBezTo>
                  <a:pt x="3095627" y="376919"/>
                  <a:pt x="3089066" y="383749"/>
                  <a:pt x="3081774" y="383749"/>
                </a:cubicBezTo>
                <a:cubicBezTo>
                  <a:pt x="3073750" y="383749"/>
                  <a:pt x="3069375" y="376919"/>
                  <a:pt x="3069375" y="369330"/>
                </a:cubicBezTo>
                <a:cubicBezTo>
                  <a:pt x="3069375" y="360983"/>
                  <a:pt x="3073750" y="354153"/>
                  <a:pt x="3081774" y="354153"/>
                </a:cubicBezTo>
                <a:close/>
                <a:moveTo>
                  <a:pt x="3013715" y="354153"/>
                </a:moveTo>
                <a:cubicBezTo>
                  <a:pt x="3021307" y="354153"/>
                  <a:pt x="3028135" y="360983"/>
                  <a:pt x="3028135" y="369330"/>
                </a:cubicBezTo>
                <a:cubicBezTo>
                  <a:pt x="3028135" y="376919"/>
                  <a:pt x="3021307" y="383749"/>
                  <a:pt x="3013715" y="383749"/>
                </a:cubicBezTo>
                <a:cubicBezTo>
                  <a:pt x="3005368" y="383749"/>
                  <a:pt x="2998539" y="376919"/>
                  <a:pt x="2998539" y="369330"/>
                </a:cubicBezTo>
                <a:cubicBezTo>
                  <a:pt x="2998539" y="360983"/>
                  <a:pt x="3005368" y="354153"/>
                  <a:pt x="3013715" y="354153"/>
                </a:cubicBezTo>
                <a:close/>
                <a:moveTo>
                  <a:pt x="2942494" y="354153"/>
                </a:moveTo>
                <a:cubicBezTo>
                  <a:pt x="2951055" y="354153"/>
                  <a:pt x="2957288" y="360983"/>
                  <a:pt x="2957288" y="369330"/>
                </a:cubicBezTo>
                <a:cubicBezTo>
                  <a:pt x="2957288" y="376919"/>
                  <a:pt x="2951055" y="383749"/>
                  <a:pt x="2942494" y="383749"/>
                </a:cubicBezTo>
                <a:cubicBezTo>
                  <a:pt x="2934713" y="383749"/>
                  <a:pt x="2927708" y="376919"/>
                  <a:pt x="2927708" y="369330"/>
                </a:cubicBezTo>
                <a:cubicBezTo>
                  <a:pt x="2927708" y="360983"/>
                  <a:pt x="2934713" y="354153"/>
                  <a:pt x="2942494" y="354153"/>
                </a:cubicBezTo>
                <a:close/>
                <a:moveTo>
                  <a:pt x="2868293" y="354153"/>
                </a:moveTo>
                <a:cubicBezTo>
                  <a:pt x="2876858" y="354153"/>
                  <a:pt x="2883085" y="360983"/>
                  <a:pt x="2883085" y="369330"/>
                </a:cubicBezTo>
                <a:cubicBezTo>
                  <a:pt x="2883085" y="376919"/>
                  <a:pt x="2876858" y="383749"/>
                  <a:pt x="2868293" y="383749"/>
                </a:cubicBezTo>
                <a:cubicBezTo>
                  <a:pt x="2860512" y="383749"/>
                  <a:pt x="2853504" y="376919"/>
                  <a:pt x="2853504" y="369330"/>
                </a:cubicBezTo>
                <a:cubicBezTo>
                  <a:pt x="2853504" y="360983"/>
                  <a:pt x="2860512" y="354153"/>
                  <a:pt x="2868293" y="354153"/>
                </a:cubicBezTo>
                <a:close/>
                <a:moveTo>
                  <a:pt x="2796535" y="354153"/>
                </a:moveTo>
                <a:cubicBezTo>
                  <a:pt x="2804558" y="354153"/>
                  <a:pt x="2808932" y="360983"/>
                  <a:pt x="2808932" y="369330"/>
                </a:cubicBezTo>
                <a:cubicBezTo>
                  <a:pt x="2808932" y="376919"/>
                  <a:pt x="2804558" y="383749"/>
                  <a:pt x="2796535" y="383749"/>
                </a:cubicBezTo>
                <a:cubicBezTo>
                  <a:pt x="2789243" y="383749"/>
                  <a:pt x="2782678" y="376919"/>
                  <a:pt x="2782678" y="369330"/>
                </a:cubicBezTo>
                <a:cubicBezTo>
                  <a:pt x="2782678" y="360983"/>
                  <a:pt x="2789243" y="354153"/>
                  <a:pt x="2796535" y="354153"/>
                </a:cubicBezTo>
                <a:close/>
                <a:moveTo>
                  <a:pt x="2725695" y="354153"/>
                </a:moveTo>
                <a:cubicBezTo>
                  <a:pt x="2731532" y="354153"/>
                  <a:pt x="2738100" y="360983"/>
                  <a:pt x="2738100" y="369330"/>
                </a:cubicBezTo>
                <a:cubicBezTo>
                  <a:pt x="2738100" y="376919"/>
                  <a:pt x="2731532" y="383749"/>
                  <a:pt x="2725695" y="383749"/>
                </a:cubicBezTo>
                <a:cubicBezTo>
                  <a:pt x="2717681" y="383749"/>
                  <a:pt x="2711846" y="376919"/>
                  <a:pt x="2711846" y="369330"/>
                </a:cubicBezTo>
                <a:cubicBezTo>
                  <a:pt x="2711846" y="360983"/>
                  <a:pt x="2717681" y="354153"/>
                  <a:pt x="2725695" y="354153"/>
                </a:cubicBezTo>
                <a:close/>
                <a:moveTo>
                  <a:pt x="2653415" y="354153"/>
                </a:moveTo>
                <a:cubicBezTo>
                  <a:pt x="2660705" y="354153"/>
                  <a:pt x="2667270" y="360983"/>
                  <a:pt x="2667270" y="369330"/>
                </a:cubicBezTo>
                <a:cubicBezTo>
                  <a:pt x="2667270" y="376919"/>
                  <a:pt x="2660705" y="383749"/>
                  <a:pt x="2653415" y="383749"/>
                </a:cubicBezTo>
                <a:cubicBezTo>
                  <a:pt x="2646857" y="383749"/>
                  <a:pt x="2641021" y="376919"/>
                  <a:pt x="2641021" y="369330"/>
                </a:cubicBezTo>
                <a:cubicBezTo>
                  <a:pt x="2641021" y="360983"/>
                  <a:pt x="2646857" y="354153"/>
                  <a:pt x="2653415" y="354153"/>
                </a:cubicBezTo>
                <a:close/>
                <a:moveTo>
                  <a:pt x="2582583" y="354153"/>
                </a:moveTo>
                <a:cubicBezTo>
                  <a:pt x="2589875" y="354153"/>
                  <a:pt x="2596439" y="360983"/>
                  <a:pt x="2596439" y="369330"/>
                </a:cubicBezTo>
                <a:cubicBezTo>
                  <a:pt x="2596439" y="376919"/>
                  <a:pt x="2589875" y="383749"/>
                  <a:pt x="2582583" y="383749"/>
                </a:cubicBezTo>
                <a:cubicBezTo>
                  <a:pt x="2576019" y="383749"/>
                  <a:pt x="2570184" y="376919"/>
                  <a:pt x="2570184" y="369330"/>
                </a:cubicBezTo>
                <a:cubicBezTo>
                  <a:pt x="2570184" y="360983"/>
                  <a:pt x="2576019" y="354153"/>
                  <a:pt x="2582583" y="354153"/>
                </a:cubicBezTo>
                <a:close/>
                <a:moveTo>
                  <a:pt x="2511029" y="354153"/>
                </a:moveTo>
                <a:cubicBezTo>
                  <a:pt x="2519050" y="354153"/>
                  <a:pt x="2525613" y="360983"/>
                  <a:pt x="2525613" y="369330"/>
                </a:cubicBezTo>
                <a:cubicBezTo>
                  <a:pt x="2525613" y="376919"/>
                  <a:pt x="2519050" y="383749"/>
                  <a:pt x="2511029" y="383749"/>
                </a:cubicBezTo>
                <a:cubicBezTo>
                  <a:pt x="2503737" y="383749"/>
                  <a:pt x="2499361" y="376919"/>
                  <a:pt x="2499361" y="369330"/>
                </a:cubicBezTo>
                <a:cubicBezTo>
                  <a:pt x="2499361" y="360983"/>
                  <a:pt x="2503737" y="354153"/>
                  <a:pt x="2511029" y="354153"/>
                </a:cubicBezTo>
                <a:close/>
                <a:moveTo>
                  <a:pt x="2439946" y="354153"/>
                </a:moveTo>
                <a:cubicBezTo>
                  <a:pt x="2448505" y="354153"/>
                  <a:pt x="2454732" y="360983"/>
                  <a:pt x="2454732" y="369330"/>
                </a:cubicBezTo>
                <a:cubicBezTo>
                  <a:pt x="2454732" y="376919"/>
                  <a:pt x="2448505" y="383749"/>
                  <a:pt x="2439946" y="383749"/>
                </a:cubicBezTo>
                <a:cubicBezTo>
                  <a:pt x="2432160" y="383749"/>
                  <a:pt x="2425156" y="376919"/>
                  <a:pt x="2425156" y="369330"/>
                </a:cubicBezTo>
                <a:cubicBezTo>
                  <a:pt x="2425156" y="360983"/>
                  <a:pt x="2432160" y="354153"/>
                  <a:pt x="2439946" y="354153"/>
                </a:cubicBezTo>
                <a:close/>
                <a:moveTo>
                  <a:pt x="2369110" y="354153"/>
                </a:moveTo>
                <a:cubicBezTo>
                  <a:pt x="2377672" y="354153"/>
                  <a:pt x="2383899" y="360983"/>
                  <a:pt x="2383899" y="369330"/>
                </a:cubicBezTo>
                <a:cubicBezTo>
                  <a:pt x="2383899" y="376919"/>
                  <a:pt x="2377672" y="383749"/>
                  <a:pt x="2369110" y="383749"/>
                </a:cubicBezTo>
                <a:cubicBezTo>
                  <a:pt x="2361327" y="383749"/>
                  <a:pt x="2354319" y="376919"/>
                  <a:pt x="2354319" y="369330"/>
                </a:cubicBezTo>
                <a:cubicBezTo>
                  <a:pt x="2354319" y="360983"/>
                  <a:pt x="2361327" y="354153"/>
                  <a:pt x="2369110" y="354153"/>
                </a:cubicBezTo>
                <a:close/>
                <a:moveTo>
                  <a:pt x="2298280" y="354153"/>
                </a:moveTo>
                <a:cubicBezTo>
                  <a:pt x="2306842" y="354153"/>
                  <a:pt x="2313068" y="360983"/>
                  <a:pt x="2313068" y="369330"/>
                </a:cubicBezTo>
                <a:cubicBezTo>
                  <a:pt x="2313068" y="376919"/>
                  <a:pt x="2306842" y="383749"/>
                  <a:pt x="2298280" y="383749"/>
                </a:cubicBezTo>
                <a:cubicBezTo>
                  <a:pt x="2290497" y="383749"/>
                  <a:pt x="2283490" y="376919"/>
                  <a:pt x="2283490" y="369330"/>
                </a:cubicBezTo>
                <a:cubicBezTo>
                  <a:pt x="2283490" y="360983"/>
                  <a:pt x="2290497" y="354153"/>
                  <a:pt x="2298280" y="354153"/>
                </a:cubicBezTo>
                <a:close/>
                <a:moveTo>
                  <a:pt x="2226517" y="354153"/>
                </a:moveTo>
                <a:cubicBezTo>
                  <a:pt x="2234538" y="354153"/>
                  <a:pt x="2238914" y="360983"/>
                  <a:pt x="2238914" y="369330"/>
                </a:cubicBezTo>
                <a:cubicBezTo>
                  <a:pt x="2238914" y="376919"/>
                  <a:pt x="2234538" y="383749"/>
                  <a:pt x="2226517" y="383749"/>
                </a:cubicBezTo>
                <a:cubicBezTo>
                  <a:pt x="2218495" y="383749"/>
                  <a:pt x="2212658" y="376919"/>
                  <a:pt x="2212658" y="369330"/>
                </a:cubicBezTo>
                <a:cubicBezTo>
                  <a:pt x="2212658" y="360983"/>
                  <a:pt x="2218495" y="354153"/>
                  <a:pt x="2226517" y="354153"/>
                </a:cubicBezTo>
                <a:close/>
                <a:moveTo>
                  <a:pt x="2155683" y="354153"/>
                </a:moveTo>
                <a:cubicBezTo>
                  <a:pt x="2161519" y="354153"/>
                  <a:pt x="2168081" y="360983"/>
                  <a:pt x="2168081" y="369330"/>
                </a:cubicBezTo>
                <a:cubicBezTo>
                  <a:pt x="2168081" y="376919"/>
                  <a:pt x="2161519" y="383749"/>
                  <a:pt x="2155683" y="383749"/>
                </a:cubicBezTo>
                <a:cubicBezTo>
                  <a:pt x="2147663" y="383749"/>
                  <a:pt x="2141827" y="376919"/>
                  <a:pt x="2141827" y="369330"/>
                </a:cubicBezTo>
                <a:cubicBezTo>
                  <a:pt x="2141827" y="360983"/>
                  <a:pt x="2147663" y="354153"/>
                  <a:pt x="2155683" y="354153"/>
                </a:cubicBezTo>
                <a:close/>
                <a:moveTo>
                  <a:pt x="2084849" y="354153"/>
                </a:moveTo>
                <a:cubicBezTo>
                  <a:pt x="2090683" y="354153"/>
                  <a:pt x="2097248" y="360983"/>
                  <a:pt x="2097248" y="369330"/>
                </a:cubicBezTo>
                <a:cubicBezTo>
                  <a:pt x="2097248" y="376919"/>
                  <a:pt x="2090683" y="383749"/>
                  <a:pt x="2084849" y="383749"/>
                </a:cubicBezTo>
                <a:cubicBezTo>
                  <a:pt x="2076828" y="383749"/>
                  <a:pt x="2070994" y="376919"/>
                  <a:pt x="2070994" y="369330"/>
                </a:cubicBezTo>
                <a:cubicBezTo>
                  <a:pt x="2070994" y="360983"/>
                  <a:pt x="2076828" y="354153"/>
                  <a:pt x="2084849" y="354153"/>
                </a:cubicBezTo>
                <a:close/>
                <a:moveTo>
                  <a:pt x="2011835" y="354153"/>
                </a:moveTo>
                <a:cubicBezTo>
                  <a:pt x="2019855" y="354153"/>
                  <a:pt x="2026421" y="360983"/>
                  <a:pt x="2026421" y="369330"/>
                </a:cubicBezTo>
                <a:cubicBezTo>
                  <a:pt x="2026421" y="376919"/>
                  <a:pt x="2019855" y="383749"/>
                  <a:pt x="2011835" y="383749"/>
                </a:cubicBezTo>
                <a:cubicBezTo>
                  <a:pt x="2006000" y="383749"/>
                  <a:pt x="2000166" y="376919"/>
                  <a:pt x="2000166" y="369330"/>
                </a:cubicBezTo>
                <a:cubicBezTo>
                  <a:pt x="2000166" y="360983"/>
                  <a:pt x="2006000" y="354153"/>
                  <a:pt x="2011835" y="354153"/>
                </a:cubicBezTo>
                <a:close/>
                <a:moveTo>
                  <a:pt x="1938362" y="354153"/>
                </a:moveTo>
                <a:cubicBezTo>
                  <a:pt x="1946385" y="354153"/>
                  <a:pt x="1952222" y="360983"/>
                  <a:pt x="1952222" y="369330"/>
                </a:cubicBezTo>
                <a:cubicBezTo>
                  <a:pt x="1952222" y="376919"/>
                  <a:pt x="1946385" y="383749"/>
                  <a:pt x="1938362" y="383749"/>
                </a:cubicBezTo>
                <a:cubicBezTo>
                  <a:pt x="1932528" y="383749"/>
                  <a:pt x="1925968" y="376919"/>
                  <a:pt x="1925968" y="369330"/>
                </a:cubicBezTo>
                <a:cubicBezTo>
                  <a:pt x="1925968" y="360983"/>
                  <a:pt x="1932528" y="354153"/>
                  <a:pt x="1938362" y="354153"/>
                </a:cubicBezTo>
                <a:close/>
                <a:moveTo>
                  <a:pt x="1867527" y="354153"/>
                </a:moveTo>
                <a:cubicBezTo>
                  <a:pt x="1875550" y="354153"/>
                  <a:pt x="1881384" y="360983"/>
                  <a:pt x="1881384" y="369330"/>
                </a:cubicBezTo>
                <a:cubicBezTo>
                  <a:pt x="1881384" y="376919"/>
                  <a:pt x="1875550" y="383749"/>
                  <a:pt x="1867527" y="383749"/>
                </a:cubicBezTo>
                <a:cubicBezTo>
                  <a:pt x="1860235" y="383749"/>
                  <a:pt x="1855129" y="376919"/>
                  <a:pt x="1855129" y="369330"/>
                </a:cubicBezTo>
                <a:cubicBezTo>
                  <a:pt x="1855129" y="360983"/>
                  <a:pt x="1860235" y="354153"/>
                  <a:pt x="1867527" y="354153"/>
                </a:cubicBezTo>
                <a:close/>
                <a:moveTo>
                  <a:pt x="1225708" y="284879"/>
                </a:moveTo>
                <a:cubicBezTo>
                  <a:pt x="1233489" y="283322"/>
                  <a:pt x="1240493" y="290327"/>
                  <a:pt x="1240493" y="298111"/>
                </a:cubicBezTo>
                <a:cubicBezTo>
                  <a:pt x="1240493" y="306673"/>
                  <a:pt x="1233489" y="312900"/>
                  <a:pt x="1225708" y="312900"/>
                </a:cubicBezTo>
                <a:cubicBezTo>
                  <a:pt x="1217159" y="312900"/>
                  <a:pt x="1210931" y="306673"/>
                  <a:pt x="1210931" y="298111"/>
                </a:cubicBezTo>
                <a:cubicBezTo>
                  <a:pt x="1210931" y="290327"/>
                  <a:pt x="1217159" y="284879"/>
                  <a:pt x="1225708" y="284879"/>
                </a:cubicBezTo>
                <a:close/>
                <a:moveTo>
                  <a:pt x="3440686" y="283322"/>
                </a:moveTo>
                <a:cubicBezTo>
                  <a:pt x="3448708" y="283322"/>
                  <a:pt x="3453083" y="289885"/>
                  <a:pt x="3453083" y="297178"/>
                </a:cubicBezTo>
                <a:cubicBezTo>
                  <a:pt x="3453083" y="305200"/>
                  <a:pt x="3448708" y="309576"/>
                  <a:pt x="3440686" y="309576"/>
                </a:cubicBezTo>
                <a:cubicBezTo>
                  <a:pt x="3433393" y="309576"/>
                  <a:pt x="3426830" y="305200"/>
                  <a:pt x="3426830" y="297178"/>
                </a:cubicBezTo>
                <a:cubicBezTo>
                  <a:pt x="3426830" y="289885"/>
                  <a:pt x="3433393" y="283322"/>
                  <a:pt x="3440686" y="283322"/>
                </a:cubicBezTo>
                <a:close/>
                <a:moveTo>
                  <a:pt x="3369857" y="283322"/>
                </a:moveTo>
                <a:cubicBezTo>
                  <a:pt x="3376420" y="283322"/>
                  <a:pt x="3382254" y="289885"/>
                  <a:pt x="3382254" y="297178"/>
                </a:cubicBezTo>
                <a:cubicBezTo>
                  <a:pt x="3382254" y="305200"/>
                  <a:pt x="3376420" y="309576"/>
                  <a:pt x="3369857" y="309576"/>
                </a:cubicBezTo>
                <a:cubicBezTo>
                  <a:pt x="3362564" y="309576"/>
                  <a:pt x="3356001" y="305200"/>
                  <a:pt x="3356001" y="297178"/>
                </a:cubicBezTo>
                <a:cubicBezTo>
                  <a:pt x="3356001" y="289885"/>
                  <a:pt x="3362564" y="283322"/>
                  <a:pt x="3369857" y="283322"/>
                </a:cubicBezTo>
                <a:close/>
                <a:moveTo>
                  <a:pt x="3299100" y="283322"/>
                </a:moveTo>
                <a:cubicBezTo>
                  <a:pt x="3305662" y="283322"/>
                  <a:pt x="3311496" y="289885"/>
                  <a:pt x="3311496" y="297178"/>
                </a:cubicBezTo>
                <a:cubicBezTo>
                  <a:pt x="3311496" y="305200"/>
                  <a:pt x="3305662" y="309576"/>
                  <a:pt x="3299100" y="309576"/>
                </a:cubicBezTo>
                <a:cubicBezTo>
                  <a:pt x="3291804" y="309576"/>
                  <a:pt x="3285242" y="305200"/>
                  <a:pt x="3285242" y="297178"/>
                </a:cubicBezTo>
                <a:cubicBezTo>
                  <a:pt x="3285242" y="289885"/>
                  <a:pt x="3291804" y="283322"/>
                  <a:pt x="3299100" y="283322"/>
                </a:cubicBezTo>
                <a:close/>
                <a:moveTo>
                  <a:pt x="3226808" y="283322"/>
                </a:moveTo>
                <a:cubicBezTo>
                  <a:pt x="3234828" y="283322"/>
                  <a:pt x="3240664" y="289885"/>
                  <a:pt x="3240664" y="297178"/>
                </a:cubicBezTo>
                <a:cubicBezTo>
                  <a:pt x="3240664" y="305200"/>
                  <a:pt x="3234828" y="309576"/>
                  <a:pt x="3226808" y="309576"/>
                </a:cubicBezTo>
                <a:cubicBezTo>
                  <a:pt x="3220245" y="309576"/>
                  <a:pt x="3214410" y="305200"/>
                  <a:pt x="3214410" y="297178"/>
                </a:cubicBezTo>
                <a:cubicBezTo>
                  <a:pt x="3214410" y="289885"/>
                  <a:pt x="3220245" y="283322"/>
                  <a:pt x="3226808" y="283322"/>
                </a:cubicBezTo>
                <a:close/>
                <a:moveTo>
                  <a:pt x="3152605" y="283322"/>
                </a:moveTo>
                <a:cubicBezTo>
                  <a:pt x="3159898" y="283322"/>
                  <a:pt x="3166462" y="289885"/>
                  <a:pt x="3166462" y="297178"/>
                </a:cubicBezTo>
                <a:cubicBezTo>
                  <a:pt x="3166462" y="305200"/>
                  <a:pt x="3159898" y="309576"/>
                  <a:pt x="3152605" y="309576"/>
                </a:cubicBezTo>
                <a:cubicBezTo>
                  <a:pt x="3146041" y="309576"/>
                  <a:pt x="3140209" y="305200"/>
                  <a:pt x="3140209" y="297178"/>
                </a:cubicBezTo>
                <a:cubicBezTo>
                  <a:pt x="3140209" y="289885"/>
                  <a:pt x="3146041" y="283322"/>
                  <a:pt x="3152605" y="283322"/>
                </a:cubicBezTo>
                <a:close/>
                <a:moveTo>
                  <a:pt x="3081774" y="283322"/>
                </a:moveTo>
                <a:cubicBezTo>
                  <a:pt x="3089066" y="283322"/>
                  <a:pt x="3095628" y="289885"/>
                  <a:pt x="3095628" y="297178"/>
                </a:cubicBezTo>
                <a:cubicBezTo>
                  <a:pt x="3095628" y="305200"/>
                  <a:pt x="3089066" y="309576"/>
                  <a:pt x="3081774" y="309576"/>
                </a:cubicBezTo>
                <a:cubicBezTo>
                  <a:pt x="3073750" y="309576"/>
                  <a:pt x="3069375" y="305200"/>
                  <a:pt x="3069375" y="297178"/>
                </a:cubicBezTo>
                <a:cubicBezTo>
                  <a:pt x="3069375" y="289885"/>
                  <a:pt x="3073750" y="283322"/>
                  <a:pt x="3081774" y="283322"/>
                </a:cubicBezTo>
                <a:close/>
                <a:moveTo>
                  <a:pt x="3013717" y="283322"/>
                </a:moveTo>
                <a:cubicBezTo>
                  <a:pt x="3021307" y="283322"/>
                  <a:pt x="3028135" y="289885"/>
                  <a:pt x="3028135" y="297178"/>
                </a:cubicBezTo>
                <a:cubicBezTo>
                  <a:pt x="3028135" y="305200"/>
                  <a:pt x="3021307" y="309576"/>
                  <a:pt x="3013717" y="309576"/>
                </a:cubicBezTo>
                <a:cubicBezTo>
                  <a:pt x="3005371" y="309576"/>
                  <a:pt x="2998539" y="305200"/>
                  <a:pt x="2998539" y="297178"/>
                </a:cubicBezTo>
                <a:cubicBezTo>
                  <a:pt x="2998539" y="289885"/>
                  <a:pt x="3005371" y="283322"/>
                  <a:pt x="3013717" y="283322"/>
                </a:cubicBezTo>
                <a:close/>
                <a:moveTo>
                  <a:pt x="2942494" y="283322"/>
                </a:moveTo>
                <a:cubicBezTo>
                  <a:pt x="2951055" y="283322"/>
                  <a:pt x="2957288" y="290327"/>
                  <a:pt x="2957288" y="298111"/>
                </a:cubicBezTo>
                <a:cubicBezTo>
                  <a:pt x="2957288" y="306673"/>
                  <a:pt x="2951055" y="312900"/>
                  <a:pt x="2942494" y="312900"/>
                </a:cubicBezTo>
                <a:cubicBezTo>
                  <a:pt x="2934713" y="312900"/>
                  <a:pt x="2927711" y="306673"/>
                  <a:pt x="2927711" y="298111"/>
                </a:cubicBezTo>
                <a:cubicBezTo>
                  <a:pt x="2927711" y="290327"/>
                  <a:pt x="2934713" y="283322"/>
                  <a:pt x="2942494" y="283322"/>
                </a:cubicBezTo>
                <a:close/>
                <a:moveTo>
                  <a:pt x="2868293" y="283322"/>
                </a:moveTo>
                <a:cubicBezTo>
                  <a:pt x="2876858" y="283322"/>
                  <a:pt x="2883087" y="290327"/>
                  <a:pt x="2883087" y="298111"/>
                </a:cubicBezTo>
                <a:cubicBezTo>
                  <a:pt x="2883087" y="306673"/>
                  <a:pt x="2876858" y="312900"/>
                  <a:pt x="2868293" y="312900"/>
                </a:cubicBezTo>
                <a:cubicBezTo>
                  <a:pt x="2860512" y="312900"/>
                  <a:pt x="2853507" y="306673"/>
                  <a:pt x="2853507" y="298111"/>
                </a:cubicBezTo>
                <a:cubicBezTo>
                  <a:pt x="2853507" y="290327"/>
                  <a:pt x="2860512" y="283322"/>
                  <a:pt x="2868293" y="283322"/>
                </a:cubicBezTo>
                <a:close/>
                <a:moveTo>
                  <a:pt x="2796535" y="283322"/>
                </a:moveTo>
                <a:cubicBezTo>
                  <a:pt x="2804558" y="283322"/>
                  <a:pt x="2808934" y="290327"/>
                  <a:pt x="2808934" y="298111"/>
                </a:cubicBezTo>
                <a:cubicBezTo>
                  <a:pt x="2808934" y="306673"/>
                  <a:pt x="2804558" y="312900"/>
                  <a:pt x="2796535" y="312900"/>
                </a:cubicBezTo>
                <a:cubicBezTo>
                  <a:pt x="2789243" y="312900"/>
                  <a:pt x="2782678" y="306673"/>
                  <a:pt x="2782678" y="298111"/>
                </a:cubicBezTo>
                <a:cubicBezTo>
                  <a:pt x="2782678" y="290327"/>
                  <a:pt x="2789243" y="283322"/>
                  <a:pt x="2796535" y="283322"/>
                </a:cubicBezTo>
                <a:close/>
                <a:moveTo>
                  <a:pt x="2725698" y="283322"/>
                </a:moveTo>
                <a:cubicBezTo>
                  <a:pt x="2731532" y="283322"/>
                  <a:pt x="2738100" y="290327"/>
                  <a:pt x="2738100" y="298111"/>
                </a:cubicBezTo>
                <a:cubicBezTo>
                  <a:pt x="2738100" y="306673"/>
                  <a:pt x="2731532" y="312900"/>
                  <a:pt x="2725698" y="312900"/>
                </a:cubicBezTo>
                <a:cubicBezTo>
                  <a:pt x="2717681" y="312900"/>
                  <a:pt x="2711846" y="306673"/>
                  <a:pt x="2711846" y="298111"/>
                </a:cubicBezTo>
                <a:cubicBezTo>
                  <a:pt x="2711846" y="290327"/>
                  <a:pt x="2717681" y="283322"/>
                  <a:pt x="2725698" y="283322"/>
                </a:cubicBezTo>
                <a:close/>
                <a:moveTo>
                  <a:pt x="2653415" y="283322"/>
                </a:moveTo>
                <a:cubicBezTo>
                  <a:pt x="2660705" y="283322"/>
                  <a:pt x="2667270" y="290327"/>
                  <a:pt x="2667270" y="298111"/>
                </a:cubicBezTo>
                <a:cubicBezTo>
                  <a:pt x="2667270" y="306673"/>
                  <a:pt x="2660705" y="312900"/>
                  <a:pt x="2653415" y="312900"/>
                </a:cubicBezTo>
                <a:cubicBezTo>
                  <a:pt x="2646857" y="312900"/>
                  <a:pt x="2641021" y="306673"/>
                  <a:pt x="2641021" y="298111"/>
                </a:cubicBezTo>
                <a:cubicBezTo>
                  <a:pt x="2641021" y="290327"/>
                  <a:pt x="2646857" y="283322"/>
                  <a:pt x="2653415" y="283322"/>
                </a:cubicBezTo>
                <a:close/>
                <a:moveTo>
                  <a:pt x="2582583" y="283322"/>
                </a:moveTo>
                <a:cubicBezTo>
                  <a:pt x="2589875" y="283322"/>
                  <a:pt x="2596439" y="290327"/>
                  <a:pt x="2596439" y="298111"/>
                </a:cubicBezTo>
                <a:cubicBezTo>
                  <a:pt x="2596439" y="306673"/>
                  <a:pt x="2589875" y="312900"/>
                  <a:pt x="2582583" y="312900"/>
                </a:cubicBezTo>
                <a:cubicBezTo>
                  <a:pt x="2576019" y="312900"/>
                  <a:pt x="2570189" y="306673"/>
                  <a:pt x="2570189" y="298111"/>
                </a:cubicBezTo>
                <a:cubicBezTo>
                  <a:pt x="2570189" y="290327"/>
                  <a:pt x="2576019" y="283322"/>
                  <a:pt x="2582583" y="283322"/>
                </a:cubicBezTo>
                <a:close/>
                <a:moveTo>
                  <a:pt x="2511029" y="283322"/>
                </a:moveTo>
                <a:cubicBezTo>
                  <a:pt x="2519050" y="283322"/>
                  <a:pt x="2525613" y="290327"/>
                  <a:pt x="2525613" y="298111"/>
                </a:cubicBezTo>
                <a:cubicBezTo>
                  <a:pt x="2525613" y="306673"/>
                  <a:pt x="2519050" y="312900"/>
                  <a:pt x="2511029" y="312900"/>
                </a:cubicBezTo>
                <a:cubicBezTo>
                  <a:pt x="2503740" y="312900"/>
                  <a:pt x="2499361" y="306673"/>
                  <a:pt x="2499361" y="298111"/>
                </a:cubicBezTo>
                <a:cubicBezTo>
                  <a:pt x="2499361" y="290327"/>
                  <a:pt x="2503740" y="283322"/>
                  <a:pt x="2511029" y="283322"/>
                </a:cubicBezTo>
                <a:close/>
                <a:moveTo>
                  <a:pt x="2439946" y="283322"/>
                </a:moveTo>
                <a:cubicBezTo>
                  <a:pt x="2448505" y="283322"/>
                  <a:pt x="2454732" y="290327"/>
                  <a:pt x="2454732" y="298111"/>
                </a:cubicBezTo>
                <a:cubicBezTo>
                  <a:pt x="2454732" y="306673"/>
                  <a:pt x="2448505" y="312900"/>
                  <a:pt x="2439946" y="312900"/>
                </a:cubicBezTo>
                <a:cubicBezTo>
                  <a:pt x="2432160" y="312900"/>
                  <a:pt x="2425156" y="306673"/>
                  <a:pt x="2425156" y="298111"/>
                </a:cubicBezTo>
                <a:cubicBezTo>
                  <a:pt x="2425156" y="290327"/>
                  <a:pt x="2432160" y="283322"/>
                  <a:pt x="2439946" y="283322"/>
                </a:cubicBezTo>
                <a:close/>
                <a:moveTo>
                  <a:pt x="2369110" y="283322"/>
                </a:moveTo>
                <a:cubicBezTo>
                  <a:pt x="2377672" y="283322"/>
                  <a:pt x="2383899" y="290327"/>
                  <a:pt x="2383899" y="298111"/>
                </a:cubicBezTo>
                <a:cubicBezTo>
                  <a:pt x="2383899" y="306673"/>
                  <a:pt x="2377672" y="312900"/>
                  <a:pt x="2369110" y="312900"/>
                </a:cubicBezTo>
                <a:cubicBezTo>
                  <a:pt x="2361327" y="312900"/>
                  <a:pt x="2354319" y="306673"/>
                  <a:pt x="2354319" y="298111"/>
                </a:cubicBezTo>
                <a:cubicBezTo>
                  <a:pt x="2354319" y="290327"/>
                  <a:pt x="2361327" y="283322"/>
                  <a:pt x="2369110" y="283322"/>
                </a:cubicBezTo>
                <a:close/>
                <a:moveTo>
                  <a:pt x="2298280" y="283322"/>
                </a:moveTo>
                <a:cubicBezTo>
                  <a:pt x="2306842" y="283322"/>
                  <a:pt x="2313068" y="290327"/>
                  <a:pt x="2313068" y="298111"/>
                </a:cubicBezTo>
                <a:cubicBezTo>
                  <a:pt x="2313068" y="306673"/>
                  <a:pt x="2306842" y="312900"/>
                  <a:pt x="2298280" y="312900"/>
                </a:cubicBezTo>
                <a:cubicBezTo>
                  <a:pt x="2290497" y="312900"/>
                  <a:pt x="2283490" y="306673"/>
                  <a:pt x="2283490" y="298111"/>
                </a:cubicBezTo>
                <a:cubicBezTo>
                  <a:pt x="2283490" y="290327"/>
                  <a:pt x="2290497" y="283322"/>
                  <a:pt x="2298280" y="283322"/>
                </a:cubicBezTo>
                <a:close/>
                <a:moveTo>
                  <a:pt x="2226517" y="283322"/>
                </a:moveTo>
                <a:cubicBezTo>
                  <a:pt x="2234538" y="283322"/>
                  <a:pt x="2238914" y="290327"/>
                  <a:pt x="2238914" y="298111"/>
                </a:cubicBezTo>
                <a:cubicBezTo>
                  <a:pt x="2238914" y="306673"/>
                  <a:pt x="2234538" y="312900"/>
                  <a:pt x="2226517" y="312900"/>
                </a:cubicBezTo>
                <a:cubicBezTo>
                  <a:pt x="2218495" y="312900"/>
                  <a:pt x="2212658" y="306673"/>
                  <a:pt x="2212658" y="298111"/>
                </a:cubicBezTo>
                <a:cubicBezTo>
                  <a:pt x="2212658" y="290327"/>
                  <a:pt x="2218495" y="283322"/>
                  <a:pt x="2226517" y="283322"/>
                </a:cubicBezTo>
                <a:close/>
                <a:moveTo>
                  <a:pt x="2155683" y="283322"/>
                </a:moveTo>
                <a:cubicBezTo>
                  <a:pt x="2161519" y="283322"/>
                  <a:pt x="2168081" y="290327"/>
                  <a:pt x="2168081" y="298111"/>
                </a:cubicBezTo>
                <a:cubicBezTo>
                  <a:pt x="2168081" y="306673"/>
                  <a:pt x="2161519" y="312900"/>
                  <a:pt x="2155683" y="312900"/>
                </a:cubicBezTo>
                <a:cubicBezTo>
                  <a:pt x="2147663" y="312900"/>
                  <a:pt x="2141827" y="306673"/>
                  <a:pt x="2141827" y="298111"/>
                </a:cubicBezTo>
                <a:cubicBezTo>
                  <a:pt x="2141827" y="290327"/>
                  <a:pt x="2147663" y="283322"/>
                  <a:pt x="2155683" y="283322"/>
                </a:cubicBezTo>
                <a:close/>
                <a:moveTo>
                  <a:pt x="2084849" y="283322"/>
                </a:moveTo>
                <a:cubicBezTo>
                  <a:pt x="2090685" y="283322"/>
                  <a:pt x="2097248" y="290327"/>
                  <a:pt x="2097248" y="298111"/>
                </a:cubicBezTo>
                <a:cubicBezTo>
                  <a:pt x="2097248" y="306673"/>
                  <a:pt x="2090685" y="312900"/>
                  <a:pt x="2084849" y="312900"/>
                </a:cubicBezTo>
                <a:cubicBezTo>
                  <a:pt x="2076828" y="312900"/>
                  <a:pt x="2070994" y="306673"/>
                  <a:pt x="2070994" y="298111"/>
                </a:cubicBezTo>
                <a:cubicBezTo>
                  <a:pt x="2070994" y="290327"/>
                  <a:pt x="2076828" y="283322"/>
                  <a:pt x="2084849" y="283322"/>
                </a:cubicBezTo>
                <a:close/>
                <a:moveTo>
                  <a:pt x="2011835" y="283322"/>
                </a:moveTo>
                <a:cubicBezTo>
                  <a:pt x="2019855" y="283322"/>
                  <a:pt x="2026421" y="290327"/>
                  <a:pt x="2026421" y="298111"/>
                </a:cubicBezTo>
                <a:cubicBezTo>
                  <a:pt x="2026421" y="306673"/>
                  <a:pt x="2019855" y="312900"/>
                  <a:pt x="2011835" y="312900"/>
                </a:cubicBezTo>
                <a:cubicBezTo>
                  <a:pt x="2006002" y="312900"/>
                  <a:pt x="2000168" y="306673"/>
                  <a:pt x="2000168" y="298111"/>
                </a:cubicBezTo>
                <a:cubicBezTo>
                  <a:pt x="2000168" y="290327"/>
                  <a:pt x="2006002" y="283322"/>
                  <a:pt x="2011835" y="283322"/>
                </a:cubicBezTo>
                <a:close/>
                <a:moveTo>
                  <a:pt x="1938362" y="283322"/>
                </a:moveTo>
                <a:cubicBezTo>
                  <a:pt x="1946385" y="283322"/>
                  <a:pt x="1952222" y="290327"/>
                  <a:pt x="1952222" y="298111"/>
                </a:cubicBezTo>
                <a:cubicBezTo>
                  <a:pt x="1952222" y="306673"/>
                  <a:pt x="1946385" y="312900"/>
                  <a:pt x="1938362" y="312900"/>
                </a:cubicBezTo>
                <a:cubicBezTo>
                  <a:pt x="1932531" y="312900"/>
                  <a:pt x="1925968" y="306673"/>
                  <a:pt x="1925968" y="298111"/>
                </a:cubicBezTo>
                <a:cubicBezTo>
                  <a:pt x="1925968" y="290327"/>
                  <a:pt x="1932531" y="283322"/>
                  <a:pt x="1938362" y="283322"/>
                </a:cubicBezTo>
                <a:close/>
                <a:moveTo>
                  <a:pt x="1867527" y="283322"/>
                </a:moveTo>
                <a:cubicBezTo>
                  <a:pt x="1875550" y="283322"/>
                  <a:pt x="1881384" y="290327"/>
                  <a:pt x="1881384" y="298111"/>
                </a:cubicBezTo>
                <a:cubicBezTo>
                  <a:pt x="1881384" y="306673"/>
                  <a:pt x="1875550" y="312900"/>
                  <a:pt x="1867527" y="312900"/>
                </a:cubicBezTo>
                <a:cubicBezTo>
                  <a:pt x="1860235" y="312900"/>
                  <a:pt x="1855129" y="306673"/>
                  <a:pt x="1855129" y="298111"/>
                </a:cubicBezTo>
                <a:cubicBezTo>
                  <a:pt x="1855129" y="290327"/>
                  <a:pt x="1860235" y="283322"/>
                  <a:pt x="1867527" y="283322"/>
                </a:cubicBezTo>
                <a:close/>
                <a:moveTo>
                  <a:pt x="1799085" y="283322"/>
                </a:moveTo>
                <a:cubicBezTo>
                  <a:pt x="1807647" y="283322"/>
                  <a:pt x="1813876" y="290327"/>
                  <a:pt x="1813876" y="298111"/>
                </a:cubicBezTo>
                <a:cubicBezTo>
                  <a:pt x="1813876" y="306673"/>
                  <a:pt x="1807647" y="312900"/>
                  <a:pt x="1799085" y="312900"/>
                </a:cubicBezTo>
                <a:cubicBezTo>
                  <a:pt x="1790525" y="312900"/>
                  <a:pt x="1784300" y="306673"/>
                  <a:pt x="1784300" y="298111"/>
                </a:cubicBezTo>
                <a:cubicBezTo>
                  <a:pt x="1784300" y="290327"/>
                  <a:pt x="1790525" y="283322"/>
                  <a:pt x="1799085" y="283322"/>
                </a:cubicBezTo>
                <a:close/>
                <a:moveTo>
                  <a:pt x="1728262" y="283322"/>
                </a:moveTo>
                <a:cubicBezTo>
                  <a:pt x="1736825" y="283322"/>
                  <a:pt x="1743052" y="290327"/>
                  <a:pt x="1743052" y="298111"/>
                </a:cubicBezTo>
                <a:cubicBezTo>
                  <a:pt x="1743052" y="306673"/>
                  <a:pt x="1736825" y="312900"/>
                  <a:pt x="1728262" y="312900"/>
                </a:cubicBezTo>
                <a:cubicBezTo>
                  <a:pt x="1719697" y="312900"/>
                  <a:pt x="1713472" y="306673"/>
                  <a:pt x="1713472" y="298111"/>
                </a:cubicBezTo>
                <a:cubicBezTo>
                  <a:pt x="1713472" y="290327"/>
                  <a:pt x="1719697" y="283322"/>
                  <a:pt x="1728262" y="283322"/>
                </a:cubicBezTo>
                <a:close/>
                <a:moveTo>
                  <a:pt x="1656498" y="283322"/>
                </a:moveTo>
                <a:cubicBezTo>
                  <a:pt x="1663792" y="283322"/>
                  <a:pt x="1668897" y="290327"/>
                  <a:pt x="1668897" y="298111"/>
                </a:cubicBezTo>
                <a:cubicBezTo>
                  <a:pt x="1668897" y="306673"/>
                  <a:pt x="1663792" y="312900"/>
                  <a:pt x="1656498" y="312900"/>
                </a:cubicBezTo>
                <a:cubicBezTo>
                  <a:pt x="1648481" y="312900"/>
                  <a:pt x="1642650" y="306673"/>
                  <a:pt x="1642650" y="298111"/>
                </a:cubicBezTo>
                <a:cubicBezTo>
                  <a:pt x="1642650" y="290327"/>
                  <a:pt x="1648481" y="283322"/>
                  <a:pt x="1656498" y="283322"/>
                </a:cubicBezTo>
                <a:close/>
                <a:moveTo>
                  <a:pt x="1582299" y="283322"/>
                </a:moveTo>
                <a:cubicBezTo>
                  <a:pt x="1588131" y="283322"/>
                  <a:pt x="1594704" y="290327"/>
                  <a:pt x="1594704" y="298111"/>
                </a:cubicBezTo>
                <a:cubicBezTo>
                  <a:pt x="1594704" y="306673"/>
                  <a:pt x="1588131" y="312900"/>
                  <a:pt x="1582299" y="312900"/>
                </a:cubicBezTo>
                <a:cubicBezTo>
                  <a:pt x="1574277" y="312900"/>
                  <a:pt x="1568441" y="306673"/>
                  <a:pt x="1568441" y="298111"/>
                </a:cubicBezTo>
                <a:cubicBezTo>
                  <a:pt x="1568441" y="290327"/>
                  <a:pt x="1574277" y="283322"/>
                  <a:pt x="1582299" y="283322"/>
                </a:cubicBezTo>
                <a:close/>
                <a:moveTo>
                  <a:pt x="1512198" y="283322"/>
                </a:moveTo>
                <a:cubicBezTo>
                  <a:pt x="1518032" y="283322"/>
                  <a:pt x="1523865" y="290327"/>
                  <a:pt x="1523865" y="298111"/>
                </a:cubicBezTo>
                <a:cubicBezTo>
                  <a:pt x="1523865" y="306673"/>
                  <a:pt x="1518032" y="312900"/>
                  <a:pt x="1512198" y="312900"/>
                </a:cubicBezTo>
                <a:cubicBezTo>
                  <a:pt x="1504174" y="312900"/>
                  <a:pt x="1497612" y="306673"/>
                  <a:pt x="1497612" y="298111"/>
                </a:cubicBezTo>
                <a:cubicBezTo>
                  <a:pt x="1497612" y="290327"/>
                  <a:pt x="1504174" y="283322"/>
                  <a:pt x="1512198" y="283322"/>
                </a:cubicBezTo>
                <a:close/>
                <a:moveTo>
                  <a:pt x="1439173" y="283322"/>
                </a:moveTo>
                <a:cubicBezTo>
                  <a:pt x="1447191" y="283322"/>
                  <a:pt x="1453026" y="290327"/>
                  <a:pt x="1453026" y="298111"/>
                </a:cubicBezTo>
                <a:cubicBezTo>
                  <a:pt x="1453026" y="306673"/>
                  <a:pt x="1447191" y="312900"/>
                  <a:pt x="1439173" y="312900"/>
                </a:cubicBezTo>
                <a:cubicBezTo>
                  <a:pt x="1433336" y="312900"/>
                  <a:pt x="1426777" y="306673"/>
                  <a:pt x="1426777" y="298111"/>
                </a:cubicBezTo>
                <a:cubicBezTo>
                  <a:pt x="1426777" y="290327"/>
                  <a:pt x="1433336" y="283322"/>
                  <a:pt x="1439173" y="283322"/>
                </a:cubicBezTo>
                <a:close/>
                <a:moveTo>
                  <a:pt x="1368347" y="283322"/>
                </a:moveTo>
                <a:cubicBezTo>
                  <a:pt x="1376368" y="283322"/>
                  <a:pt x="1382200" y="290327"/>
                  <a:pt x="1382200" y="298111"/>
                </a:cubicBezTo>
                <a:cubicBezTo>
                  <a:pt x="1382200" y="306673"/>
                  <a:pt x="1376368" y="312900"/>
                  <a:pt x="1368347" y="312900"/>
                </a:cubicBezTo>
                <a:cubicBezTo>
                  <a:pt x="1362513" y="312900"/>
                  <a:pt x="1355949" y="306673"/>
                  <a:pt x="1355949" y="298111"/>
                </a:cubicBezTo>
                <a:cubicBezTo>
                  <a:pt x="1355949" y="290327"/>
                  <a:pt x="1362513" y="283322"/>
                  <a:pt x="1368347" y="283322"/>
                </a:cubicBezTo>
                <a:close/>
                <a:moveTo>
                  <a:pt x="1297518" y="283322"/>
                </a:moveTo>
                <a:cubicBezTo>
                  <a:pt x="1305540" y="283322"/>
                  <a:pt x="1311374" y="290327"/>
                  <a:pt x="1311374" y="298111"/>
                </a:cubicBezTo>
                <a:cubicBezTo>
                  <a:pt x="1311374" y="306673"/>
                  <a:pt x="1305540" y="312900"/>
                  <a:pt x="1297518" y="312900"/>
                </a:cubicBezTo>
                <a:cubicBezTo>
                  <a:pt x="1289498" y="312900"/>
                  <a:pt x="1285121" y="306673"/>
                  <a:pt x="1285121" y="298111"/>
                </a:cubicBezTo>
                <a:cubicBezTo>
                  <a:pt x="1285121" y="290327"/>
                  <a:pt x="1289498" y="283322"/>
                  <a:pt x="1297518" y="283322"/>
                </a:cubicBezTo>
                <a:close/>
                <a:moveTo>
                  <a:pt x="1154890" y="283322"/>
                </a:moveTo>
                <a:cubicBezTo>
                  <a:pt x="1162674" y="283322"/>
                  <a:pt x="1169683" y="288427"/>
                  <a:pt x="1169683" y="295719"/>
                </a:cubicBezTo>
                <a:cubicBezTo>
                  <a:pt x="1169683" y="303741"/>
                  <a:pt x="1162674" y="309576"/>
                  <a:pt x="1154890" y="309576"/>
                </a:cubicBezTo>
                <a:cubicBezTo>
                  <a:pt x="1146329" y="309576"/>
                  <a:pt x="1140101" y="303741"/>
                  <a:pt x="1140101" y="295719"/>
                </a:cubicBezTo>
                <a:cubicBezTo>
                  <a:pt x="1140101" y="288427"/>
                  <a:pt x="1146329" y="283322"/>
                  <a:pt x="1154890" y="283322"/>
                </a:cubicBezTo>
                <a:close/>
                <a:moveTo>
                  <a:pt x="1084059" y="283322"/>
                </a:moveTo>
                <a:cubicBezTo>
                  <a:pt x="1091842" y="283322"/>
                  <a:pt x="1098847" y="288427"/>
                  <a:pt x="1098847" y="295719"/>
                </a:cubicBezTo>
                <a:cubicBezTo>
                  <a:pt x="1098847" y="303741"/>
                  <a:pt x="1091842" y="309576"/>
                  <a:pt x="1084059" y="309576"/>
                </a:cubicBezTo>
                <a:cubicBezTo>
                  <a:pt x="1075503" y="309576"/>
                  <a:pt x="1069272" y="303741"/>
                  <a:pt x="1069272" y="295719"/>
                </a:cubicBezTo>
                <a:cubicBezTo>
                  <a:pt x="1069272" y="288427"/>
                  <a:pt x="1075503" y="283322"/>
                  <a:pt x="1084059" y="283322"/>
                </a:cubicBezTo>
                <a:close/>
                <a:moveTo>
                  <a:pt x="1013024" y="283322"/>
                </a:moveTo>
                <a:cubicBezTo>
                  <a:pt x="1020314" y="283322"/>
                  <a:pt x="1024691" y="288427"/>
                  <a:pt x="1024691" y="295719"/>
                </a:cubicBezTo>
                <a:cubicBezTo>
                  <a:pt x="1024691" y="303741"/>
                  <a:pt x="1020314" y="309576"/>
                  <a:pt x="1013024" y="309576"/>
                </a:cubicBezTo>
                <a:cubicBezTo>
                  <a:pt x="1005003" y="309576"/>
                  <a:pt x="998442" y="303741"/>
                  <a:pt x="998442" y="295719"/>
                </a:cubicBezTo>
                <a:cubicBezTo>
                  <a:pt x="998442" y="288427"/>
                  <a:pt x="1005003" y="283322"/>
                  <a:pt x="1013024" y="283322"/>
                </a:cubicBezTo>
                <a:close/>
                <a:moveTo>
                  <a:pt x="941467" y="283322"/>
                </a:moveTo>
                <a:cubicBezTo>
                  <a:pt x="948032" y="283322"/>
                  <a:pt x="953869" y="288427"/>
                  <a:pt x="953869" y="295719"/>
                </a:cubicBezTo>
                <a:cubicBezTo>
                  <a:pt x="953869" y="303741"/>
                  <a:pt x="948032" y="309576"/>
                  <a:pt x="941467" y="309576"/>
                </a:cubicBezTo>
                <a:cubicBezTo>
                  <a:pt x="934173" y="309576"/>
                  <a:pt x="927612" y="303741"/>
                  <a:pt x="927612" y="295719"/>
                </a:cubicBezTo>
                <a:cubicBezTo>
                  <a:pt x="927612" y="288427"/>
                  <a:pt x="934173" y="283322"/>
                  <a:pt x="941467" y="283322"/>
                </a:cubicBezTo>
                <a:close/>
                <a:moveTo>
                  <a:pt x="3299102" y="212492"/>
                </a:moveTo>
                <a:cubicBezTo>
                  <a:pt x="3305664" y="212492"/>
                  <a:pt x="3311499" y="219055"/>
                  <a:pt x="3311499" y="226348"/>
                </a:cubicBezTo>
                <a:cubicBezTo>
                  <a:pt x="3311499" y="232911"/>
                  <a:pt x="3305664" y="238746"/>
                  <a:pt x="3299102" y="238746"/>
                </a:cubicBezTo>
                <a:cubicBezTo>
                  <a:pt x="3291807" y="238746"/>
                  <a:pt x="3285245" y="232911"/>
                  <a:pt x="3285245" y="226348"/>
                </a:cubicBezTo>
                <a:cubicBezTo>
                  <a:pt x="3285245" y="219055"/>
                  <a:pt x="3291807" y="212492"/>
                  <a:pt x="3299102" y="212492"/>
                </a:cubicBezTo>
                <a:close/>
                <a:moveTo>
                  <a:pt x="3226811" y="212492"/>
                </a:moveTo>
                <a:cubicBezTo>
                  <a:pt x="3234831" y="212492"/>
                  <a:pt x="3240667" y="219055"/>
                  <a:pt x="3240667" y="226348"/>
                </a:cubicBezTo>
                <a:cubicBezTo>
                  <a:pt x="3240667" y="232911"/>
                  <a:pt x="3234831" y="238746"/>
                  <a:pt x="3226811" y="238746"/>
                </a:cubicBezTo>
                <a:cubicBezTo>
                  <a:pt x="3220250" y="238746"/>
                  <a:pt x="3214412" y="232911"/>
                  <a:pt x="3214412" y="226348"/>
                </a:cubicBezTo>
                <a:cubicBezTo>
                  <a:pt x="3214412" y="219055"/>
                  <a:pt x="3220250" y="212492"/>
                  <a:pt x="3226811" y="212492"/>
                </a:cubicBezTo>
                <a:close/>
                <a:moveTo>
                  <a:pt x="3152608" y="212492"/>
                </a:moveTo>
                <a:cubicBezTo>
                  <a:pt x="3159900" y="212492"/>
                  <a:pt x="3166462" y="219055"/>
                  <a:pt x="3166462" y="226348"/>
                </a:cubicBezTo>
                <a:cubicBezTo>
                  <a:pt x="3166462" y="232911"/>
                  <a:pt x="3159900" y="238746"/>
                  <a:pt x="3152608" y="238746"/>
                </a:cubicBezTo>
                <a:cubicBezTo>
                  <a:pt x="3146043" y="238746"/>
                  <a:pt x="3140211" y="232911"/>
                  <a:pt x="3140211" y="226348"/>
                </a:cubicBezTo>
                <a:cubicBezTo>
                  <a:pt x="3140211" y="219055"/>
                  <a:pt x="3146043" y="212492"/>
                  <a:pt x="3152608" y="212492"/>
                </a:cubicBezTo>
                <a:close/>
                <a:moveTo>
                  <a:pt x="3081775" y="212492"/>
                </a:moveTo>
                <a:cubicBezTo>
                  <a:pt x="3089069" y="212492"/>
                  <a:pt x="3095628" y="219055"/>
                  <a:pt x="3095628" y="226348"/>
                </a:cubicBezTo>
                <a:cubicBezTo>
                  <a:pt x="3095628" y="232911"/>
                  <a:pt x="3089069" y="238746"/>
                  <a:pt x="3081775" y="238746"/>
                </a:cubicBezTo>
                <a:cubicBezTo>
                  <a:pt x="3073753" y="238746"/>
                  <a:pt x="3069375" y="232911"/>
                  <a:pt x="3069375" y="226348"/>
                </a:cubicBezTo>
                <a:cubicBezTo>
                  <a:pt x="3069375" y="219055"/>
                  <a:pt x="3073753" y="212492"/>
                  <a:pt x="3081775" y="212492"/>
                </a:cubicBezTo>
                <a:close/>
                <a:moveTo>
                  <a:pt x="3013720" y="212492"/>
                </a:moveTo>
                <a:cubicBezTo>
                  <a:pt x="3021310" y="212492"/>
                  <a:pt x="3028140" y="219055"/>
                  <a:pt x="3028140" y="226348"/>
                </a:cubicBezTo>
                <a:cubicBezTo>
                  <a:pt x="3028140" y="232911"/>
                  <a:pt x="3021310" y="238746"/>
                  <a:pt x="3013720" y="238746"/>
                </a:cubicBezTo>
                <a:cubicBezTo>
                  <a:pt x="3005373" y="238746"/>
                  <a:pt x="2998542" y="234370"/>
                  <a:pt x="2998542" y="226348"/>
                </a:cubicBezTo>
                <a:cubicBezTo>
                  <a:pt x="2998542" y="219055"/>
                  <a:pt x="3005373" y="212492"/>
                  <a:pt x="3013720" y="212492"/>
                </a:cubicBezTo>
                <a:close/>
                <a:moveTo>
                  <a:pt x="2942497" y="212492"/>
                </a:moveTo>
                <a:cubicBezTo>
                  <a:pt x="2951061" y="212492"/>
                  <a:pt x="2957293" y="219055"/>
                  <a:pt x="2957293" y="226348"/>
                </a:cubicBezTo>
                <a:cubicBezTo>
                  <a:pt x="2957293" y="234370"/>
                  <a:pt x="2951061" y="238746"/>
                  <a:pt x="2942497" y="238746"/>
                </a:cubicBezTo>
                <a:cubicBezTo>
                  <a:pt x="2934719" y="238746"/>
                  <a:pt x="2927716" y="234370"/>
                  <a:pt x="2927716" y="226348"/>
                </a:cubicBezTo>
                <a:cubicBezTo>
                  <a:pt x="2927716" y="219055"/>
                  <a:pt x="2934719" y="212492"/>
                  <a:pt x="2942497" y="212492"/>
                </a:cubicBezTo>
                <a:close/>
                <a:moveTo>
                  <a:pt x="2867363" y="212492"/>
                </a:moveTo>
                <a:cubicBezTo>
                  <a:pt x="2875389" y="212492"/>
                  <a:pt x="2879765" y="219055"/>
                  <a:pt x="2879765" y="226348"/>
                </a:cubicBezTo>
                <a:cubicBezTo>
                  <a:pt x="2879765" y="234370"/>
                  <a:pt x="2875389" y="238746"/>
                  <a:pt x="2867363" y="238746"/>
                </a:cubicBezTo>
                <a:cubicBezTo>
                  <a:pt x="2860073" y="238746"/>
                  <a:pt x="2853510" y="234370"/>
                  <a:pt x="2853510" y="226348"/>
                </a:cubicBezTo>
                <a:cubicBezTo>
                  <a:pt x="2853510" y="219055"/>
                  <a:pt x="2860073" y="212492"/>
                  <a:pt x="2867363" y="212492"/>
                </a:cubicBezTo>
                <a:close/>
                <a:moveTo>
                  <a:pt x="2796538" y="212492"/>
                </a:moveTo>
                <a:cubicBezTo>
                  <a:pt x="2803103" y="212492"/>
                  <a:pt x="2808934" y="219055"/>
                  <a:pt x="2808934" y="226348"/>
                </a:cubicBezTo>
                <a:cubicBezTo>
                  <a:pt x="2808934" y="234370"/>
                  <a:pt x="2803103" y="238746"/>
                  <a:pt x="2796538" y="238746"/>
                </a:cubicBezTo>
                <a:cubicBezTo>
                  <a:pt x="2789246" y="238746"/>
                  <a:pt x="2782680" y="234370"/>
                  <a:pt x="2782680" y="226348"/>
                </a:cubicBezTo>
                <a:cubicBezTo>
                  <a:pt x="2782680" y="219055"/>
                  <a:pt x="2789246" y="212492"/>
                  <a:pt x="2796538" y="212492"/>
                </a:cubicBezTo>
                <a:close/>
                <a:moveTo>
                  <a:pt x="2725698" y="212492"/>
                </a:moveTo>
                <a:cubicBezTo>
                  <a:pt x="2731538" y="212492"/>
                  <a:pt x="2738102" y="219055"/>
                  <a:pt x="2738102" y="226348"/>
                </a:cubicBezTo>
                <a:cubicBezTo>
                  <a:pt x="2738102" y="234370"/>
                  <a:pt x="2731538" y="238746"/>
                  <a:pt x="2725698" y="238746"/>
                </a:cubicBezTo>
                <a:cubicBezTo>
                  <a:pt x="2717686" y="238746"/>
                  <a:pt x="2711852" y="234370"/>
                  <a:pt x="2711852" y="226348"/>
                </a:cubicBezTo>
                <a:cubicBezTo>
                  <a:pt x="2711852" y="219055"/>
                  <a:pt x="2717686" y="212492"/>
                  <a:pt x="2725698" y="212492"/>
                </a:cubicBezTo>
                <a:close/>
                <a:moveTo>
                  <a:pt x="2653420" y="212492"/>
                </a:moveTo>
                <a:cubicBezTo>
                  <a:pt x="2660711" y="212492"/>
                  <a:pt x="2667273" y="219055"/>
                  <a:pt x="2667273" y="226348"/>
                </a:cubicBezTo>
                <a:cubicBezTo>
                  <a:pt x="2667273" y="234370"/>
                  <a:pt x="2660711" y="238746"/>
                  <a:pt x="2653420" y="238746"/>
                </a:cubicBezTo>
                <a:cubicBezTo>
                  <a:pt x="2646857" y="238746"/>
                  <a:pt x="2641021" y="234370"/>
                  <a:pt x="2641021" y="226348"/>
                </a:cubicBezTo>
                <a:cubicBezTo>
                  <a:pt x="2641021" y="219055"/>
                  <a:pt x="2646857" y="212492"/>
                  <a:pt x="2653420" y="212492"/>
                </a:cubicBezTo>
                <a:close/>
                <a:moveTo>
                  <a:pt x="2582586" y="212492"/>
                </a:moveTo>
                <a:cubicBezTo>
                  <a:pt x="2589878" y="212492"/>
                  <a:pt x="2596439" y="219055"/>
                  <a:pt x="2596439" y="226348"/>
                </a:cubicBezTo>
                <a:cubicBezTo>
                  <a:pt x="2596439" y="234370"/>
                  <a:pt x="2589878" y="238746"/>
                  <a:pt x="2582586" y="238746"/>
                </a:cubicBezTo>
                <a:cubicBezTo>
                  <a:pt x="2576024" y="238746"/>
                  <a:pt x="2570189" y="234370"/>
                  <a:pt x="2570189" y="226348"/>
                </a:cubicBezTo>
                <a:cubicBezTo>
                  <a:pt x="2570189" y="219055"/>
                  <a:pt x="2576024" y="212492"/>
                  <a:pt x="2582586" y="212492"/>
                </a:cubicBezTo>
                <a:close/>
                <a:moveTo>
                  <a:pt x="2511029" y="212492"/>
                </a:moveTo>
                <a:cubicBezTo>
                  <a:pt x="2519052" y="212492"/>
                  <a:pt x="2525616" y="219055"/>
                  <a:pt x="2525616" y="226348"/>
                </a:cubicBezTo>
                <a:cubicBezTo>
                  <a:pt x="2525616" y="234370"/>
                  <a:pt x="2519052" y="238746"/>
                  <a:pt x="2511029" y="238746"/>
                </a:cubicBezTo>
                <a:cubicBezTo>
                  <a:pt x="2503740" y="238746"/>
                  <a:pt x="2499364" y="234370"/>
                  <a:pt x="2499364" y="226348"/>
                </a:cubicBezTo>
                <a:cubicBezTo>
                  <a:pt x="2499364" y="219055"/>
                  <a:pt x="2503740" y="212492"/>
                  <a:pt x="2511029" y="212492"/>
                </a:cubicBezTo>
                <a:close/>
                <a:moveTo>
                  <a:pt x="2439946" y="212492"/>
                </a:moveTo>
                <a:cubicBezTo>
                  <a:pt x="2448505" y="212492"/>
                  <a:pt x="2454732" y="219055"/>
                  <a:pt x="2454732" y="226348"/>
                </a:cubicBezTo>
                <a:cubicBezTo>
                  <a:pt x="2454732" y="234370"/>
                  <a:pt x="2448505" y="238746"/>
                  <a:pt x="2439946" y="238746"/>
                </a:cubicBezTo>
                <a:cubicBezTo>
                  <a:pt x="2432163" y="238746"/>
                  <a:pt x="2425156" y="234370"/>
                  <a:pt x="2425156" y="226348"/>
                </a:cubicBezTo>
                <a:cubicBezTo>
                  <a:pt x="2425156" y="219055"/>
                  <a:pt x="2432163" y="212492"/>
                  <a:pt x="2439946" y="212492"/>
                </a:cubicBezTo>
                <a:close/>
                <a:moveTo>
                  <a:pt x="2369110" y="212492"/>
                </a:moveTo>
                <a:cubicBezTo>
                  <a:pt x="2377672" y="212492"/>
                  <a:pt x="2383900" y="219055"/>
                  <a:pt x="2383900" y="226348"/>
                </a:cubicBezTo>
                <a:cubicBezTo>
                  <a:pt x="2383900" y="234370"/>
                  <a:pt x="2377672" y="238746"/>
                  <a:pt x="2369110" y="238746"/>
                </a:cubicBezTo>
                <a:cubicBezTo>
                  <a:pt x="2361329" y="238746"/>
                  <a:pt x="2354323" y="234370"/>
                  <a:pt x="2354323" y="226348"/>
                </a:cubicBezTo>
                <a:cubicBezTo>
                  <a:pt x="2354323" y="219055"/>
                  <a:pt x="2361329" y="212492"/>
                  <a:pt x="2369110" y="212492"/>
                </a:cubicBezTo>
                <a:close/>
                <a:moveTo>
                  <a:pt x="2298283" y="212492"/>
                </a:moveTo>
                <a:cubicBezTo>
                  <a:pt x="2306842" y="212492"/>
                  <a:pt x="2313070" y="219497"/>
                  <a:pt x="2313070" y="227280"/>
                </a:cubicBezTo>
                <a:cubicBezTo>
                  <a:pt x="2313070" y="235842"/>
                  <a:pt x="2306842" y="242069"/>
                  <a:pt x="2298283" y="242069"/>
                </a:cubicBezTo>
                <a:cubicBezTo>
                  <a:pt x="2290497" y="242069"/>
                  <a:pt x="2283493" y="235842"/>
                  <a:pt x="2283493" y="227280"/>
                </a:cubicBezTo>
                <a:cubicBezTo>
                  <a:pt x="2283493" y="219497"/>
                  <a:pt x="2290497" y="212492"/>
                  <a:pt x="2298283" y="212492"/>
                </a:cubicBezTo>
                <a:close/>
                <a:moveTo>
                  <a:pt x="2226517" y="212492"/>
                </a:moveTo>
                <a:cubicBezTo>
                  <a:pt x="2234540" y="212492"/>
                  <a:pt x="2238916" y="219497"/>
                  <a:pt x="2238916" y="227280"/>
                </a:cubicBezTo>
                <a:cubicBezTo>
                  <a:pt x="2238916" y="235842"/>
                  <a:pt x="2234540" y="242069"/>
                  <a:pt x="2226517" y="242069"/>
                </a:cubicBezTo>
                <a:cubicBezTo>
                  <a:pt x="2218495" y="242069"/>
                  <a:pt x="2212659" y="235842"/>
                  <a:pt x="2212659" y="227280"/>
                </a:cubicBezTo>
                <a:cubicBezTo>
                  <a:pt x="2212659" y="219497"/>
                  <a:pt x="2218495" y="212492"/>
                  <a:pt x="2226517" y="212492"/>
                </a:cubicBezTo>
                <a:close/>
                <a:moveTo>
                  <a:pt x="2155683" y="212492"/>
                </a:moveTo>
                <a:cubicBezTo>
                  <a:pt x="2161519" y="212492"/>
                  <a:pt x="2168081" y="219497"/>
                  <a:pt x="2168081" y="227280"/>
                </a:cubicBezTo>
                <a:cubicBezTo>
                  <a:pt x="2168081" y="235842"/>
                  <a:pt x="2161519" y="242069"/>
                  <a:pt x="2155683" y="242069"/>
                </a:cubicBezTo>
                <a:cubicBezTo>
                  <a:pt x="2147663" y="242069"/>
                  <a:pt x="2141827" y="235842"/>
                  <a:pt x="2141827" y="227280"/>
                </a:cubicBezTo>
                <a:cubicBezTo>
                  <a:pt x="2141827" y="219497"/>
                  <a:pt x="2147663" y="212492"/>
                  <a:pt x="2155683" y="212492"/>
                </a:cubicBezTo>
                <a:close/>
                <a:moveTo>
                  <a:pt x="2084851" y="212492"/>
                </a:moveTo>
                <a:cubicBezTo>
                  <a:pt x="2090686" y="212492"/>
                  <a:pt x="2097249" y="219497"/>
                  <a:pt x="2097249" y="227280"/>
                </a:cubicBezTo>
                <a:cubicBezTo>
                  <a:pt x="2097249" y="235842"/>
                  <a:pt x="2090686" y="242069"/>
                  <a:pt x="2084851" y="242069"/>
                </a:cubicBezTo>
                <a:cubicBezTo>
                  <a:pt x="2076829" y="242069"/>
                  <a:pt x="2070995" y="235842"/>
                  <a:pt x="2070995" y="227280"/>
                </a:cubicBezTo>
                <a:cubicBezTo>
                  <a:pt x="2070995" y="219497"/>
                  <a:pt x="2076829" y="212492"/>
                  <a:pt x="2084851" y="212492"/>
                </a:cubicBezTo>
                <a:close/>
                <a:moveTo>
                  <a:pt x="2011835" y="212492"/>
                </a:moveTo>
                <a:cubicBezTo>
                  <a:pt x="2019855" y="212492"/>
                  <a:pt x="2026421" y="219497"/>
                  <a:pt x="2026421" y="227280"/>
                </a:cubicBezTo>
                <a:cubicBezTo>
                  <a:pt x="2026421" y="235842"/>
                  <a:pt x="2019855" y="242069"/>
                  <a:pt x="2011835" y="242069"/>
                </a:cubicBezTo>
                <a:cubicBezTo>
                  <a:pt x="2006003" y="242069"/>
                  <a:pt x="2000168" y="235842"/>
                  <a:pt x="2000168" y="227280"/>
                </a:cubicBezTo>
                <a:cubicBezTo>
                  <a:pt x="2000168" y="219497"/>
                  <a:pt x="2006003" y="212492"/>
                  <a:pt x="2011835" y="212492"/>
                </a:cubicBezTo>
                <a:close/>
                <a:moveTo>
                  <a:pt x="1938362" y="212492"/>
                </a:moveTo>
                <a:cubicBezTo>
                  <a:pt x="1946388" y="212492"/>
                  <a:pt x="1952222" y="219497"/>
                  <a:pt x="1952222" y="227280"/>
                </a:cubicBezTo>
                <a:cubicBezTo>
                  <a:pt x="1952222" y="235842"/>
                  <a:pt x="1946388" y="242069"/>
                  <a:pt x="1938362" y="242069"/>
                </a:cubicBezTo>
                <a:cubicBezTo>
                  <a:pt x="1932531" y="242069"/>
                  <a:pt x="1925971" y="235842"/>
                  <a:pt x="1925971" y="227280"/>
                </a:cubicBezTo>
                <a:cubicBezTo>
                  <a:pt x="1925971" y="219497"/>
                  <a:pt x="1931072" y="212492"/>
                  <a:pt x="1938362" y="212492"/>
                </a:cubicBezTo>
                <a:close/>
                <a:moveTo>
                  <a:pt x="1867530" y="212492"/>
                </a:moveTo>
                <a:cubicBezTo>
                  <a:pt x="1875550" y="212492"/>
                  <a:pt x="1881387" y="219497"/>
                  <a:pt x="1881387" y="227280"/>
                </a:cubicBezTo>
                <a:cubicBezTo>
                  <a:pt x="1881387" y="235842"/>
                  <a:pt x="1875550" y="242069"/>
                  <a:pt x="1867530" y="242069"/>
                </a:cubicBezTo>
                <a:cubicBezTo>
                  <a:pt x="1860238" y="242069"/>
                  <a:pt x="1855129" y="235842"/>
                  <a:pt x="1855129" y="227280"/>
                </a:cubicBezTo>
                <a:cubicBezTo>
                  <a:pt x="1855129" y="219497"/>
                  <a:pt x="1860238" y="212492"/>
                  <a:pt x="1867530" y="212492"/>
                </a:cubicBezTo>
                <a:close/>
                <a:moveTo>
                  <a:pt x="1799087" y="212492"/>
                </a:moveTo>
                <a:cubicBezTo>
                  <a:pt x="1807649" y="212492"/>
                  <a:pt x="1813879" y="219497"/>
                  <a:pt x="1813879" y="227280"/>
                </a:cubicBezTo>
                <a:cubicBezTo>
                  <a:pt x="1813879" y="235842"/>
                  <a:pt x="1807649" y="242069"/>
                  <a:pt x="1799087" y="242069"/>
                </a:cubicBezTo>
                <a:cubicBezTo>
                  <a:pt x="1790527" y="242069"/>
                  <a:pt x="1784303" y="235842"/>
                  <a:pt x="1784303" y="227280"/>
                </a:cubicBezTo>
                <a:cubicBezTo>
                  <a:pt x="1784303" y="219497"/>
                  <a:pt x="1790527" y="212492"/>
                  <a:pt x="1799087" y="212492"/>
                </a:cubicBezTo>
                <a:close/>
                <a:moveTo>
                  <a:pt x="1728262" y="212492"/>
                </a:moveTo>
                <a:cubicBezTo>
                  <a:pt x="1736828" y="212492"/>
                  <a:pt x="1743052" y="219497"/>
                  <a:pt x="1743052" y="227280"/>
                </a:cubicBezTo>
                <a:cubicBezTo>
                  <a:pt x="1743052" y="235842"/>
                  <a:pt x="1736828" y="242069"/>
                  <a:pt x="1728262" y="242069"/>
                </a:cubicBezTo>
                <a:cubicBezTo>
                  <a:pt x="1719700" y="242069"/>
                  <a:pt x="1713472" y="235842"/>
                  <a:pt x="1713472" y="227280"/>
                </a:cubicBezTo>
                <a:cubicBezTo>
                  <a:pt x="1713472" y="219497"/>
                  <a:pt x="1719700" y="212492"/>
                  <a:pt x="1728262" y="212492"/>
                </a:cubicBezTo>
                <a:close/>
                <a:moveTo>
                  <a:pt x="1656498" y="212492"/>
                </a:moveTo>
                <a:cubicBezTo>
                  <a:pt x="1663792" y="212492"/>
                  <a:pt x="1668900" y="219497"/>
                  <a:pt x="1668900" y="227280"/>
                </a:cubicBezTo>
                <a:cubicBezTo>
                  <a:pt x="1668900" y="235842"/>
                  <a:pt x="1663792" y="242069"/>
                  <a:pt x="1656498" y="242069"/>
                </a:cubicBezTo>
                <a:cubicBezTo>
                  <a:pt x="1648481" y="242069"/>
                  <a:pt x="1642655" y="235842"/>
                  <a:pt x="1642655" y="227280"/>
                </a:cubicBezTo>
                <a:cubicBezTo>
                  <a:pt x="1642655" y="219497"/>
                  <a:pt x="1648481" y="212492"/>
                  <a:pt x="1656498" y="212492"/>
                </a:cubicBezTo>
                <a:close/>
                <a:moveTo>
                  <a:pt x="1582299" y="212492"/>
                </a:moveTo>
                <a:cubicBezTo>
                  <a:pt x="1588134" y="212492"/>
                  <a:pt x="1594704" y="219497"/>
                  <a:pt x="1594704" y="227280"/>
                </a:cubicBezTo>
                <a:cubicBezTo>
                  <a:pt x="1594704" y="235842"/>
                  <a:pt x="1588134" y="242069"/>
                  <a:pt x="1582299" y="242069"/>
                </a:cubicBezTo>
                <a:cubicBezTo>
                  <a:pt x="1574277" y="242069"/>
                  <a:pt x="1568441" y="235842"/>
                  <a:pt x="1568441" y="227280"/>
                </a:cubicBezTo>
                <a:cubicBezTo>
                  <a:pt x="1568441" y="219497"/>
                  <a:pt x="1574277" y="212492"/>
                  <a:pt x="1582299" y="212492"/>
                </a:cubicBezTo>
                <a:close/>
                <a:moveTo>
                  <a:pt x="1512198" y="212492"/>
                </a:moveTo>
                <a:cubicBezTo>
                  <a:pt x="1518035" y="212492"/>
                  <a:pt x="1523867" y="219497"/>
                  <a:pt x="1523867" y="227280"/>
                </a:cubicBezTo>
                <a:cubicBezTo>
                  <a:pt x="1523867" y="235842"/>
                  <a:pt x="1518035" y="242069"/>
                  <a:pt x="1512198" y="242069"/>
                </a:cubicBezTo>
                <a:cubicBezTo>
                  <a:pt x="1504174" y="242069"/>
                  <a:pt x="1497612" y="235842"/>
                  <a:pt x="1497612" y="227280"/>
                </a:cubicBezTo>
                <a:cubicBezTo>
                  <a:pt x="1497612" y="219497"/>
                  <a:pt x="1504174" y="212492"/>
                  <a:pt x="1512198" y="212492"/>
                </a:cubicBezTo>
                <a:close/>
                <a:moveTo>
                  <a:pt x="1439173" y="212492"/>
                </a:moveTo>
                <a:cubicBezTo>
                  <a:pt x="1447191" y="212492"/>
                  <a:pt x="1453026" y="219497"/>
                  <a:pt x="1453026" y="227280"/>
                </a:cubicBezTo>
                <a:cubicBezTo>
                  <a:pt x="1453026" y="235842"/>
                  <a:pt x="1447191" y="242069"/>
                  <a:pt x="1439173" y="242069"/>
                </a:cubicBezTo>
                <a:cubicBezTo>
                  <a:pt x="1433339" y="242069"/>
                  <a:pt x="1426777" y="235842"/>
                  <a:pt x="1426777" y="227280"/>
                </a:cubicBezTo>
                <a:cubicBezTo>
                  <a:pt x="1426777" y="219497"/>
                  <a:pt x="1433339" y="212492"/>
                  <a:pt x="1439173" y="212492"/>
                </a:cubicBezTo>
                <a:close/>
                <a:moveTo>
                  <a:pt x="1368349" y="212492"/>
                </a:moveTo>
                <a:cubicBezTo>
                  <a:pt x="1376368" y="212492"/>
                  <a:pt x="1382203" y="219497"/>
                  <a:pt x="1382203" y="227280"/>
                </a:cubicBezTo>
                <a:cubicBezTo>
                  <a:pt x="1382203" y="235842"/>
                  <a:pt x="1376368" y="242069"/>
                  <a:pt x="1368349" y="242069"/>
                </a:cubicBezTo>
                <a:cubicBezTo>
                  <a:pt x="1362513" y="242069"/>
                  <a:pt x="1355950" y="235842"/>
                  <a:pt x="1355950" y="227280"/>
                </a:cubicBezTo>
                <a:cubicBezTo>
                  <a:pt x="1355950" y="219497"/>
                  <a:pt x="1362513" y="212492"/>
                  <a:pt x="1368349" y="212492"/>
                </a:cubicBezTo>
                <a:close/>
                <a:moveTo>
                  <a:pt x="1297520" y="212492"/>
                </a:moveTo>
                <a:cubicBezTo>
                  <a:pt x="1305540" y="212492"/>
                  <a:pt x="1311374" y="219497"/>
                  <a:pt x="1311374" y="227280"/>
                </a:cubicBezTo>
                <a:cubicBezTo>
                  <a:pt x="1311374" y="235842"/>
                  <a:pt x="1305540" y="242069"/>
                  <a:pt x="1297520" y="242069"/>
                </a:cubicBezTo>
                <a:cubicBezTo>
                  <a:pt x="1289498" y="242069"/>
                  <a:pt x="1285121" y="235842"/>
                  <a:pt x="1285121" y="227280"/>
                </a:cubicBezTo>
                <a:cubicBezTo>
                  <a:pt x="1285121" y="219497"/>
                  <a:pt x="1289498" y="212492"/>
                  <a:pt x="1297520" y="212492"/>
                </a:cubicBezTo>
                <a:close/>
                <a:moveTo>
                  <a:pt x="1225708" y="212492"/>
                </a:moveTo>
                <a:cubicBezTo>
                  <a:pt x="1233489" y="212492"/>
                  <a:pt x="1240496" y="219497"/>
                  <a:pt x="1240496" y="227280"/>
                </a:cubicBezTo>
                <a:cubicBezTo>
                  <a:pt x="1240496" y="235842"/>
                  <a:pt x="1233489" y="242069"/>
                  <a:pt x="1225708" y="242069"/>
                </a:cubicBezTo>
                <a:cubicBezTo>
                  <a:pt x="1217159" y="242069"/>
                  <a:pt x="1210934" y="235842"/>
                  <a:pt x="1210934" y="227280"/>
                </a:cubicBezTo>
                <a:cubicBezTo>
                  <a:pt x="1210934" y="219497"/>
                  <a:pt x="1217159" y="212492"/>
                  <a:pt x="1225708" y="212492"/>
                </a:cubicBezTo>
                <a:close/>
                <a:moveTo>
                  <a:pt x="1154891" y="212492"/>
                </a:moveTo>
                <a:cubicBezTo>
                  <a:pt x="1162674" y="212492"/>
                  <a:pt x="1169683" y="219497"/>
                  <a:pt x="1169683" y="227280"/>
                </a:cubicBezTo>
                <a:cubicBezTo>
                  <a:pt x="1169683" y="235842"/>
                  <a:pt x="1162674" y="242069"/>
                  <a:pt x="1154891" y="242069"/>
                </a:cubicBezTo>
                <a:cubicBezTo>
                  <a:pt x="1146329" y="242069"/>
                  <a:pt x="1140105" y="235842"/>
                  <a:pt x="1140105" y="227280"/>
                </a:cubicBezTo>
                <a:cubicBezTo>
                  <a:pt x="1140105" y="219497"/>
                  <a:pt x="1146329" y="212492"/>
                  <a:pt x="1154891" y="212492"/>
                </a:cubicBezTo>
                <a:close/>
                <a:moveTo>
                  <a:pt x="1084063" y="212492"/>
                </a:moveTo>
                <a:cubicBezTo>
                  <a:pt x="1091842" y="212492"/>
                  <a:pt x="1098847" y="219497"/>
                  <a:pt x="1098847" y="227280"/>
                </a:cubicBezTo>
                <a:cubicBezTo>
                  <a:pt x="1098847" y="235842"/>
                  <a:pt x="1091842" y="242069"/>
                  <a:pt x="1084063" y="242069"/>
                </a:cubicBezTo>
                <a:cubicBezTo>
                  <a:pt x="1075503" y="242069"/>
                  <a:pt x="1069276" y="235842"/>
                  <a:pt x="1069276" y="227280"/>
                </a:cubicBezTo>
                <a:cubicBezTo>
                  <a:pt x="1069276" y="219497"/>
                  <a:pt x="1075503" y="212492"/>
                  <a:pt x="1084063" y="212492"/>
                </a:cubicBezTo>
                <a:close/>
                <a:moveTo>
                  <a:pt x="3013723" y="141661"/>
                </a:moveTo>
                <a:cubicBezTo>
                  <a:pt x="3021310" y="141661"/>
                  <a:pt x="3028140" y="148224"/>
                  <a:pt x="3028140" y="155517"/>
                </a:cubicBezTo>
                <a:cubicBezTo>
                  <a:pt x="3028140" y="162080"/>
                  <a:pt x="3021310" y="167915"/>
                  <a:pt x="3013723" y="167915"/>
                </a:cubicBezTo>
                <a:cubicBezTo>
                  <a:pt x="3005376" y="167915"/>
                  <a:pt x="2998545" y="162080"/>
                  <a:pt x="2998545" y="155517"/>
                </a:cubicBezTo>
                <a:cubicBezTo>
                  <a:pt x="2998545" y="148224"/>
                  <a:pt x="3005376" y="141661"/>
                  <a:pt x="3013723" y="141661"/>
                </a:cubicBezTo>
                <a:close/>
                <a:moveTo>
                  <a:pt x="2942497" y="141661"/>
                </a:moveTo>
                <a:cubicBezTo>
                  <a:pt x="2951061" y="141661"/>
                  <a:pt x="2957293" y="148224"/>
                  <a:pt x="2957293" y="155517"/>
                </a:cubicBezTo>
                <a:cubicBezTo>
                  <a:pt x="2957293" y="162080"/>
                  <a:pt x="2951061" y="167915"/>
                  <a:pt x="2942497" y="167915"/>
                </a:cubicBezTo>
                <a:cubicBezTo>
                  <a:pt x="2934719" y="167915"/>
                  <a:pt x="2927716" y="162080"/>
                  <a:pt x="2927716" y="155517"/>
                </a:cubicBezTo>
                <a:cubicBezTo>
                  <a:pt x="2927716" y="148224"/>
                  <a:pt x="2934719" y="141661"/>
                  <a:pt x="2942497" y="141661"/>
                </a:cubicBezTo>
                <a:close/>
                <a:moveTo>
                  <a:pt x="2867363" y="141661"/>
                </a:moveTo>
                <a:cubicBezTo>
                  <a:pt x="2875389" y="141661"/>
                  <a:pt x="2879765" y="148224"/>
                  <a:pt x="2879765" y="155517"/>
                </a:cubicBezTo>
                <a:cubicBezTo>
                  <a:pt x="2879765" y="162080"/>
                  <a:pt x="2875389" y="167915"/>
                  <a:pt x="2867363" y="167915"/>
                </a:cubicBezTo>
                <a:cubicBezTo>
                  <a:pt x="2860073" y="167915"/>
                  <a:pt x="2853510" y="162080"/>
                  <a:pt x="2853510" y="155517"/>
                </a:cubicBezTo>
                <a:cubicBezTo>
                  <a:pt x="2853510" y="148224"/>
                  <a:pt x="2860073" y="141661"/>
                  <a:pt x="2867363" y="141661"/>
                </a:cubicBezTo>
                <a:close/>
                <a:moveTo>
                  <a:pt x="2796538" y="141661"/>
                </a:moveTo>
                <a:cubicBezTo>
                  <a:pt x="2803103" y="141661"/>
                  <a:pt x="2808940" y="148224"/>
                  <a:pt x="2808940" y="155517"/>
                </a:cubicBezTo>
                <a:cubicBezTo>
                  <a:pt x="2808940" y="162080"/>
                  <a:pt x="2803103" y="167915"/>
                  <a:pt x="2796538" y="167915"/>
                </a:cubicBezTo>
                <a:cubicBezTo>
                  <a:pt x="2789246" y="167915"/>
                  <a:pt x="2782683" y="162080"/>
                  <a:pt x="2782683" y="155517"/>
                </a:cubicBezTo>
                <a:cubicBezTo>
                  <a:pt x="2782683" y="148224"/>
                  <a:pt x="2789246" y="141661"/>
                  <a:pt x="2796538" y="141661"/>
                </a:cubicBezTo>
                <a:close/>
                <a:moveTo>
                  <a:pt x="2725703" y="141661"/>
                </a:moveTo>
                <a:cubicBezTo>
                  <a:pt x="2731538" y="141661"/>
                  <a:pt x="2738105" y="148224"/>
                  <a:pt x="2738105" y="155517"/>
                </a:cubicBezTo>
                <a:cubicBezTo>
                  <a:pt x="2738105" y="162080"/>
                  <a:pt x="2731538" y="167915"/>
                  <a:pt x="2725703" y="167915"/>
                </a:cubicBezTo>
                <a:cubicBezTo>
                  <a:pt x="2717686" y="167915"/>
                  <a:pt x="2711852" y="162080"/>
                  <a:pt x="2711852" y="155517"/>
                </a:cubicBezTo>
                <a:cubicBezTo>
                  <a:pt x="2711852" y="148224"/>
                  <a:pt x="2717686" y="141661"/>
                  <a:pt x="2725703" y="141661"/>
                </a:cubicBezTo>
                <a:close/>
                <a:moveTo>
                  <a:pt x="2653420" y="141661"/>
                </a:moveTo>
                <a:cubicBezTo>
                  <a:pt x="2660711" y="141661"/>
                  <a:pt x="2667273" y="148224"/>
                  <a:pt x="2667273" y="155517"/>
                </a:cubicBezTo>
                <a:cubicBezTo>
                  <a:pt x="2667273" y="162080"/>
                  <a:pt x="2660711" y="167915"/>
                  <a:pt x="2653420" y="167915"/>
                </a:cubicBezTo>
                <a:cubicBezTo>
                  <a:pt x="2646857" y="167915"/>
                  <a:pt x="2641021" y="162080"/>
                  <a:pt x="2641021" y="155517"/>
                </a:cubicBezTo>
                <a:cubicBezTo>
                  <a:pt x="2641021" y="148224"/>
                  <a:pt x="2646857" y="141661"/>
                  <a:pt x="2653420" y="141661"/>
                </a:cubicBezTo>
                <a:close/>
                <a:moveTo>
                  <a:pt x="2582586" y="141661"/>
                </a:moveTo>
                <a:cubicBezTo>
                  <a:pt x="2589878" y="141661"/>
                  <a:pt x="2596442" y="148224"/>
                  <a:pt x="2596442" y="155517"/>
                </a:cubicBezTo>
                <a:cubicBezTo>
                  <a:pt x="2596442" y="162080"/>
                  <a:pt x="2589878" y="167915"/>
                  <a:pt x="2582586" y="167915"/>
                </a:cubicBezTo>
                <a:cubicBezTo>
                  <a:pt x="2576024" y="167915"/>
                  <a:pt x="2570189" y="162080"/>
                  <a:pt x="2570189" y="155517"/>
                </a:cubicBezTo>
                <a:cubicBezTo>
                  <a:pt x="2570189" y="148224"/>
                  <a:pt x="2576024" y="141661"/>
                  <a:pt x="2582586" y="141661"/>
                </a:cubicBezTo>
                <a:close/>
                <a:moveTo>
                  <a:pt x="2511034" y="141661"/>
                </a:moveTo>
                <a:cubicBezTo>
                  <a:pt x="2519052" y="141661"/>
                  <a:pt x="2525616" y="148224"/>
                  <a:pt x="2525616" y="155517"/>
                </a:cubicBezTo>
                <a:cubicBezTo>
                  <a:pt x="2525616" y="162080"/>
                  <a:pt x="2519052" y="167915"/>
                  <a:pt x="2511034" y="167915"/>
                </a:cubicBezTo>
                <a:cubicBezTo>
                  <a:pt x="2503743" y="167915"/>
                  <a:pt x="2499364" y="162080"/>
                  <a:pt x="2499364" y="155517"/>
                </a:cubicBezTo>
                <a:cubicBezTo>
                  <a:pt x="2499364" y="148224"/>
                  <a:pt x="2503743" y="141661"/>
                  <a:pt x="2511034" y="141661"/>
                </a:cubicBezTo>
                <a:close/>
                <a:moveTo>
                  <a:pt x="2439946" y="141661"/>
                </a:moveTo>
                <a:cubicBezTo>
                  <a:pt x="2448505" y="141661"/>
                  <a:pt x="2454734" y="148224"/>
                  <a:pt x="2454734" y="155517"/>
                </a:cubicBezTo>
                <a:cubicBezTo>
                  <a:pt x="2454734" y="162080"/>
                  <a:pt x="2448505" y="167915"/>
                  <a:pt x="2439946" y="167915"/>
                </a:cubicBezTo>
                <a:cubicBezTo>
                  <a:pt x="2432165" y="167915"/>
                  <a:pt x="2425159" y="162080"/>
                  <a:pt x="2425159" y="155517"/>
                </a:cubicBezTo>
                <a:cubicBezTo>
                  <a:pt x="2425159" y="148224"/>
                  <a:pt x="2432165" y="141661"/>
                  <a:pt x="2439946" y="141661"/>
                </a:cubicBezTo>
                <a:close/>
                <a:moveTo>
                  <a:pt x="2369114" y="141661"/>
                </a:moveTo>
                <a:cubicBezTo>
                  <a:pt x="2377674" y="141661"/>
                  <a:pt x="2383900" y="148224"/>
                  <a:pt x="2383900" y="155517"/>
                </a:cubicBezTo>
                <a:cubicBezTo>
                  <a:pt x="2383900" y="162080"/>
                  <a:pt x="2377674" y="167915"/>
                  <a:pt x="2369114" y="167915"/>
                </a:cubicBezTo>
                <a:cubicBezTo>
                  <a:pt x="2361331" y="167915"/>
                  <a:pt x="2354323" y="163539"/>
                  <a:pt x="2354323" y="155517"/>
                </a:cubicBezTo>
                <a:cubicBezTo>
                  <a:pt x="2354323" y="148224"/>
                  <a:pt x="2361331" y="141661"/>
                  <a:pt x="2369114" y="141661"/>
                </a:cubicBezTo>
                <a:close/>
                <a:moveTo>
                  <a:pt x="2298283" y="141661"/>
                </a:moveTo>
                <a:cubicBezTo>
                  <a:pt x="2306842" y="141661"/>
                  <a:pt x="2313070" y="148224"/>
                  <a:pt x="2313070" y="155517"/>
                </a:cubicBezTo>
                <a:cubicBezTo>
                  <a:pt x="2313070" y="163539"/>
                  <a:pt x="2306842" y="167915"/>
                  <a:pt x="2298283" y="167915"/>
                </a:cubicBezTo>
                <a:cubicBezTo>
                  <a:pt x="2290497" y="167915"/>
                  <a:pt x="2283493" y="163539"/>
                  <a:pt x="2283493" y="155517"/>
                </a:cubicBezTo>
                <a:cubicBezTo>
                  <a:pt x="2283493" y="148224"/>
                  <a:pt x="2290497" y="141661"/>
                  <a:pt x="2298283" y="141661"/>
                </a:cubicBezTo>
                <a:close/>
                <a:moveTo>
                  <a:pt x="2226517" y="141661"/>
                </a:moveTo>
                <a:cubicBezTo>
                  <a:pt x="2234542" y="141661"/>
                  <a:pt x="2238916" y="148224"/>
                  <a:pt x="2238916" y="155517"/>
                </a:cubicBezTo>
                <a:cubicBezTo>
                  <a:pt x="2238916" y="163539"/>
                  <a:pt x="2234542" y="167915"/>
                  <a:pt x="2226517" y="167915"/>
                </a:cubicBezTo>
                <a:cubicBezTo>
                  <a:pt x="2218495" y="167915"/>
                  <a:pt x="2212659" y="163539"/>
                  <a:pt x="2212659" y="155517"/>
                </a:cubicBezTo>
                <a:cubicBezTo>
                  <a:pt x="2212659" y="148224"/>
                  <a:pt x="2218495" y="141661"/>
                  <a:pt x="2226517" y="141661"/>
                </a:cubicBezTo>
                <a:close/>
                <a:moveTo>
                  <a:pt x="2155683" y="141661"/>
                </a:moveTo>
                <a:cubicBezTo>
                  <a:pt x="2161520" y="141661"/>
                  <a:pt x="2168084" y="148224"/>
                  <a:pt x="2168084" y="155517"/>
                </a:cubicBezTo>
                <a:cubicBezTo>
                  <a:pt x="2168084" y="163539"/>
                  <a:pt x="2161520" y="167915"/>
                  <a:pt x="2155683" y="167915"/>
                </a:cubicBezTo>
                <a:cubicBezTo>
                  <a:pt x="2147663" y="167915"/>
                  <a:pt x="2141827" y="163539"/>
                  <a:pt x="2141827" y="155517"/>
                </a:cubicBezTo>
                <a:cubicBezTo>
                  <a:pt x="2141827" y="148224"/>
                  <a:pt x="2147663" y="141661"/>
                  <a:pt x="2155683" y="141661"/>
                </a:cubicBezTo>
                <a:close/>
                <a:moveTo>
                  <a:pt x="2084851" y="141661"/>
                </a:moveTo>
                <a:cubicBezTo>
                  <a:pt x="2090686" y="141661"/>
                  <a:pt x="2097249" y="148224"/>
                  <a:pt x="2097249" y="155517"/>
                </a:cubicBezTo>
                <a:cubicBezTo>
                  <a:pt x="2097249" y="163539"/>
                  <a:pt x="2090686" y="167915"/>
                  <a:pt x="2084851" y="167915"/>
                </a:cubicBezTo>
                <a:cubicBezTo>
                  <a:pt x="2076829" y="167915"/>
                  <a:pt x="2070995" y="163539"/>
                  <a:pt x="2070995" y="155517"/>
                </a:cubicBezTo>
                <a:cubicBezTo>
                  <a:pt x="2070995" y="148224"/>
                  <a:pt x="2076829" y="141661"/>
                  <a:pt x="2084851" y="141661"/>
                </a:cubicBezTo>
                <a:close/>
                <a:moveTo>
                  <a:pt x="2011835" y="141661"/>
                </a:moveTo>
                <a:cubicBezTo>
                  <a:pt x="2019855" y="141661"/>
                  <a:pt x="2026421" y="148224"/>
                  <a:pt x="2026421" y="155517"/>
                </a:cubicBezTo>
                <a:cubicBezTo>
                  <a:pt x="2026421" y="163539"/>
                  <a:pt x="2019855" y="167915"/>
                  <a:pt x="2011835" y="167915"/>
                </a:cubicBezTo>
                <a:cubicBezTo>
                  <a:pt x="2006003" y="167915"/>
                  <a:pt x="2000168" y="163539"/>
                  <a:pt x="2000168" y="155517"/>
                </a:cubicBezTo>
                <a:cubicBezTo>
                  <a:pt x="2000168" y="148224"/>
                  <a:pt x="2006003" y="141661"/>
                  <a:pt x="2011835" y="141661"/>
                </a:cubicBezTo>
                <a:close/>
                <a:moveTo>
                  <a:pt x="1938365" y="141661"/>
                </a:moveTo>
                <a:cubicBezTo>
                  <a:pt x="1946388" y="141661"/>
                  <a:pt x="1952222" y="148224"/>
                  <a:pt x="1952222" y="155517"/>
                </a:cubicBezTo>
                <a:cubicBezTo>
                  <a:pt x="1952222" y="163539"/>
                  <a:pt x="1946388" y="167915"/>
                  <a:pt x="1938365" y="167915"/>
                </a:cubicBezTo>
                <a:cubicBezTo>
                  <a:pt x="1931072" y="167915"/>
                  <a:pt x="1925971" y="163539"/>
                  <a:pt x="1925971" y="155517"/>
                </a:cubicBezTo>
                <a:cubicBezTo>
                  <a:pt x="1925971" y="148224"/>
                  <a:pt x="1931072" y="141661"/>
                  <a:pt x="1938365" y="141661"/>
                </a:cubicBezTo>
                <a:close/>
                <a:moveTo>
                  <a:pt x="1869922" y="141661"/>
                </a:moveTo>
                <a:cubicBezTo>
                  <a:pt x="1878483" y="141661"/>
                  <a:pt x="1884712" y="148224"/>
                  <a:pt x="1884712" y="155517"/>
                </a:cubicBezTo>
                <a:cubicBezTo>
                  <a:pt x="1884712" y="163539"/>
                  <a:pt x="1878483" y="167915"/>
                  <a:pt x="1869922" y="167915"/>
                </a:cubicBezTo>
                <a:cubicBezTo>
                  <a:pt x="1862138" y="167915"/>
                  <a:pt x="1855131" y="163539"/>
                  <a:pt x="1855131" y="155517"/>
                </a:cubicBezTo>
                <a:cubicBezTo>
                  <a:pt x="1855131" y="148224"/>
                  <a:pt x="1862138" y="141661"/>
                  <a:pt x="1869922" y="141661"/>
                </a:cubicBezTo>
                <a:close/>
                <a:moveTo>
                  <a:pt x="1799087" y="141661"/>
                </a:moveTo>
                <a:cubicBezTo>
                  <a:pt x="1807649" y="141661"/>
                  <a:pt x="1813879" y="148224"/>
                  <a:pt x="1813879" y="155517"/>
                </a:cubicBezTo>
                <a:cubicBezTo>
                  <a:pt x="1813879" y="163539"/>
                  <a:pt x="1807649" y="167915"/>
                  <a:pt x="1799087" y="167915"/>
                </a:cubicBezTo>
                <a:cubicBezTo>
                  <a:pt x="1790527" y="167915"/>
                  <a:pt x="1784303" y="163539"/>
                  <a:pt x="1784303" y="155517"/>
                </a:cubicBezTo>
                <a:cubicBezTo>
                  <a:pt x="1784303" y="148224"/>
                  <a:pt x="1790527" y="141661"/>
                  <a:pt x="1799087" y="141661"/>
                </a:cubicBezTo>
                <a:close/>
                <a:moveTo>
                  <a:pt x="1728262" y="141661"/>
                </a:moveTo>
                <a:cubicBezTo>
                  <a:pt x="1736828" y="141661"/>
                  <a:pt x="1743052" y="148224"/>
                  <a:pt x="1743052" y="155517"/>
                </a:cubicBezTo>
                <a:cubicBezTo>
                  <a:pt x="1743052" y="163539"/>
                  <a:pt x="1736828" y="167915"/>
                  <a:pt x="1728262" y="167915"/>
                </a:cubicBezTo>
                <a:cubicBezTo>
                  <a:pt x="1719700" y="167915"/>
                  <a:pt x="1713474" y="163539"/>
                  <a:pt x="1713474" y="155517"/>
                </a:cubicBezTo>
                <a:cubicBezTo>
                  <a:pt x="1713474" y="148224"/>
                  <a:pt x="1719700" y="141661"/>
                  <a:pt x="1728262" y="141661"/>
                </a:cubicBezTo>
                <a:close/>
                <a:moveTo>
                  <a:pt x="1656501" y="141661"/>
                </a:moveTo>
                <a:cubicBezTo>
                  <a:pt x="1663792" y="141661"/>
                  <a:pt x="1668900" y="148666"/>
                  <a:pt x="1668900" y="156450"/>
                </a:cubicBezTo>
                <a:cubicBezTo>
                  <a:pt x="1668900" y="165012"/>
                  <a:pt x="1663792" y="171239"/>
                  <a:pt x="1656501" y="171239"/>
                </a:cubicBezTo>
                <a:cubicBezTo>
                  <a:pt x="1648481" y="171239"/>
                  <a:pt x="1642655" y="165012"/>
                  <a:pt x="1642655" y="156450"/>
                </a:cubicBezTo>
                <a:cubicBezTo>
                  <a:pt x="1642655" y="148666"/>
                  <a:pt x="1648481" y="141661"/>
                  <a:pt x="1656501" y="141661"/>
                </a:cubicBezTo>
                <a:close/>
                <a:moveTo>
                  <a:pt x="1582299" y="141661"/>
                </a:moveTo>
                <a:cubicBezTo>
                  <a:pt x="1588134" y="141661"/>
                  <a:pt x="1594704" y="148666"/>
                  <a:pt x="1594704" y="156450"/>
                </a:cubicBezTo>
                <a:cubicBezTo>
                  <a:pt x="1594704" y="165012"/>
                  <a:pt x="1588134" y="171239"/>
                  <a:pt x="1582299" y="171239"/>
                </a:cubicBezTo>
                <a:cubicBezTo>
                  <a:pt x="1574277" y="171239"/>
                  <a:pt x="1568444" y="165012"/>
                  <a:pt x="1568444" y="156450"/>
                </a:cubicBezTo>
                <a:cubicBezTo>
                  <a:pt x="1568444" y="148666"/>
                  <a:pt x="1574277" y="141661"/>
                  <a:pt x="1582299" y="141661"/>
                </a:cubicBezTo>
                <a:close/>
                <a:moveTo>
                  <a:pt x="1512199" y="141661"/>
                </a:moveTo>
                <a:cubicBezTo>
                  <a:pt x="1518035" y="141661"/>
                  <a:pt x="1523867" y="148666"/>
                  <a:pt x="1523867" y="156450"/>
                </a:cubicBezTo>
                <a:cubicBezTo>
                  <a:pt x="1523867" y="165012"/>
                  <a:pt x="1518035" y="171239"/>
                  <a:pt x="1512199" y="171239"/>
                </a:cubicBezTo>
                <a:cubicBezTo>
                  <a:pt x="1504174" y="171239"/>
                  <a:pt x="1497612" y="165012"/>
                  <a:pt x="1497612" y="156450"/>
                </a:cubicBezTo>
                <a:cubicBezTo>
                  <a:pt x="1497612" y="148666"/>
                  <a:pt x="1504174" y="141661"/>
                  <a:pt x="1512199" y="141661"/>
                </a:cubicBezTo>
                <a:close/>
                <a:moveTo>
                  <a:pt x="1439173" y="141661"/>
                </a:moveTo>
                <a:cubicBezTo>
                  <a:pt x="1447191" y="141661"/>
                  <a:pt x="1453026" y="148666"/>
                  <a:pt x="1453026" y="156450"/>
                </a:cubicBezTo>
                <a:cubicBezTo>
                  <a:pt x="1453026" y="165012"/>
                  <a:pt x="1447191" y="171239"/>
                  <a:pt x="1439173" y="171239"/>
                </a:cubicBezTo>
                <a:cubicBezTo>
                  <a:pt x="1433339" y="171239"/>
                  <a:pt x="1426777" y="165012"/>
                  <a:pt x="1426777" y="156450"/>
                </a:cubicBezTo>
                <a:cubicBezTo>
                  <a:pt x="1426777" y="148666"/>
                  <a:pt x="1433339" y="141661"/>
                  <a:pt x="1439173" y="141661"/>
                </a:cubicBezTo>
                <a:close/>
                <a:moveTo>
                  <a:pt x="1368349" y="141661"/>
                </a:moveTo>
                <a:cubicBezTo>
                  <a:pt x="1376368" y="141661"/>
                  <a:pt x="1382203" y="148666"/>
                  <a:pt x="1382203" y="156450"/>
                </a:cubicBezTo>
                <a:cubicBezTo>
                  <a:pt x="1382203" y="165012"/>
                  <a:pt x="1376368" y="171239"/>
                  <a:pt x="1368349" y="171239"/>
                </a:cubicBezTo>
                <a:cubicBezTo>
                  <a:pt x="1362516" y="171239"/>
                  <a:pt x="1355953" y="165012"/>
                  <a:pt x="1355953" y="156450"/>
                </a:cubicBezTo>
                <a:cubicBezTo>
                  <a:pt x="1355953" y="148666"/>
                  <a:pt x="1362516" y="141661"/>
                  <a:pt x="1368349" y="141661"/>
                </a:cubicBezTo>
                <a:close/>
                <a:moveTo>
                  <a:pt x="1297520" y="141661"/>
                </a:moveTo>
                <a:cubicBezTo>
                  <a:pt x="1305540" y="141661"/>
                  <a:pt x="1311374" y="148666"/>
                  <a:pt x="1311374" y="156450"/>
                </a:cubicBezTo>
                <a:cubicBezTo>
                  <a:pt x="1311374" y="165012"/>
                  <a:pt x="1305540" y="171239"/>
                  <a:pt x="1297520" y="171239"/>
                </a:cubicBezTo>
                <a:cubicBezTo>
                  <a:pt x="1289498" y="171239"/>
                  <a:pt x="1285121" y="165012"/>
                  <a:pt x="1285121" y="156450"/>
                </a:cubicBezTo>
                <a:cubicBezTo>
                  <a:pt x="1285121" y="148666"/>
                  <a:pt x="1289498" y="141661"/>
                  <a:pt x="1297520" y="141661"/>
                </a:cubicBezTo>
                <a:close/>
                <a:moveTo>
                  <a:pt x="2796538" y="70831"/>
                </a:moveTo>
                <a:cubicBezTo>
                  <a:pt x="2803103" y="70831"/>
                  <a:pt x="2808940" y="76665"/>
                  <a:pt x="2808940" y="84687"/>
                </a:cubicBezTo>
                <a:cubicBezTo>
                  <a:pt x="2808940" y="90521"/>
                  <a:pt x="2803103" y="97085"/>
                  <a:pt x="2796538" y="97085"/>
                </a:cubicBezTo>
                <a:cubicBezTo>
                  <a:pt x="2789246" y="97085"/>
                  <a:pt x="2782683" y="90521"/>
                  <a:pt x="2782683" y="84687"/>
                </a:cubicBezTo>
                <a:cubicBezTo>
                  <a:pt x="2782683" y="76665"/>
                  <a:pt x="2789246" y="70831"/>
                  <a:pt x="2796538" y="70831"/>
                </a:cubicBezTo>
                <a:close/>
                <a:moveTo>
                  <a:pt x="2725703" y="70831"/>
                </a:moveTo>
                <a:cubicBezTo>
                  <a:pt x="2731538" y="70831"/>
                  <a:pt x="2738105" y="76665"/>
                  <a:pt x="2738105" y="84687"/>
                </a:cubicBezTo>
                <a:cubicBezTo>
                  <a:pt x="2738105" y="90521"/>
                  <a:pt x="2731538" y="97085"/>
                  <a:pt x="2725703" y="97085"/>
                </a:cubicBezTo>
                <a:cubicBezTo>
                  <a:pt x="2717686" y="97085"/>
                  <a:pt x="2711852" y="90521"/>
                  <a:pt x="2711852" y="84687"/>
                </a:cubicBezTo>
                <a:cubicBezTo>
                  <a:pt x="2711852" y="76665"/>
                  <a:pt x="2717686" y="70831"/>
                  <a:pt x="2725703" y="70831"/>
                </a:cubicBezTo>
                <a:close/>
                <a:moveTo>
                  <a:pt x="2653420" y="70831"/>
                </a:moveTo>
                <a:cubicBezTo>
                  <a:pt x="2660711" y="70831"/>
                  <a:pt x="2667273" y="76665"/>
                  <a:pt x="2667273" y="84687"/>
                </a:cubicBezTo>
                <a:cubicBezTo>
                  <a:pt x="2667273" y="90521"/>
                  <a:pt x="2660711" y="97085"/>
                  <a:pt x="2653420" y="97085"/>
                </a:cubicBezTo>
                <a:cubicBezTo>
                  <a:pt x="2646857" y="97085"/>
                  <a:pt x="2641021" y="90521"/>
                  <a:pt x="2641021" y="84687"/>
                </a:cubicBezTo>
                <a:cubicBezTo>
                  <a:pt x="2641021" y="76665"/>
                  <a:pt x="2646857" y="70831"/>
                  <a:pt x="2653420" y="70831"/>
                </a:cubicBezTo>
                <a:close/>
                <a:moveTo>
                  <a:pt x="2582586" y="70831"/>
                </a:moveTo>
                <a:cubicBezTo>
                  <a:pt x="2589878" y="70831"/>
                  <a:pt x="2596442" y="76665"/>
                  <a:pt x="2596442" y="84687"/>
                </a:cubicBezTo>
                <a:cubicBezTo>
                  <a:pt x="2596442" y="90521"/>
                  <a:pt x="2589878" y="97085"/>
                  <a:pt x="2582586" y="97085"/>
                </a:cubicBezTo>
                <a:cubicBezTo>
                  <a:pt x="2576024" y="97085"/>
                  <a:pt x="2570189" y="90521"/>
                  <a:pt x="2570189" y="84687"/>
                </a:cubicBezTo>
                <a:cubicBezTo>
                  <a:pt x="2570189" y="76665"/>
                  <a:pt x="2576024" y="70831"/>
                  <a:pt x="2582586" y="70831"/>
                </a:cubicBezTo>
                <a:close/>
                <a:moveTo>
                  <a:pt x="2511034" y="70831"/>
                </a:moveTo>
                <a:cubicBezTo>
                  <a:pt x="2519052" y="70831"/>
                  <a:pt x="2525616" y="76665"/>
                  <a:pt x="2525616" y="84687"/>
                </a:cubicBezTo>
                <a:cubicBezTo>
                  <a:pt x="2525616" y="90521"/>
                  <a:pt x="2519052" y="97085"/>
                  <a:pt x="2511034" y="97085"/>
                </a:cubicBezTo>
                <a:cubicBezTo>
                  <a:pt x="2503743" y="97085"/>
                  <a:pt x="2499364" y="90521"/>
                  <a:pt x="2499364" y="84687"/>
                </a:cubicBezTo>
                <a:cubicBezTo>
                  <a:pt x="2499364" y="76665"/>
                  <a:pt x="2503743" y="70831"/>
                  <a:pt x="2511034" y="70831"/>
                </a:cubicBezTo>
                <a:close/>
                <a:moveTo>
                  <a:pt x="2439946" y="70831"/>
                </a:moveTo>
                <a:cubicBezTo>
                  <a:pt x="2448505" y="70831"/>
                  <a:pt x="2454737" y="76665"/>
                  <a:pt x="2454737" y="84687"/>
                </a:cubicBezTo>
                <a:cubicBezTo>
                  <a:pt x="2454737" y="90521"/>
                  <a:pt x="2448505" y="97085"/>
                  <a:pt x="2439946" y="97085"/>
                </a:cubicBezTo>
                <a:cubicBezTo>
                  <a:pt x="2432165" y="97085"/>
                  <a:pt x="2425159" y="90521"/>
                  <a:pt x="2425159" y="84687"/>
                </a:cubicBezTo>
                <a:cubicBezTo>
                  <a:pt x="2425159" y="76665"/>
                  <a:pt x="2432165" y="70831"/>
                  <a:pt x="2439946" y="70831"/>
                </a:cubicBezTo>
                <a:close/>
                <a:moveTo>
                  <a:pt x="2369114" y="70831"/>
                </a:moveTo>
                <a:cubicBezTo>
                  <a:pt x="2377674" y="70831"/>
                  <a:pt x="2383900" y="76665"/>
                  <a:pt x="2383900" y="84687"/>
                </a:cubicBezTo>
                <a:cubicBezTo>
                  <a:pt x="2383900" y="90521"/>
                  <a:pt x="2377674" y="97085"/>
                  <a:pt x="2369114" y="97085"/>
                </a:cubicBezTo>
                <a:cubicBezTo>
                  <a:pt x="2361331" y="97085"/>
                  <a:pt x="2354323" y="90521"/>
                  <a:pt x="2354323" y="84687"/>
                </a:cubicBezTo>
                <a:cubicBezTo>
                  <a:pt x="2354323" y="76665"/>
                  <a:pt x="2361331" y="70831"/>
                  <a:pt x="2369114" y="70831"/>
                </a:cubicBezTo>
                <a:close/>
                <a:moveTo>
                  <a:pt x="2298283" y="70831"/>
                </a:moveTo>
                <a:cubicBezTo>
                  <a:pt x="2306842" y="70831"/>
                  <a:pt x="2313070" y="76665"/>
                  <a:pt x="2313070" y="84687"/>
                </a:cubicBezTo>
                <a:cubicBezTo>
                  <a:pt x="2313070" y="90521"/>
                  <a:pt x="2306842" y="97085"/>
                  <a:pt x="2298283" y="97085"/>
                </a:cubicBezTo>
                <a:cubicBezTo>
                  <a:pt x="2290497" y="97085"/>
                  <a:pt x="2283493" y="90521"/>
                  <a:pt x="2283493" y="84687"/>
                </a:cubicBezTo>
                <a:cubicBezTo>
                  <a:pt x="2283493" y="76665"/>
                  <a:pt x="2290497" y="70831"/>
                  <a:pt x="2298283" y="70831"/>
                </a:cubicBezTo>
                <a:close/>
                <a:moveTo>
                  <a:pt x="2226517" y="70831"/>
                </a:moveTo>
                <a:cubicBezTo>
                  <a:pt x="2234542" y="70831"/>
                  <a:pt x="2238916" y="76665"/>
                  <a:pt x="2238916" y="84687"/>
                </a:cubicBezTo>
                <a:cubicBezTo>
                  <a:pt x="2238916" y="90521"/>
                  <a:pt x="2234542" y="97085"/>
                  <a:pt x="2226517" y="97085"/>
                </a:cubicBezTo>
                <a:cubicBezTo>
                  <a:pt x="2218495" y="97085"/>
                  <a:pt x="2212659" y="90521"/>
                  <a:pt x="2212659" y="84687"/>
                </a:cubicBezTo>
                <a:cubicBezTo>
                  <a:pt x="2212659" y="76665"/>
                  <a:pt x="2218495" y="70831"/>
                  <a:pt x="2226517" y="70831"/>
                </a:cubicBezTo>
                <a:close/>
                <a:moveTo>
                  <a:pt x="2155683" y="70831"/>
                </a:moveTo>
                <a:cubicBezTo>
                  <a:pt x="2161520" y="70831"/>
                  <a:pt x="2168084" y="76665"/>
                  <a:pt x="2168084" y="84687"/>
                </a:cubicBezTo>
                <a:cubicBezTo>
                  <a:pt x="2168084" y="90521"/>
                  <a:pt x="2161520" y="97085"/>
                  <a:pt x="2155683" y="97085"/>
                </a:cubicBezTo>
                <a:cubicBezTo>
                  <a:pt x="2147663" y="97085"/>
                  <a:pt x="2141827" y="90521"/>
                  <a:pt x="2141827" y="84687"/>
                </a:cubicBezTo>
                <a:cubicBezTo>
                  <a:pt x="2141827" y="76665"/>
                  <a:pt x="2147663" y="70831"/>
                  <a:pt x="2155683" y="70831"/>
                </a:cubicBezTo>
                <a:close/>
                <a:moveTo>
                  <a:pt x="2083393" y="70831"/>
                </a:moveTo>
                <a:cubicBezTo>
                  <a:pt x="2090686" y="70831"/>
                  <a:pt x="2097249" y="76665"/>
                  <a:pt x="2097249" y="84687"/>
                </a:cubicBezTo>
                <a:cubicBezTo>
                  <a:pt x="2097249" y="90521"/>
                  <a:pt x="2090686" y="97085"/>
                  <a:pt x="2083393" y="97085"/>
                </a:cubicBezTo>
                <a:cubicBezTo>
                  <a:pt x="2076829" y="97085"/>
                  <a:pt x="2070995" y="90521"/>
                  <a:pt x="2070995" y="84687"/>
                </a:cubicBezTo>
                <a:cubicBezTo>
                  <a:pt x="2070995" y="76665"/>
                  <a:pt x="2076829" y="70831"/>
                  <a:pt x="2083393" y="70831"/>
                </a:cubicBezTo>
                <a:close/>
                <a:moveTo>
                  <a:pt x="2011835" y="70831"/>
                </a:moveTo>
                <a:cubicBezTo>
                  <a:pt x="2019855" y="70831"/>
                  <a:pt x="2026421" y="76665"/>
                  <a:pt x="2026421" y="84687"/>
                </a:cubicBezTo>
                <a:cubicBezTo>
                  <a:pt x="2026421" y="90521"/>
                  <a:pt x="2019855" y="97085"/>
                  <a:pt x="2011835" y="97085"/>
                </a:cubicBezTo>
                <a:cubicBezTo>
                  <a:pt x="2006003" y="97085"/>
                  <a:pt x="2000168" y="90521"/>
                  <a:pt x="2000168" y="84687"/>
                </a:cubicBezTo>
                <a:cubicBezTo>
                  <a:pt x="2000168" y="76665"/>
                  <a:pt x="2006003" y="70831"/>
                  <a:pt x="2011835" y="70831"/>
                </a:cubicBezTo>
                <a:close/>
                <a:moveTo>
                  <a:pt x="1938365" y="70831"/>
                </a:moveTo>
                <a:cubicBezTo>
                  <a:pt x="1946388" y="70831"/>
                  <a:pt x="1952222" y="76665"/>
                  <a:pt x="1952222" y="84687"/>
                </a:cubicBezTo>
                <a:cubicBezTo>
                  <a:pt x="1952222" y="90521"/>
                  <a:pt x="1946388" y="97085"/>
                  <a:pt x="1938365" y="97085"/>
                </a:cubicBezTo>
                <a:cubicBezTo>
                  <a:pt x="1931072" y="97085"/>
                  <a:pt x="1925971" y="90521"/>
                  <a:pt x="1925971" y="84687"/>
                </a:cubicBezTo>
                <a:cubicBezTo>
                  <a:pt x="1925971" y="76665"/>
                  <a:pt x="1931072" y="70831"/>
                  <a:pt x="1938365" y="70831"/>
                </a:cubicBezTo>
                <a:close/>
                <a:moveTo>
                  <a:pt x="1869922" y="70831"/>
                </a:moveTo>
                <a:cubicBezTo>
                  <a:pt x="1878483" y="70831"/>
                  <a:pt x="1884712" y="76665"/>
                  <a:pt x="1884712" y="84687"/>
                </a:cubicBezTo>
                <a:cubicBezTo>
                  <a:pt x="1884712" y="90521"/>
                  <a:pt x="1878483" y="97085"/>
                  <a:pt x="1869922" y="97085"/>
                </a:cubicBezTo>
                <a:cubicBezTo>
                  <a:pt x="1862138" y="97085"/>
                  <a:pt x="1855131" y="90521"/>
                  <a:pt x="1855131" y="84687"/>
                </a:cubicBezTo>
                <a:cubicBezTo>
                  <a:pt x="1855131" y="76665"/>
                  <a:pt x="1862138" y="70831"/>
                  <a:pt x="1869922" y="70831"/>
                </a:cubicBezTo>
                <a:close/>
                <a:moveTo>
                  <a:pt x="1799087" y="70831"/>
                </a:moveTo>
                <a:cubicBezTo>
                  <a:pt x="1807649" y="70831"/>
                  <a:pt x="1813879" y="76665"/>
                  <a:pt x="1813879" y="84687"/>
                </a:cubicBezTo>
                <a:cubicBezTo>
                  <a:pt x="1813879" y="90521"/>
                  <a:pt x="1807649" y="97085"/>
                  <a:pt x="1799087" y="97085"/>
                </a:cubicBezTo>
                <a:cubicBezTo>
                  <a:pt x="1790527" y="97085"/>
                  <a:pt x="1784303" y="92709"/>
                  <a:pt x="1784303" y="84687"/>
                </a:cubicBezTo>
                <a:cubicBezTo>
                  <a:pt x="1784303" y="76665"/>
                  <a:pt x="1790527" y="70831"/>
                  <a:pt x="1799087" y="70831"/>
                </a:cubicBezTo>
                <a:close/>
                <a:moveTo>
                  <a:pt x="1728262" y="70831"/>
                </a:moveTo>
                <a:cubicBezTo>
                  <a:pt x="1736828" y="70831"/>
                  <a:pt x="1743052" y="76665"/>
                  <a:pt x="1743052" y="84687"/>
                </a:cubicBezTo>
                <a:cubicBezTo>
                  <a:pt x="1743052" y="92709"/>
                  <a:pt x="1736828" y="97085"/>
                  <a:pt x="1728262" y="97085"/>
                </a:cubicBezTo>
                <a:cubicBezTo>
                  <a:pt x="1719700" y="97085"/>
                  <a:pt x="1713474" y="92709"/>
                  <a:pt x="1713474" y="84687"/>
                </a:cubicBezTo>
                <a:cubicBezTo>
                  <a:pt x="1713474" y="76665"/>
                  <a:pt x="1719700" y="70831"/>
                  <a:pt x="1728262" y="70831"/>
                </a:cubicBezTo>
                <a:close/>
                <a:moveTo>
                  <a:pt x="1656501" y="70831"/>
                </a:moveTo>
                <a:cubicBezTo>
                  <a:pt x="1663792" y="70831"/>
                  <a:pt x="1668900" y="76665"/>
                  <a:pt x="1668900" y="84687"/>
                </a:cubicBezTo>
                <a:cubicBezTo>
                  <a:pt x="1668900" y="92709"/>
                  <a:pt x="1663792" y="97085"/>
                  <a:pt x="1656501" y="97085"/>
                </a:cubicBezTo>
                <a:cubicBezTo>
                  <a:pt x="1648481" y="97085"/>
                  <a:pt x="1642655" y="92709"/>
                  <a:pt x="1642655" y="84687"/>
                </a:cubicBezTo>
                <a:cubicBezTo>
                  <a:pt x="1642655" y="76665"/>
                  <a:pt x="1648481" y="70831"/>
                  <a:pt x="1656501" y="70831"/>
                </a:cubicBezTo>
                <a:close/>
                <a:moveTo>
                  <a:pt x="1582299" y="70831"/>
                </a:moveTo>
                <a:cubicBezTo>
                  <a:pt x="1588134" y="70831"/>
                  <a:pt x="1594704" y="76665"/>
                  <a:pt x="1594704" y="84687"/>
                </a:cubicBezTo>
                <a:cubicBezTo>
                  <a:pt x="1594704" y="92709"/>
                  <a:pt x="1588134" y="97085"/>
                  <a:pt x="1582299" y="97085"/>
                </a:cubicBezTo>
                <a:cubicBezTo>
                  <a:pt x="1574277" y="97085"/>
                  <a:pt x="1568444" y="92709"/>
                  <a:pt x="1568444" y="84687"/>
                </a:cubicBezTo>
                <a:cubicBezTo>
                  <a:pt x="1568444" y="76665"/>
                  <a:pt x="1574277" y="70831"/>
                  <a:pt x="1582299" y="70831"/>
                </a:cubicBezTo>
                <a:close/>
                <a:moveTo>
                  <a:pt x="2796538" y="0"/>
                </a:moveTo>
                <a:cubicBezTo>
                  <a:pt x="2803103" y="0"/>
                  <a:pt x="2808940" y="5834"/>
                  <a:pt x="2808940" y="12397"/>
                </a:cubicBezTo>
                <a:cubicBezTo>
                  <a:pt x="2808940" y="19690"/>
                  <a:pt x="2803103" y="26254"/>
                  <a:pt x="2796538" y="26254"/>
                </a:cubicBezTo>
                <a:cubicBezTo>
                  <a:pt x="2789246" y="26254"/>
                  <a:pt x="2782683" y="19690"/>
                  <a:pt x="2782683" y="12397"/>
                </a:cubicBezTo>
                <a:cubicBezTo>
                  <a:pt x="2782683" y="5834"/>
                  <a:pt x="2789246" y="0"/>
                  <a:pt x="2796538" y="0"/>
                </a:cubicBezTo>
                <a:close/>
                <a:moveTo>
                  <a:pt x="2725703" y="0"/>
                </a:moveTo>
                <a:cubicBezTo>
                  <a:pt x="2731538" y="0"/>
                  <a:pt x="2738105" y="5834"/>
                  <a:pt x="2738105" y="12397"/>
                </a:cubicBezTo>
                <a:cubicBezTo>
                  <a:pt x="2738105" y="19690"/>
                  <a:pt x="2731538" y="26254"/>
                  <a:pt x="2725703" y="26254"/>
                </a:cubicBezTo>
                <a:cubicBezTo>
                  <a:pt x="2717686" y="26254"/>
                  <a:pt x="2711852" y="19690"/>
                  <a:pt x="2711852" y="12397"/>
                </a:cubicBezTo>
                <a:cubicBezTo>
                  <a:pt x="2711852" y="5834"/>
                  <a:pt x="2717686" y="0"/>
                  <a:pt x="2725703" y="0"/>
                </a:cubicBezTo>
                <a:close/>
                <a:moveTo>
                  <a:pt x="2653420" y="0"/>
                </a:moveTo>
                <a:cubicBezTo>
                  <a:pt x="2660711" y="0"/>
                  <a:pt x="2667273" y="5834"/>
                  <a:pt x="2667273" y="12397"/>
                </a:cubicBezTo>
                <a:cubicBezTo>
                  <a:pt x="2667273" y="19690"/>
                  <a:pt x="2660711" y="26254"/>
                  <a:pt x="2653420" y="26254"/>
                </a:cubicBezTo>
                <a:cubicBezTo>
                  <a:pt x="2646857" y="26254"/>
                  <a:pt x="2641021" y="19690"/>
                  <a:pt x="2641021" y="12397"/>
                </a:cubicBezTo>
                <a:cubicBezTo>
                  <a:pt x="2641021" y="5834"/>
                  <a:pt x="2646857" y="0"/>
                  <a:pt x="2653420" y="0"/>
                </a:cubicBezTo>
                <a:close/>
                <a:moveTo>
                  <a:pt x="2582586" y="0"/>
                </a:moveTo>
                <a:cubicBezTo>
                  <a:pt x="2589878" y="0"/>
                  <a:pt x="2596442" y="5834"/>
                  <a:pt x="2596442" y="12397"/>
                </a:cubicBezTo>
                <a:cubicBezTo>
                  <a:pt x="2596442" y="19690"/>
                  <a:pt x="2589878" y="26254"/>
                  <a:pt x="2582586" y="26254"/>
                </a:cubicBezTo>
                <a:cubicBezTo>
                  <a:pt x="2576024" y="26254"/>
                  <a:pt x="2570189" y="19690"/>
                  <a:pt x="2570189" y="12397"/>
                </a:cubicBezTo>
                <a:cubicBezTo>
                  <a:pt x="2570189" y="5834"/>
                  <a:pt x="2576024" y="0"/>
                  <a:pt x="2582586" y="0"/>
                </a:cubicBezTo>
                <a:close/>
                <a:moveTo>
                  <a:pt x="2511034" y="0"/>
                </a:moveTo>
                <a:cubicBezTo>
                  <a:pt x="2519052" y="0"/>
                  <a:pt x="2525616" y="5834"/>
                  <a:pt x="2525616" y="12397"/>
                </a:cubicBezTo>
                <a:cubicBezTo>
                  <a:pt x="2525616" y="19690"/>
                  <a:pt x="2519052" y="26254"/>
                  <a:pt x="2511034" y="26254"/>
                </a:cubicBezTo>
                <a:cubicBezTo>
                  <a:pt x="2503743" y="26254"/>
                  <a:pt x="2499364" y="19690"/>
                  <a:pt x="2499364" y="12397"/>
                </a:cubicBezTo>
                <a:cubicBezTo>
                  <a:pt x="2499364" y="5834"/>
                  <a:pt x="2503743" y="0"/>
                  <a:pt x="2511034" y="0"/>
                </a:cubicBezTo>
                <a:close/>
                <a:moveTo>
                  <a:pt x="2439946" y="0"/>
                </a:moveTo>
                <a:cubicBezTo>
                  <a:pt x="2448505" y="0"/>
                  <a:pt x="2454737" y="5834"/>
                  <a:pt x="2454737" y="12397"/>
                </a:cubicBezTo>
                <a:cubicBezTo>
                  <a:pt x="2454737" y="19690"/>
                  <a:pt x="2448505" y="26254"/>
                  <a:pt x="2439946" y="26254"/>
                </a:cubicBezTo>
                <a:cubicBezTo>
                  <a:pt x="2432165" y="26254"/>
                  <a:pt x="2425159" y="19690"/>
                  <a:pt x="2425159" y="12397"/>
                </a:cubicBezTo>
                <a:cubicBezTo>
                  <a:pt x="2425159" y="5834"/>
                  <a:pt x="2432165" y="0"/>
                  <a:pt x="2439946" y="0"/>
                </a:cubicBezTo>
                <a:close/>
                <a:moveTo>
                  <a:pt x="2369114" y="0"/>
                </a:moveTo>
                <a:cubicBezTo>
                  <a:pt x="2377674" y="0"/>
                  <a:pt x="2383900" y="5834"/>
                  <a:pt x="2383900" y="12397"/>
                </a:cubicBezTo>
                <a:cubicBezTo>
                  <a:pt x="2383900" y="19690"/>
                  <a:pt x="2377674" y="26254"/>
                  <a:pt x="2369114" y="26254"/>
                </a:cubicBezTo>
                <a:cubicBezTo>
                  <a:pt x="2361331" y="26254"/>
                  <a:pt x="2354323" y="19690"/>
                  <a:pt x="2354323" y="12397"/>
                </a:cubicBezTo>
                <a:cubicBezTo>
                  <a:pt x="2354323" y="5834"/>
                  <a:pt x="2361331" y="0"/>
                  <a:pt x="2369114" y="0"/>
                </a:cubicBezTo>
                <a:close/>
                <a:moveTo>
                  <a:pt x="2298283" y="0"/>
                </a:moveTo>
                <a:cubicBezTo>
                  <a:pt x="2306842" y="0"/>
                  <a:pt x="2313070" y="5834"/>
                  <a:pt x="2313070" y="12397"/>
                </a:cubicBezTo>
                <a:cubicBezTo>
                  <a:pt x="2313070" y="19690"/>
                  <a:pt x="2306842" y="26254"/>
                  <a:pt x="2298283" y="26254"/>
                </a:cubicBezTo>
                <a:cubicBezTo>
                  <a:pt x="2290497" y="26254"/>
                  <a:pt x="2283493" y="19690"/>
                  <a:pt x="2283493" y="12397"/>
                </a:cubicBezTo>
                <a:cubicBezTo>
                  <a:pt x="2283493" y="5834"/>
                  <a:pt x="2290497" y="0"/>
                  <a:pt x="2298283" y="0"/>
                </a:cubicBezTo>
                <a:close/>
                <a:moveTo>
                  <a:pt x="2226517" y="0"/>
                </a:moveTo>
                <a:cubicBezTo>
                  <a:pt x="2234542" y="0"/>
                  <a:pt x="2238916" y="5834"/>
                  <a:pt x="2238916" y="13856"/>
                </a:cubicBezTo>
                <a:cubicBezTo>
                  <a:pt x="2238916" y="19690"/>
                  <a:pt x="2234542" y="26254"/>
                  <a:pt x="2226517" y="26254"/>
                </a:cubicBezTo>
                <a:cubicBezTo>
                  <a:pt x="2218495" y="26254"/>
                  <a:pt x="2212659" y="19690"/>
                  <a:pt x="2212659" y="13856"/>
                </a:cubicBezTo>
                <a:cubicBezTo>
                  <a:pt x="2212659" y="5834"/>
                  <a:pt x="2218495" y="0"/>
                  <a:pt x="2226517" y="0"/>
                </a:cubicBezTo>
                <a:close/>
                <a:moveTo>
                  <a:pt x="2155683" y="0"/>
                </a:moveTo>
                <a:cubicBezTo>
                  <a:pt x="2161520" y="0"/>
                  <a:pt x="2168084" y="5834"/>
                  <a:pt x="2168084" y="13856"/>
                </a:cubicBezTo>
                <a:cubicBezTo>
                  <a:pt x="2168084" y="19690"/>
                  <a:pt x="2161520" y="26254"/>
                  <a:pt x="2155683" y="26254"/>
                </a:cubicBezTo>
                <a:cubicBezTo>
                  <a:pt x="2147663" y="26254"/>
                  <a:pt x="2141827" y="19690"/>
                  <a:pt x="2141827" y="13856"/>
                </a:cubicBezTo>
                <a:cubicBezTo>
                  <a:pt x="2141827" y="5834"/>
                  <a:pt x="2147663" y="0"/>
                  <a:pt x="2155683" y="0"/>
                </a:cubicBezTo>
                <a:close/>
                <a:moveTo>
                  <a:pt x="2083393" y="0"/>
                </a:moveTo>
                <a:cubicBezTo>
                  <a:pt x="2090686" y="0"/>
                  <a:pt x="2097249" y="5834"/>
                  <a:pt x="2097249" y="13856"/>
                </a:cubicBezTo>
                <a:cubicBezTo>
                  <a:pt x="2097249" y="19690"/>
                  <a:pt x="2090686" y="26254"/>
                  <a:pt x="2083393" y="26254"/>
                </a:cubicBezTo>
                <a:cubicBezTo>
                  <a:pt x="2076829" y="26254"/>
                  <a:pt x="2070995" y="19690"/>
                  <a:pt x="2070995" y="13856"/>
                </a:cubicBezTo>
                <a:cubicBezTo>
                  <a:pt x="2070995" y="5834"/>
                  <a:pt x="2076829" y="0"/>
                  <a:pt x="2083393" y="0"/>
                </a:cubicBezTo>
                <a:close/>
                <a:moveTo>
                  <a:pt x="2011835" y="0"/>
                </a:moveTo>
                <a:cubicBezTo>
                  <a:pt x="2019855" y="0"/>
                  <a:pt x="2026421" y="5834"/>
                  <a:pt x="2026421" y="13856"/>
                </a:cubicBezTo>
                <a:cubicBezTo>
                  <a:pt x="2026421" y="19690"/>
                  <a:pt x="2019855" y="26254"/>
                  <a:pt x="2011835" y="26254"/>
                </a:cubicBezTo>
                <a:cubicBezTo>
                  <a:pt x="2006003" y="26254"/>
                  <a:pt x="2000168" y="19690"/>
                  <a:pt x="2000168" y="13856"/>
                </a:cubicBezTo>
                <a:cubicBezTo>
                  <a:pt x="2000168" y="5834"/>
                  <a:pt x="2006003" y="0"/>
                  <a:pt x="2011835" y="0"/>
                </a:cubicBezTo>
                <a:close/>
                <a:moveTo>
                  <a:pt x="1938365" y="0"/>
                </a:moveTo>
                <a:cubicBezTo>
                  <a:pt x="1946388" y="0"/>
                  <a:pt x="1952222" y="5834"/>
                  <a:pt x="1952222" y="13856"/>
                </a:cubicBezTo>
                <a:cubicBezTo>
                  <a:pt x="1952222" y="19690"/>
                  <a:pt x="1946388" y="26254"/>
                  <a:pt x="1938365" y="26254"/>
                </a:cubicBezTo>
                <a:cubicBezTo>
                  <a:pt x="1931072" y="26254"/>
                  <a:pt x="1925971" y="19690"/>
                  <a:pt x="1925971" y="13856"/>
                </a:cubicBezTo>
                <a:cubicBezTo>
                  <a:pt x="1925971" y="5834"/>
                  <a:pt x="1931072" y="0"/>
                  <a:pt x="1938365" y="0"/>
                </a:cubicBezTo>
                <a:close/>
                <a:moveTo>
                  <a:pt x="1869922" y="0"/>
                </a:moveTo>
                <a:cubicBezTo>
                  <a:pt x="1878483" y="0"/>
                  <a:pt x="1884712" y="5834"/>
                  <a:pt x="1884712" y="13856"/>
                </a:cubicBezTo>
                <a:cubicBezTo>
                  <a:pt x="1884712" y="19690"/>
                  <a:pt x="1878483" y="26254"/>
                  <a:pt x="1869922" y="26254"/>
                </a:cubicBezTo>
                <a:cubicBezTo>
                  <a:pt x="1862138" y="26254"/>
                  <a:pt x="1855131" y="19690"/>
                  <a:pt x="1855131" y="13856"/>
                </a:cubicBezTo>
                <a:cubicBezTo>
                  <a:pt x="1855131" y="5834"/>
                  <a:pt x="1862138" y="0"/>
                  <a:pt x="1869922" y="0"/>
                </a:cubicBezTo>
                <a:close/>
                <a:moveTo>
                  <a:pt x="1799087" y="0"/>
                </a:moveTo>
                <a:cubicBezTo>
                  <a:pt x="1807649" y="0"/>
                  <a:pt x="1813879" y="5834"/>
                  <a:pt x="1813879" y="13856"/>
                </a:cubicBezTo>
                <a:cubicBezTo>
                  <a:pt x="1813879" y="19690"/>
                  <a:pt x="1807649" y="26254"/>
                  <a:pt x="1799087" y="26254"/>
                </a:cubicBezTo>
                <a:cubicBezTo>
                  <a:pt x="1790527" y="26254"/>
                  <a:pt x="1784303" y="19690"/>
                  <a:pt x="1784303" y="13856"/>
                </a:cubicBezTo>
                <a:cubicBezTo>
                  <a:pt x="1784303" y="5834"/>
                  <a:pt x="1790527" y="0"/>
                  <a:pt x="1799087" y="0"/>
                </a:cubicBezTo>
                <a:close/>
                <a:moveTo>
                  <a:pt x="1728262" y="0"/>
                </a:moveTo>
                <a:cubicBezTo>
                  <a:pt x="1736828" y="0"/>
                  <a:pt x="1743052" y="5834"/>
                  <a:pt x="1743052" y="13856"/>
                </a:cubicBezTo>
                <a:cubicBezTo>
                  <a:pt x="1743052" y="19690"/>
                  <a:pt x="1736828" y="26254"/>
                  <a:pt x="1728262" y="26254"/>
                </a:cubicBezTo>
                <a:cubicBezTo>
                  <a:pt x="1719700" y="26254"/>
                  <a:pt x="1713474" y="19690"/>
                  <a:pt x="1713474" y="13856"/>
                </a:cubicBezTo>
                <a:cubicBezTo>
                  <a:pt x="1713474" y="5834"/>
                  <a:pt x="1719700" y="0"/>
                  <a:pt x="1728262" y="0"/>
                </a:cubicBezTo>
                <a:close/>
                <a:moveTo>
                  <a:pt x="1656501" y="0"/>
                </a:moveTo>
                <a:cubicBezTo>
                  <a:pt x="1663792" y="0"/>
                  <a:pt x="1668900" y="5834"/>
                  <a:pt x="1668900" y="13856"/>
                </a:cubicBezTo>
                <a:cubicBezTo>
                  <a:pt x="1668900" y="19690"/>
                  <a:pt x="1663792" y="26254"/>
                  <a:pt x="1656501" y="26254"/>
                </a:cubicBezTo>
                <a:cubicBezTo>
                  <a:pt x="1648481" y="26254"/>
                  <a:pt x="1642655" y="19690"/>
                  <a:pt x="1642655" y="13856"/>
                </a:cubicBezTo>
                <a:cubicBezTo>
                  <a:pt x="1642655" y="5834"/>
                  <a:pt x="1648481" y="0"/>
                  <a:pt x="1656501" y="0"/>
                </a:cubicBezTo>
                <a:close/>
                <a:moveTo>
                  <a:pt x="1582299" y="0"/>
                </a:moveTo>
                <a:cubicBezTo>
                  <a:pt x="1588134" y="0"/>
                  <a:pt x="1594704" y="5834"/>
                  <a:pt x="1594704" y="13856"/>
                </a:cubicBezTo>
                <a:cubicBezTo>
                  <a:pt x="1594704" y="19690"/>
                  <a:pt x="1588134" y="26254"/>
                  <a:pt x="1582299" y="26254"/>
                </a:cubicBezTo>
                <a:cubicBezTo>
                  <a:pt x="1574277" y="26254"/>
                  <a:pt x="1568444" y="19690"/>
                  <a:pt x="1568444" y="13856"/>
                </a:cubicBezTo>
                <a:cubicBezTo>
                  <a:pt x="1568444" y="5834"/>
                  <a:pt x="1574277" y="0"/>
                  <a:pt x="1582299" y="0"/>
                </a:cubicBezTo>
                <a:close/>
              </a:path>
            </a:pathLst>
          </a:custGeom>
          <a:solidFill>
            <a:srgbClr val="252A57"/>
          </a:solidFill>
          <a:ln>
            <a:noFill/>
          </a:ln>
          <a:effectLst/>
        </p:spPr>
        <p:txBody>
          <a:bodyPr wrap="square" anchor="ctr">
            <a:noAutofit/>
          </a:bodyPr>
          <a:lstStyle/>
          <a:p>
            <a:endParaRPr lang="en-US" sz="3266" dirty="0">
              <a:latin typeface="Nunito Sans ExtraLight" pitchFamily="2" charset="77"/>
            </a:endParaRPr>
          </a:p>
        </p:txBody>
      </p:sp>
      <p:sp>
        <p:nvSpPr>
          <p:cNvPr id="36" name="Freeform 15">
            <a:extLst>
              <a:ext uri="{FF2B5EF4-FFF2-40B4-BE49-F238E27FC236}">
                <a16:creationId xmlns:a16="http://schemas.microsoft.com/office/drawing/2014/main" id="{8ED5305E-EB00-694C-9036-E2BE23595FEF}"/>
              </a:ext>
            </a:extLst>
          </p:cNvPr>
          <p:cNvSpPr>
            <a:spLocks noChangeArrowheads="1"/>
          </p:cNvSpPr>
          <p:nvPr/>
        </p:nvSpPr>
        <p:spPr bwMode="auto">
          <a:xfrm rot="16200000">
            <a:off x="8564127" y="3109508"/>
            <a:ext cx="6175803" cy="1832361"/>
          </a:xfrm>
          <a:custGeom>
            <a:avLst/>
            <a:gdLst>
              <a:gd name="connsiteX0" fmla="*/ 8010930 w 8023328"/>
              <a:gd name="connsiteY0" fmla="*/ 2354267 h 2380521"/>
              <a:gd name="connsiteX1" fmla="*/ 8023328 w 8023328"/>
              <a:gd name="connsiteY1" fmla="*/ 2366665 h 2380521"/>
              <a:gd name="connsiteX2" fmla="*/ 8010930 w 8023328"/>
              <a:gd name="connsiteY2" fmla="*/ 2380521 h 2380521"/>
              <a:gd name="connsiteX3" fmla="*/ 7997074 w 8023328"/>
              <a:gd name="connsiteY3" fmla="*/ 2366665 h 2380521"/>
              <a:gd name="connsiteX4" fmla="*/ 8010930 w 8023328"/>
              <a:gd name="connsiteY4" fmla="*/ 2354267 h 2380521"/>
              <a:gd name="connsiteX5" fmla="*/ 7940099 w 8023328"/>
              <a:gd name="connsiteY5" fmla="*/ 2354267 h 2380521"/>
              <a:gd name="connsiteX6" fmla="*/ 7952497 w 8023328"/>
              <a:gd name="connsiteY6" fmla="*/ 2366665 h 2380521"/>
              <a:gd name="connsiteX7" fmla="*/ 7940099 w 8023328"/>
              <a:gd name="connsiteY7" fmla="*/ 2380521 h 2380521"/>
              <a:gd name="connsiteX8" fmla="*/ 7926243 w 8023328"/>
              <a:gd name="connsiteY8" fmla="*/ 2366665 h 2380521"/>
              <a:gd name="connsiteX9" fmla="*/ 7940099 w 8023328"/>
              <a:gd name="connsiteY9" fmla="*/ 2354267 h 2380521"/>
              <a:gd name="connsiteX10" fmla="*/ 7869269 w 8023328"/>
              <a:gd name="connsiteY10" fmla="*/ 2354267 h 2380521"/>
              <a:gd name="connsiteX11" fmla="*/ 7881667 w 8023328"/>
              <a:gd name="connsiteY11" fmla="*/ 2366665 h 2380521"/>
              <a:gd name="connsiteX12" fmla="*/ 7869269 w 8023328"/>
              <a:gd name="connsiteY12" fmla="*/ 2380521 h 2380521"/>
              <a:gd name="connsiteX13" fmla="*/ 7855413 w 8023328"/>
              <a:gd name="connsiteY13" fmla="*/ 2366665 h 2380521"/>
              <a:gd name="connsiteX14" fmla="*/ 7869269 w 8023328"/>
              <a:gd name="connsiteY14" fmla="*/ 2354267 h 2380521"/>
              <a:gd name="connsiteX15" fmla="*/ 7796980 w 8023328"/>
              <a:gd name="connsiteY15" fmla="*/ 2354267 h 2380521"/>
              <a:gd name="connsiteX16" fmla="*/ 7810836 w 8023328"/>
              <a:gd name="connsiteY16" fmla="*/ 2366665 h 2380521"/>
              <a:gd name="connsiteX17" fmla="*/ 7796980 w 8023328"/>
              <a:gd name="connsiteY17" fmla="*/ 2380521 h 2380521"/>
              <a:gd name="connsiteX18" fmla="*/ 7784582 w 8023328"/>
              <a:gd name="connsiteY18" fmla="*/ 2366665 h 2380521"/>
              <a:gd name="connsiteX19" fmla="*/ 7796980 w 8023328"/>
              <a:gd name="connsiteY19" fmla="*/ 2354267 h 2380521"/>
              <a:gd name="connsiteX20" fmla="*/ 8010930 w 8023328"/>
              <a:gd name="connsiteY20" fmla="*/ 2283438 h 2380521"/>
              <a:gd name="connsiteX21" fmla="*/ 8023328 w 8023328"/>
              <a:gd name="connsiteY21" fmla="*/ 2295835 h 2380521"/>
              <a:gd name="connsiteX22" fmla="*/ 8010930 w 8023328"/>
              <a:gd name="connsiteY22" fmla="*/ 2309691 h 2380521"/>
              <a:gd name="connsiteX23" fmla="*/ 7997074 w 8023328"/>
              <a:gd name="connsiteY23" fmla="*/ 2295835 h 2380521"/>
              <a:gd name="connsiteX24" fmla="*/ 8010930 w 8023328"/>
              <a:gd name="connsiteY24" fmla="*/ 2283438 h 2380521"/>
              <a:gd name="connsiteX25" fmla="*/ 7940099 w 8023328"/>
              <a:gd name="connsiteY25" fmla="*/ 2283438 h 2380521"/>
              <a:gd name="connsiteX26" fmla="*/ 7952497 w 8023328"/>
              <a:gd name="connsiteY26" fmla="*/ 2295835 h 2380521"/>
              <a:gd name="connsiteX27" fmla="*/ 7940099 w 8023328"/>
              <a:gd name="connsiteY27" fmla="*/ 2309691 h 2380521"/>
              <a:gd name="connsiteX28" fmla="*/ 7926243 w 8023328"/>
              <a:gd name="connsiteY28" fmla="*/ 2295835 h 2380521"/>
              <a:gd name="connsiteX29" fmla="*/ 7940099 w 8023328"/>
              <a:gd name="connsiteY29" fmla="*/ 2283438 h 2380521"/>
              <a:gd name="connsiteX30" fmla="*/ 7869269 w 8023328"/>
              <a:gd name="connsiteY30" fmla="*/ 2283438 h 2380521"/>
              <a:gd name="connsiteX31" fmla="*/ 7881667 w 8023328"/>
              <a:gd name="connsiteY31" fmla="*/ 2295835 h 2380521"/>
              <a:gd name="connsiteX32" fmla="*/ 7869269 w 8023328"/>
              <a:gd name="connsiteY32" fmla="*/ 2309691 h 2380521"/>
              <a:gd name="connsiteX33" fmla="*/ 7855413 w 8023328"/>
              <a:gd name="connsiteY33" fmla="*/ 2295835 h 2380521"/>
              <a:gd name="connsiteX34" fmla="*/ 7869269 w 8023328"/>
              <a:gd name="connsiteY34" fmla="*/ 2283438 h 2380521"/>
              <a:gd name="connsiteX35" fmla="*/ 7796980 w 8023328"/>
              <a:gd name="connsiteY35" fmla="*/ 2283438 h 2380521"/>
              <a:gd name="connsiteX36" fmla="*/ 7810836 w 8023328"/>
              <a:gd name="connsiteY36" fmla="*/ 2295835 h 2380521"/>
              <a:gd name="connsiteX37" fmla="*/ 7796980 w 8023328"/>
              <a:gd name="connsiteY37" fmla="*/ 2309691 h 2380521"/>
              <a:gd name="connsiteX38" fmla="*/ 7784582 w 8023328"/>
              <a:gd name="connsiteY38" fmla="*/ 2295835 h 2380521"/>
              <a:gd name="connsiteX39" fmla="*/ 7796980 w 8023328"/>
              <a:gd name="connsiteY39" fmla="*/ 2283438 h 2380521"/>
              <a:gd name="connsiteX40" fmla="*/ 7726151 w 8023328"/>
              <a:gd name="connsiteY40" fmla="*/ 2283438 h 2380521"/>
              <a:gd name="connsiteX41" fmla="*/ 7740007 w 8023328"/>
              <a:gd name="connsiteY41" fmla="*/ 2295835 h 2380521"/>
              <a:gd name="connsiteX42" fmla="*/ 7726151 w 8023328"/>
              <a:gd name="connsiteY42" fmla="*/ 2309691 h 2380521"/>
              <a:gd name="connsiteX43" fmla="*/ 7713753 w 8023328"/>
              <a:gd name="connsiteY43" fmla="*/ 2295835 h 2380521"/>
              <a:gd name="connsiteX44" fmla="*/ 7726151 w 8023328"/>
              <a:gd name="connsiteY44" fmla="*/ 2283438 h 2380521"/>
              <a:gd name="connsiteX45" fmla="*/ 7940099 w 8023328"/>
              <a:gd name="connsiteY45" fmla="*/ 2209234 h 2380521"/>
              <a:gd name="connsiteX46" fmla="*/ 7952497 w 8023328"/>
              <a:gd name="connsiteY46" fmla="*/ 2224022 h 2380521"/>
              <a:gd name="connsiteX47" fmla="*/ 7940099 w 8023328"/>
              <a:gd name="connsiteY47" fmla="*/ 2238810 h 2380521"/>
              <a:gd name="connsiteX48" fmla="*/ 7926243 w 8023328"/>
              <a:gd name="connsiteY48" fmla="*/ 2224022 h 2380521"/>
              <a:gd name="connsiteX49" fmla="*/ 7940099 w 8023328"/>
              <a:gd name="connsiteY49" fmla="*/ 2209234 h 2380521"/>
              <a:gd name="connsiteX50" fmla="*/ 7867811 w 8023328"/>
              <a:gd name="connsiteY50" fmla="*/ 2209234 h 2380521"/>
              <a:gd name="connsiteX51" fmla="*/ 7881667 w 8023328"/>
              <a:gd name="connsiteY51" fmla="*/ 2224022 h 2380521"/>
              <a:gd name="connsiteX52" fmla="*/ 7867811 w 8023328"/>
              <a:gd name="connsiteY52" fmla="*/ 2238810 h 2380521"/>
              <a:gd name="connsiteX53" fmla="*/ 7855413 w 8023328"/>
              <a:gd name="connsiteY53" fmla="*/ 2224022 h 2380521"/>
              <a:gd name="connsiteX54" fmla="*/ 7867811 w 8023328"/>
              <a:gd name="connsiteY54" fmla="*/ 2209234 h 2380521"/>
              <a:gd name="connsiteX55" fmla="*/ 7796980 w 8023328"/>
              <a:gd name="connsiteY55" fmla="*/ 2209234 h 2380521"/>
              <a:gd name="connsiteX56" fmla="*/ 7810836 w 8023328"/>
              <a:gd name="connsiteY56" fmla="*/ 2224022 h 2380521"/>
              <a:gd name="connsiteX57" fmla="*/ 7796980 w 8023328"/>
              <a:gd name="connsiteY57" fmla="*/ 2238810 h 2380521"/>
              <a:gd name="connsiteX58" fmla="*/ 7784582 w 8023328"/>
              <a:gd name="connsiteY58" fmla="*/ 2224022 h 2380521"/>
              <a:gd name="connsiteX59" fmla="*/ 7796980 w 8023328"/>
              <a:gd name="connsiteY59" fmla="*/ 2209234 h 2380521"/>
              <a:gd name="connsiteX60" fmla="*/ 7726151 w 8023328"/>
              <a:gd name="connsiteY60" fmla="*/ 2209234 h 2380521"/>
              <a:gd name="connsiteX61" fmla="*/ 7740007 w 8023328"/>
              <a:gd name="connsiteY61" fmla="*/ 2224022 h 2380521"/>
              <a:gd name="connsiteX62" fmla="*/ 7726151 w 8023328"/>
              <a:gd name="connsiteY62" fmla="*/ 2238810 h 2380521"/>
              <a:gd name="connsiteX63" fmla="*/ 7713753 w 8023328"/>
              <a:gd name="connsiteY63" fmla="*/ 2224022 h 2380521"/>
              <a:gd name="connsiteX64" fmla="*/ 7726151 w 8023328"/>
              <a:gd name="connsiteY64" fmla="*/ 2209234 h 2380521"/>
              <a:gd name="connsiteX65" fmla="*/ 7940099 w 8023328"/>
              <a:gd name="connsiteY65" fmla="*/ 2138403 h 2380521"/>
              <a:gd name="connsiteX66" fmla="*/ 7952497 w 8023328"/>
              <a:gd name="connsiteY66" fmla="*/ 2153192 h 2380521"/>
              <a:gd name="connsiteX67" fmla="*/ 7940099 w 8023328"/>
              <a:gd name="connsiteY67" fmla="*/ 2167981 h 2380521"/>
              <a:gd name="connsiteX68" fmla="*/ 7926243 w 8023328"/>
              <a:gd name="connsiteY68" fmla="*/ 2153192 h 2380521"/>
              <a:gd name="connsiteX69" fmla="*/ 7940099 w 8023328"/>
              <a:gd name="connsiteY69" fmla="*/ 2138403 h 2380521"/>
              <a:gd name="connsiteX70" fmla="*/ 7867811 w 8023328"/>
              <a:gd name="connsiteY70" fmla="*/ 2138403 h 2380521"/>
              <a:gd name="connsiteX71" fmla="*/ 7881667 w 8023328"/>
              <a:gd name="connsiteY71" fmla="*/ 2153192 h 2380521"/>
              <a:gd name="connsiteX72" fmla="*/ 7867811 w 8023328"/>
              <a:gd name="connsiteY72" fmla="*/ 2167981 h 2380521"/>
              <a:gd name="connsiteX73" fmla="*/ 7855413 w 8023328"/>
              <a:gd name="connsiteY73" fmla="*/ 2153192 h 2380521"/>
              <a:gd name="connsiteX74" fmla="*/ 7867811 w 8023328"/>
              <a:gd name="connsiteY74" fmla="*/ 2138403 h 2380521"/>
              <a:gd name="connsiteX75" fmla="*/ 7796980 w 8023328"/>
              <a:gd name="connsiteY75" fmla="*/ 2138403 h 2380521"/>
              <a:gd name="connsiteX76" fmla="*/ 7810836 w 8023328"/>
              <a:gd name="connsiteY76" fmla="*/ 2153192 h 2380521"/>
              <a:gd name="connsiteX77" fmla="*/ 7796980 w 8023328"/>
              <a:gd name="connsiteY77" fmla="*/ 2167981 h 2380521"/>
              <a:gd name="connsiteX78" fmla="*/ 7784582 w 8023328"/>
              <a:gd name="connsiteY78" fmla="*/ 2153192 h 2380521"/>
              <a:gd name="connsiteX79" fmla="*/ 7796980 w 8023328"/>
              <a:gd name="connsiteY79" fmla="*/ 2138403 h 2380521"/>
              <a:gd name="connsiteX80" fmla="*/ 7726151 w 8023328"/>
              <a:gd name="connsiteY80" fmla="*/ 2138403 h 2380521"/>
              <a:gd name="connsiteX81" fmla="*/ 7740007 w 8023328"/>
              <a:gd name="connsiteY81" fmla="*/ 2153192 h 2380521"/>
              <a:gd name="connsiteX82" fmla="*/ 7726151 w 8023328"/>
              <a:gd name="connsiteY82" fmla="*/ 2167981 h 2380521"/>
              <a:gd name="connsiteX83" fmla="*/ 7713753 w 8023328"/>
              <a:gd name="connsiteY83" fmla="*/ 2153192 h 2380521"/>
              <a:gd name="connsiteX84" fmla="*/ 7726151 w 8023328"/>
              <a:gd name="connsiteY84" fmla="*/ 2138403 h 2380521"/>
              <a:gd name="connsiteX85" fmla="*/ 7654337 w 8023328"/>
              <a:gd name="connsiteY85" fmla="*/ 2138403 h 2380521"/>
              <a:gd name="connsiteX86" fmla="*/ 7669126 w 8023328"/>
              <a:gd name="connsiteY86" fmla="*/ 2153192 h 2380521"/>
              <a:gd name="connsiteX87" fmla="*/ 7654337 w 8023328"/>
              <a:gd name="connsiteY87" fmla="*/ 2167981 h 2380521"/>
              <a:gd name="connsiteX88" fmla="*/ 7639549 w 8023328"/>
              <a:gd name="connsiteY88" fmla="*/ 2153192 h 2380521"/>
              <a:gd name="connsiteX89" fmla="*/ 7654337 w 8023328"/>
              <a:gd name="connsiteY89" fmla="*/ 2138403 h 2380521"/>
              <a:gd name="connsiteX90" fmla="*/ 7867811 w 8023328"/>
              <a:gd name="connsiteY90" fmla="*/ 2067574 h 2380521"/>
              <a:gd name="connsiteX91" fmla="*/ 7881667 w 8023328"/>
              <a:gd name="connsiteY91" fmla="*/ 2082362 h 2380521"/>
              <a:gd name="connsiteX92" fmla="*/ 7867811 w 8023328"/>
              <a:gd name="connsiteY92" fmla="*/ 2097150 h 2380521"/>
              <a:gd name="connsiteX93" fmla="*/ 7855413 w 8023328"/>
              <a:gd name="connsiteY93" fmla="*/ 2082362 h 2380521"/>
              <a:gd name="connsiteX94" fmla="*/ 7867811 w 8023328"/>
              <a:gd name="connsiteY94" fmla="*/ 2067574 h 2380521"/>
              <a:gd name="connsiteX95" fmla="*/ 7796980 w 8023328"/>
              <a:gd name="connsiteY95" fmla="*/ 2067574 h 2380521"/>
              <a:gd name="connsiteX96" fmla="*/ 7810836 w 8023328"/>
              <a:gd name="connsiteY96" fmla="*/ 2082362 h 2380521"/>
              <a:gd name="connsiteX97" fmla="*/ 7796980 w 8023328"/>
              <a:gd name="connsiteY97" fmla="*/ 2097150 h 2380521"/>
              <a:gd name="connsiteX98" fmla="*/ 7784582 w 8023328"/>
              <a:gd name="connsiteY98" fmla="*/ 2082362 h 2380521"/>
              <a:gd name="connsiteX99" fmla="*/ 7796980 w 8023328"/>
              <a:gd name="connsiteY99" fmla="*/ 2067574 h 2380521"/>
              <a:gd name="connsiteX100" fmla="*/ 7726151 w 8023328"/>
              <a:gd name="connsiteY100" fmla="*/ 2067574 h 2380521"/>
              <a:gd name="connsiteX101" fmla="*/ 7740007 w 8023328"/>
              <a:gd name="connsiteY101" fmla="*/ 2082362 h 2380521"/>
              <a:gd name="connsiteX102" fmla="*/ 7726151 w 8023328"/>
              <a:gd name="connsiteY102" fmla="*/ 2097150 h 2380521"/>
              <a:gd name="connsiteX103" fmla="*/ 7713753 w 8023328"/>
              <a:gd name="connsiteY103" fmla="*/ 2082362 h 2380521"/>
              <a:gd name="connsiteX104" fmla="*/ 7726151 w 8023328"/>
              <a:gd name="connsiteY104" fmla="*/ 2067574 h 2380521"/>
              <a:gd name="connsiteX105" fmla="*/ 7654337 w 8023328"/>
              <a:gd name="connsiteY105" fmla="*/ 2067574 h 2380521"/>
              <a:gd name="connsiteX106" fmla="*/ 7669126 w 8023328"/>
              <a:gd name="connsiteY106" fmla="*/ 2082362 h 2380521"/>
              <a:gd name="connsiteX107" fmla="*/ 7654337 w 8023328"/>
              <a:gd name="connsiteY107" fmla="*/ 2097150 h 2380521"/>
              <a:gd name="connsiteX108" fmla="*/ 7639549 w 8023328"/>
              <a:gd name="connsiteY108" fmla="*/ 2082362 h 2380521"/>
              <a:gd name="connsiteX109" fmla="*/ 7654337 w 8023328"/>
              <a:gd name="connsiteY109" fmla="*/ 2067574 h 2380521"/>
              <a:gd name="connsiteX110" fmla="*/ 7583507 w 8023328"/>
              <a:gd name="connsiteY110" fmla="*/ 2067574 h 2380521"/>
              <a:gd name="connsiteX111" fmla="*/ 7598297 w 8023328"/>
              <a:gd name="connsiteY111" fmla="*/ 2082362 h 2380521"/>
              <a:gd name="connsiteX112" fmla="*/ 7583507 w 8023328"/>
              <a:gd name="connsiteY112" fmla="*/ 2097150 h 2380521"/>
              <a:gd name="connsiteX113" fmla="*/ 7568718 w 8023328"/>
              <a:gd name="connsiteY113" fmla="*/ 2082362 h 2380521"/>
              <a:gd name="connsiteX114" fmla="*/ 7583507 w 8023328"/>
              <a:gd name="connsiteY114" fmla="*/ 2067574 h 2380521"/>
              <a:gd name="connsiteX115" fmla="*/ 7867811 w 8023328"/>
              <a:gd name="connsiteY115" fmla="*/ 1996742 h 2380521"/>
              <a:gd name="connsiteX116" fmla="*/ 7881667 w 8023328"/>
              <a:gd name="connsiteY116" fmla="*/ 2010598 h 2380521"/>
              <a:gd name="connsiteX117" fmla="*/ 7867811 w 8023328"/>
              <a:gd name="connsiteY117" fmla="*/ 2022995 h 2380521"/>
              <a:gd name="connsiteX118" fmla="*/ 7855413 w 8023328"/>
              <a:gd name="connsiteY118" fmla="*/ 2010598 h 2380521"/>
              <a:gd name="connsiteX119" fmla="*/ 7867811 w 8023328"/>
              <a:gd name="connsiteY119" fmla="*/ 1996742 h 2380521"/>
              <a:gd name="connsiteX120" fmla="*/ 7796980 w 8023328"/>
              <a:gd name="connsiteY120" fmla="*/ 1996742 h 2380521"/>
              <a:gd name="connsiteX121" fmla="*/ 7810836 w 8023328"/>
              <a:gd name="connsiteY121" fmla="*/ 2010598 h 2380521"/>
              <a:gd name="connsiteX122" fmla="*/ 7796980 w 8023328"/>
              <a:gd name="connsiteY122" fmla="*/ 2022995 h 2380521"/>
              <a:gd name="connsiteX123" fmla="*/ 7784582 w 8023328"/>
              <a:gd name="connsiteY123" fmla="*/ 2010598 h 2380521"/>
              <a:gd name="connsiteX124" fmla="*/ 7796980 w 8023328"/>
              <a:gd name="connsiteY124" fmla="*/ 1996742 h 2380521"/>
              <a:gd name="connsiteX125" fmla="*/ 7726151 w 8023328"/>
              <a:gd name="connsiteY125" fmla="*/ 1996742 h 2380521"/>
              <a:gd name="connsiteX126" fmla="*/ 7740007 w 8023328"/>
              <a:gd name="connsiteY126" fmla="*/ 2010598 h 2380521"/>
              <a:gd name="connsiteX127" fmla="*/ 7726151 w 8023328"/>
              <a:gd name="connsiteY127" fmla="*/ 2022995 h 2380521"/>
              <a:gd name="connsiteX128" fmla="*/ 7713753 w 8023328"/>
              <a:gd name="connsiteY128" fmla="*/ 2010598 h 2380521"/>
              <a:gd name="connsiteX129" fmla="*/ 7726151 w 8023328"/>
              <a:gd name="connsiteY129" fmla="*/ 1996742 h 2380521"/>
              <a:gd name="connsiteX130" fmla="*/ 7654337 w 8023328"/>
              <a:gd name="connsiteY130" fmla="*/ 1996742 h 2380521"/>
              <a:gd name="connsiteX131" fmla="*/ 7669126 w 8023328"/>
              <a:gd name="connsiteY131" fmla="*/ 2010598 h 2380521"/>
              <a:gd name="connsiteX132" fmla="*/ 7654337 w 8023328"/>
              <a:gd name="connsiteY132" fmla="*/ 2022995 h 2380521"/>
              <a:gd name="connsiteX133" fmla="*/ 7639549 w 8023328"/>
              <a:gd name="connsiteY133" fmla="*/ 2010598 h 2380521"/>
              <a:gd name="connsiteX134" fmla="*/ 7654337 w 8023328"/>
              <a:gd name="connsiteY134" fmla="*/ 1996742 h 2380521"/>
              <a:gd name="connsiteX135" fmla="*/ 7583507 w 8023328"/>
              <a:gd name="connsiteY135" fmla="*/ 1996742 h 2380521"/>
              <a:gd name="connsiteX136" fmla="*/ 7598297 w 8023328"/>
              <a:gd name="connsiteY136" fmla="*/ 2010598 h 2380521"/>
              <a:gd name="connsiteX137" fmla="*/ 7583507 w 8023328"/>
              <a:gd name="connsiteY137" fmla="*/ 2022995 h 2380521"/>
              <a:gd name="connsiteX138" fmla="*/ 7568718 w 8023328"/>
              <a:gd name="connsiteY138" fmla="*/ 2010598 h 2380521"/>
              <a:gd name="connsiteX139" fmla="*/ 7583507 w 8023328"/>
              <a:gd name="connsiteY139" fmla="*/ 1996742 h 2380521"/>
              <a:gd name="connsiteX140" fmla="*/ 7512677 w 8023328"/>
              <a:gd name="connsiteY140" fmla="*/ 1996742 h 2380521"/>
              <a:gd name="connsiteX141" fmla="*/ 7527466 w 8023328"/>
              <a:gd name="connsiteY141" fmla="*/ 2010598 h 2380521"/>
              <a:gd name="connsiteX142" fmla="*/ 7512677 w 8023328"/>
              <a:gd name="connsiteY142" fmla="*/ 2022995 h 2380521"/>
              <a:gd name="connsiteX143" fmla="*/ 7497889 w 8023328"/>
              <a:gd name="connsiteY143" fmla="*/ 2010598 h 2380521"/>
              <a:gd name="connsiteX144" fmla="*/ 7512677 w 8023328"/>
              <a:gd name="connsiteY144" fmla="*/ 1996742 h 2380521"/>
              <a:gd name="connsiteX145" fmla="*/ 7796980 w 8023328"/>
              <a:gd name="connsiteY145" fmla="*/ 1925913 h 2380521"/>
              <a:gd name="connsiteX146" fmla="*/ 7810836 w 8023328"/>
              <a:gd name="connsiteY146" fmla="*/ 1939769 h 2380521"/>
              <a:gd name="connsiteX147" fmla="*/ 7796980 w 8023328"/>
              <a:gd name="connsiteY147" fmla="*/ 1952166 h 2380521"/>
              <a:gd name="connsiteX148" fmla="*/ 7784582 w 8023328"/>
              <a:gd name="connsiteY148" fmla="*/ 1939769 h 2380521"/>
              <a:gd name="connsiteX149" fmla="*/ 7796980 w 8023328"/>
              <a:gd name="connsiteY149" fmla="*/ 1925913 h 2380521"/>
              <a:gd name="connsiteX150" fmla="*/ 7726151 w 8023328"/>
              <a:gd name="connsiteY150" fmla="*/ 1925913 h 2380521"/>
              <a:gd name="connsiteX151" fmla="*/ 7740007 w 8023328"/>
              <a:gd name="connsiteY151" fmla="*/ 1939769 h 2380521"/>
              <a:gd name="connsiteX152" fmla="*/ 7726151 w 8023328"/>
              <a:gd name="connsiteY152" fmla="*/ 1952166 h 2380521"/>
              <a:gd name="connsiteX153" fmla="*/ 7713753 w 8023328"/>
              <a:gd name="connsiteY153" fmla="*/ 1939769 h 2380521"/>
              <a:gd name="connsiteX154" fmla="*/ 7726151 w 8023328"/>
              <a:gd name="connsiteY154" fmla="*/ 1925913 h 2380521"/>
              <a:gd name="connsiteX155" fmla="*/ 7654337 w 8023328"/>
              <a:gd name="connsiteY155" fmla="*/ 1925913 h 2380521"/>
              <a:gd name="connsiteX156" fmla="*/ 7669126 w 8023328"/>
              <a:gd name="connsiteY156" fmla="*/ 1939769 h 2380521"/>
              <a:gd name="connsiteX157" fmla="*/ 7654337 w 8023328"/>
              <a:gd name="connsiteY157" fmla="*/ 1952166 h 2380521"/>
              <a:gd name="connsiteX158" fmla="*/ 7639549 w 8023328"/>
              <a:gd name="connsiteY158" fmla="*/ 1939769 h 2380521"/>
              <a:gd name="connsiteX159" fmla="*/ 7654337 w 8023328"/>
              <a:gd name="connsiteY159" fmla="*/ 1925913 h 2380521"/>
              <a:gd name="connsiteX160" fmla="*/ 7583507 w 8023328"/>
              <a:gd name="connsiteY160" fmla="*/ 1925913 h 2380521"/>
              <a:gd name="connsiteX161" fmla="*/ 7598297 w 8023328"/>
              <a:gd name="connsiteY161" fmla="*/ 1939769 h 2380521"/>
              <a:gd name="connsiteX162" fmla="*/ 7583507 w 8023328"/>
              <a:gd name="connsiteY162" fmla="*/ 1952166 h 2380521"/>
              <a:gd name="connsiteX163" fmla="*/ 7568718 w 8023328"/>
              <a:gd name="connsiteY163" fmla="*/ 1939769 h 2380521"/>
              <a:gd name="connsiteX164" fmla="*/ 7583507 w 8023328"/>
              <a:gd name="connsiteY164" fmla="*/ 1925913 h 2380521"/>
              <a:gd name="connsiteX165" fmla="*/ 7512677 w 8023328"/>
              <a:gd name="connsiteY165" fmla="*/ 1925913 h 2380521"/>
              <a:gd name="connsiteX166" fmla="*/ 7527466 w 8023328"/>
              <a:gd name="connsiteY166" fmla="*/ 1939769 h 2380521"/>
              <a:gd name="connsiteX167" fmla="*/ 7512677 w 8023328"/>
              <a:gd name="connsiteY167" fmla="*/ 1952166 h 2380521"/>
              <a:gd name="connsiteX168" fmla="*/ 7497889 w 8023328"/>
              <a:gd name="connsiteY168" fmla="*/ 1939769 h 2380521"/>
              <a:gd name="connsiteX169" fmla="*/ 7512677 w 8023328"/>
              <a:gd name="connsiteY169" fmla="*/ 1925913 h 2380521"/>
              <a:gd name="connsiteX170" fmla="*/ 7440913 w 8023328"/>
              <a:gd name="connsiteY170" fmla="*/ 1925913 h 2380521"/>
              <a:gd name="connsiteX171" fmla="*/ 7453310 w 8023328"/>
              <a:gd name="connsiteY171" fmla="*/ 1939769 h 2380521"/>
              <a:gd name="connsiteX172" fmla="*/ 7440913 w 8023328"/>
              <a:gd name="connsiteY172" fmla="*/ 1952166 h 2380521"/>
              <a:gd name="connsiteX173" fmla="*/ 7427057 w 8023328"/>
              <a:gd name="connsiteY173" fmla="*/ 1939769 h 2380521"/>
              <a:gd name="connsiteX174" fmla="*/ 7440913 w 8023328"/>
              <a:gd name="connsiteY174" fmla="*/ 1925913 h 2380521"/>
              <a:gd name="connsiteX175" fmla="*/ 7726151 w 8023328"/>
              <a:gd name="connsiteY175" fmla="*/ 1855081 h 2380521"/>
              <a:gd name="connsiteX176" fmla="*/ 7740007 w 8023328"/>
              <a:gd name="connsiteY176" fmla="*/ 1868937 h 2380521"/>
              <a:gd name="connsiteX177" fmla="*/ 7726151 w 8023328"/>
              <a:gd name="connsiteY177" fmla="*/ 1881334 h 2380521"/>
              <a:gd name="connsiteX178" fmla="*/ 7713753 w 8023328"/>
              <a:gd name="connsiteY178" fmla="*/ 1868937 h 2380521"/>
              <a:gd name="connsiteX179" fmla="*/ 7726151 w 8023328"/>
              <a:gd name="connsiteY179" fmla="*/ 1855081 h 2380521"/>
              <a:gd name="connsiteX180" fmla="*/ 7654337 w 8023328"/>
              <a:gd name="connsiteY180" fmla="*/ 1855081 h 2380521"/>
              <a:gd name="connsiteX181" fmla="*/ 7669126 w 8023328"/>
              <a:gd name="connsiteY181" fmla="*/ 1868937 h 2380521"/>
              <a:gd name="connsiteX182" fmla="*/ 7654337 w 8023328"/>
              <a:gd name="connsiteY182" fmla="*/ 1881334 h 2380521"/>
              <a:gd name="connsiteX183" fmla="*/ 7639549 w 8023328"/>
              <a:gd name="connsiteY183" fmla="*/ 1868937 h 2380521"/>
              <a:gd name="connsiteX184" fmla="*/ 7654337 w 8023328"/>
              <a:gd name="connsiteY184" fmla="*/ 1855081 h 2380521"/>
              <a:gd name="connsiteX185" fmla="*/ 7583507 w 8023328"/>
              <a:gd name="connsiteY185" fmla="*/ 1855081 h 2380521"/>
              <a:gd name="connsiteX186" fmla="*/ 7598297 w 8023328"/>
              <a:gd name="connsiteY186" fmla="*/ 1868937 h 2380521"/>
              <a:gd name="connsiteX187" fmla="*/ 7583507 w 8023328"/>
              <a:gd name="connsiteY187" fmla="*/ 1881334 h 2380521"/>
              <a:gd name="connsiteX188" fmla="*/ 7568718 w 8023328"/>
              <a:gd name="connsiteY188" fmla="*/ 1868937 h 2380521"/>
              <a:gd name="connsiteX189" fmla="*/ 7583507 w 8023328"/>
              <a:gd name="connsiteY189" fmla="*/ 1855081 h 2380521"/>
              <a:gd name="connsiteX190" fmla="*/ 7512677 w 8023328"/>
              <a:gd name="connsiteY190" fmla="*/ 1855081 h 2380521"/>
              <a:gd name="connsiteX191" fmla="*/ 7527466 w 8023328"/>
              <a:gd name="connsiteY191" fmla="*/ 1868937 h 2380521"/>
              <a:gd name="connsiteX192" fmla="*/ 7512677 w 8023328"/>
              <a:gd name="connsiteY192" fmla="*/ 1881334 h 2380521"/>
              <a:gd name="connsiteX193" fmla="*/ 7497889 w 8023328"/>
              <a:gd name="connsiteY193" fmla="*/ 1868937 h 2380521"/>
              <a:gd name="connsiteX194" fmla="*/ 7512677 w 8023328"/>
              <a:gd name="connsiteY194" fmla="*/ 1855081 h 2380521"/>
              <a:gd name="connsiteX195" fmla="*/ 7440913 w 8023328"/>
              <a:gd name="connsiteY195" fmla="*/ 1855081 h 2380521"/>
              <a:gd name="connsiteX196" fmla="*/ 7453310 w 8023328"/>
              <a:gd name="connsiteY196" fmla="*/ 1868937 h 2380521"/>
              <a:gd name="connsiteX197" fmla="*/ 7440913 w 8023328"/>
              <a:gd name="connsiteY197" fmla="*/ 1881334 h 2380521"/>
              <a:gd name="connsiteX198" fmla="*/ 7427057 w 8023328"/>
              <a:gd name="connsiteY198" fmla="*/ 1868937 h 2380521"/>
              <a:gd name="connsiteX199" fmla="*/ 7440913 w 8023328"/>
              <a:gd name="connsiteY199" fmla="*/ 1855081 h 2380521"/>
              <a:gd name="connsiteX200" fmla="*/ 7654337 w 8023328"/>
              <a:gd name="connsiteY200" fmla="*/ 1780878 h 2380521"/>
              <a:gd name="connsiteX201" fmla="*/ 7669126 w 8023328"/>
              <a:gd name="connsiteY201" fmla="*/ 1793275 h 2380521"/>
              <a:gd name="connsiteX202" fmla="*/ 7654337 w 8023328"/>
              <a:gd name="connsiteY202" fmla="*/ 1807131 h 2380521"/>
              <a:gd name="connsiteX203" fmla="*/ 7639549 w 8023328"/>
              <a:gd name="connsiteY203" fmla="*/ 1793275 h 2380521"/>
              <a:gd name="connsiteX204" fmla="*/ 7654337 w 8023328"/>
              <a:gd name="connsiteY204" fmla="*/ 1780878 h 2380521"/>
              <a:gd name="connsiteX205" fmla="*/ 7583507 w 8023328"/>
              <a:gd name="connsiteY205" fmla="*/ 1780878 h 2380521"/>
              <a:gd name="connsiteX206" fmla="*/ 7598297 w 8023328"/>
              <a:gd name="connsiteY206" fmla="*/ 1793275 h 2380521"/>
              <a:gd name="connsiteX207" fmla="*/ 7583507 w 8023328"/>
              <a:gd name="connsiteY207" fmla="*/ 1807131 h 2380521"/>
              <a:gd name="connsiteX208" fmla="*/ 7568718 w 8023328"/>
              <a:gd name="connsiteY208" fmla="*/ 1793275 h 2380521"/>
              <a:gd name="connsiteX209" fmla="*/ 7583507 w 8023328"/>
              <a:gd name="connsiteY209" fmla="*/ 1780878 h 2380521"/>
              <a:gd name="connsiteX210" fmla="*/ 7511745 w 8023328"/>
              <a:gd name="connsiteY210" fmla="*/ 1780878 h 2380521"/>
              <a:gd name="connsiteX211" fmla="*/ 7524143 w 8023328"/>
              <a:gd name="connsiteY211" fmla="*/ 1793275 h 2380521"/>
              <a:gd name="connsiteX212" fmla="*/ 7511745 w 8023328"/>
              <a:gd name="connsiteY212" fmla="*/ 1807131 h 2380521"/>
              <a:gd name="connsiteX213" fmla="*/ 7497889 w 8023328"/>
              <a:gd name="connsiteY213" fmla="*/ 1793275 h 2380521"/>
              <a:gd name="connsiteX214" fmla="*/ 7511745 w 8023328"/>
              <a:gd name="connsiteY214" fmla="*/ 1780878 h 2380521"/>
              <a:gd name="connsiteX215" fmla="*/ 7440913 w 8023328"/>
              <a:gd name="connsiteY215" fmla="*/ 1780878 h 2380521"/>
              <a:gd name="connsiteX216" fmla="*/ 7453310 w 8023328"/>
              <a:gd name="connsiteY216" fmla="*/ 1793275 h 2380521"/>
              <a:gd name="connsiteX217" fmla="*/ 7440913 w 8023328"/>
              <a:gd name="connsiteY217" fmla="*/ 1807131 h 2380521"/>
              <a:gd name="connsiteX218" fmla="*/ 7427057 w 8023328"/>
              <a:gd name="connsiteY218" fmla="*/ 1793275 h 2380521"/>
              <a:gd name="connsiteX219" fmla="*/ 7440913 w 8023328"/>
              <a:gd name="connsiteY219" fmla="*/ 1780878 h 2380521"/>
              <a:gd name="connsiteX220" fmla="*/ 7370084 w 8023328"/>
              <a:gd name="connsiteY220" fmla="*/ 1780878 h 2380521"/>
              <a:gd name="connsiteX221" fmla="*/ 7382481 w 8023328"/>
              <a:gd name="connsiteY221" fmla="*/ 1793275 h 2380521"/>
              <a:gd name="connsiteX222" fmla="*/ 7370084 w 8023328"/>
              <a:gd name="connsiteY222" fmla="*/ 1807131 h 2380521"/>
              <a:gd name="connsiteX223" fmla="*/ 7356228 w 8023328"/>
              <a:gd name="connsiteY223" fmla="*/ 1793275 h 2380521"/>
              <a:gd name="connsiteX224" fmla="*/ 7370084 w 8023328"/>
              <a:gd name="connsiteY224" fmla="*/ 1780878 h 2380521"/>
              <a:gd name="connsiteX225" fmla="*/ 7294422 w 8023328"/>
              <a:gd name="connsiteY225" fmla="*/ 1780878 h 2380521"/>
              <a:gd name="connsiteX226" fmla="*/ 7308278 w 8023328"/>
              <a:gd name="connsiteY226" fmla="*/ 1793275 h 2380521"/>
              <a:gd name="connsiteX227" fmla="*/ 7294422 w 8023328"/>
              <a:gd name="connsiteY227" fmla="*/ 1807131 h 2380521"/>
              <a:gd name="connsiteX228" fmla="*/ 7282025 w 8023328"/>
              <a:gd name="connsiteY228" fmla="*/ 1793275 h 2380521"/>
              <a:gd name="connsiteX229" fmla="*/ 7294422 w 8023328"/>
              <a:gd name="connsiteY229" fmla="*/ 1780878 h 2380521"/>
              <a:gd name="connsiteX230" fmla="*/ 7654337 w 8023328"/>
              <a:gd name="connsiteY230" fmla="*/ 1710049 h 2380521"/>
              <a:gd name="connsiteX231" fmla="*/ 7669126 w 8023328"/>
              <a:gd name="connsiteY231" fmla="*/ 1722446 h 2380521"/>
              <a:gd name="connsiteX232" fmla="*/ 7654337 w 8023328"/>
              <a:gd name="connsiteY232" fmla="*/ 1736302 h 2380521"/>
              <a:gd name="connsiteX233" fmla="*/ 7639549 w 8023328"/>
              <a:gd name="connsiteY233" fmla="*/ 1722446 h 2380521"/>
              <a:gd name="connsiteX234" fmla="*/ 7654337 w 8023328"/>
              <a:gd name="connsiteY234" fmla="*/ 1710049 h 2380521"/>
              <a:gd name="connsiteX235" fmla="*/ 7583507 w 8023328"/>
              <a:gd name="connsiteY235" fmla="*/ 1710049 h 2380521"/>
              <a:gd name="connsiteX236" fmla="*/ 7598297 w 8023328"/>
              <a:gd name="connsiteY236" fmla="*/ 1722446 h 2380521"/>
              <a:gd name="connsiteX237" fmla="*/ 7583507 w 8023328"/>
              <a:gd name="connsiteY237" fmla="*/ 1736302 h 2380521"/>
              <a:gd name="connsiteX238" fmla="*/ 7568718 w 8023328"/>
              <a:gd name="connsiteY238" fmla="*/ 1722446 h 2380521"/>
              <a:gd name="connsiteX239" fmla="*/ 7583507 w 8023328"/>
              <a:gd name="connsiteY239" fmla="*/ 1710049 h 2380521"/>
              <a:gd name="connsiteX240" fmla="*/ 7511745 w 8023328"/>
              <a:gd name="connsiteY240" fmla="*/ 1710049 h 2380521"/>
              <a:gd name="connsiteX241" fmla="*/ 7524143 w 8023328"/>
              <a:gd name="connsiteY241" fmla="*/ 1722446 h 2380521"/>
              <a:gd name="connsiteX242" fmla="*/ 7511745 w 8023328"/>
              <a:gd name="connsiteY242" fmla="*/ 1736302 h 2380521"/>
              <a:gd name="connsiteX243" fmla="*/ 7497889 w 8023328"/>
              <a:gd name="connsiteY243" fmla="*/ 1722446 h 2380521"/>
              <a:gd name="connsiteX244" fmla="*/ 7511745 w 8023328"/>
              <a:gd name="connsiteY244" fmla="*/ 1710049 h 2380521"/>
              <a:gd name="connsiteX245" fmla="*/ 7440913 w 8023328"/>
              <a:gd name="connsiteY245" fmla="*/ 1710049 h 2380521"/>
              <a:gd name="connsiteX246" fmla="*/ 7453310 w 8023328"/>
              <a:gd name="connsiteY246" fmla="*/ 1722446 h 2380521"/>
              <a:gd name="connsiteX247" fmla="*/ 7440913 w 8023328"/>
              <a:gd name="connsiteY247" fmla="*/ 1736302 h 2380521"/>
              <a:gd name="connsiteX248" fmla="*/ 7427057 w 8023328"/>
              <a:gd name="connsiteY248" fmla="*/ 1722446 h 2380521"/>
              <a:gd name="connsiteX249" fmla="*/ 7440913 w 8023328"/>
              <a:gd name="connsiteY249" fmla="*/ 1710049 h 2380521"/>
              <a:gd name="connsiteX250" fmla="*/ 7370084 w 8023328"/>
              <a:gd name="connsiteY250" fmla="*/ 1710049 h 2380521"/>
              <a:gd name="connsiteX251" fmla="*/ 7382481 w 8023328"/>
              <a:gd name="connsiteY251" fmla="*/ 1722446 h 2380521"/>
              <a:gd name="connsiteX252" fmla="*/ 7370084 w 8023328"/>
              <a:gd name="connsiteY252" fmla="*/ 1736302 h 2380521"/>
              <a:gd name="connsiteX253" fmla="*/ 7356228 w 8023328"/>
              <a:gd name="connsiteY253" fmla="*/ 1722446 h 2380521"/>
              <a:gd name="connsiteX254" fmla="*/ 7370084 w 8023328"/>
              <a:gd name="connsiteY254" fmla="*/ 1710049 h 2380521"/>
              <a:gd name="connsiteX255" fmla="*/ 7294422 w 8023328"/>
              <a:gd name="connsiteY255" fmla="*/ 1710049 h 2380521"/>
              <a:gd name="connsiteX256" fmla="*/ 7308278 w 8023328"/>
              <a:gd name="connsiteY256" fmla="*/ 1722446 h 2380521"/>
              <a:gd name="connsiteX257" fmla="*/ 7294422 w 8023328"/>
              <a:gd name="connsiteY257" fmla="*/ 1736302 h 2380521"/>
              <a:gd name="connsiteX258" fmla="*/ 7282025 w 8023328"/>
              <a:gd name="connsiteY258" fmla="*/ 1722446 h 2380521"/>
              <a:gd name="connsiteX259" fmla="*/ 7294422 w 8023328"/>
              <a:gd name="connsiteY259" fmla="*/ 1710049 h 2380521"/>
              <a:gd name="connsiteX260" fmla="*/ 7223591 w 8023328"/>
              <a:gd name="connsiteY260" fmla="*/ 1710049 h 2380521"/>
              <a:gd name="connsiteX261" fmla="*/ 7237447 w 8023328"/>
              <a:gd name="connsiteY261" fmla="*/ 1722446 h 2380521"/>
              <a:gd name="connsiteX262" fmla="*/ 7223591 w 8023328"/>
              <a:gd name="connsiteY262" fmla="*/ 1736302 h 2380521"/>
              <a:gd name="connsiteX263" fmla="*/ 7211194 w 8023328"/>
              <a:gd name="connsiteY263" fmla="*/ 1722446 h 2380521"/>
              <a:gd name="connsiteX264" fmla="*/ 7223591 w 8023328"/>
              <a:gd name="connsiteY264" fmla="*/ 1710049 h 2380521"/>
              <a:gd name="connsiteX265" fmla="*/ 7583507 w 8023328"/>
              <a:gd name="connsiteY265" fmla="*/ 1639217 h 2380521"/>
              <a:gd name="connsiteX266" fmla="*/ 7598297 w 8023328"/>
              <a:gd name="connsiteY266" fmla="*/ 1651614 h 2380521"/>
              <a:gd name="connsiteX267" fmla="*/ 7583507 w 8023328"/>
              <a:gd name="connsiteY267" fmla="*/ 1665470 h 2380521"/>
              <a:gd name="connsiteX268" fmla="*/ 7568718 w 8023328"/>
              <a:gd name="connsiteY268" fmla="*/ 1651614 h 2380521"/>
              <a:gd name="connsiteX269" fmla="*/ 7583507 w 8023328"/>
              <a:gd name="connsiteY269" fmla="*/ 1639217 h 2380521"/>
              <a:gd name="connsiteX270" fmla="*/ 7511745 w 8023328"/>
              <a:gd name="connsiteY270" fmla="*/ 1639217 h 2380521"/>
              <a:gd name="connsiteX271" fmla="*/ 7524143 w 8023328"/>
              <a:gd name="connsiteY271" fmla="*/ 1651614 h 2380521"/>
              <a:gd name="connsiteX272" fmla="*/ 7511745 w 8023328"/>
              <a:gd name="connsiteY272" fmla="*/ 1665470 h 2380521"/>
              <a:gd name="connsiteX273" fmla="*/ 7497889 w 8023328"/>
              <a:gd name="connsiteY273" fmla="*/ 1651614 h 2380521"/>
              <a:gd name="connsiteX274" fmla="*/ 7511745 w 8023328"/>
              <a:gd name="connsiteY274" fmla="*/ 1639217 h 2380521"/>
              <a:gd name="connsiteX275" fmla="*/ 7440913 w 8023328"/>
              <a:gd name="connsiteY275" fmla="*/ 1639217 h 2380521"/>
              <a:gd name="connsiteX276" fmla="*/ 7453310 w 8023328"/>
              <a:gd name="connsiteY276" fmla="*/ 1651614 h 2380521"/>
              <a:gd name="connsiteX277" fmla="*/ 7440913 w 8023328"/>
              <a:gd name="connsiteY277" fmla="*/ 1665470 h 2380521"/>
              <a:gd name="connsiteX278" fmla="*/ 7427057 w 8023328"/>
              <a:gd name="connsiteY278" fmla="*/ 1651614 h 2380521"/>
              <a:gd name="connsiteX279" fmla="*/ 7440913 w 8023328"/>
              <a:gd name="connsiteY279" fmla="*/ 1639217 h 2380521"/>
              <a:gd name="connsiteX280" fmla="*/ 7370084 w 8023328"/>
              <a:gd name="connsiteY280" fmla="*/ 1639217 h 2380521"/>
              <a:gd name="connsiteX281" fmla="*/ 7382481 w 8023328"/>
              <a:gd name="connsiteY281" fmla="*/ 1651614 h 2380521"/>
              <a:gd name="connsiteX282" fmla="*/ 7370084 w 8023328"/>
              <a:gd name="connsiteY282" fmla="*/ 1665470 h 2380521"/>
              <a:gd name="connsiteX283" fmla="*/ 7356228 w 8023328"/>
              <a:gd name="connsiteY283" fmla="*/ 1651614 h 2380521"/>
              <a:gd name="connsiteX284" fmla="*/ 7370084 w 8023328"/>
              <a:gd name="connsiteY284" fmla="*/ 1639217 h 2380521"/>
              <a:gd name="connsiteX285" fmla="*/ 7294422 w 8023328"/>
              <a:gd name="connsiteY285" fmla="*/ 1639217 h 2380521"/>
              <a:gd name="connsiteX286" fmla="*/ 7308278 w 8023328"/>
              <a:gd name="connsiteY286" fmla="*/ 1651614 h 2380521"/>
              <a:gd name="connsiteX287" fmla="*/ 7294422 w 8023328"/>
              <a:gd name="connsiteY287" fmla="*/ 1665470 h 2380521"/>
              <a:gd name="connsiteX288" fmla="*/ 7282025 w 8023328"/>
              <a:gd name="connsiteY288" fmla="*/ 1651614 h 2380521"/>
              <a:gd name="connsiteX289" fmla="*/ 7294422 w 8023328"/>
              <a:gd name="connsiteY289" fmla="*/ 1639217 h 2380521"/>
              <a:gd name="connsiteX290" fmla="*/ 7223591 w 8023328"/>
              <a:gd name="connsiteY290" fmla="*/ 1639217 h 2380521"/>
              <a:gd name="connsiteX291" fmla="*/ 7237447 w 8023328"/>
              <a:gd name="connsiteY291" fmla="*/ 1651614 h 2380521"/>
              <a:gd name="connsiteX292" fmla="*/ 7223591 w 8023328"/>
              <a:gd name="connsiteY292" fmla="*/ 1665470 h 2380521"/>
              <a:gd name="connsiteX293" fmla="*/ 7211194 w 8023328"/>
              <a:gd name="connsiteY293" fmla="*/ 1651614 h 2380521"/>
              <a:gd name="connsiteX294" fmla="*/ 7223591 w 8023328"/>
              <a:gd name="connsiteY294" fmla="*/ 1639217 h 2380521"/>
              <a:gd name="connsiteX295" fmla="*/ 7152761 w 8023328"/>
              <a:gd name="connsiteY295" fmla="*/ 1639217 h 2380521"/>
              <a:gd name="connsiteX296" fmla="*/ 7166617 w 8023328"/>
              <a:gd name="connsiteY296" fmla="*/ 1651614 h 2380521"/>
              <a:gd name="connsiteX297" fmla="*/ 7152761 w 8023328"/>
              <a:gd name="connsiteY297" fmla="*/ 1665470 h 2380521"/>
              <a:gd name="connsiteX298" fmla="*/ 7140364 w 8023328"/>
              <a:gd name="connsiteY298" fmla="*/ 1651614 h 2380521"/>
              <a:gd name="connsiteX299" fmla="*/ 7152761 w 8023328"/>
              <a:gd name="connsiteY299" fmla="*/ 1639217 h 2380521"/>
              <a:gd name="connsiteX300" fmla="*/ 7511745 w 8023328"/>
              <a:gd name="connsiteY300" fmla="*/ 1568388 h 2380521"/>
              <a:gd name="connsiteX301" fmla="*/ 7524143 w 8023328"/>
              <a:gd name="connsiteY301" fmla="*/ 1583176 h 2380521"/>
              <a:gd name="connsiteX302" fmla="*/ 7511745 w 8023328"/>
              <a:gd name="connsiteY302" fmla="*/ 1597964 h 2380521"/>
              <a:gd name="connsiteX303" fmla="*/ 7497889 w 8023328"/>
              <a:gd name="connsiteY303" fmla="*/ 1583176 h 2380521"/>
              <a:gd name="connsiteX304" fmla="*/ 7511745 w 8023328"/>
              <a:gd name="connsiteY304" fmla="*/ 1568388 h 2380521"/>
              <a:gd name="connsiteX305" fmla="*/ 7440913 w 8023328"/>
              <a:gd name="connsiteY305" fmla="*/ 1568388 h 2380521"/>
              <a:gd name="connsiteX306" fmla="*/ 7453310 w 8023328"/>
              <a:gd name="connsiteY306" fmla="*/ 1583176 h 2380521"/>
              <a:gd name="connsiteX307" fmla="*/ 7440913 w 8023328"/>
              <a:gd name="connsiteY307" fmla="*/ 1597964 h 2380521"/>
              <a:gd name="connsiteX308" fmla="*/ 7427057 w 8023328"/>
              <a:gd name="connsiteY308" fmla="*/ 1583176 h 2380521"/>
              <a:gd name="connsiteX309" fmla="*/ 7440913 w 8023328"/>
              <a:gd name="connsiteY309" fmla="*/ 1568388 h 2380521"/>
              <a:gd name="connsiteX310" fmla="*/ 7370084 w 8023328"/>
              <a:gd name="connsiteY310" fmla="*/ 1568388 h 2380521"/>
              <a:gd name="connsiteX311" fmla="*/ 7382481 w 8023328"/>
              <a:gd name="connsiteY311" fmla="*/ 1583176 h 2380521"/>
              <a:gd name="connsiteX312" fmla="*/ 7370084 w 8023328"/>
              <a:gd name="connsiteY312" fmla="*/ 1597964 h 2380521"/>
              <a:gd name="connsiteX313" fmla="*/ 7356228 w 8023328"/>
              <a:gd name="connsiteY313" fmla="*/ 1583176 h 2380521"/>
              <a:gd name="connsiteX314" fmla="*/ 7370084 w 8023328"/>
              <a:gd name="connsiteY314" fmla="*/ 1568388 h 2380521"/>
              <a:gd name="connsiteX315" fmla="*/ 7294422 w 8023328"/>
              <a:gd name="connsiteY315" fmla="*/ 1568388 h 2380521"/>
              <a:gd name="connsiteX316" fmla="*/ 7308278 w 8023328"/>
              <a:gd name="connsiteY316" fmla="*/ 1583176 h 2380521"/>
              <a:gd name="connsiteX317" fmla="*/ 7294422 w 8023328"/>
              <a:gd name="connsiteY317" fmla="*/ 1597964 h 2380521"/>
              <a:gd name="connsiteX318" fmla="*/ 7282025 w 8023328"/>
              <a:gd name="connsiteY318" fmla="*/ 1583176 h 2380521"/>
              <a:gd name="connsiteX319" fmla="*/ 7294422 w 8023328"/>
              <a:gd name="connsiteY319" fmla="*/ 1568388 h 2380521"/>
              <a:gd name="connsiteX320" fmla="*/ 7223591 w 8023328"/>
              <a:gd name="connsiteY320" fmla="*/ 1568388 h 2380521"/>
              <a:gd name="connsiteX321" fmla="*/ 7237447 w 8023328"/>
              <a:gd name="connsiteY321" fmla="*/ 1583176 h 2380521"/>
              <a:gd name="connsiteX322" fmla="*/ 7223591 w 8023328"/>
              <a:gd name="connsiteY322" fmla="*/ 1597964 h 2380521"/>
              <a:gd name="connsiteX323" fmla="*/ 7211194 w 8023328"/>
              <a:gd name="connsiteY323" fmla="*/ 1583176 h 2380521"/>
              <a:gd name="connsiteX324" fmla="*/ 7223591 w 8023328"/>
              <a:gd name="connsiteY324" fmla="*/ 1568388 h 2380521"/>
              <a:gd name="connsiteX325" fmla="*/ 7152761 w 8023328"/>
              <a:gd name="connsiteY325" fmla="*/ 1568388 h 2380521"/>
              <a:gd name="connsiteX326" fmla="*/ 7166617 w 8023328"/>
              <a:gd name="connsiteY326" fmla="*/ 1580785 h 2380521"/>
              <a:gd name="connsiteX327" fmla="*/ 7152761 w 8023328"/>
              <a:gd name="connsiteY327" fmla="*/ 1594641 h 2380521"/>
              <a:gd name="connsiteX328" fmla="*/ 7140364 w 8023328"/>
              <a:gd name="connsiteY328" fmla="*/ 1580785 h 2380521"/>
              <a:gd name="connsiteX329" fmla="*/ 7152761 w 8023328"/>
              <a:gd name="connsiteY329" fmla="*/ 1568388 h 2380521"/>
              <a:gd name="connsiteX330" fmla="*/ 7084322 w 8023328"/>
              <a:gd name="connsiteY330" fmla="*/ 1568388 h 2380521"/>
              <a:gd name="connsiteX331" fmla="*/ 7099111 w 8023328"/>
              <a:gd name="connsiteY331" fmla="*/ 1580785 h 2380521"/>
              <a:gd name="connsiteX332" fmla="*/ 7084322 w 8023328"/>
              <a:gd name="connsiteY332" fmla="*/ 1594641 h 2380521"/>
              <a:gd name="connsiteX333" fmla="*/ 7069533 w 8023328"/>
              <a:gd name="connsiteY333" fmla="*/ 1580785 h 2380521"/>
              <a:gd name="connsiteX334" fmla="*/ 7084322 w 8023328"/>
              <a:gd name="connsiteY334" fmla="*/ 1568388 h 2380521"/>
              <a:gd name="connsiteX335" fmla="*/ 7440913 w 8023328"/>
              <a:gd name="connsiteY335" fmla="*/ 1494185 h 2380521"/>
              <a:gd name="connsiteX336" fmla="*/ 7453310 w 8023328"/>
              <a:gd name="connsiteY336" fmla="*/ 1508973 h 2380521"/>
              <a:gd name="connsiteX337" fmla="*/ 7440913 w 8023328"/>
              <a:gd name="connsiteY337" fmla="*/ 1523761 h 2380521"/>
              <a:gd name="connsiteX338" fmla="*/ 7427057 w 8023328"/>
              <a:gd name="connsiteY338" fmla="*/ 1508973 h 2380521"/>
              <a:gd name="connsiteX339" fmla="*/ 7440913 w 8023328"/>
              <a:gd name="connsiteY339" fmla="*/ 1494185 h 2380521"/>
              <a:gd name="connsiteX340" fmla="*/ 7370084 w 8023328"/>
              <a:gd name="connsiteY340" fmla="*/ 1494185 h 2380521"/>
              <a:gd name="connsiteX341" fmla="*/ 7382481 w 8023328"/>
              <a:gd name="connsiteY341" fmla="*/ 1508973 h 2380521"/>
              <a:gd name="connsiteX342" fmla="*/ 7370084 w 8023328"/>
              <a:gd name="connsiteY342" fmla="*/ 1523761 h 2380521"/>
              <a:gd name="connsiteX343" fmla="*/ 7356228 w 8023328"/>
              <a:gd name="connsiteY343" fmla="*/ 1508973 h 2380521"/>
              <a:gd name="connsiteX344" fmla="*/ 7370084 w 8023328"/>
              <a:gd name="connsiteY344" fmla="*/ 1494185 h 2380521"/>
              <a:gd name="connsiteX345" fmla="*/ 7294422 w 8023328"/>
              <a:gd name="connsiteY345" fmla="*/ 1494185 h 2380521"/>
              <a:gd name="connsiteX346" fmla="*/ 7308278 w 8023328"/>
              <a:gd name="connsiteY346" fmla="*/ 1508973 h 2380521"/>
              <a:gd name="connsiteX347" fmla="*/ 7294422 w 8023328"/>
              <a:gd name="connsiteY347" fmla="*/ 1523761 h 2380521"/>
              <a:gd name="connsiteX348" fmla="*/ 7282025 w 8023328"/>
              <a:gd name="connsiteY348" fmla="*/ 1508973 h 2380521"/>
              <a:gd name="connsiteX349" fmla="*/ 7294422 w 8023328"/>
              <a:gd name="connsiteY349" fmla="*/ 1494185 h 2380521"/>
              <a:gd name="connsiteX350" fmla="*/ 7223591 w 8023328"/>
              <a:gd name="connsiteY350" fmla="*/ 1494185 h 2380521"/>
              <a:gd name="connsiteX351" fmla="*/ 7237447 w 8023328"/>
              <a:gd name="connsiteY351" fmla="*/ 1508973 h 2380521"/>
              <a:gd name="connsiteX352" fmla="*/ 7223591 w 8023328"/>
              <a:gd name="connsiteY352" fmla="*/ 1523761 h 2380521"/>
              <a:gd name="connsiteX353" fmla="*/ 7211194 w 8023328"/>
              <a:gd name="connsiteY353" fmla="*/ 1508973 h 2380521"/>
              <a:gd name="connsiteX354" fmla="*/ 7223591 w 8023328"/>
              <a:gd name="connsiteY354" fmla="*/ 1494185 h 2380521"/>
              <a:gd name="connsiteX355" fmla="*/ 7152761 w 8023328"/>
              <a:gd name="connsiteY355" fmla="*/ 1494185 h 2380521"/>
              <a:gd name="connsiteX356" fmla="*/ 7166617 w 8023328"/>
              <a:gd name="connsiteY356" fmla="*/ 1508973 h 2380521"/>
              <a:gd name="connsiteX357" fmla="*/ 7152761 w 8023328"/>
              <a:gd name="connsiteY357" fmla="*/ 1523761 h 2380521"/>
              <a:gd name="connsiteX358" fmla="*/ 7140364 w 8023328"/>
              <a:gd name="connsiteY358" fmla="*/ 1508973 h 2380521"/>
              <a:gd name="connsiteX359" fmla="*/ 7152761 w 8023328"/>
              <a:gd name="connsiteY359" fmla="*/ 1494185 h 2380521"/>
              <a:gd name="connsiteX360" fmla="*/ 7084322 w 8023328"/>
              <a:gd name="connsiteY360" fmla="*/ 1494185 h 2380521"/>
              <a:gd name="connsiteX361" fmla="*/ 7099111 w 8023328"/>
              <a:gd name="connsiteY361" fmla="*/ 1508973 h 2380521"/>
              <a:gd name="connsiteX362" fmla="*/ 7084322 w 8023328"/>
              <a:gd name="connsiteY362" fmla="*/ 1523761 h 2380521"/>
              <a:gd name="connsiteX363" fmla="*/ 7069533 w 8023328"/>
              <a:gd name="connsiteY363" fmla="*/ 1508973 h 2380521"/>
              <a:gd name="connsiteX364" fmla="*/ 7084322 w 8023328"/>
              <a:gd name="connsiteY364" fmla="*/ 1494185 h 2380521"/>
              <a:gd name="connsiteX365" fmla="*/ 7013492 w 8023328"/>
              <a:gd name="connsiteY365" fmla="*/ 1494185 h 2380521"/>
              <a:gd name="connsiteX366" fmla="*/ 7028280 w 8023328"/>
              <a:gd name="connsiteY366" fmla="*/ 1508973 h 2380521"/>
              <a:gd name="connsiteX367" fmla="*/ 7013492 w 8023328"/>
              <a:gd name="connsiteY367" fmla="*/ 1523761 h 2380521"/>
              <a:gd name="connsiteX368" fmla="*/ 6998704 w 8023328"/>
              <a:gd name="connsiteY368" fmla="*/ 1508973 h 2380521"/>
              <a:gd name="connsiteX369" fmla="*/ 7013492 w 8023328"/>
              <a:gd name="connsiteY369" fmla="*/ 1494185 h 2380521"/>
              <a:gd name="connsiteX370" fmla="*/ 6939085 w 8023328"/>
              <a:gd name="connsiteY370" fmla="*/ 1494185 h 2380521"/>
              <a:gd name="connsiteX371" fmla="*/ 6950753 w 8023328"/>
              <a:gd name="connsiteY371" fmla="*/ 1508973 h 2380521"/>
              <a:gd name="connsiteX372" fmla="*/ 6939085 w 8023328"/>
              <a:gd name="connsiteY372" fmla="*/ 1523761 h 2380521"/>
              <a:gd name="connsiteX373" fmla="*/ 6924500 w 8023328"/>
              <a:gd name="connsiteY373" fmla="*/ 1508973 h 2380521"/>
              <a:gd name="connsiteX374" fmla="*/ 6939085 w 8023328"/>
              <a:gd name="connsiteY374" fmla="*/ 1494185 h 2380521"/>
              <a:gd name="connsiteX375" fmla="*/ 83229 w 8023328"/>
              <a:gd name="connsiteY375" fmla="*/ 1426727 h 2380521"/>
              <a:gd name="connsiteX376" fmla="*/ 97085 w 8023328"/>
              <a:gd name="connsiteY376" fmla="*/ 1439124 h 2380521"/>
              <a:gd name="connsiteX377" fmla="*/ 83229 w 8023328"/>
              <a:gd name="connsiteY377" fmla="*/ 1452980 h 2380521"/>
              <a:gd name="connsiteX378" fmla="*/ 70831 w 8023328"/>
              <a:gd name="connsiteY378" fmla="*/ 1439124 h 2380521"/>
              <a:gd name="connsiteX379" fmla="*/ 83229 w 8023328"/>
              <a:gd name="connsiteY379" fmla="*/ 1426727 h 2380521"/>
              <a:gd name="connsiteX380" fmla="*/ 11993 w 8023328"/>
              <a:gd name="connsiteY380" fmla="*/ 1426727 h 2380521"/>
              <a:gd name="connsiteX381" fmla="*/ 26234 w 8023328"/>
              <a:gd name="connsiteY381" fmla="*/ 1439124 h 2380521"/>
              <a:gd name="connsiteX382" fmla="*/ 11993 w 8023328"/>
              <a:gd name="connsiteY382" fmla="*/ 1452980 h 2380521"/>
              <a:gd name="connsiteX383" fmla="*/ 0 w 8023328"/>
              <a:gd name="connsiteY383" fmla="*/ 1439124 h 2380521"/>
              <a:gd name="connsiteX384" fmla="*/ 11993 w 8023328"/>
              <a:gd name="connsiteY384" fmla="*/ 1426727 h 2380521"/>
              <a:gd name="connsiteX385" fmla="*/ 7370084 w 8023328"/>
              <a:gd name="connsiteY385" fmla="*/ 1423353 h 2380521"/>
              <a:gd name="connsiteX386" fmla="*/ 7382481 w 8023328"/>
              <a:gd name="connsiteY386" fmla="*/ 1438142 h 2380521"/>
              <a:gd name="connsiteX387" fmla="*/ 7370084 w 8023328"/>
              <a:gd name="connsiteY387" fmla="*/ 1452931 h 2380521"/>
              <a:gd name="connsiteX388" fmla="*/ 7356228 w 8023328"/>
              <a:gd name="connsiteY388" fmla="*/ 1438142 h 2380521"/>
              <a:gd name="connsiteX389" fmla="*/ 7370084 w 8023328"/>
              <a:gd name="connsiteY389" fmla="*/ 1423353 h 2380521"/>
              <a:gd name="connsiteX390" fmla="*/ 7294422 w 8023328"/>
              <a:gd name="connsiteY390" fmla="*/ 1423353 h 2380521"/>
              <a:gd name="connsiteX391" fmla="*/ 7308278 w 8023328"/>
              <a:gd name="connsiteY391" fmla="*/ 1438142 h 2380521"/>
              <a:gd name="connsiteX392" fmla="*/ 7294422 w 8023328"/>
              <a:gd name="connsiteY392" fmla="*/ 1452931 h 2380521"/>
              <a:gd name="connsiteX393" fmla="*/ 7282025 w 8023328"/>
              <a:gd name="connsiteY393" fmla="*/ 1438142 h 2380521"/>
              <a:gd name="connsiteX394" fmla="*/ 7294422 w 8023328"/>
              <a:gd name="connsiteY394" fmla="*/ 1423353 h 2380521"/>
              <a:gd name="connsiteX395" fmla="*/ 7223591 w 8023328"/>
              <a:gd name="connsiteY395" fmla="*/ 1423353 h 2380521"/>
              <a:gd name="connsiteX396" fmla="*/ 7237447 w 8023328"/>
              <a:gd name="connsiteY396" fmla="*/ 1438142 h 2380521"/>
              <a:gd name="connsiteX397" fmla="*/ 7223591 w 8023328"/>
              <a:gd name="connsiteY397" fmla="*/ 1452931 h 2380521"/>
              <a:gd name="connsiteX398" fmla="*/ 7211194 w 8023328"/>
              <a:gd name="connsiteY398" fmla="*/ 1438142 h 2380521"/>
              <a:gd name="connsiteX399" fmla="*/ 7223591 w 8023328"/>
              <a:gd name="connsiteY399" fmla="*/ 1423353 h 2380521"/>
              <a:gd name="connsiteX400" fmla="*/ 7155152 w 8023328"/>
              <a:gd name="connsiteY400" fmla="*/ 1423353 h 2380521"/>
              <a:gd name="connsiteX401" fmla="*/ 7169940 w 8023328"/>
              <a:gd name="connsiteY401" fmla="*/ 1438142 h 2380521"/>
              <a:gd name="connsiteX402" fmla="*/ 7155152 w 8023328"/>
              <a:gd name="connsiteY402" fmla="*/ 1452931 h 2380521"/>
              <a:gd name="connsiteX403" fmla="*/ 7141920 w 8023328"/>
              <a:gd name="connsiteY403" fmla="*/ 1438142 h 2380521"/>
              <a:gd name="connsiteX404" fmla="*/ 7155152 w 8023328"/>
              <a:gd name="connsiteY404" fmla="*/ 1423353 h 2380521"/>
              <a:gd name="connsiteX405" fmla="*/ 7084322 w 8023328"/>
              <a:gd name="connsiteY405" fmla="*/ 1423353 h 2380521"/>
              <a:gd name="connsiteX406" fmla="*/ 7099111 w 8023328"/>
              <a:gd name="connsiteY406" fmla="*/ 1438142 h 2380521"/>
              <a:gd name="connsiteX407" fmla="*/ 7084322 w 8023328"/>
              <a:gd name="connsiteY407" fmla="*/ 1452931 h 2380521"/>
              <a:gd name="connsiteX408" fmla="*/ 7069533 w 8023328"/>
              <a:gd name="connsiteY408" fmla="*/ 1438142 h 2380521"/>
              <a:gd name="connsiteX409" fmla="*/ 7084322 w 8023328"/>
              <a:gd name="connsiteY409" fmla="*/ 1423353 h 2380521"/>
              <a:gd name="connsiteX410" fmla="*/ 7013492 w 8023328"/>
              <a:gd name="connsiteY410" fmla="*/ 1423353 h 2380521"/>
              <a:gd name="connsiteX411" fmla="*/ 7028280 w 8023328"/>
              <a:gd name="connsiteY411" fmla="*/ 1438142 h 2380521"/>
              <a:gd name="connsiteX412" fmla="*/ 7013492 w 8023328"/>
              <a:gd name="connsiteY412" fmla="*/ 1452931 h 2380521"/>
              <a:gd name="connsiteX413" fmla="*/ 6998704 w 8023328"/>
              <a:gd name="connsiteY413" fmla="*/ 1438142 h 2380521"/>
              <a:gd name="connsiteX414" fmla="*/ 7013492 w 8023328"/>
              <a:gd name="connsiteY414" fmla="*/ 1423353 h 2380521"/>
              <a:gd name="connsiteX415" fmla="*/ 6939085 w 8023328"/>
              <a:gd name="connsiteY415" fmla="*/ 1423353 h 2380521"/>
              <a:gd name="connsiteX416" fmla="*/ 6950753 w 8023328"/>
              <a:gd name="connsiteY416" fmla="*/ 1438142 h 2380521"/>
              <a:gd name="connsiteX417" fmla="*/ 6939085 w 8023328"/>
              <a:gd name="connsiteY417" fmla="*/ 1452931 h 2380521"/>
              <a:gd name="connsiteX418" fmla="*/ 6924500 w 8023328"/>
              <a:gd name="connsiteY418" fmla="*/ 1438142 h 2380521"/>
              <a:gd name="connsiteX419" fmla="*/ 6939085 w 8023328"/>
              <a:gd name="connsiteY419" fmla="*/ 1423353 h 2380521"/>
              <a:gd name="connsiteX420" fmla="*/ 6867525 w 8023328"/>
              <a:gd name="connsiteY420" fmla="*/ 1423353 h 2380521"/>
              <a:gd name="connsiteX421" fmla="*/ 6879922 w 8023328"/>
              <a:gd name="connsiteY421" fmla="*/ 1438142 h 2380521"/>
              <a:gd name="connsiteX422" fmla="*/ 6867525 w 8023328"/>
              <a:gd name="connsiteY422" fmla="*/ 1452931 h 2380521"/>
              <a:gd name="connsiteX423" fmla="*/ 6853669 w 8023328"/>
              <a:gd name="connsiteY423" fmla="*/ 1438142 h 2380521"/>
              <a:gd name="connsiteX424" fmla="*/ 6867525 w 8023328"/>
              <a:gd name="connsiteY424" fmla="*/ 1423353 h 2380521"/>
              <a:gd name="connsiteX425" fmla="*/ 6796696 w 8023328"/>
              <a:gd name="connsiteY425" fmla="*/ 1423353 h 2380521"/>
              <a:gd name="connsiteX426" fmla="*/ 6809093 w 8023328"/>
              <a:gd name="connsiteY426" fmla="*/ 1438142 h 2380521"/>
              <a:gd name="connsiteX427" fmla="*/ 6796696 w 8023328"/>
              <a:gd name="connsiteY427" fmla="*/ 1452931 h 2380521"/>
              <a:gd name="connsiteX428" fmla="*/ 6782840 w 8023328"/>
              <a:gd name="connsiteY428" fmla="*/ 1438142 h 2380521"/>
              <a:gd name="connsiteX429" fmla="*/ 6796696 w 8023328"/>
              <a:gd name="connsiteY429" fmla="*/ 1423353 h 2380521"/>
              <a:gd name="connsiteX430" fmla="*/ 155518 w 8023328"/>
              <a:gd name="connsiteY430" fmla="*/ 1355896 h 2380521"/>
              <a:gd name="connsiteX431" fmla="*/ 167916 w 8023328"/>
              <a:gd name="connsiteY431" fmla="*/ 1368293 h 2380521"/>
              <a:gd name="connsiteX432" fmla="*/ 155518 w 8023328"/>
              <a:gd name="connsiteY432" fmla="*/ 1382149 h 2380521"/>
              <a:gd name="connsiteX433" fmla="*/ 141662 w 8023328"/>
              <a:gd name="connsiteY433" fmla="*/ 1368293 h 2380521"/>
              <a:gd name="connsiteX434" fmla="*/ 155518 w 8023328"/>
              <a:gd name="connsiteY434" fmla="*/ 1355896 h 2380521"/>
              <a:gd name="connsiteX435" fmla="*/ 83230 w 8023328"/>
              <a:gd name="connsiteY435" fmla="*/ 1355896 h 2380521"/>
              <a:gd name="connsiteX436" fmla="*/ 97086 w 8023328"/>
              <a:gd name="connsiteY436" fmla="*/ 1368293 h 2380521"/>
              <a:gd name="connsiteX437" fmla="*/ 83230 w 8023328"/>
              <a:gd name="connsiteY437" fmla="*/ 1382149 h 2380521"/>
              <a:gd name="connsiteX438" fmla="*/ 70832 w 8023328"/>
              <a:gd name="connsiteY438" fmla="*/ 1368293 h 2380521"/>
              <a:gd name="connsiteX439" fmla="*/ 83230 w 8023328"/>
              <a:gd name="connsiteY439" fmla="*/ 1355896 h 2380521"/>
              <a:gd name="connsiteX440" fmla="*/ 11994 w 8023328"/>
              <a:gd name="connsiteY440" fmla="*/ 1355896 h 2380521"/>
              <a:gd name="connsiteX441" fmla="*/ 26235 w 8023328"/>
              <a:gd name="connsiteY441" fmla="*/ 1368293 h 2380521"/>
              <a:gd name="connsiteX442" fmla="*/ 11994 w 8023328"/>
              <a:gd name="connsiteY442" fmla="*/ 1382149 h 2380521"/>
              <a:gd name="connsiteX443" fmla="*/ 2 w 8023328"/>
              <a:gd name="connsiteY443" fmla="*/ 1368293 h 2380521"/>
              <a:gd name="connsiteX444" fmla="*/ 11994 w 8023328"/>
              <a:gd name="connsiteY444" fmla="*/ 1355896 h 2380521"/>
              <a:gd name="connsiteX445" fmla="*/ 7294422 w 8023328"/>
              <a:gd name="connsiteY445" fmla="*/ 1352524 h 2380521"/>
              <a:gd name="connsiteX446" fmla="*/ 7308278 w 8023328"/>
              <a:gd name="connsiteY446" fmla="*/ 1367109 h 2380521"/>
              <a:gd name="connsiteX447" fmla="*/ 7294422 w 8023328"/>
              <a:gd name="connsiteY447" fmla="*/ 1378777 h 2380521"/>
              <a:gd name="connsiteX448" fmla="*/ 7282025 w 8023328"/>
              <a:gd name="connsiteY448" fmla="*/ 1367109 h 2380521"/>
              <a:gd name="connsiteX449" fmla="*/ 7294422 w 8023328"/>
              <a:gd name="connsiteY449" fmla="*/ 1352524 h 2380521"/>
              <a:gd name="connsiteX450" fmla="*/ 7223591 w 8023328"/>
              <a:gd name="connsiteY450" fmla="*/ 1352524 h 2380521"/>
              <a:gd name="connsiteX451" fmla="*/ 7237447 w 8023328"/>
              <a:gd name="connsiteY451" fmla="*/ 1367109 h 2380521"/>
              <a:gd name="connsiteX452" fmla="*/ 7223591 w 8023328"/>
              <a:gd name="connsiteY452" fmla="*/ 1378777 h 2380521"/>
              <a:gd name="connsiteX453" fmla="*/ 7211194 w 8023328"/>
              <a:gd name="connsiteY453" fmla="*/ 1367109 h 2380521"/>
              <a:gd name="connsiteX454" fmla="*/ 7223591 w 8023328"/>
              <a:gd name="connsiteY454" fmla="*/ 1352524 h 2380521"/>
              <a:gd name="connsiteX455" fmla="*/ 7155152 w 8023328"/>
              <a:gd name="connsiteY455" fmla="*/ 1352524 h 2380521"/>
              <a:gd name="connsiteX456" fmla="*/ 7169940 w 8023328"/>
              <a:gd name="connsiteY456" fmla="*/ 1367109 h 2380521"/>
              <a:gd name="connsiteX457" fmla="*/ 7155152 w 8023328"/>
              <a:gd name="connsiteY457" fmla="*/ 1378777 h 2380521"/>
              <a:gd name="connsiteX458" fmla="*/ 7140364 w 8023328"/>
              <a:gd name="connsiteY458" fmla="*/ 1367109 h 2380521"/>
              <a:gd name="connsiteX459" fmla="*/ 7155152 w 8023328"/>
              <a:gd name="connsiteY459" fmla="*/ 1352524 h 2380521"/>
              <a:gd name="connsiteX460" fmla="*/ 7084322 w 8023328"/>
              <a:gd name="connsiteY460" fmla="*/ 1352524 h 2380521"/>
              <a:gd name="connsiteX461" fmla="*/ 7099111 w 8023328"/>
              <a:gd name="connsiteY461" fmla="*/ 1367109 h 2380521"/>
              <a:gd name="connsiteX462" fmla="*/ 7084322 w 8023328"/>
              <a:gd name="connsiteY462" fmla="*/ 1378777 h 2380521"/>
              <a:gd name="connsiteX463" fmla="*/ 7069533 w 8023328"/>
              <a:gd name="connsiteY463" fmla="*/ 1367109 h 2380521"/>
              <a:gd name="connsiteX464" fmla="*/ 7084322 w 8023328"/>
              <a:gd name="connsiteY464" fmla="*/ 1352524 h 2380521"/>
              <a:gd name="connsiteX465" fmla="*/ 7013492 w 8023328"/>
              <a:gd name="connsiteY465" fmla="*/ 1352524 h 2380521"/>
              <a:gd name="connsiteX466" fmla="*/ 7028280 w 8023328"/>
              <a:gd name="connsiteY466" fmla="*/ 1367109 h 2380521"/>
              <a:gd name="connsiteX467" fmla="*/ 7013492 w 8023328"/>
              <a:gd name="connsiteY467" fmla="*/ 1378777 h 2380521"/>
              <a:gd name="connsiteX468" fmla="*/ 6998704 w 8023328"/>
              <a:gd name="connsiteY468" fmla="*/ 1367109 h 2380521"/>
              <a:gd name="connsiteX469" fmla="*/ 7013492 w 8023328"/>
              <a:gd name="connsiteY469" fmla="*/ 1352524 h 2380521"/>
              <a:gd name="connsiteX470" fmla="*/ 6939085 w 8023328"/>
              <a:gd name="connsiteY470" fmla="*/ 1352524 h 2380521"/>
              <a:gd name="connsiteX471" fmla="*/ 6950753 w 8023328"/>
              <a:gd name="connsiteY471" fmla="*/ 1367701 h 2380521"/>
              <a:gd name="connsiteX472" fmla="*/ 6939085 w 8023328"/>
              <a:gd name="connsiteY472" fmla="*/ 1382120 h 2380521"/>
              <a:gd name="connsiteX473" fmla="*/ 6924500 w 8023328"/>
              <a:gd name="connsiteY473" fmla="*/ 1367701 h 2380521"/>
              <a:gd name="connsiteX474" fmla="*/ 6939085 w 8023328"/>
              <a:gd name="connsiteY474" fmla="*/ 1352524 h 2380521"/>
              <a:gd name="connsiteX475" fmla="*/ 6867525 w 8023328"/>
              <a:gd name="connsiteY475" fmla="*/ 1352524 h 2380521"/>
              <a:gd name="connsiteX476" fmla="*/ 6879922 w 8023328"/>
              <a:gd name="connsiteY476" fmla="*/ 1367701 h 2380521"/>
              <a:gd name="connsiteX477" fmla="*/ 6867525 w 8023328"/>
              <a:gd name="connsiteY477" fmla="*/ 1382120 h 2380521"/>
              <a:gd name="connsiteX478" fmla="*/ 6853669 w 8023328"/>
              <a:gd name="connsiteY478" fmla="*/ 1367701 h 2380521"/>
              <a:gd name="connsiteX479" fmla="*/ 6867525 w 8023328"/>
              <a:gd name="connsiteY479" fmla="*/ 1352524 h 2380521"/>
              <a:gd name="connsiteX480" fmla="*/ 6796696 w 8023328"/>
              <a:gd name="connsiteY480" fmla="*/ 1352524 h 2380521"/>
              <a:gd name="connsiteX481" fmla="*/ 6809093 w 8023328"/>
              <a:gd name="connsiteY481" fmla="*/ 1367701 h 2380521"/>
              <a:gd name="connsiteX482" fmla="*/ 6796696 w 8023328"/>
              <a:gd name="connsiteY482" fmla="*/ 1382120 h 2380521"/>
              <a:gd name="connsiteX483" fmla="*/ 6782840 w 8023328"/>
              <a:gd name="connsiteY483" fmla="*/ 1367701 h 2380521"/>
              <a:gd name="connsiteX484" fmla="*/ 6796696 w 8023328"/>
              <a:gd name="connsiteY484" fmla="*/ 1352524 h 2380521"/>
              <a:gd name="connsiteX485" fmla="*/ 6724405 w 8023328"/>
              <a:gd name="connsiteY485" fmla="*/ 1352524 h 2380521"/>
              <a:gd name="connsiteX486" fmla="*/ 6738261 w 8023328"/>
              <a:gd name="connsiteY486" fmla="*/ 1367701 h 2380521"/>
              <a:gd name="connsiteX487" fmla="*/ 6724405 w 8023328"/>
              <a:gd name="connsiteY487" fmla="*/ 1382120 h 2380521"/>
              <a:gd name="connsiteX488" fmla="*/ 6712008 w 8023328"/>
              <a:gd name="connsiteY488" fmla="*/ 1367701 h 2380521"/>
              <a:gd name="connsiteX489" fmla="*/ 6724405 w 8023328"/>
              <a:gd name="connsiteY489" fmla="*/ 1352524 h 2380521"/>
              <a:gd name="connsiteX490" fmla="*/ 6653576 w 8023328"/>
              <a:gd name="connsiteY490" fmla="*/ 1352524 h 2380521"/>
              <a:gd name="connsiteX491" fmla="*/ 6667432 w 8023328"/>
              <a:gd name="connsiteY491" fmla="*/ 1367701 h 2380521"/>
              <a:gd name="connsiteX492" fmla="*/ 6653576 w 8023328"/>
              <a:gd name="connsiteY492" fmla="*/ 1382120 h 2380521"/>
              <a:gd name="connsiteX493" fmla="*/ 6641179 w 8023328"/>
              <a:gd name="connsiteY493" fmla="*/ 1367701 h 2380521"/>
              <a:gd name="connsiteX494" fmla="*/ 6653576 w 8023328"/>
              <a:gd name="connsiteY494" fmla="*/ 1352524 h 2380521"/>
              <a:gd name="connsiteX495" fmla="*/ 7223591 w 8023328"/>
              <a:gd name="connsiteY495" fmla="*/ 1281693 h 2380521"/>
              <a:gd name="connsiteX496" fmla="*/ 7237447 w 8023328"/>
              <a:gd name="connsiteY496" fmla="*/ 1295549 h 2380521"/>
              <a:gd name="connsiteX497" fmla="*/ 7223591 w 8023328"/>
              <a:gd name="connsiteY497" fmla="*/ 1307946 h 2380521"/>
              <a:gd name="connsiteX498" fmla="*/ 7211194 w 8023328"/>
              <a:gd name="connsiteY498" fmla="*/ 1295549 h 2380521"/>
              <a:gd name="connsiteX499" fmla="*/ 7223591 w 8023328"/>
              <a:gd name="connsiteY499" fmla="*/ 1281693 h 2380521"/>
              <a:gd name="connsiteX500" fmla="*/ 7155152 w 8023328"/>
              <a:gd name="connsiteY500" fmla="*/ 1281693 h 2380521"/>
              <a:gd name="connsiteX501" fmla="*/ 7169940 w 8023328"/>
              <a:gd name="connsiteY501" fmla="*/ 1295549 h 2380521"/>
              <a:gd name="connsiteX502" fmla="*/ 7155152 w 8023328"/>
              <a:gd name="connsiteY502" fmla="*/ 1307946 h 2380521"/>
              <a:gd name="connsiteX503" fmla="*/ 7140364 w 8023328"/>
              <a:gd name="connsiteY503" fmla="*/ 1295549 h 2380521"/>
              <a:gd name="connsiteX504" fmla="*/ 7155152 w 8023328"/>
              <a:gd name="connsiteY504" fmla="*/ 1281693 h 2380521"/>
              <a:gd name="connsiteX505" fmla="*/ 7084322 w 8023328"/>
              <a:gd name="connsiteY505" fmla="*/ 1281693 h 2380521"/>
              <a:gd name="connsiteX506" fmla="*/ 7099111 w 8023328"/>
              <a:gd name="connsiteY506" fmla="*/ 1295549 h 2380521"/>
              <a:gd name="connsiteX507" fmla="*/ 7084322 w 8023328"/>
              <a:gd name="connsiteY507" fmla="*/ 1307946 h 2380521"/>
              <a:gd name="connsiteX508" fmla="*/ 7069533 w 8023328"/>
              <a:gd name="connsiteY508" fmla="*/ 1295549 h 2380521"/>
              <a:gd name="connsiteX509" fmla="*/ 7084322 w 8023328"/>
              <a:gd name="connsiteY509" fmla="*/ 1281693 h 2380521"/>
              <a:gd name="connsiteX510" fmla="*/ 7013492 w 8023328"/>
              <a:gd name="connsiteY510" fmla="*/ 1281693 h 2380521"/>
              <a:gd name="connsiteX511" fmla="*/ 7028280 w 8023328"/>
              <a:gd name="connsiteY511" fmla="*/ 1295549 h 2380521"/>
              <a:gd name="connsiteX512" fmla="*/ 7013492 w 8023328"/>
              <a:gd name="connsiteY512" fmla="*/ 1307946 h 2380521"/>
              <a:gd name="connsiteX513" fmla="*/ 6998704 w 8023328"/>
              <a:gd name="connsiteY513" fmla="*/ 1295549 h 2380521"/>
              <a:gd name="connsiteX514" fmla="*/ 7013492 w 8023328"/>
              <a:gd name="connsiteY514" fmla="*/ 1281693 h 2380521"/>
              <a:gd name="connsiteX515" fmla="*/ 6939085 w 8023328"/>
              <a:gd name="connsiteY515" fmla="*/ 1281693 h 2380521"/>
              <a:gd name="connsiteX516" fmla="*/ 6950753 w 8023328"/>
              <a:gd name="connsiteY516" fmla="*/ 1295549 h 2380521"/>
              <a:gd name="connsiteX517" fmla="*/ 6939085 w 8023328"/>
              <a:gd name="connsiteY517" fmla="*/ 1307946 h 2380521"/>
              <a:gd name="connsiteX518" fmla="*/ 6924500 w 8023328"/>
              <a:gd name="connsiteY518" fmla="*/ 1295549 h 2380521"/>
              <a:gd name="connsiteX519" fmla="*/ 6939085 w 8023328"/>
              <a:gd name="connsiteY519" fmla="*/ 1281693 h 2380521"/>
              <a:gd name="connsiteX520" fmla="*/ 6867525 w 8023328"/>
              <a:gd name="connsiteY520" fmla="*/ 1281693 h 2380521"/>
              <a:gd name="connsiteX521" fmla="*/ 6879922 w 8023328"/>
              <a:gd name="connsiteY521" fmla="*/ 1295549 h 2380521"/>
              <a:gd name="connsiteX522" fmla="*/ 6867525 w 8023328"/>
              <a:gd name="connsiteY522" fmla="*/ 1307946 h 2380521"/>
              <a:gd name="connsiteX523" fmla="*/ 6853669 w 8023328"/>
              <a:gd name="connsiteY523" fmla="*/ 1295549 h 2380521"/>
              <a:gd name="connsiteX524" fmla="*/ 6867525 w 8023328"/>
              <a:gd name="connsiteY524" fmla="*/ 1281693 h 2380521"/>
              <a:gd name="connsiteX525" fmla="*/ 6796696 w 8023328"/>
              <a:gd name="connsiteY525" fmla="*/ 1281693 h 2380521"/>
              <a:gd name="connsiteX526" fmla="*/ 6809093 w 8023328"/>
              <a:gd name="connsiteY526" fmla="*/ 1295549 h 2380521"/>
              <a:gd name="connsiteX527" fmla="*/ 6796696 w 8023328"/>
              <a:gd name="connsiteY527" fmla="*/ 1307946 h 2380521"/>
              <a:gd name="connsiteX528" fmla="*/ 6782840 w 8023328"/>
              <a:gd name="connsiteY528" fmla="*/ 1295549 h 2380521"/>
              <a:gd name="connsiteX529" fmla="*/ 6796696 w 8023328"/>
              <a:gd name="connsiteY529" fmla="*/ 1281693 h 2380521"/>
              <a:gd name="connsiteX530" fmla="*/ 6724405 w 8023328"/>
              <a:gd name="connsiteY530" fmla="*/ 1281693 h 2380521"/>
              <a:gd name="connsiteX531" fmla="*/ 6738261 w 8023328"/>
              <a:gd name="connsiteY531" fmla="*/ 1295549 h 2380521"/>
              <a:gd name="connsiteX532" fmla="*/ 6724405 w 8023328"/>
              <a:gd name="connsiteY532" fmla="*/ 1307946 h 2380521"/>
              <a:gd name="connsiteX533" fmla="*/ 6712008 w 8023328"/>
              <a:gd name="connsiteY533" fmla="*/ 1295549 h 2380521"/>
              <a:gd name="connsiteX534" fmla="*/ 6724405 w 8023328"/>
              <a:gd name="connsiteY534" fmla="*/ 1281693 h 2380521"/>
              <a:gd name="connsiteX535" fmla="*/ 6653576 w 8023328"/>
              <a:gd name="connsiteY535" fmla="*/ 1281693 h 2380521"/>
              <a:gd name="connsiteX536" fmla="*/ 6667432 w 8023328"/>
              <a:gd name="connsiteY536" fmla="*/ 1295549 h 2380521"/>
              <a:gd name="connsiteX537" fmla="*/ 6653576 w 8023328"/>
              <a:gd name="connsiteY537" fmla="*/ 1307946 h 2380521"/>
              <a:gd name="connsiteX538" fmla="*/ 6641179 w 8023328"/>
              <a:gd name="connsiteY538" fmla="*/ 1295549 h 2380521"/>
              <a:gd name="connsiteX539" fmla="*/ 6653576 w 8023328"/>
              <a:gd name="connsiteY539" fmla="*/ 1281693 h 2380521"/>
              <a:gd name="connsiteX540" fmla="*/ 6582745 w 8023328"/>
              <a:gd name="connsiteY540" fmla="*/ 1281693 h 2380521"/>
              <a:gd name="connsiteX541" fmla="*/ 6596601 w 8023328"/>
              <a:gd name="connsiteY541" fmla="*/ 1295549 h 2380521"/>
              <a:gd name="connsiteX542" fmla="*/ 6582745 w 8023328"/>
              <a:gd name="connsiteY542" fmla="*/ 1307946 h 2380521"/>
              <a:gd name="connsiteX543" fmla="*/ 6570348 w 8023328"/>
              <a:gd name="connsiteY543" fmla="*/ 1295549 h 2380521"/>
              <a:gd name="connsiteX544" fmla="*/ 6582745 w 8023328"/>
              <a:gd name="connsiteY544" fmla="*/ 1281693 h 2380521"/>
              <a:gd name="connsiteX545" fmla="*/ 6510933 w 8023328"/>
              <a:gd name="connsiteY545" fmla="*/ 1281693 h 2380521"/>
              <a:gd name="connsiteX546" fmla="*/ 6525722 w 8023328"/>
              <a:gd name="connsiteY546" fmla="*/ 1295549 h 2380521"/>
              <a:gd name="connsiteX547" fmla="*/ 6510933 w 8023328"/>
              <a:gd name="connsiteY547" fmla="*/ 1307946 h 2380521"/>
              <a:gd name="connsiteX548" fmla="*/ 6496144 w 8023328"/>
              <a:gd name="connsiteY548" fmla="*/ 1295549 h 2380521"/>
              <a:gd name="connsiteX549" fmla="*/ 6510933 w 8023328"/>
              <a:gd name="connsiteY549" fmla="*/ 1281693 h 2380521"/>
              <a:gd name="connsiteX550" fmla="*/ 6440492 w 8023328"/>
              <a:gd name="connsiteY550" fmla="*/ 1281693 h 2380521"/>
              <a:gd name="connsiteX551" fmla="*/ 6454911 w 8023328"/>
              <a:gd name="connsiteY551" fmla="*/ 1295549 h 2380521"/>
              <a:gd name="connsiteX552" fmla="*/ 6440492 w 8023328"/>
              <a:gd name="connsiteY552" fmla="*/ 1307946 h 2380521"/>
              <a:gd name="connsiteX553" fmla="*/ 6425315 w 8023328"/>
              <a:gd name="connsiteY553" fmla="*/ 1295549 h 2380521"/>
              <a:gd name="connsiteX554" fmla="*/ 6440492 w 8023328"/>
              <a:gd name="connsiteY554" fmla="*/ 1281693 h 2380521"/>
              <a:gd name="connsiteX555" fmla="*/ 6369273 w 8023328"/>
              <a:gd name="connsiteY555" fmla="*/ 1281693 h 2380521"/>
              <a:gd name="connsiteX556" fmla="*/ 6384062 w 8023328"/>
              <a:gd name="connsiteY556" fmla="*/ 1296482 h 2380521"/>
              <a:gd name="connsiteX557" fmla="*/ 6369273 w 8023328"/>
              <a:gd name="connsiteY557" fmla="*/ 1311271 h 2380521"/>
              <a:gd name="connsiteX558" fmla="*/ 6354484 w 8023328"/>
              <a:gd name="connsiteY558" fmla="*/ 1296482 h 2380521"/>
              <a:gd name="connsiteX559" fmla="*/ 6369273 w 8023328"/>
              <a:gd name="connsiteY559" fmla="*/ 1281693 h 2380521"/>
              <a:gd name="connsiteX560" fmla="*/ 5799257 w 8023328"/>
              <a:gd name="connsiteY560" fmla="*/ 1281693 h 2380521"/>
              <a:gd name="connsiteX561" fmla="*/ 5814045 w 8023328"/>
              <a:gd name="connsiteY561" fmla="*/ 1296482 h 2380521"/>
              <a:gd name="connsiteX562" fmla="*/ 5799257 w 8023328"/>
              <a:gd name="connsiteY562" fmla="*/ 1311271 h 2380521"/>
              <a:gd name="connsiteX563" fmla="*/ 5784469 w 8023328"/>
              <a:gd name="connsiteY563" fmla="*/ 1296482 h 2380521"/>
              <a:gd name="connsiteX564" fmla="*/ 5799257 w 8023328"/>
              <a:gd name="connsiteY564" fmla="*/ 1281693 h 2380521"/>
              <a:gd name="connsiteX565" fmla="*/ 5724122 w 8023328"/>
              <a:gd name="connsiteY565" fmla="*/ 1281693 h 2380521"/>
              <a:gd name="connsiteX566" fmla="*/ 5736519 w 8023328"/>
              <a:gd name="connsiteY566" fmla="*/ 1296482 h 2380521"/>
              <a:gd name="connsiteX567" fmla="*/ 5724122 w 8023328"/>
              <a:gd name="connsiteY567" fmla="*/ 1311271 h 2380521"/>
              <a:gd name="connsiteX568" fmla="*/ 5710266 w 8023328"/>
              <a:gd name="connsiteY568" fmla="*/ 1296482 h 2380521"/>
              <a:gd name="connsiteX569" fmla="*/ 5724122 w 8023328"/>
              <a:gd name="connsiteY569" fmla="*/ 1281693 h 2380521"/>
              <a:gd name="connsiteX570" fmla="*/ 5653291 w 8023328"/>
              <a:gd name="connsiteY570" fmla="*/ 1281693 h 2380521"/>
              <a:gd name="connsiteX571" fmla="*/ 5665688 w 8023328"/>
              <a:gd name="connsiteY571" fmla="*/ 1296482 h 2380521"/>
              <a:gd name="connsiteX572" fmla="*/ 5653291 w 8023328"/>
              <a:gd name="connsiteY572" fmla="*/ 1311271 h 2380521"/>
              <a:gd name="connsiteX573" fmla="*/ 5639435 w 8023328"/>
              <a:gd name="connsiteY573" fmla="*/ 1296482 h 2380521"/>
              <a:gd name="connsiteX574" fmla="*/ 5653291 w 8023328"/>
              <a:gd name="connsiteY574" fmla="*/ 1281693 h 2380521"/>
              <a:gd name="connsiteX575" fmla="*/ 5582461 w 8023328"/>
              <a:gd name="connsiteY575" fmla="*/ 1281693 h 2380521"/>
              <a:gd name="connsiteX576" fmla="*/ 5594858 w 8023328"/>
              <a:gd name="connsiteY576" fmla="*/ 1296482 h 2380521"/>
              <a:gd name="connsiteX577" fmla="*/ 5582461 w 8023328"/>
              <a:gd name="connsiteY577" fmla="*/ 1311271 h 2380521"/>
              <a:gd name="connsiteX578" fmla="*/ 5568605 w 8023328"/>
              <a:gd name="connsiteY578" fmla="*/ 1296482 h 2380521"/>
              <a:gd name="connsiteX579" fmla="*/ 5582461 w 8023328"/>
              <a:gd name="connsiteY579" fmla="*/ 1281693 h 2380521"/>
              <a:gd name="connsiteX580" fmla="*/ 5510171 w 8023328"/>
              <a:gd name="connsiteY580" fmla="*/ 1281693 h 2380521"/>
              <a:gd name="connsiteX581" fmla="*/ 5524027 w 8023328"/>
              <a:gd name="connsiteY581" fmla="*/ 1296482 h 2380521"/>
              <a:gd name="connsiteX582" fmla="*/ 5510171 w 8023328"/>
              <a:gd name="connsiteY582" fmla="*/ 1311271 h 2380521"/>
              <a:gd name="connsiteX583" fmla="*/ 5497774 w 8023328"/>
              <a:gd name="connsiteY583" fmla="*/ 1296482 h 2380521"/>
              <a:gd name="connsiteX584" fmla="*/ 5510171 w 8023328"/>
              <a:gd name="connsiteY584" fmla="*/ 1281693 h 2380521"/>
              <a:gd name="connsiteX585" fmla="*/ 5438937 w 8023328"/>
              <a:gd name="connsiteY585" fmla="*/ 1281693 h 2380521"/>
              <a:gd name="connsiteX586" fmla="*/ 5453178 w 8023328"/>
              <a:gd name="connsiteY586" fmla="*/ 1296482 h 2380521"/>
              <a:gd name="connsiteX587" fmla="*/ 5438937 w 8023328"/>
              <a:gd name="connsiteY587" fmla="*/ 1311271 h 2380521"/>
              <a:gd name="connsiteX588" fmla="*/ 5426945 w 8023328"/>
              <a:gd name="connsiteY588" fmla="*/ 1296482 h 2380521"/>
              <a:gd name="connsiteX589" fmla="*/ 5438937 w 8023328"/>
              <a:gd name="connsiteY589" fmla="*/ 1281693 h 2380521"/>
              <a:gd name="connsiteX590" fmla="*/ 5368510 w 8023328"/>
              <a:gd name="connsiteY590" fmla="*/ 1281693 h 2380521"/>
              <a:gd name="connsiteX591" fmla="*/ 5382366 w 8023328"/>
              <a:gd name="connsiteY591" fmla="*/ 1296482 h 2380521"/>
              <a:gd name="connsiteX592" fmla="*/ 5368510 w 8023328"/>
              <a:gd name="connsiteY592" fmla="*/ 1311271 h 2380521"/>
              <a:gd name="connsiteX593" fmla="*/ 5356113 w 8023328"/>
              <a:gd name="connsiteY593" fmla="*/ 1296482 h 2380521"/>
              <a:gd name="connsiteX594" fmla="*/ 5368510 w 8023328"/>
              <a:gd name="connsiteY594" fmla="*/ 1281693 h 2380521"/>
              <a:gd name="connsiteX595" fmla="*/ 5296699 w 8023328"/>
              <a:gd name="connsiteY595" fmla="*/ 1281693 h 2380521"/>
              <a:gd name="connsiteX596" fmla="*/ 5311488 w 8023328"/>
              <a:gd name="connsiteY596" fmla="*/ 1296482 h 2380521"/>
              <a:gd name="connsiteX597" fmla="*/ 5296699 w 8023328"/>
              <a:gd name="connsiteY597" fmla="*/ 1311271 h 2380521"/>
              <a:gd name="connsiteX598" fmla="*/ 5281910 w 8023328"/>
              <a:gd name="connsiteY598" fmla="*/ 1296482 h 2380521"/>
              <a:gd name="connsiteX599" fmla="*/ 5296699 w 8023328"/>
              <a:gd name="connsiteY599" fmla="*/ 1281693 h 2380521"/>
              <a:gd name="connsiteX600" fmla="*/ 5225869 w 8023328"/>
              <a:gd name="connsiteY600" fmla="*/ 1281693 h 2380521"/>
              <a:gd name="connsiteX601" fmla="*/ 5240657 w 8023328"/>
              <a:gd name="connsiteY601" fmla="*/ 1296482 h 2380521"/>
              <a:gd name="connsiteX602" fmla="*/ 5225869 w 8023328"/>
              <a:gd name="connsiteY602" fmla="*/ 1311271 h 2380521"/>
              <a:gd name="connsiteX603" fmla="*/ 5211081 w 8023328"/>
              <a:gd name="connsiteY603" fmla="*/ 1296482 h 2380521"/>
              <a:gd name="connsiteX604" fmla="*/ 5225869 w 8023328"/>
              <a:gd name="connsiteY604" fmla="*/ 1281693 h 2380521"/>
              <a:gd name="connsiteX605" fmla="*/ 5154105 w 8023328"/>
              <a:gd name="connsiteY605" fmla="*/ 1281693 h 2380521"/>
              <a:gd name="connsiteX606" fmla="*/ 5166502 w 8023328"/>
              <a:gd name="connsiteY606" fmla="*/ 1296482 h 2380521"/>
              <a:gd name="connsiteX607" fmla="*/ 5154105 w 8023328"/>
              <a:gd name="connsiteY607" fmla="*/ 1311271 h 2380521"/>
              <a:gd name="connsiteX608" fmla="*/ 5140249 w 8023328"/>
              <a:gd name="connsiteY608" fmla="*/ 1296482 h 2380521"/>
              <a:gd name="connsiteX609" fmla="*/ 5154105 w 8023328"/>
              <a:gd name="connsiteY609" fmla="*/ 1281693 h 2380521"/>
              <a:gd name="connsiteX610" fmla="*/ 5083276 w 8023328"/>
              <a:gd name="connsiteY610" fmla="*/ 1281693 h 2380521"/>
              <a:gd name="connsiteX611" fmla="*/ 5095673 w 8023328"/>
              <a:gd name="connsiteY611" fmla="*/ 1296482 h 2380521"/>
              <a:gd name="connsiteX612" fmla="*/ 5083276 w 8023328"/>
              <a:gd name="connsiteY612" fmla="*/ 1311271 h 2380521"/>
              <a:gd name="connsiteX613" fmla="*/ 5069420 w 8023328"/>
              <a:gd name="connsiteY613" fmla="*/ 1296482 h 2380521"/>
              <a:gd name="connsiteX614" fmla="*/ 5083276 w 8023328"/>
              <a:gd name="connsiteY614" fmla="*/ 1281693 h 2380521"/>
              <a:gd name="connsiteX615" fmla="*/ 5012445 w 8023328"/>
              <a:gd name="connsiteY615" fmla="*/ 1281693 h 2380521"/>
              <a:gd name="connsiteX616" fmla="*/ 5024842 w 8023328"/>
              <a:gd name="connsiteY616" fmla="*/ 1296482 h 2380521"/>
              <a:gd name="connsiteX617" fmla="*/ 5012445 w 8023328"/>
              <a:gd name="connsiteY617" fmla="*/ 1311271 h 2380521"/>
              <a:gd name="connsiteX618" fmla="*/ 4998589 w 8023328"/>
              <a:gd name="connsiteY618" fmla="*/ 1296482 h 2380521"/>
              <a:gd name="connsiteX619" fmla="*/ 5012445 w 8023328"/>
              <a:gd name="connsiteY619" fmla="*/ 1281693 h 2380521"/>
              <a:gd name="connsiteX620" fmla="*/ 4940157 w 8023328"/>
              <a:gd name="connsiteY620" fmla="*/ 1281693 h 2380521"/>
              <a:gd name="connsiteX621" fmla="*/ 4954013 w 8023328"/>
              <a:gd name="connsiteY621" fmla="*/ 1296482 h 2380521"/>
              <a:gd name="connsiteX622" fmla="*/ 4940157 w 8023328"/>
              <a:gd name="connsiteY622" fmla="*/ 1311271 h 2380521"/>
              <a:gd name="connsiteX623" fmla="*/ 4927760 w 8023328"/>
              <a:gd name="connsiteY623" fmla="*/ 1296482 h 2380521"/>
              <a:gd name="connsiteX624" fmla="*/ 4940157 w 8023328"/>
              <a:gd name="connsiteY624" fmla="*/ 1281693 h 2380521"/>
              <a:gd name="connsiteX625" fmla="*/ 4865953 w 8023328"/>
              <a:gd name="connsiteY625" fmla="*/ 1281693 h 2380521"/>
              <a:gd name="connsiteX626" fmla="*/ 4879809 w 8023328"/>
              <a:gd name="connsiteY626" fmla="*/ 1296482 h 2380521"/>
              <a:gd name="connsiteX627" fmla="*/ 4865953 w 8023328"/>
              <a:gd name="connsiteY627" fmla="*/ 1311271 h 2380521"/>
              <a:gd name="connsiteX628" fmla="*/ 4853556 w 8023328"/>
              <a:gd name="connsiteY628" fmla="*/ 1296482 h 2380521"/>
              <a:gd name="connsiteX629" fmla="*/ 4865953 w 8023328"/>
              <a:gd name="connsiteY629" fmla="*/ 1281693 h 2380521"/>
              <a:gd name="connsiteX630" fmla="*/ 4795122 w 8023328"/>
              <a:gd name="connsiteY630" fmla="*/ 1281693 h 2380521"/>
              <a:gd name="connsiteX631" fmla="*/ 4808978 w 8023328"/>
              <a:gd name="connsiteY631" fmla="*/ 1296482 h 2380521"/>
              <a:gd name="connsiteX632" fmla="*/ 4795122 w 8023328"/>
              <a:gd name="connsiteY632" fmla="*/ 1311271 h 2380521"/>
              <a:gd name="connsiteX633" fmla="*/ 4782725 w 8023328"/>
              <a:gd name="connsiteY633" fmla="*/ 1296482 h 2380521"/>
              <a:gd name="connsiteX634" fmla="*/ 4795122 w 8023328"/>
              <a:gd name="connsiteY634" fmla="*/ 1281693 h 2380521"/>
              <a:gd name="connsiteX635" fmla="*/ 4726684 w 8023328"/>
              <a:gd name="connsiteY635" fmla="*/ 1281693 h 2380521"/>
              <a:gd name="connsiteX636" fmla="*/ 4741472 w 8023328"/>
              <a:gd name="connsiteY636" fmla="*/ 1296482 h 2380521"/>
              <a:gd name="connsiteX637" fmla="*/ 4726684 w 8023328"/>
              <a:gd name="connsiteY637" fmla="*/ 1311271 h 2380521"/>
              <a:gd name="connsiteX638" fmla="*/ 4711896 w 8023328"/>
              <a:gd name="connsiteY638" fmla="*/ 1296482 h 2380521"/>
              <a:gd name="connsiteX639" fmla="*/ 4726684 w 8023328"/>
              <a:gd name="connsiteY639" fmla="*/ 1281693 h 2380521"/>
              <a:gd name="connsiteX640" fmla="*/ 4655853 w 8023328"/>
              <a:gd name="connsiteY640" fmla="*/ 1281693 h 2380521"/>
              <a:gd name="connsiteX641" fmla="*/ 4670642 w 8023328"/>
              <a:gd name="connsiteY641" fmla="*/ 1294090 h 2380521"/>
              <a:gd name="connsiteX642" fmla="*/ 4655853 w 8023328"/>
              <a:gd name="connsiteY642" fmla="*/ 1307946 h 2380521"/>
              <a:gd name="connsiteX643" fmla="*/ 4641064 w 8023328"/>
              <a:gd name="connsiteY643" fmla="*/ 1294090 h 2380521"/>
              <a:gd name="connsiteX644" fmla="*/ 4655853 w 8023328"/>
              <a:gd name="connsiteY644" fmla="*/ 1281693 h 2380521"/>
              <a:gd name="connsiteX645" fmla="*/ 4585023 w 8023328"/>
              <a:gd name="connsiteY645" fmla="*/ 1281693 h 2380521"/>
              <a:gd name="connsiteX646" fmla="*/ 4599811 w 8023328"/>
              <a:gd name="connsiteY646" fmla="*/ 1294090 h 2380521"/>
              <a:gd name="connsiteX647" fmla="*/ 4585023 w 8023328"/>
              <a:gd name="connsiteY647" fmla="*/ 1307946 h 2380521"/>
              <a:gd name="connsiteX648" fmla="*/ 4570235 w 8023328"/>
              <a:gd name="connsiteY648" fmla="*/ 1294090 h 2380521"/>
              <a:gd name="connsiteX649" fmla="*/ 4585023 w 8023328"/>
              <a:gd name="connsiteY649" fmla="*/ 1281693 h 2380521"/>
              <a:gd name="connsiteX650" fmla="*/ 226355 w 8023328"/>
              <a:gd name="connsiteY650" fmla="*/ 1281693 h 2380521"/>
              <a:gd name="connsiteX651" fmla="*/ 238753 w 8023328"/>
              <a:gd name="connsiteY651" fmla="*/ 1296871 h 2380521"/>
              <a:gd name="connsiteX652" fmla="*/ 226355 w 8023328"/>
              <a:gd name="connsiteY652" fmla="*/ 1311291 h 2380521"/>
              <a:gd name="connsiteX653" fmla="*/ 212499 w 8023328"/>
              <a:gd name="connsiteY653" fmla="*/ 1296871 h 2380521"/>
              <a:gd name="connsiteX654" fmla="*/ 226355 w 8023328"/>
              <a:gd name="connsiteY654" fmla="*/ 1281693 h 2380521"/>
              <a:gd name="connsiteX655" fmla="*/ 155522 w 8023328"/>
              <a:gd name="connsiteY655" fmla="*/ 1281693 h 2380521"/>
              <a:gd name="connsiteX656" fmla="*/ 167919 w 8023328"/>
              <a:gd name="connsiteY656" fmla="*/ 1296871 h 2380521"/>
              <a:gd name="connsiteX657" fmla="*/ 155522 w 8023328"/>
              <a:gd name="connsiteY657" fmla="*/ 1311291 h 2380521"/>
              <a:gd name="connsiteX658" fmla="*/ 141666 w 8023328"/>
              <a:gd name="connsiteY658" fmla="*/ 1296871 h 2380521"/>
              <a:gd name="connsiteX659" fmla="*/ 155522 w 8023328"/>
              <a:gd name="connsiteY659" fmla="*/ 1281693 h 2380521"/>
              <a:gd name="connsiteX660" fmla="*/ 83234 w 8023328"/>
              <a:gd name="connsiteY660" fmla="*/ 1281693 h 2380521"/>
              <a:gd name="connsiteX661" fmla="*/ 97090 w 8023328"/>
              <a:gd name="connsiteY661" fmla="*/ 1296871 h 2380521"/>
              <a:gd name="connsiteX662" fmla="*/ 83234 w 8023328"/>
              <a:gd name="connsiteY662" fmla="*/ 1311291 h 2380521"/>
              <a:gd name="connsiteX663" fmla="*/ 70836 w 8023328"/>
              <a:gd name="connsiteY663" fmla="*/ 1296871 h 2380521"/>
              <a:gd name="connsiteX664" fmla="*/ 83234 w 8023328"/>
              <a:gd name="connsiteY664" fmla="*/ 1281693 h 2380521"/>
              <a:gd name="connsiteX665" fmla="*/ 11998 w 8023328"/>
              <a:gd name="connsiteY665" fmla="*/ 1281693 h 2380521"/>
              <a:gd name="connsiteX666" fmla="*/ 26239 w 8023328"/>
              <a:gd name="connsiteY666" fmla="*/ 1296871 h 2380521"/>
              <a:gd name="connsiteX667" fmla="*/ 11998 w 8023328"/>
              <a:gd name="connsiteY667" fmla="*/ 1311291 h 2380521"/>
              <a:gd name="connsiteX668" fmla="*/ 5 w 8023328"/>
              <a:gd name="connsiteY668" fmla="*/ 1296871 h 2380521"/>
              <a:gd name="connsiteX669" fmla="*/ 11998 w 8023328"/>
              <a:gd name="connsiteY669" fmla="*/ 1281693 h 2380521"/>
              <a:gd name="connsiteX670" fmla="*/ 7084322 w 8023328"/>
              <a:gd name="connsiteY670" fmla="*/ 1210863 h 2380521"/>
              <a:gd name="connsiteX671" fmla="*/ 7099111 w 8023328"/>
              <a:gd name="connsiteY671" fmla="*/ 1224719 h 2380521"/>
              <a:gd name="connsiteX672" fmla="*/ 7084322 w 8023328"/>
              <a:gd name="connsiteY672" fmla="*/ 1237116 h 2380521"/>
              <a:gd name="connsiteX673" fmla="*/ 7069533 w 8023328"/>
              <a:gd name="connsiteY673" fmla="*/ 1224719 h 2380521"/>
              <a:gd name="connsiteX674" fmla="*/ 7084322 w 8023328"/>
              <a:gd name="connsiteY674" fmla="*/ 1210863 h 2380521"/>
              <a:gd name="connsiteX675" fmla="*/ 7013492 w 8023328"/>
              <a:gd name="connsiteY675" fmla="*/ 1210863 h 2380521"/>
              <a:gd name="connsiteX676" fmla="*/ 7028280 w 8023328"/>
              <a:gd name="connsiteY676" fmla="*/ 1224719 h 2380521"/>
              <a:gd name="connsiteX677" fmla="*/ 7013492 w 8023328"/>
              <a:gd name="connsiteY677" fmla="*/ 1237116 h 2380521"/>
              <a:gd name="connsiteX678" fmla="*/ 6998704 w 8023328"/>
              <a:gd name="connsiteY678" fmla="*/ 1224719 h 2380521"/>
              <a:gd name="connsiteX679" fmla="*/ 7013492 w 8023328"/>
              <a:gd name="connsiteY679" fmla="*/ 1210863 h 2380521"/>
              <a:gd name="connsiteX680" fmla="*/ 6939085 w 8023328"/>
              <a:gd name="connsiteY680" fmla="*/ 1210863 h 2380521"/>
              <a:gd name="connsiteX681" fmla="*/ 6950753 w 8023328"/>
              <a:gd name="connsiteY681" fmla="*/ 1224719 h 2380521"/>
              <a:gd name="connsiteX682" fmla="*/ 6939085 w 8023328"/>
              <a:gd name="connsiteY682" fmla="*/ 1237116 h 2380521"/>
              <a:gd name="connsiteX683" fmla="*/ 6924500 w 8023328"/>
              <a:gd name="connsiteY683" fmla="*/ 1224719 h 2380521"/>
              <a:gd name="connsiteX684" fmla="*/ 6939085 w 8023328"/>
              <a:gd name="connsiteY684" fmla="*/ 1210863 h 2380521"/>
              <a:gd name="connsiteX685" fmla="*/ 6867525 w 8023328"/>
              <a:gd name="connsiteY685" fmla="*/ 1210863 h 2380521"/>
              <a:gd name="connsiteX686" fmla="*/ 6879922 w 8023328"/>
              <a:gd name="connsiteY686" fmla="*/ 1224719 h 2380521"/>
              <a:gd name="connsiteX687" fmla="*/ 6867525 w 8023328"/>
              <a:gd name="connsiteY687" fmla="*/ 1237116 h 2380521"/>
              <a:gd name="connsiteX688" fmla="*/ 6853669 w 8023328"/>
              <a:gd name="connsiteY688" fmla="*/ 1224719 h 2380521"/>
              <a:gd name="connsiteX689" fmla="*/ 6867525 w 8023328"/>
              <a:gd name="connsiteY689" fmla="*/ 1210863 h 2380521"/>
              <a:gd name="connsiteX690" fmla="*/ 6796696 w 8023328"/>
              <a:gd name="connsiteY690" fmla="*/ 1210863 h 2380521"/>
              <a:gd name="connsiteX691" fmla="*/ 6809093 w 8023328"/>
              <a:gd name="connsiteY691" fmla="*/ 1224719 h 2380521"/>
              <a:gd name="connsiteX692" fmla="*/ 6796696 w 8023328"/>
              <a:gd name="connsiteY692" fmla="*/ 1237116 h 2380521"/>
              <a:gd name="connsiteX693" fmla="*/ 6782840 w 8023328"/>
              <a:gd name="connsiteY693" fmla="*/ 1224719 h 2380521"/>
              <a:gd name="connsiteX694" fmla="*/ 6796696 w 8023328"/>
              <a:gd name="connsiteY694" fmla="*/ 1210863 h 2380521"/>
              <a:gd name="connsiteX695" fmla="*/ 6724405 w 8023328"/>
              <a:gd name="connsiteY695" fmla="*/ 1210863 h 2380521"/>
              <a:gd name="connsiteX696" fmla="*/ 6738261 w 8023328"/>
              <a:gd name="connsiteY696" fmla="*/ 1224719 h 2380521"/>
              <a:gd name="connsiteX697" fmla="*/ 6724405 w 8023328"/>
              <a:gd name="connsiteY697" fmla="*/ 1237116 h 2380521"/>
              <a:gd name="connsiteX698" fmla="*/ 6712008 w 8023328"/>
              <a:gd name="connsiteY698" fmla="*/ 1224719 h 2380521"/>
              <a:gd name="connsiteX699" fmla="*/ 6724405 w 8023328"/>
              <a:gd name="connsiteY699" fmla="*/ 1210863 h 2380521"/>
              <a:gd name="connsiteX700" fmla="*/ 6653576 w 8023328"/>
              <a:gd name="connsiteY700" fmla="*/ 1210863 h 2380521"/>
              <a:gd name="connsiteX701" fmla="*/ 6667432 w 8023328"/>
              <a:gd name="connsiteY701" fmla="*/ 1224719 h 2380521"/>
              <a:gd name="connsiteX702" fmla="*/ 6653576 w 8023328"/>
              <a:gd name="connsiteY702" fmla="*/ 1237116 h 2380521"/>
              <a:gd name="connsiteX703" fmla="*/ 6641179 w 8023328"/>
              <a:gd name="connsiteY703" fmla="*/ 1224719 h 2380521"/>
              <a:gd name="connsiteX704" fmla="*/ 6653576 w 8023328"/>
              <a:gd name="connsiteY704" fmla="*/ 1210863 h 2380521"/>
              <a:gd name="connsiteX705" fmla="*/ 6582745 w 8023328"/>
              <a:gd name="connsiteY705" fmla="*/ 1210863 h 2380521"/>
              <a:gd name="connsiteX706" fmla="*/ 6596601 w 8023328"/>
              <a:gd name="connsiteY706" fmla="*/ 1224719 h 2380521"/>
              <a:gd name="connsiteX707" fmla="*/ 6582745 w 8023328"/>
              <a:gd name="connsiteY707" fmla="*/ 1237116 h 2380521"/>
              <a:gd name="connsiteX708" fmla="*/ 6570348 w 8023328"/>
              <a:gd name="connsiteY708" fmla="*/ 1224719 h 2380521"/>
              <a:gd name="connsiteX709" fmla="*/ 6582745 w 8023328"/>
              <a:gd name="connsiteY709" fmla="*/ 1210863 h 2380521"/>
              <a:gd name="connsiteX710" fmla="*/ 6510933 w 8023328"/>
              <a:gd name="connsiteY710" fmla="*/ 1210863 h 2380521"/>
              <a:gd name="connsiteX711" fmla="*/ 6525722 w 8023328"/>
              <a:gd name="connsiteY711" fmla="*/ 1224719 h 2380521"/>
              <a:gd name="connsiteX712" fmla="*/ 6510933 w 8023328"/>
              <a:gd name="connsiteY712" fmla="*/ 1237116 h 2380521"/>
              <a:gd name="connsiteX713" fmla="*/ 6496144 w 8023328"/>
              <a:gd name="connsiteY713" fmla="*/ 1224719 h 2380521"/>
              <a:gd name="connsiteX714" fmla="*/ 6510933 w 8023328"/>
              <a:gd name="connsiteY714" fmla="*/ 1210863 h 2380521"/>
              <a:gd name="connsiteX715" fmla="*/ 6440492 w 8023328"/>
              <a:gd name="connsiteY715" fmla="*/ 1210863 h 2380521"/>
              <a:gd name="connsiteX716" fmla="*/ 6454911 w 8023328"/>
              <a:gd name="connsiteY716" fmla="*/ 1224719 h 2380521"/>
              <a:gd name="connsiteX717" fmla="*/ 6440492 w 8023328"/>
              <a:gd name="connsiteY717" fmla="*/ 1237116 h 2380521"/>
              <a:gd name="connsiteX718" fmla="*/ 6425315 w 8023328"/>
              <a:gd name="connsiteY718" fmla="*/ 1224719 h 2380521"/>
              <a:gd name="connsiteX719" fmla="*/ 6440492 w 8023328"/>
              <a:gd name="connsiteY719" fmla="*/ 1210863 h 2380521"/>
              <a:gd name="connsiteX720" fmla="*/ 6368340 w 8023328"/>
              <a:gd name="connsiteY720" fmla="*/ 1210863 h 2380521"/>
              <a:gd name="connsiteX721" fmla="*/ 6380737 w 8023328"/>
              <a:gd name="connsiteY721" fmla="*/ 1224719 h 2380521"/>
              <a:gd name="connsiteX722" fmla="*/ 6368340 w 8023328"/>
              <a:gd name="connsiteY722" fmla="*/ 1237116 h 2380521"/>
              <a:gd name="connsiteX723" fmla="*/ 6354484 w 8023328"/>
              <a:gd name="connsiteY723" fmla="*/ 1224719 h 2380521"/>
              <a:gd name="connsiteX724" fmla="*/ 6368340 w 8023328"/>
              <a:gd name="connsiteY724" fmla="*/ 1210863 h 2380521"/>
              <a:gd name="connsiteX725" fmla="*/ 6297511 w 8023328"/>
              <a:gd name="connsiteY725" fmla="*/ 1210863 h 2380521"/>
              <a:gd name="connsiteX726" fmla="*/ 6309908 w 8023328"/>
              <a:gd name="connsiteY726" fmla="*/ 1224719 h 2380521"/>
              <a:gd name="connsiteX727" fmla="*/ 6297511 w 8023328"/>
              <a:gd name="connsiteY727" fmla="*/ 1237116 h 2380521"/>
              <a:gd name="connsiteX728" fmla="*/ 6283655 w 8023328"/>
              <a:gd name="connsiteY728" fmla="*/ 1224719 h 2380521"/>
              <a:gd name="connsiteX729" fmla="*/ 6297511 w 8023328"/>
              <a:gd name="connsiteY729" fmla="*/ 1210863 h 2380521"/>
              <a:gd name="connsiteX730" fmla="*/ 6226679 w 8023328"/>
              <a:gd name="connsiteY730" fmla="*/ 1210863 h 2380521"/>
              <a:gd name="connsiteX731" fmla="*/ 6239076 w 8023328"/>
              <a:gd name="connsiteY731" fmla="*/ 1224719 h 2380521"/>
              <a:gd name="connsiteX732" fmla="*/ 6226679 w 8023328"/>
              <a:gd name="connsiteY732" fmla="*/ 1237116 h 2380521"/>
              <a:gd name="connsiteX733" fmla="*/ 6212823 w 8023328"/>
              <a:gd name="connsiteY733" fmla="*/ 1224719 h 2380521"/>
              <a:gd name="connsiteX734" fmla="*/ 6226679 w 8023328"/>
              <a:gd name="connsiteY734" fmla="*/ 1210863 h 2380521"/>
              <a:gd name="connsiteX735" fmla="*/ 6154391 w 8023328"/>
              <a:gd name="connsiteY735" fmla="*/ 1210863 h 2380521"/>
              <a:gd name="connsiteX736" fmla="*/ 6168247 w 8023328"/>
              <a:gd name="connsiteY736" fmla="*/ 1224719 h 2380521"/>
              <a:gd name="connsiteX737" fmla="*/ 6154391 w 8023328"/>
              <a:gd name="connsiteY737" fmla="*/ 1237116 h 2380521"/>
              <a:gd name="connsiteX738" fmla="*/ 6141994 w 8023328"/>
              <a:gd name="connsiteY738" fmla="*/ 1224719 h 2380521"/>
              <a:gd name="connsiteX739" fmla="*/ 6154391 w 8023328"/>
              <a:gd name="connsiteY739" fmla="*/ 1210863 h 2380521"/>
              <a:gd name="connsiteX740" fmla="*/ 6083559 w 8023328"/>
              <a:gd name="connsiteY740" fmla="*/ 1210863 h 2380521"/>
              <a:gd name="connsiteX741" fmla="*/ 6097415 w 8023328"/>
              <a:gd name="connsiteY741" fmla="*/ 1224719 h 2380521"/>
              <a:gd name="connsiteX742" fmla="*/ 6083559 w 8023328"/>
              <a:gd name="connsiteY742" fmla="*/ 1237116 h 2380521"/>
              <a:gd name="connsiteX743" fmla="*/ 6071162 w 8023328"/>
              <a:gd name="connsiteY743" fmla="*/ 1224719 h 2380521"/>
              <a:gd name="connsiteX744" fmla="*/ 6083559 w 8023328"/>
              <a:gd name="connsiteY744" fmla="*/ 1210863 h 2380521"/>
              <a:gd name="connsiteX745" fmla="*/ 6009356 w 8023328"/>
              <a:gd name="connsiteY745" fmla="*/ 1210863 h 2380521"/>
              <a:gd name="connsiteX746" fmla="*/ 6023212 w 8023328"/>
              <a:gd name="connsiteY746" fmla="*/ 1224719 h 2380521"/>
              <a:gd name="connsiteX747" fmla="*/ 6009356 w 8023328"/>
              <a:gd name="connsiteY747" fmla="*/ 1237116 h 2380521"/>
              <a:gd name="connsiteX748" fmla="*/ 5996959 w 8023328"/>
              <a:gd name="connsiteY748" fmla="*/ 1224719 h 2380521"/>
              <a:gd name="connsiteX749" fmla="*/ 6009356 w 8023328"/>
              <a:gd name="connsiteY749" fmla="*/ 1210863 h 2380521"/>
              <a:gd name="connsiteX750" fmla="*/ 5940548 w 8023328"/>
              <a:gd name="connsiteY750" fmla="*/ 1210863 h 2380521"/>
              <a:gd name="connsiteX751" fmla="*/ 5955726 w 8023328"/>
              <a:gd name="connsiteY751" fmla="*/ 1224719 h 2380521"/>
              <a:gd name="connsiteX752" fmla="*/ 5940548 w 8023328"/>
              <a:gd name="connsiteY752" fmla="*/ 1237116 h 2380521"/>
              <a:gd name="connsiteX753" fmla="*/ 5926130 w 8023328"/>
              <a:gd name="connsiteY753" fmla="*/ 1224719 h 2380521"/>
              <a:gd name="connsiteX754" fmla="*/ 5940548 w 8023328"/>
              <a:gd name="connsiteY754" fmla="*/ 1210863 h 2380521"/>
              <a:gd name="connsiteX755" fmla="*/ 5870088 w 8023328"/>
              <a:gd name="connsiteY755" fmla="*/ 1210863 h 2380521"/>
              <a:gd name="connsiteX756" fmla="*/ 5884877 w 8023328"/>
              <a:gd name="connsiteY756" fmla="*/ 1224719 h 2380521"/>
              <a:gd name="connsiteX757" fmla="*/ 5870088 w 8023328"/>
              <a:gd name="connsiteY757" fmla="*/ 1237116 h 2380521"/>
              <a:gd name="connsiteX758" fmla="*/ 5855299 w 8023328"/>
              <a:gd name="connsiteY758" fmla="*/ 1224719 h 2380521"/>
              <a:gd name="connsiteX759" fmla="*/ 5870088 w 8023328"/>
              <a:gd name="connsiteY759" fmla="*/ 1210863 h 2380521"/>
              <a:gd name="connsiteX760" fmla="*/ 5799257 w 8023328"/>
              <a:gd name="connsiteY760" fmla="*/ 1210863 h 2380521"/>
              <a:gd name="connsiteX761" fmla="*/ 5814045 w 8023328"/>
              <a:gd name="connsiteY761" fmla="*/ 1224719 h 2380521"/>
              <a:gd name="connsiteX762" fmla="*/ 5799257 w 8023328"/>
              <a:gd name="connsiteY762" fmla="*/ 1237116 h 2380521"/>
              <a:gd name="connsiteX763" fmla="*/ 5784469 w 8023328"/>
              <a:gd name="connsiteY763" fmla="*/ 1224719 h 2380521"/>
              <a:gd name="connsiteX764" fmla="*/ 5799257 w 8023328"/>
              <a:gd name="connsiteY764" fmla="*/ 1210863 h 2380521"/>
              <a:gd name="connsiteX765" fmla="*/ 5724122 w 8023328"/>
              <a:gd name="connsiteY765" fmla="*/ 1210863 h 2380521"/>
              <a:gd name="connsiteX766" fmla="*/ 5736519 w 8023328"/>
              <a:gd name="connsiteY766" fmla="*/ 1225651 h 2380521"/>
              <a:gd name="connsiteX767" fmla="*/ 5724122 w 8023328"/>
              <a:gd name="connsiteY767" fmla="*/ 1240439 h 2380521"/>
              <a:gd name="connsiteX768" fmla="*/ 5710266 w 8023328"/>
              <a:gd name="connsiteY768" fmla="*/ 1225651 h 2380521"/>
              <a:gd name="connsiteX769" fmla="*/ 5724122 w 8023328"/>
              <a:gd name="connsiteY769" fmla="*/ 1210863 h 2380521"/>
              <a:gd name="connsiteX770" fmla="*/ 5653291 w 8023328"/>
              <a:gd name="connsiteY770" fmla="*/ 1210863 h 2380521"/>
              <a:gd name="connsiteX771" fmla="*/ 5665688 w 8023328"/>
              <a:gd name="connsiteY771" fmla="*/ 1225651 h 2380521"/>
              <a:gd name="connsiteX772" fmla="*/ 5653291 w 8023328"/>
              <a:gd name="connsiteY772" fmla="*/ 1240439 h 2380521"/>
              <a:gd name="connsiteX773" fmla="*/ 5639435 w 8023328"/>
              <a:gd name="connsiteY773" fmla="*/ 1225651 h 2380521"/>
              <a:gd name="connsiteX774" fmla="*/ 5653291 w 8023328"/>
              <a:gd name="connsiteY774" fmla="*/ 1210863 h 2380521"/>
              <a:gd name="connsiteX775" fmla="*/ 5582461 w 8023328"/>
              <a:gd name="connsiteY775" fmla="*/ 1210863 h 2380521"/>
              <a:gd name="connsiteX776" fmla="*/ 5594858 w 8023328"/>
              <a:gd name="connsiteY776" fmla="*/ 1225651 h 2380521"/>
              <a:gd name="connsiteX777" fmla="*/ 5582461 w 8023328"/>
              <a:gd name="connsiteY777" fmla="*/ 1240439 h 2380521"/>
              <a:gd name="connsiteX778" fmla="*/ 5568605 w 8023328"/>
              <a:gd name="connsiteY778" fmla="*/ 1225651 h 2380521"/>
              <a:gd name="connsiteX779" fmla="*/ 5582461 w 8023328"/>
              <a:gd name="connsiteY779" fmla="*/ 1210863 h 2380521"/>
              <a:gd name="connsiteX780" fmla="*/ 5510171 w 8023328"/>
              <a:gd name="connsiteY780" fmla="*/ 1210863 h 2380521"/>
              <a:gd name="connsiteX781" fmla="*/ 5524027 w 8023328"/>
              <a:gd name="connsiteY781" fmla="*/ 1225651 h 2380521"/>
              <a:gd name="connsiteX782" fmla="*/ 5510171 w 8023328"/>
              <a:gd name="connsiteY782" fmla="*/ 1240439 h 2380521"/>
              <a:gd name="connsiteX783" fmla="*/ 5497774 w 8023328"/>
              <a:gd name="connsiteY783" fmla="*/ 1225651 h 2380521"/>
              <a:gd name="connsiteX784" fmla="*/ 5510171 w 8023328"/>
              <a:gd name="connsiteY784" fmla="*/ 1210863 h 2380521"/>
              <a:gd name="connsiteX785" fmla="*/ 5438937 w 8023328"/>
              <a:gd name="connsiteY785" fmla="*/ 1210863 h 2380521"/>
              <a:gd name="connsiteX786" fmla="*/ 5453178 w 8023328"/>
              <a:gd name="connsiteY786" fmla="*/ 1225651 h 2380521"/>
              <a:gd name="connsiteX787" fmla="*/ 5438937 w 8023328"/>
              <a:gd name="connsiteY787" fmla="*/ 1240439 h 2380521"/>
              <a:gd name="connsiteX788" fmla="*/ 5426945 w 8023328"/>
              <a:gd name="connsiteY788" fmla="*/ 1225651 h 2380521"/>
              <a:gd name="connsiteX789" fmla="*/ 5438937 w 8023328"/>
              <a:gd name="connsiteY789" fmla="*/ 1210863 h 2380521"/>
              <a:gd name="connsiteX790" fmla="*/ 5367530 w 8023328"/>
              <a:gd name="connsiteY790" fmla="*/ 1210863 h 2380521"/>
              <a:gd name="connsiteX791" fmla="*/ 5382318 w 8023328"/>
              <a:gd name="connsiteY791" fmla="*/ 1225651 h 2380521"/>
              <a:gd name="connsiteX792" fmla="*/ 5367530 w 8023328"/>
              <a:gd name="connsiteY792" fmla="*/ 1240439 h 2380521"/>
              <a:gd name="connsiteX793" fmla="*/ 5352742 w 8023328"/>
              <a:gd name="connsiteY793" fmla="*/ 1225651 h 2380521"/>
              <a:gd name="connsiteX794" fmla="*/ 5367530 w 8023328"/>
              <a:gd name="connsiteY794" fmla="*/ 1210863 h 2380521"/>
              <a:gd name="connsiteX795" fmla="*/ 5296699 w 8023328"/>
              <a:gd name="connsiteY795" fmla="*/ 1210863 h 2380521"/>
              <a:gd name="connsiteX796" fmla="*/ 5311488 w 8023328"/>
              <a:gd name="connsiteY796" fmla="*/ 1225651 h 2380521"/>
              <a:gd name="connsiteX797" fmla="*/ 5296699 w 8023328"/>
              <a:gd name="connsiteY797" fmla="*/ 1240439 h 2380521"/>
              <a:gd name="connsiteX798" fmla="*/ 5281910 w 8023328"/>
              <a:gd name="connsiteY798" fmla="*/ 1225651 h 2380521"/>
              <a:gd name="connsiteX799" fmla="*/ 5296699 w 8023328"/>
              <a:gd name="connsiteY799" fmla="*/ 1210863 h 2380521"/>
              <a:gd name="connsiteX800" fmla="*/ 5225869 w 8023328"/>
              <a:gd name="connsiteY800" fmla="*/ 1210863 h 2380521"/>
              <a:gd name="connsiteX801" fmla="*/ 5240657 w 8023328"/>
              <a:gd name="connsiteY801" fmla="*/ 1225651 h 2380521"/>
              <a:gd name="connsiteX802" fmla="*/ 5225869 w 8023328"/>
              <a:gd name="connsiteY802" fmla="*/ 1240439 h 2380521"/>
              <a:gd name="connsiteX803" fmla="*/ 5211081 w 8023328"/>
              <a:gd name="connsiteY803" fmla="*/ 1225651 h 2380521"/>
              <a:gd name="connsiteX804" fmla="*/ 5225869 w 8023328"/>
              <a:gd name="connsiteY804" fmla="*/ 1210863 h 2380521"/>
              <a:gd name="connsiteX805" fmla="*/ 5154105 w 8023328"/>
              <a:gd name="connsiteY805" fmla="*/ 1210863 h 2380521"/>
              <a:gd name="connsiteX806" fmla="*/ 5166502 w 8023328"/>
              <a:gd name="connsiteY806" fmla="*/ 1225651 h 2380521"/>
              <a:gd name="connsiteX807" fmla="*/ 5154105 w 8023328"/>
              <a:gd name="connsiteY807" fmla="*/ 1240439 h 2380521"/>
              <a:gd name="connsiteX808" fmla="*/ 5140249 w 8023328"/>
              <a:gd name="connsiteY808" fmla="*/ 1225651 h 2380521"/>
              <a:gd name="connsiteX809" fmla="*/ 5154105 w 8023328"/>
              <a:gd name="connsiteY809" fmla="*/ 1210863 h 2380521"/>
              <a:gd name="connsiteX810" fmla="*/ 5083276 w 8023328"/>
              <a:gd name="connsiteY810" fmla="*/ 1210863 h 2380521"/>
              <a:gd name="connsiteX811" fmla="*/ 5095673 w 8023328"/>
              <a:gd name="connsiteY811" fmla="*/ 1225651 h 2380521"/>
              <a:gd name="connsiteX812" fmla="*/ 5083276 w 8023328"/>
              <a:gd name="connsiteY812" fmla="*/ 1240439 h 2380521"/>
              <a:gd name="connsiteX813" fmla="*/ 5069420 w 8023328"/>
              <a:gd name="connsiteY813" fmla="*/ 1225651 h 2380521"/>
              <a:gd name="connsiteX814" fmla="*/ 5083276 w 8023328"/>
              <a:gd name="connsiteY814" fmla="*/ 1210863 h 2380521"/>
              <a:gd name="connsiteX815" fmla="*/ 5012445 w 8023328"/>
              <a:gd name="connsiteY815" fmla="*/ 1210863 h 2380521"/>
              <a:gd name="connsiteX816" fmla="*/ 5024842 w 8023328"/>
              <a:gd name="connsiteY816" fmla="*/ 1225651 h 2380521"/>
              <a:gd name="connsiteX817" fmla="*/ 5012445 w 8023328"/>
              <a:gd name="connsiteY817" fmla="*/ 1240439 h 2380521"/>
              <a:gd name="connsiteX818" fmla="*/ 4998589 w 8023328"/>
              <a:gd name="connsiteY818" fmla="*/ 1225651 h 2380521"/>
              <a:gd name="connsiteX819" fmla="*/ 5012445 w 8023328"/>
              <a:gd name="connsiteY819" fmla="*/ 1210863 h 2380521"/>
              <a:gd name="connsiteX820" fmla="*/ 4940157 w 8023328"/>
              <a:gd name="connsiteY820" fmla="*/ 1210863 h 2380521"/>
              <a:gd name="connsiteX821" fmla="*/ 4954013 w 8023328"/>
              <a:gd name="connsiteY821" fmla="*/ 1225651 h 2380521"/>
              <a:gd name="connsiteX822" fmla="*/ 4940157 w 8023328"/>
              <a:gd name="connsiteY822" fmla="*/ 1240439 h 2380521"/>
              <a:gd name="connsiteX823" fmla="*/ 4927760 w 8023328"/>
              <a:gd name="connsiteY823" fmla="*/ 1225651 h 2380521"/>
              <a:gd name="connsiteX824" fmla="*/ 4940157 w 8023328"/>
              <a:gd name="connsiteY824" fmla="*/ 1210863 h 2380521"/>
              <a:gd name="connsiteX825" fmla="*/ 4865953 w 8023328"/>
              <a:gd name="connsiteY825" fmla="*/ 1210863 h 2380521"/>
              <a:gd name="connsiteX826" fmla="*/ 4879809 w 8023328"/>
              <a:gd name="connsiteY826" fmla="*/ 1225651 h 2380521"/>
              <a:gd name="connsiteX827" fmla="*/ 4865953 w 8023328"/>
              <a:gd name="connsiteY827" fmla="*/ 1240439 h 2380521"/>
              <a:gd name="connsiteX828" fmla="*/ 4853556 w 8023328"/>
              <a:gd name="connsiteY828" fmla="*/ 1225651 h 2380521"/>
              <a:gd name="connsiteX829" fmla="*/ 4865953 w 8023328"/>
              <a:gd name="connsiteY829" fmla="*/ 1210863 h 2380521"/>
              <a:gd name="connsiteX830" fmla="*/ 4795122 w 8023328"/>
              <a:gd name="connsiteY830" fmla="*/ 1210863 h 2380521"/>
              <a:gd name="connsiteX831" fmla="*/ 4808978 w 8023328"/>
              <a:gd name="connsiteY831" fmla="*/ 1225651 h 2380521"/>
              <a:gd name="connsiteX832" fmla="*/ 4795122 w 8023328"/>
              <a:gd name="connsiteY832" fmla="*/ 1240439 h 2380521"/>
              <a:gd name="connsiteX833" fmla="*/ 4782725 w 8023328"/>
              <a:gd name="connsiteY833" fmla="*/ 1225651 h 2380521"/>
              <a:gd name="connsiteX834" fmla="*/ 4795122 w 8023328"/>
              <a:gd name="connsiteY834" fmla="*/ 1210863 h 2380521"/>
              <a:gd name="connsiteX835" fmla="*/ 4726684 w 8023328"/>
              <a:gd name="connsiteY835" fmla="*/ 1210863 h 2380521"/>
              <a:gd name="connsiteX836" fmla="*/ 4741472 w 8023328"/>
              <a:gd name="connsiteY836" fmla="*/ 1225651 h 2380521"/>
              <a:gd name="connsiteX837" fmla="*/ 4726684 w 8023328"/>
              <a:gd name="connsiteY837" fmla="*/ 1240439 h 2380521"/>
              <a:gd name="connsiteX838" fmla="*/ 4711896 w 8023328"/>
              <a:gd name="connsiteY838" fmla="*/ 1225651 h 2380521"/>
              <a:gd name="connsiteX839" fmla="*/ 4726684 w 8023328"/>
              <a:gd name="connsiteY839" fmla="*/ 1210863 h 2380521"/>
              <a:gd name="connsiteX840" fmla="*/ 4655853 w 8023328"/>
              <a:gd name="connsiteY840" fmla="*/ 1210863 h 2380521"/>
              <a:gd name="connsiteX841" fmla="*/ 4670642 w 8023328"/>
              <a:gd name="connsiteY841" fmla="*/ 1225651 h 2380521"/>
              <a:gd name="connsiteX842" fmla="*/ 4655853 w 8023328"/>
              <a:gd name="connsiteY842" fmla="*/ 1240439 h 2380521"/>
              <a:gd name="connsiteX843" fmla="*/ 4641064 w 8023328"/>
              <a:gd name="connsiteY843" fmla="*/ 1225651 h 2380521"/>
              <a:gd name="connsiteX844" fmla="*/ 4655853 w 8023328"/>
              <a:gd name="connsiteY844" fmla="*/ 1210863 h 2380521"/>
              <a:gd name="connsiteX845" fmla="*/ 4585023 w 8023328"/>
              <a:gd name="connsiteY845" fmla="*/ 1210863 h 2380521"/>
              <a:gd name="connsiteX846" fmla="*/ 4599811 w 8023328"/>
              <a:gd name="connsiteY846" fmla="*/ 1225651 h 2380521"/>
              <a:gd name="connsiteX847" fmla="*/ 4585023 w 8023328"/>
              <a:gd name="connsiteY847" fmla="*/ 1240439 h 2380521"/>
              <a:gd name="connsiteX848" fmla="*/ 4570235 w 8023328"/>
              <a:gd name="connsiteY848" fmla="*/ 1225651 h 2380521"/>
              <a:gd name="connsiteX849" fmla="*/ 4585023 w 8023328"/>
              <a:gd name="connsiteY849" fmla="*/ 1210863 h 2380521"/>
              <a:gd name="connsiteX850" fmla="*/ 4513260 w 8023328"/>
              <a:gd name="connsiteY850" fmla="*/ 1210863 h 2380521"/>
              <a:gd name="connsiteX851" fmla="*/ 4525657 w 8023328"/>
              <a:gd name="connsiteY851" fmla="*/ 1225651 h 2380521"/>
              <a:gd name="connsiteX852" fmla="*/ 4513260 w 8023328"/>
              <a:gd name="connsiteY852" fmla="*/ 1240439 h 2380521"/>
              <a:gd name="connsiteX853" fmla="*/ 4499404 w 8023328"/>
              <a:gd name="connsiteY853" fmla="*/ 1225651 h 2380521"/>
              <a:gd name="connsiteX854" fmla="*/ 4513260 w 8023328"/>
              <a:gd name="connsiteY854" fmla="*/ 1210863 h 2380521"/>
              <a:gd name="connsiteX855" fmla="*/ 4439056 w 8023328"/>
              <a:gd name="connsiteY855" fmla="*/ 1210863 h 2380521"/>
              <a:gd name="connsiteX856" fmla="*/ 4451453 w 8023328"/>
              <a:gd name="connsiteY856" fmla="*/ 1225651 h 2380521"/>
              <a:gd name="connsiteX857" fmla="*/ 4439056 w 8023328"/>
              <a:gd name="connsiteY857" fmla="*/ 1240439 h 2380521"/>
              <a:gd name="connsiteX858" fmla="*/ 4425200 w 8023328"/>
              <a:gd name="connsiteY858" fmla="*/ 1225651 h 2380521"/>
              <a:gd name="connsiteX859" fmla="*/ 4439056 w 8023328"/>
              <a:gd name="connsiteY859" fmla="*/ 1210863 h 2380521"/>
              <a:gd name="connsiteX860" fmla="*/ 4366768 w 8023328"/>
              <a:gd name="connsiteY860" fmla="*/ 1210863 h 2380521"/>
              <a:gd name="connsiteX861" fmla="*/ 4380624 w 8023328"/>
              <a:gd name="connsiteY861" fmla="*/ 1225651 h 2380521"/>
              <a:gd name="connsiteX862" fmla="*/ 4366768 w 8023328"/>
              <a:gd name="connsiteY862" fmla="*/ 1240439 h 2380521"/>
              <a:gd name="connsiteX863" fmla="*/ 4354371 w 8023328"/>
              <a:gd name="connsiteY863" fmla="*/ 1225651 h 2380521"/>
              <a:gd name="connsiteX864" fmla="*/ 4366768 w 8023328"/>
              <a:gd name="connsiteY864" fmla="*/ 1210863 h 2380521"/>
              <a:gd name="connsiteX865" fmla="*/ 4295937 w 8023328"/>
              <a:gd name="connsiteY865" fmla="*/ 1210863 h 2380521"/>
              <a:gd name="connsiteX866" fmla="*/ 4309793 w 8023328"/>
              <a:gd name="connsiteY866" fmla="*/ 1225651 h 2380521"/>
              <a:gd name="connsiteX867" fmla="*/ 4295937 w 8023328"/>
              <a:gd name="connsiteY867" fmla="*/ 1240439 h 2380521"/>
              <a:gd name="connsiteX868" fmla="*/ 4283540 w 8023328"/>
              <a:gd name="connsiteY868" fmla="*/ 1225651 h 2380521"/>
              <a:gd name="connsiteX869" fmla="*/ 4295937 w 8023328"/>
              <a:gd name="connsiteY869" fmla="*/ 1210863 h 2380521"/>
              <a:gd name="connsiteX870" fmla="*/ 368953 w 8023328"/>
              <a:gd name="connsiteY870" fmla="*/ 1210863 h 2380521"/>
              <a:gd name="connsiteX871" fmla="*/ 383742 w 8023328"/>
              <a:gd name="connsiteY871" fmla="*/ 1225651 h 2380521"/>
              <a:gd name="connsiteX872" fmla="*/ 368953 w 8023328"/>
              <a:gd name="connsiteY872" fmla="*/ 1240439 h 2380521"/>
              <a:gd name="connsiteX873" fmla="*/ 354165 w 8023328"/>
              <a:gd name="connsiteY873" fmla="*/ 1225651 h 2380521"/>
              <a:gd name="connsiteX874" fmla="*/ 368953 w 8023328"/>
              <a:gd name="connsiteY874" fmla="*/ 1210863 h 2380521"/>
              <a:gd name="connsiteX875" fmla="*/ 297189 w 8023328"/>
              <a:gd name="connsiteY875" fmla="*/ 1210863 h 2380521"/>
              <a:gd name="connsiteX876" fmla="*/ 309586 w 8023328"/>
              <a:gd name="connsiteY876" fmla="*/ 1225651 h 2380521"/>
              <a:gd name="connsiteX877" fmla="*/ 297189 w 8023328"/>
              <a:gd name="connsiteY877" fmla="*/ 1240439 h 2380521"/>
              <a:gd name="connsiteX878" fmla="*/ 283334 w 8023328"/>
              <a:gd name="connsiteY878" fmla="*/ 1225651 h 2380521"/>
              <a:gd name="connsiteX879" fmla="*/ 297189 w 8023328"/>
              <a:gd name="connsiteY879" fmla="*/ 1210863 h 2380521"/>
              <a:gd name="connsiteX880" fmla="*/ 226361 w 8023328"/>
              <a:gd name="connsiteY880" fmla="*/ 1210863 h 2380521"/>
              <a:gd name="connsiteX881" fmla="*/ 238759 w 8023328"/>
              <a:gd name="connsiteY881" fmla="*/ 1225651 h 2380521"/>
              <a:gd name="connsiteX882" fmla="*/ 226361 w 8023328"/>
              <a:gd name="connsiteY882" fmla="*/ 1240439 h 2380521"/>
              <a:gd name="connsiteX883" fmla="*/ 212504 w 8023328"/>
              <a:gd name="connsiteY883" fmla="*/ 1225651 h 2380521"/>
              <a:gd name="connsiteX884" fmla="*/ 226361 w 8023328"/>
              <a:gd name="connsiteY884" fmla="*/ 1210863 h 2380521"/>
              <a:gd name="connsiteX885" fmla="*/ 155527 w 8023328"/>
              <a:gd name="connsiteY885" fmla="*/ 1210863 h 2380521"/>
              <a:gd name="connsiteX886" fmla="*/ 167924 w 8023328"/>
              <a:gd name="connsiteY886" fmla="*/ 1225651 h 2380521"/>
              <a:gd name="connsiteX887" fmla="*/ 155527 w 8023328"/>
              <a:gd name="connsiteY887" fmla="*/ 1240439 h 2380521"/>
              <a:gd name="connsiteX888" fmla="*/ 141671 w 8023328"/>
              <a:gd name="connsiteY888" fmla="*/ 1225651 h 2380521"/>
              <a:gd name="connsiteX889" fmla="*/ 155527 w 8023328"/>
              <a:gd name="connsiteY889" fmla="*/ 1210863 h 2380521"/>
              <a:gd name="connsiteX890" fmla="*/ 83239 w 8023328"/>
              <a:gd name="connsiteY890" fmla="*/ 1210863 h 2380521"/>
              <a:gd name="connsiteX891" fmla="*/ 97095 w 8023328"/>
              <a:gd name="connsiteY891" fmla="*/ 1225651 h 2380521"/>
              <a:gd name="connsiteX892" fmla="*/ 83239 w 8023328"/>
              <a:gd name="connsiteY892" fmla="*/ 1240439 h 2380521"/>
              <a:gd name="connsiteX893" fmla="*/ 70841 w 8023328"/>
              <a:gd name="connsiteY893" fmla="*/ 1225651 h 2380521"/>
              <a:gd name="connsiteX894" fmla="*/ 83239 w 8023328"/>
              <a:gd name="connsiteY894" fmla="*/ 1210863 h 2380521"/>
              <a:gd name="connsiteX895" fmla="*/ 12003 w 8023328"/>
              <a:gd name="connsiteY895" fmla="*/ 1210863 h 2380521"/>
              <a:gd name="connsiteX896" fmla="*/ 26244 w 8023328"/>
              <a:gd name="connsiteY896" fmla="*/ 1225651 h 2380521"/>
              <a:gd name="connsiteX897" fmla="*/ 12003 w 8023328"/>
              <a:gd name="connsiteY897" fmla="*/ 1240439 h 2380521"/>
              <a:gd name="connsiteX898" fmla="*/ 10 w 8023328"/>
              <a:gd name="connsiteY898" fmla="*/ 1225651 h 2380521"/>
              <a:gd name="connsiteX899" fmla="*/ 12003 w 8023328"/>
              <a:gd name="connsiteY899" fmla="*/ 1210863 h 2380521"/>
              <a:gd name="connsiteX900" fmla="*/ 7013492 w 8023328"/>
              <a:gd name="connsiteY900" fmla="*/ 1140032 h 2380521"/>
              <a:gd name="connsiteX901" fmla="*/ 7028280 w 8023328"/>
              <a:gd name="connsiteY901" fmla="*/ 1152429 h 2380521"/>
              <a:gd name="connsiteX902" fmla="*/ 7013492 w 8023328"/>
              <a:gd name="connsiteY902" fmla="*/ 1166286 h 2380521"/>
              <a:gd name="connsiteX903" fmla="*/ 6998704 w 8023328"/>
              <a:gd name="connsiteY903" fmla="*/ 1152429 h 2380521"/>
              <a:gd name="connsiteX904" fmla="*/ 7013492 w 8023328"/>
              <a:gd name="connsiteY904" fmla="*/ 1140032 h 2380521"/>
              <a:gd name="connsiteX905" fmla="*/ 6939085 w 8023328"/>
              <a:gd name="connsiteY905" fmla="*/ 1140032 h 2380521"/>
              <a:gd name="connsiteX906" fmla="*/ 6950753 w 8023328"/>
              <a:gd name="connsiteY906" fmla="*/ 1152429 h 2380521"/>
              <a:gd name="connsiteX907" fmla="*/ 6939085 w 8023328"/>
              <a:gd name="connsiteY907" fmla="*/ 1166286 h 2380521"/>
              <a:gd name="connsiteX908" fmla="*/ 6924500 w 8023328"/>
              <a:gd name="connsiteY908" fmla="*/ 1152429 h 2380521"/>
              <a:gd name="connsiteX909" fmla="*/ 6939085 w 8023328"/>
              <a:gd name="connsiteY909" fmla="*/ 1140032 h 2380521"/>
              <a:gd name="connsiteX910" fmla="*/ 6867525 w 8023328"/>
              <a:gd name="connsiteY910" fmla="*/ 1140032 h 2380521"/>
              <a:gd name="connsiteX911" fmla="*/ 6879922 w 8023328"/>
              <a:gd name="connsiteY911" fmla="*/ 1153888 h 2380521"/>
              <a:gd name="connsiteX912" fmla="*/ 6867525 w 8023328"/>
              <a:gd name="connsiteY912" fmla="*/ 1166286 h 2380521"/>
              <a:gd name="connsiteX913" fmla="*/ 6853669 w 8023328"/>
              <a:gd name="connsiteY913" fmla="*/ 1153888 h 2380521"/>
              <a:gd name="connsiteX914" fmla="*/ 6867525 w 8023328"/>
              <a:gd name="connsiteY914" fmla="*/ 1140032 h 2380521"/>
              <a:gd name="connsiteX915" fmla="*/ 6796696 w 8023328"/>
              <a:gd name="connsiteY915" fmla="*/ 1140032 h 2380521"/>
              <a:gd name="connsiteX916" fmla="*/ 6809093 w 8023328"/>
              <a:gd name="connsiteY916" fmla="*/ 1153888 h 2380521"/>
              <a:gd name="connsiteX917" fmla="*/ 6796696 w 8023328"/>
              <a:gd name="connsiteY917" fmla="*/ 1166286 h 2380521"/>
              <a:gd name="connsiteX918" fmla="*/ 6782840 w 8023328"/>
              <a:gd name="connsiteY918" fmla="*/ 1153888 h 2380521"/>
              <a:gd name="connsiteX919" fmla="*/ 6796696 w 8023328"/>
              <a:gd name="connsiteY919" fmla="*/ 1140032 h 2380521"/>
              <a:gd name="connsiteX920" fmla="*/ 6724405 w 8023328"/>
              <a:gd name="connsiteY920" fmla="*/ 1140032 h 2380521"/>
              <a:gd name="connsiteX921" fmla="*/ 6738261 w 8023328"/>
              <a:gd name="connsiteY921" fmla="*/ 1153888 h 2380521"/>
              <a:gd name="connsiteX922" fmla="*/ 6724405 w 8023328"/>
              <a:gd name="connsiteY922" fmla="*/ 1166286 h 2380521"/>
              <a:gd name="connsiteX923" fmla="*/ 6712008 w 8023328"/>
              <a:gd name="connsiteY923" fmla="*/ 1153888 h 2380521"/>
              <a:gd name="connsiteX924" fmla="*/ 6724405 w 8023328"/>
              <a:gd name="connsiteY924" fmla="*/ 1140032 h 2380521"/>
              <a:gd name="connsiteX925" fmla="*/ 6653576 w 8023328"/>
              <a:gd name="connsiteY925" fmla="*/ 1140032 h 2380521"/>
              <a:gd name="connsiteX926" fmla="*/ 6667432 w 8023328"/>
              <a:gd name="connsiteY926" fmla="*/ 1153888 h 2380521"/>
              <a:gd name="connsiteX927" fmla="*/ 6653576 w 8023328"/>
              <a:gd name="connsiteY927" fmla="*/ 1166286 h 2380521"/>
              <a:gd name="connsiteX928" fmla="*/ 6641179 w 8023328"/>
              <a:gd name="connsiteY928" fmla="*/ 1153888 h 2380521"/>
              <a:gd name="connsiteX929" fmla="*/ 6653576 w 8023328"/>
              <a:gd name="connsiteY929" fmla="*/ 1140032 h 2380521"/>
              <a:gd name="connsiteX930" fmla="*/ 6581764 w 8023328"/>
              <a:gd name="connsiteY930" fmla="*/ 1140032 h 2380521"/>
              <a:gd name="connsiteX931" fmla="*/ 6596552 w 8023328"/>
              <a:gd name="connsiteY931" fmla="*/ 1153888 h 2380521"/>
              <a:gd name="connsiteX932" fmla="*/ 6581764 w 8023328"/>
              <a:gd name="connsiteY932" fmla="*/ 1166286 h 2380521"/>
              <a:gd name="connsiteX933" fmla="*/ 6566976 w 8023328"/>
              <a:gd name="connsiteY933" fmla="*/ 1153888 h 2380521"/>
              <a:gd name="connsiteX934" fmla="*/ 6581764 w 8023328"/>
              <a:gd name="connsiteY934" fmla="*/ 1140032 h 2380521"/>
              <a:gd name="connsiteX935" fmla="*/ 6510933 w 8023328"/>
              <a:gd name="connsiteY935" fmla="*/ 1140032 h 2380521"/>
              <a:gd name="connsiteX936" fmla="*/ 6525722 w 8023328"/>
              <a:gd name="connsiteY936" fmla="*/ 1153888 h 2380521"/>
              <a:gd name="connsiteX937" fmla="*/ 6510933 w 8023328"/>
              <a:gd name="connsiteY937" fmla="*/ 1166286 h 2380521"/>
              <a:gd name="connsiteX938" fmla="*/ 6496144 w 8023328"/>
              <a:gd name="connsiteY938" fmla="*/ 1153888 h 2380521"/>
              <a:gd name="connsiteX939" fmla="*/ 6510933 w 8023328"/>
              <a:gd name="connsiteY939" fmla="*/ 1140032 h 2380521"/>
              <a:gd name="connsiteX940" fmla="*/ 6440492 w 8023328"/>
              <a:gd name="connsiteY940" fmla="*/ 1140032 h 2380521"/>
              <a:gd name="connsiteX941" fmla="*/ 6454911 w 8023328"/>
              <a:gd name="connsiteY941" fmla="*/ 1153888 h 2380521"/>
              <a:gd name="connsiteX942" fmla="*/ 6440492 w 8023328"/>
              <a:gd name="connsiteY942" fmla="*/ 1166286 h 2380521"/>
              <a:gd name="connsiteX943" fmla="*/ 6425315 w 8023328"/>
              <a:gd name="connsiteY943" fmla="*/ 1153888 h 2380521"/>
              <a:gd name="connsiteX944" fmla="*/ 6440492 w 8023328"/>
              <a:gd name="connsiteY944" fmla="*/ 1140032 h 2380521"/>
              <a:gd name="connsiteX945" fmla="*/ 6368340 w 8023328"/>
              <a:gd name="connsiteY945" fmla="*/ 1140032 h 2380521"/>
              <a:gd name="connsiteX946" fmla="*/ 6380737 w 8023328"/>
              <a:gd name="connsiteY946" fmla="*/ 1153888 h 2380521"/>
              <a:gd name="connsiteX947" fmla="*/ 6368340 w 8023328"/>
              <a:gd name="connsiteY947" fmla="*/ 1166286 h 2380521"/>
              <a:gd name="connsiteX948" fmla="*/ 6354484 w 8023328"/>
              <a:gd name="connsiteY948" fmla="*/ 1153888 h 2380521"/>
              <a:gd name="connsiteX949" fmla="*/ 6368340 w 8023328"/>
              <a:gd name="connsiteY949" fmla="*/ 1140032 h 2380521"/>
              <a:gd name="connsiteX950" fmla="*/ 6297511 w 8023328"/>
              <a:gd name="connsiteY950" fmla="*/ 1140032 h 2380521"/>
              <a:gd name="connsiteX951" fmla="*/ 6309908 w 8023328"/>
              <a:gd name="connsiteY951" fmla="*/ 1153888 h 2380521"/>
              <a:gd name="connsiteX952" fmla="*/ 6297511 w 8023328"/>
              <a:gd name="connsiteY952" fmla="*/ 1166286 h 2380521"/>
              <a:gd name="connsiteX953" fmla="*/ 6283655 w 8023328"/>
              <a:gd name="connsiteY953" fmla="*/ 1153888 h 2380521"/>
              <a:gd name="connsiteX954" fmla="*/ 6297511 w 8023328"/>
              <a:gd name="connsiteY954" fmla="*/ 1140032 h 2380521"/>
              <a:gd name="connsiteX955" fmla="*/ 6226679 w 8023328"/>
              <a:gd name="connsiteY955" fmla="*/ 1140032 h 2380521"/>
              <a:gd name="connsiteX956" fmla="*/ 6239076 w 8023328"/>
              <a:gd name="connsiteY956" fmla="*/ 1153888 h 2380521"/>
              <a:gd name="connsiteX957" fmla="*/ 6226679 w 8023328"/>
              <a:gd name="connsiteY957" fmla="*/ 1166286 h 2380521"/>
              <a:gd name="connsiteX958" fmla="*/ 6212823 w 8023328"/>
              <a:gd name="connsiteY958" fmla="*/ 1153888 h 2380521"/>
              <a:gd name="connsiteX959" fmla="*/ 6226679 w 8023328"/>
              <a:gd name="connsiteY959" fmla="*/ 1140032 h 2380521"/>
              <a:gd name="connsiteX960" fmla="*/ 6154391 w 8023328"/>
              <a:gd name="connsiteY960" fmla="*/ 1140032 h 2380521"/>
              <a:gd name="connsiteX961" fmla="*/ 6168247 w 8023328"/>
              <a:gd name="connsiteY961" fmla="*/ 1153888 h 2380521"/>
              <a:gd name="connsiteX962" fmla="*/ 6154391 w 8023328"/>
              <a:gd name="connsiteY962" fmla="*/ 1166286 h 2380521"/>
              <a:gd name="connsiteX963" fmla="*/ 6141994 w 8023328"/>
              <a:gd name="connsiteY963" fmla="*/ 1153888 h 2380521"/>
              <a:gd name="connsiteX964" fmla="*/ 6154391 w 8023328"/>
              <a:gd name="connsiteY964" fmla="*/ 1140032 h 2380521"/>
              <a:gd name="connsiteX965" fmla="*/ 6083559 w 8023328"/>
              <a:gd name="connsiteY965" fmla="*/ 1140032 h 2380521"/>
              <a:gd name="connsiteX966" fmla="*/ 6097415 w 8023328"/>
              <a:gd name="connsiteY966" fmla="*/ 1153888 h 2380521"/>
              <a:gd name="connsiteX967" fmla="*/ 6083559 w 8023328"/>
              <a:gd name="connsiteY967" fmla="*/ 1166286 h 2380521"/>
              <a:gd name="connsiteX968" fmla="*/ 6071162 w 8023328"/>
              <a:gd name="connsiteY968" fmla="*/ 1153888 h 2380521"/>
              <a:gd name="connsiteX969" fmla="*/ 6083559 w 8023328"/>
              <a:gd name="connsiteY969" fmla="*/ 1140032 h 2380521"/>
              <a:gd name="connsiteX970" fmla="*/ 6009356 w 8023328"/>
              <a:gd name="connsiteY970" fmla="*/ 1140032 h 2380521"/>
              <a:gd name="connsiteX971" fmla="*/ 6023212 w 8023328"/>
              <a:gd name="connsiteY971" fmla="*/ 1153888 h 2380521"/>
              <a:gd name="connsiteX972" fmla="*/ 6009356 w 8023328"/>
              <a:gd name="connsiteY972" fmla="*/ 1166286 h 2380521"/>
              <a:gd name="connsiteX973" fmla="*/ 5996959 w 8023328"/>
              <a:gd name="connsiteY973" fmla="*/ 1153888 h 2380521"/>
              <a:gd name="connsiteX974" fmla="*/ 6009356 w 8023328"/>
              <a:gd name="connsiteY974" fmla="*/ 1140032 h 2380521"/>
              <a:gd name="connsiteX975" fmla="*/ 5940548 w 8023328"/>
              <a:gd name="connsiteY975" fmla="*/ 1140032 h 2380521"/>
              <a:gd name="connsiteX976" fmla="*/ 5955726 w 8023328"/>
              <a:gd name="connsiteY976" fmla="*/ 1153888 h 2380521"/>
              <a:gd name="connsiteX977" fmla="*/ 5940548 w 8023328"/>
              <a:gd name="connsiteY977" fmla="*/ 1166286 h 2380521"/>
              <a:gd name="connsiteX978" fmla="*/ 5926130 w 8023328"/>
              <a:gd name="connsiteY978" fmla="*/ 1153888 h 2380521"/>
              <a:gd name="connsiteX979" fmla="*/ 5940548 w 8023328"/>
              <a:gd name="connsiteY979" fmla="*/ 1140032 h 2380521"/>
              <a:gd name="connsiteX980" fmla="*/ 5870088 w 8023328"/>
              <a:gd name="connsiteY980" fmla="*/ 1140032 h 2380521"/>
              <a:gd name="connsiteX981" fmla="*/ 5884877 w 8023328"/>
              <a:gd name="connsiteY981" fmla="*/ 1153888 h 2380521"/>
              <a:gd name="connsiteX982" fmla="*/ 5870088 w 8023328"/>
              <a:gd name="connsiteY982" fmla="*/ 1166286 h 2380521"/>
              <a:gd name="connsiteX983" fmla="*/ 5855299 w 8023328"/>
              <a:gd name="connsiteY983" fmla="*/ 1153888 h 2380521"/>
              <a:gd name="connsiteX984" fmla="*/ 5870088 w 8023328"/>
              <a:gd name="connsiteY984" fmla="*/ 1140032 h 2380521"/>
              <a:gd name="connsiteX985" fmla="*/ 5799257 w 8023328"/>
              <a:gd name="connsiteY985" fmla="*/ 1140032 h 2380521"/>
              <a:gd name="connsiteX986" fmla="*/ 5814045 w 8023328"/>
              <a:gd name="connsiteY986" fmla="*/ 1153888 h 2380521"/>
              <a:gd name="connsiteX987" fmla="*/ 5799257 w 8023328"/>
              <a:gd name="connsiteY987" fmla="*/ 1166286 h 2380521"/>
              <a:gd name="connsiteX988" fmla="*/ 5784469 w 8023328"/>
              <a:gd name="connsiteY988" fmla="*/ 1153888 h 2380521"/>
              <a:gd name="connsiteX989" fmla="*/ 5799257 w 8023328"/>
              <a:gd name="connsiteY989" fmla="*/ 1140032 h 2380521"/>
              <a:gd name="connsiteX990" fmla="*/ 5724122 w 8023328"/>
              <a:gd name="connsiteY990" fmla="*/ 1140032 h 2380521"/>
              <a:gd name="connsiteX991" fmla="*/ 5736519 w 8023328"/>
              <a:gd name="connsiteY991" fmla="*/ 1153888 h 2380521"/>
              <a:gd name="connsiteX992" fmla="*/ 5724122 w 8023328"/>
              <a:gd name="connsiteY992" fmla="*/ 1166286 h 2380521"/>
              <a:gd name="connsiteX993" fmla="*/ 5710266 w 8023328"/>
              <a:gd name="connsiteY993" fmla="*/ 1153888 h 2380521"/>
              <a:gd name="connsiteX994" fmla="*/ 5724122 w 8023328"/>
              <a:gd name="connsiteY994" fmla="*/ 1140032 h 2380521"/>
              <a:gd name="connsiteX995" fmla="*/ 5653291 w 8023328"/>
              <a:gd name="connsiteY995" fmla="*/ 1140032 h 2380521"/>
              <a:gd name="connsiteX996" fmla="*/ 5665688 w 8023328"/>
              <a:gd name="connsiteY996" fmla="*/ 1153888 h 2380521"/>
              <a:gd name="connsiteX997" fmla="*/ 5653291 w 8023328"/>
              <a:gd name="connsiteY997" fmla="*/ 1166286 h 2380521"/>
              <a:gd name="connsiteX998" fmla="*/ 5639435 w 8023328"/>
              <a:gd name="connsiteY998" fmla="*/ 1153888 h 2380521"/>
              <a:gd name="connsiteX999" fmla="*/ 5653291 w 8023328"/>
              <a:gd name="connsiteY999" fmla="*/ 1140032 h 2380521"/>
              <a:gd name="connsiteX1000" fmla="*/ 5581002 w 8023328"/>
              <a:gd name="connsiteY1000" fmla="*/ 1140032 h 2380521"/>
              <a:gd name="connsiteX1001" fmla="*/ 5594858 w 8023328"/>
              <a:gd name="connsiteY1001" fmla="*/ 1153888 h 2380521"/>
              <a:gd name="connsiteX1002" fmla="*/ 5581002 w 8023328"/>
              <a:gd name="connsiteY1002" fmla="*/ 1166286 h 2380521"/>
              <a:gd name="connsiteX1003" fmla="*/ 5568605 w 8023328"/>
              <a:gd name="connsiteY1003" fmla="*/ 1153888 h 2380521"/>
              <a:gd name="connsiteX1004" fmla="*/ 5581002 w 8023328"/>
              <a:gd name="connsiteY1004" fmla="*/ 1140032 h 2380521"/>
              <a:gd name="connsiteX1005" fmla="*/ 5510171 w 8023328"/>
              <a:gd name="connsiteY1005" fmla="*/ 1140032 h 2380521"/>
              <a:gd name="connsiteX1006" fmla="*/ 5524027 w 8023328"/>
              <a:gd name="connsiteY1006" fmla="*/ 1153888 h 2380521"/>
              <a:gd name="connsiteX1007" fmla="*/ 5510171 w 8023328"/>
              <a:gd name="connsiteY1007" fmla="*/ 1166286 h 2380521"/>
              <a:gd name="connsiteX1008" fmla="*/ 5497774 w 8023328"/>
              <a:gd name="connsiteY1008" fmla="*/ 1153888 h 2380521"/>
              <a:gd name="connsiteX1009" fmla="*/ 5510171 w 8023328"/>
              <a:gd name="connsiteY1009" fmla="*/ 1140032 h 2380521"/>
              <a:gd name="connsiteX1010" fmla="*/ 5438937 w 8023328"/>
              <a:gd name="connsiteY1010" fmla="*/ 1140032 h 2380521"/>
              <a:gd name="connsiteX1011" fmla="*/ 5453178 w 8023328"/>
              <a:gd name="connsiteY1011" fmla="*/ 1153888 h 2380521"/>
              <a:gd name="connsiteX1012" fmla="*/ 5438937 w 8023328"/>
              <a:gd name="connsiteY1012" fmla="*/ 1166286 h 2380521"/>
              <a:gd name="connsiteX1013" fmla="*/ 5426945 w 8023328"/>
              <a:gd name="connsiteY1013" fmla="*/ 1153888 h 2380521"/>
              <a:gd name="connsiteX1014" fmla="*/ 5438937 w 8023328"/>
              <a:gd name="connsiteY1014" fmla="*/ 1140032 h 2380521"/>
              <a:gd name="connsiteX1015" fmla="*/ 5367530 w 8023328"/>
              <a:gd name="connsiteY1015" fmla="*/ 1140032 h 2380521"/>
              <a:gd name="connsiteX1016" fmla="*/ 5382318 w 8023328"/>
              <a:gd name="connsiteY1016" fmla="*/ 1153888 h 2380521"/>
              <a:gd name="connsiteX1017" fmla="*/ 5367530 w 8023328"/>
              <a:gd name="connsiteY1017" fmla="*/ 1166286 h 2380521"/>
              <a:gd name="connsiteX1018" fmla="*/ 5352742 w 8023328"/>
              <a:gd name="connsiteY1018" fmla="*/ 1153888 h 2380521"/>
              <a:gd name="connsiteX1019" fmla="*/ 5367530 w 8023328"/>
              <a:gd name="connsiteY1019" fmla="*/ 1140032 h 2380521"/>
              <a:gd name="connsiteX1020" fmla="*/ 5296699 w 8023328"/>
              <a:gd name="connsiteY1020" fmla="*/ 1140032 h 2380521"/>
              <a:gd name="connsiteX1021" fmla="*/ 5311488 w 8023328"/>
              <a:gd name="connsiteY1021" fmla="*/ 1153888 h 2380521"/>
              <a:gd name="connsiteX1022" fmla="*/ 5296699 w 8023328"/>
              <a:gd name="connsiteY1022" fmla="*/ 1166286 h 2380521"/>
              <a:gd name="connsiteX1023" fmla="*/ 5281910 w 8023328"/>
              <a:gd name="connsiteY1023" fmla="*/ 1153888 h 2380521"/>
              <a:gd name="connsiteX1024" fmla="*/ 5296699 w 8023328"/>
              <a:gd name="connsiteY1024" fmla="*/ 1140032 h 2380521"/>
              <a:gd name="connsiteX1025" fmla="*/ 5225869 w 8023328"/>
              <a:gd name="connsiteY1025" fmla="*/ 1140032 h 2380521"/>
              <a:gd name="connsiteX1026" fmla="*/ 5240657 w 8023328"/>
              <a:gd name="connsiteY1026" fmla="*/ 1153888 h 2380521"/>
              <a:gd name="connsiteX1027" fmla="*/ 5225869 w 8023328"/>
              <a:gd name="connsiteY1027" fmla="*/ 1166286 h 2380521"/>
              <a:gd name="connsiteX1028" fmla="*/ 5211081 w 8023328"/>
              <a:gd name="connsiteY1028" fmla="*/ 1153888 h 2380521"/>
              <a:gd name="connsiteX1029" fmla="*/ 5225869 w 8023328"/>
              <a:gd name="connsiteY1029" fmla="*/ 1140032 h 2380521"/>
              <a:gd name="connsiteX1030" fmla="*/ 5154105 w 8023328"/>
              <a:gd name="connsiteY1030" fmla="*/ 1140032 h 2380521"/>
              <a:gd name="connsiteX1031" fmla="*/ 5166502 w 8023328"/>
              <a:gd name="connsiteY1031" fmla="*/ 1154821 h 2380521"/>
              <a:gd name="connsiteX1032" fmla="*/ 5154105 w 8023328"/>
              <a:gd name="connsiteY1032" fmla="*/ 1169610 h 2380521"/>
              <a:gd name="connsiteX1033" fmla="*/ 5140249 w 8023328"/>
              <a:gd name="connsiteY1033" fmla="*/ 1154821 h 2380521"/>
              <a:gd name="connsiteX1034" fmla="*/ 5154105 w 8023328"/>
              <a:gd name="connsiteY1034" fmla="*/ 1140032 h 2380521"/>
              <a:gd name="connsiteX1035" fmla="*/ 5083276 w 8023328"/>
              <a:gd name="connsiteY1035" fmla="*/ 1140032 h 2380521"/>
              <a:gd name="connsiteX1036" fmla="*/ 5095673 w 8023328"/>
              <a:gd name="connsiteY1036" fmla="*/ 1154821 h 2380521"/>
              <a:gd name="connsiteX1037" fmla="*/ 5083276 w 8023328"/>
              <a:gd name="connsiteY1037" fmla="*/ 1169610 h 2380521"/>
              <a:gd name="connsiteX1038" fmla="*/ 5069420 w 8023328"/>
              <a:gd name="connsiteY1038" fmla="*/ 1154821 h 2380521"/>
              <a:gd name="connsiteX1039" fmla="*/ 5083276 w 8023328"/>
              <a:gd name="connsiteY1039" fmla="*/ 1140032 h 2380521"/>
              <a:gd name="connsiteX1040" fmla="*/ 5012445 w 8023328"/>
              <a:gd name="connsiteY1040" fmla="*/ 1140032 h 2380521"/>
              <a:gd name="connsiteX1041" fmla="*/ 5024842 w 8023328"/>
              <a:gd name="connsiteY1041" fmla="*/ 1154821 h 2380521"/>
              <a:gd name="connsiteX1042" fmla="*/ 5012445 w 8023328"/>
              <a:gd name="connsiteY1042" fmla="*/ 1169610 h 2380521"/>
              <a:gd name="connsiteX1043" fmla="*/ 4998589 w 8023328"/>
              <a:gd name="connsiteY1043" fmla="*/ 1154821 h 2380521"/>
              <a:gd name="connsiteX1044" fmla="*/ 5012445 w 8023328"/>
              <a:gd name="connsiteY1044" fmla="*/ 1140032 h 2380521"/>
              <a:gd name="connsiteX1045" fmla="*/ 4940157 w 8023328"/>
              <a:gd name="connsiteY1045" fmla="*/ 1140032 h 2380521"/>
              <a:gd name="connsiteX1046" fmla="*/ 4954013 w 8023328"/>
              <a:gd name="connsiteY1046" fmla="*/ 1154821 h 2380521"/>
              <a:gd name="connsiteX1047" fmla="*/ 4940157 w 8023328"/>
              <a:gd name="connsiteY1047" fmla="*/ 1169610 h 2380521"/>
              <a:gd name="connsiteX1048" fmla="*/ 4927760 w 8023328"/>
              <a:gd name="connsiteY1048" fmla="*/ 1154821 h 2380521"/>
              <a:gd name="connsiteX1049" fmla="*/ 4940157 w 8023328"/>
              <a:gd name="connsiteY1049" fmla="*/ 1140032 h 2380521"/>
              <a:gd name="connsiteX1050" fmla="*/ 4865953 w 8023328"/>
              <a:gd name="connsiteY1050" fmla="*/ 1140032 h 2380521"/>
              <a:gd name="connsiteX1051" fmla="*/ 4879809 w 8023328"/>
              <a:gd name="connsiteY1051" fmla="*/ 1154821 h 2380521"/>
              <a:gd name="connsiteX1052" fmla="*/ 4865953 w 8023328"/>
              <a:gd name="connsiteY1052" fmla="*/ 1169610 h 2380521"/>
              <a:gd name="connsiteX1053" fmla="*/ 4853556 w 8023328"/>
              <a:gd name="connsiteY1053" fmla="*/ 1154821 h 2380521"/>
              <a:gd name="connsiteX1054" fmla="*/ 4865953 w 8023328"/>
              <a:gd name="connsiteY1054" fmla="*/ 1140032 h 2380521"/>
              <a:gd name="connsiteX1055" fmla="*/ 4795122 w 8023328"/>
              <a:gd name="connsiteY1055" fmla="*/ 1140032 h 2380521"/>
              <a:gd name="connsiteX1056" fmla="*/ 4808978 w 8023328"/>
              <a:gd name="connsiteY1056" fmla="*/ 1154821 h 2380521"/>
              <a:gd name="connsiteX1057" fmla="*/ 4795122 w 8023328"/>
              <a:gd name="connsiteY1057" fmla="*/ 1169610 h 2380521"/>
              <a:gd name="connsiteX1058" fmla="*/ 4782725 w 8023328"/>
              <a:gd name="connsiteY1058" fmla="*/ 1154821 h 2380521"/>
              <a:gd name="connsiteX1059" fmla="*/ 4795122 w 8023328"/>
              <a:gd name="connsiteY1059" fmla="*/ 1140032 h 2380521"/>
              <a:gd name="connsiteX1060" fmla="*/ 4726684 w 8023328"/>
              <a:gd name="connsiteY1060" fmla="*/ 1140032 h 2380521"/>
              <a:gd name="connsiteX1061" fmla="*/ 4741472 w 8023328"/>
              <a:gd name="connsiteY1061" fmla="*/ 1154821 h 2380521"/>
              <a:gd name="connsiteX1062" fmla="*/ 4726684 w 8023328"/>
              <a:gd name="connsiteY1062" fmla="*/ 1169610 h 2380521"/>
              <a:gd name="connsiteX1063" fmla="*/ 4711896 w 8023328"/>
              <a:gd name="connsiteY1063" fmla="*/ 1154821 h 2380521"/>
              <a:gd name="connsiteX1064" fmla="*/ 4726684 w 8023328"/>
              <a:gd name="connsiteY1064" fmla="*/ 1140032 h 2380521"/>
              <a:gd name="connsiteX1065" fmla="*/ 4655853 w 8023328"/>
              <a:gd name="connsiteY1065" fmla="*/ 1140032 h 2380521"/>
              <a:gd name="connsiteX1066" fmla="*/ 4670642 w 8023328"/>
              <a:gd name="connsiteY1066" fmla="*/ 1154821 h 2380521"/>
              <a:gd name="connsiteX1067" fmla="*/ 4655853 w 8023328"/>
              <a:gd name="connsiteY1067" fmla="*/ 1169610 h 2380521"/>
              <a:gd name="connsiteX1068" fmla="*/ 4641064 w 8023328"/>
              <a:gd name="connsiteY1068" fmla="*/ 1154821 h 2380521"/>
              <a:gd name="connsiteX1069" fmla="*/ 4655853 w 8023328"/>
              <a:gd name="connsiteY1069" fmla="*/ 1140032 h 2380521"/>
              <a:gd name="connsiteX1070" fmla="*/ 4585023 w 8023328"/>
              <a:gd name="connsiteY1070" fmla="*/ 1140032 h 2380521"/>
              <a:gd name="connsiteX1071" fmla="*/ 4599811 w 8023328"/>
              <a:gd name="connsiteY1071" fmla="*/ 1154821 h 2380521"/>
              <a:gd name="connsiteX1072" fmla="*/ 4585023 w 8023328"/>
              <a:gd name="connsiteY1072" fmla="*/ 1169610 h 2380521"/>
              <a:gd name="connsiteX1073" fmla="*/ 4570235 w 8023328"/>
              <a:gd name="connsiteY1073" fmla="*/ 1154821 h 2380521"/>
              <a:gd name="connsiteX1074" fmla="*/ 4585023 w 8023328"/>
              <a:gd name="connsiteY1074" fmla="*/ 1140032 h 2380521"/>
              <a:gd name="connsiteX1075" fmla="*/ 4513260 w 8023328"/>
              <a:gd name="connsiteY1075" fmla="*/ 1140032 h 2380521"/>
              <a:gd name="connsiteX1076" fmla="*/ 4525657 w 8023328"/>
              <a:gd name="connsiteY1076" fmla="*/ 1154821 h 2380521"/>
              <a:gd name="connsiteX1077" fmla="*/ 4513260 w 8023328"/>
              <a:gd name="connsiteY1077" fmla="*/ 1169610 h 2380521"/>
              <a:gd name="connsiteX1078" fmla="*/ 4499404 w 8023328"/>
              <a:gd name="connsiteY1078" fmla="*/ 1154821 h 2380521"/>
              <a:gd name="connsiteX1079" fmla="*/ 4513260 w 8023328"/>
              <a:gd name="connsiteY1079" fmla="*/ 1140032 h 2380521"/>
              <a:gd name="connsiteX1080" fmla="*/ 4439056 w 8023328"/>
              <a:gd name="connsiteY1080" fmla="*/ 1140032 h 2380521"/>
              <a:gd name="connsiteX1081" fmla="*/ 4451453 w 8023328"/>
              <a:gd name="connsiteY1081" fmla="*/ 1154821 h 2380521"/>
              <a:gd name="connsiteX1082" fmla="*/ 4439056 w 8023328"/>
              <a:gd name="connsiteY1082" fmla="*/ 1169610 h 2380521"/>
              <a:gd name="connsiteX1083" fmla="*/ 4425200 w 8023328"/>
              <a:gd name="connsiteY1083" fmla="*/ 1154821 h 2380521"/>
              <a:gd name="connsiteX1084" fmla="*/ 4439056 w 8023328"/>
              <a:gd name="connsiteY1084" fmla="*/ 1140032 h 2380521"/>
              <a:gd name="connsiteX1085" fmla="*/ 4366768 w 8023328"/>
              <a:gd name="connsiteY1085" fmla="*/ 1140032 h 2380521"/>
              <a:gd name="connsiteX1086" fmla="*/ 4380624 w 8023328"/>
              <a:gd name="connsiteY1086" fmla="*/ 1154821 h 2380521"/>
              <a:gd name="connsiteX1087" fmla="*/ 4366768 w 8023328"/>
              <a:gd name="connsiteY1087" fmla="*/ 1169610 h 2380521"/>
              <a:gd name="connsiteX1088" fmla="*/ 4354371 w 8023328"/>
              <a:gd name="connsiteY1088" fmla="*/ 1154821 h 2380521"/>
              <a:gd name="connsiteX1089" fmla="*/ 4366768 w 8023328"/>
              <a:gd name="connsiteY1089" fmla="*/ 1140032 h 2380521"/>
              <a:gd name="connsiteX1090" fmla="*/ 4295937 w 8023328"/>
              <a:gd name="connsiteY1090" fmla="*/ 1140032 h 2380521"/>
              <a:gd name="connsiteX1091" fmla="*/ 4309793 w 8023328"/>
              <a:gd name="connsiteY1091" fmla="*/ 1154821 h 2380521"/>
              <a:gd name="connsiteX1092" fmla="*/ 4295937 w 8023328"/>
              <a:gd name="connsiteY1092" fmla="*/ 1169610 h 2380521"/>
              <a:gd name="connsiteX1093" fmla="*/ 4283540 w 8023328"/>
              <a:gd name="connsiteY1093" fmla="*/ 1154821 h 2380521"/>
              <a:gd name="connsiteX1094" fmla="*/ 4295937 w 8023328"/>
              <a:gd name="connsiteY1094" fmla="*/ 1140032 h 2380521"/>
              <a:gd name="connsiteX1095" fmla="*/ 4225107 w 8023328"/>
              <a:gd name="connsiteY1095" fmla="*/ 1140032 h 2380521"/>
              <a:gd name="connsiteX1096" fmla="*/ 4238963 w 8023328"/>
              <a:gd name="connsiteY1096" fmla="*/ 1154821 h 2380521"/>
              <a:gd name="connsiteX1097" fmla="*/ 4225107 w 8023328"/>
              <a:gd name="connsiteY1097" fmla="*/ 1169610 h 2380521"/>
              <a:gd name="connsiteX1098" fmla="*/ 4212710 w 8023328"/>
              <a:gd name="connsiteY1098" fmla="*/ 1154821 h 2380521"/>
              <a:gd name="connsiteX1099" fmla="*/ 4225107 w 8023328"/>
              <a:gd name="connsiteY1099" fmla="*/ 1140032 h 2380521"/>
              <a:gd name="connsiteX1100" fmla="*/ 4153295 w 8023328"/>
              <a:gd name="connsiteY1100" fmla="*/ 1140032 h 2380521"/>
              <a:gd name="connsiteX1101" fmla="*/ 4168083 w 8023328"/>
              <a:gd name="connsiteY1101" fmla="*/ 1154821 h 2380521"/>
              <a:gd name="connsiteX1102" fmla="*/ 4153295 w 8023328"/>
              <a:gd name="connsiteY1102" fmla="*/ 1169610 h 2380521"/>
              <a:gd name="connsiteX1103" fmla="*/ 4138507 w 8023328"/>
              <a:gd name="connsiteY1103" fmla="*/ 1154821 h 2380521"/>
              <a:gd name="connsiteX1104" fmla="*/ 4153295 w 8023328"/>
              <a:gd name="connsiteY1104" fmla="*/ 1140032 h 2380521"/>
              <a:gd name="connsiteX1105" fmla="*/ 4082465 w 8023328"/>
              <a:gd name="connsiteY1105" fmla="*/ 1140032 h 2380521"/>
              <a:gd name="connsiteX1106" fmla="*/ 4097254 w 8023328"/>
              <a:gd name="connsiteY1106" fmla="*/ 1154821 h 2380521"/>
              <a:gd name="connsiteX1107" fmla="*/ 4082465 w 8023328"/>
              <a:gd name="connsiteY1107" fmla="*/ 1169610 h 2380521"/>
              <a:gd name="connsiteX1108" fmla="*/ 4067676 w 8023328"/>
              <a:gd name="connsiteY1108" fmla="*/ 1154821 h 2380521"/>
              <a:gd name="connsiteX1109" fmla="*/ 4082465 w 8023328"/>
              <a:gd name="connsiteY1109" fmla="*/ 1140032 h 2380521"/>
              <a:gd name="connsiteX1110" fmla="*/ 439789 w 8023328"/>
              <a:gd name="connsiteY1110" fmla="*/ 1140032 h 2380521"/>
              <a:gd name="connsiteX1111" fmla="*/ 454579 w 8023328"/>
              <a:gd name="connsiteY1111" fmla="*/ 1153888 h 2380521"/>
              <a:gd name="connsiteX1112" fmla="*/ 439789 w 8023328"/>
              <a:gd name="connsiteY1112" fmla="*/ 1166286 h 2380521"/>
              <a:gd name="connsiteX1113" fmla="*/ 425001 w 8023328"/>
              <a:gd name="connsiteY1113" fmla="*/ 1153888 h 2380521"/>
              <a:gd name="connsiteX1114" fmla="*/ 439789 w 8023328"/>
              <a:gd name="connsiteY1114" fmla="*/ 1140032 h 2380521"/>
              <a:gd name="connsiteX1115" fmla="*/ 368960 w 8023328"/>
              <a:gd name="connsiteY1115" fmla="*/ 1140032 h 2380521"/>
              <a:gd name="connsiteX1116" fmla="*/ 383747 w 8023328"/>
              <a:gd name="connsiteY1116" fmla="*/ 1153888 h 2380521"/>
              <a:gd name="connsiteX1117" fmla="*/ 368960 w 8023328"/>
              <a:gd name="connsiteY1117" fmla="*/ 1166286 h 2380521"/>
              <a:gd name="connsiteX1118" fmla="*/ 354172 w 8023328"/>
              <a:gd name="connsiteY1118" fmla="*/ 1153888 h 2380521"/>
              <a:gd name="connsiteX1119" fmla="*/ 368960 w 8023328"/>
              <a:gd name="connsiteY1119" fmla="*/ 1140032 h 2380521"/>
              <a:gd name="connsiteX1120" fmla="*/ 297194 w 8023328"/>
              <a:gd name="connsiteY1120" fmla="*/ 1140032 h 2380521"/>
              <a:gd name="connsiteX1121" fmla="*/ 309592 w 8023328"/>
              <a:gd name="connsiteY1121" fmla="*/ 1153888 h 2380521"/>
              <a:gd name="connsiteX1122" fmla="*/ 297194 w 8023328"/>
              <a:gd name="connsiteY1122" fmla="*/ 1166286 h 2380521"/>
              <a:gd name="connsiteX1123" fmla="*/ 283339 w 8023328"/>
              <a:gd name="connsiteY1123" fmla="*/ 1153888 h 2380521"/>
              <a:gd name="connsiteX1124" fmla="*/ 297194 w 8023328"/>
              <a:gd name="connsiteY1124" fmla="*/ 1140032 h 2380521"/>
              <a:gd name="connsiteX1125" fmla="*/ 226366 w 8023328"/>
              <a:gd name="connsiteY1125" fmla="*/ 1140032 h 2380521"/>
              <a:gd name="connsiteX1126" fmla="*/ 238764 w 8023328"/>
              <a:gd name="connsiteY1126" fmla="*/ 1153888 h 2380521"/>
              <a:gd name="connsiteX1127" fmla="*/ 226366 w 8023328"/>
              <a:gd name="connsiteY1127" fmla="*/ 1166286 h 2380521"/>
              <a:gd name="connsiteX1128" fmla="*/ 212510 w 8023328"/>
              <a:gd name="connsiteY1128" fmla="*/ 1153888 h 2380521"/>
              <a:gd name="connsiteX1129" fmla="*/ 226366 w 8023328"/>
              <a:gd name="connsiteY1129" fmla="*/ 1140032 h 2380521"/>
              <a:gd name="connsiteX1130" fmla="*/ 155532 w 8023328"/>
              <a:gd name="connsiteY1130" fmla="*/ 1140032 h 2380521"/>
              <a:gd name="connsiteX1131" fmla="*/ 167930 w 8023328"/>
              <a:gd name="connsiteY1131" fmla="*/ 1153888 h 2380521"/>
              <a:gd name="connsiteX1132" fmla="*/ 155532 w 8023328"/>
              <a:gd name="connsiteY1132" fmla="*/ 1166286 h 2380521"/>
              <a:gd name="connsiteX1133" fmla="*/ 141676 w 8023328"/>
              <a:gd name="connsiteY1133" fmla="*/ 1153888 h 2380521"/>
              <a:gd name="connsiteX1134" fmla="*/ 155532 w 8023328"/>
              <a:gd name="connsiteY1134" fmla="*/ 1140032 h 2380521"/>
              <a:gd name="connsiteX1135" fmla="*/ 83244 w 8023328"/>
              <a:gd name="connsiteY1135" fmla="*/ 1140032 h 2380521"/>
              <a:gd name="connsiteX1136" fmla="*/ 97100 w 8023328"/>
              <a:gd name="connsiteY1136" fmla="*/ 1153888 h 2380521"/>
              <a:gd name="connsiteX1137" fmla="*/ 83244 w 8023328"/>
              <a:gd name="connsiteY1137" fmla="*/ 1166286 h 2380521"/>
              <a:gd name="connsiteX1138" fmla="*/ 70846 w 8023328"/>
              <a:gd name="connsiteY1138" fmla="*/ 1153888 h 2380521"/>
              <a:gd name="connsiteX1139" fmla="*/ 83244 w 8023328"/>
              <a:gd name="connsiteY1139" fmla="*/ 1140032 h 2380521"/>
              <a:gd name="connsiteX1140" fmla="*/ 12008 w 8023328"/>
              <a:gd name="connsiteY1140" fmla="*/ 1140032 h 2380521"/>
              <a:gd name="connsiteX1141" fmla="*/ 26249 w 8023328"/>
              <a:gd name="connsiteY1141" fmla="*/ 1153888 h 2380521"/>
              <a:gd name="connsiteX1142" fmla="*/ 12008 w 8023328"/>
              <a:gd name="connsiteY1142" fmla="*/ 1166286 h 2380521"/>
              <a:gd name="connsiteX1143" fmla="*/ 16 w 8023328"/>
              <a:gd name="connsiteY1143" fmla="*/ 1153888 h 2380521"/>
              <a:gd name="connsiteX1144" fmla="*/ 12008 w 8023328"/>
              <a:gd name="connsiteY1144" fmla="*/ 1140032 h 2380521"/>
              <a:gd name="connsiteX1145" fmla="*/ 6867525 w 8023328"/>
              <a:gd name="connsiteY1145" fmla="*/ 1069203 h 2380521"/>
              <a:gd name="connsiteX1146" fmla="*/ 6879922 w 8023328"/>
              <a:gd name="connsiteY1146" fmla="*/ 1081600 h 2380521"/>
              <a:gd name="connsiteX1147" fmla="*/ 6867525 w 8023328"/>
              <a:gd name="connsiteY1147" fmla="*/ 1095457 h 2380521"/>
              <a:gd name="connsiteX1148" fmla="*/ 6853669 w 8023328"/>
              <a:gd name="connsiteY1148" fmla="*/ 1081600 h 2380521"/>
              <a:gd name="connsiteX1149" fmla="*/ 6867525 w 8023328"/>
              <a:gd name="connsiteY1149" fmla="*/ 1069203 h 2380521"/>
              <a:gd name="connsiteX1150" fmla="*/ 6795237 w 8023328"/>
              <a:gd name="connsiteY1150" fmla="*/ 1069203 h 2380521"/>
              <a:gd name="connsiteX1151" fmla="*/ 6809093 w 8023328"/>
              <a:gd name="connsiteY1151" fmla="*/ 1081600 h 2380521"/>
              <a:gd name="connsiteX1152" fmla="*/ 6796696 w 8023328"/>
              <a:gd name="connsiteY1152" fmla="*/ 1095457 h 2380521"/>
              <a:gd name="connsiteX1153" fmla="*/ 6782840 w 8023328"/>
              <a:gd name="connsiteY1153" fmla="*/ 1081600 h 2380521"/>
              <a:gd name="connsiteX1154" fmla="*/ 6795237 w 8023328"/>
              <a:gd name="connsiteY1154" fmla="*/ 1069203 h 2380521"/>
              <a:gd name="connsiteX1155" fmla="*/ 6724405 w 8023328"/>
              <a:gd name="connsiteY1155" fmla="*/ 1069203 h 2380521"/>
              <a:gd name="connsiteX1156" fmla="*/ 6738261 w 8023328"/>
              <a:gd name="connsiteY1156" fmla="*/ 1081600 h 2380521"/>
              <a:gd name="connsiteX1157" fmla="*/ 6724405 w 8023328"/>
              <a:gd name="connsiteY1157" fmla="*/ 1095457 h 2380521"/>
              <a:gd name="connsiteX1158" fmla="*/ 6712008 w 8023328"/>
              <a:gd name="connsiteY1158" fmla="*/ 1081600 h 2380521"/>
              <a:gd name="connsiteX1159" fmla="*/ 6724405 w 8023328"/>
              <a:gd name="connsiteY1159" fmla="*/ 1069203 h 2380521"/>
              <a:gd name="connsiteX1160" fmla="*/ 6653576 w 8023328"/>
              <a:gd name="connsiteY1160" fmla="*/ 1069203 h 2380521"/>
              <a:gd name="connsiteX1161" fmla="*/ 6667432 w 8023328"/>
              <a:gd name="connsiteY1161" fmla="*/ 1081600 h 2380521"/>
              <a:gd name="connsiteX1162" fmla="*/ 6653576 w 8023328"/>
              <a:gd name="connsiteY1162" fmla="*/ 1095457 h 2380521"/>
              <a:gd name="connsiteX1163" fmla="*/ 6641179 w 8023328"/>
              <a:gd name="connsiteY1163" fmla="*/ 1081600 h 2380521"/>
              <a:gd name="connsiteX1164" fmla="*/ 6653576 w 8023328"/>
              <a:gd name="connsiteY1164" fmla="*/ 1069203 h 2380521"/>
              <a:gd name="connsiteX1165" fmla="*/ 6581764 w 8023328"/>
              <a:gd name="connsiteY1165" fmla="*/ 1069203 h 2380521"/>
              <a:gd name="connsiteX1166" fmla="*/ 6596552 w 8023328"/>
              <a:gd name="connsiteY1166" fmla="*/ 1081600 h 2380521"/>
              <a:gd name="connsiteX1167" fmla="*/ 6581764 w 8023328"/>
              <a:gd name="connsiteY1167" fmla="*/ 1095457 h 2380521"/>
              <a:gd name="connsiteX1168" fmla="*/ 6566976 w 8023328"/>
              <a:gd name="connsiteY1168" fmla="*/ 1081600 h 2380521"/>
              <a:gd name="connsiteX1169" fmla="*/ 6581764 w 8023328"/>
              <a:gd name="connsiteY1169" fmla="*/ 1069203 h 2380521"/>
              <a:gd name="connsiteX1170" fmla="*/ 6510933 w 8023328"/>
              <a:gd name="connsiteY1170" fmla="*/ 1069203 h 2380521"/>
              <a:gd name="connsiteX1171" fmla="*/ 6525722 w 8023328"/>
              <a:gd name="connsiteY1171" fmla="*/ 1081600 h 2380521"/>
              <a:gd name="connsiteX1172" fmla="*/ 6510933 w 8023328"/>
              <a:gd name="connsiteY1172" fmla="*/ 1095457 h 2380521"/>
              <a:gd name="connsiteX1173" fmla="*/ 6496144 w 8023328"/>
              <a:gd name="connsiteY1173" fmla="*/ 1081600 h 2380521"/>
              <a:gd name="connsiteX1174" fmla="*/ 6510933 w 8023328"/>
              <a:gd name="connsiteY1174" fmla="*/ 1069203 h 2380521"/>
              <a:gd name="connsiteX1175" fmla="*/ 6440492 w 8023328"/>
              <a:gd name="connsiteY1175" fmla="*/ 1069203 h 2380521"/>
              <a:gd name="connsiteX1176" fmla="*/ 6454911 w 8023328"/>
              <a:gd name="connsiteY1176" fmla="*/ 1081600 h 2380521"/>
              <a:gd name="connsiteX1177" fmla="*/ 6440492 w 8023328"/>
              <a:gd name="connsiteY1177" fmla="*/ 1095457 h 2380521"/>
              <a:gd name="connsiteX1178" fmla="*/ 6425315 w 8023328"/>
              <a:gd name="connsiteY1178" fmla="*/ 1081600 h 2380521"/>
              <a:gd name="connsiteX1179" fmla="*/ 6440492 w 8023328"/>
              <a:gd name="connsiteY1179" fmla="*/ 1069203 h 2380521"/>
              <a:gd name="connsiteX1180" fmla="*/ 6368340 w 8023328"/>
              <a:gd name="connsiteY1180" fmla="*/ 1069203 h 2380521"/>
              <a:gd name="connsiteX1181" fmla="*/ 6380737 w 8023328"/>
              <a:gd name="connsiteY1181" fmla="*/ 1081600 h 2380521"/>
              <a:gd name="connsiteX1182" fmla="*/ 6368340 w 8023328"/>
              <a:gd name="connsiteY1182" fmla="*/ 1095457 h 2380521"/>
              <a:gd name="connsiteX1183" fmla="*/ 6354484 w 8023328"/>
              <a:gd name="connsiteY1183" fmla="*/ 1081600 h 2380521"/>
              <a:gd name="connsiteX1184" fmla="*/ 6368340 w 8023328"/>
              <a:gd name="connsiteY1184" fmla="*/ 1069203 h 2380521"/>
              <a:gd name="connsiteX1185" fmla="*/ 6297511 w 8023328"/>
              <a:gd name="connsiteY1185" fmla="*/ 1069203 h 2380521"/>
              <a:gd name="connsiteX1186" fmla="*/ 6309908 w 8023328"/>
              <a:gd name="connsiteY1186" fmla="*/ 1081600 h 2380521"/>
              <a:gd name="connsiteX1187" fmla="*/ 6297511 w 8023328"/>
              <a:gd name="connsiteY1187" fmla="*/ 1095457 h 2380521"/>
              <a:gd name="connsiteX1188" fmla="*/ 6283655 w 8023328"/>
              <a:gd name="connsiteY1188" fmla="*/ 1081600 h 2380521"/>
              <a:gd name="connsiteX1189" fmla="*/ 6297511 w 8023328"/>
              <a:gd name="connsiteY1189" fmla="*/ 1069203 h 2380521"/>
              <a:gd name="connsiteX1190" fmla="*/ 6226679 w 8023328"/>
              <a:gd name="connsiteY1190" fmla="*/ 1069203 h 2380521"/>
              <a:gd name="connsiteX1191" fmla="*/ 6239076 w 8023328"/>
              <a:gd name="connsiteY1191" fmla="*/ 1081600 h 2380521"/>
              <a:gd name="connsiteX1192" fmla="*/ 6226679 w 8023328"/>
              <a:gd name="connsiteY1192" fmla="*/ 1095457 h 2380521"/>
              <a:gd name="connsiteX1193" fmla="*/ 6212823 w 8023328"/>
              <a:gd name="connsiteY1193" fmla="*/ 1083059 h 2380521"/>
              <a:gd name="connsiteX1194" fmla="*/ 6226679 w 8023328"/>
              <a:gd name="connsiteY1194" fmla="*/ 1069203 h 2380521"/>
              <a:gd name="connsiteX1195" fmla="*/ 6154391 w 8023328"/>
              <a:gd name="connsiteY1195" fmla="*/ 1069203 h 2380521"/>
              <a:gd name="connsiteX1196" fmla="*/ 6168247 w 8023328"/>
              <a:gd name="connsiteY1196" fmla="*/ 1083059 h 2380521"/>
              <a:gd name="connsiteX1197" fmla="*/ 6154391 w 8023328"/>
              <a:gd name="connsiteY1197" fmla="*/ 1095457 h 2380521"/>
              <a:gd name="connsiteX1198" fmla="*/ 6141994 w 8023328"/>
              <a:gd name="connsiteY1198" fmla="*/ 1083059 h 2380521"/>
              <a:gd name="connsiteX1199" fmla="*/ 6154391 w 8023328"/>
              <a:gd name="connsiteY1199" fmla="*/ 1069203 h 2380521"/>
              <a:gd name="connsiteX1200" fmla="*/ 6083559 w 8023328"/>
              <a:gd name="connsiteY1200" fmla="*/ 1069203 h 2380521"/>
              <a:gd name="connsiteX1201" fmla="*/ 6097415 w 8023328"/>
              <a:gd name="connsiteY1201" fmla="*/ 1083059 h 2380521"/>
              <a:gd name="connsiteX1202" fmla="*/ 6083559 w 8023328"/>
              <a:gd name="connsiteY1202" fmla="*/ 1095457 h 2380521"/>
              <a:gd name="connsiteX1203" fmla="*/ 6071162 w 8023328"/>
              <a:gd name="connsiteY1203" fmla="*/ 1083059 h 2380521"/>
              <a:gd name="connsiteX1204" fmla="*/ 6083559 w 8023328"/>
              <a:gd name="connsiteY1204" fmla="*/ 1069203 h 2380521"/>
              <a:gd name="connsiteX1205" fmla="*/ 6009356 w 8023328"/>
              <a:gd name="connsiteY1205" fmla="*/ 1069203 h 2380521"/>
              <a:gd name="connsiteX1206" fmla="*/ 6023212 w 8023328"/>
              <a:gd name="connsiteY1206" fmla="*/ 1083059 h 2380521"/>
              <a:gd name="connsiteX1207" fmla="*/ 6009356 w 8023328"/>
              <a:gd name="connsiteY1207" fmla="*/ 1095457 h 2380521"/>
              <a:gd name="connsiteX1208" fmla="*/ 5996959 w 8023328"/>
              <a:gd name="connsiteY1208" fmla="*/ 1083059 h 2380521"/>
              <a:gd name="connsiteX1209" fmla="*/ 6009356 w 8023328"/>
              <a:gd name="connsiteY1209" fmla="*/ 1069203 h 2380521"/>
              <a:gd name="connsiteX1210" fmla="*/ 5940548 w 8023328"/>
              <a:gd name="connsiteY1210" fmla="*/ 1069203 h 2380521"/>
              <a:gd name="connsiteX1211" fmla="*/ 5955726 w 8023328"/>
              <a:gd name="connsiteY1211" fmla="*/ 1083059 h 2380521"/>
              <a:gd name="connsiteX1212" fmla="*/ 5940548 w 8023328"/>
              <a:gd name="connsiteY1212" fmla="*/ 1095457 h 2380521"/>
              <a:gd name="connsiteX1213" fmla="*/ 5926130 w 8023328"/>
              <a:gd name="connsiteY1213" fmla="*/ 1083059 h 2380521"/>
              <a:gd name="connsiteX1214" fmla="*/ 5940548 w 8023328"/>
              <a:gd name="connsiteY1214" fmla="*/ 1069203 h 2380521"/>
              <a:gd name="connsiteX1215" fmla="*/ 5870088 w 8023328"/>
              <a:gd name="connsiteY1215" fmla="*/ 1069203 h 2380521"/>
              <a:gd name="connsiteX1216" fmla="*/ 5884877 w 8023328"/>
              <a:gd name="connsiteY1216" fmla="*/ 1083059 h 2380521"/>
              <a:gd name="connsiteX1217" fmla="*/ 5870088 w 8023328"/>
              <a:gd name="connsiteY1217" fmla="*/ 1095457 h 2380521"/>
              <a:gd name="connsiteX1218" fmla="*/ 5855299 w 8023328"/>
              <a:gd name="connsiteY1218" fmla="*/ 1083059 h 2380521"/>
              <a:gd name="connsiteX1219" fmla="*/ 5870088 w 8023328"/>
              <a:gd name="connsiteY1219" fmla="*/ 1069203 h 2380521"/>
              <a:gd name="connsiteX1220" fmla="*/ 5799257 w 8023328"/>
              <a:gd name="connsiteY1220" fmla="*/ 1069203 h 2380521"/>
              <a:gd name="connsiteX1221" fmla="*/ 5814045 w 8023328"/>
              <a:gd name="connsiteY1221" fmla="*/ 1083059 h 2380521"/>
              <a:gd name="connsiteX1222" fmla="*/ 5799257 w 8023328"/>
              <a:gd name="connsiteY1222" fmla="*/ 1095457 h 2380521"/>
              <a:gd name="connsiteX1223" fmla="*/ 5784469 w 8023328"/>
              <a:gd name="connsiteY1223" fmla="*/ 1083059 h 2380521"/>
              <a:gd name="connsiteX1224" fmla="*/ 5799257 w 8023328"/>
              <a:gd name="connsiteY1224" fmla="*/ 1069203 h 2380521"/>
              <a:gd name="connsiteX1225" fmla="*/ 5724122 w 8023328"/>
              <a:gd name="connsiteY1225" fmla="*/ 1069203 h 2380521"/>
              <a:gd name="connsiteX1226" fmla="*/ 5736519 w 8023328"/>
              <a:gd name="connsiteY1226" fmla="*/ 1083059 h 2380521"/>
              <a:gd name="connsiteX1227" fmla="*/ 5724122 w 8023328"/>
              <a:gd name="connsiteY1227" fmla="*/ 1095457 h 2380521"/>
              <a:gd name="connsiteX1228" fmla="*/ 5710266 w 8023328"/>
              <a:gd name="connsiteY1228" fmla="*/ 1083059 h 2380521"/>
              <a:gd name="connsiteX1229" fmla="*/ 5724122 w 8023328"/>
              <a:gd name="connsiteY1229" fmla="*/ 1069203 h 2380521"/>
              <a:gd name="connsiteX1230" fmla="*/ 5653291 w 8023328"/>
              <a:gd name="connsiteY1230" fmla="*/ 1069203 h 2380521"/>
              <a:gd name="connsiteX1231" fmla="*/ 5665688 w 8023328"/>
              <a:gd name="connsiteY1231" fmla="*/ 1083059 h 2380521"/>
              <a:gd name="connsiteX1232" fmla="*/ 5653291 w 8023328"/>
              <a:gd name="connsiteY1232" fmla="*/ 1095457 h 2380521"/>
              <a:gd name="connsiteX1233" fmla="*/ 5639435 w 8023328"/>
              <a:gd name="connsiteY1233" fmla="*/ 1083059 h 2380521"/>
              <a:gd name="connsiteX1234" fmla="*/ 5653291 w 8023328"/>
              <a:gd name="connsiteY1234" fmla="*/ 1069203 h 2380521"/>
              <a:gd name="connsiteX1235" fmla="*/ 5581002 w 8023328"/>
              <a:gd name="connsiteY1235" fmla="*/ 1069203 h 2380521"/>
              <a:gd name="connsiteX1236" fmla="*/ 5594858 w 8023328"/>
              <a:gd name="connsiteY1236" fmla="*/ 1083059 h 2380521"/>
              <a:gd name="connsiteX1237" fmla="*/ 5581002 w 8023328"/>
              <a:gd name="connsiteY1237" fmla="*/ 1095457 h 2380521"/>
              <a:gd name="connsiteX1238" fmla="*/ 5568605 w 8023328"/>
              <a:gd name="connsiteY1238" fmla="*/ 1083059 h 2380521"/>
              <a:gd name="connsiteX1239" fmla="*/ 5581002 w 8023328"/>
              <a:gd name="connsiteY1239" fmla="*/ 1069203 h 2380521"/>
              <a:gd name="connsiteX1240" fmla="*/ 5510171 w 8023328"/>
              <a:gd name="connsiteY1240" fmla="*/ 1069203 h 2380521"/>
              <a:gd name="connsiteX1241" fmla="*/ 5524027 w 8023328"/>
              <a:gd name="connsiteY1241" fmla="*/ 1083059 h 2380521"/>
              <a:gd name="connsiteX1242" fmla="*/ 5510171 w 8023328"/>
              <a:gd name="connsiteY1242" fmla="*/ 1095457 h 2380521"/>
              <a:gd name="connsiteX1243" fmla="*/ 5497774 w 8023328"/>
              <a:gd name="connsiteY1243" fmla="*/ 1083059 h 2380521"/>
              <a:gd name="connsiteX1244" fmla="*/ 5510171 w 8023328"/>
              <a:gd name="connsiteY1244" fmla="*/ 1069203 h 2380521"/>
              <a:gd name="connsiteX1245" fmla="*/ 5438937 w 8023328"/>
              <a:gd name="connsiteY1245" fmla="*/ 1069203 h 2380521"/>
              <a:gd name="connsiteX1246" fmla="*/ 5453178 w 8023328"/>
              <a:gd name="connsiteY1246" fmla="*/ 1083059 h 2380521"/>
              <a:gd name="connsiteX1247" fmla="*/ 5438937 w 8023328"/>
              <a:gd name="connsiteY1247" fmla="*/ 1095457 h 2380521"/>
              <a:gd name="connsiteX1248" fmla="*/ 5426945 w 8023328"/>
              <a:gd name="connsiteY1248" fmla="*/ 1083059 h 2380521"/>
              <a:gd name="connsiteX1249" fmla="*/ 5438937 w 8023328"/>
              <a:gd name="connsiteY1249" fmla="*/ 1069203 h 2380521"/>
              <a:gd name="connsiteX1250" fmla="*/ 5367530 w 8023328"/>
              <a:gd name="connsiteY1250" fmla="*/ 1069203 h 2380521"/>
              <a:gd name="connsiteX1251" fmla="*/ 5382318 w 8023328"/>
              <a:gd name="connsiteY1251" fmla="*/ 1083059 h 2380521"/>
              <a:gd name="connsiteX1252" fmla="*/ 5367530 w 8023328"/>
              <a:gd name="connsiteY1252" fmla="*/ 1095457 h 2380521"/>
              <a:gd name="connsiteX1253" fmla="*/ 5352742 w 8023328"/>
              <a:gd name="connsiteY1253" fmla="*/ 1083059 h 2380521"/>
              <a:gd name="connsiteX1254" fmla="*/ 5367530 w 8023328"/>
              <a:gd name="connsiteY1254" fmla="*/ 1069203 h 2380521"/>
              <a:gd name="connsiteX1255" fmla="*/ 5296699 w 8023328"/>
              <a:gd name="connsiteY1255" fmla="*/ 1069203 h 2380521"/>
              <a:gd name="connsiteX1256" fmla="*/ 5311488 w 8023328"/>
              <a:gd name="connsiteY1256" fmla="*/ 1083059 h 2380521"/>
              <a:gd name="connsiteX1257" fmla="*/ 5296699 w 8023328"/>
              <a:gd name="connsiteY1257" fmla="*/ 1095457 h 2380521"/>
              <a:gd name="connsiteX1258" fmla="*/ 5281910 w 8023328"/>
              <a:gd name="connsiteY1258" fmla="*/ 1083059 h 2380521"/>
              <a:gd name="connsiteX1259" fmla="*/ 5296699 w 8023328"/>
              <a:gd name="connsiteY1259" fmla="*/ 1069203 h 2380521"/>
              <a:gd name="connsiteX1260" fmla="*/ 5225869 w 8023328"/>
              <a:gd name="connsiteY1260" fmla="*/ 1069203 h 2380521"/>
              <a:gd name="connsiteX1261" fmla="*/ 5240657 w 8023328"/>
              <a:gd name="connsiteY1261" fmla="*/ 1083059 h 2380521"/>
              <a:gd name="connsiteX1262" fmla="*/ 5225869 w 8023328"/>
              <a:gd name="connsiteY1262" fmla="*/ 1095457 h 2380521"/>
              <a:gd name="connsiteX1263" fmla="*/ 5211081 w 8023328"/>
              <a:gd name="connsiteY1263" fmla="*/ 1083059 h 2380521"/>
              <a:gd name="connsiteX1264" fmla="*/ 5225869 w 8023328"/>
              <a:gd name="connsiteY1264" fmla="*/ 1069203 h 2380521"/>
              <a:gd name="connsiteX1265" fmla="*/ 5154105 w 8023328"/>
              <a:gd name="connsiteY1265" fmla="*/ 1069203 h 2380521"/>
              <a:gd name="connsiteX1266" fmla="*/ 5166502 w 8023328"/>
              <a:gd name="connsiteY1266" fmla="*/ 1083059 h 2380521"/>
              <a:gd name="connsiteX1267" fmla="*/ 5154105 w 8023328"/>
              <a:gd name="connsiteY1267" fmla="*/ 1095457 h 2380521"/>
              <a:gd name="connsiteX1268" fmla="*/ 5140249 w 8023328"/>
              <a:gd name="connsiteY1268" fmla="*/ 1083059 h 2380521"/>
              <a:gd name="connsiteX1269" fmla="*/ 5154105 w 8023328"/>
              <a:gd name="connsiteY1269" fmla="*/ 1069203 h 2380521"/>
              <a:gd name="connsiteX1270" fmla="*/ 5083276 w 8023328"/>
              <a:gd name="connsiteY1270" fmla="*/ 1069203 h 2380521"/>
              <a:gd name="connsiteX1271" fmla="*/ 5095673 w 8023328"/>
              <a:gd name="connsiteY1271" fmla="*/ 1083059 h 2380521"/>
              <a:gd name="connsiteX1272" fmla="*/ 5083276 w 8023328"/>
              <a:gd name="connsiteY1272" fmla="*/ 1095457 h 2380521"/>
              <a:gd name="connsiteX1273" fmla="*/ 5069420 w 8023328"/>
              <a:gd name="connsiteY1273" fmla="*/ 1083059 h 2380521"/>
              <a:gd name="connsiteX1274" fmla="*/ 5083276 w 8023328"/>
              <a:gd name="connsiteY1274" fmla="*/ 1069203 h 2380521"/>
              <a:gd name="connsiteX1275" fmla="*/ 5012445 w 8023328"/>
              <a:gd name="connsiteY1275" fmla="*/ 1069203 h 2380521"/>
              <a:gd name="connsiteX1276" fmla="*/ 5024842 w 8023328"/>
              <a:gd name="connsiteY1276" fmla="*/ 1083059 h 2380521"/>
              <a:gd name="connsiteX1277" fmla="*/ 5012445 w 8023328"/>
              <a:gd name="connsiteY1277" fmla="*/ 1095457 h 2380521"/>
              <a:gd name="connsiteX1278" fmla="*/ 4998589 w 8023328"/>
              <a:gd name="connsiteY1278" fmla="*/ 1083059 h 2380521"/>
              <a:gd name="connsiteX1279" fmla="*/ 5012445 w 8023328"/>
              <a:gd name="connsiteY1279" fmla="*/ 1069203 h 2380521"/>
              <a:gd name="connsiteX1280" fmla="*/ 4940157 w 8023328"/>
              <a:gd name="connsiteY1280" fmla="*/ 1069203 h 2380521"/>
              <a:gd name="connsiteX1281" fmla="*/ 4954013 w 8023328"/>
              <a:gd name="connsiteY1281" fmla="*/ 1083059 h 2380521"/>
              <a:gd name="connsiteX1282" fmla="*/ 4940157 w 8023328"/>
              <a:gd name="connsiteY1282" fmla="*/ 1095457 h 2380521"/>
              <a:gd name="connsiteX1283" fmla="*/ 4927760 w 8023328"/>
              <a:gd name="connsiteY1283" fmla="*/ 1083059 h 2380521"/>
              <a:gd name="connsiteX1284" fmla="*/ 4940157 w 8023328"/>
              <a:gd name="connsiteY1284" fmla="*/ 1069203 h 2380521"/>
              <a:gd name="connsiteX1285" fmla="*/ 4865953 w 8023328"/>
              <a:gd name="connsiteY1285" fmla="*/ 1069203 h 2380521"/>
              <a:gd name="connsiteX1286" fmla="*/ 4879809 w 8023328"/>
              <a:gd name="connsiteY1286" fmla="*/ 1083059 h 2380521"/>
              <a:gd name="connsiteX1287" fmla="*/ 4865953 w 8023328"/>
              <a:gd name="connsiteY1287" fmla="*/ 1095457 h 2380521"/>
              <a:gd name="connsiteX1288" fmla="*/ 4853556 w 8023328"/>
              <a:gd name="connsiteY1288" fmla="*/ 1083059 h 2380521"/>
              <a:gd name="connsiteX1289" fmla="*/ 4865953 w 8023328"/>
              <a:gd name="connsiteY1289" fmla="*/ 1069203 h 2380521"/>
              <a:gd name="connsiteX1290" fmla="*/ 4795122 w 8023328"/>
              <a:gd name="connsiteY1290" fmla="*/ 1069203 h 2380521"/>
              <a:gd name="connsiteX1291" fmla="*/ 4808978 w 8023328"/>
              <a:gd name="connsiteY1291" fmla="*/ 1083059 h 2380521"/>
              <a:gd name="connsiteX1292" fmla="*/ 4795122 w 8023328"/>
              <a:gd name="connsiteY1292" fmla="*/ 1095457 h 2380521"/>
              <a:gd name="connsiteX1293" fmla="*/ 4782725 w 8023328"/>
              <a:gd name="connsiteY1293" fmla="*/ 1083059 h 2380521"/>
              <a:gd name="connsiteX1294" fmla="*/ 4795122 w 8023328"/>
              <a:gd name="connsiteY1294" fmla="*/ 1069203 h 2380521"/>
              <a:gd name="connsiteX1295" fmla="*/ 4726684 w 8023328"/>
              <a:gd name="connsiteY1295" fmla="*/ 1069203 h 2380521"/>
              <a:gd name="connsiteX1296" fmla="*/ 4741472 w 8023328"/>
              <a:gd name="connsiteY1296" fmla="*/ 1083059 h 2380521"/>
              <a:gd name="connsiteX1297" fmla="*/ 4726684 w 8023328"/>
              <a:gd name="connsiteY1297" fmla="*/ 1095457 h 2380521"/>
              <a:gd name="connsiteX1298" fmla="*/ 4711896 w 8023328"/>
              <a:gd name="connsiteY1298" fmla="*/ 1083059 h 2380521"/>
              <a:gd name="connsiteX1299" fmla="*/ 4726684 w 8023328"/>
              <a:gd name="connsiteY1299" fmla="*/ 1069203 h 2380521"/>
              <a:gd name="connsiteX1300" fmla="*/ 4655853 w 8023328"/>
              <a:gd name="connsiteY1300" fmla="*/ 1069203 h 2380521"/>
              <a:gd name="connsiteX1301" fmla="*/ 4670642 w 8023328"/>
              <a:gd name="connsiteY1301" fmla="*/ 1083059 h 2380521"/>
              <a:gd name="connsiteX1302" fmla="*/ 4655853 w 8023328"/>
              <a:gd name="connsiteY1302" fmla="*/ 1095457 h 2380521"/>
              <a:gd name="connsiteX1303" fmla="*/ 4641064 w 8023328"/>
              <a:gd name="connsiteY1303" fmla="*/ 1083059 h 2380521"/>
              <a:gd name="connsiteX1304" fmla="*/ 4655853 w 8023328"/>
              <a:gd name="connsiteY1304" fmla="*/ 1069203 h 2380521"/>
              <a:gd name="connsiteX1305" fmla="*/ 4585023 w 8023328"/>
              <a:gd name="connsiteY1305" fmla="*/ 1069203 h 2380521"/>
              <a:gd name="connsiteX1306" fmla="*/ 4599811 w 8023328"/>
              <a:gd name="connsiteY1306" fmla="*/ 1083059 h 2380521"/>
              <a:gd name="connsiteX1307" fmla="*/ 4585023 w 8023328"/>
              <a:gd name="connsiteY1307" fmla="*/ 1095457 h 2380521"/>
              <a:gd name="connsiteX1308" fmla="*/ 4570235 w 8023328"/>
              <a:gd name="connsiteY1308" fmla="*/ 1083059 h 2380521"/>
              <a:gd name="connsiteX1309" fmla="*/ 4585023 w 8023328"/>
              <a:gd name="connsiteY1309" fmla="*/ 1069203 h 2380521"/>
              <a:gd name="connsiteX1310" fmla="*/ 4513260 w 8023328"/>
              <a:gd name="connsiteY1310" fmla="*/ 1069203 h 2380521"/>
              <a:gd name="connsiteX1311" fmla="*/ 4525657 w 8023328"/>
              <a:gd name="connsiteY1311" fmla="*/ 1083991 h 2380521"/>
              <a:gd name="connsiteX1312" fmla="*/ 4513260 w 8023328"/>
              <a:gd name="connsiteY1312" fmla="*/ 1098780 h 2380521"/>
              <a:gd name="connsiteX1313" fmla="*/ 4499404 w 8023328"/>
              <a:gd name="connsiteY1313" fmla="*/ 1083991 h 2380521"/>
              <a:gd name="connsiteX1314" fmla="*/ 4513260 w 8023328"/>
              <a:gd name="connsiteY1314" fmla="*/ 1069203 h 2380521"/>
              <a:gd name="connsiteX1315" fmla="*/ 4439056 w 8023328"/>
              <a:gd name="connsiteY1315" fmla="*/ 1069203 h 2380521"/>
              <a:gd name="connsiteX1316" fmla="*/ 4451453 w 8023328"/>
              <a:gd name="connsiteY1316" fmla="*/ 1083991 h 2380521"/>
              <a:gd name="connsiteX1317" fmla="*/ 4439056 w 8023328"/>
              <a:gd name="connsiteY1317" fmla="*/ 1098780 h 2380521"/>
              <a:gd name="connsiteX1318" fmla="*/ 4425200 w 8023328"/>
              <a:gd name="connsiteY1318" fmla="*/ 1083991 h 2380521"/>
              <a:gd name="connsiteX1319" fmla="*/ 4439056 w 8023328"/>
              <a:gd name="connsiteY1319" fmla="*/ 1069203 h 2380521"/>
              <a:gd name="connsiteX1320" fmla="*/ 4366768 w 8023328"/>
              <a:gd name="connsiteY1320" fmla="*/ 1069203 h 2380521"/>
              <a:gd name="connsiteX1321" fmla="*/ 4380624 w 8023328"/>
              <a:gd name="connsiteY1321" fmla="*/ 1083991 h 2380521"/>
              <a:gd name="connsiteX1322" fmla="*/ 4366768 w 8023328"/>
              <a:gd name="connsiteY1322" fmla="*/ 1098780 h 2380521"/>
              <a:gd name="connsiteX1323" fmla="*/ 4354371 w 8023328"/>
              <a:gd name="connsiteY1323" fmla="*/ 1083991 h 2380521"/>
              <a:gd name="connsiteX1324" fmla="*/ 4366768 w 8023328"/>
              <a:gd name="connsiteY1324" fmla="*/ 1069203 h 2380521"/>
              <a:gd name="connsiteX1325" fmla="*/ 4295937 w 8023328"/>
              <a:gd name="connsiteY1325" fmla="*/ 1069203 h 2380521"/>
              <a:gd name="connsiteX1326" fmla="*/ 4309793 w 8023328"/>
              <a:gd name="connsiteY1326" fmla="*/ 1083991 h 2380521"/>
              <a:gd name="connsiteX1327" fmla="*/ 4295937 w 8023328"/>
              <a:gd name="connsiteY1327" fmla="*/ 1098780 h 2380521"/>
              <a:gd name="connsiteX1328" fmla="*/ 4283540 w 8023328"/>
              <a:gd name="connsiteY1328" fmla="*/ 1083991 h 2380521"/>
              <a:gd name="connsiteX1329" fmla="*/ 4295937 w 8023328"/>
              <a:gd name="connsiteY1329" fmla="*/ 1069203 h 2380521"/>
              <a:gd name="connsiteX1330" fmla="*/ 4225107 w 8023328"/>
              <a:gd name="connsiteY1330" fmla="*/ 1069203 h 2380521"/>
              <a:gd name="connsiteX1331" fmla="*/ 4238963 w 8023328"/>
              <a:gd name="connsiteY1331" fmla="*/ 1083991 h 2380521"/>
              <a:gd name="connsiteX1332" fmla="*/ 4225107 w 8023328"/>
              <a:gd name="connsiteY1332" fmla="*/ 1098780 h 2380521"/>
              <a:gd name="connsiteX1333" fmla="*/ 4212710 w 8023328"/>
              <a:gd name="connsiteY1333" fmla="*/ 1083991 h 2380521"/>
              <a:gd name="connsiteX1334" fmla="*/ 4225107 w 8023328"/>
              <a:gd name="connsiteY1334" fmla="*/ 1069203 h 2380521"/>
              <a:gd name="connsiteX1335" fmla="*/ 4153295 w 8023328"/>
              <a:gd name="connsiteY1335" fmla="*/ 1069203 h 2380521"/>
              <a:gd name="connsiteX1336" fmla="*/ 4168083 w 8023328"/>
              <a:gd name="connsiteY1336" fmla="*/ 1083991 h 2380521"/>
              <a:gd name="connsiteX1337" fmla="*/ 4153295 w 8023328"/>
              <a:gd name="connsiteY1337" fmla="*/ 1098780 h 2380521"/>
              <a:gd name="connsiteX1338" fmla="*/ 4138507 w 8023328"/>
              <a:gd name="connsiteY1338" fmla="*/ 1083991 h 2380521"/>
              <a:gd name="connsiteX1339" fmla="*/ 4153295 w 8023328"/>
              <a:gd name="connsiteY1339" fmla="*/ 1069203 h 2380521"/>
              <a:gd name="connsiteX1340" fmla="*/ 4082465 w 8023328"/>
              <a:gd name="connsiteY1340" fmla="*/ 1069203 h 2380521"/>
              <a:gd name="connsiteX1341" fmla="*/ 4097254 w 8023328"/>
              <a:gd name="connsiteY1341" fmla="*/ 1083991 h 2380521"/>
              <a:gd name="connsiteX1342" fmla="*/ 4082465 w 8023328"/>
              <a:gd name="connsiteY1342" fmla="*/ 1098780 h 2380521"/>
              <a:gd name="connsiteX1343" fmla="*/ 4067676 w 8023328"/>
              <a:gd name="connsiteY1343" fmla="*/ 1083991 h 2380521"/>
              <a:gd name="connsiteX1344" fmla="*/ 4082465 w 8023328"/>
              <a:gd name="connsiteY1344" fmla="*/ 1069203 h 2380521"/>
              <a:gd name="connsiteX1345" fmla="*/ 4011635 w 8023328"/>
              <a:gd name="connsiteY1345" fmla="*/ 1069203 h 2380521"/>
              <a:gd name="connsiteX1346" fmla="*/ 4026423 w 8023328"/>
              <a:gd name="connsiteY1346" fmla="*/ 1083991 h 2380521"/>
              <a:gd name="connsiteX1347" fmla="*/ 4011635 w 8023328"/>
              <a:gd name="connsiteY1347" fmla="*/ 1098780 h 2380521"/>
              <a:gd name="connsiteX1348" fmla="*/ 3996847 w 8023328"/>
              <a:gd name="connsiteY1348" fmla="*/ 1083991 h 2380521"/>
              <a:gd name="connsiteX1349" fmla="*/ 4011635 w 8023328"/>
              <a:gd name="connsiteY1349" fmla="*/ 1069203 h 2380521"/>
              <a:gd name="connsiteX1350" fmla="*/ 3939871 w 8023328"/>
              <a:gd name="connsiteY1350" fmla="*/ 1069203 h 2380521"/>
              <a:gd name="connsiteX1351" fmla="*/ 3952268 w 8023328"/>
              <a:gd name="connsiteY1351" fmla="*/ 1083991 h 2380521"/>
              <a:gd name="connsiteX1352" fmla="*/ 3939871 w 8023328"/>
              <a:gd name="connsiteY1352" fmla="*/ 1098780 h 2380521"/>
              <a:gd name="connsiteX1353" fmla="*/ 3926015 w 8023328"/>
              <a:gd name="connsiteY1353" fmla="*/ 1083991 h 2380521"/>
              <a:gd name="connsiteX1354" fmla="*/ 3939871 w 8023328"/>
              <a:gd name="connsiteY1354" fmla="*/ 1069203 h 2380521"/>
              <a:gd name="connsiteX1355" fmla="*/ 582439 w 8023328"/>
              <a:gd name="connsiteY1355" fmla="*/ 1069203 h 2380521"/>
              <a:gd name="connsiteX1356" fmla="*/ 596295 w 8023328"/>
              <a:gd name="connsiteY1356" fmla="*/ 1083059 h 2380521"/>
              <a:gd name="connsiteX1357" fmla="*/ 582439 w 8023328"/>
              <a:gd name="connsiteY1357" fmla="*/ 1095457 h 2380521"/>
              <a:gd name="connsiteX1358" fmla="*/ 570041 w 8023328"/>
              <a:gd name="connsiteY1358" fmla="*/ 1083059 h 2380521"/>
              <a:gd name="connsiteX1359" fmla="*/ 582439 w 8023328"/>
              <a:gd name="connsiteY1359" fmla="*/ 1069203 h 2380521"/>
              <a:gd name="connsiteX1360" fmla="*/ 513628 w 8023328"/>
              <a:gd name="connsiteY1360" fmla="*/ 1069203 h 2380521"/>
              <a:gd name="connsiteX1361" fmla="*/ 528807 w 8023328"/>
              <a:gd name="connsiteY1361" fmla="*/ 1083059 h 2380521"/>
              <a:gd name="connsiteX1362" fmla="*/ 513628 w 8023328"/>
              <a:gd name="connsiteY1362" fmla="*/ 1095457 h 2380521"/>
              <a:gd name="connsiteX1363" fmla="*/ 499209 w 8023328"/>
              <a:gd name="connsiteY1363" fmla="*/ 1083059 h 2380521"/>
              <a:gd name="connsiteX1364" fmla="*/ 513628 w 8023328"/>
              <a:gd name="connsiteY1364" fmla="*/ 1069203 h 2380521"/>
              <a:gd name="connsiteX1365" fmla="*/ 439795 w 8023328"/>
              <a:gd name="connsiteY1365" fmla="*/ 1069203 h 2380521"/>
              <a:gd name="connsiteX1366" fmla="*/ 454585 w 8023328"/>
              <a:gd name="connsiteY1366" fmla="*/ 1083059 h 2380521"/>
              <a:gd name="connsiteX1367" fmla="*/ 439795 w 8023328"/>
              <a:gd name="connsiteY1367" fmla="*/ 1095457 h 2380521"/>
              <a:gd name="connsiteX1368" fmla="*/ 425007 w 8023328"/>
              <a:gd name="connsiteY1368" fmla="*/ 1083059 h 2380521"/>
              <a:gd name="connsiteX1369" fmla="*/ 439795 w 8023328"/>
              <a:gd name="connsiteY1369" fmla="*/ 1069203 h 2380521"/>
              <a:gd name="connsiteX1370" fmla="*/ 368965 w 8023328"/>
              <a:gd name="connsiteY1370" fmla="*/ 1069203 h 2380521"/>
              <a:gd name="connsiteX1371" fmla="*/ 383754 w 8023328"/>
              <a:gd name="connsiteY1371" fmla="*/ 1083059 h 2380521"/>
              <a:gd name="connsiteX1372" fmla="*/ 368965 w 8023328"/>
              <a:gd name="connsiteY1372" fmla="*/ 1095457 h 2380521"/>
              <a:gd name="connsiteX1373" fmla="*/ 354177 w 8023328"/>
              <a:gd name="connsiteY1373" fmla="*/ 1083059 h 2380521"/>
              <a:gd name="connsiteX1374" fmla="*/ 368965 w 8023328"/>
              <a:gd name="connsiteY1374" fmla="*/ 1069203 h 2380521"/>
              <a:gd name="connsiteX1375" fmla="*/ 297201 w 8023328"/>
              <a:gd name="connsiteY1375" fmla="*/ 1069203 h 2380521"/>
              <a:gd name="connsiteX1376" fmla="*/ 309599 w 8023328"/>
              <a:gd name="connsiteY1376" fmla="*/ 1083059 h 2380521"/>
              <a:gd name="connsiteX1377" fmla="*/ 297201 w 8023328"/>
              <a:gd name="connsiteY1377" fmla="*/ 1095457 h 2380521"/>
              <a:gd name="connsiteX1378" fmla="*/ 283346 w 8023328"/>
              <a:gd name="connsiteY1378" fmla="*/ 1083059 h 2380521"/>
              <a:gd name="connsiteX1379" fmla="*/ 297201 w 8023328"/>
              <a:gd name="connsiteY1379" fmla="*/ 1069203 h 2380521"/>
              <a:gd name="connsiteX1380" fmla="*/ 226372 w 8023328"/>
              <a:gd name="connsiteY1380" fmla="*/ 1069203 h 2380521"/>
              <a:gd name="connsiteX1381" fmla="*/ 238771 w 8023328"/>
              <a:gd name="connsiteY1381" fmla="*/ 1083059 h 2380521"/>
              <a:gd name="connsiteX1382" fmla="*/ 226372 w 8023328"/>
              <a:gd name="connsiteY1382" fmla="*/ 1095457 h 2380521"/>
              <a:gd name="connsiteX1383" fmla="*/ 212516 w 8023328"/>
              <a:gd name="connsiteY1383" fmla="*/ 1083059 h 2380521"/>
              <a:gd name="connsiteX1384" fmla="*/ 226372 w 8023328"/>
              <a:gd name="connsiteY1384" fmla="*/ 1069203 h 2380521"/>
              <a:gd name="connsiteX1385" fmla="*/ 154079 w 8023328"/>
              <a:gd name="connsiteY1385" fmla="*/ 1069203 h 2380521"/>
              <a:gd name="connsiteX1386" fmla="*/ 167935 w 8023328"/>
              <a:gd name="connsiteY1386" fmla="*/ 1083059 h 2380521"/>
              <a:gd name="connsiteX1387" fmla="*/ 154079 w 8023328"/>
              <a:gd name="connsiteY1387" fmla="*/ 1095457 h 2380521"/>
              <a:gd name="connsiteX1388" fmla="*/ 141682 w 8023328"/>
              <a:gd name="connsiteY1388" fmla="*/ 1083059 h 2380521"/>
              <a:gd name="connsiteX1389" fmla="*/ 154079 w 8023328"/>
              <a:gd name="connsiteY1389" fmla="*/ 1069203 h 2380521"/>
              <a:gd name="connsiteX1390" fmla="*/ 83249 w 8023328"/>
              <a:gd name="connsiteY1390" fmla="*/ 1069203 h 2380521"/>
              <a:gd name="connsiteX1391" fmla="*/ 97105 w 8023328"/>
              <a:gd name="connsiteY1391" fmla="*/ 1083059 h 2380521"/>
              <a:gd name="connsiteX1392" fmla="*/ 83249 w 8023328"/>
              <a:gd name="connsiteY1392" fmla="*/ 1095457 h 2380521"/>
              <a:gd name="connsiteX1393" fmla="*/ 70852 w 8023328"/>
              <a:gd name="connsiteY1393" fmla="*/ 1083059 h 2380521"/>
              <a:gd name="connsiteX1394" fmla="*/ 83249 w 8023328"/>
              <a:gd name="connsiteY1394" fmla="*/ 1069203 h 2380521"/>
              <a:gd name="connsiteX1395" fmla="*/ 12014 w 8023328"/>
              <a:gd name="connsiteY1395" fmla="*/ 1069203 h 2380521"/>
              <a:gd name="connsiteX1396" fmla="*/ 26255 w 8023328"/>
              <a:gd name="connsiteY1396" fmla="*/ 1083059 h 2380521"/>
              <a:gd name="connsiteX1397" fmla="*/ 12014 w 8023328"/>
              <a:gd name="connsiteY1397" fmla="*/ 1095457 h 2380521"/>
              <a:gd name="connsiteX1398" fmla="*/ 21 w 8023328"/>
              <a:gd name="connsiteY1398" fmla="*/ 1083059 h 2380521"/>
              <a:gd name="connsiteX1399" fmla="*/ 12014 w 8023328"/>
              <a:gd name="connsiteY1399" fmla="*/ 1069203 h 2380521"/>
              <a:gd name="connsiteX1400" fmla="*/ 6724405 w 8023328"/>
              <a:gd name="connsiteY1400" fmla="*/ 998371 h 2380521"/>
              <a:gd name="connsiteX1401" fmla="*/ 6738261 w 8023328"/>
              <a:gd name="connsiteY1401" fmla="*/ 1010768 h 2380521"/>
              <a:gd name="connsiteX1402" fmla="*/ 6724405 w 8023328"/>
              <a:gd name="connsiteY1402" fmla="*/ 1024625 h 2380521"/>
              <a:gd name="connsiteX1403" fmla="*/ 6712008 w 8023328"/>
              <a:gd name="connsiteY1403" fmla="*/ 1010768 h 2380521"/>
              <a:gd name="connsiteX1404" fmla="*/ 6724405 w 8023328"/>
              <a:gd name="connsiteY1404" fmla="*/ 998371 h 2380521"/>
              <a:gd name="connsiteX1405" fmla="*/ 6653576 w 8023328"/>
              <a:gd name="connsiteY1405" fmla="*/ 998371 h 2380521"/>
              <a:gd name="connsiteX1406" fmla="*/ 6667432 w 8023328"/>
              <a:gd name="connsiteY1406" fmla="*/ 1010768 h 2380521"/>
              <a:gd name="connsiteX1407" fmla="*/ 6653576 w 8023328"/>
              <a:gd name="connsiteY1407" fmla="*/ 1024625 h 2380521"/>
              <a:gd name="connsiteX1408" fmla="*/ 6641179 w 8023328"/>
              <a:gd name="connsiteY1408" fmla="*/ 1010768 h 2380521"/>
              <a:gd name="connsiteX1409" fmla="*/ 6653576 w 8023328"/>
              <a:gd name="connsiteY1409" fmla="*/ 998371 h 2380521"/>
              <a:gd name="connsiteX1410" fmla="*/ 6581764 w 8023328"/>
              <a:gd name="connsiteY1410" fmla="*/ 998371 h 2380521"/>
              <a:gd name="connsiteX1411" fmla="*/ 6596552 w 8023328"/>
              <a:gd name="connsiteY1411" fmla="*/ 1010768 h 2380521"/>
              <a:gd name="connsiteX1412" fmla="*/ 6581764 w 8023328"/>
              <a:gd name="connsiteY1412" fmla="*/ 1024625 h 2380521"/>
              <a:gd name="connsiteX1413" fmla="*/ 6566976 w 8023328"/>
              <a:gd name="connsiteY1413" fmla="*/ 1010768 h 2380521"/>
              <a:gd name="connsiteX1414" fmla="*/ 6581764 w 8023328"/>
              <a:gd name="connsiteY1414" fmla="*/ 998371 h 2380521"/>
              <a:gd name="connsiteX1415" fmla="*/ 6510933 w 8023328"/>
              <a:gd name="connsiteY1415" fmla="*/ 998371 h 2380521"/>
              <a:gd name="connsiteX1416" fmla="*/ 6525722 w 8023328"/>
              <a:gd name="connsiteY1416" fmla="*/ 1010768 h 2380521"/>
              <a:gd name="connsiteX1417" fmla="*/ 6510933 w 8023328"/>
              <a:gd name="connsiteY1417" fmla="*/ 1024625 h 2380521"/>
              <a:gd name="connsiteX1418" fmla="*/ 6496144 w 8023328"/>
              <a:gd name="connsiteY1418" fmla="*/ 1010768 h 2380521"/>
              <a:gd name="connsiteX1419" fmla="*/ 6510933 w 8023328"/>
              <a:gd name="connsiteY1419" fmla="*/ 998371 h 2380521"/>
              <a:gd name="connsiteX1420" fmla="*/ 6440492 w 8023328"/>
              <a:gd name="connsiteY1420" fmla="*/ 998371 h 2380521"/>
              <a:gd name="connsiteX1421" fmla="*/ 6454911 w 8023328"/>
              <a:gd name="connsiteY1421" fmla="*/ 1010768 h 2380521"/>
              <a:gd name="connsiteX1422" fmla="*/ 6440492 w 8023328"/>
              <a:gd name="connsiteY1422" fmla="*/ 1024625 h 2380521"/>
              <a:gd name="connsiteX1423" fmla="*/ 6425315 w 8023328"/>
              <a:gd name="connsiteY1423" fmla="*/ 1010768 h 2380521"/>
              <a:gd name="connsiteX1424" fmla="*/ 6440492 w 8023328"/>
              <a:gd name="connsiteY1424" fmla="*/ 998371 h 2380521"/>
              <a:gd name="connsiteX1425" fmla="*/ 6368340 w 8023328"/>
              <a:gd name="connsiteY1425" fmla="*/ 998371 h 2380521"/>
              <a:gd name="connsiteX1426" fmla="*/ 6380737 w 8023328"/>
              <a:gd name="connsiteY1426" fmla="*/ 1010768 h 2380521"/>
              <a:gd name="connsiteX1427" fmla="*/ 6368340 w 8023328"/>
              <a:gd name="connsiteY1427" fmla="*/ 1024625 h 2380521"/>
              <a:gd name="connsiteX1428" fmla="*/ 6354484 w 8023328"/>
              <a:gd name="connsiteY1428" fmla="*/ 1010768 h 2380521"/>
              <a:gd name="connsiteX1429" fmla="*/ 6368340 w 8023328"/>
              <a:gd name="connsiteY1429" fmla="*/ 998371 h 2380521"/>
              <a:gd name="connsiteX1430" fmla="*/ 6297511 w 8023328"/>
              <a:gd name="connsiteY1430" fmla="*/ 998371 h 2380521"/>
              <a:gd name="connsiteX1431" fmla="*/ 6309908 w 8023328"/>
              <a:gd name="connsiteY1431" fmla="*/ 1010768 h 2380521"/>
              <a:gd name="connsiteX1432" fmla="*/ 6297511 w 8023328"/>
              <a:gd name="connsiteY1432" fmla="*/ 1024625 h 2380521"/>
              <a:gd name="connsiteX1433" fmla="*/ 6283655 w 8023328"/>
              <a:gd name="connsiteY1433" fmla="*/ 1010768 h 2380521"/>
              <a:gd name="connsiteX1434" fmla="*/ 6297511 w 8023328"/>
              <a:gd name="connsiteY1434" fmla="*/ 998371 h 2380521"/>
              <a:gd name="connsiteX1435" fmla="*/ 6226679 w 8023328"/>
              <a:gd name="connsiteY1435" fmla="*/ 998371 h 2380521"/>
              <a:gd name="connsiteX1436" fmla="*/ 6239076 w 8023328"/>
              <a:gd name="connsiteY1436" fmla="*/ 1010768 h 2380521"/>
              <a:gd name="connsiteX1437" fmla="*/ 6226679 w 8023328"/>
              <a:gd name="connsiteY1437" fmla="*/ 1024625 h 2380521"/>
              <a:gd name="connsiteX1438" fmla="*/ 6212823 w 8023328"/>
              <a:gd name="connsiteY1438" fmla="*/ 1010768 h 2380521"/>
              <a:gd name="connsiteX1439" fmla="*/ 6226679 w 8023328"/>
              <a:gd name="connsiteY1439" fmla="*/ 998371 h 2380521"/>
              <a:gd name="connsiteX1440" fmla="*/ 6154391 w 8023328"/>
              <a:gd name="connsiteY1440" fmla="*/ 998371 h 2380521"/>
              <a:gd name="connsiteX1441" fmla="*/ 6168247 w 8023328"/>
              <a:gd name="connsiteY1441" fmla="*/ 1010768 h 2380521"/>
              <a:gd name="connsiteX1442" fmla="*/ 6154391 w 8023328"/>
              <a:gd name="connsiteY1442" fmla="*/ 1024625 h 2380521"/>
              <a:gd name="connsiteX1443" fmla="*/ 6141994 w 8023328"/>
              <a:gd name="connsiteY1443" fmla="*/ 1010768 h 2380521"/>
              <a:gd name="connsiteX1444" fmla="*/ 6154391 w 8023328"/>
              <a:gd name="connsiteY1444" fmla="*/ 998371 h 2380521"/>
              <a:gd name="connsiteX1445" fmla="*/ 6083559 w 8023328"/>
              <a:gd name="connsiteY1445" fmla="*/ 998371 h 2380521"/>
              <a:gd name="connsiteX1446" fmla="*/ 6097415 w 8023328"/>
              <a:gd name="connsiteY1446" fmla="*/ 1010768 h 2380521"/>
              <a:gd name="connsiteX1447" fmla="*/ 6083559 w 8023328"/>
              <a:gd name="connsiteY1447" fmla="*/ 1024625 h 2380521"/>
              <a:gd name="connsiteX1448" fmla="*/ 6071162 w 8023328"/>
              <a:gd name="connsiteY1448" fmla="*/ 1010768 h 2380521"/>
              <a:gd name="connsiteX1449" fmla="*/ 6083559 w 8023328"/>
              <a:gd name="connsiteY1449" fmla="*/ 998371 h 2380521"/>
              <a:gd name="connsiteX1450" fmla="*/ 6009356 w 8023328"/>
              <a:gd name="connsiteY1450" fmla="*/ 998371 h 2380521"/>
              <a:gd name="connsiteX1451" fmla="*/ 6023212 w 8023328"/>
              <a:gd name="connsiteY1451" fmla="*/ 1010768 h 2380521"/>
              <a:gd name="connsiteX1452" fmla="*/ 6009356 w 8023328"/>
              <a:gd name="connsiteY1452" fmla="*/ 1024625 h 2380521"/>
              <a:gd name="connsiteX1453" fmla="*/ 5996959 w 8023328"/>
              <a:gd name="connsiteY1453" fmla="*/ 1010768 h 2380521"/>
              <a:gd name="connsiteX1454" fmla="*/ 6009356 w 8023328"/>
              <a:gd name="connsiteY1454" fmla="*/ 998371 h 2380521"/>
              <a:gd name="connsiteX1455" fmla="*/ 5940548 w 8023328"/>
              <a:gd name="connsiteY1455" fmla="*/ 998371 h 2380521"/>
              <a:gd name="connsiteX1456" fmla="*/ 5955726 w 8023328"/>
              <a:gd name="connsiteY1456" fmla="*/ 1010768 h 2380521"/>
              <a:gd name="connsiteX1457" fmla="*/ 5940548 w 8023328"/>
              <a:gd name="connsiteY1457" fmla="*/ 1024625 h 2380521"/>
              <a:gd name="connsiteX1458" fmla="*/ 5926130 w 8023328"/>
              <a:gd name="connsiteY1458" fmla="*/ 1010768 h 2380521"/>
              <a:gd name="connsiteX1459" fmla="*/ 5940548 w 8023328"/>
              <a:gd name="connsiteY1459" fmla="*/ 998371 h 2380521"/>
              <a:gd name="connsiteX1460" fmla="*/ 5870088 w 8023328"/>
              <a:gd name="connsiteY1460" fmla="*/ 998371 h 2380521"/>
              <a:gd name="connsiteX1461" fmla="*/ 5884877 w 8023328"/>
              <a:gd name="connsiteY1461" fmla="*/ 1010768 h 2380521"/>
              <a:gd name="connsiteX1462" fmla="*/ 5870088 w 8023328"/>
              <a:gd name="connsiteY1462" fmla="*/ 1024625 h 2380521"/>
              <a:gd name="connsiteX1463" fmla="*/ 5855299 w 8023328"/>
              <a:gd name="connsiteY1463" fmla="*/ 1010768 h 2380521"/>
              <a:gd name="connsiteX1464" fmla="*/ 5870088 w 8023328"/>
              <a:gd name="connsiteY1464" fmla="*/ 998371 h 2380521"/>
              <a:gd name="connsiteX1465" fmla="*/ 5799257 w 8023328"/>
              <a:gd name="connsiteY1465" fmla="*/ 998371 h 2380521"/>
              <a:gd name="connsiteX1466" fmla="*/ 5814045 w 8023328"/>
              <a:gd name="connsiteY1466" fmla="*/ 1010768 h 2380521"/>
              <a:gd name="connsiteX1467" fmla="*/ 5799257 w 8023328"/>
              <a:gd name="connsiteY1467" fmla="*/ 1024625 h 2380521"/>
              <a:gd name="connsiteX1468" fmla="*/ 5784469 w 8023328"/>
              <a:gd name="connsiteY1468" fmla="*/ 1010768 h 2380521"/>
              <a:gd name="connsiteX1469" fmla="*/ 5799257 w 8023328"/>
              <a:gd name="connsiteY1469" fmla="*/ 998371 h 2380521"/>
              <a:gd name="connsiteX1470" fmla="*/ 5724122 w 8023328"/>
              <a:gd name="connsiteY1470" fmla="*/ 998371 h 2380521"/>
              <a:gd name="connsiteX1471" fmla="*/ 5736519 w 8023328"/>
              <a:gd name="connsiteY1471" fmla="*/ 1010768 h 2380521"/>
              <a:gd name="connsiteX1472" fmla="*/ 5724122 w 8023328"/>
              <a:gd name="connsiteY1472" fmla="*/ 1024625 h 2380521"/>
              <a:gd name="connsiteX1473" fmla="*/ 5710266 w 8023328"/>
              <a:gd name="connsiteY1473" fmla="*/ 1010768 h 2380521"/>
              <a:gd name="connsiteX1474" fmla="*/ 5724122 w 8023328"/>
              <a:gd name="connsiteY1474" fmla="*/ 998371 h 2380521"/>
              <a:gd name="connsiteX1475" fmla="*/ 5653291 w 8023328"/>
              <a:gd name="connsiteY1475" fmla="*/ 998371 h 2380521"/>
              <a:gd name="connsiteX1476" fmla="*/ 5665688 w 8023328"/>
              <a:gd name="connsiteY1476" fmla="*/ 1012227 h 2380521"/>
              <a:gd name="connsiteX1477" fmla="*/ 5653291 w 8023328"/>
              <a:gd name="connsiteY1477" fmla="*/ 1024625 h 2380521"/>
              <a:gd name="connsiteX1478" fmla="*/ 5639435 w 8023328"/>
              <a:gd name="connsiteY1478" fmla="*/ 1012227 h 2380521"/>
              <a:gd name="connsiteX1479" fmla="*/ 5653291 w 8023328"/>
              <a:gd name="connsiteY1479" fmla="*/ 998371 h 2380521"/>
              <a:gd name="connsiteX1480" fmla="*/ 5581002 w 8023328"/>
              <a:gd name="connsiteY1480" fmla="*/ 998371 h 2380521"/>
              <a:gd name="connsiteX1481" fmla="*/ 5594858 w 8023328"/>
              <a:gd name="connsiteY1481" fmla="*/ 1012227 h 2380521"/>
              <a:gd name="connsiteX1482" fmla="*/ 5581002 w 8023328"/>
              <a:gd name="connsiteY1482" fmla="*/ 1024625 h 2380521"/>
              <a:gd name="connsiteX1483" fmla="*/ 5568605 w 8023328"/>
              <a:gd name="connsiteY1483" fmla="*/ 1012227 h 2380521"/>
              <a:gd name="connsiteX1484" fmla="*/ 5581002 w 8023328"/>
              <a:gd name="connsiteY1484" fmla="*/ 998371 h 2380521"/>
              <a:gd name="connsiteX1485" fmla="*/ 5510171 w 8023328"/>
              <a:gd name="connsiteY1485" fmla="*/ 998371 h 2380521"/>
              <a:gd name="connsiteX1486" fmla="*/ 5524027 w 8023328"/>
              <a:gd name="connsiteY1486" fmla="*/ 1012227 h 2380521"/>
              <a:gd name="connsiteX1487" fmla="*/ 5510171 w 8023328"/>
              <a:gd name="connsiteY1487" fmla="*/ 1024625 h 2380521"/>
              <a:gd name="connsiteX1488" fmla="*/ 5497774 w 8023328"/>
              <a:gd name="connsiteY1488" fmla="*/ 1012227 h 2380521"/>
              <a:gd name="connsiteX1489" fmla="*/ 5510171 w 8023328"/>
              <a:gd name="connsiteY1489" fmla="*/ 998371 h 2380521"/>
              <a:gd name="connsiteX1490" fmla="*/ 5438937 w 8023328"/>
              <a:gd name="connsiteY1490" fmla="*/ 998371 h 2380521"/>
              <a:gd name="connsiteX1491" fmla="*/ 5453178 w 8023328"/>
              <a:gd name="connsiteY1491" fmla="*/ 1012227 h 2380521"/>
              <a:gd name="connsiteX1492" fmla="*/ 5438937 w 8023328"/>
              <a:gd name="connsiteY1492" fmla="*/ 1024625 h 2380521"/>
              <a:gd name="connsiteX1493" fmla="*/ 5426945 w 8023328"/>
              <a:gd name="connsiteY1493" fmla="*/ 1012227 h 2380521"/>
              <a:gd name="connsiteX1494" fmla="*/ 5438937 w 8023328"/>
              <a:gd name="connsiteY1494" fmla="*/ 998371 h 2380521"/>
              <a:gd name="connsiteX1495" fmla="*/ 5367530 w 8023328"/>
              <a:gd name="connsiteY1495" fmla="*/ 998371 h 2380521"/>
              <a:gd name="connsiteX1496" fmla="*/ 5382318 w 8023328"/>
              <a:gd name="connsiteY1496" fmla="*/ 1012227 h 2380521"/>
              <a:gd name="connsiteX1497" fmla="*/ 5367530 w 8023328"/>
              <a:gd name="connsiteY1497" fmla="*/ 1024625 h 2380521"/>
              <a:gd name="connsiteX1498" fmla="*/ 5352742 w 8023328"/>
              <a:gd name="connsiteY1498" fmla="*/ 1012227 h 2380521"/>
              <a:gd name="connsiteX1499" fmla="*/ 5367530 w 8023328"/>
              <a:gd name="connsiteY1499" fmla="*/ 998371 h 2380521"/>
              <a:gd name="connsiteX1500" fmla="*/ 5296699 w 8023328"/>
              <a:gd name="connsiteY1500" fmla="*/ 998371 h 2380521"/>
              <a:gd name="connsiteX1501" fmla="*/ 5311488 w 8023328"/>
              <a:gd name="connsiteY1501" fmla="*/ 1012227 h 2380521"/>
              <a:gd name="connsiteX1502" fmla="*/ 5296699 w 8023328"/>
              <a:gd name="connsiteY1502" fmla="*/ 1024625 h 2380521"/>
              <a:gd name="connsiteX1503" fmla="*/ 5281910 w 8023328"/>
              <a:gd name="connsiteY1503" fmla="*/ 1012227 h 2380521"/>
              <a:gd name="connsiteX1504" fmla="*/ 5296699 w 8023328"/>
              <a:gd name="connsiteY1504" fmla="*/ 998371 h 2380521"/>
              <a:gd name="connsiteX1505" fmla="*/ 5225869 w 8023328"/>
              <a:gd name="connsiteY1505" fmla="*/ 998371 h 2380521"/>
              <a:gd name="connsiteX1506" fmla="*/ 5240657 w 8023328"/>
              <a:gd name="connsiteY1506" fmla="*/ 1012227 h 2380521"/>
              <a:gd name="connsiteX1507" fmla="*/ 5225869 w 8023328"/>
              <a:gd name="connsiteY1507" fmla="*/ 1024625 h 2380521"/>
              <a:gd name="connsiteX1508" fmla="*/ 5211081 w 8023328"/>
              <a:gd name="connsiteY1508" fmla="*/ 1012227 h 2380521"/>
              <a:gd name="connsiteX1509" fmla="*/ 5225869 w 8023328"/>
              <a:gd name="connsiteY1509" fmla="*/ 998371 h 2380521"/>
              <a:gd name="connsiteX1510" fmla="*/ 5154105 w 8023328"/>
              <a:gd name="connsiteY1510" fmla="*/ 998371 h 2380521"/>
              <a:gd name="connsiteX1511" fmla="*/ 5166502 w 8023328"/>
              <a:gd name="connsiteY1511" fmla="*/ 1012227 h 2380521"/>
              <a:gd name="connsiteX1512" fmla="*/ 5154105 w 8023328"/>
              <a:gd name="connsiteY1512" fmla="*/ 1024625 h 2380521"/>
              <a:gd name="connsiteX1513" fmla="*/ 5140249 w 8023328"/>
              <a:gd name="connsiteY1513" fmla="*/ 1012227 h 2380521"/>
              <a:gd name="connsiteX1514" fmla="*/ 5154105 w 8023328"/>
              <a:gd name="connsiteY1514" fmla="*/ 998371 h 2380521"/>
              <a:gd name="connsiteX1515" fmla="*/ 5083276 w 8023328"/>
              <a:gd name="connsiteY1515" fmla="*/ 998371 h 2380521"/>
              <a:gd name="connsiteX1516" fmla="*/ 5095673 w 8023328"/>
              <a:gd name="connsiteY1516" fmla="*/ 1012227 h 2380521"/>
              <a:gd name="connsiteX1517" fmla="*/ 5083276 w 8023328"/>
              <a:gd name="connsiteY1517" fmla="*/ 1024625 h 2380521"/>
              <a:gd name="connsiteX1518" fmla="*/ 5069420 w 8023328"/>
              <a:gd name="connsiteY1518" fmla="*/ 1012227 h 2380521"/>
              <a:gd name="connsiteX1519" fmla="*/ 5083276 w 8023328"/>
              <a:gd name="connsiteY1519" fmla="*/ 998371 h 2380521"/>
              <a:gd name="connsiteX1520" fmla="*/ 5012445 w 8023328"/>
              <a:gd name="connsiteY1520" fmla="*/ 998371 h 2380521"/>
              <a:gd name="connsiteX1521" fmla="*/ 5024842 w 8023328"/>
              <a:gd name="connsiteY1521" fmla="*/ 1012227 h 2380521"/>
              <a:gd name="connsiteX1522" fmla="*/ 5012445 w 8023328"/>
              <a:gd name="connsiteY1522" fmla="*/ 1024625 h 2380521"/>
              <a:gd name="connsiteX1523" fmla="*/ 4998589 w 8023328"/>
              <a:gd name="connsiteY1523" fmla="*/ 1012227 h 2380521"/>
              <a:gd name="connsiteX1524" fmla="*/ 5012445 w 8023328"/>
              <a:gd name="connsiteY1524" fmla="*/ 998371 h 2380521"/>
              <a:gd name="connsiteX1525" fmla="*/ 4940157 w 8023328"/>
              <a:gd name="connsiteY1525" fmla="*/ 998371 h 2380521"/>
              <a:gd name="connsiteX1526" fmla="*/ 4954013 w 8023328"/>
              <a:gd name="connsiteY1526" fmla="*/ 1012227 h 2380521"/>
              <a:gd name="connsiteX1527" fmla="*/ 4940157 w 8023328"/>
              <a:gd name="connsiteY1527" fmla="*/ 1024625 h 2380521"/>
              <a:gd name="connsiteX1528" fmla="*/ 4927760 w 8023328"/>
              <a:gd name="connsiteY1528" fmla="*/ 1012227 h 2380521"/>
              <a:gd name="connsiteX1529" fmla="*/ 4940157 w 8023328"/>
              <a:gd name="connsiteY1529" fmla="*/ 998371 h 2380521"/>
              <a:gd name="connsiteX1530" fmla="*/ 4865953 w 8023328"/>
              <a:gd name="connsiteY1530" fmla="*/ 998371 h 2380521"/>
              <a:gd name="connsiteX1531" fmla="*/ 4879809 w 8023328"/>
              <a:gd name="connsiteY1531" fmla="*/ 1012227 h 2380521"/>
              <a:gd name="connsiteX1532" fmla="*/ 4865953 w 8023328"/>
              <a:gd name="connsiteY1532" fmla="*/ 1024625 h 2380521"/>
              <a:gd name="connsiteX1533" fmla="*/ 4853556 w 8023328"/>
              <a:gd name="connsiteY1533" fmla="*/ 1012227 h 2380521"/>
              <a:gd name="connsiteX1534" fmla="*/ 4865953 w 8023328"/>
              <a:gd name="connsiteY1534" fmla="*/ 998371 h 2380521"/>
              <a:gd name="connsiteX1535" fmla="*/ 4797514 w 8023328"/>
              <a:gd name="connsiteY1535" fmla="*/ 998371 h 2380521"/>
              <a:gd name="connsiteX1536" fmla="*/ 4812303 w 8023328"/>
              <a:gd name="connsiteY1536" fmla="*/ 1012227 h 2380521"/>
              <a:gd name="connsiteX1537" fmla="*/ 4797514 w 8023328"/>
              <a:gd name="connsiteY1537" fmla="*/ 1024625 h 2380521"/>
              <a:gd name="connsiteX1538" fmla="*/ 4782725 w 8023328"/>
              <a:gd name="connsiteY1538" fmla="*/ 1012227 h 2380521"/>
              <a:gd name="connsiteX1539" fmla="*/ 4797514 w 8023328"/>
              <a:gd name="connsiteY1539" fmla="*/ 998371 h 2380521"/>
              <a:gd name="connsiteX1540" fmla="*/ 4726684 w 8023328"/>
              <a:gd name="connsiteY1540" fmla="*/ 998371 h 2380521"/>
              <a:gd name="connsiteX1541" fmla="*/ 4741472 w 8023328"/>
              <a:gd name="connsiteY1541" fmla="*/ 1012227 h 2380521"/>
              <a:gd name="connsiteX1542" fmla="*/ 4726684 w 8023328"/>
              <a:gd name="connsiteY1542" fmla="*/ 1024625 h 2380521"/>
              <a:gd name="connsiteX1543" fmla="*/ 4711896 w 8023328"/>
              <a:gd name="connsiteY1543" fmla="*/ 1012227 h 2380521"/>
              <a:gd name="connsiteX1544" fmla="*/ 4726684 w 8023328"/>
              <a:gd name="connsiteY1544" fmla="*/ 998371 h 2380521"/>
              <a:gd name="connsiteX1545" fmla="*/ 4655853 w 8023328"/>
              <a:gd name="connsiteY1545" fmla="*/ 998371 h 2380521"/>
              <a:gd name="connsiteX1546" fmla="*/ 4670642 w 8023328"/>
              <a:gd name="connsiteY1546" fmla="*/ 1012227 h 2380521"/>
              <a:gd name="connsiteX1547" fmla="*/ 4655853 w 8023328"/>
              <a:gd name="connsiteY1547" fmla="*/ 1024625 h 2380521"/>
              <a:gd name="connsiteX1548" fmla="*/ 4641064 w 8023328"/>
              <a:gd name="connsiteY1548" fmla="*/ 1012227 h 2380521"/>
              <a:gd name="connsiteX1549" fmla="*/ 4655853 w 8023328"/>
              <a:gd name="connsiteY1549" fmla="*/ 998371 h 2380521"/>
              <a:gd name="connsiteX1550" fmla="*/ 4584091 w 8023328"/>
              <a:gd name="connsiteY1550" fmla="*/ 998371 h 2380521"/>
              <a:gd name="connsiteX1551" fmla="*/ 4596488 w 8023328"/>
              <a:gd name="connsiteY1551" fmla="*/ 1012227 h 2380521"/>
              <a:gd name="connsiteX1552" fmla="*/ 4584091 w 8023328"/>
              <a:gd name="connsiteY1552" fmla="*/ 1024625 h 2380521"/>
              <a:gd name="connsiteX1553" fmla="*/ 4570235 w 8023328"/>
              <a:gd name="connsiteY1553" fmla="*/ 1012227 h 2380521"/>
              <a:gd name="connsiteX1554" fmla="*/ 4584091 w 8023328"/>
              <a:gd name="connsiteY1554" fmla="*/ 998371 h 2380521"/>
              <a:gd name="connsiteX1555" fmla="*/ 4513260 w 8023328"/>
              <a:gd name="connsiteY1555" fmla="*/ 998371 h 2380521"/>
              <a:gd name="connsiteX1556" fmla="*/ 4525657 w 8023328"/>
              <a:gd name="connsiteY1556" fmla="*/ 1012227 h 2380521"/>
              <a:gd name="connsiteX1557" fmla="*/ 4513260 w 8023328"/>
              <a:gd name="connsiteY1557" fmla="*/ 1024625 h 2380521"/>
              <a:gd name="connsiteX1558" fmla="*/ 4499404 w 8023328"/>
              <a:gd name="connsiteY1558" fmla="*/ 1012227 h 2380521"/>
              <a:gd name="connsiteX1559" fmla="*/ 4513260 w 8023328"/>
              <a:gd name="connsiteY1559" fmla="*/ 998371 h 2380521"/>
              <a:gd name="connsiteX1560" fmla="*/ 4439056 w 8023328"/>
              <a:gd name="connsiteY1560" fmla="*/ 998371 h 2380521"/>
              <a:gd name="connsiteX1561" fmla="*/ 4451453 w 8023328"/>
              <a:gd name="connsiteY1561" fmla="*/ 1012227 h 2380521"/>
              <a:gd name="connsiteX1562" fmla="*/ 4439056 w 8023328"/>
              <a:gd name="connsiteY1562" fmla="*/ 1024625 h 2380521"/>
              <a:gd name="connsiteX1563" fmla="*/ 4425200 w 8023328"/>
              <a:gd name="connsiteY1563" fmla="*/ 1012227 h 2380521"/>
              <a:gd name="connsiteX1564" fmla="*/ 4439056 w 8023328"/>
              <a:gd name="connsiteY1564" fmla="*/ 998371 h 2380521"/>
              <a:gd name="connsiteX1565" fmla="*/ 4366768 w 8023328"/>
              <a:gd name="connsiteY1565" fmla="*/ 998371 h 2380521"/>
              <a:gd name="connsiteX1566" fmla="*/ 4380624 w 8023328"/>
              <a:gd name="connsiteY1566" fmla="*/ 1012227 h 2380521"/>
              <a:gd name="connsiteX1567" fmla="*/ 4366768 w 8023328"/>
              <a:gd name="connsiteY1567" fmla="*/ 1024625 h 2380521"/>
              <a:gd name="connsiteX1568" fmla="*/ 4354371 w 8023328"/>
              <a:gd name="connsiteY1568" fmla="*/ 1012227 h 2380521"/>
              <a:gd name="connsiteX1569" fmla="*/ 4366768 w 8023328"/>
              <a:gd name="connsiteY1569" fmla="*/ 998371 h 2380521"/>
              <a:gd name="connsiteX1570" fmla="*/ 4295937 w 8023328"/>
              <a:gd name="connsiteY1570" fmla="*/ 998371 h 2380521"/>
              <a:gd name="connsiteX1571" fmla="*/ 4309793 w 8023328"/>
              <a:gd name="connsiteY1571" fmla="*/ 1012227 h 2380521"/>
              <a:gd name="connsiteX1572" fmla="*/ 4295937 w 8023328"/>
              <a:gd name="connsiteY1572" fmla="*/ 1024625 h 2380521"/>
              <a:gd name="connsiteX1573" fmla="*/ 4283540 w 8023328"/>
              <a:gd name="connsiteY1573" fmla="*/ 1012227 h 2380521"/>
              <a:gd name="connsiteX1574" fmla="*/ 4295937 w 8023328"/>
              <a:gd name="connsiteY1574" fmla="*/ 998371 h 2380521"/>
              <a:gd name="connsiteX1575" fmla="*/ 4225107 w 8023328"/>
              <a:gd name="connsiteY1575" fmla="*/ 998371 h 2380521"/>
              <a:gd name="connsiteX1576" fmla="*/ 4238963 w 8023328"/>
              <a:gd name="connsiteY1576" fmla="*/ 1012227 h 2380521"/>
              <a:gd name="connsiteX1577" fmla="*/ 4225107 w 8023328"/>
              <a:gd name="connsiteY1577" fmla="*/ 1024625 h 2380521"/>
              <a:gd name="connsiteX1578" fmla="*/ 4212710 w 8023328"/>
              <a:gd name="connsiteY1578" fmla="*/ 1012227 h 2380521"/>
              <a:gd name="connsiteX1579" fmla="*/ 4225107 w 8023328"/>
              <a:gd name="connsiteY1579" fmla="*/ 998371 h 2380521"/>
              <a:gd name="connsiteX1580" fmla="*/ 4153295 w 8023328"/>
              <a:gd name="connsiteY1580" fmla="*/ 998371 h 2380521"/>
              <a:gd name="connsiteX1581" fmla="*/ 4168083 w 8023328"/>
              <a:gd name="connsiteY1581" fmla="*/ 1012227 h 2380521"/>
              <a:gd name="connsiteX1582" fmla="*/ 4153295 w 8023328"/>
              <a:gd name="connsiteY1582" fmla="*/ 1024625 h 2380521"/>
              <a:gd name="connsiteX1583" fmla="*/ 4138507 w 8023328"/>
              <a:gd name="connsiteY1583" fmla="*/ 1012227 h 2380521"/>
              <a:gd name="connsiteX1584" fmla="*/ 4153295 w 8023328"/>
              <a:gd name="connsiteY1584" fmla="*/ 998371 h 2380521"/>
              <a:gd name="connsiteX1585" fmla="*/ 4082465 w 8023328"/>
              <a:gd name="connsiteY1585" fmla="*/ 998371 h 2380521"/>
              <a:gd name="connsiteX1586" fmla="*/ 4097254 w 8023328"/>
              <a:gd name="connsiteY1586" fmla="*/ 1012227 h 2380521"/>
              <a:gd name="connsiteX1587" fmla="*/ 4082465 w 8023328"/>
              <a:gd name="connsiteY1587" fmla="*/ 1024625 h 2380521"/>
              <a:gd name="connsiteX1588" fmla="*/ 4067676 w 8023328"/>
              <a:gd name="connsiteY1588" fmla="*/ 1012227 h 2380521"/>
              <a:gd name="connsiteX1589" fmla="*/ 4082465 w 8023328"/>
              <a:gd name="connsiteY1589" fmla="*/ 998371 h 2380521"/>
              <a:gd name="connsiteX1590" fmla="*/ 4011635 w 8023328"/>
              <a:gd name="connsiteY1590" fmla="*/ 998371 h 2380521"/>
              <a:gd name="connsiteX1591" fmla="*/ 4026423 w 8023328"/>
              <a:gd name="connsiteY1591" fmla="*/ 1012227 h 2380521"/>
              <a:gd name="connsiteX1592" fmla="*/ 4011635 w 8023328"/>
              <a:gd name="connsiteY1592" fmla="*/ 1024625 h 2380521"/>
              <a:gd name="connsiteX1593" fmla="*/ 3996847 w 8023328"/>
              <a:gd name="connsiteY1593" fmla="*/ 1012227 h 2380521"/>
              <a:gd name="connsiteX1594" fmla="*/ 4011635 w 8023328"/>
              <a:gd name="connsiteY1594" fmla="*/ 998371 h 2380521"/>
              <a:gd name="connsiteX1595" fmla="*/ 3939871 w 8023328"/>
              <a:gd name="connsiteY1595" fmla="*/ 998371 h 2380521"/>
              <a:gd name="connsiteX1596" fmla="*/ 3952268 w 8023328"/>
              <a:gd name="connsiteY1596" fmla="*/ 1012227 h 2380521"/>
              <a:gd name="connsiteX1597" fmla="*/ 3939871 w 8023328"/>
              <a:gd name="connsiteY1597" fmla="*/ 1024625 h 2380521"/>
              <a:gd name="connsiteX1598" fmla="*/ 3926015 w 8023328"/>
              <a:gd name="connsiteY1598" fmla="*/ 1012227 h 2380521"/>
              <a:gd name="connsiteX1599" fmla="*/ 3939871 w 8023328"/>
              <a:gd name="connsiteY1599" fmla="*/ 998371 h 2380521"/>
              <a:gd name="connsiteX1600" fmla="*/ 3869042 w 8023328"/>
              <a:gd name="connsiteY1600" fmla="*/ 998371 h 2380521"/>
              <a:gd name="connsiteX1601" fmla="*/ 3881439 w 8023328"/>
              <a:gd name="connsiteY1601" fmla="*/ 1013160 h 2380521"/>
              <a:gd name="connsiteX1602" fmla="*/ 3869042 w 8023328"/>
              <a:gd name="connsiteY1602" fmla="*/ 1027949 h 2380521"/>
              <a:gd name="connsiteX1603" fmla="*/ 3855186 w 8023328"/>
              <a:gd name="connsiteY1603" fmla="*/ 1013160 h 2380521"/>
              <a:gd name="connsiteX1604" fmla="*/ 3869042 w 8023328"/>
              <a:gd name="connsiteY1604" fmla="*/ 998371 h 2380521"/>
              <a:gd name="connsiteX1605" fmla="*/ 3798211 w 8023328"/>
              <a:gd name="connsiteY1605" fmla="*/ 998371 h 2380521"/>
              <a:gd name="connsiteX1606" fmla="*/ 3810608 w 8023328"/>
              <a:gd name="connsiteY1606" fmla="*/ 1013160 h 2380521"/>
              <a:gd name="connsiteX1607" fmla="*/ 3798211 w 8023328"/>
              <a:gd name="connsiteY1607" fmla="*/ 1027949 h 2380521"/>
              <a:gd name="connsiteX1608" fmla="*/ 3784355 w 8023328"/>
              <a:gd name="connsiteY1608" fmla="*/ 1013160 h 2380521"/>
              <a:gd name="connsiteX1609" fmla="*/ 3798211 w 8023328"/>
              <a:gd name="connsiteY1609" fmla="*/ 998371 h 2380521"/>
              <a:gd name="connsiteX1610" fmla="*/ 3725922 w 8023328"/>
              <a:gd name="connsiteY1610" fmla="*/ 998371 h 2380521"/>
              <a:gd name="connsiteX1611" fmla="*/ 3739778 w 8023328"/>
              <a:gd name="connsiteY1611" fmla="*/ 1013160 h 2380521"/>
              <a:gd name="connsiteX1612" fmla="*/ 3725922 w 8023328"/>
              <a:gd name="connsiteY1612" fmla="*/ 1027949 h 2380521"/>
              <a:gd name="connsiteX1613" fmla="*/ 3713525 w 8023328"/>
              <a:gd name="connsiteY1613" fmla="*/ 1013160 h 2380521"/>
              <a:gd name="connsiteX1614" fmla="*/ 3725922 w 8023328"/>
              <a:gd name="connsiteY1614" fmla="*/ 998371 h 2380521"/>
              <a:gd name="connsiteX1615" fmla="*/ 724105 w 8023328"/>
              <a:gd name="connsiteY1615" fmla="*/ 998371 h 2380521"/>
              <a:gd name="connsiteX1616" fmla="*/ 737962 w 8023328"/>
              <a:gd name="connsiteY1616" fmla="*/ 1010768 h 2380521"/>
              <a:gd name="connsiteX1617" fmla="*/ 724105 w 8023328"/>
              <a:gd name="connsiteY1617" fmla="*/ 1024625 h 2380521"/>
              <a:gd name="connsiteX1618" fmla="*/ 711707 w 8023328"/>
              <a:gd name="connsiteY1618" fmla="*/ 1010768 h 2380521"/>
              <a:gd name="connsiteX1619" fmla="*/ 724105 w 8023328"/>
              <a:gd name="connsiteY1619" fmla="*/ 998371 h 2380521"/>
              <a:gd name="connsiteX1620" fmla="*/ 653274 w 8023328"/>
              <a:gd name="connsiteY1620" fmla="*/ 998371 h 2380521"/>
              <a:gd name="connsiteX1621" fmla="*/ 667129 w 8023328"/>
              <a:gd name="connsiteY1621" fmla="*/ 1010768 h 2380521"/>
              <a:gd name="connsiteX1622" fmla="*/ 653274 w 8023328"/>
              <a:gd name="connsiteY1622" fmla="*/ 1024625 h 2380521"/>
              <a:gd name="connsiteX1623" fmla="*/ 640877 w 8023328"/>
              <a:gd name="connsiteY1623" fmla="*/ 1010768 h 2380521"/>
              <a:gd name="connsiteX1624" fmla="*/ 653274 w 8023328"/>
              <a:gd name="connsiteY1624" fmla="*/ 998371 h 2380521"/>
              <a:gd name="connsiteX1625" fmla="*/ 582446 w 8023328"/>
              <a:gd name="connsiteY1625" fmla="*/ 998371 h 2380521"/>
              <a:gd name="connsiteX1626" fmla="*/ 596301 w 8023328"/>
              <a:gd name="connsiteY1626" fmla="*/ 1010768 h 2380521"/>
              <a:gd name="connsiteX1627" fmla="*/ 582446 w 8023328"/>
              <a:gd name="connsiteY1627" fmla="*/ 1024625 h 2380521"/>
              <a:gd name="connsiteX1628" fmla="*/ 570047 w 8023328"/>
              <a:gd name="connsiteY1628" fmla="*/ 1010768 h 2380521"/>
              <a:gd name="connsiteX1629" fmla="*/ 582446 w 8023328"/>
              <a:gd name="connsiteY1629" fmla="*/ 998371 h 2380521"/>
              <a:gd name="connsiteX1630" fmla="*/ 513636 w 8023328"/>
              <a:gd name="connsiteY1630" fmla="*/ 998371 h 2380521"/>
              <a:gd name="connsiteX1631" fmla="*/ 528813 w 8023328"/>
              <a:gd name="connsiteY1631" fmla="*/ 1010768 h 2380521"/>
              <a:gd name="connsiteX1632" fmla="*/ 513636 w 8023328"/>
              <a:gd name="connsiteY1632" fmla="*/ 1024625 h 2380521"/>
              <a:gd name="connsiteX1633" fmla="*/ 499216 w 8023328"/>
              <a:gd name="connsiteY1633" fmla="*/ 1010768 h 2380521"/>
              <a:gd name="connsiteX1634" fmla="*/ 513636 w 8023328"/>
              <a:gd name="connsiteY1634" fmla="*/ 998371 h 2380521"/>
              <a:gd name="connsiteX1635" fmla="*/ 439802 w 8023328"/>
              <a:gd name="connsiteY1635" fmla="*/ 998371 h 2380521"/>
              <a:gd name="connsiteX1636" fmla="*/ 454592 w 8023328"/>
              <a:gd name="connsiteY1636" fmla="*/ 1010768 h 2380521"/>
              <a:gd name="connsiteX1637" fmla="*/ 439802 w 8023328"/>
              <a:gd name="connsiteY1637" fmla="*/ 1024625 h 2380521"/>
              <a:gd name="connsiteX1638" fmla="*/ 425014 w 8023328"/>
              <a:gd name="connsiteY1638" fmla="*/ 1010768 h 2380521"/>
              <a:gd name="connsiteX1639" fmla="*/ 439802 w 8023328"/>
              <a:gd name="connsiteY1639" fmla="*/ 998371 h 2380521"/>
              <a:gd name="connsiteX1640" fmla="*/ 368040 w 8023328"/>
              <a:gd name="connsiteY1640" fmla="*/ 998371 h 2380521"/>
              <a:gd name="connsiteX1641" fmla="*/ 380438 w 8023328"/>
              <a:gd name="connsiteY1641" fmla="*/ 1012227 h 2380521"/>
              <a:gd name="connsiteX1642" fmla="*/ 368040 w 8023328"/>
              <a:gd name="connsiteY1642" fmla="*/ 1024625 h 2380521"/>
              <a:gd name="connsiteX1643" fmla="*/ 354183 w 8023328"/>
              <a:gd name="connsiteY1643" fmla="*/ 1012227 h 2380521"/>
              <a:gd name="connsiteX1644" fmla="*/ 368040 w 8023328"/>
              <a:gd name="connsiteY1644" fmla="*/ 998371 h 2380521"/>
              <a:gd name="connsiteX1645" fmla="*/ 297208 w 8023328"/>
              <a:gd name="connsiteY1645" fmla="*/ 998371 h 2380521"/>
              <a:gd name="connsiteX1646" fmla="*/ 309606 w 8023328"/>
              <a:gd name="connsiteY1646" fmla="*/ 1012227 h 2380521"/>
              <a:gd name="connsiteX1647" fmla="*/ 297208 w 8023328"/>
              <a:gd name="connsiteY1647" fmla="*/ 1024625 h 2380521"/>
              <a:gd name="connsiteX1648" fmla="*/ 283352 w 8023328"/>
              <a:gd name="connsiteY1648" fmla="*/ 1012227 h 2380521"/>
              <a:gd name="connsiteX1649" fmla="*/ 297208 w 8023328"/>
              <a:gd name="connsiteY1649" fmla="*/ 998371 h 2380521"/>
              <a:gd name="connsiteX1650" fmla="*/ 226379 w 8023328"/>
              <a:gd name="connsiteY1650" fmla="*/ 998371 h 2380521"/>
              <a:gd name="connsiteX1651" fmla="*/ 238778 w 8023328"/>
              <a:gd name="connsiteY1651" fmla="*/ 1012227 h 2380521"/>
              <a:gd name="connsiteX1652" fmla="*/ 226379 w 8023328"/>
              <a:gd name="connsiteY1652" fmla="*/ 1024625 h 2380521"/>
              <a:gd name="connsiteX1653" fmla="*/ 212523 w 8023328"/>
              <a:gd name="connsiteY1653" fmla="*/ 1012227 h 2380521"/>
              <a:gd name="connsiteX1654" fmla="*/ 226379 w 8023328"/>
              <a:gd name="connsiteY1654" fmla="*/ 998371 h 2380521"/>
              <a:gd name="connsiteX1655" fmla="*/ 154085 w 8023328"/>
              <a:gd name="connsiteY1655" fmla="*/ 998371 h 2380521"/>
              <a:gd name="connsiteX1656" fmla="*/ 167941 w 8023328"/>
              <a:gd name="connsiteY1656" fmla="*/ 1012227 h 2380521"/>
              <a:gd name="connsiteX1657" fmla="*/ 154085 w 8023328"/>
              <a:gd name="connsiteY1657" fmla="*/ 1024625 h 2380521"/>
              <a:gd name="connsiteX1658" fmla="*/ 141687 w 8023328"/>
              <a:gd name="connsiteY1658" fmla="*/ 1012227 h 2380521"/>
              <a:gd name="connsiteX1659" fmla="*/ 154085 w 8023328"/>
              <a:gd name="connsiteY1659" fmla="*/ 998371 h 2380521"/>
              <a:gd name="connsiteX1660" fmla="*/ 83255 w 8023328"/>
              <a:gd name="connsiteY1660" fmla="*/ 998371 h 2380521"/>
              <a:gd name="connsiteX1661" fmla="*/ 97111 w 8023328"/>
              <a:gd name="connsiteY1661" fmla="*/ 1012227 h 2380521"/>
              <a:gd name="connsiteX1662" fmla="*/ 83255 w 8023328"/>
              <a:gd name="connsiteY1662" fmla="*/ 1024625 h 2380521"/>
              <a:gd name="connsiteX1663" fmla="*/ 70858 w 8023328"/>
              <a:gd name="connsiteY1663" fmla="*/ 1012227 h 2380521"/>
              <a:gd name="connsiteX1664" fmla="*/ 83255 w 8023328"/>
              <a:gd name="connsiteY1664" fmla="*/ 998371 h 2380521"/>
              <a:gd name="connsiteX1665" fmla="*/ 12019 w 8023328"/>
              <a:gd name="connsiteY1665" fmla="*/ 998371 h 2380521"/>
              <a:gd name="connsiteX1666" fmla="*/ 26260 w 8023328"/>
              <a:gd name="connsiteY1666" fmla="*/ 1012227 h 2380521"/>
              <a:gd name="connsiteX1667" fmla="*/ 12019 w 8023328"/>
              <a:gd name="connsiteY1667" fmla="*/ 1024625 h 2380521"/>
              <a:gd name="connsiteX1668" fmla="*/ 27 w 8023328"/>
              <a:gd name="connsiteY1668" fmla="*/ 1012227 h 2380521"/>
              <a:gd name="connsiteX1669" fmla="*/ 12019 w 8023328"/>
              <a:gd name="connsiteY1669" fmla="*/ 998371 h 2380521"/>
              <a:gd name="connsiteX1670" fmla="*/ 870603 w 8023328"/>
              <a:gd name="connsiteY1670" fmla="*/ 927542 h 2380521"/>
              <a:gd name="connsiteX1671" fmla="*/ 883001 w 8023328"/>
              <a:gd name="connsiteY1671" fmla="*/ 939939 h 2380521"/>
              <a:gd name="connsiteX1672" fmla="*/ 870603 w 8023328"/>
              <a:gd name="connsiteY1672" fmla="*/ 953796 h 2380521"/>
              <a:gd name="connsiteX1673" fmla="*/ 856747 w 8023328"/>
              <a:gd name="connsiteY1673" fmla="*/ 939939 h 2380521"/>
              <a:gd name="connsiteX1674" fmla="*/ 870603 w 8023328"/>
              <a:gd name="connsiteY1674" fmla="*/ 927542 h 2380521"/>
              <a:gd name="connsiteX1675" fmla="*/ 799773 w 8023328"/>
              <a:gd name="connsiteY1675" fmla="*/ 927542 h 2380521"/>
              <a:gd name="connsiteX1676" fmla="*/ 812171 w 8023328"/>
              <a:gd name="connsiteY1676" fmla="*/ 939939 h 2380521"/>
              <a:gd name="connsiteX1677" fmla="*/ 799773 w 8023328"/>
              <a:gd name="connsiteY1677" fmla="*/ 953796 h 2380521"/>
              <a:gd name="connsiteX1678" fmla="*/ 785917 w 8023328"/>
              <a:gd name="connsiteY1678" fmla="*/ 939939 h 2380521"/>
              <a:gd name="connsiteX1679" fmla="*/ 799773 w 8023328"/>
              <a:gd name="connsiteY1679" fmla="*/ 927542 h 2380521"/>
              <a:gd name="connsiteX1680" fmla="*/ 724112 w 8023328"/>
              <a:gd name="connsiteY1680" fmla="*/ 927542 h 2380521"/>
              <a:gd name="connsiteX1681" fmla="*/ 737968 w 8023328"/>
              <a:gd name="connsiteY1681" fmla="*/ 939939 h 2380521"/>
              <a:gd name="connsiteX1682" fmla="*/ 724112 w 8023328"/>
              <a:gd name="connsiteY1682" fmla="*/ 953796 h 2380521"/>
              <a:gd name="connsiteX1683" fmla="*/ 711714 w 8023328"/>
              <a:gd name="connsiteY1683" fmla="*/ 939939 h 2380521"/>
              <a:gd name="connsiteX1684" fmla="*/ 724112 w 8023328"/>
              <a:gd name="connsiteY1684" fmla="*/ 927542 h 2380521"/>
              <a:gd name="connsiteX1685" fmla="*/ 653281 w 8023328"/>
              <a:gd name="connsiteY1685" fmla="*/ 927542 h 2380521"/>
              <a:gd name="connsiteX1686" fmla="*/ 667137 w 8023328"/>
              <a:gd name="connsiteY1686" fmla="*/ 939939 h 2380521"/>
              <a:gd name="connsiteX1687" fmla="*/ 653281 w 8023328"/>
              <a:gd name="connsiteY1687" fmla="*/ 953796 h 2380521"/>
              <a:gd name="connsiteX1688" fmla="*/ 640884 w 8023328"/>
              <a:gd name="connsiteY1688" fmla="*/ 939939 h 2380521"/>
              <a:gd name="connsiteX1689" fmla="*/ 653281 w 8023328"/>
              <a:gd name="connsiteY1689" fmla="*/ 927542 h 2380521"/>
              <a:gd name="connsiteX1690" fmla="*/ 582453 w 8023328"/>
              <a:gd name="connsiteY1690" fmla="*/ 927542 h 2380521"/>
              <a:gd name="connsiteX1691" fmla="*/ 596309 w 8023328"/>
              <a:gd name="connsiteY1691" fmla="*/ 939939 h 2380521"/>
              <a:gd name="connsiteX1692" fmla="*/ 582453 w 8023328"/>
              <a:gd name="connsiteY1692" fmla="*/ 953796 h 2380521"/>
              <a:gd name="connsiteX1693" fmla="*/ 570054 w 8023328"/>
              <a:gd name="connsiteY1693" fmla="*/ 939939 h 2380521"/>
              <a:gd name="connsiteX1694" fmla="*/ 582453 w 8023328"/>
              <a:gd name="connsiteY1694" fmla="*/ 927542 h 2380521"/>
              <a:gd name="connsiteX1695" fmla="*/ 513642 w 8023328"/>
              <a:gd name="connsiteY1695" fmla="*/ 927542 h 2380521"/>
              <a:gd name="connsiteX1696" fmla="*/ 528820 w 8023328"/>
              <a:gd name="connsiteY1696" fmla="*/ 939939 h 2380521"/>
              <a:gd name="connsiteX1697" fmla="*/ 513642 w 8023328"/>
              <a:gd name="connsiteY1697" fmla="*/ 953796 h 2380521"/>
              <a:gd name="connsiteX1698" fmla="*/ 499223 w 8023328"/>
              <a:gd name="connsiteY1698" fmla="*/ 939939 h 2380521"/>
              <a:gd name="connsiteX1699" fmla="*/ 513642 w 8023328"/>
              <a:gd name="connsiteY1699" fmla="*/ 927542 h 2380521"/>
              <a:gd name="connsiteX1700" fmla="*/ 439809 w 8023328"/>
              <a:gd name="connsiteY1700" fmla="*/ 927542 h 2380521"/>
              <a:gd name="connsiteX1701" fmla="*/ 454599 w 8023328"/>
              <a:gd name="connsiteY1701" fmla="*/ 939939 h 2380521"/>
              <a:gd name="connsiteX1702" fmla="*/ 439809 w 8023328"/>
              <a:gd name="connsiteY1702" fmla="*/ 953796 h 2380521"/>
              <a:gd name="connsiteX1703" fmla="*/ 425021 w 8023328"/>
              <a:gd name="connsiteY1703" fmla="*/ 939939 h 2380521"/>
              <a:gd name="connsiteX1704" fmla="*/ 439809 w 8023328"/>
              <a:gd name="connsiteY1704" fmla="*/ 927542 h 2380521"/>
              <a:gd name="connsiteX1705" fmla="*/ 368046 w 8023328"/>
              <a:gd name="connsiteY1705" fmla="*/ 927542 h 2380521"/>
              <a:gd name="connsiteX1706" fmla="*/ 380444 w 8023328"/>
              <a:gd name="connsiteY1706" fmla="*/ 939939 h 2380521"/>
              <a:gd name="connsiteX1707" fmla="*/ 368046 w 8023328"/>
              <a:gd name="connsiteY1707" fmla="*/ 953796 h 2380521"/>
              <a:gd name="connsiteX1708" fmla="*/ 354191 w 8023328"/>
              <a:gd name="connsiteY1708" fmla="*/ 939939 h 2380521"/>
              <a:gd name="connsiteX1709" fmla="*/ 368046 w 8023328"/>
              <a:gd name="connsiteY1709" fmla="*/ 927542 h 2380521"/>
              <a:gd name="connsiteX1710" fmla="*/ 297214 w 8023328"/>
              <a:gd name="connsiteY1710" fmla="*/ 927542 h 2380521"/>
              <a:gd name="connsiteX1711" fmla="*/ 309612 w 8023328"/>
              <a:gd name="connsiteY1711" fmla="*/ 939939 h 2380521"/>
              <a:gd name="connsiteX1712" fmla="*/ 297214 w 8023328"/>
              <a:gd name="connsiteY1712" fmla="*/ 953796 h 2380521"/>
              <a:gd name="connsiteX1713" fmla="*/ 283359 w 8023328"/>
              <a:gd name="connsiteY1713" fmla="*/ 939939 h 2380521"/>
              <a:gd name="connsiteX1714" fmla="*/ 297214 w 8023328"/>
              <a:gd name="connsiteY1714" fmla="*/ 927542 h 2380521"/>
              <a:gd name="connsiteX1715" fmla="*/ 226386 w 8023328"/>
              <a:gd name="connsiteY1715" fmla="*/ 927542 h 2380521"/>
              <a:gd name="connsiteX1716" fmla="*/ 238784 w 8023328"/>
              <a:gd name="connsiteY1716" fmla="*/ 939939 h 2380521"/>
              <a:gd name="connsiteX1717" fmla="*/ 226386 w 8023328"/>
              <a:gd name="connsiteY1717" fmla="*/ 953796 h 2380521"/>
              <a:gd name="connsiteX1718" fmla="*/ 212530 w 8023328"/>
              <a:gd name="connsiteY1718" fmla="*/ 939939 h 2380521"/>
              <a:gd name="connsiteX1719" fmla="*/ 226386 w 8023328"/>
              <a:gd name="connsiteY1719" fmla="*/ 927542 h 2380521"/>
              <a:gd name="connsiteX1720" fmla="*/ 154091 w 8023328"/>
              <a:gd name="connsiteY1720" fmla="*/ 927542 h 2380521"/>
              <a:gd name="connsiteX1721" fmla="*/ 167947 w 8023328"/>
              <a:gd name="connsiteY1721" fmla="*/ 939939 h 2380521"/>
              <a:gd name="connsiteX1722" fmla="*/ 154091 w 8023328"/>
              <a:gd name="connsiteY1722" fmla="*/ 953796 h 2380521"/>
              <a:gd name="connsiteX1723" fmla="*/ 141693 w 8023328"/>
              <a:gd name="connsiteY1723" fmla="*/ 939939 h 2380521"/>
              <a:gd name="connsiteX1724" fmla="*/ 154091 w 8023328"/>
              <a:gd name="connsiteY1724" fmla="*/ 927542 h 2380521"/>
              <a:gd name="connsiteX1725" fmla="*/ 83261 w 8023328"/>
              <a:gd name="connsiteY1725" fmla="*/ 927542 h 2380521"/>
              <a:gd name="connsiteX1726" fmla="*/ 97117 w 8023328"/>
              <a:gd name="connsiteY1726" fmla="*/ 939939 h 2380521"/>
              <a:gd name="connsiteX1727" fmla="*/ 83261 w 8023328"/>
              <a:gd name="connsiteY1727" fmla="*/ 953796 h 2380521"/>
              <a:gd name="connsiteX1728" fmla="*/ 70864 w 8023328"/>
              <a:gd name="connsiteY1728" fmla="*/ 939939 h 2380521"/>
              <a:gd name="connsiteX1729" fmla="*/ 83261 w 8023328"/>
              <a:gd name="connsiteY1729" fmla="*/ 927542 h 2380521"/>
              <a:gd name="connsiteX1730" fmla="*/ 12025 w 8023328"/>
              <a:gd name="connsiteY1730" fmla="*/ 927542 h 2380521"/>
              <a:gd name="connsiteX1731" fmla="*/ 26266 w 8023328"/>
              <a:gd name="connsiteY1731" fmla="*/ 939939 h 2380521"/>
              <a:gd name="connsiteX1732" fmla="*/ 12025 w 8023328"/>
              <a:gd name="connsiteY1732" fmla="*/ 953796 h 2380521"/>
              <a:gd name="connsiteX1733" fmla="*/ 33 w 8023328"/>
              <a:gd name="connsiteY1733" fmla="*/ 939939 h 2380521"/>
              <a:gd name="connsiteX1734" fmla="*/ 12025 w 8023328"/>
              <a:gd name="connsiteY1734" fmla="*/ 927542 h 2380521"/>
              <a:gd name="connsiteX1735" fmla="*/ 6581764 w 8023328"/>
              <a:gd name="connsiteY1735" fmla="*/ 924168 h 2380521"/>
              <a:gd name="connsiteX1736" fmla="*/ 6596552 w 8023328"/>
              <a:gd name="connsiteY1736" fmla="*/ 936565 h 2380521"/>
              <a:gd name="connsiteX1737" fmla="*/ 6581764 w 8023328"/>
              <a:gd name="connsiteY1737" fmla="*/ 950422 h 2380521"/>
              <a:gd name="connsiteX1738" fmla="*/ 6566976 w 8023328"/>
              <a:gd name="connsiteY1738" fmla="*/ 936565 h 2380521"/>
              <a:gd name="connsiteX1739" fmla="*/ 6581764 w 8023328"/>
              <a:gd name="connsiteY1739" fmla="*/ 924168 h 2380521"/>
              <a:gd name="connsiteX1740" fmla="*/ 6510933 w 8023328"/>
              <a:gd name="connsiteY1740" fmla="*/ 924168 h 2380521"/>
              <a:gd name="connsiteX1741" fmla="*/ 6525722 w 8023328"/>
              <a:gd name="connsiteY1741" fmla="*/ 936565 h 2380521"/>
              <a:gd name="connsiteX1742" fmla="*/ 6510933 w 8023328"/>
              <a:gd name="connsiteY1742" fmla="*/ 950422 h 2380521"/>
              <a:gd name="connsiteX1743" fmla="*/ 6496144 w 8023328"/>
              <a:gd name="connsiteY1743" fmla="*/ 936565 h 2380521"/>
              <a:gd name="connsiteX1744" fmla="*/ 6510933 w 8023328"/>
              <a:gd name="connsiteY1744" fmla="*/ 924168 h 2380521"/>
              <a:gd name="connsiteX1745" fmla="*/ 6440492 w 8023328"/>
              <a:gd name="connsiteY1745" fmla="*/ 924168 h 2380521"/>
              <a:gd name="connsiteX1746" fmla="*/ 6454911 w 8023328"/>
              <a:gd name="connsiteY1746" fmla="*/ 936565 h 2380521"/>
              <a:gd name="connsiteX1747" fmla="*/ 6440492 w 8023328"/>
              <a:gd name="connsiteY1747" fmla="*/ 950422 h 2380521"/>
              <a:gd name="connsiteX1748" fmla="*/ 6425315 w 8023328"/>
              <a:gd name="connsiteY1748" fmla="*/ 936565 h 2380521"/>
              <a:gd name="connsiteX1749" fmla="*/ 6440492 w 8023328"/>
              <a:gd name="connsiteY1749" fmla="*/ 924168 h 2380521"/>
              <a:gd name="connsiteX1750" fmla="*/ 6368340 w 8023328"/>
              <a:gd name="connsiteY1750" fmla="*/ 924168 h 2380521"/>
              <a:gd name="connsiteX1751" fmla="*/ 6380737 w 8023328"/>
              <a:gd name="connsiteY1751" fmla="*/ 936565 h 2380521"/>
              <a:gd name="connsiteX1752" fmla="*/ 6368340 w 8023328"/>
              <a:gd name="connsiteY1752" fmla="*/ 950422 h 2380521"/>
              <a:gd name="connsiteX1753" fmla="*/ 6354484 w 8023328"/>
              <a:gd name="connsiteY1753" fmla="*/ 936565 h 2380521"/>
              <a:gd name="connsiteX1754" fmla="*/ 6368340 w 8023328"/>
              <a:gd name="connsiteY1754" fmla="*/ 924168 h 2380521"/>
              <a:gd name="connsiteX1755" fmla="*/ 6297511 w 8023328"/>
              <a:gd name="connsiteY1755" fmla="*/ 924168 h 2380521"/>
              <a:gd name="connsiteX1756" fmla="*/ 6309908 w 8023328"/>
              <a:gd name="connsiteY1756" fmla="*/ 936565 h 2380521"/>
              <a:gd name="connsiteX1757" fmla="*/ 6297511 w 8023328"/>
              <a:gd name="connsiteY1757" fmla="*/ 950422 h 2380521"/>
              <a:gd name="connsiteX1758" fmla="*/ 6283655 w 8023328"/>
              <a:gd name="connsiteY1758" fmla="*/ 936565 h 2380521"/>
              <a:gd name="connsiteX1759" fmla="*/ 6297511 w 8023328"/>
              <a:gd name="connsiteY1759" fmla="*/ 924168 h 2380521"/>
              <a:gd name="connsiteX1760" fmla="*/ 6226679 w 8023328"/>
              <a:gd name="connsiteY1760" fmla="*/ 924168 h 2380521"/>
              <a:gd name="connsiteX1761" fmla="*/ 6239076 w 8023328"/>
              <a:gd name="connsiteY1761" fmla="*/ 936565 h 2380521"/>
              <a:gd name="connsiteX1762" fmla="*/ 6226679 w 8023328"/>
              <a:gd name="connsiteY1762" fmla="*/ 950422 h 2380521"/>
              <a:gd name="connsiteX1763" fmla="*/ 6212823 w 8023328"/>
              <a:gd name="connsiteY1763" fmla="*/ 936565 h 2380521"/>
              <a:gd name="connsiteX1764" fmla="*/ 6226679 w 8023328"/>
              <a:gd name="connsiteY1764" fmla="*/ 924168 h 2380521"/>
              <a:gd name="connsiteX1765" fmla="*/ 6154391 w 8023328"/>
              <a:gd name="connsiteY1765" fmla="*/ 924168 h 2380521"/>
              <a:gd name="connsiteX1766" fmla="*/ 6168247 w 8023328"/>
              <a:gd name="connsiteY1766" fmla="*/ 936565 h 2380521"/>
              <a:gd name="connsiteX1767" fmla="*/ 6154391 w 8023328"/>
              <a:gd name="connsiteY1767" fmla="*/ 950422 h 2380521"/>
              <a:gd name="connsiteX1768" fmla="*/ 6141994 w 8023328"/>
              <a:gd name="connsiteY1768" fmla="*/ 936565 h 2380521"/>
              <a:gd name="connsiteX1769" fmla="*/ 6154391 w 8023328"/>
              <a:gd name="connsiteY1769" fmla="*/ 924168 h 2380521"/>
              <a:gd name="connsiteX1770" fmla="*/ 6083559 w 8023328"/>
              <a:gd name="connsiteY1770" fmla="*/ 924168 h 2380521"/>
              <a:gd name="connsiteX1771" fmla="*/ 6097415 w 8023328"/>
              <a:gd name="connsiteY1771" fmla="*/ 936565 h 2380521"/>
              <a:gd name="connsiteX1772" fmla="*/ 6083559 w 8023328"/>
              <a:gd name="connsiteY1772" fmla="*/ 950422 h 2380521"/>
              <a:gd name="connsiteX1773" fmla="*/ 6071162 w 8023328"/>
              <a:gd name="connsiteY1773" fmla="*/ 936565 h 2380521"/>
              <a:gd name="connsiteX1774" fmla="*/ 6083559 w 8023328"/>
              <a:gd name="connsiteY1774" fmla="*/ 924168 h 2380521"/>
              <a:gd name="connsiteX1775" fmla="*/ 6011748 w 8023328"/>
              <a:gd name="connsiteY1775" fmla="*/ 924168 h 2380521"/>
              <a:gd name="connsiteX1776" fmla="*/ 6026537 w 8023328"/>
              <a:gd name="connsiteY1776" fmla="*/ 936565 h 2380521"/>
              <a:gd name="connsiteX1777" fmla="*/ 6011748 w 8023328"/>
              <a:gd name="connsiteY1777" fmla="*/ 950422 h 2380521"/>
              <a:gd name="connsiteX1778" fmla="*/ 5996959 w 8023328"/>
              <a:gd name="connsiteY1778" fmla="*/ 936565 h 2380521"/>
              <a:gd name="connsiteX1779" fmla="*/ 6011748 w 8023328"/>
              <a:gd name="connsiteY1779" fmla="*/ 924168 h 2380521"/>
              <a:gd name="connsiteX1780" fmla="*/ 5940548 w 8023328"/>
              <a:gd name="connsiteY1780" fmla="*/ 924168 h 2380521"/>
              <a:gd name="connsiteX1781" fmla="*/ 5955726 w 8023328"/>
              <a:gd name="connsiteY1781" fmla="*/ 936565 h 2380521"/>
              <a:gd name="connsiteX1782" fmla="*/ 5940548 w 8023328"/>
              <a:gd name="connsiteY1782" fmla="*/ 950422 h 2380521"/>
              <a:gd name="connsiteX1783" fmla="*/ 5926130 w 8023328"/>
              <a:gd name="connsiteY1783" fmla="*/ 936565 h 2380521"/>
              <a:gd name="connsiteX1784" fmla="*/ 5940548 w 8023328"/>
              <a:gd name="connsiteY1784" fmla="*/ 924168 h 2380521"/>
              <a:gd name="connsiteX1785" fmla="*/ 5870088 w 8023328"/>
              <a:gd name="connsiteY1785" fmla="*/ 924168 h 2380521"/>
              <a:gd name="connsiteX1786" fmla="*/ 5884877 w 8023328"/>
              <a:gd name="connsiteY1786" fmla="*/ 936565 h 2380521"/>
              <a:gd name="connsiteX1787" fmla="*/ 5870088 w 8023328"/>
              <a:gd name="connsiteY1787" fmla="*/ 950422 h 2380521"/>
              <a:gd name="connsiteX1788" fmla="*/ 5855299 w 8023328"/>
              <a:gd name="connsiteY1788" fmla="*/ 936565 h 2380521"/>
              <a:gd name="connsiteX1789" fmla="*/ 5870088 w 8023328"/>
              <a:gd name="connsiteY1789" fmla="*/ 924168 h 2380521"/>
              <a:gd name="connsiteX1790" fmla="*/ 5798325 w 8023328"/>
              <a:gd name="connsiteY1790" fmla="*/ 924168 h 2380521"/>
              <a:gd name="connsiteX1791" fmla="*/ 5810722 w 8023328"/>
              <a:gd name="connsiteY1791" fmla="*/ 936565 h 2380521"/>
              <a:gd name="connsiteX1792" fmla="*/ 5798325 w 8023328"/>
              <a:gd name="connsiteY1792" fmla="*/ 950422 h 2380521"/>
              <a:gd name="connsiteX1793" fmla="*/ 5784469 w 8023328"/>
              <a:gd name="connsiteY1793" fmla="*/ 936565 h 2380521"/>
              <a:gd name="connsiteX1794" fmla="*/ 5798325 w 8023328"/>
              <a:gd name="connsiteY1794" fmla="*/ 924168 h 2380521"/>
              <a:gd name="connsiteX1795" fmla="*/ 5724122 w 8023328"/>
              <a:gd name="connsiteY1795" fmla="*/ 924168 h 2380521"/>
              <a:gd name="connsiteX1796" fmla="*/ 5736519 w 8023328"/>
              <a:gd name="connsiteY1796" fmla="*/ 936565 h 2380521"/>
              <a:gd name="connsiteX1797" fmla="*/ 5724122 w 8023328"/>
              <a:gd name="connsiteY1797" fmla="*/ 950422 h 2380521"/>
              <a:gd name="connsiteX1798" fmla="*/ 5710266 w 8023328"/>
              <a:gd name="connsiteY1798" fmla="*/ 936565 h 2380521"/>
              <a:gd name="connsiteX1799" fmla="*/ 5724122 w 8023328"/>
              <a:gd name="connsiteY1799" fmla="*/ 924168 h 2380521"/>
              <a:gd name="connsiteX1800" fmla="*/ 5653291 w 8023328"/>
              <a:gd name="connsiteY1800" fmla="*/ 924168 h 2380521"/>
              <a:gd name="connsiteX1801" fmla="*/ 5665688 w 8023328"/>
              <a:gd name="connsiteY1801" fmla="*/ 936565 h 2380521"/>
              <a:gd name="connsiteX1802" fmla="*/ 5653291 w 8023328"/>
              <a:gd name="connsiteY1802" fmla="*/ 950422 h 2380521"/>
              <a:gd name="connsiteX1803" fmla="*/ 5639435 w 8023328"/>
              <a:gd name="connsiteY1803" fmla="*/ 936565 h 2380521"/>
              <a:gd name="connsiteX1804" fmla="*/ 5653291 w 8023328"/>
              <a:gd name="connsiteY1804" fmla="*/ 924168 h 2380521"/>
              <a:gd name="connsiteX1805" fmla="*/ 5581002 w 8023328"/>
              <a:gd name="connsiteY1805" fmla="*/ 924168 h 2380521"/>
              <a:gd name="connsiteX1806" fmla="*/ 5594858 w 8023328"/>
              <a:gd name="connsiteY1806" fmla="*/ 936565 h 2380521"/>
              <a:gd name="connsiteX1807" fmla="*/ 5581002 w 8023328"/>
              <a:gd name="connsiteY1807" fmla="*/ 950422 h 2380521"/>
              <a:gd name="connsiteX1808" fmla="*/ 5568605 w 8023328"/>
              <a:gd name="connsiteY1808" fmla="*/ 936565 h 2380521"/>
              <a:gd name="connsiteX1809" fmla="*/ 5581002 w 8023328"/>
              <a:gd name="connsiteY1809" fmla="*/ 924168 h 2380521"/>
              <a:gd name="connsiteX1810" fmla="*/ 5510171 w 8023328"/>
              <a:gd name="connsiteY1810" fmla="*/ 924168 h 2380521"/>
              <a:gd name="connsiteX1811" fmla="*/ 5524027 w 8023328"/>
              <a:gd name="connsiteY1811" fmla="*/ 936565 h 2380521"/>
              <a:gd name="connsiteX1812" fmla="*/ 5510171 w 8023328"/>
              <a:gd name="connsiteY1812" fmla="*/ 950422 h 2380521"/>
              <a:gd name="connsiteX1813" fmla="*/ 5497774 w 8023328"/>
              <a:gd name="connsiteY1813" fmla="*/ 936565 h 2380521"/>
              <a:gd name="connsiteX1814" fmla="*/ 5510171 w 8023328"/>
              <a:gd name="connsiteY1814" fmla="*/ 924168 h 2380521"/>
              <a:gd name="connsiteX1815" fmla="*/ 5438937 w 8023328"/>
              <a:gd name="connsiteY1815" fmla="*/ 924168 h 2380521"/>
              <a:gd name="connsiteX1816" fmla="*/ 5453178 w 8023328"/>
              <a:gd name="connsiteY1816" fmla="*/ 936565 h 2380521"/>
              <a:gd name="connsiteX1817" fmla="*/ 5438937 w 8023328"/>
              <a:gd name="connsiteY1817" fmla="*/ 950422 h 2380521"/>
              <a:gd name="connsiteX1818" fmla="*/ 5426945 w 8023328"/>
              <a:gd name="connsiteY1818" fmla="*/ 936565 h 2380521"/>
              <a:gd name="connsiteX1819" fmla="*/ 5438937 w 8023328"/>
              <a:gd name="connsiteY1819" fmla="*/ 924168 h 2380521"/>
              <a:gd name="connsiteX1820" fmla="*/ 5367530 w 8023328"/>
              <a:gd name="connsiteY1820" fmla="*/ 924168 h 2380521"/>
              <a:gd name="connsiteX1821" fmla="*/ 5382318 w 8023328"/>
              <a:gd name="connsiteY1821" fmla="*/ 936565 h 2380521"/>
              <a:gd name="connsiteX1822" fmla="*/ 5367530 w 8023328"/>
              <a:gd name="connsiteY1822" fmla="*/ 950422 h 2380521"/>
              <a:gd name="connsiteX1823" fmla="*/ 5352742 w 8023328"/>
              <a:gd name="connsiteY1823" fmla="*/ 936565 h 2380521"/>
              <a:gd name="connsiteX1824" fmla="*/ 5367530 w 8023328"/>
              <a:gd name="connsiteY1824" fmla="*/ 924168 h 2380521"/>
              <a:gd name="connsiteX1825" fmla="*/ 5296699 w 8023328"/>
              <a:gd name="connsiteY1825" fmla="*/ 924168 h 2380521"/>
              <a:gd name="connsiteX1826" fmla="*/ 5311488 w 8023328"/>
              <a:gd name="connsiteY1826" fmla="*/ 936565 h 2380521"/>
              <a:gd name="connsiteX1827" fmla="*/ 5296699 w 8023328"/>
              <a:gd name="connsiteY1827" fmla="*/ 950422 h 2380521"/>
              <a:gd name="connsiteX1828" fmla="*/ 5281910 w 8023328"/>
              <a:gd name="connsiteY1828" fmla="*/ 936565 h 2380521"/>
              <a:gd name="connsiteX1829" fmla="*/ 5296699 w 8023328"/>
              <a:gd name="connsiteY1829" fmla="*/ 924168 h 2380521"/>
              <a:gd name="connsiteX1830" fmla="*/ 5225869 w 8023328"/>
              <a:gd name="connsiteY1830" fmla="*/ 924168 h 2380521"/>
              <a:gd name="connsiteX1831" fmla="*/ 5240657 w 8023328"/>
              <a:gd name="connsiteY1831" fmla="*/ 936565 h 2380521"/>
              <a:gd name="connsiteX1832" fmla="*/ 5225869 w 8023328"/>
              <a:gd name="connsiteY1832" fmla="*/ 950422 h 2380521"/>
              <a:gd name="connsiteX1833" fmla="*/ 5211081 w 8023328"/>
              <a:gd name="connsiteY1833" fmla="*/ 936565 h 2380521"/>
              <a:gd name="connsiteX1834" fmla="*/ 5225869 w 8023328"/>
              <a:gd name="connsiteY1834" fmla="*/ 924168 h 2380521"/>
              <a:gd name="connsiteX1835" fmla="*/ 5154105 w 8023328"/>
              <a:gd name="connsiteY1835" fmla="*/ 924168 h 2380521"/>
              <a:gd name="connsiteX1836" fmla="*/ 5166502 w 8023328"/>
              <a:gd name="connsiteY1836" fmla="*/ 936565 h 2380521"/>
              <a:gd name="connsiteX1837" fmla="*/ 5154105 w 8023328"/>
              <a:gd name="connsiteY1837" fmla="*/ 950422 h 2380521"/>
              <a:gd name="connsiteX1838" fmla="*/ 5140249 w 8023328"/>
              <a:gd name="connsiteY1838" fmla="*/ 936565 h 2380521"/>
              <a:gd name="connsiteX1839" fmla="*/ 5154105 w 8023328"/>
              <a:gd name="connsiteY1839" fmla="*/ 924168 h 2380521"/>
              <a:gd name="connsiteX1840" fmla="*/ 5083276 w 8023328"/>
              <a:gd name="connsiteY1840" fmla="*/ 924168 h 2380521"/>
              <a:gd name="connsiteX1841" fmla="*/ 5095673 w 8023328"/>
              <a:gd name="connsiteY1841" fmla="*/ 936565 h 2380521"/>
              <a:gd name="connsiteX1842" fmla="*/ 5083276 w 8023328"/>
              <a:gd name="connsiteY1842" fmla="*/ 950422 h 2380521"/>
              <a:gd name="connsiteX1843" fmla="*/ 5069420 w 8023328"/>
              <a:gd name="connsiteY1843" fmla="*/ 936565 h 2380521"/>
              <a:gd name="connsiteX1844" fmla="*/ 5083276 w 8023328"/>
              <a:gd name="connsiteY1844" fmla="*/ 924168 h 2380521"/>
              <a:gd name="connsiteX1845" fmla="*/ 5012445 w 8023328"/>
              <a:gd name="connsiteY1845" fmla="*/ 924168 h 2380521"/>
              <a:gd name="connsiteX1846" fmla="*/ 5024842 w 8023328"/>
              <a:gd name="connsiteY1846" fmla="*/ 936565 h 2380521"/>
              <a:gd name="connsiteX1847" fmla="*/ 5012445 w 8023328"/>
              <a:gd name="connsiteY1847" fmla="*/ 950422 h 2380521"/>
              <a:gd name="connsiteX1848" fmla="*/ 4998589 w 8023328"/>
              <a:gd name="connsiteY1848" fmla="*/ 938024 h 2380521"/>
              <a:gd name="connsiteX1849" fmla="*/ 5012445 w 8023328"/>
              <a:gd name="connsiteY1849" fmla="*/ 924168 h 2380521"/>
              <a:gd name="connsiteX1850" fmla="*/ 4940157 w 8023328"/>
              <a:gd name="connsiteY1850" fmla="*/ 924168 h 2380521"/>
              <a:gd name="connsiteX1851" fmla="*/ 4954013 w 8023328"/>
              <a:gd name="connsiteY1851" fmla="*/ 938024 h 2380521"/>
              <a:gd name="connsiteX1852" fmla="*/ 4940157 w 8023328"/>
              <a:gd name="connsiteY1852" fmla="*/ 950422 h 2380521"/>
              <a:gd name="connsiteX1853" fmla="*/ 4927760 w 8023328"/>
              <a:gd name="connsiteY1853" fmla="*/ 938024 h 2380521"/>
              <a:gd name="connsiteX1854" fmla="*/ 4940157 w 8023328"/>
              <a:gd name="connsiteY1854" fmla="*/ 924168 h 2380521"/>
              <a:gd name="connsiteX1855" fmla="*/ 4865953 w 8023328"/>
              <a:gd name="connsiteY1855" fmla="*/ 924168 h 2380521"/>
              <a:gd name="connsiteX1856" fmla="*/ 4879809 w 8023328"/>
              <a:gd name="connsiteY1856" fmla="*/ 938024 h 2380521"/>
              <a:gd name="connsiteX1857" fmla="*/ 4865953 w 8023328"/>
              <a:gd name="connsiteY1857" fmla="*/ 950422 h 2380521"/>
              <a:gd name="connsiteX1858" fmla="*/ 4853556 w 8023328"/>
              <a:gd name="connsiteY1858" fmla="*/ 938024 h 2380521"/>
              <a:gd name="connsiteX1859" fmla="*/ 4865953 w 8023328"/>
              <a:gd name="connsiteY1859" fmla="*/ 924168 h 2380521"/>
              <a:gd name="connsiteX1860" fmla="*/ 4797514 w 8023328"/>
              <a:gd name="connsiteY1860" fmla="*/ 924168 h 2380521"/>
              <a:gd name="connsiteX1861" fmla="*/ 4812303 w 8023328"/>
              <a:gd name="connsiteY1861" fmla="*/ 938024 h 2380521"/>
              <a:gd name="connsiteX1862" fmla="*/ 4797514 w 8023328"/>
              <a:gd name="connsiteY1862" fmla="*/ 950422 h 2380521"/>
              <a:gd name="connsiteX1863" fmla="*/ 4782725 w 8023328"/>
              <a:gd name="connsiteY1863" fmla="*/ 938024 h 2380521"/>
              <a:gd name="connsiteX1864" fmla="*/ 4797514 w 8023328"/>
              <a:gd name="connsiteY1864" fmla="*/ 924168 h 2380521"/>
              <a:gd name="connsiteX1865" fmla="*/ 4726684 w 8023328"/>
              <a:gd name="connsiteY1865" fmla="*/ 924168 h 2380521"/>
              <a:gd name="connsiteX1866" fmla="*/ 4741472 w 8023328"/>
              <a:gd name="connsiteY1866" fmla="*/ 938024 h 2380521"/>
              <a:gd name="connsiteX1867" fmla="*/ 4726684 w 8023328"/>
              <a:gd name="connsiteY1867" fmla="*/ 950422 h 2380521"/>
              <a:gd name="connsiteX1868" fmla="*/ 4711896 w 8023328"/>
              <a:gd name="connsiteY1868" fmla="*/ 938024 h 2380521"/>
              <a:gd name="connsiteX1869" fmla="*/ 4726684 w 8023328"/>
              <a:gd name="connsiteY1869" fmla="*/ 924168 h 2380521"/>
              <a:gd name="connsiteX1870" fmla="*/ 4655853 w 8023328"/>
              <a:gd name="connsiteY1870" fmla="*/ 924168 h 2380521"/>
              <a:gd name="connsiteX1871" fmla="*/ 4670642 w 8023328"/>
              <a:gd name="connsiteY1871" fmla="*/ 938024 h 2380521"/>
              <a:gd name="connsiteX1872" fmla="*/ 4655853 w 8023328"/>
              <a:gd name="connsiteY1872" fmla="*/ 950422 h 2380521"/>
              <a:gd name="connsiteX1873" fmla="*/ 4641064 w 8023328"/>
              <a:gd name="connsiteY1873" fmla="*/ 938024 h 2380521"/>
              <a:gd name="connsiteX1874" fmla="*/ 4655853 w 8023328"/>
              <a:gd name="connsiteY1874" fmla="*/ 924168 h 2380521"/>
              <a:gd name="connsiteX1875" fmla="*/ 4584091 w 8023328"/>
              <a:gd name="connsiteY1875" fmla="*/ 924168 h 2380521"/>
              <a:gd name="connsiteX1876" fmla="*/ 4596488 w 8023328"/>
              <a:gd name="connsiteY1876" fmla="*/ 938024 h 2380521"/>
              <a:gd name="connsiteX1877" fmla="*/ 4584091 w 8023328"/>
              <a:gd name="connsiteY1877" fmla="*/ 950422 h 2380521"/>
              <a:gd name="connsiteX1878" fmla="*/ 4570235 w 8023328"/>
              <a:gd name="connsiteY1878" fmla="*/ 938024 h 2380521"/>
              <a:gd name="connsiteX1879" fmla="*/ 4584091 w 8023328"/>
              <a:gd name="connsiteY1879" fmla="*/ 924168 h 2380521"/>
              <a:gd name="connsiteX1880" fmla="*/ 4513260 w 8023328"/>
              <a:gd name="connsiteY1880" fmla="*/ 924168 h 2380521"/>
              <a:gd name="connsiteX1881" fmla="*/ 4525657 w 8023328"/>
              <a:gd name="connsiteY1881" fmla="*/ 938024 h 2380521"/>
              <a:gd name="connsiteX1882" fmla="*/ 4513260 w 8023328"/>
              <a:gd name="connsiteY1882" fmla="*/ 950422 h 2380521"/>
              <a:gd name="connsiteX1883" fmla="*/ 4499404 w 8023328"/>
              <a:gd name="connsiteY1883" fmla="*/ 938024 h 2380521"/>
              <a:gd name="connsiteX1884" fmla="*/ 4513260 w 8023328"/>
              <a:gd name="connsiteY1884" fmla="*/ 924168 h 2380521"/>
              <a:gd name="connsiteX1885" fmla="*/ 4439056 w 8023328"/>
              <a:gd name="connsiteY1885" fmla="*/ 924168 h 2380521"/>
              <a:gd name="connsiteX1886" fmla="*/ 4451453 w 8023328"/>
              <a:gd name="connsiteY1886" fmla="*/ 938024 h 2380521"/>
              <a:gd name="connsiteX1887" fmla="*/ 4439056 w 8023328"/>
              <a:gd name="connsiteY1887" fmla="*/ 950422 h 2380521"/>
              <a:gd name="connsiteX1888" fmla="*/ 4425200 w 8023328"/>
              <a:gd name="connsiteY1888" fmla="*/ 938024 h 2380521"/>
              <a:gd name="connsiteX1889" fmla="*/ 4439056 w 8023328"/>
              <a:gd name="connsiteY1889" fmla="*/ 924168 h 2380521"/>
              <a:gd name="connsiteX1890" fmla="*/ 4366768 w 8023328"/>
              <a:gd name="connsiteY1890" fmla="*/ 924168 h 2380521"/>
              <a:gd name="connsiteX1891" fmla="*/ 4380624 w 8023328"/>
              <a:gd name="connsiteY1891" fmla="*/ 938024 h 2380521"/>
              <a:gd name="connsiteX1892" fmla="*/ 4366768 w 8023328"/>
              <a:gd name="connsiteY1892" fmla="*/ 950422 h 2380521"/>
              <a:gd name="connsiteX1893" fmla="*/ 4354371 w 8023328"/>
              <a:gd name="connsiteY1893" fmla="*/ 938024 h 2380521"/>
              <a:gd name="connsiteX1894" fmla="*/ 4366768 w 8023328"/>
              <a:gd name="connsiteY1894" fmla="*/ 924168 h 2380521"/>
              <a:gd name="connsiteX1895" fmla="*/ 4295937 w 8023328"/>
              <a:gd name="connsiteY1895" fmla="*/ 924168 h 2380521"/>
              <a:gd name="connsiteX1896" fmla="*/ 4309793 w 8023328"/>
              <a:gd name="connsiteY1896" fmla="*/ 938024 h 2380521"/>
              <a:gd name="connsiteX1897" fmla="*/ 4295937 w 8023328"/>
              <a:gd name="connsiteY1897" fmla="*/ 950422 h 2380521"/>
              <a:gd name="connsiteX1898" fmla="*/ 4283540 w 8023328"/>
              <a:gd name="connsiteY1898" fmla="*/ 938024 h 2380521"/>
              <a:gd name="connsiteX1899" fmla="*/ 4295937 w 8023328"/>
              <a:gd name="connsiteY1899" fmla="*/ 924168 h 2380521"/>
              <a:gd name="connsiteX1900" fmla="*/ 4225107 w 8023328"/>
              <a:gd name="connsiteY1900" fmla="*/ 924168 h 2380521"/>
              <a:gd name="connsiteX1901" fmla="*/ 4238963 w 8023328"/>
              <a:gd name="connsiteY1901" fmla="*/ 938024 h 2380521"/>
              <a:gd name="connsiteX1902" fmla="*/ 4225107 w 8023328"/>
              <a:gd name="connsiteY1902" fmla="*/ 950422 h 2380521"/>
              <a:gd name="connsiteX1903" fmla="*/ 4212710 w 8023328"/>
              <a:gd name="connsiteY1903" fmla="*/ 938024 h 2380521"/>
              <a:gd name="connsiteX1904" fmla="*/ 4225107 w 8023328"/>
              <a:gd name="connsiteY1904" fmla="*/ 924168 h 2380521"/>
              <a:gd name="connsiteX1905" fmla="*/ 4153295 w 8023328"/>
              <a:gd name="connsiteY1905" fmla="*/ 924168 h 2380521"/>
              <a:gd name="connsiteX1906" fmla="*/ 4168083 w 8023328"/>
              <a:gd name="connsiteY1906" fmla="*/ 938024 h 2380521"/>
              <a:gd name="connsiteX1907" fmla="*/ 4153295 w 8023328"/>
              <a:gd name="connsiteY1907" fmla="*/ 950422 h 2380521"/>
              <a:gd name="connsiteX1908" fmla="*/ 4138507 w 8023328"/>
              <a:gd name="connsiteY1908" fmla="*/ 938024 h 2380521"/>
              <a:gd name="connsiteX1909" fmla="*/ 4153295 w 8023328"/>
              <a:gd name="connsiteY1909" fmla="*/ 924168 h 2380521"/>
              <a:gd name="connsiteX1910" fmla="*/ 4082465 w 8023328"/>
              <a:gd name="connsiteY1910" fmla="*/ 924168 h 2380521"/>
              <a:gd name="connsiteX1911" fmla="*/ 4097254 w 8023328"/>
              <a:gd name="connsiteY1911" fmla="*/ 938024 h 2380521"/>
              <a:gd name="connsiteX1912" fmla="*/ 4082465 w 8023328"/>
              <a:gd name="connsiteY1912" fmla="*/ 950422 h 2380521"/>
              <a:gd name="connsiteX1913" fmla="*/ 4067676 w 8023328"/>
              <a:gd name="connsiteY1913" fmla="*/ 938024 h 2380521"/>
              <a:gd name="connsiteX1914" fmla="*/ 4082465 w 8023328"/>
              <a:gd name="connsiteY1914" fmla="*/ 924168 h 2380521"/>
              <a:gd name="connsiteX1915" fmla="*/ 4011635 w 8023328"/>
              <a:gd name="connsiteY1915" fmla="*/ 924168 h 2380521"/>
              <a:gd name="connsiteX1916" fmla="*/ 4026423 w 8023328"/>
              <a:gd name="connsiteY1916" fmla="*/ 938024 h 2380521"/>
              <a:gd name="connsiteX1917" fmla="*/ 4011635 w 8023328"/>
              <a:gd name="connsiteY1917" fmla="*/ 950422 h 2380521"/>
              <a:gd name="connsiteX1918" fmla="*/ 3996847 w 8023328"/>
              <a:gd name="connsiteY1918" fmla="*/ 938024 h 2380521"/>
              <a:gd name="connsiteX1919" fmla="*/ 4011635 w 8023328"/>
              <a:gd name="connsiteY1919" fmla="*/ 924168 h 2380521"/>
              <a:gd name="connsiteX1920" fmla="*/ 3939871 w 8023328"/>
              <a:gd name="connsiteY1920" fmla="*/ 924168 h 2380521"/>
              <a:gd name="connsiteX1921" fmla="*/ 3952268 w 8023328"/>
              <a:gd name="connsiteY1921" fmla="*/ 938024 h 2380521"/>
              <a:gd name="connsiteX1922" fmla="*/ 3939871 w 8023328"/>
              <a:gd name="connsiteY1922" fmla="*/ 950422 h 2380521"/>
              <a:gd name="connsiteX1923" fmla="*/ 3926015 w 8023328"/>
              <a:gd name="connsiteY1923" fmla="*/ 938024 h 2380521"/>
              <a:gd name="connsiteX1924" fmla="*/ 3939871 w 8023328"/>
              <a:gd name="connsiteY1924" fmla="*/ 924168 h 2380521"/>
              <a:gd name="connsiteX1925" fmla="*/ 3869042 w 8023328"/>
              <a:gd name="connsiteY1925" fmla="*/ 924168 h 2380521"/>
              <a:gd name="connsiteX1926" fmla="*/ 3881439 w 8023328"/>
              <a:gd name="connsiteY1926" fmla="*/ 938024 h 2380521"/>
              <a:gd name="connsiteX1927" fmla="*/ 3869042 w 8023328"/>
              <a:gd name="connsiteY1927" fmla="*/ 950422 h 2380521"/>
              <a:gd name="connsiteX1928" fmla="*/ 3855186 w 8023328"/>
              <a:gd name="connsiteY1928" fmla="*/ 938024 h 2380521"/>
              <a:gd name="connsiteX1929" fmla="*/ 3869042 w 8023328"/>
              <a:gd name="connsiteY1929" fmla="*/ 924168 h 2380521"/>
              <a:gd name="connsiteX1930" fmla="*/ 3798211 w 8023328"/>
              <a:gd name="connsiteY1930" fmla="*/ 924168 h 2380521"/>
              <a:gd name="connsiteX1931" fmla="*/ 3810608 w 8023328"/>
              <a:gd name="connsiteY1931" fmla="*/ 938024 h 2380521"/>
              <a:gd name="connsiteX1932" fmla="*/ 3798211 w 8023328"/>
              <a:gd name="connsiteY1932" fmla="*/ 950422 h 2380521"/>
              <a:gd name="connsiteX1933" fmla="*/ 3784355 w 8023328"/>
              <a:gd name="connsiteY1933" fmla="*/ 938024 h 2380521"/>
              <a:gd name="connsiteX1934" fmla="*/ 3798211 w 8023328"/>
              <a:gd name="connsiteY1934" fmla="*/ 924168 h 2380521"/>
              <a:gd name="connsiteX1935" fmla="*/ 3725922 w 8023328"/>
              <a:gd name="connsiteY1935" fmla="*/ 924168 h 2380521"/>
              <a:gd name="connsiteX1936" fmla="*/ 3739778 w 8023328"/>
              <a:gd name="connsiteY1936" fmla="*/ 938024 h 2380521"/>
              <a:gd name="connsiteX1937" fmla="*/ 3725922 w 8023328"/>
              <a:gd name="connsiteY1937" fmla="*/ 950422 h 2380521"/>
              <a:gd name="connsiteX1938" fmla="*/ 3713525 w 8023328"/>
              <a:gd name="connsiteY1938" fmla="*/ 938024 h 2380521"/>
              <a:gd name="connsiteX1939" fmla="*/ 3725922 w 8023328"/>
              <a:gd name="connsiteY1939" fmla="*/ 924168 h 2380521"/>
              <a:gd name="connsiteX1940" fmla="*/ 3655091 w 8023328"/>
              <a:gd name="connsiteY1940" fmla="*/ 924168 h 2380521"/>
              <a:gd name="connsiteX1941" fmla="*/ 3668947 w 8023328"/>
              <a:gd name="connsiteY1941" fmla="*/ 938024 h 2380521"/>
              <a:gd name="connsiteX1942" fmla="*/ 3655091 w 8023328"/>
              <a:gd name="connsiteY1942" fmla="*/ 950422 h 2380521"/>
              <a:gd name="connsiteX1943" fmla="*/ 3642694 w 8023328"/>
              <a:gd name="connsiteY1943" fmla="*/ 938024 h 2380521"/>
              <a:gd name="connsiteX1944" fmla="*/ 3655091 w 8023328"/>
              <a:gd name="connsiteY1944" fmla="*/ 924168 h 2380521"/>
              <a:gd name="connsiteX1945" fmla="*/ 3583280 w 8023328"/>
              <a:gd name="connsiteY1945" fmla="*/ 924168 h 2380521"/>
              <a:gd name="connsiteX1946" fmla="*/ 3598069 w 8023328"/>
              <a:gd name="connsiteY1946" fmla="*/ 938024 h 2380521"/>
              <a:gd name="connsiteX1947" fmla="*/ 3583280 w 8023328"/>
              <a:gd name="connsiteY1947" fmla="*/ 950422 h 2380521"/>
              <a:gd name="connsiteX1948" fmla="*/ 3568491 w 8023328"/>
              <a:gd name="connsiteY1948" fmla="*/ 938024 h 2380521"/>
              <a:gd name="connsiteX1949" fmla="*/ 3583280 w 8023328"/>
              <a:gd name="connsiteY1949" fmla="*/ 924168 h 2380521"/>
              <a:gd name="connsiteX1950" fmla="*/ 941441 w 8023328"/>
              <a:gd name="connsiteY1950" fmla="*/ 856710 h 2380521"/>
              <a:gd name="connsiteX1951" fmla="*/ 953839 w 8023328"/>
              <a:gd name="connsiteY1951" fmla="*/ 869107 h 2380521"/>
              <a:gd name="connsiteX1952" fmla="*/ 941441 w 8023328"/>
              <a:gd name="connsiteY1952" fmla="*/ 882964 h 2380521"/>
              <a:gd name="connsiteX1953" fmla="*/ 927585 w 8023328"/>
              <a:gd name="connsiteY1953" fmla="*/ 869107 h 2380521"/>
              <a:gd name="connsiteX1954" fmla="*/ 941441 w 8023328"/>
              <a:gd name="connsiteY1954" fmla="*/ 856710 h 2380521"/>
              <a:gd name="connsiteX1955" fmla="*/ 870610 w 8023328"/>
              <a:gd name="connsiteY1955" fmla="*/ 856710 h 2380521"/>
              <a:gd name="connsiteX1956" fmla="*/ 883008 w 8023328"/>
              <a:gd name="connsiteY1956" fmla="*/ 869107 h 2380521"/>
              <a:gd name="connsiteX1957" fmla="*/ 870610 w 8023328"/>
              <a:gd name="connsiteY1957" fmla="*/ 882964 h 2380521"/>
              <a:gd name="connsiteX1958" fmla="*/ 856754 w 8023328"/>
              <a:gd name="connsiteY1958" fmla="*/ 869107 h 2380521"/>
              <a:gd name="connsiteX1959" fmla="*/ 870610 w 8023328"/>
              <a:gd name="connsiteY1959" fmla="*/ 856710 h 2380521"/>
              <a:gd name="connsiteX1960" fmla="*/ 799780 w 8023328"/>
              <a:gd name="connsiteY1960" fmla="*/ 856710 h 2380521"/>
              <a:gd name="connsiteX1961" fmla="*/ 812178 w 8023328"/>
              <a:gd name="connsiteY1961" fmla="*/ 869107 h 2380521"/>
              <a:gd name="connsiteX1962" fmla="*/ 799780 w 8023328"/>
              <a:gd name="connsiteY1962" fmla="*/ 882964 h 2380521"/>
              <a:gd name="connsiteX1963" fmla="*/ 785924 w 8023328"/>
              <a:gd name="connsiteY1963" fmla="*/ 869107 h 2380521"/>
              <a:gd name="connsiteX1964" fmla="*/ 799780 w 8023328"/>
              <a:gd name="connsiteY1964" fmla="*/ 856710 h 2380521"/>
              <a:gd name="connsiteX1965" fmla="*/ 724119 w 8023328"/>
              <a:gd name="connsiteY1965" fmla="*/ 856710 h 2380521"/>
              <a:gd name="connsiteX1966" fmla="*/ 737976 w 8023328"/>
              <a:gd name="connsiteY1966" fmla="*/ 869107 h 2380521"/>
              <a:gd name="connsiteX1967" fmla="*/ 724119 w 8023328"/>
              <a:gd name="connsiteY1967" fmla="*/ 882964 h 2380521"/>
              <a:gd name="connsiteX1968" fmla="*/ 711721 w 8023328"/>
              <a:gd name="connsiteY1968" fmla="*/ 869107 h 2380521"/>
              <a:gd name="connsiteX1969" fmla="*/ 724119 w 8023328"/>
              <a:gd name="connsiteY1969" fmla="*/ 856710 h 2380521"/>
              <a:gd name="connsiteX1970" fmla="*/ 653288 w 8023328"/>
              <a:gd name="connsiteY1970" fmla="*/ 856710 h 2380521"/>
              <a:gd name="connsiteX1971" fmla="*/ 667144 w 8023328"/>
              <a:gd name="connsiteY1971" fmla="*/ 869107 h 2380521"/>
              <a:gd name="connsiteX1972" fmla="*/ 653288 w 8023328"/>
              <a:gd name="connsiteY1972" fmla="*/ 882964 h 2380521"/>
              <a:gd name="connsiteX1973" fmla="*/ 640891 w 8023328"/>
              <a:gd name="connsiteY1973" fmla="*/ 869107 h 2380521"/>
              <a:gd name="connsiteX1974" fmla="*/ 653288 w 8023328"/>
              <a:gd name="connsiteY1974" fmla="*/ 856710 h 2380521"/>
              <a:gd name="connsiteX1975" fmla="*/ 584851 w 8023328"/>
              <a:gd name="connsiteY1975" fmla="*/ 856710 h 2380521"/>
              <a:gd name="connsiteX1976" fmla="*/ 599638 w 8023328"/>
              <a:gd name="connsiteY1976" fmla="*/ 869107 h 2380521"/>
              <a:gd name="connsiteX1977" fmla="*/ 584851 w 8023328"/>
              <a:gd name="connsiteY1977" fmla="*/ 882964 h 2380521"/>
              <a:gd name="connsiteX1978" fmla="*/ 570061 w 8023328"/>
              <a:gd name="connsiteY1978" fmla="*/ 869107 h 2380521"/>
              <a:gd name="connsiteX1979" fmla="*/ 584851 w 8023328"/>
              <a:gd name="connsiteY1979" fmla="*/ 856710 h 2380521"/>
              <a:gd name="connsiteX1980" fmla="*/ 513649 w 8023328"/>
              <a:gd name="connsiteY1980" fmla="*/ 856710 h 2380521"/>
              <a:gd name="connsiteX1981" fmla="*/ 528826 w 8023328"/>
              <a:gd name="connsiteY1981" fmla="*/ 869107 h 2380521"/>
              <a:gd name="connsiteX1982" fmla="*/ 513649 w 8023328"/>
              <a:gd name="connsiteY1982" fmla="*/ 882964 h 2380521"/>
              <a:gd name="connsiteX1983" fmla="*/ 499230 w 8023328"/>
              <a:gd name="connsiteY1983" fmla="*/ 869107 h 2380521"/>
              <a:gd name="connsiteX1984" fmla="*/ 513649 w 8023328"/>
              <a:gd name="connsiteY1984" fmla="*/ 856710 h 2380521"/>
              <a:gd name="connsiteX1985" fmla="*/ 439816 w 8023328"/>
              <a:gd name="connsiteY1985" fmla="*/ 856710 h 2380521"/>
              <a:gd name="connsiteX1986" fmla="*/ 454606 w 8023328"/>
              <a:gd name="connsiteY1986" fmla="*/ 869107 h 2380521"/>
              <a:gd name="connsiteX1987" fmla="*/ 439816 w 8023328"/>
              <a:gd name="connsiteY1987" fmla="*/ 882964 h 2380521"/>
              <a:gd name="connsiteX1988" fmla="*/ 425028 w 8023328"/>
              <a:gd name="connsiteY1988" fmla="*/ 869107 h 2380521"/>
              <a:gd name="connsiteX1989" fmla="*/ 439816 w 8023328"/>
              <a:gd name="connsiteY1989" fmla="*/ 856710 h 2380521"/>
              <a:gd name="connsiteX1990" fmla="*/ 368053 w 8023328"/>
              <a:gd name="connsiteY1990" fmla="*/ 856710 h 2380521"/>
              <a:gd name="connsiteX1991" fmla="*/ 380451 w 8023328"/>
              <a:gd name="connsiteY1991" fmla="*/ 869107 h 2380521"/>
              <a:gd name="connsiteX1992" fmla="*/ 368053 w 8023328"/>
              <a:gd name="connsiteY1992" fmla="*/ 882964 h 2380521"/>
              <a:gd name="connsiteX1993" fmla="*/ 354198 w 8023328"/>
              <a:gd name="connsiteY1993" fmla="*/ 869107 h 2380521"/>
              <a:gd name="connsiteX1994" fmla="*/ 368053 w 8023328"/>
              <a:gd name="connsiteY1994" fmla="*/ 856710 h 2380521"/>
              <a:gd name="connsiteX1995" fmla="*/ 297222 w 8023328"/>
              <a:gd name="connsiteY1995" fmla="*/ 856710 h 2380521"/>
              <a:gd name="connsiteX1996" fmla="*/ 309618 w 8023328"/>
              <a:gd name="connsiteY1996" fmla="*/ 869107 h 2380521"/>
              <a:gd name="connsiteX1997" fmla="*/ 297222 w 8023328"/>
              <a:gd name="connsiteY1997" fmla="*/ 882964 h 2380521"/>
              <a:gd name="connsiteX1998" fmla="*/ 283366 w 8023328"/>
              <a:gd name="connsiteY1998" fmla="*/ 869107 h 2380521"/>
              <a:gd name="connsiteX1999" fmla="*/ 297222 w 8023328"/>
              <a:gd name="connsiteY1999" fmla="*/ 856710 h 2380521"/>
              <a:gd name="connsiteX2000" fmla="*/ 226393 w 8023328"/>
              <a:gd name="connsiteY2000" fmla="*/ 856710 h 2380521"/>
              <a:gd name="connsiteX2001" fmla="*/ 238791 w 8023328"/>
              <a:gd name="connsiteY2001" fmla="*/ 869107 h 2380521"/>
              <a:gd name="connsiteX2002" fmla="*/ 226393 w 8023328"/>
              <a:gd name="connsiteY2002" fmla="*/ 882964 h 2380521"/>
              <a:gd name="connsiteX2003" fmla="*/ 212537 w 8023328"/>
              <a:gd name="connsiteY2003" fmla="*/ 869107 h 2380521"/>
              <a:gd name="connsiteX2004" fmla="*/ 226393 w 8023328"/>
              <a:gd name="connsiteY2004" fmla="*/ 856710 h 2380521"/>
              <a:gd name="connsiteX2005" fmla="*/ 154097 w 8023328"/>
              <a:gd name="connsiteY2005" fmla="*/ 856710 h 2380521"/>
              <a:gd name="connsiteX2006" fmla="*/ 167953 w 8023328"/>
              <a:gd name="connsiteY2006" fmla="*/ 869107 h 2380521"/>
              <a:gd name="connsiteX2007" fmla="*/ 154097 w 8023328"/>
              <a:gd name="connsiteY2007" fmla="*/ 882964 h 2380521"/>
              <a:gd name="connsiteX2008" fmla="*/ 141699 w 8023328"/>
              <a:gd name="connsiteY2008" fmla="*/ 869107 h 2380521"/>
              <a:gd name="connsiteX2009" fmla="*/ 154097 w 8023328"/>
              <a:gd name="connsiteY2009" fmla="*/ 856710 h 2380521"/>
              <a:gd name="connsiteX2010" fmla="*/ 83267 w 8023328"/>
              <a:gd name="connsiteY2010" fmla="*/ 856710 h 2380521"/>
              <a:gd name="connsiteX2011" fmla="*/ 97123 w 8023328"/>
              <a:gd name="connsiteY2011" fmla="*/ 869107 h 2380521"/>
              <a:gd name="connsiteX2012" fmla="*/ 83267 w 8023328"/>
              <a:gd name="connsiteY2012" fmla="*/ 882964 h 2380521"/>
              <a:gd name="connsiteX2013" fmla="*/ 70870 w 8023328"/>
              <a:gd name="connsiteY2013" fmla="*/ 869107 h 2380521"/>
              <a:gd name="connsiteX2014" fmla="*/ 83267 w 8023328"/>
              <a:gd name="connsiteY2014" fmla="*/ 856710 h 2380521"/>
              <a:gd name="connsiteX2015" fmla="*/ 12032 w 8023328"/>
              <a:gd name="connsiteY2015" fmla="*/ 856710 h 2380521"/>
              <a:gd name="connsiteX2016" fmla="*/ 26273 w 8023328"/>
              <a:gd name="connsiteY2016" fmla="*/ 869107 h 2380521"/>
              <a:gd name="connsiteX2017" fmla="*/ 12032 w 8023328"/>
              <a:gd name="connsiteY2017" fmla="*/ 882964 h 2380521"/>
              <a:gd name="connsiteX2018" fmla="*/ 39 w 8023328"/>
              <a:gd name="connsiteY2018" fmla="*/ 869107 h 2380521"/>
              <a:gd name="connsiteX2019" fmla="*/ 12032 w 8023328"/>
              <a:gd name="connsiteY2019" fmla="*/ 856710 h 2380521"/>
              <a:gd name="connsiteX2020" fmla="*/ 6368340 w 8023328"/>
              <a:gd name="connsiteY2020" fmla="*/ 853339 h 2380521"/>
              <a:gd name="connsiteX2021" fmla="*/ 6380737 w 8023328"/>
              <a:gd name="connsiteY2021" fmla="*/ 867757 h 2380521"/>
              <a:gd name="connsiteX2022" fmla="*/ 6368340 w 8023328"/>
              <a:gd name="connsiteY2022" fmla="*/ 882935 h 2380521"/>
              <a:gd name="connsiteX2023" fmla="*/ 6354484 w 8023328"/>
              <a:gd name="connsiteY2023" fmla="*/ 867757 h 2380521"/>
              <a:gd name="connsiteX2024" fmla="*/ 6368340 w 8023328"/>
              <a:gd name="connsiteY2024" fmla="*/ 853339 h 2380521"/>
              <a:gd name="connsiteX2025" fmla="*/ 6297511 w 8023328"/>
              <a:gd name="connsiteY2025" fmla="*/ 853339 h 2380521"/>
              <a:gd name="connsiteX2026" fmla="*/ 6309908 w 8023328"/>
              <a:gd name="connsiteY2026" fmla="*/ 867757 h 2380521"/>
              <a:gd name="connsiteX2027" fmla="*/ 6297511 w 8023328"/>
              <a:gd name="connsiteY2027" fmla="*/ 882935 h 2380521"/>
              <a:gd name="connsiteX2028" fmla="*/ 6283655 w 8023328"/>
              <a:gd name="connsiteY2028" fmla="*/ 867757 h 2380521"/>
              <a:gd name="connsiteX2029" fmla="*/ 6297511 w 8023328"/>
              <a:gd name="connsiteY2029" fmla="*/ 853339 h 2380521"/>
              <a:gd name="connsiteX2030" fmla="*/ 6226679 w 8023328"/>
              <a:gd name="connsiteY2030" fmla="*/ 853339 h 2380521"/>
              <a:gd name="connsiteX2031" fmla="*/ 6239076 w 8023328"/>
              <a:gd name="connsiteY2031" fmla="*/ 867757 h 2380521"/>
              <a:gd name="connsiteX2032" fmla="*/ 6226679 w 8023328"/>
              <a:gd name="connsiteY2032" fmla="*/ 882935 h 2380521"/>
              <a:gd name="connsiteX2033" fmla="*/ 6212823 w 8023328"/>
              <a:gd name="connsiteY2033" fmla="*/ 867757 h 2380521"/>
              <a:gd name="connsiteX2034" fmla="*/ 6226679 w 8023328"/>
              <a:gd name="connsiteY2034" fmla="*/ 853339 h 2380521"/>
              <a:gd name="connsiteX2035" fmla="*/ 6154391 w 8023328"/>
              <a:gd name="connsiteY2035" fmla="*/ 853339 h 2380521"/>
              <a:gd name="connsiteX2036" fmla="*/ 6168247 w 8023328"/>
              <a:gd name="connsiteY2036" fmla="*/ 865007 h 2380521"/>
              <a:gd name="connsiteX2037" fmla="*/ 6154391 w 8023328"/>
              <a:gd name="connsiteY2037" fmla="*/ 879593 h 2380521"/>
              <a:gd name="connsiteX2038" fmla="*/ 6141994 w 8023328"/>
              <a:gd name="connsiteY2038" fmla="*/ 865007 h 2380521"/>
              <a:gd name="connsiteX2039" fmla="*/ 6154391 w 8023328"/>
              <a:gd name="connsiteY2039" fmla="*/ 853339 h 2380521"/>
              <a:gd name="connsiteX2040" fmla="*/ 6083559 w 8023328"/>
              <a:gd name="connsiteY2040" fmla="*/ 853339 h 2380521"/>
              <a:gd name="connsiteX2041" fmla="*/ 6097415 w 8023328"/>
              <a:gd name="connsiteY2041" fmla="*/ 865007 h 2380521"/>
              <a:gd name="connsiteX2042" fmla="*/ 6083559 w 8023328"/>
              <a:gd name="connsiteY2042" fmla="*/ 879593 h 2380521"/>
              <a:gd name="connsiteX2043" fmla="*/ 6071162 w 8023328"/>
              <a:gd name="connsiteY2043" fmla="*/ 865007 h 2380521"/>
              <a:gd name="connsiteX2044" fmla="*/ 6083559 w 8023328"/>
              <a:gd name="connsiteY2044" fmla="*/ 853339 h 2380521"/>
              <a:gd name="connsiteX2045" fmla="*/ 6011748 w 8023328"/>
              <a:gd name="connsiteY2045" fmla="*/ 853339 h 2380521"/>
              <a:gd name="connsiteX2046" fmla="*/ 6026537 w 8023328"/>
              <a:gd name="connsiteY2046" fmla="*/ 865007 h 2380521"/>
              <a:gd name="connsiteX2047" fmla="*/ 6011748 w 8023328"/>
              <a:gd name="connsiteY2047" fmla="*/ 879593 h 2380521"/>
              <a:gd name="connsiteX2048" fmla="*/ 5996959 w 8023328"/>
              <a:gd name="connsiteY2048" fmla="*/ 865007 h 2380521"/>
              <a:gd name="connsiteX2049" fmla="*/ 6011748 w 8023328"/>
              <a:gd name="connsiteY2049" fmla="*/ 853339 h 2380521"/>
              <a:gd name="connsiteX2050" fmla="*/ 5940548 w 8023328"/>
              <a:gd name="connsiteY2050" fmla="*/ 853339 h 2380521"/>
              <a:gd name="connsiteX2051" fmla="*/ 5955726 w 8023328"/>
              <a:gd name="connsiteY2051" fmla="*/ 865007 h 2380521"/>
              <a:gd name="connsiteX2052" fmla="*/ 5940548 w 8023328"/>
              <a:gd name="connsiteY2052" fmla="*/ 879593 h 2380521"/>
              <a:gd name="connsiteX2053" fmla="*/ 5926130 w 8023328"/>
              <a:gd name="connsiteY2053" fmla="*/ 865007 h 2380521"/>
              <a:gd name="connsiteX2054" fmla="*/ 5940548 w 8023328"/>
              <a:gd name="connsiteY2054" fmla="*/ 853339 h 2380521"/>
              <a:gd name="connsiteX2055" fmla="*/ 5870088 w 8023328"/>
              <a:gd name="connsiteY2055" fmla="*/ 853339 h 2380521"/>
              <a:gd name="connsiteX2056" fmla="*/ 5884877 w 8023328"/>
              <a:gd name="connsiteY2056" fmla="*/ 865007 h 2380521"/>
              <a:gd name="connsiteX2057" fmla="*/ 5870088 w 8023328"/>
              <a:gd name="connsiteY2057" fmla="*/ 879593 h 2380521"/>
              <a:gd name="connsiteX2058" fmla="*/ 5855299 w 8023328"/>
              <a:gd name="connsiteY2058" fmla="*/ 865007 h 2380521"/>
              <a:gd name="connsiteX2059" fmla="*/ 5870088 w 8023328"/>
              <a:gd name="connsiteY2059" fmla="*/ 853339 h 2380521"/>
              <a:gd name="connsiteX2060" fmla="*/ 5798325 w 8023328"/>
              <a:gd name="connsiteY2060" fmla="*/ 853339 h 2380521"/>
              <a:gd name="connsiteX2061" fmla="*/ 5810722 w 8023328"/>
              <a:gd name="connsiteY2061" fmla="*/ 865007 h 2380521"/>
              <a:gd name="connsiteX2062" fmla="*/ 5798325 w 8023328"/>
              <a:gd name="connsiteY2062" fmla="*/ 879593 h 2380521"/>
              <a:gd name="connsiteX2063" fmla="*/ 5784469 w 8023328"/>
              <a:gd name="connsiteY2063" fmla="*/ 865007 h 2380521"/>
              <a:gd name="connsiteX2064" fmla="*/ 5798325 w 8023328"/>
              <a:gd name="connsiteY2064" fmla="*/ 853339 h 2380521"/>
              <a:gd name="connsiteX2065" fmla="*/ 5724122 w 8023328"/>
              <a:gd name="connsiteY2065" fmla="*/ 853339 h 2380521"/>
              <a:gd name="connsiteX2066" fmla="*/ 5736519 w 8023328"/>
              <a:gd name="connsiteY2066" fmla="*/ 865007 h 2380521"/>
              <a:gd name="connsiteX2067" fmla="*/ 5724122 w 8023328"/>
              <a:gd name="connsiteY2067" fmla="*/ 879593 h 2380521"/>
              <a:gd name="connsiteX2068" fmla="*/ 5710266 w 8023328"/>
              <a:gd name="connsiteY2068" fmla="*/ 865007 h 2380521"/>
              <a:gd name="connsiteX2069" fmla="*/ 5724122 w 8023328"/>
              <a:gd name="connsiteY2069" fmla="*/ 853339 h 2380521"/>
              <a:gd name="connsiteX2070" fmla="*/ 5653291 w 8023328"/>
              <a:gd name="connsiteY2070" fmla="*/ 853339 h 2380521"/>
              <a:gd name="connsiteX2071" fmla="*/ 5665688 w 8023328"/>
              <a:gd name="connsiteY2071" fmla="*/ 865007 h 2380521"/>
              <a:gd name="connsiteX2072" fmla="*/ 5653291 w 8023328"/>
              <a:gd name="connsiteY2072" fmla="*/ 879593 h 2380521"/>
              <a:gd name="connsiteX2073" fmla="*/ 5639435 w 8023328"/>
              <a:gd name="connsiteY2073" fmla="*/ 865007 h 2380521"/>
              <a:gd name="connsiteX2074" fmla="*/ 5653291 w 8023328"/>
              <a:gd name="connsiteY2074" fmla="*/ 853339 h 2380521"/>
              <a:gd name="connsiteX2075" fmla="*/ 5581002 w 8023328"/>
              <a:gd name="connsiteY2075" fmla="*/ 853339 h 2380521"/>
              <a:gd name="connsiteX2076" fmla="*/ 5594858 w 8023328"/>
              <a:gd name="connsiteY2076" fmla="*/ 865007 h 2380521"/>
              <a:gd name="connsiteX2077" fmla="*/ 5581002 w 8023328"/>
              <a:gd name="connsiteY2077" fmla="*/ 879593 h 2380521"/>
              <a:gd name="connsiteX2078" fmla="*/ 5568605 w 8023328"/>
              <a:gd name="connsiteY2078" fmla="*/ 865007 h 2380521"/>
              <a:gd name="connsiteX2079" fmla="*/ 5581002 w 8023328"/>
              <a:gd name="connsiteY2079" fmla="*/ 853339 h 2380521"/>
              <a:gd name="connsiteX2080" fmla="*/ 5510171 w 8023328"/>
              <a:gd name="connsiteY2080" fmla="*/ 853339 h 2380521"/>
              <a:gd name="connsiteX2081" fmla="*/ 5524027 w 8023328"/>
              <a:gd name="connsiteY2081" fmla="*/ 865007 h 2380521"/>
              <a:gd name="connsiteX2082" fmla="*/ 5510171 w 8023328"/>
              <a:gd name="connsiteY2082" fmla="*/ 879593 h 2380521"/>
              <a:gd name="connsiteX2083" fmla="*/ 5497774 w 8023328"/>
              <a:gd name="connsiteY2083" fmla="*/ 865007 h 2380521"/>
              <a:gd name="connsiteX2084" fmla="*/ 5510171 w 8023328"/>
              <a:gd name="connsiteY2084" fmla="*/ 853339 h 2380521"/>
              <a:gd name="connsiteX2085" fmla="*/ 5438937 w 8023328"/>
              <a:gd name="connsiteY2085" fmla="*/ 853339 h 2380521"/>
              <a:gd name="connsiteX2086" fmla="*/ 5453178 w 8023328"/>
              <a:gd name="connsiteY2086" fmla="*/ 865007 h 2380521"/>
              <a:gd name="connsiteX2087" fmla="*/ 5438937 w 8023328"/>
              <a:gd name="connsiteY2087" fmla="*/ 879593 h 2380521"/>
              <a:gd name="connsiteX2088" fmla="*/ 5426945 w 8023328"/>
              <a:gd name="connsiteY2088" fmla="*/ 865007 h 2380521"/>
              <a:gd name="connsiteX2089" fmla="*/ 5438937 w 8023328"/>
              <a:gd name="connsiteY2089" fmla="*/ 853339 h 2380521"/>
              <a:gd name="connsiteX2090" fmla="*/ 5367530 w 8023328"/>
              <a:gd name="connsiteY2090" fmla="*/ 853339 h 2380521"/>
              <a:gd name="connsiteX2091" fmla="*/ 5382318 w 8023328"/>
              <a:gd name="connsiteY2091" fmla="*/ 865007 h 2380521"/>
              <a:gd name="connsiteX2092" fmla="*/ 5367530 w 8023328"/>
              <a:gd name="connsiteY2092" fmla="*/ 879593 h 2380521"/>
              <a:gd name="connsiteX2093" fmla="*/ 5352742 w 8023328"/>
              <a:gd name="connsiteY2093" fmla="*/ 865007 h 2380521"/>
              <a:gd name="connsiteX2094" fmla="*/ 5367530 w 8023328"/>
              <a:gd name="connsiteY2094" fmla="*/ 853339 h 2380521"/>
              <a:gd name="connsiteX2095" fmla="*/ 5296699 w 8023328"/>
              <a:gd name="connsiteY2095" fmla="*/ 853339 h 2380521"/>
              <a:gd name="connsiteX2096" fmla="*/ 5311488 w 8023328"/>
              <a:gd name="connsiteY2096" fmla="*/ 865007 h 2380521"/>
              <a:gd name="connsiteX2097" fmla="*/ 5296699 w 8023328"/>
              <a:gd name="connsiteY2097" fmla="*/ 879593 h 2380521"/>
              <a:gd name="connsiteX2098" fmla="*/ 5281910 w 8023328"/>
              <a:gd name="connsiteY2098" fmla="*/ 865007 h 2380521"/>
              <a:gd name="connsiteX2099" fmla="*/ 5296699 w 8023328"/>
              <a:gd name="connsiteY2099" fmla="*/ 853339 h 2380521"/>
              <a:gd name="connsiteX2100" fmla="*/ 5225869 w 8023328"/>
              <a:gd name="connsiteY2100" fmla="*/ 853339 h 2380521"/>
              <a:gd name="connsiteX2101" fmla="*/ 5240657 w 8023328"/>
              <a:gd name="connsiteY2101" fmla="*/ 865007 h 2380521"/>
              <a:gd name="connsiteX2102" fmla="*/ 5225869 w 8023328"/>
              <a:gd name="connsiteY2102" fmla="*/ 879593 h 2380521"/>
              <a:gd name="connsiteX2103" fmla="*/ 5211081 w 8023328"/>
              <a:gd name="connsiteY2103" fmla="*/ 865007 h 2380521"/>
              <a:gd name="connsiteX2104" fmla="*/ 5225869 w 8023328"/>
              <a:gd name="connsiteY2104" fmla="*/ 853339 h 2380521"/>
              <a:gd name="connsiteX2105" fmla="*/ 5154105 w 8023328"/>
              <a:gd name="connsiteY2105" fmla="*/ 853339 h 2380521"/>
              <a:gd name="connsiteX2106" fmla="*/ 5166502 w 8023328"/>
              <a:gd name="connsiteY2106" fmla="*/ 865007 h 2380521"/>
              <a:gd name="connsiteX2107" fmla="*/ 5154105 w 8023328"/>
              <a:gd name="connsiteY2107" fmla="*/ 879593 h 2380521"/>
              <a:gd name="connsiteX2108" fmla="*/ 5140249 w 8023328"/>
              <a:gd name="connsiteY2108" fmla="*/ 865007 h 2380521"/>
              <a:gd name="connsiteX2109" fmla="*/ 5154105 w 8023328"/>
              <a:gd name="connsiteY2109" fmla="*/ 853339 h 2380521"/>
              <a:gd name="connsiteX2110" fmla="*/ 5083276 w 8023328"/>
              <a:gd name="connsiteY2110" fmla="*/ 853339 h 2380521"/>
              <a:gd name="connsiteX2111" fmla="*/ 5095673 w 8023328"/>
              <a:gd name="connsiteY2111" fmla="*/ 865007 h 2380521"/>
              <a:gd name="connsiteX2112" fmla="*/ 5083276 w 8023328"/>
              <a:gd name="connsiteY2112" fmla="*/ 879593 h 2380521"/>
              <a:gd name="connsiteX2113" fmla="*/ 5069420 w 8023328"/>
              <a:gd name="connsiteY2113" fmla="*/ 865007 h 2380521"/>
              <a:gd name="connsiteX2114" fmla="*/ 5083276 w 8023328"/>
              <a:gd name="connsiteY2114" fmla="*/ 853339 h 2380521"/>
              <a:gd name="connsiteX2115" fmla="*/ 5012445 w 8023328"/>
              <a:gd name="connsiteY2115" fmla="*/ 853339 h 2380521"/>
              <a:gd name="connsiteX2116" fmla="*/ 5024842 w 8023328"/>
              <a:gd name="connsiteY2116" fmla="*/ 865007 h 2380521"/>
              <a:gd name="connsiteX2117" fmla="*/ 5012445 w 8023328"/>
              <a:gd name="connsiteY2117" fmla="*/ 879593 h 2380521"/>
              <a:gd name="connsiteX2118" fmla="*/ 4998589 w 8023328"/>
              <a:gd name="connsiteY2118" fmla="*/ 865007 h 2380521"/>
              <a:gd name="connsiteX2119" fmla="*/ 5012445 w 8023328"/>
              <a:gd name="connsiteY2119" fmla="*/ 853339 h 2380521"/>
              <a:gd name="connsiteX2120" fmla="*/ 4940157 w 8023328"/>
              <a:gd name="connsiteY2120" fmla="*/ 853339 h 2380521"/>
              <a:gd name="connsiteX2121" fmla="*/ 4954013 w 8023328"/>
              <a:gd name="connsiteY2121" fmla="*/ 865007 h 2380521"/>
              <a:gd name="connsiteX2122" fmla="*/ 4940157 w 8023328"/>
              <a:gd name="connsiteY2122" fmla="*/ 879593 h 2380521"/>
              <a:gd name="connsiteX2123" fmla="*/ 4927760 w 8023328"/>
              <a:gd name="connsiteY2123" fmla="*/ 865007 h 2380521"/>
              <a:gd name="connsiteX2124" fmla="*/ 4940157 w 8023328"/>
              <a:gd name="connsiteY2124" fmla="*/ 853339 h 2380521"/>
              <a:gd name="connsiteX2125" fmla="*/ 4865953 w 8023328"/>
              <a:gd name="connsiteY2125" fmla="*/ 853339 h 2380521"/>
              <a:gd name="connsiteX2126" fmla="*/ 4879809 w 8023328"/>
              <a:gd name="connsiteY2126" fmla="*/ 865007 h 2380521"/>
              <a:gd name="connsiteX2127" fmla="*/ 4865953 w 8023328"/>
              <a:gd name="connsiteY2127" fmla="*/ 879593 h 2380521"/>
              <a:gd name="connsiteX2128" fmla="*/ 4853556 w 8023328"/>
              <a:gd name="connsiteY2128" fmla="*/ 865007 h 2380521"/>
              <a:gd name="connsiteX2129" fmla="*/ 4865953 w 8023328"/>
              <a:gd name="connsiteY2129" fmla="*/ 853339 h 2380521"/>
              <a:gd name="connsiteX2130" fmla="*/ 4797514 w 8023328"/>
              <a:gd name="connsiteY2130" fmla="*/ 853339 h 2380521"/>
              <a:gd name="connsiteX2131" fmla="*/ 4812303 w 8023328"/>
              <a:gd name="connsiteY2131" fmla="*/ 865007 h 2380521"/>
              <a:gd name="connsiteX2132" fmla="*/ 4797514 w 8023328"/>
              <a:gd name="connsiteY2132" fmla="*/ 879593 h 2380521"/>
              <a:gd name="connsiteX2133" fmla="*/ 4782725 w 8023328"/>
              <a:gd name="connsiteY2133" fmla="*/ 865007 h 2380521"/>
              <a:gd name="connsiteX2134" fmla="*/ 4797514 w 8023328"/>
              <a:gd name="connsiteY2134" fmla="*/ 853339 h 2380521"/>
              <a:gd name="connsiteX2135" fmla="*/ 4726684 w 8023328"/>
              <a:gd name="connsiteY2135" fmla="*/ 853339 h 2380521"/>
              <a:gd name="connsiteX2136" fmla="*/ 4741472 w 8023328"/>
              <a:gd name="connsiteY2136" fmla="*/ 865007 h 2380521"/>
              <a:gd name="connsiteX2137" fmla="*/ 4726684 w 8023328"/>
              <a:gd name="connsiteY2137" fmla="*/ 879593 h 2380521"/>
              <a:gd name="connsiteX2138" fmla="*/ 4711896 w 8023328"/>
              <a:gd name="connsiteY2138" fmla="*/ 865007 h 2380521"/>
              <a:gd name="connsiteX2139" fmla="*/ 4726684 w 8023328"/>
              <a:gd name="connsiteY2139" fmla="*/ 853339 h 2380521"/>
              <a:gd name="connsiteX2140" fmla="*/ 4655853 w 8023328"/>
              <a:gd name="connsiteY2140" fmla="*/ 853339 h 2380521"/>
              <a:gd name="connsiteX2141" fmla="*/ 4670642 w 8023328"/>
              <a:gd name="connsiteY2141" fmla="*/ 865007 h 2380521"/>
              <a:gd name="connsiteX2142" fmla="*/ 4655853 w 8023328"/>
              <a:gd name="connsiteY2142" fmla="*/ 879593 h 2380521"/>
              <a:gd name="connsiteX2143" fmla="*/ 4641064 w 8023328"/>
              <a:gd name="connsiteY2143" fmla="*/ 865007 h 2380521"/>
              <a:gd name="connsiteX2144" fmla="*/ 4655853 w 8023328"/>
              <a:gd name="connsiteY2144" fmla="*/ 853339 h 2380521"/>
              <a:gd name="connsiteX2145" fmla="*/ 4584091 w 8023328"/>
              <a:gd name="connsiteY2145" fmla="*/ 853339 h 2380521"/>
              <a:gd name="connsiteX2146" fmla="*/ 4596488 w 8023328"/>
              <a:gd name="connsiteY2146" fmla="*/ 865007 h 2380521"/>
              <a:gd name="connsiteX2147" fmla="*/ 4584091 w 8023328"/>
              <a:gd name="connsiteY2147" fmla="*/ 879593 h 2380521"/>
              <a:gd name="connsiteX2148" fmla="*/ 4570235 w 8023328"/>
              <a:gd name="connsiteY2148" fmla="*/ 865007 h 2380521"/>
              <a:gd name="connsiteX2149" fmla="*/ 4584091 w 8023328"/>
              <a:gd name="connsiteY2149" fmla="*/ 853339 h 2380521"/>
              <a:gd name="connsiteX2150" fmla="*/ 4513260 w 8023328"/>
              <a:gd name="connsiteY2150" fmla="*/ 853339 h 2380521"/>
              <a:gd name="connsiteX2151" fmla="*/ 4525657 w 8023328"/>
              <a:gd name="connsiteY2151" fmla="*/ 865007 h 2380521"/>
              <a:gd name="connsiteX2152" fmla="*/ 4513260 w 8023328"/>
              <a:gd name="connsiteY2152" fmla="*/ 879593 h 2380521"/>
              <a:gd name="connsiteX2153" fmla="*/ 4499404 w 8023328"/>
              <a:gd name="connsiteY2153" fmla="*/ 865007 h 2380521"/>
              <a:gd name="connsiteX2154" fmla="*/ 4513260 w 8023328"/>
              <a:gd name="connsiteY2154" fmla="*/ 853339 h 2380521"/>
              <a:gd name="connsiteX2155" fmla="*/ 4439056 w 8023328"/>
              <a:gd name="connsiteY2155" fmla="*/ 853339 h 2380521"/>
              <a:gd name="connsiteX2156" fmla="*/ 4451453 w 8023328"/>
              <a:gd name="connsiteY2156" fmla="*/ 865007 h 2380521"/>
              <a:gd name="connsiteX2157" fmla="*/ 4439056 w 8023328"/>
              <a:gd name="connsiteY2157" fmla="*/ 879593 h 2380521"/>
              <a:gd name="connsiteX2158" fmla="*/ 4425200 w 8023328"/>
              <a:gd name="connsiteY2158" fmla="*/ 865007 h 2380521"/>
              <a:gd name="connsiteX2159" fmla="*/ 4439056 w 8023328"/>
              <a:gd name="connsiteY2159" fmla="*/ 853339 h 2380521"/>
              <a:gd name="connsiteX2160" fmla="*/ 4366768 w 8023328"/>
              <a:gd name="connsiteY2160" fmla="*/ 853339 h 2380521"/>
              <a:gd name="connsiteX2161" fmla="*/ 4380624 w 8023328"/>
              <a:gd name="connsiteY2161" fmla="*/ 865007 h 2380521"/>
              <a:gd name="connsiteX2162" fmla="*/ 4366768 w 8023328"/>
              <a:gd name="connsiteY2162" fmla="*/ 879593 h 2380521"/>
              <a:gd name="connsiteX2163" fmla="*/ 4354371 w 8023328"/>
              <a:gd name="connsiteY2163" fmla="*/ 867195 h 2380521"/>
              <a:gd name="connsiteX2164" fmla="*/ 4366768 w 8023328"/>
              <a:gd name="connsiteY2164" fmla="*/ 853339 h 2380521"/>
              <a:gd name="connsiteX2165" fmla="*/ 4295937 w 8023328"/>
              <a:gd name="connsiteY2165" fmla="*/ 853339 h 2380521"/>
              <a:gd name="connsiteX2166" fmla="*/ 4309793 w 8023328"/>
              <a:gd name="connsiteY2166" fmla="*/ 867195 h 2380521"/>
              <a:gd name="connsiteX2167" fmla="*/ 4295937 w 8023328"/>
              <a:gd name="connsiteY2167" fmla="*/ 879593 h 2380521"/>
              <a:gd name="connsiteX2168" fmla="*/ 4283540 w 8023328"/>
              <a:gd name="connsiteY2168" fmla="*/ 867195 h 2380521"/>
              <a:gd name="connsiteX2169" fmla="*/ 4295937 w 8023328"/>
              <a:gd name="connsiteY2169" fmla="*/ 853339 h 2380521"/>
              <a:gd name="connsiteX2170" fmla="*/ 4225107 w 8023328"/>
              <a:gd name="connsiteY2170" fmla="*/ 853339 h 2380521"/>
              <a:gd name="connsiteX2171" fmla="*/ 4238963 w 8023328"/>
              <a:gd name="connsiteY2171" fmla="*/ 867195 h 2380521"/>
              <a:gd name="connsiteX2172" fmla="*/ 4225107 w 8023328"/>
              <a:gd name="connsiteY2172" fmla="*/ 879593 h 2380521"/>
              <a:gd name="connsiteX2173" fmla="*/ 4212710 w 8023328"/>
              <a:gd name="connsiteY2173" fmla="*/ 867195 h 2380521"/>
              <a:gd name="connsiteX2174" fmla="*/ 4225107 w 8023328"/>
              <a:gd name="connsiteY2174" fmla="*/ 853339 h 2380521"/>
              <a:gd name="connsiteX2175" fmla="*/ 4153295 w 8023328"/>
              <a:gd name="connsiteY2175" fmla="*/ 853339 h 2380521"/>
              <a:gd name="connsiteX2176" fmla="*/ 4168083 w 8023328"/>
              <a:gd name="connsiteY2176" fmla="*/ 867195 h 2380521"/>
              <a:gd name="connsiteX2177" fmla="*/ 4153295 w 8023328"/>
              <a:gd name="connsiteY2177" fmla="*/ 879593 h 2380521"/>
              <a:gd name="connsiteX2178" fmla="*/ 4138507 w 8023328"/>
              <a:gd name="connsiteY2178" fmla="*/ 867195 h 2380521"/>
              <a:gd name="connsiteX2179" fmla="*/ 4153295 w 8023328"/>
              <a:gd name="connsiteY2179" fmla="*/ 853339 h 2380521"/>
              <a:gd name="connsiteX2180" fmla="*/ 4082465 w 8023328"/>
              <a:gd name="connsiteY2180" fmla="*/ 853339 h 2380521"/>
              <a:gd name="connsiteX2181" fmla="*/ 4097254 w 8023328"/>
              <a:gd name="connsiteY2181" fmla="*/ 867195 h 2380521"/>
              <a:gd name="connsiteX2182" fmla="*/ 4082465 w 8023328"/>
              <a:gd name="connsiteY2182" fmla="*/ 879593 h 2380521"/>
              <a:gd name="connsiteX2183" fmla="*/ 4067676 w 8023328"/>
              <a:gd name="connsiteY2183" fmla="*/ 867195 h 2380521"/>
              <a:gd name="connsiteX2184" fmla="*/ 4082465 w 8023328"/>
              <a:gd name="connsiteY2184" fmla="*/ 853339 h 2380521"/>
              <a:gd name="connsiteX2185" fmla="*/ 4011635 w 8023328"/>
              <a:gd name="connsiteY2185" fmla="*/ 853339 h 2380521"/>
              <a:gd name="connsiteX2186" fmla="*/ 4026423 w 8023328"/>
              <a:gd name="connsiteY2186" fmla="*/ 867195 h 2380521"/>
              <a:gd name="connsiteX2187" fmla="*/ 4011635 w 8023328"/>
              <a:gd name="connsiteY2187" fmla="*/ 879593 h 2380521"/>
              <a:gd name="connsiteX2188" fmla="*/ 3996847 w 8023328"/>
              <a:gd name="connsiteY2188" fmla="*/ 867195 h 2380521"/>
              <a:gd name="connsiteX2189" fmla="*/ 4011635 w 8023328"/>
              <a:gd name="connsiteY2189" fmla="*/ 853339 h 2380521"/>
              <a:gd name="connsiteX2190" fmla="*/ 3939871 w 8023328"/>
              <a:gd name="connsiteY2190" fmla="*/ 853339 h 2380521"/>
              <a:gd name="connsiteX2191" fmla="*/ 3952268 w 8023328"/>
              <a:gd name="connsiteY2191" fmla="*/ 867195 h 2380521"/>
              <a:gd name="connsiteX2192" fmla="*/ 3939871 w 8023328"/>
              <a:gd name="connsiteY2192" fmla="*/ 879593 h 2380521"/>
              <a:gd name="connsiteX2193" fmla="*/ 3926015 w 8023328"/>
              <a:gd name="connsiteY2193" fmla="*/ 867195 h 2380521"/>
              <a:gd name="connsiteX2194" fmla="*/ 3939871 w 8023328"/>
              <a:gd name="connsiteY2194" fmla="*/ 853339 h 2380521"/>
              <a:gd name="connsiteX2195" fmla="*/ 3869042 w 8023328"/>
              <a:gd name="connsiteY2195" fmla="*/ 853339 h 2380521"/>
              <a:gd name="connsiteX2196" fmla="*/ 3881439 w 8023328"/>
              <a:gd name="connsiteY2196" fmla="*/ 867195 h 2380521"/>
              <a:gd name="connsiteX2197" fmla="*/ 3869042 w 8023328"/>
              <a:gd name="connsiteY2197" fmla="*/ 879593 h 2380521"/>
              <a:gd name="connsiteX2198" fmla="*/ 3855186 w 8023328"/>
              <a:gd name="connsiteY2198" fmla="*/ 867195 h 2380521"/>
              <a:gd name="connsiteX2199" fmla="*/ 3869042 w 8023328"/>
              <a:gd name="connsiteY2199" fmla="*/ 853339 h 2380521"/>
              <a:gd name="connsiteX2200" fmla="*/ 3796752 w 8023328"/>
              <a:gd name="connsiteY2200" fmla="*/ 853339 h 2380521"/>
              <a:gd name="connsiteX2201" fmla="*/ 3810608 w 8023328"/>
              <a:gd name="connsiteY2201" fmla="*/ 867195 h 2380521"/>
              <a:gd name="connsiteX2202" fmla="*/ 3796752 w 8023328"/>
              <a:gd name="connsiteY2202" fmla="*/ 879593 h 2380521"/>
              <a:gd name="connsiteX2203" fmla="*/ 3784355 w 8023328"/>
              <a:gd name="connsiteY2203" fmla="*/ 867195 h 2380521"/>
              <a:gd name="connsiteX2204" fmla="*/ 3796752 w 8023328"/>
              <a:gd name="connsiteY2204" fmla="*/ 853339 h 2380521"/>
              <a:gd name="connsiteX2205" fmla="*/ 3725922 w 8023328"/>
              <a:gd name="connsiteY2205" fmla="*/ 853339 h 2380521"/>
              <a:gd name="connsiteX2206" fmla="*/ 3739778 w 8023328"/>
              <a:gd name="connsiteY2206" fmla="*/ 867195 h 2380521"/>
              <a:gd name="connsiteX2207" fmla="*/ 3725922 w 8023328"/>
              <a:gd name="connsiteY2207" fmla="*/ 879593 h 2380521"/>
              <a:gd name="connsiteX2208" fmla="*/ 3713525 w 8023328"/>
              <a:gd name="connsiteY2208" fmla="*/ 867195 h 2380521"/>
              <a:gd name="connsiteX2209" fmla="*/ 3725922 w 8023328"/>
              <a:gd name="connsiteY2209" fmla="*/ 853339 h 2380521"/>
              <a:gd name="connsiteX2210" fmla="*/ 3655091 w 8023328"/>
              <a:gd name="connsiteY2210" fmla="*/ 853339 h 2380521"/>
              <a:gd name="connsiteX2211" fmla="*/ 3668947 w 8023328"/>
              <a:gd name="connsiteY2211" fmla="*/ 867195 h 2380521"/>
              <a:gd name="connsiteX2212" fmla="*/ 3655091 w 8023328"/>
              <a:gd name="connsiteY2212" fmla="*/ 879593 h 2380521"/>
              <a:gd name="connsiteX2213" fmla="*/ 3642694 w 8023328"/>
              <a:gd name="connsiteY2213" fmla="*/ 867195 h 2380521"/>
              <a:gd name="connsiteX2214" fmla="*/ 3655091 w 8023328"/>
              <a:gd name="connsiteY2214" fmla="*/ 853339 h 2380521"/>
              <a:gd name="connsiteX2215" fmla="*/ 3583280 w 8023328"/>
              <a:gd name="connsiteY2215" fmla="*/ 853339 h 2380521"/>
              <a:gd name="connsiteX2216" fmla="*/ 3598069 w 8023328"/>
              <a:gd name="connsiteY2216" fmla="*/ 867195 h 2380521"/>
              <a:gd name="connsiteX2217" fmla="*/ 3583280 w 8023328"/>
              <a:gd name="connsiteY2217" fmla="*/ 879593 h 2380521"/>
              <a:gd name="connsiteX2218" fmla="*/ 3568491 w 8023328"/>
              <a:gd name="connsiteY2218" fmla="*/ 867195 h 2380521"/>
              <a:gd name="connsiteX2219" fmla="*/ 3583280 w 8023328"/>
              <a:gd name="connsiteY2219" fmla="*/ 853339 h 2380521"/>
              <a:gd name="connsiteX2220" fmla="*/ 3512449 w 8023328"/>
              <a:gd name="connsiteY2220" fmla="*/ 853339 h 2380521"/>
              <a:gd name="connsiteX2221" fmla="*/ 3527237 w 8023328"/>
              <a:gd name="connsiteY2221" fmla="*/ 867195 h 2380521"/>
              <a:gd name="connsiteX2222" fmla="*/ 3512449 w 8023328"/>
              <a:gd name="connsiteY2222" fmla="*/ 879593 h 2380521"/>
              <a:gd name="connsiteX2223" fmla="*/ 3497661 w 8023328"/>
              <a:gd name="connsiteY2223" fmla="*/ 867195 h 2380521"/>
              <a:gd name="connsiteX2224" fmla="*/ 3512449 w 8023328"/>
              <a:gd name="connsiteY2224" fmla="*/ 853339 h 2380521"/>
              <a:gd name="connsiteX2225" fmla="*/ 3441619 w 8023328"/>
              <a:gd name="connsiteY2225" fmla="*/ 853339 h 2380521"/>
              <a:gd name="connsiteX2226" fmla="*/ 3456408 w 8023328"/>
              <a:gd name="connsiteY2226" fmla="*/ 867195 h 2380521"/>
              <a:gd name="connsiteX2227" fmla="*/ 3441619 w 8023328"/>
              <a:gd name="connsiteY2227" fmla="*/ 879593 h 2380521"/>
              <a:gd name="connsiteX2228" fmla="*/ 3426830 w 8023328"/>
              <a:gd name="connsiteY2228" fmla="*/ 867195 h 2380521"/>
              <a:gd name="connsiteX2229" fmla="*/ 3441619 w 8023328"/>
              <a:gd name="connsiteY2229" fmla="*/ 853339 h 2380521"/>
              <a:gd name="connsiteX2230" fmla="*/ 3369857 w 8023328"/>
              <a:gd name="connsiteY2230" fmla="*/ 853339 h 2380521"/>
              <a:gd name="connsiteX2231" fmla="*/ 3382254 w 8023328"/>
              <a:gd name="connsiteY2231" fmla="*/ 867195 h 2380521"/>
              <a:gd name="connsiteX2232" fmla="*/ 3369857 w 8023328"/>
              <a:gd name="connsiteY2232" fmla="*/ 879593 h 2380521"/>
              <a:gd name="connsiteX2233" fmla="*/ 3356001 w 8023328"/>
              <a:gd name="connsiteY2233" fmla="*/ 867195 h 2380521"/>
              <a:gd name="connsiteX2234" fmla="*/ 3369857 w 8023328"/>
              <a:gd name="connsiteY2234" fmla="*/ 853339 h 2380521"/>
              <a:gd name="connsiteX2235" fmla="*/ 1013589 w 8023328"/>
              <a:gd name="connsiteY2235" fmla="*/ 853339 h 2380521"/>
              <a:gd name="connsiteX2236" fmla="*/ 1028011 w 8023328"/>
              <a:gd name="connsiteY2236" fmla="*/ 868127 h 2380521"/>
              <a:gd name="connsiteX2237" fmla="*/ 1013589 w 8023328"/>
              <a:gd name="connsiteY2237" fmla="*/ 882916 h 2380521"/>
              <a:gd name="connsiteX2238" fmla="*/ 998413 w 8023328"/>
              <a:gd name="connsiteY2238" fmla="*/ 868127 h 2380521"/>
              <a:gd name="connsiteX2239" fmla="*/ 1013589 w 8023328"/>
              <a:gd name="connsiteY2239" fmla="*/ 853339 h 2380521"/>
              <a:gd name="connsiteX2240" fmla="*/ 368059 w 8023328"/>
              <a:gd name="connsiteY2240" fmla="*/ 785881 h 2380521"/>
              <a:gd name="connsiteX2241" fmla="*/ 380456 w 8023328"/>
              <a:gd name="connsiteY2241" fmla="*/ 797549 h 2380521"/>
              <a:gd name="connsiteX2242" fmla="*/ 368059 w 8023328"/>
              <a:gd name="connsiteY2242" fmla="*/ 812135 h 2380521"/>
              <a:gd name="connsiteX2243" fmla="*/ 354203 w 8023328"/>
              <a:gd name="connsiteY2243" fmla="*/ 797549 h 2380521"/>
              <a:gd name="connsiteX2244" fmla="*/ 368059 w 8023328"/>
              <a:gd name="connsiteY2244" fmla="*/ 785881 h 2380521"/>
              <a:gd name="connsiteX2245" fmla="*/ 297226 w 8023328"/>
              <a:gd name="connsiteY2245" fmla="*/ 785881 h 2380521"/>
              <a:gd name="connsiteX2246" fmla="*/ 309624 w 8023328"/>
              <a:gd name="connsiteY2246" fmla="*/ 797549 h 2380521"/>
              <a:gd name="connsiteX2247" fmla="*/ 297226 w 8023328"/>
              <a:gd name="connsiteY2247" fmla="*/ 812135 h 2380521"/>
              <a:gd name="connsiteX2248" fmla="*/ 283371 w 8023328"/>
              <a:gd name="connsiteY2248" fmla="*/ 797549 h 2380521"/>
              <a:gd name="connsiteX2249" fmla="*/ 297226 w 8023328"/>
              <a:gd name="connsiteY2249" fmla="*/ 785881 h 2380521"/>
              <a:gd name="connsiteX2250" fmla="*/ 226398 w 8023328"/>
              <a:gd name="connsiteY2250" fmla="*/ 785881 h 2380521"/>
              <a:gd name="connsiteX2251" fmla="*/ 238797 w 8023328"/>
              <a:gd name="connsiteY2251" fmla="*/ 797549 h 2380521"/>
              <a:gd name="connsiteX2252" fmla="*/ 226398 w 8023328"/>
              <a:gd name="connsiteY2252" fmla="*/ 812135 h 2380521"/>
              <a:gd name="connsiteX2253" fmla="*/ 212542 w 8023328"/>
              <a:gd name="connsiteY2253" fmla="*/ 797549 h 2380521"/>
              <a:gd name="connsiteX2254" fmla="*/ 226398 w 8023328"/>
              <a:gd name="connsiteY2254" fmla="*/ 785881 h 2380521"/>
              <a:gd name="connsiteX2255" fmla="*/ 154101 w 8023328"/>
              <a:gd name="connsiteY2255" fmla="*/ 785881 h 2380521"/>
              <a:gd name="connsiteX2256" fmla="*/ 167957 w 8023328"/>
              <a:gd name="connsiteY2256" fmla="*/ 797549 h 2380521"/>
              <a:gd name="connsiteX2257" fmla="*/ 154101 w 8023328"/>
              <a:gd name="connsiteY2257" fmla="*/ 812135 h 2380521"/>
              <a:gd name="connsiteX2258" fmla="*/ 141704 w 8023328"/>
              <a:gd name="connsiteY2258" fmla="*/ 797549 h 2380521"/>
              <a:gd name="connsiteX2259" fmla="*/ 154101 w 8023328"/>
              <a:gd name="connsiteY2259" fmla="*/ 785881 h 2380521"/>
              <a:gd name="connsiteX2260" fmla="*/ 83272 w 8023328"/>
              <a:gd name="connsiteY2260" fmla="*/ 785881 h 2380521"/>
              <a:gd name="connsiteX2261" fmla="*/ 97128 w 8023328"/>
              <a:gd name="connsiteY2261" fmla="*/ 797549 h 2380521"/>
              <a:gd name="connsiteX2262" fmla="*/ 83272 w 8023328"/>
              <a:gd name="connsiteY2262" fmla="*/ 812135 h 2380521"/>
              <a:gd name="connsiteX2263" fmla="*/ 70874 w 8023328"/>
              <a:gd name="connsiteY2263" fmla="*/ 797549 h 2380521"/>
              <a:gd name="connsiteX2264" fmla="*/ 83272 w 8023328"/>
              <a:gd name="connsiteY2264" fmla="*/ 785881 h 2380521"/>
              <a:gd name="connsiteX2265" fmla="*/ 12036 w 8023328"/>
              <a:gd name="connsiteY2265" fmla="*/ 785881 h 2380521"/>
              <a:gd name="connsiteX2266" fmla="*/ 26277 w 8023328"/>
              <a:gd name="connsiteY2266" fmla="*/ 797549 h 2380521"/>
              <a:gd name="connsiteX2267" fmla="*/ 12036 w 8023328"/>
              <a:gd name="connsiteY2267" fmla="*/ 812135 h 2380521"/>
              <a:gd name="connsiteX2268" fmla="*/ 44 w 8023328"/>
              <a:gd name="connsiteY2268" fmla="*/ 797549 h 2380521"/>
              <a:gd name="connsiteX2269" fmla="*/ 12036 w 8023328"/>
              <a:gd name="connsiteY2269" fmla="*/ 785881 h 2380521"/>
              <a:gd name="connsiteX2270" fmla="*/ 4726684 w 8023328"/>
              <a:gd name="connsiteY2270" fmla="*/ 782507 h 2380521"/>
              <a:gd name="connsiteX2271" fmla="*/ 4741472 w 8023328"/>
              <a:gd name="connsiteY2271" fmla="*/ 794904 h 2380521"/>
              <a:gd name="connsiteX2272" fmla="*/ 4726684 w 8023328"/>
              <a:gd name="connsiteY2272" fmla="*/ 808761 h 2380521"/>
              <a:gd name="connsiteX2273" fmla="*/ 4711896 w 8023328"/>
              <a:gd name="connsiteY2273" fmla="*/ 794904 h 2380521"/>
              <a:gd name="connsiteX2274" fmla="*/ 4726684 w 8023328"/>
              <a:gd name="connsiteY2274" fmla="*/ 782507 h 2380521"/>
              <a:gd name="connsiteX2275" fmla="*/ 4655853 w 8023328"/>
              <a:gd name="connsiteY2275" fmla="*/ 782507 h 2380521"/>
              <a:gd name="connsiteX2276" fmla="*/ 4670642 w 8023328"/>
              <a:gd name="connsiteY2276" fmla="*/ 794904 h 2380521"/>
              <a:gd name="connsiteX2277" fmla="*/ 4655853 w 8023328"/>
              <a:gd name="connsiteY2277" fmla="*/ 808761 h 2380521"/>
              <a:gd name="connsiteX2278" fmla="*/ 4641064 w 8023328"/>
              <a:gd name="connsiteY2278" fmla="*/ 794904 h 2380521"/>
              <a:gd name="connsiteX2279" fmla="*/ 4655853 w 8023328"/>
              <a:gd name="connsiteY2279" fmla="*/ 782507 h 2380521"/>
              <a:gd name="connsiteX2280" fmla="*/ 4584091 w 8023328"/>
              <a:gd name="connsiteY2280" fmla="*/ 782507 h 2380521"/>
              <a:gd name="connsiteX2281" fmla="*/ 4596488 w 8023328"/>
              <a:gd name="connsiteY2281" fmla="*/ 794904 h 2380521"/>
              <a:gd name="connsiteX2282" fmla="*/ 4584091 w 8023328"/>
              <a:gd name="connsiteY2282" fmla="*/ 808761 h 2380521"/>
              <a:gd name="connsiteX2283" fmla="*/ 4570235 w 8023328"/>
              <a:gd name="connsiteY2283" fmla="*/ 794904 h 2380521"/>
              <a:gd name="connsiteX2284" fmla="*/ 4584091 w 8023328"/>
              <a:gd name="connsiteY2284" fmla="*/ 782507 h 2380521"/>
              <a:gd name="connsiteX2285" fmla="*/ 4513260 w 8023328"/>
              <a:gd name="connsiteY2285" fmla="*/ 782507 h 2380521"/>
              <a:gd name="connsiteX2286" fmla="*/ 4525657 w 8023328"/>
              <a:gd name="connsiteY2286" fmla="*/ 794904 h 2380521"/>
              <a:gd name="connsiteX2287" fmla="*/ 4513260 w 8023328"/>
              <a:gd name="connsiteY2287" fmla="*/ 808761 h 2380521"/>
              <a:gd name="connsiteX2288" fmla="*/ 4499404 w 8023328"/>
              <a:gd name="connsiteY2288" fmla="*/ 794904 h 2380521"/>
              <a:gd name="connsiteX2289" fmla="*/ 4513260 w 8023328"/>
              <a:gd name="connsiteY2289" fmla="*/ 782507 h 2380521"/>
              <a:gd name="connsiteX2290" fmla="*/ 4439056 w 8023328"/>
              <a:gd name="connsiteY2290" fmla="*/ 782507 h 2380521"/>
              <a:gd name="connsiteX2291" fmla="*/ 4451453 w 8023328"/>
              <a:gd name="connsiteY2291" fmla="*/ 794904 h 2380521"/>
              <a:gd name="connsiteX2292" fmla="*/ 4439056 w 8023328"/>
              <a:gd name="connsiteY2292" fmla="*/ 808761 h 2380521"/>
              <a:gd name="connsiteX2293" fmla="*/ 4425200 w 8023328"/>
              <a:gd name="connsiteY2293" fmla="*/ 794904 h 2380521"/>
              <a:gd name="connsiteX2294" fmla="*/ 4439056 w 8023328"/>
              <a:gd name="connsiteY2294" fmla="*/ 782507 h 2380521"/>
              <a:gd name="connsiteX2295" fmla="*/ 4366768 w 8023328"/>
              <a:gd name="connsiteY2295" fmla="*/ 782507 h 2380521"/>
              <a:gd name="connsiteX2296" fmla="*/ 4380624 w 8023328"/>
              <a:gd name="connsiteY2296" fmla="*/ 794904 h 2380521"/>
              <a:gd name="connsiteX2297" fmla="*/ 4366768 w 8023328"/>
              <a:gd name="connsiteY2297" fmla="*/ 808761 h 2380521"/>
              <a:gd name="connsiteX2298" fmla="*/ 4354371 w 8023328"/>
              <a:gd name="connsiteY2298" fmla="*/ 794904 h 2380521"/>
              <a:gd name="connsiteX2299" fmla="*/ 4366768 w 8023328"/>
              <a:gd name="connsiteY2299" fmla="*/ 782507 h 2380521"/>
              <a:gd name="connsiteX2300" fmla="*/ 4295937 w 8023328"/>
              <a:gd name="connsiteY2300" fmla="*/ 782507 h 2380521"/>
              <a:gd name="connsiteX2301" fmla="*/ 4309793 w 8023328"/>
              <a:gd name="connsiteY2301" fmla="*/ 794904 h 2380521"/>
              <a:gd name="connsiteX2302" fmla="*/ 4295937 w 8023328"/>
              <a:gd name="connsiteY2302" fmla="*/ 808761 h 2380521"/>
              <a:gd name="connsiteX2303" fmla="*/ 4283540 w 8023328"/>
              <a:gd name="connsiteY2303" fmla="*/ 794904 h 2380521"/>
              <a:gd name="connsiteX2304" fmla="*/ 4295937 w 8023328"/>
              <a:gd name="connsiteY2304" fmla="*/ 782507 h 2380521"/>
              <a:gd name="connsiteX2305" fmla="*/ 4225107 w 8023328"/>
              <a:gd name="connsiteY2305" fmla="*/ 782507 h 2380521"/>
              <a:gd name="connsiteX2306" fmla="*/ 4238963 w 8023328"/>
              <a:gd name="connsiteY2306" fmla="*/ 794904 h 2380521"/>
              <a:gd name="connsiteX2307" fmla="*/ 4225107 w 8023328"/>
              <a:gd name="connsiteY2307" fmla="*/ 808761 h 2380521"/>
              <a:gd name="connsiteX2308" fmla="*/ 4212710 w 8023328"/>
              <a:gd name="connsiteY2308" fmla="*/ 794904 h 2380521"/>
              <a:gd name="connsiteX2309" fmla="*/ 4225107 w 8023328"/>
              <a:gd name="connsiteY2309" fmla="*/ 782507 h 2380521"/>
              <a:gd name="connsiteX2310" fmla="*/ 4153295 w 8023328"/>
              <a:gd name="connsiteY2310" fmla="*/ 782507 h 2380521"/>
              <a:gd name="connsiteX2311" fmla="*/ 4168083 w 8023328"/>
              <a:gd name="connsiteY2311" fmla="*/ 794904 h 2380521"/>
              <a:gd name="connsiteX2312" fmla="*/ 4153295 w 8023328"/>
              <a:gd name="connsiteY2312" fmla="*/ 808761 h 2380521"/>
              <a:gd name="connsiteX2313" fmla="*/ 4138507 w 8023328"/>
              <a:gd name="connsiteY2313" fmla="*/ 794904 h 2380521"/>
              <a:gd name="connsiteX2314" fmla="*/ 4153295 w 8023328"/>
              <a:gd name="connsiteY2314" fmla="*/ 782507 h 2380521"/>
              <a:gd name="connsiteX2315" fmla="*/ 4082465 w 8023328"/>
              <a:gd name="connsiteY2315" fmla="*/ 782507 h 2380521"/>
              <a:gd name="connsiteX2316" fmla="*/ 4097254 w 8023328"/>
              <a:gd name="connsiteY2316" fmla="*/ 794904 h 2380521"/>
              <a:gd name="connsiteX2317" fmla="*/ 4082465 w 8023328"/>
              <a:gd name="connsiteY2317" fmla="*/ 808761 h 2380521"/>
              <a:gd name="connsiteX2318" fmla="*/ 4067676 w 8023328"/>
              <a:gd name="connsiteY2318" fmla="*/ 794904 h 2380521"/>
              <a:gd name="connsiteX2319" fmla="*/ 4082465 w 8023328"/>
              <a:gd name="connsiteY2319" fmla="*/ 782507 h 2380521"/>
              <a:gd name="connsiteX2320" fmla="*/ 4010703 w 8023328"/>
              <a:gd name="connsiteY2320" fmla="*/ 782507 h 2380521"/>
              <a:gd name="connsiteX2321" fmla="*/ 4023100 w 8023328"/>
              <a:gd name="connsiteY2321" fmla="*/ 794904 h 2380521"/>
              <a:gd name="connsiteX2322" fmla="*/ 4010703 w 8023328"/>
              <a:gd name="connsiteY2322" fmla="*/ 808761 h 2380521"/>
              <a:gd name="connsiteX2323" fmla="*/ 3996847 w 8023328"/>
              <a:gd name="connsiteY2323" fmla="*/ 794904 h 2380521"/>
              <a:gd name="connsiteX2324" fmla="*/ 4010703 w 8023328"/>
              <a:gd name="connsiteY2324" fmla="*/ 782507 h 2380521"/>
              <a:gd name="connsiteX2325" fmla="*/ 3939871 w 8023328"/>
              <a:gd name="connsiteY2325" fmla="*/ 782507 h 2380521"/>
              <a:gd name="connsiteX2326" fmla="*/ 3952268 w 8023328"/>
              <a:gd name="connsiteY2326" fmla="*/ 794904 h 2380521"/>
              <a:gd name="connsiteX2327" fmla="*/ 3939871 w 8023328"/>
              <a:gd name="connsiteY2327" fmla="*/ 808761 h 2380521"/>
              <a:gd name="connsiteX2328" fmla="*/ 3926015 w 8023328"/>
              <a:gd name="connsiteY2328" fmla="*/ 794904 h 2380521"/>
              <a:gd name="connsiteX2329" fmla="*/ 3939871 w 8023328"/>
              <a:gd name="connsiteY2329" fmla="*/ 782507 h 2380521"/>
              <a:gd name="connsiteX2330" fmla="*/ 3869042 w 8023328"/>
              <a:gd name="connsiteY2330" fmla="*/ 782507 h 2380521"/>
              <a:gd name="connsiteX2331" fmla="*/ 3881439 w 8023328"/>
              <a:gd name="connsiteY2331" fmla="*/ 794904 h 2380521"/>
              <a:gd name="connsiteX2332" fmla="*/ 3869042 w 8023328"/>
              <a:gd name="connsiteY2332" fmla="*/ 808761 h 2380521"/>
              <a:gd name="connsiteX2333" fmla="*/ 3855186 w 8023328"/>
              <a:gd name="connsiteY2333" fmla="*/ 794904 h 2380521"/>
              <a:gd name="connsiteX2334" fmla="*/ 3869042 w 8023328"/>
              <a:gd name="connsiteY2334" fmla="*/ 782507 h 2380521"/>
              <a:gd name="connsiteX2335" fmla="*/ 3796752 w 8023328"/>
              <a:gd name="connsiteY2335" fmla="*/ 782507 h 2380521"/>
              <a:gd name="connsiteX2336" fmla="*/ 3810608 w 8023328"/>
              <a:gd name="connsiteY2336" fmla="*/ 796363 h 2380521"/>
              <a:gd name="connsiteX2337" fmla="*/ 3796752 w 8023328"/>
              <a:gd name="connsiteY2337" fmla="*/ 808761 h 2380521"/>
              <a:gd name="connsiteX2338" fmla="*/ 3784355 w 8023328"/>
              <a:gd name="connsiteY2338" fmla="*/ 796363 h 2380521"/>
              <a:gd name="connsiteX2339" fmla="*/ 3796752 w 8023328"/>
              <a:gd name="connsiteY2339" fmla="*/ 782507 h 2380521"/>
              <a:gd name="connsiteX2340" fmla="*/ 3725922 w 8023328"/>
              <a:gd name="connsiteY2340" fmla="*/ 782507 h 2380521"/>
              <a:gd name="connsiteX2341" fmla="*/ 3739778 w 8023328"/>
              <a:gd name="connsiteY2341" fmla="*/ 796363 h 2380521"/>
              <a:gd name="connsiteX2342" fmla="*/ 3725922 w 8023328"/>
              <a:gd name="connsiteY2342" fmla="*/ 808761 h 2380521"/>
              <a:gd name="connsiteX2343" fmla="*/ 3713525 w 8023328"/>
              <a:gd name="connsiteY2343" fmla="*/ 796363 h 2380521"/>
              <a:gd name="connsiteX2344" fmla="*/ 3725922 w 8023328"/>
              <a:gd name="connsiteY2344" fmla="*/ 782507 h 2380521"/>
              <a:gd name="connsiteX2345" fmla="*/ 3655091 w 8023328"/>
              <a:gd name="connsiteY2345" fmla="*/ 782507 h 2380521"/>
              <a:gd name="connsiteX2346" fmla="*/ 3668947 w 8023328"/>
              <a:gd name="connsiteY2346" fmla="*/ 796363 h 2380521"/>
              <a:gd name="connsiteX2347" fmla="*/ 3655091 w 8023328"/>
              <a:gd name="connsiteY2347" fmla="*/ 808761 h 2380521"/>
              <a:gd name="connsiteX2348" fmla="*/ 3642694 w 8023328"/>
              <a:gd name="connsiteY2348" fmla="*/ 796363 h 2380521"/>
              <a:gd name="connsiteX2349" fmla="*/ 3655091 w 8023328"/>
              <a:gd name="connsiteY2349" fmla="*/ 782507 h 2380521"/>
              <a:gd name="connsiteX2350" fmla="*/ 3583280 w 8023328"/>
              <a:gd name="connsiteY2350" fmla="*/ 782507 h 2380521"/>
              <a:gd name="connsiteX2351" fmla="*/ 3598069 w 8023328"/>
              <a:gd name="connsiteY2351" fmla="*/ 796363 h 2380521"/>
              <a:gd name="connsiteX2352" fmla="*/ 3583280 w 8023328"/>
              <a:gd name="connsiteY2352" fmla="*/ 808761 h 2380521"/>
              <a:gd name="connsiteX2353" fmla="*/ 3568491 w 8023328"/>
              <a:gd name="connsiteY2353" fmla="*/ 796363 h 2380521"/>
              <a:gd name="connsiteX2354" fmla="*/ 3583280 w 8023328"/>
              <a:gd name="connsiteY2354" fmla="*/ 782507 h 2380521"/>
              <a:gd name="connsiteX2355" fmla="*/ 3512449 w 8023328"/>
              <a:gd name="connsiteY2355" fmla="*/ 782507 h 2380521"/>
              <a:gd name="connsiteX2356" fmla="*/ 3527237 w 8023328"/>
              <a:gd name="connsiteY2356" fmla="*/ 796363 h 2380521"/>
              <a:gd name="connsiteX2357" fmla="*/ 3512449 w 8023328"/>
              <a:gd name="connsiteY2357" fmla="*/ 808761 h 2380521"/>
              <a:gd name="connsiteX2358" fmla="*/ 3497661 w 8023328"/>
              <a:gd name="connsiteY2358" fmla="*/ 796363 h 2380521"/>
              <a:gd name="connsiteX2359" fmla="*/ 3512449 w 8023328"/>
              <a:gd name="connsiteY2359" fmla="*/ 782507 h 2380521"/>
              <a:gd name="connsiteX2360" fmla="*/ 3441619 w 8023328"/>
              <a:gd name="connsiteY2360" fmla="*/ 782507 h 2380521"/>
              <a:gd name="connsiteX2361" fmla="*/ 3456408 w 8023328"/>
              <a:gd name="connsiteY2361" fmla="*/ 796363 h 2380521"/>
              <a:gd name="connsiteX2362" fmla="*/ 3441619 w 8023328"/>
              <a:gd name="connsiteY2362" fmla="*/ 808761 h 2380521"/>
              <a:gd name="connsiteX2363" fmla="*/ 3426830 w 8023328"/>
              <a:gd name="connsiteY2363" fmla="*/ 796363 h 2380521"/>
              <a:gd name="connsiteX2364" fmla="*/ 3441619 w 8023328"/>
              <a:gd name="connsiteY2364" fmla="*/ 782507 h 2380521"/>
              <a:gd name="connsiteX2365" fmla="*/ 3369857 w 8023328"/>
              <a:gd name="connsiteY2365" fmla="*/ 782507 h 2380521"/>
              <a:gd name="connsiteX2366" fmla="*/ 3382254 w 8023328"/>
              <a:gd name="connsiteY2366" fmla="*/ 796363 h 2380521"/>
              <a:gd name="connsiteX2367" fmla="*/ 3369857 w 8023328"/>
              <a:gd name="connsiteY2367" fmla="*/ 808761 h 2380521"/>
              <a:gd name="connsiteX2368" fmla="*/ 3356001 w 8023328"/>
              <a:gd name="connsiteY2368" fmla="*/ 796363 h 2380521"/>
              <a:gd name="connsiteX2369" fmla="*/ 3369857 w 8023328"/>
              <a:gd name="connsiteY2369" fmla="*/ 782507 h 2380521"/>
              <a:gd name="connsiteX2370" fmla="*/ 3299083 w 8023328"/>
              <a:gd name="connsiteY2370" fmla="*/ 782507 h 2380521"/>
              <a:gd name="connsiteX2371" fmla="*/ 3311480 w 8023328"/>
              <a:gd name="connsiteY2371" fmla="*/ 796363 h 2380521"/>
              <a:gd name="connsiteX2372" fmla="*/ 3299083 w 8023328"/>
              <a:gd name="connsiteY2372" fmla="*/ 808761 h 2380521"/>
              <a:gd name="connsiteX2373" fmla="*/ 3285229 w 8023328"/>
              <a:gd name="connsiteY2373" fmla="*/ 796363 h 2380521"/>
              <a:gd name="connsiteX2374" fmla="*/ 3299083 w 8023328"/>
              <a:gd name="connsiteY2374" fmla="*/ 782507 h 2380521"/>
              <a:gd name="connsiteX2375" fmla="*/ 3228250 w 8023328"/>
              <a:gd name="connsiteY2375" fmla="*/ 782507 h 2380521"/>
              <a:gd name="connsiteX2376" fmla="*/ 3240649 w 8023328"/>
              <a:gd name="connsiteY2376" fmla="*/ 796363 h 2380521"/>
              <a:gd name="connsiteX2377" fmla="*/ 3228250 w 8023328"/>
              <a:gd name="connsiteY2377" fmla="*/ 808761 h 2380521"/>
              <a:gd name="connsiteX2378" fmla="*/ 3214395 w 8023328"/>
              <a:gd name="connsiteY2378" fmla="*/ 796363 h 2380521"/>
              <a:gd name="connsiteX2379" fmla="*/ 3228250 w 8023328"/>
              <a:gd name="connsiteY2379" fmla="*/ 782507 h 2380521"/>
              <a:gd name="connsiteX2380" fmla="*/ 3152591 w 8023328"/>
              <a:gd name="connsiteY2380" fmla="*/ 782507 h 2380521"/>
              <a:gd name="connsiteX2381" fmla="*/ 3166447 w 8023328"/>
              <a:gd name="connsiteY2381" fmla="*/ 796363 h 2380521"/>
              <a:gd name="connsiteX2382" fmla="*/ 3152591 w 8023328"/>
              <a:gd name="connsiteY2382" fmla="*/ 808761 h 2380521"/>
              <a:gd name="connsiteX2383" fmla="*/ 3140193 w 8023328"/>
              <a:gd name="connsiteY2383" fmla="*/ 796363 h 2380521"/>
              <a:gd name="connsiteX2384" fmla="*/ 3152591 w 8023328"/>
              <a:gd name="connsiteY2384" fmla="*/ 782507 h 2380521"/>
              <a:gd name="connsiteX2385" fmla="*/ 1226672 w 8023328"/>
              <a:gd name="connsiteY2385" fmla="*/ 782507 h 2380521"/>
              <a:gd name="connsiteX2386" fmla="*/ 1240529 w 8023328"/>
              <a:gd name="connsiteY2386" fmla="*/ 796926 h 2380521"/>
              <a:gd name="connsiteX2387" fmla="*/ 1226672 w 8023328"/>
              <a:gd name="connsiteY2387" fmla="*/ 812105 h 2380521"/>
              <a:gd name="connsiteX2388" fmla="*/ 1214283 w 8023328"/>
              <a:gd name="connsiteY2388" fmla="*/ 796926 h 2380521"/>
              <a:gd name="connsiteX2389" fmla="*/ 1226672 w 8023328"/>
              <a:gd name="connsiteY2389" fmla="*/ 782507 h 2380521"/>
              <a:gd name="connsiteX2390" fmla="*/ 1154869 w 8023328"/>
              <a:gd name="connsiteY2390" fmla="*/ 782507 h 2380521"/>
              <a:gd name="connsiteX2391" fmla="*/ 1169658 w 8023328"/>
              <a:gd name="connsiteY2391" fmla="*/ 796926 h 2380521"/>
              <a:gd name="connsiteX2392" fmla="*/ 1154869 w 8023328"/>
              <a:gd name="connsiteY2392" fmla="*/ 812105 h 2380521"/>
              <a:gd name="connsiteX2393" fmla="*/ 1140080 w 8023328"/>
              <a:gd name="connsiteY2393" fmla="*/ 796926 h 2380521"/>
              <a:gd name="connsiteX2394" fmla="*/ 1154869 w 8023328"/>
              <a:gd name="connsiteY2394" fmla="*/ 782507 h 2380521"/>
              <a:gd name="connsiteX2395" fmla="*/ 1084040 w 8023328"/>
              <a:gd name="connsiteY2395" fmla="*/ 782507 h 2380521"/>
              <a:gd name="connsiteX2396" fmla="*/ 1098826 w 8023328"/>
              <a:gd name="connsiteY2396" fmla="*/ 796926 h 2380521"/>
              <a:gd name="connsiteX2397" fmla="*/ 1084040 w 8023328"/>
              <a:gd name="connsiteY2397" fmla="*/ 812105 h 2380521"/>
              <a:gd name="connsiteX2398" fmla="*/ 1069250 w 8023328"/>
              <a:gd name="connsiteY2398" fmla="*/ 796926 h 2380521"/>
              <a:gd name="connsiteX2399" fmla="*/ 1084040 w 8023328"/>
              <a:gd name="connsiteY2399" fmla="*/ 782507 h 2380521"/>
              <a:gd name="connsiteX2400" fmla="*/ 1013594 w 8023328"/>
              <a:gd name="connsiteY2400" fmla="*/ 782507 h 2380521"/>
              <a:gd name="connsiteX2401" fmla="*/ 1028015 w 8023328"/>
              <a:gd name="connsiteY2401" fmla="*/ 796926 h 2380521"/>
              <a:gd name="connsiteX2402" fmla="*/ 1013594 w 8023328"/>
              <a:gd name="connsiteY2402" fmla="*/ 812105 h 2380521"/>
              <a:gd name="connsiteX2403" fmla="*/ 998417 w 8023328"/>
              <a:gd name="connsiteY2403" fmla="*/ 796926 h 2380521"/>
              <a:gd name="connsiteX2404" fmla="*/ 1013594 w 8023328"/>
              <a:gd name="connsiteY2404" fmla="*/ 782507 h 2380521"/>
              <a:gd name="connsiteX2405" fmla="*/ 941447 w 8023328"/>
              <a:gd name="connsiteY2405" fmla="*/ 782507 h 2380521"/>
              <a:gd name="connsiteX2406" fmla="*/ 953844 w 8023328"/>
              <a:gd name="connsiteY2406" fmla="*/ 796926 h 2380521"/>
              <a:gd name="connsiteX2407" fmla="*/ 941447 w 8023328"/>
              <a:gd name="connsiteY2407" fmla="*/ 812105 h 2380521"/>
              <a:gd name="connsiteX2408" fmla="*/ 927591 w 8023328"/>
              <a:gd name="connsiteY2408" fmla="*/ 796926 h 2380521"/>
              <a:gd name="connsiteX2409" fmla="*/ 941447 w 8023328"/>
              <a:gd name="connsiteY2409" fmla="*/ 782507 h 2380521"/>
              <a:gd name="connsiteX2410" fmla="*/ 870615 w 8023328"/>
              <a:gd name="connsiteY2410" fmla="*/ 782507 h 2380521"/>
              <a:gd name="connsiteX2411" fmla="*/ 883013 w 8023328"/>
              <a:gd name="connsiteY2411" fmla="*/ 796926 h 2380521"/>
              <a:gd name="connsiteX2412" fmla="*/ 870615 w 8023328"/>
              <a:gd name="connsiteY2412" fmla="*/ 812105 h 2380521"/>
              <a:gd name="connsiteX2413" fmla="*/ 856759 w 8023328"/>
              <a:gd name="connsiteY2413" fmla="*/ 796926 h 2380521"/>
              <a:gd name="connsiteX2414" fmla="*/ 870615 w 8023328"/>
              <a:gd name="connsiteY2414" fmla="*/ 782507 h 2380521"/>
              <a:gd name="connsiteX2415" fmla="*/ 799784 w 8023328"/>
              <a:gd name="connsiteY2415" fmla="*/ 782507 h 2380521"/>
              <a:gd name="connsiteX2416" fmla="*/ 812183 w 8023328"/>
              <a:gd name="connsiteY2416" fmla="*/ 796926 h 2380521"/>
              <a:gd name="connsiteX2417" fmla="*/ 799784 w 8023328"/>
              <a:gd name="connsiteY2417" fmla="*/ 812105 h 2380521"/>
              <a:gd name="connsiteX2418" fmla="*/ 785929 w 8023328"/>
              <a:gd name="connsiteY2418" fmla="*/ 796926 h 2380521"/>
              <a:gd name="connsiteX2419" fmla="*/ 799784 w 8023328"/>
              <a:gd name="connsiteY2419" fmla="*/ 782507 h 2380521"/>
              <a:gd name="connsiteX2420" fmla="*/ 724123 w 8023328"/>
              <a:gd name="connsiteY2420" fmla="*/ 782507 h 2380521"/>
              <a:gd name="connsiteX2421" fmla="*/ 737981 w 8023328"/>
              <a:gd name="connsiteY2421" fmla="*/ 796926 h 2380521"/>
              <a:gd name="connsiteX2422" fmla="*/ 724123 w 8023328"/>
              <a:gd name="connsiteY2422" fmla="*/ 812105 h 2380521"/>
              <a:gd name="connsiteX2423" fmla="*/ 711726 w 8023328"/>
              <a:gd name="connsiteY2423" fmla="*/ 796926 h 2380521"/>
              <a:gd name="connsiteX2424" fmla="*/ 724123 w 8023328"/>
              <a:gd name="connsiteY2424" fmla="*/ 782507 h 2380521"/>
              <a:gd name="connsiteX2425" fmla="*/ 653293 w 8023328"/>
              <a:gd name="connsiteY2425" fmla="*/ 782507 h 2380521"/>
              <a:gd name="connsiteX2426" fmla="*/ 667149 w 8023328"/>
              <a:gd name="connsiteY2426" fmla="*/ 796926 h 2380521"/>
              <a:gd name="connsiteX2427" fmla="*/ 653293 w 8023328"/>
              <a:gd name="connsiteY2427" fmla="*/ 812105 h 2380521"/>
              <a:gd name="connsiteX2428" fmla="*/ 640896 w 8023328"/>
              <a:gd name="connsiteY2428" fmla="*/ 796926 h 2380521"/>
              <a:gd name="connsiteX2429" fmla="*/ 653293 w 8023328"/>
              <a:gd name="connsiteY2429" fmla="*/ 782507 h 2380521"/>
              <a:gd name="connsiteX2430" fmla="*/ 584855 w 8023328"/>
              <a:gd name="connsiteY2430" fmla="*/ 782507 h 2380521"/>
              <a:gd name="connsiteX2431" fmla="*/ 599643 w 8023328"/>
              <a:gd name="connsiteY2431" fmla="*/ 796926 h 2380521"/>
              <a:gd name="connsiteX2432" fmla="*/ 584855 w 8023328"/>
              <a:gd name="connsiteY2432" fmla="*/ 812105 h 2380521"/>
              <a:gd name="connsiteX2433" fmla="*/ 570066 w 8023328"/>
              <a:gd name="connsiteY2433" fmla="*/ 796926 h 2380521"/>
              <a:gd name="connsiteX2434" fmla="*/ 584855 w 8023328"/>
              <a:gd name="connsiteY2434" fmla="*/ 782507 h 2380521"/>
              <a:gd name="connsiteX2435" fmla="*/ 513654 w 8023328"/>
              <a:gd name="connsiteY2435" fmla="*/ 782507 h 2380521"/>
              <a:gd name="connsiteX2436" fmla="*/ 528831 w 8023328"/>
              <a:gd name="connsiteY2436" fmla="*/ 796926 h 2380521"/>
              <a:gd name="connsiteX2437" fmla="*/ 513654 w 8023328"/>
              <a:gd name="connsiteY2437" fmla="*/ 812105 h 2380521"/>
              <a:gd name="connsiteX2438" fmla="*/ 499235 w 8023328"/>
              <a:gd name="connsiteY2438" fmla="*/ 796926 h 2380521"/>
              <a:gd name="connsiteX2439" fmla="*/ 513654 w 8023328"/>
              <a:gd name="connsiteY2439" fmla="*/ 782507 h 2380521"/>
              <a:gd name="connsiteX2440" fmla="*/ 439821 w 8023328"/>
              <a:gd name="connsiteY2440" fmla="*/ 782507 h 2380521"/>
              <a:gd name="connsiteX2441" fmla="*/ 454611 w 8023328"/>
              <a:gd name="connsiteY2441" fmla="*/ 796926 h 2380521"/>
              <a:gd name="connsiteX2442" fmla="*/ 439821 w 8023328"/>
              <a:gd name="connsiteY2442" fmla="*/ 812105 h 2380521"/>
              <a:gd name="connsiteX2443" fmla="*/ 425033 w 8023328"/>
              <a:gd name="connsiteY2443" fmla="*/ 796926 h 2380521"/>
              <a:gd name="connsiteX2444" fmla="*/ 439821 w 8023328"/>
              <a:gd name="connsiteY2444" fmla="*/ 782507 h 2380521"/>
              <a:gd name="connsiteX2445" fmla="*/ 4439056 w 8023328"/>
              <a:gd name="connsiteY2445" fmla="*/ 711678 h 2380521"/>
              <a:gd name="connsiteX2446" fmla="*/ 4451453 w 8023328"/>
              <a:gd name="connsiteY2446" fmla="*/ 724075 h 2380521"/>
              <a:gd name="connsiteX2447" fmla="*/ 4439056 w 8023328"/>
              <a:gd name="connsiteY2447" fmla="*/ 737932 h 2380521"/>
              <a:gd name="connsiteX2448" fmla="*/ 4425200 w 8023328"/>
              <a:gd name="connsiteY2448" fmla="*/ 724075 h 2380521"/>
              <a:gd name="connsiteX2449" fmla="*/ 4439056 w 8023328"/>
              <a:gd name="connsiteY2449" fmla="*/ 711678 h 2380521"/>
              <a:gd name="connsiteX2450" fmla="*/ 4366768 w 8023328"/>
              <a:gd name="connsiteY2450" fmla="*/ 711678 h 2380521"/>
              <a:gd name="connsiteX2451" fmla="*/ 4380624 w 8023328"/>
              <a:gd name="connsiteY2451" fmla="*/ 724075 h 2380521"/>
              <a:gd name="connsiteX2452" fmla="*/ 4366768 w 8023328"/>
              <a:gd name="connsiteY2452" fmla="*/ 737932 h 2380521"/>
              <a:gd name="connsiteX2453" fmla="*/ 4354371 w 8023328"/>
              <a:gd name="connsiteY2453" fmla="*/ 724075 h 2380521"/>
              <a:gd name="connsiteX2454" fmla="*/ 4366768 w 8023328"/>
              <a:gd name="connsiteY2454" fmla="*/ 711678 h 2380521"/>
              <a:gd name="connsiteX2455" fmla="*/ 4295937 w 8023328"/>
              <a:gd name="connsiteY2455" fmla="*/ 711678 h 2380521"/>
              <a:gd name="connsiteX2456" fmla="*/ 4309793 w 8023328"/>
              <a:gd name="connsiteY2456" fmla="*/ 724075 h 2380521"/>
              <a:gd name="connsiteX2457" fmla="*/ 4295937 w 8023328"/>
              <a:gd name="connsiteY2457" fmla="*/ 737932 h 2380521"/>
              <a:gd name="connsiteX2458" fmla="*/ 4283540 w 8023328"/>
              <a:gd name="connsiteY2458" fmla="*/ 724075 h 2380521"/>
              <a:gd name="connsiteX2459" fmla="*/ 4295937 w 8023328"/>
              <a:gd name="connsiteY2459" fmla="*/ 711678 h 2380521"/>
              <a:gd name="connsiteX2460" fmla="*/ 4225107 w 8023328"/>
              <a:gd name="connsiteY2460" fmla="*/ 711678 h 2380521"/>
              <a:gd name="connsiteX2461" fmla="*/ 4238963 w 8023328"/>
              <a:gd name="connsiteY2461" fmla="*/ 724075 h 2380521"/>
              <a:gd name="connsiteX2462" fmla="*/ 4225107 w 8023328"/>
              <a:gd name="connsiteY2462" fmla="*/ 737932 h 2380521"/>
              <a:gd name="connsiteX2463" fmla="*/ 4212710 w 8023328"/>
              <a:gd name="connsiteY2463" fmla="*/ 724075 h 2380521"/>
              <a:gd name="connsiteX2464" fmla="*/ 4225107 w 8023328"/>
              <a:gd name="connsiteY2464" fmla="*/ 711678 h 2380521"/>
              <a:gd name="connsiteX2465" fmla="*/ 4153295 w 8023328"/>
              <a:gd name="connsiteY2465" fmla="*/ 711678 h 2380521"/>
              <a:gd name="connsiteX2466" fmla="*/ 4168083 w 8023328"/>
              <a:gd name="connsiteY2466" fmla="*/ 724075 h 2380521"/>
              <a:gd name="connsiteX2467" fmla="*/ 4153295 w 8023328"/>
              <a:gd name="connsiteY2467" fmla="*/ 737932 h 2380521"/>
              <a:gd name="connsiteX2468" fmla="*/ 4138507 w 8023328"/>
              <a:gd name="connsiteY2468" fmla="*/ 724075 h 2380521"/>
              <a:gd name="connsiteX2469" fmla="*/ 4153295 w 8023328"/>
              <a:gd name="connsiteY2469" fmla="*/ 711678 h 2380521"/>
              <a:gd name="connsiteX2470" fmla="*/ 4082465 w 8023328"/>
              <a:gd name="connsiteY2470" fmla="*/ 711678 h 2380521"/>
              <a:gd name="connsiteX2471" fmla="*/ 4097254 w 8023328"/>
              <a:gd name="connsiteY2471" fmla="*/ 724075 h 2380521"/>
              <a:gd name="connsiteX2472" fmla="*/ 4082465 w 8023328"/>
              <a:gd name="connsiteY2472" fmla="*/ 737932 h 2380521"/>
              <a:gd name="connsiteX2473" fmla="*/ 4067676 w 8023328"/>
              <a:gd name="connsiteY2473" fmla="*/ 724075 h 2380521"/>
              <a:gd name="connsiteX2474" fmla="*/ 4082465 w 8023328"/>
              <a:gd name="connsiteY2474" fmla="*/ 711678 h 2380521"/>
              <a:gd name="connsiteX2475" fmla="*/ 4010703 w 8023328"/>
              <a:gd name="connsiteY2475" fmla="*/ 711678 h 2380521"/>
              <a:gd name="connsiteX2476" fmla="*/ 4023100 w 8023328"/>
              <a:gd name="connsiteY2476" fmla="*/ 724075 h 2380521"/>
              <a:gd name="connsiteX2477" fmla="*/ 4010703 w 8023328"/>
              <a:gd name="connsiteY2477" fmla="*/ 737932 h 2380521"/>
              <a:gd name="connsiteX2478" fmla="*/ 3996847 w 8023328"/>
              <a:gd name="connsiteY2478" fmla="*/ 724075 h 2380521"/>
              <a:gd name="connsiteX2479" fmla="*/ 4010703 w 8023328"/>
              <a:gd name="connsiteY2479" fmla="*/ 711678 h 2380521"/>
              <a:gd name="connsiteX2480" fmla="*/ 3939871 w 8023328"/>
              <a:gd name="connsiteY2480" fmla="*/ 711678 h 2380521"/>
              <a:gd name="connsiteX2481" fmla="*/ 3952268 w 8023328"/>
              <a:gd name="connsiteY2481" fmla="*/ 724075 h 2380521"/>
              <a:gd name="connsiteX2482" fmla="*/ 3939871 w 8023328"/>
              <a:gd name="connsiteY2482" fmla="*/ 737932 h 2380521"/>
              <a:gd name="connsiteX2483" fmla="*/ 3926015 w 8023328"/>
              <a:gd name="connsiteY2483" fmla="*/ 724075 h 2380521"/>
              <a:gd name="connsiteX2484" fmla="*/ 3939871 w 8023328"/>
              <a:gd name="connsiteY2484" fmla="*/ 711678 h 2380521"/>
              <a:gd name="connsiteX2485" fmla="*/ 3869042 w 8023328"/>
              <a:gd name="connsiteY2485" fmla="*/ 711678 h 2380521"/>
              <a:gd name="connsiteX2486" fmla="*/ 3881439 w 8023328"/>
              <a:gd name="connsiteY2486" fmla="*/ 724075 h 2380521"/>
              <a:gd name="connsiteX2487" fmla="*/ 3869042 w 8023328"/>
              <a:gd name="connsiteY2487" fmla="*/ 737932 h 2380521"/>
              <a:gd name="connsiteX2488" fmla="*/ 3855186 w 8023328"/>
              <a:gd name="connsiteY2488" fmla="*/ 724075 h 2380521"/>
              <a:gd name="connsiteX2489" fmla="*/ 3869042 w 8023328"/>
              <a:gd name="connsiteY2489" fmla="*/ 711678 h 2380521"/>
              <a:gd name="connsiteX2490" fmla="*/ 3796752 w 8023328"/>
              <a:gd name="connsiteY2490" fmla="*/ 711678 h 2380521"/>
              <a:gd name="connsiteX2491" fmla="*/ 3810608 w 8023328"/>
              <a:gd name="connsiteY2491" fmla="*/ 724075 h 2380521"/>
              <a:gd name="connsiteX2492" fmla="*/ 3796752 w 8023328"/>
              <a:gd name="connsiteY2492" fmla="*/ 737932 h 2380521"/>
              <a:gd name="connsiteX2493" fmla="*/ 3784355 w 8023328"/>
              <a:gd name="connsiteY2493" fmla="*/ 724075 h 2380521"/>
              <a:gd name="connsiteX2494" fmla="*/ 3796752 w 8023328"/>
              <a:gd name="connsiteY2494" fmla="*/ 711678 h 2380521"/>
              <a:gd name="connsiteX2495" fmla="*/ 3725922 w 8023328"/>
              <a:gd name="connsiteY2495" fmla="*/ 711678 h 2380521"/>
              <a:gd name="connsiteX2496" fmla="*/ 3739778 w 8023328"/>
              <a:gd name="connsiteY2496" fmla="*/ 724075 h 2380521"/>
              <a:gd name="connsiteX2497" fmla="*/ 3725922 w 8023328"/>
              <a:gd name="connsiteY2497" fmla="*/ 737932 h 2380521"/>
              <a:gd name="connsiteX2498" fmla="*/ 3713525 w 8023328"/>
              <a:gd name="connsiteY2498" fmla="*/ 724075 h 2380521"/>
              <a:gd name="connsiteX2499" fmla="*/ 3725922 w 8023328"/>
              <a:gd name="connsiteY2499" fmla="*/ 711678 h 2380521"/>
              <a:gd name="connsiteX2500" fmla="*/ 3655091 w 8023328"/>
              <a:gd name="connsiteY2500" fmla="*/ 711678 h 2380521"/>
              <a:gd name="connsiteX2501" fmla="*/ 3668947 w 8023328"/>
              <a:gd name="connsiteY2501" fmla="*/ 724075 h 2380521"/>
              <a:gd name="connsiteX2502" fmla="*/ 3655091 w 8023328"/>
              <a:gd name="connsiteY2502" fmla="*/ 737932 h 2380521"/>
              <a:gd name="connsiteX2503" fmla="*/ 3642694 w 8023328"/>
              <a:gd name="connsiteY2503" fmla="*/ 724075 h 2380521"/>
              <a:gd name="connsiteX2504" fmla="*/ 3655091 w 8023328"/>
              <a:gd name="connsiteY2504" fmla="*/ 711678 h 2380521"/>
              <a:gd name="connsiteX2505" fmla="*/ 3583280 w 8023328"/>
              <a:gd name="connsiteY2505" fmla="*/ 711678 h 2380521"/>
              <a:gd name="connsiteX2506" fmla="*/ 3598069 w 8023328"/>
              <a:gd name="connsiteY2506" fmla="*/ 724075 h 2380521"/>
              <a:gd name="connsiteX2507" fmla="*/ 3583280 w 8023328"/>
              <a:gd name="connsiteY2507" fmla="*/ 737932 h 2380521"/>
              <a:gd name="connsiteX2508" fmla="*/ 3568491 w 8023328"/>
              <a:gd name="connsiteY2508" fmla="*/ 724075 h 2380521"/>
              <a:gd name="connsiteX2509" fmla="*/ 3583280 w 8023328"/>
              <a:gd name="connsiteY2509" fmla="*/ 711678 h 2380521"/>
              <a:gd name="connsiteX2510" fmla="*/ 3512449 w 8023328"/>
              <a:gd name="connsiteY2510" fmla="*/ 711678 h 2380521"/>
              <a:gd name="connsiteX2511" fmla="*/ 3527237 w 8023328"/>
              <a:gd name="connsiteY2511" fmla="*/ 724075 h 2380521"/>
              <a:gd name="connsiteX2512" fmla="*/ 3512449 w 8023328"/>
              <a:gd name="connsiteY2512" fmla="*/ 737932 h 2380521"/>
              <a:gd name="connsiteX2513" fmla="*/ 3497661 w 8023328"/>
              <a:gd name="connsiteY2513" fmla="*/ 724075 h 2380521"/>
              <a:gd name="connsiteX2514" fmla="*/ 3512449 w 8023328"/>
              <a:gd name="connsiteY2514" fmla="*/ 711678 h 2380521"/>
              <a:gd name="connsiteX2515" fmla="*/ 3441619 w 8023328"/>
              <a:gd name="connsiteY2515" fmla="*/ 711678 h 2380521"/>
              <a:gd name="connsiteX2516" fmla="*/ 3456408 w 8023328"/>
              <a:gd name="connsiteY2516" fmla="*/ 724075 h 2380521"/>
              <a:gd name="connsiteX2517" fmla="*/ 3441619 w 8023328"/>
              <a:gd name="connsiteY2517" fmla="*/ 737932 h 2380521"/>
              <a:gd name="connsiteX2518" fmla="*/ 3426830 w 8023328"/>
              <a:gd name="connsiteY2518" fmla="*/ 724075 h 2380521"/>
              <a:gd name="connsiteX2519" fmla="*/ 3441619 w 8023328"/>
              <a:gd name="connsiteY2519" fmla="*/ 711678 h 2380521"/>
              <a:gd name="connsiteX2520" fmla="*/ 3369857 w 8023328"/>
              <a:gd name="connsiteY2520" fmla="*/ 711678 h 2380521"/>
              <a:gd name="connsiteX2521" fmla="*/ 3382254 w 8023328"/>
              <a:gd name="connsiteY2521" fmla="*/ 724075 h 2380521"/>
              <a:gd name="connsiteX2522" fmla="*/ 3369857 w 8023328"/>
              <a:gd name="connsiteY2522" fmla="*/ 737932 h 2380521"/>
              <a:gd name="connsiteX2523" fmla="*/ 3356001 w 8023328"/>
              <a:gd name="connsiteY2523" fmla="*/ 724075 h 2380521"/>
              <a:gd name="connsiteX2524" fmla="*/ 3369857 w 8023328"/>
              <a:gd name="connsiteY2524" fmla="*/ 711678 h 2380521"/>
              <a:gd name="connsiteX2525" fmla="*/ 3299086 w 8023328"/>
              <a:gd name="connsiteY2525" fmla="*/ 711678 h 2380521"/>
              <a:gd name="connsiteX2526" fmla="*/ 3311485 w 8023328"/>
              <a:gd name="connsiteY2526" fmla="*/ 724075 h 2380521"/>
              <a:gd name="connsiteX2527" fmla="*/ 3299086 w 8023328"/>
              <a:gd name="connsiteY2527" fmla="*/ 737932 h 2380521"/>
              <a:gd name="connsiteX2528" fmla="*/ 3285234 w 8023328"/>
              <a:gd name="connsiteY2528" fmla="*/ 724075 h 2380521"/>
              <a:gd name="connsiteX2529" fmla="*/ 3299086 w 8023328"/>
              <a:gd name="connsiteY2529" fmla="*/ 711678 h 2380521"/>
              <a:gd name="connsiteX2530" fmla="*/ 3228255 w 8023328"/>
              <a:gd name="connsiteY2530" fmla="*/ 711678 h 2380521"/>
              <a:gd name="connsiteX2531" fmla="*/ 3240654 w 8023328"/>
              <a:gd name="connsiteY2531" fmla="*/ 724075 h 2380521"/>
              <a:gd name="connsiteX2532" fmla="*/ 3228255 w 8023328"/>
              <a:gd name="connsiteY2532" fmla="*/ 737932 h 2380521"/>
              <a:gd name="connsiteX2533" fmla="*/ 3214398 w 8023328"/>
              <a:gd name="connsiteY2533" fmla="*/ 724075 h 2380521"/>
              <a:gd name="connsiteX2534" fmla="*/ 3228255 w 8023328"/>
              <a:gd name="connsiteY2534" fmla="*/ 711678 h 2380521"/>
              <a:gd name="connsiteX2535" fmla="*/ 3152594 w 8023328"/>
              <a:gd name="connsiteY2535" fmla="*/ 711678 h 2380521"/>
              <a:gd name="connsiteX2536" fmla="*/ 3166451 w 8023328"/>
              <a:gd name="connsiteY2536" fmla="*/ 724075 h 2380521"/>
              <a:gd name="connsiteX2537" fmla="*/ 3152594 w 8023328"/>
              <a:gd name="connsiteY2537" fmla="*/ 737932 h 2380521"/>
              <a:gd name="connsiteX2538" fmla="*/ 3140198 w 8023328"/>
              <a:gd name="connsiteY2538" fmla="*/ 725534 h 2380521"/>
              <a:gd name="connsiteX2539" fmla="*/ 3152594 w 8023328"/>
              <a:gd name="connsiteY2539" fmla="*/ 711678 h 2380521"/>
              <a:gd name="connsiteX2540" fmla="*/ 3081763 w 8023328"/>
              <a:gd name="connsiteY2540" fmla="*/ 711678 h 2380521"/>
              <a:gd name="connsiteX2541" fmla="*/ 3095617 w 8023328"/>
              <a:gd name="connsiteY2541" fmla="*/ 725534 h 2380521"/>
              <a:gd name="connsiteX2542" fmla="*/ 3081763 w 8023328"/>
              <a:gd name="connsiteY2542" fmla="*/ 737932 h 2380521"/>
              <a:gd name="connsiteX2543" fmla="*/ 3069364 w 8023328"/>
              <a:gd name="connsiteY2543" fmla="*/ 725534 h 2380521"/>
              <a:gd name="connsiteX2544" fmla="*/ 3081763 w 8023328"/>
              <a:gd name="connsiteY2544" fmla="*/ 711678 h 2380521"/>
              <a:gd name="connsiteX2545" fmla="*/ 3013707 w 8023328"/>
              <a:gd name="connsiteY2545" fmla="*/ 711678 h 2380521"/>
              <a:gd name="connsiteX2546" fmla="*/ 3028128 w 8023328"/>
              <a:gd name="connsiteY2546" fmla="*/ 725534 h 2380521"/>
              <a:gd name="connsiteX2547" fmla="*/ 3013707 w 8023328"/>
              <a:gd name="connsiteY2547" fmla="*/ 737932 h 2380521"/>
              <a:gd name="connsiteX2548" fmla="*/ 2998531 w 8023328"/>
              <a:gd name="connsiteY2548" fmla="*/ 725534 h 2380521"/>
              <a:gd name="connsiteX2549" fmla="*/ 3013707 w 8023328"/>
              <a:gd name="connsiteY2549" fmla="*/ 711678 h 2380521"/>
              <a:gd name="connsiteX2550" fmla="*/ 2942485 w 8023328"/>
              <a:gd name="connsiteY2550" fmla="*/ 711678 h 2380521"/>
              <a:gd name="connsiteX2551" fmla="*/ 2957280 w 8023328"/>
              <a:gd name="connsiteY2551" fmla="*/ 725534 h 2380521"/>
              <a:gd name="connsiteX2552" fmla="*/ 2942485 w 8023328"/>
              <a:gd name="connsiteY2552" fmla="*/ 737932 h 2380521"/>
              <a:gd name="connsiteX2553" fmla="*/ 2927700 w 8023328"/>
              <a:gd name="connsiteY2553" fmla="*/ 725534 h 2380521"/>
              <a:gd name="connsiteX2554" fmla="*/ 2942485 w 8023328"/>
              <a:gd name="connsiteY2554" fmla="*/ 711678 h 2380521"/>
              <a:gd name="connsiteX2555" fmla="*/ 1440620 w 8023328"/>
              <a:gd name="connsiteY2555" fmla="*/ 711678 h 2380521"/>
              <a:gd name="connsiteX2556" fmla="*/ 1453017 w 8023328"/>
              <a:gd name="connsiteY2556" fmla="*/ 726466 h 2380521"/>
              <a:gd name="connsiteX2557" fmla="*/ 1440620 w 8023328"/>
              <a:gd name="connsiteY2557" fmla="*/ 741255 h 2380521"/>
              <a:gd name="connsiteX2558" fmla="*/ 1426765 w 8023328"/>
              <a:gd name="connsiteY2558" fmla="*/ 726466 h 2380521"/>
              <a:gd name="connsiteX2559" fmla="*/ 1440620 w 8023328"/>
              <a:gd name="connsiteY2559" fmla="*/ 711678 h 2380521"/>
              <a:gd name="connsiteX2560" fmla="*/ 1368338 w 8023328"/>
              <a:gd name="connsiteY2560" fmla="*/ 711678 h 2380521"/>
              <a:gd name="connsiteX2561" fmla="*/ 1382190 w 8023328"/>
              <a:gd name="connsiteY2561" fmla="*/ 726466 h 2380521"/>
              <a:gd name="connsiteX2562" fmla="*/ 1368338 w 8023328"/>
              <a:gd name="connsiteY2562" fmla="*/ 741255 h 2380521"/>
              <a:gd name="connsiteX2563" fmla="*/ 1355939 w 8023328"/>
              <a:gd name="connsiteY2563" fmla="*/ 726466 h 2380521"/>
              <a:gd name="connsiteX2564" fmla="*/ 1368338 w 8023328"/>
              <a:gd name="connsiteY2564" fmla="*/ 711678 h 2380521"/>
              <a:gd name="connsiteX2565" fmla="*/ 1297509 w 8023328"/>
              <a:gd name="connsiteY2565" fmla="*/ 711678 h 2380521"/>
              <a:gd name="connsiteX2566" fmla="*/ 1311366 w 8023328"/>
              <a:gd name="connsiteY2566" fmla="*/ 726466 h 2380521"/>
              <a:gd name="connsiteX2567" fmla="*/ 1297509 w 8023328"/>
              <a:gd name="connsiteY2567" fmla="*/ 741255 h 2380521"/>
              <a:gd name="connsiteX2568" fmla="*/ 1285113 w 8023328"/>
              <a:gd name="connsiteY2568" fmla="*/ 726466 h 2380521"/>
              <a:gd name="connsiteX2569" fmla="*/ 1297509 w 8023328"/>
              <a:gd name="connsiteY2569" fmla="*/ 711678 h 2380521"/>
              <a:gd name="connsiteX2570" fmla="*/ 1226678 w 8023328"/>
              <a:gd name="connsiteY2570" fmla="*/ 711678 h 2380521"/>
              <a:gd name="connsiteX2571" fmla="*/ 1240535 w 8023328"/>
              <a:gd name="connsiteY2571" fmla="*/ 726466 h 2380521"/>
              <a:gd name="connsiteX2572" fmla="*/ 1226678 w 8023328"/>
              <a:gd name="connsiteY2572" fmla="*/ 741255 h 2380521"/>
              <a:gd name="connsiteX2573" fmla="*/ 1214288 w 8023328"/>
              <a:gd name="connsiteY2573" fmla="*/ 726466 h 2380521"/>
              <a:gd name="connsiteX2574" fmla="*/ 1226678 w 8023328"/>
              <a:gd name="connsiteY2574" fmla="*/ 711678 h 2380521"/>
              <a:gd name="connsiteX2575" fmla="*/ 1154874 w 8023328"/>
              <a:gd name="connsiteY2575" fmla="*/ 711678 h 2380521"/>
              <a:gd name="connsiteX2576" fmla="*/ 1169663 w 8023328"/>
              <a:gd name="connsiteY2576" fmla="*/ 726466 h 2380521"/>
              <a:gd name="connsiteX2577" fmla="*/ 1154874 w 8023328"/>
              <a:gd name="connsiteY2577" fmla="*/ 741255 h 2380521"/>
              <a:gd name="connsiteX2578" fmla="*/ 1140086 w 8023328"/>
              <a:gd name="connsiteY2578" fmla="*/ 726466 h 2380521"/>
              <a:gd name="connsiteX2579" fmla="*/ 1154874 w 8023328"/>
              <a:gd name="connsiteY2579" fmla="*/ 711678 h 2380521"/>
              <a:gd name="connsiteX2580" fmla="*/ 1084045 w 8023328"/>
              <a:gd name="connsiteY2580" fmla="*/ 711678 h 2380521"/>
              <a:gd name="connsiteX2581" fmla="*/ 1098833 w 8023328"/>
              <a:gd name="connsiteY2581" fmla="*/ 726466 h 2380521"/>
              <a:gd name="connsiteX2582" fmla="*/ 1084045 w 8023328"/>
              <a:gd name="connsiteY2582" fmla="*/ 741255 h 2380521"/>
              <a:gd name="connsiteX2583" fmla="*/ 1069255 w 8023328"/>
              <a:gd name="connsiteY2583" fmla="*/ 726466 h 2380521"/>
              <a:gd name="connsiteX2584" fmla="*/ 1084045 w 8023328"/>
              <a:gd name="connsiteY2584" fmla="*/ 711678 h 2380521"/>
              <a:gd name="connsiteX2585" fmla="*/ 1013599 w 8023328"/>
              <a:gd name="connsiteY2585" fmla="*/ 711678 h 2380521"/>
              <a:gd name="connsiteX2586" fmla="*/ 1028021 w 8023328"/>
              <a:gd name="connsiteY2586" fmla="*/ 726466 h 2380521"/>
              <a:gd name="connsiteX2587" fmla="*/ 1013599 w 8023328"/>
              <a:gd name="connsiteY2587" fmla="*/ 741255 h 2380521"/>
              <a:gd name="connsiteX2588" fmla="*/ 998423 w 8023328"/>
              <a:gd name="connsiteY2588" fmla="*/ 726466 h 2380521"/>
              <a:gd name="connsiteX2589" fmla="*/ 1013599 w 8023328"/>
              <a:gd name="connsiteY2589" fmla="*/ 711678 h 2380521"/>
              <a:gd name="connsiteX2590" fmla="*/ 941452 w 8023328"/>
              <a:gd name="connsiteY2590" fmla="*/ 711678 h 2380521"/>
              <a:gd name="connsiteX2591" fmla="*/ 953848 w 8023328"/>
              <a:gd name="connsiteY2591" fmla="*/ 726466 h 2380521"/>
              <a:gd name="connsiteX2592" fmla="*/ 941452 w 8023328"/>
              <a:gd name="connsiteY2592" fmla="*/ 741255 h 2380521"/>
              <a:gd name="connsiteX2593" fmla="*/ 927596 w 8023328"/>
              <a:gd name="connsiteY2593" fmla="*/ 726466 h 2380521"/>
              <a:gd name="connsiteX2594" fmla="*/ 941452 w 8023328"/>
              <a:gd name="connsiteY2594" fmla="*/ 711678 h 2380521"/>
              <a:gd name="connsiteX2595" fmla="*/ 870620 w 8023328"/>
              <a:gd name="connsiteY2595" fmla="*/ 711678 h 2380521"/>
              <a:gd name="connsiteX2596" fmla="*/ 883018 w 8023328"/>
              <a:gd name="connsiteY2596" fmla="*/ 726466 h 2380521"/>
              <a:gd name="connsiteX2597" fmla="*/ 870620 w 8023328"/>
              <a:gd name="connsiteY2597" fmla="*/ 741255 h 2380521"/>
              <a:gd name="connsiteX2598" fmla="*/ 856764 w 8023328"/>
              <a:gd name="connsiteY2598" fmla="*/ 726466 h 2380521"/>
              <a:gd name="connsiteX2599" fmla="*/ 870620 w 8023328"/>
              <a:gd name="connsiteY2599" fmla="*/ 711678 h 2380521"/>
              <a:gd name="connsiteX2600" fmla="*/ 798331 w 8023328"/>
              <a:gd name="connsiteY2600" fmla="*/ 711678 h 2380521"/>
              <a:gd name="connsiteX2601" fmla="*/ 812189 w 8023328"/>
              <a:gd name="connsiteY2601" fmla="*/ 726466 h 2380521"/>
              <a:gd name="connsiteX2602" fmla="*/ 798331 w 8023328"/>
              <a:gd name="connsiteY2602" fmla="*/ 741255 h 2380521"/>
              <a:gd name="connsiteX2603" fmla="*/ 785934 w 8023328"/>
              <a:gd name="connsiteY2603" fmla="*/ 726466 h 2380521"/>
              <a:gd name="connsiteX2604" fmla="*/ 798331 w 8023328"/>
              <a:gd name="connsiteY2604" fmla="*/ 711678 h 2380521"/>
              <a:gd name="connsiteX2605" fmla="*/ 724129 w 8023328"/>
              <a:gd name="connsiteY2605" fmla="*/ 711678 h 2380521"/>
              <a:gd name="connsiteX2606" fmla="*/ 737986 w 8023328"/>
              <a:gd name="connsiteY2606" fmla="*/ 726466 h 2380521"/>
              <a:gd name="connsiteX2607" fmla="*/ 724129 w 8023328"/>
              <a:gd name="connsiteY2607" fmla="*/ 741255 h 2380521"/>
              <a:gd name="connsiteX2608" fmla="*/ 711732 w 8023328"/>
              <a:gd name="connsiteY2608" fmla="*/ 726466 h 2380521"/>
              <a:gd name="connsiteX2609" fmla="*/ 724129 w 8023328"/>
              <a:gd name="connsiteY2609" fmla="*/ 711678 h 2380521"/>
              <a:gd name="connsiteX2610" fmla="*/ 653298 w 8023328"/>
              <a:gd name="connsiteY2610" fmla="*/ 711678 h 2380521"/>
              <a:gd name="connsiteX2611" fmla="*/ 667154 w 8023328"/>
              <a:gd name="connsiteY2611" fmla="*/ 726466 h 2380521"/>
              <a:gd name="connsiteX2612" fmla="*/ 653298 w 8023328"/>
              <a:gd name="connsiteY2612" fmla="*/ 741255 h 2380521"/>
              <a:gd name="connsiteX2613" fmla="*/ 640901 w 8023328"/>
              <a:gd name="connsiteY2613" fmla="*/ 726466 h 2380521"/>
              <a:gd name="connsiteX2614" fmla="*/ 653298 w 8023328"/>
              <a:gd name="connsiteY2614" fmla="*/ 711678 h 2380521"/>
              <a:gd name="connsiteX2615" fmla="*/ 584861 w 8023328"/>
              <a:gd name="connsiteY2615" fmla="*/ 711678 h 2380521"/>
              <a:gd name="connsiteX2616" fmla="*/ 599648 w 8023328"/>
              <a:gd name="connsiteY2616" fmla="*/ 726466 h 2380521"/>
              <a:gd name="connsiteX2617" fmla="*/ 584861 w 8023328"/>
              <a:gd name="connsiteY2617" fmla="*/ 741255 h 2380521"/>
              <a:gd name="connsiteX2618" fmla="*/ 570071 w 8023328"/>
              <a:gd name="connsiteY2618" fmla="*/ 726466 h 2380521"/>
              <a:gd name="connsiteX2619" fmla="*/ 584861 w 8023328"/>
              <a:gd name="connsiteY2619" fmla="*/ 711678 h 2380521"/>
              <a:gd name="connsiteX2620" fmla="*/ 513660 w 8023328"/>
              <a:gd name="connsiteY2620" fmla="*/ 711678 h 2380521"/>
              <a:gd name="connsiteX2621" fmla="*/ 528837 w 8023328"/>
              <a:gd name="connsiteY2621" fmla="*/ 726466 h 2380521"/>
              <a:gd name="connsiteX2622" fmla="*/ 513660 w 8023328"/>
              <a:gd name="connsiteY2622" fmla="*/ 741255 h 2380521"/>
              <a:gd name="connsiteX2623" fmla="*/ 499241 w 8023328"/>
              <a:gd name="connsiteY2623" fmla="*/ 726466 h 2380521"/>
              <a:gd name="connsiteX2624" fmla="*/ 513660 w 8023328"/>
              <a:gd name="connsiteY2624" fmla="*/ 711678 h 2380521"/>
              <a:gd name="connsiteX2625" fmla="*/ 439826 w 8023328"/>
              <a:gd name="connsiteY2625" fmla="*/ 711678 h 2380521"/>
              <a:gd name="connsiteX2626" fmla="*/ 454616 w 8023328"/>
              <a:gd name="connsiteY2626" fmla="*/ 726466 h 2380521"/>
              <a:gd name="connsiteX2627" fmla="*/ 439826 w 8023328"/>
              <a:gd name="connsiteY2627" fmla="*/ 741255 h 2380521"/>
              <a:gd name="connsiteX2628" fmla="*/ 425038 w 8023328"/>
              <a:gd name="connsiteY2628" fmla="*/ 726466 h 2380521"/>
              <a:gd name="connsiteX2629" fmla="*/ 439826 w 8023328"/>
              <a:gd name="connsiteY2629" fmla="*/ 711678 h 2380521"/>
              <a:gd name="connsiteX2630" fmla="*/ 368064 w 8023328"/>
              <a:gd name="connsiteY2630" fmla="*/ 711678 h 2380521"/>
              <a:gd name="connsiteX2631" fmla="*/ 380462 w 8023328"/>
              <a:gd name="connsiteY2631" fmla="*/ 726466 h 2380521"/>
              <a:gd name="connsiteX2632" fmla="*/ 368064 w 8023328"/>
              <a:gd name="connsiteY2632" fmla="*/ 741255 h 2380521"/>
              <a:gd name="connsiteX2633" fmla="*/ 354207 w 8023328"/>
              <a:gd name="connsiteY2633" fmla="*/ 726466 h 2380521"/>
              <a:gd name="connsiteX2634" fmla="*/ 368064 w 8023328"/>
              <a:gd name="connsiteY2634" fmla="*/ 711678 h 2380521"/>
              <a:gd name="connsiteX2635" fmla="*/ 297232 w 8023328"/>
              <a:gd name="connsiteY2635" fmla="*/ 711678 h 2380521"/>
              <a:gd name="connsiteX2636" fmla="*/ 309630 w 8023328"/>
              <a:gd name="connsiteY2636" fmla="*/ 726466 h 2380521"/>
              <a:gd name="connsiteX2637" fmla="*/ 297232 w 8023328"/>
              <a:gd name="connsiteY2637" fmla="*/ 741255 h 2380521"/>
              <a:gd name="connsiteX2638" fmla="*/ 283376 w 8023328"/>
              <a:gd name="connsiteY2638" fmla="*/ 726466 h 2380521"/>
              <a:gd name="connsiteX2639" fmla="*/ 297232 w 8023328"/>
              <a:gd name="connsiteY2639" fmla="*/ 711678 h 2380521"/>
              <a:gd name="connsiteX2640" fmla="*/ 226403 w 8023328"/>
              <a:gd name="connsiteY2640" fmla="*/ 711678 h 2380521"/>
              <a:gd name="connsiteX2641" fmla="*/ 238801 w 8023328"/>
              <a:gd name="connsiteY2641" fmla="*/ 726466 h 2380521"/>
              <a:gd name="connsiteX2642" fmla="*/ 226403 w 8023328"/>
              <a:gd name="connsiteY2642" fmla="*/ 741255 h 2380521"/>
              <a:gd name="connsiteX2643" fmla="*/ 212548 w 8023328"/>
              <a:gd name="connsiteY2643" fmla="*/ 726466 h 2380521"/>
              <a:gd name="connsiteX2644" fmla="*/ 226403 w 8023328"/>
              <a:gd name="connsiteY2644" fmla="*/ 711678 h 2380521"/>
              <a:gd name="connsiteX2645" fmla="*/ 154106 w 8023328"/>
              <a:gd name="connsiteY2645" fmla="*/ 711678 h 2380521"/>
              <a:gd name="connsiteX2646" fmla="*/ 167962 w 8023328"/>
              <a:gd name="connsiteY2646" fmla="*/ 726466 h 2380521"/>
              <a:gd name="connsiteX2647" fmla="*/ 154106 w 8023328"/>
              <a:gd name="connsiteY2647" fmla="*/ 741255 h 2380521"/>
              <a:gd name="connsiteX2648" fmla="*/ 141708 w 8023328"/>
              <a:gd name="connsiteY2648" fmla="*/ 726466 h 2380521"/>
              <a:gd name="connsiteX2649" fmla="*/ 154106 w 8023328"/>
              <a:gd name="connsiteY2649" fmla="*/ 711678 h 2380521"/>
              <a:gd name="connsiteX2650" fmla="*/ 4227498 w 8023328"/>
              <a:gd name="connsiteY2650" fmla="*/ 640846 h 2380521"/>
              <a:gd name="connsiteX2651" fmla="*/ 4242286 w 8023328"/>
              <a:gd name="connsiteY2651" fmla="*/ 653243 h 2380521"/>
              <a:gd name="connsiteX2652" fmla="*/ 4227498 w 8023328"/>
              <a:gd name="connsiteY2652" fmla="*/ 667100 h 2380521"/>
              <a:gd name="connsiteX2653" fmla="*/ 4212710 w 8023328"/>
              <a:gd name="connsiteY2653" fmla="*/ 653243 h 2380521"/>
              <a:gd name="connsiteX2654" fmla="*/ 4227498 w 8023328"/>
              <a:gd name="connsiteY2654" fmla="*/ 640846 h 2380521"/>
              <a:gd name="connsiteX2655" fmla="*/ 4153295 w 8023328"/>
              <a:gd name="connsiteY2655" fmla="*/ 640846 h 2380521"/>
              <a:gd name="connsiteX2656" fmla="*/ 4168083 w 8023328"/>
              <a:gd name="connsiteY2656" fmla="*/ 653243 h 2380521"/>
              <a:gd name="connsiteX2657" fmla="*/ 4153295 w 8023328"/>
              <a:gd name="connsiteY2657" fmla="*/ 667100 h 2380521"/>
              <a:gd name="connsiteX2658" fmla="*/ 4138507 w 8023328"/>
              <a:gd name="connsiteY2658" fmla="*/ 653243 h 2380521"/>
              <a:gd name="connsiteX2659" fmla="*/ 4153295 w 8023328"/>
              <a:gd name="connsiteY2659" fmla="*/ 640846 h 2380521"/>
              <a:gd name="connsiteX2660" fmla="*/ 4082465 w 8023328"/>
              <a:gd name="connsiteY2660" fmla="*/ 640846 h 2380521"/>
              <a:gd name="connsiteX2661" fmla="*/ 4097254 w 8023328"/>
              <a:gd name="connsiteY2661" fmla="*/ 653243 h 2380521"/>
              <a:gd name="connsiteX2662" fmla="*/ 4082465 w 8023328"/>
              <a:gd name="connsiteY2662" fmla="*/ 667100 h 2380521"/>
              <a:gd name="connsiteX2663" fmla="*/ 4067676 w 8023328"/>
              <a:gd name="connsiteY2663" fmla="*/ 653243 h 2380521"/>
              <a:gd name="connsiteX2664" fmla="*/ 4082465 w 8023328"/>
              <a:gd name="connsiteY2664" fmla="*/ 640846 h 2380521"/>
              <a:gd name="connsiteX2665" fmla="*/ 4010703 w 8023328"/>
              <a:gd name="connsiteY2665" fmla="*/ 640846 h 2380521"/>
              <a:gd name="connsiteX2666" fmla="*/ 4023100 w 8023328"/>
              <a:gd name="connsiteY2666" fmla="*/ 653243 h 2380521"/>
              <a:gd name="connsiteX2667" fmla="*/ 4010703 w 8023328"/>
              <a:gd name="connsiteY2667" fmla="*/ 667100 h 2380521"/>
              <a:gd name="connsiteX2668" fmla="*/ 3996847 w 8023328"/>
              <a:gd name="connsiteY2668" fmla="*/ 653243 h 2380521"/>
              <a:gd name="connsiteX2669" fmla="*/ 4010703 w 8023328"/>
              <a:gd name="connsiteY2669" fmla="*/ 640846 h 2380521"/>
              <a:gd name="connsiteX2670" fmla="*/ 3939871 w 8023328"/>
              <a:gd name="connsiteY2670" fmla="*/ 640846 h 2380521"/>
              <a:gd name="connsiteX2671" fmla="*/ 3952268 w 8023328"/>
              <a:gd name="connsiteY2671" fmla="*/ 653243 h 2380521"/>
              <a:gd name="connsiteX2672" fmla="*/ 3939871 w 8023328"/>
              <a:gd name="connsiteY2672" fmla="*/ 667100 h 2380521"/>
              <a:gd name="connsiteX2673" fmla="*/ 3926015 w 8023328"/>
              <a:gd name="connsiteY2673" fmla="*/ 653243 h 2380521"/>
              <a:gd name="connsiteX2674" fmla="*/ 3939871 w 8023328"/>
              <a:gd name="connsiteY2674" fmla="*/ 640846 h 2380521"/>
              <a:gd name="connsiteX2675" fmla="*/ 3869042 w 8023328"/>
              <a:gd name="connsiteY2675" fmla="*/ 640846 h 2380521"/>
              <a:gd name="connsiteX2676" fmla="*/ 3881439 w 8023328"/>
              <a:gd name="connsiteY2676" fmla="*/ 653243 h 2380521"/>
              <a:gd name="connsiteX2677" fmla="*/ 3869042 w 8023328"/>
              <a:gd name="connsiteY2677" fmla="*/ 667100 h 2380521"/>
              <a:gd name="connsiteX2678" fmla="*/ 3855186 w 8023328"/>
              <a:gd name="connsiteY2678" fmla="*/ 653243 h 2380521"/>
              <a:gd name="connsiteX2679" fmla="*/ 3869042 w 8023328"/>
              <a:gd name="connsiteY2679" fmla="*/ 640846 h 2380521"/>
              <a:gd name="connsiteX2680" fmla="*/ 3796752 w 8023328"/>
              <a:gd name="connsiteY2680" fmla="*/ 640846 h 2380521"/>
              <a:gd name="connsiteX2681" fmla="*/ 3810608 w 8023328"/>
              <a:gd name="connsiteY2681" fmla="*/ 653243 h 2380521"/>
              <a:gd name="connsiteX2682" fmla="*/ 3796752 w 8023328"/>
              <a:gd name="connsiteY2682" fmla="*/ 667100 h 2380521"/>
              <a:gd name="connsiteX2683" fmla="*/ 3784355 w 8023328"/>
              <a:gd name="connsiteY2683" fmla="*/ 653243 h 2380521"/>
              <a:gd name="connsiteX2684" fmla="*/ 3796752 w 8023328"/>
              <a:gd name="connsiteY2684" fmla="*/ 640846 h 2380521"/>
              <a:gd name="connsiteX2685" fmla="*/ 3725922 w 8023328"/>
              <a:gd name="connsiteY2685" fmla="*/ 640846 h 2380521"/>
              <a:gd name="connsiteX2686" fmla="*/ 3739778 w 8023328"/>
              <a:gd name="connsiteY2686" fmla="*/ 653243 h 2380521"/>
              <a:gd name="connsiteX2687" fmla="*/ 3725922 w 8023328"/>
              <a:gd name="connsiteY2687" fmla="*/ 667100 h 2380521"/>
              <a:gd name="connsiteX2688" fmla="*/ 3713525 w 8023328"/>
              <a:gd name="connsiteY2688" fmla="*/ 653243 h 2380521"/>
              <a:gd name="connsiteX2689" fmla="*/ 3725922 w 8023328"/>
              <a:gd name="connsiteY2689" fmla="*/ 640846 h 2380521"/>
              <a:gd name="connsiteX2690" fmla="*/ 3655091 w 8023328"/>
              <a:gd name="connsiteY2690" fmla="*/ 640846 h 2380521"/>
              <a:gd name="connsiteX2691" fmla="*/ 3668947 w 8023328"/>
              <a:gd name="connsiteY2691" fmla="*/ 653243 h 2380521"/>
              <a:gd name="connsiteX2692" fmla="*/ 3655091 w 8023328"/>
              <a:gd name="connsiteY2692" fmla="*/ 667100 h 2380521"/>
              <a:gd name="connsiteX2693" fmla="*/ 3642694 w 8023328"/>
              <a:gd name="connsiteY2693" fmla="*/ 653243 h 2380521"/>
              <a:gd name="connsiteX2694" fmla="*/ 3655091 w 8023328"/>
              <a:gd name="connsiteY2694" fmla="*/ 640846 h 2380521"/>
              <a:gd name="connsiteX2695" fmla="*/ 3583280 w 8023328"/>
              <a:gd name="connsiteY2695" fmla="*/ 640846 h 2380521"/>
              <a:gd name="connsiteX2696" fmla="*/ 3598069 w 8023328"/>
              <a:gd name="connsiteY2696" fmla="*/ 653243 h 2380521"/>
              <a:gd name="connsiteX2697" fmla="*/ 3583280 w 8023328"/>
              <a:gd name="connsiteY2697" fmla="*/ 667100 h 2380521"/>
              <a:gd name="connsiteX2698" fmla="*/ 3568491 w 8023328"/>
              <a:gd name="connsiteY2698" fmla="*/ 653243 h 2380521"/>
              <a:gd name="connsiteX2699" fmla="*/ 3583280 w 8023328"/>
              <a:gd name="connsiteY2699" fmla="*/ 640846 h 2380521"/>
              <a:gd name="connsiteX2700" fmla="*/ 3512449 w 8023328"/>
              <a:gd name="connsiteY2700" fmla="*/ 640846 h 2380521"/>
              <a:gd name="connsiteX2701" fmla="*/ 3527237 w 8023328"/>
              <a:gd name="connsiteY2701" fmla="*/ 653243 h 2380521"/>
              <a:gd name="connsiteX2702" fmla="*/ 3512449 w 8023328"/>
              <a:gd name="connsiteY2702" fmla="*/ 667100 h 2380521"/>
              <a:gd name="connsiteX2703" fmla="*/ 3497661 w 8023328"/>
              <a:gd name="connsiteY2703" fmla="*/ 653243 h 2380521"/>
              <a:gd name="connsiteX2704" fmla="*/ 3512449 w 8023328"/>
              <a:gd name="connsiteY2704" fmla="*/ 640846 h 2380521"/>
              <a:gd name="connsiteX2705" fmla="*/ 3441619 w 8023328"/>
              <a:gd name="connsiteY2705" fmla="*/ 640846 h 2380521"/>
              <a:gd name="connsiteX2706" fmla="*/ 3456408 w 8023328"/>
              <a:gd name="connsiteY2706" fmla="*/ 653243 h 2380521"/>
              <a:gd name="connsiteX2707" fmla="*/ 3441619 w 8023328"/>
              <a:gd name="connsiteY2707" fmla="*/ 667100 h 2380521"/>
              <a:gd name="connsiteX2708" fmla="*/ 3426830 w 8023328"/>
              <a:gd name="connsiteY2708" fmla="*/ 653243 h 2380521"/>
              <a:gd name="connsiteX2709" fmla="*/ 3441619 w 8023328"/>
              <a:gd name="connsiteY2709" fmla="*/ 640846 h 2380521"/>
              <a:gd name="connsiteX2710" fmla="*/ 3369857 w 8023328"/>
              <a:gd name="connsiteY2710" fmla="*/ 640846 h 2380521"/>
              <a:gd name="connsiteX2711" fmla="*/ 3382254 w 8023328"/>
              <a:gd name="connsiteY2711" fmla="*/ 653243 h 2380521"/>
              <a:gd name="connsiteX2712" fmla="*/ 3369857 w 8023328"/>
              <a:gd name="connsiteY2712" fmla="*/ 667100 h 2380521"/>
              <a:gd name="connsiteX2713" fmla="*/ 3356001 w 8023328"/>
              <a:gd name="connsiteY2713" fmla="*/ 653243 h 2380521"/>
              <a:gd name="connsiteX2714" fmla="*/ 3369857 w 8023328"/>
              <a:gd name="connsiteY2714" fmla="*/ 640846 h 2380521"/>
              <a:gd name="connsiteX2715" fmla="*/ 3299091 w 8023328"/>
              <a:gd name="connsiteY2715" fmla="*/ 640846 h 2380521"/>
              <a:gd name="connsiteX2716" fmla="*/ 3311488 w 8023328"/>
              <a:gd name="connsiteY2716" fmla="*/ 653243 h 2380521"/>
              <a:gd name="connsiteX2717" fmla="*/ 3299091 w 8023328"/>
              <a:gd name="connsiteY2717" fmla="*/ 667100 h 2380521"/>
              <a:gd name="connsiteX2718" fmla="*/ 3285237 w 8023328"/>
              <a:gd name="connsiteY2718" fmla="*/ 653243 h 2380521"/>
              <a:gd name="connsiteX2719" fmla="*/ 3299091 w 8023328"/>
              <a:gd name="connsiteY2719" fmla="*/ 640846 h 2380521"/>
              <a:gd name="connsiteX2720" fmla="*/ 3228258 w 8023328"/>
              <a:gd name="connsiteY2720" fmla="*/ 640846 h 2380521"/>
              <a:gd name="connsiteX2721" fmla="*/ 3240658 w 8023328"/>
              <a:gd name="connsiteY2721" fmla="*/ 653243 h 2380521"/>
              <a:gd name="connsiteX2722" fmla="*/ 3228258 w 8023328"/>
              <a:gd name="connsiteY2722" fmla="*/ 667100 h 2380521"/>
              <a:gd name="connsiteX2723" fmla="*/ 3214403 w 8023328"/>
              <a:gd name="connsiteY2723" fmla="*/ 653243 h 2380521"/>
              <a:gd name="connsiteX2724" fmla="*/ 3228258 w 8023328"/>
              <a:gd name="connsiteY2724" fmla="*/ 640846 h 2380521"/>
              <a:gd name="connsiteX2725" fmla="*/ 3152597 w 8023328"/>
              <a:gd name="connsiteY2725" fmla="*/ 640846 h 2380521"/>
              <a:gd name="connsiteX2726" fmla="*/ 3166454 w 8023328"/>
              <a:gd name="connsiteY2726" fmla="*/ 653243 h 2380521"/>
              <a:gd name="connsiteX2727" fmla="*/ 3152597 w 8023328"/>
              <a:gd name="connsiteY2727" fmla="*/ 667100 h 2380521"/>
              <a:gd name="connsiteX2728" fmla="*/ 3140200 w 8023328"/>
              <a:gd name="connsiteY2728" fmla="*/ 653243 h 2380521"/>
              <a:gd name="connsiteX2729" fmla="*/ 3152597 w 8023328"/>
              <a:gd name="connsiteY2729" fmla="*/ 640846 h 2380521"/>
              <a:gd name="connsiteX2730" fmla="*/ 3081767 w 8023328"/>
              <a:gd name="connsiteY2730" fmla="*/ 640846 h 2380521"/>
              <a:gd name="connsiteX2731" fmla="*/ 3095620 w 8023328"/>
              <a:gd name="connsiteY2731" fmla="*/ 653243 h 2380521"/>
              <a:gd name="connsiteX2732" fmla="*/ 3081767 w 8023328"/>
              <a:gd name="connsiteY2732" fmla="*/ 667100 h 2380521"/>
              <a:gd name="connsiteX2733" fmla="*/ 3069366 w 8023328"/>
              <a:gd name="connsiteY2733" fmla="*/ 653243 h 2380521"/>
              <a:gd name="connsiteX2734" fmla="*/ 3081767 w 8023328"/>
              <a:gd name="connsiteY2734" fmla="*/ 640846 h 2380521"/>
              <a:gd name="connsiteX2735" fmla="*/ 3013710 w 8023328"/>
              <a:gd name="connsiteY2735" fmla="*/ 640846 h 2380521"/>
              <a:gd name="connsiteX2736" fmla="*/ 3028129 w 8023328"/>
              <a:gd name="connsiteY2736" fmla="*/ 653243 h 2380521"/>
              <a:gd name="connsiteX2737" fmla="*/ 3013710 w 8023328"/>
              <a:gd name="connsiteY2737" fmla="*/ 667100 h 2380521"/>
              <a:gd name="connsiteX2738" fmla="*/ 2998534 w 8023328"/>
              <a:gd name="connsiteY2738" fmla="*/ 653243 h 2380521"/>
              <a:gd name="connsiteX2739" fmla="*/ 3013710 w 8023328"/>
              <a:gd name="connsiteY2739" fmla="*/ 640846 h 2380521"/>
              <a:gd name="connsiteX2740" fmla="*/ 2942488 w 8023328"/>
              <a:gd name="connsiteY2740" fmla="*/ 640846 h 2380521"/>
              <a:gd name="connsiteX2741" fmla="*/ 2957280 w 8023328"/>
              <a:gd name="connsiteY2741" fmla="*/ 653243 h 2380521"/>
              <a:gd name="connsiteX2742" fmla="*/ 2942488 w 8023328"/>
              <a:gd name="connsiteY2742" fmla="*/ 667100 h 2380521"/>
              <a:gd name="connsiteX2743" fmla="*/ 2927703 w 8023328"/>
              <a:gd name="connsiteY2743" fmla="*/ 653243 h 2380521"/>
              <a:gd name="connsiteX2744" fmla="*/ 2942488 w 8023328"/>
              <a:gd name="connsiteY2744" fmla="*/ 640846 h 2380521"/>
              <a:gd name="connsiteX2745" fmla="*/ 2868288 w 8023328"/>
              <a:gd name="connsiteY2745" fmla="*/ 640846 h 2380521"/>
              <a:gd name="connsiteX2746" fmla="*/ 2883082 w 8023328"/>
              <a:gd name="connsiteY2746" fmla="*/ 653243 h 2380521"/>
              <a:gd name="connsiteX2747" fmla="*/ 2868288 w 8023328"/>
              <a:gd name="connsiteY2747" fmla="*/ 667100 h 2380521"/>
              <a:gd name="connsiteX2748" fmla="*/ 2853498 w 8023328"/>
              <a:gd name="connsiteY2748" fmla="*/ 653243 h 2380521"/>
              <a:gd name="connsiteX2749" fmla="*/ 2868288 w 8023328"/>
              <a:gd name="connsiteY2749" fmla="*/ 640846 h 2380521"/>
              <a:gd name="connsiteX2750" fmla="*/ 2796532 w 8023328"/>
              <a:gd name="connsiteY2750" fmla="*/ 640846 h 2380521"/>
              <a:gd name="connsiteX2751" fmla="*/ 2808926 w 8023328"/>
              <a:gd name="connsiteY2751" fmla="*/ 653243 h 2380521"/>
              <a:gd name="connsiteX2752" fmla="*/ 2796532 w 8023328"/>
              <a:gd name="connsiteY2752" fmla="*/ 667100 h 2380521"/>
              <a:gd name="connsiteX2753" fmla="*/ 2782673 w 8023328"/>
              <a:gd name="connsiteY2753" fmla="*/ 653243 h 2380521"/>
              <a:gd name="connsiteX2754" fmla="*/ 2796532 w 8023328"/>
              <a:gd name="connsiteY2754" fmla="*/ 640846 h 2380521"/>
              <a:gd name="connsiteX2755" fmla="*/ 2725692 w 8023328"/>
              <a:gd name="connsiteY2755" fmla="*/ 640846 h 2380521"/>
              <a:gd name="connsiteX2756" fmla="*/ 2738097 w 8023328"/>
              <a:gd name="connsiteY2756" fmla="*/ 653243 h 2380521"/>
              <a:gd name="connsiteX2757" fmla="*/ 2725692 w 8023328"/>
              <a:gd name="connsiteY2757" fmla="*/ 667100 h 2380521"/>
              <a:gd name="connsiteX2758" fmla="*/ 2711843 w 8023328"/>
              <a:gd name="connsiteY2758" fmla="*/ 653243 h 2380521"/>
              <a:gd name="connsiteX2759" fmla="*/ 2725692 w 8023328"/>
              <a:gd name="connsiteY2759" fmla="*/ 640846 h 2380521"/>
              <a:gd name="connsiteX2760" fmla="*/ 2654867 w 8023328"/>
              <a:gd name="connsiteY2760" fmla="*/ 640846 h 2380521"/>
              <a:gd name="connsiteX2761" fmla="*/ 2667266 w 8023328"/>
              <a:gd name="connsiteY2761" fmla="*/ 653243 h 2380521"/>
              <a:gd name="connsiteX2762" fmla="*/ 2654867 w 8023328"/>
              <a:gd name="connsiteY2762" fmla="*/ 667100 h 2380521"/>
              <a:gd name="connsiteX2763" fmla="*/ 2641013 w 8023328"/>
              <a:gd name="connsiteY2763" fmla="*/ 653243 h 2380521"/>
              <a:gd name="connsiteX2764" fmla="*/ 2654867 w 8023328"/>
              <a:gd name="connsiteY2764" fmla="*/ 640846 h 2380521"/>
              <a:gd name="connsiteX2765" fmla="*/ 2582577 w 8023328"/>
              <a:gd name="connsiteY2765" fmla="*/ 640846 h 2380521"/>
              <a:gd name="connsiteX2766" fmla="*/ 2596432 w 8023328"/>
              <a:gd name="connsiteY2766" fmla="*/ 654702 h 2380521"/>
              <a:gd name="connsiteX2767" fmla="*/ 2582577 w 8023328"/>
              <a:gd name="connsiteY2767" fmla="*/ 667100 h 2380521"/>
              <a:gd name="connsiteX2768" fmla="*/ 2570181 w 8023328"/>
              <a:gd name="connsiteY2768" fmla="*/ 654702 h 2380521"/>
              <a:gd name="connsiteX2769" fmla="*/ 2582577 w 8023328"/>
              <a:gd name="connsiteY2769" fmla="*/ 640846 h 2380521"/>
              <a:gd name="connsiteX2770" fmla="*/ 1728254 w 8023328"/>
              <a:gd name="connsiteY2770" fmla="*/ 640846 h 2380521"/>
              <a:gd name="connsiteX2771" fmla="*/ 1743044 w 8023328"/>
              <a:gd name="connsiteY2771" fmla="*/ 654702 h 2380521"/>
              <a:gd name="connsiteX2772" fmla="*/ 1728254 w 8023328"/>
              <a:gd name="connsiteY2772" fmla="*/ 667100 h 2380521"/>
              <a:gd name="connsiteX2773" fmla="*/ 1713464 w 8023328"/>
              <a:gd name="connsiteY2773" fmla="*/ 654702 h 2380521"/>
              <a:gd name="connsiteX2774" fmla="*/ 1728254 w 8023328"/>
              <a:gd name="connsiteY2774" fmla="*/ 640846 h 2380521"/>
              <a:gd name="connsiteX2775" fmla="*/ 1657423 w 8023328"/>
              <a:gd name="connsiteY2775" fmla="*/ 640846 h 2380521"/>
              <a:gd name="connsiteX2776" fmla="*/ 1672215 w 8023328"/>
              <a:gd name="connsiteY2776" fmla="*/ 654702 h 2380521"/>
              <a:gd name="connsiteX2777" fmla="*/ 1657423 w 8023328"/>
              <a:gd name="connsiteY2777" fmla="*/ 667100 h 2380521"/>
              <a:gd name="connsiteX2778" fmla="*/ 1642644 w 8023328"/>
              <a:gd name="connsiteY2778" fmla="*/ 654702 h 2380521"/>
              <a:gd name="connsiteX2779" fmla="*/ 1657423 w 8023328"/>
              <a:gd name="connsiteY2779" fmla="*/ 640846 h 2380521"/>
              <a:gd name="connsiteX2780" fmla="*/ 1582290 w 8023328"/>
              <a:gd name="connsiteY2780" fmla="*/ 640846 h 2380521"/>
              <a:gd name="connsiteX2781" fmla="*/ 1594694 w 8023328"/>
              <a:gd name="connsiteY2781" fmla="*/ 654702 h 2380521"/>
              <a:gd name="connsiteX2782" fmla="*/ 1582290 w 8023328"/>
              <a:gd name="connsiteY2782" fmla="*/ 667100 h 2380521"/>
              <a:gd name="connsiteX2783" fmla="*/ 1568435 w 8023328"/>
              <a:gd name="connsiteY2783" fmla="*/ 654702 h 2380521"/>
              <a:gd name="connsiteX2784" fmla="*/ 1582290 w 8023328"/>
              <a:gd name="connsiteY2784" fmla="*/ 640846 h 2380521"/>
              <a:gd name="connsiteX2785" fmla="*/ 1512190 w 8023328"/>
              <a:gd name="connsiteY2785" fmla="*/ 640846 h 2380521"/>
              <a:gd name="connsiteX2786" fmla="*/ 1523859 w 8023328"/>
              <a:gd name="connsiteY2786" fmla="*/ 654702 h 2380521"/>
              <a:gd name="connsiteX2787" fmla="*/ 1512190 w 8023328"/>
              <a:gd name="connsiteY2787" fmla="*/ 667100 h 2380521"/>
              <a:gd name="connsiteX2788" fmla="*/ 1497604 w 8023328"/>
              <a:gd name="connsiteY2788" fmla="*/ 654702 h 2380521"/>
              <a:gd name="connsiteX2789" fmla="*/ 1512190 w 8023328"/>
              <a:gd name="connsiteY2789" fmla="*/ 640846 h 2380521"/>
              <a:gd name="connsiteX2790" fmla="*/ 1440623 w 8023328"/>
              <a:gd name="connsiteY2790" fmla="*/ 640846 h 2380521"/>
              <a:gd name="connsiteX2791" fmla="*/ 1453017 w 8023328"/>
              <a:gd name="connsiteY2791" fmla="*/ 654702 h 2380521"/>
              <a:gd name="connsiteX2792" fmla="*/ 1440623 w 8023328"/>
              <a:gd name="connsiteY2792" fmla="*/ 667100 h 2380521"/>
              <a:gd name="connsiteX2793" fmla="*/ 1426767 w 8023328"/>
              <a:gd name="connsiteY2793" fmla="*/ 654702 h 2380521"/>
              <a:gd name="connsiteX2794" fmla="*/ 1440623 w 8023328"/>
              <a:gd name="connsiteY2794" fmla="*/ 640846 h 2380521"/>
              <a:gd name="connsiteX2795" fmla="*/ 1368339 w 8023328"/>
              <a:gd name="connsiteY2795" fmla="*/ 640846 h 2380521"/>
              <a:gd name="connsiteX2796" fmla="*/ 1382194 w 8023328"/>
              <a:gd name="connsiteY2796" fmla="*/ 654702 h 2380521"/>
              <a:gd name="connsiteX2797" fmla="*/ 1368339 w 8023328"/>
              <a:gd name="connsiteY2797" fmla="*/ 667100 h 2380521"/>
              <a:gd name="connsiteX2798" fmla="*/ 1355943 w 8023328"/>
              <a:gd name="connsiteY2798" fmla="*/ 654702 h 2380521"/>
              <a:gd name="connsiteX2799" fmla="*/ 1368339 w 8023328"/>
              <a:gd name="connsiteY2799" fmla="*/ 640846 h 2380521"/>
              <a:gd name="connsiteX2800" fmla="*/ 1297512 w 8023328"/>
              <a:gd name="connsiteY2800" fmla="*/ 640846 h 2380521"/>
              <a:gd name="connsiteX2801" fmla="*/ 1311369 w 8023328"/>
              <a:gd name="connsiteY2801" fmla="*/ 654702 h 2380521"/>
              <a:gd name="connsiteX2802" fmla="*/ 1297512 w 8023328"/>
              <a:gd name="connsiteY2802" fmla="*/ 667100 h 2380521"/>
              <a:gd name="connsiteX2803" fmla="*/ 1285116 w 8023328"/>
              <a:gd name="connsiteY2803" fmla="*/ 654702 h 2380521"/>
              <a:gd name="connsiteX2804" fmla="*/ 1297512 w 8023328"/>
              <a:gd name="connsiteY2804" fmla="*/ 640846 h 2380521"/>
              <a:gd name="connsiteX2805" fmla="*/ 1226680 w 8023328"/>
              <a:gd name="connsiteY2805" fmla="*/ 640846 h 2380521"/>
              <a:gd name="connsiteX2806" fmla="*/ 1240537 w 8023328"/>
              <a:gd name="connsiteY2806" fmla="*/ 654702 h 2380521"/>
              <a:gd name="connsiteX2807" fmla="*/ 1226680 w 8023328"/>
              <a:gd name="connsiteY2807" fmla="*/ 667100 h 2380521"/>
              <a:gd name="connsiteX2808" fmla="*/ 1214291 w 8023328"/>
              <a:gd name="connsiteY2808" fmla="*/ 654702 h 2380521"/>
              <a:gd name="connsiteX2809" fmla="*/ 1226680 w 8023328"/>
              <a:gd name="connsiteY2809" fmla="*/ 640846 h 2380521"/>
              <a:gd name="connsiteX2810" fmla="*/ 1154878 w 8023328"/>
              <a:gd name="connsiteY2810" fmla="*/ 640846 h 2380521"/>
              <a:gd name="connsiteX2811" fmla="*/ 1169666 w 8023328"/>
              <a:gd name="connsiteY2811" fmla="*/ 654702 h 2380521"/>
              <a:gd name="connsiteX2812" fmla="*/ 1154878 w 8023328"/>
              <a:gd name="connsiteY2812" fmla="*/ 667100 h 2380521"/>
              <a:gd name="connsiteX2813" fmla="*/ 1140088 w 8023328"/>
              <a:gd name="connsiteY2813" fmla="*/ 654702 h 2380521"/>
              <a:gd name="connsiteX2814" fmla="*/ 1154878 w 8023328"/>
              <a:gd name="connsiteY2814" fmla="*/ 640846 h 2380521"/>
              <a:gd name="connsiteX2815" fmla="*/ 1084051 w 8023328"/>
              <a:gd name="connsiteY2815" fmla="*/ 640846 h 2380521"/>
              <a:gd name="connsiteX2816" fmla="*/ 1098838 w 8023328"/>
              <a:gd name="connsiteY2816" fmla="*/ 654702 h 2380521"/>
              <a:gd name="connsiteX2817" fmla="*/ 1084051 w 8023328"/>
              <a:gd name="connsiteY2817" fmla="*/ 667100 h 2380521"/>
              <a:gd name="connsiteX2818" fmla="*/ 1069261 w 8023328"/>
              <a:gd name="connsiteY2818" fmla="*/ 654702 h 2380521"/>
              <a:gd name="connsiteX2819" fmla="*/ 1084051 w 8023328"/>
              <a:gd name="connsiteY2819" fmla="*/ 640846 h 2380521"/>
              <a:gd name="connsiteX2820" fmla="*/ 1013010 w 8023328"/>
              <a:gd name="connsiteY2820" fmla="*/ 640846 h 2380521"/>
              <a:gd name="connsiteX2821" fmla="*/ 1024682 w 8023328"/>
              <a:gd name="connsiteY2821" fmla="*/ 654702 h 2380521"/>
              <a:gd name="connsiteX2822" fmla="*/ 1013010 w 8023328"/>
              <a:gd name="connsiteY2822" fmla="*/ 667100 h 2380521"/>
              <a:gd name="connsiteX2823" fmla="*/ 998429 w 8023328"/>
              <a:gd name="connsiteY2823" fmla="*/ 654702 h 2380521"/>
              <a:gd name="connsiteX2824" fmla="*/ 1013010 w 8023328"/>
              <a:gd name="connsiteY2824" fmla="*/ 640846 h 2380521"/>
              <a:gd name="connsiteX2825" fmla="*/ 941457 w 8023328"/>
              <a:gd name="connsiteY2825" fmla="*/ 640846 h 2380521"/>
              <a:gd name="connsiteX2826" fmla="*/ 953852 w 8023328"/>
              <a:gd name="connsiteY2826" fmla="*/ 654702 h 2380521"/>
              <a:gd name="connsiteX2827" fmla="*/ 941457 w 8023328"/>
              <a:gd name="connsiteY2827" fmla="*/ 667100 h 2380521"/>
              <a:gd name="connsiteX2828" fmla="*/ 927599 w 8023328"/>
              <a:gd name="connsiteY2828" fmla="*/ 654702 h 2380521"/>
              <a:gd name="connsiteX2829" fmla="*/ 941457 w 8023328"/>
              <a:gd name="connsiteY2829" fmla="*/ 640846 h 2380521"/>
              <a:gd name="connsiteX2830" fmla="*/ 870622 w 8023328"/>
              <a:gd name="connsiteY2830" fmla="*/ 640846 h 2380521"/>
              <a:gd name="connsiteX2831" fmla="*/ 883024 w 8023328"/>
              <a:gd name="connsiteY2831" fmla="*/ 654702 h 2380521"/>
              <a:gd name="connsiteX2832" fmla="*/ 870622 w 8023328"/>
              <a:gd name="connsiteY2832" fmla="*/ 667100 h 2380521"/>
              <a:gd name="connsiteX2833" fmla="*/ 856770 w 8023328"/>
              <a:gd name="connsiteY2833" fmla="*/ 654702 h 2380521"/>
              <a:gd name="connsiteX2834" fmla="*/ 870622 w 8023328"/>
              <a:gd name="connsiteY2834" fmla="*/ 640846 h 2380521"/>
              <a:gd name="connsiteX2835" fmla="*/ 798337 w 8023328"/>
              <a:gd name="connsiteY2835" fmla="*/ 640846 h 2380521"/>
              <a:gd name="connsiteX2836" fmla="*/ 812191 w 8023328"/>
              <a:gd name="connsiteY2836" fmla="*/ 655635 h 2380521"/>
              <a:gd name="connsiteX2837" fmla="*/ 798337 w 8023328"/>
              <a:gd name="connsiteY2837" fmla="*/ 670424 h 2380521"/>
              <a:gd name="connsiteX2838" fmla="*/ 785937 w 8023328"/>
              <a:gd name="connsiteY2838" fmla="*/ 655635 h 2380521"/>
              <a:gd name="connsiteX2839" fmla="*/ 798337 w 8023328"/>
              <a:gd name="connsiteY2839" fmla="*/ 640846 h 2380521"/>
              <a:gd name="connsiteX2840" fmla="*/ 724134 w 8023328"/>
              <a:gd name="connsiteY2840" fmla="*/ 640846 h 2380521"/>
              <a:gd name="connsiteX2841" fmla="*/ 737989 w 8023328"/>
              <a:gd name="connsiteY2841" fmla="*/ 655635 h 2380521"/>
              <a:gd name="connsiteX2842" fmla="*/ 724134 w 8023328"/>
              <a:gd name="connsiteY2842" fmla="*/ 670424 h 2380521"/>
              <a:gd name="connsiteX2843" fmla="*/ 711735 w 8023328"/>
              <a:gd name="connsiteY2843" fmla="*/ 655635 h 2380521"/>
              <a:gd name="connsiteX2844" fmla="*/ 724134 w 8023328"/>
              <a:gd name="connsiteY2844" fmla="*/ 640846 h 2380521"/>
              <a:gd name="connsiteX2845" fmla="*/ 653301 w 8023328"/>
              <a:gd name="connsiteY2845" fmla="*/ 640846 h 2380521"/>
              <a:gd name="connsiteX2846" fmla="*/ 667160 w 8023328"/>
              <a:gd name="connsiteY2846" fmla="*/ 655635 h 2380521"/>
              <a:gd name="connsiteX2847" fmla="*/ 653301 w 8023328"/>
              <a:gd name="connsiteY2847" fmla="*/ 670424 h 2380521"/>
              <a:gd name="connsiteX2848" fmla="*/ 640907 w 8023328"/>
              <a:gd name="connsiteY2848" fmla="*/ 655635 h 2380521"/>
              <a:gd name="connsiteX2849" fmla="*/ 653301 w 8023328"/>
              <a:gd name="connsiteY2849" fmla="*/ 640846 h 2380521"/>
              <a:gd name="connsiteX2850" fmla="*/ 584864 w 8023328"/>
              <a:gd name="connsiteY2850" fmla="*/ 640846 h 2380521"/>
              <a:gd name="connsiteX2851" fmla="*/ 599651 w 8023328"/>
              <a:gd name="connsiteY2851" fmla="*/ 655635 h 2380521"/>
              <a:gd name="connsiteX2852" fmla="*/ 584864 w 8023328"/>
              <a:gd name="connsiteY2852" fmla="*/ 670424 h 2380521"/>
              <a:gd name="connsiteX2853" fmla="*/ 570075 w 8023328"/>
              <a:gd name="connsiteY2853" fmla="*/ 655635 h 2380521"/>
              <a:gd name="connsiteX2854" fmla="*/ 584864 w 8023328"/>
              <a:gd name="connsiteY2854" fmla="*/ 640846 h 2380521"/>
              <a:gd name="connsiteX2855" fmla="*/ 513663 w 8023328"/>
              <a:gd name="connsiteY2855" fmla="*/ 640846 h 2380521"/>
              <a:gd name="connsiteX2856" fmla="*/ 528843 w 8023328"/>
              <a:gd name="connsiteY2856" fmla="*/ 655635 h 2380521"/>
              <a:gd name="connsiteX2857" fmla="*/ 513663 w 8023328"/>
              <a:gd name="connsiteY2857" fmla="*/ 670424 h 2380521"/>
              <a:gd name="connsiteX2858" fmla="*/ 499246 w 8023328"/>
              <a:gd name="connsiteY2858" fmla="*/ 655635 h 2380521"/>
              <a:gd name="connsiteX2859" fmla="*/ 513663 w 8023328"/>
              <a:gd name="connsiteY2859" fmla="*/ 640846 h 2380521"/>
              <a:gd name="connsiteX2860" fmla="*/ 439832 w 8023328"/>
              <a:gd name="connsiteY2860" fmla="*/ 640846 h 2380521"/>
              <a:gd name="connsiteX2861" fmla="*/ 454622 w 8023328"/>
              <a:gd name="connsiteY2861" fmla="*/ 655635 h 2380521"/>
              <a:gd name="connsiteX2862" fmla="*/ 439832 w 8023328"/>
              <a:gd name="connsiteY2862" fmla="*/ 670424 h 2380521"/>
              <a:gd name="connsiteX2863" fmla="*/ 425044 w 8023328"/>
              <a:gd name="connsiteY2863" fmla="*/ 655635 h 2380521"/>
              <a:gd name="connsiteX2864" fmla="*/ 439832 w 8023328"/>
              <a:gd name="connsiteY2864" fmla="*/ 640846 h 2380521"/>
              <a:gd name="connsiteX2865" fmla="*/ 368070 w 8023328"/>
              <a:gd name="connsiteY2865" fmla="*/ 640846 h 2380521"/>
              <a:gd name="connsiteX2866" fmla="*/ 380465 w 8023328"/>
              <a:gd name="connsiteY2866" fmla="*/ 655635 h 2380521"/>
              <a:gd name="connsiteX2867" fmla="*/ 368070 w 8023328"/>
              <a:gd name="connsiteY2867" fmla="*/ 670424 h 2380521"/>
              <a:gd name="connsiteX2868" fmla="*/ 354211 w 8023328"/>
              <a:gd name="connsiteY2868" fmla="*/ 655635 h 2380521"/>
              <a:gd name="connsiteX2869" fmla="*/ 368070 w 8023328"/>
              <a:gd name="connsiteY2869" fmla="*/ 640846 h 2380521"/>
              <a:gd name="connsiteX2870" fmla="*/ 297235 w 8023328"/>
              <a:gd name="connsiteY2870" fmla="*/ 640846 h 2380521"/>
              <a:gd name="connsiteX2871" fmla="*/ 309631 w 8023328"/>
              <a:gd name="connsiteY2871" fmla="*/ 655635 h 2380521"/>
              <a:gd name="connsiteX2872" fmla="*/ 297235 w 8023328"/>
              <a:gd name="connsiteY2872" fmla="*/ 670424 h 2380521"/>
              <a:gd name="connsiteX2873" fmla="*/ 283379 w 8023328"/>
              <a:gd name="connsiteY2873" fmla="*/ 655635 h 2380521"/>
              <a:gd name="connsiteX2874" fmla="*/ 297235 w 8023328"/>
              <a:gd name="connsiteY2874" fmla="*/ 640846 h 2380521"/>
              <a:gd name="connsiteX2875" fmla="*/ 4082465 w 8023328"/>
              <a:gd name="connsiteY2875" fmla="*/ 570017 h 2380521"/>
              <a:gd name="connsiteX2876" fmla="*/ 4097254 w 8023328"/>
              <a:gd name="connsiteY2876" fmla="*/ 584805 h 2380521"/>
              <a:gd name="connsiteX2877" fmla="*/ 4082465 w 8023328"/>
              <a:gd name="connsiteY2877" fmla="*/ 599594 h 2380521"/>
              <a:gd name="connsiteX2878" fmla="*/ 4067676 w 8023328"/>
              <a:gd name="connsiteY2878" fmla="*/ 584805 h 2380521"/>
              <a:gd name="connsiteX2879" fmla="*/ 4082465 w 8023328"/>
              <a:gd name="connsiteY2879" fmla="*/ 570017 h 2380521"/>
              <a:gd name="connsiteX2880" fmla="*/ 4010703 w 8023328"/>
              <a:gd name="connsiteY2880" fmla="*/ 570017 h 2380521"/>
              <a:gd name="connsiteX2881" fmla="*/ 4023100 w 8023328"/>
              <a:gd name="connsiteY2881" fmla="*/ 584805 h 2380521"/>
              <a:gd name="connsiteX2882" fmla="*/ 4010703 w 8023328"/>
              <a:gd name="connsiteY2882" fmla="*/ 599594 h 2380521"/>
              <a:gd name="connsiteX2883" fmla="*/ 3996847 w 8023328"/>
              <a:gd name="connsiteY2883" fmla="*/ 584805 h 2380521"/>
              <a:gd name="connsiteX2884" fmla="*/ 4010703 w 8023328"/>
              <a:gd name="connsiteY2884" fmla="*/ 570017 h 2380521"/>
              <a:gd name="connsiteX2885" fmla="*/ 3939871 w 8023328"/>
              <a:gd name="connsiteY2885" fmla="*/ 570017 h 2380521"/>
              <a:gd name="connsiteX2886" fmla="*/ 3952268 w 8023328"/>
              <a:gd name="connsiteY2886" fmla="*/ 584805 h 2380521"/>
              <a:gd name="connsiteX2887" fmla="*/ 3939871 w 8023328"/>
              <a:gd name="connsiteY2887" fmla="*/ 599594 h 2380521"/>
              <a:gd name="connsiteX2888" fmla="*/ 3926015 w 8023328"/>
              <a:gd name="connsiteY2888" fmla="*/ 584805 h 2380521"/>
              <a:gd name="connsiteX2889" fmla="*/ 3939871 w 8023328"/>
              <a:gd name="connsiteY2889" fmla="*/ 570017 h 2380521"/>
              <a:gd name="connsiteX2890" fmla="*/ 3869042 w 8023328"/>
              <a:gd name="connsiteY2890" fmla="*/ 570017 h 2380521"/>
              <a:gd name="connsiteX2891" fmla="*/ 3881439 w 8023328"/>
              <a:gd name="connsiteY2891" fmla="*/ 584805 h 2380521"/>
              <a:gd name="connsiteX2892" fmla="*/ 3869042 w 8023328"/>
              <a:gd name="connsiteY2892" fmla="*/ 599594 h 2380521"/>
              <a:gd name="connsiteX2893" fmla="*/ 3855186 w 8023328"/>
              <a:gd name="connsiteY2893" fmla="*/ 584805 h 2380521"/>
              <a:gd name="connsiteX2894" fmla="*/ 3869042 w 8023328"/>
              <a:gd name="connsiteY2894" fmla="*/ 570017 h 2380521"/>
              <a:gd name="connsiteX2895" fmla="*/ 3796752 w 8023328"/>
              <a:gd name="connsiteY2895" fmla="*/ 570017 h 2380521"/>
              <a:gd name="connsiteX2896" fmla="*/ 3810608 w 8023328"/>
              <a:gd name="connsiteY2896" fmla="*/ 584805 h 2380521"/>
              <a:gd name="connsiteX2897" fmla="*/ 3796752 w 8023328"/>
              <a:gd name="connsiteY2897" fmla="*/ 599594 h 2380521"/>
              <a:gd name="connsiteX2898" fmla="*/ 3784355 w 8023328"/>
              <a:gd name="connsiteY2898" fmla="*/ 584805 h 2380521"/>
              <a:gd name="connsiteX2899" fmla="*/ 3796752 w 8023328"/>
              <a:gd name="connsiteY2899" fmla="*/ 570017 h 2380521"/>
              <a:gd name="connsiteX2900" fmla="*/ 3725922 w 8023328"/>
              <a:gd name="connsiteY2900" fmla="*/ 570017 h 2380521"/>
              <a:gd name="connsiteX2901" fmla="*/ 3739778 w 8023328"/>
              <a:gd name="connsiteY2901" fmla="*/ 584805 h 2380521"/>
              <a:gd name="connsiteX2902" fmla="*/ 3725922 w 8023328"/>
              <a:gd name="connsiteY2902" fmla="*/ 599594 h 2380521"/>
              <a:gd name="connsiteX2903" fmla="*/ 3713525 w 8023328"/>
              <a:gd name="connsiteY2903" fmla="*/ 584805 h 2380521"/>
              <a:gd name="connsiteX2904" fmla="*/ 3725922 w 8023328"/>
              <a:gd name="connsiteY2904" fmla="*/ 570017 h 2380521"/>
              <a:gd name="connsiteX2905" fmla="*/ 3655091 w 8023328"/>
              <a:gd name="connsiteY2905" fmla="*/ 570017 h 2380521"/>
              <a:gd name="connsiteX2906" fmla="*/ 3668947 w 8023328"/>
              <a:gd name="connsiteY2906" fmla="*/ 582414 h 2380521"/>
              <a:gd name="connsiteX2907" fmla="*/ 3655091 w 8023328"/>
              <a:gd name="connsiteY2907" fmla="*/ 596271 h 2380521"/>
              <a:gd name="connsiteX2908" fmla="*/ 3642694 w 8023328"/>
              <a:gd name="connsiteY2908" fmla="*/ 582414 h 2380521"/>
              <a:gd name="connsiteX2909" fmla="*/ 3655091 w 8023328"/>
              <a:gd name="connsiteY2909" fmla="*/ 570017 h 2380521"/>
              <a:gd name="connsiteX2910" fmla="*/ 3583280 w 8023328"/>
              <a:gd name="connsiteY2910" fmla="*/ 570017 h 2380521"/>
              <a:gd name="connsiteX2911" fmla="*/ 3598069 w 8023328"/>
              <a:gd name="connsiteY2911" fmla="*/ 582414 h 2380521"/>
              <a:gd name="connsiteX2912" fmla="*/ 3583280 w 8023328"/>
              <a:gd name="connsiteY2912" fmla="*/ 596271 h 2380521"/>
              <a:gd name="connsiteX2913" fmla="*/ 3568491 w 8023328"/>
              <a:gd name="connsiteY2913" fmla="*/ 582414 h 2380521"/>
              <a:gd name="connsiteX2914" fmla="*/ 3583280 w 8023328"/>
              <a:gd name="connsiteY2914" fmla="*/ 570017 h 2380521"/>
              <a:gd name="connsiteX2915" fmla="*/ 3512449 w 8023328"/>
              <a:gd name="connsiteY2915" fmla="*/ 570017 h 2380521"/>
              <a:gd name="connsiteX2916" fmla="*/ 3527237 w 8023328"/>
              <a:gd name="connsiteY2916" fmla="*/ 582414 h 2380521"/>
              <a:gd name="connsiteX2917" fmla="*/ 3512449 w 8023328"/>
              <a:gd name="connsiteY2917" fmla="*/ 596271 h 2380521"/>
              <a:gd name="connsiteX2918" fmla="*/ 3497661 w 8023328"/>
              <a:gd name="connsiteY2918" fmla="*/ 582414 h 2380521"/>
              <a:gd name="connsiteX2919" fmla="*/ 3512449 w 8023328"/>
              <a:gd name="connsiteY2919" fmla="*/ 570017 h 2380521"/>
              <a:gd name="connsiteX2920" fmla="*/ 3441619 w 8023328"/>
              <a:gd name="connsiteY2920" fmla="*/ 570017 h 2380521"/>
              <a:gd name="connsiteX2921" fmla="*/ 3456408 w 8023328"/>
              <a:gd name="connsiteY2921" fmla="*/ 582414 h 2380521"/>
              <a:gd name="connsiteX2922" fmla="*/ 3441619 w 8023328"/>
              <a:gd name="connsiteY2922" fmla="*/ 596271 h 2380521"/>
              <a:gd name="connsiteX2923" fmla="*/ 3426830 w 8023328"/>
              <a:gd name="connsiteY2923" fmla="*/ 582414 h 2380521"/>
              <a:gd name="connsiteX2924" fmla="*/ 3441619 w 8023328"/>
              <a:gd name="connsiteY2924" fmla="*/ 570017 h 2380521"/>
              <a:gd name="connsiteX2925" fmla="*/ 3369857 w 8023328"/>
              <a:gd name="connsiteY2925" fmla="*/ 570017 h 2380521"/>
              <a:gd name="connsiteX2926" fmla="*/ 3382254 w 8023328"/>
              <a:gd name="connsiteY2926" fmla="*/ 582414 h 2380521"/>
              <a:gd name="connsiteX2927" fmla="*/ 3369857 w 8023328"/>
              <a:gd name="connsiteY2927" fmla="*/ 596271 h 2380521"/>
              <a:gd name="connsiteX2928" fmla="*/ 3356001 w 8023328"/>
              <a:gd name="connsiteY2928" fmla="*/ 582414 h 2380521"/>
              <a:gd name="connsiteX2929" fmla="*/ 3369857 w 8023328"/>
              <a:gd name="connsiteY2929" fmla="*/ 570017 h 2380521"/>
              <a:gd name="connsiteX2930" fmla="*/ 3299091 w 8023328"/>
              <a:gd name="connsiteY2930" fmla="*/ 570017 h 2380521"/>
              <a:gd name="connsiteX2931" fmla="*/ 3311491 w 8023328"/>
              <a:gd name="connsiteY2931" fmla="*/ 582414 h 2380521"/>
              <a:gd name="connsiteX2932" fmla="*/ 3299091 w 8023328"/>
              <a:gd name="connsiteY2932" fmla="*/ 596271 h 2380521"/>
              <a:gd name="connsiteX2933" fmla="*/ 3285240 w 8023328"/>
              <a:gd name="connsiteY2933" fmla="*/ 582414 h 2380521"/>
              <a:gd name="connsiteX2934" fmla="*/ 3299091 w 8023328"/>
              <a:gd name="connsiteY2934" fmla="*/ 570017 h 2380521"/>
              <a:gd name="connsiteX2935" fmla="*/ 3226803 w 8023328"/>
              <a:gd name="connsiteY2935" fmla="*/ 570017 h 2380521"/>
              <a:gd name="connsiteX2936" fmla="*/ 3240660 w 8023328"/>
              <a:gd name="connsiteY2936" fmla="*/ 582414 h 2380521"/>
              <a:gd name="connsiteX2937" fmla="*/ 3226803 w 8023328"/>
              <a:gd name="connsiteY2937" fmla="*/ 596271 h 2380521"/>
              <a:gd name="connsiteX2938" fmla="*/ 3214406 w 8023328"/>
              <a:gd name="connsiteY2938" fmla="*/ 582414 h 2380521"/>
              <a:gd name="connsiteX2939" fmla="*/ 3226803 w 8023328"/>
              <a:gd name="connsiteY2939" fmla="*/ 570017 h 2380521"/>
              <a:gd name="connsiteX2940" fmla="*/ 3152600 w 8023328"/>
              <a:gd name="connsiteY2940" fmla="*/ 570017 h 2380521"/>
              <a:gd name="connsiteX2941" fmla="*/ 3166454 w 8023328"/>
              <a:gd name="connsiteY2941" fmla="*/ 582414 h 2380521"/>
              <a:gd name="connsiteX2942" fmla="*/ 3152600 w 8023328"/>
              <a:gd name="connsiteY2942" fmla="*/ 596271 h 2380521"/>
              <a:gd name="connsiteX2943" fmla="*/ 3140203 w 8023328"/>
              <a:gd name="connsiteY2943" fmla="*/ 582414 h 2380521"/>
              <a:gd name="connsiteX2944" fmla="*/ 3152600 w 8023328"/>
              <a:gd name="connsiteY2944" fmla="*/ 570017 h 2380521"/>
              <a:gd name="connsiteX2945" fmla="*/ 3081770 w 8023328"/>
              <a:gd name="connsiteY2945" fmla="*/ 570017 h 2380521"/>
              <a:gd name="connsiteX2946" fmla="*/ 3095622 w 8023328"/>
              <a:gd name="connsiteY2946" fmla="*/ 582414 h 2380521"/>
              <a:gd name="connsiteX2947" fmla="*/ 3081770 w 8023328"/>
              <a:gd name="connsiteY2947" fmla="*/ 596271 h 2380521"/>
              <a:gd name="connsiteX2948" fmla="*/ 3069369 w 8023328"/>
              <a:gd name="connsiteY2948" fmla="*/ 582414 h 2380521"/>
              <a:gd name="connsiteX2949" fmla="*/ 3081770 w 8023328"/>
              <a:gd name="connsiteY2949" fmla="*/ 570017 h 2380521"/>
              <a:gd name="connsiteX2950" fmla="*/ 3013712 w 8023328"/>
              <a:gd name="connsiteY2950" fmla="*/ 570017 h 2380521"/>
              <a:gd name="connsiteX2951" fmla="*/ 3028132 w 8023328"/>
              <a:gd name="connsiteY2951" fmla="*/ 582414 h 2380521"/>
              <a:gd name="connsiteX2952" fmla="*/ 3013712 w 8023328"/>
              <a:gd name="connsiteY2952" fmla="*/ 596271 h 2380521"/>
              <a:gd name="connsiteX2953" fmla="*/ 2998537 w 8023328"/>
              <a:gd name="connsiteY2953" fmla="*/ 582414 h 2380521"/>
              <a:gd name="connsiteX2954" fmla="*/ 3013712 w 8023328"/>
              <a:gd name="connsiteY2954" fmla="*/ 570017 h 2380521"/>
              <a:gd name="connsiteX2955" fmla="*/ 2942491 w 8023328"/>
              <a:gd name="connsiteY2955" fmla="*/ 570017 h 2380521"/>
              <a:gd name="connsiteX2956" fmla="*/ 2957285 w 8023328"/>
              <a:gd name="connsiteY2956" fmla="*/ 582414 h 2380521"/>
              <a:gd name="connsiteX2957" fmla="*/ 2942491 w 8023328"/>
              <a:gd name="connsiteY2957" fmla="*/ 596271 h 2380521"/>
              <a:gd name="connsiteX2958" fmla="*/ 2927705 w 8023328"/>
              <a:gd name="connsiteY2958" fmla="*/ 582414 h 2380521"/>
              <a:gd name="connsiteX2959" fmla="*/ 2942491 w 8023328"/>
              <a:gd name="connsiteY2959" fmla="*/ 570017 h 2380521"/>
              <a:gd name="connsiteX2960" fmla="*/ 2868288 w 8023328"/>
              <a:gd name="connsiteY2960" fmla="*/ 570017 h 2380521"/>
              <a:gd name="connsiteX2961" fmla="*/ 2883082 w 8023328"/>
              <a:gd name="connsiteY2961" fmla="*/ 582414 h 2380521"/>
              <a:gd name="connsiteX2962" fmla="*/ 2868288 w 8023328"/>
              <a:gd name="connsiteY2962" fmla="*/ 596271 h 2380521"/>
              <a:gd name="connsiteX2963" fmla="*/ 2853502 w 8023328"/>
              <a:gd name="connsiteY2963" fmla="*/ 582414 h 2380521"/>
              <a:gd name="connsiteX2964" fmla="*/ 2868288 w 8023328"/>
              <a:gd name="connsiteY2964" fmla="*/ 570017 h 2380521"/>
              <a:gd name="connsiteX2965" fmla="*/ 2796532 w 8023328"/>
              <a:gd name="connsiteY2965" fmla="*/ 570017 h 2380521"/>
              <a:gd name="connsiteX2966" fmla="*/ 2808931 w 8023328"/>
              <a:gd name="connsiteY2966" fmla="*/ 582414 h 2380521"/>
              <a:gd name="connsiteX2967" fmla="*/ 2796532 w 8023328"/>
              <a:gd name="connsiteY2967" fmla="*/ 596271 h 2380521"/>
              <a:gd name="connsiteX2968" fmla="*/ 2782675 w 8023328"/>
              <a:gd name="connsiteY2968" fmla="*/ 582414 h 2380521"/>
              <a:gd name="connsiteX2969" fmla="*/ 2796532 w 8023328"/>
              <a:gd name="connsiteY2969" fmla="*/ 570017 h 2380521"/>
              <a:gd name="connsiteX2970" fmla="*/ 2725695 w 8023328"/>
              <a:gd name="connsiteY2970" fmla="*/ 570017 h 2380521"/>
              <a:gd name="connsiteX2971" fmla="*/ 2738097 w 8023328"/>
              <a:gd name="connsiteY2971" fmla="*/ 582414 h 2380521"/>
              <a:gd name="connsiteX2972" fmla="*/ 2725695 w 8023328"/>
              <a:gd name="connsiteY2972" fmla="*/ 596271 h 2380521"/>
              <a:gd name="connsiteX2973" fmla="*/ 2711843 w 8023328"/>
              <a:gd name="connsiteY2973" fmla="*/ 582414 h 2380521"/>
              <a:gd name="connsiteX2974" fmla="*/ 2725695 w 8023328"/>
              <a:gd name="connsiteY2974" fmla="*/ 570017 h 2380521"/>
              <a:gd name="connsiteX2975" fmla="*/ 2654867 w 8023328"/>
              <a:gd name="connsiteY2975" fmla="*/ 570017 h 2380521"/>
              <a:gd name="connsiteX2976" fmla="*/ 2667266 w 8023328"/>
              <a:gd name="connsiteY2976" fmla="*/ 582414 h 2380521"/>
              <a:gd name="connsiteX2977" fmla="*/ 2654867 w 8023328"/>
              <a:gd name="connsiteY2977" fmla="*/ 596271 h 2380521"/>
              <a:gd name="connsiteX2978" fmla="*/ 2641013 w 8023328"/>
              <a:gd name="connsiteY2978" fmla="*/ 582414 h 2380521"/>
              <a:gd name="connsiteX2979" fmla="*/ 2654867 w 8023328"/>
              <a:gd name="connsiteY2979" fmla="*/ 570017 h 2380521"/>
              <a:gd name="connsiteX2980" fmla="*/ 2582580 w 8023328"/>
              <a:gd name="connsiteY2980" fmla="*/ 570017 h 2380521"/>
              <a:gd name="connsiteX2981" fmla="*/ 2596435 w 8023328"/>
              <a:gd name="connsiteY2981" fmla="*/ 582414 h 2380521"/>
              <a:gd name="connsiteX2982" fmla="*/ 2582580 w 8023328"/>
              <a:gd name="connsiteY2982" fmla="*/ 596271 h 2380521"/>
              <a:gd name="connsiteX2983" fmla="*/ 2570184 w 8023328"/>
              <a:gd name="connsiteY2983" fmla="*/ 582414 h 2380521"/>
              <a:gd name="connsiteX2984" fmla="*/ 2582580 w 8023328"/>
              <a:gd name="connsiteY2984" fmla="*/ 570017 h 2380521"/>
              <a:gd name="connsiteX2985" fmla="*/ 2511026 w 8023328"/>
              <a:gd name="connsiteY2985" fmla="*/ 570017 h 2380521"/>
              <a:gd name="connsiteX2986" fmla="*/ 2525610 w 8023328"/>
              <a:gd name="connsiteY2986" fmla="*/ 582414 h 2380521"/>
              <a:gd name="connsiteX2987" fmla="*/ 2511026 w 8023328"/>
              <a:gd name="connsiteY2987" fmla="*/ 596271 h 2380521"/>
              <a:gd name="connsiteX2988" fmla="*/ 2499358 w 8023328"/>
              <a:gd name="connsiteY2988" fmla="*/ 582414 h 2380521"/>
              <a:gd name="connsiteX2989" fmla="*/ 2511026 w 8023328"/>
              <a:gd name="connsiteY2989" fmla="*/ 570017 h 2380521"/>
              <a:gd name="connsiteX2990" fmla="*/ 2440921 w 8023328"/>
              <a:gd name="connsiteY2990" fmla="*/ 570017 h 2380521"/>
              <a:gd name="connsiteX2991" fmla="*/ 2454778 w 8023328"/>
              <a:gd name="connsiteY2991" fmla="*/ 582414 h 2380521"/>
              <a:gd name="connsiteX2992" fmla="*/ 2440921 w 8023328"/>
              <a:gd name="connsiteY2992" fmla="*/ 596271 h 2380521"/>
              <a:gd name="connsiteX2993" fmla="*/ 2428525 w 8023328"/>
              <a:gd name="connsiteY2993" fmla="*/ 582414 h 2380521"/>
              <a:gd name="connsiteX2994" fmla="*/ 2440921 w 8023328"/>
              <a:gd name="connsiteY2994" fmla="*/ 570017 h 2380521"/>
              <a:gd name="connsiteX2995" fmla="*/ 2369108 w 8023328"/>
              <a:gd name="connsiteY2995" fmla="*/ 570017 h 2380521"/>
              <a:gd name="connsiteX2996" fmla="*/ 2383896 w 8023328"/>
              <a:gd name="connsiteY2996" fmla="*/ 582414 h 2380521"/>
              <a:gd name="connsiteX2997" fmla="*/ 2369108 w 8023328"/>
              <a:gd name="connsiteY2997" fmla="*/ 596271 h 2380521"/>
              <a:gd name="connsiteX2998" fmla="*/ 2354319 w 8023328"/>
              <a:gd name="connsiteY2998" fmla="*/ 582414 h 2380521"/>
              <a:gd name="connsiteX2999" fmla="*/ 2369108 w 8023328"/>
              <a:gd name="connsiteY2999" fmla="*/ 570017 h 2380521"/>
              <a:gd name="connsiteX3000" fmla="*/ 2298275 w 8023328"/>
              <a:gd name="connsiteY3000" fmla="*/ 570017 h 2380521"/>
              <a:gd name="connsiteX3001" fmla="*/ 2313064 w 8023328"/>
              <a:gd name="connsiteY3001" fmla="*/ 582414 h 2380521"/>
              <a:gd name="connsiteX3002" fmla="*/ 2298275 w 8023328"/>
              <a:gd name="connsiteY3002" fmla="*/ 596271 h 2380521"/>
              <a:gd name="connsiteX3003" fmla="*/ 2283487 w 8023328"/>
              <a:gd name="connsiteY3003" fmla="*/ 582414 h 2380521"/>
              <a:gd name="connsiteX3004" fmla="*/ 2298275 w 8023328"/>
              <a:gd name="connsiteY3004" fmla="*/ 570017 h 2380521"/>
              <a:gd name="connsiteX3005" fmla="*/ 2226512 w 8023328"/>
              <a:gd name="connsiteY3005" fmla="*/ 570017 h 2380521"/>
              <a:gd name="connsiteX3006" fmla="*/ 2238911 w 8023328"/>
              <a:gd name="connsiteY3006" fmla="*/ 582414 h 2380521"/>
              <a:gd name="connsiteX3007" fmla="*/ 2226512 w 8023328"/>
              <a:gd name="connsiteY3007" fmla="*/ 596271 h 2380521"/>
              <a:gd name="connsiteX3008" fmla="*/ 2212655 w 8023328"/>
              <a:gd name="connsiteY3008" fmla="*/ 582414 h 2380521"/>
              <a:gd name="connsiteX3009" fmla="*/ 2226512 w 8023328"/>
              <a:gd name="connsiteY3009" fmla="*/ 570017 h 2380521"/>
              <a:gd name="connsiteX3010" fmla="*/ 2155680 w 8023328"/>
              <a:gd name="connsiteY3010" fmla="*/ 570017 h 2380521"/>
              <a:gd name="connsiteX3011" fmla="*/ 2168079 w 8023328"/>
              <a:gd name="connsiteY3011" fmla="*/ 582414 h 2380521"/>
              <a:gd name="connsiteX3012" fmla="*/ 2155680 w 8023328"/>
              <a:gd name="connsiteY3012" fmla="*/ 596271 h 2380521"/>
              <a:gd name="connsiteX3013" fmla="*/ 2141823 w 8023328"/>
              <a:gd name="connsiteY3013" fmla="*/ 582414 h 2380521"/>
              <a:gd name="connsiteX3014" fmla="*/ 2155680 w 8023328"/>
              <a:gd name="connsiteY3014" fmla="*/ 570017 h 2380521"/>
              <a:gd name="connsiteX3015" fmla="*/ 2084846 w 8023328"/>
              <a:gd name="connsiteY3015" fmla="*/ 570017 h 2380521"/>
              <a:gd name="connsiteX3016" fmla="*/ 2097246 w 8023328"/>
              <a:gd name="connsiteY3016" fmla="*/ 582414 h 2380521"/>
              <a:gd name="connsiteX3017" fmla="*/ 2084846 w 8023328"/>
              <a:gd name="connsiteY3017" fmla="*/ 596271 h 2380521"/>
              <a:gd name="connsiteX3018" fmla="*/ 2070989 w 8023328"/>
              <a:gd name="connsiteY3018" fmla="*/ 582414 h 2380521"/>
              <a:gd name="connsiteX3019" fmla="*/ 2084846 w 8023328"/>
              <a:gd name="connsiteY3019" fmla="*/ 570017 h 2380521"/>
              <a:gd name="connsiteX3020" fmla="*/ 2011831 w 8023328"/>
              <a:gd name="connsiteY3020" fmla="*/ 570017 h 2380521"/>
              <a:gd name="connsiteX3021" fmla="*/ 2026416 w 8023328"/>
              <a:gd name="connsiteY3021" fmla="*/ 582414 h 2380521"/>
              <a:gd name="connsiteX3022" fmla="*/ 2011831 w 8023328"/>
              <a:gd name="connsiteY3022" fmla="*/ 596271 h 2380521"/>
              <a:gd name="connsiteX3023" fmla="*/ 2000163 w 8023328"/>
              <a:gd name="connsiteY3023" fmla="*/ 582414 h 2380521"/>
              <a:gd name="connsiteX3024" fmla="*/ 2011831 w 8023328"/>
              <a:gd name="connsiteY3024" fmla="*/ 570017 h 2380521"/>
              <a:gd name="connsiteX3025" fmla="*/ 1938359 w 8023328"/>
              <a:gd name="connsiteY3025" fmla="*/ 570017 h 2380521"/>
              <a:gd name="connsiteX3026" fmla="*/ 1952216 w 8023328"/>
              <a:gd name="connsiteY3026" fmla="*/ 583873 h 2380521"/>
              <a:gd name="connsiteX3027" fmla="*/ 1938359 w 8023328"/>
              <a:gd name="connsiteY3027" fmla="*/ 596271 h 2380521"/>
              <a:gd name="connsiteX3028" fmla="*/ 1925962 w 8023328"/>
              <a:gd name="connsiteY3028" fmla="*/ 583873 h 2380521"/>
              <a:gd name="connsiteX3029" fmla="*/ 1938359 w 8023328"/>
              <a:gd name="connsiteY3029" fmla="*/ 570017 h 2380521"/>
              <a:gd name="connsiteX3030" fmla="*/ 1867522 w 8023328"/>
              <a:gd name="connsiteY3030" fmla="*/ 570017 h 2380521"/>
              <a:gd name="connsiteX3031" fmla="*/ 1881382 w 8023328"/>
              <a:gd name="connsiteY3031" fmla="*/ 583873 h 2380521"/>
              <a:gd name="connsiteX3032" fmla="*/ 1867522 w 8023328"/>
              <a:gd name="connsiteY3032" fmla="*/ 596271 h 2380521"/>
              <a:gd name="connsiteX3033" fmla="*/ 1855124 w 8023328"/>
              <a:gd name="connsiteY3033" fmla="*/ 583873 h 2380521"/>
              <a:gd name="connsiteX3034" fmla="*/ 1867522 w 8023328"/>
              <a:gd name="connsiteY3034" fmla="*/ 570017 h 2380521"/>
              <a:gd name="connsiteX3035" fmla="*/ 1799082 w 8023328"/>
              <a:gd name="connsiteY3035" fmla="*/ 570017 h 2380521"/>
              <a:gd name="connsiteX3036" fmla="*/ 1813871 w 8023328"/>
              <a:gd name="connsiteY3036" fmla="*/ 583873 h 2380521"/>
              <a:gd name="connsiteX3037" fmla="*/ 1799082 w 8023328"/>
              <a:gd name="connsiteY3037" fmla="*/ 596271 h 2380521"/>
              <a:gd name="connsiteX3038" fmla="*/ 1784295 w 8023328"/>
              <a:gd name="connsiteY3038" fmla="*/ 583873 h 2380521"/>
              <a:gd name="connsiteX3039" fmla="*/ 1799082 w 8023328"/>
              <a:gd name="connsiteY3039" fmla="*/ 570017 h 2380521"/>
              <a:gd name="connsiteX3040" fmla="*/ 1728257 w 8023328"/>
              <a:gd name="connsiteY3040" fmla="*/ 570017 h 2380521"/>
              <a:gd name="connsiteX3041" fmla="*/ 1743046 w 8023328"/>
              <a:gd name="connsiteY3041" fmla="*/ 583873 h 2380521"/>
              <a:gd name="connsiteX3042" fmla="*/ 1728257 w 8023328"/>
              <a:gd name="connsiteY3042" fmla="*/ 596271 h 2380521"/>
              <a:gd name="connsiteX3043" fmla="*/ 1713467 w 8023328"/>
              <a:gd name="connsiteY3043" fmla="*/ 583873 h 2380521"/>
              <a:gd name="connsiteX3044" fmla="*/ 1728257 w 8023328"/>
              <a:gd name="connsiteY3044" fmla="*/ 570017 h 2380521"/>
              <a:gd name="connsiteX3045" fmla="*/ 1657426 w 8023328"/>
              <a:gd name="connsiteY3045" fmla="*/ 570017 h 2380521"/>
              <a:gd name="connsiteX3046" fmla="*/ 1672218 w 8023328"/>
              <a:gd name="connsiteY3046" fmla="*/ 583873 h 2380521"/>
              <a:gd name="connsiteX3047" fmla="*/ 1657426 w 8023328"/>
              <a:gd name="connsiteY3047" fmla="*/ 596271 h 2380521"/>
              <a:gd name="connsiteX3048" fmla="*/ 1642647 w 8023328"/>
              <a:gd name="connsiteY3048" fmla="*/ 583873 h 2380521"/>
              <a:gd name="connsiteX3049" fmla="*/ 1657426 w 8023328"/>
              <a:gd name="connsiteY3049" fmla="*/ 570017 h 2380521"/>
              <a:gd name="connsiteX3050" fmla="*/ 1582294 w 8023328"/>
              <a:gd name="connsiteY3050" fmla="*/ 570017 h 2380521"/>
              <a:gd name="connsiteX3051" fmla="*/ 1594694 w 8023328"/>
              <a:gd name="connsiteY3051" fmla="*/ 583873 h 2380521"/>
              <a:gd name="connsiteX3052" fmla="*/ 1582294 w 8023328"/>
              <a:gd name="connsiteY3052" fmla="*/ 596271 h 2380521"/>
              <a:gd name="connsiteX3053" fmla="*/ 1568438 w 8023328"/>
              <a:gd name="connsiteY3053" fmla="*/ 583873 h 2380521"/>
              <a:gd name="connsiteX3054" fmla="*/ 1582294 w 8023328"/>
              <a:gd name="connsiteY3054" fmla="*/ 570017 h 2380521"/>
              <a:gd name="connsiteX3055" fmla="*/ 1512190 w 8023328"/>
              <a:gd name="connsiteY3055" fmla="*/ 570017 h 2380521"/>
              <a:gd name="connsiteX3056" fmla="*/ 1523859 w 8023328"/>
              <a:gd name="connsiteY3056" fmla="*/ 583873 h 2380521"/>
              <a:gd name="connsiteX3057" fmla="*/ 1512190 w 8023328"/>
              <a:gd name="connsiteY3057" fmla="*/ 596271 h 2380521"/>
              <a:gd name="connsiteX3058" fmla="*/ 1497607 w 8023328"/>
              <a:gd name="connsiteY3058" fmla="*/ 583873 h 2380521"/>
              <a:gd name="connsiteX3059" fmla="*/ 1512190 w 8023328"/>
              <a:gd name="connsiteY3059" fmla="*/ 570017 h 2380521"/>
              <a:gd name="connsiteX3060" fmla="*/ 1440623 w 8023328"/>
              <a:gd name="connsiteY3060" fmla="*/ 570017 h 2380521"/>
              <a:gd name="connsiteX3061" fmla="*/ 1453020 w 8023328"/>
              <a:gd name="connsiteY3061" fmla="*/ 583873 h 2380521"/>
              <a:gd name="connsiteX3062" fmla="*/ 1440623 w 8023328"/>
              <a:gd name="connsiteY3062" fmla="*/ 596271 h 2380521"/>
              <a:gd name="connsiteX3063" fmla="*/ 1426771 w 8023328"/>
              <a:gd name="connsiteY3063" fmla="*/ 583873 h 2380521"/>
              <a:gd name="connsiteX3064" fmla="*/ 1440623 w 8023328"/>
              <a:gd name="connsiteY3064" fmla="*/ 570017 h 2380521"/>
              <a:gd name="connsiteX3065" fmla="*/ 1368341 w 8023328"/>
              <a:gd name="connsiteY3065" fmla="*/ 570017 h 2380521"/>
              <a:gd name="connsiteX3066" fmla="*/ 1382194 w 8023328"/>
              <a:gd name="connsiteY3066" fmla="*/ 583873 h 2380521"/>
              <a:gd name="connsiteX3067" fmla="*/ 1368341 w 8023328"/>
              <a:gd name="connsiteY3067" fmla="*/ 596271 h 2380521"/>
              <a:gd name="connsiteX3068" fmla="*/ 1355945 w 8023328"/>
              <a:gd name="connsiteY3068" fmla="*/ 583873 h 2380521"/>
              <a:gd name="connsiteX3069" fmla="*/ 1368341 w 8023328"/>
              <a:gd name="connsiteY3069" fmla="*/ 570017 h 2380521"/>
              <a:gd name="connsiteX3070" fmla="*/ 1297515 w 8023328"/>
              <a:gd name="connsiteY3070" fmla="*/ 570017 h 2380521"/>
              <a:gd name="connsiteX3071" fmla="*/ 1311369 w 8023328"/>
              <a:gd name="connsiteY3071" fmla="*/ 583873 h 2380521"/>
              <a:gd name="connsiteX3072" fmla="*/ 1297515 w 8023328"/>
              <a:gd name="connsiteY3072" fmla="*/ 596271 h 2380521"/>
              <a:gd name="connsiteX3073" fmla="*/ 1285116 w 8023328"/>
              <a:gd name="connsiteY3073" fmla="*/ 583873 h 2380521"/>
              <a:gd name="connsiteX3074" fmla="*/ 1297515 w 8023328"/>
              <a:gd name="connsiteY3074" fmla="*/ 570017 h 2380521"/>
              <a:gd name="connsiteX3075" fmla="*/ 1226680 w 8023328"/>
              <a:gd name="connsiteY3075" fmla="*/ 570017 h 2380521"/>
              <a:gd name="connsiteX3076" fmla="*/ 1240537 w 8023328"/>
              <a:gd name="connsiteY3076" fmla="*/ 583873 h 2380521"/>
              <a:gd name="connsiteX3077" fmla="*/ 1226680 w 8023328"/>
              <a:gd name="connsiteY3077" fmla="*/ 596271 h 2380521"/>
              <a:gd name="connsiteX3078" fmla="*/ 1214296 w 8023328"/>
              <a:gd name="connsiteY3078" fmla="*/ 583873 h 2380521"/>
              <a:gd name="connsiteX3079" fmla="*/ 1226680 w 8023328"/>
              <a:gd name="connsiteY3079" fmla="*/ 570017 h 2380521"/>
              <a:gd name="connsiteX3080" fmla="*/ 1154879 w 8023328"/>
              <a:gd name="connsiteY3080" fmla="*/ 570017 h 2380521"/>
              <a:gd name="connsiteX3081" fmla="*/ 1169669 w 8023328"/>
              <a:gd name="connsiteY3081" fmla="*/ 583873 h 2380521"/>
              <a:gd name="connsiteX3082" fmla="*/ 1154879 w 8023328"/>
              <a:gd name="connsiteY3082" fmla="*/ 596271 h 2380521"/>
              <a:gd name="connsiteX3083" fmla="*/ 1140090 w 8023328"/>
              <a:gd name="connsiteY3083" fmla="*/ 583873 h 2380521"/>
              <a:gd name="connsiteX3084" fmla="*/ 1154879 w 8023328"/>
              <a:gd name="connsiteY3084" fmla="*/ 570017 h 2380521"/>
              <a:gd name="connsiteX3085" fmla="*/ 1084053 w 8023328"/>
              <a:gd name="connsiteY3085" fmla="*/ 570017 h 2380521"/>
              <a:gd name="connsiteX3086" fmla="*/ 1098840 w 8023328"/>
              <a:gd name="connsiteY3086" fmla="*/ 583873 h 2380521"/>
              <a:gd name="connsiteX3087" fmla="*/ 1084053 w 8023328"/>
              <a:gd name="connsiteY3087" fmla="*/ 596271 h 2380521"/>
              <a:gd name="connsiteX3088" fmla="*/ 1069263 w 8023328"/>
              <a:gd name="connsiteY3088" fmla="*/ 583873 h 2380521"/>
              <a:gd name="connsiteX3089" fmla="*/ 1084053 w 8023328"/>
              <a:gd name="connsiteY3089" fmla="*/ 570017 h 2380521"/>
              <a:gd name="connsiteX3090" fmla="*/ 1013010 w 8023328"/>
              <a:gd name="connsiteY3090" fmla="*/ 570017 h 2380521"/>
              <a:gd name="connsiteX3091" fmla="*/ 1024682 w 8023328"/>
              <a:gd name="connsiteY3091" fmla="*/ 583873 h 2380521"/>
              <a:gd name="connsiteX3092" fmla="*/ 1013010 w 8023328"/>
              <a:gd name="connsiteY3092" fmla="*/ 596271 h 2380521"/>
              <a:gd name="connsiteX3093" fmla="*/ 998433 w 8023328"/>
              <a:gd name="connsiteY3093" fmla="*/ 583873 h 2380521"/>
              <a:gd name="connsiteX3094" fmla="*/ 1013010 w 8023328"/>
              <a:gd name="connsiteY3094" fmla="*/ 570017 h 2380521"/>
              <a:gd name="connsiteX3095" fmla="*/ 941458 w 8023328"/>
              <a:gd name="connsiteY3095" fmla="*/ 570017 h 2380521"/>
              <a:gd name="connsiteX3096" fmla="*/ 953857 w 8023328"/>
              <a:gd name="connsiteY3096" fmla="*/ 583873 h 2380521"/>
              <a:gd name="connsiteX3097" fmla="*/ 941458 w 8023328"/>
              <a:gd name="connsiteY3097" fmla="*/ 596271 h 2380521"/>
              <a:gd name="connsiteX3098" fmla="*/ 927601 w 8023328"/>
              <a:gd name="connsiteY3098" fmla="*/ 583873 h 2380521"/>
              <a:gd name="connsiteX3099" fmla="*/ 941458 w 8023328"/>
              <a:gd name="connsiteY3099" fmla="*/ 570017 h 2380521"/>
              <a:gd name="connsiteX3100" fmla="*/ 870626 w 8023328"/>
              <a:gd name="connsiteY3100" fmla="*/ 570017 h 2380521"/>
              <a:gd name="connsiteX3101" fmla="*/ 883027 w 8023328"/>
              <a:gd name="connsiteY3101" fmla="*/ 583873 h 2380521"/>
              <a:gd name="connsiteX3102" fmla="*/ 870626 w 8023328"/>
              <a:gd name="connsiteY3102" fmla="*/ 596271 h 2380521"/>
              <a:gd name="connsiteX3103" fmla="*/ 856772 w 8023328"/>
              <a:gd name="connsiteY3103" fmla="*/ 583873 h 2380521"/>
              <a:gd name="connsiteX3104" fmla="*/ 870626 w 8023328"/>
              <a:gd name="connsiteY3104" fmla="*/ 570017 h 2380521"/>
              <a:gd name="connsiteX3105" fmla="*/ 798340 w 8023328"/>
              <a:gd name="connsiteY3105" fmla="*/ 570017 h 2380521"/>
              <a:gd name="connsiteX3106" fmla="*/ 812193 w 8023328"/>
              <a:gd name="connsiteY3106" fmla="*/ 583873 h 2380521"/>
              <a:gd name="connsiteX3107" fmla="*/ 798340 w 8023328"/>
              <a:gd name="connsiteY3107" fmla="*/ 596271 h 2380521"/>
              <a:gd name="connsiteX3108" fmla="*/ 785941 w 8023328"/>
              <a:gd name="connsiteY3108" fmla="*/ 583873 h 2380521"/>
              <a:gd name="connsiteX3109" fmla="*/ 798340 w 8023328"/>
              <a:gd name="connsiteY3109" fmla="*/ 570017 h 2380521"/>
              <a:gd name="connsiteX3110" fmla="*/ 724135 w 8023328"/>
              <a:gd name="connsiteY3110" fmla="*/ 570017 h 2380521"/>
              <a:gd name="connsiteX3111" fmla="*/ 737991 w 8023328"/>
              <a:gd name="connsiteY3111" fmla="*/ 583873 h 2380521"/>
              <a:gd name="connsiteX3112" fmla="*/ 724135 w 8023328"/>
              <a:gd name="connsiteY3112" fmla="*/ 596271 h 2380521"/>
              <a:gd name="connsiteX3113" fmla="*/ 711737 w 8023328"/>
              <a:gd name="connsiteY3113" fmla="*/ 583873 h 2380521"/>
              <a:gd name="connsiteX3114" fmla="*/ 724135 w 8023328"/>
              <a:gd name="connsiteY3114" fmla="*/ 570017 h 2380521"/>
              <a:gd name="connsiteX3115" fmla="*/ 653306 w 8023328"/>
              <a:gd name="connsiteY3115" fmla="*/ 570017 h 2380521"/>
              <a:gd name="connsiteX3116" fmla="*/ 667161 w 8023328"/>
              <a:gd name="connsiteY3116" fmla="*/ 583873 h 2380521"/>
              <a:gd name="connsiteX3117" fmla="*/ 653306 w 8023328"/>
              <a:gd name="connsiteY3117" fmla="*/ 596271 h 2380521"/>
              <a:gd name="connsiteX3118" fmla="*/ 640910 w 8023328"/>
              <a:gd name="connsiteY3118" fmla="*/ 583873 h 2380521"/>
              <a:gd name="connsiteX3119" fmla="*/ 653306 w 8023328"/>
              <a:gd name="connsiteY3119" fmla="*/ 570017 h 2380521"/>
              <a:gd name="connsiteX3120" fmla="*/ 584865 w 8023328"/>
              <a:gd name="connsiteY3120" fmla="*/ 570017 h 2380521"/>
              <a:gd name="connsiteX3121" fmla="*/ 599654 w 8023328"/>
              <a:gd name="connsiteY3121" fmla="*/ 583873 h 2380521"/>
              <a:gd name="connsiteX3122" fmla="*/ 584865 w 8023328"/>
              <a:gd name="connsiteY3122" fmla="*/ 596271 h 2380521"/>
              <a:gd name="connsiteX3123" fmla="*/ 570076 w 8023328"/>
              <a:gd name="connsiteY3123" fmla="*/ 583873 h 2380521"/>
              <a:gd name="connsiteX3124" fmla="*/ 584865 w 8023328"/>
              <a:gd name="connsiteY3124" fmla="*/ 570017 h 2380521"/>
              <a:gd name="connsiteX3125" fmla="*/ 513668 w 8023328"/>
              <a:gd name="connsiteY3125" fmla="*/ 570017 h 2380521"/>
              <a:gd name="connsiteX3126" fmla="*/ 528846 w 8023328"/>
              <a:gd name="connsiteY3126" fmla="*/ 583873 h 2380521"/>
              <a:gd name="connsiteX3127" fmla="*/ 513668 w 8023328"/>
              <a:gd name="connsiteY3127" fmla="*/ 596271 h 2380521"/>
              <a:gd name="connsiteX3128" fmla="*/ 499248 w 8023328"/>
              <a:gd name="connsiteY3128" fmla="*/ 583873 h 2380521"/>
              <a:gd name="connsiteX3129" fmla="*/ 513668 w 8023328"/>
              <a:gd name="connsiteY3129" fmla="*/ 570017 h 2380521"/>
              <a:gd name="connsiteX3130" fmla="*/ 439833 w 8023328"/>
              <a:gd name="connsiteY3130" fmla="*/ 570017 h 2380521"/>
              <a:gd name="connsiteX3131" fmla="*/ 454623 w 8023328"/>
              <a:gd name="connsiteY3131" fmla="*/ 583873 h 2380521"/>
              <a:gd name="connsiteX3132" fmla="*/ 439833 w 8023328"/>
              <a:gd name="connsiteY3132" fmla="*/ 596271 h 2380521"/>
              <a:gd name="connsiteX3133" fmla="*/ 425044 w 8023328"/>
              <a:gd name="connsiteY3133" fmla="*/ 583873 h 2380521"/>
              <a:gd name="connsiteX3134" fmla="*/ 439833 w 8023328"/>
              <a:gd name="connsiteY3134" fmla="*/ 570017 h 2380521"/>
              <a:gd name="connsiteX3135" fmla="*/ 368072 w 8023328"/>
              <a:gd name="connsiteY3135" fmla="*/ 570017 h 2380521"/>
              <a:gd name="connsiteX3136" fmla="*/ 380467 w 8023328"/>
              <a:gd name="connsiteY3136" fmla="*/ 583873 h 2380521"/>
              <a:gd name="connsiteX3137" fmla="*/ 368072 w 8023328"/>
              <a:gd name="connsiteY3137" fmla="*/ 596271 h 2380521"/>
              <a:gd name="connsiteX3138" fmla="*/ 354211 w 8023328"/>
              <a:gd name="connsiteY3138" fmla="*/ 583873 h 2380521"/>
              <a:gd name="connsiteX3139" fmla="*/ 368072 w 8023328"/>
              <a:gd name="connsiteY3139" fmla="*/ 570017 h 2380521"/>
              <a:gd name="connsiteX3140" fmla="*/ 3081772 w 8023328"/>
              <a:gd name="connsiteY3140" fmla="*/ 499186 h 2380521"/>
              <a:gd name="connsiteX3141" fmla="*/ 3095622 w 8023328"/>
              <a:gd name="connsiteY3141" fmla="*/ 511583 h 2380521"/>
              <a:gd name="connsiteX3142" fmla="*/ 3081772 w 8023328"/>
              <a:gd name="connsiteY3142" fmla="*/ 525440 h 2380521"/>
              <a:gd name="connsiteX3143" fmla="*/ 3069372 w 8023328"/>
              <a:gd name="connsiteY3143" fmla="*/ 511583 h 2380521"/>
              <a:gd name="connsiteX3144" fmla="*/ 3081772 w 8023328"/>
              <a:gd name="connsiteY3144" fmla="*/ 499186 h 2380521"/>
              <a:gd name="connsiteX3145" fmla="*/ 3013712 w 8023328"/>
              <a:gd name="connsiteY3145" fmla="*/ 499186 h 2380521"/>
              <a:gd name="connsiteX3146" fmla="*/ 3028135 w 8023328"/>
              <a:gd name="connsiteY3146" fmla="*/ 511583 h 2380521"/>
              <a:gd name="connsiteX3147" fmla="*/ 3013712 w 8023328"/>
              <a:gd name="connsiteY3147" fmla="*/ 525440 h 2380521"/>
              <a:gd name="connsiteX3148" fmla="*/ 2998539 w 8023328"/>
              <a:gd name="connsiteY3148" fmla="*/ 511583 h 2380521"/>
              <a:gd name="connsiteX3149" fmla="*/ 3013712 w 8023328"/>
              <a:gd name="connsiteY3149" fmla="*/ 499186 h 2380521"/>
              <a:gd name="connsiteX3150" fmla="*/ 2942491 w 8023328"/>
              <a:gd name="connsiteY3150" fmla="*/ 499186 h 2380521"/>
              <a:gd name="connsiteX3151" fmla="*/ 2957285 w 8023328"/>
              <a:gd name="connsiteY3151" fmla="*/ 511583 h 2380521"/>
              <a:gd name="connsiteX3152" fmla="*/ 2942491 w 8023328"/>
              <a:gd name="connsiteY3152" fmla="*/ 525440 h 2380521"/>
              <a:gd name="connsiteX3153" fmla="*/ 2927705 w 8023328"/>
              <a:gd name="connsiteY3153" fmla="*/ 511583 h 2380521"/>
              <a:gd name="connsiteX3154" fmla="*/ 2942491 w 8023328"/>
              <a:gd name="connsiteY3154" fmla="*/ 499186 h 2380521"/>
              <a:gd name="connsiteX3155" fmla="*/ 2868291 w 8023328"/>
              <a:gd name="connsiteY3155" fmla="*/ 499186 h 2380521"/>
              <a:gd name="connsiteX3156" fmla="*/ 2883082 w 8023328"/>
              <a:gd name="connsiteY3156" fmla="*/ 511583 h 2380521"/>
              <a:gd name="connsiteX3157" fmla="*/ 2868291 w 8023328"/>
              <a:gd name="connsiteY3157" fmla="*/ 525440 h 2380521"/>
              <a:gd name="connsiteX3158" fmla="*/ 2853502 w 8023328"/>
              <a:gd name="connsiteY3158" fmla="*/ 511583 h 2380521"/>
              <a:gd name="connsiteX3159" fmla="*/ 2868291 w 8023328"/>
              <a:gd name="connsiteY3159" fmla="*/ 499186 h 2380521"/>
              <a:gd name="connsiteX3160" fmla="*/ 2796533 w 8023328"/>
              <a:gd name="connsiteY3160" fmla="*/ 499186 h 2380521"/>
              <a:gd name="connsiteX3161" fmla="*/ 2808931 w 8023328"/>
              <a:gd name="connsiteY3161" fmla="*/ 511583 h 2380521"/>
              <a:gd name="connsiteX3162" fmla="*/ 2796533 w 8023328"/>
              <a:gd name="connsiteY3162" fmla="*/ 525440 h 2380521"/>
              <a:gd name="connsiteX3163" fmla="*/ 2782678 w 8023328"/>
              <a:gd name="connsiteY3163" fmla="*/ 511583 h 2380521"/>
              <a:gd name="connsiteX3164" fmla="*/ 2796533 w 8023328"/>
              <a:gd name="connsiteY3164" fmla="*/ 499186 h 2380521"/>
              <a:gd name="connsiteX3165" fmla="*/ 2725695 w 8023328"/>
              <a:gd name="connsiteY3165" fmla="*/ 499186 h 2380521"/>
              <a:gd name="connsiteX3166" fmla="*/ 2738097 w 8023328"/>
              <a:gd name="connsiteY3166" fmla="*/ 511583 h 2380521"/>
              <a:gd name="connsiteX3167" fmla="*/ 2725695 w 8023328"/>
              <a:gd name="connsiteY3167" fmla="*/ 525440 h 2380521"/>
              <a:gd name="connsiteX3168" fmla="*/ 2711846 w 8023328"/>
              <a:gd name="connsiteY3168" fmla="*/ 511583 h 2380521"/>
              <a:gd name="connsiteX3169" fmla="*/ 2725695 w 8023328"/>
              <a:gd name="connsiteY3169" fmla="*/ 499186 h 2380521"/>
              <a:gd name="connsiteX3170" fmla="*/ 2654870 w 8023328"/>
              <a:gd name="connsiteY3170" fmla="*/ 499186 h 2380521"/>
              <a:gd name="connsiteX3171" fmla="*/ 2667266 w 8023328"/>
              <a:gd name="connsiteY3171" fmla="*/ 511583 h 2380521"/>
              <a:gd name="connsiteX3172" fmla="*/ 2654870 w 8023328"/>
              <a:gd name="connsiteY3172" fmla="*/ 525440 h 2380521"/>
              <a:gd name="connsiteX3173" fmla="*/ 2641013 w 8023328"/>
              <a:gd name="connsiteY3173" fmla="*/ 511583 h 2380521"/>
              <a:gd name="connsiteX3174" fmla="*/ 2654870 w 8023328"/>
              <a:gd name="connsiteY3174" fmla="*/ 499186 h 2380521"/>
              <a:gd name="connsiteX3175" fmla="*/ 2582580 w 8023328"/>
              <a:gd name="connsiteY3175" fmla="*/ 499186 h 2380521"/>
              <a:gd name="connsiteX3176" fmla="*/ 2596435 w 8023328"/>
              <a:gd name="connsiteY3176" fmla="*/ 511583 h 2380521"/>
              <a:gd name="connsiteX3177" fmla="*/ 2582580 w 8023328"/>
              <a:gd name="connsiteY3177" fmla="*/ 525440 h 2380521"/>
              <a:gd name="connsiteX3178" fmla="*/ 2570184 w 8023328"/>
              <a:gd name="connsiteY3178" fmla="*/ 511583 h 2380521"/>
              <a:gd name="connsiteX3179" fmla="*/ 2582580 w 8023328"/>
              <a:gd name="connsiteY3179" fmla="*/ 499186 h 2380521"/>
              <a:gd name="connsiteX3180" fmla="*/ 2511026 w 8023328"/>
              <a:gd name="connsiteY3180" fmla="*/ 499186 h 2380521"/>
              <a:gd name="connsiteX3181" fmla="*/ 2525610 w 8023328"/>
              <a:gd name="connsiteY3181" fmla="*/ 511583 h 2380521"/>
              <a:gd name="connsiteX3182" fmla="*/ 2511026 w 8023328"/>
              <a:gd name="connsiteY3182" fmla="*/ 525440 h 2380521"/>
              <a:gd name="connsiteX3183" fmla="*/ 2499361 w 8023328"/>
              <a:gd name="connsiteY3183" fmla="*/ 511583 h 2380521"/>
              <a:gd name="connsiteX3184" fmla="*/ 2511026 w 8023328"/>
              <a:gd name="connsiteY3184" fmla="*/ 499186 h 2380521"/>
              <a:gd name="connsiteX3185" fmla="*/ 2440924 w 8023328"/>
              <a:gd name="connsiteY3185" fmla="*/ 499186 h 2380521"/>
              <a:gd name="connsiteX3186" fmla="*/ 2454781 w 8023328"/>
              <a:gd name="connsiteY3186" fmla="*/ 511583 h 2380521"/>
              <a:gd name="connsiteX3187" fmla="*/ 2440924 w 8023328"/>
              <a:gd name="connsiteY3187" fmla="*/ 525440 h 2380521"/>
              <a:gd name="connsiteX3188" fmla="*/ 2428527 w 8023328"/>
              <a:gd name="connsiteY3188" fmla="*/ 511583 h 2380521"/>
              <a:gd name="connsiteX3189" fmla="*/ 2440924 w 8023328"/>
              <a:gd name="connsiteY3189" fmla="*/ 499186 h 2380521"/>
              <a:gd name="connsiteX3190" fmla="*/ 2369108 w 8023328"/>
              <a:gd name="connsiteY3190" fmla="*/ 499186 h 2380521"/>
              <a:gd name="connsiteX3191" fmla="*/ 2383898 w 8023328"/>
              <a:gd name="connsiteY3191" fmla="*/ 511583 h 2380521"/>
              <a:gd name="connsiteX3192" fmla="*/ 2369108 w 8023328"/>
              <a:gd name="connsiteY3192" fmla="*/ 525440 h 2380521"/>
              <a:gd name="connsiteX3193" fmla="*/ 2354319 w 8023328"/>
              <a:gd name="connsiteY3193" fmla="*/ 511583 h 2380521"/>
              <a:gd name="connsiteX3194" fmla="*/ 2369108 w 8023328"/>
              <a:gd name="connsiteY3194" fmla="*/ 499186 h 2380521"/>
              <a:gd name="connsiteX3195" fmla="*/ 2298278 w 8023328"/>
              <a:gd name="connsiteY3195" fmla="*/ 499186 h 2380521"/>
              <a:gd name="connsiteX3196" fmla="*/ 2313066 w 8023328"/>
              <a:gd name="connsiteY3196" fmla="*/ 511583 h 2380521"/>
              <a:gd name="connsiteX3197" fmla="*/ 2298278 w 8023328"/>
              <a:gd name="connsiteY3197" fmla="*/ 525440 h 2380521"/>
              <a:gd name="connsiteX3198" fmla="*/ 2283488 w 8023328"/>
              <a:gd name="connsiteY3198" fmla="*/ 511583 h 2380521"/>
              <a:gd name="connsiteX3199" fmla="*/ 2298278 w 8023328"/>
              <a:gd name="connsiteY3199" fmla="*/ 499186 h 2380521"/>
              <a:gd name="connsiteX3200" fmla="*/ 2226514 w 8023328"/>
              <a:gd name="connsiteY3200" fmla="*/ 499186 h 2380521"/>
              <a:gd name="connsiteX3201" fmla="*/ 2238914 w 8023328"/>
              <a:gd name="connsiteY3201" fmla="*/ 511583 h 2380521"/>
              <a:gd name="connsiteX3202" fmla="*/ 2226514 w 8023328"/>
              <a:gd name="connsiteY3202" fmla="*/ 525440 h 2380521"/>
              <a:gd name="connsiteX3203" fmla="*/ 2212655 w 8023328"/>
              <a:gd name="connsiteY3203" fmla="*/ 511583 h 2380521"/>
              <a:gd name="connsiteX3204" fmla="*/ 2226514 w 8023328"/>
              <a:gd name="connsiteY3204" fmla="*/ 499186 h 2380521"/>
              <a:gd name="connsiteX3205" fmla="*/ 2155680 w 8023328"/>
              <a:gd name="connsiteY3205" fmla="*/ 499186 h 2380521"/>
              <a:gd name="connsiteX3206" fmla="*/ 2168079 w 8023328"/>
              <a:gd name="connsiteY3206" fmla="*/ 511583 h 2380521"/>
              <a:gd name="connsiteX3207" fmla="*/ 2155680 w 8023328"/>
              <a:gd name="connsiteY3207" fmla="*/ 525440 h 2380521"/>
              <a:gd name="connsiteX3208" fmla="*/ 2141823 w 8023328"/>
              <a:gd name="connsiteY3208" fmla="*/ 511583 h 2380521"/>
              <a:gd name="connsiteX3209" fmla="*/ 2155680 w 8023328"/>
              <a:gd name="connsiteY3209" fmla="*/ 499186 h 2380521"/>
              <a:gd name="connsiteX3210" fmla="*/ 2084846 w 8023328"/>
              <a:gd name="connsiteY3210" fmla="*/ 499186 h 2380521"/>
              <a:gd name="connsiteX3211" fmla="*/ 2097246 w 8023328"/>
              <a:gd name="connsiteY3211" fmla="*/ 511583 h 2380521"/>
              <a:gd name="connsiteX3212" fmla="*/ 2084846 w 8023328"/>
              <a:gd name="connsiteY3212" fmla="*/ 525440 h 2380521"/>
              <a:gd name="connsiteX3213" fmla="*/ 2070991 w 8023328"/>
              <a:gd name="connsiteY3213" fmla="*/ 511583 h 2380521"/>
              <a:gd name="connsiteX3214" fmla="*/ 2084846 w 8023328"/>
              <a:gd name="connsiteY3214" fmla="*/ 499186 h 2380521"/>
              <a:gd name="connsiteX3215" fmla="*/ 2011831 w 8023328"/>
              <a:gd name="connsiteY3215" fmla="*/ 499186 h 2380521"/>
              <a:gd name="connsiteX3216" fmla="*/ 2026416 w 8023328"/>
              <a:gd name="connsiteY3216" fmla="*/ 511583 h 2380521"/>
              <a:gd name="connsiteX3217" fmla="*/ 2011831 w 8023328"/>
              <a:gd name="connsiteY3217" fmla="*/ 525440 h 2380521"/>
              <a:gd name="connsiteX3218" fmla="*/ 2000165 w 8023328"/>
              <a:gd name="connsiteY3218" fmla="*/ 511583 h 2380521"/>
              <a:gd name="connsiteX3219" fmla="*/ 2011831 w 8023328"/>
              <a:gd name="connsiteY3219" fmla="*/ 499186 h 2380521"/>
              <a:gd name="connsiteX3220" fmla="*/ 1938362 w 8023328"/>
              <a:gd name="connsiteY3220" fmla="*/ 499186 h 2380521"/>
              <a:gd name="connsiteX3221" fmla="*/ 1952216 w 8023328"/>
              <a:gd name="connsiteY3221" fmla="*/ 511583 h 2380521"/>
              <a:gd name="connsiteX3222" fmla="*/ 1938362 w 8023328"/>
              <a:gd name="connsiteY3222" fmla="*/ 525440 h 2380521"/>
              <a:gd name="connsiteX3223" fmla="*/ 1925965 w 8023328"/>
              <a:gd name="connsiteY3223" fmla="*/ 511583 h 2380521"/>
              <a:gd name="connsiteX3224" fmla="*/ 1938362 w 8023328"/>
              <a:gd name="connsiteY3224" fmla="*/ 499186 h 2380521"/>
              <a:gd name="connsiteX3225" fmla="*/ 1867525 w 8023328"/>
              <a:gd name="connsiteY3225" fmla="*/ 499186 h 2380521"/>
              <a:gd name="connsiteX3226" fmla="*/ 1881384 w 8023328"/>
              <a:gd name="connsiteY3226" fmla="*/ 511583 h 2380521"/>
              <a:gd name="connsiteX3227" fmla="*/ 1867525 w 8023328"/>
              <a:gd name="connsiteY3227" fmla="*/ 525440 h 2380521"/>
              <a:gd name="connsiteX3228" fmla="*/ 1855126 w 8023328"/>
              <a:gd name="connsiteY3228" fmla="*/ 511583 h 2380521"/>
              <a:gd name="connsiteX3229" fmla="*/ 1867525 w 8023328"/>
              <a:gd name="connsiteY3229" fmla="*/ 499186 h 2380521"/>
              <a:gd name="connsiteX3230" fmla="*/ 1799085 w 8023328"/>
              <a:gd name="connsiteY3230" fmla="*/ 499186 h 2380521"/>
              <a:gd name="connsiteX3231" fmla="*/ 1813871 w 8023328"/>
              <a:gd name="connsiteY3231" fmla="*/ 511583 h 2380521"/>
              <a:gd name="connsiteX3232" fmla="*/ 1799085 w 8023328"/>
              <a:gd name="connsiteY3232" fmla="*/ 525440 h 2380521"/>
              <a:gd name="connsiteX3233" fmla="*/ 1784295 w 8023328"/>
              <a:gd name="connsiteY3233" fmla="*/ 511583 h 2380521"/>
              <a:gd name="connsiteX3234" fmla="*/ 1799085 w 8023328"/>
              <a:gd name="connsiteY3234" fmla="*/ 499186 h 2380521"/>
              <a:gd name="connsiteX3235" fmla="*/ 1728257 w 8023328"/>
              <a:gd name="connsiteY3235" fmla="*/ 499186 h 2380521"/>
              <a:gd name="connsiteX3236" fmla="*/ 1743046 w 8023328"/>
              <a:gd name="connsiteY3236" fmla="*/ 511583 h 2380521"/>
              <a:gd name="connsiteX3237" fmla="*/ 1728257 w 8023328"/>
              <a:gd name="connsiteY3237" fmla="*/ 525440 h 2380521"/>
              <a:gd name="connsiteX3238" fmla="*/ 1713469 w 8023328"/>
              <a:gd name="connsiteY3238" fmla="*/ 511583 h 2380521"/>
              <a:gd name="connsiteX3239" fmla="*/ 1728257 w 8023328"/>
              <a:gd name="connsiteY3239" fmla="*/ 499186 h 2380521"/>
              <a:gd name="connsiteX3240" fmla="*/ 1657426 w 8023328"/>
              <a:gd name="connsiteY3240" fmla="*/ 499186 h 2380521"/>
              <a:gd name="connsiteX3241" fmla="*/ 1672218 w 8023328"/>
              <a:gd name="connsiteY3241" fmla="*/ 511583 h 2380521"/>
              <a:gd name="connsiteX3242" fmla="*/ 1657426 w 8023328"/>
              <a:gd name="connsiteY3242" fmla="*/ 525440 h 2380521"/>
              <a:gd name="connsiteX3243" fmla="*/ 1642647 w 8023328"/>
              <a:gd name="connsiteY3243" fmla="*/ 511583 h 2380521"/>
              <a:gd name="connsiteX3244" fmla="*/ 1657426 w 8023328"/>
              <a:gd name="connsiteY3244" fmla="*/ 499186 h 2380521"/>
              <a:gd name="connsiteX3245" fmla="*/ 1582294 w 8023328"/>
              <a:gd name="connsiteY3245" fmla="*/ 499186 h 2380521"/>
              <a:gd name="connsiteX3246" fmla="*/ 1594694 w 8023328"/>
              <a:gd name="connsiteY3246" fmla="*/ 511583 h 2380521"/>
              <a:gd name="connsiteX3247" fmla="*/ 1582294 w 8023328"/>
              <a:gd name="connsiteY3247" fmla="*/ 525440 h 2380521"/>
              <a:gd name="connsiteX3248" fmla="*/ 1568438 w 8023328"/>
              <a:gd name="connsiteY3248" fmla="*/ 511583 h 2380521"/>
              <a:gd name="connsiteX3249" fmla="*/ 1582294 w 8023328"/>
              <a:gd name="connsiteY3249" fmla="*/ 499186 h 2380521"/>
              <a:gd name="connsiteX3250" fmla="*/ 1512192 w 8023328"/>
              <a:gd name="connsiteY3250" fmla="*/ 499186 h 2380521"/>
              <a:gd name="connsiteX3251" fmla="*/ 1523862 w 8023328"/>
              <a:gd name="connsiteY3251" fmla="*/ 511583 h 2380521"/>
              <a:gd name="connsiteX3252" fmla="*/ 1512192 w 8023328"/>
              <a:gd name="connsiteY3252" fmla="*/ 525440 h 2380521"/>
              <a:gd name="connsiteX3253" fmla="*/ 1497607 w 8023328"/>
              <a:gd name="connsiteY3253" fmla="*/ 511583 h 2380521"/>
              <a:gd name="connsiteX3254" fmla="*/ 1512192 w 8023328"/>
              <a:gd name="connsiteY3254" fmla="*/ 499186 h 2380521"/>
              <a:gd name="connsiteX3255" fmla="*/ 1440623 w 8023328"/>
              <a:gd name="connsiteY3255" fmla="*/ 499186 h 2380521"/>
              <a:gd name="connsiteX3256" fmla="*/ 1453023 w 8023328"/>
              <a:gd name="connsiteY3256" fmla="*/ 511583 h 2380521"/>
              <a:gd name="connsiteX3257" fmla="*/ 1440623 w 8023328"/>
              <a:gd name="connsiteY3257" fmla="*/ 525440 h 2380521"/>
              <a:gd name="connsiteX3258" fmla="*/ 1426771 w 8023328"/>
              <a:gd name="connsiteY3258" fmla="*/ 511583 h 2380521"/>
              <a:gd name="connsiteX3259" fmla="*/ 1440623 w 8023328"/>
              <a:gd name="connsiteY3259" fmla="*/ 499186 h 2380521"/>
              <a:gd name="connsiteX3260" fmla="*/ 1368341 w 8023328"/>
              <a:gd name="connsiteY3260" fmla="*/ 499186 h 2380521"/>
              <a:gd name="connsiteX3261" fmla="*/ 1382196 w 8023328"/>
              <a:gd name="connsiteY3261" fmla="*/ 511583 h 2380521"/>
              <a:gd name="connsiteX3262" fmla="*/ 1368341 w 8023328"/>
              <a:gd name="connsiteY3262" fmla="*/ 525440 h 2380521"/>
              <a:gd name="connsiteX3263" fmla="*/ 1355948 w 8023328"/>
              <a:gd name="connsiteY3263" fmla="*/ 511583 h 2380521"/>
              <a:gd name="connsiteX3264" fmla="*/ 1368341 w 8023328"/>
              <a:gd name="connsiteY3264" fmla="*/ 499186 h 2380521"/>
              <a:gd name="connsiteX3265" fmla="*/ 1297515 w 8023328"/>
              <a:gd name="connsiteY3265" fmla="*/ 499186 h 2380521"/>
              <a:gd name="connsiteX3266" fmla="*/ 1311369 w 8023328"/>
              <a:gd name="connsiteY3266" fmla="*/ 513042 h 2380521"/>
              <a:gd name="connsiteX3267" fmla="*/ 1297515 w 8023328"/>
              <a:gd name="connsiteY3267" fmla="*/ 525440 h 2380521"/>
              <a:gd name="connsiteX3268" fmla="*/ 1285118 w 8023328"/>
              <a:gd name="connsiteY3268" fmla="*/ 513042 h 2380521"/>
              <a:gd name="connsiteX3269" fmla="*/ 1297515 w 8023328"/>
              <a:gd name="connsiteY3269" fmla="*/ 499186 h 2380521"/>
              <a:gd name="connsiteX3270" fmla="*/ 1225700 w 8023328"/>
              <a:gd name="connsiteY3270" fmla="*/ 499186 h 2380521"/>
              <a:gd name="connsiteX3271" fmla="*/ 1240491 w 8023328"/>
              <a:gd name="connsiteY3271" fmla="*/ 513042 h 2380521"/>
              <a:gd name="connsiteX3272" fmla="*/ 1225700 w 8023328"/>
              <a:gd name="connsiteY3272" fmla="*/ 525440 h 2380521"/>
              <a:gd name="connsiteX3273" fmla="*/ 1210925 w 8023328"/>
              <a:gd name="connsiteY3273" fmla="*/ 513042 h 2380521"/>
              <a:gd name="connsiteX3274" fmla="*/ 1225700 w 8023328"/>
              <a:gd name="connsiteY3274" fmla="*/ 499186 h 2380521"/>
              <a:gd name="connsiteX3275" fmla="*/ 1154881 w 8023328"/>
              <a:gd name="connsiteY3275" fmla="*/ 499186 h 2380521"/>
              <a:gd name="connsiteX3276" fmla="*/ 1169669 w 8023328"/>
              <a:gd name="connsiteY3276" fmla="*/ 513042 h 2380521"/>
              <a:gd name="connsiteX3277" fmla="*/ 1154881 w 8023328"/>
              <a:gd name="connsiteY3277" fmla="*/ 525440 h 2380521"/>
              <a:gd name="connsiteX3278" fmla="*/ 1140095 w 8023328"/>
              <a:gd name="connsiteY3278" fmla="*/ 513042 h 2380521"/>
              <a:gd name="connsiteX3279" fmla="*/ 1154881 w 8023328"/>
              <a:gd name="connsiteY3279" fmla="*/ 499186 h 2380521"/>
              <a:gd name="connsiteX3280" fmla="*/ 1084053 w 8023328"/>
              <a:gd name="connsiteY3280" fmla="*/ 499186 h 2380521"/>
              <a:gd name="connsiteX3281" fmla="*/ 1098842 w 8023328"/>
              <a:gd name="connsiteY3281" fmla="*/ 513042 h 2380521"/>
              <a:gd name="connsiteX3282" fmla="*/ 1084053 w 8023328"/>
              <a:gd name="connsiteY3282" fmla="*/ 525440 h 2380521"/>
              <a:gd name="connsiteX3283" fmla="*/ 1069267 w 8023328"/>
              <a:gd name="connsiteY3283" fmla="*/ 513042 h 2380521"/>
              <a:gd name="connsiteX3284" fmla="*/ 1084053 w 8023328"/>
              <a:gd name="connsiteY3284" fmla="*/ 499186 h 2380521"/>
              <a:gd name="connsiteX3285" fmla="*/ 1013012 w 8023328"/>
              <a:gd name="connsiteY3285" fmla="*/ 499186 h 2380521"/>
              <a:gd name="connsiteX3286" fmla="*/ 1024685 w 8023328"/>
              <a:gd name="connsiteY3286" fmla="*/ 513042 h 2380521"/>
              <a:gd name="connsiteX3287" fmla="*/ 1013012 w 8023328"/>
              <a:gd name="connsiteY3287" fmla="*/ 525440 h 2380521"/>
              <a:gd name="connsiteX3288" fmla="*/ 998433 w 8023328"/>
              <a:gd name="connsiteY3288" fmla="*/ 513042 h 2380521"/>
              <a:gd name="connsiteX3289" fmla="*/ 1013012 w 8023328"/>
              <a:gd name="connsiteY3289" fmla="*/ 499186 h 2380521"/>
              <a:gd name="connsiteX3290" fmla="*/ 941461 w 8023328"/>
              <a:gd name="connsiteY3290" fmla="*/ 499186 h 2380521"/>
              <a:gd name="connsiteX3291" fmla="*/ 953861 w 8023328"/>
              <a:gd name="connsiteY3291" fmla="*/ 513042 h 2380521"/>
              <a:gd name="connsiteX3292" fmla="*/ 941461 w 8023328"/>
              <a:gd name="connsiteY3292" fmla="*/ 525440 h 2380521"/>
              <a:gd name="connsiteX3293" fmla="*/ 927607 w 8023328"/>
              <a:gd name="connsiteY3293" fmla="*/ 513042 h 2380521"/>
              <a:gd name="connsiteX3294" fmla="*/ 941461 w 8023328"/>
              <a:gd name="connsiteY3294" fmla="*/ 499186 h 2380521"/>
              <a:gd name="connsiteX3295" fmla="*/ 870626 w 8023328"/>
              <a:gd name="connsiteY3295" fmla="*/ 499186 h 2380521"/>
              <a:gd name="connsiteX3296" fmla="*/ 883027 w 8023328"/>
              <a:gd name="connsiteY3296" fmla="*/ 513042 h 2380521"/>
              <a:gd name="connsiteX3297" fmla="*/ 870626 w 8023328"/>
              <a:gd name="connsiteY3297" fmla="*/ 525440 h 2380521"/>
              <a:gd name="connsiteX3298" fmla="*/ 856774 w 8023328"/>
              <a:gd name="connsiteY3298" fmla="*/ 513042 h 2380521"/>
              <a:gd name="connsiteX3299" fmla="*/ 870626 w 8023328"/>
              <a:gd name="connsiteY3299" fmla="*/ 499186 h 2380521"/>
              <a:gd name="connsiteX3300" fmla="*/ 798340 w 8023328"/>
              <a:gd name="connsiteY3300" fmla="*/ 499186 h 2380521"/>
              <a:gd name="connsiteX3301" fmla="*/ 812196 w 8023328"/>
              <a:gd name="connsiteY3301" fmla="*/ 513042 h 2380521"/>
              <a:gd name="connsiteX3302" fmla="*/ 798340 w 8023328"/>
              <a:gd name="connsiteY3302" fmla="*/ 525440 h 2380521"/>
              <a:gd name="connsiteX3303" fmla="*/ 785941 w 8023328"/>
              <a:gd name="connsiteY3303" fmla="*/ 513042 h 2380521"/>
              <a:gd name="connsiteX3304" fmla="*/ 798340 w 8023328"/>
              <a:gd name="connsiteY3304" fmla="*/ 499186 h 2380521"/>
              <a:gd name="connsiteX3305" fmla="*/ 724135 w 8023328"/>
              <a:gd name="connsiteY3305" fmla="*/ 499186 h 2380521"/>
              <a:gd name="connsiteX3306" fmla="*/ 737991 w 8023328"/>
              <a:gd name="connsiteY3306" fmla="*/ 513042 h 2380521"/>
              <a:gd name="connsiteX3307" fmla="*/ 724135 w 8023328"/>
              <a:gd name="connsiteY3307" fmla="*/ 525440 h 2380521"/>
              <a:gd name="connsiteX3308" fmla="*/ 711744 w 8023328"/>
              <a:gd name="connsiteY3308" fmla="*/ 513042 h 2380521"/>
              <a:gd name="connsiteX3309" fmla="*/ 724135 w 8023328"/>
              <a:gd name="connsiteY3309" fmla="*/ 499186 h 2380521"/>
              <a:gd name="connsiteX3310" fmla="*/ 653306 w 8023328"/>
              <a:gd name="connsiteY3310" fmla="*/ 499186 h 2380521"/>
              <a:gd name="connsiteX3311" fmla="*/ 667164 w 8023328"/>
              <a:gd name="connsiteY3311" fmla="*/ 513042 h 2380521"/>
              <a:gd name="connsiteX3312" fmla="*/ 653306 w 8023328"/>
              <a:gd name="connsiteY3312" fmla="*/ 525440 h 2380521"/>
              <a:gd name="connsiteX3313" fmla="*/ 640910 w 8023328"/>
              <a:gd name="connsiteY3313" fmla="*/ 513042 h 2380521"/>
              <a:gd name="connsiteX3314" fmla="*/ 653306 w 8023328"/>
              <a:gd name="connsiteY3314" fmla="*/ 499186 h 2380521"/>
              <a:gd name="connsiteX3315" fmla="*/ 584869 w 8023328"/>
              <a:gd name="connsiteY3315" fmla="*/ 499186 h 2380521"/>
              <a:gd name="connsiteX3316" fmla="*/ 599654 w 8023328"/>
              <a:gd name="connsiteY3316" fmla="*/ 513042 h 2380521"/>
              <a:gd name="connsiteX3317" fmla="*/ 584869 w 8023328"/>
              <a:gd name="connsiteY3317" fmla="*/ 525440 h 2380521"/>
              <a:gd name="connsiteX3318" fmla="*/ 570076 w 8023328"/>
              <a:gd name="connsiteY3318" fmla="*/ 513042 h 2380521"/>
              <a:gd name="connsiteX3319" fmla="*/ 584869 w 8023328"/>
              <a:gd name="connsiteY3319" fmla="*/ 499186 h 2380521"/>
              <a:gd name="connsiteX3320" fmla="*/ 513670 w 8023328"/>
              <a:gd name="connsiteY3320" fmla="*/ 499186 h 2380521"/>
              <a:gd name="connsiteX3321" fmla="*/ 528846 w 8023328"/>
              <a:gd name="connsiteY3321" fmla="*/ 513042 h 2380521"/>
              <a:gd name="connsiteX3322" fmla="*/ 513670 w 8023328"/>
              <a:gd name="connsiteY3322" fmla="*/ 525440 h 2380521"/>
              <a:gd name="connsiteX3323" fmla="*/ 499248 w 8023328"/>
              <a:gd name="connsiteY3323" fmla="*/ 513042 h 2380521"/>
              <a:gd name="connsiteX3324" fmla="*/ 513670 w 8023328"/>
              <a:gd name="connsiteY3324" fmla="*/ 499186 h 2380521"/>
              <a:gd name="connsiteX3325" fmla="*/ 3939871 w 8023328"/>
              <a:gd name="connsiteY3325" fmla="*/ 495814 h 2380521"/>
              <a:gd name="connsiteX3326" fmla="*/ 3952268 w 8023328"/>
              <a:gd name="connsiteY3326" fmla="*/ 510602 h 2380521"/>
              <a:gd name="connsiteX3327" fmla="*/ 3939871 w 8023328"/>
              <a:gd name="connsiteY3327" fmla="*/ 525391 h 2380521"/>
              <a:gd name="connsiteX3328" fmla="*/ 3926015 w 8023328"/>
              <a:gd name="connsiteY3328" fmla="*/ 510602 h 2380521"/>
              <a:gd name="connsiteX3329" fmla="*/ 3939871 w 8023328"/>
              <a:gd name="connsiteY3329" fmla="*/ 495814 h 2380521"/>
              <a:gd name="connsiteX3330" fmla="*/ 3869042 w 8023328"/>
              <a:gd name="connsiteY3330" fmla="*/ 495814 h 2380521"/>
              <a:gd name="connsiteX3331" fmla="*/ 3881439 w 8023328"/>
              <a:gd name="connsiteY3331" fmla="*/ 510602 h 2380521"/>
              <a:gd name="connsiteX3332" fmla="*/ 3869042 w 8023328"/>
              <a:gd name="connsiteY3332" fmla="*/ 525391 h 2380521"/>
              <a:gd name="connsiteX3333" fmla="*/ 3855186 w 8023328"/>
              <a:gd name="connsiteY3333" fmla="*/ 510602 h 2380521"/>
              <a:gd name="connsiteX3334" fmla="*/ 3869042 w 8023328"/>
              <a:gd name="connsiteY3334" fmla="*/ 495814 h 2380521"/>
              <a:gd name="connsiteX3335" fmla="*/ 3796752 w 8023328"/>
              <a:gd name="connsiteY3335" fmla="*/ 495814 h 2380521"/>
              <a:gd name="connsiteX3336" fmla="*/ 3810608 w 8023328"/>
              <a:gd name="connsiteY3336" fmla="*/ 510602 h 2380521"/>
              <a:gd name="connsiteX3337" fmla="*/ 3796752 w 8023328"/>
              <a:gd name="connsiteY3337" fmla="*/ 525391 h 2380521"/>
              <a:gd name="connsiteX3338" fmla="*/ 3784355 w 8023328"/>
              <a:gd name="connsiteY3338" fmla="*/ 510602 h 2380521"/>
              <a:gd name="connsiteX3339" fmla="*/ 3796752 w 8023328"/>
              <a:gd name="connsiteY3339" fmla="*/ 495814 h 2380521"/>
              <a:gd name="connsiteX3340" fmla="*/ 3725922 w 8023328"/>
              <a:gd name="connsiteY3340" fmla="*/ 495814 h 2380521"/>
              <a:gd name="connsiteX3341" fmla="*/ 3739778 w 8023328"/>
              <a:gd name="connsiteY3341" fmla="*/ 510602 h 2380521"/>
              <a:gd name="connsiteX3342" fmla="*/ 3725922 w 8023328"/>
              <a:gd name="connsiteY3342" fmla="*/ 525391 h 2380521"/>
              <a:gd name="connsiteX3343" fmla="*/ 3713525 w 8023328"/>
              <a:gd name="connsiteY3343" fmla="*/ 510602 h 2380521"/>
              <a:gd name="connsiteX3344" fmla="*/ 3725922 w 8023328"/>
              <a:gd name="connsiteY3344" fmla="*/ 495814 h 2380521"/>
              <a:gd name="connsiteX3345" fmla="*/ 3655091 w 8023328"/>
              <a:gd name="connsiteY3345" fmla="*/ 495814 h 2380521"/>
              <a:gd name="connsiteX3346" fmla="*/ 3668947 w 8023328"/>
              <a:gd name="connsiteY3346" fmla="*/ 510602 h 2380521"/>
              <a:gd name="connsiteX3347" fmla="*/ 3655091 w 8023328"/>
              <a:gd name="connsiteY3347" fmla="*/ 525391 h 2380521"/>
              <a:gd name="connsiteX3348" fmla="*/ 3642694 w 8023328"/>
              <a:gd name="connsiteY3348" fmla="*/ 510602 h 2380521"/>
              <a:gd name="connsiteX3349" fmla="*/ 3655091 w 8023328"/>
              <a:gd name="connsiteY3349" fmla="*/ 495814 h 2380521"/>
              <a:gd name="connsiteX3350" fmla="*/ 3583280 w 8023328"/>
              <a:gd name="connsiteY3350" fmla="*/ 495814 h 2380521"/>
              <a:gd name="connsiteX3351" fmla="*/ 3598069 w 8023328"/>
              <a:gd name="connsiteY3351" fmla="*/ 510602 h 2380521"/>
              <a:gd name="connsiteX3352" fmla="*/ 3583280 w 8023328"/>
              <a:gd name="connsiteY3352" fmla="*/ 525391 h 2380521"/>
              <a:gd name="connsiteX3353" fmla="*/ 3568491 w 8023328"/>
              <a:gd name="connsiteY3353" fmla="*/ 510602 h 2380521"/>
              <a:gd name="connsiteX3354" fmla="*/ 3583280 w 8023328"/>
              <a:gd name="connsiteY3354" fmla="*/ 495814 h 2380521"/>
              <a:gd name="connsiteX3355" fmla="*/ 3512449 w 8023328"/>
              <a:gd name="connsiteY3355" fmla="*/ 495814 h 2380521"/>
              <a:gd name="connsiteX3356" fmla="*/ 3527237 w 8023328"/>
              <a:gd name="connsiteY3356" fmla="*/ 510602 h 2380521"/>
              <a:gd name="connsiteX3357" fmla="*/ 3512449 w 8023328"/>
              <a:gd name="connsiteY3357" fmla="*/ 525391 h 2380521"/>
              <a:gd name="connsiteX3358" fmla="*/ 3497661 w 8023328"/>
              <a:gd name="connsiteY3358" fmla="*/ 510602 h 2380521"/>
              <a:gd name="connsiteX3359" fmla="*/ 3512449 w 8023328"/>
              <a:gd name="connsiteY3359" fmla="*/ 495814 h 2380521"/>
              <a:gd name="connsiteX3360" fmla="*/ 3440686 w 8023328"/>
              <a:gd name="connsiteY3360" fmla="*/ 495814 h 2380521"/>
              <a:gd name="connsiteX3361" fmla="*/ 3453083 w 8023328"/>
              <a:gd name="connsiteY3361" fmla="*/ 510602 h 2380521"/>
              <a:gd name="connsiteX3362" fmla="*/ 3440686 w 8023328"/>
              <a:gd name="connsiteY3362" fmla="*/ 525391 h 2380521"/>
              <a:gd name="connsiteX3363" fmla="*/ 3426830 w 8023328"/>
              <a:gd name="connsiteY3363" fmla="*/ 510602 h 2380521"/>
              <a:gd name="connsiteX3364" fmla="*/ 3440686 w 8023328"/>
              <a:gd name="connsiteY3364" fmla="*/ 495814 h 2380521"/>
              <a:gd name="connsiteX3365" fmla="*/ 3369857 w 8023328"/>
              <a:gd name="connsiteY3365" fmla="*/ 495814 h 2380521"/>
              <a:gd name="connsiteX3366" fmla="*/ 3382254 w 8023328"/>
              <a:gd name="connsiteY3366" fmla="*/ 510602 h 2380521"/>
              <a:gd name="connsiteX3367" fmla="*/ 3369857 w 8023328"/>
              <a:gd name="connsiteY3367" fmla="*/ 525391 h 2380521"/>
              <a:gd name="connsiteX3368" fmla="*/ 3356001 w 8023328"/>
              <a:gd name="connsiteY3368" fmla="*/ 510602 h 2380521"/>
              <a:gd name="connsiteX3369" fmla="*/ 3369857 w 8023328"/>
              <a:gd name="connsiteY3369" fmla="*/ 495814 h 2380521"/>
              <a:gd name="connsiteX3370" fmla="*/ 3299094 w 8023328"/>
              <a:gd name="connsiteY3370" fmla="*/ 495814 h 2380521"/>
              <a:gd name="connsiteX3371" fmla="*/ 3311491 w 8023328"/>
              <a:gd name="connsiteY3371" fmla="*/ 510602 h 2380521"/>
              <a:gd name="connsiteX3372" fmla="*/ 3299094 w 8023328"/>
              <a:gd name="connsiteY3372" fmla="*/ 525391 h 2380521"/>
              <a:gd name="connsiteX3373" fmla="*/ 3285240 w 8023328"/>
              <a:gd name="connsiteY3373" fmla="*/ 510602 h 2380521"/>
              <a:gd name="connsiteX3374" fmla="*/ 3299094 w 8023328"/>
              <a:gd name="connsiteY3374" fmla="*/ 495814 h 2380521"/>
              <a:gd name="connsiteX3375" fmla="*/ 3226805 w 8023328"/>
              <a:gd name="connsiteY3375" fmla="*/ 495814 h 2380521"/>
              <a:gd name="connsiteX3376" fmla="*/ 3240660 w 8023328"/>
              <a:gd name="connsiteY3376" fmla="*/ 510602 h 2380521"/>
              <a:gd name="connsiteX3377" fmla="*/ 3226805 w 8023328"/>
              <a:gd name="connsiteY3377" fmla="*/ 525391 h 2380521"/>
              <a:gd name="connsiteX3378" fmla="*/ 3214406 w 8023328"/>
              <a:gd name="connsiteY3378" fmla="*/ 510602 h 2380521"/>
              <a:gd name="connsiteX3379" fmla="*/ 3226805 w 8023328"/>
              <a:gd name="connsiteY3379" fmla="*/ 495814 h 2380521"/>
              <a:gd name="connsiteX3380" fmla="*/ 3152602 w 8023328"/>
              <a:gd name="connsiteY3380" fmla="*/ 495814 h 2380521"/>
              <a:gd name="connsiteX3381" fmla="*/ 3166454 w 8023328"/>
              <a:gd name="connsiteY3381" fmla="*/ 510602 h 2380521"/>
              <a:gd name="connsiteX3382" fmla="*/ 3152602 w 8023328"/>
              <a:gd name="connsiteY3382" fmla="*/ 525391 h 2380521"/>
              <a:gd name="connsiteX3383" fmla="*/ 3140203 w 8023328"/>
              <a:gd name="connsiteY3383" fmla="*/ 510602 h 2380521"/>
              <a:gd name="connsiteX3384" fmla="*/ 3152602 w 8023328"/>
              <a:gd name="connsiteY3384" fmla="*/ 495814 h 2380521"/>
              <a:gd name="connsiteX3385" fmla="*/ 2439944 w 8023328"/>
              <a:gd name="connsiteY3385" fmla="*/ 428356 h 2380521"/>
              <a:gd name="connsiteX3386" fmla="*/ 2454729 w 8023328"/>
              <a:gd name="connsiteY3386" fmla="*/ 440753 h 2380521"/>
              <a:gd name="connsiteX3387" fmla="*/ 2439944 w 8023328"/>
              <a:gd name="connsiteY3387" fmla="*/ 454610 h 2380521"/>
              <a:gd name="connsiteX3388" fmla="*/ 2425156 w 8023328"/>
              <a:gd name="connsiteY3388" fmla="*/ 440753 h 2380521"/>
              <a:gd name="connsiteX3389" fmla="*/ 2439944 w 8023328"/>
              <a:gd name="connsiteY3389" fmla="*/ 428356 h 2380521"/>
              <a:gd name="connsiteX3390" fmla="*/ 2369110 w 8023328"/>
              <a:gd name="connsiteY3390" fmla="*/ 428356 h 2380521"/>
              <a:gd name="connsiteX3391" fmla="*/ 2383898 w 8023328"/>
              <a:gd name="connsiteY3391" fmla="*/ 440753 h 2380521"/>
              <a:gd name="connsiteX3392" fmla="*/ 2369110 w 8023328"/>
              <a:gd name="connsiteY3392" fmla="*/ 454610 h 2380521"/>
              <a:gd name="connsiteX3393" fmla="*/ 2354319 w 8023328"/>
              <a:gd name="connsiteY3393" fmla="*/ 440753 h 2380521"/>
              <a:gd name="connsiteX3394" fmla="*/ 2369110 w 8023328"/>
              <a:gd name="connsiteY3394" fmla="*/ 428356 h 2380521"/>
              <a:gd name="connsiteX3395" fmla="*/ 2298278 w 8023328"/>
              <a:gd name="connsiteY3395" fmla="*/ 428356 h 2380521"/>
              <a:gd name="connsiteX3396" fmla="*/ 2313066 w 8023328"/>
              <a:gd name="connsiteY3396" fmla="*/ 440753 h 2380521"/>
              <a:gd name="connsiteX3397" fmla="*/ 2298278 w 8023328"/>
              <a:gd name="connsiteY3397" fmla="*/ 454610 h 2380521"/>
              <a:gd name="connsiteX3398" fmla="*/ 2283490 w 8023328"/>
              <a:gd name="connsiteY3398" fmla="*/ 440753 h 2380521"/>
              <a:gd name="connsiteX3399" fmla="*/ 2298278 w 8023328"/>
              <a:gd name="connsiteY3399" fmla="*/ 428356 h 2380521"/>
              <a:gd name="connsiteX3400" fmla="*/ 2226514 w 8023328"/>
              <a:gd name="connsiteY3400" fmla="*/ 428356 h 2380521"/>
              <a:gd name="connsiteX3401" fmla="*/ 2238914 w 8023328"/>
              <a:gd name="connsiteY3401" fmla="*/ 440753 h 2380521"/>
              <a:gd name="connsiteX3402" fmla="*/ 2226514 w 8023328"/>
              <a:gd name="connsiteY3402" fmla="*/ 454610 h 2380521"/>
              <a:gd name="connsiteX3403" fmla="*/ 2212656 w 8023328"/>
              <a:gd name="connsiteY3403" fmla="*/ 440753 h 2380521"/>
              <a:gd name="connsiteX3404" fmla="*/ 2226514 w 8023328"/>
              <a:gd name="connsiteY3404" fmla="*/ 428356 h 2380521"/>
              <a:gd name="connsiteX3405" fmla="*/ 2155682 w 8023328"/>
              <a:gd name="connsiteY3405" fmla="*/ 428356 h 2380521"/>
              <a:gd name="connsiteX3406" fmla="*/ 2168079 w 8023328"/>
              <a:gd name="connsiteY3406" fmla="*/ 440753 h 2380521"/>
              <a:gd name="connsiteX3407" fmla="*/ 2155682 w 8023328"/>
              <a:gd name="connsiteY3407" fmla="*/ 454610 h 2380521"/>
              <a:gd name="connsiteX3408" fmla="*/ 2141825 w 8023328"/>
              <a:gd name="connsiteY3408" fmla="*/ 440753 h 2380521"/>
              <a:gd name="connsiteX3409" fmla="*/ 2155682 w 8023328"/>
              <a:gd name="connsiteY3409" fmla="*/ 428356 h 2380521"/>
              <a:gd name="connsiteX3410" fmla="*/ 2084846 w 8023328"/>
              <a:gd name="connsiteY3410" fmla="*/ 428356 h 2380521"/>
              <a:gd name="connsiteX3411" fmla="*/ 2097246 w 8023328"/>
              <a:gd name="connsiteY3411" fmla="*/ 440753 h 2380521"/>
              <a:gd name="connsiteX3412" fmla="*/ 2084846 w 8023328"/>
              <a:gd name="connsiteY3412" fmla="*/ 454610 h 2380521"/>
              <a:gd name="connsiteX3413" fmla="*/ 2070991 w 8023328"/>
              <a:gd name="connsiteY3413" fmla="*/ 440753 h 2380521"/>
              <a:gd name="connsiteX3414" fmla="*/ 2084846 w 8023328"/>
              <a:gd name="connsiteY3414" fmla="*/ 428356 h 2380521"/>
              <a:gd name="connsiteX3415" fmla="*/ 2011832 w 8023328"/>
              <a:gd name="connsiteY3415" fmla="*/ 428356 h 2380521"/>
              <a:gd name="connsiteX3416" fmla="*/ 2026418 w 8023328"/>
              <a:gd name="connsiteY3416" fmla="*/ 440753 h 2380521"/>
              <a:gd name="connsiteX3417" fmla="*/ 2011832 w 8023328"/>
              <a:gd name="connsiteY3417" fmla="*/ 454610 h 2380521"/>
              <a:gd name="connsiteX3418" fmla="*/ 2000165 w 8023328"/>
              <a:gd name="connsiteY3418" fmla="*/ 440753 h 2380521"/>
              <a:gd name="connsiteX3419" fmla="*/ 2011832 w 8023328"/>
              <a:gd name="connsiteY3419" fmla="*/ 428356 h 2380521"/>
              <a:gd name="connsiteX3420" fmla="*/ 1938362 w 8023328"/>
              <a:gd name="connsiteY3420" fmla="*/ 428356 h 2380521"/>
              <a:gd name="connsiteX3421" fmla="*/ 1952216 w 8023328"/>
              <a:gd name="connsiteY3421" fmla="*/ 440753 h 2380521"/>
              <a:gd name="connsiteX3422" fmla="*/ 1938362 w 8023328"/>
              <a:gd name="connsiteY3422" fmla="*/ 454610 h 2380521"/>
              <a:gd name="connsiteX3423" fmla="*/ 1925965 w 8023328"/>
              <a:gd name="connsiteY3423" fmla="*/ 440753 h 2380521"/>
              <a:gd name="connsiteX3424" fmla="*/ 1938362 w 8023328"/>
              <a:gd name="connsiteY3424" fmla="*/ 428356 h 2380521"/>
              <a:gd name="connsiteX3425" fmla="*/ 1867525 w 8023328"/>
              <a:gd name="connsiteY3425" fmla="*/ 428356 h 2380521"/>
              <a:gd name="connsiteX3426" fmla="*/ 1881384 w 8023328"/>
              <a:gd name="connsiteY3426" fmla="*/ 440753 h 2380521"/>
              <a:gd name="connsiteX3427" fmla="*/ 1867525 w 8023328"/>
              <a:gd name="connsiteY3427" fmla="*/ 454610 h 2380521"/>
              <a:gd name="connsiteX3428" fmla="*/ 1855126 w 8023328"/>
              <a:gd name="connsiteY3428" fmla="*/ 440753 h 2380521"/>
              <a:gd name="connsiteX3429" fmla="*/ 1867525 w 8023328"/>
              <a:gd name="connsiteY3429" fmla="*/ 428356 h 2380521"/>
              <a:gd name="connsiteX3430" fmla="*/ 1799085 w 8023328"/>
              <a:gd name="connsiteY3430" fmla="*/ 428356 h 2380521"/>
              <a:gd name="connsiteX3431" fmla="*/ 1813873 w 8023328"/>
              <a:gd name="connsiteY3431" fmla="*/ 440753 h 2380521"/>
              <a:gd name="connsiteX3432" fmla="*/ 1799085 w 8023328"/>
              <a:gd name="connsiteY3432" fmla="*/ 454610 h 2380521"/>
              <a:gd name="connsiteX3433" fmla="*/ 1784298 w 8023328"/>
              <a:gd name="connsiteY3433" fmla="*/ 440753 h 2380521"/>
              <a:gd name="connsiteX3434" fmla="*/ 1799085 w 8023328"/>
              <a:gd name="connsiteY3434" fmla="*/ 428356 h 2380521"/>
              <a:gd name="connsiteX3435" fmla="*/ 1728260 w 8023328"/>
              <a:gd name="connsiteY3435" fmla="*/ 428356 h 2380521"/>
              <a:gd name="connsiteX3436" fmla="*/ 1743046 w 8023328"/>
              <a:gd name="connsiteY3436" fmla="*/ 440753 h 2380521"/>
              <a:gd name="connsiteX3437" fmla="*/ 1728260 w 8023328"/>
              <a:gd name="connsiteY3437" fmla="*/ 454610 h 2380521"/>
              <a:gd name="connsiteX3438" fmla="*/ 1713469 w 8023328"/>
              <a:gd name="connsiteY3438" fmla="*/ 440753 h 2380521"/>
              <a:gd name="connsiteX3439" fmla="*/ 1728260 w 8023328"/>
              <a:gd name="connsiteY3439" fmla="*/ 428356 h 2380521"/>
              <a:gd name="connsiteX3440" fmla="*/ 1657426 w 8023328"/>
              <a:gd name="connsiteY3440" fmla="*/ 428356 h 2380521"/>
              <a:gd name="connsiteX3441" fmla="*/ 1672218 w 8023328"/>
              <a:gd name="connsiteY3441" fmla="*/ 440753 h 2380521"/>
              <a:gd name="connsiteX3442" fmla="*/ 1657426 w 8023328"/>
              <a:gd name="connsiteY3442" fmla="*/ 454610 h 2380521"/>
              <a:gd name="connsiteX3443" fmla="*/ 1642647 w 8023328"/>
              <a:gd name="connsiteY3443" fmla="*/ 440753 h 2380521"/>
              <a:gd name="connsiteX3444" fmla="*/ 1657426 w 8023328"/>
              <a:gd name="connsiteY3444" fmla="*/ 428356 h 2380521"/>
              <a:gd name="connsiteX3445" fmla="*/ 1582294 w 8023328"/>
              <a:gd name="connsiteY3445" fmla="*/ 428356 h 2380521"/>
              <a:gd name="connsiteX3446" fmla="*/ 1594697 w 8023328"/>
              <a:gd name="connsiteY3446" fmla="*/ 440753 h 2380521"/>
              <a:gd name="connsiteX3447" fmla="*/ 1582294 w 8023328"/>
              <a:gd name="connsiteY3447" fmla="*/ 454610 h 2380521"/>
              <a:gd name="connsiteX3448" fmla="*/ 1568438 w 8023328"/>
              <a:gd name="connsiteY3448" fmla="*/ 440753 h 2380521"/>
              <a:gd name="connsiteX3449" fmla="*/ 1582294 w 8023328"/>
              <a:gd name="connsiteY3449" fmla="*/ 428356 h 2380521"/>
              <a:gd name="connsiteX3450" fmla="*/ 1512195 w 8023328"/>
              <a:gd name="connsiteY3450" fmla="*/ 428356 h 2380521"/>
              <a:gd name="connsiteX3451" fmla="*/ 1523862 w 8023328"/>
              <a:gd name="connsiteY3451" fmla="*/ 440753 h 2380521"/>
              <a:gd name="connsiteX3452" fmla="*/ 1512195 w 8023328"/>
              <a:gd name="connsiteY3452" fmla="*/ 454610 h 2380521"/>
              <a:gd name="connsiteX3453" fmla="*/ 1497610 w 8023328"/>
              <a:gd name="connsiteY3453" fmla="*/ 440753 h 2380521"/>
              <a:gd name="connsiteX3454" fmla="*/ 1512195 w 8023328"/>
              <a:gd name="connsiteY3454" fmla="*/ 428356 h 2380521"/>
              <a:gd name="connsiteX3455" fmla="*/ 1439171 w 8023328"/>
              <a:gd name="connsiteY3455" fmla="*/ 428356 h 2380521"/>
              <a:gd name="connsiteX3456" fmla="*/ 1453023 w 8023328"/>
              <a:gd name="connsiteY3456" fmla="*/ 440753 h 2380521"/>
              <a:gd name="connsiteX3457" fmla="*/ 1439171 w 8023328"/>
              <a:gd name="connsiteY3457" fmla="*/ 454610 h 2380521"/>
              <a:gd name="connsiteX3458" fmla="*/ 1426771 w 8023328"/>
              <a:gd name="connsiteY3458" fmla="*/ 440753 h 2380521"/>
              <a:gd name="connsiteX3459" fmla="*/ 1439171 w 8023328"/>
              <a:gd name="connsiteY3459" fmla="*/ 428356 h 2380521"/>
              <a:gd name="connsiteX3460" fmla="*/ 1368344 w 8023328"/>
              <a:gd name="connsiteY3460" fmla="*/ 428356 h 2380521"/>
              <a:gd name="connsiteX3461" fmla="*/ 1382196 w 8023328"/>
              <a:gd name="connsiteY3461" fmla="*/ 440753 h 2380521"/>
              <a:gd name="connsiteX3462" fmla="*/ 1368344 w 8023328"/>
              <a:gd name="connsiteY3462" fmla="*/ 454610 h 2380521"/>
              <a:gd name="connsiteX3463" fmla="*/ 1355948 w 8023328"/>
              <a:gd name="connsiteY3463" fmla="*/ 440753 h 2380521"/>
              <a:gd name="connsiteX3464" fmla="*/ 1368344 w 8023328"/>
              <a:gd name="connsiteY3464" fmla="*/ 428356 h 2380521"/>
              <a:gd name="connsiteX3465" fmla="*/ 1297515 w 8023328"/>
              <a:gd name="connsiteY3465" fmla="*/ 428356 h 2380521"/>
              <a:gd name="connsiteX3466" fmla="*/ 1311372 w 8023328"/>
              <a:gd name="connsiteY3466" fmla="*/ 440753 h 2380521"/>
              <a:gd name="connsiteX3467" fmla="*/ 1297515 w 8023328"/>
              <a:gd name="connsiteY3467" fmla="*/ 454610 h 2380521"/>
              <a:gd name="connsiteX3468" fmla="*/ 1285118 w 8023328"/>
              <a:gd name="connsiteY3468" fmla="*/ 440753 h 2380521"/>
              <a:gd name="connsiteX3469" fmla="*/ 1297515 w 8023328"/>
              <a:gd name="connsiteY3469" fmla="*/ 428356 h 2380521"/>
              <a:gd name="connsiteX3470" fmla="*/ 1225703 w 8023328"/>
              <a:gd name="connsiteY3470" fmla="*/ 428356 h 2380521"/>
              <a:gd name="connsiteX3471" fmla="*/ 1240491 w 8023328"/>
              <a:gd name="connsiteY3471" fmla="*/ 440753 h 2380521"/>
              <a:gd name="connsiteX3472" fmla="*/ 1225703 w 8023328"/>
              <a:gd name="connsiteY3472" fmla="*/ 454610 h 2380521"/>
              <a:gd name="connsiteX3473" fmla="*/ 1210925 w 8023328"/>
              <a:gd name="connsiteY3473" fmla="*/ 440753 h 2380521"/>
              <a:gd name="connsiteX3474" fmla="*/ 1225703 w 8023328"/>
              <a:gd name="connsiteY3474" fmla="*/ 428356 h 2380521"/>
              <a:gd name="connsiteX3475" fmla="*/ 1154886 w 8023328"/>
              <a:gd name="connsiteY3475" fmla="*/ 428356 h 2380521"/>
              <a:gd name="connsiteX3476" fmla="*/ 1169676 w 8023328"/>
              <a:gd name="connsiteY3476" fmla="*/ 440753 h 2380521"/>
              <a:gd name="connsiteX3477" fmla="*/ 1154886 w 8023328"/>
              <a:gd name="connsiteY3477" fmla="*/ 454610 h 2380521"/>
              <a:gd name="connsiteX3478" fmla="*/ 1140096 w 8023328"/>
              <a:gd name="connsiteY3478" fmla="*/ 440753 h 2380521"/>
              <a:gd name="connsiteX3479" fmla="*/ 1154886 w 8023328"/>
              <a:gd name="connsiteY3479" fmla="*/ 428356 h 2380521"/>
              <a:gd name="connsiteX3480" fmla="*/ 1084056 w 8023328"/>
              <a:gd name="connsiteY3480" fmla="*/ 428356 h 2380521"/>
              <a:gd name="connsiteX3481" fmla="*/ 1098844 w 8023328"/>
              <a:gd name="connsiteY3481" fmla="*/ 440753 h 2380521"/>
              <a:gd name="connsiteX3482" fmla="*/ 1084056 w 8023328"/>
              <a:gd name="connsiteY3482" fmla="*/ 454610 h 2380521"/>
              <a:gd name="connsiteX3483" fmla="*/ 1069267 w 8023328"/>
              <a:gd name="connsiteY3483" fmla="*/ 440753 h 2380521"/>
              <a:gd name="connsiteX3484" fmla="*/ 1084056 w 8023328"/>
              <a:gd name="connsiteY3484" fmla="*/ 428356 h 2380521"/>
              <a:gd name="connsiteX3485" fmla="*/ 1013015 w 8023328"/>
              <a:gd name="connsiteY3485" fmla="*/ 428356 h 2380521"/>
              <a:gd name="connsiteX3486" fmla="*/ 1024685 w 8023328"/>
              <a:gd name="connsiteY3486" fmla="*/ 440753 h 2380521"/>
              <a:gd name="connsiteX3487" fmla="*/ 1013015 w 8023328"/>
              <a:gd name="connsiteY3487" fmla="*/ 454610 h 2380521"/>
              <a:gd name="connsiteX3488" fmla="*/ 998434 w 8023328"/>
              <a:gd name="connsiteY3488" fmla="*/ 440753 h 2380521"/>
              <a:gd name="connsiteX3489" fmla="*/ 1013015 w 8023328"/>
              <a:gd name="connsiteY3489" fmla="*/ 428356 h 2380521"/>
              <a:gd name="connsiteX3490" fmla="*/ 941465 w 8023328"/>
              <a:gd name="connsiteY3490" fmla="*/ 428356 h 2380521"/>
              <a:gd name="connsiteX3491" fmla="*/ 953864 w 8023328"/>
              <a:gd name="connsiteY3491" fmla="*/ 440753 h 2380521"/>
              <a:gd name="connsiteX3492" fmla="*/ 941465 w 8023328"/>
              <a:gd name="connsiteY3492" fmla="*/ 454610 h 2380521"/>
              <a:gd name="connsiteX3493" fmla="*/ 927611 w 8023328"/>
              <a:gd name="connsiteY3493" fmla="*/ 440753 h 2380521"/>
              <a:gd name="connsiteX3494" fmla="*/ 941465 w 8023328"/>
              <a:gd name="connsiteY3494" fmla="*/ 428356 h 2380521"/>
              <a:gd name="connsiteX3495" fmla="*/ 870633 w 8023328"/>
              <a:gd name="connsiteY3495" fmla="*/ 428356 h 2380521"/>
              <a:gd name="connsiteX3496" fmla="*/ 883030 w 8023328"/>
              <a:gd name="connsiteY3496" fmla="*/ 440753 h 2380521"/>
              <a:gd name="connsiteX3497" fmla="*/ 870633 w 8023328"/>
              <a:gd name="connsiteY3497" fmla="*/ 454610 h 2380521"/>
              <a:gd name="connsiteX3498" fmla="*/ 856774 w 8023328"/>
              <a:gd name="connsiteY3498" fmla="*/ 440753 h 2380521"/>
              <a:gd name="connsiteX3499" fmla="*/ 870633 w 8023328"/>
              <a:gd name="connsiteY3499" fmla="*/ 428356 h 2380521"/>
              <a:gd name="connsiteX3500" fmla="*/ 798344 w 8023328"/>
              <a:gd name="connsiteY3500" fmla="*/ 428356 h 2380521"/>
              <a:gd name="connsiteX3501" fmla="*/ 812196 w 8023328"/>
              <a:gd name="connsiteY3501" fmla="*/ 440753 h 2380521"/>
              <a:gd name="connsiteX3502" fmla="*/ 798344 w 8023328"/>
              <a:gd name="connsiteY3502" fmla="*/ 454610 h 2380521"/>
              <a:gd name="connsiteX3503" fmla="*/ 785947 w 8023328"/>
              <a:gd name="connsiteY3503" fmla="*/ 440753 h 2380521"/>
              <a:gd name="connsiteX3504" fmla="*/ 798344 w 8023328"/>
              <a:gd name="connsiteY3504" fmla="*/ 428356 h 2380521"/>
              <a:gd name="connsiteX3505" fmla="*/ 724138 w 8023328"/>
              <a:gd name="connsiteY3505" fmla="*/ 428356 h 2380521"/>
              <a:gd name="connsiteX3506" fmla="*/ 738002 w 8023328"/>
              <a:gd name="connsiteY3506" fmla="*/ 442212 h 2380521"/>
              <a:gd name="connsiteX3507" fmla="*/ 724138 w 8023328"/>
              <a:gd name="connsiteY3507" fmla="*/ 454610 h 2380521"/>
              <a:gd name="connsiteX3508" fmla="*/ 711747 w 8023328"/>
              <a:gd name="connsiteY3508" fmla="*/ 442212 h 2380521"/>
              <a:gd name="connsiteX3509" fmla="*/ 724138 w 8023328"/>
              <a:gd name="connsiteY3509" fmla="*/ 428356 h 2380521"/>
              <a:gd name="connsiteX3510" fmla="*/ 653312 w 8023328"/>
              <a:gd name="connsiteY3510" fmla="*/ 428356 h 2380521"/>
              <a:gd name="connsiteX3511" fmla="*/ 667165 w 8023328"/>
              <a:gd name="connsiteY3511" fmla="*/ 442212 h 2380521"/>
              <a:gd name="connsiteX3512" fmla="*/ 653312 w 8023328"/>
              <a:gd name="connsiteY3512" fmla="*/ 454610 h 2380521"/>
              <a:gd name="connsiteX3513" fmla="*/ 640912 w 8023328"/>
              <a:gd name="connsiteY3513" fmla="*/ 442212 h 2380521"/>
              <a:gd name="connsiteX3514" fmla="*/ 653312 w 8023328"/>
              <a:gd name="connsiteY3514" fmla="*/ 428356 h 2380521"/>
              <a:gd name="connsiteX3515" fmla="*/ 3796752 w 8023328"/>
              <a:gd name="connsiteY3515" fmla="*/ 424982 h 2380521"/>
              <a:gd name="connsiteX3516" fmla="*/ 3810608 w 8023328"/>
              <a:gd name="connsiteY3516" fmla="*/ 439771 h 2380521"/>
              <a:gd name="connsiteX3517" fmla="*/ 3796752 w 8023328"/>
              <a:gd name="connsiteY3517" fmla="*/ 454560 h 2380521"/>
              <a:gd name="connsiteX3518" fmla="*/ 3784355 w 8023328"/>
              <a:gd name="connsiteY3518" fmla="*/ 439771 h 2380521"/>
              <a:gd name="connsiteX3519" fmla="*/ 3796752 w 8023328"/>
              <a:gd name="connsiteY3519" fmla="*/ 424982 h 2380521"/>
              <a:gd name="connsiteX3520" fmla="*/ 3725922 w 8023328"/>
              <a:gd name="connsiteY3520" fmla="*/ 424982 h 2380521"/>
              <a:gd name="connsiteX3521" fmla="*/ 3739778 w 8023328"/>
              <a:gd name="connsiteY3521" fmla="*/ 439771 h 2380521"/>
              <a:gd name="connsiteX3522" fmla="*/ 3725922 w 8023328"/>
              <a:gd name="connsiteY3522" fmla="*/ 454560 h 2380521"/>
              <a:gd name="connsiteX3523" fmla="*/ 3713525 w 8023328"/>
              <a:gd name="connsiteY3523" fmla="*/ 439771 h 2380521"/>
              <a:gd name="connsiteX3524" fmla="*/ 3725922 w 8023328"/>
              <a:gd name="connsiteY3524" fmla="*/ 424982 h 2380521"/>
              <a:gd name="connsiteX3525" fmla="*/ 3655091 w 8023328"/>
              <a:gd name="connsiteY3525" fmla="*/ 424982 h 2380521"/>
              <a:gd name="connsiteX3526" fmla="*/ 3668947 w 8023328"/>
              <a:gd name="connsiteY3526" fmla="*/ 439771 h 2380521"/>
              <a:gd name="connsiteX3527" fmla="*/ 3655091 w 8023328"/>
              <a:gd name="connsiteY3527" fmla="*/ 454560 h 2380521"/>
              <a:gd name="connsiteX3528" fmla="*/ 3642694 w 8023328"/>
              <a:gd name="connsiteY3528" fmla="*/ 439771 h 2380521"/>
              <a:gd name="connsiteX3529" fmla="*/ 3655091 w 8023328"/>
              <a:gd name="connsiteY3529" fmla="*/ 424982 h 2380521"/>
              <a:gd name="connsiteX3530" fmla="*/ 3583280 w 8023328"/>
              <a:gd name="connsiteY3530" fmla="*/ 424982 h 2380521"/>
              <a:gd name="connsiteX3531" fmla="*/ 3598069 w 8023328"/>
              <a:gd name="connsiteY3531" fmla="*/ 439771 h 2380521"/>
              <a:gd name="connsiteX3532" fmla="*/ 3583280 w 8023328"/>
              <a:gd name="connsiteY3532" fmla="*/ 454560 h 2380521"/>
              <a:gd name="connsiteX3533" fmla="*/ 3568491 w 8023328"/>
              <a:gd name="connsiteY3533" fmla="*/ 439771 h 2380521"/>
              <a:gd name="connsiteX3534" fmla="*/ 3583280 w 8023328"/>
              <a:gd name="connsiteY3534" fmla="*/ 424982 h 2380521"/>
              <a:gd name="connsiteX3535" fmla="*/ 3512449 w 8023328"/>
              <a:gd name="connsiteY3535" fmla="*/ 424982 h 2380521"/>
              <a:gd name="connsiteX3536" fmla="*/ 3527237 w 8023328"/>
              <a:gd name="connsiteY3536" fmla="*/ 439771 h 2380521"/>
              <a:gd name="connsiteX3537" fmla="*/ 3512449 w 8023328"/>
              <a:gd name="connsiteY3537" fmla="*/ 454560 h 2380521"/>
              <a:gd name="connsiteX3538" fmla="*/ 3497661 w 8023328"/>
              <a:gd name="connsiteY3538" fmla="*/ 439771 h 2380521"/>
              <a:gd name="connsiteX3539" fmla="*/ 3512449 w 8023328"/>
              <a:gd name="connsiteY3539" fmla="*/ 424982 h 2380521"/>
              <a:gd name="connsiteX3540" fmla="*/ 3440686 w 8023328"/>
              <a:gd name="connsiteY3540" fmla="*/ 424982 h 2380521"/>
              <a:gd name="connsiteX3541" fmla="*/ 3453083 w 8023328"/>
              <a:gd name="connsiteY3541" fmla="*/ 439771 h 2380521"/>
              <a:gd name="connsiteX3542" fmla="*/ 3440686 w 8023328"/>
              <a:gd name="connsiteY3542" fmla="*/ 454560 h 2380521"/>
              <a:gd name="connsiteX3543" fmla="*/ 3426830 w 8023328"/>
              <a:gd name="connsiteY3543" fmla="*/ 439771 h 2380521"/>
              <a:gd name="connsiteX3544" fmla="*/ 3440686 w 8023328"/>
              <a:gd name="connsiteY3544" fmla="*/ 424982 h 2380521"/>
              <a:gd name="connsiteX3545" fmla="*/ 3369857 w 8023328"/>
              <a:gd name="connsiteY3545" fmla="*/ 424982 h 2380521"/>
              <a:gd name="connsiteX3546" fmla="*/ 3382254 w 8023328"/>
              <a:gd name="connsiteY3546" fmla="*/ 439771 h 2380521"/>
              <a:gd name="connsiteX3547" fmla="*/ 3369857 w 8023328"/>
              <a:gd name="connsiteY3547" fmla="*/ 454560 h 2380521"/>
              <a:gd name="connsiteX3548" fmla="*/ 3356001 w 8023328"/>
              <a:gd name="connsiteY3548" fmla="*/ 439771 h 2380521"/>
              <a:gd name="connsiteX3549" fmla="*/ 3369857 w 8023328"/>
              <a:gd name="connsiteY3549" fmla="*/ 424982 h 2380521"/>
              <a:gd name="connsiteX3550" fmla="*/ 3299097 w 8023328"/>
              <a:gd name="connsiteY3550" fmla="*/ 424982 h 2380521"/>
              <a:gd name="connsiteX3551" fmla="*/ 3311491 w 8023328"/>
              <a:gd name="connsiteY3551" fmla="*/ 439771 h 2380521"/>
              <a:gd name="connsiteX3552" fmla="*/ 3299097 w 8023328"/>
              <a:gd name="connsiteY3552" fmla="*/ 454560 h 2380521"/>
              <a:gd name="connsiteX3553" fmla="*/ 3285240 w 8023328"/>
              <a:gd name="connsiteY3553" fmla="*/ 439771 h 2380521"/>
              <a:gd name="connsiteX3554" fmla="*/ 3299097 w 8023328"/>
              <a:gd name="connsiteY3554" fmla="*/ 424982 h 2380521"/>
              <a:gd name="connsiteX3555" fmla="*/ 3226805 w 8023328"/>
              <a:gd name="connsiteY3555" fmla="*/ 424982 h 2380521"/>
              <a:gd name="connsiteX3556" fmla="*/ 3240664 w 8023328"/>
              <a:gd name="connsiteY3556" fmla="*/ 439771 h 2380521"/>
              <a:gd name="connsiteX3557" fmla="*/ 3226805 w 8023328"/>
              <a:gd name="connsiteY3557" fmla="*/ 454560 h 2380521"/>
              <a:gd name="connsiteX3558" fmla="*/ 3214406 w 8023328"/>
              <a:gd name="connsiteY3558" fmla="*/ 439771 h 2380521"/>
              <a:gd name="connsiteX3559" fmla="*/ 3226805 w 8023328"/>
              <a:gd name="connsiteY3559" fmla="*/ 424982 h 2380521"/>
              <a:gd name="connsiteX3560" fmla="*/ 3152602 w 8023328"/>
              <a:gd name="connsiteY3560" fmla="*/ 424982 h 2380521"/>
              <a:gd name="connsiteX3561" fmla="*/ 3166460 w 8023328"/>
              <a:gd name="connsiteY3561" fmla="*/ 439771 h 2380521"/>
              <a:gd name="connsiteX3562" fmla="*/ 3152602 w 8023328"/>
              <a:gd name="connsiteY3562" fmla="*/ 454560 h 2380521"/>
              <a:gd name="connsiteX3563" fmla="*/ 3140203 w 8023328"/>
              <a:gd name="connsiteY3563" fmla="*/ 439771 h 2380521"/>
              <a:gd name="connsiteX3564" fmla="*/ 3152602 w 8023328"/>
              <a:gd name="connsiteY3564" fmla="*/ 424982 h 2380521"/>
              <a:gd name="connsiteX3565" fmla="*/ 3081772 w 8023328"/>
              <a:gd name="connsiteY3565" fmla="*/ 424982 h 2380521"/>
              <a:gd name="connsiteX3566" fmla="*/ 3095624 w 8023328"/>
              <a:gd name="connsiteY3566" fmla="*/ 439771 h 2380521"/>
              <a:gd name="connsiteX3567" fmla="*/ 3081772 w 8023328"/>
              <a:gd name="connsiteY3567" fmla="*/ 454560 h 2380521"/>
              <a:gd name="connsiteX3568" fmla="*/ 3069372 w 8023328"/>
              <a:gd name="connsiteY3568" fmla="*/ 439771 h 2380521"/>
              <a:gd name="connsiteX3569" fmla="*/ 3081772 w 8023328"/>
              <a:gd name="connsiteY3569" fmla="*/ 424982 h 2380521"/>
              <a:gd name="connsiteX3570" fmla="*/ 3013715 w 8023328"/>
              <a:gd name="connsiteY3570" fmla="*/ 424982 h 2380521"/>
              <a:gd name="connsiteX3571" fmla="*/ 3028135 w 8023328"/>
              <a:gd name="connsiteY3571" fmla="*/ 439771 h 2380521"/>
              <a:gd name="connsiteX3572" fmla="*/ 3013715 w 8023328"/>
              <a:gd name="connsiteY3572" fmla="*/ 454560 h 2380521"/>
              <a:gd name="connsiteX3573" fmla="*/ 2998539 w 8023328"/>
              <a:gd name="connsiteY3573" fmla="*/ 439771 h 2380521"/>
              <a:gd name="connsiteX3574" fmla="*/ 3013715 w 8023328"/>
              <a:gd name="connsiteY3574" fmla="*/ 424982 h 2380521"/>
              <a:gd name="connsiteX3575" fmla="*/ 2942491 w 8023328"/>
              <a:gd name="connsiteY3575" fmla="*/ 424982 h 2380521"/>
              <a:gd name="connsiteX3576" fmla="*/ 2957286 w 8023328"/>
              <a:gd name="connsiteY3576" fmla="*/ 439771 h 2380521"/>
              <a:gd name="connsiteX3577" fmla="*/ 2942491 w 8023328"/>
              <a:gd name="connsiteY3577" fmla="*/ 454560 h 2380521"/>
              <a:gd name="connsiteX3578" fmla="*/ 2927708 w 8023328"/>
              <a:gd name="connsiteY3578" fmla="*/ 439771 h 2380521"/>
              <a:gd name="connsiteX3579" fmla="*/ 2942491 w 8023328"/>
              <a:gd name="connsiteY3579" fmla="*/ 424982 h 2380521"/>
              <a:gd name="connsiteX3580" fmla="*/ 2868291 w 8023328"/>
              <a:gd name="connsiteY3580" fmla="*/ 424982 h 2380521"/>
              <a:gd name="connsiteX3581" fmla="*/ 2883085 w 8023328"/>
              <a:gd name="connsiteY3581" fmla="*/ 439771 h 2380521"/>
              <a:gd name="connsiteX3582" fmla="*/ 2868291 w 8023328"/>
              <a:gd name="connsiteY3582" fmla="*/ 454560 h 2380521"/>
              <a:gd name="connsiteX3583" fmla="*/ 2853504 w 8023328"/>
              <a:gd name="connsiteY3583" fmla="*/ 439771 h 2380521"/>
              <a:gd name="connsiteX3584" fmla="*/ 2868291 w 8023328"/>
              <a:gd name="connsiteY3584" fmla="*/ 424982 h 2380521"/>
              <a:gd name="connsiteX3585" fmla="*/ 2796533 w 8023328"/>
              <a:gd name="connsiteY3585" fmla="*/ 424982 h 2380521"/>
              <a:gd name="connsiteX3586" fmla="*/ 2808932 w 8023328"/>
              <a:gd name="connsiteY3586" fmla="*/ 439771 h 2380521"/>
              <a:gd name="connsiteX3587" fmla="*/ 2796533 w 8023328"/>
              <a:gd name="connsiteY3587" fmla="*/ 454560 h 2380521"/>
              <a:gd name="connsiteX3588" fmla="*/ 2782678 w 8023328"/>
              <a:gd name="connsiteY3588" fmla="*/ 439771 h 2380521"/>
              <a:gd name="connsiteX3589" fmla="*/ 2796533 w 8023328"/>
              <a:gd name="connsiteY3589" fmla="*/ 424982 h 2380521"/>
              <a:gd name="connsiteX3590" fmla="*/ 2725695 w 8023328"/>
              <a:gd name="connsiteY3590" fmla="*/ 424982 h 2380521"/>
              <a:gd name="connsiteX3591" fmla="*/ 2738097 w 8023328"/>
              <a:gd name="connsiteY3591" fmla="*/ 439771 h 2380521"/>
              <a:gd name="connsiteX3592" fmla="*/ 2725695 w 8023328"/>
              <a:gd name="connsiteY3592" fmla="*/ 454560 h 2380521"/>
              <a:gd name="connsiteX3593" fmla="*/ 2711846 w 8023328"/>
              <a:gd name="connsiteY3593" fmla="*/ 439771 h 2380521"/>
              <a:gd name="connsiteX3594" fmla="*/ 2725695 w 8023328"/>
              <a:gd name="connsiteY3594" fmla="*/ 424982 h 2380521"/>
              <a:gd name="connsiteX3595" fmla="*/ 2654870 w 8023328"/>
              <a:gd name="connsiteY3595" fmla="*/ 424982 h 2380521"/>
              <a:gd name="connsiteX3596" fmla="*/ 2667270 w 8023328"/>
              <a:gd name="connsiteY3596" fmla="*/ 439771 h 2380521"/>
              <a:gd name="connsiteX3597" fmla="*/ 2654870 w 8023328"/>
              <a:gd name="connsiteY3597" fmla="*/ 454560 h 2380521"/>
              <a:gd name="connsiteX3598" fmla="*/ 2641018 w 8023328"/>
              <a:gd name="connsiteY3598" fmla="*/ 439771 h 2380521"/>
              <a:gd name="connsiteX3599" fmla="*/ 2654870 w 8023328"/>
              <a:gd name="connsiteY3599" fmla="*/ 424982 h 2380521"/>
              <a:gd name="connsiteX3600" fmla="*/ 2582580 w 8023328"/>
              <a:gd name="connsiteY3600" fmla="*/ 424982 h 2380521"/>
              <a:gd name="connsiteX3601" fmla="*/ 2596437 w 8023328"/>
              <a:gd name="connsiteY3601" fmla="*/ 439771 h 2380521"/>
              <a:gd name="connsiteX3602" fmla="*/ 2582580 w 8023328"/>
              <a:gd name="connsiteY3602" fmla="*/ 454560 h 2380521"/>
              <a:gd name="connsiteX3603" fmla="*/ 2570184 w 8023328"/>
              <a:gd name="connsiteY3603" fmla="*/ 439771 h 2380521"/>
              <a:gd name="connsiteX3604" fmla="*/ 2582580 w 8023328"/>
              <a:gd name="connsiteY3604" fmla="*/ 424982 h 2380521"/>
              <a:gd name="connsiteX3605" fmla="*/ 2511026 w 8023328"/>
              <a:gd name="connsiteY3605" fmla="*/ 424982 h 2380521"/>
              <a:gd name="connsiteX3606" fmla="*/ 2525610 w 8023328"/>
              <a:gd name="connsiteY3606" fmla="*/ 439771 h 2380521"/>
              <a:gd name="connsiteX3607" fmla="*/ 2511026 w 8023328"/>
              <a:gd name="connsiteY3607" fmla="*/ 454560 h 2380521"/>
              <a:gd name="connsiteX3608" fmla="*/ 2499361 w 8023328"/>
              <a:gd name="connsiteY3608" fmla="*/ 439771 h 2380521"/>
              <a:gd name="connsiteX3609" fmla="*/ 2511026 w 8023328"/>
              <a:gd name="connsiteY3609" fmla="*/ 424982 h 2380521"/>
              <a:gd name="connsiteX3610" fmla="*/ 1799085 w 8023328"/>
              <a:gd name="connsiteY3610" fmla="*/ 357525 h 2380521"/>
              <a:gd name="connsiteX3611" fmla="*/ 1813873 w 8023328"/>
              <a:gd name="connsiteY3611" fmla="*/ 369922 h 2380521"/>
              <a:gd name="connsiteX3612" fmla="*/ 1799085 w 8023328"/>
              <a:gd name="connsiteY3612" fmla="*/ 383779 h 2380521"/>
              <a:gd name="connsiteX3613" fmla="*/ 1784300 w 8023328"/>
              <a:gd name="connsiteY3613" fmla="*/ 369922 h 2380521"/>
              <a:gd name="connsiteX3614" fmla="*/ 1799085 w 8023328"/>
              <a:gd name="connsiteY3614" fmla="*/ 357525 h 2380521"/>
              <a:gd name="connsiteX3615" fmla="*/ 1728262 w 8023328"/>
              <a:gd name="connsiteY3615" fmla="*/ 357525 h 2380521"/>
              <a:gd name="connsiteX3616" fmla="*/ 1743049 w 8023328"/>
              <a:gd name="connsiteY3616" fmla="*/ 369922 h 2380521"/>
              <a:gd name="connsiteX3617" fmla="*/ 1728262 w 8023328"/>
              <a:gd name="connsiteY3617" fmla="*/ 383779 h 2380521"/>
              <a:gd name="connsiteX3618" fmla="*/ 1713470 w 8023328"/>
              <a:gd name="connsiteY3618" fmla="*/ 369922 h 2380521"/>
              <a:gd name="connsiteX3619" fmla="*/ 1728262 w 8023328"/>
              <a:gd name="connsiteY3619" fmla="*/ 357525 h 2380521"/>
              <a:gd name="connsiteX3620" fmla="*/ 1657429 w 8023328"/>
              <a:gd name="connsiteY3620" fmla="*/ 357525 h 2380521"/>
              <a:gd name="connsiteX3621" fmla="*/ 1672220 w 8023328"/>
              <a:gd name="connsiteY3621" fmla="*/ 369922 h 2380521"/>
              <a:gd name="connsiteX3622" fmla="*/ 1657429 w 8023328"/>
              <a:gd name="connsiteY3622" fmla="*/ 383779 h 2380521"/>
              <a:gd name="connsiteX3623" fmla="*/ 1642650 w 8023328"/>
              <a:gd name="connsiteY3623" fmla="*/ 369922 h 2380521"/>
              <a:gd name="connsiteX3624" fmla="*/ 1657429 w 8023328"/>
              <a:gd name="connsiteY3624" fmla="*/ 357525 h 2380521"/>
              <a:gd name="connsiteX3625" fmla="*/ 1582296 w 8023328"/>
              <a:gd name="connsiteY3625" fmla="*/ 357525 h 2380521"/>
              <a:gd name="connsiteX3626" fmla="*/ 1594704 w 8023328"/>
              <a:gd name="connsiteY3626" fmla="*/ 369922 h 2380521"/>
              <a:gd name="connsiteX3627" fmla="*/ 1582296 w 8023328"/>
              <a:gd name="connsiteY3627" fmla="*/ 383779 h 2380521"/>
              <a:gd name="connsiteX3628" fmla="*/ 1568441 w 8023328"/>
              <a:gd name="connsiteY3628" fmla="*/ 369922 h 2380521"/>
              <a:gd name="connsiteX3629" fmla="*/ 1582296 w 8023328"/>
              <a:gd name="connsiteY3629" fmla="*/ 357525 h 2380521"/>
              <a:gd name="connsiteX3630" fmla="*/ 1512195 w 8023328"/>
              <a:gd name="connsiteY3630" fmla="*/ 357525 h 2380521"/>
              <a:gd name="connsiteX3631" fmla="*/ 1523863 w 8023328"/>
              <a:gd name="connsiteY3631" fmla="*/ 369922 h 2380521"/>
              <a:gd name="connsiteX3632" fmla="*/ 1512195 w 8023328"/>
              <a:gd name="connsiteY3632" fmla="*/ 383779 h 2380521"/>
              <a:gd name="connsiteX3633" fmla="*/ 1497612 w 8023328"/>
              <a:gd name="connsiteY3633" fmla="*/ 369922 h 2380521"/>
              <a:gd name="connsiteX3634" fmla="*/ 1512195 w 8023328"/>
              <a:gd name="connsiteY3634" fmla="*/ 357525 h 2380521"/>
              <a:gd name="connsiteX3635" fmla="*/ 1439171 w 8023328"/>
              <a:gd name="connsiteY3635" fmla="*/ 357525 h 2380521"/>
              <a:gd name="connsiteX3636" fmla="*/ 1453023 w 8023328"/>
              <a:gd name="connsiteY3636" fmla="*/ 369922 h 2380521"/>
              <a:gd name="connsiteX3637" fmla="*/ 1439171 w 8023328"/>
              <a:gd name="connsiteY3637" fmla="*/ 383779 h 2380521"/>
              <a:gd name="connsiteX3638" fmla="*/ 1426774 w 8023328"/>
              <a:gd name="connsiteY3638" fmla="*/ 369922 h 2380521"/>
              <a:gd name="connsiteX3639" fmla="*/ 1439171 w 8023328"/>
              <a:gd name="connsiteY3639" fmla="*/ 357525 h 2380521"/>
              <a:gd name="connsiteX3640" fmla="*/ 1368347 w 8023328"/>
              <a:gd name="connsiteY3640" fmla="*/ 357525 h 2380521"/>
              <a:gd name="connsiteX3641" fmla="*/ 1382199 w 8023328"/>
              <a:gd name="connsiteY3641" fmla="*/ 369922 h 2380521"/>
              <a:gd name="connsiteX3642" fmla="*/ 1368347 w 8023328"/>
              <a:gd name="connsiteY3642" fmla="*/ 383779 h 2380521"/>
              <a:gd name="connsiteX3643" fmla="*/ 1355949 w 8023328"/>
              <a:gd name="connsiteY3643" fmla="*/ 369922 h 2380521"/>
              <a:gd name="connsiteX3644" fmla="*/ 1368347 w 8023328"/>
              <a:gd name="connsiteY3644" fmla="*/ 357525 h 2380521"/>
              <a:gd name="connsiteX3645" fmla="*/ 1297518 w 8023328"/>
              <a:gd name="connsiteY3645" fmla="*/ 357525 h 2380521"/>
              <a:gd name="connsiteX3646" fmla="*/ 1311374 w 8023328"/>
              <a:gd name="connsiteY3646" fmla="*/ 369922 h 2380521"/>
              <a:gd name="connsiteX3647" fmla="*/ 1297518 w 8023328"/>
              <a:gd name="connsiteY3647" fmla="*/ 383779 h 2380521"/>
              <a:gd name="connsiteX3648" fmla="*/ 1285121 w 8023328"/>
              <a:gd name="connsiteY3648" fmla="*/ 369922 h 2380521"/>
              <a:gd name="connsiteX3649" fmla="*/ 1297518 w 8023328"/>
              <a:gd name="connsiteY3649" fmla="*/ 357525 h 2380521"/>
              <a:gd name="connsiteX3650" fmla="*/ 1225703 w 8023328"/>
              <a:gd name="connsiteY3650" fmla="*/ 357525 h 2380521"/>
              <a:gd name="connsiteX3651" fmla="*/ 1240493 w 8023328"/>
              <a:gd name="connsiteY3651" fmla="*/ 369922 h 2380521"/>
              <a:gd name="connsiteX3652" fmla="*/ 1225703 w 8023328"/>
              <a:gd name="connsiteY3652" fmla="*/ 383779 h 2380521"/>
              <a:gd name="connsiteX3653" fmla="*/ 1210926 w 8023328"/>
              <a:gd name="connsiteY3653" fmla="*/ 369922 h 2380521"/>
              <a:gd name="connsiteX3654" fmla="*/ 1225703 w 8023328"/>
              <a:gd name="connsiteY3654" fmla="*/ 357525 h 2380521"/>
              <a:gd name="connsiteX3655" fmla="*/ 1154890 w 8023328"/>
              <a:gd name="connsiteY3655" fmla="*/ 357525 h 2380521"/>
              <a:gd name="connsiteX3656" fmla="*/ 1169676 w 8023328"/>
              <a:gd name="connsiteY3656" fmla="*/ 369922 h 2380521"/>
              <a:gd name="connsiteX3657" fmla="*/ 1154890 w 8023328"/>
              <a:gd name="connsiteY3657" fmla="*/ 383779 h 2380521"/>
              <a:gd name="connsiteX3658" fmla="*/ 1140096 w 8023328"/>
              <a:gd name="connsiteY3658" fmla="*/ 369922 h 2380521"/>
              <a:gd name="connsiteX3659" fmla="*/ 1154890 w 8023328"/>
              <a:gd name="connsiteY3659" fmla="*/ 357525 h 2380521"/>
              <a:gd name="connsiteX3660" fmla="*/ 1084059 w 8023328"/>
              <a:gd name="connsiteY3660" fmla="*/ 357525 h 2380521"/>
              <a:gd name="connsiteX3661" fmla="*/ 1098844 w 8023328"/>
              <a:gd name="connsiteY3661" fmla="*/ 369922 h 2380521"/>
              <a:gd name="connsiteX3662" fmla="*/ 1084059 w 8023328"/>
              <a:gd name="connsiteY3662" fmla="*/ 383779 h 2380521"/>
              <a:gd name="connsiteX3663" fmla="*/ 1069268 w 8023328"/>
              <a:gd name="connsiteY3663" fmla="*/ 369922 h 2380521"/>
              <a:gd name="connsiteX3664" fmla="*/ 1084059 w 8023328"/>
              <a:gd name="connsiteY3664" fmla="*/ 357525 h 2380521"/>
              <a:gd name="connsiteX3665" fmla="*/ 1013015 w 8023328"/>
              <a:gd name="connsiteY3665" fmla="*/ 357525 h 2380521"/>
              <a:gd name="connsiteX3666" fmla="*/ 1024685 w 8023328"/>
              <a:gd name="connsiteY3666" fmla="*/ 369922 h 2380521"/>
              <a:gd name="connsiteX3667" fmla="*/ 1013015 w 8023328"/>
              <a:gd name="connsiteY3667" fmla="*/ 383779 h 2380521"/>
              <a:gd name="connsiteX3668" fmla="*/ 998434 w 8023328"/>
              <a:gd name="connsiteY3668" fmla="*/ 369922 h 2380521"/>
              <a:gd name="connsiteX3669" fmla="*/ 1013015 w 8023328"/>
              <a:gd name="connsiteY3669" fmla="*/ 357525 h 2380521"/>
              <a:gd name="connsiteX3670" fmla="*/ 941465 w 8023328"/>
              <a:gd name="connsiteY3670" fmla="*/ 357525 h 2380521"/>
              <a:gd name="connsiteX3671" fmla="*/ 953864 w 8023328"/>
              <a:gd name="connsiteY3671" fmla="*/ 369922 h 2380521"/>
              <a:gd name="connsiteX3672" fmla="*/ 941465 w 8023328"/>
              <a:gd name="connsiteY3672" fmla="*/ 383779 h 2380521"/>
              <a:gd name="connsiteX3673" fmla="*/ 927611 w 8023328"/>
              <a:gd name="connsiteY3673" fmla="*/ 369922 h 2380521"/>
              <a:gd name="connsiteX3674" fmla="*/ 941465 w 8023328"/>
              <a:gd name="connsiteY3674" fmla="*/ 357525 h 2380521"/>
              <a:gd name="connsiteX3675" fmla="*/ 870633 w 8023328"/>
              <a:gd name="connsiteY3675" fmla="*/ 357525 h 2380521"/>
              <a:gd name="connsiteX3676" fmla="*/ 883034 w 8023328"/>
              <a:gd name="connsiteY3676" fmla="*/ 369922 h 2380521"/>
              <a:gd name="connsiteX3677" fmla="*/ 870633 w 8023328"/>
              <a:gd name="connsiteY3677" fmla="*/ 383779 h 2380521"/>
              <a:gd name="connsiteX3678" fmla="*/ 856777 w 8023328"/>
              <a:gd name="connsiteY3678" fmla="*/ 369922 h 2380521"/>
              <a:gd name="connsiteX3679" fmla="*/ 870633 w 8023328"/>
              <a:gd name="connsiteY3679" fmla="*/ 357525 h 2380521"/>
              <a:gd name="connsiteX3680" fmla="*/ 798346 w 8023328"/>
              <a:gd name="connsiteY3680" fmla="*/ 357525 h 2380521"/>
              <a:gd name="connsiteX3681" fmla="*/ 812203 w 8023328"/>
              <a:gd name="connsiteY3681" fmla="*/ 369922 h 2380521"/>
              <a:gd name="connsiteX3682" fmla="*/ 798346 w 8023328"/>
              <a:gd name="connsiteY3682" fmla="*/ 383779 h 2380521"/>
              <a:gd name="connsiteX3683" fmla="*/ 785947 w 8023328"/>
              <a:gd name="connsiteY3683" fmla="*/ 369922 h 2380521"/>
              <a:gd name="connsiteX3684" fmla="*/ 798346 w 8023328"/>
              <a:gd name="connsiteY3684" fmla="*/ 357525 h 2380521"/>
              <a:gd name="connsiteX3685" fmla="*/ 3654110 w 8023328"/>
              <a:gd name="connsiteY3685" fmla="*/ 354153 h 2380521"/>
              <a:gd name="connsiteX3686" fmla="*/ 3668898 w 8023328"/>
              <a:gd name="connsiteY3686" fmla="*/ 368738 h 2380521"/>
              <a:gd name="connsiteX3687" fmla="*/ 3654110 w 8023328"/>
              <a:gd name="connsiteY3687" fmla="*/ 380407 h 2380521"/>
              <a:gd name="connsiteX3688" fmla="*/ 3639322 w 8023328"/>
              <a:gd name="connsiteY3688" fmla="*/ 368738 h 2380521"/>
              <a:gd name="connsiteX3689" fmla="*/ 3654110 w 8023328"/>
              <a:gd name="connsiteY3689" fmla="*/ 354153 h 2380521"/>
              <a:gd name="connsiteX3690" fmla="*/ 3583280 w 8023328"/>
              <a:gd name="connsiteY3690" fmla="*/ 354153 h 2380521"/>
              <a:gd name="connsiteX3691" fmla="*/ 3598069 w 8023328"/>
              <a:gd name="connsiteY3691" fmla="*/ 368738 h 2380521"/>
              <a:gd name="connsiteX3692" fmla="*/ 3583280 w 8023328"/>
              <a:gd name="connsiteY3692" fmla="*/ 380407 h 2380521"/>
              <a:gd name="connsiteX3693" fmla="*/ 3568491 w 8023328"/>
              <a:gd name="connsiteY3693" fmla="*/ 368738 h 2380521"/>
              <a:gd name="connsiteX3694" fmla="*/ 3583280 w 8023328"/>
              <a:gd name="connsiteY3694" fmla="*/ 354153 h 2380521"/>
              <a:gd name="connsiteX3695" fmla="*/ 3512449 w 8023328"/>
              <a:gd name="connsiteY3695" fmla="*/ 354153 h 2380521"/>
              <a:gd name="connsiteX3696" fmla="*/ 3527237 w 8023328"/>
              <a:gd name="connsiteY3696" fmla="*/ 369330 h 2380521"/>
              <a:gd name="connsiteX3697" fmla="*/ 3512449 w 8023328"/>
              <a:gd name="connsiteY3697" fmla="*/ 383749 h 2380521"/>
              <a:gd name="connsiteX3698" fmla="*/ 3497661 w 8023328"/>
              <a:gd name="connsiteY3698" fmla="*/ 369330 h 2380521"/>
              <a:gd name="connsiteX3699" fmla="*/ 3512449 w 8023328"/>
              <a:gd name="connsiteY3699" fmla="*/ 354153 h 2380521"/>
              <a:gd name="connsiteX3700" fmla="*/ 3440686 w 8023328"/>
              <a:gd name="connsiteY3700" fmla="*/ 354153 h 2380521"/>
              <a:gd name="connsiteX3701" fmla="*/ 3453083 w 8023328"/>
              <a:gd name="connsiteY3701" fmla="*/ 369330 h 2380521"/>
              <a:gd name="connsiteX3702" fmla="*/ 3440686 w 8023328"/>
              <a:gd name="connsiteY3702" fmla="*/ 383749 h 2380521"/>
              <a:gd name="connsiteX3703" fmla="*/ 3426830 w 8023328"/>
              <a:gd name="connsiteY3703" fmla="*/ 369330 h 2380521"/>
              <a:gd name="connsiteX3704" fmla="*/ 3440686 w 8023328"/>
              <a:gd name="connsiteY3704" fmla="*/ 354153 h 2380521"/>
              <a:gd name="connsiteX3705" fmla="*/ 3369857 w 8023328"/>
              <a:gd name="connsiteY3705" fmla="*/ 354153 h 2380521"/>
              <a:gd name="connsiteX3706" fmla="*/ 3382254 w 8023328"/>
              <a:gd name="connsiteY3706" fmla="*/ 369330 h 2380521"/>
              <a:gd name="connsiteX3707" fmla="*/ 3369857 w 8023328"/>
              <a:gd name="connsiteY3707" fmla="*/ 383749 h 2380521"/>
              <a:gd name="connsiteX3708" fmla="*/ 3356001 w 8023328"/>
              <a:gd name="connsiteY3708" fmla="*/ 369330 h 2380521"/>
              <a:gd name="connsiteX3709" fmla="*/ 3369857 w 8023328"/>
              <a:gd name="connsiteY3709" fmla="*/ 354153 h 2380521"/>
              <a:gd name="connsiteX3710" fmla="*/ 3299097 w 8023328"/>
              <a:gd name="connsiteY3710" fmla="*/ 354153 h 2380521"/>
              <a:gd name="connsiteX3711" fmla="*/ 3311496 w 8023328"/>
              <a:gd name="connsiteY3711" fmla="*/ 369330 h 2380521"/>
              <a:gd name="connsiteX3712" fmla="*/ 3299097 w 8023328"/>
              <a:gd name="connsiteY3712" fmla="*/ 383749 h 2380521"/>
              <a:gd name="connsiteX3713" fmla="*/ 3285242 w 8023328"/>
              <a:gd name="connsiteY3713" fmla="*/ 369330 h 2380521"/>
              <a:gd name="connsiteX3714" fmla="*/ 3299097 w 8023328"/>
              <a:gd name="connsiteY3714" fmla="*/ 354153 h 2380521"/>
              <a:gd name="connsiteX3715" fmla="*/ 3226808 w 8023328"/>
              <a:gd name="connsiteY3715" fmla="*/ 354153 h 2380521"/>
              <a:gd name="connsiteX3716" fmla="*/ 3240664 w 8023328"/>
              <a:gd name="connsiteY3716" fmla="*/ 369330 h 2380521"/>
              <a:gd name="connsiteX3717" fmla="*/ 3226808 w 8023328"/>
              <a:gd name="connsiteY3717" fmla="*/ 383749 h 2380521"/>
              <a:gd name="connsiteX3718" fmla="*/ 3214410 w 8023328"/>
              <a:gd name="connsiteY3718" fmla="*/ 369330 h 2380521"/>
              <a:gd name="connsiteX3719" fmla="*/ 3226808 w 8023328"/>
              <a:gd name="connsiteY3719" fmla="*/ 354153 h 2380521"/>
              <a:gd name="connsiteX3720" fmla="*/ 3152605 w 8023328"/>
              <a:gd name="connsiteY3720" fmla="*/ 354153 h 2380521"/>
              <a:gd name="connsiteX3721" fmla="*/ 3166462 w 8023328"/>
              <a:gd name="connsiteY3721" fmla="*/ 369330 h 2380521"/>
              <a:gd name="connsiteX3722" fmla="*/ 3152605 w 8023328"/>
              <a:gd name="connsiteY3722" fmla="*/ 383749 h 2380521"/>
              <a:gd name="connsiteX3723" fmla="*/ 3140206 w 8023328"/>
              <a:gd name="connsiteY3723" fmla="*/ 369330 h 2380521"/>
              <a:gd name="connsiteX3724" fmla="*/ 3152605 w 8023328"/>
              <a:gd name="connsiteY3724" fmla="*/ 354153 h 2380521"/>
              <a:gd name="connsiteX3725" fmla="*/ 3081774 w 8023328"/>
              <a:gd name="connsiteY3725" fmla="*/ 354153 h 2380521"/>
              <a:gd name="connsiteX3726" fmla="*/ 3095627 w 8023328"/>
              <a:gd name="connsiteY3726" fmla="*/ 369330 h 2380521"/>
              <a:gd name="connsiteX3727" fmla="*/ 3081774 w 8023328"/>
              <a:gd name="connsiteY3727" fmla="*/ 383749 h 2380521"/>
              <a:gd name="connsiteX3728" fmla="*/ 3069375 w 8023328"/>
              <a:gd name="connsiteY3728" fmla="*/ 369330 h 2380521"/>
              <a:gd name="connsiteX3729" fmla="*/ 3081774 w 8023328"/>
              <a:gd name="connsiteY3729" fmla="*/ 354153 h 2380521"/>
              <a:gd name="connsiteX3730" fmla="*/ 3013715 w 8023328"/>
              <a:gd name="connsiteY3730" fmla="*/ 354153 h 2380521"/>
              <a:gd name="connsiteX3731" fmla="*/ 3028135 w 8023328"/>
              <a:gd name="connsiteY3731" fmla="*/ 369330 h 2380521"/>
              <a:gd name="connsiteX3732" fmla="*/ 3013715 w 8023328"/>
              <a:gd name="connsiteY3732" fmla="*/ 383749 h 2380521"/>
              <a:gd name="connsiteX3733" fmla="*/ 2998539 w 8023328"/>
              <a:gd name="connsiteY3733" fmla="*/ 369330 h 2380521"/>
              <a:gd name="connsiteX3734" fmla="*/ 3013715 w 8023328"/>
              <a:gd name="connsiteY3734" fmla="*/ 354153 h 2380521"/>
              <a:gd name="connsiteX3735" fmla="*/ 2942494 w 8023328"/>
              <a:gd name="connsiteY3735" fmla="*/ 354153 h 2380521"/>
              <a:gd name="connsiteX3736" fmla="*/ 2957288 w 8023328"/>
              <a:gd name="connsiteY3736" fmla="*/ 369330 h 2380521"/>
              <a:gd name="connsiteX3737" fmla="*/ 2942494 w 8023328"/>
              <a:gd name="connsiteY3737" fmla="*/ 383749 h 2380521"/>
              <a:gd name="connsiteX3738" fmla="*/ 2927708 w 8023328"/>
              <a:gd name="connsiteY3738" fmla="*/ 369330 h 2380521"/>
              <a:gd name="connsiteX3739" fmla="*/ 2942494 w 8023328"/>
              <a:gd name="connsiteY3739" fmla="*/ 354153 h 2380521"/>
              <a:gd name="connsiteX3740" fmla="*/ 2868293 w 8023328"/>
              <a:gd name="connsiteY3740" fmla="*/ 354153 h 2380521"/>
              <a:gd name="connsiteX3741" fmla="*/ 2883085 w 8023328"/>
              <a:gd name="connsiteY3741" fmla="*/ 369330 h 2380521"/>
              <a:gd name="connsiteX3742" fmla="*/ 2868293 w 8023328"/>
              <a:gd name="connsiteY3742" fmla="*/ 383749 h 2380521"/>
              <a:gd name="connsiteX3743" fmla="*/ 2853504 w 8023328"/>
              <a:gd name="connsiteY3743" fmla="*/ 369330 h 2380521"/>
              <a:gd name="connsiteX3744" fmla="*/ 2868293 w 8023328"/>
              <a:gd name="connsiteY3744" fmla="*/ 354153 h 2380521"/>
              <a:gd name="connsiteX3745" fmla="*/ 2796535 w 8023328"/>
              <a:gd name="connsiteY3745" fmla="*/ 354153 h 2380521"/>
              <a:gd name="connsiteX3746" fmla="*/ 2808932 w 8023328"/>
              <a:gd name="connsiteY3746" fmla="*/ 369330 h 2380521"/>
              <a:gd name="connsiteX3747" fmla="*/ 2796535 w 8023328"/>
              <a:gd name="connsiteY3747" fmla="*/ 383749 h 2380521"/>
              <a:gd name="connsiteX3748" fmla="*/ 2782678 w 8023328"/>
              <a:gd name="connsiteY3748" fmla="*/ 369330 h 2380521"/>
              <a:gd name="connsiteX3749" fmla="*/ 2796535 w 8023328"/>
              <a:gd name="connsiteY3749" fmla="*/ 354153 h 2380521"/>
              <a:gd name="connsiteX3750" fmla="*/ 2725695 w 8023328"/>
              <a:gd name="connsiteY3750" fmla="*/ 354153 h 2380521"/>
              <a:gd name="connsiteX3751" fmla="*/ 2738100 w 8023328"/>
              <a:gd name="connsiteY3751" fmla="*/ 369330 h 2380521"/>
              <a:gd name="connsiteX3752" fmla="*/ 2725695 w 8023328"/>
              <a:gd name="connsiteY3752" fmla="*/ 383749 h 2380521"/>
              <a:gd name="connsiteX3753" fmla="*/ 2711846 w 8023328"/>
              <a:gd name="connsiteY3753" fmla="*/ 369330 h 2380521"/>
              <a:gd name="connsiteX3754" fmla="*/ 2725695 w 8023328"/>
              <a:gd name="connsiteY3754" fmla="*/ 354153 h 2380521"/>
              <a:gd name="connsiteX3755" fmla="*/ 2653415 w 8023328"/>
              <a:gd name="connsiteY3755" fmla="*/ 354153 h 2380521"/>
              <a:gd name="connsiteX3756" fmla="*/ 2667270 w 8023328"/>
              <a:gd name="connsiteY3756" fmla="*/ 369330 h 2380521"/>
              <a:gd name="connsiteX3757" fmla="*/ 2653415 w 8023328"/>
              <a:gd name="connsiteY3757" fmla="*/ 383749 h 2380521"/>
              <a:gd name="connsiteX3758" fmla="*/ 2641021 w 8023328"/>
              <a:gd name="connsiteY3758" fmla="*/ 369330 h 2380521"/>
              <a:gd name="connsiteX3759" fmla="*/ 2653415 w 8023328"/>
              <a:gd name="connsiteY3759" fmla="*/ 354153 h 2380521"/>
              <a:gd name="connsiteX3760" fmla="*/ 2582583 w 8023328"/>
              <a:gd name="connsiteY3760" fmla="*/ 354153 h 2380521"/>
              <a:gd name="connsiteX3761" fmla="*/ 2596439 w 8023328"/>
              <a:gd name="connsiteY3761" fmla="*/ 369330 h 2380521"/>
              <a:gd name="connsiteX3762" fmla="*/ 2582583 w 8023328"/>
              <a:gd name="connsiteY3762" fmla="*/ 383749 h 2380521"/>
              <a:gd name="connsiteX3763" fmla="*/ 2570184 w 8023328"/>
              <a:gd name="connsiteY3763" fmla="*/ 369330 h 2380521"/>
              <a:gd name="connsiteX3764" fmla="*/ 2582583 w 8023328"/>
              <a:gd name="connsiteY3764" fmla="*/ 354153 h 2380521"/>
              <a:gd name="connsiteX3765" fmla="*/ 2511029 w 8023328"/>
              <a:gd name="connsiteY3765" fmla="*/ 354153 h 2380521"/>
              <a:gd name="connsiteX3766" fmla="*/ 2525613 w 8023328"/>
              <a:gd name="connsiteY3766" fmla="*/ 369330 h 2380521"/>
              <a:gd name="connsiteX3767" fmla="*/ 2511029 w 8023328"/>
              <a:gd name="connsiteY3767" fmla="*/ 383749 h 2380521"/>
              <a:gd name="connsiteX3768" fmla="*/ 2499361 w 8023328"/>
              <a:gd name="connsiteY3768" fmla="*/ 369330 h 2380521"/>
              <a:gd name="connsiteX3769" fmla="*/ 2511029 w 8023328"/>
              <a:gd name="connsiteY3769" fmla="*/ 354153 h 2380521"/>
              <a:gd name="connsiteX3770" fmla="*/ 2439946 w 8023328"/>
              <a:gd name="connsiteY3770" fmla="*/ 354153 h 2380521"/>
              <a:gd name="connsiteX3771" fmla="*/ 2454732 w 8023328"/>
              <a:gd name="connsiteY3771" fmla="*/ 369330 h 2380521"/>
              <a:gd name="connsiteX3772" fmla="*/ 2439946 w 8023328"/>
              <a:gd name="connsiteY3772" fmla="*/ 383749 h 2380521"/>
              <a:gd name="connsiteX3773" fmla="*/ 2425156 w 8023328"/>
              <a:gd name="connsiteY3773" fmla="*/ 369330 h 2380521"/>
              <a:gd name="connsiteX3774" fmla="*/ 2439946 w 8023328"/>
              <a:gd name="connsiteY3774" fmla="*/ 354153 h 2380521"/>
              <a:gd name="connsiteX3775" fmla="*/ 2369110 w 8023328"/>
              <a:gd name="connsiteY3775" fmla="*/ 354153 h 2380521"/>
              <a:gd name="connsiteX3776" fmla="*/ 2383899 w 8023328"/>
              <a:gd name="connsiteY3776" fmla="*/ 369330 h 2380521"/>
              <a:gd name="connsiteX3777" fmla="*/ 2369110 w 8023328"/>
              <a:gd name="connsiteY3777" fmla="*/ 383749 h 2380521"/>
              <a:gd name="connsiteX3778" fmla="*/ 2354319 w 8023328"/>
              <a:gd name="connsiteY3778" fmla="*/ 369330 h 2380521"/>
              <a:gd name="connsiteX3779" fmla="*/ 2369110 w 8023328"/>
              <a:gd name="connsiteY3779" fmla="*/ 354153 h 2380521"/>
              <a:gd name="connsiteX3780" fmla="*/ 2298280 w 8023328"/>
              <a:gd name="connsiteY3780" fmla="*/ 354153 h 2380521"/>
              <a:gd name="connsiteX3781" fmla="*/ 2313068 w 8023328"/>
              <a:gd name="connsiteY3781" fmla="*/ 369330 h 2380521"/>
              <a:gd name="connsiteX3782" fmla="*/ 2298280 w 8023328"/>
              <a:gd name="connsiteY3782" fmla="*/ 383749 h 2380521"/>
              <a:gd name="connsiteX3783" fmla="*/ 2283490 w 8023328"/>
              <a:gd name="connsiteY3783" fmla="*/ 369330 h 2380521"/>
              <a:gd name="connsiteX3784" fmla="*/ 2298280 w 8023328"/>
              <a:gd name="connsiteY3784" fmla="*/ 354153 h 2380521"/>
              <a:gd name="connsiteX3785" fmla="*/ 2226517 w 8023328"/>
              <a:gd name="connsiteY3785" fmla="*/ 354153 h 2380521"/>
              <a:gd name="connsiteX3786" fmla="*/ 2238914 w 8023328"/>
              <a:gd name="connsiteY3786" fmla="*/ 369330 h 2380521"/>
              <a:gd name="connsiteX3787" fmla="*/ 2226517 w 8023328"/>
              <a:gd name="connsiteY3787" fmla="*/ 383749 h 2380521"/>
              <a:gd name="connsiteX3788" fmla="*/ 2212658 w 8023328"/>
              <a:gd name="connsiteY3788" fmla="*/ 369330 h 2380521"/>
              <a:gd name="connsiteX3789" fmla="*/ 2226517 w 8023328"/>
              <a:gd name="connsiteY3789" fmla="*/ 354153 h 2380521"/>
              <a:gd name="connsiteX3790" fmla="*/ 2155683 w 8023328"/>
              <a:gd name="connsiteY3790" fmla="*/ 354153 h 2380521"/>
              <a:gd name="connsiteX3791" fmla="*/ 2168081 w 8023328"/>
              <a:gd name="connsiteY3791" fmla="*/ 369330 h 2380521"/>
              <a:gd name="connsiteX3792" fmla="*/ 2155683 w 8023328"/>
              <a:gd name="connsiteY3792" fmla="*/ 383749 h 2380521"/>
              <a:gd name="connsiteX3793" fmla="*/ 2141827 w 8023328"/>
              <a:gd name="connsiteY3793" fmla="*/ 369330 h 2380521"/>
              <a:gd name="connsiteX3794" fmla="*/ 2155683 w 8023328"/>
              <a:gd name="connsiteY3794" fmla="*/ 354153 h 2380521"/>
              <a:gd name="connsiteX3795" fmla="*/ 2084849 w 8023328"/>
              <a:gd name="connsiteY3795" fmla="*/ 354153 h 2380521"/>
              <a:gd name="connsiteX3796" fmla="*/ 2097248 w 8023328"/>
              <a:gd name="connsiteY3796" fmla="*/ 369330 h 2380521"/>
              <a:gd name="connsiteX3797" fmla="*/ 2084849 w 8023328"/>
              <a:gd name="connsiteY3797" fmla="*/ 383749 h 2380521"/>
              <a:gd name="connsiteX3798" fmla="*/ 2070994 w 8023328"/>
              <a:gd name="connsiteY3798" fmla="*/ 369330 h 2380521"/>
              <a:gd name="connsiteX3799" fmla="*/ 2084849 w 8023328"/>
              <a:gd name="connsiteY3799" fmla="*/ 354153 h 2380521"/>
              <a:gd name="connsiteX3800" fmla="*/ 2011835 w 8023328"/>
              <a:gd name="connsiteY3800" fmla="*/ 354153 h 2380521"/>
              <a:gd name="connsiteX3801" fmla="*/ 2026421 w 8023328"/>
              <a:gd name="connsiteY3801" fmla="*/ 369330 h 2380521"/>
              <a:gd name="connsiteX3802" fmla="*/ 2011835 w 8023328"/>
              <a:gd name="connsiteY3802" fmla="*/ 383749 h 2380521"/>
              <a:gd name="connsiteX3803" fmla="*/ 2000166 w 8023328"/>
              <a:gd name="connsiteY3803" fmla="*/ 369330 h 2380521"/>
              <a:gd name="connsiteX3804" fmla="*/ 2011835 w 8023328"/>
              <a:gd name="connsiteY3804" fmla="*/ 354153 h 2380521"/>
              <a:gd name="connsiteX3805" fmla="*/ 1938362 w 8023328"/>
              <a:gd name="connsiteY3805" fmla="*/ 354153 h 2380521"/>
              <a:gd name="connsiteX3806" fmla="*/ 1952222 w 8023328"/>
              <a:gd name="connsiteY3806" fmla="*/ 369330 h 2380521"/>
              <a:gd name="connsiteX3807" fmla="*/ 1938362 w 8023328"/>
              <a:gd name="connsiteY3807" fmla="*/ 383749 h 2380521"/>
              <a:gd name="connsiteX3808" fmla="*/ 1925968 w 8023328"/>
              <a:gd name="connsiteY3808" fmla="*/ 369330 h 2380521"/>
              <a:gd name="connsiteX3809" fmla="*/ 1938362 w 8023328"/>
              <a:gd name="connsiteY3809" fmla="*/ 354153 h 2380521"/>
              <a:gd name="connsiteX3810" fmla="*/ 1867527 w 8023328"/>
              <a:gd name="connsiteY3810" fmla="*/ 354153 h 2380521"/>
              <a:gd name="connsiteX3811" fmla="*/ 1881384 w 8023328"/>
              <a:gd name="connsiteY3811" fmla="*/ 369330 h 2380521"/>
              <a:gd name="connsiteX3812" fmla="*/ 1867527 w 8023328"/>
              <a:gd name="connsiteY3812" fmla="*/ 383749 h 2380521"/>
              <a:gd name="connsiteX3813" fmla="*/ 1855129 w 8023328"/>
              <a:gd name="connsiteY3813" fmla="*/ 369330 h 2380521"/>
              <a:gd name="connsiteX3814" fmla="*/ 1867527 w 8023328"/>
              <a:gd name="connsiteY3814" fmla="*/ 354153 h 2380521"/>
              <a:gd name="connsiteX3815" fmla="*/ 1225708 w 8023328"/>
              <a:gd name="connsiteY3815" fmla="*/ 284879 h 2380521"/>
              <a:gd name="connsiteX3816" fmla="*/ 1240493 w 8023328"/>
              <a:gd name="connsiteY3816" fmla="*/ 298111 h 2380521"/>
              <a:gd name="connsiteX3817" fmla="*/ 1225708 w 8023328"/>
              <a:gd name="connsiteY3817" fmla="*/ 312900 h 2380521"/>
              <a:gd name="connsiteX3818" fmla="*/ 1210931 w 8023328"/>
              <a:gd name="connsiteY3818" fmla="*/ 298111 h 2380521"/>
              <a:gd name="connsiteX3819" fmla="*/ 1225708 w 8023328"/>
              <a:gd name="connsiteY3819" fmla="*/ 284879 h 2380521"/>
              <a:gd name="connsiteX3820" fmla="*/ 3440686 w 8023328"/>
              <a:gd name="connsiteY3820" fmla="*/ 283322 h 2380521"/>
              <a:gd name="connsiteX3821" fmla="*/ 3453083 w 8023328"/>
              <a:gd name="connsiteY3821" fmla="*/ 297178 h 2380521"/>
              <a:gd name="connsiteX3822" fmla="*/ 3440686 w 8023328"/>
              <a:gd name="connsiteY3822" fmla="*/ 309576 h 2380521"/>
              <a:gd name="connsiteX3823" fmla="*/ 3426830 w 8023328"/>
              <a:gd name="connsiteY3823" fmla="*/ 297178 h 2380521"/>
              <a:gd name="connsiteX3824" fmla="*/ 3440686 w 8023328"/>
              <a:gd name="connsiteY3824" fmla="*/ 283322 h 2380521"/>
              <a:gd name="connsiteX3825" fmla="*/ 3369857 w 8023328"/>
              <a:gd name="connsiteY3825" fmla="*/ 283322 h 2380521"/>
              <a:gd name="connsiteX3826" fmla="*/ 3382254 w 8023328"/>
              <a:gd name="connsiteY3826" fmla="*/ 297178 h 2380521"/>
              <a:gd name="connsiteX3827" fmla="*/ 3369857 w 8023328"/>
              <a:gd name="connsiteY3827" fmla="*/ 309576 h 2380521"/>
              <a:gd name="connsiteX3828" fmla="*/ 3356001 w 8023328"/>
              <a:gd name="connsiteY3828" fmla="*/ 297178 h 2380521"/>
              <a:gd name="connsiteX3829" fmla="*/ 3369857 w 8023328"/>
              <a:gd name="connsiteY3829" fmla="*/ 283322 h 2380521"/>
              <a:gd name="connsiteX3830" fmla="*/ 3299100 w 8023328"/>
              <a:gd name="connsiteY3830" fmla="*/ 283322 h 2380521"/>
              <a:gd name="connsiteX3831" fmla="*/ 3311496 w 8023328"/>
              <a:gd name="connsiteY3831" fmla="*/ 297178 h 2380521"/>
              <a:gd name="connsiteX3832" fmla="*/ 3299100 w 8023328"/>
              <a:gd name="connsiteY3832" fmla="*/ 309576 h 2380521"/>
              <a:gd name="connsiteX3833" fmla="*/ 3285242 w 8023328"/>
              <a:gd name="connsiteY3833" fmla="*/ 297178 h 2380521"/>
              <a:gd name="connsiteX3834" fmla="*/ 3299100 w 8023328"/>
              <a:gd name="connsiteY3834" fmla="*/ 283322 h 2380521"/>
              <a:gd name="connsiteX3835" fmla="*/ 3226808 w 8023328"/>
              <a:gd name="connsiteY3835" fmla="*/ 283322 h 2380521"/>
              <a:gd name="connsiteX3836" fmla="*/ 3240664 w 8023328"/>
              <a:gd name="connsiteY3836" fmla="*/ 297178 h 2380521"/>
              <a:gd name="connsiteX3837" fmla="*/ 3226808 w 8023328"/>
              <a:gd name="connsiteY3837" fmla="*/ 309576 h 2380521"/>
              <a:gd name="connsiteX3838" fmla="*/ 3214410 w 8023328"/>
              <a:gd name="connsiteY3838" fmla="*/ 297178 h 2380521"/>
              <a:gd name="connsiteX3839" fmla="*/ 3226808 w 8023328"/>
              <a:gd name="connsiteY3839" fmla="*/ 283322 h 2380521"/>
              <a:gd name="connsiteX3840" fmla="*/ 3152605 w 8023328"/>
              <a:gd name="connsiteY3840" fmla="*/ 283322 h 2380521"/>
              <a:gd name="connsiteX3841" fmla="*/ 3166462 w 8023328"/>
              <a:gd name="connsiteY3841" fmla="*/ 297178 h 2380521"/>
              <a:gd name="connsiteX3842" fmla="*/ 3152605 w 8023328"/>
              <a:gd name="connsiteY3842" fmla="*/ 309576 h 2380521"/>
              <a:gd name="connsiteX3843" fmla="*/ 3140209 w 8023328"/>
              <a:gd name="connsiteY3843" fmla="*/ 297178 h 2380521"/>
              <a:gd name="connsiteX3844" fmla="*/ 3152605 w 8023328"/>
              <a:gd name="connsiteY3844" fmla="*/ 283322 h 2380521"/>
              <a:gd name="connsiteX3845" fmla="*/ 3081774 w 8023328"/>
              <a:gd name="connsiteY3845" fmla="*/ 283322 h 2380521"/>
              <a:gd name="connsiteX3846" fmla="*/ 3095628 w 8023328"/>
              <a:gd name="connsiteY3846" fmla="*/ 297178 h 2380521"/>
              <a:gd name="connsiteX3847" fmla="*/ 3081774 w 8023328"/>
              <a:gd name="connsiteY3847" fmla="*/ 309576 h 2380521"/>
              <a:gd name="connsiteX3848" fmla="*/ 3069375 w 8023328"/>
              <a:gd name="connsiteY3848" fmla="*/ 297178 h 2380521"/>
              <a:gd name="connsiteX3849" fmla="*/ 3081774 w 8023328"/>
              <a:gd name="connsiteY3849" fmla="*/ 283322 h 2380521"/>
              <a:gd name="connsiteX3850" fmla="*/ 3013717 w 8023328"/>
              <a:gd name="connsiteY3850" fmla="*/ 283322 h 2380521"/>
              <a:gd name="connsiteX3851" fmla="*/ 3028135 w 8023328"/>
              <a:gd name="connsiteY3851" fmla="*/ 297178 h 2380521"/>
              <a:gd name="connsiteX3852" fmla="*/ 3013717 w 8023328"/>
              <a:gd name="connsiteY3852" fmla="*/ 309576 h 2380521"/>
              <a:gd name="connsiteX3853" fmla="*/ 2998539 w 8023328"/>
              <a:gd name="connsiteY3853" fmla="*/ 297178 h 2380521"/>
              <a:gd name="connsiteX3854" fmla="*/ 3013717 w 8023328"/>
              <a:gd name="connsiteY3854" fmla="*/ 283322 h 2380521"/>
              <a:gd name="connsiteX3855" fmla="*/ 2942494 w 8023328"/>
              <a:gd name="connsiteY3855" fmla="*/ 283322 h 2380521"/>
              <a:gd name="connsiteX3856" fmla="*/ 2957288 w 8023328"/>
              <a:gd name="connsiteY3856" fmla="*/ 298111 h 2380521"/>
              <a:gd name="connsiteX3857" fmla="*/ 2942494 w 8023328"/>
              <a:gd name="connsiteY3857" fmla="*/ 312900 h 2380521"/>
              <a:gd name="connsiteX3858" fmla="*/ 2927711 w 8023328"/>
              <a:gd name="connsiteY3858" fmla="*/ 298111 h 2380521"/>
              <a:gd name="connsiteX3859" fmla="*/ 2942494 w 8023328"/>
              <a:gd name="connsiteY3859" fmla="*/ 283322 h 2380521"/>
              <a:gd name="connsiteX3860" fmla="*/ 2868293 w 8023328"/>
              <a:gd name="connsiteY3860" fmla="*/ 283322 h 2380521"/>
              <a:gd name="connsiteX3861" fmla="*/ 2883087 w 8023328"/>
              <a:gd name="connsiteY3861" fmla="*/ 298111 h 2380521"/>
              <a:gd name="connsiteX3862" fmla="*/ 2868293 w 8023328"/>
              <a:gd name="connsiteY3862" fmla="*/ 312900 h 2380521"/>
              <a:gd name="connsiteX3863" fmla="*/ 2853507 w 8023328"/>
              <a:gd name="connsiteY3863" fmla="*/ 298111 h 2380521"/>
              <a:gd name="connsiteX3864" fmla="*/ 2868293 w 8023328"/>
              <a:gd name="connsiteY3864" fmla="*/ 283322 h 2380521"/>
              <a:gd name="connsiteX3865" fmla="*/ 2796535 w 8023328"/>
              <a:gd name="connsiteY3865" fmla="*/ 283322 h 2380521"/>
              <a:gd name="connsiteX3866" fmla="*/ 2808934 w 8023328"/>
              <a:gd name="connsiteY3866" fmla="*/ 298111 h 2380521"/>
              <a:gd name="connsiteX3867" fmla="*/ 2796535 w 8023328"/>
              <a:gd name="connsiteY3867" fmla="*/ 312900 h 2380521"/>
              <a:gd name="connsiteX3868" fmla="*/ 2782678 w 8023328"/>
              <a:gd name="connsiteY3868" fmla="*/ 298111 h 2380521"/>
              <a:gd name="connsiteX3869" fmla="*/ 2796535 w 8023328"/>
              <a:gd name="connsiteY3869" fmla="*/ 283322 h 2380521"/>
              <a:gd name="connsiteX3870" fmla="*/ 2725698 w 8023328"/>
              <a:gd name="connsiteY3870" fmla="*/ 283322 h 2380521"/>
              <a:gd name="connsiteX3871" fmla="*/ 2738100 w 8023328"/>
              <a:gd name="connsiteY3871" fmla="*/ 298111 h 2380521"/>
              <a:gd name="connsiteX3872" fmla="*/ 2725698 w 8023328"/>
              <a:gd name="connsiteY3872" fmla="*/ 312900 h 2380521"/>
              <a:gd name="connsiteX3873" fmla="*/ 2711846 w 8023328"/>
              <a:gd name="connsiteY3873" fmla="*/ 298111 h 2380521"/>
              <a:gd name="connsiteX3874" fmla="*/ 2725698 w 8023328"/>
              <a:gd name="connsiteY3874" fmla="*/ 283322 h 2380521"/>
              <a:gd name="connsiteX3875" fmla="*/ 2653415 w 8023328"/>
              <a:gd name="connsiteY3875" fmla="*/ 283322 h 2380521"/>
              <a:gd name="connsiteX3876" fmla="*/ 2667270 w 8023328"/>
              <a:gd name="connsiteY3876" fmla="*/ 298111 h 2380521"/>
              <a:gd name="connsiteX3877" fmla="*/ 2653415 w 8023328"/>
              <a:gd name="connsiteY3877" fmla="*/ 312900 h 2380521"/>
              <a:gd name="connsiteX3878" fmla="*/ 2641021 w 8023328"/>
              <a:gd name="connsiteY3878" fmla="*/ 298111 h 2380521"/>
              <a:gd name="connsiteX3879" fmla="*/ 2653415 w 8023328"/>
              <a:gd name="connsiteY3879" fmla="*/ 283322 h 2380521"/>
              <a:gd name="connsiteX3880" fmla="*/ 2582583 w 8023328"/>
              <a:gd name="connsiteY3880" fmla="*/ 283322 h 2380521"/>
              <a:gd name="connsiteX3881" fmla="*/ 2596439 w 8023328"/>
              <a:gd name="connsiteY3881" fmla="*/ 298111 h 2380521"/>
              <a:gd name="connsiteX3882" fmla="*/ 2582583 w 8023328"/>
              <a:gd name="connsiteY3882" fmla="*/ 312900 h 2380521"/>
              <a:gd name="connsiteX3883" fmla="*/ 2570189 w 8023328"/>
              <a:gd name="connsiteY3883" fmla="*/ 298111 h 2380521"/>
              <a:gd name="connsiteX3884" fmla="*/ 2582583 w 8023328"/>
              <a:gd name="connsiteY3884" fmla="*/ 283322 h 2380521"/>
              <a:gd name="connsiteX3885" fmla="*/ 2511029 w 8023328"/>
              <a:gd name="connsiteY3885" fmla="*/ 283322 h 2380521"/>
              <a:gd name="connsiteX3886" fmla="*/ 2525613 w 8023328"/>
              <a:gd name="connsiteY3886" fmla="*/ 298111 h 2380521"/>
              <a:gd name="connsiteX3887" fmla="*/ 2511029 w 8023328"/>
              <a:gd name="connsiteY3887" fmla="*/ 312900 h 2380521"/>
              <a:gd name="connsiteX3888" fmla="*/ 2499361 w 8023328"/>
              <a:gd name="connsiteY3888" fmla="*/ 298111 h 2380521"/>
              <a:gd name="connsiteX3889" fmla="*/ 2511029 w 8023328"/>
              <a:gd name="connsiteY3889" fmla="*/ 283322 h 2380521"/>
              <a:gd name="connsiteX3890" fmla="*/ 2439946 w 8023328"/>
              <a:gd name="connsiteY3890" fmla="*/ 283322 h 2380521"/>
              <a:gd name="connsiteX3891" fmla="*/ 2454732 w 8023328"/>
              <a:gd name="connsiteY3891" fmla="*/ 298111 h 2380521"/>
              <a:gd name="connsiteX3892" fmla="*/ 2439946 w 8023328"/>
              <a:gd name="connsiteY3892" fmla="*/ 312900 h 2380521"/>
              <a:gd name="connsiteX3893" fmla="*/ 2425156 w 8023328"/>
              <a:gd name="connsiteY3893" fmla="*/ 298111 h 2380521"/>
              <a:gd name="connsiteX3894" fmla="*/ 2439946 w 8023328"/>
              <a:gd name="connsiteY3894" fmla="*/ 283322 h 2380521"/>
              <a:gd name="connsiteX3895" fmla="*/ 2369110 w 8023328"/>
              <a:gd name="connsiteY3895" fmla="*/ 283322 h 2380521"/>
              <a:gd name="connsiteX3896" fmla="*/ 2383899 w 8023328"/>
              <a:gd name="connsiteY3896" fmla="*/ 298111 h 2380521"/>
              <a:gd name="connsiteX3897" fmla="*/ 2369110 w 8023328"/>
              <a:gd name="connsiteY3897" fmla="*/ 312900 h 2380521"/>
              <a:gd name="connsiteX3898" fmla="*/ 2354319 w 8023328"/>
              <a:gd name="connsiteY3898" fmla="*/ 298111 h 2380521"/>
              <a:gd name="connsiteX3899" fmla="*/ 2369110 w 8023328"/>
              <a:gd name="connsiteY3899" fmla="*/ 283322 h 2380521"/>
              <a:gd name="connsiteX3900" fmla="*/ 2298280 w 8023328"/>
              <a:gd name="connsiteY3900" fmla="*/ 283322 h 2380521"/>
              <a:gd name="connsiteX3901" fmla="*/ 2313068 w 8023328"/>
              <a:gd name="connsiteY3901" fmla="*/ 298111 h 2380521"/>
              <a:gd name="connsiteX3902" fmla="*/ 2298280 w 8023328"/>
              <a:gd name="connsiteY3902" fmla="*/ 312900 h 2380521"/>
              <a:gd name="connsiteX3903" fmla="*/ 2283490 w 8023328"/>
              <a:gd name="connsiteY3903" fmla="*/ 298111 h 2380521"/>
              <a:gd name="connsiteX3904" fmla="*/ 2298280 w 8023328"/>
              <a:gd name="connsiteY3904" fmla="*/ 283322 h 2380521"/>
              <a:gd name="connsiteX3905" fmla="*/ 2226517 w 8023328"/>
              <a:gd name="connsiteY3905" fmla="*/ 283322 h 2380521"/>
              <a:gd name="connsiteX3906" fmla="*/ 2238914 w 8023328"/>
              <a:gd name="connsiteY3906" fmla="*/ 298111 h 2380521"/>
              <a:gd name="connsiteX3907" fmla="*/ 2226517 w 8023328"/>
              <a:gd name="connsiteY3907" fmla="*/ 312900 h 2380521"/>
              <a:gd name="connsiteX3908" fmla="*/ 2212658 w 8023328"/>
              <a:gd name="connsiteY3908" fmla="*/ 298111 h 2380521"/>
              <a:gd name="connsiteX3909" fmla="*/ 2226517 w 8023328"/>
              <a:gd name="connsiteY3909" fmla="*/ 283322 h 2380521"/>
              <a:gd name="connsiteX3910" fmla="*/ 2155683 w 8023328"/>
              <a:gd name="connsiteY3910" fmla="*/ 283322 h 2380521"/>
              <a:gd name="connsiteX3911" fmla="*/ 2168081 w 8023328"/>
              <a:gd name="connsiteY3911" fmla="*/ 298111 h 2380521"/>
              <a:gd name="connsiteX3912" fmla="*/ 2155683 w 8023328"/>
              <a:gd name="connsiteY3912" fmla="*/ 312900 h 2380521"/>
              <a:gd name="connsiteX3913" fmla="*/ 2141827 w 8023328"/>
              <a:gd name="connsiteY3913" fmla="*/ 298111 h 2380521"/>
              <a:gd name="connsiteX3914" fmla="*/ 2155683 w 8023328"/>
              <a:gd name="connsiteY3914" fmla="*/ 283322 h 2380521"/>
              <a:gd name="connsiteX3915" fmla="*/ 2084849 w 8023328"/>
              <a:gd name="connsiteY3915" fmla="*/ 283322 h 2380521"/>
              <a:gd name="connsiteX3916" fmla="*/ 2097248 w 8023328"/>
              <a:gd name="connsiteY3916" fmla="*/ 298111 h 2380521"/>
              <a:gd name="connsiteX3917" fmla="*/ 2084849 w 8023328"/>
              <a:gd name="connsiteY3917" fmla="*/ 312900 h 2380521"/>
              <a:gd name="connsiteX3918" fmla="*/ 2070994 w 8023328"/>
              <a:gd name="connsiteY3918" fmla="*/ 298111 h 2380521"/>
              <a:gd name="connsiteX3919" fmla="*/ 2084849 w 8023328"/>
              <a:gd name="connsiteY3919" fmla="*/ 283322 h 2380521"/>
              <a:gd name="connsiteX3920" fmla="*/ 2011835 w 8023328"/>
              <a:gd name="connsiteY3920" fmla="*/ 283322 h 2380521"/>
              <a:gd name="connsiteX3921" fmla="*/ 2026421 w 8023328"/>
              <a:gd name="connsiteY3921" fmla="*/ 298111 h 2380521"/>
              <a:gd name="connsiteX3922" fmla="*/ 2011835 w 8023328"/>
              <a:gd name="connsiteY3922" fmla="*/ 312900 h 2380521"/>
              <a:gd name="connsiteX3923" fmla="*/ 2000168 w 8023328"/>
              <a:gd name="connsiteY3923" fmla="*/ 298111 h 2380521"/>
              <a:gd name="connsiteX3924" fmla="*/ 2011835 w 8023328"/>
              <a:gd name="connsiteY3924" fmla="*/ 283322 h 2380521"/>
              <a:gd name="connsiteX3925" fmla="*/ 1938362 w 8023328"/>
              <a:gd name="connsiteY3925" fmla="*/ 283322 h 2380521"/>
              <a:gd name="connsiteX3926" fmla="*/ 1952222 w 8023328"/>
              <a:gd name="connsiteY3926" fmla="*/ 298111 h 2380521"/>
              <a:gd name="connsiteX3927" fmla="*/ 1938362 w 8023328"/>
              <a:gd name="connsiteY3927" fmla="*/ 312900 h 2380521"/>
              <a:gd name="connsiteX3928" fmla="*/ 1925968 w 8023328"/>
              <a:gd name="connsiteY3928" fmla="*/ 298111 h 2380521"/>
              <a:gd name="connsiteX3929" fmla="*/ 1938362 w 8023328"/>
              <a:gd name="connsiteY3929" fmla="*/ 283322 h 2380521"/>
              <a:gd name="connsiteX3930" fmla="*/ 1867527 w 8023328"/>
              <a:gd name="connsiteY3930" fmla="*/ 283322 h 2380521"/>
              <a:gd name="connsiteX3931" fmla="*/ 1881384 w 8023328"/>
              <a:gd name="connsiteY3931" fmla="*/ 298111 h 2380521"/>
              <a:gd name="connsiteX3932" fmla="*/ 1867527 w 8023328"/>
              <a:gd name="connsiteY3932" fmla="*/ 312900 h 2380521"/>
              <a:gd name="connsiteX3933" fmla="*/ 1855129 w 8023328"/>
              <a:gd name="connsiteY3933" fmla="*/ 298111 h 2380521"/>
              <a:gd name="connsiteX3934" fmla="*/ 1867527 w 8023328"/>
              <a:gd name="connsiteY3934" fmla="*/ 283322 h 2380521"/>
              <a:gd name="connsiteX3935" fmla="*/ 1799085 w 8023328"/>
              <a:gd name="connsiteY3935" fmla="*/ 283322 h 2380521"/>
              <a:gd name="connsiteX3936" fmla="*/ 1813876 w 8023328"/>
              <a:gd name="connsiteY3936" fmla="*/ 298111 h 2380521"/>
              <a:gd name="connsiteX3937" fmla="*/ 1799085 w 8023328"/>
              <a:gd name="connsiteY3937" fmla="*/ 312900 h 2380521"/>
              <a:gd name="connsiteX3938" fmla="*/ 1784300 w 8023328"/>
              <a:gd name="connsiteY3938" fmla="*/ 298111 h 2380521"/>
              <a:gd name="connsiteX3939" fmla="*/ 1799085 w 8023328"/>
              <a:gd name="connsiteY3939" fmla="*/ 283322 h 2380521"/>
              <a:gd name="connsiteX3940" fmla="*/ 1728262 w 8023328"/>
              <a:gd name="connsiteY3940" fmla="*/ 283322 h 2380521"/>
              <a:gd name="connsiteX3941" fmla="*/ 1743052 w 8023328"/>
              <a:gd name="connsiteY3941" fmla="*/ 298111 h 2380521"/>
              <a:gd name="connsiteX3942" fmla="*/ 1728262 w 8023328"/>
              <a:gd name="connsiteY3942" fmla="*/ 312900 h 2380521"/>
              <a:gd name="connsiteX3943" fmla="*/ 1713472 w 8023328"/>
              <a:gd name="connsiteY3943" fmla="*/ 298111 h 2380521"/>
              <a:gd name="connsiteX3944" fmla="*/ 1728262 w 8023328"/>
              <a:gd name="connsiteY3944" fmla="*/ 283322 h 2380521"/>
              <a:gd name="connsiteX3945" fmla="*/ 1656498 w 8023328"/>
              <a:gd name="connsiteY3945" fmla="*/ 283322 h 2380521"/>
              <a:gd name="connsiteX3946" fmla="*/ 1668897 w 8023328"/>
              <a:gd name="connsiteY3946" fmla="*/ 298111 h 2380521"/>
              <a:gd name="connsiteX3947" fmla="*/ 1656498 w 8023328"/>
              <a:gd name="connsiteY3947" fmla="*/ 312900 h 2380521"/>
              <a:gd name="connsiteX3948" fmla="*/ 1642650 w 8023328"/>
              <a:gd name="connsiteY3948" fmla="*/ 298111 h 2380521"/>
              <a:gd name="connsiteX3949" fmla="*/ 1656498 w 8023328"/>
              <a:gd name="connsiteY3949" fmla="*/ 283322 h 2380521"/>
              <a:gd name="connsiteX3950" fmla="*/ 1582299 w 8023328"/>
              <a:gd name="connsiteY3950" fmla="*/ 283322 h 2380521"/>
              <a:gd name="connsiteX3951" fmla="*/ 1594704 w 8023328"/>
              <a:gd name="connsiteY3951" fmla="*/ 298111 h 2380521"/>
              <a:gd name="connsiteX3952" fmla="*/ 1582299 w 8023328"/>
              <a:gd name="connsiteY3952" fmla="*/ 312900 h 2380521"/>
              <a:gd name="connsiteX3953" fmla="*/ 1568441 w 8023328"/>
              <a:gd name="connsiteY3953" fmla="*/ 298111 h 2380521"/>
              <a:gd name="connsiteX3954" fmla="*/ 1582299 w 8023328"/>
              <a:gd name="connsiteY3954" fmla="*/ 283322 h 2380521"/>
              <a:gd name="connsiteX3955" fmla="*/ 1512198 w 8023328"/>
              <a:gd name="connsiteY3955" fmla="*/ 283322 h 2380521"/>
              <a:gd name="connsiteX3956" fmla="*/ 1523865 w 8023328"/>
              <a:gd name="connsiteY3956" fmla="*/ 298111 h 2380521"/>
              <a:gd name="connsiteX3957" fmla="*/ 1512198 w 8023328"/>
              <a:gd name="connsiteY3957" fmla="*/ 312900 h 2380521"/>
              <a:gd name="connsiteX3958" fmla="*/ 1497612 w 8023328"/>
              <a:gd name="connsiteY3958" fmla="*/ 298111 h 2380521"/>
              <a:gd name="connsiteX3959" fmla="*/ 1512198 w 8023328"/>
              <a:gd name="connsiteY3959" fmla="*/ 283322 h 2380521"/>
              <a:gd name="connsiteX3960" fmla="*/ 1439173 w 8023328"/>
              <a:gd name="connsiteY3960" fmla="*/ 283322 h 2380521"/>
              <a:gd name="connsiteX3961" fmla="*/ 1453026 w 8023328"/>
              <a:gd name="connsiteY3961" fmla="*/ 298111 h 2380521"/>
              <a:gd name="connsiteX3962" fmla="*/ 1439173 w 8023328"/>
              <a:gd name="connsiteY3962" fmla="*/ 312900 h 2380521"/>
              <a:gd name="connsiteX3963" fmla="*/ 1426777 w 8023328"/>
              <a:gd name="connsiteY3963" fmla="*/ 298111 h 2380521"/>
              <a:gd name="connsiteX3964" fmla="*/ 1439173 w 8023328"/>
              <a:gd name="connsiteY3964" fmla="*/ 283322 h 2380521"/>
              <a:gd name="connsiteX3965" fmla="*/ 1368347 w 8023328"/>
              <a:gd name="connsiteY3965" fmla="*/ 283322 h 2380521"/>
              <a:gd name="connsiteX3966" fmla="*/ 1382200 w 8023328"/>
              <a:gd name="connsiteY3966" fmla="*/ 298111 h 2380521"/>
              <a:gd name="connsiteX3967" fmla="*/ 1368347 w 8023328"/>
              <a:gd name="connsiteY3967" fmla="*/ 312900 h 2380521"/>
              <a:gd name="connsiteX3968" fmla="*/ 1355949 w 8023328"/>
              <a:gd name="connsiteY3968" fmla="*/ 298111 h 2380521"/>
              <a:gd name="connsiteX3969" fmla="*/ 1368347 w 8023328"/>
              <a:gd name="connsiteY3969" fmla="*/ 283322 h 2380521"/>
              <a:gd name="connsiteX3970" fmla="*/ 1297518 w 8023328"/>
              <a:gd name="connsiteY3970" fmla="*/ 283322 h 2380521"/>
              <a:gd name="connsiteX3971" fmla="*/ 1311374 w 8023328"/>
              <a:gd name="connsiteY3971" fmla="*/ 298111 h 2380521"/>
              <a:gd name="connsiteX3972" fmla="*/ 1297518 w 8023328"/>
              <a:gd name="connsiteY3972" fmla="*/ 312900 h 2380521"/>
              <a:gd name="connsiteX3973" fmla="*/ 1285121 w 8023328"/>
              <a:gd name="connsiteY3973" fmla="*/ 298111 h 2380521"/>
              <a:gd name="connsiteX3974" fmla="*/ 1297518 w 8023328"/>
              <a:gd name="connsiteY3974" fmla="*/ 283322 h 2380521"/>
              <a:gd name="connsiteX3975" fmla="*/ 1154890 w 8023328"/>
              <a:gd name="connsiteY3975" fmla="*/ 283322 h 2380521"/>
              <a:gd name="connsiteX3976" fmla="*/ 1169683 w 8023328"/>
              <a:gd name="connsiteY3976" fmla="*/ 295719 h 2380521"/>
              <a:gd name="connsiteX3977" fmla="*/ 1154890 w 8023328"/>
              <a:gd name="connsiteY3977" fmla="*/ 309576 h 2380521"/>
              <a:gd name="connsiteX3978" fmla="*/ 1140101 w 8023328"/>
              <a:gd name="connsiteY3978" fmla="*/ 295719 h 2380521"/>
              <a:gd name="connsiteX3979" fmla="*/ 1154890 w 8023328"/>
              <a:gd name="connsiteY3979" fmla="*/ 283322 h 2380521"/>
              <a:gd name="connsiteX3980" fmla="*/ 1084059 w 8023328"/>
              <a:gd name="connsiteY3980" fmla="*/ 283322 h 2380521"/>
              <a:gd name="connsiteX3981" fmla="*/ 1098847 w 8023328"/>
              <a:gd name="connsiteY3981" fmla="*/ 295719 h 2380521"/>
              <a:gd name="connsiteX3982" fmla="*/ 1084059 w 8023328"/>
              <a:gd name="connsiteY3982" fmla="*/ 309576 h 2380521"/>
              <a:gd name="connsiteX3983" fmla="*/ 1069272 w 8023328"/>
              <a:gd name="connsiteY3983" fmla="*/ 295719 h 2380521"/>
              <a:gd name="connsiteX3984" fmla="*/ 1084059 w 8023328"/>
              <a:gd name="connsiteY3984" fmla="*/ 283322 h 2380521"/>
              <a:gd name="connsiteX3985" fmla="*/ 1013024 w 8023328"/>
              <a:gd name="connsiteY3985" fmla="*/ 283322 h 2380521"/>
              <a:gd name="connsiteX3986" fmla="*/ 1024691 w 8023328"/>
              <a:gd name="connsiteY3986" fmla="*/ 295719 h 2380521"/>
              <a:gd name="connsiteX3987" fmla="*/ 1013024 w 8023328"/>
              <a:gd name="connsiteY3987" fmla="*/ 309576 h 2380521"/>
              <a:gd name="connsiteX3988" fmla="*/ 998442 w 8023328"/>
              <a:gd name="connsiteY3988" fmla="*/ 295719 h 2380521"/>
              <a:gd name="connsiteX3989" fmla="*/ 1013024 w 8023328"/>
              <a:gd name="connsiteY3989" fmla="*/ 283322 h 2380521"/>
              <a:gd name="connsiteX3990" fmla="*/ 941467 w 8023328"/>
              <a:gd name="connsiteY3990" fmla="*/ 283322 h 2380521"/>
              <a:gd name="connsiteX3991" fmla="*/ 953869 w 8023328"/>
              <a:gd name="connsiteY3991" fmla="*/ 295719 h 2380521"/>
              <a:gd name="connsiteX3992" fmla="*/ 941467 w 8023328"/>
              <a:gd name="connsiteY3992" fmla="*/ 309576 h 2380521"/>
              <a:gd name="connsiteX3993" fmla="*/ 927612 w 8023328"/>
              <a:gd name="connsiteY3993" fmla="*/ 295719 h 2380521"/>
              <a:gd name="connsiteX3994" fmla="*/ 941467 w 8023328"/>
              <a:gd name="connsiteY3994" fmla="*/ 283322 h 2380521"/>
              <a:gd name="connsiteX3995" fmla="*/ 3299102 w 8023328"/>
              <a:gd name="connsiteY3995" fmla="*/ 212492 h 2380521"/>
              <a:gd name="connsiteX3996" fmla="*/ 3311499 w 8023328"/>
              <a:gd name="connsiteY3996" fmla="*/ 226348 h 2380521"/>
              <a:gd name="connsiteX3997" fmla="*/ 3299102 w 8023328"/>
              <a:gd name="connsiteY3997" fmla="*/ 238746 h 2380521"/>
              <a:gd name="connsiteX3998" fmla="*/ 3285245 w 8023328"/>
              <a:gd name="connsiteY3998" fmla="*/ 226348 h 2380521"/>
              <a:gd name="connsiteX3999" fmla="*/ 3299102 w 8023328"/>
              <a:gd name="connsiteY3999" fmla="*/ 212492 h 2380521"/>
              <a:gd name="connsiteX4000" fmla="*/ 3226811 w 8023328"/>
              <a:gd name="connsiteY4000" fmla="*/ 212492 h 2380521"/>
              <a:gd name="connsiteX4001" fmla="*/ 3240667 w 8023328"/>
              <a:gd name="connsiteY4001" fmla="*/ 226348 h 2380521"/>
              <a:gd name="connsiteX4002" fmla="*/ 3226811 w 8023328"/>
              <a:gd name="connsiteY4002" fmla="*/ 238746 h 2380521"/>
              <a:gd name="connsiteX4003" fmla="*/ 3214412 w 8023328"/>
              <a:gd name="connsiteY4003" fmla="*/ 226348 h 2380521"/>
              <a:gd name="connsiteX4004" fmla="*/ 3226811 w 8023328"/>
              <a:gd name="connsiteY4004" fmla="*/ 212492 h 2380521"/>
              <a:gd name="connsiteX4005" fmla="*/ 3152608 w 8023328"/>
              <a:gd name="connsiteY4005" fmla="*/ 212492 h 2380521"/>
              <a:gd name="connsiteX4006" fmla="*/ 3166462 w 8023328"/>
              <a:gd name="connsiteY4006" fmla="*/ 226348 h 2380521"/>
              <a:gd name="connsiteX4007" fmla="*/ 3152608 w 8023328"/>
              <a:gd name="connsiteY4007" fmla="*/ 238746 h 2380521"/>
              <a:gd name="connsiteX4008" fmla="*/ 3140211 w 8023328"/>
              <a:gd name="connsiteY4008" fmla="*/ 226348 h 2380521"/>
              <a:gd name="connsiteX4009" fmla="*/ 3152608 w 8023328"/>
              <a:gd name="connsiteY4009" fmla="*/ 212492 h 2380521"/>
              <a:gd name="connsiteX4010" fmla="*/ 3081775 w 8023328"/>
              <a:gd name="connsiteY4010" fmla="*/ 212492 h 2380521"/>
              <a:gd name="connsiteX4011" fmla="*/ 3095628 w 8023328"/>
              <a:gd name="connsiteY4011" fmla="*/ 226348 h 2380521"/>
              <a:gd name="connsiteX4012" fmla="*/ 3081775 w 8023328"/>
              <a:gd name="connsiteY4012" fmla="*/ 238746 h 2380521"/>
              <a:gd name="connsiteX4013" fmla="*/ 3069375 w 8023328"/>
              <a:gd name="connsiteY4013" fmla="*/ 226348 h 2380521"/>
              <a:gd name="connsiteX4014" fmla="*/ 3081775 w 8023328"/>
              <a:gd name="connsiteY4014" fmla="*/ 212492 h 2380521"/>
              <a:gd name="connsiteX4015" fmla="*/ 3013720 w 8023328"/>
              <a:gd name="connsiteY4015" fmla="*/ 212492 h 2380521"/>
              <a:gd name="connsiteX4016" fmla="*/ 3028140 w 8023328"/>
              <a:gd name="connsiteY4016" fmla="*/ 226348 h 2380521"/>
              <a:gd name="connsiteX4017" fmla="*/ 3013720 w 8023328"/>
              <a:gd name="connsiteY4017" fmla="*/ 238746 h 2380521"/>
              <a:gd name="connsiteX4018" fmla="*/ 2998542 w 8023328"/>
              <a:gd name="connsiteY4018" fmla="*/ 226348 h 2380521"/>
              <a:gd name="connsiteX4019" fmla="*/ 3013720 w 8023328"/>
              <a:gd name="connsiteY4019" fmla="*/ 212492 h 2380521"/>
              <a:gd name="connsiteX4020" fmla="*/ 2942497 w 8023328"/>
              <a:gd name="connsiteY4020" fmla="*/ 212492 h 2380521"/>
              <a:gd name="connsiteX4021" fmla="*/ 2957293 w 8023328"/>
              <a:gd name="connsiteY4021" fmla="*/ 226348 h 2380521"/>
              <a:gd name="connsiteX4022" fmla="*/ 2942497 w 8023328"/>
              <a:gd name="connsiteY4022" fmla="*/ 238746 h 2380521"/>
              <a:gd name="connsiteX4023" fmla="*/ 2927716 w 8023328"/>
              <a:gd name="connsiteY4023" fmla="*/ 226348 h 2380521"/>
              <a:gd name="connsiteX4024" fmla="*/ 2942497 w 8023328"/>
              <a:gd name="connsiteY4024" fmla="*/ 212492 h 2380521"/>
              <a:gd name="connsiteX4025" fmla="*/ 2867363 w 8023328"/>
              <a:gd name="connsiteY4025" fmla="*/ 212492 h 2380521"/>
              <a:gd name="connsiteX4026" fmla="*/ 2879765 w 8023328"/>
              <a:gd name="connsiteY4026" fmla="*/ 226348 h 2380521"/>
              <a:gd name="connsiteX4027" fmla="*/ 2867363 w 8023328"/>
              <a:gd name="connsiteY4027" fmla="*/ 238746 h 2380521"/>
              <a:gd name="connsiteX4028" fmla="*/ 2853510 w 8023328"/>
              <a:gd name="connsiteY4028" fmla="*/ 226348 h 2380521"/>
              <a:gd name="connsiteX4029" fmla="*/ 2867363 w 8023328"/>
              <a:gd name="connsiteY4029" fmla="*/ 212492 h 2380521"/>
              <a:gd name="connsiteX4030" fmla="*/ 2796538 w 8023328"/>
              <a:gd name="connsiteY4030" fmla="*/ 212492 h 2380521"/>
              <a:gd name="connsiteX4031" fmla="*/ 2808934 w 8023328"/>
              <a:gd name="connsiteY4031" fmla="*/ 226348 h 2380521"/>
              <a:gd name="connsiteX4032" fmla="*/ 2796538 w 8023328"/>
              <a:gd name="connsiteY4032" fmla="*/ 238746 h 2380521"/>
              <a:gd name="connsiteX4033" fmla="*/ 2782680 w 8023328"/>
              <a:gd name="connsiteY4033" fmla="*/ 226348 h 2380521"/>
              <a:gd name="connsiteX4034" fmla="*/ 2796538 w 8023328"/>
              <a:gd name="connsiteY4034" fmla="*/ 212492 h 2380521"/>
              <a:gd name="connsiteX4035" fmla="*/ 2725698 w 8023328"/>
              <a:gd name="connsiteY4035" fmla="*/ 212492 h 2380521"/>
              <a:gd name="connsiteX4036" fmla="*/ 2738102 w 8023328"/>
              <a:gd name="connsiteY4036" fmla="*/ 226348 h 2380521"/>
              <a:gd name="connsiteX4037" fmla="*/ 2725698 w 8023328"/>
              <a:gd name="connsiteY4037" fmla="*/ 238746 h 2380521"/>
              <a:gd name="connsiteX4038" fmla="*/ 2711852 w 8023328"/>
              <a:gd name="connsiteY4038" fmla="*/ 226348 h 2380521"/>
              <a:gd name="connsiteX4039" fmla="*/ 2725698 w 8023328"/>
              <a:gd name="connsiteY4039" fmla="*/ 212492 h 2380521"/>
              <a:gd name="connsiteX4040" fmla="*/ 2653420 w 8023328"/>
              <a:gd name="connsiteY4040" fmla="*/ 212492 h 2380521"/>
              <a:gd name="connsiteX4041" fmla="*/ 2667273 w 8023328"/>
              <a:gd name="connsiteY4041" fmla="*/ 226348 h 2380521"/>
              <a:gd name="connsiteX4042" fmla="*/ 2653420 w 8023328"/>
              <a:gd name="connsiteY4042" fmla="*/ 238746 h 2380521"/>
              <a:gd name="connsiteX4043" fmla="*/ 2641021 w 8023328"/>
              <a:gd name="connsiteY4043" fmla="*/ 226348 h 2380521"/>
              <a:gd name="connsiteX4044" fmla="*/ 2653420 w 8023328"/>
              <a:gd name="connsiteY4044" fmla="*/ 212492 h 2380521"/>
              <a:gd name="connsiteX4045" fmla="*/ 2582586 w 8023328"/>
              <a:gd name="connsiteY4045" fmla="*/ 212492 h 2380521"/>
              <a:gd name="connsiteX4046" fmla="*/ 2596439 w 8023328"/>
              <a:gd name="connsiteY4046" fmla="*/ 226348 h 2380521"/>
              <a:gd name="connsiteX4047" fmla="*/ 2582586 w 8023328"/>
              <a:gd name="connsiteY4047" fmla="*/ 238746 h 2380521"/>
              <a:gd name="connsiteX4048" fmla="*/ 2570189 w 8023328"/>
              <a:gd name="connsiteY4048" fmla="*/ 226348 h 2380521"/>
              <a:gd name="connsiteX4049" fmla="*/ 2582586 w 8023328"/>
              <a:gd name="connsiteY4049" fmla="*/ 212492 h 2380521"/>
              <a:gd name="connsiteX4050" fmla="*/ 2511029 w 8023328"/>
              <a:gd name="connsiteY4050" fmla="*/ 212492 h 2380521"/>
              <a:gd name="connsiteX4051" fmla="*/ 2525616 w 8023328"/>
              <a:gd name="connsiteY4051" fmla="*/ 226348 h 2380521"/>
              <a:gd name="connsiteX4052" fmla="*/ 2511029 w 8023328"/>
              <a:gd name="connsiteY4052" fmla="*/ 238746 h 2380521"/>
              <a:gd name="connsiteX4053" fmla="*/ 2499364 w 8023328"/>
              <a:gd name="connsiteY4053" fmla="*/ 226348 h 2380521"/>
              <a:gd name="connsiteX4054" fmla="*/ 2511029 w 8023328"/>
              <a:gd name="connsiteY4054" fmla="*/ 212492 h 2380521"/>
              <a:gd name="connsiteX4055" fmla="*/ 2439946 w 8023328"/>
              <a:gd name="connsiteY4055" fmla="*/ 212492 h 2380521"/>
              <a:gd name="connsiteX4056" fmla="*/ 2454732 w 8023328"/>
              <a:gd name="connsiteY4056" fmla="*/ 226348 h 2380521"/>
              <a:gd name="connsiteX4057" fmla="*/ 2439946 w 8023328"/>
              <a:gd name="connsiteY4057" fmla="*/ 238746 h 2380521"/>
              <a:gd name="connsiteX4058" fmla="*/ 2425156 w 8023328"/>
              <a:gd name="connsiteY4058" fmla="*/ 226348 h 2380521"/>
              <a:gd name="connsiteX4059" fmla="*/ 2439946 w 8023328"/>
              <a:gd name="connsiteY4059" fmla="*/ 212492 h 2380521"/>
              <a:gd name="connsiteX4060" fmla="*/ 2369110 w 8023328"/>
              <a:gd name="connsiteY4060" fmla="*/ 212492 h 2380521"/>
              <a:gd name="connsiteX4061" fmla="*/ 2383900 w 8023328"/>
              <a:gd name="connsiteY4061" fmla="*/ 226348 h 2380521"/>
              <a:gd name="connsiteX4062" fmla="*/ 2369110 w 8023328"/>
              <a:gd name="connsiteY4062" fmla="*/ 238746 h 2380521"/>
              <a:gd name="connsiteX4063" fmla="*/ 2354323 w 8023328"/>
              <a:gd name="connsiteY4063" fmla="*/ 226348 h 2380521"/>
              <a:gd name="connsiteX4064" fmla="*/ 2369110 w 8023328"/>
              <a:gd name="connsiteY4064" fmla="*/ 212492 h 2380521"/>
              <a:gd name="connsiteX4065" fmla="*/ 2298283 w 8023328"/>
              <a:gd name="connsiteY4065" fmla="*/ 212492 h 2380521"/>
              <a:gd name="connsiteX4066" fmla="*/ 2313070 w 8023328"/>
              <a:gd name="connsiteY4066" fmla="*/ 227280 h 2380521"/>
              <a:gd name="connsiteX4067" fmla="*/ 2298283 w 8023328"/>
              <a:gd name="connsiteY4067" fmla="*/ 242069 h 2380521"/>
              <a:gd name="connsiteX4068" fmla="*/ 2283493 w 8023328"/>
              <a:gd name="connsiteY4068" fmla="*/ 227280 h 2380521"/>
              <a:gd name="connsiteX4069" fmla="*/ 2298283 w 8023328"/>
              <a:gd name="connsiteY4069" fmla="*/ 212492 h 2380521"/>
              <a:gd name="connsiteX4070" fmla="*/ 2226517 w 8023328"/>
              <a:gd name="connsiteY4070" fmla="*/ 212492 h 2380521"/>
              <a:gd name="connsiteX4071" fmla="*/ 2238916 w 8023328"/>
              <a:gd name="connsiteY4071" fmla="*/ 227280 h 2380521"/>
              <a:gd name="connsiteX4072" fmla="*/ 2226517 w 8023328"/>
              <a:gd name="connsiteY4072" fmla="*/ 242069 h 2380521"/>
              <a:gd name="connsiteX4073" fmla="*/ 2212659 w 8023328"/>
              <a:gd name="connsiteY4073" fmla="*/ 227280 h 2380521"/>
              <a:gd name="connsiteX4074" fmla="*/ 2226517 w 8023328"/>
              <a:gd name="connsiteY4074" fmla="*/ 212492 h 2380521"/>
              <a:gd name="connsiteX4075" fmla="*/ 2155683 w 8023328"/>
              <a:gd name="connsiteY4075" fmla="*/ 212492 h 2380521"/>
              <a:gd name="connsiteX4076" fmla="*/ 2168081 w 8023328"/>
              <a:gd name="connsiteY4076" fmla="*/ 227280 h 2380521"/>
              <a:gd name="connsiteX4077" fmla="*/ 2155683 w 8023328"/>
              <a:gd name="connsiteY4077" fmla="*/ 242069 h 2380521"/>
              <a:gd name="connsiteX4078" fmla="*/ 2141827 w 8023328"/>
              <a:gd name="connsiteY4078" fmla="*/ 227280 h 2380521"/>
              <a:gd name="connsiteX4079" fmla="*/ 2155683 w 8023328"/>
              <a:gd name="connsiteY4079" fmla="*/ 212492 h 2380521"/>
              <a:gd name="connsiteX4080" fmla="*/ 2084851 w 8023328"/>
              <a:gd name="connsiteY4080" fmla="*/ 212492 h 2380521"/>
              <a:gd name="connsiteX4081" fmla="*/ 2097249 w 8023328"/>
              <a:gd name="connsiteY4081" fmla="*/ 227280 h 2380521"/>
              <a:gd name="connsiteX4082" fmla="*/ 2084851 w 8023328"/>
              <a:gd name="connsiteY4082" fmla="*/ 242069 h 2380521"/>
              <a:gd name="connsiteX4083" fmla="*/ 2070995 w 8023328"/>
              <a:gd name="connsiteY4083" fmla="*/ 227280 h 2380521"/>
              <a:gd name="connsiteX4084" fmla="*/ 2084851 w 8023328"/>
              <a:gd name="connsiteY4084" fmla="*/ 212492 h 2380521"/>
              <a:gd name="connsiteX4085" fmla="*/ 2011835 w 8023328"/>
              <a:gd name="connsiteY4085" fmla="*/ 212492 h 2380521"/>
              <a:gd name="connsiteX4086" fmla="*/ 2026421 w 8023328"/>
              <a:gd name="connsiteY4086" fmla="*/ 227280 h 2380521"/>
              <a:gd name="connsiteX4087" fmla="*/ 2011835 w 8023328"/>
              <a:gd name="connsiteY4087" fmla="*/ 242069 h 2380521"/>
              <a:gd name="connsiteX4088" fmla="*/ 2000168 w 8023328"/>
              <a:gd name="connsiteY4088" fmla="*/ 227280 h 2380521"/>
              <a:gd name="connsiteX4089" fmla="*/ 2011835 w 8023328"/>
              <a:gd name="connsiteY4089" fmla="*/ 212492 h 2380521"/>
              <a:gd name="connsiteX4090" fmla="*/ 1938362 w 8023328"/>
              <a:gd name="connsiteY4090" fmla="*/ 212492 h 2380521"/>
              <a:gd name="connsiteX4091" fmla="*/ 1952222 w 8023328"/>
              <a:gd name="connsiteY4091" fmla="*/ 227280 h 2380521"/>
              <a:gd name="connsiteX4092" fmla="*/ 1938362 w 8023328"/>
              <a:gd name="connsiteY4092" fmla="*/ 242069 h 2380521"/>
              <a:gd name="connsiteX4093" fmla="*/ 1925971 w 8023328"/>
              <a:gd name="connsiteY4093" fmla="*/ 227280 h 2380521"/>
              <a:gd name="connsiteX4094" fmla="*/ 1938362 w 8023328"/>
              <a:gd name="connsiteY4094" fmla="*/ 212492 h 2380521"/>
              <a:gd name="connsiteX4095" fmla="*/ 1867530 w 8023328"/>
              <a:gd name="connsiteY4095" fmla="*/ 212492 h 2380521"/>
              <a:gd name="connsiteX4096" fmla="*/ 1881387 w 8023328"/>
              <a:gd name="connsiteY4096" fmla="*/ 227280 h 2380521"/>
              <a:gd name="connsiteX4097" fmla="*/ 1867530 w 8023328"/>
              <a:gd name="connsiteY4097" fmla="*/ 242069 h 2380521"/>
              <a:gd name="connsiteX4098" fmla="*/ 1855129 w 8023328"/>
              <a:gd name="connsiteY4098" fmla="*/ 227280 h 2380521"/>
              <a:gd name="connsiteX4099" fmla="*/ 1867530 w 8023328"/>
              <a:gd name="connsiteY4099" fmla="*/ 212492 h 2380521"/>
              <a:gd name="connsiteX4100" fmla="*/ 1799087 w 8023328"/>
              <a:gd name="connsiteY4100" fmla="*/ 212492 h 2380521"/>
              <a:gd name="connsiteX4101" fmla="*/ 1813879 w 8023328"/>
              <a:gd name="connsiteY4101" fmla="*/ 227280 h 2380521"/>
              <a:gd name="connsiteX4102" fmla="*/ 1799087 w 8023328"/>
              <a:gd name="connsiteY4102" fmla="*/ 242069 h 2380521"/>
              <a:gd name="connsiteX4103" fmla="*/ 1784303 w 8023328"/>
              <a:gd name="connsiteY4103" fmla="*/ 227280 h 2380521"/>
              <a:gd name="connsiteX4104" fmla="*/ 1799087 w 8023328"/>
              <a:gd name="connsiteY4104" fmla="*/ 212492 h 2380521"/>
              <a:gd name="connsiteX4105" fmla="*/ 1728262 w 8023328"/>
              <a:gd name="connsiteY4105" fmla="*/ 212492 h 2380521"/>
              <a:gd name="connsiteX4106" fmla="*/ 1743052 w 8023328"/>
              <a:gd name="connsiteY4106" fmla="*/ 227280 h 2380521"/>
              <a:gd name="connsiteX4107" fmla="*/ 1728262 w 8023328"/>
              <a:gd name="connsiteY4107" fmla="*/ 242069 h 2380521"/>
              <a:gd name="connsiteX4108" fmla="*/ 1713472 w 8023328"/>
              <a:gd name="connsiteY4108" fmla="*/ 227280 h 2380521"/>
              <a:gd name="connsiteX4109" fmla="*/ 1728262 w 8023328"/>
              <a:gd name="connsiteY4109" fmla="*/ 212492 h 2380521"/>
              <a:gd name="connsiteX4110" fmla="*/ 1656498 w 8023328"/>
              <a:gd name="connsiteY4110" fmla="*/ 212492 h 2380521"/>
              <a:gd name="connsiteX4111" fmla="*/ 1668900 w 8023328"/>
              <a:gd name="connsiteY4111" fmla="*/ 227280 h 2380521"/>
              <a:gd name="connsiteX4112" fmla="*/ 1656498 w 8023328"/>
              <a:gd name="connsiteY4112" fmla="*/ 242069 h 2380521"/>
              <a:gd name="connsiteX4113" fmla="*/ 1642655 w 8023328"/>
              <a:gd name="connsiteY4113" fmla="*/ 227280 h 2380521"/>
              <a:gd name="connsiteX4114" fmla="*/ 1656498 w 8023328"/>
              <a:gd name="connsiteY4114" fmla="*/ 212492 h 2380521"/>
              <a:gd name="connsiteX4115" fmla="*/ 1582299 w 8023328"/>
              <a:gd name="connsiteY4115" fmla="*/ 212492 h 2380521"/>
              <a:gd name="connsiteX4116" fmla="*/ 1594704 w 8023328"/>
              <a:gd name="connsiteY4116" fmla="*/ 227280 h 2380521"/>
              <a:gd name="connsiteX4117" fmla="*/ 1582299 w 8023328"/>
              <a:gd name="connsiteY4117" fmla="*/ 242069 h 2380521"/>
              <a:gd name="connsiteX4118" fmla="*/ 1568441 w 8023328"/>
              <a:gd name="connsiteY4118" fmla="*/ 227280 h 2380521"/>
              <a:gd name="connsiteX4119" fmla="*/ 1582299 w 8023328"/>
              <a:gd name="connsiteY4119" fmla="*/ 212492 h 2380521"/>
              <a:gd name="connsiteX4120" fmla="*/ 1512198 w 8023328"/>
              <a:gd name="connsiteY4120" fmla="*/ 212492 h 2380521"/>
              <a:gd name="connsiteX4121" fmla="*/ 1523867 w 8023328"/>
              <a:gd name="connsiteY4121" fmla="*/ 227280 h 2380521"/>
              <a:gd name="connsiteX4122" fmla="*/ 1512198 w 8023328"/>
              <a:gd name="connsiteY4122" fmla="*/ 242069 h 2380521"/>
              <a:gd name="connsiteX4123" fmla="*/ 1497612 w 8023328"/>
              <a:gd name="connsiteY4123" fmla="*/ 227280 h 2380521"/>
              <a:gd name="connsiteX4124" fmla="*/ 1512198 w 8023328"/>
              <a:gd name="connsiteY4124" fmla="*/ 212492 h 2380521"/>
              <a:gd name="connsiteX4125" fmla="*/ 1439173 w 8023328"/>
              <a:gd name="connsiteY4125" fmla="*/ 212492 h 2380521"/>
              <a:gd name="connsiteX4126" fmla="*/ 1453026 w 8023328"/>
              <a:gd name="connsiteY4126" fmla="*/ 227280 h 2380521"/>
              <a:gd name="connsiteX4127" fmla="*/ 1439173 w 8023328"/>
              <a:gd name="connsiteY4127" fmla="*/ 242069 h 2380521"/>
              <a:gd name="connsiteX4128" fmla="*/ 1426777 w 8023328"/>
              <a:gd name="connsiteY4128" fmla="*/ 227280 h 2380521"/>
              <a:gd name="connsiteX4129" fmla="*/ 1439173 w 8023328"/>
              <a:gd name="connsiteY4129" fmla="*/ 212492 h 2380521"/>
              <a:gd name="connsiteX4130" fmla="*/ 1368349 w 8023328"/>
              <a:gd name="connsiteY4130" fmla="*/ 212492 h 2380521"/>
              <a:gd name="connsiteX4131" fmla="*/ 1382203 w 8023328"/>
              <a:gd name="connsiteY4131" fmla="*/ 227280 h 2380521"/>
              <a:gd name="connsiteX4132" fmla="*/ 1368349 w 8023328"/>
              <a:gd name="connsiteY4132" fmla="*/ 242069 h 2380521"/>
              <a:gd name="connsiteX4133" fmla="*/ 1355950 w 8023328"/>
              <a:gd name="connsiteY4133" fmla="*/ 227280 h 2380521"/>
              <a:gd name="connsiteX4134" fmla="*/ 1368349 w 8023328"/>
              <a:gd name="connsiteY4134" fmla="*/ 212492 h 2380521"/>
              <a:gd name="connsiteX4135" fmla="*/ 1297520 w 8023328"/>
              <a:gd name="connsiteY4135" fmla="*/ 212492 h 2380521"/>
              <a:gd name="connsiteX4136" fmla="*/ 1311374 w 8023328"/>
              <a:gd name="connsiteY4136" fmla="*/ 227280 h 2380521"/>
              <a:gd name="connsiteX4137" fmla="*/ 1297520 w 8023328"/>
              <a:gd name="connsiteY4137" fmla="*/ 242069 h 2380521"/>
              <a:gd name="connsiteX4138" fmla="*/ 1285121 w 8023328"/>
              <a:gd name="connsiteY4138" fmla="*/ 227280 h 2380521"/>
              <a:gd name="connsiteX4139" fmla="*/ 1297520 w 8023328"/>
              <a:gd name="connsiteY4139" fmla="*/ 212492 h 2380521"/>
              <a:gd name="connsiteX4140" fmla="*/ 1225708 w 8023328"/>
              <a:gd name="connsiteY4140" fmla="*/ 212492 h 2380521"/>
              <a:gd name="connsiteX4141" fmla="*/ 1240496 w 8023328"/>
              <a:gd name="connsiteY4141" fmla="*/ 227280 h 2380521"/>
              <a:gd name="connsiteX4142" fmla="*/ 1225708 w 8023328"/>
              <a:gd name="connsiteY4142" fmla="*/ 242069 h 2380521"/>
              <a:gd name="connsiteX4143" fmla="*/ 1210934 w 8023328"/>
              <a:gd name="connsiteY4143" fmla="*/ 227280 h 2380521"/>
              <a:gd name="connsiteX4144" fmla="*/ 1225708 w 8023328"/>
              <a:gd name="connsiteY4144" fmla="*/ 212492 h 2380521"/>
              <a:gd name="connsiteX4145" fmla="*/ 1154891 w 8023328"/>
              <a:gd name="connsiteY4145" fmla="*/ 212492 h 2380521"/>
              <a:gd name="connsiteX4146" fmla="*/ 1169683 w 8023328"/>
              <a:gd name="connsiteY4146" fmla="*/ 227280 h 2380521"/>
              <a:gd name="connsiteX4147" fmla="*/ 1154891 w 8023328"/>
              <a:gd name="connsiteY4147" fmla="*/ 242069 h 2380521"/>
              <a:gd name="connsiteX4148" fmla="*/ 1140105 w 8023328"/>
              <a:gd name="connsiteY4148" fmla="*/ 227280 h 2380521"/>
              <a:gd name="connsiteX4149" fmla="*/ 1154891 w 8023328"/>
              <a:gd name="connsiteY4149" fmla="*/ 212492 h 2380521"/>
              <a:gd name="connsiteX4150" fmla="*/ 1084063 w 8023328"/>
              <a:gd name="connsiteY4150" fmla="*/ 212492 h 2380521"/>
              <a:gd name="connsiteX4151" fmla="*/ 1098847 w 8023328"/>
              <a:gd name="connsiteY4151" fmla="*/ 227280 h 2380521"/>
              <a:gd name="connsiteX4152" fmla="*/ 1084063 w 8023328"/>
              <a:gd name="connsiteY4152" fmla="*/ 242069 h 2380521"/>
              <a:gd name="connsiteX4153" fmla="*/ 1069276 w 8023328"/>
              <a:gd name="connsiteY4153" fmla="*/ 227280 h 2380521"/>
              <a:gd name="connsiteX4154" fmla="*/ 1084063 w 8023328"/>
              <a:gd name="connsiteY4154" fmla="*/ 212492 h 2380521"/>
              <a:gd name="connsiteX4155" fmla="*/ 3013723 w 8023328"/>
              <a:gd name="connsiteY4155" fmla="*/ 141661 h 2380521"/>
              <a:gd name="connsiteX4156" fmla="*/ 3028140 w 8023328"/>
              <a:gd name="connsiteY4156" fmla="*/ 155517 h 2380521"/>
              <a:gd name="connsiteX4157" fmla="*/ 3013723 w 8023328"/>
              <a:gd name="connsiteY4157" fmla="*/ 167915 h 2380521"/>
              <a:gd name="connsiteX4158" fmla="*/ 2998545 w 8023328"/>
              <a:gd name="connsiteY4158" fmla="*/ 155517 h 2380521"/>
              <a:gd name="connsiteX4159" fmla="*/ 3013723 w 8023328"/>
              <a:gd name="connsiteY4159" fmla="*/ 141661 h 2380521"/>
              <a:gd name="connsiteX4160" fmla="*/ 2942497 w 8023328"/>
              <a:gd name="connsiteY4160" fmla="*/ 141661 h 2380521"/>
              <a:gd name="connsiteX4161" fmla="*/ 2957293 w 8023328"/>
              <a:gd name="connsiteY4161" fmla="*/ 155517 h 2380521"/>
              <a:gd name="connsiteX4162" fmla="*/ 2942497 w 8023328"/>
              <a:gd name="connsiteY4162" fmla="*/ 167915 h 2380521"/>
              <a:gd name="connsiteX4163" fmla="*/ 2927716 w 8023328"/>
              <a:gd name="connsiteY4163" fmla="*/ 155517 h 2380521"/>
              <a:gd name="connsiteX4164" fmla="*/ 2942497 w 8023328"/>
              <a:gd name="connsiteY4164" fmla="*/ 141661 h 2380521"/>
              <a:gd name="connsiteX4165" fmla="*/ 2867363 w 8023328"/>
              <a:gd name="connsiteY4165" fmla="*/ 141661 h 2380521"/>
              <a:gd name="connsiteX4166" fmla="*/ 2879765 w 8023328"/>
              <a:gd name="connsiteY4166" fmla="*/ 155517 h 2380521"/>
              <a:gd name="connsiteX4167" fmla="*/ 2867363 w 8023328"/>
              <a:gd name="connsiteY4167" fmla="*/ 167915 h 2380521"/>
              <a:gd name="connsiteX4168" fmla="*/ 2853510 w 8023328"/>
              <a:gd name="connsiteY4168" fmla="*/ 155517 h 2380521"/>
              <a:gd name="connsiteX4169" fmla="*/ 2867363 w 8023328"/>
              <a:gd name="connsiteY4169" fmla="*/ 141661 h 2380521"/>
              <a:gd name="connsiteX4170" fmla="*/ 2796538 w 8023328"/>
              <a:gd name="connsiteY4170" fmla="*/ 141661 h 2380521"/>
              <a:gd name="connsiteX4171" fmla="*/ 2808940 w 8023328"/>
              <a:gd name="connsiteY4171" fmla="*/ 155517 h 2380521"/>
              <a:gd name="connsiteX4172" fmla="*/ 2796538 w 8023328"/>
              <a:gd name="connsiteY4172" fmla="*/ 167915 h 2380521"/>
              <a:gd name="connsiteX4173" fmla="*/ 2782683 w 8023328"/>
              <a:gd name="connsiteY4173" fmla="*/ 155517 h 2380521"/>
              <a:gd name="connsiteX4174" fmla="*/ 2796538 w 8023328"/>
              <a:gd name="connsiteY4174" fmla="*/ 141661 h 2380521"/>
              <a:gd name="connsiteX4175" fmla="*/ 2725703 w 8023328"/>
              <a:gd name="connsiteY4175" fmla="*/ 141661 h 2380521"/>
              <a:gd name="connsiteX4176" fmla="*/ 2738105 w 8023328"/>
              <a:gd name="connsiteY4176" fmla="*/ 155517 h 2380521"/>
              <a:gd name="connsiteX4177" fmla="*/ 2725703 w 8023328"/>
              <a:gd name="connsiteY4177" fmla="*/ 167915 h 2380521"/>
              <a:gd name="connsiteX4178" fmla="*/ 2711852 w 8023328"/>
              <a:gd name="connsiteY4178" fmla="*/ 155517 h 2380521"/>
              <a:gd name="connsiteX4179" fmla="*/ 2725703 w 8023328"/>
              <a:gd name="connsiteY4179" fmla="*/ 141661 h 2380521"/>
              <a:gd name="connsiteX4180" fmla="*/ 2653420 w 8023328"/>
              <a:gd name="connsiteY4180" fmla="*/ 141661 h 2380521"/>
              <a:gd name="connsiteX4181" fmla="*/ 2667273 w 8023328"/>
              <a:gd name="connsiteY4181" fmla="*/ 155517 h 2380521"/>
              <a:gd name="connsiteX4182" fmla="*/ 2653420 w 8023328"/>
              <a:gd name="connsiteY4182" fmla="*/ 167915 h 2380521"/>
              <a:gd name="connsiteX4183" fmla="*/ 2641021 w 8023328"/>
              <a:gd name="connsiteY4183" fmla="*/ 155517 h 2380521"/>
              <a:gd name="connsiteX4184" fmla="*/ 2653420 w 8023328"/>
              <a:gd name="connsiteY4184" fmla="*/ 141661 h 2380521"/>
              <a:gd name="connsiteX4185" fmla="*/ 2582586 w 8023328"/>
              <a:gd name="connsiteY4185" fmla="*/ 141661 h 2380521"/>
              <a:gd name="connsiteX4186" fmla="*/ 2596442 w 8023328"/>
              <a:gd name="connsiteY4186" fmla="*/ 155517 h 2380521"/>
              <a:gd name="connsiteX4187" fmla="*/ 2582586 w 8023328"/>
              <a:gd name="connsiteY4187" fmla="*/ 167915 h 2380521"/>
              <a:gd name="connsiteX4188" fmla="*/ 2570189 w 8023328"/>
              <a:gd name="connsiteY4188" fmla="*/ 155517 h 2380521"/>
              <a:gd name="connsiteX4189" fmla="*/ 2582586 w 8023328"/>
              <a:gd name="connsiteY4189" fmla="*/ 141661 h 2380521"/>
              <a:gd name="connsiteX4190" fmla="*/ 2511034 w 8023328"/>
              <a:gd name="connsiteY4190" fmla="*/ 141661 h 2380521"/>
              <a:gd name="connsiteX4191" fmla="*/ 2525616 w 8023328"/>
              <a:gd name="connsiteY4191" fmla="*/ 155517 h 2380521"/>
              <a:gd name="connsiteX4192" fmla="*/ 2511034 w 8023328"/>
              <a:gd name="connsiteY4192" fmla="*/ 167915 h 2380521"/>
              <a:gd name="connsiteX4193" fmla="*/ 2499364 w 8023328"/>
              <a:gd name="connsiteY4193" fmla="*/ 155517 h 2380521"/>
              <a:gd name="connsiteX4194" fmla="*/ 2511034 w 8023328"/>
              <a:gd name="connsiteY4194" fmla="*/ 141661 h 2380521"/>
              <a:gd name="connsiteX4195" fmla="*/ 2439946 w 8023328"/>
              <a:gd name="connsiteY4195" fmla="*/ 141661 h 2380521"/>
              <a:gd name="connsiteX4196" fmla="*/ 2454734 w 8023328"/>
              <a:gd name="connsiteY4196" fmla="*/ 155517 h 2380521"/>
              <a:gd name="connsiteX4197" fmla="*/ 2439946 w 8023328"/>
              <a:gd name="connsiteY4197" fmla="*/ 167915 h 2380521"/>
              <a:gd name="connsiteX4198" fmla="*/ 2425159 w 8023328"/>
              <a:gd name="connsiteY4198" fmla="*/ 155517 h 2380521"/>
              <a:gd name="connsiteX4199" fmla="*/ 2439946 w 8023328"/>
              <a:gd name="connsiteY4199" fmla="*/ 141661 h 2380521"/>
              <a:gd name="connsiteX4200" fmla="*/ 2369114 w 8023328"/>
              <a:gd name="connsiteY4200" fmla="*/ 141661 h 2380521"/>
              <a:gd name="connsiteX4201" fmla="*/ 2383900 w 8023328"/>
              <a:gd name="connsiteY4201" fmla="*/ 155517 h 2380521"/>
              <a:gd name="connsiteX4202" fmla="*/ 2369114 w 8023328"/>
              <a:gd name="connsiteY4202" fmla="*/ 167915 h 2380521"/>
              <a:gd name="connsiteX4203" fmla="*/ 2354323 w 8023328"/>
              <a:gd name="connsiteY4203" fmla="*/ 155517 h 2380521"/>
              <a:gd name="connsiteX4204" fmla="*/ 2369114 w 8023328"/>
              <a:gd name="connsiteY4204" fmla="*/ 141661 h 2380521"/>
              <a:gd name="connsiteX4205" fmla="*/ 2298283 w 8023328"/>
              <a:gd name="connsiteY4205" fmla="*/ 141661 h 2380521"/>
              <a:gd name="connsiteX4206" fmla="*/ 2313070 w 8023328"/>
              <a:gd name="connsiteY4206" fmla="*/ 155517 h 2380521"/>
              <a:gd name="connsiteX4207" fmla="*/ 2298283 w 8023328"/>
              <a:gd name="connsiteY4207" fmla="*/ 167915 h 2380521"/>
              <a:gd name="connsiteX4208" fmla="*/ 2283493 w 8023328"/>
              <a:gd name="connsiteY4208" fmla="*/ 155517 h 2380521"/>
              <a:gd name="connsiteX4209" fmla="*/ 2298283 w 8023328"/>
              <a:gd name="connsiteY4209" fmla="*/ 141661 h 2380521"/>
              <a:gd name="connsiteX4210" fmla="*/ 2226517 w 8023328"/>
              <a:gd name="connsiteY4210" fmla="*/ 141661 h 2380521"/>
              <a:gd name="connsiteX4211" fmla="*/ 2238916 w 8023328"/>
              <a:gd name="connsiteY4211" fmla="*/ 155517 h 2380521"/>
              <a:gd name="connsiteX4212" fmla="*/ 2226517 w 8023328"/>
              <a:gd name="connsiteY4212" fmla="*/ 167915 h 2380521"/>
              <a:gd name="connsiteX4213" fmla="*/ 2212659 w 8023328"/>
              <a:gd name="connsiteY4213" fmla="*/ 155517 h 2380521"/>
              <a:gd name="connsiteX4214" fmla="*/ 2226517 w 8023328"/>
              <a:gd name="connsiteY4214" fmla="*/ 141661 h 2380521"/>
              <a:gd name="connsiteX4215" fmla="*/ 2155683 w 8023328"/>
              <a:gd name="connsiteY4215" fmla="*/ 141661 h 2380521"/>
              <a:gd name="connsiteX4216" fmla="*/ 2168084 w 8023328"/>
              <a:gd name="connsiteY4216" fmla="*/ 155517 h 2380521"/>
              <a:gd name="connsiteX4217" fmla="*/ 2155683 w 8023328"/>
              <a:gd name="connsiteY4217" fmla="*/ 167915 h 2380521"/>
              <a:gd name="connsiteX4218" fmla="*/ 2141827 w 8023328"/>
              <a:gd name="connsiteY4218" fmla="*/ 155517 h 2380521"/>
              <a:gd name="connsiteX4219" fmla="*/ 2155683 w 8023328"/>
              <a:gd name="connsiteY4219" fmla="*/ 141661 h 2380521"/>
              <a:gd name="connsiteX4220" fmla="*/ 2084851 w 8023328"/>
              <a:gd name="connsiteY4220" fmla="*/ 141661 h 2380521"/>
              <a:gd name="connsiteX4221" fmla="*/ 2097249 w 8023328"/>
              <a:gd name="connsiteY4221" fmla="*/ 155517 h 2380521"/>
              <a:gd name="connsiteX4222" fmla="*/ 2084851 w 8023328"/>
              <a:gd name="connsiteY4222" fmla="*/ 167915 h 2380521"/>
              <a:gd name="connsiteX4223" fmla="*/ 2070995 w 8023328"/>
              <a:gd name="connsiteY4223" fmla="*/ 155517 h 2380521"/>
              <a:gd name="connsiteX4224" fmla="*/ 2084851 w 8023328"/>
              <a:gd name="connsiteY4224" fmla="*/ 141661 h 2380521"/>
              <a:gd name="connsiteX4225" fmla="*/ 2011835 w 8023328"/>
              <a:gd name="connsiteY4225" fmla="*/ 141661 h 2380521"/>
              <a:gd name="connsiteX4226" fmla="*/ 2026421 w 8023328"/>
              <a:gd name="connsiteY4226" fmla="*/ 155517 h 2380521"/>
              <a:gd name="connsiteX4227" fmla="*/ 2011835 w 8023328"/>
              <a:gd name="connsiteY4227" fmla="*/ 167915 h 2380521"/>
              <a:gd name="connsiteX4228" fmla="*/ 2000168 w 8023328"/>
              <a:gd name="connsiteY4228" fmla="*/ 155517 h 2380521"/>
              <a:gd name="connsiteX4229" fmla="*/ 2011835 w 8023328"/>
              <a:gd name="connsiteY4229" fmla="*/ 141661 h 2380521"/>
              <a:gd name="connsiteX4230" fmla="*/ 1938365 w 8023328"/>
              <a:gd name="connsiteY4230" fmla="*/ 141661 h 2380521"/>
              <a:gd name="connsiteX4231" fmla="*/ 1952222 w 8023328"/>
              <a:gd name="connsiteY4231" fmla="*/ 155517 h 2380521"/>
              <a:gd name="connsiteX4232" fmla="*/ 1938365 w 8023328"/>
              <a:gd name="connsiteY4232" fmla="*/ 167915 h 2380521"/>
              <a:gd name="connsiteX4233" fmla="*/ 1925971 w 8023328"/>
              <a:gd name="connsiteY4233" fmla="*/ 155517 h 2380521"/>
              <a:gd name="connsiteX4234" fmla="*/ 1938365 w 8023328"/>
              <a:gd name="connsiteY4234" fmla="*/ 141661 h 2380521"/>
              <a:gd name="connsiteX4235" fmla="*/ 1869922 w 8023328"/>
              <a:gd name="connsiteY4235" fmla="*/ 141661 h 2380521"/>
              <a:gd name="connsiteX4236" fmla="*/ 1884712 w 8023328"/>
              <a:gd name="connsiteY4236" fmla="*/ 155517 h 2380521"/>
              <a:gd name="connsiteX4237" fmla="*/ 1869922 w 8023328"/>
              <a:gd name="connsiteY4237" fmla="*/ 167915 h 2380521"/>
              <a:gd name="connsiteX4238" fmla="*/ 1855131 w 8023328"/>
              <a:gd name="connsiteY4238" fmla="*/ 155517 h 2380521"/>
              <a:gd name="connsiteX4239" fmla="*/ 1869922 w 8023328"/>
              <a:gd name="connsiteY4239" fmla="*/ 141661 h 2380521"/>
              <a:gd name="connsiteX4240" fmla="*/ 1799087 w 8023328"/>
              <a:gd name="connsiteY4240" fmla="*/ 141661 h 2380521"/>
              <a:gd name="connsiteX4241" fmla="*/ 1813879 w 8023328"/>
              <a:gd name="connsiteY4241" fmla="*/ 155517 h 2380521"/>
              <a:gd name="connsiteX4242" fmla="*/ 1799087 w 8023328"/>
              <a:gd name="connsiteY4242" fmla="*/ 167915 h 2380521"/>
              <a:gd name="connsiteX4243" fmla="*/ 1784303 w 8023328"/>
              <a:gd name="connsiteY4243" fmla="*/ 155517 h 2380521"/>
              <a:gd name="connsiteX4244" fmla="*/ 1799087 w 8023328"/>
              <a:gd name="connsiteY4244" fmla="*/ 141661 h 2380521"/>
              <a:gd name="connsiteX4245" fmla="*/ 1728262 w 8023328"/>
              <a:gd name="connsiteY4245" fmla="*/ 141661 h 2380521"/>
              <a:gd name="connsiteX4246" fmla="*/ 1743052 w 8023328"/>
              <a:gd name="connsiteY4246" fmla="*/ 155517 h 2380521"/>
              <a:gd name="connsiteX4247" fmla="*/ 1728262 w 8023328"/>
              <a:gd name="connsiteY4247" fmla="*/ 167915 h 2380521"/>
              <a:gd name="connsiteX4248" fmla="*/ 1713474 w 8023328"/>
              <a:gd name="connsiteY4248" fmla="*/ 155517 h 2380521"/>
              <a:gd name="connsiteX4249" fmla="*/ 1728262 w 8023328"/>
              <a:gd name="connsiteY4249" fmla="*/ 141661 h 2380521"/>
              <a:gd name="connsiteX4250" fmla="*/ 1656501 w 8023328"/>
              <a:gd name="connsiteY4250" fmla="*/ 141661 h 2380521"/>
              <a:gd name="connsiteX4251" fmla="*/ 1668900 w 8023328"/>
              <a:gd name="connsiteY4251" fmla="*/ 156450 h 2380521"/>
              <a:gd name="connsiteX4252" fmla="*/ 1656501 w 8023328"/>
              <a:gd name="connsiteY4252" fmla="*/ 171239 h 2380521"/>
              <a:gd name="connsiteX4253" fmla="*/ 1642655 w 8023328"/>
              <a:gd name="connsiteY4253" fmla="*/ 156450 h 2380521"/>
              <a:gd name="connsiteX4254" fmla="*/ 1656501 w 8023328"/>
              <a:gd name="connsiteY4254" fmla="*/ 141661 h 2380521"/>
              <a:gd name="connsiteX4255" fmla="*/ 1582299 w 8023328"/>
              <a:gd name="connsiteY4255" fmla="*/ 141661 h 2380521"/>
              <a:gd name="connsiteX4256" fmla="*/ 1594704 w 8023328"/>
              <a:gd name="connsiteY4256" fmla="*/ 156450 h 2380521"/>
              <a:gd name="connsiteX4257" fmla="*/ 1582299 w 8023328"/>
              <a:gd name="connsiteY4257" fmla="*/ 171239 h 2380521"/>
              <a:gd name="connsiteX4258" fmla="*/ 1568444 w 8023328"/>
              <a:gd name="connsiteY4258" fmla="*/ 156450 h 2380521"/>
              <a:gd name="connsiteX4259" fmla="*/ 1582299 w 8023328"/>
              <a:gd name="connsiteY4259" fmla="*/ 141661 h 2380521"/>
              <a:gd name="connsiteX4260" fmla="*/ 1512199 w 8023328"/>
              <a:gd name="connsiteY4260" fmla="*/ 141661 h 2380521"/>
              <a:gd name="connsiteX4261" fmla="*/ 1523867 w 8023328"/>
              <a:gd name="connsiteY4261" fmla="*/ 156450 h 2380521"/>
              <a:gd name="connsiteX4262" fmla="*/ 1512199 w 8023328"/>
              <a:gd name="connsiteY4262" fmla="*/ 171239 h 2380521"/>
              <a:gd name="connsiteX4263" fmla="*/ 1497612 w 8023328"/>
              <a:gd name="connsiteY4263" fmla="*/ 156450 h 2380521"/>
              <a:gd name="connsiteX4264" fmla="*/ 1512199 w 8023328"/>
              <a:gd name="connsiteY4264" fmla="*/ 141661 h 2380521"/>
              <a:gd name="connsiteX4265" fmla="*/ 1439173 w 8023328"/>
              <a:gd name="connsiteY4265" fmla="*/ 141661 h 2380521"/>
              <a:gd name="connsiteX4266" fmla="*/ 1453026 w 8023328"/>
              <a:gd name="connsiteY4266" fmla="*/ 156450 h 2380521"/>
              <a:gd name="connsiteX4267" fmla="*/ 1439173 w 8023328"/>
              <a:gd name="connsiteY4267" fmla="*/ 171239 h 2380521"/>
              <a:gd name="connsiteX4268" fmla="*/ 1426777 w 8023328"/>
              <a:gd name="connsiteY4268" fmla="*/ 156450 h 2380521"/>
              <a:gd name="connsiteX4269" fmla="*/ 1439173 w 8023328"/>
              <a:gd name="connsiteY4269" fmla="*/ 141661 h 2380521"/>
              <a:gd name="connsiteX4270" fmla="*/ 1368349 w 8023328"/>
              <a:gd name="connsiteY4270" fmla="*/ 141661 h 2380521"/>
              <a:gd name="connsiteX4271" fmla="*/ 1382203 w 8023328"/>
              <a:gd name="connsiteY4271" fmla="*/ 156450 h 2380521"/>
              <a:gd name="connsiteX4272" fmla="*/ 1368349 w 8023328"/>
              <a:gd name="connsiteY4272" fmla="*/ 171239 h 2380521"/>
              <a:gd name="connsiteX4273" fmla="*/ 1355953 w 8023328"/>
              <a:gd name="connsiteY4273" fmla="*/ 156450 h 2380521"/>
              <a:gd name="connsiteX4274" fmla="*/ 1368349 w 8023328"/>
              <a:gd name="connsiteY4274" fmla="*/ 141661 h 2380521"/>
              <a:gd name="connsiteX4275" fmla="*/ 1297520 w 8023328"/>
              <a:gd name="connsiteY4275" fmla="*/ 141661 h 2380521"/>
              <a:gd name="connsiteX4276" fmla="*/ 1311374 w 8023328"/>
              <a:gd name="connsiteY4276" fmla="*/ 156450 h 2380521"/>
              <a:gd name="connsiteX4277" fmla="*/ 1297520 w 8023328"/>
              <a:gd name="connsiteY4277" fmla="*/ 171239 h 2380521"/>
              <a:gd name="connsiteX4278" fmla="*/ 1285121 w 8023328"/>
              <a:gd name="connsiteY4278" fmla="*/ 156450 h 2380521"/>
              <a:gd name="connsiteX4279" fmla="*/ 1297520 w 8023328"/>
              <a:gd name="connsiteY4279" fmla="*/ 141661 h 2380521"/>
              <a:gd name="connsiteX4280" fmla="*/ 2796538 w 8023328"/>
              <a:gd name="connsiteY4280" fmla="*/ 70831 h 2380521"/>
              <a:gd name="connsiteX4281" fmla="*/ 2808940 w 8023328"/>
              <a:gd name="connsiteY4281" fmla="*/ 84687 h 2380521"/>
              <a:gd name="connsiteX4282" fmla="*/ 2796538 w 8023328"/>
              <a:gd name="connsiteY4282" fmla="*/ 97085 h 2380521"/>
              <a:gd name="connsiteX4283" fmla="*/ 2782683 w 8023328"/>
              <a:gd name="connsiteY4283" fmla="*/ 84687 h 2380521"/>
              <a:gd name="connsiteX4284" fmla="*/ 2796538 w 8023328"/>
              <a:gd name="connsiteY4284" fmla="*/ 70831 h 2380521"/>
              <a:gd name="connsiteX4285" fmla="*/ 2725703 w 8023328"/>
              <a:gd name="connsiteY4285" fmla="*/ 70831 h 2380521"/>
              <a:gd name="connsiteX4286" fmla="*/ 2738105 w 8023328"/>
              <a:gd name="connsiteY4286" fmla="*/ 84687 h 2380521"/>
              <a:gd name="connsiteX4287" fmla="*/ 2725703 w 8023328"/>
              <a:gd name="connsiteY4287" fmla="*/ 97085 h 2380521"/>
              <a:gd name="connsiteX4288" fmla="*/ 2711852 w 8023328"/>
              <a:gd name="connsiteY4288" fmla="*/ 84687 h 2380521"/>
              <a:gd name="connsiteX4289" fmla="*/ 2725703 w 8023328"/>
              <a:gd name="connsiteY4289" fmla="*/ 70831 h 2380521"/>
              <a:gd name="connsiteX4290" fmla="*/ 2653420 w 8023328"/>
              <a:gd name="connsiteY4290" fmla="*/ 70831 h 2380521"/>
              <a:gd name="connsiteX4291" fmla="*/ 2667273 w 8023328"/>
              <a:gd name="connsiteY4291" fmla="*/ 84687 h 2380521"/>
              <a:gd name="connsiteX4292" fmla="*/ 2653420 w 8023328"/>
              <a:gd name="connsiteY4292" fmla="*/ 97085 h 2380521"/>
              <a:gd name="connsiteX4293" fmla="*/ 2641021 w 8023328"/>
              <a:gd name="connsiteY4293" fmla="*/ 84687 h 2380521"/>
              <a:gd name="connsiteX4294" fmla="*/ 2653420 w 8023328"/>
              <a:gd name="connsiteY4294" fmla="*/ 70831 h 2380521"/>
              <a:gd name="connsiteX4295" fmla="*/ 2582586 w 8023328"/>
              <a:gd name="connsiteY4295" fmla="*/ 70831 h 2380521"/>
              <a:gd name="connsiteX4296" fmla="*/ 2596442 w 8023328"/>
              <a:gd name="connsiteY4296" fmla="*/ 84687 h 2380521"/>
              <a:gd name="connsiteX4297" fmla="*/ 2582586 w 8023328"/>
              <a:gd name="connsiteY4297" fmla="*/ 97085 h 2380521"/>
              <a:gd name="connsiteX4298" fmla="*/ 2570189 w 8023328"/>
              <a:gd name="connsiteY4298" fmla="*/ 84687 h 2380521"/>
              <a:gd name="connsiteX4299" fmla="*/ 2582586 w 8023328"/>
              <a:gd name="connsiteY4299" fmla="*/ 70831 h 2380521"/>
              <a:gd name="connsiteX4300" fmla="*/ 2511034 w 8023328"/>
              <a:gd name="connsiteY4300" fmla="*/ 70831 h 2380521"/>
              <a:gd name="connsiteX4301" fmla="*/ 2525616 w 8023328"/>
              <a:gd name="connsiteY4301" fmla="*/ 84687 h 2380521"/>
              <a:gd name="connsiteX4302" fmla="*/ 2511034 w 8023328"/>
              <a:gd name="connsiteY4302" fmla="*/ 97085 h 2380521"/>
              <a:gd name="connsiteX4303" fmla="*/ 2499364 w 8023328"/>
              <a:gd name="connsiteY4303" fmla="*/ 84687 h 2380521"/>
              <a:gd name="connsiteX4304" fmla="*/ 2511034 w 8023328"/>
              <a:gd name="connsiteY4304" fmla="*/ 70831 h 2380521"/>
              <a:gd name="connsiteX4305" fmla="*/ 2439946 w 8023328"/>
              <a:gd name="connsiteY4305" fmla="*/ 70831 h 2380521"/>
              <a:gd name="connsiteX4306" fmla="*/ 2454737 w 8023328"/>
              <a:gd name="connsiteY4306" fmla="*/ 84687 h 2380521"/>
              <a:gd name="connsiteX4307" fmla="*/ 2439946 w 8023328"/>
              <a:gd name="connsiteY4307" fmla="*/ 97085 h 2380521"/>
              <a:gd name="connsiteX4308" fmla="*/ 2425159 w 8023328"/>
              <a:gd name="connsiteY4308" fmla="*/ 84687 h 2380521"/>
              <a:gd name="connsiteX4309" fmla="*/ 2439946 w 8023328"/>
              <a:gd name="connsiteY4309" fmla="*/ 70831 h 2380521"/>
              <a:gd name="connsiteX4310" fmla="*/ 2369114 w 8023328"/>
              <a:gd name="connsiteY4310" fmla="*/ 70831 h 2380521"/>
              <a:gd name="connsiteX4311" fmla="*/ 2383900 w 8023328"/>
              <a:gd name="connsiteY4311" fmla="*/ 84687 h 2380521"/>
              <a:gd name="connsiteX4312" fmla="*/ 2369114 w 8023328"/>
              <a:gd name="connsiteY4312" fmla="*/ 97085 h 2380521"/>
              <a:gd name="connsiteX4313" fmla="*/ 2354323 w 8023328"/>
              <a:gd name="connsiteY4313" fmla="*/ 84687 h 2380521"/>
              <a:gd name="connsiteX4314" fmla="*/ 2369114 w 8023328"/>
              <a:gd name="connsiteY4314" fmla="*/ 70831 h 2380521"/>
              <a:gd name="connsiteX4315" fmla="*/ 2298283 w 8023328"/>
              <a:gd name="connsiteY4315" fmla="*/ 70831 h 2380521"/>
              <a:gd name="connsiteX4316" fmla="*/ 2313070 w 8023328"/>
              <a:gd name="connsiteY4316" fmla="*/ 84687 h 2380521"/>
              <a:gd name="connsiteX4317" fmla="*/ 2298283 w 8023328"/>
              <a:gd name="connsiteY4317" fmla="*/ 97085 h 2380521"/>
              <a:gd name="connsiteX4318" fmla="*/ 2283493 w 8023328"/>
              <a:gd name="connsiteY4318" fmla="*/ 84687 h 2380521"/>
              <a:gd name="connsiteX4319" fmla="*/ 2298283 w 8023328"/>
              <a:gd name="connsiteY4319" fmla="*/ 70831 h 2380521"/>
              <a:gd name="connsiteX4320" fmla="*/ 2226517 w 8023328"/>
              <a:gd name="connsiteY4320" fmla="*/ 70831 h 2380521"/>
              <a:gd name="connsiteX4321" fmla="*/ 2238916 w 8023328"/>
              <a:gd name="connsiteY4321" fmla="*/ 84687 h 2380521"/>
              <a:gd name="connsiteX4322" fmla="*/ 2226517 w 8023328"/>
              <a:gd name="connsiteY4322" fmla="*/ 97085 h 2380521"/>
              <a:gd name="connsiteX4323" fmla="*/ 2212659 w 8023328"/>
              <a:gd name="connsiteY4323" fmla="*/ 84687 h 2380521"/>
              <a:gd name="connsiteX4324" fmla="*/ 2226517 w 8023328"/>
              <a:gd name="connsiteY4324" fmla="*/ 70831 h 2380521"/>
              <a:gd name="connsiteX4325" fmla="*/ 2155683 w 8023328"/>
              <a:gd name="connsiteY4325" fmla="*/ 70831 h 2380521"/>
              <a:gd name="connsiteX4326" fmla="*/ 2168084 w 8023328"/>
              <a:gd name="connsiteY4326" fmla="*/ 84687 h 2380521"/>
              <a:gd name="connsiteX4327" fmla="*/ 2155683 w 8023328"/>
              <a:gd name="connsiteY4327" fmla="*/ 97085 h 2380521"/>
              <a:gd name="connsiteX4328" fmla="*/ 2141827 w 8023328"/>
              <a:gd name="connsiteY4328" fmla="*/ 84687 h 2380521"/>
              <a:gd name="connsiteX4329" fmla="*/ 2155683 w 8023328"/>
              <a:gd name="connsiteY4329" fmla="*/ 70831 h 2380521"/>
              <a:gd name="connsiteX4330" fmla="*/ 2083393 w 8023328"/>
              <a:gd name="connsiteY4330" fmla="*/ 70831 h 2380521"/>
              <a:gd name="connsiteX4331" fmla="*/ 2097249 w 8023328"/>
              <a:gd name="connsiteY4331" fmla="*/ 84687 h 2380521"/>
              <a:gd name="connsiteX4332" fmla="*/ 2083393 w 8023328"/>
              <a:gd name="connsiteY4332" fmla="*/ 97085 h 2380521"/>
              <a:gd name="connsiteX4333" fmla="*/ 2070995 w 8023328"/>
              <a:gd name="connsiteY4333" fmla="*/ 84687 h 2380521"/>
              <a:gd name="connsiteX4334" fmla="*/ 2083393 w 8023328"/>
              <a:gd name="connsiteY4334" fmla="*/ 70831 h 2380521"/>
              <a:gd name="connsiteX4335" fmla="*/ 2011835 w 8023328"/>
              <a:gd name="connsiteY4335" fmla="*/ 70831 h 2380521"/>
              <a:gd name="connsiteX4336" fmla="*/ 2026421 w 8023328"/>
              <a:gd name="connsiteY4336" fmla="*/ 84687 h 2380521"/>
              <a:gd name="connsiteX4337" fmla="*/ 2011835 w 8023328"/>
              <a:gd name="connsiteY4337" fmla="*/ 97085 h 2380521"/>
              <a:gd name="connsiteX4338" fmla="*/ 2000168 w 8023328"/>
              <a:gd name="connsiteY4338" fmla="*/ 84687 h 2380521"/>
              <a:gd name="connsiteX4339" fmla="*/ 2011835 w 8023328"/>
              <a:gd name="connsiteY4339" fmla="*/ 70831 h 2380521"/>
              <a:gd name="connsiteX4340" fmla="*/ 1938365 w 8023328"/>
              <a:gd name="connsiteY4340" fmla="*/ 70831 h 2380521"/>
              <a:gd name="connsiteX4341" fmla="*/ 1952222 w 8023328"/>
              <a:gd name="connsiteY4341" fmla="*/ 84687 h 2380521"/>
              <a:gd name="connsiteX4342" fmla="*/ 1938365 w 8023328"/>
              <a:gd name="connsiteY4342" fmla="*/ 97085 h 2380521"/>
              <a:gd name="connsiteX4343" fmla="*/ 1925971 w 8023328"/>
              <a:gd name="connsiteY4343" fmla="*/ 84687 h 2380521"/>
              <a:gd name="connsiteX4344" fmla="*/ 1938365 w 8023328"/>
              <a:gd name="connsiteY4344" fmla="*/ 70831 h 2380521"/>
              <a:gd name="connsiteX4345" fmla="*/ 1869922 w 8023328"/>
              <a:gd name="connsiteY4345" fmla="*/ 70831 h 2380521"/>
              <a:gd name="connsiteX4346" fmla="*/ 1884712 w 8023328"/>
              <a:gd name="connsiteY4346" fmla="*/ 84687 h 2380521"/>
              <a:gd name="connsiteX4347" fmla="*/ 1869922 w 8023328"/>
              <a:gd name="connsiteY4347" fmla="*/ 97085 h 2380521"/>
              <a:gd name="connsiteX4348" fmla="*/ 1855131 w 8023328"/>
              <a:gd name="connsiteY4348" fmla="*/ 84687 h 2380521"/>
              <a:gd name="connsiteX4349" fmla="*/ 1869922 w 8023328"/>
              <a:gd name="connsiteY4349" fmla="*/ 70831 h 2380521"/>
              <a:gd name="connsiteX4350" fmla="*/ 1799087 w 8023328"/>
              <a:gd name="connsiteY4350" fmla="*/ 70831 h 2380521"/>
              <a:gd name="connsiteX4351" fmla="*/ 1813879 w 8023328"/>
              <a:gd name="connsiteY4351" fmla="*/ 84687 h 2380521"/>
              <a:gd name="connsiteX4352" fmla="*/ 1799087 w 8023328"/>
              <a:gd name="connsiteY4352" fmla="*/ 97085 h 2380521"/>
              <a:gd name="connsiteX4353" fmla="*/ 1784303 w 8023328"/>
              <a:gd name="connsiteY4353" fmla="*/ 84687 h 2380521"/>
              <a:gd name="connsiteX4354" fmla="*/ 1799087 w 8023328"/>
              <a:gd name="connsiteY4354" fmla="*/ 70831 h 2380521"/>
              <a:gd name="connsiteX4355" fmla="*/ 1728262 w 8023328"/>
              <a:gd name="connsiteY4355" fmla="*/ 70831 h 2380521"/>
              <a:gd name="connsiteX4356" fmla="*/ 1743052 w 8023328"/>
              <a:gd name="connsiteY4356" fmla="*/ 84687 h 2380521"/>
              <a:gd name="connsiteX4357" fmla="*/ 1728262 w 8023328"/>
              <a:gd name="connsiteY4357" fmla="*/ 97085 h 2380521"/>
              <a:gd name="connsiteX4358" fmla="*/ 1713474 w 8023328"/>
              <a:gd name="connsiteY4358" fmla="*/ 84687 h 2380521"/>
              <a:gd name="connsiteX4359" fmla="*/ 1728262 w 8023328"/>
              <a:gd name="connsiteY4359" fmla="*/ 70831 h 2380521"/>
              <a:gd name="connsiteX4360" fmla="*/ 1656501 w 8023328"/>
              <a:gd name="connsiteY4360" fmla="*/ 70831 h 2380521"/>
              <a:gd name="connsiteX4361" fmla="*/ 1668900 w 8023328"/>
              <a:gd name="connsiteY4361" fmla="*/ 84687 h 2380521"/>
              <a:gd name="connsiteX4362" fmla="*/ 1656501 w 8023328"/>
              <a:gd name="connsiteY4362" fmla="*/ 97085 h 2380521"/>
              <a:gd name="connsiteX4363" fmla="*/ 1642655 w 8023328"/>
              <a:gd name="connsiteY4363" fmla="*/ 84687 h 2380521"/>
              <a:gd name="connsiteX4364" fmla="*/ 1656501 w 8023328"/>
              <a:gd name="connsiteY4364" fmla="*/ 70831 h 2380521"/>
              <a:gd name="connsiteX4365" fmla="*/ 1582299 w 8023328"/>
              <a:gd name="connsiteY4365" fmla="*/ 70831 h 2380521"/>
              <a:gd name="connsiteX4366" fmla="*/ 1594704 w 8023328"/>
              <a:gd name="connsiteY4366" fmla="*/ 84687 h 2380521"/>
              <a:gd name="connsiteX4367" fmla="*/ 1582299 w 8023328"/>
              <a:gd name="connsiteY4367" fmla="*/ 97085 h 2380521"/>
              <a:gd name="connsiteX4368" fmla="*/ 1568444 w 8023328"/>
              <a:gd name="connsiteY4368" fmla="*/ 84687 h 2380521"/>
              <a:gd name="connsiteX4369" fmla="*/ 1582299 w 8023328"/>
              <a:gd name="connsiteY4369" fmla="*/ 70831 h 2380521"/>
              <a:gd name="connsiteX4370" fmla="*/ 2796538 w 8023328"/>
              <a:gd name="connsiteY4370" fmla="*/ 0 h 2380521"/>
              <a:gd name="connsiteX4371" fmla="*/ 2808940 w 8023328"/>
              <a:gd name="connsiteY4371" fmla="*/ 12397 h 2380521"/>
              <a:gd name="connsiteX4372" fmla="*/ 2796538 w 8023328"/>
              <a:gd name="connsiteY4372" fmla="*/ 26254 h 2380521"/>
              <a:gd name="connsiteX4373" fmla="*/ 2782683 w 8023328"/>
              <a:gd name="connsiteY4373" fmla="*/ 12397 h 2380521"/>
              <a:gd name="connsiteX4374" fmla="*/ 2796538 w 8023328"/>
              <a:gd name="connsiteY4374" fmla="*/ 0 h 2380521"/>
              <a:gd name="connsiteX4375" fmla="*/ 2725703 w 8023328"/>
              <a:gd name="connsiteY4375" fmla="*/ 0 h 2380521"/>
              <a:gd name="connsiteX4376" fmla="*/ 2738105 w 8023328"/>
              <a:gd name="connsiteY4376" fmla="*/ 12397 h 2380521"/>
              <a:gd name="connsiteX4377" fmla="*/ 2725703 w 8023328"/>
              <a:gd name="connsiteY4377" fmla="*/ 26254 h 2380521"/>
              <a:gd name="connsiteX4378" fmla="*/ 2711852 w 8023328"/>
              <a:gd name="connsiteY4378" fmla="*/ 12397 h 2380521"/>
              <a:gd name="connsiteX4379" fmla="*/ 2725703 w 8023328"/>
              <a:gd name="connsiteY4379" fmla="*/ 0 h 2380521"/>
              <a:gd name="connsiteX4380" fmla="*/ 2653420 w 8023328"/>
              <a:gd name="connsiteY4380" fmla="*/ 0 h 2380521"/>
              <a:gd name="connsiteX4381" fmla="*/ 2667273 w 8023328"/>
              <a:gd name="connsiteY4381" fmla="*/ 12397 h 2380521"/>
              <a:gd name="connsiteX4382" fmla="*/ 2653420 w 8023328"/>
              <a:gd name="connsiteY4382" fmla="*/ 26254 h 2380521"/>
              <a:gd name="connsiteX4383" fmla="*/ 2641021 w 8023328"/>
              <a:gd name="connsiteY4383" fmla="*/ 12397 h 2380521"/>
              <a:gd name="connsiteX4384" fmla="*/ 2653420 w 8023328"/>
              <a:gd name="connsiteY4384" fmla="*/ 0 h 2380521"/>
              <a:gd name="connsiteX4385" fmla="*/ 2582586 w 8023328"/>
              <a:gd name="connsiteY4385" fmla="*/ 0 h 2380521"/>
              <a:gd name="connsiteX4386" fmla="*/ 2596442 w 8023328"/>
              <a:gd name="connsiteY4386" fmla="*/ 12397 h 2380521"/>
              <a:gd name="connsiteX4387" fmla="*/ 2582586 w 8023328"/>
              <a:gd name="connsiteY4387" fmla="*/ 26254 h 2380521"/>
              <a:gd name="connsiteX4388" fmla="*/ 2570189 w 8023328"/>
              <a:gd name="connsiteY4388" fmla="*/ 12397 h 2380521"/>
              <a:gd name="connsiteX4389" fmla="*/ 2582586 w 8023328"/>
              <a:gd name="connsiteY4389" fmla="*/ 0 h 2380521"/>
              <a:gd name="connsiteX4390" fmla="*/ 2511034 w 8023328"/>
              <a:gd name="connsiteY4390" fmla="*/ 0 h 2380521"/>
              <a:gd name="connsiteX4391" fmla="*/ 2525616 w 8023328"/>
              <a:gd name="connsiteY4391" fmla="*/ 12397 h 2380521"/>
              <a:gd name="connsiteX4392" fmla="*/ 2511034 w 8023328"/>
              <a:gd name="connsiteY4392" fmla="*/ 26254 h 2380521"/>
              <a:gd name="connsiteX4393" fmla="*/ 2499364 w 8023328"/>
              <a:gd name="connsiteY4393" fmla="*/ 12397 h 2380521"/>
              <a:gd name="connsiteX4394" fmla="*/ 2511034 w 8023328"/>
              <a:gd name="connsiteY4394" fmla="*/ 0 h 2380521"/>
              <a:gd name="connsiteX4395" fmla="*/ 2439946 w 8023328"/>
              <a:gd name="connsiteY4395" fmla="*/ 0 h 2380521"/>
              <a:gd name="connsiteX4396" fmla="*/ 2454737 w 8023328"/>
              <a:gd name="connsiteY4396" fmla="*/ 12397 h 2380521"/>
              <a:gd name="connsiteX4397" fmla="*/ 2439946 w 8023328"/>
              <a:gd name="connsiteY4397" fmla="*/ 26254 h 2380521"/>
              <a:gd name="connsiteX4398" fmla="*/ 2425159 w 8023328"/>
              <a:gd name="connsiteY4398" fmla="*/ 12397 h 2380521"/>
              <a:gd name="connsiteX4399" fmla="*/ 2439946 w 8023328"/>
              <a:gd name="connsiteY4399" fmla="*/ 0 h 2380521"/>
              <a:gd name="connsiteX4400" fmla="*/ 2369114 w 8023328"/>
              <a:gd name="connsiteY4400" fmla="*/ 0 h 2380521"/>
              <a:gd name="connsiteX4401" fmla="*/ 2383900 w 8023328"/>
              <a:gd name="connsiteY4401" fmla="*/ 12397 h 2380521"/>
              <a:gd name="connsiteX4402" fmla="*/ 2369114 w 8023328"/>
              <a:gd name="connsiteY4402" fmla="*/ 26254 h 2380521"/>
              <a:gd name="connsiteX4403" fmla="*/ 2354323 w 8023328"/>
              <a:gd name="connsiteY4403" fmla="*/ 12397 h 2380521"/>
              <a:gd name="connsiteX4404" fmla="*/ 2369114 w 8023328"/>
              <a:gd name="connsiteY4404" fmla="*/ 0 h 2380521"/>
              <a:gd name="connsiteX4405" fmla="*/ 2298283 w 8023328"/>
              <a:gd name="connsiteY4405" fmla="*/ 0 h 2380521"/>
              <a:gd name="connsiteX4406" fmla="*/ 2313070 w 8023328"/>
              <a:gd name="connsiteY4406" fmla="*/ 12397 h 2380521"/>
              <a:gd name="connsiteX4407" fmla="*/ 2298283 w 8023328"/>
              <a:gd name="connsiteY4407" fmla="*/ 26254 h 2380521"/>
              <a:gd name="connsiteX4408" fmla="*/ 2283493 w 8023328"/>
              <a:gd name="connsiteY4408" fmla="*/ 12397 h 2380521"/>
              <a:gd name="connsiteX4409" fmla="*/ 2298283 w 8023328"/>
              <a:gd name="connsiteY4409" fmla="*/ 0 h 2380521"/>
              <a:gd name="connsiteX4410" fmla="*/ 2226517 w 8023328"/>
              <a:gd name="connsiteY4410" fmla="*/ 0 h 2380521"/>
              <a:gd name="connsiteX4411" fmla="*/ 2238916 w 8023328"/>
              <a:gd name="connsiteY4411" fmla="*/ 13856 h 2380521"/>
              <a:gd name="connsiteX4412" fmla="*/ 2226517 w 8023328"/>
              <a:gd name="connsiteY4412" fmla="*/ 26254 h 2380521"/>
              <a:gd name="connsiteX4413" fmla="*/ 2212659 w 8023328"/>
              <a:gd name="connsiteY4413" fmla="*/ 13856 h 2380521"/>
              <a:gd name="connsiteX4414" fmla="*/ 2226517 w 8023328"/>
              <a:gd name="connsiteY4414" fmla="*/ 0 h 2380521"/>
              <a:gd name="connsiteX4415" fmla="*/ 2155683 w 8023328"/>
              <a:gd name="connsiteY4415" fmla="*/ 0 h 2380521"/>
              <a:gd name="connsiteX4416" fmla="*/ 2168084 w 8023328"/>
              <a:gd name="connsiteY4416" fmla="*/ 13856 h 2380521"/>
              <a:gd name="connsiteX4417" fmla="*/ 2155683 w 8023328"/>
              <a:gd name="connsiteY4417" fmla="*/ 26254 h 2380521"/>
              <a:gd name="connsiteX4418" fmla="*/ 2141827 w 8023328"/>
              <a:gd name="connsiteY4418" fmla="*/ 13856 h 2380521"/>
              <a:gd name="connsiteX4419" fmla="*/ 2155683 w 8023328"/>
              <a:gd name="connsiteY4419" fmla="*/ 0 h 2380521"/>
              <a:gd name="connsiteX4420" fmla="*/ 2083393 w 8023328"/>
              <a:gd name="connsiteY4420" fmla="*/ 0 h 2380521"/>
              <a:gd name="connsiteX4421" fmla="*/ 2097249 w 8023328"/>
              <a:gd name="connsiteY4421" fmla="*/ 13856 h 2380521"/>
              <a:gd name="connsiteX4422" fmla="*/ 2083393 w 8023328"/>
              <a:gd name="connsiteY4422" fmla="*/ 26254 h 2380521"/>
              <a:gd name="connsiteX4423" fmla="*/ 2070995 w 8023328"/>
              <a:gd name="connsiteY4423" fmla="*/ 13856 h 2380521"/>
              <a:gd name="connsiteX4424" fmla="*/ 2083393 w 8023328"/>
              <a:gd name="connsiteY4424" fmla="*/ 0 h 2380521"/>
              <a:gd name="connsiteX4425" fmla="*/ 2011835 w 8023328"/>
              <a:gd name="connsiteY4425" fmla="*/ 0 h 2380521"/>
              <a:gd name="connsiteX4426" fmla="*/ 2026421 w 8023328"/>
              <a:gd name="connsiteY4426" fmla="*/ 13856 h 2380521"/>
              <a:gd name="connsiteX4427" fmla="*/ 2011835 w 8023328"/>
              <a:gd name="connsiteY4427" fmla="*/ 26254 h 2380521"/>
              <a:gd name="connsiteX4428" fmla="*/ 2000168 w 8023328"/>
              <a:gd name="connsiteY4428" fmla="*/ 13856 h 2380521"/>
              <a:gd name="connsiteX4429" fmla="*/ 2011835 w 8023328"/>
              <a:gd name="connsiteY4429" fmla="*/ 0 h 2380521"/>
              <a:gd name="connsiteX4430" fmla="*/ 1938365 w 8023328"/>
              <a:gd name="connsiteY4430" fmla="*/ 0 h 2380521"/>
              <a:gd name="connsiteX4431" fmla="*/ 1952222 w 8023328"/>
              <a:gd name="connsiteY4431" fmla="*/ 13856 h 2380521"/>
              <a:gd name="connsiteX4432" fmla="*/ 1938365 w 8023328"/>
              <a:gd name="connsiteY4432" fmla="*/ 26254 h 2380521"/>
              <a:gd name="connsiteX4433" fmla="*/ 1925971 w 8023328"/>
              <a:gd name="connsiteY4433" fmla="*/ 13856 h 2380521"/>
              <a:gd name="connsiteX4434" fmla="*/ 1938365 w 8023328"/>
              <a:gd name="connsiteY4434" fmla="*/ 0 h 2380521"/>
              <a:gd name="connsiteX4435" fmla="*/ 1869922 w 8023328"/>
              <a:gd name="connsiteY4435" fmla="*/ 0 h 2380521"/>
              <a:gd name="connsiteX4436" fmla="*/ 1884712 w 8023328"/>
              <a:gd name="connsiteY4436" fmla="*/ 13856 h 2380521"/>
              <a:gd name="connsiteX4437" fmla="*/ 1869922 w 8023328"/>
              <a:gd name="connsiteY4437" fmla="*/ 26254 h 2380521"/>
              <a:gd name="connsiteX4438" fmla="*/ 1855131 w 8023328"/>
              <a:gd name="connsiteY4438" fmla="*/ 13856 h 2380521"/>
              <a:gd name="connsiteX4439" fmla="*/ 1869922 w 8023328"/>
              <a:gd name="connsiteY4439" fmla="*/ 0 h 2380521"/>
              <a:gd name="connsiteX4440" fmla="*/ 1799087 w 8023328"/>
              <a:gd name="connsiteY4440" fmla="*/ 0 h 2380521"/>
              <a:gd name="connsiteX4441" fmla="*/ 1813879 w 8023328"/>
              <a:gd name="connsiteY4441" fmla="*/ 13856 h 2380521"/>
              <a:gd name="connsiteX4442" fmla="*/ 1799087 w 8023328"/>
              <a:gd name="connsiteY4442" fmla="*/ 26254 h 2380521"/>
              <a:gd name="connsiteX4443" fmla="*/ 1784303 w 8023328"/>
              <a:gd name="connsiteY4443" fmla="*/ 13856 h 2380521"/>
              <a:gd name="connsiteX4444" fmla="*/ 1799087 w 8023328"/>
              <a:gd name="connsiteY4444" fmla="*/ 0 h 2380521"/>
              <a:gd name="connsiteX4445" fmla="*/ 1728262 w 8023328"/>
              <a:gd name="connsiteY4445" fmla="*/ 0 h 2380521"/>
              <a:gd name="connsiteX4446" fmla="*/ 1743052 w 8023328"/>
              <a:gd name="connsiteY4446" fmla="*/ 13856 h 2380521"/>
              <a:gd name="connsiteX4447" fmla="*/ 1728262 w 8023328"/>
              <a:gd name="connsiteY4447" fmla="*/ 26254 h 2380521"/>
              <a:gd name="connsiteX4448" fmla="*/ 1713474 w 8023328"/>
              <a:gd name="connsiteY4448" fmla="*/ 13856 h 2380521"/>
              <a:gd name="connsiteX4449" fmla="*/ 1728262 w 8023328"/>
              <a:gd name="connsiteY4449" fmla="*/ 0 h 2380521"/>
              <a:gd name="connsiteX4450" fmla="*/ 1656501 w 8023328"/>
              <a:gd name="connsiteY4450" fmla="*/ 0 h 2380521"/>
              <a:gd name="connsiteX4451" fmla="*/ 1668900 w 8023328"/>
              <a:gd name="connsiteY4451" fmla="*/ 13856 h 2380521"/>
              <a:gd name="connsiteX4452" fmla="*/ 1656501 w 8023328"/>
              <a:gd name="connsiteY4452" fmla="*/ 26254 h 2380521"/>
              <a:gd name="connsiteX4453" fmla="*/ 1642655 w 8023328"/>
              <a:gd name="connsiteY4453" fmla="*/ 13856 h 2380521"/>
              <a:gd name="connsiteX4454" fmla="*/ 1656501 w 8023328"/>
              <a:gd name="connsiteY4454" fmla="*/ 0 h 2380521"/>
              <a:gd name="connsiteX4455" fmla="*/ 1582299 w 8023328"/>
              <a:gd name="connsiteY4455" fmla="*/ 0 h 2380521"/>
              <a:gd name="connsiteX4456" fmla="*/ 1594704 w 8023328"/>
              <a:gd name="connsiteY4456" fmla="*/ 13856 h 2380521"/>
              <a:gd name="connsiteX4457" fmla="*/ 1582299 w 8023328"/>
              <a:gd name="connsiteY4457" fmla="*/ 26254 h 2380521"/>
              <a:gd name="connsiteX4458" fmla="*/ 1568444 w 8023328"/>
              <a:gd name="connsiteY4458" fmla="*/ 13856 h 2380521"/>
              <a:gd name="connsiteX4459" fmla="*/ 1582299 w 8023328"/>
              <a:gd name="connsiteY4459" fmla="*/ 0 h 23805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</a:cxnLst>
            <a:rect l="l" t="t" r="r" b="b"/>
            <a:pathLst>
              <a:path w="8023328" h="2380521">
                <a:moveTo>
                  <a:pt x="8010930" y="2354267"/>
                </a:moveTo>
                <a:cubicBezTo>
                  <a:pt x="8018223" y="2354267"/>
                  <a:pt x="8023328" y="2360101"/>
                  <a:pt x="8023328" y="2366665"/>
                </a:cubicBezTo>
                <a:cubicBezTo>
                  <a:pt x="8023328" y="2373958"/>
                  <a:pt x="8018223" y="2380521"/>
                  <a:pt x="8010930" y="2380521"/>
                </a:cubicBezTo>
                <a:cubicBezTo>
                  <a:pt x="8002908" y="2380521"/>
                  <a:pt x="7997074" y="2373958"/>
                  <a:pt x="7997074" y="2366665"/>
                </a:cubicBezTo>
                <a:cubicBezTo>
                  <a:pt x="7997074" y="2360101"/>
                  <a:pt x="8002908" y="2354267"/>
                  <a:pt x="8010930" y="2354267"/>
                </a:cubicBezTo>
                <a:close/>
                <a:moveTo>
                  <a:pt x="7940099" y="2354267"/>
                </a:moveTo>
                <a:cubicBezTo>
                  <a:pt x="7945933" y="2354267"/>
                  <a:pt x="7952497" y="2360101"/>
                  <a:pt x="7952497" y="2366665"/>
                </a:cubicBezTo>
                <a:cubicBezTo>
                  <a:pt x="7952497" y="2373958"/>
                  <a:pt x="7945933" y="2380521"/>
                  <a:pt x="7940099" y="2380521"/>
                </a:cubicBezTo>
                <a:cubicBezTo>
                  <a:pt x="7932077" y="2380521"/>
                  <a:pt x="7926243" y="2373958"/>
                  <a:pt x="7926243" y="2366665"/>
                </a:cubicBezTo>
                <a:cubicBezTo>
                  <a:pt x="7926243" y="2360101"/>
                  <a:pt x="7932077" y="2354267"/>
                  <a:pt x="7940099" y="2354267"/>
                </a:cubicBezTo>
                <a:close/>
                <a:moveTo>
                  <a:pt x="7869269" y="2354267"/>
                </a:moveTo>
                <a:cubicBezTo>
                  <a:pt x="7875833" y="2354267"/>
                  <a:pt x="7881667" y="2360101"/>
                  <a:pt x="7881667" y="2366665"/>
                </a:cubicBezTo>
                <a:cubicBezTo>
                  <a:pt x="7881667" y="2373958"/>
                  <a:pt x="7875833" y="2380521"/>
                  <a:pt x="7869269" y="2380521"/>
                </a:cubicBezTo>
                <a:cubicBezTo>
                  <a:pt x="7861976" y="2380521"/>
                  <a:pt x="7855413" y="2373958"/>
                  <a:pt x="7855413" y="2366665"/>
                </a:cubicBezTo>
                <a:cubicBezTo>
                  <a:pt x="7855413" y="2360101"/>
                  <a:pt x="7861976" y="2354267"/>
                  <a:pt x="7869269" y="2354267"/>
                </a:cubicBezTo>
                <a:close/>
                <a:moveTo>
                  <a:pt x="7796980" y="2354267"/>
                </a:moveTo>
                <a:cubicBezTo>
                  <a:pt x="7805002" y="2354267"/>
                  <a:pt x="7810836" y="2360101"/>
                  <a:pt x="7810836" y="2366665"/>
                </a:cubicBezTo>
                <a:cubicBezTo>
                  <a:pt x="7810836" y="2373958"/>
                  <a:pt x="7805002" y="2380521"/>
                  <a:pt x="7796980" y="2380521"/>
                </a:cubicBezTo>
                <a:cubicBezTo>
                  <a:pt x="7791145" y="2380521"/>
                  <a:pt x="7784582" y="2373958"/>
                  <a:pt x="7784582" y="2366665"/>
                </a:cubicBezTo>
                <a:cubicBezTo>
                  <a:pt x="7784582" y="2360101"/>
                  <a:pt x="7791145" y="2354267"/>
                  <a:pt x="7796980" y="2354267"/>
                </a:cubicBezTo>
                <a:close/>
                <a:moveTo>
                  <a:pt x="8010930" y="2283438"/>
                </a:moveTo>
                <a:cubicBezTo>
                  <a:pt x="8018223" y="2283438"/>
                  <a:pt x="8023328" y="2288543"/>
                  <a:pt x="8023328" y="2295835"/>
                </a:cubicBezTo>
                <a:cubicBezTo>
                  <a:pt x="8023328" y="2303857"/>
                  <a:pt x="8018223" y="2309691"/>
                  <a:pt x="8010930" y="2309691"/>
                </a:cubicBezTo>
                <a:cubicBezTo>
                  <a:pt x="8002908" y="2309691"/>
                  <a:pt x="7997074" y="2303857"/>
                  <a:pt x="7997074" y="2295835"/>
                </a:cubicBezTo>
                <a:cubicBezTo>
                  <a:pt x="7997074" y="2288543"/>
                  <a:pt x="8002908" y="2283438"/>
                  <a:pt x="8010930" y="2283438"/>
                </a:cubicBezTo>
                <a:close/>
                <a:moveTo>
                  <a:pt x="7940099" y="2283438"/>
                </a:moveTo>
                <a:cubicBezTo>
                  <a:pt x="7945933" y="2283438"/>
                  <a:pt x="7952497" y="2288543"/>
                  <a:pt x="7952497" y="2295835"/>
                </a:cubicBezTo>
                <a:cubicBezTo>
                  <a:pt x="7952497" y="2303857"/>
                  <a:pt x="7945933" y="2309691"/>
                  <a:pt x="7940099" y="2309691"/>
                </a:cubicBezTo>
                <a:cubicBezTo>
                  <a:pt x="7932077" y="2309691"/>
                  <a:pt x="7926243" y="2303857"/>
                  <a:pt x="7926243" y="2295835"/>
                </a:cubicBezTo>
                <a:cubicBezTo>
                  <a:pt x="7926243" y="2288543"/>
                  <a:pt x="7932077" y="2283438"/>
                  <a:pt x="7940099" y="2283438"/>
                </a:cubicBezTo>
                <a:close/>
                <a:moveTo>
                  <a:pt x="7869269" y="2283438"/>
                </a:moveTo>
                <a:cubicBezTo>
                  <a:pt x="7875833" y="2283438"/>
                  <a:pt x="7881667" y="2288543"/>
                  <a:pt x="7881667" y="2295835"/>
                </a:cubicBezTo>
                <a:cubicBezTo>
                  <a:pt x="7881667" y="2303857"/>
                  <a:pt x="7875833" y="2309691"/>
                  <a:pt x="7869269" y="2309691"/>
                </a:cubicBezTo>
                <a:cubicBezTo>
                  <a:pt x="7861976" y="2309691"/>
                  <a:pt x="7855413" y="2303857"/>
                  <a:pt x="7855413" y="2295835"/>
                </a:cubicBezTo>
                <a:cubicBezTo>
                  <a:pt x="7855413" y="2288543"/>
                  <a:pt x="7861976" y="2283438"/>
                  <a:pt x="7869269" y="2283438"/>
                </a:cubicBezTo>
                <a:close/>
                <a:moveTo>
                  <a:pt x="7796980" y="2283438"/>
                </a:moveTo>
                <a:cubicBezTo>
                  <a:pt x="7805002" y="2283438"/>
                  <a:pt x="7810836" y="2288543"/>
                  <a:pt x="7810836" y="2295835"/>
                </a:cubicBezTo>
                <a:cubicBezTo>
                  <a:pt x="7810836" y="2303857"/>
                  <a:pt x="7805002" y="2309691"/>
                  <a:pt x="7796980" y="2309691"/>
                </a:cubicBezTo>
                <a:cubicBezTo>
                  <a:pt x="7791145" y="2309691"/>
                  <a:pt x="7784582" y="2303857"/>
                  <a:pt x="7784582" y="2295835"/>
                </a:cubicBezTo>
                <a:cubicBezTo>
                  <a:pt x="7784582" y="2288543"/>
                  <a:pt x="7791145" y="2283438"/>
                  <a:pt x="7796980" y="2283438"/>
                </a:cubicBezTo>
                <a:close/>
                <a:moveTo>
                  <a:pt x="7726151" y="2283438"/>
                </a:moveTo>
                <a:cubicBezTo>
                  <a:pt x="7734173" y="2283438"/>
                  <a:pt x="7740007" y="2288543"/>
                  <a:pt x="7740007" y="2295835"/>
                </a:cubicBezTo>
                <a:cubicBezTo>
                  <a:pt x="7740007" y="2303857"/>
                  <a:pt x="7734173" y="2309691"/>
                  <a:pt x="7726151" y="2309691"/>
                </a:cubicBezTo>
                <a:cubicBezTo>
                  <a:pt x="7718858" y="2309691"/>
                  <a:pt x="7713753" y="2303857"/>
                  <a:pt x="7713753" y="2295835"/>
                </a:cubicBezTo>
                <a:cubicBezTo>
                  <a:pt x="7713753" y="2288543"/>
                  <a:pt x="7718858" y="2283438"/>
                  <a:pt x="7726151" y="2283438"/>
                </a:cubicBezTo>
                <a:close/>
                <a:moveTo>
                  <a:pt x="7940099" y="2209234"/>
                </a:moveTo>
                <a:cubicBezTo>
                  <a:pt x="7945933" y="2209234"/>
                  <a:pt x="7952497" y="2216239"/>
                  <a:pt x="7952497" y="2224022"/>
                </a:cubicBezTo>
                <a:cubicBezTo>
                  <a:pt x="7952497" y="2232584"/>
                  <a:pt x="7945933" y="2238810"/>
                  <a:pt x="7940099" y="2238810"/>
                </a:cubicBezTo>
                <a:cubicBezTo>
                  <a:pt x="7932077" y="2238810"/>
                  <a:pt x="7926243" y="2232584"/>
                  <a:pt x="7926243" y="2224022"/>
                </a:cubicBezTo>
                <a:cubicBezTo>
                  <a:pt x="7926243" y="2216239"/>
                  <a:pt x="7932077" y="2209234"/>
                  <a:pt x="7940099" y="2209234"/>
                </a:cubicBezTo>
                <a:close/>
                <a:moveTo>
                  <a:pt x="7867811" y="2209234"/>
                </a:moveTo>
                <a:cubicBezTo>
                  <a:pt x="7875833" y="2209234"/>
                  <a:pt x="7881667" y="2216239"/>
                  <a:pt x="7881667" y="2224022"/>
                </a:cubicBezTo>
                <a:cubicBezTo>
                  <a:pt x="7881667" y="2232584"/>
                  <a:pt x="7875833" y="2238810"/>
                  <a:pt x="7867811" y="2238810"/>
                </a:cubicBezTo>
                <a:cubicBezTo>
                  <a:pt x="7861976" y="2238810"/>
                  <a:pt x="7855413" y="2232584"/>
                  <a:pt x="7855413" y="2224022"/>
                </a:cubicBezTo>
                <a:cubicBezTo>
                  <a:pt x="7855413" y="2216239"/>
                  <a:pt x="7861976" y="2209234"/>
                  <a:pt x="7867811" y="2209234"/>
                </a:cubicBezTo>
                <a:close/>
                <a:moveTo>
                  <a:pt x="7796980" y="2209234"/>
                </a:moveTo>
                <a:cubicBezTo>
                  <a:pt x="7805002" y="2209234"/>
                  <a:pt x="7810836" y="2216239"/>
                  <a:pt x="7810836" y="2224022"/>
                </a:cubicBezTo>
                <a:cubicBezTo>
                  <a:pt x="7810836" y="2232584"/>
                  <a:pt x="7805002" y="2238810"/>
                  <a:pt x="7796980" y="2238810"/>
                </a:cubicBezTo>
                <a:cubicBezTo>
                  <a:pt x="7791145" y="2238810"/>
                  <a:pt x="7784582" y="2232584"/>
                  <a:pt x="7784582" y="2224022"/>
                </a:cubicBezTo>
                <a:cubicBezTo>
                  <a:pt x="7784582" y="2216239"/>
                  <a:pt x="7791145" y="2209234"/>
                  <a:pt x="7796980" y="2209234"/>
                </a:cubicBezTo>
                <a:close/>
                <a:moveTo>
                  <a:pt x="7726151" y="2209234"/>
                </a:moveTo>
                <a:cubicBezTo>
                  <a:pt x="7734173" y="2209234"/>
                  <a:pt x="7740007" y="2216239"/>
                  <a:pt x="7740007" y="2224022"/>
                </a:cubicBezTo>
                <a:cubicBezTo>
                  <a:pt x="7740007" y="2232584"/>
                  <a:pt x="7734173" y="2238810"/>
                  <a:pt x="7726151" y="2238810"/>
                </a:cubicBezTo>
                <a:cubicBezTo>
                  <a:pt x="7718858" y="2238810"/>
                  <a:pt x="7713753" y="2232584"/>
                  <a:pt x="7713753" y="2224022"/>
                </a:cubicBezTo>
                <a:cubicBezTo>
                  <a:pt x="7713753" y="2216239"/>
                  <a:pt x="7718858" y="2209234"/>
                  <a:pt x="7726151" y="2209234"/>
                </a:cubicBezTo>
                <a:close/>
                <a:moveTo>
                  <a:pt x="7940099" y="2138403"/>
                </a:moveTo>
                <a:cubicBezTo>
                  <a:pt x="7945933" y="2138403"/>
                  <a:pt x="7952497" y="2145408"/>
                  <a:pt x="7952497" y="2153192"/>
                </a:cubicBezTo>
                <a:cubicBezTo>
                  <a:pt x="7952497" y="2161754"/>
                  <a:pt x="7945933" y="2167981"/>
                  <a:pt x="7940099" y="2167981"/>
                </a:cubicBezTo>
                <a:cubicBezTo>
                  <a:pt x="7932077" y="2167981"/>
                  <a:pt x="7926243" y="2161754"/>
                  <a:pt x="7926243" y="2153192"/>
                </a:cubicBezTo>
                <a:cubicBezTo>
                  <a:pt x="7926243" y="2145408"/>
                  <a:pt x="7932077" y="2138403"/>
                  <a:pt x="7940099" y="2138403"/>
                </a:cubicBezTo>
                <a:close/>
                <a:moveTo>
                  <a:pt x="7867811" y="2138403"/>
                </a:moveTo>
                <a:cubicBezTo>
                  <a:pt x="7875833" y="2138403"/>
                  <a:pt x="7881667" y="2145408"/>
                  <a:pt x="7881667" y="2153192"/>
                </a:cubicBezTo>
                <a:cubicBezTo>
                  <a:pt x="7881667" y="2161754"/>
                  <a:pt x="7875833" y="2167981"/>
                  <a:pt x="7867811" y="2167981"/>
                </a:cubicBezTo>
                <a:cubicBezTo>
                  <a:pt x="7861976" y="2167981"/>
                  <a:pt x="7855413" y="2161754"/>
                  <a:pt x="7855413" y="2153192"/>
                </a:cubicBezTo>
                <a:cubicBezTo>
                  <a:pt x="7855413" y="2145408"/>
                  <a:pt x="7861976" y="2138403"/>
                  <a:pt x="7867811" y="2138403"/>
                </a:cubicBezTo>
                <a:close/>
                <a:moveTo>
                  <a:pt x="7796980" y="2138403"/>
                </a:moveTo>
                <a:cubicBezTo>
                  <a:pt x="7805002" y="2138403"/>
                  <a:pt x="7810836" y="2145408"/>
                  <a:pt x="7810836" y="2153192"/>
                </a:cubicBezTo>
                <a:cubicBezTo>
                  <a:pt x="7810836" y="2161754"/>
                  <a:pt x="7805002" y="2167981"/>
                  <a:pt x="7796980" y="2167981"/>
                </a:cubicBezTo>
                <a:cubicBezTo>
                  <a:pt x="7791145" y="2167981"/>
                  <a:pt x="7784582" y="2161754"/>
                  <a:pt x="7784582" y="2153192"/>
                </a:cubicBezTo>
                <a:cubicBezTo>
                  <a:pt x="7784582" y="2145408"/>
                  <a:pt x="7791145" y="2138403"/>
                  <a:pt x="7796980" y="2138403"/>
                </a:cubicBezTo>
                <a:close/>
                <a:moveTo>
                  <a:pt x="7726151" y="2138403"/>
                </a:moveTo>
                <a:cubicBezTo>
                  <a:pt x="7734173" y="2138403"/>
                  <a:pt x="7740007" y="2145408"/>
                  <a:pt x="7740007" y="2153192"/>
                </a:cubicBezTo>
                <a:cubicBezTo>
                  <a:pt x="7740007" y="2161754"/>
                  <a:pt x="7734173" y="2167981"/>
                  <a:pt x="7726151" y="2167981"/>
                </a:cubicBezTo>
                <a:cubicBezTo>
                  <a:pt x="7718858" y="2167981"/>
                  <a:pt x="7713753" y="2161754"/>
                  <a:pt x="7713753" y="2153192"/>
                </a:cubicBezTo>
                <a:cubicBezTo>
                  <a:pt x="7713753" y="2145408"/>
                  <a:pt x="7718858" y="2138403"/>
                  <a:pt x="7726151" y="2138403"/>
                </a:cubicBezTo>
                <a:close/>
                <a:moveTo>
                  <a:pt x="7654337" y="2138403"/>
                </a:moveTo>
                <a:cubicBezTo>
                  <a:pt x="7662899" y="2138403"/>
                  <a:pt x="7669126" y="2145408"/>
                  <a:pt x="7669126" y="2153192"/>
                </a:cubicBezTo>
                <a:cubicBezTo>
                  <a:pt x="7669126" y="2161754"/>
                  <a:pt x="7662899" y="2167981"/>
                  <a:pt x="7654337" y="2167981"/>
                </a:cubicBezTo>
                <a:cubicBezTo>
                  <a:pt x="7645776" y="2167981"/>
                  <a:pt x="7639549" y="2161754"/>
                  <a:pt x="7639549" y="2153192"/>
                </a:cubicBezTo>
                <a:cubicBezTo>
                  <a:pt x="7639549" y="2145408"/>
                  <a:pt x="7645776" y="2138403"/>
                  <a:pt x="7654337" y="2138403"/>
                </a:cubicBezTo>
                <a:close/>
                <a:moveTo>
                  <a:pt x="7867811" y="2067574"/>
                </a:moveTo>
                <a:cubicBezTo>
                  <a:pt x="7875833" y="2067574"/>
                  <a:pt x="7881667" y="2073800"/>
                  <a:pt x="7881667" y="2082362"/>
                </a:cubicBezTo>
                <a:cubicBezTo>
                  <a:pt x="7881667" y="2090924"/>
                  <a:pt x="7875833" y="2097150"/>
                  <a:pt x="7867811" y="2097150"/>
                </a:cubicBezTo>
                <a:cubicBezTo>
                  <a:pt x="7861976" y="2097150"/>
                  <a:pt x="7855413" y="2090924"/>
                  <a:pt x="7855413" y="2082362"/>
                </a:cubicBezTo>
                <a:cubicBezTo>
                  <a:pt x="7855413" y="2073800"/>
                  <a:pt x="7861976" y="2067574"/>
                  <a:pt x="7867811" y="2067574"/>
                </a:cubicBezTo>
                <a:close/>
                <a:moveTo>
                  <a:pt x="7796980" y="2067574"/>
                </a:moveTo>
                <a:cubicBezTo>
                  <a:pt x="7805002" y="2067574"/>
                  <a:pt x="7810836" y="2073800"/>
                  <a:pt x="7810836" y="2082362"/>
                </a:cubicBezTo>
                <a:cubicBezTo>
                  <a:pt x="7810836" y="2090924"/>
                  <a:pt x="7805002" y="2097150"/>
                  <a:pt x="7796980" y="2097150"/>
                </a:cubicBezTo>
                <a:cubicBezTo>
                  <a:pt x="7791145" y="2097150"/>
                  <a:pt x="7784582" y="2090924"/>
                  <a:pt x="7784582" y="2082362"/>
                </a:cubicBezTo>
                <a:cubicBezTo>
                  <a:pt x="7784582" y="2073800"/>
                  <a:pt x="7791145" y="2067574"/>
                  <a:pt x="7796980" y="2067574"/>
                </a:cubicBezTo>
                <a:close/>
                <a:moveTo>
                  <a:pt x="7726151" y="2067574"/>
                </a:moveTo>
                <a:cubicBezTo>
                  <a:pt x="7734173" y="2067574"/>
                  <a:pt x="7740007" y="2073800"/>
                  <a:pt x="7740007" y="2082362"/>
                </a:cubicBezTo>
                <a:cubicBezTo>
                  <a:pt x="7740007" y="2090924"/>
                  <a:pt x="7734173" y="2097150"/>
                  <a:pt x="7726151" y="2097150"/>
                </a:cubicBezTo>
                <a:cubicBezTo>
                  <a:pt x="7718858" y="2097150"/>
                  <a:pt x="7713753" y="2090924"/>
                  <a:pt x="7713753" y="2082362"/>
                </a:cubicBezTo>
                <a:cubicBezTo>
                  <a:pt x="7713753" y="2073800"/>
                  <a:pt x="7718858" y="2067574"/>
                  <a:pt x="7726151" y="2067574"/>
                </a:cubicBezTo>
                <a:close/>
                <a:moveTo>
                  <a:pt x="7654337" y="2067574"/>
                </a:moveTo>
                <a:cubicBezTo>
                  <a:pt x="7662899" y="2067574"/>
                  <a:pt x="7669126" y="2073800"/>
                  <a:pt x="7669126" y="2082362"/>
                </a:cubicBezTo>
                <a:cubicBezTo>
                  <a:pt x="7669126" y="2090924"/>
                  <a:pt x="7662899" y="2097150"/>
                  <a:pt x="7654337" y="2097150"/>
                </a:cubicBezTo>
                <a:cubicBezTo>
                  <a:pt x="7645776" y="2097150"/>
                  <a:pt x="7639549" y="2090924"/>
                  <a:pt x="7639549" y="2082362"/>
                </a:cubicBezTo>
                <a:cubicBezTo>
                  <a:pt x="7639549" y="2073800"/>
                  <a:pt x="7645776" y="2067574"/>
                  <a:pt x="7654337" y="2067574"/>
                </a:cubicBezTo>
                <a:close/>
                <a:moveTo>
                  <a:pt x="7583507" y="2067574"/>
                </a:moveTo>
                <a:cubicBezTo>
                  <a:pt x="7591291" y="2067574"/>
                  <a:pt x="7598297" y="2073800"/>
                  <a:pt x="7598297" y="2082362"/>
                </a:cubicBezTo>
                <a:cubicBezTo>
                  <a:pt x="7598297" y="2090924"/>
                  <a:pt x="7591291" y="2097150"/>
                  <a:pt x="7583507" y="2097150"/>
                </a:cubicBezTo>
                <a:cubicBezTo>
                  <a:pt x="7574945" y="2097150"/>
                  <a:pt x="7568718" y="2090924"/>
                  <a:pt x="7568718" y="2082362"/>
                </a:cubicBezTo>
                <a:cubicBezTo>
                  <a:pt x="7568718" y="2073800"/>
                  <a:pt x="7574945" y="2067574"/>
                  <a:pt x="7583507" y="2067574"/>
                </a:cubicBezTo>
                <a:close/>
                <a:moveTo>
                  <a:pt x="7867811" y="1996742"/>
                </a:moveTo>
                <a:cubicBezTo>
                  <a:pt x="7875833" y="1996742"/>
                  <a:pt x="7881667" y="2002576"/>
                  <a:pt x="7881667" y="2010598"/>
                </a:cubicBezTo>
                <a:cubicBezTo>
                  <a:pt x="7881667" y="2017891"/>
                  <a:pt x="7875833" y="2022995"/>
                  <a:pt x="7867811" y="2022995"/>
                </a:cubicBezTo>
                <a:cubicBezTo>
                  <a:pt x="7861976" y="2022995"/>
                  <a:pt x="7855413" y="2017891"/>
                  <a:pt x="7855413" y="2010598"/>
                </a:cubicBezTo>
                <a:cubicBezTo>
                  <a:pt x="7855413" y="2002576"/>
                  <a:pt x="7861976" y="1996742"/>
                  <a:pt x="7867811" y="1996742"/>
                </a:cubicBezTo>
                <a:close/>
                <a:moveTo>
                  <a:pt x="7796980" y="1996742"/>
                </a:moveTo>
                <a:cubicBezTo>
                  <a:pt x="7805002" y="1996742"/>
                  <a:pt x="7810836" y="2002576"/>
                  <a:pt x="7810836" y="2010598"/>
                </a:cubicBezTo>
                <a:cubicBezTo>
                  <a:pt x="7810836" y="2017891"/>
                  <a:pt x="7805002" y="2022995"/>
                  <a:pt x="7796980" y="2022995"/>
                </a:cubicBezTo>
                <a:cubicBezTo>
                  <a:pt x="7791145" y="2022995"/>
                  <a:pt x="7784582" y="2017891"/>
                  <a:pt x="7784582" y="2010598"/>
                </a:cubicBezTo>
                <a:cubicBezTo>
                  <a:pt x="7784582" y="2002576"/>
                  <a:pt x="7791145" y="1996742"/>
                  <a:pt x="7796980" y="1996742"/>
                </a:cubicBezTo>
                <a:close/>
                <a:moveTo>
                  <a:pt x="7726151" y="1996742"/>
                </a:moveTo>
                <a:cubicBezTo>
                  <a:pt x="7734173" y="1996742"/>
                  <a:pt x="7740007" y="2002576"/>
                  <a:pt x="7740007" y="2010598"/>
                </a:cubicBezTo>
                <a:cubicBezTo>
                  <a:pt x="7740007" y="2017891"/>
                  <a:pt x="7734173" y="2022995"/>
                  <a:pt x="7726151" y="2022995"/>
                </a:cubicBezTo>
                <a:cubicBezTo>
                  <a:pt x="7718858" y="2022995"/>
                  <a:pt x="7713753" y="2017891"/>
                  <a:pt x="7713753" y="2010598"/>
                </a:cubicBezTo>
                <a:cubicBezTo>
                  <a:pt x="7713753" y="2002576"/>
                  <a:pt x="7718858" y="1996742"/>
                  <a:pt x="7726151" y="1996742"/>
                </a:cubicBezTo>
                <a:close/>
                <a:moveTo>
                  <a:pt x="7654337" y="1996742"/>
                </a:moveTo>
                <a:cubicBezTo>
                  <a:pt x="7662899" y="1996742"/>
                  <a:pt x="7669126" y="2002576"/>
                  <a:pt x="7669126" y="2010598"/>
                </a:cubicBezTo>
                <a:cubicBezTo>
                  <a:pt x="7669126" y="2017891"/>
                  <a:pt x="7662899" y="2022995"/>
                  <a:pt x="7654337" y="2022995"/>
                </a:cubicBezTo>
                <a:cubicBezTo>
                  <a:pt x="7645776" y="2022995"/>
                  <a:pt x="7639549" y="2017891"/>
                  <a:pt x="7639549" y="2010598"/>
                </a:cubicBezTo>
                <a:cubicBezTo>
                  <a:pt x="7639549" y="2002576"/>
                  <a:pt x="7645776" y="1996742"/>
                  <a:pt x="7654337" y="1996742"/>
                </a:cubicBezTo>
                <a:close/>
                <a:moveTo>
                  <a:pt x="7583507" y="1996742"/>
                </a:moveTo>
                <a:cubicBezTo>
                  <a:pt x="7591291" y="1996742"/>
                  <a:pt x="7598297" y="2002576"/>
                  <a:pt x="7598297" y="2010598"/>
                </a:cubicBezTo>
                <a:cubicBezTo>
                  <a:pt x="7598297" y="2017891"/>
                  <a:pt x="7591291" y="2022995"/>
                  <a:pt x="7583507" y="2022995"/>
                </a:cubicBezTo>
                <a:cubicBezTo>
                  <a:pt x="7574945" y="2022995"/>
                  <a:pt x="7568718" y="2017891"/>
                  <a:pt x="7568718" y="2010598"/>
                </a:cubicBezTo>
                <a:cubicBezTo>
                  <a:pt x="7568718" y="2002576"/>
                  <a:pt x="7574945" y="1996742"/>
                  <a:pt x="7583507" y="1996742"/>
                </a:cubicBezTo>
                <a:close/>
                <a:moveTo>
                  <a:pt x="7512677" y="1996742"/>
                </a:moveTo>
                <a:cubicBezTo>
                  <a:pt x="7520461" y="1996742"/>
                  <a:pt x="7527466" y="2002576"/>
                  <a:pt x="7527466" y="2010598"/>
                </a:cubicBezTo>
                <a:cubicBezTo>
                  <a:pt x="7527466" y="2017891"/>
                  <a:pt x="7520461" y="2022995"/>
                  <a:pt x="7512677" y="2022995"/>
                </a:cubicBezTo>
                <a:cubicBezTo>
                  <a:pt x="7504115" y="2022995"/>
                  <a:pt x="7497889" y="2017891"/>
                  <a:pt x="7497889" y="2010598"/>
                </a:cubicBezTo>
                <a:cubicBezTo>
                  <a:pt x="7497889" y="2002576"/>
                  <a:pt x="7504115" y="1996742"/>
                  <a:pt x="7512677" y="1996742"/>
                </a:cubicBezTo>
                <a:close/>
                <a:moveTo>
                  <a:pt x="7796980" y="1925913"/>
                </a:moveTo>
                <a:cubicBezTo>
                  <a:pt x="7805002" y="1925913"/>
                  <a:pt x="7810836" y="1931747"/>
                  <a:pt x="7810836" y="1939769"/>
                </a:cubicBezTo>
                <a:cubicBezTo>
                  <a:pt x="7810836" y="1945603"/>
                  <a:pt x="7805002" y="1952166"/>
                  <a:pt x="7796980" y="1952166"/>
                </a:cubicBezTo>
                <a:cubicBezTo>
                  <a:pt x="7791145" y="1952166"/>
                  <a:pt x="7784582" y="1945603"/>
                  <a:pt x="7784582" y="1939769"/>
                </a:cubicBezTo>
                <a:cubicBezTo>
                  <a:pt x="7784582" y="1931747"/>
                  <a:pt x="7791145" y="1925913"/>
                  <a:pt x="7796980" y="1925913"/>
                </a:cubicBezTo>
                <a:close/>
                <a:moveTo>
                  <a:pt x="7726151" y="1925913"/>
                </a:moveTo>
                <a:cubicBezTo>
                  <a:pt x="7734173" y="1925913"/>
                  <a:pt x="7740007" y="1931747"/>
                  <a:pt x="7740007" y="1939769"/>
                </a:cubicBezTo>
                <a:cubicBezTo>
                  <a:pt x="7740007" y="1945603"/>
                  <a:pt x="7734173" y="1952166"/>
                  <a:pt x="7726151" y="1952166"/>
                </a:cubicBezTo>
                <a:cubicBezTo>
                  <a:pt x="7718858" y="1952166"/>
                  <a:pt x="7713753" y="1945603"/>
                  <a:pt x="7713753" y="1939769"/>
                </a:cubicBezTo>
                <a:cubicBezTo>
                  <a:pt x="7713753" y="1931747"/>
                  <a:pt x="7718858" y="1925913"/>
                  <a:pt x="7726151" y="1925913"/>
                </a:cubicBezTo>
                <a:close/>
                <a:moveTo>
                  <a:pt x="7654337" y="1925913"/>
                </a:moveTo>
                <a:cubicBezTo>
                  <a:pt x="7662899" y="1925913"/>
                  <a:pt x="7669126" y="1931747"/>
                  <a:pt x="7669126" y="1939769"/>
                </a:cubicBezTo>
                <a:cubicBezTo>
                  <a:pt x="7669126" y="1945603"/>
                  <a:pt x="7662899" y="1952166"/>
                  <a:pt x="7654337" y="1952166"/>
                </a:cubicBezTo>
                <a:cubicBezTo>
                  <a:pt x="7645776" y="1952166"/>
                  <a:pt x="7639549" y="1945603"/>
                  <a:pt x="7639549" y="1939769"/>
                </a:cubicBezTo>
                <a:cubicBezTo>
                  <a:pt x="7639549" y="1931747"/>
                  <a:pt x="7645776" y="1925913"/>
                  <a:pt x="7654337" y="1925913"/>
                </a:cubicBezTo>
                <a:close/>
                <a:moveTo>
                  <a:pt x="7583507" y="1925913"/>
                </a:moveTo>
                <a:cubicBezTo>
                  <a:pt x="7591291" y="1925913"/>
                  <a:pt x="7598297" y="1931747"/>
                  <a:pt x="7598297" y="1939769"/>
                </a:cubicBezTo>
                <a:cubicBezTo>
                  <a:pt x="7598297" y="1945603"/>
                  <a:pt x="7591291" y="1952166"/>
                  <a:pt x="7583507" y="1952166"/>
                </a:cubicBezTo>
                <a:cubicBezTo>
                  <a:pt x="7574945" y="1952166"/>
                  <a:pt x="7568718" y="1945603"/>
                  <a:pt x="7568718" y="1939769"/>
                </a:cubicBezTo>
                <a:cubicBezTo>
                  <a:pt x="7568718" y="1931747"/>
                  <a:pt x="7574945" y="1925913"/>
                  <a:pt x="7583507" y="1925913"/>
                </a:cubicBezTo>
                <a:close/>
                <a:moveTo>
                  <a:pt x="7512677" y="1925913"/>
                </a:moveTo>
                <a:cubicBezTo>
                  <a:pt x="7520461" y="1925913"/>
                  <a:pt x="7527466" y="1931747"/>
                  <a:pt x="7527466" y="1939769"/>
                </a:cubicBezTo>
                <a:cubicBezTo>
                  <a:pt x="7527466" y="1945603"/>
                  <a:pt x="7520461" y="1952166"/>
                  <a:pt x="7512677" y="1952166"/>
                </a:cubicBezTo>
                <a:cubicBezTo>
                  <a:pt x="7504115" y="1952166"/>
                  <a:pt x="7497889" y="1945603"/>
                  <a:pt x="7497889" y="1939769"/>
                </a:cubicBezTo>
                <a:cubicBezTo>
                  <a:pt x="7497889" y="1931747"/>
                  <a:pt x="7504115" y="1925913"/>
                  <a:pt x="7512677" y="1925913"/>
                </a:cubicBezTo>
                <a:close/>
                <a:moveTo>
                  <a:pt x="7440913" y="1925913"/>
                </a:moveTo>
                <a:cubicBezTo>
                  <a:pt x="7448206" y="1925913"/>
                  <a:pt x="7453310" y="1931747"/>
                  <a:pt x="7453310" y="1939769"/>
                </a:cubicBezTo>
                <a:cubicBezTo>
                  <a:pt x="7453310" y="1945603"/>
                  <a:pt x="7448206" y="1952166"/>
                  <a:pt x="7440913" y="1952166"/>
                </a:cubicBezTo>
                <a:cubicBezTo>
                  <a:pt x="7432891" y="1952166"/>
                  <a:pt x="7427057" y="1945603"/>
                  <a:pt x="7427057" y="1939769"/>
                </a:cubicBezTo>
                <a:cubicBezTo>
                  <a:pt x="7427057" y="1931747"/>
                  <a:pt x="7432891" y="1925913"/>
                  <a:pt x="7440913" y="1925913"/>
                </a:cubicBezTo>
                <a:close/>
                <a:moveTo>
                  <a:pt x="7726151" y="1855081"/>
                </a:moveTo>
                <a:cubicBezTo>
                  <a:pt x="7734173" y="1855081"/>
                  <a:pt x="7740007" y="1860915"/>
                  <a:pt x="7740007" y="1868937"/>
                </a:cubicBezTo>
                <a:cubicBezTo>
                  <a:pt x="7740007" y="1874771"/>
                  <a:pt x="7734173" y="1881334"/>
                  <a:pt x="7726151" y="1881334"/>
                </a:cubicBezTo>
                <a:cubicBezTo>
                  <a:pt x="7718858" y="1881334"/>
                  <a:pt x="7713753" y="1874771"/>
                  <a:pt x="7713753" y="1868937"/>
                </a:cubicBezTo>
                <a:cubicBezTo>
                  <a:pt x="7713753" y="1860915"/>
                  <a:pt x="7718858" y="1855081"/>
                  <a:pt x="7726151" y="1855081"/>
                </a:cubicBezTo>
                <a:close/>
                <a:moveTo>
                  <a:pt x="7654337" y="1855081"/>
                </a:moveTo>
                <a:cubicBezTo>
                  <a:pt x="7662899" y="1855081"/>
                  <a:pt x="7669126" y="1860915"/>
                  <a:pt x="7669126" y="1868937"/>
                </a:cubicBezTo>
                <a:cubicBezTo>
                  <a:pt x="7669126" y="1874771"/>
                  <a:pt x="7662899" y="1881334"/>
                  <a:pt x="7654337" y="1881334"/>
                </a:cubicBezTo>
                <a:cubicBezTo>
                  <a:pt x="7645776" y="1881334"/>
                  <a:pt x="7639549" y="1874771"/>
                  <a:pt x="7639549" y="1868937"/>
                </a:cubicBezTo>
                <a:cubicBezTo>
                  <a:pt x="7639549" y="1860915"/>
                  <a:pt x="7645776" y="1855081"/>
                  <a:pt x="7654337" y="1855081"/>
                </a:cubicBezTo>
                <a:close/>
                <a:moveTo>
                  <a:pt x="7583507" y="1855081"/>
                </a:moveTo>
                <a:cubicBezTo>
                  <a:pt x="7591291" y="1855081"/>
                  <a:pt x="7598297" y="1860915"/>
                  <a:pt x="7598297" y="1868937"/>
                </a:cubicBezTo>
                <a:cubicBezTo>
                  <a:pt x="7598297" y="1874771"/>
                  <a:pt x="7591291" y="1881334"/>
                  <a:pt x="7583507" y="1881334"/>
                </a:cubicBezTo>
                <a:cubicBezTo>
                  <a:pt x="7574945" y="1881334"/>
                  <a:pt x="7568718" y="1874771"/>
                  <a:pt x="7568718" y="1868937"/>
                </a:cubicBezTo>
                <a:cubicBezTo>
                  <a:pt x="7568718" y="1860915"/>
                  <a:pt x="7574945" y="1855081"/>
                  <a:pt x="7583507" y="1855081"/>
                </a:cubicBezTo>
                <a:close/>
                <a:moveTo>
                  <a:pt x="7512677" y="1855081"/>
                </a:moveTo>
                <a:cubicBezTo>
                  <a:pt x="7520461" y="1855081"/>
                  <a:pt x="7527466" y="1860915"/>
                  <a:pt x="7527466" y="1868937"/>
                </a:cubicBezTo>
                <a:cubicBezTo>
                  <a:pt x="7527466" y="1874771"/>
                  <a:pt x="7520461" y="1881334"/>
                  <a:pt x="7512677" y="1881334"/>
                </a:cubicBezTo>
                <a:cubicBezTo>
                  <a:pt x="7504115" y="1881334"/>
                  <a:pt x="7497889" y="1874771"/>
                  <a:pt x="7497889" y="1868937"/>
                </a:cubicBezTo>
                <a:cubicBezTo>
                  <a:pt x="7497889" y="1860915"/>
                  <a:pt x="7504115" y="1855081"/>
                  <a:pt x="7512677" y="1855081"/>
                </a:cubicBezTo>
                <a:close/>
                <a:moveTo>
                  <a:pt x="7440913" y="1855081"/>
                </a:moveTo>
                <a:cubicBezTo>
                  <a:pt x="7446747" y="1855081"/>
                  <a:pt x="7453310" y="1860915"/>
                  <a:pt x="7453310" y="1868937"/>
                </a:cubicBezTo>
                <a:cubicBezTo>
                  <a:pt x="7453310" y="1874771"/>
                  <a:pt x="7446747" y="1881334"/>
                  <a:pt x="7440913" y="1881334"/>
                </a:cubicBezTo>
                <a:cubicBezTo>
                  <a:pt x="7432891" y="1881334"/>
                  <a:pt x="7427057" y="1874771"/>
                  <a:pt x="7427057" y="1868937"/>
                </a:cubicBezTo>
                <a:cubicBezTo>
                  <a:pt x="7427057" y="1860915"/>
                  <a:pt x="7432891" y="1855081"/>
                  <a:pt x="7440913" y="1855081"/>
                </a:cubicBezTo>
                <a:close/>
                <a:moveTo>
                  <a:pt x="7654337" y="1780878"/>
                </a:moveTo>
                <a:cubicBezTo>
                  <a:pt x="7662899" y="1780878"/>
                  <a:pt x="7669126" y="1787441"/>
                  <a:pt x="7669126" y="1793275"/>
                </a:cubicBezTo>
                <a:cubicBezTo>
                  <a:pt x="7669126" y="1801297"/>
                  <a:pt x="7662899" y="1807131"/>
                  <a:pt x="7654337" y="1807131"/>
                </a:cubicBezTo>
                <a:cubicBezTo>
                  <a:pt x="7645776" y="1807131"/>
                  <a:pt x="7639549" y="1801297"/>
                  <a:pt x="7639549" y="1793275"/>
                </a:cubicBezTo>
                <a:cubicBezTo>
                  <a:pt x="7639549" y="1787441"/>
                  <a:pt x="7645776" y="1780878"/>
                  <a:pt x="7654337" y="1780878"/>
                </a:cubicBezTo>
                <a:close/>
                <a:moveTo>
                  <a:pt x="7583507" y="1780878"/>
                </a:moveTo>
                <a:cubicBezTo>
                  <a:pt x="7591291" y="1780878"/>
                  <a:pt x="7598297" y="1787441"/>
                  <a:pt x="7598297" y="1793275"/>
                </a:cubicBezTo>
                <a:cubicBezTo>
                  <a:pt x="7598297" y="1801297"/>
                  <a:pt x="7591291" y="1807131"/>
                  <a:pt x="7583507" y="1807131"/>
                </a:cubicBezTo>
                <a:cubicBezTo>
                  <a:pt x="7574945" y="1807131"/>
                  <a:pt x="7568718" y="1801297"/>
                  <a:pt x="7568718" y="1793275"/>
                </a:cubicBezTo>
                <a:cubicBezTo>
                  <a:pt x="7568718" y="1787441"/>
                  <a:pt x="7574945" y="1780878"/>
                  <a:pt x="7583507" y="1780878"/>
                </a:cubicBezTo>
                <a:close/>
                <a:moveTo>
                  <a:pt x="7511745" y="1780878"/>
                </a:moveTo>
                <a:cubicBezTo>
                  <a:pt x="7519038" y="1780878"/>
                  <a:pt x="7524143" y="1787441"/>
                  <a:pt x="7524143" y="1793275"/>
                </a:cubicBezTo>
                <a:cubicBezTo>
                  <a:pt x="7524143" y="1801297"/>
                  <a:pt x="7519038" y="1807131"/>
                  <a:pt x="7511745" y="1807131"/>
                </a:cubicBezTo>
                <a:cubicBezTo>
                  <a:pt x="7503723" y="1807131"/>
                  <a:pt x="7497889" y="1801297"/>
                  <a:pt x="7497889" y="1793275"/>
                </a:cubicBezTo>
                <a:cubicBezTo>
                  <a:pt x="7497889" y="1787441"/>
                  <a:pt x="7503723" y="1780878"/>
                  <a:pt x="7511745" y="1780878"/>
                </a:cubicBezTo>
                <a:close/>
                <a:moveTo>
                  <a:pt x="7440913" y="1780878"/>
                </a:moveTo>
                <a:cubicBezTo>
                  <a:pt x="7446747" y="1780878"/>
                  <a:pt x="7453310" y="1787441"/>
                  <a:pt x="7453310" y="1793275"/>
                </a:cubicBezTo>
                <a:cubicBezTo>
                  <a:pt x="7453310" y="1801297"/>
                  <a:pt x="7446747" y="1807131"/>
                  <a:pt x="7440913" y="1807131"/>
                </a:cubicBezTo>
                <a:cubicBezTo>
                  <a:pt x="7432891" y="1807131"/>
                  <a:pt x="7427057" y="1801297"/>
                  <a:pt x="7427057" y="1793275"/>
                </a:cubicBezTo>
                <a:cubicBezTo>
                  <a:pt x="7427057" y="1787441"/>
                  <a:pt x="7432891" y="1780878"/>
                  <a:pt x="7440913" y="1780878"/>
                </a:cubicBezTo>
                <a:close/>
                <a:moveTo>
                  <a:pt x="7370084" y="1780878"/>
                </a:moveTo>
                <a:cubicBezTo>
                  <a:pt x="7376647" y="1780878"/>
                  <a:pt x="7382481" y="1787441"/>
                  <a:pt x="7382481" y="1793275"/>
                </a:cubicBezTo>
                <a:cubicBezTo>
                  <a:pt x="7382481" y="1801297"/>
                  <a:pt x="7376647" y="1807131"/>
                  <a:pt x="7370084" y="1807131"/>
                </a:cubicBezTo>
                <a:cubicBezTo>
                  <a:pt x="7362791" y="1807131"/>
                  <a:pt x="7356228" y="1801297"/>
                  <a:pt x="7356228" y="1793275"/>
                </a:cubicBezTo>
                <a:cubicBezTo>
                  <a:pt x="7356228" y="1787441"/>
                  <a:pt x="7362791" y="1780878"/>
                  <a:pt x="7370084" y="1780878"/>
                </a:cubicBezTo>
                <a:close/>
                <a:moveTo>
                  <a:pt x="7294422" y="1780878"/>
                </a:moveTo>
                <a:cubicBezTo>
                  <a:pt x="7302444" y="1780878"/>
                  <a:pt x="7308278" y="1787441"/>
                  <a:pt x="7308278" y="1793275"/>
                </a:cubicBezTo>
                <a:cubicBezTo>
                  <a:pt x="7308278" y="1801297"/>
                  <a:pt x="7302444" y="1807131"/>
                  <a:pt x="7294422" y="1807131"/>
                </a:cubicBezTo>
                <a:cubicBezTo>
                  <a:pt x="7288588" y="1807131"/>
                  <a:pt x="7282025" y="1801297"/>
                  <a:pt x="7282025" y="1793275"/>
                </a:cubicBezTo>
                <a:cubicBezTo>
                  <a:pt x="7282025" y="1787441"/>
                  <a:pt x="7288588" y="1780878"/>
                  <a:pt x="7294422" y="1780878"/>
                </a:cubicBezTo>
                <a:close/>
                <a:moveTo>
                  <a:pt x="7654337" y="1710049"/>
                </a:moveTo>
                <a:cubicBezTo>
                  <a:pt x="7662899" y="1710049"/>
                  <a:pt x="7669126" y="1716612"/>
                  <a:pt x="7669126" y="1722446"/>
                </a:cubicBezTo>
                <a:cubicBezTo>
                  <a:pt x="7669126" y="1730468"/>
                  <a:pt x="7662899" y="1736302"/>
                  <a:pt x="7654337" y="1736302"/>
                </a:cubicBezTo>
                <a:cubicBezTo>
                  <a:pt x="7645776" y="1736302"/>
                  <a:pt x="7639549" y="1730468"/>
                  <a:pt x="7639549" y="1722446"/>
                </a:cubicBezTo>
                <a:cubicBezTo>
                  <a:pt x="7639549" y="1716612"/>
                  <a:pt x="7645776" y="1710049"/>
                  <a:pt x="7654337" y="1710049"/>
                </a:cubicBezTo>
                <a:close/>
                <a:moveTo>
                  <a:pt x="7583507" y="1710049"/>
                </a:moveTo>
                <a:cubicBezTo>
                  <a:pt x="7591291" y="1710049"/>
                  <a:pt x="7598297" y="1716612"/>
                  <a:pt x="7598297" y="1722446"/>
                </a:cubicBezTo>
                <a:cubicBezTo>
                  <a:pt x="7598297" y="1730468"/>
                  <a:pt x="7591291" y="1736302"/>
                  <a:pt x="7583507" y="1736302"/>
                </a:cubicBezTo>
                <a:cubicBezTo>
                  <a:pt x="7574945" y="1736302"/>
                  <a:pt x="7568718" y="1730468"/>
                  <a:pt x="7568718" y="1722446"/>
                </a:cubicBezTo>
                <a:cubicBezTo>
                  <a:pt x="7568718" y="1716612"/>
                  <a:pt x="7574945" y="1710049"/>
                  <a:pt x="7583507" y="1710049"/>
                </a:cubicBezTo>
                <a:close/>
                <a:moveTo>
                  <a:pt x="7511745" y="1710049"/>
                </a:moveTo>
                <a:cubicBezTo>
                  <a:pt x="7519038" y="1710049"/>
                  <a:pt x="7524143" y="1716612"/>
                  <a:pt x="7524143" y="1722446"/>
                </a:cubicBezTo>
                <a:cubicBezTo>
                  <a:pt x="7524143" y="1730468"/>
                  <a:pt x="7519038" y="1736302"/>
                  <a:pt x="7511745" y="1736302"/>
                </a:cubicBezTo>
                <a:cubicBezTo>
                  <a:pt x="7503723" y="1736302"/>
                  <a:pt x="7497889" y="1730468"/>
                  <a:pt x="7497889" y="1722446"/>
                </a:cubicBezTo>
                <a:cubicBezTo>
                  <a:pt x="7497889" y="1716612"/>
                  <a:pt x="7503723" y="1710049"/>
                  <a:pt x="7511745" y="1710049"/>
                </a:cubicBezTo>
                <a:close/>
                <a:moveTo>
                  <a:pt x="7440913" y="1710049"/>
                </a:moveTo>
                <a:cubicBezTo>
                  <a:pt x="7446747" y="1710049"/>
                  <a:pt x="7453310" y="1716612"/>
                  <a:pt x="7453310" y="1722446"/>
                </a:cubicBezTo>
                <a:cubicBezTo>
                  <a:pt x="7453310" y="1730468"/>
                  <a:pt x="7446747" y="1736302"/>
                  <a:pt x="7440913" y="1736302"/>
                </a:cubicBezTo>
                <a:cubicBezTo>
                  <a:pt x="7432891" y="1736302"/>
                  <a:pt x="7427057" y="1730468"/>
                  <a:pt x="7427057" y="1722446"/>
                </a:cubicBezTo>
                <a:cubicBezTo>
                  <a:pt x="7427057" y="1716612"/>
                  <a:pt x="7432891" y="1710049"/>
                  <a:pt x="7440913" y="1710049"/>
                </a:cubicBezTo>
                <a:close/>
                <a:moveTo>
                  <a:pt x="7370084" y="1710049"/>
                </a:moveTo>
                <a:cubicBezTo>
                  <a:pt x="7376647" y="1710049"/>
                  <a:pt x="7382481" y="1716612"/>
                  <a:pt x="7382481" y="1722446"/>
                </a:cubicBezTo>
                <a:cubicBezTo>
                  <a:pt x="7382481" y="1730468"/>
                  <a:pt x="7376647" y="1736302"/>
                  <a:pt x="7370084" y="1736302"/>
                </a:cubicBezTo>
                <a:cubicBezTo>
                  <a:pt x="7362791" y="1736302"/>
                  <a:pt x="7356228" y="1730468"/>
                  <a:pt x="7356228" y="1722446"/>
                </a:cubicBezTo>
                <a:cubicBezTo>
                  <a:pt x="7356228" y="1716612"/>
                  <a:pt x="7362791" y="1710049"/>
                  <a:pt x="7370084" y="1710049"/>
                </a:cubicBezTo>
                <a:close/>
                <a:moveTo>
                  <a:pt x="7294422" y="1710049"/>
                </a:moveTo>
                <a:cubicBezTo>
                  <a:pt x="7302444" y="1710049"/>
                  <a:pt x="7308278" y="1716612"/>
                  <a:pt x="7308278" y="1722446"/>
                </a:cubicBezTo>
                <a:cubicBezTo>
                  <a:pt x="7308278" y="1730468"/>
                  <a:pt x="7302444" y="1736302"/>
                  <a:pt x="7294422" y="1736302"/>
                </a:cubicBezTo>
                <a:cubicBezTo>
                  <a:pt x="7288588" y="1736302"/>
                  <a:pt x="7282025" y="1730468"/>
                  <a:pt x="7282025" y="1722446"/>
                </a:cubicBezTo>
                <a:cubicBezTo>
                  <a:pt x="7282025" y="1716612"/>
                  <a:pt x="7288588" y="1710049"/>
                  <a:pt x="7294422" y="1710049"/>
                </a:cubicBezTo>
                <a:close/>
                <a:moveTo>
                  <a:pt x="7223591" y="1710049"/>
                </a:moveTo>
                <a:cubicBezTo>
                  <a:pt x="7231613" y="1710049"/>
                  <a:pt x="7237447" y="1716612"/>
                  <a:pt x="7237447" y="1722446"/>
                </a:cubicBezTo>
                <a:cubicBezTo>
                  <a:pt x="7237447" y="1730468"/>
                  <a:pt x="7231613" y="1736302"/>
                  <a:pt x="7223591" y="1736302"/>
                </a:cubicBezTo>
                <a:cubicBezTo>
                  <a:pt x="7217757" y="1736302"/>
                  <a:pt x="7211194" y="1730468"/>
                  <a:pt x="7211194" y="1722446"/>
                </a:cubicBezTo>
                <a:cubicBezTo>
                  <a:pt x="7211194" y="1716612"/>
                  <a:pt x="7217757" y="1710049"/>
                  <a:pt x="7223591" y="1710049"/>
                </a:cubicBezTo>
                <a:close/>
                <a:moveTo>
                  <a:pt x="7583507" y="1639217"/>
                </a:moveTo>
                <a:cubicBezTo>
                  <a:pt x="7591291" y="1639217"/>
                  <a:pt x="7598297" y="1643592"/>
                  <a:pt x="7598297" y="1651614"/>
                </a:cubicBezTo>
                <a:cubicBezTo>
                  <a:pt x="7598297" y="1659636"/>
                  <a:pt x="7591291" y="1665470"/>
                  <a:pt x="7583507" y="1665470"/>
                </a:cubicBezTo>
                <a:cubicBezTo>
                  <a:pt x="7574945" y="1665470"/>
                  <a:pt x="7568718" y="1659636"/>
                  <a:pt x="7568718" y="1651614"/>
                </a:cubicBezTo>
                <a:cubicBezTo>
                  <a:pt x="7568718" y="1643592"/>
                  <a:pt x="7574945" y="1639217"/>
                  <a:pt x="7583507" y="1639217"/>
                </a:cubicBezTo>
                <a:close/>
                <a:moveTo>
                  <a:pt x="7511745" y="1639217"/>
                </a:moveTo>
                <a:cubicBezTo>
                  <a:pt x="7519038" y="1639217"/>
                  <a:pt x="7524143" y="1643592"/>
                  <a:pt x="7524143" y="1651614"/>
                </a:cubicBezTo>
                <a:cubicBezTo>
                  <a:pt x="7524143" y="1659636"/>
                  <a:pt x="7519038" y="1665470"/>
                  <a:pt x="7511745" y="1665470"/>
                </a:cubicBezTo>
                <a:cubicBezTo>
                  <a:pt x="7503723" y="1665470"/>
                  <a:pt x="7497889" y="1659636"/>
                  <a:pt x="7497889" y="1651614"/>
                </a:cubicBezTo>
                <a:cubicBezTo>
                  <a:pt x="7497889" y="1643592"/>
                  <a:pt x="7503723" y="1639217"/>
                  <a:pt x="7511745" y="1639217"/>
                </a:cubicBezTo>
                <a:close/>
                <a:moveTo>
                  <a:pt x="7440913" y="1639217"/>
                </a:moveTo>
                <a:cubicBezTo>
                  <a:pt x="7446747" y="1639217"/>
                  <a:pt x="7453310" y="1643592"/>
                  <a:pt x="7453310" y="1651614"/>
                </a:cubicBezTo>
                <a:cubicBezTo>
                  <a:pt x="7453310" y="1659636"/>
                  <a:pt x="7446747" y="1665470"/>
                  <a:pt x="7440913" y="1665470"/>
                </a:cubicBezTo>
                <a:cubicBezTo>
                  <a:pt x="7432891" y="1665470"/>
                  <a:pt x="7427057" y="1659636"/>
                  <a:pt x="7427057" y="1651614"/>
                </a:cubicBezTo>
                <a:cubicBezTo>
                  <a:pt x="7427057" y="1643592"/>
                  <a:pt x="7432891" y="1639217"/>
                  <a:pt x="7440913" y="1639217"/>
                </a:cubicBezTo>
                <a:close/>
                <a:moveTo>
                  <a:pt x="7370084" y="1639217"/>
                </a:moveTo>
                <a:cubicBezTo>
                  <a:pt x="7376647" y="1639217"/>
                  <a:pt x="7382481" y="1643592"/>
                  <a:pt x="7382481" y="1651614"/>
                </a:cubicBezTo>
                <a:cubicBezTo>
                  <a:pt x="7382481" y="1659636"/>
                  <a:pt x="7376647" y="1665470"/>
                  <a:pt x="7370084" y="1665470"/>
                </a:cubicBezTo>
                <a:cubicBezTo>
                  <a:pt x="7362791" y="1665470"/>
                  <a:pt x="7356228" y="1659636"/>
                  <a:pt x="7356228" y="1651614"/>
                </a:cubicBezTo>
                <a:cubicBezTo>
                  <a:pt x="7356228" y="1643592"/>
                  <a:pt x="7362791" y="1639217"/>
                  <a:pt x="7370084" y="1639217"/>
                </a:cubicBezTo>
                <a:close/>
                <a:moveTo>
                  <a:pt x="7294422" y="1639217"/>
                </a:moveTo>
                <a:cubicBezTo>
                  <a:pt x="7302444" y="1639217"/>
                  <a:pt x="7308278" y="1643592"/>
                  <a:pt x="7308278" y="1651614"/>
                </a:cubicBezTo>
                <a:cubicBezTo>
                  <a:pt x="7308278" y="1659636"/>
                  <a:pt x="7302444" y="1665470"/>
                  <a:pt x="7294422" y="1665470"/>
                </a:cubicBezTo>
                <a:cubicBezTo>
                  <a:pt x="7288588" y="1665470"/>
                  <a:pt x="7282025" y="1659636"/>
                  <a:pt x="7282025" y="1651614"/>
                </a:cubicBezTo>
                <a:cubicBezTo>
                  <a:pt x="7282025" y="1643592"/>
                  <a:pt x="7288588" y="1639217"/>
                  <a:pt x="7294422" y="1639217"/>
                </a:cubicBezTo>
                <a:close/>
                <a:moveTo>
                  <a:pt x="7223591" y="1639217"/>
                </a:moveTo>
                <a:cubicBezTo>
                  <a:pt x="7231613" y="1639217"/>
                  <a:pt x="7237447" y="1643592"/>
                  <a:pt x="7237447" y="1651614"/>
                </a:cubicBezTo>
                <a:cubicBezTo>
                  <a:pt x="7237447" y="1659636"/>
                  <a:pt x="7231613" y="1665470"/>
                  <a:pt x="7223591" y="1665470"/>
                </a:cubicBezTo>
                <a:cubicBezTo>
                  <a:pt x="7217757" y="1665470"/>
                  <a:pt x="7211194" y="1659636"/>
                  <a:pt x="7211194" y="1651614"/>
                </a:cubicBezTo>
                <a:cubicBezTo>
                  <a:pt x="7211194" y="1643592"/>
                  <a:pt x="7217757" y="1639217"/>
                  <a:pt x="7223591" y="1639217"/>
                </a:cubicBezTo>
                <a:close/>
                <a:moveTo>
                  <a:pt x="7152761" y="1639217"/>
                </a:moveTo>
                <a:cubicBezTo>
                  <a:pt x="7160783" y="1639217"/>
                  <a:pt x="7166617" y="1643592"/>
                  <a:pt x="7166617" y="1651614"/>
                </a:cubicBezTo>
                <a:cubicBezTo>
                  <a:pt x="7166617" y="1659636"/>
                  <a:pt x="7160783" y="1665470"/>
                  <a:pt x="7152761" y="1665470"/>
                </a:cubicBezTo>
                <a:cubicBezTo>
                  <a:pt x="7144739" y="1665470"/>
                  <a:pt x="7140364" y="1659636"/>
                  <a:pt x="7140364" y="1651614"/>
                </a:cubicBezTo>
                <a:cubicBezTo>
                  <a:pt x="7140364" y="1643592"/>
                  <a:pt x="7144739" y="1639217"/>
                  <a:pt x="7152761" y="1639217"/>
                </a:cubicBezTo>
                <a:close/>
                <a:moveTo>
                  <a:pt x="7511745" y="1568388"/>
                </a:moveTo>
                <a:cubicBezTo>
                  <a:pt x="7519038" y="1568388"/>
                  <a:pt x="7524143" y="1574614"/>
                  <a:pt x="7524143" y="1583176"/>
                </a:cubicBezTo>
                <a:cubicBezTo>
                  <a:pt x="7524143" y="1591738"/>
                  <a:pt x="7519038" y="1597964"/>
                  <a:pt x="7511745" y="1597964"/>
                </a:cubicBezTo>
                <a:cubicBezTo>
                  <a:pt x="7503723" y="1597964"/>
                  <a:pt x="7497889" y="1591738"/>
                  <a:pt x="7497889" y="1583176"/>
                </a:cubicBezTo>
                <a:cubicBezTo>
                  <a:pt x="7497889" y="1574614"/>
                  <a:pt x="7503723" y="1568388"/>
                  <a:pt x="7511745" y="1568388"/>
                </a:cubicBezTo>
                <a:close/>
                <a:moveTo>
                  <a:pt x="7440913" y="1568388"/>
                </a:moveTo>
                <a:cubicBezTo>
                  <a:pt x="7446747" y="1568388"/>
                  <a:pt x="7453310" y="1574614"/>
                  <a:pt x="7453310" y="1583176"/>
                </a:cubicBezTo>
                <a:cubicBezTo>
                  <a:pt x="7453310" y="1591738"/>
                  <a:pt x="7446747" y="1597964"/>
                  <a:pt x="7440913" y="1597964"/>
                </a:cubicBezTo>
                <a:cubicBezTo>
                  <a:pt x="7432891" y="1597964"/>
                  <a:pt x="7427057" y="1591738"/>
                  <a:pt x="7427057" y="1583176"/>
                </a:cubicBezTo>
                <a:cubicBezTo>
                  <a:pt x="7427057" y="1574614"/>
                  <a:pt x="7432891" y="1568388"/>
                  <a:pt x="7440913" y="1568388"/>
                </a:cubicBezTo>
                <a:close/>
                <a:moveTo>
                  <a:pt x="7370084" y="1568388"/>
                </a:moveTo>
                <a:cubicBezTo>
                  <a:pt x="7376647" y="1568388"/>
                  <a:pt x="7382481" y="1574614"/>
                  <a:pt x="7382481" y="1583176"/>
                </a:cubicBezTo>
                <a:cubicBezTo>
                  <a:pt x="7382481" y="1591738"/>
                  <a:pt x="7376647" y="1597964"/>
                  <a:pt x="7370084" y="1597964"/>
                </a:cubicBezTo>
                <a:cubicBezTo>
                  <a:pt x="7362791" y="1597964"/>
                  <a:pt x="7356228" y="1591738"/>
                  <a:pt x="7356228" y="1583176"/>
                </a:cubicBezTo>
                <a:cubicBezTo>
                  <a:pt x="7356228" y="1574614"/>
                  <a:pt x="7362791" y="1568388"/>
                  <a:pt x="7370084" y="1568388"/>
                </a:cubicBezTo>
                <a:close/>
                <a:moveTo>
                  <a:pt x="7294422" y="1568388"/>
                </a:moveTo>
                <a:cubicBezTo>
                  <a:pt x="7302444" y="1568388"/>
                  <a:pt x="7308278" y="1574614"/>
                  <a:pt x="7308278" y="1583176"/>
                </a:cubicBezTo>
                <a:cubicBezTo>
                  <a:pt x="7308278" y="1591738"/>
                  <a:pt x="7302444" y="1597964"/>
                  <a:pt x="7294422" y="1597964"/>
                </a:cubicBezTo>
                <a:cubicBezTo>
                  <a:pt x="7288588" y="1597964"/>
                  <a:pt x="7282025" y="1591738"/>
                  <a:pt x="7282025" y="1583176"/>
                </a:cubicBezTo>
                <a:cubicBezTo>
                  <a:pt x="7282025" y="1574614"/>
                  <a:pt x="7288588" y="1568388"/>
                  <a:pt x="7294422" y="1568388"/>
                </a:cubicBezTo>
                <a:close/>
                <a:moveTo>
                  <a:pt x="7223591" y="1568388"/>
                </a:moveTo>
                <a:cubicBezTo>
                  <a:pt x="7231613" y="1568388"/>
                  <a:pt x="7237447" y="1574614"/>
                  <a:pt x="7237447" y="1583176"/>
                </a:cubicBezTo>
                <a:cubicBezTo>
                  <a:pt x="7237447" y="1591738"/>
                  <a:pt x="7231613" y="1597964"/>
                  <a:pt x="7223591" y="1597964"/>
                </a:cubicBezTo>
                <a:cubicBezTo>
                  <a:pt x="7217757" y="1597964"/>
                  <a:pt x="7211194" y="1591738"/>
                  <a:pt x="7211194" y="1583176"/>
                </a:cubicBezTo>
                <a:cubicBezTo>
                  <a:pt x="7211194" y="1574614"/>
                  <a:pt x="7217757" y="1568388"/>
                  <a:pt x="7223591" y="1568388"/>
                </a:cubicBezTo>
                <a:close/>
                <a:moveTo>
                  <a:pt x="7152761" y="1568388"/>
                </a:moveTo>
                <a:cubicBezTo>
                  <a:pt x="7160783" y="1568388"/>
                  <a:pt x="7166617" y="1572763"/>
                  <a:pt x="7166617" y="1580785"/>
                </a:cubicBezTo>
                <a:cubicBezTo>
                  <a:pt x="7166617" y="1588807"/>
                  <a:pt x="7160783" y="1594641"/>
                  <a:pt x="7152761" y="1594641"/>
                </a:cubicBezTo>
                <a:cubicBezTo>
                  <a:pt x="7144739" y="1594641"/>
                  <a:pt x="7140364" y="1588807"/>
                  <a:pt x="7140364" y="1580785"/>
                </a:cubicBezTo>
                <a:cubicBezTo>
                  <a:pt x="7140364" y="1572763"/>
                  <a:pt x="7144739" y="1568388"/>
                  <a:pt x="7152761" y="1568388"/>
                </a:cubicBezTo>
                <a:close/>
                <a:moveTo>
                  <a:pt x="7084322" y="1568388"/>
                </a:moveTo>
                <a:cubicBezTo>
                  <a:pt x="7092106" y="1568388"/>
                  <a:pt x="7099111" y="1572763"/>
                  <a:pt x="7099111" y="1580785"/>
                </a:cubicBezTo>
                <a:cubicBezTo>
                  <a:pt x="7099111" y="1588807"/>
                  <a:pt x="7092106" y="1594641"/>
                  <a:pt x="7084322" y="1594641"/>
                </a:cubicBezTo>
                <a:cubicBezTo>
                  <a:pt x="7075760" y="1594641"/>
                  <a:pt x="7069533" y="1588807"/>
                  <a:pt x="7069533" y="1580785"/>
                </a:cubicBezTo>
                <a:cubicBezTo>
                  <a:pt x="7069533" y="1572763"/>
                  <a:pt x="7075760" y="1568388"/>
                  <a:pt x="7084322" y="1568388"/>
                </a:cubicBezTo>
                <a:close/>
                <a:moveTo>
                  <a:pt x="7440913" y="1494185"/>
                </a:moveTo>
                <a:cubicBezTo>
                  <a:pt x="7446747" y="1494185"/>
                  <a:pt x="7453310" y="1500411"/>
                  <a:pt x="7453310" y="1508973"/>
                </a:cubicBezTo>
                <a:cubicBezTo>
                  <a:pt x="7453310" y="1516756"/>
                  <a:pt x="7446747" y="1523761"/>
                  <a:pt x="7440913" y="1523761"/>
                </a:cubicBezTo>
                <a:cubicBezTo>
                  <a:pt x="7432891" y="1523761"/>
                  <a:pt x="7427057" y="1516756"/>
                  <a:pt x="7427057" y="1508973"/>
                </a:cubicBezTo>
                <a:cubicBezTo>
                  <a:pt x="7427057" y="1500411"/>
                  <a:pt x="7432891" y="1494185"/>
                  <a:pt x="7440913" y="1494185"/>
                </a:cubicBezTo>
                <a:close/>
                <a:moveTo>
                  <a:pt x="7370084" y="1494185"/>
                </a:moveTo>
                <a:cubicBezTo>
                  <a:pt x="7376647" y="1494185"/>
                  <a:pt x="7382481" y="1500411"/>
                  <a:pt x="7382481" y="1508973"/>
                </a:cubicBezTo>
                <a:cubicBezTo>
                  <a:pt x="7382481" y="1516756"/>
                  <a:pt x="7376647" y="1523761"/>
                  <a:pt x="7370084" y="1523761"/>
                </a:cubicBezTo>
                <a:cubicBezTo>
                  <a:pt x="7362791" y="1523761"/>
                  <a:pt x="7356228" y="1516756"/>
                  <a:pt x="7356228" y="1508973"/>
                </a:cubicBezTo>
                <a:cubicBezTo>
                  <a:pt x="7356228" y="1500411"/>
                  <a:pt x="7362791" y="1494185"/>
                  <a:pt x="7370084" y="1494185"/>
                </a:cubicBezTo>
                <a:close/>
                <a:moveTo>
                  <a:pt x="7294422" y="1494185"/>
                </a:moveTo>
                <a:cubicBezTo>
                  <a:pt x="7302444" y="1494185"/>
                  <a:pt x="7308278" y="1500411"/>
                  <a:pt x="7308278" y="1508973"/>
                </a:cubicBezTo>
                <a:cubicBezTo>
                  <a:pt x="7308278" y="1516756"/>
                  <a:pt x="7302444" y="1523761"/>
                  <a:pt x="7294422" y="1523761"/>
                </a:cubicBezTo>
                <a:cubicBezTo>
                  <a:pt x="7288588" y="1523761"/>
                  <a:pt x="7282025" y="1516756"/>
                  <a:pt x="7282025" y="1508973"/>
                </a:cubicBezTo>
                <a:cubicBezTo>
                  <a:pt x="7282025" y="1500411"/>
                  <a:pt x="7288588" y="1494185"/>
                  <a:pt x="7294422" y="1494185"/>
                </a:cubicBezTo>
                <a:close/>
                <a:moveTo>
                  <a:pt x="7223591" y="1494185"/>
                </a:moveTo>
                <a:cubicBezTo>
                  <a:pt x="7231613" y="1494185"/>
                  <a:pt x="7237447" y="1500411"/>
                  <a:pt x="7237447" y="1508973"/>
                </a:cubicBezTo>
                <a:cubicBezTo>
                  <a:pt x="7237447" y="1516756"/>
                  <a:pt x="7231613" y="1523761"/>
                  <a:pt x="7223591" y="1523761"/>
                </a:cubicBezTo>
                <a:cubicBezTo>
                  <a:pt x="7217757" y="1523761"/>
                  <a:pt x="7211194" y="1516756"/>
                  <a:pt x="7211194" y="1508973"/>
                </a:cubicBezTo>
                <a:cubicBezTo>
                  <a:pt x="7211194" y="1500411"/>
                  <a:pt x="7217757" y="1494185"/>
                  <a:pt x="7223591" y="1494185"/>
                </a:cubicBezTo>
                <a:close/>
                <a:moveTo>
                  <a:pt x="7152761" y="1494185"/>
                </a:moveTo>
                <a:cubicBezTo>
                  <a:pt x="7160783" y="1494185"/>
                  <a:pt x="7166617" y="1500411"/>
                  <a:pt x="7166617" y="1508973"/>
                </a:cubicBezTo>
                <a:cubicBezTo>
                  <a:pt x="7166617" y="1516756"/>
                  <a:pt x="7160783" y="1523761"/>
                  <a:pt x="7152761" y="1523761"/>
                </a:cubicBezTo>
                <a:cubicBezTo>
                  <a:pt x="7144739" y="1523761"/>
                  <a:pt x="7140364" y="1516756"/>
                  <a:pt x="7140364" y="1508973"/>
                </a:cubicBezTo>
                <a:cubicBezTo>
                  <a:pt x="7140364" y="1500411"/>
                  <a:pt x="7144739" y="1494185"/>
                  <a:pt x="7152761" y="1494185"/>
                </a:cubicBezTo>
                <a:close/>
                <a:moveTo>
                  <a:pt x="7084322" y="1494185"/>
                </a:moveTo>
                <a:cubicBezTo>
                  <a:pt x="7092106" y="1494185"/>
                  <a:pt x="7099111" y="1500411"/>
                  <a:pt x="7099111" y="1508973"/>
                </a:cubicBezTo>
                <a:cubicBezTo>
                  <a:pt x="7099111" y="1516756"/>
                  <a:pt x="7092106" y="1523761"/>
                  <a:pt x="7084322" y="1523761"/>
                </a:cubicBezTo>
                <a:cubicBezTo>
                  <a:pt x="7075760" y="1523761"/>
                  <a:pt x="7069533" y="1516756"/>
                  <a:pt x="7069533" y="1508973"/>
                </a:cubicBezTo>
                <a:cubicBezTo>
                  <a:pt x="7069533" y="1500411"/>
                  <a:pt x="7075760" y="1494185"/>
                  <a:pt x="7084322" y="1494185"/>
                </a:cubicBezTo>
                <a:close/>
                <a:moveTo>
                  <a:pt x="7013492" y="1494185"/>
                </a:moveTo>
                <a:cubicBezTo>
                  <a:pt x="7021275" y="1494185"/>
                  <a:pt x="7028280" y="1500411"/>
                  <a:pt x="7028280" y="1508973"/>
                </a:cubicBezTo>
                <a:cubicBezTo>
                  <a:pt x="7028280" y="1516756"/>
                  <a:pt x="7021275" y="1523761"/>
                  <a:pt x="7013492" y="1523761"/>
                </a:cubicBezTo>
                <a:cubicBezTo>
                  <a:pt x="7004930" y="1523761"/>
                  <a:pt x="6998704" y="1516756"/>
                  <a:pt x="6998704" y="1508973"/>
                </a:cubicBezTo>
                <a:cubicBezTo>
                  <a:pt x="6998704" y="1500411"/>
                  <a:pt x="7004930" y="1494185"/>
                  <a:pt x="7013492" y="1494185"/>
                </a:cubicBezTo>
                <a:close/>
                <a:moveTo>
                  <a:pt x="6939085" y="1494185"/>
                </a:moveTo>
                <a:cubicBezTo>
                  <a:pt x="6946378" y="1494185"/>
                  <a:pt x="6950753" y="1500411"/>
                  <a:pt x="6950753" y="1508973"/>
                </a:cubicBezTo>
                <a:cubicBezTo>
                  <a:pt x="6950753" y="1516756"/>
                  <a:pt x="6946378" y="1523761"/>
                  <a:pt x="6939085" y="1523761"/>
                </a:cubicBezTo>
                <a:cubicBezTo>
                  <a:pt x="6931063" y="1523761"/>
                  <a:pt x="6924500" y="1516756"/>
                  <a:pt x="6924500" y="1508973"/>
                </a:cubicBezTo>
                <a:cubicBezTo>
                  <a:pt x="6924500" y="1500411"/>
                  <a:pt x="6931063" y="1494185"/>
                  <a:pt x="6939085" y="1494185"/>
                </a:cubicBezTo>
                <a:close/>
                <a:moveTo>
                  <a:pt x="83229" y="1426727"/>
                </a:moveTo>
                <a:cubicBezTo>
                  <a:pt x="90521" y="1426727"/>
                  <a:pt x="97085" y="1431102"/>
                  <a:pt x="97085" y="1439124"/>
                </a:cubicBezTo>
                <a:cubicBezTo>
                  <a:pt x="97085" y="1446417"/>
                  <a:pt x="90521" y="1452980"/>
                  <a:pt x="83229" y="1452980"/>
                </a:cubicBezTo>
                <a:cubicBezTo>
                  <a:pt x="76665" y="1452980"/>
                  <a:pt x="70831" y="1446417"/>
                  <a:pt x="70831" y="1439124"/>
                </a:cubicBezTo>
                <a:cubicBezTo>
                  <a:pt x="70831" y="1432561"/>
                  <a:pt x="76665" y="1426727"/>
                  <a:pt x="83229" y="1426727"/>
                </a:cubicBezTo>
                <a:close/>
                <a:moveTo>
                  <a:pt x="11993" y="1426727"/>
                </a:moveTo>
                <a:cubicBezTo>
                  <a:pt x="20237" y="1426727"/>
                  <a:pt x="26234" y="1432561"/>
                  <a:pt x="26234" y="1439124"/>
                </a:cubicBezTo>
                <a:cubicBezTo>
                  <a:pt x="26234" y="1446417"/>
                  <a:pt x="20237" y="1452980"/>
                  <a:pt x="11993" y="1452980"/>
                </a:cubicBezTo>
                <a:cubicBezTo>
                  <a:pt x="5996" y="1452980"/>
                  <a:pt x="0" y="1446417"/>
                  <a:pt x="0" y="1439124"/>
                </a:cubicBezTo>
                <a:cubicBezTo>
                  <a:pt x="0" y="1432561"/>
                  <a:pt x="5996" y="1426727"/>
                  <a:pt x="11993" y="1426727"/>
                </a:cubicBezTo>
                <a:close/>
                <a:moveTo>
                  <a:pt x="7370084" y="1423353"/>
                </a:moveTo>
                <a:cubicBezTo>
                  <a:pt x="7376647" y="1423353"/>
                  <a:pt x="7382481" y="1429580"/>
                  <a:pt x="7382481" y="1438142"/>
                </a:cubicBezTo>
                <a:cubicBezTo>
                  <a:pt x="7382481" y="1445926"/>
                  <a:pt x="7376647" y="1452931"/>
                  <a:pt x="7370084" y="1452931"/>
                </a:cubicBezTo>
                <a:cubicBezTo>
                  <a:pt x="7362791" y="1452931"/>
                  <a:pt x="7356228" y="1445926"/>
                  <a:pt x="7356228" y="1438142"/>
                </a:cubicBezTo>
                <a:cubicBezTo>
                  <a:pt x="7356228" y="1429580"/>
                  <a:pt x="7362791" y="1423353"/>
                  <a:pt x="7370084" y="1423353"/>
                </a:cubicBezTo>
                <a:close/>
                <a:moveTo>
                  <a:pt x="7294422" y="1423353"/>
                </a:moveTo>
                <a:cubicBezTo>
                  <a:pt x="7302444" y="1423353"/>
                  <a:pt x="7308278" y="1429580"/>
                  <a:pt x="7308278" y="1438142"/>
                </a:cubicBezTo>
                <a:cubicBezTo>
                  <a:pt x="7308278" y="1445926"/>
                  <a:pt x="7302444" y="1452931"/>
                  <a:pt x="7294422" y="1452931"/>
                </a:cubicBezTo>
                <a:cubicBezTo>
                  <a:pt x="7288588" y="1452931"/>
                  <a:pt x="7282025" y="1445926"/>
                  <a:pt x="7282025" y="1438142"/>
                </a:cubicBezTo>
                <a:cubicBezTo>
                  <a:pt x="7282025" y="1429580"/>
                  <a:pt x="7288588" y="1423353"/>
                  <a:pt x="7294422" y="1423353"/>
                </a:cubicBezTo>
                <a:close/>
                <a:moveTo>
                  <a:pt x="7223591" y="1423353"/>
                </a:moveTo>
                <a:cubicBezTo>
                  <a:pt x="7231613" y="1423353"/>
                  <a:pt x="7237447" y="1429580"/>
                  <a:pt x="7237447" y="1438142"/>
                </a:cubicBezTo>
                <a:cubicBezTo>
                  <a:pt x="7237447" y="1445926"/>
                  <a:pt x="7231613" y="1452931"/>
                  <a:pt x="7223591" y="1452931"/>
                </a:cubicBezTo>
                <a:cubicBezTo>
                  <a:pt x="7217757" y="1452931"/>
                  <a:pt x="7211194" y="1445926"/>
                  <a:pt x="7211194" y="1438142"/>
                </a:cubicBezTo>
                <a:cubicBezTo>
                  <a:pt x="7211194" y="1429580"/>
                  <a:pt x="7215569" y="1423353"/>
                  <a:pt x="7223591" y="1423353"/>
                </a:cubicBezTo>
                <a:close/>
                <a:moveTo>
                  <a:pt x="7155152" y="1423353"/>
                </a:moveTo>
                <a:cubicBezTo>
                  <a:pt x="7163714" y="1423353"/>
                  <a:pt x="7169940" y="1429580"/>
                  <a:pt x="7169940" y="1438142"/>
                </a:cubicBezTo>
                <a:cubicBezTo>
                  <a:pt x="7169940" y="1445926"/>
                  <a:pt x="7163714" y="1452931"/>
                  <a:pt x="7155152" y="1452931"/>
                </a:cubicBezTo>
                <a:cubicBezTo>
                  <a:pt x="7146590" y="1452931"/>
                  <a:pt x="7141920" y="1445926"/>
                  <a:pt x="7141920" y="1438142"/>
                </a:cubicBezTo>
                <a:cubicBezTo>
                  <a:pt x="7140364" y="1429580"/>
                  <a:pt x="7146590" y="1423353"/>
                  <a:pt x="7155152" y="1423353"/>
                </a:cubicBezTo>
                <a:close/>
                <a:moveTo>
                  <a:pt x="7084322" y="1423353"/>
                </a:moveTo>
                <a:cubicBezTo>
                  <a:pt x="7092106" y="1423353"/>
                  <a:pt x="7099111" y="1429580"/>
                  <a:pt x="7099111" y="1438142"/>
                </a:cubicBezTo>
                <a:cubicBezTo>
                  <a:pt x="7099111" y="1445926"/>
                  <a:pt x="7092106" y="1452931"/>
                  <a:pt x="7084322" y="1452931"/>
                </a:cubicBezTo>
                <a:cubicBezTo>
                  <a:pt x="7075760" y="1452931"/>
                  <a:pt x="7069533" y="1445926"/>
                  <a:pt x="7069533" y="1438142"/>
                </a:cubicBezTo>
                <a:cubicBezTo>
                  <a:pt x="7069533" y="1429580"/>
                  <a:pt x="7075760" y="1423353"/>
                  <a:pt x="7084322" y="1423353"/>
                </a:cubicBezTo>
                <a:close/>
                <a:moveTo>
                  <a:pt x="7013492" y="1423353"/>
                </a:moveTo>
                <a:cubicBezTo>
                  <a:pt x="7021275" y="1423353"/>
                  <a:pt x="7028280" y="1429580"/>
                  <a:pt x="7028280" y="1438142"/>
                </a:cubicBezTo>
                <a:cubicBezTo>
                  <a:pt x="7028280" y="1445926"/>
                  <a:pt x="7021275" y="1452931"/>
                  <a:pt x="7013492" y="1452931"/>
                </a:cubicBezTo>
                <a:cubicBezTo>
                  <a:pt x="7004930" y="1452931"/>
                  <a:pt x="6998704" y="1445926"/>
                  <a:pt x="6998704" y="1438142"/>
                </a:cubicBezTo>
                <a:cubicBezTo>
                  <a:pt x="6998704" y="1429580"/>
                  <a:pt x="7004930" y="1423353"/>
                  <a:pt x="7013492" y="1423353"/>
                </a:cubicBezTo>
                <a:close/>
                <a:moveTo>
                  <a:pt x="6939085" y="1423353"/>
                </a:moveTo>
                <a:cubicBezTo>
                  <a:pt x="6946378" y="1423353"/>
                  <a:pt x="6950753" y="1429580"/>
                  <a:pt x="6950753" y="1438142"/>
                </a:cubicBezTo>
                <a:cubicBezTo>
                  <a:pt x="6950753" y="1445926"/>
                  <a:pt x="6946378" y="1452931"/>
                  <a:pt x="6939085" y="1452931"/>
                </a:cubicBezTo>
                <a:cubicBezTo>
                  <a:pt x="6931063" y="1452931"/>
                  <a:pt x="6924500" y="1445926"/>
                  <a:pt x="6924500" y="1438142"/>
                </a:cubicBezTo>
                <a:cubicBezTo>
                  <a:pt x="6924500" y="1429580"/>
                  <a:pt x="6931063" y="1423353"/>
                  <a:pt x="6939085" y="1423353"/>
                </a:cubicBezTo>
                <a:close/>
                <a:moveTo>
                  <a:pt x="6867525" y="1423353"/>
                </a:moveTo>
                <a:cubicBezTo>
                  <a:pt x="6874088" y="1423353"/>
                  <a:pt x="6879922" y="1429580"/>
                  <a:pt x="6879922" y="1438142"/>
                </a:cubicBezTo>
                <a:cubicBezTo>
                  <a:pt x="6879922" y="1445926"/>
                  <a:pt x="6874088" y="1452931"/>
                  <a:pt x="6867525" y="1452931"/>
                </a:cubicBezTo>
                <a:cubicBezTo>
                  <a:pt x="6860232" y="1452931"/>
                  <a:pt x="6853669" y="1445926"/>
                  <a:pt x="6853669" y="1438142"/>
                </a:cubicBezTo>
                <a:cubicBezTo>
                  <a:pt x="6853669" y="1429580"/>
                  <a:pt x="6860232" y="1423353"/>
                  <a:pt x="6867525" y="1423353"/>
                </a:cubicBezTo>
                <a:close/>
                <a:moveTo>
                  <a:pt x="6796696" y="1423353"/>
                </a:moveTo>
                <a:cubicBezTo>
                  <a:pt x="6803259" y="1423353"/>
                  <a:pt x="6809093" y="1429580"/>
                  <a:pt x="6809093" y="1438142"/>
                </a:cubicBezTo>
                <a:cubicBezTo>
                  <a:pt x="6809093" y="1445926"/>
                  <a:pt x="6803259" y="1452931"/>
                  <a:pt x="6796696" y="1452931"/>
                </a:cubicBezTo>
                <a:cubicBezTo>
                  <a:pt x="6789403" y="1452931"/>
                  <a:pt x="6782840" y="1445926"/>
                  <a:pt x="6782840" y="1438142"/>
                </a:cubicBezTo>
                <a:cubicBezTo>
                  <a:pt x="6782840" y="1429580"/>
                  <a:pt x="6789403" y="1423353"/>
                  <a:pt x="6796696" y="1423353"/>
                </a:cubicBezTo>
                <a:close/>
                <a:moveTo>
                  <a:pt x="155518" y="1355896"/>
                </a:moveTo>
                <a:cubicBezTo>
                  <a:pt x="161352" y="1355896"/>
                  <a:pt x="167916" y="1360271"/>
                  <a:pt x="167916" y="1368293"/>
                </a:cubicBezTo>
                <a:cubicBezTo>
                  <a:pt x="167916" y="1375586"/>
                  <a:pt x="161352" y="1382149"/>
                  <a:pt x="155518" y="1382149"/>
                </a:cubicBezTo>
                <a:cubicBezTo>
                  <a:pt x="147496" y="1382149"/>
                  <a:pt x="141662" y="1375586"/>
                  <a:pt x="141662" y="1368293"/>
                </a:cubicBezTo>
                <a:cubicBezTo>
                  <a:pt x="141662" y="1360271"/>
                  <a:pt x="147496" y="1355896"/>
                  <a:pt x="155518" y="1355896"/>
                </a:cubicBezTo>
                <a:close/>
                <a:moveTo>
                  <a:pt x="83230" y="1355896"/>
                </a:moveTo>
                <a:cubicBezTo>
                  <a:pt x="90523" y="1355896"/>
                  <a:pt x="97086" y="1360271"/>
                  <a:pt x="97086" y="1368293"/>
                </a:cubicBezTo>
                <a:cubicBezTo>
                  <a:pt x="97086" y="1375586"/>
                  <a:pt x="90523" y="1382149"/>
                  <a:pt x="83230" y="1382149"/>
                </a:cubicBezTo>
                <a:cubicBezTo>
                  <a:pt x="76667" y="1382149"/>
                  <a:pt x="70832" y="1375586"/>
                  <a:pt x="70832" y="1368293"/>
                </a:cubicBezTo>
                <a:cubicBezTo>
                  <a:pt x="70832" y="1360271"/>
                  <a:pt x="76667" y="1355896"/>
                  <a:pt x="83230" y="1355896"/>
                </a:cubicBezTo>
                <a:close/>
                <a:moveTo>
                  <a:pt x="11994" y="1355896"/>
                </a:moveTo>
                <a:cubicBezTo>
                  <a:pt x="20239" y="1355896"/>
                  <a:pt x="26235" y="1360271"/>
                  <a:pt x="26235" y="1368293"/>
                </a:cubicBezTo>
                <a:cubicBezTo>
                  <a:pt x="26235" y="1375586"/>
                  <a:pt x="20239" y="1382149"/>
                  <a:pt x="11994" y="1382149"/>
                </a:cubicBezTo>
                <a:cubicBezTo>
                  <a:pt x="5998" y="1382149"/>
                  <a:pt x="2" y="1375586"/>
                  <a:pt x="2" y="1368293"/>
                </a:cubicBezTo>
                <a:cubicBezTo>
                  <a:pt x="2" y="1360271"/>
                  <a:pt x="5998" y="1355896"/>
                  <a:pt x="11994" y="1355896"/>
                </a:cubicBezTo>
                <a:close/>
                <a:moveTo>
                  <a:pt x="7294422" y="1352524"/>
                </a:moveTo>
                <a:cubicBezTo>
                  <a:pt x="7302444" y="1352524"/>
                  <a:pt x="7308278" y="1359087"/>
                  <a:pt x="7308278" y="1367109"/>
                </a:cubicBezTo>
                <a:cubicBezTo>
                  <a:pt x="7308278" y="1374402"/>
                  <a:pt x="7302444" y="1378777"/>
                  <a:pt x="7294422" y="1378777"/>
                </a:cubicBezTo>
                <a:cubicBezTo>
                  <a:pt x="7288588" y="1378777"/>
                  <a:pt x="7282025" y="1374402"/>
                  <a:pt x="7282025" y="1367109"/>
                </a:cubicBezTo>
                <a:cubicBezTo>
                  <a:pt x="7282025" y="1359087"/>
                  <a:pt x="7288588" y="1352524"/>
                  <a:pt x="7294422" y="1352524"/>
                </a:cubicBezTo>
                <a:close/>
                <a:moveTo>
                  <a:pt x="7223591" y="1352524"/>
                </a:moveTo>
                <a:cubicBezTo>
                  <a:pt x="7231613" y="1352524"/>
                  <a:pt x="7237447" y="1359087"/>
                  <a:pt x="7237447" y="1367109"/>
                </a:cubicBezTo>
                <a:cubicBezTo>
                  <a:pt x="7237447" y="1374402"/>
                  <a:pt x="7231613" y="1378777"/>
                  <a:pt x="7223591" y="1378777"/>
                </a:cubicBezTo>
                <a:cubicBezTo>
                  <a:pt x="7215569" y="1378777"/>
                  <a:pt x="7211194" y="1374402"/>
                  <a:pt x="7211194" y="1367109"/>
                </a:cubicBezTo>
                <a:cubicBezTo>
                  <a:pt x="7211194" y="1359087"/>
                  <a:pt x="7215569" y="1352524"/>
                  <a:pt x="7223591" y="1352524"/>
                </a:cubicBezTo>
                <a:close/>
                <a:moveTo>
                  <a:pt x="7155152" y="1352524"/>
                </a:moveTo>
                <a:cubicBezTo>
                  <a:pt x="7163714" y="1352524"/>
                  <a:pt x="7169940" y="1359087"/>
                  <a:pt x="7169940" y="1367109"/>
                </a:cubicBezTo>
                <a:cubicBezTo>
                  <a:pt x="7169940" y="1374402"/>
                  <a:pt x="7163714" y="1378777"/>
                  <a:pt x="7155152" y="1378777"/>
                </a:cubicBezTo>
                <a:cubicBezTo>
                  <a:pt x="7146590" y="1378777"/>
                  <a:pt x="7140364" y="1374402"/>
                  <a:pt x="7140364" y="1367109"/>
                </a:cubicBezTo>
                <a:cubicBezTo>
                  <a:pt x="7140364" y="1359087"/>
                  <a:pt x="7146590" y="1352524"/>
                  <a:pt x="7155152" y="1352524"/>
                </a:cubicBezTo>
                <a:close/>
                <a:moveTo>
                  <a:pt x="7084322" y="1352524"/>
                </a:moveTo>
                <a:cubicBezTo>
                  <a:pt x="7092106" y="1352524"/>
                  <a:pt x="7099111" y="1359087"/>
                  <a:pt x="7099111" y="1367109"/>
                </a:cubicBezTo>
                <a:cubicBezTo>
                  <a:pt x="7099111" y="1374402"/>
                  <a:pt x="7092106" y="1378777"/>
                  <a:pt x="7084322" y="1378777"/>
                </a:cubicBezTo>
                <a:cubicBezTo>
                  <a:pt x="7075760" y="1378777"/>
                  <a:pt x="7069533" y="1374402"/>
                  <a:pt x="7069533" y="1367109"/>
                </a:cubicBezTo>
                <a:cubicBezTo>
                  <a:pt x="7069533" y="1359087"/>
                  <a:pt x="7075760" y="1352524"/>
                  <a:pt x="7084322" y="1352524"/>
                </a:cubicBezTo>
                <a:close/>
                <a:moveTo>
                  <a:pt x="7013492" y="1352524"/>
                </a:moveTo>
                <a:cubicBezTo>
                  <a:pt x="7021275" y="1352524"/>
                  <a:pt x="7028280" y="1359087"/>
                  <a:pt x="7028280" y="1367109"/>
                </a:cubicBezTo>
                <a:cubicBezTo>
                  <a:pt x="7028280" y="1374402"/>
                  <a:pt x="7021275" y="1378777"/>
                  <a:pt x="7013492" y="1378777"/>
                </a:cubicBezTo>
                <a:cubicBezTo>
                  <a:pt x="7004930" y="1378777"/>
                  <a:pt x="6998704" y="1374402"/>
                  <a:pt x="6998704" y="1367109"/>
                </a:cubicBezTo>
                <a:cubicBezTo>
                  <a:pt x="6998704" y="1359087"/>
                  <a:pt x="7004930" y="1352524"/>
                  <a:pt x="7013492" y="1352524"/>
                </a:cubicBezTo>
                <a:close/>
                <a:moveTo>
                  <a:pt x="6939085" y="1352524"/>
                </a:moveTo>
                <a:cubicBezTo>
                  <a:pt x="6946378" y="1352524"/>
                  <a:pt x="6950753" y="1359354"/>
                  <a:pt x="6950753" y="1367701"/>
                </a:cubicBezTo>
                <a:cubicBezTo>
                  <a:pt x="6950753" y="1375290"/>
                  <a:pt x="6946378" y="1382120"/>
                  <a:pt x="6939085" y="1382120"/>
                </a:cubicBezTo>
                <a:cubicBezTo>
                  <a:pt x="6931063" y="1382120"/>
                  <a:pt x="6924500" y="1375290"/>
                  <a:pt x="6924500" y="1367701"/>
                </a:cubicBezTo>
                <a:cubicBezTo>
                  <a:pt x="6924500" y="1359354"/>
                  <a:pt x="6931063" y="1352524"/>
                  <a:pt x="6939085" y="1352524"/>
                </a:cubicBezTo>
                <a:close/>
                <a:moveTo>
                  <a:pt x="6867525" y="1352524"/>
                </a:moveTo>
                <a:cubicBezTo>
                  <a:pt x="6874088" y="1352524"/>
                  <a:pt x="6879922" y="1359354"/>
                  <a:pt x="6879922" y="1367701"/>
                </a:cubicBezTo>
                <a:cubicBezTo>
                  <a:pt x="6879922" y="1375290"/>
                  <a:pt x="6874088" y="1382120"/>
                  <a:pt x="6867525" y="1382120"/>
                </a:cubicBezTo>
                <a:cubicBezTo>
                  <a:pt x="6860232" y="1382120"/>
                  <a:pt x="6853669" y="1375290"/>
                  <a:pt x="6853669" y="1367701"/>
                </a:cubicBezTo>
                <a:cubicBezTo>
                  <a:pt x="6853669" y="1359354"/>
                  <a:pt x="6860232" y="1352524"/>
                  <a:pt x="6867525" y="1352524"/>
                </a:cubicBezTo>
                <a:close/>
                <a:moveTo>
                  <a:pt x="6796696" y="1352524"/>
                </a:moveTo>
                <a:cubicBezTo>
                  <a:pt x="6803259" y="1352524"/>
                  <a:pt x="6809093" y="1359354"/>
                  <a:pt x="6809093" y="1367701"/>
                </a:cubicBezTo>
                <a:cubicBezTo>
                  <a:pt x="6809093" y="1375290"/>
                  <a:pt x="6803259" y="1382120"/>
                  <a:pt x="6796696" y="1382120"/>
                </a:cubicBezTo>
                <a:cubicBezTo>
                  <a:pt x="6789403" y="1382120"/>
                  <a:pt x="6782840" y="1375290"/>
                  <a:pt x="6782840" y="1367701"/>
                </a:cubicBezTo>
                <a:cubicBezTo>
                  <a:pt x="6782840" y="1359354"/>
                  <a:pt x="6789403" y="1352524"/>
                  <a:pt x="6796696" y="1352524"/>
                </a:cubicBezTo>
                <a:close/>
                <a:moveTo>
                  <a:pt x="6724405" y="1352524"/>
                </a:moveTo>
                <a:cubicBezTo>
                  <a:pt x="6732427" y="1352524"/>
                  <a:pt x="6738261" y="1359354"/>
                  <a:pt x="6738261" y="1367701"/>
                </a:cubicBezTo>
                <a:cubicBezTo>
                  <a:pt x="6738261" y="1375290"/>
                  <a:pt x="6732427" y="1382120"/>
                  <a:pt x="6724405" y="1382120"/>
                </a:cubicBezTo>
                <a:cubicBezTo>
                  <a:pt x="6718571" y="1382120"/>
                  <a:pt x="6712008" y="1375290"/>
                  <a:pt x="6712008" y="1367701"/>
                </a:cubicBezTo>
                <a:cubicBezTo>
                  <a:pt x="6712008" y="1359354"/>
                  <a:pt x="6718571" y="1352524"/>
                  <a:pt x="6724405" y="1352524"/>
                </a:cubicBezTo>
                <a:close/>
                <a:moveTo>
                  <a:pt x="6653576" y="1352524"/>
                </a:moveTo>
                <a:cubicBezTo>
                  <a:pt x="6660869" y="1352524"/>
                  <a:pt x="6667432" y="1359354"/>
                  <a:pt x="6667432" y="1367701"/>
                </a:cubicBezTo>
                <a:cubicBezTo>
                  <a:pt x="6667432" y="1375290"/>
                  <a:pt x="6660869" y="1382120"/>
                  <a:pt x="6653576" y="1382120"/>
                </a:cubicBezTo>
                <a:cubicBezTo>
                  <a:pt x="6647013" y="1382120"/>
                  <a:pt x="6641179" y="1375290"/>
                  <a:pt x="6641179" y="1367701"/>
                </a:cubicBezTo>
                <a:cubicBezTo>
                  <a:pt x="6641179" y="1359354"/>
                  <a:pt x="6647013" y="1352524"/>
                  <a:pt x="6653576" y="1352524"/>
                </a:cubicBezTo>
                <a:close/>
                <a:moveTo>
                  <a:pt x="7223591" y="1281693"/>
                </a:moveTo>
                <a:cubicBezTo>
                  <a:pt x="7231613" y="1281693"/>
                  <a:pt x="7237447" y="1288256"/>
                  <a:pt x="7237447" y="1295549"/>
                </a:cubicBezTo>
                <a:cubicBezTo>
                  <a:pt x="7237447" y="1302112"/>
                  <a:pt x="7231613" y="1307946"/>
                  <a:pt x="7223591" y="1307946"/>
                </a:cubicBezTo>
                <a:cubicBezTo>
                  <a:pt x="7215569" y="1307946"/>
                  <a:pt x="7211194" y="1302112"/>
                  <a:pt x="7211194" y="1295549"/>
                </a:cubicBezTo>
                <a:cubicBezTo>
                  <a:pt x="7211194" y="1288256"/>
                  <a:pt x="7215569" y="1281693"/>
                  <a:pt x="7223591" y="1281693"/>
                </a:cubicBezTo>
                <a:close/>
                <a:moveTo>
                  <a:pt x="7155152" y="1281693"/>
                </a:moveTo>
                <a:cubicBezTo>
                  <a:pt x="7163714" y="1281693"/>
                  <a:pt x="7169940" y="1288256"/>
                  <a:pt x="7169940" y="1295549"/>
                </a:cubicBezTo>
                <a:cubicBezTo>
                  <a:pt x="7169940" y="1302112"/>
                  <a:pt x="7163714" y="1307946"/>
                  <a:pt x="7155152" y="1307946"/>
                </a:cubicBezTo>
                <a:cubicBezTo>
                  <a:pt x="7146590" y="1307946"/>
                  <a:pt x="7140364" y="1302112"/>
                  <a:pt x="7140364" y="1295549"/>
                </a:cubicBezTo>
                <a:cubicBezTo>
                  <a:pt x="7140364" y="1288256"/>
                  <a:pt x="7146590" y="1281693"/>
                  <a:pt x="7155152" y="1281693"/>
                </a:cubicBezTo>
                <a:close/>
                <a:moveTo>
                  <a:pt x="7084322" y="1281693"/>
                </a:moveTo>
                <a:cubicBezTo>
                  <a:pt x="7092106" y="1281693"/>
                  <a:pt x="7099111" y="1288256"/>
                  <a:pt x="7099111" y="1295549"/>
                </a:cubicBezTo>
                <a:cubicBezTo>
                  <a:pt x="7099111" y="1302112"/>
                  <a:pt x="7092106" y="1307946"/>
                  <a:pt x="7084322" y="1307946"/>
                </a:cubicBezTo>
                <a:cubicBezTo>
                  <a:pt x="7075760" y="1307946"/>
                  <a:pt x="7069533" y="1303571"/>
                  <a:pt x="7069533" y="1295549"/>
                </a:cubicBezTo>
                <a:cubicBezTo>
                  <a:pt x="7069533" y="1288256"/>
                  <a:pt x="7075760" y="1281693"/>
                  <a:pt x="7084322" y="1281693"/>
                </a:cubicBezTo>
                <a:close/>
                <a:moveTo>
                  <a:pt x="7013492" y="1281693"/>
                </a:moveTo>
                <a:cubicBezTo>
                  <a:pt x="7021275" y="1281693"/>
                  <a:pt x="7028280" y="1288256"/>
                  <a:pt x="7028280" y="1295549"/>
                </a:cubicBezTo>
                <a:cubicBezTo>
                  <a:pt x="7028280" y="1303571"/>
                  <a:pt x="7021275" y="1307946"/>
                  <a:pt x="7013492" y="1307946"/>
                </a:cubicBezTo>
                <a:cubicBezTo>
                  <a:pt x="7004930" y="1307946"/>
                  <a:pt x="6998704" y="1303571"/>
                  <a:pt x="6998704" y="1295549"/>
                </a:cubicBezTo>
                <a:cubicBezTo>
                  <a:pt x="6998704" y="1288256"/>
                  <a:pt x="7004930" y="1281693"/>
                  <a:pt x="7013492" y="1281693"/>
                </a:cubicBezTo>
                <a:close/>
                <a:moveTo>
                  <a:pt x="6939085" y="1281693"/>
                </a:moveTo>
                <a:cubicBezTo>
                  <a:pt x="6946378" y="1281693"/>
                  <a:pt x="6950753" y="1288256"/>
                  <a:pt x="6950753" y="1295549"/>
                </a:cubicBezTo>
                <a:cubicBezTo>
                  <a:pt x="6950753" y="1303571"/>
                  <a:pt x="6946378" y="1307946"/>
                  <a:pt x="6939085" y="1307946"/>
                </a:cubicBezTo>
                <a:cubicBezTo>
                  <a:pt x="6931063" y="1307946"/>
                  <a:pt x="6924500" y="1303571"/>
                  <a:pt x="6924500" y="1295549"/>
                </a:cubicBezTo>
                <a:cubicBezTo>
                  <a:pt x="6924500" y="1288256"/>
                  <a:pt x="6931063" y="1281693"/>
                  <a:pt x="6939085" y="1281693"/>
                </a:cubicBezTo>
                <a:close/>
                <a:moveTo>
                  <a:pt x="6867525" y="1281693"/>
                </a:moveTo>
                <a:cubicBezTo>
                  <a:pt x="6874088" y="1281693"/>
                  <a:pt x="6879922" y="1288256"/>
                  <a:pt x="6879922" y="1295549"/>
                </a:cubicBezTo>
                <a:cubicBezTo>
                  <a:pt x="6879922" y="1303571"/>
                  <a:pt x="6874088" y="1307946"/>
                  <a:pt x="6867525" y="1307946"/>
                </a:cubicBezTo>
                <a:cubicBezTo>
                  <a:pt x="6860232" y="1307946"/>
                  <a:pt x="6853669" y="1303571"/>
                  <a:pt x="6853669" y="1295549"/>
                </a:cubicBezTo>
                <a:cubicBezTo>
                  <a:pt x="6853669" y="1288256"/>
                  <a:pt x="6860232" y="1281693"/>
                  <a:pt x="6867525" y="1281693"/>
                </a:cubicBezTo>
                <a:close/>
                <a:moveTo>
                  <a:pt x="6796696" y="1281693"/>
                </a:moveTo>
                <a:cubicBezTo>
                  <a:pt x="6803259" y="1281693"/>
                  <a:pt x="6809093" y="1288256"/>
                  <a:pt x="6809093" y="1295549"/>
                </a:cubicBezTo>
                <a:cubicBezTo>
                  <a:pt x="6809093" y="1303571"/>
                  <a:pt x="6803259" y="1307946"/>
                  <a:pt x="6796696" y="1307946"/>
                </a:cubicBezTo>
                <a:cubicBezTo>
                  <a:pt x="6789403" y="1307946"/>
                  <a:pt x="6782840" y="1303571"/>
                  <a:pt x="6782840" y="1295549"/>
                </a:cubicBezTo>
                <a:cubicBezTo>
                  <a:pt x="6782840" y="1288256"/>
                  <a:pt x="6789403" y="1281693"/>
                  <a:pt x="6796696" y="1281693"/>
                </a:cubicBezTo>
                <a:close/>
                <a:moveTo>
                  <a:pt x="6724405" y="1281693"/>
                </a:moveTo>
                <a:cubicBezTo>
                  <a:pt x="6732427" y="1281693"/>
                  <a:pt x="6738261" y="1288256"/>
                  <a:pt x="6738261" y="1295549"/>
                </a:cubicBezTo>
                <a:cubicBezTo>
                  <a:pt x="6738261" y="1303571"/>
                  <a:pt x="6732427" y="1307946"/>
                  <a:pt x="6724405" y="1307946"/>
                </a:cubicBezTo>
                <a:cubicBezTo>
                  <a:pt x="6718571" y="1307946"/>
                  <a:pt x="6712008" y="1303571"/>
                  <a:pt x="6712008" y="1295549"/>
                </a:cubicBezTo>
                <a:cubicBezTo>
                  <a:pt x="6712008" y="1288256"/>
                  <a:pt x="6718571" y="1281693"/>
                  <a:pt x="6724405" y="1281693"/>
                </a:cubicBezTo>
                <a:close/>
                <a:moveTo>
                  <a:pt x="6653576" y="1281693"/>
                </a:moveTo>
                <a:cubicBezTo>
                  <a:pt x="6660869" y="1281693"/>
                  <a:pt x="6667432" y="1288256"/>
                  <a:pt x="6667432" y="1295549"/>
                </a:cubicBezTo>
                <a:cubicBezTo>
                  <a:pt x="6667432" y="1303571"/>
                  <a:pt x="6660869" y="1307946"/>
                  <a:pt x="6653576" y="1307946"/>
                </a:cubicBezTo>
                <a:cubicBezTo>
                  <a:pt x="6647013" y="1307946"/>
                  <a:pt x="6641179" y="1303571"/>
                  <a:pt x="6641179" y="1295549"/>
                </a:cubicBezTo>
                <a:cubicBezTo>
                  <a:pt x="6641179" y="1288256"/>
                  <a:pt x="6647013" y="1281693"/>
                  <a:pt x="6653576" y="1281693"/>
                </a:cubicBezTo>
                <a:close/>
                <a:moveTo>
                  <a:pt x="6582745" y="1281693"/>
                </a:moveTo>
                <a:cubicBezTo>
                  <a:pt x="6590038" y="1281693"/>
                  <a:pt x="6596601" y="1288256"/>
                  <a:pt x="6596601" y="1295549"/>
                </a:cubicBezTo>
                <a:cubicBezTo>
                  <a:pt x="6596601" y="1303571"/>
                  <a:pt x="6590038" y="1307946"/>
                  <a:pt x="6582745" y="1307946"/>
                </a:cubicBezTo>
                <a:cubicBezTo>
                  <a:pt x="6574723" y="1307946"/>
                  <a:pt x="6570348" y="1303571"/>
                  <a:pt x="6570348" y="1295549"/>
                </a:cubicBezTo>
                <a:cubicBezTo>
                  <a:pt x="6570348" y="1288256"/>
                  <a:pt x="6574723" y="1281693"/>
                  <a:pt x="6582745" y="1281693"/>
                </a:cubicBezTo>
                <a:close/>
                <a:moveTo>
                  <a:pt x="6510933" y="1281693"/>
                </a:moveTo>
                <a:cubicBezTo>
                  <a:pt x="6518717" y="1281693"/>
                  <a:pt x="6525722" y="1288256"/>
                  <a:pt x="6525722" y="1295549"/>
                </a:cubicBezTo>
                <a:cubicBezTo>
                  <a:pt x="6525722" y="1303571"/>
                  <a:pt x="6518717" y="1307946"/>
                  <a:pt x="6510933" y="1307946"/>
                </a:cubicBezTo>
                <a:cubicBezTo>
                  <a:pt x="6502371" y="1307946"/>
                  <a:pt x="6496144" y="1303571"/>
                  <a:pt x="6496144" y="1295549"/>
                </a:cubicBezTo>
                <a:cubicBezTo>
                  <a:pt x="6496144" y="1288256"/>
                  <a:pt x="6502371" y="1281693"/>
                  <a:pt x="6510933" y="1281693"/>
                </a:cubicBezTo>
                <a:close/>
                <a:moveTo>
                  <a:pt x="6440492" y="1281693"/>
                </a:moveTo>
                <a:cubicBezTo>
                  <a:pt x="6448081" y="1281693"/>
                  <a:pt x="6454911" y="1288256"/>
                  <a:pt x="6454911" y="1295549"/>
                </a:cubicBezTo>
                <a:cubicBezTo>
                  <a:pt x="6454911" y="1303571"/>
                  <a:pt x="6448081" y="1307946"/>
                  <a:pt x="6440492" y="1307946"/>
                </a:cubicBezTo>
                <a:cubicBezTo>
                  <a:pt x="6432145" y="1307946"/>
                  <a:pt x="6425315" y="1303571"/>
                  <a:pt x="6425315" y="1295549"/>
                </a:cubicBezTo>
                <a:cubicBezTo>
                  <a:pt x="6425315" y="1288256"/>
                  <a:pt x="6432145" y="1281693"/>
                  <a:pt x="6440492" y="1281693"/>
                </a:cubicBezTo>
                <a:close/>
                <a:moveTo>
                  <a:pt x="6369273" y="1281693"/>
                </a:moveTo>
                <a:cubicBezTo>
                  <a:pt x="6377835" y="1281693"/>
                  <a:pt x="6384062" y="1288698"/>
                  <a:pt x="6384062" y="1296482"/>
                </a:cubicBezTo>
                <a:cubicBezTo>
                  <a:pt x="6384062" y="1305044"/>
                  <a:pt x="6377835" y="1311271"/>
                  <a:pt x="6369273" y="1311271"/>
                </a:cubicBezTo>
                <a:cubicBezTo>
                  <a:pt x="6361489" y="1311271"/>
                  <a:pt x="6354484" y="1305044"/>
                  <a:pt x="6354484" y="1296482"/>
                </a:cubicBezTo>
                <a:cubicBezTo>
                  <a:pt x="6354484" y="1288698"/>
                  <a:pt x="6361489" y="1281693"/>
                  <a:pt x="6369273" y="1281693"/>
                </a:cubicBezTo>
                <a:close/>
                <a:moveTo>
                  <a:pt x="5799257" y="1281693"/>
                </a:moveTo>
                <a:cubicBezTo>
                  <a:pt x="5807819" y="1281693"/>
                  <a:pt x="5814045" y="1288698"/>
                  <a:pt x="5814045" y="1296482"/>
                </a:cubicBezTo>
                <a:cubicBezTo>
                  <a:pt x="5814045" y="1305044"/>
                  <a:pt x="5807819" y="1311271"/>
                  <a:pt x="5799257" y="1311271"/>
                </a:cubicBezTo>
                <a:cubicBezTo>
                  <a:pt x="5791474" y="1311271"/>
                  <a:pt x="5784469" y="1305044"/>
                  <a:pt x="5784469" y="1296482"/>
                </a:cubicBezTo>
                <a:cubicBezTo>
                  <a:pt x="5784469" y="1288698"/>
                  <a:pt x="5791474" y="1281693"/>
                  <a:pt x="5799257" y="1281693"/>
                </a:cubicBezTo>
                <a:close/>
                <a:moveTo>
                  <a:pt x="5724122" y="1281693"/>
                </a:moveTo>
                <a:cubicBezTo>
                  <a:pt x="5732144" y="1281693"/>
                  <a:pt x="5736519" y="1288698"/>
                  <a:pt x="5736519" y="1296482"/>
                </a:cubicBezTo>
                <a:cubicBezTo>
                  <a:pt x="5736519" y="1305044"/>
                  <a:pt x="5732144" y="1311271"/>
                  <a:pt x="5724122" y="1311271"/>
                </a:cubicBezTo>
                <a:cubicBezTo>
                  <a:pt x="5716100" y="1311271"/>
                  <a:pt x="5710266" y="1305044"/>
                  <a:pt x="5710266" y="1296482"/>
                </a:cubicBezTo>
                <a:cubicBezTo>
                  <a:pt x="5710266" y="1288698"/>
                  <a:pt x="5716100" y="1281693"/>
                  <a:pt x="5724122" y="1281693"/>
                </a:cubicBezTo>
                <a:close/>
                <a:moveTo>
                  <a:pt x="5653291" y="1281693"/>
                </a:moveTo>
                <a:cubicBezTo>
                  <a:pt x="5659125" y="1281693"/>
                  <a:pt x="5665688" y="1288698"/>
                  <a:pt x="5665688" y="1296482"/>
                </a:cubicBezTo>
                <a:cubicBezTo>
                  <a:pt x="5665688" y="1305044"/>
                  <a:pt x="5659125" y="1311271"/>
                  <a:pt x="5653291" y="1311271"/>
                </a:cubicBezTo>
                <a:cubicBezTo>
                  <a:pt x="5645269" y="1311271"/>
                  <a:pt x="5639435" y="1305044"/>
                  <a:pt x="5639435" y="1296482"/>
                </a:cubicBezTo>
                <a:cubicBezTo>
                  <a:pt x="5639435" y="1288698"/>
                  <a:pt x="5645269" y="1281693"/>
                  <a:pt x="5653291" y="1281693"/>
                </a:cubicBezTo>
                <a:close/>
                <a:moveTo>
                  <a:pt x="5582461" y="1281693"/>
                </a:moveTo>
                <a:cubicBezTo>
                  <a:pt x="5588295" y="1281693"/>
                  <a:pt x="5594858" y="1288698"/>
                  <a:pt x="5594858" y="1296482"/>
                </a:cubicBezTo>
                <a:cubicBezTo>
                  <a:pt x="5594858" y="1305044"/>
                  <a:pt x="5588295" y="1311271"/>
                  <a:pt x="5582461" y="1311271"/>
                </a:cubicBezTo>
                <a:cubicBezTo>
                  <a:pt x="5574439" y="1311271"/>
                  <a:pt x="5568605" y="1305044"/>
                  <a:pt x="5568605" y="1296482"/>
                </a:cubicBezTo>
                <a:cubicBezTo>
                  <a:pt x="5568605" y="1288698"/>
                  <a:pt x="5574439" y="1281693"/>
                  <a:pt x="5582461" y="1281693"/>
                </a:cubicBezTo>
                <a:close/>
                <a:moveTo>
                  <a:pt x="5510171" y="1281693"/>
                </a:moveTo>
                <a:cubicBezTo>
                  <a:pt x="5517464" y="1281693"/>
                  <a:pt x="5524027" y="1288698"/>
                  <a:pt x="5524027" y="1296482"/>
                </a:cubicBezTo>
                <a:cubicBezTo>
                  <a:pt x="5524027" y="1305044"/>
                  <a:pt x="5517464" y="1311271"/>
                  <a:pt x="5510171" y="1311271"/>
                </a:cubicBezTo>
                <a:cubicBezTo>
                  <a:pt x="5503608" y="1311271"/>
                  <a:pt x="5497774" y="1305044"/>
                  <a:pt x="5497774" y="1296482"/>
                </a:cubicBezTo>
                <a:cubicBezTo>
                  <a:pt x="5497774" y="1288698"/>
                  <a:pt x="5503608" y="1281693"/>
                  <a:pt x="5510171" y="1281693"/>
                </a:cubicBezTo>
                <a:close/>
                <a:moveTo>
                  <a:pt x="5438937" y="1281693"/>
                </a:moveTo>
                <a:cubicBezTo>
                  <a:pt x="5447182" y="1281693"/>
                  <a:pt x="5453178" y="1288698"/>
                  <a:pt x="5453178" y="1296482"/>
                </a:cubicBezTo>
                <a:cubicBezTo>
                  <a:pt x="5453178" y="1305044"/>
                  <a:pt x="5447182" y="1311271"/>
                  <a:pt x="5438937" y="1311271"/>
                </a:cubicBezTo>
                <a:cubicBezTo>
                  <a:pt x="5432941" y="1311271"/>
                  <a:pt x="5426945" y="1305044"/>
                  <a:pt x="5426945" y="1296482"/>
                </a:cubicBezTo>
                <a:cubicBezTo>
                  <a:pt x="5426945" y="1288698"/>
                  <a:pt x="5432941" y="1281693"/>
                  <a:pt x="5438937" y="1281693"/>
                </a:cubicBezTo>
                <a:close/>
                <a:moveTo>
                  <a:pt x="5368510" y="1281693"/>
                </a:moveTo>
                <a:cubicBezTo>
                  <a:pt x="5376532" y="1281693"/>
                  <a:pt x="5382366" y="1288698"/>
                  <a:pt x="5382366" y="1296482"/>
                </a:cubicBezTo>
                <a:cubicBezTo>
                  <a:pt x="5382366" y="1305044"/>
                  <a:pt x="5376532" y="1311271"/>
                  <a:pt x="5368510" y="1311271"/>
                </a:cubicBezTo>
                <a:cubicBezTo>
                  <a:pt x="5361218" y="1311271"/>
                  <a:pt x="5356113" y="1305044"/>
                  <a:pt x="5356113" y="1296482"/>
                </a:cubicBezTo>
                <a:cubicBezTo>
                  <a:pt x="5356113" y="1288698"/>
                  <a:pt x="5361218" y="1281693"/>
                  <a:pt x="5368510" y="1281693"/>
                </a:cubicBezTo>
                <a:close/>
                <a:moveTo>
                  <a:pt x="5296699" y="1281693"/>
                </a:moveTo>
                <a:cubicBezTo>
                  <a:pt x="5305261" y="1281693"/>
                  <a:pt x="5311488" y="1288698"/>
                  <a:pt x="5311488" y="1296482"/>
                </a:cubicBezTo>
                <a:cubicBezTo>
                  <a:pt x="5311488" y="1305044"/>
                  <a:pt x="5305261" y="1311271"/>
                  <a:pt x="5296699" y="1311271"/>
                </a:cubicBezTo>
                <a:cubicBezTo>
                  <a:pt x="5288915" y="1311271"/>
                  <a:pt x="5281910" y="1305044"/>
                  <a:pt x="5281910" y="1296482"/>
                </a:cubicBezTo>
                <a:cubicBezTo>
                  <a:pt x="5281910" y="1288698"/>
                  <a:pt x="5288915" y="1281693"/>
                  <a:pt x="5296699" y="1281693"/>
                </a:cubicBezTo>
                <a:close/>
                <a:moveTo>
                  <a:pt x="5225869" y="1281693"/>
                </a:moveTo>
                <a:cubicBezTo>
                  <a:pt x="5234431" y="1281693"/>
                  <a:pt x="5240657" y="1288698"/>
                  <a:pt x="5240657" y="1296482"/>
                </a:cubicBezTo>
                <a:cubicBezTo>
                  <a:pt x="5240657" y="1305044"/>
                  <a:pt x="5234431" y="1311271"/>
                  <a:pt x="5225869" y="1311271"/>
                </a:cubicBezTo>
                <a:cubicBezTo>
                  <a:pt x="5217307" y="1311271"/>
                  <a:pt x="5211081" y="1305044"/>
                  <a:pt x="5211081" y="1296482"/>
                </a:cubicBezTo>
                <a:cubicBezTo>
                  <a:pt x="5211081" y="1288698"/>
                  <a:pt x="5217307" y="1281693"/>
                  <a:pt x="5225869" y="1281693"/>
                </a:cubicBezTo>
                <a:close/>
                <a:moveTo>
                  <a:pt x="5154105" y="1281693"/>
                </a:moveTo>
                <a:cubicBezTo>
                  <a:pt x="5162127" y="1281693"/>
                  <a:pt x="5166502" y="1288698"/>
                  <a:pt x="5166502" y="1296482"/>
                </a:cubicBezTo>
                <a:cubicBezTo>
                  <a:pt x="5166502" y="1305044"/>
                  <a:pt x="5162127" y="1311271"/>
                  <a:pt x="5154105" y="1311271"/>
                </a:cubicBezTo>
                <a:cubicBezTo>
                  <a:pt x="5146083" y="1311271"/>
                  <a:pt x="5140249" y="1305044"/>
                  <a:pt x="5140249" y="1296482"/>
                </a:cubicBezTo>
                <a:cubicBezTo>
                  <a:pt x="5140249" y="1288698"/>
                  <a:pt x="5146083" y="1281693"/>
                  <a:pt x="5154105" y="1281693"/>
                </a:cubicBezTo>
                <a:close/>
                <a:moveTo>
                  <a:pt x="5083276" y="1281693"/>
                </a:moveTo>
                <a:cubicBezTo>
                  <a:pt x="5089110" y="1281693"/>
                  <a:pt x="5095673" y="1288698"/>
                  <a:pt x="5095673" y="1296482"/>
                </a:cubicBezTo>
                <a:cubicBezTo>
                  <a:pt x="5095673" y="1305044"/>
                  <a:pt x="5089110" y="1311271"/>
                  <a:pt x="5083276" y="1311271"/>
                </a:cubicBezTo>
                <a:cubicBezTo>
                  <a:pt x="5075254" y="1311271"/>
                  <a:pt x="5069420" y="1305044"/>
                  <a:pt x="5069420" y="1296482"/>
                </a:cubicBezTo>
                <a:cubicBezTo>
                  <a:pt x="5069420" y="1288698"/>
                  <a:pt x="5075254" y="1281693"/>
                  <a:pt x="5083276" y="1281693"/>
                </a:cubicBezTo>
                <a:close/>
                <a:moveTo>
                  <a:pt x="5012445" y="1281693"/>
                </a:moveTo>
                <a:cubicBezTo>
                  <a:pt x="5018279" y="1281693"/>
                  <a:pt x="5024842" y="1288698"/>
                  <a:pt x="5024842" y="1296482"/>
                </a:cubicBezTo>
                <a:cubicBezTo>
                  <a:pt x="5024842" y="1305044"/>
                  <a:pt x="5018279" y="1311271"/>
                  <a:pt x="5012445" y="1311271"/>
                </a:cubicBezTo>
                <a:cubicBezTo>
                  <a:pt x="5004423" y="1311271"/>
                  <a:pt x="4998589" y="1305044"/>
                  <a:pt x="4998589" y="1296482"/>
                </a:cubicBezTo>
                <a:cubicBezTo>
                  <a:pt x="4998589" y="1288698"/>
                  <a:pt x="5004423" y="1281693"/>
                  <a:pt x="5012445" y="1281693"/>
                </a:cubicBezTo>
                <a:close/>
                <a:moveTo>
                  <a:pt x="4940157" y="1281693"/>
                </a:moveTo>
                <a:cubicBezTo>
                  <a:pt x="4948179" y="1281693"/>
                  <a:pt x="4954013" y="1288698"/>
                  <a:pt x="4954013" y="1296482"/>
                </a:cubicBezTo>
                <a:cubicBezTo>
                  <a:pt x="4954013" y="1305044"/>
                  <a:pt x="4948179" y="1311271"/>
                  <a:pt x="4940157" y="1311271"/>
                </a:cubicBezTo>
                <a:cubicBezTo>
                  <a:pt x="4934323" y="1311271"/>
                  <a:pt x="4927760" y="1305044"/>
                  <a:pt x="4927760" y="1296482"/>
                </a:cubicBezTo>
                <a:cubicBezTo>
                  <a:pt x="4927760" y="1288698"/>
                  <a:pt x="4934323" y="1281693"/>
                  <a:pt x="4940157" y="1281693"/>
                </a:cubicBezTo>
                <a:close/>
                <a:moveTo>
                  <a:pt x="4865953" y="1281693"/>
                </a:moveTo>
                <a:cubicBezTo>
                  <a:pt x="4873975" y="1281693"/>
                  <a:pt x="4879809" y="1288698"/>
                  <a:pt x="4879809" y="1296482"/>
                </a:cubicBezTo>
                <a:cubicBezTo>
                  <a:pt x="4879809" y="1305044"/>
                  <a:pt x="4873975" y="1311271"/>
                  <a:pt x="4865953" y="1311271"/>
                </a:cubicBezTo>
                <a:cubicBezTo>
                  <a:pt x="4860119" y="1311271"/>
                  <a:pt x="4853556" y="1305044"/>
                  <a:pt x="4853556" y="1296482"/>
                </a:cubicBezTo>
                <a:cubicBezTo>
                  <a:pt x="4853556" y="1288698"/>
                  <a:pt x="4860119" y="1281693"/>
                  <a:pt x="4865953" y="1281693"/>
                </a:cubicBezTo>
                <a:close/>
                <a:moveTo>
                  <a:pt x="4795122" y="1281693"/>
                </a:moveTo>
                <a:cubicBezTo>
                  <a:pt x="4803144" y="1281693"/>
                  <a:pt x="4808978" y="1288698"/>
                  <a:pt x="4808978" y="1296482"/>
                </a:cubicBezTo>
                <a:cubicBezTo>
                  <a:pt x="4808978" y="1305044"/>
                  <a:pt x="4803144" y="1311271"/>
                  <a:pt x="4795122" y="1311271"/>
                </a:cubicBezTo>
                <a:cubicBezTo>
                  <a:pt x="4787830" y="1311271"/>
                  <a:pt x="4782725" y="1305044"/>
                  <a:pt x="4782725" y="1296482"/>
                </a:cubicBezTo>
                <a:cubicBezTo>
                  <a:pt x="4782725" y="1288698"/>
                  <a:pt x="4787830" y="1281693"/>
                  <a:pt x="4795122" y="1281693"/>
                </a:cubicBezTo>
                <a:close/>
                <a:moveTo>
                  <a:pt x="4726684" y="1281693"/>
                </a:moveTo>
                <a:cubicBezTo>
                  <a:pt x="4735246" y="1281693"/>
                  <a:pt x="4741472" y="1288698"/>
                  <a:pt x="4741472" y="1296482"/>
                </a:cubicBezTo>
                <a:cubicBezTo>
                  <a:pt x="4741472" y="1305044"/>
                  <a:pt x="4735246" y="1311271"/>
                  <a:pt x="4726684" y="1311271"/>
                </a:cubicBezTo>
                <a:cubicBezTo>
                  <a:pt x="4718122" y="1311271"/>
                  <a:pt x="4711896" y="1305044"/>
                  <a:pt x="4711896" y="1296482"/>
                </a:cubicBezTo>
                <a:cubicBezTo>
                  <a:pt x="4711896" y="1288698"/>
                  <a:pt x="4718122" y="1281693"/>
                  <a:pt x="4726684" y="1281693"/>
                </a:cubicBezTo>
                <a:close/>
                <a:moveTo>
                  <a:pt x="4655853" y="1281693"/>
                </a:moveTo>
                <a:cubicBezTo>
                  <a:pt x="4663637" y="1281693"/>
                  <a:pt x="4670642" y="1286798"/>
                  <a:pt x="4670642" y="1294090"/>
                </a:cubicBezTo>
                <a:cubicBezTo>
                  <a:pt x="4670642" y="1302112"/>
                  <a:pt x="4663637" y="1307946"/>
                  <a:pt x="4655853" y="1307946"/>
                </a:cubicBezTo>
                <a:cubicBezTo>
                  <a:pt x="4647291" y="1307946"/>
                  <a:pt x="4641064" y="1302112"/>
                  <a:pt x="4641064" y="1294090"/>
                </a:cubicBezTo>
                <a:cubicBezTo>
                  <a:pt x="4641064" y="1286798"/>
                  <a:pt x="4647291" y="1281693"/>
                  <a:pt x="4655853" y="1281693"/>
                </a:cubicBezTo>
                <a:close/>
                <a:moveTo>
                  <a:pt x="4585023" y="1281693"/>
                </a:moveTo>
                <a:cubicBezTo>
                  <a:pt x="4592806" y="1281693"/>
                  <a:pt x="4599811" y="1286798"/>
                  <a:pt x="4599811" y="1294090"/>
                </a:cubicBezTo>
                <a:cubicBezTo>
                  <a:pt x="4599811" y="1302112"/>
                  <a:pt x="4592806" y="1307946"/>
                  <a:pt x="4585023" y="1307946"/>
                </a:cubicBezTo>
                <a:cubicBezTo>
                  <a:pt x="4576461" y="1307946"/>
                  <a:pt x="4570235" y="1302112"/>
                  <a:pt x="4570235" y="1294090"/>
                </a:cubicBezTo>
                <a:cubicBezTo>
                  <a:pt x="4570235" y="1286798"/>
                  <a:pt x="4576461" y="1281693"/>
                  <a:pt x="4585023" y="1281693"/>
                </a:cubicBezTo>
                <a:close/>
                <a:moveTo>
                  <a:pt x="226355" y="1281693"/>
                </a:moveTo>
                <a:cubicBezTo>
                  <a:pt x="232189" y="1281693"/>
                  <a:pt x="238753" y="1288523"/>
                  <a:pt x="238753" y="1296871"/>
                </a:cubicBezTo>
                <a:cubicBezTo>
                  <a:pt x="238753" y="1304461"/>
                  <a:pt x="232189" y="1311291"/>
                  <a:pt x="226355" y="1311291"/>
                </a:cubicBezTo>
                <a:cubicBezTo>
                  <a:pt x="218333" y="1311291"/>
                  <a:pt x="212499" y="1304461"/>
                  <a:pt x="212499" y="1296871"/>
                </a:cubicBezTo>
                <a:cubicBezTo>
                  <a:pt x="212499" y="1288523"/>
                  <a:pt x="218333" y="1281693"/>
                  <a:pt x="226355" y="1281693"/>
                </a:cubicBezTo>
                <a:close/>
                <a:moveTo>
                  <a:pt x="155522" y="1281693"/>
                </a:moveTo>
                <a:cubicBezTo>
                  <a:pt x="161356" y="1281693"/>
                  <a:pt x="167919" y="1288523"/>
                  <a:pt x="167919" y="1296871"/>
                </a:cubicBezTo>
                <a:cubicBezTo>
                  <a:pt x="167919" y="1304461"/>
                  <a:pt x="161356" y="1311291"/>
                  <a:pt x="155522" y="1311291"/>
                </a:cubicBezTo>
                <a:cubicBezTo>
                  <a:pt x="147500" y="1311291"/>
                  <a:pt x="141666" y="1304461"/>
                  <a:pt x="141666" y="1296871"/>
                </a:cubicBezTo>
                <a:cubicBezTo>
                  <a:pt x="141666" y="1288523"/>
                  <a:pt x="147500" y="1281693"/>
                  <a:pt x="155522" y="1281693"/>
                </a:cubicBezTo>
                <a:close/>
                <a:moveTo>
                  <a:pt x="83234" y="1281693"/>
                </a:moveTo>
                <a:cubicBezTo>
                  <a:pt x="90526" y="1281693"/>
                  <a:pt x="97090" y="1288523"/>
                  <a:pt x="97090" y="1296871"/>
                </a:cubicBezTo>
                <a:cubicBezTo>
                  <a:pt x="97090" y="1304461"/>
                  <a:pt x="90526" y="1311291"/>
                  <a:pt x="83234" y="1311291"/>
                </a:cubicBezTo>
                <a:cubicBezTo>
                  <a:pt x="76670" y="1311291"/>
                  <a:pt x="70836" y="1304461"/>
                  <a:pt x="70836" y="1296871"/>
                </a:cubicBezTo>
                <a:cubicBezTo>
                  <a:pt x="70836" y="1288523"/>
                  <a:pt x="76670" y="1281693"/>
                  <a:pt x="83234" y="1281693"/>
                </a:cubicBezTo>
                <a:close/>
                <a:moveTo>
                  <a:pt x="11998" y="1281693"/>
                </a:moveTo>
                <a:cubicBezTo>
                  <a:pt x="20243" y="1281693"/>
                  <a:pt x="26239" y="1288523"/>
                  <a:pt x="26239" y="1296871"/>
                </a:cubicBezTo>
                <a:cubicBezTo>
                  <a:pt x="26239" y="1304461"/>
                  <a:pt x="20243" y="1311291"/>
                  <a:pt x="11998" y="1311291"/>
                </a:cubicBezTo>
                <a:cubicBezTo>
                  <a:pt x="6002" y="1311291"/>
                  <a:pt x="5" y="1304461"/>
                  <a:pt x="5" y="1296871"/>
                </a:cubicBezTo>
                <a:cubicBezTo>
                  <a:pt x="5" y="1288523"/>
                  <a:pt x="4503" y="1281693"/>
                  <a:pt x="11998" y="1281693"/>
                </a:cubicBezTo>
                <a:close/>
                <a:moveTo>
                  <a:pt x="7084322" y="1210863"/>
                </a:moveTo>
                <a:cubicBezTo>
                  <a:pt x="7092106" y="1210863"/>
                  <a:pt x="7099111" y="1217426"/>
                  <a:pt x="7099111" y="1224719"/>
                </a:cubicBezTo>
                <a:cubicBezTo>
                  <a:pt x="7099111" y="1231282"/>
                  <a:pt x="7092106" y="1237116"/>
                  <a:pt x="7084322" y="1237116"/>
                </a:cubicBezTo>
                <a:cubicBezTo>
                  <a:pt x="7075760" y="1237116"/>
                  <a:pt x="7069533" y="1231282"/>
                  <a:pt x="7069533" y="1224719"/>
                </a:cubicBezTo>
                <a:cubicBezTo>
                  <a:pt x="7069533" y="1217426"/>
                  <a:pt x="7075760" y="1210863"/>
                  <a:pt x="7084322" y="1210863"/>
                </a:cubicBezTo>
                <a:close/>
                <a:moveTo>
                  <a:pt x="7013492" y="1210863"/>
                </a:moveTo>
                <a:cubicBezTo>
                  <a:pt x="7021275" y="1210863"/>
                  <a:pt x="7028280" y="1217426"/>
                  <a:pt x="7028280" y="1224719"/>
                </a:cubicBezTo>
                <a:cubicBezTo>
                  <a:pt x="7028280" y="1231282"/>
                  <a:pt x="7021275" y="1237116"/>
                  <a:pt x="7013492" y="1237116"/>
                </a:cubicBezTo>
                <a:cubicBezTo>
                  <a:pt x="7004930" y="1237116"/>
                  <a:pt x="6998704" y="1231282"/>
                  <a:pt x="6998704" y="1224719"/>
                </a:cubicBezTo>
                <a:cubicBezTo>
                  <a:pt x="6998704" y="1217426"/>
                  <a:pt x="7004930" y="1210863"/>
                  <a:pt x="7013492" y="1210863"/>
                </a:cubicBezTo>
                <a:close/>
                <a:moveTo>
                  <a:pt x="6939085" y="1210863"/>
                </a:moveTo>
                <a:cubicBezTo>
                  <a:pt x="6946378" y="1210863"/>
                  <a:pt x="6950753" y="1217426"/>
                  <a:pt x="6950753" y="1224719"/>
                </a:cubicBezTo>
                <a:cubicBezTo>
                  <a:pt x="6950753" y="1231282"/>
                  <a:pt x="6946378" y="1237116"/>
                  <a:pt x="6939085" y="1237116"/>
                </a:cubicBezTo>
                <a:cubicBezTo>
                  <a:pt x="6931063" y="1237116"/>
                  <a:pt x="6924500" y="1231282"/>
                  <a:pt x="6924500" y="1224719"/>
                </a:cubicBezTo>
                <a:cubicBezTo>
                  <a:pt x="6924500" y="1217426"/>
                  <a:pt x="6931063" y="1210863"/>
                  <a:pt x="6939085" y="1210863"/>
                </a:cubicBezTo>
                <a:close/>
                <a:moveTo>
                  <a:pt x="6867525" y="1210863"/>
                </a:moveTo>
                <a:cubicBezTo>
                  <a:pt x="6874088" y="1210863"/>
                  <a:pt x="6879922" y="1217426"/>
                  <a:pt x="6879922" y="1224719"/>
                </a:cubicBezTo>
                <a:cubicBezTo>
                  <a:pt x="6879922" y="1231282"/>
                  <a:pt x="6874088" y="1237116"/>
                  <a:pt x="6867525" y="1237116"/>
                </a:cubicBezTo>
                <a:cubicBezTo>
                  <a:pt x="6860232" y="1237116"/>
                  <a:pt x="6853669" y="1231282"/>
                  <a:pt x="6853669" y="1224719"/>
                </a:cubicBezTo>
                <a:cubicBezTo>
                  <a:pt x="6853669" y="1217426"/>
                  <a:pt x="6860232" y="1210863"/>
                  <a:pt x="6867525" y="1210863"/>
                </a:cubicBezTo>
                <a:close/>
                <a:moveTo>
                  <a:pt x="6796696" y="1210863"/>
                </a:moveTo>
                <a:cubicBezTo>
                  <a:pt x="6803259" y="1210863"/>
                  <a:pt x="6809093" y="1217426"/>
                  <a:pt x="6809093" y="1224719"/>
                </a:cubicBezTo>
                <a:cubicBezTo>
                  <a:pt x="6809093" y="1231282"/>
                  <a:pt x="6803259" y="1237116"/>
                  <a:pt x="6796696" y="1237116"/>
                </a:cubicBezTo>
                <a:cubicBezTo>
                  <a:pt x="6789403" y="1237116"/>
                  <a:pt x="6782840" y="1231282"/>
                  <a:pt x="6782840" y="1224719"/>
                </a:cubicBezTo>
                <a:cubicBezTo>
                  <a:pt x="6782840" y="1217426"/>
                  <a:pt x="6789403" y="1210863"/>
                  <a:pt x="6796696" y="1210863"/>
                </a:cubicBezTo>
                <a:close/>
                <a:moveTo>
                  <a:pt x="6724405" y="1210863"/>
                </a:moveTo>
                <a:cubicBezTo>
                  <a:pt x="6732427" y="1210863"/>
                  <a:pt x="6738261" y="1217426"/>
                  <a:pt x="6738261" y="1224719"/>
                </a:cubicBezTo>
                <a:cubicBezTo>
                  <a:pt x="6738261" y="1231282"/>
                  <a:pt x="6732427" y="1237116"/>
                  <a:pt x="6724405" y="1237116"/>
                </a:cubicBezTo>
                <a:cubicBezTo>
                  <a:pt x="6718571" y="1237116"/>
                  <a:pt x="6712008" y="1231282"/>
                  <a:pt x="6712008" y="1224719"/>
                </a:cubicBezTo>
                <a:cubicBezTo>
                  <a:pt x="6712008" y="1217426"/>
                  <a:pt x="6718571" y="1210863"/>
                  <a:pt x="6724405" y="1210863"/>
                </a:cubicBezTo>
                <a:close/>
                <a:moveTo>
                  <a:pt x="6653576" y="1210863"/>
                </a:moveTo>
                <a:cubicBezTo>
                  <a:pt x="6660869" y="1210863"/>
                  <a:pt x="6667432" y="1217426"/>
                  <a:pt x="6667432" y="1224719"/>
                </a:cubicBezTo>
                <a:cubicBezTo>
                  <a:pt x="6667432" y="1231282"/>
                  <a:pt x="6660869" y="1237116"/>
                  <a:pt x="6653576" y="1237116"/>
                </a:cubicBezTo>
                <a:cubicBezTo>
                  <a:pt x="6647013" y="1237116"/>
                  <a:pt x="6641179" y="1231282"/>
                  <a:pt x="6641179" y="1224719"/>
                </a:cubicBezTo>
                <a:cubicBezTo>
                  <a:pt x="6641179" y="1217426"/>
                  <a:pt x="6647013" y="1210863"/>
                  <a:pt x="6653576" y="1210863"/>
                </a:cubicBezTo>
                <a:close/>
                <a:moveTo>
                  <a:pt x="6582745" y="1210863"/>
                </a:moveTo>
                <a:cubicBezTo>
                  <a:pt x="6590038" y="1210863"/>
                  <a:pt x="6596601" y="1217426"/>
                  <a:pt x="6596601" y="1224719"/>
                </a:cubicBezTo>
                <a:cubicBezTo>
                  <a:pt x="6596601" y="1231282"/>
                  <a:pt x="6590038" y="1237116"/>
                  <a:pt x="6582745" y="1237116"/>
                </a:cubicBezTo>
                <a:cubicBezTo>
                  <a:pt x="6574723" y="1237116"/>
                  <a:pt x="6570348" y="1231282"/>
                  <a:pt x="6570348" y="1224719"/>
                </a:cubicBezTo>
                <a:cubicBezTo>
                  <a:pt x="6570348" y="1217426"/>
                  <a:pt x="6574723" y="1210863"/>
                  <a:pt x="6582745" y="1210863"/>
                </a:cubicBezTo>
                <a:close/>
                <a:moveTo>
                  <a:pt x="6510933" y="1210863"/>
                </a:moveTo>
                <a:cubicBezTo>
                  <a:pt x="6518717" y="1210863"/>
                  <a:pt x="6525722" y="1217426"/>
                  <a:pt x="6525722" y="1224719"/>
                </a:cubicBezTo>
                <a:cubicBezTo>
                  <a:pt x="6525722" y="1231282"/>
                  <a:pt x="6518717" y="1237116"/>
                  <a:pt x="6510933" y="1237116"/>
                </a:cubicBezTo>
                <a:cubicBezTo>
                  <a:pt x="6502371" y="1237116"/>
                  <a:pt x="6496144" y="1231282"/>
                  <a:pt x="6496144" y="1224719"/>
                </a:cubicBezTo>
                <a:cubicBezTo>
                  <a:pt x="6496144" y="1217426"/>
                  <a:pt x="6502371" y="1210863"/>
                  <a:pt x="6510933" y="1210863"/>
                </a:cubicBezTo>
                <a:close/>
                <a:moveTo>
                  <a:pt x="6440492" y="1210863"/>
                </a:moveTo>
                <a:cubicBezTo>
                  <a:pt x="6448081" y="1210863"/>
                  <a:pt x="6454911" y="1217426"/>
                  <a:pt x="6454911" y="1224719"/>
                </a:cubicBezTo>
                <a:cubicBezTo>
                  <a:pt x="6454911" y="1231282"/>
                  <a:pt x="6448081" y="1237116"/>
                  <a:pt x="6440492" y="1237116"/>
                </a:cubicBezTo>
                <a:cubicBezTo>
                  <a:pt x="6432145" y="1237116"/>
                  <a:pt x="6425315" y="1232741"/>
                  <a:pt x="6425315" y="1224719"/>
                </a:cubicBezTo>
                <a:cubicBezTo>
                  <a:pt x="6425315" y="1217426"/>
                  <a:pt x="6432145" y="1210863"/>
                  <a:pt x="6440492" y="1210863"/>
                </a:cubicBezTo>
                <a:close/>
                <a:moveTo>
                  <a:pt x="6368340" y="1210863"/>
                </a:moveTo>
                <a:cubicBezTo>
                  <a:pt x="6376362" y="1210863"/>
                  <a:pt x="6380737" y="1217426"/>
                  <a:pt x="6380737" y="1224719"/>
                </a:cubicBezTo>
                <a:cubicBezTo>
                  <a:pt x="6380737" y="1232741"/>
                  <a:pt x="6376362" y="1237116"/>
                  <a:pt x="6368340" y="1237116"/>
                </a:cubicBezTo>
                <a:cubicBezTo>
                  <a:pt x="6361047" y="1237116"/>
                  <a:pt x="6354484" y="1232741"/>
                  <a:pt x="6354484" y="1224719"/>
                </a:cubicBezTo>
                <a:cubicBezTo>
                  <a:pt x="6354484" y="1217426"/>
                  <a:pt x="6361047" y="1210863"/>
                  <a:pt x="6368340" y="1210863"/>
                </a:cubicBezTo>
                <a:close/>
                <a:moveTo>
                  <a:pt x="6297511" y="1210863"/>
                </a:moveTo>
                <a:cubicBezTo>
                  <a:pt x="6304074" y="1210863"/>
                  <a:pt x="6309908" y="1217426"/>
                  <a:pt x="6309908" y="1224719"/>
                </a:cubicBezTo>
                <a:cubicBezTo>
                  <a:pt x="6309908" y="1232741"/>
                  <a:pt x="6304074" y="1237116"/>
                  <a:pt x="6297511" y="1237116"/>
                </a:cubicBezTo>
                <a:cubicBezTo>
                  <a:pt x="6290218" y="1237116"/>
                  <a:pt x="6283655" y="1232741"/>
                  <a:pt x="6283655" y="1224719"/>
                </a:cubicBezTo>
                <a:cubicBezTo>
                  <a:pt x="6283655" y="1217426"/>
                  <a:pt x="6290218" y="1210863"/>
                  <a:pt x="6297511" y="1210863"/>
                </a:cubicBezTo>
                <a:close/>
                <a:moveTo>
                  <a:pt x="6226679" y="1210863"/>
                </a:moveTo>
                <a:cubicBezTo>
                  <a:pt x="6233242" y="1210863"/>
                  <a:pt x="6239076" y="1217426"/>
                  <a:pt x="6239076" y="1224719"/>
                </a:cubicBezTo>
                <a:cubicBezTo>
                  <a:pt x="6239076" y="1232741"/>
                  <a:pt x="6233242" y="1237116"/>
                  <a:pt x="6226679" y="1237116"/>
                </a:cubicBezTo>
                <a:cubicBezTo>
                  <a:pt x="6219386" y="1237116"/>
                  <a:pt x="6212823" y="1232741"/>
                  <a:pt x="6212823" y="1224719"/>
                </a:cubicBezTo>
                <a:cubicBezTo>
                  <a:pt x="6212823" y="1217426"/>
                  <a:pt x="6219386" y="1210863"/>
                  <a:pt x="6226679" y="1210863"/>
                </a:cubicBezTo>
                <a:close/>
                <a:moveTo>
                  <a:pt x="6154391" y="1210863"/>
                </a:moveTo>
                <a:cubicBezTo>
                  <a:pt x="6161684" y="1210863"/>
                  <a:pt x="6168247" y="1217426"/>
                  <a:pt x="6168247" y="1224719"/>
                </a:cubicBezTo>
                <a:cubicBezTo>
                  <a:pt x="6168247" y="1232741"/>
                  <a:pt x="6161684" y="1237116"/>
                  <a:pt x="6154391" y="1237116"/>
                </a:cubicBezTo>
                <a:cubicBezTo>
                  <a:pt x="6147828" y="1237116"/>
                  <a:pt x="6141994" y="1232741"/>
                  <a:pt x="6141994" y="1224719"/>
                </a:cubicBezTo>
                <a:cubicBezTo>
                  <a:pt x="6141994" y="1217426"/>
                  <a:pt x="6147828" y="1210863"/>
                  <a:pt x="6154391" y="1210863"/>
                </a:cubicBezTo>
                <a:close/>
                <a:moveTo>
                  <a:pt x="6083559" y="1210863"/>
                </a:moveTo>
                <a:cubicBezTo>
                  <a:pt x="6090852" y="1210863"/>
                  <a:pt x="6097415" y="1217426"/>
                  <a:pt x="6097415" y="1224719"/>
                </a:cubicBezTo>
                <a:cubicBezTo>
                  <a:pt x="6097415" y="1232741"/>
                  <a:pt x="6090852" y="1237116"/>
                  <a:pt x="6083559" y="1237116"/>
                </a:cubicBezTo>
                <a:cubicBezTo>
                  <a:pt x="6076996" y="1237116"/>
                  <a:pt x="6071162" y="1232741"/>
                  <a:pt x="6071162" y="1224719"/>
                </a:cubicBezTo>
                <a:cubicBezTo>
                  <a:pt x="6071162" y="1217426"/>
                  <a:pt x="6076996" y="1210863"/>
                  <a:pt x="6083559" y="1210863"/>
                </a:cubicBezTo>
                <a:close/>
                <a:moveTo>
                  <a:pt x="6009356" y="1210863"/>
                </a:moveTo>
                <a:cubicBezTo>
                  <a:pt x="6016649" y="1210863"/>
                  <a:pt x="6023212" y="1217426"/>
                  <a:pt x="6023212" y="1224719"/>
                </a:cubicBezTo>
                <a:cubicBezTo>
                  <a:pt x="6023212" y="1232741"/>
                  <a:pt x="6016649" y="1237116"/>
                  <a:pt x="6009356" y="1237116"/>
                </a:cubicBezTo>
                <a:cubicBezTo>
                  <a:pt x="6001334" y="1237116"/>
                  <a:pt x="5996959" y="1232741"/>
                  <a:pt x="5996959" y="1224719"/>
                </a:cubicBezTo>
                <a:cubicBezTo>
                  <a:pt x="5996959" y="1217426"/>
                  <a:pt x="6001334" y="1210863"/>
                  <a:pt x="6009356" y="1210863"/>
                </a:cubicBezTo>
                <a:close/>
                <a:moveTo>
                  <a:pt x="5940548" y="1210863"/>
                </a:moveTo>
                <a:cubicBezTo>
                  <a:pt x="5948896" y="1210863"/>
                  <a:pt x="5955726" y="1217426"/>
                  <a:pt x="5955726" y="1224719"/>
                </a:cubicBezTo>
                <a:cubicBezTo>
                  <a:pt x="5955726" y="1232741"/>
                  <a:pt x="5948896" y="1237116"/>
                  <a:pt x="5940548" y="1237116"/>
                </a:cubicBezTo>
                <a:cubicBezTo>
                  <a:pt x="5932960" y="1237116"/>
                  <a:pt x="5926130" y="1232741"/>
                  <a:pt x="5926130" y="1224719"/>
                </a:cubicBezTo>
                <a:cubicBezTo>
                  <a:pt x="5926130" y="1217426"/>
                  <a:pt x="5932960" y="1210863"/>
                  <a:pt x="5940548" y="1210863"/>
                </a:cubicBezTo>
                <a:close/>
                <a:moveTo>
                  <a:pt x="5870088" y="1210863"/>
                </a:moveTo>
                <a:cubicBezTo>
                  <a:pt x="5878650" y="1210863"/>
                  <a:pt x="5884877" y="1217426"/>
                  <a:pt x="5884877" y="1224719"/>
                </a:cubicBezTo>
                <a:cubicBezTo>
                  <a:pt x="5884877" y="1232741"/>
                  <a:pt x="5878650" y="1237116"/>
                  <a:pt x="5870088" y="1237116"/>
                </a:cubicBezTo>
                <a:cubicBezTo>
                  <a:pt x="5862304" y="1237116"/>
                  <a:pt x="5855299" y="1232741"/>
                  <a:pt x="5855299" y="1224719"/>
                </a:cubicBezTo>
                <a:cubicBezTo>
                  <a:pt x="5855299" y="1217426"/>
                  <a:pt x="5862304" y="1210863"/>
                  <a:pt x="5870088" y="1210863"/>
                </a:cubicBezTo>
                <a:close/>
                <a:moveTo>
                  <a:pt x="5799257" y="1210863"/>
                </a:moveTo>
                <a:cubicBezTo>
                  <a:pt x="5807819" y="1210863"/>
                  <a:pt x="5814045" y="1217426"/>
                  <a:pt x="5814045" y="1224719"/>
                </a:cubicBezTo>
                <a:cubicBezTo>
                  <a:pt x="5814045" y="1232741"/>
                  <a:pt x="5807819" y="1237116"/>
                  <a:pt x="5799257" y="1237116"/>
                </a:cubicBezTo>
                <a:cubicBezTo>
                  <a:pt x="5791474" y="1237116"/>
                  <a:pt x="5784469" y="1232741"/>
                  <a:pt x="5784469" y="1224719"/>
                </a:cubicBezTo>
                <a:cubicBezTo>
                  <a:pt x="5784469" y="1217426"/>
                  <a:pt x="5791474" y="1210863"/>
                  <a:pt x="5799257" y="1210863"/>
                </a:cubicBezTo>
                <a:close/>
                <a:moveTo>
                  <a:pt x="5724122" y="1210863"/>
                </a:moveTo>
                <a:cubicBezTo>
                  <a:pt x="5732144" y="1210863"/>
                  <a:pt x="5736519" y="1217868"/>
                  <a:pt x="5736519" y="1225651"/>
                </a:cubicBezTo>
                <a:cubicBezTo>
                  <a:pt x="5736519" y="1234213"/>
                  <a:pt x="5732144" y="1240439"/>
                  <a:pt x="5724122" y="1240439"/>
                </a:cubicBezTo>
                <a:cubicBezTo>
                  <a:pt x="5716100" y="1240439"/>
                  <a:pt x="5710266" y="1234213"/>
                  <a:pt x="5710266" y="1225651"/>
                </a:cubicBezTo>
                <a:cubicBezTo>
                  <a:pt x="5710266" y="1217868"/>
                  <a:pt x="5716100" y="1210863"/>
                  <a:pt x="5724122" y="1210863"/>
                </a:cubicBezTo>
                <a:close/>
                <a:moveTo>
                  <a:pt x="5653291" y="1210863"/>
                </a:moveTo>
                <a:cubicBezTo>
                  <a:pt x="5659125" y="1210863"/>
                  <a:pt x="5665688" y="1217868"/>
                  <a:pt x="5665688" y="1225651"/>
                </a:cubicBezTo>
                <a:cubicBezTo>
                  <a:pt x="5665688" y="1234213"/>
                  <a:pt x="5659125" y="1240439"/>
                  <a:pt x="5653291" y="1240439"/>
                </a:cubicBezTo>
                <a:cubicBezTo>
                  <a:pt x="5645269" y="1240439"/>
                  <a:pt x="5639435" y="1234213"/>
                  <a:pt x="5639435" y="1225651"/>
                </a:cubicBezTo>
                <a:cubicBezTo>
                  <a:pt x="5639435" y="1217868"/>
                  <a:pt x="5645269" y="1210863"/>
                  <a:pt x="5653291" y="1210863"/>
                </a:cubicBezTo>
                <a:close/>
                <a:moveTo>
                  <a:pt x="5582461" y="1210863"/>
                </a:moveTo>
                <a:cubicBezTo>
                  <a:pt x="5588295" y="1210863"/>
                  <a:pt x="5594858" y="1217868"/>
                  <a:pt x="5594858" y="1225651"/>
                </a:cubicBezTo>
                <a:cubicBezTo>
                  <a:pt x="5594858" y="1234213"/>
                  <a:pt x="5588295" y="1240439"/>
                  <a:pt x="5582461" y="1240439"/>
                </a:cubicBezTo>
                <a:cubicBezTo>
                  <a:pt x="5574439" y="1240439"/>
                  <a:pt x="5568605" y="1234213"/>
                  <a:pt x="5568605" y="1225651"/>
                </a:cubicBezTo>
                <a:cubicBezTo>
                  <a:pt x="5568605" y="1217868"/>
                  <a:pt x="5574439" y="1210863"/>
                  <a:pt x="5582461" y="1210863"/>
                </a:cubicBezTo>
                <a:close/>
                <a:moveTo>
                  <a:pt x="5510171" y="1210863"/>
                </a:moveTo>
                <a:cubicBezTo>
                  <a:pt x="5517464" y="1210863"/>
                  <a:pt x="5524027" y="1217868"/>
                  <a:pt x="5524027" y="1225651"/>
                </a:cubicBezTo>
                <a:cubicBezTo>
                  <a:pt x="5524027" y="1234213"/>
                  <a:pt x="5517464" y="1240439"/>
                  <a:pt x="5510171" y="1240439"/>
                </a:cubicBezTo>
                <a:cubicBezTo>
                  <a:pt x="5503608" y="1240439"/>
                  <a:pt x="5497774" y="1234213"/>
                  <a:pt x="5497774" y="1225651"/>
                </a:cubicBezTo>
                <a:cubicBezTo>
                  <a:pt x="5497774" y="1217868"/>
                  <a:pt x="5503608" y="1210863"/>
                  <a:pt x="5510171" y="1210863"/>
                </a:cubicBezTo>
                <a:close/>
                <a:moveTo>
                  <a:pt x="5438937" y="1210863"/>
                </a:moveTo>
                <a:cubicBezTo>
                  <a:pt x="5447182" y="1210863"/>
                  <a:pt x="5453178" y="1217868"/>
                  <a:pt x="5453178" y="1225651"/>
                </a:cubicBezTo>
                <a:cubicBezTo>
                  <a:pt x="5453178" y="1234213"/>
                  <a:pt x="5447182" y="1240439"/>
                  <a:pt x="5438937" y="1240439"/>
                </a:cubicBezTo>
                <a:cubicBezTo>
                  <a:pt x="5431442" y="1240439"/>
                  <a:pt x="5426945" y="1234213"/>
                  <a:pt x="5426945" y="1225651"/>
                </a:cubicBezTo>
                <a:cubicBezTo>
                  <a:pt x="5426945" y="1217868"/>
                  <a:pt x="5431442" y="1210863"/>
                  <a:pt x="5438937" y="1210863"/>
                </a:cubicBezTo>
                <a:close/>
                <a:moveTo>
                  <a:pt x="5367530" y="1210863"/>
                </a:moveTo>
                <a:cubicBezTo>
                  <a:pt x="5376092" y="1210863"/>
                  <a:pt x="5382318" y="1217868"/>
                  <a:pt x="5382318" y="1225651"/>
                </a:cubicBezTo>
                <a:cubicBezTo>
                  <a:pt x="5382318" y="1234213"/>
                  <a:pt x="5376092" y="1240439"/>
                  <a:pt x="5367530" y="1240439"/>
                </a:cubicBezTo>
                <a:cubicBezTo>
                  <a:pt x="5359747" y="1240439"/>
                  <a:pt x="5352742" y="1234213"/>
                  <a:pt x="5352742" y="1225651"/>
                </a:cubicBezTo>
                <a:cubicBezTo>
                  <a:pt x="5352742" y="1217868"/>
                  <a:pt x="5359747" y="1210863"/>
                  <a:pt x="5367530" y="1210863"/>
                </a:cubicBezTo>
                <a:close/>
                <a:moveTo>
                  <a:pt x="5296699" y="1210863"/>
                </a:moveTo>
                <a:cubicBezTo>
                  <a:pt x="5305261" y="1210863"/>
                  <a:pt x="5311488" y="1217868"/>
                  <a:pt x="5311488" y="1225651"/>
                </a:cubicBezTo>
                <a:cubicBezTo>
                  <a:pt x="5311488" y="1234213"/>
                  <a:pt x="5305261" y="1240439"/>
                  <a:pt x="5296699" y="1240439"/>
                </a:cubicBezTo>
                <a:cubicBezTo>
                  <a:pt x="5288915" y="1240439"/>
                  <a:pt x="5281910" y="1234213"/>
                  <a:pt x="5281910" y="1225651"/>
                </a:cubicBezTo>
                <a:cubicBezTo>
                  <a:pt x="5281910" y="1217868"/>
                  <a:pt x="5288915" y="1210863"/>
                  <a:pt x="5296699" y="1210863"/>
                </a:cubicBezTo>
                <a:close/>
                <a:moveTo>
                  <a:pt x="5225869" y="1210863"/>
                </a:moveTo>
                <a:cubicBezTo>
                  <a:pt x="5234431" y="1210863"/>
                  <a:pt x="5240657" y="1217868"/>
                  <a:pt x="5240657" y="1225651"/>
                </a:cubicBezTo>
                <a:cubicBezTo>
                  <a:pt x="5240657" y="1234213"/>
                  <a:pt x="5234431" y="1240439"/>
                  <a:pt x="5225869" y="1240439"/>
                </a:cubicBezTo>
                <a:cubicBezTo>
                  <a:pt x="5217307" y="1240439"/>
                  <a:pt x="5211081" y="1234213"/>
                  <a:pt x="5211081" y="1225651"/>
                </a:cubicBezTo>
                <a:cubicBezTo>
                  <a:pt x="5211081" y="1217868"/>
                  <a:pt x="5217307" y="1210863"/>
                  <a:pt x="5225869" y="1210863"/>
                </a:cubicBezTo>
                <a:close/>
                <a:moveTo>
                  <a:pt x="5154105" y="1210863"/>
                </a:moveTo>
                <a:cubicBezTo>
                  <a:pt x="5162127" y="1210863"/>
                  <a:pt x="5166502" y="1217868"/>
                  <a:pt x="5166502" y="1225651"/>
                </a:cubicBezTo>
                <a:cubicBezTo>
                  <a:pt x="5166502" y="1234213"/>
                  <a:pt x="5162127" y="1240439"/>
                  <a:pt x="5154105" y="1240439"/>
                </a:cubicBezTo>
                <a:cubicBezTo>
                  <a:pt x="5146083" y="1240439"/>
                  <a:pt x="5140249" y="1234213"/>
                  <a:pt x="5140249" y="1225651"/>
                </a:cubicBezTo>
                <a:cubicBezTo>
                  <a:pt x="5140249" y="1217868"/>
                  <a:pt x="5146083" y="1210863"/>
                  <a:pt x="5154105" y="1210863"/>
                </a:cubicBezTo>
                <a:close/>
                <a:moveTo>
                  <a:pt x="5083276" y="1210863"/>
                </a:moveTo>
                <a:cubicBezTo>
                  <a:pt x="5089110" y="1210863"/>
                  <a:pt x="5095673" y="1217868"/>
                  <a:pt x="5095673" y="1225651"/>
                </a:cubicBezTo>
                <a:cubicBezTo>
                  <a:pt x="5095673" y="1234213"/>
                  <a:pt x="5089110" y="1240439"/>
                  <a:pt x="5083276" y="1240439"/>
                </a:cubicBezTo>
                <a:cubicBezTo>
                  <a:pt x="5075254" y="1240439"/>
                  <a:pt x="5069420" y="1234213"/>
                  <a:pt x="5069420" y="1225651"/>
                </a:cubicBezTo>
                <a:cubicBezTo>
                  <a:pt x="5069420" y="1217868"/>
                  <a:pt x="5075254" y="1210863"/>
                  <a:pt x="5083276" y="1210863"/>
                </a:cubicBezTo>
                <a:close/>
                <a:moveTo>
                  <a:pt x="5012445" y="1210863"/>
                </a:moveTo>
                <a:cubicBezTo>
                  <a:pt x="5018279" y="1210863"/>
                  <a:pt x="5024842" y="1217868"/>
                  <a:pt x="5024842" y="1225651"/>
                </a:cubicBezTo>
                <a:cubicBezTo>
                  <a:pt x="5024842" y="1234213"/>
                  <a:pt x="5018279" y="1240439"/>
                  <a:pt x="5012445" y="1240439"/>
                </a:cubicBezTo>
                <a:cubicBezTo>
                  <a:pt x="5004423" y="1240439"/>
                  <a:pt x="4998589" y="1234213"/>
                  <a:pt x="4998589" y="1225651"/>
                </a:cubicBezTo>
                <a:cubicBezTo>
                  <a:pt x="4998589" y="1217868"/>
                  <a:pt x="5004423" y="1210863"/>
                  <a:pt x="5012445" y="1210863"/>
                </a:cubicBezTo>
                <a:close/>
                <a:moveTo>
                  <a:pt x="4940157" y="1210863"/>
                </a:moveTo>
                <a:cubicBezTo>
                  <a:pt x="4948179" y="1210863"/>
                  <a:pt x="4954013" y="1217868"/>
                  <a:pt x="4954013" y="1225651"/>
                </a:cubicBezTo>
                <a:cubicBezTo>
                  <a:pt x="4954013" y="1234213"/>
                  <a:pt x="4948179" y="1240439"/>
                  <a:pt x="4940157" y="1240439"/>
                </a:cubicBezTo>
                <a:cubicBezTo>
                  <a:pt x="4934323" y="1240439"/>
                  <a:pt x="4927760" y="1234213"/>
                  <a:pt x="4927760" y="1225651"/>
                </a:cubicBezTo>
                <a:cubicBezTo>
                  <a:pt x="4927760" y="1217868"/>
                  <a:pt x="4934323" y="1210863"/>
                  <a:pt x="4940157" y="1210863"/>
                </a:cubicBezTo>
                <a:close/>
                <a:moveTo>
                  <a:pt x="4865953" y="1210863"/>
                </a:moveTo>
                <a:cubicBezTo>
                  <a:pt x="4873975" y="1210863"/>
                  <a:pt x="4879809" y="1217868"/>
                  <a:pt x="4879809" y="1225651"/>
                </a:cubicBezTo>
                <a:cubicBezTo>
                  <a:pt x="4879809" y="1234213"/>
                  <a:pt x="4873975" y="1240439"/>
                  <a:pt x="4865953" y="1240439"/>
                </a:cubicBezTo>
                <a:cubicBezTo>
                  <a:pt x="4860119" y="1240439"/>
                  <a:pt x="4853556" y="1234213"/>
                  <a:pt x="4853556" y="1225651"/>
                </a:cubicBezTo>
                <a:cubicBezTo>
                  <a:pt x="4853556" y="1217868"/>
                  <a:pt x="4860119" y="1210863"/>
                  <a:pt x="4865953" y="1210863"/>
                </a:cubicBezTo>
                <a:close/>
                <a:moveTo>
                  <a:pt x="4795122" y="1210863"/>
                </a:moveTo>
                <a:cubicBezTo>
                  <a:pt x="4803144" y="1210863"/>
                  <a:pt x="4808978" y="1217868"/>
                  <a:pt x="4808978" y="1225651"/>
                </a:cubicBezTo>
                <a:cubicBezTo>
                  <a:pt x="4808978" y="1234213"/>
                  <a:pt x="4803144" y="1240439"/>
                  <a:pt x="4795122" y="1240439"/>
                </a:cubicBezTo>
                <a:cubicBezTo>
                  <a:pt x="4787830" y="1240439"/>
                  <a:pt x="4782725" y="1234213"/>
                  <a:pt x="4782725" y="1225651"/>
                </a:cubicBezTo>
                <a:cubicBezTo>
                  <a:pt x="4782725" y="1217868"/>
                  <a:pt x="4787830" y="1210863"/>
                  <a:pt x="4795122" y="1210863"/>
                </a:cubicBezTo>
                <a:close/>
                <a:moveTo>
                  <a:pt x="4726684" y="1210863"/>
                </a:moveTo>
                <a:cubicBezTo>
                  <a:pt x="4735246" y="1210863"/>
                  <a:pt x="4741472" y="1217868"/>
                  <a:pt x="4741472" y="1225651"/>
                </a:cubicBezTo>
                <a:cubicBezTo>
                  <a:pt x="4741472" y="1234213"/>
                  <a:pt x="4735246" y="1240439"/>
                  <a:pt x="4726684" y="1240439"/>
                </a:cubicBezTo>
                <a:cubicBezTo>
                  <a:pt x="4718122" y="1240439"/>
                  <a:pt x="4711896" y="1234213"/>
                  <a:pt x="4711896" y="1225651"/>
                </a:cubicBezTo>
                <a:cubicBezTo>
                  <a:pt x="4711896" y="1217868"/>
                  <a:pt x="4718122" y="1210863"/>
                  <a:pt x="4726684" y="1210863"/>
                </a:cubicBezTo>
                <a:close/>
                <a:moveTo>
                  <a:pt x="4655853" y="1210863"/>
                </a:moveTo>
                <a:cubicBezTo>
                  <a:pt x="4663637" y="1210863"/>
                  <a:pt x="4670642" y="1217868"/>
                  <a:pt x="4670642" y="1225651"/>
                </a:cubicBezTo>
                <a:cubicBezTo>
                  <a:pt x="4670642" y="1234213"/>
                  <a:pt x="4663637" y="1240439"/>
                  <a:pt x="4655853" y="1240439"/>
                </a:cubicBezTo>
                <a:cubicBezTo>
                  <a:pt x="4647291" y="1240439"/>
                  <a:pt x="4641064" y="1234213"/>
                  <a:pt x="4641064" y="1225651"/>
                </a:cubicBezTo>
                <a:cubicBezTo>
                  <a:pt x="4641064" y="1217868"/>
                  <a:pt x="4647291" y="1210863"/>
                  <a:pt x="4655853" y="1210863"/>
                </a:cubicBezTo>
                <a:close/>
                <a:moveTo>
                  <a:pt x="4585023" y="1210863"/>
                </a:moveTo>
                <a:cubicBezTo>
                  <a:pt x="4592806" y="1210863"/>
                  <a:pt x="4599811" y="1217868"/>
                  <a:pt x="4599811" y="1225651"/>
                </a:cubicBezTo>
                <a:cubicBezTo>
                  <a:pt x="4599811" y="1234213"/>
                  <a:pt x="4592806" y="1240439"/>
                  <a:pt x="4585023" y="1240439"/>
                </a:cubicBezTo>
                <a:cubicBezTo>
                  <a:pt x="4576461" y="1240439"/>
                  <a:pt x="4570235" y="1234213"/>
                  <a:pt x="4570235" y="1225651"/>
                </a:cubicBezTo>
                <a:cubicBezTo>
                  <a:pt x="4570235" y="1217868"/>
                  <a:pt x="4576461" y="1210863"/>
                  <a:pt x="4585023" y="1210863"/>
                </a:cubicBezTo>
                <a:close/>
                <a:moveTo>
                  <a:pt x="4513260" y="1210863"/>
                </a:moveTo>
                <a:cubicBezTo>
                  <a:pt x="4520553" y="1210863"/>
                  <a:pt x="4525657" y="1217868"/>
                  <a:pt x="4525657" y="1225651"/>
                </a:cubicBezTo>
                <a:cubicBezTo>
                  <a:pt x="4525657" y="1234213"/>
                  <a:pt x="4520553" y="1240439"/>
                  <a:pt x="4513260" y="1240439"/>
                </a:cubicBezTo>
                <a:cubicBezTo>
                  <a:pt x="4505238" y="1240439"/>
                  <a:pt x="4499404" y="1234213"/>
                  <a:pt x="4499404" y="1225651"/>
                </a:cubicBezTo>
                <a:cubicBezTo>
                  <a:pt x="4499404" y="1217868"/>
                  <a:pt x="4505238" y="1210863"/>
                  <a:pt x="4513260" y="1210863"/>
                </a:cubicBezTo>
                <a:close/>
                <a:moveTo>
                  <a:pt x="4439056" y="1210863"/>
                </a:moveTo>
                <a:cubicBezTo>
                  <a:pt x="4445619" y="1210863"/>
                  <a:pt x="4451453" y="1217868"/>
                  <a:pt x="4451453" y="1225651"/>
                </a:cubicBezTo>
                <a:cubicBezTo>
                  <a:pt x="4451453" y="1234213"/>
                  <a:pt x="4445619" y="1240439"/>
                  <a:pt x="4439056" y="1240439"/>
                </a:cubicBezTo>
                <a:cubicBezTo>
                  <a:pt x="4431763" y="1240439"/>
                  <a:pt x="4425200" y="1234213"/>
                  <a:pt x="4425200" y="1225651"/>
                </a:cubicBezTo>
                <a:cubicBezTo>
                  <a:pt x="4425200" y="1217868"/>
                  <a:pt x="4431763" y="1210863"/>
                  <a:pt x="4439056" y="1210863"/>
                </a:cubicBezTo>
                <a:close/>
                <a:moveTo>
                  <a:pt x="4366768" y="1210863"/>
                </a:moveTo>
                <a:cubicBezTo>
                  <a:pt x="4374790" y="1210863"/>
                  <a:pt x="4380624" y="1217868"/>
                  <a:pt x="4380624" y="1225651"/>
                </a:cubicBezTo>
                <a:cubicBezTo>
                  <a:pt x="4380624" y="1234213"/>
                  <a:pt x="4374790" y="1240439"/>
                  <a:pt x="4366768" y="1240439"/>
                </a:cubicBezTo>
                <a:cubicBezTo>
                  <a:pt x="4360934" y="1240439"/>
                  <a:pt x="4354371" y="1234213"/>
                  <a:pt x="4354371" y="1225651"/>
                </a:cubicBezTo>
                <a:cubicBezTo>
                  <a:pt x="4354371" y="1217868"/>
                  <a:pt x="4360934" y="1210863"/>
                  <a:pt x="4366768" y="1210863"/>
                </a:cubicBezTo>
                <a:close/>
                <a:moveTo>
                  <a:pt x="4295937" y="1210863"/>
                </a:moveTo>
                <a:cubicBezTo>
                  <a:pt x="4303959" y="1210863"/>
                  <a:pt x="4309793" y="1217868"/>
                  <a:pt x="4309793" y="1225651"/>
                </a:cubicBezTo>
                <a:cubicBezTo>
                  <a:pt x="4309793" y="1234213"/>
                  <a:pt x="4303959" y="1240439"/>
                  <a:pt x="4295937" y="1240439"/>
                </a:cubicBezTo>
                <a:cubicBezTo>
                  <a:pt x="4290103" y="1240439"/>
                  <a:pt x="4283540" y="1234213"/>
                  <a:pt x="4283540" y="1225651"/>
                </a:cubicBezTo>
                <a:cubicBezTo>
                  <a:pt x="4283540" y="1217868"/>
                  <a:pt x="4290103" y="1210863"/>
                  <a:pt x="4295937" y="1210863"/>
                </a:cubicBezTo>
                <a:close/>
                <a:moveTo>
                  <a:pt x="368953" y="1210863"/>
                </a:moveTo>
                <a:cubicBezTo>
                  <a:pt x="377515" y="1210863"/>
                  <a:pt x="383742" y="1217868"/>
                  <a:pt x="383742" y="1225651"/>
                </a:cubicBezTo>
                <a:cubicBezTo>
                  <a:pt x="383742" y="1234213"/>
                  <a:pt x="377515" y="1240439"/>
                  <a:pt x="368953" y="1240439"/>
                </a:cubicBezTo>
                <a:cubicBezTo>
                  <a:pt x="361170" y="1240439"/>
                  <a:pt x="354165" y="1234213"/>
                  <a:pt x="354165" y="1225651"/>
                </a:cubicBezTo>
                <a:cubicBezTo>
                  <a:pt x="354165" y="1217868"/>
                  <a:pt x="361170" y="1210863"/>
                  <a:pt x="368953" y="1210863"/>
                </a:cubicBezTo>
                <a:close/>
                <a:moveTo>
                  <a:pt x="297189" y="1210863"/>
                </a:moveTo>
                <a:cubicBezTo>
                  <a:pt x="305211" y="1210863"/>
                  <a:pt x="309586" y="1217868"/>
                  <a:pt x="309586" y="1225651"/>
                </a:cubicBezTo>
                <a:cubicBezTo>
                  <a:pt x="309586" y="1234213"/>
                  <a:pt x="305211" y="1240439"/>
                  <a:pt x="297189" y="1240439"/>
                </a:cubicBezTo>
                <a:cubicBezTo>
                  <a:pt x="289897" y="1240439"/>
                  <a:pt x="283334" y="1234213"/>
                  <a:pt x="283334" y="1225651"/>
                </a:cubicBezTo>
                <a:cubicBezTo>
                  <a:pt x="283334" y="1217868"/>
                  <a:pt x="289897" y="1210863"/>
                  <a:pt x="297189" y="1210863"/>
                </a:cubicBezTo>
                <a:close/>
                <a:moveTo>
                  <a:pt x="226361" y="1210863"/>
                </a:moveTo>
                <a:cubicBezTo>
                  <a:pt x="232195" y="1210863"/>
                  <a:pt x="238759" y="1217868"/>
                  <a:pt x="238759" y="1225651"/>
                </a:cubicBezTo>
                <a:cubicBezTo>
                  <a:pt x="238759" y="1234213"/>
                  <a:pt x="232195" y="1240439"/>
                  <a:pt x="226361" y="1240439"/>
                </a:cubicBezTo>
                <a:cubicBezTo>
                  <a:pt x="218338" y="1240439"/>
                  <a:pt x="212504" y="1234213"/>
                  <a:pt x="212504" y="1225651"/>
                </a:cubicBezTo>
                <a:cubicBezTo>
                  <a:pt x="212504" y="1217868"/>
                  <a:pt x="218338" y="1210863"/>
                  <a:pt x="226361" y="1210863"/>
                </a:cubicBezTo>
                <a:close/>
                <a:moveTo>
                  <a:pt x="155527" y="1210863"/>
                </a:moveTo>
                <a:cubicBezTo>
                  <a:pt x="161361" y="1210863"/>
                  <a:pt x="167924" y="1217868"/>
                  <a:pt x="167924" y="1225651"/>
                </a:cubicBezTo>
                <a:cubicBezTo>
                  <a:pt x="167924" y="1234213"/>
                  <a:pt x="161361" y="1240439"/>
                  <a:pt x="155527" y="1240439"/>
                </a:cubicBezTo>
                <a:cubicBezTo>
                  <a:pt x="147505" y="1240439"/>
                  <a:pt x="141671" y="1234213"/>
                  <a:pt x="141671" y="1225651"/>
                </a:cubicBezTo>
                <a:cubicBezTo>
                  <a:pt x="141671" y="1217868"/>
                  <a:pt x="147505" y="1210863"/>
                  <a:pt x="155527" y="1210863"/>
                </a:cubicBezTo>
                <a:close/>
                <a:moveTo>
                  <a:pt x="83239" y="1210863"/>
                </a:moveTo>
                <a:cubicBezTo>
                  <a:pt x="90531" y="1210863"/>
                  <a:pt x="97095" y="1217868"/>
                  <a:pt x="97095" y="1225651"/>
                </a:cubicBezTo>
                <a:cubicBezTo>
                  <a:pt x="97095" y="1234213"/>
                  <a:pt x="90531" y="1240439"/>
                  <a:pt x="83239" y="1240439"/>
                </a:cubicBezTo>
                <a:cubicBezTo>
                  <a:pt x="76675" y="1240439"/>
                  <a:pt x="70841" y="1234213"/>
                  <a:pt x="70841" y="1225651"/>
                </a:cubicBezTo>
                <a:cubicBezTo>
                  <a:pt x="70841" y="1217868"/>
                  <a:pt x="76675" y="1210863"/>
                  <a:pt x="83239" y="1210863"/>
                </a:cubicBezTo>
                <a:close/>
                <a:moveTo>
                  <a:pt x="12003" y="1210863"/>
                </a:moveTo>
                <a:cubicBezTo>
                  <a:pt x="20248" y="1210863"/>
                  <a:pt x="26244" y="1217868"/>
                  <a:pt x="26244" y="1225651"/>
                </a:cubicBezTo>
                <a:cubicBezTo>
                  <a:pt x="26244" y="1234213"/>
                  <a:pt x="20248" y="1240439"/>
                  <a:pt x="12003" y="1240439"/>
                </a:cubicBezTo>
                <a:cubicBezTo>
                  <a:pt x="4508" y="1240439"/>
                  <a:pt x="10" y="1234213"/>
                  <a:pt x="10" y="1225651"/>
                </a:cubicBezTo>
                <a:cubicBezTo>
                  <a:pt x="10" y="1217868"/>
                  <a:pt x="4508" y="1210863"/>
                  <a:pt x="12003" y="1210863"/>
                </a:cubicBezTo>
                <a:close/>
                <a:moveTo>
                  <a:pt x="7013492" y="1140032"/>
                </a:moveTo>
                <a:cubicBezTo>
                  <a:pt x="7021275" y="1140032"/>
                  <a:pt x="7028280" y="1146595"/>
                  <a:pt x="7028280" y="1152429"/>
                </a:cubicBezTo>
                <a:cubicBezTo>
                  <a:pt x="7028280" y="1160451"/>
                  <a:pt x="7021275" y="1166286"/>
                  <a:pt x="7013492" y="1166286"/>
                </a:cubicBezTo>
                <a:cubicBezTo>
                  <a:pt x="7004930" y="1166286"/>
                  <a:pt x="6998704" y="1160451"/>
                  <a:pt x="6998704" y="1152429"/>
                </a:cubicBezTo>
                <a:cubicBezTo>
                  <a:pt x="6998704" y="1146595"/>
                  <a:pt x="7004930" y="1140032"/>
                  <a:pt x="7013492" y="1140032"/>
                </a:cubicBezTo>
                <a:close/>
                <a:moveTo>
                  <a:pt x="6939085" y="1140032"/>
                </a:moveTo>
                <a:cubicBezTo>
                  <a:pt x="6946378" y="1140032"/>
                  <a:pt x="6950753" y="1146595"/>
                  <a:pt x="6950753" y="1152429"/>
                </a:cubicBezTo>
                <a:cubicBezTo>
                  <a:pt x="6950753" y="1160451"/>
                  <a:pt x="6946378" y="1166286"/>
                  <a:pt x="6939085" y="1166286"/>
                </a:cubicBezTo>
                <a:cubicBezTo>
                  <a:pt x="6931063" y="1166286"/>
                  <a:pt x="6924500" y="1160451"/>
                  <a:pt x="6924500" y="1152429"/>
                </a:cubicBezTo>
                <a:cubicBezTo>
                  <a:pt x="6924500" y="1146595"/>
                  <a:pt x="6931063" y="1140032"/>
                  <a:pt x="6939085" y="1140032"/>
                </a:cubicBezTo>
                <a:close/>
                <a:moveTo>
                  <a:pt x="6867525" y="1140032"/>
                </a:moveTo>
                <a:cubicBezTo>
                  <a:pt x="6874088" y="1140032"/>
                  <a:pt x="6879922" y="1146595"/>
                  <a:pt x="6879922" y="1153888"/>
                </a:cubicBezTo>
                <a:cubicBezTo>
                  <a:pt x="6879922" y="1160451"/>
                  <a:pt x="6874088" y="1166286"/>
                  <a:pt x="6867525" y="1166286"/>
                </a:cubicBezTo>
                <a:cubicBezTo>
                  <a:pt x="6860232" y="1166286"/>
                  <a:pt x="6853669" y="1160451"/>
                  <a:pt x="6853669" y="1153888"/>
                </a:cubicBezTo>
                <a:cubicBezTo>
                  <a:pt x="6853669" y="1146595"/>
                  <a:pt x="6860232" y="1140032"/>
                  <a:pt x="6867525" y="1140032"/>
                </a:cubicBezTo>
                <a:close/>
                <a:moveTo>
                  <a:pt x="6796696" y="1140032"/>
                </a:moveTo>
                <a:cubicBezTo>
                  <a:pt x="6803259" y="1140032"/>
                  <a:pt x="6809093" y="1146595"/>
                  <a:pt x="6809093" y="1153888"/>
                </a:cubicBezTo>
                <a:cubicBezTo>
                  <a:pt x="6809093" y="1160451"/>
                  <a:pt x="6803259" y="1166286"/>
                  <a:pt x="6796696" y="1166286"/>
                </a:cubicBezTo>
                <a:cubicBezTo>
                  <a:pt x="6789403" y="1166286"/>
                  <a:pt x="6782840" y="1160451"/>
                  <a:pt x="6782840" y="1153888"/>
                </a:cubicBezTo>
                <a:cubicBezTo>
                  <a:pt x="6782840" y="1146595"/>
                  <a:pt x="6789403" y="1140032"/>
                  <a:pt x="6796696" y="1140032"/>
                </a:cubicBezTo>
                <a:close/>
                <a:moveTo>
                  <a:pt x="6724405" y="1140032"/>
                </a:moveTo>
                <a:cubicBezTo>
                  <a:pt x="6732427" y="1140032"/>
                  <a:pt x="6738261" y="1146595"/>
                  <a:pt x="6738261" y="1153888"/>
                </a:cubicBezTo>
                <a:cubicBezTo>
                  <a:pt x="6738261" y="1160451"/>
                  <a:pt x="6732427" y="1166286"/>
                  <a:pt x="6724405" y="1166286"/>
                </a:cubicBezTo>
                <a:cubicBezTo>
                  <a:pt x="6718571" y="1166286"/>
                  <a:pt x="6712008" y="1160451"/>
                  <a:pt x="6712008" y="1153888"/>
                </a:cubicBezTo>
                <a:cubicBezTo>
                  <a:pt x="6712008" y="1146595"/>
                  <a:pt x="6718571" y="1140032"/>
                  <a:pt x="6724405" y="1140032"/>
                </a:cubicBezTo>
                <a:close/>
                <a:moveTo>
                  <a:pt x="6653576" y="1140032"/>
                </a:moveTo>
                <a:cubicBezTo>
                  <a:pt x="6660869" y="1140032"/>
                  <a:pt x="6667432" y="1146595"/>
                  <a:pt x="6667432" y="1153888"/>
                </a:cubicBezTo>
                <a:cubicBezTo>
                  <a:pt x="6667432" y="1160451"/>
                  <a:pt x="6660869" y="1166286"/>
                  <a:pt x="6653576" y="1166286"/>
                </a:cubicBezTo>
                <a:cubicBezTo>
                  <a:pt x="6645554" y="1166286"/>
                  <a:pt x="6641179" y="1160451"/>
                  <a:pt x="6641179" y="1153888"/>
                </a:cubicBezTo>
                <a:cubicBezTo>
                  <a:pt x="6641179" y="1146595"/>
                  <a:pt x="6645554" y="1140032"/>
                  <a:pt x="6653576" y="1140032"/>
                </a:cubicBezTo>
                <a:close/>
                <a:moveTo>
                  <a:pt x="6581764" y="1140032"/>
                </a:moveTo>
                <a:cubicBezTo>
                  <a:pt x="6589547" y="1140032"/>
                  <a:pt x="6596552" y="1146595"/>
                  <a:pt x="6596552" y="1153888"/>
                </a:cubicBezTo>
                <a:cubicBezTo>
                  <a:pt x="6596552" y="1160451"/>
                  <a:pt x="6589547" y="1166286"/>
                  <a:pt x="6581764" y="1166286"/>
                </a:cubicBezTo>
                <a:cubicBezTo>
                  <a:pt x="6573202" y="1166286"/>
                  <a:pt x="6566976" y="1160451"/>
                  <a:pt x="6566976" y="1153888"/>
                </a:cubicBezTo>
                <a:cubicBezTo>
                  <a:pt x="6566976" y="1146595"/>
                  <a:pt x="6573202" y="1140032"/>
                  <a:pt x="6581764" y="1140032"/>
                </a:cubicBezTo>
                <a:close/>
                <a:moveTo>
                  <a:pt x="6510933" y="1140032"/>
                </a:moveTo>
                <a:cubicBezTo>
                  <a:pt x="6518717" y="1140032"/>
                  <a:pt x="6525722" y="1146595"/>
                  <a:pt x="6525722" y="1153888"/>
                </a:cubicBezTo>
                <a:cubicBezTo>
                  <a:pt x="6525722" y="1160451"/>
                  <a:pt x="6518717" y="1166286"/>
                  <a:pt x="6510933" y="1166286"/>
                </a:cubicBezTo>
                <a:cubicBezTo>
                  <a:pt x="6502371" y="1166286"/>
                  <a:pt x="6496144" y="1160451"/>
                  <a:pt x="6496144" y="1153888"/>
                </a:cubicBezTo>
                <a:cubicBezTo>
                  <a:pt x="6496144" y="1146595"/>
                  <a:pt x="6502371" y="1140032"/>
                  <a:pt x="6510933" y="1140032"/>
                </a:cubicBezTo>
                <a:close/>
                <a:moveTo>
                  <a:pt x="6440492" y="1140032"/>
                </a:moveTo>
                <a:cubicBezTo>
                  <a:pt x="6448081" y="1140032"/>
                  <a:pt x="6454911" y="1146595"/>
                  <a:pt x="6454911" y="1153888"/>
                </a:cubicBezTo>
                <a:cubicBezTo>
                  <a:pt x="6454911" y="1160451"/>
                  <a:pt x="6448081" y="1166286"/>
                  <a:pt x="6440492" y="1166286"/>
                </a:cubicBezTo>
                <a:cubicBezTo>
                  <a:pt x="6432145" y="1166286"/>
                  <a:pt x="6425315" y="1160451"/>
                  <a:pt x="6425315" y="1153888"/>
                </a:cubicBezTo>
                <a:cubicBezTo>
                  <a:pt x="6425315" y="1146595"/>
                  <a:pt x="6432145" y="1140032"/>
                  <a:pt x="6440492" y="1140032"/>
                </a:cubicBezTo>
                <a:close/>
                <a:moveTo>
                  <a:pt x="6368340" y="1140032"/>
                </a:moveTo>
                <a:cubicBezTo>
                  <a:pt x="6376362" y="1140032"/>
                  <a:pt x="6380737" y="1146595"/>
                  <a:pt x="6380737" y="1153888"/>
                </a:cubicBezTo>
                <a:cubicBezTo>
                  <a:pt x="6380737" y="1160451"/>
                  <a:pt x="6376362" y="1166286"/>
                  <a:pt x="6368340" y="1166286"/>
                </a:cubicBezTo>
                <a:cubicBezTo>
                  <a:pt x="6361047" y="1166286"/>
                  <a:pt x="6354484" y="1160451"/>
                  <a:pt x="6354484" y="1153888"/>
                </a:cubicBezTo>
                <a:cubicBezTo>
                  <a:pt x="6354484" y="1146595"/>
                  <a:pt x="6361047" y="1140032"/>
                  <a:pt x="6368340" y="1140032"/>
                </a:cubicBezTo>
                <a:close/>
                <a:moveTo>
                  <a:pt x="6297511" y="1140032"/>
                </a:moveTo>
                <a:cubicBezTo>
                  <a:pt x="6304074" y="1140032"/>
                  <a:pt x="6309908" y="1146595"/>
                  <a:pt x="6309908" y="1153888"/>
                </a:cubicBezTo>
                <a:cubicBezTo>
                  <a:pt x="6309908" y="1160451"/>
                  <a:pt x="6304074" y="1166286"/>
                  <a:pt x="6297511" y="1166286"/>
                </a:cubicBezTo>
                <a:cubicBezTo>
                  <a:pt x="6290218" y="1166286"/>
                  <a:pt x="6283655" y="1160451"/>
                  <a:pt x="6283655" y="1153888"/>
                </a:cubicBezTo>
                <a:cubicBezTo>
                  <a:pt x="6283655" y="1146595"/>
                  <a:pt x="6290218" y="1140032"/>
                  <a:pt x="6297511" y="1140032"/>
                </a:cubicBezTo>
                <a:close/>
                <a:moveTo>
                  <a:pt x="6226679" y="1140032"/>
                </a:moveTo>
                <a:cubicBezTo>
                  <a:pt x="6233242" y="1140032"/>
                  <a:pt x="6239076" y="1146595"/>
                  <a:pt x="6239076" y="1153888"/>
                </a:cubicBezTo>
                <a:cubicBezTo>
                  <a:pt x="6239076" y="1160451"/>
                  <a:pt x="6233242" y="1166286"/>
                  <a:pt x="6226679" y="1166286"/>
                </a:cubicBezTo>
                <a:cubicBezTo>
                  <a:pt x="6219386" y="1166286"/>
                  <a:pt x="6212823" y="1160451"/>
                  <a:pt x="6212823" y="1153888"/>
                </a:cubicBezTo>
                <a:cubicBezTo>
                  <a:pt x="6212823" y="1146595"/>
                  <a:pt x="6219386" y="1140032"/>
                  <a:pt x="6226679" y="1140032"/>
                </a:cubicBezTo>
                <a:close/>
                <a:moveTo>
                  <a:pt x="6154391" y="1140032"/>
                </a:moveTo>
                <a:cubicBezTo>
                  <a:pt x="6161684" y="1140032"/>
                  <a:pt x="6168247" y="1146595"/>
                  <a:pt x="6168247" y="1153888"/>
                </a:cubicBezTo>
                <a:cubicBezTo>
                  <a:pt x="6168247" y="1160451"/>
                  <a:pt x="6161684" y="1166286"/>
                  <a:pt x="6154391" y="1166286"/>
                </a:cubicBezTo>
                <a:cubicBezTo>
                  <a:pt x="6147828" y="1166286"/>
                  <a:pt x="6141994" y="1160451"/>
                  <a:pt x="6141994" y="1153888"/>
                </a:cubicBezTo>
                <a:cubicBezTo>
                  <a:pt x="6141994" y="1146595"/>
                  <a:pt x="6147828" y="1140032"/>
                  <a:pt x="6154391" y="1140032"/>
                </a:cubicBezTo>
                <a:close/>
                <a:moveTo>
                  <a:pt x="6083559" y="1140032"/>
                </a:moveTo>
                <a:cubicBezTo>
                  <a:pt x="6090852" y="1140032"/>
                  <a:pt x="6097415" y="1146595"/>
                  <a:pt x="6097415" y="1153888"/>
                </a:cubicBezTo>
                <a:cubicBezTo>
                  <a:pt x="6097415" y="1160451"/>
                  <a:pt x="6090852" y="1166286"/>
                  <a:pt x="6083559" y="1166286"/>
                </a:cubicBezTo>
                <a:cubicBezTo>
                  <a:pt x="6076996" y="1166286"/>
                  <a:pt x="6071162" y="1160451"/>
                  <a:pt x="6071162" y="1153888"/>
                </a:cubicBezTo>
                <a:cubicBezTo>
                  <a:pt x="6071162" y="1146595"/>
                  <a:pt x="6076996" y="1140032"/>
                  <a:pt x="6083559" y="1140032"/>
                </a:cubicBezTo>
                <a:close/>
                <a:moveTo>
                  <a:pt x="6009356" y="1140032"/>
                </a:moveTo>
                <a:cubicBezTo>
                  <a:pt x="6016649" y="1140032"/>
                  <a:pt x="6023212" y="1146595"/>
                  <a:pt x="6023212" y="1153888"/>
                </a:cubicBezTo>
                <a:cubicBezTo>
                  <a:pt x="6023212" y="1160451"/>
                  <a:pt x="6016649" y="1166286"/>
                  <a:pt x="6009356" y="1166286"/>
                </a:cubicBezTo>
                <a:cubicBezTo>
                  <a:pt x="6001334" y="1166286"/>
                  <a:pt x="5996959" y="1160451"/>
                  <a:pt x="5996959" y="1153888"/>
                </a:cubicBezTo>
                <a:cubicBezTo>
                  <a:pt x="5996959" y="1146595"/>
                  <a:pt x="6001334" y="1140032"/>
                  <a:pt x="6009356" y="1140032"/>
                </a:cubicBezTo>
                <a:close/>
                <a:moveTo>
                  <a:pt x="5940548" y="1140032"/>
                </a:moveTo>
                <a:cubicBezTo>
                  <a:pt x="5948896" y="1140032"/>
                  <a:pt x="5955726" y="1146595"/>
                  <a:pt x="5955726" y="1153888"/>
                </a:cubicBezTo>
                <a:cubicBezTo>
                  <a:pt x="5955726" y="1160451"/>
                  <a:pt x="5948896" y="1166286"/>
                  <a:pt x="5940548" y="1166286"/>
                </a:cubicBezTo>
                <a:cubicBezTo>
                  <a:pt x="5932960" y="1166286"/>
                  <a:pt x="5926130" y="1160451"/>
                  <a:pt x="5926130" y="1153888"/>
                </a:cubicBezTo>
                <a:cubicBezTo>
                  <a:pt x="5926130" y="1146595"/>
                  <a:pt x="5932960" y="1140032"/>
                  <a:pt x="5940548" y="1140032"/>
                </a:cubicBezTo>
                <a:close/>
                <a:moveTo>
                  <a:pt x="5870088" y="1140032"/>
                </a:moveTo>
                <a:cubicBezTo>
                  <a:pt x="5878650" y="1140032"/>
                  <a:pt x="5884877" y="1146595"/>
                  <a:pt x="5884877" y="1153888"/>
                </a:cubicBezTo>
                <a:cubicBezTo>
                  <a:pt x="5884877" y="1160451"/>
                  <a:pt x="5878650" y="1166286"/>
                  <a:pt x="5870088" y="1166286"/>
                </a:cubicBezTo>
                <a:cubicBezTo>
                  <a:pt x="5862304" y="1166286"/>
                  <a:pt x="5855299" y="1161910"/>
                  <a:pt x="5855299" y="1153888"/>
                </a:cubicBezTo>
                <a:cubicBezTo>
                  <a:pt x="5855299" y="1146595"/>
                  <a:pt x="5862304" y="1140032"/>
                  <a:pt x="5870088" y="1140032"/>
                </a:cubicBezTo>
                <a:close/>
                <a:moveTo>
                  <a:pt x="5799257" y="1140032"/>
                </a:moveTo>
                <a:cubicBezTo>
                  <a:pt x="5807819" y="1140032"/>
                  <a:pt x="5814045" y="1146595"/>
                  <a:pt x="5814045" y="1153888"/>
                </a:cubicBezTo>
                <a:cubicBezTo>
                  <a:pt x="5814045" y="1161910"/>
                  <a:pt x="5807819" y="1166286"/>
                  <a:pt x="5799257" y="1166286"/>
                </a:cubicBezTo>
                <a:cubicBezTo>
                  <a:pt x="5791474" y="1166286"/>
                  <a:pt x="5784469" y="1161910"/>
                  <a:pt x="5784469" y="1153888"/>
                </a:cubicBezTo>
                <a:cubicBezTo>
                  <a:pt x="5784469" y="1146595"/>
                  <a:pt x="5791474" y="1140032"/>
                  <a:pt x="5799257" y="1140032"/>
                </a:cubicBezTo>
                <a:close/>
                <a:moveTo>
                  <a:pt x="5724122" y="1140032"/>
                </a:moveTo>
                <a:cubicBezTo>
                  <a:pt x="5732144" y="1140032"/>
                  <a:pt x="5736519" y="1146595"/>
                  <a:pt x="5736519" y="1153888"/>
                </a:cubicBezTo>
                <a:cubicBezTo>
                  <a:pt x="5736519" y="1161910"/>
                  <a:pt x="5732144" y="1166286"/>
                  <a:pt x="5724122" y="1166286"/>
                </a:cubicBezTo>
                <a:cubicBezTo>
                  <a:pt x="5716100" y="1166286"/>
                  <a:pt x="5710266" y="1161910"/>
                  <a:pt x="5710266" y="1153888"/>
                </a:cubicBezTo>
                <a:cubicBezTo>
                  <a:pt x="5710266" y="1146595"/>
                  <a:pt x="5716100" y="1140032"/>
                  <a:pt x="5724122" y="1140032"/>
                </a:cubicBezTo>
                <a:close/>
                <a:moveTo>
                  <a:pt x="5653291" y="1140032"/>
                </a:moveTo>
                <a:cubicBezTo>
                  <a:pt x="5659125" y="1140032"/>
                  <a:pt x="5665688" y="1146595"/>
                  <a:pt x="5665688" y="1153888"/>
                </a:cubicBezTo>
                <a:cubicBezTo>
                  <a:pt x="5665688" y="1161910"/>
                  <a:pt x="5659125" y="1166286"/>
                  <a:pt x="5653291" y="1166286"/>
                </a:cubicBezTo>
                <a:cubicBezTo>
                  <a:pt x="5645269" y="1166286"/>
                  <a:pt x="5639435" y="1161910"/>
                  <a:pt x="5639435" y="1153888"/>
                </a:cubicBezTo>
                <a:cubicBezTo>
                  <a:pt x="5639435" y="1146595"/>
                  <a:pt x="5645269" y="1140032"/>
                  <a:pt x="5653291" y="1140032"/>
                </a:cubicBezTo>
                <a:close/>
                <a:moveTo>
                  <a:pt x="5581002" y="1140032"/>
                </a:moveTo>
                <a:cubicBezTo>
                  <a:pt x="5588295" y="1140032"/>
                  <a:pt x="5594858" y="1146595"/>
                  <a:pt x="5594858" y="1153888"/>
                </a:cubicBezTo>
                <a:cubicBezTo>
                  <a:pt x="5594858" y="1161910"/>
                  <a:pt x="5588295" y="1166286"/>
                  <a:pt x="5581002" y="1166286"/>
                </a:cubicBezTo>
                <a:cubicBezTo>
                  <a:pt x="5574439" y="1166286"/>
                  <a:pt x="5568605" y="1161910"/>
                  <a:pt x="5568605" y="1153888"/>
                </a:cubicBezTo>
                <a:cubicBezTo>
                  <a:pt x="5568605" y="1146595"/>
                  <a:pt x="5574439" y="1140032"/>
                  <a:pt x="5581002" y="1140032"/>
                </a:cubicBezTo>
                <a:close/>
                <a:moveTo>
                  <a:pt x="5510171" y="1140032"/>
                </a:moveTo>
                <a:cubicBezTo>
                  <a:pt x="5517464" y="1140032"/>
                  <a:pt x="5524027" y="1146595"/>
                  <a:pt x="5524027" y="1153888"/>
                </a:cubicBezTo>
                <a:cubicBezTo>
                  <a:pt x="5524027" y="1161910"/>
                  <a:pt x="5517464" y="1166286"/>
                  <a:pt x="5510171" y="1166286"/>
                </a:cubicBezTo>
                <a:cubicBezTo>
                  <a:pt x="5503608" y="1166286"/>
                  <a:pt x="5497774" y="1161910"/>
                  <a:pt x="5497774" y="1153888"/>
                </a:cubicBezTo>
                <a:cubicBezTo>
                  <a:pt x="5497774" y="1146595"/>
                  <a:pt x="5503608" y="1140032"/>
                  <a:pt x="5510171" y="1140032"/>
                </a:cubicBezTo>
                <a:close/>
                <a:moveTo>
                  <a:pt x="5438937" y="1140032"/>
                </a:moveTo>
                <a:cubicBezTo>
                  <a:pt x="5447182" y="1140032"/>
                  <a:pt x="5453178" y="1146595"/>
                  <a:pt x="5453178" y="1153888"/>
                </a:cubicBezTo>
                <a:cubicBezTo>
                  <a:pt x="5453178" y="1161910"/>
                  <a:pt x="5447182" y="1166286"/>
                  <a:pt x="5438937" y="1166286"/>
                </a:cubicBezTo>
                <a:cubicBezTo>
                  <a:pt x="5431442" y="1166286"/>
                  <a:pt x="5426945" y="1161910"/>
                  <a:pt x="5426945" y="1153888"/>
                </a:cubicBezTo>
                <a:cubicBezTo>
                  <a:pt x="5426945" y="1146595"/>
                  <a:pt x="5431442" y="1140032"/>
                  <a:pt x="5438937" y="1140032"/>
                </a:cubicBezTo>
                <a:close/>
                <a:moveTo>
                  <a:pt x="5367530" y="1140032"/>
                </a:moveTo>
                <a:cubicBezTo>
                  <a:pt x="5376092" y="1140032"/>
                  <a:pt x="5382318" y="1146595"/>
                  <a:pt x="5382318" y="1153888"/>
                </a:cubicBezTo>
                <a:cubicBezTo>
                  <a:pt x="5382318" y="1161910"/>
                  <a:pt x="5376092" y="1166286"/>
                  <a:pt x="5367530" y="1166286"/>
                </a:cubicBezTo>
                <a:cubicBezTo>
                  <a:pt x="5359747" y="1166286"/>
                  <a:pt x="5352742" y="1161910"/>
                  <a:pt x="5352742" y="1153888"/>
                </a:cubicBezTo>
                <a:cubicBezTo>
                  <a:pt x="5352742" y="1146595"/>
                  <a:pt x="5359747" y="1140032"/>
                  <a:pt x="5367530" y="1140032"/>
                </a:cubicBezTo>
                <a:close/>
                <a:moveTo>
                  <a:pt x="5296699" y="1140032"/>
                </a:moveTo>
                <a:cubicBezTo>
                  <a:pt x="5305261" y="1140032"/>
                  <a:pt x="5311488" y="1146595"/>
                  <a:pt x="5311488" y="1153888"/>
                </a:cubicBezTo>
                <a:cubicBezTo>
                  <a:pt x="5311488" y="1161910"/>
                  <a:pt x="5305261" y="1166286"/>
                  <a:pt x="5296699" y="1166286"/>
                </a:cubicBezTo>
                <a:cubicBezTo>
                  <a:pt x="5288915" y="1166286"/>
                  <a:pt x="5281910" y="1161910"/>
                  <a:pt x="5281910" y="1153888"/>
                </a:cubicBezTo>
                <a:cubicBezTo>
                  <a:pt x="5281910" y="1146595"/>
                  <a:pt x="5288915" y="1140032"/>
                  <a:pt x="5296699" y="1140032"/>
                </a:cubicBezTo>
                <a:close/>
                <a:moveTo>
                  <a:pt x="5225869" y="1140032"/>
                </a:moveTo>
                <a:cubicBezTo>
                  <a:pt x="5234431" y="1140032"/>
                  <a:pt x="5240657" y="1146595"/>
                  <a:pt x="5240657" y="1153888"/>
                </a:cubicBezTo>
                <a:cubicBezTo>
                  <a:pt x="5240657" y="1161910"/>
                  <a:pt x="5234431" y="1166286"/>
                  <a:pt x="5225869" y="1166286"/>
                </a:cubicBezTo>
                <a:cubicBezTo>
                  <a:pt x="5217307" y="1166286"/>
                  <a:pt x="5211081" y="1161910"/>
                  <a:pt x="5211081" y="1153888"/>
                </a:cubicBezTo>
                <a:cubicBezTo>
                  <a:pt x="5211081" y="1146595"/>
                  <a:pt x="5217307" y="1140032"/>
                  <a:pt x="5225869" y="1140032"/>
                </a:cubicBezTo>
                <a:close/>
                <a:moveTo>
                  <a:pt x="5154105" y="1140032"/>
                </a:moveTo>
                <a:cubicBezTo>
                  <a:pt x="5162127" y="1140032"/>
                  <a:pt x="5166502" y="1147037"/>
                  <a:pt x="5166502" y="1154821"/>
                </a:cubicBezTo>
                <a:cubicBezTo>
                  <a:pt x="5166502" y="1163383"/>
                  <a:pt x="5162127" y="1169610"/>
                  <a:pt x="5154105" y="1169610"/>
                </a:cubicBezTo>
                <a:cubicBezTo>
                  <a:pt x="5146083" y="1169610"/>
                  <a:pt x="5140249" y="1163383"/>
                  <a:pt x="5140249" y="1154821"/>
                </a:cubicBezTo>
                <a:cubicBezTo>
                  <a:pt x="5140249" y="1147037"/>
                  <a:pt x="5146083" y="1140032"/>
                  <a:pt x="5154105" y="1140032"/>
                </a:cubicBezTo>
                <a:close/>
                <a:moveTo>
                  <a:pt x="5083276" y="1140032"/>
                </a:moveTo>
                <a:cubicBezTo>
                  <a:pt x="5089110" y="1140032"/>
                  <a:pt x="5095673" y="1147037"/>
                  <a:pt x="5095673" y="1154821"/>
                </a:cubicBezTo>
                <a:cubicBezTo>
                  <a:pt x="5095673" y="1163383"/>
                  <a:pt x="5089110" y="1169610"/>
                  <a:pt x="5083276" y="1169610"/>
                </a:cubicBezTo>
                <a:cubicBezTo>
                  <a:pt x="5075254" y="1169610"/>
                  <a:pt x="5069420" y="1163383"/>
                  <a:pt x="5069420" y="1154821"/>
                </a:cubicBezTo>
                <a:cubicBezTo>
                  <a:pt x="5069420" y="1147037"/>
                  <a:pt x="5075254" y="1140032"/>
                  <a:pt x="5083276" y="1140032"/>
                </a:cubicBezTo>
                <a:close/>
                <a:moveTo>
                  <a:pt x="5012445" y="1140032"/>
                </a:moveTo>
                <a:cubicBezTo>
                  <a:pt x="5018279" y="1140032"/>
                  <a:pt x="5024842" y="1147037"/>
                  <a:pt x="5024842" y="1154821"/>
                </a:cubicBezTo>
                <a:cubicBezTo>
                  <a:pt x="5024842" y="1163383"/>
                  <a:pt x="5018279" y="1169610"/>
                  <a:pt x="5012445" y="1169610"/>
                </a:cubicBezTo>
                <a:cubicBezTo>
                  <a:pt x="5004423" y="1169610"/>
                  <a:pt x="4998589" y="1163383"/>
                  <a:pt x="4998589" y="1154821"/>
                </a:cubicBezTo>
                <a:cubicBezTo>
                  <a:pt x="4998589" y="1147037"/>
                  <a:pt x="5004423" y="1140032"/>
                  <a:pt x="5012445" y="1140032"/>
                </a:cubicBezTo>
                <a:close/>
                <a:moveTo>
                  <a:pt x="4940157" y="1140032"/>
                </a:moveTo>
                <a:cubicBezTo>
                  <a:pt x="4948179" y="1140032"/>
                  <a:pt x="4954013" y="1147037"/>
                  <a:pt x="4954013" y="1154821"/>
                </a:cubicBezTo>
                <a:cubicBezTo>
                  <a:pt x="4954013" y="1163383"/>
                  <a:pt x="4948179" y="1169610"/>
                  <a:pt x="4940157" y="1169610"/>
                </a:cubicBezTo>
                <a:cubicBezTo>
                  <a:pt x="4934323" y="1169610"/>
                  <a:pt x="4927760" y="1163383"/>
                  <a:pt x="4927760" y="1154821"/>
                </a:cubicBezTo>
                <a:cubicBezTo>
                  <a:pt x="4927760" y="1147037"/>
                  <a:pt x="4934323" y="1140032"/>
                  <a:pt x="4940157" y="1140032"/>
                </a:cubicBezTo>
                <a:close/>
                <a:moveTo>
                  <a:pt x="4865953" y="1140032"/>
                </a:moveTo>
                <a:cubicBezTo>
                  <a:pt x="4873975" y="1140032"/>
                  <a:pt x="4879809" y="1147037"/>
                  <a:pt x="4879809" y="1154821"/>
                </a:cubicBezTo>
                <a:cubicBezTo>
                  <a:pt x="4879809" y="1163383"/>
                  <a:pt x="4873975" y="1169610"/>
                  <a:pt x="4865953" y="1169610"/>
                </a:cubicBezTo>
                <a:cubicBezTo>
                  <a:pt x="4860119" y="1169610"/>
                  <a:pt x="4853556" y="1163383"/>
                  <a:pt x="4853556" y="1154821"/>
                </a:cubicBezTo>
                <a:cubicBezTo>
                  <a:pt x="4853556" y="1147037"/>
                  <a:pt x="4860119" y="1140032"/>
                  <a:pt x="4865953" y="1140032"/>
                </a:cubicBezTo>
                <a:close/>
                <a:moveTo>
                  <a:pt x="4795122" y="1140032"/>
                </a:moveTo>
                <a:cubicBezTo>
                  <a:pt x="4803144" y="1140032"/>
                  <a:pt x="4808978" y="1147037"/>
                  <a:pt x="4808978" y="1154821"/>
                </a:cubicBezTo>
                <a:cubicBezTo>
                  <a:pt x="4808978" y="1163383"/>
                  <a:pt x="4803144" y="1169610"/>
                  <a:pt x="4795122" y="1169610"/>
                </a:cubicBezTo>
                <a:cubicBezTo>
                  <a:pt x="4787830" y="1169610"/>
                  <a:pt x="4782725" y="1163383"/>
                  <a:pt x="4782725" y="1154821"/>
                </a:cubicBezTo>
                <a:cubicBezTo>
                  <a:pt x="4782725" y="1147037"/>
                  <a:pt x="4787830" y="1140032"/>
                  <a:pt x="4795122" y="1140032"/>
                </a:cubicBezTo>
                <a:close/>
                <a:moveTo>
                  <a:pt x="4726684" y="1140032"/>
                </a:moveTo>
                <a:cubicBezTo>
                  <a:pt x="4735246" y="1140032"/>
                  <a:pt x="4741472" y="1147037"/>
                  <a:pt x="4741472" y="1154821"/>
                </a:cubicBezTo>
                <a:cubicBezTo>
                  <a:pt x="4741472" y="1163383"/>
                  <a:pt x="4735246" y="1169610"/>
                  <a:pt x="4726684" y="1169610"/>
                </a:cubicBezTo>
                <a:cubicBezTo>
                  <a:pt x="4718122" y="1169610"/>
                  <a:pt x="4711896" y="1163383"/>
                  <a:pt x="4711896" y="1154821"/>
                </a:cubicBezTo>
                <a:cubicBezTo>
                  <a:pt x="4711896" y="1147037"/>
                  <a:pt x="4718122" y="1140032"/>
                  <a:pt x="4726684" y="1140032"/>
                </a:cubicBezTo>
                <a:close/>
                <a:moveTo>
                  <a:pt x="4655853" y="1140032"/>
                </a:moveTo>
                <a:cubicBezTo>
                  <a:pt x="4663637" y="1140032"/>
                  <a:pt x="4670642" y="1147037"/>
                  <a:pt x="4670642" y="1154821"/>
                </a:cubicBezTo>
                <a:cubicBezTo>
                  <a:pt x="4670642" y="1163383"/>
                  <a:pt x="4663637" y="1169610"/>
                  <a:pt x="4655853" y="1169610"/>
                </a:cubicBezTo>
                <a:cubicBezTo>
                  <a:pt x="4647291" y="1169610"/>
                  <a:pt x="4641064" y="1163383"/>
                  <a:pt x="4641064" y="1154821"/>
                </a:cubicBezTo>
                <a:cubicBezTo>
                  <a:pt x="4641064" y="1147037"/>
                  <a:pt x="4647291" y="1140032"/>
                  <a:pt x="4655853" y="1140032"/>
                </a:cubicBezTo>
                <a:close/>
                <a:moveTo>
                  <a:pt x="4585023" y="1140032"/>
                </a:moveTo>
                <a:cubicBezTo>
                  <a:pt x="4592806" y="1140032"/>
                  <a:pt x="4599811" y="1147037"/>
                  <a:pt x="4599811" y="1154821"/>
                </a:cubicBezTo>
                <a:cubicBezTo>
                  <a:pt x="4599811" y="1163383"/>
                  <a:pt x="4592806" y="1169610"/>
                  <a:pt x="4585023" y="1169610"/>
                </a:cubicBezTo>
                <a:cubicBezTo>
                  <a:pt x="4576461" y="1169610"/>
                  <a:pt x="4570235" y="1163383"/>
                  <a:pt x="4570235" y="1154821"/>
                </a:cubicBezTo>
                <a:cubicBezTo>
                  <a:pt x="4570235" y="1147037"/>
                  <a:pt x="4576461" y="1140032"/>
                  <a:pt x="4585023" y="1140032"/>
                </a:cubicBezTo>
                <a:close/>
                <a:moveTo>
                  <a:pt x="4513260" y="1140032"/>
                </a:moveTo>
                <a:cubicBezTo>
                  <a:pt x="4520553" y="1140032"/>
                  <a:pt x="4525657" y="1147037"/>
                  <a:pt x="4525657" y="1154821"/>
                </a:cubicBezTo>
                <a:cubicBezTo>
                  <a:pt x="4525657" y="1163383"/>
                  <a:pt x="4520553" y="1169610"/>
                  <a:pt x="4513260" y="1169610"/>
                </a:cubicBezTo>
                <a:cubicBezTo>
                  <a:pt x="4505238" y="1169610"/>
                  <a:pt x="4499404" y="1163383"/>
                  <a:pt x="4499404" y="1154821"/>
                </a:cubicBezTo>
                <a:cubicBezTo>
                  <a:pt x="4499404" y="1147037"/>
                  <a:pt x="4505238" y="1140032"/>
                  <a:pt x="4513260" y="1140032"/>
                </a:cubicBezTo>
                <a:close/>
                <a:moveTo>
                  <a:pt x="4439056" y="1140032"/>
                </a:moveTo>
                <a:cubicBezTo>
                  <a:pt x="4445619" y="1140032"/>
                  <a:pt x="4451453" y="1147037"/>
                  <a:pt x="4451453" y="1154821"/>
                </a:cubicBezTo>
                <a:cubicBezTo>
                  <a:pt x="4451453" y="1163383"/>
                  <a:pt x="4445619" y="1169610"/>
                  <a:pt x="4439056" y="1169610"/>
                </a:cubicBezTo>
                <a:cubicBezTo>
                  <a:pt x="4431763" y="1169610"/>
                  <a:pt x="4425200" y="1163383"/>
                  <a:pt x="4425200" y="1154821"/>
                </a:cubicBezTo>
                <a:cubicBezTo>
                  <a:pt x="4425200" y="1147037"/>
                  <a:pt x="4431763" y="1140032"/>
                  <a:pt x="4439056" y="1140032"/>
                </a:cubicBezTo>
                <a:close/>
                <a:moveTo>
                  <a:pt x="4366768" y="1140032"/>
                </a:moveTo>
                <a:cubicBezTo>
                  <a:pt x="4374790" y="1140032"/>
                  <a:pt x="4380624" y="1147037"/>
                  <a:pt x="4380624" y="1154821"/>
                </a:cubicBezTo>
                <a:cubicBezTo>
                  <a:pt x="4380624" y="1163383"/>
                  <a:pt x="4374790" y="1169610"/>
                  <a:pt x="4366768" y="1169610"/>
                </a:cubicBezTo>
                <a:cubicBezTo>
                  <a:pt x="4360934" y="1169610"/>
                  <a:pt x="4354371" y="1163383"/>
                  <a:pt x="4354371" y="1154821"/>
                </a:cubicBezTo>
                <a:cubicBezTo>
                  <a:pt x="4354371" y="1147037"/>
                  <a:pt x="4360934" y="1140032"/>
                  <a:pt x="4366768" y="1140032"/>
                </a:cubicBezTo>
                <a:close/>
                <a:moveTo>
                  <a:pt x="4295937" y="1140032"/>
                </a:moveTo>
                <a:cubicBezTo>
                  <a:pt x="4303959" y="1140032"/>
                  <a:pt x="4309793" y="1147037"/>
                  <a:pt x="4309793" y="1154821"/>
                </a:cubicBezTo>
                <a:cubicBezTo>
                  <a:pt x="4309793" y="1163383"/>
                  <a:pt x="4303959" y="1169610"/>
                  <a:pt x="4295937" y="1169610"/>
                </a:cubicBezTo>
                <a:cubicBezTo>
                  <a:pt x="4290103" y="1169610"/>
                  <a:pt x="4283540" y="1163383"/>
                  <a:pt x="4283540" y="1154821"/>
                </a:cubicBezTo>
                <a:cubicBezTo>
                  <a:pt x="4283540" y="1147037"/>
                  <a:pt x="4290103" y="1140032"/>
                  <a:pt x="4295937" y="1140032"/>
                </a:cubicBezTo>
                <a:close/>
                <a:moveTo>
                  <a:pt x="4225107" y="1140032"/>
                </a:moveTo>
                <a:cubicBezTo>
                  <a:pt x="4233129" y="1140032"/>
                  <a:pt x="4238963" y="1147037"/>
                  <a:pt x="4238963" y="1154821"/>
                </a:cubicBezTo>
                <a:cubicBezTo>
                  <a:pt x="4238963" y="1163383"/>
                  <a:pt x="4233129" y="1169610"/>
                  <a:pt x="4225107" y="1169610"/>
                </a:cubicBezTo>
                <a:cubicBezTo>
                  <a:pt x="4217085" y="1169610"/>
                  <a:pt x="4212710" y="1163383"/>
                  <a:pt x="4212710" y="1154821"/>
                </a:cubicBezTo>
                <a:cubicBezTo>
                  <a:pt x="4212710" y="1147037"/>
                  <a:pt x="4217085" y="1140032"/>
                  <a:pt x="4225107" y="1140032"/>
                </a:cubicBezTo>
                <a:close/>
                <a:moveTo>
                  <a:pt x="4153295" y="1140032"/>
                </a:moveTo>
                <a:cubicBezTo>
                  <a:pt x="4161078" y="1140032"/>
                  <a:pt x="4168083" y="1147037"/>
                  <a:pt x="4168083" y="1154821"/>
                </a:cubicBezTo>
                <a:cubicBezTo>
                  <a:pt x="4168083" y="1163383"/>
                  <a:pt x="4161078" y="1169610"/>
                  <a:pt x="4153295" y="1169610"/>
                </a:cubicBezTo>
                <a:cubicBezTo>
                  <a:pt x="4144733" y="1169610"/>
                  <a:pt x="4138507" y="1163383"/>
                  <a:pt x="4138507" y="1154821"/>
                </a:cubicBezTo>
                <a:cubicBezTo>
                  <a:pt x="4138507" y="1147037"/>
                  <a:pt x="4144733" y="1140032"/>
                  <a:pt x="4153295" y="1140032"/>
                </a:cubicBezTo>
                <a:close/>
                <a:moveTo>
                  <a:pt x="4082465" y="1140032"/>
                </a:moveTo>
                <a:cubicBezTo>
                  <a:pt x="4090249" y="1140032"/>
                  <a:pt x="4097254" y="1147037"/>
                  <a:pt x="4097254" y="1154821"/>
                </a:cubicBezTo>
                <a:cubicBezTo>
                  <a:pt x="4097254" y="1163383"/>
                  <a:pt x="4090249" y="1169610"/>
                  <a:pt x="4082465" y="1169610"/>
                </a:cubicBezTo>
                <a:cubicBezTo>
                  <a:pt x="4073903" y="1169610"/>
                  <a:pt x="4067676" y="1163383"/>
                  <a:pt x="4067676" y="1154821"/>
                </a:cubicBezTo>
                <a:cubicBezTo>
                  <a:pt x="4067676" y="1147037"/>
                  <a:pt x="4073903" y="1140032"/>
                  <a:pt x="4082465" y="1140032"/>
                </a:cubicBezTo>
                <a:close/>
                <a:moveTo>
                  <a:pt x="439789" y="1140032"/>
                </a:moveTo>
                <a:cubicBezTo>
                  <a:pt x="448351" y="1140032"/>
                  <a:pt x="454579" y="1146595"/>
                  <a:pt x="454579" y="1153888"/>
                </a:cubicBezTo>
                <a:cubicBezTo>
                  <a:pt x="454579" y="1161910"/>
                  <a:pt x="448351" y="1166286"/>
                  <a:pt x="439789" y="1166286"/>
                </a:cubicBezTo>
                <a:cubicBezTo>
                  <a:pt x="432006" y="1166286"/>
                  <a:pt x="425001" y="1161910"/>
                  <a:pt x="425001" y="1153888"/>
                </a:cubicBezTo>
                <a:cubicBezTo>
                  <a:pt x="425001" y="1146595"/>
                  <a:pt x="432006" y="1140032"/>
                  <a:pt x="439789" y="1140032"/>
                </a:cubicBezTo>
                <a:close/>
                <a:moveTo>
                  <a:pt x="368960" y="1140032"/>
                </a:moveTo>
                <a:cubicBezTo>
                  <a:pt x="377521" y="1140032"/>
                  <a:pt x="383747" y="1146595"/>
                  <a:pt x="383747" y="1153888"/>
                </a:cubicBezTo>
                <a:cubicBezTo>
                  <a:pt x="383747" y="1161910"/>
                  <a:pt x="377521" y="1166286"/>
                  <a:pt x="368960" y="1166286"/>
                </a:cubicBezTo>
                <a:cubicBezTo>
                  <a:pt x="361176" y="1166286"/>
                  <a:pt x="354172" y="1161910"/>
                  <a:pt x="354172" y="1153888"/>
                </a:cubicBezTo>
                <a:cubicBezTo>
                  <a:pt x="354172" y="1146595"/>
                  <a:pt x="361176" y="1140032"/>
                  <a:pt x="368960" y="1140032"/>
                </a:cubicBezTo>
                <a:close/>
                <a:moveTo>
                  <a:pt x="297194" y="1140032"/>
                </a:moveTo>
                <a:cubicBezTo>
                  <a:pt x="305217" y="1140032"/>
                  <a:pt x="309592" y="1146595"/>
                  <a:pt x="309592" y="1153888"/>
                </a:cubicBezTo>
                <a:cubicBezTo>
                  <a:pt x="309592" y="1161910"/>
                  <a:pt x="305217" y="1166286"/>
                  <a:pt x="297194" y="1166286"/>
                </a:cubicBezTo>
                <a:cubicBezTo>
                  <a:pt x="289902" y="1166286"/>
                  <a:pt x="283339" y="1161910"/>
                  <a:pt x="283339" y="1153888"/>
                </a:cubicBezTo>
                <a:cubicBezTo>
                  <a:pt x="283339" y="1146595"/>
                  <a:pt x="289902" y="1140032"/>
                  <a:pt x="297194" y="1140032"/>
                </a:cubicBezTo>
                <a:close/>
                <a:moveTo>
                  <a:pt x="226366" y="1140032"/>
                </a:moveTo>
                <a:cubicBezTo>
                  <a:pt x="232201" y="1140032"/>
                  <a:pt x="238764" y="1146595"/>
                  <a:pt x="238764" y="1153888"/>
                </a:cubicBezTo>
                <a:cubicBezTo>
                  <a:pt x="238764" y="1161910"/>
                  <a:pt x="232201" y="1166286"/>
                  <a:pt x="226366" y="1166286"/>
                </a:cubicBezTo>
                <a:cubicBezTo>
                  <a:pt x="218344" y="1166286"/>
                  <a:pt x="212510" y="1161910"/>
                  <a:pt x="212510" y="1153888"/>
                </a:cubicBezTo>
                <a:cubicBezTo>
                  <a:pt x="212510" y="1146595"/>
                  <a:pt x="218344" y="1140032"/>
                  <a:pt x="226366" y="1140032"/>
                </a:cubicBezTo>
                <a:close/>
                <a:moveTo>
                  <a:pt x="155532" y="1140032"/>
                </a:moveTo>
                <a:cubicBezTo>
                  <a:pt x="161366" y="1140032"/>
                  <a:pt x="167930" y="1146595"/>
                  <a:pt x="167930" y="1153888"/>
                </a:cubicBezTo>
                <a:cubicBezTo>
                  <a:pt x="167930" y="1161910"/>
                  <a:pt x="161366" y="1166286"/>
                  <a:pt x="155532" y="1166286"/>
                </a:cubicBezTo>
                <a:cubicBezTo>
                  <a:pt x="147510" y="1166286"/>
                  <a:pt x="141676" y="1161910"/>
                  <a:pt x="141676" y="1153888"/>
                </a:cubicBezTo>
                <a:cubicBezTo>
                  <a:pt x="141676" y="1146595"/>
                  <a:pt x="147510" y="1140032"/>
                  <a:pt x="155532" y="1140032"/>
                </a:cubicBezTo>
                <a:close/>
                <a:moveTo>
                  <a:pt x="83244" y="1140032"/>
                </a:moveTo>
                <a:cubicBezTo>
                  <a:pt x="90536" y="1140032"/>
                  <a:pt x="97100" y="1146595"/>
                  <a:pt x="97100" y="1153888"/>
                </a:cubicBezTo>
                <a:cubicBezTo>
                  <a:pt x="97100" y="1161910"/>
                  <a:pt x="90536" y="1166286"/>
                  <a:pt x="83244" y="1166286"/>
                </a:cubicBezTo>
                <a:cubicBezTo>
                  <a:pt x="76680" y="1166286"/>
                  <a:pt x="70846" y="1161910"/>
                  <a:pt x="70846" y="1153888"/>
                </a:cubicBezTo>
                <a:cubicBezTo>
                  <a:pt x="70846" y="1146595"/>
                  <a:pt x="76680" y="1140032"/>
                  <a:pt x="83244" y="1140032"/>
                </a:cubicBezTo>
                <a:close/>
                <a:moveTo>
                  <a:pt x="12008" y="1140032"/>
                </a:moveTo>
                <a:cubicBezTo>
                  <a:pt x="20253" y="1140032"/>
                  <a:pt x="26249" y="1146595"/>
                  <a:pt x="26249" y="1153888"/>
                </a:cubicBezTo>
                <a:cubicBezTo>
                  <a:pt x="26249" y="1161910"/>
                  <a:pt x="20253" y="1166286"/>
                  <a:pt x="12008" y="1166286"/>
                </a:cubicBezTo>
                <a:cubicBezTo>
                  <a:pt x="4513" y="1166286"/>
                  <a:pt x="16" y="1161910"/>
                  <a:pt x="16" y="1153888"/>
                </a:cubicBezTo>
                <a:cubicBezTo>
                  <a:pt x="16" y="1146595"/>
                  <a:pt x="4513" y="1140032"/>
                  <a:pt x="12008" y="1140032"/>
                </a:cubicBezTo>
                <a:close/>
                <a:moveTo>
                  <a:pt x="6867525" y="1069203"/>
                </a:moveTo>
                <a:cubicBezTo>
                  <a:pt x="6874088" y="1069203"/>
                  <a:pt x="6879922" y="1075037"/>
                  <a:pt x="6879922" y="1081600"/>
                </a:cubicBezTo>
                <a:cubicBezTo>
                  <a:pt x="6879922" y="1088893"/>
                  <a:pt x="6874088" y="1095457"/>
                  <a:pt x="6867525" y="1095457"/>
                </a:cubicBezTo>
                <a:cubicBezTo>
                  <a:pt x="6860232" y="1095457"/>
                  <a:pt x="6853669" y="1088893"/>
                  <a:pt x="6853669" y="1081600"/>
                </a:cubicBezTo>
                <a:cubicBezTo>
                  <a:pt x="6853669" y="1075037"/>
                  <a:pt x="6860232" y="1069203"/>
                  <a:pt x="6867525" y="1069203"/>
                </a:cubicBezTo>
                <a:close/>
                <a:moveTo>
                  <a:pt x="6795237" y="1069203"/>
                </a:moveTo>
                <a:cubicBezTo>
                  <a:pt x="6803259" y="1069203"/>
                  <a:pt x="6809093" y="1075037"/>
                  <a:pt x="6809093" y="1081600"/>
                </a:cubicBezTo>
                <a:cubicBezTo>
                  <a:pt x="6809093" y="1088893"/>
                  <a:pt x="6803259" y="1095457"/>
                  <a:pt x="6796696" y="1095457"/>
                </a:cubicBezTo>
                <a:cubicBezTo>
                  <a:pt x="6789403" y="1095457"/>
                  <a:pt x="6782840" y="1088893"/>
                  <a:pt x="6782840" y="1081600"/>
                </a:cubicBezTo>
                <a:cubicBezTo>
                  <a:pt x="6782840" y="1075037"/>
                  <a:pt x="6789403" y="1069203"/>
                  <a:pt x="6795237" y="1069203"/>
                </a:cubicBezTo>
                <a:close/>
                <a:moveTo>
                  <a:pt x="6724405" y="1069203"/>
                </a:moveTo>
                <a:cubicBezTo>
                  <a:pt x="6732427" y="1069203"/>
                  <a:pt x="6738261" y="1075037"/>
                  <a:pt x="6738261" y="1081600"/>
                </a:cubicBezTo>
                <a:cubicBezTo>
                  <a:pt x="6738261" y="1088893"/>
                  <a:pt x="6732427" y="1095457"/>
                  <a:pt x="6724405" y="1095457"/>
                </a:cubicBezTo>
                <a:cubicBezTo>
                  <a:pt x="6718571" y="1095457"/>
                  <a:pt x="6712008" y="1088893"/>
                  <a:pt x="6712008" y="1081600"/>
                </a:cubicBezTo>
                <a:cubicBezTo>
                  <a:pt x="6712008" y="1075037"/>
                  <a:pt x="6718571" y="1069203"/>
                  <a:pt x="6724405" y="1069203"/>
                </a:cubicBezTo>
                <a:close/>
                <a:moveTo>
                  <a:pt x="6653576" y="1069203"/>
                </a:moveTo>
                <a:cubicBezTo>
                  <a:pt x="6660869" y="1069203"/>
                  <a:pt x="6667432" y="1075037"/>
                  <a:pt x="6667432" y="1081600"/>
                </a:cubicBezTo>
                <a:cubicBezTo>
                  <a:pt x="6667432" y="1088893"/>
                  <a:pt x="6660869" y="1095457"/>
                  <a:pt x="6653576" y="1095457"/>
                </a:cubicBezTo>
                <a:cubicBezTo>
                  <a:pt x="6645554" y="1095457"/>
                  <a:pt x="6641179" y="1088893"/>
                  <a:pt x="6641179" y="1081600"/>
                </a:cubicBezTo>
                <a:cubicBezTo>
                  <a:pt x="6641179" y="1075037"/>
                  <a:pt x="6645554" y="1069203"/>
                  <a:pt x="6653576" y="1069203"/>
                </a:cubicBezTo>
                <a:close/>
                <a:moveTo>
                  <a:pt x="6581764" y="1069203"/>
                </a:moveTo>
                <a:cubicBezTo>
                  <a:pt x="6589547" y="1069203"/>
                  <a:pt x="6596552" y="1075037"/>
                  <a:pt x="6596552" y="1081600"/>
                </a:cubicBezTo>
                <a:cubicBezTo>
                  <a:pt x="6596552" y="1088893"/>
                  <a:pt x="6589547" y="1095457"/>
                  <a:pt x="6581764" y="1095457"/>
                </a:cubicBezTo>
                <a:cubicBezTo>
                  <a:pt x="6573202" y="1095457"/>
                  <a:pt x="6566976" y="1088893"/>
                  <a:pt x="6566976" y="1081600"/>
                </a:cubicBezTo>
                <a:cubicBezTo>
                  <a:pt x="6566976" y="1075037"/>
                  <a:pt x="6573202" y="1069203"/>
                  <a:pt x="6581764" y="1069203"/>
                </a:cubicBezTo>
                <a:close/>
                <a:moveTo>
                  <a:pt x="6510933" y="1069203"/>
                </a:moveTo>
                <a:cubicBezTo>
                  <a:pt x="6518717" y="1069203"/>
                  <a:pt x="6525722" y="1075037"/>
                  <a:pt x="6525722" y="1081600"/>
                </a:cubicBezTo>
                <a:cubicBezTo>
                  <a:pt x="6525722" y="1088893"/>
                  <a:pt x="6518717" y="1095457"/>
                  <a:pt x="6510933" y="1095457"/>
                </a:cubicBezTo>
                <a:cubicBezTo>
                  <a:pt x="6502371" y="1095457"/>
                  <a:pt x="6496144" y="1088893"/>
                  <a:pt x="6496144" y="1081600"/>
                </a:cubicBezTo>
                <a:cubicBezTo>
                  <a:pt x="6496144" y="1075037"/>
                  <a:pt x="6502371" y="1069203"/>
                  <a:pt x="6510933" y="1069203"/>
                </a:cubicBezTo>
                <a:close/>
                <a:moveTo>
                  <a:pt x="6440492" y="1069203"/>
                </a:moveTo>
                <a:cubicBezTo>
                  <a:pt x="6448081" y="1069203"/>
                  <a:pt x="6454911" y="1075037"/>
                  <a:pt x="6454911" y="1081600"/>
                </a:cubicBezTo>
                <a:cubicBezTo>
                  <a:pt x="6454911" y="1088893"/>
                  <a:pt x="6448081" y="1095457"/>
                  <a:pt x="6440492" y="1095457"/>
                </a:cubicBezTo>
                <a:cubicBezTo>
                  <a:pt x="6432145" y="1095457"/>
                  <a:pt x="6425315" y="1088893"/>
                  <a:pt x="6425315" y="1081600"/>
                </a:cubicBezTo>
                <a:cubicBezTo>
                  <a:pt x="6425315" y="1075037"/>
                  <a:pt x="6432145" y="1069203"/>
                  <a:pt x="6440492" y="1069203"/>
                </a:cubicBezTo>
                <a:close/>
                <a:moveTo>
                  <a:pt x="6368340" y="1069203"/>
                </a:moveTo>
                <a:cubicBezTo>
                  <a:pt x="6376362" y="1069203"/>
                  <a:pt x="6380737" y="1075037"/>
                  <a:pt x="6380737" y="1081600"/>
                </a:cubicBezTo>
                <a:cubicBezTo>
                  <a:pt x="6380737" y="1088893"/>
                  <a:pt x="6376362" y="1095457"/>
                  <a:pt x="6368340" y="1095457"/>
                </a:cubicBezTo>
                <a:cubicBezTo>
                  <a:pt x="6361047" y="1095457"/>
                  <a:pt x="6354484" y="1088893"/>
                  <a:pt x="6354484" y="1081600"/>
                </a:cubicBezTo>
                <a:cubicBezTo>
                  <a:pt x="6354484" y="1075037"/>
                  <a:pt x="6361047" y="1069203"/>
                  <a:pt x="6368340" y="1069203"/>
                </a:cubicBezTo>
                <a:close/>
                <a:moveTo>
                  <a:pt x="6297511" y="1069203"/>
                </a:moveTo>
                <a:cubicBezTo>
                  <a:pt x="6304074" y="1069203"/>
                  <a:pt x="6309908" y="1075037"/>
                  <a:pt x="6309908" y="1081600"/>
                </a:cubicBezTo>
                <a:cubicBezTo>
                  <a:pt x="6309908" y="1088893"/>
                  <a:pt x="6304074" y="1095457"/>
                  <a:pt x="6297511" y="1095457"/>
                </a:cubicBezTo>
                <a:cubicBezTo>
                  <a:pt x="6290218" y="1095457"/>
                  <a:pt x="6283655" y="1088893"/>
                  <a:pt x="6283655" y="1081600"/>
                </a:cubicBezTo>
                <a:cubicBezTo>
                  <a:pt x="6283655" y="1075037"/>
                  <a:pt x="6290218" y="1069203"/>
                  <a:pt x="6297511" y="1069203"/>
                </a:cubicBezTo>
                <a:close/>
                <a:moveTo>
                  <a:pt x="6226679" y="1069203"/>
                </a:moveTo>
                <a:cubicBezTo>
                  <a:pt x="6233242" y="1069203"/>
                  <a:pt x="6239076" y="1075037"/>
                  <a:pt x="6239076" y="1081600"/>
                </a:cubicBezTo>
                <a:cubicBezTo>
                  <a:pt x="6239076" y="1088893"/>
                  <a:pt x="6233242" y="1095457"/>
                  <a:pt x="6226679" y="1095457"/>
                </a:cubicBezTo>
                <a:cubicBezTo>
                  <a:pt x="6219386" y="1095457"/>
                  <a:pt x="6212823" y="1088893"/>
                  <a:pt x="6212823" y="1083059"/>
                </a:cubicBezTo>
                <a:cubicBezTo>
                  <a:pt x="6212823" y="1075037"/>
                  <a:pt x="6219386" y="1069203"/>
                  <a:pt x="6226679" y="1069203"/>
                </a:cubicBezTo>
                <a:close/>
                <a:moveTo>
                  <a:pt x="6154391" y="1069203"/>
                </a:moveTo>
                <a:cubicBezTo>
                  <a:pt x="6161684" y="1069203"/>
                  <a:pt x="6168247" y="1075037"/>
                  <a:pt x="6168247" y="1083059"/>
                </a:cubicBezTo>
                <a:cubicBezTo>
                  <a:pt x="6168247" y="1088893"/>
                  <a:pt x="6161684" y="1095457"/>
                  <a:pt x="6154391" y="1095457"/>
                </a:cubicBezTo>
                <a:cubicBezTo>
                  <a:pt x="6147828" y="1095457"/>
                  <a:pt x="6141994" y="1088893"/>
                  <a:pt x="6141994" y="1083059"/>
                </a:cubicBezTo>
                <a:cubicBezTo>
                  <a:pt x="6141994" y="1075037"/>
                  <a:pt x="6147828" y="1069203"/>
                  <a:pt x="6154391" y="1069203"/>
                </a:cubicBezTo>
                <a:close/>
                <a:moveTo>
                  <a:pt x="6083559" y="1069203"/>
                </a:moveTo>
                <a:cubicBezTo>
                  <a:pt x="6090852" y="1069203"/>
                  <a:pt x="6097415" y="1075037"/>
                  <a:pt x="6097415" y="1083059"/>
                </a:cubicBezTo>
                <a:cubicBezTo>
                  <a:pt x="6097415" y="1088893"/>
                  <a:pt x="6090852" y="1095457"/>
                  <a:pt x="6083559" y="1095457"/>
                </a:cubicBezTo>
                <a:cubicBezTo>
                  <a:pt x="6076996" y="1095457"/>
                  <a:pt x="6071162" y="1088893"/>
                  <a:pt x="6071162" y="1083059"/>
                </a:cubicBezTo>
                <a:cubicBezTo>
                  <a:pt x="6071162" y="1075037"/>
                  <a:pt x="6076996" y="1069203"/>
                  <a:pt x="6083559" y="1069203"/>
                </a:cubicBezTo>
                <a:close/>
                <a:moveTo>
                  <a:pt x="6009356" y="1069203"/>
                </a:moveTo>
                <a:cubicBezTo>
                  <a:pt x="6016649" y="1069203"/>
                  <a:pt x="6023212" y="1075037"/>
                  <a:pt x="6023212" y="1083059"/>
                </a:cubicBezTo>
                <a:cubicBezTo>
                  <a:pt x="6023212" y="1088893"/>
                  <a:pt x="6016649" y="1095457"/>
                  <a:pt x="6009356" y="1095457"/>
                </a:cubicBezTo>
                <a:cubicBezTo>
                  <a:pt x="6001334" y="1095457"/>
                  <a:pt x="5996959" y="1088893"/>
                  <a:pt x="5996959" y="1083059"/>
                </a:cubicBezTo>
                <a:cubicBezTo>
                  <a:pt x="5996959" y="1075037"/>
                  <a:pt x="6001334" y="1069203"/>
                  <a:pt x="6009356" y="1069203"/>
                </a:cubicBezTo>
                <a:close/>
                <a:moveTo>
                  <a:pt x="5940548" y="1069203"/>
                </a:moveTo>
                <a:cubicBezTo>
                  <a:pt x="5948896" y="1069203"/>
                  <a:pt x="5955726" y="1075037"/>
                  <a:pt x="5955726" y="1083059"/>
                </a:cubicBezTo>
                <a:cubicBezTo>
                  <a:pt x="5955726" y="1088893"/>
                  <a:pt x="5948896" y="1095457"/>
                  <a:pt x="5940548" y="1095457"/>
                </a:cubicBezTo>
                <a:cubicBezTo>
                  <a:pt x="5932960" y="1095457"/>
                  <a:pt x="5926130" y="1088893"/>
                  <a:pt x="5926130" y="1083059"/>
                </a:cubicBezTo>
                <a:cubicBezTo>
                  <a:pt x="5926130" y="1075037"/>
                  <a:pt x="5932960" y="1069203"/>
                  <a:pt x="5940548" y="1069203"/>
                </a:cubicBezTo>
                <a:close/>
                <a:moveTo>
                  <a:pt x="5870088" y="1069203"/>
                </a:moveTo>
                <a:cubicBezTo>
                  <a:pt x="5878650" y="1069203"/>
                  <a:pt x="5884877" y="1075037"/>
                  <a:pt x="5884877" y="1083059"/>
                </a:cubicBezTo>
                <a:cubicBezTo>
                  <a:pt x="5884877" y="1088893"/>
                  <a:pt x="5878650" y="1095457"/>
                  <a:pt x="5870088" y="1095457"/>
                </a:cubicBezTo>
                <a:cubicBezTo>
                  <a:pt x="5862304" y="1095457"/>
                  <a:pt x="5855299" y="1088893"/>
                  <a:pt x="5855299" y="1083059"/>
                </a:cubicBezTo>
                <a:cubicBezTo>
                  <a:pt x="5855299" y="1075037"/>
                  <a:pt x="5862304" y="1069203"/>
                  <a:pt x="5870088" y="1069203"/>
                </a:cubicBezTo>
                <a:close/>
                <a:moveTo>
                  <a:pt x="5799257" y="1069203"/>
                </a:moveTo>
                <a:cubicBezTo>
                  <a:pt x="5807819" y="1069203"/>
                  <a:pt x="5814045" y="1075037"/>
                  <a:pt x="5814045" y="1083059"/>
                </a:cubicBezTo>
                <a:cubicBezTo>
                  <a:pt x="5814045" y="1088893"/>
                  <a:pt x="5807819" y="1095457"/>
                  <a:pt x="5799257" y="1095457"/>
                </a:cubicBezTo>
                <a:cubicBezTo>
                  <a:pt x="5791474" y="1095457"/>
                  <a:pt x="5784469" y="1088893"/>
                  <a:pt x="5784469" y="1083059"/>
                </a:cubicBezTo>
                <a:cubicBezTo>
                  <a:pt x="5784469" y="1075037"/>
                  <a:pt x="5791474" y="1069203"/>
                  <a:pt x="5799257" y="1069203"/>
                </a:cubicBezTo>
                <a:close/>
                <a:moveTo>
                  <a:pt x="5724122" y="1069203"/>
                </a:moveTo>
                <a:cubicBezTo>
                  <a:pt x="5732144" y="1069203"/>
                  <a:pt x="5736519" y="1075037"/>
                  <a:pt x="5736519" y="1083059"/>
                </a:cubicBezTo>
                <a:cubicBezTo>
                  <a:pt x="5736519" y="1088893"/>
                  <a:pt x="5732144" y="1095457"/>
                  <a:pt x="5724122" y="1095457"/>
                </a:cubicBezTo>
                <a:cubicBezTo>
                  <a:pt x="5716100" y="1095457"/>
                  <a:pt x="5710266" y="1088893"/>
                  <a:pt x="5710266" y="1083059"/>
                </a:cubicBezTo>
                <a:cubicBezTo>
                  <a:pt x="5710266" y="1075037"/>
                  <a:pt x="5716100" y="1069203"/>
                  <a:pt x="5724122" y="1069203"/>
                </a:cubicBezTo>
                <a:close/>
                <a:moveTo>
                  <a:pt x="5653291" y="1069203"/>
                </a:moveTo>
                <a:cubicBezTo>
                  <a:pt x="5659125" y="1069203"/>
                  <a:pt x="5665688" y="1075037"/>
                  <a:pt x="5665688" y="1083059"/>
                </a:cubicBezTo>
                <a:cubicBezTo>
                  <a:pt x="5665688" y="1088893"/>
                  <a:pt x="5659125" y="1095457"/>
                  <a:pt x="5653291" y="1095457"/>
                </a:cubicBezTo>
                <a:cubicBezTo>
                  <a:pt x="5645269" y="1095457"/>
                  <a:pt x="5639435" y="1088893"/>
                  <a:pt x="5639435" y="1083059"/>
                </a:cubicBezTo>
                <a:cubicBezTo>
                  <a:pt x="5639435" y="1075037"/>
                  <a:pt x="5645269" y="1069203"/>
                  <a:pt x="5653291" y="1069203"/>
                </a:cubicBezTo>
                <a:close/>
                <a:moveTo>
                  <a:pt x="5581002" y="1069203"/>
                </a:moveTo>
                <a:cubicBezTo>
                  <a:pt x="5588295" y="1069203"/>
                  <a:pt x="5594858" y="1075037"/>
                  <a:pt x="5594858" y="1083059"/>
                </a:cubicBezTo>
                <a:cubicBezTo>
                  <a:pt x="5594858" y="1088893"/>
                  <a:pt x="5588295" y="1095457"/>
                  <a:pt x="5581002" y="1095457"/>
                </a:cubicBezTo>
                <a:cubicBezTo>
                  <a:pt x="5574439" y="1095457"/>
                  <a:pt x="5568605" y="1088893"/>
                  <a:pt x="5568605" y="1083059"/>
                </a:cubicBezTo>
                <a:cubicBezTo>
                  <a:pt x="5568605" y="1075037"/>
                  <a:pt x="5574439" y="1069203"/>
                  <a:pt x="5581002" y="1069203"/>
                </a:cubicBezTo>
                <a:close/>
                <a:moveTo>
                  <a:pt x="5510171" y="1069203"/>
                </a:moveTo>
                <a:cubicBezTo>
                  <a:pt x="5517464" y="1069203"/>
                  <a:pt x="5524027" y="1075037"/>
                  <a:pt x="5524027" y="1083059"/>
                </a:cubicBezTo>
                <a:cubicBezTo>
                  <a:pt x="5524027" y="1088893"/>
                  <a:pt x="5517464" y="1095457"/>
                  <a:pt x="5510171" y="1095457"/>
                </a:cubicBezTo>
                <a:cubicBezTo>
                  <a:pt x="5503608" y="1095457"/>
                  <a:pt x="5497774" y="1088893"/>
                  <a:pt x="5497774" y="1083059"/>
                </a:cubicBezTo>
                <a:cubicBezTo>
                  <a:pt x="5497774" y="1075037"/>
                  <a:pt x="5503608" y="1069203"/>
                  <a:pt x="5510171" y="1069203"/>
                </a:cubicBezTo>
                <a:close/>
                <a:moveTo>
                  <a:pt x="5438937" y="1069203"/>
                </a:moveTo>
                <a:cubicBezTo>
                  <a:pt x="5447182" y="1069203"/>
                  <a:pt x="5453178" y="1075037"/>
                  <a:pt x="5453178" y="1083059"/>
                </a:cubicBezTo>
                <a:cubicBezTo>
                  <a:pt x="5453178" y="1088893"/>
                  <a:pt x="5447182" y="1095457"/>
                  <a:pt x="5438937" y="1095457"/>
                </a:cubicBezTo>
                <a:cubicBezTo>
                  <a:pt x="5431442" y="1095457"/>
                  <a:pt x="5426945" y="1088893"/>
                  <a:pt x="5426945" y="1083059"/>
                </a:cubicBezTo>
                <a:cubicBezTo>
                  <a:pt x="5426945" y="1075037"/>
                  <a:pt x="5431442" y="1069203"/>
                  <a:pt x="5438937" y="1069203"/>
                </a:cubicBezTo>
                <a:close/>
                <a:moveTo>
                  <a:pt x="5367530" y="1069203"/>
                </a:moveTo>
                <a:cubicBezTo>
                  <a:pt x="5376092" y="1069203"/>
                  <a:pt x="5382318" y="1075037"/>
                  <a:pt x="5382318" y="1083059"/>
                </a:cubicBezTo>
                <a:cubicBezTo>
                  <a:pt x="5382318" y="1088893"/>
                  <a:pt x="5376092" y="1095457"/>
                  <a:pt x="5367530" y="1095457"/>
                </a:cubicBezTo>
                <a:cubicBezTo>
                  <a:pt x="5359747" y="1095457"/>
                  <a:pt x="5352742" y="1088893"/>
                  <a:pt x="5352742" y="1083059"/>
                </a:cubicBezTo>
                <a:cubicBezTo>
                  <a:pt x="5352742" y="1075037"/>
                  <a:pt x="5359747" y="1069203"/>
                  <a:pt x="5367530" y="1069203"/>
                </a:cubicBezTo>
                <a:close/>
                <a:moveTo>
                  <a:pt x="5296699" y="1069203"/>
                </a:moveTo>
                <a:cubicBezTo>
                  <a:pt x="5305261" y="1069203"/>
                  <a:pt x="5311488" y="1075037"/>
                  <a:pt x="5311488" y="1083059"/>
                </a:cubicBezTo>
                <a:cubicBezTo>
                  <a:pt x="5311488" y="1088893"/>
                  <a:pt x="5305261" y="1095457"/>
                  <a:pt x="5296699" y="1095457"/>
                </a:cubicBezTo>
                <a:cubicBezTo>
                  <a:pt x="5288915" y="1095457"/>
                  <a:pt x="5281910" y="1088893"/>
                  <a:pt x="5281910" y="1083059"/>
                </a:cubicBezTo>
                <a:cubicBezTo>
                  <a:pt x="5281910" y="1075037"/>
                  <a:pt x="5288915" y="1069203"/>
                  <a:pt x="5296699" y="1069203"/>
                </a:cubicBezTo>
                <a:close/>
                <a:moveTo>
                  <a:pt x="5225869" y="1069203"/>
                </a:moveTo>
                <a:cubicBezTo>
                  <a:pt x="5234431" y="1069203"/>
                  <a:pt x="5240657" y="1075037"/>
                  <a:pt x="5240657" y="1083059"/>
                </a:cubicBezTo>
                <a:cubicBezTo>
                  <a:pt x="5240657" y="1088893"/>
                  <a:pt x="5234431" y="1095457"/>
                  <a:pt x="5225869" y="1095457"/>
                </a:cubicBezTo>
                <a:cubicBezTo>
                  <a:pt x="5217307" y="1095457"/>
                  <a:pt x="5211081" y="1088893"/>
                  <a:pt x="5211081" y="1083059"/>
                </a:cubicBezTo>
                <a:cubicBezTo>
                  <a:pt x="5211081" y="1075037"/>
                  <a:pt x="5217307" y="1069203"/>
                  <a:pt x="5225869" y="1069203"/>
                </a:cubicBezTo>
                <a:close/>
                <a:moveTo>
                  <a:pt x="5154105" y="1069203"/>
                </a:moveTo>
                <a:cubicBezTo>
                  <a:pt x="5162127" y="1069203"/>
                  <a:pt x="5166502" y="1075037"/>
                  <a:pt x="5166502" y="1083059"/>
                </a:cubicBezTo>
                <a:cubicBezTo>
                  <a:pt x="5166502" y="1091081"/>
                  <a:pt x="5162127" y="1095457"/>
                  <a:pt x="5154105" y="1095457"/>
                </a:cubicBezTo>
                <a:cubicBezTo>
                  <a:pt x="5146083" y="1095457"/>
                  <a:pt x="5140249" y="1091081"/>
                  <a:pt x="5140249" y="1083059"/>
                </a:cubicBezTo>
                <a:cubicBezTo>
                  <a:pt x="5140249" y="1075037"/>
                  <a:pt x="5146083" y="1069203"/>
                  <a:pt x="5154105" y="1069203"/>
                </a:cubicBezTo>
                <a:close/>
                <a:moveTo>
                  <a:pt x="5083276" y="1069203"/>
                </a:moveTo>
                <a:cubicBezTo>
                  <a:pt x="5089110" y="1069203"/>
                  <a:pt x="5095673" y="1075037"/>
                  <a:pt x="5095673" y="1083059"/>
                </a:cubicBezTo>
                <a:cubicBezTo>
                  <a:pt x="5095673" y="1091081"/>
                  <a:pt x="5089110" y="1095457"/>
                  <a:pt x="5083276" y="1095457"/>
                </a:cubicBezTo>
                <a:cubicBezTo>
                  <a:pt x="5075254" y="1095457"/>
                  <a:pt x="5069420" y="1091081"/>
                  <a:pt x="5069420" y="1083059"/>
                </a:cubicBezTo>
                <a:cubicBezTo>
                  <a:pt x="5069420" y="1075037"/>
                  <a:pt x="5075254" y="1069203"/>
                  <a:pt x="5083276" y="1069203"/>
                </a:cubicBezTo>
                <a:close/>
                <a:moveTo>
                  <a:pt x="5012445" y="1069203"/>
                </a:moveTo>
                <a:cubicBezTo>
                  <a:pt x="5018279" y="1069203"/>
                  <a:pt x="5024842" y="1075037"/>
                  <a:pt x="5024842" y="1083059"/>
                </a:cubicBezTo>
                <a:cubicBezTo>
                  <a:pt x="5024842" y="1091081"/>
                  <a:pt x="5018279" y="1095457"/>
                  <a:pt x="5012445" y="1095457"/>
                </a:cubicBezTo>
                <a:cubicBezTo>
                  <a:pt x="5004423" y="1095457"/>
                  <a:pt x="4998589" y="1091081"/>
                  <a:pt x="4998589" y="1083059"/>
                </a:cubicBezTo>
                <a:cubicBezTo>
                  <a:pt x="4998589" y="1075037"/>
                  <a:pt x="5004423" y="1069203"/>
                  <a:pt x="5012445" y="1069203"/>
                </a:cubicBezTo>
                <a:close/>
                <a:moveTo>
                  <a:pt x="4940157" y="1069203"/>
                </a:moveTo>
                <a:cubicBezTo>
                  <a:pt x="4948179" y="1069203"/>
                  <a:pt x="4954013" y="1075037"/>
                  <a:pt x="4954013" y="1083059"/>
                </a:cubicBezTo>
                <a:cubicBezTo>
                  <a:pt x="4954013" y="1091081"/>
                  <a:pt x="4948179" y="1095457"/>
                  <a:pt x="4940157" y="1095457"/>
                </a:cubicBezTo>
                <a:cubicBezTo>
                  <a:pt x="4934323" y="1095457"/>
                  <a:pt x="4927760" y="1091081"/>
                  <a:pt x="4927760" y="1083059"/>
                </a:cubicBezTo>
                <a:cubicBezTo>
                  <a:pt x="4927760" y="1075037"/>
                  <a:pt x="4934323" y="1069203"/>
                  <a:pt x="4940157" y="1069203"/>
                </a:cubicBezTo>
                <a:close/>
                <a:moveTo>
                  <a:pt x="4865953" y="1069203"/>
                </a:moveTo>
                <a:cubicBezTo>
                  <a:pt x="4873975" y="1069203"/>
                  <a:pt x="4879809" y="1075037"/>
                  <a:pt x="4879809" y="1083059"/>
                </a:cubicBezTo>
                <a:cubicBezTo>
                  <a:pt x="4879809" y="1091081"/>
                  <a:pt x="4873975" y="1095457"/>
                  <a:pt x="4865953" y="1095457"/>
                </a:cubicBezTo>
                <a:cubicBezTo>
                  <a:pt x="4860119" y="1095457"/>
                  <a:pt x="4853556" y="1091081"/>
                  <a:pt x="4853556" y="1083059"/>
                </a:cubicBezTo>
                <a:cubicBezTo>
                  <a:pt x="4853556" y="1075037"/>
                  <a:pt x="4860119" y="1069203"/>
                  <a:pt x="4865953" y="1069203"/>
                </a:cubicBezTo>
                <a:close/>
                <a:moveTo>
                  <a:pt x="4795122" y="1069203"/>
                </a:moveTo>
                <a:cubicBezTo>
                  <a:pt x="4803144" y="1069203"/>
                  <a:pt x="4808978" y="1075037"/>
                  <a:pt x="4808978" y="1083059"/>
                </a:cubicBezTo>
                <a:cubicBezTo>
                  <a:pt x="4808978" y="1091081"/>
                  <a:pt x="4803144" y="1095457"/>
                  <a:pt x="4795122" y="1095457"/>
                </a:cubicBezTo>
                <a:cubicBezTo>
                  <a:pt x="4787830" y="1095457"/>
                  <a:pt x="4782725" y="1091081"/>
                  <a:pt x="4782725" y="1083059"/>
                </a:cubicBezTo>
                <a:cubicBezTo>
                  <a:pt x="4782725" y="1075037"/>
                  <a:pt x="4787830" y="1069203"/>
                  <a:pt x="4795122" y="1069203"/>
                </a:cubicBezTo>
                <a:close/>
                <a:moveTo>
                  <a:pt x="4726684" y="1069203"/>
                </a:moveTo>
                <a:cubicBezTo>
                  <a:pt x="4735246" y="1069203"/>
                  <a:pt x="4741472" y="1075037"/>
                  <a:pt x="4741472" y="1083059"/>
                </a:cubicBezTo>
                <a:cubicBezTo>
                  <a:pt x="4741472" y="1091081"/>
                  <a:pt x="4735246" y="1095457"/>
                  <a:pt x="4726684" y="1095457"/>
                </a:cubicBezTo>
                <a:cubicBezTo>
                  <a:pt x="4718122" y="1095457"/>
                  <a:pt x="4711896" y="1091081"/>
                  <a:pt x="4711896" y="1083059"/>
                </a:cubicBezTo>
                <a:cubicBezTo>
                  <a:pt x="4711896" y="1075037"/>
                  <a:pt x="4718122" y="1069203"/>
                  <a:pt x="4726684" y="1069203"/>
                </a:cubicBezTo>
                <a:close/>
                <a:moveTo>
                  <a:pt x="4655853" y="1069203"/>
                </a:moveTo>
                <a:cubicBezTo>
                  <a:pt x="4663637" y="1069203"/>
                  <a:pt x="4670642" y="1075037"/>
                  <a:pt x="4670642" y="1083059"/>
                </a:cubicBezTo>
                <a:cubicBezTo>
                  <a:pt x="4670642" y="1091081"/>
                  <a:pt x="4663637" y="1095457"/>
                  <a:pt x="4655853" y="1095457"/>
                </a:cubicBezTo>
                <a:cubicBezTo>
                  <a:pt x="4647291" y="1095457"/>
                  <a:pt x="4641064" y="1091081"/>
                  <a:pt x="4641064" y="1083059"/>
                </a:cubicBezTo>
                <a:cubicBezTo>
                  <a:pt x="4641064" y="1075037"/>
                  <a:pt x="4647291" y="1069203"/>
                  <a:pt x="4655853" y="1069203"/>
                </a:cubicBezTo>
                <a:close/>
                <a:moveTo>
                  <a:pt x="4585023" y="1069203"/>
                </a:moveTo>
                <a:cubicBezTo>
                  <a:pt x="4592806" y="1069203"/>
                  <a:pt x="4599811" y="1075037"/>
                  <a:pt x="4599811" y="1083059"/>
                </a:cubicBezTo>
                <a:cubicBezTo>
                  <a:pt x="4599811" y="1091081"/>
                  <a:pt x="4592806" y="1095457"/>
                  <a:pt x="4585023" y="1095457"/>
                </a:cubicBezTo>
                <a:cubicBezTo>
                  <a:pt x="4576461" y="1095457"/>
                  <a:pt x="4570235" y="1091081"/>
                  <a:pt x="4570235" y="1083059"/>
                </a:cubicBezTo>
                <a:cubicBezTo>
                  <a:pt x="4570235" y="1075037"/>
                  <a:pt x="4576461" y="1069203"/>
                  <a:pt x="4585023" y="1069203"/>
                </a:cubicBezTo>
                <a:close/>
                <a:moveTo>
                  <a:pt x="4513260" y="1069203"/>
                </a:moveTo>
                <a:cubicBezTo>
                  <a:pt x="4519094" y="1069203"/>
                  <a:pt x="4525657" y="1075430"/>
                  <a:pt x="4525657" y="1083991"/>
                </a:cubicBezTo>
                <a:cubicBezTo>
                  <a:pt x="4525657" y="1092553"/>
                  <a:pt x="4519094" y="1098780"/>
                  <a:pt x="4513260" y="1098780"/>
                </a:cubicBezTo>
                <a:cubicBezTo>
                  <a:pt x="4505238" y="1098780"/>
                  <a:pt x="4499404" y="1092553"/>
                  <a:pt x="4499404" y="1083991"/>
                </a:cubicBezTo>
                <a:cubicBezTo>
                  <a:pt x="4499404" y="1075430"/>
                  <a:pt x="4505238" y="1069203"/>
                  <a:pt x="4513260" y="1069203"/>
                </a:cubicBezTo>
                <a:close/>
                <a:moveTo>
                  <a:pt x="4439056" y="1069203"/>
                </a:moveTo>
                <a:cubicBezTo>
                  <a:pt x="4445619" y="1069203"/>
                  <a:pt x="4451453" y="1075430"/>
                  <a:pt x="4451453" y="1083991"/>
                </a:cubicBezTo>
                <a:cubicBezTo>
                  <a:pt x="4451453" y="1092553"/>
                  <a:pt x="4445619" y="1098780"/>
                  <a:pt x="4439056" y="1098780"/>
                </a:cubicBezTo>
                <a:cubicBezTo>
                  <a:pt x="4431763" y="1098780"/>
                  <a:pt x="4425200" y="1092553"/>
                  <a:pt x="4425200" y="1083991"/>
                </a:cubicBezTo>
                <a:cubicBezTo>
                  <a:pt x="4425200" y="1075430"/>
                  <a:pt x="4431763" y="1069203"/>
                  <a:pt x="4439056" y="1069203"/>
                </a:cubicBezTo>
                <a:close/>
                <a:moveTo>
                  <a:pt x="4366768" y="1069203"/>
                </a:moveTo>
                <a:cubicBezTo>
                  <a:pt x="4374790" y="1069203"/>
                  <a:pt x="4380624" y="1075430"/>
                  <a:pt x="4380624" y="1083991"/>
                </a:cubicBezTo>
                <a:cubicBezTo>
                  <a:pt x="4380624" y="1092553"/>
                  <a:pt x="4374790" y="1098780"/>
                  <a:pt x="4366768" y="1098780"/>
                </a:cubicBezTo>
                <a:cubicBezTo>
                  <a:pt x="4360934" y="1098780"/>
                  <a:pt x="4354371" y="1092553"/>
                  <a:pt x="4354371" y="1083991"/>
                </a:cubicBezTo>
                <a:cubicBezTo>
                  <a:pt x="4354371" y="1075430"/>
                  <a:pt x="4360934" y="1069203"/>
                  <a:pt x="4366768" y="1069203"/>
                </a:cubicBezTo>
                <a:close/>
                <a:moveTo>
                  <a:pt x="4295937" y="1069203"/>
                </a:moveTo>
                <a:cubicBezTo>
                  <a:pt x="4303959" y="1069203"/>
                  <a:pt x="4309793" y="1075430"/>
                  <a:pt x="4309793" y="1083991"/>
                </a:cubicBezTo>
                <a:cubicBezTo>
                  <a:pt x="4309793" y="1092553"/>
                  <a:pt x="4303959" y="1098780"/>
                  <a:pt x="4295937" y="1098780"/>
                </a:cubicBezTo>
                <a:cubicBezTo>
                  <a:pt x="4290103" y="1098780"/>
                  <a:pt x="4283540" y="1092553"/>
                  <a:pt x="4283540" y="1083991"/>
                </a:cubicBezTo>
                <a:cubicBezTo>
                  <a:pt x="4283540" y="1075430"/>
                  <a:pt x="4290103" y="1069203"/>
                  <a:pt x="4295937" y="1069203"/>
                </a:cubicBezTo>
                <a:close/>
                <a:moveTo>
                  <a:pt x="4225107" y="1069203"/>
                </a:moveTo>
                <a:cubicBezTo>
                  <a:pt x="4233129" y="1069203"/>
                  <a:pt x="4238963" y="1075430"/>
                  <a:pt x="4238963" y="1083991"/>
                </a:cubicBezTo>
                <a:cubicBezTo>
                  <a:pt x="4238963" y="1092553"/>
                  <a:pt x="4233129" y="1098780"/>
                  <a:pt x="4225107" y="1098780"/>
                </a:cubicBezTo>
                <a:cubicBezTo>
                  <a:pt x="4217085" y="1098780"/>
                  <a:pt x="4212710" y="1092553"/>
                  <a:pt x="4212710" y="1083991"/>
                </a:cubicBezTo>
                <a:cubicBezTo>
                  <a:pt x="4212710" y="1075430"/>
                  <a:pt x="4217085" y="1069203"/>
                  <a:pt x="4225107" y="1069203"/>
                </a:cubicBezTo>
                <a:close/>
                <a:moveTo>
                  <a:pt x="4153295" y="1069203"/>
                </a:moveTo>
                <a:cubicBezTo>
                  <a:pt x="4161078" y="1069203"/>
                  <a:pt x="4168083" y="1075430"/>
                  <a:pt x="4168083" y="1083991"/>
                </a:cubicBezTo>
                <a:cubicBezTo>
                  <a:pt x="4168083" y="1092553"/>
                  <a:pt x="4161078" y="1098780"/>
                  <a:pt x="4153295" y="1098780"/>
                </a:cubicBezTo>
                <a:cubicBezTo>
                  <a:pt x="4144733" y="1098780"/>
                  <a:pt x="4138507" y="1092553"/>
                  <a:pt x="4138507" y="1083991"/>
                </a:cubicBezTo>
                <a:cubicBezTo>
                  <a:pt x="4138507" y="1075430"/>
                  <a:pt x="4144733" y="1069203"/>
                  <a:pt x="4153295" y="1069203"/>
                </a:cubicBezTo>
                <a:close/>
                <a:moveTo>
                  <a:pt x="4082465" y="1069203"/>
                </a:moveTo>
                <a:cubicBezTo>
                  <a:pt x="4090249" y="1069203"/>
                  <a:pt x="4097254" y="1075430"/>
                  <a:pt x="4097254" y="1083991"/>
                </a:cubicBezTo>
                <a:cubicBezTo>
                  <a:pt x="4097254" y="1092553"/>
                  <a:pt x="4090249" y="1098780"/>
                  <a:pt x="4082465" y="1098780"/>
                </a:cubicBezTo>
                <a:cubicBezTo>
                  <a:pt x="4073903" y="1098780"/>
                  <a:pt x="4067676" y="1092553"/>
                  <a:pt x="4067676" y="1083991"/>
                </a:cubicBezTo>
                <a:cubicBezTo>
                  <a:pt x="4067676" y="1075430"/>
                  <a:pt x="4073903" y="1069203"/>
                  <a:pt x="4082465" y="1069203"/>
                </a:cubicBezTo>
                <a:close/>
                <a:moveTo>
                  <a:pt x="4011635" y="1069203"/>
                </a:moveTo>
                <a:cubicBezTo>
                  <a:pt x="4019418" y="1069203"/>
                  <a:pt x="4026423" y="1075430"/>
                  <a:pt x="4026423" y="1083991"/>
                </a:cubicBezTo>
                <a:cubicBezTo>
                  <a:pt x="4026423" y="1092553"/>
                  <a:pt x="4019418" y="1098780"/>
                  <a:pt x="4011635" y="1098780"/>
                </a:cubicBezTo>
                <a:cubicBezTo>
                  <a:pt x="4003073" y="1098780"/>
                  <a:pt x="3996847" y="1092553"/>
                  <a:pt x="3996847" y="1083991"/>
                </a:cubicBezTo>
                <a:cubicBezTo>
                  <a:pt x="3996847" y="1075430"/>
                  <a:pt x="4003073" y="1069203"/>
                  <a:pt x="4011635" y="1069203"/>
                </a:cubicBezTo>
                <a:close/>
                <a:moveTo>
                  <a:pt x="3939871" y="1069203"/>
                </a:moveTo>
                <a:cubicBezTo>
                  <a:pt x="3947893" y="1069203"/>
                  <a:pt x="3952268" y="1075430"/>
                  <a:pt x="3952268" y="1083991"/>
                </a:cubicBezTo>
                <a:cubicBezTo>
                  <a:pt x="3952268" y="1092553"/>
                  <a:pt x="3947893" y="1098780"/>
                  <a:pt x="3939871" y="1098780"/>
                </a:cubicBezTo>
                <a:cubicBezTo>
                  <a:pt x="3932578" y="1098780"/>
                  <a:pt x="3926015" y="1092553"/>
                  <a:pt x="3926015" y="1083991"/>
                </a:cubicBezTo>
                <a:cubicBezTo>
                  <a:pt x="3926015" y="1075430"/>
                  <a:pt x="3932578" y="1069203"/>
                  <a:pt x="3939871" y="1069203"/>
                </a:cubicBezTo>
                <a:close/>
                <a:moveTo>
                  <a:pt x="582439" y="1069203"/>
                </a:moveTo>
                <a:cubicBezTo>
                  <a:pt x="589732" y="1069203"/>
                  <a:pt x="596295" y="1075766"/>
                  <a:pt x="596295" y="1083059"/>
                </a:cubicBezTo>
                <a:cubicBezTo>
                  <a:pt x="596295" y="1089622"/>
                  <a:pt x="589732" y="1095457"/>
                  <a:pt x="582439" y="1095457"/>
                </a:cubicBezTo>
                <a:cubicBezTo>
                  <a:pt x="574416" y="1095457"/>
                  <a:pt x="570041" y="1089622"/>
                  <a:pt x="570041" y="1083059"/>
                </a:cubicBezTo>
                <a:cubicBezTo>
                  <a:pt x="570041" y="1075766"/>
                  <a:pt x="574416" y="1069203"/>
                  <a:pt x="582439" y="1069203"/>
                </a:cubicBezTo>
                <a:close/>
                <a:moveTo>
                  <a:pt x="513628" y="1069203"/>
                </a:moveTo>
                <a:cubicBezTo>
                  <a:pt x="521977" y="1069203"/>
                  <a:pt x="528807" y="1075766"/>
                  <a:pt x="528807" y="1083059"/>
                </a:cubicBezTo>
                <a:cubicBezTo>
                  <a:pt x="528807" y="1089622"/>
                  <a:pt x="521977" y="1095457"/>
                  <a:pt x="513628" y="1095457"/>
                </a:cubicBezTo>
                <a:cubicBezTo>
                  <a:pt x="506040" y="1095457"/>
                  <a:pt x="499209" y="1089622"/>
                  <a:pt x="499209" y="1083059"/>
                </a:cubicBezTo>
                <a:cubicBezTo>
                  <a:pt x="499209" y="1075766"/>
                  <a:pt x="506040" y="1069203"/>
                  <a:pt x="513628" y="1069203"/>
                </a:cubicBezTo>
                <a:close/>
                <a:moveTo>
                  <a:pt x="439795" y="1069203"/>
                </a:moveTo>
                <a:cubicBezTo>
                  <a:pt x="448358" y="1069203"/>
                  <a:pt x="454585" y="1075766"/>
                  <a:pt x="454585" y="1083059"/>
                </a:cubicBezTo>
                <a:cubicBezTo>
                  <a:pt x="454585" y="1089622"/>
                  <a:pt x="448358" y="1095457"/>
                  <a:pt x="439795" y="1095457"/>
                </a:cubicBezTo>
                <a:cubicBezTo>
                  <a:pt x="432012" y="1095457"/>
                  <a:pt x="425007" y="1089622"/>
                  <a:pt x="425007" y="1083059"/>
                </a:cubicBezTo>
                <a:cubicBezTo>
                  <a:pt x="425007" y="1075766"/>
                  <a:pt x="432012" y="1069203"/>
                  <a:pt x="439795" y="1069203"/>
                </a:cubicBezTo>
                <a:close/>
                <a:moveTo>
                  <a:pt x="368965" y="1069203"/>
                </a:moveTo>
                <a:cubicBezTo>
                  <a:pt x="377527" y="1069203"/>
                  <a:pt x="383754" y="1075766"/>
                  <a:pt x="383754" y="1083059"/>
                </a:cubicBezTo>
                <a:cubicBezTo>
                  <a:pt x="383754" y="1089622"/>
                  <a:pt x="377527" y="1095457"/>
                  <a:pt x="368965" y="1095457"/>
                </a:cubicBezTo>
                <a:cubicBezTo>
                  <a:pt x="361182" y="1095457"/>
                  <a:pt x="354177" y="1089622"/>
                  <a:pt x="354177" y="1083059"/>
                </a:cubicBezTo>
                <a:cubicBezTo>
                  <a:pt x="354177" y="1075766"/>
                  <a:pt x="361182" y="1069203"/>
                  <a:pt x="368965" y="1069203"/>
                </a:cubicBezTo>
                <a:close/>
                <a:moveTo>
                  <a:pt x="297201" y="1069203"/>
                </a:moveTo>
                <a:cubicBezTo>
                  <a:pt x="305223" y="1069203"/>
                  <a:pt x="309599" y="1075766"/>
                  <a:pt x="309599" y="1083059"/>
                </a:cubicBezTo>
                <a:cubicBezTo>
                  <a:pt x="309599" y="1089622"/>
                  <a:pt x="305223" y="1095457"/>
                  <a:pt x="297201" y="1095457"/>
                </a:cubicBezTo>
                <a:cubicBezTo>
                  <a:pt x="289909" y="1095457"/>
                  <a:pt x="283346" y="1089622"/>
                  <a:pt x="283346" y="1083059"/>
                </a:cubicBezTo>
                <a:cubicBezTo>
                  <a:pt x="283346" y="1075766"/>
                  <a:pt x="289909" y="1069203"/>
                  <a:pt x="297201" y="1069203"/>
                </a:cubicBezTo>
                <a:close/>
                <a:moveTo>
                  <a:pt x="226372" y="1069203"/>
                </a:moveTo>
                <a:cubicBezTo>
                  <a:pt x="232207" y="1069203"/>
                  <a:pt x="238771" y="1075766"/>
                  <a:pt x="238771" y="1083059"/>
                </a:cubicBezTo>
                <a:cubicBezTo>
                  <a:pt x="238771" y="1089622"/>
                  <a:pt x="232207" y="1095457"/>
                  <a:pt x="226372" y="1095457"/>
                </a:cubicBezTo>
                <a:cubicBezTo>
                  <a:pt x="218350" y="1095457"/>
                  <a:pt x="212516" y="1089622"/>
                  <a:pt x="212516" y="1083059"/>
                </a:cubicBezTo>
                <a:cubicBezTo>
                  <a:pt x="212516" y="1075766"/>
                  <a:pt x="218350" y="1069203"/>
                  <a:pt x="226372" y="1069203"/>
                </a:cubicBezTo>
                <a:close/>
                <a:moveTo>
                  <a:pt x="154079" y="1069203"/>
                </a:moveTo>
                <a:cubicBezTo>
                  <a:pt x="161372" y="1069203"/>
                  <a:pt x="167935" y="1075766"/>
                  <a:pt x="167935" y="1083059"/>
                </a:cubicBezTo>
                <a:cubicBezTo>
                  <a:pt x="167935" y="1089622"/>
                  <a:pt x="161372" y="1095457"/>
                  <a:pt x="154079" y="1095457"/>
                </a:cubicBezTo>
                <a:cubicBezTo>
                  <a:pt x="147516" y="1095457"/>
                  <a:pt x="141682" y="1089622"/>
                  <a:pt x="141682" y="1083059"/>
                </a:cubicBezTo>
                <a:cubicBezTo>
                  <a:pt x="141682" y="1075766"/>
                  <a:pt x="147516" y="1069203"/>
                  <a:pt x="154079" y="1069203"/>
                </a:cubicBezTo>
                <a:close/>
                <a:moveTo>
                  <a:pt x="83249" y="1069203"/>
                </a:moveTo>
                <a:cubicBezTo>
                  <a:pt x="90542" y="1069203"/>
                  <a:pt x="97105" y="1075766"/>
                  <a:pt x="97105" y="1083059"/>
                </a:cubicBezTo>
                <a:cubicBezTo>
                  <a:pt x="97105" y="1089622"/>
                  <a:pt x="90542" y="1095457"/>
                  <a:pt x="83249" y="1095457"/>
                </a:cubicBezTo>
                <a:cubicBezTo>
                  <a:pt x="76686" y="1095457"/>
                  <a:pt x="70852" y="1089622"/>
                  <a:pt x="70852" y="1083059"/>
                </a:cubicBezTo>
                <a:cubicBezTo>
                  <a:pt x="70852" y="1075766"/>
                  <a:pt x="76686" y="1069203"/>
                  <a:pt x="83249" y="1069203"/>
                </a:cubicBezTo>
                <a:close/>
                <a:moveTo>
                  <a:pt x="12014" y="1069203"/>
                </a:moveTo>
                <a:cubicBezTo>
                  <a:pt x="20258" y="1069203"/>
                  <a:pt x="26255" y="1075766"/>
                  <a:pt x="26255" y="1083059"/>
                </a:cubicBezTo>
                <a:cubicBezTo>
                  <a:pt x="26255" y="1091081"/>
                  <a:pt x="20258" y="1095457"/>
                  <a:pt x="12014" y="1095457"/>
                </a:cubicBezTo>
                <a:cubicBezTo>
                  <a:pt x="4518" y="1095457"/>
                  <a:pt x="21" y="1091081"/>
                  <a:pt x="21" y="1083059"/>
                </a:cubicBezTo>
                <a:cubicBezTo>
                  <a:pt x="21" y="1075766"/>
                  <a:pt x="4518" y="1069203"/>
                  <a:pt x="12014" y="1069203"/>
                </a:cubicBezTo>
                <a:close/>
                <a:moveTo>
                  <a:pt x="6724405" y="998371"/>
                </a:moveTo>
                <a:cubicBezTo>
                  <a:pt x="6732427" y="998371"/>
                  <a:pt x="6738261" y="1004205"/>
                  <a:pt x="6738261" y="1010768"/>
                </a:cubicBezTo>
                <a:cubicBezTo>
                  <a:pt x="6738261" y="1018061"/>
                  <a:pt x="6732427" y="1024625"/>
                  <a:pt x="6724405" y="1024625"/>
                </a:cubicBezTo>
                <a:cubicBezTo>
                  <a:pt x="6718571" y="1024625"/>
                  <a:pt x="6712008" y="1018061"/>
                  <a:pt x="6712008" y="1010768"/>
                </a:cubicBezTo>
                <a:cubicBezTo>
                  <a:pt x="6712008" y="1004205"/>
                  <a:pt x="6718571" y="998371"/>
                  <a:pt x="6724405" y="998371"/>
                </a:cubicBezTo>
                <a:close/>
                <a:moveTo>
                  <a:pt x="6653576" y="998371"/>
                </a:moveTo>
                <a:cubicBezTo>
                  <a:pt x="6660869" y="998371"/>
                  <a:pt x="6667432" y="1004205"/>
                  <a:pt x="6667432" y="1010768"/>
                </a:cubicBezTo>
                <a:cubicBezTo>
                  <a:pt x="6667432" y="1018061"/>
                  <a:pt x="6660869" y="1024625"/>
                  <a:pt x="6653576" y="1024625"/>
                </a:cubicBezTo>
                <a:cubicBezTo>
                  <a:pt x="6645554" y="1024625"/>
                  <a:pt x="6641179" y="1018061"/>
                  <a:pt x="6641179" y="1010768"/>
                </a:cubicBezTo>
                <a:cubicBezTo>
                  <a:pt x="6641179" y="1004205"/>
                  <a:pt x="6645554" y="998371"/>
                  <a:pt x="6653576" y="998371"/>
                </a:cubicBezTo>
                <a:close/>
                <a:moveTo>
                  <a:pt x="6581764" y="998371"/>
                </a:moveTo>
                <a:cubicBezTo>
                  <a:pt x="6589547" y="998371"/>
                  <a:pt x="6596552" y="1004205"/>
                  <a:pt x="6596552" y="1010768"/>
                </a:cubicBezTo>
                <a:cubicBezTo>
                  <a:pt x="6596552" y="1018061"/>
                  <a:pt x="6589547" y="1024625"/>
                  <a:pt x="6581764" y="1024625"/>
                </a:cubicBezTo>
                <a:cubicBezTo>
                  <a:pt x="6573202" y="1024625"/>
                  <a:pt x="6566976" y="1018061"/>
                  <a:pt x="6566976" y="1010768"/>
                </a:cubicBezTo>
                <a:cubicBezTo>
                  <a:pt x="6566976" y="1004205"/>
                  <a:pt x="6573202" y="998371"/>
                  <a:pt x="6581764" y="998371"/>
                </a:cubicBezTo>
                <a:close/>
                <a:moveTo>
                  <a:pt x="6510933" y="998371"/>
                </a:moveTo>
                <a:cubicBezTo>
                  <a:pt x="6518717" y="998371"/>
                  <a:pt x="6525722" y="1004205"/>
                  <a:pt x="6525722" y="1010768"/>
                </a:cubicBezTo>
                <a:cubicBezTo>
                  <a:pt x="6525722" y="1018061"/>
                  <a:pt x="6518717" y="1024625"/>
                  <a:pt x="6510933" y="1024625"/>
                </a:cubicBezTo>
                <a:cubicBezTo>
                  <a:pt x="6502371" y="1024625"/>
                  <a:pt x="6496144" y="1018061"/>
                  <a:pt x="6496144" y="1010768"/>
                </a:cubicBezTo>
                <a:cubicBezTo>
                  <a:pt x="6496144" y="1004205"/>
                  <a:pt x="6502371" y="998371"/>
                  <a:pt x="6510933" y="998371"/>
                </a:cubicBezTo>
                <a:close/>
                <a:moveTo>
                  <a:pt x="6440492" y="998371"/>
                </a:moveTo>
                <a:cubicBezTo>
                  <a:pt x="6448081" y="998371"/>
                  <a:pt x="6454911" y="1004205"/>
                  <a:pt x="6454911" y="1010768"/>
                </a:cubicBezTo>
                <a:cubicBezTo>
                  <a:pt x="6454911" y="1018061"/>
                  <a:pt x="6448081" y="1024625"/>
                  <a:pt x="6440492" y="1024625"/>
                </a:cubicBezTo>
                <a:cubicBezTo>
                  <a:pt x="6432145" y="1024625"/>
                  <a:pt x="6425315" y="1018061"/>
                  <a:pt x="6425315" y="1010768"/>
                </a:cubicBezTo>
                <a:cubicBezTo>
                  <a:pt x="6425315" y="1004205"/>
                  <a:pt x="6432145" y="998371"/>
                  <a:pt x="6440492" y="998371"/>
                </a:cubicBezTo>
                <a:close/>
                <a:moveTo>
                  <a:pt x="6368340" y="998371"/>
                </a:moveTo>
                <a:cubicBezTo>
                  <a:pt x="6376362" y="998371"/>
                  <a:pt x="6380737" y="1004205"/>
                  <a:pt x="6380737" y="1010768"/>
                </a:cubicBezTo>
                <a:cubicBezTo>
                  <a:pt x="6380737" y="1018061"/>
                  <a:pt x="6376362" y="1024625"/>
                  <a:pt x="6368340" y="1024625"/>
                </a:cubicBezTo>
                <a:cubicBezTo>
                  <a:pt x="6361047" y="1024625"/>
                  <a:pt x="6354484" y="1018061"/>
                  <a:pt x="6354484" y="1010768"/>
                </a:cubicBezTo>
                <a:cubicBezTo>
                  <a:pt x="6354484" y="1004205"/>
                  <a:pt x="6361047" y="998371"/>
                  <a:pt x="6368340" y="998371"/>
                </a:cubicBezTo>
                <a:close/>
                <a:moveTo>
                  <a:pt x="6297511" y="998371"/>
                </a:moveTo>
                <a:cubicBezTo>
                  <a:pt x="6304074" y="998371"/>
                  <a:pt x="6309908" y="1004205"/>
                  <a:pt x="6309908" y="1010768"/>
                </a:cubicBezTo>
                <a:cubicBezTo>
                  <a:pt x="6309908" y="1018061"/>
                  <a:pt x="6304074" y="1024625"/>
                  <a:pt x="6297511" y="1024625"/>
                </a:cubicBezTo>
                <a:cubicBezTo>
                  <a:pt x="6290218" y="1024625"/>
                  <a:pt x="6283655" y="1018061"/>
                  <a:pt x="6283655" y="1010768"/>
                </a:cubicBezTo>
                <a:cubicBezTo>
                  <a:pt x="6283655" y="1004205"/>
                  <a:pt x="6290218" y="998371"/>
                  <a:pt x="6297511" y="998371"/>
                </a:cubicBezTo>
                <a:close/>
                <a:moveTo>
                  <a:pt x="6226679" y="998371"/>
                </a:moveTo>
                <a:cubicBezTo>
                  <a:pt x="6233242" y="998371"/>
                  <a:pt x="6239076" y="1004205"/>
                  <a:pt x="6239076" y="1010768"/>
                </a:cubicBezTo>
                <a:cubicBezTo>
                  <a:pt x="6239076" y="1018061"/>
                  <a:pt x="6233242" y="1024625"/>
                  <a:pt x="6226679" y="1024625"/>
                </a:cubicBezTo>
                <a:cubicBezTo>
                  <a:pt x="6219386" y="1024625"/>
                  <a:pt x="6212823" y="1018061"/>
                  <a:pt x="6212823" y="1010768"/>
                </a:cubicBezTo>
                <a:cubicBezTo>
                  <a:pt x="6212823" y="1004205"/>
                  <a:pt x="6219386" y="998371"/>
                  <a:pt x="6226679" y="998371"/>
                </a:cubicBezTo>
                <a:close/>
                <a:moveTo>
                  <a:pt x="6154391" y="998371"/>
                </a:moveTo>
                <a:cubicBezTo>
                  <a:pt x="6161684" y="998371"/>
                  <a:pt x="6168247" y="1004205"/>
                  <a:pt x="6168247" y="1010768"/>
                </a:cubicBezTo>
                <a:cubicBezTo>
                  <a:pt x="6168247" y="1018061"/>
                  <a:pt x="6161684" y="1024625"/>
                  <a:pt x="6154391" y="1024625"/>
                </a:cubicBezTo>
                <a:cubicBezTo>
                  <a:pt x="6147828" y="1024625"/>
                  <a:pt x="6141994" y="1018061"/>
                  <a:pt x="6141994" y="1010768"/>
                </a:cubicBezTo>
                <a:cubicBezTo>
                  <a:pt x="6141994" y="1004205"/>
                  <a:pt x="6147828" y="998371"/>
                  <a:pt x="6154391" y="998371"/>
                </a:cubicBezTo>
                <a:close/>
                <a:moveTo>
                  <a:pt x="6083559" y="998371"/>
                </a:moveTo>
                <a:cubicBezTo>
                  <a:pt x="6090852" y="998371"/>
                  <a:pt x="6097415" y="1004205"/>
                  <a:pt x="6097415" y="1010768"/>
                </a:cubicBezTo>
                <a:cubicBezTo>
                  <a:pt x="6097415" y="1018061"/>
                  <a:pt x="6090852" y="1024625"/>
                  <a:pt x="6083559" y="1024625"/>
                </a:cubicBezTo>
                <a:cubicBezTo>
                  <a:pt x="6076996" y="1024625"/>
                  <a:pt x="6071162" y="1018061"/>
                  <a:pt x="6071162" y="1010768"/>
                </a:cubicBezTo>
                <a:cubicBezTo>
                  <a:pt x="6071162" y="1004205"/>
                  <a:pt x="6076996" y="998371"/>
                  <a:pt x="6083559" y="998371"/>
                </a:cubicBezTo>
                <a:close/>
                <a:moveTo>
                  <a:pt x="6009356" y="998371"/>
                </a:moveTo>
                <a:cubicBezTo>
                  <a:pt x="6016649" y="998371"/>
                  <a:pt x="6023212" y="1004205"/>
                  <a:pt x="6023212" y="1010768"/>
                </a:cubicBezTo>
                <a:cubicBezTo>
                  <a:pt x="6023212" y="1018061"/>
                  <a:pt x="6016649" y="1024625"/>
                  <a:pt x="6009356" y="1024625"/>
                </a:cubicBezTo>
                <a:cubicBezTo>
                  <a:pt x="6001334" y="1024625"/>
                  <a:pt x="5996959" y="1018061"/>
                  <a:pt x="5996959" y="1010768"/>
                </a:cubicBezTo>
                <a:cubicBezTo>
                  <a:pt x="5996959" y="1004205"/>
                  <a:pt x="6001334" y="998371"/>
                  <a:pt x="6009356" y="998371"/>
                </a:cubicBezTo>
                <a:close/>
                <a:moveTo>
                  <a:pt x="5940548" y="998371"/>
                </a:moveTo>
                <a:cubicBezTo>
                  <a:pt x="5948896" y="998371"/>
                  <a:pt x="5955726" y="1004205"/>
                  <a:pt x="5955726" y="1010768"/>
                </a:cubicBezTo>
                <a:cubicBezTo>
                  <a:pt x="5955726" y="1018061"/>
                  <a:pt x="5948896" y="1024625"/>
                  <a:pt x="5940548" y="1024625"/>
                </a:cubicBezTo>
                <a:cubicBezTo>
                  <a:pt x="5932960" y="1024625"/>
                  <a:pt x="5926130" y="1018061"/>
                  <a:pt x="5926130" y="1010768"/>
                </a:cubicBezTo>
                <a:cubicBezTo>
                  <a:pt x="5926130" y="1004205"/>
                  <a:pt x="5932960" y="998371"/>
                  <a:pt x="5940548" y="998371"/>
                </a:cubicBezTo>
                <a:close/>
                <a:moveTo>
                  <a:pt x="5870088" y="998371"/>
                </a:moveTo>
                <a:cubicBezTo>
                  <a:pt x="5878650" y="998371"/>
                  <a:pt x="5884877" y="1004205"/>
                  <a:pt x="5884877" y="1010768"/>
                </a:cubicBezTo>
                <a:cubicBezTo>
                  <a:pt x="5884877" y="1018061"/>
                  <a:pt x="5878650" y="1024625"/>
                  <a:pt x="5870088" y="1024625"/>
                </a:cubicBezTo>
                <a:cubicBezTo>
                  <a:pt x="5862304" y="1024625"/>
                  <a:pt x="5855299" y="1018061"/>
                  <a:pt x="5855299" y="1010768"/>
                </a:cubicBezTo>
                <a:cubicBezTo>
                  <a:pt x="5855299" y="1004205"/>
                  <a:pt x="5862304" y="998371"/>
                  <a:pt x="5870088" y="998371"/>
                </a:cubicBezTo>
                <a:close/>
                <a:moveTo>
                  <a:pt x="5799257" y="998371"/>
                </a:moveTo>
                <a:cubicBezTo>
                  <a:pt x="5807819" y="998371"/>
                  <a:pt x="5814045" y="1004205"/>
                  <a:pt x="5814045" y="1010768"/>
                </a:cubicBezTo>
                <a:cubicBezTo>
                  <a:pt x="5814045" y="1018061"/>
                  <a:pt x="5807819" y="1024625"/>
                  <a:pt x="5799257" y="1024625"/>
                </a:cubicBezTo>
                <a:cubicBezTo>
                  <a:pt x="5791474" y="1024625"/>
                  <a:pt x="5784469" y="1018061"/>
                  <a:pt x="5784469" y="1010768"/>
                </a:cubicBezTo>
                <a:cubicBezTo>
                  <a:pt x="5784469" y="1004205"/>
                  <a:pt x="5791474" y="998371"/>
                  <a:pt x="5799257" y="998371"/>
                </a:cubicBezTo>
                <a:close/>
                <a:moveTo>
                  <a:pt x="5724122" y="998371"/>
                </a:moveTo>
                <a:cubicBezTo>
                  <a:pt x="5730685" y="998371"/>
                  <a:pt x="5736519" y="1004205"/>
                  <a:pt x="5736519" y="1010768"/>
                </a:cubicBezTo>
                <a:cubicBezTo>
                  <a:pt x="5736519" y="1018061"/>
                  <a:pt x="5730685" y="1024625"/>
                  <a:pt x="5724122" y="1024625"/>
                </a:cubicBezTo>
                <a:cubicBezTo>
                  <a:pt x="5716100" y="1024625"/>
                  <a:pt x="5710266" y="1018061"/>
                  <a:pt x="5710266" y="1010768"/>
                </a:cubicBezTo>
                <a:cubicBezTo>
                  <a:pt x="5710266" y="1004205"/>
                  <a:pt x="5716100" y="998371"/>
                  <a:pt x="5724122" y="998371"/>
                </a:cubicBezTo>
                <a:close/>
                <a:moveTo>
                  <a:pt x="5653291" y="998371"/>
                </a:moveTo>
                <a:cubicBezTo>
                  <a:pt x="5659125" y="998371"/>
                  <a:pt x="5665688" y="1004205"/>
                  <a:pt x="5665688" y="1012227"/>
                </a:cubicBezTo>
                <a:cubicBezTo>
                  <a:pt x="5665688" y="1018061"/>
                  <a:pt x="5659125" y="1024625"/>
                  <a:pt x="5653291" y="1024625"/>
                </a:cubicBezTo>
                <a:cubicBezTo>
                  <a:pt x="5645269" y="1024625"/>
                  <a:pt x="5639435" y="1018061"/>
                  <a:pt x="5639435" y="1012227"/>
                </a:cubicBezTo>
                <a:cubicBezTo>
                  <a:pt x="5639435" y="1004205"/>
                  <a:pt x="5645269" y="998371"/>
                  <a:pt x="5653291" y="998371"/>
                </a:cubicBezTo>
                <a:close/>
                <a:moveTo>
                  <a:pt x="5581002" y="998371"/>
                </a:moveTo>
                <a:cubicBezTo>
                  <a:pt x="5588295" y="998371"/>
                  <a:pt x="5594858" y="1004205"/>
                  <a:pt x="5594858" y="1012227"/>
                </a:cubicBezTo>
                <a:cubicBezTo>
                  <a:pt x="5594858" y="1018061"/>
                  <a:pt x="5588295" y="1024625"/>
                  <a:pt x="5581002" y="1024625"/>
                </a:cubicBezTo>
                <a:cubicBezTo>
                  <a:pt x="5574439" y="1024625"/>
                  <a:pt x="5568605" y="1018061"/>
                  <a:pt x="5568605" y="1012227"/>
                </a:cubicBezTo>
                <a:cubicBezTo>
                  <a:pt x="5568605" y="1004205"/>
                  <a:pt x="5574439" y="998371"/>
                  <a:pt x="5581002" y="998371"/>
                </a:cubicBezTo>
                <a:close/>
                <a:moveTo>
                  <a:pt x="5510171" y="998371"/>
                </a:moveTo>
                <a:cubicBezTo>
                  <a:pt x="5517464" y="998371"/>
                  <a:pt x="5524027" y="1004205"/>
                  <a:pt x="5524027" y="1012227"/>
                </a:cubicBezTo>
                <a:cubicBezTo>
                  <a:pt x="5524027" y="1018061"/>
                  <a:pt x="5517464" y="1024625"/>
                  <a:pt x="5510171" y="1024625"/>
                </a:cubicBezTo>
                <a:cubicBezTo>
                  <a:pt x="5503608" y="1024625"/>
                  <a:pt x="5497774" y="1018061"/>
                  <a:pt x="5497774" y="1012227"/>
                </a:cubicBezTo>
                <a:cubicBezTo>
                  <a:pt x="5497774" y="1004205"/>
                  <a:pt x="5503608" y="998371"/>
                  <a:pt x="5510171" y="998371"/>
                </a:cubicBezTo>
                <a:close/>
                <a:moveTo>
                  <a:pt x="5438937" y="998371"/>
                </a:moveTo>
                <a:cubicBezTo>
                  <a:pt x="5447182" y="998371"/>
                  <a:pt x="5453178" y="1004205"/>
                  <a:pt x="5453178" y="1012227"/>
                </a:cubicBezTo>
                <a:cubicBezTo>
                  <a:pt x="5453178" y="1018061"/>
                  <a:pt x="5447182" y="1024625"/>
                  <a:pt x="5438937" y="1024625"/>
                </a:cubicBezTo>
                <a:cubicBezTo>
                  <a:pt x="5431442" y="1024625"/>
                  <a:pt x="5426945" y="1018061"/>
                  <a:pt x="5426945" y="1012227"/>
                </a:cubicBezTo>
                <a:cubicBezTo>
                  <a:pt x="5426945" y="1004205"/>
                  <a:pt x="5431442" y="998371"/>
                  <a:pt x="5438937" y="998371"/>
                </a:cubicBezTo>
                <a:close/>
                <a:moveTo>
                  <a:pt x="5367530" y="998371"/>
                </a:moveTo>
                <a:cubicBezTo>
                  <a:pt x="5376092" y="998371"/>
                  <a:pt x="5382318" y="1004205"/>
                  <a:pt x="5382318" y="1012227"/>
                </a:cubicBezTo>
                <a:cubicBezTo>
                  <a:pt x="5382318" y="1018061"/>
                  <a:pt x="5376092" y="1024625"/>
                  <a:pt x="5367530" y="1024625"/>
                </a:cubicBezTo>
                <a:cubicBezTo>
                  <a:pt x="5359747" y="1024625"/>
                  <a:pt x="5352742" y="1018061"/>
                  <a:pt x="5352742" y="1012227"/>
                </a:cubicBezTo>
                <a:cubicBezTo>
                  <a:pt x="5352742" y="1004205"/>
                  <a:pt x="5359747" y="998371"/>
                  <a:pt x="5367530" y="998371"/>
                </a:cubicBezTo>
                <a:close/>
                <a:moveTo>
                  <a:pt x="5296699" y="998371"/>
                </a:moveTo>
                <a:cubicBezTo>
                  <a:pt x="5305261" y="998371"/>
                  <a:pt x="5311488" y="1004205"/>
                  <a:pt x="5311488" y="1012227"/>
                </a:cubicBezTo>
                <a:cubicBezTo>
                  <a:pt x="5311488" y="1018061"/>
                  <a:pt x="5305261" y="1024625"/>
                  <a:pt x="5296699" y="1024625"/>
                </a:cubicBezTo>
                <a:cubicBezTo>
                  <a:pt x="5288915" y="1024625"/>
                  <a:pt x="5281910" y="1018061"/>
                  <a:pt x="5281910" y="1012227"/>
                </a:cubicBezTo>
                <a:cubicBezTo>
                  <a:pt x="5281910" y="1004205"/>
                  <a:pt x="5288915" y="998371"/>
                  <a:pt x="5296699" y="998371"/>
                </a:cubicBezTo>
                <a:close/>
                <a:moveTo>
                  <a:pt x="5225869" y="998371"/>
                </a:moveTo>
                <a:cubicBezTo>
                  <a:pt x="5234431" y="998371"/>
                  <a:pt x="5240657" y="1004205"/>
                  <a:pt x="5240657" y="1012227"/>
                </a:cubicBezTo>
                <a:cubicBezTo>
                  <a:pt x="5240657" y="1018061"/>
                  <a:pt x="5234431" y="1024625"/>
                  <a:pt x="5225869" y="1024625"/>
                </a:cubicBezTo>
                <a:cubicBezTo>
                  <a:pt x="5217307" y="1024625"/>
                  <a:pt x="5211081" y="1018061"/>
                  <a:pt x="5211081" y="1012227"/>
                </a:cubicBezTo>
                <a:cubicBezTo>
                  <a:pt x="5211081" y="1004205"/>
                  <a:pt x="5217307" y="998371"/>
                  <a:pt x="5225869" y="998371"/>
                </a:cubicBezTo>
                <a:close/>
                <a:moveTo>
                  <a:pt x="5154105" y="998371"/>
                </a:moveTo>
                <a:cubicBezTo>
                  <a:pt x="5162127" y="998371"/>
                  <a:pt x="5166502" y="1004205"/>
                  <a:pt x="5166502" y="1012227"/>
                </a:cubicBezTo>
                <a:cubicBezTo>
                  <a:pt x="5166502" y="1018061"/>
                  <a:pt x="5162127" y="1024625"/>
                  <a:pt x="5154105" y="1024625"/>
                </a:cubicBezTo>
                <a:cubicBezTo>
                  <a:pt x="5146083" y="1024625"/>
                  <a:pt x="5140249" y="1018061"/>
                  <a:pt x="5140249" y="1012227"/>
                </a:cubicBezTo>
                <a:cubicBezTo>
                  <a:pt x="5140249" y="1004205"/>
                  <a:pt x="5146083" y="998371"/>
                  <a:pt x="5154105" y="998371"/>
                </a:cubicBezTo>
                <a:close/>
                <a:moveTo>
                  <a:pt x="5083276" y="998371"/>
                </a:moveTo>
                <a:cubicBezTo>
                  <a:pt x="5089110" y="998371"/>
                  <a:pt x="5095673" y="1004205"/>
                  <a:pt x="5095673" y="1012227"/>
                </a:cubicBezTo>
                <a:cubicBezTo>
                  <a:pt x="5095673" y="1018061"/>
                  <a:pt x="5089110" y="1024625"/>
                  <a:pt x="5083276" y="1024625"/>
                </a:cubicBezTo>
                <a:cubicBezTo>
                  <a:pt x="5075254" y="1024625"/>
                  <a:pt x="5069420" y="1018061"/>
                  <a:pt x="5069420" y="1012227"/>
                </a:cubicBezTo>
                <a:cubicBezTo>
                  <a:pt x="5069420" y="1004205"/>
                  <a:pt x="5075254" y="998371"/>
                  <a:pt x="5083276" y="998371"/>
                </a:cubicBezTo>
                <a:close/>
                <a:moveTo>
                  <a:pt x="5012445" y="998371"/>
                </a:moveTo>
                <a:cubicBezTo>
                  <a:pt x="5018279" y="998371"/>
                  <a:pt x="5024842" y="1004205"/>
                  <a:pt x="5024842" y="1012227"/>
                </a:cubicBezTo>
                <a:cubicBezTo>
                  <a:pt x="5024842" y="1018061"/>
                  <a:pt x="5018279" y="1024625"/>
                  <a:pt x="5012445" y="1024625"/>
                </a:cubicBezTo>
                <a:cubicBezTo>
                  <a:pt x="5004423" y="1024625"/>
                  <a:pt x="4998589" y="1018061"/>
                  <a:pt x="4998589" y="1012227"/>
                </a:cubicBezTo>
                <a:cubicBezTo>
                  <a:pt x="4998589" y="1004205"/>
                  <a:pt x="5004423" y="998371"/>
                  <a:pt x="5012445" y="998371"/>
                </a:cubicBezTo>
                <a:close/>
                <a:moveTo>
                  <a:pt x="4940157" y="998371"/>
                </a:moveTo>
                <a:cubicBezTo>
                  <a:pt x="4948179" y="998371"/>
                  <a:pt x="4954013" y="1004205"/>
                  <a:pt x="4954013" y="1012227"/>
                </a:cubicBezTo>
                <a:cubicBezTo>
                  <a:pt x="4954013" y="1018061"/>
                  <a:pt x="4948179" y="1024625"/>
                  <a:pt x="4940157" y="1024625"/>
                </a:cubicBezTo>
                <a:cubicBezTo>
                  <a:pt x="4934323" y="1024625"/>
                  <a:pt x="4927760" y="1018061"/>
                  <a:pt x="4927760" y="1012227"/>
                </a:cubicBezTo>
                <a:cubicBezTo>
                  <a:pt x="4927760" y="1004205"/>
                  <a:pt x="4934323" y="998371"/>
                  <a:pt x="4940157" y="998371"/>
                </a:cubicBezTo>
                <a:close/>
                <a:moveTo>
                  <a:pt x="4865953" y="998371"/>
                </a:moveTo>
                <a:cubicBezTo>
                  <a:pt x="4873975" y="998371"/>
                  <a:pt x="4879809" y="1004205"/>
                  <a:pt x="4879809" y="1012227"/>
                </a:cubicBezTo>
                <a:cubicBezTo>
                  <a:pt x="4879809" y="1018061"/>
                  <a:pt x="4873975" y="1024625"/>
                  <a:pt x="4865953" y="1024625"/>
                </a:cubicBezTo>
                <a:cubicBezTo>
                  <a:pt x="4860119" y="1024625"/>
                  <a:pt x="4853556" y="1018061"/>
                  <a:pt x="4853556" y="1012227"/>
                </a:cubicBezTo>
                <a:cubicBezTo>
                  <a:pt x="4853556" y="1004205"/>
                  <a:pt x="4860119" y="998371"/>
                  <a:pt x="4865953" y="998371"/>
                </a:cubicBezTo>
                <a:close/>
                <a:moveTo>
                  <a:pt x="4797514" y="998371"/>
                </a:moveTo>
                <a:cubicBezTo>
                  <a:pt x="4806076" y="998371"/>
                  <a:pt x="4812303" y="1004205"/>
                  <a:pt x="4812303" y="1012227"/>
                </a:cubicBezTo>
                <a:cubicBezTo>
                  <a:pt x="4812303" y="1018061"/>
                  <a:pt x="4806076" y="1024625"/>
                  <a:pt x="4797514" y="1024625"/>
                </a:cubicBezTo>
                <a:cubicBezTo>
                  <a:pt x="4789730" y="1024625"/>
                  <a:pt x="4784282" y="1018061"/>
                  <a:pt x="4782725" y="1012227"/>
                </a:cubicBezTo>
                <a:cubicBezTo>
                  <a:pt x="4782725" y="1004205"/>
                  <a:pt x="4789730" y="998371"/>
                  <a:pt x="4797514" y="998371"/>
                </a:cubicBezTo>
                <a:close/>
                <a:moveTo>
                  <a:pt x="4726684" y="998371"/>
                </a:moveTo>
                <a:cubicBezTo>
                  <a:pt x="4735246" y="998371"/>
                  <a:pt x="4741472" y="1004205"/>
                  <a:pt x="4741472" y="1012227"/>
                </a:cubicBezTo>
                <a:cubicBezTo>
                  <a:pt x="4741472" y="1018061"/>
                  <a:pt x="4735246" y="1024625"/>
                  <a:pt x="4726684" y="1024625"/>
                </a:cubicBezTo>
                <a:cubicBezTo>
                  <a:pt x="4718122" y="1024625"/>
                  <a:pt x="4711896" y="1018061"/>
                  <a:pt x="4711896" y="1012227"/>
                </a:cubicBezTo>
                <a:cubicBezTo>
                  <a:pt x="4711896" y="1004205"/>
                  <a:pt x="4718122" y="998371"/>
                  <a:pt x="4726684" y="998371"/>
                </a:cubicBezTo>
                <a:close/>
                <a:moveTo>
                  <a:pt x="4655853" y="998371"/>
                </a:moveTo>
                <a:cubicBezTo>
                  <a:pt x="4663637" y="998371"/>
                  <a:pt x="4670642" y="1004205"/>
                  <a:pt x="4670642" y="1012227"/>
                </a:cubicBezTo>
                <a:cubicBezTo>
                  <a:pt x="4670642" y="1018061"/>
                  <a:pt x="4663637" y="1024625"/>
                  <a:pt x="4655853" y="1024625"/>
                </a:cubicBezTo>
                <a:cubicBezTo>
                  <a:pt x="4647291" y="1024625"/>
                  <a:pt x="4641064" y="1018061"/>
                  <a:pt x="4641064" y="1012227"/>
                </a:cubicBezTo>
                <a:cubicBezTo>
                  <a:pt x="4641064" y="1004205"/>
                  <a:pt x="4647291" y="998371"/>
                  <a:pt x="4655853" y="998371"/>
                </a:cubicBezTo>
                <a:close/>
                <a:moveTo>
                  <a:pt x="4584091" y="998371"/>
                </a:moveTo>
                <a:cubicBezTo>
                  <a:pt x="4591384" y="998371"/>
                  <a:pt x="4596488" y="1004205"/>
                  <a:pt x="4596488" y="1012227"/>
                </a:cubicBezTo>
                <a:cubicBezTo>
                  <a:pt x="4596488" y="1018061"/>
                  <a:pt x="4591384" y="1024625"/>
                  <a:pt x="4584091" y="1024625"/>
                </a:cubicBezTo>
                <a:cubicBezTo>
                  <a:pt x="4576069" y="1024625"/>
                  <a:pt x="4570235" y="1018061"/>
                  <a:pt x="4570235" y="1012227"/>
                </a:cubicBezTo>
                <a:cubicBezTo>
                  <a:pt x="4570235" y="1004205"/>
                  <a:pt x="4576069" y="998371"/>
                  <a:pt x="4584091" y="998371"/>
                </a:cubicBezTo>
                <a:close/>
                <a:moveTo>
                  <a:pt x="4513260" y="998371"/>
                </a:moveTo>
                <a:cubicBezTo>
                  <a:pt x="4519094" y="998371"/>
                  <a:pt x="4525657" y="1004205"/>
                  <a:pt x="4525657" y="1012227"/>
                </a:cubicBezTo>
                <a:cubicBezTo>
                  <a:pt x="4525657" y="1019520"/>
                  <a:pt x="4519094" y="1024625"/>
                  <a:pt x="4513260" y="1024625"/>
                </a:cubicBezTo>
                <a:cubicBezTo>
                  <a:pt x="4505238" y="1024625"/>
                  <a:pt x="4499404" y="1019520"/>
                  <a:pt x="4499404" y="1012227"/>
                </a:cubicBezTo>
                <a:cubicBezTo>
                  <a:pt x="4499404" y="1004205"/>
                  <a:pt x="4505238" y="998371"/>
                  <a:pt x="4513260" y="998371"/>
                </a:cubicBezTo>
                <a:close/>
                <a:moveTo>
                  <a:pt x="4439056" y="998371"/>
                </a:moveTo>
                <a:cubicBezTo>
                  <a:pt x="4445619" y="998371"/>
                  <a:pt x="4451453" y="1004205"/>
                  <a:pt x="4451453" y="1012227"/>
                </a:cubicBezTo>
                <a:cubicBezTo>
                  <a:pt x="4451453" y="1019520"/>
                  <a:pt x="4445619" y="1024625"/>
                  <a:pt x="4439056" y="1024625"/>
                </a:cubicBezTo>
                <a:cubicBezTo>
                  <a:pt x="4431763" y="1024625"/>
                  <a:pt x="4425200" y="1019520"/>
                  <a:pt x="4425200" y="1012227"/>
                </a:cubicBezTo>
                <a:cubicBezTo>
                  <a:pt x="4425200" y="1004205"/>
                  <a:pt x="4431763" y="998371"/>
                  <a:pt x="4439056" y="998371"/>
                </a:cubicBezTo>
                <a:close/>
                <a:moveTo>
                  <a:pt x="4366768" y="998371"/>
                </a:moveTo>
                <a:cubicBezTo>
                  <a:pt x="4374790" y="998371"/>
                  <a:pt x="4380624" y="1004205"/>
                  <a:pt x="4380624" y="1012227"/>
                </a:cubicBezTo>
                <a:cubicBezTo>
                  <a:pt x="4380624" y="1019520"/>
                  <a:pt x="4374790" y="1024625"/>
                  <a:pt x="4366768" y="1024625"/>
                </a:cubicBezTo>
                <a:cubicBezTo>
                  <a:pt x="4360934" y="1024625"/>
                  <a:pt x="4354371" y="1019520"/>
                  <a:pt x="4354371" y="1012227"/>
                </a:cubicBezTo>
                <a:cubicBezTo>
                  <a:pt x="4354371" y="1004205"/>
                  <a:pt x="4360934" y="998371"/>
                  <a:pt x="4366768" y="998371"/>
                </a:cubicBezTo>
                <a:close/>
                <a:moveTo>
                  <a:pt x="4295937" y="998371"/>
                </a:moveTo>
                <a:cubicBezTo>
                  <a:pt x="4303959" y="998371"/>
                  <a:pt x="4309793" y="1004205"/>
                  <a:pt x="4309793" y="1012227"/>
                </a:cubicBezTo>
                <a:cubicBezTo>
                  <a:pt x="4309793" y="1019520"/>
                  <a:pt x="4303959" y="1024625"/>
                  <a:pt x="4295937" y="1024625"/>
                </a:cubicBezTo>
                <a:cubicBezTo>
                  <a:pt x="4290103" y="1024625"/>
                  <a:pt x="4283540" y="1019520"/>
                  <a:pt x="4283540" y="1012227"/>
                </a:cubicBezTo>
                <a:cubicBezTo>
                  <a:pt x="4283540" y="1004205"/>
                  <a:pt x="4290103" y="998371"/>
                  <a:pt x="4295937" y="998371"/>
                </a:cubicBezTo>
                <a:close/>
                <a:moveTo>
                  <a:pt x="4225107" y="998371"/>
                </a:moveTo>
                <a:cubicBezTo>
                  <a:pt x="4233129" y="998371"/>
                  <a:pt x="4238963" y="1004205"/>
                  <a:pt x="4238963" y="1012227"/>
                </a:cubicBezTo>
                <a:cubicBezTo>
                  <a:pt x="4238963" y="1019520"/>
                  <a:pt x="4233129" y="1024625"/>
                  <a:pt x="4225107" y="1024625"/>
                </a:cubicBezTo>
                <a:cubicBezTo>
                  <a:pt x="4217085" y="1024625"/>
                  <a:pt x="4212710" y="1019520"/>
                  <a:pt x="4212710" y="1012227"/>
                </a:cubicBezTo>
                <a:cubicBezTo>
                  <a:pt x="4212710" y="1004205"/>
                  <a:pt x="4217085" y="998371"/>
                  <a:pt x="4225107" y="998371"/>
                </a:cubicBezTo>
                <a:close/>
                <a:moveTo>
                  <a:pt x="4153295" y="998371"/>
                </a:moveTo>
                <a:cubicBezTo>
                  <a:pt x="4161078" y="998371"/>
                  <a:pt x="4168083" y="1004205"/>
                  <a:pt x="4168083" y="1012227"/>
                </a:cubicBezTo>
                <a:cubicBezTo>
                  <a:pt x="4168083" y="1019520"/>
                  <a:pt x="4161078" y="1024625"/>
                  <a:pt x="4153295" y="1024625"/>
                </a:cubicBezTo>
                <a:cubicBezTo>
                  <a:pt x="4144733" y="1024625"/>
                  <a:pt x="4138507" y="1019520"/>
                  <a:pt x="4138507" y="1012227"/>
                </a:cubicBezTo>
                <a:cubicBezTo>
                  <a:pt x="4138507" y="1004205"/>
                  <a:pt x="4144733" y="998371"/>
                  <a:pt x="4153295" y="998371"/>
                </a:cubicBezTo>
                <a:close/>
                <a:moveTo>
                  <a:pt x="4082465" y="998371"/>
                </a:moveTo>
                <a:cubicBezTo>
                  <a:pt x="4090249" y="998371"/>
                  <a:pt x="4097254" y="1004205"/>
                  <a:pt x="4097254" y="1012227"/>
                </a:cubicBezTo>
                <a:cubicBezTo>
                  <a:pt x="4097254" y="1019520"/>
                  <a:pt x="4090249" y="1024625"/>
                  <a:pt x="4082465" y="1024625"/>
                </a:cubicBezTo>
                <a:cubicBezTo>
                  <a:pt x="4073903" y="1024625"/>
                  <a:pt x="4067676" y="1019520"/>
                  <a:pt x="4067676" y="1012227"/>
                </a:cubicBezTo>
                <a:cubicBezTo>
                  <a:pt x="4067676" y="1004205"/>
                  <a:pt x="4073903" y="998371"/>
                  <a:pt x="4082465" y="998371"/>
                </a:cubicBezTo>
                <a:close/>
                <a:moveTo>
                  <a:pt x="4011635" y="998371"/>
                </a:moveTo>
                <a:cubicBezTo>
                  <a:pt x="4019418" y="998371"/>
                  <a:pt x="4026423" y="1004205"/>
                  <a:pt x="4026423" y="1012227"/>
                </a:cubicBezTo>
                <a:cubicBezTo>
                  <a:pt x="4026423" y="1019520"/>
                  <a:pt x="4019418" y="1024625"/>
                  <a:pt x="4011635" y="1024625"/>
                </a:cubicBezTo>
                <a:cubicBezTo>
                  <a:pt x="4003073" y="1024625"/>
                  <a:pt x="3996847" y="1019520"/>
                  <a:pt x="3996847" y="1012227"/>
                </a:cubicBezTo>
                <a:cubicBezTo>
                  <a:pt x="3996847" y="1004205"/>
                  <a:pt x="4003073" y="998371"/>
                  <a:pt x="4011635" y="998371"/>
                </a:cubicBezTo>
                <a:close/>
                <a:moveTo>
                  <a:pt x="3939871" y="998371"/>
                </a:moveTo>
                <a:cubicBezTo>
                  <a:pt x="3947893" y="998371"/>
                  <a:pt x="3952268" y="1004205"/>
                  <a:pt x="3952268" y="1012227"/>
                </a:cubicBezTo>
                <a:cubicBezTo>
                  <a:pt x="3952268" y="1019520"/>
                  <a:pt x="3947893" y="1024625"/>
                  <a:pt x="3939871" y="1024625"/>
                </a:cubicBezTo>
                <a:cubicBezTo>
                  <a:pt x="3932578" y="1024625"/>
                  <a:pt x="3926015" y="1019520"/>
                  <a:pt x="3926015" y="1012227"/>
                </a:cubicBezTo>
                <a:cubicBezTo>
                  <a:pt x="3926015" y="1004205"/>
                  <a:pt x="3932578" y="998371"/>
                  <a:pt x="3939871" y="998371"/>
                </a:cubicBezTo>
                <a:close/>
                <a:moveTo>
                  <a:pt x="3869042" y="998371"/>
                </a:moveTo>
                <a:cubicBezTo>
                  <a:pt x="3875605" y="998371"/>
                  <a:pt x="3881439" y="1004598"/>
                  <a:pt x="3881439" y="1013160"/>
                </a:cubicBezTo>
                <a:cubicBezTo>
                  <a:pt x="3881439" y="1020944"/>
                  <a:pt x="3875605" y="1027949"/>
                  <a:pt x="3869042" y="1027949"/>
                </a:cubicBezTo>
                <a:cubicBezTo>
                  <a:pt x="3861749" y="1027949"/>
                  <a:pt x="3855186" y="1020944"/>
                  <a:pt x="3855186" y="1013160"/>
                </a:cubicBezTo>
                <a:cubicBezTo>
                  <a:pt x="3855186" y="1004598"/>
                  <a:pt x="3861749" y="998371"/>
                  <a:pt x="3869042" y="998371"/>
                </a:cubicBezTo>
                <a:close/>
                <a:moveTo>
                  <a:pt x="3798211" y="998371"/>
                </a:moveTo>
                <a:cubicBezTo>
                  <a:pt x="3804774" y="998371"/>
                  <a:pt x="3810608" y="1004598"/>
                  <a:pt x="3810608" y="1013160"/>
                </a:cubicBezTo>
                <a:cubicBezTo>
                  <a:pt x="3810608" y="1020944"/>
                  <a:pt x="3804774" y="1027949"/>
                  <a:pt x="3798211" y="1027949"/>
                </a:cubicBezTo>
                <a:cubicBezTo>
                  <a:pt x="3790918" y="1027949"/>
                  <a:pt x="3784355" y="1020944"/>
                  <a:pt x="3784355" y="1013160"/>
                </a:cubicBezTo>
                <a:cubicBezTo>
                  <a:pt x="3784355" y="1004598"/>
                  <a:pt x="3790918" y="998371"/>
                  <a:pt x="3798211" y="998371"/>
                </a:cubicBezTo>
                <a:close/>
                <a:moveTo>
                  <a:pt x="3725922" y="998371"/>
                </a:moveTo>
                <a:cubicBezTo>
                  <a:pt x="3733944" y="998371"/>
                  <a:pt x="3739778" y="1004598"/>
                  <a:pt x="3739778" y="1013160"/>
                </a:cubicBezTo>
                <a:cubicBezTo>
                  <a:pt x="3739778" y="1020944"/>
                  <a:pt x="3733944" y="1027949"/>
                  <a:pt x="3725922" y="1027949"/>
                </a:cubicBezTo>
                <a:cubicBezTo>
                  <a:pt x="3719359" y="1027949"/>
                  <a:pt x="3713525" y="1020944"/>
                  <a:pt x="3713525" y="1013160"/>
                </a:cubicBezTo>
                <a:cubicBezTo>
                  <a:pt x="3713525" y="1004598"/>
                  <a:pt x="3719359" y="998371"/>
                  <a:pt x="3725922" y="998371"/>
                </a:cubicBezTo>
                <a:close/>
                <a:moveTo>
                  <a:pt x="724105" y="998371"/>
                </a:moveTo>
                <a:cubicBezTo>
                  <a:pt x="731398" y="998371"/>
                  <a:pt x="737962" y="1004205"/>
                  <a:pt x="737962" y="1010768"/>
                </a:cubicBezTo>
                <a:cubicBezTo>
                  <a:pt x="737962" y="1018061"/>
                  <a:pt x="731398" y="1024625"/>
                  <a:pt x="724105" y="1024625"/>
                </a:cubicBezTo>
                <a:cubicBezTo>
                  <a:pt x="717541" y="1024625"/>
                  <a:pt x="711707" y="1018061"/>
                  <a:pt x="711707" y="1010768"/>
                </a:cubicBezTo>
                <a:cubicBezTo>
                  <a:pt x="711707" y="1004205"/>
                  <a:pt x="717541" y="998371"/>
                  <a:pt x="724105" y="998371"/>
                </a:cubicBezTo>
                <a:close/>
                <a:moveTo>
                  <a:pt x="653274" y="998371"/>
                </a:moveTo>
                <a:cubicBezTo>
                  <a:pt x="660567" y="998371"/>
                  <a:pt x="667129" y="1004205"/>
                  <a:pt x="667129" y="1010768"/>
                </a:cubicBezTo>
                <a:cubicBezTo>
                  <a:pt x="667129" y="1018061"/>
                  <a:pt x="660567" y="1024625"/>
                  <a:pt x="653274" y="1024625"/>
                </a:cubicBezTo>
                <a:cubicBezTo>
                  <a:pt x="646711" y="1024625"/>
                  <a:pt x="640877" y="1018061"/>
                  <a:pt x="640877" y="1010768"/>
                </a:cubicBezTo>
                <a:cubicBezTo>
                  <a:pt x="640877" y="1004205"/>
                  <a:pt x="646711" y="998371"/>
                  <a:pt x="653274" y="998371"/>
                </a:cubicBezTo>
                <a:close/>
                <a:moveTo>
                  <a:pt x="582446" y="998371"/>
                </a:moveTo>
                <a:cubicBezTo>
                  <a:pt x="589738" y="998371"/>
                  <a:pt x="596301" y="1004205"/>
                  <a:pt x="596301" y="1010768"/>
                </a:cubicBezTo>
                <a:cubicBezTo>
                  <a:pt x="596301" y="1018061"/>
                  <a:pt x="589738" y="1024625"/>
                  <a:pt x="582446" y="1024625"/>
                </a:cubicBezTo>
                <a:cubicBezTo>
                  <a:pt x="574423" y="1024625"/>
                  <a:pt x="570047" y="1018061"/>
                  <a:pt x="570047" y="1010768"/>
                </a:cubicBezTo>
                <a:cubicBezTo>
                  <a:pt x="570047" y="1004205"/>
                  <a:pt x="574423" y="998371"/>
                  <a:pt x="582446" y="998371"/>
                </a:cubicBezTo>
                <a:close/>
                <a:moveTo>
                  <a:pt x="513636" y="998371"/>
                </a:moveTo>
                <a:cubicBezTo>
                  <a:pt x="521983" y="998371"/>
                  <a:pt x="528813" y="1004205"/>
                  <a:pt x="528813" y="1010768"/>
                </a:cubicBezTo>
                <a:cubicBezTo>
                  <a:pt x="528813" y="1018061"/>
                  <a:pt x="521983" y="1024625"/>
                  <a:pt x="513636" y="1024625"/>
                </a:cubicBezTo>
                <a:cubicBezTo>
                  <a:pt x="506046" y="1024625"/>
                  <a:pt x="499216" y="1018061"/>
                  <a:pt x="499216" y="1010768"/>
                </a:cubicBezTo>
                <a:cubicBezTo>
                  <a:pt x="499216" y="1004205"/>
                  <a:pt x="506046" y="998371"/>
                  <a:pt x="513636" y="998371"/>
                </a:cubicBezTo>
                <a:close/>
                <a:moveTo>
                  <a:pt x="439802" y="998371"/>
                </a:moveTo>
                <a:cubicBezTo>
                  <a:pt x="448365" y="998371"/>
                  <a:pt x="454592" y="1004205"/>
                  <a:pt x="454592" y="1010768"/>
                </a:cubicBezTo>
                <a:cubicBezTo>
                  <a:pt x="454592" y="1018061"/>
                  <a:pt x="448365" y="1024625"/>
                  <a:pt x="439802" y="1024625"/>
                </a:cubicBezTo>
                <a:cubicBezTo>
                  <a:pt x="432019" y="1024625"/>
                  <a:pt x="425014" y="1018061"/>
                  <a:pt x="425014" y="1010768"/>
                </a:cubicBezTo>
                <a:cubicBezTo>
                  <a:pt x="425014" y="1004205"/>
                  <a:pt x="432019" y="998371"/>
                  <a:pt x="439802" y="998371"/>
                </a:cubicBezTo>
                <a:close/>
                <a:moveTo>
                  <a:pt x="368040" y="998371"/>
                </a:moveTo>
                <a:cubicBezTo>
                  <a:pt x="376061" y="998371"/>
                  <a:pt x="380438" y="1004205"/>
                  <a:pt x="380438" y="1012227"/>
                </a:cubicBezTo>
                <a:cubicBezTo>
                  <a:pt x="380438" y="1018061"/>
                  <a:pt x="376061" y="1024625"/>
                  <a:pt x="368040" y="1024625"/>
                </a:cubicBezTo>
                <a:cubicBezTo>
                  <a:pt x="360747" y="1024625"/>
                  <a:pt x="354183" y="1018061"/>
                  <a:pt x="354183" y="1012227"/>
                </a:cubicBezTo>
                <a:cubicBezTo>
                  <a:pt x="354183" y="1004205"/>
                  <a:pt x="360747" y="998371"/>
                  <a:pt x="368040" y="998371"/>
                </a:cubicBezTo>
                <a:close/>
                <a:moveTo>
                  <a:pt x="297208" y="998371"/>
                </a:moveTo>
                <a:cubicBezTo>
                  <a:pt x="303771" y="998371"/>
                  <a:pt x="309606" y="1004205"/>
                  <a:pt x="309606" y="1012227"/>
                </a:cubicBezTo>
                <a:cubicBezTo>
                  <a:pt x="309606" y="1018061"/>
                  <a:pt x="303771" y="1024625"/>
                  <a:pt x="297208" y="1024625"/>
                </a:cubicBezTo>
                <a:cubicBezTo>
                  <a:pt x="289916" y="1024625"/>
                  <a:pt x="283352" y="1018061"/>
                  <a:pt x="283352" y="1012227"/>
                </a:cubicBezTo>
                <a:cubicBezTo>
                  <a:pt x="283352" y="1004205"/>
                  <a:pt x="289916" y="998371"/>
                  <a:pt x="297208" y="998371"/>
                </a:cubicBezTo>
                <a:close/>
                <a:moveTo>
                  <a:pt x="226379" y="998371"/>
                </a:moveTo>
                <a:cubicBezTo>
                  <a:pt x="232214" y="998371"/>
                  <a:pt x="238778" y="1004205"/>
                  <a:pt x="238778" y="1012227"/>
                </a:cubicBezTo>
                <a:cubicBezTo>
                  <a:pt x="238778" y="1018061"/>
                  <a:pt x="232214" y="1024625"/>
                  <a:pt x="226379" y="1024625"/>
                </a:cubicBezTo>
                <a:cubicBezTo>
                  <a:pt x="218357" y="1024625"/>
                  <a:pt x="212523" y="1018061"/>
                  <a:pt x="212523" y="1012227"/>
                </a:cubicBezTo>
                <a:cubicBezTo>
                  <a:pt x="212523" y="1004205"/>
                  <a:pt x="218357" y="998371"/>
                  <a:pt x="226379" y="998371"/>
                </a:cubicBezTo>
                <a:close/>
                <a:moveTo>
                  <a:pt x="154085" y="998371"/>
                </a:moveTo>
                <a:cubicBezTo>
                  <a:pt x="161377" y="998371"/>
                  <a:pt x="167941" y="1004205"/>
                  <a:pt x="167941" y="1012227"/>
                </a:cubicBezTo>
                <a:cubicBezTo>
                  <a:pt x="167941" y="1018061"/>
                  <a:pt x="161377" y="1024625"/>
                  <a:pt x="154085" y="1024625"/>
                </a:cubicBezTo>
                <a:cubicBezTo>
                  <a:pt x="147521" y="1024625"/>
                  <a:pt x="141687" y="1018061"/>
                  <a:pt x="141687" y="1012227"/>
                </a:cubicBezTo>
                <a:cubicBezTo>
                  <a:pt x="141687" y="1004205"/>
                  <a:pt x="147521" y="998371"/>
                  <a:pt x="154085" y="998371"/>
                </a:cubicBezTo>
                <a:close/>
                <a:moveTo>
                  <a:pt x="83255" y="998371"/>
                </a:moveTo>
                <a:cubicBezTo>
                  <a:pt x="90548" y="998371"/>
                  <a:pt x="97111" y="1004205"/>
                  <a:pt x="97111" y="1012227"/>
                </a:cubicBezTo>
                <a:cubicBezTo>
                  <a:pt x="97111" y="1018061"/>
                  <a:pt x="90548" y="1024625"/>
                  <a:pt x="83255" y="1024625"/>
                </a:cubicBezTo>
                <a:cubicBezTo>
                  <a:pt x="76692" y="1024625"/>
                  <a:pt x="70858" y="1018061"/>
                  <a:pt x="70858" y="1012227"/>
                </a:cubicBezTo>
                <a:cubicBezTo>
                  <a:pt x="70858" y="1004205"/>
                  <a:pt x="76692" y="998371"/>
                  <a:pt x="83255" y="998371"/>
                </a:cubicBezTo>
                <a:close/>
                <a:moveTo>
                  <a:pt x="12019" y="998371"/>
                </a:moveTo>
                <a:cubicBezTo>
                  <a:pt x="20264" y="998371"/>
                  <a:pt x="26260" y="1004205"/>
                  <a:pt x="26260" y="1012227"/>
                </a:cubicBezTo>
                <a:cubicBezTo>
                  <a:pt x="26260" y="1018061"/>
                  <a:pt x="20264" y="1024625"/>
                  <a:pt x="12019" y="1024625"/>
                </a:cubicBezTo>
                <a:cubicBezTo>
                  <a:pt x="4524" y="1024625"/>
                  <a:pt x="27" y="1018061"/>
                  <a:pt x="27" y="1012227"/>
                </a:cubicBezTo>
                <a:cubicBezTo>
                  <a:pt x="27" y="1004205"/>
                  <a:pt x="4524" y="998371"/>
                  <a:pt x="12019" y="998371"/>
                </a:cubicBezTo>
                <a:close/>
                <a:moveTo>
                  <a:pt x="870603" y="927542"/>
                </a:moveTo>
                <a:cubicBezTo>
                  <a:pt x="877167" y="927542"/>
                  <a:pt x="883001" y="933376"/>
                  <a:pt x="883001" y="939939"/>
                </a:cubicBezTo>
                <a:cubicBezTo>
                  <a:pt x="883001" y="947232"/>
                  <a:pt x="877167" y="953796"/>
                  <a:pt x="870603" y="953796"/>
                </a:cubicBezTo>
                <a:cubicBezTo>
                  <a:pt x="863310" y="953796"/>
                  <a:pt x="856747" y="947232"/>
                  <a:pt x="856747" y="939939"/>
                </a:cubicBezTo>
                <a:cubicBezTo>
                  <a:pt x="856747" y="933376"/>
                  <a:pt x="863310" y="927542"/>
                  <a:pt x="870603" y="927542"/>
                </a:cubicBezTo>
                <a:close/>
                <a:moveTo>
                  <a:pt x="799773" y="927542"/>
                </a:moveTo>
                <a:cubicBezTo>
                  <a:pt x="806337" y="927542"/>
                  <a:pt x="812171" y="933376"/>
                  <a:pt x="812171" y="939939"/>
                </a:cubicBezTo>
                <a:cubicBezTo>
                  <a:pt x="812171" y="947232"/>
                  <a:pt x="806337" y="953796"/>
                  <a:pt x="799773" y="953796"/>
                </a:cubicBezTo>
                <a:cubicBezTo>
                  <a:pt x="792481" y="953796"/>
                  <a:pt x="785917" y="947232"/>
                  <a:pt x="785917" y="939939"/>
                </a:cubicBezTo>
                <a:cubicBezTo>
                  <a:pt x="785917" y="933376"/>
                  <a:pt x="792481" y="927542"/>
                  <a:pt x="799773" y="927542"/>
                </a:cubicBezTo>
                <a:close/>
                <a:moveTo>
                  <a:pt x="724112" y="927542"/>
                </a:moveTo>
                <a:cubicBezTo>
                  <a:pt x="731405" y="927542"/>
                  <a:pt x="737968" y="933376"/>
                  <a:pt x="737968" y="939939"/>
                </a:cubicBezTo>
                <a:cubicBezTo>
                  <a:pt x="737968" y="947232"/>
                  <a:pt x="731405" y="953796"/>
                  <a:pt x="724112" y="953796"/>
                </a:cubicBezTo>
                <a:cubicBezTo>
                  <a:pt x="717548" y="953796"/>
                  <a:pt x="711714" y="947232"/>
                  <a:pt x="711714" y="939939"/>
                </a:cubicBezTo>
                <a:cubicBezTo>
                  <a:pt x="711714" y="933376"/>
                  <a:pt x="717548" y="927542"/>
                  <a:pt x="724112" y="927542"/>
                </a:cubicBezTo>
                <a:close/>
                <a:moveTo>
                  <a:pt x="653281" y="927542"/>
                </a:moveTo>
                <a:cubicBezTo>
                  <a:pt x="660573" y="927542"/>
                  <a:pt x="667137" y="933376"/>
                  <a:pt x="667137" y="939939"/>
                </a:cubicBezTo>
                <a:cubicBezTo>
                  <a:pt x="667137" y="947232"/>
                  <a:pt x="660573" y="953796"/>
                  <a:pt x="653281" y="953796"/>
                </a:cubicBezTo>
                <a:cubicBezTo>
                  <a:pt x="646718" y="953796"/>
                  <a:pt x="640884" y="947232"/>
                  <a:pt x="640884" y="939939"/>
                </a:cubicBezTo>
                <a:cubicBezTo>
                  <a:pt x="640884" y="933376"/>
                  <a:pt x="645259" y="927542"/>
                  <a:pt x="653281" y="927542"/>
                </a:cubicBezTo>
                <a:close/>
                <a:moveTo>
                  <a:pt x="582453" y="927542"/>
                </a:moveTo>
                <a:cubicBezTo>
                  <a:pt x="589745" y="927542"/>
                  <a:pt x="596309" y="933376"/>
                  <a:pt x="596309" y="939939"/>
                </a:cubicBezTo>
                <a:cubicBezTo>
                  <a:pt x="596309" y="947232"/>
                  <a:pt x="589745" y="953796"/>
                  <a:pt x="582453" y="953796"/>
                </a:cubicBezTo>
                <a:cubicBezTo>
                  <a:pt x="574430" y="953796"/>
                  <a:pt x="570054" y="947232"/>
                  <a:pt x="570054" y="939939"/>
                </a:cubicBezTo>
                <a:cubicBezTo>
                  <a:pt x="570054" y="933376"/>
                  <a:pt x="574430" y="927542"/>
                  <a:pt x="582453" y="927542"/>
                </a:cubicBezTo>
                <a:close/>
                <a:moveTo>
                  <a:pt x="513642" y="927542"/>
                </a:moveTo>
                <a:cubicBezTo>
                  <a:pt x="521990" y="927542"/>
                  <a:pt x="528820" y="933376"/>
                  <a:pt x="528820" y="939939"/>
                </a:cubicBezTo>
                <a:cubicBezTo>
                  <a:pt x="528820" y="947232"/>
                  <a:pt x="521990" y="953796"/>
                  <a:pt x="513642" y="953796"/>
                </a:cubicBezTo>
                <a:cubicBezTo>
                  <a:pt x="506053" y="953796"/>
                  <a:pt x="499223" y="947232"/>
                  <a:pt x="499223" y="939939"/>
                </a:cubicBezTo>
                <a:cubicBezTo>
                  <a:pt x="499223" y="933376"/>
                  <a:pt x="506053" y="927542"/>
                  <a:pt x="513642" y="927542"/>
                </a:cubicBezTo>
                <a:close/>
                <a:moveTo>
                  <a:pt x="439809" y="927542"/>
                </a:moveTo>
                <a:cubicBezTo>
                  <a:pt x="448372" y="927542"/>
                  <a:pt x="454599" y="933376"/>
                  <a:pt x="454599" y="939939"/>
                </a:cubicBezTo>
                <a:cubicBezTo>
                  <a:pt x="454599" y="947232"/>
                  <a:pt x="448372" y="953796"/>
                  <a:pt x="439809" y="953796"/>
                </a:cubicBezTo>
                <a:cubicBezTo>
                  <a:pt x="432026" y="953796"/>
                  <a:pt x="425021" y="947232"/>
                  <a:pt x="425021" y="939939"/>
                </a:cubicBezTo>
                <a:cubicBezTo>
                  <a:pt x="425021" y="933376"/>
                  <a:pt x="432026" y="927542"/>
                  <a:pt x="439809" y="927542"/>
                </a:cubicBezTo>
                <a:close/>
                <a:moveTo>
                  <a:pt x="368046" y="927542"/>
                </a:moveTo>
                <a:cubicBezTo>
                  <a:pt x="376068" y="927542"/>
                  <a:pt x="380444" y="933376"/>
                  <a:pt x="380444" y="939939"/>
                </a:cubicBezTo>
                <a:cubicBezTo>
                  <a:pt x="380444" y="947232"/>
                  <a:pt x="376068" y="953796"/>
                  <a:pt x="368046" y="953796"/>
                </a:cubicBezTo>
                <a:cubicBezTo>
                  <a:pt x="360754" y="953796"/>
                  <a:pt x="354191" y="947232"/>
                  <a:pt x="354191" y="939939"/>
                </a:cubicBezTo>
                <a:cubicBezTo>
                  <a:pt x="354191" y="933376"/>
                  <a:pt x="360754" y="927542"/>
                  <a:pt x="368046" y="927542"/>
                </a:cubicBezTo>
                <a:close/>
                <a:moveTo>
                  <a:pt x="297214" y="927542"/>
                </a:moveTo>
                <a:cubicBezTo>
                  <a:pt x="303777" y="927542"/>
                  <a:pt x="309612" y="933376"/>
                  <a:pt x="309612" y="939939"/>
                </a:cubicBezTo>
                <a:cubicBezTo>
                  <a:pt x="309612" y="947232"/>
                  <a:pt x="303777" y="953796"/>
                  <a:pt x="297214" y="953796"/>
                </a:cubicBezTo>
                <a:cubicBezTo>
                  <a:pt x="289922" y="953796"/>
                  <a:pt x="283359" y="947232"/>
                  <a:pt x="283359" y="939939"/>
                </a:cubicBezTo>
                <a:cubicBezTo>
                  <a:pt x="283359" y="933376"/>
                  <a:pt x="289922" y="927542"/>
                  <a:pt x="297214" y="927542"/>
                </a:cubicBezTo>
                <a:close/>
                <a:moveTo>
                  <a:pt x="226386" y="927542"/>
                </a:moveTo>
                <a:cubicBezTo>
                  <a:pt x="232220" y="927542"/>
                  <a:pt x="238784" y="933376"/>
                  <a:pt x="238784" y="939939"/>
                </a:cubicBezTo>
                <a:cubicBezTo>
                  <a:pt x="238784" y="947232"/>
                  <a:pt x="232220" y="953796"/>
                  <a:pt x="226386" y="953796"/>
                </a:cubicBezTo>
                <a:cubicBezTo>
                  <a:pt x="218363" y="953796"/>
                  <a:pt x="212530" y="947232"/>
                  <a:pt x="212530" y="939939"/>
                </a:cubicBezTo>
                <a:cubicBezTo>
                  <a:pt x="212530" y="933376"/>
                  <a:pt x="218363" y="927542"/>
                  <a:pt x="226386" y="927542"/>
                </a:cubicBezTo>
                <a:close/>
                <a:moveTo>
                  <a:pt x="154091" y="927542"/>
                </a:moveTo>
                <a:cubicBezTo>
                  <a:pt x="161383" y="927542"/>
                  <a:pt x="167947" y="933376"/>
                  <a:pt x="167947" y="939939"/>
                </a:cubicBezTo>
                <a:cubicBezTo>
                  <a:pt x="167947" y="947232"/>
                  <a:pt x="161383" y="953796"/>
                  <a:pt x="154091" y="953796"/>
                </a:cubicBezTo>
                <a:cubicBezTo>
                  <a:pt x="147527" y="953796"/>
                  <a:pt x="141693" y="947232"/>
                  <a:pt x="141693" y="939939"/>
                </a:cubicBezTo>
                <a:cubicBezTo>
                  <a:pt x="141693" y="933376"/>
                  <a:pt x="147527" y="927542"/>
                  <a:pt x="154091" y="927542"/>
                </a:cubicBezTo>
                <a:close/>
                <a:moveTo>
                  <a:pt x="83261" y="927542"/>
                </a:moveTo>
                <a:cubicBezTo>
                  <a:pt x="90554" y="927542"/>
                  <a:pt x="97117" y="933376"/>
                  <a:pt x="97117" y="939939"/>
                </a:cubicBezTo>
                <a:cubicBezTo>
                  <a:pt x="97117" y="947232"/>
                  <a:pt x="90554" y="953796"/>
                  <a:pt x="83261" y="953796"/>
                </a:cubicBezTo>
                <a:cubicBezTo>
                  <a:pt x="76698" y="953796"/>
                  <a:pt x="70864" y="947232"/>
                  <a:pt x="70864" y="939939"/>
                </a:cubicBezTo>
                <a:cubicBezTo>
                  <a:pt x="70864" y="933376"/>
                  <a:pt x="76698" y="927542"/>
                  <a:pt x="83261" y="927542"/>
                </a:cubicBezTo>
                <a:close/>
                <a:moveTo>
                  <a:pt x="12025" y="927542"/>
                </a:moveTo>
                <a:cubicBezTo>
                  <a:pt x="20270" y="927542"/>
                  <a:pt x="26266" y="933376"/>
                  <a:pt x="26266" y="939939"/>
                </a:cubicBezTo>
                <a:cubicBezTo>
                  <a:pt x="26266" y="947232"/>
                  <a:pt x="20270" y="953796"/>
                  <a:pt x="12025" y="953796"/>
                </a:cubicBezTo>
                <a:cubicBezTo>
                  <a:pt x="4530" y="953796"/>
                  <a:pt x="33" y="947232"/>
                  <a:pt x="33" y="939939"/>
                </a:cubicBezTo>
                <a:cubicBezTo>
                  <a:pt x="33" y="933376"/>
                  <a:pt x="4530" y="927542"/>
                  <a:pt x="12025" y="927542"/>
                </a:cubicBezTo>
                <a:close/>
                <a:moveTo>
                  <a:pt x="6581764" y="924168"/>
                </a:moveTo>
                <a:cubicBezTo>
                  <a:pt x="6589547" y="924168"/>
                  <a:pt x="6596552" y="928543"/>
                  <a:pt x="6596552" y="936565"/>
                </a:cubicBezTo>
                <a:cubicBezTo>
                  <a:pt x="6596552" y="943858"/>
                  <a:pt x="6589547" y="950422"/>
                  <a:pt x="6581764" y="950422"/>
                </a:cubicBezTo>
                <a:cubicBezTo>
                  <a:pt x="6573202" y="950422"/>
                  <a:pt x="6566976" y="943858"/>
                  <a:pt x="6566976" y="936565"/>
                </a:cubicBezTo>
                <a:cubicBezTo>
                  <a:pt x="6566976" y="928543"/>
                  <a:pt x="6573202" y="924168"/>
                  <a:pt x="6581764" y="924168"/>
                </a:cubicBezTo>
                <a:close/>
                <a:moveTo>
                  <a:pt x="6510933" y="924168"/>
                </a:moveTo>
                <a:cubicBezTo>
                  <a:pt x="6518717" y="924168"/>
                  <a:pt x="6525722" y="928543"/>
                  <a:pt x="6525722" y="936565"/>
                </a:cubicBezTo>
                <a:cubicBezTo>
                  <a:pt x="6525722" y="943858"/>
                  <a:pt x="6518717" y="950422"/>
                  <a:pt x="6510933" y="950422"/>
                </a:cubicBezTo>
                <a:cubicBezTo>
                  <a:pt x="6502371" y="950422"/>
                  <a:pt x="6496144" y="943858"/>
                  <a:pt x="6496144" y="936565"/>
                </a:cubicBezTo>
                <a:cubicBezTo>
                  <a:pt x="6496144" y="928543"/>
                  <a:pt x="6502371" y="924168"/>
                  <a:pt x="6510933" y="924168"/>
                </a:cubicBezTo>
                <a:close/>
                <a:moveTo>
                  <a:pt x="6440492" y="924168"/>
                </a:moveTo>
                <a:cubicBezTo>
                  <a:pt x="6448081" y="924168"/>
                  <a:pt x="6454911" y="928543"/>
                  <a:pt x="6454911" y="936565"/>
                </a:cubicBezTo>
                <a:cubicBezTo>
                  <a:pt x="6454911" y="943858"/>
                  <a:pt x="6448081" y="950422"/>
                  <a:pt x="6440492" y="950422"/>
                </a:cubicBezTo>
                <a:cubicBezTo>
                  <a:pt x="6432145" y="950422"/>
                  <a:pt x="6425315" y="943858"/>
                  <a:pt x="6425315" y="936565"/>
                </a:cubicBezTo>
                <a:cubicBezTo>
                  <a:pt x="6425315" y="928543"/>
                  <a:pt x="6432145" y="924168"/>
                  <a:pt x="6440492" y="924168"/>
                </a:cubicBezTo>
                <a:close/>
                <a:moveTo>
                  <a:pt x="6368340" y="924168"/>
                </a:moveTo>
                <a:cubicBezTo>
                  <a:pt x="6376362" y="924168"/>
                  <a:pt x="6380737" y="928543"/>
                  <a:pt x="6380737" y="936565"/>
                </a:cubicBezTo>
                <a:cubicBezTo>
                  <a:pt x="6380737" y="943858"/>
                  <a:pt x="6376362" y="950422"/>
                  <a:pt x="6368340" y="950422"/>
                </a:cubicBezTo>
                <a:cubicBezTo>
                  <a:pt x="6361047" y="950422"/>
                  <a:pt x="6354484" y="943858"/>
                  <a:pt x="6354484" y="936565"/>
                </a:cubicBezTo>
                <a:cubicBezTo>
                  <a:pt x="6354484" y="928543"/>
                  <a:pt x="6361047" y="924168"/>
                  <a:pt x="6368340" y="924168"/>
                </a:cubicBezTo>
                <a:close/>
                <a:moveTo>
                  <a:pt x="6297511" y="924168"/>
                </a:moveTo>
                <a:cubicBezTo>
                  <a:pt x="6304074" y="924168"/>
                  <a:pt x="6309908" y="928543"/>
                  <a:pt x="6309908" y="936565"/>
                </a:cubicBezTo>
                <a:cubicBezTo>
                  <a:pt x="6309908" y="943858"/>
                  <a:pt x="6304074" y="950422"/>
                  <a:pt x="6297511" y="950422"/>
                </a:cubicBezTo>
                <a:cubicBezTo>
                  <a:pt x="6290218" y="950422"/>
                  <a:pt x="6283655" y="943858"/>
                  <a:pt x="6283655" y="936565"/>
                </a:cubicBezTo>
                <a:cubicBezTo>
                  <a:pt x="6283655" y="928543"/>
                  <a:pt x="6290218" y="924168"/>
                  <a:pt x="6297511" y="924168"/>
                </a:cubicBezTo>
                <a:close/>
                <a:moveTo>
                  <a:pt x="6226679" y="924168"/>
                </a:moveTo>
                <a:cubicBezTo>
                  <a:pt x="6233242" y="924168"/>
                  <a:pt x="6239076" y="928543"/>
                  <a:pt x="6239076" y="936565"/>
                </a:cubicBezTo>
                <a:cubicBezTo>
                  <a:pt x="6239076" y="943858"/>
                  <a:pt x="6233242" y="950422"/>
                  <a:pt x="6226679" y="950422"/>
                </a:cubicBezTo>
                <a:cubicBezTo>
                  <a:pt x="6219386" y="950422"/>
                  <a:pt x="6212823" y="943858"/>
                  <a:pt x="6212823" y="936565"/>
                </a:cubicBezTo>
                <a:cubicBezTo>
                  <a:pt x="6212823" y="928543"/>
                  <a:pt x="6219386" y="924168"/>
                  <a:pt x="6226679" y="924168"/>
                </a:cubicBezTo>
                <a:close/>
                <a:moveTo>
                  <a:pt x="6154391" y="924168"/>
                </a:moveTo>
                <a:cubicBezTo>
                  <a:pt x="6161684" y="924168"/>
                  <a:pt x="6168247" y="928543"/>
                  <a:pt x="6168247" y="936565"/>
                </a:cubicBezTo>
                <a:cubicBezTo>
                  <a:pt x="6168247" y="943858"/>
                  <a:pt x="6161684" y="950422"/>
                  <a:pt x="6154391" y="950422"/>
                </a:cubicBezTo>
                <a:cubicBezTo>
                  <a:pt x="6147828" y="950422"/>
                  <a:pt x="6141994" y="943858"/>
                  <a:pt x="6141994" y="936565"/>
                </a:cubicBezTo>
                <a:cubicBezTo>
                  <a:pt x="6141994" y="928543"/>
                  <a:pt x="6147828" y="924168"/>
                  <a:pt x="6154391" y="924168"/>
                </a:cubicBezTo>
                <a:close/>
                <a:moveTo>
                  <a:pt x="6083559" y="924168"/>
                </a:moveTo>
                <a:cubicBezTo>
                  <a:pt x="6090852" y="924168"/>
                  <a:pt x="6097415" y="930002"/>
                  <a:pt x="6097415" y="936565"/>
                </a:cubicBezTo>
                <a:cubicBezTo>
                  <a:pt x="6097415" y="943858"/>
                  <a:pt x="6090852" y="950422"/>
                  <a:pt x="6083559" y="950422"/>
                </a:cubicBezTo>
                <a:cubicBezTo>
                  <a:pt x="6076996" y="950422"/>
                  <a:pt x="6071162" y="943858"/>
                  <a:pt x="6071162" y="936565"/>
                </a:cubicBezTo>
                <a:cubicBezTo>
                  <a:pt x="6071162" y="930002"/>
                  <a:pt x="6076996" y="924168"/>
                  <a:pt x="6083559" y="924168"/>
                </a:cubicBezTo>
                <a:close/>
                <a:moveTo>
                  <a:pt x="6011748" y="924168"/>
                </a:moveTo>
                <a:cubicBezTo>
                  <a:pt x="6019532" y="924168"/>
                  <a:pt x="6026537" y="930002"/>
                  <a:pt x="6026537" y="936565"/>
                </a:cubicBezTo>
                <a:cubicBezTo>
                  <a:pt x="6026537" y="943858"/>
                  <a:pt x="6019532" y="950422"/>
                  <a:pt x="6011748" y="950422"/>
                </a:cubicBezTo>
                <a:cubicBezTo>
                  <a:pt x="6003186" y="950422"/>
                  <a:pt x="5998516" y="943858"/>
                  <a:pt x="5996959" y="936565"/>
                </a:cubicBezTo>
                <a:cubicBezTo>
                  <a:pt x="5996959" y="930002"/>
                  <a:pt x="6003186" y="924168"/>
                  <a:pt x="6011748" y="924168"/>
                </a:cubicBezTo>
                <a:close/>
                <a:moveTo>
                  <a:pt x="5940548" y="924168"/>
                </a:moveTo>
                <a:cubicBezTo>
                  <a:pt x="5948896" y="924168"/>
                  <a:pt x="5955726" y="930002"/>
                  <a:pt x="5955726" y="936565"/>
                </a:cubicBezTo>
                <a:cubicBezTo>
                  <a:pt x="5955726" y="943858"/>
                  <a:pt x="5948896" y="950422"/>
                  <a:pt x="5940548" y="950422"/>
                </a:cubicBezTo>
                <a:cubicBezTo>
                  <a:pt x="5932960" y="950422"/>
                  <a:pt x="5926130" y="943858"/>
                  <a:pt x="5926130" y="936565"/>
                </a:cubicBezTo>
                <a:cubicBezTo>
                  <a:pt x="5926130" y="930002"/>
                  <a:pt x="5932960" y="924168"/>
                  <a:pt x="5940548" y="924168"/>
                </a:cubicBezTo>
                <a:close/>
                <a:moveTo>
                  <a:pt x="5870088" y="924168"/>
                </a:moveTo>
                <a:cubicBezTo>
                  <a:pt x="5878650" y="924168"/>
                  <a:pt x="5884877" y="930002"/>
                  <a:pt x="5884877" y="936565"/>
                </a:cubicBezTo>
                <a:cubicBezTo>
                  <a:pt x="5884877" y="943858"/>
                  <a:pt x="5878650" y="950422"/>
                  <a:pt x="5870088" y="950422"/>
                </a:cubicBezTo>
                <a:cubicBezTo>
                  <a:pt x="5862304" y="950422"/>
                  <a:pt x="5855299" y="943858"/>
                  <a:pt x="5855299" y="936565"/>
                </a:cubicBezTo>
                <a:cubicBezTo>
                  <a:pt x="5855299" y="930002"/>
                  <a:pt x="5862304" y="924168"/>
                  <a:pt x="5870088" y="924168"/>
                </a:cubicBezTo>
                <a:close/>
                <a:moveTo>
                  <a:pt x="5798325" y="924168"/>
                </a:moveTo>
                <a:cubicBezTo>
                  <a:pt x="5806347" y="924168"/>
                  <a:pt x="5810722" y="930002"/>
                  <a:pt x="5810722" y="936565"/>
                </a:cubicBezTo>
                <a:cubicBezTo>
                  <a:pt x="5810722" y="943858"/>
                  <a:pt x="5806347" y="950422"/>
                  <a:pt x="5798325" y="950422"/>
                </a:cubicBezTo>
                <a:cubicBezTo>
                  <a:pt x="5791032" y="950422"/>
                  <a:pt x="5784469" y="943858"/>
                  <a:pt x="5784469" y="936565"/>
                </a:cubicBezTo>
                <a:cubicBezTo>
                  <a:pt x="5784469" y="930002"/>
                  <a:pt x="5791032" y="924168"/>
                  <a:pt x="5798325" y="924168"/>
                </a:cubicBezTo>
                <a:close/>
                <a:moveTo>
                  <a:pt x="5724122" y="924168"/>
                </a:moveTo>
                <a:cubicBezTo>
                  <a:pt x="5730685" y="924168"/>
                  <a:pt x="5736519" y="930002"/>
                  <a:pt x="5736519" y="936565"/>
                </a:cubicBezTo>
                <a:cubicBezTo>
                  <a:pt x="5736519" y="943858"/>
                  <a:pt x="5730685" y="950422"/>
                  <a:pt x="5724122" y="950422"/>
                </a:cubicBezTo>
                <a:cubicBezTo>
                  <a:pt x="5716100" y="950422"/>
                  <a:pt x="5710266" y="943858"/>
                  <a:pt x="5710266" y="936565"/>
                </a:cubicBezTo>
                <a:cubicBezTo>
                  <a:pt x="5710266" y="930002"/>
                  <a:pt x="5716100" y="924168"/>
                  <a:pt x="5724122" y="924168"/>
                </a:cubicBezTo>
                <a:close/>
                <a:moveTo>
                  <a:pt x="5653291" y="924168"/>
                </a:moveTo>
                <a:cubicBezTo>
                  <a:pt x="5659125" y="924168"/>
                  <a:pt x="5665688" y="930002"/>
                  <a:pt x="5665688" y="936565"/>
                </a:cubicBezTo>
                <a:cubicBezTo>
                  <a:pt x="5665688" y="943858"/>
                  <a:pt x="5659125" y="950422"/>
                  <a:pt x="5653291" y="950422"/>
                </a:cubicBezTo>
                <a:cubicBezTo>
                  <a:pt x="5645269" y="950422"/>
                  <a:pt x="5639435" y="943858"/>
                  <a:pt x="5639435" y="936565"/>
                </a:cubicBezTo>
                <a:cubicBezTo>
                  <a:pt x="5639435" y="930002"/>
                  <a:pt x="5645269" y="924168"/>
                  <a:pt x="5653291" y="924168"/>
                </a:cubicBezTo>
                <a:close/>
                <a:moveTo>
                  <a:pt x="5581002" y="924168"/>
                </a:moveTo>
                <a:cubicBezTo>
                  <a:pt x="5588295" y="924168"/>
                  <a:pt x="5594858" y="930002"/>
                  <a:pt x="5594858" y="936565"/>
                </a:cubicBezTo>
                <a:cubicBezTo>
                  <a:pt x="5594858" y="943858"/>
                  <a:pt x="5588295" y="950422"/>
                  <a:pt x="5581002" y="950422"/>
                </a:cubicBezTo>
                <a:cubicBezTo>
                  <a:pt x="5574439" y="950422"/>
                  <a:pt x="5568605" y="943858"/>
                  <a:pt x="5568605" y="936565"/>
                </a:cubicBezTo>
                <a:cubicBezTo>
                  <a:pt x="5568605" y="930002"/>
                  <a:pt x="5574439" y="924168"/>
                  <a:pt x="5581002" y="924168"/>
                </a:cubicBezTo>
                <a:close/>
                <a:moveTo>
                  <a:pt x="5510171" y="924168"/>
                </a:moveTo>
                <a:cubicBezTo>
                  <a:pt x="5517464" y="924168"/>
                  <a:pt x="5524027" y="930002"/>
                  <a:pt x="5524027" y="936565"/>
                </a:cubicBezTo>
                <a:cubicBezTo>
                  <a:pt x="5524027" y="943858"/>
                  <a:pt x="5517464" y="950422"/>
                  <a:pt x="5510171" y="950422"/>
                </a:cubicBezTo>
                <a:cubicBezTo>
                  <a:pt x="5503608" y="950422"/>
                  <a:pt x="5497774" y="943858"/>
                  <a:pt x="5497774" y="936565"/>
                </a:cubicBezTo>
                <a:cubicBezTo>
                  <a:pt x="5497774" y="930002"/>
                  <a:pt x="5503608" y="924168"/>
                  <a:pt x="5510171" y="924168"/>
                </a:cubicBezTo>
                <a:close/>
                <a:moveTo>
                  <a:pt x="5438937" y="924168"/>
                </a:moveTo>
                <a:cubicBezTo>
                  <a:pt x="5447182" y="924168"/>
                  <a:pt x="5453178" y="930002"/>
                  <a:pt x="5453178" y="936565"/>
                </a:cubicBezTo>
                <a:cubicBezTo>
                  <a:pt x="5453178" y="943858"/>
                  <a:pt x="5447182" y="950422"/>
                  <a:pt x="5438937" y="950422"/>
                </a:cubicBezTo>
                <a:cubicBezTo>
                  <a:pt x="5431442" y="950422"/>
                  <a:pt x="5426945" y="943858"/>
                  <a:pt x="5426945" y="936565"/>
                </a:cubicBezTo>
                <a:cubicBezTo>
                  <a:pt x="5426945" y="930002"/>
                  <a:pt x="5431442" y="924168"/>
                  <a:pt x="5438937" y="924168"/>
                </a:cubicBezTo>
                <a:close/>
                <a:moveTo>
                  <a:pt x="5367530" y="924168"/>
                </a:moveTo>
                <a:cubicBezTo>
                  <a:pt x="5376092" y="924168"/>
                  <a:pt x="5382318" y="930002"/>
                  <a:pt x="5382318" y="936565"/>
                </a:cubicBezTo>
                <a:cubicBezTo>
                  <a:pt x="5382318" y="943858"/>
                  <a:pt x="5376092" y="950422"/>
                  <a:pt x="5367530" y="950422"/>
                </a:cubicBezTo>
                <a:cubicBezTo>
                  <a:pt x="5359747" y="950422"/>
                  <a:pt x="5352742" y="943858"/>
                  <a:pt x="5352742" y="936565"/>
                </a:cubicBezTo>
                <a:cubicBezTo>
                  <a:pt x="5352742" y="930002"/>
                  <a:pt x="5359747" y="924168"/>
                  <a:pt x="5367530" y="924168"/>
                </a:cubicBezTo>
                <a:close/>
                <a:moveTo>
                  <a:pt x="5296699" y="924168"/>
                </a:moveTo>
                <a:cubicBezTo>
                  <a:pt x="5305261" y="924168"/>
                  <a:pt x="5311488" y="930002"/>
                  <a:pt x="5311488" y="936565"/>
                </a:cubicBezTo>
                <a:cubicBezTo>
                  <a:pt x="5311488" y="943858"/>
                  <a:pt x="5305261" y="950422"/>
                  <a:pt x="5296699" y="950422"/>
                </a:cubicBezTo>
                <a:cubicBezTo>
                  <a:pt x="5288915" y="950422"/>
                  <a:pt x="5281910" y="943858"/>
                  <a:pt x="5281910" y="936565"/>
                </a:cubicBezTo>
                <a:cubicBezTo>
                  <a:pt x="5281910" y="930002"/>
                  <a:pt x="5288915" y="924168"/>
                  <a:pt x="5296699" y="924168"/>
                </a:cubicBezTo>
                <a:close/>
                <a:moveTo>
                  <a:pt x="5225869" y="924168"/>
                </a:moveTo>
                <a:cubicBezTo>
                  <a:pt x="5234431" y="924168"/>
                  <a:pt x="5240657" y="930002"/>
                  <a:pt x="5240657" y="936565"/>
                </a:cubicBezTo>
                <a:cubicBezTo>
                  <a:pt x="5240657" y="943858"/>
                  <a:pt x="5234431" y="950422"/>
                  <a:pt x="5225869" y="950422"/>
                </a:cubicBezTo>
                <a:cubicBezTo>
                  <a:pt x="5217307" y="950422"/>
                  <a:pt x="5211081" y="943858"/>
                  <a:pt x="5211081" y="936565"/>
                </a:cubicBezTo>
                <a:cubicBezTo>
                  <a:pt x="5211081" y="930002"/>
                  <a:pt x="5217307" y="924168"/>
                  <a:pt x="5225869" y="924168"/>
                </a:cubicBezTo>
                <a:close/>
                <a:moveTo>
                  <a:pt x="5154105" y="924168"/>
                </a:moveTo>
                <a:cubicBezTo>
                  <a:pt x="5162127" y="924168"/>
                  <a:pt x="5166502" y="930002"/>
                  <a:pt x="5166502" y="936565"/>
                </a:cubicBezTo>
                <a:cubicBezTo>
                  <a:pt x="5166502" y="943858"/>
                  <a:pt x="5162127" y="950422"/>
                  <a:pt x="5154105" y="950422"/>
                </a:cubicBezTo>
                <a:cubicBezTo>
                  <a:pt x="5146083" y="950422"/>
                  <a:pt x="5140249" y="943858"/>
                  <a:pt x="5140249" y="936565"/>
                </a:cubicBezTo>
                <a:cubicBezTo>
                  <a:pt x="5140249" y="930002"/>
                  <a:pt x="5146083" y="924168"/>
                  <a:pt x="5154105" y="924168"/>
                </a:cubicBezTo>
                <a:close/>
                <a:moveTo>
                  <a:pt x="5083276" y="924168"/>
                </a:moveTo>
                <a:cubicBezTo>
                  <a:pt x="5089110" y="924168"/>
                  <a:pt x="5095673" y="930002"/>
                  <a:pt x="5095673" y="936565"/>
                </a:cubicBezTo>
                <a:cubicBezTo>
                  <a:pt x="5095673" y="943858"/>
                  <a:pt x="5089110" y="950422"/>
                  <a:pt x="5083276" y="950422"/>
                </a:cubicBezTo>
                <a:cubicBezTo>
                  <a:pt x="5075254" y="950422"/>
                  <a:pt x="5069420" y="943858"/>
                  <a:pt x="5069420" y="936565"/>
                </a:cubicBezTo>
                <a:cubicBezTo>
                  <a:pt x="5069420" y="930002"/>
                  <a:pt x="5075254" y="924168"/>
                  <a:pt x="5083276" y="924168"/>
                </a:cubicBezTo>
                <a:close/>
                <a:moveTo>
                  <a:pt x="5012445" y="924168"/>
                </a:moveTo>
                <a:cubicBezTo>
                  <a:pt x="5018279" y="924168"/>
                  <a:pt x="5024842" y="930002"/>
                  <a:pt x="5024842" y="936565"/>
                </a:cubicBezTo>
                <a:cubicBezTo>
                  <a:pt x="5024842" y="943858"/>
                  <a:pt x="5018279" y="950422"/>
                  <a:pt x="5012445" y="950422"/>
                </a:cubicBezTo>
                <a:cubicBezTo>
                  <a:pt x="5004423" y="950422"/>
                  <a:pt x="4998589" y="943858"/>
                  <a:pt x="4998589" y="938024"/>
                </a:cubicBezTo>
                <a:cubicBezTo>
                  <a:pt x="4998589" y="930002"/>
                  <a:pt x="5004423" y="924168"/>
                  <a:pt x="5012445" y="924168"/>
                </a:cubicBezTo>
                <a:close/>
                <a:moveTo>
                  <a:pt x="4940157" y="924168"/>
                </a:moveTo>
                <a:cubicBezTo>
                  <a:pt x="4948179" y="924168"/>
                  <a:pt x="4954013" y="930002"/>
                  <a:pt x="4954013" y="938024"/>
                </a:cubicBezTo>
                <a:cubicBezTo>
                  <a:pt x="4954013" y="943858"/>
                  <a:pt x="4948179" y="950422"/>
                  <a:pt x="4940157" y="950422"/>
                </a:cubicBezTo>
                <a:cubicBezTo>
                  <a:pt x="4934323" y="950422"/>
                  <a:pt x="4927760" y="943858"/>
                  <a:pt x="4927760" y="938024"/>
                </a:cubicBezTo>
                <a:cubicBezTo>
                  <a:pt x="4927760" y="930002"/>
                  <a:pt x="4934323" y="924168"/>
                  <a:pt x="4940157" y="924168"/>
                </a:cubicBezTo>
                <a:close/>
                <a:moveTo>
                  <a:pt x="4865953" y="924168"/>
                </a:moveTo>
                <a:cubicBezTo>
                  <a:pt x="4873975" y="924168"/>
                  <a:pt x="4879809" y="930002"/>
                  <a:pt x="4879809" y="938024"/>
                </a:cubicBezTo>
                <a:cubicBezTo>
                  <a:pt x="4879809" y="943858"/>
                  <a:pt x="4873975" y="950422"/>
                  <a:pt x="4865953" y="950422"/>
                </a:cubicBezTo>
                <a:cubicBezTo>
                  <a:pt x="4860119" y="950422"/>
                  <a:pt x="4853556" y="943858"/>
                  <a:pt x="4853556" y="938024"/>
                </a:cubicBezTo>
                <a:cubicBezTo>
                  <a:pt x="4853556" y="930002"/>
                  <a:pt x="4858661" y="924168"/>
                  <a:pt x="4865953" y="924168"/>
                </a:cubicBezTo>
                <a:close/>
                <a:moveTo>
                  <a:pt x="4797514" y="924168"/>
                </a:moveTo>
                <a:cubicBezTo>
                  <a:pt x="4806076" y="924168"/>
                  <a:pt x="4812303" y="930002"/>
                  <a:pt x="4812303" y="938024"/>
                </a:cubicBezTo>
                <a:cubicBezTo>
                  <a:pt x="4812303" y="943858"/>
                  <a:pt x="4806076" y="950422"/>
                  <a:pt x="4797514" y="950422"/>
                </a:cubicBezTo>
                <a:cubicBezTo>
                  <a:pt x="4789730" y="950422"/>
                  <a:pt x="4782725" y="943858"/>
                  <a:pt x="4782725" y="938024"/>
                </a:cubicBezTo>
                <a:cubicBezTo>
                  <a:pt x="4782725" y="930002"/>
                  <a:pt x="4789730" y="924168"/>
                  <a:pt x="4797514" y="924168"/>
                </a:cubicBezTo>
                <a:close/>
                <a:moveTo>
                  <a:pt x="4726684" y="924168"/>
                </a:moveTo>
                <a:cubicBezTo>
                  <a:pt x="4735246" y="924168"/>
                  <a:pt x="4741472" y="930002"/>
                  <a:pt x="4741472" y="938024"/>
                </a:cubicBezTo>
                <a:cubicBezTo>
                  <a:pt x="4741472" y="943858"/>
                  <a:pt x="4735246" y="950422"/>
                  <a:pt x="4726684" y="950422"/>
                </a:cubicBezTo>
                <a:cubicBezTo>
                  <a:pt x="4718122" y="950422"/>
                  <a:pt x="4711896" y="943858"/>
                  <a:pt x="4711896" y="938024"/>
                </a:cubicBezTo>
                <a:cubicBezTo>
                  <a:pt x="4711896" y="930002"/>
                  <a:pt x="4718122" y="924168"/>
                  <a:pt x="4726684" y="924168"/>
                </a:cubicBezTo>
                <a:close/>
                <a:moveTo>
                  <a:pt x="4655853" y="924168"/>
                </a:moveTo>
                <a:cubicBezTo>
                  <a:pt x="4663637" y="924168"/>
                  <a:pt x="4670642" y="930002"/>
                  <a:pt x="4670642" y="938024"/>
                </a:cubicBezTo>
                <a:cubicBezTo>
                  <a:pt x="4670642" y="943858"/>
                  <a:pt x="4663637" y="950422"/>
                  <a:pt x="4655853" y="950422"/>
                </a:cubicBezTo>
                <a:cubicBezTo>
                  <a:pt x="4647291" y="950422"/>
                  <a:pt x="4641064" y="943858"/>
                  <a:pt x="4641064" y="938024"/>
                </a:cubicBezTo>
                <a:cubicBezTo>
                  <a:pt x="4641064" y="930002"/>
                  <a:pt x="4647291" y="924168"/>
                  <a:pt x="4655853" y="924168"/>
                </a:cubicBezTo>
                <a:close/>
                <a:moveTo>
                  <a:pt x="4584091" y="924168"/>
                </a:moveTo>
                <a:cubicBezTo>
                  <a:pt x="4591384" y="924168"/>
                  <a:pt x="4596488" y="930002"/>
                  <a:pt x="4596488" y="938024"/>
                </a:cubicBezTo>
                <a:cubicBezTo>
                  <a:pt x="4596488" y="943858"/>
                  <a:pt x="4591384" y="950422"/>
                  <a:pt x="4584091" y="950422"/>
                </a:cubicBezTo>
                <a:cubicBezTo>
                  <a:pt x="4576069" y="950422"/>
                  <a:pt x="4570235" y="943858"/>
                  <a:pt x="4570235" y="938024"/>
                </a:cubicBezTo>
                <a:cubicBezTo>
                  <a:pt x="4570235" y="930002"/>
                  <a:pt x="4576069" y="924168"/>
                  <a:pt x="4584091" y="924168"/>
                </a:cubicBezTo>
                <a:close/>
                <a:moveTo>
                  <a:pt x="4513260" y="924168"/>
                </a:moveTo>
                <a:cubicBezTo>
                  <a:pt x="4519094" y="924168"/>
                  <a:pt x="4525657" y="930002"/>
                  <a:pt x="4525657" y="938024"/>
                </a:cubicBezTo>
                <a:cubicBezTo>
                  <a:pt x="4525657" y="943858"/>
                  <a:pt x="4519094" y="950422"/>
                  <a:pt x="4513260" y="950422"/>
                </a:cubicBezTo>
                <a:cubicBezTo>
                  <a:pt x="4505238" y="950422"/>
                  <a:pt x="4499404" y="943858"/>
                  <a:pt x="4499404" y="938024"/>
                </a:cubicBezTo>
                <a:cubicBezTo>
                  <a:pt x="4499404" y="930002"/>
                  <a:pt x="4505238" y="924168"/>
                  <a:pt x="4513260" y="924168"/>
                </a:cubicBezTo>
                <a:close/>
                <a:moveTo>
                  <a:pt x="4439056" y="924168"/>
                </a:moveTo>
                <a:cubicBezTo>
                  <a:pt x="4445619" y="924168"/>
                  <a:pt x="4451453" y="930002"/>
                  <a:pt x="4451453" y="938024"/>
                </a:cubicBezTo>
                <a:cubicBezTo>
                  <a:pt x="4451453" y="943858"/>
                  <a:pt x="4445619" y="950422"/>
                  <a:pt x="4439056" y="950422"/>
                </a:cubicBezTo>
                <a:cubicBezTo>
                  <a:pt x="4431763" y="950422"/>
                  <a:pt x="4425200" y="943858"/>
                  <a:pt x="4425200" y="938024"/>
                </a:cubicBezTo>
                <a:cubicBezTo>
                  <a:pt x="4425200" y="930002"/>
                  <a:pt x="4431763" y="924168"/>
                  <a:pt x="4439056" y="924168"/>
                </a:cubicBezTo>
                <a:close/>
                <a:moveTo>
                  <a:pt x="4366768" y="924168"/>
                </a:moveTo>
                <a:cubicBezTo>
                  <a:pt x="4374790" y="924168"/>
                  <a:pt x="4380624" y="930002"/>
                  <a:pt x="4380624" y="938024"/>
                </a:cubicBezTo>
                <a:cubicBezTo>
                  <a:pt x="4380624" y="943858"/>
                  <a:pt x="4374790" y="950422"/>
                  <a:pt x="4366768" y="950422"/>
                </a:cubicBezTo>
                <a:cubicBezTo>
                  <a:pt x="4360934" y="950422"/>
                  <a:pt x="4354371" y="943858"/>
                  <a:pt x="4354371" y="938024"/>
                </a:cubicBezTo>
                <a:cubicBezTo>
                  <a:pt x="4354371" y="930002"/>
                  <a:pt x="4360934" y="924168"/>
                  <a:pt x="4366768" y="924168"/>
                </a:cubicBezTo>
                <a:close/>
                <a:moveTo>
                  <a:pt x="4295937" y="924168"/>
                </a:moveTo>
                <a:cubicBezTo>
                  <a:pt x="4303959" y="924168"/>
                  <a:pt x="4309793" y="930002"/>
                  <a:pt x="4309793" y="938024"/>
                </a:cubicBezTo>
                <a:cubicBezTo>
                  <a:pt x="4309793" y="943858"/>
                  <a:pt x="4303959" y="950422"/>
                  <a:pt x="4295937" y="950422"/>
                </a:cubicBezTo>
                <a:cubicBezTo>
                  <a:pt x="4290103" y="950422"/>
                  <a:pt x="4283540" y="943858"/>
                  <a:pt x="4283540" y="938024"/>
                </a:cubicBezTo>
                <a:cubicBezTo>
                  <a:pt x="4283540" y="930002"/>
                  <a:pt x="4290103" y="924168"/>
                  <a:pt x="4295937" y="924168"/>
                </a:cubicBezTo>
                <a:close/>
                <a:moveTo>
                  <a:pt x="4225107" y="924168"/>
                </a:moveTo>
                <a:cubicBezTo>
                  <a:pt x="4233129" y="924168"/>
                  <a:pt x="4238963" y="930002"/>
                  <a:pt x="4238963" y="938024"/>
                </a:cubicBezTo>
                <a:cubicBezTo>
                  <a:pt x="4238963" y="943858"/>
                  <a:pt x="4233129" y="950422"/>
                  <a:pt x="4225107" y="950422"/>
                </a:cubicBezTo>
                <a:cubicBezTo>
                  <a:pt x="4217085" y="950422"/>
                  <a:pt x="4212710" y="943858"/>
                  <a:pt x="4212710" y="938024"/>
                </a:cubicBezTo>
                <a:cubicBezTo>
                  <a:pt x="4212710" y="930002"/>
                  <a:pt x="4217085" y="924168"/>
                  <a:pt x="4225107" y="924168"/>
                </a:cubicBezTo>
                <a:close/>
                <a:moveTo>
                  <a:pt x="4153295" y="924168"/>
                </a:moveTo>
                <a:cubicBezTo>
                  <a:pt x="4161078" y="924168"/>
                  <a:pt x="4168083" y="930002"/>
                  <a:pt x="4168083" y="938024"/>
                </a:cubicBezTo>
                <a:cubicBezTo>
                  <a:pt x="4168083" y="943858"/>
                  <a:pt x="4161078" y="950422"/>
                  <a:pt x="4153295" y="950422"/>
                </a:cubicBezTo>
                <a:cubicBezTo>
                  <a:pt x="4144733" y="950422"/>
                  <a:pt x="4138507" y="943858"/>
                  <a:pt x="4138507" y="938024"/>
                </a:cubicBezTo>
                <a:cubicBezTo>
                  <a:pt x="4138507" y="930002"/>
                  <a:pt x="4144733" y="924168"/>
                  <a:pt x="4153295" y="924168"/>
                </a:cubicBezTo>
                <a:close/>
                <a:moveTo>
                  <a:pt x="4082465" y="924168"/>
                </a:moveTo>
                <a:cubicBezTo>
                  <a:pt x="4090249" y="924168"/>
                  <a:pt x="4097254" y="930002"/>
                  <a:pt x="4097254" y="938024"/>
                </a:cubicBezTo>
                <a:cubicBezTo>
                  <a:pt x="4097254" y="943858"/>
                  <a:pt x="4090249" y="950422"/>
                  <a:pt x="4082465" y="950422"/>
                </a:cubicBezTo>
                <a:cubicBezTo>
                  <a:pt x="4073903" y="950422"/>
                  <a:pt x="4067676" y="943858"/>
                  <a:pt x="4067676" y="938024"/>
                </a:cubicBezTo>
                <a:cubicBezTo>
                  <a:pt x="4067676" y="930002"/>
                  <a:pt x="4073903" y="924168"/>
                  <a:pt x="4082465" y="924168"/>
                </a:cubicBezTo>
                <a:close/>
                <a:moveTo>
                  <a:pt x="4011635" y="924168"/>
                </a:moveTo>
                <a:cubicBezTo>
                  <a:pt x="4019418" y="924168"/>
                  <a:pt x="4026423" y="930002"/>
                  <a:pt x="4026423" y="938024"/>
                </a:cubicBezTo>
                <a:cubicBezTo>
                  <a:pt x="4026423" y="943858"/>
                  <a:pt x="4019418" y="950422"/>
                  <a:pt x="4011635" y="950422"/>
                </a:cubicBezTo>
                <a:cubicBezTo>
                  <a:pt x="4003073" y="950422"/>
                  <a:pt x="3996847" y="943858"/>
                  <a:pt x="3996847" y="938024"/>
                </a:cubicBezTo>
                <a:cubicBezTo>
                  <a:pt x="3996847" y="930002"/>
                  <a:pt x="4003073" y="924168"/>
                  <a:pt x="4011635" y="924168"/>
                </a:cubicBezTo>
                <a:close/>
                <a:moveTo>
                  <a:pt x="3939871" y="924168"/>
                </a:moveTo>
                <a:cubicBezTo>
                  <a:pt x="3947893" y="924168"/>
                  <a:pt x="3952268" y="930002"/>
                  <a:pt x="3952268" y="938024"/>
                </a:cubicBezTo>
                <a:cubicBezTo>
                  <a:pt x="3952268" y="945317"/>
                  <a:pt x="3947893" y="950422"/>
                  <a:pt x="3939871" y="950422"/>
                </a:cubicBezTo>
                <a:cubicBezTo>
                  <a:pt x="3932578" y="950422"/>
                  <a:pt x="3926015" y="945317"/>
                  <a:pt x="3926015" y="938024"/>
                </a:cubicBezTo>
                <a:cubicBezTo>
                  <a:pt x="3926015" y="930002"/>
                  <a:pt x="3932578" y="924168"/>
                  <a:pt x="3939871" y="924168"/>
                </a:cubicBezTo>
                <a:close/>
                <a:moveTo>
                  <a:pt x="3869042" y="924168"/>
                </a:moveTo>
                <a:cubicBezTo>
                  <a:pt x="3875605" y="924168"/>
                  <a:pt x="3881439" y="930002"/>
                  <a:pt x="3881439" y="938024"/>
                </a:cubicBezTo>
                <a:cubicBezTo>
                  <a:pt x="3881439" y="945317"/>
                  <a:pt x="3875605" y="950422"/>
                  <a:pt x="3869042" y="950422"/>
                </a:cubicBezTo>
                <a:cubicBezTo>
                  <a:pt x="3861749" y="950422"/>
                  <a:pt x="3855186" y="945317"/>
                  <a:pt x="3855186" y="938024"/>
                </a:cubicBezTo>
                <a:cubicBezTo>
                  <a:pt x="3855186" y="930002"/>
                  <a:pt x="3861749" y="924168"/>
                  <a:pt x="3869042" y="924168"/>
                </a:cubicBezTo>
                <a:close/>
                <a:moveTo>
                  <a:pt x="3798211" y="924168"/>
                </a:moveTo>
                <a:cubicBezTo>
                  <a:pt x="3804774" y="924168"/>
                  <a:pt x="3810608" y="930002"/>
                  <a:pt x="3810608" y="938024"/>
                </a:cubicBezTo>
                <a:cubicBezTo>
                  <a:pt x="3810608" y="945317"/>
                  <a:pt x="3804774" y="950422"/>
                  <a:pt x="3798211" y="950422"/>
                </a:cubicBezTo>
                <a:cubicBezTo>
                  <a:pt x="3790918" y="950422"/>
                  <a:pt x="3784355" y="945317"/>
                  <a:pt x="3784355" y="938024"/>
                </a:cubicBezTo>
                <a:cubicBezTo>
                  <a:pt x="3784355" y="930002"/>
                  <a:pt x="3790918" y="924168"/>
                  <a:pt x="3798211" y="924168"/>
                </a:cubicBezTo>
                <a:close/>
                <a:moveTo>
                  <a:pt x="3725922" y="924168"/>
                </a:moveTo>
                <a:cubicBezTo>
                  <a:pt x="3733944" y="924168"/>
                  <a:pt x="3739778" y="930002"/>
                  <a:pt x="3739778" y="938024"/>
                </a:cubicBezTo>
                <a:cubicBezTo>
                  <a:pt x="3739778" y="945317"/>
                  <a:pt x="3733944" y="950422"/>
                  <a:pt x="3725922" y="950422"/>
                </a:cubicBezTo>
                <a:cubicBezTo>
                  <a:pt x="3719359" y="950422"/>
                  <a:pt x="3713525" y="945317"/>
                  <a:pt x="3713525" y="938024"/>
                </a:cubicBezTo>
                <a:cubicBezTo>
                  <a:pt x="3713525" y="930002"/>
                  <a:pt x="3719359" y="924168"/>
                  <a:pt x="3725922" y="924168"/>
                </a:cubicBezTo>
                <a:close/>
                <a:moveTo>
                  <a:pt x="3655091" y="924168"/>
                </a:moveTo>
                <a:cubicBezTo>
                  <a:pt x="3662384" y="924168"/>
                  <a:pt x="3668947" y="930002"/>
                  <a:pt x="3668947" y="938024"/>
                </a:cubicBezTo>
                <a:cubicBezTo>
                  <a:pt x="3668947" y="945317"/>
                  <a:pt x="3662384" y="950422"/>
                  <a:pt x="3655091" y="950422"/>
                </a:cubicBezTo>
                <a:cubicBezTo>
                  <a:pt x="3647069" y="950422"/>
                  <a:pt x="3642694" y="945317"/>
                  <a:pt x="3642694" y="938024"/>
                </a:cubicBezTo>
                <a:cubicBezTo>
                  <a:pt x="3642694" y="930002"/>
                  <a:pt x="3647069" y="924168"/>
                  <a:pt x="3655091" y="924168"/>
                </a:cubicBezTo>
                <a:close/>
                <a:moveTo>
                  <a:pt x="3583280" y="924168"/>
                </a:moveTo>
                <a:cubicBezTo>
                  <a:pt x="3591064" y="924168"/>
                  <a:pt x="3598069" y="930002"/>
                  <a:pt x="3598069" y="938024"/>
                </a:cubicBezTo>
                <a:cubicBezTo>
                  <a:pt x="3598069" y="945317"/>
                  <a:pt x="3591064" y="950422"/>
                  <a:pt x="3583280" y="950422"/>
                </a:cubicBezTo>
                <a:cubicBezTo>
                  <a:pt x="3574718" y="950422"/>
                  <a:pt x="3568491" y="945317"/>
                  <a:pt x="3568491" y="938024"/>
                </a:cubicBezTo>
                <a:cubicBezTo>
                  <a:pt x="3568491" y="930002"/>
                  <a:pt x="3574718" y="924168"/>
                  <a:pt x="3583280" y="924168"/>
                </a:cubicBezTo>
                <a:close/>
                <a:moveTo>
                  <a:pt x="941441" y="856710"/>
                </a:moveTo>
                <a:cubicBezTo>
                  <a:pt x="949463" y="856710"/>
                  <a:pt x="953839" y="861085"/>
                  <a:pt x="953839" y="869107"/>
                </a:cubicBezTo>
                <a:cubicBezTo>
                  <a:pt x="953839" y="876400"/>
                  <a:pt x="949463" y="882964"/>
                  <a:pt x="941441" y="882964"/>
                </a:cubicBezTo>
                <a:cubicBezTo>
                  <a:pt x="934149" y="882964"/>
                  <a:pt x="927585" y="876400"/>
                  <a:pt x="927585" y="869107"/>
                </a:cubicBezTo>
                <a:cubicBezTo>
                  <a:pt x="927585" y="861085"/>
                  <a:pt x="934149" y="856710"/>
                  <a:pt x="941441" y="856710"/>
                </a:cubicBezTo>
                <a:close/>
                <a:moveTo>
                  <a:pt x="870610" y="856710"/>
                </a:moveTo>
                <a:cubicBezTo>
                  <a:pt x="877174" y="856710"/>
                  <a:pt x="883008" y="861085"/>
                  <a:pt x="883008" y="869107"/>
                </a:cubicBezTo>
                <a:cubicBezTo>
                  <a:pt x="883008" y="876400"/>
                  <a:pt x="877174" y="882964"/>
                  <a:pt x="870610" y="882964"/>
                </a:cubicBezTo>
                <a:cubicBezTo>
                  <a:pt x="863318" y="882964"/>
                  <a:pt x="856754" y="876400"/>
                  <a:pt x="856754" y="869107"/>
                </a:cubicBezTo>
                <a:cubicBezTo>
                  <a:pt x="856754" y="861085"/>
                  <a:pt x="863318" y="856710"/>
                  <a:pt x="870610" y="856710"/>
                </a:cubicBezTo>
                <a:close/>
                <a:moveTo>
                  <a:pt x="799780" y="856710"/>
                </a:moveTo>
                <a:cubicBezTo>
                  <a:pt x="806344" y="856710"/>
                  <a:pt x="812178" y="861085"/>
                  <a:pt x="812178" y="869107"/>
                </a:cubicBezTo>
                <a:cubicBezTo>
                  <a:pt x="812178" y="876400"/>
                  <a:pt x="806344" y="882964"/>
                  <a:pt x="799780" y="882964"/>
                </a:cubicBezTo>
                <a:cubicBezTo>
                  <a:pt x="792487" y="882964"/>
                  <a:pt x="785924" y="876400"/>
                  <a:pt x="785924" y="869107"/>
                </a:cubicBezTo>
                <a:cubicBezTo>
                  <a:pt x="785924" y="861085"/>
                  <a:pt x="792487" y="856710"/>
                  <a:pt x="799780" y="856710"/>
                </a:cubicBezTo>
                <a:close/>
                <a:moveTo>
                  <a:pt x="724119" y="856710"/>
                </a:moveTo>
                <a:cubicBezTo>
                  <a:pt x="731411" y="856710"/>
                  <a:pt x="737976" y="861085"/>
                  <a:pt x="737976" y="869107"/>
                </a:cubicBezTo>
                <a:cubicBezTo>
                  <a:pt x="737976" y="876400"/>
                  <a:pt x="731411" y="882964"/>
                  <a:pt x="724119" y="882964"/>
                </a:cubicBezTo>
                <a:cubicBezTo>
                  <a:pt x="717555" y="882964"/>
                  <a:pt x="711721" y="876400"/>
                  <a:pt x="711721" y="869107"/>
                </a:cubicBezTo>
                <a:cubicBezTo>
                  <a:pt x="711721" y="861085"/>
                  <a:pt x="717555" y="856710"/>
                  <a:pt x="724119" y="856710"/>
                </a:cubicBezTo>
                <a:close/>
                <a:moveTo>
                  <a:pt x="653288" y="856710"/>
                </a:moveTo>
                <a:cubicBezTo>
                  <a:pt x="660580" y="856710"/>
                  <a:pt x="667144" y="861085"/>
                  <a:pt x="667144" y="869107"/>
                </a:cubicBezTo>
                <a:cubicBezTo>
                  <a:pt x="667144" y="876400"/>
                  <a:pt x="660580" y="882964"/>
                  <a:pt x="653288" y="882964"/>
                </a:cubicBezTo>
                <a:cubicBezTo>
                  <a:pt x="645266" y="882964"/>
                  <a:pt x="640891" y="876400"/>
                  <a:pt x="640891" y="869107"/>
                </a:cubicBezTo>
                <a:cubicBezTo>
                  <a:pt x="640891" y="861085"/>
                  <a:pt x="645266" y="856710"/>
                  <a:pt x="653288" y="856710"/>
                </a:cubicBezTo>
                <a:close/>
                <a:moveTo>
                  <a:pt x="584851" y="856710"/>
                </a:moveTo>
                <a:cubicBezTo>
                  <a:pt x="592633" y="856710"/>
                  <a:pt x="599638" y="861085"/>
                  <a:pt x="599638" y="869107"/>
                </a:cubicBezTo>
                <a:cubicBezTo>
                  <a:pt x="599638" y="876400"/>
                  <a:pt x="592633" y="882964"/>
                  <a:pt x="584851" y="882964"/>
                </a:cubicBezTo>
                <a:cubicBezTo>
                  <a:pt x="576288" y="882964"/>
                  <a:pt x="570061" y="876400"/>
                  <a:pt x="570061" y="869107"/>
                </a:cubicBezTo>
                <a:cubicBezTo>
                  <a:pt x="570061" y="861085"/>
                  <a:pt x="576288" y="856710"/>
                  <a:pt x="584851" y="856710"/>
                </a:cubicBezTo>
                <a:close/>
                <a:moveTo>
                  <a:pt x="513649" y="856710"/>
                </a:moveTo>
                <a:cubicBezTo>
                  <a:pt x="521998" y="856710"/>
                  <a:pt x="528826" y="861085"/>
                  <a:pt x="528826" y="869107"/>
                </a:cubicBezTo>
                <a:cubicBezTo>
                  <a:pt x="528826" y="876400"/>
                  <a:pt x="521998" y="882964"/>
                  <a:pt x="513649" y="882964"/>
                </a:cubicBezTo>
                <a:cubicBezTo>
                  <a:pt x="506060" y="882964"/>
                  <a:pt x="499230" y="876400"/>
                  <a:pt x="499230" y="869107"/>
                </a:cubicBezTo>
                <a:cubicBezTo>
                  <a:pt x="499230" y="861085"/>
                  <a:pt x="506060" y="856710"/>
                  <a:pt x="513649" y="856710"/>
                </a:cubicBezTo>
                <a:close/>
                <a:moveTo>
                  <a:pt x="439816" y="856710"/>
                </a:moveTo>
                <a:cubicBezTo>
                  <a:pt x="448379" y="856710"/>
                  <a:pt x="454606" y="861085"/>
                  <a:pt x="454606" y="869107"/>
                </a:cubicBezTo>
                <a:cubicBezTo>
                  <a:pt x="454606" y="876400"/>
                  <a:pt x="448379" y="882964"/>
                  <a:pt x="439816" y="882964"/>
                </a:cubicBezTo>
                <a:cubicBezTo>
                  <a:pt x="432032" y="882964"/>
                  <a:pt x="425028" y="876400"/>
                  <a:pt x="425028" y="869107"/>
                </a:cubicBezTo>
                <a:cubicBezTo>
                  <a:pt x="425028" y="861085"/>
                  <a:pt x="432032" y="856710"/>
                  <a:pt x="439816" y="856710"/>
                </a:cubicBezTo>
                <a:close/>
                <a:moveTo>
                  <a:pt x="368053" y="856710"/>
                </a:moveTo>
                <a:cubicBezTo>
                  <a:pt x="376076" y="856710"/>
                  <a:pt x="380451" y="861085"/>
                  <a:pt x="380451" y="869107"/>
                </a:cubicBezTo>
                <a:cubicBezTo>
                  <a:pt x="380451" y="876400"/>
                  <a:pt x="376076" y="882964"/>
                  <a:pt x="368053" y="882964"/>
                </a:cubicBezTo>
                <a:cubicBezTo>
                  <a:pt x="360761" y="882964"/>
                  <a:pt x="354198" y="876400"/>
                  <a:pt x="354198" y="869107"/>
                </a:cubicBezTo>
                <a:cubicBezTo>
                  <a:pt x="354198" y="861085"/>
                  <a:pt x="360761" y="856710"/>
                  <a:pt x="368053" y="856710"/>
                </a:cubicBezTo>
                <a:close/>
                <a:moveTo>
                  <a:pt x="297222" y="856710"/>
                </a:moveTo>
                <a:cubicBezTo>
                  <a:pt x="303785" y="856710"/>
                  <a:pt x="309618" y="861085"/>
                  <a:pt x="309618" y="869107"/>
                </a:cubicBezTo>
                <a:cubicBezTo>
                  <a:pt x="309618" y="876400"/>
                  <a:pt x="303785" y="882964"/>
                  <a:pt x="297222" y="882964"/>
                </a:cubicBezTo>
                <a:cubicBezTo>
                  <a:pt x="289929" y="882964"/>
                  <a:pt x="283366" y="876400"/>
                  <a:pt x="283366" y="869107"/>
                </a:cubicBezTo>
                <a:cubicBezTo>
                  <a:pt x="283366" y="862544"/>
                  <a:pt x="289929" y="856710"/>
                  <a:pt x="297222" y="856710"/>
                </a:cubicBezTo>
                <a:close/>
                <a:moveTo>
                  <a:pt x="226393" y="856710"/>
                </a:moveTo>
                <a:cubicBezTo>
                  <a:pt x="232228" y="856710"/>
                  <a:pt x="238791" y="862544"/>
                  <a:pt x="238791" y="869107"/>
                </a:cubicBezTo>
                <a:cubicBezTo>
                  <a:pt x="238791" y="876400"/>
                  <a:pt x="232228" y="882964"/>
                  <a:pt x="226393" y="882964"/>
                </a:cubicBezTo>
                <a:cubicBezTo>
                  <a:pt x="218370" y="882964"/>
                  <a:pt x="212537" y="876400"/>
                  <a:pt x="212537" y="869107"/>
                </a:cubicBezTo>
                <a:cubicBezTo>
                  <a:pt x="212537" y="862544"/>
                  <a:pt x="218370" y="856710"/>
                  <a:pt x="226393" y="856710"/>
                </a:cubicBezTo>
                <a:close/>
                <a:moveTo>
                  <a:pt x="154097" y="856710"/>
                </a:moveTo>
                <a:cubicBezTo>
                  <a:pt x="161389" y="856710"/>
                  <a:pt x="167953" y="862544"/>
                  <a:pt x="167953" y="869107"/>
                </a:cubicBezTo>
                <a:cubicBezTo>
                  <a:pt x="167953" y="876400"/>
                  <a:pt x="161389" y="882964"/>
                  <a:pt x="154097" y="882964"/>
                </a:cubicBezTo>
                <a:cubicBezTo>
                  <a:pt x="147533" y="882964"/>
                  <a:pt x="141699" y="876400"/>
                  <a:pt x="141699" y="869107"/>
                </a:cubicBezTo>
                <a:cubicBezTo>
                  <a:pt x="141699" y="862544"/>
                  <a:pt x="147533" y="856710"/>
                  <a:pt x="154097" y="856710"/>
                </a:cubicBezTo>
                <a:close/>
                <a:moveTo>
                  <a:pt x="83267" y="856710"/>
                </a:moveTo>
                <a:cubicBezTo>
                  <a:pt x="90560" y="856710"/>
                  <a:pt x="97123" y="862544"/>
                  <a:pt x="97123" y="869107"/>
                </a:cubicBezTo>
                <a:cubicBezTo>
                  <a:pt x="97123" y="876400"/>
                  <a:pt x="90560" y="882964"/>
                  <a:pt x="83267" y="882964"/>
                </a:cubicBezTo>
                <a:cubicBezTo>
                  <a:pt x="76704" y="882964"/>
                  <a:pt x="70870" y="876400"/>
                  <a:pt x="70870" y="869107"/>
                </a:cubicBezTo>
                <a:cubicBezTo>
                  <a:pt x="70870" y="862544"/>
                  <a:pt x="76704" y="856710"/>
                  <a:pt x="83267" y="856710"/>
                </a:cubicBezTo>
                <a:close/>
                <a:moveTo>
                  <a:pt x="12032" y="856710"/>
                </a:moveTo>
                <a:cubicBezTo>
                  <a:pt x="20276" y="856710"/>
                  <a:pt x="26273" y="862544"/>
                  <a:pt x="26273" y="869107"/>
                </a:cubicBezTo>
                <a:cubicBezTo>
                  <a:pt x="26273" y="876400"/>
                  <a:pt x="20276" y="882964"/>
                  <a:pt x="12032" y="882964"/>
                </a:cubicBezTo>
                <a:cubicBezTo>
                  <a:pt x="4536" y="882964"/>
                  <a:pt x="39" y="876400"/>
                  <a:pt x="39" y="869107"/>
                </a:cubicBezTo>
                <a:cubicBezTo>
                  <a:pt x="39" y="862544"/>
                  <a:pt x="4536" y="856710"/>
                  <a:pt x="12032" y="856710"/>
                </a:cubicBezTo>
                <a:close/>
                <a:moveTo>
                  <a:pt x="6368340" y="853339"/>
                </a:moveTo>
                <a:cubicBezTo>
                  <a:pt x="6376362" y="853339"/>
                  <a:pt x="6380737" y="860169"/>
                  <a:pt x="6380737" y="867757"/>
                </a:cubicBezTo>
                <a:cubicBezTo>
                  <a:pt x="6380737" y="876105"/>
                  <a:pt x="6376362" y="882935"/>
                  <a:pt x="6368340" y="882935"/>
                </a:cubicBezTo>
                <a:cubicBezTo>
                  <a:pt x="6361047" y="882935"/>
                  <a:pt x="6354484" y="876105"/>
                  <a:pt x="6354484" y="867757"/>
                </a:cubicBezTo>
                <a:cubicBezTo>
                  <a:pt x="6354484" y="860169"/>
                  <a:pt x="6361047" y="853339"/>
                  <a:pt x="6368340" y="853339"/>
                </a:cubicBezTo>
                <a:close/>
                <a:moveTo>
                  <a:pt x="6297511" y="853339"/>
                </a:moveTo>
                <a:cubicBezTo>
                  <a:pt x="6304074" y="853339"/>
                  <a:pt x="6309908" y="860169"/>
                  <a:pt x="6309908" y="867757"/>
                </a:cubicBezTo>
                <a:cubicBezTo>
                  <a:pt x="6309908" y="876105"/>
                  <a:pt x="6304074" y="882935"/>
                  <a:pt x="6297511" y="882935"/>
                </a:cubicBezTo>
                <a:cubicBezTo>
                  <a:pt x="6290218" y="882935"/>
                  <a:pt x="6283655" y="876105"/>
                  <a:pt x="6283655" y="867757"/>
                </a:cubicBezTo>
                <a:cubicBezTo>
                  <a:pt x="6283655" y="860169"/>
                  <a:pt x="6290218" y="853339"/>
                  <a:pt x="6297511" y="853339"/>
                </a:cubicBezTo>
                <a:close/>
                <a:moveTo>
                  <a:pt x="6226679" y="853339"/>
                </a:moveTo>
                <a:cubicBezTo>
                  <a:pt x="6233242" y="853339"/>
                  <a:pt x="6239076" y="860169"/>
                  <a:pt x="6239076" y="867757"/>
                </a:cubicBezTo>
                <a:cubicBezTo>
                  <a:pt x="6239076" y="876105"/>
                  <a:pt x="6233242" y="882935"/>
                  <a:pt x="6226679" y="882935"/>
                </a:cubicBezTo>
                <a:cubicBezTo>
                  <a:pt x="6219386" y="882935"/>
                  <a:pt x="6212823" y="876105"/>
                  <a:pt x="6212823" y="867757"/>
                </a:cubicBezTo>
                <a:cubicBezTo>
                  <a:pt x="6212823" y="860169"/>
                  <a:pt x="6219386" y="855615"/>
                  <a:pt x="6226679" y="853339"/>
                </a:cubicBezTo>
                <a:close/>
                <a:moveTo>
                  <a:pt x="6154391" y="853339"/>
                </a:moveTo>
                <a:cubicBezTo>
                  <a:pt x="6161684" y="853339"/>
                  <a:pt x="6168247" y="857714"/>
                  <a:pt x="6168247" y="865007"/>
                </a:cubicBezTo>
                <a:cubicBezTo>
                  <a:pt x="6168247" y="873029"/>
                  <a:pt x="6161684" y="879593"/>
                  <a:pt x="6154391" y="879593"/>
                </a:cubicBezTo>
                <a:cubicBezTo>
                  <a:pt x="6147828" y="879593"/>
                  <a:pt x="6141994" y="873029"/>
                  <a:pt x="6141994" y="865007"/>
                </a:cubicBezTo>
                <a:cubicBezTo>
                  <a:pt x="6141994" y="857714"/>
                  <a:pt x="6147828" y="853339"/>
                  <a:pt x="6154391" y="853339"/>
                </a:cubicBezTo>
                <a:close/>
                <a:moveTo>
                  <a:pt x="6083559" y="853339"/>
                </a:moveTo>
                <a:cubicBezTo>
                  <a:pt x="6090852" y="853339"/>
                  <a:pt x="6097415" y="857714"/>
                  <a:pt x="6097415" y="865007"/>
                </a:cubicBezTo>
                <a:cubicBezTo>
                  <a:pt x="6097415" y="873029"/>
                  <a:pt x="6090852" y="879593"/>
                  <a:pt x="6083559" y="879593"/>
                </a:cubicBezTo>
                <a:cubicBezTo>
                  <a:pt x="6076996" y="879593"/>
                  <a:pt x="6071162" y="873029"/>
                  <a:pt x="6071162" y="865007"/>
                </a:cubicBezTo>
                <a:cubicBezTo>
                  <a:pt x="6071162" y="857714"/>
                  <a:pt x="6075537" y="853339"/>
                  <a:pt x="6083559" y="853339"/>
                </a:cubicBezTo>
                <a:close/>
                <a:moveTo>
                  <a:pt x="6011748" y="853339"/>
                </a:moveTo>
                <a:cubicBezTo>
                  <a:pt x="6019532" y="853339"/>
                  <a:pt x="6026537" y="857714"/>
                  <a:pt x="6026537" y="865007"/>
                </a:cubicBezTo>
                <a:cubicBezTo>
                  <a:pt x="6026537" y="873029"/>
                  <a:pt x="6019532" y="879593"/>
                  <a:pt x="6011748" y="879593"/>
                </a:cubicBezTo>
                <a:cubicBezTo>
                  <a:pt x="6003186" y="879593"/>
                  <a:pt x="5996959" y="873029"/>
                  <a:pt x="5996959" y="865007"/>
                </a:cubicBezTo>
                <a:cubicBezTo>
                  <a:pt x="5996959" y="857714"/>
                  <a:pt x="6003186" y="853339"/>
                  <a:pt x="6011748" y="853339"/>
                </a:cubicBezTo>
                <a:close/>
                <a:moveTo>
                  <a:pt x="5940548" y="853339"/>
                </a:moveTo>
                <a:cubicBezTo>
                  <a:pt x="5948896" y="853339"/>
                  <a:pt x="5955726" y="857714"/>
                  <a:pt x="5955726" y="865007"/>
                </a:cubicBezTo>
                <a:cubicBezTo>
                  <a:pt x="5955726" y="873029"/>
                  <a:pt x="5948896" y="879593"/>
                  <a:pt x="5940548" y="879593"/>
                </a:cubicBezTo>
                <a:cubicBezTo>
                  <a:pt x="5932960" y="879593"/>
                  <a:pt x="5926130" y="873029"/>
                  <a:pt x="5926130" y="865007"/>
                </a:cubicBezTo>
                <a:cubicBezTo>
                  <a:pt x="5926130" y="857714"/>
                  <a:pt x="5932960" y="853339"/>
                  <a:pt x="5940548" y="853339"/>
                </a:cubicBezTo>
                <a:close/>
                <a:moveTo>
                  <a:pt x="5870088" y="853339"/>
                </a:moveTo>
                <a:cubicBezTo>
                  <a:pt x="5878650" y="853339"/>
                  <a:pt x="5884877" y="857714"/>
                  <a:pt x="5884877" y="865007"/>
                </a:cubicBezTo>
                <a:cubicBezTo>
                  <a:pt x="5884877" y="873029"/>
                  <a:pt x="5878650" y="879593"/>
                  <a:pt x="5870088" y="879593"/>
                </a:cubicBezTo>
                <a:cubicBezTo>
                  <a:pt x="5862304" y="879593"/>
                  <a:pt x="5855299" y="873029"/>
                  <a:pt x="5855299" y="865007"/>
                </a:cubicBezTo>
                <a:cubicBezTo>
                  <a:pt x="5855299" y="857714"/>
                  <a:pt x="5862304" y="853339"/>
                  <a:pt x="5870088" y="853339"/>
                </a:cubicBezTo>
                <a:close/>
                <a:moveTo>
                  <a:pt x="5798325" y="853339"/>
                </a:moveTo>
                <a:cubicBezTo>
                  <a:pt x="5806347" y="853339"/>
                  <a:pt x="5810722" y="857714"/>
                  <a:pt x="5810722" y="865007"/>
                </a:cubicBezTo>
                <a:cubicBezTo>
                  <a:pt x="5810722" y="873029"/>
                  <a:pt x="5806347" y="879593"/>
                  <a:pt x="5798325" y="879593"/>
                </a:cubicBezTo>
                <a:cubicBezTo>
                  <a:pt x="5791032" y="879593"/>
                  <a:pt x="5784469" y="873029"/>
                  <a:pt x="5784469" y="865007"/>
                </a:cubicBezTo>
                <a:cubicBezTo>
                  <a:pt x="5784469" y="857714"/>
                  <a:pt x="5791032" y="853339"/>
                  <a:pt x="5798325" y="853339"/>
                </a:cubicBezTo>
                <a:close/>
                <a:moveTo>
                  <a:pt x="5724122" y="853339"/>
                </a:moveTo>
                <a:cubicBezTo>
                  <a:pt x="5730685" y="853339"/>
                  <a:pt x="5736519" y="857714"/>
                  <a:pt x="5736519" y="865007"/>
                </a:cubicBezTo>
                <a:cubicBezTo>
                  <a:pt x="5736519" y="873029"/>
                  <a:pt x="5730685" y="879593"/>
                  <a:pt x="5724122" y="879593"/>
                </a:cubicBezTo>
                <a:cubicBezTo>
                  <a:pt x="5716100" y="879593"/>
                  <a:pt x="5710266" y="873029"/>
                  <a:pt x="5710266" y="865007"/>
                </a:cubicBezTo>
                <a:cubicBezTo>
                  <a:pt x="5710266" y="857714"/>
                  <a:pt x="5716100" y="853339"/>
                  <a:pt x="5724122" y="853339"/>
                </a:cubicBezTo>
                <a:close/>
                <a:moveTo>
                  <a:pt x="5653291" y="853339"/>
                </a:moveTo>
                <a:cubicBezTo>
                  <a:pt x="5659125" y="853339"/>
                  <a:pt x="5665688" y="857714"/>
                  <a:pt x="5665688" y="865007"/>
                </a:cubicBezTo>
                <a:cubicBezTo>
                  <a:pt x="5665688" y="873029"/>
                  <a:pt x="5659125" y="879593"/>
                  <a:pt x="5653291" y="879593"/>
                </a:cubicBezTo>
                <a:cubicBezTo>
                  <a:pt x="5645269" y="879593"/>
                  <a:pt x="5639435" y="873029"/>
                  <a:pt x="5639435" y="865007"/>
                </a:cubicBezTo>
                <a:cubicBezTo>
                  <a:pt x="5639435" y="857714"/>
                  <a:pt x="5645269" y="853339"/>
                  <a:pt x="5653291" y="853339"/>
                </a:cubicBezTo>
                <a:close/>
                <a:moveTo>
                  <a:pt x="5581002" y="853339"/>
                </a:moveTo>
                <a:cubicBezTo>
                  <a:pt x="5588295" y="853339"/>
                  <a:pt x="5594858" y="857714"/>
                  <a:pt x="5594858" y="865007"/>
                </a:cubicBezTo>
                <a:cubicBezTo>
                  <a:pt x="5594858" y="873029"/>
                  <a:pt x="5588295" y="879593"/>
                  <a:pt x="5581002" y="879593"/>
                </a:cubicBezTo>
                <a:cubicBezTo>
                  <a:pt x="5574439" y="879593"/>
                  <a:pt x="5568605" y="873029"/>
                  <a:pt x="5568605" y="865007"/>
                </a:cubicBezTo>
                <a:cubicBezTo>
                  <a:pt x="5568605" y="859173"/>
                  <a:pt x="5574439" y="853339"/>
                  <a:pt x="5581002" y="853339"/>
                </a:cubicBezTo>
                <a:close/>
                <a:moveTo>
                  <a:pt x="5510171" y="853339"/>
                </a:moveTo>
                <a:cubicBezTo>
                  <a:pt x="5517464" y="853339"/>
                  <a:pt x="5524027" y="859173"/>
                  <a:pt x="5524027" y="865007"/>
                </a:cubicBezTo>
                <a:cubicBezTo>
                  <a:pt x="5524027" y="873029"/>
                  <a:pt x="5517464" y="879593"/>
                  <a:pt x="5510171" y="879593"/>
                </a:cubicBezTo>
                <a:cubicBezTo>
                  <a:pt x="5503608" y="879593"/>
                  <a:pt x="5497774" y="873029"/>
                  <a:pt x="5497774" y="865007"/>
                </a:cubicBezTo>
                <a:cubicBezTo>
                  <a:pt x="5497774" y="859173"/>
                  <a:pt x="5503608" y="853339"/>
                  <a:pt x="5510171" y="853339"/>
                </a:cubicBezTo>
                <a:close/>
                <a:moveTo>
                  <a:pt x="5438937" y="853339"/>
                </a:moveTo>
                <a:cubicBezTo>
                  <a:pt x="5447182" y="853339"/>
                  <a:pt x="5453178" y="859173"/>
                  <a:pt x="5453178" y="865007"/>
                </a:cubicBezTo>
                <a:cubicBezTo>
                  <a:pt x="5453178" y="873029"/>
                  <a:pt x="5447182" y="879593"/>
                  <a:pt x="5438937" y="879593"/>
                </a:cubicBezTo>
                <a:cubicBezTo>
                  <a:pt x="5431442" y="879593"/>
                  <a:pt x="5426945" y="873029"/>
                  <a:pt x="5426945" y="865007"/>
                </a:cubicBezTo>
                <a:cubicBezTo>
                  <a:pt x="5426945" y="859173"/>
                  <a:pt x="5431442" y="853339"/>
                  <a:pt x="5438937" y="853339"/>
                </a:cubicBezTo>
                <a:close/>
                <a:moveTo>
                  <a:pt x="5367530" y="853339"/>
                </a:moveTo>
                <a:cubicBezTo>
                  <a:pt x="5376092" y="853339"/>
                  <a:pt x="5382318" y="859173"/>
                  <a:pt x="5382318" y="865007"/>
                </a:cubicBezTo>
                <a:cubicBezTo>
                  <a:pt x="5382318" y="873029"/>
                  <a:pt x="5376092" y="879593"/>
                  <a:pt x="5367530" y="879593"/>
                </a:cubicBezTo>
                <a:cubicBezTo>
                  <a:pt x="5359747" y="879593"/>
                  <a:pt x="5352742" y="873029"/>
                  <a:pt x="5352742" y="865007"/>
                </a:cubicBezTo>
                <a:cubicBezTo>
                  <a:pt x="5352742" y="859173"/>
                  <a:pt x="5359747" y="853339"/>
                  <a:pt x="5367530" y="853339"/>
                </a:cubicBezTo>
                <a:close/>
                <a:moveTo>
                  <a:pt x="5296699" y="853339"/>
                </a:moveTo>
                <a:cubicBezTo>
                  <a:pt x="5305261" y="853339"/>
                  <a:pt x="5311488" y="859173"/>
                  <a:pt x="5311488" y="865007"/>
                </a:cubicBezTo>
                <a:cubicBezTo>
                  <a:pt x="5311488" y="873029"/>
                  <a:pt x="5305261" y="879593"/>
                  <a:pt x="5296699" y="879593"/>
                </a:cubicBezTo>
                <a:cubicBezTo>
                  <a:pt x="5288915" y="879593"/>
                  <a:pt x="5281910" y="873029"/>
                  <a:pt x="5281910" y="865007"/>
                </a:cubicBezTo>
                <a:cubicBezTo>
                  <a:pt x="5281910" y="859173"/>
                  <a:pt x="5288915" y="853339"/>
                  <a:pt x="5296699" y="853339"/>
                </a:cubicBezTo>
                <a:close/>
                <a:moveTo>
                  <a:pt x="5225869" y="853339"/>
                </a:moveTo>
                <a:cubicBezTo>
                  <a:pt x="5234431" y="853339"/>
                  <a:pt x="5240657" y="859173"/>
                  <a:pt x="5240657" y="865007"/>
                </a:cubicBezTo>
                <a:cubicBezTo>
                  <a:pt x="5240657" y="873029"/>
                  <a:pt x="5234431" y="879593"/>
                  <a:pt x="5225869" y="879593"/>
                </a:cubicBezTo>
                <a:cubicBezTo>
                  <a:pt x="5217307" y="879593"/>
                  <a:pt x="5211081" y="873029"/>
                  <a:pt x="5211081" y="865007"/>
                </a:cubicBezTo>
                <a:cubicBezTo>
                  <a:pt x="5211081" y="859173"/>
                  <a:pt x="5217307" y="853339"/>
                  <a:pt x="5225869" y="853339"/>
                </a:cubicBezTo>
                <a:close/>
                <a:moveTo>
                  <a:pt x="5154105" y="853339"/>
                </a:moveTo>
                <a:cubicBezTo>
                  <a:pt x="5162127" y="853339"/>
                  <a:pt x="5166502" y="859173"/>
                  <a:pt x="5166502" y="865007"/>
                </a:cubicBezTo>
                <a:cubicBezTo>
                  <a:pt x="5166502" y="873029"/>
                  <a:pt x="5162127" y="879593"/>
                  <a:pt x="5154105" y="879593"/>
                </a:cubicBezTo>
                <a:cubicBezTo>
                  <a:pt x="5146083" y="879593"/>
                  <a:pt x="5140249" y="873029"/>
                  <a:pt x="5140249" y="865007"/>
                </a:cubicBezTo>
                <a:cubicBezTo>
                  <a:pt x="5140249" y="859173"/>
                  <a:pt x="5146083" y="853339"/>
                  <a:pt x="5154105" y="853339"/>
                </a:cubicBezTo>
                <a:close/>
                <a:moveTo>
                  <a:pt x="5083276" y="853339"/>
                </a:moveTo>
                <a:cubicBezTo>
                  <a:pt x="5089110" y="853339"/>
                  <a:pt x="5095673" y="859173"/>
                  <a:pt x="5095673" y="865007"/>
                </a:cubicBezTo>
                <a:cubicBezTo>
                  <a:pt x="5095673" y="873029"/>
                  <a:pt x="5089110" y="879593"/>
                  <a:pt x="5083276" y="879593"/>
                </a:cubicBezTo>
                <a:cubicBezTo>
                  <a:pt x="5075254" y="879593"/>
                  <a:pt x="5069420" y="873029"/>
                  <a:pt x="5069420" y="865007"/>
                </a:cubicBezTo>
                <a:cubicBezTo>
                  <a:pt x="5069420" y="859173"/>
                  <a:pt x="5075254" y="853339"/>
                  <a:pt x="5083276" y="853339"/>
                </a:cubicBezTo>
                <a:close/>
                <a:moveTo>
                  <a:pt x="5012445" y="853339"/>
                </a:moveTo>
                <a:cubicBezTo>
                  <a:pt x="5018279" y="853339"/>
                  <a:pt x="5024842" y="859173"/>
                  <a:pt x="5024842" y="865007"/>
                </a:cubicBezTo>
                <a:cubicBezTo>
                  <a:pt x="5024842" y="873029"/>
                  <a:pt x="5018279" y="879593"/>
                  <a:pt x="5012445" y="879593"/>
                </a:cubicBezTo>
                <a:cubicBezTo>
                  <a:pt x="5004423" y="879593"/>
                  <a:pt x="4998589" y="873029"/>
                  <a:pt x="4998589" y="865007"/>
                </a:cubicBezTo>
                <a:cubicBezTo>
                  <a:pt x="4998589" y="859173"/>
                  <a:pt x="5004423" y="853339"/>
                  <a:pt x="5012445" y="853339"/>
                </a:cubicBezTo>
                <a:close/>
                <a:moveTo>
                  <a:pt x="4940157" y="853339"/>
                </a:moveTo>
                <a:cubicBezTo>
                  <a:pt x="4948179" y="853339"/>
                  <a:pt x="4954013" y="859173"/>
                  <a:pt x="4954013" y="865007"/>
                </a:cubicBezTo>
                <a:cubicBezTo>
                  <a:pt x="4954013" y="873029"/>
                  <a:pt x="4948179" y="879593"/>
                  <a:pt x="4940157" y="879593"/>
                </a:cubicBezTo>
                <a:cubicBezTo>
                  <a:pt x="4934323" y="879593"/>
                  <a:pt x="4927760" y="873029"/>
                  <a:pt x="4927760" y="865007"/>
                </a:cubicBezTo>
                <a:cubicBezTo>
                  <a:pt x="4927760" y="859173"/>
                  <a:pt x="4934323" y="853339"/>
                  <a:pt x="4940157" y="853339"/>
                </a:cubicBezTo>
                <a:close/>
                <a:moveTo>
                  <a:pt x="4865953" y="853339"/>
                </a:moveTo>
                <a:cubicBezTo>
                  <a:pt x="4873975" y="853339"/>
                  <a:pt x="4879809" y="859173"/>
                  <a:pt x="4879809" y="865007"/>
                </a:cubicBezTo>
                <a:cubicBezTo>
                  <a:pt x="4879809" y="873029"/>
                  <a:pt x="4873975" y="879593"/>
                  <a:pt x="4865953" y="879593"/>
                </a:cubicBezTo>
                <a:cubicBezTo>
                  <a:pt x="4858661" y="879593"/>
                  <a:pt x="4853556" y="873029"/>
                  <a:pt x="4853556" y="865007"/>
                </a:cubicBezTo>
                <a:cubicBezTo>
                  <a:pt x="4853556" y="859173"/>
                  <a:pt x="4858661" y="853339"/>
                  <a:pt x="4865953" y="853339"/>
                </a:cubicBezTo>
                <a:close/>
                <a:moveTo>
                  <a:pt x="4797514" y="853339"/>
                </a:moveTo>
                <a:cubicBezTo>
                  <a:pt x="4806076" y="853339"/>
                  <a:pt x="4812303" y="859173"/>
                  <a:pt x="4812303" y="865007"/>
                </a:cubicBezTo>
                <a:cubicBezTo>
                  <a:pt x="4812303" y="873029"/>
                  <a:pt x="4806076" y="879593"/>
                  <a:pt x="4797514" y="879593"/>
                </a:cubicBezTo>
                <a:cubicBezTo>
                  <a:pt x="4789730" y="879593"/>
                  <a:pt x="4782725" y="873029"/>
                  <a:pt x="4782725" y="865007"/>
                </a:cubicBezTo>
                <a:cubicBezTo>
                  <a:pt x="4782725" y="859173"/>
                  <a:pt x="4789730" y="853339"/>
                  <a:pt x="4797514" y="853339"/>
                </a:cubicBezTo>
                <a:close/>
                <a:moveTo>
                  <a:pt x="4726684" y="853339"/>
                </a:moveTo>
                <a:cubicBezTo>
                  <a:pt x="4735246" y="853339"/>
                  <a:pt x="4741472" y="859173"/>
                  <a:pt x="4741472" y="865007"/>
                </a:cubicBezTo>
                <a:cubicBezTo>
                  <a:pt x="4741472" y="873029"/>
                  <a:pt x="4735246" y="879593"/>
                  <a:pt x="4726684" y="879593"/>
                </a:cubicBezTo>
                <a:cubicBezTo>
                  <a:pt x="4718122" y="879593"/>
                  <a:pt x="4711896" y="873029"/>
                  <a:pt x="4711896" y="865007"/>
                </a:cubicBezTo>
                <a:cubicBezTo>
                  <a:pt x="4711896" y="859173"/>
                  <a:pt x="4718122" y="853339"/>
                  <a:pt x="4726684" y="853339"/>
                </a:cubicBezTo>
                <a:close/>
                <a:moveTo>
                  <a:pt x="4655853" y="853339"/>
                </a:moveTo>
                <a:cubicBezTo>
                  <a:pt x="4663637" y="853339"/>
                  <a:pt x="4670642" y="859173"/>
                  <a:pt x="4670642" y="865007"/>
                </a:cubicBezTo>
                <a:cubicBezTo>
                  <a:pt x="4670642" y="873029"/>
                  <a:pt x="4663637" y="879593"/>
                  <a:pt x="4655853" y="879593"/>
                </a:cubicBezTo>
                <a:cubicBezTo>
                  <a:pt x="4647291" y="879593"/>
                  <a:pt x="4641064" y="873029"/>
                  <a:pt x="4641064" y="865007"/>
                </a:cubicBezTo>
                <a:cubicBezTo>
                  <a:pt x="4641064" y="859173"/>
                  <a:pt x="4647291" y="853339"/>
                  <a:pt x="4655853" y="853339"/>
                </a:cubicBezTo>
                <a:close/>
                <a:moveTo>
                  <a:pt x="4584091" y="853339"/>
                </a:moveTo>
                <a:cubicBezTo>
                  <a:pt x="4591384" y="853339"/>
                  <a:pt x="4596488" y="859173"/>
                  <a:pt x="4596488" y="865007"/>
                </a:cubicBezTo>
                <a:cubicBezTo>
                  <a:pt x="4596488" y="873029"/>
                  <a:pt x="4591384" y="879593"/>
                  <a:pt x="4584091" y="879593"/>
                </a:cubicBezTo>
                <a:cubicBezTo>
                  <a:pt x="4576069" y="879593"/>
                  <a:pt x="4570235" y="873029"/>
                  <a:pt x="4570235" y="865007"/>
                </a:cubicBezTo>
                <a:cubicBezTo>
                  <a:pt x="4570235" y="859173"/>
                  <a:pt x="4576069" y="853339"/>
                  <a:pt x="4584091" y="853339"/>
                </a:cubicBezTo>
                <a:close/>
                <a:moveTo>
                  <a:pt x="4513260" y="853339"/>
                </a:moveTo>
                <a:cubicBezTo>
                  <a:pt x="4519094" y="853339"/>
                  <a:pt x="4525657" y="859173"/>
                  <a:pt x="4525657" y="865007"/>
                </a:cubicBezTo>
                <a:cubicBezTo>
                  <a:pt x="4525657" y="873029"/>
                  <a:pt x="4519094" y="879593"/>
                  <a:pt x="4513260" y="879593"/>
                </a:cubicBezTo>
                <a:cubicBezTo>
                  <a:pt x="4505238" y="879593"/>
                  <a:pt x="4499404" y="873029"/>
                  <a:pt x="4499404" y="865007"/>
                </a:cubicBezTo>
                <a:cubicBezTo>
                  <a:pt x="4499404" y="859173"/>
                  <a:pt x="4505238" y="853339"/>
                  <a:pt x="4513260" y="853339"/>
                </a:cubicBezTo>
                <a:close/>
                <a:moveTo>
                  <a:pt x="4439056" y="853339"/>
                </a:moveTo>
                <a:cubicBezTo>
                  <a:pt x="4445619" y="853339"/>
                  <a:pt x="4451453" y="859173"/>
                  <a:pt x="4451453" y="865007"/>
                </a:cubicBezTo>
                <a:cubicBezTo>
                  <a:pt x="4451453" y="873029"/>
                  <a:pt x="4445619" y="879593"/>
                  <a:pt x="4439056" y="879593"/>
                </a:cubicBezTo>
                <a:cubicBezTo>
                  <a:pt x="4431763" y="879593"/>
                  <a:pt x="4425200" y="873029"/>
                  <a:pt x="4425200" y="865007"/>
                </a:cubicBezTo>
                <a:cubicBezTo>
                  <a:pt x="4425200" y="859173"/>
                  <a:pt x="4431763" y="853339"/>
                  <a:pt x="4439056" y="853339"/>
                </a:cubicBezTo>
                <a:close/>
                <a:moveTo>
                  <a:pt x="4366768" y="853339"/>
                </a:moveTo>
                <a:cubicBezTo>
                  <a:pt x="4374790" y="853339"/>
                  <a:pt x="4380624" y="859173"/>
                  <a:pt x="4380624" y="865007"/>
                </a:cubicBezTo>
                <a:cubicBezTo>
                  <a:pt x="4380624" y="873029"/>
                  <a:pt x="4374790" y="879593"/>
                  <a:pt x="4366768" y="879593"/>
                </a:cubicBezTo>
                <a:cubicBezTo>
                  <a:pt x="4360934" y="879593"/>
                  <a:pt x="4354371" y="873029"/>
                  <a:pt x="4354371" y="867195"/>
                </a:cubicBezTo>
                <a:cubicBezTo>
                  <a:pt x="4354371" y="859173"/>
                  <a:pt x="4360934" y="853339"/>
                  <a:pt x="4366768" y="853339"/>
                </a:cubicBezTo>
                <a:close/>
                <a:moveTo>
                  <a:pt x="4295937" y="853339"/>
                </a:moveTo>
                <a:cubicBezTo>
                  <a:pt x="4303959" y="853339"/>
                  <a:pt x="4309793" y="859173"/>
                  <a:pt x="4309793" y="867195"/>
                </a:cubicBezTo>
                <a:cubicBezTo>
                  <a:pt x="4309793" y="873029"/>
                  <a:pt x="4303959" y="879593"/>
                  <a:pt x="4295937" y="879593"/>
                </a:cubicBezTo>
                <a:cubicBezTo>
                  <a:pt x="4290103" y="879593"/>
                  <a:pt x="4283540" y="873029"/>
                  <a:pt x="4283540" y="867195"/>
                </a:cubicBezTo>
                <a:cubicBezTo>
                  <a:pt x="4283540" y="859173"/>
                  <a:pt x="4290103" y="853339"/>
                  <a:pt x="4295937" y="853339"/>
                </a:cubicBezTo>
                <a:close/>
                <a:moveTo>
                  <a:pt x="4225107" y="853339"/>
                </a:moveTo>
                <a:cubicBezTo>
                  <a:pt x="4233129" y="853339"/>
                  <a:pt x="4238963" y="859173"/>
                  <a:pt x="4238963" y="867195"/>
                </a:cubicBezTo>
                <a:cubicBezTo>
                  <a:pt x="4238963" y="873029"/>
                  <a:pt x="4233129" y="879593"/>
                  <a:pt x="4225107" y="879593"/>
                </a:cubicBezTo>
                <a:cubicBezTo>
                  <a:pt x="4217085" y="879593"/>
                  <a:pt x="4212710" y="873029"/>
                  <a:pt x="4212710" y="867195"/>
                </a:cubicBezTo>
                <a:cubicBezTo>
                  <a:pt x="4212710" y="859173"/>
                  <a:pt x="4217085" y="853339"/>
                  <a:pt x="4225107" y="853339"/>
                </a:cubicBezTo>
                <a:close/>
                <a:moveTo>
                  <a:pt x="4153295" y="853339"/>
                </a:moveTo>
                <a:cubicBezTo>
                  <a:pt x="4161078" y="853339"/>
                  <a:pt x="4168083" y="859173"/>
                  <a:pt x="4168083" y="867195"/>
                </a:cubicBezTo>
                <a:cubicBezTo>
                  <a:pt x="4168083" y="873029"/>
                  <a:pt x="4161078" y="879593"/>
                  <a:pt x="4153295" y="879593"/>
                </a:cubicBezTo>
                <a:cubicBezTo>
                  <a:pt x="4144733" y="879593"/>
                  <a:pt x="4138507" y="873029"/>
                  <a:pt x="4138507" y="867195"/>
                </a:cubicBezTo>
                <a:cubicBezTo>
                  <a:pt x="4138507" y="859173"/>
                  <a:pt x="4144733" y="853339"/>
                  <a:pt x="4153295" y="853339"/>
                </a:cubicBezTo>
                <a:close/>
                <a:moveTo>
                  <a:pt x="4082465" y="853339"/>
                </a:moveTo>
                <a:cubicBezTo>
                  <a:pt x="4090249" y="853339"/>
                  <a:pt x="4097254" y="859173"/>
                  <a:pt x="4097254" y="867195"/>
                </a:cubicBezTo>
                <a:cubicBezTo>
                  <a:pt x="4097254" y="873029"/>
                  <a:pt x="4090249" y="879593"/>
                  <a:pt x="4082465" y="879593"/>
                </a:cubicBezTo>
                <a:cubicBezTo>
                  <a:pt x="4073903" y="879593"/>
                  <a:pt x="4067676" y="873029"/>
                  <a:pt x="4067676" y="867195"/>
                </a:cubicBezTo>
                <a:cubicBezTo>
                  <a:pt x="4067676" y="859173"/>
                  <a:pt x="4073903" y="853339"/>
                  <a:pt x="4082465" y="853339"/>
                </a:cubicBezTo>
                <a:close/>
                <a:moveTo>
                  <a:pt x="4011635" y="853339"/>
                </a:moveTo>
                <a:cubicBezTo>
                  <a:pt x="4019418" y="853339"/>
                  <a:pt x="4026423" y="859173"/>
                  <a:pt x="4026423" y="867195"/>
                </a:cubicBezTo>
                <a:cubicBezTo>
                  <a:pt x="4026423" y="873029"/>
                  <a:pt x="4019418" y="879593"/>
                  <a:pt x="4011635" y="879593"/>
                </a:cubicBezTo>
                <a:cubicBezTo>
                  <a:pt x="4003073" y="879593"/>
                  <a:pt x="3996847" y="873029"/>
                  <a:pt x="3996847" y="867195"/>
                </a:cubicBezTo>
                <a:cubicBezTo>
                  <a:pt x="3996847" y="859173"/>
                  <a:pt x="4003073" y="853339"/>
                  <a:pt x="4011635" y="853339"/>
                </a:cubicBezTo>
                <a:close/>
                <a:moveTo>
                  <a:pt x="3939871" y="853339"/>
                </a:moveTo>
                <a:cubicBezTo>
                  <a:pt x="3947893" y="853339"/>
                  <a:pt x="3952268" y="859173"/>
                  <a:pt x="3952268" y="867195"/>
                </a:cubicBezTo>
                <a:cubicBezTo>
                  <a:pt x="3952268" y="873029"/>
                  <a:pt x="3947893" y="879593"/>
                  <a:pt x="3939871" y="879593"/>
                </a:cubicBezTo>
                <a:cubicBezTo>
                  <a:pt x="3932578" y="879593"/>
                  <a:pt x="3926015" y="873029"/>
                  <a:pt x="3926015" y="867195"/>
                </a:cubicBezTo>
                <a:cubicBezTo>
                  <a:pt x="3926015" y="859173"/>
                  <a:pt x="3932578" y="853339"/>
                  <a:pt x="3939871" y="853339"/>
                </a:cubicBezTo>
                <a:close/>
                <a:moveTo>
                  <a:pt x="3869042" y="853339"/>
                </a:moveTo>
                <a:cubicBezTo>
                  <a:pt x="3875605" y="853339"/>
                  <a:pt x="3881439" y="859173"/>
                  <a:pt x="3881439" y="867195"/>
                </a:cubicBezTo>
                <a:cubicBezTo>
                  <a:pt x="3881439" y="873029"/>
                  <a:pt x="3875605" y="879593"/>
                  <a:pt x="3869042" y="879593"/>
                </a:cubicBezTo>
                <a:cubicBezTo>
                  <a:pt x="3861749" y="879593"/>
                  <a:pt x="3855186" y="873029"/>
                  <a:pt x="3855186" y="867195"/>
                </a:cubicBezTo>
                <a:cubicBezTo>
                  <a:pt x="3855186" y="859173"/>
                  <a:pt x="3861749" y="853339"/>
                  <a:pt x="3869042" y="853339"/>
                </a:cubicBezTo>
                <a:close/>
                <a:moveTo>
                  <a:pt x="3796752" y="853339"/>
                </a:moveTo>
                <a:cubicBezTo>
                  <a:pt x="3804774" y="853339"/>
                  <a:pt x="3810608" y="859173"/>
                  <a:pt x="3810608" y="867195"/>
                </a:cubicBezTo>
                <a:cubicBezTo>
                  <a:pt x="3810608" y="873029"/>
                  <a:pt x="3804774" y="879593"/>
                  <a:pt x="3796752" y="879593"/>
                </a:cubicBezTo>
                <a:cubicBezTo>
                  <a:pt x="3790918" y="879593"/>
                  <a:pt x="3784355" y="873029"/>
                  <a:pt x="3784355" y="867195"/>
                </a:cubicBezTo>
                <a:cubicBezTo>
                  <a:pt x="3784355" y="859173"/>
                  <a:pt x="3790918" y="853339"/>
                  <a:pt x="3796752" y="853339"/>
                </a:cubicBezTo>
                <a:close/>
                <a:moveTo>
                  <a:pt x="3725922" y="853339"/>
                </a:moveTo>
                <a:cubicBezTo>
                  <a:pt x="3733944" y="853339"/>
                  <a:pt x="3739778" y="859173"/>
                  <a:pt x="3739778" y="867195"/>
                </a:cubicBezTo>
                <a:cubicBezTo>
                  <a:pt x="3739778" y="873029"/>
                  <a:pt x="3733944" y="879593"/>
                  <a:pt x="3725922" y="879593"/>
                </a:cubicBezTo>
                <a:cubicBezTo>
                  <a:pt x="3719359" y="879593"/>
                  <a:pt x="3713525" y="873029"/>
                  <a:pt x="3713525" y="867195"/>
                </a:cubicBezTo>
                <a:cubicBezTo>
                  <a:pt x="3713525" y="859173"/>
                  <a:pt x="3719359" y="853339"/>
                  <a:pt x="3725922" y="853339"/>
                </a:cubicBezTo>
                <a:close/>
                <a:moveTo>
                  <a:pt x="3655091" y="853339"/>
                </a:moveTo>
                <a:cubicBezTo>
                  <a:pt x="3662384" y="853339"/>
                  <a:pt x="3668947" y="859173"/>
                  <a:pt x="3668947" y="867195"/>
                </a:cubicBezTo>
                <a:cubicBezTo>
                  <a:pt x="3668947" y="873029"/>
                  <a:pt x="3662384" y="879593"/>
                  <a:pt x="3655091" y="879593"/>
                </a:cubicBezTo>
                <a:cubicBezTo>
                  <a:pt x="3647069" y="879593"/>
                  <a:pt x="3642694" y="873029"/>
                  <a:pt x="3642694" y="867195"/>
                </a:cubicBezTo>
                <a:cubicBezTo>
                  <a:pt x="3642694" y="859173"/>
                  <a:pt x="3647069" y="853339"/>
                  <a:pt x="3655091" y="853339"/>
                </a:cubicBezTo>
                <a:close/>
                <a:moveTo>
                  <a:pt x="3583280" y="853339"/>
                </a:moveTo>
                <a:cubicBezTo>
                  <a:pt x="3591064" y="853339"/>
                  <a:pt x="3598069" y="859173"/>
                  <a:pt x="3598069" y="867195"/>
                </a:cubicBezTo>
                <a:cubicBezTo>
                  <a:pt x="3598069" y="873029"/>
                  <a:pt x="3591064" y="879593"/>
                  <a:pt x="3583280" y="879593"/>
                </a:cubicBezTo>
                <a:cubicBezTo>
                  <a:pt x="3574718" y="879593"/>
                  <a:pt x="3568491" y="873029"/>
                  <a:pt x="3568491" y="867195"/>
                </a:cubicBezTo>
                <a:cubicBezTo>
                  <a:pt x="3568491" y="859173"/>
                  <a:pt x="3574718" y="853339"/>
                  <a:pt x="3583280" y="853339"/>
                </a:cubicBezTo>
                <a:close/>
                <a:moveTo>
                  <a:pt x="3512449" y="853339"/>
                </a:moveTo>
                <a:cubicBezTo>
                  <a:pt x="3520232" y="853339"/>
                  <a:pt x="3527237" y="859173"/>
                  <a:pt x="3527237" y="867195"/>
                </a:cubicBezTo>
                <a:cubicBezTo>
                  <a:pt x="3527237" y="873029"/>
                  <a:pt x="3520232" y="879593"/>
                  <a:pt x="3512449" y="879593"/>
                </a:cubicBezTo>
                <a:cubicBezTo>
                  <a:pt x="3503887" y="879593"/>
                  <a:pt x="3497661" y="873029"/>
                  <a:pt x="3497661" y="867195"/>
                </a:cubicBezTo>
                <a:cubicBezTo>
                  <a:pt x="3497661" y="859173"/>
                  <a:pt x="3503887" y="853339"/>
                  <a:pt x="3512449" y="853339"/>
                </a:cubicBezTo>
                <a:close/>
                <a:moveTo>
                  <a:pt x="3441619" y="853339"/>
                </a:moveTo>
                <a:cubicBezTo>
                  <a:pt x="3450181" y="853339"/>
                  <a:pt x="3456408" y="859173"/>
                  <a:pt x="3456408" y="867195"/>
                </a:cubicBezTo>
                <a:cubicBezTo>
                  <a:pt x="3456408" y="873029"/>
                  <a:pt x="3450181" y="879593"/>
                  <a:pt x="3441619" y="879593"/>
                </a:cubicBezTo>
                <a:cubicBezTo>
                  <a:pt x="3433835" y="879593"/>
                  <a:pt x="3426830" y="873029"/>
                  <a:pt x="3426830" y="867195"/>
                </a:cubicBezTo>
                <a:cubicBezTo>
                  <a:pt x="3426830" y="859173"/>
                  <a:pt x="3433835" y="853339"/>
                  <a:pt x="3441619" y="853339"/>
                </a:cubicBezTo>
                <a:close/>
                <a:moveTo>
                  <a:pt x="3369857" y="853339"/>
                </a:moveTo>
                <a:cubicBezTo>
                  <a:pt x="3377879" y="853339"/>
                  <a:pt x="3382254" y="859173"/>
                  <a:pt x="3382254" y="867195"/>
                </a:cubicBezTo>
                <a:cubicBezTo>
                  <a:pt x="3382254" y="873029"/>
                  <a:pt x="3377879" y="879593"/>
                  <a:pt x="3369857" y="879593"/>
                </a:cubicBezTo>
                <a:cubicBezTo>
                  <a:pt x="3362564" y="879593"/>
                  <a:pt x="3356001" y="873029"/>
                  <a:pt x="3356001" y="867195"/>
                </a:cubicBezTo>
                <a:cubicBezTo>
                  <a:pt x="3356001" y="859173"/>
                  <a:pt x="3362564" y="853339"/>
                  <a:pt x="3369857" y="853339"/>
                </a:cubicBezTo>
                <a:close/>
                <a:moveTo>
                  <a:pt x="1013589" y="853339"/>
                </a:moveTo>
                <a:cubicBezTo>
                  <a:pt x="1021181" y="853339"/>
                  <a:pt x="1028011" y="859566"/>
                  <a:pt x="1028011" y="868127"/>
                </a:cubicBezTo>
                <a:cubicBezTo>
                  <a:pt x="1028011" y="875911"/>
                  <a:pt x="1021181" y="882916"/>
                  <a:pt x="1013589" y="882916"/>
                </a:cubicBezTo>
                <a:cubicBezTo>
                  <a:pt x="1005243" y="882916"/>
                  <a:pt x="998413" y="875911"/>
                  <a:pt x="998413" y="868127"/>
                </a:cubicBezTo>
                <a:cubicBezTo>
                  <a:pt x="998413" y="859566"/>
                  <a:pt x="1005243" y="853339"/>
                  <a:pt x="1013589" y="853339"/>
                </a:cubicBezTo>
                <a:close/>
                <a:moveTo>
                  <a:pt x="368059" y="785881"/>
                </a:moveTo>
                <a:cubicBezTo>
                  <a:pt x="376081" y="785881"/>
                  <a:pt x="380456" y="790256"/>
                  <a:pt x="380456" y="797549"/>
                </a:cubicBezTo>
                <a:cubicBezTo>
                  <a:pt x="380456" y="805571"/>
                  <a:pt x="376081" y="812135"/>
                  <a:pt x="368059" y="812135"/>
                </a:cubicBezTo>
                <a:cubicBezTo>
                  <a:pt x="360766" y="812135"/>
                  <a:pt x="354203" y="805571"/>
                  <a:pt x="354203" y="797549"/>
                </a:cubicBezTo>
                <a:cubicBezTo>
                  <a:pt x="354203" y="790256"/>
                  <a:pt x="360766" y="785881"/>
                  <a:pt x="368059" y="785881"/>
                </a:cubicBezTo>
                <a:close/>
                <a:moveTo>
                  <a:pt x="297226" y="785881"/>
                </a:moveTo>
                <a:cubicBezTo>
                  <a:pt x="303791" y="785881"/>
                  <a:pt x="309624" y="790256"/>
                  <a:pt x="309624" y="797549"/>
                </a:cubicBezTo>
                <a:cubicBezTo>
                  <a:pt x="309624" y="805571"/>
                  <a:pt x="303791" y="812135"/>
                  <a:pt x="297226" y="812135"/>
                </a:cubicBezTo>
                <a:cubicBezTo>
                  <a:pt x="289933" y="812135"/>
                  <a:pt x="283371" y="805571"/>
                  <a:pt x="283371" y="797549"/>
                </a:cubicBezTo>
                <a:cubicBezTo>
                  <a:pt x="283371" y="790256"/>
                  <a:pt x="289933" y="785881"/>
                  <a:pt x="297226" y="785881"/>
                </a:cubicBezTo>
                <a:close/>
                <a:moveTo>
                  <a:pt x="226398" y="785881"/>
                </a:moveTo>
                <a:cubicBezTo>
                  <a:pt x="232233" y="785881"/>
                  <a:pt x="238797" y="790256"/>
                  <a:pt x="238797" y="797549"/>
                </a:cubicBezTo>
                <a:cubicBezTo>
                  <a:pt x="238797" y="805571"/>
                  <a:pt x="232233" y="812135"/>
                  <a:pt x="226398" y="812135"/>
                </a:cubicBezTo>
                <a:cubicBezTo>
                  <a:pt x="218375" y="812135"/>
                  <a:pt x="212542" y="805571"/>
                  <a:pt x="212542" y="797549"/>
                </a:cubicBezTo>
                <a:cubicBezTo>
                  <a:pt x="212542" y="790256"/>
                  <a:pt x="218375" y="785881"/>
                  <a:pt x="226398" y="785881"/>
                </a:cubicBezTo>
                <a:close/>
                <a:moveTo>
                  <a:pt x="154101" y="785881"/>
                </a:moveTo>
                <a:cubicBezTo>
                  <a:pt x="161394" y="785881"/>
                  <a:pt x="167957" y="790256"/>
                  <a:pt x="167957" y="797549"/>
                </a:cubicBezTo>
                <a:cubicBezTo>
                  <a:pt x="167957" y="805571"/>
                  <a:pt x="161394" y="812135"/>
                  <a:pt x="154101" y="812135"/>
                </a:cubicBezTo>
                <a:cubicBezTo>
                  <a:pt x="147538" y="812135"/>
                  <a:pt x="141704" y="805571"/>
                  <a:pt x="141704" y="797549"/>
                </a:cubicBezTo>
                <a:cubicBezTo>
                  <a:pt x="141704" y="790256"/>
                  <a:pt x="147538" y="785881"/>
                  <a:pt x="154101" y="785881"/>
                </a:cubicBezTo>
                <a:close/>
                <a:moveTo>
                  <a:pt x="83272" y="785881"/>
                </a:moveTo>
                <a:cubicBezTo>
                  <a:pt x="90564" y="785881"/>
                  <a:pt x="97128" y="790256"/>
                  <a:pt x="97128" y="797549"/>
                </a:cubicBezTo>
                <a:cubicBezTo>
                  <a:pt x="97128" y="805571"/>
                  <a:pt x="90564" y="812135"/>
                  <a:pt x="83272" y="812135"/>
                </a:cubicBezTo>
                <a:cubicBezTo>
                  <a:pt x="76708" y="812135"/>
                  <a:pt x="70874" y="805571"/>
                  <a:pt x="70874" y="797549"/>
                </a:cubicBezTo>
                <a:cubicBezTo>
                  <a:pt x="70874" y="790256"/>
                  <a:pt x="76708" y="785881"/>
                  <a:pt x="83272" y="785881"/>
                </a:cubicBezTo>
                <a:close/>
                <a:moveTo>
                  <a:pt x="12036" y="785881"/>
                </a:moveTo>
                <a:cubicBezTo>
                  <a:pt x="20281" y="785881"/>
                  <a:pt x="26277" y="790256"/>
                  <a:pt x="26277" y="797549"/>
                </a:cubicBezTo>
                <a:cubicBezTo>
                  <a:pt x="26277" y="805571"/>
                  <a:pt x="20281" y="812135"/>
                  <a:pt x="12036" y="812135"/>
                </a:cubicBezTo>
                <a:cubicBezTo>
                  <a:pt x="4541" y="812135"/>
                  <a:pt x="44" y="805571"/>
                  <a:pt x="44" y="797549"/>
                </a:cubicBezTo>
                <a:cubicBezTo>
                  <a:pt x="44" y="790256"/>
                  <a:pt x="4541" y="785881"/>
                  <a:pt x="12036" y="785881"/>
                </a:cubicBezTo>
                <a:close/>
                <a:moveTo>
                  <a:pt x="4726684" y="782507"/>
                </a:moveTo>
                <a:cubicBezTo>
                  <a:pt x="4735246" y="782507"/>
                  <a:pt x="4741472" y="789070"/>
                  <a:pt x="4741472" y="794904"/>
                </a:cubicBezTo>
                <a:cubicBezTo>
                  <a:pt x="4741472" y="802926"/>
                  <a:pt x="4735246" y="808761"/>
                  <a:pt x="4726684" y="808761"/>
                </a:cubicBezTo>
                <a:cubicBezTo>
                  <a:pt x="4718122" y="808761"/>
                  <a:pt x="4711896" y="802926"/>
                  <a:pt x="4711896" y="794904"/>
                </a:cubicBezTo>
                <a:cubicBezTo>
                  <a:pt x="4711896" y="789070"/>
                  <a:pt x="4718122" y="782507"/>
                  <a:pt x="4726684" y="782507"/>
                </a:cubicBezTo>
                <a:close/>
                <a:moveTo>
                  <a:pt x="4655853" y="782507"/>
                </a:moveTo>
                <a:cubicBezTo>
                  <a:pt x="4663637" y="782507"/>
                  <a:pt x="4670642" y="789070"/>
                  <a:pt x="4670642" y="794904"/>
                </a:cubicBezTo>
                <a:cubicBezTo>
                  <a:pt x="4670642" y="802926"/>
                  <a:pt x="4663637" y="808761"/>
                  <a:pt x="4655853" y="808761"/>
                </a:cubicBezTo>
                <a:cubicBezTo>
                  <a:pt x="4647291" y="808761"/>
                  <a:pt x="4641064" y="802926"/>
                  <a:pt x="4641064" y="794904"/>
                </a:cubicBezTo>
                <a:cubicBezTo>
                  <a:pt x="4641064" y="789070"/>
                  <a:pt x="4647291" y="782507"/>
                  <a:pt x="4655853" y="782507"/>
                </a:cubicBezTo>
                <a:close/>
                <a:moveTo>
                  <a:pt x="4584091" y="782507"/>
                </a:moveTo>
                <a:cubicBezTo>
                  <a:pt x="4591384" y="782507"/>
                  <a:pt x="4596488" y="789070"/>
                  <a:pt x="4596488" y="794904"/>
                </a:cubicBezTo>
                <a:cubicBezTo>
                  <a:pt x="4596488" y="802926"/>
                  <a:pt x="4591384" y="808761"/>
                  <a:pt x="4584091" y="808761"/>
                </a:cubicBezTo>
                <a:cubicBezTo>
                  <a:pt x="4576069" y="808761"/>
                  <a:pt x="4570235" y="802926"/>
                  <a:pt x="4570235" y="794904"/>
                </a:cubicBezTo>
                <a:cubicBezTo>
                  <a:pt x="4570235" y="789070"/>
                  <a:pt x="4576069" y="782507"/>
                  <a:pt x="4584091" y="782507"/>
                </a:cubicBezTo>
                <a:close/>
                <a:moveTo>
                  <a:pt x="4513260" y="782507"/>
                </a:moveTo>
                <a:cubicBezTo>
                  <a:pt x="4519094" y="782507"/>
                  <a:pt x="4525657" y="789070"/>
                  <a:pt x="4525657" y="794904"/>
                </a:cubicBezTo>
                <a:cubicBezTo>
                  <a:pt x="4525657" y="802926"/>
                  <a:pt x="4519094" y="808761"/>
                  <a:pt x="4513260" y="808761"/>
                </a:cubicBezTo>
                <a:cubicBezTo>
                  <a:pt x="4505238" y="808761"/>
                  <a:pt x="4499404" y="802926"/>
                  <a:pt x="4499404" y="794904"/>
                </a:cubicBezTo>
                <a:cubicBezTo>
                  <a:pt x="4499404" y="789070"/>
                  <a:pt x="4505238" y="782507"/>
                  <a:pt x="4513260" y="782507"/>
                </a:cubicBezTo>
                <a:close/>
                <a:moveTo>
                  <a:pt x="4439056" y="782507"/>
                </a:moveTo>
                <a:cubicBezTo>
                  <a:pt x="4445619" y="782507"/>
                  <a:pt x="4451453" y="789070"/>
                  <a:pt x="4451453" y="794904"/>
                </a:cubicBezTo>
                <a:cubicBezTo>
                  <a:pt x="4451453" y="802926"/>
                  <a:pt x="4445619" y="808761"/>
                  <a:pt x="4439056" y="808761"/>
                </a:cubicBezTo>
                <a:cubicBezTo>
                  <a:pt x="4431763" y="808761"/>
                  <a:pt x="4425200" y="802926"/>
                  <a:pt x="4425200" y="794904"/>
                </a:cubicBezTo>
                <a:cubicBezTo>
                  <a:pt x="4425200" y="789070"/>
                  <a:pt x="4431763" y="782507"/>
                  <a:pt x="4439056" y="782507"/>
                </a:cubicBezTo>
                <a:close/>
                <a:moveTo>
                  <a:pt x="4366768" y="782507"/>
                </a:moveTo>
                <a:cubicBezTo>
                  <a:pt x="4374790" y="782507"/>
                  <a:pt x="4380624" y="789070"/>
                  <a:pt x="4380624" y="794904"/>
                </a:cubicBezTo>
                <a:cubicBezTo>
                  <a:pt x="4380624" y="802926"/>
                  <a:pt x="4374790" y="808761"/>
                  <a:pt x="4366768" y="808761"/>
                </a:cubicBezTo>
                <a:cubicBezTo>
                  <a:pt x="4360934" y="808761"/>
                  <a:pt x="4354371" y="802926"/>
                  <a:pt x="4354371" y="794904"/>
                </a:cubicBezTo>
                <a:cubicBezTo>
                  <a:pt x="4354371" y="789070"/>
                  <a:pt x="4360934" y="782507"/>
                  <a:pt x="4366768" y="782507"/>
                </a:cubicBezTo>
                <a:close/>
                <a:moveTo>
                  <a:pt x="4295937" y="782507"/>
                </a:moveTo>
                <a:cubicBezTo>
                  <a:pt x="4303959" y="782507"/>
                  <a:pt x="4309793" y="789070"/>
                  <a:pt x="4309793" y="794904"/>
                </a:cubicBezTo>
                <a:cubicBezTo>
                  <a:pt x="4309793" y="802926"/>
                  <a:pt x="4303959" y="808761"/>
                  <a:pt x="4295937" y="808761"/>
                </a:cubicBezTo>
                <a:cubicBezTo>
                  <a:pt x="4290103" y="808761"/>
                  <a:pt x="4283540" y="802926"/>
                  <a:pt x="4283540" y="794904"/>
                </a:cubicBezTo>
                <a:cubicBezTo>
                  <a:pt x="4283540" y="789070"/>
                  <a:pt x="4290103" y="782507"/>
                  <a:pt x="4295937" y="782507"/>
                </a:cubicBezTo>
                <a:close/>
                <a:moveTo>
                  <a:pt x="4225107" y="782507"/>
                </a:moveTo>
                <a:cubicBezTo>
                  <a:pt x="4233129" y="782507"/>
                  <a:pt x="4238963" y="789070"/>
                  <a:pt x="4238963" y="794904"/>
                </a:cubicBezTo>
                <a:cubicBezTo>
                  <a:pt x="4238963" y="802926"/>
                  <a:pt x="4233129" y="808761"/>
                  <a:pt x="4225107" y="808761"/>
                </a:cubicBezTo>
                <a:cubicBezTo>
                  <a:pt x="4217085" y="808761"/>
                  <a:pt x="4212710" y="802926"/>
                  <a:pt x="4212710" y="794904"/>
                </a:cubicBezTo>
                <a:cubicBezTo>
                  <a:pt x="4212710" y="789070"/>
                  <a:pt x="4217085" y="782507"/>
                  <a:pt x="4225107" y="782507"/>
                </a:cubicBezTo>
                <a:close/>
                <a:moveTo>
                  <a:pt x="4153295" y="782507"/>
                </a:moveTo>
                <a:cubicBezTo>
                  <a:pt x="4161078" y="782507"/>
                  <a:pt x="4168083" y="789070"/>
                  <a:pt x="4168083" y="794904"/>
                </a:cubicBezTo>
                <a:cubicBezTo>
                  <a:pt x="4168083" y="802926"/>
                  <a:pt x="4161078" y="808761"/>
                  <a:pt x="4153295" y="808761"/>
                </a:cubicBezTo>
                <a:cubicBezTo>
                  <a:pt x="4144733" y="808761"/>
                  <a:pt x="4138507" y="802926"/>
                  <a:pt x="4138507" y="794904"/>
                </a:cubicBezTo>
                <a:cubicBezTo>
                  <a:pt x="4138507" y="789070"/>
                  <a:pt x="4144733" y="782507"/>
                  <a:pt x="4153295" y="782507"/>
                </a:cubicBezTo>
                <a:close/>
                <a:moveTo>
                  <a:pt x="4082465" y="782507"/>
                </a:moveTo>
                <a:cubicBezTo>
                  <a:pt x="4090249" y="782507"/>
                  <a:pt x="4097254" y="789070"/>
                  <a:pt x="4097254" y="794904"/>
                </a:cubicBezTo>
                <a:cubicBezTo>
                  <a:pt x="4097254" y="802926"/>
                  <a:pt x="4090249" y="808761"/>
                  <a:pt x="4082465" y="808761"/>
                </a:cubicBezTo>
                <a:cubicBezTo>
                  <a:pt x="4073903" y="808761"/>
                  <a:pt x="4067676" y="802926"/>
                  <a:pt x="4067676" y="794904"/>
                </a:cubicBezTo>
                <a:cubicBezTo>
                  <a:pt x="4067676" y="789070"/>
                  <a:pt x="4073903" y="782507"/>
                  <a:pt x="4082465" y="782507"/>
                </a:cubicBezTo>
                <a:close/>
                <a:moveTo>
                  <a:pt x="4010703" y="782507"/>
                </a:moveTo>
                <a:cubicBezTo>
                  <a:pt x="4017996" y="782507"/>
                  <a:pt x="4023100" y="789070"/>
                  <a:pt x="4023100" y="794904"/>
                </a:cubicBezTo>
                <a:cubicBezTo>
                  <a:pt x="4023100" y="802926"/>
                  <a:pt x="4017996" y="808761"/>
                  <a:pt x="4010703" y="808761"/>
                </a:cubicBezTo>
                <a:cubicBezTo>
                  <a:pt x="4002681" y="808761"/>
                  <a:pt x="3996847" y="802926"/>
                  <a:pt x="3996847" y="794904"/>
                </a:cubicBezTo>
                <a:cubicBezTo>
                  <a:pt x="3996847" y="789070"/>
                  <a:pt x="4002681" y="782507"/>
                  <a:pt x="4010703" y="782507"/>
                </a:cubicBezTo>
                <a:close/>
                <a:moveTo>
                  <a:pt x="3939871" y="782507"/>
                </a:moveTo>
                <a:cubicBezTo>
                  <a:pt x="3946434" y="782507"/>
                  <a:pt x="3952268" y="789070"/>
                  <a:pt x="3952268" y="794904"/>
                </a:cubicBezTo>
                <a:cubicBezTo>
                  <a:pt x="3952268" y="802926"/>
                  <a:pt x="3946434" y="808761"/>
                  <a:pt x="3939871" y="808761"/>
                </a:cubicBezTo>
                <a:cubicBezTo>
                  <a:pt x="3932578" y="808761"/>
                  <a:pt x="3926015" y="802926"/>
                  <a:pt x="3926015" y="794904"/>
                </a:cubicBezTo>
                <a:cubicBezTo>
                  <a:pt x="3926015" y="789070"/>
                  <a:pt x="3932578" y="782507"/>
                  <a:pt x="3939871" y="782507"/>
                </a:cubicBezTo>
                <a:close/>
                <a:moveTo>
                  <a:pt x="3869042" y="782507"/>
                </a:moveTo>
                <a:cubicBezTo>
                  <a:pt x="3875605" y="782507"/>
                  <a:pt x="3881439" y="789070"/>
                  <a:pt x="3881439" y="794904"/>
                </a:cubicBezTo>
                <a:cubicBezTo>
                  <a:pt x="3881439" y="802926"/>
                  <a:pt x="3875605" y="808761"/>
                  <a:pt x="3869042" y="808761"/>
                </a:cubicBezTo>
                <a:cubicBezTo>
                  <a:pt x="3861749" y="808761"/>
                  <a:pt x="3855186" y="802926"/>
                  <a:pt x="3855186" y="794904"/>
                </a:cubicBezTo>
                <a:cubicBezTo>
                  <a:pt x="3855186" y="789070"/>
                  <a:pt x="3861749" y="782507"/>
                  <a:pt x="3869042" y="782507"/>
                </a:cubicBezTo>
                <a:close/>
                <a:moveTo>
                  <a:pt x="3796752" y="782507"/>
                </a:moveTo>
                <a:cubicBezTo>
                  <a:pt x="3804774" y="782507"/>
                  <a:pt x="3810608" y="789070"/>
                  <a:pt x="3810608" y="796363"/>
                </a:cubicBezTo>
                <a:cubicBezTo>
                  <a:pt x="3810608" y="802926"/>
                  <a:pt x="3804774" y="808761"/>
                  <a:pt x="3796752" y="808761"/>
                </a:cubicBezTo>
                <a:cubicBezTo>
                  <a:pt x="3790918" y="808761"/>
                  <a:pt x="3784355" y="802926"/>
                  <a:pt x="3784355" y="796363"/>
                </a:cubicBezTo>
                <a:cubicBezTo>
                  <a:pt x="3784355" y="789070"/>
                  <a:pt x="3790918" y="782507"/>
                  <a:pt x="3796752" y="782507"/>
                </a:cubicBezTo>
                <a:close/>
                <a:moveTo>
                  <a:pt x="3725922" y="782507"/>
                </a:moveTo>
                <a:cubicBezTo>
                  <a:pt x="3733944" y="782507"/>
                  <a:pt x="3739778" y="789070"/>
                  <a:pt x="3739778" y="796363"/>
                </a:cubicBezTo>
                <a:cubicBezTo>
                  <a:pt x="3739778" y="802926"/>
                  <a:pt x="3733944" y="808761"/>
                  <a:pt x="3725922" y="808761"/>
                </a:cubicBezTo>
                <a:cubicBezTo>
                  <a:pt x="3719359" y="808761"/>
                  <a:pt x="3713525" y="802926"/>
                  <a:pt x="3713525" y="796363"/>
                </a:cubicBezTo>
                <a:cubicBezTo>
                  <a:pt x="3713525" y="789070"/>
                  <a:pt x="3719359" y="782507"/>
                  <a:pt x="3725922" y="782507"/>
                </a:cubicBezTo>
                <a:close/>
                <a:moveTo>
                  <a:pt x="3655091" y="782507"/>
                </a:moveTo>
                <a:cubicBezTo>
                  <a:pt x="3662384" y="782507"/>
                  <a:pt x="3668947" y="789070"/>
                  <a:pt x="3668947" y="796363"/>
                </a:cubicBezTo>
                <a:cubicBezTo>
                  <a:pt x="3668947" y="802926"/>
                  <a:pt x="3662384" y="808761"/>
                  <a:pt x="3655091" y="808761"/>
                </a:cubicBezTo>
                <a:cubicBezTo>
                  <a:pt x="3647069" y="808761"/>
                  <a:pt x="3642694" y="802926"/>
                  <a:pt x="3642694" y="796363"/>
                </a:cubicBezTo>
                <a:cubicBezTo>
                  <a:pt x="3642694" y="789070"/>
                  <a:pt x="3647069" y="782507"/>
                  <a:pt x="3655091" y="782507"/>
                </a:cubicBezTo>
                <a:close/>
                <a:moveTo>
                  <a:pt x="3583280" y="782507"/>
                </a:moveTo>
                <a:cubicBezTo>
                  <a:pt x="3591064" y="782507"/>
                  <a:pt x="3598069" y="789070"/>
                  <a:pt x="3598069" y="796363"/>
                </a:cubicBezTo>
                <a:cubicBezTo>
                  <a:pt x="3598069" y="802926"/>
                  <a:pt x="3591064" y="808761"/>
                  <a:pt x="3583280" y="808761"/>
                </a:cubicBezTo>
                <a:cubicBezTo>
                  <a:pt x="3574718" y="808761"/>
                  <a:pt x="3568491" y="802926"/>
                  <a:pt x="3568491" y="796363"/>
                </a:cubicBezTo>
                <a:cubicBezTo>
                  <a:pt x="3568491" y="789070"/>
                  <a:pt x="3574718" y="782507"/>
                  <a:pt x="3583280" y="782507"/>
                </a:cubicBezTo>
                <a:close/>
                <a:moveTo>
                  <a:pt x="3512449" y="782507"/>
                </a:moveTo>
                <a:cubicBezTo>
                  <a:pt x="3520232" y="782507"/>
                  <a:pt x="3527237" y="789070"/>
                  <a:pt x="3527237" y="796363"/>
                </a:cubicBezTo>
                <a:cubicBezTo>
                  <a:pt x="3527237" y="802926"/>
                  <a:pt x="3520232" y="808761"/>
                  <a:pt x="3512449" y="808761"/>
                </a:cubicBezTo>
                <a:cubicBezTo>
                  <a:pt x="3503887" y="808761"/>
                  <a:pt x="3497661" y="802926"/>
                  <a:pt x="3497661" y="796363"/>
                </a:cubicBezTo>
                <a:cubicBezTo>
                  <a:pt x="3497661" y="789070"/>
                  <a:pt x="3503887" y="782507"/>
                  <a:pt x="3512449" y="782507"/>
                </a:cubicBezTo>
                <a:close/>
                <a:moveTo>
                  <a:pt x="3441619" y="782507"/>
                </a:moveTo>
                <a:cubicBezTo>
                  <a:pt x="3450181" y="782507"/>
                  <a:pt x="3456408" y="789070"/>
                  <a:pt x="3456408" y="796363"/>
                </a:cubicBezTo>
                <a:cubicBezTo>
                  <a:pt x="3456408" y="802926"/>
                  <a:pt x="3450181" y="808761"/>
                  <a:pt x="3441619" y="808761"/>
                </a:cubicBezTo>
                <a:cubicBezTo>
                  <a:pt x="3433835" y="808761"/>
                  <a:pt x="3426830" y="802926"/>
                  <a:pt x="3426830" y="796363"/>
                </a:cubicBezTo>
                <a:cubicBezTo>
                  <a:pt x="3426830" y="789070"/>
                  <a:pt x="3433835" y="782507"/>
                  <a:pt x="3441619" y="782507"/>
                </a:cubicBezTo>
                <a:close/>
                <a:moveTo>
                  <a:pt x="3369857" y="782507"/>
                </a:moveTo>
                <a:cubicBezTo>
                  <a:pt x="3377879" y="782507"/>
                  <a:pt x="3382254" y="789070"/>
                  <a:pt x="3382254" y="796363"/>
                </a:cubicBezTo>
                <a:cubicBezTo>
                  <a:pt x="3382254" y="802926"/>
                  <a:pt x="3377879" y="808761"/>
                  <a:pt x="3369857" y="808761"/>
                </a:cubicBezTo>
                <a:cubicBezTo>
                  <a:pt x="3362564" y="808761"/>
                  <a:pt x="3356001" y="802926"/>
                  <a:pt x="3356001" y="796363"/>
                </a:cubicBezTo>
                <a:cubicBezTo>
                  <a:pt x="3356001" y="789070"/>
                  <a:pt x="3362564" y="782507"/>
                  <a:pt x="3369857" y="782507"/>
                </a:cubicBezTo>
                <a:close/>
                <a:moveTo>
                  <a:pt x="3299083" y="782507"/>
                </a:moveTo>
                <a:cubicBezTo>
                  <a:pt x="3305645" y="782507"/>
                  <a:pt x="3311480" y="789070"/>
                  <a:pt x="3311480" y="796363"/>
                </a:cubicBezTo>
                <a:cubicBezTo>
                  <a:pt x="3311480" y="802926"/>
                  <a:pt x="3305645" y="808761"/>
                  <a:pt x="3299083" y="808761"/>
                </a:cubicBezTo>
                <a:cubicBezTo>
                  <a:pt x="3291789" y="808761"/>
                  <a:pt x="3285229" y="802926"/>
                  <a:pt x="3285229" y="796363"/>
                </a:cubicBezTo>
                <a:cubicBezTo>
                  <a:pt x="3285229" y="789070"/>
                  <a:pt x="3291789" y="782507"/>
                  <a:pt x="3299083" y="782507"/>
                </a:cubicBezTo>
                <a:close/>
                <a:moveTo>
                  <a:pt x="3228250" y="782507"/>
                </a:moveTo>
                <a:cubicBezTo>
                  <a:pt x="3234814" y="782507"/>
                  <a:pt x="3240649" y="789070"/>
                  <a:pt x="3240649" y="796363"/>
                </a:cubicBezTo>
                <a:cubicBezTo>
                  <a:pt x="3240649" y="802926"/>
                  <a:pt x="3234814" y="808761"/>
                  <a:pt x="3228250" y="808761"/>
                </a:cubicBezTo>
                <a:cubicBezTo>
                  <a:pt x="3220230" y="808761"/>
                  <a:pt x="3214395" y="802926"/>
                  <a:pt x="3214395" y="796363"/>
                </a:cubicBezTo>
                <a:cubicBezTo>
                  <a:pt x="3214395" y="789070"/>
                  <a:pt x="3220230" y="782507"/>
                  <a:pt x="3228250" y="782507"/>
                </a:cubicBezTo>
                <a:close/>
                <a:moveTo>
                  <a:pt x="3152591" y="782507"/>
                </a:moveTo>
                <a:cubicBezTo>
                  <a:pt x="3159884" y="782507"/>
                  <a:pt x="3166447" y="789070"/>
                  <a:pt x="3166447" y="796363"/>
                </a:cubicBezTo>
                <a:cubicBezTo>
                  <a:pt x="3166447" y="802926"/>
                  <a:pt x="3159884" y="808761"/>
                  <a:pt x="3152591" y="808761"/>
                </a:cubicBezTo>
                <a:cubicBezTo>
                  <a:pt x="3146027" y="808761"/>
                  <a:pt x="3140193" y="802926"/>
                  <a:pt x="3140193" y="796363"/>
                </a:cubicBezTo>
                <a:cubicBezTo>
                  <a:pt x="3140193" y="789070"/>
                  <a:pt x="3146027" y="782507"/>
                  <a:pt x="3152591" y="782507"/>
                </a:cubicBezTo>
                <a:close/>
                <a:moveTo>
                  <a:pt x="1226672" y="782507"/>
                </a:moveTo>
                <a:cubicBezTo>
                  <a:pt x="1233964" y="782507"/>
                  <a:pt x="1240529" y="789337"/>
                  <a:pt x="1240529" y="796926"/>
                </a:cubicBezTo>
                <a:cubicBezTo>
                  <a:pt x="1240529" y="805275"/>
                  <a:pt x="1233964" y="812105"/>
                  <a:pt x="1226672" y="812105"/>
                </a:cubicBezTo>
                <a:cubicBezTo>
                  <a:pt x="1218658" y="812105"/>
                  <a:pt x="1214283" y="805275"/>
                  <a:pt x="1214283" y="796926"/>
                </a:cubicBezTo>
                <a:cubicBezTo>
                  <a:pt x="1214283" y="789337"/>
                  <a:pt x="1218658" y="782507"/>
                  <a:pt x="1226672" y="782507"/>
                </a:cubicBezTo>
                <a:close/>
                <a:moveTo>
                  <a:pt x="1154869" y="782507"/>
                </a:moveTo>
                <a:cubicBezTo>
                  <a:pt x="1162652" y="782507"/>
                  <a:pt x="1169658" y="789337"/>
                  <a:pt x="1169658" y="796926"/>
                </a:cubicBezTo>
                <a:cubicBezTo>
                  <a:pt x="1169658" y="805275"/>
                  <a:pt x="1162652" y="812105"/>
                  <a:pt x="1154869" y="812105"/>
                </a:cubicBezTo>
                <a:cubicBezTo>
                  <a:pt x="1146307" y="812105"/>
                  <a:pt x="1140080" y="805275"/>
                  <a:pt x="1140080" y="796926"/>
                </a:cubicBezTo>
                <a:cubicBezTo>
                  <a:pt x="1140080" y="789337"/>
                  <a:pt x="1146307" y="782507"/>
                  <a:pt x="1154869" y="782507"/>
                </a:cubicBezTo>
                <a:close/>
                <a:moveTo>
                  <a:pt x="1084040" y="782507"/>
                </a:moveTo>
                <a:cubicBezTo>
                  <a:pt x="1091822" y="782507"/>
                  <a:pt x="1098826" y="789337"/>
                  <a:pt x="1098826" y="796926"/>
                </a:cubicBezTo>
                <a:cubicBezTo>
                  <a:pt x="1098826" y="805275"/>
                  <a:pt x="1091822" y="812105"/>
                  <a:pt x="1084040" y="812105"/>
                </a:cubicBezTo>
                <a:cubicBezTo>
                  <a:pt x="1075478" y="812105"/>
                  <a:pt x="1069250" y="805275"/>
                  <a:pt x="1069250" y="796926"/>
                </a:cubicBezTo>
                <a:cubicBezTo>
                  <a:pt x="1069250" y="789337"/>
                  <a:pt x="1075478" y="782507"/>
                  <a:pt x="1084040" y="782507"/>
                </a:cubicBezTo>
                <a:close/>
                <a:moveTo>
                  <a:pt x="1013594" y="782507"/>
                </a:moveTo>
                <a:cubicBezTo>
                  <a:pt x="1021186" y="782507"/>
                  <a:pt x="1028015" y="789337"/>
                  <a:pt x="1028015" y="796926"/>
                </a:cubicBezTo>
                <a:cubicBezTo>
                  <a:pt x="1028015" y="805275"/>
                  <a:pt x="1021186" y="812105"/>
                  <a:pt x="1013594" y="812105"/>
                </a:cubicBezTo>
                <a:cubicBezTo>
                  <a:pt x="1005249" y="812105"/>
                  <a:pt x="998417" y="805275"/>
                  <a:pt x="998417" y="796926"/>
                </a:cubicBezTo>
                <a:cubicBezTo>
                  <a:pt x="998417" y="789337"/>
                  <a:pt x="1005249" y="782507"/>
                  <a:pt x="1013594" y="782507"/>
                </a:cubicBezTo>
                <a:close/>
                <a:moveTo>
                  <a:pt x="941447" y="782507"/>
                </a:moveTo>
                <a:cubicBezTo>
                  <a:pt x="949468" y="782507"/>
                  <a:pt x="953844" y="789337"/>
                  <a:pt x="953844" y="796926"/>
                </a:cubicBezTo>
                <a:cubicBezTo>
                  <a:pt x="953844" y="805275"/>
                  <a:pt x="949468" y="812105"/>
                  <a:pt x="941447" y="812105"/>
                </a:cubicBezTo>
                <a:cubicBezTo>
                  <a:pt x="934155" y="812105"/>
                  <a:pt x="927591" y="805275"/>
                  <a:pt x="927591" y="796926"/>
                </a:cubicBezTo>
                <a:cubicBezTo>
                  <a:pt x="927591" y="789337"/>
                  <a:pt x="934155" y="782507"/>
                  <a:pt x="941447" y="782507"/>
                </a:cubicBezTo>
                <a:close/>
                <a:moveTo>
                  <a:pt x="870615" y="782507"/>
                </a:moveTo>
                <a:cubicBezTo>
                  <a:pt x="877179" y="782507"/>
                  <a:pt x="883013" y="789337"/>
                  <a:pt x="883013" y="796926"/>
                </a:cubicBezTo>
                <a:cubicBezTo>
                  <a:pt x="883013" y="805275"/>
                  <a:pt x="877179" y="812105"/>
                  <a:pt x="870615" y="812105"/>
                </a:cubicBezTo>
                <a:cubicBezTo>
                  <a:pt x="863322" y="812105"/>
                  <a:pt x="856759" y="805275"/>
                  <a:pt x="856759" y="796926"/>
                </a:cubicBezTo>
                <a:cubicBezTo>
                  <a:pt x="856759" y="789337"/>
                  <a:pt x="863322" y="782507"/>
                  <a:pt x="870615" y="782507"/>
                </a:cubicBezTo>
                <a:close/>
                <a:moveTo>
                  <a:pt x="799784" y="782507"/>
                </a:moveTo>
                <a:cubicBezTo>
                  <a:pt x="806349" y="782507"/>
                  <a:pt x="812183" y="789337"/>
                  <a:pt x="812183" y="796926"/>
                </a:cubicBezTo>
                <a:cubicBezTo>
                  <a:pt x="812183" y="805275"/>
                  <a:pt x="806349" y="812105"/>
                  <a:pt x="799784" y="812105"/>
                </a:cubicBezTo>
                <a:cubicBezTo>
                  <a:pt x="792492" y="812105"/>
                  <a:pt x="785929" y="805275"/>
                  <a:pt x="785929" y="796926"/>
                </a:cubicBezTo>
                <a:cubicBezTo>
                  <a:pt x="785929" y="789337"/>
                  <a:pt x="792492" y="782507"/>
                  <a:pt x="799784" y="782507"/>
                </a:cubicBezTo>
                <a:close/>
                <a:moveTo>
                  <a:pt x="724123" y="782507"/>
                </a:moveTo>
                <a:cubicBezTo>
                  <a:pt x="731417" y="782507"/>
                  <a:pt x="737981" y="789337"/>
                  <a:pt x="737981" y="796926"/>
                </a:cubicBezTo>
                <a:cubicBezTo>
                  <a:pt x="737981" y="805275"/>
                  <a:pt x="731417" y="812105"/>
                  <a:pt x="724123" y="812105"/>
                </a:cubicBezTo>
                <a:cubicBezTo>
                  <a:pt x="717559" y="812105"/>
                  <a:pt x="711726" y="805275"/>
                  <a:pt x="711726" y="796926"/>
                </a:cubicBezTo>
                <a:cubicBezTo>
                  <a:pt x="711726" y="789337"/>
                  <a:pt x="717559" y="782507"/>
                  <a:pt x="724123" y="782507"/>
                </a:cubicBezTo>
                <a:close/>
                <a:moveTo>
                  <a:pt x="653293" y="782507"/>
                </a:moveTo>
                <a:cubicBezTo>
                  <a:pt x="660586" y="782507"/>
                  <a:pt x="667149" y="789337"/>
                  <a:pt x="667149" y="796926"/>
                </a:cubicBezTo>
                <a:cubicBezTo>
                  <a:pt x="667149" y="805275"/>
                  <a:pt x="660586" y="812105"/>
                  <a:pt x="653293" y="812105"/>
                </a:cubicBezTo>
                <a:cubicBezTo>
                  <a:pt x="645271" y="812105"/>
                  <a:pt x="640896" y="805275"/>
                  <a:pt x="640896" y="796926"/>
                </a:cubicBezTo>
                <a:cubicBezTo>
                  <a:pt x="640896" y="789337"/>
                  <a:pt x="645271" y="782507"/>
                  <a:pt x="653293" y="782507"/>
                </a:cubicBezTo>
                <a:close/>
                <a:moveTo>
                  <a:pt x="584855" y="782507"/>
                </a:moveTo>
                <a:cubicBezTo>
                  <a:pt x="592639" y="782507"/>
                  <a:pt x="599643" y="789337"/>
                  <a:pt x="599643" y="796926"/>
                </a:cubicBezTo>
                <a:cubicBezTo>
                  <a:pt x="599643" y="805275"/>
                  <a:pt x="592639" y="812105"/>
                  <a:pt x="584855" y="812105"/>
                </a:cubicBezTo>
                <a:cubicBezTo>
                  <a:pt x="576293" y="812105"/>
                  <a:pt x="570066" y="805275"/>
                  <a:pt x="570066" y="796926"/>
                </a:cubicBezTo>
                <a:cubicBezTo>
                  <a:pt x="570066" y="789337"/>
                  <a:pt x="576293" y="782507"/>
                  <a:pt x="584855" y="782507"/>
                </a:cubicBezTo>
                <a:close/>
                <a:moveTo>
                  <a:pt x="513654" y="782507"/>
                </a:moveTo>
                <a:cubicBezTo>
                  <a:pt x="522003" y="782507"/>
                  <a:pt x="528831" y="789337"/>
                  <a:pt x="528831" y="796926"/>
                </a:cubicBezTo>
                <a:cubicBezTo>
                  <a:pt x="528831" y="805275"/>
                  <a:pt x="522003" y="812105"/>
                  <a:pt x="513654" y="812105"/>
                </a:cubicBezTo>
                <a:cubicBezTo>
                  <a:pt x="506065" y="812105"/>
                  <a:pt x="499235" y="805275"/>
                  <a:pt x="499235" y="796926"/>
                </a:cubicBezTo>
                <a:cubicBezTo>
                  <a:pt x="499235" y="789337"/>
                  <a:pt x="506065" y="782507"/>
                  <a:pt x="513654" y="782507"/>
                </a:cubicBezTo>
                <a:close/>
                <a:moveTo>
                  <a:pt x="439821" y="782507"/>
                </a:moveTo>
                <a:cubicBezTo>
                  <a:pt x="448384" y="782507"/>
                  <a:pt x="454611" y="789337"/>
                  <a:pt x="454611" y="796926"/>
                </a:cubicBezTo>
                <a:cubicBezTo>
                  <a:pt x="454611" y="805275"/>
                  <a:pt x="448384" y="812105"/>
                  <a:pt x="439821" y="812105"/>
                </a:cubicBezTo>
                <a:cubicBezTo>
                  <a:pt x="432038" y="812105"/>
                  <a:pt x="425033" y="805275"/>
                  <a:pt x="425033" y="796926"/>
                </a:cubicBezTo>
                <a:cubicBezTo>
                  <a:pt x="425033" y="789337"/>
                  <a:pt x="432038" y="782507"/>
                  <a:pt x="439821" y="782507"/>
                </a:cubicBezTo>
                <a:close/>
                <a:moveTo>
                  <a:pt x="4439056" y="711678"/>
                </a:moveTo>
                <a:cubicBezTo>
                  <a:pt x="4445619" y="711678"/>
                  <a:pt x="4451453" y="716783"/>
                  <a:pt x="4451453" y="724075"/>
                </a:cubicBezTo>
                <a:cubicBezTo>
                  <a:pt x="4451453" y="732097"/>
                  <a:pt x="4445619" y="737932"/>
                  <a:pt x="4439056" y="737932"/>
                </a:cubicBezTo>
                <a:cubicBezTo>
                  <a:pt x="4431763" y="737932"/>
                  <a:pt x="4425200" y="732097"/>
                  <a:pt x="4425200" y="724075"/>
                </a:cubicBezTo>
                <a:cubicBezTo>
                  <a:pt x="4425200" y="716783"/>
                  <a:pt x="4431763" y="711678"/>
                  <a:pt x="4439056" y="711678"/>
                </a:cubicBezTo>
                <a:close/>
                <a:moveTo>
                  <a:pt x="4366768" y="711678"/>
                </a:moveTo>
                <a:cubicBezTo>
                  <a:pt x="4374790" y="711678"/>
                  <a:pt x="4380624" y="716783"/>
                  <a:pt x="4380624" y="724075"/>
                </a:cubicBezTo>
                <a:cubicBezTo>
                  <a:pt x="4380624" y="732097"/>
                  <a:pt x="4374790" y="737932"/>
                  <a:pt x="4366768" y="737932"/>
                </a:cubicBezTo>
                <a:cubicBezTo>
                  <a:pt x="4360934" y="737932"/>
                  <a:pt x="4354371" y="732097"/>
                  <a:pt x="4354371" y="724075"/>
                </a:cubicBezTo>
                <a:cubicBezTo>
                  <a:pt x="4354371" y="716783"/>
                  <a:pt x="4360934" y="711678"/>
                  <a:pt x="4366768" y="711678"/>
                </a:cubicBezTo>
                <a:close/>
                <a:moveTo>
                  <a:pt x="4295937" y="711678"/>
                </a:moveTo>
                <a:cubicBezTo>
                  <a:pt x="4303959" y="711678"/>
                  <a:pt x="4309793" y="716783"/>
                  <a:pt x="4309793" y="724075"/>
                </a:cubicBezTo>
                <a:cubicBezTo>
                  <a:pt x="4309793" y="732097"/>
                  <a:pt x="4303959" y="737932"/>
                  <a:pt x="4295937" y="737932"/>
                </a:cubicBezTo>
                <a:cubicBezTo>
                  <a:pt x="4290103" y="737932"/>
                  <a:pt x="4283540" y="732097"/>
                  <a:pt x="4283540" y="724075"/>
                </a:cubicBezTo>
                <a:cubicBezTo>
                  <a:pt x="4283540" y="716783"/>
                  <a:pt x="4290103" y="711678"/>
                  <a:pt x="4295937" y="711678"/>
                </a:cubicBezTo>
                <a:close/>
                <a:moveTo>
                  <a:pt x="4225107" y="711678"/>
                </a:moveTo>
                <a:cubicBezTo>
                  <a:pt x="4233129" y="711678"/>
                  <a:pt x="4238963" y="718241"/>
                  <a:pt x="4238963" y="724075"/>
                </a:cubicBezTo>
                <a:cubicBezTo>
                  <a:pt x="4238963" y="732097"/>
                  <a:pt x="4233129" y="737932"/>
                  <a:pt x="4225107" y="737932"/>
                </a:cubicBezTo>
                <a:cubicBezTo>
                  <a:pt x="4217085" y="737932"/>
                  <a:pt x="4212710" y="732097"/>
                  <a:pt x="4212710" y="724075"/>
                </a:cubicBezTo>
                <a:cubicBezTo>
                  <a:pt x="4212710" y="718241"/>
                  <a:pt x="4217085" y="711678"/>
                  <a:pt x="4225107" y="711678"/>
                </a:cubicBezTo>
                <a:close/>
                <a:moveTo>
                  <a:pt x="4153295" y="711678"/>
                </a:moveTo>
                <a:cubicBezTo>
                  <a:pt x="4161078" y="711678"/>
                  <a:pt x="4168083" y="718241"/>
                  <a:pt x="4168083" y="724075"/>
                </a:cubicBezTo>
                <a:cubicBezTo>
                  <a:pt x="4168083" y="732097"/>
                  <a:pt x="4161078" y="737932"/>
                  <a:pt x="4153295" y="737932"/>
                </a:cubicBezTo>
                <a:cubicBezTo>
                  <a:pt x="4144733" y="737932"/>
                  <a:pt x="4138507" y="732097"/>
                  <a:pt x="4138507" y="724075"/>
                </a:cubicBezTo>
                <a:cubicBezTo>
                  <a:pt x="4138507" y="718241"/>
                  <a:pt x="4144733" y="711678"/>
                  <a:pt x="4153295" y="711678"/>
                </a:cubicBezTo>
                <a:close/>
                <a:moveTo>
                  <a:pt x="4082465" y="711678"/>
                </a:moveTo>
                <a:cubicBezTo>
                  <a:pt x="4090249" y="711678"/>
                  <a:pt x="4097254" y="718241"/>
                  <a:pt x="4097254" y="724075"/>
                </a:cubicBezTo>
                <a:cubicBezTo>
                  <a:pt x="4097254" y="732097"/>
                  <a:pt x="4090249" y="737932"/>
                  <a:pt x="4082465" y="737932"/>
                </a:cubicBezTo>
                <a:cubicBezTo>
                  <a:pt x="4073903" y="737932"/>
                  <a:pt x="4067676" y="732097"/>
                  <a:pt x="4067676" y="724075"/>
                </a:cubicBezTo>
                <a:cubicBezTo>
                  <a:pt x="4067676" y="718241"/>
                  <a:pt x="4073903" y="711678"/>
                  <a:pt x="4082465" y="711678"/>
                </a:cubicBezTo>
                <a:close/>
                <a:moveTo>
                  <a:pt x="4010703" y="711678"/>
                </a:moveTo>
                <a:cubicBezTo>
                  <a:pt x="4017996" y="711678"/>
                  <a:pt x="4023100" y="718241"/>
                  <a:pt x="4023100" y="724075"/>
                </a:cubicBezTo>
                <a:cubicBezTo>
                  <a:pt x="4023100" y="732097"/>
                  <a:pt x="4017996" y="737932"/>
                  <a:pt x="4010703" y="737932"/>
                </a:cubicBezTo>
                <a:cubicBezTo>
                  <a:pt x="4002681" y="737932"/>
                  <a:pt x="3996847" y="732097"/>
                  <a:pt x="3996847" y="724075"/>
                </a:cubicBezTo>
                <a:cubicBezTo>
                  <a:pt x="3996847" y="718241"/>
                  <a:pt x="4002681" y="711678"/>
                  <a:pt x="4010703" y="711678"/>
                </a:cubicBezTo>
                <a:close/>
                <a:moveTo>
                  <a:pt x="3939871" y="711678"/>
                </a:moveTo>
                <a:cubicBezTo>
                  <a:pt x="3946434" y="711678"/>
                  <a:pt x="3952268" y="718241"/>
                  <a:pt x="3952268" y="724075"/>
                </a:cubicBezTo>
                <a:cubicBezTo>
                  <a:pt x="3952268" y="732097"/>
                  <a:pt x="3946434" y="737932"/>
                  <a:pt x="3939871" y="737932"/>
                </a:cubicBezTo>
                <a:cubicBezTo>
                  <a:pt x="3932578" y="737932"/>
                  <a:pt x="3926015" y="732097"/>
                  <a:pt x="3926015" y="724075"/>
                </a:cubicBezTo>
                <a:cubicBezTo>
                  <a:pt x="3926015" y="718241"/>
                  <a:pt x="3932578" y="711678"/>
                  <a:pt x="3939871" y="711678"/>
                </a:cubicBezTo>
                <a:close/>
                <a:moveTo>
                  <a:pt x="3869042" y="711678"/>
                </a:moveTo>
                <a:cubicBezTo>
                  <a:pt x="3875605" y="711678"/>
                  <a:pt x="3881439" y="718241"/>
                  <a:pt x="3881439" y="724075"/>
                </a:cubicBezTo>
                <a:cubicBezTo>
                  <a:pt x="3881439" y="732097"/>
                  <a:pt x="3875605" y="737932"/>
                  <a:pt x="3869042" y="737932"/>
                </a:cubicBezTo>
                <a:cubicBezTo>
                  <a:pt x="3861749" y="737932"/>
                  <a:pt x="3855186" y="732097"/>
                  <a:pt x="3855186" y="724075"/>
                </a:cubicBezTo>
                <a:cubicBezTo>
                  <a:pt x="3855186" y="718241"/>
                  <a:pt x="3861749" y="711678"/>
                  <a:pt x="3869042" y="711678"/>
                </a:cubicBezTo>
                <a:close/>
                <a:moveTo>
                  <a:pt x="3796752" y="711678"/>
                </a:moveTo>
                <a:cubicBezTo>
                  <a:pt x="3804774" y="711678"/>
                  <a:pt x="3810608" y="718241"/>
                  <a:pt x="3810608" y="724075"/>
                </a:cubicBezTo>
                <a:cubicBezTo>
                  <a:pt x="3810608" y="732097"/>
                  <a:pt x="3804774" y="737932"/>
                  <a:pt x="3796752" y="737932"/>
                </a:cubicBezTo>
                <a:cubicBezTo>
                  <a:pt x="3790918" y="737932"/>
                  <a:pt x="3784355" y="732097"/>
                  <a:pt x="3784355" y="724075"/>
                </a:cubicBezTo>
                <a:cubicBezTo>
                  <a:pt x="3784355" y="718241"/>
                  <a:pt x="3790918" y="711678"/>
                  <a:pt x="3796752" y="711678"/>
                </a:cubicBezTo>
                <a:close/>
                <a:moveTo>
                  <a:pt x="3725922" y="711678"/>
                </a:moveTo>
                <a:cubicBezTo>
                  <a:pt x="3733944" y="711678"/>
                  <a:pt x="3739778" y="718241"/>
                  <a:pt x="3739778" y="724075"/>
                </a:cubicBezTo>
                <a:cubicBezTo>
                  <a:pt x="3739778" y="732097"/>
                  <a:pt x="3733944" y="737932"/>
                  <a:pt x="3725922" y="737932"/>
                </a:cubicBezTo>
                <a:cubicBezTo>
                  <a:pt x="3719359" y="737932"/>
                  <a:pt x="3713525" y="732097"/>
                  <a:pt x="3713525" y="724075"/>
                </a:cubicBezTo>
                <a:cubicBezTo>
                  <a:pt x="3713525" y="718241"/>
                  <a:pt x="3719359" y="711678"/>
                  <a:pt x="3725922" y="711678"/>
                </a:cubicBezTo>
                <a:close/>
                <a:moveTo>
                  <a:pt x="3655091" y="711678"/>
                </a:moveTo>
                <a:cubicBezTo>
                  <a:pt x="3662384" y="711678"/>
                  <a:pt x="3668947" y="718241"/>
                  <a:pt x="3668947" y="724075"/>
                </a:cubicBezTo>
                <a:cubicBezTo>
                  <a:pt x="3668947" y="732097"/>
                  <a:pt x="3662384" y="737932"/>
                  <a:pt x="3655091" y="737932"/>
                </a:cubicBezTo>
                <a:cubicBezTo>
                  <a:pt x="3647069" y="737932"/>
                  <a:pt x="3642694" y="732097"/>
                  <a:pt x="3642694" y="724075"/>
                </a:cubicBezTo>
                <a:cubicBezTo>
                  <a:pt x="3642694" y="718241"/>
                  <a:pt x="3647069" y="711678"/>
                  <a:pt x="3655091" y="711678"/>
                </a:cubicBezTo>
                <a:close/>
                <a:moveTo>
                  <a:pt x="3583280" y="711678"/>
                </a:moveTo>
                <a:cubicBezTo>
                  <a:pt x="3591064" y="711678"/>
                  <a:pt x="3598069" y="718241"/>
                  <a:pt x="3598069" y="724075"/>
                </a:cubicBezTo>
                <a:cubicBezTo>
                  <a:pt x="3598069" y="732097"/>
                  <a:pt x="3591064" y="737932"/>
                  <a:pt x="3583280" y="737932"/>
                </a:cubicBezTo>
                <a:cubicBezTo>
                  <a:pt x="3574718" y="737932"/>
                  <a:pt x="3568491" y="732097"/>
                  <a:pt x="3568491" y="724075"/>
                </a:cubicBezTo>
                <a:cubicBezTo>
                  <a:pt x="3568491" y="718241"/>
                  <a:pt x="3574718" y="711678"/>
                  <a:pt x="3583280" y="711678"/>
                </a:cubicBezTo>
                <a:close/>
                <a:moveTo>
                  <a:pt x="3512449" y="711678"/>
                </a:moveTo>
                <a:cubicBezTo>
                  <a:pt x="3520232" y="711678"/>
                  <a:pt x="3527237" y="718241"/>
                  <a:pt x="3527237" y="724075"/>
                </a:cubicBezTo>
                <a:cubicBezTo>
                  <a:pt x="3527237" y="732097"/>
                  <a:pt x="3520232" y="737932"/>
                  <a:pt x="3512449" y="737932"/>
                </a:cubicBezTo>
                <a:cubicBezTo>
                  <a:pt x="3503887" y="737932"/>
                  <a:pt x="3497661" y="732097"/>
                  <a:pt x="3497661" y="724075"/>
                </a:cubicBezTo>
                <a:cubicBezTo>
                  <a:pt x="3497661" y="718241"/>
                  <a:pt x="3503887" y="711678"/>
                  <a:pt x="3512449" y="711678"/>
                </a:cubicBezTo>
                <a:close/>
                <a:moveTo>
                  <a:pt x="3441619" y="711678"/>
                </a:moveTo>
                <a:cubicBezTo>
                  <a:pt x="3450181" y="711678"/>
                  <a:pt x="3456408" y="718241"/>
                  <a:pt x="3456408" y="724075"/>
                </a:cubicBezTo>
                <a:cubicBezTo>
                  <a:pt x="3456408" y="732097"/>
                  <a:pt x="3450181" y="737932"/>
                  <a:pt x="3441619" y="737932"/>
                </a:cubicBezTo>
                <a:cubicBezTo>
                  <a:pt x="3433835" y="737932"/>
                  <a:pt x="3426830" y="732097"/>
                  <a:pt x="3426830" y="724075"/>
                </a:cubicBezTo>
                <a:cubicBezTo>
                  <a:pt x="3426830" y="718241"/>
                  <a:pt x="3433835" y="711678"/>
                  <a:pt x="3441619" y="711678"/>
                </a:cubicBezTo>
                <a:close/>
                <a:moveTo>
                  <a:pt x="3369857" y="711678"/>
                </a:moveTo>
                <a:cubicBezTo>
                  <a:pt x="3377879" y="711678"/>
                  <a:pt x="3382254" y="718241"/>
                  <a:pt x="3382254" y="724075"/>
                </a:cubicBezTo>
                <a:cubicBezTo>
                  <a:pt x="3382254" y="732097"/>
                  <a:pt x="3377879" y="737932"/>
                  <a:pt x="3369857" y="737932"/>
                </a:cubicBezTo>
                <a:cubicBezTo>
                  <a:pt x="3362564" y="737932"/>
                  <a:pt x="3356001" y="732097"/>
                  <a:pt x="3356001" y="724075"/>
                </a:cubicBezTo>
                <a:cubicBezTo>
                  <a:pt x="3356001" y="718241"/>
                  <a:pt x="3362564" y="711678"/>
                  <a:pt x="3369857" y="711678"/>
                </a:cubicBezTo>
                <a:close/>
                <a:moveTo>
                  <a:pt x="3299086" y="711678"/>
                </a:moveTo>
                <a:cubicBezTo>
                  <a:pt x="3305651" y="711678"/>
                  <a:pt x="3311485" y="718241"/>
                  <a:pt x="3311485" y="724075"/>
                </a:cubicBezTo>
                <a:cubicBezTo>
                  <a:pt x="3311485" y="732097"/>
                  <a:pt x="3305651" y="737932"/>
                  <a:pt x="3299086" y="737932"/>
                </a:cubicBezTo>
                <a:cubicBezTo>
                  <a:pt x="3291794" y="737932"/>
                  <a:pt x="3285234" y="732097"/>
                  <a:pt x="3285234" y="724075"/>
                </a:cubicBezTo>
                <a:cubicBezTo>
                  <a:pt x="3285234" y="718241"/>
                  <a:pt x="3291794" y="711678"/>
                  <a:pt x="3299086" y="711678"/>
                </a:cubicBezTo>
                <a:close/>
                <a:moveTo>
                  <a:pt x="3228255" y="711678"/>
                </a:moveTo>
                <a:cubicBezTo>
                  <a:pt x="3234819" y="711678"/>
                  <a:pt x="3240654" y="718241"/>
                  <a:pt x="3240654" y="724075"/>
                </a:cubicBezTo>
                <a:cubicBezTo>
                  <a:pt x="3240654" y="732097"/>
                  <a:pt x="3234819" y="737932"/>
                  <a:pt x="3228255" y="737932"/>
                </a:cubicBezTo>
                <a:cubicBezTo>
                  <a:pt x="3220233" y="737932"/>
                  <a:pt x="3214398" y="732097"/>
                  <a:pt x="3214398" y="724075"/>
                </a:cubicBezTo>
                <a:cubicBezTo>
                  <a:pt x="3214398" y="718241"/>
                  <a:pt x="3220233" y="711678"/>
                  <a:pt x="3228255" y="711678"/>
                </a:cubicBezTo>
                <a:close/>
                <a:moveTo>
                  <a:pt x="3152594" y="711678"/>
                </a:moveTo>
                <a:cubicBezTo>
                  <a:pt x="3159889" y="711678"/>
                  <a:pt x="3166451" y="718241"/>
                  <a:pt x="3166451" y="724075"/>
                </a:cubicBezTo>
                <a:cubicBezTo>
                  <a:pt x="3166451" y="732097"/>
                  <a:pt x="3159889" y="737932"/>
                  <a:pt x="3152594" y="737932"/>
                </a:cubicBezTo>
                <a:cubicBezTo>
                  <a:pt x="3146031" y="737932"/>
                  <a:pt x="3140198" y="732097"/>
                  <a:pt x="3140198" y="725534"/>
                </a:cubicBezTo>
                <a:cubicBezTo>
                  <a:pt x="3140198" y="718241"/>
                  <a:pt x="3146031" y="711678"/>
                  <a:pt x="3152594" y="711678"/>
                </a:cubicBezTo>
                <a:close/>
                <a:moveTo>
                  <a:pt x="3081763" y="711678"/>
                </a:moveTo>
                <a:cubicBezTo>
                  <a:pt x="3089057" y="711678"/>
                  <a:pt x="3095617" y="718241"/>
                  <a:pt x="3095617" y="725534"/>
                </a:cubicBezTo>
                <a:cubicBezTo>
                  <a:pt x="3095617" y="732097"/>
                  <a:pt x="3089057" y="737932"/>
                  <a:pt x="3081763" y="737932"/>
                </a:cubicBezTo>
                <a:cubicBezTo>
                  <a:pt x="3073740" y="737932"/>
                  <a:pt x="3069364" y="732097"/>
                  <a:pt x="3069364" y="725534"/>
                </a:cubicBezTo>
                <a:cubicBezTo>
                  <a:pt x="3069364" y="718241"/>
                  <a:pt x="3073740" y="711678"/>
                  <a:pt x="3081763" y="711678"/>
                </a:cubicBezTo>
                <a:close/>
                <a:moveTo>
                  <a:pt x="3013707" y="711678"/>
                </a:moveTo>
                <a:cubicBezTo>
                  <a:pt x="3021299" y="711678"/>
                  <a:pt x="3028128" y="718241"/>
                  <a:pt x="3028128" y="725534"/>
                </a:cubicBezTo>
                <a:cubicBezTo>
                  <a:pt x="3028128" y="732097"/>
                  <a:pt x="3021299" y="737932"/>
                  <a:pt x="3013707" y="737932"/>
                </a:cubicBezTo>
                <a:cubicBezTo>
                  <a:pt x="3005360" y="737932"/>
                  <a:pt x="2998531" y="732097"/>
                  <a:pt x="2998531" y="725534"/>
                </a:cubicBezTo>
                <a:cubicBezTo>
                  <a:pt x="2998531" y="718241"/>
                  <a:pt x="3005360" y="711678"/>
                  <a:pt x="3013707" y="711678"/>
                </a:cubicBezTo>
                <a:close/>
                <a:moveTo>
                  <a:pt x="2942485" y="711678"/>
                </a:moveTo>
                <a:cubicBezTo>
                  <a:pt x="2951045" y="711678"/>
                  <a:pt x="2957280" y="718241"/>
                  <a:pt x="2957280" y="725534"/>
                </a:cubicBezTo>
                <a:cubicBezTo>
                  <a:pt x="2957280" y="732097"/>
                  <a:pt x="2951045" y="737932"/>
                  <a:pt x="2942485" y="737932"/>
                </a:cubicBezTo>
                <a:cubicBezTo>
                  <a:pt x="2934705" y="737932"/>
                  <a:pt x="2927700" y="732097"/>
                  <a:pt x="2927700" y="725534"/>
                </a:cubicBezTo>
                <a:cubicBezTo>
                  <a:pt x="2927700" y="718241"/>
                  <a:pt x="2934705" y="711678"/>
                  <a:pt x="2942485" y="711678"/>
                </a:cubicBezTo>
                <a:close/>
                <a:moveTo>
                  <a:pt x="1440620" y="711678"/>
                </a:moveTo>
                <a:cubicBezTo>
                  <a:pt x="1447182" y="711678"/>
                  <a:pt x="1453017" y="718683"/>
                  <a:pt x="1453017" y="726466"/>
                </a:cubicBezTo>
                <a:cubicBezTo>
                  <a:pt x="1453017" y="735028"/>
                  <a:pt x="1447182" y="741255"/>
                  <a:pt x="1440620" y="741255"/>
                </a:cubicBezTo>
                <a:cubicBezTo>
                  <a:pt x="1433328" y="741255"/>
                  <a:pt x="1426765" y="735028"/>
                  <a:pt x="1426765" y="726466"/>
                </a:cubicBezTo>
                <a:cubicBezTo>
                  <a:pt x="1426765" y="718683"/>
                  <a:pt x="1433328" y="711678"/>
                  <a:pt x="1440620" y="711678"/>
                </a:cubicBezTo>
                <a:close/>
                <a:moveTo>
                  <a:pt x="1368338" y="711678"/>
                </a:moveTo>
                <a:cubicBezTo>
                  <a:pt x="1376356" y="711678"/>
                  <a:pt x="1382190" y="718683"/>
                  <a:pt x="1382190" y="726466"/>
                </a:cubicBezTo>
                <a:cubicBezTo>
                  <a:pt x="1382190" y="735028"/>
                  <a:pt x="1376356" y="741255"/>
                  <a:pt x="1368338" y="741255"/>
                </a:cubicBezTo>
                <a:cubicBezTo>
                  <a:pt x="1362502" y="741255"/>
                  <a:pt x="1355939" y="735028"/>
                  <a:pt x="1355939" y="726466"/>
                </a:cubicBezTo>
                <a:cubicBezTo>
                  <a:pt x="1355939" y="718683"/>
                  <a:pt x="1362502" y="711678"/>
                  <a:pt x="1368338" y="711678"/>
                </a:cubicBezTo>
                <a:close/>
                <a:moveTo>
                  <a:pt x="1297509" y="711678"/>
                </a:moveTo>
                <a:cubicBezTo>
                  <a:pt x="1305532" y="711678"/>
                  <a:pt x="1311366" y="718683"/>
                  <a:pt x="1311366" y="726466"/>
                </a:cubicBezTo>
                <a:cubicBezTo>
                  <a:pt x="1311366" y="735028"/>
                  <a:pt x="1305532" y="741255"/>
                  <a:pt x="1297509" y="741255"/>
                </a:cubicBezTo>
                <a:cubicBezTo>
                  <a:pt x="1291675" y="741255"/>
                  <a:pt x="1285113" y="735028"/>
                  <a:pt x="1285113" y="726466"/>
                </a:cubicBezTo>
                <a:cubicBezTo>
                  <a:pt x="1285113" y="718683"/>
                  <a:pt x="1291675" y="711678"/>
                  <a:pt x="1297509" y="711678"/>
                </a:cubicBezTo>
                <a:close/>
                <a:moveTo>
                  <a:pt x="1226678" y="711678"/>
                </a:moveTo>
                <a:cubicBezTo>
                  <a:pt x="1233970" y="711678"/>
                  <a:pt x="1240535" y="718683"/>
                  <a:pt x="1240535" y="726466"/>
                </a:cubicBezTo>
                <a:cubicBezTo>
                  <a:pt x="1240535" y="735028"/>
                  <a:pt x="1233970" y="741255"/>
                  <a:pt x="1226678" y="741255"/>
                </a:cubicBezTo>
                <a:cubicBezTo>
                  <a:pt x="1218663" y="741255"/>
                  <a:pt x="1214288" y="735028"/>
                  <a:pt x="1214288" y="726466"/>
                </a:cubicBezTo>
                <a:cubicBezTo>
                  <a:pt x="1214288" y="718683"/>
                  <a:pt x="1218663" y="711678"/>
                  <a:pt x="1226678" y="711678"/>
                </a:cubicBezTo>
                <a:close/>
                <a:moveTo>
                  <a:pt x="1154874" y="711678"/>
                </a:moveTo>
                <a:cubicBezTo>
                  <a:pt x="1162657" y="711678"/>
                  <a:pt x="1169663" y="718683"/>
                  <a:pt x="1169663" y="726466"/>
                </a:cubicBezTo>
                <a:cubicBezTo>
                  <a:pt x="1169663" y="735028"/>
                  <a:pt x="1162657" y="741255"/>
                  <a:pt x="1154874" y="741255"/>
                </a:cubicBezTo>
                <a:cubicBezTo>
                  <a:pt x="1146312" y="741255"/>
                  <a:pt x="1140086" y="735028"/>
                  <a:pt x="1140086" y="726466"/>
                </a:cubicBezTo>
                <a:cubicBezTo>
                  <a:pt x="1140086" y="718683"/>
                  <a:pt x="1146312" y="711678"/>
                  <a:pt x="1154874" y="711678"/>
                </a:cubicBezTo>
                <a:close/>
                <a:moveTo>
                  <a:pt x="1084045" y="711678"/>
                </a:moveTo>
                <a:cubicBezTo>
                  <a:pt x="1091827" y="711678"/>
                  <a:pt x="1098833" y="718683"/>
                  <a:pt x="1098833" y="726466"/>
                </a:cubicBezTo>
                <a:cubicBezTo>
                  <a:pt x="1098833" y="735028"/>
                  <a:pt x="1091827" y="741255"/>
                  <a:pt x="1084045" y="741255"/>
                </a:cubicBezTo>
                <a:cubicBezTo>
                  <a:pt x="1075483" y="741255"/>
                  <a:pt x="1069255" y="735028"/>
                  <a:pt x="1069255" y="726466"/>
                </a:cubicBezTo>
                <a:cubicBezTo>
                  <a:pt x="1069255" y="718683"/>
                  <a:pt x="1075483" y="711678"/>
                  <a:pt x="1084045" y="711678"/>
                </a:cubicBezTo>
                <a:close/>
                <a:moveTo>
                  <a:pt x="1013599" y="711678"/>
                </a:moveTo>
                <a:cubicBezTo>
                  <a:pt x="1021190" y="711678"/>
                  <a:pt x="1028021" y="718683"/>
                  <a:pt x="1028021" y="726466"/>
                </a:cubicBezTo>
                <a:cubicBezTo>
                  <a:pt x="1028021" y="735028"/>
                  <a:pt x="1021190" y="741255"/>
                  <a:pt x="1013599" y="741255"/>
                </a:cubicBezTo>
                <a:cubicBezTo>
                  <a:pt x="1005254" y="741255"/>
                  <a:pt x="998423" y="735028"/>
                  <a:pt x="998423" y="726466"/>
                </a:cubicBezTo>
                <a:cubicBezTo>
                  <a:pt x="998423" y="718683"/>
                  <a:pt x="1005254" y="711678"/>
                  <a:pt x="1013599" y="711678"/>
                </a:cubicBezTo>
                <a:close/>
                <a:moveTo>
                  <a:pt x="941452" y="711678"/>
                </a:moveTo>
                <a:cubicBezTo>
                  <a:pt x="949474" y="711678"/>
                  <a:pt x="953848" y="718683"/>
                  <a:pt x="953848" y="726466"/>
                </a:cubicBezTo>
                <a:cubicBezTo>
                  <a:pt x="953848" y="735028"/>
                  <a:pt x="949474" y="741255"/>
                  <a:pt x="941452" y="741255"/>
                </a:cubicBezTo>
                <a:cubicBezTo>
                  <a:pt x="934159" y="741255"/>
                  <a:pt x="927596" y="735028"/>
                  <a:pt x="927596" y="726466"/>
                </a:cubicBezTo>
                <a:cubicBezTo>
                  <a:pt x="927596" y="718683"/>
                  <a:pt x="934159" y="711678"/>
                  <a:pt x="941452" y="711678"/>
                </a:cubicBezTo>
                <a:close/>
                <a:moveTo>
                  <a:pt x="870620" y="711678"/>
                </a:moveTo>
                <a:cubicBezTo>
                  <a:pt x="877183" y="711678"/>
                  <a:pt x="883018" y="718683"/>
                  <a:pt x="883018" y="726466"/>
                </a:cubicBezTo>
                <a:cubicBezTo>
                  <a:pt x="883018" y="735028"/>
                  <a:pt x="877183" y="741255"/>
                  <a:pt x="870620" y="741255"/>
                </a:cubicBezTo>
                <a:cubicBezTo>
                  <a:pt x="863327" y="741255"/>
                  <a:pt x="856764" y="735028"/>
                  <a:pt x="856764" y="726466"/>
                </a:cubicBezTo>
                <a:cubicBezTo>
                  <a:pt x="856764" y="718683"/>
                  <a:pt x="863327" y="711678"/>
                  <a:pt x="870620" y="711678"/>
                </a:cubicBezTo>
                <a:close/>
                <a:moveTo>
                  <a:pt x="798331" y="711678"/>
                </a:moveTo>
                <a:cubicBezTo>
                  <a:pt x="806354" y="711678"/>
                  <a:pt x="812189" y="718683"/>
                  <a:pt x="812189" y="726466"/>
                </a:cubicBezTo>
                <a:cubicBezTo>
                  <a:pt x="812189" y="735028"/>
                  <a:pt x="806354" y="741255"/>
                  <a:pt x="798331" y="741255"/>
                </a:cubicBezTo>
                <a:cubicBezTo>
                  <a:pt x="792497" y="741255"/>
                  <a:pt x="785934" y="735028"/>
                  <a:pt x="785934" y="726466"/>
                </a:cubicBezTo>
                <a:cubicBezTo>
                  <a:pt x="785934" y="718683"/>
                  <a:pt x="792497" y="711678"/>
                  <a:pt x="798331" y="711678"/>
                </a:cubicBezTo>
                <a:close/>
                <a:moveTo>
                  <a:pt x="724129" y="711678"/>
                </a:moveTo>
                <a:cubicBezTo>
                  <a:pt x="731422" y="711678"/>
                  <a:pt x="737986" y="718683"/>
                  <a:pt x="737986" y="726466"/>
                </a:cubicBezTo>
                <a:cubicBezTo>
                  <a:pt x="737986" y="735028"/>
                  <a:pt x="731422" y="741255"/>
                  <a:pt x="724129" y="741255"/>
                </a:cubicBezTo>
                <a:cubicBezTo>
                  <a:pt x="717565" y="741255"/>
                  <a:pt x="711732" y="735028"/>
                  <a:pt x="711732" y="726466"/>
                </a:cubicBezTo>
                <a:cubicBezTo>
                  <a:pt x="711732" y="718683"/>
                  <a:pt x="717565" y="711678"/>
                  <a:pt x="724129" y="711678"/>
                </a:cubicBezTo>
                <a:close/>
                <a:moveTo>
                  <a:pt x="653298" y="711678"/>
                </a:moveTo>
                <a:cubicBezTo>
                  <a:pt x="660590" y="711678"/>
                  <a:pt x="667154" y="718683"/>
                  <a:pt x="667154" y="726466"/>
                </a:cubicBezTo>
                <a:cubicBezTo>
                  <a:pt x="667154" y="735028"/>
                  <a:pt x="660590" y="741255"/>
                  <a:pt x="653298" y="741255"/>
                </a:cubicBezTo>
                <a:cubicBezTo>
                  <a:pt x="645277" y="741255"/>
                  <a:pt x="640901" y="735028"/>
                  <a:pt x="640901" y="726466"/>
                </a:cubicBezTo>
                <a:cubicBezTo>
                  <a:pt x="640901" y="718683"/>
                  <a:pt x="645277" y="711678"/>
                  <a:pt x="653298" y="711678"/>
                </a:cubicBezTo>
                <a:close/>
                <a:moveTo>
                  <a:pt x="584861" y="711678"/>
                </a:moveTo>
                <a:cubicBezTo>
                  <a:pt x="592644" y="711678"/>
                  <a:pt x="599648" y="718683"/>
                  <a:pt x="599648" y="726466"/>
                </a:cubicBezTo>
                <a:cubicBezTo>
                  <a:pt x="599648" y="735028"/>
                  <a:pt x="592644" y="741255"/>
                  <a:pt x="584861" y="741255"/>
                </a:cubicBezTo>
                <a:cubicBezTo>
                  <a:pt x="576299" y="741255"/>
                  <a:pt x="570071" y="735028"/>
                  <a:pt x="570071" y="726466"/>
                </a:cubicBezTo>
                <a:cubicBezTo>
                  <a:pt x="570071" y="718683"/>
                  <a:pt x="576299" y="711678"/>
                  <a:pt x="584861" y="711678"/>
                </a:cubicBezTo>
                <a:close/>
                <a:moveTo>
                  <a:pt x="513660" y="711678"/>
                </a:moveTo>
                <a:cubicBezTo>
                  <a:pt x="522008" y="711678"/>
                  <a:pt x="528837" y="718683"/>
                  <a:pt x="528837" y="726466"/>
                </a:cubicBezTo>
                <a:cubicBezTo>
                  <a:pt x="528837" y="735028"/>
                  <a:pt x="522008" y="741255"/>
                  <a:pt x="513660" y="741255"/>
                </a:cubicBezTo>
                <a:cubicBezTo>
                  <a:pt x="506071" y="741255"/>
                  <a:pt x="499241" y="735028"/>
                  <a:pt x="499241" y="726466"/>
                </a:cubicBezTo>
                <a:cubicBezTo>
                  <a:pt x="499241" y="718683"/>
                  <a:pt x="506071" y="711678"/>
                  <a:pt x="513660" y="711678"/>
                </a:cubicBezTo>
                <a:close/>
                <a:moveTo>
                  <a:pt x="439826" y="711678"/>
                </a:moveTo>
                <a:cubicBezTo>
                  <a:pt x="448389" y="711678"/>
                  <a:pt x="454616" y="718683"/>
                  <a:pt x="454616" y="726466"/>
                </a:cubicBezTo>
                <a:cubicBezTo>
                  <a:pt x="454616" y="735028"/>
                  <a:pt x="448389" y="741255"/>
                  <a:pt x="439826" y="741255"/>
                </a:cubicBezTo>
                <a:cubicBezTo>
                  <a:pt x="432043" y="741255"/>
                  <a:pt x="425038" y="735028"/>
                  <a:pt x="425038" y="726466"/>
                </a:cubicBezTo>
                <a:cubicBezTo>
                  <a:pt x="425038" y="718683"/>
                  <a:pt x="432043" y="711678"/>
                  <a:pt x="439826" y="711678"/>
                </a:cubicBezTo>
                <a:close/>
                <a:moveTo>
                  <a:pt x="368064" y="711678"/>
                </a:moveTo>
                <a:cubicBezTo>
                  <a:pt x="376085" y="711678"/>
                  <a:pt x="380462" y="718683"/>
                  <a:pt x="380462" y="726466"/>
                </a:cubicBezTo>
                <a:cubicBezTo>
                  <a:pt x="380462" y="735028"/>
                  <a:pt x="376085" y="741255"/>
                  <a:pt x="368064" y="741255"/>
                </a:cubicBezTo>
                <a:cubicBezTo>
                  <a:pt x="360772" y="741255"/>
                  <a:pt x="354207" y="735028"/>
                  <a:pt x="354207" y="726466"/>
                </a:cubicBezTo>
                <a:cubicBezTo>
                  <a:pt x="354207" y="718683"/>
                  <a:pt x="360772" y="711678"/>
                  <a:pt x="368064" y="711678"/>
                </a:cubicBezTo>
                <a:close/>
                <a:moveTo>
                  <a:pt x="297232" y="711678"/>
                </a:moveTo>
                <a:cubicBezTo>
                  <a:pt x="303795" y="711678"/>
                  <a:pt x="309630" y="718683"/>
                  <a:pt x="309630" y="726466"/>
                </a:cubicBezTo>
                <a:cubicBezTo>
                  <a:pt x="309630" y="735028"/>
                  <a:pt x="303795" y="741255"/>
                  <a:pt x="297232" y="741255"/>
                </a:cubicBezTo>
                <a:cubicBezTo>
                  <a:pt x="289939" y="741255"/>
                  <a:pt x="283376" y="735028"/>
                  <a:pt x="283376" y="726466"/>
                </a:cubicBezTo>
                <a:cubicBezTo>
                  <a:pt x="283376" y="718683"/>
                  <a:pt x="289939" y="711678"/>
                  <a:pt x="297232" y="711678"/>
                </a:cubicBezTo>
                <a:close/>
                <a:moveTo>
                  <a:pt x="226403" y="711678"/>
                </a:moveTo>
                <a:cubicBezTo>
                  <a:pt x="232238" y="711678"/>
                  <a:pt x="238801" y="718683"/>
                  <a:pt x="238801" y="726466"/>
                </a:cubicBezTo>
                <a:cubicBezTo>
                  <a:pt x="238801" y="735028"/>
                  <a:pt x="232238" y="741255"/>
                  <a:pt x="226403" y="741255"/>
                </a:cubicBezTo>
                <a:cubicBezTo>
                  <a:pt x="218381" y="741255"/>
                  <a:pt x="212548" y="735028"/>
                  <a:pt x="212548" y="726466"/>
                </a:cubicBezTo>
                <a:cubicBezTo>
                  <a:pt x="212548" y="718683"/>
                  <a:pt x="218381" y="711678"/>
                  <a:pt x="226403" y="711678"/>
                </a:cubicBezTo>
                <a:close/>
                <a:moveTo>
                  <a:pt x="154106" y="711678"/>
                </a:moveTo>
                <a:cubicBezTo>
                  <a:pt x="161398" y="711678"/>
                  <a:pt x="167962" y="718683"/>
                  <a:pt x="167962" y="726466"/>
                </a:cubicBezTo>
                <a:cubicBezTo>
                  <a:pt x="167962" y="735028"/>
                  <a:pt x="161398" y="741255"/>
                  <a:pt x="154106" y="741255"/>
                </a:cubicBezTo>
                <a:cubicBezTo>
                  <a:pt x="147542" y="741255"/>
                  <a:pt x="141708" y="735028"/>
                  <a:pt x="141708" y="726466"/>
                </a:cubicBezTo>
                <a:cubicBezTo>
                  <a:pt x="141708" y="718683"/>
                  <a:pt x="147542" y="711678"/>
                  <a:pt x="154106" y="711678"/>
                </a:cubicBezTo>
                <a:close/>
                <a:moveTo>
                  <a:pt x="4227498" y="640846"/>
                </a:moveTo>
                <a:cubicBezTo>
                  <a:pt x="4236060" y="640846"/>
                  <a:pt x="4242286" y="645221"/>
                  <a:pt x="4242286" y="653243"/>
                </a:cubicBezTo>
                <a:cubicBezTo>
                  <a:pt x="4242286" y="661265"/>
                  <a:pt x="4236060" y="667100"/>
                  <a:pt x="4227498" y="667100"/>
                </a:cubicBezTo>
                <a:cubicBezTo>
                  <a:pt x="4218936" y="667100"/>
                  <a:pt x="4212710" y="661265"/>
                  <a:pt x="4212710" y="653243"/>
                </a:cubicBezTo>
                <a:cubicBezTo>
                  <a:pt x="4212710" y="645221"/>
                  <a:pt x="4218936" y="640846"/>
                  <a:pt x="4227498" y="640846"/>
                </a:cubicBezTo>
                <a:close/>
                <a:moveTo>
                  <a:pt x="4153295" y="640846"/>
                </a:moveTo>
                <a:cubicBezTo>
                  <a:pt x="4161078" y="640846"/>
                  <a:pt x="4168083" y="645221"/>
                  <a:pt x="4168083" y="653243"/>
                </a:cubicBezTo>
                <a:cubicBezTo>
                  <a:pt x="4168083" y="661265"/>
                  <a:pt x="4161078" y="667100"/>
                  <a:pt x="4153295" y="667100"/>
                </a:cubicBezTo>
                <a:cubicBezTo>
                  <a:pt x="4144733" y="667100"/>
                  <a:pt x="4138507" y="661265"/>
                  <a:pt x="4138507" y="653243"/>
                </a:cubicBezTo>
                <a:cubicBezTo>
                  <a:pt x="4138507" y="645221"/>
                  <a:pt x="4144733" y="640846"/>
                  <a:pt x="4153295" y="640846"/>
                </a:cubicBezTo>
                <a:close/>
                <a:moveTo>
                  <a:pt x="4082465" y="640846"/>
                </a:moveTo>
                <a:cubicBezTo>
                  <a:pt x="4090249" y="640846"/>
                  <a:pt x="4097254" y="645221"/>
                  <a:pt x="4097254" y="653243"/>
                </a:cubicBezTo>
                <a:cubicBezTo>
                  <a:pt x="4097254" y="661265"/>
                  <a:pt x="4090249" y="667100"/>
                  <a:pt x="4082465" y="667100"/>
                </a:cubicBezTo>
                <a:cubicBezTo>
                  <a:pt x="4073903" y="667100"/>
                  <a:pt x="4067676" y="661265"/>
                  <a:pt x="4067676" y="653243"/>
                </a:cubicBezTo>
                <a:cubicBezTo>
                  <a:pt x="4067676" y="645221"/>
                  <a:pt x="4073903" y="640846"/>
                  <a:pt x="4082465" y="640846"/>
                </a:cubicBezTo>
                <a:close/>
                <a:moveTo>
                  <a:pt x="4010703" y="640846"/>
                </a:moveTo>
                <a:cubicBezTo>
                  <a:pt x="4017996" y="640846"/>
                  <a:pt x="4023100" y="645221"/>
                  <a:pt x="4023100" y="653243"/>
                </a:cubicBezTo>
                <a:cubicBezTo>
                  <a:pt x="4023100" y="661265"/>
                  <a:pt x="4017996" y="667100"/>
                  <a:pt x="4010703" y="667100"/>
                </a:cubicBezTo>
                <a:cubicBezTo>
                  <a:pt x="4002681" y="667100"/>
                  <a:pt x="3996847" y="661265"/>
                  <a:pt x="3996847" y="653243"/>
                </a:cubicBezTo>
                <a:cubicBezTo>
                  <a:pt x="3996847" y="645221"/>
                  <a:pt x="4002681" y="640846"/>
                  <a:pt x="4010703" y="640846"/>
                </a:cubicBezTo>
                <a:close/>
                <a:moveTo>
                  <a:pt x="3939871" y="640846"/>
                </a:moveTo>
                <a:cubicBezTo>
                  <a:pt x="3946434" y="640846"/>
                  <a:pt x="3952268" y="645221"/>
                  <a:pt x="3952268" y="653243"/>
                </a:cubicBezTo>
                <a:cubicBezTo>
                  <a:pt x="3952268" y="661265"/>
                  <a:pt x="3946434" y="667100"/>
                  <a:pt x="3939871" y="667100"/>
                </a:cubicBezTo>
                <a:cubicBezTo>
                  <a:pt x="3932578" y="667100"/>
                  <a:pt x="3926015" y="661265"/>
                  <a:pt x="3926015" y="653243"/>
                </a:cubicBezTo>
                <a:cubicBezTo>
                  <a:pt x="3926015" y="645221"/>
                  <a:pt x="3932578" y="640846"/>
                  <a:pt x="3939871" y="640846"/>
                </a:cubicBezTo>
                <a:close/>
                <a:moveTo>
                  <a:pt x="3869042" y="640846"/>
                </a:moveTo>
                <a:cubicBezTo>
                  <a:pt x="3875605" y="640846"/>
                  <a:pt x="3881439" y="645221"/>
                  <a:pt x="3881439" y="653243"/>
                </a:cubicBezTo>
                <a:cubicBezTo>
                  <a:pt x="3881439" y="661265"/>
                  <a:pt x="3875605" y="667100"/>
                  <a:pt x="3869042" y="667100"/>
                </a:cubicBezTo>
                <a:cubicBezTo>
                  <a:pt x="3861749" y="667100"/>
                  <a:pt x="3855186" y="661265"/>
                  <a:pt x="3855186" y="653243"/>
                </a:cubicBezTo>
                <a:cubicBezTo>
                  <a:pt x="3855186" y="645221"/>
                  <a:pt x="3861749" y="640846"/>
                  <a:pt x="3869042" y="640846"/>
                </a:cubicBezTo>
                <a:close/>
                <a:moveTo>
                  <a:pt x="3796752" y="640846"/>
                </a:moveTo>
                <a:cubicBezTo>
                  <a:pt x="3804774" y="640846"/>
                  <a:pt x="3810608" y="645221"/>
                  <a:pt x="3810608" y="653243"/>
                </a:cubicBezTo>
                <a:cubicBezTo>
                  <a:pt x="3810608" y="661265"/>
                  <a:pt x="3804774" y="667100"/>
                  <a:pt x="3796752" y="667100"/>
                </a:cubicBezTo>
                <a:cubicBezTo>
                  <a:pt x="3790918" y="667100"/>
                  <a:pt x="3784355" y="661265"/>
                  <a:pt x="3784355" y="653243"/>
                </a:cubicBezTo>
                <a:cubicBezTo>
                  <a:pt x="3784355" y="645221"/>
                  <a:pt x="3790918" y="640846"/>
                  <a:pt x="3796752" y="640846"/>
                </a:cubicBezTo>
                <a:close/>
                <a:moveTo>
                  <a:pt x="3725922" y="640846"/>
                </a:moveTo>
                <a:cubicBezTo>
                  <a:pt x="3733944" y="640846"/>
                  <a:pt x="3739778" y="645221"/>
                  <a:pt x="3739778" y="653243"/>
                </a:cubicBezTo>
                <a:cubicBezTo>
                  <a:pt x="3739778" y="661265"/>
                  <a:pt x="3733944" y="667100"/>
                  <a:pt x="3725922" y="667100"/>
                </a:cubicBezTo>
                <a:cubicBezTo>
                  <a:pt x="3719359" y="667100"/>
                  <a:pt x="3713525" y="661265"/>
                  <a:pt x="3713525" y="653243"/>
                </a:cubicBezTo>
                <a:cubicBezTo>
                  <a:pt x="3713525" y="645221"/>
                  <a:pt x="3719359" y="640846"/>
                  <a:pt x="3725922" y="640846"/>
                </a:cubicBezTo>
                <a:close/>
                <a:moveTo>
                  <a:pt x="3655091" y="640846"/>
                </a:moveTo>
                <a:cubicBezTo>
                  <a:pt x="3662384" y="640846"/>
                  <a:pt x="3668947" y="647409"/>
                  <a:pt x="3668947" y="653243"/>
                </a:cubicBezTo>
                <a:cubicBezTo>
                  <a:pt x="3668947" y="661265"/>
                  <a:pt x="3662384" y="667100"/>
                  <a:pt x="3655091" y="667100"/>
                </a:cubicBezTo>
                <a:cubicBezTo>
                  <a:pt x="3647069" y="667100"/>
                  <a:pt x="3642694" y="661265"/>
                  <a:pt x="3642694" y="653243"/>
                </a:cubicBezTo>
                <a:cubicBezTo>
                  <a:pt x="3642694" y="647409"/>
                  <a:pt x="3647069" y="640846"/>
                  <a:pt x="3655091" y="640846"/>
                </a:cubicBezTo>
                <a:close/>
                <a:moveTo>
                  <a:pt x="3583280" y="640846"/>
                </a:moveTo>
                <a:cubicBezTo>
                  <a:pt x="3591064" y="640846"/>
                  <a:pt x="3598069" y="647409"/>
                  <a:pt x="3598069" y="653243"/>
                </a:cubicBezTo>
                <a:cubicBezTo>
                  <a:pt x="3598069" y="661265"/>
                  <a:pt x="3591064" y="667100"/>
                  <a:pt x="3583280" y="667100"/>
                </a:cubicBezTo>
                <a:cubicBezTo>
                  <a:pt x="3574718" y="667100"/>
                  <a:pt x="3568491" y="661265"/>
                  <a:pt x="3568491" y="653243"/>
                </a:cubicBezTo>
                <a:cubicBezTo>
                  <a:pt x="3568491" y="647409"/>
                  <a:pt x="3574718" y="640846"/>
                  <a:pt x="3583280" y="640846"/>
                </a:cubicBezTo>
                <a:close/>
                <a:moveTo>
                  <a:pt x="3512449" y="640846"/>
                </a:moveTo>
                <a:cubicBezTo>
                  <a:pt x="3520232" y="640846"/>
                  <a:pt x="3527237" y="647409"/>
                  <a:pt x="3527237" y="653243"/>
                </a:cubicBezTo>
                <a:cubicBezTo>
                  <a:pt x="3527237" y="661265"/>
                  <a:pt x="3520232" y="667100"/>
                  <a:pt x="3512449" y="667100"/>
                </a:cubicBezTo>
                <a:cubicBezTo>
                  <a:pt x="3503887" y="667100"/>
                  <a:pt x="3497661" y="661265"/>
                  <a:pt x="3497661" y="653243"/>
                </a:cubicBezTo>
                <a:cubicBezTo>
                  <a:pt x="3497661" y="647409"/>
                  <a:pt x="3503887" y="640846"/>
                  <a:pt x="3512449" y="640846"/>
                </a:cubicBezTo>
                <a:close/>
                <a:moveTo>
                  <a:pt x="3441619" y="640846"/>
                </a:moveTo>
                <a:cubicBezTo>
                  <a:pt x="3450181" y="640846"/>
                  <a:pt x="3456408" y="647409"/>
                  <a:pt x="3456408" y="653243"/>
                </a:cubicBezTo>
                <a:cubicBezTo>
                  <a:pt x="3456408" y="661265"/>
                  <a:pt x="3450181" y="667100"/>
                  <a:pt x="3441619" y="667100"/>
                </a:cubicBezTo>
                <a:cubicBezTo>
                  <a:pt x="3433835" y="667100"/>
                  <a:pt x="3426830" y="661265"/>
                  <a:pt x="3426830" y="653243"/>
                </a:cubicBezTo>
                <a:cubicBezTo>
                  <a:pt x="3426830" y="647409"/>
                  <a:pt x="3433835" y="640846"/>
                  <a:pt x="3441619" y="640846"/>
                </a:cubicBezTo>
                <a:close/>
                <a:moveTo>
                  <a:pt x="3369857" y="640846"/>
                </a:moveTo>
                <a:cubicBezTo>
                  <a:pt x="3377879" y="640846"/>
                  <a:pt x="3382254" y="647409"/>
                  <a:pt x="3382254" y="653243"/>
                </a:cubicBezTo>
                <a:cubicBezTo>
                  <a:pt x="3382254" y="661265"/>
                  <a:pt x="3377879" y="667100"/>
                  <a:pt x="3369857" y="667100"/>
                </a:cubicBezTo>
                <a:cubicBezTo>
                  <a:pt x="3362564" y="667100"/>
                  <a:pt x="3356001" y="661265"/>
                  <a:pt x="3356001" y="653243"/>
                </a:cubicBezTo>
                <a:cubicBezTo>
                  <a:pt x="3356001" y="647409"/>
                  <a:pt x="3362564" y="640846"/>
                  <a:pt x="3369857" y="640846"/>
                </a:cubicBezTo>
                <a:close/>
                <a:moveTo>
                  <a:pt x="3299091" y="640846"/>
                </a:moveTo>
                <a:cubicBezTo>
                  <a:pt x="3305653" y="640846"/>
                  <a:pt x="3311488" y="647409"/>
                  <a:pt x="3311488" y="653243"/>
                </a:cubicBezTo>
                <a:cubicBezTo>
                  <a:pt x="3311488" y="661265"/>
                  <a:pt x="3305653" y="667100"/>
                  <a:pt x="3299091" y="667100"/>
                </a:cubicBezTo>
                <a:cubicBezTo>
                  <a:pt x="3291796" y="667100"/>
                  <a:pt x="3285237" y="661265"/>
                  <a:pt x="3285237" y="653243"/>
                </a:cubicBezTo>
                <a:cubicBezTo>
                  <a:pt x="3285237" y="647409"/>
                  <a:pt x="3291796" y="640846"/>
                  <a:pt x="3299091" y="640846"/>
                </a:cubicBezTo>
                <a:close/>
                <a:moveTo>
                  <a:pt x="3228258" y="640846"/>
                </a:moveTo>
                <a:cubicBezTo>
                  <a:pt x="3234823" y="640846"/>
                  <a:pt x="3240658" y="647409"/>
                  <a:pt x="3240658" y="653243"/>
                </a:cubicBezTo>
                <a:cubicBezTo>
                  <a:pt x="3240658" y="661265"/>
                  <a:pt x="3234823" y="667100"/>
                  <a:pt x="3228258" y="667100"/>
                </a:cubicBezTo>
                <a:cubicBezTo>
                  <a:pt x="3220236" y="667100"/>
                  <a:pt x="3214403" y="661265"/>
                  <a:pt x="3214403" y="653243"/>
                </a:cubicBezTo>
                <a:cubicBezTo>
                  <a:pt x="3214403" y="647409"/>
                  <a:pt x="3220236" y="640846"/>
                  <a:pt x="3228258" y="640846"/>
                </a:cubicBezTo>
                <a:close/>
                <a:moveTo>
                  <a:pt x="3152597" y="640846"/>
                </a:moveTo>
                <a:cubicBezTo>
                  <a:pt x="3159891" y="640846"/>
                  <a:pt x="3166454" y="647409"/>
                  <a:pt x="3166454" y="653243"/>
                </a:cubicBezTo>
                <a:cubicBezTo>
                  <a:pt x="3166454" y="661265"/>
                  <a:pt x="3159891" y="667100"/>
                  <a:pt x="3152597" y="667100"/>
                </a:cubicBezTo>
                <a:cubicBezTo>
                  <a:pt x="3146035" y="667100"/>
                  <a:pt x="3140200" y="661265"/>
                  <a:pt x="3140200" y="653243"/>
                </a:cubicBezTo>
                <a:cubicBezTo>
                  <a:pt x="3140200" y="647409"/>
                  <a:pt x="3146035" y="640846"/>
                  <a:pt x="3152597" y="640846"/>
                </a:cubicBezTo>
                <a:close/>
                <a:moveTo>
                  <a:pt x="3081767" y="640846"/>
                </a:moveTo>
                <a:cubicBezTo>
                  <a:pt x="3089058" y="640846"/>
                  <a:pt x="3095620" y="647409"/>
                  <a:pt x="3095620" y="653243"/>
                </a:cubicBezTo>
                <a:cubicBezTo>
                  <a:pt x="3095620" y="661265"/>
                  <a:pt x="3089058" y="667100"/>
                  <a:pt x="3081767" y="667100"/>
                </a:cubicBezTo>
                <a:cubicBezTo>
                  <a:pt x="3073743" y="667100"/>
                  <a:pt x="3069366" y="661265"/>
                  <a:pt x="3069366" y="653243"/>
                </a:cubicBezTo>
                <a:cubicBezTo>
                  <a:pt x="3069366" y="647409"/>
                  <a:pt x="3073743" y="640846"/>
                  <a:pt x="3081767" y="640846"/>
                </a:cubicBezTo>
                <a:close/>
                <a:moveTo>
                  <a:pt x="3013710" y="640846"/>
                </a:moveTo>
                <a:cubicBezTo>
                  <a:pt x="3021299" y="640846"/>
                  <a:pt x="3028129" y="647409"/>
                  <a:pt x="3028129" y="653243"/>
                </a:cubicBezTo>
                <a:cubicBezTo>
                  <a:pt x="3028129" y="661265"/>
                  <a:pt x="3021299" y="667100"/>
                  <a:pt x="3013710" y="667100"/>
                </a:cubicBezTo>
                <a:cubicBezTo>
                  <a:pt x="3005363" y="667100"/>
                  <a:pt x="2998534" y="661265"/>
                  <a:pt x="2998534" y="653243"/>
                </a:cubicBezTo>
                <a:cubicBezTo>
                  <a:pt x="2998534" y="647409"/>
                  <a:pt x="3005363" y="640846"/>
                  <a:pt x="3013710" y="640846"/>
                </a:cubicBezTo>
                <a:close/>
                <a:moveTo>
                  <a:pt x="2942488" y="640846"/>
                </a:moveTo>
                <a:cubicBezTo>
                  <a:pt x="2951049" y="640846"/>
                  <a:pt x="2957280" y="647409"/>
                  <a:pt x="2957280" y="653243"/>
                </a:cubicBezTo>
                <a:cubicBezTo>
                  <a:pt x="2957280" y="661265"/>
                  <a:pt x="2951049" y="667100"/>
                  <a:pt x="2942488" y="667100"/>
                </a:cubicBezTo>
                <a:cubicBezTo>
                  <a:pt x="2934708" y="667100"/>
                  <a:pt x="2927703" y="661265"/>
                  <a:pt x="2927703" y="653243"/>
                </a:cubicBezTo>
                <a:cubicBezTo>
                  <a:pt x="2927703" y="647409"/>
                  <a:pt x="2934708" y="640846"/>
                  <a:pt x="2942488" y="640846"/>
                </a:cubicBezTo>
                <a:close/>
                <a:moveTo>
                  <a:pt x="2868288" y="640846"/>
                </a:moveTo>
                <a:cubicBezTo>
                  <a:pt x="2876853" y="640846"/>
                  <a:pt x="2883082" y="647409"/>
                  <a:pt x="2883082" y="653243"/>
                </a:cubicBezTo>
                <a:cubicBezTo>
                  <a:pt x="2883082" y="661265"/>
                  <a:pt x="2876853" y="667100"/>
                  <a:pt x="2868288" y="667100"/>
                </a:cubicBezTo>
                <a:cubicBezTo>
                  <a:pt x="2860506" y="667100"/>
                  <a:pt x="2853498" y="661265"/>
                  <a:pt x="2853498" y="653243"/>
                </a:cubicBezTo>
                <a:cubicBezTo>
                  <a:pt x="2853498" y="647409"/>
                  <a:pt x="2860506" y="640846"/>
                  <a:pt x="2868288" y="640846"/>
                </a:cubicBezTo>
                <a:close/>
                <a:moveTo>
                  <a:pt x="2796532" y="640846"/>
                </a:moveTo>
                <a:cubicBezTo>
                  <a:pt x="2804550" y="640846"/>
                  <a:pt x="2808926" y="647409"/>
                  <a:pt x="2808926" y="653243"/>
                </a:cubicBezTo>
                <a:cubicBezTo>
                  <a:pt x="2808926" y="661265"/>
                  <a:pt x="2804550" y="667100"/>
                  <a:pt x="2796532" y="667100"/>
                </a:cubicBezTo>
                <a:cubicBezTo>
                  <a:pt x="2789237" y="667100"/>
                  <a:pt x="2782673" y="661265"/>
                  <a:pt x="2782673" y="653243"/>
                </a:cubicBezTo>
                <a:cubicBezTo>
                  <a:pt x="2782673" y="647409"/>
                  <a:pt x="2789237" y="640846"/>
                  <a:pt x="2796532" y="640846"/>
                </a:cubicBezTo>
                <a:close/>
                <a:moveTo>
                  <a:pt x="2725692" y="640846"/>
                </a:moveTo>
                <a:cubicBezTo>
                  <a:pt x="2731527" y="640846"/>
                  <a:pt x="2738097" y="647409"/>
                  <a:pt x="2738097" y="653243"/>
                </a:cubicBezTo>
                <a:cubicBezTo>
                  <a:pt x="2738097" y="661265"/>
                  <a:pt x="2731527" y="667100"/>
                  <a:pt x="2725692" y="667100"/>
                </a:cubicBezTo>
                <a:cubicBezTo>
                  <a:pt x="2717681" y="667100"/>
                  <a:pt x="2711843" y="661265"/>
                  <a:pt x="2711843" y="653243"/>
                </a:cubicBezTo>
                <a:cubicBezTo>
                  <a:pt x="2711843" y="647409"/>
                  <a:pt x="2717681" y="640846"/>
                  <a:pt x="2725692" y="640846"/>
                </a:cubicBezTo>
                <a:close/>
                <a:moveTo>
                  <a:pt x="2654867" y="640846"/>
                </a:moveTo>
                <a:cubicBezTo>
                  <a:pt x="2660705" y="640846"/>
                  <a:pt x="2667266" y="647409"/>
                  <a:pt x="2667266" y="653243"/>
                </a:cubicBezTo>
                <a:cubicBezTo>
                  <a:pt x="2667266" y="661265"/>
                  <a:pt x="2660705" y="667100"/>
                  <a:pt x="2654867" y="667100"/>
                </a:cubicBezTo>
                <a:cubicBezTo>
                  <a:pt x="2646847" y="667100"/>
                  <a:pt x="2641013" y="661265"/>
                  <a:pt x="2641013" y="653243"/>
                </a:cubicBezTo>
                <a:cubicBezTo>
                  <a:pt x="2641013" y="647409"/>
                  <a:pt x="2646847" y="640846"/>
                  <a:pt x="2654867" y="640846"/>
                </a:cubicBezTo>
                <a:close/>
                <a:moveTo>
                  <a:pt x="2582577" y="640846"/>
                </a:moveTo>
                <a:cubicBezTo>
                  <a:pt x="2589870" y="640846"/>
                  <a:pt x="2596432" y="647409"/>
                  <a:pt x="2596432" y="654702"/>
                </a:cubicBezTo>
                <a:cubicBezTo>
                  <a:pt x="2596432" y="661265"/>
                  <a:pt x="2589870" y="667100"/>
                  <a:pt x="2582577" y="667100"/>
                </a:cubicBezTo>
                <a:cubicBezTo>
                  <a:pt x="2576016" y="667100"/>
                  <a:pt x="2570181" y="661265"/>
                  <a:pt x="2570181" y="654702"/>
                </a:cubicBezTo>
                <a:cubicBezTo>
                  <a:pt x="2570181" y="647409"/>
                  <a:pt x="2576016" y="640846"/>
                  <a:pt x="2582577" y="640846"/>
                </a:cubicBezTo>
                <a:close/>
                <a:moveTo>
                  <a:pt x="1728254" y="640846"/>
                </a:moveTo>
                <a:cubicBezTo>
                  <a:pt x="1736820" y="640846"/>
                  <a:pt x="1743044" y="647409"/>
                  <a:pt x="1743044" y="654702"/>
                </a:cubicBezTo>
                <a:cubicBezTo>
                  <a:pt x="1743044" y="661265"/>
                  <a:pt x="1736820" y="667100"/>
                  <a:pt x="1728254" y="667100"/>
                </a:cubicBezTo>
                <a:cubicBezTo>
                  <a:pt x="1719691" y="667100"/>
                  <a:pt x="1713464" y="661265"/>
                  <a:pt x="1713464" y="654702"/>
                </a:cubicBezTo>
                <a:cubicBezTo>
                  <a:pt x="1713464" y="647409"/>
                  <a:pt x="1719691" y="640846"/>
                  <a:pt x="1728254" y="640846"/>
                </a:cubicBezTo>
                <a:close/>
                <a:moveTo>
                  <a:pt x="1657423" y="640846"/>
                </a:moveTo>
                <a:cubicBezTo>
                  <a:pt x="1665208" y="640846"/>
                  <a:pt x="1672215" y="647409"/>
                  <a:pt x="1672215" y="654702"/>
                </a:cubicBezTo>
                <a:cubicBezTo>
                  <a:pt x="1672215" y="661265"/>
                  <a:pt x="1665208" y="667100"/>
                  <a:pt x="1657423" y="667100"/>
                </a:cubicBezTo>
                <a:cubicBezTo>
                  <a:pt x="1648867" y="667100"/>
                  <a:pt x="1642644" y="661265"/>
                  <a:pt x="1642644" y="654702"/>
                </a:cubicBezTo>
                <a:cubicBezTo>
                  <a:pt x="1642644" y="647409"/>
                  <a:pt x="1648867" y="640846"/>
                  <a:pt x="1657423" y="640846"/>
                </a:cubicBezTo>
                <a:close/>
                <a:moveTo>
                  <a:pt x="1582290" y="640846"/>
                </a:moveTo>
                <a:cubicBezTo>
                  <a:pt x="1589584" y="640846"/>
                  <a:pt x="1594694" y="647409"/>
                  <a:pt x="1594694" y="654702"/>
                </a:cubicBezTo>
                <a:cubicBezTo>
                  <a:pt x="1594694" y="661265"/>
                  <a:pt x="1589584" y="667100"/>
                  <a:pt x="1582290" y="667100"/>
                </a:cubicBezTo>
                <a:cubicBezTo>
                  <a:pt x="1574268" y="667100"/>
                  <a:pt x="1568435" y="661265"/>
                  <a:pt x="1568435" y="654702"/>
                </a:cubicBezTo>
                <a:cubicBezTo>
                  <a:pt x="1568435" y="647409"/>
                  <a:pt x="1574268" y="640846"/>
                  <a:pt x="1582290" y="640846"/>
                </a:cubicBezTo>
                <a:close/>
                <a:moveTo>
                  <a:pt x="1512190" y="640846"/>
                </a:moveTo>
                <a:cubicBezTo>
                  <a:pt x="1518025" y="640846"/>
                  <a:pt x="1523859" y="647409"/>
                  <a:pt x="1523859" y="654702"/>
                </a:cubicBezTo>
                <a:cubicBezTo>
                  <a:pt x="1523859" y="661265"/>
                  <a:pt x="1518025" y="667100"/>
                  <a:pt x="1512190" y="667100"/>
                </a:cubicBezTo>
                <a:cubicBezTo>
                  <a:pt x="1504169" y="667100"/>
                  <a:pt x="1497604" y="662724"/>
                  <a:pt x="1497604" y="654702"/>
                </a:cubicBezTo>
                <a:cubicBezTo>
                  <a:pt x="1497604" y="647409"/>
                  <a:pt x="1504169" y="640846"/>
                  <a:pt x="1512190" y="640846"/>
                </a:cubicBezTo>
                <a:close/>
                <a:moveTo>
                  <a:pt x="1440623" y="640846"/>
                </a:moveTo>
                <a:cubicBezTo>
                  <a:pt x="1447182" y="640846"/>
                  <a:pt x="1453017" y="647409"/>
                  <a:pt x="1453017" y="654702"/>
                </a:cubicBezTo>
                <a:cubicBezTo>
                  <a:pt x="1453017" y="662724"/>
                  <a:pt x="1447182" y="667100"/>
                  <a:pt x="1440623" y="667100"/>
                </a:cubicBezTo>
                <a:cubicBezTo>
                  <a:pt x="1433331" y="667100"/>
                  <a:pt x="1426767" y="662724"/>
                  <a:pt x="1426767" y="654702"/>
                </a:cubicBezTo>
                <a:cubicBezTo>
                  <a:pt x="1426767" y="647409"/>
                  <a:pt x="1433331" y="640846"/>
                  <a:pt x="1440623" y="640846"/>
                </a:cubicBezTo>
                <a:close/>
                <a:moveTo>
                  <a:pt x="1368339" y="640846"/>
                </a:moveTo>
                <a:cubicBezTo>
                  <a:pt x="1376363" y="640846"/>
                  <a:pt x="1382194" y="647409"/>
                  <a:pt x="1382194" y="654702"/>
                </a:cubicBezTo>
                <a:cubicBezTo>
                  <a:pt x="1382194" y="662724"/>
                  <a:pt x="1376363" y="667100"/>
                  <a:pt x="1368339" y="667100"/>
                </a:cubicBezTo>
                <a:cubicBezTo>
                  <a:pt x="1362505" y="667100"/>
                  <a:pt x="1355943" y="662724"/>
                  <a:pt x="1355943" y="654702"/>
                </a:cubicBezTo>
                <a:cubicBezTo>
                  <a:pt x="1355943" y="647409"/>
                  <a:pt x="1362505" y="640846"/>
                  <a:pt x="1368339" y="640846"/>
                </a:cubicBezTo>
                <a:close/>
                <a:moveTo>
                  <a:pt x="1297512" y="640846"/>
                </a:moveTo>
                <a:cubicBezTo>
                  <a:pt x="1305535" y="640846"/>
                  <a:pt x="1311369" y="647409"/>
                  <a:pt x="1311369" y="654702"/>
                </a:cubicBezTo>
                <a:cubicBezTo>
                  <a:pt x="1311369" y="662724"/>
                  <a:pt x="1305535" y="667100"/>
                  <a:pt x="1297512" y="667100"/>
                </a:cubicBezTo>
                <a:cubicBezTo>
                  <a:pt x="1291678" y="667100"/>
                  <a:pt x="1285116" y="662724"/>
                  <a:pt x="1285116" y="654702"/>
                </a:cubicBezTo>
                <a:cubicBezTo>
                  <a:pt x="1285116" y="647409"/>
                  <a:pt x="1291678" y="640846"/>
                  <a:pt x="1297512" y="640846"/>
                </a:cubicBezTo>
                <a:close/>
                <a:moveTo>
                  <a:pt x="1226680" y="640846"/>
                </a:moveTo>
                <a:cubicBezTo>
                  <a:pt x="1233973" y="640846"/>
                  <a:pt x="1240537" y="647409"/>
                  <a:pt x="1240537" y="654702"/>
                </a:cubicBezTo>
                <a:cubicBezTo>
                  <a:pt x="1240537" y="662724"/>
                  <a:pt x="1233973" y="667100"/>
                  <a:pt x="1226680" y="667100"/>
                </a:cubicBezTo>
                <a:cubicBezTo>
                  <a:pt x="1218667" y="667100"/>
                  <a:pt x="1214291" y="662724"/>
                  <a:pt x="1214291" y="654702"/>
                </a:cubicBezTo>
                <a:cubicBezTo>
                  <a:pt x="1214291" y="647409"/>
                  <a:pt x="1218667" y="640846"/>
                  <a:pt x="1226680" y="640846"/>
                </a:cubicBezTo>
                <a:close/>
                <a:moveTo>
                  <a:pt x="1154878" y="640846"/>
                </a:moveTo>
                <a:cubicBezTo>
                  <a:pt x="1162660" y="640846"/>
                  <a:pt x="1169666" y="647409"/>
                  <a:pt x="1169666" y="654702"/>
                </a:cubicBezTo>
                <a:cubicBezTo>
                  <a:pt x="1169666" y="662724"/>
                  <a:pt x="1162660" y="667100"/>
                  <a:pt x="1154878" y="667100"/>
                </a:cubicBezTo>
                <a:cubicBezTo>
                  <a:pt x="1146318" y="667100"/>
                  <a:pt x="1140088" y="662724"/>
                  <a:pt x="1140088" y="654702"/>
                </a:cubicBezTo>
                <a:cubicBezTo>
                  <a:pt x="1140088" y="647409"/>
                  <a:pt x="1146318" y="640846"/>
                  <a:pt x="1154878" y="640846"/>
                </a:cubicBezTo>
                <a:close/>
                <a:moveTo>
                  <a:pt x="1084051" y="640846"/>
                </a:moveTo>
                <a:cubicBezTo>
                  <a:pt x="1091834" y="640846"/>
                  <a:pt x="1098838" y="647409"/>
                  <a:pt x="1098838" y="654702"/>
                </a:cubicBezTo>
                <a:cubicBezTo>
                  <a:pt x="1098838" y="662724"/>
                  <a:pt x="1091834" y="667100"/>
                  <a:pt x="1084051" y="667100"/>
                </a:cubicBezTo>
                <a:cubicBezTo>
                  <a:pt x="1075486" y="667100"/>
                  <a:pt x="1069261" y="662724"/>
                  <a:pt x="1069261" y="654702"/>
                </a:cubicBezTo>
                <a:cubicBezTo>
                  <a:pt x="1069261" y="647409"/>
                  <a:pt x="1075486" y="640846"/>
                  <a:pt x="1084051" y="640846"/>
                </a:cubicBezTo>
                <a:close/>
                <a:moveTo>
                  <a:pt x="1013010" y="640846"/>
                </a:moveTo>
                <a:cubicBezTo>
                  <a:pt x="1020306" y="640846"/>
                  <a:pt x="1024682" y="647409"/>
                  <a:pt x="1024682" y="654702"/>
                </a:cubicBezTo>
                <a:cubicBezTo>
                  <a:pt x="1024682" y="662724"/>
                  <a:pt x="1020306" y="667100"/>
                  <a:pt x="1013010" y="667100"/>
                </a:cubicBezTo>
                <a:cubicBezTo>
                  <a:pt x="1004989" y="667100"/>
                  <a:pt x="998429" y="662724"/>
                  <a:pt x="998429" y="654702"/>
                </a:cubicBezTo>
                <a:cubicBezTo>
                  <a:pt x="998429" y="647409"/>
                  <a:pt x="1004989" y="640846"/>
                  <a:pt x="1013010" y="640846"/>
                </a:cubicBezTo>
                <a:close/>
                <a:moveTo>
                  <a:pt x="941457" y="640846"/>
                </a:moveTo>
                <a:cubicBezTo>
                  <a:pt x="948018" y="640846"/>
                  <a:pt x="953852" y="647409"/>
                  <a:pt x="953852" y="654702"/>
                </a:cubicBezTo>
                <a:cubicBezTo>
                  <a:pt x="953852" y="662724"/>
                  <a:pt x="948018" y="667100"/>
                  <a:pt x="941457" y="667100"/>
                </a:cubicBezTo>
                <a:cubicBezTo>
                  <a:pt x="934166" y="667100"/>
                  <a:pt x="927599" y="662724"/>
                  <a:pt x="927599" y="654702"/>
                </a:cubicBezTo>
                <a:cubicBezTo>
                  <a:pt x="927599" y="647409"/>
                  <a:pt x="934166" y="640846"/>
                  <a:pt x="941457" y="640846"/>
                </a:cubicBezTo>
                <a:close/>
                <a:moveTo>
                  <a:pt x="870622" y="640846"/>
                </a:moveTo>
                <a:cubicBezTo>
                  <a:pt x="877190" y="640846"/>
                  <a:pt x="883024" y="647409"/>
                  <a:pt x="883024" y="654702"/>
                </a:cubicBezTo>
                <a:cubicBezTo>
                  <a:pt x="883024" y="662724"/>
                  <a:pt x="877190" y="667100"/>
                  <a:pt x="870622" y="667100"/>
                </a:cubicBezTo>
                <a:cubicBezTo>
                  <a:pt x="863332" y="667100"/>
                  <a:pt x="856770" y="662724"/>
                  <a:pt x="856770" y="654702"/>
                </a:cubicBezTo>
                <a:cubicBezTo>
                  <a:pt x="856770" y="647409"/>
                  <a:pt x="863332" y="640846"/>
                  <a:pt x="870622" y="640846"/>
                </a:cubicBezTo>
                <a:close/>
                <a:moveTo>
                  <a:pt x="798337" y="640846"/>
                </a:moveTo>
                <a:cubicBezTo>
                  <a:pt x="806358" y="640846"/>
                  <a:pt x="812191" y="647851"/>
                  <a:pt x="812191" y="655635"/>
                </a:cubicBezTo>
                <a:cubicBezTo>
                  <a:pt x="812191" y="664197"/>
                  <a:pt x="806358" y="670424"/>
                  <a:pt x="798337" y="670424"/>
                </a:cubicBezTo>
                <a:cubicBezTo>
                  <a:pt x="792503" y="670424"/>
                  <a:pt x="785937" y="664197"/>
                  <a:pt x="785937" y="655635"/>
                </a:cubicBezTo>
                <a:cubicBezTo>
                  <a:pt x="785937" y="647851"/>
                  <a:pt x="792503" y="640846"/>
                  <a:pt x="798337" y="640846"/>
                </a:cubicBezTo>
                <a:close/>
                <a:moveTo>
                  <a:pt x="724134" y="640846"/>
                </a:moveTo>
                <a:cubicBezTo>
                  <a:pt x="731428" y="640846"/>
                  <a:pt x="737989" y="647851"/>
                  <a:pt x="737989" y="655635"/>
                </a:cubicBezTo>
                <a:cubicBezTo>
                  <a:pt x="737989" y="664197"/>
                  <a:pt x="731428" y="670424"/>
                  <a:pt x="724134" y="670424"/>
                </a:cubicBezTo>
                <a:cubicBezTo>
                  <a:pt x="717567" y="670424"/>
                  <a:pt x="711735" y="664197"/>
                  <a:pt x="711735" y="655635"/>
                </a:cubicBezTo>
                <a:cubicBezTo>
                  <a:pt x="711735" y="647851"/>
                  <a:pt x="717567" y="640846"/>
                  <a:pt x="724134" y="640846"/>
                </a:cubicBezTo>
                <a:close/>
                <a:moveTo>
                  <a:pt x="653301" y="640846"/>
                </a:moveTo>
                <a:cubicBezTo>
                  <a:pt x="660594" y="640846"/>
                  <a:pt x="667160" y="647851"/>
                  <a:pt x="667160" y="655635"/>
                </a:cubicBezTo>
                <a:cubicBezTo>
                  <a:pt x="667160" y="664197"/>
                  <a:pt x="660594" y="670424"/>
                  <a:pt x="653301" y="670424"/>
                </a:cubicBezTo>
                <a:cubicBezTo>
                  <a:pt x="645283" y="670424"/>
                  <a:pt x="640907" y="664197"/>
                  <a:pt x="640907" y="655635"/>
                </a:cubicBezTo>
                <a:cubicBezTo>
                  <a:pt x="640907" y="647851"/>
                  <a:pt x="645283" y="640846"/>
                  <a:pt x="653301" y="640846"/>
                </a:cubicBezTo>
                <a:close/>
                <a:moveTo>
                  <a:pt x="584864" y="640846"/>
                </a:moveTo>
                <a:cubicBezTo>
                  <a:pt x="592646" y="640846"/>
                  <a:pt x="599651" y="647851"/>
                  <a:pt x="599651" y="655635"/>
                </a:cubicBezTo>
                <a:cubicBezTo>
                  <a:pt x="599651" y="664197"/>
                  <a:pt x="592646" y="670424"/>
                  <a:pt x="584864" y="670424"/>
                </a:cubicBezTo>
                <a:cubicBezTo>
                  <a:pt x="576304" y="670424"/>
                  <a:pt x="570075" y="664197"/>
                  <a:pt x="570075" y="655635"/>
                </a:cubicBezTo>
                <a:cubicBezTo>
                  <a:pt x="570075" y="647851"/>
                  <a:pt x="576304" y="640846"/>
                  <a:pt x="584864" y="640846"/>
                </a:cubicBezTo>
                <a:close/>
                <a:moveTo>
                  <a:pt x="513663" y="640846"/>
                </a:moveTo>
                <a:cubicBezTo>
                  <a:pt x="522010" y="640846"/>
                  <a:pt x="528843" y="647851"/>
                  <a:pt x="528843" y="655635"/>
                </a:cubicBezTo>
                <a:cubicBezTo>
                  <a:pt x="528843" y="664197"/>
                  <a:pt x="522010" y="670424"/>
                  <a:pt x="513663" y="670424"/>
                </a:cubicBezTo>
                <a:cubicBezTo>
                  <a:pt x="506076" y="670424"/>
                  <a:pt x="499246" y="664197"/>
                  <a:pt x="499246" y="655635"/>
                </a:cubicBezTo>
                <a:cubicBezTo>
                  <a:pt x="499246" y="647851"/>
                  <a:pt x="506076" y="640846"/>
                  <a:pt x="513663" y="640846"/>
                </a:cubicBezTo>
                <a:close/>
                <a:moveTo>
                  <a:pt x="439832" y="640846"/>
                </a:moveTo>
                <a:cubicBezTo>
                  <a:pt x="448391" y="640846"/>
                  <a:pt x="454622" y="647851"/>
                  <a:pt x="454622" y="655635"/>
                </a:cubicBezTo>
                <a:cubicBezTo>
                  <a:pt x="454622" y="664197"/>
                  <a:pt x="448391" y="670424"/>
                  <a:pt x="439832" y="670424"/>
                </a:cubicBezTo>
                <a:cubicBezTo>
                  <a:pt x="432049" y="670424"/>
                  <a:pt x="425044" y="664197"/>
                  <a:pt x="425044" y="655635"/>
                </a:cubicBezTo>
                <a:cubicBezTo>
                  <a:pt x="425044" y="647851"/>
                  <a:pt x="432049" y="640846"/>
                  <a:pt x="439832" y="640846"/>
                </a:cubicBezTo>
                <a:close/>
                <a:moveTo>
                  <a:pt x="368070" y="640846"/>
                </a:moveTo>
                <a:cubicBezTo>
                  <a:pt x="376088" y="640846"/>
                  <a:pt x="380465" y="647851"/>
                  <a:pt x="380465" y="655635"/>
                </a:cubicBezTo>
                <a:cubicBezTo>
                  <a:pt x="380465" y="664197"/>
                  <a:pt x="376088" y="670424"/>
                  <a:pt x="368070" y="670424"/>
                </a:cubicBezTo>
                <a:cubicBezTo>
                  <a:pt x="360777" y="670424"/>
                  <a:pt x="354211" y="664197"/>
                  <a:pt x="354211" y="655635"/>
                </a:cubicBezTo>
                <a:cubicBezTo>
                  <a:pt x="354211" y="647851"/>
                  <a:pt x="360777" y="640846"/>
                  <a:pt x="368070" y="640846"/>
                </a:cubicBezTo>
                <a:close/>
                <a:moveTo>
                  <a:pt x="297235" y="640846"/>
                </a:moveTo>
                <a:cubicBezTo>
                  <a:pt x="303798" y="640846"/>
                  <a:pt x="309631" y="647851"/>
                  <a:pt x="309631" y="655635"/>
                </a:cubicBezTo>
                <a:cubicBezTo>
                  <a:pt x="309631" y="664197"/>
                  <a:pt x="303798" y="670424"/>
                  <a:pt x="297235" y="670424"/>
                </a:cubicBezTo>
                <a:cubicBezTo>
                  <a:pt x="289944" y="670424"/>
                  <a:pt x="283379" y="664197"/>
                  <a:pt x="283379" y="655635"/>
                </a:cubicBezTo>
                <a:cubicBezTo>
                  <a:pt x="283379" y="647851"/>
                  <a:pt x="289944" y="640846"/>
                  <a:pt x="297235" y="640846"/>
                </a:cubicBezTo>
                <a:close/>
                <a:moveTo>
                  <a:pt x="4082465" y="570017"/>
                </a:moveTo>
                <a:cubicBezTo>
                  <a:pt x="4090249" y="570017"/>
                  <a:pt x="4097254" y="576244"/>
                  <a:pt x="4097254" y="584805"/>
                </a:cubicBezTo>
                <a:cubicBezTo>
                  <a:pt x="4097254" y="593367"/>
                  <a:pt x="4090249" y="599594"/>
                  <a:pt x="4082465" y="599594"/>
                </a:cubicBezTo>
                <a:cubicBezTo>
                  <a:pt x="4073903" y="599594"/>
                  <a:pt x="4067676" y="593367"/>
                  <a:pt x="4067676" y="584805"/>
                </a:cubicBezTo>
                <a:cubicBezTo>
                  <a:pt x="4067676" y="576244"/>
                  <a:pt x="4073903" y="570017"/>
                  <a:pt x="4082465" y="570017"/>
                </a:cubicBezTo>
                <a:close/>
                <a:moveTo>
                  <a:pt x="4010703" y="570017"/>
                </a:moveTo>
                <a:cubicBezTo>
                  <a:pt x="4017996" y="570017"/>
                  <a:pt x="4023100" y="576244"/>
                  <a:pt x="4023100" y="584805"/>
                </a:cubicBezTo>
                <a:cubicBezTo>
                  <a:pt x="4023100" y="593367"/>
                  <a:pt x="4017996" y="599594"/>
                  <a:pt x="4010703" y="599594"/>
                </a:cubicBezTo>
                <a:cubicBezTo>
                  <a:pt x="4002681" y="599594"/>
                  <a:pt x="3996847" y="593367"/>
                  <a:pt x="3996847" y="584805"/>
                </a:cubicBezTo>
                <a:cubicBezTo>
                  <a:pt x="3996847" y="576244"/>
                  <a:pt x="4002681" y="570017"/>
                  <a:pt x="4010703" y="570017"/>
                </a:cubicBezTo>
                <a:close/>
                <a:moveTo>
                  <a:pt x="3939871" y="570017"/>
                </a:moveTo>
                <a:cubicBezTo>
                  <a:pt x="3946434" y="570017"/>
                  <a:pt x="3952268" y="576244"/>
                  <a:pt x="3952268" y="584805"/>
                </a:cubicBezTo>
                <a:cubicBezTo>
                  <a:pt x="3952268" y="593367"/>
                  <a:pt x="3946434" y="599594"/>
                  <a:pt x="3939871" y="599594"/>
                </a:cubicBezTo>
                <a:cubicBezTo>
                  <a:pt x="3932578" y="599594"/>
                  <a:pt x="3926015" y="593367"/>
                  <a:pt x="3926015" y="584805"/>
                </a:cubicBezTo>
                <a:cubicBezTo>
                  <a:pt x="3926015" y="576244"/>
                  <a:pt x="3932578" y="570017"/>
                  <a:pt x="3939871" y="570017"/>
                </a:cubicBezTo>
                <a:close/>
                <a:moveTo>
                  <a:pt x="3869042" y="570017"/>
                </a:moveTo>
                <a:cubicBezTo>
                  <a:pt x="3875605" y="570017"/>
                  <a:pt x="3881439" y="576244"/>
                  <a:pt x="3881439" y="584805"/>
                </a:cubicBezTo>
                <a:cubicBezTo>
                  <a:pt x="3881439" y="593367"/>
                  <a:pt x="3875605" y="599594"/>
                  <a:pt x="3869042" y="599594"/>
                </a:cubicBezTo>
                <a:cubicBezTo>
                  <a:pt x="3861749" y="599594"/>
                  <a:pt x="3855186" y="593367"/>
                  <a:pt x="3855186" y="584805"/>
                </a:cubicBezTo>
                <a:cubicBezTo>
                  <a:pt x="3855186" y="576244"/>
                  <a:pt x="3861749" y="570017"/>
                  <a:pt x="3869042" y="570017"/>
                </a:cubicBezTo>
                <a:close/>
                <a:moveTo>
                  <a:pt x="3796752" y="570017"/>
                </a:moveTo>
                <a:cubicBezTo>
                  <a:pt x="3804774" y="570017"/>
                  <a:pt x="3810608" y="576244"/>
                  <a:pt x="3810608" y="584805"/>
                </a:cubicBezTo>
                <a:cubicBezTo>
                  <a:pt x="3810608" y="593367"/>
                  <a:pt x="3804774" y="599594"/>
                  <a:pt x="3796752" y="599594"/>
                </a:cubicBezTo>
                <a:cubicBezTo>
                  <a:pt x="3790918" y="599594"/>
                  <a:pt x="3784355" y="593367"/>
                  <a:pt x="3784355" y="584805"/>
                </a:cubicBezTo>
                <a:cubicBezTo>
                  <a:pt x="3784355" y="576244"/>
                  <a:pt x="3790918" y="570017"/>
                  <a:pt x="3796752" y="570017"/>
                </a:cubicBezTo>
                <a:close/>
                <a:moveTo>
                  <a:pt x="3725922" y="570017"/>
                </a:moveTo>
                <a:cubicBezTo>
                  <a:pt x="3733944" y="570017"/>
                  <a:pt x="3739778" y="576244"/>
                  <a:pt x="3739778" y="584805"/>
                </a:cubicBezTo>
                <a:cubicBezTo>
                  <a:pt x="3739778" y="593367"/>
                  <a:pt x="3733944" y="599594"/>
                  <a:pt x="3725922" y="599594"/>
                </a:cubicBezTo>
                <a:cubicBezTo>
                  <a:pt x="3719359" y="599594"/>
                  <a:pt x="3713525" y="593367"/>
                  <a:pt x="3713525" y="584805"/>
                </a:cubicBezTo>
                <a:cubicBezTo>
                  <a:pt x="3713525" y="576244"/>
                  <a:pt x="3719359" y="570017"/>
                  <a:pt x="3725922" y="570017"/>
                </a:cubicBezTo>
                <a:close/>
                <a:moveTo>
                  <a:pt x="3655091" y="570017"/>
                </a:moveTo>
                <a:cubicBezTo>
                  <a:pt x="3662384" y="570017"/>
                  <a:pt x="3668947" y="574392"/>
                  <a:pt x="3668947" y="582414"/>
                </a:cubicBezTo>
                <a:cubicBezTo>
                  <a:pt x="3668947" y="590436"/>
                  <a:pt x="3662384" y="596271"/>
                  <a:pt x="3655091" y="596271"/>
                </a:cubicBezTo>
                <a:cubicBezTo>
                  <a:pt x="3647069" y="596271"/>
                  <a:pt x="3642694" y="590436"/>
                  <a:pt x="3642694" y="582414"/>
                </a:cubicBezTo>
                <a:cubicBezTo>
                  <a:pt x="3642694" y="574392"/>
                  <a:pt x="3647069" y="570017"/>
                  <a:pt x="3655091" y="570017"/>
                </a:cubicBezTo>
                <a:close/>
                <a:moveTo>
                  <a:pt x="3583280" y="570017"/>
                </a:moveTo>
                <a:cubicBezTo>
                  <a:pt x="3591064" y="570017"/>
                  <a:pt x="3598069" y="574392"/>
                  <a:pt x="3598069" y="582414"/>
                </a:cubicBezTo>
                <a:cubicBezTo>
                  <a:pt x="3598069" y="590436"/>
                  <a:pt x="3591064" y="596271"/>
                  <a:pt x="3583280" y="596271"/>
                </a:cubicBezTo>
                <a:cubicBezTo>
                  <a:pt x="3574718" y="596271"/>
                  <a:pt x="3568491" y="590436"/>
                  <a:pt x="3568491" y="582414"/>
                </a:cubicBezTo>
                <a:cubicBezTo>
                  <a:pt x="3568491" y="574392"/>
                  <a:pt x="3574718" y="570017"/>
                  <a:pt x="3583280" y="570017"/>
                </a:cubicBezTo>
                <a:close/>
                <a:moveTo>
                  <a:pt x="3512449" y="570017"/>
                </a:moveTo>
                <a:cubicBezTo>
                  <a:pt x="3520232" y="570017"/>
                  <a:pt x="3527237" y="574392"/>
                  <a:pt x="3527237" y="582414"/>
                </a:cubicBezTo>
                <a:cubicBezTo>
                  <a:pt x="3527237" y="590436"/>
                  <a:pt x="3520232" y="596271"/>
                  <a:pt x="3512449" y="596271"/>
                </a:cubicBezTo>
                <a:cubicBezTo>
                  <a:pt x="3503887" y="596271"/>
                  <a:pt x="3497661" y="590436"/>
                  <a:pt x="3497661" y="582414"/>
                </a:cubicBezTo>
                <a:cubicBezTo>
                  <a:pt x="3497661" y="574392"/>
                  <a:pt x="3503887" y="570017"/>
                  <a:pt x="3512449" y="570017"/>
                </a:cubicBezTo>
                <a:close/>
                <a:moveTo>
                  <a:pt x="3441619" y="570017"/>
                </a:moveTo>
                <a:cubicBezTo>
                  <a:pt x="3450181" y="570017"/>
                  <a:pt x="3456408" y="574392"/>
                  <a:pt x="3456408" y="582414"/>
                </a:cubicBezTo>
                <a:cubicBezTo>
                  <a:pt x="3456408" y="590436"/>
                  <a:pt x="3450181" y="596271"/>
                  <a:pt x="3441619" y="596271"/>
                </a:cubicBezTo>
                <a:cubicBezTo>
                  <a:pt x="3433835" y="596271"/>
                  <a:pt x="3426830" y="590436"/>
                  <a:pt x="3426830" y="582414"/>
                </a:cubicBezTo>
                <a:cubicBezTo>
                  <a:pt x="3426830" y="574392"/>
                  <a:pt x="3433835" y="570017"/>
                  <a:pt x="3441619" y="570017"/>
                </a:cubicBezTo>
                <a:close/>
                <a:moveTo>
                  <a:pt x="3369857" y="570017"/>
                </a:moveTo>
                <a:cubicBezTo>
                  <a:pt x="3377879" y="570017"/>
                  <a:pt x="3382254" y="574392"/>
                  <a:pt x="3382254" y="582414"/>
                </a:cubicBezTo>
                <a:cubicBezTo>
                  <a:pt x="3382254" y="590436"/>
                  <a:pt x="3377879" y="596271"/>
                  <a:pt x="3369857" y="596271"/>
                </a:cubicBezTo>
                <a:cubicBezTo>
                  <a:pt x="3362564" y="596271"/>
                  <a:pt x="3356001" y="590436"/>
                  <a:pt x="3356001" y="582414"/>
                </a:cubicBezTo>
                <a:cubicBezTo>
                  <a:pt x="3356001" y="574392"/>
                  <a:pt x="3362564" y="570017"/>
                  <a:pt x="3369857" y="570017"/>
                </a:cubicBezTo>
                <a:close/>
                <a:moveTo>
                  <a:pt x="3299091" y="570017"/>
                </a:moveTo>
                <a:cubicBezTo>
                  <a:pt x="3305656" y="570017"/>
                  <a:pt x="3311491" y="574392"/>
                  <a:pt x="3311491" y="582414"/>
                </a:cubicBezTo>
                <a:cubicBezTo>
                  <a:pt x="3311491" y="590436"/>
                  <a:pt x="3305656" y="596271"/>
                  <a:pt x="3299091" y="596271"/>
                </a:cubicBezTo>
                <a:cubicBezTo>
                  <a:pt x="3291802" y="596271"/>
                  <a:pt x="3285240" y="590436"/>
                  <a:pt x="3285240" y="582414"/>
                </a:cubicBezTo>
                <a:cubicBezTo>
                  <a:pt x="3285240" y="574392"/>
                  <a:pt x="3291802" y="570017"/>
                  <a:pt x="3299091" y="570017"/>
                </a:cubicBezTo>
                <a:close/>
                <a:moveTo>
                  <a:pt x="3226803" y="570017"/>
                </a:moveTo>
                <a:cubicBezTo>
                  <a:pt x="3234823" y="570017"/>
                  <a:pt x="3240660" y="574392"/>
                  <a:pt x="3240660" y="582414"/>
                </a:cubicBezTo>
                <a:cubicBezTo>
                  <a:pt x="3240660" y="590436"/>
                  <a:pt x="3234823" y="596271"/>
                  <a:pt x="3226803" y="596271"/>
                </a:cubicBezTo>
                <a:cubicBezTo>
                  <a:pt x="3220242" y="596271"/>
                  <a:pt x="3214406" y="590436"/>
                  <a:pt x="3214406" y="582414"/>
                </a:cubicBezTo>
                <a:cubicBezTo>
                  <a:pt x="3214406" y="574392"/>
                  <a:pt x="3220242" y="570017"/>
                  <a:pt x="3226803" y="570017"/>
                </a:cubicBezTo>
                <a:close/>
                <a:moveTo>
                  <a:pt x="3152600" y="570017"/>
                </a:moveTo>
                <a:cubicBezTo>
                  <a:pt x="3159892" y="570017"/>
                  <a:pt x="3166454" y="574392"/>
                  <a:pt x="3166454" y="582414"/>
                </a:cubicBezTo>
                <a:cubicBezTo>
                  <a:pt x="3166454" y="590436"/>
                  <a:pt x="3159892" y="596271"/>
                  <a:pt x="3152600" y="596271"/>
                </a:cubicBezTo>
                <a:cubicBezTo>
                  <a:pt x="3146037" y="596271"/>
                  <a:pt x="3140203" y="590436"/>
                  <a:pt x="3140203" y="582414"/>
                </a:cubicBezTo>
                <a:cubicBezTo>
                  <a:pt x="3140203" y="574392"/>
                  <a:pt x="3146037" y="570017"/>
                  <a:pt x="3152600" y="570017"/>
                </a:cubicBezTo>
                <a:close/>
                <a:moveTo>
                  <a:pt x="3081770" y="570017"/>
                </a:moveTo>
                <a:cubicBezTo>
                  <a:pt x="3089064" y="570017"/>
                  <a:pt x="3095622" y="575851"/>
                  <a:pt x="3095622" y="582414"/>
                </a:cubicBezTo>
                <a:cubicBezTo>
                  <a:pt x="3095622" y="590436"/>
                  <a:pt x="3089064" y="596271"/>
                  <a:pt x="3081770" y="596271"/>
                </a:cubicBezTo>
                <a:cubicBezTo>
                  <a:pt x="3073746" y="596271"/>
                  <a:pt x="3069369" y="590436"/>
                  <a:pt x="3069369" y="582414"/>
                </a:cubicBezTo>
                <a:cubicBezTo>
                  <a:pt x="3069369" y="575851"/>
                  <a:pt x="3073746" y="570017"/>
                  <a:pt x="3081770" y="570017"/>
                </a:cubicBezTo>
                <a:close/>
                <a:moveTo>
                  <a:pt x="3013712" y="570017"/>
                </a:moveTo>
                <a:cubicBezTo>
                  <a:pt x="3021305" y="570017"/>
                  <a:pt x="3028132" y="575851"/>
                  <a:pt x="3028132" y="582414"/>
                </a:cubicBezTo>
                <a:cubicBezTo>
                  <a:pt x="3028132" y="590436"/>
                  <a:pt x="3021305" y="596271"/>
                  <a:pt x="3013712" y="596271"/>
                </a:cubicBezTo>
                <a:cubicBezTo>
                  <a:pt x="3005366" y="596271"/>
                  <a:pt x="2998537" y="590436"/>
                  <a:pt x="2998537" y="582414"/>
                </a:cubicBezTo>
                <a:cubicBezTo>
                  <a:pt x="2998537" y="575851"/>
                  <a:pt x="3005366" y="570017"/>
                  <a:pt x="3013712" y="570017"/>
                </a:cubicBezTo>
                <a:close/>
                <a:moveTo>
                  <a:pt x="2942491" y="570017"/>
                </a:moveTo>
                <a:cubicBezTo>
                  <a:pt x="2951049" y="570017"/>
                  <a:pt x="2957285" y="575851"/>
                  <a:pt x="2957285" y="582414"/>
                </a:cubicBezTo>
                <a:cubicBezTo>
                  <a:pt x="2957285" y="590436"/>
                  <a:pt x="2951049" y="596271"/>
                  <a:pt x="2942491" y="596271"/>
                </a:cubicBezTo>
                <a:cubicBezTo>
                  <a:pt x="2934710" y="596271"/>
                  <a:pt x="2927705" y="590436"/>
                  <a:pt x="2927705" y="582414"/>
                </a:cubicBezTo>
                <a:cubicBezTo>
                  <a:pt x="2927705" y="575851"/>
                  <a:pt x="2934710" y="570017"/>
                  <a:pt x="2942491" y="570017"/>
                </a:cubicBezTo>
                <a:close/>
                <a:moveTo>
                  <a:pt x="2868288" y="570017"/>
                </a:moveTo>
                <a:cubicBezTo>
                  <a:pt x="2876856" y="570017"/>
                  <a:pt x="2883082" y="575851"/>
                  <a:pt x="2883082" y="582414"/>
                </a:cubicBezTo>
                <a:cubicBezTo>
                  <a:pt x="2883082" y="590436"/>
                  <a:pt x="2876856" y="596271"/>
                  <a:pt x="2868288" y="596271"/>
                </a:cubicBezTo>
                <a:cubicBezTo>
                  <a:pt x="2860506" y="596271"/>
                  <a:pt x="2853502" y="590436"/>
                  <a:pt x="2853502" y="582414"/>
                </a:cubicBezTo>
                <a:cubicBezTo>
                  <a:pt x="2853502" y="575851"/>
                  <a:pt x="2860506" y="570017"/>
                  <a:pt x="2868288" y="570017"/>
                </a:cubicBezTo>
                <a:close/>
                <a:moveTo>
                  <a:pt x="2796532" y="570017"/>
                </a:moveTo>
                <a:cubicBezTo>
                  <a:pt x="2804552" y="570017"/>
                  <a:pt x="2808931" y="575851"/>
                  <a:pt x="2808931" y="582414"/>
                </a:cubicBezTo>
                <a:cubicBezTo>
                  <a:pt x="2808931" y="590436"/>
                  <a:pt x="2804552" y="596271"/>
                  <a:pt x="2796532" y="596271"/>
                </a:cubicBezTo>
                <a:cubicBezTo>
                  <a:pt x="2789240" y="596271"/>
                  <a:pt x="2782675" y="590436"/>
                  <a:pt x="2782675" y="582414"/>
                </a:cubicBezTo>
                <a:cubicBezTo>
                  <a:pt x="2782675" y="575851"/>
                  <a:pt x="2789240" y="570017"/>
                  <a:pt x="2796532" y="570017"/>
                </a:cubicBezTo>
                <a:close/>
                <a:moveTo>
                  <a:pt x="2725695" y="570017"/>
                </a:moveTo>
                <a:cubicBezTo>
                  <a:pt x="2731529" y="570017"/>
                  <a:pt x="2738097" y="575851"/>
                  <a:pt x="2738097" y="582414"/>
                </a:cubicBezTo>
                <a:cubicBezTo>
                  <a:pt x="2738097" y="590436"/>
                  <a:pt x="2731529" y="596271"/>
                  <a:pt x="2725695" y="596271"/>
                </a:cubicBezTo>
                <a:cubicBezTo>
                  <a:pt x="2717681" y="596271"/>
                  <a:pt x="2711843" y="590436"/>
                  <a:pt x="2711843" y="582414"/>
                </a:cubicBezTo>
                <a:cubicBezTo>
                  <a:pt x="2711843" y="575851"/>
                  <a:pt x="2717681" y="570017"/>
                  <a:pt x="2725695" y="570017"/>
                </a:cubicBezTo>
                <a:close/>
                <a:moveTo>
                  <a:pt x="2654867" y="570017"/>
                </a:moveTo>
                <a:cubicBezTo>
                  <a:pt x="2660705" y="570017"/>
                  <a:pt x="2667266" y="575851"/>
                  <a:pt x="2667266" y="582414"/>
                </a:cubicBezTo>
                <a:cubicBezTo>
                  <a:pt x="2667266" y="590436"/>
                  <a:pt x="2660705" y="596271"/>
                  <a:pt x="2654867" y="596271"/>
                </a:cubicBezTo>
                <a:cubicBezTo>
                  <a:pt x="2646847" y="596271"/>
                  <a:pt x="2641013" y="590436"/>
                  <a:pt x="2641013" y="582414"/>
                </a:cubicBezTo>
                <a:cubicBezTo>
                  <a:pt x="2641013" y="575851"/>
                  <a:pt x="2646847" y="570017"/>
                  <a:pt x="2654867" y="570017"/>
                </a:cubicBezTo>
                <a:close/>
                <a:moveTo>
                  <a:pt x="2582580" y="570017"/>
                </a:moveTo>
                <a:cubicBezTo>
                  <a:pt x="2589873" y="570017"/>
                  <a:pt x="2596435" y="575851"/>
                  <a:pt x="2596435" y="582414"/>
                </a:cubicBezTo>
                <a:cubicBezTo>
                  <a:pt x="2596435" y="590436"/>
                  <a:pt x="2589873" y="596271"/>
                  <a:pt x="2582580" y="596271"/>
                </a:cubicBezTo>
                <a:cubicBezTo>
                  <a:pt x="2576018" y="596271"/>
                  <a:pt x="2570184" y="590436"/>
                  <a:pt x="2570184" y="582414"/>
                </a:cubicBezTo>
                <a:cubicBezTo>
                  <a:pt x="2570184" y="575851"/>
                  <a:pt x="2576018" y="570017"/>
                  <a:pt x="2582580" y="570017"/>
                </a:cubicBezTo>
                <a:close/>
                <a:moveTo>
                  <a:pt x="2511026" y="570017"/>
                </a:moveTo>
                <a:cubicBezTo>
                  <a:pt x="2519047" y="570017"/>
                  <a:pt x="2525610" y="575851"/>
                  <a:pt x="2525610" y="582414"/>
                </a:cubicBezTo>
                <a:cubicBezTo>
                  <a:pt x="2525610" y="590436"/>
                  <a:pt x="2519047" y="596271"/>
                  <a:pt x="2511026" y="596271"/>
                </a:cubicBezTo>
                <a:cubicBezTo>
                  <a:pt x="2505193" y="596271"/>
                  <a:pt x="2499358" y="590436"/>
                  <a:pt x="2499358" y="582414"/>
                </a:cubicBezTo>
                <a:cubicBezTo>
                  <a:pt x="2499358" y="575851"/>
                  <a:pt x="2505193" y="570017"/>
                  <a:pt x="2511026" y="570017"/>
                </a:cubicBezTo>
                <a:close/>
                <a:moveTo>
                  <a:pt x="2440921" y="570017"/>
                </a:moveTo>
                <a:cubicBezTo>
                  <a:pt x="2448943" y="570017"/>
                  <a:pt x="2454778" y="575851"/>
                  <a:pt x="2454778" y="582414"/>
                </a:cubicBezTo>
                <a:cubicBezTo>
                  <a:pt x="2454778" y="590436"/>
                  <a:pt x="2448943" y="596271"/>
                  <a:pt x="2440921" y="596271"/>
                </a:cubicBezTo>
                <a:cubicBezTo>
                  <a:pt x="2433632" y="596271"/>
                  <a:pt x="2428525" y="590436"/>
                  <a:pt x="2428525" y="582414"/>
                </a:cubicBezTo>
                <a:cubicBezTo>
                  <a:pt x="2428525" y="575851"/>
                  <a:pt x="2433632" y="570017"/>
                  <a:pt x="2440921" y="570017"/>
                </a:cubicBezTo>
                <a:close/>
                <a:moveTo>
                  <a:pt x="2369108" y="570017"/>
                </a:moveTo>
                <a:cubicBezTo>
                  <a:pt x="2377669" y="570017"/>
                  <a:pt x="2383896" y="575851"/>
                  <a:pt x="2383896" y="582414"/>
                </a:cubicBezTo>
                <a:cubicBezTo>
                  <a:pt x="2383896" y="590436"/>
                  <a:pt x="2377669" y="596271"/>
                  <a:pt x="2369108" y="596271"/>
                </a:cubicBezTo>
                <a:cubicBezTo>
                  <a:pt x="2361324" y="596271"/>
                  <a:pt x="2354319" y="590436"/>
                  <a:pt x="2354319" y="582414"/>
                </a:cubicBezTo>
                <a:cubicBezTo>
                  <a:pt x="2354319" y="575851"/>
                  <a:pt x="2361324" y="570017"/>
                  <a:pt x="2369108" y="570017"/>
                </a:cubicBezTo>
                <a:close/>
                <a:moveTo>
                  <a:pt x="2298275" y="570017"/>
                </a:moveTo>
                <a:cubicBezTo>
                  <a:pt x="2306839" y="570017"/>
                  <a:pt x="2313064" y="575851"/>
                  <a:pt x="2313064" y="582414"/>
                </a:cubicBezTo>
                <a:cubicBezTo>
                  <a:pt x="2313064" y="590436"/>
                  <a:pt x="2306839" y="596271"/>
                  <a:pt x="2298275" y="596271"/>
                </a:cubicBezTo>
                <a:cubicBezTo>
                  <a:pt x="2290494" y="596271"/>
                  <a:pt x="2283487" y="590436"/>
                  <a:pt x="2283487" y="582414"/>
                </a:cubicBezTo>
                <a:cubicBezTo>
                  <a:pt x="2283487" y="575851"/>
                  <a:pt x="2290494" y="570017"/>
                  <a:pt x="2298275" y="570017"/>
                </a:cubicBezTo>
                <a:close/>
                <a:moveTo>
                  <a:pt x="2226512" y="570017"/>
                </a:moveTo>
                <a:cubicBezTo>
                  <a:pt x="2234534" y="570017"/>
                  <a:pt x="2238911" y="575851"/>
                  <a:pt x="2238911" y="582414"/>
                </a:cubicBezTo>
                <a:cubicBezTo>
                  <a:pt x="2238911" y="590436"/>
                  <a:pt x="2234534" y="596271"/>
                  <a:pt x="2226512" y="596271"/>
                </a:cubicBezTo>
                <a:cubicBezTo>
                  <a:pt x="2218490" y="596271"/>
                  <a:pt x="2212655" y="590436"/>
                  <a:pt x="2212655" y="582414"/>
                </a:cubicBezTo>
                <a:cubicBezTo>
                  <a:pt x="2212655" y="575851"/>
                  <a:pt x="2218490" y="570017"/>
                  <a:pt x="2226512" y="570017"/>
                </a:cubicBezTo>
                <a:close/>
                <a:moveTo>
                  <a:pt x="2155680" y="570017"/>
                </a:moveTo>
                <a:cubicBezTo>
                  <a:pt x="2161514" y="570017"/>
                  <a:pt x="2168079" y="575851"/>
                  <a:pt x="2168079" y="582414"/>
                </a:cubicBezTo>
                <a:cubicBezTo>
                  <a:pt x="2168079" y="590436"/>
                  <a:pt x="2161514" y="596271"/>
                  <a:pt x="2155680" y="596271"/>
                </a:cubicBezTo>
                <a:cubicBezTo>
                  <a:pt x="2147658" y="596271"/>
                  <a:pt x="2141823" y="590436"/>
                  <a:pt x="2141823" y="582414"/>
                </a:cubicBezTo>
                <a:cubicBezTo>
                  <a:pt x="2141823" y="575851"/>
                  <a:pt x="2147658" y="570017"/>
                  <a:pt x="2155680" y="570017"/>
                </a:cubicBezTo>
                <a:close/>
                <a:moveTo>
                  <a:pt x="2084846" y="570017"/>
                </a:moveTo>
                <a:cubicBezTo>
                  <a:pt x="2090680" y="570017"/>
                  <a:pt x="2097246" y="575851"/>
                  <a:pt x="2097246" y="582414"/>
                </a:cubicBezTo>
                <a:cubicBezTo>
                  <a:pt x="2097246" y="590436"/>
                  <a:pt x="2090680" y="596271"/>
                  <a:pt x="2084846" y="596271"/>
                </a:cubicBezTo>
                <a:cubicBezTo>
                  <a:pt x="2076824" y="596271"/>
                  <a:pt x="2070989" y="590436"/>
                  <a:pt x="2070989" y="582414"/>
                </a:cubicBezTo>
                <a:cubicBezTo>
                  <a:pt x="2070989" y="575851"/>
                  <a:pt x="2076824" y="570017"/>
                  <a:pt x="2084846" y="570017"/>
                </a:cubicBezTo>
                <a:close/>
                <a:moveTo>
                  <a:pt x="2011831" y="570017"/>
                </a:moveTo>
                <a:cubicBezTo>
                  <a:pt x="2019854" y="570017"/>
                  <a:pt x="2026416" y="575851"/>
                  <a:pt x="2026416" y="582414"/>
                </a:cubicBezTo>
                <a:cubicBezTo>
                  <a:pt x="2026416" y="590436"/>
                  <a:pt x="2019854" y="596271"/>
                  <a:pt x="2011831" y="596271"/>
                </a:cubicBezTo>
                <a:cubicBezTo>
                  <a:pt x="2005997" y="596271"/>
                  <a:pt x="2000163" y="590436"/>
                  <a:pt x="2000163" y="582414"/>
                </a:cubicBezTo>
                <a:cubicBezTo>
                  <a:pt x="2000163" y="575851"/>
                  <a:pt x="2005997" y="570017"/>
                  <a:pt x="2011831" y="570017"/>
                </a:cubicBezTo>
                <a:close/>
                <a:moveTo>
                  <a:pt x="1938359" y="570017"/>
                </a:moveTo>
                <a:cubicBezTo>
                  <a:pt x="1946379" y="570017"/>
                  <a:pt x="1952216" y="575851"/>
                  <a:pt x="1952216" y="583873"/>
                </a:cubicBezTo>
                <a:cubicBezTo>
                  <a:pt x="1952216" y="590436"/>
                  <a:pt x="1946379" y="596271"/>
                  <a:pt x="1938359" y="596271"/>
                </a:cubicBezTo>
                <a:cubicBezTo>
                  <a:pt x="1932525" y="596271"/>
                  <a:pt x="1925962" y="590436"/>
                  <a:pt x="1925962" y="583873"/>
                </a:cubicBezTo>
                <a:cubicBezTo>
                  <a:pt x="1925962" y="575851"/>
                  <a:pt x="1932525" y="570017"/>
                  <a:pt x="1938359" y="570017"/>
                </a:cubicBezTo>
                <a:close/>
                <a:moveTo>
                  <a:pt x="1867522" y="570017"/>
                </a:moveTo>
                <a:cubicBezTo>
                  <a:pt x="1875545" y="570017"/>
                  <a:pt x="1881382" y="575851"/>
                  <a:pt x="1881382" y="583873"/>
                </a:cubicBezTo>
                <a:cubicBezTo>
                  <a:pt x="1881382" y="590436"/>
                  <a:pt x="1875545" y="596271"/>
                  <a:pt x="1867522" y="596271"/>
                </a:cubicBezTo>
                <a:cubicBezTo>
                  <a:pt x="1860229" y="596271"/>
                  <a:pt x="1855124" y="590436"/>
                  <a:pt x="1855124" y="583873"/>
                </a:cubicBezTo>
                <a:cubicBezTo>
                  <a:pt x="1855124" y="575851"/>
                  <a:pt x="1860229" y="570017"/>
                  <a:pt x="1867522" y="570017"/>
                </a:cubicBezTo>
                <a:close/>
                <a:moveTo>
                  <a:pt x="1799082" y="570017"/>
                </a:moveTo>
                <a:cubicBezTo>
                  <a:pt x="1807643" y="570017"/>
                  <a:pt x="1813871" y="575851"/>
                  <a:pt x="1813871" y="583873"/>
                </a:cubicBezTo>
                <a:cubicBezTo>
                  <a:pt x="1813871" y="590436"/>
                  <a:pt x="1807643" y="596271"/>
                  <a:pt x="1799082" y="596271"/>
                </a:cubicBezTo>
                <a:cubicBezTo>
                  <a:pt x="1790521" y="596271"/>
                  <a:pt x="1784295" y="590436"/>
                  <a:pt x="1784295" y="583873"/>
                </a:cubicBezTo>
                <a:cubicBezTo>
                  <a:pt x="1784295" y="575851"/>
                  <a:pt x="1790521" y="570017"/>
                  <a:pt x="1799082" y="570017"/>
                </a:cubicBezTo>
                <a:close/>
                <a:moveTo>
                  <a:pt x="1728257" y="570017"/>
                </a:moveTo>
                <a:cubicBezTo>
                  <a:pt x="1736820" y="570017"/>
                  <a:pt x="1743046" y="575851"/>
                  <a:pt x="1743046" y="583873"/>
                </a:cubicBezTo>
                <a:cubicBezTo>
                  <a:pt x="1743046" y="590436"/>
                  <a:pt x="1736820" y="596271"/>
                  <a:pt x="1728257" y="596271"/>
                </a:cubicBezTo>
                <a:cubicBezTo>
                  <a:pt x="1719694" y="596271"/>
                  <a:pt x="1713467" y="590436"/>
                  <a:pt x="1713467" y="583873"/>
                </a:cubicBezTo>
                <a:cubicBezTo>
                  <a:pt x="1713467" y="575851"/>
                  <a:pt x="1719694" y="570017"/>
                  <a:pt x="1728257" y="570017"/>
                </a:cubicBezTo>
                <a:close/>
                <a:moveTo>
                  <a:pt x="1657426" y="570017"/>
                </a:moveTo>
                <a:cubicBezTo>
                  <a:pt x="1665210" y="570017"/>
                  <a:pt x="1672218" y="575851"/>
                  <a:pt x="1672218" y="583873"/>
                </a:cubicBezTo>
                <a:cubicBezTo>
                  <a:pt x="1672218" y="590436"/>
                  <a:pt x="1665210" y="596271"/>
                  <a:pt x="1657426" y="596271"/>
                </a:cubicBezTo>
                <a:cubicBezTo>
                  <a:pt x="1648867" y="596271"/>
                  <a:pt x="1642647" y="590436"/>
                  <a:pt x="1642647" y="583873"/>
                </a:cubicBezTo>
                <a:cubicBezTo>
                  <a:pt x="1642647" y="575851"/>
                  <a:pt x="1648867" y="570017"/>
                  <a:pt x="1657426" y="570017"/>
                </a:cubicBezTo>
                <a:close/>
                <a:moveTo>
                  <a:pt x="1582294" y="570017"/>
                </a:moveTo>
                <a:cubicBezTo>
                  <a:pt x="1589587" y="570017"/>
                  <a:pt x="1594694" y="575851"/>
                  <a:pt x="1594694" y="583873"/>
                </a:cubicBezTo>
                <a:cubicBezTo>
                  <a:pt x="1594694" y="590436"/>
                  <a:pt x="1589587" y="596271"/>
                  <a:pt x="1582294" y="596271"/>
                </a:cubicBezTo>
                <a:cubicBezTo>
                  <a:pt x="1574271" y="596271"/>
                  <a:pt x="1568438" y="590436"/>
                  <a:pt x="1568438" y="583873"/>
                </a:cubicBezTo>
                <a:cubicBezTo>
                  <a:pt x="1568438" y="575851"/>
                  <a:pt x="1574271" y="570017"/>
                  <a:pt x="1582294" y="570017"/>
                </a:cubicBezTo>
                <a:close/>
                <a:moveTo>
                  <a:pt x="1512190" y="570017"/>
                </a:moveTo>
                <a:cubicBezTo>
                  <a:pt x="1518025" y="570017"/>
                  <a:pt x="1523859" y="575851"/>
                  <a:pt x="1523859" y="583873"/>
                </a:cubicBezTo>
                <a:cubicBezTo>
                  <a:pt x="1523859" y="590436"/>
                  <a:pt x="1518025" y="596271"/>
                  <a:pt x="1512190" y="596271"/>
                </a:cubicBezTo>
                <a:cubicBezTo>
                  <a:pt x="1504169" y="596271"/>
                  <a:pt x="1497607" y="590436"/>
                  <a:pt x="1497607" y="583873"/>
                </a:cubicBezTo>
                <a:cubicBezTo>
                  <a:pt x="1497607" y="575851"/>
                  <a:pt x="1504169" y="570017"/>
                  <a:pt x="1512190" y="570017"/>
                </a:cubicBezTo>
                <a:close/>
                <a:moveTo>
                  <a:pt x="1440623" y="570017"/>
                </a:moveTo>
                <a:cubicBezTo>
                  <a:pt x="1447188" y="570017"/>
                  <a:pt x="1453020" y="575851"/>
                  <a:pt x="1453020" y="583873"/>
                </a:cubicBezTo>
                <a:cubicBezTo>
                  <a:pt x="1453020" y="590436"/>
                  <a:pt x="1447188" y="596271"/>
                  <a:pt x="1440623" y="596271"/>
                </a:cubicBezTo>
                <a:cubicBezTo>
                  <a:pt x="1433333" y="596271"/>
                  <a:pt x="1426771" y="590436"/>
                  <a:pt x="1426771" y="583873"/>
                </a:cubicBezTo>
                <a:cubicBezTo>
                  <a:pt x="1426771" y="575851"/>
                  <a:pt x="1433333" y="570017"/>
                  <a:pt x="1440623" y="570017"/>
                </a:cubicBezTo>
                <a:close/>
                <a:moveTo>
                  <a:pt x="1368341" y="570017"/>
                </a:moveTo>
                <a:cubicBezTo>
                  <a:pt x="1376363" y="570017"/>
                  <a:pt x="1382194" y="575851"/>
                  <a:pt x="1382194" y="583873"/>
                </a:cubicBezTo>
                <a:cubicBezTo>
                  <a:pt x="1382194" y="590436"/>
                  <a:pt x="1376363" y="596271"/>
                  <a:pt x="1368341" y="596271"/>
                </a:cubicBezTo>
                <a:cubicBezTo>
                  <a:pt x="1362508" y="596271"/>
                  <a:pt x="1355945" y="590436"/>
                  <a:pt x="1355945" y="583873"/>
                </a:cubicBezTo>
                <a:cubicBezTo>
                  <a:pt x="1355945" y="575851"/>
                  <a:pt x="1362508" y="570017"/>
                  <a:pt x="1368341" y="570017"/>
                </a:cubicBezTo>
                <a:close/>
                <a:moveTo>
                  <a:pt x="1297515" y="570017"/>
                </a:moveTo>
                <a:cubicBezTo>
                  <a:pt x="1305535" y="570017"/>
                  <a:pt x="1311369" y="575851"/>
                  <a:pt x="1311369" y="583873"/>
                </a:cubicBezTo>
                <a:cubicBezTo>
                  <a:pt x="1311369" y="590436"/>
                  <a:pt x="1305535" y="596271"/>
                  <a:pt x="1297515" y="596271"/>
                </a:cubicBezTo>
                <a:cubicBezTo>
                  <a:pt x="1291680" y="596271"/>
                  <a:pt x="1285116" y="590436"/>
                  <a:pt x="1285116" y="583873"/>
                </a:cubicBezTo>
                <a:cubicBezTo>
                  <a:pt x="1285116" y="575851"/>
                  <a:pt x="1289492" y="570017"/>
                  <a:pt x="1297515" y="570017"/>
                </a:cubicBezTo>
                <a:close/>
                <a:moveTo>
                  <a:pt x="1226680" y="570017"/>
                </a:moveTo>
                <a:cubicBezTo>
                  <a:pt x="1233973" y="570017"/>
                  <a:pt x="1240537" y="575851"/>
                  <a:pt x="1240537" y="583873"/>
                </a:cubicBezTo>
                <a:cubicBezTo>
                  <a:pt x="1240537" y="590436"/>
                  <a:pt x="1233973" y="596271"/>
                  <a:pt x="1226680" y="596271"/>
                </a:cubicBezTo>
                <a:cubicBezTo>
                  <a:pt x="1218671" y="596271"/>
                  <a:pt x="1214296" y="590436"/>
                  <a:pt x="1214296" y="583873"/>
                </a:cubicBezTo>
                <a:cubicBezTo>
                  <a:pt x="1214296" y="575851"/>
                  <a:pt x="1218671" y="570017"/>
                  <a:pt x="1226680" y="570017"/>
                </a:cubicBezTo>
                <a:close/>
                <a:moveTo>
                  <a:pt x="1154879" y="570017"/>
                </a:moveTo>
                <a:cubicBezTo>
                  <a:pt x="1162662" y="570017"/>
                  <a:pt x="1169669" y="575851"/>
                  <a:pt x="1169669" y="583873"/>
                </a:cubicBezTo>
                <a:cubicBezTo>
                  <a:pt x="1169669" y="590436"/>
                  <a:pt x="1162662" y="596271"/>
                  <a:pt x="1154879" y="596271"/>
                </a:cubicBezTo>
                <a:cubicBezTo>
                  <a:pt x="1146319" y="596271"/>
                  <a:pt x="1140090" y="590436"/>
                  <a:pt x="1140090" y="583873"/>
                </a:cubicBezTo>
                <a:cubicBezTo>
                  <a:pt x="1140090" y="575851"/>
                  <a:pt x="1146319" y="570017"/>
                  <a:pt x="1154879" y="570017"/>
                </a:cubicBezTo>
                <a:close/>
                <a:moveTo>
                  <a:pt x="1084053" y="570017"/>
                </a:moveTo>
                <a:cubicBezTo>
                  <a:pt x="1091836" y="570017"/>
                  <a:pt x="1098840" y="575851"/>
                  <a:pt x="1098840" y="583873"/>
                </a:cubicBezTo>
                <a:cubicBezTo>
                  <a:pt x="1098840" y="590436"/>
                  <a:pt x="1091836" y="596271"/>
                  <a:pt x="1084053" y="596271"/>
                </a:cubicBezTo>
                <a:cubicBezTo>
                  <a:pt x="1075487" y="596271"/>
                  <a:pt x="1069263" y="590436"/>
                  <a:pt x="1069263" y="583873"/>
                </a:cubicBezTo>
                <a:cubicBezTo>
                  <a:pt x="1069263" y="575851"/>
                  <a:pt x="1075487" y="570017"/>
                  <a:pt x="1084053" y="570017"/>
                </a:cubicBezTo>
                <a:close/>
                <a:moveTo>
                  <a:pt x="1013010" y="570017"/>
                </a:moveTo>
                <a:cubicBezTo>
                  <a:pt x="1020306" y="570017"/>
                  <a:pt x="1024682" y="575851"/>
                  <a:pt x="1024682" y="583873"/>
                </a:cubicBezTo>
                <a:cubicBezTo>
                  <a:pt x="1024682" y="590436"/>
                  <a:pt x="1020306" y="596271"/>
                  <a:pt x="1013010" y="596271"/>
                </a:cubicBezTo>
                <a:cubicBezTo>
                  <a:pt x="1004991" y="596271"/>
                  <a:pt x="998433" y="590436"/>
                  <a:pt x="998433" y="583873"/>
                </a:cubicBezTo>
                <a:cubicBezTo>
                  <a:pt x="998433" y="575851"/>
                  <a:pt x="1004991" y="570017"/>
                  <a:pt x="1013010" y="570017"/>
                </a:cubicBezTo>
                <a:close/>
                <a:moveTo>
                  <a:pt x="941458" y="570017"/>
                </a:moveTo>
                <a:cubicBezTo>
                  <a:pt x="948019" y="570017"/>
                  <a:pt x="953857" y="575851"/>
                  <a:pt x="953857" y="583873"/>
                </a:cubicBezTo>
                <a:cubicBezTo>
                  <a:pt x="953857" y="590436"/>
                  <a:pt x="948019" y="596271"/>
                  <a:pt x="941458" y="596271"/>
                </a:cubicBezTo>
                <a:cubicBezTo>
                  <a:pt x="934166" y="596271"/>
                  <a:pt x="927601" y="590436"/>
                  <a:pt x="927601" y="583873"/>
                </a:cubicBezTo>
                <a:cubicBezTo>
                  <a:pt x="927601" y="575851"/>
                  <a:pt x="934166" y="570017"/>
                  <a:pt x="941458" y="570017"/>
                </a:cubicBezTo>
                <a:close/>
                <a:moveTo>
                  <a:pt x="870626" y="570017"/>
                </a:moveTo>
                <a:cubicBezTo>
                  <a:pt x="877192" y="570017"/>
                  <a:pt x="883027" y="575851"/>
                  <a:pt x="883027" y="583873"/>
                </a:cubicBezTo>
                <a:cubicBezTo>
                  <a:pt x="883027" y="590436"/>
                  <a:pt x="877192" y="596271"/>
                  <a:pt x="870626" y="596271"/>
                </a:cubicBezTo>
                <a:cubicBezTo>
                  <a:pt x="863333" y="596271"/>
                  <a:pt x="856772" y="591895"/>
                  <a:pt x="856772" y="583873"/>
                </a:cubicBezTo>
                <a:cubicBezTo>
                  <a:pt x="856772" y="575851"/>
                  <a:pt x="863333" y="570017"/>
                  <a:pt x="870626" y="570017"/>
                </a:cubicBezTo>
                <a:close/>
                <a:moveTo>
                  <a:pt x="798340" y="570017"/>
                </a:moveTo>
                <a:cubicBezTo>
                  <a:pt x="806360" y="570017"/>
                  <a:pt x="812193" y="575851"/>
                  <a:pt x="812193" y="583873"/>
                </a:cubicBezTo>
                <a:cubicBezTo>
                  <a:pt x="812193" y="591895"/>
                  <a:pt x="806360" y="596271"/>
                  <a:pt x="798340" y="596271"/>
                </a:cubicBezTo>
                <a:cubicBezTo>
                  <a:pt x="792504" y="596271"/>
                  <a:pt x="785941" y="591895"/>
                  <a:pt x="785941" y="583873"/>
                </a:cubicBezTo>
                <a:cubicBezTo>
                  <a:pt x="785941" y="575851"/>
                  <a:pt x="792504" y="570017"/>
                  <a:pt x="798340" y="570017"/>
                </a:cubicBezTo>
                <a:close/>
                <a:moveTo>
                  <a:pt x="724135" y="570017"/>
                </a:moveTo>
                <a:cubicBezTo>
                  <a:pt x="731429" y="570017"/>
                  <a:pt x="737991" y="575851"/>
                  <a:pt x="737991" y="583873"/>
                </a:cubicBezTo>
                <a:cubicBezTo>
                  <a:pt x="737991" y="591895"/>
                  <a:pt x="731429" y="596271"/>
                  <a:pt x="724135" y="596271"/>
                </a:cubicBezTo>
                <a:cubicBezTo>
                  <a:pt x="717571" y="596271"/>
                  <a:pt x="711737" y="591895"/>
                  <a:pt x="711737" y="583873"/>
                </a:cubicBezTo>
                <a:cubicBezTo>
                  <a:pt x="711737" y="575851"/>
                  <a:pt x="717571" y="570017"/>
                  <a:pt x="724135" y="570017"/>
                </a:cubicBezTo>
                <a:close/>
                <a:moveTo>
                  <a:pt x="653306" y="570017"/>
                </a:moveTo>
                <a:cubicBezTo>
                  <a:pt x="660598" y="570017"/>
                  <a:pt x="667161" y="575851"/>
                  <a:pt x="667161" y="583873"/>
                </a:cubicBezTo>
                <a:cubicBezTo>
                  <a:pt x="667161" y="591895"/>
                  <a:pt x="660598" y="596271"/>
                  <a:pt x="653306" y="596271"/>
                </a:cubicBezTo>
                <a:cubicBezTo>
                  <a:pt x="645286" y="596271"/>
                  <a:pt x="640910" y="591895"/>
                  <a:pt x="640910" y="583873"/>
                </a:cubicBezTo>
                <a:cubicBezTo>
                  <a:pt x="640910" y="575851"/>
                  <a:pt x="645286" y="570017"/>
                  <a:pt x="653306" y="570017"/>
                </a:cubicBezTo>
                <a:close/>
                <a:moveTo>
                  <a:pt x="584865" y="570017"/>
                </a:moveTo>
                <a:cubicBezTo>
                  <a:pt x="592648" y="570017"/>
                  <a:pt x="599654" y="575851"/>
                  <a:pt x="599654" y="583873"/>
                </a:cubicBezTo>
                <a:cubicBezTo>
                  <a:pt x="599654" y="591895"/>
                  <a:pt x="592648" y="596271"/>
                  <a:pt x="584865" y="596271"/>
                </a:cubicBezTo>
                <a:cubicBezTo>
                  <a:pt x="576307" y="596271"/>
                  <a:pt x="570076" y="591895"/>
                  <a:pt x="570076" y="583873"/>
                </a:cubicBezTo>
                <a:cubicBezTo>
                  <a:pt x="570076" y="575851"/>
                  <a:pt x="576307" y="570017"/>
                  <a:pt x="584865" y="570017"/>
                </a:cubicBezTo>
                <a:close/>
                <a:moveTo>
                  <a:pt x="513668" y="570017"/>
                </a:moveTo>
                <a:cubicBezTo>
                  <a:pt x="522015" y="570017"/>
                  <a:pt x="528846" y="575851"/>
                  <a:pt x="528846" y="583873"/>
                </a:cubicBezTo>
                <a:cubicBezTo>
                  <a:pt x="528846" y="591895"/>
                  <a:pt x="522015" y="596271"/>
                  <a:pt x="513668" y="596271"/>
                </a:cubicBezTo>
                <a:cubicBezTo>
                  <a:pt x="506076" y="596271"/>
                  <a:pt x="499248" y="591895"/>
                  <a:pt x="499248" y="583873"/>
                </a:cubicBezTo>
                <a:cubicBezTo>
                  <a:pt x="499248" y="575851"/>
                  <a:pt x="506076" y="570017"/>
                  <a:pt x="513668" y="570017"/>
                </a:cubicBezTo>
                <a:close/>
                <a:moveTo>
                  <a:pt x="439833" y="570017"/>
                </a:moveTo>
                <a:cubicBezTo>
                  <a:pt x="448394" y="570017"/>
                  <a:pt x="454623" y="575851"/>
                  <a:pt x="454623" y="583873"/>
                </a:cubicBezTo>
                <a:cubicBezTo>
                  <a:pt x="454623" y="591895"/>
                  <a:pt x="448394" y="596271"/>
                  <a:pt x="439833" y="596271"/>
                </a:cubicBezTo>
                <a:cubicBezTo>
                  <a:pt x="432049" y="596271"/>
                  <a:pt x="425044" y="591895"/>
                  <a:pt x="425044" y="583873"/>
                </a:cubicBezTo>
                <a:cubicBezTo>
                  <a:pt x="425044" y="575851"/>
                  <a:pt x="432049" y="570017"/>
                  <a:pt x="439833" y="570017"/>
                </a:cubicBezTo>
                <a:close/>
                <a:moveTo>
                  <a:pt x="368072" y="570017"/>
                </a:moveTo>
                <a:cubicBezTo>
                  <a:pt x="376089" y="570017"/>
                  <a:pt x="380467" y="575851"/>
                  <a:pt x="380467" y="583873"/>
                </a:cubicBezTo>
                <a:cubicBezTo>
                  <a:pt x="380467" y="591895"/>
                  <a:pt x="376089" y="596271"/>
                  <a:pt x="368072" y="596271"/>
                </a:cubicBezTo>
                <a:cubicBezTo>
                  <a:pt x="360778" y="596271"/>
                  <a:pt x="354211" y="591895"/>
                  <a:pt x="354211" y="583873"/>
                </a:cubicBezTo>
                <a:cubicBezTo>
                  <a:pt x="354211" y="575851"/>
                  <a:pt x="360778" y="570017"/>
                  <a:pt x="368072" y="570017"/>
                </a:cubicBezTo>
                <a:close/>
                <a:moveTo>
                  <a:pt x="3081772" y="499186"/>
                </a:moveTo>
                <a:cubicBezTo>
                  <a:pt x="3089064" y="499186"/>
                  <a:pt x="3095622" y="503561"/>
                  <a:pt x="3095622" y="511583"/>
                </a:cubicBezTo>
                <a:cubicBezTo>
                  <a:pt x="3095622" y="518876"/>
                  <a:pt x="3089064" y="525440"/>
                  <a:pt x="3081772" y="525440"/>
                </a:cubicBezTo>
                <a:cubicBezTo>
                  <a:pt x="3073748" y="525440"/>
                  <a:pt x="3069372" y="518876"/>
                  <a:pt x="3069372" y="511583"/>
                </a:cubicBezTo>
                <a:cubicBezTo>
                  <a:pt x="3069372" y="503561"/>
                  <a:pt x="3073748" y="499186"/>
                  <a:pt x="3081772" y="499186"/>
                </a:cubicBezTo>
                <a:close/>
                <a:moveTo>
                  <a:pt x="3013712" y="499186"/>
                </a:moveTo>
                <a:cubicBezTo>
                  <a:pt x="3021305" y="499186"/>
                  <a:pt x="3028135" y="503561"/>
                  <a:pt x="3028135" y="511583"/>
                </a:cubicBezTo>
                <a:cubicBezTo>
                  <a:pt x="3028135" y="518876"/>
                  <a:pt x="3021305" y="525440"/>
                  <a:pt x="3013712" y="525440"/>
                </a:cubicBezTo>
                <a:cubicBezTo>
                  <a:pt x="3005368" y="525440"/>
                  <a:pt x="2998539" y="518876"/>
                  <a:pt x="2998539" y="511583"/>
                </a:cubicBezTo>
                <a:cubicBezTo>
                  <a:pt x="2998539" y="503561"/>
                  <a:pt x="3005368" y="499186"/>
                  <a:pt x="3013712" y="499186"/>
                </a:cubicBezTo>
                <a:close/>
                <a:moveTo>
                  <a:pt x="2942491" y="499186"/>
                </a:moveTo>
                <a:cubicBezTo>
                  <a:pt x="2951052" y="499186"/>
                  <a:pt x="2957285" y="503561"/>
                  <a:pt x="2957285" y="511583"/>
                </a:cubicBezTo>
                <a:cubicBezTo>
                  <a:pt x="2957285" y="518876"/>
                  <a:pt x="2951052" y="525440"/>
                  <a:pt x="2942491" y="525440"/>
                </a:cubicBezTo>
                <a:cubicBezTo>
                  <a:pt x="2934710" y="525440"/>
                  <a:pt x="2927705" y="518876"/>
                  <a:pt x="2927705" y="511583"/>
                </a:cubicBezTo>
                <a:cubicBezTo>
                  <a:pt x="2927705" y="503561"/>
                  <a:pt x="2934710" y="499186"/>
                  <a:pt x="2942491" y="499186"/>
                </a:cubicBezTo>
                <a:close/>
                <a:moveTo>
                  <a:pt x="2868291" y="499186"/>
                </a:moveTo>
                <a:cubicBezTo>
                  <a:pt x="2876856" y="499186"/>
                  <a:pt x="2883082" y="503561"/>
                  <a:pt x="2883082" y="511583"/>
                </a:cubicBezTo>
                <a:cubicBezTo>
                  <a:pt x="2883082" y="518876"/>
                  <a:pt x="2876856" y="525440"/>
                  <a:pt x="2868291" y="525440"/>
                </a:cubicBezTo>
                <a:cubicBezTo>
                  <a:pt x="2860509" y="525440"/>
                  <a:pt x="2853502" y="518876"/>
                  <a:pt x="2853502" y="511583"/>
                </a:cubicBezTo>
                <a:cubicBezTo>
                  <a:pt x="2853502" y="503561"/>
                  <a:pt x="2860509" y="499186"/>
                  <a:pt x="2868291" y="499186"/>
                </a:cubicBezTo>
                <a:close/>
                <a:moveTo>
                  <a:pt x="2796533" y="499186"/>
                </a:moveTo>
                <a:cubicBezTo>
                  <a:pt x="2804555" y="499186"/>
                  <a:pt x="2808931" y="503561"/>
                  <a:pt x="2808931" y="511583"/>
                </a:cubicBezTo>
                <a:cubicBezTo>
                  <a:pt x="2808931" y="518876"/>
                  <a:pt x="2804555" y="525440"/>
                  <a:pt x="2796533" y="525440"/>
                </a:cubicBezTo>
                <a:cubicBezTo>
                  <a:pt x="2789240" y="525440"/>
                  <a:pt x="2782678" y="518876"/>
                  <a:pt x="2782678" y="511583"/>
                </a:cubicBezTo>
                <a:cubicBezTo>
                  <a:pt x="2782678" y="503561"/>
                  <a:pt x="2789240" y="499186"/>
                  <a:pt x="2796533" y="499186"/>
                </a:cubicBezTo>
                <a:close/>
                <a:moveTo>
                  <a:pt x="2725695" y="499186"/>
                </a:moveTo>
                <a:cubicBezTo>
                  <a:pt x="2731532" y="499186"/>
                  <a:pt x="2738097" y="503561"/>
                  <a:pt x="2738097" y="511583"/>
                </a:cubicBezTo>
                <a:cubicBezTo>
                  <a:pt x="2738097" y="518876"/>
                  <a:pt x="2731532" y="525440"/>
                  <a:pt x="2725695" y="525440"/>
                </a:cubicBezTo>
                <a:cubicBezTo>
                  <a:pt x="2717681" y="525440"/>
                  <a:pt x="2711846" y="518876"/>
                  <a:pt x="2711846" y="511583"/>
                </a:cubicBezTo>
                <a:cubicBezTo>
                  <a:pt x="2711846" y="503561"/>
                  <a:pt x="2717681" y="499186"/>
                  <a:pt x="2725695" y="499186"/>
                </a:cubicBezTo>
                <a:close/>
                <a:moveTo>
                  <a:pt x="2654870" y="499186"/>
                </a:moveTo>
                <a:cubicBezTo>
                  <a:pt x="2660705" y="499186"/>
                  <a:pt x="2667266" y="503561"/>
                  <a:pt x="2667266" y="511583"/>
                </a:cubicBezTo>
                <a:cubicBezTo>
                  <a:pt x="2667266" y="518876"/>
                  <a:pt x="2660705" y="525440"/>
                  <a:pt x="2654870" y="525440"/>
                </a:cubicBezTo>
                <a:cubicBezTo>
                  <a:pt x="2646847" y="525440"/>
                  <a:pt x="2641013" y="518876"/>
                  <a:pt x="2641013" y="511583"/>
                </a:cubicBezTo>
                <a:cubicBezTo>
                  <a:pt x="2641013" y="503561"/>
                  <a:pt x="2646847" y="499186"/>
                  <a:pt x="2654870" y="499186"/>
                </a:cubicBezTo>
                <a:close/>
                <a:moveTo>
                  <a:pt x="2582580" y="499186"/>
                </a:moveTo>
                <a:cubicBezTo>
                  <a:pt x="2589873" y="499186"/>
                  <a:pt x="2596435" y="503561"/>
                  <a:pt x="2596435" y="511583"/>
                </a:cubicBezTo>
                <a:cubicBezTo>
                  <a:pt x="2596435" y="518876"/>
                  <a:pt x="2589873" y="525440"/>
                  <a:pt x="2582580" y="525440"/>
                </a:cubicBezTo>
                <a:cubicBezTo>
                  <a:pt x="2576018" y="525440"/>
                  <a:pt x="2570184" y="518876"/>
                  <a:pt x="2570184" y="511583"/>
                </a:cubicBezTo>
                <a:cubicBezTo>
                  <a:pt x="2570184" y="503561"/>
                  <a:pt x="2576018" y="499186"/>
                  <a:pt x="2582580" y="499186"/>
                </a:cubicBezTo>
                <a:close/>
                <a:moveTo>
                  <a:pt x="2511026" y="499186"/>
                </a:moveTo>
                <a:cubicBezTo>
                  <a:pt x="2519047" y="499186"/>
                  <a:pt x="2525610" y="503561"/>
                  <a:pt x="2525610" y="511583"/>
                </a:cubicBezTo>
                <a:cubicBezTo>
                  <a:pt x="2525610" y="518876"/>
                  <a:pt x="2519047" y="525440"/>
                  <a:pt x="2511026" y="525440"/>
                </a:cubicBezTo>
                <a:cubicBezTo>
                  <a:pt x="2505194" y="525440"/>
                  <a:pt x="2499361" y="518876"/>
                  <a:pt x="2499361" y="511583"/>
                </a:cubicBezTo>
                <a:cubicBezTo>
                  <a:pt x="2499361" y="503561"/>
                  <a:pt x="2503735" y="499186"/>
                  <a:pt x="2511026" y="499186"/>
                </a:cubicBezTo>
                <a:close/>
                <a:moveTo>
                  <a:pt x="2440924" y="499186"/>
                </a:moveTo>
                <a:cubicBezTo>
                  <a:pt x="2448944" y="499186"/>
                  <a:pt x="2454781" y="505020"/>
                  <a:pt x="2454781" y="511583"/>
                </a:cubicBezTo>
                <a:cubicBezTo>
                  <a:pt x="2454781" y="518876"/>
                  <a:pt x="2448944" y="525440"/>
                  <a:pt x="2440924" y="525440"/>
                </a:cubicBezTo>
                <a:cubicBezTo>
                  <a:pt x="2433632" y="525440"/>
                  <a:pt x="2428527" y="518876"/>
                  <a:pt x="2428527" y="511583"/>
                </a:cubicBezTo>
                <a:cubicBezTo>
                  <a:pt x="2428527" y="505020"/>
                  <a:pt x="2433632" y="499186"/>
                  <a:pt x="2440924" y="499186"/>
                </a:cubicBezTo>
                <a:close/>
                <a:moveTo>
                  <a:pt x="2369108" y="499186"/>
                </a:moveTo>
                <a:cubicBezTo>
                  <a:pt x="2377672" y="499186"/>
                  <a:pt x="2383898" y="505020"/>
                  <a:pt x="2383898" y="511583"/>
                </a:cubicBezTo>
                <a:cubicBezTo>
                  <a:pt x="2383898" y="518876"/>
                  <a:pt x="2377672" y="525440"/>
                  <a:pt x="2369108" y="525440"/>
                </a:cubicBezTo>
                <a:cubicBezTo>
                  <a:pt x="2361327" y="525440"/>
                  <a:pt x="2354319" y="518876"/>
                  <a:pt x="2354319" y="511583"/>
                </a:cubicBezTo>
                <a:cubicBezTo>
                  <a:pt x="2354319" y="505020"/>
                  <a:pt x="2361327" y="499186"/>
                  <a:pt x="2369108" y="499186"/>
                </a:cubicBezTo>
                <a:close/>
                <a:moveTo>
                  <a:pt x="2298278" y="499186"/>
                </a:moveTo>
                <a:cubicBezTo>
                  <a:pt x="2306839" y="499186"/>
                  <a:pt x="2313066" y="505020"/>
                  <a:pt x="2313066" y="511583"/>
                </a:cubicBezTo>
                <a:cubicBezTo>
                  <a:pt x="2313066" y="518876"/>
                  <a:pt x="2306839" y="525440"/>
                  <a:pt x="2298278" y="525440"/>
                </a:cubicBezTo>
                <a:cubicBezTo>
                  <a:pt x="2290494" y="525440"/>
                  <a:pt x="2283488" y="518876"/>
                  <a:pt x="2283488" y="511583"/>
                </a:cubicBezTo>
                <a:cubicBezTo>
                  <a:pt x="2283488" y="505020"/>
                  <a:pt x="2290494" y="499186"/>
                  <a:pt x="2298278" y="499186"/>
                </a:cubicBezTo>
                <a:close/>
                <a:moveTo>
                  <a:pt x="2226514" y="499186"/>
                </a:moveTo>
                <a:cubicBezTo>
                  <a:pt x="2234534" y="499186"/>
                  <a:pt x="2238914" y="505020"/>
                  <a:pt x="2238914" y="511583"/>
                </a:cubicBezTo>
                <a:cubicBezTo>
                  <a:pt x="2238914" y="518876"/>
                  <a:pt x="2234534" y="525440"/>
                  <a:pt x="2226514" y="525440"/>
                </a:cubicBezTo>
                <a:cubicBezTo>
                  <a:pt x="2218492" y="525440"/>
                  <a:pt x="2212655" y="518876"/>
                  <a:pt x="2212655" y="511583"/>
                </a:cubicBezTo>
                <a:cubicBezTo>
                  <a:pt x="2212655" y="505020"/>
                  <a:pt x="2218492" y="499186"/>
                  <a:pt x="2226514" y="499186"/>
                </a:cubicBezTo>
                <a:close/>
                <a:moveTo>
                  <a:pt x="2155680" y="499186"/>
                </a:moveTo>
                <a:cubicBezTo>
                  <a:pt x="2161514" y="499186"/>
                  <a:pt x="2168079" y="505020"/>
                  <a:pt x="2168079" y="511583"/>
                </a:cubicBezTo>
                <a:cubicBezTo>
                  <a:pt x="2168079" y="518876"/>
                  <a:pt x="2161514" y="525440"/>
                  <a:pt x="2155680" y="525440"/>
                </a:cubicBezTo>
                <a:cubicBezTo>
                  <a:pt x="2147658" y="525440"/>
                  <a:pt x="2141823" y="518876"/>
                  <a:pt x="2141823" y="511583"/>
                </a:cubicBezTo>
                <a:cubicBezTo>
                  <a:pt x="2141823" y="505020"/>
                  <a:pt x="2147658" y="499186"/>
                  <a:pt x="2155680" y="499186"/>
                </a:cubicBezTo>
                <a:close/>
                <a:moveTo>
                  <a:pt x="2084846" y="499186"/>
                </a:moveTo>
                <a:cubicBezTo>
                  <a:pt x="2090680" y="499186"/>
                  <a:pt x="2097246" y="505020"/>
                  <a:pt x="2097246" y="511583"/>
                </a:cubicBezTo>
                <a:cubicBezTo>
                  <a:pt x="2097246" y="518876"/>
                  <a:pt x="2090680" y="525440"/>
                  <a:pt x="2084846" y="525440"/>
                </a:cubicBezTo>
                <a:cubicBezTo>
                  <a:pt x="2076824" y="525440"/>
                  <a:pt x="2070991" y="518876"/>
                  <a:pt x="2070991" y="511583"/>
                </a:cubicBezTo>
                <a:cubicBezTo>
                  <a:pt x="2070991" y="505020"/>
                  <a:pt x="2076824" y="499186"/>
                  <a:pt x="2084846" y="499186"/>
                </a:cubicBezTo>
                <a:close/>
                <a:moveTo>
                  <a:pt x="2011831" y="499186"/>
                </a:moveTo>
                <a:cubicBezTo>
                  <a:pt x="2019855" y="499186"/>
                  <a:pt x="2026416" y="505020"/>
                  <a:pt x="2026416" y="511583"/>
                </a:cubicBezTo>
                <a:cubicBezTo>
                  <a:pt x="2026416" y="518876"/>
                  <a:pt x="2019855" y="525440"/>
                  <a:pt x="2011831" y="525440"/>
                </a:cubicBezTo>
                <a:cubicBezTo>
                  <a:pt x="2005998" y="525440"/>
                  <a:pt x="2000165" y="518876"/>
                  <a:pt x="2000165" y="511583"/>
                </a:cubicBezTo>
                <a:cubicBezTo>
                  <a:pt x="2000165" y="505020"/>
                  <a:pt x="2005998" y="499186"/>
                  <a:pt x="2011831" y="499186"/>
                </a:cubicBezTo>
                <a:close/>
                <a:moveTo>
                  <a:pt x="1938362" y="499186"/>
                </a:moveTo>
                <a:cubicBezTo>
                  <a:pt x="1946382" y="499186"/>
                  <a:pt x="1952216" y="505020"/>
                  <a:pt x="1952216" y="511583"/>
                </a:cubicBezTo>
                <a:cubicBezTo>
                  <a:pt x="1952216" y="518876"/>
                  <a:pt x="1946382" y="525440"/>
                  <a:pt x="1938362" y="525440"/>
                </a:cubicBezTo>
                <a:cubicBezTo>
                  <a:pt x="1932525" y="525440"/>
                  <a:pt x="1925965" y="518876"/>
                  <a:pt x="1925965" y="511583"/>
                </a:cubicBezTo>
                <a:cubicBezTo>
                  <a:pt x="1925965" y="505020"/>
                  <a:pt x="1932525" y="499186"/>
                  <a:pt x="1938362" y="499186"/>
                </a:cubicBezTo>
                <a:close/>
                <a:moveTo>
                  <a:pt x="1867525" y="499186"/>
                </a:moveTo>
                <a:cubicBezTo>
                  <a:pt x="1875547" y="499186"/>
                  <a:pt x="1881384" y="505020"/>
                  <a:pt x="1881384" y="511583"/>
                </a:cubicBezTo>
                <a:cubicBezTo>
                  <a:pt x="1881384" y="518876"/>
                  <a:pt x="1875547" y="525440"/>
                  <a:pt x="1867525" y="525440"/>
                </a:cubicBezTo>
                <a:cubicBezTo>
                  <a:pt x="1860232" y="525440"/>
                  <a:pt x="1855126" y="518876"/>
                  <a:pt x="1855126" y="511583"/>
                </a:cubicBezTo>
                <a:cubicBezTo>
                  <a:pt x="1855126" y="505020"/>
                  <a:pt x="1860232" y="499186"/>
                  <a:pt x="1867525" y="499186"/>
                </a:cubicBezTo>
                <a:close/>
                <a:moveTo>
                  <a:pt x="1799085" y="499186"/>
                </a:moveTo>
                <a:cubicBezTo>
                  <a:pt x="1807644" y="499186"/>
                  <a:pt x="1813871" y="505020"/>
                  <a:pt x="1813871" y="511583"/>
                </a:cubicBezTo>
                <a:cubicBezTo>
                  <a:pt x="1813871" y="518876"/>
                  <a:pt x="1807644" y="525440"/>
                  <a:pt x="1799085" y="525440"/>
                </a:cubicBezTo>
                <a:cubicBezTo>
                  <a:pt x="1790521" y="525440"/>
                  <a:pt x="1784295" y="518876"/>
                  <a:pt x="1784295" y="511583"/>
                </a:cubicBezTo>
                <a:cubicBezTo>
                  <a:pt x="1784295" y="505020"/>
                  <a:pt x="1790521" y="499186"/>
                  <a:pt x="1799085" y="499186"/>
                </a:cubicBezTo>
                <a:close/>
                <a:moveTo>
                  <a:pt x="1728257" y="499186"/>
                </a:moveTo>
                <a:cubicBezTo>
                  <a:pt x="1736822" y="499186"/>
                  <a:pt x="1743046" y="505020"/>
                  <a:pt x="1743046" y="511583"/>
                </a:cubicBezTo>
                <a:cubicBezTo>
                  <a:pt x="1743046" y="518876"/>
                  <a:pt x="1736822" y="525440"/>
                  <a:pt x="1728257" y="525440"/>
                </a:cubicBezTo>
                <a:cubicBezTo>
                  <a:pt x="1719694" y="525440"/>
                  <a:pt x="1713469" y="518876"/>
                  <a:pt x="1713469" y="511583"/>
                </a:cubicBezTo>
                <a:cubicBezTo>
                  <a:pt x="1713469" y="505020"/>
                  <a:pt x="1719694" y="499186"/>
                  <a:pt x="1728257" y="499186"/>
                </a:cubicBezTo>
                <a:close/>
                <a:moveTo>
                  <a:pt x="1657426" y="499186"/>
                </a:moveTo>
                <a:cubicBezTo>
                  <a:pt x="1665210" y="499186"/>
                  <a:pt x="1672218" y="505020"/>
                  <a:pt x="1672218" y="511583"/>
                </a:cubicBezTo>
                <a:cubicBezTo>
                  <a:pt x="1672218" y="518876"/>
                  <a:pt x="1665210" y="525440"/>
                  <a:pt x="1657426" y="525440"/>
                </a:cubicBezTo>
                <a:cubicBezTo>
                  <a:pt x="1648867" y="525440"/>
                  <a:pt x="1642647" y="518876"/>
                  <a:pt x="1642647" y="511583"/>
                </a:cubicBezTo>
                <a:cubicBezTo>
                  <a:pt x="1642647" y="505020"/>
                  <a:pt x="1648867" y="499186"/>
                  <a:pt x="1657426" y="499186"/>
                </a:cubicBezTo>
                <a:close/>
                <a:moveTo>
                  <a:pt x="1582294" y="499186"/>
                </a:moveTo>
                <a:cubicBezTo>
                  <a:pt x="1589590" y="499186"/>
                  <a:pt x="1594694" y="505020"/>
                  <a:pt x="1594694" y="511583"/>
                </a:cubicBezTo>
                <a:cubicBezTo>
                  <a:pt x="1594694" y="518876"/>
                  <a:pt x="1589590" y="525440"/>
                  <a:pt x="1582294" y="525440"/>
                </a:cubicBezTo>
                <a:cubicBezTo>
                  <a:pt x="1574271" y="525440"/>
                  <a:pt x="1568438" y="518876"/>
                  <a:pt x="1568438" y="511583"/>
                </a:cubicBezTo>
                <a:cubicBezTo>
                  <a:pt x="1568438" y="505020"/>
                  <a:pt x="1574271" y="499186"/>
                  <a:pt x="1582294" y="499186"/>
                </a:cubicBezTo>
                <a:close/>
                <a:moveTo>
                  <a:pt x="1512192" y="499186"/>
                </a:moveTo>
                <a:cubicBezTo>
                  <a:pt x="1518025" y="499186"/>
                  <a:pt x="1523862" y="505020"/>
                  <a:pt x="1523862" y="511583"/>
                </a:cubicBezTo>
                <a:cubicBezTo>
                  <a:pt x="1523862" y="518876"/>
                  <a:pt x="1518025" y="525440"/>
                  <a:pt x="1512192" y="525440"/>
                </a:cubicBezTo>
                <a:cubicBezTo>
                  <a:pt x="1504169" y="525440"/>
                  <a:pt x="1497607" y="518876"/>
                  <a:pt x="1497607" y="511583"/>
                </a:cubicBezTo>
                <a:cubicBezTo>
                  <a:pt x="1497607" y="505020"/>
                  <a:pt x="1504169" y="499186"/>
                  <a:pt x="1512192" y="499186"/>
                </a:cubicBezTo>
                <a:close/>
                <a:moveTo>
                  <a:pt x="1440623" y="499186"/>
                </a:moveTo>
                <a:cubicBezTo>
                  <a:pt x="1447188" y="499186"/>
                  <a:pt x="1453023" y="505020"/>
                  <a:pt x="1453023" y="511583"/>
                </a:cubicBezTo>
                <a:cubicBezTo>
                  <a:pt x="1453023" y="518876"/>
                  <a:pt x="1447188" y="525440"/>
                  <a:pt x="1440623" y="525440"/>
                </a:cubicBezTo>
                <a:cubicBezTo>
                  <a:pt x="1433333" y="525440"/>
                  <a:pt x="1426771" y="518876"/>
                  <a:pt x="1426771" y="511583"/>
                </a:cubicBezTo>
                <a:cubicBezTo>
                  <a:pt x="1426771" y="505020"/>
                  <a:pt x="1433333" y="499186"/>
                  <a:pt x="1440623" y="499186"/>
                </a:cubicBezTo>
                <a:close/>
                <a:moveTo>
                  <a:pt x="1368341" y="499186"/>
                </a:moveTo>
                <a:cubicBezTo>
                  <a:pt x="1376363" y="499186"/>
                  <a:pt x="1382196" y="505020"/>
                  <a:pt x="1382196" y="511583"/>
                </a:cubicBezTo>
                <a:cubicBezTo>
                  <a:pt x="1382196" y="518876"/>
                  <a:pt x="1376363" y="525440"/>
                  <a:pt x="1368341" y="525440"/>
                </a:cubicBezTo>
                <a:cubicBezTo>
                  <a:pt x="1362508" y="525440"/>
                  <a:pt x="1355948" y="518876"/>
                  <a:pt x="1355948" y="511583"/>
                </a:cubicBezTo>
                <a:cubicBezTo>
                  <a:pt x="1355948" y="505020"/>
                  <a:pt x="1362508" y="499186"/>
                  <a:pt x="1368341" y="499186"/>
                </a:cubicBezTo>
                <a:close/>
                <a:moveTo>
                  <a:pt x="1297515" y="499186"/>
                </a:moveTo>
                <a:cubicBezTo>
                  <a:pt x="1305538" y="499186"/>
                  <a:pt x="1311369" y="505020"/>
                  <a:pt x="1311369" y="513042"/>
                </a:cubicBezTo>
                <a:cubicBezTo>
                  <a:pt x="1311369" y="518876"/>
                  <a:pt x="1305538" y="525440"/>
                  <a:pt x="1297515" y="525440"/>
                </a:cubicBezTo>
                <a:cubicBezTo>
                  <a:pt x="1289492" y="525440"/>
                  <a:pt x="1285118" y="518876"/>
                  <a:pt x="1285118" y="513042"/>
                </a:cubicBezTo>
                <a:cubicBezTo>
                  <a:pt x="1285118" y="505020"/>
                  <a:pt x="1289492" y="499186"/>
                  <a:pt x="1297515" y="499186"/>
                </a:cubicBezTo>
                <a:close/>
                <a:moveTo>
                  <a:pt x="1225700" y="499186"/>
                </a:moveTo>
                <a:cubicBezTo>
                  <a:pt x="1233484" y="499186"/>
                  <a:pt x="1240491" y="505020"/>
                  <a:pt x="1240491" y="513042"/>
                </a:cubicBezTo>
                <a:cubicBezTo>
                  <a:pt x="1240491" y="518876"/>
                  <a:pt x="1233484" y="525440"/>
                  <a:pt x="1225700" y="525440"/>
                </a:cubicBezTo>
                <a:cubicBezTo>
                  <a:pt x="1217156" y="525440"/>
                  <a:pt x="1210925" y="518876"/>
                  <a:pt x="1210925" y="513042"/>
                </a:cubicBezTo>
                <a:cubicBezTo>
                  <a:pt x="1210925" y="505020"/>
                  <a:pt x="1217156" y="499186"/>
                  <a:pt x="1225700" y="499186"/>
                </a:cubicBezTo>
                <a:close/>
                <a:moveTo>
                  <a:pt x="1154881" y="499186"/>
                </a:moveTo>
                <a:cubicBezTo>
                  <a:pt x="1162665" y="499186"/>
                  <a:pt x="1169669" y="505020"/>
                  <a:pt x="1169669" y="513042"/>
                </a:cubicBezTo>
                <a:cubicBezTo>
                  <a:pt x="1169669" y="518876"/>
                  <a:pt x="1162665" y="525440"/>
                  <a:pt x="1154881" y="525440"/>
                </a:cubicBezTo>
                <a:cubicBezTo>
                  <a:pt x="1146323" y="525440"/>
                  <a:pt x="1140095" y="518876"/>
                  <a:pt x="1140095" y="513042"/>
                </a:cubicBezTo>
                <a:cubicBezTo>
                  <a:pt x="1140095" y="505020"/>
                  <a:pt x="1146323" y="499186"/>
                  <a:pt x="1154881" y="499186"/>
                </a:cubicBezTo>
                <a:close/>
                <a:moveTo>
                  <a:pt x="1084053" y="499186"/>
                </a:moveTo>
                <a:cubicBezTo>
                  <a:pt x="1091836" y="499186"/>
                  <a:pt x="1098842" y="505020"/>
                  <a:pt x="1098842" y="513042"/>
                </a:cubicBezTo>
                <a:cubicBezTo>
                  <a:pt x="1098842" y="518876"/>
                  <a:pt x="1091836" y="525440"/>
                  <a:pt x="1084053" y="525440"/>
                </a:cubicBezTo>
                <a:cubicBezTo>
                  <a:pt x="1075492" y="525440"/>
                  <a:pt x="1069267" y="518876"/>
                  <a:pt x="1069267" y="513042"/>
                </a:cubicBezTo>
                <a:cubicBezTo>
                  <a:pt x="1069267" y="505020"/>
                  <a:pt x="1075492" y="499186"/>
                  <a:pt x="1084053" y="499186"/>
                </a:cubicBezTo>
                <a:close/>
                <a:moveTo>
                  <a:pt x="1013012" y="499186"/>
                </a:moveTo>
                <a:cubicBezTo>
                  <a:pt x="1020310" y="499186"/>
                  <a:pt x="1024685" y="505020"/>
                  <a:pt x="1024685" y="513042"/>
                </a:cubicBezTo>
                <a:cubicBezTo>
                  <a:pt x="1024685" y="518876"/>
                  <a:pt x="1020310" y="525440"/>
                  <a:pt x="1013012" y="525440"/>
                </a:cubicBezTo>
                <a:cubicBezTo>
                  <a:pt x="1004998" y="525440"/>
                  <a:pt x="998433" y="518876"/>
                  <a:pt x="998433" y="513042"/>
                </a:cubicBezTo>
                <a:cubicBezTo>
                  <a:pt x="998433" y="505020"/>
                  <a:pt x="1004998" y="499186"/>
                  <a:pt x="1013012" y="499186"/>
                </a:cubicBezTo>
                <a:close/>
                <a:moveTo>
                  <a:pt x="941461" y="499186"/>
                </a:moveTo>
                <a:cubicBezTo>
                  <a:pt x="948026" y="499186"/>
                  <a:pt x="953861" y="505020"/>
                  <a:pt x="953861" y="513042"/>
                </a:cubicBezTo>
                <a:cubicBezTo>
                  <a:pt x="953861" y="518876"/>
                  <a:pt x="948026" y="525440"/>
                  <a:pt x="941461" y="525440"/>
                </a:cubicBezTo>
                <a:cubicBezTo>
                  <a:pt x="934167" y="525440"/>
                  <a:pt x="927607" y="518876"/>
                  <a:pt x="927607" y="513042"/>
                </a:cubicBezTo>
                <a:cubicBezTo>
                  <a:pt x="927607" y="505020"/>
                  <a:pt x="934167" y="499186"/>
                  <a:pt x="941461" y="499186"/>
                </a:cubicBezTo>
                <a:close/>
                <a:moveTo>
                  <a:pt x="870626" y="499186"/>
                </a:moveTo>
                <a:cubicBezTo>
                  <a:pt x="877192" y="499186"/>
                  <a:pt x="883027" y="505020"/>
                  <a:pt x="883027" y="513042"/>
                </a:cubicBezTo>
                <a:cubicBezTo>
                  <a:pt x="883027" y="518876"/>
                  <a:pt x="877192" y="525440"/>
                  <a:pt x="870626" y="525440"/>
                </a:cubicBezTo>
                <a:cubicBezTo>
                  <a:pt x="863340" y="525440"/>
                  <a:pt x="856774" y="518876"/>
                  <a:pt x="856774" y="513042"/>
                </a:cubicBezTo>
                <a:cubicBezTo>
                  <a:pt x="856774" y="505020"/>
                  <a:pt x="863340" y="499186"/>
                  <a:pt x="870626" y="499186"/>
                </a:cubicBezTo>
                <a:close/>
                <a:moveTo>
                  <a:pt x="798340" y="499186"/>
                </a:moveTo>
                <a:cubicBezTo>
                  <a:pt x="806362" y="499186"/>
                  <a:pt x="812196" y="505020"/>
                  <a:pt x="812196" y="513042"/>
                </a:cubicBezTo>
                <a:cubicBezTo>
                  <a:pt x="812196" y="518876"/>
                  <a:pt x="806362" y="525440"/>
                  <a:pt x="798340" y="525440"/>
                </a:cubicBezTo>
                <a:cubicBezTo>
                  <a:pt x="792508" y="525440"/>
                  <a:pt x="785941" y="518876"/>
                  <a:pt x="785941" y="513042"/>
                </a:cubicBezTo>
                <a:cubicBezTo>
                  <a:pt x="785941" y="505020"/>
                  <a:pt x="792508" y="499186"/>
                  <a:pt x="798340" y="499186"/>
                </a:cubicBezTo>
                <a:close/>
                <a:moveTo>
                  <a:pt x="724135" y="499186"/>
                </a:moveTo>
                <a:cubicBezTo>
                  <a:pt x="731429" y="499186"/>
                  <a:pt x="737991" y="505020"/>
                  <a:pt x="737991" y="513042"/>
                </a:cubicBezTo>
                <a:cubicBezTo>
                  <a:pt x="737991" y="518876"/>
                  <a:pt x="731429" y="525440"/>
                  <a:pt x="724135" y="525440"/>
                </a:cubicBezTo>
                <a:cubicBezTo>
                  <a:pt x="717574" y="525440"/>
                  <a:pt x="711744" y="518876"/>
                  <a:pt x="711744" y="513042"/>
                </a:cubicBezTo>
                <a:cubicBezTo>
                  <a:pt x="711744" y="505020"/>
                  <a:pt x="717574" y="499186"/>
                  <a:pt x="724135" y="499186"/>
                </a:cubicBezTo>
                <a:close/>
                <a:moveTo>
                  <a:pt x="653306" y="499186"/>
                </a:moveTo>
                <a:cubicBezTo>
                  <a:pt x="660598" y="499186"/>
                  <a:pt x="667164" y="505020"/>
                  <a:pt x="667164" y="513042"/>
                </a:cubicBezTo>
                <a:cubicBezTo>
                  <a:pt x="667164" y="518876"/>
                  <a:pt x="660598" y="525440"/>
                  <a:pt x="653306" y="525440"/>
                </a:cubicBezTo>
                <a:cubicBezTo>
                  <a:pt x="645287" y="525440"/>
                  <a:pt x="640910" y="518876"/>
                  <a:pt x="640910" y="513042"/>
                </a:cubicBezTo>
                <a:cubicBezTo>
                  <a:pt x="640910" y="505020"/>
                  <a:pt x="645287" y="499186"/>
                  <a:pt x="653306" y="499186"/>
                </a:cubicBezTo>
                <a:close/>
                <a:moveTo>
                  <a:pt x="584869" y="499186"/>
                </a:moveTo>
                <a:cubicBezTo>
                  <a:pt x="592652" y="499186"/>
                  <a:pt x="599654" y="505020"/>
                  <a:pt x="599654" y="513042"/>
                </a:cubicBezTo>
                <a:cubicBezTo>
                  <a:pt x="599654" y="518876"/>
                  <a:pt x="592652" y="525440"/>
                  <a:pt x="584869" y="525440"/>
                </a:cubicBezTo>
                <a:cubicBezTo>
                  <a:pt x="576309" y="525440"/>
                  <a:pt x="570076" y="518876"/>
                  <a:pt x="570076" y="513042"/>
                </a:cubicBezTo>
                <a:cubicBezTo>
                  <a:pt x="570076" y="505020"/>
                  <a:pt x="576309" y="499186"/>
                  <a:pt x="584869" y="499186"/>
                </a:cubicBezTo>
                <a:close/>
                <a:moveTo>
                  <a:pt x="513670" y="499186"/>
                </a:moveTo>
                <a:cubicBezTo>
                  <a:pt x="522020" y="499186"/>
                  <a:pt x="528846" y="505020"/>
                  <a:pt x="528846" y="513042"/>
                </a:cubicBezTo>
                <a:cubicBezTo>
                  <a:pt x="528846" y="518876"/>
                  <a:pt x="522020" y="525440"/>
                  <a:pt x="513670" y="525440"/>
                </a:cubicBezTo>
                <a:cubicBezTo>
                  <a:pt x="506076" y="525440"/>
                  <a:pt x="499248" y="518876"/>
                  <a:pt x="499248" y="513042"/>
                </a:cubicBezTo>
                <a:cubicBezTo>
                  <a:pt x="499248" y="505020"/>
                  <a:pt x="506076" y="499186"/>
                  <a:pt x="513670" y="499186"/>
                </a:cubicBezTo>
                <a:close/>
                <a:moveTo>
                  <a:pt x="3939871" y="495814"/>
                </a:moveTo>
                <a:cubicBezTo>
                  <a:pt x="3946434" y="495814"/>
                  <a:pt x="3952268" y="502041"/>
                  <a:pt x="3952268" y="510602"/>
                </a:cubicBezTo>
                <a:cubicBezTo>
                  <a:pt x="3952268" y="518386"/>
                  <a:pt x="3946434" y="525391"/>
                  <a:pt x="3939871" y="525391"/>
                </a:cubicBezTo>
                <a:cubicBezTo>
                  <a:pt x="3932578" y="525391"/>
                  <a:pt x="3926015" y="518386"/>
                  <a:pt x="3926015" y="510602"/>
                </a:cubicBezTo>
                <a:cubicBezTo>
                  <a:pt x="3926015" y="502041"/>
                  <a:pt x="3932578" y="495814"/>
                  <a:pt x="3939871" y="495814"/>
                </a:cubicBezTo>
                <a:close/>
                <a:moveTo>
                  <a:pt x="3869042" y="495814"/>
                </a:moveTo>
                <a:cubicBezTo>
                  <a:pt x="3875605" y="495814"/>
                  <a:pt x="3881439" y="502041"/>
                  <a:pt x="3881439" y="510602"/>
                </a:cubicBezTo>
                <a:cubicBezTo>
                  <a:pt x="3881439" y="518386"/>
                  <a:pt x="3875605" y="525391"/>
                  <a:pt x="3869042" y="525391"/>
                </a:cubicBezTo>
                <a:cubicBezTo>
                  <a:pt x="3861749" y="525391"/>
                  <a:pt x="3855186" y="518386"/>
                  <a:pt x="3855186" y="510602"/>
                </a:cubicBezTo>
                <a:cubicBezTo>
                  <a:pt x="3855186" y="502041"/>
                  <a:pt x="3861749" y="495814"/>
                  <a:pt x="3869042" y="495814"/>
                </a:cubicBezTo>
                <a:close/>
                <a:moveTo>
                  <a:pt x="3796752" y="495814"/>
                </a:moveTo>
                <a:cubicBezTo>
                  <a:pt x="3804774" y="495814"/>
                  <a:pt x="3810608" y="502041"/>
                  <a:pt x="3810608" y="510602"/>
                </a:cubicBezTo>
                <a:cubicBezTo>
                  <a:pt x="3810608" y="518386"/>
                  <a:pt x="3804774" y="525391"/>
                  <a:pt x="3796752" y="525391"/>
                </a:cubicBezTo>
                <a:cubicBezTo>
                  <a:pt x="3790918" y="525391"/>
                  <a:pt x="3784355" y="518386"/>
                  <a:pt x="3784355" y="510602"/>
                </a:cubicBezTo>
                <a:cubicBezTo>
                  <a:pt x="3784355" y="502041"/>
                  <a:pt x="3790918" y="495814"/>
                  <a:pt x="3796752" y="495814"/>
                </a:cubicBezTo>
                <a:close/>
                <a:moveTo>
                  <a:pt x="3725922" y="495814"/>
                </a:moveTo>
                <a:cubicBezTo>
                  <a:pt x="3733944" y="495814"/>
                  <a:pt x="3739778" y="502041"/>
                  <a:pt x="3739778" y="510602"/>
                </a:cubicBezTo>
                <a:cubicBezTo>
                  <a:pt x="3739778" y="518386"/>
                  <a:pt x="3733944" y="525391"/>
                  <a:pt x="3725922" y="525391"/>
                </a:cubicBezTo>
                <a:cubicBezTo>
                  <a:pt x="3719359" y="525391"/>
                  <a:pt x="3713525" y="518386"/>
                  <a:pt x="3713525" y="510602"/>
                </a:cubicBezTo>
                <a:cubicBezTo>
                  <a:pt x="3713525" y="502041"/>
                  <a:pt x="3719359" y="495814"/>
                  <a:pt x="3725922" y="495814"/>
                </a:cubicBezTo>
                <a:close/>
                <a:moveTo>
                  <a:pt x="3655091" y="495814"/>
                </a:moveTo>
                <a:cubicBezTo>
                  <a:pt x="3662384" y="495814"/>
                  <a:pt x="3668947" y="502041"/>
                  <a:pt x="3668947" y="510602"/>
                </a:cubicBezTo>
                <a:cubicBezTo>
                  <a:pt x="3668947" y="518386"/>
                  <a:pt x="3662384" y="525391"/>
                  <a:pt x="3655091" y="525391"/>
                </a:cubicBezTo>
                <a:cubicBezTo>
                  <a:pt x="3647069" y="525391"/>
                  <a:pt x="3642694" y="518386"/>
                  <a:pt x="3642694" y="510602"/>
                </a:cubicBezTo>
                <a:cubicBezTo>
                  <a:pt x="3642694" y="502041"/>
                  <a:pt x="3647069" y="495814"/>
                  <a:pt x="3655091" y="495814"/>
                </a:cubicBezTo>
                <a:close/>
                <a:moveTo>
                  <a:pt x="3583280" y="495814"/>
                </a:moveTo>
                <a:cubicBezTo>
                  <a:pt x="3591064" y="495814"/>
                  <a:pt x="3598069" y="502041"/>
                  <a:pt x="3598069" y="510602"/>
                </a:cubicBezTo>
                <a:cubicBezTo>
                  <a:pt x="3598069" y="518386"/>
                  <a:pt x="3591064" y="525391"/>
                  <a:pt x="3583280" y="525391"/>
                </a:cubicBezTo>
                <a:cubicBezTo>
                  <a:pt x="3574718" y="525391"/>
                  <a:pt x="3568491" y="518386"/>
                  <a:pt x="3568491" y="510602"/>
                </a:cubicBezTo>
                <a:cubicBezTo>
                  <a:pt x="3568491" y="502041"/>
                  <a:pt x="3574718" y="495814"/>
                  <a:pt x="3583280" y="495814"/>
                </a:cubicBezTo>
                <a:close/>
                <a:moveTo>
                  <a:pt x="3512449" y="495814"/>
                </a:moveTo>
                <a:cubicBezTo>
                  <a:pt x="3520232" y="495814"/>
                  <a:pt x="3527237" y="502041"/>
                  <a:pt x="3527237" y="510602"/>
                </a:cubicBezTo>
                <a:cubicBezTo>
                  <a:pt x="3527237" y="518386"/>
                  <a:pt x="3520232" y="525391"/>
                  <a:pt x="3512449" y="525391"/>
                </a:cubicBezTo>
                <a:cubicBezTo>
                  <a:pt x="3503887" y="525391"/>
                  <a:pt x="3497661" y="518386"/>
                  <a:pt x="3497661" y="510602"/>
                </a:cubicBezTo>
                <a:cubicBezTo>
                  <a:pt x="3497661" y="502041"/>
                  <a:pt x="3503887" y="495814"/>
                  <a:pt x="3512449" y="495814"/>
                </a:cubicBezTo>
                <a:close/>
                <a:moveTo>
                  <a:pt x="3440686" y="495814"/>
                </a:moveTo>
                <a:cubicBezTo>
                  <a:pt x="3448708" y="495814"/>
                  <a:pt x="3453083" y="502041"/>
                  <a:pt x="3453083" y="510602"/>
                </a:cubicBezTo>
                <a:cubicBezTo>
                  <a:pt x="3453083" y="518386"/>
                  <a:pt x="3448708" y="525391"/>
                  <a:pt x="3440686" y="525391"/>
                </a:cubicBezTo>
                <a:cubicBezTo>
                  <a:pt x="3433393" y="525391"/>
                  <a:pt x="3426830" y="518386"/>
                  <a:pt x="3426830" y="510602"/>
                </a:cubicBezTo>
                <a:cubicBezTo>
                  <a:pt x="3426830" y="502041"/>
                  <a:pt x="3433393" y="495814"/>
                  <a:pt x="3440686" y="495814"/>
                </a:cubicBezTo>
                <a:close/>
                <a:moveTo>
                  <a:pt x="3369857" y="495814"/>
                </a:moveTo>
                <a:cubicBezTo>
                  <a:pt x="3376420" y="495814"/>
                  <a:pt x="3382254" y="502041"/>
                  <a:pt x="3382254" y="510602"/>
                </a:cubicBezTo>
                <a:cubicBezTo>
                  <a:pt x="3382254" y="518386"/>
                  <a:pt x="3376420" y="525391"/>
                  <a:pt x="3369857" y="525391"/>
                </a:cubicBezTo>
                <a:cubicBezTo>
                  <a:pt x="3362564" y="525391"/>
                  <a:pt x="3356001" y="518386"/>
                  <a:pt x="3356001" y="510602"/>
                </a:cubicBezTo>
                <a:cubicBezTo>
                  <a:pt x="3356001" y="502041"/>
                  <a:pt x="3362564" y="495814"/>
                  <a:pt x="3369857" y="495814"/>
                </a:cubicBezTo>
                <a:close/>
                <a:moveTo>
                  <a:pt x="3299094" y="495814"/>
                </a:moveTo>
                <a:cubicBezTo>
                  <a:pt x="3305656" y="495814"/>
                  <a:pt x="3311491" y="502041"/>
                  <a:pt x="3311491" y="510602"/>
                </a:cubicBezTo>
                <a:cubicBezTo>
                  <a:pt x="3311491" y="518386"/>
                  <a:pt x="3305656" y="525391"/>
                  <a:pt x="3299094" y="525391"/>
                </a:cubicBezTo>
                <a:cubicBezTo>
                  <a:pt x="3291802" y="525391"/>
                  <a:pt x="3285240" y="518386"/>
                  <a:pt x="3285240" y="510602"/>
                </a:cubicBezTo>
                <a:cubicBezTo>
                  <a:pt x="3285240" y="502041"/>
                  <a:pt x="3291802" y="495814"/>
                  <a:pt x="3299094" y="495814"/>
                </a:cubicBezTo>
                <a:close/>
                <a:moveTo>
                  <a:pt x="3226805" y="495814"/>
                </a:moveTo>
                <a:cubicBezTo>
                  <a:pt x="3234825" y="495814"/>
                  <a:pt x="3240660" y="502041"/>
                  <a:pt x="3240660" y="510602"/>
                </a:cubicBezTo>
                <a:cubicBezTo>
                  <a:pt x="3240660" y="518386"/>
                  <a:pt x="3234825" y="525391"/>
                  <a:pt x="3226805" y="525391"/>
                </a:cubicBezTo>
                <a:cubicBezTo>
                  <a:pt x="3220242" y="525391"/>
                  <a:pt x="3214406" y="518386"/>
                  <a:pt x="3214406" y="510602"/>
                </a:cubicBezTo>
                <a:cubicBezTo>
                  <a:pt x="3214406" y="502041"/>
                  <a:pt x="3220242" y="495814"/>
                  <a:pt x="3226805" y="495814"/>
                </a:cubicBezTo>
                <a:close/>
                <a:moveTo>
                  <a:pt x="3152602" y="495814"/>
                </a:moveTo>
                <a:cubicBezTo>
                  <a:pt x="3159895" y="495814"/>
                  <a:pt x="3166454" y="502041"/>
                  <a:pt x="3166454" y="510602"/>
                </a:cubicBezTo>
                <a:cubicBezTo>
                  <a:pt x="3166454" y="518386"/>
                  <a:pt x="3159895" y="525391"/>
                  <a:pt x="3152602" y="525391"/>
                </a:cubicBezTo>
                <a:cubicBezTo>
                  <a:pt x="3146038" y="525391"/>
                  <a:pt x="3140203" y="518386"/>
                  <a:pt x="3140203" y="510602"/>
                </a:cubicBezTo>
                <a:cubicBezTo>
                  <a:pt x="3140203" y="502041"/>
                  <a:pt x="3146038" y="495814"/>
                  <a:pt x="3152602" y="495814"/>
                </a:cubicBezTo>
                <a:close/>
                <a:moveTo>
                  <a:pt x="2439944" y="428356"/>
                </a:moveTo>
                <a:cubicBezTo>
                  <a:pt x="2448502" y="428356"/>
                  <a:pt x="2454729" y="432731"/>
                  <a:pt x="2454729" y="440753"/>
                </a:cubicBezTo>
                <a:cubicBezTo>
                  <a:pt x="2454729" y="448046"/>
                  <a:pt x="2448502" y="454610"/>
                  <a:pt x="2439944" y="454610"/>
                </a:cubicBezTo>
                <a:cubicBezTo>
                  <a:pt x="2432159" y="454610"/>
                  <a:pt x="2425156" y="448046"/>
                  <a:pt x="2425156" y="440753"/>
                </a:cubicBezTo>
                <a:cubicBezTo>
                  <a:pt x="2425156" y="432731"/>
                  <a:pt x="2432159" y="428356"/>
                  <a:pt x="2439944" y="428356"/>
                </a:cubicBezTo>
                <a:close/>
                <a:moveTo>
                  <a:pt x="2369110" y="428356"/>
                </a:moveTo>
                <a:cubicBezTo>
                  <a:pt x="2377672" y="428356"/>
                  <a:pt x="2383898" y="432731"/>
                  <a:pt x="2383898" y="440753"/>
                </a:cubicBezTo>
                <a:cubicBezTo>
                  <a:pt x="2383898" y="448046"/>
                  <a:pt x="2377672" y="454610"/>
                  <a:pt x="2369110" y="454610"/>
                </a:cubicBezTo>
                <a:cubicBezTo>
                  <a:pt x="2361327" y="454610"/>
                  <a:pt x="2354319" y="448046"/>
                  <a:pt x="2354319" y="440753"/>
                </a:cubicBezTo>
                <a:cubicBezTo>
                  <a:pt x="2354319" y="432731"/>
                  <a:pt x="2361327" y="428356"/>
                  <a:pt x="2369110" y="428356"/>
                </a:cubicBezTo>
                <a:close/>
                <a:moveTo>
                  <a:pt x="2298278" y="428356"/>
                </a:moveTo>
                <a:cubicBezTo>
                  <a:pt x="2306842" y="428356"/>
                  <a:pt x="2313066" y="432731"/>
                  <a:pt x="2313066" y="440753"/>
                </a:cubicBezTo>
                <a:cubicBezTo>
                  <a:pt x="2313066" y="448046"/>
                  <a:pt x="2306842" y="454610"/>
                  <a:pt x="2298278" y="454610"/>
                </a:cubicBezTo>
                <a:cubicBezTo>
                  <a:pt x="2290494" y="454610"/>
                  <a:pt x="2283490" y="448046"/>
                  <a:pt x="2283490" y="440753"/>
                </a:cubicBezTo>
                <a:cubicBezTo>
                  <a:pt x="2283490" y="432731"/>
                  <a:pt x="2290494" y="428356"/>
                  <a:pt x="2298278" y="428356"/>
                </a:cubicBezTo>
                <a:close/>
                <a:moveTo>
                  <a:pt x="2226514" y="428356"/>
                </a:moveTo>
                <a:cubicBezTo>
                  <a:pt x="2234537" y="428356"/>
                  <a:pt x="2238914" y="432731"/>
                  <a:pt x="2238914" y="440753"/>
                </a:cubicBezTo>
                <a:cubicBezTo>
                  <a:pt x="2238914" y="448046"/>
                  <a:pt x="2234537" y="454610"/>
                  <a:pt x="2226514" y="454610"/>
                </a:cubicBezTo>
                <a:cubicBezTo>
                  <a:pt x="2218492" y="454610"/>
                  <a:pt x="2212656" y="448046"/>
                  <a:pt x="2212656" y="440753"/>
                </a:cubicBezTo>
                <a:cubicBezTo>
                  <a:pt x="2212656" y="432731"/>
                  <a:pt x="2218492" y="428356"/>
                  <a:pt x="2226514" y="428356"/>
                </a:cubicBezTo>
                <a:close/>
                <a:moveTo>
                  <a:pt x="2155682" y="428356"/>
                </a:moveTo>
                <a:cubicBezTo>
                  <a:pt x="2161517" y="428356"/>
                  <a:pt x="2168079" y="432731"/>
                  <a:pt x="2168079" y="440753"/>
                </a:cubicBezTo>
                <a:cubicBezTo>
                  <a:pt x="2168079" y="448046"/>
                  <a:pt x="2161517" y="454610"/>
                  <a:pt x="2155682" y="454610"/>
                </a:cubicBezTo>
                <a:cubicBezTo>
                  <a:pt x="2147658" y="454610"/>
                  <a:pt x="2141825" y="448046"/>
                  <a:pt x="2141825" y="440753"/>
                </a:cubicBezTo>
                <a:cubicBezTo>
                  <a:pt x="2141825" y="432731"/>
                  <a:pt x="2147658" y="428356"/>
                  <a:pt x="2155682" y="428356"/>
                </a:cubicBezTo>
                <a:close/>
                <a:moveTo>
                  <a:pt x="2084846" y="428356"/>
                </a:moveTo>
                <a:cubicBezTo>
                  <a:pt x="2090682" y="428356"/>
                  <a:pt x="2097246" y="432731"/>
                  <a:pt x="2097246" y="440753"/>
                </a:cubicBezTo>
                <a:cubicBezTo>
                  <a:pt x="2097246" y="448046"/>
                  <a:pt x="2090682" y="454610"/>
                  <a:pt x="2084846" y="454610"/>
                </a:cubicBezTo>
                <a:cubicBezTo>
                  <a:pt x="2076827" y="454610"/>
                  <a:pt x="2070991" y="448046"/>
                  <a:pt x="2070991" y="440753"/>
                </a:cubicBezTo>
                <a:cubicBezTo>
                  <a:pt x="2070991" y="432731"/>
                  <a:pt x="2076827" y="428356"/>
                  <a:pt x="2084846" y="428356"/>
                </a:cubicBezTo>
                <a:close/>
                <a:moveTo>
                  <a:pt x="2011832" y="428356"/>
                </a:moveTo>
                <a:cubicBezTo>
                  <a:pt x="2019855" y="428356"/>
                  <a:pt x="2026418" y="432731"/>
                  <a:pt x="2026418" y="440753"/>
                </a:cubicBezTo>
                <a:cubicBezTo>
                  <a:pt x="2026418" y="448046"/>
                  <a:pt x="2019855" y="454610"/>
                  <a:pt x="2011832" y="454610"/>
                </a:cubicBezTo>
                <a:cubicBezTo>
                  <a:pt x="2005999" y="454610"/>
                  <a:pt x="2000165" y="448046"/>
                  <a:pt x="2000165" y="440753"/>
                </a:cubicBezTo>
                <a:cubicBezTo>
                  <a:pt x="2000165" y="432731"/>
                  <a:pt x="2005999" y="428356"/>
                  <a:pt x="2011832" y="428356"/>
                </a:cubicBezTo>
                <a:close/>
                <a:moveTo>
                  <a:pt x="1938362" y="428356"/>
                </a:moveTo>
                <a:cubicBezTo>
                  <a:pt x="1946382" y="428356"/>
                  <a:pt x="1952216" y="432731"/>
                  <a:pt x="1952216" y="440753"/>
                </a:cubicBezTo>
                <a:cubicBezTo>
                  <a:pt x="1952216" y="448046"/>
                  <a:pt x="1946382" y="454610"/>
                  <a:pt x="1938362" y="454610"/>
                </a:cubicBezTo>
                <a:cubicBezTo>
                  <a:pt x="1932525" y="454610"/>
                  <a:pt x="1925965" y="448046"/>
                  <a:pt x="1925965" y="440753"/>
                </a:cubicBezTo>
                <a:cubicBezTo>
                  <a:pt x="1925965" y="432731"/>
                  <a:pt x="1932525" y="428356"/>
                  <a:pt x="1938362" y="428356"/>
                </a:cubicBezTo>
                <a:close/>
                <a:moveTo>
                  <a:pt x="1867525" y="428356"/>
                </a:moveTo>
                <a:cubicBezTo>
                  <a:pt x="1875547" y="428356"/>
                  <a:pt x="1881384" y="432731"/>
                  <a:pt x="1881384" y="440753"/>
                </a:cubicBezTo>
                <a:cubicBezTo>
                  <a:pt x="1881384" y="448046"/>
                  <a:pt x="1875547" y="454610"/>
                  <a:pt x="1867525" y="454610"/>
                </a:cubicBezTo>
                <a:cubicBezTo>
                  <a:pt x="1860232" y="454610"/>
                  <a:pt x="1855126" y="448046"/>
                  <a:pt x="1855126" y="440753"/>
                </a:cubicBezTo>
                <a:cubicBezTo>
                  <a:pt x="1855126" y="432731"/>
                  <a:pt x="1860232" y="428356"/>
                  <a:pt x="1867525" y="428356"/>
                </a:cubicBezTo>
                <a:close/>
                <a:moveTo>
                  <a:pt x="1799085" y="428356"/>
                </a:moveTo>
                <a:cubicBezTo>
                  <a:pt x="1807644" y="428356"/>
                  <a:pt x="1813873" y="434190"/>
                  <a:pt x="1813873" y="440753"/>
                </a:cubicBezTo>
                <a:cubicBezTo>
                  <a:pt x="1813873" y="448046"/>
                  <a:pt x="1807644" y="454610"/>
                  <a:pt x="1799085" y="454610"/>
                </a:cubicBezTo>
                <a:cubicBezTo>
                  <a:pt x="1790521" y="454610"/>
                  <a:pt x="1784298" y="448046"/>
                  <a:pt x="1784298" y="440753"/>
                </a:cubicBezTo>
                <a:cubicBezTo>
                  <a:pt x="1784298" y="434190"/>
                  <a:pt x="1790521" y="428356"/>
                  <a:pt x="1799085" y="428356"/>
                </a:cubicBezTo>
                <a:close/>
                <a:moveTo>
                  <a:pt x="1728260" y="428356"/>
                </a:moveTo>
                <a:cubicBezTo>
                  <a:pt x="1736822" y="428356"/>
                  <a:pt x="1743046" y="434190"/>
                  <a:pt x="1743046" y="440753"/>
                </a:cubicBezTo>
                <a:cubicBezTo>
                  <a:pt x="1743046" y="448046"/>
                  <a:pt x="1736822" y="454610"/>
                  <a:pt x="1728260" y="454610"/>
                </a:cubicBezTo>
                <a:cubicBezTo>
                  <a:pt x="1719694" y="454610"/>
                  <a:pt x="1713469" y="448046"/>
                  <a:pt x="1713469" y="440753"/>
                </a:cubicBezTo>
                <a:cubicBezTo>
                  <a:pt x="1713469" y="434190"/>
                  <a:pt x="1719694" y="428356"/>
                  <a:pt x="1728260" y="428356"/>
                </a:cubicBezTo>
                <a:close/>
                <a:moveTo>
                  <a:pt x="1657426" y="428356"/>
                </a:moveTo>
                <a:cubicBezTo>
                  <a:pt x="1665212" y="428356"/>
                  <a:pt x="1672218" y="434190"/>
                  <a:pt x="1672218" y="440753"/>
                </a:cubicBezTo>
                <a:cubicBezTo>
                  <a:pt x="1672218" y="448046"/>
                  <a:pt x="1665212" y="454610"/>
                  <a:pt x="1657426" y="454610"/>
                </a:cubicBezTo>
                <a:cubicBezTo>
                  <a:pt x="1648870" y="454610"/>
                  <a:pt x="1642647" y="448046"/>
                  <a:pt x="1642647" y="440753"/>
                </a:cubicBezTo>
                <a:cubicBezTo>
                  <a:pt x="1642647" y="434190"/>
                  <a:pt x="1648870" y="428356"/>
                  <a:pt x="1657426" y="428356"/>
                </a:cubicBezTo>
                <a:close/>
                <a:moveTo>
                  <a:pt x="1582294" y="428356"/>
                </a:moveTo>
                <a:cubicBezTo>
                  <a:pt x="1589590" y="428356"/>
                  <a:pt x="1594697" y="434190"/>
                  <a:pt x="1594697" y="440753"/>
                </a:cubicBezTo>
                <a:cubicBezTo>
                  <a:pt x="1594697" y="448046"/>
                  <a:pt x="1589590" y="454610"/>
                  <a:pt x="1582294" y="454610"/>
                </a:cubicBezTo>
                <a:cubicBezTo>
                  <a:pt x="1574274" y="454610"/>
                  <a:pt x="1568438" y="448046"/>
                  <a:pt x="1568438" y="440753"/>
                </a:cubicBezTo>
                <a:cubicBezTo>
                  <a:pt x="1568438" y="434190"/>
                  <a:pt x="1574274" y="428356"/>
                  <a:pt x="1582294" y="428356"/>
                </a:cubicBezTo>
                <a:close/>
                <a:moveTo>
                  <a:pt x="1512195" y="428356"/>
                </a:moveTo>
                <a:cubicBezTo>
                  <a:pt x="1518027" y="428356"/>
                  <a:pt x="1523862" y="434190"/>
                  <a:pt x="1523862" y="440753"/>
                </a:cubicBezTo>
                <a:cubicBezTo>
                  <a:pt x="1523862" y="448046"/>
                  <a:pt x="1518027" y="454610"/>
                  <a:pt x="1512195" y="454610"/>
                </a:cubicBezTo>
                <a:cubicBezTo>
                  <a:pt x="1504171" y="454610"/>
                  <a:pt x="1497610" y="448046"/>
                  <a:pt x="1497610" y="440753"/>
                </a:cubicBezTo>
                <a:cubicBezTo>
                  <a:pt x="1497610" y="434190"/>
                  <a:pt x="1504171" y="428356"/>
                  <a:pt x="1512195" y="428356"/>
                </a:cubicBezTo>
                <a:close/>
                <a:moveTo>
                  <a:pt x="1439171" y="428356"/>
                </a:moveTo>
                <a:cubicBezTo>
                  <a:pt x="1447188" y="428356"/>
                  <a:pt x="1453023" y="434190"/>
                  <a:pt x="1453023" y="440753"/>
                </a:cubicBezTo>
                <a:cubicBezTo>
                  <a:pt x="1453023" y="448046"/>
                  <a:pt x="1447188" y="454610"/>
                  <a:pt x="1439171" y="454610"/>
                </a:cubicBezTo>
                <a:cubicBezTo>
                  <a:pt x="1433336" y="454610"/>
                  <a:pt x="1426771" y="448046"/>
                  <a:pt x="1426771" y="440753"/>
                </a:cubicBezTo>
                <a:cubicBezTo>
                  <a:pt x="1426771" y="434190"/>
                  <a:pt x="1433336" y="428356"/>
                  <a:pt x="1439171" y="428356"/>
                </a:cubicBezTo>
                <a:close/>
                <a:moveTo>
                  <a:pt x="1368344" y="428356"/>
                </a:moveTo>
                <a:cubicBezTo>
                  <a:pt x="1376365" y="428356"/>
                  <a:pt x="1382196" y="434190"/>
                  <a:pt x="1382196" y="440753"/>
                </a:cubicBezTo>
                <a:cubicBezTo>
                  <a:pt x="1382196" y="448046"/>
                  <a:pt x="1376365" y="454610"/>
                  <a:pt x="1368344" y="454610"/>
                </a:cubicBezTo>
                <a:cubicBezTo>
                  <a:pt x="1362508" y="454610"/>
                  <a:pt x="1355948" y="448046"/>
                  <a:pt x="1355948" y="440753"/>
                </a:cubicBezTo>
                <a:cubicBezTo>
                  <a:pt x="1355948" y="434190"/>
                  <a:pt x="1362508" y="428356"/>
                  <a:pt x="1368344" y="428356"/>
                </a:cubicBezTo>
                <a:close/>
                <a:moveTo>
                  <a:pt x="1297515" y="428356"/>
                </a:moveTo>
                <a:cubicBezTo>
                  <a:pt x="1305538" y="428356"/>
                  <a:pt x="1311372" y="434190"/>
                  <a:pt x="1311372" y="440753"/>
                </a:cubicBezTo>
                <a:cubicBezTo>
                  <a:pt x="1311372" y="448046"/>
                  <a:pt x="1305538" y="454610"/>
                  <a:pt x="1297515" y="454610"/>
                </a:cubicBezTo>
                <a:cubicBezTo>
                  <a:pt x="1289495" y="454610"/>
                  <a:pt x="1285118" y="448046"/>
                  <a:pt x="1285118" y="440753"/>
                </a:cubicBezTo>
                <a:cubicBezTo>
                  <a:pt x="1285118" y="434190"/>
                  <a:pt x="1289495" y="428356"/>
                  <a:pt x="1297515" y="428356"/>
                </a:cubicBezTo>
                <a:close/>
                <a:moveTo>
                  <a:pt x="1225703" y="428356"/>
                </a:moveTo>
                <a:cubicBezTo>
                  <a:pt x="1233487" y="428356"/>
                  <a:pt x="1240491" y="434190"/>
                  <a:pt x="1240491" y="440753"/>
                </a:cubicBezTo>
                <a:cubicBezTo>
                  <a:pt x="1240491" y="448046"/>
                  <a:pt x="1233487" y="454610"/>
                  <a:pt x="1225703" y="454610"/>
                </a:cubicBezTo>
                <a:cubicBezTo>
                  <a:pt x="1217156" y="454610"/>
                  <a:pt x="1210925" y="448046"/>
                  <a:pt x="1210925" y="440753"/>
                </a:cubicBezTo>
                <a:cubicBezTo>
                  <a:pt x="1210925" y="434190"/>
                  <a:pt x="1217156" y="428356"/>
                  <a:pt x="1225703" y="428356"/>
                </a:cubicBezTo>
                <a:close/>
                <a:moveTo>
                  <a:pt x="1154886" y="428356"/>
                </a:moveTo>
                <a:cubicBezTo>
                  <a:pt x="1162673" y="428356"/>
                  <a:pt x="1169676" y="434190"/>
                  <a:pt x="1169676" y="440753"/>
                </a:cubicBezTo>
                <a:cubicBezTo>
                  <a:pt x="1169676" y="448046"/>
                  <a:pt x="1162673" y="454610"/>
                  <a:pt x="1154886" y="454610"/>
                </a:cubicBezTo>
                <a:cubicBezTo>
                  <a:pt x="1146323" y="454610"/>
                  <a:pt x="1140096" y="448046"/>
                  <a:pt x="1140096" y="440753"/>
                </a:cubicBezTo>
                <a:cubicBezTo>
                  <a:pt x="1140096" y="434190"/>
                  <a:pt x="1146323" y="428356"/>
                  <a:pt x="1154886" y="428356"/>
                </a:cubicBezTo>
                <a:close/>
                <a:moveTo>
                  <a:pt x="1084056" y="428356"/>
                </a:moveTo>
                <a:cubicBezTo>
                  <a:pt x="1091840" y="428356"/>
                  <a:pt x="1098844" y="434190"/>
                  <a:pt x="1098844" y="440753"/>
                </a:cubicBezTo>
                <a:cubicBezTo>
                  <a:pt x="1098844" y="448046"/>
                  <a:pt x="1091840" y="454610"/>
                  <a:pt x="1084056" y="454610"/>
                </a:cubicBezTo>
                <a:cubicBezTo>
                  <a:pt x="1075492" y="454610"/>
                  <a:pt x="1069267" y="448046"/>
                  <a:pt x="1069267" y="440753"/>
                </a:cubicBezTo>
                <a:cubicBezTo>
                  <a:pt x="1069267" y="434190"/>
                  <a:pt x="1075492" y="428356"/>
                  <a:pt x="1084056" y="428356"/>
                </a:cubicBezTo>
                <a:close/>
                <a:moveTo>
                  <a:pt x="1013015" y="428356"/>
                </a:moveTo>
                <a:cubicBezTo>
                  <a:pt x="1020312" y="428356"/>
                  <a:pt x="1024685" y="434190"/>
                  <a:pt x="1024685" y="440753"/>
                </a:cubicBezTo>
                <a:cubicBezTo>
                  <a:pt x="1024685" y="448046"/>
                  <a:pt x="1020312" y="454610"/>
                  <a:pt x="1013015" y="454610"/>
                </a:cubicBezTo>
                <a:cubicBezTo>
                  <a:pt x="1004998" y="454610"/>
                  <a:pt x="998434" y="448046"/>
                  <a:pt x="998434" y="440753"/>
                </a:cubicBezTo>
                <a:cubicBezTo>
                  <a:pt x="998434" y="434190"/>
                  <a:pt x="1004998" y="428356"/>
                  <a:pt x="1013015" y="428356"/>
                </a:cubicBezTo>
                <a:close/>
                <a:moveTo>
                  <a:pt x="941465" y="428356"/>
                </a:moveTo>
                <a:cubicBezTo>
                  <a:pt x="948030" y="428356"/>
                  <a:pt x="953864" y="434190"/>
                  <a:pt x="953864" y="440753"/>
                </a:cubicBezTo>
                <a:cubicBezTo>
                  <a:pt x="953864" y="448046"/>
                  <a:pt x="948030" y="454610"/>
                  <a:pt x="941465" y="454610"/>
                </a:cubicBezTo>
                <a:cubicBezTo>
                  <a:pt x="934168" y="454610"/>
                  <a:pt x="927611" y="448046"/>
                  <a:pt x="927611" y="440753"/>
                </a:cubicBezTo>
                <a:cubicBezTo>
                  <a:pt x="927611" y="434190"/>
                  <a:pt x="934168" y="428356"/>
                  <a:pt x="941465" y="428356"/>
                </a:cubicBezTo>
                <a:close/>
                <a:moveTo>
                  <a:pt x="870633" y="428356"/>
                </a:moveTo>
                <a:cubicBezTo>
                  <a:pt x="877194" y="428356"/>
                  <a:pt x="883030" y="434190"/>
                  <a:pt x="883030" y="440753"/>
                </a:cubicBezTo>
                <a:cubicBezTo>
                  <a:pt x="883030" y="448046"/>
                  <a:pt x="877194" y="454610"/>
                  <a:pt x="870633" y="454610"/>
                </a:cubicBezTo>
                <a:cubicBezTo>
                  <a:pt x="863341" y="454610"/>
                  <a:pt x="856774" y="448046"/>
                  <a:pt x="856774" y="440753"/>
                </a:cubicBezTo>
                <a:cubicBezTo>
                  <a:pt x="856774" y="434190"/>
                  <a:pt x="863341" y="428356"/>
                  <a:pt x="870633" y="428356"/>
                </a:cubicBezTo>
                <a:close/>
                <a:moveTo>
                  <a:pt x="798344" y="428356"/>
                </a:moveTo>
                <a:cubicBezTo>
                  <a:pt x="806370" y="428356"/>
                  <a:pt x="812196" y="434190"/>
                  <a:pt x="812196" y="440753"/>
                </a:cubicBezTo>
                <a:cubicBezTo>
                  <a:pt x="812196" y="448046"/>
                  <a:pt x="806370" y="454610"/>
                  <a:pt x="798344" y="454610"/>
                </a:cubicBezTo>
                <a:cubicBezTo>
                  <a:pt x="792510" y="454610"/>
                  <a:pt x="785947" y="448046"/>
                  <a:pt x="785947" y="440753"/>
                </a:cubicBezTo>
                <a:cubicBezTo>
                  <a:pt x="785947" y="434190"/>
                  <a:pt x="792510" y="428356"/>
                  <a:pt x="798344" y="428356"/>
                </a:cubicBezTo>
                <a:close/>
                <a:moveTo>
                  <a:pt x="724138" y="428356"/>
                </a:moveTo>
                <a:cubicBezTo>
                  <a:pt x="731434" y="428356"/>
                  <a:pt x="738002" y="434190"/>
                  <a:pt x="738002" y="442212"/>
                </a:cubicBezTo>
                <a:cubicBezTo>
                  <a:pt x="738002" y="448046"/>
                  <a:pt x="731434" y="454610"/>
                  <a:pt x="724138" y="454610"/>
                </a:cubicBezTo>
                <a:cubicBezTo>
                  <a:pt x="717578" y="454610"/>
                  <a:pt x="711747" y="448046"/>
                  <a:pt x="711747" y="442212"/>
                </a:cubicBezTo>
                <a:cubicBezTo>
                  <a:pt x="711747" y="434190"/>
                  <a:pt x="717578" y="428356"/>
                  <a:pt x="724138" y="428356"/>
                </a:cubicBezTo>
                <a:close/>
                <a:moveTo>
                  <a:pt x="653312" y="428356"/>
                </a:moveTo>
                <a:cubicBezTo>
                  <a:pt x="660604" y="428356"/>
                  <a:pt x="667165" y="434190"/>
                  <a:pt x="667165" y="442212"/>
                </a:cubicBezTo>
                <a:cubicBezTo>
                  <a:pt x="667165" y="448046"/>
                  <a:pt x="660604" y="454610"/>
                  <a:pt x="653312" y="454610"/>
                </a:cubicBezTo>
                <a:cubicBezTo>
                  <a:pt x="645288" y="454610"/>
                  <a:pt x="640912" y="448046"/>
                  <a:pt x="640912" y="442212"/>
                </a:cubicBezTo>
                <a:cubicBezTo>
                  <a:pt x="640912" y="434190"/>
                  <a:pt x="645288" y="428356"/>
                  <a:pt x="653312" y="428356"/>
                </a:cubicBezTo>
                <a:close/>
                <a:moveTo>
                  <a:pt x="3796752" y="424982"/>
                </a:moveTo>
                <a:cubicBezTo>
                  <a:pt x="3804774" y="424982"/>
                  <a:pt x="3810608" y="431209"/>
                  <a:pt x="3810608" y="439771"/>
                </a:cubicBezTo>
                <a:cubicBezTo>
                  <a:pt x="3810608" y="447555"/>
                  <a:pt x="3804774" y="454560"/>
                  <a:pt x="3796752" y="454560"/>
                </a:cubicBezTo>
                <a:cubicBezTo>
                  <a:pt x="3790918" y="454560"/>
                  <a:pt x="3784355" y="447555"/>
                  <a:pt x="3784355" y="439771"/>
                </a:cubicBezTo>
                <a:cubicBezTo>
                  <a:pt x="3784355" y="431209"/>
                  <a:pt x="3790918" y="424982"/>
                  <a:pt x="3796752" y="424982"/>
                </a:cubicBezTo>
                <a:close/>
                <a:moveTo>
                  <a:pt x="3725922" y="424982"/>
                </a:moveTo>
                <a:cubicBezTo>
                  <a:pt x="3733944" y="424982"/>
                  <a:pt x="3739778" y="431209"/>
                  <a:pt x="3739778" y="439771"/>
                </a:cubicBezTo>
                <a:cubicBezTo>
                  <a:pt x="3739778" y="447555"/>
                  <a:pt x="3733944" y="454560"/>
                  <a:pt x="3725922" y="454560"/>
                </a:cubicBezTo>
                <a:cubicBezTo>
                  <a:pt x="3719359" y="454560"/>
                  <a:pt x="3713525" y="447555"/>
                  <a:pt x="3713525" y="439771"/>
                </a:cubicBezTo>
                <a:cubicBezTo>
                  <a:pt x="3713525" y="431209"/>
                  <a:pt x="3717900" y="424982"/>
                  <a:pt x="3725922" y="424982"/>
                </a:cubicBezTo>
                <a:close/>
                <a:moveTo>
                  <a:pt x="3655091" y="424982"/>
                </a:moveTo>
                <a:cubicBezTo>
                  <a:pt x="3662384" y="424982"/>
                  <a:pt x="3668947" y="431209"/>
                  <a:pt x="3668947" y="439771"/>
                </a:cubicBezTo>
                <a:cubicBezTo>
                  <a:pt x="3668947" y="447555"/>
                  <a:pt x="3662384" y="454560"/>
                  <a:pt x="3655091" y="454560"/>
                </a:cubicBezTo>
                <a:cubicBezTo>
                  <a:pt x="3647069" y="454560"/>
                  <a:pt x="3642694" y="447555"/>
                  <a:pt x="3642694" y="439771"/>
                </a:cubicBezTo>
                <a:cubicBezTo>
                  <a:pt x="3642694" y="431209"/>
                  <a:pt x="3647069" y="424982"/>
                  <a:pt x="3655091" y="424982"/>
                </a:cubicBezTo>
                <a:close/>
                <a:moveTo>
                  <a:pt x="3583280" y="424982"/>
                </a:moveTo>
                <a:cubicBezTo>
                  <a:pt x="3591064" y="424982"/>
                  <a:pt x="3598069" y="431209"/>
                  <a:pt x="3598069" y="439771"/>
                </a:cubicBezTo>
                <a:cubicBezTo>
                  <a:pt x="3598069" y="447555"/>
                  <a:pt x="3591064" y="454560"/>
                  <a:pt x="3583280" y="454560"/>
                </a:cubicBezTo>
                <a:cubicBezTo>
                  <a:pt x="3574718" y="454560"/>
                  <a:pt x="3568491" y="447555"/>
                  <a:pt x="3568491" y="439771"/>
                </a:cubicBezTo>
                <a:cubicBezTo>
                  <a:pt x="3568491" y="431209"/>
                  <a:pt x="3574718" y="424982"/>
                  <a:pt x="3583280" y="424982"/>
                </a:cubicBezTo>
                <a:close/>
                <a:moveTo>
                  <a:pt x="3512449" y="424982"/>
                </a:moveTo>
                <a:cubicBezTo>
                  <a:pt x="3520232" y="424982"/>
                  <a:pt x="3527237" y="431209"/>
                  <a:pt x="3527237" y="439771"/>
                </a:cubicBezTo>
                <a:cubicBezTo>
                  <a:pt x="3527237" y="447555"/>
                  <a:pt x="3520232" y="454560"/>
                  <a:pt x="3512449" y="454560"/>
                </a:cubicBezTo>
                <a:cubicBezTo>
                  <a:pt x="3503887" y="454560"/>
                  <a:pt x="3497661" y="447555"/>
                  <a:pt x="3497661" y="439771"/>
                </a:cubicBezTo>
                <a:cubicBezTo>
                  <a:pt x="3497661" y="431209"/>
                  <a:pt x="3503887" y="424982"/>
                  <a:pt x="3512449" y="424982"/>
                </a:cubicBezTo>
                <a:close/>
                <a:moveTo>
                  <a:pt x="3440686" y="424982"/>
                </a:moveTo>
                <a:cubicBezTo>
                  <a:pt x="3448708" y="424982"/>
                  <a:pt x="3453083" y="431209"/>
                  <a:pt x="3453083" y="439771"/>
                </a:cubicBezTo>
                <a:cubicBezTo>
                  <a:pt x="3453083" y="447555"/>
                  <a:pt x="3448708" y="454560"/>
                  <a:pt x="3440686" y="454560"/>
                </a:cubicBezTo>
                <a:cubicBezTo>
                  <a:pt x="3433393" y="454560"/>
                  <a:pt x="3426830" y="447555"/>
                  <a:pt x="3426830" y="439771"/>
                </a:cubicBezTo>
                <a:cubicBezTo>
                  <a:pt x="3426830" y="431209"/>
                  <a:pt x="3433393" y="424982"/>
                  <a:pt x="3440686" y="424982"/>
                </a:cubicBezTo>
                <a:close/>
                <a:moveTo>
                  <a:pt x="3369857" y="424982"/>
                </a:moveTo>
                <a:cubicBezTo>
                  <a:pt x="3376420" y="424982"/>
                  <a:pt x="3382254" y="431209"/>
                  <a:pt x="3382254" y="439771"/>
                </a:cubicBezTo>
                <a:cubicBezTo>
                  <a:pt x="3382254" y="447555"/>
                  <a:pt x="3376420" y="454560"/>
                  <a:pt x="3369857" y="454560"/>
                </a:cubicBezTo>
                <a:cubicBezTo>
                  <a:pt x="3362564" y="454560"/>
                  <a:pt x="3356001" y="447555"/>
                  <a:pt x="3356001" y="439771"/>
                </a:cubicBezTo>
                <a:cubicBezTo>
                  <a:pt x="3356001" y="431209"/>
                  <a:pt x="3362564" y="424982"/>
                  <a:pt x="3369857" y="424982"/>
                </a:cubicBezTo>
                <a:close/>
                <a:moveTo>
                  <a:pt x="3299097" y="424982"/>
                </a:moveTo>
                <a:cubicBezTo>
                  <a:pt x="3305656" y="424982"/>
                  <a:pt x="3311491" y="431209"/>
                  <a:pt x="3311491" y="439771"/>
                </a:cubicBezTo>
                <a:cubicBezTo>
                  <a:pt x="3311491" y="447555"/>
                  <a:pt x="3305656" y="454560"/>
                  <a:pt x="3299097" y="454560"/>
                </a:cubicBezTo>
                <a:cubicBezTo>
                  <a:pt x="3291802" y="454560"/>
                  <a:pt x="3285240" y="447555"/>
                  <a:pt x="3285240" y="439771"/>
                </a:cubicBezTo>
                <a:cubicBezTo>
                  <a:pt x="3285240" y="431209"/>
                  <a:pt x="3291802" y="424982"/>
                  <a:pt x="3299097" y="424982"/>
                </a:cubicBezTo>
                <a:close/>
                <a:moveTo>
                  <a:pt x="3226805" y="424982"/>
                </a:moveTo>
                <a:cubicBezTo>
                  <a:pt x="3234825" y="424982"/>
                  <a:pt x="3240664" y="431209"/>
                  <a:pt x="3240664" y="439771"/>
                </a:cubicBezTo>
                <a:cubicBezTo>
                  <a:pt x="3240664" y="447555"/>
                  <a:pt x="3234825" y="454560"/>
                  <a:pt x="3226805" y="454560"/>
                </a:cubicBezTo>
                <a:cubicBezTo>
                  <a:pt x="3220242" y="454560"/>
                  <a:pt x="3214406" y="447555"/>
                  <a:pt x="3214406" y="439771"/>
                </a:cubicBezTo>
                <a:cubicBezTo>
                  <a:pt x="3214406" y="431209"/>
                  <a:pt x="3220242" y="424982"/>
                  <a:pt x="3226805" y="424982"/>
                </a:cubicBezTo>
                <a:close/>
                <a:moveTo>
                  <a:pt x="3152602" y="424982"/>
                </a:moveTo>
                <a:cubicBezTo>
                  <a:pt x="3159895" y="424982"/>
                  <a:pt x="3166460" y="431209"/>
                  <a:pt x="3166460" y="439771"/>
                </a:cubicBezTo>
                <a:cubicBezTo>
                  <a:pt x="3166460" y="447555"/>
                  <a:pt x="3159895" y="454560"/>
                  <a:pt x="3152602" y="454560"/>
                </a:cubicBezTo>
                <a:cubicBezTo>
                  <a:pt x="3146038" y="454560"/>
                  <a:pt x="3140203" y="447555"/>
                  <a:pt x="3140203" y="439771"/>
                </a:cubicBezTo>
                <a:cubicBezTo>
                  <a:pt x="3140203" y="431209"/>
                  <a:pt x="3146038" y="424982"/>
                  <a:pt x="3152602" y="424982"/>
                </a:cubicBezTo>
                <a:close/>
                <a:moveTo>
                  <a:pt x="3081772" y="424982"/>
                </a:moveTo>
                <a:cubicBezTo>
                  <a:pt x="3089064" y="424982"/>
                  <a:pt x="3095624" y="431209"/>
                  <a:pt x="3095624" y="439771"/>
                </a:cubicBezTo>
                <a:cubicBezTo>
                  <a:pt x="3095624" y="447555"/>
                  <a:pt x="3089064" y="454560"/>
                  <a:pt x="3081772" y="454560"/>
                </a:cubicBezTo>
                <a:cubicBezTo>
                  <a:pt x="3073748" y="454560"/>
                  <a:pt x="3069372" y="447555"/>
                  <a:pt x="3069372" y="439771"/>
                </a:cubicBezTo>
                <a:cubicBezTo>
                  <a:pt x="3069372" y="431209"/>
                  <a:pt x="3073748" y="424982"/>
                  <a:pt x="3081772" y="424982"/>
                </a:cubicBezTo>
                <a:close/>
                <a:moveTo>
                  <a:pt x="3013715" y="424982"/>
                </a:moveTo>
                <a:cubicBezTo>
                  <a:pt x="3021305" y="424982"/>
                  <a:pt x="3028135" y="431209"/>
                  <a:pt x="3028135" y="439771"/>
                </a:cubicBezTo>
                <a:cubicBezTo>
                  <a:pt x="3028135" y="447555"/>
                  <a:pt x="3021305" y="454560"/>
                  <a:pt x="3013715" y="454560"/>
                </a:cubicBezTo>
                <a:cubicBezTo>
                  <a:pt x="3005368" y="454560"/>
                  <a:pt x="2998539" y="447555"/>
                  <a:pt x="2998539" y="439771"/>
                </a:cubicBezTo>
                <a:cubicBezTo>
                  <a:pt x="2998539" y="431209"/>
                  <a:pt x="3005368" y="424982"/>
                  <a:pt x="3013715" y="424982"/>
                </a:cubicBezTo>
                <a:close/>
                <a:moveTo>
                  <a:pt x="2942491" y="424982"/>
                </a:moveTo>
                <a:cubicBezTo>
                  <a:pt x="2951052" y="424982"/>
                  <a:pt x="2957286" y="431209"/>
                  <a:pt x="2957286" y="439771"/>
                </a:cubicBezTo>
                <a:cubicBezTo>
                  <a:pt x="2957286" y="447555"/>
                  <a:pt x="2951052" y="454560"/>
                  <a:pt x="2942491" y="454560"/>
                </a:cubicBezTo>
                <a:cubicBezTo>
                  <a:pt x="2934710" y="454560"/>
                  <a:pt x="2927708" y="447555"/>
                  <a:pt x="2927708" y="439771"/>
                </a:cubicBezTo>
                <a:cubicBezTo>
                  <a:pt x="2927708" y="431209"/>
                  <a:pt x="2934710" y="424982"/>
                  <a:pt x="2942491" y="424982"/>
                </a:cubicBezTo>
                <a:close/>
                <a:moveTo>
                  <a:pt x="2868291" y="424982"/>
                </a:moveTo>
                <a:cubicBezTo>
                  <a:pt x="2876858" y="424982"/>
                  <a:pt x="2883085" y="431209"/>
                  <a:pt x="2883085" y="439771"/>
                </a:cubicBezTo>
                <a:cubicBezTo>
                  <a:pt x="2883085" y="447555"/>
                  <a:pt x="2876858" y="454560"/>
                  <a:pt x="2868291" y="454560"/>
                </a:cubicBezTo>
                <a:cubicBezTo>
                  <a:pt x="2860509" y="454560"/>
                  <a:pt x="2853504" y="447555"/>
                  <a:pt x="2853504" y="439771"/>
                </a:cubicBezTo>
                <a:cubicBezTo>
                  <a:pt x="2853504" y="431209"/>
                  <a:pt x="2860509" y="424982"/>
                  <a:pt x="2868291" y="424982"/>
                </a:cubicBezTo>
                <a:close/>
                <a:moveTo>
                  <a:pt x="2796533" y="424982"/>
                </a:moveTo>
                <a:cubicBezTo>
                  <a:pt x="2804555" y="424982"/>
                  <a:pt x="2808932" y="431209"/>
                  <a:pt x="2808932" y="439771"/>
                </a:cubicBezTo>
                <a:cubicBezTo>
                  <a:pt x="2808932" y="447555"/>
                  <a:pt x="2804555" y="454560"/>
                  <a:pt x="2796533" y="454560"/>
                </a:cubicBezTo>
                <a:cubicBezTo>
                  <a:pt x="2789240" y="454560"/>
                  <a:pt x="2782678" y="447555"/>
                  <a:pt x="2782678" y="439771"/>
                </a:cubicBezTo>
                <a:cubicBezTo>
                  <a:pt x="2782678" y="431209"/>
                  <a:pt x="2789240" y="424982"/>
                  <a:pt x="2796533" y="424982"/>
                </a:cubicBezTo>
                <a:close/>
                <a:moveTo>
                  <a:pt x="2725695" y="424982"/>
                </a:moveTo>
                <a:cubicBezTo>
                  <a:pt x="2731532" y="424982"/>
                  <a:pt x="2738097" y="431209"/>
                  <a:pt x="2738097" y="439771"/>
                </a:cubicBezTo>
                <a:cubicBezTo>
                  <a:pt x="2738097" y="447555"/>
                  <a:pt x="2731532" y="454560"/>
                  <a:pt x="2725695" y="454560"/>
                </a:cubicBezTo>
                <a:cubicBezTo>
                  <a:pt x="2717681" y="454560"/>
                  <a:pt x="2711846" y="447555"/>
                  <a:pt x="2711846" y="439771"/>
                </a:cubicBezTo>
                <a:cubicBezTo>
                  <a:pt x="2711846" y="431209"/>
                  <a:pt x="2717681" y="424982"/>
                  <a:pt x="2725695" y="424982"/>
                </a:cubicBezTo>
                <a:close/>
                <a:moveTo>
                  <a:pt x="2654870" y="424982"/>
                </a:moveTo>
                <a:cubicBezTo>
                  <a:pt x="2660705" y="424982"/>
                  <a:pt x="2667270" y="431209"/>
                  <a:pt x="2667270" y="439771"/>
                </a:cubicBezTo>
                <a:cubicBezTo>
                  <a:pt x="2667270" y="447555"/>
                  <a:pt x="2660705" y="454560"/>
                  <a:pt x="2654870" y="454560"/>
                </a:cubicBezTo>
                <a:cubicBezTo>
                  <a:pt x="2646850" y="454560"/>
                  <a:pt x="2641018" y="447555"/>
                  <a:pt x="2641018" y="439771"/>
                </a:cubicBezTo>
                <a:cubicBezTo>
                  <a:pt x="2641018" y="431209"/>
                  <a:pt x="2646850" y="424982"/>
                  <a:pt x="2654870" y="424982"/>
                </a:cubicBezTo>
                <a:close/>
                <a:moveTo>
                  <a:pt x="2582580" y="424982"/>
                </a:moveTo>
                <a:cubicBezTo>
                  <a:pt x="2589875" y="424982"/>
                  <a:pt x="2596437" y="431209"/>
                  <a:pt x="2596437" y="439771"/>
                </a:cubicBezTo>
                <a:cubicBezTo>
                  <a:pt x="2596437" y="447555"/>
                  <a:pt x="2589875" y="454560"/>
                  <a:pt x="2582580" y="454560"/>
                </a:cubicBezTo>
                <a:cubicBezTo>
                  <a:pt x="2576019" y="454560"/>
                  <a:pt x="2570184" y="447555"/>
                  <a:pt x="2570184" y="439771"/>
                </a:cubicBezTo>
                <a:cubicBezTo>
                  <a:pt x="2570184" y="431209"/>
                  <a:pt x="2576019" y="424982"/>
                  <a:pt x="2582580" y="424982"/>
                </a:cubicBezTo>
                <a:close/>
                <a:moveTo>
                  <a:pt x="2511026" y="424982"/>
                </a:moveTo>
                <a:cubicBezTo>
                  <a:pt x="2519047" y="424982"/>
                  <a:pt x="2525610" y="431209"/>
                  <a:pt x="2525610" y="439771"/>
                </a:cubicBezTo>
                <a:cubicBezTo>
                  <a:pt x="2525610" y="447555"/>
                  <a:pt x="2519047" y="454560"/>
                  <a:pt x="2511026" y="454560"/>
                </a:cubicBezTo>
                <a:cubicBezTo>
                  <a:pt x="2503735" y="454560"/>
                  <a:pt x="2499361" y="447555"/>
                  <a:pt x="2499361" y="439771"/>
                </a:cubicBezTo>
                <a:cubicBezTo>
                  <a:pt x="2499361" y="431209"/>
                  <a:pt x="2503735" y="424982"/>
                  <a:pt x="2511026" y="424982"/>
                </a:cubicBezTo>
                <a:close/>
                <a:moveTo>
                  <a:pt x="1799085" y="357525"/>
                </a:moveTo>
                <a:cubicBezTo>
                  <a:pt x="1807647" y="357525"/>
                  <a:pt x="1813873" y="361900"/>
                  <a:pt x="1813873" y="369922"/>
                </a:cubicBezTo>
                <a:cubicBezTo>
                  <a:pt x="1813873" y="377215"/>
                  <a:pt x="1807647" y="383779"/>
                  <a:pt x="1799085" y="383779"/>
                </a:cubicBezTo>
                <a:cubicBezTo>
                  <a:pt x="1790525" y="383779"/>
                  <a:pt x="1784300" y="377215"/>
                  <a:pt x="1784300" y="369922"/>
                </a:cubicBezTo>
                <a:cubicBezTo>
                  <a:pt x="1784300" y="361900"/>
                  <a:pt x="1790525" y="357525"/>
                  <a:pt x="1799085" y="357525"/>
                </a:cubicBezTo>
                <a:close/>
                <a:moveTo>
                  <a:pt x="1728262" y="357525"/>
                </a:moveTo>
                <a:cubicBezTo>
                  <a:pt x="1736825" y="357525"/>
                  <a:pt x="1743049" y="361900"/>
                  <a:pt x="1743049" y="369922"/>
                </a:cubicBezTo>
                <a:cubicBezTo>
                  <a:pt x="1743049" y="377215"/>
                  <a:pt x="1736825" y="383779"/>
                  <a:pt x="1728262" y="383779"/>
                </a:cubicBezTo>
                <a:cubicBezTo>
                  <a:pt x="1719697" y="383779"/>
                  <a:pt x="1713470" y="377215"/>
                  <a:pt x="1713470" y="369922"/>
                </a:cubicBezTo>
                <a:cubicBezTo>
                  <a:pt x="1713470" y="361900"/>
                  <a:pt x="1719697" y="357525"/>
                  <a:pt x="1728262" y="357525"/>
                </a:cubicBezTo>
                <a:close/>
                <a:moveTo>
                  <a:pt x="1657429" y="357525"/>
                </a:moveTo>
                <a:cubicBezTo>
                  <a:pt x="1665215" y="357525"/>
                  <a:pt x="1672220" y="361900"/>
                  <a:pt x="1672220" y="369922"/>
                </a:cubicBezTo>
                <a:cubicBezTo>
                  <a:pt x="1672220" y="377215"/>
                  <a:pt x="1665215" y="383779"/>
                  <a:pt x="1657429" y="383779"/>
                </a:cubicBezTo>
                <a:cubicBezTo>
                  <a:pt x="1648870" y="383779"/>
                  <a:pt x="1642650" y="377215"/>
                  <a:pt x="1642650" y="369922"/>
                </a:cubicBezTo>
                <a:cubicBezTo>
                  <a:pt x="1642650" y="361900"/>
                  <a:pt x="1648870" y="357525"/>
                  <a:pt x="1657429" y="357525"/>
                </a:cubicBezTo>
                <a:close/>
                <a:moveTo>
                  <a:pt x="1582296" y="357525"/>
                </a:moveTo>
                <a:cubicBezTo>
                  <a:pt x="1589593" y="357525"/>
                  <a:pt x="1594704" y="361900"/>
                  <a:pt x="1594704" y="369922"/>
                </a:cubicBezTo>
                <a:cubicBezTo>
                  <a:pt x="1594704" y="377215"/>
                  <a:pt x="1589593" y="383779"/>
                  <a:pt x="1582296" y="383779"/>
                </a:cubicBezTo>
                <a:cubicBezTo>
                  <a:pt x="1574274" y="383779"/>
                  <a:pt x="1568441" y="377215"/>
                  <a:pt x="1568441" y="369922"/>
                </a:cubicBezTo>
                <a:cubicBezTo>
                  <a:pt x="1568441" y="361900"/>
                  <a:pt x="1574274" y="357525"/>
                  <a:pt x="1582296" y="357525"/>
                </a:cubicBezTo>
                <a:close/>
                <a:moveTo>
                  <a:pt x="1512195" y="357525"/>
                </a:moveTo>
                <a:cubicBezTo>
                  <a:pt x="1518030" y="357525"/>
                  <a:pt x="1523863" y="361900"/>
                  <a:pt x="1523863" y="369922"/>
                </a:cubicBezTo>
                <a:cubicBezTo>
                  <a:pt x="1523863" y="377215"/>
                  <a:pt x="1518030" y="383779"/>
                  <a:pt x="1512195" y="383779"/>
                </a:cubicBezTo>
                <a:cubicBezTo>
                  <a:pt x="1504171" y="383779"/>
                  <a:pt x="1497612" y="377215"/>
                  <a:pt x="1497612" y="369922"/>
                </a:cubicBezTo>
                <a:cubicBezTo>
                  <a:pt x="1497612" y="361900"/>
                  <a:pt x="1504171" y="357525"/>
                  <a:pt x="1512195" y="357525"/>
                </a:cubicBezTo>
                <a:close/>
                <a:moveTo>
                  <a:pt x="1439171" y="357525"/>
                </a:moveTo>
                <a:cubicBezTo>
                  <a:pt x="1447188" y="357525"/>
                  <a:pt x="1453023" y="361900"/>
                  <a:pt x="1453023" y="369922"/>
                </a:cubicBezTo>
                <a:cubicBezTo>
                  <a:pt x="1453023" y="377215"/>
                  <a:pt x="1447188" y="383779"/>
                  <a:pt x="1439171" y="383779"/>
                </a:cubicBezTo>
                <a:cubicBezTo>
                  <a:pt x="1433336" y="383779"/>
                  <a:pt x="1426774" y="377215"/>
                  <a:pt x="1426774" y="369922"/>
                </a:cubicBezTo>
                <a:cubicBezTo>
                  <a:pt x="1426774" y="361900"/>
                  <a:pt x="1433336" y="357525"/>
                  <a:pt x="1439171" y="357525"/>
                </a:cubicBezTo>
                <a:close/>
                <a:moveTo>
                  <a:pt x="1368347" y="357525"/>
                </a:moveTo>
                <a:cubicBezTo>
                  <a:pt x="1376368" y="357525"/>
                  <a:pt x="1382199" y="361900"/>
                  <a:pt x="1382199" y="369922"/>
                </a:cubicBezTo>
                <a:cubicBezTo>
                  <a:pt x="1382199" y="377215"/>
                  <a:pt x="1376368" y="383779"/>
                  <a:pt x="1368347" y="383779"/>
                </a:cubicBezTo>
                <a:cubicBezTo>
                  <a:pt x="1362508" y="383779"/>
                  <a:pt x="1355949" y="377215"/>
                  <a:pt x="1355949" y="369922"/>
                </a:cubicBezTo>
                <a:cubicBezTo>
                  <a:pt x="1355949" y="361900"/>
                  <a:pt x="1362508" y="357525"/>
                  <a:pt x="1368347" y="357525"/>
                </a:cubicBezTo>
                <a:close/>
                <a:moveTo>
                  <a:pt x="1297518" y="357525"/>
                </a:moveTo>
                <a:cubicBezTo>
                  <a:pt x="1305540" y="357525"/>
                  <a:pt x="1311374" y="361900"/>
                  <a:pt x="1311374" y="369922"/>
                </a:cubicBezTo>
                <a:cubicBezTo>
                  <a:pt x="1311374" y="377215"/>
                  <a:pt x="1305540" y="383779"/>
                  <a:pt x="1297518" y="383779"/>
                </a:cubicBezTo>
                <a:cubicBezTo>
                  <a:pt x="1289495" y="383779"/>
                  <a:pt x="1285121" y="377215"/>
                  <a:pt x="1285121" y="369922"/>
                </a:cubicBezTo>
                <a:cubicBezTo>
                  <a:pt x="1285121" y="361900"/>
                  <a:pt x="1289495" y="357525"/>
                  <a:pt x="1297518" y="357525"/>
                </a:cubicBezTo>
                <a:close/>
                <a:moveTo>
                  <a:pt x="1225703" y="357525"/>
                </a:moveTo>
                <a:cubicBezTo>
                  <a:pt x="1233487" y="357525"/>
                  <a:pt x="1240493" y="363359"/>
                  <a:pt x="1240493" y="369922"/>
                </a:cubicBezTo>
                <a:cubicBezTo>
                  <a:pt x="1240493" y="377215"/>
                  <a:pt x="1233487" y="383779"/>
                  <a:pt x="1225703" y="383779"/>
                </a:cubicBezTo>
                <a:cubicBezTo>
                  <a:pt x="1217156" y="383779"/>
                  <a:pt x="1210926" y="377215"/>
                  <a:pt x="1210926" y="369922"/>
                </a:cubicBezTo>
                <a:cubicBezTo>
                  <a:pt x="1210926" y="363359"/>
                  <a:pt x="1217156" y="357525"/>
                  <a:pt x="1225703" y="357525"/>
                </a:cubicBezTo>
                <a:close/>
                <a:moveTo>
                  <a:pt x="1154890" y="357525"/>
                </a:moveTo>
                <a:cubicBezTo>
                  <a:pt x="1162673" y="357525"/>
                  <a:pt x="1169676" y="363359"/>
                  <a:pt x="1169676" y="369922"/>
                </a:cubicBezTo>
                <a:cubicBezTo>
                  <a:pt x="1169676" y="377215"/>
                  <a:pt x="1162673" y="383779"/>
                  <a:pt x="1154890" y="383779"/>
                </a:cubicBezTo>
                <a:cubicBezTo>
                  <a:pt x="1146325" y="383779"/>
                  <a:pt x="1140096" y="377215"/>
                  <a:pt x="1140096" y="369922"/>
                </a:cubicBezTo>
                <a:cubicBezTo>
                  <a:pt x="1140096" y="363359"/>
                  <a:pt x="1146325" y="357525"/>
                  <a:pt x="1154890" y="357525"/>
                </a:cubicBezTo>
                <a:close/>
                <a:moveTo>
                  <a:pt x="1084059" y="357525"/>
                </a:moveTo>
                <a:cubicBezTo>
                  <a:pt x="1091842" y="357525"/>
                  <a:pt x="1098844" y="363359"/>
                  <a:pt x="1098844" y="369922"/>
                </a:cubicBezTo>
                <a:cubicBezTo>
                  <a:pt x="1098844" y="377215"/>
                  <a:pt x="1091842" y="383779"/>
                  <a:pt x="1084059" y="383779"/>
                </a:cubicBezTo>
                <a:cubicBezTo>
                  <a:pt x="1075492" y="383779"/>
                  <a:pt x="1069268" y="377215"/>
                  <a:pt x="1069268" y="369922"/>
                </a:cubicBezTo>
                <a:cubicBezTo>
                  <a:pt x="1069268" y="363359"/>
                  <a:pt x="1075492" y="357525"/>
                  <a:pt x="1084059" y="357525"/>
                </a:cubicBezTo>
                <a:close/>
                <a:moveTo>
                  <a:pt x="1013015" y="357525"/>
                </a:moveTo>
                <a:cubicBezTo>
                  <a:pt x="1020312" y="357525"/>
                  <a:pt x="1024685" y="363359"/>
                  <a:pt x="1024685" y="369922"/>
                </a:cubicBezTo>
                <a:cubicBezTo>
                  <a:pt x="1024685" y="377215"/>
                  <a:pt x="1020312" y="383779"/>
                  <a:pt x="1013015" y="383779"/>
                </a:cubicBezTo>
                <a:cubicBezTo>
                  <a:pt x="1005003" y="383779"/>
                  <a:pt x="998434" y="377215"/>
                  <a:pt x="998434" y="369922"/>
                </a:cubicBezTo>
                <a:cubicBezTo>
                  <a:pt x="998434" y="363359"/>
                  <a:pt x="1005003" y="357525"/>
                  <a:pt x="1013015" y="357525"/>
                </a:cubicBezTo>
                <a:close/>
                <a:moveTo>
                  <a:pt x="941465" y="357525"/>
                </a:moveTo>
                <a:cubicBezTo>
                  <a:pt x="948030" y="357525"/>
                  <a:pt x="953864" y="363359"/>
                  <a:pt x="953864" y="369922"/>
                </a:cubicBezTo>
                <a:cubicBezTo>
                  <a:pt x="953864" y="377215"/>
                  <a:pt x="948030" y="383779"/>
                  <a:pt x="941465" y="383779"/>
                </a:cubicBezTo>
                <a:cubicBezTo>
                  <a:pt x="934173" y="383779"/>
                  <a:pt x="927611" y="377215"/>
                  <a:pt x="927611" y="369922"/>
                </a:cubicBezTo>
                <a:cubicBezTo>
                  <a:pt x="927611" y="363359"/>
                  <a:pt x="934173" y="357525"/>
                  <a:pt x="941465" y="357525"/>
                </a:cubicBezTo>
                <a:close/>
                <a:moveTo>
                  <a:pt x="870633" y="357525"/>
                </a:moveTo>
                <a:cubicBezTo>
                  <a:pt x="877194" y="357525"/>
                  <a:pt x="883034" y="363359"/>
                  <a:pt x="883034" y="369922"/>
                </a:cubicBezTo>
                <a:cubicBezTo>
                  <a:pt x="883034" y="377215"/>
                  <a:pt x="877194" y="383779"/>
                  <a:pt x="870633" y="383779"/>
                </a:cubicBezTo>
                <a:cubicBezTo>
                  <a:pt x="863344" y="383779"/>
                  <a:pt x="856777" y="377215"/>
                  <a:pt x="856777" y="369922"/>
                </a:cubicBezTo>
                <a:cubicBezTo>
                  <a:pt x="856777" y="363359"/>
                  <a:pt x="863344" y="357525"/>
                  <a:pt x="870633" y="357525"/>
                </a:cubicBezTo>
                <a:close/>
                <a:moveTo>
                  <a:pt x="798346" y="357525"/>
                </a:moveTo>
                <a:cubicBezTo>
                  <a:pt x="806370" y="357525"/>
                  <a:pt x="812203" y="363359"/>
                  <a:pt x="812203" y="369922"/>
                </a:cubicBezTo>
                <a:cubicBezTo>
                  <a:pt x="812203" y="377215"/>
                  <a:pt x="806370" y="383779"/>
                  <a:pt x="798346" y="383779"/>
                </a:cubicBezTo>
                <a:cubicBezTo>
                  <a:pt x="792510" y="383779"/>
                  <a:pt x="785947" y="377215"/>
                  <a:pt x="785947" y="369922"/>
                </a:cubicBezTo>
                <a:cubicBezTo>
                  <a:pt x="785947" y="363359"/>
                  <a:pt x="792510" y="357525"/>
                  <a:pt x="798346" y="357525"/>
                </a:cubicBezTo>
                <a:close/>
                <a:moveTo>
                  <a:pt x="3654110" y="354153"/>
                </a:moveTo>
                <a:cubicBezTo>
                  <a:pt x="3661893" y="354153"/>
                  <a:pt x="3668898" y="360716"/>
                  <a:pt x="3668898" y="368738"/>
                </a:cubicBezTo>
                <a:cubicBezTo>
                  <a:pt x="3668898" y="376031"/>
                  <a:pt x="3661893" y="380407"/>
                  <a:pt x="3654110" y="380407"/>
                </a:cubicBezTo>
                <a:cubicBezTo>
                  <a:pt x="3645548" y="380407"/>
                  <a:pt x="3639322" y="376031"/>
                  <a:pt x="3639322" y="368738"/>
                </a:cubicBezTo>
                <a:cubicBezTo>
                  <a:pt x="3639322" y="360716"/>
                  <a:pt x="3645548" y="354153"/>
                  <a:pt x="3654110" y="354153"/>
                </a:cubicBezTo>
                <a:close/>
                <a:moveTo>
                  <a:pt x="3583280" y="354153"/>
                </a:moveTo>
                <a:cubicBezTo>
                  <a:pt x="3591064" y="354153"/>
                  <a:pt x="3598069" y="360716"/>
                  <a:pt x="3598069" y="368738"/>
                </a:cubicBezTo>
                <a:cubicBezTo>
                  <a:pt x="3598069" y="376031"/>
                  <a:pt x="3591064" y="380407"/>
                  <a:pt x="3583280" y="380407"/>
                </a:cubicBezTo>
                <a:cubicBezTo>
                  <a:pt x="3574718" y="380407"/>
                  <a:pt x="3568491" y="376031"/>
                  <a:pt x="3568491" y="368738"/>
                </a:cubicBezTo>
                <a:cubicBezTo>
                  <a:pt x="3568491" y="360716"/>
                  <a:pt x="3574718" y="354153"/>
                  <a:pt x="3583280" y="354153"/>
                </a:cubicBezTo>
                <a:close/>
                <a:moveTo>
                  <a:pt x="3512449" y="354153"/>
                </a:moveTo>
                <a:cubicBezTo>
                  <a:pt x="3520232" y="354153"/>
                  <a:pt x="3527237" y="360983"/>
                  <a:pt x="3527237" y="369330"/>
                </a:cubicBezTo>
                <a:cubicBezTo>
                  <a:pt x="3527237" y="376919"/>
                  <a:pt x="3520232" y="383749"/>
                  <a:pt x="3512449" y="383749"/>
                </a:cubicBezTo>
                <a:cubicBezTo>
                  <a:pt x="3503887" y="383749"/>
                  <a:pt x="3497661" y="376919"/>
                  <a:pt x="3497661" y="369330"/>
                </a:cubicBezTo>
                <a:cubicBezTo>
                  <a:pt x="3497661" y="360983"/>
                  <a:pt x="3503887" y="354153"/>
                  <a:pt x="3512449" y="354153"/>
                </a:cubicBezTo>
                <a:close/>
                <a:moveTo>
                  <a:pt x="3440686" y="354153"/>
                </a:moveTo>
                <a:cubicBezTo>
                  <a:pt x="3448708" y="354153"/>
                  <a:pt x="3453083" y="360983"/>
                  <a:pt x="3453083" y="369330"/>
                </a:cubicBezTo>
                <a:cubicBezTo>
                  <a:pt x="3453083" y="376919"/>
                  <a:pt x="3448708" y="383749"/>
                  <a:pt x="3440686" y="383749"/>
                </a:cubicBezTo>
                <a:cubicBezTo>
                  <a:pt x="3433393" y="383749"/>
                  <a:pt x="3426830" y="376919"/>
                  <a:pt x="3426830" y="369330"/>
                </a:cubicBezTo>
                <a:cubicBezTo>
                  <a:pt x="3426830" y="360983"/>
                  <a:pt x="3433393" y="354153"/>
                  <a:pt x="3440686" y="354153"/>
                </a:cubicBezTo>
                <a:close/>
                <a:moveTo>
                  <a:pt x="3369857" y="354153"/>
                </a:moveTo>
                <a:cubicBezTo>
                  <a:pt x="3376420" y="354153"/>
                  <a:pt x="3382254" y="360983"/>
                  <a:pt x="3382254" y="369330"/>
                </a:cubicBezTo>
                <a:cubicBezTo>
                  <a:pt x="3382254" y="376919"/>
                  <a:pt x="3376420" y="383749"/>
                  <a:pt x="3369857" y="383749"/>
                </a:cubicBezTo>
                <a:cubicBezTo>
                  <a:pt x="3362564" y="383749"/>
                  <a:pt x="3356001" y="376919"/>
                  <a:pt x="3356001" y="369330"/>
                </a:cubicBezTo>
                <a:cubicBezTo>
                  <a:pt x="3356001" y="360983"/>
                  <a:pt x="3362564" y="354153"/>
                  <a:pt x="3369857" y="354153"/>
                </a:cubicBezTo>
                <a:close/>
                <a:moveTo>
                  <a:pt x="3299097" y="354153"/>
                </a:moveTo>
                <a:cubicBezTo>
                  <a:pt x="3305662" y="354153"/>
                  <a:pt x="3311496" y="360983"/>
                  <a:pt x="3311496" y="369330"/>
                </a:cubicBezTo>
                <a:cubicBezTo>
                  <a:pt x="3311496" y="376919"/>
                  <a:pt x="3305662" y="383749"/>
                  <a:pt x="3299097" y="383749"/>
                </a:cubicBezTo>
                <a:cubicBezTo>
                  <a:pt x="3291804" y="383749"/>
                  <a:pt x="3285242" y="376919"/>
                  <a:pt x="3285242" y="369330"/>
                </a:cubicBezTo>
                <a:cubicBezTo>
                  <a:pt x="3285242" y="360983"/>
                  <a:pt x="3291804" y="354153"/>
                  <a:pt x="3299097" y="354153"/>
                </a:cubicBezTo>
                <a:close/>
                <a:moveTo>
                  <a:pt x="3226808" y="354153"/>
                </a:moveTo>
                <a:cubicBezTo>
                  <a:pt x="3234828" y="354153"/>
                  <a:pt x="3240664" y="360983"/>
                  <a:pt x="3240664" y="369330"/>
                </a:cubicBezTo>
                <a:cubicBezTo>
                  <a:pt x="3240664" y="376919"/>
                  <a:pt x="3234828" y="383749"/>
                  <a:pt x="3226808" y="383749"/>
                </a:cubicBezTo>
                <a:cubicBezTo>
                  <a:pt x="3220245" y="383749"/>
                  <a:pt x="3214410" y="376919"/>
                  <a:pt x="3214410" y="369330"/>
                </a:cubicBezTo>
                <a:cubicBezTo>
                  <a:pt x="3214410" y="360983"/>
                  <a:pt x="3220245" y="354153"/>
                  <a:pt x="3226808" y="354153"/>
                </a:cubicBezTo>
                <a:close/>
                <a:moveTo>
                  <a:pt x="3152605" y="354153"/>
                </a:moveTo>
                <a:cubicBezTo>
                  <a:pt x="3159898" y="354153"/>
                  <a:pt x="3166462" y="360983"/>
                  <a:pt x="3166462" y="369330"/>
                </a:cubicBezTo>
                <a:cubicBezTo>
                  <a:pt x="3166462" y="376919"/>
                  <a:pt x="3159898" y="383749"/>
                  <a:pt x="3152605" y="383749"/>
                </a:cubicBezTo>
                <a:cubicBezTo>
                  <a:pt x="3146040" y="383749"/>
                  <a:pt x="3140206" y="376919"/>
                  <a:pt x="3140206" y="369330"/>
                </a:cubicBezTo>
                <a:cubicBezTo>
                  <a:pt x="3140206" y="360983"/>
                  <a:pt x="3146040" y="354153"/>
                  <a:pt x="3152605" y="354153"/>
                </a:cubicBezTo>
                <a:close/>
                <a:moveTo>
                  <a:pt x="3081774" y="354153"/>
                </a:moveTo>
                <a:cubicBezTo>
                  <a:pt x="3089066" y="354153"/>
                  <a:pt x="3095627" y="360983"/>
                  <a:pt x="3095627" y="369330"/>
                </a:cubicBezTo>
                <a:cubicBezTo>
                  <a:pt x="3095627" y="376919"/>
                  <a:pt x="3089066" y="383749"/>
                  <a:pt x="3081774" y="383749"/>
                </a:cubicBezTo>
                <a:cubicBezTo>
                  <a:pt x="3073750" y="383749"/>
                  <a:pt x="3069375" y="376919"/>
                  <a:pt x="3069375" y="369330"/>
                </a:cubicBezTo>
                <a:cubicBezTo>
                  <a:pt x="3069375" y="360983"/>
                  <a:pt x="3073750" y="354153"/>
                  <a:pt x="3081774" y="354153"/>
                </a:cubicBezTo>
                <a:close/>
                <a:moveTo>
                  <a:pt x="3013715" y="354153"/>
                </a:moveTo>
                <a:cubicBezTo>
                  <a:pt x="3021307" y="354153"/>
                  <a:pt x="3028135" y="360983"/>
                  <a:pt x="3028135" y="369330"/>
                </a:cubicBezTo>
                <a:cubicBezTo>
                  <a:pt x="3028135" y="376919"/>
                  <a:pt x="3021307" y="383749"/>
                  <a:pt x="3013715" y="383749"/>
                </a:cubicBezTo>
                <a:cubicBezTo>
                  <a:pt x="3005368" y="383749"/>
                  <a:pt x="2998539" y="376919"/>
                  <a:pt x="2998539" y="369330"/>
                </a:cubicBezTo>
                <a:cubicBezTo>
                  <a:pt x="2998539" y="360983"/>
                  <a:pt x="3005368" y="354153"/>
                  <a:pt x="3013715" y="354153"/>
                </a:cubicBezTo>
                <a:close/>
                <a:moveTo>
                  <a:pt x="2942494" y="354153"/>
                </a:moveTo>
                <a:cubicBezTo>
                  <a:pt x="2951055" y="354153"/>
                  <a:pt x="2957288" y="360983"/>
                  <a:pt x="2957288" y="369330"/>
                </a:cubicBezTo>
                <a:cubicBezTo>
                  <a:pt x="2957288" y="376919"/>
                  <a:pt x="2951055" y="383749"/>
                  <a:pt x="2942494" y="383749"/>
                </a:cubicBezTo>
                <a:cubicBezTo>
                  <a:pt x="2934713" y="383749"/>
                  <a:pt x="2927708" y="376919"/>
                  <a:pt x="2927708" y="369330"/>
                </a:cubicBezTo>
                <a:cubicBezTo>
                  <a:pt x="2927708" y="360983"/>
                  <a:pt x="2934713" y="354153"/>
                  <a:pt x="2942494" y="354153"/>
                </a:cubicBezTo>
                <a:close/>
                <a:moveTo>
                  <a:pt x="2868293" y="354153"/>
                </a:moveTo>
                <a:cubicBezTo>
                  <a:pt x="2876858" y="354153"/>
                  <a:pt x="2883085" y="360983"/>
                  <a:pt x="2883085" y="369330"/>
                </a:cubicBezTo>
                <a:cubicBezTo>
                  <a:pt x="2883085" y="376919"/>
                  <a:pt x="2876858" y="383749"/>
                  <a:pt x="2868293" y="383749"/>
                </a:cubicBezTo>
                <a:cubicBezTo>
                  <a:pt x="2860512" y="383749"/>
                  <a:pt x="2853504" y="376919"/>
                  <a:pt x="2853504" y="369330"/>
                </a:cubicBezTo>
                <a:cubicBezTo>
                  <a:pt x="2853504" y="360983"/>
                  <a:pt x="2860512" y="354153"/>
                  <a:pt x="2868293" y="354153"/>
                </a:cubicBezTo>
                <a:close/>
                <a:moveTo>
                  <a:pt x="2796535" y="354153"/>
                </a:moveTo>
                <a:cubicBezTo>
                  <a:pt x="2804558" y="354153"/>
                  <a:pt x="2808932" y="360983"/>
                  <a:pt x="2808932" y="369330"/>
                </a:cubicBezTo>
                <a:cubicBezTo>
                  <a:pt x="2808932" y="376919"/>
                  <a:pt x="2804558" y="383749"/>
                  <a:pt x="2796535" y="383749"/>
                </a:cubicBezTo>
                <a:cubicBezTo>
                  <a:pt x="2789243" y="383749"/>
                  <a:pt x="2782678" y="376919"/>
                  <a:pt x="2782678" y="369330"/>
                </a:cubicBezTo>
                <a:cubicBezTo>
                  <a:pt x="2782678" y="360983"/>
                  <a:pt x="2789243" y="354153"/>
                  <a:pt x="2796535" y="354153"/>
                </a:cubicBezTo>
                <a:close/>
                <a:moveTo>
                  <a:pt x="2725695" y="354153"/>
                </a:moveTo>
                <a:cubicBezTo>
                  <a:pt x="2731532" y="354153"/>
                  <a:pt x="2738100" y="360983"/>
                  <a:pt x="2738100" y="369330"/>
                </a:cubicBezTo>
                <a:cubicBezTo>
                  <a:pt x="2738100" y="376919"/>
                  <a:pt x="2731532" y="383749"/>
                  <a:pt x="2725695" y="383749"/>
                </a:cubicBezTo>
                <a:cubicBezTo>
                  <a:pt x="2717681" y="383749"/>
                  <a:pt x="2711846" y="376919"/>
                  <a:pt x="2711846" y="369330"/>
                </a:cubicBezTo>
                <a:cubicBezTo>
                  <a:pt x="2711846" y="360983"/>
                  <a:pt x="2717681" y="354153"/>
                  <a:pt x="2725695" y="354153"/>
                </a:cubicBezTo>
                <a:close/>
                <a:moveTo>
                  <a:pt x="2653415" y="354153"/>
                </a:moveTo>
                <a:cubicBezTo>
                  <a:pt x="2660705" y="354153"/>
                  <a:pt x="2667270" y="360983"/>
                  <a:pt x="2667270" y="369330"/>
                </a:cubicBezTo>
                <a:cubicBezTo>
                  <a:pt x="2667270" y="376919"/>
                  <a:pt x="2660705" y="383749"/>
                  <a:pt x="2653415" y="383749"/>
                </a:cubicBezTo>
                <a:cubicBezTo>
                  <a:pt x="2646857" y="383749"/>
                  <a:pt x="2641021" y="376919"/>
                  <a:pt x="2641021" y="369330"/>
                </a:cubicBezTo>
                <a:cubicBezTo>
                  <a:pt x="2641021" y="360983"/>
                  <a:pt x="2646857" y="354153"/>
                  <a:pt x="2653415" y="354153"/>
                </a:cubicBezTo>
                <a:close/>
                <a:moveTo>
                  <a:pt x="2582583" y="354153"/>
                </a:moveTo>
                <a:cubicBezTo>
                  <a:pt x="2589875" y="354153"/>
                  <a:pt x="2596439" y="360983"/>
                  <a:pt x="2596439" y="369330"/>
                </a:cubicBezTo>
                <a:cubicBezTo>
                  <a:pt x="2596439" y="376919"/>
                  <a:pt x="2589875" y="383749"/>
                  <a:pt x="2582583" y="383749"/>
                </a:cubicBezTo>
                <a:cubicBezTo>
                  <a:pt x="2576019" y="383749"/>
                  <a:pt x="2570184" y="376919"/>
                  <a:pt x="2570184" y="369330"/>
                </a:cubicBezTo>
                <a:cubicBezTo>
                  <a:pt x="2570184" y="360983"/>
                  <a:pt x="2576019" y="354153"/>
                  <a:pt x="2582583" y="354153"/>
                </a:cubicBezTo>
                <a:close/>
                <a:moveTo>
                  <a:pt x="2511029" y="354153"/>
                </a:moveTo>
                <a:cubicBezTo>
                  <a:pt x="2519050" y="354153"/>
                  <a:pt x="2525613" y="360983"/>
                  <a:pt x="2525613" y="369330"/>
                </a:cubicBezTo>
                <a:cubicBezTo>
                  <a:pt x="2525613" y="376919"/>
                  <a:pt x="2519050" y="383749"/>
                  <a:pt x="2511029" y="383749"/>
                </a:cubicBezTo>
                <a:cubicBezTo>
                  <a:pt x="2503737" y="383749"/>
                  <a:pt x="2499361" y="376919"/>
                  <a:pt x="2499361" y="369330"/>
                </a:cubicBezTo>
                <a:cubicBezTo>
                  <a:pt x="2499361" y="360983"/>
                  <a:pt x="2503737" y="354153"/>
                  <a:pt x="2511029" y="354153"/>
                </a:cubicBezTo>
                <a:close/>
                <a:moveTo>
                  <a:pt x="2439946" y="354153"/>
                </a:moveTo>
                <a:cubicBezTo>
                  <a:pt x="2448505" y="354153"/>
                  <a:pt x="2454732" y="360983"/>
                  <a:pt x="2454732" y="369330"/>
                </a:cubicBezTo>
                <a:cubicBezTo>
                  <a:pt x="2454732" y="376919"/>
                  <a:pt x="2448505" y="383749"/>
                  <a:pt x="2439946" y="383749"/>
                </a:cubicBezTo>
                <a:cubicBezTo>
                  <a:pt x="2432160" y="383749"/>
                  <a:pt x="2425156" y="376919"/>
                  <a:pt x="2425156" y="369330"/>
                </a:cubicBezTo>
                <a:cubicBezTo>
                  <a:pt x="2425156" y="360983"/>
                  <a:pt x="2432160" y="354153"/>
                  <a:pt x="2439946" y="354153"/>
                </a:cubicBezTo>
                <a:close/>
                <a:moveTo>
                  <a:pt x="2369110" y="354153"/>
                </a:moveTo>
                <a:cubicBezTo>
                  <a:pt x="2377672" y="354153"/>
                  <a:pt x="2383899" y="360983"/>
                  <a:pt x="2383899" y="369330"/>
                </a:cubicBezTo>
                <a:cubicBezTo>
                  <a:pt x="2383899" y="376919"/>
                  <a:pt x="2377672" y="383749"/>
                  <a:pt x="2369110" y="383749"/>
                </a:cubicBezTo>
                <a:cubicBezTo>
                  <a:pt x="2361327" y="383749"/>
                  <a:pt x="2354319" y="376919"/>
                  <a:pt x="2354319" y="369330"/>
                </a:cubicBezTo>
                <a:cubicBezTo>
                  <a:pt x="2354319" y="360983"/>
                  <a:pt x="2361327" y="354153"/>
                  <a:pt x="2369110" y="354153"/>
                </a:cubicBezTo>
                <a:close/>
                <a:moveTo>
                  <a:pt x="2298280" y="354153"/>
                </a:moveTo>
                <a:cubicBezTo>
                  <a:pt x="2306842" y="354153"/>
                  <a:pt x="2313068" y="360983"/>
                  <a:pt x="2313068" y="369330"/>
                </a:cubicBezTo>
                <a:cubicBezTo>
                  <a:pt x="2313068" y="376919"/>
                  <a:pt x="2306842" y="383749"/>
                  <a:pt x="2298280" y="383749"/>
                </a:cubicBezTo>
                <a:cubicBezTo>
                  <a:pt x="2290497" y="383749"/>
                  <a:pt x="2283490" y="376919"/>
                  <a:pt x="2283490" y="369330"/>
                </a:cubicBezTo>
                <a:cubicBezTo>
                  <a:pt x="2283490" y="360983"/>
                  <a:pt x="2290497" y="354153"/>
                  <a:pt x="2298280" y="354153"/>
                </a:cubicBezTo>
                <a:close/>
                <a:moveTo>
                  <a:pt x="2226517" y="354153"/>
                </a:moveTo>
                <a:cubicBezTo>
                  <a:pt x="2234538" y="354153"/>
                  <a:pt x="2238914" y="360983"/>
                  <a:pt x="2238914" y="369330"/>
                </a:cubicBezTo>
                <a:cubicBezTo>
                  <a:pt x="2238914" y="376919"/>
                  <a:pt x="2234538" y="383749"/>
                  <a:pt x="2226517" y="383749"/>
                </a:cubicBezTo>
                <a:cubicBezTo>
                  <a:pt x="2218495" y="383749"/>
                  <a:pt x="2212658" y="376919"/>
                  <a:pt x="2212658" y="369330"/>
                </a:cubicBezTo>
                <a:cubicBezTo>
                  <a:pt x="2212658" y="360983"/>
                  <a:pt x="2218495" y="354153"/>
                  <a:pt x="2226517" y="354153"/>
                </a:cubicBezTo>
                <a:close/>
                <a:moveTo>
                  <a:pt x="2155683" y="354153"/>
                </a:moveTo>
                <a:cubicBezTo>
                  <a:pt x="2161519" y="354153"/>
                  <a:pt x="2168081" y="360983"/>
                  <a:pt x="2168081" y="369330"/>
                </a:cubicBezTo>
                <a:cubicBezTo>
                  <a:pt x="2168081" y="376919"/>
                  <a:pt x="2161519" y="383749"/>
                  <a:pt x="2155683" y="383749"/>
                </a:cubicBezTo>
                <a:cubicBezTo>
                  <a:pt x="2147663" y="383749"/>
                  <a:pt x="2141827" y="376919"/>
                  <a:pt x="2141827" y="369330"/>
                </a:cubicBezTo>
                <a:cubicBezTo>
                  <a:pt x="2141827" y="360983"/>
                  <a:pt x="2147663" y="354153"/>
                  <a:pt x="2155683" y="354153"/>
                </a:cubicBezTo>
                <a:close/>
                <a:moveTo>
                  <a:pt x="2084849" y="354153"/>
                </a:moveTo>
                <a:cubicBezTo>
                  <a:pt x="2090683" y="354153"/>
                  <a:pt x="2097248" y="360983"/>
                  <a:pt x="2097248" y="369330"/>
                </a:cubicBezTo>
                <a:cubicBezTo>
                  <a:pt x="2097248" y="376919"/>
                  <a:pt x="2090683" y="383749"/>
                  <a:pt x="2084849" y="383749"/>
                </a:cubicBezTo>
                <a:cubicBezTo>
                  <a:pt x="2076828" y="383749"/>
                  <a:pt x="2070994" y="376919"/>
                  <a:pt x="2070994" y="369330"/>
                </a:cubicBezTo>
                <a:cubicBezTo>
                  <a:pt x="2070994" y="360983"/>
                  <a:pt x="2076828" y="354153"/>
                  <a:pt x="2084849" y="354153"/>
                </a:cubicBezTo>
                <a:close/>
                <a:moveTo>
                  <a:pt x="2011835" y="354153"/>
                </a:moveTo>
                <a:cubicBezTo>
                  <a:pt x="2019855" y="354153"/>
                  <a:pt x="2026421" y="360983"/>
                  <a:pt x="2026421" y="369330"/>
                </a:cubicBezTo>
                <a:cubicBezTo>
                  <a:pt x="2026421" y="376919"/>
                  <a:pt x="2019855" y="383749"/>
                  <a:pt x="2011835" y="383749"/>
                </a:cubicBezTo>
                <a:cubicBezTo>
                  <a:pt x="2006000" y="383749"/>
                  <a:pt x="2000166" y="376919"/>
                  <a:pt x="2000166" y="369330"/>
                </a:cubicBezTo>
                <a:cubicBezTo>
                  <a:pt x="2000166" y="360983"/>
                  <a:pt x="2006000" y="354153"/>
                  <a:pt x="2011835" y="354153"/>
                </a:cubicBezTo>
                <a:close/>
                <a:moveTo>
                  <a:pt x="1938362" y="354153"/>
                </a:moveTo>
                <a:cubicBezTo>
                  <a:pt x="1946385" y="354153"/>
                  <a:pt x="1952222" y="360983"/>
                  <a:pt x="1952222" y="369330"/>
                </a:cubicBezTo>
                <a:cubicBezTo>
                  <a:pt x="1952222" y="376919"/>
                  <a:pt x="1946385" y="383749"/>
                  <a:pt x="1938362" y="383749"/>
                </a:cubicBezTo>
                <a:cubicBezTo>
                  <a:pt x="1932528" y="383749"/>
                  <a:pt x="1925968" y="376919"/>
                  <a:pt x="1925968" y="369330"/>
                </a:cubicBezTo>
                <a:cubicBezTo>
                  <a:pt x="1925968" y="360983"/>
                  <a:pt x="1932528" y="354153"/>
                  <a:pt x="1938362" y="354153"/>
                </a:cubicBezTo>
                <a:close/>
                <a:moveTo>
                  <a:pt x="1867527" y="354153"/>
                </a:moveTo>
                <a:cubicBezTo>
                  <a:pt x="1875550" y="354153"/>
                  <a:pt x="1881384" y="360983"/>
                  <a:pt x="1881384" y="369330"/>
                </a:cubicBezTo>
                <a:cubicBezTo>
                  <a:pt x="1881384" y="376919"/>
                  <a:pt x="1875550" y="383749"/>
                  <a:pt x="1867527" y="383749"/>
                </a:cubicBezTo>
                <a:cubicBezTo>
                  <a:pt x="1860235" y="383749"/>
                  <a:pt x="1855129" y="376919"/>
                  <a:pt x="1855129" y="369330"/>
                </a:cubicBezTo>
                <a:cubicBezTo>
                  <a:pt x="1855129" y="360983"/>
                  <a:pt x="1860235" y="354153"/>
                  <a:pt x="1867527" y="354153"/>
                </a:cubicBezTo>
                <a:close/>
                <a:moveTo>
                  <a:pt x="1225708" y="284879"/>
                </a:moveTo>
                <a:cubicBezTo>
                  <a:pt x="1233489" y="283322"/>
                  <a:pt x="1240493" y="290327"/>
                  <a:pt x="1240493" y="298111"/>
                </a:cubicBezTo>
                <a:cubicBezTo>
                  <a:pt x="1240493" y="306673"/>
                  <a:pt x="1233489" y="312900"/>
                  <a:pt x="1225708" y="312900"/>
                </a:cubicBezTo>
                <a:cubicBezTo>
                  <a:pt x="1217159" y="312900"/>
                  <a:pt x="1210931" y="306673"/>
                  <a:pt x="1210931" y="298111"/>
                </a:cubicBezTo>
                <a:cubicBezTo>
                  <a:pt x="1210931" y="290327"/>
                  <a:pt x="1217159" y="284879"/>
                  <a:pt x="1225708" y="284879"/>
                </a:cubicBezTo>
                <a:close/>
                <a:moveTo>
                  <a:pt x="3440686" y="283322"/>
                </a:moveTo>
                <a:cubicBezTo>
                  <a:pt x="3448708" y="283322"/>
                  <a:pt x="3453083" y="289885"/>
                  <a:pt x="3453083" y="297178"/>
                </a:cubicBezTo>
                <a:cubicBezTo>
                  <a:pt x="3453083" y="305200"/>
                  <a:pt x="3448708" y="309576"/>
                  <a:pt x="3440686" y="309576"/>
                </a:cubicBezTo>
                <a:cubicBezTo>
                  <a:pt x="3433393" y="309576"/>
                  <a:pt x="3426830" y="305200"/>
                  <a:pt x="3426830" y="297178"/>
                </a:cubicBezTo>
                <a:cubicBezTo>
                  <a:pt x="3426830" y="289885"/>
                  <a:pt x="3433393" y="283322"/>
                  <a:pt x="3440686" y="283322"/>
                </a:cubicBezTo>
                <a:close/>
                <a:moveTo>
                  <a:pt x="3369857" y="283322"/>
                </a:moveTo>
                <a:cubicBezTo>
                  <a:pt x="3376420" y="283322"/>
                  <a:pt x="3382254" y="289885"/>
                  <a:pt x="3382254" y="297178"/>
                </a:cubicBezTo>
                <a:cubicBezTo>
                  <a:pt x="3382254" y="305200"/>
                  <a:pt x="3376420" y="309576"/>
                  <a:pt x="3369857" y="309576"/>
                </a:cubicBezTo>
                <a:cubicBezTo>
                  <a:pt x="3362564" y="309576"/>
                  <a:pt x="3356001" y="305200"/>
                  <a:pt x="3356001" y="297178"/>
                </a:cubicBezTo>
                <a:cubicBezTo>
                  <a:pt x="3356001" y="289885"/>
                  <a:pt x="3362564" y="283322"/>
                  <a:pt x="3369857" y="283322"/>
                </a:cubicBezTo>
                <a:close/>
                <a:moveTo>
                  <a:pt x="3299100" y="283322"/>
                </a:moveTo>
                <a:cubicBezTo>
                  <a:pt x="3305662" y="283322"/>
                  <a:pt x="3311496" y="289885"/>
                  <a:pt x="3311496" y="297178"/>
                </a:cubicBezTo>
                <a:cubicBezTo>
                  <a:pt x="3311496" y="305200"/>
                  <a:pt x="3305662" y="309576"/>
                  <a:pt x="3299100" y="309576"/>
                </a:cubicBezTo>
                <a:cubicBezTo>
                  <a:pt x="3291804" y="309576"/>
                  <a:pt x="3285242" y="305200"/>
                  <a:pt x="3285242" y="297178"/>
                </a:cubicBezTo>
                <a:cubicBezTo>
                  <a:pt x="3285242" y="289885"/>
                  <a:pt x="3291804" y="283322"/>
                  <a:pt x="3299100" y="283322"/>
                </a:cubicBezTo>
                <a:close/>
                <a:moveTo>
                  <a:pt x="3226808" y="283322"/>
                </a:moveTo>
                <a:cubicBezTo>
                  <a:pt x="3234828" y="283322"/>
                  <a:pt x="3240664" y="289885"/>
                  <a:pt x="3240664" y="297178"/>
                </a:cubicBezTo>
                <a:cubicBezTo>
                  <a:pt x="3240664" y="305200"/>
                  <a:pt x="3234828" y="309576"/>
                  <a:pt x="3226808" y="309576"/>
                </a:cubicBezTo>
                <a:cubicBezTo>
                  <a:pt x="3220245" y="309576"/>
                  <a:pt x="3214410" y="305200"/>
                  <a:pt x="3214410" y="297178"/>
                </a:cubicBezTo>
                <a:cubicBezTo>
                  <a:pt x="3214410" y="289885"/>
                  <a:pt x="3220245" y="283322"/>
                  <a:pt x="3226808" y="283322"/>
                </a:cubicBezTo>
                <a:close/>
                <a:moveTo>
                  <a:pt x="3152605" y="283322"/>
                </a:moveTo>
                <a:cubicBezTo>
                  <a:pt x="3159898" y="283322"/>
                  <a:pt x="3166462" y="289885"/>
                  <a:pt x="3166462" y="297178"/>
                </a:cubicBezTo>
                <a:cubicBezTo>
                  <a:pt x="3166462" y="305200"/>
                  <a:pt x="3159898" y="309576"/>
                  <a:pt x="3152605" y="309576"/>
                </a:cubicBezTo>
                <a:cubicBezTo>
                  <a:pt x="3146041" y="309576"/>
                  <a:pt x="3140209" y="305200"/>
                  <a:pt x="3140209" y="297178"/>
                </a:cubicBezTo>
                <a:cubicBezTo>
                  <a:pt x="3140209" y="289885"/>
                  <a:pt x="3146041" y="283322"/>
                  <a:pt x="3152605" y="283322"/>
                </a:cubicBezTo>
                <a:close/>
                <a:moveTo>
                  <a:pt x="3081774" y="283322"/>
                </a:moveTo>
                <a:cubicBezTo>
                  <a:pt x="3089066" y="283322"/>
                  <a:pt x="3095628" y="289885"/>
                  <a:pt x="3095628" y="297178"/>
                </a:cubicBezTo>
                <a:cubicBezTo>
                  <a:pt x="3095628" y="305200"/>
                  <a:pt x="3089066" y="309576"/>
                  <a:pt x="3081774" y="309576"/>
                </a:cubicBezTo>
                <a:cubicBezTo>
                  <a:pt x="3073750" y="309576"/>
                  <a:pt x="3069375" y="305200"/>
                  <a:pt x="3069375" y="297178"/>
                </a:cubicBezTo>
                <a:cubicBezTo>
                  <a:pt x="3069375" y="289885"/>
                  <a:pt x="3073750" y="283322"/>
                  <a:pt x="3081774" y="283322"/>
                </a:cubicBezTo>
                <a:close/>
                <a:moveTo>
                  <a:pt x="3013717" y="283322"/>
                </a:moveTo>
                <a:cubicBezTo>
                  <a:pt x="3021307" y="283322"/>
                  <a:pt x="3028135" y="289885"/>
                  <a:pt x="3028135" y="297178"/>
                </a:cubicBezTo>
                <a:cubicBezTo>
                  <a:pt x="3028135" y="305200"/>
                  <a:pt x="3021307" y="309576"/>
                  <a:pt x="3013717" y="309576"/>
                </a:cubicBezTo>
                <a:cubicBezTo>
                  <a:pt x="3005371" y="309576"/>
                  <a:pt x="2998539" y="305200"/>
                  <a:pt x="2998539" y="297178"/>
                </a:cubicBezTo>
                <a:cubicBezTo>
                  <a:pt x="2998539" y="289885"/>
                  <a:pt x="3005371" y="283322"/>
                  <a:pt x="3013717" y="283322"/>
                </a:cubicBezTo>
                <a:close/>
                <a:moveTo>
                  <a:pt x="2942494" y="283322"/>
                </a:moveTo>
                <a:cubicBezTo>
                  <a:pt x="2951055" y="283322"/>
                  <a:pt x="2957288" y="290327"/>
                  <a:pt x="2957288" y="298111"/>
                </a:cubicBezTo>
                <a:cubicBezTo>
                  <a:pt x="2957288" y="306673"/>
                  <a:pt x="2951055" y="312900"/>
                  <a:pt x="2942494" y="312900"/>
                </a:cubicBezTo>
                <a:cubicBezTo>
                  <a:pt x="2934713" y="312900"/>
                  <a:pt x="2927711" y="306673"/>
                  <a:pt x="2927711" y="298111"/>
                </a:cubicBezTo>
                <a:cubicBezTo>
                  <a:pt x="2927711" y="290327"/>
                  <a:pt x="2934713" y="283322"/>
                  <a:pt x="2942494" y="283322"/>
                </a:cubicBezTo>
                <a:close/>
                <a:moveTo>
                  <a:pt x="2868293" y="283322"/>
                </a:moveTo>
                <a:cubicBezTo>
                  <a:pt x="2876858" y="283322"/>
                  <a:pt x="2883087" y="290327"/>
                  <a:pt x="2883087" y="298111"/>
                </a:cubicBezTo>
                <a:cubicBezTo>
                  <a:pt x="2883087" y="306673"/>
                  <a:pt x="2876858" y="312900"/>
                  <a:pt x="2868293" y="312900"/>
                </a:cubicBezTo>
                <a:cubicBezTo>
                  <a:pt x="2860512" y="312900"/>
                  <a:pt x="2853507" y="306673"/>
                  <a:pt x="2853507" y="298111"/>
                </a:cubicBezTo>
                <a:cubicBezTo>
                  <a:pt x="2853507" y="290327"/>
                  <a:pt x="2860512" y="283322"/>
                  <a:pt x="2868293" y="283322"/>
                </a:cubicBezTo>
                <a:close/>
                <a:moveTo>
                  <a:pt x="2796535" y="283322"/>
                </a:moveTo>
                <a:cubicBezTo>
                  <a:pt x="2804558" y="283322"/>
                  <a:pt x="2808934" y="290327"/>
                  <a:pt x="2808934" y="298111"/>
                </a:cubicBezTo>
                <a:cubicBezTo>
                  <a:pt x="2808934" y="306673"/>
                  <a:pt x="2804558" y="312900"/>
                  <a:pt x="2796535" y="312900"/>
                </a:cubicBezTo>
                <a:cubicBezTo>
                  <a:pt x="2789243" y="312900"/>
                  <a:pt x="2782678" y="306673"/>
                  <a:pt x="2782678" y="298111"/>
                </a:cubicBezTo>
                <a:cubicBezTo>
                  <a:pt x="2782678" y="290327"/>
                  <a:pt x="2789243" y="283322"/>
                  <a:pt x="2796535" y="283322"/>
                </a:cubicBezTo>
                <a:close/>
                <a:moveTo>
                  <a:pt x="2725698" y="283322"/>
                </a:moveTo>
                <a:cubicBezTo>
                  <a:pt x="2731532" y="283322"/>
                  <a:pt x="2738100" y="290327"/>
                  <a:pt x="2738100" y="298111"/>
                </a:cubicBezTo>
                <a:cubicBezTo>
                  <a:pt x="2738100" y="306673"/>
                  <a:pt x="2731532" y="312900"/>
                  <a:pt x="2725698" y="312900"/>
                </a:cubicBezTo>
                <a:cubicBezTo>
                  <a:pt x="2717681" y="312900"/>
                  <a:pt x="2711846" y="306673"/>
                  <a:pt x="2711846" y="298111"/>
                </a:cubicBezTo>
                <a:cubicBezTo>
                  <a:pt x="2711846" y="290327"/>
                  <a:pt x="2717681" y="283322"/>
                  <a:pt x="2725698" y="283322"/>
                </a:cubicBezTo>
                <a:close/>
                <a:moveTo>
                  <a:pt x="2653415" y="283322"/>
                </a:moveTo>
                <a:cubicBezTo>
                  <a:pt x="2660705" y="283322"/>
                  <a:pt x="2667270" y="290327"/>
                  <a:pt x="2667270" y="298111"/>
                </a:cubicBezTo>
                <a:cubicBezTo>
                  <a:pt x="2667270" y="306673"/>
                  <a:pt x="2660705" y="312900"/>
                  <a:pt x="2653415" y="312900"/>
                </a:cubicBezTo>
                <a:cubicBezTo>
                  <a:pt x="2646857" y="312900"/>
                  <a:pt x="2641021" y="306673"/>
                  <a:pt x="2641021" y="298111"/>
                </a:cubicBezTo>
                <a:cubicBezTo>
                  <a:pt x="2641021" y="290327"/>
                  <a:pt x="2646857" y="283322"/>
                  <a:pt x="2653415" y="283322"/>
                </a:cubicBezTo>
                <a:close/>
                <a:moveTo>
                  <a:pt x="2582583" y="283322"/>
                </a:moveTo>
                <a:cubicBezTo>
                  <a:pt x="2589875" y="283322"/>
                  <a:pt x="2596439" y="290327"/>
                  <a:pt x="2596439" y="298111"/>
                </a:cubicBezTo>
                <a:cubicBezTo>
                  <a:pt x="2596439" y="306673"/>
                  <a:pt x="2589875" y="312900"/>
                  <a:pt x="2582583" y="312900"/>
                </a:cubicBezTo>
                <a:cubicBezTo>
                  <a:pt x="2576019" y="312900"/>
                  <a:pt x="2570189" y="306673"/>
                  <a:pt x="2570189" y="298111"/>
                </a:cubicBezTo>
                <a:cubicBezTo>
                  <a:pt x="2570189" y="290327"/>
                  <a:pt x="2576019" y="283322"/>
                  <a:pt x="2582583" y="283322"/>
                </a:cubicBezTo>
                <a:close/>
                <a:moveTo>
                  <a:pt x="2511029" y="283322"/>
                </a:moveTo>
                <a:cubicBezTo>
                  <a:pt x="2519050" y="283322"/>
                  <a:pt x="2525613" y="290327"/>
                  <a:pt x="2525613" y="298111"/>
                </a:cubicBezTo>
                <a:cubicBezTo>
                  <a:pt x="2525613" y="306673"/>
                  <a:pt x="2519050" y="312900"/>
                  <a:pt x="2511029" y="312900"/>
                </a:cubicBezTo>
                <a:cubicBezTo>
                  <a:pt x="2503740" y="312900"/>
                  <a:pt x="2499361" y="306673"/>
                  <a:pt x="2499361" y="298111"/>
                </a:cubicBezTo>
                <a:cubicBezTo>
                  <a:pt x="2499361" y="290327"/>
                  <a:pt x="2503740" y="283322"/>
                  <a:pt x="2511029" y="283322"/>
                </a:cubicBezTo>
                <a:close/>
                <a:moveTo>
                  <a:pt x="2439946" y="283322"/>
                </a:moveTo>
                <a:cubicBezTo>
                  <a:pt x="2448505" y="283322"/>
                  <a:pt x="2454732" y="290327"/>
                  <a:pt x="2454732" y="298111"/>
                </a:cubicBezTo>
                <a:cubicBezTo>
                  <a:pt x="2454732" y="306673"/>
                  <a:pt x="2448505" y="312900"/>
                  <a:pt x="2439946" y="312900"/>
                </a:cubicBezTo>
                <a:cubicBezTo>
                  <a:pt x="2432160" y="312900"/>
                  <a:pt x="2425156" y="306673"/>
                  <a:pt x="2425156" y="298111"/>
                </a:cubicBezTo>
                <a:cubicBezTo>
                  <a:pt x="2425156" y="290327"/>
                  <a:pt x="2432160" y="283322"/>
                  <a:pt x="2439946" y="283322"/>
                </a:cubicBezTo>
                <a:close/>
                <a:moveTo>
                  <a:pt x="2369110" y="283322"/>
                </a:moveTo>
                <a:cubicBezTo>
                  <a:pt x="2377672" y="283322"/>
                  <a:pt x="2383899" y="290327"/>
                  <a:pt x="2383899" y="298111"/>
                </a:cubicBezTo>
                <a:cubicBezTo>
                  <a:pt x="2383899" y="306673"/>
                  <a:pt x="2377672" y="312900"/>
                  <a:pt x="2369110" y="312900"/>
                </a:cubicBezTo>
                <a:cubicBezTo>
                  <a:pt x="2361327" y="312900"/>
                  <a:pt x="2354319" y="306673"/>
                  <a:pt x="2354319" y="298111"/>
                </a:cubicBezTo>
                <a:cubicBezTo>
                  <a:pt x="2354319" y="290327"/>
                  <a:pt x="2361327" y="283322"/>
                  <a:pt x="2369110" y="283322"/>
                </a:cubicBezTo>
                <a:close/>
                <a:moveTo>
                  <a:pt x="2298280" y="283322"/>
                </a:moveTo>
                <a:cubicBezTo>
                  <a:pt x="2306842" y="283322"/>
                  <a:pt x="2313068" y="290327"/>
                  <a:pt x="2313068" y="298111"/>
                </a:cubicBezTo>
                <a:cubicBezTo>
                  <a:pt x="2313068" y="306673"/>
                  <a:pt x="2306842" y="312900"/>
                  <a:pt x="2298280" y="312900"/>
                </a:cubicBezTo>
                <a:cubicBezTo>
                  <a:pt x="2290497" y="312900"/>
                  <a:pt x="2283490" y="306673"/>
                  <a:pt x="2283490" y="298111"/>
                </a:cubicBezTo>
                <a:cubicBezTo>
                  <a:pt x="2283490" y="290327"/>
                  <a:pt x="2290497" y="283322"/>
                  <a:pt x="2298280" y="283322"/>
                </a:cubicBezTo>
                <a:close/>
                <a:moveTo>
                  <a:pt x="2226517" y="283322"/>
                </a:moveTo>
                <a:cubicBezTo>
                  <a:pt x="2234538" y="283322"/>
                  <a:pt x="2238914" y="290327"/>
                  <a:pt x="2238914" y="298111"/>
                </a:cubicBezTo>
                <a:cubicBezTo>
                  <a:pt x="2238914" y="306673"/>
                  <a:pt x="2234538" y="312900"/>
                  <a:pt x="2226517" y="312900"/>
                </a:cubicBezTo>
                <a:cubicBezTo>
                  <a:pt x="2218495" y="312900"/>
                  <a:pt x="2212658" y="306673"/>
                  <a:pt x="2212658" y="298111"/>
                </a:cubicBezTo>
                <a:cubicBezTo>
                  <a:pt x="2212658" y="290327"/>
                  <a:pt x="2218495" y="283322"/>
                  <a:pt x="2226517" y="283322"/>
                </a:cubicBezTo>
                <a:close/>
                <a:moveTo>
                  <a:pt x="2155683" y="283322"/>
                </a:moveTo>
                <a:cubicBezTo>
                  <a:pt x="2161519" y="283322"/>
                  <a:pt x="2168081" y="290327"/>
                  <a:pt x="2168081" y="298111"/>
                </a:cubicBezTo>
                <a:cubicBezTo>
                  <a:pt x="2168081" y="306673"/>
                  <a:pt x="2161519" y="312900"/>
                  <a:pt x="2155683" y="312900"/>
                </a:cubicBezTo>
                <a:cubicBezTo>
                  <a:pt x="2147663" y="312900"/>
                  <a:pt x="2141827" y="306673"/>
                  <a:pt x="2141827" y="298111"/>
                </a:cubicBezTo>
                <a:cubicBezTo>
                  <a:pt x="2141827" y="290327"/>
                  <a:pt x="2147663" y="283322"/>
                  <a:pt x="2155683" y="283322"/>
                </a:cubicBezTo>
                <a:close/>
                <a:moveTo>
                  <a:pt x="2084849" y="283322"/>
                </a:moveTo>
                <a:cubicBezTo>
                  <a:pt x="2090685" y="283322"/>
                  <a:pt x="2097248" y="290327"/>
                  <a:pt x="2097248" y="298111"/>
                </a:cubicBezTo>
                <a:cubicBezTo>
                  <a:pt x="2097248" y="306673"/>
                  <a:pt x="2090685" y="312900"/>
                  <a:pt x="2084849" y="312900"/>
                </a:cubicBezTo>
                <a:cubicBezTo>
                  <a:pt x="2076828" y="312900"/>
                  <a:pt x="2070994" y="306673"/>
                  <a:pt x="2070994" y="298111"/>
                </a:cubicBezTo>
                <a:cubicBezTo>
                  <a:pt x="2070994" y="290327"/>
                  <a:pt x="2076828" y="283322"/>
                  <a:pt x="2084849" y="283322"/>
                </a:cubicBezTo>
                <a:close/>
                <a:moveTo>
                  <a:pt x="2011835" y="283322"/>
                </a:moveTo>
                <a:cubicBezTo>
                  <a:pt x="2019855" y="283322"/>
                  <a:pt x="2026421" y="290327"/>
                  <a:pt x="2026421" y="298111"/>
                </a:cubicBezTo>
                <a:cubicBezTo>
                  <a:pt x="2026421" y="306673"/>
                  <a:pt x="2019855" y="312900"/>
                  <a:pt x="2011835" y="312900"/>
                </a:cubicBezTo>
                <a:cubicBezTo>
                  <a:pt x="2006002" y="312900"/>
                  <a:pt x="2000168" y="306673"/>
                  <a:pt x="2000168" y="298111"/>
                </a:cubicBezTo>
                <a:cubicBezTo>
                  <a:pt x="2000168" y="290327"/>
                  <a:pt x="2006002" y="283322"/>
                  <a:pt x="2011835" y="283322"/>
                </a:cubicBezTo>
                <a:close/>
                <a:moveTo>
                  <a:pt x="1938362" y="283322"/>
                </a:moveTo>
                <a:cubicBezTo>
                  <a:pt x="1946385" y="283322"/>
                  <a:pt x="1952222" y="290327"/>
                  <a:pt x="1952222" y="298111"/>
                </a:cubicBezTo>
                <a:cubicBezTo>
                  <a:pt x="1952222" y="306673"/>
                  <a:pt x="1946385" y="312900"/>
                  <a:pt x="1938362" y="312900"/>
                </a:cubicBezTo>
                <a:cubicBezTo>
                  <a:pt x="1932531" y="312900"/>
                  <a:pt x="1925968" y="306673"/>
                  <a:pt x="1925968" y="298111"/>
                </a:cubicBezTo>
                <a:cubicBezTo>
                  <a:pt x="1925968" y="290327"/>
                  <a:pt x="1932531" y="283322"/>
                  <a:pt x="1938362" y="283322"/>
                </a:cubicBezTo>
                <a:close/>
                <a:moveTo>
                  <a:pt x="1867527" y="283322"/>
                </a:moveTo>
                <a:cubicBezTo>
                  <a:pt x="1875550" y="283322"/>
                  <a:pt x="1881384" y="290327"/>
                  <a:pt x="1881384" y="298111"/>
                </a:cubicBezTo>
                <a:cubicBezTo>
                  <a:pt x="1881384" y="306673"/>
                  <a:pt x="1875550" y="312900"/>
                  <a:pt x="1867527" y="312900"/>
                </a:cubicBezTo>
                <a:cubicBezTo>
                  <a:pt x="1860235" y="312900"/>
                  <a:pt x="1855129" y="306673"/>
                  <a:pt x="1855129" y="298111"/>
                </a:cubicBezTo>
                <a:cubicBezTo>
                  <a:pt x="1855129" y="290327"/>
                  <a:pt x="1860235" y="283322"/>
                  <a:pt x="1867527" y="283322"/>
                </a:cubicBezTo>
                <a:close/>
                <a:moveTo>
                  <a:pt x="1799085" y="283322"/>
                </a:moveTo>
                <a:cubicBezTo>
                  <a:pt x="1807647" y="283322"/>
                  <a:pt x="1813876" y="290327"/>
                  <a:pt x="1813876" y="298111"/>
                </a:cubicBezTo>
                <a:cubicBezTo>
                  <a:pt x="1813876" y="306673"/>
                  <a:pt x="1807647" y="312900"/>
                  <a:pt x="1799085" y="312900"/>
                </a:cubicBezTo>
                <a:cubicBezTo>
                  <a:pt x="1790525" y="312900"/>
                  <a:pt x="1784300" y="306673"/>
                  <a:pt x="1784300" y="298111"/>
                </a:cubicBezTo>
                <a:cubicBezTo>
                  <a:pt x="1784300" y="290327"/>
                  <a:pt x="1790525" y="283322"/>
                  <a:pt x="1799085" y="283322"/>
                </a:cubicBezTo>
                <a:close/>
                <a:moveTo>
                  <a:pt x="1728262" y="283322"/>
                </a:moveTo>
                <a:cubicBezTo>
                  <a:pt x="1736825" y="283322"/>
                  <a:pt x="1743052" y="290327"/>
                  <a:pt x="1743052" y="298111"/>
                </a:cubicBezTo>
                <a:cubicBezTo>
                  <a:pt x="1743052" y="306673"/>
                  <a:pt x="1736825" y="312900"/>
                  <a:pt x="1728262" y="312900"/>
                </a:cubicBezTo>
                <a:cubicBezTo>
                  <a:pt x="1719697" y="312900"/>
                  <a:pt x="1713472" y="306673"/>
                  <a:pt x="1713472" y="298111"/>
                </a:cubicBezTo>
                <a:cubicBezTo>
                  <a:pt x="1713472" y="290327"/>
                  <a:pt x="1719697" y="283322"/>
                  <a:pt x="1728262" y="283322"/>
                </a:cubicBezTo>
                <a:close/>
                <a:moveTo>
                  <a:pt x="1656498" y="283322"/>
                </a:moveTo>
                <a:cubicBezTo>
                  <a:pt x="1663792" y="283322"/>
                  <a:pt x="1668897" y="290327"/>
                  <a:pt x="1668897" y="298111"/>
                </a:cubicBezTo>
                <a:cubicBezTo>
                  <a:pt x="1668897" y="306673"/>
                  <a:pt x="1663792" y="312900"/>
                  <a:pt x="1656498" y="312900"/>
                </a:cubicBezTo>
                <a:cubicBezTo>
                  <a:pt x="1648481" y="312900"/>
                  <a:pt x="1642650" y="306673"/>
                  <a:pt x="1642650" y="298111"/>
                </a:cubicBezTo>
                <a:cubicBezTo>
                  <a:pt x="1642650" y="290327"/>
                  <a:pt x="1648481" y="283322"/>
                  <a:pt x="1656498" y="283322"/>
                </a:cubicBezTo>
                <a:close/>
                <a:moveTo>
                  <a:pt x="1582299" y="283322"/>
                </a:moveTo>
                <a:cubicBezTo>
                  <a:pt x="1588131" y="283322"/>
                  <a:pt x="1594704" y="290327"/>
                  <a:pt x="1594704" y="298111"/>
                </a:cubicBezTo>
                <a:cubicBezTo>
                  <a:pt x="1594704" y="306673"/>
                  <a:pt x="1588131" y="312900"/>
                  <a:pt x="1582299" y="312900"/>
                </a:cubicBezTo>
                <a:cubicBezTo>
                  <a:pt x="1574277" y="312900"/>
                  <a:pt x="1568441" y="306673"/>
                  <a:pt x="1568441" y="298111"/>
                </a:cubicBezTo>
                <a:cubicBezTo>
                  <a:pt x="1568441" y="290327"/>
                  <a:pt x="1574277" y="283322"/>
                  <a:pt x="1582299" y="283322"/>
                </a:cubicBezTo>
                <a:close/>
                <a:moveTo>
                  <a:pt x="1512198" y="283322"/>
                </a:moveTo>
                <a:cubicBezTo>
                  <a:pt x="1518032" y="283322"/>
                  <a:pt x="1523865" y="290327"/>
                  <a:pt x="1523865" y="298111"/>
                </a:cubicBezTo>
                <a:cubicBezTo>
                  <a:pt x="1523865" y="306673"/>
                  <a:pt x="1518032" y="312900"/>
                  <a:pt x="1512198" y="312900"/>
                </a:cubicBezTo>
                <a:cubicBezTo>
                  <a:pt x="1504174" y="312900"/>
                  <a:pt x="1497612" y="306673"/>
                  <a:pt x="1497612" y="298111"/>
                </a:cubicBezTo>
                <a:cubicBezTo>
                  <a:pt x="1497612" y="290327"/>
                  <a:pt x="1504174" y="283322"/>
                  <a:pt x="1512198" y="283322"/>
                </a:cubicBezTo>
                <a:close/>
                <a:moveTo>
                  <a:pt x="1439173" y="283322"/>
                </a:moveTo>
                <a:cubicBezTo>
                  <a:pt x="1447191" y="283322"/>
                  <a:pt x="1453026" y="290327"/>
                  <a:pt x="1453026" y="298111"/>
                </a:cubicBezTo>
                <a:cubicBezTo>
                  <a:pt x="1453026" y="306673"/>
                  <a:pt x="1447191" y="312900"/>
                  <a:pt x="1439173" y="312900"/>
                </a:cubicBezTo>
                <a:cubicBezTo>
                  <a:pt x="1433336" y="312900"/>
                  <a:pt x="1426777" y="306673"/>
                  <a:pt x="1426777" y="298111"/>
                </a:cubicBezTo>
                <a:cubicBezTo>
                  <a:pt x="1426777" y="290327"/>
                  <a:pt x="1433336" y="283322"/>
                  <a:pt x="1439173" y="283322"/>
                </a:cubicBezTo>
                <a:close/>
                <a:moveTo>
                  <a:pt x="1368347" y="283322"/>
                </a:moveTo>
                <a:cubicBezTo>
                  <a:pt x="1376368" y="283322"/>
                  <a:pt x="1382200" y="290327"/>
                  <a:pt x="1382200" y="298111"/>
                </a:cubicBezTo>
                <a:cubicBezTo>
                  <a:pt x="1382200" y="306673"/>
                  <a:pt x="1376368" y="312900"/>
                  <a:pt x="1368347" y="312900"/>
                </a:cubicBezTo>
                <a:cubicBezTo>
                  <a:pt x="1362513" y="312900"/>
                  <a:pt x="1355949" y="306673"/>
                  <a:pt x="1355949" y="298111"/>
                </a:cubicBezTo>
                <a:cubicBezTo>
                  <a:pt x="1355949" y="290327"/>
                  <a:pt x="1362513" y="283322"/>
                  <a:pt x="1368347" y="283322"/>
                </a:cubicBezTo>
                <a:close/>
                <a:moveTo>
                  <a:pt x="1297518" y="283322"/>
                </a:moveTo>
                <a:cubicBezTo>
                  <a:pt x="1305540" y="283322"/>
                  <a:pt x="1311374" y="290327"/>
                  <a:pt x="1311374" y="298111"/>
                </a:cubicBezTo>
                <a:cubicBezTo>
                  <a:pt x="1311374" y="306673"/>
                  <a:pt x="1305540" y="312900"/>
                  <a:pt x="1297518" y="312900"/>
                </a:cubicBezTo>
                <a:cubicBezTo>
                  <a:pt x="1289498" y="312900"/>
                  <a:pt x="1285121" y="306673"/>
                  <a:pt x="1285121" y="298111"/>
                </a:cubicBezTo>
                <a:cubicBezTo>
                  <a:pt x="1285121" y="290327"/>
                  <a:pt x="1289498" y="283322"/>
                  <a:pt x="1297518" y="283322"/>
                </a:cubicBezTo>
                <a:close/>
                <a:moveTo>
                  <a:pt x="1154890" y="283322"/>
                </a:moveTo>
                <a:cubicBezTo>
                  <a:pt x="1162674" y="283322"/>
                  <a:pt x="1169683" y="288427"/>
                  <a:pt x="1169683" y="295719"/>
                </a:cubicBezTo>
                <a:cubicBezTo>
                  <a:pt x="1169683" y="303741"/>
                  <a:pt x="1162674" y="309576"/>
                  <a:pt x="1154890" y="309576"/>
                </a:cubicBezTo>
                <a:cubicBezTo>
                  <a:pt x="1146329" y="309576"/>
                  <a:pt x="1140101" y="303741"/>
                  <a:pt x="1140101" y="295719"/>
                </a:cubicBezTo>
                <a:cubicBezTo>
                  <a:pt x="1140101" y="288427"/>
                  <a:pt x="1146329" y="283322"/>
                  <a:pt x="1154890" y="283322"/>
                </a:cubicBezTo>
                <a:close/>
                <a:moveTo>
                  <a:pt x="1084059" y="283322"/>
                </a:moveTo>
                <a:cubicBezTo>
                  <a:pt x="1091842" y="283322"/>
                  <a:pt x="1098847" y="288427"/>
                  <a:pt x="1098847" y="295719"/>
                </a:cubicBezTo>
                <a:cubicBezTo>
                  <a:pt x="1098847" y="303741"/>
                  <a:pt x="1091842" y="309576"/>
                  <a:pt x="1084059" y="309576"/>
                </a:cubicBezTo>
                <a:cubicBezTo>
                  <a:pt x="1075503" y="309576"/>
                  <a:pt x="1069272" y="303741"/>
                  <a:pt x="1069272" y="295719"/>
                </a:cubicBezTo>
                <a:cubicBezTo>
                  <a:pt x="1069272" y="288427"/>
                  <a:pt x="1075503" y="283322"/>
                  <a:pt x="1084059" y="283322"/>
                </a:cubicBezTo>
                <a:close/>
                <a:moveTo>
                  <a:pt x="1013024" y="283322"/>
                </a:moveTo>
                <a:cubicBezTo>
                  <a:pt x="1020314" y="283322"/>
                  <a:pt x="1024691" y="288427"/>
                  <a:pt x="1024691" y="295719"/>
                </a:cubicBezTo>
                <a:cubicBezTo>
                  <a:pt x="1024691" y="303741"/>
                  <a:pt x="1020314" y="309576"/>
                  <a:pt x="1013024" y="309576"/>
                </a:cubicBezTo>
                <a:cubicBezTo>
                  <a:pt x="1005003" y="309576"/>
                  <a:pt x="998442" y="303741"/>
                  <a:pt x="998442" y="295719"/>
                </a:cubicBezTo>
                <a:cubicBezTo>
                  <a:pt x="998442" y="288427"/>
                  <a:pt x="1005003" y="283322"/>
                  <a:pt x="1013024" y="283322"/>
                </a:cubicBezTo>
                <a:close/>
                <a:moveTo>
                  <a:pt x="941467" y="283322"/>
                </a:moveTo>
                <a:cubicBezTo>
                  <a:pt x="948032" y="283322"/>
                  <a:pt x="953869" y="288427"/>
                  <a:pt x="953869" y="295719"/>
                </a:cubicBezTo>
                <a:cubicBezTo>
                  <a:pt x="953869" y="303741"/>
                  <a:pt x="948032" y="309576"/>
                  <a:pt x="941467" y="309576"/>
                </a:cubicBezTo>
                <a:cubicBezTo>
                  <a:pt x="934173" y="309576"/>
                  <a:pt x="927612" y="303741"/>
                  <a:pt x="927612" y="295719"/>
                </a:cubicBezTo>
                <a:cubicBezTo>
                  <a:pt x="927612" y="288427"/>
                  <a:pt x="934173" y="283322"/>
                  <a:pt x="941467" y="283322"/>
                </a:cubicBezTo>
                <a:close/>
                <a:moveTo>
                  <a:pt x="3299102" y="212492"/>
                </a:moveTo>
                <a:cubicBezTo>
                  <a:pt x="3305664" y="212492"/>
                  <a:pt x="3311499" y="219055"/>
                  <a:pt x="3311499" y="226348"/>
                </a:cubicBezTo>
                <a:cubicBezTo>
                  <a:pt x="3311499" y="232911"/>
                  <a:pt x="3305664" y="238746"/>
                  <a:pt x="3299102" y="238746"/>
                </a:cubicBezTo>
                <a:cubicBezTo>
                  <a:pt x="3291807" y="238746"/>
                  <a:pt x="3285245" y="232911"/>
                  <a:pt x="3285245" y="226348"/>
                </a:cubicBezTo>
                <a:cubicBezTo>
                  <a:pt x="3285245" y="219055"/>
                  <a:pt x="3291807" y="212492"/>
                  <a:pt x="3299102" y="212492"/>
                </a:cubicBezTo>
                <a:close/>
                <a:moveTo>
                  <a:pt x="3226811" y="212492"/>
                </a:moveTo>
                <a:cubicBezTo>
                  <a:pt x="3234831" y="212492"/>
                  <a:pt x="3240667" y="219055"/>
                  <a:pt x="3240667" y="226348"/>
                </a:cubicBezTo>
                <a:cubicBezTo>
                  <a:pt x="3240667" y="232911"/>
                  <a:pt x="3234831" y="238746"/>
                  <a:pt x="3226811" y="238746"/>
                </a:cubicBezTo>
                <a:cubicBezTo>
                  <a:pt x="3220250" y="238746"/>
                  <a:pt x="3214412" y="232911"/>
                  <a:pt x="3214412" y="226348"/>
                </a:cubicBezTo>
                <a:cubicBezTo>
                  <a:pt x="3214412" y="219055"/>
                  <a:pt x="3220250" y="212492"/>
                  <a:pt x="3226811" y="212492"/>
                </a:cubicBezTo>
                <a:close/>
                <a:moveTo>
                  <a:pt x="3152608" y="212492"/>
                </a:moveTo>
                <a:cubicBezTo>
                  <a:pt x="3159900" y="212492"/>
                  <a:pt x="3166462" y="219055"/>
                  <a:pt x="3166462" y="226348"/>
                </a:cubicBezTo>
                <a:cubicBezTo>
                  <a:pt x="3166462" y="232911"/>
                  <a:pt x="3159900" y="238746"/>
                  <a:pt x="3152608" y="238746"/>
                </a:cubicBezTo>
                <a:cubicBezTo>
                  <a:pt x="3146043" y="238746"/>
                  <a:pt x="3140211" y="232911"/>
                  <a:pt x="3140211" y="226348"/>
                </a:cubicBezTo>
                <a:cubicBezTo>
                  <a:pt x="3140211" y="219055"/>
                  <a:pt x="3146043" y="212492"/>
                  <a:pt x="3152608" y="212492"/>
                </a:cubicBezTo>
                <a:close/>
                <a:moveTo>
                  <a:pt x="3081775" y="212492"/>
                </a:moveTo>
                <a:cubicBezTo>
                  <a:pt x="3089069" y="212492"/>
                  <a:pt x="3095628" y="219055"/>
                  <a:pt x="3095628" y="226348"/>
                </a:cubicBezTo>
                <a:cubicBezTo>
                  <a:pt x="3095628" y="232911"/>
                  <a:pt x="3089069" y="238746"/>
                  <a:pt x="3081775" y="238746"/>
                </a:cubicBezTo>
                <a:cubicBezTo>
                  <a:pt x="3073753" y="238746"/>
                  <a:pt x="3069375" y="232911"/>
                  <a:pt x="3069375" y="226348"/>
                </a:cubicBezTo>
                <a:cubicBezTo>
                  <a:pt x="3069375" y="219055"/>
                  <a:pt x="3073753" y="212492"/>
                  <a:pt x="3081775" y="212492"/>
                </a:cubicBezTo>
                <a:close/>
                <a:moveTo>
                  <a:pt x="3013720" y="212492"/>
                </a:moveTo>
                <a:cubicBezTo>
                  <a:pt x="3021310" y="212492"/>
                  <a:pt x="3028140" y="219055"/>
                  <a:pt x="3028140" y="226348"/>
                </a:cubicBezTo>
                <a:cubicBezTo>
                  <a:pt x="3028140" y="232911"/>
                  <a:pt x="3021310" y="238746"/>
                  <a:pt x="3013720" y="238746"/>
                </a:cubicBezTo>
                <a:cubicBezTo>
                  <a:pt x="3005373" y="238746"/>
                  <a:pt x="2998542" y="234370"/>
                  <a:pt x="2998542" y="226348"/>
                </a:cubicBezTo>
                <a:cubicBezTo>
                  <a:pt x="2998542" y="219055"/>
                  <a:pt x="3005373" y="212492"/>
                  <a:pt x="3013720" y="212492"/>
                </a:cubicBezTo>
                <a:close/>
                <a:moveTo>
                  <a:pt x="2942497" y="212492"/>
                </a:moveTo>
                <a:cubicBezTo>
                  <a:pt x="2951061" y="212492"/>
                  <a:pt x="2957293" y="219055"/>
                  <a:pt x="2957293" y="226348"/>
                </a:cubicBezTo>
                <a:cubicBezTo>
                  <a:pt x="2957293" y="234370"/>
                  <a:pt x="2951061" y="238746"/>
                  <a:pt x="2942497" y="238746"/>
                </a:cubicBezTo>
                <a:cubicBezTo>
                  <a:pt x="2934719" y="238746"/>
                  <a:pt x="2927716" y="234370"/>
                  <a:pt x="2927716" y="226348"/>
                </a:cubicBezTo>
                <a:cubicBezTo>
                  <a:pt x="2927716" y="219055"/>
                  <a:pt x="2934719" y="212492"/>
                  <a:pt x="2942497" y="212492"/>
                </a:cubicBezTo>
                <a:close/>
                <a:moveTo>
                  <a:pt x="2867363" y="212492"/>
                </a:moveTo>
                <a:cubicBezTo>
                  <a:pt x="2875389" y="212492"/>
                  <a:pt x="2879765" y="219055"/>
                  <a:pt x="2879765" y="226348"/>
                </a:cubicBezTo>
                <a:cubicBezTo>
                  <a:pt x="2879765" y="234370"/>
                  <a:pt x="2875389" y="238746"/>
                  <a:pt x="2867363" y="238746"/>
                </a:cubicBezTo>
                <a:cubicBezTo>
                  <a:pt x="2860073" y="238746"/>
                  <a:pt x="2853510" y="234370"/>
                  <a:pt x="2853510" y="226348"/>
                </a:cubicBezTo>
                <a:cubicBezTo>
                  <a:pt x="2853510" y="219055"/>
                  <a:pt x="2860073" y="212492"/>
                  <a:pt x="2867363" y="212492"/>
                </a:cubicBezTo>
                <a:close/>
                <a:moveTo>
                  <a:pt x="2796538" y="212492"/>
                </a:moveTo>
                <a:cubicBezTo>
                  <a:pt x="2803103" y="212492"/>
                  <a:pt x="2808934" y="219055"/>
                  <a:pt x="2808934" y="226348"/>
                </a:cubicBezTo>
                <a:cubicBezTo>
                  <a:pt x="2808934" y="234370"/>
                  <a:pt x="2803103" y="238746"/>
                  <a:pt x="2796538" y="238746"/>
                </a:cubicBezTo>
                <a:cubicBezTo>
                  <a:pt x="2789246" y="238746"/>
                  <a:pt x="2782680" y="234370"/>
                  <a:pt x="2782680" y="226348"/>
                </a:cubicBezTo>
                <a:cubicBezTo>
                  <a:pt x="2782680" y="219055"/>
                  <a:pt x="2789246" y="212492"/>
                  <a:pt x="2796538" y="212492"/>
                </a:cubicBezTo>
                <a:close/>
                <a:moveTo>
                  <a:pt x="2725698" y="212492"/>
                </a:moveTo>
                <a:cubicBezTo>
                  <a:pt x="2731538" y="212492"/>
                  <a:pt x="2738102" y="219055"/>
                  <a:pt x="2738102" y="226348"/>
                </a:cubicBezTo>
                <a:cubicBezTo>
                  <a:pt x="2738102" y="234370"/>
                  <a:pt x="2731538" y="238746"/>
                  <a:pt x="2725698" y="238746"/>
                </a:cubicBezTo>
                <a:cubicBezTo>
                  <a:pt x="2717686" y="238746"/>
                  <a:pt x="2711852" y="234370"/>
                  <a:pt x="2711852" y="226348"/>
                </a:cubicBezTo>
                <a:cubicBezTo>
                  <a:pt x="2711852" y="219055"/>
                  <a:pt x="2717686" y="212492"/>
                  <a:pt x="2725698" y="212492"/>
                </a:cubicBezTo>
                <a:close/>
                <a:moveTo>
                  <a:pt x="2653420" y="212492"/>
                </a:moveTo>
                <a:cubicBezTo>
                  <a:pt x="2660711" y="212492"/>
                  <a:pt x="2667273" y="219055"/>
                  <a:pt x="2667273" y="226348"/>
                </a:cubicBezTo>
                <a:cubicBezTo>
                  <a:pt x="2667273" y="234370"/>
                  <a:pt x="2660711" y="238746"/>
                  <a:pt x="2653420" y="238746"/>
                </a:cubicBezTo>
                <a:cubicBezTo>
                  <a:pt x="2646857" y="238746"/>
                  <a:pt x="2641021" y="234370"/>
                  <a:pt x="2641021" y="226348"/>
                </a:cubicBezTo>
                <a:cubicBezTo>
                  <a:pt x="2641021" y="219055"/>
                  <a:pt x="2646857" y="212492"/>
                  <a:pt x="2653420" y="212492"/>
                </a:cubicBezTo>
                <a:close/>
                <a:moveTo>
                  <a:pt x="2582586" y="212492"/>
                </a:moveTo>
                <a:cubicBezTo>
                  <a:pt x="2589878" y="212492"/>
                  <a:pt x="2596439" y="219055"/>
                  <a:pt x="2596439" y="226348"/>
                </a:cubicBezTo>
                <a:cubicBezTo>
                  <a:pt x="2596439" y="234370"/>
                  <a:pt x="2589878" y="238746"/>
                  <a:pt x="2582586" y="238746"/>
                </a:cubicBezTo>
                <a:cubicBezTo>
                  <a:pt x="2576024" y="238746"/>
                  <a:pt x="2570189" y="234370"/>
                  <a:pt x="2570189" y="226348"/>
                </a:cubicBezTo>
                <a:cubicBezTo>
                  <a:pt x="2570189" y="219055"/>
                  <a:pt x="2576024" y="212492"/>
                  <a:pt x="2582586" y="212492"/>
                </a:cubicBezTo>
                <a:close/>
                <a:moveTo>
                  <a:pt x="2511029" y="212492"/>
                </a:moveTo>
                <a:cubicBezTo>
                  <a:pt x="2519052" y="212492"/>
                  <a:pt x="2525616" y="219055"/>
                  <a:pt x="2525616" y="226348"/>
                </a:cubicBezTo>
                <a:cubicBezTo>
                  <a:pt x="2525616" y="234370"/>
                  <a:pt x="2519052" y="238746"/>
                  <a:pt x="2511029" y="238746"/>
                </a:cubicBezTo>
                <a:cubicBezTo>
                  <a:pt x="2503740" y="238746"/>
                  <a:pt x="2499364" y="234370"/>
                  <a:pt x="2499364" y="226348"/>
                </a:cubicBezTo>
                <a:cubicBezTo>
                  <a:pt x="2499364" y="219055"/>
                  <a:pt x="2503740" y="212492"/>
                  <a:pt x="2511029" y="212492"/>
                </a:cubicBezTo>
                <a:close/>
                <a:moveTo>
                  <a:pt x="2439946" y="212492"/>
                </a:moveTo>
                <a:cubicBezTo>
                  <a:pt x="2448505" y="212492"/>
                  <a:pt x="2454732" y="219055"/>
                  <a:pt x="2454732" y="226348"/>
                </a:cubicBezTo>
                <a:cubicBezTo>
                  <a:pt x="2454732" y="234370"/>
                  <a:pt x="2448505" y="238746"/>
                  <a:pt x="2439946" y="238746"/>
                </a:cubicBezTo>
                <a:cubicBezTo>
                  <a:pt x="2432163" y="238746"/>
                  <a:pt x="2425156" y="234370"/>
                  <a:pt x="2425156" y="226348"/>
                </a:cubicBezTo>
                <a:cubicBezTo>
                  <a:pt x="2425156" y="219055"/>
                  <a:pt x="2432163" y="212492"/>
                  <a:pt x="2439946" y="212492"/>
                </a:cubicBezTo>
                <a:close/>
                <a:moveTo>
                  <a:pt x="2369110" y="212492"/>
                </a:moveTo>
                <a:cubicBezTo>
                  <a:pt x="2377672" y="212492"/>
                  <a:pt x="2383900" y="219055"/>
                  <a:pt x="2383900" y="226348"/>
                </a:cubicBezTo>
                <a:cubicBezTo>
                  <a:pt x="2383900" y="234370"/>
                  <a:pt x="2377672" y="238746"/>
                  <a:pt x="2369110" y="238746"/>
                </a:cubicBezTo>
                <a:cubicBezTo>
                  <a:pt x="2361329" y="238746"/>
                  <a:pt x="2354323" y="234370"/>
                  <a:pt x="2354323" y="226348"/>
                </a:cubicBezTo>
                <a:cubicBezTo>
                  <a:pt x="2354323" y="219055"/>
                  <a:pt x="2361329" y="212492"/>
                  <a:pt x="2369110" y="212492"/>
                </a:cubicBezTo>
                <a:close/>
                <a:moveTo>
                  <a:pt x="2298283" y="212492"/>
                </a:moveTo>
                <a:cubicBezTo>
                  <a:pt x="2306842" y="212492"/>
                  <a:pt x="2313070" y="219497"/>
                  <a:pt x="2313070" y="227280"/>
                </a:cubicBezTo>
                <a:cubicBezTo>
                  <a:pt x="2313070" y="235842"/>
                  <a:pt x="2306842" y="242069"/>
                  <a:pt x="2298283" y="242069"/>
                </a:cubicBezTo>
                <a:cubicBezTo>
                  <a:pt x="2290497" y="242069"/>
                  <a:pt x="2283493" y="235842"/>
                  <a:pt x="2283493" y="227280"/>
                </a:cubicBezTo>
                <a:cubicBezTo>
                  <a:pt x="2283493" y="219497"/>
                  <a:pt x="2290497" y="212492"/>
                  <a:pt x="2298283" y="212492"/>
                </a:cubicBezTo>
                <a:close/>
                <a:moveTo>
                  <a:pt x="2226517" y="212492"/>
                </a:moveTo>
                <a:cubicBezTo>
                  <a:pt x="2234540" y="212492"/>
                  <a:pt x="2238916" y="219497"/>
                  <a:pt x="2238916" y="227280"/>
                </a:cubicBezTo>
                <a:cubicBezTo>
                  <a:pt x="2238916" y="235842"/>
                  <a:pt x="2234540" y="242069"/>
                  <a:pt x="2226517" y="242069"/>
                </a:cubicBezTo>
                <a:cubicBezTo>
                  <a:pt x="2218495" y="242069"/>
                  <a:pt x="2212659" y="235842"/>
                  <a:pt x="2212659" y="227280"/>
                </a:cubicBezTo>
                <a:cubicBezTo>
                  <a:pt x="2212659" y="219497"/>
                  <a:pt x="2218495" y="212492"/>
                  <a:pt x="2226517" y="212492"/>
                </a:cubicBezTo>
                <a:close/>
                <a:moveTo>
                  <a:pt x="2155683" y="212492"/>
                </a:moveTo>
                <a:cubicBezTo>
                  <a:pt x="2161519" y="212492"/>
                  <a:pt x="2168081" y="219497"/>
                  <a:pt x="2168081" y="227280"/>
                </a:cubicBezTo>
                <a:cubicBezTo>
                  <a:pt x="2168081" y="235842"/>
                  <a:pt x="2161519" y="242069"/>
                  <a:pt x="2155683" y="242069"/>
                </a:cubicBezTo>
                <a:cubicBezTo>
                  <a:pt x="2147663" y="242069"/>
                  <a:pt x="2141827" y="235842"/>
                  <a:pt x="2141827" y="227280"/>
                </a:cubicBezTo>
                <a:cubicBezTo>
                  <a:pt x="2141827" y="219497"/>
                  <a:pt x="2147663" y="212492"/>
                  <a:pt x="2155683" y="212492"/>
                </a:cubicBezTo>
                <a:close/>
                <a:moveTo>
                  <a:pt x="2084851" y="212492"/>
                </a:moveTo>
                <a:cubicBezTo>
                  <a:pt x="2090686" y="212492"/>
                  <a:pt x="2097249" y="219497"/>
                  <a:pt x="2097249" y="227280"/>
                </a:cubicBezTo>
                <a:cubicBezTo>
                  <a:pt x="2097249" y="235842"/>
                  <a:pt x="2090686" y="242069"/>
                  <a:pt x="2084851" y="242069"/>
                </a:cubicBezTo>
                <a:cubicBezTo>
                  <a:pt x="2076829" y="242069"/>
                  <a:pt x="2070995" y="235842"/>
                  <a:pt x="2070995" y="227280"/>
                </a:cubicBezTo>
                <a:cubicBezTo>
                  <a:pt x="2070995" y="219497"/>
                  <a:pt x="2076829" y="212492"/>
                  <a:pt x="2084851" y="212492"/>
                </a:cubicBezTo>
                <a:close/>
                <a:moveTo>
                  <a:pt x="2011835" y="212492"/>
                </a:moveTo>
                <a:cubicBezTo>
                  <a:pt x="2019855" y="212492"/>
                  <a:pt x="2026421" y="219497"/>
                  <a:pt x="2026421" y="227280"/>
                </a:cubicBezTo>
                <a:cubicBezTo>
                  <a:pt x="2026421" y="235842"/>
                  <a:pt x="2019855" y="242069"/>
                  <a:pt x="2011835" y="242069"/>
                </a:cubicBezTo>
                <a:cubicBezTo>
                  <a:pt x="2006003" y="242069"/>
                  <a:pt x="2000168" y="235842"/>
                  <a:pt x="2000168" y="227280"/>
                </a:cubicBezTo>
                <a:cubicBezTo>
                  <a:pt x="2000168" y="219497"/>
                  <a:pt x="2006003" y="212492"/>
                  <a:pt x="2011835" y="212492"/>
                </a:cubicBezTo>
                <a:close/>
                <a:moveTo>
                  <a:pt x="1938362" y="212492"/>
                </a:moveTo>
                <a:cubicBezTo>
                  <a:pt x="1946388" y="212492"/>
                  <a:pt x="1952222" y="219497"/>
                  <a:pt x="1952222" y="227280"/>
                </a:cubicBezTo>
                <a:cubicBezTo>
                  <a:pt x="1952222" y="235842"/>
                  <a:pt x="1946388" y="242069"/>
                  <a:pt x="1938362" y="242069"/>
                </a:cubicBezTo>
                <a:cubicBezTo>
                  <a:pt x="1932531" y="242069"/>
                  <a:pt x="1925971" y="235842"/>
                  <a:pt x="1925971" y="227280"/>
                </a:cubicBezTo>
                <a:cubicBezTo>
                  <a:pt x="1925971" y="219497"/>
                  <a:pt x="1931072" y="212492"/>
                  <a:pt x="1938362" y="212492"/>
                </a:cubicBezTo>
                <a:close/>
                <a:moveTo>
                  <a:pt x="1867530" y="212492"/>
                </a:moveTo>
                <a:cubicBezTo>
                  <a:pt x="1875550" y="212492"/>
                  <a:pt x="1881387" y="219497"/>
                  <a:pt x="1881387" y="227280"/>
                </a:cubicBezTo>
                <a:cubicBezTo>
                  <a:pt x="1881387" y="235842"/>
                  <a:pt x="1875550" y="242069"/>
                  <a:pt x="1867530" y="242069"/>
                </a:cubicBezTo>
                <a:cubicBezTo>
                  <a:pt x="1860238" y="242069"/>
                  <a:pt x="1855129" y="235842"/>
                  <a:pt x="1855129" y="227280"/>
                </a:cubicBezTo>
                <a:cubicBezTo>
                  <a:pt x="1855129" y="219497"/>
                  <a:pt x="1860238" y="212492"/>
                  <a:pt x="1867530" y="212492"/>
                </a:cubicBezTo>
                <a:close/>
                <a:moveTo>
                  <a:pt x="1799087" y="212492"/>
                </a:moveTo>
                <a:cubicBezTo>
                  <a:pt x="1807649" y="212492"/>
                  <a:pt x="1813879" y="219497"/>
                  <a:pt x="1813879" y="227280"/>
                </a:cubicBezTo>
                <a:cubicBezTo>
                  <a:pt x="1813879" y="235842"/>
                  <a:pt x="1807649" y="242069"/>
                  <a:pt x="1799087" y="242069"/>
                </a:cubicBezTo>
                <a:cubicBezTo>
                  <a:pt x="1790527" y="242069"/>
                  <a:pt x="1784303" y="235842"/>
                  <a:pt x="1784303" y="227280"/>
                </a:cubicBezTo>
                <a:cubicBezTo>
                  <a:pt x="1784303" y="219497"/>
                  <a:pt x="1790527" y="212492"/>
                  <a:pt x="1799087" y="212492"/>
                </a:cubicBezTo>
                <a:close/>
                <a:moveTo>
                  <a:pt x="1728262" y="212492"/>
                </a:moveTo>
                <a:cubicBezTo>
                  <a:pt x="1736828" y="212492"/>
                  <a:pt x="1743052" y="219497"/>
                  <a:pt x="1743052" y="227280"/>
                </a:cubicBezTo>
                <a:cubicBezTo>
                  <a:pt x="1743052" y="235842"/>
                  <a:pt x="1736828" y="242069"/>
                  <a:pt x="1728262" y="242069"/>
                </a:cubicBezTo>
                <a:cubicBezTo>
                  <a:pt x="1719700" y="242069"/>
                  <a:pt x="1713472" y="235842"/>
                  <a:pt x="1713472" y="227280"/>
                </a:cubicBezTo>
                <a:cubicBezTo>
                  <a:pt x="1713472" y="219497"/>
                  <a:pt x="1719700" y="212492"/>
                  <a:pt x="1728262" y="212492"/>
                </a:cubicBezTo>
                <a:close/>
                <a:moveTo>
                  <a:pt x="1656498" y="212492"/>
                </a:moveTo>
                <a:cubicBezTo>
                  <a:pt x="1663792" y="212492"/>
                  <a:pt x="1668900" y="219497"/>
                  <a:pt x="1668900" y="227280"/>
                </a:cubicBezTo>
                <a:cubicBezTo>
                  <a:pt x="1668900" y="235842"/>
                  <a:pt x="1663792" y="242069"/>
                  <a:pt x="1656498" y="242069"/>
                </a:cubicBezTo>
                <a:cubicBezTo>
                  <a:pt x="1648481" y="242069"/>
                  <a:pt x="1642655" y="235842"/>
                  <a:pt x="1642655" y="227280"/>
                </a:cubicBezTo>
                <a:cubicBezTo>
                  <a:pt x="1642655" y="219497"/>
                  <a:pt x="1648481" y="212492"/>
                  <a:pt x="1656498" y="212492"/>
                </a:cubicBezTo>
                <a:close/>
                <a:moveTo>
                  <a:pt x="1582299" y="212492"/>
                </a:moveTo>
                <a:cubicBezTo>
                  <a:pt x="1588134" y="212492"/>
                  <a:pt x="1594704" y="219497"/>
                  <a:pt x="1594704" y="227280"/>
                </a:cubicBezTo>
                <a:cubicBezTo>
                  <a:pt x="1594704" y="235842"/>
                  <a:pt x="1588134" y="242069"/>
                  <a:pt x="1582299" y="242069"/>
                </a:cubicBezTo>
                <a:cubicBezTo>
                  <a:pt x="1574277" y="242069"/>
                  <a:pt x="1568441" y="235842"/>
                  <a:pt x="1568441" y="227280"/>
                </a:cubicBezTo>
                <a:cubicBezTo>
                  <a:pt x="1568441" y="219497"/>
                  <a:pt x="1574277" y="212492"/>
                  <a:pt x="1582299" y="212492"/>
                </a:cubicBezTo>
                <a:close/>
                <a:moveTo>
                  <a:pt x="1512198" y="212492"/>
                </a:moveTo>
                <a:cubicBezTo>
                  <a:pt x="1518035" y="212492"/>
                  <a:pt x="1523867" y="219497"/>
                  <a:pt x="1523867" y="227280"/>
                </a:cubicBezTo>
                <a:cubicBezTo>
                  <a:pt x="1523867" y="235842"/>
                  <a:pt x="1518035" y="242069"/>
                  <a:pt x="1512198" y="242069"/>
                </a:cubicBezTo>
                <a:cubicBezTo>
                  <a:pt x="1504174" y="242069"/>
                  <a:pt x="1497612" y="235842"/>
                  <a:pt x="1497612" y="227280"/>
                </a:cubicBezTo>
                <a:cubicBezTo>
                  <a:pt x="1497612" y="219497"/>
                  <a:pt x="1504174" y="212492"/>
                  <a:pt x="1512198" y="212492"/>
                </a:cubicBezTo>
                <a:close/>
                <a:moveTo>
                  <a:pt x="1439173" y="212492"/>
                </a:moveTo>
                <a:cubicBezTo>
                  <a:pt x="1447191" y="212492"/>
                  <a:pt x="1453026" y="219497"/>
                  <a:pt x="1453026" y="227280"/>
                </a:cubicBezTo>
                <a:cubicBezTo>
                  <a:pt x="1453026" y="235842"/>
                  <a:pt x="1447191" y="242069"/>
                  <a:pt x="1439173" y="242069"/>
                </a:cubicBezTo>
                <a:cubicBezTo>
                  <a:pt x="1433339" y="242069"/>
                  <a:pt x="1426777" y="235842"/>
                  <a:pt x="1426777" y="227280"/>
                </a:cubicBezTo>
                <a:cubicBezTo>
                  <a:pt x="1426777" y="219497"/>
                  <a:pt x="1433339" y="212492"/>
                  <a:pt x="1439173" y="212492"/>
                </a:cubicBezTo>
                <a:close/>
                <a:moveTo>
                  <a:pt x="1368349" y="212492"/>
                </a:moveTo>
                <a:cubicBezTo>
                  <a:pt x="1376368" y="212492"/>
                  <a:pt x="1382203" y="219497"/>
                  <a:pt x="1382203" y="227280"/>
                </a:cubicBezTo>
                <a:cubicBezTo>
                  <a:pt x="1382203" y="235842"/>
                  <a:pt x="1376368" y="242069"/>
                  <a:pt x="1368349" y="242069"/>
                </a:cubicBezTo>
                <a:cubicBezTo>
                  <a:pt x="1362513" y="242069"/>
                  <a:pt x="1355950" y="235842"/>
                  <a:pt x="1355950" y="227280"/>
                </a:cubicBezTo>
                <a:cubicBezTo>
                  <a:pt x="1355950" y="219497"/>
                  <a:pt x="1362513" y="212492"/>
                  <a:pt x="1368349" y="212492"/>
                </a:cubicBezTo>
                <a:close/>
                <a:moveTo>
                  <a:pt x="1297520" y="212492"/>
                </a:moveTo>
                <a:cubicBezTo>
                  <a:pt x="1305540" y="212492"/>
                  <a:pt x="1311374" y="219497"/>
                  <a:pt x="1311374" y="227280"/>
                </a:cubicBezTo>
                <a:cubicBezTo>
                  <a:pt x="1311374" y="235842"/>
                  <a:pt x="1305540" y="242069"/>
                  <a:pt x="1297520" y="242069"/>
                </a:cubicBezTo>
                <a:cubicBezTo>
                  <a:pt x="1289498" y="242069"/>
                  <a:pt x="1285121" y="235842"/>
                  <a:pt x="1285121" y="227280"/>
                </a:cubicBezTo>
                <a:cubicBezTo>
                  <a:pt x="1285121" y="219497"/>
                  <a:pt x="1289498" y="212492"/>
                  <a:pt x="1297520" y="212492"/>
                </a:cubicBezTo>
                <a:close/>
                <a:moveTo>
                  <a:pt x="1225708" y="212492"/>
                </a:moveTo>
                <a:cubicBezTo>
                  <a:pt x="1233489" y="212492"/>
                  <a:pt x="1240496" y="219497"/>
                  <a:pt x="1240496" y="227280"/>
                </a:cubicBezTo>
                <a:cubicBezTo>
                  <a:pt x="1240496" y="235842"/>
                  <a:pt x="1233489" y="242069"/>
                  <a:pt x="1225708" y="242069"/>
                </a:cubicBezTo>
                <a:cubicBezTo>
                  <a:pt x="1217159" y="242069"/>
                  <a:pt x="1210934" y="235842"/>
                  <a:pt x="1210934" y="227280"/>
                </a:cubicBezTo>
                <a:cubicBezTo>
                  <a:pt x="1210934" y="219497"/>
                  <a:pt x="1217159" y="212492"/>
                  <a:pt x="1225708" y="212492"/>
                </a:cubicBezTo>
                <a:close/>
                <a:moveTo>
                  <a:pt x="1154891" y="212492"/>
                </a:moveTo>
                <a:cubicBezTo>
                  <a:pt x="1162674" y="212492"/>
                  <a:pt x="1169683" y="219497"/>
                  <a:pt x="1169683" y="227280"/>
                </a:cubicBezTo>
                <a:cubicBezTo>
                  <a:pt x="1169683" y="235842"/>
                  <a:pt x="1162674" y="242069"/>
                  <a:pt x="1154891" y="242069"/>
                </a:cubicBezTo>
                <a:cubicBezTo>
                  <a:pt x="1146329" y="242069"/>
                  <a:pt x="1140105" y="235842"/>
                  <a:pt x="1140105" y="227280"/>
                </a:cubicBezTo>
                <a:cubicBezTo>
                  <a:pt x="1140105" y="219497"/>
                  <a:pt x="1146329" y="212492"/>
                  <a:pt x="1154891" y="212492"/>
                </a:cubicBezTo>
                <a:close/>
                <a:moveTo>
                  <a:pt x="1084063" y="212492"/>
                </a:moveTo>
                <a:cubicBezTo>
                  <a:pt x="1091842" y="212492"/>
                  <a:pt x="1098847" y="219497"/>
                  <a:pt x="1098847" y="227280"/>
                </a:cubicBezTo>
                <a:cubicBezTo>
                  <a:pt x="1098847" y="235842"/>
                  <a:pt x="1091842" y="242069"/>
                  <a:pt x="1084063" y="242069"/>
                </a:cubicBezTo>
                <a:cubicBezTo>
                  <a:pt x="1075503" y="242069"/>
                  <a:pt x="1069276" y="235842"/>
                  <a:pt x="1069276" y="227280"/>
                </a:cubicBezTo>
                <a:cubicBezTo>
                  <a:pt x="1069276" y="219497"/>
                  <a:pt x="1075503" y="212492"/>
                  <a:pt x="1084063" y="212492"/>
                </a:cubicBezTo>
                <a:close/>
                <a:moveTo>
                  <a:pt x="3013723" y="141661"/>
                </a:moveTo>
                <a:cubicBezTo>
                  <a:pt x="3021310" y="141661"/>
                  <a:pt x="3028140" y="148224"/>
                  <a:pt x="3028140" y="155517"/>
                </a:cubicBezTo>
                <a:cubicBezTo>
                  <a:pt x="3028140" y="162080"/>
                  <a:pt x="3021310" y="167915"/>
                  <a:pt x="3013723" y="167915"/>
                </a:cubicBezTo>
                <a:cubicBezTo>
                  <a:pt x="3005376" y="167915"/>
                  <a:pt x="2998545" y="162080"/>
                  <a:pt x="2998545" y="155517"/>
                </a:cubicBezTo>
                <a:cubicBezTo>
                  <a:pt x="2998545" y="148224"/>
                  <a:pt x="3005376" y="141661"/>
                  <a:pt x="3013723" y="141661"/>
                </a:cubicBezTo>
                <a:close/>
                <a:moveTo>
                  <a:pt x="2942497" y="141661"/>
                </a:moveTo>
                <a:cubicBezTo>
                  <a:pt x="2951061" y="141661"/>
                  <a:pt x="2957293" y="148224"/>
                  <a:pt x="2957293" y="155517"/>
                </a:cubicBezTo>
                <a:cubicBezTo>
                  <a:pt x="2957293" y="162080"/>
                  <a:pt x="2951061" y="167915"/>
                  <a:pt x="2942497" y="167915"/>
                </a:cubicBezTo>
                <a:cubicBezTo>
                  <a:pt x="2934719" y="167915"/>
                  <a:pt x="2927716" y="162080"/>
                  <a:pt x="2927716" y="155517"/>
                </a:cubicBezTo>
                <a:cubicBezTo>
                  <a:pt x="2927716" y="148224"/>
                  <a:pt x="2934719" y="141661"/>
                  <a:pt x="2942497" y="141661"/>
                </a:cubicBezTo>
                <a:close/>
                <a:moveTo>
                  <a:pt x="2867363" y="141661"/>
                </a:moveTo>
                <a:cubicBezTo>
                  <a:pt x="2875389" y="141661"/>
                  <a:pt x="2879765" y="148224"/>
                  <a:pt x="2879765" y="155517"/>
                </a:cubicBezTo>
                <a:cubicBezTo>
                  <a:pt x="2879765" y="162080"/>
                  <a:pt x="2875389" y="167915"/>
                  <a:pt x="2867363" y="167915"/>
                </a:cubicBezTo>
                <a:cubicBezTo>
                  <a:pt x="2860073" y="167915"/>
                  <a:pt x="2853510" y="162080"/>
                  <a:pt x="2853510" y="155517"/>
                </a:cubicBezTo>
                <a:cubicBezTo>
                  <a:pt x="2853510" y="148224"/>
                  <a:pt x="2860073" y="141661"/>
                  <a:pt x="2867363" y="141661"/>
                </a:cubicBezTo>
                <a:close/>
                <a:moveTo>
                  <a:pt x="2796538" y="141661"/>
                </a:moveTo>
                <a:cubicBezTo>
                  <a:pt x="2803103" y="141661"/>
                  <a:pt x="2808940" y="148224"/>
                  <a:pt x="2808940" y="155517"/>
                </a:cubicBezTo>
                <a:cubicBezTo>
                  <a:pt x="2808940" y="162080"/>
                  <a:pt x="2803103" y="167915"/>
                  <a:pt x="2796538" y="167915"/>
                </a:cubicBezTo>
                <a:cubicBezTo>
                  <a:pt x="2789246" y="167915"/>
                  <a:pt x="2782683" y="162080"/>
                  <a:pt x="2782683" y="155517"/>
                </a:cubicBezTo>
                <a:cubicBezTo>
                  <a:pt x="2782683" y="148224"/>
                  <a:pt x="2789246" y="141661"/>
                  <a:pt x="2796538" y="141661"/>
                </a:cubicBezTo>
                <a:close/>
                <a:moveTo>
                  <a:pt x="2725703" y="141661"/>
                </a:moveTo>
                <a:cubicBezTo>
                  <a:pt x="2731538" y="141661"/>
                  <a:pt x="2738105" y="148224"/>
                  <a:pt x="2738105" y="155517"/>
                </a:cubicBezTo>
                <a:cubicBezTo>
                  <a:pt x="2738105" y="162080"/>
                  <a:pt x="2731538" y="167915"/>
                  <a:pt x="2725703" y="167915"/>
                </a:cubicBezTo>
                <a:cubicBezTo>
                  <a:pt x="2717686" y="167915"/>
                  <a:pt x="2711852" y="162080"/>
                  <a:pt x="2711852" y="155517"/>
                </a:cubicBezTo>
                <a:cubicBezTo>
                  <a:pt x="2711852" y="148224"/>
                  <a:pt x="2717686" y="141661"/>
                  <a:pt x="2725703" y="141661"/>
                </a:cubicBezTo>
                <a:close/>
                <a:moveTo>
                  <a:pt x="2653420" y="141661"/>
                </a:moveTo>
                <a:cubicBezTo>
                  <a:pt x="2660711" y="141661"/>
                  <a:pt x="2667273" y="148224"/>
                  <a:pt x="2667273" y="155517"/>
                </a:cubicBezTo>
                <a:cubicBezTo>
                  <a:pt x="2667273" y="162080"/>
                  <a:pt x="2660711" y="167915"/>
                  <a:pt x="2653420" y="167915"/>
                </a:cubicBezTo>
                <a:cubicBezTo>
                  <a:pt x="2646857" y="167915"/>
                  <a:pt x="2641021" y="162080"/>
                  <a:pt x="2641021" y="155517"/>
                </a:cubicBezTo>
                <a:cubicBezTo>
                  <a:pt x="2641021" y="148224"/>
                  <a:pt x="2646857" y="141661"/>
                  <a:pt x="2653420" y="141661"/>
                </a:cubicBezTo>
                <a:close/>
                <a:moveTo>
                  <a:pt x="2582586" y="141661"/>
                </a:moveTo>
                <a:cubicBezTo>
                  <a:pt x="2589878" y="141661"/>
                  <a:pt x="2596442" y="148224"/>
                  <a:pt x="2596442" y="155517"/>
                </a:cubicBezTo>
                <a:cubicBezTo>
                  <a:pt x="2596442" y="162080"/>
                  <a:pt x="2589878" y="167915"/>
                  <a:pt x="2582586" y="167915"/>
                </a:cubicBezTo>
                <a:cubicBezTo>
                  <a:pt x="2576024" y="167915"/>
                  <a:pt x="2570189" y="162080"/>
                  <a:pt x="2570189" y="155517"/>
                </a:cubicBezTo>
                <a:cubicBezTo>
                  <a:pt x="2570189" y="148224"/>
                  <a:pt x="2576024" y="141661"/>
                  <a:pt x="2582586" y="141661"/>
                </a:cubicBezTo>
                <a:close/>
                <a:moveTo>
                  <a:pt x="2511034" y="141661"/>
                </a:moveTo>
                <a:cubicBezTo>
                  <a:pt x="2519052" y="141661"/>
                  <a:pt x="2525616" y="148224"/>
                  <a:pt x="2525616" y="155517"/>
                </a:cubicBezTo>
                <a:cubicBezTo>
                  <a:pt x="2525616" y="162080"/>
                  <a:pt x="2519052" y="167915"/>
                  <a:pt x="2511034" y="167915"/>
                </a:cubicBezTo>
                <a:cubicBezTo>
                  <a:pt x="2503743" y="167915"/>
                  <a:pt x="2499364" y="162080"/>
                  <a:pt x="2499364" y="155517"/>
                </a:cubicBezTo>
                <a:cubicBezTo>
                  <a:pt x="2499364" y="148224"/>
                  <a:pt x="2503743" y="141661"/>
                  <a:pt x="2511034" y="141661"/>
                </a:cubicBezTo>
                <a:close/>
                <a:moveTo>
                  <a:pt x="2439946" y="141661"/>
                </a:moveTo>
                <a:cubicBezTo>
                  <a:pt x="2448505" y="141661"/>
                  <a:pt x="2454734" y="148224"/>
                  <a:pt x="2454734" y="155517"/>
                </a:cubicBezTo>
                <a:cubicBezTo>
                  <a:pt x="2454734" y="162080"/>
                  <a:pt x="2448505" y="167915"/>
                  <a:pt x="2439946" y="167915"/>
                </a:cubicBezTo>
                <a:cubicBezTo>
                  <a:pt x="2432165" y="167915"/>
                  <a:pt x="2425159" y="162080"/>
                  <a:pt x="2425159" y="155517"/>
                </a:cubicBezTo>
                <a:cubicBezTo>
                  <a:pt x="2425159" y="148224"/>
                  <a:pt x="2432165" y="141661"/>
                  <a:pt x="2439946" y="141661"/>
                </a:cubicBezTo>
                <a:close/>
                <a:moveTo>
                  <a:pt x="2369114" y="141661"/>
                </a:moveTo>
                <a:cubicBezTo>
                  <a:pt x="2377674" y="141661"/>
                  <a:pt x="2383900" y="148224"/>
                  <a:pt x="2383900" y="155517"/>
                </a:cubicBezTo>
                <a:cubicBezTo>
                  <a:pt x="2383900" y="162080"/>
                  <a:pt x="2377674" y="167915"/>
                  <a:pt x="2369114" y="167915"/>
                </a:cubicBezTo>
                <a:cubicBezTo>
                  <a:pt x="2361331" y="167915"/>
                  <a:pt x="2354323" y="163539"/>
                  <a:pt x="2354323" y="155517"/>
                </a:cubicBezTo>
                <a:cubicBezTo>
                  <a:pt x="2354323" y="148224"/>
                  <a:pt x="2361331" y="141661"/>
                  <a:pt x="2369114" y="141661"/>
                </a:cubicBezTo>
                <a:close/>
                <a:moveTo>
                  <a:pt x="2298283" y="141661"/>
                </a:moveTo>
                <a:cubicBezTo>
                  <a:pt x="2306842" y="141661"/>
                  <a:pt x="2313070" y="148224"/>
                  <a:pt x="2313070" y="155517"/>
                </a:cubicBezTo>
                <a:cubicBezTo>
                  <a:pt x="2313070" y="163539"/>
                  <a:pt x="2306842" y="167915"/>
                  <a:pt x="2298283" y="167915"/>
                </a:cubicBezTo>
                <a:cubicBezTo>
                  <a:pt x="2290497" y="167915"/>
                  <a:pt x="2283493" y="163539"/>
                  <a:pt x="2283493" y="155517"/>
                </a:cubicBezTo>
                <a:cubicBezTo>
                  <a:pt x="2283493" y="148224"/>
                  <a:pt x="2290497" y="141661"/>
                  <a:pt x="2298283" y="141661"/>
                </a:cubicBezTo>
                <a:close/>
                <a:moveTo>
                  <a:pt x="2226517" y="141661"/>
                </a:moveTo>
                <a:cubicBezTo>
                  <a:pt x="2234542" y="141661"/>
                  <a:pt x="2238916" y="148224"/>
                  <a:pt x="2238916" y="155517"/>
                </a:cubicBezTo>
                <a:cubicBezTo>
                  <a:pt x="2238916" y="163539"/>
                  <a:pt x="2234542" y="167915"/>
                  <a:pt x="2226517" y="167915"/>
                </a:cubicBezTo>
                <a:cubicBezTo>
                  <a:pt x="2218495" y="167915"/>
                  <a:pt x="2212659" y="163539"/>
                  <a:pt x="2212659" y="155517"/>
                </a:cubicBezTo>
                <a:cubicBezTo>
                  <a:pt x="2212659" y="148224"/>
                  <a:pt x="2218495" y="141661"/>
                  <a:pt x="2226517" y="141661"/>
                </a:cubicBezTo>
                <a:close/>
                <a:moveTo>
                  <a:pt x="2155683" y="141661"/>
                </a:moveTo>
                <a:cubicBezTo>
                  <a:pt x="2161520" y="141661"/>
                  <a:pt x="2168084" y="148224"/>
                  <a:pt x="2168084" y="155517"/>
                </a:cubicBezTo>
                <a:cubicBezTo>
                  <a:pt x="2168084" y="163539"/>
                  <a:pt x="2161520" y="167915"/>
                  <a:pt x="2155683" y="167915"/>
                </a:cubicBezTo>
                <a:cubicBezTo>
                  <a:pt x="2147663" y="167915"/>
                  <a:pt x="2141827" y="163539"/>
                  <a:pt x="2141827" y="155517"/>
                </a:cubicBezTo>
                <a:cubicBezTo>
                  <a:pt x="2141827" y="148224"/>
                  <a:pt x="2147663" y="141661"/>
                  <a:pt x="2155683" y="141661"/>
                </a:cubicBezTo>
                <a:close/>
                <a:moveTo>
                  <a:pt x="2084851" y="141661"/>
                </a:moveTo>
                <a:cubicBezTo>
                  <a:pt x="2090686" y="141661"/>
                  <a:pt x="2097249" y="148224"/>
                  <a:pt x="2097249" y="155517"/>
                </a:cubicBezTo>
                <a:cubicBezTo>
                  <a:pt x="2097249" y="163539"/>
                  <a:pt x="2090686" y="167915"/>
                  <a:pt x="2084851" y="167915"/>
                </a:cubicBezTo>
                <a:cubicBezTo>
                  <a:pt x="2076829" y="167915"/>
                  <a:pt x="2070995" y="163539"/>
                  <a:pt x="2070995" y="155517"/>
                </a:cubicBezTo>
                <a:cubicBezTo>
                  <a:pt x="2070995" y="148224"/>
                  <a:pt x="2076829" y="141661"/>
                  <a:pt x="2084851" y="141661"/>
                </a:cubicBezTo>
                <a:close/>
                <a:moveTo>
                  <a:pt x="2011835" y="141661"/>
                </a:moveTo>
                <a:cubicBezTo>
                  <a:pt x="2019855" y="141661"/>
                  <a:pt x="2026421" y="148224"/>
                  <a:pt x="2026421" y="155517"/>
                </a:cubicBezTo>
                <a:cubicBezTo>
                  <a:pt x="2026421" y="163539"/>
                  <a:pt x="2019855" y="167915"/>
                  <a:pt x="2011835" y="167915"/>
                </a:cubicBezTo>
                <a:cubicBezTo>
                  <a:pt x="2006003" y="167915"/>
                  <a:pt x="2000168" y="163539"/>
                  <a:pt x="2000168" y="155517"/>
                </a:cubicBezTo>
                <a:cubicBezTo>
                  <a:pt x="2000168" y="148224"/>
                  <a:pt x="2006003" y="141661"/>
                  <a:pt x="2011835" y="141661"/>
                </a:cubicBezTo>
                <a:close/>
                <a:moveTo>
                  <a:pt x="1938365" y="141661"/>
                </a:moveTo>
                <a:cubicBezTo>
                  <a:pt x="1946388" y="141661"/>
                  <a:pt x="1952222" y="148224"/>
                  <a:pt x="1952222" y="155517"/>
                </a:cubicBezTo>
                <a:cubicBezTo>
                  <a:pt x="1952222" y="163539"/>
                  <a:pt x="1946388" y="167915"/>
                  <a:pt x="1938365" y="167915"/>
                </a:cubicBezTo>
                <a:cubicBezTo>
                  <a:pt x="1931072" y="167915"/>
                  <a:pt x="1925971" y="163539"/>
                  <a:pt x="1925971" y="155517"/>
                </a:cubicBezTo>
                <a:cubicBezTo>
                  <a:pt x="1925971" y="148224"/>
                  <a:pt x="1931072" y="141661"/>
                  <a:pt x="1938365" y="141661"/>
                </a:cubicBezTo>
                <a:close/>
                <a:moveTo>
                  <a:pt x="1869922" y="141661"/>
                </a:moveTo>
                <a:cubicBezTo>
                  <a:pt x="1878483" y="141661"/>
                  <a:pt x="1884712" y="148224"/>
                  <a:pt x="1884712" y="155517"/>
                </a:cubicBezTo>
                <a:cubicBezTo>
                  <a:pt x="1884712" y="163539"/>
                  <a:pt x="1878483" y="167915"/>
                  <a:pt x="1869922" y="167915"/>
                </a:cubicBezTo>
                <a:cubicBezTo>
                  <a:pt x="1862138" y="167915"/>
                  <a:pt x="1855131" y="163539"/>
                  <a:pt x="1855131" y="155517"/>
                </a:cubicBezTo>
                <a:cubicBezTo>
                  <a:pt x="1855131" y="148224"/>
                  <a:pt x="1862138" y="141661"/>
                  <a:pt x="1869922" y="141661"/>
                </a:cubicBezTo>
                <a:close/>
                <a:moveTo>
                  <a:pt x="1799087" y="141661"/>
                </a:moveTo>
                <a:cubicBezTo>
                  <a:pt x="1807649" y="141661"/>
                  <a:pt x="1813879" y="148224"/>
                  <a:pt x="1813879" y="155517"/>
                </a:cubicBezTo>
                <a:cubicBezTo>
                  <a:pt x="1813879" y="163539"/>
                  <a:pt x="1807649" y="167915"/>
                  <a:pt x="1799087" y="167915"/>
                </a:cubicBezTo>
                <a:cubicBezTo>
                  <a:pt x="1790527" y="167915"/>
                  <a:pt x="1784303" y="163539"/>
                  <a:pt x="1784303" y="155517"/>
                </a:cubicBezTo>
                <a:cubicBezTo>
                  <a:pt x="1784303" y="148224"/>
                  <a:pt x="1790527" y="141661"/>
                  <a:pt x="1799087" y="141661"/>
                </a:cubicBezTo>
                <a:close/>
                <a:moveTo>
                  <a:pt x="1728262" y="141661"/>
                </a:moveTo>
                <a:cubicBezTo>
                  <a:pt x="1736828" y="141661"/>
                  <a:pt x="1743052" y="148224"/>
                  <a:pt x="1743052" y="155517"/>
                </a:cubicBezTo>
                <a:cubicBezTo>
                  <a:pt x="1743052" y="163539"/>
                  <a:pt x="1736828" y="167915"/>
                  <a:pt x="1728262" y="167915"/>
                </a:cubicBezTo>
                <a:cubicBezTo>
                  <a:pt x="1719700" y="167915"/>
                  <a:pt x="1713474" y="163539"/>
                  <a:pt x="1713474" y="155517"/>
                </a:cubicBezTo>
                <a:cubicBezTo>
                  <a:pt x="1713474" y="148224"/>
                  <a:pt x="1719700" y="141661"/>
                  <a:pt x="1728262" y="141661"/>
                </a:cubicBezTo>
                <a:close/>
                <a:moveTo>
                  <a:pt x="1656501" y="141661"/>
                </a:moveTo>
                <a:cubicBezTo>
                  <a:pt x="1663792" y="141661"/>
                  <a:pt x="1668900" y="148666"/>
                  <a:pt x="1668900" y="156450"/>
                </a:cubicBezTo>
                <a:cubicBezTo>
                  <a:pt x="1668900" y="165012"/>
                  <a:pt x="1663792" y="171239"/>
                  <a:pt x="1656501" y="171239"/>
                </a:cubicBezTo>
                <a:cubicBezTo>
                  <a:pt x="1648481" y="171239"/>
                  <a:pt x="1642655" y="165012"/>
                  <a:pt x="1642655" y="156450"/>
                </a:cubicBezTo>
                <a:cubicBezTo>
                  <a:pt x="1642655" y="148666"/>
                  <a:pt x="1648481" y="141661"/>
                  <a:pt x="1656501" y="141661"/>
                </a:cubicBezTo>
                <a:close/>
                <a:moveTo>
                  <a:pt x="1582299" y="141661"/>
                </a:moveTo>
                <a:cubicBezTo>
                  <a:pt x="1588134" y="141661"/>
                  <a:pt x="1594704" y="148666"/>
                  <a:pt x="1594704" y="156450"/>
                </a:cubicBezTo>
                <a:cubicBezTo>
                  <a:pt x="1594704" y="165012"/>
                  <a:pt x="1588134" y="171239"/>
                  <a:pt x="1582299" y="171239"/>
                </a:cubicBezTo>
                <a:cubicBezTo>
                  <a:pt x="1574277" y="171239"/>
                  <a:pt x="1568444" y="165012"/>
                  <a:pt x="1568444" y="156450"/>
                </a:cubicBezTo>
                <a:cubicBezTo>
                  <a:pt x="1568444" y="148666"/>
                  <a:pt x="1574277" y="141661"/>
                  <a:pt x="1582299" y="141661"/>
                </a:cubicBezTo>
                <a:close/>
                <a:moveTo>
                  <a:pt x="1512199" y="141661"/>
                </a:moveTo>
                <a:cubicBezTo>
                  <a:pt x="1518035" y="141661"/>
                  <a:pt x="1523867" y="148666"/>
                  <a:pt x="1523867" y="156450"/>
                </a:cubicBezTo>
                <a:cubicBezTo>
                  <a:pt x="1523867" y="165012"/>
                  <a:pt x="1518035" y="171239"/>
                  <a:pt x="1512199" y="171239"/>
                </a:cubicBezTo>
                <a:cubicBezTo>
                  <a:pt x="1504174" y="171239"/>
                  <a:pt x="1497612" y="165012"/>
                  <a:pt x="1497612" y="156450"/>
                </a:cubicBezTo>
                <a:cubicBezTo>
                  <a:pt x="1497612" y="148666"/>
                  <a:pt x="1504174" y="141661"/>
                  <a:pt x="1512199" y="141661"/>
                </a:cubicBezTo>
                <a:close/>
                <a:moveTo>
                  <a:pt x="1439173" y="141661"/>
                </a:moveTo>
                <a:cubicBezTo>
                  <a:pt x="1447191" y="141661"/>
                  <a:pt x="1453026" y="148666"/>
                  <a:pt x="1453026" y="156450"/>
                </a:cubicBezTo>
                <a:cubicBezTo>
                  <a:pt x="1453026" y="165012"/>
                  <a:pt x="1447191" y="171239"/>
                  <a:pt x="1439173" y="171239"/>
                </a:cubicBezTo>
                <a:cubicBezTo>
                  <a:pt x="1433339" y="171239"/>
                  <a:pt x="1426777" y="165012"/>
                  <a:pt x="1426777" y="156450"/>
                </a:cubicBezTo>
                <a:cubicBezTo>
                  <a:pt x="1426777" y="148666"/>
                  <a:pt x="1433339" y="141661"/>
                  <a:pt x="1439173" y="141661"/>
                </a:cubicBezTo>
                <a:close/>
                <a:moveTo>
                  <a:pt x="1368349" y="141661"/>
                </a:moveTo>
                <a:cubicBezTo>
                  <a:pt x="1376368" y="141661"/>
                  <a:pt x="1382203" y="148666"/>
                  <a:pt x="1382203" y="156450"/>
                </a:cubicBezTo>
                <a:cubicBezTo>
                  <a:pt x="1382203" y="165012"/>
                  <a:pt x="1376368" y="171239"/>
                  <a:pt x="1368349" y="171239"/>
                </a:cubicBezTo>
                <a:cubicBezTo>
                  <a:pt x="1362516" y="171239"/>
                  <a:pt x="1355953" y="165012"/>
                  <a:pt x="1355953" y="156450"/>
                </a:cubicBezTo>
                <a:cubicBezTo>
                  <a:pt x="1355953" y="148666"/>
                  <a:pt x="1362516" y="141661"/>
                  <a:pt x="1368349" y="141661"/>
                </a:cubicBezTo>
                <a:close/>
                <a:moveTo>
                  <a:pt x="1297520" y="141661"/>
                </a:moveTo>
                <a:cubicBezTo>
                  <a:pt x="1305540" y="141661"/>
                  <a:pt x="1311374" y="148666"/>
                  <a:pt x="1311374" y="156450"/>
                </a:cubicBezTo>
                <a:cubicBezTo>
                  <a:pt x="1311374" y="165012"/>
                  <a:pt x="1305540" y="171239"/>
                  <a:pt x="1297520" y="171239"/>
                </a:cubicBezTo>
                <a:cubicBezTo>
                  <a:pt x="1289498" y="171239"/>
                  <a:pt x="1285121" y="165012"/>
                  <a:pt x="1285121" y="156450"/>
                </a:cubicBezTo>
                <a:cubicBezTo>
                  <a:pt x="1285121" y="148666"/>
                  <a:pt x="1289498" y="141661"/>
                  <a:pt x="1297520" y="141661"/>
                </a:cubicBezTo>
                <a:close/>
                <a:moveTo>
                  <a:pt x="2796538" y="70831"/>
                </a:moveTo>
                <a:cubicBezTo>
                  <a:pt x="2803103" y="70831"/>
                  <a:pt x="2808940" y="76665"/>
                  <a:pt x="2808940" y="84687"/>
                </a:cubicBezTo>
                <a:cubicBezTo>
                  <a:pt x="2808940" y="90521"/>
                  <a:pt x="2803103" y="97085"/>
                  <a:pt x="2796538" y="97085"/>
                </a:cubicBezTo>
                <a:cubicBezTo>
                  <a:pt x="2789246" y="97085"/>
                  <a:pt x="2782683" y="90521"/>
                  <a:pt x="2782683" y="84687"/>
                </a:cubicBezTo>
                <a:cubicBezTo>
                  <a:pt x="2782683" y="76665"/>
                  <a:pt x="2789246" y="70831"/>
                  <a:pt x="2796538" y="70831"/>
                </a:cubicBezTo>
                <a:close/>
                <a:moveTo>
                  <a:pt x="2725703" y="70831"/>
                </a:moveTo>
                <a:cubicBezTo>
                  <a:pt x="2731538" y="70831"/>
                  <a:pt x="2738105" y="76665"/>
                  <a:pt x="2738105" y="84687"/>
                </a:cubicBezTo>
                <a:cubicBezTo>
                  <a:pt x="2738105" y="90521"/>
                  <a:pt x="2731538" y="97085"/>
                  <a:pt x="2725703" y="97085"/>
                </a:cubicBezTo>
                <a:cubicBezTo>
                  <a:pt x="2717686" y="97085"/>
                  <a:pt x="2711852" y="90521"/>
                  <a:pt x="2711852" y="84687"/>
                </a:cubicBezTo>
                <a:cubicBezTo>
                  <a:pt x="2711852" y="76665"/>
                  <a:pt x="2717686" y="70831"/>
                  <a:pt x="2725703" y="70831"/>
                </a:cubicBezTo>
                <a:close/>
                <a:moveTo>
                  <a:pt x="2653420" y="70831"/>
                </a:moveTo>
                <a:cubicBezTo>
                  <a:pt x="2660711" y="70831"/>
                  <a:pt x="2667273" y="76665"/>
                  <a:pt x="2667273" y="84687"/>
                </a:cubicBezTo>
                <a:cubicBezTo>
                  <a:pt x="2667273" y="90521"/>
                  <a:pt x="2660711" y="97085"/>
                  <a:pt x="2653420" y="97085"/>
                </a:cubicBezTo>
                <a:cubicBezTo>
                  <a:pt x="2646857" y="97085"/>
                  <a:pt x="2641021" y="90521"/>
                  <a:pt x="2641021" y="84687"/>
                </a:cubicBezTo>
                <a:cubicBezTo>
                  <a:pt x="2641021" y="76665"/>
                  <a:pt x="2646857" y="70831"/>
                  <a:pt x="2653420" y="70831"/>
                </a:cubicBezTo>
                <a:close/>
                <a:moveTo>
                  <a:pt x="2582586" y="70831"/>
                </a:moveTo>
                <a:cubicBezTo>
                  <a:pt x="2589878" y="70831"/>
                  <a:pt x="2596442" y="76665"/>
                  <a:pt x="2596442" y="84687"/>
                </a:cubicBezTo>
                <a:cubicBezTo>
                  <a:pt x="2596442" y="90521"/>
                  <a:pt x="2589878" y="97085"/>
                  <a:pt x="2582586" y="97085"/>
                </a:cubicBezTo>
                <a:cubicBezTo>
                  <a:pt x="2576024" y="97085"/>
                  <a:pt x="2570189" y="90521"/>
                  <a:pt x="2570189" y="84687"/>
                </a:cubicBezTo>
                <a:cubicBezTo>
                  <a:pt x="2570189" y="76665"/>
                  <a:pt x="2576024" y="70831"/>
                  <a:pt x="2582586" y="70831"/>
                </a:cubicBezTo>
                <a:close/>
                <a:moveTo>
                  <a:pt x="2511034" y="70831"/>
                </a:moveTo>
                <a:cubicBezTo>
                  <a:pt x="2519052" y="70831"/>
                  <a:pt x="2525616" y="76665"/>
                  <a:pt x="2525616" y="84687"/>
                </a:cubicBezTo>
                <a:cubicBezTo>
                  <a:pt x="2525616" y="90521"/>
                  <a:pt x="2519052" y="97085"/>
                  <a:pt x="2511034" y="97085"/>
                </a:cubicBezTo>
                <a:cubicBezTo>
                  <a:pt x="2503743" y="97085"/>
                  <a:pt x="2499364" y="90521"/>
                  <a:pt x="2499364" y="84687"/>
                </a:cubicBezTo>
                <a:cubicBezTo>
                  <a:pt x="2499364" y="76665"/>
                  <a:pt x="2503743" y="70831"/>
                  <a:pt x="2511034" y="70831"/>
                </a:cubicBezTo>
                <a:close/>
                <a:moveTo>
                  <a:pt x="2439946" y="70831"/>
                </a:moveTo>
                <a:cubicBezTo>
                  <a:pt x="2448505" y="70831"/>
                  <a:pt x="2454737" y="76665"/>
                  <a:pt x="2454737" y="84687"/>
                </a:cubicBezTo>
                <a:cubicBezTo>
                  <a:pt x="2454737" y="90521"/>
                  <a:pt x="2448505" y="97085"/>
                  <a:pt x="2439946" y="97085"/>
                </a:cubicBezTo>
                <a:cubicBezTo>
                  <a:pt x="2432165" y="97085"/>
                  <a:pt x="2425159" y="90521"/>
                  <a:pt x="2425159" y="84687"/>
                </a:cubicBezTo>
                <a:cubicBezTo>
                  <a:pt x="2425159" y="76665"/>
                  <a:pt x="2432165" y="70831"/>
                  <a:pt x="2439946" y="70831"/>
                </a:cubicBezTo>
                <a:close/>
                <a:moveTo>
                  <a:pt x="2369114" y="70831"/>
                </a:moveTo>
                <a:cubicBezTo>
                  <a:pt x="2377674" y="70831"/>
                  <a:pt x="2383900" y="76665"/>
                  <a:pt x="2383900" y="84687"/>
                </a:cubicBezTo>
                <a:cubicBezTo>
                  <a:pt x="2383900" y="90521"/>
                  <a:pt x="2377674" y="97085"/>
                  <a:pt x="2369114" y="97085"/>
                </a:cubicBezTo>
                <a:cubicBezTo>
                  <a:pt x="2361331" y="97085"/>
                  <a:pt x="2354323" y="90521"/>
                  <a:pt x="2354323" y="84687"/>
                </a:cubicBezTo>
                <a:cubicBezTo>
                  <a:pt x="2354323" y="76665"/>
                  <a:pt x="2361331" y="70831"/>
                  <a:pt x="2369114" y="70831"/>
                </a:cubicBezTo>
                <a:close/>
                <a:moveTo>
                  <a:pt x="2298283" y="70831"/>
                </a:moveTo>
                <a:cubicBezTo>
                  <a:pt x="2306842" y="70831"/>
                  <a:pt x="2313070" y="76665"/>
                  <a:pt x="2313070" y="84687"/>
                </a:cubicBezTo>
                <a:cubicBezTo>
                  <a:pt x="2313070" y="90521"/>
                  <a:pt x="2306842" y="97085"/>
                  <a:pt x="2298283" y="97085"/>
                </a:cubicBezTo>
                <a:cubicBezTo>
                  <a:pt x="2290497" y="97085"/>
                  <a:pt x="2283493" y="90521"/>
                  <a:pt x="2283493" y="84687"/>
                </a:cubicBezTo>
                <a:cubicBezTo>
                  <a:pt x="2283493" y="76665"/>
                  <a:pt x="2290497" y="70831"/>
                  <a:pt x="2298283" y="70831"/>
                </a:cubicBezTo>
                <a:close/>
                <a:moveTo>
                  <a:pt x="2226517" y="70831"/>
                </a:moveTo>
                <a:cubicBezTo>
                  <a:pt x="2234542" y="70831"/>
                  <a:pt x="2238916" y="76665"/>
                  <a:pt x="2238916" y="84687"/>
                </a:cubicBezTo>
                <a:cubicBezTo>
                  <a:pt x="2238916" y="90521"/>
                  <a:pt x="2234542" y="97085"/>
                  <a:pt x="2226517" y="97085"/>
                </a:cubicBezTo>
                <a:cubicBezTo>
                  <a:pt x="2218495" y="97085"/>
                  <a:pt x="2212659" y="90521"/>
                  <a:pt x="2212659" y="84687"/>
                </a:cubicBezTo>
                <a:cubicBezTo>
                  <a:pt x="2212659" y="76665"/>
                  <a:pt x="2218495" y="70831"/>
                  <a:pt x="2226517" y="70831"/>
                </a:cubicBezTo>
                <a:close/>
                <a:moveTo>
                  <a:pt x="2155683" y="70831"/>
                </a:moveTo>
                <a:cubicBezTo>
                  <a:pt x="2161520" y="70831"/>
                  <a:pt x="2168084" y="76665"/>
                  <a:pt x="2168084" y="84687"/>
                </a:cubicBezTo>
                <a:cubicBezTo>
                  <a:pt x="2168084" y="90521"/>
                  <a:pt x="2161520" y="97085"/>
                  <a:pt x="2155683" y="97085"/>
                </a:cubicBezTo>
                <a:cubicBezTo>
                  <a:pt x="2147663" y="97085"/>
                  <a:pt x="2141827" y="90521"/>
                  <a:pt x="2141827" y="84687"/>
                </a:cubicBezTo>
                <a:cubicBezTo>
                  <a:pt x="2141827" y="76665"/>
                  <a:pt x="2147663" y="70831"/>
                  <a:pt x="2155683" y="70831"/>
                </a:cubicBezTo>
                <a:close/>
                <a:moveTo>
                  <a:pt x="2083393" y="70831"/>
                </a:moveTo>
                <a:cubicBezTo>
                  <a:pt x="2090686" y="70831"/>
                  <a:pt x="2097249" y="76665"/>
                  <a:pt x="2097249" y="84687"/>
                </a:cubicBezTo>
                <a:cubicBezTo>
                  <a:pt x="2097249" y="90521"/>
                  <a:pt x="2090686" y="97085"/>
                  <a:pt x="2083393" y="97085"/>
                </a:cubicBezTo>
                <a:cubicBezTo>
                  <a:pt x="2076829" y="97085"/>
                  <a:pt x="2070995" y="90521"/>
                  <a:pt x="2070995" y="84687"/>
                </a:cubicBezTo>
                <a:cubicBezTo>
                  <a:pt x="2070995" y="76665"/>
                  <a:pt x="2076829" y="70831"/>
                  <a:pt x="2083393" y="70831"/>
                </a:cubicBezTo>
                <a:close/>
                <a:moveTo>
                  <a:pt x="2011835" y="70831"/>
                </a:moveTo>
                <a:cubicBezTo>
                  <a:pt x="2019855" y="70831"/>
                  <a:pt x="2026421" y="76665"/>
                  <a:pt x="2026421" y="84687"/>
                </a:cubicBezTo>
                <a:cubicBezTo>
                  <a:pt x="2026421" y="90521"/>
                  <a:pt x="2019855" y="97085"/>
                  <a:pt x="2011835" y="97085"/>
                </a:cubicBezTo>
                <a:cubicBezTo>
                  <a:pt x="2006003" y="97085"/>
                  <a:pt x="2000168" y="90521"/>
                  <a:pt x="2000168" y="84687"/>
                </a:cubicBezTo>
                <a:cubicBezTo>
                  <a:pt x="2000168" y="76665"/>
                  <a:pt x="2006003" y="70831"/>
                  <a:pt x="2011835" y="70831"/>
                </a:cubicBezTo>
                <a:close/>
                <a:moveTo>
                  <a:pt x="1938365" y="70831"/>
                </a:moveTo>
                <a:cubicBezTo>
                  <a:pt x="1946388" y="70831"/>
                  <a:pt x="1952222" y="76665"/>
                  <a:pt x="1952222" y="84687"/>
                </a:cubicBezTo>
                <a:cubicBezTo>
                  <a:pt x="1952222" y="90521"/>
                  <a:pt x="1946388" y="97085"/>
                  <a:pt x="1938365" y="97085"/>
                </a:cubicBezTo>
                <a:cubicBezTo>
                  <a:pt x="1931072" y="97085"/>
                  <a:pt x="1925971" y="90521"/>
                  <a:pt x="1925971" y="84687"/>
                </a:cubicBezTo>
                <a:cubicBezTo>
                  <a:pt x="1925971" y="76665"/>
                  <a:pt x="1931072" y="70831"/>
                  <a:pt x="1938365" y="70831"/>
                </a:cubicBezTo>
                <a:close/>
                <a:moveTo>
                  <a:pt x="1869922" y="70831"/>
                </a:moveTo>
                <a:cubicBezTo>
                  <a:pt x="1878483" y="70831"/>
                  <a:pt x="1884712" y="76665"/>
                  <a:pt x="1884712" y="84687"/>
                </a:cubicBezTo>
                <a:cubicBezTo>
                  <a:pt x="1884712" y="90521"/>
                  <a:pt x="1878483" y="97085"/>
                  <a:pt x="1869922" y="97085"/>
                </a:cubicBezTo>
                <a:cubicBezTo>
                  <a:pt x="1862138" y="97085"/>
                  <a:pt x="1855131" y="90521"/>
                  <a:pt x="1855131" y="84687"/>
                </a:cubicBezTo>
                <a:cubicBezTo>
                  <a:pt x="1855131" y="76665"/>
                  <a:pt x="1862138" y="70831"/>
                  <a:pt x="1869922" y="70831"/>
                </a:cubicBezTo>
                <a:close/>
                <a:moveTo>
                  <a:pt x="1799087" y="70831"/>
                </a:moveTo>
                <a:cubicBezTo>
                  <a:pt x="1807649" y="70831"/>
                  <a:pt x="1813879" y="76665"/>
                  <a:pt x="1813879" y="84687"/>
                </a:cubicBezTo>
                <a:cubicBezTo>
                  <a:pt x="1813879" y="90521"/>
                  <a:pt x="1807649" y="97085"/>
                  <a:pt x="1799087" y="97085"/>
                </a:cubicBezTo>
                <a:cubicBezTo>
                  <a:pt x="1790527" y="97085"/>
                  <a:pt x="1784303" y="92709"/>
                  <a:pt x="1784303" y="84687"/>
                </a:cubicBezTo>
                <a:cubicBezTo>
                  <a:pt x="1784303" y="76665"/>
                  <a:pt x="1790527" y="70831"/>
                  <a:pt x="1799087" y="70831"/>
                </a:cubicBezTo>
                <a:close/>
                <a:moveTo>
                  <a:pt x="1728262" y="70831"/>
                </a:moveTo>
                <a:cubicBezTo>
                  <a:pt x="1736828" y="70831"/>
                  <a:pt x="1743052" y="76665"/>
                  <a:pt x="1743052" y="84687"/>
                </a:cubicBezTo>
                <a:cubicBezTo>
                  <a:pt x="1743052" y="92709"/>
                  <a:pt x="1736828" y="97085"/>
                  <a:pt x="1728262" y="97085"/>
                </a:cubicBezTo>
                <a:cubicBezTo>
                  <a:pt x="1719700" y="97085"/>
                  <a:pt x="1713474" y="92709"/>
                  <a:pt x="1713474" y="84687"/>
                </a:cubicBezTo>
                <a:cubicBezTo>
                  <a:pt x="1713474" y="76665"/>
                  <a:pt x="1719700" y="70831"/>
                  <a:pt x="1728262" y="70831"/>
                </a:cubicBezTo>
                <a:close/>
                <a:moveTo>
                  <a:pt x="1656501" y="70831"/>
                </a:moveTo>
                <a:cubicBezTo>
                  <a:pt x="1663792" y="70831"/>
                  <a:pt x="1668900" y="76665"/>
                  <a:pt x="1668900" y="84687"/>
                </a:cubicBezTo>
                <a:cubicBezTo>
                  <a:pt x="1668900" y="92709"/>
                  <a:pt x="1663792" y="97085"/>
                  <a:pt x="1656501" y="97085"/>
                </a:cubicBezTo>
                <a:cubicBezTo>
                  <a:pt x="1648481" y="97085"/>
                  <a:pt x="1642655" y="92709"/>
                  <a:pt x="1642655" y="84687"/>
                </a:cubicBezTo>
                <a:cubicBezTo>
                  <a:pt x="1642655" y="76665"/>
                  <a:pt x="1648481" y="70831"/>
                  <a:pt x="1656501" y="70831"/>
                </a:cubicBezTo>
                <a:close/>
                <a:moveTo>
                  <a:pt x="1582299" y="70831"/>
                </a:moveTo>
                <a:cubicBezTo>
                  <a:pt x="1588134" y="70831"/>
                  <a:pt x="1594704" y="76665"/>
                  <a:pt x="1594704" y="84687"/>
                </a:cubicBezTo>
                <a:cubicBezTo>
                  <a:pt x="1594704" y="92709"/>
                  <a:pt x="1588134" y="97085"/>
                  <a:pt x="1582299" y="97085"/>
                </a:cubicBezTo>
                <a:cubicBezTo>
                  <a:pt x="1574277" y="97085"/>
                  <a:pt x="1568444" y="92709"/>
                  <a:pt x="1568444" y="84687"/>
                </a:cubicBezTo>
                <a:cubicBezTo>
                  <a:pt x="1568444" y="76665"/>
                  <a:pt x="1574277" y="70831"/>
                  <a:pt x="1582299" y="70831"/>
                </a:cubicBezTo>
                <a:close/>
                <a:moveTo>
                  <a:pt x="2796538" y="0"/>
                </a:moveTo>
                <a:cubicBezTo>
                  <a:pt x="2803103" y="0"/>
                  <a:pt x="2808940" y="5834"/>
                  <a:pt x="2808940" y="12397"/>
                </a:cubicBezTo>
                <a:cubicBezTo>
                  <a:pt x="2808940" y="19690"/>
                  <a:pt x="2803103" y="26254"/>
                  <a:pt x="2796538" y="26254"/>
                </a:cubicBezTo>
                <a:cubicBezTo>
                  <a:pt x="2789246" y="26254"/>
                  <a:pt x="2782683" y="19690"/>
                  <a:pt x="2782683" y="12397"/>
                </a:cubicBezTo>
                <a:cubicBezTo>
                  <a:pt x="2782683" y="5834"/>
                  <a:pt x="2789246" y="0"/>
                  <a:pt x="2796538" y="0"/>
                </a:cubicBezTo>
                <a:close/>
                <a:moveTo>
                  <a:pt x="2725703" y="0"/>
                </a:moveTo>
                <a:cubicBezTo>
                  <a:pt x="2731538" y="0"/>
                  <a:pt x="2738105" y="5834"/>
                  <a:pt x="2738105" y="12397"/>
                </a:cubicBezTo>
                <a:cubicBezTo>
                  <a:pt x="2738105" y="19690"/>
                  <a:pt x="2731538" y="26254"/>
                  <a:pt x="2725703" y="26254"/>
                </a:cubicBezTo>
                <a:cubicBezTo>
                  <a:pt x="2717686" y="26254"/>
                  <a:pt x="2711852" y="19690"/>
                  <a:pt x="2711852" y="12397"/>
                </a:cubicBezTo>
                <a:cubicBezTo>
                  <a:pt x="2711852" y="5834"/>
                  <a:pt x="2717686" y="0"/>
                  <a:pt x="2725703" y="0"/>
                </a:cubicBezTo>
                <a:close/>
                <a:moveTo>
                  <a:pt x="2653420" y="0"/>
                </a:moveTo>
                <a:cubicBezTo>
                  <a:pt x="2660711" y="0"/>
                  <a:pt x="2667273" y="5834"/>
                  <a:pt x="2667273" y="12397"/>
                </a:cubicBezTo>
                <a:cubicBezTo>
                  <a:pt x="2667273" y="19690"/>
                  <a:pt x="2660711" y="26254"/>
                  <a:pt x="2653420" y="26254"/>
                </a:cubicBezTo>
                <a:cubicBezTo>
                  <a:pt x="2646857" y="26254"/>
                  <a:pt x="2641021" y="19690"/>
                  <a:pt x="2641021" y="12397"/>
                </a:cubicBezTo>
                <a:cubicBezTo>
                  <a:pt x="2641021" y="5834"/>
                  <a:pt x="2646857" y="0"/>
                  <a:pt x="2653420" y="0"/>
                </a:cubicBezTo>
                <a:close/>
                <a:moveTo>
                  <a:pt x="2582586" y="0"/>
                </a:moveTo>
                <a:cubicBezTo>
                  <a:pt x="2589878" y="0"/>
                  <a:pt x="2596442" y="5834"/>
                  <a:pt x="2596442" y="12397"/>
                </a:cubicBezTo>
                <a:cubicBezTo>
                  <a:pt x="2596442" y="19690"/>
                  <a:pt x="2589878" y="26254"/>
                  <a:pt x="2582586" y="26254"/>
                </a:cubicBezTo>
                <a:cubicBezTo>
                  <a:pt x="2576024" y="26254"/>
                  <a:pt x="2570189" y="19690"/>
                  <a:pt x="2570189" y="12397"/>
                </a:cubicBezTo>
                <a:cubicBezTo>
                  <a:pt x="2570189" y="5834"/>
                  <a:pt x="2576024" y="0"/>
                  <a:pt x="2582586" y="0"/>
                </a:cubicBezTo>
                <a:close/>
                <a:moveTo>
                  <a:pt x="2511034" y="0"/>
                </a:moveTo>
                <a:cubicBezTo>
                  <a:pt x="2519052" y="0"/>
                  <a:pt x="2525616" y="5834"/>
                  <a:pt x="2525616" y="12397"/>
                </a:cubicBezTo>
                <a:cubicBezTo>
                  <a:pt x="2525616" y="19690"/>
                  <a:pt x="2519052" y="26254"/>
                  <a:pt x="2511034" y="26254"/>
                </a:cubicBezTo>
                <a:cubicBezTo>
                  <a:pt x="2503743" y="26254"/>
                  <a:pt x="2499364" y="19690"/>
                  <a:pt x="2499364" y="12397"/>
                </a:cubicBezTo>
                <a:cubicBezTo>
                  <a:pt x="2499364" y="5834"/>
                  <a:pt x="2503743" y="0"/>
                  <a:pt x="2511034" y="0"/>
                </a:cubicBezTo>
                <a:close/>
                <a:moveTo>
                  <a:pt x="2439946" y="0"/>
                </a:moveTo>
                <a:cubicBezTo>
                  <a:pt x="2448505" y="0"/>
                  <a:pt x="2454737" y="5834"/>
                  <a:pt x="2454737" y="12397"/>
                </a:cubicBezTo>
                <a:cubicBezTo>
                  <a:pt x="2454737" y="19690"/>
                  <a:pt x="2448505" y="26254"/>
                  <a:pt x="2439946" y="26254"/>
                </a:cubicBezTo>
                <a:cubicBezTo>
                  <a:pt x="2432165" y="26254"/>
                  <a:pt x="2425159" y="19690"/>
                  <a:pt x="2425159" y="12397"/>
                </a:cubicBezTo>
                <a:cubicBezTo>
                  <a:pt x="2425159" y="5834"/>
                  <a:pt x="2432165" y="0"/>
                  <a:pt x="2439946" y="0"/>
                </a:cubicBezTo>
                <a:close/>
                <a:moveTo>
                  <a:pt x="2369114" y="0"/>
                </a:moveTo>
                <a:cubicBezTo>
                  <a:pt x="2377674" y="0"/>
                  <a:pt x="2383900" y="5834"/>
                  <a:pt x="2383900" y="12397"/>
                </a:cubicBezTo>
                <a:cubicBezTo>
                  <a:pt x="2383900" y="19690"/>
                  <a:pt x="2377674" y="26254"/>
                  <a:pt x="2369114" y="26254"/>
                </a:cubicBezTo>
                <a:cubicBezTo>
                  <a:pt x="2361331" y="26254"/>
                  <a:pt x="2354323" y="19690"/>
                  <a:pt x="2354323" y="12397"/>
                </a:cubicBezTo>
                <a:cubicBezTo>
                  <a:pt x="2354323" y="5834"/>
                  <a:pt x="2361331" y="0"/>
                  <a:pt x="2369114" y="0"/>
                </a:cubicBezTo>
                <a:close/>
                <a:moveTo>
                  <a:pt x="2298283" y="0"/>
                </a:moveTo>
                <a:cubicBezTo>
                  <a:pt x="2306842" y="0"/>
                  <a:pt x="2313070" y="5834"/>
                  <a:pt x="2313070" y="12397"/>
                </a:cubicBezTo>
                <a:cubicBezTo>
                  <a:pt x="2313070" y="19690"/>
                  <a:pt x="2306842" y="26254"/>
                  <a:pt x="2298283" y="26254"/>
                </a:cubicBezTo>
                <a:cubicBezTo>
                  <a:pt x="2290497" y="26254"/>
                  <a:pt x="2283493" y="19690"/>
                  <a:pt x="2283493" y="12397"/>
                </a:cubicBezTo>
                <a:cubicBezTo>
                  <a:pt x="2283493" y="5834"/>
                  <a:pt x="2290497" y="0"/>
                  <a:pt x="2298283" y="0"/>
                </a:cubicBezTo>
                <a:close/>
                <a:moveTo>
                  <a:pt x="2226517" y="0"/>
                </a:moveTo>
                <a:cubicBezTo>
                  <a:pt x="2234542" y="0"/>
                  <a:pt x="2238916" y="5834"/>
                  <a:pt x="2238916" y="13856"/>
                </a:cubicBezTo>
                <a:cubicBezTo>
                  <a:pt x="2238916" y="19690"/>
                  <a:pt x="2234542" y="26254"/>
                  <a:pt x="2226517" y="26254"/>
                </a:cubicBezTo>
                <a:cubicBezTo>
                  <a:pt x="2218495" y="26254"/>
                  <a:pt x="2212659" y="19690"/>
                  <a:pt x="2212659" y="13856"/>
                </a:cubicBezTo>
                <a:cubicBezTo>
                  <a:pt x="2212659" y="5834"/>
                  <a:pt x="2218495" y="0"/>
                  <a:pt x="2226517" y="0"/>
                </a:cubicBezTo>
                <a:close/>
                <a:moveTo>
                  <a:pt x="2155683" y="0"/>
                </a:moveTo>
                <a:cubicBezTo>
                  <a:pt x="2161520" y="0"/>
                  <a:pt x="2168084" y="5834"/>
                  <a:pt x="2168084" y="13856"/>
                </a:cubicBezTo>
                <a:cubicBezTo>
                  <a:pt x="2168084" y="19690"/>
                  <a:pt x="2161520" y="26254"/>
                  <a:pt x="2155683" y="26254"/>
                </a:cubicBezTo>
                <a:cubicBezTo>
                  <a:pt x="2147663" y="26254"/>
                  <a:pt x="2141827" y="19690"/>
                  <a:pt x="2141827" y="13856"/>
                </a:cubicBezTo>
                <a:cubicBezTo>
                  <a:pt x="2141827" y="5834"/>
                  <a:pt x="2147663" y="0"/>
                  <a:pt x="2155683" y="0"/>
                </a:cubicBezTo>
                <a:close/>
                <a:moveTo>
                  <a:pt x="2083393" y="0"/>
                </a:moveTo>
                <a:cubicBezTo>
                  <a:pt x="2090686" y="0"/>
                  <a:pt x="2097249" y="5834"/>
                  <a:pt x="2097249" y="13856"/>
                </a:cubicBezTo>
                <a:cubicBezTo>
                  <a:pt x="2097249" y="19690"/>
                  <a:pt x="2090686" y="26254"/>
                  <a:pt x="2083393" y="26254"/>
                </a:cubicBezTo>
                <a:cubicBezTo>
                  <a:pt x="2076829" y="26254"/>
                  <a:pt x="2070995" y="19690"/>
                  <a:pt x="2070995" y="13856"/>
                </a:cubicBezTo>
                <a:cubicBezTo>
                  <a:pt x="2070995" y="5834"/>
                  <a:pt x="2076829" y="0"/>
                  <a:pt x="2083393" y="0"/>
                </a:cubicBezTo>
                <a:close/>
                <a:moveTo>
                  <a:pt x="2011835" y="0"/>
                </a:moveTo>
                <a:cubicBezTo>
                  <a:pt x="2019855" y="0"/>
                  <a:pt x="2026421" y="5834"/>
                  <a:pt x="2026421" y="13856"/>
                </a:cubicBezTo>
                <a:cubicBezTo>
                  <a:pt x="2026421" y="19690"/>
                  <a:pt x="2019855" y="26254"/>
                  <a:pt x="2011835" y="26254"/>
                </a:cubicBezTo>
                <a:cubicBezTo>
                  <a:pt x="2006003" y="26254"/>
                  <a:pt x="2000168" y="19690"/>
                  <a:pt x="2000168" y="13856"/>
                </a:cubicBezTo>
                <a:cubicBezTo>
                  <a:pt x="2000168" y="5834"/>
                  <a:pt x="2006003" y="0"/>
                  <a:pt x="2011835" y="0"/>
                </a:cubicBezTo>
                <a:close/>
                <a:moveTo>
                  <a:pt x="1938365" y="0"/>
                </a:moveTo>
                <a:cubicBezTo>
                  <a:pt x="1946388" y="0"/>
                  <a:pt x="1952222" y="5834"/>
                  <a:pt x="1952222" y="13856"/>
                </a:cubicBezTo>
                <a:cubicBezTo>
                  <a:pt x="1952222" y="19690"/>
                  <a:pt x="1946388" y="26254"/>
                  <a:pt x="1938365" y="26254"/>
                </a:cubicBezTo>
                <a:cubicBezTo>
                  <a:pt x="1931072" y="26254"/>
                  <a:pt x="1925971" y="19690"/>
                  <a:pt x="1925971" y="13856"/>
                </a:cubicBezTo>
                <a:cubicBezTo>
                  <a:pt x="1925971" y="5834"/>
                  <a:pt x="1931072" y="0"/>
                  <a:pt x="1938365" y="0"/>
                </a:cubicBezTo>
                <a:close/>
                <a:moveTo>
                  <a:pt x="1869922" y="0"/>
                </a:moveTo>
                <a:cubicBezTo>
                  <a:pt x="1878483" y="0"/>
                  <a:pt x="1884712" y="5834"/>
                  <a:pt x="1884712" y="13856"/>
                </a:cubicBezTo>
                <a:cubicBezTo>
                  <a:pt x="1884712" y="19690"/>
                  <a:pt x="1878483" y="26254"/>
                  <a:pt x="1869922" y="26254"/>
                </a:cubicBezTo>
                <a:cubicBezTo>
                  <a:pt x="1862138" y="26254"/>
                  <a:pt x="1855131" y="19690"/>
                  <a:pt x="1855131" y="13856"/>
                </a:cubicBezTo>
                <a:cubicBezTo>
                  <a:pt x="1855131" y="5834"/>
                  <a:pt x="1862138" y="0"/>
                  <a:pt x="1869922" y="0"/>
                </a:cubicBezTo>
                <a:close/>
                <a:moveTo>
                  <a:pt x="1799087" y="0"/>
                </a:moveTo>
                <a:cubicBezTo>
                  <a:pt x="1807649" y="0"/>
                  <a:pt x="1813879" y="5834"/>
                  <a:pt x="1813879" y="13856"/>
                </a:cubicBezTo>
                <a:cubicBezTo>
                  <a:pt x="1813879" y="19690"/>
                  <a:pt x="1807649" y="26254"/>
                  <a:pt x="1799087" y="26254"/>
                </a:cubicBezTo>
                <a:cubicBezTo>
                  <a:pt x="1790527" y="26254"/>
                  <a:pt x="1784303" y="19690"/>
                  <a:pt x="1784303" y="13856"/>
                </a:cubicBezTo>
                <a:cubicBezTo>
                  <a:pt x="1784303" y="5834"/>
                  <a:pt x="1790527" y="0"/>
                  <a:pt x="1799087" y="0"/>
                </a:cubicBezTo>
                <a:close/>
                <a:moveTo>
                  <a:pt x="1728262" y="0"/>
                </a:moveTo>
                <a:cubicBezTo>
                  <a:pt x="1736828" y="0"/>
                  <a:pt x="1743052" y="5834"/>
                  <a:pt x="1743052" y="13856"/>
                </a:cubicBezTo>
                <a:cubicBezTo>
                  <a:pt x="1743052" y="19690"/>
                  <a:pt x="1736828" y="26254"/>
                  <a:pt x="1728262" y="26254"/>
                </a:cubicBezTo>
                <a:cubicBezTo>
                  <a:pt x="1719700" y="26254"/>
                  <a:pt x="1713474" y="19690"/>
                  <a:pt x="1713474" y="13856"/>
                </a:cubicBezTo>
                <a:cubicBezTo>
                  <a:pt x="1713474" y="5834"/>
                  <a:pt x="1719700" y="0"/>
                  <a:pt x="1728262" y="0"/>
                </a:cubicBezTo>
                <a:close/>
                <a:moveTo>
                  <a:pt x="1656501" y="0"/>
                </a:moveTo>
                <a:cubicBezTo>
                  <a:pt x="1663792" y="0"/>
                  <a:pt x="1668900" y="5834"/>
                  <a:pt x="1668900" y="13856"/>
                </a:cubicBezTo>
                <a:cubicBezTo>
                  <a:pt x="1668900" y="19690"/>
                  <a:pt x="1663792" y="26254"/>
                  <a:pt x="1656501" y="26254"/>
                </a:cubicBezTo>
                <a:cubicBezTo>
                  <a:pt x="1648481" y="26254"/>
                  <a:pt x="1642655" y="19690"/>
                  <a:pt x="1642655" y="13856"/>
                </a:cubicBezTo>
                <a:cubicBezTo>
                  <a:pt x="1642655" y="5834"/>
                  <a:pt x="1648481" y="0"/>
                  <a:pt x="1656501" y="0"/>
                </a:cubicBezTo>
                <a:close/>
                <a:moveTo>
                  <a:pt x="1582299" y="0"/>
                </a:moveTo>
                <a:cubicBezTo>
                  <a:pt x="1588134" y="0"/>
                  <a:pt x="1594704" y="5834"/>
                  <a:pt x="1594704" y="13856"/>
                </a:cubicBezTo>
                <a:cubicBezTo>
                  <a:pt x="1594704" y="19690"/>
                  <a:pt x="1588134" y="26254"/>
                  <a:pt x="1582299" y="26254"/>
                </a:cubicBezTo>
                <a:cubicBezTo>
                  <a:pt x="1574277" y="26254"/>
                  <a:pt x="1568444" y="19690"/>
                  <a:pt x="1568444" y="13856"/>
                </a:cubicBezTo>
                <a:cubicBezTo>
                  <a:pt x="1568444" y="5834"/>
                  <a:pt x="1574277" y="0"/>
                  <a:pt x="1582299" y="0"/>
                </a:cubicBezTo>
                <a:close/>
              </a:path>
            </a:pathLst>
          </a:custGeom>
          <a:solidFill>
            <a:srgbClr val="252A57"/>
          </a:solidFill>
          <a:ln>
            <a:noFill/>
          </a:ln>
          <a:effectLst/>
        </p:spPr>
        <p:txBody>
          <a:bodyPr wrap="square" anchor="ctr">
            <a:noAutofit/>
          </a:bodyPr>
          <a:lstStyle/>
          <a:p>
            <a:endParaRPr lang="en-US" sz="3266" dirty="0">
              <a:latin typeface="Nunito Sans ExtraLight" pitchFamily="2" charset="77"/>
            </a:endParaRPr>
          </a:p>
        </p:txBody>
      </p:sp>
      <p:sp>
        <p:nvSpPr>
          <p:cNvPr id="37" name="Freeform 1">
            <a:extLst>
              <a:ext uri="{FF2B5EF4-FFF2-40B4-BE49-F238E27FC236}">
                <a16:creationId xmlns:a16="http://schemas.microsoft.com/office/drawing/2014/main" id="{B0F85F3D-324B-C246-99CF-4413D19C76E0}"/>
              </a:ext>
            </a:extLst>
          </p:cNvPr>
          <p:cNvSpPr>
            <a:spLocks noChangeArrowheads="1"/>
          </p:cNvSpPr>
          <p:nvPr/>
        </p:nvSpPr>
        <p:spPr bwMode="auto">
          <a:xfrm>
            <a:off x="-437531" y="-283064"/>
            <a:ext cx="2553637" cy="6324200"/>
          </a:xfrm>
          <a:custGeom>
            <a:avLst/>
            <a:gdLst>
              <a:gd name="T0" fmla="*/ 0 w 4138"/>
              <a:gd name="T1" fmla="*/ 10223 h 10245"/>
              <a:gd name="T2" fmla="*/ 0 w 4138"/>
              <a:gd name="T3" fmla="*/ 10223 h 10245"/>
              <a:gd name="T4" fmla="*/ 1549 w 4138"/>
              <a:gd name="T5" fmla="*/ 8731 h 10245"/>
              <a:gd name="T6" fmla="*/ 1549 w 4138"/>
              <a:gd name="T7" fmla="*/ 8731 h 10245"/>
              <a:gd name="T8" fmla="*/ 2011 w 4138"/>
              <a:gd name="T9" fmla="*/ 6622 h 10245"/>
              <a:gd name="T10" fmla="*/ 2011 w 4138"/>
              <a:gd name="T11" fmla="*/ 6622 h 10245"/>
              <a:gd name="T12" fmla="*/ 2941 w 4138"/>
              <a:gd name="T13" fmla="*/ 3654 h 10245"/>
              <a:gd name="T14" fmla="*/ 2941 w 4138"/>
              <a:gd name="T15" fmla="*/ 3654 h 10245"/>
              <a:gd name="T16" fmla="*/ 2247 w 4138"/>
              <a:gd name="T17" fmla="*/ 159 h 10245"/>
              <a:gd name="T18" fmla="*/ 2247 w 4138"/>
              <a:gd name="T19" fmla="*/ 159 h 10245"/>
              <a:gd name="T20" fmla="*/ 2107 w 4138"/>
              <a:gd name="T21" fmla="*/ 2 h 10245"/>
              <a:gd name="T22" fmla="*/ 2133 w 4138"/>
              <a:gd name="T23" fmla="*/ 0 h 10245"/>
              <a:gd name="T24" fmla="*/ 2120 w 4138"/>
              <a:gd name="T25" fmla="*/ 0 h 10245"/>
              <a:gd name="T26" fmla="*/ 2133 w 4138"/>
              <a:gd name="T27" fmla="*/ 0 h 10245"/>
              <a:gd name="T28" fmla="*/ 2133 w 4138"/>
              <a:gd name="T29" fmla="*/ 0 h 10245"/>
              <a:gd name="T30" fmla="*/ 2266 w 4138"/>
              <a:gd name="T31" fmla="*/ 140 h 10245"/>
              <a:gd name="T32" fmla="*/ 2266 w 4138"/>
              <a:gd name="T33" fmla="*/ 140 h 10245"/>
              <a:gd name="T34" fmla="*/ 2962 w 4138"/>
              <a:gd name="T35" fmla="*/ 3669 h 10245"/>
              <a:gd name="T36" fmla="*/ 2962 w 4138"/>
              <a:gd name="T37" fmla="*/ 3669 h 10245"/>
              <a:gd name="T38" fmla="*/ 2036 w 4138"/>
              <a:gd name="T39" fmla="*/ 6625 h 10245"/>
              <a:gd name="T40" fmla="*/ 2036 w 4138"/>
              <a:gd name="T41" fmla="*/ 6625 h 10245"/>
              <a:gd name="T42" fmla="*/ 1573 w 4138"/>
              <a:gd name="T43" fmla="*/ 8743 h 10245"/>
              <a:gd name="T44" fmla="*/ 1573 w 4138"/>
              <a:gd name="T45" fmla="*/ 8743 h 10245"/>
              <a:gd name="T46" fmla="*/ 13 w 4138"/>
              <a:gd name="T47" fmla="*/ 10244 h 10245"/>
              <a:gd name="T48" fmla="*/ 0 w 4138"/>
              <a:gd name="T49" fmla="*/ 10223 h 102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4138" h="10245">
                <a:moveTo>
                  <a:pt x="0" y="10223"/>
                </a:moveTo>
                <a:lnTo>
                  <a:pt x="0" y="10223"/>
                </a:lnTo>
                <a:cubicBezTo>
                  <a:pt x="13" y="10217"/>
                  <a:pt x="1109" y="9592"/>
                  <a:pt x="1549" y="8731"/>
                </a:cubicBezTo>
                <a:lnTo>
                  <a:pt x="1549" y="8731"/>
                </a:lnTo>
                <a:cubicBezTo>
                  <a:pt x="1966" y="7914"/>
                  <a:pt x="1988" y="7287"/>
                  <a:pt x="2011" y="6622"/>
                </a:cubicBezTo>
                <a:lnTo>
                  <a:pt x="2011" y="6622"/>
                </a:lnTo>
                <a:cubicBezTo>
                  <a:pt x="2038" y="5791"/>
                  <a:pt x="2067" y="4928"/>
                  <a:pt x="2941" y="3654"/>
                </a:cubicBezTo>
                <a:lnTo>
                  <a:pt x="2941" y="3654"/>
                </a:lnTo>
                <a:cubicBezTo>
                  <a:pt x="4103" y="1962"/>
                  <a:pt x="2706" y="606"/>
                  <a:pt x="2247" y="159"/>
                </a:cubicBezTo>
                <a:lnTo>
                  <a:pt x="2247" y="159"/>
                </a:lnTo>
                <a:cubicBezTo>
                  <a:pt x="2145" y="60"/>
                  <a:pt x="2109" y="24"/>
                  <a:pt x="2107" y="2"/>
                </a:cubicBezTo>
                <a:lnTo>
                  <a:pt x="2133" y="0"/>
                </a:lnTo>
                <a:lnTo>
                  <a:pt x="2120" y="0"/>
                </a:lnTo>
                <a:lnTo>
                  <a:pt x="2133" y="0"/>
                </a:lnTo>
                <a:lnTo>
                  <a:pt x="2133" y="0"/>
                </a:lnTo>
                <a:cubicBezTo>
                  <a:pt x="2135" y="15"/>
                  <a:pt x="2198" y="77"/>
                  <a:pt x="2266" y="140"/>
                </a:cubicBezTo>
                <a:lnTo>
                  <a:pt x="2266" y="140"/>
                </a:lnTo>
                <a:cubicBezTo>
                  <a:pt x="2730" y="591"/>
                  <a:pt x="4137" y="1958"/>
                  <a:pt x="2962" y="3669"/>
                </a:cubicBezTo>
                <a:lnTo>
                  <a:pt x="2962" y="3669"/>
                </a:lnTo>
                <a:cubicBezTo>
                  <a:pt x="2092" y="4936"/>
                  <a:pt x="2063" y="5795"/>
                  <a:pt x="2036" y="6625"/>
                </a:cubicBezTo>
                <a:lnTo>
                  <a:pt x="2036" y="6625"/>
                </a:lnTo>
                <a:cubicBezTo>
                  <a:pt x="2013" y="7291"/>
                  <a:pt x="1992" y="7920"/>
                  <a:pt x="1573" y="8743"/>
                </a:cubicBezTo>
                <a:lnTo>
                  <a:pt x="1573" y="8743"/>
                </a:lnTo>
                <a:cubicBezTo>
                  <a:pt x="1128" y="9611"/>
                  <a:pt x="26" y="10238"/>
                  <a:pt x="13" y="10244"/>
                </a:cubicBezTo>
                <a:lnTo>
                  <a:pt x="0" y="10223"/>
                </a:lnTo>
              </a:path>
            </a:pathLst>
          </a:custGeom>
          <a:solidFill>
            <a:srgbClr val="252A57"/>
          </a:solidFill>
          <a:ln>
            <a:noFill/>
          </a:ln>
          <a:effectLst/>
        </p:spPr>
        <p:txBody>
          <a:bodyPr wrap="none" anchor="ctr"/>
          <a:lstStyle/>
          <a:p>
            <a:endParaRPr lang="en-US" sz="3266" dirty="0">
              <a:latin typeface="Nunito Sans ExtraLight" pitchFamily="2" charset="77"/>
            </a:endParaRPr>
          </a:p>
        </p:txBody>
      </p:sp>
      <p:sp>
        <p:nvSpPr>
          <p:cNvPr id="4" name="Subtitle 2">
            <a:extLst>
              <a:ext uri="{FF2B5EF4-FFF2-40B4-BE49-F238E27FC236}">
                <a16:creationId xmlns:a16="http://schemas.microsoft.com/office/drawing/2014/main" id="{33C20706-0F8C-FE43-8329-F3E0C8C4C3E6}"/>
              </a:ext>
            </a:extLst>
          </p:cNvPr>
          <p:cNvSpPr txBox="1">
            <a:spLocks/>
          </p:cNvSpPr>
          <p:nvPr/>
        </p:nvSpPr>
        <p:spPr>
          <a:xfrm>
            <a:off x="1303469" y="4921225"/>
            <a:ext cx="2228397" cy="959365"/>
          </a:xfrm>
          <a:prstGeom prst="rect">
            <a:avLst/>
          </a:prstGeom>
        </p:spPr>
        <p:txBody>
          <a:bodyPr vert="horz" wrap="square" lIns="45720" tIns="22860" rIns="45720" bIns="22860" rtlCol="0" anchor="t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ts val="1750"/>
              </a:lnSpc>
            </a:pPr>
            <a:r>
              <a:rPr lang="ru-RU" sz="1400" dirty="0">
                <a:solidFill>
                  <a:schemeClr val="tx1"/>
                </a:solidFill>
                <a:latin typeface="Fira Sans Light" panose="020B0403050000020004" pitchFamily="34" charset="0"/>
                <a:ea typeface="Fira Sans Light" panose="020B0403050000020004" pitchFamily="34" charset="0"/>
                <a:cs typeface="Mukta ExtraLight" panose="020B0000000000000000" pitchFamily="34" charset="77"/>
              </a:rPr>
              <a:t>Крупнейший образовательный, научный, культурный, просветительский.</a:t>
            </a:r>
          </a:p>
        </p:txBody>
      </p:sp>
      <p:sp>
        <p:nvSpPr>
          <p:cNvPr id="5" name="Subtitle 2">
            <a:extLst>
              <a:ext uri="{FF2B5EF4-FFF2-40B4-BE49-F238E27FC236}">
                <a16:creationId xmlns:a16="http://schemas.microsoft.com/office/drawing/2014/main" id="{871F0B1C-B279-B948-B355-0CC67AB97282}"/>
              </a:ext>
            </a:extLst>
          </p:cNvPr>
          <p:cNvSpPr txBox="1">
            <a:spLocks/>
          </p:cNvSpPr>
          <p:nvPr/>
        </p:nvSpPr>
        <p:spPr>
          <a:xfrm>
            <a:off x="8660134" y="4921225"/>
            <a:ext cx="2228397" cy="959365"/>
          </a:xfrm>
          <a:prstGeom prst="rect">
            <a:avLst/>
          </a:prstGeom>
        </p:spPr>
        <p:txBody>
          <a:bodyPr vert="horz" wrap="square" lIns="45720" tIns="22860" rIns="45720" bIns="22860" rtlCol="0" anchor="t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ts val="1750"/>
              </a:lnSpc>
            </a:pPr>
            <a:r>
              <a:rPr lang="ru-RU" sz="1400" dirty="0">
                <a:solidFill>
                  <a:schemeClr val="tx1"/>
                </a:solidFill>
                <a:latin typeface="Fira Sans Light" panose="020B0403050000020004" pitchFamily="34" charset="0"/>
                <a:ea typeface="Fira Sans Light" panose="020B0403050000020004" pitchFamily="34" charset="0"/>
                <a:cs typeface="Mukta ExtraLight" panose="020B0000000000000000" pitchFamily="34" charset="77"/>
              </a:rPr>
              <a:t>Крупнейший образовательный, научный, культурный, просветительский.</a:t>
            </a:r>
          </a:p>
        </p:txBody>
      </p:sp>
      <p:sp>
        <p:nvSpPr>
          <p:cNvPr id="6" name="Subtitle 2">
            <a:extLst>
              <a:ext uri="{FF2B5EF4-FFF2-40B4-BE49-F238E27FC236}">
                <a16:creationId xmlns:a16="http://schemas.microsoft.com/office/drawing/2014/main" id="{C00E5BC9-48EF-FD4E-897B-918CA58A15DA}"/>
              </a:ext>
            </a:extLst>
          </p:cNvPr>
          <p:cNvSpPr txBox="1">
            <a:spLocks/>
          </p:cNvSpPr>
          <p:nvPr/>
        </p:nvSpPr>
        <p:spPr>
          <a:xfrm>
            <a:off x="4981802" y="4921225"/>
            <a:ext cx="2228397" cy="959365"/>
          </a:xfrm>
          <a:prstGeom prst="rect">
            <a:avLst/>
          </a:prstGeom>
        </p:spPr>
        <p:txBody>
          <a:bodyPr vert="horz" wrap="square" lIns="45720" tIns="22860" rIns="45720" bIns="22860" rtlCol="0" anchor="t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ts val="1750"/>
              </a:lnSpc>
            </a:pPr>
            <a:r>
              <a:rPr lang="ru-RU" sz="1400" dirty="0">
                <a:solidFill>
                  <a:schemeClr val="tx1"/>
                </a:solidFill>
                <a:latin typeface="Fira Sans Light" panose="020B0403050000020004" pitchFamily="34" charset="0"/>
                <a:ea typeface="Fira Sans Light" panose="020B0403050000020004" pitchFamily="34" charset="0"/>
                <a:cs typeface="Mukta ExtraLight" panose="020B0000000000000000" pitchFamily="34" charset="77"/>
              </a:rPr>
              <a:t>Крупнейший образовательный, научный, культурный, просветительский.</a:t>
            </a:r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F1149A3E-5F63-2545-BBD0-68A1F1AE5204}"/>
              </a:ext>
            </a:extLst>
          </p:cNvPr>
          <p:cNvCxnSpPr/>
          <p:nvPr/>
        </p:nvCxnSpPr>
        <p:spPr>
          <a:xfrm>
            <a:off x="2417668" y="2037080"/>
            <a:ext cx="0" cy="1788160"/>
          </a:xfrm>
          <a:prstGeom prst="line">
            <a:avLst/>
          </a:prstGeom>
          <a:ln w="38100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" name="Right Arrow 8">
            <a:extLst>
              <a:ext uri="{FF2B5EF4-FFF2-40B4-BE49-F238E27FC236}">
                <a16:creationId xmlns:a16="http://schemas.microsoft.com/office/drawing/2014/main" id="{4385AF6C-24A9-4441-BDA7-3AF76370D2D1}"/>
              </a:ext>
            </a:extLst>
          </p:cNvPr>
          <p:cNvSpPr/>
          <p:nvPr/>
        </p:nvSpPr>
        <p:spPr>
          <a:xfrm>
            <a:off x="2417668" y="2595880"/>
            <a:ext cx="1114195" cy="670560"/>
          </a:xfrm>
          <a:prstGeom prst="rightArrow">
            <a:avLst/>
          </a:prstGeom>
          <a:gradFill>
            <a:gsLst>
              <a:gs pos="0">
                <a:schemeClr val="accent1"/>
              </a:gs>
              <a:gs pos="50000">
                <a:srgbClr val="294F8F"/>
              </a:gs>
              <a:gs pos="99000">
                <a:srgbClr val="1CA599"/>
              </a:gs>
            </a:gsLst>
            <a:lin ang="27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 dirty="0">
              <a:latin typeface="Lato Light" panose="020F0502020204030203" pitchFamily="34" charset="0"/>
            </a:endParaRPr>
          </a:p>
        </p:txBody>
      </p:sp>
      <p:sp>
        <p:nvSpPr>
          <p:cNvPr id="10" name="Left Arrow 9">
            <a:extLst>
              <a:ext uri="{FF2B5EF4-FFF2-40B4-BE49-F238E27FC236}">
                <a16:creationId xmlns:a16="http://schemas.microsoft.com/office/drawing/2014/main" id="{0FA33386-D67E-2845-B7B1-6D6621D1B87F}"/>
              </a:ext>
            </a:extLst>
          </p:cNvPr>
          <p:cNvSpPr/>
          <p:nvPr/>
        </p:nvSpPr>
        <p:spPr>
          <a:xfrm>
            <a:off x="1303469" y="2595880"/>
            <a:ext cx="1114195" cy="670560"/>
          </a:xfrm>
          <a:prstGeom prst="leftArrow">
            <a:avLst/>
          </a:prstGeom>
          <a:gradFill>
            <a:gsLst>
              <a:gs pos="0">
                <a:schemeClr val="accent5"/>
              </a:gs>
              <a:gs pos="50000">
                <a:schemeClr val="accent2"/>
              </a:gs>
              <a:gs pos="99000">
                <a:srgbClr val="7030A0"/>
              </a:gs>
            </a:gsLst>
            <a:lin ang="27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 dirty="0">
              <a:latin typeface="Lato Light" panose="020F0502020204030203" pitchFamily="34" charset="0"/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3E3C066B-725F-8F48-B639-F707719A2DAA}"/>
              </a:ext>
            </a:extLst>
          </p:cNvPr>
          <p:cNvSpPr txBox="1"/>
          <p:nvPr/>
        </p:nvSpPr>
        <p:spPr>
          <a:xfrm>
            <a:off x="2746176" y="2738800"/>
            <a:ext cx="457177" cy="338554"/>
          </a:xfrm>
          <a:prstGeom prst="rect">
            <a:avLst/>
          </a:prstGeom>
          <a:noFill/>
        </p:spPr>
        <p:txBody>
          <a:bodyPr wrap="none" rtlCol="0" anchor="b" anchorCtr="0">
            <a:spAutoFit/>
          </a:bodyPr>
          <a:lstStyle/>
          <a:p>
            <a:pPr algn="ctr"/>
            <a:r>
              <a:rPr lang="en-US" sz="1600" b="1" dirty="0">
                <a:solidFill>
                  <a:schemeClr val="bg1"/>
                </a:solidFill>
                <a:latin typeface="Poppins" pitchFamily="2" charset="77"/>
                <a:ea typeface="League Spartan" charset="0"/>
                <a:cs typeface="Poppins" pitchFamily="2" charset="77"/>
              </a:rPr>
              <a:t>40</a:t>
            </a: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D6713C7F-767E-C24D-A624-10DAAFD94F1E}"/>
              </a:ext>
            </a:extLst>
          </p:cNvPr>
          <p:cNvSpPr txBox="1"/>
          <p:nvPr/>
        </p:nvSpPr>
        <p:spPr>
          <a:xfrm>
            <a:off x="1572666" y="2738800"/>
            <a:ext cx="575800" cy="338554"/>
          </a:xfrm>
          <a:prstGeom prst="rect">
            <a:avLst/>
          </a:prstGeom>
          <a:noFill/>
        </p:spPr>
        <p:txBody>
          <a:bodyPr wrap="none" rtlCol="0" anchor="b" anchorCtr="0">
            <a:spAutoFit/>
          </a:bodyPr>
          <a:lstStyle/>
          <a:p>
            <a:pPr algn="ctr"/>
            <a:r>
              <a:rPr lang="en-US" sz="1600" b="1" dirty="0">
                <a:solidFill>
                  <a:schemeClr val="bg1"/>
                </a:solidFill>
                <a:latin typeface="Poppins" pitchFamily="2" charset="77"/>
                <a:ea typeface="League Spartan" charset="0"/>
                <a:cs typeface="Poppins" pitchFamily="2" charset="77"/>
              </a:rPr>
              <a:t>-40</a:t>
            </a:r>
          </a:p>
        </p:txBody>
      </p:sp>
      <p:cxnSp>
        <p:nvCxnSpPr>
          <p:cNvPr id="13" name="Straight Connector 12">
            <a:extLst>
              <a:ext uri="{FF2B5EF4-FFF2-40B4-BE49-F238E27FC236}">
                <a16:creationId xmlns:a16="http://schemas.microsoft.com/office/drawing/2014/main" id="{0660AE55-FF10-DA4D-88A8-FF035BCA3850}"/>
              </a:ext>
            </a:extLst>
          </p:cNvPr>
          <p:cNvCxnSpPr>
            <a:cxnSpLocks/>
          </p:cNvCxnSpPr>
          <p:nvPr/>
        </p:nvCxnSpPr>
        <p:spPr>
          <a:xfrm flipH="1">
            <a:off x="5124450" y="2931160"/>
            <a:ext cx="1943100" cy="0"/>
          </a:xfrm>
          <a:prstGeom prst="line">
            <a:avLst/>
          </a:prstGeom>
          <a:ln w="38100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" name="Up Arrow 16">
            <a:extLst>
              <a:ext uri="{FF2B5EF4-FFF2-40B4-BE49-F238E27FC236}">
                <a16:creationId xmlns:a16="http://schemas.microsoft.com/office/drawing/2014/main" id="{0C1943AB-326F-8B42-A302-6D3DC4A2169C}"/>
              </a:ext>
            </a:extLst>
          </p:cNvPr>
          <p:cNvSpPr/>
          <p:nvPr/>
        </p:nvSpPr>
        <p:spPr>
          <a:xfrm>
            <a:off x="5675314" y="1815593"/>
            <a:ext cx="841372" cy="1115568"/>
          </a:xfrm>
          <a:prstGeom prst="upArrow">
            <a:avLst/>
          </a:prstGeom>
          <a:gradFill>
            <a:gsLst>
              <a:gs pos="0">
                <a:schemeClr val="accent1"/>
              </a:gs>
              <a:gs pos="50000">
                <a:srgbClr val="294F8F"/>
              </a:gs>
              <a:gs pos="99000">
                <a:srgbClr val="1CA599"/>
              </a:gs>
            </a:gsLst>
            <a:lin ang="27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 dirty="0">
              <a:latin typeface="Lato Light" panose="020F0502020204030203" pitchFamily="34" charset="0"/>
            </a:endParaRP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4988E21C-38B4-704E-957B-804D32D950E5}"/>
              </a:ext>
            </a:extLst>
          </p:cNvPr>
          <p:cNvSpPr txBox="1"/>
          <p:nvPr/>
        </p:nvSpPr>
        <p:spPr>
          <a:xfrm>
            <a:off x="5867412" y="2181017"/>
            <a:ext cx="457177" cy="338554"/>
          </a:xfrm>
          <a:prstGeom prst="rect">
            <a:avLst/>
          </a:prstGeom>
          <a:noFill/>
        </p:spPr>
        <p:txBody>
          <a:bodyPr wrap="none" rtlCol="0" anchor="b" anchorCtr="0">
            <a:spAutoFit/>
          </a:bodyPr>
          <a:lstStyle/>
          <a:p>
            <a:pPr algn="ctr"/>
            <a:r>
              <a:rPr lang="en-US" sz="1600" b="1" dirty="0">
                <a:solidFill>
                  <a:schemeClr val="bg1"/>
                </a:solidFill>
                <a:latin typeface="Poppins" pitchFamily="2" charset="77"/>
                <a:ea typeface="League Spartan" charset="0"/>
                <a:cs typeface="Poppins" pitchFamily="2" charset="77"/>
              </a:rPr>
              <a:t>40</a:t>
            </a:r>
          </a:p>
        </p:txBody>
      </p:sp>
      <p:sp>
        <p:nvSpPr>
          <p:cNvPr id="19" name="Down Arrow 18">
            <a:extLst>
              <a:ext uri="{FF2B5EF4-FFF2-40B4-BE49-F238E27FC236}">
                <a16:creationId xmlns:a16="http://schemas.microsoft.com/office/drawing/2014/main" id="{7BDE89AF-6062-7B41-9FA5-14C4E59932E1}"/>
              </a:ext>
            </a:extLst>
          </p:cNvPr>
          <p:cNvSpPr/>
          <p:nvPr/>
        </p:nvSpPr>
        <p:spPr>
          <a:xfrm>
            <a:off x="5675314" y="2931160"/>
            <a:ext cx="841372" cy="1115568"/>
          </a:xfrm>
          <a:prstGeom prst="downArrow">
            <a:avLst/>
          </a:prstGeom>
          <a:gradFill>
            <a:gsLst>
              <a:gs pos="0">
                <a:schemeClr val="accent5"/>
              </a:gs>
              <a:gs pos="50000">
                <a:schemeClr val="accent2"/>
              </a:gs>
              <a:gs pos="99000">
                <a:srgbClr val="7030A0"/>
              </a:gs>
            </a:gsLst>
            <a:lin ang="27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 dirty="0">
              <a:latin typeface="Lato Light" panose="020F0502020204030203" pitchFamily="34" charset="0"/>
            </a:endParaRP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E6FFEE7F-62EF-AB42-8039-4C806FA21A83}"/>
              </a:ext>
            </a:extLst>
          </p:cNvPr>
          <p:cNvSpPr txBox="1"/>
          <p:nvPr/>
        </p:nvSpPr>
        <p:spPr>
          <a:xfrm>
            <a:off x="5808101" y="3296584"/>
            <a:ext cx="575800" cy="338554"/>
          </a:xfrm>
          <a:prstGeom prst="rect">
            <a:avLst/>
          </a:prstGeom>
          <a:noFill/>
        </p:spPr>
        <p:txBody>
          <a:bodyPr wrap="none" rtlCol="0" anchor="b" anchorCtr="0">
            <a:spAutoFit/>
          </a:bodyPr>
          <a:lstStyle/>
          <a:p>
            <a:pPr algn="ctr"/>
            <a:r>
              <a:rPr lang="en-US" sz="1600" b="1" dirty="0">
                <a:solidFill>
                  <a:schemeClr val="bg1"/>
                </a:solidFill>
                <a:latin typeface="Poppins" pitchFamily="2" charset="77"/>
                <a:ea typeface="League Spartan" charset="0"/>
                <a:cs typeface="Poppins" pitchFamily="2" charset="77"/>
              </a:rPr>
              <a:t>-40</a:t>
            </a:r>
          </a:p>
        </p:txBody>
      </p:sp>
      <p:cxnSp>
        <p:nvCxnSpPr>
          <p:cNvPr id="21" name="Straight Connector 20">
            <a:extLst>
              <a:ext uri="{FF2B5EF4-FFF2-40B4-BE49-F238E27FC236}">
                <a16:creationId xmlns:a16="http://schemas.microsoft.com/office/drawing/2014/main" id="{DA3D0BC2-73FA-BE48-AAAF-3DF0F3EBDE87}"/>
              </a:ext>
            </a:extLst>
          </p:cNvPr>
          <p:cNvCxnSpPr>
            <a:cxnSpLocks/>
          </p:cNvCxnSpPr>
          <p:nvPr/>
        </p:nvCxnSpPr>
        <p:spPr>
          <a:xfrm flipH="1">
            <a:off x="8802783" y="3825240"/>
            <a:ext cx="1943100" cy="0"/>
          </a:xfrm>
          <a:prstGeom prst="line">
            <a:avLst/>
          </a:prstGeom>
          <a:ln w="38100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" name="Up Arrow 21">
            <a:extLst>
              <a:ext uri="{FF2B5EF4-FFF2-40B4-BE49-F238E27FC236}">
                <a16:creationId xmlns:a16="http://schemas.microsoft.com/office/drawing/2014/main" id="{C4D57DAB-9254-F84D-9870-5D076DE2880A}"/>
              </a:ext>
            </a:extLst>
          </p:cNvPr>
          <p:cNvSpPr/>
          <p:nvPr/>
        </p:nvSpPr>
        <p:spPr>
          <a:xfrm>
            <a:off x="8932959" y="2709672"/>
            <a:ext cx="841372" cy="1115568"/>
          </a:xfrm>
          <a:prstGeom prst="upArrow">
            <a:avLst/>
          </a:prstGeom>
          <a:gradFill>
            <a:gsLst>
              <a:gs pos="0">
                <a:schemeClr val="accent5"/>
              </a:gs>
              <a:gs pos="50000">
                <a:schemeClr val="accent2"/>
              </a:gs>
              <a:gs pos="99000">
                <a:srgbClr val="7030A0"/>
              </a:gs>
            </a:gsLst>
            <a:lin ang="27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 dirty="0">
              <a:latin typeface="Lato Light" panose="020F0502020204030203" pitchFamily="34" charset="0"/>
            </a:endParaRP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595CDB76-7564-174B-8376-936AC3DF4EF4}"/>
              </a:ext>
            </a:extLst>
          </p:cNvPr>
          <p:cNvSpPr txBox="1"/>
          <p:nvPr/>
        </p:nvSpPr>
        <p:spPr>
          <a:xfrm>
            <a:off x="9125057" y="3075096"/>
            <a:ext cx="457177" cy="338554"/>
          </a:xfrm>
          <a:prstGeom prst="rect">
            <a:avLst/>
          </a:prstGeom>
          <a:noFill/>
        </p:spPr>
        <p:txBody>
          <a:bodyPr wrap="none" rtlCol="0" anchor="b" anchorCtr="0">
            <a:spAutoFit/>
          </a:bodyPr>
          <a:lstStyle/>
          <a:p>
            <a:pPr algn="ctr"/>
            <a:r>
              <a:rPr lang="en-US" sz="1600" b="1" dirty="0">
                <a:solidFill>
                  <a:schemeClr val="bg1"/>
                </a:solidFill>
                <a:latin typeface="Poppins" pitchFamily="2" charset="77"/>
                <a:ea typeface="League Spartan" charset="0"/>
                <a:cs typeface="Poppins" pitchFamily="2" charset="77"/>
              </a:rPr>
              <a:t>40</a:t>
            </a:r>
          </a:p>
        </p:txBody>
      </p:sp>
      <p:sp>
        <p:nvSpPr>
          <p:cNvPr id="24" name="Up Arrow 23">
            <a:extLst>
              <a:ext uri="{FF2B5EF4-FFF2-40B4-BE49-F238E27FC236}">
                <a16:creationId xmlns:a16="http://schemas.microsoft.com/office/drawing/2014/main" id="{5EF44146-F093-224D-A5C0-7D741B0F40EA}"/>
              </a:ext>
            </a:extLst>
          </p:cNvPr>
          <p:cNvSpPr/>
          <p:nvPr/>
        </p:nvSpPr>
        <p:spPr>
          <a:xfrm>
            <a:off x="9774331" y="1815593"/>
            <a:ext cx="841372" cy="2009647"/>
          </a:xfrm>
          <a:prstGeom prst="upArrow">
            <a:avLst/>
          </a:prstGeom>
          <a:gradFill>
            <a:gsLst>
              <a:gs pos="0">
                <a:schemeClr val="accent1"/>
              </a:gs>
              <a:gs pos="50000">
                <a:srgbClr val="294F8F"/>
              </a:gs>
              <a:gs pos="99000">
                <a:srgbClr val="1CA599"/>
              </a:gs>
            </a:gsLst>
            <a:lin ang="27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 dirty="0">
              <a:latin typeface="Lato Light" panose="020F0502020204030203" pitchFamily="34" charset="0"/>
            </a:endParaRP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C10F1881-7991-984F-AB57-3582FD6C5C0B}"/>
              </a:ext>
            </a:extLst>
          </p:cNvPr>
          <p:cNvSpPr txBox="1"/>
          <p:nvPr/>
        </p:nvSpPr>
        <p:spPr>
          <a:xfrm>
            <a:off x="9966429" y="2628057"/>
            <a:ext cx="457177" cy="338554"/>
          </a:xfrm>
          <a:prstGeom prst="rect">
            <a:avLst/>
          </a:prstGeom>
          <a:noFill/>
        </p:spPr>
        <p:txBody>
          <a:bodyPr wrap="none" rtlCol="0" anchor="b" anchorCtr="0">
            <a:spAutoFit/>
          </a:bodyPr>
          <a:lstStyle/>
          <a:p>
            <a:pPr algn="ctr"/>
            <a:r>
              <a:rPr lang="en-US" sz="1600" b="1" dirty="0">
                <a:solidFill>
                  <a:schemeClr val="bg1"/>
                </a:solidFill>
                <a:latin typeface="Poppins" pitchFamily="2" charset="77"/>
                <a:ea typeface="League Spartan" charset="0"/>
                <a:cs typeface="Poppins" pitchFamily="2" charset="77"/>
              </a:rPr>
              <a:t>40</a:t>
            </a: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672451D3-70F2-6242-BBDA-C8A69AB1350A}"/>
              </a:ext>
            </a:extLst>
          </p:cNvPr>
          <p:cNvSpPr txBox="1"/>
          <p:nvPr/>
        </p:nvSpPr>
        <p:spPr>
          <a:xfrm>
            <a:off x="1658484" y="4199092"/>
            <a:ext cx="1518364" cy="694870"/>
          </a:xfrm>
          <a:prstGeom prst="rect">
            <a:avLst/>
          </a:prstGeom>
          <a:noFill/>
        </p:spPr>
        <p:txBody>
          <a:bodyPr wrap="none" rtlCol="0" anchor="b" anchorCtr="0">
            <a:spAutoFit/>
          </a:bodyPr>
          <a:lstStyle/>
          <a:p>
            <a:pPr algn="ctr">
              <a:lnSpc>
                <a:spcPts val="2500"/>
              </a:lnSpc>
            </a:pPr>
            <a:r>
              <a:rPr lang="ru-RU" sz="1600" dirty="0">
                <a:solidFill>
                  <a:schemeClr val="tx2"/>
                </a:solidFill>
                <a:latin typeface="Commissioner ExtraBold" pitchFamily="2" charset="0"/>
                <a:ea typeface="League Spartan" charset="0"/>
                <a:cs typeface="Poppins" pitchFamily="2" charset="77"/>
              </a:rPr>
              <a:t>ЗАГОЛОВОК</a:t>
            </a:r>
          </a:p>
          <a:p>
            <a:pPr algn="ctr">
              <a:lnSpc>
                <a:spcPts val="2500"/>
              </a:lnSpc>
            </a:pPr>
            <a:r>
              <a:rPr lang="ru-RU" sz="1600" dirty="0">
                <a:solidFill>
                  <a:schemeClr val="tx2"/>
                </a:solidFill>
                <a:latin typeface="Commissioner ExtraBold" pitchFamily="2" charset="0"/>
                <a:ea typeface="League Spartan" charset="0"/>
                <a:cs typeface="Poppins" pitchFamily="2" charset="77"/>
              </a:rPr>
              <a:t>ЗАГОЛОВОК</a:t>
            </a:r>
            <a:endParaRPr lang="en-US" sz="1600" dirty="0">
              <a:solidFill>
                <a:schemeClr val="tx2"/>
              </a:solidFill>
              <a:latin typeface="Commissioner ExtraBold" pitchFamily="2" charset="0"/>
              <a:ea typeface="League Spartan" charset="0"/>
              <a:cs typeface="Poppins" pitchFamily="2" charset="77"/>
            </a:endParaRPr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6CD35B92-3AAB-E245-9597-3DDE7ADD8D98}"/>
              </a:ext>
            </a:extLst>
          </p:cNvPr>
          <p:cNvSpPr txBox="1"/>
          <p:nvPr/>
        </p:nvSpPr>
        <p:spPr>
          <a:xfrm>
            <a:off x="5336819" y="4199092"/>
            <a:ext cx="1518364" cy="694870"/>
          </a:xfrm>
          <a:prstGeom prst="rect">
            <a:avLst/>
          </a:prstGeom>
          <a:noFill/>
        </p:spPr>
        <p:txBody>
          <a:bodyPr wrap="none" rtlCol="0" anchor="b" anchorCtr="0">
            <a:spAutoFit/>
          </a:bodyPr>
          <a:lstStyle/>
          <a:p>
            <a:pPr algn="ctr">
              <a:lnSpc>
                <a:spcPts val="2500"/>
              </a:lnSpc>
            </a:pPr>
            <a:r>
              <a:rPr lang="ru-RU" sz="1600" dirty="0">
                <a:solidFill>
                  <a:schemeClr val="tx2"/>
                </a:solidFill>
                <a:latin typeface="Commissioner ExtraBold" pitchFamily="2" charset="0"/>
                <a:ea typeface="League Spartan" charset="0"/>
                <a:cs typeface="Poppins" pitchFamily="2" charset="77"/>
              </a:rPr>
              <a:t>ЗАГОЛОВОК</a:t>
            </a:r>
          </a:p>
          <a:p>
            <a:pPr algn="ctr">
              <a:lnSpc>
                <a:spcPts val="2500"/>
              </a:lnSpc>
            </a:pPr>
            <a:r>
              <a:rPr lang="ru-RU" sz="1600" dirty="0">
                <a:solidFill>
                  <a:schemeClr val="tx2"/>
                </a:solidFill>
                <a:latin typeface="Commissioner ExtraBold" pitchFamily="2" charset="0"/>
                <a:ea typeface="League Spartan" charset="0"/>
                <a:cs typeface="Poppins" pitchFamily="2" charset="77"/>
              </a:rPr>
              <a:t>ЗАГОЛОВОК</a:t>
            </a:r>
            <a:endParaRPr lang="en-US" sz="1600" dirty="0">
              <a:solidFill>
                <a:schemeClr val="tx2"/>
              </a:solidFill>
              <a:latin typeface="Commissioner ExtraBold" pitchFamily="2" charset="0"/>
              <a:ea typeface="League Spartan" charset="0"/>
              <a:cs typeface="Poppins" pitchFamily="2" charset="77"/>
            </a:endParaRP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60ED7127-F8CA-9042-A1E7-F528CA2BA614}"/>
              </a:ext>
            </a:extLst>
          </p:cNvPr>
          <p:cNvSpPr txBox="1"/>
          <p:nvPr/>
        </p:nvSpPr>
        <p:spPr>
          <a:xfrm>
            <a:off x="9015151" y="4199092"/>
            <a:ext cx="1518364" cy="694870"/>
          </a:xfrm>
          <a:prstGeom prst="rect">
            <a:avLst/>
          </a:prstGeom>
          <a:noFill/>
        </p:spPr>
        <p:txBody>
          <a:bodyPr wrap="none" rtlCol="0" anchor="b" anchorCtr="0">
            <a:spAutoFit/>
          </a:bodyPr>
          <a:lstStyle/>
          <a:p>
            <a:pPr algn="ctr">
              <a:lnSpc>
                <a:spcPts val="2500"/>
              </a:lnSpc>
            </a:pPr>
            <a:r>
              <a:rPr lang="ru-RU" sz="1600" dirty="0">
                <a:solidFill>
                  <a:schemeClr val="tx2"/>
                </a:solidFill>
                <a:latin typeface="Commissioner ExtraBold" pitchFamily="2" charset="0"/>
                <a:ea typeface="League Spartan" charset="0"/>
                <a:cs typeface="Poppins" pitchFamily="2" charset="77"/>
              </a:rPr>
              <a:t>ЗАГОЛОВОК</a:t>
            </a:r>
          </a:p>
          <a:p>
            <a:pPr algn="ctr">
              <a:lnSpc>
                <a:spcPts val="2500"/>
              </a:lnSpc>
            </a:pPr>
            <a:r>
              <a:rPr lang="ru-RU" sz="1600" dirty="0">
                <a:solidFill>
                  <a:schemeClr val="tx2"/>
                </a:solidFill>
                <a:latin typeface="Commissioner ExtraBold" pitchFamily="2" charset="0"/>
                <a:ea typeface="League Spartan" charset="0"/>
                <a:cs typeface="Poppins" pitchFamily="2" charset="77"/>
              </a:rPr>
              <a:t>ЗАГОЛОВОК</a:t>
            </a:r>
            <a:endParaRPr lang="en-US" sz="1600" dirty="0">
              <a:solidFill>
                <a:schemeClr val="tx2"/>
              </a:solidFill>
              <a:latin typeface="Commissioner ExtraBold" pitchFamily="2" charset="0"/>
              <a:ea typeface="League Spartan" charset="0"/>
              <a:cs typeface="Poppins" pitchFamily="2" charset="77"/>
            </a:endParaRPr>
          </a:p>
        </p:txBody>
      </p:sp>
      <p:sp>
        <p:nvSpPr>
          <p:cNvPr id="29" name="Rectangle 51">
            <a:extLst>
              <a:ext uri="{FF2B5EF4-FFF2-40B4-BE49-F238E27FC236}">
                <a16:creationId xmlns:a16="http://schemas.microsoft.com/office/drawing/2014/main" id="{CE2E355C-8186-3A4C-BD48-EB9922E8B5DF}"/>
              </a:ext>
            </a:extLst>
          </p:cNvPr>
          <p:cNvSpPr/>
          <p:nvPr/>
        </p:nvSpPr>
        <p:spPr>
          <a:xfrm rot="5400000">
            <a:off x="5562731" y="-5758844"/>
            <a:ext cx="1071740" cy="12271745"/>
          </a:xfrm>
          <a:prstGeom prst="rect">
            <a:avLst/>
          </a:prstGeom>
          <a:gradFill>
            <a:gsLst>
              <a:gs pos="0">
                <a:schemeClr val="accent5"/>
              </a:gs>
              <a:gs pos="50000">
                <a:schemeClr val="accent2"/>
              </a:gs>
              <a:gs pos="99000">
                <a:srgbClr val="7030A0"/>
              </a:gs>
            </a:gsLst>
            <a:lin ang="27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 dirty="0">
              <a:latin typeface="Nunito Sans ExtraLight" pitchFamily="2" charset="77"/>
            </a:endParaRPr>
          </a:p>
        </p:txBody>
      </p:sp>
      <p:grpSp>
        <p:nvGrpSpPr>
          <p:cNvPr id="2" name="Группа 1">
            <a:extLst>
              <a:ext uri="{FF2B5EF4-FFF2-40B4-BE49-F238E27FC236}">
                <a16:creationId xmlns:a16="http://schemas.microsoft.com/office/drawing/2014/main" id="{F90E84D4-AC69-649C-43C2-93F62F6E372D}"/>
              </a:ext>
            </a:extLst>
          </p:cNvPr>
          <p:cNvGrpSpPr/>
          <p:nvPr/>
        </p:nvGrpSpPr>
        <p:grpSpPr>
          <a:xfrm>
            <a:off x="-39872" y="-510096"/>
            <a:ext cx="12299211" cy="2044088"/>
            <a:chOff x="-39872" y="-510096"/>
            <a:chExt cx="12299211" cy="2044088"/>
          </a:xfrm>
        </p:grpSpPr>
        <p:sp>
          <p:nvSpPr>
            <p:cNvPr id="3" name="Rectangle 51">
              <a:extLst>
                <a:ext uri="{FF2B5EF4-FFF2-40B4-BE49-F238E27FC236}">
                  <a16:creationId xmlns:a16="http://schemas.microsoft.com/office/drawing/2014/main" id="{4B959AD2-6798-186D-3EFD-2754E04D4727}"/>
                </a:ext>
              </a:extLst>
            </p:cNvPr>
            <p:cNvSpPr/>
            <p:nvPr/>
          </p:nvSpPr>
          <p:spPr>
            <a:xfrm rot="5400000">
              <a:off x="5560131" y="-5733956"/>
              <a:ext cx="1071740" cy="12271745"/>
            </a:xfrm>
            <a:prstGeom prst="rect">
              <a:avLst/>
            </a:prstGeom>
            <a:gradFill>
              <a:gsLst>
                <a:gs pos="0">
                  <a:schemeClr val="accent5"/>
                </a:gs>
                <a:gs pos="50000">
                  <a:schemeClr val="accent2"/>
                </a:gs>
                <a:gs pos="99000">
                  <a:srgbClr val="7030A0"/>
                </a:gs>
              </a:gsLst>
              <a:lin ang="270000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900" dirty="0">
                <a:latin typeface="Nunito Sans ExtraLight" pitchFamily="2" charset="77"/>
              </a:endParaRPr>
            </a:p>
          </p:txBody>
        </p:sp>
        <p:grpSp>
          <p:nvGrpSpPr>
            <p:cNvPr id="7" name="Группа 6">
              <a:extLst>
                <a:ext uri="{FF2B5EF4-FFF2-40B4-BE49-F238E27FC236}">
                  <a16:creationId xmlns:a16="http://schemas.microsoft.com/office/drawing/2014/main" id="{9A95D1EC-678F-DBE6-9E6B-3D16BC95A66C}"/>
                </a:ext>
              </a:extLst>
            </p:cNvPr>
            <p:cNvGrpSpPr/>
            <p:nvPr/>
          </p:nvGrpSpPr>
          <p:grpSpPr>
            <a:xfrm>
              <a:off x="521908" y="-510096"/>
              <a:ext cx="11737431" cy="2044088"/>
              <a:chOff x="521908" y="-510096"/>
              <a:chExt cx="11737431" cy="2044088"/>
            </a:xfrm>
          </p:grpSpPr>
          <p:pic>
            <p:nvPicPr>
              <p:cNvPr id="14" name="Рисунок 13">
                <a:extLst>
                  <a:ext uri="{FF2B5EF4-FFF2-40B4-BE49-F238E27FC236}">
                    <a16:creationId xmlns:a16="http://schemas.microsoft.com/office/drawing/2014/main" id="{AA52F7CB-8F39-1CC3-9EF8-7832CA28AC46}"/>
                  </a:ext>
                </a:extLst>
              </p:cNvPr>
              <p:cNvPicPr>
                <a:picLocks noChangeAspect="1"/>
              </p:cNvPicPr>
              <p:nvPr/>
            </p:nvPicPr>
            <p:blipFill rotWithShape="1">
              <a:blip r:embed="rId2">
                <a:extLst>
                  <a:ext uri="{96DAC541-7B7A-43D3-8B79-37D633B846F1}">
                    <asvg:svgBlip xmlns:asvg="http://schemas.microsoft.com/office/drawing/2016/SVG/main" r:embed="rId3"/>
                  </a:ext>
                </a:extLst>
              </a:blip>
              <a:srcRect l="25621"/>
              <a:stretch/>
            </p:blipFill>
            <p:spPr>
              <a:xfrm>
                <a:off x="9655629" y="-510096"/>
                <a:ext cx="2603710" cy="1969066"/>
              </a:xfrm>
              <a:prstGeom prst="rect">
                <a:avLst/>
              </a:prstGeom>
            </p:spPr>
          </p:pic>
          <p:grpSp>
            <p:nvGrpSpPr>
              <p:cNvPr id="15" name="Группа 14">
                <a:extLst>
                  <a:ext uri="{FF2B5EF4-FFF2-40B4-BE49-F238E27FC236}">
                    <a16:creationId xmlns:a16="http://schemas.microsoft.com/office/drawing/2014/main" id="{8E4A4F08-A6E4-EF92-0A03-30ADA8542006}"/>
                  </a:ext>
                </a:extLst>
              </p:cNvPr>
              <p:cNvGrpSpPr/>
              <p:nvPr/>
            </p:nvGrpSpPr>
            <p:grpSpPr>
              <a:xfrm>
                <a:off x="521908" y="-19037"/>
                <a:ext cx="9658873" cy="1553029"/>
                <a:chOff x="521908" y="-19037"/>
                <a:chExt cx="9658873" cy="1553029"/>
              </a:xfrm>
            </p:grpSpPr>
            <p:sp>
              <p:nvSpPr>
                <p:cNvPr id="16" name="Номер слайда 2">
                  <a:extLst>
                    <a:ext uri="{FF2B5EF4-FFF2-40B4-BE49-F238E27FC236}">
                      <a16:creationId xmlns:a16="http://schemas.microsoft.com/office/drawing/2014/main" id="{161D123A-F932-C0DE-571A-040066B1348E}"/>
                    </a:ext>
                  </a:extLst>
                </p:cNvPr>
                <p:cNvSpPr txBox="1">
                  <a:spLocks/>
                </p:cNvSpPr>
                <p:nvPr/>
              </p:nvSpPr>
              <p:spPr>
                <a:xfrm>
                  <a:off x="521908" y="-19037"/>
                  <a:ext cx="3478911" cy="276999"/>
                </a:xfrm>
                <a:prstGeom prst="rect">
                  <a:avLst/>
                </a:prstGeom>
              </p:spPr>
              <p:txBody>
                <a:bodyPr/>
                <a:lstStyle>
                  <a:defPPr>
                    <a:defRPr lang="ru-RU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fld id="{B6F15528-21DE-4FAA-801E-634DDDAF4B2B}" type="slidenum">
                    <a:rPr lang="ru-RU" sz="5400" b="1" smtClean="0">
                      <a:solidFill>
                        <a:schemeClr val="bg1">
                          <a:lumMod val="65000"/>
                        </a:schemeClr>
                      </a:solidFill>
                      <a:latin typeface="Commissioner ExtraBold" pitchFamily="2" charset="0"/>
                      <a:cs typeface="Arial" panose="020B0604020202020204" pitchFamily="34" charset="0"/>
                    </a:rPr>
                    <a:pPr/>
                    <a:t>39</a:t>
                  </a:fld>
                  <a:endParaRPr lang="ru-RU" sz="5400" b="1" dirty="0">
                    <a:solidFill>
                      <a:schemeClr val="bg1">
                        <a:lumMod val="65000"/>
                      </a:schemeClr>
                    </a:solidFill>
                    <a:latin typeface="Commissioner ExtraBold" pitchFamily="2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38" name="Заголовок 1">
                  <a:extLst>
                    <a:ext uri="{FF2B5EF4-FFF2-40B4-BE49-F238E27FC236}">
                      <a16:creationId xmlns:a16="http://schemas.microsoft.com/office/drawing/2014/main" id="{F46FD5D6-EBB3-5246-D011-C69BA98ADC2C}"/>
                    </a:ext>
                  </a:extLst>
                </p:cNvPr>
                <p:cNvSpPr txBox="1">
                  <a:spLocks/>
                </p:cNvSpPr>
                <p:nvPr/>
              </p:nvSpPr>
              <p:spPr>
                <a:xfrm>
                  <a:off x="521908" y="446428"/>
                  <a:ext cx="9658873" cy="1087564"/>
                </a:xfrm>
                <a:prstGeom prst="rect">
                  <a:avLst/>
                </a:prstGeom>
                <a:effectLst>
                  <a:outerShdw sx="1000" sy="1000" algn="ctr" rotWithShape="0">
                    <a:schemeClr val="bg1"/>
                  </a:outerShdw>
                </a:effectLst>
              </p:spPr>
              <p:txBody>
                <a:bodyPr vert="horz" lIns="91440" tIns="45720" rIns="91440" bIns="45720" rtlCol="0" anchor="t">
                  <a:noAutofit/>
                </a:bodyPr>
                <a:lstStyle>
                  <a:lvl1pPr algn="l" defTabSz="914400" rtl="0" eaLnBrk="1" latinLnBrk="0" hangingPunct="1">
                    <a:lnSpc>
                      <a:spcPct val="90000"/>
                    </a:lnSpc>
                    <a:spcBef>
                      <a:spcPct val="0"/>
                    </a:spcBef>
                    <a:buNone/>
                    <a:defRPr sz="4400" kern="1200">
                      <a:solidFill>
                        <a:schemeClr val="tx1"/>
                      </a:solidFill>
                      <a:latin typeface="+mj-lt"/>
                      <a:ea typeface="+mj-ea"/>
                      <a:cs typeface="+mj-cs"/>
                    </a:defRPr>
                  </a:lvl1pPr>
                </a:lstStyle>
                <a:p>
                  <a:r>
                    <a:rPr lang="ru-RU" sz="2000" dirty="0">
                      <a:solidFill>
                        <a:schemeClr val="bg1"/>
                      </a:solidFill>
                      <a:latin typeface="Commissioner ExtraBold" pitchFamily="2" charset="0"/>
                    </a:rPr>
                    <a:t>ЗАГОЛОВОК ВЕКА</a:t>
                  </a:r>
                </a:p>
              </p:txBody>
            </p:sp>
          </p:grpSp>
        </p:grpSp>
      </p:grpSp>
    </p:spTree>
    <p:extLst>
      <p:ext uri="{BB962C8B-B14F-4D97-AF65-F5344CB8AC3E}">
        <p14:creationId xmlns:p14="http://schemas.microsoft.com/office/powerpoint/2010/main" val="3041880845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Рисунок 4">
            <a:extLst>
              <a:ext uri="{FF2B5EF4-FFF2-40B4-BE49-F238E27FC236}">
                <a16:creationId xmlns:a16="http://schemas.microsoft.com/office/drawing/2014/main" id="{81881410-6804-1F4E-AA61-51B0C7E48FA8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13288" y="-13447"/>
            <a:ext cx="9704934" cy="6920432"/>
          </a:xfrm>
          <a:prstGeom prst="rect">
            <a:avLst/>
          </a:prstGeom>
        </p:spPr>
      </p:pic>
      <p:sp>
        <p:nvSpPr>
          <p:cNvPr id="3" name="Подзаголовок 2">
            <a:extLst>
              <a:ext uri="{FF2B5EF4-FFF2-40B4-BE49-F238E27FC236}">
                <a16:creationId xmlns:a16="http://schemas.microsoft.com/office/drawing/2014/main" id="{9047DD76-F20F-C74F-A4CD-AD155644BA8F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567083" y="5505774"/>
            <a:ext cx="1914975" cy="1069512"/>
          </a:xfrm>
        </p:spPr>
        <p:txBody>
          <a:bodyPr>
            <a:normAutofit fontScale="92500"/>
          </a:bodyPr>
          <a:lstStyle/>
          <a:p>
            <a:pPr algn="l">
              <a:lnSpc>
                <a:spcPct val="100000"/>
              </a:lnSpc>
            </a:pPr>
            <a:r>
              <a:rPr lang="ru-RU" b="1" dirty="0">
                <a:solidFill>
                  <a:schemeClr val="bg1"/>
                </a:solidFill>
                <a:latin typeface="Fira Sans Condensed" panose="020B0503050000020004" pitchFamily="34" charset="0"/>
                <a:ea typeface="Fira Sans Light" panose="020B0403050000020004" pitchFamily="34" charset="0"/>
              </a:rPr>
              <a:t>РЕКТОР ФЕДОРОВ А</a:t>
            </a:r>
            <a:r>
              <a:rPr lang="en-US" b="1" dirty="0">
                <a:solidFill>
                  <a:schemeClr val="bg1"/>
                </a:solidFill>
                <a:latin typeface="Fira Sans Condensed" panose="020B0503050000020004" pitchFamily="34" charset="0"/>
                <a:ea typeface="Fira Sans Light" panose="020B0403050000020004" pitchFamily="34" charset="0"/>
              </a:rPr>
              <a:t>. </a:t>
            </a:r>
            <a:r>
              <a:rPr lang="ru-RU" b="1" dirty="0">
                <a:solidFill>
                  <a:schemeClr val="bg1"/>
                </a:solidFill>
                <a:latin typeface="Fira Sans Condensed" panose="020B0503050000020004" pitchFamily="34" charset="0"/>
                <a:ea typeface="Fira Sans Light" panose="020B0403050000020004" pitchFamily="34" charset="0"/>
              </a:rPr>
              <a:t>А</a:t>
            </a:r>
            <a:r>
              <a:rPr lang="en-US" b="1" dirty="0">
                <a:solidFill>
                  <a:schemeClr val="bg1"/>
                </a:solidFill>
                <a:latin typeface="Fira Sans Condensed" panose="020B0503050000020004" pitchFamily="34" charset="0"/>
                <a:ea typeface="Fira Sans Light" panose="020B0403050000020004" pitchFamily="34" charset="0"/>
              </a:rPr>
              <a:t>.</a:t>
            </a:r>
            <a:endParaRPr lang="ru-RU" b="1" dirty="0">
              <a:solidFill>
                <a:schemeClr val="bg1"/>
              </a:solidFill>
              <a:latin typeface="Fira Sans Condensed" panose="020B0503050000020004" pitchFamily="34" charset="0"/>
              <a:ea typeface="Fira Sans Light" panose="020B0403050000020004" pitchFamily="34" charset="0"/>
            </a:endParaRPr>
          </a:p>
        </p:txBody>
      </p:sp>
      <p:sp>
        <p:nvSpPr>
          <p:cNvPr id="6" name="Прямоугольник 5">
            <a:extLst>
              <a:ext uri="{FF2B5EF4-FFF2-40B4-BE49-F238E27FC236}">
                <a16:creationId xmlns:a16="http://schemas.microsoft.com/office/drawing/2014/main" id="{74CCD85D-43BA-E84B-81A8-95703F954E7D}"/>
              </a:ext>
            </a:extLst>
          </p:cNvPr>
          <p:cNvSpPr/>
          <p:nvPr/>
        </p:nvSpPr>
        <p:spPr>
          <a:xfrm>
            <a:off x="5792767" y="-48986"/>
            <a:ext cx="6555518" cy="6955971"/>
          </a:xfrm>
          <a:prstGeom prst="rect">
            <a:avLst/>
          </a:prstGeom>
          <a:solidFill>
            <a:srgbClr val="252A57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 dirty="0"/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51F887A1-8C96-7241-BC1D-1EE3D181D4F9}"/>
              </a:ext>
            </a:extLst>
          </p:cNvPr>
          <p:cNvSpPr txBox="1"/>
          <p:nvPr/>
        </p:nvSpPr>
        <p:spPr>
          <a:xfrm>
            <a:off x="2968534" y="4785751"/>
            <a:ext cx="6146074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endParaRPr lang="ru-RU" dirty="0"/>
          </a:p>
        </p:txBody>
      </p:sp>
      <p:sp>
        <p:nvSpPr>
          <p:cNvPr id="26" name="Прямоугольник 25">
            <a:extLst>
              <a:ext uri="{FF2B5EF4-FFF2-40B4-BE49-F238E27FC236}">
                <a16:creationId xmlns:a16="http://schemas.microsoft.com/office/drawing/2014/main" id="{71B578ED-7291-D24A-BBE9-D343DDDFEC0E}"/>
              </a:ext>
            </a:extLst>
          </p:cNvPr>
          <p:cNvSpPr/>
          <p:nvPr/>
        </p:nvSpPr>
        <p:spPr>
          <a:xfrm>
            <a:off x="9114608" y="-48986"/>
            <a:ext cx="3346433" cy="6966251"/>
          </a:xfrm>
          <a:prstGeom prst="rect">
            <a:avLst/>
          </a:prstGeom>
          <a:pattFill prst="wdDnDiag">
            <a:fgClr>
              <a:schemeClr val="bg1"/>
            </a:fgClr>
            <a:bgClr>
              <a:srgbClr val="252A57"/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 dirty="0"/>
          </a:p>
        </p:txBody>
      </p:sp>
      <p:pic>
        <p:nvPicPr>
          <p:cNvPr id="1028" name="Picture 4" descr="БФУ имени Канта хочет построить на улице Невского новый кампус с  «коммерческой улицей»">
            <a:extLst>
              <a:ext uri="{FF2B5EF4-FFF2-40B4-BE49-F238E27FC236}">
                <a16:creationId xmlns:a16="http://schemas.microsoft.com/office/drawing/2014/main" id="{18672F8A-9271-1641-B2C2-04EBD05BEC0D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3">
            <a:duotone>
              <a:prstClr val="black"/>
              <a:srgbClr val="7030A0">
                <a:tint val="45000"/>
                <a:satMod val="400000"/>
              </a:srgbClr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4531" r="16092"/>
          <a:stretch/>
        </p:blipFill>
        <p:spPr bwMode="auto">
          <a:xfrm>
            <a:off x="6387892" y="590879"/>
            <a:ext cx="6073149" cy="567624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8" name="Номер слайда 27">
            <a:extLst>
              <a:ext uri="{FF2B5EF4-FFF2-40B4-BE49-F238E27FC236}">
                <a16:creationId xmlns:a16="http://schemas.microsoft.com/office/drawing/2014/main" id="{B2FD8F11-0EAC-8D49-9548-909ABE889AF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FA1840A-82AF-1F42-846C-D021E6C274B8}" type="slidenum">
              <a:rPr lang="ru-RU" smtClean="0"/>
              <a:t>4</a:t>
            </a:fld>
            <a:endParaRPr lang="ru-RU"/>
          </a:p>
        </p:txBody>
      </p:sp>
      <p:sp>
        <p:nvSpPr>
          <p:cNvPr id="15" name="Заголовок 1">
            <a:extLst>
              <a:ext uri="{FF2B5EF4-FFF2-40B4-BE49-F238E27FC236}">
                <a16:creationId xmlns:a16="http://schemas.microsoft.com/office/drawing/2014/main" id="{023B5446-566A-E148-B0DC-A6B44126856D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528615" y="2072249"/>
            <a:ext cx="4443508" cy="2387600"/>
          </a:xfrm>
          <a:effectLst>
            <a:outerShdw dist="137687" dir="840094" algn="ctr" rotWithShape="0">
              <a:srgbClr val="252A57"/>
            </a:outerShdw>
          </a:effectLst>
        </p:spPr>
        <p:txBody>
          <a:bodyPr anchor="ctr">
            <a:noAutofit/>
          </a:bodyPr>
          <a:lstStyle/>
          <a:p>
            <a:pPr algn="l"/>
            <a:r>
              <a:rPr lang="ru-RU" sz="4800" dirty="0">
                <a:solidFill>
                  <a:schemeClr val="bg1"/>
                </a:solidFill>
                <a:latin typeface="Commissioner ExtraBold" pitchFamily="2" charset="0"/>
              </a:rPr>
              <a:t>ПОДНИМИТЕ </a:t>
            </a:r>
            <a:br>
              <a:rPr lang="ru-RU" sz="4800" dirty="0">
                <a:solidFill>
                  <a:schemeClr val="bg1"/>
                </a:solidFill>
                <a:latin typeface="Commissioner ExtraBold" pitchFamily="2" charset="0"/>
              </a:rPr>
            </a:br>
            <a:r>
              <a:rPr lang="ru-RU" sz="4800" dirty="0">
                <a:solidFill>
                  <a:schemeClr val="bg1"/>
                </a:solidFill>
                <a:latin typeface="Commissioner ExtraBold" pitchFamily="2" charset="0"/>
              </a:rPr>
              <a:t>МНЕ </a:t>
            </a:r>
            <a:br>
              <a:rPr lang="ru-RU" sz="4800" dirty="0">
                <a:solidFill>
                  <a:schemeClr val="bg1"/>
                </a:solidFill>
                <a:latin typeface="Commissioner ExtraBold" pitchFamily="2" charset="0"/>
              </a:rPr>
            </a:br>
            <a:r>
              <a:rPr lang="ru-RU" sz="4800" dirty="0">
                <a:solidFill>
                  <a:schemeClr val="bg1"/>
                </a:solidFill>
                <a:latin typeface="Commissioner ExtraBold" pitchFamily="2" charset="0"/>
              </a:rPr>
              <a:t>ВЕКИ</a:t>
            </a:r>
          </a:p>
        </p:txBody>
      </p:sp>
      <p:pic>
        <p:nvPicPr>
          <p:cNvPr id="2" name="Рисунок 1">
            <a:extLst>
              <a:ext uri="{FF2B5EF4-FFF2-40B4-BE49-F238E27FC236}">
                <a16:creationId xmlns:a16="http://schemas.microsoft.com/office/drawing/2014/main" id="{F69BE024-31B6-F221-AF55-7626AF388466}"/>
              </a:ext>
            </a:extLst>
          </p:cNvPr>
          <p:cNvPicPr>
            <a:picLocks noChangeAspect="1"/>
          </p:cNvPicPr>
          <p:nvPr/>
        </p:nvPicPr>
        <p:blipFill rotWithShape="1">
          <a:blip r:embed="rId4">
            <a:extLst>
              <a:ext uri="{96DAC541-7B7A-43D3-8B79-37D633B846F1}">
                <asvg:svgBlip xmlns:asvg="http://schemas.microsoft.com/office/drawing/2016/SVG/main" r:embed="rId5"/>
              </a:ext>
            </a:extLst>
          </a:blip>
          <a:srcRect l="27803"/>
          <a:stretch/>
        </p:blipFill>
        <p:spPr>
          <a:xfrm>
            <a:off x="657398" y="-505849"/>
            <a:ext cx="4077890" cy="317714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258973556"/>
      </p:ext>
    </p:extLst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" name="Rectangle 20">
            <a:extLst>
              <a:ext uri="{FF2B5EF4-FFF2-40B4-BE49-F238E27FC236}">
                <a16:creationId xmlns:a16="http://schemas.microsoft.com/office/drawing/2014/main" id="{C5F5FAC1-573E-CC4B-ACC9-A02F449645A2}"/>
              </a:ext>
            </a:extLst>
          </p:cNvPr>
          <p:cNvSpPr/>
          <p:nvPr/>
        </p:nvSpPr>
        <p:spPr>
          <a:xfrm>
            <a:off x="1588" y="1660358"/>
            <a:ext cx="12188825" cy="4816642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 dirty="0">
              <a:latin typeface="Poppins" pitchFamily="2" charset="77"/>
            </a:endParaRPr>
          </a:p>
        </p:txBody>
      </p:sp>
      <p:sp>
        <p:nvSpPr>
          <p:cNvPr id="3" name="Picture Placeholder 2">
            <a:extLst>
              <a:ext uri="{FF2B5EF4-FFF2-40B4-BE49-F238E27FC236}">
                <a16:creationId xmlns:a16="http://schemas.microsoft.com/office/drawing/2014/main" id="{6177250F-404C-464D-A851-67622B2F8B1B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/>
      </p:sp>
      <p:sp>
        <p:nvSpPr>
          <p:cNvPr id="8" name="Rectangle 7">
            <a:extLst>
              <a:ext uri="{FF2B5EF4-FFF2-40B4-BE49-F238E27FC236}">
                <a16:creationId xmlns:a16="http://schemas.microsoft.com/office/drawing/2014/main" id="{669DD07B-C7F6-C941-8377-F9F6945100DC}"/>
              </a:ext>
            </a:extLst>
          </p:cNvPr>
          <p:cNvSpPr/>
          <p:nvPr/>
        </p:nvSpPr>
        <p:spPr>
          <a:xfrm>
            <a:off x="1588" y="1660358"/>
            <a:ext cx="12188825" cy="4816642"/>
          </a:xfrm>
          <a:prstGeom prst="rect">
            <a:avLst/>
          </a:prstGeom>
          <a:gradFill>
            <a:gsLst>
              <a:gs pos="0">
                <a:schemeClr val="accent5"/>
              </a:gs>
              <a:gs pos="50000">
                <a:schemeClr val="accent2"/>
              </a:gs>
              <a:gs pos="99000">
                <a:srgbClr val="7030A0"/>
              </a:gs>
            </a:gsLst>
            <a:lin ang="27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 dirty="0">
              <a:latin typeface="Poppins" pitchFamily="2" charset="77"/>
            </a:endParaRPr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996EB530-E9B0-854E-8F61-40A6FF4123E8}"/>
              </a:ext>
            </a:extLst>
          </p:cNvPr>
          <p:cNvSpPr/>
          <p:nvPr/>
        </p:nvSpPr>
        <p:spPr>
          <a:xfrm>
            <a:off x="809421" y="2574756"/>
            <a:ext cx="2985830" cy="2987844"/>
          </a:xfrm>
          <a:prstGeom prst="rect">
            <a:avLst/>
          </a:prstGeom>
          <a:solidFill>
            <a:schemeClr val="bg2"/>
          </a:solidFill>
          <a:ln>
            <a:noFill/>
          </a:ln>
          <a:effectLst>
            <a:outerShdw blurRad="723900" dist="139700" dir="2700000" algn="tl" rotWithShape="0">
              <a:prstClr val="black">
                <a:alpha val="15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 dirty="0">
              <a:latin typeface="Poppins" pitchFamily="2" charset="77"/>
            </a:endParaRP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8BD4807D-875D-7E47-BC04-A2865F7F3868}"/>
              </a:ext>
            </a:extLst>
          </p:cNvPr>
          <p:cNvSpPr txBox="1"/>
          <p:nvPr/>
        </p:nvSpPr>
        <p:spPr>
          <a:xfrm>
            <a:off x="1117887" y="4140159"/>
            <a:ext cx="2368897" cy="353943"/>
          </a:xfrm>
          <a:prstGeom prst="rect">
            <a:avLst/>
          </a:prstGeom>
          <a:noFill/>
        </p:spPr>
        <p:txBody>
          <a:bodyPr wrap="square" rtlCol="0" anchor="b">
            <a:spAutoFit/>
          </a:bodyPr>
          <a:lstStyle/>
          <a:p>
            <a:pPr algn="ctr"/>
            <a:r>
              <a:rPr lang="ru-RU" sz="1700" spc="-15" dirty="0">
                <a:solidFill>
                  <a:schemeClr val="tx2"/>
                </a:solidFill>
                <a:latin typeface="Commissioner ExtraBold" pitchFamily="2" charset="0"/>
                <a:cs typeface="Poppins" pitchFamily="2" charset="77"/>
              </a:rPr>
              <a:t>ЗАГОЛОВОК</a:t>
            </a:r>
            <a:endParaRPr lang="en-US" sz="1700" spc="-15" dirty="0">
              <a:solidFill>
                <a:schemeClr val="tx2"/>
              </a:solidFill>
              <a:latin typeface="Commissioner ExtraBold" pitchFamily="2" charset="0"/>
              <a:cs typeface="Poppins" pitchFamily="2" charset="77"/>
            </a:endParaRP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75750397-20E5-1D43-BAF8-85C9E172ED12}"/>
              </a:ext>
            </a:extLst>
          </p:cNvPr>
          <p:cNvSpPr txBox="1"/>
          <p:nvPr/>
        </p:nvSpPr>
        <p:spPr>
          <a:xfrm>
            <a:off x="1117887" y="4515490"/>
            <a:ext cx="2368898" cy="10055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ts val="1750"/>
              </a:lnSpc>
            </a:pPr>
            <a:r>
              <a:rPr lang="ru-RU" sz="1400" dirty="0">
                <a:latin typeface="Fira Sans Light" panose="020B0403050000020004" pitchFamily="34" charset="0"/>
                <a:ea typeface="Fira Sans Light" panose="020B0403050000020004" pitchFamily="34" charset="0"/>
                <a:cs typeface="Mukta ExtraLight" panose="020B0000000000000000" pitchFamily="34" charset="77"/>
              </a:rPr>
              <a:t>Крупнейший образовательный, научный, культурный, просветительский.</a:t>
            </a:r>
          </a:p>
        </p:txBody>
      </p:sp>
      <p:sp>
        <p:nvSpPr>
          <p:cNvPr id="16" name="Freeform 15">
            <a:extLst>
              <a:ext uri="{FF2B5EF4-FFF2-40B4-BE49-F238E27FC236}">
                <a16:creationId xmlns:a16="http://schemas.microsoft.com/office/drawing/2014/main" id="{2E00901B-F364-DC4E-8308-CB7FDE60A42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9607" y="3247282"/>
            <a:ext cx="725458" cy="573281"/>
          </a:xfrm>
          <a:custGeom>
            <a:avLst/>
            <a:gdLst>
              <a:gd name="connsiteX0" fmla="*/ 114051 w 517457"/>
              <a:gd name="connsiteY0" fmla="*/ 395070 h 408912"/>
              <a:gd name="connsiteX1" fmla="*/ 510584 w 517457"/>
              <a:gd name="connsiteY1" fmla="*/ 395070 h 408912"/>
              <a:gd name="connsiteX2" fmla="*/ 517456 w 517457"/>
              <a:gd name="connsiteY2" fmla="*/ 401793 h 408912"/>
              <a:gd name="connsiteX3" fmla="*/ 510584 w 517457"/>
              <a:gd name="connsiteY3" fmla="*/ 408912 h 408912"/>
              <a:gd name="connsiteX4" fmla="*/ 114051 w 517457"/>
              <a:gd name="connsiteY4" fmla="*/ 408912 h 408912"/>
              <a:gd name="connsiteX5" fmla="*/ 106775 w 517457"/>
              <a:gd name="connsiteY5" fmla="*/ 401793 h 408912"/>
              <a:gd name="connsiteX6" fmla="*/ 114051 w 517457"/>
              <a:gd name="connsiteY6" fmla="*/ 395070 h 408912"/>
              <a:gd name="connsiteX7" fmla="*/ 7310 w 517457"/>
              <a:gd name="connsiteY7" fmla="*/ 395070 h 408912"/>
              <a:gd name="connsiteX8" fmla="*/ 52791 w 517457"/>
              <a:gd name="connsiteY8" fmla="*/ 395070 h 408912"/>
              <a:gd name="connsiteX9" fmla="*/ 60101 w 517457"/>
              <a:gd name="connsiteY9" fmla="*/ 401793 h 408912"/>
              <a:gd name="connsiteX10" fmla="*/ 52791 w 517457"/>
              <a:gd name="connsiteY10" fmla="*/ 408912 h 408912"/>
              <a:gd name="connsiteX11" fmla="*/ 7310 w 517457"/>
              <a:gd name="connsiteY11" fmla="*/ 408912 h 408912"/>
              <a:gd name="connsiteX12" fmla="*/ 0 w 517457"/>
              <a:gd name="connsiteY12" fmla="*/ 401793 h 408912"/>
              <a:gd name="connsiteX13" fmla="*/ 7310 w 517457"/>
              <a:gd name="connsiteY13" fmla="*/ 395070 h 408912"/>
              <a:gd name="connsiteX14" fmla="*/ 373453 w 517457"/>
              <a:gd name="connsiteY14" fmla="*/ 334562 h 408912"/>
              <a:gd name="connsiteX15" fmla="*/ 510599 w 517457"/>
              <a:gd name="connsiteY15" fmla="*/ 334562 h 408912"/>
              <a:gd name="connsiteX16" fmla="*/ 517457 w 517457"/>
              <a:gd name="connsiteY16" fmla="*/ 341681 h 408912"/>
              <a:gd name="connsiteX17" fmla="*/ 510599 w 517457"/>
              <a:gd name="connsiteY17" fmla="*/ 348404 h 408912"/>
              <a:gd name="connsiteX18" fmla="*/ 373453 w 517457"/>
              <a:gd name="connsiteY18" fmla="*/ 348404 h 408912"/>
              <a:gd name="connsiteX19" fmla="*/ 366596 w 517457"/>
              <a:gd name="connsiteY19" fmla="*/ 341681 h 408912"/>
              <a:gd name="connsiteX20" fmla="*/ 373453 w 517457"/>
              <a:gd name="connsiteY20" fmla="*/ 334562 h 408912"/>
              <a:gd name="connsiteX21" fmla="*/ 281318 w 517457"/>
              <a:gd name="connsiteY21" fmla="*/ 334562 h 408912"/>
              <a:gd name="connsiteX22" fmla="*/ 326900 w 517457"/>
              <a:gd name="connsiteY22" fmla="*/ 334562 h 408912"/>
              <a:gd name="connsiteX23" fmla="*/ 334161 w 517457"/>
              <a:gd name="connsiteY23" fmla="*/ 341681 h 408912"/>
              <a:gd name="connsiteX24" fmla="*/ 326900 w 517457"/>
              <a:gd name="connsiteY24" fmla="*/ 348404 h 408912"/>
              <a:gd name="connsiteX25" fmla="*/ 281318 w 517457"/>
              <a:gd name="connsiteY25" fmla="*/ 348404 h 408912"/>
              <a:gd name="connsiteX26" fmla="*/ 274057 w 517457"/>
              <a:gd name="connsiteY26" fmla="*/ 341681 h 408912"/>
              <a:gd name="connsiteX27" fmla="*/ 281318 w 517457"/>
              <a:gd name="connsiteY27" fmla="*/ 334562 h 408912"/>
              <a:gd name="connsiteX28" fmla="*/ 464257 w 517457"/>
              <a:gd name="connsiteY28" fmla="*/ 274058 h 408912"/>
              <a:gd name="connsiteX29" fmla="*/ 510550 w 517457"/>
              <a:gd name="connsiteY29" fmla="*/ 274058 h 408912"/>
              <a:gd name="connsiteX30" fmla="*/ 517454 w 517457"/>
              <a:gd name="connsiteY30" fmla="*/ 281177 h 408912"/>
              <a:gd name="connsiteX31" fmla="*/ 510550 w 517457"/>
              <a:gd name="connsiteY31" fmla="*/ 287900 h 408912"/>
              <a:gd name="connsiteX32" fmla="*/ 464257 w 517457"/>
              <a:gd name="connsiteY32" fmla="*/ 287900 h 408912"/>
              <a:gd name="connsiteX33" fmla="*/ 457353 w 517457"/>
              <a:gd name="connsiteY33" fmla="*/ 281177 h 408912"/>
              <a:gd name="connsiteX34" fmla="*/ 464257 w 517457"/>
              <a:gd name="connsiteY34" fmla="*/ 274058 h 408912"/>
              <a:gd name="connsiteX35" fmla="*/ 403601 w 517457"/>
              <a:gd name="connsiteY35" fmla="*/ 274058 h 408912"/>
              <a:gd name="connsiteX36" fmla="*/ 433790 w 517457"/>
              <a:gd name="connsiteY36" fmla="*/ 274058 h 408912"/>
              <a:gd name="connsiteX37" fmla="*/ 440940 w 517457"/>
              <a:gd name="connsiteY37" fmla="*/ 281177 h 408912"/>
              <a:gd name="connsiteX38" fmla="*/ 433790 w 517457"/>
              <a:gd name="connsiteY38" fmla="*/ 287900 h 408912"/>
              <a:gd name="connsiteX39" fmla="*/ 403601 w 517457"/>
              <a:gd name="connsiteY39" fmla="*/ 287900 h 408912"/>
              <a:gd name="connsiteX40" fmla="*/ 396848 w 517457"/>
              <a:gd name="connsiteY40" fmla="*/ 281177 h 408912"/>
              <a:gd name="connsiteX41" fmla="*/ 403601 w 517457"/>
              <a:gd name="connsiteY41" fmla="*/ 274058 h 408912"/>
              <a:gd name="connsiteX42" fmla="*/ 430894 w 517457"/>
              <a:gd name="connsiteY42" fmla="*/ 230808 h 408912"/>
              <a:gd name="connsiteX43" fmla="*/ 75916 w 517457"/>
              <a:gd name="connsiteY43" fmla="*/ 328791 h 408912"/>
              <a:gd name="connsiteX44" fmla="*/ 75916 w 517457"/>
              <a:gd name="connsiteY44" fmla="*/ 352985 h 408912"/>
              <a:gd name="connsiteX45" fmla="*/ 80348 w 517457"/>
              <a:gd name="connsiteY45" fmla="*/ 357420 h 408912"/>
              <a:gd name="connsiteX46" fmla="*/ 162142 w 517457"/>
              <a:gd name="connsiteY46" fmla="*/ 357420 h 408912"/>
              <a:gd name="connsiteX47" fmla="*/ 184706 w 517457"/>
              <a:gd name="connsiteY47" fmla="*/ 352581 h 408912"/>
              <a:gd name="connsiteX48" fmla="*/ 469574 w 517457"/>
              <a:gd name="connsiteY48" fmla="*/ 205001 h 408912"/>
              <a:gd name="connsiteX49" fmla="*/ 72290 w 517457"/>
              <a:gd name="connsiteY49" fmla="*/ 236856 h 408912"/>
              <a:gd name="connsiteX50" fmla="*/ 72290 w 517457"/>
              <a:gd name="connsiteY50" fmla="*/ 234840 h 408912"/>
              <a:gd name="connsiteX51" fmla="*/ 18701 w 517457"/>
              <a:gd name="connsiteY51" fmla="*/ 329598 h 408912"/>
              <a:gd name="connsiteX52" fmla="*/ 75916 w 517457"/>
              <a:gd name="connsiteY52" fmla="*/ 196130 h 408912"/>
              <a:gd name="connsiteX53" fmla="*/ 75916 w 517457"/>
              <a:gd name="connsiteY53" fmla="*/ 222340 h 408912"/>
              <a:gd name="connsiteX54" fmla="*/ 349100 w 517457"/>
              <a:gd name="connsiteY54" fmla="*/ 200163 h 408912"/>
              <a:gd name="connsiteX55" fmla="*/ 464257 w 517457"/>
              <a:gd name="connsiteY55" fmla="*/ 121012 h 408912"/>
              <a:gd name="connsiteX56" fmla="*/ 510550 w 517457"/>
              <a:gd name="connsiteY56" fmla="*/ 121012 h 408912"/>
              <a:gd name="connsiteX57" fmla="*/ 517454 w 517457"/>
              <a:gd name="connsiteY57" fmla="*/ 128131 h 408912"/>
              <a:gd name="connsiteX58" fmla="*/ 510550 w 517457"/>
              <a:gd name="connsiteY58" fmla="*/ 134854 h 408912"/>
              <a:gd name="connsiteX59" fmla="*/ 464257 w 517457"/>
              <a:gd name="connsiteY59" fmla="*/ 134854 h 408912"/>
              <a:gd name="connsiteX60" fmla="*/ 457353 w 517457"/>
              <a:gd name="connsiteY60" fmla="*/ 128131 h 408912"/>
              <a:gd name="connsiteX61" fmla="*/ 464257 w 517457"/>
              <a:gd name="connsiteY61" fmla="*/ 121012 h 408912"/>
              <a:gd name="connsiteX62" fmla="*/ 403601 w 517457"/>
              <a:gd name="connsiteY62" fmla="*/ 121012 h 408912"/>
              <a:gd name="connsiteX63" fmla="*/ 433790 w 517457"/>
              <a:gd name="connsiteY63" fmla="*/ 121012 h 408912"/>
              <a:gd name="connsiteX64" fmla="*/ 440940 w 517457"/>
              <a:gd name="connsiteY64" fmla="*/ 128131 h 408912"/>
              <a:gd name="connsiteX65" fmla="*/ 433790 w 517457"/>
              <a:gd name="connsiteY65" fmla="*/ 134854 h 408912"/>
              <a:gd name="connsiteX66" fmla="*/ 403601 w 517457"/>
              <a:gd name="connsiteY66" fmla="*/ 134854 h 408912"/>
              <a:gd name="connsiteX67" fmla="*/ 396848 w 517457"/>
              <a:gd name="connsiteY67" fmla="*/ 128131 h 408912"/>
              <a:gd name="connsiteX68" fmla="*/ 403601 w 517457"/>
              <a:gd name="connsiteY68" fmla="*/ 121012 h 408912"/>
              <a:gd name="connsiteX69" fmla="*/ 17492 w 517457"/>
              <a:gd name="connsiteY69" fmla="*/ 68712 h 408912"/>
              <a:gd name="connsiteX70" fmla="*/ 73499 w 517457"/>
              <a:gd name="connsiteY70" fmla="*/ 182017 h 408912"/>
              <a:gd name="connsiteX71" fmla="*/ 469574 w 517457"/>
              <a:gd name="connsiteY71" fmla="*/ 188066 h 408912"/>
              <a:gd name="connsiteX72" fmla="*/ 373453 w 517457"/>
              <a:gd name="connsiteY72" fmla="*/ 60508 h 408912"/>
              <a:gd name="connsiteX73" fmla="*/ 510599 w 517457"/>
              <a:gd name="connsiteY73" fmla="*/ 60508 h 408912"/>
              <a:gd name="connsiteX74" fmla="*/ 517457 w 517457"/>
              <a:gd name="connsiteY74" fmla="*/ 68516 h 408912"/>
              <a:gd name="connsiteX75" fmla="*/ 510599 w 517457"/>
              <a:gd name="connsiteY75" fmla="*/ 76103 h 408912"/>
              <a:gd name="connsiteX76" fmla="*/ 373453 w 517457"/>
              <a:gd name="connsiteY76" fmla="*/ 76103 h 408912"/>
              <a:gd name="connsiteX77" fmla="*/ 366596 w 517457"/>
              <a:gd name="connsiteY77" fmla="*/ 68516 h 408912"/>
              <a:gd name="connsiteX78" fmla="*/ 373453 w 517457"/>
              <a:gd name="connsiteY78" fmla="*/ 60508 h 408912"/>
              <a:gd name="connsiteX79" fmla="*/ 281318 w 517457"/>
              <a:gd name="connsiteY79" fmla="*/ 60508 h 408912"/>
              <a:gd name="connsiteX80" fmla="*/ 326900 w 517457"/>
              <a:gd name="connsiteY80" fmla="*/ 60508 h 408912"/>
              <a:gd name="connsiteX81" fmla="*/ 334161 w 517457"/>
              <a:gd name="connsiteY81" fmla="*/ 68516 h 408912"/>
              <a:gd name="connsiteX82" fmla="*/ 326900 w 517457"/>
              <a:gd name="connsiteY82" fmla="*/ 76103 h 408912"/>
              <a:gd name="connsiteX83" fmla="*/ 281318 w 517457"/>
              <a:gd name="connsiteY83" fmla="*/ 76103 h 408912"/>
              <a:gd name="connsiteX84" fmla="*/ 274057 w 517457"/>
              <a:gd name="connsiteY84" fmla="*/ 68516 h 408912"/>
              <a:gd name="connsiteX85" fmla="*/ 281318 w 517457"/>
              <a:gd name="connsiteY85" fmla="*/ 60508 h 408912"/>
              <a:gd name="connsiteX86" fmla="*/ 21118 w 517457"/>
              <a:gd name="connsiteY86" fmla="*/ 55002 h 408912"/>
              <a:gd name="connsiteX87" fmla="*/ 503420 w 517457"/>
              <a:gd name="connsiteY87" fmla="*/ 182017 h 408912"/>
              <a:gd name="connsiteX88" fmla="*/ 513896 w 517457"/>
              <a:gd name="connsiteY88" fmla="*/ 196534 h 408912"/>
              <a:gd name="connsiteX89" fmla="*/ 505435 w 517457"/>
              <a:gd name="connsiteY89" fmla="*/ 209840 h 408912"/>
              <a:gd name="connsiteX90" fmla="*/ 190750 w 517457"/>
              <a:gd name="connsiteY90" fmla="*/ 365081 h 408912"/>
              <a:gd name="connsiteX91" fmla="*/ 162142 w 517457"/>
              <a:gd name="connsiteY91" fmla="*/ 371533 h 408912"/>
              <a:gd name="connsiteX92" fmla="*/ 80348 w 517457"/>
              <a:gd name="connsiteY92" fmla="*/ 371533 h 408912"/>
              <a:gd name="connsiteX93" fmla="*/ 61814 w 517457"/>
              <a:gd name="connsiteY93" fmla="*/ 352985 h 408912"/>
              <a:gd name="connsiteX94" fmla="*/ 61814 w 517457"/>
              <a:gd name="connsiteY94" fmla="*/ 332823 h 408912"/>
              <a:gd name="connsiteX95" fmla="*/ 22327 w 517457"/>
              <a:gd name="connsiteY95" fmla="*/ 343710 h 408912"/>
              <a:gd name="connsiteX96" fmla="*/ 18701 w 517457"/>
              <a:gd name="connsiteY96" fmla="*/ 344517 h 408912"/>
              <a:gd name="connsiteX97" fmla="*/ 7419 w 517457"/>
              <a:gd name="connsiteY97" fmla="*/ 338872 h 408912"/>
              <a:gd name="connsiteX98" fmla="*/ 6210 w 517457"/>
              <a:gd name="connsiteY98" fmla="*/ 322743 h 408912"/>
              <a:gd name="connsiteX99" fmla="*/ 61814 w 517457"/>
              <a:gd name="connsiteY99" fmla="*/ 224356 h 408912"/>
              <a:gd name="connsiteX100" fmla="*/ 61814 w 517457"/>
              <a:gd name="connsiteY100" fmla="*/ 190485 h 408912"/>
              <a:gd name="connsiteX101" fmla="*/ 4196 w 517457"/>
              <a:gd name="connsiteY101" fmla="*/ 75566 h 408912"/>
              <a:gd name="connsiteX102" fmla="*/ 6210 w 517457"/>
              <a:gd name="connsiteY102" fmla="*/ 59841 h 408912"/>
              <a:gd name="connsiteX103" fmla="*/ 21118 w 517457"/>
              <a:gd name="connsiteY103" fmla="*/ 55002 h 408912"/>
              <a:gd name="connsiteX104" fmla="*/ 114051 w 517457"/>
              <a:gd name="connsiteY104" fmla="*/ 0 h 408912"/>
              <a:gd name="connsiteX105" fmla="*/ 510584 w 517457"/>
              <a:gd name="connsiteY105" fmla="*/ 0 h 408912"/>
              <a:gd name="connsiteX106" fmla="*/ 517456 w 517457"/>
              <a:gd name="connsiteY106" fmla="*/ 6541 h 408912"/>
              <a:gd name="connsiteX107" fmla="*/ 510584 w 517457"/>
              <a:gd name="connsiteY107" fmla="*/ 13852 h 408912"/>
              <a:gd name="connsiteX108" fmla="*/ 114051 w 517457"/>
              <a:gd name="connsiteY108" fmla="*/ 13852 h 408912"/>
              <a:gd name="connsiteX109" fmla="*/ 106775 w 517457"/>
              <a:gd name="connsiteY109" fmla="*/ 6541 h 408912"/>
              <a:gd name="connsiteX110" fmla="*/ 114051 w 517457"/>
              <a:gd name="connsiteY110" fmla="*/ 0 h 408912"/>
              <a:gd name="connsiteX111" fmla="*/ 7310 w 517457"/>
              <a:gd name="connsiteY111" fmla="*/ 0 h 408912"/>
              <a:gd name="connsiteX112" fmla="*/ 52791 w 517457"/>
              <a:gd name="connsiteY112" fmla="*/ 0 h 408912"/>
              <a:gd name="connsiteX113" fmla="*/ 60101 w 517457"/>
              <a:gd name="connsiteY113" fmla="*/ 6541 h 408912"/>
              <a:gd name="connsiteX114" fmla="*/ 52791 w 517457"/>
              <a:gd name="connsiteY114" fmla="*/ 13852 h 408912"/>
              <a:gd name="connsiteX115" fmla="*/ 7310 w 517457"/>
              <a:gd name="connsiteY115" fmla="*/ 13852 h 408912"/>
              <a:gd name="connsiteX116" fmla="*/ 0 w 517457"/>
              <a:gd name="connsiteY116" fmla="*/ 6541 h 408912"/>
              <a:gd name="connsiteX117" fmla="*/ 7310 w 517457"/>
              <a:gd name="connsiteY117" fmla="*/ 0 h 4089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</a:cxnLst>
            <a:rect l="l" t="t" r="r" b="b"/>
            <a:pathLst>
              <a:path w="517457" h="408912">
                <a:moveTo>
                  <a:pt x="114051" y="395070"/>
                </a:moveTo>
                <a:lnTo>
                  <a:pt x="510584" y="395070"/>
                </a:lnTo>
                <a:cubicBezTo>
                  <a:pt x="514626" y="395070"/>
                  <a:pt x="517456" y="397838"/>
                  <a:pt x="517456" y="401793"/>
                </a:cubicBezTo>
                <a:cubicBezTo>
                  <a:pt x="517456" y="405748"/>
                  <a:pt x="514626" y="408912"/>
                  <a:pt x="510584" y="408912"/>
                </a:cubicBezTo>
                <a:lnTo>
                  <a:pt x="114051" y="408912"/>
                </a:lnTo>
                <a:cubicBezTo>
                  <a:pt x="110413" y="408912"/>
                  <a:pt x="106775" y="405748"/>
                  <a:pt x="106775" y="401793"/>
                </a:cubicBezTo>
                <a:cubicBezTo>
                  <a:pt x="106775" y="397838"/>
                  <a:pt x="110413" y="395070"/>
                  <a:pt x="114051" y="395070"/>
                </a:cubicBezTo>
                <a:close/>
                <a:moveTo>
                  <a:pt x="7310" y="395070"/>
                </a:moveTo>
                <a:lnTo>
                  <a:pt x="52791" y="395070"/>
                </a:lnTo>
                <a:cubicBezTo>
                  <a:pt x="56852" y="395070"/>
                  <a:pt x="60101" y="397838"/>
                  <a:pt x="60101" y="401793"/>
                </a:cubicBezTo>
                <a:cubicBezTo>
                  <a:pt x="60101" y="405748"/>
                  <a:pt x="56852" y="408912"/>
                  <a:pt x="52791" y="408912"/>
                </a:cubicBezTo>
                <a:lnTo>
                  <a:pt x="7310" y="408912"/>
                </a:lnTo>
                <a:cubicBezTo>
                  <a:pt x="3249" y="408912"/>
                  <a:pt x="0" y="405748"/>
                  <a:pt x="0" y="401793"/>
                </a:cubicBezTo>
                <a:cubicBezTo>
                  <a:pt x="0" y="397838"/>
                  <a:pt x="3249" y="395070"/>
                  <a:pt x="7310" y="395070"/>
                </a:cubicBezTo>
                <a:close/>
                <a:moveTo>
                  <a:pt x="373453" y="334562"/>
                </a:moveTo>
                <a:lnTo>
                  <a:pt x="510599" y="334562"/>
                </a:lnTo>
                <a:cubicBezTo>
                  <a:pt x="514633" y="334562"/>
                  <a:pt x="517457" y="337330"/>
                  <a:pt x="517457" y="341681"/>
                </a:cubicBezTo>
                <a:cubicBezTo>
                  <a:pt x="517457" y="345635"/>
                  <a:pt x="514633" y="348404"/>
                  <a:pt x="510599" y="348404"/>
                </a:cubicBezTo>
                <a:lnTo>
                  <a:pt x="373453" y="348404"/>
                </a:lnTo>
                <a:cubicBezTo>
                  <a:pt x="369823" y="348404"/>
                  <a:pt x="366596" y="345635"/>
                  <a:pt x="366596" y="341681"/>
                </a:cubicBezTo>
                <a:cubicBezTo>
                  <a:pt x="366596" y="337330"/>
                  <a:pt x="369823" y="334562"/>
                  <a:pt x="373453" y="334562"/>
                </a:cubicBezTo>
                <a:close/>
                <a:moveTo>
                  <a:pt x="281318" y="334562"/>
                </a:moveTo>
                <a:lnTo>
                  <a:pt x="326900" y="334562"/>
                </a:lnTo>
                <a:cubicBezTo>
                  <a:pt x="330934" y="334562"/>
                  <a:pt x="334161" y="337330"/>
                  <a:pt x="334161" y="341681"/>
                </a:cubicBezTo>
                <a:cubicBezTo>
                  <a:pt x="334161" y="345635"/>
                  <a:pt x="330934" y="348404"/>
                  <a:pt x="326900" y="348404"/>
                </a:cubicBezTo>
                <a:lnTo>
                  <a:pt x="281318" y="348404"/>
                </a:lnTo>
                <a:cubicBezTo>
                  <a:pt x="277284" y="348404"/>
                  <a:pt x="274057" y="345635"/>
                  <a:pt x="274057" y="341681"/>
                </a:cubicBezTo>
                <a:cubicBezTo>
                  <a:pt x="274057" y="337330"/>
                  <a:pt x="277284" y="334562"/>
                  <a:pt x="281318" y="334562"/>
                </a:cubicBezTo>
                <a:close/>
                <a:moveTo>
                  <a:pt x="464257" y="274058"/>
                </a:moveTo>
                <a:lnTo>
                  <a:pt x="510550" y="274058"/>
                </a:lnTo>
                <a:cubicBezTo>
                  <a:pt x="514611" y="274058"/>
                  <a:pt x="517454" y="277222"/>
                  <a:pt x="517454" y="281177"/>
                </a:cubicBezTo>
                <a:cubicBezTo>
                  <a:pt x="517454" y="285131"/>
                  <a:pt x="514611" y="287900"/>
                  <a:pt x="510550" y="287900"/>
                </a:cubicBezTo>
                <a:lnTo>
                  <a:pt x="464257" y="287900"/>
                </a:lnTo>
                <a:cubicBezTo>
                  <a:pt x="460602" y="287900"/>
                  <a:pt x="457353" y="285131"/>
                  <a:pt x="457353" y="281177"/>
                </a:cubicBezTo>
                <a:cubicBezTo>
                  <a:pt x="457353" y="277222"/>
                  <a:pt x="460602" y="274058"/>
                  <a:pt x="464257" y="274058"/>
                </a:cubicBezTo>
                <a:close/>
                <a:moveTo>
                  <a:pt x="403601" y="274058"/>
                </a:moveTo>
                <a:lnTo>
                  <a:pt x="433790" y="274058"/>
                </a:lnTo>
                <a:cubicBezTo>
                  <a:pt x="437762" y="274058"/>
                  <a:pt x="440940" y="277222"/>
                  <a:pt x="440940" y="281177"/>
                </a:cubicBezTo>
                <a:cubicBezTo>
                  <a:pt x="440940" y="285131"/>
                  <a:pt x="437762" y="287900"/>
                  <a:pt x="433790" y="287900"/>
                </a:cubicBezTo>
                <a:lnTo>
                  <a:pt x="403601" y="287900"/>
                </a:lnTo>
                <a:cubicBezTo>
                  <a:pt x="400026" y="287900"/>
                  <a:pt x="396848" y="285131"/>
                  <a:pt x="396848" y="281177"/>
                </a:cubicBezTo>
                <a:cubicBezTo>
                  <a:pt x="396848" y="277222"/>
                  <a:pt x="400026" y="274058"/>
                  <a:pt x="403601" y="274058"/>
                </a:cubicBezTo>
                <a:close/>
                <a:moveTo>
                  <a:pt x="430894" y="230808"/>
                </a:moveTo>
                <a:lnTo>
                  <a:pt x="75916" y="328791"/>
                </a:lnTo>
                <a:lnTo>
                  <a:pt x="75916" y="352985"/>
                </a:lnTo>
                <a:cubicBezTo>
                  <a:pt x="75916" y="355404"/>
                  <a:pt x="77931" y="357420"/>
                  <a:pt x="80348" y="357420"/>
                </a:cubicBezTo>
                <a:lnTo>
                  <a:pt x="162142" y="357420"/>
                </a:lnTo>
                <a:cubicBezTo>
                  <a:pt x="169798" y="357420"/>
                  <a:pt x="177453" y="355807"/>
                  <a:pt x="184706" y="352581"/>
                </a:cubicBezTo>
                <a:close/>
                <a:moveTo>
                  <a:pt x="469574" y="205001"/>
                </a:moveTo>
                <a:lnTo>
                  <a:pt x="72290" y="236856"/>
                </a:lnTo>
                <a:lnTo>
                  <a:pt x="72290" y="234840"/>
                </a:lnTo>
                <a:lnTo>
                  <a:pt x="18701" y="329598"/>
                </a:lnTo>
                <a:close/>
                <a:moveTo>
                  <a:pt x="75916" y="196130"/>
                </a:moveTo>
                <a:lnTo>
                  <a:pt x="75916" y="222340"/>
                </a:lnTo>
                <a:lnTo>
                  <a:pt x="349100" y="200163"/>
                </a:lnTo>
                <a:close/>
                <a:moveTo>
                  <a:pt x="464257" y="121012"/>
                </a:moveTo>
                <a:lnTo>
                  <a:pt x="510550" y="121012"/>
                </a:lnTo>
                <a:cubicBezTo>
                  <a:pt x="514611" y="121012"/>
                  <a:pt x="517454" y="124176"/>
                  <a:pt x="517454" y="128131"/>
                </a:cubicBezTo>
                <a:cubicBezTo>
                  <a:pt x="517454" y="131690"/>
                  <a:pt x="514611" y="134854"/>
                  <a:pt x="510550" y="134854"/>
                </a:cubicBezTo>
                <a:lnTo>
                  <a:pt x="464257" y="134854"/>
                </a:lnTo>
                <a:cubicBezTo>
                  <a:pt x="460602" y="134854"/>
                  <a:pt x="457353" y="131690"/>
                  <a:pt x="457353" y="128131"/>
                </a:cubicBezTo>
                <a:cubicBezTo>
                  <a:pt x="457353" y="124176"/>
                  <a:pt x="460602" y="121012"/>
                  <a:pt x="464257" y="121012"/>
                </a:cubicBezTo>
                <a:close/>
                <a:moveTo>
                  <a:pt x="403601" y="121012"/>
                </a:moveTo>
                <a:lnTo>
                  <a:pt x="433790" y="121012"/>
                </a:lnTo>
                <a:cubicBezTo>
                  <a:pt x="437762" y="121012"/>
                  <a:pt x="440940" y="124176"/>
                  <a:pt x="440940" y="128131"/>
                </a:cubicBezTo>
                <a:cubicBezTo>
                  <a:pt x="440940" y="131690"/>
                  <a:pt x="437762" y="134854"/>
                  <a:pt x="433790" y="134854"/>
                </a:cubicBezTo>
                <a:lnTo>
                  <a:pt x="403601" y="134854"/>
                </a:lnTo>
                <a:cubicBezTo>
                  <a:pt x="400026" y="134854"/>
                  <a:pt x="396848" y="131690"/>
                  <a:pt x="396848" y="128131"/>
                </a:cubicBezTo>
                <a:cubicBezTo>
                  <a:pt x="396848" y="124176"/>
                  <a:pt x="400026" y="121012"/>
                  <a:pt x="403601" y="121012"/>
                </a:cubicBezTo>
                <a:close/>
                <a:moveTo>
                  <a:pt x="17492" y="68712"/>
                </a:moveTo>
                <a:lnTo>
                  <a:pt x="73499" y="182017"/>
                </a:lnTo>
                <a:lnTo>
                  <a:pt x="469574" y="188066"/>
                </a:lnTo>
                <a:close/>
                <a:moveTo>
                  <a:pt x="373453" y="60508"/>
                </a:moveTo>
                <a:lnTo>
                  <a:pt x="510599" y="60508"/>
                </a:lnTo>
                <a:cubicBezTo>
                  <a:pt x="514633" y="60508"/>
                  <a:pt x="517457" y="64301"/>
                  <a:pt x="517457" y="68516"/>
                </a:cubicBezTo>
                <a:cubicBezTo>
                  <a:pt x="517457" y="72309"/>
                  <a:pt x="514633" y="76103"/>
                  <a:pt x="510599" y="76103"/>
                </a:cubicBezTo>
                <a:lnTo>
                  <a:pt x="373453" y="76103"/>
                </a:lnTo>
                <a:cubicBezTo>
                  <a:pt x="369823" y="76103"/>
                  <a:pt x="366596" y="72309"/>
                  <a:pt x="366596" y="68516"/>
                </a:cubicBezTo>
                <a:cubicBezTo>
                  <a:pt x="366596" y="64301"/>
                  <a:pt x="369823" y="60508"/>
                  <a:pt x="373453" y="60508"/>
                </a:cubicBezTo>
                <a:close/>
                <a:moveTo>
                  <a:pt x="281318" y="60508"/>
                </a:moveTo>
                <a:lnTo>
                  <a:pt x="326900" y="60508"/>
                </a:lnTo>
                <a:cubicBezTo>
                  <a:pt x="330934" y="60508"/>
                  <a:pt x="334161" y="64301"/>
                  <a:pt x="334161" y="68516"/>
                </a:cubicBezTo>
                <a:cubicBezTo>
                  <a:pt x="334161" y="72309"/>
                  <a:pt x="330934" y="76103"/>
                  <a:pt x="326900" y="76103"/>
                </a:cubicBezTo>
                <a:lnTo>
                  <a:pt x="281318" y="76103"/>
                </a:lnTo>
                <a:cubicBezTo>
                  <a:pt x="277284" y="76103"/>
                  <a:pt x="274057" y="72309"/>
                  <a:pt x="274057" y="68516"/>
                </a:cubicBezTo>
                <a:cubicBezTo>
                  <a:pt x="274057" y="64301"/>
                  <a:pt x="277284" y="60508"/>
                  <a:pt x="281318" y="60508"/>
                </a:cubicBezTo>
                <a:close/>
                <a:moveTo>
                  <a:pt x="21118" y="55002"/>
                </a:moveTo>
                <a:lnTo>
                  <a:pt x="503420" y="182017"/>
                </a:lnTo>
                <a:cubicBezTo>
                  <a:pt x="509464" y="184034"/>
                  <a:pt x="513896" y="189679"/>
                  <a:pt x="513896" y="196534"/>
                </a:cubicBezTo>
                <a:cubicBezTo>
                  <a:pt x="513896" y="202179"/>
                  <a:pt x="510673" y="207421"/>
                  <a:pt x="505435" y="209840"/>
                </a:cubicBezTo>
                <a:lnTo>
                  <a:pt x="190750" y="365081"/>
                </a:lnTo>
                <a:cubicBezTo>
                  <a:pt x="181886" y="369517"/>
                  <a:pt x="171813" y="371533"/>
                  <a:pt x="162142" y="371533"/>
                </a:cubicBezTo>
                <a:lnTo>
                  <a:pt x="80348" y="371533"/>
                </a:lnTo>
                <a:cubicBezTo>
                  <a:pt x="69872" y="371533"/>
                  <a:pt x="61814" y="363468"/>
                  <a:pt x="61814" y="352985"/>
                </a:cubicBezTo>
                <a:lnTo>
                  <a:pt x="61814" y="332823"/>
                </a:lnTo>
                <a:lnTo>
                  <a:pt x="22327" y="343710"/>
                </a:lnTo>
                <a:cubicBezTo>
                  <a:pt x="21118" y="344114"/>
                  <a:pt x="19910" y="344517"/>
                  <a:pt x="18701" y="344517"/>
                </a:cubicBezTo>
                <a:cubicBezTo>
                  <a:pt x="14269" y="344517"/>
                  <a:pt x="10240" y="342501"/>
                  <a:pt x="7419" y="338872"/>
                </a:cubicBezTo>
                <a:cubicBezTo>
                  <a:pt x="3793" y="334436"/>
                  <a:pt x="2987" y="327985"/>
                  <a:pt x="6210" y="322743"/>
                </a:cubicBezTo>
                <a:lnTo>
                  <a:pt x="61814" y="224356"/>
                </a:lnTo>
                <a:lnTo>
                  <a:pt x="61814" y="190485"/>
                </a:lnTo>
                <a:lnTo>
                  <a:pt x="4196" y="75566"/>
                </a:lnTo>
                <a:cubicBezTo>
                  <a:pt x="1778" y="70324"/>
                  <a:pt x="2181" y="64276"/>
                  <a:pt x="6210" y="59841"/>
                </a:cubicBezTo>
                <a:cubicBezTo>
                  <a:pt x="9837" y="55002"/>
                  <a:pt x="15477" y="53389"/>
                  <a:pt x="21118" y="55002"/>
                </a:cubicBezTo>
                <a:close/>
                <a:moveTo>
                  <a:pt x="114051" y="0"/>
                </a:moveTo>
                <a:lnTo>
                  <a:pt x="510584" y="0"/>
                </a:lnTo>
                <a:cubicBezTo>
                  <a:pt x="514626" y="0"/>
                  <a:pt x="517456" y="3078"/>
                  <a:pt x="517456" y="6541"/>
                </a:cubicBezTo>
                <a:cubicBezTo>
                  <a:pt x="517456" y="10389"/>
                  <a:pt x="514626" y="13852"/>
                  <a:pt x="510584" y="13852"/>
                </a:cubicBezTo>
                <a:lnTo>
                  <a:pt x="114051" y="13852"/>
                </a:lnTo>
                <a:cubicBezTo>
                  <a:pt x="110413" y="13852"/>
                  <a:pt x="106775" y="10389"/>
                  <a:pt x="106775" y="6541"/>
                </a:cubicBezTo>
                <a:cubicBezTo>
                  <a:pt x="106775" y="3078"/>
                  <a:pt x="110413" y="0"/>
                  <a:pt x="114051" y="0"/>
                </a:cubicBezTo>
                <a:close/>
                <a:moveTo>
                  <a:pt x="7310" y="0"/>
                </a:moveTo>
                <a:lnTo>
                  <a:pt x="52791" y="0"/>
                </a:lnTo>
                <a:cubicBezTo>
                  <a:pt x="56852" y="0"/>
                  <a:pt x="60101" y="3078"/>
                  <a:pt x="60101" y="6541"/>
                </a:cubicBezTo>
                <a:cubicBezTo>
                  <a:pt x="60101" y="10389"/>
                  <a:pt x="56852" y="13852"/>
                  <a:pt x="52791" y="13852"/>
                </a:cubicBezTo>
                <a:lnTo>
                  <a:pt x="7310" y="13852"/>
                </a:lnTo>
                <a:cubicBezTo>
                  <a:pt x="3249" y="13852"/>
                  <a:pt x="0" y="10389"/>
                  <a:pt x="0" y="6541"/>
                </a:cubicBezTo>
                <a:cubicBezTo>
                  <a:pt x="0" y="3078"/>
                  <a:pt x="3249" y="0"/>
                  <a:pt x="7310" y="0"/>
                </a:cubicBezTo>
                <a:close/>
              </a:path>
            </a:pathLst>
          </a:custGeom>
          <a:solidFill>
            <a:srgbClr val="252A57"/>
          </a:solidFill>
          <a:ln>
            <a:noFill/>
          </a:ln>
          <a:effectLst/>
        </p:spPr>
        <p:txBody>
          <a:bodyPr wrap="square" anchor="ctr">
            <a:noAutofit/>
          </a:bodyPr>
          <a:lstStyle/>
          <a:p>
            <a:endParaRPr lang="en-US" sz="363" dirty="0">
              <a:latin typeface="Poppins" pitchFamily="2" charset="77"/>
            </a:endParaRP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71BF87BF-7EBA-8543-BDEB-9E0FA7862B48}"/>
              </a:ext>
            </a:extLst>
          </p:cNvPr>
          <p:cNvSpPr/>
          <p:nvPr/>
        </p:nvSpPr>
        <p:spPr>
          <a:xfrm>
            <a:off x="4603085" y="2574756"/>
            <a:ext cx="2985830" cy="2987844"/>
          </a:xfrm>
          <a:prstGeom prst="rect">
            <a:avLst/>
          </a:prstGeom>
          <a:solidFill>
            <a:schemeClr val="bg2"/>
          </a:solidFill>
          <a:ln>
            <a:noFill/>
          </a:ln>
          <a:effectLst>
            <a:outerShdw blurRad="723900" dist="139700" dir="2700000" algn="tl" rotWithShape="0">
              <a:prstClr val="black">
                <a:alpha val="15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 dirty="0">
              <a:latin typeface="Poppins" pitchFamily="2" charset="77"/>
            </a:endParaRPr>
          </a:p>
        </p:txBody>
      </p:sp>
      <p:sp>
        <p:nvSpPr>
          <p:cNvPr id="15" name="Freeform 14">
            <a:extLst>
              <a:ext uri="{FF2B5EF4-FFF2-40B4-BE49-F238E27FC236}">
                <a16:creationId xmlns:a16="http://schemas.microsoft.com/office/drawing/2014/main" id="{D00F540E-8BF4-B14A-9B73-D3BEB90A7B8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23251" y="3139850"/>
            <a:ext cx="745499" cy="744941"/>
          </a:xfrm>
          <a:custGeom>
            <a:avLst/>
            <a:gdLst>
              <a:gd name="connsiteX0" fmla="*/ 266095 w 531752"/>
              <a:gd name="connsiteY0" fmla="*/ 410166 h 531354"/>
              <a:gd name="connsiteX1" fmla="*/ 272818 w 531752"/>
              <a:gd name="connsiteY1" fmla="*/ 417525 h 531354"/>
              <a:gd name="connsiteX2" fmla="*/ 272818 w 531752"/>
              <a:gd name="connsiteY2" fmla="*/ 432651 h 531354"/>
              <a:gd name="connsiteX3" fmla="*/ 266095 w 531752"/>
              <a:gd name="connsiteY3" fmla="*/ 440009 h 531354"/>
              <a:gd name="connsiteX4" fmla="*/ 258977 w 531752"/>
              <a:gd name="connsiteY4" fmla="*/ 432651 h 531354"/>
              <a:gd name="connsiteX5" fmla="*/ 258977 w 531752"/>
              <a:gd name="connsiteY5" fmla="*/ 417525 h 531354"/>
              <a:gd name="connsiteX6" fmla="*/ 266095 w 531752"/>
              <a:gd name="connsiteY6" fmla="*/ 410166 h 531354"/>
              <a:gd name="connsiteX7" fmla="*/ 417603 w 531752"/>
              <a:gd name="connsiteY7" fmla="*/ 258899 h 531354"/>
              <a:gd name="connsiteX8" fmla="*/ 433137 w 531752"/>
              <a:gd name="connsiteY8" fmla="*/ 258899 h 531354"/>
              <a:gd name="connsiteX9" fmla="*/ 440087 w 531752"/>
              <a:gd name="connsiteY9" fmla="*/ 265825 h 531354"/>
              <a:gd name="connsiteX10" fmla="*/ 433137 w 531752"/>
              <a:gd name="connsiteY10" fmla="*/ 272751 h 531354"/>
              <a:gd name="connsiteX11" fmla="*/ 417603 w 531752"/>
              <a:gd name="connsiteY11" fmla="*/ 272751 h 531354"/>
              <a:gd name="connsiteX12" fmla="*/ 410244 w 531752"/>
              <a:gd name="connsiteY12" fmla="*/ 265825 h 531354"/>
              <a:gd name="connsiteX13" fmla="*/ 417603 w 531752"/>
              <a:gd name="connsiteY13" fmla="*/ 258899 h 531354"/>
              <a:gd name="connsiteX14" fmla="*/ 98957 w 531752"/>
              <a:gd name="connsiteY14" fmla="*/ 258899 h 531354"/>
              <a:gd name="connsiteX15" fmla="*/ 114285 w 531752"/>
              <a:gd name="connsiteY15" fmla="*/ 258899 h 531354"/>
              <a:gd name="connsiteX16" fmla="*/ 121546 w 531752"/>
              <a:gd name="connsiteY16" fmla="*/ 265825 h 531354"/>
              <a:gd name="connsiteX17" fmla="*/ 114285 w 531752"/>
              <a:gd name="connsiteY17" fmla="*/ 272751 h 531354"/>
              <a:gd name="connsiteX18" fmla="*/ 98957 w 531752"/>
              <a:gd name="connsiteY18" fmla="*/ 272751 h 531354"/>
              <a:gd name="connsiteX19" fmla="*/ 91697 w 531752"/>
              <a:gd name="connsiteY19" fmla="*/ 265825 h 531354"/>
              <a:gd name="connsiteX20" fmla="*/ 98957 w 531752"/>
              <a:gd name="connsiteY20" fmla="*/ 258899 h 531354"/>
              <a:gd name="connsiteX21" fmla="*/ 266287 w 531752"/>
              <a:gd name="connsiteY21" fmla="*/ 173479 h 531354"/>
              <a:gd name="connsiteX22" fmla="*/ 273189 w 531752"/>
              <a:gd name="connsiteY22" fmla="*/ 180683 h 531354"/>
              <a:gd name="connsiteX23" fmla="*/ 273189 w 531752"/>
              <a:gd name="connsiteY23" fmla="*/ 258328 h 531354"/>
              <a:gd name="connsiteX24" fmla="*/ 381176 w 531752"/>
              <a:gd name="connsiteY24" fmla="*/ 258328 h 531354"/>
              <a:gd name="connsiteX25" fmla="*/ 388483 w 531752"/>
              <a:gd name="connsiteY25" fmla="*/ 265532 h 531354"/>
              <a:gd name="connsiteX26" fmla="*/ 381176 w 531752"/>
              <a:gd name="connsiteY26" fmla="*/ 272736 h 531354"/>
              <a:gd name="connsiteX27" fmla="*/ 269941 w 531752"/>
              <a:gd name="connsiteY27" fmla="*/ 272736 h 531354"/>
              <a:gd name="connsiteX28" fmla="*/ 258980 w 531752"/>
              <a:gd name="connsiteY28" fmla="*/ 261930 h 531354"/>
              <a:gd name="connsiteX29" fmla="*/ 258980 w 531752"/>
              <a:gd name="connsiteY29" fmla="*/ 180683 h 531354"/>
              <a:gd name="connsiteX30" fmla="*/ 266287 w 531752"/>
              <a:gd name="connsiteY30" fmla="*/ 173479 h 531354"/>
              <a:gd name="connsiteX31" fmla="*/ 266095 w 531752"/>
              <a:gd name="connsiteY31" fmla="*/ 91619 h 531354"/>
              <a:gd name="connsiteX32" fmla="*/ 272818 w 531752"/>
              <a:gd name="connsiteY32" fmla="*/ 99078 h 531354"/>
              <a:gd name="connsiteX33" fmla="*/ 272818 w 531752"/>
              <a:gd name="connsiteY33" fmla="*/ 114412 h 531354"/>
              <a:gd name="connsiteX34" fmla="*/ 266095 w 531752"/>
              <a:gd name="connsiteY34" fmla="*/ 121457 h 531354"/>
              <a:gd name="connsiteX35" fmla="*/ 258977 w 531752"/>
              <a:gd name="connsiteY35" fmla="*/ 114412 h 531354"/>
              <a:gd name="connsiteX36" fmla="*/ 258977 w 531752"/>
              <a:gd name="connsiteY36" fmla="*/ 99078 h 531354"/>
              <a:gd name="connsiteX37" fmla="*/ 266095 w 531752"/>
              <a:gd name="connsiteY37" fmla="*/ 91619 h 531354"/>
              <a:gd name="connsiteX38" fmla="*/ 266786 w 531752"/>
              <a:gd name="connsiteY38" fmla="*/ 81238 h 531354"/>
              <a:gd name="connsiteX39" fmla="*/ 83097 w 531752"/>
              <a:gd name="connsiteY39" fmla="*/ 264926 h 531354"/>
              <a:gd name="connsiteX40" fmla="*/ 266786 w 531752"/>
              <a:gd name="connsiteY40" fmla="*/ 449018 h 531354"/>
              <a:gd name="connsiteX41" fmla="*/ 450475 w 531752"/>
              <a:gd name="connsiteY41" fmla="*/ 264926 h 531354"/>
              <a:gd name="connsiteX42" fmla="*/ 266786 w 531752"/>
              <a:gd name="connsiteY42" fmla="*/ 81238 h 531354"/>
              <a:gd name="connsiteX43" fmla="*/ 266786 w 531752"/>
              <a:gd name="connsiteY43" fmla="*/ 66704 h 531354"/>
              <a:gd name="connsiteX44" fmla="*/ 465008 w 531752"/>
              <a:gd name="connsiteY44" fmla="*/ 264926 h 531354"/>
              <a:gd name="connsiteX45" fmla="*/ 266786 w 531752"/>
              <a:gd name="connsiteY45" fmla="*/ 463148 h 531354"/>
              <a:gd name="connsiteX46" fmla="*/ 68563 w 531752"/>
              <a:gd name="connsiteY46" fmla="*/ 264926 h 531354"/>
              <a:gd name="connsiteX47" fmla="*/ 266786 w 531752"/>
              <a:gd name="connsiteY47" fmla="*/ 66704 h 531354"/>
              <a:gd name="connsiteX48" fmla="*/ 57489 w 531752"/>
              <a:gd name="connsiteY48" fmla="*/ 65329 h 531354"/>
              <a:gd name="connsiteX49" fmla="*/ 91028 w 531752"/>
              <a:gd name="connsiteY49" fmla="*/ 67348 h 531354"/>
              <a:gd name="connsiteX50" fmla="*/ 97898 w 531752"/>
              <a:gd name="connsiteY50" fmla="*/ 73809 h 531354"/>
              <a:gd name="connsiteX51" fmla="*/ 99514 w 531752"/>
              <a:gd name="connsiteY51" fmla="*/ 107731 h 531354"/>
              <a:gd name="connsiteX52" fmla="*/ 93049 w 531752"/>
              <a:gd name="connsiteY52" fmla="*/ 115001 h 531354"/>
              <a:gd name="connsiteX53" fmla="*/ 92645 w 531752"/>
              <a:gd name="connsiteY53" fmla="*/ 115001 h 531354"/>
              <a:gd name="connsiteX54" fmla="*/ 85775 w 531752"/>
              <a:gd name="connsiteY54" fmla="*/ 108135 h 531354"/>
              <a:gd name="connsiteX55" fmla="*/ 84563 w 531752"/>
              <a:gd name="connsiteY55" fmla="*/ 90770 h 531354"/>
              <a:gd name="connsiteX56" fmla="*/ 13847 w 531752"/>
              <a:gd name="connsiteY56" fmla="*/ 265227 h 531354"/>
              <a:gd name="connsiteX57" fmla="*/ 87796 w 531752"/>
              <a:gd name="connsiteY57" fmla="*/ 443318 h 531354"/>
              <a:gd name="connsiteX58" fmla="*/ 415110 w 531752"/>
              <a:gd name="connsiteY58" fmla="*/ 468356 h 531354"/>
              <a:gd name="connsiteX59" fmla="*/ 425212 w 531752"/>
              <a:gd name="connsiteY59" fmla="*/ 469971 h 531354"/>
              <a:gd name="connsiteX60" fmla="*/ 423596 w 531752"/>
              <a:gd name="connsiteY60" fmla="*/ 479663 h 531354"/>
              <a:gd name="connsiteX61" fmla="*/ 266000 w 531752"/>
              <a:gd name="connsiteY61" fmla="*/ 531354 h 531354"/>
              <a:gd name="connsiteX62" fmla="*/ 247008 w 531752"/>
              <a:gd name="connsiteY62" fmla="*/ 530547 h 531354"/>
              <a:gd name="connsiteX63" fmla="*/ 77693 w 531752"/>
              <a:gd name="connsiteY63" fmla="*/ 453414 h 531354"/>
              <a:gd name="connsiteX64" fmla="*/ 74461 w 531752"/>
              <a:gd name="connsiteY64" fmla="*/ 80675 h 531354"/>
              <a:gd name="connsiteX65" fmla="*/ 56681 w 531752"/>
              <a:gd name="connsiteY65" fmla="*/ 79463 h 531354"/>
              <a:gd name="connsiteX66" fmla="*/ 50215 w 531752"/>
              <a:gd name="connsiteY66" fmla="*/ 72194 h 531354"/>
              <a:gd name="connsiteX67" fmla="*/ 57489 w 531752"/>
              <a:gd name="connsiteY67" fmla="*/ 65329 h 531354"/>
              <a:gd name="connsiteX68" fmla="*/ 285773 w 531752"/>
              <a:gd name="connsiteY68" fmla="*/ 668 h 531354"/>
              <a:gd name="connsiteX69" fmla="*/ 454322 w 531752"/>
              <a:gd name="connsiteY69" fmla="*/ 78112 h 531354"/>
              <a:gd name="connsiteX70" fmla="*/ 457951 w 531752"/>
              <a:gd name="connsiteY70" fmla="*/ 450004 h 531354"/>
              <a:gd name="connsiteX71" fmla="*/ 474483 w 531752"/>
              <a:gd name="connsiteY71" fmla="*/ 450810 h 531354"/>
              <a:gd name="connsiteX72" fmla="*/ 481741 w 531752"/>
              <a:gd name="connsiteY72" fmla="*/ 458474 h 531354"/>
              <a:gd name="connsiteX73" fmla="*/ 474483 w 531752"/>
              <a:gd name="connsiteY73" fmla="*/ 464928 h 531354"/>
              <a:gd name="connsiteX74" fmla="*/ 473677 w 531752"/>
              <a:gd name="connsiteY74" fmla="*/ 464928 h 531354"/>
              <a:gd name="connsiteX75" fmla="*/ 440209 w 531752"/>
              <a:gd name="connsiteY75" fmla="*/ 463314 h 531354"/>
              <a:gd name="connsiteX76" fmla="*/ 433354 w 531752"/>
              <a:gd name="connsiteY76" fmla="*/ 456457 h 531354"/>
              <a:gd name="connsiteX77" fmla="*/ 431741 w 531752"/>
              <a:gd name="connsiteY77" fmla="*/ 422979 h 531354"/>
              <a:gd name="connsiteX78" fmla="*/ 438596 w 531752"/>
              <a:gd name="connsiteY78" fmla="*/ 415315 h 531354"/>
              <a:gd name="connsiteX79" fmla="*/ 445854 w 531752"/>
              <a:gd name="connsiteY79" fmla="*/ 421769 h 531354"/>
              <a:gd name="connsiteX80" fmla="*/ 447064 w 531752"/>
              <a:gd name="connsiteY80" fmla="*/ 440727 h 531354"/>
              <a:gd name="connsiteX81" fmla="*/ 517628 w 531752"/>
              <a:gd name="connsiteY81" fmla="*/ 265671 h 531354"/>
              <a:gd name="connsiteX82" fmla="*/ 444241 w 531752"/>
              <a:gd name="connsiteY82" fmla="*/ 87792 h 531354"/>
              <a:gd name="connsiteX83" fmla="*/ 118434 w 531752"/>
              <a:gd name="connsiteY83" fmla="*/ 62785 h 531354"/>
              <a:gd name="connsiteX84" fmla="*/ 108353 w 531752"/>
              <a:gd name="connsiteY84" fmla="*/ 60768 h 531354"/>
              <a:gd name="connsiteX85" fmla="*/ 109966 w 531752"/>
              <a:gd name="connsiteY85" fmla="*/ 51087 h 531354"/>
              <a:gd name="connsiteX86" fmla="*/ 285773 w 531752"/>
              <a:gd name="connsiteY86" fmla="*/ 668 h 5313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</a:cxnLst>
            <a:rect l="l" t="t" r="r" b="b"/>
            <a:pathLst>
              <a:path w="531752" h="531354">
                <a:moveTo>
                  <a:pt x="266095" y="410166"/>
                </a:moveTo>
                <a:cubicBezTo>
                  <a:pt x="270050" y="410166"/>
                  <a:pt x="272818" y="413437"/>
                  <a:pt x="272818" y="417525"/>
                </a:cubicBezTo>
                <a:lnTo>
                  <a:pt x="272818" y="432651"/>
                </a:lnTo>
                <a:cubicBezTo>
                  <a:pt x="272818" y="436739"/>
                  <a:pt x="270050" y="440009"/>
                  <a:pt x="266095" y="440009"/>
                </a:cubicBezTo>
                <a:cubicBezTo>
                  <a:pt x="262141" y="440009"/>
                  <a:pt x="258977" y="436739"/>
                  <a:pt x="258977" y="432651"/>
                </a:cubicBezTo>
                <a:lnTo>
                  <a:pt x="258977" y="417525"/>
                </a:lnTo>
                <a:cubicBezTo>
                  <a:pt x="258977" y="413437"/>
                  <a:pt x="262141" y="410166"/>
                  <a:pt x="266095" y="410166"/>
                </a:cubicBezTo>
                <a:close/>
                <a:moveTo>
                  <a:pt x="417603" y="258899"/>
                </a:moveTo>
                <a:lnTo>
                  <a:pt x="433137" y="258899"/>
                </a:lnTo>
                <a:cubicBezTo>
                  <a:pt x="437226" y="258899"/>
                  <a:pt x="440087" y="262362"/>
                  <a:pt x="440087" y="265825"/>
                </a:cubicBezTo>
                <a:cubicBezTo>
                  <a:pt x="440087" y="269673"/>
                  <a:pt x="437226" y="272751"/>
                  <a:pt x="433137" y="272751"/>
                </a:cubicBezTo>
                <a:lnTo>
                  <a:pt x="417603" y="272751"/>
                </a:lnTo>
                <a:cubicBezTo>
                  <a:pt x="413923" y="272751"/>
                  <a:pt x="410244" y="269673"/>
                  <a:pt x="410244" y="265825"/>
                </a:cubicBezTo>
                <a:cubicBezTo>
                  <a:pt x="410244" y="262362"/>
                  <a:pt x="413923" y="258899"/>
                  <a:pt x="417603" y="258899"/>
                </a:cubicBezTo>
                <a:close/>
                <a:moveTo>
                  <a:pt x="98957" y="258899"/>
                </a:moveTo>
                <a:lnTo>
                  <a:pt x="114285" y="258899"/>
                </a:lnTo>
                <a:cubicBezTo>
                  <a:pt x="118319" y="258899"/>
                  <a:pt x="121546" y="262362"/>
                  <a:pt x="121546" y="265825"/>
                </a:cubicBezTo>
                <a:cubicBezTo>
                  <a:pt x="121546" y="269673"/>
                  <a:pt x="118319" y="272751"/>
                  <a:pt x="114285" y="272751"/>
                </a:cubicBezTo>
                <a:lnTo>
                  <a:pt x="98957" y="272751"/>
                </a:lnTo>
                <a:cubicBezTo>
                  <a:pt x="95327" y="272751"/>
                  <a:pt x="91697" y="269673"/>
                  <a:pt x="91697" y="265825"/>
                </a:cubicBezTo>
                <a:cubicBezTo>
                  <a:pt x="91697" y="262362"/>
                  <a:pt x="95327" y="258899"/>
                  <a:pt x="98957" y="258899"/>
                </a:cubicBezTo>
                <a:close/>
                <a:moveTo>
                  <a:pt x="266287" y="173479"/>
                </a:moveTo>
                <a:cubicBezTo>
                  <a:pt x="270347" y="173479"/>
                  <a:pt x="273189" y="176681"/>
                  <a:pt x="273189" y="180683"/>
                </a:cubicBezTo>
                <a:lnTo>
                  <a:pt x="273189" y="258328"/>
                </a:lnTo>
                <a:lnTo>
                  <a:pt x="381176" y="258328"/>
                </a:lnTo>
                <a:cubicBezTo>
                  <a:pt x="384829" y="258328"/>
                  <a:pt x="388483" y="261930"/>
                  <a:pt x="388483" y="265532"/>
                </a:cubicBezTo>
                <a:cubicBezTo>
                  <a:pt x="388483" y="269534"/>
                  <a:pt x="384829" y="272736"/>
                  <a:pt x="381176" y="272736"/>
                </a:cubicBezTo>
                <a:lnTo>
                  <a:pt x="269941" y="272736"/>
                </a:lnTo>
                <a:cubicBezTo>
                  <a:pt x="264257" y="272736"/>
                  <a:pt x="258980" y="267933"/>
                  <a:pt x="258980" y="261930"/>
                </a:cubicBezTo>
                <a:lnTo>
                  <a:pt x="258980" y="180683"/>
                </a:lnTo>
                <a:cubicBezTo>
                  <a:pt x="258980" y="176681"/>
                  <a:pt x="262228" y="173479"/>
                  <a:pt x="266287" y="173479"/>
                </a:cubicBezTo>
                <a:close/>
                <a:moveTo>
                  <a:pt x="266095" y="91619"/>
                </a:moveTo>
                <a:cubicBezTo>
                  <a:pt x="270050" y="91619"/>
                  <a:pt x="272818" y="94934"/>
                  <a:pt x="272818" y="99078"/>
                </a:cubicBezTo>
                <a:lnTo>
                  <a:pt x="272818" y="114412"/>
                </a:lnTo>
                <a:cubicBezTo>
                  <a:pt x="272818" y="118556"/>
                  <a:pt x="270050" y="121457"/>
                  <a:pt x="266095" y="121457"/>
                </a:cubicBezTo>
                <a:cubicBezTo>
                  <a:pt x="262141" y="121457"/>
                  <a:pt x="258977" y="118556"/>
                  <a:pt x="258977" y="114412"/>
                </a:cubicBezTo>
                <a:lnTo>
                  <a:pt x="258977" y="99078"/>
                </a:lnTo>
                <a:cubicBezTo>
                  <a:pt x="258977" y="94934"/>
                  <a:pt x="262141" y="91619"/>
                  <a:pt x="266095" y="91619"/>
                </a:cubicBezTo>
                <a:close/>
                <a:moveTo>
                  <a:pt x="266786" y="81238"/>
                </a:moveTo>
                <a:cubicBezTo>
                  <a:pt x="165454" y="81238"/>
                  <a:pt x="83097" y="163595"/>
                  <a:pt x="83097" y="264926"/>
                </a:cubicBezTo>
                <a:cubicBezTo>
                  <a:pt x="83097" y="366258"/>
                  <a:pt x="165454" y="449018"/>
                  <a:pt x="266786" y="449018"/>
                </a:cubicBezTo>
                <a:cubicBezTo>
                  <a:pt x="368117" y="449018"/>
                  <a:pt x="450475" y="366258"/>
                  <a:pt x="450475" y="264926"/>
                </a:cubicBezTo>
                <a:cubicBezTo>
                  <a:pt x="450475" y="163595"/>
                  <a:pt x="368117" y="81238"/>
                  <a:pt x="266786" y="81238"/>
                </a:cubicBezTo>
                <a:close/>
                <a:moveTo>
                  <a:pt x="266786" y="66704"/>
                </a:moveTo>
                <a:cubicBezTo>
                  <a:pt x="376192" y="66704"/>
                  <a:pt x="465008" y="155520"/>
                  <a:pt x="465008" y="264926"/>
                </a:cubicBezTo>
                <a:cubicBezTo>
                  <a:pt x="465008" y="374332"/>
                  <a:pt x="376192" y="463148"/>
                  <a:pt x="266786" y="463148"/>
                </a:cubicBezTo>
                <a:cubicBezTo>
                  <a:pt x="157783" y="463148"/>
                  <a:pt x="68563" y="374332"/>
                  <a:pt x="68563" y="264926"/>
                </a:cubicBezTo>
                <a:cubicBezTo>
                  <a:pt x="68563" y="155520"/>
                  <a:pt x="157783" y="66704"/>
                  <a:pt x="266786" y="66704"/>
                </a:cubicBezTo>
                <a:close/>
                <a:moveTo>
                  <a:pt x="57489" y="65329"/>
                </a:moveTo>
                <a:lnTo>
                  <a:pt x="91028" y="67348"/>
                </a:lnTo>
                <a:cubicBezTo>
                  <a:pt x="94665" y="67348"/>
                  <a:pt x="97898" y="70175"/>
                  <a:pt x="97898" y="73809"/>
                </a:cubicBezTo>
                <a:lnTo>
                  <a:pt x="99514" y="107731"/>
                </a:lnTo>
                <a:cubicBezTo>
                  <a:pt x="99918" y="111366"/>
                  <a:pt x="97090" y="115001"/>
                  <a:pt x="93049" y="115001"/>
                </a:cubicBezTo>
                <a:lnTo>
                  <a:pt x="92645" y="115001"/>
                </a:lnTo>
                <a:cubicBezTo>
                  <a:pt x="89008" y="115001"/>
                  <a:pt x="85775" y="112174"/>
                  <a:pt x="85775" y="108135"/>
                </a:cubicBezTo>
                <a:lnTo>
                  <a:pt x="84563" y="90770"/>
                </a:lnTo>
                <a:cubicBezTo>
                  <a:pt x="39305" y="138019"/>
                  <a:pt x="13847" y="199402"/>
                  <a:pt x="13847" y="265227"/>
                </a:cubicBezTo>
                <a:cubicBezTo>
                  <a:pt x="13847" y="332668"/>
                  <a:pt x="40517" y="396070"/>
                  <a:pt x="87796" y="443318"/>
                </a:cubicBezTo>
                <a:cubicBezTo>
                  <a:pt x="175080" y="530547"/>
                  <a:pt x="315703" y="541450"/>
                  <a:pt x="415110" y="468356"/>
                </a:cubicBezTo>
                <a:cubicBezTo>
                  <a:pt x="418343" y="465933"/>
                  <a:pt x="422788" y="466741"/>
                  <a:pt x="425212" y="469971"/>
                </a:cubicBezTo>
                <a:cubicBezTo>
                  <a:pt x="427637" y="472798"/>
                  <a:pt x="426829" y="477644"/>
                  <a:pt x="423596" y="479663"/>
                </a:cubicBezTo>
                <a:cubicBezTo>
                  <a:pt x="377934" y="513182"/>
                  <a:pt x="322977" y="531354"/>
                  <a:pt x="266000" y="531354"/>
                </a:cubicBezTo>
                <a:cubicBezTo>
                  <a:pt x="259535" y="531354"/>
                  <a:pt x="253473" y="531354"/>
                  <a:pt x="247008" y="530547"/>
                </a:cubicBezTo>
                <a:cubicBezTo>
                  <a:pt x="183161" y="526508"/>
                  <a:pt x="122952" y="498644"/>
                  <a:pt x="77693" y="453414"/>
                </a:cubicBezTo>
                <a:cubicBezTo>
                  <a:pt x="-24946" y="350840"/>
                  <a:pt x="-25754" y="184864"/>
                  <a:pt x="74461" y="80675"/>
                </a:cubicBezTo>
                <a:lnTo>
                  <a:pt x="56681" y="79463"/>
                </a:lnTo>
                <a:cubicBezTo>
                  <a:pt x="53044" y="79463"/>
                  <a:pt x="49811" y="76232"/>
                  <a:pt x="50215" y="72194"/>
                </a:cubicBezTo>
                <a:cubicBezTo>
                  <a:pt x="50215" y="68156"/>
                  <a:pt x="53852" y="64925"/>
                  <a:pt x="57489" y="65329"/>
                </a:cubicBezTo>
                <a:close/>
                <a:moveTo>
                  <a:pt x="285773" y="668"/>
                </a:moveTo>
                <a:cubicBezTo>
                  <a:pt x="349080" y="5508"/>
                  <a:pt x="409160" y="32936"/>
                  <a:pt x="454322" y="78112"/>
                </a:cubicBezTo>
                <a:cubicBezTo>
                  <a:pt x="556338" y="180160"/>
                  <a:pt x="557548" y="345939"/>
                  <a:pt x="457951" y="450004"/>
                </a:cubicBezTo>
                <a:lnTo>
                  <a:pt x="474483" y="450810"/>
                </a:lnTo>
                <a:cubicBezTo>
                  <a:pt x="478515" y="451214"/>
                  <a:pt x="481741" y="454441"/>
                  <a:pt x="481741" y="458474"/>
                </a:cubicBezTo>
                <a:cubicBezTo>
                  <a:pt x="481338" y="462104"/>
                  <a:pt x="478112" y="464928"/>
                  <a:pt x="474483" y="464928"/>
                </a:cubicBezTo>
                <a:cubicBezTo>
                  <a:pt x="474080" y="464928"/>
                  <a:pt x="474080" y="464928"/>
                  <a:pt x="473677" y="464928"/>
                </a:cubicBezTo>
                <a:lnTo>
                  <a:pt x="440209" y="463314"/>
                </a:lnTo>
                <a:cubicBezTo>
                  <a:pt x="436580" y="462911"/>
                  <a:pt x="433757" y="460087"/>
                  <a:pt x="433354" y="456457"/>
                </a:cubicBezTo>
                <a:lnTo>
                  <a:pt x="431741" y="422979"/>
                </a:lnTo>
                <a:cubicBezTo>
                  <a:pt x="431741" y="418945"/>
                  <a:pt x="434564" y="415719"/>
                  <a:pt x="438596" y="415315"/>
                </a:cubicBezTo>
                <a:cubicBezTo>
                  <a:pt x="442628" y="414912"/>
                  <a:pt x="445854" y="418139"/>
                  <a:pt x="445854" y="421769"/>
                </a:cubicBezTo>
                <a:lnTo>
                  <a:pt x="447064" y="440727"/>
                </a:lnTo>
                <a:cubicBezTo>
                  <a:pt x="492628" y="393534"/>
                  <a:pt x="517628" y="331418"/>
                  <a:pt x="517628" y="265671"/>
                </a:cubicBezTo>
                <a:cubicBezTo>
                  <a:pt x="517628" y="198715"/>
                  <a:pt x="491822" y="135388"/>
                  <a:pt x="444241" y="87792"/>
                </a:cubicBezTo>
                <a:cubicBezTo>
                  <a:pt x="357547" y="1072"/>
                  <a:pt x="217224" y="-9819"/>
                  <a:pt x="118434" y="62785"/>
                </a:cubicBezTo>
                <a:cubicBezTo>
                  <a:pt x="115208" y="64801"/>
                  <a:pt x="110369" y="64398"/>
                  <a:pt x="108353" y="60768"/>
                </a:cubicBezTo>
                <a:cubicBezTo>
                  <a:pt x="105934" y="57944"/>
                  <a:pt x="106337" y="53507"/>
                  <a:pt x="109966" y="51087"/>
                </a:cubicBezTo>
                <a:cubicBezTo>
                  <a:pt x="160370" y="13979"/>
                  <a:pt x="222870" y="-3769"/>
                  <a:pt x="285773" y="668"/>
                </a:cubicBezTo>
                <a:close/>
              </a:path>
            </a:pathLst>
          </a:custGeom>
          <a:solidFill>
            <a:srgbClr val="252A57"/>
          </a:solidFill>
          <a:ln>
            <a:noFill/>
          </a:ln>
          <a:effectLst/>
        </p:spPr>
        <p:txBody>
          <a:bodyPr wrap="square" anchor="ctr">
            <a:noAutofit/>
          </a:bodyPr>
          <a:lstStyle/>
          <a:p>
            <a:endParaRPr lang="en-US" sz="363" dirty="0">
              <a:latin typeface="Poppins" pitchFamily="2" charset="77"/>
            </a:endParaRP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B45A8D91-FAE9-1F49-8BCC-BF3826A32258}"/>
              </a:ext>
            </a:extLst>
          </p:cNvPr>
          <p:cNvSpPr txBox="1"/>
          <p:nvPr/>
        </p:nvSpPr>
        <p:spPr>
          <a:xfrm>
            <a:off x="4911551" y="4140159"/>
            <a:ext cx="2368897" cy="353943"/>
          </a:xfrm>
          <a:prstGeom prst="rect">
            <a:avLst/>
          </a:prstGeom>
          <a:noFill/>
        </p:spPr>
        <p:txBody>
          <a:bodyPr wrap="square" rtlCol="0" anchor="b">
            <a:spAutoFit/>
          </a:bodyPr>
          <a:lstStyle/>
          <a:p>
            <a:pPr algn="ctr"/>
            <a:r>
              <a:rPr lang="ru-RU" sz="1700" spc="-15" dirty="0">
                <a:solidFill>
                  <a:schemeClr val="tx2"/>
                </a:solidFill>
                <a:latin typeface="Commissioner ExtraBold" pitchFamily="2" charset="0"/>
                <a:cs typeface="Poppins" pitchFamily="2" charset="77"/>
              </a:rPr>
              <a:t>ЗАГОЛОВОК</a:t>
            </a:r>
            <a:endParaRPr lang="en-US" sz="1700" spc="-15" dirty="0">
              <a:solidFill>
                <a:schemeClr val="tx2"/>
              </a:solidFill>
              <a:latin typeface="Commissioner ExtraBold" pitchFamily="2" charset="0"/>
              <a:cs typeface="Poppins" pitchFamily="2" charset="77"/>
            </a:endParaRP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6FCA7DE3-F341-BA4F-A394-FDD66CF34DB4}"/>
              </a:ext>
            </a:extLst>
          </p:cNvPr>
          <p:cNvSpPr txBox="1"/>
          <p:nvPr/>
        </p:nvSpPr>
        <p:spPr>
          <a:xfrm>
            <a:off x="4911551" y="4515490"/>
            <a:ext cx="2368898" cy="10055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ts val="1750"/>
              </a:lnSpc>
            </a:pPr>
            <a:r>
              <a:rPr lang="ru-RU" sz="1400" dirty="0">
                <a:latin typeface="Fira Sans Light" panose="020B0403050000020004" pitchFamily="34" charset="0"/>
                <a:ea typeface="Fira Sans Light" panose="020B0403050000020004" pitchFamily="34" charset="0"/>
                <a:cs typeface="Mukta ExtraLight" panose="020B0000000000000000" pitchFamily="34" charset="77"/>
              </a:rPr>
              <a:t>Крупнейший образовательный, научный, культурный, просветительский.</a:t>
            </a:r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7A8C9D2A-C47A-1E4A-819E-097A4595D020}"/>
              </a:ext>
            </a:extLst>
          </p:cNvPr>
          <p:cNvSpPr/>
          <p:nvPr/>
        </p:nvSpPr>
        <p:spPr>
          <a:xfrm>
            <a:off x="8396749" y="2574756"/>
            <a:ext cx="2985830" cy="2987844"/>
          </a:xfrm>
          <a:prstGeom prst="rect">
            <a:avLst/>
          </a:prstGeom>
          <a:solidFill>
            <a:schemeClr val="bg2"/>
          </a:solidFill>
          <a:ln>
            <a:noFill/>
          </a:ln>
          <a:effectLst>
            <a:outerShdw blurRad="723900" dist="139700" dir="2700000" algn="tl" rotWithShape="0">
              <a:prstClr val="black">
                <a:alpha val="15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 dirty="0">
              <a:latin typeface="Poppins" pitchFamily="2" charset="77"/>
            </a:endParaRPr>
          </a:p>
        </p:txBody>
      </p:sp>
      <p:sp>
        <p:nvSpPr>
          <p:cNvPr id="14" name="Freeform 13">
            <a:extLst>
              <a:ext uri="{FF2B5EF4-FFF2-40B4-BE49-F238E27FC236}">
                <a16:creationId xmlns:a16="http://schemas.microsoft.com/office/drawing/2014/main" id="{3D6D34E1-8D35-1B40-BDCC-879E8E7033AC}"/>
              </a:ext>
            </a:extLst>
          </p:cNvPr>
          <p:cNvSpPr>
            <a:spLocks noChangeArrowheads="1"/>
          </p:cNvSpPr>
          <p:nvPr/>
        </p:nvSpPr>
        <p:spPr bwMode="auto">
          <a:xfrm>
            <a:off x="9538161" y="3125577"/>
            <a:ext cx="703006" cy="767874"/>
          </a:xfrm>
          <a:custGeom>
            <a:avLst/>
            <a:gdLst>
              <a:gd name="connsiteX0" fmla="*/ 420098 w 501442"/>
              <a:gd name="connsiteY0" fmla="*/ 491165 h 547712"/>
              <a:gd name="connsiteX1" fmla="*/ 430145 w 501442"/>
              <a:gd name="connsiteY1" fmla="*/ 491165 h 547712"/>
              <a:gd name="connsiteX2" fmla="*/ 437378 w 501442"/>
              <a:gd name="connsiteY2" fmla="*/ 497888 h 547712"/>
              <a:gd name="connsiteX3" fmla="*/ 430145 w 501442"/>
              <a:gd name="connsiteY3" fmla="*/ 505007 h 547712"/>
              <a:gd name="connsiteX4" fmla="*/ 420098 w 501442"/>
              <a:gd name="connsiteY4" fmla="*/ 505007 h 547712"/>
              <a:gd name="connsiteX5" fmla="*/ 412864 w 501442"/>
              <a:gd name="connsiteY5" fmla="*/ 497888 h 547712"/>
              <a:gd name="connsiteX6" fmla="*/ 420098 w 501442"/>
              <a:gd name="connsiteY6" fmla="*/ 491165 h 547712"/>
              <a:gd name="connsiteX7" fmla="*/ 357900 w 501442"/>
              <a:gd name="connsiteY7" fmla="*/ 491165 h 547712"/>
              <a:gd name="connsiteX8" fmla="*/ 400203 w 501442"/>
              <a:gd name="connsiteY8" fmla="*/ 491165 h 547712"/>
              <a:gd name="connsiteX9" fmla="*/ 407118 w 501442"/>
              <a:gd name="connsiteY9" fmla="*/ 497888 h 547712"/>
              <a:gd name="connsiteX10" fmla="*/ 400203 w 501442"/>
              <a:gd name="connsiteY10" fmla="*/ 505007 h 547712"/>
              <a:gd name="connsiteX11" fmla="*/ 357900 w 501442"/>
              <a:gd name="connsiteY11" fmla="*/ 505007 h 547712"/>
              <a:gd name="connsiteX12" fmla="*/ 350578 w 501442"/>
              <a:gd name="connsiteY12" fmla="*/ 497888 h 547712"/>
              <a:gd name="connsiteX13" fmla="*/ 357900 w 501442"/>
              <a:gd name="connsiteY13" fmla="*/ 491165 h 547712"/>
              <a:gd name="connsiteX14" fmla="*/ 101639 w 501442"/>
              <a:gd name="connsiteY14" fmla="*/ 491165 h 547712"/>
              <a:gd name="connsiteX15" fmla="*/ 143535 w 501442"/>
              <a:gd name="connsiteY15" fmla="*/ 491165 h 547712"/>
              <a:gd name="connsiteX16" fmla="*/ 150857 w 501442"/>
              <a:gd name="connsiteY16" fmla="*/ 497888 h 547712"/>
              <a:gd name="connsiteX17" fmla="*/ 143535 w 501442"/>
              <a:gd name="connsiteY17" fmla="*/ 505007 h 547712"/>
              <a:gd name="connsiteX18" fmla="*/ 101639 w 501442"/>
              <a:gd name="connsiteY18" fmla="*/ 505007 h 547712"/>
              <a:gd name="connsiteX19" fmla="*/ 94317 w 501442"/>
              <a:gd name="connsiteY19" fmla="*/ 497888 h 547712"/>
              <a:gd name="connsiteX20" fmla="*/ 101639 w 501442"/>
              <a:gd name="connsiteY20" fmla="*/ 491165 h 547712"/>
              <a:gd name="connsiteX21" fmla="*/ 69520 w 501442"/>
              <a:gd name="connsiteY21" fmla="*/ 491165 h 547712"/>
              <a:gd name="connsiteX22" fmla="*/ 79968 w 501442"/>
              <a:gd name="connsiteY22" fmla="*/ 491165 h 547712"/>
              <a:gd name="connsiteX23" fmla="*/ 86800 w 501442"/>
              <a:gd name="connsiteY23" fmla="*/ 497888 h 547712"/>
              <a:gd name="connsiteX24" fmla="*/ 79968 w 501442"/>
              <a:gd name="connsiteY24" fmla="*/ 505007 h 547712"/>
              <a:gd name="connsiteX25" fmla="*/ 69520 w 501442"/>
              <a:gd name="connsiteY25" fmla="*/ 505007 h 547712"/>
              <a:gd name="connsiteX26" fmla="*/ 62286 w 501442"/>
              <a:gd name="connsiteY26" fmla="*/ 497888 h 547712"/>
              <a:gd name="connsiteX27" fmla="*/ 69520 w 501442"/>
              <a:gd name="connsiteY27" fmla="*/ 491165 h 547712"/>
              <a:gd name="connsiteX28" fmla="*/ 234774 w 501442"/>
              <a:gd name="connsiteY28" fmla="*/ 475822 h 547712"/>
              <a:gd name="connsiteX29" fmla="*/ 234774 w 501442"/>
              <a:gd name="connsiteY29" fmla="*/ 486032 h 547712"/>
              <a:gd name="connsiteX30" fmla="*/ 230320 w 501442"/>
              <a:gd name="connsiteY30" fmla="*/ 491750 h 547712"/>
              <a:gd name="connsiteX31" fmla="*/ 275667 w 501442"/>
              <a:gd name="connsiteY31" fmla="*/ 491750 h 547712"/>
              <a:gd name="connsiteX32" fmla="*/ 282550 w 501442"/>
              <a:gd name="connsiteY32" fmla="*/ 498693 h 547712"/>
              <a:gd name="connsiteX33" fmla="*/ 275667 w 501442"/>
              <a:gd name="connsiteY33" fmla="*/ 506045 h 547712"/>
              <a:gd name="connsiteX34" fmla="*/ 230320 w 501442"/>
              <a:gd name="connsiteY34" fmla="*/ 506045 h 547712"/>
              <a:gd name="connsiteX35" fmla="*/ 234774 w 501442"/>
              <a:gd name="connsiteY35" fmla="*/ 510946 h 547712"/>
              <a:gd name="connsiteX36" fmla="*/ 234774 w 501442"/>
              <a:gd name="connsiteY36" fmla="*/ 521157 h 547712"/>
              <a:gd name="connsiteX37" fmla="*/ 229915 w 501442"/>
              <a:gd name="connsiteY37" fmla="*/ 522791 h 547712"/>
              <a:gd name="connsiteX38" fmla="*/ 224652 w 501442"/>
              <a:gd name="connsiteY38" fmla="*/ 520748 h 547712"/>
              <a:gd name="connsiteX39" fmla="*/ 209266 w 501442"/>
              <a:gd name="connsiteY39" fmla="*/ 503595 h 547712"/>
              <a:gd name="connsiteX40" fmla="*/ 209266 w 501442"/>
              <a:gd name="connsiteY40" fmla="*/ 493792 h 547712"/>
              <a:gd name="connsiteX41" fmla="*/ 224652 w 501442"/>
              <a:gd name="connsiteY41" fmla="*/ 476638 h 547712"/>
              <a:gd name="connsiteX42" fmla="*/ 234774 w 501442"/>
              <a:gd name="connsiteY42" fmla="*/ 475822 h 547712"/>
              <a:gd name="connsiteX43" fmla="*/ 357780 w 501442"/>
              <a:gd name="connsiteY43" fmla="*/ 450237 h 547712"/>
              <a:gd name="connsiteX44" fmla="*/ 430179 w 501442"/>
              <a:gd name="connsiteY44" fmla="*/ 450237 h 547712"/>
              <a:gd name="connsiteX45" fmla="*/ 437379 w 501442"/>
              <a:gd name="connsiteY45" fmla="*/ 457163 h 547712"/>
              <a:gd name="connsiteX46" fmla="*/ 430179 w 501442"/>
              <a:gd name="connsiteY46" fmla="*/ 464089 h 547712"/>
              <a:gd name="connsiteX47" fmla="*/ 357780 w 501442"/>
              <a:gd name="connsiteY47" fmla="*/ 464089 h 547712"/>
              <a:gd name="connsiteX48" fmla="*/ 350580 w 501442"/>
              <a:gd name="connsiteY48" fmla="*/ 457163 h 547712"/>
              <a:gd name="connsiteX49" fmla="*/ 357780 w 501442"/>
              <a:gd name="connsiteY49" fmla="*/ 450237 h 547712"/>
              <a:gd name="connsiteX50" fmla="*/ 69486 w 501442"/>
              <a:gd name="connsiteY50" fmla="*/ 450237 h 547712"/>
              <a:gd name="connsiteX51" fmla="*/ 141885 w 501442"/>
              <a:gd name="connsiteY51" fmla="*/ 450237 h 547712"/>
              <a:gd name="connsiteX52" fmla="*/ 149085 w 501442"/>
              <a:gd name="connsiteY52" fmla="*/ 457163 h 547712"/>
              <a:gd name="connsiteX53" fmla="*/ 141885 w 501442"/>
              <a:gd name="connsiteY53" fmla="*/ 464089 h 547712"/>
              <a:gd name="connsiteX54" fmla="*/ 69486 w 501442"/>
              <a:gd name="connsiteY54" fmla="*/ 464089 h 547712"/>
              <a:gd name="connsiteX55" fmla="*/ 62286 w 501442"/>
              <a:gd name="connsiteY55" fmla="*/ 457163 h 547712"/>
              <a:gd name="connsiteX56" fmla="*/ 69486 w 501442"/>
              <a:gd name="connsiteY56" fmla="*/ 450237 h 547712"/>
              <a:gd name="connsiteX57" fmla="*/ 357780 w 501442"/>
              <a:gd name="connsiteY57" fmla="*/ 407527 h 547712"/>
              <a:gd name="connsiteX58" fmla="*/ 430179 w 501442"/>
              <a:gd name="connsiteY58" fmla="*/ 407527 h 547712"/>
              <a:gd name="connsiteX59" fmla="*/ 437379 w 501442"/>
              <a:gd name="connsiteY59" fmla="*/ 414453 h 547712"/>
              <a:gd name="connsiteX60" fmla="*/ 430179 w 501442"/>
              <a:gd name="connsiteY60" fmla="*/ 421379 h 547712"/>
              <a:gd name="connsiteX61" fmla="*/ 357780 w 501442"/>
              <a:gd name="connsiteY61" fmla="*/ 421379 h 547712"/>
              <a:gd name="connsiteX62" fmla="*/ 350580 w 501442"/>
              <a:gd name="connsiteY62" fmla="*/ 414453 h 547712"/>
              <a:gd name="connsiteX63" fmla="*/ 357780 w 501442"/>
              <a:gd name="connsiteY63" fmla="*/ 407527 h 547712"/>
              <a:gd name="connsiteX64" fmla="*/ 69486 w 501442"/>
              <a:gd name="connsiteY64" fmla="*/ 407527 h 547712"/>
              <a:gd name="connsiteX65" fmla="*/ 141885 w 501442"/>
              <a:gd name="connsiteY65" fmla="*/ 407527 h 547712"/>
              <a:gd name="connsiteX66" fmla="*/ 149085 w 501442"/>
              <a:gd name="connsiteY66" fmla="*/ 414453 h 547712"/>
              <a:gd name="connsiteX67" fmla="*/ 141885 w 501442"/>
              <a:gd name="connsiteY67" fmla="*/ 421379 h 547712"/>
              <a:gd name="connsiteX68" fmla="*/ 69486 w 501442"/>
              <a:gd name="connsiteY68" fmla="*/ 421379 h 547712"/>
              <a:gd name="connsiteX69" fmla="*/ 62286 w 501442"/>
              <a:gd name="connsiteY69" fmla="*/ 414453 h 547712"/>
              <a:gd name="connsiteX70" fmla="*/ 69486 w 501442"/>
              <a:gd name="connsiteY70" fmla="*/ 407527 h 547712"/>
              <a:gd name="connsiteX71" fmla="*/ 470048 w 501442"/>
              <a:gd name="connsiteY71" fmla="*/ 369861 h 547712"/>
              <a:gd name="connsiteX72" fmla="*/ 470048 w 501442"/>
              <a:gd name="connsiteY72" fmla="*/ 488428 h 547712"/>
              <a:gd name="connsiteX73" fmla="*/ 470048 w 501442"/>
              <a:gd name="connsiteY73" fmla="*/ 524724 h 547712"/>
              <a:gd name="connsiteX74" fmla="*/ 478500 w 501442"/>
              <a:gd name="connsiteY74" fmla="*/ 533597 h 547712"/>
              <a:gd name="connsiteX75" fmla="*/ 486952 w 501442"/>
              <a:gd name="connsiteY75" fmla="*/ 524724 h 547712"/>
              <a:gd name="connsiteX76" fmla="*/ 486952 w 501442"/>
              <a:gd name="connsiteY76" fmla="*/ 519481 h 547712"/>
              <a:gd name="connsiteX77" fmla="*/ 486952 w 501442"/>
              <a:gd name="connsiteY77" fmla="*/ 488428 h 547712"/>
              <a:gd name="connsiteX78" fmla="*/ 486952 w 501442"/>
              <a:gd name="connsiteY78" fmla="*/ 371071 h 547712"/>
              <a:gd name="connsiteX79" fmla="*/ 486147 w 501442"/>
              <a:gd name="connsiteY79" fmla="*/ 369861 h 547712"/>
              <a:gd name="connsiteX80" fmla="*/ 15294 w 501442"/>
              <a:gd name="connsiteY80" fmla="*/ 369861 h 547712"/>
              <a:gd name="connsiteX81" fmla="*/ 14087 w 501442"/>
              <a:gd name="connsiteY81" fmla="*/ 371071 h 547712"/>
              <a:gd name="connsiteX82" fmla="*/ 14087 w 501442"/>
              <a:gd name="connsiteY82" fmla="*/ 488428 h 547712"/>
              <a:gd name="connsiteX83" fmla="*/ 14087 w 501442"/>
              <a:gd name="connsiteY83" fmla="*/ 519481 h 547712"/>
              <a:gd name="connsiteX84" fmla="*/ 14087 w 501442"/>
              <a:gd name="connsiteY84" fmla="*/ 524724 h 547712"/>
              <a:gd name="connsiteX85" fmla="*/ 22539 w 501442"/>
              <a:gd name="connsiteY85" fmla="*/ 533597 h 547712"/>
              <a:gd name="connsiteX86" fmla="*/ 30991 w 501442"/>
              <a:gd name="connsiteY86" fmla="*/ 524724 h 547712"/>
              <a:gd name="connsiteX87" fmla="*/ 30991 w 501442"/>
              <a:gd name="connsiteY87" fmla="*/ 488428 h 547712"/>
              <a:gd name="connsiteX88" fmla="*/ 30991 w 501442"/>
              <a:gd name="connsiteY88" fmla="*/ 369861 h 547712"/>
              <a:gd name="connsiteX89" fmla="*/ 357780 w 501442"/>
              <a:gd name="connsiteY89" fmla="*/ 366596 h 547712"/>
              <a:gd name="connsiteX90" fmla="*/ 430179 w 501442"/>
              <a:gd name="connsiteY90" fmla="*/ 366596 h 547712"/>
              <a:gd name="connsiteX91" fmla="*/ 437379 w 501442"/>
              <a:gd name="connsiteY91" fmla="*/ 373522 h 547712"/>
              <a:gd name="connsiteX92" fmla="*/ 430179 w 501442"/>
              <a:gd name="connsiteY92" fmla="*/ 380448 h 547712"/>
              <a:gd name="connsiteX93" fmla="*/ 357780 w 501442"/>
              <a:gd name="connsiteY93" fmla="*/ 380448 h 547712"/>
              <a:gd name="connsiteX94" fmla="*/ 350580 w 501442"/>
              <a:gd name="connsiteY94" fmla="*/ 373522 h 547712"/>
              <a:gd name="connsiteX95" fmla="*/ 357780 w 501442"/>
              <a:gd name="connsiteY95" fmla="*/ 366596 h 547712"/>
              <a:gd name="connsiteX96" fmla="*/ 69486 w 501442"/>
              <a:gd name="connsiteY96" fmla="*/ 366596 h 547712"/>
              <a:gd name="connsiteX97" fmla="*/ 141885 w 501442"/>
              <a:gd name="connsiteY97" fmla="*/ 366596 h 547712"/>
              <a:gd name="connsiteX98" fmla="*/ 149085 w 501442"/>
              <a:gd name="connsiteY98" fmla="*/ 373522 h 547712"/>
              <a:gd name="connsiteX99" fmla="*/ 141885 w 501442"/>
              <a:gd name="connsiteY99" fmla="*/ 380448 h 547712"/>
              <a:gd name="connsiteX100" fmla="*/ 69486 w 501442"/>
              <a:gd name="connsiteY100" fmla="*/ 380448 h 547712"/>
              <a:gd name="connsiteX101" fmla="*/ 62286 w 501442"/>
              <a:gd name="connsiteY101" fmla="*/ 373522 h 547712"/>
              <a:gd name="connsiteX102" fmla="*/ 69486 w 501442"/>
              <a:gd name="connsiteY102" fmla="*/ 366596 h 547712"/>
              <a:gd name="connsiteX103" fmla="*/ 334009 w 501442"/>
              <a:gd name="connsiteY103" fmla="*/ 338404 h 547712"/>
              <a:gd name="connsiteX104" fmla="*/ 334412 w 501442"/>
              <a:gd name="connsiteY104" fmla="*/ 469070 h 547712"/>
              <a:gd name="connsiteX105" fmla="*/ 334412 w 501442"/>
              <a:gd name="connsiteY105" fmla="*/ 469473 h 547712"/>
              <a:gd name="connsiteX106" fmla="*/ 334412 w 501442"/>
              <a:gd name="connsiteY106" fmla="*/ 509399 h 547712"/>
              <a:gd name="connsiteX107" fmla="*/ 358561 w 501442"/>
              <a:gd name="connsiteY107" fmla="*/ 533597 h 547712"/>
              <a:gd name="connsiteX108" fmla="*/ 457571 w 501442"/>
              <a:gd name="connsiteY108" fmla="*/ 533597 h 547712"/>
              <a:gd name="connsiteX109" fmla="*/ 455559 w 501442"/>
              <a:gd name="connsiteY109" fmla="*/ 524724 h 547712"/>
              <a:gd name="connsiteX110" fmla="*/ 455559 w 501442"/>
              <a:gd name="connsiteY110" fmla="*/ 488428 h 547712"/>
              <a:gd name="connsiteX111" fmla="*/ 455559 w 501442"/>
              <a:gd name="connsiteY111" fmla="*/ 338404 h 547712"/>
              <a:gd name="connsiteX112" fmla="*/ 45078 w 501442"/>
              <a:gd name="connsiteY112" fmla="*/ 338404 h 547712"/>
              <a:gd name="connsiteX113" fmla="*/ 45078 w 501442"/>
              <a:gd name="connsiteY113" fmla="*/ 360989 h 547712"/>
              <a:gd name="connsiteX114" fmla="*/ 45078 w 501442"/>
              <a:gd name="connsiteY114" fmla="*/ 363005 h 547712"/>
              <a:gd name="connsiteX115" fmla="*/ 45078 w 501442"/>
              <a:gd name="connsiteY115" fmla="*/ 364215 h 547712"/>
              <a:gd name="connsiteX116" fmla="*/ 45078 w 501442"/>
              <a:gd name="connsiteY116" fmla="*/ 488428 h 547712"/>
              <a:gd name="connsiteX117" fmla="*/ 45078 w 501442"/>
              <a:gd name="connsiteY117" fmla="*/ 524724 h 547712"/>
              <a:gd name="connsiteX118" fmla="*/ 43468 w 501442"/>
              <a:gd name="connsiteY118" fmla="*/ 533597 h 547712"/>
              <a:gd name="connsiteX119" fmla="*/ 142478 w 501442"/>
              <a:gd name="connsiteY119" fmla="*/ 533597 h 547712"/>
              <a:gd name="connsiteX120" fmla="*/ 167030 w 501442"/>
              <a:gd name="connsiteY120" fmla="*/ 509399 h 547712"/>
              <a:gd name="connsiteX121" fmla="*/ 167030 w 501442"/>
              <a:gd name="connsiteY121" fmla="*/ 488428 h 547712"/>
              <a:gd name="connsiteX122" fmla="*/ 167030 w 501442"/>
              <a:gd name="connsiteY122" fmla="*/ 469473 h 547712"/>
              <a:gd name="connsiteX123" fmla="*/ 167030 w 501442"/>
              <a:gd name="connsiteY123" fmla="*/ 338404 h 547712"/>
              <a:gd name="connsiteX124" fmla="*/ 334009 w 501442"/>
              <a:gd name="connsiteY124" fmla="*/ 323886 h 547712"/>
              <a:gd name="connsiteX125" fmla="*/ 455961 w 501442"/>
              <a:gd name="connsiteY125" fmla="*/ 323886 h 547712"/>
              <a:gd name="connsiteX126" fmla="*/ 470048 w 501442"/>
              <a:gd name="connsiteY126" fmla="*/ 338404 h 547712"/>
              <a:gd name="connsiteX127" fmla="*/ 470048 w 501442"/>
              <a:gd name="connsiteY127" fmla="*/ 355746 h 547712"/>
              <a:gd name="connsiteX128" fmla="*/ 486147 w 501442"/>
              <a:gd name="connsiteY128" fmla="*/ 355746 h 547712"/>
              <a:gd name="connsiteX129" fmla="*/ 501442 w 501442"/>
              <a:gd name="connsiteY129" fmla="*/ 371071 h 547712"/>
              <a:gd name="connsiteX130" fmla="*/ 501442 w 501442"/>
              <a:gd name="connsiteY130" fmla="*/ 488428 h 547712"/>
              <a:gd name="connsiteX131" fmla="*/ 501442 w 501442"/>
              <a:gd name="connsiteY131" fmla="*/ 519481 h 547712"/>
              <a:gd name="connsiteX132" fmla="*/ 501442 w 501442"/>
              <a:gd name="connsiteY132" fmla="*/ 524724 h 547712"/>
              <a:gd name="connsiteX133" fmla="*/ 480110 w 501442"/>
              <a:gd name="connsiteY133" fmla="*/ 547308 h 547712"/>
              <a:gd name="connsiteX134" fmla="*/ 478500 w 501442"/>
              <a:gd name="connsiteY134" fmla="*/ 547712 h 547712"/>
              <a:gd name="connsiteX135" fmla="*/ 358561 w 501442"/>
              <a:gd name="connsiteY135" fmla="*/ 547712 h 547712"/>
              <a:gd name="connsiteX136" fmla="*/ 320325 w 501442"/>
              <a:gd name="connsiteY136" fmla="*/ 509399 h 547712"/>
              <a:gd name="connsiteX137" fmla="*/ 320325 w 501442"/>
              <a:gd name="connsiteY137" fmla="*/ 488428 h 547712"/>
              <a:gd name="connsiteX138" fmla="*/ 320325 w 501442"/>
              <a:gd name="connsiteY138" fmla="*/ 469473 h 547712"/>
              <a:gd name="connsiteX139" fmla="*/ 320325 w 501442"/>
              <a:gd name="connsiteY139" fmla="*/ 338404 h 547712"/>
              <a:gd name="connsiteX140" fmla="*/ 334009 w 501442"/>
              <a:gd name="connsiteY140" fmla="*/ 323886 h 547712"/>
              <a:gd name="connsiteX141" fmla="*/ 45078 w 501442"/>
              <a:gd name="connsiteY141" fmla="*/ 323886 h 547712"/>
              <a:gd name="connsiteX142" fmla="*/ 167030 w 501442"/>
              <a:gd name="connsiteY142" fmla="*/ 323886 h 547712"/>
              <a:gd name="connsiteX143" fmla="*/ 181116 w 501442"/>
              <a:gd name="connsiteY143" fmla="*/ 338404 h 547712"/>
              <a:gd name="connsiteX144" fmla="*/ 181116 w 501442"/>
              <a:gd name="connsiteY144" fmla="*/ 469473 h 547712"/>
              <a:gd name="connsiteX145" fmla="*/ 181116 w 501442"/>
              <a:gd name="connsiteY145" fmla="*/ 488428 h 547712"/>
              <a:gd name="connsiteX146" fmla="*/ 181116 w 501442"/>
              <a:gd name="connsiteY146" fmla="*/ 509399 h 547712"/>
              <a:gd name="connsiteX147" fmla="*/ 142478 w 501442"/>
              <a:gd name="connsiteY147" fmla="*/ 547712 h 547712"/>
              <a:gd name="connsiteX148" fmla="*/ 22539 w 501442"/>
              <a:gd name="connsiteY148" fmla="*/ 547712 h 547712"/>
              <a:gd name="connsiteX149" fmla="*/ 20929 w 501442"/>
              <a:gd name="connsiteY149" fmla="*/ 547308 h 547712"/>
              <a:gd name="connsiteX150" fmla="*/ 0 w 501442"/>
              <a:gd name="connsiteY150" fmla="*/ 524724 h 547712"/>
              <a:gd name="connsiteX151" fmla="*/ 0 w 501442"/>
              <a:gd name="connsiteY151" fmla="*/ 519481 h 547712"/>
              <a:gd name="connsiteX152" fmla="*/ 0 w 501442"/>
              <a:gd name="connsiteY152" fmla="*/ 488428 h 547712"/>
              <a:gd name="connsiteX153" fmla="*/ 0 w 501442"/>
              <a:gd name="connsiteY153" fmla="*/ 371071 h 547712"/>
              <a:gd name="connsiteX154" fmla="*/ 15294 w 501442"/>
              <a:gd name="connsiteY154" fmla="*/ 355746 h 547712"/>
              <a:gd name="connsiteX155" fmla="*/ 30991 w 501442"/>
              <a:gd name="connsiteY155" fmla="*/ 355746 h 547712"/>
              <a:gd name="connsiteX156" fmla="*/ 30991 w 501442"/>
              <a:gd name="connsiteY156" fmla="*/ 338404 h 547712"/>
              <a:gd name="connsiteX157" fmla="*/ 45078 w 501442"/>
              <a:gd name="connsiteY157" fmla="*/ 323886 h 547712"/>
              <a:gd name="connsiteX158" fmla="*/ 48163 w 501442"/>
              <a:gd name="connsiteY158" fmla="*/ 240895 h 547712"/>
              <a:gd name="connsiteX159" fmla="*/ 58209 w 501442"/>
              <a:gd name="connsiteY159" fmla="*/ 240895 h 547712"/>
              <a:gd name="connsiteX160" fmla="*/ 74684 w 501442"/>
              <a:gd name="connsiteY160" fmla="*/ 256281 h 547712"/>
              <a:gd name="connsiteX161" fmla="*/ 75086 w 501442"/>
              <a:gd name="connsiteY161" fmla="*/ 266403 h 547712"/>
              <a:gd name="connsiteX162" fmla="*/ 70264 w 501442"/>
              <a:gd name="connsiteY162" fmla="*/ 268832 h 547712"/>
              <a:gd name="connsiteX163" fmla="*/ 65442 w 501442"/>
              <a:gd name="connsiteY163" fmla="*/ 267213 h 547712"/>
              <a:gd name="connsiteX164" fmla="*/ 60218 w 501442"/>
              <a:gd name="connsiteY164" fmla="*/ 262759 h 547712"/>
              <a:gd name="connsiteX165" fmla="*/ 60218 w 501442"/>
              <a:gd name="connsiteY165" fmla="*/ 307701 h 547712"/>
              <a:gd name="connsiteX166" fmla="*/ 53387 w 501442"/>
              <a:gd name="connsiteY166" fmla="*/ 314584 h 547712"/>
              <a:gd name="connsiteX167" fmla="*/ 45752 w 501442"/>
              <a:gd name="connsiteY167" fmla="*/ 307701 h 547712"/>
              <a:gd name="connsiteX168" fmla="*/ 45752 w 501442"/>
              <a:gd name="connsiteY168" fmla="*/ 262759 h 547712"/>
              <a:gd name="connsiteX169" fmla="*/ 40930 w 501442"/>
              <a:gd name="connsiteY169" fmla="*/ 267213 h 547712"/>
              <a:gd name="connsiteX170" fmla="*/ 30884 w 501442"/>
              <a:gd name="connsiteY170" fmla="*/ 266403 h 547712"/>
              <a:gd name="connsiteX171" fmla="*/ 31286 w 501442"/>
              <a:gd name="connsiteY171" fmla="*/ 256281 h 547712"/>
              <a:gd name="connsiteX172" fmla="*/ 447653 w 501442"/>
              <a:gd name="connsiteY172" fmla="*/ 240245 h 547712"/>
              <a:gd name="connsiteX173" fmla="*/ 454887 w 501442"/>
              <a:gd name="connsiteY173" fmla="*/ 247440 h 547712"/>
              <a:gd name="connsiteX174" fmla="*/ 454887 w 501442"/>
              <a:gd name="connsiteY174" fmla="*/ 291806 h 547712"/>
              <a:gd name="connsiteX175" fmla="*/ 460110 w 501442"/>
              <a:gd name="connsiteY175" fmla="*/ 287410 h 547712"/>
              <a:gd name="connsiteX176" fmla="*/ 470156 w 501442"/>
              <a:gd name="connsiteY176" fmla="*/ 287809 h 547712"/>
              <a:gd name="connsiteX177" fmla="*/ 469353 w 501442"/>
              <a:gd name="connsiteY177" fmla="*/ 297802 h 547712"/>
              <a:gd name="connsiteX178" fmla="*/ 452877 w 501442"/>
              <a:gd name="connsiteY178" fmla="*/ 312990 h 547712"/>
              <a:gd name="connsiteX179" fmla="*/ 447653 w 501442"/>
              <a:gd name="connsiteY179" fmla="*/ 314589 h 547712"/>
              <a:gd name="connsiteX180" fmla="*/ 443233 w 501442"/>
              <a:gd name="connsiteY180" fmla="*/ 312990 h 547712"/>
              <a:gd name="connsiteX181" fmla="*/ 426356 w 501442"/>
              <a:gd name="connsiteY181" fmla="*/ 297802 h 547712"/>
              <a:gd name="connsiteX182" fmla="*/ 425954 w 501442"/>
              <a:gd name="connsiteY182" fmla="*/ 287809 h 547712"/>
              <a:gd name="connsiteX183" fmla="*/ 435598 w 501442"/>
              <a:gd name="connsiteY183" fmla="*/ 287410 h 547712"/>
              <a:gd name="connsiteX184" fmla="*/ 440822 w 501442"/>
              <a:gd name="connsiteY184" fmla="*/ 291806 h 547712"/>
              <a:gd name="connsiteX185" fmla="*/ 440822 w 501442"/>
              <a:gd name="connsiteY185" fmla="*/ 247440 h 547712"/>
              <a:gd name="connsiteX186" fmla="*/ 447653 w 501442"/>
              <a:gd name="connsiteY186" fmla="*/ 240245 h 547712"/>
              <a:gd name="connsiteX187" fmla="*/ 420098 w 501442"/>
              <a:gd name="connsiteY187" fmla="*/ 167282 h 547712"/>
              <a:gd name="connsiteX188" fmla="*/ 430145 w 501442"/>
              <a:gd name="connsiteY188" fmla="*/ 167282 h 547712"/>
              <a:gd name="connsiteX189" fmla="*/ 437378 w 501442"/>
              <a:gd name="connsiteY189" fmla="*/ 174400 h 547712"/>
              <a:gd name="connsiteX190" fmla="*/ 430145 w 501442"/>
              <a:gd name="connsiteY190" fmla="*/ 181124 h 547712"/>
              <a:gd name="connsiteX191" fmla="*/ 420098 w 501442"/>
              <a:gd name="connsiteY191" fmla="*/ 181124 h 547712"/>
              <a:gd name="connsiteX192" fmla="*/ 412864 w 501442"/>
              <a:gd name="connsiteY192" fmla="*/ 174400 h 547712"/>
              <a:gd name="connsiteX193" fmla="*/ 420098 w 501442"/>
              <a:gd name="connsiteY193" fmla="*/ 167282 h 547712"/>
              <a:gd name="connsiteX194" fmla="*/ 357900 w 501442"/>
              <a:gd name="connsiteY194" fmla="*/ 167282 h 547712"/>
              <a:gd name="connsiteX195" fmla="*/ 400203 w 501442"/>
              <a:gd name="connsiteY195" fmla="*/ 167282 h 547712"/>
              <a:gd name="connsiteX196" fmla="*/ 407118 w 501442"/>
              <a:gd name="connsiteY196" fmla="*/ 174400 h 547712"/>
              <a:gd name="connsiteX197" fmla="*/ 400203 w 501442"/>
              <a:gd name="connsiteY197" fmla="*/ 181124 h 547712"/>
              <a:gd name="connsiteX198" fmla="*/ 357900 w 501442"/>
              <a:gd name="connsiteY198" fmla="*/ 181124 h 547712"/>
              <a:gd name="connsiteX199" fmla="*/ 350578 w 501442"/>
              <a:gd name="connsiteY199" fmla="*/ 174400 h 547712"/>
              <a:gd name="connsiteX200" fmla="*/ 357900 w 501442"/>
              <a:gd name="connsiteY200" fmla="*/ 167282 h 547712"/>
              <a:gd name="connsiteX201" fmla="*/ 101639 w 501442"/>
              <a:gd name="connsiteY201" fmla="*/ 167282 h 547712"/>
              <a:gd name="connsiteX202" fmla="*/ 143535 w 501442"/>
              <a:gd name="connsiteY202" fmla="*/ 167282 h 547712"/>
              <a:gd name="connsiteX203" fmla="*/ 150857 w 501442"/>
              <a:gd name="connsiteY203" fmla="*/ 174400 h 547712"/>
              <a:gd name="connsiteX204" fmla="*/ 143535 w 501442"/>
              <a:gd name="connsiteY204" fmla="*/ 181124 h 547712"/>
              <a:gd name="connsiteX205" fmla="*/ 101639 w 501442"/>
              <a:gd name="connsiteY205" fmla="*/ 181124 h 547712"/>
              <a:gd name="connsiteX206" fmla="*/ 94317 w 501442"/>
              <a:gd name="connsiteY206" fmla="*/ 174400 h 547712"/>
              <a:gd name="connsiteX207" fmla="*/ 101639 w 501442"/>
              <a:gd name="connsiteY207" fmla="*/ 167282 h 547712"/>
              <a:gd name="connsiteX208" fmla="*/ 69520 w 501442"/>
              <a:gd name="connsiteY208" fmla="*/ 167282 h 547712"/>
              <a:gd name="connsiteX209" fmla="*/ 79968 w 501442"/>
              <a:gd name="connsiteY209" fmla="*/ 167282 h 547712"/>
              <a:gd name="connsiteX210" fmla="*/ 86800 w 501442"/>
              <a:gd name="connsiteY210" fmla="*/ 174400 h 547712"/>
              <a:gd name="connsiteX211" fmla="*/ 79968 w 501442"/>
              <a:gd name="connsiteY211" fmla="*/ 181124 h 547712"/>
              <a:gd name="connsiteX212" fmla="*/ 69520 w 501442"/>
              <a:gd name="connsiteY212" fmla="*/ 181124 h 547712"/>
              <a:gd name="connsiteX213" fmla="*/ 62286 w 501442"/>
              <a:gd name="connsiteY213" fmla="*/ 174400 h 547712"/>
              <a:gd name="connsiteX214" fmla="*/ 69520 w 501442"/>
              <a:gd name="connsiteY214" fmla="*/ 167282 h 547712"/>
              <a:gd name="connsiteX215" fmla="*/ 357780 w 501442"/>
              <a:gd name="connsiteY215" fmla="*/ 126351 h 547712"/>
              <a:gd name="connsiteX216" fmla="*/ 430179 w 501442"/>
              <a:gd name="connsiteY216" fmla="*/ 126351 h 547712"/>
              <a:gd name="connsiteX217" fmla="*/ 437379 w 501442"/>
              <a:gd name="connsiteY217" fmla="*/ 133662 h 547712"/>
              <a:gd name="connsiteX218" fmla="*/ 430179 w 501442"/>
              <a:gd name="connsiteY218" fmla="*/ 140203 h 547712"/>
              <a:gd name="connsiteX219" fmla="*/ 357780 w 501442"/>
              <a:gd name="connsiteY219" fmla="*/ 140203 h 547712"/>
              <a:gd name="connsiteX220" fmla="*/ 350580 w 501442"/>
              <a:gd name="connsiteY220" fmla="*/ 133662 h 547712"/>
              <a:gd name="connsiteX221" fmla="*/ 357780 w 501442"/>
              <a:gd name="connsiteY221" fmla="*/ 126351 h 547712"/>
              <a:gd name="connsiteX222" fmla="*/ 69486 w 501442"/>
              <a:gd name="connsiteY222" fmla="*/ 126351 h 547712"/>
              <a:gd name="connsiteX223" fmla="*/ 141885 w 501442"/>
              <a:gd name="connsiteY223" fmla="*/ 126351 h 547712"/>
              <a:gd name="connsiteX224" fmla="*/ 149085 w 501442"/>
              <a:gd name="connsiteY224" fmla="*/ 133662 h 547712"/>
              <a:gd name="connsiteX225" fmla="*/ 141885 w 501442"/>
              <a:gd name="connsiteY225" fmla="*/ 140203 h 547712"/>
              <a:gd name="connsiteX226" fmla="*/ 69486 w 501442"/>
              <a:gd name="connsiteY226" fmla="*/ 140203 h 547712"/>
              <a:gd name="connsiteX227" fmla="*/ 62286 w 501442"/>
              <a:gd name="connsiteY227" fmla="*/ 133662 h 547712"/>
              <a:gd name="connsiteX228" fmla="*/ 69486 w 501442"/>
              <a:gd name="connsiteY228" fmla="*/ 126351 h 547712"/>
              <a:gd name="connsiteX229" fmla="*/ 357780 w 501442"/>
              <a:gd name="connsiteY229" fmla="*/ 83641 h 547712"/>
              <a:gd name="connsiteX230" fmla="*/ 430179 w 501442"/>
              <a:gd name="connsiteY230" fmla="*/ 83641 h 547712"/>
              <a:gd name="connsiteX231" fmla="*/ 437379 w 501442"/>
              <a:gd name="connsiteY231" fmla="*/ 90759 h 547712"/>
              <a:gd name="connsiteX232" fmla="*/ 430179 w 501442"/>
              <a:gd name="connsiteY232" fmla="*/ 97483 h 547712"/>
              <a:gd name="connsiteX233" fmla="*/ 357780 w 501442"/>
              <a:gd name="connsiteY233" fmla="*/ 97483 h 547712"/>
              <a:gd name="connsiteX234" fmla="*/ 350580 w 501442"/>
              <a:gd name="connsiteY234" fmla="*/ 90759 h 547712"/>
              <a:gd name="connsiteX235" fmla="*/ 357780 w 501442"/>
              <a:gd name="connsiteY235" fmla="*/ 83641 h 547712"/>
              <a:gd name="connsiteX236" fmla="*/ 69486 w 501442"/>
              <a:gd name="connsiteY236" fmla="*/ 83641 h 547712"/>
              <a:gd name="connsiteX237" fmla="*/ 141885 w 501442"/>
              <a:gd name="connsiteY237" fmla="*/ 83641 h 547712"/>
              <a:gd name="connsiteX238" fmla="*/ 149085 w 501442"/>
              <a:gd name="connsiteY238" fmla="*/ 90759 h 547712"/>
              <a:gd name="connsiteX239" fmla="*/ 141885 w 501442"/>
              <a:gd name="connsiteY239" fmla="*/ 97483 h 547712"/>
              <a:gd name="connsiteX240" fmla="*/ 69486 w 501442"/>
              <a:gd name="connsiteY240" fmla="*/ 97483 h 547712"/>
              <a:gd name="connsiteX241" fmla="*/ 62286 w 501442"/>
              <a:gd name="connsiteY241" fmla="*/ 90759 h 547712"/>
              <a:gd name="connsiteX242" fmla="*/ 69486 w 501442"/>
              <a:gd name="connsiteY242" fmla="*/ 83641 h 547712"/>
              <a:gd name="connsiteX243" fmla="*/ 470048 w 501442"/>
              <a:gd name="connsiteY243" fmla="*/ 45654 h 547712"/>
              <a:gd name="connsiteX244" fmla="*/ 470048 w 501442"/>
              <a:gd name="connsiteY244" fmla="*/ 164435 h 547712"/>
              <a:gd name="connsiteX245" fmla="*/ 470048 w 501442"/>
              <a:gd name="connsiteY245" fmla="*/ 201200 h 547712"/>
              <a:gd name="connsiteX246" fmla="*/ 478500 w 501442"/>
              <a:gd name="connsiteY246" fmla="*/ 209684 h 547712"/>
              <a:gd name="connsiteX247" fmla="*/ 486952 w 501442"/>
              <a:gd name="connsiteY247" fmla="*/ 201200 h 547712"/>
              <a:gd name="connsiteX248" fmla="*/ 486952 w 501442"/>
              <a:gd name="connsiteY248" fmla="*/ 195948 h 547712"/>
              <a:gd name="connsiteX249" fmla="*/ 486952 w 501442"/>
              <a:gd name="connsiteY249" fmla="*/ 164435 h 547712"/>
              <a:gd name="connsiteX250" fmla="*/ 486952 w 501442"/>
              <a:gd name="connsiteY250" fmla="*/ 46866 h 547712"/>
              <a:gd name="connsiteX251" fmla="*/ 486147 w 501442"/>
              <a:gd name="connsiteY251" fmla="*/ 45654 h 547712"/>
              <a:gd name="connsiteX252" fmla="*/ 15294 w 501442"/>
              <a:gd name="connsiteY252" fmla="*/ 45654 h 547712"/>
              <a:gd name="connsiteX253" fmla="*/ 14087 w 501442"/>
              <a:gd name="connsiteY253" fmla="*/ 46866 h 547712"/>
              <a:gd name="connsiteX254" fmla="*/ 14087 w 501442"/>
              <a:gd name="connsiteY254" fmla="*/ 164435 h 547712"/>
              <a:gd name="connsiteX255" fmla="*/ 14087 w 501442"/>
              <a:gd name="connsiteY255" fmla="*/ 195948 h 547712"/>
              <a:gd name="connsiteX256" fmla="*/ 14087 w 501442"/>
              <a:gd name="connsiteY256" fmla="*/ 201200 h 547712"/>
              <a:gd name="connsiteX257" fmla="*/ 22539 w 501442"/>
              <a:gd name="connsiteY257" fmla="*/ 209684 h 547712"/>
              <a:gd name="connsiteX258" fmla="*/ 30991 w 501442"/>
              <a:gd name="connsiteY258" fmla="*/ 201200 h 547712"/>
              <a:gd name="connsiteX259" fmla="*/ 30991 w 501442"/>
              <a:gd name="connsiteY259" fmla="*/ 164435 h 547712"/>
              <a:gd name="connsiteX260" fmla="*/ 30991 w 501442"/>
              <a:gd name="connsiteY260" fmla="*/ 45654 h 547712"/>
              <a:gd name="connsiteX261" fmla="*/ 357780 w 501442"/>
              <a:gd name="connsiteY261" fmla="*/ 42710 h 547712"/>
              <a:gd name="connsiteX262" fmla="*/ 430179 w 501442"/>
              <a:gd name="connsiteY262" fmla="*/ 42710 h 547712"/>
              <a:gd name="connsiteX263" fmla="*/ 437379 w 501442"/>
              <a:gd name="connsiteY263" fmla="*/ 49828 h 547712"/>
              <a:gd name="connsiteX264" fmla="*/ 430179 w 501442"/>
              <a:gd name="connsiteY264" fmla="*/ 56552 h 547712"/>
              <a:gd name="connsiteX265" fmla="*/ 357780 w 501442"/>
              <a:gd name="connsiteY265" fmla="*/ 56552 h 547712"/>
              <a:gd name="connsiteX266" fmla="*/ 350580 w 501442"/>
              <a:gd name="connsiteY266" fmla="*/ 49828 h 547712"/>
              <a:gd name="connsiteX267" fmla="*/ 357780 w 501442"/>
              <a:gd name="connsiteY267" fmla="*/ 42710 h 547712"/>
              <a:gd name="connsiteX268" fmla="*/ 69486 w 501442"/>
              <a:gd name="connsiteY268" fmla="*/ 42710 h 547712"/>
              <a:gd name="connsiteX269" fmla="*/ 141885 w 501442"/>
              <a:gd name="connsiteY269" fmla="*/ 42710 h 547712"/>
              <a:gd name="connsiteX270" fmla="*/ 149085 w 501442"/>
              <a:gd name="connsiteY270" fmla="*/ 49828 h 547712"/>
              <a:gd name="connsiteX271" fmla="*/ 141885 w 501442"/>
              <a:gd name="connsiteY271" fmla="*/ 56552 h 547712"/>
              <a:gd name="connsiteX272" fmla="*/ 69486 w 501442"/>
              <a:gd name="connsiteY272" fmla="*/ 56552 h 547712"/>
              <a:gd name="connsiteX273" fmla="*/ 62286 w 501442"/>
              <a:gd name="connsiteY273" fmla="*/ 49828 h 547712"/>
              <a:gd name="connsiteX274" fmla="*/ 69486 w 501442"/>
              <a:gd name="connsiteY274" fmla="*/ 42710 h 547712"/>
              <a:gd name="connsiteX275" fmla="*/ 254462 w 501442"/>
              <a:gd name="connsiteY275" fmla="*/ 34485 h 547712"/>
              <a:gd name="connsiteX276" fmla="*/ 264638 w 501442"/>
              <a:gd name="connsiteY276" fmla="*/ 35301 h 547712"/>
              <a:gd name="connsiteX277" fmla="*/ 280106 w 501442"/>
              <a:gd name="connsiteY277" fmla="*/ 52455 h 547712"/>
              <a:gd name="connsiteX278" fmla="*/ 280106 w 501442"/>
              <a:gd name="connsiteY278" fmla="*/ 62258 h 547712"/>
              <a:gd name="connsiteX279" fmla="*/ 264638 w 501442"/>
              <a:gd name="connsiteY279" fmla="*/ 79003 h 547712"/>
              <a:gd name="connsiteX280" fmla="*/ 259347 w 501442"/>
              <a:gd name="connsiteY280" fmla="*/ 81454 h 547712"/>
              <a:gd name="connsiteX281" fmla="*/ 254462 w 501442"/>
              <a:gd name="connsiteY281" fmla="*/ 79411 h 547712"/>
              <a:gd name="connsiteX282" fmla="*/ 254055 w 501442"/>
              <a:gd name="connsiteY282" fmla="*/ 69609 h 547712"/>
              <a:gd name="connsiteX283" fmla="*/ 258533 w 501442"/>
              <a:gd name="connsiteY283" fmla="*/ 64300 h 547712"/>
              <a:gd name="connsiteX284" fmla="*/ 213352 w 501442"/>
              <a:gd name="connsiteY284" fmla="*/ 64300 h 547712"/>
              <a:gd name="connsiteX285" fmla="*/ 206432 w 501442"/>
              <a:gd name="connsiteY285" fmla="*/ 57356 h 547712"/>
              <a:gd name="connsiteX286" fmla="*/ 213352 w 501442"/>
              <a:gd name="connsiteY286" fmla="*/ 50005 h 547712"/>
              <a:gd name="connsiteX287" fmla="*/ 258533 w 501442"/>
              <a:gd name="connsiteY287" fmla="*/ 50005 h 547712"/>
              <a:gd name="connsiteX288" fmla="*/ 254055 w 501442"/>
              <a:gd name="connsiteY288" fmla="*/ 45104 h 547712"/>
              <a:gd name="connsiteX289" fmla="*/ 254462 w 501442"/>
              <a:gd name="connsiteY289" fmla="*/ 34485 h 547712"/>
              <a:gd name="connsiteX290" fmla="*/ 45078 w 501442"/>
              <a:gd name="connsiteY290" fmla="*/ 14545 h 547712"/>
              <a:gd name="connsiteX291" fmla="*/ 45078 w 501442"/>
              <a:gd name="connsiteY291" fmla="*/ 37169 h 547712"/>
              <a:gd name="connsiteX292" fmla="*/ 45078 w 501442"/>
              <a:gd name="connsiteY292" fmla="*/ 38786 h 547712"/>
              <a:gd name="connsiteX293" fmla="*/ 45078 w 501442"/>
              <a:gd name="connsiteY293" fmla="*/ 40402 h 547712"/>
              <a:gd name="connsiteX294" fmla="*/ 45078 w 501442"/>
              <a:gd name="connsiteY294" fmla="*/ 164435 h 547712"/>
              <a:gd name="connsiteX295" fmla="*/ 45078 w 501442"/>
              <a:gd name="connsiteY295" fmla="*/ 201200 h 547712"/>
              <a:gd name="connsiteX296" fmla="*/ 43468 w 501442"/>
              <a:gd name="connsiteY296" fmla="*/ 209684 h 547712"/>
              <a:gd name="connsiteX297" fmla="*/ 142478 w 501442"/>
              <a:gd name="connsiteY297" fmla="*/ 209684 h 547712"/>
              <a:gd name="connsiteX298" fmla="*/ 167030 w 501442"/>
              <a:gd name="connsiteY298" fmla="*/ 185443 h 547712"/>
              <a:gd name="connsiteX299" fmla="*/ 167030 w 501442"/>
              <a:gd name="connsiteY299" fmla="*/ 164435 h 547712"/>
              <a:gd name="connsiteX300" fmla="*/ 167030 w 501442"/>
              <a:gd name="connsiteY300" fmla="*/ 145850 h 547712"/>
              <a:gd name="connsiteX301" fmla="*/ 167030 w 501442"/>
              <a:gd name="connsiteY301" fmla="*/ 14545 h 547712"/>
              <a:gd name="connsiteX302" fmla="*/ 334009 w 501442"/>
              <a:gd name="connsiteY302" fmla="*/ 14545 h 547712"/>
              <a:gd name="connsiteX303" fmla="*/ 334412 w 501442"/>
              <a:gd name="connsiteY303" fmla="*/ 145446 h 547712"/>
              <a:gd name="connsiteX304" fmla="*/ 334412 w 501442"/>
              <a:gd name="connsiteY304" fmla="*/ 145850 h 547712"/>
              <a:gd name="connsiteX305" fmla="*/ 334412 w 501442"/>
              <a:gd name="connsiteY305" fmla="*/ 185443 h 547712"/>
              <a:gd name="connsiteX306" fmla="*/ 358561 w 501442"/>
              <a:gd name="connsiteY306" fmla="*/ 209684 h 547712"/>
              <a:gd name="connsiteX307" fmla="*/ 457571 w 501442"/>
              <a:gd name="connsiteY307" fmla="*/ 209684 h 547712"/>
              <a:gd name="connsiteX308" fmla="*/ 455559 w 501442"/>
              <a:gd name="connsiteY308" fmla="*/ 201200 h 547712"/>
              <a:gd name="connsiteX309" fmla="*/ 455559 w 501442"/>
              <a:gd name="connsiteY309" fmla="*/ 164435 h 547712"/>
              <a:gd name="connsiteX310" fmla="*/ 455559 w 501442"/>
              <a:gd name="connsiteY310" fmla="*/ 14545 h 547712"/>
              <a:gd name="connsiteX311" fmla="*/ 334009 w 501442"/>
              <a:gd name="connsiteY311" fmla="*/ 0 h 547712"/>
              <a:gd name="connsiteX312" fmla="*/ 455961 w 501442"/>
              <a:gd name="connsiteY312" fmla="*/ 0 h 547712"/>
              <a:gd name="connsiteX313" fmla="*/ 470048 w 501442"/>
              <a:gd name="connsiteY313" fmla="*/ 14545 h 547712"/>
              <a:gd name="connsiteX314" fmla="*/ 470048 w 501442"/>
              <a:gd name="connsiteY314" fmla="*/ 31917 h 547712"/>
              <a:gd name="connsiteX315" fmla="*/ 486147 w 501442"/>
              <a:gd name="connsiteY315" fmla="*/ 31917 h 547712"/>
              <a:gd name="connsiteX316" fmla="*/ 501442 w 501442"/>
              <a:gd name="connsiteY316" fmla="*/ 46866 h 547712"/>
              <a:gd name="connsiteX317" fmla="*/ 501442 w 501442"/>
              <a:gd name="connsiteY317" fmla="*/ 164435 h 547712"/>
              <a:gd name="connsiteX318" fmla="*/ 501442 w 501442"/>
              <a:gd name="connsiteY318" fmla="*/ 195948 h 547712"/>
              <a:gd name="connsiteX319" fmla="*/ 501442 w 501442"/>
              <a:gd name="connsiteY319" fmla="*/ 201200 h 547712"/>
              <a:gd name="connsiteX320" fmla="*/ 480110 w 501442"/>
              <a:gd name="connsiteY320" fmla="*/ 223825 h 547712"/>
              <a:gd name="connsiteX321" fmla="*/ 478500 w 501442"/>
              <a:gd name="connsiteY321" fmla="*/ 223825 h 547712"/>
              <a:gd name="connsiteX322" fmla="*/ 358561 w 501442"/>
              <a:gd name="connsiteY322" fmla="*/ 223825 h 547712"/>
              <a:gd name="connsiteX323" fmla="*/ 320325 w 501442"/>
              <a:gd name="connsiteY323" fmla="*/ 185443 h 547712"/>
              <a:gd name="connsiteX324" fmla="*/ 320325 w 501442"/>
              <a:gd name="connsiteY324" fmla="*/ 164435 h 547712"/>
              <a:gd name="connsiteX325" fmla="*/ 320325 w 501442"/>
              <a:gd name="connsiteY325" fmla="*/ 145850 h 547712"/>
              <a:gd name="connsiteX326" fmla="*/ 320325 w 501442"/>
              <a:gd name="connsiteY326" fmla="*/ 14545 h 547712"/>
              <a:gd name="connsiteX327" fmla="*/ 334009 w 501442"/>
              <a:gd name="connsiteY327" fmla="*/ 0 h 547712"/>
              <a:gd name="connsiteX328" fmla="*/ 45078 w 501442"/>
              <a:gd name="connsiteY328" fmla="*/ 0 h 547712"/>
              <a:gd name="connsiteX329" fmla="*/ 167030 w 501442"/>
              <a:gd name="connsiteY329" fmla="*/ 0 h 547712"/>
              <a:gd name="connsiteX330" fmla="*/ 181116 w 501442"/>
              <a:gd name="connsiteY330" fmla="*/ 14545 h 547712"/>
              <a:gd name="connsiteX331" fmla="*/ 181116 w 501442"/>
              <a:gd name="connsiteY331" fmla="*/ 145850 h 547712"/>
              <a:gd name="connsiteX332" fmla="*/ 181116 w 501442"/>
              <a:gd name="connsiteY332" fmla="*/ 164435 h 547712"/>
              <a:gd name="connsiteX333" fmla="*/ 181116 w 501442"/>
              <a:gd name="connsiteY333" fmla="*/ 185443 h 547712"/>
              <a:gd name="connsiteX334" fmla="*/ 142478 w 501442"/>
              <a:gd name="connsiteY334" fmla="*/ 223825 h 547712"/>
              <a:gd name="connsiteX335" fmla="*/ 22539 w 501442"/>
              <a:gd name="connsiteY335" fmla="*/ 223825 h 547712"/>
              <a:gd name="connsiteX336" fmla="*/ 20929 w 501442"/>
              <a:gd name="connsiteY336" fmla="*/ 223825 h 547712"/>
              <a:gd name="connsiteX337" fmla="*/ 0 w 501442"/>
              <a:gd name="connsiteY337" fmla="*/ 201200 h 547712"/>
              <a:gd name="connsiteX338" fmla="*/ 0 w 501442"/>
              <a:gd name="connsiteY338" fmla="*/ 195948 h 547712"/>
              <a:gd name="connsiteX339" fmla="*/ 0 w 501442"/>
              <a:gd name="connsiteY339" fmla="*/ 164435 h 547712"/>
              <a:gd name="connsiteX340" fmla="*/ 0 w 501442"/>
              <a:gd name="connsiteY340" fmla="*/ 46866 h 547712"/>
              <a:gd name="connsiteX341" fmla="*/ 15294 w 501442"/>
              <a:gd name="connsiteY341" fmla="*/ 31917 h 547712"/>
              <a:gd name="connsiteX342" fmla="*/ 30991 w 501442"/>
              <a:gd name="connsiteY342" fmla="*/ 31917 h 547712"/>
              <a:gd name="connsiteX343" fmla="*/ 30991 w 501442"/>
              <a:gd name="connsiteY343" fmla="*/ 14545 h 547712"/>
              <a:gd name="connsiteX344" fmla="*/ 45078 w 501442"/>
              <a:gd name="connsiteY344" fmla="*/ 0 h 5477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</a:cxnLst>
            <a:rect l="l" t="t" r="r" b="b"/>
            <a:pathLst>
              <a:path w="501442" h="547712">
                <a:moveTo>
                  <a:pt x="420098" y="491165"/>
                </a:moveTo>
                <a:lnTo>
                  <a:pt x="430145" y="491165"/>
                </a:lnTo>
                <a:cubicBezTo>
                  <a:pt x="434163" y="491165"/>
                  <a:pt x="437378" y="493933"/>
                  <a:pt x="437378" y="497888"/>
                </a:cubicBezTo>
                <a:cubicBezTo>
                  <a:pt x="437378" y="501843"/>
                  <a:pt x="434163" y="505007"/>
                  <a:pt x="430145" y="505007"/>
                </a:cubicBezTo>
                <a:lnTo>
                  <a:pt x="420098" y="505007"/>
                </a:lnTo>
                <a:cubicBezTo>
                  <a:pt x="416079" y="505007"/>
                  <a:pt x="412864" y="501843"/>
                  <a:pt x="412864" y="497888"/>
                </a:cubicBezTo>
                <a:cubicBezTo>
                  <a:pt x="412864" y="493933"/>
                  <a:pt x="416079" y="491165"/>
                  <a:pt x="420098" y="491165"/>
                </a:cubicBezTo>
                <a:close/>
                <a:moveTo>
                  <a:pt x="357900" y="491165"/>
                </a:moveTo>
                <a:lnTo>
                  <a:pt x="400203" y="491165"/>
                </a:lnTo>
                <a:cubicBezTo>
                  <a:pt x="403864" y="491165"/>
                  <a:pt x="407118" y="493933"/>
                  <a:pt x="407118" y="497888"/>
                </a:cubicBezTo>
                <a:cubicBezTo>
                  <a:pt x="407118" y="501843"/>
                  <a:pt x="403864" y="505007"/>
                  <a:pt x="400203" y="505007"/>
                </a:cubicBezTo>
                <a:lnTo>
                  <a:pt x="357900" y="505007"/>
                </a:lnTo>
                <a:cubicBezTo>
                  <a:pt x="353832" y="505007"/>
                  <a:pt x="350578" y="501843"/>
                  <a:pt x="350578" y="497888"/>
                </a:cubicBezTo>
                <a:cubicBezTo>
                  <a:pt x="350578" y="493933"/>
                  <a:pt x="353832" y="491165"/>
                  <a:pt x="357900" y="491165"/>
                </a:cubicBezTo>
                <a:close/>
                <a:moveTo>
                  <a:pt x="101639" y="491165"/>
                </a:moveTo>
                <a:lnTo>
                  <a:pt x="143535" y="491165"/>
                </a:lnTo>
                <a:cubicBezTo>
                  <a:pt x="147603" y="491165"/>
                  <a:pt x="150857" y="493933"/>
                  <a:pt x="150857" y="497888"/>
                </a:cubicBezTo>
                <a:cubicBezTo>
                  <a:pt x="150857" y="501843"/>
                  <a:pt x="147603" y="505007"/>
                  <a:pt x="143535" y="505007"/>
                </a:cubicBezTo>
                <a:lnTo>
                  <a:pt x="101639" y="505007"/>
                </a:lnTo>
                <a:cubicBezTo>
                  <a:pt x="97571" y="505007"/>
                  <a:pt x="94317" y="501843"/>
                  <a:pt x="94317" y="497888"/>
                </a:cubicBezTo>
                <a:cubicBezTo>
                  <a:pt x="94317" y="493933"/>
                  <a:pt x="97571" y="491165"/>
                  <a:pt x="101639" y="491165"/>
                </a:cubicBezTo>
                <a:close/>
                <a:moveTo>
                  <a:pt x="69520" y="491165"/>
                </a:moveTo>
                <a:lnTo>
                  <a:pt x="79968" y="491165"/>
                </a:lnTo>
                <a:cubicBezTo>
                  <a:pt x="83585" y="491165"/>
                  <a:pt x="86800" y="493933"/>
                  <a:pt x="86800" y="497888"/>
                </a:cubicBezTo>
                <a:cubicBezTo>
                  <a:pt x="86800" y="501843"/>
                  <a:pt x="83585" y="505007"/>
                  <a:pt x="79968" y="505007"/>
                </a:cubicBezTo>
                <a:lnTo>
                  <a:pt x="69520" y="505007"/>
                </a:lnTo>
                <a:cubicBezTo>
                  <a:pt x="65501" y="505007"/>
                  <a:pt x="62286" y="501843"/>
                  <a:pt x="62286" y="497888"/>
                </a:cubicBezTo>
                <a:cubicBezTo>
                  <a:pt x="62286" y="493933"/>
                  <a:pt x="65501" y="491165"/>
                  <a:pt x="69520" y="491165"/>
                </a:cubicBezTo>
                <a:close/>
                <a:moveTo>
                  <a:pt x="234774" y="475822"/>
                </a:moveTo>
                <a:cubicBezTo>
                  <a:pt x="237203" y="478681"/>
                  <a:pt x="237608" y="483173"/>
                  <a:pt x="234774" y="486032"/>
                </a:cubicBezTo>
                <a:lnTo>
                  <a:pt x="230320" y="491750"/>
                </a:lnTo>
                <a:lnTo>
                  <a:pt x="275667" y="491750"/>
                </a:lnTo>
                <a:cubicBezTo>
                  <a:pt x="279311" y="491750"/>
                  <a:pt x="282550" y="494609"/>
                  <a:pt x="282550" y="498693"/>
                </a:cubicBezTo>
                <a:cubicBezTo>
                  <a:pt x="282550" y="502778"/>
                  <a:pt x="279311" y="506045"/>
                  <a:pt x="275667" y="506045"/>
                </a:cubicBezTo>
                <a:lnTo>
                  <a:pt x="230320" y="506045"/>
                </a:lnTo>
                <a:lnTo>
                  <a:pt x="234774" y="510946"/>
                </a:lnTo>
                <a:cubicBezTo>
                  <a:pt x="237608" y="514214"/>
                  <a:pt x="237203" y="518706"/>
                  <a:pt x="234774" y="521157"/>
                </a:cubicBezTo>
                <a:cubicBezTo>
                  <a:pt x="233154" y="522382"/>
                  <a:pt x="231535" y="522791"/>
                  <a:pt x="229915" y="522791"/>
                </a:cubicBezTo>
                <a:cubicBezTo>
                  <a:pt x="227891" y="522791"/>
                  <a:pt x="225866" y="522382"/>
                  <a:pt x="224652" y="520748"/>
                </a:cubicBezTo>
                <a:lnTo>
                  <a:pt x="209266" y="503595"/>
                </a:lnTo>
                <a:cubicBezTo>
                  <a:pt x="206432" y="500736"/>
                  <a:pt x="206432" y="496651"/>
                  <a:pt x="209266" y="493792"/>
                </a:cubicBezTo>
                <a:lnTo>
                  <a:pt x="224652" y="476638"/>
                </a:lnTo>
                <a:cubicBezTo>
                  <a:pt x="227081" y="473779"/>
                  <a:pt x="231535" y="473371"/>
                  <a:pt x="234774" y="475822"/>
                </a:cubicBezTo>
                <a:close/>
                <a:moveTo>
                  <a:pt x="357780" y="450237"/>
                </a:moveTo>
                <a:lnTo>
                  <a:pt x="430179" y="450237"/>
                </a:lnTo>
                <a:cubicBezTo>
                  <a:pt x="434179" y="450237"/>
                  <a:pt x="437379" y="453315"/>
                  <a:pt x="437379" y="457163"/>
                </a:cubicBezTo>
                <a:cubicBezTo>
                  <a:pt x="437379" y="460626"/>
                  <a:pt x="434179" y="464089"/>
                  <a:pt x="430179" y="464089"/>
                </a:cubicBezTo>
                <a:lnTo>
                  <a:pt x="357780" y="464089"/>
                </a:lnTo>
                <a:cubicBezTo>
                  <a:pt x="353780" y="464089"/>
                  <a:pt x="350580" y="460626"/>
                  <a:pt x="350580" y="457163"/>
                </a:cubicBezTo>
                <a:cubicBezTo>
                  <a:pt x="350580" y="453315"/>
                  <a:pt x="353780" y="450237"/>
                  <a:pt x="357780" y="450237"/>
                </a:cubicBezTo>
                <a:close/>
                <a:moveTo>
                  <a:pt x="69486" y="450237"/>
                </a:moveTo>
                <a:lnTo>
                  <a:pt x="141885" y="450237"/>
                </a:lnTo>
                <a:cubicBezTo>
                  <a:pt x="145885" y="450237"/>
                  <a:pt x="149085" y="453315"/>
                  <a:pt x="149085" y="457163"/>
                </a:cubicBezTo>
                <a:cubicBezTo>
                  <a:pt x="149085" y="460626"/>
                  <a:pt x="145885" y="464089"/>
                  <a:pt x="141885" y="464089"/>
                </a:cubicBezTo>
                <a:lnTo>
                  <a:pt x="69486" y="464089"/>
                </a:lnTo>
                <a:cubicBezTo>
                  <a:pt x="65486" y="464089"/>
                  <a:pt x="62286" y="460626"/>
                  <a:pt x="62286" y="457163"/>
                </a:cubicBezTo>
                <a:cubicBezTo>
                  <a:pt x="62286" y="453315"/>
                  <a:pt x="65486" y="450237"/>
                  <a:pt x="69486" y="450237"/>
                </a:cubicBezTo>
                <a:close/>
                <a:moveTo>
                  <a:pt x="357780" y="407527"/>
                </a:moveTo>
                <a:lnTo>
                  <a:pt x="430179" y="407527"/>
                </a:lnTo>
                <a:cubicBezTo>
                  <a:pt x="434179" y="407527"/>
                  <a:pt x="437379" y="410605"/>
                  <a:pt x="437379" y="414453"/>
                </a:cubicBezTo>
                <a:cubicBezTo>
                  <a:pt x="437379" y="418301"/>
                  <a:pt x="434179" y="421379"/>
                  <a:pt x="430179" y="421379"/>
                </a:cubicBezTo>
                <a:lnTo>
                  <a:pt x="357780" y="421379"/>
                </a:lnTo>
                <a:cubicBezTo>
                  <a:pt x="353780" y="421379"/>
                  <a:pt x="350580" y="418301"/>
                  <a:pt x="350580" y="414453"/>
                </a:cubicBezTo>
                <a:cubicBezTo>
                  <a:pt x="350580" y="410605"/>
                  <a:pt x="353780" y="407527"/>
                  <a:pt x="357780" y="407527"/>
                </a:cubicBezTo>
                <a:close/>
                <a:moveTo>
                  <a:pt x="69486" y="407527"/>
                </a:moveTo>
                <a:lnTo>
                  <a:pt x="141885" y="407527"/>
                </a:lnTo>
                <a:cubicBezTo>
                  <a:pt x="145885" y="407527"/>
                  <a:pt x="149085" y="410605"/>
                  <a:pt x="149085" y="414453"/>
                </a:cubicBezTo>
                <a:cubicBezTo>
                  <a:pt x="149085" y="418301"/>
                  <a:pt x="145885" y="421379"/>
                  <a:pt x="141885" y="421379"/>
                </a:cubicBezTo>
                <a:lnTo>
                  <a:pt x="69486" y="421379"/>
                </a:lnTo>
                <a:cubicBezTo>
                  <a:pt x="65486" y="421379"/>
                  <a:pt x="62286" y="418301"/>
                  <a:pt x="62286" y="414453"/>
                </a:cubicBezTo>
                <a:cubicBezTo>
                  <a:pt x="62286" y="410605"/>
                  <a:pt x="65486" y="407527"/>
                  <a:pt x="69486" y="407527"/>
                </a:cubicBezTo>
                <a:close/>
                <a:moveTo>
                  <a:pt x="470048" y="369861"/>
                </a:moveTo>
                <a:lnTo>
                  <a:pt x="470048" y="488428"/>
                </a:lnTo>
                <a:lnTo>
                  <a:pt x="470048" y="524724"/>
                </a:lnTo>
                <a:cubicBezTo>
                  <a:pt x="470048" y="529564"/>
                  <a:pt x="473670" y="533597"/>
                  <a:pt x="478500" y="533597"/>
                </a:cubicBezTo>
                <a:cubicBezTo>
                  <a:pt x="483330" y="533597"/>
                  <a:pt x="486952" y="529564"/>
                  <a:pt x="486952" y="524724"/>
                </a:cubicBezTo>
                <a:lnTo>
                  <a:pt x="486952" y="519481"/>
                </a:lnTo>
                <a:lnTo>
                  <a:pt x="486952" y="488428"/>
                </a:lnTo>
                <a:lnTo>
                  <a:pt x="486952" y="371071"/>
                </a:lnTo>
                <a:cubicBezTo>
                  <a:pt x="486952" y="370264"/>
                  <a:pt x="486550" y="369861"/>
                  <a:pt x="486147" y="369861"/>
                </a:cubicBezTo>
                <a:close/>
                <a:moveTo>
                  <a:pt x="15294" y="369861"/>
                </a:moveTo>
                <a:cubicBezTo>
                  <a:pt x="14892" y="369861"/>
                  <a:pt x="14087" y="370264"/>
                  <a:pt x="14087" y="371071"/>
                </a:cubicBezTo>
                <a:lnTo>
                  <a:pt x="14087" y="488428"/>
                </a:lnTo>
                <a:lnTo>
                  <a:pt x="14087" y="519481"/>
                </a:lnTo>
                <a:lnTo>
                  <a:pt x="14087" y="524724"/>
                </a:lnTo>
                <a:cubicBezTo>
                  <a:pt x="14087" y="529564"/>
                  <a:pt x="17709" y="533597"/>
                  <a:pt x="22539" y="533597"/>
                </a:cubicBezTo>
                <a:cubicBezTo>
                  <a:pt x="26966" y="533597"/>
                  <a:pt x="30991" y="529564"/>
                  <a:pt x="30991" y="524724"/>
                </a:cubicBezTo>
                <a:lnTo>
                  <a:pt x="30991" y="488428"/>
                </a:lnTo>
                <a:lnTo>
                  <a:pt x="30991" y="369861"/>
                </a:lnTo>
                <a:close/>
                <a:moveTo>
                  <a:pt x="357780" y="366596"/>
                </a:moveTo>
                <a:lnTo>
                  <a:pt x="430179" y="366596"/>
                </a:lnTo>
                <a:cubicBezTo>
                  <a:pt x="434179" y="366596"/>
                  <a:pt x="437379" y="369674"/>
                  <a:pt x="437379" y="373522"/>
                </a:cubicBezTo>
                <a:cubicBezTo>
                  <a:pt x="437379" y="377370"/>
                  <a:pt x="434179" y="380448"/>
                  <a:pt x="430179" y="380448"/>
                </a:cubicBezTo>
                <a:lnTo>
                  <a:pt x="357780" y="380448"/>
                </a:lnTo>
                <a:cubicBezTo>
                  <a:pt x="353780" y="380448"/>
                  <a:pt x="350580" y="377370"/>
                  <a:pt x="350580" y="373522"/>
                </a:cubicBezTo>
                <a:cubicBezTo>
                  <a:pt x="350580" y="369674"/>
                  <a:pt x="353780" y="366596"/>
                  <a:pt x="357780" y="366596"/>
                </a:cubicBezTo>
                <a:close/>
                <a:moveTo>
                  <a:pt x="69486" y="366596"/>
                </a:moveTo>
                <a:lnTo>
                  <a:pt x="141885" y="366596"/>
                </a:lnTo>
                <a:cubicBezTo>
                  <a:pt x="145885" y="366596"/>
                  <a:pt x="149085" y="369674"/>
                  <a:pt x="149085" y="373522"/>
                </a:cubicBezTo>
                <a:cubicBezTo>
                  <a:pt x="149085" y="377370"/>
                  <a:pt x="145885" y="380448"/>
                  <a:pt x="141885" y="380448"/>
                </a:cubicBezTo>
                <a:lnTo>
                  <a:pt x="69486" y="380448"/>
                </a:lnTo>
                <a:cubicBezTo>
                  <a:pt x="65486" y="380448"/>
                  <a:pt x="62286" y="377370"/>
                  <a:pt x="62286" y="373522"/>
                </a:cubicBezTo>
                <a:cubicBezTo>
                  <a:pt x="62286" y="369674"/>
                  <a:pt x="65486" y="366596"/>
                  <a:pt x="69486" y="366596"/>
                </a:cubicBezTo>
                <a:close/>
                <a:moveTo>
                  <a:pt x="334009" y="338404"/>
                </a:moveTo>
                <a:lnTo>
                  <a:pt x="334412" y="469070"/>
                </a:lnTo>
                <a:lnTo>
                  <a:pt x="334412" y="469473"/>
                </a:lnTo>
                <a:lnTo>
                  <a:pt x="334412" y="509399"/>
                </a:lnTo>
                <a:cubicBezTo>
                  <a:pt x="334412" y="522708"/>
                  <a:pt x="345279" y="533597"/>
                  <a:pt x="358561" y="533597"/>
                </a:cubicBezTo>
                <a:lnTo>
                  <a:pt x="457571" y="533597"/>
                </a:lnTo>
                <a:cubicBezTo>
                  <a:pt x="456364" y="530774"/>
                  <a:pt x="455559" y="527547"/>
                  <a:pt x="455559" y="524724"/>
                </a:cubicBezTo>
                <a:lnTo>
                  <a:pt x="455559" y="488428"/>
                </a:lnTo>
                <a:lnTo>
                  <a:pt x="455559" y="338404"/>
                </a:lnTo>
                <a:close/>
                <a:moveTo>
                  <a:pt x="45078" y="338404"/>
                </a:moveTo>
                <a:lnTo>
                  <a:pt x="45078" y="360989"/>
                </a:lnTo>
                <a:cubicBezTo>
                  <a:pt x="45078" y="361795"/>
                  <a:pt x="45078" y="362198"/>
                  <a:pt x="45078" y="363005"/>
                </a:cubicBezTo>
                <a:cubicBezTo>
                  <a:pt x="45078" y="363005"/>
                  <a:pt x="45078" y="363812"/>
                  <a:pt x="45078" y="364215"/>
                </a:cubicBezTo>
                <a:lnTo>
                  <a:pt x="45078" y="488428"/>
                </a:lnTo>
                <a:lnTo>
                  <a:pt x="45078" y="524724"/>
                </a:lnTo>
                <a:cubicBezTo>
                  <a:pt x="45078" y="527547"/>
                  <a:pt x="44675" y="530774"/>
                  <a:pt x="43468" y="533597"/>
                </a:cubicBezTo>
                <a:lnTo>
                  <a:pt x="142478" y="533597"/>
                </a:lnTo>
                <a:cubicBezTo>
                  <a:pt x="155760" y="533597"/>
                  <a:pt x="167030" y="522708"/>
                  <a:pt x="167030" y="509399"/>
                </a:cubicBezTo>
                <a:lnTo>
                  <a:pt x="167030" y="488428"/>
                </a:lnTo>
                <a:lnTo>
                  <a:pt x="167030" y="469473"/>
                </a:lnTo>
                <a:lnTo>
                  <a:pt x="167030" y="338404"/>
                </a:lnTo>
                <a:close/>
                <a:moveTo>
                  <a:pt x="334009" y="323886"/>
                </a:moveTo>
                <a:lnTo>
                  <a:pt x="455961" y="323886"/>
                </a:lnTo>
                <a:cubicBezTo>
                  <a:pt x="464011" y="323886"/>
                  <a:pt x="470048" y="330339"/>
                  <a:pt x="470048" y="338404"/>
                </a:cubicBezTo>
                <a:lnTo>
                  <a:pt x="470048" y="355746"/>
                </a:lnTo>
                <a:lnTo>
                  <a:pt x="486147" y="355746"/>
                </a:lnTo>
                <a:cubicBezTo>
                  <a:pt x="494599" y="355746"/>
                  <a:pt x="501442" y="362602"/>
                  <a:pt x="501442" y="371071"/>
                </a:cubicBezTo>
                <a:lnTo>
                  <a:pt x="501442" y="488428"/>
                </a:lnTo>
                <a:lnTo>
                  <a:pt x="501442" y="519481"/>
                </a:lnTo>
                <a:lnTo>
                  <a:pt x="501442" y="524724"/>
                </a:lnTo>
                <a:cubicBezTo>
                  <a:pt x="501442" y="536823"/>
                  <a:pt x="492185" y="546905"/>
                  <a:pt x="480110" y="547308"/>
                </a:cubicBezTo>
                <a:cubicBezTo>
                  <a:pt x="479708" y="547712"/>
                  <a:pt x="478903" y="547712"/>
                  <a:pt x="478500" y="547712"/>
                </a:cubicBezTo>
                <a:lnTo>
                  <a:pt x="358561" y="547712"/>
                </a:lnTo>
                <a:cubicBezTo>
                  <a:pt x="337632" y="547712"/>
                  <a:pt x="320325" y="529967"/>
                  <a:pt x="320325" y="509399"/>
                </a:cubicBezTo>
                <a:lnTo>
                  <a:pt x="320325" y="488428"/>
                </a:lnTo>
                <a:lnTo>
                  <a:pt x="320325" y="469473"/>
                </a:lnTo>
                <a:lnTo>
                  <a:pt x="320325" y="338404"/>
                </a:lnTo>
                <a:cubicBezTo>
                  <a:pt x="320325" y="330339"/>
                  <a:pt x="326362" y="323886"/>
                  <a:pt x="334009" y="323886"/>
                </a:cubicBezTo>
                <a:close/>
                <a:moveTo>
                  <a:pt x="45078" y="323886"/>
                </a:moveTo>
                <a:lnTo>
                  <a:pt x="167030" y="323886"/>
                </a:lnTo>
                <a:cubicBezTo>
                  <a:pt x="174677" y="323886"/>
                  <a:pt x="181116" y="330339"/>
                  <a:pt x="181116" y="338404"/>
                </a:cubicBezTo>
                <a:lnTo>
                  <a:pt x="181116" y="469473"/>
                </a:lnTo>
                <a:lnTo>
                  <a:pt x="181116" y="488428"/>
                </a:lnTo>
                <a:lnTo>
                  <a:pt x="181116" y="509399"/>
                </a:lnTo>
                <a:cubicBezTo>
                  <a:pt x="181116" y="529967"/>
                  <a:pt x="163810" y="547712"/>
                  <a:pt x="142478" y="547712"/>
                </a:cubicBezTo>
                <a:lnTo>
                  <a:pt x="22539" y="547712"/>
                </a:lnTo>
                <a:cubicBezTo>
                  <a:pt x="22136" y="547712"/>
                  <a:pt x="21734" y="547712"/>
                  <a:pt x="20929" y="547308"/>
                </a:cubicBezTo>
                <a:cubicBezTo>
                  <a:pt x="9257" y="546905"/>
                  <a:pt x="0" y="536823"/>
                  <a:pt x="0" y="524724"/>
                </a:cubicBezTo>
                <a:lnTo>
                  <a:pt x="0" y="519481"/>
                </a:lnTo>
                <a:lnTo>
                  <a:pt x="0" y="488428"/>
                </a:lnTo>
                <a:lnTo>
                  <a:pt x="0" y="371071"/>
                </a:lnTo>
                <a:cubicBezTo>
                  <a:pt x="0" y="362602"/>
                  <a:pt x="6842" y="355746"/>
                  <a:pt x="15294" y="355746"/>
                </a:cubicBezTo>
                <a:lnTo>
                  <a:pt x="30991" y="355746"/>
                </a:lnTo>
                <a:lnTo>
                  <a:pt x="30991" y="338404"/>
                </a:lnTo>
                <a:cubicBezTo>
                  <a:pt x="30991" y="330339"/>
                  <a:pt x="37431" y="323886"/>
                  <a:pt x="45078" y="323886"/>
                </a:cubicBezTo>
                <a:close/>
                <a:moveTo>
                  <a:pt x="48163" y="240895"/>
                </a:moveTo>
                <a:cubicBezTo>
                  <a:pt x="50976" y="238466"/>
                  <a:pt x="55396" y="238466"/>
                  <a:pt x="58209" y="240895"/>
                </a:cubicBezTo>
                <a:lnTo>
                  <a:pt x="74684" y="256281"/>
                </a:lnTo>
                <a:cubicBezTo>
                  <a:pt x="77497" y="259115"/>
                  <a:pt x="77899" y="263569"/>
                  <a:pt x="75086" y="266403"/>
                </a:cubicBezTo>
                <a:cubicBezTo>
                  <a:pt x="73881" y="268022"/>
                  <a:pt x="71872" y="268832"/>
                  <a:pt x="70264" y="268832"/>
                </a:cubicBezTo>
                <a:cubicBezTo>
                  <a:pt x="68255" y="268832"/>
                  <a:pt x="66648" y="268427"/>
                  <a:pt x="65442" y="267213"/>
                </a:cubicBezTo>
                <a:lnTo>
                  <a:pt x="60218" y="262759"/>
                </a:lnTo>
                <a:lnTo>
                  <a:pt x="60218" y="307701"/>
                </a:lnTo>
                <a:cubicBezTo>
                  <a:pt x="60218" y="311750"/>
                  <a:pt x="57003" y="314584"/>
                  <a:pt x="53387" y="314584"/>
                </a:cubicBezTo>
                <a:cubicBezTo>
                  <a:pt x="49369" y="314584"/>
                  <a:pt x="45752" y="311750"/>
                  <a:pt x="45752" y="307701"/>
                </a:cubicBezTo>
                <a:lnTo>
                  <a:pt x="45752" y="262759"/>
                </a:lnTo>
                <a:lnTo>
                  <a:pt x="40930" y="267213"/>
                </a:lnTo>
                <a:cubicBezTo>
                  <a:pt x="38117" y="269642"/>
                  <a:pt x="33697" y="269642"/>
                  <a:pt x="30884" y="266403"/>
                </a:cubicBezTo>
                <a:cubicBezTo>
                  <a:pt x="28473" y="263569"/>
                  <a:pt x="28473" y="259115"/>
                  <a:pt x="31286" y="256281"/>
                </a:cubicBezTo>
                <a:close/>
                <a:moveTo>
                  <a:pt x="447653" y="240245"/>
                </a:moveTo>
                <a:cubicBezTo>
                  <a:pt x="451672" y="240245"/>
                  <a:pt x="454887" y="243443"/>
                  <a:pt x="454887" y="247440"/>
                </a:cubicBezTo>
                <a:lnTo>
                  <a:pt x="454887" y="291806"/>
                </a:lnTo>
                <a:lnTo>
                  <a:pt x="460110" y="287410"/>
                </a:lnTo>
                <a:cubicBezTo>
                  <a:pt x="463325" y="284612"/>
                  <a:pt x="467344" y="285011"/>
                  <a:pt x="470156" y="287809"/>
                </a:cubicBezTo>
                <a:cubicBezTo>
                  <a:pt x="472969" y="290607"/>
                  <a:pt x="472567" y="295404"/>
                  <a:pt x="469353" y="297802"/>
                </a:cubicBezTo>
                <a:lnTo>
                  <a:pt x="452877" y="312990"/>
                </a:lnTo>
                <a:cubicBezTo>
                  <a:pt x="451270" y="314190"/>
                  <a:pt x="450064" y="314589"/>
                  <a:pt x="447653" y="314589"/>
                </a:cubicBezTo>
                <a:cubicBezTo>
                  <a:pt x="446448" y="314589"/>
                  <a:pt x="444439" y="314190"/>
                  <a:pt x="443233" y="312990"/>
                </a:cubicBezTo>
                <a:lnTo>
                  <a:pt x="426356" y="297802"/>
                </a:lnTo>
                <a:cubicBezTo>
                  <a:pt x="423543" y="295404"/>
                  <a:pt x="423543" y="290607"/>
                  <a:pt x="425954" y="287809"/>
                </a:cubicBezTo>
                <a:cubicBezTo>
                  <a:pt x="428365" y="285011"/>
                  <a:pt x="433187" y="284612"/>
                  <a:pt x="435598" y="287410"/>
                </a:cubicBezTo>
                <a:lnTo>
                  <a:pt x="440822" y="291806"/>
                </a:lnTo>
                <a:lnTo>
                  <a:pt x="440822" y="247440"/>
                </a:lnTo>
                <a:cubicBezTo>
                  <a:pt x="440822" y="243443"/>
                  <a:pt x="444037" y="240245"/>
                  <a:pt x="447653" y="240245"/>
                </a:cubicBezTo>
                <a:close/>
                <a:moveTo>
                  <a:pt x="420098" y="167282"/>
                </a:moveTo>
                <a:lnTo>
                  <a:pt x="430145" y="167282"/>
                </a:lnTo>
                <a:cubicBezTo>
                  <a:pt x="434163" y="167282"/>
                  <a:pt x="437378" y="170446"/>
                  <a:pt x="437378" y="174400"/>
                </a:cubicBezTo>
                <a:cubicBezTo>
                  <a:pt x="437378" y="178355"/>
                  <a:pt x="434163" y="181124"/>
                  <a:pt x="430145" y="181124"/>
                </a:cubicBezTo>
                <a:lnTo>
                  <a:pt x="420098" y="181124"/>
                </a:lnTo>
                <a:cubicBezTo>
                  <a:pt x="416079" y="181124"/>
                  <a:pt x="412864" y="178355"/>
                  <a:pt x="412864" y="174400"/>
                </a:cubicBezTo>
                <a:cubicBezTo>
                  <a:pt x="412864" y="170446"/>
                  <a:pt x="416079" y="167282"/>
                  <a:pt x="420098" y="167282"/>
                </a:cubicBezTo>
                <a:close/>
                <a:moveTo>
                  <a:pt x="357900" y="167282"/>
                </a:moveTo>
                <a:lnTo>
                  <a:pt x="400203" y="167282"/>
                </a:lnTo>
                <a:cubicBezTo>
                  <a:pt x="403864" y="167282"/>
                  <a:pt x="407118" y="170446"/>
                  <a:pt x="407118" y="174400"/>
                </a:cubicBezTo>
                <a:cubicBezTo>
                  <a:pt x="407118" y="178355"/>
                  <a:pt x="403864" y="181124"/>
                  <a:pt x="400203" y="181124"/>
                </a:cubicBezTo>
                <a:lnTo>
                  <a:pt x="357900" y="181124"/>
                </a:lnTo>
                <a:cubicBezTo>
                  <a:pt x="353832" y="181124"/>
                  <a:pt x="350578" y="178355"/>
                  <a:pt x="350578" y="174400"/>
                </a:cubicBezTo>
                <a:cubicBezTo>
                  <a:pt x="350578" y="170446"/>
                  <a:pt x="353832" y="167282"/>
                  <a:pt x="357900" y="167282"/>
                </a:cubicBezTo>
                <a:close/>
                <a:moveTo>
                  <a:pt x="101639" y="167282"/>
                </a:moveTo>
                <a:lnTo>
                  <a:pt x="143535" y="167282"/>
                </a:lnTo>
                <a:cubicBezTo>
                  <a:pt x="147603" y="167282"/>
                  <a:pt x="150857" y="170446"/>
                  <a:pt x="150857" y="174400"/>
                </a:cubicBezTo>
                <a:cubicBezTo>
                  <a:pt x="150857" y="178355"/>
                  <a:pt x="147603" y="181124"/>
                  <a:pt x="143535" y="181124"/>
                </a:cubicBezTo>
                <a:lnTo>
                  <a:pt x="101639" y="181124"/>
                </a:lnTo>
                <a:cubicBezTo>
                  <a:pt x="97571" y="181124"/>
                  <a:pt x="94317" y="178355"/>
                  <a:pt x="94317" y="174400"/>
                </a:cubicBezTo>
                <a:cubicBezTo>
                  <a:pt x="94317" y="170446"/>
                  <a:pt x="97571" y="167282"/>
                  <a:pt x="101639" y="167282"/>
                </a:cubicBezTo>
                <a:close/>
                <a:moveTo>
                  <a:pt x="69520" y="167282"/>
                </a:moveTo>
                <a:lnTo>
                  <a:pt x="79968" y="167282"/>
                </a:lnTo>
                <a:cubicBezTo>
                  <a:pt x="83585" y="167282"/>
                  <a:pt x="86800" y="170446"/>
                  <a:pt x="86800" y="174400"/>
                </a:cubicBezTo>
                <a:cubicBezTo>
                  <a:pt x="86800" y="178355"/>
                  <a:pt x="83585" y="181124"/>
                  <a:pt x="79968" y="181124"/>
                </a:cubicBezTo>
                <a:lnTo>
                  <a:pt x="69520" y="181124"/>
                </a:lnTo>
                <a:cubicBezTo>
                  <a:pt x="65501" y="181124"/>
                  <a:pt x="62286" y="178355"/>
                  <a:pt x="62286" y="174400"/>
                </a:cubicBezTo>
                <a:cubicBezTo>
                  <a:pt x="62286" y="170446"/>
                  <a:pt x="65501" y="167282"/>
                  <a:pt x="69520" y="167282"/>
                </a:cubicBezTo>
                <a:close/>
                <a:moveTo>
                  <a:pt x="357780" y="126351"/>
                </a:moveTo>
                <a:lnTo>
                  <a:pt x="430179" y="126351"/>
                </a:lnTo>
                <a:cubicBezTo>
                  <a:pt x="434179" y="126351"/>
                  <a:pt x="437379" y="129814"/>
                  <a:pt x="437379" y="133662"/>
                </a:cubicBezTo>
                <a:cubicBezTo>
                  <a:pt x="437379" y="137125"/>
                  <a:pt x="434179" y="140203"/>
                  <a:pt x="430179" y="140203"/>
                </a:cubicBezTo>
                <a:lnTo>
                  <a:pt x="357780" y="140203"/>
                </a:lnTo>
                <a:cubicBezTo>
                  <a:pt x="353780" y="140203"/>
                  <a:pt x="350580" y="137125"/>
                  <a:pt x="350580" y="133662"/>
                </a:cubicBezTo>
                <a:cubicBezTo>
                  <a:pt x="350580" y="129814"/>
                  <a:pt x="353780" y="126351"/>
                  <a:pt x="357780" y="126351"/>
                </a:cubicBezTo>
                <a:close/>
                <a:moveTo>
                  <a:pt x="69486" y="126351"/>
                </a:moveTo>
                <a:lnTo>
                  <a:pt x="141885" y="126351"/>
                </a:lnTo>
                <a:cubicBezTo>
                  <a:pt x="145885" y="126351"/>
                  <a:pt x="149085" y="129814"/>
                  <a:pt x="149085" y="133662"/>
                </a:cubicBezTo>
                <a:cubicBezTo>
                  <a:pt x="149085" y="137125"/>
                  <a:pt x="145885" y="140203"/>
                  <a:pt x="141885" y="140203"/>
                </a:cubicBezTo>
                <a:lnTo>
                  <a:pt x="69486" y="140203"/>
                </a:lnTo>
                <a:cubicBezTo>
                  <a:pt x="65486" y="140203"/>
                  <a:pt x="62286" y="137125"/>
                  <a:pt x="62286" y="133662"/>
                </a:cubicBezTo>
                <a:cubicBezTo>
                  <a:pt x="62286" y="129814"/>
                  <a:pt x="65486" y="126351"/>
                  <a:pt x="69486" y="126351"/>
                </a:cubicBezTo>
                <a:close/>
                <a:moveTo>
                  <a:pt x="357780" y="83641"/>
                </a:moveTo>
                <a:lnTo>
                  <a:pt x="430179" y="83641"/>
                </a:lnTo>
                <a:cubicBezTo>
                  <a:pt x="434179" y="83641"/>
                  <a:pt x="437379" y="86805"/>
                  <a:pt x="437379" y="90759"/>
                </a:cubicBezTo>
                <a:cubicBezTo>
                  <a:pt x="437379" y="94714"/>
                  <a:pt x="434179" y="97483"/>
                  <a:pt x="430179" y="97483"/>
                </a:cubicBezTo>
                <a:lnTo>
                  <a:pt x="357780" y="97483"/>
                </a:lnTo>
                <a:cubicBezTo>
                  <a:pt x="353780" y="97483"/>
                  <a:pt x="350580" y="94714"/>
                  <a:pt x="350580" y="90759"/>
                </a:cubicBezTo>
                <a:cubicBezTo>
                  <a:pt x="350580" y="86805"/>
                  <a:pt x="353780" y="83641"/>
                  <a:pt x="357780" y="83641"/>
                </a:cubicBezTo>
                <a:close/>
                <a:moveTo>
                  <a:pt x="69486" y="83641"/>
                </a:moveTo>
                <a:lnTo>
                  <a:pt x="141885" y="83641"/>
                </a:lnTo>
                <a:cubicBezTo>
                  <a:pt x="145885" y="83641"/>
                  <a:pt x="149085" y="86805"/>
                  <a:pt x="149085" y="90759"/>
                </a:cubicBezTo>
                <a:cubicBezTo>
                  <a:pt x="149085" y="94714"/>
                  <a:pt x="145885" y="97483"/>
                  <a:pt x="141885" y="97483"/>
                </a:cubicBezTo>
                <a:lnTo>
                  <a:pt x="69486" y="97483"/>
                </a:lnTo>
                <a:cubicBezTo>
                  <a:pt x="65486" y="97483"/>
                  <a:pt x="62286" y="94714"/>
                  <a:pt x="62286" y="90759"/>
                </a:cubicBezTo>
                <a:cubicBezTo>
                  <a:pt x="62286" y="86805"/>
                  <a:pt x="65486" y="83641"/>
                  <a:pt x="69486" y="83641"/>
                </a:cubicBezTo>
                <a:close/>
                <a:moveTo>
                  <a:pt x="470048" y="45654"/>
                </a:moveTo>
                <a:lnTo>
                  <a:pt x="470048" y="164435"/>
                </a:lnTo>
                <a:lnTo>
                  <a:pt x="470048" y="201200"/>
                </a:lnTo>
                <a:cubicBezTo>
                  <a:pt x="470048" y="206048"/>
                  <a:pt x="473670" y="209684"/>
                  <a:pt x="478500" y="209684"/>
                </a:cubicBezTo>
                <a:cubicBezTo>
                  <a:pt x="483330" y="209684"/>
                  <a:pt x="486952" y="206048"/>
                  <a:pt x="486952" y="201200"/>
                </a:cubicBezTo>
                <a:lnTo>
                  <a:pt x="486952" y="195948"/>
                </a:lnTo>
                <a:lnTo>
                  <a:pt x="486952" y="164435"/>
                </a:lnTo>
                <a:lnTo>
                  <a:pt x="486952" y="46866"/>
                </a:lnTo>
                <a:cubicBezTo>
                  <a:pt x="486952" y="46462"/>
                  <a:pt x="486550" y="45654"/>
                  <a:pt x="486147" y="45654"/>
                </a:cubicBezTo>
                <a:close/>
                <a:moveTo>
                  <a:pt x="15294" y="45654"/>
                </a:moveTo>
                <a:cubicBezTo>
                  <a:pt x="14892" y="45654"/>
                  <a:pt x="14087" y="46462"/>
                  <a:pt x="14087" y="46866"/>
                </a:cubicBezTo>
                <a:lnTo>
                  <a:pt x="14087" y="164435"/>
                </a:lnTo>
                <a:lnTo>
                  <a:pt x="14087" y="195948"/>
                </a:lnTo>
                <a:lnTo>
                  <a:pt x="14087" y="201200"/>
                </a:lnTo>
                <a:cubicBezTo>
                  <a:pt x="14087" y="206048"/>
                  <a:pt x="17709" y="209684"/>
                  <a:pt x="22539" y="209684"/>
                </a:cubicBezTo>
                <a:cubicBezTo>
                  <a:pt x="26966" y="209684"/>
                  <a:pt x="30991" y="206048"/>
                  <a:pt x="30991" y="201200"/>
                </a:cubicBezTo>
                <a:lnTo>
                  <a:pt x="30991" y="164435"/>
                </a:lnTo>
                <a:lnTo>
                  <a:pt x="30991" y="45654"/>
                </a:lnTo>
                <a:close/>
                <a:moveTo>
                  <a:pt x="357780" y="42710"/>
                </a:moveTo>
                <a:lnTo>
                  <a:pt x="430179" y="42710"/>
                </a:lnTo>
                <a:cubicBezTo>
                  <a:pt x="434179" y="42710"/>
                  <a:pt x="437379" y="45874"/>
                  <a:pt x="437379" y="49828"/>
                </a:cubicBezTo>
                <a:cubicBezTo>
                  <a:pt x="437379" y="53783"/>
                  <a:pt x="434179" y="56552"/>
                  <a:pt x="430179" y="56552"/>
                </a:cubicBezTo>
                <a:lnTo>
                  <a:pt x="357780" y="56552"/>
                </a:lnTo>
                <a:cubicBezTo>
                  <a:pt x="353780" y="56552"/>
                  <a:pt x="350580" y="53783"/>
                  <a:pt x="350580" y="49828"/>
                </a:cubicBezTo>
                <a:cubicBezTo>
                  <a:pt x="350580" y="45874"/>
                  <a:pt x="353780" y="42710"/>
                  <a:pt x="357780" y="42710"/>
                </a:cubicBezTo>
                <a:close/>
                <a:moveTo>
                  <a:pt x="69486" y="42710"/>
                </a:moveTo>
                <a:lnTo>
                  <a:pt x="141885" y="42710"/>
                </a:lnTo>
                <a:cubicBezTo>
                  <a:pt x="145885" y="42710"/>
                  <a:pt x="149085" y="45874"/>
                  <a:pt x="149085" y="49828"/>
                </a:cubicBezTo>
                <a:cubicBezTo>
                  <a:pt x="149085" y="53783"/>
                  <a:pt x="145885" y="56552"/>
                  <a:pt x="141885" y="56552"/>
                </a:cubicBezTo>
                <a:lnTo>
                  <a:pt x="69486" y="56552"/>
                </a:lnTo>
                <a:cubicBezTo>
                  <a:pt x="65486" y="56552"/>
                  <a:pt x="62286" y="53783"/>
                  <a:pt x="62286" y="49828"/>
                </a:cubicBezTo>
                <a:cubicBezTo>
                  <a:pt x="62286" y="45874"/>
                  <a:pt x="65486" y="42710"/>
                  <a:pt x="69486" y="42710"/>
                </a:cubicBezTo>
                <a:close/>
                <a:moveTo>
                  <a:pt x="254462" y="34485"/>
                </a:moveTo>
                <a:cubicBezTo>
                  <a:pt x="257719" y="32034"/>
                  <a:pt x="261789" y="32034"/>
                  <a:pt x="264638" y="35301"/>
                </a:cubicBezTo>
                <a:lnTo>
                  <a:pt x="280106" y="52455"/>
                </a:lnTo>
                <a:cubicBezTo>
                  <a:pt x="282548" y="54906"/>
                  <a:pt x="282548" y="59399"/>
                  <a:pt x="280106" y="62258"/>
                </a:cubicBezTo>
                <a:lnTo>
                  <a:pt x="264638" y="79003"/>
                </a:lnTo>
                <a:cubicBezTo>
                  <a:pt x="263417" y="81045"/>
                  <a:pt x="261382" y="81454"/>
                  <a:pt x="259347" y="81454"/>
                </a:cubicBezTo>
                <a:cubicBezTo>
                  <a:pt x="257719" y="81454"/>
                  <a:pt x="255684" y="81045"/>
                  <a:pt x="254462" y="79411"/>
                </a:cubicBezTo>
                <a:cubicBezTo>
                  <a:pt x="251613" y="76961"/>
                  <a:pt x="251206" y="72468"/>
                  <a:pt x="254055" y="69609"/>
                </a:cubicBezTo>
                <a:lnTo>
                  <a:pt x="258533" y="64300"/>
                </a:lnTo>
                <a:lnTo>
                  <a:pt x="213352" y="64300"/>
                </a:lnTo>
                <a:cubicBezTo>
                  <a:pt x="209281" y="64300"/>
                  <a:pt x="206432" y="61032"/>
                  <a:pt x="206432" y="57356"/>
                </a:cubicBezTo>
                <a:cubicBezTo>
                  <a:pt x="206432" y="53272"/>
                  <a:pt x="209281" y="50005"/>
                  <a:pt x="213352" y="50005"/>
                </a:cubicBezTo>
                <a:lnTo>
                  <a:pt x="258533" y="50005"/>
                </a:lnTo>
                <a:lnTo>
                  <a:pt x="254055" y="45104"/>
                </a:lnTo>
                <a:cubicBezTo>
                  <a:pt x="251206" y="41836"/>
                  <a:pt x="251613" y="37344"/>
                  <a:pt x="254462" y="34485"/>
                </a:cubicBezTo>
                <a:close/>
                <a:moveTo>
                  <a:pt x="45078" y="14545"/>
                </a:moveTo>
                <a:lnTo>
                  <a:pt x="45078" y="37169"/>
                </a:lnTo>
                <a:cubicBezTo>
                  <a:pt x="45078" y="37573"/>
                  <a:pt x="45078" y="37978"/>
                  <a:pt x="45078" y="38786"/>
                </a:cubicBezTo>
                <a:cubicBezTo>
                  <a:pt x="45078" y="39190"/>
                  <a:pt x="45078" y="39998"/>
                  <a:pt x="45078" y="40402"/>
                </a:cubicBezTo>
                <a:lnTo>
                  <a:pt x="45078" y="164435"/>
                </a:lnTo>
                <a:lnTo>
                  <a:pt x="45078" y="201200"/>
                </a:lnTo>
                <a:cubicBezTo>
                  <a:pt x="45078" y="204028"/>
                  <a:pt x="44675" y="207260"/>
                  <a:pt x="43468" y="209684"/>
                </a:cubicBezTo>
                <a:lnTo>
                  <a:pt x="142478" y="209684"/>
                </a:lnTo>
                <a:cubicBezTo>
                  <a:pt x="155760" y="209684"/>
                  <a:pt x="167030" y="198776"/>
                  <a:pt x="167030" y="185443"/>
                </a:cubicBezTo>
                <a:lnTo>
                  <a:pt x="167030" y="164435"/>
                </a:lnTo>
                <a:lnTo>
                  <a:pt x="167030" y="145850"/>
                </a:lnTo>
                <a:lnTo>
                  <a:pt x="167030" y="14545"/>
                </a:lnTo>
                <a:close/>
                <a:moveTo>
                  <a:pt x="334009" y="14545"/>
                </a:moveTo>
                <a:lnTo>
                  <a:pt x="334412" y="145446"/>
                </a:lnTo>
                <a:cubicBezTo>
                  <a:pt x="334412" y="145446"/>
                  <a:pt x="334412" y="145446"/>
                  <a:pt x="334412" y="145850"/>
                </a:cubicBezTo>
                <a:lnTo>
                  <a:pt x="334412" y="185443"/>
                </a:lnTo>
                <a:cubicBezTo>
                  <a:pt x="334412" y="198776"/>
                  <a:pt x="345279" y="209684"/>
                  <a:pt x="358561" y="209684"/>
                </a:cubicBezTo>
                <a:lnTo>
                  <a:pt x="457571" y="209684"/>
                </a:lnTo>
                <a:cubicBezTo>
                  <a:pt x="456364" y="207260"/>
                  <a:pt x="455559" y="204028"/>
                  <a:pt x="455559" y="201200"/>
                </a:cubicBezTo>
                <a:lnTo>
                  <a:pt x="455559" y="164435"/>
                </a:lnTo>
                <a:lnTo>
                  <a:pt x="455559" y="14545"/>
                </a:lnTo>
                <a:close/>
                <a:moveTo>
                  <a:pt x="334009" y="0"/>
                </a:moveTo>
                <a:lnTo>
                  <a:pt x="455961" y="0"/>
                </a:lnTo>
                <a:cubicBezTo>
                  <a:pt x="464011" y="0"/>
                  <a:pt x="470048" y="6464"/>
                  <a:pt x="470048" y="14545"/>
                </a:cubicBezTo>
                <a:lnTo>
                  <a:pt x="470048" y="31917"/>
                </a:lnTo>
                <a:lnTo>
                  <a:pt x="486147" y="31917"/>
                </a:lnTo>
                <a:cubicBezTo>
                  <a:pt x="494599" y="31917"/>
                  <a:pt x="501442" y="38382"/>
                  <a:pt x="501442" y="46866"/>
                </a:cubicBezTo>
                <a:lnTo>
                  <a:pt x="501442" y="164435"/>
                </a:lnTo>
                <a:lnTo>
                  <a:pt x="501442" y="195948"/>
                </a:lnTo>
                <a:lnTo>
                  <a:pt x="501442" y="201200"/>
                </a:lnTo>
                <a:cubicBezTo>
                  <a:pt x="501442" y="213321"/>
                  <a:pt x="492185" y="223017"/>
                  <a:pt x="480110" y="223825"/>
                </a:cubicBezTo>
                <a:cubicBezTo>
                  <a:pt x="479708" y="223825"/>
                  <a:pt x="478903" y="223825"/>
                  <a:pt x="478500" y="223825"/>
                </a:cubicBezTo>
                <a:lnTo>
                  <a:pt x="358561" y="223825"/>
                </a:lnTo>
                <a:cubicBezTo>
                  <a:pt x="337632" y="223825"/>
                  <a:pt x="320325" y="206452"/>
                  <a:pt x="320325" y="185443"/>
                </a:cubicBezTo>
                <a:lnTo>
                  <a:pt x="320325" y="164435"/>
                </a:lnTo>
                <a:lnTo>
                  <a:pt x="320325" y="145850"/>
                </a:lnTo>
                <a:lnTo>
                  <a:pt x="320325" y="14545"/>
                </a:lnTo>
                <a:cubicBezTo>
                  <a:pt x="320325" y="6464"/>
                  <a:pt x="326362" y="0"/>
                  <a:pt x="334009" y="0"/>
                </a:cubicBezTo>
                <a:close/>
                <a:moveTo>
                  <a:pt x="45078" y="0"/>
                </a:moveTo>
                <a:lnTo>
                  <a:pt x="167030" y="0"/>
                </a:lnTo>
                <a:cubicBezTo>
                  <a:pt x="174677" y="0"/>
                  <a:pt x="181116" y="6464"/>
                  <a:pt x="181116" y="14545"/>
                </a:cubicBezTo>
                <a:lnTo>
                  <a:pt x="181116" y="145850"/>
                </a:lnTo>
                <a:lnTo>
                  <a:pt x="181116" y="164435"/>
                </a:lnTo>
                <a:lnTo>
                  <a:pt x="181116" y="185443"/>
                </a:lnTo>
                <a:cubicBezTo>
                  <a:pt x="181116" y="206452"/>
                  <a:pt x="163810" y="223825"/>
                  <a:pt x="142478" y="223825"/>
                </a:cubicBezTo>
                <a:lnTo>
                  <a:pt x="22539" y="223825"/>
                </a:lnTo>
                <a:cubicBezTo>
                  <a:pt x="22136" y="223825"/>
                  <a:pt x="21734" y="223825"/>
                  <a:pt x="20929" y="223825"/>
                </a:cubicBezTo>
                <a:cubicBezTo>
                  <a:pt x="9257" y="223017"/>
                  <a:pt x="0" y="213321"/>
                  <a:pt x="0" y="201200"/>
                </a:cubicBezTo>
                <a:lnTo>
                  <a:pt x="0" y="195948"/>
                </a:lnTo>
                <a:lnTo>
                  <a:pt x="0" y="164435"/>
                </a:lnTo>
                <a:lnTo>
                  <a:pt x="0" y="46866"/>
                </a:lnTo>
                <a:cubicBezTo>
                  <a:pt x="0" y="38382"/>
                  <a:pt x="6842" y="31917"/>
                  <a:pt x="15294" y="31917"/>
                </a:cubicBezTo>
                <a:lnTo>
                  <a:pt x="30991" y="31917"/>
                </a:lnTo>
                <a:lnTo>
                  <a:pt x="30991" y="14545"/>
                </a:lnTo>
                <a:cubicBezTo>
                  <a:pt x="30991" y="6464"/>
                  <a:pt x="37431" y="0"/>
                  <a:pt x="45078" y="0"/>
                </a:cubicBezTo>
                <a:close/>
              </a:path>
            </a:pathLst>
          </a:custGeom>
          <a:solidFill>
            <a:srgbClr val="252A57"/>
          </a:solidFill>
          <a:ln>
            <a:noFill/>
          </a:ln>
          <a:effectLst/>
        </p:spPr>
        <p:txBody>
          <a:bodyPr wrap="square" anchor="ctr">
            <a:noAutofit/>
          </a:bodyPr>
          <a:lstStyle/>
          <a:p>
            <a:endParaRPr lang="en-US" sz="363" dirty="0">
              <a:latin typeface="Poppins" pitchFamily="2" charset="77"/>
            </a:endParaRP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E15B863B-3C75-904F-AAE3-1D59BBE09BF3}"/>
              </a:ext>
            </a:extLst>
          </p:cNvPr>
          <p:cNvSpPr txBox="1"/>
          <p:nvPr/>
        </p:nvSpPr>
        <p:spPr>
          <a:xfrm>
            <a:off x="8705214" y="4140159"/>
            <a:ext cx="2368897" cy="353943"/>
          </a:xfrm>
          <a:prstGeom prst="rect">
            <a:avLst/>
          </a:prstGeom>
          <a:noFill/>
        </p:spPr>
        <p:txBody>
          <a:bodyPr wrap="square" rtlCol="0" anchor="b">
            <a:spAutoFit/>
          </a:bodyPr>
          <a:lstStyle/>
          <a:p>
            <a:pPr algn="ctr"/>
            <a:r>
              <a:rPr lang="ru-RU" sz="1700" spc="-15" dirty="0">
                <a:solidFill>
                  <a:schemeClr val="tx2"/>
                </a:solidFill>
                <a:latin typeface="Commissioner ExtraBold" pitchFamily="2" charset="0"/>
                <a:cs typeface="Poppins" pitchFamily="2" charset="77"/>
              </a:rPr>
              <a:t>ЗАГОЛОВОК</a:t>
            </a:r>
            <a:endParaRPr lang="en-US" sz="1700" spc="-15" dirty="0">
              <a:solidFill>
                <a:schemeClr val="tx2"/>
              </a:solidFill>
              <a:latin typeface="Commissioner ExtraBold" pitchFamily="2" charset="0"/>
              <a:cs typeface="Poppins" pitchFamily="2" charset="77"/>
            </a:endParaRP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F63A9869-32CE-0743-A4DE-7ED1679CF017}"/>
              </a:ext>
            </a:extLst>
          </p:cNvPr>
          <p:cNvSpPr txBox="1"/>
          <p:nvPr/>
        </p:nvSpPr>
        <p:spPr>
          <a:xfrm>
            <a:off x="8705214" y="4515490"/>
            <a:ext cx="2368898" cy="10055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ts val="1750"/>
              </a:lnSpc>
            </a:pPr>
            <a:r>
              <a:rPr lang="ru-RU" sz="1400" dirty="0">
                <a:latin typeface="Fira Sans Light" panose="020B0403050000020004" pitchFamily="34" charset="0"/>
                <a:ea typeface="Fira Sans Light" panose="020B0403050000020004" pitchFamily="34" charset="0"/>
                <a:cs typeface="Mukta ExtraLight" panose="020B0000000000000000" pitchFamily="34" charset="77"/>
              </a:rPr>
              <a:t>Крупнейший образовательный, научный, культурный, просветительский.</a:t>
            </a:r>
          </a:p>
        </p:txBody>
      </p:sp>
      <p:sp>
        <p:nvSpPr>
          <p:cNvPr id="22" name="Rectangle 51">
            <a:extLst>
              <a:ext uri="{FF2B5EF4-FFF2-40B4-BE49-F238E27FC236}">
                <a16:creationId xmlns:a16="http://schemas.microsoft.com/office/drawing/2014/main" id="{EE95F197-EBF8-CB4E-AC3B-44CFCD2D7234}"/>
              </a:ext>
            </a:extLst>
          </p:cNvPr>
          <p:cNvSpPr/>
          <p:nvPr/>
        </p:nvSpPr>
        <p:spPr>
          <a:xfrm rot="5400000">
            <a:off x="5562731" y="-5758844"/>
            <a:ext cx="1071740" cy="12271745"/>
          </a:xfrm>
          <a:prstGeom prst="rect">
            <a:avLst/>
          </a:prstGeom>
          <a:gradFill>
            <a:gsLst>
              <a:gs pos="0">
                <a:schemeClr val="accent5"/>
              </a:gs>
              <a:gs pos="50000">
                <a:schemeClr val="accent2"/>
              </a:gs>
              <a:gs pos="99000">
                <a:srgbClr val="7030A0"/>
              </a:gs>
            </a:gsLst>
            <a:lin ang="27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 dirty="0">
              <a:latin typeface="Nunito Sans ExtraLight" pitchFamily="2" charset="77"/>
            </a:endParaRPr>
          </a:p>
        </p:txBody>
      </p:sp>
      <p:grpSp>
        <p:nvGrpSpPr>
          <p:cNvPr id="2" name="Группа 1">
            <a:extLst>
              <a:ext uri="{FF2B5EF4-FFF2-40B4-BE49-F238E27FC236}">
                <a16:creationId xmlns:a16="http://schemas.microsoft.com/office/drawing/2014/main" id="{21CB850E-4B81-6FF6-0D00-F7697C6B6D9F}"/>
              </a:ext>
            </a:extLst>
          </p:cNvPr>
          <p:cNvGrpSpPr/>
          <p:nvPr/>
        </p:nvGrpSpPr>
        <p:grpSpPr>
          <a:xfrm>
            <a:off x="-39872" y="-510096"/>
            <a:ext cx="12299211" cy="2044088"/>
            <a:chOff x="-39872" y="-510096"/>
            <a:chExt cx="12299211" cy="2044088"/>
          </a:xfrm>
        </p:grpSpPr>
        <p:sp>
          <p:nvSpPr>
            <p:cNvPr id="4" name="Rectangle 51">
              <a:extLst>
                <a:ext uri="{FF2B5EF4-FFF2-40B4-BE49-F238E27FC236}">
                  <a16:creationId xmlns:a16="http://schemas.microsoft.com/office/drawing/2014/main" id="{2A7CA59C-CC0B-BFCC-FEC6-EA892D2C9A48}"/>
                </a:ext>
              </a:extLst>
            </p:cNvPr>
            <p:cNvSpPr/>
            <p:nvPr/>
          </p:nvSpPr>
          <p:spPr>
            <a:xfrm rot="5400000">
              <a:off x="5560131" y="-5733956"/>
              <a:ext cx="1071740" cy="12271745"/>
            </a:xfrm>
            <a:prstGeom prst="rect">
              <a:avLst/>
            </a:prstGeom>
            <a:gradFill>
              <a:gsLst>
                <a:gs pos="0">
                  <a:schemeClr val="accent5"/>
                </a:gs>
                <a:gs pos="50000">
                  <a:schemeClr val="accent2"/>
                </a:gs>
                <a:gs pos="99000">
                  <a:srgbClr val="7030A0"/>
                </a:gs>
              </a:gsLst>
              <a:lin ang="270000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900" dirty="0">
                <a:latin typeface="Nunito Sans ExtraLight" pitchFamily="2" charset="77"/>
              </a:endParaRPr>
            </a:p>
          </p:txBody>
        </p:sp>
        <p:grpSp>
          <p:nvGrpSpPr>
            <p:cNvPr id="5" name="Группа 4">
              <a:extLst>
                <a:ext uri="{FF2B5EF4-FFF2-40B4-BE49-F238E27FC236}">
                  <a16:creationId xmlns:a16="http://schemas.microsoft.com/office/drawing/2014/main" id="{BFA2E704-F476-20DB-6C29-1CE58FAFBDBD}"/>
                </a:ext>
              </a:extLst>
            </p:cNvPr>
            <p:cNvGrpSpPr/>
            <p:nvPr/>
          </p:nvGrpSpPr>
          <p:grpSpPr>
            <a:xfrm>
              <a:off x="521908" y="-510096"/>
              <a:ext cx="11737431" cy="2044088"/>
              <a:chOff x="521908" y="-510096"/>
              <a:chExt cx="11737431" cy="2044088"/>
            </a:xfrm>
          </p:grpSpPr>
          <p:pic>
            <p:nvPicPr>
              <p:cNvPr id="6" name="Рисунок 5">
                <a:extLst>
                  <a:ext uri="{FF2B5EF4-FFF2-40B4-BE49-F238E27FC236}">
                    <a16:creationId xmlns:a16="http://schemas.microsoft.com/office/drawing/2014/main" id="{DF8B7A23-2802-A92A-D454-DC82549C7B87}"/>
                  </a:ext>
                </a:extLst>
              </p:cNvPr>
              <p:cNvPicPr>
                <a:picLocks noChangeAspect="1"/>
              </p:cNvPicPr>
              <p:nvPr/>
            </p:nvPicPr>
            <p:blipFill rotWithShape="1">
              <a:blip r:embed="rId2">
                <a:extLst>
                  <a:ext uri="{96DAC541-7B7A-43D3-8B79-37D633B846F1}">
                    <asvg:svgBlip xmlns:asvg="http://schemas.microsoft.com/office/drawing/2016/SVG/main" r:embed="rId3"/>
                  </a:ext>
                </a:extLst>
              </a:blip>
              <a:srcRect l="25621"/>
              <a:stretch/>
            </p:blipFill>
            <p:spPr>
              <a:xfrm>
                <a:off x="9655629" y="-510096"/>
                <a:ext cx="2603710" cy="1969066"/>
              </a:xfrm>
              <a:prstGeom prst="rect">
                <a:avLst/>
              </a:prstGeom>
            </p:spPr>
          </p:pic>
          <p:grpSp>
            <p:nvGrpSpPr>
              <p:cNvPr id="7" name="Группа 6">
                <a:extLst>
                  <a:ext uri="{FF2B5EF4-FFF2-40B4-BE49-F238E27FC236}">
                    <a16:creationId xmlns:a16="http://schemas.microsoft.com/office/drawing/2014/main" id="{D4E7CD09-B27D-B3AE-FB46-33EB3DCEE99C}"/>
                  </a:ext>
                </a:extLst>
              </p:cNvPr>
              <p:cNvGrpSpPr/>
              <p:nvPr/>
            </p:nvGrpSpPr>
            <p:grpSpPr>
              <a:xfrm>
                <a:off x="521908" y="-19037"/>
                <a:ext cx="9658873" cy="1553029"/>
                <a:chOff x="521908" y="-19037"/>
                <a:chExt cx="9658873" cy="1553029"/>
              </a:xfrm>
            </p:grpSpPr>
            <p:sp>
              <p:nvSpPr>
                <p:cNvPr id="28" name="Номер слайда 2">
                  <a:extLst>
                    <a:ext uri="{FF2B5EF4-FFF2-40B4-BE49-F238E27FC236}">
                      <a16:creationId xmlns:a16="http://schemas.microsoft.com/office/drawing/2014/main" id="{4DD6AEF8-C542-784A-66C8-891A8870A18C}"/>
                    </a:ext>
                  </a:extLst>
                </p:cNvPr>
                <p:cNvSpPr txBox="1">
                  <a:spLocks/>
                </p:cNvSpPr>
                <p:nvPr/>
              </p:nvSpPr>
              <p:spPr>
                <a:xfrm>
                  <a:off x="521908" y="-19037"/>
                  <a:ext cx="3478911" cy="276999"/>
                </a:xfrm>
                <a:prstGeom prst="rect">
                  <a:avLst/>
                </a:prstGeom>
              </p:spPr>
              <p:txBody>
                <a:bodyPr/>
                <a:lstStyle>
                  <a:defPPr>
                    <a:defRPr lang="ru-RU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fld id="{B6F15528-21DE-4FAA-801E-634DDDAF4B2B}" type="slidenum">
                    <a:rPr lang="ru-RU" sz="5400" b="1" smtClean="0">
                      <a:solidFill>
                        <a:schemeClr val="bg1">
                          <a:lumMod val="65000"/>
                        </a:schemeClr>
                      </a:solidFill>
                      <a:latin typeface="Commissioner ExtraBold" pitchFamily="2" charset="0"/>
                      <a:cs typeface="Arial" panose="020B0604020202020204" pitchFamily="34" charset="0"/>
                    </a:rPr>
                    <a:pPr/>
                    <a:t>40</a:t>
                  </a:fld>
                  <a:endParaRPr lang="ru-RU" sz="5400" b="1" dirty="0">
                    <a:solidFill>
                      <a:schemeClr val="bg1">
                        <a:lumMod val="65000"/>
                      </a:schemeClr>
                    </a:solidFill>
                    <a:latin typeface="Commissioner ExtraBold" pitchFamily="2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29" name="Заголовок 1">
                  <a:extLst>
                    <a:ext uri="{FF2B5EF4-FFF2-40B4-BE49-F238E27FC236}">
                      <a16:creationId xmlns:a16="http://schemas.microsoft.com/office/drawing/2014/main" id="{2B5A7EB5-8AFD-971E-3192-3D4A92A2C349}"/>
                    </a:ext>
                  </a:extLst>
                </p:cNvPr>
                <p:cNvSpPr txBox="1">
                  <a:spLocks/>
                </p:cNvSpPr>
                <p:nvPr/>
              </p:nvSpPr>
              <p:spPr>
                <a:xfrm>
                  <a:off x="521908" y="446428"/>
                  <a:ext cx="9658873" cy="1087564"/>
                </a:xfrm>
                <a:prstGeom prst="rect">
                  <a:avLst/>
                </a:prstGeom>
                <a:effectLst>
                  <a:outerShdw sx="1000" sy="1000" algn="ctr" rotWithShape="0">
                    <a:schemeClr val="bg1"/>
                  </a:outerShdw>
                </a:effectLst>
              </p:spPr>
              <p:txBody>
                <a:bodyPr vert="horz" lIns="91440" tIns="45720" rIns="91440" bIns="45720" rtlCol="0" anchor="t">
                  <a:noAutofit/>
                </a:bodyPr>
                <a:lstStyle>
                  <a:lvl1pPr algn="l" defTabSz="914400" rtl="0" eaLnBrk="1" latinLnBrk="0" hangingPunct="1">
                    <a:lnSpc>
                      <a:spcPct val="90000"/>
                    </a:lnSpc>
                    <a:spcBef>
                      <a:spcPct val="0"/>
                    </a:spcBef>
                    <a:buNone/>
                    <a:defRPr sz="4400" kern="1200">
                      <a:solidFill>
                        <a:schemeClr val="tx1"/>
                      </a:solidFill>
                      <a:latin typeface="+mj-lt"/>
                      <a:ea typeface="+mj-ea"/>
                      <a:cs typeface="+mj-cs"/>
                    </a:defRPr>
                  </a:lvl1pPr>
                </a:lstStyle>
                <a:p>
                  <a:r>
                    <a:rPr lang="ru-RU" sz="2000" dirty="0">
                      <a:solidFill>
                        <a:schemeClr val="bg1"/>
                      </a:solidFill>
                      <a:latin typeface="Commissioner ExtraBold" pitchFamily="2" charset="0"/>
                    </a:rPr>
                    <a:t>ЗАГОЛОВОК ВЕКА</a:t>
                  </a:r>
                </a:p>
              </p:txBody>
            </p:sp>
          </p:grpSp>
        </p:grpSp>
      </p:grpSp>
    </p:spTree>
    <p:extLst>
      <p:ext uri="{BB962C8B-B14F-4D97-AF65-F5344CB8AC3E}">
        <p14:creationId xmlns:p14="http://schemas.microsoft.com/office/powerpoint/2010/main" val="3485171266"/>
      </p:ext>
    </p:extLst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" name="Freeform 9">
            <a:extLst>
              <a:ext uri="{FF2B5EF4-FFF2-40B4-BE49-F238E27FC236}">
                <a16:creationId xmlns:a16="http://schemas.microsoft.com/office/drawing/2014/main" id="{95E1F7BB-658B-2848-A708-DEE4BF0886A1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-2830118" y="1888657"/>
            <a:ext cx="6175803" cy="1832361"/>
          </a:xfrm>
          <a:custGeom>
            <a:avLst/>
            <a:gdLst>
              <a:gd name="connsiteX0" fmla="*/ 8010930 w 8023328"/>
              <a:gd name="connsiteY0" fmla="*/ 2354267 h 2380521"/>
              <a:gd name="connsiteX1" fmla="*/ 8023328 w 8023328"/>
              <a:gd name="connsiteY1" fmla="*/ 2366665 h 2380521"/>
              <a:gd name="connsiteX2" fmla="*/ 8010930 w 8023328"/>
              <a:gd name="connsiteY2" fmla="*/ 2380521 h 2380521"/>
              <a:gd name="connsiteX3" fmla="*/ 7997074 w 8023328"/>
              <a:gd name="connsiteY3" fmla="*/ 2366665 h 2380521"/>
              <a:gd name="connsiteX4" fmla="*/ 8010930 w 8023328"/>
              <a:gd name="connsiteY4" fmla="*/ 2354267 h 2380521"/>
              <a:gd name="connsiteX5" fmla="*/ 7940099 w 8023328"/>
              <a:gd name="connsiteY5" fmla="*/ 2354267 h 2380521"/>
              <a:gd name="connsiteX6" fmla="*/ 7952497 w 8023328"/>
              <a:gd name="connsiteY6" fmla="*/ 2366665 h 2380521"/>
              <a:gd name="connsiteX7" fmla="*/ 7940099 w 8023328"/>
              <a:gd name="connsiteY7" fmla="*/ 2380521 h 2380521"/>
              <a:gd name="connsiteX8" fmla="*/ 7926243 w 8023328"/>
              <a:gd name="connsiteY8" fmla="*/ 2366665 h 2380521"/>
              <a:gd name="connsiteX9" fmla="*/ 7940099 w 8023328"/>
              <a:gd name="connsiteY9" fmla="*/ 2354267 h 2380521"/>
              <a:gd name="connsiteX10" fmla="*/ 7869269 w 8023328"/>
              <a:gd name="connsiteY10" fmla="*/ 2354267 h 2380521"/>
              <a:gd name="connsiteX11" fmla="*/ 7881667 w 8023328"/>
              <a:gd name="connsiteY11" fmla="*/ 2366665 h 2380521"/>
              <a:gd name="connsiteX12" fmla="*/ 7869269 w 8023328"/>
              <a:gd name="connsiteY12" fmla="*/ 2380521 h 2380521"/>
              <a:gd name="connsiteX13" fmla="*/ 7855413 w 8023328"/>
              <a:gd name="connsiteY13" fmla="*/ 2366665 h 2380521"/>
              <a:gd name="connsiteX14" fmla="*/ 7869269 w 8023328"/>
              <a:gd name="connsiteY14" fmla="*/ 2354267 h 2380521"/>
              <a:gd name="connsiteX15" fmla="*/ 7796980 w 8023328"/>
              <a:gd name="connsiteY15" fmla="*/ 2354267 h 2380521"/>
              <a:gd name="connsiteX16" fmla="*/ 7810836 w 8023328"/>
              <a:gd name="connsiteY16" fmla="*/ 2366665 h 2380521"/>
              <a:gd name="connsiteX17" fmla="*/ 7796980 w 8023328"/>
              <a:gd name="connsiteY17" fmla="*/ 2380521 h 2380521"/>
              <a:gd name="connsiteX18" fmla="*/ 7784582 w 8023328"/>
              <a:gd name="connsiteY18" fmla="*/ 2366665 h 2380521"/>
              <a:gd name="connsiteX19" fmla="*/ 7796980 w 8023328"/>
              <a:gd name="connsiteY19" fmla="*/ 2354267 h 2380521"/>
              <a:gd name="connsiteX20" fmla="*/ 8010930 w 8023328"/>
              <a:gd name="connsiteY20" fmla="*/ 2283438 h 2380521"/>
              <a:gd name="connsiteX21" fmla="*/ 8023328 w 8023328"/>
              <a:gd name="connsiteY21" fmla="*/ 2295835 h 2380521"/>
              <a:gd name="connsiteX22" fmla="*/ 8010930 w 8023328"/>
              <a:gd name="connsiteY22" fmla="*/ 2309691 h 2380521"/>
              <a:gd name="connsiteX23" fmla="*/ 7997074 w 8023328"/>
              <a:gd name="connsiteY23" fmla="*/ 2295835 h 2380521"/>
              <a:gd name="connsiteX24" fmla="*/ 8010930 w 8023328"/>
              <a:gd name="connsiteY24" fmla="*/ 2283438 h 2380521"/>
              <a:gd name="connsiteX25" fmla="*/ 7940099 w 8023328"/>
              <a:gd name="connsiteY25" fmla="*/ 2283438 h 2380521"/>
              <a:gd name="connsiteX26" fmla="*/ 7952497 w 8023328"/>
              <a:gd name="connsiteY26" fmla="*/ 2295835 h 2380521"/>
              <a:gd name="connsiteX27" fmla="*/ 7940099 w 8023328"/>
              <a:gd name="connsiteY27" fmla="*/ 2309691 h 2380521"/>
              <a:gd name="connsiteX28" fmla="*/ 7926243 w 8023328"/>
              <a:gd name="connsiteY28" fmla="*/ 2295835 h 2380521"/>
              <a:gd name="connsiteX29" fmla="*/ 7940099 w 8023328"/>
              <a:gd name="connsiteY29" fmla="*/ 2283438 h 2380521"/>
              <a:gd name="connsiteX30" fmla="*/ 7869269 w 8023328"/>
              <a:gd name="connsiteY30" fmla="*/ 2283438 h 2380521"/>
              <a:gd name="connsiteX31" fmla="*/ 7881667 w 8023328"/>
              <a:gd name="connsiteY31" fmla="*/ 2295835 h 2380521"/>
              <a:gd name="connsiteX32" fmla="*/ 7869269 w 8023328"/>
              <a:gd name="connsiteY32" fmla="*/ 2309691 h 2380521"/>
              <a:gd name="connsiteX33" fmla="*/ 7855413 w 8023328"/>
              <a:gd name="connsiteY33" fmla="*/ 2295835 h 2380521"/>
              <a:gd name="connsiteX34" fmla="*/ 7869269 w 8023328"/>
              <a:gd name="connsiteY34" fmla="*/ 2283438 h 2380521"/>
              <a:gd name="connsiteX35" fmla="*/ 7796980 w 8023328"/>
              <a:gd name="connsiteY35" fmla="*/ 2283438 h 2380521"/>
              <a:gd name="connsiteX36" fmla="*/ 7810836 w 8023328"/>
              <a:gd name="connsiteY36" fmla="*/ 2295835 h 2380521"/>
              <a:gd name="connsiteX37" fmla="*/ 7796980 w 8023328"/>
              <a:gd name="connsiteY37" fmla="*/ 2309691 h 2380521"/>
              <a:gd name="connsiteX38" fmla="*/ 7784582 w 8023328"/>
              <a:gd name="connsiteY38" fmla="*/ 2295835 h 2380521"/>
              <a:gd name="connsiteX39" fmla="*/ 7796980 w 8023328"/>
              <a:gd name="connsiteY39" fmla="*/ 2283438 h 2380521"/>
              <a:gd name="connsiteX40" fmla="*/ 7726151 w 8023328"/>
              <a:gd name="connsiteY40" fmla="*/ 2283438 h 2380521"/>
              <a:gd name="connsiteX41" fmla="*/ 7740007 w 8023328"/>
              <a:gd name="connsiteY41" fmla="*/ 2295835 h 2380521"/>
              <a:gd name="connsiteX42" fmla="*/ 7726151 w 8023328"/>
              <a:gd name="connsiteY42" fmla="*/ 2309691 h 2380521"/>
              <a:gd name="connsiteX43" fmla="*/ 7713753 w 8023328"/>
              <a:gd name="connsiteY43" fmla="*/ 2295835 h 2380521"/>
              <a:gd name="connsiteX44" fmla="*/ 7726151 w 8023328"/>
              <a:gd name="connsiteY44" fmla="*/ 2283438 h 2380521"/>
              <a:gd name="connsiteX45" fmla="*/ 7940099 w 8023328"/>
              <a:gd name="connsiteY45" fmla="*/ 2209234 h 2380521"/>
              <a:gd name="connsiteX46" fmla="*/ 7952497 w 8023328"/>
              <a:gd name="connsiteY46" fmla="*/ 2224022 h 2380521"/>
              <a:gd name="connsiteX47" fmla="*/ 7940099 w 8023328"/>
              <a:gd name="connsiteY47" fmla="*/ 2238810 h 2380521"/>
              <a:gd name="connsiteX48" fmla="*/ 7926243 w 8023328"/>
              <a:gd name="connsiteY48" fmla="*/ 2224022 h 2380521"/>
              <a:gd name="connsiteX49" fmla="*/ 7940099 w 8023328"/>
              <a:gd name="connsiteY49" fmla="*/ 2209234 h 2380521"/>
              <a:gd name="connsiteX50" fmla="*/ 7867811 w 8023328"/>
              <a:gd name="connsiteY50" fmla="*/ 2209234 h 2380521"/>
              <a:gd name="connsiteX51" fmla="*/ 7881667 w 8023328"/>
              <a:gd name="connsiteY51" fmla="*/ 2224022 h 2380521"/>
              <a:gd name="connsiteX52" fmla="*/ 7867811 w 8023328"/>
              <a:gd name="connsiteY52" fmla="*/ 2238810 h 2380521"/>
              <a:gd name="connsiteX53" fmla="*/ 7855413 w 8023328"/>
              <a:gd name="connsiteY53" fmla="*/ 2224022 h 2380521"/>
              <a:gd name="connsiteX54" fmla="*/ 7867811 w 8023328"/>
              <a:gd name="connsiteY54" fmla="*/ 2209234 h 2380521"/>
              <a:gd name="connsiteX55" fmla="*/ 7796980 w 8023328"/>
              <a:gd name="connsiteY55" fmla="*/ 2209234 h 2380521"/>
              <a:gd name="connsiteX56" fmla="*/ 7810836 w 8023328"/>
              <a:gd name="connsiteY56" fmla="*/ 2224022 h 2380521"/>
              <a:gd name="connsiteX57" fmla="*/ 7796980 w 8023328"/>
              <a:gd name="connsiteY57" fmla="*/ 2238810 h 2380521"/>
              <a:gd name="connsiteX58" fmla="*/ 7784582 w 8023328"/>
              <a:gd name="connsiteY58" fmla="*/ 2224022 h 2380521"/>
              <a:gd name="connsiteX59" fmla="*/ 7796980 w 8023328"/>
              <a:gd name="connsiteY59" fmla="*/ 2209234 h 2380521"/>
              <a:gd name="connsiteX60" fmla="*/ 7726151 w 8023328"/>
              <a:gd name="connsiteY60" fmla="*/ 2209234 h 2380521"/>
              <a:gd name="connsiteX61" fmla="*/ 7740007 w 8023328"/>
              <a:gd name="connsiteY61" fmla="*/ 2224022 h 2380521"/>
              <a:gd name="connsiteX62" fmla="*/ 7726151 w 8023328"/>
              <a:gd name="connsiteY62" fmla="*/ 2238810 h 2380521"/>
              <a:gd name="connsiteX63" fmla="*/ 7713753 w 8023328"/>
              <a:gd name="connsiteY63" fmla="*/ 2224022 h 2380521"/>
              <a:gd name="connsiteX64" fmla="*/ 7726151 w 8023328"/>
              <a:gd name="connsiteY64" fmla="*/ 2209234 h 2380521"/>
              <a:gd name="connsiteX65" fmla="*/ 7940099 w 8023328"/>
              <a:gd name="connsiteY65" fmla="*/ 2138403 h 2380521"/>
              <a:gd name="connsiteX66" fmla="*/ 7952497 w 8023328"/>
              <a:gd name="connsiteY66" fmla="*/ 2153192 h 2380521"/>
              <a:gd name="connsiteX67" fmla="*/ 7940099 w 8023328"/>
              <a:gd name="connsiteY67" fmla="*/ 2167981 h 2380521"/>
              <a:gd name="connsiteX68" fmla="*/ 7926243 w 8023328"/>
              <a:gd name="connsiteY68" fmla="*/ 2153192 h 2380521"/>
              <a:gd name="connsiteX69" fmla="*/ 7940099 w 8023328"/>
              <a:gd name="connsiteY69" fmla="*/ 2138403 h 2380521"/>
              <a:gd name="connsiteX70" fmla="*/ 7867811 w 8023328"/>
              <a:gd name="connsiteY70" fmla="*/ 2138403 h 2380521"/>
              <a:gd name="connsiteX71" fmla="*/ 7881667 w 8023328"/>
              <a:gd name="connsiteY71" fmla="*/ 2153192 h 2380521"/>
              <a:gd name="connsiteX72" fmla="*/ 7867811 w 8023328"/>
              <a:gd name="connsiteY72" fmla="*/ 2167981 h 2380521"/>
              <a:gd name="connsiteX73" fmla="*/ 7855413 w 8023328"/>
              <a:gd name="connsiteY73" fmla="*/ 2153192 h 2380521"/>
              <a:gd name="connsiteX74" fmla="*/ 7867811 w 8023328"/>
              <a:gd name="connsiteY74" fmla="*/ 2138403 h 2380521"/>
              <a:gd name="connsiteX75" fmla="*/ 7796980 w 8023328"/>
              <a:gd name="connsiteY75" fmla="*/ 2138403 h 2380521"/>
              <a:gd name="connsiteX76" fmla="*/ 7810836 w 8023328"/>
              <a:gd name="connsiteY76" fmla="*/ 2153192 h 2380521"/>
              <a:gd name="connsiteX77" fmla="*/ 7796980 w 8023328"/>
              <a:gd name="connsiteY77" fmla="*/ 2167981 h 2380521"/>
              <a:gd name="connsiteX78" fmla="*/ 7784582 w 8023328"/>
              <a:gd name="connsiteY78" fmla="*/ 2153192 h 2380521"/>
              <a:gd name="connsiteX79" fmla="*/ 7796980 w 8023328"/>
              <a:gd name="connsiteY79" fmla="*/ 2138403 h 2380521"/>
              <a:gd name="connsiteX80" fmla="*/ 7726151 w 8023328"/>
              <a:gd name="connsiteY80" fmla="*/ 2138403 h 2380521"/>
              <a:gd name="connsiteX81" fmla="*/ 7740007 w 8023328"/>
              <a:gd name="connsiteY81" fmla="*/ 2153192 h 2380521"/>
              <a:gd name="connsiteX82" fmla="*/ 7726151 w 8023328"/>
              <a:gd name="connsiteY82" fmla="*/ 2167981 h 2380521"/>
              <a:gd name="connsiteX83" fmla="*/ 7713753 w 8023328"/>
              <a:gd name="connsiteY83" fmla="*/ 2153192 h 2380521"/>
              <a:gd name="connsiteX84" fmla="*/ 7726151 w 8023328"/>
              <a:gd name="connsiteY84" fmla="*/ 2138403 h 2380521"/>
              <a:gd name="connsiteX85" fmla="*/ 7654337 w 8023328"/>
              <a:gd name="connsiteY85" fmla="*/ 2138403 h 2380521"/>
              <a:gd name="connsiteX86" fmla="*/ 7669126 w 8023328"/>
              <a:gd name="connsiteY86" fmla="*/ 2153192 h 2380521"/>
              <a:gd name="connsiteX87" fmla="*/ 7654337 w 8023328"/>
              <a:gd name="connsiteY87" fmla="*/ 2167981 h 2380521"/>
              <a:gd name="connsiteX88" fmla="*/ 7639549 w 8023328"/>
              <a:gd name="connsiteY88" fmla="*/ 2153192 h 2380521"/>
              <a:gd name="connsiteX89" fmla="*/ 7654337 w 8023328"/>
              <a:gd name="connsiteY89" fmla="*/ 2138403 h 2380521"/>
              <a:gd name="connsiteX90" fmla="*/ 7867811 w 8023328"/>
              <a:gd name="connsiteY90" fmla="*/ 2067574 h 2380521"/>
              <a:gd name="connsiteX91" fmla="*/ 7881667 w 8023328"/>
              <a:gd name="connsiteY91" fmla="*/ 2082362 h 2380521"/>
              <a:gd name="connsiteX92" fmla="*/ 7867811 w 8023328"/>
              <a:gd name="connsiteY92" fmla="*/ 2097150 h 2380521"/>
              <a:gd name="connsiteX93" fmla="*/ 7855413 w 8023328"/>
              <a:gd name="connsiteY93" fmla="*/ 2082362 h 2380521"/>
              <a:gd name="connsiteX94" fmla="*/ 7867811 w 8023328"/>
              <a:gd name="connsiteY94" fmla="*/ 2067574 h 2380521"/>
              <a:gd name="connsiteX95" fmla="*/ 7796980 w 8023328"/>
              <a:gd name="connsiteY95" fmla="*/ 2067574 h 2380521"/>
              <a:gd name="connsiteX96" fmla="*/ 7810836 w 8023328"/>
              <a:gd name="connsiteY96" fmla="*/ 2082362 h 2380521"/>
              <a:gd name="connsiteX97" fmla="*/ 7796980 w 8023328"/>
              <a:gd name="connsiteY97" fmla="*/ 2097150 h 2380521"/>
              <a:gd name="connsiteX98" fmla="*/ 7784582 w 8023328"/>
              <a:gd name="connsiteY98" fmla="*/ 2082362 h 2380521"/>
              <a:gd name="connsiteX99" fmla="*/ 7796980 w 8023328"/>
              <a:gd name="connsiteY99" fmla="*/ 2067574 h 2380521"/>
              <a:gd name="connsiteX100" fmla="*/ 7726151 w 8023328"/>
              <a:gd name="connsiteY100" fmla="*/ 2067574 h 2380521"/>
              <a:gd name="connsiteX101" fmla="*/ 7740007 w 8023328"/>
              <a:gd name="connsiteY101" fmla="*/ 2082362 h 2380521"/>
              <a:gd name="connsiteX102" fmla="*/ 7726151 w 8023328"/>
              <a:gd name="connsiteY102" fmla="*/ 2097150 h 2380521"/>
              <a:gd name="connsiteX103" fmla="*/ 7713753 w 8023328"/>
              <a:gd name="connsiteY103" fmla="*/ 2082362 h 2380521"/>
              <a:gd name="connsiteX104" fmla="*/ 7726151 w 8023328"/>
              <a:gd name="connsiteY104" fmla="*/ 2067574 h 2380521"/>
              <a:gd name="connsiteX105" fmla="*/ 7654337 w 8023328"/>
              <a:gd name="connsiteY105" fmla="*/ 2067574 h 2380521"/>
              <a:gd name="connsiteX106" fmla="*/ 7669126 w 8023328"/>
              <a:gd name="connsiteY106" fmla="*/ 2082362 h 2380521"/>
              <a:gd name="connsiteX107" fmla="*/ 7654337 w 8023328"/>
              <a:gd name="connsiteY107" fmla="*/ 2097150 h 2380521"/>
              <a:gd name="connsiteX108" fmla="*/ 7639549 w 8023328"/>
              <a:gd name="connsiteY108" fmla="*/ 2082362 h 2380521"/>
              <a:gd name="connsiteX109" fmla="*/ 7654337 w 8023328"/>
              <a:gd name="connsiteY109" fmla="*/ 2067574 h 2380521"/>
              <a:gd name="connsiteX110" fmla="*/ 7583507 w 8023328"/>
              <a:gd name="connsiteY110" fmla="*/ 2067574 h 2380521"/>
              <a:gd name="connsiteX111" fmla="*/ 7598297 w 8023328"/>
              <a:gd name="connsiteY111" fmla="*/ 2082362 h 2380521"/>
              <a:gd name="connsiteX112" fmla="*/ 7583507 w 8023328"/>
              <a:gd name="connsiteY112" fmla="*/ 2097150 h 2380521"/>
              <a:gd name="connsiteX113" fmla="*/ 7568718 w 8023328"/>
              <a:gd name="connsiteY113" fmla="*/ 2082362 h 2380521"/>
              <a:gd name="connsiteX114" fmla="*/ 7583507 w 8023328"/>
              <a:gd name="connsiteY114" fmla="*/ 2067574 h 2380521"/>
              <a:gd name="connsiteX115" fmla="*/ 7867811 w 8023328"/>
              <a:gd name="connsiteY115" fmla="*/ 1996742 h 2380521"/>
              <a:gd name="connsiteX116" fmla="*/ 7881667 w 8023328"/>
              <a:gd name="connsiteY116" fmla="*/ 2010598 h 2380521"/>
              <a:gd name="connsiteX117" fmla="*/ 7867811 w 8023328"/>
              <a:gd name="connsiteY117" fmla="*/ 2022995 h 2380521"/>
              <a:gd name="connsiteX118" fmla="*/ 7855413 w 8023328"/>
              <a:gd name="connsiteY118" fmla="*/ 2010598 h 2380521"/>
              <a:gd name="connsiteX119" fmla="*/ 7867811 w 8023328"/>
              <a:gd name="connsiteY119" fmla="*/ 1996742 h 2380521"/>
              <a:gd name="connsiteX120" fmla="*/ 7796980 w 8023328"/>
              <a:gd name="connsiteY120" fmla="*/ 1996742 h 2380521"/>
              <a:gd name="connsiteX121" fmla="*/ 7810836 w 8023328"/>
              <a:gd name="connsiteY121" fmla="*/ 2010598 h 2380521"/>
              <a:gd name="connsiteX122" fmla="*/ 7796980 w 8023328"/>
              <a:gd name="connsiteY122" fmla="*/ 2022995 h 2380521"/>
              <a:gd name="connsiteX123" fmla="*/ 7784582 w 8023328"/>
              <a:gd name="connsiteY123" fmla="*/ 2010598 h 2380521"/>
              <a:gd name="connsiteX124" fmla="*/ 7796980 w 8023328"/>
              <a:gd name="connsiteY124" fmla="*/ 1996742 h 2380521"/>
              <a:gd name="connsiteX125" fmla="*/ 7726151 w 8023328"/>
              <a:gd name="connsiteY125" fmla="*/ 1996742 h 2380521"/>
              <a:gd name="connsiteX126" fmla="*/ 7740007 w 8023328"/>
              <a:gd name="connsiteY126" fmla="*/ 2010598 h 2380521"/>
              <a:gd name="connsiteX127" fmla="*/ 7726151 w 8023328"/>
              <a:gd name="connsiteY127" fmla="*/ 2022995 h 2380521"/>
              <a:gd name="connsiteX128" fmla="*/ 7713753 w 8023328"/>
              <a:gd name="connsiteY128" fmla="*/ 2010598 h 2380521"/>
              <a:gd name="connsiteX129" fmla="*/ 7726151 w 8023328"/>
              <a:gd name="connsiteY129" fmla="*/ 1996742 h 2380521"/>
              <a:gd name="connsiteX130" fmla="*/ 7654337 w 8023328"/>
              <a:gd name="connsiteY130" fmla="*/ 1996742 h 2380521"/>
              <a:gd name="connsiteX131" fmla="*/ 7669126 w 8023328"/>
              <a:gd name="connsiteY131" fmla="*/ 2010598 h 2380521"/>
              <a:gd name="connsiteX132" fmla="*/ 7654337 w 8023328"/>
              <a:gd name="connsiteY132" fmla="*/ 2022995 h 2380521"/>
              <a:gd name="connsiteX133" fmla="*/ 7639549 w 8023328"/>
              <a:gd name="connsiteY133" fmla="*/ 2010598 h 2380521"/>
              <a:gd name="connsiteX134" fmla="*/ 7654337 w 8023328"/>
              <a:gd name="connsiteY134" fmla="*/ 1996742 h 2380521"/>
              <a:gd name="connsiteX135" fmla="*/ 7583507 w 8023328"/>
              <a:gd name="connsiteY135" fmla="*/ 1996742 h 2380521"/>
              <a:gd name="connsiteX136" fmla="*/ 7598297 w 8023328"/>
              <a:gd name="connsiteY136" fmla="*/ 2010598 h 2380521"/>
              <a:gd name="connsiteX137" fmla="*/ 7583507 w 8023328"/>
              <a:gd name="connsiteY137" fmla="*/ 2022995 h 2380521"/>
              <a:gd name="connsiteX138" fmla="*/ 7568718 w 8023328"/>
              <a:gd name="connsiteY138" fmla="*/ 2010598 h 2380521"/>
              <a:gd name="connsiteX139" fmla="*/ 7583507 w 8023328"/>
              <a:gd name="connsiteY139" fmla="*/ 1996742 h 2380521"/>
              <a:gd name="connsiteX140" fmla="*/ 7512677 w 8023328"/>
              <a:gd name="connsiteY140" fmla="*/ 1996742 h 2380521"/>
              <a:gd name="connsiteX141" fmla="*/ 7527466 w 8023328"/>
              <a:gd name="connsiteY141" fmla="*/ 2010598 h 2380521"/>
              <a:gd name="connsiteX142" fmla="*/ 7512677 w 8023328"/>
              <a:gd name="connsiteY142" fmla="*/ 2022995 h 2380521"/>
              <a:gd name="connsiteX143" fmla="*/ 7497889 w 8023328"/>
              <a:gd name="connsiteY143" fmla="*/ 2010598 h 2380521"/>
              <a:gd name="connsiteX144" fmla="*/ 7512677 w 8023328"/>
              <a:gd name="connsiteY144" fmla="*/ 1996742 h 2380521"/>
              <a:gd name="connsiteX145" fmla="*/ 7796980 w 8023328"/>
              <a:gd name="connsiteY145" fmla="*/ 1925913 h 2380521"/>
              <a:gd name="connsiteX146" fmla="*/ 7810836 w 8023328"/>
              <a:gd name="connsiteY146" fmla="*/ 1939769 h 2380521"/>
              <a:gd name="connsiteX147" fmla="*/ 7796980 w 8023328"/>
              <a:gd name="connsiteY147" fmla="*/ 1952166 h 2380521"/>
              <a:gd name="connsiteX148" fmla="*/ 7784582 w 8023328"/>
              <a:gd name="connsiteY148" fmla="*/ 1939769 h 2380521"/>
              <a:gd name="connsiteX149" fmla="*/ 7796980 w 8023328"/>
              <a:gd name="connsiteY149" fmla="*/ 1925913 h 2380521"/>
              <a:gd name="connsiteX150" fmla="*/ 7726151 w 8023328"/>
              <a:gd name="connsiteY150" fmla="*/ 1925913 h 2380521"/>
              <a:gd name="connsiteX151" fmla="*/ 7740007 w 8023328"/>
              <a:gd name="connsiteY151" fmla="*/ 1939769 h 2380521"/>
              <a:gd name="connsiteX152" fmla="*/ 7726151 w 8023328"/>
              <a:gd name="connsiteY152" fmla="*/ 1952166 h 2380521"/>
              <a:gd name="connsiteX153" fmla="*/ 7713753 w 8023328"/>
              <a:gd name="connsiteY153" fmla="*/ 1939769 h 2380521"/>
              <a:gd name="connsiteX154" fmla="*/ 7726151 w 8023328"/>
              <a:gd name="connsiteY154" fmla="*/ 1925913 h 2380521"/>
              <a:gd name="connsiteX155" fmla="*/ 7654337 w 8023328"/>
              <a:gd name="connsiteY155" fmla="*/ 1925913 h 2380521"/>
              <a:gd name="connsiteX156" fmla="*/ 7669126 w 8023328"/>
              <a:gd name="connsiteY156" fmla="*/ 1939769 h 2380521"/>
              <a:gd name="connsiteX157" fmla="*/ 7654337 w 8023328"/>
              <a:gd name="connsiteY157" fmla="*/ 1952166 h 2380521"/>
              <a:gd name="connsiteX158" fmla="*/ 7639549 w 8023328"/>
              <a:gd name="connsiteY158" fmla="*/ 1939769 h 2380521"/>
              <a:gd name="connsiteX159" fmla="*/ 7654337 w 8023328"/>
              <a:gd name="connsiteY159" fmla="*/ 1925913 h 2380521"/>
              <a:gd name="connsiteX160" fmla="*/ 7583507 w 8023328"/>
              <a:gd name="connsiteY160" fmla="*/ 1925913 h 2380521"/>
              <a:gd name="connsiteX161" fmla="*/ 7598297 w 8023328"/>
              <a:gd name="connsiteY161" fmla="*/ 1939769 h 2380521"/>
              <a:gd name="connsiteX162" fmla="*/ 7583507 w 8023328"/>
              <a:gd name="connsiteY162" fmla="*/ 1952166 h 2380521"/>
              <a:gd name="connsiteX163" fmla="*/ 7568718 w 8023328"/>
              <a:gd name="connsiteY163" fmla="*/ 1939769 h 2380521"/>
              <a:gd name="connsiteX164" fmla="*/ 7583507 w 8023328"/>
              <a:gd name="connsiteY164" fmla="*/ 1925913 h 2380521"/>
              <a:gd name="connsiteX165" fmla="*/ 7512677 w 8023328"/>
              <a:gd name="connsiteY165" fmla="*/ 1925913 h 2380521"/>
              <a:gd name="connsiteX166" fmla="*/ 7527466 w 8023328"/>
              <a:gd name="connsiteY166" fmla="*/ 1939769 h 2380521"/>
              <a:gd name="connsiteX167" fmla="*/ 7512677 w 8023328"/>
              <a:gd name="connsiteY167" fmla="*/ 1952166 h 2380521"/>
              <a:gd name="connsiteX168" fmla="*/ 7497889 w 8023328"/>
              <a:gd name="connsiteY168" fmla="*/ 1939769 h 2380521"/>
              <a:gd name="connsiteX169" fmla="*/ 7512677 w 8023328"/>
              <a:gd name="connsiteY169" fmla="*/ 1925913 h 2380521"/>
              <a:gd name="connsiteX170" fmla="*/ 7440913 w 8023328"/>
              <a:gd name="connsiteY170" fmla="*/ 1925913 h 2380521"/>
              <a:gd name="connsiteX171" fmla="*/ 7453310 w 8023328"/>
              <a:gd name="connsiteY171" fmla="*/ 1939769 h 2380521"/>
              <a:gd name="connsiteX172" fmla="*/ 7440913 w 8023328"/>
              <a:gd name="connsiteY172" fmla="*/ 1952166 h 2380521"/>
              <a:gd name="connsiteX173" fmla="*/ 7427057 w 8023328"/>
              <a:gd name="connsiteY173" fmla="*/ 1939769 h 2380521"/>
              <a:gd name="connsiteX174" fmla="*/ 7440913 w 8023328"/>
              <a:gd name="connsiteY174" fmla="*/ 1925913 h 2380521"/>
              <a:gd name="connsiteX175" fmla="*/ 7726151 w 8023328"/>
              <a:gd name="connsiteY175" fmla="*/ 1855081 h 2380521"/>
              <a:gd name="connsiteX176" fmla="*/ 7740007 w 8023328"/>
              <a:gd name="connsiteY176" fmla="*/ 1868937 h 2380521"/>
              <a:gd name="connsiteX177" fmla="*/ 7726151 w 8023328"/>
              <a:gd name="connsiteY177" fmla="*/ 1881334 h 2380521"/>
              <a:gd name="connsiteX178" fmla="*/ 7713753 w 8023328"/>
              <a:gd name="connsiteY178" fmla="*/ 1868937 h 2380521"/>
              <a:gd name="connsiteX179" fmla="*/ 7726151 w 8023328"/>
              <a:gd name="connsiteY179" fmla="*/ 1855081 h 2380521"/>
              <a:gd name="connsiteX180" fmla="*/ 7654337 w 8023328"/>
              <a:gd name="connsiteY180" fmla="*/ 1855081 h 2380521"/>
              <a:gd name="connsiteX181" fmla="*/ 7669126 w 8023328"/>
              <a:gd name="connsiteY181" fmla="*/ 1868937 h 2380521"/>
              <a:gd name="connsiteX182" fmla="*/ 7654337 w 8023328"/>
              <a:gd name="connsiteY182" fmla="*/ 1881334 h 2380521"/>
              <a:gd name="connsiteX183" fmla="*/ 7639549 w 8023328"/>
              <a:gd name="connsiteY183" fmla="*/ 1868937 h 2380521"/>
              <a:gd name="connsiteX184" fmla="*/ 7654337 w 8023328"/>
              <a:gd name="connsiteY184" fmla="*/ 1855081 h 2380521"/>
              <a:gd name="connsiteX185" fmla="*/ 7583507 w 8023328"/>
              <a:gd name="connsiteY185" fmla="*/ 1855081 h 2380521"/>
              <a:gd name="connsiteX186" fmla="*/ 7598297 w 8023328"/>
              <a:gd name="connsiteY186" fmla="*/ 1868937 h 2380521"/>
              <a:gd name="connsiteX187" fmla="*/ 7583507 w 8023328"/>
              <a:gd name="connsiteY187" fmla="*/ 1881334 h 2380521"/>
              <a:gd name="connsiteX188" fmla="*/ 7568718 w 8023328"/>
              <a:gd name="connsiteY188" fmla="*/ 1868937 h 2380521"/>
              <a:gd name="connsiteX189" fmla="*/ 7583507 w 8023328"/>
              <a:gd name="connsiteY189" fmla="*/ 1855081 h 2380521"/>
              <a:gd name="connsiteX190" fmla="*/ 7512677 w 8023328"/>
              <a:gd name="connsiteY190" fmla="*/ 1855081 h 2380521"/>
              <a:gd name="connsiteX191" fmla="*/ 7527466 w 8023328"/>
              <a:gd name="connsiteY191" fmla="*/ 1868937 h 2380521"/>
              <a:gd name="connsiteX192" fmla="*/ 7512677 w 8023328"/>
              <a:gd name="connsiteY192" fmla="*/ 1881334 h 2380521"/>
              <a:gd name="connsiteX193" fmla="*/ 7497889 w 8023328"/>
              <a:gd name="connsiteY193" fmla="*/ 1868937 h 2380521"/>
              <a:gd name="connsiteX194" fmla="*/ 7512677 w 8023328"/>
              <a:gd name="connsiteY194" fmla="*/ 1855081 h 2380521"/>
              <a:gd name="connsiteX195" fmla="*/ 7440913 w 8023328"/>
              <a:gd name="connsiteY195" fmla="*/ 1855081 h 2380521"/>
              <a:gd name="connsiteX196" fmla="*/ 7453310 w 8023328"/>
              <a:gd name="connsiteY196" fmla="*/ 1868937 h 2380521"/>
              <a:gd name="connsiteX197" fmla="*/ 7440913 w 8023328"/>
              <a:gd name="connsiteY197" fmla="*/ 1881334 h 2380521"/>
              <a:gd name="connsiteX198" fmla="*/ 7427057 w 8023328"/>
              <a:gd name="connsiteY198" fmla="*/ 1868937 h 2380521"/>
              <a:gd name="connsiteX199" fmla="*/ 7440913 w 8023328"/>
              <a:gd name="connsiteY199" fmla="*/ 1855081 h 2380521"/>
              <a:gd name="connsiteX200" fmla="*/ 7654337 w 8023328"/>
              <a:gd name="connsiteY200" fmla="*/ 1780878 h 2380521"/>
              <a:gd name="connsiteX201" fmla="*/ 7669126 w 8023328"/>
              <a:gd name="connsiteY201" fmla="*/ 1793275 h 2380521"/>
              <a:gd name="connsiteX202" fmla="*/ 7654337 w 8023328"/>
              <a:gd name="connsiteY202" fmla="*/ 1807131 h 2380521"/>
              <a:gd name="connsiteX203" fmla="*/ 7639549 w 8023328"/>
              <a:gd name="connsiteY203" fmla="*/ 1793275 h 2380521"/>
              <a:gd name="connsiteX204" fmla="*/ 7654337 w 8023328"/>
              <a:gd name="connsiteY204" fmla="*/ 1780878 h 2380521"/>
              <a:gd name="connsiteX205" fmla="*/ 7583507 w 8023328"/>
              <a:gd name="connsiteY205" fmla="*/ 1780878 h 2380521"/>
              <a:gd name="connsiteX206" fmla="*/ 7598297 w 8023328"/>
              <a:gd name="connsiteY206" fmla="*/ 1793275 h 2380521"/>
              <a:gd name="connsiteX207" fmla="*/ 7583507 w 8023328"/>
              <a:gd name="connsiteY207" fmla="*/ 1807131 h 2380521"/>
              <a:gd name="connsiteX208" fmla="*/ 7568718 w 8023328"/>
              <a:gd name="connsiteY208" fmla="*/ 1793275 h 2380521"/>
              <a:gd name="connsiteX209" fmla="*/ 7583507 w 8023328"/>
              <a:gd name="connsiteY209" fmla="*/ 1780878 h 2380521"/>
              <a:gd name="connsiteX210" fmla="*/ 7511745 w 8023328"/>
              <a:gd name="connsiteY210" fmla="*/ 1780878 h 2380521"/>
              <a:gd name="connsiteX211" fmla="*/ 7524143 w 8023328"/>
              <a:gd name="connsiteY211" fmla="*/ 1793275 h 2380521"/>
              <a:gd name="connsiteX212" fmla="*/ 7511745 w 8023328"/>
              <a:gd name="connsiteY212" fmla="*/ 1807131 h 2380521"/>
              <a:gd name="connsiteX213" fmla="*/ 7497889 w 8023328"/>
              <a:gd name="connsiteY213" fmla="*/ 1793275 h 2380521"/>
              <a:gd name="connsiteX214" fmla="*/ 7511745 w 8023328"/>
              <a:gd name="connsiteY214" fmla="*/ 1780878 h 2380521"/>
              <a:gd name="connsiteX215" fmla="*/ 7440913 w 8023328"/>
              <a:gd name="connsiteY215" fmla="*/ 1780878 h 2380521"/>
              <a:gd name="connsiteX216" fmla="*/ 7453310 w 8023328"/>
              <a:gd name="connsiteY216" fmla="*/ 1793275 h 2380521"/>
              <a:gd name="connsiteX217" fmla="*/ 7440913 w 8023328"/>
              <a:gd name="connsiteY217" fmla="*/ 1807131 h 2380521"/>
              <a:gd name="connsiteX218" fmla="*/ 7427057 w 8023328"/>
              <a:gd name="connsiteY218" fmla="*/ 1793275 h 2380521"/>
              <a:gd name="connsiteX219" fmla="*/ 7440913 w 8023328"/>
              <a:gd name="connsiteY219" fmla="*/ 1780878 h 2380521"/>
              <a:gd name="connsiteX220" fmla="*/ 7370084 w 8023328"/>
              <a:gd name="connsiteY220" fmla="*/ 1780878 h 2380521"/>
              <a:gd name="connsiteX221" fmla="*/ 7382481 w 8023328"/>
              <a:gd name="connsiteY221" fmla="*/ 1793275 h 2380521"/>
              <a:gd name="connsiteX222" fmla="*/ 7370084 w 8023328"/>
              <a:gd name="connsiteY222" fmla="*/ 1807131 h 2380521"/>
              <a:gd name="connsiteX223" fmla="*/ 7356228 w 8023328"/>
              <a:gd name="connsiteY223" fmla="*/ 1793275 h 2380521"/>
              <a:gd name="connsiteX224" fmla="*/ 7370084 w 8023328"/>
              <a:gd name="connsiteY224" fmla="*/ 1780878 h 2380521"/>
              <a:gd name="connsiteX225" fmla="*/ 7294422 w 8023328"/>
              <a:gd name="connsiteY225" fmla="*/ 1780878 h 2380521"/>
              <a:gd name="connsiteX226" fmla="*/ 7308278 w 8023328"/>
              <a:gd name="connsiteY226" fmla="*/ 1793275 h 2380521"/>
              <a:gd name="connsiteX227" fmla="*/ 7294422 w 8023328"/>
              <a:gd name="connsiteY227" fmla="*/ 1807131 h 2380521"/>
              <a:gd name="connsiteX228" fmla="*/ 7282025 w 8023328"/>
              <a:gd name="connsiteY228" fmla="*/ 1793275 h 2380521"/>
              <a:gd name="connsiteX229" fmla="*/ 7294422 w 8023328"/>
              <a:gd name="connsiteY229" fmla="*/ 1780878 h 2380521"/>
              <a:gd name="connsiteX230" fmla="*/ 7654337 w 8023328"/>
              <a:gd name="connsiteY230" fmla="*/ 1710049 h 2380521"/>
              <a:gd name="connsiteX231" fmla="*/ 7669126 w 8023328"/>
              <a:gd name="connsiteY231" fmla="*/ 1722446 h 2380521"/>
              <a:gd name="connsiteX232" fmla="*/ 7654337 w 8023328"/>
              <a:gd name="connsiteY232" fmla="*/ 1736302 h 2380521"/>
              <a:gd name="connsiteX233" fmla="*/ 7639549 w 8023328"/>
              <a:gd name="connsiteY233" fmla="*/ 1722446 h 2380521"/>
              <a:gd name="connsiteX234" fmla="*/ 7654337 w 8023328"/>
              <a:gd name="connsiteY234" fmla="*/ 1710049 h 2380521"/>
              <a:gd name="connsiteX235" fmla="*/ 7583507 w 8023328"/>
              <a:gd name="connsiteY235" fmla="*/ 1710049 h 2380521"/>
              <a:gd name="connsiteX236" fmla="*/ 7598297 w 8023328"/>
              <a:gd name="connsiteY236" fmla="*/ 1722446 h 2380521"/>
              <a:gd name="connsiteX237" fmla="*/ 7583507 w 8023328"/>
              <a:gd name="connsiteY237" fmla="*/ 1736302 h 2380521"/>
              <a:gd name="connsiteX238" fmla="*/ 7568718 w 8023328"/>
              <a:gd name="connsiteY238" fmla="*/ 1722446 h 2380521"/>
              <a:gd name="connsiteX239" fmla="*/ 7583507 w 8023328"/>
              <a:gd name="connsiteY239" fmla="*/ 1710049 h 2380521"/>
              <a:gd name="connsiteX240" fmla="*/ 7511745 w 8023328"/>
              <a:gd name="connsiteY240" fmla="*/ 1710049 h 2380521"/>
              <a:gd name="connsiteX241" fmla="*/ 7524143 w 8023328"/>
              <a:gd name="connsiteY241" fmla="*/ 1722446 h 2380521"/>
              <a:gd name="connsiteX242" fmla="*/ 7511745 w 8023328"/>
              <a:gd name="connsiteY242" fmla="*/ 1736302 h 2380521"/>
              <a:gd name="connsiteX243" fmla="*/ 7497889 w 8023328"/>
              <a:gd name="connsiteY243" fmla="*/ 1722446 h 2380521"/>
              <a:gd name="connsiteX244" fmla="*/ 7511745 w 8023328"/>
              <a:gd name="connsiteY244" fmla="*/ 1710049 h 2380521"/>
              <a:gd name="connsiteX245" fmla="*/ 7440913 w 8023328"/>
              <a:gd name="connsiteY245" fmla="*/ 1710049 h 2380521"/>
              <a:gd name="connsiteX246" fmla="*/ 7453310 w 8023328"/>
              <a:gd name="connsiteY246" fmla="*/ 1722446 h 2380521"/>
              <a:gd name="connsiteX247" fmla="*/ 7440913 w 8023328"/>
              <a:gd name="connsiteY247" fmla="*/ 1736302 h 2380521"/>
              <a:gd name="connsiteX248" fmla="*/ 7427057 w 8023328"/>
              <a:gd name="connsiteY248" fmla="*/ 1722446 h 2380521"/>
              <a:gd name="connsiteX249" fmla="*/ 7440913 w 8023328"/>
              <a:gd name="connsiteY249" fmla="*/ 1710049 h 2380521"/>
              <a:gd name="connsiteX250" fmla="*/ 7370084 w 8023328"/>
              <a:gd name="connsiteY250" fmla="*/ 1710049 h 2380521"/>
              <a:gd name="connsiteX251" fmla="*/ 7382481 w 8023328"/>
              <a:gd name="connsiteY251" fmla="*/ 1722446 h 2380521"/>
              <a:gd name="connsiteX252" fmla="*/ 7370084 w 8023328"/>
              <a:gd name="connsiteY252" fmla="*/ 1736302 h 2380521"/>
              <a:gd name="connsiteX253" fmla="*/ 7356228 w 8023328"/>
              <a:gd name="connsiteY253" fmla="*/ 1722446 h 2380521"/>
              <a:gd name="connsiteX254" fmla="*/ 7370084 w 8023328"/>
              <a:gd name="connsiteY254" fmla="*/ 1710049 h 2380521"/>
              <a:gd name="connsiteX255" fmla="*/ 7294422 w 8023328"/>
              <a:gd name="connsiteY255" fmla="*/ 1710049 h 2380521"/>
              <a:gd name="connsiteX256" fmla="*/ 7308278 w 8023328"/>
              <a:gd name="connsiteY256" fmla="*/ 1722446 h 2380521"/>
              <a:gd name="connsiteX257" fmla="*/ 7294422 w 8023328"/>
              <a:gd name="connsiteY257" fmla="*/ 1736302 h 2380521"/>
              <a:gd name="connsiteX258" fmla="*/ 7282025 w 8023328"/>
              <a:gd name="connsiteY258" fmla="*/ 1722446 h 2380521"/>
              <a:gd name="connsiteX259" fmla="*/ 7294422 w 8023328"/>
              <a:gd name="connsiteY259" fmla="*/ 1710049 h 2380521"/>
              <a:gd name="connsiteX260" fmla="*/ 7223591 w 8023328"/>
              <a:gd name="connsiteY260" fmla="*/ 1710049 h 2380521"/>
              <a:gd name="connsiteX261" fmla="*/ 7237447 w 8023328"/>
              <a:gd name="connsiteY261" fmla="*/ 1722446 h 2380521"/>
              <a:gd name="connsiteX262" fmla="*/ 7223591 w 8023328"/>
              <a:gd name="connsiteY262" fmla="*/ 1736302 h 2380521"/>
              <a:gd name="connsiteX263" fmla="*/ 7211194 w 8023328"/>
              <a:gd name="connsiteY263" fmla="*/ 1722446 h 2380521"/>
              <a:gd name="connsiteX264" fmla="*/ 7223591 w 8023328"/>
              <a:gd name="connsiteY264" fmla="*/ 1710049 h 2380521"/>
              <a:gd name="connsiteX265" fmla="*/ 7583507 w 8023328"/>
              <a:gd name="connsiteY265" fmla="*/ 1639217 h 2380521"/>
              <a:gd name="connsiteX266" fmla="*/ 7598297 w 8023328"/>
              <a:gd name="connsiteY266" fmla="*/ 1651614 h 2380521"/>
              <a:gd name="connsiteX267" fmla="*/ 7583507 w 8023328"/>
              <a:gd name="connsiteY267" fmla="*/ 1665470 h 2380521"/>
              <a:gd name="connsiteX268" fmla="*/ 7568718 w 8023328"/>
              <a:gd name="connsiteY268" fmla="*/ 1651614 h 2380521"/>
              <a:gd name="connsiteX269" fmla="*/ 7583507 w 8023328"/>
              <a:gd name="connsiteY269" fmla="*/ 1639217 h 2380521"/>
              <a:gd name="connsiteX270" fmla="*/ 7511745 w 8023328"/>
              <a:gd name="connsiteY270" fmla="*/ 1639217 h 2380521"/>
              <a:gd name="connsiteX271" fmla="*/ 7524143 w 8023328"/>
              <a:gd name="connsiteY271" fmla="*/ 1651614 h 2380521"/>
              <a:gd name="connsiteX272" fmla="*/ 7511745 w 8023328"/>
              <a:gd name="connsiteY272" fmla="*/ 1665470 h 2380521"/>
              <a:gd name="connsiteX273" fmla="*/ 7497889 w 8023328"/>
              <a:gd name="connsiteY273" fmla="*/ 1651614 h 2380521"/>
              <a:gd name="connsiteX274" fmla="*/ 7511745 w 8023328"/>
              <a:gd name="connsiteY274" fmla="*/ 1639217 h 2380521"/>
              <a:gd name="connsiteX275" fmla="*/ 7440913 w 8023328"/>
              <a:gd name="connsiteY275" fmla="*/ 1639217 h 2380521"/>
              <a:gd name="connsiteX276" fmla="*/ 7453310 w 8023328"/>
              <a:gd name="connsiteY276" fmla="*/ 1651614 h 2380521"/>
              <a:gd name="connsiteX277" fmla="*/ 7440913 w 8023328"/>
              <a:gd name="connsiteY277" fmla="*/ 1665470 h 2380521"/>
              <a:gd name="connsiteX278" fmla="*/ 7427057 w 8023328"/>
              <a:gd name="connsiteY278" fmla="*/ 1651614 h 2380521"/>
              <a:gd name="connsiteX279" fmla="*/ 7440913 w 8023328"/>
              <a:gd name="connsiteY279" fmla="*/ 1639217 h 2380521"/>
              <a:gd name="connsiteX280" fmla="*/ 7370084 w 8023328"/>
              <a:gd name="connsiteY280" fmla="*/ 1639217 h 2380521"/>
              <a:gd name="connsiteX281" fmla="*/ 7382481 w 8023328"/>
              <a:gd name="connsiteY281" fmla="*/ 1651614 h 2380521"/>
              <a:gd name="connsiteX282" fmla="*/ 7370084 w 8023328"/>
              <a:gd name="connsiteY282" fmla="*/ 1665470 h 2380521"/>
              <a:gd name="connsiteX283" fmla="*/ 7356228 w 8023328"/>
              <a:gd name="connsiteY283" fmla="*/ 1651614 h 2380521"/>
              <a:gd name="connsiteX284" fmla="*/ 7370084 w 8023328"/>
              <a:gd name="connsiteY284" fmla="*/ 1639217 h 2380521"/>
              <a:gd name="connsiteX285" fmla="*/ 7294422 w 8023328"/>
              <a:gd name="connsiteY285" fmla="*/ 1639217 h 2380521"/>
              <a:gd name="connsiteX286" fmla="*/ 7308278 w 8023328"/>
              <a:gd name="connsiteY286" fmla="*/ 1651614 h 2380521"/>
              <a:gd name="connsiteX287" fmla="*/ 7294422 w 8023328"/>
              <a:gd name="connsiteY287" fmla="*/ 1665470 h 2380521"/>
              <a:gd name="connsiteX288" fmla="*/ 7282025 w 8023328"/>
              <a:gd name="connsiteY288" fmla="*/ 1651614 h 2380521"/>
              <a:gd name="connsiteX289" fmla="*/ 7294422 w 8023328"/>
              <a:gd name="connsiteY289" fmla="*/ 1639217 h 2380521"/>
              <a:gd name="connsiteX290" fmla="*/ 7223591 w 8023328"/>
              <a:gd name="connsiteY290" fmla="*/ 1639217 h 2380521"/>
              <a:gd name="connsiteX291" fmla="*/ 7237447 w 8023328"/>
              <a:gd name="connsiteY291" fmla="*/ 1651614 h 2380521"/>
              <a:gd name="connsiteX292" fmla="*/ 7223591 w 8023328"/>
              <a:gd name="connsiteY292" fmla="*/ 1665470 h 2380521"/>
              <a:gd name="connsiteX293" fmla="*/ 7211194 w 8023328"/>
              <a:gd name="connsiteY293" fmla="*/ 1651614 h 2380521"/>
              <a:gd name="connsiteX294" fmla="*/ 7223591 w 8023328"/>
              <a:gd name="connsiteY294" fmla="*/ 1639217 h 2380521"/>
              <a:gd name="connsiteX295" fmla="*/ 7152761 w 8023328"/>
              <a:gd name="connsiteY295" fmla="*/ 1639217 h 2380521"/>
              <a:gd name="connsiteX296" fmla="*/ 7166617 w 8023328"/>
              <a:gd name="connsiteY296" fmla="*/ 1651614 h 2380521"/>
              <a:gd name="connsiteX297" fmla="*/ 7152761 w 8023328"/>
              <a:gd name="connsiteY297" fmla="*/ 1665470 h 2380521"/>
              <a:gd name="connsiteX298" fmla="*/ 7140364 w 8023328"/>
              <a:gd name="connsiteY298" fmla="*/ 1651614 h 2380521"/>
              <a:gd name="connsiteX299" fmla="*/ 7152761 w 8023328"/>
              <a:gd name="connsiteY299" fmla="*/ 1639217 h 2380521"/>
              <a:gd name="connsiteX300" fmla="*/ 7511745 w 8023328"/>
              <a:gd name="connsiteY300" fmla="*/ 1568388 h 2380521"/>
              <a:gd name="connsiteX301" fmla="*/ 7524143 w 8023328"/>
              <a:gd name="connsiteY301" fmla="*/ 1583176 h 2380521"/>
              <a:gd name="connsiteX302" fmla="*/ 7511745 w 8023328"/>
              <a:gd name="connsiteY302" fmla="*/ 1597964 h 2380521"/>
              <a:gd name="connsiteX303" fmla="*/ 7497889 w 8023328"/>
              <a:gd name="connsiteY303" fmla="*/ 1583176 h 2380521"/>
              <a:gd name="connsiteX304" fmla="*/ 7511745 w 8023328"/>
              <a:gd name="connsiteY304" fmla="*/ 1568388 h 2380521"/>
              <a:gd name="connsiteX305" fmla="*/ 7440913 w 8023328"/>
              <a:gd name="connsiteY305" fmla="*/ 1568388 h 2380521"/>
              <a:gd name="connsiteX306" fmla="*/ 7453310 w 8023328"/>
              <a:gd name="connsiteY306" fmla="*/ 1583176 h 2380521"/>
              <a:gd name="connsiteX307" fmla="*/ 7440913 w 8023328"/>
              <a:gd name="connsiteY307" fmla="*/ 1597964 h 2380521"/>
              <a:gd name="connsiteX308" fmla="*/ 7427057 w 8023328"/>
              <a:gd name="connsiteY308" fmla="*/ 1583176 h 2380521"/>
              <a:gd name="connsiteX309" fmla="*/ 7440913 w 8023328"/>
              <a:gd name="connsiteY309" fmla="*/ 1568388 h 2380521"/>
              <a:gd name="connsiteX310" fmla="*/ 7370084 w 8023328"/>
              <a:gd name="connsiteY310" fmla="*/ 1568388 h 2380521"/>
              <a:gd name="connsiteX311" fmla="*/ 7382481 w 8023328"/>
              <a:gd name="connsiteY311" fmla="*/ 1583176 h 2380521"/>
              <a:gd name="connsiteX312" fmla="*/ 7370084 w 8023328"/>
              <a:gd name="connsiteY312" fmla="*/ 1597964 h 2380521"/>
              <a:gd name="connsiteX313" fmla="*/ 7356228 w 8023328"/>
              <a:gd name="connsiteY313" fmla="*/ 1583176 h 2380521"/>
              <a:gd name="connsiteX314" fmla="*/ 7370084 w 8023328"/>
              <a:gd name="connsiteY314" fmla="*/ 1568388 h 2380521"/>
              <a:gd name="connsiteX315" fmla="*/ 7294422 w 8023328"/>
              <a:gd name="connsiteY315" fmla="*/ 1568388 h 2380521"/>
              <a:gd name="connsiteX316" fmla="*/ 7308278 w 8023328"/>
              <a:gd name="connsiteY316" fmla="*/ 1583176 h 2380521"/>
              <a:gd name="connsiteX317" fmla="*/ 7294422 w 8023328"/>
              <a:gd name="connsiteY317" fmla="*/ 1597964 h 2380521"/>
              <a:gd name="connsiteX318" fmla="*/ 7282025 w 8023328"/>
              <a:gd name="connsiteY318" fmla="*/ 1583176 h 2380521"/>
              <a:gd name="connsiteX319" fmla="*/ 7294422 w 8023328"/>
              <a:gd name="connsiteY319" fmla="*/ 1568388 h 2380521"/>
              <a:gd name="connsiteX320" fmla="*/ 7223591 w 8023328"/>
              <a:gd name="connsiteY320" fmla="*/ 1568388 h 2380521"/>
              <a:gd name="connsiteX321" fmla="*/ 7237447 w 8023328"/>
              <a:gd name="connsiteY321" fmla="*/ 1583176 h 2380521"/>
              <a:gd name="connsiteX322" fmla="*/ 7223591 w 8023328"/>
              <a:gd name="connsiteY322" fmla="*/ 1597964 h 2380521"/>
              <a:gd name="connsiteX323" fmla="*/ 7211194 w 8023328"/>
              <a:gd name="connsiteY323" fmla="*/ 1583176 h 2380521"/>
              <a:gd name="connsiteX324" fmla="*/ 7223591 w 8023328"/>
              <a:gd name="connsiteY324" fmla="*/ 1568388 h 2380521"/>
              <a:gd name="connsiteX325" fmla="*/ 7152761 w 8023328"/>
              <a:gd name="connsiteY325" fmla="*/ 1568388 h 2380521"/>
              <a:gd name="connsiteX326" fmla="*/ 7166617 w 8023328"/>
              <a:gd name="connsiteY326" fmla="*/ 1580785 h 2380521"/>
              <a:gd name="connsiteX327" fmla="*/ 7152761 w 8023328"/>
              <a:gd name="connsiteY327" fmla="*/ 1594641 h 2380521"/>
              <a:gd name="connsiteX328" fmla="*/ 7140364 w 8023328"/>
              <a:gd name="connsiteY328" fmla="*/ 1580785 h 2380521"/>
              <a:gd name="connsiteX329" fmla="*/ 7152761 w 8023328"/>
              <a:gd name="connsiteY329" fmla="*/ 1568388 h 2380521"/>
              <a:gd name="connsiteX330" fmla="*/ 7084322 w 8023328"/>
              <a:gd name="connsiteY330" fmla="*/ 1568388 h 2380521"/>
              <a:gd name="connsiteX331" fmla="*/ 7099111 w 8023328"/>
              <a:gd name="connsiteY331" fmla="*/ 1580785 h 2380521"/>
              <a:gd name="connsiteX332" fmla="*/ 7084322 w 8023328"/>
              <a:gd name="connsiteY332" fmla="*/ 1594641 h 2380521"/>
              <a:gd name="connsiteX333" fmla="*/ 7069533 w 8023328"/>
              <a:gd name="connsiteY333" fmla="*/ 1580785 h 2380521"/>
              <a:gd name="connsiteX334" fmla="*/ 7084322 w 8023328"/>
              <a:gd name="connsiteY334" fmla="*/ 1568388 h 2380521"/>
              <a:gd name="connsiteX335" fmla="*/ 7440913 w 8023328"/>
              <a:gd name="connsiteY335" fmla="*/ 1494185 h 2380521"/>
              <a:gd name="connsiteX336" fmla="*/ 7453310 w 8023328"/>
              <a:gd name="connsiteY336" fmla="*/ 1508973 h 2380521"/>
              <a:gd name="connsiteX337" fmla="*/ 7440913 w 8023328"/>
              <a:gd name="connsiteY337" fmla="*/ 1523761 h 2380521"/>
              <a:gd name="connsiteX338" fmla="*/ 7427057 w 8023328"/>
              <a:gd name="connsiteY338" fmla="*/ 1508973 h 2380521"/>
              <a:gd name="connsiteX339" fmla="*/ 7440913 w 8023328"/>
              <a:gd name="connsiteY339" fmla="*/ 1494185 h 2380521"/>
              <a:gd name="connsiteX340" fmla="*/ 7370084 w 8023328"/>
              <a:gd name="connsiteY340" fmla="*/ 1494185 h 2380521"/>
              <a:gd name="connsiteX341" fmla="*/ 7382481 w 8023328"/>
              <a:gd name="connsiteY341" fmla="*/ 1508973 h 2380521"/>
              <a:gd name="connsiteX342" fmla="*/ 7370084 w 8023328"/>
              <a:gd name="connsiteY342" fmla="*/ 1523761 h 2380521"/>
              <a:gd name="connsiteX343" fmla="*/ 7356228 w 8023328"/>
              <a:gd name="connsiteY343" fmla="*/ 1508973 h 2380521"/>
              <a:gd name="connsiteX344" fmla="*/ 7370084 w 8023328"/>
              <a:gd name="connsiteY344" fmla="*/ 1494185 h 2380521"/>
              <a:gd name="connsiteX345" fmla="*/ 7294422 w 8023328"/>
              <a:gd name="connsiteY345" fmla="*/ 1494185 h 2380521"/>
              <a:gd name="connsiteX346" fmla="*/ 7308278 w 8023328"/>
              <a:gd name="connsiteY346" fmla="*/ 1508973 h 2380521"/>
              <a:gd name="connsiteX347" fmla="*/ 7294422 w 8023328"/>
              <a:gd name="connsiteY347" fmla="*/ 1523761 h 2380521"/>
              <a:gd name="connsiteX348" fmla="*/ 7282025 w 8023328"/>
              <a:gd name="connsiteY348" fmla="*/ 1508973 h 2380521"/>
              <a:gd name="connsiteX349" fmla="*/ 7294422 w 8023328"/>
              <a:gd name="connsiteY349" fmla="*/ 1494185 h 2380521"/>
              <a:gd name="connsiteX350" fmla="*/ 7223591 w 8023328"/>
              <a:gd name="connsiteY350" fmla="*/ 1494185 h 2380521"/>
              <a:gd name="connsiteX351" fmla="*/ 7237447 w 8023328"/>
              <a:gd name="connsiteY351" fmla="*/ 1508973 h 2380521"/>
              <a:gd name="connsiteX352" fmla="*/ 7223591 w 8023328"/>
              <a:gd name="connsiteY352" fmla="*/ 1523761 h 2380521"/>
              <a:gd name="connsiteX353" fmla="*/ 7211194 w 8023328"/>
              <a:gd name="connsiteY353" fmla="*/ 1508973 h 2380521"/>
              <a:gd name="connsiteX354" fmla="*/ 7223591 w 8023328"/>
              <a:gd name="connsiteY354" fmla="*/ 1494185 h 2380521"/>
              <a:gd name="connsiteX355" fmla="*/ 7152761 w 8023328"/>
              <a:gd name="connsiteY355" fmla="*/ 1494185 h 2380521"/>
              <a:gd name="connsiteX356" fmla="*/ 7166617 w 8023328"/>
              <a:gd name="connsiteY356" fmla="*/ 1508973 h 2380521"/>
              <a:gd name="connsiteX357" fmla="*/ 7152761 w 8023328"/>
              <a:gd name="connsiteY357" fmla="*/ 1523761 h 2380521"/>
              <a:gd name="connsiteX358" fmla="*/ 7140364 w 8023328"/>
              <a:gd name="connsiteY358" fmla="*/ 1508973 h 2380521"/>
              <a:gd name="connsiteX359" fmla="*/ 7152761 w 8023328"/>
              <a:gd name="connsiteY359" fmla="*/ 1494185 h 2380521"/>
              <a:gd name="connsiteX360" fmla="*/ 7084322 w 8023328"/>
              <a:gd name="connsiteY360" fmla="*/ 1494185 h 2380521"/>
              <a:gd name="connsiteX361" fmla="*/ 7099111 w 8023328"/>
              <a:gd name="connsiteY361" fmla="*/ 1508973 h 2380521"/>
              <a:gd name="connsiteX362" fmla="*/ 7084322 w 8023328"/>
              <a:gd name="connsiteY362" fmla="*/ 1523761 h 2380521"/>
              <a:gd name="connsiteX363" fmla="*/ 7069533 w 8023328"/>
              <a:gd name="connsiteY363" fmla="*/ 1508973 h 2380521"/>
              <a:gd name="connsiteX364" fmla="*/ 7084322 w 8023328"/>
              <a:gd name="connsiteY364" fmla="*/ 1494185 h 2380521"/>
              <a:gd name="connsiteX365" fmla="*/ 7013492 w 8023328"/>
              <a:gd name="connsiteY365" fmla="*/ 1494185 h 2380521"/>
              <a:gd name="connsiteX366" fmla="*/ 7028280 w 8023328"/>
              <a:gd name="connsiteY366" fmla="*/ 1508973 h 2380521"/>
              <a:gd name="connsiteX367" fmla="*/ 7013492 w 8023328"/>
              <a:gd name="connsiteY367" fmla="*/ 1523761 h 2380521"/>
              <a:gd name="connsiteX368" fmla="*/ 6998704 w 8023328"/>
              <a:gd name="connsiteY368" fmla="*/ 1508973 h 2380521"/>
              <a:gd name="connsiteX369" fmla="*/ 7013492 w 8023328"/>
              <a:gd name="connsiteY369" fmla="*/ 1494185 h 2380521"/>
              <a:gd name="connsiteX370" fmla="*/ 6939085 w 8023328"/>
              <a:gd name="connsiteY370" fmla="*/ 1494185 h 2380521"/>
              <a:gd name="connsiteX371" fmla="*/ 6950753 w 8023328"/>
              <a:gd name="connsiteY371" fmla="*/ 1508973 h 2380521"/>
              <a:gd name="connsiteX372" fmla="*/ 6939085 w 8023328"/>
              <a:gd name="connsiteY372" fmla="*/ 1523761 h 2380521"/>
              <a:gd name="connsiteX373" fmla="*/ 6924500 w 8023328"/>
              <a:gd name="connsiteY373" fmla="*/ 1508973 h 2380521"/>
              <a:gd name="connsiteX374" fmla="*/ 6939085 w 8023328"/>
              <a:gd name="connsiteY374" fmla="*/ 1494185 h 2380521"/>
              <a:gd name="connsiteX375" fmla="*/ 83229 w 8023328"/>
              <a:gd name="connsiteY375" fmla="*/ 1426727 h 2380521"/>
              <a:gd name="connsiteX376" fmla="*/ 97085 w 8023328"/>
              <a:gd name="connsiteY376" fmla="*/ 1439124 h 2380521"/>
              <a:gd name="connsiteX377" fmla="*/ 83229 w 8023328"/>
              <a:gd name="connsiteY377" fmla="*/ 1452980 h 2380521"/>
              <a:gd name="connsiteX378" fmla="*/ 70831 w 8023328"/>
              <a:gd name="connsiteY378" fmla="*/ 1439124 h 2380521"/>
              <a:gd name="connsiteX379" fmla="*/ 83229 w 8023328"/>
              <a:gd name="connsiteY379" fmla="*/ 1426727 h 2380521"/>
              <a:gd name="connsiteX380" fmla="*/ 11993 w 8023328"/>
              <a:gd name="connsiteY380" fmla="*/ 1426727 h 2380521"/>
              <a:gd name="connsiteX381" fmla="*/ 26234 w 8023328"/>
              <a:gd name="connsiteY381" fmla="*/ 1439124 h 2380521"/>
              <a:gd name="connsiteX382" fmla="*/ 11993 w 8023328"/>
              <a:gd name="connsiteY382" fmla="*/ 1452980 h 2380521"/>
              <a:gd name="connsiteX383" fmla="*/ 0 w 8023328"/>
              <a:gd name="connsiteY383" fmla="*/ 1439124 h 2380521"/>
              <a:gd name="connsiteX384" fmla="*/ 11993 w 8023328"/>
              <a:gd name="connsiteY384" fmla="*/ 1426727 h 2380521"/>
              <a:gd name="connsiteX385" fmla="*/ 7370084 w 8023328"/>
              <a:gd name="connsiteY385" fmla="*/ 1423353 h 2380521"/>
              <a:gd name="connsiteX386" fmla="*/ 7382481 w 8023328"/>
              <a:gd name="connsiteY386" fmla="*/ 1438142 h 2380521"/>
              <a:gd name="connsiteX387" fmla="*/ 7370084 w 8023328"/>
              <a:gd name="connsiteY387" fmla="*/ 1452931 h 2380521"/>
              <a:gd name="connsiteX388" fmla="*/ 7356228 w 8023328"/>
              <a:gd name="connsiteY388" fmla="*/ 1438142 h 2380521"/>
              <a:gd name="connsiteX389" fmla="*/ 7370084 w 8023328"/>
              <a:gd name="connsiteY389" fmla="*/ 1423353 h 2380521"/>
              <a:gd name="connsiteX390" fmla="*/ 7294422 w 8023328"/>
              <a:gd name="connsiteY390" fmla="*/ 1423353 h 2380521"/>
              <a:gd name="connsiteX391" fmla="*/ 7308278 w 8023328"/>
              <a:gd name="connsiteY391" fmla="*/ 1438142 h 2380521"/>
              <a:gd name="connsiteX392" fmla="*/ 7294422 w 8023328"/>
              <a:gd name="connsiteY392" fmla="*/ 1452931 h 2380521"/>
              <a:gd name="connsiteX393" fmla="*/ 7282025 w 8023328"/>
              <a:gd name="connsiteY393" fmla="*/ 1438142 h 2380521"/>
              <a:gd name="connsiteX394" fmla="*/ 7294422 w 8023328"/>
              <a:gd name="connsiteY394" fmla="*/ 1423353 h 2380521"/>
              <a:gd name="connsiteX395" fmla="*/ 7223591 w 8023328"/>
              <a:gd name="connsiteY395" fmla="*/ 1423353 h 2380521"/>
              <a:gd name="connsiteX396" fmla="*/ 7237447 w 8023328"/>
              <a:gd name="connsiteY396" fmla="*/ 1438142 h 2380521"/>
              <a:gd name="connsiteX397" fmla="*/ 7223591 w 8023328"/>
              <a:gd name="connsiteY397" fmla="*/ 1452931 h 2380521"/>
              <a:gd name="connsiteX398" fmla="*/ 7211194 w 8023328"/>
              <a:gd name="connsiteY398" fmla="*/ 1438142 h 2380521"/>
              <a:gd name="connsiteX399" fmla="*/ 7223591 w 8023328"/>
              <a:gd name="connsiteY399" fmla="*/ 1423353 h 2380521"/>
              <a:gd name="connsiteX400" fmla="*/ 7155152 w 8023328"/>
              <a:gd name="connsiteY400" fmla="*/ 1423353 h 2380521"/>
              <a:gd name="connsiteX401" fmla="*/ 7169940 w 8023328"/>
              <a:gd name="connsiteY401" fmla="*/ 1438142 h 2380521"/>
              <a:gd name="connsiteX402" fmla="*/ 7155152 w 8023328"/>
              <a:gd name="connsiteY402" fmla="*/ 1452931 h 2380521"/>
              <a:gd name="connsiteX403" fmla="*/ 7141920 w 8023328"/>
              <a:gd name="connsiteY403" fmla="*/ 1438142 h 2380521"/>
              <a:gd name="connsiteX404" fmla="*/ 7155152 w 8023328"/>
              <a:gd name="connsiteY404" fmla="*/ 1423353 h 2380521"/>
              <a:gd name="connsiteX405" fmla="*/ 7084322 w 8023328"/>
              <a:gd name="connsiteY405" fmla="*/ 1423353 h 2380521"/>
              <a:gd name="connsiteX406" fmla="*/ 7099111 w 8023328"/>
              <a:gd name="connsiteY406" fmla="*/ 1438142 h 2380521"/>
              <a:gd name="connsiteX407" fmla="*/ 7084322 w 8023328"/>
              <a:gd name="connsiteY407" fmla="*/ 1452931 h 2380521"/>
              <a:gd name="connsiteX408" fmla="*/ 7069533 w 8023328"/>
              <a:gd name="connsiteY408" fmla="*/ 1438142 h 2380521"/>
              <a:gd name="connsiteX409" fmla="*/ 7084322 w 8023328"/>
              <a:gd name="connsiteY409" fmla="*/ 1423353 h 2380521"/>
              <a:gd name="connsiteX410" fmla="*/ 7013492 w 8023328"/>
              <a:gd name="connsiteY410" fmla="*/ 1423353 h 2380521"/>
              <a:gd name="connsiteX411" fmla="*/ 7028280 w 8023328"/>
              <a:gd name="connsiteY411" fmla="*/ 1438142 h 2380521"/>
              <a:gd name="connsiteX412" fmla="*/ 7013492 w 8023328"/>
              <a:gd name="connsiteY412" fmla="*/ 1452931 h 2380521"/>
              <a:gd name="connsiteX413" fmla="*/ 6998704 w 8023328"/>
              <a:gd name="connsiteY413" fmla="*/ 1438142 h 2380521"/>
              <a:gd name="connsiteX414" fmla="*/ 7013492 w 8023328"/>
              <a:gd name="connsiteY414" fmla="*/ 1423353 h 2380521"/>
              <a:gd name="connsiteX415" fmla="*/ 6939085 w 8023328"/>
              <a:gd name="connsiteY415" fmla="*/ 1423353 h 2380521"/>
              <a:gd name="connsiteX416" fmla="*/ 6950753 w 8023328"/>
              <a:gd name="connsiteY416" fmla="*/ 1438142 h 2380521"/>
              <a:gd name="connsiteX417" fmla="*/ 6939085 w 8023328"/>
              <a:gd name="connsiteY417" fmla="*/ 1452931 h 2380521"/>
              <a:gd name="connsiteX418" fmla="*/ 6924500 w 8023328"/>
              <a:gd name="connsiteY418" fmla="*/ 1438142 h 2380521"/>
              <a:gd name="connsiteX419" fmla="*/ 6939085 w 8023328"/>
              <a:gd name="connsiteY419" fmla="*/ 1423353 h 2380521"/>
              <a:gd name="connsiteX420" fmla="*/ 6867525 w 8023328"/>
              <a:gd name="connsiteY420" fmla="*/ 1423353 h 2380521"/>
              <a:gd name="connsiteX421" fmla="*/ 6879922 w 8023328"/>
              <a:gd name="connsiteY421" fmla="*/ 1438142 h 2380521"/>
              <a:gd name="connsiteX422" fmla="*/ 6867525 w 8023328"/>
              <a:gd name="connsiteY422" fmla="*/ 1452931 h 2380521"/>
              <a:gd name="connsiteX423" fmla="*/ 6853669 w 8023328"/>
              <a:gd name="connsiteY423" fmla="*/ 1438142 h 2380521"/>
              <a:gd name="connsiteX424" fmla="*/ 6867525 w 8023328"/>
              <a:gd name="connsiteY424" fmla="*/ 1423353 h 2380521"/>
              <a:gd name="connsiteX425" fmla="*/ 6796696 w 8023328"/>
              <a:gd name="connsiteY425" fmla="*/ 1423353 h 2380521"/>
              <a:gd name="connsiteX426" fmla="*/ 6809093 w 8023328"/>
              <a:gd name="connsiteY426" fmla="*/ 1438142 h 2380521"/>
              <a:gd name="connsiteX427" fmla="*/ 6796696 w 8023328"/>
              <a:gd name="connsiteY427" fmla="*/ 1452931 h 2380521"/>
              <a:gd name="connsiteX428" fmla="*/ 6782840 w 8023328"/>
              <a:gd name="connsiteY428" fmla="*/ 1438142 h 2380521"/>
              <a:gd name="connsiteX429" fmla="*/ 6796696 w 8023328"/>
              <a:gd name="connsiteY429" fmla="*/ 1423353 h 2380521"/>
              <a:gd name="connsiteX430" fmla="*/ 155518 w 8023328"/>
              <a:gd name="connsiteY430" fmla="*/ 1355896 h 2380521"/>
              <a:gd name="connsiteX431" fmla="*/ 167916 w 8023328"/>
              <a:gd name="connsiteY431" fmla="*/ 1368293 h 2380521"/>
              <a:gd name="connsiteX432" fmla="*/ 155518 w 8023328"/>
              <a:gd name="connsiteY432" fmla="*/ 1382149 h 2380521"/>
              <a:gd name="connsiteX433" fmla="*/ 141662 w 8023328"/>
              <a:gd name="connsiteY433" fmla="*/ 1368293 h 2380521"/>
              <a:gd name="connsiteX434" fmla="*/ 155518 w 8023328"/>
              <a:gd name="connsiteY434" fmla="*/ 1355896 h 2380521"/>
              <a:gd name="connsiteX435" fmla="*/ 83230 w 8023328"/>
              <a:gd name="connsiteY435" fmla="*/ 1355896 h 2380521"/>
              <a:gd name="connsiteX436" fmla="*/ 97086 w 8023328"/>
              <a:gd name="connsiteY436" fmla="*/ 1368293 h 2380521"/>
              <a:gd name="connsiteX437" fmla="*/ 83230 w 8023328"/>
              <a:gd name="connsiteY437" fmla="*/ 1382149 h 2380521"/>
              <a:gd name="connsiteX438" fmla="*/ 70832 w 8023328"/>
              <a:gd name="connsiteY438" fmla="*/ 1368293 h 2380521"/>
              <a:gd name="connsiteX439" fmla="*/ 83230 w 8023328"/>
              <a:gd name="connsiteY439" fmla="*/ 1355896 h 2380521"/>
              <a:gd name="connsiteX440" fmla="*/ 11994 w 8023328"/>
              <a:gd name="connsiteY440" fmla="*/ 1355896 h 2380521"/>
              <a:gd name="connsiteX441" fmla="*/ 26235 w 8023328"/>
              <a:gd name="connsiteY441" fmla="*/ 1368293 h 2380521"/>
              <a:gd name="connsiteX442" fmla="*/ 11994 w 8023328"/>
              <a:gd name="connsiteY442" fmla="*/ 1382149 h 2380521"/>
              <a:gd name="connsiteX443" fmla="*/ 2 w 8023328"/>
              <a:gd name="connsiteY443" fmla="*/ 1368293 h 2380521"/>
              <a:gd name="connsiteX444" fmla="*/ 11994 w 8023328"/>
              <a:gd name="connsiteY444" fmla="*/ 1355896 h 2380521"/>
              <a:gd name="connsiteX445" fmla="*/ 7294422 w 8023328"/>
              <a:gd name="connsiteY445" fmla="*/ 1352524 h 2380521"/>
              <a:gd name="connsiteX446" fmla="*/ 7308278 w 8023328"/>
              <a:gd name="connsiteY446" fmla="*/ 1367109 h 2380521"/>
              <a:gd name="connsiteX447" fmla="*/ 7294422 w 8023328"/>
              <a:gd name="connsiteY447" fmla="*/ 1378777 h 2380521"/>
              <a:gd name="connsiteX448" fmla="*/ 7282025 w 8023328"/>
              <a:gd name="connsiteY448" fmla="*/ 1367109 h 2380521"/>
              <a:gd name="connsiteX449" fmla="*/ 7294422 w 8023328"/>
              <a:gd name="connsiteY449" fmla="*/ 1352524 h 2380521"/>
              <a:gd name="connsiteX450" fmla="*/ 7223591 w 8023328"/>
              <a:gd name="connsiteY450" fmla="*/ 1352524 h 2380521"/>
              <a:gd name="connsiteX451" fmla="*/ 7237447 w 8023328"/>
              <a:gd name="connsiteY451" fmla="*/ 1367109 h 2380521"/>
              <a:gd name="connsiteX452" fmla="*/ 7223591 w 8023328"/>
              <a:gd name="connsiteY452" fmla="*/ 1378777 h 2380521"/>
              <a:gd name="connsiteX453" fmla="*/ 7211194 w 8023328"/>
              <a:gd name="connsiteY453" fmla="*/ 1367109 h 2380521"/>
              <a:gd name="connsiteX454" fmla="*/ 7223591 w 8023328"/>
              <a:gd name="connsiteY454" fmla="*/ 1352524 h 2380521"/>
              <a:gd name="connsiteX455" fmla="*/ 7155152 w 8023328"/>
              <a:gd name="connsiteY455" fmla="*/ 1352524 h 2380521"/>
              <a:gd name="connsiteX456" fmla="*/ 7169940 w 8023328"/>
              <a:gd name="connsiteY456" fmla="*/ 1367109 h 2380521"/>
              <a:gd name="connsiteX457" fmla="*/ 7155152 w 8023328"/>
              <a:gd name="connsiteY457" fmla="*/ 1378777 h 2380521"/>
              <a:gd name="connsiteX458" fmla="*/ 7140364 w 8023328"/>
              <a:gd name="connsiteY458" fmla="*/ 1367109 h 2380521"/>
              <a:gd name="connsiteX459" fmla="*/ 7155152 w 8023328"/>
              <a:gd name="connsiteY459" fmla="*/ 1352524 h 2380521"/>
              <a:gd name="connsiteX460" fmla="*/ 7084322 w 8023328"/>
              <a:gd name="connsiteY460" fmla="*/ 1352524 h 2380521"/>
              <a:gd name="connsiteX461" fmla="*/ 7099111 w 8023328"/>
              <a:gd name="connsiteY461" fmla="*/ 1367109 h 2380521"/>
              <a:gd name="connsiteX462" fmla="*/ 7084322 w 8023328"/>
              <a:gd name="connsiteY462" fmla="*/ 1378777 h 2380521"/>
              <a:gd name="connsiteX463" fmla="*/ 7069533 w 8023328"/>
              <a:gd name="connsiteY463" fmla="*/ 1367109 h 2380521"/>
              <a:gd name="connsiteX464" fmla="*/ 7084322 w 8023328"/>
              <a:gd name="connsiteY464" fmla="*/ 1352524 h 2380521"/>
              <a:gd name="connsiteX465" fmla="*/ 7013492 w 8023328"/>
              <a:gd name="connsiteY465" fmla="*/ 1352524 h 2380521"/>
              <a:gd name="connsiteX466" fmla="*/ 7028280 w 8023328"/>
              <a:gd name="connsiteY466" fmla="*/ 1367109 h 2380521"/>
              <a:gd name="connsiteX467" fmla="*/ 7013492 w 8023328"/>
              <a:gd name="connsiteY467" fmla="*/ 1378777 h 2380521"/>
              <a:gd name="connsiteX468" fmla="*/ 6998704 w 8023328"/>
              <a:gd name="connsiteY468" fmla="*/ 1367109 h 2380521"/>
              <a:gd name="connsiteX469" fmla="*/ 7013492 w 8023328"/>
              <a:gd name="connsiteY469" fmla="*/ 1352524 h 2380521"/>
              <a:gd name="connsiteX470" fmla="*/ 6939085 w 8023328"/>
              <a:gd name="connsiteY470" fmla="*/ 1352524 h 2380521"/>
              <a:gd name="connsiteX471" fmla="*/ 6950753 w 8023328"/>
              <a:gd name="connsiteY471" fmla="*/ 1367701 h 2380521"/>
              <a:gd name="connsiteX472" fmla="*/ 6939085 w 8023328"/>
              <a:gd name="connsiteY472" fmla="*/ 1382120 h 2380521"/>
              <a:gd name="connsiteX473" fmla="*/ 6924500 w 8023328"/>
              <a:gd name="connsiteY473" fmla="*/ 1367701 h 2380521"/>
              <a:gd name="connsiteX474" fmla="*/ 6939085 w 8023328"/>
              <a:gd name="connsiteY474" fmla="*/ 1352524 h 2380521"/>
              <a:gd name="connsiteX475" fmla="*/ 6867525 w 8023328"/>
              <a:gd name="connsiteY475" fmla="*/ 1352524 h 2380521"/>
              <a:gd name="connsiteX476" fmla="*/ 6879922 w 8023328"/>
              <a:gd name="connsiteY476" fmla="*/ 1367701 h 2380521"/>
              <a:gd name="connsiteX477" fmla="*/ 6867525 w 8023328"/>
              <a:gd name="connsiteY477" fmla="*/ 1382120 h 2380521"/>
              <a:gd name="connsiteX478" fmla="*/ 6853669 w 8023328"/>
              <a:gd name="connsiteY478" fmla="*/ 1367701 h 2380521"/>
              <a:gd name="connsiteX479" fmla="*/ 6867525 w 8023328"/>
              <a:gd name="connsiteY479" fmla="*/ 1352524 h 2380521"/>
              <a:gd name="connsiteX480" fmla="*/ 6796696 w 8023328"/>
              <a:gd name="connsiteY480" fmla="*/ 1352524 h 2380521"/>
              <a:gd name="connsiteX481" fmla="*/ 6809093 w 8023328"/>
              <a:gd name="connsiteY481" fmla="*/ 1367701 h 2380521"/>
              <a:gd name="connsiteX482" fmla="*/ 6796696 w 8023328"/>
              <a:gd name="connsiteY482" fmla="*/ 1382120 h 2380521"/>
              <a:gd name="connsiteX483" fmla="*/ 6782840 w 8023328"/>
              <a:gd name="connsiteY483" fmla="*/ 1367701 h 2380521"/>
              <a:gd name="connsiteX484" fmla="*/ 6796696 w 8023328"/>
              <a:gd name="connsiteY484" fmla="*/ 1352524 h 2380521"/>
              <a:gd name="connsiteX485" fmla="*/ 6724405 w 8023328"/>
              <a:gd name="connsiteY485" fmla="*/ 1352524 h 2380521"/>
              <a:gd name="connsiteX486" fmla="*/ 6738261 w 8023328"/>
              <a:gd name="connsiteY486" fmla="*/ 1367701 h 2380521"/>
              <a:gd name="connsiteX487" fmla="*/ 6724405 w 8023328"/>
              <a:gd name="connsiteY487" fmla="*/ 1382120 h 2380521"/>
              <a:gd name="connsiteX488" fmla="*/ 6712008 w 8023328"/>
              <a:gd name="connsiteY488" fmla="*/ 1367701 h 2380521"/>
              <a:gd name="connsiteX489" fmla="*/ 6724405 w 8023328"/>
              <a:gd name="connsiteY489" fmla="*/ 1352524 h 2380521"/>
              <a:gd name="connsiteX490" fmla="*/ 6653576 w 8023328"/>
              <a:gd name="connsiteY490" fmla="*/ 1352524 h 2380521"/>
              <a:gd name="connsiteX491" fmla="*/ 6667432 w 8023328"/>
              <a:gd name="connsiteY491" fmla="*/ 1367701 h 2380521"/>
              <a:gd name="connsiteX492" fmla="*/ 6653576 w 8023328"/>
              <a:gd name="connsiteY492" fmla="*/ 1382120 h 2380521"/>
              <a:gd name="connsiteX493" fmla="*/ 6641179 w 8023328"/>
              <a:gd name="connsiteY493" fmla="*/ 1367701 h 2380521"/>
              <a:gd name="connsiteX494" fmla="*/ 6653576 w 8023328"/>
              <a:gd name="connsiteY494" fmla="*/ 1352524 h 2380521"/>
              <a:gd name="connsiteX495" fmla="*/ 7223591 w 8023328"/>
              <a:gd name="connsiteY495" fmla="*/ 1281693 h 2380521"/>
              <a:gd name="connsiteX496" fmla="*/ 7237447 w 8023328"/>
              <a:gd name="connsiteY496" fmla="*/ 1295549 h 2380521"/>
              <a:gd name="connsiteX497" fmla="*/ 7223591 w 8023328"/>
              <a:gd name="connsiteY497" fmla="*/ 1307946 h 2380521"/>
              <a:gd name="connsiteX498" fmla="*/ 7211194 w 8023328"/>
              <a:gd name="connsiteY498" fmla="*/ 1295549 h 2380521"/>
              <a:gd name="connsiteX499" fmla="*/ 7223591 w 8023328"/>
              <a:gd name="connsiteY499" fmla="*/ 1281693 h 2380521"/>
              <a:gd name="connsiteX500" fmla="*/ 7155152 w 8023328"/>
              <a:gd name="connsiteY500" fmla="*/ 1281693 h 2380521"/>
              <a:gd name="connsiteX501" fmla="*/ 7169940 w 8023328"/>
              <a:gd name="connsiteY501" fmla="*/ 1295549 h 2380521"/>
              <a:gd name="connsiteX502" fmla="*/ 7155152 w 8023328"/>
              <a:gd name="connsiteY502" fmla="*/ 1307946 h 2380521"/>
              <a:gd name="connsiteX503" fmla="*/ 7140364 w 8023328"/>
              <a:gd name="connsiteY503" fmla="*/ 1295549 h 2380521"/>
              <a:gd name="connsiteX504" fmla="*/ 7155152 w 8023328"/>
              <a:gd name="connsiteY504" fmla="*/ 1281693 h 2380521"/>
              <a:gd name="connsiteX505" fmla="*/ 7084322 w 8023328"/>
              <a:gd name="connsiteY505" fmla="*/ 1281693 h 2380521"/>
              <a:gd name="connsiteX506" fmla="*/ 7099111 w 8023328"/>
              <a:gd name="connsiteY506" fmla="*/ 1295549 h 2380521"/>
              <a:gd name="connsiteX507" fmla="*/ 7084322 w 8023328"/>
              <a:gd name="connsiteY507" fmla="*/ 1307946 h 2380521"/>
              <a:gd name="connsiteX508" fmla="*/ 7069533 w 8023328"/>
              <a:gd name="connsiteY508" fmla="*/ 1295549 h 2380521"/>
              <a:gd name="connsiteX509" fmla="*/ 7084322 w 8023328"/>
              <a:gd name="connsiteY509" fmla="*/ 1281693 h 2380521"/>
              <a:gd name="connsiteX510" fmla="*/ 7013492 w 8023328"/>
              <a:gd name="connsiteY510" fmla="*/ 1281693 h 2380521"/>
              <a:gd name="connsiteX511" fmla="*/ 7028280 w 8023328"/>
              <a:gd name="connsiteY511" fmla="*/ 1295549 h 2380521"/>
              <a:gd name="connsiteX512" fmla="*/ 7013492 w 8023328"/>
              <a:gd name="connsiteY512" fmla="*/ 1307946 h 2380521"/>
              <a:gd name="connsiteX513" fmla="*/ 6998704 w 8023328"/>
              <a:gd name="connsiteY513" fmla="*/ 1295549 h 2380521"/>
              <a:gd name="connsiteX514" fmla="*/ 7013492 w 8023328"/>
              <a:gd name="connsiteY514" fmla="*/ 1281693 h 2380521"/>
              <a:gd name="connsiteX515" fmla="*/ 6939085 w 8023328"/>
              <a:gd name="connsiteY515" fmla="*/ 1281693 h 2380521"/>
              <a:gd name="connsiteX516" fmla="*/ 6950753 w 8023328"/>
              <a:gd name="connsiteY516" fmla="*/ 1295549 h 2380521"/>
              <a:gd name="connsiteX517" fmla="*/ 6939085 w 8023328"/>
              <a:gd name="connsiteY517" fmla="*/ 1307946 h 2380521"/>
              <a:gd name="connsiteX518" fmla="*/ 6924500 w 8023328"/>
              <a:gd name="connsiteY518" fmla="*/ 1295549 h 2380521"/>
              <a:gd name="connsiteX519" fmla="*/ 6939085 w 8023328"/>
              <a:gd name="connsiteY519" fmla="*/ 1281693 h 2380521"/>
              <a:gd name="connsiteX520" fmla="*/ 6867525 w 8023328"/>
              <a:gd name="connsiteY520" fmla="*/ 1281693 h 2380521"/>
              <a:gd name="connsiteX521" fmla="*/ 6879922 w 8023328"/>
              <a:gd name="connsiteY521" fmla="*/ 1295549 h 2380521"/>
              <a:gd name="connsiteX522" fmla="*/ 6867525 w 8023328"/>
              <a:gd name="connsiteY522" fmla="*/ 1307946 h 2380521"/>
              <a:gd name="connsiteX523" fmla="*/ 6853669 w 8023328"/>
              <a:gd name="connsiteY523" fmla="*/ 1295549 h 2380521"/>
              <a:gd name="connsiteX524" fmla="*/ 6867525 w 8023328"/>
              <a:gd name="connsiteY524" fmla="*/ 1281693 h 2380521"/>
              <a:gd name="connsiteX525" fmla="*/ 6796696 w 8023328"/>
              <a:gd name="connsiteY525" fmla="*/ 1281693 h 2380521"/>
              <a:gd name="connsiteX526" fmla="*/ 6809093 w 8023328"/>
              <a:gd name="connsiteY526" fmla="*/ 1295549 h 2380521"/>
              <a:gd name="connsiteX527" fmla="*/ 6796696 w 8023328"/>
              <a:gd name="connsiteY527" fmla="*/ 1307946 h 2380521"/>
              <a:gd name="connsiteX528" fmla="*/ 6782840 w 8023328"/>
              <a:gd name="connsiteY528" fmla="*/ 1295549 h 2380521"/>
              <a:gd name="connsiteX529" fmla="*/ 6796696 w 8023328"/>
              <a:gd name="connsiteY529" fmla="*/ 1281693 h 2380521"/>
              <a:gd name="connsiteX530" fmla="*/ 6724405 w 8023328"/>
              <a:gd name="connsiteY530" fmla="*/ 1281693 h 2380521"/>
              <a:gd name="connsiteX531" fmla="*/ 6738261 w 8023328"/>
              <a:gd name="connsiteY531" fmla="*/ 1295549 h 2380521"/>
              <a:gd name="connsiteX532" fmla="*/ 6724405 w 8023328"/>
              <a:gd name="connsiteY532" fmla="*/ 1307946 h 2380521"/>
              <a:gd name="connsiteX533" fmla="*/ 6712008 w 8023328"/>
              <a:gd name="connsiteY533" fmla="*/ 1295549 h 2380521"/>
              <a:gd name="connsiteX534" fmla="*/ 6724405 w 8023328"/>
              <a:gd name="connsiteY534" fmla="*/ 1281693 h 2380521"/>
              <a:gd name="connsiteX535" fmla="*/ 6653576 w 8023328"/>
              <a:gd name="connsiteY535" fmla="*/ 1281693 h 2380521"/>
              <a:gd name="connsiteX536" fmla="*/ 6667432 w 8023328"/>
              <a:gd name="connsiteY536" fmla="*/ 1295549 h 2380521"/>
              <a:gd name="connsiteX537" fmla="*/ 6653576 w 8023328"/>
              <a:gd name="connsiteY537" fmla="*/ 1307946 h 2380521"/>
              <a:gd name="connsiteX538" fmla="*/ 6641179 w 8023328"/>
              <a:gd name="connsiteY538" fmla="*/ 1295549 h 2380521"/>
              <a:gd name="connsiteX539" fmla="*/ 6653576 w 8023328"/>
              <a:gd name="connsiteY539" fmla="*/ 1281693 h 2380521"/>
              <a:gd name="connsiteX540" fmla="*/ 6582745 w 8023328"/>
              <a:gd name="connsiteY540" fmla="*/ 1281693 h 2380521"/>
              <a:gd name="connsiteX541" fmla="*/ 6596601 w 8023328"/>
              <a:gd name="connsiteY541" fmla="*/ 1295549 h 2380521"/>
              <a:gd name="connsiteX542" fmla="*/ 6582745 w 8023328"/>
              <a:gd name="connsiteY542" fmla="*/ 1307946 h 2380521"/>
              <a:gd name="connsiteX543" fmla="*/ 6570348 w 8023328"/>
              <a:gd name="connsiteY543" fmla="*/ 1295549 h 2380521"/>
              <a:gd name="connsiteX544" fmla="*/ 6582745 w 8023328"/>
              <a:gd name="connsiteY544" fmla="*/ 1281693 h 2380521"/>
              <a:gd name="connsiteX545" fmla="*/ 6510933 w 8023328"/>
              <a:gd name="connsiteY545" fmla="*/ 1281693 h 2380521"/>
              <a:gd name="connsiteX546" fmla="*/ 6525722 w 8023328"/>
              <a:gd name="connsiteY546" fmla="*/ 1295549 h 2380521"/>
              <a:gd name="connsiteX547" fmla="*/ 6510933 w 8023328"/>
              <a:gd name="connsiteY547" fmla="*/ 1307946 h 2380521"/>
              <a:gd name="connsiteX548" fmla="*/ 6496144 w 8023328"/>
              <a:gd name="connsiteY548" fmla="*/ 1295549 h 2380521"/>
              <a:gd name="connsiteX549" fmla="*/ 6510933 w 8023328"/>
              <a:gd name="connsiteY549" fmla="*/ 1281693 h 2380521"/>
              <a:gd name="connsiteX550" fmla="*/ 6440492 w 8023328"/>
              <a:gd name="connsiteY550" fmla="*/ 1281693 h 2380521"/>
              <a:gd name="connsiteX551" fmla="*/ 6454911 w 8023328"/>
              <a:gd name="connsiteY551" fmla="*/ 1295549 h 2380521"/>
              <a:gd name="connsiteX552" fmla="*/ 6440492 w 8023328"/>
              <a:gd name="connsiteY552" fmla="*/ 1307946 h 2380521"/>
              <a:gd name="connsiteX553" fmla="*/ 6425315 w 8023328"/>
              <a:gd name="connsiteY553" fmla="*/ 1295549 h 2380521"/>
              <a:gd name="connsiteX554" fmla="*/ 6440492 w 8023328"/>
              <a:gd name="connsiteY554" fmla="*/ 1281693 h 2380521"/>
              <a:gd name="connsiteX555" fmla="*/ 6369273 w 8023328"/>
              <a:gd name="connsiteY555" fmla="*/ 1281693 h 2380521"/>
              <a:gd name="connsiteX556" fmla="*/ 6384062 w 8023328"/>
              <a:gd name="connsiteY556" fmla="*/ 1296482 h 2380521"/>
              <a:gd name="connsiteX557" fmla="*/ 6369273 w 8023328"/>
              <a:gd name="connsiteY557" fmla="*/ 1311271 h 2380521"/>
              <a:gd name="connsiteX558" fmla="*/ 6354484 w 8023328"/>
              <a:gd name="connsiteY558" fmla="*/ 1296482 h 2380521"/>
              <a:gd name="connsiteX559" fmla="*/ 6369273 w 8023328"/>
              <a:gd name="connsiteY559" fmla="*/ 1281693 h 2380521"/>
              <a:gd name="connsiteX560" fmla="*/ 5799257 w 8023328"/>
              <a:gd name="connsiteY560" fmla="*/ 1281693 h 2380521"/>
              <a:gd name="connsiteX561" fmla="*/ 5814045 w 8023328"/>
              <a:gd name="connsiteY561" fmla="*/ 1296482 h 2380521"/>
              <a:gd name="connsiteX562" fmla="*/ 5799257 w 8023328"/>
              <a:gd name="connsiteY562" fmla="*/ 1311271 h 2380521"/>
              <a:gd name="connsiteX563" fmla="*/ 5784469 w 8023328"/>
              <a:gd name="connsiteY563" fmla="*/ 1296482 h 2380521"/>
              <a:gd name="connsiteX564" fmla="*/ 5799257 w 8023328"/>
              <a:gd name="connsiteY564" fmla="*/ 1281693 h 2380521"/>
              <a:gd name="connsiteX565" fmla="*/ 5724122 w 8023328"/>
              <a:gd name="connsiteY565" fmla="*/ 1281693 h 2380521"/>
              <a:gd name="connsiteX566" fmla="*/ 5736519 w 8023328"/>
              <a:gd name="connsiteY566" fmla="*/ 1296482 h 2380521"/>
              <a:gd name="connsiteX567" fmla="*/ 5724122 w 8023328"/>
              <a:gd name="connsiteY567" fmla="*/ 1311271 h 2380521"/>
              <a:gd name="connsiteX568" fmla="*/ 5710266 w 8023328"/>
              <a:gd name="connsiteY568" fmla="*/ 1296482 h 2380521"/>
              <a:gd name="connsiteX569" fmla="*/ 5724122 w 8023328"/>
              <a:gd name="connsiteY569" fmla="*/ 1281693 h 2380521"/>
              <a:gd name="connsiteX570" fmla="*/ 5653291 w 8023328"/>
              <a:gd name="connsiteY570" fmla="*/ 1281693 h 2380521"/>
              <a:gd name="connsiteX571" fmla="*/ 5665688 w 8023328"/>
              <a:gd name="connsiteY571" fmla="*/ 1296482 h 2380521"/>
              <a:gd name="connsiteX572" fmla="*/ 5653291 w 8023328"/>
              <a:gd name="connsiteY572" fmla="*/ 1311271 h 2380521"/>
              <a:gd name="connsiteX573" fmla="*/ 5639435 w 8023328"/>
              <a:gd name="connsiteY573" fmla="*/ 1296482 h 2380521"/>
              <a:gd name="connsiteX574" fmla="*/ 5653291 w 8023328"/>
              <a:gd name="connsiteY574" fmla="*/ 1281693 h 2380521"/>
              <a:gd name="connsiteX575" fmla="*/ 5582461 w 8023328"/>
              <a:gd name="connsiteY575" fmla="*/ 1281693 h 2380521"/>
              <a:gd name="connsiteX576" fmla="*/ 5594858 w 8023328"/>
              <a:gd name="connsiteY576" fmla="*/ 1296482 h 2380521"/>
              <a:gd name="connsiteX577" fmla="*/ 5582461 w 8023328"/>
              <a:gd name="connsiteY577" fmla="*/ 1311271 h 2380521"/>
              <a:gd name="connsiteX578" fmla="*/ 5568605 w 8023328"/>
              <a:gd name="connsiteY578" fmla="*/ 1296482 h 2380521"/>
              <a:gd name="connsiteX579" fmla="*/ 5582461 w 8023328"/>
              <a:gd name="connsiteY579" fmla="*/ 1281693 h 2380521"/>
              <a:gd name="connsiteX580" fmla="*/ 5510171 w 8023328"/>
              <a:gd name="connsiteY580" fmla="*/ 1281693 h 2380521"/>
              <a:gd name="connsiteX581" fmla="*/ 5524027 w 8023328"/>
              <a:gd name="connsiteY581" fmla="*/ 1296482 h 2380521"/>
              <a:gd name="connsiteX582" fmla="*/ 5510171 w 8023328"/>
              <a:gd name="connsiteY582" fmla="*/ 1311271 h 2380521"/>
              <a:gd name="connsiteX583" fmla="*/ 5497774 w 8023328"/>
              <a:gd name="connsiteY583" fmla="*/ 1296482 h 2380521"/>
              <a:gd name="connsiteX584" fmla="*/ 5510171 w 8023328"/>
              <a:gd name="connsiteY584" fmla="*/ 1281693 h 2380521"/>
              <a:gd name="connsiteX585" fmla="*/ 5438937 w 8023328"/>
              <a:gd name="connsiteY585" fmla="*/ 1281693 h 2380521"/>
              <a:gd name="connsiteX586" fmla="*/ 5453178 w 8023328"/>
              <a:gd name="connsiteY586" fmla="*/ 1296482 h 2380521"/>
              <a:gd name="connsiteX587" fmla="*/ 5438937 w 8023328"/>
              <a:gd name="connsiteY587" fmla="*/ 1311271 h 2380521"/>
              <a:gd name="connsiteX588" fmla="*/ 5426945 w 8023328"/>
              <a:gd name="connsiteY588" fmla="*/ 1296482 h 2380521"/>
              <a:gd name="connsiteX589" fmla="*/ 5438937 w 8023328"/>
              <a:gd name="connsiteY589" fmla="*/ 1281693 h 2380521"/>
              <a:gd name="connsiteX590" fmla="*/ 5368510 w 8023328"/>
              <a:gd name="connsiteY590" fmla="*/ 1281693 h 2380521"/>
              <a:gd name="connsiteX591" fmla="*/ 5382366 w 8023328"/>
              <a:gd name="connsiteY591" fmla="*/ 1296482 h 2380521"/>
              <a:gd name="connsiteX592" fmla="*/ 5368510 w 8023328"/>
              <a:gd name="connsiteY592" fmla="*/ 1311271 h 2380521"/>
              <a:gd name="connsiteX593" fmla="*/ 5356113 w 8023328"/>
              <a:gd name="connsiteY593" fmla="*/ 1296482 h 2380521"/>
              <a:gd name="connsiteX594" fmla="*/ 5368510 w 8023328"/>
              <a:gd name="connsiteY594" fmla="*/ 1281693 h 2380521"/>
              <a:gd name="connsiteX595" fmla="*/ 5296699 w 8023328"/>
              <a:gd name="connsiteY595" fmla="*/ 1281693 h 2380521"/>
              <a:gd name="connsiteX596" fmla="*/ 5311488 w 8023328"/>
              <a:gd name="connsiteY596" fmla="*/ 1296482 h 2380521"/>
              <a:gd name="connsiteX597" fmla="*/ 5296699 w 8023328"/>
              <a:gd name="connsiteY597" fmla="*/ 1311271 h 2380521"/>
              <a:gd name="connsiteX598" fmla="*/ 5281910 w 8023328"/>
              <a:gd name="connsiteY598" fmla="*/ 1296482 h 2380521"/>
              <a:gd name="connsiteX599" fmla="*/ 5296699 w 8023328"/>
              <a:gd name="connsiteY599" fmla="*/ 1281693 h 2380521"/>
              <a:gd name="connsiteX600" fmla="*/ 5225869 w 8023328"/>
              <a:gd name="connsiteY600" fmla="*/ 1281693 h 2380521"/>
              <a:gd name="connsiteX601" fmla="*/ 5240657 w 8023328"/>
              <a:gd name="connsiteY601" fmla="*/ 1296482 h 2380521"/>
              <a:gd name="connsiteX602" fmla="*/ 5225869 w 8023328"/>
              <a:gd name="connsiteY602" fmla="*/ 1311271 h 2380521"/>
              <a:gd name="connsiteX603" fmla="*/ 5211081 w 8023328"/>
              <a:gd name="connsiteY603" fmla="*/ 1296482 h 2380521"/>
              <a:gd name="connsiteX604" fmla="*/ 5225869 w 8023328"/>
              <a:gd name="connsiteY604" fmla="*/ 1281693 h 2380521"/>
              <a:gd name="connsiteX605" fmla="*/ 5154105 w 8023328"/>
              <a:gd name="connsiteY605" fmla="*/ 1281693 h 2380521"/>
              <a:gd name="connsiteX606" fmla="*/ 5166502 w 8023328"/>
              <a:gd name="connsiteY606" fmla="*/ 1296482 h 2380521"/>
              <a:gd name="connsiteX607" fmla="*/ 5154105 w 8023328"/>
              <a:gd name="connsiteY607" fmla="*/ 1311271 h 2380521"/>
              <a:gd name="connsiteX608" fmla="*/ 5140249 w 8023328"/>
              <a:gd name="connsiteY608" fmla="*/ 1296482 h 2380521"/>
              <a:gd name="connsiteX609" fmla="*/ 5154105 w 8023328"/>
              <a:gd name="connsiteY609" fmla="*/ 1281693 h 2380521"/>
              <a:gd name="connsiteX610" fmla="*/ 5083276 w 8023328"/>
              <a:gd name="connsiteY610" fmla="*/ 1281693 h 2380521"/>
              <a:gd name="connsiteX611" fmla="*/ 5095673 w 8023328"/>
              <a:gd name="connsiteY611" fmla="*/ 1296482 h 2380521"/>
              <a:gd name="connsiteX612" fmla="*/ 5083276 w 8023328"/>
              <a:gd name="connsiteY612" fmla="*/ 1311271 h 2380521"/>
              <a:gd name="connsiteX613" fmla="*/ 5069420 w 8023328"/>
              <a:gd name="connsiteY613" fmla="*/ 1296482 h 2380521"/>
              <a:gd name="connsiteX614" fmla="*/ 5083276 w 8023328"/>
              <a:gd name="connsiteY614" fmla="*/ 1281693 h 2380521"/>
              <a:gd name="connsiteX615" fmla="*/ 5012445 w 8023328"/>
              <a:gd name="connsiteY615" fmla="*/ 1281693 h 2380521"/>
              <a:gd name="connsiteX616" fmla="*/ 5024842 w 8023328"/>
              <a:gd name="connsiteY616" fmla="*/ 1296482 h 2380521"/>
              <a:gd name="connsiteX617" fmla="*/ 5012445 w 8023328"/>
              <a:gd name="connsiteY617" fmla="*/ 1311271 h 2380521"/>
              <a:gd name="connsiteX618" fmla="*/ 4998589 w 8023328"/>
              <a:gd name="connsiteY618" fmla="*/ 1296482 h 2380521"/>
              <a:gd name="connsiteX619" fmla="*/ 5012445 w 8023328"/>
              <a:gd name="connsiteY619" fmla="*/ 1281693 h 2380521"/>
              <a:gd name="connsiteX620" fmla="*/ 4940157 w 8023328"/>
              <a:gd name="connsiteY620" fmla="*/ 1281693 h 2380521"/>
              <a:gd name="connsiteX621" fmla="*/ 4954013 w 8023328"/>
              <a:gd name="connsiteY621" fmla="*/ 1296482 h 2380521"/>
              <a:gd name="connsiteX622" fmla="*/ 4940157 w 8023328"/>
              <a:gd name="connsiteY622" fmla="*/ 1311271 h 2380521"/>
              <a:gd name="connsiteX623" fmla="*/ 4927760 w 8023328"/>
              <a:gd name="connsiteY623" fmla="*/ 1296482 h 2380521"/>
              <a:gd name="connsiteX624" fmla="*/ 4940157 w 8023328"/>
              <a:gd name="connsiteY624" fmla="*/ 1281693 h 2380521"/>
              <a:gd name="connsiteX625" fmla="*/ 4865953 w 8023328"/>
              <a:gd name="connsiteY625" fmla="*/ 1281693 h 2380521"/>
              <a:gd name="connsiteX626" fmla="*/ 4879809 w 8023328"/>
              <a:gd name="connsiteY626" fmla="*/ 1296482 h 2380521"/>
              <a:gd name="connsiteX627" fmla="*/ 4865953 w 8023328"/>
              <a:gd name="connsiteY627" fmla="*/ 1311271 h 2380521"/>
              <a:gd name="connsiteX628" fmla="*/ 4853556 w 8023328"/>
              <a:gd name="connsiteY628" fmla="*/ 1296482 h 2380521"/>
              <a:gd name="connsiteX629" fmla="*/ 4865953 w 8023328"/>
              <a:gd name="connsiteY629" fmla="*/ 1281693 h 2380521"/>
              <a:gd name="connsiteX630" fmla="*/ 4795122 w 8023328"/>
              <a:gd name="connsiteY630" fmla="*/ 1281693 h 2380521"/>
              <a:gd name="connsiteX631" fmla="*/ 4808978 w 8023328"/>
              <a:gd name="connsiteY631" fmla="*/ 1296482 h 2380521"/>
              <a:gd name="connsiteX632" fmla="*/ 4795122 w 8023328"/>
              <a:gd name="connsiteY632" fmla="*/ 1311271 h 2380521"/>
              <a:gd name="connsiteX633" fmla="*/ 4782725 w 8023328"/>
              <a:gd name="connsiteY633" fmla="*/ 1296482 h 2380521"/>
              <a:gd name="connsiteX634" fmla="*/ 4795122 w 8023328"/>
              <a:gd name="connsiteY634" fmla="*/ 1281693 h 2380521"/>
              <a:gd name="connsiteX635" fmla="*/ 4726684 w 8023328"/>
              <a:gd name="connsiteY635" fmla="*/ 1281693 h 2380521"/>
              <a:gd name="connsiteX636" fmla="*/ 4741472 w 8023328"/>
              <a:gd name="connsiteY636" fmla="*/ 1296482 h 2380521"/>
              <a:gd name="connsiteX637" fmla="*/ 4726684 w 8023328"/>
              <a:gd name="connsiteY637" fmla="*/ 1311271 h 2380521"/>
              <a:gd name="connsiteX638" fmla="*/ 4711896 w 8023328"/>
              <a:gd name="connsiteY638" fmla="*/ 1296482 h 2380521"/>
              <a:gd name="connsiteX639" fmla="*/ 4726684 w 8023328"/>
              <a:gd name="connsiteY639" fmla="*/ 1281693 h 2380521"/>
              <a:gd name="connsiteX640" fmla="*/ 4655853 w 8023328"/>
              <a:gd name="connsiteY640" fmla="*/ 1281693 h 2380521"/>
              <a:gd name="connsiteX641" fmla="*/ 4670642 w 8023328"/>
              <a:gd name="connsiteY641" fmla="*/ 1294090 h 2380521"/>
              <a:gd name="connsiteX642" fmla="*/ 4655853 w 8023328"/>
              <a:gd name="connsiteY642" fmla="*/ 1307946 h 2380521"/>
              <a:gd name="connsiteX643" fmla="*/ 4641064 w 8023328"/>
              <a:gd name="connsiteY643" fmla="*/ 1294090 h 2380521"/>
              <a:gd name="connsiteX644" fmla="*/ 4655853 w 8023328"/>
              <a:gd name="connsiteY644" fmla="*/ 1281693 h 2380521"/>
              <a:gd name="connsiteX645" fmla="*/ 4585023 w 8023328"/>
              <a:gd name="connsiteY645" fmla="*/ 1281693 h 2380521"/>
              <a:gd name="connsiteX646" fmla="*/ 4599811 w 8023328"/>
              <a:gd name="connsiteY646" fmla="*/ 1294090 h 2380521"/>
              <a:gd name="connsiteX647" fmla="*/ 4585023 w 8023328"/>
              <a:gd name="connsiteY647" fmla="*/ 1307946 h 2380521"/>
              <a:gd name="connsiteX648" fmla="*/ 4570235 w 8023328"/>
              <a:gd name="connsiteY648" fmla="*/ 1294090 h 2380521"/>
              <a:gd name="connsiteX649" fmla="*/ 4585023 w 8023328"/>
              <a:gd name="connsiteY649" fmla="*/ 1281693 h 2380521"/>
              <a:gd name="connsiteX650" fmla="*/ 226355 w 8023328"/>
              <a:gd name="connsiteY650" fmla="*/ 1281693 h 2380521"/>
              <a:gd name="connsiteX651" fmla="*/ 238753 w 8023328"/>
              <a:gd name="connsiteY651" fmla="*/ 1296871 h 2380521"/>
              <a:gd name="connsiteX652" fmla="*/ 226355 w 8023328"/>
              <a:gd name="connsiteY652" fmla="*/ 1311291 h 2380521"/>
              <a:gd name="connsiteX653" fmla="*/ 212499 w 8023328"/>
              <a:gd name="connsiteY653" fmla="*/ 1296871 h 2380521"/>
              <a:gd name="connsiteX654" fmla="*/ 226355 w 8023328"/>
              <a:gd name="connsiteY654" fmla="*/ 1281693 h 2380521"/>
              <a:gd name="connsiteX655" fmla="*/ 155522 w 8023328"/>
              <a:gd name="connsiteY655" fmla="*/ 1281693 h 2380521"/>
              <a:gd name="connsiteX656" fmla="*/ 167919 w 8023328"/>
              <a:gd name="connsiteY656" fmla="*/ 1296871 h 2380521"/>
              <a:gd name="connsiteX657" fmla="*/ 155522 w 8023328"/>
              <a:gd name="connsiteY657" fmla="*/ 1311291 h 2380521"/>
              <a:gd name="connsiteX658" fmla="*/ 141666 w 8023328"/>
              <a:gd name="connsiteY658" fmla="*/ 1296871 h 2380521"/>
              <a:gd name="connsiteX659" fmla="*/ 155522 w 8023328"/>
              <a:gd name="connsiteY659" fmla="*/ 1281693 h 2380521"/>
              <a:gd name="connsiteX660" fmla="*/ 83234 w 8023328"/>
              <a:gd name="connsiteY660" fmla="*/ 1281693 h 2380521"/>
              <a:gd name="connsiteX661" fmla="*/ 97090 w 8023328"/>
              <a:gd name="connsiteY661" fmla="*/ 1296871 h 2380521"/>
              <a:gd name="connsiteX662" fmla="*/ 83234 w 8023328"/>
              <a:gd name="connsiteY662" fmla="*/ 1311291 h 2380521"/>
              <a:gd name="connsiteX663" fmla="*/ 70836 w 8023328"/>
              <a:gd name="connsiteY663" fmla="*/ 1296871 h 2380521"/>
              <a:gd name="connsiteX664" fmla="*/ 83234 w 8023328"/>
              <a:gd name="connsiteY664" fmla="*/ 1281693 h 2380521"/>
              <a:gd name="connsiteX665" fmla="*/ 11998 w 8023328"/>
              <a:gd name="connsiteY665" fmla="*/ 1281693 h 2380521"/>
              <a:gd name="connsiteX666" fmla="*/ 26239 w 8023328"/>
              <a:gd name="connsiteY666" fmla="*/ 1296871 h 2380521"/>
              <a:gd name="connsiteX667" fmla="*/ 11998 w 8023328"/>
              <a:gd name="connsiteY667" fmla="*/ 1311291 h 2380521"/>
              <a:gd name="connsiteX668" fmla="*/ 5 w 8023328"/>
              <a:gd name="connsiteY668" fmla="*/ 1296871 h 2380521"/>
              <a:gd name="connsiteX669" fmla="*/ 11998 w 8023328"/>
              <a:gd name="connsiteY669" fmla="*/ 1281693 h 2380521"/>
              <a:gd name="connsiteX670" fmla="*/ 7084322 w 8023328"/>
              <a:gd name="connsiteY670" fmla="*/ 1210863 h 2380521"/>
              <a:gd name="connsiteX671" fmla="*/ 7099111 w 8023328"/>
              <a:gd name="connsiteY671" fmla="*/ 1224719 h 2380521"/>
              <a:gd name="connsiteX672" fmla="*/ 7084322 w 8023328"/>
              <a:gd name="connsiteY672" fmla="*/ 1237116 h 2380521"/>
              <a:gd name="connsiteX673" fmla="*/ 7069533 w 8023328"/>
              <a:gd name="connsiteY673" fmla="*/ 1224719 h 2380521"/>
              <a:gd name="connsiteX674" fmla="*/ 7084322 w 8023328"/>
              <a:gd name="connsiteY674" fmla="*/ 1210863 h 2380521"/>
              <a:gd name="connsiteX675" fmla="*/ 7013492 w 8023328"/>
              <a:gd name="connsiteY675" fmla="*/ 1210863 h 2380521"/>
              <a:gd name="connsiteX676" fmla="*/ 7028280 w 8023328"/>
              <a:gd name="connsiteY676" fmla="*/ 1224719 h 2380521"/>
              <a:gd name="connsiteX677" fmla="*/ 7013492 w 8023328"/>
              <a:gd name="connsiteY677" fmla="*/ 1237116 h 2380521"/>
              <a:gd name="connsiteX678" fmla="*/ 6998704 w 8023328"/>
              <a:gd name="connsiteY678" fmla="*/ 1224719 h 2380521"/>
              <a:gd name="connsiteX679" fmla="*/ 7013492 w 8023328"/>
              <a:gd name="connsiteY679" fmla="*/ 1210863 h 2380521"/>
              <a:gd name="connsiteX680" fmla="*/ 6939085 w 8023328"/>
              <a:gd name="connsiteY680" fmla="*/ 1210863 h 2380521"/>
              <a:gd name="connsiteX681" fmla="*/ 6950753 w 8023328"/>
              <a:gd name="connsiteY681" fmla="*/ 1224719 h 2380521"/>
              <a:gd name="connsiteX682" fmla="*/ 6939085 w 8023328"/>
              <a:gd name="connsiteY682" fmla="*/ 1237116 h 2380521"/>
              <a:gd name="connsiteX683" fmla="*/ 6924500 w 8023328"/>
              <a:gd name="connsiteY683" fmla="*/ 1224719 h 2380521"/>
              <a:gd name="connsiteX684" fmla="*/ 6939085 w 8023328"/>
              <a:gd name="connsiteY684" fmla="*/ 1210863 h 2380521"/>
              <a:gd name="connsiteX685" fmla="*/ 6867525 w 8023328"/>
              <a:gd name="connsiteY685" fmla="*/ 1210863 h 2380521"/>
              <a:gd name="connsiteX686" fmla="*/ 6879922 w 8023328"/>
              <a:gd name="connsiteY686" fmla="*/ 1224719 h 2380521"/>
              <a:gd name="connsiteX687" fmla="*/ 6867525 w 8023328"/>
              <a:gd name="connsiteY687" fmla="*/ 1237116 h 2380521"/>
              <a:gd name="connsiteX688" fmla="*/ 6853669 w 8023328"/>
              <a:gd name="connsiteY688" fmla="*/ 1224719 h 2380521"/>
              <a:gd name="connsiteX689" fmla="*/ 6867525 w 8023328"/>
              <a:gd name="connsiteY689" fmla="*/ 1210863 h 2380521"/>
              <a:gd name="connsiteX690" fmla="*/ 6796696 w 8023328"/>
              <a:gd name="connsiteY690" fmla="*/ 1210863 h 2380521"/>
              <a:gd name="connsiteX691" fmla="*/ 6809093 w 8023328"/>
              <a:gd name="connsiteY691" fmla="*/ 1224719 h 2380521"/>
              <a:gd name="connsiteX692" fmla="*/ 6796696 w 8023328"/>
              <a:gd name="connsiteY692" fmla="*/ 1237116 h 2380521"/>
              <a:gd name="connsiteX693" fmla="*/ 6782840 w 8023328"/>
              <a:gd name="connsiteY693" fmla="*/ 1224719 h 2380521"/>
              <a:gd name="connsiteX694" fmla="*/ 6796696 w 8023328"/>
              <a:gd name="connsiteY694" fmla="*/ 1210863 h 2380521"/>
              <a:gd name="connsiteX695" fmla="*/ 6724405 w 8023328"/>
              <a:gd name="connsiteY695" fmla="*/ 1210863 h 2380521"/>
              <a:gd name="connsiteX696" fmla="*/ 6738261 w 8023328"/>
              <a:gd name="connsiteY696" fmla="*/ 1224719 h 2380521"/>
              <a:gd name="connsiteX697" fmla="*/ 6724405 w 8023328"/>
              <a:gd name="connsiteY697" fmla="*/ 1237116 h 2380521"/>
              <a:gd name="connsiteX698" fmla="*/ 6712008 w 8023328"/>
              <a:gd name="connsiteY698" fmla="*/ 1224719 h 2380521"/>
              <a:gd name="connsiteX699" fmla="*/ 6724405 w 8023328"/>
              <a:gd name="connsiteY699" fmla="*/ 1210863 h 2380521"/>
              <a:gd name="connsiteX700" fmla="*/ 6653576 w 8023328"/>
              <a:gd name="connsiteY700" fmla="*/ 1210863 h 2380521"/>
              <a:gd name="connsiteX701" fmla="*/ 6667432 w 8023328"/>
              <a:gd name="connsiteY701" fmla="*/ 1224719 h 2380521"/>
              <a:gd name="connsiteX702" fmla="*/ 6653576 w 8023328"/>
              <a:gd name="connsiteY702" fmla="*/ 1237116 h 2380521"/>
              <a:gd name="connsiteX703" fmla="*/ 6641179 w 8023328"/>
              <a:gd name="connsiteY703" fmla="*/ 1224719 h 2380521"/>
              <a:gd name="connsiteX704" fmla="*/ 6653576 w 8023328"/>
              <a:gd name="connsiteY704" fmla="*/ 1210863 h 2380521"/>
              <a:gd name="connsiteX705" fmla="*/ 6582745 w 8023328"/>
              <a:gd name="connsiteY705" fmla="*/ 1210863 h 2380521"/>
              <a:gd name="connsiteX706" fmla="*/ 6596601 w 8023328"/>
              <a:gd name="connsiteY706" fmla="*/ 1224719 h 2380521"/>
              <a:gd name="connsiteX707" fmla="*/ 6582745 w 8023328"/>
              <a:gd name="connsiteY707" fmla="*/ 1237116 h 2380521"/>
              <a:gd name="connsiteX708" fmla="*/ 6570348 w 8023328"/>
              <a:gd name="connsiteY708" fmla="*/ 1224719 h 2380521"/>
              <a:gd name="connsiteX709" fmla="*/ 6582745 w 8023328"/>
              <a:gd name="connsiteY709" fmla="*/ 1210863 h 2380521"/>
              <a:gd name="connsiteX710" fmla="*/ 6510933 w 8023328"/>
              <a:gd name="connsiteY710" fmla="*/ 1210863 h 2380521"/>
              <a:gd name="connsiteX711" fmla="*/ 6525722 w 8023328"/>
              <a:gd name="connsiteY711" fmla="*/ 1224719 h 2380521"/>
              <a:gd name="connsiteX712" fmla="*/ 6510933 w 8023328"/>
              <a:gd name="connsiteY712" fmla="*/ 1237116 h 2380521"/>
              <a:gd name="connsiteX713" fmla="*/ 6496144 w 8023328"/>
              <a:gd name="connsiteY713" fmla="*/ 1224719 h 2380521"/>
              <a:gd name="connsiteX714" fmla="*/ 6510933 w 8023328"/>
              <a:gd name="connsiteY714" fmla="*/ 1210863 h 2380521"/>
              <a:gd name="connsiteX715" fmla="*/ 6440492 w 8023328"/>
              <a:gd name="connsiteY715" fmla="*/ 1210863 h 2380521"/>
              <a:gd name="connsiteX716" fmla="*/ 6454911 w 8023328"/>
              <a:gd name="connsiteY716" fmla="*/ 1224719 h 2380521"/>
              <a:gd name="connsiteX717" fmla="*/ 6440492 w 8023328"/>
              <a:gd name="connsiteY717" fmla="*/ 1237116 h 2380521"/>
              <a:gd name="connsiteX718" fmla="*/ 6425315 w 8023328"/>
              <a:gd name="connsiteY718" fmla="*/ 1224719 h 2380521"/>
              <a:gd name="connsiteX719" fmla="*/ 6440492 w 8023328"/>
              <a:gd name="connsiteY719" fmla="*/ 1210863 h 2380521"/>
              <a:gd name="connsiteX720" fmla="*/ 6368340 w 8023328"/>
              <a:gd name="connsiteY720" fmla="*/ 1210863 h 2380521"/>
              <a:gd name="connsiteX721" fmla="*/ 6380737 w 8023328"/>
              <a:gd name="connsiteY721" fmla="*/ 1224719 h 2380521"/>
              <a:gd name="connsiteX722" fmla="*/ 6368340 w 8023328"/>
              <a:gd name="connsiteY722" fmla="*/ 1237116 h 2380521"/>
              <a:gd name="connsiteX723" fmla="*/ 6354484 w 8023328"/>
              <a:gd name="connsiteY723" fmla="*/ 1224719 h 2380521"/>
              <a:gd name="connsiteX724" fmla="*/ 6368340 w 8023328"/>
              <a:gd name="connsiteY724" fmla="*/ 1210863 h 2380521"/>
              <a:gd name="connsiteX725" fmla="*/ 6297511 w 8023328"/>
              <a:gd name="connsiteY725" fmla="*/ 1210863 h 2380521"/>
              <a:gd name="connsiteX726" fmla="*/ 6309908 w 8023328"/>
              <a:gd name="connsiteY726" fmla="*/ 1224719 h 2380521"/>
              <a:gd name="connsiteX727" fmla="*/ 6297511 w 8023328"/>
              <a:gd name="connsiteY727" fmla="*/ 1237116 h 2380521"/>
              <a:gd name="connsiteX728" fmla="*/ 6283655 w 8023328"/>
              <a:gd name="connsiteY728" fmla="*/ 1224719 h 2380521"/>
              <a:gd name="connsiteX729" fmla="*/ 6297511 w 8023328"/>
              <a:gd name="connsiteY729" fmla="*/ 1210863 h 2380521"/>
              <a:gd name="connsiteX730" fmla="*/ 6226679 w 8023328"/>
              <a:gd name="connsiteY730" fmla="*/ 1210863 h 2380521"/>
              <a:gd name="connsiteX731" fmla="*/ 6239076 w 8023328"/>
              <a:gd name="connsiteY731" fmla="*/ 1224719 h 2380521"/>
              <a:gd name="connsiteX732" fmla="*/ 6226679 w 8023328"/>
              <a:gd name="connsiteY732" fmla="*/ 1237116 h 2380521"/>
              <a:gd name="connsiteX733" fmla="*/ 6212823 w 8023328"/>
              <a:gd name="connsiteY733" fmla="*/ 1224719 h 2380521"/>
              <a:gd name="connsiteX734" fmla="*/ 6226679 w 8023328"/>
              <a:gd name="connsiteY734" fmla="*/ 1210863 h 2380521"/>
              <a:gd name="connsiteX735" fmla="*/ 6154391 w 8023328"/>
              <a:gd name="connsiteY735" fmla="*/ 1210863 h 2380521"/>
              <a:gd name="connsiteX736" fmla="*/ 6168247 w 8023328"/>
              <a:gd name="connsiteY736" fmla="*/ 1224719 h 2380521"/>
              <a:gd name="connsiteX737" fmla="*/ 6154391 w 8023328"/>
              <a:gd name="connsiteY737" fmla="*/ 1237116 h 2380521"/>
              <a:gd name="connsiteX738" fmla="*/ 6141994 w 8023328"/>
              <a:gd name="connsiteY738" fmla="*/ 1224719 h 2380521"/>
              <a:gd name="connsiteX739" fmla="*/ 6154391 w 8023328"/>
              <a:gd name="connsiteY739" fmla="*/ 1210863 h 2380521"/>
              <a:gd name="connsiteX740" fmla="*/ 6083559 w 8023328"/>
              <a:gd name="connsiteY740" fmla="*/ 1210863 h 2380521"/>
              <a:gd name="connsiteX741" fmla="*/ 6097415 w 8023328"/>
              <a:gd name="connsiteY741" fmla="*/ 1224719 h 2380521"/>
              <a:gd name="connsiteX742" fmla="*/ 6083559 w 8023328"/>
              <a:gd name="connsiteY742" fmla="*/ 1237116 h 2380521"/>
              <a:gd name="connsiteX743" fmla="*/ 6071162 w 8023328"/>
              <a:gd name="connsiteY743" fmla="*/ 1224719 h 2380521"/>
              <a:gd name="connsiteX744" fmla="*/ 6083559 w 8023328"/>
              <a:gd name="connsiteY744" fmla="*/ 1210863 h 2380521"/>
              <a:gd name="connsiteX745" fmla="*/ 6009356 w 8023328"/>
              <a:gd name="connsiteY745" fmla="*/ 1210863 h 2380521"/>
              <a:gd name="connsiteX746" fmla="*/ 6023212 w 8023328"/>
              <a:gd name="connsiteY746" fmla="*/ 1224719 h 2380521"/>
              <a:gd name="connsiteX747" fmla="*/ 6009356 w 8023328"/>
              <a:gd name="connsiteY747" fmla="*/ 1237116 h 2380521"/>
              <a:gd name="connsiteX748" fmla="*/ 5996959 w 8023328"/>
              <a:gd name="connsiteY748" fmla="*/ 1224719 h 2380521"/>
              <a:gd name="connsiteX749" fmla="*/ 6009356 w 8023328"/>
              <a:gd name="connsiteY749" fmla="*/ 1210863 h 2380521"/>
              <a:gd name="connsiteX750" fmla="*/ 5940548 w 8023328"/>
              <a:gd name="connsiteY750" fmla="*/ 1210863 h 2380521"/>
              <a:gd name="connsiteX751" fmla="*/ 5955726 w 8023328"/>
              <a:gd name="connsiteY751" fmla="*/ 1224719 h 2380521"/>
              <a:gd name="connsiteX752" fmla="*/ 5940548 w 8023328"/>
              <a:gd name="connsiteY752" fmla="*/ 1237116 h 2380521"/>
              <a:gd name="connsiteX753" fmla="*/ 5926130 w 8023328"/>
              <a:gd name="connsiteY753" fmla="*/ 1224719 h 2380521"/>
              <a:gd name="connsiteX754" fmla="*/ 5940548 w 8023328"/>
              <a:gd name="connsiteY754" fmla="*/ 1210863 h 2380521"/>
              <a:gd name="connsiteX755" fmla="*/ 5870088 w 8023328"/>
              <a:gd name="connsiteY755" fmla="*/ 1210863 h 2380521"/>
              <a:gd name="connsiteX756" fmla="*/ 5884877 w 8023328"/>
              <a:gd name="connsiteY756" fmla="*/ 1224719 h 2380521"/>
              <a:gd name="connsiteX757" fmla="*/ 5870088 w 8023328"/>
              <a:gd name="connsiteY757" fmla="*/ 1237116 h 2380521"/>
              <a:gd name="connsiteX758" fmla="*/ 5855299 w 8023328"/>
              <a:gd name="connsiteY758" fmla="*/ 1224719 h 2380521"/>
              <a:gd name="connsiteX759" fmla="*/ 5870088 w 8023328"/>
              <a:gd name="connsiteY759" fmla="*/ 1210863 h 2380521"/>
              <a:gd name="connsiteX760" fmla="*/ 5799257 w 8023328"/>
              <a:gd name="connsiteY760" fmla="*/ 1210863 h 2380521"/>
              <a:gd name="connsiteX761" fmla="*/ 5814045 w 8023328"/>
              <a:gd name="connsiteY761" fmla="*/ 1224719 h 2380521"/>
              <a:gd name="connsiteX762" fmla="*/ 5799257 w 8023328"/>
              <a:gd name="connsiteY762" fmla="*/ 1237116 h 2380521"/>
              <a:gd name="connsiteX763" fmla="*/ 5784469 w 8023328"/>
              <a:gd name="connsiteY763" fmla="*/ 1224719 h 2380521"/>
              <a:gd name="connsiteX764" fmla="*/ 5799257 w 8023328"/>
              <a:gd name="connsiteY764" fmla="*/ 1210863 h 2380521"/>
              <a:gd name="connsiteX765" fmla="*/ 5724122 w 8023328"/>
              <a:gd name="connsiteY765" fmla="*/ 1210863 h 2380521"/>
              <a:gd name="connsiteX766" fmla="*/ 5736519 w 8023328"/>
              <a:gd name="connsiteY766" fmla="*/ 1225651 h 2380521"/>
              <a:gd name="connsiteX767" fmla="*/ 5724122 w 8023328"/>
              <a:gd name="connsiteY767" fmla="*/ 1240439 h 2380521"/>
              <a:gd name="connsiteX768" fmla="*/ 5710266 w 8023328"/>
              <a:gd name="connsiteY768" fmla="*/ 1225651 h 2380521"/>
              <a:gd name="connsiteX769" fmla="*/ 5724122 w 8023328"/>
              <a:gd name="connsiteY769" fmla="*/ 1210863 h 2380521"/>
              <a:gd name="connsiteX770" fmla="*/ 5653291 w 8023328"/>
              <a:gd name="connsiteY770" fmla="*/ 1210863 h 2380521"/>
              <a:gd name="connsiteX771" fmla="*/ 5665688 w 8023328"/>
              <a:gd name="connsiteY771" fmla="*/ 1225651 h 2380521"/>
              <a:gd name="connsiteX772" fmla="*/ 5653291 w 8023328"/>
              <a:gd name="connsiteY772" fmla="*/ 1240439 h 2380521"/>
              <a:gd name="connsiteX773" fmla="*/ 5639435 w 8023328"/>
              <a:gd name="connsiteY773" fmla="*/ 1225651 h 2380521"/>
              <a:gd name="connsiteX774" fmla="*/ 5653291 w 8023328"/>
              <a:gd name="connsiteY774" fmla="*/ 1210863 h 2380521"/>
              <a:gd name="connsiteX775" fmla="*/ 5582461 w 8023328"/>
              <a:gd name="connsiteY775" fmla="*/ 1210863 h 2380521"/>
              <a:gd name="connsiteX776" fmla="*/ 5594858 w 8023328"/>
              <a:gd name="connsiteY776" fmla="*/ 1225651 h 2380521"/>
              <a:gd name="connsiteX777" fmla="*/ 5582461 w 8023328"/>
              <a:gd name="connsiteY777" fmla="*/ 1240439 h 2380521"/>
              <a:gd name="connsiteX778" fmla="*/ 5568605 w 8023328"/>
              <a:gd name="connsiteY778" fmla="*/ 1225651 h 2380521"/>
              <a:gd name="connsiteX779" fmla="*/ 5582461 w 8023328"/>
              <a:gd name="connsiteY779" fmla="*/ 1210863 h 2380521"/>
              <a:gd name="connsiteX780" fmla="*/ 5510171 w 8023328"/>
              <a:gd name="connsiteY780" fmla="*/ 1210863 h 2380521"/>
              <a:gd name="connsiteX781" fmla="*/ 5524027 w 8023328"/>
              <a:gd name="connsiteY781" fmla="*/ 1225651 h 2380521"/>
              <a:gd name="connsiteX782" fmla="*/ 5510171 w 8023328"/>
              <a:gd name="connsiteY782" fmla="*/ 1240439 h 2380521"/>
              <a:gd name="connsiteX783" fmla="*/ 5497774 w 8023328"/>
              <a:gd name="connsiteY783" fmla="*/ 1225651 h 2380521"/>
              <a:gd name="connsiteX784" fmla="*/ 5510171 w 8023328"/>
              <a:gd name="connsiteY784" fmla="*/ 1210863 h 2380521"/>
              <a:gd name="connsiteX785" fmla="*/ 5438937 w 8023328"/>
              <a:gd name="connsiteY785" fmla="*/ 1210863 h 2380521"/>
              <a:gd name="connsiteX786" fmla="*/ 5453178 w 8023328"/>
              <a:gd name="connsiteY786" fmla="*/ 1225651 h 2380521"/>
              <a:gd name="connsiteX787" fmla="*/ 5438937 w 8023328"/>
              <a:gd name="connsiteY787" fmla="*/ 1240439 h 2380521"/>
              <a:gd name="connsiteX788" fmla="*/ 5426945 w 8023328"/>
              <a:gd name="connsiteY788" fmla="*/ 1225651 h 2380521"/>
              <a:gd name="connsiteX789" fmla="*/ 5438937 w 8023328"/>
              <a:gd name="connsiteY789" fmla="*/ 1210863 h 2380521"/>
              <a:gd name="connsiteX790" fmla="*/ 5367530 w 8023328"/>
              <a:gd name="connsiteY790" fmla="*/ 1210863 h 2380521"/>
              <a:gd name="connsiteX791" fmla="*/ 5382318 w 8023328"/>
              <a:gd name="connsiteY791" fmla="*/ 1225651 h 2380521"/>
              <a:gd name="connsiteX792" fmla="*/ 5367530 w 8023328"/>
              <a:gd name="connsiteY792" fmla="*/ 1240439 h 2380521"/>
              <a:gd name="connsiteX793" fmla="*/ 5352742 w 8023328"/>
              <a:gd name="connsiteY793" fmla="*/ 1225651 h 2380521"/>
              <a:gd name="connsiteX794" fmla="*/ 5367530 w 8023328"/>
              <a:gd name="connsiteY794" fmla="*/ 1210863 h 2380521"/>
              <a:gd name="connsiteX795" fmla="*/ 5296699 w 8023328"/>
              <a:gd name="connsiteY795" fmla="*/ 1210863 h 2380521"/>
              <a:gd name="connsiteX796" fmla="*/ 5311488 w 8023328"/>
              <a:gd name="connsiteY796" fmla="*/ 1225651 h 2380521"/>
              <a:gd name="connsiteX797" fmla="*/ 5296699 w 8023328"/>
              <a:gd name="connsiteY797" fmla="*/ 1240439 h 2380521"/>
              <a:gd name="connsiteX798" fmla="*/ 5281910 w 8023328"/>
              <a:gd name="connsiteY798" fmla="*/ 1225651 h 2380521"/>
              <a:gd name="connsiteX799" fmla="*/ 5296699 w 8023328"/>
              <a:gd name="connsiteY799" fmla="*/ 1210863 h 2380521"/>
              <a:gd name="connsiteX800" fmla="*/ 5225869 w 8023328"/>
              <a:gd name="connsiteY800" fmla="*/ 1210863 h 2380521"/>
              <a:gd name="connsiteX801" fmla="*/ 5240657 w 8023328"/>
              <a:gd name="connsiteY801" fmla="*/ 1225651 h 2380521"/>
              <a:gd name="connsiteX802" fmla="*/ 5225869 w 8023328"/>
              <a:gd name="connsiteY802" fmla="*/ 1240439 h 2380521"/>
              <a:gd name="connsiteX803" fmla="*/ 5211081 w 8023328"/>
              <a:gd name="connsiteY803" fmla="*/ 1225651 h 2380521"/>
              <a:gd name="connsiteX804" fmla="*/ 5225869 w 8023328"/>
              <a:gd name="connsiteY804" fmla="*/ 1210863 h 2380521"/>
              <a:gd name="connsiteX805" fmla="*/ 5154105 w 8023328"/>
              <a:gd name="connsiteY805" fmla="*/ 1210863 h 2380521"/>
              <a:gd name="connsiteX806" fmla="*/ 5166502 w 8023328"/>
              <a:gd name="connsiteY806" fmla="*/ 1225651 h 2380521"/>
              <a:gd name="connsiteX807" fmla="*/ 5154105 w 8023328"/>
              <a:gd name="connsiteY807" fmla="*/ 1240439 h 2380521"/>
              <a:gd name="connsiteX808" fmla="*/ 5140249 w 8023328"/>
              <a:gd name="connsiteY808" fmla="*/ 1225651 h 2380521"/>
              <a:gd name="connsiteX809" fmla="*/ 5154105 w 8023328"/>
              <a:gd name="connsiteY809" fmla="*/ 1210863 h 2380521"/>
              <a:gd name="connsiteX810" fmla="*/ 5083276 w 8023328"/>
              <a:gd name="connsiteY810" fmla="*/ 1210863 h 2380521"/>
              <a:gd name="connsiteX811" fmla="*/ 5095673 w 8023328"/>
              <a:gd name="connsiteY811" fmla="*/ 1225651 h 2380521"/>
              <a:gd name="connsiteX812" fmla="*/ 5083276 w 8023328"/>
              <a:gd name="connsiteY812" fmla="*/ 1240439 h 2380521"/>
              <a:gd name="connsiteX813" fmla="*/ 5069420 w 8023328"/>
              <a:gd name="connsiteY813" fmla="*/ 1225651 h 2380521"/>
              <a:gd name="connsiteX814" fmla="*/ 5083276 w 8023328"/>
              <a:gd name="connsiteY814" fmla="*/ 1210863 h 2380521"/>
              <a:gd name="connsiteX815" fmla="*/ 5012445 w 8023328"/>
              <a:gd name="connsiteY815" fmla="*/ 1210863 h 2380521"/>
              <a:gd name="connsiteX816" fmla="*/ 5024842 w 8023328"/>
              <a:gd name="connsiteY816" fmla="*/ 1225651 h 2380521"/>
              <a:gd name="connsiteX817" fmla="*/ 5012445 w 8023328"/>
              <a:gd name="connsiteY817" fmla="*/ 1240439 h 2380521"/>
              <a:gd name="connsiteX818" fmla="*/ 4998589 w 8023328"/>
              <a:gd name="connsiteY818" fmla="*/ 1225651 h 2380521"/>
              <a:gd name="connsiteX819" fmla="*/ 5012445 w 8023328"/>
              <a:gd name="connsiteY819" fmla="*/ 1210863 h 2380521"/>
              <a:gd name="connsiteX820" fmla="*/ 4940157 w 8023328"/>
              <a:gd name="connsiteY820" fmla="*/ 1210863 h 2380521"/>
              <a:gd name="connsiteX821" fmla="*/ 4954013 w 8023328"/>
              <a:gd name="connsiteY821" fmla="*/ 1225651 h 2380521"/>
              <a:gd name="connsiteX822" fmla="*/ 4940157 w 8023328"/>
              <a:gd name="connsiteY822" fmla="*/ 1240439 h 2380521"/>
              <a:gd name="connsiteX823" fmla="*/ 4927760 w 8023328"/>
              <a:gd name="connsiteY823" fmla="*/ 1225651 h 2380521"/>
              <a:gd name="connsiteX824" fmla="*/ 4940157 w 8023328"/>
              <a:gd name="connsiteY824" fmla="*/ 1210863 h 2380521"/>
              <a:gd name="connsiteX825" fmla="*/ 4865953 w 8023328"/>
              <a:gd name="connsiteY825" fmla="*/ 1210863 h 2380521"/>
              <a:gd name="connsiteX826" fmla="*/ 4879809 w 8023328"/>
              <a:gd name="connsiteY826" fmla="*/ 1225651 h 2380521"/>
              <a:gd name="connsiteX827" fmla="*/ 4865953 w 8023328"/>
              <a:gd name="connsiteY827" fmla="*/ 1240439 h 2380521"/>
              <a:gd name="connsiteX828" fmla="*/ 4853556 w 8023328"/>
              <a:gd name="connsiteY828" fmla="*/ 1225651 h 2380521"/>
              <a:gd name="connsiteX829" fmla="*/ 4865953 w 8023328"/>
              <a:gd name="connsiteY829" fmla="*/ 1210863 h 2380521"/>
              <a:gd name="connsiteX830" fmla="*/ 4795122 w 8023328"/>
              <a:gd name="connsiteY830" fmla="*/ 1210863 h 2380521"/>
              <a:gd name="connsiteX831" fmla="*/ 4808978 w 8023328"/>
              <a:gd name="connsiteY831" fmla="*/ 1225651 h 2380521"/>
              <a:gd name="connsiteX832" fmla="*/ 4795122 w 8023328"/>
              <a:gd name="connsiteY832" fmla="*/ 1240439 h 2380521"/>
              <a:gd name="connsiteX833" fmla="*/ 4782725 w 8023328"/>
              <a:gd name="connsiteY833" fmla="*/ 1225651 h 2380521"/>
              <a:gd name="connsiteX834" fmla="*/ 4795122 w 8023328"/>
              <a:gd name="connsiteY834" fmla="*/ 1210863 h 2380521"/>
              <a:gd name="connsiteX835" fmla="*/ 4726684 w 8023328"/>
              <a:gd name="connsiteY835" fmla="*/ 1210863 h 2380521"/>
              <a:gd name="connsiteX836" fmla="*/ 4741472 w 8023328"/>
              <a:gd name="connsiteY836" fmla="*/ 1225651 h 2380521"/>
              <a:gd name="connsiteX837" fmla="*/ 4726684 w 8023328"/>
              <a:gd name="connsiteY837" fmla="*/ 1240439 h 2380521"/>
              <a:gd name="connsiteX838" fmla="*/ 4711896 w 8023328"/>
              <a:gd name="connsiteY838" fmla="*/ 1225651 h 2380521"/>
              <a:gd name="connsiteX839" fmla="*/ 4726684 w 8023328"/>
              <a:gd name="connsiteY839" fmla="*/ 1210863 h 2380521"/>
              <a:gd name="connsiteX840" fmla="*/ 4655853 w 8023328"/>
              <a:gd name="connsiteY840" fmla="*/ 1210863 h 2380521"/>
              <a:gd name="connsiteX841" fmla="*/ 4670642 w 8023328"/>
              <a:gd name="connsiteY841" fmla="*/ 1225651 h 2380521"/>
              <a:gd name="connsiteX842" fmla="*/ 4655853 w 8023328"/>
              <a:gd name="connsiteY842" fmla="*/ 1240439 h 2380521"/>
              <a:gd name="connsiteX843" fmla="*/ 4641064 w 8023328"/>
              <a:gd name="connsiteY843" fmla="*/ 1225651 h 2380521"/>
              <a:gd name="connsiteX844" fmla="*/ 4655853 w 8023328"/>
              <a:gd name="connsiteY844" fmla="*/ 1210863 h 2380521"/>
              <a:gd name="connsiteX845" fmla="*/ 4585023 w 8023328"/>
              <a:gd name="connsiteY845" fmla="*/ 1210863 h 2380521"/>
              <a:gd name="connsiteX846" fmla="*/ 4599811 w 8023328"/>
              <a:gd name="connsiteY846" fmla="*/ 1225651 h 2380521"/>
              <a:gd name="connsiteX847" fmla="*/ 4585023 w 8023328"/>
              <a:gd name="connsiteY847" fmla="*/ 1240439 h 2380521"/>
              <a:gd name="connsiteX848" fmla="*/ 4570235 w 8023328"/>
              <a:gd name="connsiteY848" fmla="*/ 1225651 h 2380521"/>
              <a:gd name="connsiteX849" fmla="*/ 4585023 w 8023328"/>
              <a:gd name="connsiteY849" fmla="*/ 1210863 h 2380521"/>
              <a:gd name="connsiteX850" fmla="*/ 4513260 w 8023328"/>
              <a:gd name="connsiteY850" fmla="*/ 1210863 h 2380521"/>
              <a:gd name="connsiteX851" fmla="*/ 4525657 w 8023328"/>
              <a:gd name="connsiteY851" fmla="*/ 1225651 h 2380521"/>
              <a:gd name="connsiteX852" fmla="*/ 4513260 w 8023328"/>
              <a:gd name="connsiteY852" fmla="*/ 1240439 h 2380521"/>
              <a:gd name="connsiteX853" fmla="*/ 4499404 w 8023328"/>
              <a:gd name="connsiteY853" fmla="*/ 1225651 h 2380521"/>
              <a:gd name="connsiteX854" fmla="*/ 4513260 w 8023328"/>
              <a:gd name="connsiteY854" fmla="*/ 1210863 h 2380521"/>
              <a:gd name="connsiteX855" fmla="*/ 4439056 w 8023328"/>
              <a:gd name="connsiteY855" fmla="*/ 1210863 h 2380521"/>
              <a:gd name="connsiteX856" fmla="*/ 4451453 w 8023328"/>
              <a:gd name="connsiteY856" fmla="*/ 1225651 h 2380521"/>
              <a:gd name="connsiteX857" fmla="*/ 4439056 w 8023328"/>
              <a:gd name="connsiteY857" fmla="*/ 1240439 h 2380521"/>
              <a:gd name="connsiteX858" fmla="*/ 4425200 w 8023328"/>
              <a:gd name="connsiteY858" fmla="*/ 1225651 h 2380521"/>
              <a:gd name="connsiteX859" fmla="*/ 4439056 w 8023328"/>
              <a:gd name="connsiteY859" fmla="*/ 1210863 h 2380521"/>
              <a:gd name="connsiteX860" fmla="*/ 4366768 w 8023328"/>
              <a:gd name="connsiteY860" fmla="*/ 1210863 h 2380521"/>
              <a:gd name="connsiteX861" fmla="*/ 4380624 w 8023328"/>
              <a:gd name="connsiteY861" fmla="*/ 1225651 h 2380521"/>
              <a:gd name="connsiteX862" fmla="*/ 4366768 w 8023328"/>
              <a:gd name="connsiteY862" fmla="*/ 1240439 h 2380521"/>
              <a:gd name="connsiteX863" fmla="*/ 4354371 w 8023328"/>
              <a:gd name="connsiteY863" fmla="*/ 1225651 h 2380521"/>
              <a:gd name="connsiteX864" fmla="*/ 4366768 w 8023328"/>
              <a:gd name="connsiteY864" fmla="*/ 1210863 h 2380521"/>
              <a:gd name="connsiteX865" fmla="*/ 4295937 w 8023328"/>
              <a:gd name="connsiteY865" fmla="*/ 1210863 h 2380521"/>
              <a:gd name="connsiteX866" fmla="*/ 4309793 w 8023328"/>
              <a:gd name="connsiteY866" fmla="*/ 1225651 h 2380521"/>
              <a:gd name="connsiteX867" fmla="*/ 4295937 w 8023328"/>
              <a:gd name="connsiteY867" fmla="*/ 1240439 h 2380521"/>
              <a:gd name="connsiteX868" fmla="*/ 4283540 w 8023328"/>
              <a:gd name="connsiteY868" fmla="*/ 1225651 h 2380521"/>
              <a:gd name="connsiteX869" fmla="*/ 4295937 w 8023328"/>
              <a:gd name="connsiteY869" fmla="*/ 1210863 h 2380521"/>
              <a:gd name="connsiteX870" fmla="*/ 368953 w 8023328"/>
              <a:gd name="connsiteY870" fmla="*/ 1210863 h 2380521"/>
              <a:gd name="connsiteX871" fmla="*/ 383742 w 8023328"/>
              <a:gd name="connsiteY871" fmla="*/ 1225651 h 2380521"/>
              <a:gd name="connsiteX872" fmla="*/ 368953 w 8023328"/>
              <a:gd name="connsiteY872" fmla="*/ 1240439 h 2380521"/>
              <a:gd name="connsiteX873" fmla="*/ 354165 w 8023328"/>
              <a:gd name="connsiteY873" fmla="*/ 1225651 h 2380521"/>
              <a:gd name="connsiteX874" fmla="*/ 368953 w 8023328"/>
              <a:gd name="connsiteY874" fmla="*/ 1210863 h 2380521"/>
              <a:gd name="connsiteX875" fmla="*/ 297189 w 8023328"/>
              <a:gd name="connsiteY875" fmla="*/ 1210863 h 2380521"/>
              <a:gd name="connsiteX876" fmla="*/ 309586 w 8023328"/>
              <a:gd name="connsiteY876" fmla="*/ 1225651 h 2380521"/>
              <a:gd name="connsiteX877" fmla="*/ 297189 w 8023328"/>
              <a:gd name="connsiteY877" fmla="*/ 1240439 h 2380521"/>
              <a:gd name="connsiteX878" fmla="*/ 283334 w 8023328"/>
              <a:gd name="connsiteY878" fmla="*/ 1225651 h 2380521"/>
              <a:gd name="connsiteX879" fmla="*/ 297189 w 8023328"/>
              <a:gd name="connsiteY879" fmla="*/ 1210863 h 2380521"/>
              <a:gd name="connsiteX880" fmla="*/ 226361 w 8023328"/>
              <a:gd name="connsiteY880" fmla="*/ 1210863 h 2380521"/>
              <a:gd name="connsiteX881" fmla="*/ 238759 w 8023328"/>
              <a:gd name="connsiteY881" fmla="*/ 1225651 h 2380521"/>
              <a:gd name="connsiteX882" fmla="*/ 226361 w 8023328"/>
              <a:gd name="connsiteY882" fmla="*/ 1240439 h 2380521"/>
              <a:gd name="connsiteX883" fmla="*/ 212504 w 8023328"/>
              <a:gd name="connsiteY883" fmla="*/ 1225651 h 2380521"/>
              <a:gd name="connsiteX884" fmla="*/ 226361 w 8023328"/>
              <a:gd name="connsiteY884" fmla="*/ 1210863 h 2380521"/>
              <a:gd name="connsiteX885" fmla="*/ 155527 w 8023328"/>
              <a:gd name="connsiteY885" fmla="*/ 1210863 h 2380521"/>
              <a:gd name="connsiteX886" fmla="*/ 167924 w 8023328"/>
              <a:gd name="connsiteY886" fmla="*/ 1225651 h 2380521"/>
              <a:gd name="connsiteX887" fmla="*/ 155527 w 8023328"/>
              <a:gd name="connsiteY887" fmla="*/ 1240439 h 2380521"/>
              <a:gd name="connsiteX888" fmla="*/ 141671 w 8023328"/>
              <a:gd name="connsiteY888" fmla="*/ 1225651 h 2380521"/>
              <a:gd name="connsiteX889" fmla="*/ 155527 w 8023328"/>
              <a:gd name="connsiteY889" fmla="*/ 1210863 h 2380521"/>
              <a:gd name="connsiteX890" fmla="*/ 83239 w 8023328"/>
              <a:gd name="connsiteY890" fmla="*/ 1210863 h 2380521"/>
              <a:gd name="connsiteX891" fmla="*/ 97095 w 8023328"/>
              <a:gd name="connsiteY891" fmla="*/ 1225651 h 2380521"/>
              <a:gd name="connsiteX892" fmla="*/ 83239 w 8023328"/>
              <a:gd name="connsiteY892" fmla="*/ 1240439 h 2380521"/>
              <a:gd name="connsiteX893" fmla="*/ 70841 w 8023328"/>
              <a:gd name="connsiteY893" fmla="*/ 1225651 h 2380521"/>
              <a:gd name="connsiteX894" fmla="*/ 83239 w 8023328"/>
              <a:gd name="connsiteY894" fmla="*/ 1210863 h 2380521"/>
              <a:gd name="connsiteX895" fmla="*/ 12003 w 8023328"/>
              <a:gd name="connsiteY895" fmla="*/ 1210863 h 2380521"/>
              <a:gd name="connsiteX896" fmla="*/ 26244 w 8023328"/>
              <a:gd name="connsiteY896" fmla="*/ 1225651 h 2380521"/>
              <a:gd name="connsiteX897" fmla="*/ 12003 w 8023328"/>
              <a:gd name="connsiteY897" fmla="*/ 1240439 h 2380521"/>
              <a:gd name="connsiteX898" fmla="*/ 10 w 8023328"/>
              <a:gd name="connsiteY898" fmla="*/ 1225651 h 2380521"/>
              <a:gd name="connsiteX899" fmla="*/ 12003 w 8023328"/>
              <a:gd name="connsiteY899" fmla="*/ 1210863 h 2380521"/>
              <a:gd name="connsiteX900" fmla="*/ 7013492 w 8023328"/>
              <a:gd name="connsiteY900" fmla="*/ 1140032 h 2380521"/>
              <a:gd name="connsiteX901" fmla="*/ 7028280 w 8023328"/>
              <a:gd name="connsiteY901" fmla="*/ 1152429 h 2380521"/>
              <a:gd name="connsiteX902" fmla="*/ 7013492 w 8023328"/>
              <a:gd name="connsiteY902" fmla="*/ 1166286 h 2380521"/>
              <a:gd name="connsiteX903" fmla="*/ 6998704 w 8023328"/>
              <a:gd name="connsiteY903" fmla="*/ 1152429 h 2380521"/>
              <a:gd name="connsiteX904" fmla="*/ 7013492 w 8023328"/>
              <a:gd name="connsiteY904" fmla="*/ 1140032 h 2380521"/>
              <a:gd name="connsiteX905" fmla="*/ 6939085 w 8023328"/>
              <a:gd name="connsiteY905" fmla="*/ 1140032 h 2380521"/>
              <a:gd name="connsiteX906" fmla="*/ 6950753 w 8023328"/>
              <a:gd name="connsiteY906" fmla="*/ 1152429 h 2380521"/>
              <a:gd name="connsiteX907" fmla="*/ 6939085 w 8023328"/>
              <a:gd name="connsiteY907" fmla="*/ 1166286 h 2380521"/>
              <a:gd name="connsiteX908" fmla="*/ 6924500 w 8023328"/>
              <a:gd name="connsiteY908" fmla="*/ 1152429 h 2380521"/>
              <a:gd name="connsiteX909" fmla="*/ 6939085 w 8023328"/>
              <a:gd name="connsiteY909" fmla="*/ 1140032 h 2380521"/>
              <a:gd name="connsiteX910" fmla="*/ 6867525 w 8023328"/>
              <a:gd name="connsiteY910" fmla="*/ 1140032 h 2380521"/>
              <a:gd name="connsiteX911" fmla="*/ 6879922 w 8023328"/>
              <a:gd name="connsiteY911" fmla="*/ 1153888 h 2380521"/>
              <a:gd name="connsiteX912" fmla="*/ 6867525 w 8023328"/>
              <a:gd name="connsiteY912" fmla="*/ 1166286 h 2380521"/>
              <a:gd name="connsiteX913" fmla="*/ 6853669 w 8023328"/>
              <a:gd name="connsiteY913" fmla="*/ 1153888 h 2380521"/>
              <a:gd name="connsiteX914" fmla="*/ 6867525 w 8023328"/>
              <a:gd name="connsiteY914" fmla="*/ 1140032 h 2380521"/>
              <a:gd name="connsiteX915" fmla="*/ 6796696 w 8023328"/>
              <a:gd name="connsiteY915" fmla="*/ 1140032 h 2380521"/>
              <a:gd name="connsiteX916" fmla="*/ 6809093 w 8023328"/>
              <a:gd name="connsiteY916" fmla="*/ 1153888 h 2380521"/>
              <a:gd name="connsiteX917" fmla="*/ 6796696 w 8023328"/>
              <a:gd name="connsiteY917" fmla="*/ 1166286 h 2380521"/>
              <a:gd name="connsiteX918" fmla="*/ 6782840 w 8023328"/>
              <a:gd name="connsiteY918" fmla="*/ 1153888 h 2380521"/>
              <a:gd name="connsiteX919" fmla="*/ 6796696 w 8023328"/>
              <a:gd name="connsiteY919" fmla="*/ 1140032 h 2380521"/>
              <a:gd name="connsiteX920" fmla="*/ 6724405 w 8023328"/>
              <a:gd name="connsiteY920" fmla="*/ 1140032 h 2380521"/>
              <a:gd name="connsiteX921" fmla="*/ 6738261 w 8023328"/>
              <a:gd name="connsiteY921" fmla="*/ 1153888 h 2380521"/>
              <a:gd name="connsiteX922" fmla="*/ 6724405 w 8023328"/>
              <a:gd name="connsiteY922" fmla="*/ 1166286 h 2380521"/>
              <a:gd name="connsiteX923" fmla="*/ 6712008 w 8023328"/>
              <a:gd name="connsiteY923" fmla="*/ 1153888 h 2380521"/>
              <a:gd name="connsiteX924" fmla="*/ 6724405 w 8023328"/>
              <a:gd name="connsiteY924" fmla="*/ 1140032 h 2380521"/>
              <a:gd name="connsiteX925" fmla="*/ 6653576 w 8023328"/>
              <a:gd name="connsiteY925" fmla="*/ 1140032 h 2380521"/>
              <a:gd name="connsiteX926" fmla="*/ 6667432 w 8023328"/>
              <a:gd name="connsiteY926" fmla="*/ 1153888 h 2380521"/>
              <a:gd name="connsiteX927" fmla="*/ 6653576 w 8023328"/>
              <a:gd name="connsiteY927" fmla="*/ 1166286 h 2380521"/>
              <a:gd name="connsiteX928" fmla="*/ 6641179 w 8023328"/>
              <a:gd name="connsiteY928" fmla="*/ 1153888 h 2380521"/>
              <a:gd name="connsiteX929" fmla="*/ 6653576 w 8023328"/>
              <a:gd name="connsiteY929" fmla="*/ 1140032 h 2380521"/>
              <a:gd name="connsiteX930" fmla="*/ 6581764 w 8023328"/>
              <a:gd name="connsiteY930" fmla="*/ 1140032 h 2380521"/>
              <a:gd name="connsiteX931" fmla="*/ 6596552 w 8023328"/>
              <a:gd name="connsiteY931" fmla="*/ 1153888 h 2380521"/>
              <a:gd name="connsiteX932" fmla="*/ 6581764 w 8023328"/>
              <a:gd name="connsiteY932" fmla="*/ 1166286 h 2380521"/>
              <a:gd name="connsiteX933" fmla="*/ 6566976 w 8023328"/>
              <a:gd name="connsiteY933" fmla="*/ 1153888 h 2380521"/>
              <a:gd name="connsiteX934" fmla="*/ 6581764 w 8023328"/>
              <a:gd name="connsiteY934" fmla="*/ 1140032 h 2380521"/>
              <a:gd name="connsiteX935" fmla="*/ 6510933 w 8023328"/>
              <a:gd name="connsiteY935" fmla="*/ 1140032 h 2380521"/>
              <a:gd name="connsiteX936" fmla="*/ 6525722 w 8023328"/>
              <a:gd name="connsiteY936" fmla="*/ 1153888 h 2380521"/>
              <a:gd name="connsiteX937" fmla="*/ 6510933 w 8023328"/>
              <a:gd name="connsiteY937" fmla="*/ 1166286 h 2380521"/>
              <a:gd name="connsiteX938" fmla="*/ 6496144 w 8023328"/>
              <a:gd name="connsiteY938" fmla="*/ 1153888 h 2380521"/>
              <a:gd name="connsiteX939" fmla="*/ 6510933 w 8023328"/>
              <a:gd name="connsiteY939" fmla="*/ 1140032 h 2380521"/>
              <a:gd name="connsiteX940" fmla="*/ 6440492 w 8023328"/>
              <a:gd name="connsiteY940" fmla="*/ 1140032 h 2380521"/>
              <a:gd name="connsiteX941" fmla="*/ 6454911 w 8023328"/>
              <a:gd name="connsiteY941" fmla="*/ 1153888 h 2380521"/>
              <a:gd name="connsiteX942" fmla="*/ 6440492 w 8023328"/>
              <a:gd name="connsiteY942" fmla="*/ 1166286 h 2380521"/>
              <a:gd name="connsiteX943" fmla="*/ 6425315 w 8023328"/>
              <a:gd name="connsiteY943" fmla="*/ 1153888 h 2380521"/>
              <a:gd name="connsiteX944" fmla="*/ 6440492 w 8023328"/>
              <a:gd name="connsiteY944" fmla="*/ 1140032 h 2380521"/>
              <a:gd name="connsiteX945" fmla="*/ 6368340 w 8023328"/>
              <a:gd name="connsiteY945" fmla="*/ 1140032 h 2380521"/>
              <a:gd name="connsiteX946" fmla="*/ 6380737 w 8023328"/>
              <a:gd name="connsiteY946" fmla="*/ 1153888 h 2380521"/>
              <a:gd name="connsiteX947" fmla="*/ 6368340 w 8023328"/>
              <a:gd name="connsiteY947" fmla="*/ 1166286 h 2380521"/>
              <a:gd name="connsiteX948" fmla="*/ 6354484 w 8023328"/>
              <a:gd name="connsiteY948" fmla="*/ 1153888 h 2380521"/>
              <a:gd name="connsiteX949" fmla="*/ 6368340 w 8023328"/>
              <a:gd name="connsiteY949" fmla="*/ 1140032 h 2380521"/>
              <a:gd name="connsiteX950" fmla="*/ 6297511 w 8023328"/>
              <a:gd name="connsiteY950" fmla="*/ 1140032 h 2380521"/>
              <a:gd name="connsiteX951" fmla="*/ 6309908 w 8023328"/>
              <a:gd name="connsiteY951" fmla="*/ 1153888 h 2380521"/>
              <a:gd name="connsiteX952" fmla="*/ 6297511 w 8023328"/>
              <a:gd name="connsiteY952" fmla="*/ 1166286 h 2380521"/>
              <a:gd name="connsiteX953" fmla="*/ 6283655 w 8023328"/>
              <a:gd name="connsiteY953" fmla="*/ 1153888 h 2380521"/>
              <a:gd name="connsiteX954" fmla="*/ 6297511 w 8023328"/>
              <a:gd name="connsiteY954" fmla="*/ 1140032 h 2380521"/>
              <a:gd name="connsiteX955" fmla="*/ 6226679 w 8023328"/>
              <a:gd name="connsiteY955" fmla="*/ 1140032 h 2380521"/>
              <a:gd name="connsiteX956" fmla="*/ 6239076 w 8023328"/>
              <a:gd name="connsiteY956" fmla="*/ 1153888 h 2380521"/>
              <a:gd name="connsiteX957" fmla="*/ 6226679 w 8023328"/>
              <a:gd name="connsiteY957" fmla="*/ 1166286 h 2380521"/>
              <a:gd name="connsiteX958" fmla="*/ 6212823 w 8023328"/>
              <a:gd name="connsiteY958" fmla="*/ 1153888 h 2380521"/>
              <a:gd name="connsiteX959" fmla="*/ 6226679 w 8023328"/>
              <a:gd name="connsiteY959" fmla="*/ 1140032 h 2380521"/>
              <a:gd name="connsiteX960" fmla="*/ 6154391 w 8023328"/>
              <a:gd name="connsiteY960" fmla="*/ 1140032 h 2380521"/>
              <a:gd name="connsiteX961" fmla="*/ 6168247 w 8023328"/>
              <a:gd name="connsiteY961" fmla="*/ 1153888 h 2380521"/>
              <a:gd name="connsiteX962" fmla="*/ 6154391 w 8023328"/>
              <a:gd name="connsiteY962" fmla="*/ 1166286 h 2380521"/>
              <a:gd name="connsiteX963" fmla="*/ 6141994 w 8023328"/>
              <a:gd name="connsiteY963" fmla="*/ 1153888 h 2380521"/>
              <a:gd name="connsiteX964" fmla="*/ 6154391 w 8023328"/>
              <a:gd name="connsiteY964" fmla="*/ 1140032 h 2380521"/>
              <a:gd name="connsiteX965" fmla="*/ 6083559 w 8023328"/>
              <a:gd name="connsiteY965" fmla="*/ 1140032 h 2380521"/>
              <a:gd name="connsiteX966" fmla="*/ 6097415 w 8023328"/>
              <a:gd name="connsiteY966" fmla="*/ 1153888 h 2380521"/>
              <a:gd name="connsiteX967" fmla="*/ 6083559 w 8023328"/>
              <a:gd name="connsiteY967" fmla="*/ 1166286 h 2380521"/>
              <a:gd name="connsiteX968" fmla="*/ 6071162 w 8023328"/>
              <a:gd name="connsiteY968" fmla="*/ 1153888 h 2380521"/>
              <a:gd name="connsiteX969" fmla="*/ 6083559 w 8023328"/>
              <a:gd name="connsiteY969" fmla="*/ 1140032 h 2380521"/>
              <a:gd name="connsiteX970" fmla="*/ 6009356 w 8023328"/>
              <a:gd name="connsiteY970" fmla="*/ 1140032 h 2380521"/>
              <a:gd name="connsiteX971" fmla="*/ 6023212 w 8023328"/>
              <a:gd name="connsiteY971" fmla="*/ 1153888 h 2380521"/>
              <a:gd name="connsiteX972" fmla="*/ 6009356 w 8023328"/>
              <a:gd name="connsiteY972" fmla="*/ 1166286 h 2380521"/>
              <a:gd name="connsiteX973" fmla="*/ 5996959 w 8023328"/>
              <a:gd name="connsiteY973" fmla="*/ 1153888 h 2380521"/>
              <a:gd name="connsiteX974" fmla="*/ 6009356 w 8023328"/>
              <a:gd name="connsiteY974" fmla="*/ 1140032 h 2380521"/>
              <a:gd name="connsiteX975" fmla="*/ 5940548 w 8023328"/>
              <a:gd name="connsiteY975" fmla="*/ 1140032 h 2380521"/>
              <a:gd name="connsiteX976" fmla="*/ 5955726 w 8023328"/>
              <a:gd name="connsiteY976" fmla="*/ 1153888 h 2380521"/>
              <a:gd name="connsiteX977" fmla="*/ 5940548 w 8023328"/>
              <a:gd name="connsiteY977" fmla="*/ 1166286 h 2380521"/>
              <a:gd name="connsiteX978" fmla="*/ 5926130 w 8023328"/>
              <a:gd name="connsiteY978" fmla="*/ 1153888 h 2380521"/>
              <a:gd name="connsiteX979" fmla="*/ 5940548 w 8023328"/>
              <a:gd name="connsiteY979" fmla="*/ 1140032 h 2380521"/>
              <a:gd name="connsiteX980" fmla="*/ 5870088 w 8023328"/>
              <a:gd name="connsiteY980" fmla="*/ 1140032 h 2380521"/>
              <a:gd name="connsiteX981" fmla="*/ 5884877 w 8023328"/>
              <a:gd name="connsiteY981" fmla="*/ 1153888 h 2380521"/>
              <a:gd name="connsiteX982" fmla="*/ 5870088 w 8023328"/>
              <a:gd name="connsiteY982" fmla="*/ 1166286 h 2380521"/>
              <a:gd name="connsiteX983" fmla="*/ 5855299 w 8023328"/>
              <a:gd name="connsiteY983" fmla="*/ 1153888 h 2380521"/>
              <a:gd name="connsiteX984" fmla="*/ 5870088 w 8023328"/>
              <a:gd name="connsiteY984" fmla="*/ 1140032 h 2380521"/>
              <a:gd name="connsiteX985" fmla="*/ 5799257 w 8023328"/>
              <a:gd name="connsiteY985" fmla="*/ 1140032 h 2380521"/>
              <a:gd name="connsiteX986" fmla="*/ 5814045 w 8023328"/>
              <a:gd name="connsiteY986" fmla="*/ 1153888 h 2380521"/>
              <a:gd name="connsiteX987" fmla="*/ 5799257 w 8023328"/>
              <a:gd name="connsiteY987" fmla="*/ 1166286 h 2380521"/>
              <a:gd name="connsiteX988" fmla="*/ 5784469 w 8023328"/>
              <a:gd name="connsiteY988" fmla="*/ 1153888 h 2380521"/>
              <a:gd name="connsiteX989" fmla="*/ 5799257 w 8023328"/>
              <a:gd name="connsiteY989" fmla="*/ 1140032 h 2380521"/>
              <a:gd name="connsiteX990" fmla="*/ 5724122 w 8023328"/>
              <a:gd name="connsiteY990" fmla="*/ 1140032 h 2380521"/>
              <a:gd name="connsiteX991" fmla="*/ 5736519 w 8023328"/>
              <a:gd name="connsiteY991" fmla="*/ 1153888 h 2380521"/>
              <a:gd name="connsiteX992" fmla="*/ 5724122 w 8023328"/>
              <a:gd name="connsiteY992" fmla="*/ 1166286 h 2380521"/>
              <a:gd name="connsiteX993" fmla="*/ 5710266 w 8023328"/>
              <a:gd name="connsiteY993" fmla="*/ 1153888 h 2380521"/>
              <a:gd name="connsiteX994" fmla="*/ 5724122 w 8023328"/>
              <a:gd name="connsiteY994" fmla="*/ 1140032 h 2380521"/>
              <a:gd name="connsiteX995" fmla="*/ 5653291 w 8023328"/>
              <a:gd name="connsiteY995" fmla="*/ 1140032 h 2380521"/>
              <a:gd name="connsiteX996" fmla="*/ 5665688 w 8023328"/>
              <a:gd name="connsiteY996" fmla="*/ 1153888 h 2380521"/>
              <a:gd name="connsiteX997" fmla="*/ 5653291 w 8023328"/>
              <a:gd name="connsiteY997" fmla="*/ 1166286 h 2380521"/>
              <a:gd name="connsiteX998" fmla="*/ 5639435 w 8023328"/>
              <a:gd name="connsiteY998" fmla="*/ 1153888 h 2380521"/>
              <a:gd name="connsiteX999" fmla="*/ 5653291 w 8023328"/>
              <a:gd name="connsiteY999" fmla="*/ 1140032 h 2380521"/>
              <a:gd name="connsiteX1000" fmla="*/ 5581002 w 8023328"/>
              <a:gd name="connsiteY1000" fmla="*/ 1140032 h 2380521"/>
              <a:gd name="connsiteX1001" fmla="*/ 5594858 w 8023328"/>
              <a:gd name="connsiteY1001" fmla="*/ 1153888 h 2380521"/>
              <a:gd name="connsiteX1002" fmla="*/ 5581002 w 8023328"/>
              <a:gd name="connsiteY1002" fmla="*/ 1166286 h 2380521"/>
              <a:gd name="connsiteX1003" fmla="*/ 5568605 w 8023328"/>
              <a:gd name="connsiteY1003" fmla="*/ 1153888 h 2380521"/>
              <a:gd name="connsiteX1004" fmla="*/ 5581002 w 8023328"/>
              <a:gd name="connsiteY1004" fmla="*/ 1140032 h 2380521"/>
              <a:gd name="connsiteX1005" fmla="*/ 5510171 w 8023328"/>
              <a:gd name="connsiteY1005" fmla="*/ 1140032 h 2380521"/>
              <a:gd name="connsiteX1006" fmla="*/ 5524027 w 8023328"/>
              <a:gd name="connsiteY1006" fmla="*/ 1153888 h 2380521"/>
              <a:gd name="connsiteX1007" fmla="*/ 5510171 w 8023328"/>
              <a:gd name="connsiteY1007" fmla="*/ 1166286 h 2380521"/>
              <a:gd name="connsiteX1008" fmla="*/ 5497774 w 8023328"/>
              <a:gd name="connsiteY1008" fmla="*/ 1153888 h 2380521"/>
              <a:gd name="connsiteX1009" fmla="*/ 5510171 w 8023328"/>
              <a:gd name="connsiteY1009" fmla="*/ 1140032 h 2380521"/>
              <a:gd name="connsiteX1010" fmla="*/ 5438937 w 8023328"/>
              <a:gd name="connsiteY1010" fmla="*/ 1140032 h 2380521"/>
              <a:gd name="connsiteX1011" fmla="*/ 5453178 w 8023328"/>
              <a:gd name="connsiteY1011" fmla="*/ 1153888 h 2380521"/>
              <a:gd name="connsiteX1012" fmla="*/ 5438937 w 8023328"/>
              <a:gd name="connsiteY1012" fmla="*/ 1166286 h 2380521"/>
              <a:gd name="connsiteX1013" fmla="*/ 5426945 w 8023328"/>
              <a:gd name="connsiteY1013" fmla="*/ 1153888 h 2380521"/>
              <a:gd name="connsiteX1014" fmla="*/ 5438937 w 8023328"/>
              <a:gd name="connsiteY1014" fmla="*/ 1140032 h 2380521"/>
              <a:gd name="connsiteX1015" fmla="*/ 5367530 w 8023328"/>
              <a:gd name="connsiteY1015" fmla="*/ 1140032 h 2380521"/>
              <a:gd name="connsiteX1016" fmla="*/ 5382318 w 8023328"/>
              <a:gd name="connsiteY1016" fmla="*/ 1153888 h 2380521"/>
              <a:gd name="connsiteX1017" fmla="*/ 5367530 w 8023328"/>
              <a:gd name="connsiteY1017" fmla="*/ 1166286 h 2380521"/>
              <a:gd name="connsiteX1018" fmla="*/ 5352742 w 8023328"/>
              <a:gd name="connsiteY1018" fmla="*/ 1153888 h 2380521"/>
              <a:gd name="connsiteX1019" fmla="*/ 5367530 w 8023328"/>
              <a:gd name="connsiteY1019" fmla="*/ 1140032 h 2380521"/>
              <a:gd name="connsiteX1020" fmla="*/ 5296699 w 8023328"/>
              <a:gd name="connsiteY1020" fmla="*/ 1140032 h 2380521"/>
              <a:gd name="connsiteX1021" fmla="*/ 5311488 w 8023328"/>
              <a:gd name="connsiteY1021" fmla="*/ 1153888 h 2380521"/>
              <a:gd name="connsiteX1022" fmla="*/ 5296699 w 8023328"/>
              <a:gd name="connsiteY1022" fmla="*/ 1166286 h 2380521"/>
              <a:gd name="connsiteX1023" fmla="*/ 5281910 w 8023328"/>
              <a:gd name="connsiteY1023" fmla="*/ 1153888 h 2380521"/>
              <a:gd name="connsiteX1024" fmla="*/ 5296699 w 8023328"/>
              <a:gd name="connsiteY1024" fmla="*/ 1140032 h 2380521"/>
              <a:gd name="connsiteX1025" fmla="*/ 5225869 w 8023328"/>
              <a:gd name="connsiteY1025" fmla="*/ 1140032 h 2380521"/>
              <a:gd name="connsiteX1026" fmla="*/ 5240657 w 8023328"/>
              <a:gd name="connsiteY1026" fmla="*/ 1153888 h 2380521"/>
              <a:gd name="connsiteX1027" fmla="*/ 5225869 w 8023328"/>
              <a:gd name="connsiteY1027" fmla="*/ 1166286 h 2380521"/>
              <a:gd name="connsiteX1028" fmla="*/ 5211081 w 8023328"/>
              <a:gd name="connsiteY1028" fmla="*/ 1153888 h 2380521"/>
              <a:gd name="connsiteX1029" fmla="*/ 5225869 w 8023328"/>
              <a:gd name="connsiteY1029" fmla="*/ 1140032 h 2380521"/>
              <a:gd name="connsiteX1030" fmla="*/ 5154105 w 8023328"/>
              <a:gd name="connsiteY1030" fmla="*/ 1140032 h 2380521"/>
              <a:gd name="connsiteX1031" fmla="*/ 5166502 w 8023328"/>
              <a:gd name="connsiteY1031" fmla="*/ 1154821 h 2380521"/>
              <a:gd name="connsiteX1032" fmla="*/ 5154105 w 8023328"/>
              <a:gd name="connsiteY1032" fmla="*/ 1169610 h 2380521"/>
              <a:gd name="connsiteX1033" fmla="*/ 5140249 w 8023328"/>
              <a:gd name="connsiteY1033" fmla="*/ 1154821 h 2380521"/>
              <a:gd name="connsiteX1034" fmla="*/ 5154105 w 8023328"/>
              <a:gd name="connsiteY1034" fmla="*/ 1140032 h 2380521"/>
              <a:gd name="connsiteX1035" fmla="*/ 5083276 w 8023328"/>
              <a:gd name="connsiteY1035" fmla="*/ 1140032 h 2380521"/>
              <a:gd name="connsiteX1036" fmla="*/ 5095673 w 8023328"/>
              <a:gd name="connsiteY1036" fmla="*/ 1154821 h 2380521"/>
              <a:gd name="connsiteX1037" fmla="*/ 5083276 w 8023328"/>
              <a:gd name="connsiteY1037" fmla="*/ 1169610 h 2380521"/>
              <a:gd name="connsiteX1038" fmla="*/ 5069420 w 8023328"/>
              <a:gd name="connsiteY1038" fmla="*/ 1154821 h 2380521"/>
              <a:gd name="connsiteX1039" fmla="*/ 5083276 w 8023328"/>
              <a:gd name="connsiteY1039" fmla="*/ 1140032 h 2380521"/>
              <a:gd name="connsiteX1040" fmla="*/ 5012445 w 8023328"/>
              <a:gd name="connsiteY1040" fmla="*/ 1140032 h 2380521"/>
              <a:gd name="connsiteX1041" fmla="*/ 5024842 w 8023328"/>
              <a:gd name="connsiteY1041" fmla="*/ 1154821 h 2380521"/>
              <a:gd name="connsiteX1042" fmla="*/ 5012445 w 8023328"/>
              <a:gd name="connsiteY1042" fmla="*/ 1169610 h 2380521"/>
              <a:gd name="connsiteX1043" fmla="*/ 4998589 w 8023328"/>
              <a:gd name="connsiteY1043" fmla="*/ 1154821 h 2380521"/>
              <a:gd name="connsiteX1044" fmla="*/ 5012445 w 8023328"/>
              <a:gd name="connsiteY1044" fmla="*/ 1140032 h 2380521"/>
              <a:gd name="connsiteX1045" fmla="*/ 4940157 w 8023328"/>
              <a:gd name="connsiteY1045" fmla="*/ 1140032 h 2380521"/>
              <a:gd name="connsiteX1046" fmla="*/ 4954013 w 8023328"/>
              <a:gd name="connsiteY1046" fmla="*/ 1154821 h 2380521"/>
              <a:gd name="connsiteX1047" fmla="*/ 4940157 w 8023328"/>
              <a:gd name="connsiteY1047" fmla="*/ 1169610 h 2380521"/>
              <a:gd name="connsiteX1048" fmla="*/ 4927760 w 8023328"/>
              <a:gd name="connsiteY1048" fmla="*/ 1154821 h 2380521"/>
              <a:gd name="connsiteX1049" fmla="*/ 4940157 w 8023328"/>
              <a:gd name="connsiteY1049" fmla="*/ 1140032 h 2380521"/>
              <a:gd name="connsiteX1050" fmla="*/ 4865953 w 8023328"/>
              <a:gd name="connsiteY1050" fmla="*/ 1140032 h 2380521"/>
              <a:gd name="connsiteX1051" fmla="*/ 4879809 w 8023328"/>
              <a:gd name="connsiteY1051" fmla="*/ 1154821 h 2380521"/>
              <a:gd name="connsiteX1052" fmla="*/ 4865953 w 8023328"/>
              <a:gd name="connsiteY1052" fmla="*/ 1169610 h 2380521"/>
              <a:gd name="connsiteX1053" fmla="*/ 4853556 w 8023328"/>
              <a:gd name="connsiteY1053" fmla="*/ 1154821 h 2380521"/>
              <a:gd name="connsiteX1054" fmla="*/ 4865953 w 8023328"/>
              <a:gd name="connsiteY1054" fmla="*/ 1140032 h 2380521"/>
              <a:gd name="connsiteX1055" fmla="*/ 4795122 w 8023328"/>
              <a:gd name="connsiteY1055" fmla="*/ 1140032 h 2380521"/>
              <a:gd name="connsiteX1056" fmla="*/ 4808978 w 8023328"/>
              <a:gd name="connsiteY1056" fmla="*/ 1154821 h 2380521"/>
              <a:gd name="connsiteX1057" fmla="*/ 4795122 w 8023328"/>
              <a:gd name="connsiteY1057" fmla="*/ 1169610 h 2380521"/>
              <a:gd name="connsiteX1058" fmla="*/ 4782725 w 8023328"/>
              <a:gd name="connsiteY1058" fmla="*/ 1154821 h 2380521"/>
              <a:gd name="connsiteX1059" fmla="*/ 4795122 w 8023328"/>
              <a:gd name="connsiteY1059" fmla="*/ 1140032 h 2380521"/>
              <a:gd name="connsiteX1060" fmla="*/ 4726684 w 8023328"/>
              <a:gd name="connsiteY1060" fmla="*/ 1140032 h 2380521"/>
              <a:gd name="connsiteX1061" fmla="*/ 4741472 w 8023328"/>
              <a:gd name="connsiteY1061" fmla="*/ 1154821 h 2380521"/>
              <a:gd name="connsiteX1062" fmla="*/ 4726684 w 8023328"/>
              <a:gd name="connsiteY1062" fmla="*/ 1169610 h 2380521"/>
              <a:gd name="connsiteX1063" fmla="*/ 4711896 w 8023328"/>
              <a:gd name="connsiteY1063" fmla="*/ 1154821 h 2380521"/>
              <a:gd name="connsiteX1064" fmla="*/ 4726684 w 8023328"/>
              <a:gd name="connsiteY1064" fmla="*/ 1140032 h 2380521"/>
              <a:gd name="connsiteX1065" fmla="*/ 4655853 w 8023328"/>
              <a:gd name="connsiteY1065" fmla="*/ 1140032 h 2380521"/>
              <a:gd name="connsiteX1066" fmla="*/ 4670642 w 8023328"/>
              <a:gd name="connsiteY1066" fmla="*/ 1154821 h 2380521"/>
              <a:gd name="connsiteX1067" fmla="*/ 4655853 w 8023328"/>
              <a:gd name="connsiteY1067" fmla="*/ 1169610 h 2380521"/>
              <a:gd name="connsiteX1068" fmla="*/ 4641064 w 8023328"/>
              <a:gd name="connsiteY1068" fmla="*/ 1154821 h 2380521"/>
              <a:gd name="connsiteX1069" fmla="*/ 4655853 w 8023328"/>
              <a:gd name="connsiteY1069" fmla="*/ 1140032 h 2380521"/>
              <a:gd name="connsiteX1070" fmla="*/ 4585023 w 8023328"/>
              <a:gd name="connsiteY1070" fmla="*/ 1140032 h 2380521"/>
              <a:gd name="connsiteX1071" fmla="*/ 4599811 w 8023328"/>
              <a:gd name="connsiteY1071" fmla="*/ 1154821 h 2380521"/>
              <a:gd name="connsiteX1072" fmla="*/ 4585023 w 8023328"/>
              <a:gd name="connsiteY1072" fmla="*/ 1169610 h 2380521"/>
              <a:gd name="connsiteX1073" fmla="*/ 4570235 w 8023328"/>
              <a:gd name="connsiteY1073" fmla="*/ 1154821 h 2380521"/>
              <a:gd name="connsiteX1074" fmla="*/ 4585023 w 8023328"/>
              <a:gd name="connsiteY1074" fmla="*/ 1140032 h 2380521"/>
              <a:gd name="connsiteX1075" fmla="*/ 4513260 w 8023328"/>
              <a:gd name="connsiteY1075" fmla="*/ 1140032 h 2380521"/>
              <a:gd name="connsiteX1076" fmla="*/ 4525657 w 8023328"/>
              <a:gd name="connsiteY1076" fmla="*/ 1154821 h 2380521"/>
              <a:gd name="connsiteX1077" fmla="*/ 4513260 w 8023328"/>
              <a:gd name="connsiteY1077" fmla="*/ 1169610 h 2380521"/>
              <a:gd name="connsiteX1078" fmla="*/ 4499404 w 8023328"/>
              <a:gd name="connsiteY1078" fmla="*/ 1154821 h 2380521"/>
              <a:gd name="connsiteX1079" fmla="*/ 4513260 w 8023328"/>
              <a:gd name="connsiteY1079" fmla="*/ 1140032 h 2380521"/>
              <a:gd name="connsiteX1080" fmla="*/ 4439056 w 8023328"/>
              <a:gd name="connsiteY1080" fmla="*/ 1140032 h 2380521"/>
              <a:gd name="connsiteX1081" fmla="*/ 4451453 w 8023328"/>
              <a:gd name="connsiteY1081" fmla="*/ 1154821 h 2380521"/>
              <a:gd name="connsiteX1082" fmla="*/ 4439056 w 8023328"/>
              <a:gd name="connsiteY1082" fmla="*/ 1169610 h 2380521"/>
              <a:gd name="connsiteX1083" fmla="*/ 4425200 w 8023328"/>
              <a:gd name="connsiteY1083" fmla="*/ 1154821 h 2380521"/>
              <a:gd name="connsiteX1084" fmla="*/ 4439056 w 8023328"/>
              <a:gd name="connsiteY1084" fmla="*/ 1140032 h 2380521"/>
              <a:gd name="connsiteX1085" fmla="*/ 4366768 w 8023328"/>
              <a:gd name="connsiteY1085" fmla="*/ 1140032 h 2380521"/>
              <a:gd name="connsiteX1086" fmla="*/ 4380624 w 8023328"/>
              <a:gd name="connsiteY1086" fmla="*/ 1154821 h 2380521"/>
              <a:gd name="connsiteX1087" fmla="*/ 4366768 w 8023328"/>
              <a:gd name="connsiteY1087" fmla="*/ 1169610 h 2380521"/>
              <a:gd name="connsiteX1088" fmla="*/ 4354371 w 8023328"/>
              <a:gd name="connsiteY1088" fmla="*/ 1154821 h 2380521"/>
              <a:gd name="connsiteX1089" fmla="*/ 4366768 w 8023328"/>
              <a:gd name="connsiteY1089" fmla="*/ 1140032 h 2380521"/>
              <a:gd name="connsiteX1090" fmla="*/ 4295937 w 8023328"/>
              <a:gd name="connsiteY1090" fmla="*/ 1140032 h 2380521"/>
              <a:gd name="connsiteX1091" fmla="*/ 4309793 w 8023328"/>
              <a:gd name="connsiteY1091" fmla="*/ 1154821 h 2380521"/>
              <a:gd name="connsiteX1092" fmla="*/ 4295937 w 8023328"/>
              <a:gd name="connsiteY1092" fmla="*/ 1169610 h 2380521"/>
              <a:gd name="connsiteX1093" fmla="*/ 4283540 w 8023328"/>
              <a:gd name="connsiteY1093" fmla="*/ 1154821 h 2380521"/>
              <a:gd name="connsiteX1094" fmla="*/ 4295937 w 8023328"/>
              <a:gd name="connsiteY1094" fmla="*/ 1140032 h 2380521"/>
              <a:gd name="connsiteX1095" fmla="*/ 4225107 w 8023328"/>
              <a:gd name="connsiteY1095" fmla="*/ 1140032 h 2380521"/>
              <a:gd name="connsiteX1096" fmla="*/ 4238963 w 8023328"/>
              <a:gd name="connsiteY1096" fmla="*/ 1154821 h 2380521"/>
              <a:gd name="connsiteX1097" fmla="*/ 4225107 w 8023328"/>
              <a:gd name="connsiteY1097" fmla="*/ 1169610 h 2380521"/>
              <a:gd name="connsiteX1098" fmla="*/ 4212710 w 8023328"/>
              <a:gd name="connsiteY1098" fmla="*/ 1154821 h 2380521"/>
              <a:gd name="connsiteX1099" fmla="*/ 4225107 w 8023328"/>
              <a:gd name="connsiteY1099" fmla="*/ 1140032 h 2380521"/>
              <a:gd name="connsiteX1100" fmla="*/ 4153295 w 8023328"/>
              <a:gd name="connsiteY1100" fmla="*/ 1140032 h 2380521"/>
              <a:gd name="connsiteX1101" fmla="*/ 4168083 w 8023328"/>
              <a:gd name="connsiteY1101" fmla="*/ 1154821 h 2380521"/>
              <a:gd name="connsiteX1102" fmla="*/ 4153295 w 8023328"/>
              <a:gd name="connsiteY1102" fmla="*/ 1169610 h 2380521"/>
              <a:gd name="connsiteX1103" fmla="*/ 4138507 w 8023328"/>
              <a:gd name="connsiteY1103" fmla="*/ 1154821 h 2380521"/>
              <a:gd name="connsiteX1104" fmla="*/ 4153295 w 8023328"/>
              <a:gd name="connsiteY1104" fmla="*/ 1140032 h 2380521"/>
              <a:gd name="connsiteX1105" fmla="*/ 4082465 w 8023328"/>
              <a:gd name="connsiteY1105" fmla="*/ 1140032 h 2380521"/>
              <a:gd name="connsiteX1106" fmla="*/ 4097254 w 8023328"/>
              <a:gd name="connsiteY1106" fmla="*/ 1154821 h 2380521"/>
              <a:gd name="connsiteX1107" fmla="*/ 4082465 w 8023328"/>
              <a:gd name="connsiteY1107" fmla="*/ 1169610 h 2380521"/>
              <a:gd name="connsiteX1108" fmla="*/ 4067676 w 8023328"/>
              <a:gd name="connsiteY1108" fmla="*/ 1154821 h 2380521"/>
              <a:gd name="connsiteX1109" fmla="*/ 4082465 w 8023328"/>
              <a:gd name="connsiteY1109" fmla="*/ 1140032 h 2380521"/>
              <a:gd name="connsiteX1110" fmla="*/ 439789 w 8023328"/>
              <a:gd name="connsiteY1110" fmla="*/ 1140032 h 2380521"/>
              <a:gd name="connsiteX1111" fmla="*/ 454579 w 8023328"/>
              <a:gd name="connsiteY1111" fmla="*/ 1153888 h 2380521"/>
              <a:gd name="connsiteX1112" fmla="*/ 439789 w 8023328"/>
              <a:gd name="connsiteY1112" fmla="*/ 1166286 h 2380521"/>
              <a:gd name="connsiteX1113" fmla="*/ 425001 w 8023328"/>
              <a:gd name="connsiteY1113" fmla="*/ 1153888 h 2380521"/>
              <a:gd name="connsiteX1114" fmla="*/ 439789 w 8023328"/>
              <a:gd name="connsiteY1114" fmla="*/ 1140032 h 2380521"/>
              <a:gd name="connsiteX1115" fmla="*/ 368960 w 8023328"/>
              <a:gd name="connsiteY1115" fmla="*/ 1140032 h 2380521"/>
              <a:gd name="connsiteX1116" fmla="*/ 383747 w 8023328"/>
              <a:gd name="connsiteY1116" fmla="*/ 1153888 h 2380521"/>
              <a:gd name="connsiteX1117" fmla="*/ 368960 w 8023328"/>
              <a:gd name="connsiteY1117" fmla="*/ 1166286 h 2380521"/>
              <a:gd name="connsiteX1118" fmla="*/ 354172 w 8023328"/>
              <a:gd name="connsiteY1118" fmla="*/ 1153888 h 2380521"/>
              <a:gd name="connsiteX1119" fmla="*/ 368960 w 8023328"/>
              <a:gd name="connsiteY1119" fmla="*/ 1140032 h 2380521"/>
              <a:gd name="connsiteX1120" fmla="*/ 297194 w 8023328"/>
              <a:gd name="connsiteY1120" fmla="*/ 1140032 h 2380521"/>
              <a:gd name="connsiteX1121" fmla="*/ 309592 w 8023328"/>
              <a:gd name="connsiteY1121" fmla="*/ 1153888 h 2380521"/>
              <a:gd name="connsiteX1122" fmla="*/ 297194 w 8023328"/>
              <a:gd name="connsiteY1122" fmla="*/ 1166286 h 2380521"/>
              <a:gd name="connsiteX1123" fmla="*/ 283339 w 8023328"/>
              <a:gd name="connsiteY1123" fmla="*/ 1153888 h 2380521"/>
              <a:gd name="connsiteX1124" fmla="*/ 297194 w 8023328"/>
              <a:gd name="connsiteY1124" fmla="*/ 1140032 h 2380521"/>
              <a:gd name="connsiteX1125" fmla="*/ 226366 w 8023328"/>
              <a:gd name="connsiteY1125" fmla="*/ 1140032 h 2380521"/>
              <a:gd name="connsiteX1126" fmla="*/ 238764 w 8023328"/>
              <a:gd name="connsiteY1126" fmla="*/ 1153888 h 2380521"/>
              <a:gd name="connsiteX1127" fmla="*/ 226366 w 8023328"/>
              <a:gd name="connsiteY1127" fmla="*/ 1166286 h 2380521"/>
              <a:gd name="connsiteX1128" fmla="*/ 212510 w 8023328"/>
              <a:gd name="connsiteY1128" fmla="*/ 1153888 h 2380521"/>
              <a:gd name="connsiteX1129" fmla="*/ 226366 w 8023328"/>
              <a:gd name="connsiteY1129" fmla="*/ 1140032 h 2380521"/>
              <a:gd name="connsiteX1130" fmla="*/ 155532 w 8023328"/>
              <a:gd name="connsiteY1130" fmla="*/ 1140032 h 2380521"/>
              <a:gd name="connsiteX1131" fmla="*/ 167930 w 8023328"/>
              <a:gd name="connsiteY1131" fmla="*/ 1153888 h 2380521"/>
              <a:gd name="connsiteX1132" fmla="*/ 155532 w 8023328"/>
              <a:gd name="connsiteY1132" fmla="*/ 1166286 h 2380521"/>
              <a:gd name="connsiteX1133" fmla="*/ 141676 w 8023328"/>
              <a:gd name="connsiteY1133" fmla="*/ 1153888 h 2380521"/>
              <a:gd name="connsiteX1134" fmla="*/ 155532 w 8023328"/>
              <a:gd name="connsiteY1134" fmla="*/ 1140032 h 2380521"/>
              <a:gd name="connsiteX1135" fmla="*/ 83244 w 8023328"/>
              <a:gd name="connsiteY1135" fmla="*/ 1140032 h 2380521"/>
              <a:gd name="connsiteX1136" fmla="*/ 97100 w 8023328"/>
              <a:gd name="connsiteY1136" fmla="*/ 1153888 h 2380521"/>
              <a:gd name="connsiteX1137" fmla="*/ 83244 w 8023328"/>
              <a:gd name="connsiteY1137" fmla="*/ 1166286 h 2380521"/>
              <a:gd name="connsiteX1138" fmla="*/ 70846 w 8023328"/>
              <a:gd name="connsiteY1138" fmla="*/ 1153888 h 2380521"/>
              <a:gd name="connsiteX1139" fmla="*/ 83244 w 8023328"/>
              <a:gd name="connsiteY1139" fmla="*/ 1140032 h 2380521"/>
              <a:gd name="connsiteX1140" fmla="*/ 12008 w 8023328"/>
              <a:gd name="connsiteY1140" fmla="*/ 1140032 h 2380521"/>
              <a:gd name="connsiteX1141" fmla="*/ 26249 w 8023328"/>
              <a:gd name="connsiteY1141" fmla="*/ 1153888 h 2380521"/>
              <a:gd name="connsiteX1142" fmla="*/ 12008 w 8023328"/>
              <a:gd name="connsiteY1142" fmla="*/ 1166286 h 2380521"/>
              <a:gd name="connsiteX1143" fmla="*/ 16 w 8023328"/>
              <a:gd name="connsiteY1143" fmla="*/ 1153888 h 2380521"/>
              <a:gd name="connsiteX1144" fmla="*/ 12008 w 8023328"/>
              <a:gd name="connsiteY1144" fmla="*/ 1140032 h 2380521"/>
              <a:gd name="connsiteX1145" fmla="*/ 6867525 w 8023328"/>
              <a:gd name="connsiteY1145" fmla="*/ 1069203 h 2380521"/>
              <a:gd name="connsiteX1146" fmla="*/ 6879922 w 8023328"/>
              <a:gd name="connsiteY1146" fmla="*/ 1081600 h 2380521"/>
              <a:gd name="connsiteX1147" fmla="*/ 6867525 w 8023328"/>
              <a:gd name="connsiteY1147" fmla="*/ 1095457 h 2380521"/>
              <a:gd name="connsiteX1148" fmla="*/ 6853669 w 8023328"/>
              <a:gd name="connsiteY1148" fmla="*/ 1081600 h 2380521"/>
              <a:gd name="connsiteX1149" fmla="*/ 6867525 w 8023328"/>
              <a:gd name="connsiteY1149" fmla="*/ 1069203 h 2380521"/>
              <a:gd name="connsiteX1150" fmla="*/ 6795237 w 8023328"/>
              <a:gd name="connsiteY1150" fmla="*/ 1069203 h 2380521"/>
              <a:gd name="connsiteX1151" fmla="*/ 6809093 w 8023328"/>
              <a:gd name="connsiteY1151" fmla="*/ 1081600 h 2380521"/>
              <a:gd name="connsiteX1152" fmla="*/ 6796696 w 8023328"/>
              <a:gd name="connsiteY1152" fmla="*/ 1095457 h 2380521"/>
              <a:gd name="connsiteX1153" fmla="*/ 6782840 w 8023328"/>
              <a:gd name="connsiteY1153" fmla="*/ 1081600 h 2380521"/>
              <a:gd name="connsiteX1154" fmla="*/ 6795237 w 8023328"/>
              <a:gd name="connsiteY1154" fmla="*/ 1069203 h 2380521"/>
              <a:gd name="connsiteX1155" fmla="*/ 6724405 w 8023328"/>
              <a:gd name="connsiteY1155" fmla="*/ 1069203 h 2380521"/>
              <a:gd name="connsiteX1156" fmla="*/ 6738261 w 8023328"/>
              <a:gd name="connsiteY1156" fmla="*/ 1081600 h 2380521"/>
              <a:gd name="connsiteX1157" fmla="*/ 6724405 w 8023328"/>
              <a:gd name="connsiteY1157" fmla="*/ 1095457 h 2380521"/>
              <a:gd name="connsiteX1158" fmla="*/ 6712008 w 8023328"/>
              <a:gd name="connsiteY1158" fmla="*/ 1081600 h 2380521"/>
              <a:gd name="connsiteX1159" fmla="*/ 6724405 w 8023328"/>
              <a:gd name="connsiteY1159" fmla="*/ 1069203 h 2380521"/>
              <a:gd name="connsiteX1160" fmla="*/ 6653576 w 8023328"/>
              <a:gd name="connsiteY1160" fmla="*/ 1069203 h 2380521"/>
              <a:gd name="connsiteX1161" fmla="*/ 6667432 w 8023328"/>
              <a:gd name="connsiteY1161" fmla="*/ 1081600 h 2380521"/>
              <a:gd name="connsiteX1162" fmla="*/ 6653576 w 8023328"/>
              <a:gd name="connsiteY1162" fmla="*/ 1095457 h 2380521"/>
              <a:gd name="connsiteX1163" fmla="*/ 6641179 w 8023328"/>
              <a:gd name="connsiteY1163" fmla="*/ 1081600 h 2380521"/>
              <a:gd name="connsiteX1164" fmla="*/ 6653576 w 8023328"/>
              <a:gd name="connsiteY1164" fmla="*/ 1069203 h 2380521"/>
              <a:gd name="connsiteX1165" fmla="*/ 6581764 w 8023328"/>
              <a:gd name="connsiteY1165" fmla="*/ 1069203 h 2380521"/>
              <a:gd name="connsiteX1166" fmla="*/ 6596552 w 8023328"/>
              <a:gd name="connsiteY1166" fmla="*/ 1081600 h 2380521"/>
              <a:gd name="connsiteX1167" fmla="*/ 6581764 w 8023328"/>
              <a:gd name="connsiteY1167" fmla="*/ 1095457 h 2380521"/>
              <a:gd name="connsiteX1168" fmla="*/ 6566976 w 8023328"/>
              <a:gd name="connsiteY1168" fmla="*/ 1081600 h 2380521"/>
              <a:gd name="connsiteX1169" fmla="*/ 6581764 w 8023328"/>
              <a:gd name="connsiteY1169" fmla="*/ 1069203 h 2380521"/>
              <a:gd name="connsiteX1170" fmla="*/ 6510933 w 8023328"/>
              <a:gd name="connsiteY1170" fmla="*/ 1069203 h 2380521"/>
              <a:gd name="connsiteX1171" fmla="*/ 6525722 w 8023328"/>
              <a:gd name="connsiteY1171" fmla="*/ 1081600 h 2380521"/>
              <a:gd name="connsiteX1172" fmla="*/ 6510933 w 8023328"/>
              <a:gd name="connsiteY1172" fmla="*/ 1095457 h 2380521"/>
              <a:gd name="connsiteX1173" fmla="*/ 6496144 w 8023328"/>
              <a:gd name="connsiteY1173" fmla="*/ 1081600 h 2380521"/>
              <a:gd name="connsiteX1174" fmla="*/ 6510933 w 8023328"/>
              <a:gd name="connsiteY1174" fmla="*/ 1069203 h 2380521"/>
              <a:gd name="connsiteX1175" fmla="*/ 6440492 w 8023328"/>
              <a:gd name="connsiteY1175" fmla="*/ 1069203 h 2380521"/>
              <a:gd name="connsiteX1176" fmla="*/ 6454911 w 8023328"/>
              <a:gd name="connsiteY1176" fmla="*/ 1081600 h 2380521"/>
              <a:gd name="connsiteX1177" fmla="*/ 6440492 w 8023328"/>
              <a:gd name="connsiteY1177" fmla="*/ 1095457 h 2380521"/>
              <a:gd name="connsiteX1178" fmla="*/ 6425315 w 8023328"/>
              <a:gd name="connsiteY1178" fmla="*/ 1081600 h 2380521"/>
              <a:gd name="connsiteX1179" fmla="*/ 6440492 w 8023328"/>
              <a:gd name="connsiteY1179" fmla="*/ 1069203 h 2380521"/>
              <a:gd name="connsiteX1180" fmla="*/ 6368340 w 8023328"/>
              <a:gd name="connsiteY1180" fmla="*/ 1069203 h 2380521"/>
              <a:gd name="connsiteX1181" fmla="*/ 6380737 w 8023328"/>
              <a:gd name="connsiteY1181" fmla="*/ 1081600 h 2380521"/>
              <a:gd name="connsiteX1182" fmla="*/ 6368340 w 8023328"/>
              <a:gd name="connsiteY1182" fmla="*/ 1095457 h 2380521"/>
              <a:gd name="connsiteX1183" fmla="*/ 6354484 w 8023328"/>
              <a:gd name="connsiteY1183" fmla="*/ 1081600 h 2380521"/>
              <a:gd name="connsiteX1184" fmla="*/ 6368340 w 8023328"/>
              <a:gd name="connsiteY1184" fmla="*/ 1069203 h 2380521"/>
              <a:gd name="connsiteX1185" fmla="*/ 6297511 w 8023328"/>
              <a:gd name="connsiteY1185" fmla="*/ 1069203 h 2380521"/>
              <a:gd name="connsiteX1186" fmla="*/ 6309908 w 8023328"/>
              <a:gd name="connsiteY1186" fmla="*/ 1081600 h 2380521"/>
              <a:gd name="connsiteX1187" fmla="*/ 6297511 w 8023328"/>
              <a:gd name="connsiteY1187" fmla="*/ 1095457 h 2380521"/>
              <a:gd name="connsiteX1188" fmla="*/ 6283655 w 8023328"/>
              <a:gd name="connsiteY1188" fmla="*/ 1081600 h 2380521"/>
              <a:gd name="connsiteX1189" fmla="*/ 6297511 w 8023328"/>
              <a:gd name="connsiteY1189" fmla="*/ 1069203 h 2380521"/>
              <a:gd name="connsiteX1190" fmla="*/ 6226679 w 8023328"/>
              <a:gd name="connsiteY1190" fmla="*/ 1069203 h 2380521"/>
              <a:gd name="connsiteX1191" fmla="*/ 6239076 w 8023328"/>
              <a:gd name="connsiteY1191" fmla="*/ 1081600 h 2380521"/>
              <a:gd name="connsiteX1192" fmla="*/ 6226679 w 8023328"/>
              <a:gd name="connsiteY1192" fmla="*/ 1095457 h 2380521"/>
              <a:gd name="connsiteX1193" fmla="*/ 6212823 w 8023328"/>
              <a:gd name="connsiteY1193" fmla="*/ 1083059 h 2380521"/>
              <a:gd name="connsiteX1194" fmla="*/ 6226679 w 8023328"/>
              <a:gd name="connsiteY1194" fmla="*/ 1069203 h 2380521"/>
              <a:gd name="connsiteX1195" fmla="*/ 6154391 w 8023328"/>
              <a:gd name="connsiteY1195" fmla="*/ 1069203 h 2380521"/>
              <a:gd name="connsiteX1196" fmla="*/ 6168247 w 8023328"/>
              <a:gd name="connsiteY1196" fmla="*/ 1083059 h 2380521"/>
              <a:gd name="connsiteX1197" fmla="*/ 6154391 w 8023328"/>
              <a:gd name="connsiteY1197" fmla="*/ 1095457 h 2380521"/>
              <a:gd name="connsiteX1198" fmla="*/ 6141994 w 8023328"/>
              <a:gd name="connsiteY1198" fmla="*/ 1083059 h 2380521"/>
              <a:gd name="connsiteX1199" fmla="*/ 6154391 w 8023328"/>
              <a:gd name="connsiteY1199" fmla="*/ 1069203 h 2380521"/>
              <a:gd name="connsiteX1200" fmla="*/ 6083559 w 8023328"/>
              <a:gd name="connsiteY1200" fmla="*/ 1069203 h 2380521"/>
              <a:gd name="connsiteX1201" fmla="*/ 6097415 w 8023328"/>
              <a:gd name="connsiteY1201" fmla="*/ 1083059 h 2380521"/>
              <a:gd name="connsiteX1202" fmla="*/ 6083559 w 8023328"/>
              <a:gd name="connsiteY1202" fmla="*/ 1095457 h 2380521"/>
              <a:gd name="connsiteX1203" fmla="*/ 6071162 w 8023328"/>
              <a:gd name="connsiteY1203" fmla="*/ 1083059 h 2380521"/>
              <a:gd name="connsiteX1204" fmla="*/ 6083559 w 8023328"/>
              <a:gd name="connsiteY1204" fmla="*/ 1069203 h 2380521"/>
              <a:gd name="connsiteX1205" fmla="*/ 6009356 w 8023328"/>
              <a:gd name="connsiteY1205" fmla="*/ 1069203 h 2380521"/>
              <a:gd name="connsiteX1206" fmla="*/ 6023212 w 8023328"/>
              <a:gd name="connsiteY1206" fmla="*/ 1083059 h 2380521"/>
              <a:gd name="connsiteX1207" fmla="*/ 6009356 w 8023328"/>
              <a:gd name="connsiteY1207" fmla="*/ 1095457 h 2380521"/>
              <a:gd name="connsiteX1208" fmla="*/ 5996959 w 8023328"/>
              <a:gd name="connsiteY1208" fmla="*/ 1083059 h 2380521"/>
              <a:gd name="connsiteX1209" fmla="*/ 6009356 w 8023328"/>
              <a:gd name="connsiteY1209" fmla="*/ 1069203 h 2380521"/>
              <a:gd name="connsiteX1210" fmla="*/ 5940548 w 8023328"/>
              <a:gd name="connsiteY1210" fmla="*/ 1069203 h 2380521"/>
              <a:gd name="connsiteX1211" fmla="*/ 5955726 w 8023328"/>
              <a:gd name="connsiteY1211" fmla="*/ 1083059 h 2380521"/>
              <a:gd name="connsiteX1212" fmla="*/ 5940548 w 8023328"/>
              <a:gd name="connsiteY1212" fmla="*/ 1095457 h 2380521"/>
              <a:gd name="connsiteX1213" fmla="*/ 5926130 w 8023328"/>
              <a:gd name="connsiteY1213" fmla="*/ 1083059 h 2380521"/>
              <a:gd name="connsiteX1214" fmla="*/ 5940548 w 8023328"/>
              <a:gd name="connsiteY1214" fmla="*/ 1069203 h 2380521"/>
              <a:gd name="connsiteX1215" fmla="*/ 5870088 w 8023328"/>
              <a:gd name="connsiteY1215" fmla="*/ 1069203 h 2380521"/>
              <a:gd name="connsiteX1216" fmla="*/ 5884877 w 8023328"/>
              <a:gd name="connsiteY1216" fmla="*/ 1083059 h 2380521"/>
              <a:gd name="connsiteX1217" fmla="*/ 5870088 w 8023328"/>
              <a:gd name="connsiteY1217" fmla="*/ 1095457 h 2380521"/>
              <a:gd name="connsiteX1218" fmla="*/ 5855299 w 8023328"/>
              <a:gd name="connsiteY1218" fmla="*/ 1083059 h 2380521"/>
              <a:gd name="connsiteX1219" fmla="*/ 5870088 w 8023328"/>
              <a:gd name="connsiteY1219" fmla="*/ 1069203 h 2380521"/>
              <a:gd name="connsiteX1220" fmla="*/ 5799257 w 8023328"/>
              <a:gd name="connsiteY1220" fmla="*/ 1069203 h 2380521"/>
              <a:gd name="connsiteX1221" fmla="*/ 5814045 w 8023328"/>
              <a:gd name="connsiteY1221" fmla="*/ 1083059 h 2380521"/>
              <a:gd name="connsiteX1222" fmla="*/ 5799257 w 8023328"/>
              <a:gd name="connsiteY1222" fmla="*/ 1095457 h 2380521"/>
              <a:gd name="connsiteX1223" fmla="*/ 5784469 w 8023328"/>
              <a:gd name="connsiteY1223" fmla="*/ 1083059 h 2380521"/>
              <a:gd name="connsiteX1224" fmla="*/ 5799257 w 8023328"/>
              <a:gd name="connsiteY1224" fmla="*/ 1069203 h 2380521"/>
              <a:gd name="connsiteX1225" fmla="*/ 5724122 w 8023328"/>
              <a:gd name="connsiteY1225" fmla="*/ 1069203 h 2380521"/>
              <a:gd name="connsiteX1226" fmla="*/ 5736519 w 8023328"/>
              <a:gd name="connsiteY1226" fmla="*/ 1083059 h 2380521"/>
              <a:gd name="connsiteX1227" fmla="*/ 5724122 w 8023328"/>
              <a:gd name="connsiteY1227" fmla="*/ 1095457 h 2380521"/>
              <a:gd name="connsiteX1228" fmla="*/ 5710266 w 8023328"/>
              <a:gd name="connsiteY1228" fmla="*/ 1083059 h 2380521"/>
              <a:gd name="connsiteX1229" fmla="*/ 5724122 w 8023328"/>
              <a:gd name="connsiteY1229" fmla="*/ 1069203 h 2380521"/>
              <a:gd name="connsiteX1230" fmla="*/ 5653291 w 8023328"/>
              <a:gd name="connsiteY1230" fmla="*/ 1069203 h 2380521"/>
              <a:gd name="connsiteX1231" fmla="*/ 5665688 w 8023328"/>
              <a:gd name="connsiteY1231" fmla="*/ 1083059 h 2380521"/>
              <a:gd name="connsiteX1232" fmla="*/ 5653291 w 8023328"/>
              <a:gd name="connsiteY1232" fmla="*/ 1095457 h 2380521"/>
              <a:gd name="connsiteX1233" fmla="*/ 5639435 w 8023328"/>
              <a:gd name="connsiteY1233" fmla="*/ 1083059 h 2380521"/>
              <a:gd name="connsiteX1234" fmla="*/ 5653291 w 8023328"/>
              <a:gd name="connsiteY1234" fmla="*/ 1069203 h 2380521"/>
              <a:gd name="connsiteX1235" fmla="*/ 5581002 w 8023328"/>
              <a:gd name="connsiteY1235" fmla="*/ 1069203 h 2380521"/>
              <a:gd name="connsiteX1236" fmla="*/ 5594858 w 8023328"/>
              <a:gd name="connsiteY1236" fmla="*/ 1083059 h 2380521"/>
              <a:gd name="connsiteX1237" fmla="*/ 5581002 w 8023328"/>
              <a:gd name="connsiteY1237" fmla="*/ 1095457 h 2380521"/>
              <a:gd name="connsiteX1238" fmla="*/ 5568605 w 8023328"/>
              <a:gd name="connsiteY1238" fmla="*/ 1083059 h 2380521"/>
              <a:gd name="connsiteX1239" fmla="*/ 5581002 w 8023328"/>
              <a:gd name="connsiteY1239" fmla="*/ 1069203 h 2380521"/>
              <a:gd name="connsiteX1240" fmla="*/ 5510171 w 8023328"/>
              <a:gd name="connsiteY1240" fmla="*/ 1069203 h 2380521"/>
              <a:gd name="connsiteX1241" fmla="*/ 5524027 w 8023328"/>
              <a:gd name="connsiteY1241" fmla="*/ 1083059 h 2380521"/>
              <a:gd name="connsiteX1242" fmla="*/ 5510171 w 8023328"/>
              <a:gd name="connsiteY1242" fmla="*/ 1095457 h 2380521"/>
              <a:gd name="connsiteX1243" fmla="*/ 5497774 w 8023328"/>
              <a:gd name="connsiteY1243" fmla="*/ 1083059 h 2380521"/>
              <a:gd name="connsiteX1244" fmla="*/ 5510171 w 8023328"/>
              <a:gd name="connsiteY1244" fmla="*/ 1069203 h 2380521"/>
              <a:gd name="connsiteX1245" fmla="*/ 5438937 w 8023328"/>
              <a:gd name="connsiteY1245" fmla="*/ 1069203 h 2380521"/>
              <a:gd name="connsiteX1246" fmla="*/ 5453178 w 8023328"/>
              <a:gd name="connsiteY1246" fmla="*/ 1083059 h 2380521"/>
              <a:gd name="connsiteX1247" fmla="*/ 5438937 w 8023328"/>
              <a:gd name="connsiteY1247" fmla="*/ 1095457 h 2380521"/>
              <a:gd name="connsiteX1248" fmla="*/ 5426945 w 8023328"/>
              <a:gd name="connsiteY1248" fmla="*/ 1083059 h 2380521"/>
              <a:gd name="connsiteX1249" fmla="*/ 5438937 w 8023328"/>
              <a:gd name="connsiteY1249" fmla="*/ 1069203 h 2380521"/>
              <a:gd name="connsiteX1250" fmla="*/ 5367530 w 8023328"/>
              <a:gd name="connsiteY1250" fmla="*/ 1069203 h 2380521"/>
              <a:gd name="connsiteX1251" fmla="*/ 5382318 w 8023328"/>
              <a:gd name="connsiteY1251" fmla="*/ 1083059 h 2380521"/>
              <a:gd name="connsiteX1252" fmla="*/ 5367530 w 8023328"/>
              <a:gd name="connsiteY1252" fmla="*/ 1095457 h 2380521"/>
              <a:gd name="connsiteX1253" fmla="*/ 5352742 w 8023328"/>
              <a:gd name="connsiteY1253" fmla="*/ 1083059 h 2380521"/>
              <a:gd name="connsiteX1254" fmla="*/ 5367530 w 8023328"/>
              <a:gd name="connsiteY1254" fmla="*/ 1069203 h 2380521"/>
              <a:gd name="connsiteX1255" fmla="*/ 5296699 w 8023328"/>
              <a:gd name="connsiteY1255" fmla="*/ 1069203 h 2380521"/>
              <a:gd name="connsiteX1256" fmla="*/ 5311488 w 8023328"/>
              <a:gd name="connsiteY1256" fmla="*/ 1083059 h 2380521"/>
              <a:gd name="connsiteX1257" fmla="*/ 5296699 w 8023328"/>
              <a:gd name="connsiteY1257" fmla="*/ 1095457 h 2380521"/>
              <a:gd name="connsiteX1258" fmla="*/ 5281910 w 8023328"/>
              <a:gd name="connsiteY1258" fmla="*/ 1083059 h 2380521"/>
              <a:gd name="connsiteX1259" fmla="*/ 5296699 w 8023328"/>
              <a:gd name="connsiteY1259" fmla="*/ 1069203 h 2380521"/>
              <a:gd name="connsiteX1260" fmla="*/ 5225869 w 8023328"/>
              <a:gd name="connsiteY1260" fmla="*/ 1069203 h 2380521"/>
              <a:gd name="connsiteX1261" fmla="*/ 5240657 w 8023328"/>
              <a:gd name="connsiteY1261" fmla="*/ 1083059 h 2380521"/>
              <a:gd name="connsiteX1262" fmla="*/ 5225869 w 8023328"/>
              <a:gd name="connsiteY1262" fmla="*/ 1095457 h 2380521"/>
              <a:gd name="connsiteX1263" fmla="*/ 5211081 w 8023328"/>
              <a:gd name="connsiteY1263" fmla="*/ 1083059 h 2380521"/>
              <a:gd name="connsiteX1264" fmla="*/ 5225869 w 8023328"/>
              <a:gd name="connsiteY1264" fmla="*/ 1069203 h 2380521"/>
              <a:gd name="connsiteX1265" fmla="*/ 5154105 w 8023328"/>
              <a:gd name="connsiteY1265" fmla="*/ 1069203 h 2380521"/>
              <a:gd name="connsiteX1266" fmla="*/ 5166502 w 8023328"/>
              <a:gd name="connsiteY1266" fmla="*/ 1083059 h 2380521"/>
              <a:gd name="connsiteX1267" fmla="*/ 5154105 w 8023328"/>
              <a:gd name="connsiteY1267" fmla="*/ 1095457 h 2380521"/>
              <a:gd name="connsiteX1268" fmla="*/ 5140249 w 8023328"/>
              <a:gd name="connsiteY1268" fmla="*/ 1083059 h 2380521"/>
              <a:gd name="connsiteX1269" fmla="*/ 5154105 w 8023328"/>
              <a:gd name="connsiteY1269" fmla="*/ 1069203 h 2380521"/>
              <a:gd name="connsiteX1270" fmla="*/ 5083276 w 8023328"/>
              <a:gd name="connsiteY1270" fmla="*/ 1069203 h 2380521"/>
              <a:gd name="connsiteX1271" fmla="*/ 5095673 w 8023328"/>
              <a:gd name="connsiteY1271" fmla="*/ 1083059 h 2380521"/>
              <a:gd name="connsiteX1272" fmla="*/ 5083276 w 8023328"/>
              <a:gd name="connsiteY1272" fmla="*/ 1095457 h 2380521"/>
              <a:gd name="connsiteX1273" fmla="*/ 5069420 w 8023328"/>
              <a:gd name="connsiteY1273" fmla="*/ 1083059 h 2380521"/>
              <a:gd name="connsiteX1274" fmla="*/ 5083276 w 8023328"/>
              <a:gd name="connsiteY1274" fmla="*/ 1069203 h 2380521"/>
              <a:gd name="connsiteX1275" fmla="*/ 5012445 w 8023328"/>
              <a:gd name="connsiteY1275" fmla="*/ 1069203 h 2380521"/>
              <a:gd name="connsiteX1276" fmla="*/ 5024842 w 8023328"/>
              <a:gd name="connsiteY1276" fmla="*/ 1083059 h 2380521"/>
              <a:gd name="connsiteX1277" fmla="*/ 5012445 w 8023328"/>
              <a:gd name="connsiteY1277" fmla="*/ 1095457 h 2380521"/>
              <a:gd name="connsiteX1278" fmla="*/ 4998589 w 8023328"/>
              <a:gd name="connsiteY1278" fmla="*/ 1083059 h 2380521"/>
              <a:gd name="connsiteX1279" fmla="*/ 5012445 w 8023328"/>
              <a:gd name="connsiteY1279" fmla="*/ 1069203 h 2380521"/>
              <a:gd name="connsiteX1280" fmla="*/ 4940157 w 8023328"/>
              <a:gd name="connsiteY1280" fmla="*/ 1069203 h 2380521"/>
              <a:gd name="connsiteX1281" fmla="*/ 4954013 w 8023328"/>
              <a:gd name="connsiteY1281" fmla="*/ 1083059 h 2380521"/>
              <a:gd name="connsiteX1282" fmla="*/ 4940157 w 8023328"/>
              <a:gd name="connsiteY1282" fmla="*/ 1095457 h 2380521"/>
              <a:gd name="connsiteX1283" fmla="*/ 4927760 w 8023328"/>
              <a:gd name="connsiteY1283" fmla="*/ 1083059 h 2380521"/>
              <a:gd name="connsiteX1284" fmla="*/ 4940157 w 8023328"/>
              <a:gd name="connsiteY1284" fmla="*/ 1069203 h 2380521"/>
              <a:gd name="connsiteX1285" fmla="*/ 4865953 w 8023328"/>
              <a:gd name="connsiteY1285" fmla="*/ 1069203 h 2380521"/>
              <a:gd name="connsiteX1286" fmla="*/ 4879809 w 8023328"/>
              <a:gd name="connsiteY1286" fmla="*/ 1083059 h 2380521"/>
              <a:gd name="connsiteX1287" fmla="*/ 4865953 w 8023328"/>
              <a:gd name="connsiteY1287" fmla="*/ 1095457 h 2380521"/>
              <a:gd name="connsiteX1288" fmla="*/ 4853556 w 8023328"/>
              <a:gd name="connsiteY1288" fmla="*/ 1083059 h 2380521"/>
              <a:gd name="connsiteX1289" fmla="*/ 4865953 w 8023328"/>
              <a:gd name="connsiteY1289" fmla="*/ 1069203 h 2380521"/>
              <a:gd name="connsiteX1290" fmla="*/ 4795122 w 8023328"/>
              <a:gd name="connsiteY1290" fmla="*/ 1069203 h 2380521"/>
              <a:gd name="connsiteX1291" fmla="*/ 4808978 w 8023328"/>
              <a:gd name="connsiteY1291" fmla="*/ 1083059 h 2380521"/>
              <a:gd name="connsiteX1292" fmla="*/ 4795122 w 8023328"/>
              <a:gd name="connsiteY1292" fmla="*/ 1095457 h 2380521"/>
              <a:gd name="connsiteX1293" fmla="*/ 4782725 w 8023328"/>
              <a:gd name="connsiteY1293" fmla="*/ 1083059 h 2380521"/>
              <a:gd name="connsiteX1294" fmla="*/ 4795122 w 8023328"/>
              <a:gd name="connsiteY1294" fmla="*/ 1069203 h 2380521"/>
              <a:gd name="connsiteX1295" fmla="*/ 4726684 w 8023328"/>
              <a:gd name="connsiteY1295" fmla="*/ 1069203 h 2380521"/>
              <a:gd name="connsiteX1296" fmla="*/ 4741472 w 8023328"/>
              <a:gd name="connsiteY1296" fmla="*/ 1083059 h 2380521"/>
              <a:gd name="connsiteX1297" fmla="*/ 4726684 w 8023328"/>
              <a:gd name="connsiteY1297" fmla="*/ 1095457 h 2380521"/>
              <a:gd name="connsiteX1298" fmla="*/ 4711896 w 8023328"/>
              <a:gd name="connsiteY1298" fmla="*/ 1083059 h 2380521"/>
              <a:gd name="connsiteX1299" fmla="*/ 4726684 w 8023328"/>
              <a:gd name="connsiteY1299" fmla="*/ 1069203 h 2380521"/>
              <a:gd name="connsiteX1300" fmla="*/ 4655853 w 8023328"/>
              <a:gd name="connsiteY1300" fmla="*/ 1069203 h 2380521"/>
              <a:gd name="connsiteX1301" fmla="*/ 4670642 w 8023328"/>
              <a:gd name="connsiteY1301" fmla="*/ 1083059 h 2380521"/>
              <a:gd name="connsiteX1302" fmla="*/ 4655853 w 8023328"/>
              <a:gd name="connsiteY1302" fmla="*/ 1095457 h 2380521"/>
              <a:gd name="connsiteX1303" fmla="*/ 4641064 w 8023328"/>
              <a:gd name="connsiteY1303" fmla="*/ 1083059 h 2380521"/>
              <a:gd name="connsiteX1304" fmla="*/ 4655853 w 8023328"/>
              <a:gd name="connsiteY1304" fmla="*/ 1069203 h 2380521"/>
              <a:gd name="connsiteX1305" fmla="*/ 4585023 w 8023328"/>
              <a:gd name="connsiteY1305" fmla="*/ 1069203 h 2380521"/>
              <a:gd name="connsiteX1306" fmla="*/ 4599811 w 8023328"/>
              <a:gd name="connsiteY1306" fmla="*/ 1083059 h 2380521"/>
              <a:gd name="connsiteX1307" fmla="*/ 4585023 w 8023328"/>
              <a:gd name="connsiteY1307" fmla="*/ 1095457 h 2380521"/>
              <a:gd name="connsiteX1308" fmla="*/ 4570235 w 8023328"/>
              <a:gd name="connsiteY1308" fmla="*/ 1083059 h 2380521"/>
              <a:gd name="connsiteX1309" fmla="*/ 4585023 w 8023328"/>
              <a:gd name="connsiteY1309" fmla="*/ 1069203 h 2380521"/>
              <a:gd name="connsiteX1310" fmla="*/ 4513260 w 8023328"/>
              <a:gd name="connsiteY1310" fmla="*/ 1069203 h 2380521"/>
              <a:gd name="connsiteX1311" fmla="*/ 4525657 w 8023328"/>
              <a:gd name="connsiteY1311" fmla="*/ 1083991 h 2380521"/>
              <a:gd name="connsiteX1312" fmla="*/ 4513260 w 8023328"/>
              <a:gd name="connsiteY1312" fmla="*/ 1098780 h 2380521"/>
              <a:gd name="connsiteX1313" fmla="*/ 4499404 w 8023328"/>
              <a:gd name="connsiteY1313" fmla="*/ 1083991 h 2380521"/>
              <a:gd name="connsiteX1314" fmla="*/ 4513260 w 8023328"/>
              <a:gd name="connsiteY1314" fmla="*/ 1069203 h 2380521"/>
              <a:gd name="connsiteX1315" fmla="*/ 4439056 w 8023328"/>
              <a:gd name="connsiteY1315" fmla="*/ 1069203 h 2380521"/>
              <a:gd name="connsiteX1316" fmla="*/ 4451453 w 8023328"/>
              <a:gd name="connsiteY1316" fmla="*/ 1083991 h 2380521"/>
              <a:gd name="connsiteX1317" fmla="*/ 4439056 w 8023328"/>
              <a:gd name="connsiteY1317" fmla="*/ 1098780 h 2380521"/>
              <a:gd name="connsiteX1318" fmla="*/ 4425200 w 8023328"/>
              <a:gd name="connsiteY1318" fmla="*/ 1083991 h 2380521"/>
              <a:gd name="connsiteX1319" fmla="*/ 4439056 w 8023328"/>
              <a:gd name="connsiteY1319" fmla="*/ 1069203 h 2380521"/>
              <a:gd name="connsiteX1320" fmla="*/ 4366768 w 8023328"/>
              <a:gd name="connsiteY1320" fmla="*/ 1069203 h 2380521"/>
              <a:gd name="connsiteX1321" fmla="*/ 4380624 w 8023328"/>
              <a:gd name="connsiteY1321" fmla="*/ 1083991 h 2380521"/>
              <a:gd name="connsiteX1322" fmla="*/ 4366768 w 8023328"/>
              <a:gd name="connsiteY1322" fmla="*/ 1098780 h 2380521"/>
              <a:gd name="connsiteX1323" fmla="*/ 4354371 w 8023328"/>
              <a:gd name="connsiteY1323" fmla="*/ 1083991 h 2380521"/>
              <a:gd name="connsiteX1324" fmla="*/ 4366768 w 8023328"/>
              <a:gd name="connsiteY1324" fmla="*/ 1069203 h 2380521"/>
              <a:gd name="connsiteX1325" fmla="*/ 4295937 w 8023328"/>
              <a:gd name="connsiteY1325" fmla="*/ 1069203 h 2380521"/>
              <a:gd name="connsiteX1326" fmla="*/ 4309793 w 8023328"/>
              <a:gd name="connsiteY1326" fmla="*/ 1083991 h 2380521"/>
              <a:gd name="connsiteX1327" fmla="*/ 4295937 w 8023328"/>
              <a:gd name="connsiteY1327" fmla="*/ 1098780 h 2380521"/>
              <a:gd name="connsiteX1328" fmla="*/ 4283540 w 8023328"/>
              <a:gd name="connsiteY1328" fmla="*/ 1083991 h 2380521"/>
              <a:gd name="connsiteX1329" fmla="*/ 4295937 w 8023328"/>
              <a:gd name="connsiteY1329" fmla="*/ 1069203 h 2380521"/>
              <a:gd name="connsiteX1330" fmla="*/ 4225107 w 8023328"/>
              <a:gd name="connsiteY1330" fmla="*/ 1069203 h 2380521"/>
              <a:gd name="connsiteX1331" fmla="*/ 4238963 w 8023328"/>
              <a:gd name="connsiteY1331" fmla="*/ 1083991 h 2380521"/>
              <a:gd name="connsiteX1332" fmla="*/ 4225107 w 8023328"/>
              <a:gd name="connsiteY1332" fmla="*/ 1098780 h 2380521"/>
              <a:gd name="connsiteX1333" fmla="*/ 4212710 w 8023328"/>
              <a:gd name="connsiteY1333" fmla="*/ 1083991 h 2380521"/>
              <a:gd name="connsiteX1334" fmla="*/ 4225107 w 8023328"/>
              <a:gd name="connsiteY1334" fmla="*/ 1069203 h 2380521"/>
              <a:gd name="connsiteX1335" fmla="*/ 4153295 w 8023328"/>
              <a:gd name="connsiteY1335" fmla="*/ 1069203 h 2380521"/>
              <a:gd name="connsiteX1336" fmla="*/ 4168083 w 8023328"/>
              <a:gd name="connsiteY1336" fmla="*/ 1083991 h 2380521"/>
              <a:gd name="connsiteX1337" fmla="*/ 4153295 w 8023328"/>
              <a:gd name="connsiteY1337" fmla="*/ 1098780 h 2380521"/>
              <a:gd name="connsiteX1338" fmla="*/ 4138507 w 8023328"/>
              <a:gd name="connsiteY1338" fmla="*/ 1083991 h 2380521"/>
              <a:gd name="connsiteX1339" fmla="*/ 4153295 w 8023328"/>
              <a:gd name="connsiteY1339" fmla="*/ 1069203 h 2380521"/>
              <a:gd name="connsiteX1340" fmla="*/ 4082465 w 8023328"/>
              <a:gd name="connsiteY1340" fmla="*/ 1069203 h 2380521"/>
              <a:gd name="connsiteX1341" fmla="*/ 4097254 w 8023328"/>
              <a:gd name="connsiteY1341" fmla="*/ 1083991 h 2380521"/>
              <a:gd name="connsiteX1342" fmla="*/ 4082465 w 8023328"/>
              <a:gd name="connsiteY1342" fmla="*/ 1098780 h 2380521"/>
              <a:gd name="connsiteX1343" fmla="*/ 4067676 w 8023328"/>
              <a:gd name="connsiteY1343" fmla="*/ 1083991 h 2380521"/>
              <a:gd name="connsiteX1344" fmla="*/ 4082465 w 8023328"/>
              <a:gd name="connsiteY1344" fmla="*/ 1069203 h 2380521"/>
              <a:gd name="connsiteX1345" fmla="*/ 4011635 w 8023328"/>
              <a:gd name="connsiteY1345" fmla="*/ 1069203 h 2380521"/>
              <a:gd name="connsiteX1346" fmla="*/ 4026423 w 8023328"/>
              <a:gd name="connsiteY1346" fmla="*/ 1083991 h 2380521"/>
              <a:gd name="connsiteX1347" fmla="*/ 4011635 w 8023328"/>
              <a:gd name="connsiteY1347" fmla="*/ 1098780 h 2380521"/>
              <a:gd name="connsiteX1348" fmla="*/ 3996847 w 8023328"/>
              <a:gd name="connsiteY1348" fmla="*/ 1083991 h 2380521"/>
              <a:gd name="connsiteX1349" fmla="*/ 4011635 w 8023328"/>
              <a:gd name="connsiteY1349" fmla="*/ 1069203 h 2380521"/>
              <a:gd name="connsiteX1350" fmla="*/ 3939871 w 8023328"/>
              <a:gd name="connsiteY1350" fmla="*/ 1069203 h 2380521"/>
              <a:gd name="connsiteX1351" fmla="*/ 3952268 w 8023328"/>
              <a:gd name="connsiteY1351" fmla="*/ 1083991 h 2380521"/>
              <a:gd name="connsiteX1352" fmla="*/ 3939871 w 8023328"/>
              <a:gd name="connsiteY1352" fmla="*/ 1098780 h 2380521"/>
              <a:gd name="connsiteX1353" fmla="*/ 3926015 w 8023328"/>
              <a:gd name="connsiteY1353" fmla="*/ 1083991 h 2380521"/>
              <a:gd name="connsiteX1354" fmla="*/ 3939871 w 8023328"/>
              <a:gd name="connsiteY1354" fmla="*/ 1069203 h 2380521"/>
              <a:gd name="connsiteX1355" fmla="*/ 582439 w 8023328"/>
              <a:gd name="connsiteY1355" fmla="*/ 1069203 h 2380521"/>
              <a:gd name="connsiteX1356" fmla="*/ 596295 w 8023328"/>
              <a:gd name="connsiteY1356" fmla="*/ 1083059 h 2380521"/>
              <a:gd name="connsiteX1357" fmla="*/ 582439 w 8023328"/>
              <a:gd name="connsiteY1357" fmla="*/ 1095457 h 2380521"/>
              <a:gd name="connsiteX1358" fmla="*/ 570041 w 8023328"/>
              <a:gd name="connsiteY1358" fmla="*/ 1083059 h 2380521"/>
              <a:gd name="connsiteX1359" fmla="*/ 582439 w 8023328"/>
              <a:gd name="connsiteY1359" fmla="*/ 1069203 h 2380521"/>
              <a:gd name="connsiteX1360" fmla="*/ 513628 w 8023328"/>
              <a:gd name="connsiteY1360" fmla="*/ 1069203 h 2380521"/>
              <a:gd name="connsiteX1361" fmla="*/ 528807 w 8023328"/>
              <a:gd name="connsiteY1361" fmla="*/ 1083059 h 2380521"/>
              <a:gd name="connsiteX1362" fmla="*/ 513628 w 8023328"/>
              <a:gd name="connsiteY1362" fmla="*/ 1095457 h 2380521"/>
              <a:gd name="connsiteX1363" fmla="*/ 499209 w 8023328"/>
              <a:gd name="connsiteY1363" fmla="*/ 1083059 h 2380521"/>
              <a:gd name="connsiteX1364" fmla="*/ 513628 w 8023328"/>
              <a:gd name="connsiteY1364" fmla="*/ 1069203 h 2380521"/>
              <a:gd name="connsiteX1365" fmla="*/ 439795 w 8023328"/>
              <a:gd name="connsiteY1365" fmla="*/ 1069203 h 2380521"/>
              <a:gd name="connsiteX1366" fmla="*/ 454585 w 8023328"/>
              <a:gd name="connsiteY1366" fmla="*/ 1083059 h 2380521"/>
              <a:gd name="connsiteX1367" fmla="*/ 439795 w 8023328"/>
              <a:gd name="connsiteY1367" fmla="*/ 1095457 h 2380521"/>
              <a:gd name="connsiteX1368" fmla="*/ 425007 w 8023328"/>
              <a:gd name="connsiteY1368" fmla="*/ 1083059 h 2380521"/>
              <a:gd name="connsiteX1369" fmla="*/ 439795 w 8023328"/>
              <a:gd name="connsiteY1369" fmla="*/ 1069203 h 2380521"/>
              <a:gd name="connsiteX1370" fmla="*/ 368965 w 8023328"/>
              <a:gd name="connsiteY1370" fmla="*/ 1069203 h 2380521"/>
              <a:gd name="connsiteX1371" fmla="*/ 383754 w 8023328"/>
              <a:gd name="connsiteY1371" fmla="*/ 1083059 h 2380521"/>
              <a:gd name="connsiteX1372" fmla="*/ 368965 w 8023328"/>
              <a:gd name="connsiteY1372" fmla="*/ 1095457 h 2380521"/>
              <a:gd name="connsiteX1373" fmla="*/ 354177 w 8023328"/>
              <a:gd name="connsiteY1373" fmla="*/ 1083059 h 2380521"/>
              <a:gd name="connsiteX1374" fmla="*/ 368965 w 8023328"/>
              <a:gd name="connsiteY1374" fmla="*/ 1069203 h 2380521"/>
              <a:gd name="connsiteX1375" fmla="*/ 297201 w 8023328"/>
              <a:gd name="connsiteY1375" fmla="*/ 1069203 h 2380521"/>
              <a:gd name="connsiteX1376" fmla="*/ 309599 w 8023328"/>
              <a:gd name="connsiteY1376" fmla="*/ 1083059 h 2380521"/>
              <a:gd name="connsiteX1377" fmla="*/ 297201 w 8023328"/>
              <a:gd name="connsiteY1377" fmla="*/ 1095457 h 2380521"/>
              <a:gd name="connsiteX1378" fmla="*/ 283346 w 8023328"/>
              <a:gd name="connsiteY1378" fmla="*/ 1083059 h 2380521"/>
              <a:gd name="connsiteX1379" fmla="*/ 297201 w 8023328"/>
              <a:gd name="connsiteY1379" fmla="*/ 1069203 h 2380521"/>
              <a:gd name="connsiteX1380" fmla="*/ 226372 w 8023328"/>
              <a:gd name="connsiteY1380" fmla="*/ 1069203 h 2380521"/>
              <a:gd name="connsiteX1381" fmla="*/ 238771 w 8023328"/>
              <a:gd name="connsiteY1381" fmla="*/ 1083059 h 2380521"/>
              <a:gd name="connsiteX1382" fmla="*/ 226372 w 8023328"/>
              <a:gd name="connsiteY1382" fmla="*/ 1095457 h 2380521"/>
              <a:gd name="connsiteX1383" fmla="*/ 212516 w 8023328"/>
              <a:gd name="connsiteY1383" fmla="*/ 1083059 h 2380521"/>
              <a:gd name="connsiteX1384" fmla="*/ 226372 w 8023328"/>
              <a:gd name="connsiteY1384" fmla="*/ 1069203 h 2380521"/>
              <a:gd name="connsiteX1385" fmla="*/ 154079 w 8023328"/>
              <a:gd name="connsiteY1385" fmla="*/ 1069203 h 2380521"/>
              <a:gd name="connsiteX1386" fmla="*/ 167935 w 8023328"/>
              <a:gd name="connsiteY1386" fmla="*/ 1083059 h 2380521"/>
              <a:gd name="connsiteX1387" fmla="*/ 154079 w 8023328"/>
              <a:gd name="connsiteY1387" fmla="*/ 1095457 h 2380521"/>
              <a:gd name="connsiteX1388" fmla="*/ 141682 w 8023328"/>
              <a:gd name="connsiteY1388" fmla="*/ 1083059 h 2380521"/>
              <a:gd name="connsiteX1389" fmla="*/ 154079 w 8023328"/>
              <a:gd name="connsiteY1389" fmla="*/ 1069203 h 2380521"/>
              <a:gd name="connsiteX1390" fmla="*/ 83249 w 8023328"/>
              <a:gd name="connsiteY1390" fmla="*/ 1069203 h 2380521"/>
              <a:gd name="connsiteX1391" fmla="*/ 97105 w 8023328"/>
              <a:gd name="connsiteY1391" fmla="*/ 1083059 h 2380521"/>
              <a:gd name="connsiteX1392" fmla="*/ 83249 w 8023328"/>
              <a:gd name="connsiteY1392" fmla="*/ 1095457 h 2380521"/>
              <a:gd name="connsiteX1393" fmla="*/ 70852 w 8023328"/>
              <a:gd name="connsiteY1393" fmla="*/ 1083059 h 2380521"/>
              <a:gd name="connsiteX1394" fmla="*/ 83249 w 8023328"/>
              <a:gd name="connsiteY1394" fmla="*/ 1069203 h 2380521"/>
              <a:gd name="connsiteX1395" fmla="*/ 12014 w 8023328"/>
              <a:gd name="connsiteY1395" fmla="*/ 1069203 h 2380521"/>
              <a:gd name="connsiteX1396" fmla="*/ 26255 w 8023328"/>
              <a:gd name="connsiteY1396" fmla="*/ 1083059 h 2380521"/>
              <a:gd name="connsiteX1397" fmla="*/ 12014 w 8023328"/>
              <a:gd name="connsiteY1397" fmla="*/ 1095457 h 2380521"/>
              <a:gd name="connsiteX1398" fmla="*/ 21 w 8023328"/>
              <a:gd name="connsiteY1398" fmla="*/ 1083059 h 2380521"/>
              <a:gd name="connsiteX1399" fmla="*/ 12014 w 8023328"/>
              <a:gd name="connsiteY1399" fmla="*/ 1069203 h 2380521"/>
              <a:gd name="connsiteX1400" fmla="*/ 6724405 w 8023328"/>
              <a:gd name="connsiteY1400" fmla="*/ 998371 h 2380521"/>
              <a:gd name="connsiteX1401" fmla="*/ 6738261 w 8023328"/>
              <a:gd name="connsiteY1401" fmla="*/ 1010768 h 2380521"/>
              <a:gd name="connsiteX1402" fmla="*/ 6724405 w 8023328"/>
              <a:gd name="connsiteY1402" fmla="*/ 1024625 h 2380521"/>
              <a:gd name="connsiteX1403" fmla="*/ 6712008 w 8023328"/>
              <a:gd name="connsiteY1403" fmla="*/ 1010768 h 2380521"/>
              <a:gd name="connsiteX1404" fmla="*/ 6724405 w 8023328"/>
              <a:gd name="connsiteY1404" fmla="*/ 998371 h 2380521"/>
              <a:gd name="connsiteX1405" fmla="*/ 6653576 w 8023328"/>
              <a:gd name="connsiteY1405" fmla="*/ 998371 h 2380521"/>
              <a:gd name="connsiteX1406" fmla="*/ 6667432 w 8023328"/>
              <a:gd name="connsiteY1406" fmla="*/ 1010768 h 2380521"/>
              <a:gd name="connsiteX1407" fmla="*/ 6653576 w 8023328"/>
              <a:gd name="connsiteY1407" fmla="*/ 1024625 h 2380521"/>
              <a:gd name="connsiteX1408" fmla="*/ 6641179 w 8023328"/>
              <a:gd name="connsiteY1408" fmla="*/ 1010768 h 2380521"/>
              <a:gd name="connsiteX1409" fmla="*/ 6653576 w 8023328"/>
              <a:gd name="connsiteY1409" fmla="*/ 998371 h 2380521"/>
              <a:gd name="connsiteX1410" fmla="*/ 6581764 w 8023328"/>
              <a:gd name="connsiteY1410" fmla="*/ 998371 h 2380521"/>
              <a:gd name="connsiteX1411" fmla="*/ 6596552 w 8023328"/>
              <a:gd name="connsiteY1411" fmla="*/ 1010768 h 2380521"/>
              <a:gd name="connsiteX1412" fmla="*/ 6581764 w 8023328"/>
              <a:gd name="connsiteY1412" fmla="*/ 1024625 h 2380521"/>
              <a:gd name="connsiteX1413" fmla="*/ 6566976 w 8023328"/>
              <a:gd name="connsiteY1413" fmla="*/ 1010768 h 2380521"/>
              <a:gd name="connsiteX1414" fmla="*/ 6581764 w 8023328"/>
              <a:gd name="connsiteY1414" fmla="*/ 998371 h 2380521"/>
              <a:gd name="connsiteX1415" fmla="*/ 6510933 w 8023328"/>
              <a:gd name="connsiteY1415" fmla="*/ 998371 h 2380521"/>
              <a:gd name="connsiteX1416" fmla="*/ 6525722 w 8023328"/>
              <a:gd name="connsiteY1416" fmla="*/ 1010768 h 2380521"/>
              <a:gd name="connsiteX1417" fmla="*/ 6510933 w 8023328"/>
              <a:gd name="connsiteY1417" fmla="*/ 1024625 h 2380521"/>
              <a:gd name="connsiteX1418" fmla="*/ 6496144 w 8023328"/>
              <a:gd name="connsiteY1418" fmla="*/ 1010768 h 2380521"/>
              <a:gd name="connsiteX1419" fmla="*/ 6510933 w 8023328"/>
              <a:gd name="connsiteY1419" fmla="*/ 998371 h 2380521"/>
              <a:gd name="connsiteX1420" fmla="*/ 6440492 w 8023328"/>
              <a:gd name="connsiteY1420" fmla="*/ 998371 h 2380521"/>
              <a:gd name="connsiteX1421" fmla="*/ 6454911 w 8023328"/>
              <a:gd name="connsiteY1421" fmla="*/ 1010768 h 2380521"/>
              <a:gd name="connsiteX1422" fmla="*/ 6440492 w 8023328"/>
              <a:gd name="connsiteY1422" fmla="*/ 1024625 h 2380521"/>
              <a:gd name="connsiteX1423" fmla="*/ 6425315 w 8023328"/>
              <a:gd name="connsiteY1423" fmla="*/ 1010768 h 2380521"/>
              <a:gd name="connsiteX1424" fmla="*/ 6440492 w 8023328"/>
              <a:gd name="connsiteY1424" fmla="*/ 998371 h 2380521"/>
              <a:gd name="connsiteX1425" fmla="*/ 6368340 w 8023328"/>
              <a:gd name="connsiteY1425" fmla="*/ 998371 h 2380521"/>
              <a:gd name="connsiteX1426" fmla="*/ 6380737 w 8023328"/>
              <a:gd name="connsiteY1426" fmla="*/ 1010768 h 2380521"/>
              <a:gd name="connsiteX1427" fmla="*/ 6368340 w 8023328"/>
              <a:gd name="connsiteY1427" fmla="*/ 1024625 h 2380521"/>
              <a:gd name="connsiteX1428" fmla="*/ 6354484 w 8023328"/>
              <a:gd name="connsiteY1428" fmla="*/ 1010768 h 2380521"/>
              <a:gd name="connsiteX1429" fmla="*/ 6368340 w 8023328"/>
              <a:gd name="connsiteY1429" fmla="*/ 998371 h 2380521"/>
              <a:gd name="connsiteX1430" fmla="*/ 6297511 w 8023328"/>
              <a:gd name="connsiteY1430" fmla="*/ 998371 h 2380521"/>
              <a:gd name="connsiteX1431" fmla="*/ 6309908 w 8023328"/>
              <a:gd name="connsiteY1431" fmla="*/ 1010768 h 2380521"/>
              <a:gd name="connsiteX1432" fmla="*/ 6297511 w 8023328"/>
              <a:gd name="connsiteY1432" fmla="*/ 1024625 h 2380521"/>
              <a:gd name="connsiteX1433" fmla="*/ 6283655 w 8023328"/>
              <a:gd name="connsiteY1433" fmla="*/ 1010768 h 2380521"/>
              <a:gd name="connsiteX1434" fmla="*/ 6297511 w 8023328"/>
              <a:gd name="connsiteY1434" fmla="*/ 998371 h 2380521"/>
              <a:gd name="connsiteX1435" fmla="*/ 6226679 w 8023328"/>
              <a:gd name="connsiteY1435" fmla="*/ 998371 h 2380521"/>
              <a:gd name="connsiteX1436" fmla="*/ 6239076 w 8023328"/>
              <a:gd name="connsiteY1436" fmla="*/ 1010768 h 2380521"/>
              <a:gd name="connsiteX1437" fmla="*/ 6226679 w 8023328"/>
              <a:gd name="connsiteY1437" fmla="*/ 1024625 h 2380521"/>
              <a:gd name="connsiteX1438" fmla="*/ 6212823 w 8023328"/>
              <a:gd name="connsiteY1438" fmla="*/ 1010768 h 2380521"/>
              <a:gd name="connsiteX1439" fmla="*/ 6226679 w 8023328"/>
              <a:gd name="connsiteY1439" fmla="*/ 998371 h 2380521"/>
              <a:gd name="connsiteX1440" fmla="*/ 6154391 w 8023328"/>
              <a:gd name="connsiteY1440" fmla="*/ 998371 h 2380521"/>
              <a:gd name="connsiteX1441" fmla="*/ 6168247 w 8023328"/>
              <a:gd name="connsiteY1441" fmla="*/ 1010768 h 2380521"/>
              <a:gd name="connsiteX1442" fmla="*/ 6154391 w 8023328"/>
              <a:gd name="connsiteY1442" fmla="*/ 1024625 h 2380521"/>
              <a:gd name="connsiteX1443" fmla="*/ 6141994 w 8023328"/>
              <a:gd name="connsiteY1443" fmla="*/ 1010768 h 2380521"/>
              <a:gd name="connsiteX1444" fmla="*/ 6154391 w 8023328"/>
              <a:gd name="connsiteY1444" fmla="*/ 998371 h 2380521"/>
              <a:gd name="connsiteX1445" fmla="*/ 6083559 w 8023328"/>
              <a:gd name="connsiteY1445" fmla="*/ 998371 h 2380521"/>
              <a:gd name="connsiteX1446" fmla="*/ 6097415 w 8023328"/>
              <a:gd name="connsiteY1446" fmla="*/ 1010768 h 2380521"/>
              <a:gd name="connsiteX1447" fmla="*/ 6083559 w 8023328"/>
              <a:gd name="connsiteY1447" fmla="*/ 1024625 h 2380521"/>
              <a:gd name="connsiteX1448" fmla="*/ 6071162 w 8023328"/>
              <a:gd name="connsiteY1448" fmla="*/ 1010768 h 2380521"/>
              <a:gd name="connsiteX1449" fmla="*/ 6083559 w 8023328"/>
              <a:gd name="connsiteY1449" fmla="*/ 998371 h 2380521"/>
              <a:gd name="connsiteX1450" fmla="*/ 6009356 w 8023328"/>
              <a:gd name="connsiteY1450" fmla="*/ 998371 h 2380521"/>
              <a:gd name="connsiteX1451" fmla="*/ 6023212 w 8023328"/>
              <a:gd name="connsiteY1451" fmla="*/ 1010768 h 2380521"/>
              <a:gd name="connsiteX1452" fmla="*/ 6009356 w 8023328"/>
              <a:gd name="connsiteY1452" fmla="*/ 1024625 h 2380521"/>
              <a:gd name="connsiteX1453" fmla="*/ 5996959 w 8023328"/>
              <a:gd name="connsiteY1453" fmla="*/ 1010768 h 2380521"/>
              <a:gd name="connsiteX1454" fmla="*/ 6009356 w 8023328"/>
              <a:gd name="connsiteY1454" fmla="*/ 998371 h 2380521"/>
              <a:gd name="connsiteX1455" fmla="*/ 5940548 w 8023328"/>
              <a:gd name="connsiteY1455" fmla="*/ 998371 h 2380521"/>
              <a:gd name="connsiteX1456" fmla="*/ 5955726 w 8023328"/>
              <a:gd name="connsiteY1456" fmla="*/ 1010768 h 2380521"/>
              <a:gd name="connsiteX1457" fmla="*/ 5940548 w 8023328"/>
              <a:gd name="connsiteY1457" fmla="*/ 1024625 h 2380521"/>
              <a:gd name="connsiteX1458" fmla="*/ 5926130 w 8023328"/>
              <a:gd name="connsiteY1458" fmla="*/ 1010768 h 2380521"/>
              <a:gd name="connsiteX1459" fmla="*/ 5940548 w 8023328"/>
              <a:gd name="connsiteY1459" fmla="*/ 998371 h 2380521"/>
              <a:gd name="connsiteX1460" fmla="*/ 5870088 w 8023328"/>
              <a:gd name="connsiteY1460" fmla="*/ 998371 h 2380521"/>
              <a:gd name="connsiteX1461" fmla="*/ 5884877 w 8023328"/>
              <a:gd name="connsiteY1461" fmla="*/ 1010768 h 2380521"/>
              <a:gd name="connsiteX1462" fmla="*/ 5870088 w 8023328"/>
              <a:gd name="connsiteY1462" fmla="*/ 1024625 h 2380521"/>
              <a:gd name="connsiteX1463" fmla="*/ 5855299 w 8023328"/>
              <a:gd name="connsiteY1463" fmla="*/ 1010768 h 2380521"/>
              <a:gd name="connsiteX1464" fmla="*/ 5870088 w 8023328"/>
              <a:gd name="connsiteY1464" fmla="*/ 998371 h 2380521"/>
              <a:gd name="connsiteX1465" fmla="*/ 5799257 w 8023328"/>
              <a:gd name="connsiteY1465" fmla="*/ 998371 h 2380521"/>
              <a:gd name="connsiteX1466" fmla="*/ 5814045 w 8023328"/>
              <a:gd name="connsiteY1466" fmla="*/ 1010768 h 2380521"/>
              <a:gd name="connsiteX1467" fmla="*/ 5799257 w 8023328"/>
              <a:gd name="connsiteY1467" fmla="*/ 1024625 h 2380521"/>
              <a:gd name="connsiteX1468" fmla="*/ 5784469 w 8023328"/>
              <a:gd name="connsiteY1468" fmla="*/ 1010768 h 2380521"/>
              <a:gd name="connsiteX1469" fmla="*/ 5799257 w 8023328"/>
              <a:gd name="connsiteY1469" fmla="*/ 998371 h 2380521"/>
              <a:gd name="connsiteX1470" fmla="*/ 5724122 w 8023328"/>
              <a:gd name="connsiteY1470" fmla="*/ 998371 h 2380521"/>
              <a:gd name="connsiteX1471" fmla="*/ 5736519 w 8023328"/>
              <a:gd name="connsiteY1471" fmla="*/ 1010768 h 2380521"/>
              <a:gd name="connsiteX1472" fmla="*/ 5724122 w 8023328"/>
              <a:gd name="connsiteY1472" fmla="*/ 1024625 h 2380521"/>
              <a:gd name="connsiteX1473" fmla="*/ 5710266 w 8023328"/>
              <a:gd name="connsiteY1473" fmla="*/ 1010768 h 2380521"/>
              <a:gd name="connsiteX1474" fmla="*/ 5724122 w 8023328"/>
              <a:gd name="connsiteY1474" fmla="*/ 998371 h 2380521"/>
              <a:gd name="connsiteX1475" fmla="*/ 5653291 w 8023328"/>
              <a:gd name="connsiteY1475" fmla="*/ 998371 h 2380521"/>
              <a:gd name="connsiteX1476" fmla="*/ 5665688 w 8023328"/>
              <a:gd name="connsiteY1476" fmla="*/ 1012227 h 2380521"/>
              <a:gd name="connsiteX1477" fmla="*/ 5653291 w 8023328"/>
              <a:gd name="connsiteY1477" fmla="*/ 1024625 h 2380521"/>
              <a:gd name="connsiteX1478" fmla="*/ 5639435 w 8023328"/>
              <a:gd name="connsiteY1478" fmla="*/ 1012227 h 2380521"/>
              <a:gd name="connsiteX1479" fmla="*/ 5653291 w 8023328"/>
              <a:gd name="connsiteY1479" fmla="*/ 998371 h 2380521"/>
              <a:gd name="connsiteX1480" fmla="*/ 5581002 w 8023328"/>
              <a:gd name="connsiteY1480" fmla="*/ 998371 h 2380521"/>
              <a:gd name="connsiteX1481" fmla="*/ 5594858 w 8023328"/>
              <a:gd name="connsiteY1481" fmla="*/ 1012227 h 2380521"/>
              <a:gd name="connsiteX1482" fmla="*/ 5581002 w 8023328"/>
              <a:gd name="connsiteY1482" fmla="*/ 1024625 h 2380521"/>
              <a:gd name="connsiteX1483" fmla="*/ 5568605 w 8023328"/>
              <a:gd name="connsiteY1483" fmla="*/ 1012227 h 2380521"/>
              <a:gd name="connsiteX1484" fmla="*/ 5581002 w 8023328"/>
              <a:gd name="connsiteY1484" fmla="*/ 998371 h 2380521"/>
              <a:gd name="connsiteX1485" fmla="*/ 5510171 w 8023328"/>
              <a:gd name="connsiteY1485" fmla="*/ 998371 h 2380521"/>
              <a:gd name="connsiteX1486" fmla="*/ 5524027 w 8023328"/>
              <a:gd name="connsiteY1486" fmla="*/ 1012227 h 2380521"/>
              <a:gd name="connsiteX1487" fmla="*/ 5510171 w 8023328"/>
              <a:gd name="connsiteY1487" fmla="*/ 1024625 h 2380521"/>
              <a:gd name="connsiteX1488" fmla="*/ 5497774 w 8023328"/>
              <a:gd name="connsiteY1488" fmla="*/ 1012227 h 2380521"/>
              <a:gd name="connsiteX1489" fmla="*/ 5510171 w 8023328"/>
              <a:gd name="connsiteY1489" fmla="*/ 998371 h 2380521"/>
              <a:gd name="connsiteX1490" fmla="*/ 5438937 w 8023328"/>
              <a:gd name="connsiteY1490" fmla="*/ 998371 h 2380521"/>
              <a:gd name="connsiteX1491" fmla="*/ 5453178 w 8023328"/>
              <a:gd name="connsiteY1491" fmla="*/ 1012227 h 2380521"/>
              <a:gd name="connsiteX1492" fmla="*/ 5438937 w 8023328"/>
              <a:gd name="connsiteY1492" fmla="*/ 1024625 h 2380521"/>
              <a:gd name="connsiteX1493" fmla="*/ 5426945 w 8023328"/>
              <a:gd name="connsiteY1493" fmla="*/ 1012227 h 2380521"/>
              <a:gd name="connsiteX1494" fmla="*/ 5438937 w 8023328"/>
              <a:gd name="connsiteY1494" fmla="*/ 998371 h 2380521"/>
              <a:gd name="connsiteX1495" fmla="*/ 5367530 w 8023328"/>
              <a:gd name="connsiteY1495" fmla="*/ 998371 h 2380521"/>
              <a:gd name="connsiteX1496" fmla="*/ 5382318 w 8023328"/>
              <a:gd name="connsiteY1496" fmla="*/ 1012227 h 2380521"/>
              <a:gd name="connsiteX1497" fmla="*/ 5367530 w 8023328"/>
              <a:gd name="connsiteY1497" fmla="*/ 1024625 h 2380521"/>
              <a:gd name="connsiteX1498" fmla="*/ 5352742 w 8023328"/>
              <a:gd name="connsiteY1498" fmla="*/ 1012227 h 2380521"/>
              <a:gd name="connsiteX1499" fmla="*/ 5367530 w 8023328"/>
              <a:gd name="connsiteY1499" fmla="*/ 998371 h 2380521"/>
              <a:gd name="connsiteX1500" fmla="*/ 5296699 w 8023328"/>
              <a:gd name="connsiteY1500" fmla="*/ 998371 h 2380521"/>
              <a:gd name="connsiteX1501" fmla="*/ 5311488 w 8023328"/>
              <a:gd name="connsiteY1501" fmla="*/ 1012227 h 2380521"/>
              <a:gd name="connsiteX1502" fmla="*/ 5296699 w 8023328"/>
              <a:gd name="connsiteY1502" fmla="*/ 1024625 h 2380521"/>
              <a:gd name="connsiteX1503" fmla="*/ 5281910 w 8023328"/>
              <a:gd name="connsiteY1503" fmla="*/ 1012227 h 2380521"/>
              <a:gd name="connsiteX1504" fmla="*/ 5296699 w 8023328"/>
              <a:gd name="connsiteY1504" fmla="*/ 998371 h 2380521"/>
              <a:gd name="connsiteX1505" fmla="*/ 5225869 w 8023328"/>
              <a:gd name="connsiteY1505" fmla="*/ 998371 h 2380521"/>
              <a:gd name="connsiteX1506" fmla="*/ 5240657 w 8023328"/>
              <a:gd name="connsiteY1506" fmla="*/ 1012227 h 2380521"/>
              <a:gd name="connsiteX1507" fmla="*/ 5225869 w 8023328"/>
              <a:gd name="connsiteY1507" fmla="*/ 1024625 h 2380521"/>
              <a:gd name="connsiteX1508" fmla="*/ 5211081 w 8023328"/>
              <a:gd name="connsiteY1508" fmla="*/ 1012227 h 2380521"/>
              <a:gd name="connsiteX1509" fmla="*/ 5225869 w 8023328"/>
              <a:gd name="connsiteY1509" fmla="*/ 998371 h 2380521"/>
              <a:gd name="connsiteX1510" fmla="*/ 5154105 w 8023328"/>
              <a:gd name="connsiteY1510" fmla="*/ 998371 h 2380521"/>
              <a:gd name="connsiteX1511" fmla="*/ 5166502 w 8023328"/>
              <a:gd name="connsiteY1511" fmla="*/ 1012227 h 2380521"/>
              <a:gd name="connsiteX1512" fmla="*/ 5154105 w 8023328"/>
              <a:gd name="connsiteY1512" fmla="*/ 1024625 h 2380521"/>
              <a:gd name="connsiteX1513" fmla="*/ 5140249 w 8023328"/>
              <a:gd name="connsiteY1513" fmla="*/ 1012227 h 2380521"/>
              <a:gd name="connsiteX1514" fmla="*/ 5154105 w 8023328"/>
              <a:gd name="connsiteY1514" fmla="*/ 998371 h 2380521"/>
              <a:gd name="connsiteX1515" fmla="*/ 5083276 w 8023328"/>
              <a:gd name="connsiteY1515" fmla="*/ 998371 h 2380521"/>
              <a:gd name="connsiteX1516" fmla="*/ 5095673 w 8023328"/>
              <a:gd name="connsiteY1516" fmla="*/ 1012227 h 2380521"/>
              <a:gd name="connsiteX1517" fmla="*/ 5083276 w 8023328"/>
              <a:gd name="connsiteY1517" fmla="*/ 1024625 h 2380521"/>
              <a:gd name="connsiteX1518" fmla="*/ 5069420 w 8023328"/>
              <a:gd name="connsiteY1518" fmla="*/ 1012227 h 2380521"/>
              <a:gd name="connsiteX1519" fmla="*/ 5083276 w 8023328"/>
              <a:gd name="connsiteY1519" fmla="*/ 998371 h 2380521"/>
              <a:gd name="connsiteX1520" fmla="*/ 5012445 w 8023328"/>
              <a:gd name="connsiteY1520" fmla="*/ 998371 h 2380521"/>
              <a:gd name="connsiteX1521" fmla="*/ 5024842 w 8023328"/>
              <a:gd name="connsiteY1521" fmla="*/ 1012227 h 2380521"/>
              <a:gd name="connsiteX1522" fmla="*/ 5012445 w 8023328"/>
              <a:gd name="connsiteY1522" fmla="*/ 1024625 h 2380521"/>
              <a:gd name="connsiteX1523" fmla="*/ 4998589 w 8023328"/>
              <a:gd name="connsiteY1523" fmla="*/ 1012227 h 2380521"/>
              <a:gd name="connsiteX1524" fmla="*/ 5012445 w 8023328"/>
              <a:gd name="connsiteY1524" fmla="*/ 998371 h 2380521"/>
              <a:gd name="connsiteX1525" fmla="*/ 4940157 w 8023328"/>
              <a:gd name="connsiteY1525" fmla="*/ 998371 h 2380521"/>
              <a:gd name="connsiteX1526" fmla="*/ 4954013 w 8023328"/>
              <a:gd name="connsiteY1526" fmla="*/ 1012227 h 2380521"/>
              <a:gd name="connsiteX1527" fmla="*/ 4940157 w 8023328"/>
              <a:gd name="connsiteY1527" fmla="*/ 1024625 h 2380521"/>
              <a:gd name="connsiteX1528" fmla="*/ 4927760 w 8023328"/>
              <a:gd name="connsiteY1528" fmla="*/ 1012227 h 2380521"/>
              <a:gd name="connsiteX1529" fmla="*/ 4940157 w 8023328"/>
              <a:gd name="connsiteY1529" fmla="*/ 998371 h 2380521"/>
              <a:gd name="connsiteX1530" fmla="*/ 4865953 w 8023328"/>
              <a:gd name="connsiteY1530" fmla="*/ 998371 h 2380521"/>
              <a:gd name="connsiteX1531" fmla="*/ 4879809 w 8023328"/>
              <a:gd name="connsiteY1531" fmla="*/ 1012227 h 2380521"/>
              <a:gd name="connsiteX1532" fmla="*/ 4865953 w 8023328"/>
              <a:gd name="connsiteY1532" fmla="*/ 1024625 h 2380521"/>
              <a:gd name="connsiteX1533" fmla="*/ 4853556 w 8023328"/>
              <a:gd name="connsiteY1533" fmla="*/ 1012227 h 2380521"/>
              <a:gd name="connsiteX1534" fmla="*/ 4865953 w 8023328"/>
              <a:gd name="connsiteY1534" fmla="*/ 998371 h 2380521"/>
              <a:gd name="connsiteX1535" fmla="*/ 4797514 w 8023328"/>
              <a:gd name="connsiteY1535" fmla="*/ 998371 h 2380521"/>
              <a:gd name="connsiteX1536" fmla="*/ 4812303 w 8023328"/>
              <a:gd name="connsiteY1536" fmla="*/ 1012227 h 2380521"/>
              <a:gd name="connsiteX1537" fmla="*/ 4797514 w 8023328"/>
              <a:gd name="connsiteY1537" fmla="*/ 1024625 h 2380521"/>
              <a:gd name="connsiteX1538" fmla="*/ 4782725 w 8023328"/>
              <a:gd name="connsiteY1538" fmla="*/ 1012227 h 2380521"/>
              <a:gd name="connsiteX1539" fmla="*/ 4797514 w 8023328"/>
              <a:gd name="connsiteY1539" fmla="*/ 998371 h 2380521"/>
              <a:gd name="connsiteX1540" fmla="*/ 4726684 w 8023328"/>
              <a:gd name="connsiteY1540" fmla="*/ 998371 h 2380521"/>
              <a:gd name="connsiteX1541" fmla="*/ 4741472 w 8023328"/>
              <a:gd name="connsiteY1541" fmla="*/ 1012227 h 2380521"/>
              <a:gd name="connsiteX1542" fmla="*/ 4726684 w 8023328"/>
              <a:gd name="connsiteY1542" fmla="*/ 1024625 h 2380521"/>
              <a:gd name="connsiteX1543" fmla="*/ 4711896 w 8023328"/>
              <a:gd name="connsiteY1543" fmla="*/ 1012227 h 2380521"/>
              <a:gd name="connsiteX1544" fmla="*/ 4726684 w 8023328"/>
              <a:gd name="connsiteY1544" fmla="*/ 998371 h 2380521"/>
              <a:gd name="connsiteX1545" fmla="*/ 4655853 w 8023328"/>
              <a:gd name="connsiteY1545" fmla="*/ 998371 h 2380521"/>
              <a:gd name="connsiteX1546" fmla="*/ 4670642 w 8023328"/>
              <a:gd name="connsiteY1546" fmla="*/ 1012227 h 2380521"/>
              <a:gd name="connsiteX1547" fmla="*/ 4655853 w 8023328"/>
              <a:gd name="connsiteY1547" fmla="*/ 1024625 h 2380521"/>
              <a:gd name="connsiteX1548" fmla="*/ 4641064 w 8023328"/>
              <a:gd name="connsiteY1548" fmla="*/ 1012227 h 2380521"/>
              <a:gd name="connsiteX1549" fmla="*/ 4655853 w 8023328"/>
              <a:gd name="connsiteY1549" fmla="*/ 998371 h 2380521"/>
              <a:gd name="connsiteX1550" fmla="*/ 4584091 w 8023328"/>
              <a:gd name="connsiteY1550" fmla="*/ 998371 h 2380521"/>
              <a:gd name="connsiteX1551" fmla="*/ 4596488 w 8023328"/>
              <a:gd name="connsiteY1551" fmla="*/ 1012227 h 2380521"/>
              <a:gd name="connsiteX1552" fmla="*/ 4584091 w 8023328"/>
              <a:gd name="connsiteY1552" fmla="*/ 1024625 h 2380521"/>
              <a:gd name="connsiteX1553" fmla="*/ 4570235 w 8023328"/>
              <a:gd name="connsiteY1553" fmla="*/ 1012227 h 2380521"/>
              <a:gd name="connsiteX1554" fmla="*/ 4584091 w 8023328"/>
              <a:gd name="connsiteY1554" fmla="*/ 998371 h 2380521"/>
              <a:gd name="connsiteX1555" fmla="*/ 4513260 w 8023328"/>
              <a:gd name="connsiteY1555" fmla="*/ 998371 h 2380521"/>
              <a:gd name="connsiteX1556" fmla="*/ 4525657 w 8023328"/>
              <a:gd name="connsiteY1556" fmla="*/ 1012227 h 2380521"/>
              <a:gd name="connsiteX1557" fmla="*/ 4513260 w 8023328"/>
              <a:gd name="connsiteY1557" fmla="*/ 1024625 h 2380521"/>
              <a:gd name="connsiteX1558" fmla="*/ 4499404 w 8023328"/>
              <a:gd name="connsiteY1558" fmla="*/ 1012227 h 2380521"/>
              <a:gd name="connsiteX1559" fmla="*/ 4513260 w 8023328"/>
              <a:gd name="connsiteY1559" fmla="*/ 998371 h 2380521"/>
              <a:gd name="connsiteX1560" fmla="*/ 4439056 w 8023328"/>
              <a:gd name="connsiteY1560" fmla="*/ 998371 h 2380521"/>
              <a:gd name="connsiteX1561" fmla="*/ 4451453 w 8023328"/>
              <a:gd name="connsiteY1561" fmla="*/ 1012227 h 2380521"/>
              <a:gd name="connsiteX1562" fmla="*/ 4439056 w 8023328"/>
              <a:gd name="connsiteY1562" fmla="*/ 1024625 h 2380521"/>
              <a:gd name="connsiteX1563" fmla="*/ 4425200 w 8023328"/>
              <a:gd name="connsiteY1563" fmla="*/ 1012227 h 2380521"/>
              <a:gd name="connsiteX1564" fmla="*/ 4439056 w 8023328"/>
              <a:gd name="connsiteY1564" fmla="*/ 998371 h 2380521"/>
              <a:gd name="connsiteX1565" fmla="*/ 4366768 w 8023328"/>
              <a:gd name="connsiteY1565" fmla="*/ 998371 h 2380521"/>
              <a:gd name="connsiteX1566" fmla="*/ 4380624 w 8023328"/>
              <a:gd name="connsiteY1566" fmla="*/ 1012227 h 2380521"/>
              <a:gd name="connsiteX1567" fmla="*/ 4366768 w 8023328"/>
              <a:gd name="connsiteY1567" fmla="*/ 1024625 h 2380521"/>
              <a:gd name="connsiteX1568" fmla="*/ 4354371 w 8023328"/>
              <a:gd name="connsiteY1568" fmla="*/ 1012227 h 2380521"/>
              <a:gd name="connsiteX1569" fmla="*/ 4366768 w 8023328"/>
              <a:gd name="connsiteY1569" fmla="*/ 998371 h 2380521"/>
              <a:gd name="connsiteX1570" fmla="*/ 4295937 w 8023328"/>
              <a:gd name="connsiteY1570" fmla="*/ 998371 h 2380521"/>
              <a:gd name="connsiteX1571" fmla="*/ 4309793 w 8023328"/>
              <a:gd name="connsiteY1571" fmla="*/ 1012227 h 2380521"/>
              <a:gd name="connsiteX1572" fmla="*/ 4295937 w 8023328"/>
              <a:gd name="connsiteY1572" fmla="*/ 1024625 h 2380521"/>
              <a:gd name="connsiteX1573" fmla="*/ 4283540 w 8023328"/>
              <a:gd name="connsiteY1573" fmla="*/ 1012227 h 2380521"/>
              <a:gd name="connsiteX1574" fmla="*/ 4295937 w 8023328"/>
              <a:gd name="connsiteY1574" fmla="*/ 998371 h 2380521"/>
              <a:gd name="connsiteX1575" fmla="*/ 4225107 w 8023328"/>
              <a:gd name="connsiteY1575" fmla="*/ 998371 h 2380521"/>
              <a:gd name="connsiteX1576" fmla="*/ 4238963 w 8023328"/>
              <a:gd name="connsiteY1576" fmla="*/ 1012227 h 2380521"/>
              <a:gd name="connsiteX1577" fmla="*/ 4225107 w 8023328"/>
              <a:gd name="connsiteY1577" fmla="*/ 1024625 h 2380521"/>
              <a:gd name="connsiteX1578" fmla="*/ 4212710 w 8023328"/>
              <a:gd name="connsiteY1578" fmla="*/ 1012227 h 2380521"/>
              <a:gd name="connsiteX1579" fmla="*/ 4225107 w 8023328"/>
              <a:gd name="connsiteY1579" fmla="*/ 998371 h 2380521"/>
              <a:gd name="connsiteX1580" fmla="*/ 4153295 w 8023328"/>
              <a:gd name="connsiteY1580" fmla="*/ 998371 h 2380521"/>
              <a:gd name="connsiteX1581" fmla="*/ 4168083 w 8023328"/>
              <a:gd name="connsiteY1581" fmla="*/ 1012227 h 2380521"/>
              <a:gd name="connsiteX1582" fmla="*/ 4153295 w 8023328"/>
              <a:gd name="connsiteY1582" fmla="*/ 1024625 h 2380521"/>
              <a:gd name="connsiteX1583" fmla="*/ 4138507 w 8023328"/>
              <a:gd name="connsiteY1583" fmla="*/ 1012227 h 2380521"/>
              <a:gd name="connsiteX1584" fmla="*/ 4153295 w 8023328"/>
              <a:gd name="connsiteY1584" fmla="*/ 998371 h 2380521"/>
              <a:gd name="connsiteX1585" fmla="*/ 4082465 w 8023328"/>
              <a:gd name="connsiteY1585" fmla="*/ 998371 h 2380521"/>
              <a:gd name="connsiteX1586" fmla="*/ 4097254 w 8023328"/>
              <a:gd name="connsiteY1586" fmla="*/ 1012227 h 2380521"/>
              <a:gd name="connsiteX1587" fmla="*/ 4082465 w 8023328"/>
              <a:gd name="connsiteY1587" fmla="*/ 1024625 h 2380521"/>
              <a:gd name="connsiteX1588" fmla="*/ 4067676 w 8023328"/>
              <a:gd name="connsiteY1588" fmla="*/ 1012227 h 2380521"/>
              <a:gd name="connsiteX1589" fmla="*/ 4082465 w 8023328"/>
              <a:gd name="connsiteY1589" fmla="*/ 998371 h 2380521"/>
              <a:gd name="connsiteX1590" fmla="*/ 4011635 w 8023328"/>
              <a:gd name="connsiteY1590" fmla="*/ 998371 h 2380521"/>
              <a:gd name="connsiteX1591" fmla="*/ 4026423 w 8023328"/>
              <a:gd name="connsiteY1591" fmla="*/ 1012227 h 2380521"/>
              <a:gd name="connsiteX1592" fmla="*/ 4011635 w 8023328"/>
              <a:gd name="connsiteY1592" fmla="*/ 1024625 h 2380521"/>
              <a:gd name="connsiteX1593" fmla="*/ 3996847 w 8023328"/>
              <a:gd name="connsiteY1593" fmla="*/ 1012227 h 2380521"/>
              <a:gd name="connsiteX1594" fmla="*/ 4011635 w 8023328"/>
              <a:gd name="connsiteY1594" fmla="*/ 998371 h 2380521"/>
              <a:gd name="connsiteX1595" fmla="*/ 3939871 w 8023328"/>
              <a:gd name="connsiteY1595" fmla="*/ 998371 h 2380521"/>
              <a:gd name="connsiteX1596" fmla="*/ 3952268 w 8023328"/>
              <a:gd name="connsiteY1596" fmla="*/ 1012227 h 2380521"/>
              <a:gd name="connsiteX1597" fmla="*/ 3939871 w 8023328"/>
              <a:gd name="connsiteY1597" fmla="*/ 1024625 h 2380521"/>
              <a:gd name="connsiteX1598" fmla="*/ 3926015 w 8023328"/>
              <a:gd name="connsiteY1598" fmla="*/ 1012227 h 2380521"/>
              <a:gd name="connsiteX1599" fmla="*/ 3939871 w 8023328"/>
              <a:gd name="connsiteY1599" fmla="*/ 998371 h 2380521"/>
              <a:gd name="connsiteX1600" fmla="*/ 3869042 w 8023328"/>
              <a:gd name="connsiteY1600" fmla="*/ 998371 h 2380521"/>
              <a:gd name="connsiteX1601" fmla="*/ 3881439 w 8023328"/>
              <a:gd name="connsiteY1601" fmla="*/ 1013160 h 2380521"/>
              <a:gd name="connsiteX1602" fmla="*/ 3869042 w 8023328"/>
              <a:gd name="connsiteY1602" fmla="*/ 1027949 h 2380521"/>
              <a:gd name="connsiteX1603" fmla="*/ 3855186 w 8023328"/>
              <a:gd name="connsiteY1603" fmla="*/ 1013160 h 2380521"/>
              <a:gd name="connsiteX1604" fmla="*/ 3869042 w 8023328"/>
              <a:gd name="connsiteY1604" fmla="*/ 998371 h 2380521"/>
              <a:gd name="connsiteX1605" fmla="*/ 3798211 w 8023328"/>
              <a:gd name="connsiteY1605" fmla="*/ 998371 h 2380521"/>
              <a:gd name="connsiteX1606" fmla="*/ 3810608 w 8023328"/>
              <a:gd name="connsiteY1606" fmla="*/ 1013160 h 2380521"/>
              <a:gd name="connsiteX1607" fmla="*/ 3798211 w 8023328"/>
              <a:gd name="connsiteY1607" fmla="*/ 1027949 h 2380521"/>
              <a:gd name="connsiteX1608" fmla="*/ 3784355 w 8023328"/>
              <a:gd name="connsiteY1608" fmla="*/ 1013160 h 2380521"/>
              <a:gd name="connsiteX1609" fmla="*/ 3798211 w 8023328"/>
              <a:gd name="connsiteY1609" fmla="*/ 998371 h 2380521"/>
              <a:gd name="connsiteX1610" fmla="*/ 3725922 w 8023328"/>
              <a:gd name="connsiteY1610" fmla="*/ 998371 h 2380521"/>
              <a:gd name="connsiteX1611" fmla="*/ 3739778 w 8023328"/>
              <a:gd name="connsiteY1611" fmla="*/ 1013160 h 2380521"/>
              <a:gd name="connsiteX1612" fmla="*/ 3725922 w 8023328"/>
              <a:gd name="connsiteY1612" fmla="*/ 1027949 h 2380521"/>
              <a:gd name="connsiteX1613" fmla="*/ 3713525 w 8023328"/>
              <a:gd name="connsiteY1613" fmla="*/ 1013160 h 2380521"/>
              <a:gd name="connsiteX1614" fmla="*/ 3725922 w 8023328"/>
              <a:gd name="connsiteY1614" fmla="*/ 998371 h 2380521"/>
              <a:gd name="connsiteX1615" fmla="*/ 724105 w 8023328"/>
              <a:gd name="connsiteY1615" fmla="*/ 998371 h 2380521"/>
              <a:gd name="connsiteX1616" fmla="*/ 737962 w 8023328"/>
              <a:gd name="connsiteY1616" fmla="*/ 1010768 h 2380521"/>
              <a:gd name="connsiteX1617" fmla="*/ 724105 w 8023328"/>
              <a:gd name="connsiteY1617" fmla="*/ 1024625 h 2380521"/>
              <a:gd name="connsiteX1618" fmla="*/ 711707 w 8023328"/>
              <a:gd name="connsiteY1618" fmla="*/ 1010768 h 2380521"/>
              <a:gd name="connsiteX1619" fmla="*/ 724105 w 8023328"/>
              <a:gd name="connsiteY1619" fmla="*/ 998371 h 2380521"/>
              <a:gd name="connsiteX1620" fmla="*/ 653274 w 8023328"/>
              <a:gd name="connsiteY1620" fmla="*/ 998371 h 2380521"/>
              <a:gd name="connsiteX1621" fmla="*/ 667129 w 8023328"/>
              <a:gd name="connsiteY1621" fmla="*/ 1010768 h 2380521"/>
              <a:gd name="connsiteX1622" fmla="*/ 653274 w 8023328"/>
              <a:gd name="connsiteY1622" fmla="*/ 1024625 h 2380521"/>
              <a:gd name="connsiteX1623" fmla="*/ 640877 w 8023328"/>
              <a:gd name="connsiteY1623" fmla="*/ 1010768 h 2380521"/>
              <a:gd name="connsiteX1624" fmla="*/ 653274 w 8023328"/>
              <a:gd name="connsiteY1624" fmla="*/ 998371 h 2380521"/>
              <a:gd name="connsiteX1625" fmla="*/ 582446 w 8023328"/>
              <a:gd name="connsiteY1625" fmla="*/ 998371 h 2380521"/>
              <a:gd name="connsiteX1626" fmla="*/ 596301 w 8023328"/>
              <a:gd name="connsiteY1626" fmla="*/ 1010768 h 2380521"/>
              <a:gd name="connsiteX1627" fmla="*/ 582446 w 8023328"/>
              <a:gd name="connsiteY1627" fmla="*/ 1024625 h 2380521"/>
              <a:gd name="connsiteX1628" fmla="*/ 570047 w 8023328"/>
              <a:gd name="connsiteY1628" fmla="*/ 1010768 h 2380521"/>
              <a:gd name="connsiteX1629" fmla="*/ 582446 w 8023328"/>
              <a:gd name="connsiteY1629" fmla="*/ 998371 h 2380521"/>
              <a:gd name="connsiteX1630" fmla="*/ 513636 w 8023328"/>
              <a:gd name="connsiteY1630" fmla="*/ 998371 h 2380521"/>
              <a:gd name="connsiteX1631" fmla="*/ 528813 w 8023328"/>
              <a:gd name="connsiteY1631" fmla="*/ 1010768 h 2380521"/>
              <a:gd name="connsiteX1632" fmla="*/ 513636 w 8023328"/>
              <a:gd name="connsiteY1632" fmla="*/ 1024625 h 2380521"/>
              <a:gd name="connsiteX1633" fmla="*/ 499216 w 8023328"/>
              <a:gd name="connsiteY1633" fmla="*/ 1010768 h 2380521"/>
              <a:gd name="connsiteX1634" fmla="*/ 513636 w 8023328"/>
              <a:gd name="connsiteY1634" fmla="*/ 998371 h 2380521"/>
              <a:gd name="connsiteX1635" fmla="*/ 439802 w 8023328"/>
              <a:gd name="connsiteY1635" fmla="*/ 998371 h 2380521"/>
              <a:gd name="connsiteX1636" fmla="*/ 454592 w 8023328"/>
              <a:gd name="connsiteY1636" fmla="*/ 1010768 h 2380521"/>
              <a:gd name="connsiteX1637" fmla="*/ 439802 w 8023328"/>
              <a:gd name="connsiteY1637" fmla="*/ 1024625 h 2380521"/>
              <a:gd name="connsiteX1638" fmla="*/ 425014 w 8023328"/>
              <a:gd name="connsiteY1638" fmla="*/ 1010768 h 2380521"/>
              <a:gd name="connsiteX1639" fmla="*/ 439802 w 8023328"/>
              <a:gd name="connsiteY1639" fmla="*/ 998371 h 2380521"/>
              <a:gd name="connsiteX1640" fmla="*/ 368040 w 8023328"/>
              <a:gd name="connsiteY1640" fmla="*/ 998371 h 2380521"/>
              <a:gd name="connsiteX1641" fmla="*/ 380438 w 8023328"/>
              <a:gd name="connsiteY1641" fmla="*/ 1012227 h 2380521"/>
              <a:gd name="connsiteX1642" fmla="*/ 368040 w 8023328"/>
              <a:gd name="connsiteY1642" fmla="*/ 1024625 h 2380521"/>
              <a:gd name="connsiteX1643" fmla="*/ 354183 w 8023328"/>
              <a:gd name="connsiteY1643" fmla="*/ 1012227 h 2380521"/>
              <a:gd name="connsiteX1644" fmla="*/ 368040 w 8023328"/>
              <a:gd name="connsiteY1644" fmla="*/ 998371 h 2380521"/>
              <a:gd name="connsiteX1645" fmla="*/ 297208 w 8023328"/>
              <a:gd name="connsiteY1645" fmla="*/ 998371 h 2380521"/>
              <a:gd name="connsiteX1646" fmla="*/ 309606 w 8023328"/>
              <a:gd name="connsiteY1646" fmla="*/ 1012227 h 2380521"/>
              <a:gd name="connsiteX1647" fmla="*/ 297208 w 8023328"/>
              <a:gd name="connsiteY1647" fmla="*/ 1024625 h 2380521"/>
              <a:gd name="connsiteX1648" fmla="*/ 283352 w 8023328"/>
              <a:gd name="connsiteY1648" fmla="*/ 1012227 h 2380521"/>
              <a:gd name="connsiteX1649" fmla="*/ 297208 w 8023328"/>
              <a:gd name="connsiteY1649" fmla="*/ 998371 h 2380521"/>
              <a:gd name="connsiteX1650" fmla="*/ 226379 w 8023328"/>
              <a:gd name="connsiteY1650" fmla="*/ 998371 h 2380521"/>
              <a:gd name="connsiteX1651" fmla="*/ 238778 w 8023328"/>
              <a:gd name="connsiteY1651" fmla="*/ 1012227 h 2380521"/>
              <a:gd name="connsiteX1652" fmla="*/ 226379 w 8023328"/>
              <a:gd name="connsiteY1652" fmla="*/ 1024625 h 2380521"/>
              <a:gd name="connsiteX1653" fmla="*/ 212523 w 8023328"/>
              <a:gd name="connsiteY1653" fmla="*/ 1012227 h 2380521"/>
              <a:gd name="connsiteX1654" fmla="*/ 226379 w 8023328"/>
              <a:gd name="connsiteY1654" fmla="*/ 998371 h 2380521"/>
              <a:gd name="connsiteX1655" fmla="*/ 154085 w 8023328"/>
              <a:gd name="connsiteY1655" fmla="*/ 998371 h 2380521"/>
              <a:gd name="connsiteX1656" fmla="*/ 167941 w 8023328"/>
              <a:gd name="connsiteY1656" fmla="*/ 1012227 h 2380521"/>
              <a:gd name="connsiteX1657" fmla="*/ 154085 w 8023328"/>
              <a:gd name="connsiteY1657" fmla="*/ 1024625 h 2380521"/>
              <a:gd name="connsiteX1658" fmla="*/ 141687 w 8023328"/>
              <a:gd name="connsiteY1658" fmla="*/ 1012227 h 2380521"/>
              <a:gd name="connsiteX1659" fmla="*/ 154085 w 8023328"/>
              <a:gd name="connsiteY1659" fmla="*/ 998371 h 2380521"/>
              <a:gd name="connsiteX1660" fmla="*/ 83255 w 8023328"/>
              <a:gd name="connsiteY1660" fmla="*/ 998371 h 2380521"/>
              <a:gd name="connsiteX1661" fmla="*/ 97111 w 8023328"/>
              <a:gd name="connsiteY1661" fmla="*/ 1012227 h 2380521"/>
              <a:gd name="connsiteX1662" fmla="*/ 83255 w 8023328"/>
              <a:gd name="connsiteY1662" fmla="*/ 1024625 h 2380521"/>
              <a:gd name="connsiteX1663" fmla="*/ 70858 w 8023328"/>
              <a:gd name="connsiteY1663" fmla="*/ 1012227 h 2380521"/>
              <a:gd name="connsiteX1664" fmla="*/ 83255 w 8023328"/>
              <a:gd name="connsiteY1664" fmla="*/ 998371 h 2380521"/>
              <a:gd name="connsiteX1665" fmla="*/ 12019 w 8023328"/>
              <a:gd name="connsiteY1665" fmla="*/ 998371 h 2380521"/>
              <a:gd name="connsiteX1666" fmla="*/ 26260 w 8023328"/>
              <a:gd name="connsiteY1666" fmla="*/ 1012227 h 2380521"/>
              <a:gd name="connsiteX1667" fmla="*/ 12019 w 8023328"/>
              <a:gd name="connsiteY1667" fmla="*/ 1024625 h 2380521"/>
              <a:gd name="connsiteX1668" fmla="*/ 27 w 8023328"/>
              <a:gd name="connsiteY1668" fmla="*/ 1012227 h 2380521"/>
              <a:gd name="connsiteX1669" fmla="*/ 12019 w 8023328"/>
              <a:gd name="connsiteY1669" fmla="*/ 998371 h 2380521"/>
              <a:gd name="connsiteX1670" fmla="*/ 870603 w 8023328"/>
              <a:gd name="connsiteY1670" fmla="*/ 927542 h 2380521"/>
              <a:gd name="connsiteX1671" fmla="*/ 883001 w 8023328"/>
              <a:gd name="connsiteY1671" fmla="*/ 939939 h 2380521"/>
              <a:gd name="connsiteX1672" fmla="*/ 870603 w 8023328"/>
              <a:gd name="connsiteY1672" fmla="*/ 953796 h 2380521"/>
              <a:gd name="connsiteX1673" fmla="*/ 856747 w 8023328"/>
              <a:gd name="connsiteY1673" fmla="*/ 939939 h 2380521"/>
              <a:gd name="connsiteX1674" fmla="*/ 870603 w 8023328"/>
              <a:gd name="connsiteY1674" fmla="*/ 927542 h 2380521"/>
              <a:gd name="connsiteX1675" fmla="*/ 799773 w 8023328"/>
              <a:gd name="connsiteY1675" fmla="*/ 927542 h 2380521"/>
              <a:gd name="connsiteX1676" fmla="*/ 812171 w 8023328"/>
              <a:gd name="connsiteY1676" fmla="*/ 939939 h 2380521"/>
              <a:gd name="connsiteX1677" fmla="*/ 799773 w 8023328"/>
              <a:gd name="connsiteY1677" fmla="*/ 953796 h 2380521"/>
              <a:gd name="connsiteX1678" fmla="*/ 785917 w 8023328"/>
              <a:gd name="connsiteY1678" fmla="*/ 939939 h 2380521"/>
              <a:gd name="connsiteX1679" fmla="*/ 799773 w 8023328"/>
              <a:gd name="connsiteY1679" fmla="*/ 927542 h 2380521"/>
              <a:gd name="connsiteX1680" fmla="*/ 724112 w 8023328"/>
              <a:gd name="connsiteY1680" fmla="*/ 927542 h 2380521"/>
              <a:gd name="connsiteX1681" fmla="*/ 737968 w 8023328"/>
              <a:gd name="connsiteY1681" fmla="*/ 939939 h 2380521"/>
              <a:gd name="connsiteX1682" fmla="*/ 724112 w 8023328"/>
              <a:gd name="connsiteY1682" fmla="*/ 953796 h 2380521"/>
              <a:gd name="connsiteX1683" fmla="*/ 711714 w 8023328"/>
              <a:gd name="connsiteY1683" fmla="*/ 939939 h 2380521"/>
              <a:gd name="connsiteX1684" fmla="*/ 724112 w 8023328"/>
              <a:gd name="connsiteY1684" fmla="*/ 927542 h 2380521"/>
              <a:gd name="connsiteX1685" fmla="*/ 653281 w 8023328"/>
              <a:gd name="connsiteY1685" fmla="*/ 927542 h 2380521"/>
              <a:gd name="connsiteX1686" fmla="*/ 667137 w 8023328"/>
              <a:gd name="connsiteY1686" fmla="*/ 939939 h 2380521"/>
              <a:gd name="connsiteX1687" fmla="*/ 653281 w 8023328"/>
              <a:gd name="connsiteY1687" fmla="*/ 953796 h 2380521"/>
              <a:gd name="connsiteX1688" fmla="*/ 640884 w 8023328"/>
              <a:gd name="connsiteY1688" fmla="*/ 939939 h 2380521"/>
              <a:gd name="connsiteX1689" fmla="*/ 653281 w 8023328"/>
              <a:gd name="connsiteY1689" fmla="*/ 927542 h 2380521"/>
              <a:gd name="connsiteX1690" fmla="*/ 582453 w 8023328"/>
              <a:gd name="connsiteY1690" fmla="*/ 927542 h 2380521"/>
              <a:gd name="connsiteX1691" fmla="*/ 596309 w 8023328"/>
              <a:gd name="connsiteY1691" fmla="*/ 939939 h 2380521"/>
              <a:gd name="connsiteX1692" fmla="*/ 582453 w 8023328"/>
              <a:gd name="connsiteY1692" fmla="*/ 953796 h 2380521"/>
              <a:gd name="connsiteX1693" fmla="*/ 570054 w 8023328"/>
              <a:gd name="connsiteY1693" fmla="*/ 939939 h 2380521"/>
              <a:gd name="connsiteX1694" fmla="*/ 582453 w 8023328"/>
              <a:gd name="connsiteY1694" fmla="*/ 927542 h 2380521"/>
              <a:gd name="connsiteX1695" fmla="*/ 513642 w 8023328"/>
              <a:gd name="connsiteY1695" fmla="*/ 927542 h 2380521"/>
              <a:gd name="connsiteX1696" fmla="*/ 528820 w 8023328"/>
              <a:gd name="connsiteY1696" fmla="*/ 939939 h 2380521"/>
              <a:gd name="connsiteX1697" fmla="*/ 513642 w 8023328"/>
              <a:gd name="connsiteY1697" fmla="*/ 953796 h 2380521"/>
              <a:gd name="connsiteX1698" fmla="*/ 499223 w 8023328"/>
              <a:gd name="connsiteY1698" fmla="*/ 939939 h 2380521"/>
              <a:gd name="connsiteX1699" fmla="*/ 513642 w 8023328"/>
              <a:gd name="connsiteY1699" fmla="*/ 927542 h 2380521"/>
              <a:gd name="connsiteX1700" fmla="*/ 439809 w 8023328"/>
              <a:gd name="connsiteY1700" fmla="*/ 927542 h 2380521"/>
              <a:gd name="connsiteX1701" fmla="*/ 454599 w 8023328"/>
              <a:gd name="connsiteY1701" fmla="*/ 939939 h 2380521"/>
              <a:gd name="connsiteX1702" fmla="*/ 439809 w 8023328"/>
              <a:gd name="connsiteY1702" fmla="*/ 953796 h 2380521"/>
              <a:gd name="connsiteX1703" fmla="*/ 425021 w 8023328"/>
              <a:gd name="connsiteY1703" fmla="*/ 939939 h 2380521"/>
              <a:gd name="connsiteX1704" fmla="*/ 439809 w 8023328"/>
              <a:gd name="connsiteY1704" fmla="*/ 927542 h 2380521"/>
              <a:gd name="connsiteX1705" fmla="*/ 368046 w 8023328"/>
              <a:gd name="connsiteY1705" fmla="*/ 927542 h 2380521"/>
              <a:gd name="connsiteX1706" fmla="*/ 380444 w 8023328"/>
              <a:gd name="connsiteY1706" fmla="*/ 939939 h 2380521"/>
              <a:gd name="connsiteX1707" fmla="*/ 368046 w 8023328"/>
              <a:gd name="connsiteY1707" fmla="*/ 953796 h 2380521"/>
              <a:gd name="connsiteX1708" fmla="*/ 354191 w 8023328"/>
              <a:gd name="connsiteY1708" fmla="*/ 939939 h 2380521"/>
              <a:gd name="connsiteX1709" fmla="*/ 368046 w 8023328"/>
              <a:gd name="connsiteY1709" fmla="*/ 927542 h 2380521"/>
              <a:gd name="connsiteX1710" fmla="*/ 297214 w 8023328"/>
              <a:gd name="connsiteY1710" fmla="*/ 927542 h 2380521"/>
              <a:gd name="connsiteX1711" fmla="*/ 309612 w 8023328"/>
              <a:gd name="connsiteY1711" fmla="*/ 939939 h 2380521"/>
              <a:gd name="connsiteX1712" fmla="*/ 297214 w 8023328"/>
              <a:gd name="connsiteY1712" fmla="*/ 953796 h 2380521"/>
              <a:gd name="connsiteX1713" fmla="*/ 283359 w 8023328"/>
              <a:gd name="connsiteY1713" fmla="*/ 939939 h 2380521"/>
              <a:gd name="connsiteX1714" fmla="*/ 297214 w 8023328"/>
              <a:gd name="connsiteY1714" fmla="*/ 927542 h 2380521"/>
              <a:gd name="connsiteX1715" fmla="*/ 226386 w 8023328"/>
              <a:gd name="connsiteY1715" fmla="*/ 927542 h 2380521"/>
              <a:gd name="connsiteX1716" fmla="*/ 238784 w 8023328"/>
              <a:gd name="connsiteY1716" fmla="*/ 939939 h 2380521"/>
              <a:gd name="connsiteX1717" fmla="*/ 226386 w 8023328"/>
              <a:gd name="connsiteY1717" fmla="*/ 953796 h 2380521"/>
              <a:gd name="connsiteX1718" fmla="*/ 212530 w 8023328"/>
              <a:gd name="connsiteY1718" fmla="*/ 939939 h 2380521"/>
              <a:gd name="connsiteX1719" fmla="*/ 226386 w 8023328"/>
              <a:gd name="connsiteY1719" fmla="*/ 927542 h 2380521"/>
              <a:gd name="connsiteX1720" fmla="*/ 154091 w 8023328"/>
              <a:gd name="connsiteY1720" fmla="*/ 927542 h 2380521"/>
              <a:gd name="connsiteX1721" fmla="*/ 167947 w 8023328"/>
              <a:gd name="connsiteY1721" fmla="*/ 939939 h 2380521"/>
              <a:gd name="connsiteX1722" fmla="*/ 154091 w 8023328"/>
              <a:gd name="connsiteY1722" fmla="*/ 953796 h 2380521"/>
              <a:gd name="connsiteX1723" fmla="*/ 141693 w 8023328"/>
              <a:gd name="connsiteY1723" fmla="*/ 939939 h 2380521"/>
              <a:gd name="connsiteX1724" fmla="*/ 154091 w 8023328"/>
              <a:gd name="connsiteY1724" fmla="*/ 927542 h 2380521"/>
              <a:gd name="connsiteX1725" fmla="*/ 83261 w 8023328"/>
              <a:gd name="connsiteY1725" fmla="*/ 927542 h 2380521"/>
              <a:gd name="connsiteX1726" fmla="*/ 97117 w 8023328"/>
              <a:gd name="connsiteY1726" fmla="*/ 939939 h 2380521"/>
              <a:gd name="connsiteX1727" fmla="*/ 83261 w 8023328"/>
              <a:gd name="connsiteY1727" fmla="*/ 953796 h 2380521"/>
              <a:gd name="connsiteX1728" fmla="*/ 70864 w 8023328"/>
              <a:gd name="connsiteY1728" fmla="*/ 939939 h 2380521"/>
              <a:gd name="connsiteX1729" fmla="*/ 83261 w 8023328"/>
              <a:gd name="connsiteY1729" fmla="*/ 927542 h 2380521"/>
              <a:gd name="connsiteX1730" fmla="*/ 12025 w 8023328"/>
              <a:gd name="connsiteY1730" fmla="*/ 927542 h 2380521"/>
              <a:gd name="connsiteX1731" fmla="*/ 26266 w 8023328"/>
              <a:gd name="connsiteY1731" fmla="*/ 939939 h 2380521"/>
              <a:gd name="connsiteX1732" fmla="*/ 12025 w 8023328"/>
              <a:gd name="connsiteY1732" fmla="*/ 953796 h 2380521"/>
              <a:gd name="connsiteX1733" fmla="*/ 33 w 8023328"/>
              <a:gd name="connsiteY1733" fmla="*/ 939939 h 2380521"/>
              <a:gd name="connsiteX1734" fmla="*/ 12025 w 8023328"/>
              <a:gd name="connsiteY1734" fmla="*/ 927542 h 2380521"/>
              <a:gd name="connsiteX1735" fmla="*/ 6581764 w 8023328"/>
              <a:gd name="connsiteY1735" fmla="*/ 924168 h 2380521"/>
              <a:gd name="connsiteX1736" fmla="*/ 6596552 w 8023328"/>
              <a:gd name="connsiteY1736" fmla="*/ 936565 h 2380521"/>
              <a:gd name="connsiteX1737" fmla="*/ 6581764 w 8023328"/>
              <a:gd name="connsiteY1737" fmla="*/ 950422 h 2380521"/>
              <a:gd name="connsiteX1738" fmla="*/ 6566976 w 8023328"/>
              <a:gd name="connsiteY1738" fmla="*/ 936565 h 2380521"/>
              <a:gd name="connsiteX1739" fmla="*/ 6581764 w 8023328"/>
              <a:gd name="connsiteY1739" fmla="*/ 924168 h 2380521"/>
              <a:gd name="connsiteX1740" fmla="*/ 6510933 w 8023328"/>
              <a:gd name="connsiteY1740" fmla="*/ 924168 h 2380521"/>
              <a:gd name="connsiteX1741" fmla="*/ 6525722 w 8023328"/>
              <a:gd name="connsiteY1741" fmla="*/ 936565 h 2380521"/>
              <a:gd name="connsiteX1742" fmla="*/ 6510933 w 8023328"/>
              <a:gd name="connsiteY1742" fmla="*/ 950422 h 2380521"/>
              <a:gd name="connsiteX1743" fmla="*/ 6496144 w 8023328"/>
              <a:gd name="connsiteY1743" fmla="*/ 936565 h 2380521"/>
              <a:gd name="connsiteX1744" fmla="*/ 6510933 w 8023328"/>
              <a:gd name="connsiteY1744" fmla="*/ 924168 h 2380521"/>
              <a:gd name="connsiteX1745" fmla="*/ 6440492 w 8023328"/>
              <a:gd name="connsiteY1745" fmla="*/ 924168 h 2380521"/>
              <a:gd name="connsiteX1746" fmla="*/ 6454911 w 8023328"/>
              <a:gd name="connsiteY1746" fmla="*/ 936565 h 2380521"/>
              <a:gd name="connsiteX1747" fmla="*/ 6440492 w 8023328"/>
              <a:gd name="connsiteY1747" fmla="*/ 950422 h 2380521"/>
              <a:gd name="connsiteX1748" fmla="*/ 6425315 w 8023328"/>
              <a:gd name="connsiteY1748" fmla="*/ 936565 h 2380521"/>
              <a:gd name="connsiteX1749" fmla="*/ 6440492 w 8023328"/>
              <a:gd name="connsiteY1749" fmla="*/ 924168 h 2380521"/>
              <a:gd name="connsiteX1750" fmla="*/ 6368340 w 8023328"/>
              <a:gd name="connsiteY1750" fmla="*/ 924168 h 2380521"/>
              <a:gd name="connsiteX1751" fmla="*/ 6380737 w 8023328"/>
              <a:gd name="connsiteY1751" fmla="*/ 936565 h 2380521"/>
              <a:gd name="connsiteX1752" fmla="*/ 6368340 w 8023328"/>
              <a:gd name="connsiteY1752" fmla="*/ 950422 h 2380521"/>
              <a:gd name="connsiteX1753" fmla="*/ 6354484 w 8023328"/>
              <a:gd name="connsiteY1753" fmla="*/ 936565 h 2380521"/>
              <a:gd name="connsiteX1754" fmla="*/ 6368340 w 8023328"/>
              <a:gd name="connsiteY1754" fmla="*/ 924168 h 2380521"/>
              <a:gd name="connsiteX1755" fmla="*/ 6297511 w 8023328"/>
              <a:gd name="connsiteY1755" fmla="*/ 924168 h 2380521"/>
              <a:gd name="connsiteX1756" fmla="*/ 6309908 w 8023328"/>
              <a:gd name="connsiteY1756" fmla="*/ 936565 h 2380521"/>
              <a:gd name="connsiteX1757" fmla="*/ 6297511 w 8023328"/>
              <a:gd name="connsiteY1757" fmla="*/ 950422 h 2380521"/>
              <a:gd name="connsiteX1758" fmla="*/ 6283655 w 8023328"/>
              <a:gd name="connsiteY1758" fmla="*/ 936565 h 2380521"/>
              <a:gd name="connsiteX1759" fmla="*/ 6297511 w 8023328"/>
              <a:gd name="connsiteY1759" fmla="*/ 924168 h 2380521"/>
              <a:gd name="connsiteX1760" fmla="*/ 6226679 w 8023328"/>
              <a:gd name="connsiteY1760" fmla="*/ 924168 h 2380521"/>
              <a:gd name="connsiteX1761" fmla="*/ 6239076 w 8023328"/>
              <a:gd name="connsiteY1761" fmla="*/ 936565 h 2380521"/>
              <a:gd name="connsiteX1762" fmla="*/ 6226679 w 8023328"/>
              <a:gd name="connsiteY1762" fmla="*/ 950422 h 2380521"/>
              <a:gd name="connsiteX1763" fmla="*/ 6212823 w 8023328"/>
              <a:gd name="connsiteY1763" fmla="*/ 936565 h 2380521"/>
              <a:gd name="connsiteX1764" fmla="*/ 6226679 w 8023328"/>
              <a:gd name="connsiteY1764" fmla="*/ 924168 h 2380521"/>
              <a:gd name="connsiteX1765" fmla="*/ 6154391 w 8023328"/>
              <a:gd name="connsiteY1765" fmla="*/ 924168 h 2380521"/>
              <a:gd name="connsiteX1766" fmla="*/ 6168247 w 8023328"/>
              <a:gd name="connsiteY1766" fmla="*/ 936565 h 2380521"/>
              <a:gd name="connsiteX1767" fmla="*/ 6154391 w 8023328"/>
              <a:gd name="connsiteY1767" fmla="*/ 950422 h 2380521"/>
              <a:gd name="connsiteX1768" fmla="*/ 6141994 w 8023328"/>
              <a:gd name="connsiteY1768" fmla="*/ 936565 h 2380521"/>
              <a:gd name="connsiteX1769" fmla="*/ 6154391 w 8023328"/>
              <a:gd name="connsiteY1769" fmla="*/ 924168 h 2380521"/>
              <a:gd name="connsiteX1770" fmla="*/ 6083559 w 8023328"/>
              <a:gd name="connsiteY1770" fmla="*/ 924168 h 2380521"/>
              <a:gd name="connsiteX1771" fmla="*/ 6097415 w 8023328"/>
              <a:gd name="connsiteY1771" fmla="*/ 936565 h 2380521"/>
              <a:gd name="connsiteX1772" fmla="*/ 6083559 w 8023328"/>
              <a:gd name="connsiteY1772" fmla="*/ 950422 h 2380521"/>
              <a:gd name="connsiteX1773" fmla="*/ 6071162 w 8023328"/>
              <a:gd name="connsiteY1773" fmla="*/ 936565 h 2380521"/>
              <a:gd name="connsiteX1774" fmla="*/ 6083559 w 8023328"/>
              <a:gd name="connsiteY1774" fmla="*/ 924168 h 2380521"/>
              <a:gd name="connsiteX1775" fmla="*/ 6011748 w 8023328"/>
              <a:gd name="connsiteY1775" fmla="*/ 924168 h 2380521"/>
              <a:gd name="connsiteX1776" fmla="*/ 6026537 w 8023328"/>
              <a:gd name="connsiteY1776" fmla="*/ 936565 h 2380521"/>
              <a:gd name="connsiteX1777" fmla="*/ 6011748 w 8023328"/>
              <a:gd name="connsiteY1777" fmla="*/ 950422 h 2380521"/>
              <a:gd name="connsiteX1778" fmla="*/ 5996959 w 8023328"/>
              <a:gd name="connsiteY1778" fmla="*/ 936565 h 2380521"/>
              <a:gd name="connsiteX1779" fmla="*/ 6011748 w 8023328"/>
              <a:gd name="connsiteY1779" fmla="*/ 924168 h 2380521"/>
              <a:gd name="connsiteX1780" fmla="*/ 5940548 w 8023328"/>
              <a:gd name="connsiteY1780" fmla="*/ 924168 h 2380521"/>
              <a:gd name="connsiteX1781" fmla="*/ 5955726 w 8023328"/>
              <a:gd name="connsiteY1781" fmla="*/ 936565 h 2380521"/>
              <a:gd name="connsiteX1782" fmla="*/ 5940548 w 8023328"/>
              <a:gd name="connsiteY1782" fmla="*/ 950422 h 2380521"/>
              <a:gd name="connsiteX1783" fmla="*/ 5926130 w 8023328"/>
              <a:gd name="connsiteY1783" fmla="*/ 936565 h 2380521"/>
              <a:gd name="connsiteX1784" fmla="*/ 5940548 w 8023328"/>
              <a:gd name="connsiteY1784" fmla="*/ 924168 h 2380521"/>
              <a:gd name="connsiteX1785" fmla="*/ 5870088 w 8023328"/>
              <a:gd name="connsiteY1785" fmla="*/ 924168 h 2380521"/>
              <a:gd name="connsiteX1786" fmla="*/ 5884877 w 8023328"/>
              <a:gd name="connsiteY1786" fmla="*/ 936565 h 2380521"/>
              <a:gd name="connsiteX1787" fmla="*/ 5870088 w 8023328"/>
              <a:gd name="connsiteY1787" fmla="*/ 950422 h 2380521"/>
              <a:gd name="connsiteX1788" fmla="*/ 5855299 w 8023328"/>
              <a:gd name="connsiteY1788" fmla="*/ 936565 h 2380521"/>
              <a:gd name="connsiteX1789" fmla="*/ 5870088 w 8023328"/>
              <a:gd name="connsiteY1789" fmla="*/ 924168 h 2380521"/>
              <a:gd name="connsiteX1790" fmla="*/ 5798325 w 8023328"/>
              <a:gd name="connsiteY1790" fmla="*/ 924168 h 2380521"/>
              <a:gd name="connsiteX1791" fmla="*/ 5810722 w 8023328"/>
              <a:gd name="connsiteY1791" fmla="*/ 936565 h 2380521"/>
              <a:gd name="connsiteX1792" fmla="*/ 5798325 w 8023328"/>
              <a:gd name="connsiteY1792" fmla="*/ 950422 h 2380521"/>
              <a:gd name="connsiteX1793" fmla="*/ 5784469 w 8023328"/>
              <a:gd name="connsiteY1793" fmla="*/ 936565 h 2380521"/>
              <a:gd name="connsiteX1794" fmla="*/ 5798325 w 8023328"/>
              <a:gd name="connsiteY1794" fmla="*/ 924168 h 2380521"/>
              <a:gd name="connsiteX1795" fmla="*/ 5724122 w 8023328"/>
              <a:gd name="connsiteY1795" fmla="*/ 924168 h 2380521"/>
              <a:gd name="connsiteX1796" fmla="*/ 5736519 w 8023328"/>
              <a:gd name="connsiteY1796" fmla="*/ 936565 h 2380521"/>
              <a:gd name="connsiteX1797" fmla="*/ 5724122 w 8023328"/>
              <a:gd name="connsiteY1797" fmla="*/ 950422 h 2380521"/>
              <a:gd name="connsiteX1798" fmla="*/ 5710266 w 8023328"/>
              <a:gd name="connsiteY1798" fmla="*/ 936565 h 2380521"/>
              <a:gd name="connsiteX1799" fmla="*/ 5724122 w 8023328"/>
              <a:gd name="connsiteY1799" fmla="*/ 924168 h 2380521"/>
              <a:gd name="connsiteX1800" fmla="*/ 5653291 w 8023328"/>
              <a:gd name="connsiteY1800" fmla="*/ 924168 h 2380521"/>
              <a:gd name="connsiteX1801" fmla="*/ 5665688 w 8023328"/>
              <a:gd name="connsiteY1801" fmla="*/ 936565 h 2380521"/>
              <a:gd name="connsiteX1802" fmla="*/ 5653291 w 8023328"/>
              <a:gd name="connsiteY1802" fmla="*/ 950422 h 2380521"/>
              <a:gd name="connsiteX1803" fmla="*/ 5639435 w 8023328"/>
              <a:gd name="connsiteY1803" fmla="*/ 936565 h 2380521"/>
              <a:gd name="connsiteX1804" fmla="*/ 5653291 w 8023328"/>
              <a:gd name="connsiteY1804" fmla="*/ 924168 h 2380521"/>
              <a:gd name="connsiteX1805" fmla="*/ 5581002 w 8023328"/>
              <a:gd name="connsiteY1805" fmla="*/ 924168 h 2380521"/>
              <a:gd name="connsiteX1806" fmla="*/ 5594858 w 8023328"/>
              <a:gd name="connsiteY1806" fmla="*/ 936565 h 2380521"/>
              <a:gd name="connsiteX1807" fmla="*/ 5581002 w 8023328"/>
              <a:gd name="connsiteY1807" fmla="*/ 950422 h 2380521"/>
              <a:gd name="connsiteX1808" fmla="*/ 5568605 w 8023328"/>
              <a:gd name="connsiteY1808" fmla="*/ 936565 h 2380521"/>
              <a:gd name="connsiteX1809" fmla="*/ 5581002 w 8023328"/>
              <a:gd name="connsiteY1809" fmla="*/ 924168 h 2380521"/>
              <a:gd name="connsiteX1810" fmla="*/ 5510171 w 8023328"/>
              <a:gd name="connsiteY1810" fmla="*/ 924168 h 2380521"/>
              <a:gd name="connsiteX1811" fmla="*/ 5524027 w 8023328"/>
              <a:gd name="connsiteY1811" fmla="*/ 936565 h 2380521"/>
              <a:gd name="connsiteX1812" fmla="*/ 5510171 w 8023328"/>
              <a:gd name="connsiteY1812" fmla="*/ 950422 h 2380521"/>
              <a:gd name="connsiteX1813" fmla="*/ 5497774 w 8023328"/>
              <a:gd name="connsiteY1813" fmla="*/ 936565 h 2380521"/>
              <a:gd name="connsiteX1814" fmla="*/ 5510171 w 8023328"/>
              <a:gd name="connsiteY1814" fmla="*/ 924168 h 2380521"/>
              <a:gd name="connsiteX1815" fmla="*/ 5438937 w 8023328"/>
              <a:gd name="connsiteY1815" fmla="*/ 924168 h 2380521"/>
              <a:gd name="connsiteX1816" fmla="*/ 5453178 w 8023328"/>
              <a:gd name="connsiteY1816" fmla="*/ 936565 h 2380521"/>
              <a:gd name="connsiteX1817" fmla="*/ 5438937 w 8023328"/>
              <a:gd name="connsiteY1817" fmla="*/ 950422 h 2380521"/>
              <a:gd name="connsiteX1818" fmla="*/ 5426945 w 8023328"/>
              <a:gd name="connsiteY1818" fmla="*/ 936565 h 2380521"/>
              <a:gd name="connsiteX1819" fmla="*/ 5438937 w 8023328"/>
              <a:gd name="connsiteY1819" fmla="*/ 924168 h 2380521"/>
              <a:gd name="connsiteX1820" fmla="*/ 5367530 w 8023328"/>
              <a:gd name="connsiteY1820" fmla="*/ 924168 h 2380521"/>
              <a:gd name="connsiteX1821" fmla="*/ 5382318 w 8023328"/>
              <a:gd name="connsiteY1821" fmla="*/ 936565 h 2380521"/>
              <a:gd name="connsiteX1822" fmla="*/ 5367530 w 8023328"/>
              <a:gd name="connsiteY1822" fmla="*/ 950422 h 2380521"/>
              <a:gd name="connsiteX1823" fmla="*/ 5352742 w 8023328"/>
              <a:gd name="connsiteY1823" fmla="*/ 936565 h 2380521"/>
              <a:gd name="connsiteX1824" fmla="*/ 5367530 w 8023328"/>
              <a:gd name="connsiteY1824" fmla="*/ 924168 h 2380521"/>
              <a:gd name="connsiteX1825" fmla="*/ 5296699 w 8023328"/>
              <a:gd name="connsiteY1825" fmla="*/ 924168 h 2380521"/>
              <a:gd name="connsiteX1826" fmla="*/ 5311488 w 8023328"/>
              <a:gd name="connsiteY1826" fmla="*/ 936565 h 2380521"/>
              <a:gd name="connsiteX1827" fmla="*/ 5296699 w 8023328"/>
              <a:gd name="connsiteY1827" fmla="*/ 950422 h 2380521"/>
              <a:gd name="connsiteX1828" fmla="*/ 5281910 w 8023328"/>
              <a:gd name="connsiteY1828" fmla="*/ 936565 h 2380521"/>
              <a:gd name="connsiteX1829" fmla="*/ 5296699 w 8023328"/>
              <a:gd name="connsiteY1829" fmla="*/ 924168 h 2380521"/>
              <a:gd name="connsiteX1830" fmla="*/ 5225869 w 8023328"/>
              <a:gd name="connsiteY1830" fmla="*/ 924168 h 2380521"/>
              <a:gd name="connsiteX1831" fmla="*/ 5240657 w 8023328"/>
              <a:gd name="connsiteY1831" fmla="*/ 936565 h 2380521"/>
              <a:gd name="connsiteX1832" fmla="*/ 5225869 w 8023328"/>
              <a:gd name="connsiteY1832" fmla="*/ 950422 h 2380521"/>
              <a:gd name="connsiteX1833" fmla="*/ 5211081 w 8023328"/>
              <a:gd name="connsiteY1833" fmla="*/ 936565 h 2380521"/>
              <a:gd name="connsiteX1834" fmla="*/ 5225869 w 8023328"/>
              <a:gd name="connsiteY1834" fmla="*/ 924168 h 2380521"/>
              <a:gd name="connsiteX1835" fmla="*/ 5154105 w 8023328"/>
              <a:gd name="connsiteY1835" fmla="*/ 924168 h 2380521"/>
              <a:gd name="connsiteX1836" fmla="*/ 5166502 w 8023328"/>
              <a:gd name="connsiteY1836" fmla="*/ 936565 h 2380521"/>
              <a:gd name="connsiteX1837" fmla="*/ 5154105 w 8023328"/>
              <a:gd name="connsiteY1837" fmla="*/ 950422 h 2380521"/>
              <a:gd name="connsiteX1838" fmla="*/ 5140249 w 8023328"/>
              <a:gd name="connsiteY1838" fmla="*/ 936565 h 2380521"/>
              <a:gd name="connsiteX1839" fmla="*/ 5154105 w 8023328"/>
              <a:gd name="connsiteY1839" fmla="*/ 924168 h 2380521"/>
              <a:gd name="connsiteX1840" fmla="*/ 5083276 w 8023328"/>
              <a:gd name="connsiteY1840" fmla="*/ 924168 h 2380521"/>
              <a:gd name="connsiteX1841" fmla="*/ 5095673 w 8023328"/>
              <a:gd name="connsiteY1841" fmla="*/ 936565 h 2380521"/>
              <a:gd name="connsiteX1842" fmla="*/ 5083276 w 8023328"/>
              <a:gd name="connsiteY1842" fmla="*/ 950422 h 2380521"/>
              <a:gd name="connsiteX1843" fmla="*/ 5069420 w 8023328"/>
              <a:gd name="connsiteY1843" fmla="*/ 936565 h 2380521"/>
              <a:gd name="connsiteX1844" fmla="*/ 5083276 w 8023328"/>
              <a:gd name="connsiteY1844" fmla="*/ 924168 h 2380521"/>
              <a:gd name="connsiteX1845" fmla="*/ 5012445 w 8023328"/>
              <a:gd name="connsiteY1845" fmla="*/ 924168 h 2380521"/>
              <a:gd name="connsiteX1846" fmla="*/ 5024842 w 8023328"/>
              <a:gd name="connsiteY1846" fmla="*/ 936565 h 2380521"/>
              <a:gd name="connsiteX1847" fmla="*/ 5012445 w 8023328"/>
              <a:gd name="connsiteY1847" fmla="*/ 950422 h 2380521"/>
              <a:gd name="connsiteX1848" fmla="*/ 4998589 w 8023328"/>
              <a:gd name="connsiteY1848" fmla="*/ 938024 h 2380521"/>
              <a:gd name="connsiteX1849" fmla="*/ 5012445 w 8023328"/>
              <a:gd name="connsiteY1849" fmla="*/ 924168 h 2380521"/>
              <a:gd name="connsiteX1850" fmla="*/ 4940157 w 8023328"/>
              <a:gd name="connsiteY1850" fmla="*/ 924168 h 2380521"/>
              <a:gd name="connsiteX1851" fmla="*/ 4954013 w 8023328"/>
              <a:gd name="connsiteY1851" fmla="*/ 938024 h 2380521"/>
              <a:gd name="connsiteX1852" fmla="*/ 4940157 w 8023328"/>
              <a:gd name="connsiteY1852" fmla="*/ 950422 h 2380521"/>
              <a:gd name="connsiteX1853" fmla="*/ 4927760 w 8023328"/>
              <a:gd name="connsiteY1853" fmla="*/ 938024 h 2380521"/>
              <a:gd name="connsiteX1854" fmla="*/ 4940157 w 8023328"/>
              <a:gd name="connsiteY1854" fmla="*/ 924168 h 2380521"/>
              <a:gd name="connsiteX1855" fmla="*/ 4865953 w 8023328"/>
              <a:gd name="connsiteY1855" fmla="*/ 924168 h 2380521"/>
              <a:gd name="connsiteX1856" fmla="*/ 4879809 w 8023328"/>
              <a:gd name="connsiteY1856" fmla="*/ 938024 h 2380521"/>
              <a:gd name="connsiteX1857" fmla="*/ 4865953 w 8023328"/>
              <a:gd name="connsiteY1857" fmla="*/ 950422 h 2380521"/>
              <a:gd name="connsiteX1858" fmla="*/ 4853556 w 8023328"/>
              <a:gd name="connsiteY1858" fmla="*/ 938024 h 2380521"/>
              <a:gd name="connsiteX1859" fmla="*/ 4865953 w 8023328"/>
              <a:gd name="connsiteY1859" fmla="*/ 924168 h 2380521"/>
              <a:gd name="connsiteX1860" fmla="*/ 4797514 w 8023328"/>
              <a:gd name="connsiteY1860" fmla="*/ 924168 h 2380521"/>
              <a:gd name="connsiteX1861" fmla="*/ 4812303 w 8023328"/>
              <a:gd name="connsiteY1861" fmla="*/ 938024 h 2380521"/>
              <a:gd name="connsiteX1862" fmla="*/ 4797514 w 8023328"/>
              <a:gd name="connsiteY1862" fmla="*/ 950422 h 2380521"/>
              <a:gd name="connsiteX1863" fmla="*/ 4782725 w 8023328"/>
              <a:gd name="connsiteY1863" fmla="*/ 938024 h 2380521"/>
              <a:gd name="connsiteX1864" fmla="*/ 4797514 w 8023328"/>
              <a:gd name="connsiteY1864" fmla="*/ 924168 h 2380521"/>
              <a:gd name="connsiteX1865" fmla="*/ 4726684 w 8023328"/>
              <a:gd name="connsiteY1865" fmla="*/ 924168 h 2380521"/>
              <a:gd name="connsiteX1866" fmla="*/ 4741472 w 8023328"/>
              <a:gd name="connsiteY1866" fmla="*/ 938024 h 2380521"/>
              <a:gd name="connsiteX1867" fmla="*/ 4726684 w 8023328"/>
              <a:gd name="connsiteY1867" fmla="*/ 950422 h 2380521"/>
              <a:gd name="connsiteX1868" fmla="*/ 4711896 w 8023328"/>
              <a:gd name="connsiteY1868" fmla="*/ 938024 h 2380521"/>
              <a:gd name="connsiteX1869" fmla="*/ 4726684 w 8023328"/>
              <a:gd name="connsiteY1869" fmla="*/ 924168 h 2380521"/>
              <a:gd name="connsiteX1870" fmla="*/ 4655853 w 8023328"/>
              <a:gd name="connsiteY1870" fmla="*/ 924168 h 2380521"/>
              <a:gd name="connsiteX1871" fmla="*/ 4670642 w 8023328"/>
              <a:gd name="connsiteY1871" fmla="*/ 938024 h 2380521"/>
              <a:gd name="connsiteX1872" fmla="*/ 4655853 w 8023328"/>
              <a:gd name="connsiteY1872" fmla="*/ 950422 h 2380521"/>
              <a:gd name="connsiteX1873" fmla="*/ 4641064 w 8023328"/>
              <a:gd name="connsiteY1873" fmla="*/ 938024 h 2380521"/>
              <a:gd name="connsiteX1874" fmla="*/ 4655853 w 8023328"/>
              <a:gd name="connsiteY1874" fmla="*/ 924168 h 2380521"/>
              <a:gd name="connsiteX1875" fmla="*/ 4584091 w 8023328"/>
              <a:gd name="connsiteY1875" fmla="*/ 924168 h 2380521"/>
              <a:gd name="connsiteX1876" fmla="*/ 4596488 w 8023328"/>
              <a:gd name="connsiteY1876" fmla="*/ 938024 h 2380521"/>
              <a:gd name="connsiteX1877" fmla="*/ 4584091 w 8023328"/>
              <a:gd name="connsiteY1877" fmla="*/ 950422 h 2380521"/>
              <a:gd name="connsiteX1878" fmla="*/ 4570235 w 8023328"/>
              <a:gd name="connsiteY1878" fmla="*/ 938024 h 2380521"/>
              <a:gd name="connsiteX1879" fmla="*/ 4584091 w 8023328"/>
              <a:gd name="connsiteY1879" fmla="*/ 924168 h 2380521"/>
              <a:gd name="connsiteX1880" fmla="*/ 4513260 w 8023328"/>
              <a:gd name="connsiteY1880" fmla="*/ 924168 h 2380521"/>
              <a:gd name="connsiteX1881" fmla="*/ 4525657 w 8023328"/>
              <a:gd name="connsiteY1881" fmla="*/ 938024 h 2380521"/>
              <a:gd name="connsiteX1882" fmla="*/ 4513260 w 8023328"/>
              <a:gd name="connsiteY1882" fmla="*/ 950422 h 2380521"/>
              <a:gd name="connsiteX1883" fmla="*/ 4499404 w 8023328"/>
              <a:gd name="connsiteY1883" fmla="*/ 938024 h 2380521"/>
              <a:gd name="connsiteX1884" fmla="*/ 4513260 w 8023328"/>
              <a:gd name="connsiteY1884" fmla="*/ 924168 h 2380521"/>
              <a:gd name="connsiteX1885" fmla="*/ 4439056 w 8023328"/>
              <a:gd name="connsiteY1885" fmla="*/ 924168 h 2380521"/>
              <a:gd name="connsiteX1886" fmla="*/ 4451453 w 8023328"/>
              <a:gd name="connsiteY1886" fmla="*/ 938024 h 2380521"/>
              <a:gd name="connsiteX1887" fmla="*/ 4439056 w 8023328"/>
              <a:gd name="connsiteY1887" fmla="*/ 950422 h 2380521"/>
              <a:gd name="connsiteX1888" fmla="*/ 4425200 w 8023328"/>
              <a:gd name="connsiteY1888" fmla="*/ 938024 h 2380521"/>
              <a:gd name="connsiteX1889" fmla="*/ 4439056 w 8023328"/>
              <a:gd name="connsiteY1889" fmla="*/ 924168 h 2380521"/>
              <a:gd name="connsiteX1890" fmla="*/ 4366768 w 8023328"/>
              <a:gd name="connsiteY1890" fmla="*/ 924168 h 2380521"/>
              <a:gd name="connsiteX1891" fmla="*/ 4380624 w 8023328"/>
              <a:gd name="connsiteY1891" fmla="*/ 938024 h 2380521"/>
              <a:gd name="connsiteX1892" fmla="*/ 4366768 w 8023328"/>
              <a:gd name="connsiteY1892" fmla="*/ 950422 h 2380521"/>
              <a:gd name="connsiteX1893" fmla="*/ 4354371 w 8023328"/>
              <a:gd name="connsiteY1893" fmla="*/ 938024 h 2380521"/>
              <a:gd name="connsiteX1894" fmla="*/ 4366768 w 8023328"/>
              <a:gd name="connsiteY1894" fmla="*/ 924168 h 2380521"/>
              <a:gd name="connsiteX1895" fmla="*/ 4295937 w 8023328"/>
              <a:gd name="connsiteY1895" fmla="*/ 924168 h 2380521"/>
              <a:gd name="connsiteX1896" fmla="*/ 4309793 w 8023328"/>
              <a:gd name="connsiteY1896" fmla="*/ 938024 h 2380521"/>
              <a:gd name="connsiteX1897" fmla="*/ 4295937 w 8023328"/>
              <a:gd name="connsiteY1897" fmla="*/ 950422 h 2380521"/>
              <a:gd name="connsiteX1898" fmla="*/ 4283540 w 8023328"/>
              <a:gd name="connsiteY1898" fmla="*/ 938024 h 2380521"/>
              <a:gd name="connsiteX1899" fmla="*/ 4295937 w 8023328"/>
              <a:gd name="connsiteY1899" fmla="*/ 924168 h 2380521"/>
              <a:gd name="connsiteX1900" fmla="*/ 4225107 w 8023328"/>
              <a:gd name="connsiteY1900" fmla="*/ 924168 h 2380521"/>
              <a:gd name="connsiteX1901" fmla="*/ 4238963 w 8023328"/>
              <a:gd name="connsiteY1901" fmla="*/ 938024 h 2380521"/>
              <a:gd name="connsiteX1902" fmla="*/ 4225107 w 8023328"/>
              <a:gd name="connsiteY1902" fmla="*/ 950422 h 2380521"/>
              <a:gd name="connsiteX1903" fmla="*/ 4212710 w 8023328"/>
              <a:gd name="connsiteY1903" fmla="*/ 938024 h 2380521"/>
              <a:gd name="connsiteX1904" fmla="*/ 4225107 w 8023328"/>
              <a:gd name="connsiteY1904" fmla="*/ 924168 h 2380521"/>
              <a:gd name="connsiteX1905" fmla="*/ 4153295 w 8023328"/>
              <a:gd name="connsiteY1905" fmla="*/ 924168 h 2380521"/>
              <a:gd name="connsiteX1906" fmla="*/ 4168083 w 8023328"/>
              <a:gd name="connsiteY1906" fmla="*/ 938024 h 2380521"/>
              <a:gd name="connsiteX1907" fmla="*/ 4153295 w 8023328"/>
              <a:gd name="connsiteY1907" fmla="*/ 950422 h 2380521"/>
              <a:gd name="connsiteX1908" fmla="*/ 4138507 w 8023328"/>
              <a:gd name="connsiteY1908" fmla="*/ 938024 h 2380521"/>
              <a:gd name="connsiteX1909" fmla="*/ 4153295 w 8023328"/>
              <a:gd name="connsiteY1909" fmla="*/ 924168 h 2380521"/>
              <a:gd name="connsiteX1910" fmla="*/ 4082465 w 8023328"/>
              <a:gd name="connsiteY1910" fmla="*/ 924168 h 2380521"/>
              <a:gd name="connsiteX1911" fmla="*/ 4097254 w 8023328"/>
              <a:gd name="connsiteY1911" fmla="*/ 938024 h 2380521"/>
              <a:gd name="connsiteX1912" fmla="*/ 4082465 w 8023328"/>
              <a:gd name="connsiteY1912" fmla="*/ 950422 h 2380521"/>
              <a:gd name="connsiteX1913" fmla="*/ 4067676 w 8023328"/>
              <a:gd name="connsiteY1913" fmla="*/ 938024 h 2380521"/>
              <a:gd name="connsiteX1914" fmla="*/ 4082465 w 8023328"/>
              <a:gd name="connsiteY1914" fmla="*/ 924168 h 2380521"/>
              <a:gd name="connsiteX1915" fmla="*/ 4011635 w 8023328"/>
              <a:gd name="connsiteY1915" fmla="*/ 924168 h 2380521"/>
              <a:gd name="connsiteX1916" fmla="*/ 4026423 w 8023328"/>
              <a:gd name="connsiteY1916" fmla="*/ 938024 h 2380521"/>
              <a:gd name="connsiteX1917" fmla="*/ 4011635 w 8023328"/>
              <a:gd name="connsiteY1917" fmla="*/ 950422 h 2380521"/>
              <a:gd name="connsiteX1918" fmla="*/ 3996847 w 8023328"/>
              <a:gd name="connsiteY1918" fmla="*/ 938024 h 2380521"/>
              <a:gd name="connsiteX1919" fmla="*/ 4011635 w 8023328"/>
              <a:gd name="connsiteY1919" fmla="*/ 924168 h 2380521"/>
              <a:gd name="connsiteX1920" fmla="*/ 3939871 w 8023328"/>
              <a:gd name="connsiteY1920" fmla="*/ 924168 h 2380521"/>
              <a:gd name="connsiteX1921" fmla="*/ 3952268 w 8023328"/>
              <a:gd name="connsiteY1921" fmla="*/ 938024 h 2380521"/>
              <a:gd name="connsiteX1922" fmla="*/ 3939871 w 8023328"/>
              <a:gd name="connsiteY1922" fmla="*/ 950422 h 2380521"/>
              <a:gd name="connsiteX1923" fmla="*/ 3926015 w 8023328"/>
              <a:gd name="connsiteY1923" fmla="*/ 938024 h 2380521"/>
              <a:gd name="connsiteX1924" fmla="*/ 3939871 w 8023328"/>
              <a:gd name="connsiteY1924" fmla="*/ 924168 h 2380521"/>
              <a:gd name="connsiteX1925" fmla="*/ 3869042 w 8023328"/>
              <a:gd name="connsiteY1925" fmla="*/ 924168 h 2380521"/>
              <a:gd name="connsiteX1926" fmla="*/ 3881439 w 8023328"/>
              <a:gd name="connsiteY1926" fmla="*/ 938024 h 2380521"/>
              <a:gd name="connsiteX1927" fmla="*/ 3869042 w 8023328"/>
              <a:gd name="connsiteY1927" fmla="*/ 950422 h 2380521"/>
              <a:gd name="connsiteX1928" fmla="*/ 3855186 w 8023328"/>
              <a:gd name="connsiteY1928" fmla="*/ 938024 h 2380521"/>
              <a:gd name="connsiteX1929" fmla="*/ 3869042 w 8023328"/>
              <a:gd name="connsiteY1929" fmla="*/ 924168 h 2380521"/>
              <a:gd name="connsiteX1930" fmla="*/ 3798211 w 8023328"/>
              <a:gd name="connsiteY1930" fmla="*/ 924168 h 2380521"/>
              <a:gd name="connsiteX1931" fmla="*/ 3810608 w 8023328"/>
              <a:gd name="connsiteY1931" fmla="*/ 938024 h 2380521"/>
              <a:gd name="connsiteX1932" fmla="*/ 3798211 w 8023328"/>
              <a:gd name="connsiteY1932" fmla="*/ 950422 h 2380521"/>
              <a:gd name="connsiteX1933" fmla="*/ 3784355 w 8023328"/>
              <a:gd name="connsiteY1933" fmla="*/ 938024 h 2380521"/>
              <a:gd name="connsiteX1934" fmla="*/ 3798211 w 8023328"/>
              <a:gd name="connsiteY1934" fmla="*/ 924168 h 2380521"/>
              <a:gd name="connsiteX1935" fmla="*/ 3725922 w 8023328"/>
              <a:gd name="connsiteY1935" fmla="*/ 924168 h 2380521"/>
              <a:gd name="connsiteX1936" fmla="*/ 3739778 w 8023328"/>
              <a:gd name="connsiteY1936" fmla="*/ 938024 h 2380521"/>
              <a:gd name="connsiteX1937" fmla="*/ 3725922 w 8023328"/>
              <a:gd name="connsiteY1937" fmla="*/ 950422 h 2380521"/>
              <a:gd name="connsiteX1938" fmla="*/ 3713525 w 8023328"/>
              <a:gd name="connsiteY1938" fmla="*/ 938024 h 2380521"/>
              <a:gd name="connsiteX1939" fmla="*/ 3725922 w 8023328"/>
              <a:gd name="connsiteY1939" fmla="*/ 924168 h 2380521"/>
              <a:gd name="connsiteX1940" fmla="*/ 3655091 w 8023328"/>
              <a:gd name="connsiteY1940" fmla="*/ 924168 h 2380521"/>
              <a:gd name="connsiteX1941" fmla="*/ 3668947 w 8023328"/>
              <a:gd name="connsiteY1941" fmla="*/ 938024 h 2380521"/>
              <a:gd name="connsiteX1942" fmla="*/ 3655091 w 8023328"/>
              <a:gd name="connsiteY1942" fmla="*/ 950422 h 2380521"/>
              <a:gd name="connsiteX1943" fmla="*/ 3642694 w 8023328"/>
              <a:gd name="connsiteY1943" fmla="*/ 938024 h 2380521"/>
              <a:gd name="connsiteX1944" fmla="*/ 3655091 w 8023328"/>
              <a:gd name="connsiteY1944" fmla="*/ 924168 h 2380521"/>
              <a:gd name="connsiteX1945" fmla="*/ 3583280 w 8023328"/>
              <a:gd name="connsiteY1945" fmla="*/ 924168 h 2380521"/>
              <a:gd name="connsiteX1946" fmla="*/ 3598069 w 8023328"/>
              <a:gd name="connsiteY1946" fmla="*/ 938024 h 2380521"/>
              <a:gd name="connsiteX1947" fmla="*/ 3583280 w 8023328"/>
              <a:gd name="connsiteY1947" fmla="*/ 950422 h 2380521"/>
              <a:gd name="connsiteX1948" fmla="*/ 3568491 w 8023328"/>
              <a:gd name="connsiteY1948" fmla="*/ 938024 h 2380521"/>
              <a:gd name="connsiteX1949" fmla="*/ 3583280 w 8023328"/>
              <a:gd name="connsiteY1949" fmla="*/ 924168 h 2380521"/>
              <a:gd name="connsiteX1950" fmla="*/ 941441 w 8023328"/>
              <a:gd name="connsiteY1950" fmla="*/ 856710 h 2380521"/>
              <a:gd name="connsiteX1951" fmla="*/ 953839 w 8023328"/>
              <a:gd name="connsiteY1951" fmla="*/ 869107 h 2380521"/>
              <a:gd name="connsiteX1952" fmla="*/ 941441 w 8023328"/>
              <a:gd name="connsiteY1952" fmla="*/ 882964 h 2380521"/>
              <a:gd name="connsiteX1953" fmla="*/ 927585 w 8023328"/>
              <a:gd name="connsiteY1953" fmla="*/ 869107 h 2380521"/>
              <a:gd name="connsiteX1954" fmla="*/ 941441 w 8023328"/>
              <a:gd name="connsiteY1954" fmla="*/ 856710 h 2380521"/>
              <a:gd name="connsiteX1955" fmla="*/ 870610 w 8023328"/>
              <a:gd name="connsiteY1955" fmla="*/ 856710 h 2380521"/>
              <a:gd name="connsiteX1956" fmla="*/ 883008 w 8023328"/>
              <a:gd name="connsiteY1956" fmla="*/ 869107 h 2380521"/>
              <a:gd name="connsiteX1957" fmla="*/ 870610 w 8023328"/>
              <a:gd name="connsiteY1957" fmla="*/ 882964 h 2380521"/>
              <a:gd name="connsiteX1958" fmla="*/ 856754 w 8023328"/>
              <a:gd name="connsiteY1958" fmla="*/ 869107 h 2380521"/>
              <a:gd name="connsiteX1959" fmla="*/ 870610 w 8023328"/>
              <a:gd name="connsiteY1959" fmla="*/ 856710 h 2380521"/>
              <a:gd name="connsiteX1960" fmla="*/ 799780 w 8023328"/>
              <a:gd name="connsiteY1960" fmla="*/ 856710 h 2380521"/>
              <a:gd name="connsiteX1961" fmla="*/ 812178 w 8023328"/>
              <a:gd name="connsiteY1961" fmla="*/ 869107 h 2380521"/>
              <a:gd name="connsiteX1962" fmla="*/ 799780 w 8023328"/>
              <a:gd name="connsiteY1962" fmla="*/ 882964 h 2380521"/>
              <a:gd name="connsiteX1963" fmla="*/ 785924 w 8023328"/>
              <a:gd name="connsiteY1963" fmla="*/ 869107 h 2380521"/>
              <a:gd name="connsiteX1964" fmla="*/ 799780 w 8023328"/>
              <a:gd name="connsiteY1964" fmla="*/ 856710 h 2380521"/>
              <a:gd name="connsiteX1965" fmla="*/ 724119 w 8023328"/>
              <a:gd name="connsiteY1965" fmla="*/ 856710 h 2380521"/>
              <a:gd name="connsiteX1966" fmla="*/ 737976 w 8023328"/>
              <a:gd name="connsiteY1966" fmla="*/ 869107 h 2380521"/>
              <a:gd name="connsiteX1967" fmla="*/ 724119 w 8023328"/>
              <a:gd name="connsiteY1967" fmla="*/ 882964 h 2380521"/>
              <a:gd name="connsiteX1968" fmla="*/ 711721 w 8023328"/>
              <a:gd name="connsiteY1968" fmla="*/ 869107 h 2380521"/>
              <a:gd name="connsiteX1969" fmla="*/ 724119 w 8023328"/>
              <a:gd name="connsiteY1969" fmla="*/ 856710 h 2380521"/>
              <a:gd name="connsiteX1970" fmla="*/ 653288 w 8023328"/>
              <a:gd name="connsiteY1970" fmla="*/ 856710 h 2380521"/>
              <a:gd name="connsiteX1971" fmla="*/ 667144 w 8023328"/>
              <a:gd name="connsiteY1971" fmla="*/ 869107 h 2380521"/>
              <a:gd name="connsiteX1972" fmla="*/ 653288 w 8023328"/>
              <a:gd name="connsiteY1972" fmla="*/ 882964 h 2380521"/>
              <a:gd name="connsiteX1973" fmla="*/ 640891 w 8023328"/>
              <a:gd name="connsiteY1973" fmla="*/ 869107 h 2380521"/>
              <a:gd name="connsiteX1974" fmla="*/ 653288 w 8023328"/>
              <a:gd name="connsiteY1974" fmla="*/ 856710 h 2380521"/>
              <a:gd name="connsiteX1975" fmla="*/ 584851 w 8023328"/>
              <a:gd name="connsiteY1975" fmla="*/ 856710 h 2380521"/>
              <a:gd name="connsiteX1976" fmla="*/ 599638 w 8023328"/>
              <a:gd name="connsiteY1976" fmla="*/ 869107 h 2380521"/>
              <a:gd name="connsiteX1977" fmla="*/ 584851 w 8023328"/>
              <a:gd name="connsiteY1977" fmla="*/ 882964 h 2380521"/>
              <a:gd name="connsiteX1978" fmla="*/ 570061 w 8023328"/>
              <a:gd name="connsiteY1978" fmla="*/ 869107 h 2380521"/>
              <a:gd name="connsiteX1979" fmla="*/ 584851 w 8023328"/>
              <a:gd name="connsiteY1979" fmla="*/ 856710 h 2380521"/>
              <a:gd name="connsiteX1980" fmla="*/ 513649 w 8023328"/>
              <a:gd name="connsiteY1980" fmla="*/ 856710 h 2380521"/>
              <a:gd name="connsiteX1981" fmla="*/ 528826 w 8023328"/>
              <a:gd name="connsiteY1981" fmla="*/ 869107 h 2380521"/>
              <a:gd name="connsiteX1982" fmla="*/ 513649 w 8023328"/>
              <a:gd name="connsiteY1982" fmla="*/ 882964 h 2380521"/>
              <a:gd name="connsiteX1983" fmla="*/ 499230 w 8023328"/>
              <a:gd name="connsiteY1983" fmla="*/ 869107 h 2380521"/>
              <a:gd name="connsiteX1984" fmla="*/ 513649 w 8023328"/>
              <a:gd name="connsiteY1984" fmla="*/ 856710 h 2380521"/>
              <a:gd name="connsiteX1985" fmla="*/ 439816 w 8023328"/>
              <a:gd name="connsiteY1985" fmla="*/ 856710 h 2380521"/>
              <a:gd name="connsiteX1986" fmla="*/ 454606 w 8023328"/>
              <a:gd name="connsiteY1986" fmla="*/ 869107 h 2380521"/>
              <a:gd name="connsiteX1987" fmla="*/ 439816 w 8023328"/>
              <a:gd name="connsiteY1987" fmla="*/ 882964 h 2380521"/>
              <a:gd name="connsiteX1988" fmla="*/ 425028 w 8023328"/>
              <a:gd name="connsiteY1988" fmla="*/ 869107 h 2380521"/>
              <a:gd name="connsiteX1989" fmla="*/ 439816 w 8023328"/>
              <a:gd name="connsiteY1989" fmla="*/ 856710 h 2380521"/>
              <a:gd name="connsiteX1990" fmla="*/ 368053 w 8023328"/>
              <a:gd name="connsiteY1990" fmla="*/ 856710 h 2380521"/>
              <a:gd name="connsiteX1991" fmla="*/ 380451 w 8023328"/>
              <a:gd name="connsiteY1991" fmla="*/ 869107 h 2380521"/>
              <a:gd name="connsiteX1992" fmla="*/ 368053 w 8023328"/>
              <a:gd name="connsiteY1992" fmla="*/ 882964 h 2380521"/>
              <a:gd name="connsiteX1993" fmla="*/ 354198 w 8023328"/>
              <a:gd name="connsiteY1993" fmla="*/ 869107 h 2380521"/>
              <a:gd name="connsiteX1994" fmla="*/ 368053 w 8023328"/>
              <a:gd name="connsiteY1994" fmla="*/ 856710 h 2380521"/>
              <a:gd name="connsiteX1995" fmla="*/ 297222 w 8023328"/>
              <a:gd name="connsiteY1995" fmla="*/ 856710 h 2380521"/>
              <a:gd name="connsiteX1996" fmla="*/ 309618 w 8023328"/>
              <a:gd name="connsiteY1996" fmla="*/ 869107 h 2380521"/>
              <a:gd name="connsiteX1997" fmla="*/ 297222 w 8023328"/>
              <a:gd name="connsiteY1997" fmla="*/ 882964 h 2380521"/>
              <a:gd name="connsiteX1998" fmla="*/ 283366 w 8023328"/>
              <a:gd name="connsiteY1998" fmla="*/ 869107 h 2380521"/>
              <a:gd name="connsiteX1999" fmla="*/ 297222 w 8023328"/>
              <a:gd name="connsiteY1999" fmla="*/ 856710 h 2380521"/>
              <a:gd name="connsiteX2000" fmla="*/ 226393 w 8023328"/>
              <a:gd name="connsiteY2000" fmla="*/ 856710 h 2380521"/>
              <a:gd name="connsiteX2001" fmla="*/ 238791 w 8023328"/>
              <a:gd name="connsiteY2001" fmla="*/ 869107 h 2380521"/>
              <a:gd name="connsiteX2002" fmla="*/ 226393 w 8023328"/>
              <a:gd name="connsiteY2002" fmla="*/ 882964 h 2380521"/>
              <a:gd name="connsiteX2003" fmla="*/ 212537 w 8023328"/>
              <a:gd name="connsiteY2003" fmla="*/ 869107 h 2380521"/>
              <a:gd name="connsiteX2004" fmla="*/ 226393 w 8023328"/>
              <a:gd name="connsiteY2004" fmla="*/ 856710 h 2380521"/>
              <a:gd name="connsiteX2005" fmla="*/ 154097 w 8023328"/>
              <a:gd name="connsiteY2005" fmla="*/ 856710 h 2380521"/>
              <a:gd name="connsiteX2006" fmla="*/ 167953 w 8023328"/>
              <a:gd name="connsiteY2006" fmla="*/ 869107 h 2380521"/>
              <a:gd name="connsiteX2007" fmla="*/ 154097 w 8023328"/>
              <a:gd name="connsiteY2007" fmla="*/ 882964 h 2380521"/>
              <a:gd name="connsiteX2008" fmla="*/ 141699 w 8023328"/>
              <a:gd name="connsiteY2008" fmla="*/ 869107 h 2380521"/>
              <a:gd name="connsiteX2009" fmla="*/ 154097 w 8023328"/>
              <a:gd name="connsiteY2009" fmla="*/ 856710 h 2380521"/>
              <a:gd name="connsiteX2010" fmla="*/ 83267 w 8023328"/>
              <a:gd name="connsiteY2010" fmla="*/ 856710 h 2380521"/>
              <a:gd name="connsiteX2011" fmla="*/ 97123 w 8023328"/>
              <a:gd name="connsiteY2011" fmla="*/ 869107 h 2380521"/>
              <a:gd name="connsiteX2012" fmla="*/ 83267 w 8023328"/>
              <a:gd name="connsiteY2012" fmla="*/ 882964 h 2380521"/>
              <a:gd name="connsiteX2013" fmla="*/ 70870 w 8023328"/>
              <a:gd name="connsiteY2013" fmla="*/ 869107 h 2380521"/>
              <a:gd name="connsiteX2014" fmla="*/ 83267 w 8023328"/>
              <a:gd name="connsiteY2014" fmla="*/ 856710 h 2380521"/>
              <a:gd name="connsiteX2015" fmla="*/ 12032 w 8023328"/>
              <a:gd name="connsiteY2015" fmla="*/ 856710 h 2380521"/>
              <a:gd name="connsiteX2016" fmla="*/ 26273 w 8023328"/>
              <a:gd name="connsiteY2016" fmla="*/ 869107 h 2380521"/>
              <a:gd name="connsiteX2017" fmla="*/ 12032 w 8023328"/>
              <a:gd name="connsiteY2017" fmla="*/ 882964 h 2380521"/>
              <a:gd name="connsiteX2018" fmla="*/ 39 w 8023328"/>
              <a:gd name="connsiteY2018" fmla="*/ 869107 h 2380521"/>
              <a:gd name="connsiteX2019" fmla="*/ 12032 w 8023328"/>
              <a:gd name="connsiteY2019" fmla="*/ 856710 h 2380521"/>
              <a:gd name="connsiteX2020" fmla="*/ 6368340 w 8023328"/>
              <a:gd name="connsiteY2020" fmla="*/ 853339 h 2380521"/>
              <a:gd name="connsiteX2021" fmla="*/ 6380737 w 8023328"/>
              <a:gd name="connsiteY2021" fmla="*/ 867757 h 2380521"/>
              <a:gd name="connsiteX2022" fmla="*/ 6368340 w 8023328"/>
              <a:gd name="connsiteY2022" fmla="*/ 882935 h 2380521"/>
              <a:gd name="connsiteX2023" fmla="*/ 6354484 w 8023328"/>
              <a:gd name="connsiteY2023" fmla="*/ 867757 h 2380521"/>
              <a:gd name="connsiteX2024" fmla="*/ 6368340 w 8023328"/>
              <a:gd name="connsiteY2024" fmla="*/ 853339 h 2380521"/>
              <a:gd name="connsiteX2025" fmla="*/ 6297511 w 8023328"/>
              <a:gd name="connsiteY2025" fmla="*/ 853339 h 2380521"/>
              <a:gd name="connsiteX2026" fmla="*/ 6309908 w 8023328"/>
              <a:gd name="connsiteY2026" fmla="*/ 867757 h 2380521"/>
              <a:gd name="connsiteX2027" fmla="*/ 6297511 w 8023328"/>
              <a:gd name="connsiteY2027" fmla="*/ 882935 h 2380521"/>
              <a:gd name="connsiteX2028" fmla="*/ 6283655 w 8023328"/>
              <a:gd name="connsiteY2028" fmla="*/ 867757 h 2380521"/>
              <a:gd name="connsiteX2029" fmla="*/ 6297511 w 8023328"/>
              <a:gd name="connsiteY2029" fmla="*/ 853339 h 2380521"/>
              <a:gd name="connsiteX2030" fmla="*/ 6226679 w 8023328"/>
              <a:gd name="connsiteY2030" fmla="*/ 853339 h 2380521"/>
              <a:gd name="connsiteX2031" fmla="*/ 6239076 w 8023328"/>
              <a:gd name="connsiteY2031" fmla="*/ 867757 h 2380521"/>
              <a:gd name="connsiteX2032" fmla="*/ 6226679 w 8023328"/>
              <a:gd name="connsiteY2032" fmla="*/ 882935 h 2380521"/>
              <a:gd name="connsiteX2033" fmla="*/ 6212823 w 8023328"/>
              <a:gd name="connsiteY2033" fmla="*/ 867757 h 2380521"/>
              <a:gd name="connsiteX2034" fmla="*/ 6226679 w 8023328"/>
              <a:gd name="connsiteY2034" fmla="*/ 853339 h 2380521"/>
              <a:gd name="connsiteX2035" fmla="*/ 6154391 w 8023328"/>
              <a:gd name="connsiteY2035" fmla="*/ 853339 h 2380521"/>
              <a:gd name="connsiteX2036" fmla="*/ 6168247 w 8023328"/>
              <a:gd name="connsiteY2036" fmla="*/ 865007 h 2380521"/>
              <a:gd name="connsiteX2037" fmla="*/ 6154391 w 8023328"/>
              <a:gd name="connsiteY2037" fmla="*/ 879593 h 2380521"/>
              <a:gd name="connsiteX2038" fmla="*/ 6141994 w 8023328"/>
              <a:gd name="connsiteY2038" fmla="*/ 865007 h 2380521"/>
              <a:gd name="connsiteX2039" fmla="*/ 6154391 w 8023328"/>
              <a:gd name="connsiteY2039" fmla="*/ 853339 h 2380521"/>
              <a:gd name="connsiteX2040" fmla="*/ 6083559 w 8023328"/>
              <a:gd name="connsiteY2040" fmla="*/ 853339 h 2380521"/>
              <a:gd name="connsiteX2041" fmla="*/ 6097415 w 8023328"/>
              <a:gd name="connsiteY2041" fmla="*/ 865007 h 2380521"/>
              <a:gd name="connsiteX2042" fmla="*/ 6083559 w 8023328"/>
              <a:gd name="connsiteY2042" fmla="*/ 879593 h 2380521"/>
              <a:gd name="connsiteX2043" fmla="*/ 6071162 w 8023328"/>
              <a:gd name="connsiteY2043" fmla="*/ 865007 h 2380521"/>
              <a:gd name="connsiteX2044" fmla="*/ 6083559 w 8023328"/>
              <a:gd name="connsiteY2044" fmla="*/ 853339 h 2380521"/>
              <a:gd name="connsiteX2045" fmla="*/ 6011748 w 8023328"/>
              <a:gd name="connsiteY2045" fmla="*/ 853339 h 2380521"/>
              <a:gd name="connsiteX2046" fmla="*/ 6026537 w 8023328"/>
              <a:gd name="connsiteY2046" fmla="*/ 865007 h 2380521"/>
              <a:gd name="connsiteX2047" fmla="*/ 6011748 w 8023328"/>
              <a:gd name="connsiteY2047" fmla="*/ 879593 h 2380521"/>
              <a:gd name="connsiteX2048" fmla="*/ 5996959 w 8023328"/>
              <a:gd name="connsiteY2048" fmla="*/ 865007 h 2380521"/>
              <a:gd name="connsiteX2049" fmla="*/ 6011748 w 8023328"/>
              <a:gd name="connsiteY2049" fmla="*/ 853339 h 2380521"/>
              <a:gd name="connsiteX2050" fmla="*/ 5940548 w 8023328"/>
              <a:gd name="connsiteY2050" fmla="*/ 853339 h 2380521"/>
              <a:gd name="connsiteX2051" fmla="*/ 5955726 w 8023328"/>
              <a:gd name="connsiteY2051" fmla="*/ 865007 h 2380521"/>
              <a:gd name="connsiteX2052" fmla="*/ 5940548 w 8023328"/>
              <a:gd name="connsiteY2052" fmla="*/ 879593 h 2380521"/>
              <a:gd name="connsiteX2053" fmla="*/ 5926130 w 8023328"/>
              <a:gd name="connsiteY2053" fmla="*/ 865007 h 2380521"/>
              <a:gd name="connsiteX2054" fmla="*/ 5940548 w 8023328"/>
              <a:gd name="connsiteY2054" fmla="*/ 853339 h 2380521"/>
              <a:gd name="connsiteX2055" fmla="*/ 5870088 w 8023328"/>
              <a:gd name="connsiteY2055" fmla="*/ 853339 h 2380521"/>
              <a:gd name="connsiteX2056" fmla="*/ 5884877 w 8023328"/>
              <a:gd name="connsiteY2056" fmla="*/ 865007 h 2380521"/>
              <a:gd name="connsiteX2057" fmla="*/ 5870088 w 8023328"/>
              <a:gd name="connsiteY2057" fmla="*/ 879593 h 2380521"/>
              <a:gd name="connsiteX2058" fmla="*/ 5855299 w 8023328"/>
              <a:gd name="connsiteY2058" fmla="*/ 865007 h 2380521"/>
              <a:gd name="connsiteX2059" fmla="*/ 5870088 w 8023328"/>
              <a:gd name="connsiteY2059" fmla="*/ 853339 h 2380521"/>
              <a:gd name="connsiteX2060" fmla="*/ 5798325 w 8023328"/>
              <a:gd name="connsiteY2060" fmla="*/ 853339 h 2380521"/>
              <a:gd name="connsiteX2061" fmla="*/ 5810722 w 8023328"/>
              <a:gd name="connsiteY2061" fmla="*/ 865007 h 2380521"/>
              <a:gd name="connsiteX2062" fmla="*/ 5798325 w 8023328"/>
              <a:gd name="connsiteY2062" fmla="*/ 879593 h 2380521"/>
              <a:gd name="connsiteX2063" fmla="*/ 5784469 w 8023328"/>
              <a:gd name="connsiteY2063" fmla="*/ 865007 h 2380521"/>
              <a:gd name="connsiteX2064" fmla="*/ 5798325 w 8023328"/>
              <a:gd name="connsiteY2064" fmla="*/ 853339 h 2380521"/>
              <a:gd name="connsiteX2065" fmla="*/ 5724122 w 8023328"/>
              <a:gd name="connsiteY2065" fmla="*/ 853339 h 2380521"/>
              <a:gd name="connsiteX2066" fmla="*/ 5736519 w 8023328"/>
              <a:gd name="connsiteY2066" fmla="*/ 865007 h 2380521"/>
              <a:gd name="connsiteX2067" fmla="*/ 5724122 w 8023328"/>
              <a:gd name="connsiteY2067" fmla="*/ 879593 h 2380521"/>
              <a:gd name="connsiteX2068" fmla="*/ 5710266 w 8023328"/>
              <a:gd name="connsiteY2068" fmla="*/ 865007 h 2380521"/>
              <a:gd name="connsiteX2069" fmla="*/ 5724122 w 8023328"/>
              <a:gd name="connsiteY2069" fmla="*/ 853339 h 2380521"/>
              <a:gd name="connsiteX2070" fmla="*/ 5653291 w 8023328"/>
              <a:gd name="connsiteY2070" fmla="*/ 853339 h 2380521"/>
              <a:gd name="connsiteX2071" fmla="*/ 5665688 w 8023328"/>
              <a:gd name="connsiteY2071" fmla="*/ 865007 h 2380521"/>
              <a:gd name="connsiteX2072" fmla="*/ 5653291 w 8023328"/>
              <a:gd name="connsiteY2072" fmla="*/ 879593 h 2380521"/>
              <a:gd name="connsiteX2073" fmla="*/ 5639435 w 8023328"/>
              <a:gd name="connsiteY2073" fmla="*/ 865007 h 2380521"/>
              <a:gd name="connsiteX2074" fmla="*/ 5653291 w 8023328"/>
              <a:gd name="connsiteY2074" fmla="*/ 853339 h 2380521"/>
              <a:gd name="connsiteX2075" fmla="*/ 5581002 w 8023328"/>
              <a:gd name="connsiteY2075" fmla="*/ 853339 h 2380521"/>
              <a:gd name="connsiteX2076" fmla="*/ 5594858 w 8023328"/>
              <a:gd name="connsiteY2076" fmla="*/ 865007 h 2380521"/>
              <a:gd name="connsiteX2077" fmla="*/ 5581002 w 8023328"/>
              <a:gd name="connsiteY2077" fmla="*/ 879593 h 2380521"/>
              <a:gd name="connsiteX2078" fmla="*/ 5568605 w 8023328"/>
              <a:gd name="connsiteY2078" fmla="*/ 865007 h 2380521"/>
              <a:gd name="connsiteX2079" fmla="*/ 5581002 w 8023328"/>
              <a:gd name="connsiteY2079" fmla="*/ 853339 h 2380521"/>
              <a:gd name="connsiteX2080" fmla="*/ 5510171 w 8023328"/>
              <a:gd name="connsiteY2080" fmla="*/ 853339 h 2380521"/>
              <a:gd name="connsiteX2081" fmla="*/ 5524027 w 8023328"/>
              <a:gd name="connsiteY2081" fmla="*/ 865007 h 2380521"/>
              <a:gd name="connsiteX2082" fmla="*/ 5510171 w 8023328"/>
              <a:gd name="connsiteY2082" fmla="*/ 879593 h 2380521"/>
              <a:gd name="connsiteX2083" fmla="*/ 5497774 w 8023328"/>
              <a:gd name="connsiteY2083" fmla="*/ 865007 h 2380521"/>
              <a:gd name="connsiteX2084" fmla="*/ 5510171 w 8023328"/>
              <a:gd name="connsiteY2084" fmla="*/ 853339 h 2380521"/>
              <a:gd name="connsiteX2085" fmla="*/ 5438937 w 8023328"/>
              <a:gd name="connsiteY2085" fmla="*/ 853339 h 2380521"/>
              <a:gd name="connsiteX2086" fmla="*/ 5453178 w 8023328"/>
              <a:gd name="connsiteY2086" fmla="*/ 865007 h 2380521"/>
              <a:gd name="connsiteX2087" fmla="*/ 5438937 w 8023328"/>
              <a:gd name="connsiteY2087" fmla="*/ 879593 h 2380521"/>
              <a:gd name="connsiteX2088" fmla="*/ 5426945 w 8023328"/>
              <a:gd name="connsiteY2088" fmla="*/ 865007 h 2380521"/>
              <a:gd name="connsiteX2089" fmla="*/ 5438937 w 8023328"/>
              <a:gd name="connsiteY2089" fmla="*/ 853339 h 2380521"/>
              <a:gd name="connsiteX2090" fmla="*/ 5367530 w 8023328"/>
              <a:gd name="connsiteY2090" fmla="*/ 853339 h 2380521"/>
              <a:gd name="connsiteX2091" fmla="*/ 5382318 w 8023328"/>
              <a:gd name="connsiteY2091" fmla="*/ 865007 h 2380521"/>
              <a:gd name="connsiteX2092" fmla="*/ 5367530 w 8023328"/>
              <a:gd name="connsiteY2092" fmla="*/ 879593 h 2380521"/>
              <a:gd name="connsiteX2093" fmla="*/ 5352742 w 8023328"/>
              <a:gd name="connsiteY2093" fmla="*/ 865007 h 2380521"/>
              <a:gd name="connsiteX2094" fmla="*/ 5367530 w 8023328"/>
              <a:gd name="connsiteY2094" fmla="*/ 853339 h 2380521"/>
              <a:gd name="connsiteX2095" fmla="*/ 5296699 w 8023328"/>
              <a:gd name="connsiteY2095" fmla="*/ 853339 h 2380521"/>
              <a:gd name="connsiteX2096" fmla="*/ 5311488 w 8023328"/>
              <a:gd name="connsiteY2096" fmla="*/ 865007 h 2380521"/>
              <a:gd name="connsiteX2097" fmla="*/ 5296699 w 8023328"/>
              <a:gd name="connsiteY2097" fmla="*/ 879593 h 2380521"/>
              <a:gd name="connsiteX2098" fmla="*/ 5281910 w 8023328"/>
              <a:gd name="connsiteY2098" fmla="*/ 865007 h 2380521"/>
              <a:gd name="connsiteX2099" fmla="*/ 5296699 w 8023328"/>
              <a:gd name="connsiteY2099" fmla="*/ 853339 h 2380521"/>
              <a:gd name="connsiteX2100" fmla="*/ 5225869 w 8023328"/>
              <a:gd name="connsiteY2100" fmla="*/ 853339 h 2380521"/>
              <a:gd name="connsiteX2101" fmla="*/ 5240657 w 8023328"/>
              <a:gd name="connsiteY2101" fmla="*/ 865007 h 2380521"/>
              <a:gd name="connsiteX2102" fmla="*/ 5225869 w 8023328"/>
              <a:gd name="connsiteY2102" fmla="*/ 879593 h 2380521"/>
              <a:gd name="connsiteX2103" fmla="*/ 5211081 w 8023328"/>
              <a:gd name="connsiteY2103" fmla="*/ 865007 h 2380521"/>
              <a:gd name="connsiteX2104" fmla="*/ 5225869 w 8023328"/>
              <a:gd name="connsiteY2104" fmla="*/ 853339 h 2380521"/>
              <a:gd name="connsiteX2105" fmla="*/ 5154105 w 8023328"/>
              <a:gd name="connsiteY2105" fmla="*/ 853339 h 2380521"/>
              <a:gd name="connsiteX2106" fmla="*/ 5166502 w 8023328"/>
              <a:gd name="connsiteY2106" fmla="*/ 865007 h 2380521"/>
              <a:gd name="connsiteX2107" fmla="*/ 5154105 w 8023328"/>
              <a:gd name="connsiteY2107" fmla="*/ 879593 h 2380521"/>
              <a:gd name="connsiteX2108" fmla="*/ 5140249 w 8023328"/>
              <a:gd name="connsiteY2108" fmla="*/ 865007 h 2380521"/>
              <a:gd name="connsiteX2109" fmla="*/ 5154105 w 8023328"/>
              <a:gd name="connsiteY2109" fmla="*/ 853339 h 2380521"/>
              <a:gd name="connsiteX2110" fmla="*/ 5083276 w 8023328"/>
              <a:gd name="connsiteY2110" fmla="*/ 853339 h 2380521"/>
              <a:gd name="connsiteX2111" fmla="*/ 5095673 w 8023328"/>
              <a:gd name="connsiteY2111" fmla="*/ 865007 h 2380521"/>
              <a:gd name="connsiteX2112" fmla="*/ 5083276 w 8023328"/>
              <a:gd name="connsiteY2112" fmla="*/ 879593 h 2380521"/>
              <a:gd name="connsiteX2113" fmla="*/ 5069420 w 8023328"/>
              <a:gd name="connsiteY2113" fmla="*/ 865007 h 2380521"/>
              <a:gd name="connsiteX2114" fmla="*/ 5083276 w 8023328"/>
              <a:gd name="connsiteY2114" fmla="*/ 853339 h 2380521"/>
              <a:gd name="connsiteX2115" fmla="*/ 5012445 w 8023328"/>
              <a:gd name="connsiteY2115" fmla="*/ 853339 h 2380521"/>
              <a:gd name="connsiteX2116" fmla="*/ 5024842 w 8023328"/>
              <a:gd name="connsiteY2116" fmla="*/ 865007 h 2380521"/>
              <a:gd name="connsiteX2117" fmla="*/ 5012445 w 8023328"/>
              <a:gd name="connsiteY2117" fmla="*/ 879593 h 2380521"/>
              <a:gd name="connsiteX2118" fmla="*/ 4998589 w 8023328"/>
              <a:gd name="connsiteY2118" fmla="*/ 865007 h 2380521"/>
              <a:gd name="connsiteX2119" fmla="*/ 5012445 w 8023328"/>
              <a:gd name="connsiteY2119" fmla="*/ 853339 h 2380521"/>
              <a:gd name="connsiteX2120" fmla="*/ 4940157 w 8023328"/>
              <a:gd name="connsiteY2120" fmla="*/ 853339 h 2380521"/>
              <a:gd name="connsiteX2121" fmla="*/ 4954013 w 8023328"/>
              <a:gd name="connsiteY2121" fmla="*/ 865007 h 2380521"/>
              <a:gd name="connsiteX2122" fmla="*/ 4940157 w 8023328"/>
              <a:gd name="connsiteY2122" fmla="*/ 879593 h 2380521"/>
              <a:gd name="connsiteX2123" fmla="*/ 4927760 w 8023328"/>
              <a:gd name="connsiteY2123" fmla="*/ 865007 h 2380521"/>
              <a:gd name="connsiteX2124" fmla="*/ 4940157 w 8023328"/>
              <a:gd name="connsiteY2124" fmla="*/ 853339 h 2380521"/>
              <a:gd name="connsiteX2125" fmla="*/ 4865953 w 8023328"/>
              <a:gd name="connsiteY2125" fmla="*/ 853339 h 2380521"/>
              <a:gd name="connsiteX2126" fmla="*/ 4879809 w 8023328"/>
              <a:gd name="connsiteY2126" fmla="*/ 865007 h 2380521"/>
              <a:gd name="connsiteX2127" fmla="*/ 4865953 w 8023328"/>
              <a:gd name="connsiteY2127" fmla="*/ 879593 h 2380521"/>
              <a:gd name="connsiteX2128" fmla="*/ 4853556 w 8023328"/>
              <a:gd name="connsiteY2128" fmla="*/ 865007 h 2380521"/>
              <a:gd name="connsiteX2129" fmla="*/ 4865953 w 8023328"/>
              <a:gd name="connsiteY2129" fmla="*/ 853339 h 2380521"/>
              <a:gd name="connsiteX2130" fmla="*/ 4797514 w 8023328"/>
              <a:gd name="connsiteY2130" fmla="*/ 853339 h 2380521"/>
              <a:gd name="connsiteX2131" fmla="*/ 4812303 w 8023328"/>
              <a:gd name="connsiteY2131" fmla="*/ 865007 h 2380521"/>
              <a:gd name="connsiteX2132" fmla="*/ 4797514 w 8023328"/>
              <a:gd name="connsiteY2132" fmla="*/ 879593 h 2380521"/>
              <a:gd name="connsiteX2133" fmla="*/ 4782725 w 8023328"/>
              <a:gd name="connsiteY2133" fmla="*/ 865007 h 2380521"/>
              <a:gd name="connsiteX2134" fmla="*/ 4797514 w 8023328"/>
              <a:gd name="connsiteY2134" fmla="*/ 853339 h 2380521"/>
              <a:gd name="connsiteX2135" fmla="*/ 4726684 w 8023328"/>
              <a:gd name="connsiteY2135" fmla="*/ 853339 h 2380521"/>
              <a:gd name="connsiteX2136" fmla="*/ 4741472 w 8023328"/>
              <a:gd name="connsiteY2136" fmla="*/ 865007 h 2380521"/>
              <a:gd name="connsiteX2137" fmla="*/ 4726684 w 8023328"/>
              <a:gd name="connsiteY2137" fmla="*/ 879593 h 2380521"/>
              <a:gd name="connsiteX2138" fmla="*/ 4711896 w 8023328"/>
              <a:gd name="connsiteY2138" fmla="*/ 865007 h 2380521"/>
              <a:gd name="connsiteX2139" fmla="*/ 4726684 w 8023328"/>
              <a:gd name="connsiteY2139" fmla="*/ 853339 h 2380521"/>
              <a:gd name="connsiteX2140" fmla="*/ 4655853 w 8023328"/>
              <a:gd name="connsiteY2140" fmla="*/ 853339 h 2380521"/>
              <a:gd name="connsiteX2141" fmla="*/ 4670642 w 8023328"/>
              <a:gd name="connsiteY2141" fmla="*/ 865007 h 2380521"/>
              <a:gd name="connsiteX2142" fmla="*/ 4655853 w 8023328"/>
              <a:gd name="connsiteY2142" fmla="*/ 879593 h 2380521"/>
              <a:gd name="connsiteX2143" fmla="*/ 4641064 w 8023328"/>
              <a:gd name="connsiteY2143" fmla="*/ 865007 h 2380521"/>
              <a:gd name="connsiteX2144" fmla="*/ 4655853 w 8023328"/>
              <a:gd name="connsiteY2144" fmla="*/ 853339 h 2380521"/>
              <a:gd name="connsiteX2145" fmla="*/ 4584091 w 8023328"/>
              <a:gd name="connsiteY2145" fmla="*/ 853339 h 2380521"/>
              <a:gd name="connsiteX2146" fmla="*/ 4596488 w 8023328"/>
              <a:gd name="connsiteY2146" fmla="*/ 865007 h 2380521"/>
              <a:gd name="connsiteX2147" fmla="*/ 4584091 w 8023328"/>
              <a:gd name="connsiteY2147" fmla="*/ 879593 h 2380521"/>
              <a:gd name="connsiteX2148" fmla="*/ 4570235 w 8023328"/>
              <a:gd name="connsiteY2148" fmla="*/ 865007 h 2380521"/>
              <a:gd name="connsiteX2149" fmla="*/ 4584091 w 8023328"/>
              <a:gd name="connsiteY2149" fmla="*/ 853339 h 2380521"/>
              <a:gd name="connsiteX2150" fmla="*/ 4513260 w 8023328"/>
              <a:gd name="connsiteY2150" fmla="*/ 853339 h 2380521"/>
              <a:gd name="connsiteX2151" fmla="*/ 4525657 w 8023328"/>
              <a:gd name="connsiteY2151" fmla="*/ 865007 h 2380521"/>
              <a:gd name="connsiteX2152" fmla="*/ 4513260 w 8023328"/>
              <a:gd name="connsiteY2152" fmla="*/ 879593 h 2380521"/>
              <a:gd name="connsiteX2153" fmla="*/ 4499404 w 8023328"/>
              <a:gd name="connsiteY2153" fmla="*/ 865007 h 2380521"/>
              <a:gd name="connsiteX2154" fmla="*/ 4513260 w 8023328"/>
              <a:gd name="connsiteY2154" fmla="*/ 853339 h 2380521"/>
              <a:gd name="connsiteX2155" fmla="*/ 4439056 w 8023328"/>
              <a:gd name="connsiteY2155" fmla="*/ 853339 h 2380521"/>
              <a:gd name="connsiteX2156" fmla="*/ 4451453 w 8023328"/>
              <a:gd name="connsiteY2156" fmla="*/ 865007 h 2380521"/>
              <a:gd name="connsiteX2157" fmla="*/ 4439056 w 8023328"/>
              <a:gd name="connsiteY2157" fmla="*/ 879593 h 2380521"/>
              <a:gd name="connsiteX2158" fmla="*/ 4425200 w 8023328"/>
              <a:gd name="connsiteY2158" fmla="*/ 865007 h 2380521"/>
              <a:gd name="connsiteX2159" fmla="*/ 4439056 w 8023328"/>
              <a:gd name="connsiteY2159" fmla="*/ 853339 h 2380521"/>
              <a:gd name="connsiteX2160" fmla="*/ 4366768 w 8023328"/>
              <a:gd name="connsiteY2160" fmla="*/ 853339 h 2380521"/>
              <a:gd name="connsiteX2161" fmla="*/ 4380624 w 8023328"/>
              <a:gd name="connsiteY2161" fmla="*/ 865007 h 2380521"/>
              <a:gd name="connsiteX2162" fmla="*/ 4366768 w 8023328"/>
              <a:gd name="connsiteY2162" fmla="*/ 879593 h 2380521"/>
              <a:gd name="connsiteX2163" fmla="*/ 4354371 w 8023328"/>
              <a:gd name="connsiteY2163" fmla="*/ 867195 h 2380521"/>
              <a:gd name="connsiteX2164" fmla="*/ 4366768 w 8023328"/>
              <a:gd name="connsiteY2164" fmla="*/ 853339 h 2380521"/>
              <a:gd name="connsiteX2165" fmla="*/ 4295937 w 8023328"/>
              <a:gd name="connsiteY2165" fmla="*/ 853339 h 2380521"/>
              <a:gd name="connsiteX2166" fmla="*/ 4309793 w 8023328"/>
              <a:gd name="connsiteY2166" fmla="*/ 867195 h 2380521"/>
              <a:gd name="connsiteX2167" fmla="*/ 4295937 w 8023328"/>
              <a:gd name="connsiteY2167" fmla="*/ 879593 h 2380521"/>
              <a:gd name="connsiteX2168" fmla="*/ 4283540 w 8023328"/>
              <a:gd name="connsiteY2168" fmla="*/ 867195 h 2380521"/>
              <a:gd name="connsiteX2169" fmla="*/ 4295937 w 8023328"/>
              <a:gd name="connsiteY2169" fmla="*/ 853339 h 2380521"/>
              <a:gd name="connsiteX2170" fmla="*/ 4225107 w 8023328"/>
              <a:gd name="connsiteY2170" fmla="*/ 853339 h 2380521"/>
              <a:gd name="connsiteX2171" fmla="*/ 4238963 w 8023328"/>
              <a:gd name="connsiteY2171" fmla="*/ 867195 h 2380521"/>
              <a:gd name="connsiteX2172" fmla="*/ 4225107 w 8023328"/>
              <a:gd name="connsiteY2172" fmla="*/ 879593 h 2380521"/>
              <a:gd name="connsiteX2173" fmla="*/ 4212710 w 8023328"/>
              <a:gd name="connsiteY2173" fmla="*/ 867195 h 2380521"/>
              <a:gd name="connsiteX2174" fmla="*/ 4225107 w 8023328"/>
              <a:gd name="connsiteY2174" fmla="*/ 853339 h 2380521"/>
              <a:gd name="connsiteX2175" fmla="*/ 4153295 w 8023328"/>
              <a:gd name="connsiteY2175" fmla="*/ 853339 h 2380521"/>
              <a:gd name="connsiteX2176" fmla="*/ 4168083 w 8023328"/>
              <a:gd name="connsiteY2176" fmla="*/ 867195 h 2380521"/>
              <a:gd name="connsiteX2177" fmla="*/ 4153295 w 8023328"/>
              <a:gd name="connsiteY2177" fmla="*/ 879593 h 2380521"/>
              <a:gd name="connsiteX2178" fmla="*/ 4138507 w 8023328"/>
              <a:gd name="connsiteY2178" fmla="*/ 867195 h 2380521"/>
              <a:gd name="connsiteX2179" fmla="*/ 4153295 w 8023328"/>
              <a:gd name="connsiteY2179" fmla="*/ 853339 h 2380521"/>
              <a:gd name="connsiteX2180" fmla="*/ 4082465 w 8023328"/>
              <a:gd name="connsiteY2180" fmla="*/ 853339 h 2380521"/>
              <a:gd name="connsiteX2181" fmla="*/ 4097254 w 8023328"/>
              <a:gd name="connsiteY2181" fmla="*/ 867195 h 2380521"/>
              <a:gd name="connsiteX2182" fmla="*/ 4082465 w 8023328"/>
              <a:gd name="connsiteY2182" fmla="*/ 879593 h 2380521"/>
              <a:gd name="connsiteX2183" fmla="*/ 4067676 w 8023328"/>
              <a:gd name="connsiteY2183" fmla="*/ 867195 h 2380521"/>
              <a:gd name="connsiteX2184" fmla="*/ 4082465 w 8023328"/>
              <a:gd name="connsiteY2184" fmla="*/ 853339 h 2380521"/>
              <a:gd name="connsiteX2185" fmla="*/ 4011635 w 8023328"/>
              <a:gd name="connsiteY2185" fmla="*/ 853339 h 2380521"/>
              <a:gd name="connsiteX2186" fmla="*/ 4026423 w 8023328"/>
              <a:gd name="connsiteY2186" fmla="*/ 867195 h 2380521"/>
              <a:gd name="connsiteX2187" fmla="*/ 4011635 w 8023328"/>
              <a:gd name="connsiteY2187" fmla="*/ 879593 h 2380521"/>
              <a:gd name="connsiteX2188" fmla="*/ 3996847 w 8023328"/>
              <a:gd name="connsiteY2188" fmla="*/ 867195 h 2380521"/>
              <a:gd name="connsiteX2189" fmla="*/ 4011635 w 8023328"/>
              <a:gd name="connsiteY2189" fmla="*/ 853339 h 2380521"/>
              <a:gd name="connsiteX2190" fmla="*/ 3939871 w 8023328"/>
              <a:gd name="connsiteY2190" fmla="*/ 853339 h 2380521"/>
              <a:gd name="connsiteX2191" fmla="*/ 3952268 w 8023328"/>
              <a:gd name="connsiteY2191" fmla="*/ 867195 h 2380521"/>
              <a:gd name="connsiteX2192" fmla="*/ 3939871 w 8023328"/>
              <a:gd name="connsiteY2192" fmla="*/ 879593 h 2380521"/>
              <a:gd name="connsiteX2193" fmla="*/ 3926015 w 8023328"/>
              <a:gd name="connsiteY2193" fmla="*/ 867195 h 2380521"/>
              <a:gd name="connsiteX2194" fmla="*/ 3939871 w 8023328"/>
              <a:gd name="connsiteY2194" fmla="*/ 853339 h 2380521"/>
              <a:gd name="connsiteX2195" fmla="*/ 3869042 w 8023328"/>
              <a:gd name="connsiteY2195" fmla="*/ 853339 h 2380521"/>
              <a:gd name="connsiteX2196" fmla="*/ 3881439 w 8023328"/>
              <a:gd name="connsiteY2196" fmla="*/ 867195 h 2380521"/>
              <a:gd name="connsiteX2197" fmla="*/ 3869042 w 8023328"/>
              <a:gd name="connsiteY2197" fmla="*/ 879593 h 2380521"/>
              <a:gd name="connsiteX2198" fmla="*/ 3855186 w 8023328"/>
              <a:gd name="connsiteY2198" fmla="*/ 867195 h 2380521"/>
              <a:gd name="connsiteX2199" fmla="*/ 3869042 w 8023328"/>
              <a:gd name="connsiteY2199" fmla="*/ 853339 h 2380521"/>
              <a:gd name="connsiteX2200" fmla="*/ 3796752 w 8023328"/>
              <a:gd name="connsiteY2200" fmla="*/ 853339 h 2380521"/>
              <a:gd name="connsiteX2201" fmla="*/ 3810608 w 8023328"/>
              <a:gd name="connsiteY2201" fmla="*/ 867195 h 2380521"/>
              <a:gd name="connsiteX2202" fmla="*/ 3796752 w 8023328"/>
              <a:gd name="connsiteY2202" fmla="*/ 879593 h 2380521"/>
              <a:gd name="connsiteX2203" fmla="*/ 3784355 w 8023328"/>
              <a:gd name="connsiteY2203" fmla="*/ 867195 h 2380521"/>
              <a:gd name="connsiteX2204" fmla="*/ 3796752 w 8023328"/>
              <a:gd name="connsiteY2204" fmla="*/ 853339 h 2380521"/>
              <a:gd name="connsiteX2205" fmla="*/ 3725922 w 8023328"/>
              <a:gd name="connsiteY2205" fmla="*/ 853339 h 2380521"/>
              <a:gd name="connsiteX2206" fmla="*/ 3739778 w 8023328"/>
              <a:gd name="connsiteY2206" fmla="*/ 867195 h 2380521"/>
              <a:gd name="connsiteX2207" fmla="*/ 3725922 w 8023328"/>
              <a:gd name="connsiteY2207" fmla="*/ 879593 h 2380521"/>
              <a:gd name="connsiteX2208" fmla="*/ 3713525 w 8023328"/>
              <a:gd name="connsiteY2208" fmla="*/ 867195 h 2380521"/>
              <a:gd name="connsiteX2209" fmla="*/ 3725922 w 8023328"/>
              <a:gd name="connsiteY2209" fmla="*/ 853339 h 2380521"/>
              <a:gd name="connsiteX2210" fmla="*/ 3655091 w 8023328"/>
              <a:gd name="connsiteY2210" fmla="*/ 853339 h 2380521"/>
              <a:gd name="connsiteX2211" fmla="*/ 3668947 w 8023328"/>
              <a:gd name="connsiteY2211" fmla="*/ 867195 h 2380521"/>
              <a:gd name="connsiteX2212" fmla="*/ 3655091 w 8023328"/>
              <a:gd name="connsiteY2212" fmla="*/ 879593 h 2380521"/>
              <a:gd name="connsiteX2213" fmla="*/ 3642694 w 8023328"/>
              <a:gd name="connsiteY2213" fmla="*/ 867195 h 2380521"/>
              <a:gd name="connsiteX2214" fmla="*/ 3655091 w 8023328"/>
              <a:gd name="connsiteY2214" fmla="*/ 853339 h 2380521"/>
              <a:gd name="connsiteX2215" fmla="*/ 3583280 w 8023328"/>
              <a:gd name="connsiteY2215" fmla="*/ 853339 h 2380521"/>
              <a:gd name="connsiteX2216" fmla="*/ 3598069 w 8023328"/>
              <a:gd name="connsiteY2216" fmla="*/ 867195 h 2380521"/>
              <a:gd name="connsiteX2217" fmla="*/ 3583280 w 8023328"/>
              <a:gd name="connsiteY2217" fmla="*/ 879593 h 2380521"/>
              <a:gd name="connsiteX2218" fmla="*/ 3568491 w 8023328"/>
              <a:gd name="connsiteY2218" fmla="*/ 867195 h 2380521"/>
              <a:gd name="connsiteX2219" fmla="*/ 3583280 w 8023328"/>
              <a:gd name="connsiteY2219" fmla="*/ 853339 h 2380521"/>
              <a:gd name="connsiteX2220" fmla="*/ 3512449 w 8023328"/>
              <a:gd name="connsiteY2220" fmla="*/ 853339 h 2380521"/>
              <a:gd name="connsiteX2221" fmla="*/ 3527237 w 8023328"/>
              <a:gd name="connsiteY2221" fmla="*/ 867195 h 2380521"/>
              <a:gd name="connsiteX2222" fmla="*/ 3512449 w 8023328"/>
              <a:gd name="connsiteY2222" fmla="*/ 879593 h 2380521"/>
              <a:gd name="connsiteX2223" fmla="*/ 3497661 w 8023328"/>
              <a:gd name="connsiteY2223" fmla="*/ 867195 h 2380521"/>
              <a:gd name="connsiteX2224" fmla="*/ 3512449 w 8023328"/>
              <a:gd name="connsiteY2224" fmla="*/ 853339 h 2380521"/>
              <a:gd name="connsiteX2225" fmla="*/ 3441619 w 8023328"/>
              <a:gd name="connsiteY2225" fmla="*/ 853339 h 2380521"/>
              <a:gd name="connsiteX2226" fmla="*/ 3456408 w 8023328"/>
              <a:gd name="connsiteY2226" fmla="*/ 867195 h 2380521"/>
              <a:gd name="connsiteX2227" fmla="*/ 3441619 w 8023328"/>
              <a:gd name="connsiteY2227" fmla="*/ 879593 h 2380521"/>
              <a:gd name="connsiteX2228" fmla="*/ 3426830 w 8023328"/>
              <a:gd name="connsiteY2228" fmla="*/ 867195 h 2380521"/>
              <a:gd name="connsiteX2229" fmla="*/ 3441619 w 8023328"/>
              <a:gd name="connsiteY2229" fmla="*/ 853339 h 2380521"/>
              <a:gd name="connsiteX2230" fmla="*/ 3369857 w 8023328"/>
              <a:gd name="connsiteY2230" fmla="*/ 853339 h 2380521"/>
              <a:gd name="connsiteX2231" fmla="*/ 3382254 w 8023328"/>
              <a:gd name="connsiteY2231" fmla="*/ 867195 h 2380521"/>
              <a:gd name="connsiteX2232" fmla="*/ 3369857 w 8023328"/>
              <a:gd name="connsiteY2232" fmla="*/ 879593 h 2380521"/>
              <a:gd name="connsiteX2233" fmla="*/ 3356001 w 8023328"/>
              <a:gd name="connsiteY2233" fmla="*/ 867195 h 2380521"/>
              <a:gd name="connsiteX2234" fmla="*/ 3369857 w 8023328"/>
              <a:gd name="connsiteY2234" fmla="*/ 853339 h 2380521"/>
              <a:gd name="connsiteX2235" fmla="*/ 1013589 w 8023328"/>
              <a:gd name="connsiteY2235" fmla="*/ 853339 h 2380521"/>
              <a:gd name="connsiteX2236" fmla="*/ 1028011 w 8023328"/>
              <a:gd name="connsiteY2236" fmla="*/ 868127 h 2380521"/>
              <a:gd name="connsiteX2237" fmla="*/ 1013589 w 8023328"/>
              <a:gd name="connsiteY2237" fmla="*/ 882916 h 2380521"/>
              <a:gd name="connsiteX2238" fmla="*/ 998413 w 8023328"/>
              <a:gd name="connsiteY2238" fmla="*/ 868127 h 2380521"/>
              <a:gd name="connsiteX2239" fmla="*/ 1013589 w 8023328"/>
              <a:gd name="connsiteY2239" fmla="*/ 853339 h 2380521"/>
              <a:gd name="connsiteX2240" fmla="*/ 368059 w 8023328"/>
              <a:gd name="connsiteY2240" fmla="*/ 785881 h 2380521"/>
              <a:gd name="connsiteX2241" fmla="*/ 380456 w 8023328"/>
              <a:gd name="connsiteY2241" fmla="*/ 797549 h 2380521"/>
              <a:gd name="connsiteX2242" fmla="*/ 368059 w 8023328"/>
              <a:gd name="connsiteY2242" fmla="*/ 812135 h 2380521"/>
              <a:gd name="connsiteX2243" fmla="*/ 354203 w 8023328"/>
              <a:gd name="connsiteY2243" fmla="*/ 797549 h 2380521"/>
              <a:gd name="connsiteX2244" fmla="*/ 368059 w 8023328"/>
              <a:gd name="connsiteY2244" fmla="*/ 785881 h 2380521"/>
              <a:gd name="connsiteX2245" fmla="*/ 297226 w 8023328"/>
              <a:gd name="connsiteY2245" fmla="*/ 785881 h 2380521"/>
              <a:gd name="connsiteX2246" fmla="*/ 309624 w 8023328"/>
              <a:gd name="connsiteY2246" fmla="*/ 797549 h 2380521"/>
              <a:gd name="connsiteX2247" fmla="*/ 297226 w 8023328"/>
              <a:gd name="connsiteY2247" fmla="*/ 812135 h 2380521"/>
              <a:gd name="connsiteX2248" fmla="*/ 283371 w 8023328"/>
              <a:gd name="connsiteY2248" fmla="*/ 797549 h 2380521"/>
              <a:gd name="connsiteX2249" fmla="*/ 297226 w 8023328"/>
              <a:gd name="connsiteY2249" fmla="*/ 785881 h 2380521"/>
              <a:gd name="connsiteX2250" fmla="*/ 226398 w 8023328"/>
              <a:gd name="connsiteY2250" fmla="*/ 785881 h 2380521"/>
              <a:gd name="connsiteX2251" fmla="*/ 238797 w 8023328"/>
              <a:gd name="connsiteY2251" fmla="*/ 797549 h 2380521"/>
              <a:gd name="connsiteX2252" fmla="*/ 226398 w 8023328"/>
              <a:gd name="connsiteY2252" fmla="*/ 812135 h 2380521"/>
              <a:gd name="connsiteX2253" fmla="*/ 212542 w 8023328"/>
              <a:gd name="connsiteY2253" fmla="*/ 797549 h 2380521"/>
              <a:gd name="connsiteX2254" fmla="*/ 226398 w 8023328"/>
              <a:gd name="connsiteY2254" fmla="*/ 785881 h 2380521"/>
              <a:gd name="connsiteX2255" fmla="*/ 154101 w 8023328"/>
              <a:gd name="connsiteY2255" fmla="*/ 785881 h 2380521"/>
              <a:gd name="connsiteX2256" fmla="*/ 167957 w 8023328"/>
              <a:gd name="connsiteY2256" fmla="*/ 797549 h 2380521"/>
              <a:gd name="connsiteX2257" fmla="*/ 154101 w 8023328"/>
              <a:gd name="connsiteY2257" fmla="*/ 812135 h 2380521"/>
              <a:gd name="connsiteX2258" fmla="*/ 141704 w 8023328"/>
              <a:gd name="connsiteY2258" fmla="*/ 797549 h 2380521"/>
              <a:gd name="connsiteX2259" fmla="*/ 154101 w 8023328"/>
              <a:gd name="connsiteY2259" fmla="*/ 785881 h 2380521"/>
              <a:gd name="connsiteX2260" fmla="*/ 83272 w 8023328"/>
              <a:gd name="connsiteY2260" fmla="*/ 785881 h 2380521"/>
              <a:gd name="connsiteX2261" fmla="*/ 97128 w 8023328"/>
              <a:gd name="connsiteY2261" fmla="*/ 797549 h 2380521"/>
              <a:gd name="connsiteX2262" fmla="*/ 83272 w 8023328"/>
              <a:gd name="connsiteY2262" fmla="*/ 812135 h 2380521"/>
              <a:gd name="connsiteX2263" fmla="*/ 70874 w 8023328"/>
              <a:gd name="connsiteY2263" fmla="*/ 797549 h 2380521"/>
              <a:gd name="connsiteX2264" fmla="*/ 83272 w 8023328"/>
              <a:gd name="connsiteY2264" fmla="*/ 785881 h 2380521"/>
              <a:gd name="connsiteX2265" fmla="*/ 12036 w 8023328"/>
              <a:gd name="connsiteY2265" fmla="*/ 785881 h 2380521"/>
              <a:gd name="connsiteX2266" fmla="*/ 26277 w 8023328"/>
              <a:gd name="connsiteY2266" fmla="*/ 797549 h 2380521"/>
              <a:gd name="connsiteX2267" fmla="*/ 12036 w 8023328"/>
              <a:gd name="connsiteY2267" fmla="*/ 812135 h 2380521"/>
              <a:gd name="connsiteX2268" fmla="*/ 44 w 8023328"/>
              <a:gd name="connsiteY2268" fmla="*/ 797549 h 2380521"/>
              <a:gd name="connsiteX2269" fmla="*/ 12036 w 8023328"/>
              <a:gd name="connsiteY2269" fmla="*/ 785881 h 2380521"/>
              <a:gd name="connsiteX2270" fmla="*/ 4726684 w 8023328"/>
              <a:gd name="connsiteY2270" fmla="*/ 782507 h 2380521"/>
              <a:gd name="connsiteX2271" fmla="*/ 4741472 w 8023328"/>
              <a:gd name="connsiteY2271" fmla="*/ 794904 h 2380521"/>
              <a:gd name="connsiteX2272" fmla="*/ 4726684 w 8023328"/>
              <a:gd name="connsiteY2272" fmla="*/ 808761 h 2380521"/>
              <a:gd name="connsiteX2273" fmla="*/ 4711896 w 8023328"/>
              <a:gd name="connsiteY2273" fmla="*/ 794904 h 2380521"/>
              <a:gd name="connsiteX2274" fmla="*/ 4726684 w 8023328"/>
              <a:gd name="connsiteY2274" fmla="*/ 782507 h 2380521"/>
              <a:gd name="connsiteX2275" fmla="*/ 4655853 w 8023328"/>
              <a:gd name="connsiteY2275" fmla="*/ 782507 h 2380521"/>
              <a:gd name="connsiteX2276" fmla="*/ 4670642 w 8023328"/>
              <a:gd name="connsiteY2276" fmla="*/ 794904 h 2380521"/>
              <a:gd name="connsiteX2277" fmla="*/ 4655853 w 8023328"/>
              <a:gd name="connsiteY2277" fmla="*/ 808761 h 2380521"/>
              <a:gd name="connsiteX2278" fmla="*/ 4641064 w 8023328"/>
              <a:gd name="connsiteY2278" fmla="*/ 794904 h 2380521"/>
              <a:gd name="connsiteX2279" fmla="*/ 4655853 w 8023328"/>
              <a:gd name="connsiteY2279" fmla="*/ 782507 h 2380521"/>
              <a:gd name="connsiteX2280" fmla="*/ 4584091 w 8023328"/>
              <a:gd name="connsiteY2280" fmla="*/ 782507 h 2380521"/>
              <a:gd name="connsiteX2281" fmla="*/ 4596488 w 8023328"/>
              <a:gd name="connsiteY2281" fmla="*/ 794904 h 2380521"/>
              <a:gd name="connsiteX2282" fmla="*/ 4584091 w 8023328"/>
              <a:gd name="connsiteY2282" fmla="*/ 808761 h 2380521"/>
              <a:gd name="connsiteX2283" fmla="*/ 4570235 w 8023328"/>
              <a:gd name="connsiteY2283" fmla="*/ 794904 h 2380521"/>
              <a:gd name="connsiteX2284" fmla="*/ 4584091 w 8023328"/>
              <a:gd name="connsiteY2284" fmla="*/ 782507 h 2380521"/>
              <a:gd name="connsiteX2285" fmla="*/ 4513260 w 8023328"/>
              <a:gd name="connsiteY2285" fmla="*/ 782507 h 2380521"/>
              <a:gd name="connsiteX2286" fmla="*/ 4525657 w 8023328"/>
              <a:gd name="connsiteY2286" fmla="*/ 794904 h 2380521"/>
              <a:gd name="connsiteX2287" fmla="*/ 4513260 w 8023328"/>
              <a:gd name="connsiteY2287" fmla="*/ 808761 h 2380521"/>
              <a:gd name="connsiteX2288" fmla="*/ 4499404 w 8023328"/>
              <a:gd name="connsiteY2288" fmla="*/ 794904 h 2380521"/>
              <a:gd name="connsiteX2289" fmla="*/ 4513260 w 8023328"/>
              <a:gd name="connsiteY2289" fmla="*/ 782507 h 2380521"/>
              <a:gd name="connsiteX2290" fmla="*/ 4439056 w 8023328"/>
              <a:gd name="connsiteY2290" fmla="*/ 782507 h 2380521"/>
              <a:gd name="connsiteX2291" fmla="*/ 4451453 w 8023328"/>
              <a:gd name="connsiteY2291" fmla="*/ 794904 h 2380521"/>
              <a:gd name="connsiteX2292" fmla="*/ 4439056 w 8023328"/>
              <a:gd name="connsiteY2292" fmla="*/ 808761 h 2380521"/>
              <a:gd name="connsiteX2293" fmla="*/ 4425200 w 8023328"/>
              <a:gd name="connsiteY2293" fmla="*/ 794904 h 2380521"/>
              <a:gd name="connsiteX2294" fmla="*/ 4439056 w 8023328"/>
              <a:gd name="connsiteY2294" fmla="*/ 782507 h 2380521"/>
              <a:gd name="connsiteX2295" fmla="*/ 4366768 w 8023328"/>
              <a:gd name="connsiteY2295" fmla="*/ 782507 h 2380521"/>
              <a:gd name="connsiteX2296" fmla="*/ 4380624 w 8023328"/>
              <a:gd name="connsiteY2296" fmla="*/ 794904 h 2380521"/>
              <a:gd name="connsiteX2297" fmla="*/ 4366768 w 8023328"/>
              <a:gd name="connsiteY2297" fmla="*/ 808761 h 2380521"/>
              <a:gd name="connsiteX2298" fmla="*/ 4354371 w 8023328"/>
              <a:gd name="connsiteY2298" fmla="*/ 794904 h 2380521"/>
              <a:gd name="connsiteX2299" fmla="*/ 4366768 w 8023328"/>
              <a:gd name="connsiteY2299" fmla="*/ 782507 h 2380521"/>
              <a:gd name="connsiteX2300" fmla="*/ 4295937 w 8023328"/>
              <a:gd name="connsiteY2300" fmla="*/ 782507 h 2380521"/>
              <a:gd name="connsiteX2301" fmla="*/ 4309793 w 8023328"/>
              <a:gd name="connsiteY2301" fmla="*/ 794904 h 2380521"/>
              <a:gd name="connsiteX2302" fmla="*/ 4295937 w 8023328"/>
              <a:gd name="connsiteY2302" fmla="*/ 808761 h 2380521"/>
              <a:gd name="connsiteX2303" fmla="*/ 4283540 w 8023328"/>
              <a:gd name="connsiteY2303" fmla="*/ 794904 h 2380521"/>
              <a:gd name="connsiteX2304" fmla="*/ 4295937 w 8023328"/>
              <a:gd name="connsiteY2304" fmla="*/ 782507 h 2380521"/>
              <a:gd name="connsiteX2305" fmla="*/ 4225107 w 8023328"/>
              <a:gd name="connsiteY2305" fmla="*/ 782507 h 2380521"/>
              <a:gd name="connsiteX2306" fmla="*/ 4238963 w 8023328"/>
              <a:gd name="connsiteY2306" fmla="*/ 794904 h 2380521"/>
              <a:gd name="connsiteX2307" fmla="*/ 4225107 w 8023328"/>
              <a:gd name="connsiteY2307" fmla="*/ 808761 h 2380521"/>
              <a:gd name="connsiteX2308" fmla="*/ 4212710 w 8023328"/>
              <a:gd name="connsiteY2308" fmla="*/ 794904 h 2380521"/>
              <a:gd name="connsiteX2309" fmla="*/ 4225107 w 8023328"/>
              <a:gd name="connsiteY2309" fmla="*/ 782507 h 2380521"/>
              <a:gd name="connsiteX2310" fmla="*/ 4153295 w 8023328"/>
              <a:gd name="connsiteY2310" fmla="*/ 782507 h 2380521"/>
              <a:gd name="connsiteX2311" fmla="*/ 4168083 w 8023328"/>
              <a:gd name="connsiteY2311" fmla="*/ 794904 h 2380521"/>
              <a:gd name="connsiteX2312" fmla="*/ 4153295 w 8023328"/>
              <a:gd name="connsiteY2312" fmla="*/ 808761 h 2380521"/>
              <a:gd name="connsiteX2313" fmla="*/ 4138507 w 8023328"/>
              <a:gd name="connsiteY2313" fmla="*/ 794904 h 2380521"/>
              <a:gd name="connsiteX2314" fmla="*/ 4153295 w 8023328"/>
              <a:gd name="connsiteY2314" fmla="*/ 782507 h 2380521"/>
              <a:gd name="connsiteX2315" fmla="*/ 4082465 w 8023328"/>
              <a:gd name="connsiteY2315" fmla="*/ 782507 h 2380521"/>
              <a:gd name="connsiteX2316" fmla="*/ 4097254 w 8023328"/>
              <a:gd name="connsiteY2316" fmla="*/ 794904 h 2380521"/>
              <a:gd name="connsiteX2317" fmla="*/ 4082465 w 8023328"/>
              <a:gd name="connsiteY2317" fmla="*/ 808761 h 2380521"/>
              <a:gd name="connsiteX2318" fmla="*/ 4067676 w 8023328"/>
              <a:gd name="connsiteY2318" fmla="*/ 794904 h 2380521"/>
              <a:gd name="connsiteX2319" fmla="*/ 4082465 w 8023328"/>
              <a:gd name="connsiteY2319" fmla="*/ 782507 h 2380521"/>
              <a:gd name="connsiteX2320" fmla="*/ 4010703 w 8023328"/>
              <a:gd name="connsiteY2320" fmla="*/ 782507 h 2380521"/>
              <a:gd name="connsiteX2321" fmla="*/ 4023100 w 8023328"/>
              <a:gd name="connsiteY2321" fmla="*/ 794904 h 2380521"/>
              <a:gd name="connsiteX2322" fmla="*/ 4010703 w 8023328"/>
              <a:gd name="connsiteY2322" fmla="*/ 808761 h 2380521"/>
              <a:gd name="connsiteX2323" fmla="*/ 3996847 w 8023328"/>
              <a:gd name="connsiteY2323" fmla="*/ 794904 h 2380521"/>
              <a:gd name="connsiteX2324" fmla="*/ 4010703 w 8023328"/>
              <a:gd name="connsiteY2324" fmla="*/ 782507 h 2380521"/>
              <a:gd name="connsiteX2325" fmla="*/ 3939871 w 8023328"/>
              <a:gd name="connsiteY2325" fmla="*/ 782507 h 2380521"/>
              <a:gd name="connsiteX2326" fmla="*/ 3952268 w 8023328"/>
              <a:gd name="connsiteY2326" fmla="*/ 794904 h 2380521"/>
              <a:gd name="connsiteX2327" fmla="*/ 3939871 w 8023328"/>
              <a:gd name="connsiteY2327" fmla="*/ 808761 h 2380521"/>
              <a:gd name="connsiteX2328" fmla="*/ 3926015 w 8023328"/>
              <a:gd name="connsiteY2328" fmla="*/ 794904 h 2380521"/>
              <a:gd name="connsiteX2329" fmla="*/ 3939871 w 8023328"/>
              <a:gd name="connsiteY2329" fmla="*/ 782507 h 2380521"/>
              <a:gd name="connsiteX2330" fmla="*/ 3869042 w 8023328"/>
              <a:gd name="connsiteY2330" fmla="*/ 782507 h 2380521"/>
              <a:gd name="connsiteX2331" fmla="*/ 3881439 w 8023328"/>
              <a:gd name="connsiteY2331" fmla="*/ 794904 h 2380521"/>
              <a:gd name="connsiteX2332" fmla="*/ 3869042 w 8023328"/>
              <a:gd name="connsiteY2332" fmla="*/ 808761 h 2380521"/>
              <a:gd name="connsiteX2333" fmla="*/ 3855186 w 8023328"/>
              <a:gd name="connsiteY2333" fmla="*/ 794904 h 2380521"/>
              <a:gd name="connsiteX2334" fmla="*/ 3869042 w 8023328"/>
              <a:gd name="connsiteY2334" fmla="*/ 782507 h 2380521"/>
              <a:gd name="connsiteX2335" fmla="*/ 3796752 w 8023328"/>
              <a:gd name="connsiteY2335" fmla="*/ 782507 h 2380521"/>
              <a:gd name="connsiteX2336" fmla="*/ 3810608 w 8023328"/>
              <a:gd name="connsiteY2336" fmla="*/ 796363 h 2380521"/>
              <a:gd name="connsiteX2337" fmla="*/ 3796752 w 8023328"/>
              <a:gd name="connsiteY2337" fmla="*/ 808761 h 2380521"/>
              <a:gd name="connsiteX2338" fmla="*/ 3784355 w 8023328"/>
              <a:gd name="connsiteY2338" fmla="*/ 796363 h 2380521"/>
              <a:gd name="connsiteX2339" fmla="*/ 3796752 w 8023328"/>
              <a:gd name="connsiteY2339" fmla="*/ 782507 h 2380521"/>
              <a:gd name="connsiteX2340" fmla="*/ 3725922 w 8023328"/>
              <a:gd name="connsiteY2340" fmla="*/ 782507 h 2380521"/>
              <a:gd name="connsiteX2341" fmla="*/ 3739778 w 8023328"/>
              <a:gd name="connsiteY2341" fmla="*/ 796363 h 2380521"/>
              <a:gd name="connsiteX2342" fmla="*/ 3725922 w 8023328"/>
              <a:gd name="connsiteY2342" fmla="*/ 808761 h 2380521"/>
              <a:gd name="connsiteX2343" fmla="*/ 3713525 w 8023328"/>
              <a:gd name="connsiteY2343" fmla="*/ 796363 h 2380521"/>
              <a:gd name="connsiteX2344" fmla="*/ 3725922 w 8023328"/>
              <a:gd name="connsiteY2344" fmla="*/ 782507 h 2380521"/>
              <a:gd name="connsiteX2345" fmla="*/ 3655091 w 8023328"/>
              <a:gd name="connsiteY2345" fmla="*/ 782507 h 2380521"/>
              <a:gd name="connsiteX2346" fmla="*/ 3668947 w 8023328"/>
              <a:gd name="connsiteY2346" fmla="*/ 796363 h 2380521"/>
              <a:gd name="connsiteX2347" fmla="*/ 3655091 w 8023328"/>
              <a:gd name="connsiteY2347" fmla="*/ 808761 h 2380521"/>
              <a:gd name="connsiteX2348" fmla="*/ 3642694 w 8023328"/>
              <a:gd name="connsiteY2348" fmla="*/ 796363 h 2380521"/>
              <a:gd name="connsiteX2349" fmla="*/ 3655091 w 8023328"/>
              <a:gd name="connsiteY2349" fmla="*/ 782507 h 2380521"/>
              <a:gd name="connsiteX2350" fmla="*/ 3583280 w 8023328"/>
              <a:gd name="connsiteY2350" fmla="*/ 782507 h 2380521"/>
              <a:gd name="connsiteX2351" fmla="*/ 3598069 w 8023328"/>
              <a:gd name="connsiteY2351" fmla="*/ 796363 h 2380521"/>
              <a:gd name="connsiteX2352" fmla="*/ 3583280 w 8023328"/>
              <a:gd name="connsiteY2352" fmla="*/ 808761 h 2380521"/>
              <a:gd name="connsiteX2353" fmla="*/ 3568491 w 8023328"/>
              <a:gd name="connsiteY2353" fmla="*/ 796363 h 2380521"/>
              <a:gd name="connsiteX2354" fmla="*/ 3583280 w 8023328"/>
              <a:gd name="connsiteY2354" fmla="*/ 782507 h 2380521"/>
              <a:gd name="connsiteX2355" fmla="*/ 3512449 w 8023328"/>
              <a:gd name="connsiteY2355" fmla="*/ 782507 h 2380521"/>
              <a:gd name="connsiteX2356" fmla="*/ 3527237 w 8023328"/>
              <a:gd name="connsiteY2356" fmla="*/ 796363 h 2380521"/>
              <a:gd name="connsiteX2357" fmla="*/ 3512449 w 8023328"/>
              <a:gd name="connsiteY2357" fmla="*/ 808761 h 2380521"/>
              <a:gd name="connsiteX2358" fmla="*/ 3497661 w 8023328"/>
              <a:gd name="connsiteY2358" fmla="*/ 796363 h 2380521"/>
              <a:gd name="connsiteX2359" fmla="*/ 3512449 w 8023328"/>
              <a:gd name="connsiteY2359" fmla="*/ 782507 h 2380521"/>
              <a:gd name="connsiteX2360" fmla="*/ 3441619 w 8023328"/>
              <a:gd name="connsiteY2360" fmla="*/ 782507 h 2380521"/>
              <a:gd name="connsiteX2361" fmla="*/ 3456408 w 8023328"/>
              <a:gd name="connsiteY2361" fmla="*/ 796363 h 2380521"/>
              <a:gd name="connsiteX2362" fmla="*/ 3441619 w 8023328"/>
              <a:gd name="connsiteY2362" fmla="*/ 808761 h 2380521"/>
              <a:gd name="connsiteX2363" fmla="*/ 3426830 w 8023328"/>
              <a:gd name="connsiteY2363" fmla="*/ 796363 h 2380521"/>
              <a:gd name="connsiteX2364" fmla="*/ 3441619 w 8023328"/>
              <a:gd name="connsiteY2364" fmla="*/ 782507 h 2380521"/>
              <a:gd name="connsiteX2365" fmla="*/ 3369857 w 8023328"/>
              <a:gd name="connsiteY2365" fmla="*/ 782507 h 2380521"/>
              <a:gd name="connsiteX2366" fmla="*/ 3382254 w 8023328"/>
              <a:gd name="connsiteY2366" fmla="*/ 796363 h 2380521"/>
              <a:gd name="connsiteX2367" fmla="*/ 3369857 w 8023328"/>
              <a:gd name="connsiteY2367" fmla="*/ 808761 h 2380521"/>
              <a:gd name="connsiteX2368" fmla="*/ 3356001 w 8023328"/>
              <a:gd name="connsiteY2368" fmla="*/ 796363 h 2380521"/>
              <a:gd name="connsiteX2369" fmla="*/ 3369857 w 8023328"/>
              <a:gd name="connsiteY2369" fmla="*/ 782507 h 2380521"/>
              <a:gd name="connsiteX2370" fmla="*/ 3299083 w 8023328"/>
              <a:gd name="connsiteY2370" fmla="*/ 782507 h 2380521"/>
              <a:gd name="connsiteX2371" fmla="*/ 3311480 w 8023328"/>
              <a:gd name="connsiteY2371" fmla="*/ 796363 h 2380521"/>
              <a:gd name="connsiteX2372" fmla="*/ 3299083 w 8023328"/>
              <a:gd name="connsiteY2372" fmla="*/ 808761 h 2380521"/>
              <a:gd name="connsiteX2373" fmla="*/ 3285229 w 8023328"/>
              <a:gd name="connsiteY2373" fmla="*/ 796363 h 2380521"/>
              <a:gd name="connsiteX2374" fmla="*/ 3299083 w 8023328"/>
              <a:gd name="connsiteY2374" fmla="*/ 782507 h 2380521"/>
              <a:gd name="connsiteX2375" fmla="*/ 3228250 w 8023328"/>
              <a:gd name="connsiteY2375" fmla="*/ 782507 h 2380521"/>
              <a:gd name="connsiteX2376" fmla="*/ 3240649 w 8023328"/>
              <a:gd name="connsiteY2376" fmla="*/ 796363 h 2380521"/>
              <a:gd name="connsiteX2377" fmla="*/ 3228250 w 8023328"/>
              <a:gd name="connsiteY2377" fmla="*/ 808761 h 2380521"/>
              <a:gd name="connsiteX2378" fmla="*/ 3214395 w 8023328"/>
              <a:gd name="connsiteY2378" fmla="*/ 796363 h 2380521"/>
              <a:gd name="connsiteX2379" fmla="*/ 3228250 w 8023328"/>
              <a:gd name="connsiteY2379" fmla="*/ 782507 h 2380521"/>
              <a:gd name="connsiteX2380" fmla="*/ 3152591 w 8023328"/>
              <a:gd name="connsiteY2380" fmla="*/ 782507 h 2380521"/>
              <a:gd name="connsiteX2381" fmla="*/ 3166447 w 8023328"/>
              <a:gd name="connsiteY2381" fmla="*/ 796363 h 2380521"/>
              <a:gd name="connsiteX2382" fmla="*/ 3152591 w 8023328"/>
              <a:gd name="connsiteY2382" fmla="*/ 808761 h 2380521"/>
              <a:gd name="connsiteX2383" fmla="*/ 3140193 w 8023328"/>
              <a:gd name="connsiteY2383" fmla="*/ 796363 h 2380521"/>
              <a:gd name="connsiteX2384" fmla="*/ 3152591 w 8023328"/>
              <a:gd name="connsiteY2384" fmla="*/ 782507 h 2380521"/>
              <a:gd name="connsiteX2385" fmla="*/ 1226672 w 8023328"/>
              <a:gd name="connsiteY2385" fmla="*/ 782507 h 2380521"/>
              <a:gd name="connsiteX2386" fmla="*/ 1240529 w 8023328"/>
              <a:gd name="connsiteY2386" fmla="*/ 796926 h 2380521"/>
              <a:gd name="connsiteX2387" fmla="*/ 1226672 w 8023328"/>
              <a:gd name="connsiteY2387" fmla="*/ 812105 h 2380521"/>
              <a:gd name="connsiteX2388" fmla="*/ 1214283 w 8023328"/>
              <a:gd name="connsiteY2388" fmla="*/ 796926 h 2380521"/>
              <a:gd name="connsiteX2389" fmla="*/ 1226672 w 8023328"/>
              <a:gd name="connsiteY2389" fmla="*/ 782507 h 2380521"/>
              <a:gd name="connsiteX2390" fmla="*/ 1154869 w 8023328"/>
              <a:gd name="connsiteY2390" fmla="*/ 782507 h 2380521"/>
              <a:gd name="connsiteX2391" fmla="*/ 1169658 w 8023328"/>
              <a:gd name="connsiteY2391" fmla="*/ 796926 h 2380521"/>
              <a:gd name="connsiteX2392" fmla="*/ 1154869 w 8023328"/>
              <a:gd name="connsiteY2392" fmla="*/ 812105 h 2380521"/>
              <a:gd name="connsiteX2393" fmla="*/ 1140080 w 8023328"/>
              <a:gd name="connsiteY2393" fmla="*/ 796926 h 2380521"/>
              <a:gd name="connsiteX2394" fmla="*/ 1154869 w 8023328"/>
              <a:gd name="connsiteY2394" fmla="*/ 782507 h 2380521"/>
              <a:gd name="connsiteX2395" fmla="*/ 1084040 w 8023328"/>
              <a:gd name="connsiteY2395" fmla="*/ 782507 h 2380521"/>
              <a:gd name="connsiteX2396" fmla="*/ 1098826 w 8023328"/>
              <a:gd name="connsiteY2396" fmla="*/ 796926 h 2380521"/>
              <a:gd name="connsiteX2397" fmla="*/ 1084040 w 8023328"/>
              <a:gd name="connsiteY2397" fmla="*/ 812105 h 2380521"/>
              <a:gd name="connsiteX2398" fmla="*/ 1069250 w 8023328"/>
              <a:gd name="connsiteY2398" fmla="*/ 796926 h 2380521"/>
              <a:gd name="connsiteX2399" fmla="*/ 1084040 w 8023328"/>
              <a:gd name="connsiteY2399" fmla="*/ 782507 h 2380521"/>
              <a:gd name="connsiteX2400" fmla="*/ 1013594 w 8023328"/>
              <a:gd name="connsiteY2400" fmla="*/ 782507 h 2380521"/>
              <a:gd name="connsiteX2401" fmla="*/ 1028015 w 8023328"/>
              <a:gd name="connsiteY2401" fmla="*/ 796926 h 2380521"/>
              <a:gd name="connsiteX2402" fmla="*/ 1013594 w 8023328"/>
              <a:gd name="connsiteY2402" fmla="*/ 812105 h 2380521"/>
              <a:gd name="connsiteX2403" fmla="*/ 998417 w 8023328"/>
              <a:gd name="connsiteY2403" fmla="*/ 796926 h 2380521"/>
              <a:gd name="connsiteX2404" fmla="*/ 1013594 w 8023328"/>
              <a:gd name="connsiteY2404" fmla="*/ 782507 h 2380521"/>
              <a:gd name="connsiteX2405" fmla="*/ 941447 w 8023328"/>
              <a:gd name="connsiteY2405" fmla="*/ 782507 h 2380521"/>
              <a:gd name="connsiteX2406" fmla="*/ 953844 w 8023328"/>
              <a:gd name="connsiteY2406" fmla="*/ 796926 h 2380521"/>
              <a:gd name="connsiteX2407" fmla="*/ 941447 w 8023328"/>
              <a:gd name="connsiteY2407" fmla="*/ 812105 h 2380521"/>
              <a:gd name="connsiteX2408" fmla="*/ 927591 w 8023328"/>
              <a:gd name="connsiteY2408" fmla="*/ 796926 h 2380521"/>
              <a:gd name="connsiteX2409" fmla="*/ 941447 w 8023328"/>
              <a:gd name="connsiteY2409" fmla="*/ 782507 h 2380521"/>
              <a:gd name="connsiteX2410" fmla="*/ 870615 w 8023328"/>
              <a:gd name="connsiteY2410" fmla="*/ 782507 h 2380521"/>
              <a:gd name="connsiteX2411" fmla="*/ 883013 w 8023328"/>
              <a:gd name="connsiteY2411" fmla="*/ 796926 h 2380521"/>
              <a:gd name="connsiteX2412" fmla="*/ 870615 w 8023328"/>
              <a:gd name="connsiteY2412" fmla="*/ 812105 h 2380521"/>
              <a:gd name="connsiteX2413" fmla="*/ 856759 w 8023328"/>
              <a:gd name="connsiteY2413" fmla="*/ 796926 h 2380521"/>
              <a:gd name="connsiteX2414" fmla="*/ 870615 w 8023328"/>
              <a:gd name="connsiteY2414" fmla="*/ 782507 h 2380521"/>
              <a:gd name="connsiteX2415" fmla="*/ 799784 w 8023328"/>
              <a:gd name="connsiteY2415" fmla="*/ 782507 h 2380521"/>
              <a:gd name="connsiteX2416" fmla="*/ 812183 w 8023328"/>
              <a:gd name="connsiteY2416" fmla="*/ 796926 h 2380521"/>
              <a:gd name="connsiteX2417" fmla="*/ 799784 w 8023328"/>
              <a:gd name="connsiteY2417" fmla="*/ 812105 h 2380521"/>
              <a:gd name="connsiteX2418" fmla="*/ 785929 w 8023328"/>
              <a:gd name="connsiteY2418" fmla="*/ 796926 h 2380521"/>
              <a:gd name="connsiteX2419" fmla="*/ 799784 w 8023328"/>
              <a:gd name="connsiteY2419" fmla="*/ 782507 h 2380521"/>
              <a:gd name="connsiteX2420" fmla="*/ 724123 w 8023328"/>
              <a:gd name="connsiteY2420" fmla="*/ 782507 h 2380521"/>
              <a:gd name="connsiteX2421" fmla="*/ 737981 w 8023328"/>
              <a:gd name="connsiteY2421" fmla="*/ 796926 h 2380521"/>
              <a:gd name="connsiteX2422" fmla="*/ 724123 w 8023328"/>
              <a:gd name="connsiteY2422" fmla="*/ 812105 h 2380521"/>
              <a:gd name="connsiteX2423" fmla="*/ 711726 w 8023328"/>
              <a:gd name="connsiteY2423" fmla="*/ 796926 h 2380521"/>
              <a:gd name="connsiteX2424" fmla="*/ 724123 w 8023328"/>
              <a:gd name="connsiteY2424" fmla="*/ 782507 h 2380521"/>
              <a:gd name="connsiteX2425" fmla="*/ 653293 w 8023328"/>
              <a:gd name="connsiteY2425" fmla="*/ 782507 h 2380521"/>
              <a:gd name="connsiteX2426" fmla="*/ 667149 w 8023328"/>
              <a:gd name="connsiteY2426" fmla="*/ 796926 h 2380521"/>
              <a:gd name="connsiteX2427" fmla="*/ 653293 w 8023328"/>
              <a:gd name="connsiteY2427" fmla="*/ 812105 h 2380521"/>
              <a:gd name="connsiteX2428" fmla="*/ 640896 w 8023328"/>
              <a:gd name="connsiteY2428" fmla="*/ 796926 h 2380521"/>
              <a:gd name="connsiteX2429" fmla="*/ 653293 w 8023328"/>
              <a:gd name="connsiteY2429" fmla="*/ 782507 h 2380521"/>
              <a:gd name="connsiteX2430" fmla="*/ 584855 w 8023328"/>
              <a:gd name="connsiteY2430" fmla="*/ 782507 h 2380521"/>
              <a:gd name="connsiteX2431" fmla="*/ 599643 w 8023328"/>
              <a:gd name="connsiteY2431" fmla="*/ 796926 h 2380521"/>
              <a:gd name="connsiteX2432" fmla="*/ 584855 w 8023328"/>
              <a:gd name="connsiteY2432" fmla="*/ 812105 h 2380521"/>
              <a:gd name="connsiteX2433" fmla="*/ 570066 w 8023328"/>
              <a:gd name="connsiteY2433" fmla="*/ 796926 h 2380521"/>
              <a:gd name="connsiteX2434" fmla="*/ 584855 w 8023328"/>
              <a:gd name="connsiteY2434" fmla="*/ 782507 h 2380521"/>
              <a:gd name="connsiteX2435" fmla="*/ 513654 w 8023328"/>
              <a:gd name="connsiteY2435" fmla="*/ 782507 h 2380521"/>
              <a:gd name="connsiteX2436" fmla="*/ 528831 w 8023328"/>
              <a:gd name="connsiteY2436" fmla="*/ 796926 h 2380521"/>
              <a:gd name="connsiteX2437" fmla="*/ 513654 w 8023328"/>
              <a:gd name="connsiteY2437" fmla="*/ 812105 h 2380521"/>
              <a:gd name="connsiteX2438" fmla="*/ 499235 w 8023328"/>
              <a:gd name="connsiteY2438" fmla="*/ 796926 h 2380521"/>
              <a:gd name="connsiteX2439" fmla="*/ 513654 w 8023328"/>
              <a:gd name="connsiteY2439" fmla="*/ 782507 h 2380521"/>
              <a:gd name="connsiteX2440" fmla="*/ 439821 w 8023328"/>
              <a:gd name="connsiteY2440" fmla="*/ 782507 h 2380521"/>
              <a:gd name="connsiteX2441" fmla="*/ 454611 w 8023328"/>
              <a:gd name="connsiteY2441" fmla="*/ 796926 h 2380521"/>
              <a:gd name="connsiteX2442" fmla="*/ 439821 w 8023328"/>
              <a:gd name="connsiteY2442" fmla="*/ 812105 h 2380521"/>
              <a:gd name="connsiteX2443" fmla="*/ 425033 w 8023328"/>
              <a:gd name="connsiteY2443" fmla="*/ 796926 h 2380521"/>
              <a:gd name="connsiteX2444" fmla="*/ 439821 w 8023328"/>
              <a:gd name="connsiteY2444" fmla="*/ 782507 h 2380521"/>
              <a:gd name="connsiteX2445" fmla="*/ 4439056 w 8023328"/>
              <a:gd name="connsiteY2445" fmla="*/ 711678 h 2380521"/>
              <a:gd name="connsiteX2446" fmla="*/ 4451453 w 8023328"/>
              <a:gd name="connsiteY2446" fmla="*/ 724075 h 2380521"/>
              <a:gd name="connsiteX2447" fmla="*/ 4439056 w 8023328"/>
              <a:gd name="connsiteY2447" fmla="*/ 737932 h 2380521"/>
              <a:gd name="connsiteX2448" fmla="*/ 4425200 w 8023328"/>
              <a:gd name="connsiteY2448" fmla="*/ 724075 h 2380521"/>
              <a:gd name="connsiteX2449" fmla="*/ 4439056 w 8023328"/>
              <a:gd name="connsiteY2449" fmla="*/ 711678 h 2380521"/>
              <a:gd name="connsiteX2450" fmla="*/ 4366768 w 8023328"/>
              <a:gd name="connsiteY2450" fmla="*/ 711678 h 2380521"/>
              <a:gd name="connsiteX2451" fmla="*/ 4380624 w 8023328"/>
              <a:gd name="connsiteY2451" fmla="*/ 724075 h 2380521"/>
              <a:gd name="connsiteX2452" fmla="*/ 4366768 w 8023328"/>
              <a:gd name="connsiteY2452" fmla="*/ 737932 h 2380521"/>
              <a:gd name="connsiteX2453" fmla="*/ 4354371 w 8023328"/>
              <a:gd name="connsiteY2453" fmla="*/ 724075 h 2380521"/>
              <a:gd name="connsiteX2454" fmla="*/ 4366768 w 8023328"/>
              <a:gd name="connsiteY2454" fmla="*/ 711678 h 2380521"/>
              <a:gd name="connsiteX2455" fmla="*/ 4295937 w 8023328"/>
              <a:gd name="connsiteY2455" fmla="*/ 711678 h 2380521"/>
              <a:gd name="connsiteX2456" fmla="*/ 4309793 w 8023328"/>
              <a:gd name="connsiteY2456" fmla="*/ 724075 h 2380521"/>
              <a:gd name="connsiteX2457" fmla="*/ 4295937 w 8023328"/>
              <a:gd name="connsiteY2457" fmla="*/ 737932 h 2380521"/>
              <a:gd name="connsiteX2458" fmla="*/ 4283540 w 8023328"/>
              <a:gd name="connsiteY2458" fmla="*/ 724075 h 2380521"/>
              <a:gd name="connsiteX2459" fmla="*/ 4295937 w 8023328"/>
              <a:gd name="connsiteY2459" fmla="*/ 711678 h 2380521"/>
              <a:gd name="connsiteX2460" fmla="*/ 4225107 w 8023328"/>
              <a:gd name="connsiteY2460" fmla="*/ 711678 h 2380521"/>
              <a:gd name="connsiteX2461" fmla="*/ 4238963 w 8023328"/>
              <a:gd name="connsiteY2461" fmla="*/ 724075 h 2380521"/>
              <a:gd name="connsiteX2462" fmla="*/ 4225107 w 8023328"/>
              <a:gd name="connsiteY2462" fmla="*/ 737932 h 2380521"/>
              <a:gd name="connsiteX2463" fmla="*/ 4212710 w 8023328"/>
              <a:gd name="connsiteY2463" fmla="*/ 724075 h 2380521"/>
              <a:gd name="connsiteX2464" fmla="*/ 4225107 w 8023328"/>
              <a:gd name="connsiteY2464" fmla="*/ 711678 h 2380521"/>
              <a:gd name="connsiteX2465" fmla="*/ 4153295 w 8023328"/>
              <a:gd name="connsiteY2465" fmla="*/ 711678 h 2380521"/>
              <a:gd name="connsiteX2466" fmla="*/ 4168083 w 8023328"/>
              <a:gd name="connsiteY2466" fmla="*/ 724075 h 2380521"/>
              <a:gd name="connsiteX2467" fmla="*/ 4153295 w 8023328"/>
              <a:gd name="connsiteY2467" fmla="*/ 737932 h 2380521"/>
              <a:gd name="connsiteX2468" fmla="*/ 4138507 w 8023328"/>
              <a:gd name="connsiteY2468" fmla="*/ 724075 h 2380521"/>
              <a:gd name="connsiteX2469" fmla="*/ 4153295 w 8023328"/>
              <a:gd name="connsiteY2469" fmla="*/ 711678 h 2380521"/>
              <a:gd name="connsiteX2470" fmla="*/ 4082465 w 8023328"/>
              <a:gd name="connsiteY2470" fmla="*/ 711678 h 2380521"/>
              <a:gd name="connsiteX2471" fmla="*/ 4097254 w 8023328"/>
              <a:gd name="connsiteY2471" fmla="*/ 724075 h 2380521"/>
              <a:gd name="connsiteX2472" fmla="*/ 4082465 w 8023328"/>
              <a:gd name="connsiteY2472" fmla="*/ 737932 h 2380521"/>
              <a:gd name="connsiteX2473" fmla="*/ 4067676 w 8023328"/>
              <a:gd name="connsiteY2473" fmla="*/ 724075 h 2380521"/>
              <a:gd name="connsiteX2474" fmla="*/ 4082465 w 8023328"/>
              <a:gd name="connsiteY2474" fmla="*/ 711678 h 2380521"/>
              <a:gd name="connsiteX2475" fmla="*/ 4010703 w 8023328"/>
              <a:gd name="connsiteY2475" fmla="*/ 711678 h 2380521"/>
              <a:gd name="connsiteX2476" fmla="*/ 4023100 w 8023328"/>
              <a:gd name="connsiteY2476" fmla="*/ 724075 h 2380521"/>
              <a:gd name="connsiteX2477" fmla="*/ 4010703 w 8023328"/>
              <a:gd name="connsiteY2477" fmla="*/ 737932 h 2380521"/>
              <a:gd name="connsiteX2478" fmla="*/ 3996847 w 8023328"/>
              <a:gd name="connsiteY2478" fmla="*/ 724075 h 2380521"/>
              <a:gd name="connsiteX2479" fmla="*/ 4010703 w 8023328"/>
              <a:gd name="connsiteY2479" fmla="*/ 711678 h 2380521"/>
              <a:gd name="connsiteX2480" fmla="*/ 3939871 w 8023328"/>
              <a:gd name="connsiteY2480" fmla="*/ 711678 h 2380521"/>
              <a:gd name="connsiteX2481" fmla="*/ 3952268 w 8023328"/>
              <a:gd name="connsiteY2481" fmla="*/ 724075 h 2380521"/>
              <a:gd name="connsiteX2482" fmla="*/ 3939871 w 8023328"/>
              <a:gd name="connsiteY2482" fmla="*/ 737932 h 2380521"/>
              <a:gd name="connsiteX2483" fmla="*/ 3926015 w 8023328"/>
              <a:gd name="connsiteY2483" fmla="*/ 724075 h 2380521"/>
              <a:gd name="connsiteX2484" fmla="*/ 3939871 w 8023328"/>
              <a:gd name="connsiteY2484" fmla="*/ 711678 h 2380521"/>
              <a:gd name="connsiteX2485" fmla="*/ 3869042 w 8023328"/>
              <a:gd name="connsiteY2485" fmla="*/ 711678 h 2380521"/>
              <a:gd name="connsiteX2486" fmla="*/ 3881439 w 8023328"/>
              <a:gd name="connsiteY2486" fmla="*/ 724075 h 2380521"/>
              <a:gd name="connsiteX2487" fmla="*/ 3869042 w 8023328"/>
              <a:gd name="connsiteY2487" fmla="*/ 737932 h 2380521"/>
              <a:gd name="connsiteX2488" fmla="*/ 3855186 w 8023328"/>
              <a:gd name="connsiteY2488" fmla="*/ 724075 h 2380521"/>
              <a:gd name="connsiteX2489" fmla="*/ 3869042 w 8023328"/>
              <a:gd name="connsiteY2489" fmla="*/ 711678 h 2380521"/>
              <a:gd name="connsiteX2490" fmla="*/ 3796752 w 8023328"/>
              <a:gd name="connsiteY2490" fmla="*/ 711678 h 2380521"/>
              <a:gd name="connsiteX2491" fmla="*/ 3810608 w 8023328"/>
              <a:gd name="connsiteY2491" fmla="*/ 724075 h 2380521"/>
              <a:gd name="connsiteX2492" fmla="*/ 3796752 w 8023328"/>
              <a:gd name="connsiteY2492" fmla="*/ 737932 h 2380521"/>
              <a:gd name="connsiteX2493" fmla="*/ 3784355 w 8023328"/>
              <a:gd name="connsiteY2493" fmla="*/ 724075 h 2380521"/>
              <a:gd name="connsiteX2494" fmla="*/ 3796752 w 8023328"/>
              <a:gd name="connsiteY2494" fmla="*/ 711678 h 2380521"/>
              <a:gd name="connsiteX2495" fmla="*/ 3725922 w 8023328"/>
              <a:gd name="connsiteY2495" fmla="*/ 711678 h 2380521"/>
              <a:gd name="connsiteX2496" fmla="*/ 3739778 w 8023328"/>
              <a:gd name="connsiteY2496" fmla="*/ 724075 h 2380521"/>
              <a:gd name="connsiteX2497" fmla="*/ 3725922 w 8023328"/>
              <a:gd name="connsiteY2497" fmla="*/ 737932 h 2380521"/>
              <a:gd name="connsiteX2498" fmla="*/ 3713525 w 8023328"/>
              <a:gd name="connsiteY2498" fmla="*/ 724075 h 2380521"/>
              <a:gd name="connsiteX2499" fmla="*/ 3725922 w 8023328"/>
              <a:gd name="connsiteY2499" fmla="*/ 711678 h 2380521"/>
              <a:gd name="connsiteX2500" fmla="*/ 3655091 w 8023328"/>
              <a:gd name="connsiteY2500" fmla="*/ 711678 h 2380521"/>
              <a:gd name="connsiteX2501" fmla="*/ 3668947 w 8023328"/>
              <a:gd name="connsiteY2501" fmla="*/ 724075 h 2380521"/>
              <a:gd name="connsiteX2502" fmla="*/ 3655091 w 8023328"/>
              <a:gd name="connsiteY2502" fmla="*/ 737932 h 2380521"/>
              <a:gd name="connsiteX2503" fmla="*/ 3642694 w 8023328"/>
              <a:gd name="connsiteY2503" fmla="*/ 724075 h 2380521"/>
              <a:gd name="connsiteX2504" fmla="*/ 3655091 w 8023328"/>
              <a:gd name="connsiteY2504" fmla="*/ 711678 h 2380521"/>
              <a:gd name="connsiteX2505" fmla="*/ 3583280 w 8023328"/>
              <a:gd name="connsiteY2505" fmla="*/ 711678 h 2380521"/>
              <a:gd name="connsiteX2506" fmla="*/ 3598069 w 8023328"/>
              <a:gd name="connsiteY2506" fmla="*/ 724075 h 2380521"/>
              <a:gd name="connsiteX2507" fmla="*/ 3583280 w 8023328"/>
              <a:gd name="connsiteY2507" fmla="*/ 737932 h 2380521"/>
              <a:gd name="connsiteX2508" fmla="*/ 3568491 w 8023328"/>
              <a:gd name="connsiteY2508" fmla="*/ 724075 h 2380521"/>
              <a:gd name="connsiteX2509" fmla="*/ 3583280 w 8023328"/>
              <a:gd name="connsiteY2509" fmla="*/ 711678 h 2380521"/>
              <a:gd name="connsiteX2510" fmla="*/ 3512449 w 8023328"/>
              <a:gd name="connsiteY2510" fmla="*/ 711678 h 2380521"/>
              <a:gd name="connsiteX2511" fmla="*/ 3527237 w 8023328"/>
              <a:gd name="connsiteY2511" fmla="*/ 724075 h 2380521"/>
              <a:gd name="connsiteX2512" fmla="*/ 3512449 w 8023328"/>
              <a:gd name="connsiteY2512" fmla="*/ 737932 h 2380521"/>
              <a:gd name="connsiteX2513" fmla="*/ 3497661 w 8023328"/>
              <a:gd name="connsiteY2513" fmla="*/ 724075 h 2380521"/>
              <a:gd name="connsiteX2514" fmla="*/ 3512449 w 8023328"/>
              <a:gd name="connsiteY2514" fmla="*/ 711678 h 2380521"/>
              <a:gd name="connsiteX2515" fmla="*/ 3441619 w 8023328"/>
              <a:gd name="connsiteY2515" fmla="*/ 711678 h 2380521"/>
              <a:gd name="connsiteX2516" fmla="*/ 3456408 w 8023328"/>
              <a:gd name="connsiteY2516" fmla="*/ 724075 h 2380521"/>
              <a:gd name="connsiteX2517" fmla="*/ 3441619 w 8023328"/>
              <a:gd name="connsiteY2517" fmla="*/ 737932 h 2380521"/>
              <a:gd name="connsiteX2518" fmla="*/ 3426830 w 8023328"/>
              <a:gd name="connsiteY2518" fmla="*/ 724075 h 2380521"/>
              <a:gd name="connsiteX2519" fmla="*/ 3441619 w 8023328"/>
              <a:gd name="connsiteY2519" fmla="*/ 711678 h 2380521"/>
              <a:gd name="connsiteX2520" fmla="*/ 3369857 w 8023328"/>
              <a:gd name="connsiteY2520" fmla="*/ 711678 h 2380521"/>
              <a:gd name="connsiteX2521" fmla="*/ 3382254 w 8023328"/>
              <a:gd name="connsiteY2521" fmla="*/ 724075 h 2380521"/>
              <a:gd name="connsiteX2522" fmla="*/ 3369857 w 8023328"/>
              <a:gd name="connsiteY2522" fmla="*/ 737932 h 2380521"/>
              <a:gd name="connsiteX2523" fmla="*/ 3356001 w 8023328"/>
              <a:gd name="connsiteY2523" fmla="*/ 724075 h 2380521"/>
              <a:gd name="connsiteX2524" fmla="*/ 3369857 w 8023328"/>
              <a:gd name="connsiteY2524" fmla="*/ 711678 h 2380521"/>
              <a:gd name="connsiteX2525" fmla="*/ 3299086 w 8023328"/>
              <a:gd name="connsiteY2525" fmla="*/ 711678 h 2380521"/>
              <a:gd name="connsiteX2526" fmla="*/ 3311485 w 8023328"/>
              <a:gd name="connsiteY2526" fmla="*/ 724075 h 2380521"/>
              <a:gd name="connsiteX2527" fmla="*/ 3299086 w 8023328"/>
              <a:gd name="connsiteY2527" fmla="*/ 737932 h 2380521"/>
              <a:gd name="connsiteX2528" fmla="*/ 3285234 w 8023328"/>
              <a:gd name="connsiteY2528" fmla="*/ 724075 h 2380521"/>
              <a:gd name="connsiteX2529" fmla="*/ 3299086 w 8023328"/>
              <a:gd name="connsiteY2529" fmla="*/ 711678 h 2380521"/>
              <a:gd name="connsiteX2530" fmla="*/ 3228255 w 8023328"/>
              <a:gd name="connsiteY2530" fmla="*/ 711678 h 2380521"/>
              <a:gd name="connsiteX2531" fmla="*/ 3240654 w 8023328"/>
              <a:gd name="connsiteY2531" fmla="*/ 724075 h 2380521"/>
              <a:gd name="connsiteX2532" fmla="*/ 3228255 w 8023328"/>
              <a:gd name="connsiteY2532" fmla="*/ 737932 h 2380521"/>
              <a:gd name="connsiteX2533" fmla="*/ 3214398 w 8023328"/>
              <a:gd name="connsiteY2533" fmla="*/ 724075 h 2380521"/>
              <a:gd name="connsiteX2534" fmla="*/ 3228255 w 8023328"/>
              <a:gd name="connsiteY2534" fmla="*/ 711678 h 2380521"/>
              <a:gd name="connsiteX2535" fmla="*/ 3152594 w 8023328"/>
              <a:gd name="connsiteY2535" fmla="*/ 711678 h 2380521"/>
              <a:gd name="connsiteX2536" fmla="*/ 3166451 w 8023328"/>
              <a:gd name="connsiteY2536" fmla="*/ 724075 h 2380521"/>
              <a:gd name="connsiteX2537" fmla="*/ 3152594 w 8023328"/>
              <a:gd name="connsiteY2537" fmla="*/ 737932 h 2380521"/>
              <a:gd name="connsiteX2538" fmla="*/ 3140198 w 8023328"/>
              <a:gd name="connsiteY2538" fmla="*/ 725534 h 2380521"/>
              <a:gd name="connsiteX2539" fmla="*/ 3152594 w 8023328"/>
              <a:gd name="connsiteY2539" fmla="*/ 711678 h 2380521"/>
              <a:gd name="connsiteX2540" fmla="*/ 3081763 w 8023328"/>
              <a:gd name="connsiteY2540" fmla="*/ 711678 h 2380521"/>
              <a:gd name="connsiteX2541" fmla="*/ 3095617 w 8023328"/>
              <a:gd name="connsiteY2541" fmla="*/ 725534 h 2380521"/>
              <a:gd name="connsiteX2542" fmla="*/ 3081763 w 8023328"/>
              <a:gd name="connsiteY2542" fmla="*/ 737932 h 2380521"/>
              <a:gd name="connsiteX2543" fmla="*/ 3069364 w 8023328"/>
              <a:gd name="connsiteY2543" fmla="*/ 725534 h 2380521"/>
              <a:gd name="connsiteX2544" fmla="*/ 3081763 w 8023328"/>
              <a:gd name="connsiteY2544" fmla="*/ 711678 h 2380521"/>
              <a:gd name="connsiteX2545" fmla="*/ 3013707 w 8023328"/>
              <a:gd name="connsiteY2545" fmla="*/ 711678 h 2380521"/>
              <a:gd name="connsiteX2546" fmla="*/ 3028128 w 8023328"/>
              <a:gd name="connsiteY2546" fmla="*/ 725534 h 2380521"/>
              <a:gd name="connsiteX2547" fmla="*/ 3013707 w 8023328"/>
              <a:gd name="connsiteY2547" fmla="*/ 737932 h 2380521"/>
              <a:gd name="connsiteX2548" fmla="*/ 2998531 w 8023328"/>
              <a:gd name="connsiteY2548" fmla="*/ 725534 h 2380521"/>
              <a:gd name="connsiteX2549" fmla="*/ 3013707 w 8023328"/>
              <a:gd name="connsiteY2549" fmla="*/ 711678 h 2380521"/>
              <a:gd name="connsiteX2550" fmla="*/ 2942485 w 8023328"/>
              <a:gd name="connsiteY2550" fmla="*/ 711678 h 2380521"/>
              <a:gd name="connsiteX2551" fmla="*/ 2957280 w 8023328"/>
              <a:gd name="connsiteY2551" fmla="*/ 725534 h 2380521"/>
              <a:gd name="connsiteX2552" fmla="*/ 2942485 w 8023328"/>
              <a:gd name="connsiteY2552" fmla="*/ 737932 h 2380521"/>
              <a:gd name="connsiteX2553" fmla="*/ 2927700 w 8023328"/>
              <a:gd name="connsiteY2553" fmla="*/ 725534 h 2380521"/>
              <a:gd name="connsiteX2554" fmla="*/ 2942485 w 8023328"/>
              <a:gd name="connsiteY2554" fmla="*/ 711678 h 2380521"/>
              <a:gd name="connsiteX2555" fmla="*/ 1440620 w 8023328"/>
              <a:gd name="connsiteY2555" fmla="*/ 711678 h 2380521"/>
              <a:gd name="connsiteX2556" fmla="*/ 1453017 w 8023328"/>
              <a:gd name="connsiteY2556" fmla="*/ 726466 h 2380521"/>
              <a:gd name="connsiteX2557" fmla="*/ 1440620 w 8023328"/>
              <a:gd name="connsiteY2557" fmla="*/ 741255 h 2380521"/>
              <a:gd name="connsiteX2558" fmla="*/ 1426765 w 8023328"/>
              <a:gd name="connsiteY2558" fmla="*/ 726466 h 2380521"/>
              <a:gd name="connsiteX2559" fmla="*/ 1440620 w 8023328"/>
              <a:gd name="connsiteY2559" fmla="*/ 711678 h 2380521"/>
              <a:gd name="connsiteX2560" fmla="*/ 1368338 w 8023328"/>
              <a:gd name="connsiteY2560" fmla="*/ 711678 h 2380521"/>
              <a:gd name="connsiteX2561" fmla="*/ 1382190 w 8023328"/>
              <a:gd name="connsiteY2561" fmla="*/ 726466 h 2380521"/>
              <a:gd name="connsiteX2562" fmla="*/ 1368338 w 8023328"/>
              <a:gd name="connsiteY2562" fmla="*/ 741255 h 2380521"/>
              <a:gd name="connsiteX2563" fmla="*/ 1355939 w 8023328"/>
              <a:gd name="connsiteY2563" fmla="*/ 726466 h 2380521"/>
              <a:gd name="connsiteX2564" fmla="*/ 1368338 w 8023328"/>
              <a:gd name="connsiteY2564" fmla="*/ 711678 h 2380521"/>
              <a:gd name="connsiteX2565" fmla="*/ 1297509 w 8023328"/>
              <a:gd name="connsiteY2565" fmla="*/ 711678 h 2380521"/>
              <a:gd name="connsiteX2566" fmla="*/ 1311366 w 8023328"/>
              <a:gd name="connsiteY2566" fmla="*/ 726466 h 2380521"/>
              <a:gd name="connsiteX2567" fmla="*/ 1297509 w 8023328"/>
              <a:gd name="connsiteY2567" fmla="*/ 741255 h 2380521"/>
              <a:gd name="connsiteX2568" fmla="*/ 1285113 w 8023328"/>
              <a:gd name="connsiteY2568" fmla="*/ 726466 h 2380521"/>
              <a:gd name="connsiteX2569" fmla="*/ 1297509 w 8023328"/>
              <a:gd name="connsiteY2569" fmla="*/ 711678 h 2380521"/>
              <a:gd name="connsiteX2570" fmla="*/ 1226678 w 8023328"/>
              <a:gd name="connsiteY2570" fmla="*/ 711678 h 2380521"/>
              <a:gd name="connsiteX2571" fmla="*/ 1240535 w 8023328"/>
              <a:gd name="connsiteY2571" fmla="*/ 726466 h 2380521"/>
              <a:gd name="connsiteX2572" fmla="*/ 1226678 w 8023328"/>
              <a:gd name="connsiteY2572" fmla="*/ 741255 h 2380521"/>
              <a:gd name="connsiteX2573" fmla="*/ 1214288 w 8023328"/>
              <a:gd name="connsiteY2573" fmla="*/ 726466 h 2380521"/>
              <a:gd name="connsiteX2574" fmla="*/ 1226678 w 8023328"/>
              <a:gd name="connsiteY2574" fmla="*/ 711678 h 2380521"/>
              <a:gd name="connsiteX2575" fmla="*/ 1154874 w 8023328"/>
              <a:gd name="connsiteY2575" fmla="*/ 711678 h 2380521"/>
              <a:gd name="connsiteX2576" fmla="*/ 1169663 w 8023328"/>
              <a:gd name="connsiteY2576" fmla="*/ 726466 h 2380521"/>
              <a:gd name="connsiteX2577" fmla="*/ 1154874 w 8023328"/>
              <a:gd name="connsiteY2577" fmla="*/ 741255 h 2380521"/>
              <a:gd name="connsiteX2578" fmla="*/ 1140086 w 8023328"/>
              <a:gd name="connsiteY2578" fmla="*/ 726466 h 2380521"/>
              <a:gd name="connsiteX2579" fmla="*/ 1154874 w 8023328"/>
              <a:gd name="connsiteY2579" fmla="*/ 711678 h 2380521"/>
              <a:gd name="connsiteX2580" fmla="*/ 1084045 w 8023328"/>
              <a:gd name="connsiteY2580" fmla="*/ 711678 h 2380521"/>
              <a:gd name="connsiteX2581" fmla="*/ 1098833 w 8023328"/>
              <a:gd name="connsiteY2581" fmla="*/ 726466 h 2380521"/>
              <a:gd name="connsiteX2582" fmla="*/ 1084045 w 8023328"/>
              <a:gd name="connsiteY2582" fmla="*/ 741255 h 2380521"/>
              <a:gd name="connsiteX2583" fmla="*/ 1069255 w 8023328"/>
              <a:gd name="connsiteY2583" fmla="*/ 726466 h 2380521"/>
              <a:gd name="connsiteX2584" fmla="*/ 1084045 w 8023328"/>
              <a:gd name="connsiteY2584" fmla="*/ 711678 h 2380521"/>
              <a:gd name="connsiteX2585" fmla="*/ 1013599 w 8023328"/>
              <a:gd name="connsiteY2585" fmla="*/ 711678 h 2380521"/>
              <a:gd name="connsiteX2586" fmla="*/ 1028021 w 8023328"/>
              <a:gd name="connsiteY2586" fmla="*/ 726466 h 2380521"/>
              <a:gd name="connsiteX2587" fmla="*/ 1013599 w 8023328"/>
              <a:gd name="connsiteY2587" fmla="*/ 741255 h 2380521"/>
              <a:gd name="connsiteX2588" fmla="*/ 998423 w 8023328"/>
              <a:gd name="connsiteY2588" fmla="*/ 726466 h 2380521"/>
              <a:gd name="connsiteX2589" fmla="*/ 1013599 w 8023328"/>
              <a:gd name="connsiteY2589" fmla="*/ 711678 h 2380521"/>
              <a:gd name="connsiteX2590" fmla="*/ 941452 w 8023328"/>
              <a:gd name="connsiteY2590" fmla="*/ 711678 h 2380521"/>
              <a:gd name="connsiteX2591" fmla="*/ 953848 w 8023328"/>
              <a:gd name="connsiteY2591" fmla="*/ 726466 h 2380521"/>
              <a:gd name="connsiteX2592" fmla="*/ 941452 w 8023328"/>
              <a:gd name="connsiteY2592" fmla="*/ 741255 h 2380521"/>
              <a:gd name="connsiteX2593" fmla="*/ 927596 w 8023328"/>
              <a:gd name="connsiteY2593" fmla="*/ 726466 h 2380521"/>
              <a:gd name="connsiteX2594" fmla="*/ 941452 w 8023328"/>
              <a:gd name="connsiteY2594" fmla="*/ 711678 h 2380521"/>
              <a:gd name="connsiteX2595" fmla="*/ 870620 w 8023328"/>
              <a:gd name="connsiteY2595" fmla="*/ 711678 h 2380521"/>
              <a:gd name="connsiteX2596" fmla="*/ 883018 w 8023328"/>
              <a:gd name="connsiteY2596" fmla="*/ 726466 h 2380521"/>
              <a:gd name="connsiteX2597" fmla="*/ 870620 w 8023328"/>
              <a:gd name="connsiteY2597" fmla="*/ 741255 h 2380521"/>
              <a:gd name="connsiteX2598" fmla="*/ 856764 w 8023328"/>
              <a:gd name="connsiteY2598" fmla="*/ 726466 h 2380521"/>
              <a:gd name="connsiteX2599" fmla="*/ 870620 w 8023328"/>
              <a:gd name="connsiteY2599" fmla="*/ 711678 h 2380521"/>
              <a:gd name="connsiteX2600" fmla="*/ 798331 w 8023328"/>
              <a:gd name="connsiteY2600" fmla="*/ 711678 h 2380521"/>
              <a:gd name="connsiteX2601" fmla="*/ 812189 w 8023328"/>
              <a:gd name="connsiteY2601" fmla="*/ 726466 h 2380521"/>
              <a:gd name="connsiteX2602" fmla="*/ 798331 w 8023328"/>
              <a:gd name="connsiteY2602" fmla="*/ 741255 h 2380521"/>
              <a:gd name="connsiteX2603" fmla="*/ 785934 w 8023328"/>
              <a:gd name="connsiteY2603" fmla="*/ 726466 h 2380521"/>
              <a:gd name="connsiteX2604" fmla="*/ 798331 w 8023328"/>
              <a:gd name="connsiteY2604" fmla="*/ 711678 h 2380521"/>
              <a:gd name="connsiteX2605" fmla="*/ 724129 w 8023328"/>
              <a:gd name="connsiteY2605" fmla="*/ 711678 h 2380521"/>
              <a:gd name="connsiteX2606" fmla="*/ 737986 w 8023328"/>
              <a:gd name="connsiteY2606" fmla="*/ 726466 h 2380521"/>
              <a:gd name="connsiteX2607" fmla="*/ 724129 w 8023328"/>
              <a:gd name="connsiteY2607" fmla="*/ 741255 h 2380521"/>
              <a:gd name="connsiteX2608" fmla="*/ 711732 w 8023328"/>
              <a:gd name="connsiteY2608" fmla="*/ 726466 h 2380521"/>
              <a:gd name="connsiteX2609" fmla="*/ 724129 w 8023328"/>
              <a:gd name="connsiteY2609" fmla="*/ 711678 h 2380521"/>
              <a:gd name="connsiteX2610" fmla="*/ 653298 w 8023328"/>
              <a:gd name="connsiteY2610" fmla="*/ 711678 h 2380521"/>
              <a:gd name="connsiteX2611" fmla="*/ 667154 w 8023328"/>
              <a:gd name="connsiteY2611" fmla="*/ 726466 h 2380521"/>
              <a:gd name="connsiteX2612" fmla="*/ 653298 w 8023328"/>
              <a:gd name="connsiteY2612" fmla="*/ 741255 h 2380521"/>
              <a:gd name="connsiteX2613" fmla="*/ 640901 w 8023328"/>
              <a:gd name="connsiteY2613" fmla="*/ 726466 h 2380521"/>
              <a:gd name="connsiteX2614" fmla="*/ 653298 w 8023328"/>
              <a:gd name="connsiteY2614" fmla="*/ 711678 h 2380521"/>
              <a:gd name="connsiteX2615" fmla="*/ 584861 w 8023328"/>
              <a:gd name="connsiteY2615" fmla="*/ 711678 h 2380521"/>
              <a:gd name="connsiteX2616" fmla="*/ 599648 w 8023328"/>
              <a:gd name="connsiteY2616" fmla="*/ 726466 h 2380521"/>
              <a:gd name="connsiteX2617" fmla="*/ 584861 w 8023328"/>
              <a:gd name="connsiteY2617" fmla="*/ 741255 h 2380521"/>
              <a:gd name="connsiteX2618" fmla="*/ 570071 w 8023328"/>
              <a:gd name="connsiteY2618" fmla="*/ 726466 h 2380521"/>
              <a:gd name="connsiteX2619" fmla="*/ 584861 w 8023328"/>
              <a:gd name="connsiteY2619" fmla="*/ 711678 h 2380521"/>
              <a:gd name="connsiteX2620" fmla="*/ 513660 w 8023328"/>
              <a:gd name="connsiteY2620" fmla="*/ 711678 h 2380521"/>
              <a:gd name="connsiteX2621" fmla="*/ 528837 w 8023328"/>
              <a:gd name="connsiteY2621" fmla="*/ 726466 h 2380521"/>
              <a:gd name="connsiteX2622" fmla="*/ 513660 w 8023328"/>
              <a:gd name="connsiteY2622" fmla="*/ 741255 h 2380521"/>
              <a:gd name="connsiteX2623" fmla="*/ 499241 w 8023328"/>
              <a:gd name="connsiteY2623" fmla="*/ 726466 h 2380521"/>
              <a:gd name="connsiteX2624" fmla="*/ 513660 w 8023328"/>
              <a:gd name="connsiteY2624" fmla="*/ 711678 h 2380521"/>
              <a:gd name="connsiteX2625" fmla="*/ 439826 w 8023328"/>
              <a:gd name="connsiteY2625" fmla="*/ 711678 h 2380521"/>
              <a:gd name="connsiteX2626" fmla="*/ 454616 w 8023328"/>
              <a:gd name="connsiteY2626" fmla="*/ 726466 h 2380521"/>
              <a:gd name="connsiteX2627" fmla="*/ 439826 w 8023328"/>
              <a:gd name="connsiteY2627" fmla="*/ 741255 h 2380521"/>
              <a:gd name="connsiteX2628" fmla="*/ 425038 w 8023328"/>
              <a:gd name="connsiteY2628" fmla="*/ 726466 h 2380521"/>
              <a:gd name="connsiteX2629" fmla="*/ 439826 w 8023328"/>
              <a:gd name="connsiteY2629" fmla="*/ 711678 h 2380521"/>
              <a:gd name="connsiteX2630" fmla="*/ 368064 w 8023328"/>
              <a:gd name="connsiteY2630" fmla="*/ 711678 h 2380521"/>
              <a:gd name="connsiteX2631" fmla="*/ 380462 w 8023328"/>
              <a:gd name="connsiteY2631" fmla="*/ 726466 h 2380521"/>
              <a:gd name="connsiteX2632" fmla="*/ 368064 w 8023328"/>
              <a:gd name="connsiteY2632" fmla="*/ 741255 h 2380521"/>
              <a:gd name="connsiteX2633" fmla="*/ 354207 w 8023328"/>
              <a:gd name="connsiteY2633" fmla="*/ 726466 h 2380521"/>
              <a:gd name="connsiteX2634" fmla="*/ 368064 w 8023328"/>
              <a:gd name="connsiteY2634" fmla="*/ 711678 h 2380521"/>
              <a:gd name="connsiteX2635" fmla="*/ 297232 w 8023328"/>
              <a:gd name="connsiteY2635" fmla="*/ 711678 h 2380521"/>
              <a:gd name="connsiteX2636" fmla="*/ 309630 w 8023328"/>
              <a:gd name="connsiteY2636" fmla="*/ 726466 h 2380521"/>
              <a:gd name="connsiteX2637" fmla="*/ 297232 w 8023328"/>
              <a:gd name="connsiteY2637" fmla="*/ 741255 h 2380521"/>
              <a:gd name="connsiteX2638" fmla="*/ 283376 w 8023328"/>
              <a:gd name="connsiteY2638" fmla="*/ 726466 h 2380521"/>
              <a:gd name="connsiteX2639" fmla="*/ 297232 w 8023328"/>
              <a:gd name="connsiteY2639" fmla="*/ 711678 h 2380521"/>
              <a:gd name="connsiteX2640" fmla="*/ 226403 w 8023328"/>
              <a:gd name="connsiteY2640" fmla="*/ 711678 h 2380521"/>
              <a:gd name="connsiteX2641" fmla="*/ 238801 w 8023328"/>
              <a:gd name="connsiteY2641" fmla="*/ 726466 h 2380521"/>
              <a:gd name="connsiteX2642" fmla="*/ 226403 w 8023328"/>
              <a:gd name="connsiteY2642" fmla="*/ 741255 h 2380521"/>
              <a:gd name="connsiteX2643" fmla="*/ 212548 w 8023328"/>
              <a:gd name="connsiteY2643" fmla="*/ 726466 h 2380521"/>
              <a:gd name="connsiteX2644" fmla="*/ 226403 w 8023328"/>
              <a:gd name="connsiteY2644" fmla="*/ 711678 h 2380521"/>
              <a:gd name="connsiteX2645" fmla="*/ 154106 w 8023328"/>
              <a:gd name="connsiteY2645" fmla="*/ 711678 h 2380521"/>
              <a:gd name="connsiteX2646" fmla="*/ 167962 w 8023328"/>
              <a:gd name="connsiteY2646" fmla="*/ 726466 h 2380521"/>
              <a:gd name="connsiteX2647" fmla="*/ 154106 w 8023328"/>
              <a:gd name="connsiteY2647" fmla="*/ 741255 h 2380521"/>
              <a:gd name="connsiteX2648" fmla="*/ 141708 w 8023328"/>
              <a:gd name="connsiteY2648" fmla="*/ 726466 h 2380521"/>
              <a:gd name="connsiteX2649" fmla="*/ 154106 w 8023328"/>
              <a:gd name="connsiteY2649" fmla="*/ 711678 h 2380521"/>
              <a:gd name="connsiteX2650" fmla="*/ 4227498 w 8023328"/>
              <a:gd name="connsiteY2650" fmla="*/ 640846 h 2380521"/>
              <a:gd name="connsiteX2651" fmla="*/ 4242286 w 8023328"/>
              <a:gd name="connsiteY2651" fmla="*/ 653243 h 2380521"/>
              <a:gd name="connsiteX2652" fmla="*/ 4227498 w 8023328"/>
              <a:gd name="connsiteY2652" fmla="*/ 667100 h 2380521"/>
              <a:gd name="connsiteX2653" fmla="*/ 4212710 w 8023328"/>
              <a:gd name="connsiteY2653" fmla="*/ 653243 h 2380521"/>
              <a:gd name="connsiteX2654" fmla="*/ 4227498 w 8023328"/>
              <a:gd name="connsiteY2654" fmla="*/ 640846 h 2380521"/>
              <a:gd name="connsiteX2655" fmla="*/ 4153295 w 8023328"/>
              <a:gd name="connsiteY2655" fmla="*/ 640846 h 2380521"/>
              <a:gd name="connsiteX2656" fmla="*/ 4168083 w 8023328"/>
              <a:gd name="connsiteY2656" fmla="*/ 653243 h 2380521"/>
              <a:gd name="connsiteX2657" fmla="*/ 4153295 w 8023328"/>
              <a:gd name="connsiteY2657" fmla="*/ 667100 h 2380521"/>
              <a:gd name="connsiteX2658" fmla="*/ 4138507 w 8023328"/>
              <a:gd name="connsiteY2658" fmla="*/ 653243 h 2380521"/>
              <a:gd name="connsiteX2659" fmla="*/ 4153295 w 8023328"/>
              <a:gd name="connsiteY2659" fmla="*/ 640846 h 2380521"/>
              <a:gd name="connsiteX2660" fmla="*/ 4082465 w 8023328"/>
              <a:gd name="connsiteY2660" fmla="*/ 640846 h 2380521"/>
              <a:gd name="connsiteX2661" fmla="*/ 4097254 w 8023328"/>
              <a:gd name="connsiteY2661" fmla="*/ 653243 h 2380521"/>
              <a:gd name="connsiteX2662" fmla="*/ 4082465 w 8023328"/>
              <a:gd name="connsiteY2662" fmla="*/ 667100 h 2380521"/>
              <a:gd name="connsiteX2663" fmla="*/ 4067676 w 8023328"/>
              <a:gd name="connsiteY2663" fmla="*/ 653243 h 2380521"/>
              <a:gd name="connsiteX2664" fmla="*/ 4082465 w 8023328"/>
              <a:gd name="connsiteY2664" fmla="*/ 640846 h 2380521"/>
              <a:gd name="connsiteX2665" fmla="*/ 4010703 w 8023328"/>
              <a:gd name="connsiteY2665" fmla="*/ 640846 h 2380521"/>
              <a:gd name="connsiteX2666" fmla="*/ 4023100 w 8023328"/>
              <a:gd name="connsiteY2666" fmla="*/ 653243 h 2380521"/>
              <a:gd name="connsiteX2667" fmla="*/ 4010703 w 8023328"/>
              <a:gd name="connsiteY2667" fmla="*/ 667100 h 2380521"/>
              <a:gd name="connsiteX2668" fmla="*/ 3996847 w 8023328"/>
              <a:gd name="connsiteY2668" fmla="*/ 653243 h 2380521"/>
              <a:gd name="connsiteX2669" fmla="*/ 4010703 w 8023328"/>
              <a:gd name="connsiteY2669" fmla="*/ 640846 h 2380521"/>
              <a:gd name="connsiteX2670" fmla="*/ 3939871 w 8023328"/>
              <a:gd name="connsiteY2670" fmla="*/ 640846 h 2380521"/>
              <a:gd name="connsiteX2671" fmla="*/ 3952268 w 8023328"/>
              <a:gd name="connsiteY2671" fmla="*/ 653243 h 2380521"/>
              <a:gd name="connsiteX2672" fmla="*/ 3939871 w 8023328"/>
              <a:gd name="connsiteY2672" fmla="*/ 667100 h 2380521"/>
              <a:gd name="connsiteX2673" fmla="*/ 3926015 w 8023328"/>
              <a:gd name="connsiteY2673" fmla="*/ 653243 h 2380521"/>
              <a:gd name="connsiteX2674" fmla="*/ 3939871 w 8023328"/>
              <a:gd name="connsiteY2674" fmla="*/ 640846 h 2380521"/>
              <a:gd name="connsiteX2675" fmla="*/ 3869042 w 8023328"/>
              <a:gd name="connsiteY2675" fmla="*/ 640846 h 2380521"/>
              <a:gd name="connsiteX2676" fmla="*/ 3881439 w 8023328"/>
              <a:gd name="connsiteY2676" fmla="*/ 653243 h 2380521"/>
              <a:gd name="connsiteX2677" fmla="*/ 3869042 w 8023328"/>
              <a:gd name="connsiteY2677" fmla="*/ 667100 h 2380521"/>
              <a:gd name="connsiteX2678" fmla="*/ 3855186 w 8023328"/>
              <a:gd name="connsiteY2678" fmla="*/ 653243 h 2380521"/>
              <a:gd name="connsiteX2679" fmla="*/ 3869042 w 8023328"/>
              <a:gd name="connsiteY2679" fmla="*/ 640846 h 2380521"/>
              <a:gd name="connsiteX2680" fmla="*/ 3796752 w 8023328"/>
              <a:gd name="connsiteY2680" fmla="*/ 640846 h 2380521"/>
              <a:gd name="connsiteX2681" fmla="*/ 3810608 w 8023328"/>
              <a:gd name="connsiteY2681" fmla="*/ 653243 h 2380521"/>
              <a:gd name="connsiteX2682" fmla="*/ 3796752 w 8023328"/>
              <a:gd name="connsiteY2682" fmla="*/ 667100 h 2380521"/>
              <a:gd name="connsiteX2683" fmla="*/ 3784355 w 8023328"/>
              <a:gd name="connsiteY2683" fmla="*/ 653243 h 2380521"/>
              <a:gd name="connsiteX2684" fmla="*/ 3796752 w 8023328"/>
              <a:gd name="connsiteY2684" fmla="*/ 640846 h 2380521"/>
              <a:gd name="connsiteX2685" fmla="*/ 3725922 w 8023328"/>
              <a:gd name="connsiteY2685" fmla="*/ 640846 h 2380521"/>
              <a:gd name="connsiteX2686" fmla="*/ 3739778 w 8023328"/>
              <a:gd name="connsiteY2686" fmla="*/ 653243 h 2380521"/>
              <a:gd name="connsiteX2687" fmla="*/ 3725922 w 8023328"/>
              <a:gd name="connsiteY2687" fmla="*/ 667100 h 2380521"/>
              <a:gd name="connsiteX2688" fmla="*/ 3713525 w 8023328"/>
              <a:gd name="connsiteY2688" fmla="*/ 653243 h 2380521"/>
              <a:gd name="connsiteX2689" fmla="*/ 3725922 w 8023328"/>
              <a:gd name="connsiteY2689" fmla="*/ 640846 h 2380521"/>
              <a:gd name="connsiteX2690" fmla="*/ 3655091 w 8023328"/>
              <a:gd name="connsiteY2690" fmla="*/ 640846 h 2380521"/>
              <a:gd name="connsiteX2691" fmla="*/ 3668947 w 8023328"/>
              <a:gd name="connsiteY2691" fmla="*/ 653243 h 2380521"/>
              <a:gd name="connsiteX2692" fmla="*/ 3655091 w 8023328"/>
              <a:gd name="connsiteY2692" fmla="*/ 667100 h 2380521"/>
              <a:gd name="connsiteX2693" fmla="*/ 3642694 w 8023328"/>
              <a:gd name="connsiteY2693" fmla="*/ 653243 h 2380521"/>
              <a:gd name="connsiteX2694" fmla="*/ 3655091 w 8023328"/>
              <a:gd name="connsiteY2694" fmla="*/ 640846 h 2380521"/>
              <a:gd name="connsiteX2695" fmla="*/ 3583280 w 8023328"/>
              <a:gd name="connsiteY2695" fmla="*/ 640846 h 2380521"/>
              <a:gd name="connsiteX2696" fmla="*/ 3598069 w 8023328"/>
              <a:gd name="connsiteY2696" fmla="*/ 653243 h 2380521"/>
              <a:gd name="connsiteX2697" fmla="*/ 3583280 w 8023328"/>
              <a:gd name="connsiteY2697" fmla="*/ 667100 h 2380521"/>
              <a:gd name="connsiteX2698" fmla="*/ 3568491 w 8023328"/>
              <a:gd name="connsiteY2698" fmla="*/ 653243 h 2380521"/>
              <a:gd name="connsiteX2699" fmla="*/ 3583280 w 8023328"/>
              <a:gd name="connsiteY2699" fmla="*/ 640846 h 2380521"/>
              <a:gd name="connsiteX2700" fmla="*/ 3512449 w 8023328"/>
              <a:gd name="connsiteY2700" fmla="*/ 640846 h 2380521"/>
              <a:gd name="connsiteX2701" fmla="*/ 3527237 w 8023328"/>
              <a:gd name="connsiteY2701" fmla="*/ 653243 h 2380521"/>
              <a:gd name="connsiteX2702" fmla="*/ 3512449 w 8023328"/>
              <a:gd name="connsiteY2702" fmla="*/ 667100 h 2380521"/>
              <a:gd name="connsiteX2703" fmla="*/ 3497661 w 8023328"/>
              <a:gd name="connsiteY2703" fmla="*/ 653243 h 2380521"/>
              <a:gd name="connsiteX2704" fmla="*/ 3512449 w 8023328"/>
              <a:gd name="connsiteY2704" fmla="*/ 640846 h 2380521"/>
              <a:gd name="connsiteX2705" fmla="*/ 3441619 w 8023328"/>
              <a:gd name="connsiteY2705" fmla="*/ 640846 h 2380521"/>
              <a:gd name="connsiteX2706" fmla="*/ 3456408 w 8023328"/>
              <a:gd name="connsiteY2706" fmla="*/ 653243 h 2380521"/>
              <a:gd name="connsiteX2707" fmla="*/ 3441619 w 8023328"/>
              <a:gd name="connsiteY2707" fmla="*/ 667100 h 2380521"/>
              <a:gd name="connsiteX2708" fmla="*/ 3426830 w 8023328"/>
              <a:gd name="connsiteY2708" fmla="*/ 653243 h 2380521"/>
              <a:gd name="connsiteX2709" fmla="*/ 3441619 w 8023328"/>
              <a:gd name="connsiteY2709" fmla="*/ 640846 h 2380521"/>
              <a:gd name="connsiteX2710" fmla="*/ 3369857 w 8023328"/>
              <a:gd name="connsiteY2710" fmla="*/ 640846 h 2380521"/>
              <a:gd name="connsiteX2711" fmla="*/ 3382254 w 8023328"/>
              <a:gd name="connsiteY2711" fmla="*/ 653243 h 2380521"/>
              <a:gd name="connsiteX2712" fmla="*/ 3369857 w 8023328"/>
              <a:gd name="connsiteY2712" fmla="*/ 667100 h 2380521"/>
              <a:gd name="connsiteX2713" fmla="*/ 3356001 w 8023328"/>
              <a:gd name="connsiteY2713" fmla="*/ 653243 h 2380521"/>
              <a:gd name="connsiteX2714" fmla="*/ 3369857 w 8023328"/>
              <a:gd name="connsiteY2714" fmla="*/ 640846 h 2380521"/>
              <a:gd name="connsiteX2715" fmla="*/ 3299091 w 8023328"/>
              <a:gd name="connsiteY2715" fmla="*/ 640846 h 2380521"/>
              <a:gd name="connsiteX2716" fmla="*/ 3311488 w 8023328"/>
              <a:gd name="connsiteY2716" fmla="*/ 653243 h 2380521"/>
              <a:gd name="connsiteX2717" fmla="*/ 3299091 w 8023328"/>
              <a:gd name="connsiteY2717" fmla="*/ 667100 h 2380521"/>
              <a:gd name="connsiteX2718" fmla="*/ 3285237 w 8023328"/>
              <a:gd name="connsiteY2718" fmla="*/ 653243 h 2380521"/>
              <a:gd name="connsiteX2719" fmla="*/ 3299091 w 8023328"/>
              <a:gd name="connsiteY2719" fmla="*/ 640846 h 2380521"/>
              <a:gd name="connsiteX2720" fmla="*/ 3228258 w 8023328"/>
              <a:gd name="connsiteY2720" fmla="*/ 640846 h 2380521"/>
              <a:gd name="connsiteX2721" fmla="*/ 3240658 w 8023328"/>
              <a:gd name="connsiteY2721" fmla="*/ 653243 h 2380521"/>
              <a:gd name="connsiteX2722" fmla="*/ 3228258 w 8023328"/>
              <a:gd name="connsiteY2722" fmla="*/ 667100 h 2380521"/>
              <a:gd name="connsiteX2723" fmla="*/ 3214403 w 8023328"/>
              <a:gd name="connsiteY2723" fmla="*/ 653243 h 2380521"/>
              <a:gd name="connsiteX2724" fmla="*/ 3228258 w 8023328"/>
              <a:gd name="connsiteY2724" fmla="*/ 640846 h 2380521"/>
              <a:gd name="connsiteX2725" fmla="*/ 3152597 w 8023328"/>
              <a:gd name="connsiteY2725" fmla="*/ 640846 h 2380521"/>
              <a:gd name="connsiteX2726" fmla="*/ 3166454 w 8023328"/>
              <a:gd name="connsiteY2726" fmla="*/ 653243 h 2380521"/>
              <a:gd name="connsiteX2727" fmla="*/ 3152597 w 8023328"/>
              <a:gd name="connsiteY2727" fmla="*/ 667100 h 2380521"/>
              <a:gd name="connsiteX2728" fmla="*/ 3140200 w 8023328"/>
              <a:gd name="connsiteY2728" fmla="*/ 653243 h 2380521"/>
              <a:gd name="connsiteX2729" fmla="*/ 3152597 w 8023328"/>
              <a:gd name="connsiteY2729" fmla="*/ 640846 h 2380521"/>
              <a:gd name="connsiteX2730" fmla="*/ 3081767 w 8023328"/>
              <a:gd name="connsiteY2730" fmla="*/ 640846 h 2380521"/>
              <a:gd name="connsiteX2731" fmla="*/ 3095620 w 8023328"/>
              <a:gd name="connsiteY2731" fmla="*/ 653243 h 2380521"/>
              <a:gd name="connsiteX2732" fmla="*/ 3081767 w 8023328"/>
              <a:gd name="connsiteY2732" fmla="*/ 667100 h 2380521"/>
              <a:gd name="connsiteX2733" fmla="*/ 3069366 w 8023328"/>
              <a:gd name="connsiteY2733" fmla="*/ 653243 h 2380521"/>
              <a:gd name="connsiteX2734" fmla="*/ 3081767 w 8023328"/>
              <a:gd name="connsiteY2734" fmla="*/ 640846 h 2380521"/>
              <a:gd name="connsiteX2735" fmla="*/ 3013710 w 8023328"/>
              <a:gd name="connsiteY2735" fmla="*/ 640846 h 2380521"/>
              <a:gd name="connsiteX2736" fmla="*/ 3028129 w 8023328"/>
              <a:gd name="connsiteY2736" fmla="*/ 653243 h 2380521"/>
              <a:gd name="connsiteX2737" fmla="*/ 3013710 w 8023328"/>
              <a:gd name="connsiteY2737" fmla="*/ 667100 h 2380521"/>
              <a:gd name="connsiteX2738" fmla="*/ 2998534 w 8023328"/>
              <a:gd name="connsiteY2738" fmla="*/ 653243 h 2380521"/>
              <a:gd name="connsiteX2739" fmla="*/ 3013710 w 8023328"/>
              <a:gd name="connsiteY2739" fmla="*/ 640846 h 2380521"/>
              <a:gd name="connsiteX2740" fmla="*/ 2942488 w 8023328"/>
              <a:gd name="connsiteY2740" fmla="*/ 640846 h 2380521"/>
              <a:gd name="connsiteX2741" fmla="*/ 2957280 w 8023328"/>
              <a:gd name="connsiteY2741" fmla="*/ 653243 h 2380521"/>
              <a:gd name="connsiteX2742" fmla="*/ 2942488 w 8023328"/>
              <a:gd name="connsiteY2742" fmla="*/ 667100 h 2380521"/>
              <a:gd name="connsiteX2743" fmla="*/ 2927703 w 8023328"/>
              <a:gd name="connsiteY2743" fmla="*/ 653243 h 2380521"/>
              <a:gd name="connsiteX2744" fmla="*/ 2942488 w 8023328"/>
              <a:gd name="connsiteY2744" fmla="*/ 640846 h 2380521"/>
              <a:gd name="connsiteX2745" fmla="*/ 2868288 w 8023328"/>
              <a:gd name="connsiteY2745" fmla="*/ 640846 h 2380521"/>
              <a:gd name="connsiteX2746" fmla="*/ 2883082 w 8023328"/>
              <a:gd name="connsiteY2746" fmla="*/ 653243 h 2380521"/>
              <a:gd name="connsiteX2747" fmla="*/ 2868288 w 8023328"/>
              <a:gd name="connsiteY2747" fmla="*/ 667100 h 2380521"/>
              <a:gd name="connsiteX2748" fmla="*/ 2853498 w 8023328"/>
              <a:gd name="connsiteY2748" fmla="*/ 653243 h 2380521"/>
              <a:gd name="connsiteX2749" fmla="*/ 2868288 w 8023328"/>
              <a:gd name="connsiteY2749" fmla="*/ 640846 h 2380521"/>
              <a:gd name="connsiteX2750" fmla="*/ 2796532 w 8023328"/>
              <a:gd name="connsiteY2750" fmla="*/ 640846 h 2380521"/>
              <a:gd name="connsiteX2751" fmla="*/ 2808926 w 8023328"/>
              <a:gd name="connsiteY2751" fmla="*/ 653243 h 2380521"/>
              <a:gd name="connsiteX2752" fmla="*/ 2796532 w 8023328"/>
              <a:gd name="connsiteY2752" fmla="*/ 667100 h 2380521"/>
              <a:gd name="connsiteX2753" fmla="*/ 2782673 w 8023328"/>
              <a:gd name="connsiteY2753" fmla="*/ 653243 h 2380521"/>
              <a:gd name="connsiteX2754" fmla="*/ 2796532 w 8023328"/>
              <a:gd name="connsiteY2754" fmla="*/ 640846 h 2380521"/>
              <a:gd name="connsiteX2755" fmla="*/ 2725692 w 8023328"/>
              <a:gd name="connsiteY2755" fmla="*/ 640846 h 2380521"/>
              <a:gd name="connsiteX2756" fmla="*/ 2738097 w 8023328"/>
              <a:gd name="connsiteY2756" fmla="*/ 653243 h 2380521"/>
              <a:gd name="connsiteX2757" fmla="*/ 2725692 w 8023328"/>
              <a:gd name="connsiteY2757" fmla="*/ 667100 h 2380521"/>
              <a:gd name="connsiteX2758" fmla="*/ 2711843 w 8023328"/>
              <a:gd name="connsiteY2758" fmla="*/ 653243 h 2380521"/>
              <a:gd name="connsiteX2759" fmla="*/ 2725692 w 8023328"/>
              <a:gd name="connsiteY2759" fmla="*/ 640846 h 2380521"/>
              <a:gd name="connsiteX2760" fmla="*/ 2654867 w 8023328"/>
              <a:gd name="connsiteY2760" fmla="*/ 640846 h 2380521"/>
              <a:gd name="connsiteX2761" fmla="*/ 2667266 w 8023328"/>
              <a:gd name="connsiteY2761" fmla="*/ 653243 h 2380521"/>
              <a:gd name="connsiteX2762" fmla="*/ 2654867 w 8023328"/>
              <a:gd name="connsiteY2762" fmla="*/ 667100 h 2380521"/>
              <a:gd name="connsiteX2763" fmla="*/ 2641013 w 8023328"/>
              <a:gd name="connsiteY2763" fmla="*/ 653243 h 2380521"/>
              <a:gd name="connsiteX2764" fmla="*/ 2654867 w 8023328"/>
              <a:gd name="connsiteY2764" fmla="*/ 640846 h 2380521"/>
              <a:gd name="connsiteX2765" fmla="*/ 2582577 w 8023328"/>
              <a:gd name="connsiteY2765" fmla="*/ 640846 h 2380521"/>
              <a:gd name="connsiteX2766" fmla="*/ 2596432 w 8023328"/>
              <a:gd name="connsiteY2766" fmla="*/ 654702 h 2380521"/>
              <a:gd name="connsiteX2767" fmla="*/ 2582577 w 8023328"/>
              <a:gd name="connsiteY2767" fmla="*/ 667100 h 2380521"/>
              <a:gd name="connsiteX2768" fmla="*/ 2570181 w 8023328"/>
              <a:gd name="connsiteY2768" fmla="*/ 654702 h 2380521"/>
              <a:gd name="connsiteX2769" fmla="*/ 2582577 w 8023328"/>
              <a:gd name="connsiteY2769" fmla="*/ 640846 h 2380521"/>
              <a:gd name="connsiteX2770" fmla="*/ 1728254 w 8023328"/>
              <a:gd name="connsiteY2770" fmla="*/ 640846 h 2380521"/>
              <a:gd name="connsiteX2771" fmla="*/ 1743044 w 8023328"/>
              <a:gd name="connsiteY2771" fmla="*/ 654702 h 2380521"/>
              <a:gd name="connsiteX2772" fmla="*/ 1728254 w 8023328"/>
              <a:gd name="connsiteY2772" fmla="*/ 667100 h 2380521"/>
              <a:gd name="connsiteX2773" fmla="*/ 1713464 w 8023328"/>
              <a:gd name="connsiteY2773" fmla="*/ 654702 h 2380521"/>
              <a:gd name="connsiteX2774" fmla="*/ 1728254 w 8023328"/>
              <a:gd name="connsiteY2774" fmla="*/ 640846 h 2380521"/>
              <a:gd name="connsiteX2775" fmla="*/ 1657423 w 8023328"/>
              <a:gd name="connsiteY2775" fmla="*/ 640846 h 2380521"/>
              <a:gd name="connsiteX2776" fmla="*/ 1672215 w 8023328"/>
              <a:gd name="connsiteY2776" fmla="*/ 654702 h 2380521"/>
              <a:gd name="connsiteX2777" fmla="*/ 1657423 w 8023328"/>
              <a:gd name="connsiteY2777" fmla="*/ 667100 h 2380521"/>
              <a:gd name="connsiteX2778" fmla="*/ 1642644 w 8023328"/>
              <a:gd name="connsiteY2778" fmla="*/ 654702 h 2380521"/>
              <a:gd name="connsiteX2779" fmla="*/ 1657423 w 8023328"/>
              <a:gd name="connsiteY2779" fmla="*/ 640846 h 2380521"/>
              <a:gd name="connsiteX2780" fmla="*/ 1582290 w 8023328"/>
              <a:gd name="connsiteY2780" fmla="*/ 640846 h 2380521"/>
              <a:gd name="connsiteX2781" fmla="*/ 1594694 w 8023328"/>
              <a:gd name="connsiteY2781" fmla="*/ 654702 h 2380521"/>
              <a:gd name="connsiteX2782" fmla="*/ 1582290 w 8023328"/>
              <a:gd name="connsiteY2782" fmla="*/ 667100 h 2380521"/>
              <a:gd name="connsiteX2783" fmla="*/ 1568435 w 8023328"/>
              <a:gd name="connsiteY2783" fmla="*/ 654702 h 2380521"/>
              <a:gd name="connsiteX2784" fmla="*/ 1582290 w 8023328"/>
              <a:gd name="connsiteY2784" fmla="*/ 640846 h 2380521"/>
              <a:gd name="connsiteX2785" fmla="*/ 1512190 w 8023328"/>
              <a:gd name="connsiteY2785" fmla="*/ 640846 h 2380521"/>
              <a:gd name="connsiteX2786" fmla="*/ 1523859 w 8023328"/>
              <a:gd name="connsiteY2786" fmla="*/ 654702 h 2380521"/>
              <a:gd name="connsiteX2787" fmla="*/ 1512190 w 8023328"/>
              <a:gd name="connsiteY2787" fmla="*/ 667100 h 2380521"/>
              <a:gd name="connsiteX2788" fmla="*/ 1497604 w 8023328"/>
              <a:gd name="connsiteY2788" fmla="*/ 654702 h 2380521"/>
              <a:gd name="connsiteX2789" fmla="*/ 1512190 w 8023328"/>
              <a:gd name="connsiteY2789" fmla="*/ 640846 h 2380521"/>
              <a:gd name="connsiteX2790" fmla="*/ 1440623 w 8023328"/>
              <a:gd name="connsiteY2790" fmla="*/ 640846 h 2380521"/>
              <a:gd name="connsiteX2791" fmla="*/ 1453017 w 8023328"/>
              <a:gd name="connsiteY2791" fmla="*/ 654702 h 2380521"/>
              <a:gd name="connsiteX2792" fmla="*/ 1440623 w 8023328"/>
              <a:gd name="connsiteY2792" fmla="*/ 667100 h 2380521"/>
              <a:gd name="connsiteX2793" fmla="*/ 1426767 w 8023328"/>
              <a:gd name="connsiteY2793" fmla="*/ 654702 h 2380521"/>
              <a:gd name="connsiteX2794" fmla="*/ 1440623 w 8023328"/>
              <a:gd name="connsiteY2794" fmla="*/ 640846 h 2380521"/>
              <a:gd name="connsiteX2795" fmla="*/ 1368339 w 8023328"/>
              <a:gd name="connsiteY2795" fmla="*/ 640846 h 2380521"/>
              <a:gd name="connsiteX2796" fmla="*/ 1382194 w 8023328"/>
              <a:gd name="connsiteY2796" fmla="*/ 654702 h 2380521"/>
              <a:gd name="connsiteX2797" fmla="*/ 1368339 w 8023328"/>
              <a:gd name="connsiteY2797" fmla="*/ 667100 h 2380521"/>
              <a:gd name="connsiteX2798" fmla="*/ 1355943 w 8023328"/>
              <a:gd name="connsiteY2798" fmla="*/ 654702 h 2380521"/>
              <a:gd name="connsiteX2799" fmla="*/ 1368339 w 8023328"/>
              <a:gd name="connsiteY2799" fmla="*/ 640846 h 2380521"/>
              <a:gd name="connsiteX2800" fmla="*/ 1297512 w 8023328"/>
              <a:gd name="connsiteY2800" fmla="*/ 640846 h 2380521"/>
              <a:gd name="connsiteX2801" fmla="*/ 1311369 w 8023328"/>
              <a:gd name="connsiteY2801" fmla="*/ 654702 h 2380521"/>
              <a:gd name="connsiteX2802" fmla="*/ 1297512 w 8023328"/>
              <a:gd name="connsiteY2802" fmla="*/ 667100 h 2380521"/>
              <a:gd name="connsiteX2803" fmla="*/ 1285116 w 8023328"/>
              <a:gd name="connsiteY2803" fmla="*/ 654702 h 2380521"/>
              <a:gd name="connsiteX2804" fmla="*/ 1297512 w 8023328"/>
              <a:gd name="connsiteY2804" fmla="*/ 640846 h 2380521"/>
              <a:gd name="connsiteX2805" fmla="*/ 1226680 w 8023328"/>
              <a:gd name="connsiteY2805" fmla="*/ 640846 h 2380521"/>
              <a:gd name="connsiteX2806" fmla="*/ 1240537 w 8023328"/>
              <a:gd name="connsiteY2806" fmla="*/ 654702 h 2380521"/>
              <a:gd name="connsiteX2807" fmla="*/ 1226680 w 8023328"/>
              <a:gd name="connsiteY2807" fmla="*/ 667100 h 2380521"/>
              <a:gd name="connsiteX2808" fmla="*/ 1214291 w 8023328"/>
              <a:gd name="connsiteY2808" fmla="*/ 654702 h 2380521"/>
              <a:gd name="connsiteX2809" fmla="*/ 1226680 w 8023328"/>
              <a:gd name="connsiteY2809" fmla="*/ 640846 h 2380521"/>
              <a:gd name="connsiteX2810" fmla="*/ 1154878 w 8023328"/>
              <a:gd name="connsiteY2810" fmla="*/ 640846 h 2380521"/>
              <a:gd name="connsiteX2811" fmla="*/ 1169666 w 8023328"/>
              <a:gd name="connsiteY2811" fmla="*/ 654702 h 2380521"/>
              <a:gd name="connsiteX2812" fmla="*/ 1154878 w 8023328"/>
              <a:gd name="connsiteY2812" fmla="*/ 667100 h 2380521"/>
              <a:gd name="connsiteX2813" fmla="*/ 1140088 w 8023328"/>
              <a:gd name="connsiteY2813" fmla="*/ 654702 h 2380521"/>
              <a:gd name="connsiteX2814" fmla="*/ 1154878 w 8023328"/>
              <a:gd name="connsiteY2814" fmla="*/ 640846 h 2380521"/>
              <a:gd name="connsiteX2815" fmla="*/ 1084051 w 8023328"/>
              <a:gd name="connsiteY2815" fmla="*/ 640846 h 2380521"/>
              <a:gd name="connsiteX2816" fmla="*/ 1098838 w 8023328"/>
              <a:gd name="connsiteY2816" fmla="*/ 654702 h 2380521"/>
              <a:gd name="connsiteX2817" fmla="*/ 1084051 w 8023328"/>
              <a:gd name="connsiteY2817" fmla="*/ 667100 h 2380521"/>
              <a:gd name="connsiteX2818" fmla="*/ 1069261 w 8023328"/>
              <a:gd name="connsiteY2818" fmla="*/ 654702 h 2380521"/>
              <a:gd name="connsiteX2819" fmla="*/ 1084051 w 8023328"/>
              <a:gd name="connsiteY2819" fmla="*/ 640846 h 2380521"/>
              <a:gd name="connsiteX2820" fmla="*/ 1013010 w 8023328"/>
              <a:gd name="connsiteY2820" fmla="*/ 640846 h 2380521"/>
              <a:gd name="connsiteX2821" fmla="*/ 1024682 w 8023328"/>
              <a:gd name="connsiteY2821" fmla="*/ 654702 h 2380521"/>
              <a:gd name="connsiteX2822" fmla="*/ 1013010 w 8023328"/>
              <a:gd name="connsiteY2822" fmla="*/ 667100 h 2380521"/>
              <a:gd name="connsiteX2823" fmla="*/ 998429 w 8023328"/>
              <a:gd name="connsiteY2823" fmla="*/ 654702 h 2380521"/>
              <a:gd name="connsiteX2824" fmla="*/ 1013010 w 8023328"/>
              <a:gd name="connsiteY2824" fmla="*/ 640846 h 2380521"/>
              <a:gd name="connsiteX2825" fmla="*/ 941457 w 8023328"/>
              <a:gd name="connsiteY2825" fmla="*/ 640846 h 2380521"/>
              <a:gd name="connsiteX2826" fmla="*/ 953852 w 8023328"/>
              <a:gd name="connsiteY2826" fmla="*/ 654702 h 2380521"/>
              <a:gd name="connsiteX2827" fmla="*/ 941457 w 8023328"/>
              <a:gd name="connsiteY2827" fmla="*/ 667100 h 2380521"/>
              <a:gd name="connsiteX2828" fmla="*/ 927599 w 8023328"/>
              <a:gd name="connsiteY2828" fmla="*/ 654702 h 2380521"/>
              <a:gd name="connsiteX2829" fmla="*/ 941457 w 8023328"/>
              <a:gd name="connsiteY2829" fmla="*/ 640846 h 2380521"/>
              <a:gd name="connsiteX2830" fmla="*/ 870622 w 8023328"/>
              <a:gd name="connsiteY2830" fmla="*/ 640846 h 2380521"/>
              <a:gd name="connsiteX2831" fmla="*/ 883024 w 8023328"/>
              <a:gd name="connsiteY2831" fmla="*/ 654702 h 2380521"/>
              <a:gd name="connsiteX2832" fmla="*/ 870622 w 8023328"/>
              <a:gd name="connsiteY2832" fmla="*/ 667100 h 2380521"/>
              <a:gd name="connsiteX2833" fmla="*/ 856770 w 8023328"/>
              <a:gd name="connsiteY2833" fmla="*/ 654702 h 2380521"/>
              <a:gd name="connsiteX2834" fmla="*/ 870622 w 8023328"/>
              <a:gd name="connsiteY2834" fmla="*/ 640846 h 2380521"/>
              <a:gd name="connsiteX2835" fmla="*/ 798337 w 8023328"/>
              <a:gd name="connsiteY2835" fmla="*/ 640846 h 2380521"/>
              <a:gd name="connsiteX2836" fmla="*/ 812191 w 8023328"/>
              <a:gd name="connsiteY2836" fmla="*/ 655635 h 2380521"/>
              <a:gd name="connsiteX2837" fmla="*/ 798337 w 8023328"/>
              <a:gd name="connsiteY2837" fmla="*/ 670424 h 2380521"/>
              <a:gd name="connsiteX2838" fmla="*/ 785937 w 8023328"/>
              <a:gd name="connsiteY2838" fmla="*/ 655635 h 2380521"/>
              <a:gd name="connsiteX2839" fmla="*/ 798337 w 8023328"/>
              <a:gd name="connsiteY2839" fmla="*/ 640846 h 2380521"/>
              <a:gd name="connsiteX2840" fmla="*/ 724134 w 8023328"/>
              <a:gd name="connsiteY2840" fmla="*/ 640846 h 2380521"/>
              <a:gd name="connsiteX2841" fmla="*/ 737989 w 8023328"/>
              <a:gd name="connsiteY2841" fmla="*/ 655635 h 2380521"/>
              <a:gd name="connsiteX2842" fmla="*/ 724134 w 8023328"/>
              <a:gd name="connsiteY2842" fmla="*/ 670424 h 2380521"/>
              <a:gd name="connsiteX2843" fmla="*/ 711735 w 8023328"/>
              <a:gd name="connsiteY2843" fmla="*/ 655635 h 2380521"/>
              <a:gd name="connsiteX2844" fmla="*/ 724134 w 8023328"/>
              <a:gd name="connsiteY2844" fmla="*/ 640846 h 2380521"/>
              <a:gd name="connsiteX2845" fmla="*/ 653301 w 8023328"/>
              <a:gd name="connsiteY2845" fmla="*/ 640846 h 2380521"/>
              <a:gd name="connsiteX2846" fmla="*/ 667160 w 8023328"/>
              <a:gd name="connsiteY2846" fmla="*/ 655635 h 2380521"/>
              <a:gd name="connsiteX2847" fmla="*/ 653301 w 8023328"/>
              <a:gd name="connsiteY2847" fmla="*/ 670424 h 2380521"/>
              <a:gd name="connsiteX2848" fmla="*/ 640907 w 8023328"/>
              <a:gd name="connsiteY2848" fmla="*/ 655635 h 2380521"/>
              <a:gd name="connsiteX2849" fmla="*/ 653301 w 8023328"/>
              <a:gd name="connsiteY2849" fmla="*/ 640846 h 2380521"/>
              <a:gd name="connsiteX2850" fmla="*/ 584864 w 8023328"/>
              <a:gd name="connsiteY2850" fmla="*/ 640846 h 2380521"/>
              <a:gd name="connsiteX2851" fmla="*/ 599651 w 8023328"/>
              <a:gd name="connsiteY2851" fmla="*/ 655635 h 2380521"/>
              <a:gd name="connsiteX2852" fmla="*/ 584864 w 8023328"/>
              <a:gd name="connsiteY2852" fmla="*/ 670424 h 2380521"/>
              <a:gd name="connsiteX2853" fmla="*/ 570075 w 8023328"/>
              <a:gd name="connsiteY2853" fmla="*/ 655635 h 2380521"/>
              <a:gd name="connsiteX2854" fmla="*/ 584864 w 8023328"/>
              <a:gd name="connsiteY2854" fmla="*/ 640846 h 2380521"/>
              <a:gd name="connsiteX2855" fmla="*/ 513663 w 8023328"/>
              <a:gd name="connsiteY2855" fmla="*/ 640846 h 2380521"/>
              <a:gd name="connsiteX2856" fmla="*/ 528843 w 8023328"/>
              <a:gd name="connsiteY2856" fmla="*/ 655635 h 2380521"/>
              <a:gd name="connsiteX2857" fmla="*/ 513663 w 8023328"/>
              <a:gd name="connsiteY2857" fmla="*/ 670424 h 2380521"/>
              <a:gd name="connsiteX2858" fmla="*/ 499246 w 8023328"/>
              <a:gd name="connsiteY2858" fmla="*/ 655635 h 2380521"/>
              <a:gd name="connsiteX2859" fmla="*/ 513663 w 8023328"/>
              <a:gd name="connsiteY2859" fmla="*/ 640846 h 2380521"/>
              <a:gd name="connsiteX2860" fmla="*/ 439832 w 8023328"/>
              <a:gd name="connsiteY2860" fmla="*/ 640846 h 2380521"/>
              <a:gd name="connsiteX2861" fmla="*/ 454622 w 8023328"/>
              <a:gd name="connsiteY2861" fmla="*/ 655635 h 2380521"/>
              <a:gd name="connsiteX2862" fmla="*/ 439832 w 8023328"/>
              <a:gd name="connsiteY2862" fmla="*/ 670424 h 2380521"/>
              <a:gd name="connsiteX2863" fmla="*/ 425044 w 8023328"/>
              <a:gd name="connsiteY2863" fmla="*/ 655635 h 2380521"/>
              <a:gd name="connsiteX2864" fmla="*/ 439832 w 8023328"/>
              <a:gd name="connsiteY2864" fmla="*/ 640846 h 2380521"/>
              <a:gd name="connsiteX2865" fmla="*/ 368070 w 8023328"/>
              <a:gd name="connsiteY2865" fmla="*/ 640846 h 2380521"/>
              <a:gd name="connsiteX2866" fmla="*/ 380465 w 8023328"/>
              <a:gd name="connsiteY2866" fmla="*/ 655635 h 2380521"/>
              <a:gd name="connsiteX2867" fmla="*/ 368070 w 8023328"/>
              <a:gd name="connsiteY2867" fmla="*/ 670424 h 2380521"/>
              <a:gd name="connsiteX2868" fmla="*/ 354211 w 8023328"/>
              <a:gd name="connsiteY2868" fmla="*/ 655635 h 2380521"/>
              <a:gd name="connsiteX2869" fmla="*/ 368070 w 8023328"/>
              <a:gd name="connsiteY2869" fmla="*/ 640846 h 2380521"/>
              <a:gd name="connsiteX2870" fmla="*/ 297235 w 8023328"/>
              <a:gd name="connsiteY2870" fmla="*/ 640846 h 2380521"/>
              <a:gd name="connsiteX2871" fmla="*/ 309631 w 8023328"/>
              <a:gd name="connsiteY2871" fmla="*/ 655635 h 2380521"/>
              <a:gd name="connsiteX2872" fmla="*/ 297235 w 8023328"/>
              <a:gd name="connsiteY2872" fmla="*/ 670424 h 2380521"/>
              <a:gd name="connsiteX2873" fmla="*/ 283379 w 8023328"/>
              <a:gd name="connsiteY2873" fmla="*/ 655635 h 2380521"/>
              <a:gd name="connsiteX2874" fmla="*/ 297235 w 8023328"/>
              <a:gd name="connsiteY2874" fmla="*/ 640846 h 2380521"/>
              <a:gd name="connsiteX2875" fmla="*/ 4082465 w 8023328"/>
              <a:gd name="connsiteY2875" fmla="*/ 570017 h 2380521"/>
              <a:gd name="connsiteX2876" fmla="*/ 4097254 w 8023328"/>
              <a:gd name="connsiteY2876" fmla="*/ 584805 h 2380521"/>
              <a:gd name="connsiteX2877" fmla="*/ 4082465 w 8023328"/>
              <a:gd name="connsiteY2877" fmla="*/ 599594 h 2380521"/>
              <a:gd name="connsiteX2878" fmla="*/ 4067676 w 8023328"/>
              <a:gd name="connsiteY2878" fmla="*/ 584805 h 2380521"/>
              <a:gd name="connsiteX2879" fmla="*/ 4082465 w 8023328"/>
              <a:gd name="connsiteY2879" fmla="*/ 570017 h 2380521"/>
              <a:gd name="connsiteX2880" fmla="*/ 4010703 w 8023328"/>
              <a:gd name="connsiteY2880" fmla="*/ 570017 h 2380521"/>
              <a:gd name="connsiteX2881" fmla="*/ 4023100 w 8023328"/>
              <a:gd name="connsiteY2881" fmla="*/ 584805 h 2380521"/>
              <a:gd name="connsiteX2882" fmla="*/ 4010703 w 8023328"/>
              <a:gd name="connsiteY2882" fmla="*/ 599594 h 2380521"/>
              <a:gd name="connsiteX2883" fmla="*/ 3996847 w 8023328"/>
              <a:gd name="connsiteY2883" fmla="*/ 584805 h 2380521"/>
              <a:gd name="connsiteX2884" fmla="*/ 4010703 w 8023328"/>
              <a:gd name="connsiteY2884" fmla="*/ 570017 h 2380521"/>
              <a:gd name="connsiteX2885" fmla="*/ 3939871 w 8023328"/>
              <a:gd name="connsiteY2885" fmla="*/ 570017 h 2380521"/>
              <a:gd name="connsiteX2886" fmla="*/ 3952268 w 8023328"/>
              <a:gd name="connsiteY2886" fmla="*/ 584805 h 2380521"/>
              <a:gd name="connsiteX2887" fmla="*/ 3939871 w 8023328"/>
              <a:gd name="connsiteY2887" fmla="*/ 599594 h 2380521"/>
              <a:gd name="connsiteX2888" fmla="*/ 3926015 w 8023328"/>
              <a:gd name="connsiteY2888" fmla="*/ 584805 h 2380521"/>
              <a:gd name="connsiteX2889" fmla="*/ 3939871 w 8023328"/>
              <a:gd name="connsiteY2889" fmla="*/ 570017 h 2380521"/>
              <a:gd name="connsiteX2890" fmla="*/ 3869042 w 8023328"/>
              <a:gd name="connsiteY2890" fmla="*/ 570017 h 2380521"/>
              <a:gd name="connsiteX2891" fmla="*/ 3881439 w 8023328"/>
              <a:gd name="connsiteY2891" fmla="*/ 584805 h 2380521"/>
              <a:gd name="connsiteX2892" fmla="*/ 3869042 w 8023328"/>
              <a:gd name="connsiteY2892" fmla="*/ 599594 h 2380521"/>
              <a:gd name="connsiteX2893" fmla="*/ 3855186 w 8023328"/>
              <a:gd name="connsiteY2893" fmla="*/ 584805 h 2380521"/>
              <a:gd name="connsiteX2894" fmla="*/ 3869042 w 8023328"/>
              <a:gd name="connsiteY2894" fmla="*/ 570017 h 2380521"/>
              <a:gd name="connsiteX2895" fmla="*/ 3796752 w 8023328"/>
              <a:gd name="connsiteY2895" fmla="*/ 570017 h 2380521"/>
              <a:gd name="connsiteX2896" fmla="*/ 3810608 w 8023328"/>
              <a:gd name="connsiteY2896" fmla="*/ 584805 h 2380521"/>
              <a:gd name="connsiteX2897" fmla="*/ 3796752 w 8023328"/>
              <a:gd name="connsiteY2897" fmla="*/ 599594 h 2380521"/>
              <a:gd name="connsiteX2898" fmla="*/ 3784355 w 8023328"/>
              <a:gd name="connsiteY2898" fmla="*/ 584805 h 2380521"/>
              <a:gd name="connsiteX2899" fmla="*/ 3796752 w 8023328"/>
              <a:gd name="connsiteY2899" fmla="*/ 570017 h 2380521"/>
              <a:gd name="connsiteX2900" fmla="*/ 3725922 w 8023328"/>
              <a:gd name="connsiteY2900" fmla="*/ 570017 h 2380521"/>
              <a:gd name="connsiteX2901" fmla="*/ 3739778 w 8023328"/>
              <a:gd name="connsiteY2901" fmla="*/ 584805 h 2380521"/>
              <a:gd name="connsiteX2902" fmla="*/ 3725922 w 8023328"/>
              <a:gd name="connsiteY2902" fmla="*/ 599594 h 2380521"/>
              <a:gd name="connsiteX2903" fmla="*/ 3713525 w 8023328"/>
              <a:gd name="connsiteY2903" fmla="*/ 584805 h 2380521"/>
              <a:gd name="connsiteX2904" fmla="*/ 3725922 w 8023328"/>
              <a:gd name="connsiteY2904" fmla="*/ 570017 h 2380521"/>
              <a:gd name="connsiteX2905" fmla="*/ 3655091 w 8023328"/>
              <a:gd name="connsiteY2905" fmla="*/ 570017 h 2380521"/>
              <a:gd name="connsiteX2906" fmla="*/ 3668947 w 8023328"/>
              <a:gd name="connsiteY2906" fmla="*/ 582414 h 2380521"/>
              <a:gd name="connsiteX2907" fmla="*/ 3655091 w 8023328"/>
              <a:gd name="connsiteY2907" fmla="*/ 596271 h 2380521"/>
              <a:gd name="connsiteX2908" fmla="*/ 3642694 w 8023328"/>
              <a:gd name="connsiteY2908" fmla="*/ 582414 h 2380521"/>
              <a:gd name="connsiteX2909" fmla="*/ 3655091 w 8023328"/>
              <a:gd name="connsiteY2909" fmla="*/ 570017 h 2380521"/>
              <a:gd name="connsiteX2910" fmla="*/ 3583280 w 8023328"/>
              <a:gd name="connsiteY2910" fmla="*/ 570017 h 2380521"/>
              <a:gd name="connsiteX2911" fmla="*/ 3598069 w 8023328"/>
              <a:gd name="connsiteY2911" fmla="*/ 582414 h 2380521"/>
              <a:gd name="connsiteX2912" fmla="*/ 3583280 w 8023328"/>
              <a:gd name="connsiteY2912" fmla="*/ 596271 h 2380521"/>
              <a:gd name="connsiteX2913" fmla="*/ 3568491 w 8023328"/>
              <a:gd name="connsiteY2913" fmla="*/ 582414 h 2380521"/>
              <a:gd name="connsiteX2914" fmla="*/ 3583280 w 8023328"/>
              <a:gd name="connsiteY2914" fmla="*/ 570017 h 2380521"/>
              <a:gd name="connsiteX2915" fmla="*/ 3512449 w 8023328"/>
              <a:gd name="connsiteY2915" fmla="*/ 570017 h 2380521"/>
              <a:gd name="connsiteX2916" fmla="*/ 3527237 w 8023328"/>
              <a:gd name="connsiteY2916" fmla="*/ 582414 h 2380521"/>
              <a:gd name="connsiteX2917" fmla="*/ 3512449 w 8023328"/>
              <a:gd name="connsiteY2917" fmla="*/ 596271 h 2380521"/>
              <a:gd name="connsiteX2918" fmla="*/ 3497661 w 8023328"/>
              <a:gd name="connsiteY2918" fmla="*/ 582414 h 2380521"/>
              <a:gd name="connsiteX2919" fmla="*/ 3512449 w 8023328"/>
              <a:gd name="connsiteY2919" fmla="*/ 570017 h 2380521"/>
              <a:gd name="connsiteX2920" fmla="*/ 3441619 w 8023328"/>
              <a:gd name="connsiteY2920" fmla="*/ 570017 h 2380521"/>
              <a:gd name="connsiteX2921" fmla="*/ 3456408 w 8023328"/>
              <a:gd name="connsiteY2921" fmla="*/ 582414 h 2380521"/>
              <a:gd name="connsiteX2922" fmla="*/ 3441619 w 8023328"/>
              <a:gd name="connsiteY2922" fmla="*/ 596271 h 2380521"/>
              <a:gd name="connsiteX2923" fmla="*/ 3426830 w 8023328"/>
              <a:gd name="connsiteY2923" fmla="*/ 582414 h 2380521"/>
              <a:gd name="connsiteX2924" fmla="*/ 3441619 w 8023328"/>
              <a:gd name="connsiteY2924" fmla="*/ 570017 h 2380521"/>
              <a:gd name="connsiteX2925" fmla="*/ 3369857 w 8023328"/>
              <a:gd name="connsiteY2925" fmla="*/ 570017 h 2380521"/>
              <a:gd name="connsiteX2926" fmla="*/ 3382254 w 8023328"/>
              <a:gd name="connsiteY2926" fmla="*/ 582414 h 2380521"/>
              <a:gd name="connsiteX2927" fmla="*/ 3369857 w 8023328"/>
              <a:gd name="connsiteY2927" fmla="*/ 596271 h 2380521"/>
              <a:gd name="connsiteX2928" fmla="*/ 3356001 w 8023328"/>
              <a:gd name="connsiteY2928" fmla="*/ 582414 h 2380521"/>
              <a:gd name="connsiteX2929" fmla="*/ 3369857 w 8023328"/>
              <a:gd name="connsiteY2929" fmla="*/ 570017 h 2380521"/>
              <a:gd name="connsiteX2930" fmla="*/ 3299091 w 8023328"/>
              <a:gd name="connsiteY2930" fmla="*/ 570017 h 2380521"/>
              <a:gd name="connsiteX2931" fmla="*/ 3311491 w 8023328"/>
              <a:gd name="connsiteY2931" fmla="*/ 582414 h 2380521"/>
              <a:gd name="connsiteX2932" fmla="*/ 3299091 w 8023328"/>
              <a:gd name="connsiteY2932" fmla="*/ 596271 h 2380521"/>
              <a:gd name="connsiteX2933" fmla="*/ 3285240 w 8023328"/>
              <a:gd name="connsiteY2933" fmla="*/ 582414 h 2380521"/>
              <a:gd name="connsiteX2934" fmla="*/ 3299091 w 8023328"/>
              <a:gd name="connsiteY2934" fmla="*/ 570017 h 2380521"/>
              <a:gd name="connsiteX2935" fmla="*/ 3226803 w 8023328"/>
              <a:gd name="connsiteY2935" fmla="*/ 570017 h 2380521"/>
              <a:gd name="connsiteX2936" fmla="*/ 3240660 w 8023328"/>
              <a:gd name="connsiteY2936" fmla="*/ 582414 h 2380521"/>
              <a:gd name="connsiteX2937" fmla="*/ 3226803 w 8023328"/>
              <a:gd name="connsiteY2937" fmla="*/ 596271 h 2380521"/>
              <a:gd name="connsiteX2938" fmla="*/ 3214406 w 8023328"/>
              <a:gd name="connsiteY2938" fmla="*/ 582414 h 2380521"/>
              <a:gd name="connsiteX2939" fmla="*/ 3226803 w 8023328"/>
              <a:gd name="connsiteY2939" fmla="*/ 570017 h 2380521"/>
              <a:gd name="connsiteX2940" fmla="*/ 3152600 w 8023328"/>
              <a:gd name="connsiteY2940" fmla="*/ 570017 h 2380521"/>
              <a:gd name="connsiteX2941" fmla="*/ 3166454 w 8023328"/>
              <a:gd name="connsiteY2941" fmla="*/ 582414 h 2380521"/>
              <a:gd name="connsiteX2942" fmla="*/ 3152600 w 8023328"/>
              <a:gd name="connsiteY2942" fmla="*/ 596271 h 2380521"/>
              <a:gd name="connsiteX2943" fmla="*/ 3140203 w 8023328"/>
              <a:gd name="connsiteY2943" fmla="*/ 582414 h 2380521"/>
              <a:gd name="connsiteX2944" fmla="*/ 3152600 w 8023328"/>
              <a:gd name="connsiteY2944" fmla="*/ 570017 h 2380521"/>
              <a:gd name="connsiteX2945" fmla="*/ 3081770 w 8023328"/>
              <a:gd name="connsiteY2945" fmla="*/ 570017 h 2380521"/>
              <a:gd name="connsiteX2946" fmla="*/ 3095622 w 8023328"/>
              <a:gd name="connsiteY2946" fmla="*/ 582414 h 2380521"/>
              <a:gd name="connsiteX2947" fmla="*/ 3081770 w 8023328"/>
              <a:gd name="connsiteY2947" fmla="*/ 596271 h 2380521"/>
              <a:gd name="connsiteX2948" fmla="*/ 3069369 w 8023328"/>
              <a:gd name="connsiteY2948" fmla="*/ 582414 h 2380521"/>
              <a:gd name="connsiteX2949" fmla="*/ 3081770 w 8023328"/>
              <a:gd name="connsiteY2949" fmla="*/ 570017 h 2380521"/>
              <a:gd name="connsiteX2950" fmla="*/ 3013712 w 8023328"/>
              <a:gd name="connsiteY2950" fmla="*/ 570017 h 2380521"/>
              <a:gd name="connsiteX2951" fmla="*/ 3028132 w 8023328"/>
              <a:gd name="connsiteY2951" fmla="*/ 582414 h 2380521"/>
              <a:gd name="connsiteX2952" fmla="*/ 3013712 w 8023328"/>
              <a:gd name="connsiteY2952" fmla="*/ 596271 h 2380521"/>
              <a:gd name="connsiteX2953" fmla="*/ 2998537 w 8023328"/>
              <a:gd name="connsiteY2953" fmla="*/ 582414 h 2380521"/>
              <a:gd name="connsiteX2954" fmla="*/ 3013712 w 8023328"/>
              <a:gd name="connsiteY2954" fmla="*/ 570017 h 2380521"/>
              <a:gd name="connsiteX2955" fmla="*/ 2942491 w 8023328"/>
              <a:gd name="connsiteY2955" fmla="*/ 570017 h 2380521"/>
              <a:gd name="connsiteX2956" fmla="*/ 2957285 w 8023328"/>
              <a:gd name="connsiteY2956" fmla="*/ 582414 h 2380521"/>
              <a:gd name="connsiteX2957" fmla="*/ 2942491 w 8023328"/>
              <a:gd name="connsiteY2957" fmla="*/ 596271 h 2380521"/>
              <a:gd name="connsiteX2958" fmla="*/ 2927705 w 8023328"/>
              <a:gd name="connsiteY2958" fmla="*/ 582414 h 2380521"/>
              <a:gd name="connsiteX2959" fmla="*/ 2942491 w 8023328"/>
              <a:gd name="connsiteY2959" fmla="*/ 570017 h 2380521"/>
              <a:gd name="connsiteX2960" fmla="*/ 2868288 w 8023328"/>
              <a:gd name="connsiteY2960" fmla="*/ 570017 h 2380521"/>
              <a:gd name="connsiteX2961" fmla="*/ 2883082 w 8023328"/>
              <a:gd name="connsiteY2961" fmla="*/ 582414 h 2380521"/>
              <a:gd name="connsiteX2962" fmla="*/ 2868288 w 8023328"/>
              <a:gd name="connsiteY2962" fmla="*/ 596271 h 2380521"/>
              <a:gd name="connsiteX2963" fmla="*/ 2853502 w 8023328"/>
              <a:gd name="connsiteY2963" fmla="*/ 582414 h 2380521"/>
              <a:gd name="connsiteX2964" fmla="*/ 2868288 w 8023328"/>
              <a:gd name="connsiteY2964" fmla="*/ 570017 h 2380521"/>
              <a:gd name="connsiteX2965" fmla="*/ 2796532 w 8023328"/>
              <a:gd name="connsiteY2965" fmla="*/ 570017 h 2380521"/>
              <a:gd name="connsiteX2966" fmla="*/ 2808931 w 8023328"/>
              <a:gd name="connsiteY2966" fmla="*/ 582414 h 2380521"/>
              <a:gd name="connsiteX2967" fmla="*/ 2796532 w 8023328"/>
              <a:gd name="connsiteY2967" fmla="*/ 596271 h 2380521"/>
              <a:gd name="connsiteX2968" fmla="*/ 2782675 w 8023328"/>
              <a:gd name="connsiteY2968" fmla="*/ 582414 h 2380521"/>
              <a:gd name="connsiteX2969" fmla="*/ 2796532 w 8023328"/>
              <a:gd name="connsiteY2969" fmla="*/ 570017 h 2380521"/>
              <a:gd name="connsiteX2970" fmla="*/ 2725695 w 8023328"/>
              <a:gd name="connsiteY2970" fmla="*/ 570017 h 2380521"/>
              <a:gd name="connsiteX2971" fmla="*/ 2738097 w 8023328"/>
              <a:gd name="connsiteY2971" fmla="*/ 582414 h 2380521"/>
              <a:gd name="connsiteX2972" fmla="*/ 2725695 w 8023328"/>
              <a:gd name="connsiteY2972" fmla="*/ 596271 h 2380521"/>
              <a:gd name="connsiteX2973" fmla="*/ 2711843 w 8023328"/>
              <a:gd name="connsiteY2973" fmla="*/ 582414 h 2380521"/>
              <a:gd name="connsiteX2974" fmla="*/ 2725695 w 8023328"/>
              <a:gd name="connsiteY2974" fmla="*/ 570017 h 2380521"/>
              <a:gd name="connsiteX2975" fmla="*/ 2654867 w 8023328"/>
              <a:gd name="connsiteY2975" fmla="*/ 570017 h 2380521"/>
              <a:gd name="connsiteX2976" fmla="*/ 2667266 w 8023328"/>
              <a:gd name="connsiteY2976" fmla="*/ 582414 h 2380521"/>
              <a:gd name="connsiteX2977" fmla="*/ 2654867 w 8023328"/>
              <a:gd name="connsiteY2977" fmla="*/ 596271 h 2380521"/>
              <a:gd name="connsiteX2978" fmla="*/ 2641013 w 8023328"/>
              <a:gd name="connsiteY2978" fmla="*/ 582414 h 2380521"/>
              <a:gd name="connsiteX2979" fmla="*/ 2654867 w 8023328"/>
              <a:gd name="connsiteY2979" fmla="*/ 570017 h 2380521"/>
              <a:gd name="connsiteX2980" fmla="*/ 2582580 w 8023328"/>
              <a:gd name="connsiteY2980" fmla="*/ 570017 h 2380521"/>
              <a:gd name="connsiteX2981" fmla="*/ 2596435 w 8023328"/>
              <a:gd name="connsiteY2981" fmla="*/ 582414 h 2380521"/>
              <a:gd name="connsiteX2982" fmla="*/ 2582580 w 8023328"/>
              <a:gd name="connsiteY2982" fmla="*/ 596271 h 2380521"/>
              <a:gd name="connsiteX2983" fmla="*/ 2570184 w 8023328"/>
              <a:gd name="connsiteY2983" fmla="*/ 582414 h 2380521"/>
              <a:gd name="connsiteX2984" fmla="*/ 2582580 w 8023328"/>
              <a:gd name="connsiteY2984" fmla="*/ 570017 h 2380521"/>
              <a:gd name="connsiteX2985" fmla="*/ 2511026 w 8023328"/>
              <a:gd name="connsiteY2985" fmla="*/ 570017 h 2380521"/>
              <a:gd name="connsiteX2986" fmla="*/ 2525610 w 8023328"/>
              <a:gd name="connsiteY2986" fmla="*/ 582414 h 2380521"/>
              <a:gd name="connsiteX2987" fmla="*/ 2511026 w 8023328"/>
              <a:gd name="connsiteY2987" fmla="*/ 596271 h 2380521"/>
              <a:gd name="connsiteX2988" fmla="*/ 2499358 w 8023328"/>
              <a:gd name="connsiteY2988" fmla="*/ 582414 h 2380521"/>
              <a:gd name="connsiteX2989" fmla="*/ 2511026 w 8023328"/>
              <a:gd name="connsiteY2989" fmla="*/ 570017 h 2380521"/>
              <a:gd name="connsiteX2990" fmla="*/ 2440921 w 8023328"/>
              <a:gd name="connsiteY2990" fmla="*/ 570017 h 2380521"/>
              <a:gd name="connsiteX2991" fmla="*/ 2454778 w 8023328"/>
              <a:gd name="connsiteY2991" fmla="*/ 582414 h 2380521"/>
              <a:gd name="connsiteX2992" fmla="*/ 2440921 w 8023328"/>
              <a:gd name="connsiteY2992" fmla="*/ 596271 h 2380521"/>
              <a:gd name="connsiteX2993" fmla="*/ 2428525 w 8023328"/>
              <a:gd name="connsiteY2993" fmla="*/ 582414 h 2380521"/>
              <a:gd name="connsiteX2994" fmla="*/ 2440921 w 8023328"/>
              <a:gd name="connsiteY2994" fmla="*/ 570017 h 2380521"/>
              <a:gd name="connsiteX2995" fmla="*/ 2369108 w 8023328"/>
              <a:gd name="connsiteY2995" fmla="*/ 570017 h 2380521"/>
              <a:gd name="connsiteX2996" fmla="*/ 2383896 w 8023328"/>
              <a:gd name="connsiteY2996" fmla="*/ 582414 h 2380521"/>
              <a:gd name="connsiteX2997" fmla="*/ 2369108 w 8023328"/>
              <a:gd name="connsiteY2997" fmla="*/ 596271 h 2380521"/>
              <a:gd name="connsiteX2998" fmla="*/ 2354319 w 8023328"/>
              <a:gd name="connsiteY2998" fmla="*/ 582414 h 2380521"/>
              <a:gd name="connsiteX2999" fmla="*/ 2369108 w 8023328"/>
              <a:gd name="connsiteY2999" fmla="*/ 570017 h 2380521"/>
              <a:gd name="connsiteX3000" fmla="*/ 2298275 w 8023328"/>
              <a:gd name="connsiteY3000" fmla="*/ 570017 h 2380521"/>
              <a:gd name="connsiteX3001" fmla="*/ 2313064 w 8023328"/>
              <a:gd name="connsiteY3001" fmla="*/ 582414 h 2380521"/>
              <a:gd name="connsiteX3002" fmla="*/ 2298275 w 8023328"/>
              <a:gd name="connsiteY3002" fmla="*/ 596271 h 2380521"/>
              <a:gd name="connsiteX3003" fmla="*/ 2283487 w 8023328"/>
              <a:gd name="connsiteY3003" fmla="*/ 582414 h 2380521"/>
              <a:gd name="connsiteX3004" fmla="*/ 2298275 w 8023328"/>
              <a:gd name="connsiteY3004" fmla="*/ 570017 h 2380521"/>
              <a:gd name="connsiteX3005" fmla="*/ 2226512 w 8023328"/>
              <a:gd name="connsiteY3005" fmla="*/ 570017 h 2380521"/>
              <a:gd name="connsiteX3006" fmla="*/ 2238911 w 8023328"/>
              <a:gd name="connsiteY3006" fmla="*/ 582414 h 2380521"/>
              <a:gd name="connsiteX3007" fmla="*/ 2226512 w 8023328"/>
              <a:gd name="connsiteY3007" fmla="*/ 596271 h 2380521"/>
              <a:gd name="connsiteX3008" fmla="*/ 2212655 w 8023328"/>
              <a:gd name="connsiteY3008" fmla="*/ 582414 h 2380521"/>
              <a:gd name="connsiteX3009" fmla="*/ 2226512 w 8023328"/>
              <a:gd name="connsiteY3009" fmla="*/ 570017 h 2380521"/>
              <a:gd name="connsiteX3010" fmla="*/ 2155680 w 8023328"/>
              <a:gd name="connsiteY3010" fmla="*/ 570017 h 2380521"/>
              <a:gd name="connsiteX3011" fmla="*/ 2168079 w 8023328"/>
              <a:gd name="connsiteY3011" fmla="*/ 582414 h 2380521"/>
              <a:gd name="connsiteX3012" fmla="*/ 2155680 w 8023328"/>
              <a:gd name="connsiteY3012" fmla="*/ 596271 h 2380521"/>
              <a:gd name="connsiteX3013" fmla="*/ 2141823 w 8023328"/>
              <a:gd name="connsiteY3013" fmla="*/ 582414 h 2380521"/>
              <a:gd name="connsiteX3014" fmla="*/ 2155680 w 8023328"/>
              <a:gd name="connsiteY3014" fmla="*/ 570017 h 2380521"/>
              <a:gd name="connsiteX3015" fmla="*/ 2084846 w 8023328"/>
              <a:gd name="connsiteY3015" fmla="*/ 570017 h 2380521"/>
              <a:gd name="connsiteX3016" fmla="*/ 2097246 w 8023328"/>
              <a:gd name="connsiteY3016" fmla="*/ 582414 h 2380521"/>
              <a:gd name="connsiteX3017" fmla="*/ 2084846 w 8023328"/>
              <a:gd name="connsiteY3017" fmla="*/ 596271 h 2380521"/>
              <a:gd name="connsiteX3018" fmla="*/ 2070989 w 8023328"/>
              <a:gd name="connsiteY3018" fmla="*/ 582414 h 2380521"/>
              <a:gd name="connsiteX3019" fmla="*/ 2084846 w 8023328"/>
              <a:gd name="connsiteY3019" fmla="*/ 570017 h 2380521"/>
              <a:gd name="connsiteX3020" fmla="*/ 2011831 w 8023328"/>
              <a:gd name="connsiteY3020" fmla="*/ 570017 h 2380521"/>
              <a:gd name="connsiteX3021" fmla="*/ 2026416 w 8023328"/>
              <a:gd name="connsiteY3021" fmla="*/ 582414 h 2380521"/>
              <a:gd name="connsiteX3022" fmla="*/ 2011831 w 8023328"/>
              <a:gd name="connsiteY3022" fmla="*/ 596271 h 2380521"/>
              <a:gd name="connsiteX3023" fmla="*/ 2000163 w 8023328"/>
              <a:gd name="connsiteY3023" fmla="*/ 582414 h 2380521"/>
              <a:gd name="connsiteX3024" fmla="*/ 2011831 w 8023328"/>
              <a:gd name="connsiteY3024" fmla="*/ 570017 h 2380521"/>
              <a:gd name="connsiteX3025" fmla="*/ 1938359 w 8023328"/>
              <a:gd name="connsiteY3025" fmla="*/ 570017 h 2380521"/>
              <a:gd name="connsiteX3026" fmla="*/ 1952216 w 8023328"/>
              <a:gd name="connsiteY3026" fmla="*/ 583873 h 2380521"/>
              <a:gd name="connsiteX3027" fmla="*/ 1938359 w 8023328"/>
              <a:gd name="connsiteY3027" fmla="*/ 596271 h 2380521"/>
              <a:gd name="connsiteX3028" fmla="*/ 1925962 w 8023328"/>
              <a:gd name="connsiteY3028" fmla="*/ 583873 h 2380521"/>
              <a:gd name="connsiteX3029" fmla="*/ 1938359 w 8023328"/>
              <a:gd name="connsiteY3029" fmla="*/ 570017 h 2380521"/>
              <a:gd name="connsiteX3030" fmla="*/ 1867522 w 8023328"/>
              <a:gd name="connsiteY3030" fmla="*/ 570017 h 2380521"/>
              <a:gd name="connsiteX3031" fmla="*/ 1881382 w 8023328"/>
              <a:gd name="connsiteY3031" fmla="*/ 583873 h 2380521"/>
              <a:gd name="connsiteX3032" fmla="*/ 1867522 w 8023328"/>
              <a:gd name="connsiteY3032" fmla="*/ 596271 h 2380521"/>
              <a:gd name="connsiteX3033" fmla="*/ 1855124 w 8023328"/>
              <a:gd name="connsiteY3033" fmla="*/ 583873 h 2380521"/>
              <a:gd name="connsiteX3034" fmla="*/ 1867522 w 8023328"/>
              <a:gd name="connsiteY3034" fmla="*/ 570017 h 2380521"/>
              <a:gd name="connsiteX3035" fmla="*/ 1799082 w 8023328"/>
              <a:gd name="connsiteY3035" fmla="*/ 570017 h 2380521"/>
              <a:gd name="connsiteX3036" fmla="*/ 1813871 w 8023328"/>
              <a:gd name="connsiteY3036" fmla="*/ 583873 h 2380521"/>
              <a:gd name="connsiteX3037" fmla="*/ 1799082 w 8023328"/>
              <a:gd name="connsiteY3037" fmla="*/ 596271 h 2380521"/>
              <a:gd name="connsiteX3038" fmla="*/ 1784295 w 8023328"/>
              <a:gd name="connsiteY3038" fmla="*/ 583873 h 2380521"/>
              <a:gd name="connsiteX3039" fmla="*/ 1799082 w 8023328"/>
              <a:gd name="connsiteY3039" fmla="*/ 570017 h 2380521"/>
              <a:gd name="connsiteX3040" fmla="*/ 1728257 w 8023328"/>
              <a:gd name="connsiteY3040" fmla="*/ 570017 h 2380521"/>
              <a:gd name="connsiteX3041" fmla="*/ 1743046 w 8023328"/>
              <a:gd name="connsiteY3041" fmla="*/ 583873 h 2380521"/>
              <a:gd name="connsiteX3042" fmla="*/ 1728257 w 8023328"/>
              <a:gd name="connsiteY3042" fmla="*/ 596271 h 2380521"/>
              <a:gd name="connsiteX3043" fmla="*/ 1713467 w 8023328"/>
              <a:gd name="connsiteY3043" fmla="*/ 583873 h 2380521"/>
              <a:gd name="connsiteX3044" fmla="*/ 1728257 w 8023328"/>
              <a:gd name="connsiteY3044" fmla="*/ 570017 h 2380521"/>
              <a:gd name="connsiteX3045" fmla="*/ 1657426 w 8023328"/>
              <a:gd name="connsiteY3045" fmla="*/ 570017 h 2380521"/>
              <a:gd name="connsiteX3046" fmla="*/ 1672218 w 8023328"/>
              <a:gd name="connsiteY3046" fmla="*/ 583873 h 2380521"/>
              <a:gd name="connsiteX3047" fmla="*/ 1657426 w 8023328"/>
              <a:gd name="connsiteY3047" fmla="*/ 596271 h 2380521"/>
              <a:gd name="connsiteX3048" fmla="*/ 1642647 w 8023328"/>
              <a:gd name="connsiteY3048" fmla="*/ 583873 h 2380521"/>
              <a:gd name="connsiteX3049" fmla="*/ 1657426 w 8023328"/>
              <a:gd name="connsiteY3049" fmla="*/ 570017 h 2380521"/>
              <a:gd name="connsiteX3050" fmla="*/ 1582294 w 8023328"/>
              <a:gd name="connsiteY3050" fmla="*/ 570017 h 2380521"/>
              <a:gd name="connsiteX3051" fmla="*/ 1594694 w 8023328"/>
              <a:gd name="connsiteY3051" fmla="*/ 583873 h 2380521"/>
              <a:gd name="connsiteX3052" fmla="*/ 1582294 w 8023328"/>
              <a:gd name="connsiteY3052" fmla="*/ 596271 h 2380521"/>
              <a:gd name="connsiteX3053" fmla="*/ 1568438 w 8023328"/>
              <a:gd name="connsiteY3053" fmla="*/ 583873 h 2380521"/>
              <a:gd name="connsiteX3054" fmla="*/ 1582294 w 8023328"/>
              <a:gd name="connsiteY3054" fmla="*/ 570017 h 2380521"/>
              <a:gd name="connsiteX3055" fmla="*/ 1512190 w 8023328"/>
              <a:gd name="connsiteY3055" fmla="*/ 570017 h 2380521"/>
              <a:gd name="connsiteX3056" fmla="*/ 1523859 w 8023328"/>
              <a:gd name="connsiteY3056" fmla="*/ 583873 h 2380521"/>
              <a:gd name="connsiteX3057" fmla="*/ 1512190 w 8023328"/>
              <a:gd name="connsiteY3057" fmla="*/ 596271 h 2380521"/>
              <a:gd name="connsiteX3058" fmla="*/ 1497607 w 8023328"/>
              <a:gd name="connsiteY3058" fmla="*/ 583873 h 2380521"/>
              <a:gd name="connsiteX3059" fmla="*/ 1512190 w 8023328"/>
              <a:gd name="connsiteY3059" fmla="*/ 570017 h 2380521"/>
              <a:gd name="connsiteX3060" fmla="*/ 1440623 w 8023328"/>
              <a:gd name="connsiteY3060" fmla="*/ 570017 h 2380521"/>
              <a:gd name="connsiteX3061" fmla="*/ 1453020 w 8023328"/>
              <a:gd name="connsiteY3061" fmla="*/ 583873 h 2380521"/>
              <a:gd name="connsiteX3062" fmla="*/ 1440623 w 8023328"/>
              <a:gd name="connsiteY3062" fmla="*/ 596271 h 2380521"/>
              <a:gd name="connsiteX3063" fmla="*/ 1426771 w 8023328"/>
              <a:gd name="connsiteY3063" fmla="*/ 583873 h 2380521"/>
              <a:gd name="connsiteX3064" fmla="*/ 1440623 w 8023328"/>
              <a:gd name="connsiteY3064" fmla="*/ 570017 h 2380521"/>
              <a:gd name="connsiteX3065" fmla="*/ 1368341 w 8023328"/>
              <a:gd name="connsiteY3065" fmla="*/ 570017 h 2380521"/>
              <a:gd name="connsiteX3066" fmla="*/ 1382194 w 8023328"/>
              <a:gd name="connsiteY3066" fmla="*/ 583873 h 2380521"/>
              <a:gd name="connsiteX3067" fmla="*/ 1368341 w 8023328"/>
              <a:gd name="connsiteY3067" fmla="*/ 596271 h 2380521"/>
              <a:gd name="connsiteX3068" fmla="*/ 1355945 w 8023328"/>
              <a:gd name="connsiteY3068" fmla="*/ 583873 h 2380521"/>
              <a:gd name="connsiteX3069" fmla="*/ 1368341 w 8023328"/>
              <a:gd name="connsiteY3069" fmla="*/ 570017 h 2380521"/>
              <a:gd name="connsiteX3070" fmla="*/ 1297515 w 8023328"/>
              <a:gd name="connsiteY3070" fmla="*/ 570017 h 2380521"/>
              <a:gd name="connsiteX3071" fmla="*/ 1311369 w 8023328"/>
              <a:gd name="connsiteY3071" fmla="*/ 583873 h 2380521"/>
              <a:gd name="connsiteX3072" fmla="*/ 1297515 w 8023328"/>
              <a:gd name="connsiteY3072" fmla="*/ 596271 h 2380521"/>
              <a:gd name="connsiteX3073" fmla="*/ 1285116 w 8023328"/>
              <a:gd name="connsiteY3073" fmla="*/ 583873 h 2380521"/>
              <a:gd name="connsiteX3074" fmla="*/ 1297515 w 8023328"/>
              <a:gd name="connsiteY3074" fmla="*/ 570017 h 2380521"/>
              <a:gd name="connsiteX3075" fmla="*/ 1226680 w 8023328"/>
              <a:gd name="connsiteY3075" fmla="*/ 570017 h 2380521"/>
              <a:gd name="connsiteX3076" fmla="*/ 1240537 w 8023328"/>
              <a:gd name="connsiteY3076" fmla="*/ 583873 h 2380521"/>
              <a:gd name="connsiteX3077" fmla="*/ 1226680 w 8023328"/>
              <a:gd name="connsiteY3077" fmla="*/ 596271 h 2380521"/>
              <a:gd name="connsiteX3078" fmla="*/ 1214296 w 8023328"/>
              <a:gd name="connsiteY3078" fmla="*/ 583873 h 2380521"/>
              <a:gd name="connsiteX3079" fmla="*/ 1226680 w 8023328"/>
              <a:gd name="connsiteY3079" fmla="*/ 570017 h 2380521"/>
              <a:gd name="connsiteX3080" fmla="*/ 1154879 w 8023328"/>
              <a:gd name="connsiteY3080" fmla="*/ 570017 h 2380521"/>
              <a:gd name="connsiteX3081" fmla="*/ 1169669 w 8023328"/>
              <a:gd name="connsiteY3081" fmla="*/ 583873 h 2380521"/>
              <a:gd name="connsiteX3082" fmla="*/ 1154879 w 8023328"/>
              <a:gd name="connsiteY3082" fmla="*/ 596271 h 2380521"/>
              <a:gd name="connsiteX3083" fmla="*/ 1140090 w 8023328"/>
              <a:gd name="connsiteY3083" fmla="*/ 583873 h 2380521"/>
              <a:gd name="connsiteX3084" fmla="*/ 1154879 w 8023328"/>
              <a:gd name="connsiteY3084" fmla="*/ 570017 h 2380521"/>
              <a:gd name="connsiteX3085" fmla="*/ 1084053 w 8023328"/>
              <a:gd name="connsiteY3085" fmla="*/ 570017 h 2380521"/>
              <a:gd name="connsiteX3086" fmla="*/ 1098840 w 8023328"/>
              <a:gd name="connsiteY3086" fmla="*/ 583873 h 2380521"/>
              <a:gd name="connsiteX3087" fmla="*/ 1084053 w 8023328"/>
              <a:gd name="connsiteY3087" fmla="*/ 596271 h 2380521"/>
              <a:gd name="connsiteX3088" fmla="*/ 1069263 w 8023328"/>
              <a:gd name="connsiteY3088" fmla="*/ 583873 h 2380521"/>
              <a:gd name="connsiteX3089" fmla="*/ 1084053 w 8023328"/>
              <a:gd name="connsiteY3089" fmla="*/ 570017 h 2380521"/>
              <a:gd name="connsiteX3090" fmla="*/ 1013010 w 8023328"/>
              <a:gd name="connsiteY3090" fmla="*/ 570017 h 2380521"/>
              <a:gd name="connsiteX3091" fmla="*/ 1024682 w 8023328"/>
              <a:gd name="connsiteY3091" fmla="*/ 583873 h 2380521"/>
              <a:gd name="connsiteX3092" fmla="*/ 1013010 w 8023328"/>
              <a:gd name="connsiteY3092" fmla="*/ 596271 h 2380521"/>
              <a:gd name="connsiteX3093" fmla="*/ 998433 w 8023328"/>
              <a:gd name="connsiteY3093" fmla="*/ 583873 h 2380521"/>
              <a:gd name="connsiteX3094" fmla="*/ 1013010 w 8023328"/>
              <a:gd name="connsiteY3094" fmla="*/ 570017 h 2380521"/>
              <a:gd name="connsiteX3095" fmla="*/ 941458 w 8023328"/>
              <a:gd name="connsiteY3095" fmla="*/ 570017 h 2380521"/>
              <a:gd name="connsiteX3096" fmla="*/ 953857 w 8023328"/>
              <a:gd name="connsiteY3096" fmla="*/ 583873 h 2380521"/>
              <a:gd name="connsiteX3097" fmla="*/ 941458 w 8023328"/>
              <a:gd name="connsiteY3097" fmla="*/ 596271 h 2380521"/>
              <a:gd name="connsiteX3098" fmla="*/ 927601 w 8023328"/>
              <a:gd name="connsiteY3098" fmla="*/ 583873 h 2380521"/>
              <a:gd name="connsiteX3099" fmla="*/ 941458 w 8023328"/>
              <a:gd name="connsiteY3099" fmla="*/ 570017 h 2380521"/>
              <a:gd name="connsiteX3100" fmla="*/ 870626 w 8023328"/>
              <a:gd name="connsiteY3100" fmla="*/ 570017 h 2380521"/>
              <a:gd name="connsiteX3101" fmla="*/ 883027 w 8023328"/>
              <a:gd name="connsiteY3101" fmla="*/ 583873 h 2380521"/>
              <a:gd name="connsiteX3102" fmla="*/ 870626 w 8023328"/>
              <a:gd name="connsiteY3102" fmla="*/ 596271 h 2380521"/>
              <a:gd name="connsiteX3103" fmla="*/ 856772 w 8023328"/>
              <a:gd name="connsiteY3103" fmla="*/ 583873 h 2380521"/>
              <a:gd name="connsiteX3104" fmla="*/ 870626 w 8023328"/>
              <a:gd name="connsiteY3104" fmla="*/ 570017 h 2380521"/>
              <a:gd name="connsiteX3105" fmla="*/ 798340 w 8023328"/>
              <a:gd name="connsiteY3105" fmla="*/ 570017 h 2380521"/>
              <a:gd name="connsiteX3106" fmla="*/ 812193 w 8023328"/>
              <a:gd name="connsiteY3106" fmla="*/ 583873 h 2380521"/>
              <a:gd name="connsiteX3107" fmla="*/ 798340 w 8023328"/>
              <a:gd name="connsiteY3107" fmla="*/ 596271 h 2380521"/>
              <a:gd name="connsiteX3108" fmla="*/ 785941 w 8023328"/>
              <a:gd name="connsiteY3108" fmla="*/ 583873 h 2380521"/>
              <a:gd name="connsiteX3109" fmla="*/ 798340 w 8023328"/>
              <a:gd name="connsiteY3109" fmla="*/ 570017 h 2380521"/>
              <a:gd name="connsiteX3110" fmla="*/ 724135 w 8023328"/>
              <a:gd name="connsiteY3110" fmla="*/ 570017 h 2380521"/>
              <a:gd name="connsiteX3111" fmla="*/ 737991 w 8023328"/>
              <a:gd name="connsiteY3111" fmla="*/ 583873 h 2380521"/>
              <a:gd name="connsiteX3112" fmla="*/ 724135 w 8023328"/>
              <a:gd name="connsiteY3112" fmla="*/ 596271 h 2380521"/>
              <a:gd name="connsiteX3113" fmla="*/ 711737 w 8023328"/>
              <a:gd name="connsiteY3113" fmla="*/ 583873 h 2380521"/>
              <a:gd name="connsiteX3114" fmla="*/ 724135 w 8023328"/>
              <a:gd name="connsiteY3114" fmla="*/ 570017 h 2380521"/>
              <a:gd name="connsiteX3115" fmla="*/ 653306 w 8023328"/>
              <a:gd name="connsiteY3115" fmla="*/ 570017 h 2380521"/>
              <a:gd name="connsiteX3116" fmla="*/ 667161 w 8023328"/>
              <a:gd name="connsiteY3116" fmla="*/ 583873 h 2380521"/>
              <a:gd name="connsiteX3117" fmla="*/ 653306 w 8023328"/>
              <a:gd name="connsiteY3117" fmla="*/ 596271 h 2380521"/>
              <a:gd name="connsiteX3118" fmla="*/ 640910 w 8023328"/>
              <a:gd name="connsiteY3118" fmla="*/ 583873 h 2380521"/>
              <a:gd name="connsiteX3119" fmla="*/ 653306 w 8023328"/>
              <a:gd name="connsiteY3119" fmla="*/ 570017 h 2380521"/>
              <a:gd name="connsiteX3120" fmla="*/ 584865 w 8023328"/>
              <a:gd name="connsiteY3120" fmla="*/ 570017 h 2380521"/>
              <a:gd name="connsiteX3121" fmla="*/ 599654 w 8023328"/>
              <a:gd name="connsiteY3121" fmla="*/ 583873 h 2380521"/>
              <a:gd name="connsiteX3122" fmla="*/ 584865 w 8023328"/>
              <a:gd name="connsiteY3122" fmla="*/ 596271 h 2380521"/>
              <a:gd name="connsiteX3123" fmla="*/ 570076 w 8023328"/>
              <a:gd name="connsiteY3123" fmla="*/ 583873 h 2380521"/>
              <a:gd name="connsiteX3124" fmla="*/ 584865 w 8023328"/>
              <a:gd name="connsiteY3124" fmla="*/ 570017 h 2380521"/>
              <a:gd name="connsiteX3125" fmla="*/ 513668 w 8023328"/>
              <a:gd name="connsiteY3125" fmla="*/ 570017 h 2380521"/>
              <a:gd name="connsiteX3126" fmla="*/ 528846 w 8023328"/>
              <a:gd name="connsiteY3126" fmla="*/ 583873 h 2380521"/>
              <a:gd name="connsiteX3127" fmla="*/ 513668 w 8023328"/>
              <a:gd name="connsiteY3127" fmla="*/ 596271 h 2380521"/>
              <a:gd name="connsiteX3128" fmla="*/ 499248 w 8023328"/>
              <a:gd name="connsiteY3128" fmla="*/ 583873 h 2380521"/>
              <a:gd name="connsiteX3129" fmla="*/ 513668 w 8023328"/>
              <a:gd name="connsiteY3129" fmla="*/ 570017 h 2380521"/>
              <a:gd name="connsiteX3130" fmla="*/ 439833 w 8023328"/>
              <a:gd name="connsiteY3130" fmla="*/ 570017 h 2380521"/>
              <a:gd name="connsiteX3131" fmla="*/ 454623 w 8023328"/>
              <a:gd name="connsiteY3131" fmla="*/ 583873 h 2380521"/>
              <a:gd name="connsiteX3132" fmla="*/ 439833 w 8023328"/>
              <a:gd name="connsiteY3132" fmla="*/ 596271 h 2380521"/>
              <a:gd name="connsiteX3133" fmla="*/ 425044 w 8023328"/>
              <a:gd name="connsiteY3133" fmla="*/ 583873 h 2380521"/>
              <a:gd name="connsiteX3134" fmla="*/ 439833 w 8023328"/>
              <a:gd name="connsiteY3134" fmla="*/ 570017 h 2380521"/>
              <a:gd name="connsiteX3135" fmla="*/ 368072 w 8023328"/>
              <a:gd name="connsiteY3135" fmla="*/ 570017 h 2380521"/>
              <a:gd name="connsiteX3136" fmla="*/ 380467 w 8023328"/>
              <a:gd name="connsiteY3136" fmla="*/ 583873 h 2380521"/>
              <a:gd name="connsiteX3137" fmla="*/ 368072 w 8023328"/>
              <a:gd name="connsiteY3137" fmla="*/ 596271 h 2380521"/>
              <a:gd name="connsiteX3138" fmla="*/ 354211 w 8023328"/>
              <a:gd name="connsiteY3138" fmla="*/ 583873 h 2380521"/>
              <a:gd name="connsiteX3139" fmla="*/ 368072 w 8023328"/>
              <a:gd name="connsiteY3139" fmla="*/ 570017 h 2380521"/>
              <a:gd name="connsiteX3140" fmla="*/ 3081772 w 8023328"/>
              <a:gd name="connsiteY3140" fmla="*/ 499186 h 2380521"/>
              <a:gd name="connsiteX3141" fmla="*/ 3095622 w 8023328"/>
              <a:gd name="connsiteY3141" fmla="*/ 511583 h 2380521"/>
              <a:gd name="connsiteX3142" fmla="*/ 3081772 w 8023328"/>
              <a:gd name="connsiteY3142" fmla="*/ 525440 h 2380521"/>
              <a:gd name="connsiteX3143" fmla="*/ 3069372 w 8023328"/>
              <a:gd name="connsiteY3143" fmla="*/ 511583 h 2380521"/>
              <a:gd name="connsiteX3144" fmla="*/ 3081772 w 8023328"/>
              <a:gd name="connsiteY3144" fmla="*/ 499186 h 2380521"/>
              <a:gd name="connsiteX3145" fmla="*/ 3013712 w 8023328"/>
              <a:gd name="connsiteY3145" fmla="*/ 499186 h 2380521"/>
              <a:gd name="connsiteX3146" fmla="*/ 3028135 w 8023328"/>
              <a:gd name="connsiteY3146" fmla="*/ 511583 h 2380521"/>
              <a:gd name="connsiteX3147" fmla="*/ 3013712 w 8023328"/>
              <a:gd name="connsiteY3147" fmla="*/ 525440 h 2380521"/>
              <a:gd name="connsiteX3148" fmla="*/ 2998539 w 8023328"/>
              <a:gd name="connsiteY3148" fmla="*/ 511583 h 2380521"/>
              <a:gd name="connsiteX3149" fmla="*/ 3013712 w 8023328"/>
              <a:gd name="connsiteY3149" fmla="*/ 499186 h 2380521"/>
              <a:gd name="connsiteX3150" fmla="*/ 2942491 w 8023328"/>
              <a:gd name="connsiteY3150" fmla="*/ 499186 h 2380521"/>
              <a:gd name="connsiteX3151" fmla="*/ 2957285 w 8023328"/>
              <a:gd name="connsiteY3151" fmla="*/ 511583 h 2380521"/>
              <a:gd name="connsiteX3152" fmla="*/ 2942491 w 8023328"/>
              <a:gd name="connsiteY3152" fmla="*/ 525440 h 2380521"/>
              <a:gd name="connsiteX3153" fmla="*/ 2927705 w 8023328"/>
              <a:gd name="connsiteY3153" fmla="*/ 511583 h 2380521"/>
              <a:gd name="connsiteX3154" fmla="*/ 2942491 w 8023328"/>
              <a:gd name="connsiteY3154" fmla="*/ 499186 h 2380521"/>
              <a:gd name="connsiteX3155" fmla="*/ 2868291 w 8023328"/>
              <a:gd name="connsiteY3155" fmla="*/ 499186 h 2380521"/>
              <a:gd name="connsiteX3156" fmla="*/ 2883082 w 8023328"/>
              <a:gd name="connsiteY3156" fmla="*/ 511583 h 2380521"/>
              <a:gd name="connsiteX3157" fmla="*/ 2868291 w 8023328"/>
              <a:gd name="connsiteY3157" fmla="*/ 525440 h 2380521"/>
              <a:gd name="connsiteX3158" fmla="*/ 2853502 w 8023328"/>
              <a:gd name="connsiteY3158" fmla="*/ 511583 h 2380521"/>
              <a:gd name="connsiteX3159" fmla="*/ 2868291 w 8023328"/>
              <a:gd name="connsiteY3159" fmla="*/ 499186 h 2380521"/>
              <a:gd name="connsiteX3160" fmla="*/ 2796533 w 8023328"/>
              <a:gd name="connsiteY3160" fmla="*/ 499186 h 2380521"/>
              <a:gd name="connsiteX3161" fmla="*/ 2808931 w 8023328"/>
              <a:gd name="connsiteY3161" fmla="*/ 511583 h 2380521"/>
              <a:gd name="connsiteX3162" fmla="*/ 2796533 w 8023328"/>
              <a:gd name="connsiteY3162" fmla="*/ 525440 h 2380521"/>
              <a:gd name="connsiteX3163" fmla="*/ 2782678 w 8023328"/>
              <a:gd name="connsiteY3163" fmla="*/ 511583 h 2380521"/>
              <a:gd name="connsiteX3164" fmla="*/ 2796533 w 8023328"/>
              <a:gd name="connsiteY3164" fmla="*/ 499186 h 2380521"/>
              <a:gd name="connsiteX3165" fmla="*/ 2725695 w 8023328"/>
              <a:gd name="connsiteY3165" fmla="*/ 499186 h 2380521"/>
              <a:gd name="connsiteX3166" fmla="*/ 2738097 w 8023328"/>
              <a:gd name="connsiteY3166" fmla="*/ 511583 h 2380521"/>
              <a:gd name="connsiteX3167" fmla="*/ 2725695 w 8023328"/>
              <a:gd name="connsiteY3167" fmla="*/ 525440 h 2380521"/>
              <a:gd name="connsiteX3168" fmla="*/ 2711846 w 8023328"/>
              <a:gd name="connsiteY3168" fmla="*/ 511583 h 2380521"/>
              <a:gd name="connsiteX3169" fmla="*/ 2725695 w 8023328"/>
              <a:gd name="connsiteY3169" fmla="*/ 499186 h 2380521"/>
              <a:gd name="connsiteX3170" fmla="*/ 2654870 w 8023328"/>
              <a:gd name="connsiteY3170" fmla="*/ 499186 h 2380521"/>
              <a:gd name="connsiteX3171" fmla="*/ 2667266 w 8023328"/>
              <a:gd name="connsiteY3171" fmla="*/ 511583 h 2380521"/>
              <a:gd name="connsiteX3172" fmla="*/ 2654870 w 8023328"/>
              <a:gd name="connsiteY3172" fmla="*/ 525440 h 2380521"/>
              <a:gd name="connsiteX3173" fmla="*/ 2641013 w 8023328"/>
              <a:gd name="connsiteY3173" fmla="*/ 511583 h 2380521"/>
              <a:gd name="connsiteX3174" fmla="*/ 2654870 w 8023328"/>
              <a:gd name="connsiteY3174" fmla="*/ 499186 h 2380521"/>
              <a:gd name="connsiteX3175" fmla="*/ 2582580 w 8023328"/>
              <a:gd name="connsiteY3175" fmla="*/ 499186 h 2380521"/>
              <a:gd name="connsiteX3176" fmla="*/ 2596435 w 8023328"/>
              <a:gd name="connsiteY3176" fmla="*/ 511583 h 2380521"/>
              <a:gd name="connsiteX3177" fmla="*/ 2582580 w 8023328"/>
              <a:gd name="connsiteY3177" fmla="*/ 525440 h 2380521"/>
              <a:gd name="connsiteX3178" fmla="*/ 2570184 w 8023328"/>
              <a:gd name="connsiteY3178" fmla="*/ 511583 h 2380521"/>
              <a:gd name="connsiteX3179" fmla="*/ 2582580 w 8023328"/>
              <a:gd name="connsiteY3179" fmla="*/ 499186 h 2380521"/>
              <a:gd name="connsiteX3180" fmla="*/ 2511026 w 8023328"/>
              <a:gd name="connsiteY3180" fmla="*/ 499186 h 2380521"/>
              <a:gd name="connsiteX3181" fmla="*/ 2525610 w 8023328"/>
              <a:gd name="connsiteY3181" fmla="*/ 511583 h 2380521"/>
              <a:gd name="connsiteX3182" fmla="*/ 2511026 w 8023328"/>
              <a:gd name="connsiteY3182" fmla="*/ 525440 h 2380521"/>
              <a:gd name="connsiteX3183" fmla="*/ 2499361 w 8023328"/>
              <a:gd name="connsiteY3183" fmla="*/ 511583 h 2380521"/>
              <a:gd name="connsiteX3184" fmla="*/ 2511026 w 8023328"/>
              <a:gd name="connsiteY3184" fmla="*/ 499186 h 2380521"/>
              <a:gd name="connsiteX3185" fmla="*/ 2440924 w 8023328"/>
              <a:gd name="connsiteY3185" fmla="*/ 499186 h 2380521"/>
              <a:gd name="connsiteX3186" fmla="*/ 2454781 w 8023328"/>
              <a:gd name="connsiteY3186" fmla="*/ 511583 h 2380521"/>
              <a:gd name="connsiteX3187" fmla="*/ 2440924 w 8023328"/>
              <a:gd name="connsiteY3187" fmla="*/ 525440 h 2380521"/>
              <a:gd name="connsiteX3188" fmla="*/ 2428527 w 8023328"/>
              <a:gd name="connsiteY3188" fmla="*/ 511583 h 2380521"/>
              <a:gd name="connsiteX3189" fmla="*/ 2440924 w 8023328"/>
              <a:gd name="connsiteY3189" fmla="*/ 499186 h 2380521"/>
              <a:gd name="connsiteX3190" fmla="*/ 2369108 w 8023328"/>
              <a:gd name="connsiteY3190" fmla="*/ 499186 h 2380521"/>
              <a:gd name="connsiteX3191" fmla="*/ 2383898 w 8023328"/>
              <a:gd name="connsiteY3191" fmla="*/ 511583 h 2380521"/>
              <a:gd name="connsiteX3192" fmla="*/ 2369108 w 8023328"/>
              <a:gd name="connsiteY3192" fmla="*/ 525440 h 2380521"/>
              <a:gd name="connsiteX3193" fmla="*/ 2354319 w 8023328"/>
              <a:gd name="connsiteY3193" fmla="*/ 511583 h 2380521"/>
              <a:gd name="connsiteX3194" fmla="*/ 2369108 w 8023328"/>
              <a:gd name="connsiteY3194" fmla="*/ 499186 h 2380521"/>
              <a:gd name="connsiteX3195" fmla="*/ 2298278 w 8023328"/>
              <a:gd name="connsiteY3195" fmla="*/ 499186 h 2380521"/>
              <a:gd name="connsiteX3196" fmla="*/ 2313066 w 8023328"/>
              <a:gd name="connsiteY3196" fmla="*/ 511583 h 2380521"/>
              <a:gd name="connsiteX3197" fmla="*/ 2298278 w 8023328"/>
              <a:gd name="connsiteY3197" fmla="*/ 525440 h 2380521"/>
              <a:gd name="connsiteX3198" fmla="*/ 2283488 w 8023328"/>
              <a:gd name="connsiteY3198" fmla="*/ 511583 h 2380521"/>
              <a:gd name="connsiteX3199" fmla="*/ 2298278 w 8023328"/>
              <a:gd name="connsiteY3199" fmla="*/ 499186 h 2380521"/>
              <a:gd name="connsiteX3200" fmla="*/ 2226514 w 8023328"/>
              <a:gd name="connsiteY3200" fmla="*/ 499186 h 2380521"/>
              <a:gd name="connsiteX3201" fmla="*/ 2238914 w 8023328"/>
              <a:gd name="connsiteY3201" fmla="*/ 511583 h 2380521"/>
              <a:gd name="connsiteX3202" fmla="*/ 2226514 w 8023328"/>
              <a:gd name="connsiteY3202" fmla="*/ 525440 h 2380521"/>
              <a:gd name="connsiteX3203" fmla="*/ 2212655 w 8023328"/>
              <a:gd name="connsiteY3203" fmla="*/ 511583 h 2380521"/>
              <a:gd name="connsiteX3204" fmla="*/ 2226514 w 8023328"/>
              <a:gd name="connsiteY3204" fmla="*/ 499186 h 2380521"/>
              <a:gd name="connsiteX3205" fmla="*/ 2155680 w 8023328"/>
              <a:gd name="connsiteY3205" fmla="*/ 499186 h 2380521"/>
              <a:gd name="connsiteX3206" fmla="*/ 2168079 w 8023328"/>
              <a:gd name="connsiteY3206" fmla="*/ 511583 h 2380521"/>
              <a:gd name="connsiteX3207" fmla="*/ 2155680 w 8023328"/>
              <a:gd name="connsiteY3207" fmla="*/ 525440 h 2380521"/>
              <a:gd name="connsiteX3208" fmla="*/ 2141823 w 8023328"/>
              <a:gd name="connsiteY3208" fmla="*/ 511583 h 2380521"/>
              <a:gd name="connsiteX3209" fmla="*/ 2155680 w 8023328"/>
              <a:gd name="connsiteY3209" fmla="*/ 499186 h 2380521"/>
              <a:gd name="connsiteX3210" fmla="*/ 2084846 w 8023328"/>
              <a:gd name="connsiteY3210" fmla="*/ 499186 h 2380521"/>
              <a:gd name="connsiteX3211" fmla="*/ 2097246 w 8023328"/>
              <a:gd name="connsiteY3211" fmla="*/ 511583 h 2380521"/>
              <a:gd name="connsiteX3212" fmla="*/ 2084846 w 8023328"/>
              <a:gd name="connsiteY3212" fmla="*/ 525440 h 2380521"/>
              <a:gd name="connsiteX3213" fmla="*/ 2070991 w 8023328"/>
              <a:gd name="connsiteY3213" fmla="*/ 511583 h 2380521"/>
              <a:gd name="connsiteX3214" fmla="*/ 2084846 w 8023328"/>
              <a:gd name="connsiteY3214" fmla="*/ 499186 h 2380521"/>
              <a:gd name="connsiteX3215" fmla="*/ 2011831 w 8023328"/>
              <a:gd name="connsiteY3215" fmla="*/ 499186 h 2380521"/>
              <a:gd name="connsiteX3216" fmla="*/ 2026416 w 8023328"/>
              <a:gd name="connsiteY3216" fmla="*/ 511583 h 2380521"/>
              <a:gd name="connsiteX3217" fmla="*/ 2011831 w 8023328"/>
              <a:gd name="connsiteY3217" fmla="*/ 525440 h 2380521"/>
              <a:gd name="connsiteX3218" fmla="*/ 2000165 w 8023328"/>
              <a:gd name="connsiteY3218" fmla="*/ 511583 h 2380521"/>
              <a:gd name="connsiteX3219" fmla="*/ 2011831 w 8023328"/>
              <a:gd name="connsiteY3219" fmla="*/ 499186 h 2380521"/>
              <a:gd name="connsiteX3220" fmla="*/ 1938362 w 8023328"/>
              <a:gd name="connsiteY3220" fmla="*/ 499186 h 2380521"/>
              <a:gd name="connsiteX3221" fmla="*/ 1952216 w 8023328"/>
              <a:gd name="connsiteY3221" fmla="*/ 511583 h 2380521"/>
              <a:gd name="connsiteX3222" fmla="*/ 1938362 w 8023328"/>
              <a:gd name="connsiteY3222" fmla="*/ 525440 h 2380521"/>
              <a:gd name="connsiteX3223" fmla="*/ 1925965 w 8023328"/>
              <a:gd name="connsiteY3223" fmla="*/ 511583 h 2380521"/>
              <a:gd name="connsiteX3224" fmla="*/ 1938362 w 8023328"/>
              <a:gd name="connsiteY3224" fmla="*/ 499186 h 2380521"/>
              <a:gd name="connsiteX3225" fmla="*/ 1867525 w 8023328"/>
              <a:gd name="connsiteY3225" fmla="*/ 499186 h 2380521"/>
              <a:gd name="connsiteX3226" fmla="*/ 1881384 w 8023328"/>
              <a:gd name="connsiteY3226" fmla="*/ 511583 h 2380521"/>
              <a:gd name="connsiteX3227" fmla="*/ 1867525 w 8023328"/>
              <a:gd name="connsiteY3227" fmla="*/ 525440 h 2380521"/>
              <a:gd name="connsiteX3228" fmla="*/ 1855126 w 8023328"/>
              <a:gd name="connsiteY3228" fmla="*/ 511583 h 2380521"/>
              <a:gd name="connsiteX3229" fmla="*/ 1867525 w 8023328"/>
              <a:gd name="connsiteY3229" fmla="*/ 499186 h 2380521"/>
              <a:gd name="connsiteX3230" fmla="*/ 1799085 w 8023328"/>
              <a:gd name="connsiteY3230" fmla="*/ 499186 h 2380521"/>
              <a:gd name="connsiteX3231" fmla="*/ 1813871 w 8023328"/>
              <a:gd name="connsiteY3231" fmla="*/ 511583 h 2380521"/>
              <a:gd name="connsiteX3232" fmla="*/ 1799085 w 8023328"/>
              <a:gd name="connsiteY3232" fmla="*/ 525440 h 2380521"/>
              <a:gd name="connsiteX3233" fmla="*/ 1784295 w 8023328"/>
              <a:gd name="connsiteY3233" fmla="*/ 511583 h 2380521"/>
              <a:gd name="connsiteX3234" fmla="*/ 1799085 w 8023328"/>
              <a:gd name="connsiteY3234" fmla="*/ 499186 h 2380521"/>
              <a:gd name="connsiteX3235" fmla="*/ 1728257 w 8023328"/>
              <a:gd name="connsiteY3235" fmla="*/ 499186 h 2380521"/>
              <a:gd name="connsiteX3236" fmla="*/ 1743046 w 8023328"/>
              <a:gd name="connsiteY3236" fmla="*/ 511583 h 2380521"/>
              <a:gd name="connsiteX3237" fmla="*/ 1728257 w 8023328"/>
              <a:gd name="connsiteY3237" fmla="*/ 525440 h 2380521"/>
              <a:gd name="connsiteX3238" fmla="*/ 1713469 w 8023328"/>
              <a:gd name="connsiteY3238" fmla="*/ 511583 h 2380521"/>
              <a:gd name="connsiteX3239" fmla="*/ 1728257 w 8023328"/>
              <a:gd name="connsiteY3239" fmla="*/ 499186 h 2380521"/>
              <a:gd name="connsiteX3240" fmla="*/ 1657426 w 8023328"/>
              <a:gd name="connsiteY3240" fmla="*/ 499186 h 2380521"/>
              <a:gd name="connsiteX3241" fmla="*/ 1672218 w 8023328"/>
              <a:gd name="connsiteY3241" fmla="*/ 511583 h 2380521"/>
              <a:gd name="connsiteX3242" fmla="*/ 1657426 w 8023328"/>
              <a:gd name="connsiteY3242" fmla="*/ 525440 h 2380521"/>
              <a:gd name="connsiteX3243" fmla="*/ 1642647 w 8023328"/>
              <a:gd name="connsiteY3243" fmla="*/ 511583 h 2380521"/>
              <a:gd name="connsiteX3244" fmla="*/ 1657426 w 8023328"/>
              <a:gd name="connsiteY3244" fmla="*/ 499186 h 2380521"/>
              <a:gd name="connsiteX3245" fmla="*/ 1582294 w 8023328"/>
              <a:gd name="connsiteY3245" fmla="*/ 499186 h 2380521"/>
              <a:gd name="connsiteX3246" fmla="*/ 1594694 w 8023328"/>
              <a:gd name="connsiteY3246" fmla="*/ 511583 h 2380521"/>
              <a:gd name="connsiteX3247" fmla="*/ 1582294 w 8023328"/>
              <a:gd name="connsiteY3247" fmla="*/ 525440 h 2380521"/>
              <a:gd name="connsiteX3248" fmla="*/ 1568438 w 8023328"/>
              <a:gd name="connsiteY3248" fmla="*/ 511583 h 2380521"/>
              <a:gd name="connsiteX3249" fmla="*/ 1582294 w 8023328"/>
              <a:gd name="connsiteY3249" fmla="*/ 499186 h 2380521"/>
              <a:gd name="connsiteX3250" fmla="*/ 1512192 w 8023328"/>
              <a:gd name="connsiteY3250" fmla="*/ 499186 h 2380521"/>
              <a:gd name="connsiteX3251" fmla="*/ 1523862 w 8023328"/>
              <a:gd name="connsiteY3251" fmla="*/ 511583 h 2380521"/>
              <a:gd name="connsiteX3252" fmla="*/ 1512192 w 8023328"/>
              <a:gd name="connsiteY3252" fmla="*/ 525440 h 2380521"/>
              <a:gd name="connsiteX3253" fmla="*/ 1497607 w 8023328"/>
              <a:gd name="connsiteY3253" fmla="*/ 511583 h 2380521"/>
              <a:gd name="connsiteX3254" fmla="*/ 1512192 w 8023328"/>
              <a:gd name="connsiteY3254" fmla="*/ 499186 h 2380521"/>
              <a:gd name="connsiteX3255" fmla="*/ 1440623 w 8023328"/>
              <a:gd name="connsiteY3255" fmla="*/ 499186 h 2380521"/>
              <a:gd name="connsiteX3256" fmla="*/ 1453023 w 8023328"/>
              <a:gd name="connsiteY3256" fmla="*/ 511583 h 2380521"/>
              <a:gd name="connsiteX3257" fmla="*/ 1440623 w 8023328"/>
              <a:gd name="connsiteY3257" fmla="*/ 525440 h 2380521"/>
              <a:gd name="connsiteX3258" fmla="*/ 1426771 w 8023328"/>
              <a:gd name="connsiteY3258" fmla="*/ 511583 h 2380521"/>
              <a:gd name="connsiteX3259" fmla="*/ 1440623 w 8023328"/>
              <a:gd name="connsiteY3259" fmla="*/ 499186 h 2380521"/>
              <a:gd name="connsiteX3260" fmla="*/ 1368341 w 8023328"/>
              <a:gd name="connsiteY3260" fmla="*/ 499186 h 2380521"/>
              <a:gd name="connsiteX3261" fmla="*/ 1382196 w 8023328"/>
              <a:gd name="connsiteY3261" fmla="*/ 511583 h 2380521"/>
              <a:gd name="connsiteX3262" fmla="*/ 1368341 w 8023328"/>
              <a:gd name="connsiteY3262" fmla="*/ 525440 h 2380521"/>
              <a:gd name="connsiteX3263" fmla="*/ 1355948 w 8023328"/>
              <a:gd name="connsiteY3263" fmla="*/ 511583 h 2380521"/>
              <a:gd name="connsiteX3264" fmla="*/ 1368341 w 8023328"/>
              <a:gd name="connsiteY3264" fmla="*/ 499186 h 2380521"/>
              <a:gd name="connsiteX3265" fmla="*/ 1297515 w 8023328"/>
              <a:gd name="connsiteY3265" fmla="*/ 499186 h 2380521"/>
              <a:gd name="connsiteX3266" fmla="*/ 1311369 w 8023328"/>
              <a:gd name="connsiteY3266" fmla="*/ 513042 h 2380521"/>
              <a:gd name="connsiteX3267" fmla="*/ 1297515 w 8023328"/>
              <a:gd name="connsiteY3267" fmla="*/ 525440 h 2380521"/>
              <a:gd name="connsiteX3268" fmla="*/ 1285118 w 8023328"/>
              <a:gd name="connsiteY3268" fmla="*/ 513042 h 2380521"/>
              <a:gd name="connsiteX3269" fmla="*/ 1297515 w 8023328"/>
              <a:gd name="connsiteY3269" fmla="*/ 499186 h 2380521"/>
              <a:gd name="connsiteX3270" fmla="*/ 1225700 w 8023328"/>
              <a:gd name="connsiteY3270" fmla="*/ 499186 h 2380521"/>
              <a:gd name="connsiteX3271" fmla="*/ 1240491 w 8023328"/>
              <a:gd name="connsiteY3271" fmla="*/ 513042 h 2380521"/>
              <a:gd name="connsiteX3272" fmla="*/ 1225700 w 8023328"/>
              <a:gd name="connsiteY3272" fmla="*/ 525440 h 2380521"/>
              <a:gd name="connsiteX3273" fmla="*/ 1210925 w 8023328"/>
              <a:gd name="connsiteY3273" fmla="*/ 513042 h 2380521"/>
              <a:gd name="connsiteX3274" fmla="*/ 1225700 w 8023328"/>
              <a:gd name="connsiteY3274" fmla="*/ 499186 h 2380521"/>
              <a:gd name="connsiteX3275" fmla="*/ 1154881 w 8023328"/>
              <a:gd name="connsiteY3275" fmla="*/ 499186 h 2380521"/>
              <a:gd name="connsiteX3276" fmla="*/ 1169669 w 8023328"/>
              <a:gd name="connsiteY3276" fmla="*/ 513042 h 2380521"/>
              <a:gd name="connsiteX3277" fmla="*/ 1154881 w 8023328"/>
              <a:gd name="connsiteY3277" fmla="*/ 525440 h 2380521"/>
              <a:gd name="connsiteX3278" fmla="*/ 1140095 w 8023328"/>
              <a:gd name="connsiteY3278" fmla="*/ 513042 h 2380521"/>
              <a:gd name="connsiteX3279" fmla="*/ 1154881 w 8023328"/>
              <a:gd name="connsiteY3279" fmla="*/ 499186 h 2380521"/>
              <a:gd name="connsiteX3280" fmla="*/ 1084053 w 8023328"/>
              <a:gd name="connsiteY3280" fmla="*/ 499186 h 2380521"/>
              <a:gd name="connsiteX3281" fmla="*/ 1098842 w 8023328"/>
              <a:gd name="connsiteY3281" fmla="*/ 513042 h 2380521"/>
              <a:gd name="connsiteX3282" fmla="*/ 1084053 w 8023328"/>
              <a:gd name="connsiteY3282" fmla="*/ 525440 h 2380521"/>
              <a:gd name="connsiteX3283" fmla="*/ 1069267 w 8023328"/>
              <a:gd name="connsiteY3283" fmla="*/ 513042 h 2380521"/>
              <a:gd name="connsiteX3284" fmla="*/ 1084053 w 8023328"/>
              <a:gd name="connsiteY3284" fmla="*/ 499186 h 2380521"/>
              <a:gd name="connsiteX3285" fmla="*/ 1013012 w 8023328"/>
              <a:gd name="connsiteY3285" fmla="*/ 499186 h 2380521"/>
              <a:gd name="connsiteX3286" fmla="*/ 1024685 w 8023328"/>
              <a:gd name="connsiteY3286" fmla="*/ 513042 h 2380521"/>
              <a:gd name="connsiteX3287" fmla="*/ 1013012 w 8023328"/>
              <a:gd name="connsiteY3287" fmla="*/ 525440 h 2380521"/>
              <a:gd name="connsiteX3288" fmla="*/ 998433 w 8023328"/>
              <a:gd name="connsiteY3288" fmla="*/ 513042 h 2380521"/>
              <a:gd name="connsiteX3289" fmla="*/ 1013012 w 8023328"/>
              <a:gd name="connsiteY3289" fmla="*/ 499186 h 2380521"/>
              <a:gd name="connsiteX3290" fmla="*/ 941461 w 8023328"/>
              <a:gd name="connsiteY3290" fmla="*/ 499186 h 2380521"/>
              <a:gd name="connsiteX3291" fmla="*/ 953861 w 8023328"/>
              <a:gd name="connsiteY3291" fmla="*/ 513042 h 2380521"/>
              <a:gd name="connsiteX3292" fmla="*/ 941461 w 8023328"/>
              <a:gd name="connsiteY3292" fmla="*/ 525440 h 2380521"/>
              <a:gd name="connsiteX3293" fmla="*/ 927607 w 8023328"/>
              <a:gd name="connsiteY3293" fmla="*/ 513042 h 2380521"/>
              <a:gd name="connsiteX3294" fmla="*/ 941461 w 8023328"/>
              <a:gd name="connsiteY3294" fmla="*/ 499186 h 2380521"/>
              <a:gd name="connsiteX3295" fmla="*/ 870626 w 8023328"/>
              <a:gd name="connsiteY3295" fmla="*/ 499186 h 2380521"/>
              <a:gd name="connsiteX3296" fmla="*/ 883027 w 8023328"/>
              <a:gd name="connsiteY3296" fmla="*/ 513042 h 2380521"/>
              <a:gd name="connsiteX3297" fmla="*/ 870626 w 8023328"/>
              <a:gd name="connsiteY3297" fmla="*/ 525440 h 2380521"/>
              <a:gd name="connsiteX3298" fmla="*/ 856774 w 8023328"/>
              <a:gd name="connsiteY3298" fmla="*/ 513042 h 2380521"/>
              <a:gd name="connsiteX3299" fmla="*/ 870626 w 8023328"/>
              <a:gd name="connsiteY3299" fmla="*/ 499186 h 2380521"/>
              <a:gd name="connsiteX3300" fmla="*/ 798340 w 8023328"/>
              <a:gd name="connsiteY3300" fmla="*/ 499186 h 2380521"/>
              <a:gd name="connsiteX3301" fmla="*/ 812196 w 8023328"/>
              <a:gd name="connsiteY3301" fmla="*/ 513042 h 2380521"/>
              <a:gd name="connsiteX3302" fmla="*/ 798340 w 8023328"/>
              <a:gd name="connsiteY3302" fmla="*/ 525440 h 2380521"/>
              <a:gd name="connsiteX3303" fmla="*/ 785941 w 8023328"/>
              <a:gd name="connsiteY3303" fmla="*/ 513042 h 2380521"/>
              <a:gd name="connsiteX3304" fmla="*/ 798340 w 8023328"/>
              <a:gd name="connsiteY3304" fmla="*/ 499186 h 2380521"/>
              <a:gd name="connsiteX3305" fmla="*/ 724135 w 8023328"/>
              <a:gd name="connsiteY3305" fmla="*/ 499186 h 2380521"/>
              <a:gd name="connsiteX3306" fmla="*/ 737991 w 8023328"/>
              <a:gd name="connsiteY3306" fmla="*/ 513042 h 2380521"/>
              <a:gd name="connsiteX3307" fmla="*/ 724135 w 8023328"/>
              <a:gd name="connsiteY3307" fmla="*/ 525440 h 2380521"/>
              <a:gd name="connsiteX3308" fmla="*/ 711744 w 8023328"/>
              <a:gd name="connsiteY3308" fmla="*/ 513042 h 2380521"/>
              <a:gd name="connsiteX3309" fmla="*/ 724135 w 8023328"/>
              <a:gd name="connsiteY3309" fmla="*/ 499186 h 2380521"/>
              <a:gd name="connsiteX3310" fmla="*/ 653306 w 8023328"/>
              <a:gd name="connsiteY3310" fmla="*/ 499186 h 2380521"/>
              <a:gd name="connsiteX3311" fmla="*/ 667164 w 8023328"/>
              <a:gd name="connsiteY3311" fmla="*/ 513042 h 2380521"/>
              <a:gd name="connsiteX3312" fmla="*/ 653306 w 8023328"/>
              <a:gd name="connsiteY3312" fmla="*/ 525440 h 2380521"/>
              <a:gd name="connsiteX3313" fmla="*/ 640910 w 8023328"/>
              <a:gd name="connsiteY3313" fmla="*/ 513042 h 2380521"/>
              <a:gd name="connsiteX3314" fmla="*/ 653306 w 8023328"/>
              <a:gd name="connsiteY3314" fmla="*/ 499186 h 2380521"/>
              <a:gd name="connsiteX3315" fmla="*/ 584869 w 8023328"/>
              <a:gd name="connsiteY3315" fmla="*/ 499186 h 2380521"/>
              <a:gd name="connsiteX3316" fmla="*/ 599654 w 8023328"/>
              <a:gd name="connsiteY3316" fmla="*/ 513042 h 2380521"/>
              <a:gd name="connsiteX3317" fmla="*/ 584869 w 8023328"/>
              <a:gd name="connsiteY3317" fmla="*/ 525440 h 2380521"/>
              <a:gd name="connsiteX3318" fmla="*/ 570076 w 8023328"/>
              <a:gd name="connsiteY3318" fmla="*/ 513042 h 2380521"/>
              <a:gd name="connsiteX3319" fmla="*/ 584869 w 8023328"/>
              <a:gd name="connsiteY3319" fmla="*/ 499186 h 2380521"/>
              <a:gd name="connsiteX3320" fmla="*/ 513670 w 8023328"/>
              <a:gd name="connsiteY3320" fmla="*/ 499186 h 2380521"/>
              <a:gd name="connsiteX3321" fmla="*/ 528846 w 8023328"/>
              <a:gd name="connsiteY3321" fmla="*/ 513042 h 2380521"/>
              <a:gd name="connsiteX3322" fmla="*/ 513670 w 8023328"/>
              <a:gd name="connsiteY3322" fmla="*/ 525440 h 2380521"/>
              <a:gd name="connsiteX3323" fmla="*/ 499248 w 8023328"/>
              <a:gd name="connsiteY3323" fmla="*/ 513042 h 2380521"/>
              <a:gd name="connsiteX3324" fmla="*/ 513670 w 8023328"/>
              <a:gd name="connsiteY3324" fmla="*/ 499186 h 2380521"/>
              <a:gd name="connsiteX3325" fmla="*/ 3939871 w 8023328"/>
              <a:gd name="connsiteY3325" fmla="*/ 495814 h 2380521"/>
              <a:gd name="connsiteX3326" fmla="*/ 3952268 w 8023328"/>
              <a:gd name="connsiteY3326" fmla="*/ 510602 h 2380521"/>
              <a:gd name="connsiteX3327" fmla="*/ 3939871 w 8023328"/>
              <a:gd name="connsiteY3327" fmla="*/ 525391 h 2380521"/>
              <a:gd name="connsiteX3328" fmla="*/ 3926015 w 8023328"/>
              <a:gd name="connsiteY3328" fmla="*/ 510602 h 2380521"/>
              <a:gd name="connsiteX3329" fmla="*/ 3939871 w 8023328"/>
              <a:gd name="connsiteY3329" fmla="*/ 495814 h 2380521"/>
              <a:gd name="connsiteX3330" fmla="*/ 3869042 w 8023328"/>
              <a:gd name="connsiteY3330" fmla="*/ 495814 h 2380521"/>
              <a:gd name="connsiteX3331" fmla="*/ 3881439 w 8023328"/>
              <a:gd name="connsiteY3331" fmla="*/ 510602 h 2380521"/>
              <a:gd name="connsiteX3332" fmla="*/ 3869042 w 8023328"/>
              <a:gd name="connsiteY3332" fmla="*/ 525391 h 2380521"/>
              <a:gd name="connsiteX3333" fmla="*/ 3855186 w 8023328"/>
              <a:gd name="connsiteY3333" fmla="*/ 510602 h 2380521"/>
              <a:gd name="connsiteX3334" fmla="*/ 3869042 w 8023328"/>
              <a:gd name="connsiteY3334" fmla="*/ 495814 h 2380521"/>
              <a:gd name="connsiteX3335" fmla="*/ 3796752 w 8023328"/>
              <a:gd name="connsiteY3335" fmla="*/ 495814 h 2380521"/>
              <a:gd name="connsiteX3336" fmla="*/ 3810608 w 8023328"/>
              <a:gd name="connsiteY3336" fmla="*/ 510602 h 2380521"/>
              <a:gd name="connsiteX3337" fmla="*/ 3796752 w 8023328"/>
              <a:gd name="connsiteY3337" fmla="*/ 525391 h 2380521"/>
              <a:gd name="connsiteX3338" fmla="*/ 3784355 w 8023328"/>
              <a:gd name="connsiteY3338" fmla="*/ 510602 h 2380521"/>
              <a:gd name="connsiteX3339" fmla="*/ 3796752 w 8023328"/>
              <a:gd name="connsiteY3339" fmla="*/ 495814 h 2380521"/>
              <a:gd name="connsiteX3340" fmla="*/ 3725922 w 8023328"/>
              <a:gd name="connsiteY3340" fmla="*/ 495814 h 2380521"/>
              <a:gd name="connsiteX3341" fmla="*/ 3739778 w 8023328"/>
              <a:gd name="connsiteY3341" fmla="*/ 510602 h 2380521"/>
              <a:gd name="connsiteX3342" fmla="*/ 3725922 w 8023328"/>
              <a:gd name="connsiteY3342" fmla="*/ 525391 h 2380521"/>
              <a:gd name="connsiteX3343" fmla="*/ 3713525 w 8023328"/>
              <a:gd name="connsiteY3343" fmla="*/ 510602 h 2380521"/>
              <a:gd name="connsiteX3344" fmla="*/ 3725922 w 8023328"/>
              <a:gd name="connsiteY3344" fmla="*/ 495814 h 2380521"/>
              <a:gd name="connsiteX3345" fmla="*/ 3655091 w 8023328"/>
              <a:gd name="connsiteY3345" fmla="*/ 495814 h 2380521"/>
              <a:gd name="connsiteX3346" fmla="*/ 3668947 w 8023328"/>
              <a:gd name="connsiteY3346" fmla="*/ 510602 h 2380521"/>
              <a:gd name="connsiteX3347" fmla="*/ 3655091 w 8023328"/>
              <a:gd name="connsiteY3347" fmla="*/ 525391 h 2380521"/>
              <a:gd name="connsiteX3348" fmla="*/ 3642694 w 8023328"/>
              <a:gd name="connsiteY3348" fmla="*/ 510602 h 2380521"/>
              <a:gd name="connsiteX3349" fmla="*/ 3655091 w 8023328"/>
              <a:gd name="connsiteY3349" fmla="*/ 495814 h 2380521"/>
              <a:gd name="connsiteX3350" fmla="*/ 3583280 w 8023328"/>
              <a:gd name="connsiteY3350" fmla="*/ 495814 h 2380521"/>
              <a:gd name="connsiteX3351" fmla="*/ 3598069 w 8023328"/>
              <a:gd name="connsiteY3351" fmla="*/ 510602 h 2380521"/>
              <a:gd name="connsiteX3352" fmla="*/ 3583280 w 8023328"/>
              <a:gd name="connsiteY3352" fmla="*/ 525391 h 2380521"/>
              <a:gd name="connsiteX3353" fmla="*/ 3568491 w 8023328"/>
              <a:gd name="connsiteY3353" fmla="*/ 510602 h 2380521"/>
              <a:gd name="connsiteX3354" fmla="*/ 3583280 w 8023328"/>
              <a:gd name="connsiteY3354" fmla="*/ 495814 h 2380521"/>
              <a:gd name="connsiteX3355" fmla="*/ 3512449 w 8023328"/>
              <a:gd name="connsiteY3355" fmla="*/ 495814 h 2380521"/>
              <a:gd name="connsiteX3356" fmla="*/ 3527237 w 8023328"/>
              <a:gd name="connsiteY3356" fmla="*/ 510602 h 2380521"/>
              <a:gd name="connsiteX3357" fmla="*/ 3512449 w 8023328"/>
              <a:gd name="connsiteY3357" fmla="*/ 525391 h 2380521"/>
              <a:gd name="connsiteX3358" fmla="*/ 3497661 w 8023328"/>
              <a:gd name="connsiteY3358" fmla="*/ 510602 h 2380521"/>
              <a:gd name="connsiteX3359" fmla="*/ 3512449 w 8023328"/>
              <a:gd name="connsiteY3359" fmla="*/ 495814 h 2380521"/>
              <a:gd name="connsiteX3360" fmla="*/ 3440686 w 8023328"/>
              <a:gd name="connsiteY3360" fmla="*/ 495814 h 2380521"/>
              <a:gd name="connsiteX3361" fmla="*/ 3453083 w 8023328"/>
              <a:gd name="connsiteY3361" fmla="*/ 510602 h 2380521"/>
              <a:gd name="connsiteX3362" fmla="*/ 3440686 w 8023328"/>
              <a:gd name="connsiteY3362" fmla="*/ 525391 h 2380521"/>
              <a:gd name="connsiteX3363" fmla="*/ 3426830 w 8023328"/>
              <a:gd name="connsiteY3363" fmla="*/ 510602 h 2380521"/>
              <a:gd name="connsiteX3364" fmla="*/ 3440686 w 8023328"/>
              <a:gd name="connsiteY3364" fmla="*/ 495814 h 2380521"/>
              <a:gd name="connsiteX3365" fmla="*/ 3369857 w 8023328"/>
              <a:gd name="connsiteY3365" fmla="*/ 495814 h 2380521"/>
              <a:gd name="connsiteX3366" fmla="*/ 3382254 w 8023328"/>
              <a:gd name="connsiteY3366" fmla="*/ 510602 h 2380521"/>
              <a:gd name="connsiteX3367" fmla="*/ 3369857 w 8023328"/>
              <a:gd name="connsiteY3367" fmla="*/ 525391 h 2380521"/>
              <a:gd name="connsiteX3368" fmla="*/ 3356001 w 8023328"/>
              <a:gd name="connsiteY3368" fmla="*/ 510602 h 2380521"/>
              <a:gd name="connsiteX3369" fmla="*/ 3369857 w 8023328"/>
              <a:gd name="connsiteY3369" fmla="*/ 495814 h 2380521"/>
              <a:gd name="connsiteX3370" fmla="*/ 3299094 w 8023328"/>
              <a:gd name="connsiteY3370" fmla="*/ 495814 h 2380521"/>
              <a:gd name="connsiteX3371" fmla="*/ 3311491 w 8023328"/>
              <a:gd name="connsiteY3371" fmla="*/ 510602 h 2380521"/>
              <a:gd name="connsiteX3372" fmla="*/ 3299094 w 8023328"/>
              <a:gd name="connsiteY3372" fmla="*/ 525391 h 2380521"/>
              <a:gd name="connsiteX3373" fmla="*/ 3285240 w 8023328"/>
              <a:gd name="connsiteY3373" fmla="*/ 510602 h 2380521"/>
              <a:gd name="connsiteX3374" fmla="*/ 3299094 w 8023328"/>
              <a:gd name="connsiteY3374" fmla="*/ 495814 h 2380521"/>
              <a:gd name="connsiteX3375" fmla="*/ 3226805 w 8023328"/>
              <a:gd name="connsiteY3375" fmla="*/ 495814 h 2380521"/>
              <a:gd name="connsiteX3376" fmla="*/ 3240660 w 8023328"/>
              <a:gd name="connsiteY3376" fmla="*/ 510602 h 2380521"/>
              <a:gd name="connsiteX3377" fmla="*/ 3226805 w 8023328"/>
              <a:gd name="connsiteY3377" fmla="*/ 525391 h 2380521"/>
              <a:gd name="connsiteX3378" fmla="*/ 3214406 w 8023328"/>
              <a:gd name="connsiteY3378" fmla="*/ 510602 h 2380521"/>
              <a:gd name="connsiteX3379" fmla="*/ 3226805 w 8023328"/>
              <a:gd name="connsiteY3379" fmla="*/ 495814 h 2380521"/>
              <a:gd name="connsiteX3380" fmla="*/ 3152602 w 8023328"/>
              <a:gd name="connsiteY3380" fmla="*/ 495814 h 2380521"/>
              <a:gd name="connsiteX3381" fmla="*/ 3166454 w 8023328"/>
              <a:gd name="connsiteY3381" fmla="*/ 510602 h 2380521"/>
              <a:gd name="connsiteX3382" fmla="*/ 3152602 w 8023328"/>
              <a:gd name="connsiteY3382" fmla="*/ 525391 h 2380521"/>
              <a:gd name="connsiteX3383" fmla="*/ 3140203 w 8023328"/>
              <a:gd name="connsiteY3383" fmla="*/ 510602 h 2380521"/>
              <a:gd name="connsiteX3384" fmla="*/ 3152602 w 8023328"/>
              <a:gd name="connsiteY3384" fmla="*/ 495814 h 2380521"/>
              <a:gd name="connsiteX3385" fmla="*/ 2439944 w 8023328"/>
              <a:gd name="connsiteY3385" fmla="*/ 428356 h 2380521"/>
              <a:gd name="connsiteX3386" fmla="*/ 2454729 w 8023328"/>
              <a:gd name="connsiteY3386" fmla="*/ 440753 h 2380521"/>
              <a:gd name="connsiteX3387" fmla="*/ 2439944 w 8023328"/>
              <a:gd name="connsiteY3387" fmla="*/ 454610 h 2380521"/>
              <a:gd name="connsiteX3388" fmla="*/ 2425156 w 8023328"/>
              <a:gd name="connsiteY3388" fmla="*/ 440753 h 2380521"/>
              <a:gd name="connsiteX3389" fmla="*/ 2439944 w 8023328"/>
              <a:gd name="connsiteY3389" fmla="*/ 428356 h 2380521"/>
              <a:gd name="connsiteX3390" fmla="*/ 2369110 w 8023328"/>
              <a:gd name="connsiteY3390" fmla="*/ 428356 h 2380521"/>
              <a:gd name="connsiteX3391" fmla="*/ 2383898 w 8023328"/>
              <a:gd name="connsiteY3391" fmla="*/ 440753 h 2380521"/>
              <a:gd name="connsiteX3392" fmla="*/ 2369110 w 8023328"/>
              <a:gd name="connsiteY3392" fmla="*/ 454610 h 2380521"/>
              <a:gd name="connsiteX3393" fmla="*/ 2354319 w 8023328"/>
              <a:gd name="connsiteY3393" fmla="*/ 440753 h 2380521"/>
              <a:gd name="connsiteX3394" fmla="*/ 2369110 w 8023328"/>
              <a:gd name="connsiteY3394" fmla="*/ 428356 h 2380521"/>
              <a:gd name="connsiteX3395" fmla="*/ 2298278 w 8023328"/>
              <a:gd name="connsiteY3395" fmla="*/ 428356 h 2380521"/>
              <a:gd name="connsiteX3396" fmla="*/ 2313066 w 8023328"/>
              <a:gd name="connsiteY3396" fmla="*/ 440753 h 2380521"/>
              <a:gd name="connsiteX3397" fmla="*/ 2298278 w 8023328"/>
              <a:gd name="connsiteY3397" fmla="*/ 454610 h 2380521"/>
              <a:gd name="connsiteX3398" fmla="*/ 2283490 w 8023328"/>
              <a:gd name="connsiteY3398" fmla="*/ 440753 h 2380521"/>
              <a:gd name="connsiteX3399" fmla="*/ 2298278 w 8023328"/>
              <a:gd name="connsiteY3399" fmla="*/ 428356 h 2380521"/>
              <a:gd name="connsiteX3400" fmla="*/ 2226514 w 8023328"/>
              <a:gd name="connsiteY3400" fmla="*/ 428356 h 2380521"/>
              <a:gd name="connsiteX3401" fmla="*/ 2238914 w 8023328"/>
              <a:gd name="connsiteY3401" fmla="*/ 440753 h 2380521"/>
              <a:gd name="connsiteX3402" fmla="*/ 2226514 w 8023328"/>
              <a:gd name="connsiteY3402" fmla="*/ 454610 h 2380521"/>
              <a:gd name="connsiteX3403" fmla="*/ 2212656 w 8023328"/>
              <a:gd name="connsiteY3403" fmla="*/ 440753 h 2380521"/>
              <a:gd name="connsiteX3404" fmla="*/ 2226514 w 8023328"/>
              <a:gd name="connsiteY3404" fmla="*/ 428356 h 2380521"/>
              <a:gd name="connsiteX3405" fmla="*/ 2155682 w 8023328"/>
              <a:gd name="connsiteY3405" fmla="*/ 428356 h 2380521"/>
              <a:gd name="connsiteX3406" fmla="*/ 2168079 w 8023328"/>
              <a:gd name="connsiteY3406" fmla="*/ 440753 h 2380521"/>
              <a:gd name="connsiteX3407" fmla="*/ 2155682 w 8023328"/>
              <a:gd name="connsiteY3407" fmla="*/ 454610 h 2380521"/>
              <a:gd name="connsiteX3408" fmla="*/ 2141825 w 8023328"/>
              <a:gd name="connsiteY3408" fmla="*/ 440753 h 2380521"/>
              <a:gd name="connsiteX3409" fmla="*/ 2155682 w 8023328"/>
              <a:gd name="connsiteY3409" fmla="*/ 428356 h 2380521"/>
              <a:gd name="connsiteX3410" fmla="*/ 2084846 w 8023328"/>
              <a:gd name="connsiteY3410" fmla="*/ 428356 h 2380521"/>
              <a:gd name="connsiteX3411" fmla="*/ 2097246 w 8023328"/>
              <a:gd name="connsiteY3411" fmla="*/ 440753 h 2380521"/>
              <a:gd name="connsiteX3412" fmla="*/ 2084846 w 8023328"/>
              <a:gd name="connsiteY3412" fmla="*/ 454610 h 2380521"/>
              <a:gd name="connsiteX3413" fmla="*/ 2070991 w 8023328"/>
              <a:gd name="connsiteY3413" fmla="*/ 440753 h 2380521"/>
              <a:gd name="connsiteX3414" fmla="*/ 2084846 w 8023328"/>
              <a:gd name="connsiteY3414" fmla="*/ 428356 h 2380521"/>
              <a:gd name="connsiteX3415" fmla="*/ 2011832 w 8023328"/>
              <a:gd name="connsiteY3415" fmla="*/ 428356 h 2380521"/>
              <a:gd name="connsiteX3416" fmla="*/ 2026418 w 8023328"/>
              <a:gd name="connsiteY3416" fmla="*/ 440753 h 2380521"/>
              <a:gd name="connsiteX3417" fmla="*/ 2011832 w 8023328"/>
              <a:gd name="connsiteY3417" fmla="*/ 454610 h 2380521"/>
              <a:gd name="connsiteX3418" fmla="*/ 2000165 w 8023328"/>
              <a:gd name="connsiteY3418" fmla="*/ 440753 h 2380521"/>
              <a:gd name="connsiteX3419" fmla="*/ 2011832 w 8023328"/>
              <a:gd name="connsiteY3419" fmla="*/ 428356 h 2380521"/>
              <a:gd name="connsiteX3420" fmla="*/ 1938362 w 8023328"/>
              <a:gd name="connsiteY3420" fmla="*/ 428356 h 2380521"/>
              <a:gd name="connsiteX3421" fmla="*/ 1952216 w 8023328"/>
              <a:gd name="connsiteY3421" fmla="*/ 440753 h 2380521"/>
              <a:gd name="connsiteX3422" fmla="*/ 1938362 w 8023328"/>
              <a:gd name="connsiteY3422" fmla="*/ 454610 h 2380521"/>
              <a:gd name="connsiteX3423" fmla="*/ 1925965 w 8023328"/>
              <a:gd name="connsiteY3423" fmla="*/ 440753 h 2380521"/>
              <a:gd name="connsiteX3424" fmla="*/ 1938362 w 8023328"/>
              <a:gd name="connsiteY3424" fmla="*/ 428356 h 2380521"/>
              <a:gd name="connsiteX3425" fmla="*/ 1867525 w 8023328"/>
              <a:gd name="connsiteY3425" fmla="*/ 428356 h 2380521"/>
              <a:gd name="connsiteX3426" fmla="*/ 1881384 w 8023328"/>
              <a:gd name="connsiteY3426" fmla="*/ 440753 h 2380521"/>
              <a:gd name="connsiteX3427" fmla="*/ 1867525 w 8023328"/>
              <a:gd name="connsiteY3427" fmla="*/ 454610 h 2380521"/>
              <a:gd name="connsiteX3428" fmla="*/ 1855126 w 8023328"/>
              <a:gd name="connsiteY3428" fmla="*/ 440753 h 2380521"/>
              <a:gd name="connsiteX3429" fmla="*/ 1867525 w 8023328"/>
              <a:gd name="connsiteY3429" fmla="*/ 428356 h 2380521"/>
              <a:gd name="connsiteX3430" fmla="*/ 1799085 w 8023328"/>
              <a:gd name="connsiteY3430" fmla="*/ 428356 h 2380521"/>
              <a:gd name="connsiteX3431" fmla="*/ 1813873 w 8023328"/>
              <a:gd name="connsiteY3431" fmla="*/ 440753 h 2380521"/>
              <a:gd name="connsiteX3432" fmla="*/ 1799085 w 8023328"/>
              <a:gd name="connsiteY3432" fmla="*/ 454610 h 2380521"/>
              <a:gd name="connsiteX3433" fmla="*/ 1784298 w 8023328"/>
              <a:gd name="connsiteY3433" fmla="*/ 440753 h 2380521"/>
              <a:gd name="connsiteX3434" fmla="*/ 1799085 w 8023328"/>
              <a:gd name="connsiteY3434" fmla="*/ 428356 h 2380521"/>
              <a:gd name="connsiteX3435" fmla="*/ 1728260 w 8023328"/>
              <a:gd name="connsiteY3435" fmla="*/ 428356 h 2380521"/>
              <a:gd name="connsiteX3436" fmla="*/ 1743046 w 8023328"/>
              <a:gd name="connsiteY3436" fmla="*/ 440753 h 2380521"/>
              <a:gd name="connsiteX3437" fmla="*/ 1728260 w 8023328"/>
              <a:gd name="connsiteY3437" fmla="*/ 454610 h 2380521"/>
              <a:gd name="connsiteX3438" fmla="*/ 1713469 w 8023328"/>
              <a:gd name="connsiteY3438" fmla="*/ 440753 h 2380521"/>
              <a:gd name="connsiteX3439" fmla="*/ 1728260 w 8023328"/>
              <a:gd name="connsiteY3439" fmla="*/ 428356 h 2380521"/>
              <a:gd name="connsiteX3440" fmla="*/ 1657426 w 8023328"/>
              <a:gd name="connsiteY3440" fmla="*/ 428356 h 2380521"/>
              <a:gd name="connsiteX3441" fmla="*/ 1672218 w 8023328"/>
              <a:gd name="connsiteY3441" fmla="*/ 440753 h 2380521"/>
              <a:gd name="connsiteX3442" fmla="*/ 1657426 w 8023328"/>
              <a:gd name="connsiteY3442" fmla="*/ 454610 h 2380521"/>
              <a:gd name="connsiteX3443" fmla="*/ 1642647 w 8023328"/>
              <a:gd name="connsiteY3443" fmla="*/ 440753 h 2380521"/>
              <a:gd name="connsiteX3444" fmla="*/ 1657426 w 8023328"/>
              <a:gd name="connsiteY3444" fmla="*/ 428356 h 2380521"/>
              <a:gd name="connsiteX3445" fmla="*/ 1582294 w 8023328"/>
              <a:gd name="connsiteY3445" fmla="*/ 428356 h 2380521"/>
              <a:gd name="connsiteX3446" fmla="*/ 1594697 w 8023328"/>
              <a:gd name="connsiteY3446" fmla="*/ 440753 h 2380521"/>
              <a:gd name="connsiteX3447" fmla="*/ 1582294 w 8023328"/>
              <a:gd name="connsiteY3447" fmla="*/ 454610 h 2380521"/>
              <a:gd name="connsiteX3448" fmla="*/ 1568438 w 8023328"/>
              <a:gd name="connsiteY3448" fmla="*/ 440753 h 2380521"/>
              <a:gd name="connsiteX3449" fmla="*/ 1582294 w 8023328"/>
              <a:gd name="connsiteY3449" fmla="*/ 428356 h 2380521"/>
              <a:gd name="connsiteX3450" fmla="*/ 1512195 w 8023328"/>
              <a:gd name="connsiteY3450" fmla="*/ 428356 h 2380521"/>
              <a:gd name="connsiteX3451" fmla="*/ 1523862 w 8023328"/>
              <a:gd name="connsiteY3451" fmla="*/ 440753 h 2380521"/>
              <a:gd name="connsiteX3452" fmla="*/ 1512195 w 8023328"/>
              <a:gd name="connsiteY3452" fmla="*/ 454610 h 2380521"/>
              <a:gd name="connsiteX3453" fmla="*/ 1497610 w 8023328"/>
              <a:gd name="connsiteY3453" fmla="*/ 440753 h 2380521"/>
              <a:gd name="connsiteX3454" fmla="*/ 1512195 w 8023328"/>
              <a:gd name="connsiteY3454" fmla="*/ 428356 h 2380521"/>
              <a:gd name="connsiteX3455" fmla="*/ 1439171 w 8023328"/>
              <a:gd name="connsiteY3455" fmla="*/ 428356 h 2380521"/>
              <a:gd name="connsiteX3456" fmla="*/ 1453023 w 8023328"/>
              <a:gd name="connsiteY3456" fmla="*/ 440753 h 2380521"/>
              <a:gd name="connsiteX3457" fmla="*/ 1439171 w 8023328"/>
              <a:gd name="connsiteY3457" fmla="*/ 454610 h 2380521"/>
              <a:gd name="connsiteX3458" fmla="*/ 1426771 w 8023328"/>
              <a:gd name="connsiteY3458" fmla="*/ 440753 h 2380521"/>
              <a:gd name="connsiteX3459" fmla="*/ 1439171 w 8023328"/>
              <a:gd name="connsiteY3459" fmla="*/ 428356 h 2380521"/>
              <a:gd name="connsiteX3460" fmla="*/ 1368344 w 8023328"/>
              <a:gd name="connsiteY3460" fmla="*/ 428356 h 2380521"/>
              <a:gd name="connsiteX3461" fmla="*/ 1382196 w 8023328"/>
              <a:gd name="connsiteY3461" fmla="*/ 440753 h 2380521"/>
              <a:gd name="connsiteX3462" fmla="*/ 1368344 w 8023328"/>
              <a:gd name="connsiteY3462" fmla="*/ 454610 h 2380521"/>
              <a:gd name="connsiteX3463" fmla="*/ 1355948 w 8023328"/>
              <a:gd name="connsiteY3463" fmla="*/ 440753 h 2380521"/>
              <a:gd name="connsiteX3464" fmla="*/ 1368344 w 8023328"/>
              <a:gd name="connsiteY3464" fmla="*/ 428356 h 2380521"/>
              <a:gd name="connsiteX3465" fmla="*/ 1297515 w 8023328"/>
              <a:gd name="connsiteY3465" fmla="*/ 428356 h 2380521"/>
              <a:gd name="connsiteX3466" fmla="*/ 1311372 w 8023328"/>
              <a:gd name="connsiteY3466" fmla="*/ 440753 h 2380521"/>
              <a:gd name="connsiteX3467" fmla="*/ 1297515 w 8023328"/>
              <a:gd name="connsiteY3467" fmla="*/ 454610 h 2380521"/>
              <a:gd name="connsiteX3468" fmla="*/ 1285118 w 8023328"/>
              <a:gd name="connsiteY3468" fmla="*/ 440753 h 2380521"/>
              <a:gd name="connsiteX3469" fmla="*/ 1297515 w 8023328"/>
              <a:gd name="connsiteY3469" fmla="*/ 428356 h 2380521"/>
              <a:gd name="connsiteX3470" fmla="*/ 1225703 w 8023328"/>
              <a:gd name="connsiteY3470" fmla="*/ 428356 h 2380521"/>
              <a:gd name="connsiteX3471" fmla="*/ 1240491 w 8023328"/>
              <a:gd name="connsiteY3471" fmla="*/ 440753 h 2380521"/>
              <a:gd name="connsiteX3472" fmla="*/ 1225703 w 8023328"/>
              <a:gd name="connsiteY3472" fmla="*/ 454610 h 2380521"/>
              <a:gd name="connsiteX3473" fmla="*/ 1210925 w 8023328"/>
              <a:gd name="connsiteY3473" fmla="*/ 440753 h 2380521"/>
              <a:gd name="connsiteX3474" fmla="*/ 1225703 w 8023328"/>
              <a:gd name="connsiteY3474" fmla="*/ 428356 h 2380521"/>
              <a:gd name="connsiteX3475" fmla="*/ 1154886 w 8023328"/>
              <a:gd name="connsiteY3475" fmla="*/ 428356 h 2380521"/>
              <a:gd name="connsiteX3476" fmla="*/ 1169676 w 8023328"/>
              <a:gd name="connsiteY3476" fmla="*/ 440753 h 2380521"/>
              <a:gd name="connsiteX3477" fmla="*/ 1154886 w 8023328"/>
              <a:gd name="connsiteY3477" fmla="*/ 454610 h 2380521"/>
              <a:gd name="connsiteX3478" fmla="*/ 1140096 w 8023328"/>
              <a:gd name="connsiteY3478" fmla="*/ 440753 h 2380521"/>
              <a:gd name="connsiteX3479" fmla="*/ 1154886 w 8023328"/>
              <a:gd name="connsiteY3479" fmla="*/ 428356 h 2380521"/>
              <a:gd name="connsiteX3480" fmla="*/ 1084056 w 8023328"/>
              <a:gd name="connsiteY3480" fmla="*/ 428356 h 2380521"/>
              <a:gd name="connsiteX3481" fmla="*/ 1098844 w 8023328"/>
              <a:gd name="connsiteY3481" fmla="*/ 440753 h 2380521"/>
              <a:gd name="connsiteX3482" fmla="*/ 1084056 w 8023328"/>
              <a:gd name="connsiteY3482" fmla="*/ 454610 h 2380521"/>
              <a:gd name="connsiteX3483" fmla="*/ 1069267 w 8023328"/>
              <a:gd name="connsiteY3483" fmla="*/ 440753 h 2380521"/>
              <a:gd name="connsiteX3484" fmla="*/ 1084056 w 8023328"/>
              <a:gd name="connsiteY3484" fmla="*/ 428356 h 2380521"/>
              <a:gd name="connsiteX3485" fmla="*/ 1013015 w 8023328"/>
              <a:gd name="connsiteY3485" fmla="*/ 428356 h 2380521"/>
              <a:gd name="connsiteX3486" fmla="*/ 1024685 w 8023328"/>
              <a:gd name="connsiteY3486" fmla="*/ 440753 h 2380521"/>
              <a:gd name="connsiteX3487" fmla="*/ 1013015 w 8023328"/>
              <a:gd name="connsiteY3487" fmla="*/ 454610 h 2380521"/>
              <a:gd name="connsiteX3488" fmla="*/ 998434 w 8023328"/>
              <a:gd name="connsiteY3488" fmla="*/ 440753 h 2380521"/>
              <a:gd name="connsiteX3489" fmla="*/ 1013015 w 8023328"/>
              <a:gd name="connsiteY3489" fmla="*/ 428356 h 2380521"/>
              <a:gd name="connsiteX3490" fmla="*/ 941465 w 8023328"/>
              <a:gd name="connsiteY3490" fmla="*/ 428356 h 2380521"/>
              <a:gd name="connsiteX3491" fmla="*/ 953864 w 8023328"/>
              <a:gd name="connsiteY3491" fmla="*/ 440753 h 2380521"/>
              <a:gd name="connsiteX3492" fmla="*/ 941465 w 8023328"/>
              <a:gd name="connsiteY3492" fmla="*/ 454610 h 2380521"/>
              <a:gd name="connsiteX3493" fmla="*/ 927611 w 8023328"/>
              <a:gd name="connsiteY3493" fmla="*/ 440753 h 2380521"/>
              <a:gd name="connsiteX3494" fmla="*/ 941465 w 8023328"/>
              <a:gd name="connsiteY3494" fmla="*/ 428356 h 2380521"/>
              <a:gd name="connsiteX3495" fmla="*/ 870633 w 8023328"/>
              <a:gd name="connsiteY3495" fmla="*/ 428356 h 2380521"/>
              <a:gd name="connsiteX3496" fmla="*/ 883030 w 8023328"/>
              <a:gd name="connsiteY3496" fmla="*/ 440753 h 2380521"/>
              <a:gd name="connsiteX3497" fmla="*/ 870633 w 8023328"/>
              <a:gd name="connsiteY3497" fmla="*/ 454610 h 2380521"/>
              <a:gd name="connsiteX3498" fmla="*/ 856774 w 8023328"/>
              <a:gd name="connsiteY3498" fmla="*/ 440753 h 2380521"/>
              <a:gd name="connsiteX3499" fmla="*/ 870633 w 8023328"/>
              <a:gd name="connsiteY3499" fmla="*/ 428356 h 2380521"/>
              <a:gd name="connsiteX3500" fmla="*/ 798344 w 8023328"/>
              <a:gd name="connsiteY3500" fmla="*/ 428356 h 2380521"/>
              <a:gd name="connsiteX3501" fmla="*/ 812196 w 8023328"/>
              <a:gd name="connsiteY3501" fmla="*/ 440753 h 2380521"/>
              <a:gd name="connsiteX3502" fmla="*/ 798344 w 8023328"/>
              <a:gd name="connsiteY3502" fmla="*/ 454610 h 2380521"/>
              <a:gd name="connsiteX3503" fmla="*/ 785947 w 8023328"/>
              <a:gd name="connsiteY3503" fmla="*/ 440753 h 2380521"/>
              <a:gd name="connsiteX3504" fmla="*/ 798344 w 8023328"/>
              <a:gd name="connsiteY3504" fmla="*/ 428356 h 2380521"/>
              <a:gd name="connsiteX3505" fmla="*/ 724138 w 8023328"/>
              <a:gd name="connsiteY3505" fmla="*/ 428356 h 2380521"/>
              <a:gd name="connsiteX3506" fmla="*/ 738002 w 8023328"/>
              <a:gd name="connsiteY3506" fmla="*/ 442212 h 2380521"/>
              <a:gd name="connsiteX3507" fmla="*/ 724138 w 8023328"/>
              <a:gd name="connsiteY3507" fmla="*/ 454610 h 2380521"/>
              <a:gd name="connsiteX3508" fmla="*/ 711747 w 8023328"/>
              <a:gd name="connsiteY3508" fmla="*/ 442212 h 2380521"/>
              <a:gd name="connsiteX3509" fmla="*/ 724138 w 8023328"/>
              <a:gd name="connsiteY3509" fmla="*/ 428356 h 2380521"/>
              <a:gd name="connsiteX3510" fmla="*/ 653312 w 8023328"/>
              <a:gd name="connsiteY3510" fmla="*/ 428356 h 2380521"/>
              <a:gd name="connsiteX3511" fmla="*/ 667165 w 8023328"/>
              <a:gd name="connsiteY3511" fmla="*/ 442212 h 2380521"/>
              <a:gd name="connsiteX3512" fmla="*/ 653312 w 8023328"/>
              <a:gd name="connsiteY3512" fmla="*/ 454610 h 2380521"/>
              <a:gd name="connsiteX3513" fmla="*/ 640912 w 8023328"/>
              <a:gd name="connsiteY3513" fmla="*/ 442212 h 2380521"/>
              <a:gd name="connsiteX3514" fmla="*/ 653312 w 8023328"/>
              <a:gd name="connsiteY3514" fmla="*/ 428356 h 2380521"/>
              <a:gd name="connsiteX3515" fmla="*/ 3796752 w 8023328"/>
              <a:gd name="connsiteY3515" fmla="*/ 424982 h 2380521"/>
              <a:gd name="connsiteX3516" fmla="*/ 3810608 w 8023328"/>
              <a:gd name="connsiteY3516" fmla="*/ 439771 h 2380521"/>
              <a:gd name="connsiteX3517" fmla="*/ 3796752 w 8023328"/>
              <a:gd name="connsiteY3517" fmla="*/ 454560 h 2380521"/>
              <a:gd name="connsiteX3518" fmla="*/ 3784355 w 8023328"/>
              <a:gd name="connsiteY3518" fmla="*/ 439771 h 2380521"/>
              <a:gd name="connsiteX3519" fmla="*/ 3796752 w 8023328"/>
              <a:gd name="connsiteY3519" fmla="*/ 424982 h 2380521"/>
              <a:gd name="connsiteX3520" fmla="*/ 3725922 w 8023328"/>
              <a:gd name="connsiteY3520" fmla="*/ 424982 h 2380521"/>
              <a:gd name="connsiteX3521" fmla="*/ 3739778 w 8023328"/>
              <a:gd name="connsiteY3521" fmla="*/ 439771 h 2380521"/>
              <a:gd name="connsiteX3522" fmla="*/ 3725922 w 8023328"/>
              <a:gd name="connsiteY3522" fmla="*/ 454560 h 2380521"/>
              <a:gd name="connsiteX3523" fmla="*/ 3713525 w 8023328"/>
              <a:gd name="connsiteY3523" fmla="*/ 439771 h 2380521"/>
              <a:gd name="connsiteX3524" fmla="*/ 3725922 w 8023328"/>
              <a:gd name="connsiteY3524" fmla="*/ 424982 h 2380521"/>
              <a:gd name="connsiteX3525" fmla="*/ 3655091 w 8023328"/>
              <a:gd name="connsiteY3525" fmla="*/ 424982 h 2380521"/>
              <a:gd name="connsiteX3526" fmla="*/ 3668947 w 8023328"/>
              <a:gd name="connsiteY3526" fmla="*/ 439771 h 2380521"/>
              <a:gd name="connsiteX3527" fmla="*/ 3655091 w 8023328"/>
              <a:gd name="connsiteY3527" fmla="*/ 454560 h 2380521"/>
              <a:gd name="connsiteX3528" fmla="*/ 3642694 w 8023328"/>
              <a:gd name="connsiteY3528" fmla="*/ 439771 h 2380521"/>
              <a:gd name="connsiteX3529" fmla="*/ 3655091 w 8023328"/>
              <a:gd name="connsiteY3529" fmla="*/ 424982 h 2380521"/>
              <a:gd name="connsiteX3530" fmla="*/ 3583280 w 8023328"/>
              <a:gd name="connsiteY3530" fmla="*/ 424982 h 2380521"/>
              <a:gd name="connsiteX3531" fmla="*/ 3598069 w 8023328"/>
              <a:gd name="connsiteY3531" fmla="*/ 439771 h 2380521"/>
              <a:gd name="connsiteX3532" fmla="*/ 3583280 w 8023328"/>
              <a:gd name="connsiteY3532" fmla="*/ 454560 h 2380521"/>
              <a:gd name="connsiteX3533" fmla="*/ 3568491 w 8023328"/>
              <a:gd name="connsiteY3533" fmla="*/ 439771 h 2380521"/>
              <a:gd name="connsiteX3534" fmla="*/ 3583280 w 8023328"/>
              <a:gd name="connsiteY3534" fmla="*/ 424982 h 2380521"/>
              <a:gd name="connsiteX3535" fmla="*/ 3512449 w 8023328"/>
              <a:gd name="connsiteY3535" fmla="*/ 424982 h 2380521"/>
              <a:gd name="connsiteX3536" fmla="*/ 3527237 w 8023328"/>
              <a:gd name="connsiteY3536" fmla="*/ 439771 h 2380521"/>
              <a:gd name="connsiteX3537" fmla="*/ 3512449 w 8023328"/>
              <a:gd name="connsiteY3537" fmla="*/ 454560 h 2380521"/>
              <a:gd name="connsiteX3538" fmla="*/ 3497661 w 8023328"/>
              <a:gd name="connsiteY3538" fmla="*/ 439771 h 2380521"/>
              <a:gd name="connsiteX3539" fmla="*/ 3512449 w 8023328"/>
              <a:gd name="connsiteY3539" fmla="*/ 424982 h 2380521"/>
              <a:gd name="connsiteX3540" fmla="*/ 3440686 w 8023328"/>
              <a:gd name="connsiteY3540" fmla="*/ 424982 h 2380521"/>
              <a:gd name="connsiteX3541" fmla="*/ 3453083 w 8023328"/>
              <a:gd name="connsiteY3541" fmla="*/ 439771 h 2380521"/>
              <a:gd name="connsiteX3542" fmla="*/ 3440686 w 8023328"/>
              <a:gd name="connsiteY3542" fmla="*/ 454560 h 2380521"/>
              <a:gd name="connsiteX3543" fmla="*/ 3426830 w 8023328"/>
              <a:gd name="connsiteY3543" fmla="*/ 439771 h 2380521"/>
              <a:gd name="connsiteX3544" fmla="*/ 3440686 w 8023328"/>
              <a:gd name="connsiteY3544" fmla="*/ 424982 h 2380521"/>
              <a:gd name="connsiteX3545" fmla="*/ 3369857 w 8023328"/>
              <a:gd name="connsiteY3545" fmla="*/ 424982 h 2380521"/>
              <a:gd name="connsiteX3546" fmla="*/ 3382254 w 8023328"/>
              <a:gd name="connsiteY3546" fmla="*/ 439771 h 2380521"/>
              <a:gd name="connsiteX3547" fmla="*/ 3369857 w 8023328"/>
              <a:gd name="connsiteY3547" fmla="*/ 454560 h 2380521"/>
              <a:gd name="connsiteX3548" fmla="*/ 3356001 w 8023328"/>
              <a:gd name="connsiteY3548" fmla="*/ 439771 h 2380521"/>
              <a:gd name="connsiteX3549" fmla="*/ 3369857 w 8023328"/>
              <a:gd name="connsiteY3549" fmla="*/ 424982 h 2380521"/>
              <a:gd name="connsiteX3550" fmla="*/ 3299097 w 8023328"/>
              <a:gd name="connsiteY3550" fmla="*/ 424982 h 2380521"/>
              <a:gd name="connsiteX3551" fmla="*/ 3311491 w 8023328"/>
              <a:gd name="connsiteY3551" fmla="*/ 439771 h 2380521"/>
              <a:gd name="connsiteX3552" fmla="*/ 3299097 w 8023328"/>
              <a:gd name="connsiteY3552" fmla="*/ 454560 h 2380521"/>
              <a:gd name="connsiteX3553" fmla="*/ 3285240 w 8023328"/>
              <a:gd name="connsiteY3553" fmla="*/ 439771 h 2380521"/>
              <a:gd name="connsiteX3554" fmla="*/ 3299097 w 8023328"/>
              <a:gd name="connsiteY3554" fmla="*/ 424982 h 2380521"/>
              <a:gd name="connsiteX3555" fmla="*/ 3226805 w 8023328"/>
              <a:gd name="connsiteY3555" fmla="*/ 424982 h 2380521"/>
              <a:gd name="connsiteX3556" fmla="*/ 3240664 w 8023328"/>
              <a:gd name="connsiteY3556" fmla="*/ 439771 h 2380521"/>
              <a:gd name="connsiteX3557" fmla="*/ 3226805 w 8023328"/>
              <a:gd name="connsiteY3557" fmla="*/ 454560 h 2380521"/>
              <a:gd name="connsiteX3558" fmla="*/ 3214406 w 8023328"/>
              <a:gd name="connsiteY3558" fmla="*/ 439771 h 2380521"/>
              <a:gd name="connsiteX3559" fmla="*/ 3226805 w 8023328"/>
              <a:gd name="connsiteY3559" fmla="*/ 424982 h 2380521"/>
              <a:gd name="connsiteX3560" fmla="*/ 3152602 w 8023328"/>
              <a:gd name="connsiteY3560" fmla="*/ 424982 h 2380521"/>
              <a:gd name="connsiteX3561" fmla="*/ 3166460 w 8023328"/>
              <a:gd name="connsiteY3561" fmla="*/ 439771 h 2380521"/>
              <a:gd name="connsiteX3562" fmla="*/ 3152602 w 8023328"/>
              <a:gd name="connsiteY3562" fmla="*/ 454560 h 2380521"/>
              <a:gd name="connsiteX3563" fmla="*/ 3140203 w 8023328"/>
              <a:gd name="connsiteY3563" fmla="*/ 439771 h 2380521"/>
              <a:gd name="connsiteX3564" fmla="*/ 3152602 w 8023328"/>
              <a:gd name="connsiteY3564" fmla="*/ 424982 h 2380521"/>
              <a:gd name="connsiteX3565" fmla="*/ 3081772 w 8023328"/>
              <a:gd name="connsiteY3565" fmla="*/ 424982 h 2380521"/>
              <a:gd name="connsiteX3566" fmla="*/ 3095624 w 8023328"/>
              <a:gd name="connsiteY3566" fmla="*/ 439771 h 2380521"/>
              <a:gd name="connsiteX3567" fmla="*/ 3081772 w 8023328"/>
              <a:gd name="connsiteY3567" fmla="*/ 454560 h 2380521"/>
              <a:gd name="connsiteX3568" fmla="*/ 3069372 w 8023328"/>
              <a:gd name="connsiteY3568" fmla="*/ 439771 h 2380521"/>
              <a:gd name="connsiteX3569" fmla="*/ 3081772 w 8023328"/>
              <a:gd name="connsiteY3569" fmla="*/ 424982 h 2380521"/>
              <a:gd name="connsiteX3570" fmla="*/ 3013715 w 8023328"/>
              <a:gd name="connsiteY3570" fmla="*/ 424982 h 2380521"/>
              <a:gd name="connsiteX3571" fmla="*/ 3028135 w 8023328"/>
              <a:gd name="connsiteY3571" fmla="*/ 439771 h 2380521"/>
              <a:gd name="connsiteX3572" fmla="*/ 3013715 w 8023328"/>
              <a:gd name="connsiteY3572" fmla="*/ 454560 h 2380521"/>
              <a:gd name="connsiteX3573" fmla="*/ 2998539 w 8023328"/>
              <a:gd name="connsiteY3573" fmla="*/ 439771 h 2380521"/>
              <a:gd name="connsiteX3574" fmla="*/ 3013715 w 8023328"/>
              <a:gd name="connsiteY3574" fmla="*/ 424982 h 2380521"/>
              <a:gd name="connsiteX3575" fmla="*/ 2942491 w 8023328"/>
              <a:gd name="connsiteY3575" fmla="*/ 424982 h 2380521"/>
              <a:gd name="connsiteX3576" fmla="*/ 2957286 w 8023328"/>
              <a:gd name="connsiteY3576" fmla="*/ 439771 h 2380521"/>
              <a:gd name="connsiteX3577" fmla="*/ 2942491 w 8023328"/>
              <a:gd name="connsiteY3577" fmla="*/ 454560 h 2380521"/>
              <a:gd name="connsiteX3578" fmla="*/ 2927708 w 8023328"/>
              <a:gd name="connsiteY3578" fmla="*/ 439771 h 2380521"/>
              <a:gd name="connsiteX3579" fmla="*/ 2942491 w 8023328"/>
              <a:gd name="connsiteY3579" fmla="*/ 424982 h 2380521"/>
              <a:gd name="connsiteX3580" fmla="*/ 2868291 w 8023328"/>
              <a:gd name="connsiteY3580" fmla="*/ 424982 h 2380521"/>
              <a:gd name="connsiteX3581" fmla="*/ 2883085 w 8023328"/>
              <a:gd name="connsiteY3581" fmla="*/ 439771 h 2380521"/>
              <a:gd name="connsiteX3582" fmla="*/ 2868291 w 8023328"/>
              <a:gd name="connsiteY3582" fmla="*/ 454560 h 2380521"/>
              <a:gd name="connsiteX3583" fmla="*/ 2853504 w 8023328"/>
              <a:gd name="connsiteY3583" fmla="*/ 439771 h 2380521"/>
              <a:gd name="connsiteX3584" fmla="*/ 2868291 w 8023328"/>
              <a:gd name="connsiteY3584" fmla="*/ 424982 h 2380521"/>
              <a:gd name="connsiteX3585" fmla="*/ 2796533 w 8023328"/>
              <a:gd name="connsiteY3585" fmla="*/ 424982 h 2380521"/>
              <a:gd name="connsiteX3586" fmla="*/ 2808932 w 8023328"/>
              <a:gd name="connsiteY3586" fmla="*/ 439771 h 2380521"/>
              <a:gd name="connsiteX3587" fmla="*/ 2796533 w 8023328"/>
              <a:gd name="connsiteY3587" fmla="*/ 454560 h 2380521"/>
              <a:gd name="connsiteX3588" fmla="*/ 2782678 w 8023328"/>
              <a:gd name="connsiteY3588" fmla="*/ 439771 h 2380521"/>
              <a:gd name="connsiteX3589" fmla="*/ 2796533 w 8023328"/>
              <a:gd name="connsiteY3589" fmla="*/ 424982 h 2380521"/>
              <a:gd name="connsiteX3590" fmla="*/ 2725695 w 8023328"/>
              <a:gd name="connsiteY3590" fmla="*/ 424982 h 2380521"/>
              <a:gd name="connsiteX3591" fmla="*/ 2738097 w 8023328"/>
              <a:gd name="connsiteY3591" fmla="*/ 439771 h 2380521"/>
              <a:gd name="connsiteX3592" fmla="*/ 2725695 w 8023328"/>
              <a:gd name="connsiteY3592" fmla="*/ 454560 h 2380521"/>
              <a:gd name="connsiteX3593" fmla="*/ 2711846 w 8023328"/>
              <a:gd name="connsiteY3593" fmla="*/ 439771 h 2380521"/>
              <a:gd name="connsiteX3594" fmla="*/ 2725695 w 8023328"/>
              <a:gd name="connsiteY3594" fmla="*/ 424982 h 2380521"/>
              <a:gd name="connsiteX3595" fmla="*/ 2654870 w 8023328"/>
              <a:gd name="connsiteY3595" fmla="*/ 424982 h 2380521"/>
              <a:gd name="connsiteX3596" fmla="*/ 2667270 w 8023328"/>
              <a:gd name="connsiteY3596" fmla="*/ 439771 h 2380521"/>
              <a:gd name="connsiteX3597" fmla="*/ 2654870 w 8023328"/>
              <a:gd name="connsiteY3597" fmla="*/ 454560 h 2380521"/>
              <a:gd name="connsiteX3598" fmla="*/ 2641018 w 8023328"/>
              <a:gd name="connsiteY3598" fmla="*/ 439771 h 2380521"/>
              <a:gd name="connsiteX3599" fmla="*/ 2654870 w 8023328"/>
              <a:gd name="connsiteY3599" fmla="*/ 424982 h 2380521"/>
              <a:gd name="connsiteX3600" fmla="*/ 2582580 w 8023328"/>
              <a:gd name="connsiteY3600" fmla="*/ 424982 h 2380521"/>
              <a:gd name="connsiteX3601" fmla="*/ 2596437 w 8023328"/>
              <a:gd name="connsiteY3601" fmla="*/ 439771 h 2380521"/>
              <a:gd name="connsiteX3602" fmla="*/ 2582580 w 8023328"/>
              <a:gd name="connsiteY3602" fmla="*/ 454560 h 2380521"/>
              <a:gd name="connsiteX3603" fmla="*/ 2570184 w 8023328"/>
              <a:gd name="connsiteY3603" fmla="*/ 439771 h 2380521"/>
              <a:gd name="connsiteX3604" fmla="*/ 2582580 w 8023328"/>
              <a:gd name="connsiteY3604" fmla="*/ 424982 h 2380521"/>
              <a:gd name="connsiteX3605" fmla="*/ 2511026 w 8023328"/>
              <a:gd name="connsiteY3605" fmla="*/ 424982 h 2380521"/>
              <a:gd name="connsiteX3606" fmla="*/ 2525610 w 8023328"/>
              <a:gd name="connsiteY3606" fmla="*/ 439771 h 2380521"/>
              <a:gd name="connsiteX3607" fmla="*/ 2511026 w 8023328"/>
              <a:gd name="connsiteY3607" fmla="*/ 454560 h 2380521"/>
              <a:gd name="connsiteX3608" fmla="*/ 2499361 w 8023328"/>
              <a:gd name="connsiteY3608" fmla="*/ 439771 h 2380521"/>
              <a:gd name="connsiteX3609" fmla="*/ 2511026 w 8023328"/>
              <a:gd name="connsiteY3609" fmla="*/ 424982 h 2380521"/>
              <a:gd name="connsiteX3610" fmla="*/ 1799085 w 8023328"/>
              <a:gd name="connsiteY3610" fmla="*/ 357525 h 2380521"/>
              <a:gd name="connsiteX3611" fmla="*/ 1813873 w 8023328"/>
              <a:gd name="connsiteY3611" fmla="*/ 369922 h 2380521"/>
              <a:gd name="connsiteX3612" fmla="*/ 1799085 w 8023328"/>
              <a:gd name="connsiteY3612" fmla="*/ 383779 h 2380521"/>
              <a:gd name="connsiteX3613" fmla="*/ 1784300 w 8023328"/>
              <a:gd name="connsiteY3613" fmla="*/ 369922 h 2380521"/>
              <a:gd name="connsiteX3614" fmla="*/ 1799085 w 8023328"/>
              <a:gd name="connsiteY3614" fmla="*/ 357525 h 2380521"/>
              <a:gd name="connsiteX3615" fmla="*/ 1728262 w 8023328"/>
              <a:gd name="connsiteY3615" fmla="*/ 357525 h 2380521"/>
              <a:gd name="connsiteX3616" fmla="*/ 1743049 w 8023328"/>
              <a:gd name="connsiteY3616" fmla="*/ 369922 h 2380521"/>
              <a:gd name="connsiteX3617" fmla="*/ 1728262 w 8023328"/>
              <a:gd name="connsiteY3617" fmla="*/ 383779 h 2380521"/>
              <a:gd name="connsiteX3618" fmla="*/ 1713470 w 8023328"/>
              <a:gd name="connsiteY3618" fmla="*/ 369922 h 2380521"/>
              <a:gd name="connsiteX3619" fmla="*/ 1728262 w 8023328"/>
              <a:gd name="connsiteY3619" fmla="*/ 357525 h 2380521"/>
              <a:gd name="connsiteX3620" fmla="*/ 1657429 w 8023328"/>
              <a:gd name="connsiteY3620" fmla="*/ 357525 h 2380521"/>
              <a:gd name="connsiteX3621" fmla="*/ 1672220 w 8023328"/>
              <a:gd name="connsiteY3621" fmla="*/ 369922 h 2380521"/>
              <a:gd name="connsiteX3622" fmla="*/ 1657429 w 8023328"/>
              <a:gd name="connsiteY3622" fmla="*/ 383779 h 2380521"/>
              <a:gd name="connsiteX3623" fmla="*/ 1642650 w 8023328"/>
              <a:gd name="connsiteY3623" fmla="*/ 369922 h 2380521"/>
              <a:gd name="connsiteX3624" fmla="*/ 1657429 w 8023328"/>
              <a:gd name="connsiteY3624" fmla="*/ 357525 h 2380521"/>
              <a:gd name="connsiteX3625" fmla="*/ 1582296 w 8023328"/>
              <a:gd name="connsiteY3625" fmla="*/ 357525 h 2380521"/>
              <a:gd name="connsiteX3626" fmla="*/ 1594704 w 8023328"/>
              <a:gd name="connsiteY3626" fmla="*/ 369922 h 2380521"/>
              <a:gd name="connsiteX3627" fmla="*/ 1582296 w 8023328"/>
              <a:gd name="connsiteY3627" fmla="*/ 383779 h 2380521"/>
              <a:gd name="connsiteX3628" fmla="*/ 1568441 w 8023328"/>
              <a:gd name="connsiteY3628" fmla="*/ 369922 h 2380521"/>
              <a:gd name="connsiteX3629" fmla="*/ 1582296 w 8023328"/>
              <a:gd name="connsiteY3629" fmla="*/ 357525 h 2380521"/>
              <a:gd name="connsiteX3630" fmla="*/ 1512195 w 8023328"/>
              <a:gd name="connsiteY3630" fmla="*/ 357525 h 2380521"/>
              <a:gd name="connsiteX3631" fmla="*/ 1523863 w 8023328"/>
              <a:gd name="connsiteY3631" fmla="*/ 369922 h 2380521"/>
              <a:gd name="connsiteX3632" fmla="*/ 1512195 w 8023328"/>
              <a:gd name="connsiteY3632" fmla="*/ 383779 h 2380521"/>
              <a:gd name="connsiteX3633" fmla="*/ 1497612 w 8023328"/>
              <a:gd name="connsiteY3633" fmla="*/ 369922 h 2380521"/>
              <a:gd name="connsiteX3634" fmla="*/ 1512195 w 8023328"/>
              <a:gd name="connsiteY3634" fmla="*/ 357525 h 2380521"/>
              <a:gd name="connsiteX3635" fmla="*/ 1439171 w 8023328"/>
              <a:gd name="connsiteY3635" fmla="*/ 357525 h 2380521"/>
              <a:gd name="connsiteX3636" fmla="*/ 1453023 w 8023328"/>
              <a:gd name="connsiteY3636" fmla="*/ 369922 h 2380521"/>
              <a:gd name="connsiteX3637" fmla="*/ 1439171 w 8023328"/>
              <a:gd name="connsiteY3637" fmla="*/ 383779 h 2380521"/>
              <a:gd name="connsiteX3638" fmla="*/ 1426774 w 8023328"/>
              <a:gd name="connsiteY3638" fmla="*/ 369922 h 2380521"/>
              <a:gd name="connsiteX3639" fmla="*/ 1439171 w 8023328"/>
              <a:gd name="connsiteY3639" fmla="*/ 357525 h 2380521"/>
              <a:gd name="connsiteX3640" fmla="*/ 1368347 w 8023328"/>
              <a:gd name="connsiteY3640" fmla="*/ 357525 h 2380521"/>
              <a:gd name="connsiteX3641" fmla="*/ 1382199 w 8023328"/>
              <a:gd name="connsiteY3641" fmla="*/ 369922 h 2380521"/>
              <a:gd name="connsiteX3642" fmla="*/ 1368347 w 8023328"/>
              <a:gd name="connsiteY3642" fmla="*/ 383779 h 2380521"/>
              <a:gd name="connsiteX3643" fmla="*/ 1355949 w 8023328"/>
              <a:gd name="connsiteY3643" fmla="*/ 369922 h 2380521"/>
              <a:gd name="connsiteX3644" fmla="*/ 1368347 w 8023328"/>
              <a:gd name="connsiteY3644" fmla="*/ 357525 h 2380521"/>
              <a:gd name="connsiteX3645" fmla="*/ 1297518 w 8023328"/>
              <a:gd name="connsiteY3645" fmla="*/ 357525 h 2380521"/>
              <a:gd name="connsiteX3646" fmla="*/ 1311374 w 8023328"/>
              <a:gd name="connsiteY3646" fmla="*/ 369922 h 2380521"/>
              <a:gd name="connsiteX3647" fmla="*/ 1297518 w 8023328"/>
              <a:gd name="connsiteY3647" fmla="*/ 383779 h 2380521"/>
              <a:gd name="connsiteX3648" fmla="*/ 1285121 w 8023328"/>
              <a:gd name="connsiteY3648" fmla="*/ 369922 h 2380521"/>
              <a:gd name="connsiteX3649" fmla="*/ 1297518 w 8023328"/>
              <a:gd name="connsiteY3649" fmla="*/ 357525 h 2380521"/>
              <a:gd name="connsiteX3650" fmla="*/ 1225703 w 8023328"/>
              <a:gd name="connsiteY3650" fmla="*/ 357525 h 2380521"/>
              <a:gd name="connsiteX3651" fmla="*/ 1240493 w 8023328"/>
              <a:gd name="connsiteY3651" fmla="*/ 369922 h 2380521"/>
              <a:gd name="connsiteX3652" fmla="*/ 1225703 w 8023328"/>
              <a:gd name="connsiteY3652" fmla="*/ 383779 h 2380521"/>
              <a:gd name="connsiteX3653" fmla="*/ 1210926 w 8023328"/>
              <a:gd name="connsiteY3653" fmla="*/ 369922 h 2380521"/>
              <a:gd name="connsiteX3654" fmla="*/ 1225703 w 8023328"/>
              <a:gd name="connsiteY3654" fmla="*/ 357525 h 2380521"/>
              <a:gd name="connsiteX3655" fmla="*/ 1154890 w 8023328"/>
              <a:gd name="connsiteY3655" fmla="*/ 357525 h 2380521"/>
              <a:gd name="connsiteX3656" fmla="*/ 1169676 w 8023328"/>
              <a:gd name="connsiteY3656" fmla="*/ 369922 h 2380521"/>
              <a:gd name="connsiteX3657" fmla="*/ 1154890 w 8023328"/>
              <a:gd name="connsiteY3657" fmla="*/ 383779 h 2380521"/>
              <a:gd name="connsiteX3658" fmla="*/ 1140096 w 8023328"/>
              <a:gd name="connsiteY3658" fmla="*/ 369922 h 2380521"/>
              <a:gd name="connsiteX3659" fmla="*/ 1154890 w 8023328"/>
              <a:gd name="connsiteY3659" fmla="*/ 357525 h 2380521"/>
              <a:gd name="connsiteX3660" fmla="*/ 1084059 w 8023328"/>
              <a:gd name="connsiteY3660" fmla="*/ 357525 h 2380521"/>
              <a:gd name="connsiteX3661" fmla="*/ 1098844 w 8023328"/>
              <a:gd name="connsiteY3661" fmla="*/ 369922 h 2380521"/>
              <a:gd name="connsiteX3662" fmla="*/ 1084059 w 8023328"/>
              <a:gd name="connsiteY3662" fmla="*/ 383779 h 2380521"/>
              <a:gd name="connsiteX3663" fmla="*/ 1069268 w 8023328"/>
              <a:gd name="connsiteY3663" fmla="*/ 369922 h 2380521"/>
              <a:gd name="connsiteX3664" fmla="*/ 1084059 w 8023328"/>
              <a:gd name="connsiteY3664" fmla="*/ 357525 h 2380521"/>
              <a:gd name="connsiteX3665" fmla="*/ 1013015 w 8023328"/>
              <a:gd name="connsiteY3665" fmla="*/ 357525 h 2380521"/>
              <a:gd name="connsiteX3666" fmla="*/ 1024685 w 8023328"/>
              <a:gd name="connsiteY3666" fmla="*/ 369922 h 2380521"/>
              <a:gd name="connsiteX3667" fmla="*/ 1013015 w 8023328"/>
              <a:gd name="connsiteY3667" fmla="*/ 383779 h 2380521"/>
              <a:gd name="connsiteX3668" fmla="*/ 998434 w 8023328"/>
              <a:gd name="connsiteY3668" fmla="*/ 369922 h 2380521"/>
              <a:gd name="connsiteX3669" fmla="*/ 1013015 w 8023328"/>
              <a:gd name="connsiteY3669" fmla="*/ 357525 h 2380521"/>
              <a:gd name="connsiteX3670" fmla="*/ 941465 w 8023328"/>
              <a:gd name="connsiteY3670" fmla="*/ 357525 h 2380521"/>
              <a:gd name="connsiteX3671" fmla="*/ 953864 w 8023328"/>
              <a:gd name="connsiteY3671" fmla="*/ 369922 h 2380521"/>
              <a:gd name="connsiteX3672" fmla="*/ 941465 w 8023328"/>
              <a:gd name="connsiteY3672" fmla="*/ 383779 h 2380521"/>
              <a:gd name="connsiteX3673" fmla="*/ 927611 w 8023328"/>
              <a:gd name="connsiteY3673" fmla="*/ 369922 h 2380521"/>
              <a:gd name="connsiteX3674" fmla="*/ 941465 w 8023328"/>
              <a:gd name="connsiteY3674" fmla="*/ 357525 h 2380521"/>
              <a:gd name="connsiteX3675" fmla="*/ 870633 w 8023328"/>
              <a:gd name="connsiteY3675" fmla="*/ 357525 h 2380521"/>
              <a:gd name="connsiteX3676" fmla="*/ 883034 w 8023328"/>
              <a:gd name="connsiteY3676" fmla="*/ 369922 h 2380521"/>
              <a:gd name="connsiteX3677" fmla="*/ 870633 w 8023328"/>
              <a:gd name="connsiteY3677" fmla="*/ 383779 h 2380521"/>
              <a:gd name="connsiteX3678" fmla="*/ 856777 w 8023328"/>
              <a:gd name="connsiteY3678" fmla="*/ 369922 h 2380521"/>
              <a:gd name="connsiteX3679" fmla="*/ 870633 w 8023328"/>
              <a:gd name="connsiteY3679" fmla="*/ 357525 h 2380521"/>
              <a:gd name="connsiteX3680" fmla="*/ 798346 w 8023328"/>
              <a:gd name="connsiteY3680" fmla="*/ 357525 h 2380521"/>
              <a:gd name="connsiteX3681" fmla="*/ 812203 w 8023328"/>
              <a:gd name="connsiteY3681" fmla="*/ 369922 h 2380521"/>
              <a:gd name="connsiteX3682" fmla="*/ 798346 w 8023328"/>
              <a:gd name="connsiteY3682" fmla="*/ 383779 h 2380521"/>
              <a:gd name="connsiteX3683" fmla="*/ 785947 w 8023328"/>
              <a:gd name="connsiteY3683" fmla="*/ 369922 h 2380521"/>
              <a:gd name="connsiteX3684" fmla="*/ 798346 w 8023328"/>
              <a:gd name="connsiteY3684" fmla="*/ 357525 h 2380521"/>
              <a:gd name="connsiteX3685" fmla="*/ 3654110 w 8023328"/>
              <a:gd name="connsiteY3685" fmla="*/ 354153 h 2380521"/>
              <a:gd name="connsiteX3686" fmla="*/ 3668898 w 8023328"/>
              <a:gd name="connsiteY3686" fmla="*/ 368738 h 2380521"/>
              <a:gd name="connsiteX3687" fmla="*/ 3654110 w 8023328"/>
              <a:gd name="connsiteY3687" fmla="*/ 380407 h 2380521"/>
              <a:gd name="connsiteX3688" fmla="*/ 3639322 w 8023328"/>
              <a:gd name="connsiteY3688" fmla="*/ 368738 h 2380521"/>
              <a:gd name="connsiteX3689" fmla="*/ 3654110 w 8023328"/>
              <a:gd name="connsiteY3689" fmla="*/ 354153 h 2380521"/>
              <a:gd name="connsiteX3690" fmla="*/ 3583280 w 8023328"/>
              <a:gd name="connsiteY3690" fmla="*/ 354153 h 2380521"/>
              <a:gd name="connsiteX3691" fmla="*/ 3598069 w 8023328"/>
              <a:gd name="connsiteY3691" fmla="*/ 368738 h 2380521"/>
              <a:gd name="connsiteX3692" fmla="*/ 3583280 w 8023328"/>
              <a:gd name="connsiteY3692" fmla="*/ 380407 h 2380521"/>
              <a:gd name="connsiteX3693" fmla="*/ 3568491 w 8023328"/>
              <a:gd name="connsiteY3693" fmla="*/ 368738 h 2380521"/>
              <a:gd name="connsiteX3694" fmla="*/ 3583280 w 8023328"/>
              <a:gd name="connsiteY3694" fmla="*/ 354153 h 2380521"/>
              <a:gd name="connsiteX3695" fmla="*/ 3512449 w 8023328"/>
              <a:gd name="connsiteY3695" fmla="*/ 354153 h 2380521"/>
              <a:gd name="connsiteX3696" fmla="*/ 3527237 w 8023328"/>
              <a:gd name="connsiteY3696" fmla="*/ 369330 h 2380521"/>
              <a:gd name="connsiteX3697" fmla="*/ 3512449 w 8023328"/>
              <a:gd name="connsiteY3697" fmla="*/ 383749 h 2380521"/>
              <a:gd name="connsiteX3698" fmla="*/ 3497661 w 8023328"/>
              <a:gd name="connsiteY3698" fmla="*/ 369330 h 2380521"/>
              <a:gd name="connsiteX3699" fmla="*/ 3512449 w 8023328"/>
              <a:gd name="connsiteY3699" fmla="*/ 354153 h 2380521"/>
              <a:gd name="connsiteX3700" fmla="*/ 3440686 w 8023328"/>
              <a:gd name="connsiteY3700" fmla="*/ 354153 h 2380521"/>
              <a:gd name="connsiteX3701" fmla="*/ 3453083 w 8023328"/>
              <a:gd name="connsiteY3701" fmla="*/ 369330 h 2380521"/>
              <a:gd name="connsiteX3702" fmla="*/ 3440686 w 8023328"/>
              <a:gd name="connsiteY3702" fmla="*/ 383749 h 2380521"/>
              <a:gd name="connsiteX3703" fmla="*/ 3426830 w 8023328"/>
              <a:gd name="connsiteY3703" fmla="*/ 369330 h 2380521"/>
              <a:gd name="connsiteX3704" fmla="*/ 3440686 w 8023328"/>
              <a:gd name="connsiteY3704" fmla="*/ 354153 h 2380521"/>
              <a:gd name="connsiteX3705" fmla="*/ 3369857 w 8023328"/>
              <a:gd name="connsiteY3705" fmla="*/ 354153 h 2380521"/>
              <a:gd name="connsiteX3706" fmla="*/ 3382254 w 8023328"/>
              <a:gd name="connsiteY3706" fmla="*/ 369330 h 2380521"/>
              <a:gd name="connsiteX3707" fmla="*/ 3369857 w 8023328"/>
              <a:gd name="connsiteY3707" fmla="*/ 383749 h 2380521"/>
              <a:gd name="connsiteX3708" fmla="*/ 3356001 w 8023328"/>
              <a:gd name="connsiteY3708" fmla="*/ 369330 h 2380521"/>
              <a:gd name="connsiteX3709" fmla="*/ 3369857 w 8023328"/>
              <a:gd name="connsiteY3709" fmla="*/ 354153 h 2380521"/>
              <a:gd name="connsiteX3710" fmla="*/ 3299097 w 8023328"/>
              <a:gd name="connsiteY3710" fmla="*/ 354153 h 2380521"/>
              <a:gd name="connsiteX3711" fmla="*/ 3311496 w 8023328"/>
              <a:gd name="connsiteY3711" fmla="*/ 369330 h 2380521"/>
              <a:gd name="connsiteX3712" fmla="*/ 3299097 w 8023328"/>
              <a:gd name="connsiteY3712" fmla="*/ 383749 h 2380521"/>
              <a:gd name="connsiteX3713" fmla="*/ 3285242 w 8023328"/>
              <a:gd name="connsiteY3713" fmla="*/ 369330 h 2380521"/>
              <a:gd name="connsiteX3714" fmla="*/ 3299097 w 8023328"/>
              <a:gd name="connsiteY3714" fmla="*/ 354153 h 2380521"/>
              <a:gd name="connsiteX3715" fmla="*/ 3226808 w 8023328"/>
              <a:gd name="connsiteY3715" fmla="*/ 354153 h 2380521"/>
              <a:gd name="connsiteX3716" fmla="*/ 3240664 w 8023328"/>
              <a:gd name="connsiteY3716" fmla="*/ 369330 h 2380521"/>
              <a:gd name="connsiteX3717" fmla="*/ 3226808 w 8023328"/>
              <a:gd name="connsiteY3717" fmla="*/ 383749 h 2380521"/>
              <a:gd name="connsiteX3718" fmla="*/ 3214410 w 8023328"/>
              <a:gd name="connsiteY3718" fmla="*/ 369330 h 2380521"/>
              <a:gd name="connsiteX3719" fmla="*/ 3226808 w 8023328"/>
              <a:gd name="connsiteY3719" fmla="*/ 354153 h 2380521"/>
              <a:gd name="connsiteX3720" fmla="*/ 3152605 w 8023328"/>
              <a:gd name="connsiteY3720" fmla="*/ 354153 h 2380521"/>
              <a:gd name="connsiteX3721" fmla="*/ 3166462 w 8023328"/>
              <a:gd name="connsiteY3721" fmla="*/ 369330 h 2380521"/>
              <a:gd name="connsiteX3722" fmla="*/ 3152605 w 8023328"/>
              <a:gd name="connsiteY3722" fmla="*/ 383749 h 2380521"/>
              <a:gd name="connsiteX3723" fmla="*/ 3140206 w 8023328"/>
              <a:gd name="connsiteY3723" fmla="*/ 369330 h 2380521"/>
              <a:gd name="connsiteX3724" fmla="*/ 3152605 w 8023328"/>
              <a:gd name="connsiteY3724" fmla="*/ 354153 h 2380521"/>
              <a:gd name="connsiteX3725" fmla="*/ 3081774 w 8023328"/>
              <a:gd name="connsiteY3725" fmla="*/ 354153 h 2380521"/>
              <a:gd name="connsiteX3726" fmla="*/ 3095627 w 8023328"/>
              <a:gd name="connsiteY3726" fmla="*/ 369330 h 2380521"/>
              <a:gd name="connsiteX3727" fmla="*/ 3081774 w 8023328"/>
              <a:gd name="connsiteY3727" fmla="*/ 383749 h 2380521"/>
              <a:gd name="connsiteX3728" fmla="*/ 3069375 w 8023328"/>
              <a:gd name="connsiteY3728" fmla="*/ 369330 h 2380521"/>
              <a:gd name="connsiteX3729" fmla="*/ 3081774 w 8023328"/>
              <a:gd name="connsiteY3729" fmla="*/ 354153 h 2380521"/>
              <a:gd name="connsiteX3730" fmla="*/ 3013715 w 8023328"/>
              <a:gd name="connsiteY3730" fmla="*/ 354153 h 2380521"/>
              <a:gd name="connsiteX3731" fmla="*/ 3028135 w 8023328"/>
              <a:gd name="connsiteY3731" fmla="*/ 369330 h 2380521"/>
              <a:gd name="connsiteX3732" fmla="*/ 3013715 w 8023328"/>
              <a:gd name="connsiteY3732" fmla="*/ 383749 h 2380521"/>
              <a:gd name="connsiteX3733" fmla="*/ 2998539 w 8023328"/>
              <a:gd name="connsiteY3733" fmla="*/ 369330 h 2380521"/>
              <a:gd name="connsiteX3734" fmla="*/ 3013715 w 8023328"/>
              <a:gd name="connsiteY3734" fmla="*/ 354153 h 2380521"/>
              <a:gd name="connsiteX3735" fmla="*/ 2942494 w 8023328"/>
              <a:gd name="connsiteY3735" fmla="*/ 354153 h 2380521"/>
              <a:gd name="connsiteX3736" fmla="*/ 2957288 w 8023328"/>
              <a:gd name="connsiteY3736" fmla="*/ 369330 h 2380521"/>
              <a:gd name="connsiteX3737" fmla="*/ 2942494 w 8023328"/>
              <a:gd name="connsiteY3737" fmla="*/ 383749 h 2380521"/>
              <a:gd name="connsiteX3738" fmla="*/ 2927708 w 8023328"/>
              <a:gd name="connsiteY3738" fmla="*/ 369330 h 2380521"/>
              <a:gd name="connsiteX3739" fmla="*/ 2942494 w 8023328"/>
              <a:gd name="connsiteY3739" fmla="*/ 354153 h 2380521"/>
              <a:gd name="connsiteX3740" fmla="*/ 2868293 w 8023328"/>
              <a:gd name="connsiteY3740" fmla="*/ 354153 h 2380521"/>
              <a:gd name="connsiteX3741" fmla="*/ 2883085 w 8023328"/>
              <a:gd name="connsiteY3741" fmla="*/ 369330 h 2380521"/>
              <a:gd name="connsiteX3742" fmla="*/ 2868293 w 8023328"/>
              <a:gd name="connsiteY3742" fmla="*/ 383749 h 2380521"/>
              <a:gd name="connsiteX3743" fmla="*/ 2853504 w 8023328"/>
              <a:gd name="connsiteY3743" fmla="*/ 369330 h 2380521"/>
              <a:gd name="connsiteX3744" fmla="*/ 2868293 w 8023328"/>
              <a:gd name="connsiteY3744" fmla="*/ 354153 h 2380521"/>
              <a:gd name="connsiteX3745" fmla="*/ 2796535 w 8023328"/>
              <a:gd name="connsiteY3745" fmla="*/ 354153 h 2380521"/>
              <a:gd name="connsiteX3746" fmla="*/ 2808932 w 8023328"/>
              <a:gd name="connsiteY3746" fmla="*/ 369330 h 2380521"/>
              <a:gd name="connsiteX3747" fmla="*/ 2796535 w 8023328"/>
              <a:gd name="connsiteY3747" fmla="*/ 383749 h 2380521"/>
              <a:gd name="connsiteX3748" fmla="*/ 2782678 w 8023328"/>
              <a:gd name="connsiteY3748" fmla="*/ 369330 h 2380521"/>
              <a:gd name="connsiteX3749" fmla="*/ 2796535 w 8023328"/>
              <a:gd name="connsiteY3749" fmla="*/ 354153 h 2380521"/>
              <a:gd name="connsiteX3750" fmla="*/ 2725695 w 8023328"/>
              <a:gd name="connsiteY3750" fmla="*/ 354153 h 2380521"/>
              <a:gd name="connsiteX3751" fmla="*/ 2738100 w 8023328"/>
              <a:gd name="connsiteY3751" fmla="*/ 369330 h 2380521"/>
              <a:gd name="connsiteX3752" fmla="*/ 2725695 w 8023328"/>
              <a:gd name="connsiteY3752" fmla="*/ 383749 h 2380521"/>
              <a:gd name="connsiteX3753" fmla="*/ 2711846 w 8023328"/>
              <a:gd name="connsiteY3753" fmla="*/ 369330 h 2380521"/>
              <a:gd name="connsiteX3754" fmla="*/ 2725695 w 8023328"/>
              <a:gd name="connsiteY3754" fmla="*/ 354153 h 2380521"/>
              <a:gd name="connsiteX3755" fmla="*/ 2653415 w 8023328"/>
              <a:gd name="connsiteY3755" fmla="*/ 354153 h 2380521"/>
              <a:gd name="connsiteX3756" fmla="*/ 2667270 w 8023328"/>
              <a:gd name="connsiteY3756" fmla="*/ 369330 h 2380521"/>
              <a:gd name="connsiteX3757" fmla="*/ 2653415 w 8023328"/>
              <a:gd name="connsiteY3757" fmla="*/ 383749 h 2380521"/>
              <a:gd name="connsiteX3758" fmla="*/ 2641021 w 8023328"/>
              <a:gd name="connsiteY3758" fmla="*/ 369330 h 2380521"/>
              <a:gd name="connsiteX3759" fmla="*/ 2653415 w 8023328"/>
              <a:gd name="connsiteY3759" fmla="*/ 354153 h 2380521"/>
              <a:gd name="connsiteX3760" fmla="*/ 2582583 w 8023328"/>
              <a:gd name="connsiteY3760" fmla="*/ 354153 h 2380521"/>
              <a:gd name="connsiteX3761" fmla="*/ 2596439 w 8023328"/>
              <a:gd name="connsiteY3761" fmla="*/ 369330 h 2380521"/>
              <a:gd name="connsiteX3762" fmla="*/ 2582583 w 8023328"/>
              <a:gd name="connsiteY3762" fmla="*/ 383749 h 2380521"/>
              <a:gd name="connsiteX3763" fmla="*/ 2570184 w 8023328"/>
              <a:gd name="connsiteY3763" fmla="*/ 369330 h 2380521"/>
              <a:gd name="connsiteX3764" fmla="*/ 2582583 w 8023328"/>
              <a:gd name="connsiteY3764" fmla="*/ 354153 h 2380521"/>
              <a:gd name="connsiteX3765" fmla="*/ 2511029 w 8023328"/>
              <a:gd name="connsiteY3765" fmla="*/ 354153 h 2380521"/>
              <a:gd name="connsiteX3766" fmla="*/ 2525613 w 8023328"/>
              <a:gd name="connsiteY3766" fmla="*/ 369330 h 2380521"/>
              <a:gd name="connsiteX3767" fmla="*/ 2511029 w 8023328"/>
              <a:gd name="connsiteY3767" fmla="*/ 383749 h 2380521"/>
              <a:gd name="connsiteX3768" fmla="*/ 2499361 w 8023328"/>
              <a:gd name="connsiteY3768" fmla="*/ 369330 h 2380521"/>
              <a:gd name="connsiteX3769" fmla="*/ 2511029 w 8023328"/>
              <a:gd name="connsiteY3769" fmla="*/ 354153 h 2380521"/>
              <a:gd name="connsiteX3770" fmla="*/ 2439946 w 8023328"/>
              <a:gd name="connsiteY3770" fmla="*/ 354153 h 2380521"/>
              <a:gd name="connsiteX3771" fmla="*/ 2454732 w 8023328"/>
              <a:gd name="connsiteY3771" fmla="*/ 369330 h 2380521"/>
              <a:gd name="connsiteX3772" fmla="*/ 2439946 w 8023328"/>
              <a:gd name="connsiteY3772" fmla="*/ 383749 h 2380521"/>
              <a:gd name="connsiteX3773" fmla="*/ 2425156 w 8023328"/>
              <a:gd name="connsiteY3773" fmla="*/ 369330 h 2380521"/>
              <a:gd name="connsiteX3774" fmla="*/ 2439946 w 8023328"/>
              <a:gd name="connsiteY3774" fmla="*/ 354153 h 2380521"/>
              <a:gd name="connsiteX3775" fmla="*/ 2369110 w 8023328"/>
              <a:gd name="connsiteY3775" fmla="*/ 354153 h 2380521"/>
              <a:gd name="connsiteX3776" fmla="*/ 2383899 w 8023328"/>
              <a:gd name="connsiteY3776" fmla="*/ 369330 h 2380521"/>
              <a:gd name="connsiteX3777" fmla="*/ 2369110 w 8023328"/>
              <a:gd name="connsiteY3777" fmla="*/ 383749 h 2380521"/>
              <a:gd name="connsiteX3778" fmla="*/ 2354319 w 8023328"/>
              <a:gd name="connsiteY3778" fmla="*/ 369330 h 2380521"/>
              <a:gd name="connsiteX3779" fmla="*/ 2369110 w 8023328"/>
              <a:gd name="connsiteY3779" fmla="*/ 354153 h 2380521"/>
              <a:gd name="connsiteX3780" fmla="*/ 2298280 w 8023328"/>
              <a:gd name="connsiteY3780" fmla="*/ 354153 h 2380521"/>
              <a:gd name="connsiteX3781" fmla="*/ 2313068 w 8023328"/>
              <a:gd name="connsiteY3781" fmla="*/ 369330 h 2380521"/>
              <a:gd name="connsiteX3782" fmla="*/ 2298280 w 8023328"/>
              <a:gd name="connsiteY3782" fmla="*/ 383749 h 2380521"/>
              <a:gd name="connsiteX3783" fmla="*/ 2283490 w 8023328"/>
              <a:gd name="connsiteY3783" fmla="*/ 369330 h 2380521"/>
              <a:gd name="connsiteX3784" fmla="*/ 2298280 w 8023328"/>
              <a:gd name="connsiteY3784" fmla="*/ 354153 h 2380521"/>
              <a:gd name="connsiteX3785" fmla="*/ 2226517 w 8023328"/>
              <a:gd name="connsiteY3785" fmla="*/ 354153 h 2380521"/>
              <a:gd name="connsiteX3786" fmla="*/ 2238914 w 8023328"/>
              <a:gd name="connsiteY3786" fmla="*/ 369330 h 2380521"/>
              <a:gd name="connsiteX3787" fmla="*/ 2226517 w 8023328"/>
              <a:gd name="connsiteY3787" fmla="*/ 383749 h 2380521"/>
              <a:gd name="connsiteX3788" fmla="*/ 2212658 w 8023328"/>
              <a:gd name="connsiteY3788" fmla="*/ 369330 h 2380521"/>
              <a:gd name="connsiteX3789" fmla="*/ 2226517 w 8023328"/>
              <a:gd name="connsiteY3789" fmla="*/ 354153 h 2380521"/>
              <a:gd name="connsiteX3790" fmla="*/ 2155683 w 8023328"/>
              <a:gd name="connsiteY3790" fmla="*/ 354153 h 2380521"/>
              <a:gd name="connsiteX3791" fmla="*/ 2168081 w 8023328"/>
              <a:gd name="connsiteY3791" fmla="*/ 369330 h 2380521"/>
              <a:gd name="connsiteX3792" fmla="*/ 2155683 w 8023328"/>
              <a:gd name="connsiteY3792" fmla="*/ 383749 h 2380521"/>
              <a:gd name="connsiteX3793" fmla="*/ 2141827 w 8023328"/>
              <a:gd name="connsiteY3793" fmla="*/ 369330 h 2380521"/>
              <a:gd name="connsiteX3794" fmla="*/ 2155683 w 8023328"/>
              <a:gd name="connsiteY3794" fmla="*/ 354153 h 2380521"/>
              <a:gd name="connsiteX3795" fmla="*/ 2084849 w 8023328"/>
              <a:gd name="connsiteY3795" fmla="*/ 354153 h 2380521"/>
              <a:gd name="connsiteX3796" fmla="*/ 2097248 w 8023328"/>
              <a:gd name="connsiteY3796" fmla="*/ 369330 h 2380521"/>
              <a:gd name="connsiteX3797" fmla="*/ 2084849 w 8023328"/>
              <a:gd name="connsiteY3797" fmla="*/ 383749 h 2380521"/>
              <a:gd name="connsiteX3798" fmla="*/ 2070994 w 8023328"/>
              <a:gd name="connsiteY3798" fmla="*/ 369330 h 2380521"/>
              <a:gd name="connsiteX3799" fmla="*/ 2084849 w 8023328"/>
              <a:gd name="connsiteY3799" fmla="*/ 354153 h 2380521"/>
              <a:gd name="connsiteX3800" fmla="*/ 2011835 w 8023328"/>
              <a:gd name="connsiteY3800" fmla="*/ 354153 h 2380521"/>
              <a:gd name="connsiteX3801" fmla="*/ 2026421 w 8023328"/>
              <a:gd name="connsiteY3801" fmla="*/ 369330 h 2380521"/>
              <a:gd name="connsiteX3802" fmla="*/ 2011835 w 8023328"/>
              <a:gd name="connsiteY3802" fmla="*/ 383749 h 2380521"/>
              <a:gd name="connsiteX3803" fmla="*/ 2000166 w 8023328"/>
              <a:gd name="connsiteY3803" fmla="*/ 369330 h 2380521"/>
              <a:gd name="connsiteX3804" fmla="*/ 2011835 w 8023328"/>
              <a:gd name="connsiteY3804" fmla="*/ 354153 h 2380521"/>
              <a:gd name="connsiteX3805" fmla="*/ 1938362 w 8023328"/>
              <a:gd name="connsiteY3805" fmla="*/ 354153 h 2380521"/>
              <a:gd name="connsiteX3806" fmla="*/ 1952222 w 8023328"/>
              <a:gd name="connsiteY3806" fmla="*/ 369330 h 2380521"/>
              <a:gd name="connsiteX3807" fmla="*/ 1938362 w 8023328"/>
              <a:gd name="connsiteY3807" fmla="*/ 383749 h 2380521"/>
              <a:gd name="connsiteX3808" fmla="*/ 1925968 w 8023328"/>
              <a:gd name="connsiteY3808" fmla="*/ 369330 h 2380521"/>
              <a:gd name="connsiteX3809" fmla="*/ 1938362 w 8023328"/>
              <a:gd name="connsiteY3809" fmla="*/ 354153 h 2380521"/>
              <a:gd name="connsiteX3810" fmla="*/ 1867527 w 8023328"/>
              <a:gd name="connsiteY3810" fmla="*/ 354153 h 2380521"/>
              <a:gd name="connsiteX3811" fmla="*/ 1881384 w 8023328"/>
              <a:gd name="connsiteY3811" fmla="*/ 369330 h 2380521"/>
              <a:gd name="connsiteX3812" fmla="*/ 1867527 w 8023328"/>
              <a:gd name="connsiteY3812" fmla="*/ 383749 h 2380521"/>
              <a:gd name="connsiteX3813" fmla="*/ 1855129 w 8023328"/>
              <a:gd name="connsiteY3813" fmla="*/ 369330 h 2380521"/>
              <a:gd name="connsiteX3814" fmla="*/ 1867527 w 8023328"/>
              <a:gd name="connsiteY3814" fmla="*/ 354153 h 2380521"/>
              <a:gd name="connsiteX3815" fmla="*/ 1225708 w 8023328"/>
              <a:gd name="connsiteY3815" fmla="*/ 284879 h 2380521"/>
              <a:gd name="connsiteX3816" fmla="*/ 1240493 w 8023328"/>
              <a:gd name="connsiteY3816" fmla="*/ 298111 h 2380521"/>
              <a:gd name="connsiteX3817" fmla="*/ 1225708 w 8023328"/>
              <a:gd name="connsiteY3817" fmla="*/ 312900 h 2380521"/>
              <a:gd name="connsiteX3818" fmla="*/ 1210931 w 8023328"/>
              <a:gd name="connsiteY3818" fmla="*/ 298111 h 2380521"/>
              <a:gd name="connsiteX3819" fmla="*/ 1225708 w 8023328"/>
              <a:gd name="connsiteY3819" fmla="*/ 284879 h 2380521"/>
              <a:gd name="connsiteX3820" fmla="*/ 3440686 w 8023328"/>
              <a:gd name="connsiteY3820" fmla="*/ 283322 h 2380521"/>
              <a:gd name="connsiteX3821" fmla="*/ 3453083 w 8023328"/>
              <a:gd name="connsiteY3821" fmla="*/ 297178 h 2380521"/>
              <a:gd name="connsiteX3822" fmla="*/ 3440686 w 8023328"/>
              <a:gd name="connsiteY3822" fmla="*/ 309576 h 2380521"/>
              <a:gd name="connsiteX3823" fmla="*/ 3426830 w 8023328"/>
              <a:gd name="connsiteY3823" fmla="*/ 297178 h 2380521"/>
              <a:gd name="connsiteX3824" fmla="*/ 3440686 w 8023328"/>
              <a:gd name="connsiteY3824" fmla="*/ 283322 h 2380521"/>
              <a:gd name="connsiteX3825" fmla="*/ 3369857 w 8023328"/>
              <a:gd name="connsiteY3825" fmla="*/ 283322 h 2380521"/>
              <a:gd name="connsiteX3826" fmla="*/ 3382254 w 8023328"/>
              <a:gd name="connsiteY3826" fmla="*/ 297178 h 2380521"/>
              <a:gd name="connsiteX3827" fmla="*/ 3369857 w 8023328"/>
              <a:gd name="connsiteY3827" fmla="*/ 309576 h 2380521"/>
              <a:gd name="connsiteX3828" fmla="*/ 3356001 w 8023328"/>
              <a:gd name="connsiteY3828" fmla="*/ 297178 h 2380521"/>
              <a:gd name="connsiteX3829" fmla="*/ 3369857 w 8023328"/>
              <a:gd name="connsiteY3829" fmla="*/ 283322 h 2380521"/>
              <a:gd name="connsiteX3830" fmla="*/ 3299100 w 8023328"/>
              <a:gd name="connsiteY3830" fmla="*/ 283322 h 2380521"/>
              <a:gd name="connsiteX3831" fmla="*/ 3311496 w 8023328"/>
              <a:gd name="connsiteY3831" fmla="*/ 297178 h 2380521"/>
              <a:gd name="connsiteX3832" fmla="*/ 3299100 w 8023328"/>
              <a:gd name="connsiteY3832" fmla="*/ 309576 h 2380521"/>
              <a:gd name="connsiteX3833" fmla="*/ 3285242 w 8023328"/>
              <a:gd name="connsiteY3833" fmla="*/ 297178 h 2380521"/>
              <a:gd name="connsiteX3834" fmla="*/ 3299100 w 8023328"/>
              <a:gd name="connsiteY3834" fmla="*/ 283322 h 2380521"/>
              <a:gd name="connsiteX3835" fmla="*/ 3226808 w 8023328"/>
              <a:gd name="connsiteY3835" fmla="*/ 283322 h 2380521"/>
              <a:gd name="connsiteX3836" fmla="*/ 3240664 w 8023328"/>
              <a:gd name="connsiteY3836" fmla="*/ 297178 h 2380521"/>
              <a:gd name="connsiteX3837" fmla="*/ 3226808 w 8023328"/>
              <a:gd name="connsiteY3837" fmla="*/ 309576 h 2380521"/>
              <a:gd name="connsiteX3838" fmla="*/ 3214410 w 8023328"/>
              <a:gd name="connsiteY3838" fmla="*/ 297178 h 2380521"/>
              <a:gd name="connsiteX3839" fmla="*/ 3226808 w 8023328"/>
              <a:gd name="connsiteY3839" fmla="*/ 283322 h 2380521"/>
              <a:gd name="connsiteX3840" fmla="*/ 3152605 w 8023328"/>
              <a:gd name="connsiteY3840" fmla="*/ 283322 h 2380521"/>
              <a:gd name="connsiteX3841" fmla="*/ 3166462 w 8023328"/>
              <a:gd name="connsiteY3841" fmla="*/ 297178 h 2380521"/>
              <a:gd name="connsiteX3842" fmla="*/ 3152605 w 8023328"/>
              <a:gd name="connsiteY3842" fmla="*/ 309576 h 2380521"/>
              <a:gd name="connsiteX3843" fmla="*/ 3140209 w 8023328"/>
              <a:gd name="connsiteY3843" fmla="*/ 297178 h 2380521"/>
              <a:gd name="connsiteX3844" fmla="*/ 3152605 w 8023328"/>
              <a:gd name="connsiteY3844" fmla="*/ 283322 h 2380521"/>
              <a:gd name="connsiteX3845" fmla="*/ 3081774 w 8023328"/>
              <a:gd name="connsiteY3845" fmla="*/ 283322 h 2380521"/>
              <a:gd name="connsiteX3846" fmla="*/ 3095628 w 8023328"/>
              <a:gd name="connsiteY3846" fmla="*/ 297178 h 2380521"/>
              <a:gd name="connsiteX3847" fmla="*/ 3081774 w 8023328"/>
              <a:gd name="connsiteY3847" fmla="*/ 309576 h 2380521"/>
              <a:gd name="connsiteX3848" fmla="*/ 3069375 w 8023328"/>
              <a:gd name="connsiteY3848" fmla="*/ 297178 h 2380521"/>
              <a:gd name="connsiteX3849" fmla="*/ 3081774 w 8023328"/>
              <a:gd name="connsiteY3849" fmla="*/ 283322 h 2380521"/>
              <a:gd name="connsiteX3850" fmla="*/ 3013717 w 8023328"/>
              <a:gd name="connsiteY3850" fmla="*/ 283322 h 2380521"/>
              <a:gd name="connsiteX3851" fmla="*/ 3028135 w 8023328"/>
              <a:gd name="connsiteY3851" fmla="*/ 297178 h 2380521"/>
              <a:gd name="connsiteX3852" fmla="*/ 3013717 w 8023328"/>
              <a:gd name="connsiteY3852" fmla="*/ 309576 h 2380521"/>
              <a:gd name="connsiteX3853" fmla="*/ 2998539 w 8023328"/>
              <a:gd name="connsiteY3853" fmla="*/ 297178 h 2380521"/>
              <a:gd name="connsiteX3854" fmla="*/ 3013717 w 8023328"/>
              <a:gd name="connsiteY3854" fmla="*/ 283322 h 2380521"/>
              <a:gd name="connsiteX3855" fmla="*/ 2942494 w 8023328"/>
              <a:gd name="connsiteY3855" fmla="*/ 283322 h 2380521"/>
              <a:gd name="connsiteX3856" fmla="*/ 2957288 w 8023328"/>
              <a:gd name="connsiteY3856" fmla="*/ 298111 h 2380521"/>
              <a:gd name="connsiteX3857" fmla="*/ 2942494 w 8023328"/>
              <a:gd name="connsiteY3857" fmla="*/ 312900 h 2380521"/>
              <a:gd name="connsiteX3858" fmla="*/ 2927711 w 8023328"/>
              <a:gd name="connsiteY3858" fmla="*/ 298111 h 2380521"/>
              <a:gd name="connsiteX3859" fmla="*/ 2942494 w 8023328"/>
              <a:gd name="connsiteY3859" fmla="*/ 283322 h 2380521"/>
              <a:gd name="connsiteX3860" fmla="*/ 2868293 w 8023328"/>
              <a:gd name="connsiteY3860" fmla="*/ 283322 h 2380521"/>
              <a:gd name="connsiteX3861" fmla="*/ 2883087 w 8023328"/>
              <a:gd name="connsiteY3861" fmla="*/ 298111 h 2380521"/>
              <a:gd name="connsiteX3862" fmla="*/ 2868293 w 8023328"/>
              <a:gd name="connsiteY3862" fmla="*/ 312900 h 2380521"/>
              <a:gd name="connsiteX3863" fmla="*/ 2853507 w 8023328"/>
              <a:gd name="connsiteY3863" fmla="*/ 298111 h 2380521"/>
              <a:gd name="connsiteX3864" fmla="*/ 2868293 w 8023328"/>
              <a:gd name="connsiteY3864" fmla="*/ 283322 h 2380521"/>
              <a:gd name="connsiteX3865" fmla="*/ 2796535 w 8023328"/>
              <a:gd name="connsiteY3865" fmla="*/ 283322 h 2380521"/>
              <a:gd name="connsiteX3866" fmla="*/ 2808934 w 8023328"/>
              <a:gd name="connsiteY3866" fmla="*/ 298111 h 2380521"/>
              <a:gd name="connsiteX3867" fmla="*/ 2796535 w 8023328"/>
              <a:gd name="connsiteY3867" fmla="*/ 312900 h 2380521"/>
              <a:gd name="connsiteX3868" fmla="*/ 2782678 w 8023328"/>
              <a:gd name="connsiteY3868" fmla="*/ 298111 h 2380521"/>
              <a:gd name="connsiteX3869" fmla="*/ 2796535 w 8023328"/>
              <a:gd name="connsiteY3869" fmla="*/ 283322 h 2380521"/>
              <a:gd name="connsiteX3870" fmla="*/ 2725698 w 8023328"/>
              <a:gd name="connsiteY3870" fmla="*/ 283322 h 2380521"/>
              <a:gd name="connsiteX3871" fmla="*/ 2738100 w 8023328"/>
              <a:gd name="connsiteY3871" fmla="*/ 298111 h 2380521"/>
              <a:gd name="connsiteX3872" fmla="*/ 2725698 w 8023328"/>
              <a:gd name="connsiteY3872" fmla="*/ 312900 h 2380521"/>
              <a:gd name="connsiteX3873" fmla="*/ 2711846 w 8023328"/>
              <a:gd name="connsiteY3873" fmla="*/ 298111 h 2380521"/>
              <a:gd name="connsiteX3874" fmla="*/ 2725698 w 8023328"/>
              <a:gd name="connsiteY3874" fmla="*/ 283322 h 2380521"/>
              <a:gd name="connsiteX3875" fmla="*/ 2653415 w 8023328"/>
              <a:gd name="connsiteY3875" fmla="*/ 283322 h 2380521"/>
              <a:gd name="connsiteX3876" fmla="*/ 2667270 w 8023328"/>
              <a:gd name="connsiteY3876" fmla="*/ 298111 h 2380521"/>
              <a:gd name="connsiteX3877" fmla="*/ 2653415 w 8023328"/>
              <a:gd name="connsiteY3877" fmla="*/ 312900 h 2380521"/>
              <a:gd name="connsiteX3878" fmla="*/ 2641021 w 8023328"/>
              <a:gd name="connsiteY3878" fmla="*/ 298111 h 2380521"/>
              <a:gd name="connsiteX3879" fmla="*/ 2653415 w 8023328"/>
              <a:gd name="connsiteY3879" fmla="*/ 283322 h 2380521"/>
              <a:gd name="connsiteX3880" fmla="*/ 2582583 w 8023328"/>
              <a:gd name="connsiteY3880" fmla="*/ 283322 h 2380521"/>
              <a:gd name="connsiteX3881" fmla="*/ 2596439 w 8023328"/>
              <a:gd name="connsiteY3881" fmla="*/ 298111 h 2380521"/>
              <a:gd name="connsiteX3882" fmla="*/ 2582583 w 8023328"/>
              <a:gd name="connsiteY3882" fmla="*/ 312900 h 2380521"/>
              <a:gd name="connsiteX3883" fmla="*/ 2570189 w 8023328"/>
              <a:gd name="connsiteY3883" fmla="*/ 298111 h 2380521"/>
              <a:gd name="connsiteX3884" fmla="*/ 2582583 w 8023328"/>
              <a:gd name="connsiteY3884" fmla="*/ 283322 h 2380521"/>
              <a:gd name="connsiteX3885" fmla="*/ 2511029 w 8023328"/>
              <a:gd name="connsiteY3885" fmla="*/ 283322 h 2380521"/>
              <a:gd name="connsiteX3886" fmla="*/ 2525613 w 8023328"/>
              <a:gd name="connsiteY3886" fmla="*/ 298111 h 2380521"/>
              <a:gd name="connsiteX3887" fmla="*/ 2511029 w 8023328"/>
              <a:gd name="connsiteY3887" fmla="*/ 312900 h 2380521"/>
              <a:gd name="connsiteX3888" fmla="*/ 2499361 w 8023328"/>
              <a:gd name="connsiteY3888" fmla="*/ 298111 h 2380521"/>
              <a:gd name="connsiteX3889" fmla="*/ 2511029 w 8023328"/>
              <a:gd name="connsiteY3889" fmla="*/ 283322 h 2380521"/>
              <a:gd name="connsiteX3890" fmla="*/ 2439946 w 8023328"/>
              <a:gd name="connsiteY3890" fmla="*/ 283322 h 2380521"/>
              <a:gd name="connsiteX3891" fmla="*/ 2454732 w 8023328"/>
              <a:gd name="connsiteY3891" fmla="*/ 298111 h 2380521"/>
              <a:gd name="connsiteX3892" fmla="*/ 2439946 w 8023328"/>
              <a:gd name="connsiteY3892" fmla="*/ 312900 h 2380521"/>
              <a:gd name="connsiteX3893" fmla="*/ 2425156 w 8023328"/>
              <a:gd name="connsiteY3893" fmla="*/ 298111 h 2380521"/>
              <a:gd name="connsiteX3894" fmla="*/ 2439946 w 8023328"/>
              <a:gd name="connsiteY3894" fmla="*/ 283322 h 2380521"/>
              <a:gd name="connsiteX3895" fmla="*/ 2369110 w 8023328"/>
              <a:gd name="connsiteY3895" fmla="*/ 283322 h 2380521"/>
              <a:gd name="connsiteX3896" fmla="*/ 2383899 w 8023328"/>
              <a:gd name="connsiteY3896" fmla="*/ 298111 h 2380521"/>
              <a:gd name="connsiteX3897" fmla="*/ 2369110 w 8023328"/>
              <a:gd name="connsiteY3897" fmla="*/ 312900 h 2380521"/>
              <a:gd name="connsiteX3898" fmla="*/ 2354319 w 8023328"/>
              <a:gd name="connsiteY3898" fmla="*/ 298111 h 2380521"/>
              <a:gd name="connsiteX3899" fmla="*/ 2369110 w 8023328"/>
              <a:gd name="connsiteY3899" fmla="*/ 283322 h 2380521"/>
              <a:gd name="connsiteX3900" fmla="*/ 2298280 w 8023328"/>
              <a:gd name="connsiteY3900" fmla="*/ 283322 h 2380521"/>
              <a:gd name="connsiteX3901" fmla="*/ 2313068 w 8023328"/>
              <a:gd name="connsiteY3901" fmla="*/ 298111 h 2380521"/>
              <a:gd name="connsiteX3902" fmla="*/ 2298280 w 8023328"/>
              <a:gd name="connsiteY3902" fmla="*/ 312900 h 2380521"/>
              <a:gd name="connsiteX3903" fmla="*/ 2283490 w 8023328"/>
              <a:gd name="connsiteY3903" fmla="*/ 298111 h 2380521"/>
              <a:gd name="connsiteX3904" fmla="*/ 2298280 w 8023328"/>
              <a:gd name="connsiteY3904" fmla="*/ 283322 h 2380521"/>
              <a:gd name="connsiteX3905" fmla="*/ 2226517 w 8023328"/>
              <a:gd name="connsiteY3905" fmla="*/ 283322 h 2380521"/>
              <a:gd name="connsiteX3906" fmla="*/ 2238914 w 8023328"/>
              <a:gd name="connsiteY3906" fmla="*/ 298111 h 2380521"/>
              <a:gd name="connsiteX3907" fmla="*/ 2226517 w 8023328"/>
              <a:gd name="connsiteY3907" fmla="*/ 312900 h 2380521"/>
              <a:gd name="connsiteX3908" fmla="*/ 2212658 w 8023328"/>
              <a:gd name="connsiteY3908" fmla="*/ 298111 h 2380521"/>
              <a:gd name="connsiteX3909" fmla="*/ 2226517 w 8023328"/>
              <a:gd name="connsiteY3909" fmla="*/ 283322 h 2380521"/>
              <a:gd name="connsiteX3910" fmla="*/ 2155683 w 8023328"/>
              <a:gd name="connsiteY3910" fmla="*/ 283322 h 2380521"/>
              <a:gd name="connsiteX3911" fmla="*/ 2168081 w 8023328"/>
              <a:gd name="connsiteY3911" fmla="*/ 298111 h 2380521"/>
              <a:gd name="connsiteX3912" fmla="*/ 2155683 w 8023328"/>
              <a:gd name="connsiteY3912" fmla="*/ 312900 h 2380521"/>
              <a:gd name="connsiteX3913" fmla="*/ 2141827 w 8023328"/>
              <a:gd name="connsiteY3913" fmla="*/ 298111 h 2380521"/>
              <a:gd name="connsiteX3914" fmla="*/ 2155683 w 8023328"/>
              <a:gd name="connsiteY3914" fmla="*/ 283322 h 2380521"/>
              <a:gd name="connsiteX3915" fmla="*/ 2084849 w 8023328"/>
              <a:gd name="connsiteY3915" fmla="*/ 283322 h 2380521"/>
              <a:gd name="connsiteX3916" fmla="*/ 2097248 w 8023328"/>
              <a:gd name="connsiteY3916" fmla="*/ 298111 h 2380521"/>
              <a:gd name="connsiteX3917" fmla="*/ 2084849 w 8023328"/>
              <a:gd name="connsiteY3917" fmla="*/ 312900 h 2380521"/>
              <a:gd name="connsiteX3918" fmla="*/ 2070994 w 8023328"/>
              <a:gd name="connsiteY3918" fmla="*/ 298111 h 2380521"/>
              <a:gd name="connsiteX3919" fmla="*/ 2084849 w 8023328"/>
              <a:gd name="connsiteY3919" fmla="*/ 283322 h 2380521"/>
              <a:gd name="connsiteX3920" fmla="*/ 2011835 w 8023328"/>
              <a:gd name="connsiteY3920" fmla="*/ 283322 h 2380521"/>
              <a:gd name="connsiteX3921" fmla="*/ 2026421 w 8023328"/>
              <a:gd name="connsiteY3921" fmla="*/ 298111 h 2380521"/>
              <a:gd name="connsiteX3922" fmla="*/ 2011835 w 8023328"/>
              <a:gd name="connsiteY3922" fmla="*/ 312900 h 2380521"/>
              <a:gd name="connsiteX3923" fmla="*/ 2000168 w 8023328"/>
              <a:gd name="connsiteY3923" fmla="*/ 298111 h 2380521"/>
              <a:gd name="connsiteX3924" fmla="*/ 2011835 w 8023328"/>
              <a:gd name="connsiteY3924" fmla="*/ 283322 h 2380521"/>
              <a:gd name="connsiteX3925" fmla="*/ 1938362 w 8023328"/>
              <a:gd name="connsiteY3925" fmla="*/ 283322 h 2380521"/>
              <a:gd name="connsiteX3926" fmla="*/ 1952222 w 8023328"/>
              <a:gd name="connsiteY3926" fmla="*/ 298111 h 2380521"/>
              <a:gd name="connsiteX3927" fmla="*/ 1938362 w 8023328"/>
              <a:gd name="connsiteY3927" fmla="*/ 312900 h 2380521"/>
              <a:gd name="connsiteX3928" fmla="*/ 1925968 w 8023328"/>
              <a:gd name="connsiteY3928" fmla="*/ 298111 h 2380521"/>
              <a:gd name="connsiteX3929" fmla="*/ 1938362 w 8023328"/>
              <a:gd name="connsiteY3929" fmla="*/ 283322 h 2380521"/>
              <a:gd name="connsiteX3930" fmla="*/ 1867527 w 8023328"/>
              <a:gd name="connsiteY3930" fmla="*/ 283322 h 2380521"/>
              <a:gd name="connsiteX3931" fmla="*/ 1881384 w 8023328"/>
              <a:gd name="connsiteY3931" fmla="*/ 298111 h 2380521"/>
              <a:gd name="connsiteX3932" fmla="*/ 1867527 w 8023328"/>
              <a:gd name="connsiteY3932" fmla="*/ 312900 h 2380521"/>
              <a:gd name="connsiteX3933" fmla="*/ 1855129 w 8023328"/>
              <a:gd name="connsiteY3933" fmla="*/ 298111 h 2380521"/>
              <a:gd name="connsiteX3934" fmla="*/ 1867527 w 8023328"/>
              <a:gd name="connsiteY3934" fmla="*/ 283322 h 2380521"/>
              <a:gd name="connsiteX3935" fmla="*/ 1799085 w 8023328"/>
              <a:gd name="connsiteY3935" fmla="*/ 283322 h 2380521"/>
              <a:gd name="connsiteX3936" fmla="*/ 1813876 w 8023328"/>
              <a:gd name="connsiteY3936" fmla="*/ 298111 h 2380521"/>
              <a:gd name="connsiteX3937" fmla="*/ 1799085 w 8023328"/>
              <a:gd name="connsiteY3937" fmla="*/ 312900 h 2380521"/>
              <a:gd name="connsiteX3938" fmla="*/ 1784300 w 8023328"/>
              <a:gd name="connsiteY3938" fmla="*/ 298111 h 2380521"/>
              <a:gd name="connsiteX3939" fmla="*/ 1799085 w 8023328"/>
              <a:gd name="connsiteY3939" fmla="*/ 283322 h 2380521"/>
              <a:gd name="connsiteX3940" fmla="*/ 1728262 w 8023328"/>
              <a:gd name="connsiteY3940" fmla="*/ 283322 h 2380521"/>
              <a:gd name="connsiteX3941" fmla="*/ 1743052 w 8023328"/>
              <a:gd name="connsiteY3941" fmla="*/ 298111 h 2380521"/>
              <a:gd name="connsiteX3942" fmla="*/ 1728262 w 8023328"/>
              <a:gd name="connsiteY3942" fmla="*/ 312900 h 2380521"/>
              <a:gd name="connsiteX3943" fmla="*/ 1713472 w 8023328"/>
              <a:gd name="connsiteY3943" fmla="*/ 298111 h 2380521"/>
              <a:gd name="connsiteX3944" fmla="*/ 1728262 w 8023328"/>
              <a:gd name="connsiteY3944" fmla="*/ 283322 h 2380521"/>
              <a:gd name="connsiteX3945" fmla="*/ 1656498 w 8023328"/>
              <a:gd name="connsiteY3945" fmla="*/ 283322 h 2380521"/>
              <a:gd name="connsiteX3946" fmla="*/ 1668897 w 8023328"/>
              <a:gd name="connsiteY3946" fmla="*/ 298111 h 2380521"/>
              <a:gd name="connsiteX3947" fmla="*/ 1656498 w 8023328"/>
              <a:gd name="connsiteY3947" fmla="*/ 312900 h 2380521"/>
              <a:gd name="connsiteX3948" fmla="*/ 1642650 w 8023328"/>
              <a:gd name="connsiteY3948" fmla="*/ 298111 h 2380521"/>
              <a:gd name="connsiteX3949" fmla="*/ 1656498 w 8023328"/>
              <a:gd name="connsiteY3949" fmla="*/ 283322 h 2380521"/>
              <a:gd name="connsiteX3950" fmla="*/ 1582299 w 8023328"/>
              <a:gd name="connsiteY3950" fmla="*/ 283322 h 2380521"/>
              <a:gd name="connsiteX3951" fmla="*/ 1594704 w 8023328"/>
              <a:gd name="connsiteY3951" fmla="*/ 298111 h 2380521"/>
              <a:gd name="connsiteX3952" fmla="*/ 1582299 w 8023328"/>
              <a:gd name="connsiteY3952" fmla="*/ 312900 h 2380521"/>
              <a:gd name="connsiteX3953" fmla="*/ 1568441 w 8023328"/>
              <a:gd name="connsiteY3953" fmla="*/ 298111 h 2380521"/>
              <a:gd name="connsiteX3954" fmla="*/ 1582299 w 8023328"/>
              <a:gd name="connsiteY3954" fmla="*/ 283322 h 2380521"/>
              <a:gd name="connsiteX3955" fmla="*/ 1512198 w 8023328"/>
              <a:gd name="connsiteY3955" fmla="*/ 283322 h 2380521"/>
              <a:gd name="connsiteX3956" fmla="*/ 1523865 w 8023328"/>
              <a:gd name="connsiteY3956" fmla="*/ 298111 h 2380521"/>
              <a:gd name="connsiteX3957" fmla="*/ 1512198 w 8023328"/>
              <a:gd name="connsiteY3957" fmla="*/ 312900 h 2380521"/>
              <a:gd name="connsiteX3958" fmla="*/ 1497612 w 8023328"/>
              <a:gd name="connsiteY3958" fmla="*/ 298111 h 2380521"/>
              <a:gd name="connsiteX3959" fmla="*/ 1512198 w 8023328"/>
              <a:gd name="connsiteY3959" fmla="*/ 283322 h 2380521"/>
              <a:gd name="connsiteX3960" fmla="*/ 1439173 w 8023328"/>
              <a:gd name="connsiteY3960" fmla="*/ 283322 h 2380521"/>
              <a:gd name="connsiteX3961" fmla="*/ 1453026 w 8023328"/>
              <a:gd name="connsiteY3961" fmla="*/ 298111 h 2380521"/>
              <a:gd name="connsiteX3962" fmla="*/ 1439173 w 8023328"/>
              <a:gd name="connsiteY3962" fmla="*/ 312900 h 2380521"/>
              <a:gd name="connsiteX3963" fmla="*/ 1426777 w 8023328"/>
              <a:gd name="connsiteY3963" fmla="*/ 298111 h 2380521"/>
              <a:gd name="connsiteX3964" fmla="*/ 1439173 w 8023328"/>
              <a:gd name="connsiteY3964" fmla="*/ 283322 h 2380521"/>
              <a:gd name="connsiteX3965" fmla="*/ 1368347 w 8023328"/>
              <a:gd name="connsiteY3965" fmla="*/ 283322 h 2380521"/>
              <a:gd name="connsiteX3966" fmla="*/ 1382200 w 8023328"/>
              <a:gd name="connsiteY3966" fmla="*/ 298111 h 2380521"/>
              <a:gd name="connsiteX3967" fmla="*/ 1368347 w 8023328"/>
              <a:gd name="connsiteY3967" fmla="*/ 312900 h 2380521"/>
              <a:gd name="connsiteX3968" fmla="*/ 1355949 w 8023328"/>
              <a:gd name="connsiteY3968" fmla="*/ 298111 h 2380521"/>
              <a:gd name="connsiteX3969" fmla="*/ 1368347 w 8023328"/>
              <a:gd name="connsiteY3969" fmla="*/ 283322 h 2380521"/>
              <a:gd name="connsiteX3970" fmla="*/ 1297518 w 8023328"/>
              <a:gd name="connsiteY3970" fmla="*/ 283322 h 2380521"/>
              <a:gd name="connsiteX3971" fmla="*/ 1311374 w 8023328"/>
              <a:gd name="connsiteY3971" fmla="*/ 298111 h 2380521"/>
              <a:gd name="connsiteX3972" fmla="*/ 1297518 w 8023328"/>
              <a:gd name="connsiteY3972" fmla="*/ 312900 h 2380521"/>
              <a:gd name="connsiteX3973" fmla="*/ 1285121 w 8023328"/>
              <a:gd name="connsiteY3973" fmla="*/ 298111 h 2380521"/>
              <a:gd name="connsiteX3974" fmla="*/ 1297518 w 8023328"/>
              <a:gd name="connsiteY3974" fmla="*/ 283322 h 2380521"/>
              <a:gd name="connsiteX3975" fmla="*/ 1154890 w 8023328"/>
              <a:gd name="connsiteY3975" fmla="*/ 283322 h 2380521"/>
              <a:gd name="connsiteX3976" fmla="*/ 1169683 w 8023328"/>
              <a:gd name="connsiteY3976" fmla="*/ 295719 h 2380521"/>
              <a:gd name="connsiteX3977" fmla="*/ 1154890 w 8023328"/>
              <a:gd name="connsiteY3977" fmla="*/ 309576 h 2380521"/>
              <a:gd name="connsiteX3978" fmla="*/ 1140101 w 8023328"/>
              <a:gd name="connsiteY3978" fmla="*/ 295719 h 2380521"/>
              <a:gd name="connsiteX3979" fmla="*/ 1154890 w 8023328"/>
              <a:gd name="connsiteY3979" fmla="*/ 283322 h 2380521"/>
              <a:gd name="connsiteX3980" fmla="*/ 1084059 w 8023328"/>
              <a:gd name="connsiteY3980" fmla="*/ 283322 h 2380521"/>
              <a:gd name="connsiteX3981" fmla="*/ 1098847 w 8023328"/>
              <a:gd name="connsiteY3981" fmla="*/ 295719 h 2380521"/>
              <a:gd name="connsiteX3982" fmla="*/ 1084059 w 8023328"/>
              <a:gd name="connsiteY3982" fmla="*/ 309576 h 2380521"/>
              <a:gd name="connsiteX3983" fmla="*/ 1069272 w 8023328"/>
              <a:gd name="connsiteY3983" fmla="*/ 295719 h 2380521"/>
              <a:gd name="connsiteX3984" fmla="*/ 1084059 w 8023328"/>
              <a:gd name="connsiteY3984" fmla="*/ 283322 h 2380521"/>
              <a:gd name="connsiteX3985" fmla="*/ 1013024 w 8023328"/>
              <a:gd name="connsiteY3985" fmla="*/ 283322 h 2380521"/>
              <a:gd name="connsiteX3986" fmla="*/ 1024691 w 8023328"/>
              <a:gd name="connsiteY3986" fmla="*/ 295719 h 2380521"/>
              <a:gd name="connsiteX3987" fmla="*/ 1013024 w 8023328"/>
              <a:gd name="connsiteY3987" fmla="*/ 309576 h 2380521"/>
              <a:gd name="connsiteX3988" fmla="*/ 998442 w 8023328"/>
              <a:gd name="connsiteY3988" fmla="*/ 295719 h 2380521"/>
              <a:gd name="connsiteX3989" fmla="*/ 1013024 w 8023328"/>
              <a:gd name="connsiteY3989" fmla="*/ 283322 h 2380521"/>
              <a:gd name="connsiteX3990" fmla="*/ 941467 w 8023328"/>
              <a:gd name="connsiteY3990" fmla="*/ 283322 h 2380521"/>
              <a:gd name="connsiteX3991" fmla="*/ 953869 w 8023328"/>
              <a:gd name="connsiteY3991" fmla="*/ 295719 h 2380521"/>
              <a:gd name="connsiteX3992" fmla="*/ 941467 w 8023328"/>
              <a:gd name="connsiteY3992" fmla="*/ 309576 h 2380521"/>
              <a:gd name="connsiteX3993" fmla="*/ 927612 w 8023328"/>
              <a:gd name="connsiteY3993" fmla="*/ 295719 h 2380521"/>
              <a:gd name="connsiteX3994" fmla="*/ 941467 w 8023328"/>
              <a:gd name="connsiteY3994" fmla="*/ 283322 h 2380521"/>
              <a:gd name="connsiteX3995" fmla="*/ 3299102 w 8023328"/>
              <a:gd name="connsiteY3995" fmla="*/ 212492 h 2380521"/>
              <a:gd name="connsiteX3996" fmla="*/ 3311499 w 8023328"/>
              <a:gd name="connsiteY3996" fmla="*/ 226348 h 2380521"/>
              <a:gd name="connsiteX3997" fmla="*/ 3299102 w 8023328"/>
              <a:gd name="connsiteY3997" fmla="*/ 238746 h 2380521"/>
              <a:gd name="connsiteX3998" fmla="*/ 3285245 w 8023328"/>
              <a:gd name="connsiteY3998" fmla="*/ 226348 h 2380521"/>
              <a:gd name="connsiteX3999" fmla="*/ 3299102 w 8023328"/>
              <a:gd name="connsiteY3999" fmla="*/ 212492 h 2380521"/>
              <a:gd name="connsiteX4000" fmla="*/ 3226811 w 8023328"/>
              <a:gd name="connsiteY4000" fmla="*/ 212492 h 2380521"/>
              <a:gd name="connsiteX4001" fmla="*/ 3240667 w 8023328"/>
              <a:gd name="connsiteY4001" fmla="*/ 226348 h 2380521"/>
              <a:gd name="connsiteX4002" fmla="*/ 3226811 w 8023328"/>
              <a:gd name="connsiteY4002" fmla="*/ 238746 h 2380521"/>
              <a:gd name="connsiteX4003" fmla="*/ 3214412 w 8023328"/>
              <a:gd name="connsiteY4003" fmla="*/ 226348 h 2380521"/>
              <a:gd name="connsiteX4004" fmla="*/ 3226811 w 8023328"/>
              <a:gd name="connsiteY4004" fmla="*/ 212492 h 2380521"/>
              <a:gd name="connsiteX4005" fmla="*/ 3152608 w 8023328"/>
              <a:gd name="connsiteY4005" fmla="*/ 212492 h 2380521"/>
              <a:gd name="connsiteX4006" fmla="*/ 3166462 w 8023328"/>
              <a:gd name="connsiteY4006" fmla="*/ 226348 h 2380521"/>
              <a:gd name="connsiteX4007" fmla="*/ 3152608 w 8023328"/>
              <a:gd name="connsiteY4007" fmla="*/ 238746 h 2380521"/>
              <a:gd name="connsiteX4008" fmla="*/ 3140211 w 8023328"/>
              <a:gd name="connsiteY4008" fmla="*/ 226348 h 2380521"/>
              <a:gd name="connsiteX4009" fmla="*/ 3152608 w 8023328"/>
              <a:gd name="connsiteY4009" fmla="*/ 212492 h 2380521"/>
              <a:gd name="connsiteX4010" fmla="*/ 3081775 w 8023328"/>
              <a:gd name="connsiteY4010" fmla="*/ 212492 h 2380521"/>
              <a:gd name="connsiteX4011" fmla="*/ 3095628 w 8023328"/>
              <a:gd name="connsiteY4011" fmla="*/ 226348 h 2380521"/>
              <a:gd name="connsiteX4012" fmla="*/ 3081775 w 8023328"/>
              <a:gd name="connsiteY4012" fmla="*/ 238746 h 2380521"/>
              <a:gd name="connsiteX4013" fmla="*/ 3069375 w 8023328"/>
              <a:gd name="connsiteY4013" fmla="*/ 226348 h 2380521"/>
              <a:gd name="connsiteX4014" fmla="*/ 3081775 w 8023328"/>
              <a:gd name="connsiteY4014" fmla="*/ 212492 h 2380521"/>
              <a:gd name="connsiteX4015" fmla="*/ 3013720 w 8023328"/>
              <a:gd name="connsiteY4015" fmla="*/ 212492 h 2380521"/>
              <a:gd name="connsiteX4016" fmla="*/ 3028140 w 8023328"/>
              <a:gd name="connsiteY4016" fmla="*/ 226348 h 2380521"/>
              <a:gd name="connsiteX4017" fmla="*/ 3013720 w 8023328"/>
              <a:gd name="connsiteY4017" fmla="*/ 238746 h 2380521"/>
              <a:gd name="connsiteX4018" fmla="*/ 2998542 w 8023328"/>
              <a:gd name="connsiteY4018" fmla="*/ 226348 h 2380521"/>
              <a:gd name="connsiteX4019" fmla="*/ 3013720 w 8023328"/>
              <a:gd name="connsiteY4019" fmla="*/ 212492 h 2380521"/>
              <a:gd name="connsiteX4020" fmla="*/ 2942497 w 8023328"/>
              <a:gd name="connsiteY4020" fmla="*/ 212492 h 2380521"/>
              <a:gd name="connsiteX4021" fmla="*/ 2957293 w 8023328"/>
              <a:gd name="connsiteY4021" fmla="*/ 226348 h 2380521"/>
              <a:gd name="connsiteX4022" fmla="*/ 2942497 w 8023328"/>
              <a:gd name="connsiteY4022" fmla="*/ 238746 h 2380521"/>
              <a:gd name="connsiteX4023" fmla="*/ 2927716 w 8023328"/>
              <a:gd name="connsiteY4023" fmla="*/ 226348 h 2380521"/>
              <a:gd name="connsiteX4024" fmla="*/ 2942497 w 8023328"/>
              <a:gd name="connsiteY4024" fmla="*/ 212492 h 2380521"/>
              <a:gd name="connsiteX4025" fmla="*/ 2867363 w 8023328"/>
              <a:gd name="connsiteY4025" fmla="*/ 212492 h 2380521"/>
              <a:gd name="connsiteX4026" fmla="*/ 2879765 w 8023328"/>
              <a:gd name="connsiteY4026" fmla="*/ 226348 h 2380521"/>
              <a:gd name="connsiteX4027" fmla="*/ 2867363 w 8023328"/>
              <a:gd name="connsiteY4027" fmla="*/ 238746 h 2380521"/>
              <a:gd name="connsiteX4028" fmla="*/ 2853510 w 8023328"/>
              <a:gd name="connsiteY4028" fmla="*/ 226348 h 2380521"/>
              <a:gd name="connsiteX4029" fmla="*/ 2867363 w 8023328"/>
              <a:gd name="connsiteY4029" fmla="*/ 212492 h 2380521"/>
              <a:gd name="connsiteX4030" fmla="*/ 2796538 w 8023328"/>
              <a:gd name="connsiteY4030" fmla="*/ 212492 h 2380521"/>
              <a:gd name="connsiteX4031" fmla="*/ 2808934 w 8023328"/>
              <a:gd name="connsiteY4031" fmla="*/ 226348 h 2380521"/>
              <a:gd name="connsiteX4032" fmla="*/ 2796538 w 8023328"/>
              <a:gd name="connsiteY4032" fmla="*/ 238746 h 2380521"/>
              <a:gd name="connsiteX4033" fmla="*/ 2782680 w 8023328"/>
              <a:gd name="connsiteY4033" fmla="*/ 226348 h 2380521"/>
              <a:gd name="connsiteX4034" fmla="*/ 2796538 w 8023328"/>
              <a:gd name="connsiteY4034" fmla="*/ 212492 h 2380521"/>
              <a:gd name="connsiteX4035" fmla="*/ 2725698 w 8023328"/>
              <a:gd name="connsiteY4035" fmla="*/ 212492 h 2380521"/>
              <a:gd name="connsiteX4036" fmla="*/ 2738102 w 8023328"/>
              <a:gd name="connsiteY4036" fmla="*/ 226348 h 2380521"/>
              <a:gd name="connsiteX4037" fmla="*/ 2725698 w 8023328"/>
              <a:gd name="connsiteY4037" fmla="*/ 238746 h 2380521"/>
              <a:gd name="connsiteX4038" fmla="*/ 2711852 w 8023328"/>
              <a:gd name="connsiteY4038" fmla="*/ 226348 h 2380521"/>
              <a:gd name="connsiteX4039" fmla="*/ 2725698 w 8023328"/>
              <a:gd name="connsiteY4039" fmla="*/ 212492 h 2380521"/>
              <a:gd name="connsiteX4040" fmla="*/ 2653420 w 8023328"/>
              <a:gd name="connsiteY4040" fmla="*/ 212492 h 2380521"/>
              <a:gd name="connsiteX4041" fmla="*/ 2667273 w 8023328"/>
              <a:gd name="connsiteY4041" fmla="*/ 226348 h 2380521"/>
              <a:gd name="connsiteX4042" fmla="*/ 2653420 w 8023328"/>
              <a:gd name="connsiteY4042" fmla="*/ 238746 h 2380521"/>
              <a:gd name="connsiteX4043" fmla="*/ 2641021 w 8023328"/>
              <a:gd name="connsiteY4043" fmla="*/ 226348 h 2380521"/>
              <a:gd name="connsiteX4044" fmla="*/ 2653420 w 8023328"/>
              <a:gd name="connsiteY4044" fmla="*/ 212492 h 2380521"/>
              <a:gd name="connsiteX4045" fmla="*/ 2582586 w 8023328"/>
              <a:gd name="connsiteY4045" fmla="*/ 212492 h 2380521"/>
              <a:gd name="connsiteX4046" fmla="*/ 2596439 w 8023328"/>
              <a:gd name="connsiteY4046" fmla="*/ 226348 h 2380521"/>
              <a:gd name="connsiteX4047" fmla="*/ 2582586 w 8023328"/>
              <a:gd name="connsiteY4047" fmla="*/ 238746 h 2380521"/>
              <a:gd name="connsiteX4048" fmla="*/ 2570189 w 8023328"/>
              <a:gd name="connsiteY4048" fmla="*/ 226348 h 2380521"/>
              <a:gd name="connsiteX4049" fmla="*/ 2582586 w 8023328"/>
              <a:gd name="connsiteY4049" fmla="*/ 212492 h 2380521"/>
              <a:gd name="connsiteX4050" fmla="*/ 2511029 w 8023328"/>
              <a:gd name="connsiteY4050" fmla="*/ 212492 h 2380521"/>
              <a:gd name="connsiteX4051" fmla="*/ 2525616 w 8023328"/>
              <a:gd name="connsiteY4051" fmla="*/ 226348 h 2380521"/>
              <a:gd name="connsiteX4052" fmla="*/ 2511029 w 8023328"/>
              <a:gd name="connsiteY4052" fmla="*/ 238746 h 2380521"/>
              <a:gd name="connsiteX4053" fmla="*/ 2499364 w 8023328"/>
              <a:gd name="connsiteY4053" fmla="*/ 226348 h 2380521"/>
              <a:gd name="connsiteX4054" fmla="*/ 2511029 w 8023328"/>
              <a:gd name="connsiteY4054" fmla="*/ 212492 h 2380521"/>
              <a:gd name="connsiteX4055" fmla="*/ 2439946 w 8023328"/>
              <a:gd name="connsiteY4055" fmla="*/ 212492 h 2380521"/>
              <a:gd name="connsiteX4056" fmla="*/ 2454732 w 8023328"/>
              <a:gd name="connsiteY4056" fmla="*/ 226348 h 2380521"/>
              <a:gd name="connsiteX4057" fmla="*/ 2439946 w 8023328"/>
              <a:gd name="connsiteY4057" fmla="*/ 238746 h 2380521"/>
              <a:gd name="connsiteX4058" fmla="*/ 2425156 w 8023328"/>
              <a:gd name="connsiteY4058" fmla="*/ 226348 h 2380521"/>
              <a:gd name="connsiteX4059" fmla="*/ 2439946 w 8023328"/>
              <a:gd name="connsiteY4059" fmla="*/ 212492 h 2380521"/>
              <a:gd name="connsiteX4060" fmla="*/ 2369110 w 8023328"/>
              <a:gd name="connsiteY4060" fmla="*/ 212492 h 2380521"/>
              <a:gd name="connsiteX4061" fmla="*/ 2383900 w 8023328"/>
              <a:gd name="connsiteY4061" fmla="*/ 226348 h 2380521"/>
              <a:gd name="connsiteX4062" fmla="*/ 2369110 w 8023328"/>
              <a:gd name="connsiteY4062" fmla="*/ 238746 h 2380521"/>
              <a:gd name="connsiteX4063" fmla="*/ 2354323 w 8023328"/>
              <a:gd name="connsiteY4063" fmla="*/ 226348 h 2380521"/>
              <a:gd name="connsiteX4064" fmla="*/ 2369110 w 8023328"/>
              <a:gd name="connsiteY4064" fmla="*/ 212492 h 2380521"/>
              <a:gd name="connsiteX4065" fmla="*/ 2298283 w 8023328"/>
              <a:gd name="connsiteY4065" fmla="*/ 212492 h 2380521"/>
              <a:gd name="connsiteX4066" fmla="*/ 2313070 w 8023328"/>
              <a:gd name="connsiteY4066" fmla="*/ 227280 h 2380521"/>
              <a:gd name="connsiteX4067" fmla="*/ 2298283 w 8023328"/>
              <a:gd name="connsiteY4067" fmla="*/ 242069 h 2380521"/>
              <a:gd name="connsiteX4068" fmla="*/ 2283493 w 8023328"/>
              <a:gd name="connsiteY4068" fmla="*/ 227280 h 2380521"/>
              <a:gd name="connsiteX4069" fmla="*/ 2298283 w 8023328"/>
              <a:gd name="connsiteY4069" fmla="*/ 212492 h 2380521"/>
              <a:gd name="connsiteX4070" fmla="*/ 2226517 w 8023328"/>
              <a:gd name="connsiteY4070" fmla="*/ 212492 h 2380521"/>
              <a:gd name="connsiteX4071" fmla="*/ 2238916 w 8023328"/>
              <a:gd name="connsiteY4071" fmla="*/ 227280 h 2380521"/>
              <a:gd name="connsiteX4072" fmla="*/ 2226517 w 8023328"/>
              <a:gd name="connsiteY4072" fmla="*/ 242069 h 2380521"/>
              <a:gd name="connsiteX4073" fmla="*/ 2212659 w 8023328"/>
              <a:gd name="connsiteY4073" fmla="*/ 227280 h 2380521"/>
              <a:gd name="connsiteX4074" fmla="*/ 2226517 w 8023328"/>
              <a:gd name="connsiteY4074" fmla="*/ 212492 h 2380521"/>
              <a:gd name="connsiteX4075" fmla="*/ 2155683 w 8023328"/>
              <a:gd name="connsiteY4075" fmla="*/ 212492 h 2380521"/>
              <a:gd name="connsiteX4076" fmla="*/ 2168081 w 8023328"/>
              <a:gd name="connsiteY4076" fmla="*/ 227280 h 2380521"/>
              <a:gd name="connsiteX4077" fmla="*/ 2155683 w 8023328"/>
              <a:gd name="connsiteY4077" fmla="*/ 242069 h 2380521"/>
              <a:gd name="connsiteX4078" fmla="*/ 2141827 w 8023328"/>
              <a:gd name="connsiteY4078" fmla="*/ 227280 h 2380521"/>
              <a:gd name="connsiteX4079" fmla="*/ 2155683 w 8023328"/>
              <a:gd name="connsiteY4079" fmla="*/ 212492 h 2380521"/>
              <a:gd name="connsiteX4080" fmla="*/ 2084851 w 8023328"/>
              <a:gd name="connsiteY4080" fmla="*/ 212492 h 2380521"/>
              <a:gd name="connsiteX4081" fmla="*/ 2097249 w 8023328"/>
              <a:gd name="connsiteY4081" fmla="*/ 227280 h 2380521"/>
              <a:gd name="connsiteX4082" fmla="*/ 2084851 w 8023328"/>
              <a:gd name="connsiteY4082" fmla="*/ 242069 h 2380521"/>
              <a:gd name="connsiteX4083" fmla="*/ 2070995 w 8023328"/>
              <a:gd name="connsiteY4083" fmla="*/ 227280 h 2380521"/>
              <a:gd name="connsiteX4084" fmla="*/ 2084851 w 8023328"/>
              <a:gd name="connsiteY4084" fmla="*/ 212492 h 2380521"/>
              <a:gd name="connsiteX4085" fmla="*/ 2011835 w 8023328"/>
              <a:gd name="connsiteY4085" fmla="*/ 212492 h 2380521"/>
              <a:gd name="connsiteX4086" fmla="*/ 2026421 w 8023328"/>
              <a:gd name="connsiteY4086" fmla="*/ 227280 h 2380521"/>
              <a:gd name="connsiteX4087" fmla="*/ 2011835 w 8023328"/>
              <a:gd name="connsiteY4087" fmla="*/ 242069 h 2380521"/>
              <a:gd name="connsiteX4088" fmla="*/ 2000168 w 8023328"/>
              <a:gd name="connsiteY4088" fmla="*/ 227280 h 2380521"/>
              <a:gd name="connsiteX4089" fmla="*/ 2011835 w 8023328"/>
              <a:gd name="connsiteY4089" fmla="*/ 212492 h 2380521"/>
              <a:gd name="connsiteX4090" fmla="*/ 1938362 w 8023328"/>
              <a:gd name="connsiteY4090" fmla="*/ 212492 h 2380521"/>
              <a:gd name="connsiteX4091" fmla="*/ 1952222 w 8023328"/>
              <a:gd name="connsiteY4091" fmla="*/ 227280 h 2380521"/>
              <a:gd name="connsiteX4092" fmla="*/ 1938362 w 8023328"/>
              <a:gd name="connsiteY4092" fmla="*/ 242069 h 2380521"/>
              <a:gd name="connsiteX4093" fmla="*/ 1925971 w 8023328"/>
              <a:gd name="connsiteY4093" fmla="*/ 227280 h 2380521"/>
              <a:gd name="connsiteX4094" fmla="*/ 1938362 w 8023328"/>
              <a:gd name="connsiteY4094" fmla="*/ 212492 h 2380521"/>
              <a:gd name="connsiteX4095" fmla="*/ 1867530 w 8023328"/>
              <a:gd name="connsiteY4095" fmla="*/ 212492 h 2380521"/>
              <a:gd name="connsiteX4096" fmla="*/ 1881387 w 8023328"/>
              <a:gd name="connsiteY4096" fmla="*/ 227280 h 2380521"/>
              <a:gd name="connsiteX4097" fmla="*/ 1867530 w 8023328"/>
              <a:gd name="connsiteY4097" fmla="*/ 242069 h 2380521"/>
              <a:gd name="connsiteX4098" fmla="*/ 1855129 w 8023328"/>
              <a:gd name="connsiteY4098" fmla="*/ 227280 h 2380521"/>
              <a:gd name="connsiteX4099" fmla="*/ 1867530 w 8023328"/>
              <a:gd name="connsiteY4099" fmla="*/ 212492 h 2380521"/>
              <a:gd name="connsiteX4100" fmla="*/ 1799087 w 8023328"/>
              <a:gd name="connsiteY4100" fmla="*/ 212492 h 2380521"/>
              <a:gd name="connsiteX4101" fmla="*/ 1813879 w 8023328"/>
              <a:gd name="connsiteY4101" fmla="*/ 227280 h 2380521"/>
              <a:gd name="connsiteX4102" fmla="*/ 1799087 w 8023328"/>
              <a:gd name="connsiteY4102" fmla="*/ 242069 h 2380521"/>
              <a:gd name="connsiteX4103" fmla="*/ 1784303 w 8023328"/>
              <a:gd name="connsiteY4103" fmla="*/ 227280 h 2380521"/>
              <a:gd name="connsiteX4104" fmla="*/ 1799087 w 8023328"/>
              <a:gd name="connsiteY4104" fmla="*/ 212492 h 2380521"/>
              <a:gd name="connsiteX4105" fmla="*/ 1728262 w 8023328"/>
              <a:gd name="connsiteY4105" fmla="*/ 212492 h 2380521"/>
              <a:gd name="connsiteX4106" fmla="*/ 1743052 w 8023328"/>
              <a:gd name="connsiteY4106" fmla="*/ 227280 h 2380521"/>
              <a:gd name="connsiteX4107" fmla="*/ 1728262 w 8023328"/>
              <a:gd name="connsiteY4107" fmla="*/ 242069 h 2380521"/>
              <a:gd name="connsiteX4108" fmla="*/ 1713472 w 8023328"/>
              <a:gd name="connsiteY4108" fmla="*/ 227280 h 2380521"/>
              <a:gd name="connsiteX4109" fmla="*/ 1728262 w 8023328"/>
              <a:gd name="connsiteY4109" fmla="*/ 212492 h 2380521"/>
              <a:gd name="connsiteX4110" fmla="*/ 1656498 w 8023328"/>
              <a:gd name="connsiteY4110" fmla="*/ 212492 h 2380521"/>
              <a:gd name="connsiteX4111" fmla="*/ 1668900 w 8023328"/>
              <a:gd name="connsiteY4111" fmla="*/ 227280 h 2380521"/>
              <a:gd name="connsiteX4112" fmla="*/ 1656498 w 8023328"/>
              <a:gd name="connsiteY4112" fmla="*/ 242069 h 2380521"/>
              <a:gd name="connsiteX4113" fmla="*/ 1642655 w 8023328"/>
              <a:gd name="connsiteY4113" fmla="*/ 227280 h 2380521"/>
              <a:gd name="connsiteX4114" fmla="*/ 1656498 w 8023328"/>
              <a:gd name="connsiteY4114" fmla="*/ 212492 h 2380521"/>
              <a:gd name="connsiteX4115" fmla="*/ 1582299 w 8023328"/>
              <a:gd name="connsiteY4115" fmla="*/ 212492 h 2380521"/>
              <a:gd name="connsiteX4116" fmla="*/ 1594704 w 8023328"/>
              <a:gd name="connsiteY4116" fmla="*/ 227280 h 2380521"/>
              <a:gd name="connsiteX4117" fmla="*/ 1582299 w 8023328"/>
              <a:gd name="connsiteY4117" fmla="*/ 242069 h 2380521"/>
              <a:gd name="connsiteX4118" fmla="*/ 1568441 w 8023328"/>
              <a:gd name="connsiteY4118" fmla="*/ 227280 h 2380521"/>
              <a:gd name="connsiteX4119" fmla="*/ 1582299 w 8023328"/>
              <a:gd name="connsiteY4119" fmla="*/ 212492 h 2380521"/>
              <a:gd name="connsiteX4120" fmla="*/ 1512198 w 8023328"/>
              <a:gd name="connsiteY4120" fmla="*/ 212492 h 2380521"/>
              <a:gd name="connsiteX4121" fmla="*/ 1523867 w 8023328"/>
              <a:gd name="connsiteY4121" fmla="*/ 227280 h 2380521"/>
              <a:gd name="connsiteX4122" fmla="*/ 1512198 w 8023328"/>
              <a:gd name="connsiteY4122" fmla="*/ 242069 h 2380521"/>
              <a:gd name="connsiteX4123" fmla="*/ 1497612 w 8023328"/>
              <a:gd name="connsiteY4123" fmla="*/ 227280 h 2380521"/>
              <a:gd name="connsiteX4124" fmla="*/ 1512198 w 8023328"/>
              <a:gd name="connsiteY4124" fmla="*/ 212492 h 2380521"/>
              <a:gd name="connsiteX4125" fmla="*/ 1439173 w 8023328"/>
              <a:gd name="connsiteY4125" fmla="*/ 212492 h 2380521"/>
              <a:gd name="connsiteX4126" fmla="*/ 1453026 w 8023328"/>
              <a:gd name="connsiteY4126" fmla="*/ 227280 h 2380521"/>
              <a:gd name="connsiteX4127" fmla="*/ 1439173 w 8023328"/>
              <a:gd name="connsiteY4127" fmla="*/ 242069 h 2380521"/>
              <a:gd name="connsiteX4128" fmla="*/ 1426777 w 8023328"/>
              <a:gd name="connsiteY4128" fmla="*/ 227280 h 2380521"/>
              <a:gd name="connsiteX4129" fmla="*/ 1439173 w 8023328"/>
              <a:gd name="connsiteY4129" fmla="*/ 212492 h 2380521"/>
              <a:gd name="connsiteX4130" fmla="*/ 1368349 w 8023328"/>
              <a:gd name="connsiteY4130" fmla="*/ 212492 h 2380521"/>
              <a:gd name="connsiteX4131" fmla="*/ 1382203 w 8023328"/>
              <a:gd name="connsiteY4131" fmla="*/ 227280 h 2380521"/>
              <a:gd name="connsiteX4132" fmla="*/ 1368349 w 8023328"/>
              <a:gd name="connsiteY4132" fmla="*/ 242069 h 2380521"/>
              <a:gd name="connsiteX4133" fmla="*/ 1355950 w 8023328"/>
              <a:gd name="connsiteY4133" fmla="*/ 227280 h 2380521"/>
              <a:gd name="connsiteX4134" fmla="*/ 1368349 w 8023328"/>
              <a:gd name="connsiteY4134" fmla="*/ 212492 h 2380521"/>
              <a:gd name="connsiteX4135" fmla="*/ 1297520 w 8023328"/>
              <a:gd name="connsiteY4135" fmla="*/ 212492 h 2380521"/>
              <a:gd name="connsiteX4136" fmla="*/ 1311374 w 8023328"/>
              <a:gd name="connsiteY4136" fmla="*/ 227280 h 2380521"/>
              <a:gd name="connsiteX4137" fmla="*/ 1297520 w 8023328"/>
              <a:gd name="connsiteY4137" fmla="*/ 242069 h 2380521"/>
              <a:gd name="connsiteX4138" fmla="*/ 1285121 w 8023328"/>
              <a:gd name="connsiteY4138" fmla="*/ 227280 h 2380521"/>
              <a:gd name="connsiteX4139" fmla="*/ 1297520 w 8023328"/>
              <a:gd name="connsiteY4139" fmla="*/ 212492 h 2380521"/>
              <a:gd name="connsiteX4140" fmla="*/ 1225708 w 8023328"/>
              <a:gd name="connsiteY4140" fmla="*/ 212492 h 2380521"/>
              <a:gd name="connsiteX4141" fmla="*/ 1240496 w 8023328"/>
              <a:gd name="connsiteY4141" fmla="*/ 227280 h 2380521"/>
              <a:gd name="connsiteX4142" fmla="*/ 1225708 w 8023328"/>
              <a:gd name="connsiteY4142" fmla="*/ 242069 h 2380521"/>
              <a:gd name="connsiteX4143" fmla="*/ 1210934 w 8023328"/>
              <a:gd name="connsiteY4143" fmla="*/ 227280 h 2380521"/>
              <a:gd name="connsiteX4144" fmla="*/ 1225708 w 8023328"/>
              <a:gd name="connsiteY4144" fmla="*/ 212492 h 2380521"/>
              <a:gd name="connsiteX4145" fmla="*/ 1154891 w 8023328"/>
              <a:gd name="connsiteY4145" fmla="*/ 212492 h 2380521"/>
              <a:gd name="connsiteX4146" fmla="*/ 1169683 w 8023328"/>
              <a:gd name="connsiteY4146" fmla="*/ 227280 h 2380521"/>
              <a:gd name="connsiteX4147" fmla="*/ 1154891 w 8023328"/>
              <a:gd name="connsiteY4147" fmla="*/ 242069 h 2380521"/>
              <a:gd name="connsiteX4148" fmla="*/ 1140105 w 8023328"/>
              <a:gd name="connsiteY4148" fmla="*/ 227280 h 2380521"/>
              <a:gd name="connsiteX4149" fmla="*/ 1154891 w 8023328"/>
              <a:gd name="connsiteY4149" fmla="*/ 212492 h 2380521"/>
              <a:gd name="connsiteX4150" fmla="*/ 1084063 w 8023328"/>
              <a:gd name="connsiteY4150" fmla="*/ 212492 h 2380521"/>
              <a:gd name="connsiteX4151" fmla="*/ 1098847 w 8023328"/>
              <a:gd name="connsiteY4151" fmla="*/ 227280 h 2380521"/>
              <a:gd name="connsiteX4152" fmla="*/ 1084063 w 8023328"/>
              <a:gd name="connsiteY4152" fmla="*/ 242069 h 2380521"/>
              <a:gd name="connsiteX4153" fmla="*/ 1069276 w 8023328"/>
              <a:gd name="connsiteY4153" fmla="*/ 227280 h 2380521"/>
              <a:gd name="connsiteX4154" fmla="*/ 1084063 w 8023328"/>
              <a:gd name="connsiteY4154" fmla="*/ 212492 h 2380521"/>
              <a:gd name="connsiteX4155" fmla="*/ 3013723 w 8023328"/>
              <a:gd name="connsiteY4155" fmla="*/ 141661 h 2380521"/>
              <a:gd name="connsiteX4156" fmla="*/ 3028140 w 8023328"/>
              <a:gd name="connsiteY4156" fmla="*/ 155517 h 2380521"/>
              <a:gd name="connsiteX4157" fmla="*/ 3013723 w 8023328"/>
              <a:gd name="connsiteY4157" fmla="*/ 167915 h 2380521"/>
              <a:gd name="connsiteX4158" fmla="*/ 2998545 w 8023328"/>
              <a:gd name="connsiteY4158" fmla="*/ 155517 h 2380521"/>
              <a:gd name="connsiteX4159" fmla="*/ 3013723 w 8023328"/>
              <a:gd name="connsiteY4159" fmla="*/ 141661 h 2380521"/>
              <a:gd name="connsiteX4160" fmla="*/ 2942497 w 8023328"/>
              <a:gd name="connsiteY4160" fmla="*/ 141661 h 2380521"/>
              <a:gd name="connsiteX4161" fmla="*/ 2957293 w 8023328"/>
              <a:gd name="connsiteY4161" fmla="*/ 155517 h 2380521"/>
              <a:gd name="connsiteX4162" fmla="*/ 2942497 w 8023328"/>
              <a:gd name="connsiteY4162" fmla="*/ 167915 h 2380521"/>
              <a:gd name="connsiteX4163" fmla="*/ 2927716 w 8023328"/>
              <a:gd name="connsiteY4163" fmla="*/ 155517 h 2380521"/>
              <a:gd name="connsiteX4164" fmla="*/ 2942497 w 8023328"/>
              <a:gd name="connsiteY4164" fmla="*/ 141661 h 2380521"/>
              <a:gd name="connsiteX4165" fmla="*/ 2867363 w 8023328"/>
              <a:gd name="connsiteY4165" fmla="*/ 141661 h 2380521"/>
              <a:gd name="connsiteX4166" fmla="*/ 2879765 w 8023328"/>
              <a:gd name="connsiteY4166" fmla="*/ 155517 h 2380521"/>
              <a:gd name="connsiteX4167" fmla="*/ 2867363 w 8023328"/>
              <a:gd name="connsiteY4167" fmla="*/ 167915 h 2380521"/>
              <a:gd name="connsiteX4168" fmla="*/ 2853510 w 8023328"/>
              <a:gd name="connsiteY4168" fmla="*/ 155517 h 2380521"/>
              <a:gd name="connsiteX4169" fmla="*/ 2867363 w 8023328"/>
              <a:gd name="connsiteY4169" fmla="*/ 141661 h 2380521"/>
              <a:gd name="connsiteX4170" fmla="*/ 2796538 w 8023328"/>
              <a:gd name="connsiteY4170" fmla="*/ 141661 h 2380521"/>
              <a:gd name="connsiteX4171" fmla="*/ 2808940 w 8023328"/>
              <a:gd name="connsiteY4171" fmla="*/ 155517 h 2380521"/>
              <a:gd name="connsiteX4172" fmla="*/ 2796538 w 8023328"/>
              <a:gd name="connsiteY4172" fmla="*/ 167915 h 2380521"/>
              <a:gd name="connsiteX4173" fmla="*/ 2782683 w 8023328"/>
              <a:gd name="connsiteY4173" fmla="*/ 155517 h 2380521"/>
              <a:gd name="connsiteX4174" fmla="*/ 2796538 w 8023328"/>
              <a:gd name="connsiteY4174" fmla="*/ 141661 h 2380521"/>
              <a:gd name="connsiteX4175" fmla="*/ 2725703 w 8023328"/>
              <a:gd name="connsiteY4175" fmla="*/ 141661 h 2380521"/>
              <a:gd name="connsiteX4176" fmla="*/ 2738105 w 8023328"/>
              <a:gd name="connsiteY4176" fmla="*/ 155517 h 2380521"/>
              <a:gd name="connsiteX4177" fmla="*/ 2725703 w 8023328"/>
              <a:gd name="connsiteY4177" fmla="*/ 167915 h 2380521"/>
              <a:gd name="connsiteX4178" fmla="*/ 2711852 w 8023328"/>
              <a:gd name="connsiteY4178" fmla="*/ 155517 h 2380521"/>
              <a:gd name="connsiteX4179" fmla="*/ 2725703 w 8023328"/>
              <a:gd name="connsiteY4179" fmla="*/ 141661 h 2380521"/>
              <a:gd name="connsiteX4180" fmla="*/ 2653420 w 8023328"/>
              <a:gd name="connsiteY4180" fmla="*/ 141661 h 2380521"/>
              <a:gd name="connsiteX4181" fmla="*/ 2667273 w 8023328"/>
              <a:gd name="connsiteY4181" fmla="*/ 155517 h 2380521"/>
              <a:gd name="connsiteX4182" fmla="*/ 2653420 w 8023328"/>
              <a:gd name="connsiteY4182" fmla="*/ 167915 h 2380521"/>
              <a:gd name="connsiteX4183" fmla="*/ 2641021 w 8023328"/>
              <a:gd name="connsiteY4183" fmla="*/ 155517 h 2380521"/>
              <a:gd name="connsiteX4184" fmla="*/ 2653420 w 8023328"/>
              <a:gd name="connsiteY4184" fmla="*/ 141661 h 2380521"/>
              <a:gd name="connsiteX4185" fmla="*/ 2582586 w 8023328"/>
              <a:gd name="connsiteY4185" fmla="*/ 141661 h 2380521"/>
              <a:gd name="connsiteX4186" fmla="*/ 2596442 w 8023328"/>
              <a:gd name="connsiteY4186" fmla="*/ 155517 h 2380521"/>
              <a:gd name="connsiteX4187" fmla="*/ 2582586 w 8023328"/>
              <a:gd name="connsiteY4187" fmla="*/ 167915 h 2380521"/>
              <a:gd name="connsiteX4188" fmla="*/ 2570189 w 8023328"/>
              <a:gd name="connsiteY4188" fmla="*/ 155517 h 2380521"/>
              <a:gd name="connsiteX4189" fmla="*/ 2582586 w 8023328"/>
              <a:gd name="connsiteY4189" fmla="*/ 141661 h 2380521"/>
              <a:gd name="connsiteX4190" fmla="*/ 2511034 w 8023328"/>
              <a:gd name="connsiteY4190" fmla="*/ 141661 h 2380521"/>
              <a:gd name="connsiteX4191" fmla="*/ 2525616 w 8023328"/>
              <a:gd name="connsiteY4191" fmla="*/ 155517 h 2380521"/>
              <a:gd name="connsiteX4192" fmla="*/ 2511034 w 8023328"/>
              <a:gd name="connsiteY4192" fmla="*/ 167915 h 2380521"/>
              <a:gd name="connsiteX4193" fmla="*/ 2499364 w 8023328"/>
              <a:gd name="connsiteY4193" fmla="*/ 155517 h 2380521"/>
              <a:gd name="connsiteX4194" fmla="*/ 2511034 w 8023328"/>
              <a:gd name="connsiteY4194" fmla="*/ 141661 h 2380521"/>
              <a:gd name="connsiteX4195" fmla="*/ 2439946 w 8023328"/>
              <a:gd name="connsiteY4195" fmla="*/ 141661 h 2380521"/>
              <a:gd name="connsiteX4196" fmla="*/ 2454734 w 8023328"/>
              <a:gd name="connsiteY4196" fmla="*/ 155517 h 2380521"/>
              <a:gd name="connsiteX4197" fmla="*/ 2439946 w 8023328"/>
              <a:gd name="connsiteY4197" fmla="*/ 167915 h 2380521"/>
              <a:gd name="connsiteX4198" fmla="*/ 2425159 w 8023328"/>
              <a:gd name="connsiteY4198" fmla="*/ 155517 h 2380521"/>
              <a:gd name="connsiteX4199" fmla="*/ 2439946 w 8023328"/>
              <a:gd name="connsiteY4199" fmla="*/ 141661 h 2380521"/>
              <a:gd name="connsiteX4200" fmla="*/ 2369114 w 8023328"/>
              <a:gd name="connsiteY4200" fmla="*/ 141661 h 2380521"/>
              <a:gd name="connsiteX4201" fmla="*/ 2383900 w 8023328"/>
              <a:gd name="connsiteY4201" fmla="*/ 155517 h 2380521"/>
              <a:gd name="connsiteX4202" fmla="*/ 2369114 w 8023328"/>
              <a:gd name="connsiteY4202" fmla="*/ 167915 h 2380521"/>
              <a:gd name="connsiteX4203" fmla="*/ 2354323 w 8023328"/>
              <a:gd name="connsiteY4203" fmla="*/ 155517 h 2380521"/>
              <a:gd name="connsiteX4204" fmla="*/ 2369114 w 8023328"/>
              <a:gd name="connsiteY4204" fmla="*/ 141661 h 2380521"/>
              <a:gd name="connsiteX4205" fmla="*/ 2298283 w 8023328"/>
              <a:gd name="connsiteY4205" fmla="*/ 141661 h 2380521"/>
              <a:gd name="connsiteX4206" fmla="*/ 2313070 w 8023328"/>
              <a:gd name="connsiteY4206" fmla="*/ 155517 h 2380521"/>
              <a:gd name="connsiteX4207" fmla="*/ 2298283 w 8023328"/>
              <a:gd name="connsiteY4207" fmla="*/ 167915 h 2380521"/>
              <a:gd name="connsiteX4208" fmla="*/ 2283493 w 8023328"/>
              <a:gd name="connsiteY4208" fmla="*/ 155517 h 2380521"/>
              <a:gd name="connsiteX4209" fmla="*/ 2298283 w 8023328"/>
              <a:gd name="connsiteY4209" fmla="*/ 141661 h 2380521"/>
              <a:gd name="connsiteX4210" fmla="*/ 2226517 w 8023328"/>
              <a:gd name="connsiteY4210" fmla="*/ 141661 h 2380521"/>
              <a:gd name="connsiteX4211" fmla="*/ 2238916 w 8023328"/>
              <a:gd name="connsiteY4211" fmla="*/ 155517 h 2380521"/>
              <a:gd name="connsiteX4212" fmla="*/ 2226517 w 8023328"/>
              <a:gd name="connsiteY4212" fmla="*/ 167915 h 2380521"/>
              <a:gd name="connsiteX4213" fmla="*/ 2212659 w 8023328"/>
              <a:gd name="connsiteY4213" fmla="*/ 155517 h 2380521"/>
              <a:gd name="connsiteX4214" fmla="*/ 2226517 w 8023328"/>
              <a:gd name="connsiteY4214" fmla="*/ 141661 h 2380521"/>
              <a:gd name="connsiteX4215" fmla="*/ 2155683 w 8023328"/>
              <a:gd name="connsiteY4215" fmla="*/ 141661 h 2380521"/>
              <a:gd name="connsiteX4216" fmla="*/ 2168084 w 8023328"/>
              <a:gd name="connsiteY4216" fmla="*/ 155517 h 2380521"/>
              <a:gd name="connsiteX4217" fmla="*/ 2155683 w 8023328"/>
              <a:gd name="connsiteY4217" fmla="*/ 167915 h 2380521"/>
              <a:gd name="connsiteX4218" fmla="*/ 2141827 w 8023328"/>
              <a:gd name="connsiteY4218" fmla="*/ 155517 h 2380521"/>
              <a:gd name="connsiteX4219" fmla="*/ 2155683 w 8023328"/>
              <a:gd name="connsiteY4219" fmla="*/ 141661 h 2380521"/>
              <a:gd name="connsiteX4220" fmla="*/ 2084851 w 8023328"/>
              <a:gd name="connsiteY4220" fmla="*/ 141661 h 2380521"/>
              <a:gd name="connsiteX4221" fmla="*/ 2097249 w 8023328"/>
              <a:gd name="connsiteY4221" fmla="*/ 155517 h 2380521"/>
              <a:gd name="connsiteX4222" fmla="*/ 2084851 w 8023328"/>
              <a:gd name="connsiteY4222" fmla="*/ 167915 h 2380521"/>
              <a:gd name="connsiteX4223" fmla="*/ 2070995 w 8023328"/>
              <a:gd name="connsiteY4223" fmla="*/ 155517 h 2380521"/>
              <a:gd name="connsiteX4224" fmla="*/ 2084851 w 8023328"/>
              <a:gd name="connsiteY4224" fmla="*/ 141661 h 2380521"/>
              <a:gd name="connsiteX4225" fmla="*/ 2011835 w 8023328"/>
              <a:gd name="connsiteY4225" fmla="*/ 141661 h 2380521"/>
              <a:gd name="connsiteX4226" fmla="*/ 2026421 w 8023328"/>
              <a:gd name="connsiteY4226" fmla="*/ 155517 h 2380521"/>
              <a:gd name="connsiteX4227" fmla="*/ 2011835 w 8023328"/>
              <a:gd name="connsiteY4227" fmla="*/ 167915 h 2380521"/>
              <a:gd name="connsiteX4228" fmla="*/ 2000168 w 8023328"/>
              <a:gd name="connsiteY4228" fmla="*/ 155517 h 2380521"/>
              <a:gd name="connsiteX4229" fmla="*/ 2011835 w 8023328"/>
              <a:gd name="connsiteY4229" fmla="*/ 141661 h 2380521"/>
              <a:gd name="connsiteX4230" fmla="*/ 1938365 w 8023328"/>
              <a:gd name="connsiteY4230" fmla="*/ 141661 h 2380521"/>
              <a:gd name="connsiteX4231" fmla="*/ 1952222 w 8023328"/>
              <a:gd name="connsiteY4231" fmla="*/ 155517 h 2380521"/>
              <a:gd name="connsiteX4232" fmla="*/ 1938365 w 8023328"/>
              <a:gd name="connsiteY4232" fmla="*/ 167915 h 2380521"/>
              <a:gd name="connsiteX4233" fmla="*/ 1925971 w 8023328"/>
              <a:gd name="connsiteY4233" fmla="*/ 155517 h 2380521"/>
              <a:gd name="connsiteX4234" fmla="*/ 1938365 w 8023328"/>
              <a:gd name="connsiteY4234" fmla="*/ 141661 h 2380521"/>
              <a:gd name="connsiteX4235" fmla="*/ 1869922 w 8023328"/>
              <a:gd name="connsiteY4235" fmla="*/ 141661 h 2380521"/>
              <a:gd name="connsiteX4236" fmla="*/ 1884712 w 8023328"/>
              <a:gd name="connsiteY4236" fmla="*/ 155517 h 2380521"/>
              <a:gd name="connsiteX4237" fmla="*/ 1869922 w 8023328"/>
              <a:gd name="connsiteY4237" fmla="*/ 167915 h 2380521"/>
              <a:gd name="connsiteX4238" fmla="*/ 1855131 w 8023328"/>
              <a:gd name="connsiteY4238" fmla="*/ 155517 h 2380521"/>
              <a:gd name="connsiteX4239" fmla="*/ 1869922 w 8023328"/>
              <a:gd name="connsiteY4239" fmla="*/ 141661 h 2380521"/>
              <a:gd name="connsiteX4240" fmla="*/ 1799087 w 8023328"/>
              <a:gd name="connsiteY4240" fmla="*/ 141661 h 2380521"/>
              <a:gd name="connsiteX4241" fmla="*/ 1813879 w 8023328"/>
              <a:gd name="connsiteY4241" fmla="*/ 155517 h 2380521"/>
              <a:gd name="connsiteX4242" fmla="*/ 1799087 w 8023328"/>
              <a:gd name="connsiteY4242" fmla="*/ 167915 h 2380521"/>
              <a:gd name="connsiteX4243" fmla="*/ 1784303 w 8023328"/>
              <a:gd name="connsiteY4243" fmla="*/ 155517 h 2380521"/>
              <a:gd name="connsiteX4244" fmla="*/ 1799087 w 8023328"/>
              <a:gd name="connsiteY4244" fmla="*/ 141661 h 2380521"/>
              <a:gd name="connsiteX4245" fmla="*/ 1728262 w 8023328"/>
              <a:gd name="connsiteY4245" fmla="*/ 141661 h 2380521"/>
              <a:gd name="connsiteX4246" fmla="*/ 1743052 w 8023328"/>
              <a:gd name="connsiteY4246" fmla="*/ 155517 h 2380521"/>
              <a:gd name="connsiteX4247" fmla="*/ 1728262 w 8023328"/>
              <a:gd name="connsiteY4247" fmla="*/ 167915 h 2380521"/>
              <a:gd name="connsiteX4248" fmla="*/ 1713474 w 8023328"/>
              <a:gd name="connsiteY4248" fmla="*/ 155517 h 2380521"/>
              <a:gd name="connsiteX4249" fmla="*/ 1728262 w 8023328"/>
              <a:gd name="connsiteY4249" fmla="*/ 141661 h 2380521"/>
              <a:gd name="connsiteX4250" fmla="*/ 1656501 w 8023328"/>
              <a:gd name="connsiteY4250" fmla="*/ 141661 h 2380521"/>
              <a:gd name="connsiteX4251" fmla="*/ 1668900 w 8023328"/>
              <a:gd name="connsiteY4251" fmla="*/ 156450 h 2380521"/>
              <a:gd name="connsiteX4252" fmla="*/ 1656501 w 8023328"/>
              <a:gd name="connsiteY4252" fmla="*/ 171239 h 2380521"/>
              <a:gd name="connsiteX4253" fmla="*/ 1642655 w 8023328"/>
              <a:gd name="connsiteY4253" fmla="*/ 156450 h 2380521"/>
              <a:gd name="connsiteX4254" fmla="*/ 1656501 w 8023328"/>
              <a:gd name="connsiteY4254" fmla="*/ 141661 h 2380521"/>
              <a:gd name="connsiteX4255" fmla="*/ 1582299 w 8023328"/>
              <a:gd name="connsiteY4255" fmla="*/ 141661 h 2380521"/>
              <a:gd name="connsiteX4256" fmla="*/ 1594704 w 8023328"/>
              <a:gd name="connsiteY4256" fmla="*/ 156450 h 2380521"/>
              <a:gd name="connsiteX4257" fmla="*/ 1582299 w 8023328"/>
              <a:gd name="connsiteY4257" fmla="*/ 171239 h 2380521"/>
              <a:gd name="connsiteX4258" fmla="*/ 1568444 w 8023328"/>
              <a:gd name="connsiteY4258" fmla="*/ 156450 h 2380521"/>
              <a:gd name="connsiteX4259" fmla="*/ 1582299 w 8023328"/>
              <a:gd name="connsiteY4259" fmla="*/ 141661 h 2380521"/>
              <a:gd name="connsiteX4260" fmla="*/ 1512199 w 8023328"/>
              <a:gd name="connsiteY4260" fmla="*/ 141661 h 2380521"/>
              <a:gd name="connsiteX4261" fmla="*/ 1523867 w 8023328"/>
              <a:gd name="connsiteY4261" fmla="*/ 156450 h 2380521"/>
              <a:gd name="connsiteX4262" fmla="*/ 1512199 w 8023328"/>
              <a:gd name="connsiteY4262" fmla="*/ 171239 h 2380521"/>
              <a:gd name="connsiteX4263" fmla="*/ 1497612 w 8023328"/>
              <a:gd name="connsiteY4263" fmla="*/ 156450 h 2380521"/>
              <a:gd name="connsiteX4264" fmla="*/ 1512199 w 8023328"/>
              <a:gd name="connsiteY4264" fmla="*/ 141661 h 2380521"/>
              <a:gd name="connsiteX4265" fmla="*/ 1439173 w 8023328"/>
              <a:gd name="connsiteY4265" fmla="*/ 141661 h 2380521"/>
              <a:gd name="connsiteX4266" fmla="*/ 1453026 w 8023328"/>
              <a:gd name="connsiteY4266" fmla="*/ 156450 h 2380521"/>
              <a:gd name="connsiteX4267" fmla="*/ 1439173 w 8023328"/>
              <a:gd name="connsiteY4267" fmla="*/ 171239 h 2380521"/>
              <a:gd name="connsiteX4268" fmla="*/ 1426777 w 8023328"/>
              <a:gd name="connsiteY4268" fmla="*/ 156450 h 2380521"/>
              <a:gd name="connsiteX4269" fmla="*/ 1439173 w 8023328"/>
              <a:gd name="connsiteY4269" fmla="*/ 141661 h 2380521"/>
              <a:gd name="connsiteX4270" fmla="*/ 1368349 w 8023328"/>
              <a:gd name="connsiteY4270" fmla="*/ 141661 h 2380521"/>
              <a:gd name="connsiteX4271" fmla="*/ 1382203 w 8023328"/>
              <a:gd name="connsiteY4271" fmla="*/ 156450 h 2380521"/>
              <a:gd name="connsiteX4272" fmla="*/ 1368349 w 8023328"/>
              <a:gd name="connsiteY4272" fmla="*/ 171239 h 2380521"/>
              <a:gd name="connsiteX4273" fmla="*/ 1355953 w 8023328"/>
              <a:gd name="connsiteY4273" fmla="*/ 156450 h 2380521"/>
              <a:gd name="connsiteX4274" fmla="*/ 1368349 w 8023328"/>
              <a:gd name="connsiteY4274" fmla="*/ 141661 h 2380521"/>
              <a:gd name="connsiteX4275" fmla="*/ 1297520 w 8023328"/>
              <a:gd name="connsiteY4275" fmla="*/ 141661 h 2380521"/>
              <a:gd name="connsiteX4276" fmla="*/ 1311374 w 8023328"/>
              <a:gd name="connsiteY4276" fmla="*/ 156450 h 2380521"/>
              <a:gd name="connsiteX4277" fmla="*/ 1297520 w 8023328"/>
              <a:gd name="connsiteY4277" fmla="*/ 171239 h 2380521"/>
              <a:gd name="connsiteX4278" fmla="*/ 1285121 w 8023328"/>
              <a:gd name="connsiteY4278" fmla="*/ 156450 h 2380521"/>
              <a:gd name="connsiteX4279" fmla="*/ 1297520 w 8023328"/>
              <a:gd name="connsiteY4279" fmla="*/ 141661 h 2380521"/>
              <a:gd name="connsiteX4280" fmla="*/ 2796538 w 8023328"/>
              <a:gd name="connsiteY4280" fmla="*/ 70831 h 2380521"/>
              <a:gd name="connsiteX4281" fmla="*/ 2808940 w 8023328"/>
              <a:gd name="connsiteY4281" fmla="*/ 84687 h 2380521"/>
              <a:gd name="connsiteX4282" fmla="*/ 2796538 w 8023328"/>
              <a:gd name="connsiteY4282" fmla="*/ 97085 h 2380521"/>
              <a:gd name="connsiteX4283" fmla="*/ 2782683 w 8023328"/>
              <a:gd name="connsiteY4283" fmla="*/ 84687 h 2380521"/>
              <a:gd name="connsiteX4284" fmla="*/ 2796538 w 8023328"/>
              <a:gd name="connsiteY4284" fmla="*/ 70831 h 2380521"/>
              <a:gd name="connsiteX4285" fmla="*/ 2725703 w 8023328"/>
              <a:gd name="connsiteY4285" fmla="*/ 70831 h 2380521"/>
              <a:gd name="connsiteX4286" fmla="*/ 2738105 w 8023328"/>
              <a:gd name="connsiteY4286" fmla="*/ 84687 h 2380521"/>
              <a:gd name="connsiteX4287" fmla="*/ 2725703 w 8023328"/>
              <a:gd name="connsiteY4287" fmla="*/ 97085 h 2380521"/>
              <a:gd name="connsiteX4288" fmla="*/ 2711852 w 8023328"/>
              <a:gd name="connsiteY4288" fmla="*/ 84687 h 2380521"/>
              <a:gd name="connsiteX4289" fmla="*/ 2725703 w 8023328"/>
              <a:gd name="connsiteY4289" fmla="*/ 70831 h 2380521"/>
              <a:gd name="connsiteX4290" fmla="*/ 2653420 w 8023328"/>
              <a:gd name="connsiteY4290" fmla="*/ 70831 h 2380521"/>
              <a:gd name="connsiteX4291" fmla="*/ 2667273 w 8023328"/>
              <a:gd name="connsiteY4291" fmla="*/ 84687 h 2380521"/>
              <a:gd name="connsiteX4292" fmla="*/ 2653420 w 8023328"/>
              <a:gd name="connsiteY4292" fmla="*/ 97085 h 2380521"/>
              <a:gd name="connsiteX4293" fmla="*/ 2641021 w 8023328"/>
              <a:gd name="connsiteY4293" fmla="*/ 84687 h 2380521"/>
              <a:gd name="connsiteX4294" fmla="*/ 2653420 w 8023328"/>
              <a:gd name="connsiteY4294" fmla="*/ 70831 h 2380521"/>
              <a:gd name="connsiteX4295" fmla="*/ 2582586 w 8023328"/>
              <a:gd name="connsiteY4295" fmla="*/ 70831 h 2380521"/>
              <a:gd name="connsiteX4296" fmla="*/ 2596442 w 8023328"/>
              <a:gd name="connsiteY4296" fmla="*/ 84687 h 2380521"/>
              <a:gd name="connsiteX4297" fmla="*/ 2582586 w 8023328"/>
              <a:gd name="connsiteY4297" fmla="*/ 97085 h 2380521"/>
              <a:gd name="connsiteX4298" fmla="*/ 2570189 w 8023328"/>
              <a:gd name="connsiteY4298" fmla="*/ 84687 h 2380521"/>
              <a:gd name="connsiteX4299" fmla="*/ 2582586 w 8023328"/>
              <a:gd name="connsiteY4299" fmla="*/ 70831 h 2380521"/>
              <a:gd name="connsiteX4300" fmla="*/ 2511034 w 8023328"/>
              <a:gd name="connsiteY4300" fmla="*/ 70831 h 2380521"/>
              <a:gd name="connsiteX4301" fmla="*/ 2525616 w 8023328"/>
              <a:gd name="connsiteY4301" fmla="*/ 84687 h 2380521"/>
              <a:gd name="connsiteX4302" fmla="*/ 2511034 w 8023328"/>
              <a:gd name="connsiteY4302" fmla="*/ 97085 h 2380521"/>
              <a:gd name="connsiteX4303" fmla="*/ 2499364 w 8023328"/>
              <a:gd name="connsiteY4303" fmla="*/ 84687 h 2380521"/>
              <a:gd name="connsiteX4304" fmla="*/ 2511034 w 8023328"/>
              <a:gd name="connsiteY4304" fmla="*/ 70831 h 2380521"/>
              <a:gd name="connsiteX4305" fmla="*/ 2439946 w 8023328"/>
              <a:gd name="connsiteY4305" fmla="*/ 70831 h 2380521"/>
              <a:gd name="connsiteX4306" fmla="*/ 2454737 w 8023328"/>
              <a:gd name="connsiteY4306" fmla="*/ 84687 h 2380521"/>
              <a:gd name="connsiteX4307" fmla="*/ 2439946 w 8023328"/>
              <a:gd name="connsiteY4307" fmla="*/ 97085 h 2380521"/>
              <a:gd name="connsiteX4308" fmla="*/ 2425159 w 8023328"/>
              <a:gd name="connsiteY4308" fmla="*/ 84687 h 2380521"/>
              <a:gd name="connsiteX4309" fmla="*/ 2439946 w 8023328"/>
              <a:gd name="connsiteY4309" fmla="*/ 70831 h 2380521"/>
              <a:gd name="connsiteX4310" fmla="*/ 2369114 w 8023328"/>
              <a:gd name="connsiteY4310" fmla="*/ 70831 h 2380521"/>
              <a:gd name="connsiteX4311" fmla="*/ 2383900 w 8023328"/>
              <a:gd name="connsiteY4311" fmla="*/ 84687 h 2380521"/>
              <a:gd name="connsiteX4312" fmla="*/ 2369114 w 8023328"/>
              <a:gd name="connsiteY4312" fmla="*/ 97085 h 2380521"/>
              <a:gd name="connsiteX4313" fmla="*/ 2354323 w 8023328"/>
              <a:gd name="connsiteY4313" fmla="*/ 84687 h 2380521"/>
              <a:gd name="connsiteX4314" fmla="*/ 2369114 w 8023328"/>
              <a:gd name="connsiteY4314" fmla="*/ 70831 h 2380521"/>
              <a:gd name="connsiteX4315" fmla="*/ 2298283 w 8023328"/>
              <a:gd name="connsiteY4315" fmla="*/ 70831 h 2380521"/>
              <a:gd name="connsiteX4316" fmla="*/ 2313070 w 8023328"/>
              <a:gd name="connsiteY4316" fmla="*/ 84687 h 2380521"/>
              <a:gd name="connsiteX4317" fmla="*/ 2298283 w 8023328"/>
              <a:gd name="connsiteY4317" fmla="*/ 97085 h 2380521"/>
              <a:gd name="connsiteX4318" fmla="*/ 2283493 w 8023328"/>
              <a:gd name="connsiteY4318" fmla="*/ 84687 h 2380521"/>
              <a:gd name="connsiteX4319" fmla="*/ 2298283 w 8023328"/>
              <a:gd name="connsiteY4319" fmla="*/ 70831 h 2380521"/>
              <a:gd name="connsiteX4320" fmla="*/ 2226517 w 8023328"/>
              <a:gd name="connsiteY4320" fmla="*/ 70831 h 2380521"/>
              <a:gd name="connsiteX4321" fmla="*/ 2238916 w 8023328"/>
              <a:gd name="connsiteY4321" fmla="*/ 84687 h 2380521"/>
              <a:gd name="connsiteX4322" fmla="*/ 2226517 w 8023328"/>
              <a:gd name="connsiteY4322" fmla="*/ 97085 h 2380521"/>
              <a:gd name="connsiteX4323" fmla="*/ 2212659 w 8023328"/>
              <a:gd name="connsiteY4323" fmla="*/ 84687 h 2380521"/>
              <a:gd name="connsiteX4324" fmla="*/ 2226517 w 8023328"/>
              <a:gd name="connsiteY4324" fmla="*/ 70831 h 2380521"/>
              <a:gd name="connsiteX4325" fmla="*/ 2155683 w 8023328"/>
              <a:gd name="connsiteY4325" fmla="*/ 70831 h 2380521"/>
              <a:gd name="connsiteX4326" fmla="*/ 2168084 w 8023328"/>
              <a:gd name="connsiteY4326" fmla="*/ 84687 h 2380521"/>
              <a:gd name="connsiteX4327" fmla="*/ 2155683 w 8023328"/>
              <a:gd name="connsiteY4327" fmla="*/ 97085 h 2380521"/>
              <a:gd name="connsiteX4328" fmla="*/ 2141827 w 8023328"/>
              <a:gd name="connsiteY4328" fmla="*/ 84687 h 2380521"/>
              <a:gd name="connsiteX4329" fmla="*/ 2155683 w 8023328"/>
              <a:gd name="connsiteY4329" fmla="*/ 70831 h 2380521"/>
              <a:gd name="connsiteX4330" fmla="*/ 2083393 w 8023328"/>
              <a:gd name="connsiteY4330" fmla="*/ 70831 h 2380521"/>
              <a:gd name="connsiteX4331" fmla="*/ 2097249 w 8023328"/>
              <a:gd name="connsiteY4331" fmla="*/ 84687 h 2380521"/>
              <a:gd name="connsiteX4332" fmla="*/ 2083393 w 8023328"/>
              <a:gd name="connsiteY4332" fmla="*/ 97085 h 2380521"/>
              <a:gd name="connsiteX4333" fmla="*/ 2070995 w 8023328"/>
              <a:gd name="connsiteY4333" fmla="*/ 84687 h 2380521"/>
              <a:gd name="connsiteX4334" fmla="*/ 2083393 w 8023328"/>
              <a:gd name="connsiteY4334" fmla="*/ 70831 h 2380521"/>
              <a:gd name="connsiteX4335" fmla="*/ 2011835 w 8023328"/>
              <a:gd name="connsiteY4335" fmla="*/ 70831 h 2380521"/>
              <a:gd name="connsiteX4336" fmla="*/ 2026421 w 8023328"/>
              <a:gd name="connsiteY4336" fmla="*/ 84687 h 2380521"/>
              <a:gd name="connsiteX4337" fmla="*/ 2011835 w 8023328"/>
              <a:gd name="connsiteY4337" fmla="*/ 97085 h 2380521"/>
              <a:gd name="connsiteX4338" fmla="*/ 2000168 w 8023328"/>
              <a:gd name="connsiteY4338" fmla="*/ 84687 h 2380521"/>
              <a:gd name="connsiteX4339" fmla="*/ 2011835 w 8023328"/>
              <a:gd name="connsiteY4339" fmla="*/ 70831 h 2380521"/>
              <a:gd name="connsiteX4340" fmla="*/ 1938365 w 8023328"/>
              <a:gd name="connsiteY4340" fmla="*/ 70831 h 2380521"/>
              <a:gd name="connsiteX4341" fmla="*/ 1952222 w 8023328"/>
              <a:gd name="connsiteY4341" fmla="*/ 84687 h 2380521"/>
              <a:gd name="connsiteX4342" fmla="*/ 1938365 w 8023328"/>
              <a:gd name="connsiteY4342" fmla="*/ 97085 h 2380521"/>
              <a:gd name="connsiteX4343" fmla="*/ 1925971 w 8023328"/>
              <a:gd name="connsiteY4343" fmla="*/ 84687 h 2380521"/>
              <a:gd name="connsiteX4344" fmla="*/ 1938365 w 8023328"/>
              <a:gd name="connsiteY4344" fmla="*/ 70831 h 2380521"/>
              <a:gd name="connsiteX4345" fmla="*/ 1869922 w 8023328"/>
              <a:gd name="connsiteY4345" fmla="*/ 70831 h 2380521"/>
              <a:gd name="connsiteX4346" fmla="*/ 1884712 w 8023328"/>
              <a:gd name="connsiteY4346" fmla="*/ 84687 h 2380521"/>
              <a:gd name="connsiteX4347" fmla="*/ 1869922 w 8023328"/>
              <a:gd name="connsiteY4347" fmla="*/ 97085 h 2380521"/>
              <a:gd name="connsiteX4348" fmla="*/ 1855131 w 8023328"/>
              <a:gd name="connsiteY4348" fmla="*/ 84687 h 2380521"/>
              <a:gd name="connsiteX4349" fmla="*/ 1869922 w 8023328"/>
              <a:gd name="connsiteY4349" fmla="*/ 70831 h 2380521"/>
              <a:gd name="connsiteX4350" fmla="*/ 1799087 w 8023328"/>
              <a:gd name="connsiteY4350" fmla="*/ 70831 h 2380521"/>
              <a:gd name="connsiteX4351" fmla="*/ 1813879 w 8023328"/>
              <a:gd name="connsiteY4351" fmla="*/ 84687 h 2380521"/>
              <a:gd name="connsiteX4352" fmla="*/ 1799087 w 8023328"/>
              <a:gd name="connsiteY4352" fmla="*/ 97085 h 2380521"/>
              <a:gd name="connsiteX4353" fmla="*/ 1784303 w 8023328"/>
              <a:gd name="connsiteY4353" fmla="*/ 84687 h 2380521"/>
              <a:gd name="connsiteX4354" fmla="*/ 1799087 w 8023328"/>
              <a:gd name="connsiteY4354" fmla="*/ 70831 h 2380521"/>
              <a:gd name="connsiteX4355" fmla="*/ 1728262 w 8023328"/>
              <a:gd name="connsiteY4355" fmla="*/ 70831 h 2380521"/>
              <a:gd name="connsiteX4356" fmla="*/ 1743052 w 8023328"/>
              <a:gd name="connsiteY4356" fmla="*/ 84687 h 2380521"/>
              <a:gd name="connsiteX4357" fmla="*/ 1728262 w 8023328"/>
              <a:gd name="connsiteY4357" fmla="*/ 97085 h 2380521"/>
              <a:gd name="connsiteX4358" fmla="*/ 1713474 w 8023328"/>
              <a:gd name="connsiteY4358" fmla="*/ 84687 h 2380521"/>
              <a:gd name="connsiteX4359" fmla="*/ 1728262 w 8023328"/>
              <a:gd name="connsiteY4359" fmla="*/ 70831 h 2380521"/>
              <a:gd name="connsiteX4360" fmla="*/ 1656501 w 8023328"/>
              <a:gd name="connsiteY4360" fmla="*/ 70831 h 2380521"/>
              <a:gd name="connsiteX4361" fmla="*/ 1668900 w 8023328"/>
              <a:gd name="connsiteY4361" fmla="*/ 84687 h 2380521"/>
              <a:gd name="connsiteX4362" fmla="*/ 1656501 w 8023328"/>
              <a:gd name="connsiteY4362" fmla="*/ 97085 h 2380521"/>
              <a:gd name="connsiteX4363" fmla="*/ 1642655 w 8023328"/>
              <a:gd name="connsiteY4363" fmla="*/ 84687 h 2380521"/>
              <a:gd name="connsiteX4364" fmla="*/ 1656501 w 8023328"/>
              <a:gd name="connsiteY4364" fmla="*/ 70831 h 2380521"/>
              <a:gd name="connsiteX4365" fmla="*/ 1582299 w 8023328"/>
              <a:gd name="connsiteY4365" fmla="*/ 70831 h 2380521"/>
              <a:gd name="connsiteX4366" fmla="*/ 1594704 w 8023328"/>
              <a:gd name="connsiteY4366" fmla="*/ 84687 h 2380521"/>
              <a:gd name="connsiteX4367" fmla="*/ 1582299 w 8023328"/>
              <a:gd name="connsiteY4367" fmla="*/ 97085 h 2380521"/>
              <a:gd name="connsiteX4368" fmla="*/ 1568444 w 8023328"/>
              <a:gd name="connsiteY4368" fmla="*/ 84687 h 2380521"/>
              <a:gd name="connsiteX4369" fmla="*/ 1582299 w 8023328"/>
              <a:gd name="connsiteY4369" fmla="*/ 70831 h 2380521"/>
              <a:gd name="connsiteX4370" fmla="*/ 2796538 w 8023328"/>
              <a:gd name="connsiteY4370" fmla="*/ 0 h 2380521"/>
              <a:gd name="connsiteX4371" fmla="*/ 2808940 w 8023328"/>
              <a:gd name="connsiteY4371" fmla="*/ 12397 h 2380521"/>
              <a:gd name="connsiteX4372" fmla="*/ 2796538 w 8023328"/>
              <a:gd name="connsiteY4372" fmla="*/ 26254 h 2380521"/>
              <a:gd name="connsiteX4373" fmla="*/ 2782683 w 8023328"/>
              <a:gd name="connsiteY4373" fmla="*/ 12397 h 2380521"/>
              <a:gd name="connsiteX4374" fmla="*/ 2796538 w 8023328"/>
              <a:gd name="connsiteY4374" fmla="*/ 0 h 2380521"/>
              <a:gd name="connsiteX4375" fmla="*/ 2725703 w 8023328"/>
              <a:gd name="connsiteY4375" fmla="*/ 0 h 2380521"/>
              <a:gd name="connsiteX4376" fmla="*/ 2738105 w 8023328"/>
              <a:gd name="connsiteY4376" fmla="*/ 12397 h 2380521"/>
              <a:gd name="connsiteX4377" fmla="*/ 2725703 w 8023328"/>
              <a:gd name="connsiteY4377" fmla="*/ 26254 h 2380521"/>
              <a:gd name="connsiteX4378" fmla="*/ 2711852 w 8023328"/>
              <a:gd name="connsiteY4378" fmla="*/ 12397 h 2380521"/>
              <a:gd name="connsiteX4379" fmla="*/ 2725703 w 8023328"/>
              <a:gd name="connsiteY4379" fmla="*/ 0 h 2380521"/>
              <a:gd name="connsiteX4380" fmla="*/ 2653420 w 8023328"/>
              <a:gd name="connsiteY4380" fmla="*/ 0 h 2380521"/>
              <a:gd name="connsiteX4381" fmla="*/ 2667273 w 8023328"/>
              <a:gd name="connsiteY4381" fmla="*/ 12397 h 2380521"/>
              <a:gd name="connsiteX4382" fmla="*/ 2653420 w 8023328"/>
              <a:gd name="connsiteY4382" fmla="*/ 26254 h 2380521"/>
              <a:gd name="connsiteX4383" fmla="*/ 2641021 w 8023328"/>
              <a:gd name="connsiteY4383" fmla="*/ 12397 h 2380521"/>
              <a:gd name="connsiteX4384" fmla="*/ 2653420 w 8023328"/>
              <a:gd name="connsiteY4384" fmla="*/ 0 h 2380521"/>
              <a:gd name="connsiteX4385" fmla="*/ 2582586 w 8023328"/>
              <a:gd name="connsiteY4385" fmla="*/ 0 h 2380521"/>
              <a:gd name="connsiteX4386" fmla="*/ 2596442 w 8023328"/>
              <a:gd name="connsiteY4386" fmla="*/ 12397 h 2380521"/>
              <a:gd name="connsiteX4387" fmla="*/ 2582586 w 8023328"/>
              <a:gd name="connsiteY4387" fmla="*/ 26254 h 2380521"/>
              <a:gd name="connsiteX4388" fmla="*/ 2570189 w 8023328"/>
              <a:gd name="connsiteY4388" fmla="*/ 12397 h 2380521"/>
              <a:gd name="connsiteX4389" fmla="*/ 2582586 w 8023328"/>
              <a:gd name="connsiteY4389" fmla="*/ 0 h 2380521"/>
              <a:gd name="connsiteX4390" fmla="*/ 2511034 w 8023328"/>
              <a:gd name="connsiteY4390" fmla="*/ 0 h 2380521"/>
              <a:gd name="connsiteX4391" fmla="*/ 2525616 w 8023328"/>
              <a:gd name="connsiteY4391" fmla="*/ 12397 h 2380521"/>
              <a:gd name="connsiteX4392" fmla="*/ 2511034 w 8023328"/>
              <a:gd name="connsiteY4392" fmla="*/ 26254 h 2380521"/>
              <a:gd name="connsiteX4393" fmla="*/ 2499364 w 8023328"/>
              <a:gd name="connsiteY4393" fmla="*/ 12397 h 2380521"/>
              <a:gd name="connsiteX4394" fmla="*/ 2511034 w 8023328"/>
              <a:gd name="connsiteY4394" fmla="*/ 0 h 2380521"/>
              <a:gd name="connsiteX4395" fmla="*/ 2439946 w 8023328"/>
              <a:gd name="connsiteY4395" fmla="*/ 0 h 2380521"/>
              <a:gd name="connsiteX4396" fmla="*/ 2454737 w 8023328"/>
              <a:gd name="connsiteY4396" fmla="*/ 12397 h 2380521"/>
              <a:gd name="connsiteX4397" fmla="*/ 2439946 w 8023328"/>
              <a:gd name="connsiteY4397" fmla="*/ 26254 h 2380521"/>
              <a:gd name="connsiteX4398" fmla="*/ 2425159 w 8023328"/>
              <a:gd name="connsiteY4398" fmla="*/ 12397 h 2380521"/>
              <a:gd name="connsiteX4399" fmla="*/ 2439946 w 8023328"/>
              <a:gd name="connsiteY4399" fmla="*/ 0 h 2380521"/>
              <a:gd name="connsiteX4400" fmla="*/ 2369114 w 8023328"/>
              <a:gd name="connsiteY4400" fmla="*/ 0 h 2380521"/>
              <a:gd name="connsiteX4401" fmla="*/ 2383900 w 8023328"/>
              <a:gd name="connsiteY4401" fmla="*/ 12397 h 2380521"/>
              <a:gd name="connsiteX4402" fmla="*/ 2369114 w 8023328"/>
              <a:gd name="connsiteY4402" fmla="*/ 26254 h 2380521"/>
              <a:gd name="connsiteX4403" fmla="*/ 2354323 w 8023328"/>
              <a:gd name="connsiteY4403" fmla="*/ 12397 h 2380521"/>
              <a:gd name="connsiteX4404" fmla="*/ 2369114 w 8023328"/>
              <a:gd name="connsiteY4404" fmla="*/ 0 h 2380521"/>
              <a:gd name="connsiteX4405" fmla="*/ 2298283 w 8023328"/>
              <a:gd name="connsiteY4405" fmla="*/ 0 h 2380521"/>
              <a:gd name="connsiteX4406" fmla="*/ 2313070 w 8023328"/>
              <a:gd name="connsiteY4406" fmla="*/ 12397 h 2380521"/>
              <a:gd name="connsiteX4407" fmla="*/ 2298283 w 8023328"/>
              <a:gd name="connsiteY4407" fmla="*/ 26254 h 2380521"/>
              <a:gd name="connsiteX4408" fmla="*/ 2283493 w 8023328"/>
              <a:gd name="connsiteY4408" fmla="*/ 12397 h 2380521"/>
              <a:gd name="connsiteX4409" fmla="*/ 2298283 w 8023328"/>
              <a:gd name="connsiteY4409" fmla="*/ 0 h 2380521"/>
              <a:gd name="connsiteX4410" fmla="*/ 2226517 w 8023328"/>
              <a:gd name="connsiteY4410" fmla="*/ 0 h 2380521"/>
              <a:gd name="connsiteX4411" fmla="*/ 2238916 w 8023328"/>
              <a:gd name="connsiteY4411" fmla="*/ 13856 h 2380521"/>
              <a:gd name="connsiteX4412" fmla="*/ 2226517 w 8023328"/>
              <a:gd name="connsiteY4412" fmla="*/ 26254 h 2380521"/>
              <a:gd name="connsiteX4413" fmla="*/ 2212659 w 8023328"/>
              <a:gd name="connsiteY4413" fmla="*/ 13856 h 2380521"/>
              <a:gd name="connsiteX4414" fmla="*/ 2226517 w 8023328"/>
              <a:gd name="connsiteY4414" fmla="*/ 0 h 2380521"/>
              <a:gd name="connsiteX4415" fmla="*/ 2155683 w 8023328"/>
              <a:gd name="connsiteY4415" fmla="*/ 0 h 2380521"/>
              <a:gd name="connsiteX4416" fmla="*/ 2168084 w 8023328"/>
              <a:gd name="connsiteY4416" fmla="*/ 13856 h 2380521"/>
              <a:gd name="connsiteX4417" fmla="*/ 2155683 w 8023328"/>
              <a:gd name="connsiteY4417" fmla="*/ 26254 h 2380521"/>
              <a:gd name="connsiteX4418" fmla="*/ 2141827 w 8023328"/>
              <a:gd name="connsiteY4418" fmla="*/ 13856 h 2380521"/>
              <a:gd name="connsiteX4419" fmla="*/ 2155683 w 8023328"/>
              <a:gd name="connsiteY4419" fmla="*/ 0 h 2380521"/>
              <a:gd name="connsiteX4420" fmla="*/ 2083393 w 8023328"/>
              <a:gd name="connsiteY4420" fmla="*/ 0 h 2380521"/>
              <a:gd name="connsiteX4421" fmla="*/ 2097249 w 8023328"/>
              <a:gd name="connsiteY4421" fmla="*/ 13856 h 2380521"/>
              <a:gd name="connsiteX4422" fmla="*/ 2083393 w 8023328"/>
              <a:gd name="connsiteY4422" fmla="*/ 26254 h 2380521"/>
              <a:gd name="connsiteX4423" fmla="*/ 2070995 w 8023328"/>
              <a:gd name="connsiteY4423" fmla="*/ 13856 h 2380521"/>
              <a:gd name="connsiteX4424" fmla="*/ 2083393 w 8023328"/>
              <a:gd name="connsiteY4424" fmla="*/ 0 h 2380521"/>
              <a:gd name="connsiteX4425" fmla="*/ 2011835 w 8023328"/>
              <a:gd name="connsiteY4425" fmla="*/ 0 h 2380521"/>
              <a:gd name="connsiteX4426" fmla="*/ 2026421 w 8023328"/>
              <a:gd name="connsiteY4426" fmla="*/ 13856 h 2380521"/>
              <a:gd name="connsiteX4427" fmla="*/ 2011835 w 8023328"/>
              <a:gd name="connsiteY4427" fmla="*/ 26254 h 2380521"/>
              <a:gd name="connsiteX4428" fmla="*/ 2000168 w 8023328"/>
              <a:gd name="connsiteY4428" fmla="*/ 13856 h 2380521"/>
              <a:gd name="connsiteX4429" fmla="*/ 2011835 w 8023328"/>
              <a:gd name="connsiteY4429" fmla="*/ 0 h 2380521"/>
              <a:gd name="connsiteX4430" fmla="*/ 1938365 w 8023328"/>
              <a:gd name="connsiteY4430" fmla="*/ 0 h 2380521"/>
              <a:gd name="connsiteX4431" fmla="*/ 1952222 w 8023328"/>
              <a:gd name="connsiteY4431" fmla="*/ 13856 h 2380521"/>
              <a:gd name="connsiteX4432" fmla="*/ 1938365 w 8023328"/>
              <a:gd name="connsiteY4432" fmla="*/ 26254 h 2380521"/>
              <a:gd name="connsiteX4433" fmla="*/ 1925971 w 8023328"/>
              <a:gd name="connsiteY4433" fmla="*/ 13856 h 2380521"/>
              <a:gd name="connsiteX4434" fmla="*/ 1938365 w 8023328"/>
              <a:gd name="connsiteY4434" fmla="*/ 0 h 2380521"/>
              <a:gd name="connsiteX4435" fmla="*/ 1869922 w 8023328"/>
              <a:gd name="connsiteY4435" fmla="*/ 0 h 2380521"/>
              <a:gd name="connsiteX4436" fmla="*/ 1884712 w 8023328"/>
              <a:gd name="connsiteY4436" fmla="*/ 13856 h 2380521"/>
              <a:gd name="connsiteX4437" fmla="*/ 1869922 w 8023328"/>
              <a:gd name="connsiteY4437" fmla="*/ 26254 h 2380521"/>
              <a:gd name="connsiteX4438" fmla="*/ 1855131 w 8023328"/>
              <a:gd name="connsiteY4438" fmla="*/ 13856 h 2380521"/>
              <a:gd name="connsiteX4439" fmla="*/ 1869922 w 8023328"/>
              <a:gd name="connsiteY4439" fmla="*/ 0 h 2380521"/>
              <a:gd name="connsiteX4440" fmla="*/ 1799087 w 8023328"/>
              <a:gd name="connsiteY4440" fmla="*/ 0 h 2380521"/>
              <a:gd name="connsiteX4441" fmla="*/ 1813879 w 8023328"/>
              <a:gd name="connsiteY4441" fmla="*/ 13856 h 2380521"/>
              <a:gd name="connsiteX4442" fmla="*/ 1799087 w 8023328"/>
              <a:gd name="connsiteY4442" fmla="*/ 26254 h 2380521"/>
              <a:gd name="connsiteX4443" fmla="*/ 1784303 w 8023328"/>
              <a:gd name="connsiteY4443" fmla="*/ 13856 h 2380521"/>
              <a:gd name="connsiteX4444" fmla="*/ 1799087 w 8023328"/>
              <a:gd name="connsiteY4444" fmla="*/ 0 h 2380521"/>
              <a:gd name="connsiteX4445" fmla="*/ 1728262 w 8023328"/>
              <a:gd name="connsiteY4445" fmla="*/ 0 h 2380521"/>
              <a:gd name="connsiteX4446" fmla="*/ 1743052 w 8023328"/>
              <a:gd name="connsiteY4446" fmla="*/ 13856 h 2380521"/>
              <a:gd name="connsiteX4447" fmla="*/ 1728262 w 8023328"/>
              <a:gd name="connsiteY4447" fmla="*/ 26254 h 2380521"/>
              <a:gd name="connsiteX4448" fmla="*/ 1713474 w 8023328"/>
              <a:gd name="connsiteY4448" fmla="*/ 13856 h 2380521"/>
              <a:gd name="connsiteX4449" fmla="*/ 1728262 w 8023328"/>
              <a:gd name="connsiteY4449" fmla="*/ 0 h 2380521"/>
              <a:gd name="connsiteX4450" fmla="*/ 1656501 w 8023328"/>
              <a:gd name="connsiteY4450" fmla="*/ 0 h 2380521"/>
              <a:gd name="connsiteX4451" fmla="*/ 1668900 w 8023328"/>
              <a:gd name="connsiteY4451" fmla="*/ 13856 h 2380521"/>
              <a:gd name="connsiteX4452" fmla="*/ 1656501 w 8023328"/>
              <a:gd name="connsiteY4452" fmla="*/ 26254 h 2380521"/>
              <a:gd name="connsiteX4453" fmla="*/ 1642655 w 8023328"/>
              <a:gd name="connsiteY4453" fmla="*/ 13856 h 2380521"/>
              <a:gd name="connsiteX4454" fmla="*/ 1656501 w 8023328"/>
              <a:gd name="connsiteY4454" fmla="*/ 0 h 2380521"/>
              <a:gd name="connsiteX4455" fmla="*/ 1582299 w 8023328"/>
              <a:gd name="connsiteY4455" fmla="*/ 0 h 2380521"/>
              <a:gd name="connsiteX4456" fmla="*/ 1594704 w 8023328"/>
              <a:gd name="connsiteY4456" fmla="*/ 13856 h 2380521"/>
              <a:gd name="connsiteX4457" fmla="*/ 1582299 w 8023328"/>
              <a:gd name="connsiteY4457" fmla="*/ 26254 h 2380521"/>
              <a:gd name="connsiteX4458" fmla="*/ 1568444 w 8023328"/>
              <a:gd name="connsiteY4458" fmla="*/ 13856 h 2380521"/>
              <a:gd name="connsiteX4459" fmla="*/ 1582299 w 8023328"/>
              <a:gd name="connsiteY4459" fmla="*/ 0 h 23805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</a:cxnLst>
            <a:rect l="l" t="t" r="r" b="b"/>
            <a:pathLst>
              <a:path w="8023328" h="2380521">
                <a:moveTo>
                  <a:pt x="8010930" y="2354267"/>
                </a:moveTo>
                <a:cubicBezTo>
                  <a:pt x="8018223" y="2354267"/>
                  <a:pt x="8023328" y="2360101"/>
                  <a:pt x="8023328" y="2366665"/>
                </a:cubicBezTo>
                <a:cubicBezTo>
                  <a:pt x="8023328" y="2373958"/>
                  <a:pt x="8018223" y="2380521"/>
                  <a:pt x="8010930" y="2380521"/>
                </a:cubicBezTo>
                <a:cubicBezTo>
                  <a:pt x="8002908" y="2380521"/>
                  <a:pt x="7997074" y="2373958"/>
                  <a:pt x="7997074" y="2366665"/>
                </a:cubicBezTo>
                <a:cubicBezTo>
                  <a:pt x="7997074" y="2360101"/>
                  <a:pt x="8002908" y="2354267"/>
                  <a:pt x="8010930" y="2354267"/>
                </a:cubicBezTo>
                <a:close/>
                <a:moveTo>
                  <a:pt x="7940099" y="2354267"/>
                </a:moveTo>
                <a:cubicBezTo>
                  <a:pt x="7945933" y="2354267"/>
                  <a:pt x="7952497" y="2360101"/>
                  <a:pt x="7952497" y="2366665"/>
                </a:cubicBezTo>
                <a:cubicBezTo>
                  <a:pt x="7952497" y="2373958"/>
                  <a:pt x="7945933" y="2380521"/>
                  <a:pt x="7940099" y="2380521"/>
                </a:cubicBezTo>
                <a:cubicBezTo>
                  <a:pt x="7932077" y="2380521"/>
                  <a:pt x="7926243" y="2373958"/>
                  <a:pt x="7926243" y="2366665"/>
                </a:cubicBezTo>
                <a:cubicBezTo>
                  <a:pt x="7926243" y="2360101"/>
                  <a:pt x="7932077" y="2354267"/>
                  <a:pt x="7940099" y="2354267"/>
                </a:cubicBezTo>
                <a:close/>
                <a:moveTo>
                  <a:pt x="7869269" y="2354267"/>
                </a:moveTo>
                <a:cubicBezTo>
                  <a:pt x="7875833" y="2354267"/>
                  <a:pt x="7881667" y="2360101"/>
                  <a:pt x="7881667" y="2366665"/>
                </a:cubicBezTo>
                <a:cubicBezTo>
                  <a:pt x="7881667" y="2373958"/>
                  <a:pt x="7875833" y="2380521"/>
                  <a:pt x="7869269" y="2380521"/>
                </a:cubicBezTo>
                <a:cubicBezTo>
                  <a:pt x="7861976" y="2380521"/>
                  <a:pt x="7855413" y="2373958"/>
                  <a:pt x="7855413" y="2366665"/>
                </a:cubicBezTo>
                <a:cubicBezTo>
                  <a:pt x="7855413" y="2360101"/>
                  <a:pt x="7861976" y="2354267"/>
                  <a:pt x="7869269" y="2354267"/>
                </a:cubicBezTo>
                <a:close/>
                <a:moveTo>
                  <a:pt x="7796980" y="2354267"/>
                </a:moveTo>
                <a:cubicBezTo>
                  <a:pt x="7805002" y="2354267"/>
                  <a:pt x="7810836" y="2360101"/>
                  <a:pt x="7810836" y="2366665"/>
                </a:cubicBezTo>
                <a:cubicBezTo>
                  <a:pt x="7810836" y="2373958"/>
                  <a:pt x="7805002" y="2380521"/>
                  <a:pt x="7796980" y="2380521"/>
                </a:cubicBezTo>
                <a:cubicBezTo>
                  <a:pt x="7791145" y="2380521"/>
                  <a:pt x="7784582" y="2373958"/>
                  <a:pt x="7784582" y="2366665"/>
                </a:cubicBezTo>
                <a:cubicBezTo>
                  <a:pt x="7784582" y="2360101"/>
                  <a:pt x="7791145" y="2354267"/>
                  <a:pt x="7796980" y="2354267"/>
                </a:cubicBezTo>
                <a:close/>
                <a:moveTo>
                  <a:pt x="8010930" y="2283438"/>
                </a:moveTo>
                <a:cubicBezTo>
                  <a:pt x="8018223" y="2283438"/>
                  <a:pt x="8023328" y="2288543"/>
                  <a:pt x="8023328" y="2295835"/>
                </a:cubicBezTo>
                <a:cubicBezTo>
                  <a:pt x="8023328" y="2303857"/>
                  <a:pt x="8018223" y="2309691"/>
                  <a:pt x="8010930" y="2309691"/>
                </a:cubicBezTo>
                <a:cubicBezTo>
                  <a:pt x="8002908" y="2309691"/>
                  <a:pt x="7997074" y="2303857"/>
                  <a:pt x="7997074" y="2295835"/>
                </a:cubicBezTo>
                <a:cubicBezTo>
                  <a:pt x="7997074" y="2288543"/>
                  <a:pt x="8002908" y="2283438"/>
                  <a:pt x="8010930" y="2283438"/>
                </a:cubicBezTo>
                <a:close/>
                <a:moveTo>
                  <a:pt x="7940099" y="2283438"/>
                </a:moveTo>
                <a:cubicBezTo>
                  <a:pt x="7945933" y="2283438"/>
                  <a:pt x="7952497" y="2288543"/>
                  <a:pt x="7952497" y="2295835"/>
                </a:cubicBezTo>
                <a:cubicBezTo>
                  <a:pt x="7952497" y="2303857"/>
                  <a:pt x="7945933" y="2309691"/>
                  <a:pt x="7940099" y="2309691"/>
                </a:cubicBezTo>
                <a:cubicBezTo>
                  <a:pt x="7932077" y="2309691"/>
                  <a:pt x="7926243" y="2303857"/>
                  <a:pt x="7926243" y="2295835"/>
                </a:cubicBezTo>
                <a:cubicBezTo>
                  <a:pt x="7926243" y="2288543"/>
                  <a:pt x="7932077" y="2283438"/>
                  <a:pt x="7940099" y="2283438"/>
                </a:cubicBezTo>
                <a:close/>
                <a:moveTo>
                  <a:pt x="7869269" y="2283438"/>
                </a:moveTo>
                <a:cubicBezTo>
                  <a:pt x="7875833" y="2283438"/>
                  <a:pt x="7881667" y="2288543"/>
                  <a:pt x="7881667" y="2295835"/>
                </a:cubicBezTo>
                <a:cubicBezTo>
                  <a:pt x="7881667" y="2303857"/>
                  <a:pt x="7875833" y="2309691"/>
                  <a:pt x="7869269" y="2309691"/>
                </a:cubicBezTo>
                <a:cubicBezTo>
                  <a:pt x="7861976" y="2309691"/>
                  <a:pt x="7855413" y="2303857"/>
                  <a:pt x="7855413" y="2295835"/>
                </a:cubicBezTo>
                <a:cubicBezTo>
                  <a:pt x="7855413" y="2288543"/>
                  <a:pt x="7861976" y="2283438"/>
                  <a:pt x="7869269" y="2283438"/>
                </a:cubicBezTo>
                <a:close/>
                <a:moveTo>
                  <a:pt x="7796980" y="2283438"/>
                </a:moveTo>
                <a:cubicBezTo>
                  <a:pt x="7805002" y="2283438"/>
                  <a:pt x="7810836" y="2288543"/>
                  <a:pt x="7810836" y="2295835"/>
                </a:cubicBezTo>
                <a:cubicBezTo>
                  <a:pt x="7810836" y="2303857"/>
                  <a:pt x="7805002" y="2309691"/>
                  <a:pt x="7796980" y="2309691"/>
                </a:cubicBezTo>
                <a:cubicBezTo>
                  <a:pt x="7791145" y="2309691"/>
                  <a:pt x="7784582" y="2303857"/>
                  <a:pt x="7784582" y="2295835"/>
                </a:cubicBezTo>
                <a:cubicBezTo>
                  <a:pt x="7784582" y="2288543"/>
                  <a:pt x="7791145" y="2283438"/>
                  <a:pt x="7796980" y="2283438"/>
                </a:cubicBezTo>
                <a:close/>
                <a:moveTo>
                  <a:pt x="7726151" y="2283438"/>
                </a:moveTo>
                <a:cubicBezTo>
                  <a:pt x="7734173" y="2283438"/>
                  <a:pt x="7740007" y="2288543"/>
                  <a:pt x="7740007" y="2295835"/>
                </a:cubicBezTo>
                <a:cubicBezTo>
                  <a:pt x="7740007" y="2303857"/>
                  <a:pt x="7734173" y="2309691"/>
                  <a:pt x="7726151" y="2309691"/>
                </a:cubicBezTo>
                <a:cubicBezTo>
                  <a:pt x="7718858" y="2309691"/>
                  <a:pt x="7713753" y="2303857"/>
                  <a:pt x="7713753" y="2295835"/>
                </a:cubicBezTo>
                <a:cubicBezTo>
                  <a:pt x="7713753" y="2288543"/>
                  <a:pt x="7718858" y="2283438"/>
                  <a:pt x="7726151" y="2283438"/>
                </a:cubicBezTo>
                <a:close/>
                <a:moveTo>
                  <a:pt x="7940099" y="2209234"/>
                </a:moveTo>
                <a:cubicBezTo>
                  <a:pt x="7945933" y="2209234"/>
                  <a:pt x="7952497" y="2216239"/>
                  <a:pt x="7952497" y="2224022"/>
                </a:cubicBezTo>
                <a:cubicBezTo>
                  <a:pt x="7952497" y="2232584"/>
                  <a:pt x="7945933" y="2238810"/>
                  <a:pt x="7940099" y="2238810"/>
                </a:cubicBezTo>
                <a:cubicBezTo>
                  <a:pt x="7932077" y="2238810"/>
                  <a:pt x="7926243" y="2232584"/>
                  <a:pt x="7926243" y="2224022"/>
                </a:cubicBezTo>
                <a:cubicBezTo>
                  <a:pt x="7926243" y="2216239"/>
                  <a:pt x="7932077" y="2209234"/>
                  <a:pt x="7940099" y="2209234"/>
                </a:cubicBezTo>
                <a:close/>
                <a:moveTo>
                  <a:pt x="7867811" y="2209234"/>
                </a:moveTo>
                <a:cubicBezTo>
                  <a:pt x="7875833" y="2209234"/>
                  <a:pt x="7881667" y="2216239"/>
                  <a:pt x="7881667" y="2224022"/>
                </a:cubicBezTo>
                <a:cubicBezTo>
                  <a:pt x="7881667" y="2232584"/>
                  <a:pt x="7875833" y="2238810"/>
                  <a:pt x="7867811" y="2238810"/>
                </a:cubicBezTo>
                <a:cubicBezTo>
                  <a:pt x="7861976" y="2238810"/>
                  <a:pt x="7855413" y="2232584"/>
                  <a:pt x="7855413" y="2224022"/>
                </a:cubicBezTo>
                <a:cubicBezTo>
                  <a:pt x="7855413" y="2216239"/>
                  <a:pt x="7861976" y="2209234"/>
                  <a:pt x="7867811" y="2209234"/>
                </a:cubicBezTo>
                <a:close/>
                <a:moveTo>
                  <a:pt x="7796980" y="2209234"/>
                </a:moveTo>
                <a:cubicBezTo>
                  <a:pt x="7805002" y="2209234"/>
                  <a:pt x="7810836" y="2216239"/>
                  <a:pt x="7810836" y="2224022"/>
                </a:cubicBezTo>
                <a:cubicBezTo>
                  <a:pt x="7810836" y="2232584"/>
                  <a:pt x="7805002" y="2238810"/>
                  <a:pt x="7796980" y="2238810"/>
                </a:cubicBezTo>
                <a:cubicBezTo>
                  <a:pt x="7791145" y="2238810"/>
                  <a:pt x="7784582" y="2232584"/>
                  <a:pt x="7784582" y="2224022"/>
                </a:cubicBezTo>
                <a:cubicBezTo>
                  <a:pt x="7784582" y="2216239"/>
                  <a:pt x="7791145" y="2209234"/>
                  <a:pt x="7796980" y="2209234"/>
                </a:cubicBezTo>
                <a:close/>
                <a:moveTo>
                  <a:pt x="7726151" y="2209234"/>
                </a:moveTo>
                <a:cubicBezTo>
                  <a:pt x="7734173" y="2209234"/>
                  <a:pt x="7740007" y="2216239"/>
                  <a:pt x="7740007" y="2224022"/>
                </a:cubicBezTo>
                <a:cubicBezTo>
                  <a:pt x="7740007" y="2232584"/>
                  <a:pt x="7734173" y="2238810"/>
                  <a:pt x="7726151" y="2238810"/>
                </a:cubicBezTo>
                <a:cubicBezTo>
                  <a:pt x="7718858" y="2238810"/>
                  <a:pt x="7713753" y="2232584"/>
                  <a:pt x="7713753" y="2224022"/>
                </a:cubicBezTo>
                <a:cubicBezTo>
                  <a:pt x="7713753" y="2216239"/>
                  <a:pt x="7718858" y="2209234"/>
                  <a:pt x="7726151" y="2209234"/>
                </a:cubicBezTo>
                <a:close/>
                <a:moveTo>
                  <a:pt x="7940099" y="2138403"/>
                </a:moveTo>
                <a:cubicBezTo>
                  <a:pt x="7945933" y="2138403"/>
                  <a:pt x="7952497" y="2145408"/>
                  <a:pt x="7952497" y="2153192"/>
                </a:cubicBezTo>
                <a:cubicBezTo>
                  <a:pt x="7952497" y="2161754"/>
                  <a:pt x="7945933" y="2167981"/>
                  <a:pt x="7940099" y="2167981"/>
                </a:cubicBezTo>
                <a:cubicBezTo>
                  <a:pt x="7932077" y="2167981"/>
                  <a:pt x="7926243" y="2161754"/>
                  <a:pt x="7926243" y="2153192"/>
                </a:cubicBezTo>
                <a:cubicBezTo>
                  <a:pt x="7926243" y="2145408"/>
                  <a:pt x="7932077" y="2138403"/>
                  <a:pt x="7940099" y="2138403"/>
                </a:cubicBezTo>
                <a:close/>
                <a:moveTo>
                  <a:pt x="7867811" y="2138403"/>
                </a:moveTo>
                <a:cubicBezTo>
                  <a:pt x="7875833" y="2138403"/>
                  <a:pt x="7881667" y="2145408"/>
                  <a:pt x="7881667" y="2153192"/>
                </a:cubicBezTo>
                <a:cubicBezTo>
                  <a:pt x="7881667" y="2161754"/>
                  <a:pt x="7875833" y="2167981"/>
                  <a:pt x="7867811" y="2167981"/>
                </a:cubicBezTo>
                <a:cubicBezTo>
                  <a:pt x="7861976" y="2167981"/>
                  <a:pt x="7855413" y="2161754"/>
                  <a:pt x="7855413" y="2153192"/>
                </a:cubicBezTo>
                <a:cubicBezTo>
                  <a:pt x="7855413" y="2145408"/>
                  <a:pt x="7861976" y="2138403"/>
                  <a:pt x="7867811" y="2138403"/>
                </a:cubicBezTo>
                <a:close/>
                <a:moveTo>
                  <a:pt x="7796980" y="2138403"/>
                </a:moveTo>
                <a:cubicBezTo>
                  <a:pt x="7805002" y="2138403"/>
                  <a:pt x="7810836" y="2145408"/>
                  <a:pt x="7810836" y="2153192"/>
                </a:cubicBezTo>
                <a:cubicBezTo>
                  <a:pt x="7810836" y="2161754"/>
                  <a:pt x="7805002" y="2167981"/>
                  <a:pt x="7796980" y="2167981"/>
                </a:cubicBezTo>
                <a:cubicBezTo>
                  <a:pt x="7791145" y="2167981"/>
                  <a:pt x="7784582" y="2161754"/>
                  <a:pt x="7784582" y="2153192"/>
                </a:cubicBezTo>
                <a:cubicBezTo>
                  <a:pt x="7784582" y="2145408"/>
                  <a:pt x="7791145" y="2138403"/>
                  <a:pt x="7796980" y="2138403"/>
                </a:cubicBezTo>
                <a:close/>
                <a:moveTo>
                  <a:pt x="7726151" y="2138403"/>
                </a:moveTo>
                <a:cubicBezTo>
                  <a:pt x="7734173" y="2138403"/>
                  <a:pt x="7740007" y="2145408"/>
                  <a:pt x="7740007" y="2153192"/>
                </a:cubicBezTo>
                <a:cubicBezTo>
                  <a:pt x="7740007" y="2161754"/>
                  <a:pt x="7734173" y="2167981"/>
                  <a:pt x="7726151" y="2167981"/>
                </a:cubicBezTo>
                <a:cubicBezTo>
                  <a:pt x="7718858" y="2167981"/>
                  <a:pt x="7713753" y="2161754"/>
                  <a:pt x="7713753" y="2153192"/>
                </a:cubicBezTo>
                <a:cubicBezTo>
                  <a:pt x="7713753" y="2145408"/>
                  <a:pt x="7718858" y="2138403"/>
                  <a:pt x="7726151" y="2138403"/>
                </a:cubicBezTo>
                <a:close/>
                <a:moveTo>
                  <a:pt x="7654337" y="2138403"/>
                </a:moveTo>
                <a:cubicBezTo>
                  <a:pt x="7662899" y="2138403"/>
                  <a:pt x="7669126" y="2145408"/>
                  <a:pt x="7669126" y="2153192"/>
                </a:cubicBezTo>
                <a:cubicBezTo>
                  <a:pt x="7669126" y="2161754"/>
                  <a:pt x="7662899" y="2167981"/>
                  <a:pt x="7654337" y="2167981"/>
                </a:cubicBezTo>
                <a:cubicBezTo>
                  <a:pt x="7645776" y="2167981"/>
                  <a:pt x="7639549" y="2161754"/>
                  <a:pt x="7639549" y="2153192"/>
                </a:cubicBezTo>
                <a:cubicBezTo>
                  <a:pt x="7639549" y="2145408"/>
                  <a:pt x="7645776" y="2138403"/>
                  <a:pt x="7654337" y="2138403"/>
                </a:cubicBezTo>
                <a:close/>
                <a:moveTo>
                  <a:pt x="7867811" y="2067574"/>
                </a:moveTo>
                <a:cubicBezTo>
                  <a:pt x="7875833" y="2067574"/>
                  <a:pt x="7881667" y="2073800"/>
                  <a:pt x="7881667" y="2082362"/>
                </a:cubicBezTo>
                <a:cubicBezTo>
                  <a:pt x="7881667" y="2090924"/>
                  <a:pt x="7875833" y="2097150"/>
                  <a:pt x="7867811" y="2097150"/>
                </a:cubicBezTo>
                <a:cubicBezTo>
                  <a:pt x="7861976" y="2097150"/>
                  <a:pt x="7855413" y="2090924"/>
                  <a:pt x="7855413" y="2082362"/>
                </a:cubicBezTo>
                <a:cubicBezTo>
                  <a:pt x="7855413" y="2073800"/>
                  <a:pt x="7861976" y="2067574"/>
                  <a:pt x="7867811" y="2067574"/>
                </a:cubicBezTo>
                <a:close/>
                <a:moveTo>
                  <a:pt x="7796980" y="2067574"/>
                </a:moveTo>
                <a:cubicBezTo>
                  <a:pt x="7805002" y="2067574"/>
                  <a:pt x="7810836" y="2073800"/>
                  <a:pt x="7810836" y="2082362"/>
                </a:cubicBezTo>
                <a:cubicBezTo>
                  <a:pt x="7810836" y="2090924"/>
                  <a:pt x="7805002" y="2097150"/>
                  <a:pt x="7796980" y="2097150"/>
                </a:cubicBezTo>
                <a:cubicBezTo>
                  <a:pt x="7791145" y="2097150"/>
                  <a:pt x="7784582" y="2090924"/>
                  <a:pt x="7784582" y="2082362"/>
                </a:cubicBezTo>
                <a:cubicBezTo>
                  <a:pt x="7784582" y="2073800"/>
                  <a:pt x="7791145" y="2067574"/>
                  <a:pt x="7796980" y="2067574"/>
                </a:cubicBezTo>
                <a:close/>
                <a:moveTo>
                  <a:pt x="7726151" y="2067574"/>
                </a:moveTo>
                <a:cubicBezTo>
                  <a:pt x="7734173" y="2067574"/>
                  <a:pt x="7740007" y="2073800"/>
                  <a:pt x="7740007" y="2082362"/>
                </a:cubicBezTo>
                <a:cubicBezTo>
                  <a:pt x="7740007" y="2090924"/>
                  <a:pt x="7734173" y="2097150"/>
                  <a:pt x="7726151" y="2097150"/>
                </a:cubicBezTo>
                <a:cubicBezTo>
                  <a:pt x="7718858" y="2097150"/>
                  <a:pt x="7713753" y="2090924"/>
                  <a:pt x="7713753" y="2082362"/>
                </a:cubicBezTo>
                <a:cubicBezTo>
                  <a:pt x="7713753" y="2073800"/>
                  <a:pt x="7718858" y="2067574"/>
                  <a:pt x="7726151" y="2067574"/>
                </a:cubicBezTo>
                <a:close/>
                <a:moveTo>
                  <a:pt x="7654337" y="2067574"/>
                </a:moveTo>
                <a:cubicBezTo>
                  <a:pt x="7662899" y="2067574"/>
                  <a:pt x="7669126" y="2073800"/>
                  <a:pt x="7669126" y="2082362"/>
                </a:cubicBezTo>
                <a:cubicBezTo>
                  <a:pt x="7669126" y="2090924"/>
                  <a:pt x="7662899" y="2097150"/>
                  <a:pt x="7654337" y="2097150"/>
                </a:cubicBezTo>
                <a:cubicBezTo>
                  <a:pt x="7645776" y="2097150"/>
                  <a:pt x="7639549" y="2090924"/>
                  <a:pt x="7639549" y="2082362"/>
                </a:cubicBezTo>
                <a:cubicBezTo>
                  <a:pt x="7639549" y="2073800"/>
                  <a:pt x="7645776" y="2067574"/>
                  <a:pt x="7654337" y="2067574"/>
                </a:cubicBezTo>
                <a:close/>
                <a:moveTo>
                  <a:pt x="7583507" y="2067574"/>
                </a:moveTo>
                <a:cubicBezTo>
                  <a:pt x="7591291" y="2067574"/>
                  <a:pt x="7598297" y="2073800"/>
                  <a:pt x="7598297" y="2082362"/>
                </a:cubicBezTo>
                <a:cubicBezTo>
                  <a:pt x="7598297" y="2090924"/>
                  <a:pt x="7591291" y="2097150"/>
                  <a:pt x="7583507" y="2097150"/>
                </a:cubicBezTo>
                <a:cubicBezTo>
                  <a:pt x="7574945" y="2097150"/>
                  <a:pt x="7568718" y="2090924"/>
                  <a:pt x="7568718" y="2082362"/>
                </a:cubicBezTo>
                <a:cubicBezTo>
                  <a:pt x="7568718" y="2073800"/>
                  <a:pt x="7574945" y="2067574"/>
                  <a:pt x="7583507" y="2067574"/>
                </a:cubicBezTo>
                <a:close/>
                <a:moveTo>
                  <a:pt x="7867811" y="1996742"/>
                </a:moveTo>
                <a:cubicBezTo>
                  <a:pt x="7875833" y="1996742"/>
                  <a:pt x="7881667" y="2002576"/>
                  <a:pt x="7881667" y="2010598"/>
                </a:cubicBezTo>
                <a:cubicBezTo>
                  <a:pt x="7881667" y="2017891"/>
                  <a:pt x="7875833" y="2022995"/>
                  <a:pt x="7867811" y="2022995"/>
                </a:cubicBezTo>
                <a:cubicBezTo>
                  <a:pt x="7861976" y="2022995"/>
                  <a:pt x="7855413" y="2017891"/>
                  <a:pt x="7855413" y="2010598"/>
                </a:cubicBezTo>
                <a:cubicBezTo>
                  <a:pt x="7855413" y="2002576"/>
                  <a:pt x="7861976" y="1996742"/>
                  <a:pt x="7867811" y="1996742"/>
                </a:cubicBezTo>
                <a:close/>
                <a:moveTo>
                  <a:pt x="7796980" y="1996742"/>
                </a:moveTo>
                <a:cubicBezTo>
                  <a:pt x="7805002" y="1996742"/>
                  <a:pt x="7810836" y="2002576"/>
                  <a:pt x="7810836" y="2010598"/>
                </a:cubicBezTo>
                <a:cubicBezTo>
                  <a:pt x="7810836" y="2017891"/>
                  <a:pt x="7805002" y="2022995"/>
                  <a:pt x="7796980" y="2022995"/>
                </a:cubicBezTo>
                <a:cubicBezTo>
                  <a:pt x="7791145" y="2022995"/>
                  <a:pt x="7784582" y="2017891"/>
                  <a:pt x="7784582" y="2010598"/>
                </a:cubicBezTo>
                <a:cubicBezTo>
                  <a:pt x="7784582" y="2002576"/>
                  <a:pt x="7791145" y="1996742"/>
                  <a:pt x="7796980" y="1996742"/>
                </a:cubicBezTo>
                <a:close/>
                <a:moveTo>
                  <a:pt x="7726151" y="1996742"/>
                </a:moveTo>
                <a:cubicBezTo>
                  <a:pt x="7734173" y="1996742"/>
                  <a:pt x="7740007" y="2002576"/>
                  <a:pt x="7740007" y="2010598"/>
                </a:cubicBezTo>
                <a:cubicBezTo>
                  <a:pt x="7740007" y="2017891"/>
                  <a:pt x="7734173" y="2022995"/>
                  <a:pt x="7726151" y="2022995"/>
                </a:cubicBezTo>
                <a:cubicBezTo>
                  <a:pt x="7718858" y="2022995"/>
                  <a:pt x="7713753" y="2017891"/>
                  <a:pt x="7713753" y="2010598"/>
                </a:cubicBezTo>
                <a:cubicBezTo>
                  <a:pt x="7713753" y="2002576"/>
                  <a:pt x="7718858" y="1996742"/>
                  <a:pt x="7726151" y="1996742"/>
                </a:cubicBezTo>
                <a:close/>
                <a:moveTo>
                  <a:pt x="7654337" y="1996742"/>
                </a:moveTo>
                <a:cubicBezTo>
                  <a:pt x="7662899" y="1996742"/>
                  <a:pt x="7669126" y="2002576"/>
                  <a:pt x="7669126" y="2010598"/>
                </a:cubicBezTo>
                <a:cubicBezTo>
                  <a:pt x="7669126" y="2017891"/>
                  <a:pt x="7662899" y="2022995"/>
                  <a:pt x="7654337" y="2022995"/>
                </a:cubicBezTo>
                <a:cubicBezTo>
                  <a:pt x="7645776" y="2022995"/>
                  <a:pt x="7639549" y="2017891"/>
                  <a:pt x="7639549" y="2010598"/>
                </a:cubicBezTo>
                <a:cubicBezTo>
                  <a:pt x="7639549" y="2002576"/>
                  <a:pt x="7645776" y="1996742"/>
                  <a:pt x="7654337" y="1996742"/>
                </a:cubicBezTo>
                <a:close/>
                <a:moveTo>
                  <a:pt x="7583507" y="1996742"/>
                </a:moveTo>
                <a:cubicBezTo>
                  <a:pt x="7591291" y="1996742"/>
                  <a:pt x="7598297" y="2002576"/>
                  <a:pt x="7598297" y="2010598"/>
                </a:cubicBezTo>
                <a:cubicBezTo>
                  <a:pt x="7598297" y="2017891"/>
                  <a:pt x="7591291" y="2022995"/>
                  <a:pt x="7583507" y="2022995"/>
                </a:cubicBezTo>
                <a:cubicBezTo>
                  <a:pt x="7574945" y="2022995"/>
                  <a:pt x="7568718" y="2017891"/>
                  <a:pt x="7568718" y="2010598"/>
                </a:cubicBezTo>
                <a:cubicBezTo>
                  <a:pt x="7568718" y="2002576"/>
                  <a:pt x="7574945" y="1996742"/>
                  <a:pt x="7583507" y="1996742"/>
                </a:cubicBezTo>
                <a:close/>
                <a:moveTo>
                  <a:pt x="7512677" y="1996742"/>
                </a:moveTo>
                <a:cubicBezTo>
                  <a:pt x="7520461" y="1996742"/>
                  <a:pt x="7527466" y="2002576"/>
                  <a:pt x="7527466" y="2010598"/>
                </a:cubicBezTo>
                <a:cubicBezTo>
                  <a:pt x="7527466" y="2017891"/>
                  <a:pt x="7520461" y="2022995"/>
                  <a:pt x="7512677" y="2022995"/>
                </a:cubicBezTo>
                <a:cubicBezTo>
                  <a:pt x="7504115" y="2022995"/>
                  <a:pt x="7497889" y="2017891"/>
                  <a:pt x="7497889" y="2010598"/>
                </a:cubicBezTo>
                <a:cubicBezTo>
                  <a:pt x="7497889" y="2002576"/>
                  <a:pt x="7504115" y="1996742"/>
                  <a:pt x="7512677" y="1996742"/>
                </a:cubicBezTo>
                <a:close/>
                <a:moveTo>
                  <a:pt x="7796980" y="1925913"/>
                </a:moveTo>
                <a:cubicBezTo>
                  <a:pt x="7805002" y="1925913"/>
                  <a:pt x="7810836" y="1931747"/>
                  <a:pt x="7810836" y="1939769"/>
                </a:cubicBezTo>
                <a:cubicBezTo>
                  <a:pt x="7810836" y="1945603"/>
                  <a:pt x="7805002" y="1952166"/>
                  <a:pt x="7796980" y="1952166"/>
                </a:cubicBezTo>
                <a:cubicBezTo>
                  <a:pt x="7791145" y="1952166"/>
                  <a:pt x="7784582" y="1945603"/>
                  <a:pt x="7784582" y="1939769"/>
                </a:cubicBezTo>
                <a:cubicBezTo>
                  <a:pt x="7784582" y="1931747"/>
                  <a:pt x="7791145" y="1925913"/>
                  <a:pt x="7796980" y="1925913"/>
                </a:cubicBezTo>
                <a:close/>
                <a:moveTo>
                  <a:pt x="7726151" y="1925913"/>
                </a:moveTo>
                <a:cubicBezTo>
                  <a:pt x="7734173" y="1925913"/>
                  <a:pt x="7740007" y="1931747"/>
                  <a:pt x="7740007" y="1939769"/>
                </a:cubicBezTo>
                <a:cubicBezTo>
                  <a:pt x="7740007" y="1945603"/>
                  <a:pt x="7734173" y="1952166"/>
                  <a:pt x="7726151" y="1952166"/>
                </a:cubicBezTo>
                <a:cubicBezTo>
                  <a:pt x="7718858" y="1952166"/>
                  <a:pt x="7713753" y="1945603"/>
                  <a:pt x="7713753" y="1939769"/>
                </a:cubicBezTo>
                <a:cubicBezTo>
                  <a:pt x="7713753" y="1931747"/>
                  <a:pt x="7718858" y="1925913"/>
                  <a:pt x="7726151" y="1925913"/>
                </a:cubicBezTo>
                <a:close/>
                <a:moveTo>
                  <a:pt x="7654337" y="1925913"/>
                </a:moveTo>
                <a:cubicBezTo>
                  <a:pt x="7662899" y="1925913"/>
                  <a:pt x="7669126" y="1931747"/>
                  <a:pt x="7669126" y="1939769"/>
                </a:cubicBezTo>
                <a:cubicBezTo>
                  <a:pt x="7669126" y="1945603"/>
                  <a:pt x="7662899" y="1952166"/>
                  <a:pt x="7654337" y="1952166"/>
                </a:cubicBezTo>
                <a:cubicBezTo>
                  <a:pt x="7645776" y="1952166"/>
                  <a:pt x="7639549" y="1945603"/>
                  <a:pt x="7639549" y="1939769"/>
                </a:cubicBezTo>
                <a:cubicBezTo>
                  <a:pt x="7639549" y="1931747"/>
                  <a:pt x="7645776" y="1925913"/>
                  <a:pt x="7654337" y="1925913"/>
                </a:cubicBezTo>
                <a:close/>
                <a:moveTo>
                  <a:pt x="7583507" y="1925913"/>
                </a:moveTo>
                <a:cubicBezTo>
                  <a:pt x="7591291" y="1925913"/>
                  <a:pt x="7598297" y="1931747"/>
                  <a:pt x="7598297" y="1939769"/>
                </a:cubicBezTo>
                <a:cubicBezTo>
                  <a:pt x="7598297" y="1945603"/>
                  <a:pt x="7591291" y="1952166"/>
                  <a:pt x="7583507" y="1952166"/>
                </a:cubicBezTo>
                <a:cubicBezTo>
                  <a:pt x="7574945" y="1952166"/>
                  <a:pt x="7568718" y="1945603"/>
                  <a:pt x="7568718" y="1939769"/>
                </a:cubicBezTo>
                <a:cubicBezTo>
                  <a:pt x="7568718" y="1931747"/>
                  <a:pt x="7574945" y="1925913"/>
                  <a:pt x="7583507" y="1925913"/>
                </a:cubicBezTo>
                <a:close/>
                <a:moveTo>
                  <a:pt x="7512677" y="1925913"/>
                </a:moveTo>
                <a:cubicBezTo>
                  <a:pt x="7520461" y="1925913"/>
                  <a:pt x="7527466" y="1931747"/>
                  <a:pt x="7527466" y="1939769"/>
                </a:cubicBezTo>
                <a:cubicBezTo>
                  <a:pt x="7527466" y="1945603"/>
                  <a:pt x="7520461" y="1952166"/>
                  <a:pt x="7512677" y="1952166"/>
                </a:cubicBezTo>
                <a:cubicBezTo>
                  <a:pt x="7504115" y="1952166"/>
                  <a:pt x="7497889" y="1945603"/>
                  <a:pt x="7497889" y="1939769"/>
                </a:cubicBezTo>
                <a:cubicBezTo>
                  <a:pt x="7497889" y="1931747"/>
                  <a:pt x="7504115" y="1925913"/>
                  <a:pt x="7512677" y="1925913"/>
                </a:cubicBezTo>
                <a:close/>
                <a:moveTo>
                  <a:pt x="7440913" y="1925913"/>
                </a:moveTo>
                <a:cubicBezTo>
                  <a:pt x="7448206" y="1925913"/>
                  <a:pt x="7453310" y="1931747"/>
                  <a:pt x="7453310" y="1939769"/>
                </a:cubicBezTo>
                <a:cubicBezTo>
                  <a:pt x="7453310" y="1945603"/>
                  <a:pt x="7448206" y="1952166"/>
                  <a:pt x="7440913" y="1952166"/>
                </a:cubicBezTo>
                <a:cubicBezTo>
                  <a:pt x="7432891" y="1952166"/>
                  <a:pt x="7427057" y="1945603"/>
                  <a:pt x="7427057" y="1939769"/>
                </a:cubicBezTo>
                <a:cubicBezTo>
                  <a:pt x="7427057" y="1931747"/>
                  <a:pt x="7432891" y="1925913"/>
                  <a:pt x="7440913" y="1925913"/>
                </a:cubicBezTo>
                <a:close/>
                <a:moveTo>
                  <a:pt x="7726151" y="1855081"/>
                </a:moveTo>
                <a:cubicBezTo>
                  <a:pt x="7734173" y="1855081"/>
                  <a:pt x="7740007" y="1860915"/>
                  <a:pt x="7740007" y="1868937"/>
                </a:cubicBezTo>
                <a:cubicBezTo>
                  <a:pt x="7740007" y="1874771"/>
                  <a:pt x="7734173" y="1881334"/>
                  <a:pt x="7726151" y="1881334"/>
                </a:cubicBezTo>
                <a:cubicBezTo>
                  <a:pt x="7718858" y="1881334"/>
                  <a:pt x="7713753" y="1874771"/>
                  <a:pt x="7713753" y="1868937"/>
                </a:cubicBezTo>
                <a:cubicBezTo>
                  <a:pt x="7713753" y="1860915"/>
                  <a:pt x="7718858" y="1855081"/>
                  <a:pt x="7726151" y="1855081"/>
                </a:cubicBezTo>
                <a:close/>
                <a:moveTo>
                  <a:pt x="7654337" y="1855081"/>
                </a:moveTo>
                <a:cubicBezTo>
                  <a:pt x="7662899" y="1855081"/>
                  <a:pt x="7669126" y="1860915"/>
                  <a:pt x="7669126" y="1868937"/>
                </a:cubicBezTo>
                <a:cubicBezTo>
                  <a:pt x="7669126" y="1874771"/>
                  <a:pt x="7662899" y="1881334"/>
                  <a:pt x="7654337" y="1881334"/>
                </a:cubicBezTo>
                <a:cubicBezTo>
                  <a:pt x="7645776" y="1881334"/>
                  <a:pt x="7639549" y="1874771"/>
                  <a:pt x="7639549" y="1868937"/>
                </a:cubicBezTo>
                <a:cubicBezTo>
                  <a:pt x="7639549" y="1860915"/>
                  <a:pt x="7645776" y="1855081"/>
                  <a:pt x="7654337" y="1855081"/>
                </a:cubicBezTo>
                <a:close/>
                <a:moveTo>
                  <a:pt x="7583507" y="1855081"/>
                </a:moveTo>
                <a:cubicBezTo>
                  <a:pt x="7591291" y="1855081"/>
                  <a:pt x="7598297" y="1860915"/>
                  <a:pt x="7598297" y="1868937"/>
                </a:cubicBezTo>
                <a:cubicBezTo>
                  <a:pt x="7598297" y="1874771"/>
                  <a:pt x="7591291" y="1881334"/>
                  <a:pt x="7583507" y="1881334"/>
                </a:cubicBezTo>
                <a:cubicBezTo>
                  <a:pt x="7574945" y="1881334"/>
                  <a:pt x="7568718" y="1874771"/>
                  <a:pt x="7568718" y="1868937"/>
                </a:cubicBezTo>
                <a:cubicBezTo>
                  <a:pt x="7568718" y="1860915"/>
                  <a:pt x="7574945" y="1855081"/>
                  <a:pt x="7583507" y="1855081"/>
                </a:cubicBezTo>
                <a:close/>
                <a:moveTo>
                  <a:pt x="7512677" y="1855081"/>
                </a:moveTo>
                <a:cubicBezTo>
                  <a:pt x="7520461" y="1855081"/>
                  <a:pt x="7527466" y="1860915"/>
                  <a:pt x="7527466" y="1868937"/>
                </a:cubicBezTo>
                <a:cubicBezTo>
                  <a:pt x="7527466" y="1874771"/>
                  <a:pt x="7520461" y="1881334"/>
                  <a:pt x="7512677" y="1881334"/>
                </a:cubicBezTo>
                <a:cubicBezTo>
                  <a:pt x="7504115" y="1881334"/>
                  <a:pt x="7497889" y="1874771"/>
                  <a:pt x="7497889" y="1868937"/>
                </a:cubicBezTo>
                <a:cubicBezTo>
                  <a:pt x="7497889" y="1860915"/>
                  <a:pt x="7504115" y="1855081"/>
                  <a:pt x="7512677" y="1855081"/>
                </a:cubicBezTo>
                <a:close/>
                <a:moveTo>
                  <a:pt x="7440913" y="1855081"/>
                </a:moveTo>
                <a:cubicBezTo>
                  <a:pt x="7446747" y="1855081"/>
                  <a:pt x="7453310" y="1860915"/>
                  <a:pt x="7453310" y="1868937"/>
                </a:cubicBezTo>
                <a:cubicBezTo>
                  <a:pt x="7453310" y="1874771"/>
                  <a:pt x="7446747" y="1881334"/>
                  <a:pt x="7440913" y="1881334"/>
                </a:cubicBezTo>
                <a:cubicBezTo>
                  <a:pt x="7432891" y="1881334"/>
                  <a:pt x="7427057" y="1874771"/>
                  <a:pt x="7427057" y="1868937"/>
                </a:cubicBezTo>
                <a:cubicBezTo>
                  <a:pt x="7427057" y="1860915"/>
                  <a:pt x="7432891" y="1855081"/>
                  <a:pt x="7440913" y="1855081"/>
                </a:cubicBezTo>
                <a:close/>
                <a:moveTo>
                  <a:pt x="7654337" y="1780878"/>
                </a:moveTo>
                <a:cubicBezTo>
                  <a:pt x="7662899" y="1780878"/>
                  <a:pt x="7669126" y="1787441"/>
                  <a:pt x="7669126" y="1793275"/>
                </a:cubicBezTo>
                <a:cubicBezTo>
                  <a:pt x="7669126" y="1801297"/>
                  <a:pt x="7662899" y="1807131"/>
                  <a:pt x="7654337" y="1807131"/>
                </a:cubicBezTo>
                <a:cubicBezTo>
                  <a:pt x="7645776" y="1807131"/>
                  <a:pt x="7639549" y="1801297"/>
                  <a:pt x="7639549" y="1793275"/>
                </a:cubicBezTo>
                <a:cubicBezTo>
                  <a:pt x="7639549" y="1787441"/>
                  <a:pt x="7645776" y="1780878"/>
                  <a:pt x="7654337" y="1780878"/>
                </a:cubicBezTo>
                <a:close/>
                <a:moveTo>
                  <a:pt x="7583507" y="1780878"/>
                </a:moveTo>
                <a:cubicBezTo>
                  <a:pt x="7591291" y="1780878"/>
                  <a:pt x="7598297" y="1787441"/>
                  <a:pt x="7598297" y="1793275"/>
                </a:cubicBezTo>
                <a:cubicBezTo>
                  <a:pt x="7598297" y="1801297"/>
                  <a:pt x="7591291" y="1807131"/>
                  <a:pt x="7583507" y="1807131"/>
                </a:cubicBezTo>
                <a:cubicBezTo>
                  <a:pt x="7574945" y="1807131"/>
                  <a:pt x="7568718" y="1801297"/>
                  <a:pt x="7568718" y="1793275"/>
                </a:cubicBezTo>
                <a:cubicBezTo>
                  <a:pt x="7568718" y="1787441"/>
                  <a:pt x="7574945" y="1780878"/>
                  <a:pt x="7583507" y="1780878"/>
                </a:cubicBezTo>
                <a:close/>
                <a:moveTo>
                  <a:pt x="7511745" y="1780878"/>
                </a:moveTo>
                <a:cubicBezTo>
                  <a:pt x="7519038" y="1780878"/>
                  <a:pt x="7524143" y="1787441"/>
                  <a:pt x="7524143" y="1793275"/>
                </a:cubicBezTo>
                <a:cubicBezTo>
                  <a:pt x="7524143" y="1801297"/>
                  <a:pt x="7519038" y="1807131"/>
                  <a:pt x="7511745" y="1807131"/>
                </a:cubicBezTo>
                <a:cubicBezTo>
                  <a:pt x="7503723" y="1807131"/>
                  <a:pt x="7497889" y="1801297"/>
                  <a:pt x="7497889" y="1793275"/>
                </a:cubicBezTo>
                <a:cubicBezTo>
                  <a:pt x="7497889" y="1787441"/>
                  <a:pt x="7503723" y="1780878"/>
                  <a:pt x="7511745" y="1780878"/>
                </a:cubicBezTo>
                <a:close/>
                <a:moveTo>
                  <a:pt x="7440913" y="1780878"/>
                </a:moveTo>
                <a:cubicBezTo>
                  <a:pt x="7446747" y="1780878"/>
                  <a:pt x="7453310" y="1787441"/>
                  <a:pt x="7453310" y="1793275"/>
                </a:cubicBezTo>
                <a:cubicBezTo>
                  <a:pt x="7453310" y="1801297"/>
                  <a:pt x="7446747" y="1807131"/>
                  <a:pt x="7440913" y="1807131"/>
                </a:cubicBezTo>
                <a:cubicBezTo>
                  <a:pt x="7432891" y="1807131"/>
                  <a:pt x="7427057" y="1801297"/>
                  <a:pt x="7427057" y="1793275"/>
                </a:cubicBezTo>
                <a:cubicBezTo>
                  <a:pt x="7427057" y="1787441"/>
                  <a:pt x="7432891" y="1780878"/>
                  <a:pt x="7440913" y="1780878"/>
                </a:cubicBezTo>
                <a:close/>
                <a:moveTo>
                  <a:pt x="7370084" y="1780878"/>
                </a:moveTo>
                <a:cubicBezTo>
                  <a:pt x="7376647" y="1780878"/>
                  <a:pt x="7382481" y="1787441"/>
                  <a:pt x="7382481" y="1793275"/>
                </a:cubicBezTo>
                <a:cubicBezTo>
                  <a:pt x="7382481" y="1801297"/>
                  <a:pt x="7376647" y="1807131"/>
                  <a:pt x="7370084" y="1807131"/>
                </a:cubicBezTo>
                <a:cubicBezTo>
                  <a:pt x="7362791" y="1807131"/>
                  <a:pt x="7356228" y="1801297"/>
                  <a:pt x="7356228" y="1793275"/>
                </a:cubicBezTo>
                <a:cubicBezTo>
                  <a:pt x="7356228" y="1787441"/>
                  <a:pt x="7362791" y="1780878"/>
                  <a:pt x="7370084" y="1780878"/>
                </a:cubicBezTo>
                <a:close/>
                <a:moveTo>
                  <a:pt x="7294422" y="1780878"/>
                </a:moveTo>
                <a:cubicBezTo>
                  <a:pt x="7302444" y="1780878"/>
                  <a:pt x="7308278" y="1787441"/>
                  <a:pt x="7308278" y="1793275"/>
                </a:cubicBezTo>
                <a:cubicBezTo>
                  <a:pt x="7308278" y="1801297"/>
                  <a:pt x="7302444" y="1807131"/>
                  <a:pt x="7294422" y="1807131"/>
                </a:cubicBezTo>
                <a:cubicBezTo>
                  <a:pt x="7288588" y="1807131"/>
                  <a:pt x="7282025" y="1801297"/>
                  <a:pt x="7282025" y="1793275"/>
                </a:cubicBezTo>
                <a:cubicBezTo>
                  <a:pt x="7282025" y="1787441"/>
                  <a:pt x="7288588" y="1780878"/>
                  <a:pt x="7294422" y="1780878"/>
                </a:cubicBezTo>
                <a:close/>
                <a:moveTo>
                  <a:pt x="7654337" y="1710049"/>
                </a:moveTo>
                <a:cubicBezTo>
                  <a:pt x="7662899" y="1710049"/>
                  <a:pt x="7669126" y="1716612"/>
                  <a:pt x="7669126" y="1722446"/>
                </a:cubicBezTo>
                <a:cubicBezTo>
                  <a:pt x="7669126" y="1730468"/>
                  <a:pt x="7662899" y="1736302"/>
                  <a:pt x="7654337" y="1736302"/>
                </a:cubicBezTo>
                <a:cubicBezTo>
                  <a:pt x="7645776" y="1736302"/>
                  <a:pt x="7639549" y="1730468"/>
                  <a:pt x="7639549" y="1722446"/>
                </a:cubicBezTo>
                <a:cubicBezTo>
                  <a:pt x="7639549" y="1716612"/>
                  <a:pt x="7645776" y="1710049"/>
                  <a:pt x="7654337" y="1710049"/>
                </a:cubicBezTo>
                <a:close/>
                <a:moveTo>
                  <a:pt x="7583507" y="1710049"/>
                </a:moveTo>
                <a:cubicBezTo>
                  <a:pt x="7591291" y="1710049"/>
                  <a:pt x="7598297" y="1716612"/>
                  <a:pt x="7598297" y="1722446"/>
                </a:cubicBezTo>
                <a:cubicBezTo>
                  <a:pt x="7598297" y="1730468"/>
                  <a:pt x="7591291" y="1736302"/>
                  <a:pt x="7583507" y="1736302"/>
                </a:cubicBezTo>
                <a:cubicBezTo>
                  <a:pt x="7574945" y="1736302"/>
                  <a:pt x="7568718" y="1730468"/>
                  <a:pt x="7568718" y="1722446"/>
                </a:cubicBezTo>
                <a:cubicBezTo>
                  <a:pt x="7568718" y="1716612"/>
                  <a:pt x="7574945" y="1710049"/>
                  <a:pt x="7583507" y="1710049"/>
                </a:cubicBezTo>
                <a:close/>
                <a:moveTo>
                  <a:pt x="7511745" y="1710049"/>
                </a:moveTo>
                <a:cubicBezTo>
                  <a:pt x="7519038" y="1710049"/>
                  <a:pt x="7524143" y="1716612"/>
                  <a:pt x="7524143" y="1722446"/>
                </a:cubicBezTo>
                <a:cubicBezTo>
                  <a:pt x="7524143" y="1730468"/>
                  <a:pt x="7519038" y="1736302"/>
                  <a:pt x="7511745" y="1736302"/>
                </a:cubicBezTo>
                <a:cubicBezTo>
                  <a:pt x="7503723" y="1736302"/>
                  <a:pt x="7497889" y="1730468"/>
                  <a:pt x="7497889" y="1722446"/>
                </a:cubicBezTo>
                <a:cubicBezTo>
                  <a:pt x="7497889" y="1716612"/>
                  <a:pt x="7503723" y="1710049"/>
                  <a:pt x="7511745" y="1710049"/>
                </a:cubicBezTo>
                <a:close/>
                <a:moveTo>
                  <a:pt x="7440913" y="1710049"/>
                </a:moveTo>
                <a:cubicBezTo>
                  <a:pt x="7446747" y="1710049"/>
                  <a:pt x="7453310" y="1716612"/>
                  <a:pt x="7453310" y="1722446"/>
                </a:cubicBezTo>
                <a:cubicBezTo>
                  <a:pt x="7453310" y="1730468"/>
                  <a:pt x="7446747" y="1736302"/>
                  <a:pt x="7440913" y="1736302"/>
                </a:cubicBezTo>
                <a:cubicBezTo>
                  <a:pt x="7432891" y="1736302"/>
                  <a:pt x="7427057" y="1730468"/>
                  <a:pt x="7427057" y="1722446"/>
                </a:cubicBezTo>
                <a:cubicBezTo>
                  <a:pt x="7427057" y="1716612"/>
                  <a:pt x="7432891" y="1710049"/>
                  <a:pt x="7440913" y="1710049"/>
                </a:cubicBezTo>
                <a:close/>
                <a:moveTo>
                  <a:pt x="7370084" y="1710049"/>
                </a:moveTo>
                <a:cubicBezTo>
                  <a:pt x="7376647" y="1710049"/>
                  <a:pt x="7382481" y="1716612"/>
                  <a:pt x="7382481" y="1722446"/>
                </a:cubicBezTo>
                <a:cubicBezTo>
                  <a:pt x="7382481" y="1730468"/>
                  <a:pt x="7376647" y="1736302"/>
                  <a:pt x="7370084" y="1736302"/>
                </a:cubicBezTo>
                <a:cubicBezTo>
                  <a:pt x="7362791" y="1736302"/>
                  <a:pt x="7356228" y="1730468"/>
                  <a:pt x="7356228" y="1722446"/>
                </a:cubicBezTo>
                <a:cubicBezTo>
                  <a:pt x="7356228" y="1716612"/>
                  <a:pt x="7362791" y="1710049"/>
                  <a:pt x="7370084" y="1710049"/>
                </a:cubicBezTo>
                <a:close/>
                <a:moveTo>
                  <a:pt x="7294422" y="1710049"/>
                </a:moveTo>
                <a:cubicBezTo>
                  <a:pt x="7302444" y="1710049"/>
                  <a:pt x="7308278" y="1716612"/>
                  <a:pt x="7308278" y="1722446"/>
                </a:cubicBezTo>
                <a:cubicBezTo>
                  <a:pt x="7308278" y="1730468"/>
                  <a:pt x="7302444" y="1736302"/>
                  <a:pt x="7294422" y="1736302"/>
                </a:cubicBezTo>
                <a:cubicBezTo>
                  <a:pt x="7288588" y="1736302"/>
                  <a:pt x="7282025" y="1730468"/>
                  <a:pt x="7282025" y="1722446"/>
                </a:cubicBezTo>
                <a:cubicBezTo>
                  <a:pt x="7282025" y="1716612"/>
                  <a:pt x="7288588" y="1710049"/>
                  <a:pt x="7294422" y="1710049"/>
                </a:cubicBezTo>
                <a:close/>
                <a:moveTo>
                  <a:pt x="7223591" y="1710049"/>
                </a:moveTo>
                <a:cubicBezTo>
                  <a:pt x="7231613" y="1710049"/>
                  <a:pt x="7237447" y="1716612"/>
                  <a:pt x="7237447" y="1722446"/>
                </a:cubicBezTo>
                <a:cubicBezTo>
                  <a:pt x="7237447" y="1730468"/>
                  <a:pt x="7231613" y="1736302"/>
                  <a:pt x="7223591" y="1736302"/>
                </a:cubicBezTo>
                <a:cubicBezTo>
                  <a:pt x="7217757" y="1736302"/>
                  <a:pt x="7211194" y="1730468"/>
                  <a:pt x="7211194" y="1722446"/>
                </a:cubicBezTo>
                <a:cubicBezTo>
                  <a:pt x="7211194" y="1716612"/>
                  <a:pt x="7217757" y="1710049"/>
                  <a:pt x="7223591" y="1710049"/>
                </a:cubicBezTo>
                <a:close/>
                <a:moveTo>
                  <a:pt x="7583507" y="1639217"/>
                </a:moveTo>
                <a:cubicBezTo>
                  <a:pt x="7591291" y="1639217"/>
                  <a:pt x="7598297" y="1643592"/>
                  <a:pt x="7598297" y="1651614"/>
                </a:cubicBezTo>
                <a:cubicBezTo>
                  <a:pt x="7598297" y="1659636"/>
                  <a:pt x="7591291" y="1665470"/>
                  <a:pt x="7583507" y="1665470"/>
                </a:cubicBezTo>
                <a:cubicBezTo>
                  <a:pt x="7574945" y="1665470"/>
                  <a:pt x="7568718" y="1659636"/>
                  <a:pt x="7568718" y="1651614"/>
                </a:cubicBezTo>
                <a:cubicBezTo>
                  <a:pt x="7568718" y="1643592"/>
                  <a:pt x="7574945" y="1639217"/>
                  <a:pt x="7583507" y="1639217"/>
                </a:cubicBezTo>
                <a:close/>
                <a:moveTo>
                  <a:pt x="7511745" y="1639217"/>
                </a:moveTo>
                <a:cubicBezTo>
                  <a:pt x="7519038" y="1639217"/>
                  <a:pt x="7524143" y="1643592"/>
                  <a:pt x="7524143" y="1651614"/>
                </a:cubicBezTo>
                <a:cubicBezTo>
                  <a:pt x="7524143" y="1659636"/>
                  <a:pt x="7519038" y="1665470"/>
                  <a:pt x="7511745" y="1665470"/>
                </a:cubicBezTo>
                <a:cubicBezTo>
                  <a:pt x="7503723" y="1665470"/>
                  <a:pt x="7497889" y="1659636"/>
                  <a:pt x="7497889" y="1651614"/>
                </a:cubicBezTo>
                <a:cubicBezTo>
                  <a:pt x="7497889" y="1643592"/>
                  <a:pt x="7503723" y="1639217"/>
                  <a:pt x="7511745" y="1639217"/>
                </a:cubicBezTo>
                <a:close/>
                <a:moveTo>
                  <a:pt x="7440913" y="1639217"/>
                </a:moveTo>
                <a:cubicBezTo>
                  <a:pt x="7446747" y="1639217"/>
                  <a:pt x="7453310" y="1643592"/>
                  <a:pt x="7453310" y="1651614"/>
                </a:cubicBezTo>
                <a:cubicBezTo>
                  <a:pt x="7453310" y="1659636"/>
                  <a:pt x="7446747" y="1665470"/>
                  <a:pt x="7440913" y="1665470"/>
                </a:cubicBezTo>
                <a:cubicBezTo>
                  <a:pt x="7432891" y="1665470"/>
                  <a:pt x="7427057" y="1659636"/>
                  <a:pt x="7427057" y="1651614"/>
                </a:cubicBezTo>
                <a:cubicBezTo>
                  <a:pt x="7427057" y="1643592"/>
                  <a:pt x="7432891" y="1639217"/>
                  <a:pt x="7440913" y="1639217"/>
                </a:cubicBezTo>
                <a:close/>
                <a:moveTo>
                  <a:pt x="7370084" y="1639217"/>
                </a:moveTo>
                <a:cubicBezTo>
                  <a:pt x="7376647" y="1639217"/>
                  <a:pt x="7382481" y="1643592"/>
                  <a:pt x="7382481" y="1651614"/>
                </a:cubicBezTo>
                <a:cubicBezTo>
                  <a:pt x="7382481" y="1659636"/>
                  <a:pt x="7376647" y="1665470"/>
                  <a:pt x="7370084" y="1665470"/>
                </a:cubicBezTo>
                <a:cubicBezTo>
                  <a:pt x="7362791" y="1665470"/>
                  <a:pt x="7356228" y="1659636"/>
                  <a:pt x="7356228" y="1651614"/>
                </a:cubicBezTo>
                <a:cubicBezTo>
                  <a:pt x="7356228" y="1643592"/>
                  <a:pt x="7362791" y="1639217"/>
                  <a:pt x="7370084" y="1639217"/>
                </a:cubicBezTo>
                <a:close/>
                <a:moveTo>
                  <a:pt x="7294422" y="1639217"/>
                </a:moveTo>
                <a:cubicBezTo>
                  <a:pt x="7302444" y="1639217"/>
                  <a:pt x="7308278" y="1643592"/>
                  <a:pt x="7308278" y="1651614"/>
                </a:cubicBezTo>
                <a:cubicBezTo>
                  <a:pt x="7308278" y="1659636"/>
                  <a:pt x="7302444" y="1665470"/>
                  <a:pt x="7294422" y="1665470"/>
                </a:cubicBezTo>
                <a:cubicBezTo>
                  <a:pt x="7288588" y="1665470"/>
                  <a:pt x="7282025" y="1659636"/>
                  <a:pt x="7282025" y="1651614"/>
                </a:cubicBezTo>
                <a:cubicBezTo>
                  <a:pt x="7282025" y="1643592"/>
                  <a:pt x="7288588" y="1639217"/>
                  <a:pt x="7294422" y="1639217"/>
                </a:cubicBezTo>
                <a:close/>
                <a:moveTo>
                  <a:pt x="7223591" y="1639217"/>
                </a:moveTo>
                <a:cubicBezTo>
                  <a:pt x="7231613" y="1639217"/>
                  <a:pt x="7237447" y="1643592"/>
                  <a:pt x="7237447" y="1651614"/>
                </a:cubicBezTo>
                <a:cubicBezTo>
                  <a:pt x="7237447" y="1659636"/>
                  <a:pt x="7231613" y="1665470"/>
                  <a:pt x="7223591" y="1665470"/>
                </a:cubicBezTo>
                <a:cubicBezTo>
                  <a:pt x="7217757" y="1665470"/>
                  <a:pt x="7211194" y="1659636"/>
                  <a:pt x="7211194" y="1651614"/>
                </a:cubicBezTo>
                <a:cubicBezTo>
                  <a:pt x="7211194" y="1643592"/>
                  <a:pt x="7217757" y="1639217"/>
                  <a:pt x="7223591" y="1639217"/>
                </a:cubicBezTo>
                <a:close/>
                <a:moveTo>
                  <a:pt x="7152761" y="1639217"/>
                </a:moveTo>
                <a:cubicBezTo>
                  <a:pt x="7160783" y="1639217"/>
                  <a:pt x="7166617" y="1643592"/>
                  <a:pt x="7166617" y="1651614"/>
                </a:cubicBezTo>
                <a:cubicBezTo>
                  <a:pt x="7166617" y="1659636"/>
                  <a:pt x="7160783" y="1665470"/>
                  <a:pt x="7152761" y="1665470"/>
                </a:cubicBezTo>
                <a:cubicBezTo>
                  <a:pt x="7144739" y="1665470"/>
                  <a:pt x="7140364" y="1659636"/>
                  <a:pt x="7140364" y="1651614"/>
                </a:cubicBezTo>
                <a:cubicBezTo>
                  <a:pt x="7140364" y="1643592"/>
                  <a:pt x="7144739" y="1639217"/>
                  <a:pt x="7152761" y="1639217"/>
                </a:cubicBezTo>
                <a:close/>
                <a:moveTo>
                  <a:pt x="7511745" y="1568388"/>
                </a:moveTo>
                <a:cubicBezTo>
                  <a:pt x="7519038" y="1568388"/>
                  <a:pt x="7524143" y="1574614"/>
                  <a:pt x="7524143" y="1583176"/>
                </a:cubicBezTo>
                <a:cubicBezTo>
                  <a:pt x="7524143" y="1591738"/>
                  <a:pt x="7519038" y="1597964"/>
                  <a:pt x="7511745" y="1597964"/>
                </a:cubicBezTo>
                <a:cubicBezTo>
                  <a:pt x="7503723" y="1597964"/>
                  <a:pt x="7497889" y="1591738"/>
                  <a:pt x="7497889" y="1583176"/>
                </a:cubicBezTo>
                <a:cubicBezTo>
                  <a:pt x="7497889" y="1574614"/>
                  <a:pt x="7503723" y="1568388"/>
                  <a:pt x="7511745" y="1568388"/>
                </a:cubicBezTo>
                <a:close/>
                <a:moveTo>
                  <a:pt x="7440913" y="1568388"/>
                </a:moveTo>
                <a:cubicBezTo>
                  <a:pt x="7446747" y="1568388"/>
                  <a:pt x="7453310" y="1574614"/>
                  <a:pt x="7453310" y="1583176"/>
                </a:cubicBezTo>
                <a:cubicBezTo>
                  <a:pt x="7453310" y="1591738"/>
                  <a:pt x="7446747" y="1597964"/>
                  <a:pt x="7440913" y="1597964"/>
                </a:cubicBezTo>
                <a:cubicBezTo>
                  <a:pt x="7432891" y="1597964"/>
                  <a:pt x="7427057" y="1591738"/>
                  <a:pt x="7427057" y="1583176"/>
                </a:cubicBezTo>
                <a:cubicBezTo>
                  <a:pt x="7427057" y="1574614"/>
                  <a:pt x="7432891" y="1568388"/>
                  <a:pt x="7440913" y="1568388"/>
                </a:cubicBezTo>
                <a:close/>
                <a:moveTo>
                  <a:pt x="7370084" y="1568388"/>
                </a:moveTo>
                <a:cubicBezTo>
                  <a:pt x="7376647" y="1568388"/>
                  <a:pt x="7382481" y="1574614"/>
                  <a:pt x="7382481" y="1583176"/>
                </a:cubicBezTo>
                <a:cubicBezTo>
                  <a:pt x="7382481" y="1591738"/>
                  <a:pt x="7376647" y="1597964"/>
                  <a:pt x="7370084" y="1597964"/>
                </a:cubicBezTo>
                <a:cubicBezTo>
                  <a:pt x="7362791" y="1597964"/>
                  <a:pt x="7356228" y="1591738"/>
                  <a:pt x="7356228" y="1583176"/>
                </a:cubicBezTo>
                <a:cubicBezTo>
                  <a:pt x="7356228" y="1574614"/>
                  <a:pt x="7362791" y="1568388"/>
                  <a:pt x="7370084" y="1568388"/>
                </a:cubicBezTo>
                <a:close/>
                <a:moveTo>
                  <a:pt x="7294422" y="1568388"/>
                </a:moveTo>
                <a:cubicBezTo>
                  <a:pt x="7302444" y="1568388"/>
                  <a:pt x="7308278" y="1574614"/>
                  <a:pt x="7308278" y="1583176"/>
                </a:cubicBezTo>
                <a:cubicBezTo>
                  <a:pt x="7308278" y="1591738"/>
                  <a:pt x="7302444" y="1597964"/>
                  <a:pt x="7294422" y="1597964"/>
                </a:cubicBezTo>
                <a:cubicBezTo>
                  <a:pt x="7288588" y="1597964"/>
                  <a:pt x="7282025" y="1591738"/>
                  <a:pt x="7282025" y="1583176"/>
                </a:cubicBezTo>
                <a:cubicBezTo>
                  <a:pt x="7282025" y="1574614"/>
                  <a:pt x="7288588" y="1568388"/>
                  <a:pt x="7294422" y="1568388"/>
                </a:cubicBezTo>
                <a:close/>
                <a:moveTo>
                  <a:pt x="7223591" y="1568388"/>
                </a:moveTo>
                <a:cubicBezTo>
                  <a:pt x="7231613" y="1568388"/>
                  <a:pt x="7237447" y="1574614"/>
                  <a:pt x="7237447" y="1583176"/>
                </a:cubicBezTo>
                <a:cubicBezTo>
                  <a:pt x="7237447" y="1591738"/>
                  <a:pt x="7231613" y="1597964"/>
                  <a:pt x="7223591" y="1597964"/>
                </a:cubicBezTo>
                <a:cubicBezTo>
                  <a:pt x="7217757" y="1597964"/>
                  <a:pt x="7211194" y="1591738"/>
                  <a:pt x="7211194" y="1583176"/>
                </a:cubicBezTo>
                <a:cubicBezTo>
                  <a:pt x="7211194" y="1574614"/>
                  <a:pt x="7217757" y="1568388"/>
                  <a:pt x="7223591" y="1568388"/>
                </a:cubicBezTo>
                <a:close/>
                <a:moveTo>
                  <a:pt x="7152761" y="1568388"/>
                </a:moveTo>
                <a:cubicBezTo>
                  <a:pt x="7160783" y="1568388"/>
                  <a:pt x="7166617" y="1572763"/>
                  <a:pt x="7166617" y="1580785"/>
                </a:cubicBezTo>
                <a:cubicBezTo>
                  <a:pt x="7166617" y="1588807"/>
                  <a:pt x="7160783" y="1594641"/>
                  <a:pt x="7152761" y="1594641"/>
                </a:cubicBezTo>
                <a:cubicBezTo>
                  <a:pt x="7144739" y="1594641"/>
                  <a:pt x="7140364" y="1588807"/>
                  <a:pt x="7140364" y="1580785"/>
                </a:cubicBezTo>
                <a:cubicBezTo>
                  <a:pt x="7140364" y="1572763"/>
                  <a:pt x="7144739" y="1568388"/>
                  <a:pt x="7152761" y="1568388"/>
                </a:cubicBezTo>
                <a:close/>
                <a:moveTo>
                  <a:pt x="7084322" y="1568388"/>
                </a:moveTo>
                <a:cubicBezTo>
                  <a:pt x="7092106" y="1568388"/>
                  <a:pt x="7099111" y="1572763"/>
                  <a:pt x="7099111" y="1580785"/>
                </a:cubicBezTo>
                <a:cubicBezTo>
                  <a:pt x="7099111" y="1588807"/>
                  <a:pt x="7092106" y="1594641"/>
                  <a:pt x="7084322" y="1594641"/>
                </a:cubicBezTo>
                <a:cubicBezTo>
                  <a:pt x="7075760" y="1594641"/>
                  <a:pt x="7069533" y="1588807"/>
                  <a:pt x="7069533" y="1580785"/>
                </a:cubicBezTo>
                <a:cubicBezTo>
                  <a:pt x="7069533" y="1572763"/>
                  <a:pt x="7075760" y="1568388"/>
                  <a:pt x="7084322" y="1568388"/>
                </a:cubicBezTo>
                <a:close/>
                <a:moveTo>
                  <a:pt x="7440913" y="1494185"/>
                </a:moveTo>
                <a:cubicBezTo>
                  <a:pt x="7446747" y="1494185"/>
                  <a:pt x="7453310" y="1500411"/>
                  <a:pt x="7453310" y="1508973"/>
                </a:cubicBezTo>
                <a:cubicBezTo>
                  <a:pt x="7453310" y="1516756"/>
                  <a:pt x="7446747" y="1523761"/>
                  <a:pt x="7440913" y="1523761"/>
                </a:cubicBezTo>
                <a:cubicBezTo>
                  <a:pt x="7432891" y="1523761"/>
                  <a:pt x="7427057" y="1516756"/>
                  <a:pt x="7427057" y="1508973"/>
                </a:cubicBezTo>
                <a:cubicBezTo>
                  <a:pt x="7427057" y="1500411"/>
                  <a:pt x="7432891" y="1494185"/>
                  <a:pt x="7440913" y="1494185"/>
                </a:cubicBezTo>
                <a:close/>
                <a:moveTo>
                  <a:pt x="7370084" y="1494185"/>
                </a:moveTo>
                <a:cubicBezTo>
                  <a:pt x="7376647" y="1494185"/>
                  <a:pt x="7382481" y="1500411"/>
                  <a:pt x="7382481" y="1508973"/>
                </a:cubicBezTo>
                <a:cubicBezTo>
                  <a:pt x="7382481" y="1516756"/>
                  <a:pt x="7376647" y="1523761"/>
                  <a:pt x="7370084" y="1523761"/>
                </a:cubicBezTo>
                <a:cubicBezTo>
                  <a:pt x="7362791" y="1523761"/>
                  <a:pt x="7356228" y="1516756"/>
                  <a:pt x="7356228" y="1508973"/>
                </a:cubicBezTo>
                <a:cubicBezTo>
                  <a:pt x="7356228" y="1500411"/>
                  <a:pt x="7362791" y="1494185"/>
                  <a:pt x="7370084" y="1494185"/>
                </a:cubicBezTo>
                <a:close/>
                <a:moveTo>
                  <a:pt x="7294422" y="1494185"/>
                </a:moveTo>
                <a:cubicBezTo>
                  <a:pt x="7302444" y="1494185"/>
                  <a:pt x="7308278" y="1500411"/>
                  <a:pt x="7308278" y="1508973"/>
                </a:cubicBezTo>
                <a:cubicBezTo>
                  <a:pt x="7308278" y="1516756"/>
                  <a:pt x="7302444" y="1523761"/>
                  <a:pt x="7294422" y="1523761"/>
                </a:cubicBezTo>
                <a:cubicBezTo>
                  <a:pt x="7288588" y="1523761"/>
                  <a:pt x="7282025" y="1516756"/>
                  <a:pt x="7282025" y="1508973"/>
                </a:cubicBezTo>
                <a:cubicBezTo>
                  <a:pt x="7282025" y="1500411"/>
                  <a:pt x="7288588" y="1494185"/>
                  <a:pt x="7294422" y="1494185"/>
                </a:cubicBezTo>
                <a:close/>
                <a:moveTo>
                  <a:pt x="7223591" y="1494185"/>
                </a:moveTo>
                <a:cubicBezTo>
                  <a:pt x="7231613" y="1494185"/>
                  <a:pt x="7237447" y="1500411"/>
                  <a:pt x="7237447" y="1508973"/>
                </a:cubicBezTo>
                <a:cubicBezTo>
                  <a:pt x="7237447" y="1516756"/>
                  <a:pt x="7231613" y="1523761"/>
                  <a:pt x="7223591" y="1523761"/>
                </a:cubicBezTo>
                <a:cubicBezTo>
                  <a:pt x="7217757" y="1523761"/>
                  <a:pt x="7211194" y="1516756"/>
                  <a:pt x="7211194" y="1508973"/>
                </a:cubicBezTo>
                <a:cubicBezTo>
                  <a:pt x="7211194" y="1500411"/>
                  <a:pt x="7217757" y="1494185"/>
                  <a:pt x="7223591" y="1494185"/>
                </a:cubicBezTo>
                <a:close/>
                <a:moveTo>
                  <a:pt x="7152761" y="1494185"/>
                </a:moveTo>
                <a:cubicBezTo>
                  <a:pt x="7160783" y="1494185"/>
                  <a:pt x="7166617" y="1500411"/>
                  <a:pt x="7166617" y="1508973"/>
                </a:cubicBezTo>
                <a:cubicBezTo>
                  <a:pt x="7166617" y="1516756"/>
                  <a:pt x="7160783" y="1523761"/>
                  <a:pt x="7152761" y="1523761"/>
                </a:cubicBezTo>
                <a:cubicBezTo>
                  <a:pt x="7144739" y="1523761"/>
                  <a:pt x="7140364" y="1516756"/>
                  <a:pt x="7140364" y="1508973"/>
                </a:cubicBezTo>
                <a:cubicBezTo>
                  <a:pt x="7140364" y="1500411"/>
                  <a:pt x="7144739" y="1494185"/>
                  <a:pt x="7152761" y="1494185"/>
                </a:cubicBezTo>
                <a:close/>
                <a:moveTo>
                  <a:pt x="7084322" y="1494185"/>
                </a:moveTo>
                <a:cubicBezTo>
                  <a:pt x="7092106" y="1494185"/>
                  <a:pt x="7099111" y="1500411"/>
                  <a:pt x="7099111" y="1508973"/>
                </a:cubicBezTo>
                <a:cubicBezTo>
                  <a:pt x="7099111" y="1516756"/>
                  <a:pt x="7092106" y="1523761"/>
                  <a:pt x="7084322" y="1523761"/>
                </a:cubicBezTo>
                <a:cubicBezTo>
                  <a:pt x="7075760" y="1523761"/>
                  <a:pt x="7069533" y="1516756"/>
                  <a:pt x="7069533" y="1508973"/>
                </a:cubicBezTo>
                <a:cubicBezTo>
                  <a:pt x="7069533" y="1500411"/>
                  <a:pt x="7075760" y="1494185"/>
                  <a:pt x="7084322" y="1494185"/>
                </a:cubicBezTo>
                <a:close/>
                <a:moveTo>
                  <a:pt x="7013492" y="1494185"/>
                </a:moveTo>
                <a:cubicBezTo>
                  <a:pt x="7021275" y="1494185"/>
                  <a:pt x="7028280" y="1500411"/>
                  <a:pt x="7028280" y="1508973"/>
                </a:cubicBezTo>
                <a:cubicBezTo>
                  <a:pt x="7028280" y="1516756"/>
                  <a:pt x="7021275" y="1523761"/>
                  <a:pt x="7013492" y="1523761"/>
                </a:cubicBezTo>
                <a:cubicBezTo>
                  <a:pt x="7004930" y="1523761"/>
                  <a:pt x="6998704" y="1516756"/>
                  <a:pt x="6998704" y="1508973"/>
                </a:cubicBezTo>
                <a:cubicBezTo>
                  <a:pt x="6998704" y="1500411"/>
                  <a:pt x="7004930" y="1494185"/>
                  <a:pt x="7013492" y="1494185"/>
                </a:cubicBezTo>
                <a:close/>
                <a:moveTo>
                  <a:pt x="6939085" y="1494185"/>
                </a:moveTo>
                <a:cubicBezTo>
                  <a:pt x="6946378" y="1494185"/>
                  <a:pt x="6950753" y="1500411"/>
                  <a:pt x="6950753" y="1508973"/>
                </a:cubicBezTo>
                <a:cubicBezTo>
                  <a:pt x="6950753" y="1516756"/>
                  <a:pt x="6946378" y="1523761"/>
                  <a:pt x="6939085" y="1523761"/>
                </a:cubicBezTo>
                <a:cubicBezTo>
                  <a:pt x="6931063" y="1523761"/>
                  <a:pt x="6924500" y="1516756"/>
                  <a:pt x="6924500" y="1508973"/>
                </a:cubicBezTo>
                <a:cubicBezTo>
                  <a:pt x="6924500" y="1500411"/>
                  <a:pt x="6931063" y="1494185"/>
                  <a:pt x="6939085" y="1494185"/>
                </a:cubicBezTo>
                <a:close/>
                <a:moveTo>
                  <a:pt x="83229" y="1426727"/>
                </a:moveTo>
                <a:cubicBezTo>
                  <a:pt x="90521" y="1426727"/>
                  <a:pt x="97085" y="1431102"/>
                  <a:pt x="97085" y="1439124"/>
                </a:cubicBezTo>
                <a:cubicBezTo>
                  <a:pt x="97085" y="1446417"/>
                  <a:pt x="90521" y="1452980"/>
                  <a:pt x="83229" y="1452980"/>
                </a:cubicBezTo>
                <a:cubicBezTo>
                  <a:pt x="76665" y="1452980"/>
                  <a:pt x="70831" y="1446417"/>
                  <a:pt x="70831" y="1439124"/>
                </a:cubicBezTo>
                <a:cubicBezTo>
                  <a:pt x="70831" y="1432561"/>
                  <a:pt x="76665" y="1426727"/>
                  <a:pt x="83229" y="1426727"/>
                </a:cubicBezTo>
                <a:close/>
                <a:moveTo>
                  <a:pt x="11993" y="1426727"/>
                </a:moveTo>
                <a:cubicBezTo>
                  <a:pt x="20237" y="1426727"/>
                  <a:pt x="26234" y="1432561"/>
                  <a:pt x="26234" y="1439124"/>
                </a:cubicBezTo>
                <a:cubicBezTo>
                  <a:pt x="26234" y="1446417"/>
                  <a:pt x="20237" y="1452980"/>
                  <a:pt x="11993" y="1452980"/>
                </a:cubicBezTo>
                <a:cubicBezTo>
                  <a:pt x="5996" y="1452980"/>
                  <a:pt x="0" y="1446417"/>
                  <a:pt x="0" y="1439124"/>
                </a:cubicBezTo>
                <a:cubicBezTo>
                  <a:pt x="0" y="1432561"/>
                  <a:pt x="5996" y="1426727"/>
                  <a:pt x="11993" y="1426727"/>
                </a:cubicBezTo>
                <a:close/>
                <a:moveTo>
                  <a:pt x="7370084" y="1423353"/>
                </a:moveTo>
                <a:cubicBezTo>
                  <a:pt x="7376647" y="1423353"/>
                  <a:pt x="7382481" y="1429580"/>
                  <a:pt x="7382481" y="1438142"/>
                </a:cubicBezTo>
                <a:cubicBezTo>
                  <a:pt x="7382481" y="1445926"/>
                  <a:pt x="7376647" y="1452931"/>
                  <a:pt x="7370084" y="1452931"/>
                </a:cubicBezTo>
                <a:cubicBezTo>
                  <a:pt x="7362791" y="1452931"/>
                  <a:pt x="7356228" y="1445926"/>
                  <a:pt x="7356228" y="1438142"/>
                </a:cubicBezTo>
                <a:cubicBezTo>
                  <a:pt x="7356228" y="1429580"/>
                  <a:pt x="7362791" y="1423353"/>
                  <a:pt x="7370084" y="1423353"/>
                </a:cubicBezTo>
                <a:close/>
                <a:moveTo>
                  <a:pt x="7294422" y="1423353"/>
                </a:moveTo>
                <a:cubicBezTo>
                  <a:pt x="7302444" y="1423353"/>
                  <a:pt x="7308278" y="1429580"/>
                  <a:pt x="7308278" y="1438142"/>
                </a:cubicBezTo>
                <a:cubicBezTo>
                  <a:pt x="7308278" y="1445926"/>
                  <a:pt x="7302444" y="1452931"/>
                  <a:pt x="7294422" y="1452931"/>
                </a:cubicBezTo>
                <a:cubicBezTo>
                  <a:pt x="7288588" y="1452931"/>
                  <a:pt x="7282025" y="1445926"/>
                  <a:pt x="7282025" y="1438142"/>
                </a:cubicBezTo>
                <a:cubicBezTo>
                  <a:pt x="7282025" y="1429580"/>
                  <a:pt x="7288588" y="1423353"/>
                  <a:pt x="7294422" y="1423353"/>
                </a:cubicBezTo>
                <a:close/>
                <a:moveTo>
                  <a:pt x="7223591" y="1423353"/>
                </a:moveTo>
                <a:cubicBezTo>
                  <a:pt x="7231613" y="1423353"/>
                  <a:pt x="7237447" y="1429580"/>
                  <a:pt x="7237447" y="1438142"/>
                </a:cubicBezTo>
                <a:cubicBezTo>
                  <a:pt x="7237447" y="1445926"/>
                  <a:pt x="7231613" y="1452931"/>
                  <a:pt x="7223591" y="1452931"/>
                </a:cubicBezTo>
                <a:cubicBezTo>
                  <a:pt x="7217757" y="1452931"/>
                  <a:pt x="7211194" y="1445926"/>
                  <a:pt x="7211194" y="1438142"/>
                </a:cubicBezTo>
                <a:cubicBezTo>
                  <a:pt x="7211194" y="1429580"/>
                  <a:pt x="7215569" y="1423353"/>
                  <a:pt x="7223591" y="1423353"/>
                </a:cubicBezTo>
                <a:close/>
                <a:moveTo>
                  <a:pt x="7155152" y="1423353"/>
                </a:moveTo>
                <a:cubicBezTo>
                  <a:pt x="7163714" y="1423353"/>
                  <a:pt x="7169940" y="1429580"/>
                  <a:pt x="7169940" y="1438142"/>
                </a:cubicBezTo>
                <a:cubicBezTo>
                  <a:pt x="7169940" y="1445926"/>
                  <a:pt x="7163714" y="1452931"/>
                  <a:pt x="7155152" y="1452931"/>
                </a:cubicBezTo>
                <a:cubicBezTo>
                  <a:pt x="7146590" y="1452931"/>
                  <a:pt x="7141920" y="1445926"/>
                  <a:pt x="7141920" y="1438142"/>
                </a:cubicBezTo>
                <a:cubicBezTo>
                  <a:pt x="7140364" y="1429580"/>
                  <a:pt x="7146590" y="1423353"/>
                  <a:pt x="7155152" y="1423353"/>
                </a:cubicBezTo>
                <a:close/>
                <a:moveTo>
                  <a:pt x="7084322" y="1423353"/>
                </a:moveTo>
                <a:cubicBezTo>
                  <a:pt x="7092106" y="1423353"/>
                  <a:pt x="7099111" y="1429580"/>
                  <a:pt x="7099111" y="1438142"/>
                </a:cubicBezTo>
                <a:cubicBezTo>
                  <a:pt x="7099111" y="1445926"/>
                  <a:pt x="7092106" y="1452931"/>
                  <a:pt x="7084322" y="1452931"/>
                </a:cubicBezTo>
                <a:cubicBezTo>
                  <a:pt x="7075760" y="1452931"/>
                  <a:pt x="7069533" y="1445926"/>
                  <a:pt x="7069533" y="1438142"/>
                </a:cubicBezTo>
                <a:cubicBezTo>
                  <a:pt x="7069533" y="1429580"/>
                  <a:pt x="7075760" y="1423353"/>
                  <a:pt x="7084322" y="1423353"/>
                </a:cubicBezTo>
                <a:close/>
                <a:moveTo>
                  <a:pt x="7013492" y="1423353"/>
                </a:moveTo>
                <a:cubicBezTo>
                  <a:pt x="7021275" y="1423353"/>
                  <a:pt x="7028280" y="1429580"/>
                  <a:pt x="7028280" y="1438142"/>
                </a:cubicBezTo>
                <a:cubicBezTo>
                  <a:pt x="7028280" y="1445926"/>
                  <a:pt x="7021275" y="1452931"/>
                  <a:pt x="7013492" y="1452931"/>
                </a:cubicBezTo>
                <a:cubicBezTo>
                  <a:pt x="7004930" y="1452931"/>
                  <a:pt x="6998704" y="1445926"/>
                  <a:pt x="6998704" y="1438142"/>
                </a:cubicBezTo>
                <a:cubicBezTo>
                  <a:pt x="6998704" y="1429580"/>
                  <a:pt x="7004930" y="1423353"/>
                  <a:pt x="7013492" y="1423353"/>
                </a:cubicBezTo>
                <a:close/>
                <a:moveTo>
                  <a:pt x="6939085" y="1423353"/>
                </a:moveTo>
                <a:cubicBezTo>
                  <a:pt x="6946378" y="1423353"/>
                  <a:pt x="6950753" y="1429580"/>
                  <a:pt x="6950753" y="1438142"/>
                </a:cubicBezTo>
                <a:cubicBezTo>
                  <a:pt x="6950753" y="1445926"/>
                  <a:pt x="6946378" y="1452931"/>
                  <a:pt x="6939085" y="1452931"/>
                </a:cubicBezTo>
                <a:cubicBezTo>
                  <a:pt x="6931063" y="1452931"/>
                  <a:pt x="6924500" y="1445926"/>
                  <a:pt x="6924500" y="1438142"/>
                </a:cubicBezTo>
                <a:cubicBezTo>
                  <a:pt x="6924500" y="1429580"/>
                  <a:pt x="6931063" y="1423353"/>
                  <a:pt x="6939085" y="1423353"/>
                </a:cubicBezTo>
                <a:close/>
                <a:moveTo>
                  <a:pt x="6867525" y="1423353"/>
                </a:moveTo>
                <a:cubicBezTo>
                  <a:pt x="6874088" y="1423353"/>
                  <a:pt x="6879922" y="1429580"/>
                  <a:pt x="6879922" y="1438142"/>
                </a:cubicBezTo>
                <a:cubicBezTo>
                  <a:pt x="6879922" y="1445926"/>
                  <a:pt x="6874088" y="1452931"/>
                  <a:pt x="6867525" y="1452931"/>
                </a:cubicBezTo>
                <a:cubicBezTo>
                  <a:pt x="6860232" y="1452931"/>
                  <a:pt x="6853669" y="1445926"/>
                  <a:pt x="6853669" y="1438142"/>
                </a:cubicBezTo>
                <a:cubicBezTo>
                  <a:pt x="6853669" y="1429580"/>
                  <a:pt x="6860232" y="1423353"/>
                  <a:pt x="6867525" y="1423353"/>
                </a:cubicBezTo>
                <a:close/>
                <a:moveTo>
                  <a:pt x="6796696" y="1423353"/>
                </a:moveTo>
                <a:cubicBezTo>
                  <a:pt x="6803259" y="1423353"/>
                  <a:pt x="6809093" y="1429580"/>
                  <a:pt x="6809093" y="1438142"/>
                </a:cubicBezTo>
                <a:cubicBezTo>
                  <a:pt x="6809093" y="1445926"/>
                  <a:pt x="6803259" y="1452931"/>
                  <a:pt x="6796696" y="1452931"/>
                </a:cubicBezTo>
                <a:cubicBezTo>
                  <a:pt x="6789403" y="1452931"/>
                  <a:pt x="6782840" y="1445926"/>
                  <a:pt x="6782840" y="1438142"/>
                </a:cubicBezTo>
                <a:cubicBezTo>
                  <a:pt x="6782840" y="1429580"/>
                  <a:pt x="6789403" y="1423353"/>
                  <a:pt x="6796696" y="1423353"/>
                </a:cubicBezTo>
                <a:close/>
                <a:moveTo>
                  <a:pt x="155518" y="1355896"/>
                </a:moveTo>
                <a:cubicBezTo>
                  <a:pt x="161352" y="1355896"/>
                  <a:pt x="167916" y="1360271"/>
                  <a:pt x="167916" y="1368293"/>
                </a:cubicBezTo>
                <a:cubicBezTo>
                  <a:pt x="167916" y="1375586"/>
                  <a:pt x="161352" y="1382149"/>
                  <a:pt x="155518" y="1382149"/>
                </a:cubicBezTo>
                <a:cubicBezTo>
                  <a:pt x="147496" y="1382149"/>
                  <a:pt x="141662" y="1375586"/>
                  <a:pt x="141662" y="1368293"/>
                </a:cubicBezTo>
                <a:cubicBezTo>
                  <a:pt x="141662" y="1360271"/>
                  <a:pt x="147496" y="1355896"/>
                  <a:pt x="155518" y="1355896"/>
                </a:cubicBezTo>
                <a:close/>
                <a:moveTo>
                  <a:pt x="83230" y="1355896"/>
                </a:moveTo>
                <a:cubicBezTo>
                  <a:pt x="90523" y="1355896"/>
                  <a:pt x="97086" y="1360271"/>
                  <a:pt x="97086" y="1368293"/>
                </a:cubicBezTo>
                <a:cubicBezTo>
                  <a:pt x="97086" y="1375586"/>
                  <a:pt x="90523" y="1382149"/>
                  <a:pt x="83230" y="1382149"/>
                </a:cubicBezTo>
                <a:cubicBezTo>
                  <a:pt x="76667" y="1382149"/>
                  <a:pt x="70832" y="1375586"/>
                  <a:pt x="70832" y="1368293"/>
                </a:cubicBezTo>
                <a:cubicBezTo>
                  <a:pt x="70832" y="1360271"/>
                  <a:pt x="76667" y="1355896"/>
                  <a:pt x="83230" y="1355896"/>
                </a:cubicBezTo>
                <a:close/>
                <a:moveTo>
                  <a:pt x="11994" y="1355896"/>
                </a:moveTo>
                <a:cubicBezTo>
                  <a:pt x="20239" y="1355896"/>
                  <a:pt x="26235" y="1360271"/>
                  <a:pt x="26235" y="1368293"/>
                </a:cubicBezTo>
                <a:cubicBezTo>
                  <a:pt x="26235" y="1375586"/>
                  <a:pt x="20239" y="1382149"/>
                  <a:pt x="11994" y="1382149"/>
                </a:cubicBezTo>
                <a:cubicBezTo>
                  <a:pt x="5998" y="1382149"/>
                  <a:pt x="2" y="1375586"/>
                  <a:pt x="2" y="1368293"/>
                </a:cubicBezTo>
                <a:cubicBezTo>
                  <a:pt x="2" y="1360271"/>
                  <a:pt x="5998" y="1355896"/>
                  <a:pt x="11994" y="1355896"/>
                </a:cubicBezTo>
                <a:close/>
                <a:moveTo>
                  <a:pt x="7294422" y="1352524"/>
                </a:moveTo>
                <a:cubicBezTo>
                  <a:pt x="7302444" y="1352524"/>
                  <a:pt x="7308278" y="1359087"/>
                  <a:pt x="7308278" y="1367109"/>
                </a:cubicBezTo>
                <a:cubicBezTo>
                  <a:pt x="7308278" y="1374402"/>
                  <a:pt x="7302444" y="1378777"/>
                  <a:pt x="7294422" y="1378777"/>
                </a:cubicBezTo>
                <a:cubicBezTo>
                  <a:pt x="7288588" y="1378777"/>
                  <a:pt x="7282025" y="1374402"/>
                  <a:pt x="7282025" y="1367109"/>
                </a:cubicBezTo>
                <a:cubicBezTo>
                  <a:pt x="7282025" y="1359087"/>
                  <a:pt x="7288588" y="1352524"/>
                  <a:pt x="7294422" y="1352524"/>
                </a:cubicBezTo>
                <a:close/>
                <a:moveTo>
                  <a:pt x="7223591" y="1352524"/>
                </a:moveTo>
                <a:cubicBezTo>
                  <a:pt x="7231613" y="1352524"/>
                  <a:pt x="7237447" y="1359087"/>
                  <a:pt x="7237447" y="1367109"/>
                </a:cubicBezTo>
                <a:cubicBezTo>
                  <a:pt x="7237447" y="1374402"/>
                  <a:pt x="7231613" y="1378777"/>
                  <a:pt x="7223591" y="1378777"/>
                </a:cubicBezTo>
                <a:cubicBezTo>
                  <a:pt x="7215569" y="1378777"/>
                  <a:pt x="7211194" y="1374402"/>
                  <a:pt x="7211194" y="1367109"/>
                </a:cubicBezTo>
                <a:cubicBezTo>
                  <a:pt x="7211194" y="1359087"/>
                  <a:pt x="7215569" y="1352524"/>
                  <a:pt x="7223591" y="1352524"/>
                </a:cubicBezTo>
                <a:close/>
                <a:moveTo>
                  <a:pt x="7155152" y="1352524"/>
                </a:moveTo>
                <a:cubicBezTo>
                  <a:pt x="7163714" y="1352524"/>
                  <a:pt x="7169940" y="1359087"/>
                  <a:pt x="7169940" y="1367109"/>
                </a:cubicBezTo>
                <a:cubicBezTo>
                  <a:pt x="7169940" y="1374402"/>
                  <a:pt x="7163714" y="1378777"/>
                  <a:pt x="7155152" y="1378777"/>
                </a:cubicBezTo>
                <a:cubicBezTo>
                  <a:pt x="7146590" y="1378777"/>
                  <a:pt x="7140364" y="1374402"/>
                  <a:pt x="7140364" y="1367109"/>
                </a:cubicBezTo>
                <a:cubicBezTo>
                  <a:pt x="7140364" y="1359087"/>
                  <a:pt x="7146590" y="1352524"/>
                  <a:pt x="7155152" y="1352524"/>
                </a:cubicBezTo>
                <a:close/>
                <a:moveTo>
                  <a:pt x="7084322" y="1352524"/>
                </a:moveTo>
                <a:cubicBezTo>
                  <a:pt x="7092106" y="1352524"/>
                  <a:pt x="7099111" y="1359087"/>
                  <a:pt x="7099111" y="1367109"/>
                </a:cubicBezTo>
                <a:cubicBezTo>
                  <a:pt x="7099111" y="1374402"/>
                  <a:pt x="7092106" y="1378777"/>
                  <a:pt x="7084322" y="1378777"/>
                </a:cubicBezTo>
                <a:cubicBezTo>
                  <a:pt x="7075760" y="1378777"/>
                  <a:pt x="7069533" y="1374402"/>
                  <a:pt x="7069533" y="1367109"/>
                </a:cubicBezTo>
                <a:cubicBezTo>
                  <a:pt x="7069533" y="1359087"/>
                  <a:pt x="7075760" y="1352524"/>
                  <a:pt x="7084322" y="1352524"/>
                </a:cubicBezTo>
                <a:close/>
                <a:moveTo>
                  <a:pt x="7013492" y="1352524"/>
                </a:moveTo>
                <a:cubicBezTo>
                  <a:pt x="7021275" y="1352524"/>
                  <a:pt x="7028280" y="1359087"/>
                  <a:pt x="7028280" y="1367109"/>
                </a:cubicBezTo>
                <a:cubicBezTo>
                  <a:pt x="7028280" y="1374402"/>
                  <a:pt x="7021275" y="1378777"/>
                  <a:pt x="7013492" y="1378777"/>
                </a:cubicBezTo>
                <a:cubicBezTo>
                  <a:pt x="7004930" y="1378777"/>
                  <a:pt x="6998704" y="1374402"/>
                  <a:pt x="6998704" y="1367109"/>
                </a:cubicBezTo>
                <a:cubicBezTo>
                  <a:pt x="6998704" y="1359087"/>
                  <a:pt x="7004930" y="1352524"/>
                  <a:pt x="7013492" y="1352524"/>
                </a:cubicBezTo>
                <a:close/>
                <a:moveTo>
                  <a:pt x="6939085" y="1352524"/>
                </a:moveTo>
                <a:cubicBezTo>
                  <a:pt x="6946378" y="1352524"/>
                  <a:pt x="6950753" y="1359354"/>
                  <a:pt x="6950753" y="1367701"/>
                </a:cubicBezTo>
                <a:cubicBezTo>
                  <a:pt x="6950753" y="1375290"/>
                  <a:pt x="6946378" y="1382120"/>
                  <a:pt x="6939085" y="1382120"/>
                </a:cubicBezTo>
                <a:cubicBezTo>
                  <a:pt x="6931063" y="1382120"/>
                  <a:pt x="6924500" y="1375290"/>
                  <a:pt x="6924500" y="1367701"/>
                </a:cubicBezTo>
                <a:cubicBezTo>
                  <a:pt x="6924500" y="1359354"/>
                  <a:pt x="6931063" y="1352524"/>
                  <a:pt x="6939085" y="1352524"/>
                </a:cubicBezTo>
                <a:close/>
                <a:moveTo>
                  <a:pt x="6867525" y="1352524"/>
                </a:moveTo>
                <a:cubicBezTo>
                  <a:pt x="6874088" y="1352524"/>
                  <a:pt x="6879922" y="1359354"/>
                  <a:pt x="6879922" y="1367701"/>
                </a:cubicBezTo>
                <a:cubicBezTo>
                  <a:pt x="6879922" y="1375290"/>
                  <a:pt x="6874088" y="1382120"/>
                  <a:pt x="6867525" y="1382120"/>
                </a:cubicBezTo>
                <a:cubicBezTo>
                  <a:pt x="6860232" y="1382120"/>
                  <a:pt x="6853669" y="1375290"/>
                  <a:pt x="6853669" y="1367701"/>
                </a:cubicBezTo>
                <a:cubicBezTo>
                  <a:pt x="6853669" y="1359354"/>
                  <a:pt x="6860232" y="1352524"/>
                  <a:pt x="6867525" y="1352524"/>
                </a:cubicBezTo>
                <a:close/>
                <a:moveTo>
                  <a:pt x="6796696" y="1352524"/>
                </a:moveTo>
                <a:cubicBezTo>
                  <a:pt x="6803259" y="1352524"/>
                  <a:pt x="6809093" y="1359354"/>
                  <a:pt x="6809093" y="1367701"/>
                </a:cubicBezTo>
                <a:cubicBezTo>
                  <a:pt x="6809093" y="1375290"/>
                  <a:pt x="6803259" y="1382120"/>
                  <a:pt x="6796696" y="1382120"/>
                </a:cubicBezTo>
                <a:cubicBezTo>
                  <a:pt x="6789403" y="1382120"/>
                  <a:pt x="6782840" y="1375290"/>
                  <a:pt x="6782840" y="1367701"/>
                </a:cubicBezTo>
                <a:cubicBezTo>
                  <a:pt x="6782840" y="1359354"/>
                  <a:pt x="6789403" y="1352524"/>
                  <a:pt x="6796696" y="1352524"/>
                </a:cubicBezTo>
                <a:close/>
                <a:moveTo>
                  <a:pt x="6724405" y="1352524"/>
                </a:moveTo>
                <a:cubicBezTo>
                  <a:pt x="6732427" y="1352524"/>
                  <a:pt x="6738261" y="1359354"/>
                  <a:pt x="6738261" y="1367701"/>
                </a:cubicBezTo>
                <a:cubicBezTo>
                  <a:pt x="6738261" y="1375290"/>
                  <a:pt x="6732427" y="1382120"/>
                  <a:pt x="6724405" y="1382120"/>
                </a:cubicBezTo>
                <a:cubicBezTo>
                  <a:pt x="6718571" y="1382120"/>
                  <a:pt x="6712008" y="1375290"/>
                  <a:pt x="6712008" y="1367701"/>
                </a:cubicBezTo>
                <a:cubicBezTo>
                  <a:pt x="6712008" y="1359354"/>
                  <a:pt x="6718571" y="1352524"/>
                  <a:pt x="6724405" y="1352524"/>
                </a:cubicBezTo>
                <a:close/>
                <a:moveTo>
                  <a:pt x="6653576" y="1352524"/>
                </a:moveTo>
                <a:cubicBezTo>
                  <a:pt x="6660869" y="1352524"/>
                  <a:pt x="6667432" y="1359354"/>
                  <a:pt x="6667432" y="1367701"/>
                </a:cubicBezTo>
                <a:cubicBezTo>
                  <a:pt x="6667432" y="1375290"/>
                  <a:pt x="6660869" y="1382120"/>
                  <a:pt x="6653576" y="1382120"/>
                </a:cubicBezTo>
                <a:cubicBezTo>
                  <a:pt x="6647013" y="1382120"/>
                  <a:pt x="6641179" y="1375290"/>
                  <a:pt x="6641179" y="1367701"/>
                </a:cubicBezTo>
                <a:cubicBezTo>
                  <a:pt x="6641179" y="1359354"/>
                  <a:pt x="6647013" y="1352524"/>
                  <a:pt x="6653576" y="1352524"/>
                </a:cubicBezTo>
                <a:close/>
                <a:moveTo>
                  <a:pt x="7223591" y="1281693"/>
                </a:moveTo>
                <a:cubicBezTo>
                  <a:pt x="7231613" y="1281693"/>
                  <a:pt x="7237447" y="1288256"/>
                  <a:pt x="7237447" y="1295549"/>
                </a:cubicBezTo>
                <a:cubicBezTo>
                  <a:pt x="7237447" y="1302112"/>
                  <a:pt x="7231613" y="1307946"/>
                  <a:pt x="7223591" y="1307946"/>
                </a:cubicBezTo>
                <a:cubicBezTo>
                  <a:pt x="7215569" y="1307946"/>
                  <a:pt x="7211194" y="1302112"/>
                  <a:pt x="7211194" y="1295549"/>
                </a:cubicBezTo>
                <a:cubicBezTo>
                  <a:pt x="7211194" y="1288256"/>
                  <a:pt x="7215569" y="1281693"/>
                  <a:pt x="7223591" y="1281693"/>
                </a:cubicBezTo>
                <a:close/>
                <a:moveTo>
                  <a:pt x="7155152" y="1281693"/>
                </a:moveTo>
                <a:cubicBezTo>
                  <a:pt x="7163714" y="1281693"/>
                  <a:pt x="7169940" y="1288256"/>
                  <a:pt x="7169940" y="1295549"/>
                </a:cubicBezTo>
                <a:cubicBezTo>
                  <a:pt x="7169940" y="1302112"/>
                  <a:pt x="7163714" y="1307946"/>
                  <a:pt x="7155152" y="1307946"/>
                </a:cubicBezTo>
                <a:cubicBezTo>
                  <a:pt x="7146590" y="1307946"/>
                  <a:pt x="7140364" y="1302112"/>
                  <a:pt x="7140364" y="1295549"/>
                </a:cubicBezTo>
                <a:cubicBezTo>
                  <a:pt x="7140364" y="1288256"/>
                  <a:pt x="7146590" y="1281693"/>
                  <a:pt x="7155152" y="1281693"/>
                </a:cubicBezTo>
                <a:close/>
                <a:moveTo>
                  <a:pt x="7084322" y="1281693"/>
                </a:moveTo>
                <a:cubicBezTo>
                  <a:pt x="7092106" y="1281693"/>
                  <a:pt x="7099111" y="1288256"/>
                  <a:pt x="7099111" y="1295549"/>
                </a:cubicBezTo>
                <a:cubicBezTo>
                  <a:pt x="7099111" y="1302112"/>
                  <a:pt x="7092106" y="1307946"/>
                  <a:pt x="7084322" y="1307946"/>
                </a:cubicBezTo>
                <a:cubicBezTo>
                  <a:pt x="7075760" y="1307946"/>
                  <a:pt x="7069533" y="1303571"/>
                  <a:pt x="7069533" y="1295549"/>
                </a:cubicBezTo>
                <a:cubicBezTo>
                  <a:pt x="7069533" y="1288256"/>
                  <a:pt x="7075760" y="1281693"/>
                  <a:pt x="7084322" y="1281693"/>
                </a:cubicBezTo>
                <a:close/>
                <a:moveTo>
                  <a:pt x="7013492" y="1281693"/>
                </a:moveTo>
                <a:cubicBezTo>
                  <a:pt x="7021275" y="1281693"/>
                  <a:pt x="7028280" y="1288256"/>
                  <a:pt x="7028280" y="1295549"/>
                </a:cubicBezTo>
                <a:cubicBezTo>
                  <a:pt x="7028280" y="1303571"/>
                  <a:pt x="7021275" y="1307946"/>
                  <a:pt x="7013492" y="1307946"/>
                </a:cubicBezTo>
                <a:cubicBezTo>
                  <a:pt x="7004930" y="1307946"/>
                  <a:pt x="6998704" y="1303571"/>
                  <a:pt x="6998704" y="1295549"/>
                </a:cubicBezTo>
                <a:cubicBezTo>
                  <a:pt x="6998704" y="1288256"/>
                  <a:pt x="7004930" y="1281693"/>
                  <a:pt x="7013492" y="1281693"/>
                </a:cubicBezTo>
                <a:close/>
                <a:moveTo>
                  <a:pt x="6939085" y="1281693"/>
                </a:moveTo>
                <a:cubicBezTo>
                  <a:pt x="6946378" y="1281693"/>
                  <a:pt x="6950753" y="1288256"/>
                  <a:pt x="6950753" y="1295549"/>
                </a:cubicBezTo>
                <a:cubicBezTo>
                  <a:pt x="6950753" y="1303571"/>
                  <a:pt x="6946378" y="1307946"/>
                  <a:pt x="6939085" y="1307946"/>
                </a:cubicBezTo>
                <a:cubicBezTo>
                  <a:pt x="6931063" y="1307946"/>
                  <a:pt x="6924500" y="1303571"/>
                  <a:pt x="6924500" y="1295549"/>
                </a:cubicBezTo>
                <a:cubicBezTo>
                  <a:pt x="6924500" y="1288256"/>
                  <a:pt x="6931063" y="1281693"/>
                  <a:pt x="6939085" y="1281693"/>
                </a:cubicBezTo>
                <a:close/>
                <a:moveTo>
                  <a:pt x="6867525" y="1281693"/>
                </a:moveTo>
                <a:cubicBezTo>
                  <a:pt x="6874088" y="1281693"/>
                  <a:pt x="6879922" y="1288256"/>
                  <a:pt x="6879922" y="1295549"/>
                </a:cubicBezTo>
                <a:cubicBezTo>
                  <a:pt x="6879922" y="1303571"/>
                  <a:pt x="6874088" y="1307946"/>
                  <a:pt x="6867525" y="1307946"/>
                </a:cubicBezTo>
                <a:cubicBezTo>
                  <a:pt x="6860232" y="1307946"/>
                  <a:pt x="6853669" y="1303571"/>
                  <a:pt x="6853669" y="1295549"/>
                </a:cubicBezTo>
                <a:cubicBezTo>
                  <a:pt x="6853669" y="1288256"/>
                  <a:pt x="6860232" y="1281693"/>
                  <a:pt x="6867525" y="1281693"/>
                </a:cubicBezTo>
                <a:close/>
                <a:moveTo>
                  <a:pt x="6796696" y="1281693"/>
                </a:moveTo>
                <a:cubicBezTo>
                  <a:pt x="6803259" y="1281693"/>
                  <a:pt x="6809093" y="1288256"/>
                  <a:pt x="6809093" y="1295549"/>
                </a:cubicBezTo>
                <a:cubicBezTo>
                  <a:pt x="6809093" y="1303571"/>
                  <a:pt x="6803259" y="1307946"/>
                  <a:pt x="6796696" y="1307946"/>
                </a:cubicBezTo>
                <a:cubicBezTo>
                  <a:pt x="6789403" y="1307946"/>
                  <a:pt x="6782840" y="1303571"/>
                  <a:pt x="6782840" y="1295549"/>
                </a:cubicBezTo>
                <a:cubicBezTo>
                  <a:pt x="6782840" y="1288256"/>
                  <a:pt x="6789403" y="1281693"/>
                  <a:pt x="6796696" y="1281693"/>
                </a:cubicBezTo>
                <a:close/>
                <a:moveTo>
                  <a:pt x="6724405" y="1281693"/>
                </a:moveTo>
                <a:cubicBezTo>
                  <a:pt x="6732427" y="1281693"/>
                  <a:pt x="6738261" y="1288256"/>
                  <a:pt x="6738261" y="1295549"/>
                </a:cubicBezTo>
                <a:cubicBezTo>
                  <a:pt x="6738261" y="1303571"/>
                  <a:pt x="6732427" y="1307946"/>
                  <a:pt x="6724405" y="1307946"/>
                </a:cubicBezTo>
                <a:cubicBezTo>
                  <a:pt x="6718571" y="1307946"/>
                  <a:pt x="6712008" y="1303571"/>
                  <a:pt x="6712008" y="1295549"/>
                </a:cubicBezTo>
                <a:cubicBezTo>
                  <a:pt x="6712008" y="1288256"/>
                  <a:pt x="6718571" y="1281693"/>
                  <a:pt x="6724405" y="1281693"/>
                </a:cubicBezTo>
                <a:close/>
                <a:moveTo>
                  <a:pt x="6653576" y="1281693"/>
                </a:moveTo>
                <a:cubicBezTo>
                  <a:pt x="6660869" y="1281693"/>
                  <a:pt x="6667432" y="1288256"/>
                  <a:pt x="6667432" y="1295549"/>
                </a:cubicBezTo>
                <a:cubicBezTo>
                  <a:pt x="6667432" y="1303571"/>
                  <a:pt x="6660869" y="1307946"/>
                  <a:pt x="6653576" y="1307946"/>
                </a:cubicBezTo>
                <a:cubicBezTo>
                  <a:pt x="6647013" y="1307946"/>
                  <a:pt x="6641179" y="1303571"/>
                  <a:pt x="6641179" y="1295549"/>
                </a:cubicBezTo>
                <a:cubicBezTo>
                  <a:pt x="6641179" y="1288256"/>
                  <a:pt x="6647013" y="1281693"/>
                  <a:pt x="6653576" y="1281693"/>
                </a:cubicBezTo>
                <a:close/>
                <a:moveTo>
                  <a:pt x="6582745" y="1281693"/>
                </a:moveTo>
                <a:cubicBezTo>
                  <a:pt x="6590038" y="1281693"/>
                  <a:pt x="6596601" y="1288256"/>
                  <a:pt x="6596601" y="1295549"/>
                </a:cubicBezTo>
                <a:cubicBezTo>
                  <a:pt x="6596601" y="1303571"/>
                  <a:pt x="6590038" y="1307946"/>
                  <a:pt x="6582745" y="1307946"/>
                </a:cubicBezTo>
                <a:cubicBezTo>
                  <a:pt x="6574723" y="1307946"/>
                  <a:pt x="6570348" y="1303571"/>
                  <a:pt x="6570348" y="1295549"/>
                </a:cubicBezTo>
                <a:cubicBezTo>
                  <a:pt x="6570348" y="1288256"/>
                  <a:pt x="6574723" y="1281693"/>
                  <a:pt x="6582745" y="1281693"/>
                </a:cubicBezTo>
                <a:close/>
                <a:moveTo>
                  <a:pt x="6510933" y="1281693"/>
                </a:moveTo>
                <a:cubicBezTo>
                  <a:pt x="6518717" y="1281693"/>
                  <a:pt x="6525722" y="1288256"/>
                  <a:pt x="6525722" y="1295549"/>
                </a:cubicBezTo>
                <a:cubicBezTo>
                  <a:pt x="6525722" y="1303571"/>
                  <a:pt x="6518717" y="1307946"/>
                  <a:pt x="6510933" y="1307946"/>
                </a:cubicBezTo>
                <a:cubicBezTo>
                  <a:pt x="6502371" y="1307946"/>
                  <a:pt x="6496144" y="1303571"/>
                  <a:pt x="6496144" y="1295549"/>
                </a:cubicBezTo>
                <a:cubicBezTo>
                  <a:pt x="6496144" y="1288256"/>
                  <a:pt x="6502371" y="1281693"/>
                  <a:pt x="6510933" y="1281693"/>
                </a:cubicBezTo>
                <a:close/>
                <a:moveTo>
                  <a:pt x="6440492" y="1281693"/>
                </a:moveTo>
                <a:cubicBezTo>
                  <a:pt x="6448081" y="1281693"/>
                  <a:pt x="6454911" y="1288256"/>
                  <a:pt x="6454911" y="1295549"/>
                </a:cubicBezTo>
                <a:cubicBezTo>
                  <a:pt x="6454911" y="1303571"/>
                  <a:pt x="6448081" y="1307946"/>
                  <a:pt x="6440492" y="1307946"/>
                </a:cubicBezTo>
                <a:cubicBezTo>
                  <a:pt x="6432145" y="1307946"/>
                  <a:pt x="6425315" y="1303571"/>
                  <a:pt x="6425315" y="1295549"/>
                </a:cubicBezTo>
                <a:cubicBezTo>
                  <a:pt x="6425315" y="1288256"/>
                  <a:pt x="6432145" y="1281693"/>
                  <a:pt x="6440492" y="1281693"/>
                </a:cubicBezTo>
                <a:close/>
                <a:moveTo>
                  <a:pt x="6369273" y="1281693"/>
                </a:moveTo>
                <a:cubicBezTo>
                  <a:pt x="6377835" y="1281693"/>
                  <a:pt x="6384062" y="1288698"/>
                  <a:pt x="6384062" y="1296482"/>
                </a:cubicBezTo>
                <a:cubicBezTo>
                  <a:pt x="6384062" y="1305044"/>
                  <a:pt x="6377835" y="1311271"/>
                  <a:pt x="6369273" y="1311271"/>
                </a:cubicBezTo>
                <a:cubicBezTo>
                  <a:pt x="6361489" y="1311271"/>
                  <a:pt x="6354484" y="1305044"/>
                  <a:pt x="6354484" y="1296482"/>
                </a:cubicBezTo>
                <a:cubicBezTo>
                  <a:pt x="6354484" y="1288698"/>
                  <a:pt x="6361489" y="1281693"/>
                  <a:pt x="6369273" y="1281693"/>
                </a:cubicBezTo>
                <a:close/>
                <a:moveTo>
                  <a:pt x="5799257" y="1281693"/>
                </a:moveTo>
                <a:cubicBezTo>
                  <a:pt x="5807819" y="1281693"/>
                  <a:pt x="5814045" y="1288698"/>
                  <a:pt x="5814045" y="1296482"/>
                </a:cubicBezTo>
                <a:cubicBezTo>
                  <a:pt x="5814045" y="1305044"/>
                  <a:pt x="5807819" y="1311271"/>
                  <a:pt x="5799257" y="1311271"/>
                </a:cubicBezTo>
                <a:cubicBezTo>
                  <a:pt x="5791474" y="1311271"/>
                  <a:pt x="5784469" y="1305044"/>
                  <a:pt x="5784469" y="1296482"/>
                </a:cubicBezTo>
                <a:cubicBezTo>
                  <a:pt x="5784469" y="1288698"/>
                  <a:pt x="5791474" y="1281693"/>
                  <a:pt x="5799257" y="1281693"/>
                </a:cubicBezTo>
                <a:close/>
                <a:moveTo>
                  <a:pt x="5724122" y="1281693"/>
                </a:moveTo>
                <a:cubicBezTo>
                  <a:pt x="5732144" y="1281693"/>
                  <a:pt x="5736519" y="1288698"/>
                  <a:pt x="5736519" y="1296482"/>
                </a:cubicBezTo>
                <a:cubicBezTo>
                  <a:pt x="5736519" y="1305044"/>
                  <a:pt x="5732144" y="1311271"/>
                  <a:pt x="5724122" y="1311271"/>
                </a:cubicBezTo>
                <a:cubicBezTo>
                  <a:pt x="5716100" y="1311271"/>
                  <a:pt x="5710266" y="1305044"/>
                  <a:pt x="5710266" y="1296482"/>
                </a:cubicBezTo>
                <a:cubicBezTo>
                  <a:pt x="5710266" y="1288698"/>
                  <a:pt x="5716100" y="1281693"/>
                  <a:pt x="5724122" y="1281693"/>
                </a:cubicBezTo>
                <a:close/>
                <a:moveTo>
                  <a:pt x="5653291" y="1281693"/>
                </a:moveTo>
                <a:cubicBezTo>
                  <a:pt x="5659125" y="1281693"/>
                  <a:pt x="5665688" y="1288698"/>
                  <a:pt x="5665688" y="1296482"/>
                </a:cubicBezTo>
                <a:cubicBezTo>
                  <a:pt x="5665688" y="1305044"/>
                  <a:pt x="5659125" y="1311271"/>
                  <a:pt x="5653291" y="1311271"/>
                </a:cubicBezTo>
                <a:cubicBezTo>
                  <a:pt x="5645269" y="1311271"/>
                  <a:pt x="5639435" y="1305044"/>
                  <a:pt x="5639435" y="1296482"/>
                </a:cubicBezTo>
                <a:cubicBezTo>
                  <a:pt x="5639435" y="1288698"/>
                  <a:pt x="5645269" y="1281693"/>
                  <a:pt x="5653291" y="1281693"/>
                </a:cubicBezTo>
                <a:close/>
                <a:moveTo>
                  <a:pt x="5582461" y="1281693"/>
                </a:moveTo>
                <a:cubicBezTo>
                  <a:pt x="5588295" y="1281693"/>
                  <a:pt x="5594858" y="1288698"/>
                  <a:pt x="5594858" y="1296482"/>
                </a:cubicBezTo>
                <a:cubicBezTo>
                  <a:pt x="5594858" y="1305044"/>
                  <a:pt x="5588295" y="1311271"/>
                  <a:pt x="5582461" y="1311271"/>
                </a:cubicBezTo>
                <a:cubicBezTo>
                  <a:pt x="5574439" y="1311271"/>
                  <a:pt x="5568605" y="1305044"/>
                  <a:pt x="5568605" y="1296482"/>
                </a:cubicBezTo>
                <a:cubicBezTo>
                  <a:pt x="5568605" y="1288698"/>
                  <a:pt x="5574439" y="1281693"/>
                  <a:pt x="5582461" y="1281693"/>
                </a:cubicBezTo>
                <a:close/>
                <a:moveTo>
                  <a:pt x="5510171" y="1281693"/>
                </a:moveTo>
                <a:cubicBezTo>
                  <a:pt x="5517464" y="1281693"/>
                  <a:pt x="5524027" y="1288698"/>
                  <a:pt x="5524027" y="1296482"/>
                </a:cubicBezTo>
                <a:cubicBezTo>
                  <a:pt x="5524027" y="1305044"/>
                  <a:pt x="5517464" y="1311271"/>
                  <a:pt x="5510171" y="1311271"/>
                </a:cubicBezTo>
                <a:cubicBezTo>
                  <a:pt x="5503608" y="1311271"/>
                  <a:pt x="5497774" y="1305044"/>
                  <a:pt x="5497774" y="1296482"/>
                </a:cubicBezTo>
                <a:cubicBezTo>
                  <a:pt x="5497774" y="1288698"/>
                  <a:pt x="5503608" y="1281693"/>
                  <a:pt x="5510171" y="1281693"/>
                </a:cubicBezTo>
                <a:close/>
                <a:moveTo>
                  <a:pt x="5438937" y="1281693"/>
                </a:moveTo>
                <a:cubicBezTo>
                  <a:pt x="5447182" y="1281693"/>
                  <a:pt x="5453178" y="1288698"/>
                  <a:pt x="5453178" y="1296482"/>
                </a:cubicBezTo>
                <a:cubicBezTo>
                  <a:pt x="5453178" y="1305044"/>
                  <a:pt x="5447182" y="1311271"/>
                  <a:pt x="5438937" y="1311271"/>
                </a:cubicBezTo>
                <a:cubicBezTo>
                  <a:pt x="5432941" y="1311271"/>
                  <a:pt x="5426945" y="1305044"/>
                  <a:pt x="5426945" y="1296482"/>
                </a:cubicBezTo>
                <a:cubicBezTo>
                  <a:pt x="5426945" y="1288698"/>
                  <a:pt x="5432941" y="1281693"/>
                  <a:pt x="5438937" y="1281693"/>
                </a:cubicBezTo>
                <a:close/>
                <a:moveTo>
                  <a:pt x="5368510" y="1281693"/>
                </a:moveTo>
                <a:cubicBezTo>
                  <a:pt x="5376532" y="1281693"/>
                  <a:pt x="5382366" y="1288698"/>
                  <a:pt x="5382366" y="1296482"/>
                </a:cubicBezTo>
                <a:cubicBezTo>
                  <a:pt x="5382366" y="1305044"/>
                  <a:pt x="5376532" y="1311271"/>
                  <a:pt x="5368510" y="1311271"/>
                </a:cubicBezTo>
                <a:cubicBezTo>
                  <a:pt x="5361218" y="1311271"/>
                  <a:pt x="5356113" y="1305044"/>
                  <a:pt x="5356113" y="1296482"/>
                </a:cubicBezTo>
                <a:cubicBezTo>
                  <a:pt x="5356113" y="1288698"/>
                  <a:pt x="5361218" y="1281693"/>
                  <a:pt x="5368510" y="1281693"/>
                </a:cubicBezTo>
                <a:close/>
                <a:moveTo>
                  <a:pt x="5296699" y="1281693"/>
                </a:moveTo>
                <a:cubicBezTo>
                  <a:pt x="5305261" y="1281693"/>
                  <a:pt x="5311488" y="1288698"/>
                  <a:pt x="5311488" y="1296482"/>
                </a:cubicBezTo>
                <a:cubicBezTo>
                  <a:pt x="5311488" y="1305044"/>
                  <a:pt x="5305261" y="1311271"/>
                  <a:pt x="5296699" y="1311271"/>
                </a:cubicBezTo>
                <a:cubicBezTo>
                  <a:pt x="5288915" y="1311271"/>
                  <a:pt x="5281910" y="1305044"/>
                  <a:pt x="5281910" y="1296482"/>
                </a:cubicBezTo>
                <a:cubicBezTo>
                  <a:pt x="5281910" y="1288698"/>
                  <a:pt x="5288915" y="1281693"/>
                  <a:pt x="5296699" y="1281693"/>
                </a:cubicBezTo>
                <a:close/>
                <a:moveTo>
                  <a:pt x="5225869" y="1281693"/>
                </a:moveTo>
                <a:cubicBezTo>
                  <a:pt x="5234431" y="1281693"/>
                  <a:pt x="5240657" y="1288698"/>
                  <a:pt x="5240657" y="1296482"/>
                </a:cubicBezTo>
                <a:cubicBezTo>
                  <a:pt x="5240657" y="1305044"/>
                  <a:pt x="5234431" y="1311271"/>
                  <a:pt x="5225869" y="1311271"/>
                </a:cubicBezTo>
                <a:cubicBezTo>
                  <a:pt x="5217307" y="1311271"/>
                  <a:pt x="5211081" y="1305044"/>
                  <a:pt x="5211081" y="1296482"/>
                </a:cubicBezTo>
                <a:cubicBezTo>
                  <a:pt x="5211081" y="1288698"/>
                  <a:pt x="5217307" y="1281693"/>
                  <a:pt x="5225869" y="1281693"/>
                </a:cubicBezTo>
                <a:close/>
                <a:moveTo>
                  <a:pt x="5154105" y="1281693"/>
                </a:moveTo>
                <a:cubicBezTo>
                  <a:pt x="5162127" y="1281693"/>
                  <a:pt x="5166502" y="1288698"/>
                  <a:pt x="5166502" y="1296482"/>
                </a:cubicBezTo>
                <a:cubicBezTo>
                  <a:pt x="5166502" y="1305044"/>
                  <a:pt x="5162127" y="1311271"/>
                  <a:pt x="5154105" y="1311271"/>
                </a:cubicBezTo>
                <a:cubicBezTo>
                  <a:pt x="5146083" y="1311271"/>
                  <a:pt x="5140249" y="1305044"/>
                  <a:pt x="5140249" y="1296482"/>
                </a:cubicBezTo>
                <a:cubicBezTo>
                  <a:pt x="5140249" y="1288698"/>
                  <a:pt x="5146083" y="1281693"/>
                  <a:pt x="5154105" y="1281693"/>
                </a:cubicBezTo>
                <a:close/>
                <a:moveTo>
                  <a:pt x="5083276" y="1281693"/>
                </a:moveTo>
                <a:cubicBezTo>
                  <a:pt x="5089110" y="1281693"/>
                  <a:pt x="5095673" y="1288698"/>
                  <a:pt x="5095673" y="1296482"/>
                </a:cubicBezTo>
                <a:cubicBezTo>
                  <a:pt x="5095673" y="1305044"/>
                  <a:pt x="5089110" y="1311271"/>
                  <a:pt x="5083276" y="1311271"/>
                </a:cubicBezTo>
                <a:cubicBezTo>
                  <a:pt x="5075254" y="1311271"/>
                  <a:pt x="5069420" y="1305044"/>
                  <a:pt x="5069420" y="1296482"/>
                </a:cubicBezTo>
                <a:cubicBezTo>
                  <a:pt x="5069420" y="1288698"/>
                  <a:pt x="5075254" y="1281693"/>
                  <a:pt x="5083276" y="1281693"/>
                </a:cubicBezTo>
                <a:close/>
                <a:moveTo>
                  <a:pt x="5012445" y="1281693"/>
                </a:moveTo>
                <a:cubicBezTo>
                  <a:pt x="5018279" y="1281693"/>
                  <a:pt x="5024842" y="1288698"/>
                  <a:pt x="5024842" y="1296482"/>
                </a:cubicBezTo>
                <a:cubicBezTo>
                  <a:pt x="5024842" y="1305044"/>
                  <a:pt x="5018279" y="1311271"/>
                  <a:pt x="5012445" y="1311271"/>
                </a:cubicBezTo>
                <a:cubicBezTo>
                  <a:pt x="5004423" y="1311271"/>
                  <a:pt x="4998589" y="1305044"/>
                  <a:pt x="4998589" y="1296482"/>
                </a:cubicBezTo>
                <a:cubicBezTo>
                  <a:pt x="4998589" y="1288698"/>
                  <a:pt x="5004423" y="1281693"/>
                  <a:pt x="5012445" y="1281693"/>
                </a:cubicBezTo>
                <a:close/>
                <a:moveTo>
                  <a:pt x="4940157" y="1281693"/>
                </a:moveTo>
                <a:cubicBezTo>
                  <a:pt x="4948179" y="1281693"/>
                  <a:pt x="4954013" y="1288698"/>
                  <a:pt x="4954013" y="1296482"/>
                </a:cubicBezTo>
                <a:cubicBezTo>
                  <a:pt x="4954013" y="1305044"/>
                  <a:pt x="4948179" y="1311271"/>
                  <a:pt x="4940157" y="1311271"/>
                </a:cubicBezTo>
                <a:cubicBezTo>
                  <a:pt x="4934323" y="1311271"/>
                  <a:pt x="4927760" y="1305044"/>
                  <a:pt x="4927760" y="1296482"/>
                </a:cubicBezTo>
                <a:cubicBezTo>
                  <a:pt x="4927760" y="1288698"/>
                  <a:pt x="4934323" y="1281693"/>
                  <a:pt x="4940157" y="1281693"/>
                </a:cubicBezTo>
                <a:close/>
                <a:moveTo>
                  <a:pt x="4865953" y="1281693"/>
                </a:moveTo>
                <a:cubicBezTo>
                  <a:pt x="4873975" y="1281693"/>
                  <a:pt x="4879809" y="1288698"/>
                  <a:pt x="4879809" y="1296482"/>
                </a:cubicBezTo>
                <a:cubicBezTo>
                  <a:pt x="4879809" y="1305044"/>
                  <a:pt x="4873975" y="1311271"/>
                  <a:pt x="4865953" y="1311271"/>
                </a:cubicBezTo>
                <a:cubicBezTo>
                  <a:pt x="4860119" y="1311271"/>
                  <a:pt x="4853556" y="1305044"/>
                  <a:pt x="4853556" y="1296482"/>
                </a:cubicBezTo>
                <a:cubicBezTo>
                  <a:pt x="4853556" y="1288698"/>
                  <a:pt x="4860119" y="1281693"/>
                  <a:pt x="4865953" y="1281693"/>
                </a:cubicBezTo>
                <a:close/>
                <a:moveTo>
                  <a:pt x="4795122" y="1281693"/>
                </a:moveTo>
                <a:cubicBezTo>
                  <a:pt x="4803144" y="1281693"/>
                  <a:pt x="4808978" y="1288698"/>
                  <a:pt x="4808978" y="1296482"/>
                </a:cubicBezTo>
                <a:cubicBezTo>
                  <a:pt x="4808978" y="1305044"/>
                  <a:pt x="4803144" y="1311271"/>
                  <a:pt x="4795122" y="1311271"/>
                </a:cubicBezTo>
                <a:cubicBezTo>
                  <a:pt x="4787830" y="1311271"/>
                  <a:pt x="4782725" y="1305044"/>
                  <a:pt x="4782725" y="1296482"/>
                </a:cubicBezTo>
                <a:cubicBezTo>
                  <a:pt x="4782725" y="1288698"/>
                  <a:pt x="4787830" y="1281693"/>
                  <a:pt x="4795122" y="1281693"/>
                </a:cubicBezTo>
                <a:close/>
                <a:moveTo>
                  <a:pt x="4726684" y="1281693"/>
                </a:moveTo>
                <a:cubicBezTo>
                  <a:pt x="4735246" y="1281693"/>
                  <a:pt x="4741472" y="1288698"/>
                  <a:pt x="4741472" y="1296482"/>
                </a:cubicBezTo>
                <a:cubicBezTo>
                  <a:pt x="4741472" y="1305044"/>
                  <a:pt x="4735246" y="1311271"/>
                  <a:pt x="4726684" y="1311271"/>
                </a:cubicBezTo>
                <a:cubicBezTo>
                  <a:pt x="4718122" y="1311271"/>
                  <a:pt x="4711896" y="1305044"/>
                  <a:pt x="4711896" y="1296482"/>
                </a:cubicBezTo>
                <a:cubicBezTo>
                  <a:pt x="4711896" y="1288698"/>
                  <a:pt x="4718122" y="1281693"/>
                  <a:pt x="4726684" y="1281693"/>
                </a:cubicBezTo>
                <a:close/>
                <a:moveTo>
                  <a:pt x="4655853" y="1281693"/>
                </a:moveTo>
                <a:cubicBezTo>
                  <a:pt x="4663637" y="1281693"/>
                  <a:pt x="4670642" y="1286798"/>
                  <a:pt x="4670642" y="1294090"/>
                </a:cubicBezTo>
                <a:cubicBezTo>
                  <a:pt x="4670642" y="1302112"/>
                  <a:pt x="4663637" y="1307946"/>
                  <a:pt x="4655853" y="1307946"/>
                </a:cubicBezTo>
                <a:cubicBezTo>
                  <a:pt x="4647291" y="1307946"/>
                  <a:pt x="4641064" y="1302112"/>
                  <a:pt x="4641064" y="1294090"/>
                </a:cubicBezTo>
                <a:cubicBezTo>
                  <a:pt x="4641064" y="1286798"/>
                  <a:pt x="4647291" y="1281693"/>
                  <a:pt x="4655853" y="1281693"/>
                </a:cubicBezTo>
                <a:close/>
                <a:moveTo>
                  <a:pt x="4585023" y="1281693"/>
                </a:moveTo>
                <a:cubicBezTo>
                  <a:pt x="4592806" y="1281693"/>
                  <a:pt x="4599811" y="1286798"/>
                  <a:pt x="4599811" y="1294090"/>
                </a:cubicBezTo>
                <a:cubicBezTo>
                  <a:pt x="4599811" y="1302112"/>
                  <a:pt x="4592806" y="1307946"/>
                  <a:pt x="4585023" y="1307946"/>
                </a:cubicBezTo>
                <a:cubicBezTo>
                  <a:pt x="4576461" y="1307946"/>
                  <a:pt x="4570235" y="1302112"/>
                  <a:pt x="4570235" y="1294090"/>
                </a:cubicBezTo>
                <a:cubicBezTo>
                  <a:pt x="4570235" y="1286798"/>
                  <a:pt x="4576461" y="1281693"/>
                  <a:pt x="4585023" y="1281693"/>
                </a:cubicBezTo>
                <a:close/>
                <a:moveTo>
                  <a:pt x="226355" y="1281693"/>
                </a:moveTo>
                <a:cubicBezTo>
                  <a:pt x="232189" y="1281693"/>
                  <a:pt x="238753" y="1288523"/>
                  <a:pt x="238753" y="1296871"/>
                </a:cubicBezTo>
                <a:cubicBezTo>
                  <a:pt x="238753" y="1304461"/>
                  <a:pt x="232189" y="1311291"/>
                  <a:pt x="226355" y="1311291"/>
                </a:cubicBezTo>
                <a:cubicBezTo>
                  <a:pt x="218333" y="1311291"/>
                  <a:pt x="212499" y="1304461"/>
                  <a:pt x="212499" y="1296871"/>
                </a:cubicBezTo>
                <a:cubicBezTo>
                  <a:pt x="212499" y="1288523"/>
                  <a:pt x="218333" y="1281693"/>
                  <a:pt x="226355" y="1281693"/>
                </a:cubicBezTo>
                <a:close/>
                <a:moveTo>
                  <a:pt x="155522" y="1281693"/>
                </a:moveTo>
                <a:cubicBezTo>
                  <a:pt x="161356" y="1281693"/>
                  <a:pt x="167919" y="1288523"/>
                  <a:pt x="167919" y="1296871"/>
                </a:cubicBezTo>
                <a:cubicBezTo>
                  <a:pt x="167919" y="1304461"/>
                  <a:pt x="161356" y="1311291"/>
                  <a:pt x="155522" y="1311291"/>
                </a:cubicBezTo>
                <a:cubicBezTo>
                  <a:pt x="147500" y="1311291"/>
                  <a:pt x="141666" y="1304461"/>
                  <a:pt x="141666" y="1296871"/>
                </a:cubicBezTo>
                <a:cubicBezTo>
                  <a:pt x="141666" y="1288523"/>
                  <a:pt x="147500" y="1281693"/>
                  <a:pt x="155522" y="1281693"/>
                </a:cubicBezTo>
                <a:close/>
                <a:moveTo>
                  <a:pt x="83234" y="1281693"/>
                </a:moveTo>
                <a:cubicBezTo>
                  <a:pt x="90526" y="1281693"/>
                  <a:pt x="97090" y="1288523"/>
                  <a:pt x="97090" y="1296871"/>
                </a:cubicBezTo>
                <a:cubicBezTo>
                  <a:pt x="97090" y="1304461"/>
                  <a:pt x="90526" y="1311291"/>
                  <a:pt x="83234" y="1311291"/>
                </a:cubicBezTo>
                <a:cubicBezTo>
                  <a:pt x="76670" y="1311291"/>
                  <a:pt x="70836" y="1304461"/>
                  <a:pt x="70836" y="1296871"/>
                </a:cubicBezTo>
                <a:cubicBezTo>
                  <a:pt x="70836" y="1288523"/>
                  <a:pt x="76670" y="1281693"/>
                  <a:pt x="83234" y="1281693"/>
                </a:cubicBezTo>
                <a:close/>
                <a:moveTo>
                  <a:pt x="11998" y="1281693"/>
                </a:moveTo>
                <a:cubicBezTo>
                  <a:pt x="20243" y="1281693"/>
                  <a:pt x="26239" y="1288523"/>
                  <a:pt x="26239" y="1296871"/>
                </a:cubicBezTo>
                <a:cubicBezTo>
                  <a:pt x="26239" y="1304461"/>
                  <a:pt x="20243" y="1311291"/>
                  <a:pt x="11998" y="1311291"/>
                </a:cubicBezTo>
                <a:cubicBezTo>
                  <a:pt x="6002" y="1311291"/>
                  <a:pt x="5" y="1304461"/>
                  <a:pt x="5" y="1296871"/>
                </a:cubicBezTo>
                <a:cubicBezTo>
                  <a:pt x="5" y="1288523"/>
                  <a:pt x="4503" y="1281693"/>
                  <a:pt x="11998" y="1281693"/>
                </a:cubicBezTo>
                <a:close/>
                <a:moveTo>
                  <a:pt x="7084322" y="1210863"/>
                </a:moveTo>
                <a:cubicBezTo>
                  <a:pt x="7092106" y="1210863"/>
                  <a:pt x="7099111" y="1217426"/>
                  <a:pt x="7099111" y="1224719"/>
                </a:cubicBezTo>
                <a:cubicBezTo>
                  <a:pt x="7099111" y="1231282"/>
                  <a:pt x="7092106" y="1237116"/>
                  <a:pt x="7084322" y="1237116"/>
                </a:cubicBezTo>
                <a:cubicBezTo>
                  <a:pt x="7075760" y="1237116"/>
                  <a:pt x="7069533" y="1231282"/>
                  <a:pt x="7069533" y="1224719"/>
                </a:cubicBezTo>
                <a:cubicBezTo>
                  <a:pt x="7069533" y="1217426"/>
                  <a:pt x="7075760" y="1210863"/>
                  <a:pt x="7084322" y="1210863"/>
                </a:cubicBezTo>
                <a:close/>
                <a:moveTo>
                  <a:pt x="7013492" y="1210863"/>
                </a:moveTo>
                <a:cubicBezTo>
                  <a:pt x="7021275" y="1210863"/>
                  <a:pt x="7028280" y="1217426"/>
                  <a:pt x="7028280" y="1224719"/>
                </a:cubicBezTo>
                <a:cubicBezTo>
                  <a:pt x="7028280" y="1231282"/>
                  <a:pt x="7021275" y="1237116"/>
                  <a:pt x="7013492" y="1237116"/>
                </a:cubicBezTo>
                <a:cubicBezTo>
                  <a:pt x="7004930" y="1237116"/>
                  <a:pt x="6998704" y="1231282"/>
                  <a:pt x="6998704" y="1224719"/>
                </a:cubicBezTo>
                <a:cubicBezTo>
                  <a:pt x="6998704" y="1217426"/>
                  <a:pt x="7004930" y="1210863"/>
                  <a:pt x="7013492" y="1210863"/>
                </a:cubicBezTo>
                <a:close/>
                <a:moveTo>
                  <a:pt x="6939085" y="1210863"/>
                </a:moveTo>
                <a:cubicBezTo>
                  <a:pt x="6946378" y="1210863"/>
                  <a:pt x="6950753" y="1217426"/>
                  <a:pt x="6950753" y="1224719"/>
                </a:cubicBezTo>
                <a:cubicBezTo>
                  <a:pt x="6950753" y="1231282"/>
                  <a:pt x="6946378" y="1237116"/>
                  <a:pt x="6939085" y="1237116"/>
                </a:cubicBezTo>
                <a:cubicBezTo>
                  <a:pt x="6931063" y="1237116"/>
                  <a:pt x="6924500" y="1231282"/>
                  <a:pt x="6924500" y="1224719"/>
                </a:cubicBezTo>
                <a:cubicBezTo>
                  <a:pt x="6924500" y="1217426"/>
                  <a:pt x="6931063" y="1210863"/>
                  <a:pt x="6939085" y="1210863"/>
                </a:cubicBezTo>
                <a:close/>
                <a:moveTo>
                  <a:pt x="6867525" y="1210863"/>
                </a:moveTo>
                <a:cubicBezTo>
                  <a:pt x="6874088" y="1210863"/>
                  <a:pt x="6879922" y="1217426"/>
                  <a:pt x="6879922" y="1224719"/>
                </a:cubicBezTo>
                <a:cubicBezTo>
                  <a:pt x="6879922" y="1231282"/>
                  <a:pt x="6874088" y="1237116"/>
                  <a:pt x="6867525" y="1237116"/>
                </a:cubicBezTo>
                <a:cubicBezTo>
                  <a:pt x="6860232" y="1237116"/>
                  <a:pt x="6853669" y="1231282"/>
                  <a:pt x="6853669" y="1224719"/>
                </a:cubicBezTo>
                <a:cubicBezTo>
                  <a:pt x="6853669" y="1217426"/>
                  <a:pt x="6860232" y="1210863"/>
                  <a:pt x="6867525" y="1210863"/>
                </a:cubicBezTo>
                <a:close/>
                <a:moveTo>
                  <a:pt x="6796696" y="1210863"/>
                </a:moveTo>
                <a:cubicBezTo>
                  <a:pt x="6803259" y="1210863"/>
                  <a:pt x="6809093" y="1217426"/>
                  <a:pt x="6809093" y="1224719"/>
                </a:cubicBezTo>
                <a:cubicBezTo>
                  <a:pt x="6809093" y="1231282"/>
                  <a:pt x="6803259" y="1237116"/>
                  <a:pt x="6796696" y="1237116"/>
                </a:cubicBezTo>
                <a:cubicBezTo>
                  <a:pt x="6789403" y="1237116"/>
                  <a:pt x="6782840" y="1231282"/>
                  <a:pt x="6782840" y="1224719"/>
                </a:cubicBezTo>
                <a:cubicBezTo>
                  <a:pt x="6782840" y="1217426"/>
                  <a:pt x="6789403" y="1210863"/>
                  <a:pt x="6796696" y="1210863"/>
                </a:cubicBezTo>
                <a:close/>
                <a:moveTo>
                  <a:pt x="6724405" y="1210863"/>
                </a:moveTo>
                <a:cubicBezTo>
                  <a:pt x="6732427" y="1210863"/>
                  <a:pt x="6738261" y="1217426"/>
                  <a:pt x="6738261" y="1224719"/>
                </a:cubicBezTo>
                <a:cubicBezTo>
                  <a:pt x="6738261" y="1231282"/>
                  <a:pt x="6732427" y="1237116"/>
                  <a:pt x="6724405" y="1237116"/>
                </a:cubicBezTo>
                <a:cubicBezTo>
                  <a:pt x="6718571" y="1237116"/>
                  <a:pt x="6712008" y="1231282"/>
                  <a:pt x="6712008" y="1224719"/>
                </a:cubicBezTo>
                <a:cubicBezTo>
                  <a:pt x="6712008" y="1217426"/>
                  <a:pt x="6718571" y="1210863"/>
                  <a:pt x="6724405" y="1210863"/>
                </a:cubicBezTo>
                <a:close/>
                <a:moveTo>
                  <a:pt x="6653576" y="1210863"/>
                </a:moveTo>
                <a:cubicBezTo>
                  <a:pt x="6660869" y="1210863"/>
                  <a:pt x="6667432" y="1217426"/>
                  <a:pt x="6667432" y="1224719"/>
                </a:cubicBezTo>
                <a:cubicBezTo>
                  <a:pt x="6667432" y="1231282"/>
                  <a:pt x="6660869" y="1237116"/>
                  <a:pt x="6653576" y="1237116"/>
                </a:cubicBezTo>
                <a:cubicBezTo>
                  <a:pt x="6647013" y="1237116"/>
                  <a:pt x="6641179" y="1231282"/>
                  <a:pt x="6641179" y="1224719"/>
                </a:cubicBezTo>
                <a:cubicBezTo>
                  <a:pt x="6641179" y="1217426"/>
                  <a:pt x="6647013" y="1210863"/>
                  <a:pt x="6653576" y="1210863"/>
                </a:cubicBezTo>
                <a:close/>
                <a:moveTo>
                  <a:pt x="6582745" y="1210863"/>
                </a:moveTo>
                <a:cubicBezTo>
                  <a:pt x="6590038" y="1210863"/>
                  <a:pt x="6596601" y="1217426"/>
                  <a:pt x="6596601" y="1224719"/>
                </a:cubicBezTo>
                <a:cubicBezTo>
                  <a:pt x="6596601" y="1231282"/>
                  <a:pt x="6590038" y="1237116"/>
                  <a:pt x="6582745" y="1237116"/>
                </a:cubicBezTo>
                <a:cubicBezTo>
                  <a:pt x="6574723" y="1237116"/>
                  <a:pt x="6570348" y="1231282"/>
                  <a:pt x="6570348" y="1224719"/>
                </a:cubicBezTo>
                <a:cubicBezTo>
                  <a:pt x="6570348" y="1217426"/>
                  <a:pt x="6574723" y="1210863"/>
                  <a:pt x="6582745" y="1210863"/>
                </a:cubicBezTo>
                <a:close/>
                <a:moveTo>
                  <a:pt x="6510933" y="1210863"/>
                </a:moveTo>
                <a:cubicBezTo>
                  <a:pt x="6518717" y="1210863"/>
                  <a:pt x="6525722" y="1217426"/>
                  <a:pt x="6525722" y="1224719"/>
                </a:cubicBezTo>
                <a:cubicBezTo>
                  <a:pt x="6525722" y="1231282"/>
                  <a:pt x="6518717" y="1237116"/>
                  <a:pt x="6510933" y="1237116"/>
                </a:cubicBezTo>
                <a:cubicBezTo>
                  <a:pt x="6502371" y="1237116"/>
                  <a:pt x="6496144" y="1231282"/>
                  <a:pt x="6496144" y="1224719"/>
                </a:cubicBezTo>
                <a:cubicBezTo>
                  <a:pt x="6496144" y="1217426"/>
                  <a:pt x="6502371" y="1210863"/>
                  <a:pt x="6510933" y="1210863"/>
                </a:cubicBezTo>
                <a:close/>
                <a:moveTo>
                  <a:pt x="6440492" y="1210863"/>
                </a:moveTo>
                <a:cubicBezTo>
                  <a:pt x="6448081" y="1210863"/>
                  <a:pt x="6454911" y="1217426"/>
                  <a:pt x="6454911" y="1224719"/>
                </a:cubicBezTo>
                <a:cubicBezTo>
                  <a:pt x="6454911" y="1231282"/>
                  <a:pt x="6448081" y="1237116"/>
                  <a:pt x="6440492" y="1237116"/>
                </a:cubicBezTo>
                <a:cubicBezTo>
                  <a:pt x="6432145" y="1237116"/>
                  <a:pt x="6425315" y="1232741"/>
                  <a:pt x="6425315" y="1224719"/>
                </a:cubicBezTo>
                <a:cubicBezTo>
                  <a:pt x="6425315" y="1217426"/>
                  <a:pt x="6432145" y="1210863"/>
                  <a:pt x="6440492" y="1210863"/>
                </a:cubicBezTo>
                <a:close/>
                <a:moveTo>
                  <a:pt x="6368340" y="1210863"/>
                </a:moveTo>
                <a:cubicBezTo>
                  <a:pt x="6376362" y="1210863"/>
                  <a:pt x="6380737" y="1217426"/>
                  <a:pt x="6380737" y="1224719"/>
                </a:cubicBezTo>
                <a:cubicBezTo>
                  <a:pt x="6380737" y="1232741"/>
                  <a:pt x="6376362" y="1237116"/>
                  <a:pt x="6368340" y="1237116"/>
                </a:cubicBezTo>
                <a:cubicBezTo>
                  <a:pt x="6361047" y="1237116"/>
                  <a:pt x="6354484" y="1232741"/>
                  <a:pt x="6354484" y="1224719"/>
                </a:cubicBezTo>
                <a:cubicBezTo>
                  <a:pt x="6354484" y="1217426"/>
                  <a:pt x="6361047" y="1210863"/>
                  <a:pt x="6368340" y="1210863"/>
                </a:cubicBezTo>
                <a:close/>
                <a:moveTo>
                  <a:pt x="6297511" y="1210863"/>
                </a:moveTo>
                <a:cubicBezTo>
                  <a:pt x="6304074" y="1210863"/>
                  <a:pt x="6309908" y="1217426"/>
                  <a:pt x="6309908" y="1224719"/>
                </a:cubicBezTo>
                <a:cubicBezTo>
                  <a:pt x="6309908" y="1232741"/>
                  <a:pt x="6304074" y="1237116"/>
                  <a:pt x="6297511" y="1237116"/>
                </a:cubicBezTo>
                <a:cubicBezTo>
                  <a:pt x="6290218" y="1237116"/>
                  <a:pt x="6283655" y="1232741"/>
                  <a:pt x="6283655" y="1224719"/>
                </a:cubicBezTo>
                <a:cubicBezTo>
                  <a:pt x="6283655" y="1217426"/>
                  <a:pt x="6290218" y="1210863"/>
                  <a:pt x="6297511" y="1210863"/>
                </a:cubicBezTo>
                <a:close/>
                <a:moveTo>
                  <a:pt x="6226679" y="1210863"/>
                </a:moveTo>
                <a:cubicBezTo>
                  <a:pt x="6233242" y="1210863"/>
                  <a:pt x="6239076" y="1217426"/>
                  <a:pt x="6239076" y="1224719"/>
                </a:cubicBezTo>
                <a:cubicBezTo>
                  <a:pt x="6239076" y="1232741"/>
                  <a:pt x="6233242" y="1237116"/>
                  <a:pt x="6226679" y="1237116"/>
                </a:cubicBezTo>
                <a:cubicBezTo>
                  <a:pt x="6219386" y="1237116"/>
                  <a:pt x="6212823" y="1232741"/>
                  <a:pt x="6212823" y="1224719"/>
                </a:cubicBezTo>
                <a:cubicBezTo>
                  <a:pt x="6212823" y="1217426"/>
                  <a:pt x="6219386" y="1210863"/>
                  <a:pt x="6226679" y="1210863"/>
                </a:cubicBezTo>
                <a:close/>
                <a:moveTo>
                  <a:pt x="6154391" y="1210863"/>
                </a:moveTo>
                <a:cubicBezTo>
                  <a:pt x="6161684" y="1210863"/>
                  <a:pt x="6168247" y="1217426"/>
                  <a:pt x="6168247" y="1224719"/>
                </a:cubicBezTo>
                <a:cubicBezTo>
                  <a:pt x="6168247" y="1232741"/>
                  <a:pt x="6161684" y="1237116"/>
                  <a:pt x="6154391" y="1237116"/>
                </a:cubicBezTo>
                <a:cubicBezTo>
                  <a:pt x="6147828" y="1237116"/>
                  <a:pt x="6141994" y="1232741"/>
                  <a:pt x="6141994" y="1224719"/>
                </a:cubicBezTo>
                <a:cubicBezTo>
                  <a:pt x="6141994" y="1217426"/>
                  <a:pt x="6147828" y="1210863"/>
                  <a:pt x="6154391" y="1210863"/>
                </a:cubicBezTo>
                <a:close/>
                <a:moveTo>
                  <a:pt x="6083559" y="1210863"/>
                </a:moveTo>
                <a:cubicBezTo>
                  <a:pt x="6090852" y="1210863"/>
                  <a:pt x="6097415" y="1217426"/>
                  <a:pt x="6097415" y="1224719"/>
                </a:cubicBezTo>
                <a:cubicBezTo>
                  <a:pt x="6097415" y="1232741"/>
                  <a:pt x="6090852" y="1237116"/>
                  <a:pt x="6083559" y="1237116"/>
                </a:cubicBezTo>
                <a:cubicBezTo>
                  <a:pt x="6076996" y="1237116"/>
                  <a:pt x="6071162" y="1232741"/>
                  <a:pt x="6071162" y="1224719"/>
                </a:cubicBezTo>
                <a:cubicBezTo>
                  <a:pt x="6071162" y="1217426"/>
                  <a:pt x="6076996" y="1210863"/>
                  <a:pt x="6083559" y="1210863"/>
                </a:cubicBezTo>
                <a:close/>
                <a:moveTo>
                  <a:pt x="6009356" y="1210863"/>
                </a:moveTo>
                <a:cubicBezTo>
                  <a:pt x="6016649" y="1210863"/>
                  <a:pt x="6023212" y="1217426"/>
                  <a:pt x="6023212" y="1224719"/>
                </a:cubicBezTo>
                <a:cubicBezTo>
                  <a:pt x="6023212" y="1232741"/>
                  <a:pt x="6016649" y="1237116"/>
                  <a:pt x="6009356" y="1237116"/>
                </a:cubicBezTo>
                <a:cubicBezTo>
                  <a:pt x="6001334" y="1237116"/>
                  <a:pt x="5996959" y="1232741"/>
                  <a:pt x="5996959" y="1224719"/>
                </a:cubicBezTo>
                <a:cubicBezTo>
                  <a:pt x="5996959" y="1217426"/>
                  <a:pt x="6001334" y="1210863"/>
                  <a:pt x="6009356" y="1210863"/>
                </a:cubicBezTo>
                <a:close/>
                <a:moveTo>
                  <a:pt x="5940548" y="1210863"/>
                </a:moveTo>
                <a:cubicBezTo>
                  <a:pt x="5948896" y="1210863"/>
                  <a:pt x="5955726" y="1217426"/>
                  <a:pt x="5955726" y="1224719"/>
                </a:cubicBezTo>
                <a:cubicBezTo>
                  <a:pt x="5955726" y="1232741"/>
                  <a:pt x="5948896" y="1237116"/>
                  <a:pt x="5940548" y="1237116"/>
                </a:cubicBezTo>
                <a:cubicBezTo>
                  <a:pt x="5932960" y="1237116"/>
                  <a:pt x="5926130" y="1232741"/>
                  <a:pt x="5926130" y="1224719"/>
                </a:cubicBezTo>
                <a:cubicBezTo>
                  <a:pt x="5926130" y="1217426"/>
                  <a:pt x="5932960" y="1210863"/>
                  <a:pt x="5940548" y="1210863"/>
                </a:cubicBezTo>
                <a:close/>
                <a:moveTo>
                  <a:pt x="5870088" y="1210863"/>
                </a:moveTo>
                <a:cubicBezTo>
                  <a:pt x="5878650" y="1210863"/>
                  <a:pt x="5884877" y="1217426"/>
                  <a:pt x="5884877" y="1224719"/>
                </a:cubicBezTo>
                <a:cubicBezTo>
                  <a:pt x="5884877" y="1232741"/>
                  <a:pt x="5878650" y="1237116"/>
                  <a:pt x="5870088" y="1237116"/>
                </a:cubicBezTo>
                <a:cubicBezTo>
                  <a:pt x="5862304" y="1237116"/>
                  <a:pt x="5855299" y="1232741"/>
                  <a:pt x="5855299" y="1224719"/>
                </a:cubicBezTo>
                <a:cubicBezTo>
                  <a:pt x="5855299" y="1217426"/>
                  <a:pt x="5862304" y="1210863"/>
                  <a:pt x="5870088" y="1210863"/>
                </a:cubicBezTo>
                <a:close/>
                <a:moveTo>
                  <a:pt x="5799257" y="1210863"/>
                </a:moveTo>
                <a:cubicBezTo>
                  <a:pt x="5807819" y="1210863"/>
                  <a:pt x="5814045" y="1217426"/>
                  <a:pt x="5814045" y="1224719"/>
                </a:cubicBezTo>
                <a:cubicBezTo>
                  <a:pt x="5814045" y="1232741"/>
                  <a:pt x="5807819" y="1237116"/>
                  <a:pt x="5799257" y="1237116"/>
                </a:cubicBezTo>
                <a:cubicBezTo>
                  <a:pt x="5791474" y="1237116"/>
                  <a:pt x="5784469" y="1232741"/>
                  <a:pt x="5784469" y="1224719"/>
                </a:cubicBezTo>
                <a:cubicBezTo>
                  <a:pt x="5784469" y="1217426"/>
                  <a:pt x="5791474" y="1210863"/>
                  <a:pt x="5799257" y="1210863"/>
                </a:cubicBezTo>
                <a:close/>
                <a:moveTo>
                  <a:pt x="5724122" y="1210863"/>
                </a:moveTo>
                <a:cubicBezTo>
                  <a:pt x="5732144" y="1210863"/>
                  <a:pt x="5736519" y="1217868"/>
                  <a:pt x="5736519" y="1225651"/>
                </a:cubicBezTo>
                <a:cubicBezTo>
                  <a:pt x="5736519" y="1234213"/>
                  <a:pt x="5732144" y="1240439"/>
                  <a:pt x="5724122" y="1240439"/>
                </a:cubicBezTo>
                <a:cubicBezTo>
                  <a:pt x="5716100" y="1240439"/>
                  <a:pt x="5710266" y="1234213"/>
                  <a:pt x="5710266" y="1225651"/>
                </a:cubicBezTo>
                <a:cubicBezTo>
                  <a:pt x="5710266" y="1217868"/>
                  <a:pt x="5716100" y="1210863"/>
                  <a:pt x="5724122" y="1210863"/>
                </a:cubicBezTo>
                <a:close/>
                <a:moveTo>
                  <a:pt x="5653291" y="1210863"/>
                </a:moveTo>
                <a:cubicBezTo>
                  <a:pt x="5659125" y="1210863"/>
                  <a:pt x="5665688" y="1217868"/>
                  <a:pt x="5665688" y="1225651"/>
                </a:cubicBezTo>
                <a:cubicBezTo>
                  <a:pt x="5665688" y="1234213"/>
                  <a:pt x="5659125" y="1240439"/>
                  <a:pt x="5653291" y="1240439"/>
                </a:cubicBezTo>
                <a:cubicBezTo>
                  <a:pt x="5645269" y="1240439"/>
                  <a:pt x="5639435" y="1234213"/>
                  <a:pt x="5639435" y="1225651"/>
                </a:cubicBezTo>
                <a:cubicBezTo>
                  <a:pt x="5639435" y="1217868"/>
                  <a:pt x="5645269" y="1210863"/>
                  <a:pt x="5653291" y="1210863"/>
                </a:cubicBezTo>
                <a:close/>
                <a:moveTo>
                  <a:pt x="5582461" y="1210863"/>
                </a:moveTo>
                <a:cubicBezTo>
                  <a:pt x="5588295" y="1210863"/>
                  <a:pt x="5594858" y="1217868"/>
                  <a:pt x="5594858" y="1225651"/>
                </a:cubicBezTo>
                <a:cubicBezTo>
                  <a:pt x="5594858" y="1234213"/>
                  <a:pt x="5588295" y="1240439"/>
                  <a:pt x="5582461" y="1240439"/>
                </a:cubicBezTo>
                <a:cubicBezTo>
                  <a:pt x="5574439" y="1240439"/>
                  <a:pt x="5568605" y="1234213"/>
                  <a:pt x="5568605" y="1225651"/>
                </a:cubicBezTo>
                <a:cubicBezTo>
                  <a:pt x="5568605" y="1217868"/>
                  <a:pt x="5574439" y="1210863"/>
                  <a:pt x="5582461" y="1210863"/>
                </a:cubicBezTo>
                <a:close/>
                <a:moveTo>
                  <a:pt x="5510171" y="1210863"/>
                </a:moveTo>
                <a:cubicBezTo>
                  <a:pt x="5517464" y="1210863"/>
                  <a:pt x="5524027" y="1217868"/>
                  <a:pt x="5524027" y="1225651"/>
                </a:cubicBezTo>
                <a:cubicBezTo>
                  <a:pt x="5524027" y="1234213"/>
                  <a:pt x="5517464" y="1240439"/>
                  <a:pt x="5510171" y="1240439"/>
                </a:cubicBezTo>
                <a:cubicBezTo>
                  <a:pt x="5503608" y="1240439"/>
                  <a:pt x="5497774" y="1234213"/>
                  <a:pt x="5497774" y="1225651"/>
                </a:cubicBezTo>
                <a:cubicBezTo>
                  <a:pt x="5497774" y="1217868"/>
                  <a:pt x="5503608" y="1210863"/>
                  <a:pt x="5510171" y="1210863"/>
                </a:cubicBezTo>
                <a:close/>
                <a:moveTo>
                  <a:pt x="5438937" y="1210863"/>
                </a:moveTo>
                <a:cubicBezTo>
                  <a:pt x="5447182" y="1210863"/>
                  <a:pt x="5453178" y="1217868"/>
                  <a:pt x="5453178" y="1225651"/>
                </a:cubicBezTo>
                <a:cubicBezTo>
                  <a:pt x="5453178" y="1234213"/>
                  <a:pt x="5447182" y="1240439"/>
                  <a:pt x="5438937" y="1240439"/>
                </a:cubicBezTo>
                <a:cubicBezTo>
                  <a:pt x="5431442" y="1240439"/>
                  <a:pt x="5426945" y="1234213"/>
                  <a:pt x="5426945" y="1225651"/>
                </a:cubicBezTo>
                <a:cubicBezTo>
                  <a:pt x="5426945" y="1217868"/>
                  <a:pt x="5431442" y="1210863"/>
                  <a:pt x="5438937" y="1210863"/>
                </a:cubicBezTo>
                <a:close/>
                <a:moveTo>
                  <a:pt x="5367530" y="1210863"/>
                </a:moveTo>
                <a:cubicBezTo>
                  <a:pt x="5376092" y="1210863"/>
                  <a:pt x="5382318" y="1217868"/>
                  <a:pt x="5382318" y="1225651"/>
                </a:cubicBezTo>
                <a:cubicBezTo>
                  <a:pt x="5382318" y="1234213"/>
                  <a:pt x="5376092" y="1240439"/>
                  <a:pt x="5367530" y="1240439"/>
                </a:cubicBezTo>
                <a:cubicBezTo>
                  <a:pt x="5359747" y="1240439"/>
                  <a:pt x="5352742" y="1234213"/>
                  <a:pt x="5352742" y="1225651"/>
                </a:cubicBezTo>
                <a:cubicBezTo>
                  <a:pt x="5352742" y="1217868"/>
                  <a:pt x="5359747" y="1210863"/>
                  <a:pt x="5367530" y="1210863"/>
                </a:cubicBezTo>
                <a:close/>
                <a:moveTo>
                  <a:pt x="5296699" y="1210863"/>
                </a:moveTo>
                <a:cubicBezTo>
                  <a:pt x="5305261" y="1210863"/>
                  <a:pt x="5311488" y="1217868"/>
                  <a:pt x="5311488" y="1225651"/>
                </a:cubicBezTo>
                <a:cubicBezTo>
                  <a:pt x="5311488" y="1234213"/>
                  <a:pt x="5305261" y="1240439"/>
                  <a:pt x="5296699" y="1240439"/>
                </a:cubicBezTo>
                <a:cubicBezTo>
                  <a:pt x="5288915" y="1240439"/>
                  <a:pt x="5281910" y="1234213"/>
                  <a:pt x="5281910" y="1225651"/>
                </a:cubicBezTo>
                <a:cubicBezTo>
                  <a:pt x="5281910" y="1217868"/>
                  <a:pt x="5288915" y="1210863"/>
                  <a:pt x="5296699" y="1210863"/>
                </a:cubicBezTo>
                <a:close/>
                <a:moveTo>
                  <a:pt x="5225869" y="1210863"/>
                </a:moveTo>
                <a:cubicBezTo>
                  <a:pt x="5234431" y="1210863"/>
                  <a:pt x="5240657" y="1217868"/>
                  <a:pt x="5240657" y="1225651"/>
                </a:cubicBezTo>
                <a:cubicBezTo>
                  <a:pt x="5240657" y="1234213"/>
                  <a:pt x="5234431" y="1240439"/>
                  <a:pt x="5225869" y="1240439"/>
                </a:cubicBezTo>
                <a:cubicBezTo>
                  <a:pt x="5217307" y="1240439"/>
                  <a:pt x="5211081" y="1234213"/>
                  <a:pt x="5211081" y="1225651"/>
                </a:cubicBezTo>
                <a:cubicBezTo>
                  <a:pt x="5211081" y="1217868"/>
                  <a:pt x="5217307" y="1210863"/>
                  <a:pt x="5225869" y="1210863"/>
                </a:cubicBezTo>
                <a:close/>
                <a:moveTo>
                  <a:pt x="5154105" y="1210863"/>
                </a:moveTo>
                <a:cubicBezTo>
                  <a:pt x="5162127" y="1210863"/>
                  <a:pt x="5166502" y="1217868"/>
                  <a:pt x="5166502" y="1225651"/>
                </a:cubicBezTo>
                <a:cubicBezTo>
                  <a:pt x="5166502" y="1234213"/>
                  <a:pt x="5162127" y="1240439"/>
                  <a:pt x="5154105" y="1240439"/>
                </a:cubicBezTo>
                <a:cubicBezTo>
                  <a:pt x="5146083" y="1240439"/>
                  <a:pt x="5140249" y="1234213"/>
                  <a:pt x="5140249" y="1225651"/>
                </a:cubicBezTo>
                <a:cubicBezTo>
                  <a:pt x="5140249" y="1217868"/>
                  <a:pt x="5146083" y="1210863"/>
                  <a:pt x="5154105" y="1210863"/>
                </a:cubicBezTo>
                <a:close/>
                <a:moveTo>
                  <a:pt x="5083276" y="1210863"/>
                </a:moveTo>
                <a:cubicBezTo>
                  <a:pt x="5089110" y="1210863"/>
                  <a:pt x="5095673" y="1217868"/>
                  <a:pt x="5095673" y="1225651"/>
                </a:cubicBezTo>
                <a:cubicBezTo>
                  <a:pt x="5095673" y="1234213"/>
                  <a:pt x="5089110" y="1240439"/>
                  <a:pt x="5083276" y="1240439"/>
                </a:cubicBezTo>
                <a:cubicBezTo>
                  <a:pt x="5075254" y="1240439"/>
                  <a:pt x="5069420" y="1234213"/>
                  <a:pt x="5069420" y="1225651"/>
                </a:cubicBezTo>
                <a:cubicBezTo>
                  <a:pt x="5069420" y="1217868"/>
                  <a:pt x="5075254" y="1210863"/>
                  <a:pt x="5083276" y="1210863"/>
                </a:cubicBezTo>
                <a:close/>
                <a:moveTo>
                  <a:pt x="5012445" y="1210863"/>
                </a:moveTo>
                <a:cubicBezTo>
                  <a:pt x="5018279" y="1210863"/>
                  <a:pt x="5024842" y="1217868"/>
                  <a:pt x="5024842" y="1225651"/>
                </a:cubicBezTo>
                <a:cubicBezTo>
                  <a:pt x="5024842" y="1234213"/>
                  <a:pt x="5018279" y="1240439"/>
                  <a:pt x="5012445" y="1240439"/>
                </a:cubicBezTo>
                <a:cubicBezTo>
                  <a:pt x="5004423" y="1240439"/>
                  <a:pt x="4998589" y="1234213"/>
                  <a:pt x="4998589" y="1225651"/>
                </a:cubicBezTo>
                <a:cubicBezTo>
                  <a:pt x="4998589" y="1217868"/>
                  <a:pt x="5004423" y="1210863"/>
                  <a:pt x="5012445" y="1210863"/>
                </a:cubicBezTo>
                <a:close/>
                <a:moveTo>
                  <a:pt x="4940157" y="1210863"/>
                </a:moveTo>
                <a:cubicBezTo>
                  <a:pt x="4948179" y="1210863"/>
                  <a:pt x="4954013" y="1217868"/>
                  <a:pt x="4954013" y="1225651"/>
                </a:cubicBezTo>
                <a:cubicBezTo>
                  <a:pt x="4954013" y="1234213"/>
                  <a:pt x="4948179" y="1240439"/>
                  <a:pt x="4940157" y="1240439"/>
                </a:cubicBezTo>
                <a:cubicBezTo>
                  <a:pt x="4934323" y="1240439"/>
                  <a:pt x="4927760" y="1234213"/>
                  <a:pt x="4927760" y="1225651"/>
                </a:cubicBezTo>
                <a:cubicBezTo>
                  <a:pt x="4927760" y="1217868"/>
                  <a:pt x="4934323" y="1210863"/>
                  <a:pt x="4940157" y="1210863"/>
                </a:cubicBezTo>
                <a:close/>
                <a:moveTo>
                  <a:pt x="4865953" y="1210863"/>
                </a:moveTo>
                <a:cubicBezTo>
                  <a:pt x="4873975" y="1210863"/>
                  <a:pt x="4879809" y="1217868"/>
                  <a:pt x="4879809" y="1225651"/>
                </a:cubicBezTo>
                <a:cubicBezTo>
                  <a:pt x="4879809" y="1234213"/>
                  <a:pt x="4873975" y="1240439"/>
                  <a:pt x="4865953" y="1240439"/>
                </a:cubicBezTo>
                <a:cubicBezTo>
                  <a:pt x="4860119" y="1240439"/>
                  <a:pt x="4853556" y="1234213"/>
                  <a:pt x="4853556" y="1225651"/>
                </a:cubicBezTo>
                <a:cubicBezTo>
                  <a:pt x="4853556" y="1217868"/>
                  <a:pt x="4860119" y="1210863"/>
                  <a:pt x="4865953" y="1210863"/>
                </a:cubicBezTo>
                <a:close/>
                <a:moveTo>
                  <a:pt x="4795122" y="1210863"/>
                </a:moveTo>
                <a:cubicBezTo>
                  <a:pt x="4803144" y="1210863"/>
                  <a:pt x="4808978" y="1217868"/>
                  <a:pt x="4808978" y="1225651"/>
                </a:cubicBezTo>
                <a:cubicBezTo>
                  <a:pt x="4808978" y="1234213"/>
                  <a:pt x="4803144" y="1240439"/>
                  <a:pt x="4795122" y="1240439"/>
                </a:cubicBezTo>
                <a:cubicBezTo>
                  <a:pt x="4787830" y="1240439"/>
                  <a:pt x="4782725" y="1234213"/>
                  <a:pt x="4782725" y="1225651"/>
                </a:cubicBezTo>
                <a:cubicBezTo>
                  <a:pt x="4782725" y="1217868"/>
                  <a:pt x="4787830" y="1210863"/>
                  <a:pt x="4795122" y="1210863"/>
                </a:cubicBezTo>
                <a:close/>
                <a:moveTo>
                  <a:pt x="4726684" y="1210863"/>
                </a:moveTo>
                <a:cubicBezTo>
                  <a:pt x="4735246" y="1210863"/>
                  <a:pt x="4741472" y="1217868"/>
                  <a:pt x="4741472" y="1225651"/>
                </a:cubicBezTo>
                <a:cubicBezTo>
                  <a:pt x="4741472" y="1234213"/>
                  <a:pt x="4735246" y="1240439"/>
                  <a:pt x="4726684" y="1240439"/>
                </a:cubicBezTo>
                <a:cubicBezTo>
                  <a:pt x="4718122" y="1240439"/>
                  <a:pt x="4711896" y="1234213"/>
                  <a:pt x="4711896" y="1225651"/>
                </a:cubicBezTo>
                <a:cubicBezTo>
                  <a:pt x="4711896" y="1217868"/>
                  <a:pt x="4718122" y="1210863"/>
                  <a:pt x="4726684" y="1210863"/>
                </a:cubicBezTo>
                <a:close/>
                <a:moveTo>
                  <a:pt x="4655853" y="1210863"/>
                </a:moveTo>
                <a:cubicBezTo>
                  <a:pt x="4663637" y="1210863"/>
                  <a:pt x="4670642" y="1217868"/>
                  <a:pt x="4670642" y="1225651"/>
                </a:cubicBezTo>
                <a:cubicBezTo>
                  <a:pt x="4670642" y="1234213"/>
                  <a:pt x="4663637" y="1240439"/>
                  <a:pt x="4655853" y="1240439"/>
                </a:cubicBezTo>
                <a:cubicBezTo>
                  <a:pt x="4647291" y="1240439"/>
                  <a:pt x="4641064" y="1234213"/>
                  <a:pt x="4641064" y="1225651"/>
                </a:cubicBezTo>
                <a:cubicBezTo>
                  <a:pt x="4641064" y="1217868"/>
                  <a:pt x="4647291" y="1210863"/>
                  <a:pt x="4655853" y="1210863"/>
                </a:cubicBezTo>
                <a:close/>
                <a:moveTo>
                  <a:pt x="4585023" y="1210863"/>
                </a:moveTo>
                <a:cubicBezTo>
                  <a:pt x="4592806" y="1210863"/>
                  <a:pt x="4599811" y="1217868"/>
                  <a:pt x="4599811" y="1225651"/>
                </a:cubicBezTo>
                <a:cubicBezTo>
                  <a:pt x="4599811" y="1234213"/>
                  <a:pt x="4592806" y="1240439"/>
                  <a:pt x="4585023" y="1240439"/>
                </a:cubicBezTo>
                <a:cubicBezTo>
                  <a:pt x="4576461" y="1240439"/>
                  <a:pt x="4570235" y="1234213"/>
                  <a:pt x="4570235" y="1225651"/>
                </a:cubicBezTo>
                <a:cubicBezTo>
                  <a:pt x="4570235" y="1217868"/>
                  <a:pt x="4576461" y="1210863"/>
                  <a:pt x="4585023" y="1210863"/>
                </a:cubicBezTo>
                <a:close/>
                <a:moveTo>
                  <a:pt x="4513260" y="1210863"/>
                </a:moveTo>
                <a:cubicBezTo>
                  <a:pt x="4520553" y="1210863"/>
                  <a:pt x="4525657" y="1217868"/>
                  <a:pt x="4525657" y="1225651"/>
                </a:cubicBezTo>
                <a:cubicBezTo>
                  <a:pt x="4525657" y="1234213"/>
                  <a:pt x="4520553" y="1240439"/>
                  <a:pt x="4513260" y="1240439"/>
                </a:cubicBezTo>
                <a:cubicBezTo>
                  <a:pt x="4505238" y="1240439"/>
                  <a:pt x="4499404" y="1234213"/>
                  <a:pt x="4499404" y="1225651"/>
                </a:cubicBezTo>
                <a:cubicBezTo>
                  <a:pt x="4499404" y="1217868"/>
                  <a:pt x="4505238" y="1210863"/>
                  <a:pt x="4513260" y="1210863"/>
                </a:cubicBezTo>
                <a:close/>
                <a:moveTo>
                  <a:pt x="4439056" y="1210863"/>
                </a:moveTo>
                <a:cubicBezTo>
                  <a:pt x="4445619" y="1210863"/>
                  <a:pt x="4451453" y="1217868"/>
                  <a:pt x="4451453" y="1225651"/>
                </a:cubicBezTo>
                <a:cubicBezTo>
                  <a:pt x="4451453" y="1234213"/>
                  <a:pt x="4445619" y="1240439"/>
                  <a:pt x="4439056" y="1240439"/>
                </a:cubicBezTo>
                <a:cubicBezTo>
                  <a:pt x="4431763" y="1240439"/>
                  <a:pt x="4425200" y="1234213"/>
                  <a:pt x="4425200" y="1225651"/>
                </a:cubicBezTo>
                <a:cubicBezTo>
                  <a:pt x="4425200" y="1217868"/>
                  <a:pt x="4431763" y="1210863"/>
                  <a:pt x="4439056" y="1210863"/>
                </a:cubicBezTo>
                <a:close/>
                <a:moveTo>
                  <a:pt x="4366768" y="1210863"/>
                </a:moveTo>
                <a:cubicBezTo>
                  <a:pt x="4374790" y="1210863"/>
                  <a:pt x="4380624" y="1217868"/>
                  <a:pt x="4380624" y="1225651"/>
                </a:cubicBezTo>
                <a:cubicBezTo>
                  <a:pt x="4380624" y="1234213"/>
                  <a:pt x="4374790" y="1240439"/>
                  <a:pt x="4366768" y="1240439"/>
                </a:cubicBezTo>
                <a:cubicBezTo>
                  <a:pt x="4360934" y="1240439"/>
                  <a:pt x="4354371" y="1234213"/>
                  <a:pt x="4354371" y="1225651"/>
                </a:cubicBezTo>
                <a:cubicBezTo>
                  <a:pt x="4354371" y="1217868"/>
                  <a:pt x="4360934" y="1210863"/>
                  <a:pt x="4366768" y="1210863"/>
                </a:cubicBezTo>
                <a:close/>
                <a:moveTo>
                  <a:pt x="4295937" y="1210863"/>
                </a:moveTo>
                <a:cubicBezTo>
                  <a:pt x="4303959" y="1210863"/>
                  <a:pt x="4309793" y="1217868"/>
                  <a:pt x="4309793" y="1225651"/>
                </a:cubicBezTo>
                <a:cubicBezTo>
                  <a:pt x="4309793" y="1234213"/>
                  <a:pt x="4303959" y="1240439"/>
                  <a:pt x="4295937" y="1240439"/>
                </a:cubicBezTo>
                <a:cubicBezTo>
                  <a:pt x="4290103" y="1240439"/>
                  <a:pt x="4283540" y="1234213"/>
                  <a:pt x="4283540" y="1225651"/>
                </a:cubicBezTo>
                <a:cubicBezTo>
                  <a:pt x="4283540" y="1217868"/>
                  <a:pt x="4290103" y="1210863"/>
                  <a:pt x="4295937" y="1210863"/>
                </a:cubicBezTo>
                <a:close/>
                <a:moveTo>
                  <a:pt x="368953" y="1210863"/>
                </a:moveTo>
                <a:cubicBezTo>
                  <a:pt x="377515" y="1210863"/>
                  <a:pt x="383742" y="1217868"/>
                  <a:pt x="383742" y="1225651"/>
                </a:cubicBezTo>
                <a:cubicBezTo>
                  <a:pt x="383742" y="1234213"/>
                  <a:pt x="377515" y="1240439"/>
                  <a:pt x="368953" y="1240439"/>
                </a:cubicBezTo>
                <a:cubicBezTo>
                  <a:pt x="361170" y="1240439"/>
                  <a:pt x="354165" y="1234213"/>
                  <a:pt x="354165" y="1225651"/>
                </a:cubicBezTo>
                <a:cubicBezTo>
                  <a:pt x="354165" y="1217868"/>
                  <a:pt x="361170" y="1210863"/>
                  <a:pt x="368953" y="1210863"/>
                </a:cubicBezTo>
                <a:close/>
                <a:moveTo>
                  <a:pt x="297189" y="1210863"/>
                </a:moveTo>
                <a:cubicBezTo>
                  <a:pt x="305211" y="1210863"/>
                  <a:pt x="309586" y="1217868"/>
                  <a:pt x="309586" y="1225651"/>
                </a:cubicBezTo>
                <a:cubicBezTo>
                  <a:pt x="309586" y="1234213"/>
                  <a:pt x="305211" y="1240439"/>
                  <a:pt x="297189" y="1240439"/>
                </a:cubicBezTo>
                <a:cubicBezTo>
                  <a:pt x="289897" y="1240439"/>
                  <a:pt x="283334" y="1234213"/>
                  <a:pt x="283334" y="1225651"/>
                </a:cubicBezTo>
                <a:cubicBezTo>
                  <a:pt x="283334" y="1217868"/>
                  <a:pt x="289897" y="1210863"/>
                  <a:pt x="297189" y="1210863"/>
                </a:cubicBezTo>
                <a:close/>
                <a:moveTo>
                  <a:pt x="226361" y="1210863"/>
                </a:moveTo>
                <a:cubicBezTo>
                  <a:pt x="232195" y="1210863"/>
                  <a:pt x="238759" y="1217868"/>
                  <a:pt x="238759" y="1225651"/>
                </a:cubicBezTo>
                <a:cubicBezTo>
                  <a:pt x="238759" y="1234213"/>
                  <a:pt x="232195" y="1240439"/>
                  <a:pt x="226361" y="1240439"/>
                </a:cubicBezTo>
                <a:cubicBezTo>
                  <a:pt x="218338" y="1240439"/>
                  <a:pt x="212504" y="1234213"/>
                  <a:pt x="212504" y="1225651"/>
                </a:cubicBezTo>
                <a:cubicBezTo>
                  <a:pt x="212504" y="1217868"/>
                  <a:pt x="218338" y="1210863"/>
                  <a:pt x="226361" y="1210863"/>
                </a:cubicBezTo>
                <a:close/>
                <a:moveTo>
                  <a:pt x="155527" y="1210863"/>
                </a:moveTo>
                <a:cubicBezTo>
                  <a:pt x="161361" y="1210863"/>
                  <a:pt x="167924" y="1217868"/>
                  <a:pt x="167924" y="1225651"/>
                </a:cubicBezTo>
                <a:cubicBezTo>
                  <a:pt x="167924" y="1234213"/>
                  <a:pt x="161361" y="1240439"/>
                  <a:pt x="155527" y="1240439"/>
                </a:cubicBezTo>
                <a:cubicBezTo>
                  <a:pt x="147505" y="1240439"/>
                  <a:pt x="141671" y="1234213"/>
                  <a:pt x="141671" y="1225651"/>
                </a:cubicBezTo>
                <a:cubicBezTo>
                  <a:pt x="141671" y="1217868"/>
                  <a:pt x="147505" y="1210863"/>
                  <a:pt x="155527" y="1210863"/>
                </a:cubicBezTo>
                <a:close/>
                <a:moveTo>
                  <a:pt x="83239" y="1210863"/>
                </a:moveTo>
                <a:cubicBezTo>
                  <a:pt x="90531" y="1210863"/>
                  <a:pt x="97095" y="1217868"/>
                  <a:pt x="97095" y="1225651"/>
                </a:cubicBezTo>
                <a:cubicBezTo>
                  <a:pt x="97095" y="1234213"/>
                  <a:pt x="90531" y="1240439"/>
                  <a:pt x="83239" y="1240439"/>
                </a:cubicBezTo>
                <a:cubicBezTo>
                  <a:pt x="76675" y="1240439"/>
                  <a:pt x="70841" y="1234213"/>
                  <a:pt x="70841" y="1225651"/>
                </a:cubicBezTo>
                <a:cubicBezTo>
                  <a:pt x="70841" y="1217868"/>
                  <a:pt x="76675" y="1210863"/>
                  <a:pt x="83239" y="1210863"/>
                </a:cubicBezTo>
                <a:close/>
                <a:moveTo>
                  <a:pt x="12003" y="1210863"/>
                </a:moveTo>
                <a:cubicBezTo>
                  <a:pt x="20248" y="1210863"/>
                  <a:pt x="26244" y="1217868"/>
                  <a:pt x="26244" y="1225651"/>
                </a:cubicBezTo>
                <a:cubicBezTo>
                  <a:pt x="26244" y="1234213"/>
                  <a:pt x="20248" y="1240439"/>
                  <a:pt x="12003" y="1240439"/>
                </a:cubicBezTo>
                <a:cubicBezTo>
                  <a:pt x="4508" y="1240439"/>
                  <a:pt x="10" y="1234213"/>
                  <a:pt x="10" y="1225651"/>
                </a:cubicBezTo>
                <a:cubicBezTo>
                  <a:pt x="10" y="1217868"/>
                  <a:pt x="4508" y="1210863"/>
                  <a:pt x="12003" y="1210863"/>
                </a:cubicBezTo>
                <a:close/>
                <a:moveTo>
                  <a:pt x="7013492" y="1140032"/>
                </a:moveTo>
                <a:cubicBezTo>
                  <a:pt x="7021275" y="1140032"/>
                  <a:pt x="7028280" y="1146595"/>
                  <a:pt x="7028280" y="1152429"/>
                </a:cubicBezTo>
                <a:cubicBezTo>
                  <a:pt x="7028280" y="1160451"/>
                  <a:pt x="7021275" y="1166286"/>
                  <a:pt x="7013492" y="1166286"/>
                </a:cubicBezTo>
                <a:cubicBezTo>
                  <a:pt x="7004930" y="1166286"/>
                  <a:pt x="6998704" y="1160451"/>
                  <a:pt x="6998704" y="1152429"/>
                </a:cubicBezTo>
                <a:cubicBezTo>
                  <a:pt x="6998704" y="1146595"/>
                  <a:pt x="7004930" y="1140032"/>
                  <a:pt x="7013492" y="1140032"/>
                </a:cubicBezTo>
                <a:close/>
                <a:moveTo>
                  <a:pt x="6939085" y="1140032"/>
                </a:moveTo>
                <a:cubicBezTo>
                  <a:pt x="6946378" y="1140032"/>
                  <a:pt x="6950753" y="1146595"/>
                  <a:pt x="6950753" y="1152429"/>
                </a:cubicBezTo>
                <a:cubicBezTo>
                  <a:pt x="6950753" y="1160451"/>
                  <a:pt x="6946378" y="1166286"/>
                  <a:pt x="6939085" y="1166286"/>
                </a:cubicBezTo>
                <a:cubicBezTo>
                  <a:pt x="6931063" y="1166286"/>
                  <a:pt x="6924500" y="1160451"/>
                  <a:pt x="6924500" y="1152429"/>
                </a:cubicBezTo>
                <a:cubicBezTo>
                  <a:pt x="6924500" y="1146595"/>
                  <a:pt x="6931063" y="1140032"/>
                  <a:pt x="6939085" y="1140032"/>
                </a:cubicBezTo>
                <a:close/>
                <a:moveTo>
                  <a:pt x="6867525" y="1140032"/>
                </a:moveTo>
                <a:cubicBezTo>
                  <a:pt x="6874088" y="1140032"/>
                  <a:pt x="6879922" y="1146595"/>
                  <a:pt x="6879922" y="1153888"/>
                </a:cubicBezTo>
                <a:cubicBezTo>
                  <a:pt x="6879922" y="1160451"/>
                  <a:pt x="6874088" y="1166286"/>
                  <a:pt x="6867525" y="1166286"/>
                </a:cubicBezTo>
                <a:cubicBezTo>
                  <a:pt x="6860232" y="1166286"/>
                  <a:pt x="6853669" y="1160451"/>
                  <a:pt x="6853669" y="1153888"/>
                </a:cubicBezTo>
                <a:cubicBezTo>
                  <a:pt x="6853669" y="1146595"/>
                  <a:pt x="6860232" y="1140032"/>
                  <a:pt x="6867525" y="1140032"/>
                </a:cubicBezTo>
                <a:close/>
                <a:moveTo>
                  <a:pt x="6796696" y="1140032"/>
                </a:moveTo>
                <a:cubicBezTo>
                  <a:pt x="6803259" y="1140032"/>
                  <a:pt x="6809093" y="1146595"/>
                  <a:pt x="6809093" y="1153888"/>
                </a:cubicBezTo>
                <a:cubicBezTo>
                  <a:pt x="6809093" y="1160451"/>
                  <a:pt x="6803259" y="1166286"/>
                  <a:pt x="6796696" y="1166286"/>
                </a:cubicBezTo>
                <a:cubicBezTo>
                  <a:pt x="6789403" y="1166286"/>
                  <a:pt x="6782840" y="1160451"/>
                  <a:pt x="6782840" y="1153888"/>
                </a:cubicBezTo>
                <a:cubicBezTo>
                  <a:pt x="6782840" y="1146595"/>
                  <a:pt x="6789403" y="1140032"/>
                  <a:pt x="6796696" y="1140032"/>
                </a:cubicBezTo>
                <a:close/>
                <a:moveTo>
                  <a:pt x="6724405" y="1140032"/>
                </a:moveTo>
                <a:cubicBezTo>
                  <a:pt x="6732427" y="1140032"/>
                  <a:pt x="6738261" y="1146595"/>
                  <a:pt x="6738261" y="1153888"/>
                </a:cubicBezTo>
                <a:cubicBezTo>
                  <a:pt x="6738261" y="1160451"/>
                  <a:pt x="6732427" y="1166286"/>
                  <a:pt x="6724405" y="1166286"/>
                </a:cubicBezTo>
                <a:cubicBezTo>
                  <a:pt x="6718571" y="1166286"/>
                  <a:pt x="6712008" y="1160451"/>
                  <a:pt x="6712008" y="1153888"/>
                </a:cubicBezTo>
                <a:cubicBezTo>
                  <a:pt x="6712008" y="1146595"/>
                  <a:pt x="6718571" y="1140032"/>
                  <a:pt x="6724405" y="1140032"/>
                </a:cubicBezTo>
                <a:close/>
                <a:moveTo>
                  <a:pt x="6653576" y="1140032"/>
                </a:moveTo>
                <a:cubicBezTo>
                  <a:pt x="6660869" y="1140032"/>
                  <a:pt x="6667432" y="1146595"/>
                  <a:pt x="6667432" y="1153888"/>
                </a:cubicBezTo>
                <a:cubicBezTo>
                  <a:pt x="6667432" y="1160451"/>
                  <a:pt x="6660869" y="1166286"/>
                  <a:pt x="6653576" y="1166286"/>
                </a:cubicBezTo>
                <a:cubicBezTo>
                  <a:pt x="6645554" y="1166286"/>
                  <a:pt x="6641179" y="1160451"/>
                  <a:pt x="6641179" y="1153888"/>
                </a:cubicBezTo>
                <a:cubicBezTo>
                  <a:pt x="6641179" y="1146595"/>
                  <a:pt x="6645554" y="1140032"/>
                  <a:pt x="6653576" y="1140032"/>
                </a:cubicBezTo>
                <a:close/>
                <a:moveTo>
                  <a:pt x="6581764" y="1140032"/>
                </a:moveTo>
                <a:cubicBezTo>
                  <a:pt x="6589547" y="1140032"/>
                  <a:pt x="6596552" y="1146595"/>
                  <a:pt x="6596552" y="1153888"/>
                </a:cubicBezTo>
                <a:cubicBezTo>
                  <a:pt x="6596552" y="1160451"/>
                  <a:pt x="6589547" y="1166286"/>
                  <a:pt x="6581764" y="1166286"/>
                </a:cubicBezTo>
                <a:cubicBezTo>
                  <a:pt x="6573202" y="1166286"/>
                  <a:pt x="6566976" y="1160451"/>
                  <a:pt x="6566976" y="1153888"/>
                </a:cubicBezTo>
                <a:cubicBezTo>
                  <a:pt x="6566976" y="1146595"/>
                  <a:pt x="6573202" y="1140032"/>
                  <a:pt x="6581764" y="1140032"/>
                </a:cubicBezTo>
                <a:close/>
                <a:moveTo>
                  <a:pt x="6510933" y="1140032"/>
                </a:moveTo>
                <a:cubicBezTo>
                  <a:pt x="6518717" y="1140032"/>
                  <a:pt x="6525722" y="1146595"/>
                  <a:pt x="6525722" y="1153888"/>
                </a:cubicBezTo>
                <a:cubicBezTo>
                  <a:pt x="6525722" y="1160451"/>
                  <a:pt x="6518717" y="1166286"/>
                  <a:pt x="6510933" y="1166286"/>
                </a:cubicBezTo>
                <a:cubicBezTo>
                  <a:pt x="6502371" y="1166286"/>
                  <a:pt x="6496144" y="1160451"/>
                  <a:pt x="6496144" y="1153888"/>
                </a:cubicBezTo>
                <a:cubicBezTo>
                  <a:pt x="6496144" y="1146595"/>
                  <a:pt x="6502371" y="1140032"/>
                  <a:pt x="6510933" y="1140032"/>
                </a:cubicBezTo>
                <a:close/>
                <a:moveTo>
                  <a:pt x="6440492" y="1140032"/>
                </a:moveTo>
                <a:cubicBezTo>
                  <a:pt x="6448081" y="1140032"/>
                  <a:pt x="6454911" y="1146595"/>
                  <a:pt x="6454911" y="1153888"/>
                </a:cubicBezTo>
                <a:cubicBezTo>
                  <a:pt x="6454911" y="1160451"/>
                  <a:pt x="6448081" y="1166286"/>
                  <a:pt x="6440492" y="1166286"/>
                </a:cubicBezTo>
                <a:cubicBezTo>
                  <a:pt x="6432145" y="1166286"/>
                  <a:pt x="6425315" y="1160451"/>
                  <a:pt x="6425315" y="1153888"/>
                </a:cubicBezTo>
                <a:cubicBezTo>
                  <a:pt x="6425315" y="1146595"/>
                  <a:pt x="6432145" y="1140032"/>
                  <a:pt x="6440492" y="1140032"/>
                </a:cubicBezTo>
                <a:close/>
                <a:moveTo>
                  <a:pt x="6368340" y="1140032"/>
                </a:moveTo>
                <a:cubicBezTo>
                  <a:pt x="6376362" y="1140032"/>
                  <a:pt x="6380737" y="1146595"/>
                  <a:pt x="6380737" y="1153888"/>
                </a:cubicBezTo>
                <a:cubicBezTo>
                  <a:pt x="6380737" y="1160451"/>
                  <a:pt x="6376362" y="1166286"/>
                  <a:pt x="6368340" y="1166286"/>
                </a:cubicBezTo>
                <a:cubicBezTo>
                  <a:pt x="6361047" y="1166286"/>
                  <a:pt x="6354484" y="1160451"/>
                  <a:pt x="6354484" y="1153888"/>
                </a:cubicBezTo>
                <a:cubicBezTo>
                  <a:pt x="6354484" y="1146595"/>
                  <a:pt x="6361047" y="1140032"/>
                  <a:pt x="6368340" y="1140032"/>
                </a:cubicBezTo>
                <a:close/>
                <a:moveTo>
                  <a:pt x="6297511" y="1140032"/>
                </a:moveTo>
                <a:cubicBezTo>
                  <a:pt x="6304074" y="1140032"/>
                  <a:pt x="6309908" y="1146595"/>
                  <a:pt x="6309908" y="1153888"/>
                </a:cubicBezTo>
                <a:cubicBezTo>
                  <a:pt x="6309908" y="1160451"/>
                  <a:pt x="6304074" y="1166286"/>
                  <a:pt x="6297511" y="1166286"/>
                </a:cubicBezTo>
                <a:cubicBezTo>
                  <a:pt x="6290218" y="1166286"/>
                  <a:pt x="6283655" y="1160451"/>
                  <a:pt x="6283655" y="1153888"/>
                </a:cubicBezTo>
                <a:cubicBezTo>
                  <a:pt x="6283655" y="1146595"/>
                  <a:pt x="6290218" y="1140032"/>
                  <a:pt x="6297511" y="1140032"/>
                </a:cubicBezTo>
                <a:close/>
                <a:moveTo>
                  <a:pt x="6226679" y="1140032"/>
                </a:moveTo>
                <a:cubicBezTo>
                  <a:pt x="6233242" y="1140032"/>
                  <a:pt x="6239076" y="1146595"/>
                  <a:pt x="6239076" y="1153888"/>
                </a:cubicBezTo>
                <a:cubicBezTo>
                  <a:pt x="6239076" y="1160451"/>
                  <a:pt x="6233242" y="1166286"/>
                  <a:pt x="6226679" y="1166286"/>
                </a:cubicBezTo>
                <a:cubicBezTo>
                  <a:pt x="6219386" y="1166286"/>
                  <a:pt x="6212823" y="1160451"/>
                  <a:pt x="6212823" y="1153888"/>
                </a:cubicBezTo>
                <a:cubicBezTo>
                  <a:pt x="6212823" y="1146595"/>
                  <a:pt x="6219386" y="1140032"/>
                  <a:pt x="6226679" y="1140032"/>
                </a:cubicBezTo>
                <a:close/>
                <a:moveTo>
                  <a:pt x="6154391" y="1140032"/>
                </a:moveTo>
                <a:cubicBezTo>
                  <a:pt x="6161684" y="1140032"/>
                  <a:pt x="6168247" y="1146595"/>
                  <a:pt x="6168247" y="1153888"/>
                </a:cubicBezTo>
                <a:cubicBezTo>
                  <a:pt x="6168247" y="1160451"/>
                  <a:pt x="6161684" y="1166286"/>
                  <a:pt x="6154391" y="1166286"/>
                </a:cubicBezTo>
                <a:cubicBezTo>
                  <a:pt x="6147828" y="1166286"/>
                  <a:pt x="6141994" y="1160451"/>
                  <a:pt x="6141994" y="1153888"/>
                </a:cubicBezTo>
                <a:cubicBezTo>
                  <a:pt x="6141994" y="1146595"/>
                  <a:pt x="6147828" y="1140032"/>
                  <a:pt x="6154391" y="1140032"/>
                </a:cubicBezTo>
                <a:close/>
                <a:moveTo>
                  <a:pt x="6083559" y="1140032"/>
                </a:moveTo>
                <a:cubicBezTo>
                  <a:pt x="6090852" y="1140032"/>
                  <a:pt x="6097415" y="1146595"/>
                  <a:pt x="6097415" y="1153888"/>
                </a:cubicBezTo>
                <a:cubicBezTo>
                  <a:pt x="6097415" y="1160451"/>
                  <a:pt x="6090852" y="1166286"/>
                  <a:pt x="6083559" y="1166286"/>
                </a:cubicBezTo>
                <a:cubicBezTo>
                  <a:pt x="6076996" y="1166286"/>
                  <a:pt x="6071162" y="1160451"/>
                  <a:pt x="6071162" y="1153888"/>
                </a:cubicBezTo>
                <a:cubicBezTo>
                  <a:pt x="6071162" y="1146595"/>
                  <a:pt x="6076996" y="1140032"/>
                  <a:pt x="6083559" y="1140032"/>
                </a:cubicBezTo>
                <a:close/>
                <a:moveTo>
                  <a:pt x="6009356" y="1140032"/>
                </a:moveTo>
                <a:cubicBezTo>
                  <a:pt x="6016649" y="1140032"/>
                  <a:pt x="6023212" y="1146595"/>
                  <a:pt x="6023212" y="1153888"/>
                </a:cubicBezTo>
                <a:cubicBezTo>
                  <a:pt x="6023212" y="1160451"/>
                  <a:pt x="6016649" y="1166286"/>
                  <a:pt x="6009356" y="1166286"/>
                </a:cubicBezTo>
                <a:cubicBezTo>
                  <a:pt x="6001334" y="1166286"/>
                  <a:pt x="5996959" y="1160451"/>
                  <a:pt x="5996959" y="1153888"/>
                </a:cubicBezTo>
                <a:cubicBezTo>
                  <a:pt x="5996959" y="1146595"/>
                  <a:pt x="6001334" y="1140032"/>
                  <a:pt x="6009356" y="1140032"/>
                </a:cubicBezTo>
                <a:close/>
                <a:moveTo>
                  <a:pt x="5940548" y="1140032"/>
                </a:moveTo>
                <a:cubicBezTo>
                  <a:pt x="5948896" y="1140032"/>
                  <a:pt x="5955726" y="1146595"/>
                  <a:pt x="5955726" y="1153888"/>
                </a:cubicBezTo>
                <a:cubicBezTo>
                  <a:pt x="5955726" y="1160451"/>
                  <a:pt x="5948896" y="1166286"/>
                  <a:pt x="5940548" y="1166286"/>
                </a:cubicBezTo>
                <a:cubicBezTo>
                  <a:pt x="5932960" y="1166286"/>
                  <a:pt x="5926130" y="1160451"/>
                  <a:pt x="5926130" y="1153888"/>
                </a:cubicBezTo>
                <a:cubicBezTo>
                  <a:pt x="5926130" y="1146595"/>
                  <a:pt x="5932960" y="1140032"/>
                  <a:pt x="5940548" y="1140032"/>
                </a:cubicBezTo>
                <a:close/>
                <a:moveTo>
                  <a:pt x="5870088" y="1140032"/>
                </a:moveTo>
                <a:cubicBezTo>
                  <a:pt x="5878650" y="1140032"/>
                  <a:pt x="5884877" y="1146595"/>
                  <a:pt x="5884877" y="1153888"/>
                </a:cubicBezTo>
                <a:cubicBezTo>
                  <a:pt x="5884877" y="1160451"/>
                  <a:pt x="5878650" y="1166286"/>
                  <a:pt x="5870088" y="1166286"/>
                </a:cubicBezTo>
                <a:cubicBezTo>
                  <a:pt x="5862304" y="1166286"/>
                  <a:pt x="5855299" y="1161910"/>
                  <a:pt x="5855299" y="1153888"/>
                </a:cubicBezTo>
                <a:cubicBezTo>
                  <a:pt x="5855299" y="1146595"/>
                  <a:pt x="5862304" y="1140032"/>
                  <a:pt x="5870088" y="1140032"/>
                </a:cubicBezTo>
                <a:close/>
                <a:moveTo>
                  <a:pt x="5799257" y="1140032"/>
                </a:moveTo>
                <a:cubicBezTo>
                  <a:pt x="5807819" y="1140032"/>
                  <a:pt x="5814045" y="1146595"/>
                  <a:pt x="5814045" y="1153888"/>
                </a:cubicBezTo>
                <a:cubicBezTo>
                  <a:pt x="5814045" y="1161910"/>
                  <a:pt x="5807819" y="1166286"/>
                  <a:pt x="5799257" y="1166286"/>
                </a:cubicBezTo>
                <a:cubicBezTo>
                  <a:pt x="5791474" y="1166286"/>
                  <a:pt x="5784469" y="1161910"/>
                  <a:pt x="5784469" y="1153888"/>
                </a:cubicBezTo>
                <a:cubicBezTo>
                  <a:pt x="5784469" y="1146595"/>
                  <a:pt x="5791474" y="1140032"/>
                  <a:pt x="5799257" y="1140032"/>
                </a:cubicBezTo>
                <a:close/>
                <a:moveTo>
                  <a:pt x="5724122" y="1140032"/>
                </a:moveTo>
                <a:cubicBezTo>
                  <a:pt x="5732144" y="1140032"/>
                  <a:pt x="5736519" y="1146595"/>
                  <a:pt x="5736519" y="1153888"/>
                </a:cubicBezTo>
                <a:cubicBezTo>
                  <a:pt x="5736519" y="1161910"/>
                  <a:pt x="5732144" y="1166286"/>
                  <a:pt x="5724122" y="1166286"/>
                </a:cubicBezTo>
                <a:cubicBezTo>
                  <a:pt x="5716100" y="1166286"/>
                  <a:pt x="5710266" y="1161910"/>
                  <a:pt x="5710266" y="1153888"/>
                </a:cubicBezTo>
                <a:cubicBezTo>
                  <a:pt x="5710266" y="1146595"/>
                  <a:pt x="5716100" y="1140032"/>
                  <a:pt x="5724122" y="1140032"/>
                </a:cubicBezTo>
                <a:close/>
                <a:moveTo>
                  <a:pt x="5653291" y="1140032"/>
                </a:moveTo>
                <a:cubicBezTo>
                  <a:pt x="5659125" y="1140032"/>
                  <a:pt x="5665688" y="1146595"/>
                  <a:pt x="5665688" y="1153888"/>
                </a:cubicBezTo>
                <a:cubicBezTo>
                  <a:pt x="5665688" y="1161910"/>
                  <a:pt x="5659125" y="1166286"/>
                  <a:pt x="5653291" y="1166286"/>
                </a:cubicBezTo>
                <a:cubicBezTo>
                  <a:pt x="5645269" y="1166286"/>
                  <a:pt x="5639435" y="1161910"/>
                  <a:pt x="5639435" y="1153888"/>
                </a:cubicBezTo>
                <a:cubicBezTo>
                  <a:pt x="5639435" y="1146595"/>
                  <a:pt x="5645269" y="1140032"/>
                  <a:pt x="5653291" y="1140032"/>
                </a:cubicBezTo>
                <a:close/>
                <a:moveTo>
                  <a:pt x="5581002" y="1140032"/>
                </a:moveTo>
                <a:cubicBezTo>
                  <a:pt x="5588295" y="1140032"/>
                  <a:pt x="5594858" y="1146595"/>
                  <a:pt x="5594858" y="1153888"/>
                </a:cubicBezTo>
                <a:cubicBezTo>
                  <a:pt x="5594858" y="1161910"/>
                  <a:pt x="5588295" y="1166286"/>
                  <a:pt x="5581002" y="1166286"/>
                </a:cubicBezTo>
                <a:cubicBezTo>
                  <a:pt x="5574439" y="1166286"/>
                  <a:pt x="5568605" y="1161910"/>
                  <a:pt x="5568605" y="1153888"/>
                </a:cubicBezTo>
                <a:cubicBezTo>
                  <a:pt x="5568605" y="1146595"/>
                  <a:pt x="5574439" y="1140032"/>
                  <a:pt x="5581002" y="1140032"/>
                </a:cubicBezTo>
                <a:close/>
                <a:moveTo>
                  <a:pt x="5510171" y="1140032"/>
                </a:moveTo>
                <a:cubicBezTo>
                  <a:pt x="5517464" y="1140032"/>
                  <a:pt x="5524027" y="1146595"/>
                  <a:pt x="5524027" y="1153888"/>
                </a:cubicBezTo>
                <a:cubicBezTo>
                  <a:pt x="5524027" y="1161910"/>
                  <a:pt x="5517464" y="1166286"/>
                  <a:pt x="5510171" y="1166286"/>
                </a:cubicBezTo>
                <a:cubicBezTo>
                  <a:pt x="5503608" y="1166286"/>
                  <a:pt x="5497774" y="1161910"/>
                  <a:pt x="5497774" y="1153888"/>
                </a:cubicBezTo>
                <a:cubicBezTo>
                  <a:pt x="5497774" y="1146595"/>
                  <a:pt x="5503608" y="1140032"/>
                  <a:pt x="5510171" y="1140032"/>
                </a:cubicBezTo>
                <a:close/>
                <a:moveTo>
                  <a:pt x="5438937" y="1140032"/>
                </a:moveTo>
                <a:cubicBezTo>
                  <a:pt x="5447182" y="1140032"/>
                  <a:pt x="5453178" y="1146595"/>
                  <a:pt x="5453178" y="1153888"/>
                </a:cubicBezTo>
                <a:cubicBezTo>
                  <a:pt x="5453178" y="1161910"/>
                  <a:pt x="5447182" y="1166286"/>
                  <a:pt x="5438937" y="1166286"/>
                </a:cubicBezTo>
                <a:cubicBezTo>
                  <a:pt x="5431442" y="1166286"/>
                  <a:pt x="5426945" y="1161910"/>
                  <a:pt x="5426945" y="1153888"/>
                </a:cubicBezTo>
                <a:cubicBezTo>
                  <a:pt x="5426945" y="1146595"/>
                  <a:pt x="5431442" y="1140032"/>
                  <a:pt x="5438937" y="1140032"/>
                </a:cubicBezTo>
                <a:close/>
                <a:moveTo>
                  <a:pt x="5367530" y="1140032"/>
                </a:moveTo>
                <a:cubicBezTo>
                  <a:pt x="5376092" y="1140032"/>
                  <a:pt x="5382318" y="1146595"/>
                  <a:pt x="5382318" y="1153888"/>
                </a:cubicBezTo>
                <a:cubicBezTo>
                  <a:pt x="5382318" y="1161910"/>
                  <a:pt x="5376092" y="1166286"/>
                  <a:pt x="5367530" y="1166286"/>
                </a:cubicBezTo>
                <a:cubicBezTo>
                  <a:pt x="5359747" y="1166286"/>
                  <a:pt x="5352742" y="1161910"/>
                  <a:pt x="5352742" y="1153888"/>
                </a:cubicBezTo>
                <a:cubicBezTo>
                  <a:pt x="5352742" y="1146595"/>
                  <a:pt x="5359747" y="1140032"/>
                  <a:pt x="5367530" y="1140032"/>
                </a:cubicBezTo>
                <a:close/>
                <a:moveTo>
                  <a:pt x="5296699" y="1140032"/>
                </a:moveTo>
                <a:cubicBezTo>
                  <a:pt x="5305261" y="1140032"/>
                  <a:pt x="5311488" y="1146595"/>
                  <a:pt x="5311488" y="1153888"/>
                </a:cubicBezTo>
                <a:cubicBezTo>
                  <a:pt x="5311488" y="1161910"/>
                  <a:pt x="5305261" y="1166286"/>
                  <a:pt x="5296699" y="1166286"/>
                </a:cubicBezTo>
                <a:cubicBezTo>
                  <a:pt x="5288915" y="1166286"/>
                  <a:pt x="5281910" y="1161910"/>
                  <a:pt x="5281910" y="1153888"/>
                </a:cubicBezTo>
                <a:cubicBezTo>
                  <a:pt x="5281910" y="1146595"/>
                  <a:pt x="5288915" y="1140032"/>
                  <a:pt x="5296699" y="1140032"/>
                </a:cubicBezTo>
                <a:close/>
                <a:moveTo>
                  <a:pt x="5225869" y="1140032"/>
                </a:moveTo>
                <a:cubicBezTo>
                  <a:pt x="5234431" y="1140032"/>
                  <a:pt x="5240657" y="1146595"/>
                  <a:pt x="5240657" y="1153888"/>
                </a:cubicBezTo>
                <a:cubicBezTo>
                  <a:pt x="5240657" y="1161910"/>
                  <a:pt x="5234431" y="1166286"/>
                  <a:pt x="5225869" y="1166286"/>
                </a:cubicBezTo>
                <a:cubicBezTo>
                  <a:pt x="5217307" y="1166286"/>
                  <a:pt x="5211081" y="1161910"/>
                  <a:pt x="5211081" y="1153888"/>
                </a:cubicBezTo>
                <a:cubicBezTo>
                  <a:pt x="5211081" y="1146595"/>
                  <a:pt x="5217307" y="1140032"/>
                  <a:pt x="5225869" y="1140032"/>
                </a:cubicBezTo>
                <a:close/>
                <a:moveTo>
                  <a:pt x="5154105" y="1140032"/>
                </a:moveTo>
                <a:cubicBezTo>
                  <a:pt x="5162127" y="1140032"/>
                  <a:pt x="5166502" y="1147037"/>
                  <a:pt x="5166502" y="1154821"/>
                </a:cubicBezTo>
                <a:cubicBezTo>
                  <a:pt x="5166502" y="1163383"/>
                  <a:pt x="5162127" y="1169610"/>
                  <a:pt x="5154105" y="1169610"/>
                </a:cubicBezTo>
                <a:cubicBezTo>
                  <a:pt x="5146083" y="1169610"/>
                  <a:pt x="5140249" y="1163383"/>
                  <a:pt x="5140249" y="1154821"/>
                </a:cubicBezTo>
                <a:cubicBezTo>
                  <a:pt x="5140249" y="1147037"/>
                  <a:pt x="5146083" y="1140032"/>
                  <a:pt x="5154105" y="1140032"/>
                </a:cubicBezTo>
                <a:close/>
                <a:moveTo>
                  <a:pt x="5083276" y="1140032"/>
                </a:moveTo>
                <a:cubicBezTo>
                  <a:pt x="5089110" y="1140032"/>
                  <a:pt x="5095673" y="1147037"/>
                  <a:pt x="5095673" y="1154821"/>
                </a:cubicBezTo>
                <a:cubicBezTo>
                  <a:pt x="5095673" y="1163383"/>
                  <a:pt x="5089110" y="1169610"/>
                  <a:pt x="5083276" y="1169610"/>
                </a:cubicBezTo>
                <a:cubicBezTo>
                  <a:pt x="5075254" y="1169610"/>
                  <a:pt x="5069420" y="1163383"/>
                  <a:pt x="5069420" y="1154821"/>
                </a:cubicBezTo>
                <a:cubicBezTo>
                  <a:pt x="5069420" y="1147037"/>
                  <a:pt x="5075254" y="1140032"/>
                  <a:pt x="5083276" y="1140032"/>
                </a:cubicBezTo>
                <a:close/>
                <a:moveTo>
                  <a:pt x="5012445" y="1140032"/>
                </a:moveTo>
                <a:cubicBezTo>
                  <a:pt x="5018279" y="1140032"/>
                  <a:pt x="5024842" y="1147037"/>
                  <a:pt x="5024842" y="1154821"/>
                </a:cubicBezTo>
                <a:cubicBezTo>
                  <a:pt x="5024842" y="1163383"/>
                  <a:pt x="5018279" y="1169610"/>
                  <a:pt x="5012445" y="1169610"/>
                </a:cubicBezTo>
                <a:cubicBezTo>
                  <a:pt x="5004423" y="1169610"/>
                  <a:pt x="4998589" y="1163383"/>
                  <a:pt x="4998589" y="1154821"/>
                </a:cubicBezTo>
                <a:cubicBezTo>
                  <a:pt x="4998589" y="1147037"/>
                  <a:pt x="5004423" y="1140032"/>
                  <a:pt x="5012445" y="1140032"/>
                </a:cubicBezTo>
                <a:close/>
                <a:moveTo>
                  <a:pt x="4940157" y="1140032"/>
                </a:moveTo>
                <a:cubicBezTo>
                  <a:pt x="4948179" y="1140032"/>
                  <a:pt x="4954013" y="1147037"/>
                  <a:pt x="4954013" y="1154821"/>
                </a:cubicBezTo>
                <a:cubicBezTo>
                  <a:pt x="4954013" y="1163383"/>
                  <a:pt x="4948179" y="1169610"/>
                  <a:pt x="4940157" y="1169610"/>
                </a:cubicBezTo>
                <a:cubicBezTo>
                  <a:pt x="4934323" y="1169610"/>
                  <a:pt x="4927760" y="1163383"/>
                  <a:pt x="4927760" y="1154821"/>
                </a:cubicBezTo>
                <a:cubicBezTo>
                  <a:pt x="4927760" y="1147037"/>
                  <a:pt x="4934323" y="1140032"/>
                  <a:pt x="4940157" y="1140032"/>
                </a:cubicBezTo>
                <a:close/>
                <a:moveTo>
                  <a:pt x="4865953" y="1140032"/>
                </a:moveTo>
                <a:cubicBezTo>
                  <a:pt x="4873975" y="1140032"/>
                  <a:pt x="4879809" y="1147037"/>
                  <a:pt x="4879809" y="1154821"/>
                </a:cubicBezTo>
                <a:cubicBezTo>
                  <a:pt x="4879809" y="1163383"/>
                  <a:pt x="4873975" y="1169610"/>
                  <a:pt x="4865953" y="1169610"/>
                </a:cubicBezTo>
                <a:cubicBezTo>
                  <a:pt x="4860119" y="1169610"/>
                  <a:pt x="4853556" y="1163383"/>
                  <a:pt x="4853556" y="1154821"/>
                </a:cubicBezTo>
                <a:cubicBezTo>
                  <a:pt x="4853556" y="1147037"/>
                  <a:pt x="4860119" y="1140032"/>
                  <a:pt x="4865953" y="1140032"/>
                </a:cubicBezTo>
                <a:close/>
                <a:moveTo>
                  <a:pt x="4795122" y="1140032"/>
                </a:moveTo>
                <a:cubicBezTo>
                  <a:pt x="4803144" y="1140032"/>
                  <a:pt x="4808978" y="1147037"/>
                  <a:pt x="4808978" y="1154821"/>
                </a:cubicBezTo>
                <a:cubicBezTo>
                  <a:pt x="4808978" y="1163383"/>
                  <a:pt x="4803144" y="1169610"/>
                  <a:pt x="4795122" y="1169610"/>
                </a:cubicBezTo>
                <a:cubicBezTo>
                  <a:pt x="4787830" y="1169610"/>
                  <a:pt x="4782725" y="1163383"/>
                  <a:pt x="4782725" y="1154821"/>
                </a:cubicBezTo>
                <a:cubicBezTo>
                  <a:pt x="4782725" y="1147037"/>
                  <a:pt x="4787830" y="1140032"/>
                  <a:pt x="4795122" y="1140032"/>
                </a:cubicBezTo>
                <a:close/>
                <a:moveTo>
                  <a:pt x="4726684" y="1140032"/>
                </a:moveTo>
                <a:cubicBezTo>
                  <a:pt x="4735246" y="1140032"/>
                  <a:pt x="4741472" y="1147037"/>
                  <a:pt x="4741472" y="1154821"/>
                </a:cubicBezTo>
                <a:cubicBezTo>
                  <a:pt x="4741472" y="1163383"/>
                  <a:pt x="4735246" y="1169610"/>
                  <a:pt x="4726684" y="1169610"/>
                </a:cubicBezTo>
                <a:cubicBezTo>
                  <a:pt x="4718122" y="1169610"/>
                  <a:pt x="4711896" y="1163383"/>
                  <a:pt x="4711896" y="1154821"/>
                </a:cubicBezTo>
                <a:cubicBezTo>
                  <a:pt x="4711896" y="1147037"/>
                  <a:pt x="4718122" y="1140032"/>
                  <a:pt x="4726684" y="1140032"/>
                </a:cubicBezTo>
                <a:close/>
                <a:moveTo>
                  <a:pt x="4655853" y="1140032"/>
                </a:moveTo>
                <a:cubicBezTo>
                  <a:pt x="4663637" y="1140032"/>
                  <a:pt x="4670642" y="1147037"/>
                  <a:pt x="4670642" y="1154821"/>
                </a:cubicBezTo>
                <a:cubicBezTo>
                  <a:pt x="4670642" y="1163383"/>
                  <a:pt x="4663637" y="1169610"/>
                  <a:pt x="4655853" y="1169610"/>
                </a:cubicBezTo>
                <a:cubicBezTo>
                  <a:pt x="4647291" y="1169610"/>
                  <a:pt x="4641064" y="1163383"/>
                  <a:pt x="4641064" y="1154821"/>
                </a:cubicBezTo>
                <a:cubicBezTo>
                  <a:pt x="4641064" y="1147037"/>
                  <a:pt x="4647291" y="1140032"/>
                  <a:pt x="4655853" y="1140032"/>
                </a:cubicBezTo>
                <a:close/>
                <a:moveTo>
                  <a:pt x="4585023" y="1140032"/>
                </a:moveTo>
                <a:cubicBezTo>
                  <a:pt x="4592806" y="1140032"/>
                  <a:pt x="4599811" y="1147037"/>
                  <a:pt x="4599811" y="1154821"/>
                </a:cubicBezTo>
                <a:cubicBezTo>
                  <a:pt x="4599811" y="1163383"/>
                  <a:pt x="4592806" y="1169610"/>
                  <a:pt x="4585023" y="1169610"/>
                </a:cubicBezTo>
                <a:cubicBezTo>
                  <a:pt x="4576461" y="1169610"/>
                  <a:pt x="4570235" y="1163383"/>
                  <a:pt x="4570235" y="1154821"/>
                </a:cubicBezTo>
                <a:cubicBezTo>
                  <a:pt x="4570235" y="1147037"/>
                  <a:pt x="4576461" y="1140032"/>
                  <a:pt x="4585023" y="1140032"/>
                </a:cubicBezTo>
                <a:close/>
                <a:moveTo>
                  <a:pt x="4513260" y="1140032"/>
                </a:moveTo>
                <a:cubicBezTo>
                  <a:pt x="4520553" y="1140032"/>
                  <a:pt x="4525657" y="1147037"/>
                  <a:pt x="4525657" y="1154821"/>
                </a:cubicBezTo>
                <a:cubicBezTo>
                  <a:pt x="4525657" y="1163383"/>
                  <a:pt x="4520553" y="1169610"/>
                  <a:pt x="4513260" y="1169610"/>
                </a:cubicBezTo>
                <a:cubicBezTo>
                  <a:pt x="4505238" y="1169610"/>
                  <a:pt x="4499404" y="1163383"/>
                  <a:pt x="4499404" y="1154821"/>
                </a:cubicBezTo>
                <a:cubicBezTo>
                  <a:pt x="4499404" y="1147037"/>
                  <a:pt x="4505238" y="1140032"/>
                  <a:pt x="4513260" y="1140032"/>
                </a:cubicBezTo>
                <a:close/>
                <a:moveTo>
                  <a:pt x="4439056" y="1140032"/>
                </a:moveTo>
                <a:cubicBezTo>
                  <a:pt x="4445619" y="1140032"/>
                  <a:pt x="4451453" y="1147037"/>
                  <a:pt x="4451453" y="1154821"/>
                </a:cubicBezTo>
                <a:cubicBezTo>
                  <a:pt x="4451453" y="1163383"/>
                  <a:pt x="4445619" y="1169610"/>
                  <a:pt x="4439056" y="1169610"/>
                </a:cubicBezTo>
                <a:cubicBezTo>
                  <a:pt x="4431763" y="1169610"/>
                  <a:pt x="4425200" y="1163383"/>
                  <a:pt x="4425200" y="1154821"/>
                </a:cubicBezTo>
                <a:cubicBezTo>
                  <a:pt x="4425200" y="1147037"/>
                  <a:pt x="4431763" y="1140032"/>
                  <a:pt x="4439056" y="1140032"/>
                </a:cubicBezTo>
                <a:close/>
                <a:moveTo>
                  <a:pt x="4366768" y="1140032"/>
                </a:moveTo>
                <a:cubicBezTo>
                  <a:pt x="4374790" y="1140032"/>
                  <a:pt x="4380624" y="1147037"/>
                  <a:pt x="4380624" y="1154821"/>
                </a:cubicBezTo>
                <a:cubicBezTo>
                  <a:pt x="4380624" y="1163383"/>
                  <a:pt x="4374790" y="1169610"/>
                  <a:pt x="4366768" y="1169610"/>
                </a:cubicBezTo>
                <a:cubicBezTo>
                  <a:pt x="4360934" y="1169610"/>
                  <a:pt x="4354371" y="1163383"/>
                  <a:pt x="4354371" y="1154821"/>
                </a:cubicBezTo>
                <a:cubicBezTo>
                  <a:pt x="4354371" y="1147037"/>
                  <a:pt x="4360934" y="1140032"/>
                  <a:pt x="4366768" y="1140032"/>
                </a:cubicBezTo>
                <a:close/>
                <a:moveTo>
                  <a:pt x="4295937" y="1140032"/>
                </a:moveTo>
                <a:cubicBezTo>
                  <a:pt x="4303959" y="1140032"/>
                  <a:pt x="4309793" y="1147037"/>
                  <a:pt x="4309793" y="1154821"/>
                </a:cubicBezTo>
                <a:cubicBezTo>
                  <a:pt x="4309793" y="1163383"/>
                  <a:pt x="4303959" y="1169610"/>
                  <a:pt x="4295937" y="1169610"/>
                </a:cubicBezTo>
                <a:cubicBezTo>
                  <a:pt x="4290103" y="1169610"/>
                  <a:pt x="4283540" y="1163383"/>
                  <a:pt x="4283540" y="1154821"/>
                </a:cubicBezTo>
                <a:cubicBezTo>
                  <a:pt x="4283540" y="1147037"/>
                  <a:pt x="4290103" y="1140032"/>
                  <a:pt x="4295937" y="1140032"/>
                </a:cubicBezTo>
                <a:close/>
                <a:moveTo>
                  <a:pt x="4225107" y="1140032"/>
                </a:moveTo>
                <a:cubicBezTo>
                  <a:pt x="4233129" y="1140032"/>
                  <a:pt x="4238963" y="1147037"/>
                  <a:pt x="4238963" y="1154821"/>
                </a:cubicBezTo>
                <a:cubicBezTo>
                  <a:pt x="4238963" y="1163383"/>
                  <a:pt x="4233129" y="1169610"/>
                  <a:pt x="4225107" y="1169610"/>
                </a:cubicBezTo>
                <a:cubicBezTo>
                  <a:pt x="4217085" y="1169610"/>
                  <a:pt x="4212710" y="1163383"/>
                  <a:pt x="4212710" y="1154821"/>
                </a:cubicBezTo>
                <a:cubicBezTo>
                  <a:pt x="4212710" y="1147037"/>
                  <a:pt x="4217085" y="1140032"/>
                  <a:pt x="4225107" y="1140032"/>
                </a:cubicBezTo>
                <a:close/>
                <a:moveTo>
                  <a:pt x="4153295" y="1140032"/>
                </a:moveTo>
                <a:cubicBezTo>
                  <a:pt x="4161078" y="1140032"/>
                  <a:pt x="4168083" y="1147037"/>
                  <a:pt x="4168083" y="1154821"/>
                </a:cubicBezTo>
                <a:cubicBezTo>
                  <a:pt x="4168083" y="1163383"/>
                  <a:pt x="4161078" y="1169610"/>
                  <a:pt x="4153295" y="1169610"/>
                </a:cubicBezTo>
                <a:cubicBezTo>
                  <a:pt x="4144733" y="1169610"/>
                  <a:pt x="4138507" y="1163383"/>
                  <a:pt x="4138507" y="1154821"/>
                </a:cubicBezTo>
                <a:cubicBezTo>
                  <a:pt x="4138507" y="1147037"/>
                  <a:pt x="4144733" y="1140032"/>
                  <a:pt x="4153295" y="1140032"/>
                </a:cubicBezTo>
                <a:close/>
                <a:moveTo>
                  <a:pt x="4082465" y="1140032"/>
                </a:moveTo>
                <a:cubicBezTo>
                  <a:pt x="4090249" y="1140032"/>
                  <a:pt x="4097254" y="1147037"/>
                  <a:pt x="4097254" y="1154821"/>
                </a:cubicBezTo>
                <a:cubicBezTo>
                  <a:pt x="4097254" y="1163383"/>
                  <a:pt x="4090249" y="1169610"/>
                  <a:pt x="4082465" y="1169610"/>
                </a:cubicBezTo>
                <a:cubicBezTo>
                  <a:pt x="4073903" y="1169610"/>
                  <a:pt x="4067676" y="1163383"/>
                  <a:pt x="4067676" y="1154821"/>
                </a:cubicBezTo>
                <a:cubicBezTo>
                  <a:pt x="4067676" y="1147037"/>
                  <a:pt x="4073903" y="1140032"/>
                  <a:pt x="4082465" y="1140032"/>
                </a:cubicBezTo>
                <a:close/>
                <a:moveTo>
                  <a:pt x="439789" y="1140032"/>
                </a:moveTo>
                <a:cubicBezTo>
                  <a:pt x="448351" y="1140032"/>
                  <a:pt x="454579" y="1146595"/>
                  <a:pt x="454579" y="1153888"/>
                </a:cubicBezTo>
                <a:cubicBezTo>
                  <a:pt x="454579" y="1161910"/>
                  <a:pt x="448351" y="1166286"/>
                  <a:pt x="439789" y="1166286"/>
                </a:cubicBezTo>
                <a:cubicBezTo>
                  <a:pt x="432006" y="1166286"/>
                  <a:pt x="425001" y="1161910"/>
                  <a:pt x="425001" y="1153888"/>
                </a:cubicBezTo>
                <a:cubicBezTo>
                  <a:pt x="425001" y="1146595"/>
                  <a:pt x="432006" y="1140032"/>
                  <a:pt x="439789" y="1140032"/>
                </a:cubicBezTo>
                <a:close/>
                <a:moveTo>
                  <a:pt x="368960" y="1140032"/>
                </a:moveTo>
                <a:cubicBezTo>
                  <a:pt x="377521" y="1140032"/>
                  <a:pt x="383747" y="1146595"/>
                  <a:pt x="383747" y="1153888"/>
                </a:cubicBezTo>
                <a:cubicBezTo>
                  <a:pt x="383747" y="1161910"/>
                  <a:pt x="377521" y="1166286"/>
                  <a:pt x="368960" y="1166286"/>
                </a:cubicBezTo>
                <a:cubicBezTo>
                  <a:pt x="361176" y="1166286"/>
                  <a:pt x="354172" y="1161910"/>
                  <a:pt x="354172" y="1153888"/>
                </a:cubicBezTo>
                <a:cubicBezTo>
                  <a:pt x="354172" y="1146595"/>
                  <a:pt x="361176" y="1140032"/>
                  <a:pt x="368960" y="1140032"/>
                </a:cubicBezTo>
                <a:close/>
                <a:moveTo>
                  <a:pt x="297194" y="1140032"/>
                </a:moveTo>
                <a:cubicBezTo>
                  <a:pt x="305217" y="1140032"/>
                  <a:pt x="309592" y="1146595"/>
                  <a:pt x="309592" y="1153888"/>
                </a:cubicBezTo>
                <a:cubicBezTo>
                  <a:pt x="309592" y="1161910"/>
                  <a:pt x="305217" y="1166286"/>
                  <a:pt x="297194" y="1166286"/>
                </a:cubicBezTo>
                <a:cubicBezTo>
                  <a:pt x="289902" y="1166286"/>
                  <a:pt x="283339" y="1161910"/>
                  <a:pt x="283339" y="1153888"/>
                </a:cubicBezTo>
                <a:cubicBezTo>
                  <a:pt x="283339" y="1146595"/>
                  <a:pt x="289902" y="1140032"/>
                  <a:pt x="297194" y="1140032"/>
                </a:cubicBezTo>
                <a:close/>
                <a:moveTo>
                  <a:pt x="226366" y="1140032"/>
                </a:moveTo>
                <a:cubicBezTo>
                  <a:pt x="232201" y="1140032"/>
                  <a:pt x="238764" y="1146595"/>
                  <a:pt x="238764" y="1153888"/>
                </a:cubicBezTo>
                <a:cubicBezTo>
                  <a:pt x="238764" y="1161910"/>
                  <a:pt x="232201" y="1166286"/>
                  <a:pt x="226366" y="1166286"/>
                </a:cubicBezTo>
                <a:cubicBezTo>
                  <a:pt x="218344" y="1166286"/>
                  <a:pt x="212510" y="1161910"/>
                  <a:pt x="212510" y="1153888"/>
                </a:cubicBezTo>
                <a:cubicBezTo>
                  <a:pt x="212510" y="1146595"/>
                  <a:pt x="218344" y="1140032"/>
                  <a:pt x="226366" y="1140032"/>
                </a:cubicBezTo>
                <a:close/>
                <a:moveTo>
                  <a:pt x="155532" y="1140032"/>
                </a:moveTo>
                <a:cubicBezTo>
                  <a:pt x="161366" y="1140032"/>
                  <a:pt x="167930" y="1146595"/>
                  <a:pt x="167930" y="1153888"/>
                </a:cubicBezTo>
                <a:cubicBezTo>
                  <a:pt x="167930" y="1161910"/>
                  <a:pt x="161366" y="1166286"/>
                  <a:pt x="155532" y="1166286"/>
                </a:cubicBezTo>
                <a:cubicBezTo>
                  <a:pt x="147510" y="1166286"/>
                  <a:pt x="141676" y="1161910"/>
                  <a:pt x="141676" y="1153888"/>
                </a:cubicBezTo>
                <a:cubicBezTo>
                  <a:pt x="141676" y="1146595"/>
                  <a:pt x="147510" y="1140032"/>
                  <a:pt x="155532" y="1140032"/>
                </a:cubicBezTo>
                <a:close/>
                <a:moveTo>
                  <a:pt x="83244" y="1140032"/>
                </a:moveTo>
                <a:cubicBezTo>
                  <a:pt x="90536" y="1140032"/>
                  <a:pt x="97100" y="1146595"/>
                  <a:pt x="97100" y="1153888"/>
                </a:cubicBezTo>
                <a:cubicBezTo>
                  <a:pt x="97100" y="1161910"/>
                  <a:pt x="90536" y="1166286"/>
                  <a:pt x="83244" y="1166286"/>
                </a:cubicBezTo>
                <a:cubicBezTo>
                  <a:pt x="76680" y="1166286"/>
                  <a:pt x="70846" y="1161910"/>
                  <a:pt x="70846" y="1153888"/>
                </a:cubicBezTo>
                <a:cubicBezTo>
                  <a:pt x="70846" y="1146595"/>
                  <a:pt x="76680" y="1140032"/>
                  <a:pt x="83244" y="1140032"/>
                </a:cubicBezTo>
                <a:close/>
                <a:moveTo>
                  <a:pt x="12008" y="1140032"/>
                </a:moveTo>
                <a:cubicBezTo>
                  <a:pt x="20253" y="1140032"/>
                  <a:pt x="26249" y="1146595"/>
                  <a:pt x="26249" y="1153888"/>
                </a:cubicBezTo>
                <a:cubicBezTo>
                  <a:pt x="26249" y="1161910"/>
                  <a:pt x="20253" y="1166286"/>
                  <a:pt x="12008" y="1166286"/>
                </a:cubicBezTo>
                <a:cubicBezTo>
                  <a:pt x="4513" y="1166286"/>
                  <a:pt x="16" y="1161910"/>
                  <a:pt x="16" y="1153888"/>
                </a:cubicBezTo>
                <a:cubicBezTo>
                  <a:pt x="16" y="1146595"/>
                  <a:pt x="4513" y="1140032"/>
                  <a:pt x="12008" y="1140032"/>
                </a:cubicBezTo>
                <a:close/>
                <a:moveTo>
                  <a:pt x="6867525" y="1069203"/>
                </a:moveTo>
                <a:cubicBezTo>
                  <a:pt x="6874088" y="1069203"/>
                  <a:pt x="6879922" y="1075037"/>
                  <a:pt x="6879922" y="1081600"/>
                </a:cubicBezTo>
                <a:cubicBezTo>
                  <a:pt x="6879922" y="1088893"/>
                  <a:pt x="6874088" y="1095457"/>
                  <a:pt x="6867525" y="1095457"/>
                </a:cubicBezTo>
                <a:cubicBezTo>
                  <a:pt x="6860232" y="1095457"/>
                  <a:pt x="6853669" y="1088893"/>
                  <a:pt x="6853669" y="1081600"/>
                </a:cubicBezTo>
                <a:cubicBezTo>
                  <a:pt x="6853669" y="1075037"/>
                  <a:pt x="6860232" y="1069203"/>
                  <a:pt x="6867525" y="1069203"/>
                </a:cubicBezTo>
                <a:close/>
                <a:moveTo>
                  <a:pt x="6795237" y="1069203"/>
                </a:moveTo>
                <a:cubicBezTo>
                  <a:pt x="6803259" y="1069203"/>
                  <a:pt x="6809093" y="1075037"/>
                  <a:pt x="6809093" y="1081600"/>
                </a:cubicBezTo>
                <a:cubicBezTo>
                  <a:pt x="6809093" y="1088893"/>
                  <a:pt x="6803259" y="1095457"/>
                  <a:pt x="6796696" y="1095457"/>
                </a:cubicBezTo>
                <a:cubicBezTo>
                  <a:pt x="6789403" y="1095457"/>
                  <a:pt x="6782840" y="1088893"/>
                  <a:pt x="6782840" y="1081600"/>
                </a:cubicBezTo>
                <a:cubicBezTo>
                  <a:pt x="6782840" y="1075037"/>
                  <a:pt x="6789403" y="1069203"/>
                  <a:pt x="6795237" y="1069203"/>
                </a:cubicBezTo>
                <a:close/>
                <a:moveTo>
                  <a:pt x="6724405" y="1069203"/>
                </a:moveTo>
                <a:cubicBezTo>
                  <a:pt x="6732427" y="1069203"/>
                  <a:pt x="6738261" y="1075037"/>
                  <a:pt x="6738261" y="1081600"/>
                </a:cubicBezTo>
                <a:cubicBezTo>
                  <a:pt x="6738261" y="1088893"/>
                  <a:pt x="6732427" y="1095457"/>
                  <a:pt x="6724405" y="1095457"/>
                </a:cubicBezTo>
                <a:cubicBezTo>
                  <a:pt x="6718571" y="1095457"/>
                  <a:pt x="6712008" y="1088893"/>
                  <a:pt x="6712008" y="1081600"/>
                </a:cubicBezTo>
                <a:cubicBezTo>
                  <a:pt x="6712008" y="1075037"/>
                  <a:pt x="6718571" y="1069203"/>
                  <a:pt x="6724405" y="1069203"/>
                </a:cubicBezTo>
                <a:close/>
                <a:moveTo>
                  <a:pt x="6653576" y="1069203"/>
                </a:moveTo>
                <a:cubicBezTo>
                  <a:pt x="6660869" y="1069203"/>
                  <a:pt x="6667432" y="1075037"/>
                  <a:pt x="6667432" y="1081600"/>
                </a:cubicBezTo>
                <a:cubicBezTo>
                  <a:pt x="6667432" y="1088893"/>
                  <a:pt x="6660869" y="1095457"/>
                  <a:pt x="6653576" y="1095457"/>
                </a:cubicBezTo>
                <a:cubicBezTo>
                  <a:pt x="6645554" y="1095457"/>
                  <a:pt x="6641179" y="1088893"/>
                  <a:pt x="6641179" y="1081600"/>
                </a:cubicBezTo>
                <a:cubicBezTo>
                  <a:pt x="6641179" y="1075037"/>
                  <a:pt x="6645554" y="1069203"/>
                  <a:pt x="6653576" y="1069203"/>
                </a:cubicBezTo>
                <a:close/>
                <a:moveTo>
                  <a:pt x="6581764" y="1069203"/>
                </a:moveTo>
                <a:cubicBezTo>
                  <a:pt x="6589547" y="1069203"/>
                  <a:pt x="6596552" y="1075037"/>
                  <a:pt x="6596552" y="1081600"/>
                </a:cubicBezTo>
                <a:cubicBezTo>
                  <a:pt x="6596552" y="1088893"/>
                  <a:pt x="6589547" y="1095457"/>
                  <a:pt x="6581764" y="1095457"/>
                </a:cubicBezTo>
                <a:cubicBezTo>
                  <a:pt x="6573202" y="1095457"/>
                  <a:pt x="6566976" y="1088893"/>
                  <a:pt x="6566976" y="1081600"/>
                </a:cubicBezTo>
                <a:cubicBezTo>
                  <a:pt x="6566976" y="1075037"/>
                  <a:pt x="6573202" y="1069203"/>
                  <a:pt x="6581764" y="1069203"/>
                </a:cubicBezTo>
                <a:close/>
                <a:moveTo>
                  <a:pt x="6510933" y="1069203"/>
                </a:moveTo>
                <a:cubicBezTo>
                  <a:pt x="6518717" y="1069203"/>
                  <a:pt x="6525722" y="1075037"/>
                  <a:pt x="6525722" y="1081600"/>
                </a:cubicBezTo>
                <a:cubicBezTo>
                  <a:pt x="6525722" y="1088893"/>
                  <a:pt x="6518717" y="1095457"/>
                  <a:pt x="6510933" y="1095457"/>
                </a:cubicBezTo>
                <a:cubicBezTo>
                  <a:pt x="6502371" y="1095457"/>
                  <a:pt x="6496144" y="1088893"/>
                  <a:pt x="6496144" y="1081600"/>
                </a:cubicBezTo>
                <a:cubicBezTo>
                  <a:pt x="6496144" y="1075037"/>
                  <a:pt x="6502371" y="1069203"/>
                  <a:pt x="6510933" y="1069203"/>
                </a:cubicBezTo>
                <a:close/>
                <a:moveTo>
                  <a:pt x="6440492" y="1069203"/>
                </a:moveTo>
                <a:cubicBezTo>
                  <a:pt x="6448081" y="1069203"/>
                  <a:pt x="6454911" y="1075037"/>
                  <a:pt x="6454911" y="1081600"/>
                </a:cubicBezTo>
                <a:cubicBezTo>
                  <a:pt x="6454911" y="1088893"/>
                  <a:pt x="6448081" y="1095457"/>
                  <a:pt x="6440492" y="1095457"/>
                </a:cubicBezTo>
                <a:cubicBezTo>
                  <a:pt x="6432145" y="1095457"/>
                  <a:pt x="6425315" y="1088893"/>
                  <a:pt x="6425315" y="1081600"/>
                </a:cubicBezTo>
                <a:cubicBezTo>
                  <a:pt x="6425315" y="1075037"/>
                  <a:pt x="6432145" y="1069203"/>
                  <a:pt x="6440492" y="1069203"/>
                </a:cubicBezTo>
                <a:close/>
                <a:moveTo>
                  <a:pt x="6368340" y="1069203"/>
                </a:moveTo>
                <a:cubicBezTo>
                  <a:pt x="6376362" y="1069203"/>
                  <a:pt x="6380737" y="1075037"/>
                  <a:pt x="6380737" y="1081600"/>
                </a:cubicBezTo>
                <a:cubicBezTo>
                  <a:pt x="6380737" y="1088893"/>
                  <a:pt x="6376362" y="1095457"/>
                  <a:pt x="6368340" y="1095457"/>
                </a:cubicBezTo>
                <a:cubicBezTo>
                  <a:pt x="6361047" y="1095457"/>
                  <a:pt x="6354484" y="1088893"/>
                  <a:pt x="6354484" y="1081600"/>
                </a:cubicBezTo>
                <a:cubicBezTo>
                  <a:pt x="6354484" y="1075037"/>
                  <a:pt x="6361047" y="1069203"/>
                  <a:pt x="6368340" y="1069203"/>
                </a:cubicBezTo>
                <a:close/>
                <a:moveTo>
                  <a:pt x="6297511" y="1069203"/>
                </a:moveTo>
                <a:cubicBezTo>
                  <a:pt x="6304074" y="1069203"/>
                  <a:pt x="6309908" y="1075037"/>
                  <a:pt x="6309908" y="1081600"/>
                </a:cubicBezTo>
                <a:cubicBezTo>
                  <a:pt x="6309908" y="1088893"/>
                  <a:pt x="6304074" y="1095457"/>
                  <a:pt x="6297511" y="1095457"/>
                </a:cubicBezTo>
                <a:cubicBezTo>
                  <a:pt x="6290218" y="1095457"/>
                  <a:pt x="6283655" y="1088893"/>
                  <a:pt x="6283655" y="1081600"/>
                </a:cubicBezTo>
                <a:cubicBezTo>
                  <a:pt x="6283655" y="1075037"/>
                  <a:pt x="6290218" y="1069203"/>
                  <a:pt x="6297511" y="1069203"/>
                </a:cubicBezTo>
                <a:close/>
                <a:moveTo>
                  <a:pt x="6226679" y="1069203"/>
                </a:moveTo>
                <a:cubicBezTo>
                  <a:pt x="6233242" y="1069203"/>
                  <a:pt x="6239076" y="1075037"/>
                  <a:pt x="6239076" y="1081600"/>
                </a:cubicBezTo>
                <a:cubicBezTo>
                  <a:pt x="6239076" y="1088893"/>
                  <a:pt x="6233242" y="1095457"/>
                  <a:pt x="6226679" y="1095457"/>
                </a:cubicBezTo>
                <a:cubicBezTo>
                  <a:pt x="6219386" y="1095457"/>
                  <a:pt x="6212823" y="1088893"/>
                  <a:pt x="6212823" y="1083059"/>
                </a:cubicBezTo>
                <a:cubicBezTo>
                  <a:pt x="6212823" y="1075037"/>
                  <a:pt x="6219386" y="1069203"/>
                  <a:pt x="6226679" y="1069203"/>
                </a:cubicBezTo>
                <a:close/>
                <a:moveTo>
                  <a:pt x="6154391" y="1069203"/>
                </a:moveTo>
                <a:cubicBezTo>
                  <a:pt x="6161684" y="1069203"/>
                  <a:pt x="6168247" y="1075037"/>
                  <a:pt x="6168247" y="1083059"/>
                </a:cubicBezTo>
                <a:cubicBezTo>
                  <a:pt x="6168247" y="1088893"/>
                  <a:pt x="6161684" y="1095457"/>
                  <a:pt x="6154391" y="1095457"/>
                </a:cubicBezTo>
                <a:cubicBezTo>
                  <a:pt x="6147828" y="1095457"/>
                  <a:pt x="6141994" y="1088893"/>
                  <a:pt x="6141994" y="1083059"/>
                </a:cubicBezTo>
                <a:cubicBezTo>
                  <a:pt x="6141994" y="1075037"/>
                  <a:pt x="6147828" y="1069203"/>
                  <a:pt x="6154391" y="1069203"/>
                </a:cubicBezTo>
                <a:close/>
                <a:moveTo>
                  <a:pt x="6083559" y="1069203"/>
                </a:moveTo>
                <a:cubicBezTo>
                  <a:pt x="6090852" y="1069203"/>
                  <a:pt x="6097415" y="1075037"/>
                  <a:pt x="6097415" y="1083059"/>
                </a:cubicBezTo>
                <a:cubicBezTo>
                  <a:pt x="6097415" y="1088893"/>
                  <a:pt x="6090852" y="1095457"/>
                  <a:pt x="6083559" y="1095457"/>
                </a:cubicBezTo>
                <a:cubicBezTo>
                  <a:pt x="6076996" y="1095457"/>
                  <a:pt x="6071162" y="1088893"/>
                  <a:pt x="6071162" y="1083059"/>
                </a:cubicBezTo>
                <a:cubicBezTo>
                  <a:pt x="6071162" y="1075037"/>
                  <a:pt x="6076996" y="1069203"/>
                  <a:pt x="6083559" y="1069203"/>
                </a:cubicBezTo>
                <a:close/>
                <a:moveTo>
                  <a:pt x="6009356" y="1069203"/>
                </a:moveTo>
                <a:cubicBezTo>
                  <a:pt x="6016649" y="1069203"/>
                  <a:pt x="6023212" y="1075037"/>
                  <a:pt x="6023212" y="1083059"/>
                </a:cubicBezTo>
                <a:cubicBezTo>
                  <a:pt x="6023212" y="1088893"/>
                  <a:pt x="6016649" y="1095457"/>
                  <a:pt x="6009356" y="1095457"/>
                </a:cubicBezTo>
                <a:cubicBezTo>
                  <a:pt x="6001334" y="1095457"/>
                  <a:pt x="5996959" y="1088893"/>
                  <a:pt x="5996959" y="1083059"/>
                </a:cubicBezTo>
                <a:cubicBezTo>
                  <a:pt x="5996959" y="1075037"/>
                  <a:pt x="6001334" y="1069203"/>
                  <a:pt x="6009356" y="1069203"/>
                </a:cubicBezTo>
                <a:close/>
                <a:moveTo>
                  <a:pt x="5940548" y="1069203"/>
                </a:moveTo>
                <a:cubicBezTo>
                  <a:pt x="5948896" y="1069203"/>
                  <a:pt x="5955726" y="1075037"/>
                  <a:pt x="5955726" y="1083059"/>
                </a:cubicBezTo>
                <a:cubicBezTo>
                  <a:pt x="5955726" y="1088893"/>
                  <a:pt x="5948896" y="1095457"/>
                  <a:pt x="5940548" y="1095457"/>
                </a:cubicBezTo>
                <a:cubicBezTo>
                  <a:pt x="5932960" y="1095457"/>
                  <a:pt x="5926130" y="1088893"/>
                  <a:pt x="5926130" y="1083059"/>
                </a:cubicBezTo>
                <a:cubicBezTo>
                  <a:pt x="5926130" y="1075037"/>
                  <a:pt x="5932960" y="1069203"/>
                  <a:pt x="5940548" y="1069203"/>
                </a:cubicBezTo>
                <a:close/>
                <a:moveTo>
                  <a:pt x="5870088" y="1069203"/>
                </a:moveTo>
                <a:cubicBezTo>
                  <a:pt x="5878650" y="1069203"/>
                  <a:pt x="5884877" y="1075037"/>
                  <a:pt x="5884877" y="1083059"/>
                </a:cubicBezTo>
                <a:cubicBezTo>
                  <a:pt x="5884877" y="1088893"/>
                  <a:pt x="5878650" y="1095457"/>
                  <a:pt x="5870088" y="1095457"/>
                </a:cubicBezTo>
                <a:cubicBezTo>
                  <a:pt x="5862304" y="1095457"/>
                  <a:pt x="5855299" y="1088893"/>
                  <a:pt x="5855299" y="1083059"/>
                </a:cubicBezTo>
                <a:cubicBezTo>
                  <a:pt x="5855299" y="1075037"/>
                  <a:pt x="5862304" y="1069203"/>
                  <a:pt x="5870088" y="1069203"/>
                </a:cubicBezTo>
                <a:close/>
                <a:moveTo>
                  <a:pt x="5799257" y="1069203"/>
                </a:moveTo>
                <a:cubicBezTo>
                  <a:pt x="5807819" y="1069203"/>
                  <a:pt x="5814045" y="1075037"/>
                  <a:pt x="5814045" y="1083059"/>
                </a:cubicBezTo>
                <a:cubicBezTo>
                  <a:pt x="5814045" y="1088893"/>
                  <a:pt x="5807819" y="1095457"/>
                  <a:pt x="5799257" y="1095457"/>
                </a:cubicBezTo>
                <a:cubicBezTo>
                  <a:pt x="5791474" y="1095457"/>
                  <a:pt x="5784469" y="1088893"/>
                  <a:pt x="5784469" y="1083059"/>
                </a:cubicBezTo>
                <a:cubicBezTo>
                  <a:pt x="5784469" y="1075037"/>
                  <a:pt x="5791474" y="1069203"/>
                  <a:pt x="5799257" y="1069203"/>
                </a:cubicBezTo>
                <a:close/>
                <a:moveTo>
                  <a:pt x="5724122" y="1069203"/>
                </a:moveTo>
                <a:cubicBezTo>
                  <a:pt x="5732144" y="1069203"/>
                  <a:pt x="5736519" y="1075037"/>
                  <a:pt x="5736519" y="1083059"/>
                </a:cubicBezTo>
                <a:cubicBezTo>
                  <a:pt x="5736519" y="1088893"/>
                  <a:pt x="5732144" y="1095457"/>
                  <a:pt x="5724122" y="1095457"/>
                </a:cubicBezTo>
                <a:cubicBezTo>
                  <a:pt x="5716100" y="1095457"/>
                  <a:pt x="5710266" y="1088893"/>
                  <a:pt x="5710266" y="1083059"/>
                </a:cubicBezTo>
                <a:cubicBezTo>
                  <a:pt x="5710266" y="1075037"/>
                  <a:pt x="5716100" y="1069203"/>
                  <a:pt x="5724122" y="1069203"/>
                </a:cubicBezTo>
                <a:close/>
                <a:moveTo>
                  <a:pt x="5653291" y="1069203"/>
                </a:moveTo>
                <a:cubicBezTo>
                  <a:pt x="5659125" y="1069203"/>
                  <a:pt x="5665688" y="1075037"/>
                  <a:pt x="5665688" y="1083059"/>
                </a:cubicBezTo>
                <a:cubicBezTo>
                  <a:pt x="5665688" y="1088893"/>
                  <a:pt x="5659125" y="1095457"/>
                  <a:pt x="5653291" y="1095457"/>
                </a:cubicBezTo>
                <a:cubicBezTo>
                  <a:pt x="5645269" y="1095457"/>
                  <a:pt x="5639435" y="1088893"/>
                  <a:pt x="5639435" y="1083059"/>
                </a:cubicBezTo>
                <a:cubicBezTo>
                  <a:pt x="5639435" y="1075037"/>
                  <a:pt x="5645269" y="1069203"/>
                  <a:pt x="5653291" y="1069203"/>
                </a:cubicBezTo>
                <a:close/>
                <a:moveTo>
                  <a:pt x="5581002" y="1069203"/>
                </a:moveTo>
                <a:cubicBezTo>
                  <a:pt x="5588295" y="1069203"/>
                  <a:pt x="5594858" y="1075037"/>
                  <a:pt x="5594858" y="1083059"/>
                </a:cubicBezTo>
                <a:cubicBezTo>
                  <a:pt x="5594858" y="1088893"/>
                  <a:pt x="5588295" y="1095457"/>
                  <a:pt x="5581002" y="1095457"/>
                </a:cubicBezTo>
                <a:cubicBezTo>
                  <a:pt x="5574439" y="1095457"/>
                  <a:pt x="5568605" y="1088893"/>
                  <a:pt x="5568605" y="1083059"/>
                </a:cubicBezTo>
                <a:cubicBezTo>
                  <a:pt x="5568605" y="1075037"/>
                  <a:pt x="5574439" y="1069203"/>
                  <a:pt x="5581002" y="1069203"/>
                </a:cubicBezTo>
                <a:close/>
                <a:moveTo>
                  <a:pt x="5510171" y="1069203"/>
                </a:moveTo>
                <a:cubicBezTo>
                  <a:pt x="5517464" y="1069203"/>
                  <a:pt x="5524027" y="1075037"/>
                  <a:pt x="5524027" y="1083059"/>
                </a:cubicBezTo>
                <a:cubicBezTo>
                  <a:pt x="5524027" y="1088893"/>
                  <a:pt x="5517464" y="1095457"/>
                  <a:pt x="5510171" y="1095457"/>
                </a:cubicBezTo>
                <a:cubicBezTo>
                  <a:pt x="5503608" y="1095457"/>
                  <a:pt x="5497774" y="1088893"/>
                  <a:pt x="5497774" y="1083059"/>
                </a:cubicBezTo>
                <a:cubicBezTo>
                  <a:pt x="5497774" y="1075037"/>
                  <a:pt x="5503608" y="1069203"/>
                  <a:pt x="5510171" y="1069203"/>
                </a:cubicBezTo>
                <a:close/>
                <a:moveTo>
                  <a:pt x="5438937" y="1069203"/>
                </a:moveTo>
                <a:cubicBezTo>
                  <a:pt x="5447182" y="1069203"/>
                  <a:pt x="5453178" y="1075037"/>
                  <a:pt x="5453178" y="1083059"/>
                </a:cubicBezTo>
                <a:cubicBezTo>
                  <a:pt x="5453178" y="1088893"/>
                  <a:pt x="5447182" y="1095457"/>
                  <a:pt x="5438937" y="1095457"/>
                </a:cubicBezTo>
                <a:cubicBezTo>
                  <a:pt x="5431442" y="1095457"/>
                  <a:pt x="5426945" y="1088893"/>
                  <a:pt x="5426945" y="1083059"/>
                </a:cubicBezTo>
                <a:cubicBezTo>
                  <a:pt x="5426945" y="1075037"/>
                  <a:pt x="5431442" y="1069203"/>
                  <a:pt x="5438937" y="1069203"/>
                </a:cubicBezTo>
                <a:close/>
                <a:moveTo>
                  <a:pt x="5367530" y="1069203"/>
                </a:moveTo>
                <a:cubicBezTo>
                  <a:pt x="5376092" y="1069203"/>
                  <a:pt x="5382318" y="1075037"/>
                  <a:pt x="5382318" y="1083059"/>
                </a:cubicBezTo>
                <a:cubicBezTo>
                  <a:pt x="5382318" y="1088893"/>
                  <a:pt x="5376092" y="1095457"/>
                  <a:pt x="5367530" y="1095457"/>
                </a:cubicBezTo>
                <a:cubicBezTo>
                  <a:pt x="5359747" y="1095457"/>
                  <a:pt x="5352742" y="1088893"/>
                  <a:pt x="5352742" y="1083059"/>
                </a:cubicBezTo>
                <a:cubicBezTo>
                  <a:pt x="5352742" y="1075037"/>
                  <a:pt x="5359747" y="1069203"/>
                  <a:pt x="5367530" y="1069203"/>
                </a:cubicBezTo>
                <a:close/>
                <a:moveTo>
                  <a:pt x="5296699" y="1069203"/>
                </a:moveTo>
                <a:cubicBezTo>
                  <a:pt x="5305261" y="1069203"/>
                  <a:pt x="5311488" y="1075037"/>
                  <a:pt x="5311488" y="1083059"/>
                </a:cubicBezTo>
                <a:cubicBezTo>
                  <a:pt x="5311488" y="1088893"/>
                  <a:pt x="5305261" y="1095457"/>
                  <a:pt x="5296699" y="1095457"/>
                </a:cubicBezTo>
                <a:cubicBezTo>
                  <a:pt x="5288915" y="1095457"/>
                  <a:pt x="5281910" y="1088893"/>
                  <a:pt x="5281910" y="1083059"/>
                </a:cubicBezTo>
                <a:cubicBezTo>
                  <a:pt x="5281910" y="1075037"/>
                  <a:pt x="5288915" y="1069203"/>
                  <a:pt x="5296699" y="1069203"/>
                </a:cubicBezTo>
                <a:close/>
                <a:moveTo>
                  <a:pt x="5225869" y="1069203"/>
                </a:moveTo>
                <a:cubicBezTo>
                  <a:pt x="5234431" y="1069203"/>
                  <a:pt x="5240657" y="1075037"/>
                  <a:pt x="5240657" y="1083059"/>
                </a:cubicBezTo>
                <a:cubicBezTo>
                  <a:pt x="5240657" y="1088893"/>
                  <a:pt x="5234431" y="1095457"/>
                  <a:pt x="5225869" y="1095457"/>
                </a:cubicBezTo>
                <a:cubicBezTo>
                  <a:pt x="5217307" y="1095457"/>
                  <a:pt x="5211081" y="1088893"/>
                  <a:pt x="5211081" y="1083059"/>
                </a:cubicBezTo>
                <a:cubicBezTo>
                  <a:pt x="5211081" y="1075037"/>
                  <a:pt x="5217307" y="1069203"/>
                  <a:pt x="5225869" y="1069203"/>
                </a:cubicBezTo>
                <a:close/>
                <a:moveTo>
                  <a:pt x="5154105" y="1069203"/>
                </a:moveTo>
                <a:cubicBezTo>
                  <a:pt x="5162127" y="1069203"/>
                  <a:pt x="5166502" y="1075037"/>
                  <a:pt x="5166502" y="1083059"/>
                </a:cubicBezTo>
                <a:cubicBezTo>
                  <a:pt x="5166502" y="1091081"/>
                  <a:pt x="5162127" y="1095457"/>
                  <a:pt x="5154105" y="1095457"/>
                </a:cubicBezTo>
                <a:cubicBezTo>
                  <a:pt x="5146083" y="1095457"/>
                  <a:pt x="5140249" y="1091081"/>
                  <a:pt x="5140249" y="1083059"/>
                </a:cubicBezTo>
                <a:cubicBezTo>
                  <a:pt x="5140249" y="1075037"/>
                  <a:pt x="5146083" y="1069203"/>
                  <a:pt x="5154105" y="1069203"/>
                </a:cubicBezTo>
                <a:close/>
                <a:moveTo>
                  <a:pt x="5083276" y="1069203"/>
                </a:moveTo>
                <a:cubicBezTo>
                  <a:pt x="5089110" y="1069203"/>
                  <a:pt x="5095673" y="1075037"/>
                  <a:pt x="5095673" y="1083059"/>
                </a:cubicBezTo>
                <a:cubicBezTo>
                  <a:pt x="5095673" y="1091081"/>
                  <a:pt x="5089110" y="1095457"/>
                  <a:pt x="5083276" y="1095457"/>
                </a:cubicBezTo>
                <a:cubicBezTo>
                  <a:pt x="5075254" y="1095457"/>
                  <a:pt x="5069420" y="1091081"/>
                  <a:pt x="5069420" y="1083059"/>
                </a:cubicBezTo>
                <a:cubicBezTo>
                  <a:pt x="5069420" y="1075037"/>
                  <a:pt x="5075254" y="1069203"/>
                  <a:pt x="5083276" y="1069203"/>
                </a:cubicBezTo>
                <a:close/>
                <a:moveTo>
                  <a:pt x="5012445" y="1069203"/>
                </a:moveTo>
                <a:cubicBezTo>
                  <a:pt x="5018279" y="1069203"/>
                  <a:pt x="5024842" y="1075037"/>
                  <a:pt x="5024842" y="1083059"/>
                </a:cubicBezTo>
                <a:cubicBezTo>
                  <a:pt x="5024842" y="1091081"/>
                  <a:pt x="5018279" y="1095457"/>
                  <a:pt x="5012445" y="1095457"/>
                </a:cubicBezTo>
                <a:cubicBezTo>
                  <a:pt x="5004423" y="1095457"/>
                  <a:pt x="4998589" y="1091081"/>
                  <a:pt x="4998589" y="1083059"/>
                </a:cubicBezTo>
                <a:cubicBezTo>
                  <a:pt x="4998589" y="1075037"/>
                  <a:pt x="5004423" y="1069203"/>
                  <a:pt x="5012445" y="1069203"/>
                </a:cubicBezTo>
                <a:close/>
                <a:moveTo>
                  <a:pt x="4940157" y="1069203"/>
                </a:moveTo>
                <a:cubicBezTo>
                  <a:pt x="4948179" y="1069203"/>
                  <a:pt x="4954013" y="1075037"/>
                  <a:pt x="4954013" y="1083059"/>
                </a:cubicBezTo>
                <a:cubicBezTo>
                  <a:pt x="4954013" y="1091081"/>
                  <a:pt x="4948179" y="1095457"/>
                  <a:pt x="4940157" y="1095457"/>
                </a:cubicBezTo>
                <a:cubicBezTo>
                  <a:pt x="4934323" y="1095457"/>
                  <a:pt x="4927760" y="1091081"/>
                  <a:pt x="4927760" y="1083059"/>
                </a:cubicBezTo>
                <a:cubicBezTo>
                  <a:pt x="4927760" y="1075037"/>
                  <a:pt x="4934323" y="1069203"/>
                  <a:pt x="4940157" y="1069203"/>
                </a:cubicBezTo>
                <a:close/>
                <a:moveTo>
                  <a:pt x="4865953" y="1069203"/>
                </a:moveTo>
                <a:cubicBezTo>
                  <a:pt x="4873975" y="1069203"/>
                  <a:pt x="4879809" y="1075037"/>
                  <a:pt x="4879809" y="1083059"/>
                </a:cubicBezTo>
                <a:cubicBezTo>
                  <a:pt x="4879809" y="1091081"/>
                  <a:pt x="4873975" y="1095457"/>
                  <a:pt x="4865953" y="1095457"/>
                </a:cubicBezTo>
                <a:cubicBezTo>
                  <a:pt x="4860119" y="1095457"/>
                  <a:pt x="4853556" y="1091081"/>
                  <a:pt x="4853556" y="1083059"/>
                </a:cubicBezTo>
                <a:cubicBezTo>
                  <a:pt x="4853556" y="1075037"/>
                  <a:pt x="4860119" y="1069203"/>
                  <a:pt x="4865953" y="1069203"/>
                </a:cubicBezTo>
                <a:close/>
                <a:moveTo>
                  <a:pt x="4795122" y="1069203"/>
                </a:moveTo>
                <a:cubicBezTo>
                  <a:pt x="4803144" y="1069203"/>
                  <a:pt x="4808978" y="1075037"/>
                  <a:pt x="4808978" y="1083059"/>
                </a:cubicBezTo>
                <a:cubicBezTo>
                  <a:pt x="4808978" y="1091081"/>
                  <a:pt x="4803144" y="1095457"/>
                  <a:pt x="4795122" y="1095457"/>
                </a:cubicBezTo>
                <a:cubicBezTo>
                  <a:pt x="4787830" y="1095457"/>
                  <a:pt x="4782725" y="1091081"/>
                  <a:pt x="4782725" y="1083059"/>
                </a:cubicBezTo>
                <a:cubicBezTo>
                  <a:pt x="4782725" y="1075037"/>
                  <a:pt x="4787830" y="1069203"/>
                  <a:pt x="4795122" y="1069203"/>
                </a:cubicBezTo>
                <a:close/>
                <a:moveTo>
                  <a:pt x="4726684" y="1069203"/>
                </a:moveTo>
                <a:cubicBezTo>
                  <a:pt x="4735246" y="1069203"/>
                  <a:pt x="4741472" y="1075037"/>
                  <a:pt x="4741472" y="1083059"/>
                </a:cubicBezTo>
                <a:cubicBezTo>
                  <a:pt x="4741472" y="1091081"/>
                  <a:pt x="4735246" y="1095457"/>
                  <a:pt x="4726684" y="1095457"/>
                </a:cubicBezTo>
                <a:cubicBezTo>
                  <a:pt x="4718122" y="1095457"/>
                  <a:pt x="4711896" y="1091081"/>
                  <a:pt x="4711896" y="1083059"/>
                </a:cubicBezTo>
                <a:cubicBezTo>
                  <a:pt x="4711896" y="1075037"/>
                  <a:pt x="4718122" y="1069203"/>
                  <a:pt x="4726684" y="1069203"/>
                </a:cubicBezTo>
                <a:close/>
                <a:moveTo>
                  <a:pt x="4655853" y="1069203"/>
                </a:moveTo>
                <a:cubicBezTo>
                  <a:pt x="4663637" y="1069203"/>
                  <a:pt x="4670642" y="1075037"/>
                  <a:pt x="4670642" y="1083059"/>
                </a:cubicBezTo>
                <a:cubicBezTo>
                  <a:pt x="4670642" y="1091081"/>
                  <a:pt x="4663637" y="1095457"/>
                  <a:pt x="4655853" y="1095457"/>
                </a:cubicBezTo>
                <a:cubicBezTo>
                  <a:pt x="4647291" y="1095457"/>
                  <a:pt x="4641064" y="1091081"/>
                  <a:pt x="4641064" y="1083059"/>
                </a:cubicBezTo>
                <a:cubicBezTo>
                  <a:pt x="4641064" y="1075037"/>
                  <a:pt x="4647291" y="1069203"/>
                  <a:pt x="4655853" y="1069203"/>
                </a:cubicBezTo>
                <a:close/>
                <a:moveTo>
                  <a:pt x="4585023" y="1069203"/>
                </a:moveTo>
                <a:cubicBezTo>
                  <a:pt x="4592806" y="1069203"/>
                  <a:pt x="4599811" y="1075037"/>
                  <a:pt x="4599811" y="1083059"/>
                </a:cubicBezTo>
                <a:cubicBezTo>
                  <a:pt x="4599811" y="1091081"/>
                  <a:pt x="4592806" y="1095457"/>
                  <a:pt x="4585023" y="1095457"/>
                </a:cubicBezTo>
                <a:cubicBezTo>
                  <a:pt x="4576461" y="1095457"/>
                  <a:pt x="4570235" y="1091081"/>
                  <a:pt x="4570235" y="1083059"/>
                </a:cubicBezTo>
                <a:cubicBezTo>
                  <a:pt x="4570235" y="1075037"/>
                  <a:pt x="4576461" y="1069203"/>
                  <a:pt x="4585023" y="1069203"/>
                </a:cubicBezTo>
                <a:close/>
                <a:moveTo>
                  <a:pt x="4513260" y="1069203"/>
                </a:moveTo>
                <a:cubicBezTo>
                  <a:pt x="4519094" y="1069203"/>
                  <a:pt x="4525657" y="1075430"/>
                  <a:pt x="4525657" y="1083991"/>
                </a:cubicBezTo>
                <a:cubicBezTo>
                  <a:pt x="4525657" y="1092553"/>
                  <a:pt x="4519094" y="1098780"/>
                  <a:pt x="4513260" y="1098780"/>
                </a:cubicBezTo>
                <a:cubicBezTo>
                  <a:pt x="4505238" y="1098780"/>
                  <a:pt x="4499404" y="1092553"/>
                  <a:pt x="4499404" y="1083991"/>
                </a:cubicBezTo>
                <a:cubicBezTo>
                  <a:pt x="4499404" y="1075430"/>
                  <a:pt x="4505238" y="1069203"/>
                  <a:pt x="4513260" y="1069203"/>
                </a:cubicBezTo>
                <a:close/>
                <a:moveTo>
                  <a:pt x="4439056" y="1069203"/>
                </a:moveTo>
                <a:cubicBezTo>
                  <a:pt x="4445619" y="1069203"/>
                  <a:pt x="4451453" y="1075430"/>
                  <a:pt x="4451453" y="1083991"/>
                </a:cubicBezTo>
                <a:cubicBezTo>
                  <a:pt x="4451453" y="1092553"/>
                  <a:pt x="4445619" y="1098780"/>
                  <a:pt x="4439056" y="1098780"/>
                </a:cubicBezTo>
                <a:cubicBezTo>
                  <a:pt x="4431763" y="1098780"/>
                  <a:pt x="4425200" y="1092553"/>
                  <a:pt x="4425200" y="1083991"/>
                </a:cubicBezTo>
                <a:cubicBezTo>
                  <a:pt x="4425200" y="1075430"/>
                  <a:pt x="4431763" y="1069203"/>
                  <a:pt x="4439056" y="1069203"/>
                </a:cubicBezTo>
                <a:close/>
                <a:moveTo>
                  <a:pt x="4366768" y="1069203"/>
                </a:moveTo>
                <a:cubicBezTo>
                  <a:pt x="4374790" y="1069203"/>
                  <a:pt x="4380624" y="1075430"/>
                  <a:pt x="4380624" y="1083991"/>
                </a:cubicBezTo>
                <a:cubicBezTo>
                  <a:pt x="4380624" y="1092553"/>
                  <a:pt x="4374790" y="1098780"/>
                  <a:pt x="4366768" y="1098780"/>
                </a:cubicBezTo>
                <a:cubicBezTo>
                  <a:pt x="4360934" y="1098780"/>
                  <a:pt x="4354371" y="1092553"/>
                  <a:pt x="4354371" y="1083991"/>
                </a:cubicBezTo>
                <a:cubicBezTo>
                  <a:pt x="4354371" y="1075430"/>
                  <a:pt x="4360934" y="1069203"/>
                  <a:pt x="4366768" y="1069203"/>
                </a:cubicBezTo>
                <a:close/>
                <a:moveTo>
                  <a:pt x="4295937" y="1069203"/>
                </a:moveTo>
                <a:cubicBezTo>
                  <a:pt x="4303959" y="1069203"/>
                  <a:pt x="4309793" y="1075430"/>
                  <a:pt x="4309793" y="1083991"/>
                </a:cubicBezTo>
                <a:cubicBezTo>
                  <a:pt x="4309793" y="1092553"/>
                  <a:pt x="4303959" y="1098780"/>
                  <a:pt x="4295937" y="1098780"/>
                </a:cubicBezTo>
                <a:cubicBezTo>
                  <a:pt x="4290103" y="1098780"/>
                  <a:pt x="4283540" y="1092553"/>
                  <a:pt x="4283540" y="1083991"/>
                </a:cubicBezTo>
                <a:cubicBezTo>
                  <a:pt x="4283540" y="1075430"/>
                  <a:pt x="4290103" y="1069203"/>
                  <a:pt x="4295937" y="1069203"/>
                </a:cubicBezTo>
                <a:close/>
                <a:moveTo>
                  <a:pt x="4225107" y="1069203"/>
                </a:moveTo>
                <a:cubicBezTo>
                  <a:pt x="4233129" y="1069203"/>
                  <a:pt x="4238963" y="1075430"/>
                  <a:pt x="4238963" y="1083991"/>
                </a:cubicBezTo>
                <a:cubicBezTo>
                  <a:pt x="4238963" y="1092553"/>
                  <a:pt x="4233129" y="1098780"/>
                  <a:pt x="4225107" y="1098780"/>
                </a:cubicBezTo>
                <a:cubicBezTo>
                  <a:pt x="4217085" y="1098780"/>
                  <a:pt x="4212710" y="1092553"/>
                  <a:pt x="4212710" y="1083991"/>
                </a:cubicBezTo>
                <a:cubicBezTo>
                  <a:pt x="4212710" y="1075430"/>
                  <a:pt x="4217085" y="1069203"/>
                  <a:pt x="4225107" y="1069203"/>
                </a:cubicBezTo>
                <a:close/>
                <a:moveTo>
                  <a:pt x="4153295" y="1069203"/>
                </a:moveTo>
                <a:cubicBezTo>
                  <a:pt x="4161078" y="1069203"/>
                  <a:pt x="4168083" y="1075430"/>
                  <a:pt x="4168083" y="1083991"/>
                </a:cubicBezTo>
                <a:cubicBezTo>
                  <a:pt x="4168083" y="1092553"/>
                  <a:pt x="4161078" y="1098780"/>
                  <a:pt x="4153295" y="1098780"/>
                </a:cubicBezTo>
                <a:cubicBezTo>
                  <a:pt x="4144733" y="1098780"/>
                  <a:pt x="4138507" y="1092553"/>
                  <a:pt x="4138507" y="1083991"/>
                </a:cubicBezTo>
                <a:cubicBezTo>
                  <a:pt x="4138507" y="1075430"/>
                  <a:pt x="4144733" y="1069203"/>
                  <a:pt x="4153295" y="1069203"/>
                </a:cubicBezTo>
                <a:close/>
                <a:moveTo>
                  <a:pt x="4082465" y="1069203"/>
                </a:moveTo>
                <a:cubicBezTo>
                  <a:pt x="4090249" y="1069203"/>
                  <a:pt x="4097254" y="1075430"/>
                  <a:pt x="4097254" y="1083991"/>
                </a:cubicBezTo>
                <a:cubicBezTo>
                  <a:pt x="4097254" y="1092553"/>
                  <a:pt x="4090249" y="1098780"/>
                  <a:pt x="4082465" y="1098780"/>
                </a:cubicBezTo>
                <a:cubicBezTo>
                  <a:pt x="4073903" y="1098780"/>
                  <a:pt x="4067676" y="1092553"/>
                  <a:pt x="4067676" y="1083991"/>
                </a:cubicBezTo>
                <a:cubicBezTo>
                  <a:pt x="4067676" y="1075430"/>
                  <a:pt x="4073903" y="1069203"/>
                  <a:pt x="4082465" y="1069203"/>
                </a:cubicBezTo>
                <a:close/>
                <a:moveTo>
                  <a:pt x="4011635" y="1069203"/>
                </a:moveTo>
                <a:cubicBezTo>
                  <a:pt x="4019418" y="1069203"/>
                  <a:pt x="4026423" y="1075430"/>
                  <a:pt x="4026423" y="1083991"/>
                </a:cubicBezTo>
                <a:cubicBezTo>
                  <a:pt x="4026423" y="1092553"/>
                  <a:pt x="4019418" y="1098780"/>
                  <a:pt x="4011635" y="1098780"/>
                </a:cubicBezTo>
                <a:cubicBezTo>
                  <a:pt x="4003073" y="1098780"/>
                  <a:pt x="3996847" y="1092553"/>
                  <a:pt x="3996847" y="1083991"/>
                </a:cubicBezTo>
                <a:cubicBezTo>
                  <a:pt x="3996847" y="1075430"/>
                  <a:pt x="4003073" y="1069203"/>
                  <a:pt x="4011635" y="1069203"/>
                </a:cubicBezTo>
                <a:close/>
                <a:moveTo>
                  <a:pt x="3939871" y="1069203"/>
                </a:moveTo>
                <a:cubicBezTo>
                  <a:pt x="3947893" y="1069203"/>
                  <a:pt x="3952268" y="1075430"/>
                  <a:pt x="3952268" y="1083991"/>
                </a:cubicBezTo>
                <a:cubicBezTo>
                  <a:pt x="3952268" y="1092553"/>
                  <a:pt x="3947893" y="1098780"/>
                  <a:pt x="3939871" y="1098780"/>
                </a:cubicBezTo>
                <a:cubicBezTo>
                  <a:pt x="3932578" y="1098780"/>
                  <a:pt x="3926015" y="1092553"/>
                  <a:pt x="3926015" y="1083991"/>
                </a:cubicBezTo>
                <a:cubicBezTo>
                  <a:pt x="3926015" y="1075430"/>
                  <a:pt x="3932578" y="1069203"/>
                  <a:pt x="3939871" y="1069203"/>
                </a:cubicBezTo>
                <a:close/>
                <a:moveTo>
                  <a:pt x="582439" y="1069203"/>
                </a:moveTo>
                <a:cubicBezTo>
                  <a:pt x="589732" y="1069203"/>
                  <a:pt x="596295" y="1075766"/>
                  <a:pt x="596295" y="1083059"/>
                </a:cubicBezTo>
                <a:cubicBezTo>
                  <a:pt x="596295" y="1089622"/>
                  <a:pt x="589732" y="1095457"/>
                  <a:pt x="582439" y="1095457"/>
                </a:cubicBezTo>
                <a:cubicBezTo>
                  <a:pt x="574416" y="1095457"/>
                  <a:pt x="570041" y="1089622"/>
                  <a:pt x="570041" y="1083059"/>
                </a:cubicBezTo>
                <a:cubicBezTo>
                  <a:pt x="570041" y="1075766"/>
                  <a:pt x="574416" y="1069203"/>
                  <a:pt x="582439" y="1069203"/>
                </a:cubicBezTo>
                <a:close/>
                <a:moveTo>
                  <a:pt x="513628" y="1069203"/>
                </a:moveTo>
                <a:cubicBezTo>
                  <a:pt x="521977" y="1069203"/>
                  <a:pt x="528807" y="1075766"/>
                  <a:pt x="528807" y="1083059"/>
                </a:cubicBezTo>
                <a:cubicBezTo>
                  <a:pt x="528807" y="1089622"/>
                  <a:pt x="521977" y="1095457"/>
                  <a:pt x="513628" y="1095457"/>
                </a:cubicBezTo>
                <a:cubicBezTo>
                  <a:pt x="506040" y="1095457"/>
                  <a:pt x="499209" y="1089622"/>
                  <a:pt x="499209" y="1083059"/>
                </a:cubicBezTo>
                <a:cubicBezTo>
                  <a:pt x="499209" y="1075766"/>
                  <a:pt x="506040" y="1069203"/>
                  <a:pt x="513628" y="1069203"/>
                </a:cubicBezTo>
                <a:close/>
                <a:moveTo>
                  <a:pt x="439795" y="1069203"/>
                </a:moveTo>
                <a:cubicBezTo>
                  <a:pt x="448358" y="1069203"/>
                  <a:pt x="454585" y="1075766"/>
                  <a:pt x="454585" y="1083059"/>
                </a:cubicBezTo>
                <a:cubicBezTo>
                  <a:pt x="454585" y="1089622"/>
                  <a:pt x="448358" y="1095457"/>
                  <a:pt x="439795" y="1095457"/>
                </a:cubicBezTo>
                <a:cubicBezTo>
                  <a:pt x="432012" y="1095457"/>
                  <a:pt x="425007" y="1089622"/>
                  <a:pt x="425007" y="1083059"/>
                </a:cubicBezTo>
                <a:cubicBezTo>
                  <a:pt x="425007" y="1075766"/>
                  <a:pt x="432012" y="1069203"/>
                  <a:pt x="439795" y="1069203"/>
                </a:cubicBezTo>
                <a:close/>
                <a:moveTo>
                  <a:pt x="368965" y="1069203"/>
                </a:moveTo>
                <a:cubicBezTo>
                  <a:pt x="377527" y="1069203"/>
                  <a:pt x="383754" y="1075766"/>
                  <a:pt x="383754" y="1083059"/>
                </a:cubicBezTo>
                <a:cubicBezTo>
                  <a:pt x="383754" y="1089622"/>
                  <a:pt x="377527" y="1095457"/>
                  <a:pt x="368965" y="1095457"/>
                </a:cubicBezTo>
                <a:cubicBezTo>
                  <a:pt x="361182" y="1095457"/>
                  <a:pt x="354177" y="1089622"/>
                  <a:pt x="354177" y="1083059"/>
                </a:cubicBezTo>
                <a:cubicBezTo>
                  <a:pt x="354177" y="1075766"/>
                  <a:pt x="361182" y="1069203"/>
                  <a:pt x="368965" y="1069203"/>
                </a:cubicBezTo>
                <a:close/>
                <a:moveTo>
                  <a:pt x="297201" y="1069203"/>
                </a:moveTo>
                <a:cubicBezTo>
                  <a:pt x="305223" y="1069203"/>
                  <a:pt x="309599" y="1075766"/>
                  <a:pt x="309599" y="1083059"/>
                </a:cubicBezTo>
                <a:cubicBezTo>
                  <a:pt x="309599" y="1089622"/>
                  <a:pt x="305223" y="1095457"/>
                  <a:pt x="297201" y="1095457"/>
                </a:cubicBezTo>
                <a:cubicBezTo>
                  <a:pt x="289909" y="1095457"/>
                  <a:pt x="283346" y="1089622"/>
                  <a:pt x="283346" y="1083059"/>
                </a:cubicBezTo>
                <a:cubicBezTo>
                  <a:pt x="283346" y="1075766"/>
                  <a:pt x="289909" y="1069203"/>
                  <a:pt x="297201" y="1069203"/>
                </a:cubicBezTo>
                <a:close/>
                <a:moveTo>
                  <a:pt x="226372" y="1069203"/>
                </a:moveTo>
                <a:cubicBezTo>
                  <a:pt x="232207" y="1069203"/>
                  <a:pt x="238771" y="1075766"/>
                  <a:pt x="238771" y="1083059"/>
                </a:cubicBezTo>
                <a:cubicBezTo>
                  <a:pt x="238771" y="1089622"/>
                  <a:pt x="232207" y="1095457"/>
                  <a:pt x="226372" y="1095457"/>
                </a:cubicBezTo>
                <a:cubicBezTo>
                  <a:pt x="218350" y="1095457"/>
                  <a:pt x="212516" y="1089622"/>
                  <a:pt x="212516" y="1083059"/>
                </a:cubicBezTo>
                <a:cubicBezTo>
                  <a:pt x="212516" y="1075766"/>
                  <a:pt x="218350" y="1069203"/>
                  <a:pt x="226372" y="1069203"/>
                </a:cubicBezTo>
                <a:close/>
                <a:moveTo>
                  <a:pt x="154079" y="1069203"/>
                </a:moveTo>
                <a:cubicBezTo>
                  <a:pt x="161372" y="1069203"/>
                  <a:pt x="167935" y="1075766"/>
                  <a:pt x="167935" y="1083059"/>
                </a:cubicBezTo>
                <a:cubicBezTo>
                  <a:pt x="167935" y="1089622"/>
                  <a:pt x="161372" y="1095457"/>
                  <a:pt x="154079" y="1095457"/>
                </a:cubicBezTo>
                <a:cubicBezTo>
                  <a:pt x="147516" y="1095457"/>
                  <a:pt x="141682" y="1089622"/>
                  <a:pt x="141682" y="1083059"/>
                </a:cubicBezTo>
                <a:cubicBezTo>
                  <a:pt x="141682" y="1075766"/>
                  <a:pt x="147516" y="1069203"/>
                  <a:pt x="154079" y="1069203"/>
                </a:cubicBezTo>
                <a:close/>
                <a:moveTo>
                  <a:pt x="83249" y="1069203"/>
                </a:moveTo>
                <a:cubicBezTo>
                  <a:pt x="90542" y="1069203"/>
                  <a:pt x="97105" y="1075766"/>
                  <a:pt x="97105" y="1083059"/>
                </a:cubicBezTo>
                <a:cubicBezTo>
                  <a:pt x="97105" y="1089622"/>
                  <a:pt x="90542" y="1095457"/>
                  <a:pt x="83249" y="1095457"/>
                </a:cubicBezTo>
                <a:cubicBezTo>
                  <a:pt x="76686" y="1095457"/>
                  <a:pt x="70852" y="1089622"/>
                  <a:pt x="70852" y="1083059"/>
                </a:cubicBezTo>
                <a:cubicBezTo>
                  <a:pt x="70852" y="1075766"/>
                  <a:pt x="76686" y="1069203"/>
                  <a:pt x="83249" y="1069203"/>
                </a:cubicBezTo>
                <a:close/>
                <a:moveTo>
                  <a:pt x="12014" y="1069203"/>
                </a:moveTo>
                <a:cubicBezTo>
                  <a:pt x="20258" y="1069203"/>
                  <a:pt x="26255" y="1075766"/>
                  <a:pt x="26255" y="1083059"/>
                </a:cubicBezTo>
                <a:cubicBezTo>
                  <a:pt x="26255" y="1091081"/>
                  <a:pt x="20258" y="1095457"/>
                  <a:pt x="12014" y="1095457"/>
                </a:cubicBezTo>
                <a:cubicBezTo>
                  <a:pt x="4518" y="1095457"/>
                  <a:pt x="21" y="1091081"/>
                  <a:pt x="21" y="1083059"/>
                </a:cubicBezTo>
                <a:cubicBezTo>
                  <a:pt x="21" y="1075766"/>
                  <a:pt x="4518" y="1069203"/>
                  <a:pt x="12014" y="1069203"/>
                </a:cubicBezTo>
                <a:close/>
                <a:moveTo>
                  <a:pt x="6724405" y="998371"/>
                </a:moveTo>
                <a:cubicBezTo>
                  <a:pt x="6732427" y="998371"/>
                  <a:pt x="6738261" y="1004205"/>
                  <a:pt x="6738261" y="1010768"/>
                </a:cubicBezTo>
                <a:cubicBezTo>
                  <a:pt x="6738261" y="1018061"/>
                  <a:pt x="6732427" y="1024625"/>
                  <a:pt x="6724405" y="1024625"/>
                </a:cubicBezTo>
                <a:cubicBezTo>
                  <a:pt x="6718571" y="1024625"/>
                  <a:pt x="6712008" y="1018061"/>
                  <a:pt x="6712008" y="1010768"/>
                </a:cubicBezTo>
                <a:cubicBezTo>
                  <a:pt x="6712008" y="1004205"/>
                  <a:pt x="6718571" y="998371"/>
                  <a:pt x="6724405" y="998371"/>
                </a:cubicBezTo>
                <a:close/>
                <a:moveTo>
                  <a:pt x="6653576" y="998371"/>
                </a:moveTo>
                <a:cubicBezTo>
                  <a:pt x="6660869" y="998371"/>
                  <a:pt x="6667432" y="1004205"/>
                  <a:pt x="6667432" y="1010768"/>
                </a:cubicBezTo>
                <a:cubicBezTo>
                  <a:pt x="6667432" y="1018061"/>
                  <a:pt x="6660869" y="1024625"/>
                  <a:pt x="6653576" y="1024625"/>
                </a:cubicBezTo>
                <a:cubicBezTo>
                  <a:pt x="6645554" y="1024625"/>
                  <a:pt x="6641179" y="1018061"/>
                  <a:pt x="6641179" y="1010768"/>
                </a:cubicBezTo>
                <a:cubicBezTo>
                  <a:pt x="6641179" y="1004205"/>
                  <a:pt x="6645554" y="998371"/>
                  <a:pt x="6653576" y="998371"/>
                </a:cubicBezTo>
                <a:close/>
                <a:moveTo>
                  <a:pt x="6581764" y="998371"/>
                </a:moveTo>
                <a:cubicBezTo>
                  <a:pt x="6589547" y="998371"/>
                  <a:pt x="6596552" y="1004205"/>
                  <a:pt x="6596552" y="1010768"/>
                </a:cubicBezTo>
                <a:cubicBezTo>
                  <a:pt x="6596552" y="1018061"/>
                  <a:pt x="6589547" y="1024625"/>
                  <a:pt x="6581764" y="1024625"/>
                </a:cubicBezTo>
                <a:cubicBezTo>
                  <a:pt x="6573202" y="1024625"/>
                  <a:pt x="6566976" y="1018061"/>
                  <a:pt x="6566976" y="1010768"/>
                </a:cubicBezTo>
                <a:cubicBezTo>
                  <a:pt x="6566976" y="1004205"/>
                  <a:pt x="6573202" y="998371"/>
                  <a:pt x="6581764" y="998371"/>
                </a:cubicBezTo>
                <a:close/>
                <a:moveTo>
                  <a:pt x="6510933" y="998371"/>
                </a:moveTo>
                <a:cubicBezTo>
                  <a:pt x="6518717" y="998371"/>
                  <a:pt x="6525722" y="1004205"/>
                  <a:pt x="6525722" y="1010768"/>
                </a:cubicBezTo>
                <a:cubicBezTo>
                  <a:pt x="6525722" y="1018061"/>
                  <a:pt x="6518717" y="1024625"/>
                  <a:pt x="6510933" y="1024625"/>
                </a:cubicBezTo>
                <a:cubicBezTo>
                  <a:pt x="6502371" y="1024625"/>
                  <a:pt x="6496144" y="1018061"/>
                  <a:pt x="6496144" y="1010768"/>
                </a:cubicBezTo>
                <a:cubicBezTo>
                  <a:pt x="6496144" y="1004205"/>
                  <a:pt x="6502371" y="998371"/>
                  <a:pt x="6510933" y="998371"/>
                </a:cubicBezTo>
                <a:close/>
                <a:moveTo>
                  <a:pt x="6440492" y="998371"/>
                </a:moveTo>
                <a:cubicBezTo>
                  <a:pt x="6448081" y="998371"/>
                  <a:pt x="6454911" y="1004205"/>
                  <a:pt x="6454911" y="1010768"/>
                </a:cubicBezTo>
                <a:cubicBezTo>
                  <a:pt x="6454911" y="1018061"/>
                  <a:pt x="6448081" y="1024625"/>
                  <a:pt x="6440492" y="1024625"/>
                </a:cubicBezTo>
                <a:cubicBezTo>
                  <a:pt x="6432145" y="1024625"/>
                  <a:pt x="6425315" y="1018061"/>
                  <a:pt x="6425315" y="1010768"/>
                </a:cubicBezTo>
                <a:cubicBezTo>
                  <a:pt x="6425315" y="1004205"/>
                  <a:pt x="6432145" y="998371"/>
                  <a:pt x="6440492" y="998371"/>
                </a:cubicBezTo>
                <a:close/>
                <a:moveTo>
                  <a:pt x="6368340" y="998371"/>
                </a:moveTo>
                <a:cubicBezTo>
                  <a:pt x="6376362" y="998371"/>
                  <a:pt x="6380737" y="1004205"/>
                  <a:pt x="6380737" y="1010768"/>
                </a:cubicBezTo>
                <a:cubicBezTo>
                  <a:pt x="6380737" y="1018061"/>
                  <a:pt x="6376362" y="1024625"/>
                  <a:pt x="6368340" y="1024625"/>
                </a:cubicBezTo>
                <a:cubicBezTo>
                  <a:pt x="6361047" y="1024625"/>
                  <a:pt x="6354484" y="1018061"/>
                  <a:pt x="6354484" y="1010768"/>
                </a:cubicBezTo>
                <a:cubicBezTo>
                  <a:pt x="6354484" y="1004205"/>
                  <a:pt x="6361047" y="998371"/>
                  <a:pt x="6368340" y="998371"/>
                </a:cubicBezTo>
                <a:close/>
                <a:moveTo>
                  <a:pt x="6297511" y="998371"/>
                </a:moveTo>
                <a:cubicBezTo>
                  <a:pt x="6304074" y="998371"/>
                  <a:pt x="6309908" y="1004205"/>
                  <a:pt x="6309908" y="1010768"/>
                </a:cubicBezTo>
                <a:cubicBezTo>
                  <a:pt x="6309908" y="1018061"/>
                  <a:pt x="6304074" y="1024625"/>
                  <a:pt x="6297511" y="1024625"/>
                </a:cubicBezTo>
                <a:cubicBezTo>
                  <a:pt x="6290218" y="1024625"/>
                  <a:pt x="6283655" y="1018061"/>
                  <a:pt x="6283655" y="1010768"/>
                </a:cubicBezTo>
                <a:cubicBezTo>
                  <a:pt x="6283655" y="1004205"/>
                  <a:pt x="6290218" y="998371"/>
                  <a:pt x="6297511" y="998371"/>
                </a:cubicBezTo>
                <a:close/>
                <a:moveTo>
                  <a:pt x="6226679" y="998371"/>
                </a:moveTo>
                <a:cubicBezTo>
                  <a:pt x="6233242" y="998371"/>
                  <a:pt x="6239076" y="1004205"/>
                  <a:pt x="6239076" y="1010768"/>
                </a:cubicBezTo>
                <a:cubicBezTo>
                  <a:pt x="6239076" y="1018061"/>
                  <a:pt x="6233242" y="1024625"/>
                  <a:pt x="6226679" y="1024625"/>
                </a:cubicBezTo>
                <a:cubicBezTo>
                  <a:pt x="6219386" y="1024625"/>
                  <a:pt x="6212823" y="1018061"/>
                  <a:pt x="6212823" y="1010768"/>
                </a:cubicBezTo>
                <a:cubicBezTo>
                  <a:pt x="6212823" y="1004205"/>
                  <a:pt x="6219386" y="998371"/>
                  <a:pt x="6226679" y="998371"/>
                </a:cubicBezTo>
                <a:close/>
                <a:moveTo>
                  <a:pt x="6154391" y="998371"/>
                </a:moveTo>
                <a:cubicBezTo>
                  <a:pt x="6161684" y="998371"/>
                  <a:pt x="6168247" y="1004205"/>
                  <a:pt x="6168247" y="1010768"/>
                </a:cubicBezTo>
                <a:cubicBezTo>
                  <a:pt x="6168247" y="1018061"/>
                  <a:pt x="6161684" y="1024625"/>
                  <a:pt x="6154391" y="1024625"/>
                </a:cubicBezTo>
                <a:cubicBezTo>
                  <a:pt x="6147828" y="1024625"/>
                  <a:pt x="6141994" y="1018061"/>
                  <a:pt x="6141994" y="1010768"/>
                </a:cubicBezTo>
                <a:cubicBezTo>
                  <a:pt x="6141994" y="1004205"/>
                  <a:pt x="6147828" y="998371"/>
                  <a:pt x="6154391" y="998371"/>
                </a:cubicBezTo>
                <a:close/>
                <a:moveTo>
                  <a:pt x="6083559" y="998371"/>
                </a:moveTo>
                <a:cubicBezTo>
                  <a:pt x="6090852" y="998371"/>
                  <a:pt x="6097415" y="1004205"/>
                  <a:pt x="6097415" y="1010768"/>
                </a:cubicBezTo>
                <a:cubicBezTo>
                  <a:pt x="6097415" y="1018061"/>
                  <a:pt x="6090852" y="1024625"/>
                  <a:pt x="6083559" y="1024625"/>
                </a:cubicBezTo>
                <a:cubicBezTo>
                  <a:pt x="6076996" y="1024625"/>
                  <a:pt x="6071162" y="1018061"/>
                  <a:pt x="6071162" y="1010768"/>
                </a:cubicBezTo>
                <a:cubicBezTo>
                  <a:pt x="6071162" y="1004205"/>
                  <a:pt x="6076996" y="998371"/>
                  <a:pt x="6083559" y="998371"/>
                </a:cubicBezTo>
                <a:close/>
                <a:moveTo>
                  <a:pt x="6009356" y="998371"/>
                </a:moveTo>
                <a:cubicBezTo>
                  <a:pt x="6016649" y="998371"/>
                  <a:pt x="6023212" y="1004205"/>
                  <a:pt x="6023212" y="1010768"/>
                </a:cubicBezTo>
                <a:cubicBezTo>
                  <a:pt x="6023212" y="1018061"/>
                  <a:pt x="6016649" y="1024625"/>
                  <a:pt x="6009356" y="1024625"/>
                </a:cubicBezTo>
                <a:cubicBezTo>
                  <a:pt x="6001334" y="1024625"/>
                  <a:pt x="5996959" y="1018061"/>
                  <a:pt x="5996959" y="1010768"/>
                </a:cubicBezTo>
                <a:cubicBezTo>
                  <a:pt x="5996959" y="1004205"/>
                  <a:pt x="6001334" y="998371"/>
                  <a:pt x="6009356" y="998371"/>
                </a:cubicBezTo>
                <a:close/>
                <a:moveTo>
                  <a:pt x="5940548" y="998371"/>
                </a:moveTo>
                <a:cubicBezTo>
                  <a:pt x="5948896" y="998371"/>
                  <a:pt x="5955726" y="1004205"/>
                  <a:pt x="5955726" y="1010768"/>
                </a:cubicBezTo>
                <a:cubicBezTo>
                  <a:pt x="5955726" y="1018061"/>
                  <a:pt x="5948896" y="1024625"/>
                  <a:pt x="5940548" y="1024625"/>
                </a:cubicBezTo>
                <a:cubicBezTo>
                  <a:pt x="5932960" y="1024625"/>
                  <a:pt x="5926130" y="1018061"/>
                  <a:pt x="5926130" y="1010768"/>
                </a:cubicBezTo>
                <a:cubicBezTo>
                  <a:pt x="5926130" y="1004205"/>
                  <a:pt x="5932960" y="998371"/>
                  <a:pt x="5940548" y="998371"/>
                </a:cubicBezTo>
                <a:close/>
                <a:moveTo>
                  <a:pt x="5870088" y="998371"/>
                </a:moveTo>
                <a:cubicBezTo>
                  <a:pt x="5878650" y="998371"/>
                  <a:pt x="5884877" y="1004205"/>
                  <a:pt x="5884877" y="1010768"/>
                </a:cubicBezTo>
                <a:cubicBezTo>
                  <a:pt x="5884877" y="1018061"/>
                  <a:pt x="5878650" y="1024625"/>
                  <a:pt x="5870088" y="1024625"/>
                </a:cubicBezTo>
                <a:cubicBezTo>
                  <a:pt x="5862304" y="1024625"/>
                  <a:pt x="5855299" y="1018061"/>
                  <a:pt x="5855299" y="1010768"/>
                </a:cubicBezTo>
                <a:cubicBezTo>
                  <a:pt x="5855299" y="1004205"/>
                  <a:pt x="5862304" y="998371"/>
                  <a:pt x="5870088" y="998371"/>
                </a:cubicBezTo>
                <a:close/>
                <a:moveTo>
                  <a:pt x="5799257" y="998371"/>
                </a:moveTo>
                <a:cubicBezTo>
                  <a:pt x="5807819" y="998371"/>
                  <a:pt x="5814045" y="1004205"/>
                  <a:pt x="5814045" y="1010768"/>
                </a:cubicBezTo>
                <a:cubicBezTo>
                  <a:pt x="5814045" y="1018061"/>
                  <a:pt x="5807819" y="1024625"/>
                  <a:pt x="5799257" y="1024625"/>
                </a:cubicBezTo>
                <a:cubicBezTo>
                  <a:pt x="5791474" y="1024625"/>
                  <a:pt x="5784469" y="1018061"/>
                  <a:pt x="5784469" y="1010768"/>
                </a:cubicBezTo>
                <a:cubicBezTo>
                  <a:pt x="5784469" y="1004205"/>
                  <a:pt x="5791474" y="998371"/>
                  <a:pt x="5799257" y="998371"/>
                </a:cubicBezTo>
                <a:close/>
                <a:moveTo>
                  <a:pt x="5724122" y="998371"/>
                </a:moveTo>
                <a:cubicBezTo>
                  <a:pt x="5730685" y="998371"/>
                  <a:pt x="5736519" y="1004205"/>
                  <a:pt x="5736519" y="1010768"/>
                </a:cubicBezTo>
                <a:cubicBezTo>
                  <a:pt x="5736519" y="1018061"/>
                  <a:pt x="5730685" y="1024625"/>
                  <a:pt x="5724122" y="1024625"/>
                </a:cubicBezTo>
                <a:cubicBezTo>
                  <a:pt x="5716100" y="1024625"/>
                  <a:pt x="5710266" y="1018061"/>
                  <a:pt x="5710266" y="1010768"/>
                </a:cubicBezTo>
                <a:cubicBezTo>
                  <a:pt x="5710266" y="1004205"/>
                  <a:pt x="5716100" y="998371"/>
                  <a:pt x="5724122" y="998371"/>
                </a:cubicBezTo>
                <a:close/>
                <a:moveTo>
                  <a:pt x="5653291" y="998371"/>
                </a:moveTo>
                <a:cubicBezTo>
                  <a:pt x="5659125" y="998371"/>
                  <a:pt x="5665688" y="1004205"/>
                  <a:pt x="5665688" y="1012227"/>
                </a:cubicBezTo>
                <a:cubicBezTo>
                  <a:pt x="5665688" y="1018061"/>
                  <a:pt x="5659125" y="1024625"/>
                  <a:pt x="5653291" y="1024625"/>
                </a:cubicBezTo>
                <a:cubicBezTo>
                  <a:pt x="5645269" y="1024625"/>
                  <a:pt x="5639435" y="1018061"/>
                  <a:pt x="5639435" y="1012227"/>
                </a:cubicBezTo>
                <a:cubicBezTo>
                  <a:pt x="5639435" y="1004205"/>
                  <a:pt x="5645269" y="998371"/>
                  <a:pt x="5653291" y="998371"/>
                </a:cubicBezTo>
                <a:close/>
                <a:moveTo>
                  <a:pt x="5581002" y="998371"/>
                </a:moveTo>
                <a:cubicBezTo>
                  <a:pt x="5588295" y="998371"/>
                  <a:pt x="5594858" y="1004205"/>
                  <a:pt x="5594858" y="1012227"/>
                </a:cubicBezTo>
                <a:cubicBezTo>
                  <a:pt x="5594858" y="1018061"/>
                  <a:pt x="5588295" y="1024625"/>
                  <a:pt x="5581002" y="1024625"/>
                </a:cubicBezTo>
                <a:cubicBezTo>
                  <a:pt x="5574439" y="1024625"/>
                  <a:pt x="5568605" y="1018061"/>
                  <a:pt x="5568605" y="1012227"/>
                </a:cubicBezTo>
                <a:cubicBezTo>
                  <a:pt x="5568605" y="1004205"/>
                  <a:pt x="5574439" y="998371"/>
                  <a:pt x="5581002" y="998371"/>
                </a:cubicBezTo>
                <a:close/>
                <a:moveTo>
                  <a:pt x="5510171" y="998371"/>
                </a:moveTo>
                <a:cubicBezTo>
                  <a:pt x="5517464" y="998371"/>
                  <a:pt x="5524027" y="1004205"/>
                  <a:pt x="5524027" y="1012227"/>
                </a:cubicBezTo>
                <a:cubicBezTo>
                  <a:pt x="5524027" y="1018061"/>
                  <a:pt x="5517464" y="1024625"/>
                  <a:pt x="5510171" y="1024625"/>
                </a:cubicBezTo>
                <a:cubicBezTo>
                  <a:pt x="5503608" y="1024625"/>
                  <a:pt x="5497774" y="1018061"/>
                  <a:pt x="5497774" y="1012227"/>
                </a:cubicBezTo>
                <a:cubicBezTo>
                  <a:pt x="5497774" y="1004205"/>
                  <a:pt x="5503608" y="998371"/>
                  <a:pt x="5510171" y="998371"/>
                </a:cubicBezTo>
                <a:close/>
                <a:moveTo>
                  <a:pt x="5438937" y="998371"/>
                </a:moveTo>
                <a:cubicBezTo>
                  <a:pt x="5447182" y="998371"/>
                  <a:pt x="5453178" y="1004205"/>
                  <a:pt x="5453178" y="1012227"/>
                </a:cubicBezTo>
                <a:cubicBezTo>
                  <a:pt x="5453178" y="1018061"/>
                  <a:pt x="5447182" y="1024625"/>
                  <a:pt x="5438937" y="1024625"/>
                </a:cubicBezTo>
                <a:cubicBezTo>
                  <a:pt x="5431442" y="1024625"/>
                  <a:pt x="5426945" y="1018061"/>
                  <a:pt x="5426945" y="1012227"/>
                </a:cubicBezTo>
                <a:cubicBezTo>
                  <a:pt x="5426945" y="1004205"/>
                  <a:pt x="5431442" y="998371"/>
                  <a:pt x="5438937" y="998371"/>
                </a:cubicBezTo>
                <a:close/>
                <a:moveTo>
                  <a:pt x="5367530" y="998371"/>
                </a:moveTo>
                <a:cubicBezTo>
                  <a:pt x="5376092" y="998371"/>
                  <a:pt x="5382318" y="1004205"/>
                  <a:pt x="5382318" y="1012227"/>
                </a:cubicBezTo>
                <a:cubicBezTo>
                  <a:pt x="5382318" y="1018061"/>
                  <a:pt x="5376092" y="1024625"/>
                  <a:pt x="5367530" y="1024625"/>
                </a:cubicBezTo>
                <a:cubicBezTo>
                  <a:pt x="5359747" y="1024625"/>
                  <a:pt x="5352742" y="1018061"/>
                  <a:pt x="5352742" y="1012227"/>
                </a:cubicBezTo>
                <a:cubicBezTo>
                  <a:pt x="5352742" y="1004205"/>
                  <a:pt x="5359747" y="998371"/>
                  <a:pt x="5367530" y="998371"/>
                </a:cubicBezTo>
                <a:close/>
                <a:moveTo>
                  <a:pt x="5296699" y="998371"/>
                </a:moveTo>
                <a:cubicBezTo>
                  <a:pt x="5305261" y="998371"/>
                  <a:pt x="5311488" y="1004205"/>
                  <a:pt x="5311488" y="1012227"/>
                </a:cubicBezTo>
                <a:cubicBezTo>
                  <a:pt x="5311488" y="1018061"/>
                  <a:pt x="5305261" y="1024625"/>
                  <a:pt x="5296699" y="1024625"/>
                </a:cubicBezTo>
                <a:cubicBezTo>
                  <a:pt x="5288915" y="1024625"/>
                  <a:pt x="5281910" y="1018061"/>
                  <a:pt x="5281910" y="1012227"/>
                </a:cubicBezTo>
                <a:cubicBezTo>
                  <a:pt x="5281910" y="1004205"/>
                  <a:pt x="5288915" y="998371"/>
                  <a:pt x="5296699" y="998371"/>
                </a:cubicBezTo>
                <a:close/>
                <a:moveTo>
                  <a:pt x="5225869" y="998371"/>
                </a:moveTo>
                <a:cubicBezTo>
                  <a:pt x="5234431" y="998371"/>
                  <a:pt x="5240657" y="1004205"/>
                  <a:pt x="5240657" y="1012227"/>
                </a:cubicBezTo>
                <a:cubicBezTo>
                  <a:pt x="5240657" y="1018061"/>
                  <a:pt x="5234431" y="1024625"/>
                  <a:pt x="5225869" y="1024625"/>
                </a:cubicBezTo>
                <a:cubicBezTo>
                  <a:pt x="5217307" y="1024625"/>
                  <a:pt x="5211081" y="1018061"/>
                  <a:pt x="5211081" y="1012227"/>
                </a:cubicBezTo>
                <a:cubicBezTo>
                  <a:pt x="5211081" y="1004205"/>
                  <a:pt x="5217307" y="998371"/>
                  <a:pt x="5225869" y="998371"/>
                </a:cubicBezTo>
                <a:close/>
                <a:moveTo>
                  <a:pt x="5154105" y="998371"/>
                </a:moveTo>
                <a:cubicBezTo>
                  <a:pt x="5162127" y="998371"/>
                  <a:pt x="5166502" y="1004205"/>
                  <a:pt x="5166502" y="1012227"/>
                </a:cubicBezTo>
                <a:cubicBezTo>
                  <a:pt x="5166502" y="1018061"/>
                  <a:pt x="5162127" y="1024625"/>
                  <a:pt x="5154105" y="1024625"/>
                </a:cubicBezTo>
                <a:cubicBezTo>
                  <a:pt x="5146083" y="1024625"/>
                  <a:pt x="5140249" y="1018061"/>
                  <a:pt x="5140249" y="1012227"/>
                </a:cubicBezTo>
                <a:cubicBezTo>
                  <a:pt x="5140249" y="1004205"/>
                  <a:pt x="5146083" y="998371"/>
                  <a:pt x="5154105" y="998371"/>
                </a:cubicBezTo>
                <a:close/>
                <a:moveTo>
                  <a:pt x="5083276" y="998371"/>
                </a:moveTo>
                <a:cubicBezTo>
                  <a:pt x="5089110" y="998371"/>
                  <a:pt x="5095673" y="1004205"/>
                  <a:pt x="5095673" y="1012227"/>
                </a:cubicBezTo>
                <a:cubicBezTo>
                  <a:pt x="5095673" y="1018061"/>
                  <a:pt x="5089110" y="1024625"/>
                  <a:pt x="5083276" y="1024625"/>
                </a:cubicBezTo>
                <a:cubicBezTo>
                  <a:pt x="5075254" y="1024625"/>
                  <a:pt x="5069420" y="1018061"/>
                  <a:pt x="5069420" y="1012227"/>
                </a:cubicBezTo>
                <a:cubicBezTo>
                  <a:pt x="5069420" y="1004205"/>
                  <a:pt x="5075254" y="998371"/>
                  <a:pt x="5083276" y="998371"/>
                </a:cubicBezTo>
                <a:close/>
                <a:moveTo>
                  <a:pt x="5012445" y="998371"/>
                </a:moveTo>
                <a:cubicBezTo>
                  <a:pt x="5018279" y="998371"/>
                  <a:pt x="5024842" y="1004205"/>
                  <a:pt x="5024842" y="1012227"/>
                </a:cubicBezTo>
                <a:cubicBezTo>
                  <a:pt x="5024842" y="1018061"/>
                  <a:pt x="5018279" y="1024625"/>
                  <a:pt x="5012445" y="1024625"/>
                </a:cubicBezTo>
                <a:cubicBezTo>
                  <a:pt x="5004423" y="1024625"/>
                  <a:pt x="4998589" y="1018061"/>
                  <a:pt x="4998589" y="1012227"/>
                </a:cubicBezTo>
                <a:cubicBezTo>
                  <a:pt x="4998589" y="1004205"/>
                  <a:pt x="5004423" y="998371"/>
                  <a:pt x="5012445" y="998371"/>
                </a:cubicBezTo>
                <a:close/>
                <a:moveTo>
                  <a:pt x="4940157" y="998371"/>
                </a:moveTo>
                <a:cubicBezTo>
                  <a:pt x="4948179" y="998371"/>
                  <a:pt x="4954013" y="1004205"/>
                  <a:pt x="4954013" y="1012227"/>
                </a:cubicBezTo>
                <a:cubicBezTo>
                  <a:pt x="4954013" y="1018061"/>
                  <a:pt x="4948179" y="1024625"/>
                  <a:pt x="4940157" y="1024625"/>
                </a:cubicBezTo>
                <a:cubicBezTo>
                  <a:pt x="4934323" y="1024625"/>
                  <a:pt x="4927760" y="1018061"/>
                  <a:pt x="4927760" y="1012227"/>
                </a:cubicBezTo>
                <a:cubicBezTo>
                  <a:pt x="4927760" y="1004205"/>
                  <a:pt x="4934323" y="998371"/>
                  <a:pt x="4940157" y="998371"/>
                </a:cubicBezTo>
                <a:close/>
                <a:moveTo>
                  <a:pt x="4865953" y="998371"/>
                </a:moveTo>
                <a:cubicBezTo>
                  <a:pt x="4873975" y="998371"/>
                  <a:pt x="4879809" y="1004205"/>
                  <a:pt x="4879809" y="1012227"/>
                </a:cubicBezTo>
                <a:cubicBezTo>
                  <a:pt x="4879809" y="1018061"/>
                  <a:pt x="4873975" y="1024625"/>
                  <a:pt x="4865953" y="1024625"/>
                </a:cubicBezTo>
                <a:cubicBezTo>
                  <a:pt x="4860119" y="1024625"/>
                  <a:pt x="4853556" y="1018061"/>
                  <a:pt x="4853556" y="1012227"/>
                </a:cubicBezTo>
                <a:cubicBezTo>
                  <a:pt x="4853556" y="1004205"/>
                  <a:pt x="4860119" y="998371"/>
                  <a:pt x="4865953" y="998371"/>
                </a:cubicBezTo>
                <a:close/>
                <a:moveTo>
                  <a:pt x="4797514" y="998371"/>
                </a:moveTo>
                <a:cubicBezTo>
                  <a:pt x="4806076" y="998371"/>
                  <a:pt x="4812303" y="1004205"/>
                  <a:pt x="4812303" y="1012227"/>
                </a:cubicBezTo>
                <a:cubicBezTo>
                  <a:pt x="4812303" y="1018061"/>
                  <a:pt x="4806076" y="1024625"/>
                  <a:pt x="4797514" y="1024625"/>
                </a:cubicBezTo>
                <a:cubicBezTo>
                  <a:pt x="4789730" y="1024625"/>
                  <a:pt x="4784282" y="1018061"/>
                  <a:pt x="4782725" y="1012227"/>
                </a:cubicBezTo>
                <a:cubicBezTo>
                  <a:pt x="4782725" y="1004205"/>
                  <a:pt x="4789730" y="998371"/>
                  <a:pt x="4797514" y="998371"/>
                </a:cubicBezTo>
                <a:close/>
                <a:moveTo>
                  <a:pt x="4726684" y="998371"/>
                </a:moveTo>
                <a:cubicBezTo>
                  <a:pt x="4735246" y="998371"/>
                  <a:pt x="4741472" y="1004205"/>
                  <a:pt x="4741472" y="1012227"/>
                </a:cubicBezTo>
                <a:cubicBezTo>
                  <a:pt x="4741472" y="1018061"/>
                  <a:pt x="4735246" y="1024625"/>
                  <a:pt x="4726684" y="1024625"/>
                </a:cubicBezTo>
                <a:cubicBezTo>
                  <a:pt x="4718122" y="1024625"/>
                  <a:pt x="4711896" y="1018061"/>
                  <a:pt x="4711896" y="1012227"/>
                </a:cubicBezTo>
                <a:cubicBezTo>
                  <a:pt x="4711896" y="1004205"/>
                  <a:pt x="4718122" y="998371"/>
                  <a:pt x="4726684" y="998371"/>
                </a:cubicBezTo>
                <a:close/>
                <a:moveTo>
                  <a:pt x="4655853" y="998371"/>
                </a:moveTo>
                <a:cubicBezTo>
                  <a:pt x="4663637" y="998371"/>
                  <a:pt x="4670642" y="1004205"/>
                  <a:pt x="4670642" y="1012227"/>
                </a:cubicBezTo>
                <a:cubicBezTo>
                  <a:pt x="4670642" y="1018061"/>
                  <a:pt x="4663637" y="1024625"/>
                  <a:pt x="4655853" y="1024625"/>
                </a:cubicBezTo>
                <a:cubicBezTo>
                  <a:pt x="4647291" y="1024625"/>
                  <a:pt x="4641064" y="1018061"/>
                  <a:pt x="4641064" y="1012227"/>
                </a:cubicBezTo>
                <a:cubicBezTo>
                  <a:pt x="4641064" y="1004205"/>
                  <a:pt x="4647291" y="998371"/>
                  <a:pt x="4655853" y="998371"/>
                </a:cubicBezTo>
                <a:close/>
                <a:moveTo>
                  <a:pt x="4584091" y="998371"/>
                </a:moveTo>
                <a:cubicBezTo>
                  <a:pt x="4591384" y="998371"/>
                  <a:pt x="4596488" y="1004205"/>
                  <a:pt x="4596488" y="1012227"/>
                </a:cubicBezTo>
                <a:cubicBezTo>
                  <a:pt x="4596488" y="1018061"/>
                  <a:pt x="4591384" y="1024625"/>
                  <a:pt x="4584091" y="1024625"/>
                </a:cubicBezTo>
                <a:cubicBezTo>
                  <a:pt x="4576069" y="1024625"/>
                  <a:pt x="4570235" y="1018061"/>
                  <a:pt x="4570235" y="1012227"/>
                </a:cubicBezTo>
                <a:cubicBezTo>
                  <a:pt x="4570235" y="1004205"/>
                  <a:pt x="4576069" y="998371"/>
                  <a:pt x="4584091" y="998371"/>
                </a:cubicBezTo>
                <a:close/>
                <a:moveTo>
                  <a:pt x="4513260" y="998371"/>
                </a:moveTo>
                <a:cubicBezTo>
                  <a:pt x="4519094" y="998371"/>
                  <a:pt x="4525657" y="1004205"/>
                  <a:pt x="4525657" y="1012227"/>
                </a:cubicBezTo>
                <a:cubicBezTo>
                  <a:pt x="4525657" y="1019520"/>
                  <a:pt x="4519094" y="1024625"/>
                  <a:pt x="4513260" y="1024625"/>
                </a:cubicBezTo>
                <a:cubicBezTo>
                  <a:pt x="4505238" y="1024625"/>
                  <a:pt x="4499404" y="1019520"/>
                  <a:pt x="4499404" y="1012227"/>
                </a:cubicBezTo>
                <a:cubicBezTo>
                  <a:pt x="4499404" y="1004205"/>
                  <a:pt x="4505238" y="998371"/>
                  <a:pt x="4513260" y="998371"/>
                </a:cubicBezTo>
                <a:close/>
                <a:moveTo>
                  <a:pt x="4439056" y="998371"/>
                </a:moveTo>
                <a:cubicBezTo>
                  <a:pt x="4445619" y="998371"/>
                  <a:pt x="4451453" y="1004205"/>
                  <a:pt x="4451453" y="1012227"/>
                </a:cubicBezTo>
                <a:cubicBezTo>
                  <a:pt x="4451453" y="1019520"/>
                  <a:pt x="4445619" y="1024625"/>
                  <a:pt x="4439056" y="1024625"/>
                </a:cubicBezTo>
                <a:cubicBezTo>
                  <a:pt x="4431763" y="1024625"/>
                  <a:pt x="4425200" y="1019520"/>
                  <a:pt x="4425200" y="1012227"/>
                </a:cubicBezTo>
                <a:cubicBezTo>
                  <a:pt x="4425200" y="1004205"/>
                  <a:pt x="4431763" y="998371"/>
                  <a:pt x="4439056" y="998371"/>
                </a:cubicBezTo>
                <a:close/>
                <a:moveTo>
                  <a:pt x="4366768" y="998371"/>
                </a:moveTo>
                <a:cubicBezTo>
                  <a:pt x="4374790" y="998371"/>
                  <a:pt x="4380624" y="1004205"/>
                  <a:pt x="4380624" y="1012227"/>
                </a:cubicBezTo>
                <a:cubicBezTo>
                  <a:pt x="4380624" y="1019520"/>
                  <a:pt x="4374790" y="1024625"/>
                  <a:pt x="4366768" y="1024625"/>
                </a:cubicBezTo>
                <a:cubicBezTo>
                  <a:pt x="4360934" y="1024625"/>
                  <a:pt x="4354371" y="1019520"/>
                  <a:pt x="4354371" y="1012227"/>
                </a:cubicBezTo>
                <a:cubicBezTo>
                  <a:pt x="4354371" y="1004205"/>
                  <a:pt x="4360934" y="998371"/>
                  <a:pt x="4366768" y="998371"/>
                </a:cubicBezTo>
                <a:close/>
                <a:moveTo>
                  <a:pt x="4295937" y="998371"/>
                </a:moveTo>
                <a:cubicBezTo>
                  <a:pt x="4303959" y="998371"/>
                  <a:pt x="4309793" y="1004205"/>
                  <a:pt x="4309793" y="1012227"/>
                </a:cubicBezTo>
                <a:cubicBezTo>
                  <a:pt x="4309793" y="1019520"/>
                  <a:pt x="4303959" y="1024625"/>
                  <a:pt x="4295937" y="1024625"/>
                </a:cubicBezTo>
                <a:cubicBezTo>
                  <a:pt x="4290103" y="1024625"/>
                  <a:pt x="4283540" y="1019520"/>
                  <a:pt x="4283540" y="1012227"/>
                </a:cubicBezTo>
                <a:cubicBezTo>
                  <a:pt x="4283540" y="1004205"/>
                  <a:pt x="4290103" y="998371"/>
                  <a:pt x="4295937" y="998371"/>
                </a:cubicBezTo>
                <a:close/>
                <a:moveTo>
                  <a:pt x="4225107" y="998371"/>
                </a:moveTo>
                <a:cubicBezTo>
                  <a:pt x="4233129" y="998371"/>
                  <a:pt x="4238963" y="1004205"/>
                  <a:pt x="4238963" y="1012227"/>
                </a:cubicBezTo>
                <a:cubicBezTo>
                  <a:pt x="4238963" y="1019520"/>
                  <a:pt x="4233129" y="1024625"/>
                  <a:pt x="4225107" y="1024625"/>
                </a:cubicBezTo>
                <a:cubicBezTo>
                  <a:pt x="4217085" y="1024625"/>
                  <a:pt x="4212710" y="1019520"/>
                  <a:pt x="4212710" y="1012227"/>
                </a:cubicBezTo>
                <a:cubicBezTo>
                  <a:pt x="4212710" y="1004205"/>
                  <a:pt x="4217085" y="998371"/>
                  <a:pt x="4225107" y="998371"/>
                </a:cubicBezTo>
                <a:close/>
                <a:moveTo>
                  <a:pt x="4153295" y="998371"/>
                </a:moveTo>
                <a:cubicBezTo>
                  <a:pt x="4161078" y="998371"/>
                  <a:pt x="4168083" y="1004205"/>
                  <a:pt x="4168083" y="1012227"/>
                </a:cubicBezTo>
                <a:cubicBezTo>
                  <a:pt x="4168083" y="1019520"/>
                  <a:pt x="4161078" y="1024625"/>
                  <a:pt x="4153295" y="1024625"/>
                </a:cubicBezTo>
                <a:cubicBezTo>
                  <a:pt x="4144733" y="1024625"/>
                  <a:pt x="4138507" y="1019520"/>
                  <a:pt x="4138507" y="1012227"/>
                </a:cubicBezTo>
                <a:cubicBezTo>
                  <a:pt x="4138507" y="1004205"/>
                  <a:pt x="4144733" y="998371"/>
                  <a:pt x="4153295" y="998371"/>
                </a:cubicBezTo>
                <a:close/>
                <a:moveTo>
                  <a:pt x="4082465" y="998371"/>
                </a:moveTo>
                <a:cubicBezTo>
                  <a:pt x="4090249" y="998371"/>
                  <a:pt x="4097254" y="1004205"/>
                  <a:pt x="4097254" y="1012227"/>
                </a:cubicBezTo>
                <a:cubicBezTo>
                  <a:pt x="4097254" y="1019520"/>
                  <a:pt x="4090249" y="1024625"/>
                  <a:pt x="4082465" y="1024625"/>
                </a:cubicBezTo>
                <a:cubicBezTo>
                  <a:pt x="4073903" y="1024625"/>
                  <a:pt x="4067676" y="1019520"/>
                  <a:pt x="4067676" y="1012227"/>
                </a:cubicBezTo>
                <a:cubicBezTo>
                  <a:pt x="4067676" y="1004205"/>
                  <a:pt x="4073903" y="998371"/>
                  <a:pt x="4082465" y="998371"/>
                </a:cubicBezTo>
                <a:close/>
                <a:moveTo>
                  <a:pt x="4011635" y="998371"/>
                </a:moveTo>
                <a:cubicBezTo>
                  <a:pt x="4019418" y="998371"/>
                  <a:pt x="4026423" y="1004205"/>
                  <a:pt x="4026423" y="1012227"/>
                </a:cubicBezTo>
                <a:cubicBezTo>
                  <a:pt x="4026423" y="1019520"/>
                  <a:pt x="4019418" y="1024625"/>
                  <a:pt x="4011635" y="1024625"/>
                </a:cubicBezTo>
                <a:cubicBezTo>
                  <a:pt x="4003073" y="1024625"/>
                  <a:pt x="3996847" y="1019520"/>
                  <a:pt x="3996847" y="1012227"/>
                </a:cubicBezTo>
                <a:cubicBezTo>
                  <a:pt x="3996847" y="1004205"/>
                  <a:pt x="4003073" y="998371"/>
                  <a:pt x="4011635" y="998371"/>
                </a:cubicBezTo>
                <a:close/>
                <a:moveTo>
                  <a:pt x="3939871" y="998371"/>
                </a:moveTo>
                <a:cubicBezTo>
                  <a:pt x="3947893" y="998371"/>
                  <a:pt x="3952268" y="1004205"/>
                  <a:pt x="3952268" y="1012227"/>
                </a:cubicBezTo>
                <a:cubicBezTo>
                  <a:pt x="3952268" y="1019520"/>
                  <a:pt x="3947893" y="1024625"/>
                  <a:pt x="3939871" y="1024625"/>
                </a:cubicBezTo>
                <a:cubicBezTo>
                  <a:pt x="3932578" y="1024625"/>
                  <a:pt x="3926015" y="1019520"/>
                  <a:pt x="3926015" y="1012227"/>
                </a:cubicBezTo>
                <a:cubicBezTo>
                  <a:pt x="3926015" y="1004205"/>
                  <a:pt x="3932578" y="998371"/>
                  <a:pt x="3939871" y="998371"/>
                </a:cubicBezTo>
                <a:close/>
                <a:moveTo>
                  <a:pt x="3869042" y="998371"/>
                </a:moveTo>
                <a:cubicBezTo>
                  <a:pt x="3875605" y="998371"/>
                  <a:pt x="3881439" y="1004598"/>
                  <a:pt x="3881439" y="1013160"/>
                </a:cubicBezTo>
                <a:cubicBezTo>
                  <a:pt x="3881439" y="1020944"/>
                  <a:pt x="3875605" y="1027949"/>
                  <a:pt x="3869042" y="1027949"/>
                </a:cubicBezTo>
                <a:cubicBezTo>
                  <a:pt x="3861749" y="1027949"/>
                  <a:pt x="3855186" y="1020944"/>
                  <a:pt x="3855186" y="1013160"/>
                </a:cubicBezTo>
                <a:cubicBezTo>
                  <a:pt x="3855186" y="1004598"/>
                  <a:pt x="3861749" y="998371"/>
                  <a:pt x="3869042" y="998371"/>
                </a:cubicBezTo>
                <a:close/>
                <a:moveTo>
                  <a:pt x="3798211" y="998371"/>
                </a:moveTo>
                <a:cubicBezTo>
                  <a:pt x="3804774" y="998371"/>
                  <a:pt x="3810608" y="1004598"/>
                  <a:pt x="3810608" y="1013160"/>
                </a:cubicBezTo>
                <a:cubicBezTo>
                  <a:pt x="3810608" y="1020944"/>
                  <a:pt x="3804774" y="1027949"/>
                  <a:pt x="3798211" y="1027949"/>
                </a:cubicBezTo>
                <a:cubicBezTo>
                  <a:pt x="3790918" y="1027949"/>
                  <a:pt x="3784355" y="1020944"/>
                  <a:pt x="3784355" y="1013160"/>
                </a:cubicBezTo>
                <a:cubicBezTo>
                  <a:pt x="3784355" y="1004598"/>
                  <a:pt x="3790918" y="998371"/>
                  <a:pt x="3798211" y="998371"/>
                </a:cubicBezTo>
                <a:close/>
                <a:moveTo>
                  <a:pt x="3725922" y="998371"/>
                </a:moveTo>
                <a:cubicBezTo>
                  <a:pt x="3733944" y="998371"/>
                  <a:pt x="3739778" y="1004598"/>
                  <a:pt x="3739778" y="1013160"/>
                </a:cubicBezTo>
                <a:cubicBezTo>
                  <a:pt x="3739778" y="1020944"/>
                  <a:pt x="3733944" y="1027949"/>
                  <a:pt x="3725922" y="1027949"/>
                </a:cubicBezTo>
                <a:cubicBezTo>
                  <a:pt x="3719359" y="1027949"/>
                  <a:pt x="3713525" y="1020944"/>
                  <a:pt x="3713525" y="1013160"/>
                </a:cubicBezTo>
                <a:cubicBezTo>
                  <a:pt x="3713525" y="1004598"/>
                  <a:pt x="3719359" y="998371"/>
                  <a:pt x="3725922" y="998371"/>
                </a:cubicBezTo>
                <a:close/>
                <a:moveTo>
                  <a:pt x="724105" y="998371"/>
                </a:moveTo>
                <a:cubicBezTo>
                  <a:pt x="731398" y="998371"/>
                  <a:pt x="737962" y="1004205"/>
                  <a:pt x="737962" y="1010768"/>
                </a:cubicBezTo>
                <a:cubicBezTo>
                  <a:pt x="737962" y="1018061"/>
                  <a:pt x="731398" y="1024625"/>
                  <a:pt x="724105" y="1024625"/>
                </a:cubicBezTo>
                <a:cubicBezTo>
                  <a:pt x="717541" y="1024625"/>
                  <a:pt x="711707" y="1018061"/>
                  <a:pt x="711707" y="1010768"/>
                </a:cubicBezTo>
                <a:cubicBezTo>
                  <a:pt x="711707" y="1004205"/>
                  <a:pt x="717541" y="998371"/>
                  <a:pt x="724105" y="998371"/>
                </a:cubicBezTo>
                <a:close/>
                <a:moveTo>
                  <a:pt x="653274" y="998371"/>
                </a:moveTo>
                <a:cubicBezTo>
                  <a:pt x="660567" y="998371"/>
                  <a:pt x="667129" y="1004205"/>
                  <a:pt x="667129" y="1010768"/>
                </a:cubicBezTo>
                <a:cubicBezTo>
                  <a:pt x="667129" y="1018061"/>
                  <a:pt x="660567" y="1024625"/>
                  <a:pt x="653274" y="1024625"/>
                </a:cubicBezTo>
                <a:cubicBezTo>
                  <a:pt x="646711" y="1024625"/>
                  <a:pt x="640877" y="1018061"/>
                  <a:pt x="640877" y="1010768"/>
                </a:cubicBezTo>
                <a:cubicBezTo>
                  <a:pt x="640877" y="1004205"/>
                  <a:pt x="646711" y="998371"/>
                  <a:pt x="653274" y="998371"/>
                </a:cubicBezTo>
                <a:close/>
                <a:moveTo>
                  <a:pt x="582446" y="998371"/>
                </a:moveTo>
                <a:cubicBezTo>
                  <a:pt x="589738" y="998371"/>
                  <a:pt x="596301" y="1004205"/>
                  <a:pt x="596301" y="1010768"/>
                </a:cubicBezTo>
                <a:cubicBezTo>
                  <a:pt x="596301" y="1018061"/>
                  <a:pt x="589738" y="1024625"/>
                  <a:pt x="582446" y="1024625"/>
                </a:cubicBezTo>
                <a:cubicBezTo>
                  <a:pt x="574423" y="1024625"/>
                  <a:pt x="570047" y="1018061"/>
                  <a:pt x="570047" y="1010768"/>
                </a:cubicBezTo>
                <a:cubicBezTo>
                  <a:pt x="570047" y="1004205"/>
                  <a:pt x="574423" y="998371"/>
                  <a:pt x="582446" y="998371"/>
                </a:cubicBezTo>
                <a:close/>
                <a:moveTo>
                  <a:pt x="513636" y="998371"/>
                </a:moveTo>
                <a:cubicBezTo>
                  <a:pt x="521983" y="998371"/>
                  <a:pt x="528813" y="1004205"/>
                  <a:pt x="528813" y="1010768"/>
                </a:cubicBezTo>
                <a:cubicBezTo>
                  <a:pt x="528813" y="1018061"/>
                  <a:pt x="521983" y="1024625"/>
                  <a:pt x="513636" y="1024625"/>
                </a:cubicBezTo>
                <a:cubicBezTo>
                  <a:pt x="506046" y="1024625"/>
                  <a:pt x="499216" y="1018061"/>
                  <a:pt x="499216" y="1010768"/>
                </a:cubicBezTo>
                <a:cubicBezTo>
                  <a:pt x="499216" y="1004205"/>
                  <a:pt x="506046" y="998371"/>
                  <a:pt x="513636" y="998371"/>
                </a:cubicBezTo>
                <a:close/>
                <a:moveTo>
                  <a:pt x="439802" y="998371"/>
                </a:moveTo>
                <a:cubicBezTo>
                  <a:pt x="448365" y="998371"/>
                  <a:pt x="454592" y="1004205"/>
                  <a:pt x="454592" y="1010768"/>
                </a:cubicBezTo>
                <a:cubicBezTo>
                  <a:pt x="454592" y="1018061"/>
                  <a:pt x="448365" y="1024625"/>
                  <a:pt x="439802" y="1024625"/>
                </a:cubicBezTo>
                <a:cubicBezTo>
                  <a:pt x="432019" y="1024625"/>
                  <a:pt x="425014" y="1018061"/>
                  <a:pt x="425014" y="1010768"/>
                </a:cubicBezTo>
                <a:cubicBezTo>
                  <a:pt x="425014" y="1004205"/>
                  <a:pt x="432019" y="998371"/>
                  <a:pt x="439802" y="998371"/>
                </a:cubicBezTo>
                <a:close/>
                <a:moveTo>
                  <a:pt x="368040" y="998371"/>
                </a:moveTo>
                <a:cubicBezTo>
                  <a:pt x="376061" y="998371"/>
                  <a:pt x="380438" y="1004205"/>
                  <a:pt x="380438" y="1012227"/>
                </a:cubicBezTo>
                <a:cubicBezTo>
                  <a:pt x="380438" y="1018061"/>
                  <a:pt x="376061" y="1024625"/>
                  <a:pt x="368040" y="1024625"/>
                </a:cubicBezTo>
                <a:cubicBezTo>
                  <a:pt x="360747" y="1024625"/>
                  <a:pt x="354183" y="1018061"/>
                  <a:pt x="354183" y="1012227"/>
                </a:cubicBezTo>
                <a:cubicBezTo>
                  <a:pt x="354183" y="1004205"/>
                  <a:pt x="360747" y="998371"/>
                  <a:pt x="368040" y="998371"/>
                </a:cubicBezTo>
                <a:close/>
                <a:moveTo>
                  <a:pt x="297208" y="998371"/>
                </a:moveTo>
                <a:cubicBezTo>
                  <a:pt x="303771" y="998371"/>
                  <a:pt x="309606" y="1004205"/>
                  <a:pt x="309606" y="1012227"/>
                </a:cubicBezTo>
                <a:cubicBezTo>
                  <a:pt x="309606" y="1018061"/>
                  <a:pt x="303771" y="1024625"/>
                  <a:pt x="297208" y="1024625"/>
                </a:cubicBezTo>
                <a:cubicBezTo>
                  <a:pt x="289916" y="1024625"/>
                  <a:pt x="283352" y="1018061"/>
                  <a:pt x="283352" y="1012227"/>
                </a:cubicBezTo>
                <a:cubicBezTo>
                  <a:pt x="283352" y="1004205"/>
                  <a:pt x="289916" y="998371"/>
                  <a:pt x="297208" y="998371"/>
                </a:cubicBezTo>
                <a:close/>
                <a:moveTo>
                  <a:pt x="226379" y="998371"/>
                </a:moveTo>
                <a:cubicBezTo>
                  <a:pt x="232214" y="998371"/>
                  <a:pt x="238778" y="1004205"/>
                  <a:pt x="238778" y="1012227"/>
                </a:cubicBezTo>
                <a:cubicBezTo>
                  <a:pt x="238778" y="1018061"/>
                  <a:pt x="232214" y="1024625"/>
                  <a:pt x="226379" y="1024625"/>
                </a:cubicBezTo>
                <a:cubicBezTo>
                  <a:pt x="218357" y="1024625"/>
                  <a:pt x="212523" y="1018061"/>
                  <a:pt x="212523" y="1012227"/>
                </a:cubicBezTo>
                <a:cubicBezTo>
                  <a:pt x="212523" y="1004205"/>
                  <a:pt x="218357" y="998371"/>
                  <a:pt x="226379" y="998371"/>
                </a:cubicBezTo>
                <a:close/>
                <a:moveTo>
                  <a:pt x="154085" y="998371"/>
                </a:moveTo>
                <a:cubicBezTo>
                  <a:pt x="161377" y="998371"/>
                  <a:pt x="167941" y="1004205"/>
                  <a:pt x="167941" y="1012227"/>
                </a:cubicBezTo>
                <a:cubicBezTo>
                  <a:pt x="167941" y="1018061"/>
                  <a:pt x="161377" y="1024625"/>
                  <a:pt x="154085" y="1024625"/>
                </a:cubicBezTo>
                <a:cubicBezTo>
                  <a:pt x="147521" y="1024625"/>
                  <a:pt x="141687" y="1018061"/>
                  <a:pt x="141687" y="1012227"/>
                </a:cubicBezTo>
                <a:cubicBezTo>
                  <a:pt x="141687" y="1004205"/>
                  <a:pt x="147521" y="998371"/>
                  <a:pt x="154085" y="998371"/>
                </a:cubicBezTo>
                <a:close/>
                <a:moveTo>
                  <a:pt x="83255" y="998371"/>
                </a:moveTo>
                <a:cubicBezTo>
                  <a:pt x="90548" y="998371"/>
                  <a:pt x="97111" y="1004205"/>
                  <a:pt x="97111" y="1012227"/>
                </a:cubicBezTo>
                <a:cubicBezTo>
                  <a:pt x="97111" y="1018061"/>
                  <a:pt x="90548" y="1024625"/>
                  <a:pt x="83255" y="1024625"/>
                </a:cubicBezTo>
                <a:cubicBezTo>
                  <a:pt x="76692" y="1024625"/>
                  <a:pt x="70858" y="1018061"/>
                  <a:pt x="70858" y="1012227"/>
                </a:cubicBezTo>
                <a:cubicBezTo>
                  <a:pt x="70858" y="1004205"/>
                  <a:pt x="76692" y="998371"/>
                  <a:pt x="83255" y="998371"/>
                </a:cubicBezTo>
                <a:close/>
                <a:moveTo>
                  <a:pt x="12019" y="998371"/>
                </a:moveTo>
                <a:cubicBezTo>
                  <a:pt x="20264" y="998371"/>
                  <a:pt x="26260" y="1004205"/>
                  <a:pt x="26260" y="1012227"/>
                </a:cubicBezTo>
                <a:cubicBezTo>
                  <a:pt x="26260" y="1018061"/>
                  <a:pt x="20264" y="1024625"/>
                  <a:pt x="12019" y="1024625"/>
                </a:cubicBezTo>
                <a:cubicBezTo>
                  <a:pt x="4524" y="1024625"/>
                  <a:pt x="27" y="1018061"/>
                  <a:pt x="27" y="1012227"/>
                </a:cubicBezTo>
                <a:cubicBezTo>
                  <a:pt x="27" y="1004205"/>
                  <a:pt x="4524" y="998371"/>
                  <a:pt x="12019" y="998371"/>
                </a:cubicBezTo>
                <a:close/>
                <a:moveTo>
                  <a:pt x="870603" y="927542"/>
                </a:moveTo>
                <a:cubicBezTo>
                  <a:pt x="877167" y="927542"/>
                  <a:pt x="883001" y="933376"/>
                  <a:pt x="883001" y="939939"/>
                </a:cubicBezTo>
                <a:cubicBezTo>
                  <a:pt x="883001" y="947232"/>
                  <a:pt x="877167" y="953796"/>
                  <a:pt x="870603" y="953796"/>
                </a:cubicBezTo>
                <a:cubicBezTo>
                  <a:pt x="863310" y="953796"/>
                  <a:pt x="856747" y="947232"/>
                  <a:pt x="856747" y="939939"/>
                </a:cubicBezTo>
                <a:cubicBezTo>
                  <a:pt x="856747" y="933376"/>
                  <a:pt x="863310" y="927542"/>
                  <a:pt x="870603" y="927542"/>
                </a:cubicBezTo>
                <a:close/>
                <a:moveTo>
                  <a:pt x="799773" y="927542"/>
                </a:moveTo>
                <a:cubicBezTo>
                  <a:pt x="806337" y="927542"/>
                  <a:pt x="812171" y="933376"/>
                  <a:pt x="812171" y="939939"/>
                </a:cubicBezTo>
                <a:cubicBezTo>
                  <a:pt x="812171" y="947232"/>
                  <a:pt x="806337" y="953796"/>
                  <a:pt x="799773" y="953796"/>
                </a:cubicBezTo>
                <a:cubicBezTo>
                  <a:pt x="792481" y="953796"/>
                  <a:pt x="785917" y="947232"/>
                  <a:pt x="785917" y="939939"/>
                </a:cubicBezTo>
                <a:cubicBezTo>
                  <a:pt x="785917" y="933376"/>
                  <a:pt x="792481" y="927542"/>
                  <a:pt x="799773" y="927542"/>
                </a:cubicBezTo>
                <a:close/>
                <a:moveTo>
                  <a:pt x="724112" y="927542"/>
                </a:moveTo>
                <a:cubicBezTo>
                  <a:pt x="731405" y="927542"/>
                  <a:pt x="737968" y="933376"/>
                  <a:pt x="737968" y="939939"/>
                </a:cubicBezTo>
                <a:cubicBezTo>
                  <a:pt x="737968" y="947232"/>
                  <a:pt x="731405" y="953796"/>
                  <a:pt x="724112" y="953796"/>
                </a:cubicBezTo>
                <a:cubicBezTo>
                  <a:pt x="717548" y="953796"/>
                  <a:pt x="711714" y="947232"/>
                  <a:pt x="711714" y="939939"/>
                </a:cubicBezTo>
                <a:cubicBezTo>
                  <a:pt x="711714" y="933376"/>
                  <a:pt x="717548" y="927542"/>
                  <a:pt x="724112" y="927542"/>
                </a:cubicBezTo>
                <a:close/>
                <a:moveTo>
                  <a:pt x="653281" y="927542"/>
                </a:moveTo>
                <a:cubicBezTo>
                  <a:pt x="660573" y="927542"/>
                  <a:pt x="667137" y="933376"/>
                  <a:pt x="667137" y="939939"/>
                </a:cubicBezTo>
                <a:cubicBezTo>
                  <a:pt x="667137" y="947232"/>
                  <a:pt x="660573" y="953796"/>
                  <a:pt x="653281" y="953796"/>
                </a:cubicBezTo>
                <a:cubicBezTo>
                  <a:pt x="646718" y="953796"/>
                  <a:pt x="640884" y="947232"/>
                  <a:pt x="640884" y="939939"/>
                </a:cubicBezTo>
                <a:cubicBezTo>
                  <a:pt x="640884" y="933376"/>
                  <a:pt x="645259" y="927542"/>
                  <a:pt x="653281" y="927542"/>
                </a:cubicBezTo>
                <a:close/>
                <a:moveTo>
                  <a:pt x="582453" y="927542"/>
                </a:moveTo>
                <a:cubicBezTo>
                  <a:pt x="589745" y="927542"/>
                  <a:pt x="596309" y="933376"/>
                  <a:pt x="596309" y="939939"/>
                </a:cubicBezTo>
                <a:cubicBezTo>
                  <a:pt x="596309" y="947232"/>
                  <a:pt x="589745" y="953796"/>
                  <a:pt x="582453" y="953796"/>
                </a:cubicBezTo>
                <a:cubicBezTo>
                  <a:pt x="574430" y="953796"/>
                  <a:pt x="570054" y="947232"/>
                  <a:pt x="570054" y="939939"/>
                </a:cubicBezTo>
                <a:cubicBezTo>
                  <a:pt x="570054" y="933376"/>
                  <a:pt x="574430" y="927542"/>
                  <a:pt x="582453" y="927542"/>
                </a:cubicBezTo>
                <a:close/>
                <a:moveTo>
                  <a:pt x="513642" y="927542"/>
                </a:moveTo>
                <a:cubicBezTo>
                  <a:pt x="521990" y="927542"/>
                  <a:pt x="528820" y="933376"/>
                  <a:pt x="528820" y="939939"/>
                </a:cubicBezTo>
                <a:cubicBezTo>
                  <a:pt x="528820" y="947232"/>
                  <a:pt x="521990" y="953796"/>
                  <a:pt x="513642" y="953796"/>
                </a:cubicBezTo>
                <a:cubicBezTo>
                  <a:pt x="506053" y="953796"/>
                  <a:pt x="499223" y="947232"/>
                  <a:pt x="499223" y="939939"/>
                </a:cubicBezTo>
                <a:cubicBezTo>
                  <a:pt x="499223" y="933376"/>
                  <a:pt x="506053" y="927542"/>
                  <a:pt x="513642" y="927542"/>
                </a:cubicBezTo>
                <a:close/>
                <a:moveTo>
                  <a:pt x="439809" y="927542"/>
                </a:moveTo>
                <a:cubicBezTo>
                  <a:pt x="448372" y="927542"/>
                  <a:pt x="454599" y="933376"/>
                  <a:pt x="454599" y="939939"/>
                </a:cubicBezTo>
                <a:cubicBezTo>
                  <a:pt x="454599" y="947232"/>
                  <a:pt x="448372" y="953796"/>
                  <a:pt x="439809" y="953796"/>
                </a:cubicBezTo>
                <a:cubicBezTo>
                  <a:pt x="432026" y="953796"/>
                  <a:pt x="425021" y="947232"/>
                  <a:pt x="425021" y="939939"/>
                </a:cubicBezTo>
                <a:cubicBezTo>
                  <a:pt x="425021" y="933376"/>
                  <a:pt x="432026" y="927542"/>
                  <a:pt x="439809" y="927542"/>
                </a:cubicBezTo>
                <a:close/>
                <a:moveTo>
                  <a:pt x="368046" y="927542"/>
                </a:moveTo>
                <a:cubicBezTo>
                  <a:pt x="376068" y="927542"/>
                  <a:pt x="380444" y="933376"/>
                  <a:pt x="380444" y="939939"/>
                </a:cubicBezTo>
                <a:cubicBezTo>
                  <a:pt x="380444" y="947232"/>
                  <a:pt x="376068" y="953796"/>
                  <a:pt x="368046" y="953796"/>
                </a:cubicBezTo>
                <a:cubicBezTo>
                  <a:pt x="360754" y="953796"/>
                  <a:pt x="354191" y="947232"/>
                  <a:pt x="354191" y="939939"/>
                </a:cubicBezTo>
                <a:cubicBezTo>
                  <a:pt x="354191" y="933376"/>
                  <a:pt x="360754" y="927542"/>
                  <a:pt x="368046" y="927542"/>
                </a:cubicBezTo>
                <a:close/>
                <a:moveTo>
                  <a:pt x="297214" y="927542"/>
                </a:moveTo>
                <a:cubicBezTo>
                  <a:pt x="303777" y="927542"/>
                  <a:pt x="309612" y="933376"/>
                  <a:pt x="309612" y="939939"/>
                </a:cubicBezTo>
                <a:cubicBezTo>
                  <a:pt x="309612" y="947232"/>
                  <a:pt x="303777" y="953796"/>
                  <a:pt x="297214" y="953796"/>
                </a:cubicBezTo>
                <a:cubicBezTo>
                  <a:pt x="289922" y="953796"/>
                  <a:pt x="283359" y="947232"/>
                  <a:pt x="283359" y="939939"/>
                </a:cubicBezTo>
                <a:cubicBezTo>
                  <a:pt x="283359" y="933376"/>
                  <a:pt x="289922" y="927542"/>
                  <a:pt x="297214" y="927542"/>
                </a:cubicBezTo>
                <a:close/>
                <a:moveTo>
                  <a:pt x="226386" y="927542"/>
                </a:moveTo>
                <a:cubicBezTo>
                  <a:pt x="232220" y="927542"/>
                  <a:pt x="238784" y="933376"/>
                  <a:pt x="238784" y="939939"/>
                </a:cubicBezTo>
                <a:cubicBezTo>
                  <a:pt x="238784" y="947232"/>
                  <a:pt x="232220" y="953796"/>
                  <a:pt x="226386" y="953796"/>
                </a:cubicBezTo>
                <a:cubicBezTo>
                  <a:pt x="218363" y="953796"/>
                  <a:pt x="212530" y="947232"/>
                  <a:pt x="212530" y="939939"/>
                </a:cubicBezTo>
                <a:cubicBezTo>
                  <a:pt x="212530" y="933376"/>
                  <a:pt x="218363" y="927542"/>
                  <a:pt x="226386" y="927542"/>
                </a:cubicBezTo>
                <a:close/>
                <a:moveTo>
                  <a:pt x="154091" y="927542"/>
                </a:moveTo>
                <a:cubicBezTo>
                  <a:pt x="161383" y="927542"/>
                  <a:pt x="167947" y="933376"/>
                  <a:pt x="167947" y="939939"/>
                </a:cubicBezTo>
                <a:cubicBezTo>
                  <a:pt x="167947" y="947232"/>
                  <a:pt x="161383" y="953796"/>
                  <a:pt x="154091" y="953796"/>
                </a:cubicBezTo>
                <a:cubicBezTo>
                  <a:pt x="147527" y="953796"/>
                  <a:pt x="141693" y="947232"/>
                  <a:pt x="141693" y="939939"/>
                </a:cubicBezTo>
                <a:cubicBezTo>
                  <a:pt x="141693" y="933376"/>
                  <a:pt x="147527" y="927542"/>
                  <a:pt x="154091" y="927542"/>
                </a:cubicBezTo>
                <a:close/>
                <a:moveTo>
                  <a:pt x="83261" y="927542"/>
                </a:moveTo>
                <a:cubicBezTo>
                  <a:pt x="90554" y="927542"/>
                  <a:pt x="97117" y="933376"/>
                  <a:pt x="97117" y="939939"/>
                </a:cubicBezTo>
                <a:cubicBezTo>
                  <a:pt x="97117" y="947232"/>
                  <a:pt x="90554" y="953796"/>
                  <a:pt x="83261" y="953796"/>
                </a:cubicBezTo>
                <a:cubicBezTo>
                  <a:pt x="76698" y="953796"/>
                  <a:pt x="70864" y="947232"/>
                  <a:pt x="70864" y="939939"/>
                </a:cubicBezTo>
                <a:cubicBezTo>
                  <a:pt x="70864" y="933376"/>
                  <a:pt x="76698" y="927542"/>
                  <a:pt x="83261" y="927542"/>
                </a:cubicBezTo>
                <a:close/>
                <a:moveTo>
                  <a:pt x="12025" y="927542"/>
                </a:moveTo>
                <a:cubicBezTo>
                  <a:pt x="20270" y="927542"/>
                  <a:pt x="26266" y="933376"/>
                  <a:pt x="26266" y="939939"/>
                </a:cubicBezTo>
                <a:cubicBezTo>
                  <a:pt x="26266" y="947232"/>
                  <a:pt x="20270" y="953796"/>
                  <a:pt x="12025" y="953796"/>
                </a:cubicBezTo>
                <a:cubicBezTo>
                  <a:pt x="4530" y="953796"/>
                  <a:pt x="33" y="947232"/>
                  <a:pt x="33" y="939939"/>
                </a:cubicBezTo>
                <a:cubicBezTo>
                  <a:pt x="33" y="933376"/>
                  <a:pt x="4530" y="927542"/>
                  <a:pt x="12025" y="927542"/>
                </a:cubicBezTo>
                <a:close/>
                <a:moveTo>
                  <a:pt x="6581764" y="924168"/>
                </a:moveTo>
                <a:cubicBezTo>
                  <a:pt x="6589547" y="924168"/>
                  <a:pt x="6596552" y="928543"/>
                  <a:pt x="6596552" y="936565"/>
                </a:cubicBezTo>
                <a:cubicBezTo>
                  <a:pt x="6596552" y="943858"/>
                  <a:pt x="6589547" y="950422"/>
                  <a:pt x="6581764" y="950422"/>
                </a:cubicBezTo>
                <a:cubicBezTo>
                  <a:pt x="6573202" y="950422"/>
                  <a:pt x="6566976" y="943858"/>
                  <a:pt x="6566976" y="936565"/>
                </a:cubicBezTo>
                <a:cubicBezTo>
                  <a:pt x="6566976" y="928543"/>
                  <a:pt x="6573202" y="924168"/>
                  <a:pt x="6581764" y="924168"/>
                </a:cubicBezTo>
                <a:close/>
                <a:moveTo>
                  <a:pt x="6510933" y="924168"/>
                </a:moveTo>
                <a:cubicBezTo>
                  <a:pt x="6518717" y="924168"/>
                  <a:pt x="6525722" y="928543"/>
                  <a:pt x="6525722" y="936565"/>
                </a:cubicBezTo>
                <a:cubicBezTo>
                  <a:pt x="6525722" y="943858"/>
                  <a:pt x="6518717" y="950422"/>
                  <a:pt x="6510933" y="950422"/>
                </a:cubicBezTo>
                <a:cubicBezTo>
                  <a:pt x="6502371" y="950422"/>
                  <a:pt x="6496144" y="943858"/>
                  <a:pt x="6496144" y="936565"/>
                </a:cubicBezTo>
                <a:cubicBezTo>
                  <a:pt x="6496144" y="928543"/>
                  <a:pt x="6502371" y="924168"/>
                  <a:pt x="6510933" y="924168"/>
                </a:cubicBezTo>
                <a:close/>
                <a:moveTo>
                  <a:pt x="6440492" y="924168"/>
                </a:moveTo>
                <a:cubicBezTo>
                  <a:pt x="6448081" y="924168"/>
                  <a:pt x="6454911" y="928543"/>
                  <a:pt x="6454911" y="936565"/>
                </a:cubicBezTo>
                <a:cubicBezTo>
                  <a:pt x="6454911" y="943858"/>
                  <a:pt x="6448081" y="950422"/>
                  <a:pt x="6440492" y="950422"/>
                </a:cubicBezTo>
                <a:cubicBezTo>
                  <a:pt x="6432145" y="950422"/>
                  <a:pt x="6425315" y="943858"/>
                  <a:pt x="6425315" y="936565"/>
                </a:cubicBezTo>
                <a:cubicBezTo>
                  <a:pt x="6425315" y="928543"/>
                  <a:pt x="6432145" y="924168"/>
                  <a:pt x="6440492" y="924168"/>
                </a:cubicBezTo>
                <a:close/>
                <a:moveTo>
                  <a:pt x="6368340" y="924168"/>
                </a:moveTo>
                <a:cubicBezTo>
                  <a:pt x="6376362" y="924168"/>
                  <a:pt x="6380737" y="928543"/>
                  <a:pt x="6380737" y="936565"/>
                </a:cubicBezTo>
                <a:cubicBezTo>
                  <a:pt x="6380737" y="943858"/>
                  <a:pt x="6376362" y="950422"/>
                  <a:pt x="6368340" y="950422"/>
                </a:cubicBezTo>
                <a:cubicBezTo>
                  <a:pt x="6361047" y="950422"/>
                  <a:pt x="6354484" y="943858"/>
                  <a:pt x="6354484" y="936565"/>
                </a:cubicBezTo>
                <a:cubicBezTo>
                  <a:pt x="6354484" y="928543"/>
                  <a:pt x="6361047" y="924168"/>
                  <a:pt x="6368340" y="924168"/>
                </a:cubicBezTo>
                <a:close/>
                <a:moveTo>
                  <a:pt x="6297511" y="924168"/>
                </a:moveTo>
                <a:cubicBezTo>
                  <a:pt x="6304074" y="924168"/>
                  <a:pt x="6309908" y="928543"/>
                  <a:pt x="6309908" y="936565"/>
                </a:cubicBezTo>
                <a:cubicBezTo>
                  <a:pt x="6309908" y="943858"/>
                  <a:pt x="6304074" y="950422"/>
                  <a:pt x="6297511" y="950422"/>
                </a:cubicBezTo>
                <a:cubicBezTo>
                  <a:pt x="6290218" y="950422"/>
                  <a:pt x="6283655" y="943858"/>
                  <a:pt x="6283655" y="936565"/>
                </a:cubicBezTo>
                <a:cubicBezTo>
                  <a:pt x="6283655" y="928543"/>
                  <a:pt x="6290218" y="924168"/>
                  <a:pt x="6297511" y="924168"/>
                </a:cubicBezTo>
                <a:close/>
                <a:moveTo>
                  <a:pt x="6226679" y="924168"/>
                </a:moveTo>
                <a:cubicBezTo>
                  <a:pt x="6233242" y="924168"/>
                  <a:pt x="6239076" y="928543"/>
                  <a:pt x="6239076" y="936565"/>
                </a:cubicBezTo>
                <a:cubicBezTo>
                  <a:pt x="6239076" y="943858"/>
                  <a:pt x="6233242" y="950422"/>
                  <a:pt x="6226679" y="950422"/>
                </a:cubicBezTo>
                <a:cubicBezTo>
                  <a:pt x="6219386" y="950422"/>
                  <a:pt x="6212823" y="943858"/>
                  <a:pt x="6212823" y="936565"/>
                </a:cubicBezTo>
                <a:cubicBezTo>
                  <a:pt x="6212823" y="928543"/>
                  <a:pt x="6219386" y="924168"/>
                  <a:pt x="6226679" y="924168"/>
                </a:cubicBezTo>
                <a:close/>
                <a:moveTo>
                  <a:pt x="6154391" y="924168"/>
                </a:moveTo>
                <a:cubicBezTo>
                  <a:pt x="6161684" y="924168"/>
                  <a:pt x="6168247" y="928543"/>
                  <a:pt x="6168247" y="936565"/>
                </a:cubicBezTo>
                <a:cubicBezTo>
                  <a:pt x="6168247" y="943858"/>
                  <a:pt x="6161684" y="950422"/>
                  <a:pt x="6154391" y="950422"/>
                </a:cubicBezTo>
                <a:cubicBezTo>
                  <a:pt x="6147828" y="950422"/>
                  <a:pt x="6141994" y="943858"/>
                  <a:pt x="6141994" y="936565"/>
                </a:cubicBezTo>
                <a:cubicBezTo>
                  <a:pt x="6141994" y="928543"/>
                  <a:pt x="6147828" y="924168"/>
                  <a:pt x="6154391" y="924168"/>
                </a:cubicBezTo>
                <a:close/>
                <a:moveTo>
                  <a:pt x="6083559" y="924168"/>
                </a:moveTo>
                <a:cubicBezTo>
                  <a:pt x="6090852" y="924168"/>
                  <a:pt x="6097415" y="930002"/>
                  <a:pt x="6097415" y="936565"/>
                </a:cubicBezTo>
                <a:cubicBezTo>
                  <a:pt x="6097415" y="943858"/>
                  <a:pt x="6090852" y="950422"/>
                  <a:pt x="6083559" y="950422"/>
                </a:cubicBezTo>
                <a:cubicBezTo>
                  <a:pt x="6076996" y="950422"/>
                  <a:pt x="6071162" y="943858"/>
                  <a:pt x="6071162" y="936565"/>
                </a:cubicBezTo>
                <a:cubicBezTo>
                  <a:pt x="6071162" y="930002"/>
                  <a:pt x="6076996" y="924168"/>
                  <a:pt x="6083559" y="924168"/>
                </a:cubicBezTo>
                <a:close/>
                <a:moveTo>
                  <a:pt x="6011748" y="924168"/>
                </a:moveTo>
                <a:cubicBezTo>
                  <a:pt x="6019532" y="924168"/>
                  <a:pt x="6026537" y="930002"/>
                  <a:pt x="6026537" y="936565"/>
                </a:cubicBezTo>
                <a:cubicBezTo>
                  <a:pt x="6026537" y="943858"/>
                  <a:pt x="6019532" y="950422"/>
                  <a:pt x="6011748" y="950422"/>
                </a:cubicBezTo>
                <a:cubicBezTo>
                  <a:pt x="6003186" y="950422"/>
                  <a:pt x="5998516" y="943858"/>
                  <a:pt x="5996959" y="936565"/>
                </a:cubicBezTo>
                <a:cubicBezTo>
                  <a:pt x="5996959" y="930002"/>
                  <a:pt x="6003186" y="924168"/>
                  <a:pt x="6011748" y="924168"/>
                </a:cubicBezTo>
                <a:close/>
                <a:moveTo>
                  <a:pt x="5940548" y="924168"/>
                </a:moveTo>
                <a:cubicBezTo>
                  <a:pt x="5948896" y="924168"/>
                  <a:pt x="5955726" y="930002"/>
                  <a:pt x="5955726" y="936565"/>
                </a:cubicBezTo>
                <a:cubicBezTo>
                  <a:pt x="5955726" y="943858"/>
                  <a:pt x="5948896" y="950422"/>
                  <a:pt x="5940548" y="950422"/>
                </a:cubicBezTo>
                <a:cubicBezTo>
                  <a:pt x="5932960" y="950422"/>
                  <a:pt x="5926130" y="943858"/>
                  <a:pt x="5926130" y="936565"/>
                </a:cubicBezTo>
                <a:cubicBezTo>
                  <a:pt x="5926130" y="930002"/>
                  <a:pt x="5932960" y="924168"/>
                  <a:pt x="5940548" y="924168"/>
                </a:cubicBezTo>
                <a:close/>
                <a:moveTo>
                  <a:pt x="5870088" y="924168"/>
                </a:moveTo>
                <a:cubicBezTo>
                  <a:pt x="5878650" y="924168"/>
                  <a:pt x="5884877" y="930002"/>
                  <a:pt x="5884877" y="936565"/>
                </a:cubicBezTo>
                <a:cubicBezTo>
                  <a:pt x="5884877" y="943858"/>
                  <a:pt x="5878650" y="950422"/>
                  <a:pt x="5870088" y="950422"/>
                </a:cubicBezTo>
                <a:cubicBezTo>
                  <a:pt x="5862304" y="950422"/>
                  <a:pt x="5855299" y="943858"/>
                  <a:pt x="5855299" y="936565"/>
                </a:cubicBezTo>
                <a:cubicBezTo>
                  <a:pt x="5855299" y="930002"/>
                  <a:pt x="5862304" y="924168"/>
                  <a:pt x="5870088" y="924168"/>
                </a:cubicBezTo>
                <a:close/>
                <a:moveTo>
                  <a:pt x="5798325" y="924168"/>
                </a:moveTo>
                <a:cubicBezTo>
                  <a:pt x="5806347" y="924168"/>
                  <a:pt x="5810722" y="930002"/>
                  <a:pt x="5810722" y="936565"/>
                </a:cubicBezTo>
                <a:cubicBezTo>
                  <a:pt x="5810722" y="943858"/>
                  <a:pt x="5806347" y="950422"/>
                  <a:pt x="5798325" y="950422"/>
                </a:cubicBezTo>
                <a:cubicBezTo>
                  <a:pt x="5791032" y="950422"/>
                  <a:pt x="5784469" y="943858"/>
                  <a:pt x="5784469" y="936565"/>
                </a:cubicBezTo>
                <a:cubicBezTo>
                  <a:pt x="5784469" y="930002"/>
                  <a:pt x="5791032" y="924168"/>
                  <a:pt x="5798325" y="924168"/>
                </a:cubicBezTo>
                <a:close/>
                <a:moveTo>
                  <a:pt x="5724122" y="924168"/>
                </a:moveTo>
                <a:cubicBezTo>
                  <a:pt x="5730685" y="924168"/>
                  <a:pt x="5736519" y="930002"/>
                  <a:pt x="5736519" y="936565"/>
                </a:cubicBezTo>
                <a:cubicBezTo>
                  <a:pt x="5736519" y="943858"/>
                  <a:pt x="5730685" y="950422"/>
                  <a:pt x="5724122" y="950422"/>
                </a:cubicBezTo>
                <a:cubicBezTo>
                  <a:pt x="5716100" y="950422"/>
                  <a:pt x="5710266" y="943858"/>
                  <a:pt x="5710266" y="936565"/>
                </a:cubicBezTo>
                <a:cubicBezTo>
                  <a:pt x="5710266" y="930002"/>
                  <a:pt x="5716100" y="924168"/>
                  <a:pt x="5724122" y="924168"/>
                </a:cubicBezTo>
                <a:close/>
                <a:moveTo>
                  <a:pt x="5653291" y="924168"/>
                </a:moveTo>
                <a:cubicBezTo>
                  <a:pt x="5659125" y="924168"/>
                  <a:pt x="5665688" y="930002"/>
                  <a:pt x="5665688" y="936565"/>
                </a:cubicBezTo>
                <a:cubicBezTo>
                  <a:pt x="5665688" y="943858"/>
                  <a:pt x="5659125" y="950422"/>
                  <a:pt x="5653291" y="950422"/>
                </a:cubicBezTo>
                <a:cubicBezTo>
                  <a:pt x="5645269" y="950422"/>
                  <a:pt x="5639435" y="943858"/>
                  <a:pt x="5639435" y="936565"/>
                </a:cubicBezTo>
                <a:cubicBezTo>
                  <a:pt x="5639435" y="930002"/>
                  <a:pt x="5645269" y="924168"/>
                  <a:pt x="5653291" y="924168"/>
                </a:cubicBezTo>
                <a:close/>
                <a:moveTo>
                  <a:pt x="5581002" y="924168"/>
                </a:moveTo>
                <a:cubicBezTo>
                  <a:pt x="5588295" y="924168"/>
                  <a:pt x="5594858" y="930002"/>
                  <a:pt x="5594858" y="936565"/>
                </a:cubicBezTo>
                <a:cubicBezTo>
                  <a:pt x="5594858" y="943858"/>
                  <a:pt x="5588295" y="950422"/>
                  <a:pt x="5581002" y="950422"/>
                </a:cubicBezTo>
                <a:cubicBezTo>
                  <a:pt x="5574439" y="950422"/>
                  <a:pt x="5568605" y="943858"/>
                  <a:pt x="5568605" y="936565"/>
                </a:cubicBezTo>
                <a:cubicBezTo>
                  <a:pt x="5568605" y="930002"/>
                  <a:pt x="5574439" y="924168"/>
                  <a:pt x="5581002" y="924168"/>
                </a:cubicBezTo>
                <a:close/>
                <a:moveTo>
                  <a:pt x="5510171" y="924168"/>
                </a:moveTo>
                <a:cubicBezTo>
                  <a:pt x="5517464" y="924168"/>
                  <a:pt x="5524027" y="930002"/>
                  <a:pt x="5524027" y="936565"/>
                </a:cubicBezTo>
                <a:cubicBezTo>
                  <a:pt x="5524027" y="943858"/>
                  <a:pt x="5517464" y="950422"/>
                  <a:pt x="5510171" y="950422"/>
                </a:cubicBezTo>
                <a:cubicBezTo>
                  <a:pt x="5503608" y="950422"/>
                  <a:pt x="5497774" y="943858"/>
                  <a:pt x="5497774" y="936565"/>
                </a:cubicBezTo>
                <a:cubicBezTo>
                  <a:pt x="5497774" y="930002"/>
                  <a:pt x="5503608" y="924168"/>
                  <a:pt x="5510171" y="924168"/>
                </a:cubicBezTo>
                <a:close/>
                <a:moveTo>
                  <a:pt x="5438937" y="924168"/>
                </a:moveTo>
                <a:cubicBezTo>
                  <a:pt x="5447182" y="924168"/>
                  <a:pt x="5453178" y="930002"/>
                  <a:pt x="5453178" y="936565"/>
                </a:cubicBezTo>
                <a:cubicBezTo>
                  <a:pt x="5453178" y="943858"/>
                  <a:pt x="5447182" y="950422"/>
                  <a:pt x="5438937" y="950422"/>
                </a:cubicBezTo>
                <a:cubicBezTo>
                  <a:pt x="5431442" y="950422"/>
                  <a:pt x="5426945" y="943858"/>
                  <a:pt x="5426945" y="936565"/>
                </a:cubicBezTo>
                <a:cubicBezTo>
                  <a:pt x="5426945" y="930002"/>
                  <a:pt x="5431442" y="924168"/>
                  <a:pt x="5438937" y="924168"/>
                </a:cubicBezTo>
                <a:close/>
                <a:moveTo>
                  <a:pt x="5367530" y="924168"/>
                </a:moveTo>
                <a:cubicBezTo>
                  <a:pt x="5376092" y="924168"/>
                  <a:pt x="5382318" y="930002"/>
                  <a:pt x="5382318" y="936565"/>
                </a:cubicBezTo>
                <a:cubicBezTo>
                  <a:pt x="5382318" y="943858"/>
                  <a:pt x="5376092" y="950422"/>
                  <a:pt x="5367530" y="950422"/>
                </a:cubicBezTo>
                <a:cubicBezTo>
                  <a:pt x="5359747" y="950422"/>
                  <a:pt x="5352742" y="943858"/>
                  <a:pt x="5352742" y="936565"/>
                </a:cubicBezTo>
                <a:cubicBezTo>
                  <a:pt x="5352742" y="930002"/>
                  <a:pt x="5359747" y="924168"/>
                  <a:pt x="5367530" y="924168"/>
                </a:cubicBezTo>
                <a:close/>
                <a:moveTo>
                  <a:pt x="5296699" y="924168"/>
                </a:moveTo>
                <a:cubicBezTo>
                  <a:pt x="5305261" y="924168"/>
                  <a:pt x="5311488" y="930002"/>
                  <a:pt x="5311488" y="936565"/>
                </a:cubicBezTo>
                <a:cubicBezTo>
                  <a:pt x="5311488" y="943858"/>
                  <a:pt x="5305261" y="950422"/>
                  <a:pt x="5296699" y="950422"/>
                </a:cubicBezTo>
                <a:cubicBezTo>
                  <a:pt x="5288915" y="950422"/>
                  <a:pt x="5281910" y="943858"/>
                  <a:pt x="5281910" y="936565"/>
                </a:cubicBezTo>
                <a:cubicBezTo>
                  <a:pt x="5281910" y="930002"/>
                  <a:pt x="5288915" y="924168"/>
                  <a:pt x="5296699" y="924168"/>
                </a:cubicBezTo>
                <a:close/>
                <a:moveTo>
                  <a:pt x="5225869" y="924168"/>
                </a:moveTo>
                <a:cubicBezTo>
                  <a:pt x="5234431" y="924168"/>
                  <a:pt x="5240657" y="930002"/>
                  <a:pt x="5240657" y="936565"/>
                </a:cubicBezTo>
                <a:cubicBezTo>
                  <a:pt x="5240657" y="943858"/>
                  <a:pt x="5234431" y="950422"/>
                  <a:pt x="5225869" y="950422"/>
                </a:cubicBezTo>
                <a:cubicBezTo>
                  <a:pt x="5217307" y="950422"/>
                  <a:pt x="5211081" y="943858"/>
                  <a:pt x="5211081" y="936565"/>
                </a:cubicBezTo>
                <a:cubicBezTo>
                  <a:pt x="5211081" y="930002"/>
                  <a:pt x="5217307" y="924168"/>
                  <a:pt x="5225869" y="924168"/>
                </a:cubicBezTo>
                <a:close/>
                <a:moveTo>
                  <a:pt x="5154105" y="924168"/>
                </a:moveTo>
                <a:cubicBezTo>
                  <a:pt x="5162127" y="924168"/>
                  <a:pt x="5166502" y="930002"/>
                  <a:pt x="5166502" y="936565"/>
                </a:cubicBezTo>
                <a:cubicBezTo>
                  <a:pt x="5166502" y="943858"/>
                  <a:pt x="5162127" y="950422"/>
                  <a:pt x="5154105" y="950422"/>
                </a:cubicBezTo>
                <a:cubicBezTo>
                  <a:pt x="5146083" y="950422"/>
                  <a:pt x="5140249" y="943858"/>
                  <a:pt x="5140249" y="936565"/>
                </a:cubicBezTo>
                <a:cubicBezTo>
                  <a:pt x="5140249" y="930002"/>
                  <a:pt x="5146083" y="924168"/>
                  <a:pt x="5154105" y="924168"/>
                </a:cubicBezTo>
                <a:close/>
                <a:moveTo>
                  <a:pt x="5083276" y="924168"/>
                </a:moveTo>
                <a:cubicBezTo>
                  <a:pt x="5089110" y="924168"/>
                  <a:pt x="5095673" y="930002"/>
                  <a:pt x="5095673" y="936565"/>
                </a:cubicBezTo>
                <a:cubicBezTo>
                  <a:pt x="5095673" y="943858"/>
                  <a:pt x="5089110" y="950422"/>
                  <a:pt x="5083276" y="950422"/>
                </a:cubicBezTo>
                <a:cubicBezTo>
                  <a:pt x="5075254" y="950422"/>
                  <a:pt x="5069420" y="943858"/>
                  <a:pt x="5069420" y="936565"/>
                </a:cubicBezTo>
                <a:cubicBezTo>
                  <a:pt x="5069420" y="930002"/>
                  <a:pt x="5075254" y="924168"/>
                  <a:pt x="5083276" y="924168"/>
                </a:cubicBezTo>
                <a:close/>
                <a:moveTo>
                  <a:pt x="5012445" y="924168"/>
                </a:moveTo>
                <a:cubicBezTo>
                  <a:pt x="5018279" y="924168"/>
                  <a:pt x="5024842" y="930002"/>
                  <a:pt x="5024842" y="936565"/>
                </a:cubicBezTo>
                <a:cubicBezTo>
                  <a:pt x="5024842" y="943858"/>
                  <a:pt x="5018279" y="950422"/>
                  <a:pt x="5012445" y="950422"/>
                </a:cubicBezTo>
                <a:cubicBezTo>
                  <a:pt x="5004423" y="950422"/>
                  <a:pt x="4998589" y="943858"/>
                  <a:pt x="4998589" y="938024"/>
                </a:cubicBezTo>
                <a:cubicBezTo>
                  <a:pt x="4998589" y="930002"/>
                  <a:pt x="5004423" y="924168"/>
                  <a:pt x="5012445" y="924168"/>
                </a:cubicBezTo>
                <a:close/>
                <a:moveTo>
                  <a:pt x="4940157" y="924168"/>
                </a:moveTo>
                <a:cubicBezTo>
                  <a:pt x="4948179" y="924168"/>
                  <a:pt x="4954013" y="930002"/>
                  <a:pt x="4954013" y="938024"/>
                </a:cubicBezTo>
                <a:cubicBezTo>
                  <a:pt x="4954013" y="943858"/>
                  <a:pt x="4948179" y="950422"/>
                  <a:pt x="4940157" y="950422"/>
                </a:cubicBezTo>
                <a:cubicBezTo>
                  <a:pt x="4934323" y="950422"/>
                  <a:pt x="4927760" y="943858"/>
                  <a:pt x="4927760" y="938024"/>
                </a:cubicBezTo>
                <a:cubicBezTo>
                  <a:pt x="4927760" y="930002"/>
                  <a:pt x="4934323" y="924168"/>
                  <a:pt x="4940157" y="924168"/>
                </a:cubicBezTo>
                <a:close/>
                <a:moveTo>
                  <a:pt x="4865953" y="924168"/>
                </a:moveTo>
                <a:cubicBezTo>
                  <a:pt x="4873975" y="924168"/>
                  <a:pt x="4879809" y="930002"/>
                  <a:pt x="4879809" y="938024"/>
                </a:cubicBezTo>
                <a:cubicBezTo>
                  <a:pt x="4879809" y="943858"/>
                  <a:pt x="4873975" y="950422"/>
                  <a:pt x="4865953" y="950422"/>
                </a:cubicBezTo>
                <a:cubicBezTo>
                  <a:pt x="4860119" y="950422"/>
                  <a:pt x="4853556" y="943858"/>
                  <a:pt x="4853556" y="938024"/>
                </a:cubicBezTo>
                <a:cubicBezTo>
                  <a:pt x="4853556" y="930002"/>
                  <a:pt x="4858661" y="924168"/>
                  <a:pt x="4865953" y="924168"/>
                </a:cubicBezTo>
                <a:close/>
                <a:moveTo>
                  <a:pt x="4797514" y="924168"/>
                </a:moveTo>
                <a:cubicBezTo>
                  <a:pt x="4806076" y="924168"/>
                  <a:pt x="4812303" y="930002"/>
                  <a:pt x="4812303" y="938024"/>
                </a:cubicBezTo>
                <a:cubicBezTo>
                  <a:pt x="4812303" y="943858"/>
                  <a:pt x="4806076" y="950422"/>
                  <a:pt x="4797514" y="950422"/>
                </a:cubicBezTo>
                <a:cubicBezTo>
                  <a:pt x="4789730" y="950422"/>
                  <a:pt x="4782725" y="943858"/>
                  <a:pt x="4782725" y="938024"/>
                </a:cubicBezTo>
                <a:cubicBezTo>
                  <a:pt x="4782725" y="930002"/>
                  <a:pt x="4789730" y="924168"/>
                  <a:pt x="4797514" y="924168"/>
                </a:cubicBezTo>
                <a:close/>
                <a:moveTo>
                  <a:pt x="4726684" y="924168"/>
                </a:moveTo>
                <a:cubicBezTo>
                  <a:pt x="4735246" y="924168"/>
                  <a:pt x="4741472" y="930002"/>
                  <a:pt x="4741472" y="938024"/>
                </a:cubicBezTo>
                <a:cubicBezTo>
                  <a:pt x="4741472" y="943858"/>
                  <a:pt x="4735246" y="950422"/>
                  <a:pt x="4726684" y="950422"/>
                </a:cubicBezTo>
                <a:cubicBezTo>
                  <a:pt x="4718122" y="950422"/>
                  <a:pt x="4711896" y="943858"/>
                  <a:pt x="4711896" y="938024"/>
                </a:cubicBezTo>
                <a:cubicBezTo>
                  <a:pt x="4711896" y="930002"/>
                  <a:pt x="4718122" y="924168"/>
                  <a:pt x="4726684" y="924168"/>
                </a:cubicBezTo>
                <a:close/>
                <a:moveTo>
                  <a:pt x="4655853" y="924168"/>
                </a:moveTo>
                <a:cubicBezTo>
                  <a:pt x="4663637" y="924168"/>
                  <a:pt x="4670642" y="930002"/>
                  <a:pt x="4670642" y="938024"/>
                </a:cubicBezTo>
                <a:cubicBezTo>
                  <a:pt x="4670642" y="943858"/>
                  <a:pt x="4663637" y="950422"/>
                  <a:pt x="4655853" y="950422"/>
                </a:cubicBezTo>
                <a:cubicBezTo>
                  <a:pt x="4647291" y="950422"/>
                  <a:pt x="4641064" y="943858"/>
                  <a:pt x="4641064" y="938024"/>
                </a:cubicBezTo>
                <a:cubicBezTo>
                  <a:pt x="4641064" y="930002"/>
                  <a:pt x="4647291" y="924168"/>
                  <a:pt x="4655853" y="924168"/>
                </a:cubicBezTo>
                <a:close/>
                <a:moveTo>
                  <a:pt x="4584091" y="924168"/>
                </a:moveTo>
                <a:cubicBezTo>
                  <a:pt x="4591384" y="924168"/>
                  <a:pt x="4596488" y="930002"/>
                  <a:pt x="4596488" y="938024"/>
                </a:cubicBezTo>
                <a:cubicBezTo>
                  <a:pt x="4596488" y="943858"/>
                  <a:pt x="4591384" y="950422"/>
                  <a:pt x="4584091" y="950422"/>
                </a:cubicBezTo>
                <a:cubicBezTo>
                  <a:pt x="4576069" y="950422"/>
                  <a:pt x="4570235" y="943858"/>
                  <a:pt x="4570235" y="938024"/>
                </a:cubicBezTo>
                <a:cubicBezTo>
                  <a:pt x="4570235" y="930002"/>
                  <a:pt x="4576069" y="924168"/>
                  <a:pt x="4584091" y="924168"/>
                </a:cubicBezTo>
                <a:close/>
                <a:moveTo>
                  <a:pt x="4513260" y="924168"/>
                </a:moveTo>
                <a:cubicBezTo>
                  <a:pt x="4519094" y="924168"/>
                  <a:pt x="4525657" y="930002"/>
                  <a:pt x="4525657" y="938024"/>
                </a:cubicBezTo>
                <a:cubicBezTo>
                  <a:pt x="4525657" y="943858"/>
                  <a:pt x="4519094" y="950422"/>
                  <a:pt x="4513260" y="950422"/>
                </a:cubicBezTo>
                <a:cubicBezTo>
                  <a:pt x="4505238" y="950422"/>
                  <a:pt x="4499404" y="943858"/>
                  <a:pt x="4499404" y="938024"/>
                </a:cubicBezTo>
                <a:cubicBezTo>
                  <a:pt x="4499404" y="930002"/>
                  <a:pt x="4505238" y="924168"/>
                  <a:pt x="4513260" y="924168"/>
                </a:cubicBezTo>
                <a:close/>
                <a:moveTo>
                  <a:pt x="4439056" y="924168"/>
                </a:moveTo>
                <a:cubicBezTo>
                  <a:pt x="4445619" y="924168"/>
                  <a:pt x="4451453" y="930002"/>
                  <a:pt x="4451453" y="938024"/>
                </a:cubicBezTo>
                <a:cubicBezTo>
                  <a:pt x="4451453" y="943858"/>
                  <a:pt x="4445619" y="950422"/>
                  <a:pt x="4439056" y="950422"/>
                </a:cubicBezTo>
                <a:cubicBezTo>
                  <a:pt x="4431763" y="950422"/>
                  <a:pt x="4425200" y="943858"/>
                  <a:pt x="4425200" y="938024"/>
                </a:cubicBezTo>
                <a:cubicBezTo>
                  <a:pt x="4425200" y="930002"/>
                  <a:pt x="4431763" y="924168"/>
                  <a:pt x="4439056" y="924168"/>
                </a:cubicBezTo>
                <a:close/>
                <a:moveTo>
                  <a:pt x="4366768" y="924168"/>
                </a:moveTo>
                <a:cubicBezTo>
                  <a:pt x="4374790" y="924168"/>
                  <a:pt x="4380624" y="930002"/>
                  <a:pt x="4380624" y="938024"/>
                </a:cubicBezTo>
                <a:cubicBezTo>
                  <a:pt x="4380624" y="943858"/>
                  <a:pt x="4374790" y="950422"/>
                  <a:pt x="4366768" y="950422"/>
                </a:cubicBezTo>
                <a:cubicBezTo>
                  <a:pt x="4360934" y="950422"/>
                  <a:pt x="4354371" y="943858"/>
                  <a:pt x="4354371" y="938024"/>
                </a:cubicBezTo>
                <a:cubicBezTo>
                  <a:pt x="4354371" y="930002"/>
                  <a:pt x="4360934" y="924168"/>
                  <a:pt x="4366768" y="924168"/>
                </a:cubicBezTo>
                <a:close/>
                <a:moveTo>
                  <a:pt x="4295937" y="924168"/>
                </a:moveTo>
                <a:cubicBezTo>
                  <a:pt x="4303959" y="924168"/>
                  <a:pt x="4309793" y="930002"/>
                  <a:pt x="4309793" y="938024"/>
                </a:cubicBezTo>
                <a:cubicBezTo>
                  <a:pt x="4309793" y="943858"/>
                  <a:pt x="4303959" y="950422"/>
                  <a:pt x="4295937" y="950422"/>
                </a:cubicBezTo>
                <a:cubicBezTo>
                  <a:pt x="4290103" y="950422"/>
                  <a:pt x="4283540" y="943858"/>
                  <a:pt x="4283540" y="938024"/>
                </a:cubicBezTo>
                <a:cubicBezTo>
                  <a:pt x="4283540" y="930002"/>
                  <a:pt x="4290103" y="924168"/>
                  <a:pt x="4295937" y="924168"/>
                </a:cubicBezTo>
                <a:close/>
                <a:moveTo>
                  <a:pt x="4225107" y="924168"/>
                </a:moveTo>
                <a:cubicBezTo>
                  <a:pt x="4233129" y="924168"/>
                  <a:pt x="4238963" y="930002"/>
                  <a:pt x="4238963" y="938024"/>
                </a:cubicBezTo>
                <a:cubicBezTo>
                  <a:pt x="4238963" y="943858"/>
                  <a:pt x="4233129" y="950422"/>
                  <a:pt x="4225107" y="950422"/>
                </a:cubicBezTo>
                <a:cubicBezTo>
                  <a:pt x="4217085" y="950422"/>
                  <a:pt x="4212710" y="943858"/>
                  <a:pt x="4212710" y="938024"/>
                </a:cubicBezTo>
                <a:cubicBezTo>
                  <a:pt x="4212710" y="930002"/>
                  <a:pt x="4217085" y="924168"/>
                  <a:pt x="4225107" y="924168"/>
                </a:cubicBezTo>
                <a:close/>
                <a:moveTo>
                  <a:pt x="4153295" y="924168"/>
                </a:moveTo>
                <a:cubicBezTo>
                  <a:pt x="4161078" y="924168"/>
                  <a:pt x="4168083" y="930002"/>
                  <a:pt x="4168083" y="938024"/>
                </a:cubicBezTo>
                <a:cubicBezTo>
                  <a:pt x="4168083" y="943858"/>
                  <a:pt x="4161078" y="950422"/>
                  <a:pt x="4153295" y="950422"/>
                </a:cubicBezTo>
                <a:cubicBezTo>
                  <a:pt x="4144733" y="950422"/>
                  <a:pt x="4138507" y="943858"/>
                  <a:pt x="4138507" y="938024"/>
                </a:cubicBezTo>
                <a:cubicBezTo>
                  <a:pt x="4138507" y="930002"/>
                  <a:pt x="4144733" y="924168"/>
                  <a:pt x="4153295" y="924168"/>
                </a:cubicBezTo>
                <a:close/>
                <a:moveTo>
                  <a:pt x="4082465" y="924168"/>
                </a:moveTo>
                <a:cubicBezTo>
                  <a:pt x="4090249" y="924168"/>
                  <a:pt x="4097254" y="930002"/>
                  <a:pt x="4097254" y="938024"/>
                </a:cubicBezTo>
                <a:cubicBezTo>
                  <a:pt x="4097254" y="943858"/>
                  <a:pt x="4090249" y="950422"/>
                  <a:pt x="4082465" y="950422"/>
                </a:cubicBezTo>
                <a:cubicBezTo>
                  <a:pt x="4073903" y="950422"/>
                  <a:pt x="4067676" y="943858"/>
                  <a:pt x="4067676" y="938024"/>
                </a:cubicBezTo>
                <a:cubicBezTo>
                  <a:pt x="4067676" y="930002"/>
                  <a:pt x="4073903" y="924168"/>
                  <a:pt x="4082465" y="924168"/>
                </a:cubicBezTo>
                <a:close/>
                <a:moveTo>
                  <a:pt x="4011635" y="924168"/>
                </a:moveTo>
                <a:cubicBezTo>
                  <a:pt x="4019418" y="924168"/>
                  <a:pt x="4026423" y="930002"/>
                  <a:pt x="4026423" y="938024"/>
                </a:cubicBezTo>
                <a:cubicBezTo>
                  <a:pt x="4026423" y="943858"/>
                  <a:pt x="4019418" y="950422"/>
                  <a:pt x="4011635" y="950422"/>
                </a:cubicBezTo>
                <a:cubicBezTo>
                  <a:pt x="4003073" y="950422"/>
                  <a:pt x="3996847" y="943858"/>
                  <a:pt x="3996847" y="938024"/>
                </a:cubicBezTo>
                <a:cubicBezTo>
                  <a:pt x="3996847" y="930002"/>
                  <a:pt x="4003073" y="924168"/>
                  <a:pt x="4011635" y="924168"/>
                </a:cubicBezTo>
                <a:close/>
                <a:moveTo>
                  <a:pt x="3939871" y="924168"/>
                </a:moveTo>
                <a:cubicBezTo>
                  <a:pt x="3947893" y="924168"/>
                  <a:pt x="3952268" y="930002"/>
                  <a:pt x="3952268" y="938024"/>
                </a:cubicBezTo>
                <a:cubicBezTo>
                  <a:pt x="3952268" y="945317"/>
                  <a:pt x="3947893" y="950422"/>
                  <a:pt x="3939871" y="950422"/>
                </a:cubicBezTo>
                <a:cubicBezTo>
                  <a:pt x="3932578" y="950422"/>
                  <a:pt x="3926015" y="945317"/>
                  <a:pt x="3926015" y="938024"/>
                </a:cubicBezTo>
                <a:cubicBezTo>
                  <a:pt x="3926015" y="930002"/>
                  <a:pt x="3932578" y="924168"/>
                  <a:pt x="3939871" y="924168"/>
                </a:cubicBezTo>
                <a:close/>
                <a:moveTo>
                  <a:pt x="3869042" y="924168"/>
                </a:moveTo>
                <a:cubicBezTo>
                  <a:pt x="3875605" y="924168"/>
                  <a:pt x="3881439" y="930002"/>
                  <a:pt x="3881439" y="938024"/>
                </a:cubicBezTo>
                <a:cubicBezTo>
                  <a:pt x="3881439" y="945317"/>
                  <a:pt x="3875605" y="950422"/>
                  <a:pt x="3869042" y="950422"/>
                </a:cubicBezTo>
                <a:cubicBezTo>
                  <a:pt x="3861749" y="950422"/>
                  <a:pt x="3855186" y="945317"/>
                  <a:pt x="3855186" y="938024"/>
                </a:cubicBezTo>
                <a:cubicBezTo>
                  <a:pt x="3855186" y="930002"/>
                  <a:pt x="3861749" y="924168"/>
                  <a:pt x="3869042" y="924168"/>
                </a:cubicBezTo>
                <a:close/>
                <a:moveTo>
                  <a:pt x="3798211" y="924168"/>
                </a:moveTo>
                <a:cubicBezTo>
                  <a:pt x="3804774" y="924168"/>
                  <a:pt x="3810608" y="930002"/>
                  <a:pt x="3810608" y="938024"/>
                </a:cubicBezTo>
                <a:cubicBezTo>
                  <a:pt x="3810608" y="945317"/>
                  <a:pt x="3804774" y="950422"/>
                  <a:pt x="3798211" y="950422"/>
                </a:cubicBezTo>
                <a:cubicBezTo>
                  <a:pt x="3790918" y="950422"/>
                  <a:pt x="3784355" y="945317"/>
                  <a:pt x="3784355" y="938024"/>
                </a:cubicBezTo>
                <a:cubicBezTo>
                  <a:pt x="3784355" y="930002"/>
                  <a:pt x="3790918" y="924168"/>
                  <a:pt x="3798211" y="924168"/>
                </a:cubicBezTo>
                <a:close/>
                <a:moveTo>
                  <a:pt x="3725922" y="924168"/>
                </a:moveTo>
                <a:cubicBezTo>
                  <a:pt x="3733944" y="924168"/>
                  <a:pt x="3739778" y="930002"/>
                  <a:pt x="3739778" y="938024"/>
                </a:cubicBezTo>
                <a:cubicBezTo>
                  <a:pt x="3739778" y="945317"/>
                  <a:pt x="3733944" y="950422"/>
                  <a:pt x="3725922" y="950422"/>
                </a:cubicBezTo>
                <a:cubicBezTo>
                  <a:pt x="3719359" y="950422"/>
                  <a:pt x="3713525" y="945317"/>
                  <a:pt x="3713525" y="938024"/>
                </a:cubicBezTo>
                <a:cubicBezTo>
                  <a:pt x="3713525" y="930002"/>
                  <a:pt x="3719359" y="924168"/>
                  <a:pt x="3725922" y="924168"/>
                </a:cubicBezTo>
                <a:close/>
                <a:moveTo>
                  <a:pt x="3655091" y="924168"/>
                </a:moveTo>
                <a:cubicBezTo>
                  <a:pt x="3662384" y="924168"/>
                  <a:pt x="3668947" y="930002"/>
                  <a:pt x="3668947" y="938024"/>
                </a:cubicBezTo>
                <a:cubicBezTo>
                  <a:pt x="3668947" y="945317"/>
                  <a:pt x="3662384" y="950422"/>
                  <a:pt x="3655091" y="950422"/>
                </a:cubicBezTo>
                <a:cubicBezTo>
                  <a:pt x="3647069" y="950422"/>
                  <a:pt x="3642694" y="945317"/>
                  <a:pt x="3642694" y="938024"/>
                </a:cubicBezTo>
                <a:cubicBezTo>
                  <a:pt x="3642694" y="930002"/>
                  <a:pt x="3647069" y="924168"/>
                  <a:pt x="3655091" y="924168"/>
                </a:cubicBezTo>
                <a:close/>
                <a:moveTo>
                  <a:pt x="3583280" y="924168"/>
                </a:moveTo>
                <a:cubicBezTo>
                  <a:pt x="3591064" y="924168"/>
                  <a:pt x="3598069" y="930002"/>
                  <a:pt x="3598069" y="938024"/>
                </a:cubicBezTo>
                <a:cubicBezTo>
                  <a:pt x="3598069" y="945317"/>
                  <a:pt x="3591064" y="950422"/>
                  <a:pt x="3583280" y="950422"/>
                </a:cubicBezTo>
                <a:cubicBezTo>
                  <a:pt x="3574718" y="950422"/>
                  <a:pt x="3568491" y="945317"/>
                  <a:pt x="3568491" y="938024"/>
                </a:cubicBezTo>
                <a:cubicBezTo>
                  <a:pt x="3568491" y="930002"/>
                  <a:pt x="3574718" y="924168"/>
                  <a:pt x="3583280" y="924168"/>
                </a:cubicBezTo>
                <a:close/>
                <a:moveTo>
                  <a:pt x="941441" y="856710"/>
                </a:moveTo>
                <a:cubicBezTo>
                  <a:pt x="949463" y="856710"/>
                  <a:pt x="953839" y="861085"/>
                  <a:pt x="953839" y="869107"/>
                </a:cubicBezTo>
                <a:cubicBezTo>
                  <a:pt x="953839" y="876400"/>
                  <a:pt x="949463" y="882964"/>
                  <a:pt x="941441" y="882964"/>
                </a:cubicBezTo>
                <a:cubicBezTo>
                  <a:pt x="934149" y="882964"/>
                  <a:pt x="927585" y="876400"/>
                  <a:pt x="927585" y="869107"/>
                </a:cubicBezTo>
                <a:cubicBezTo>
                  <a:pt x="927585" y="861085"/>
                  <a:pt x="934149" y="856710"/>
                  <a:pt x="941441" y="856710"/>
                </a:cubicBezTo>
                <a:close/>
                <a:moveTo>
                  <a:pt x="870610" y="856710"/>
                </a:moveTo>
                <a:cubicBezTo>
                  <a:pt x="877174" y="856710"/>
                  <a:pt x="883008" y="861085"/>
                  <a:pt x="883008" y="869107"/>
                </a:cubicBezTo>
                <a:cubicBezTo>
                  <a:pt x="883008" y="876400"/>
                  <a:pt x="877174" y="882964"/>
                  <a:pt x="870610" y="882964"/>
                </a:cubicBezTo>
                <a:cubicBezTo>
                  <a:pt x="863318" y="882964"/>
                  <a:pt x="856754" y="876400"/>
                  <a:pt x="856754" y="869107"/>
                </a:cubicBezTo>
                <a:cubicBezTo>
                  <a:pt x="856754" y="861085"/>
                  <a:pt x="863318" y="856710"/>
                  <a:pt x="870610" y="856710"/>
                </a:cubicBezTo>
                <a:close/>
                <a:moveTo>
                  <a:pt x="799780" y="856710"/>
                </a:moveTo>
                <a:cubicBezTo>
                  <a:pt x="806344" y="856710"/>
                  <a:pt x="812178" y="861085"/>
                  <a:pt x="812178" y="869107"/>
                </a:cubicBezTo>
                <a:cubicBezTo>
                  <a:pt x="812178" y="876400"/>
                  <a:pt x="806344" y="882964"/>
                  <a:pt x="799780" y="882964"/>
                </a:cubicBezTo>
                <a:cubicBezTo>
                  <a:pt x="792487" y="882964"/>
                  <a:pt x="785924" y="876400"/>
                  <a:pt x="785924" y="869107"/>
                </a:cubicBezTo>
                <a:cubicBezTo>
                  <a:pt x="785924" y="861085"/>
                  <a:pt x="792487" y="856710"/>
                  <a:pt x="799780" y="856710"/>
                </a:cubicBezTo>
                <a:close/>
                <a:moveTo>
                  <a:pt x="724119" y="856710"/>
                </a:moveTo>
                <a:cubicBezTo>
                  <a:pt x="731411" y="856710"/>
                  <a:pt x="737976" y="861085"/>
                  <a:pt x="737976" y="869107"/>
                </a:cubicBezTo>
                <a:cubicBezTo>
                  <a:pt x="737976" y="876400"/>
                  <a:pt x="731411" y="882964"/>
                  <a:pt x="724119" y="882964"/>
                </a:cubicBezTo>
                <a:cubicBezTo>
                  <a:pt x="717555" y="882964"/>
                  <a:pt x="711721" y="876400"/>
                  <a:pt x="711721" y="869107"/>
                </a:cubicBezTo>
                <a:cubicBezTo>
                  <a:pt x="711721" y="861085"/>
                  <a:pt x="717555" y="856710"/>
                  <a:pt x="724119" y="856710"/>
                </a:cubicBezTo>
                <a:close/>
                <a:moveTo>
                  <a:pt x="653288" y="856710"/>
                </a:moveTo>
                <a:cubicBezTo>
                  <a:pt x="660580" y="856710"/>
                  <a:pt x="667144" y="861085"/>
                  <a:pt x="667144" y="869107"/>
                </a:cubicBezTo>
                <a:cubicBezTo>
                  <a:pt x="667144" y="876400"/>
                  <a:pt x="660580" y="882964"/>
                  <a:pt x="653288" y="882964"/>
                </a:cubicBezTo>
                <a:cubicBezTo>
                  <a:pt x="645266" y="882964"/>
                  <a:pt x="640891" y="876400"/>
                  <a:pt x="640891" y="869107"/>
                </a:cubicBezTo>
                <a:cubicBezTo>
                  <a:pt x="640891" y="861085"/>
                  <a:pt x="645266" y="856710"/>
                  <a:pt x="653288" y="856710"/>
                </a:cubicBezTo>
                <a:close/>
                <a:moveTo>
                  <a:pt x="584851" y="856710"/>
                </a:moveTo>
                <a:cubicBezTo>
                  <a:pt x="592633" y="856710"/>
                  <a:pt x="599638" y="861085"/>
                  <a:pt x="599638" y="869107"/>
                </a:cubicBezTo>
                <a:cubicBezTo>
                  <a:pt x="599638" y="876400"/>
                  <a:pt x="592633" y="882964"/>
                  <a:pt x="584851" y="882964"/>
                </a:cubicBezTo>
                <a:cubicBezTo>
                  <a:pt x="576288" y="882964"/>
                  <a:pt x="570061" y="876400"/>
                  <a:pt x="570061" y="869107"/>
                </a:cubicBezTo>
                <a:cubicBezTo>
                  <a:pt x="570061" y="861085"/>
                  <a:pt x="576288" y="856710"/>
                  <a:pt x="584851" y="856710"/>
                </a:cubicBezTo>
                <a:close/>
                <a:moveTo>
                  <a:pt x="513649" y="856710"/>
                </a:moveTo>
                <a:cubicBezTo>
                  <a:pt x="521998" y="856710"/>
                  <a:pt x="528826" y="861085"/>
                  <a:pt x="528826" y="869107"/>
                </a:cubicBezTo>
                <a:cubicBezTo>
                  <a:pt x="528826" y="876400"/>
                  <a:pt x="521998" y="882964"/>
                  <a:pt x="513649" y="882964"/>
                </a:cubicBezTo>
                <a:cubicBezTo>
                  <a:pt x="506060" y="882964"/>
                  <a:pt x="499230" y="876400"/>
                  <a:pt x="499230" y="869107"/>
                </a:cubicBezTo>
                <a:cubicBezTo>
                  <a:pt x="499230" y="861085"/>
                  <a:pt x="506060" y="856710"/>
                  <a:pt x="513649" y="856710"/>
                </a:cubicBezTo>
                <a:close/>
                <a:moveTo>
                  <a:pt x="439816" y="856710"/>
                </a:moveTo>
                <a:cubicBezTo>
                  <a:pt x="448379" y="856710"/>
                  <a:pt x="454606" y="861085"/>
                  <a:pt x="454606" y="869107"/>
                </a:cubicBezTo>
                <a:cubicBezTo>
                  <a:pt x="454606" y="876400"/>
                  <a:pt x="448379" y="882964"/>
                  <a:pt x="439816" y="882964"/>
                </a:cubicBezTo>
                <a:cubicBezTo>
                  <a:pt x="432032" y="882964"/>
                  <a:pt x="425028" y="876400"/>
                  <a:pt x="425028" y="869107"/>
                </a:cubicBezTo>
                <a:cubicBezTo>
                  <a:pt x="425028" y="861085"/>
                  <a:pt x="432032" y="856710"/>
                  <a:pt x="439816" y="856710"/>
                </a:cubicBezTo>
                <a:close/>
                <a:moveTo>
                  <a:pt x="368053" y="856710"/>
                </a:moveTo>
                <a:cubicBezTo>
                  <a:pt x="376076" y="856710"/>
                  <a:pt x="380451" y="861085"/>
                  <a:pt x="380451" y="869107"/>
                </a:cubicBezTo>
                <a:cubicBezTo>
                  <a:pt x="380451" y="876400"/>
                  <a:pt x="376076" y="882964"/>
                  <a:pt x="368053" y="882964"/>
                </a:cubicBezTo>
                <a:cubicBezTo>
                  <a:pt x="360761" y="882964"/>
                  <a:pt x="354198" y="876400"/>
                  <a:pt x="354198" y="869107"/>
                </a:cubicBezTo>
                <a:cubicBezTo>
                  <a:pt x="354198" y="861085"/>
                  <a:pt x="360761" y="856710"/>
                  <a:pt x="368053" y="856710"/>
                </a:cubicBezTo>
                <a:close/>
                <a:moveTo>
                  <a:pt x="297222" y="856710"/>
                </a:moveTo>
                <a:cubicBezTo>
                  <a:pt x="303785" y="856710"/>
                  <a:pt x="309618" y="861085"/>
                  <a:pt x="309618" y="869107"/>
                </a:cubicBezTo>
                <a:cubicBezTo>
                  <a:pt x="309618" y="876400"/>
                  <a:pt x="303785" y="882964"/>
                  <a:pt x="297222" y="882964"/>
                </a:cubicBezTo>
                <a:cubicBezTo>
                  <a:pt x="289929" y="882964"/>
                  <a:pt x="283366" y="876400"/>
                  <a:pt x="283366" y="869107"/>
                </a:cubicBezTo>
                <a:cubicBezTo>
                  <a:pt x="283366" y="862544"/>
                  <a:pt x="289929" y="856710"/>
                  <a:pt x="297222" y="856710"/>
                </a:cubicBezTo>
                <a:close/>
                <a:moveTo>
                  <a:pt x="226393" y="856710"/>
                </a:moveTo>
                <a:cubicBezTo>
                  <a:pt x="232228" y="856710"/>
                  <a:pt x="238791" y="862544"/>
                  <a:pt x="238791" y="869107"/>
                </a:cubicBezTo>
                <a:cubicBezTo>
                  <a:pt x="238791" y="876400"/>
                  <a:pt x="232228" y="882964"/>
                  <a:pt x="226393" y="882964"/>
                </a:cubicBezTo>
                <a:cubicBezTo>
                  <a:pt x="218370" y="882964"/>
                  <a:pt x="212537" y="876400"/>
                  <a:pt x="212537" y="869107"/>
                </a:cubicBezTo>
                <a:cubicBezTo>
                  <a:pt x="212537" y="862544"/>
                  <a:pt x="218370" y="856710"/>
                  <a:pt x="226393" y="856710"/>
                </a:cubicBezTo>
                <a:close/>
                <a:moveTo>
                  <a:pt x="154097" y="856710"/>
                </a:moveTo>
                <a:cubicBezTo>
                  <a:pt x="161389" y="856710"/>
                  <a:pt x="167953" y="862544"/>
                  <a:pt x="167953" y="869107"/>
                </a:cubicBezTo>
                <a:cubicBezTo>
                  <a:pt x="167953" y="876400"/>
                  <a:pt x="161389" y="882964"/>
                  <a:pt x="154097" y="882964"/>
                </a:cubicBezTo>
                <a:cubicBezTo>
                  <a:pt x="147533" y="882964"/>
                  <a:pt x="141699" y="876400"/>
                  <a:pt x="141699" y="869107"/>
                </a:cubicBezTo>
                <a:cubicBezTo>
                  <a:pt x="141699" y="862544"/>
                  <a:pt x="147533" y="856710"/>
                  <a:pt x="154097" y="856710"/>
                </a:cubicBezTo>
                <a:close/>
                <a:moveTo>
                  <a:pt x="83267" y="856710"/>
                </a:moveTo>
                <a:cubicBezTo>
                  <a:pt x="90560" y="856710"/>
                  <a:pt x="97123" y="862544"/>
                  <a:pt x="97123" y="869107"/>
                </a:cubicBezTo>
                <a:cubicBezTo>
                  <a:pt x="97123" y="876400"/>
                  <a:pt x="90560" y="882964"/>
                  <a:pt x="83267" y="882964"/>
                </a:cubicBezTo>
                <a:cubicBezTo>
                  <a:pt x="76704" y="882964"/>
                  <a:pt x="70870" y="876400"/>
                  <a:pt x="70870" y="869107"/>
                </a:cubicBezTo>
                <a:cubicBezTo>
                  <a:pt x="70870" y="862544"/>
                  <a:pt x="76704" y="856710"/>
                  <a:pt x="83267" y="856710"/>
                </a:cubicBezTo>
                <a:close/>
                <a:moveTo>
                  <a:pt x="12032" y="856710"/>
                </a:moveTo>
                <a:cubicBezTo>
                  <a:pt x="20276" y="856710"/>
                  <a:pt x="26273" y="862544"/>
                  <a:pt x="26273" y="869107"/>
                </a:cubicBezTo>
                <a:cubicBezTo>
                  <a:pt x="26273" y="876400"/>
                  <a:pt x="20276" y="882964"/>
                  <a:pt x="12032" y="882964"/>
                </a:cubicBezTo>
                <a:cubicBezTo>
                  <a:pt x="4536" y="882964"/>
                  <a:pt x="39" y="876400"/>
                  <a:pt x="39" y="869107"/>
                </a:cubicBezTo>
                <a:cubicBezTo>
                  <a:pt x="39" y="862544"/>
                  <a:pt x="4536" y="856710"/>
                  <a:pt x="12032" y="856710"/>
                </a:cubicBezTo>
                <a:close/>
                <a:moveTo>
                  <a:pt x="6368340" y="853339"/>
                </a:moveTo>
                <a:cubicBezTo>
                  <a:pt x="6376362" y="853339"/>
                  <a:pt x="6380737" y="860169"/>
                  <a:pt x="6380737" y="867757"/>
                </a:cubicBezTo>
                <a:cubicBezTo>
                  <a:pt x="6380737" y="876105"/>
                  <a:pt x="6376362" y="882935"/>
                  <a:pt x="6368340" y="882935"/>
                </a:cubicBezTo>
                <a:cubicBezTo>
                  <a:pt x="6361047" y="882935"/>
                  <a:pt x="6354484" y="876105"/>
                  <a:pt x="6354484" y="867757"/>
                </a:cubicBezTo>
                <a:cubicBezTo>
                  <a:pt x="6354484" y="860169"/>
                  <a:pt x="6361047" y="853339"/>
                  <a:pt x="6368340" y="853339"/>
                </a:cubicBezTo>
                <a:close/>
                <a:moveTo>
                  <a:pt x="6297511" y="853339"/>
                </a:moveTo>
                <a:cubicBezTo>
                  <a:pt x="6304074" y="853339"/>
                  <a:pt x="6309908" y="860169"/>
                  <a:pt x="6309908" y="867757"/>
                </a:cubicBezTo>
                <a:cubicBezTo>
                  <a:pt x="6309908" y="876105"/>
                  <a:pt x="6304074" y="882935"/>
                  <a:pt x="6297511" y="882935"/>
                </a:cubicBezTo>
                <a:cubicBezTo>
                  <a:pt x="6290218" y="882935"/>
                  <a:pt x="6283655" y="876105"/>
                  <a:pt x="6283655" y="867757"/>
                </a:cubicBezTo>
                <a:cubicBezTo>
                  <a:pt x="6283655" y="860169"/>
                  <a:pt x="6290218" y="853339"/>
                  <a:pt x="6297511" y="853339"/>
                </a:cubicBezTo>
                <a:close/>
                <a:moveTo>
                  <a:pt x="6226679" y="853339"/>
                </a:moveTo>
                <a:cubicBezTo>
                  <a:pt x="6233242" y="853339"/>
                  <a:pt x="6239076" y="860169"/>
                  <a:pt x="6239076" y="867757"/>
                </a:cubicBezTo>
                <a:cubicBezTo>
                  <a:pt x="6239076" y="876105"/>
                  <a:pt x="6233242" y="882935"/>
                  <a:pt x="6226679" y="882935"/>
                </a:cubicBezTo>
                <a:cubicBezTo>
                  <a:pt x="6219386" y="882935"/>
                  <a:pt x="6212823" y="876105"/>
                  <a:pt x="6212823" y="867757"/>
                </a:cubicBezTo>
                <a:cubicBezTo>
                  <a:pt x="6212823" y="860169"/>
                  <a:pt x="6219386" y="855615"/>
                  <a:pt x="6226679" y="853339"/>
                </a:cubicBezTo>
                <a:close/>
                <a:moveTo>
                  <a:pt x="6154391" y="853339"/>
                </a:moveTo>
                <a:cubicBezTo>
                  <a:pt x="6161684" y="853339"/>
                  <a:pt x="6168247" y="857714"/>
                  <a:pt x="6168247" y="865007"/>
                </a:cubicBezTo>
                <a:cubicBezTo>
                  <a:pt x="6168247" y="873029"/>
                  <a:pt x="6161684" y="879593"/>
                  <a:pt x="6154391" y="879593"/>
                </a:cubicBezTo>
                <a:cubicBezTo>
                  <a:pt x="6147828" y="879593"/>
                  <a:pt x="6141994" y="873029"/>
                  <a:pt x="6141994" y="865007"/>
                </a:cubicBezTo>
                <a:cubicBezTo>
                  <a:pt x="6141994" y="857714"/>
                  <a:pt x="6147828" y="853339"/>
                  <a:pt x="6154391" y="853339"/>
                </a:cubicBezTo>
                <a:close/>
                <a:moveTo>
                  <a:pt x="6083559" y="853339"/>
                </a:moveTo>
                <a:cubicBezTo>
                  <a:pt x="6090852" y="853339"/>
                  <a:pt x="6097415" y="857714"/>
                  <a:pt x="6097415" y="865007"/>
                </a:cubicBezTo>
                <a:cubicBezTo>
                  <a:pt x="6097415" y="873029"/>
                  <a:pt x="6090852" y="879593"/>
                  <a:pt x="6083559" y="879593"/>
                </a:cubicBezTo>
                <a:cubicBezTo>
                  <a:pt x="6076996" y="879593"/>
                  <a:pt x="6071162" y="873029"/>
                  <a:pt x="6071162" y="865007"/>
                </a:cubicBezTo>
                <a:cubicBezTo>
                  <a:pt x="6071162" y="857714"/>
                  <a:pt x="6075537" y="853339"/>
                  <a:pt x="6083559" y="853339"/>
                </a:cubicBezTo>
                <a:close/>
                <a:moveTo>
                  <a:pt x="6011748" y="853339"/>
                </a:moveTo>
                <a:cubicBezTo>
                  <a:pt x="6019532" y="853339"/>
                  <a:pt x="6026537" y="857714"/>
                  <a:pt x="6026537" y="865007"/>
                </a:cubicBezTo>
                <a:cubicBezTo>
                  <a:pt x="6026537" y="873029"/>
                  <a:pt x="6019532" y="879593"/>
                  <a:pt x="6011748" y="879593"/>
                </a:cubicBezTo>
                <a:cubicBezTo>
                  <a:pt x="6003186" y="879593"/>
                  <a:pt x="5996959" y="873029"/>
                  <a:pt x="5996959" y="865007"/>
                </a:cubicBezTo>
                <a:cubicBezTo>
                  <a:pt x="5996959" y="857714"/>
                  <a:pt x="6003186" y="853339"/>
                  <a:pt x="6011748" y="853339"/>
                </a:cubicBezTo>
                <a:close/>
                <a:moveTo>
                  <a:pt x="5940548" y="853339"/>
                </a:moveTo>
                <a:cubicBezTo>
                  <a:pt x="5948896" y="853339"/>
                  <a:pt x="5955726" y="857714"/>
                  <a:pt x="5955726" y="865007"/>
                </a:cubicBezTo>
                <a:cubicBezTo>
                  <a:pt x="5955726" y="873029"/>
                  <a:pt x="5948896" y="879593"/>
                  <a:pt x="5940548" y="879593"/>
                </a:cubicBezTo>
                <a:cubicBezTo>
                  <a:pt x="5932960" y="879593"/>
                  <a:pt x="5926130" y="873029"/>
                  <a:pt x="5926130" y="865007"/>
                </a:cubicBezTo>
                <a:cubicBezTo>
                  <a:pt x="5926130" y="857714"/>
                  <a:pt x="5932960" y="853339"/>
                  <a:pt x="5940548" y="853339"/>
                </a:cubicBezTo>
                <a:close/>
                <a:moveTo>
                  <a:pt x="5870088" y="853339"/>
                </a:moveTo>
                <a:cubicBezTo>
                  <a:pt x="5878650" y="853339"/>
                  <a:pt x="5884877" y="857714"/>
                  <a:pt x="5884877" y="865007"/>
                </a:cubicBezTo>
                <a:cubicBezTo>
                  <a:pt x="5884877" y="873029"/>
                  <a:pt x="5878650" y="879593"/>
                  <a:pt x="5870088" y="879593"/>
                </a:cubicBezTo>
                <a:cubicBezTo>
                  <a:pt x="5862304" y="879593"/>
                  <a:pt x="5855299" y="873029"/>
                  <a:pt x="5855299" y="865007"/>
                </a:cubicBezTo>
                <a:cubicBezTo>
                  <a:pt x="5855299" y="857714"/>
                  <a:pt x="5862304" y="853339"/>
                  <a:pt x="5870088" y="853339"/>
                </a:cubicBezTo>
                <a:close/>
                <a:moveTo>
                  <a:pt x="5798325" y="853339"/>
                </a:moveTo>
                <a:cubicBezTo>
                  <a:pt x="5806347" y="853339"/>
                  <a:pt x="5810722" y="857714"/>
                  <a:pt x="5810722" y="865007"/>
                </a:cubicBezTo>
                <a:cubicBezTo>
                  <a:pt x="5810722" y="873029"/>
                  <a:pt x="5806347" y="879593"/>
                  <a:pt x="5798325" y="879593"/>
                </a:cubicBezTo>
                <a:cubicBezTo>
                  <a:pt x="5791032" y="879593"/>
                  <a:pt x="5784469" y="873029"/>
                  <a:pt x="5784469" y="865007"/>
                </a:cubicBezTo>
                <a:cubicBezTo>
                  <a:pt x="5784469" y="857714"/>
                  <a:pt x="5791032" y="853339"/>
                  <a:pt x="5798325" y="853339"/>
                </a:cubicBezTo>
                <a:close/>
                <a:moveTo>
                  <a:pt x="5724122" y="853339"/>
                </a:moveTo>
                <a:cubicBezTo>
                  <a:pt x="5730685" y="853339"/>
                  <a:pt x="5736519" y="857714"/>
                  <a:pt x="5736519" y="865007"/>
                </a:cubicBezTo>
                <a:cubicBezTo>
                  <a:pt x="5736519" y="873029"/>
                  <a:pt x="5730685" y="879593"/>
                  <a:pt x="5724122" y="879593"/>
                </a:cubicBezTo>
                <a:cubicBezTo>
                  <a:pt x="5716100" y="879593"/>
                  <a:pt x="5710266" y="873029"/>
                  <a:pt x="5710266" y="865007"/>
                </a:cubicBezTo>
                <a:cubicBezTo>
                  <a:pt x="5710266" y="857714"/>
                  <a:pt x="5716100" y="853339"/>
                  <a:pt x="5724122" y="853339"/>
                </a:cubicBezTo>
                <a:close/>
                <a:moveTo>
                  <a:pt x="5653291" y="853339"/>
                </a:moveTo>
                <a:cubicBezTo>
                  <a:pt x="5659125" y="853339"/>
                  <a:pt x="5665688" y="857714"/>
                  <a:pt x="5665688" y="865007"/>
                </a:cubicBezTo>
                <a:cubicBezTo>
                  <a:pt x="5665688" y="873029"/>
                  <a:pt x="5659125" y="879593"/>
                  <a:pt x="5653291" y="879593"/>
                </a:cubicBezTo>
                <a:cubicBezTo>
                  <a:pt x="5645269" y="879593"/>
                  <a:pt x="5639435" y="873029"/>
                  <a:pt x="5639435" y="865007"/>
                </a:cubicBezTo>
                <a:cubicBezTo>
                  <a:pt x="5639435" y="857714"/>
                  <a:pt x="5645269" y="853339"/>
                  <a:pt x="5653291" y="853339"/>
                </a:cubicBezTo>
                <a:close/>
                <a:moveTo>
                  <a:pt x="5581002" y="853339"/>
                </a:moveTo>
                <a:cubicBezTo>
                  <a:pt x="5588295" y="853339"/>
                  <a:pt x="5594858" y="857714"/>
                  <a:pt x="5594858" y="865007"/>
                </a:cubicBezTo>
                <a:cubicBezTo>
                  <a:pt x="5594858" y="873029"/>
                  <a:pt x="5588295" y="879593"/>
                  <a:pt x="5581002" y="879593"/>
                </a:cubicBezTo>
                <a:cubicBezTo>
                  <a:pt x="5574439" y="879593"/>
                  <a:pt x="5568605" y="873029"/>
                  <a:pt x="5568605" y="865007"/>
                </a:cubicBezTo>
                <a:cubicBezTo>
                  <a:pt x="5568605" y="859173"/>
                  <a:pt x="5574439" y="853339"/>
                  <a:pt x="5581002" y="853339"/>
                </a:cubicBezTo>
                <a:close/>
                <a:moveTo>
                  <a:pt x="5510171" y="853339"/>
                </a:moveTo>
                <a:cubicBezTo>
                  <a:pt x="5517464" y="853339"/>
                  <a:pt x="5524027" y="859173"/>
                  <a:pt x="5524027" y="865007"/>
                </a:cubicBezTo>
                <a:cubicBezTo>
                  <a:pt x="5524027" y="873029"/>
                  <a:pt x="5517464" y="879593"/>
                  <a:pt x="5510171" y="879593"/>
                </a:cubicBezTo>
                <a:cubicBezTo>
                  <a:pt x="5503608" y="879593"/>
                  <a:pt x="5497774" y="873029"/>
                  <a:pt x="5497774" y="865007"/>
                </a:cubicBezTo>
                <a:cubicBezTo>
                  <a:pt x="5497774" y="859173"/>
                  <a:pt x="5503608" y="853339"/>
                  <a:pt x="5510171" y="853339"/>
                </a:cubicBezTo>
                <a:close/>
                <a:moveTo>
                  <a:pt x="5438937" y="853339"/>
                </a:moveTo>
                <a:cubicBezTo>
                  <a:pt x="5447182" y="853339"/>
                  <a:pt x="5453178" y="859173"/>
                  <a:pt x="5453178" y="865007"/>
                </a:cubicBezTo>
                <a:cubicBezTo>
                  <a:pt x="5453178" y="873029"/>
                  <a:pt x="5447182" y="879593"/>
                  <a:pt x="5438937" y="879593"/>
                </a:cubicBezTo>
                <a:cubicBezTo>
                  <a:pt x="5431442" y="879593"/>
                  <a:pt x="5426945" y="873029"/>
                  <a:pt x="5426945" y="865007"/>
                </a:cubicBezTo>
                <a:cubicBezTo>
                  <a:pt x="5426945" y="859173"/>
                  <a:pt x="5431442" y="853339"/>
                  <a:pt x="5438937" y="853339"/>
                </a:cubicBezTo>
                <a:close/>
                <a:moveTo>
                  <a:pt x="5367530" y="853339"/>
                </a:moveTo>
                <a:cubicBezTo>
                  <a:pt x="5376092" y="853339"/>
                  <a:pt x="5382318" y="859173"/>
                  <a:pt x="5382318" y="865007"/>
                </a:cubicBezTo>
                <a:cubicBezTo>
                  <a:pt x="5382318" y="873029"/>
                  <a:pt x="5376092" y="879593"/>
                  <a:pt x="5367530" y="879593"/>
                </a:cubicBezTo>
                <a:cubicBezTo>
                  <a:pt x="5359747" y="879593"/>
                  <a:pt x="5352742" y="873029"/>
                  <a:pt x="5352742" y="865007"/>
                </a:cubicBezTo>
                <a:cubicBezTo>
                  <a:pt x="5352742" y="859173"/>
                  <a:pt x="5359747" y="853339"/>
                  <a:pt x="5367530" y="853339"/>
                </a:cubicBezTo>
                <a:close/>
                <a:moveTo>
                  <a:pt x="5296699" y="853339"/>
                </a:moveTo>
                <a:cubicBezTo>
                  <a:pt x="5305261" y="853339"/>
                  <a:pt x="5311488" y="859173"/>
                  <a:pt x="5311488" y="865007"/>
                </a:cubicBezTo>
                <a:cubicBezTo>
                  <a:pt x="5311488" y="873029"/>
                  <a:pt x="5305261" y="879593"/>
                  <a:pt x="5296699" y="879593"/>
                </a:cubicBezTo>
                <a:cubicBezTo>
                  <a:pt x="5288915" y="879593"/>
                  <a:pt x="5281910" y="873029"/>
                  <a:pt x="5281910" y="865007"/>
                </a:cubicBezTo>
                <a:cubicBezTo>
                  <a:pt x="5281910" y="859173"/>
                  <a:pt x="5288915" y="853339"/>
                  <a:pt x="5296699" y="853339"/>
                </a:cubicBezTo>
                <a:close/>
                <a:moveTo>
                  <a:pt x="5225869" y="853339"/>
                </a:moveTo>
                <a:cubicBezTo>
                  <a:pt x="5234431" y="853339"/>
                  <a:pt x="5240657" y="859173"/>
                  <a:pt x="5240657" y="865007"/>
                </a:cubicBezTo>
                <a:cubicBezTo>
                  <a:pt x="5240657" y="873029"/>
                  <a:pt x="5234431" y="879593"/>
                  <a:pt x="5225869" y="879593"/>
                </a:cubicBezTo>
                <a:cubicBezTo>
                  <a:pt x="5217307" y="879593"/>
                  <a:pt x="5211081" y="873029"/>
                  <a:pt x="5211081" y="865007"/>
                </a:cubicBezTo>
                <a:cubicBezTo>
                  <a:pt x="5211081" y="859173"/>
                  <a:pt x="5217307" y="853339"/>
                  <a:pt x="5225869" y="853339"/>
                </a:cubicBezTo>
                <a:close/>
                <a:moveTo>
                  <a:pt x="5154105" y="853339"/>
                </a:moveTo>
                <a:cubicBezTo>
                  <a:pt x="5162127" y="853339"/>
                  <a:pt x="5166502" y="859173"/>
                  <a:pt x="5166502" y="865007"/>
                </a:cubicBezTo>
                <a:cubicBezTo>
                  <a:pt x="5166502" y="873029"/>
                  <a:pt x="5162127" y="879593"/>
                  <a:pt x="5154105" y="879593"/>
                </a:cubicBezTo>
                <a:cubicBezTo>
                  <a:pt x="5146083" y="879593"/>
                  <a:pt x="5140249" y="873029"/>
                  <a:pt x="5140249" y="865007"/>
                </a:cubicBezTo>
                <a:cubicBezTo>
                  <a:pt x="5140249" y="859173"/>
                  <a:pt x="5146083" y="853339"/>
                  <a:pt x="5154105" y="853339"/>
                </a:cubicBezTo>
                <a:close/>
                <a:moveTo>
                  <a:pt x="5083276" y="853339"/>
                </a:moveTo>
                <a:cubicBezTo>
                  <a:pt x="5089110" y="853339"/>
                  <a:pt x="5095673" y="859173"/>
                  <a:pt x="5095673" y="865007"/>
                </a:cubicBezTo>
                <a:cubicBezTo>
                  <a:pt x="5095673" y="873029"/>
                  <a:pt x="5089110" y="879593"/>
                  <a:pt x="5083276" y="879593"/>
                </a:cubicBezTo>
                <a:cubicBezTo>
                  <a:pt x="5075254" y="879593"/>
                  <a:pt x="5069420" y="873029"/>
                  <a:pt x="5069420" y="865007"/>
                </a:cubicBezTo>
                <a:cubicBezTo>
                  <a:pt x="5069420" y="859173"/>
                  <a:pt x="5075254" y="853339"/>
                  <a:pt x="5083276" y="853339"/>
                </a:cubicBezTo>
                <a:close/>
                <a:moveTo>
                  <a:pt x="5012445" y="853339"/>
                </a:moveTo>
                <a:cubicBezTo>
                  <a:pt x="5018279" y="853339"/>
                  <a:pt x="5024842" y="859173"/>
                  <a:pt x="5024842" y="865007"/>
                </a:cubicBezTo>
                <a:cubicBezTo>
                  <a:pt x="5024842" y="873029"/>
                  <a:pt x="5018279" y="879593"/>
                  <a:pt x="5012445" y="879593"/>
                </a:cubicBezTo>
                <a:cubicBezTo>
                  <a:pt x="5004423" y="879593"/>
                  <a:pt x="4998589" y="873029"/>
                  <a:pt x="4998589" y="865007"/>
                </a:cubicBezTo>
                <a:cubicBezTo>
                  <a:pt x="4998589" y="859173"/>
                  <a:pt x="5004423" y="853339"/>
                  <a:pt x="5012445" y="853339"/>
                </a:cubicBezTo>
                <a:close/>
                <a:moveTo>
                  <a:pt x="4940157" y="853339"/>
                </a:moveTo>
                <a:cubicBezTo>
                  <a:pt x="4948179" y="853339"/>
                  <a:pt x="4954013" y="859173"/>
                  <a:pt x="4954013" y="865007"/>
                </a:cubicBezTo>
                <a:cubicBezTo>
                  <a:pt x="4954013" y="873029"/>
                  <a:pt x="4948179" y="879593"/>
                  <a:pt x="4940157" y="879593"/>
                </a:cubicBezTo>
                <a:cubicBezTo>
                  <a:pt x="4934323" y="879593"/>
                  <a:pt x="4927760" y="873029"/>
                  <a:pt x="4927760" y="865007"/>
                </a:cubicBezTo>
                <a:cubicBezTo>
                  <a:pt x="4927760" y="859173"/>
                  <a:pt x="4934323" y="853339"/>
                  <a:pt x="4940157" y="853339"/>
                </a:cubicBezTo>
                <a:close/>
                <a:moveTo>
                  <a:pt x="4865953" y="853339"/>
                </a:moveTo>
                <a:cubicBezTo>
                  <a:pt x="4873975" y="853339"/>
                  <a:pt x="4879809" y="859173"/>
                  <a:pt x="4879809" y="865007"/>
                </a:cubicBezTo>
                <a:cubicBezTo>
                  <a:pt x="4879809" y="873029"/>
                  <a:pt x="4873975" y="879593"/>
                  <a:pt x="4865953" y="879593"/>
                </a:cubicBezTo>
                <a:cubicBezTo>
                  <a:pt x="4858661" y="879593"/>
                  <a:pt x="4853556" y="873029"/>
                  <a:pt x="4853556" y="865007"/>
                </a:cubicBezTo>
                <a:cubicBezTo>
                  <a:pt x="4853556" y="859173"/>
                  <a:pt x="4858661" y="853339"/>
                  <a:pt x="4865953" y="853339"/>
                </a:cubicBezTo>
                <a:close/>
                <a:moveTo>
                  <a:pt x="4797514" y="853339"/>
                </a:moveTo>
                <a:cubicBezTo>
                  <a:pt x="4806076" y="853339"/>
                  <a:pt x="4812303" y="859173"/>
                  <a:pt x="4812303" y="865007"/>
                </a:cubicBezTo>
                <a:cubicBezTo>
                  <a:pt x="4812303" y="873029"/>
                  <a:pt x="4806076" y="879593"/>
                  <a:pt x="4797514" y="879593"/>
                </a:cubicBezTo>
                <a:cubicBezTo>
                  <a:pt x="4789730" y="879593"/>
                  <a:pt x="4782725" y="873029"/>
                  <a:pt x="4782725" y="865007"/>
                </a:cubicBezTo>
                <a:cubicBezTo>
                  <a:pt x="4782725" y="859173"/>
                  <a:pt x="4789730" y="853339"/>
                  <a:pt x="4797514" y="853339"/>
                </a:cubicBezTo>
                <a:close/>
                <a:moveTo>
                  <a:pt x="4726684" y="853339"/>
                </a:moveTo>
                <a:cubicBezTo>
                  <a:pt x="4735246" y="853339"/>
                  <a:pt x="4741472" y="859173"/>
                  <a:pt x="4741472" y="865007"/>
                </a:cubicBezTo>
                <a:cubicBezTo>
                  <a:pt x="4741472" y="873029"/>
                  <a:pt x="4735246" y="879593"/>
                  <a:pt x="4726684" y="879593"/>
                </a:cubicBezTo>
                <a:cubicBezTo>
                  <a:pt x="4718122" y="879593"/>
                  <a:pt x="4711896" y="873029"/>
                  <a:pt x="4711896" y="865007"/>
                </a:cubicBezTo>
                <a:cubicBezTo>
                  <a:pt x="4711896" y="859173"/>
                  <a:pt x="4718122" y="853339"/>
                  <a:pt x="4726684" y="853339"/>
                </a:cubicBezTo>
                <a:close/>
                <a:moveTo>
                  <a:pt x="4655853" y="853339"/>
                </a:moveTo>
                <a:cubicBezTo>
                  <a:pt x="4663637" y="853339"/>
                  <a:pt x="4670642" y="859173"/>
                  <a:pt x="4670642" y="865007"/>
                </a:cubicBezTo>
                <a:cubicBezTo>
                  <a:pt x="4670642" y="873029"/>
                  <a:pt x="4663637" y="879593"/>
                  <a:pt x="4655853" y="879593"/>
                </a:cubicBezTo>
                <a:cubicBezTo>
                  <a:pt x="4647291" y="879593"/>
                  <a:pt x="4641064" y="873029"/>
                  <a:pt x="4641064" y="865007"/>
                </a:cubicBezTo>
                <a:cubicBezTo>
                  <a:pt x="4641064" y="859173"/>
                  <a:pt x="4647291" y="853339"/>
                  <a:pt x="4655853" y="853339"/>
                </a:cubicBezTo>
                <a:close/>
                <a:moveTo>
                  <a:pt x="4584091" y="853339"/>
                </a:moveTo>
                <a:cubicBezTo>
                  <a:pt x="4591384" y="853339"/>
                  <a:pt x="4596488" y="859173"/>
                  <a:pt x="4596488" y="865007"/>
                </a:cubicBezTo>
                <a:cubicBezTo>
                  <a:pt x="4596488" y="873029"/>
                  <a:pt x="4591384" y="879593"/>
                  <a:pt x="4584091" y="879593"/>
                </a:cubicBezTo>
                <a:cubicBezTo>
                  <a:pt x="4576069" y="879593"/>
                  <a:pt x="4570235" y="873029"/>
                  <a:pt x="4570235" y="865007"/>
                </a:cubicBezTo>
                <a:cubicBezTo>
                  <a:pt x="4570235" y="859173"/>
                  <a:pt x="4576069" y="853339"/>
                  <a:pt x="4584091" y="853339"/>
                </a:cubicBezTo>
                <a:close/>
                <a:moveTo>
                  <a:pt x="4513260" y="853339"/>
                </a:moveTo>
                <a:cubicBezTo>
                  <a:pt x="4519094" y="853339"/>
                  <a:pt x="4525657" y="859173"/>
                  <a:pt x="4525657" y="865007"/>
                </a:cubicBezTo>
                <a:cubicBezTo>
                  <a:pt x="4525657" y="873029"/>
                  <a:pt x="4519094" y="879593"/>
                  <a:pt x="4513260" y="879593"/>
                </a:cubicBezTo>
                <a:cubicBezTo>
                  <a:pt x="4505238" y="879593"/>
                  <a:pt x="4499404" y="873029"/>
                  <a:pt x="4499404" y="865007"/>
                </a:cubicBezTo>
                <a:cubicBezTo>
                  <a:pt x="4499404" y="859173"/>
                  <a:pt x="4505238" y="853339"/>
                  <a:pt x="4513260" y="853339"/>
                </a:cubicBezTo>
                <a:close/>
                <a:moveTo>
                  <a:pt x="4439056" y="853339"/>
                </a:moveTo>
                <a:cubicBezTo>
                  <a:pt x="4445619" y="853339"/>
                  <a:pt x="4451453" y="859173"/>
                  <a:pt x="4451453" y="865007"/>
                </a:cubicBezTo>
                <a:cubicBezTo>
                  <a:pt x="4451453" y="873029"/>
                  <a:pt x="4445619" y="879593"/>
                  <a:pt x="4439056" y="879593"/>
                </a:cubicBezTo>
                <a:cubicBezTo>
                  <a:pt x="4431763" y="879593"/>
                  <a:pt x="4425200" y="873029"/>
                  <a:pt x="4425200" y="865007"/>
                </a:cubicBezTo>
                <a:cubicBezTo>
                  <a:pt x="4425200" y="859173"/>
                  <a:pt x="4431763" y="853339"/>
                  <a:pt x="4439056" y="853339"/>
                </a:cubicBezTo>
                <a:close/>
                <a:moveTo>
                  <a:pt x="4366768" y="853339"/>
                </a:moveTo>
                <a:cubicBezTo>
                  <a:pt x="4374790" y="853339"/>
                  <a:pt x="4380624" y="859173"/>
                  <a:pt x="4380624" y="865007"/>
                </a:cubicBezTo>
                <a:cubicBezTo>
                  <a:pt x="4380624" y="873029"/>
                  <a:pt x="4374790" y="879593"/>
                  <a:pt x="4366768" y="879593"/>
                </a:cubicBezTo>
                <a:cubicBezTo>
                  <a:pt x="4360934" y="879593"/>
                  <a:pt x="4354371" y="873029"/>
                  <a:pt x="4354371" y="867195"/>
                </a:cubicBezTo>
                <a:cubicBezTo>
                  <a:pt x="4354371" y="859173"/>
                  <a:pt x="4360934" y="853339"/>
                  <a:pt x="4366768" y="853339"/>
                </a:cubicBezTo>
                <a:close/>
                <a:moveTo>
                  <a:pt x="4295937" y="853339"/>
                </a:moveTo>
                <a:cubicBezTo>
                  <a:pt x="4303959" y="853339"/>
                  <a:pt x="4309793" y="859173"/>
                  <a:pt x="4309793" y="867195"/>
                </a:cubicBezTo>
                <a:cubicBezTo>
                  <a:pt x="4309793" y="873029"/>
                  <a:pt x="4303959" y="879593"/>
                  <a:pt x="4295937" y="879593"/>
                </a:cubicBezTo>
                <a:cubicBezTo>
                  <a:pt x="4290103" y="879593"/>
                  <a:pt x="4283540" y="873029"/>
                  <a:pt x="4283540" y="867195"/>
                </a:cubicBezTo>
                <a:cubicBezTo>
                  <a:pt x="4283540" y="859173"/>
                  <a:pt x="4290103" y="853339"/>
                  <a:pt x="4295937" y="853339"/>
                </a:cubicBezTo>
                <a:close/>
                <a:moveTo>
                  <a:pt x="4225107" y="853339"/>
                </a:moveTo>
                <a:cubicBezTo>
                  <a:pt x="4233129" y="853339"/>
                  <a:pt x="4238963" y="859173"/>
                  <a:pt x="4238963" y="867195"/>
                </a:cubicBezTo>
                <a:cubicBezTo>
                  <a:pt x="4238963" y="873029"/>
                  <a:pt x="4233129" y="879593"/>
                  <a:pt x="4225107" y="879593"/>
                </a:cubicBezTo>
                <a:cubicBezTo>
                  <a:pt x="4217085" y="879593"/>
                  <a:pt x="4212710" y="873029"/>
                  <a:pt x="4212710" y="867195"/>
                </a:cubicBezTo>
                <a:cubicBezTo>
                  <a:pt x="4212710" y="859173"/>
                  <a:pt x="4217085" y="853339"/>
                  <a:pt x="4225107" y="853339"/>
                </a:cubicBezTo>
                <a:close/>
                <a:moveTo>
                  <a:pt x="4153295" y="853339"/>
                </a:moveTo>
                <a:cubicBezTo>
                  <a:pt x="4161078" y="853339"/>
                  <a:pt x="4168083" y="859173"/>
                  <a:pt x="4168083" y="867195"/>
                </a:cubicBezTo>
                <a:cubicBezTo>
                  <a:pt x="4168083" y="873029"/>
                  <a:pt x="4161078" y="879593"/>
                  <a:pt x="4153295" y="879593"/>
                </a:cubicBezTo>
                <a:cubicBezTo>
                  <a:pt x="4144733" y="879593"/>
                  <a:pt x="4138507" y="873029"/>
                  <a:pt x="4138507" y="867195"/>
                </a:cubicBezTo>
                <a:cubicBezTo>
                  <a:pt x="4138507" y="859173"/>
                  <a:pt x="4144733" y="853339"/>
                  <a:pt x="4153295" y="853339"/>
                </a:cubicBezTo>
                <a:close/>
                <a:moveTo>
                  <a:pt x="4082465" y="853339"/>
                </a:moveTo>
                <a:cubicBezTo>
                  <a:pt x="4090249" y="853339"/>
                  <a:pt x="4097254" y="859173"/>
                  <a:pt x="4097254" y="867195"/>
                </a:cubicBezTo>
                <a:cubicBezTo>
                  <a:pt x="4097254" y="873029"/>
                  <a:pt x="4090249" y="879593"/>
                  <a:pt x="4082465" y="879593"/>
                </a:cubicBezTo>
                <a:cubicBezTo>
                  <a:pt x="4073903" y="879593"/>
                  <a:pt x="4067676" y="873029"/>
                  <a:pt x="4067676" y="867195"/>
                </a:cubicBezTo>
                <a:cubicBezTo>
                  <a:pt x="4067676" y="859173"/>
                  <a:pt x="4073903" y="853339"/>
                  <a:pt x="4082465" y="853339"/>
                </a:cubicBezTo>
                <a:close/>
                <a:moveTo>
                  <a:pt x="4011635" y="853339"/>
                </a:moveTo>
                <a:cubicBezTo>
                  <a:pt x="4019418" y="853339"/>
                  <a:pt x="4026423" y="859173"/>
                  <a:pt x="4026423" y="867195"/>
                </a:cubicBezTo>
                <a:cubicBezTo>
                  <a:pt x="4026423" y="873029"/>
                  <a:pt x="4019418" y="879593"/>
                  <a:pt x="4011635" y="879593"/>
                </a:cubicBezTo>
                <a:cubicBezTo>
                  <a:pt x="4003073" y="879593"/>
                  <a:pt x="3996847" y="873029"/>
                  <a:pt x="3996847" y="867195"/>
                </a:cubicBezTo>
                <a:cubicBezTo>
                  <a:pt x="3996847" y="859173"/>
                  <a:pt x="4003073" y="853339"/>
                  <a:pt x="4011635" y="853339"/>
                </a:cubicBezTo>
                <a:close/>
                <a:moveTo>
                  <a:pt x="3939871" y="853339"/>
                </a:moveTo>
                <a:cubicBezTo>
                  <a:pt x="3947893" y="853339"/>
                  <a:pt x="3952268" y="859173"/>
                  <a:pt x="3952268" y="867195"/>
                </a:cubicBezTo>
                <a:cubicBezTo>
                  <a:pt x="3952268" y="873029"/>
                  <a:pt x="3947893" y="879593"/>
                  <a:pt x="3939871" y="879593"/>
                </a:cubicBezTo>
                <a:cubicBezTo>
                  <a:pt x="3932578" y="879593"/>
                  <a:pt x="3926015" y="873029"/>
                  <a:pt x="3926015" y="867195"/>
                </a:cubicBezTo>
                <a:cubicBezTo>
                  <a:pt x="3926015" y="859173"/>
                  <a:pt x="3932578" y="853339"/>
                  <a:pt x="3939871" y="853339"/>
                </a:cubicBezTo>
                <a:close/>
                <a:moveTo>
                  <a:pt x="3869042" y="853339"/>
                </a:moveTo>
                <a:cubicBezTo>
                  <a:pt x="3875605" y="853339"/>
                  <a:pt x="3881439" y="859173"/>
                  <a:pt x="3881439" y="867195"/>
                </a:cubicBezTo>
                <a:cubicBezTo>
                  <a:pt x="3881439" y="873029"/>
                  <a:pt x="3875605" y="879593"/>
                  <a:pt x="3869042" y="879593"/>
                </a:cubicBezTo>
                <a:cubicBezTo>
                  <a:pt x="3861749" y="879593"/>
                  <a:pt x="3855186" y="873029"/>
                  <a:pt x="3855186" y="867195"/>
                </a:cubicBezTo>
                <a:cubicBezTo>
                  <a:pt x="3855186" y="859173"/>
                  <a:pt x="3861749" y="853339"/>
                  <a:pt x="3869042" y="853339"/>
                </a:cubicBezTo>
                <a:close/>
                <a:moveTo>
                  <a:pt x="3796752" y="853339"/>
                </a:moveTo>
                <a:cubicBezTo>
                  <a:pt x="3804774" y="853339"/>
                  <a:pt x="3810608" y="859173"/>
                  <a:pt x="3810608" y="867195"/>
                </a:cubicBezTo>
                <a:cubicBezTo>
                  <a:pt x="3810608" y="873029"/>
                  <a:pt x="3804774" y="879593"/>
                  <a:pt x="3796752" y="879593"/>
                </a:cubicBezTo>
                <a:cubicBezTo>
                  <a:pt x="3790918" y="879593"/>
                  <a:pt x="3784355" y="873029"/>
                  <a:pt x="3784355" y="867195"/>
                </a:cubicBezTo>
                <a:cubicBezTo>
                  <a:pt x="3784355" y="859173"/>
                  <a:pt x="3790918" y="853339"/>
                  <a:pt x="3796752" y="853339"/>
                </a:cubicBezTo>
                <a:close/>
                <a:moveTo>
                  <a:pt x="3725922" y="853339"/>
                </a:moveTo>
                <a:cubicBezTo>
                  <a:pt x="3733944" y="853339"/>
                  <a:pt x="3739778" y="859173"/>
                  <a:pt x="3739778" y="867195"/>
                </a:cubicBezTo>
                <a:cubicBezTo>
                  <a:pt x="3739778" y="873029"/>
                  <a:pt x="3733944" y="879593"/>
                  <a:pt x="3725922" y="879593"/>
                </a:cubicBezTo>
                <a:cubicBezTo>
                  <a:pt x="3719359" y="879593"/>
                  <a:pt x="3713525" y="873029"/>
                  <a:pt x="3713525" y="867195"/>
                </a:cubicBezTo>
                <a:cubicBezTo>
                  <a:pt x="3713525" y="859173"/>
                  <a:pt x="3719359" y="853339"/>
                  <a:pt x="3725922" y="853339"/>
                </a:cubicBezTo>
                <a:close/>
                <a:moveTo>
                  <a:pt x="3655091" y="853339"/>
                </a:moveTo>
                <a:cubicBezTo>
                  <a:pt x="3662384" y="853339"/>
                  <a:pt x="3668947" y="859173"/>
                  <a:pt x="3668947" y="867195"/>
                </a:cubicBezTo>
                <a:cubicBezTo>
                  <a:pt x="3668947" y="873029"/>
                  <a:pt x="3662384" y="879593"/>
                  <a:pt x="3655091" y="879593"/>
                </a:cubicBezTo>
                <a:cubicBezTo>
                  <a:pt x="3647069" y="879593"/>
                  <a:pt x="3642694" y="873029"/>
                  <a:pt x="3642694" y="867195"/>
                </a:cubicBezTo>
                <a:cubicBezTo>
                  <a:pt x="3642694" y="859173"/>
                  <a:pt x="3647069" y="853339"/>
                  <a:pt x="3655091" y="853339"/>
                </a:cubicBezTo>
                <a:close/>
                <a:moveTo>
                  <a:pt x="3583280" y="853339"/>
                </a:moveTo>
                <a:cubicBezTo>
                  <a:pt x="3591064" y="853339"/>
                  <a:pt x="3598069" y="859173"/>
                  <a:pt x="3598069" y="867195"/>
                </a:cubicBezTo>
                <a:cubicBezTo>
                  <a:pt x="3598069" y="873029"/>
                  <a:pt x="3591064" y="879593"/>
                  <a:pt x="3583280" y="879593"/>
                </a:cubicBezTo>
                <a:cubicBezTo>
                  <a:pt x="3574718" y="879593"/>
                  <a:pt x="3568491" y="873029"/>
                  <a:pt x="3568491" y="867195"/>
                </a:cubicBezTo>
                <a:cubicBezTo>
                  <a:pt x="3568491" y="859173"/>
                  <a:pt x="3574718" y="853339"/>
                  <a:pt x="3583280" y="853339"/>
                </a:cubicBezTo>
                <a:close/>
                <a:moveTo>
                  <a:pt x="3512449" y="853339"/>
                </a:moveTo>
                <a:cubicBezTo>
                  <a:pt x="3520232" y="853339"/>
                  <a:pt x="3527237" y="859173"/>
                  <a:pt x="3527237" y="867195"/>
                </a:cubicBezTo>
                <a:cubicBezTo>
                  <a:pt x="3527237" y="873029"/>
                  <a:pt x="3520232" y="879593"/>
                  <a:pt x="3512449" y="879593"/>
                </a:cubicBezTo>
                <a:cubicBezTo>
                  <a:pt x="3503887" y="879593"/>
                  <a:pt x="3497661" y="873029"/>
                  <a:pt x="3497661" y="867195"/>
                </a:cubicBezTo>
                <a:cubicBezTo>
                  <a:pt x="3497661" y="859173"/>
                  <a:pt x="3503887" y="853339"/>
                  <a:pt x="3512449" y="853339"/>
                </a:cubicBezTo>
                <a:close/>
                <a:moveTo>
                  <a:pt x="3441619" y="853339"/>
                </a:moveTo>
                <a:cubicBezTo>
                  <a:pt x="3450181" y="853339"/>
                  <a:pt x="3456408" y="859173"/>
                  <a:pt x="3456408" y="867195"/>
                </a:cubicBezTo>
                <a:cubicBezTo>
                  <a:pt x="3456408" y="873029"/>
                  <a:pt x="3450181" y="879593"/>
                  <a:pt x="3441619" y="879593"/>
                </a:cubicBezTo>
                <a:cubicBezTo>
                  <a:pt x="3433835" y="879593"/>
                  <a:pt x="3426830" y="873029"/>
                  <a:pt x="3426830" y="867195"/>
                </a:cubicBezTo>
                <a:cubicBezTo>
                  <a:pt x="3426830" y="859173"/>
                  <a:pt x="3433835" y="853339"/>
                  <a:pt x="3441619" y="853339"/>
                </a:cubicBezTo>
                <a:close/>
                <a:moveTo>
                  <a:pt x="3369857" y="853339"/>
                </a:moveTo>
                <a:cubicBezTo>
                  <a:pt x="3377879" y="853339"/>
                  <a:pt x="3382254" y="859173"/>
                  <a:pt x="3382254" y="867195"/>
                </a:cubicBezTo>
                <a:cubicBezTo>
                  <a:pt x="3382254" y="873029"/>
                  <a:pt x="3377879" y="879593"/>
                  <a:pt x="3369857" y="879593"/>
                </a:cubicBezTo>
                <a:cubicBezTo>
                  <a:pt x="3362564" y="879593"/>
                  <a:pt x="3356001" y="873029"/>
                  <a:pt x="3356001" y="867195"/>
                </a:cubicBezTo>
                <a:cubicBezTo>
                  <a:pt x="3356001" y="859173"/>
                  <a:pt x="3362564" y="853339"/>
                  <a:pt x="3369857" y="853339"/>
                </a:cubicBezTo>
                <a:close/>
                <a:moveTo>
                  <a:pt x="1013589" y="853339"/>
                </a:moveTo>
                <a:cubicBezTo>
                  <a:pt x="1021181" y="853339"/>
                  <a:pt x="1028011" y="859566"/>
                  <a:pt x="1028011" y="868127"/>
                </a:cubicBezTo>
                <a:cubicBezTo>
                  <a:pt x="1028011" y="875911"/>
                  <a:pt x="1021181" y="882916"/>
                  <a:pt x="1013589" y="882916"/>
                </a:cubicBezTo>
                <a:cubicBezTo>
                  <a:pt x="1005243" y="882916"/>
                  <a:pt x="998413" y="875911"/>
                  <a:pt x="998413" y="868127"/>
                </a:cubicBezTo>
                <a:cubicBezTo>
                  <a:pt x="998413" y="859566"/>
                  <a:pt x="1005243" y="853339"/>
                  <a:pt x="1013589" y="853339"/>
                </a:cubicBezTo>
                <a:close/>
                <a:moveTo>
                  <a:pt x="368059" y="785881"/>
                </a:moveTo>
                <a:cubicBezTo>
                  <a:pt x="376081" y="785881"/>
                  <a:pt x="380456" y="790256"/>
                  <a:pt x="380456" y="797549"/>
                </a:cubicBezTo>
                <a:cubicBezTo>
                  <a:pt x="380456" y="805571"/>
                  <a:pt x="376081" y="812135"/>
                  <a:pt x="368059" y="812135"/>
                </a:cubicBezTo>
                <a:cubicBezTo>
                  <a:pt x="360766" y="812135"/>
                  <a:pt x="354203" y="805571"/>
                  <a:pt x="354203" y="797549"/>
                </a:cubicBezTo>
                <a:cubicBezTo>
                  <a:pt x="354203" y="790256"/>
                  <a:pt x="360766" y="785881"/>
                  <a:pt x="368059" y="785881"/>
                </a:cubicBezTo>
                <a:close/>
                <a:moveTo>
                  <a:pt x="297226" y="785881"/>
                </a:moveTo>
                <a:cubicBezTo>
                  <a:pt x="303791" y="785881"/>
                  <a:pt x="309624" y="790256"/>
                  <a:pt x="309624" y="797549"/>
                </a:cubicBezTo>
                <a:cubicBezTo>
                  <a:pt x="309624" y="805571"/>
                  <a:pt x="303791" y="812135"/>
                  <a:pt x="297226" y="812135"/>
                </a:cubicBezTo>
                <a:cubicBezTo>
                  <a:pt x="289933" y="812135"/>
                  <a:pt x="283371" y="805571"/>
                  <a:pt x="283371" y="797549"/>
                </a:cubicBezTo>
                <a:cubicBezTo>
                  <a:pt x="283371" y="790256"/>
                  <a:pt x="289933" y="785881"/>
                  <a:pt x="297226" y="785881"/>
                </a:cubicBezTo>
                <a:close/>
                <a:moveTo>
                  <a:pt x="226398" y="785881"/>
                </a:moveTo>
                <a:cubicBezTo>
                  <a:pt x="232233" y="785881"/>
                  <a:pt x="238797" y="790256"/>
                  <a:pt x="238797" y="797549"/>
                </a:cubicBezTo>
                <a:cubicBezTo>
                  <a:pt x="238797" y="805571"/>
                  <a:pt x="232233" y="812135"/>
                  <a:pt x="226398" y="812135"/>
                </a:cubicBezTo>
                <a:cubicBezTo>
                  <a:pt x="218375" y="812135"/>
                  <a:pt x="212542" y="805571"/>
                  <a:pt x="212542" y="797549"/>
                </a:cubicBezTo>
                <a:cubicBezTo>
                  <a:pt x="212542" y="790256"/>
                  <a:pt x="218375" y="785881"/>
                  <a:pt x="226398" y="785881"/>
                </a:cubicBezTo>
                <a:close/>
                <a:moveTo>
                  <a:pt x="154101" y="785881"/>
                </a:moveTo>
                <a:cubicBezTo>
                  <a:pt x="161394" y="785881"/>
                  <a:pt x="167957" y="790256"/>
                  <a:pt x="167957" y="797549"/>
                </a:cubicBezTo>
                <a:cubicBezTo>
                  <a:pt x="167957" y="805571"/>
                  <a:pt x="161394" y="812135"/>
                  <a:pt x="154101" y="812135"/>
                </a:cubicBezTo>
                <a:cubicBezTo>
                  <a:pt x="147538" y="812135"/>
                  <a:pt x="141704" y="805571"/>
                  <a:pt x="141704" y="797549"/>
                </a:cubicBezTo>
                <a:cubicBezTo>
                  <a:pt x="141704" y="790256"/>
                  <a:pt x="147538" y="785881"/>
                  <a:pt x="154101" y="785881"/>
                </a:cubicBezTo>
                <a:close/>
                <a:moveTo>
                  <a:pt x="83272" y="785881"/>
                </a:moveTo>
                <a:cubicBezTo>
                  <a:pt x="90564" y="785881"/>
                  <a:pt x="97128" y="790256"/>
                  <a:pt x="97128" y="797549"/>
                </a:cubicBezTo>
                <a:cubicBezTo>
                  <a:pt x="97128" y="805571"/>
                  <a:pt x="90564" y="812135"/>
                  <a:pt x="83272" y="812135"/>
                </a:cubicBezTo>
                <a:cubicBezTo>
                  <a:pt x="76708" y="812135"/>
                  <a:pt x="70874" y="805571"/>
                  <a:pt x="70874" y="797549"/>
                </a:cubicBezTo>
                <a:cubicBezTo>
                  <a:pt x="70874" y="790256"/>
                  <a:pt x="76708" y="785881"/>
                  <a:pt x="83272" y="785881"/>
                </a:cubicBezTo>
                <a:close/>
                <a:moveTo>
                  <a:pt x="12036" y="785881"/>
                </a:moveTo>
                <a:cubicBezTo>
                  <a:pt x="20281" y="785881"/>
                  <a:pt x="26277" y="790256"/>
                  <a:pt x="26277" y="797549"/>
                </a:cubicBezTo>
                <a:cubicBezTo>
                  <a:pt x="26277" y="805571"/>
                  <a:pt x="20281" y="812135"/>
                  <a:pt x="12036" y="812135"/>
                </a:cubicBezTo>
                <a:cubicBezTo>
                  <a:pt x="4541" y="812135"/>
                  <a:pt x="44" y="805571"/>
                  <a:pt x="44" y="797549"/>
                </a:cubicBezTo>
                <a:cubicBezTo>
                  <a:pt x="44" y="790256"/>
                  <a:pt x="4541" y="785881"/>
                  <a:pt x="12036" y="785881"/>
                </a:cubicBezTo>
                <a:close/>
                <a:moveTo>
                  <a:pt x="4726684" y="782507"/>
                </a:moveTo>
                <a:cubicBezTo>
                  <a:pt x="4735246" y="782507"/>
                  <a:pt x="4741472" y="789070"/>
                  <a:pt x="4741472" y="794904"/>
                </a:cubicBezTo>
                <a:cubicBezTo>
                  <a:pt x="4741472" y="802926"/>
                  <a:pt x="4735246" y="808761"/>
                  <a:pt x="4726684" y="808761"/>
                </a:cubicBezTo>
                <a:cubicBezTo>
                  <a:pt x="4718122" y="808761"/>
                  <a:pt x="4711896" y="802926"/>
                  <a:pt x="4711896" y="794904"/>
                </a:cubicBezTo>
                <a:cubicBezTo>
                  <a:pt x="4711896" y="789070"/>
                  <a:pt x="4718122" y="782507"/>
                  <a:pt x="4726684" y="782507"/>
                </a:cubicBezTo>
                <a:close/>
                <a:moveTo>
                  <a:pt x="4655853" y="782507"/>
                </a:moveTo>
                <a:cubicBezTo>
                  <a:pt x="4663637" y="782507"/>
                  <a:pt x="4670642" y="789070"/>
                  <a:pt x="4670642" y="794904"/>
                </a:cubicBezTo>
                <a:cubicBezTo>
                  <a:pt x="4670642" y="802926"/>
                  <a:pt x="4663637" y="808761"/>
                  <a:pt x="4655853" y="808761"/>
                </a:cubicBezTo>
                <a:cubicBezTo>
                  <a:pt x="4647291" y="808761"/>
                  <a:pt x="4641064" y="802926"/>
                  <a:pt x="4641064" y="794904"/>
                </a:cubicBezTo>
                <a:cubicBezTo>
                  <a:pt x="4641064" y="789070"/>
                  <a:pt x="4647291" y="782507"/>
                  <a:pt x="4655853" y="782507"/>
                </a:cubicBezTo>
                <a:close/>
                <a:moveTo>
                  <a:pt x="4584091" y="782507"/>
                </a:moveTo>
                <a:cubicBezTo>
                  <a:pt x="4591384" y="782507"/>
                  <a:pt x="4596488" y="789070"/>
                  <a:pt x="4596488" y="794904"/>
                </a:cubicBezTo>
                <a:cubicBezTo>
                  <a:pt x="4596488" y="802926"/>
                  <a:pt x="4591384" y="808761"/>
                  <a:pt x="4584091" y="808761"/>
                </a:cubicBezTo>
                <a:cubicBezTo>
                  <a:pt x="4576069" y="808761"/>
                  <a:pt x="4570235" y="802926"/>
                  <a:pt x="4570235" y="794904"/>
                </a:cubicBezTo>
                <a:cubicBezTo>
                  <a:pt x="4570235" y="789070"/>
                  <a:pt x="4576069" y="782507"/>
                  <a:pt x="4584091" y="782507"/>
                </a:cubicBezTo>
                <a:close/>
                <a:moveTo>
                  <a:pt x="4513260" y="782507"/>
                </a:moveTo>
                <a:cubicBezTo>
                  <a:pt x="4519094" y="782507"/>
                  <a:pt x="4525657" y="789070"/>
                  <a:pt x="4525657" y="794904"/>
                </a:cubicBezTo>
                <a:cubicBezTo>
                  <a:pt x="4525657" y="802926"/>
                  <a:pt x="4519094" y="808761"/>
                  <a:pt x="4513260" y="808761"/>
                </a:cubicBezTo>
                <a:cubicBezTo>
                  <a:pt x="4505238" y="808761"/>
                  <a:pt x="4499404" y="802926"/>
                  <a:pt x="4499404" y="794904"/>
                </a:cubicBezTo>
                <a:cubicBezTo>
                  <a:pt x="4499404" y="789070"/>
                  <a:pt x="4505238" y="782507"/>
                  <a:pt x="4513260" y="782507"/>
                </a:cubicBezTo>
                <a:close/>
                <a:moveTo>
                  <a:pt x="4439056" y="782507"/>
                </a:moveTo>
                <a:cubicBezTo>
                  <a:pt x="4445619" y="782507"/>
                  <a:pt x="4451453" y="789070"/>
                  <a:pt x="4451453" y="794904"/>
                </a:cubicBezTo>
                <a:cubicBezTo>
                  <a:pt x="4451453" y="802926"/>
                  <a:pt x="4445619" y="808761"/>
                  <a:pt x="4439056" y="808761"/>
                </a:cubicBezTo>
                <a:cubicBezTo>
                  <a:pt x="4431763" y="808761"/>
                  <a:pt x="4425200" y="802926"/>
                  <a:pt x="4425200" y="794904"/>
                </a:cubicBezTo>
                <a:cubicBezTo>
                  <a:pt x="4425200" y="789070"/>
                  <a:pt x="4431763" y="782507"/>
                  <a:pt x="4439056" y="782507"/>
                </a:cubicBezTo>
                <a:close/>
                <a:moveTo>
                  <a:pt x="4366768" y="782507"/>
                </a:moveTo>
                <a:cubicBezTo>
                  <a:pt x="4374790" y="782507"/>
                  <a:pt x="4380624" y="789070"/>
                  <a:pt x="4380624" y="794904"/>
                </a:cubicBezTo>
                <a:cubicBezTo>
                  <a:pt x="4380624" y="802926"/>
                  <a:pt x="4374790" y="808761"/>
                  <a:pt x="4366768" y="808761"/>
                </a:cubicBezTo>
                <a:cubicBezTo>
                  <a:pt x="4360934" y="808761"/>
                  <a:pt x="4354371" y="802926"/>
                  <a:pt x="4354371" y="794904"/>
                </a:cubicBezTo>
                <a:cubicBezTo>
                  <a:pt x="4354371" y="789070"/>
                  <a:pt x="4360934" y="782507"/>
                  <a:pt x="4366768" y="782507"/>
                </a:cubicBezTo>
                <a:close/>
                <a:moveTo>
                  <a:pt x="4295937" y="782507"/>
                </a:moveTo>
                <a:cubicBezTo>
                  <a:pt x="4303959" y="782507"/>
                  <a:pt x="4309793" y="789070"/>
                  <a:pt x="4309793" y="794904"/>
                </a:cubicBezTo>
                <a:cubicBezTo>
                  <a:pt x="4309793" y="802926"/>
                  <a:pt x="4303959" y="808761"/>
                  <a:pt x="4295937" y="808761"/>
                </a:cubicBezTo>
                <a:cubicBezTo>
                  <a:pt x="4290103" y="808761"/>
                  <a:pt x="4283540" y="802926"/>
                  <a:pt x="4283540" y="794904"/>
                </a:cubicBezTo>
                <a:cubicBezTo>
                  <a:pt x="4283540" y="789070"/>
                  <a:pt x="4290103" y="782507"/>
                  <a:pt x="4295937" y="782507"/>
                </a:cubicBezTo>
                <a:close/>
                <a:moveTo>
                  <a:pt x="4225107" y="782507"/>
                </a:moveTo>
                <a:cubicBezTo>
                  <a:pt x="4233129" y="782507"/>
                  <a:pt x="4238963" y="789070"/>
                  <a:pt x="4238963" y="794904"/>
                </a:cubicBezTo>
                <a:cubicBezTo>
                  <a:pt x="4238963" y="802926"/>
                  <a:pt x="4233129" y="808761"/>
                  <a:pt x="4225107" y="808761"/>
                </a:cubicBezTo>
                <a:cubicBezTo>
                  <a:pt x="4217085" y="808761"/>
                  <a:pt x="4212710" y="802926"/>
                  <a:pt x="4212710" y="794904"/>
                </a:cubicBezTo>
                <a:cubicBezTo>
                  <a:pt x="4212710" y="789070"/>
                  <a:pt x="4217085" y="782507"/>
                  <a:pt x="4225107" y="782507"/>
                </a:cubicBezTo>
                <a:close/>
                <a:moveTo>
                  <a:pt x="4153295" y="782507"/>
                </a:moveTo>
                <a:cubicBezTo>
                  <a:pt x="4161078" y="782507"/>
                  <a:pt x="4168083" y="789070"/>
                  <a:pt x="4168083" y="794904"/>
                </a:cubicBezTo>
                <a:cubicBezTo>
                  <a:pt x="4168083" y="802926"/>
                  <a:pt x="4161078" y="808761"/>
                  <a:pt x="4153295" y="808761"/>
                </a:cubicBezTo>
                <a:cubicBezTo>
                  <a:pt x="4144733" y="808761"/>
                  <a:pt x="4138507" y="802926"/>
                  <a:pt x="4138507" y="794904"/>
                </a:cubicBezTo>
                <a:cubicBezTo>
                  <a:pt x="4138507" y="789070"/>
                  <a:pt x="4144733" y="782507"/>
                  <a:pt x="4153295" y="782507"/>
                </a:cubicBezTo>
                <a:close/>
                <a:moveTo>
                  <a:pt x="4082465" y="782507"/>
                </a:moveTo>
                <a:cubicBezTo>
                  <a:pt x="4090249" y="782507"/>
                  <a:pt x="4097254" y="789070"/>
                  <a:pt x="4097254" y="794904"/>
                </a:cubicBezTo>
                <a:cubicBezTo>
                  <a:pt x="4097254" y="802926"/>
                  <a:pt x="4090249" y="808761"/>
                  <a:pt x="4082465" y="808761"/>
                </a:cubicBezTo>
                <a:cubicBezTo>
                  <a:pt x="4073903" y="808761"/>
                  <a:pt x="4067676" y="802926"/>
                  <a:pt x="4067676" y="794904"/>
                </a:cubicBezTo>
                <a:cubicBezTo>
                  <a:pt x="4067676" y="789070"/>
                  <a:pt x="4073903" y="782507"/>
                  <a:pt x="4082465" y="782507"/>
                </a:cubicBezTo>
                <a:close/>
                <a:moveTo>
                  <a:pt x="4010703" y="782507"/>
                </a:moveTo>
                <a:cubicBezTo>
                  <a:pt x="4017996" y="782507"/>
                  <a:pt x="4023100" y="789070"/>
                  <a:pt x="4023100" y="794904"/>
                </a:cubicBezTo>
                <a:cubicBezTo>
                  <a:pt x="4023100" y="802926"/>
                  <a:pt x="4017996" y="808761"/>
                  <a:pt x="4010703" y="808761"/>
                </a:cubicBezTo>
                <a:cubicBezTo>
                  <a:pt x="4002681" y="808761"/>
                  <a:pt x="3996847" y="802926"/>
                  <a:pt x="3996847" y="794904"/>
                </a:cubicBezTo>
                <a:cubicBezTo>
                  <a:pt x="3996847" y="789070"/>
                  <a:pt x="4002681" y="782507"/>
                  <a:pt x="4010703" y="782507"/>
                </a:cubicBezTo>
                <a:close/>
                <a:moveTo>
                  <a:pt x="3939871" y="782507"/>
                </a:moveTo>
                <a:cubicBezTo>
                  <a:pt x="3946434" y="782507"/>
                  <a:pt x="3952268" y="789070"/>
                  <a:pt x="3952268" y="794904"/>
                </a:cubicBezTo>
                <a:cubicBezTo>
                  <a:pt x="3952268" y="802926"/>
                  <a:pt x="3946434" y="808761"/>
                  <a:pt x="3939871" y="808761"/>
                </a:cubicBezTo>
                <a:cubicBezTo>
                  <a:pt x="3932578" y="808761"/>
                  <a:pt x="3926015" y="802926"/>
                  <a:pt x="3926015" y="794904"/>
                </a:cubicBezTo>
                <a:cubicBezTo>
                  <a:pt x="3926015" y="789070"/>
                  <a:pt x="3932578" y="782507"/>
                  <a:pt x="3939871" y="782507"/>
                </a:cubicBezTo>
                <a:close/>
                <a:moveTo>
                  <a:pt x="3869042" y="782507"/>
                </a:moveTo>
                <a:cubicBezTo>
                  <a:pt x="3875605" y="782507"/>
                  <a:pt x="3881439" y="789070"/>
                  <a:pt x="3881439" y="794904"/>
                </a:cubicBezTo>
                <a:cubicBezTo>
                  <a:pt x="3881439" y="802926"/>
                  <a:pt x="3875605" y="808761"/>
                  <a:pt x="3869042" y="808761"/>
                </a:cubicBezTo>
                <a:cubicBezTo>
                  <a:pt x="3861749" y="808761"/>
                  <a:pt x="3855186" y="802926"/>
                  <a:pt x="3855186" y="794904"/>
                </a:cubicBezTo>
                <a:cubicBezTo>
                  <a:pt x="3855186" y="789070"/>
                  <a:pt x="3861749" y="782507"/>
                  <a:pt x="3869042" y="782507"/>
                </a:cubicBezTo>
                <a:close/>
                <a:moveTo>
                  <a:pt x="3796752" y="782507"/>
                </a:moveTo>
                <a:cubicBezTo>
                  <a:pt x="3804774" y="782507"/>
                  <a:pt x="3810608" y="789070"/>
                  <a:pt x="3810608" y="796363"/>
                </a:cubicBezTo>
                <a:cubicBezTo>
                  <a:pt x="3810608" y="802926"/>
                  <a:pt x="3804774" y="808761"/>
                  <a:pt x="3796752" y="808761"/>
                </a:cubicBezTo>
                <a:cubicBezTo>
                  <a:pt x="3790918" y="808761"/>
                  <a:pt x="3784355" y="802926"/>
                  <a:pt x="3784355" y="796363"/>
                </a:cubicBezTo>
                <a:cubicBezTo>
                  <a:pt x="3784355" y="789070"/>
                  <a:pt x="3790918" y="782507"/>
                  <a:pt x="3796752" y="782507"/>
                </a:cubicBezTo>
                <a:close/>
                <a:moveTo>
                  <a:pt x="3725922" y="782507"/>
                </a:moveTo>
                <a:cubicBezTo>
                  <a:pt x="3733944" y="782507"/>
                  <a:pt x="3739778" y="789070"/>
                  <a:pt x="3739778" y="796363"/>
                </a:cubicBezTo>
                <a:cubicBezTo>
                  <a:pt x="3739778" y="802926"/>
                  <a:pt x="3733944" y="808761"/>
                  <a:pt x="3725922" y="808761"/>
                </a:cubicBezTo>
                <a:cubicBezTo>
                  <a:pt x="3719359" y="808761"/>
                  <a:pt x="3713525" y="802926"/>
                  <a:pt x="3713525" y="796363"/>
                </a:cubicBezTo>
                <a:cubicBezTo>
                  <a:pt x="3713525" y="789070"/>
                  <a:pt x="3719359" y="782507"/>
                  <a:pt x="3725922" y="782507"/>
                </a:cubicBezTo>
                <a:close/>
                <a:moveTo>
                  <a:pt x="3655091" y="782507"/>
                </a:moveTo>
                <a:cubicBezTo>
                  <a:pt x="3662384" y="782507"/>
                  <a:pt x="3668947" y="789070"/>
                  <a:pt x="3668947" y="796363"/>
                </a:cubicBezTo>
                <a:cubicBezTo>
                  <a:pt x="3668947" y="802926"/>
                  <a:pt x="3662384" y="808761"/>
                  <a:pt x="3655091" y="808761"/>
                </a:cubicBezTo>
                <a:cubicBezTo>
                  <a:pt x="3647069" y="808761"/>
                  <a:pt x="3642694" y="802926"/>
                  <a:pt x="3642694" y="796363"/>
                </a:cubicBezTo>
                <a:cubicBezTo>
                  <a:pt x="3642694" y="789070"/>
                  <a:pt x="3647069" y="782507"/>
                  <a:pt x="3655091" y="782507"/>
                </a:cubicBezTo>
                <a:close/>
                <a:moveTo>
                  <a:pt x="3583280" y="782507"/>
                </a:moveTo>
                <a:cubicBezTo>
                  <a:pt x="3591064" y="782507"/>
                  <a:pt x="3598069" y="789070"/>
                  <a:pt x="3598069" y="796363"/>
                </a:cubicBezTo>
                <a:cubicBezTo>
                  <a:pt x="3598069" y="802926"/>
                  <a:pt x="3591064" y="808761"/>
                  <a:pt x="3583280" y="808761"/>
                </a:cubicBezTo>
                <a:cubicBezTo>
                  <a:pt x="3574718" y="808761"/>
                  <a:pt x="3568491" y="802926"/>
                  <a:pt x="3568491" y="796363"/>
                </a:cubicBezTo>
                <a:cubicBezTo>
                  <a:pt x="3568491" y="789070"/>
                  <a:pt x="3574718" y="782507"/>
                  <a:pt x="3583280" y="782507"/>
                </a:cubicBezTo>
                <a:close/>
                <a:moveTo>
                  <a:pt x="3512449" y="782507"/>
                </a:moveTo>
                <a:cubicBezTo>
                  <a:pt x="3520232" y="782507"/>
                  <a:pt x="3527237" y="789070"/>
                  <a:pt x="3527237" y="796363"/>
                </a:cubicBezTo>
                <a:cubicBezTo>
                  <a:pt x="3527237" y="802926"/>
                  <a:pt x="3520232" y="808761"/>
                  <a:pt x="3512449" y="808761"/>
                </a:cubicBezTo>
                <a:cubicBezTo>
                  <a:pt x="3503887" y="808761"/>
                  <a:pt x="3497661" y="802926"/>
                  <a:pt x="3497661" y="796363"/>
                </a:cubicBezTo>
                <a:cubicBezTo>
                  <a:pt x="3497661" y="789070"/>
                  <a:pt x="3503887" y="782507"/>
                  <a:pt x="3512449" y="782507"/>
                </a:cubicBezTo>
                <a:close/>
                <a:moveTo>
                  <a:pt x="3441619" y="782507"/>
                </a:moveTo>
                <a:cubicBezTo>
                  <a:pt x="3450181" y="782507"/>
                  <a:pt x="3456408" y="789070"/>
                  <a:pt x="3456408" y="796363"/>
                </a:cubicBezTo>
                <a:cubicBezTo>
                  <a:pt x="3456408" y="802926"/>
                  <a:pt x="3450181" y="808761"/>
                  <a:pt x="3441619" y="808761"/>
                </a:cubicBezTo>
                <a:cubicBezTo>
                  <a:pt x="3433835" y="808761"/>
                  <a:pt x="3426830" y="802926"/>
                  <a:pt x="3426830" y="796363"/>
                </a:cubicBezTo>
                <a:cubicBezTo>
                  <a:pt x="3426830" y="789070"/>
                  <a:pt x="3433835" y="782507"/>
                  <a:pt x="3441619" y="782507"/>
                </a:cubicBezTo>
                <a:close/>
                <a:moveTo>
                  <a:pt x="3369857" y="782507"/>
                </a:moveTo>
                <a:cubicBezTo>
                  <a:pt x="3377879" y="782507"/>
                  <a:pt x="3382254" y="789070"/>
                  <a:pt x="3382254" y="796363"/>
                </a:cubicBezTo>
                <a:cubicBezTo>
                  <a:pt x="3382254" y="802926"/>
                  <a:pt x="3377879" y="808761"/>
                  <a:pt x="3369857" y="808761"/>
                </a:cubicBezTo>
                <a:cubicBezTo>
                  <a:pt x="3362564" y="808761"/>
                  <a:pt x="3356001" y="802926"/>
                  <a:pt x="3356001" y="796363"/>
                </a:cubicBezTo>
                <a:cubicBezTo>
                  <a:pt x="3356001" y="789070"/>
                  <a:pt x="3362564" y="782507"/>
                  <a:pt x="3369857" y="782507"/>
                </a:cubicBezTo>
                <a:close/>
                <a:moveTo>
                  <a:pt x="3299083" y="782507"/>
                </a:moveTo>
                <a:cubicBezTo>
                  <a:pt x="3305645" y="782507"/>
                  <a:pt x="3311480" y="789070"/>
                  <a:pt x="3311480" y="796363"/>
                </a:cubicBezTo>
                <a:cubicBezTo>
                  <a:pt x="3311480" y="802926"/>
                  <a:pt x="3305645" y="808761"/>
                  <a:pt x="3299083" y="808761"/>
                </a:cubicBezTo>
                <a:cubicBezTo>
                  <a:pt x="3291789" y="808761"/>
                  <a:pt x="3285229" y="802926"/>
                  <a:pt x="3285229" y="796363"/>
                </a:cubicBezTo>
                <a:cubicBezTo>
                  <a:pt x="3285229" y="789070"/>
                  <a:pt x="3291789" y="782507"/>
                  <a:pt x="3299083" y="782507"/>
                </a:cubicBezTo>
                <a:close/>
                <a:moveTo>
                  <a:pt x="3228250" y="782507"/>
                </a:moveTo>
                <a:cubicBezTo>
                  <a:pt x="3234814" y="782507"/>
                  <a:pt x="3240649" y="789070"/>
                  <a:pt x="3240649" y="796363"/>
                </a:cubicBezTo>
                <a:cubicBezTo>
                  <a:pt x="3240649" y="802926"/>
                  <a:pt x="3234814" y="808761"/>
                  <a:pt x="3228250" y="808761"/>
                </a:cubicBezTo>
                <a:cubicBezTo>
                  <a:pt x="3220230" y="808761"/>
                  <a:pt x="3214395" y="802926"/>
                  <a:pt x="3214395" y="796363"/>
                </a:cubicBezTo>
                <a:cubicBezTo>
                  <a:pt x="3214395" y="789070"/>
                  <a:pt x="3220230" y="782507"/>
                  <a:pt x="3228250" y="782507"/>
                </a:cubicBezTo>
                <a:close/>
                <a:moveTo>
                  <a:pt x="3152591" y="782507"/>
                </a:moveTo>
                <a:cubicBezTo>
                  <a:pt x="3159884" y="782507"/>
                  <a:pt x="3166447" y="789070"/>
                  <a:pt x="3166447" y="796363"/>
                </a:cubicBezTo>
                <a:cubicBezTo>
                  <a:pt x="3166447" y="802926"/>
                  <a:pt x="3159884" y="808761"/>
                  <a:pt x="3152591" y="808761"/>
                </a:cubicBezTo>
                <a:cubicBezTo>
                  <a:pt x="3146027" y="808761"/>
                  <a:pt x="3140193" y="802926"/>
                  <a:pt x="3140193" y="796363"/>
                </a:cubicBezTo>
                <a:cubicBezTo>
                  <a:pt x="3140193" y="789070"/>
                  <a:pt x="3146027" y="782507"/>
                  <a:pt x="3152591" y="782507"/>
                </a:cubicBezTo>
                <a:close/>
                <a:moveTo>
                  <a:pt x="1226672" y="782507"/>
                </a:moveTo>
                <a:cubicBezTo>
                  <a:pt x="1233964" y="782507"/>
                  <a:pt x="1240529" y="789337"/>
                  <a:pt x="1240529" y="796926"/>
                </a:cubicBezTo>
                <a:cubicBezTo>
                  <a:pt x="1240529" y="805275"/>
                  <a:pt x="1233964" y="812105"/>
                  <a:pt x="1226672" y="812105"/>
                </a:cubicBezTo>
                <a:cubicBezTo>
                  <a:pt x="1218658" y="812105"/>
                  <a:pt x="1214283" y="805275"/>
                  <a:pt x="1214283" y="796926"/>
                </a:cubicBezTo>
                <a:cubicBezTo>
                  <a:pt x="1214283" y="789337"/>
                  <a:pt x="1218658" y="782507"/>
                  <a:pt x="1226672" y="782507"/>
                </a:cubicBezTo>
                <a:close/>
                <a:moveTo>
                  <a:pt x="1154869" y="782507"/>
                </a:moveTo>
                <a:cubicBezTo>
                  <a:pt x="1162652" y="782507"/>
                  <a:pt x="1169658" y="789337"/>
                  <a:pt x="1169658" y="796926"/>
                </a:cubicBezTo>
                <a:cubicBezTo>
                  <a:pt x="1169658" y="805275"/>
                  <a:pt x="1162652" y="812105"/>
                  <a:pt x="1154869" y="812105"/>
                </a:cubicBezTo>
                <a:cubicBezTo>
                  <a:pt x="1146307" y="812105"/>
                  <a:pt x="1140080" y="805275"/>
                  <a:pt x="1140080" y="796926"/>
                </a:cubicBezTo>
                <a:cubicBezTo>
                  <a:pt x="1140080" y="789337"/>
                  <a:pt x="1146307" y="782507"/>
                  <a:pt x="1154869" y="782507"/>
                </a:cubicBezTo>
                <a:close/>
                <a:moveTo>
                  <a:pt x="1084040" y="782507"/>
                </a:moveTo>
                <a:cubicBezTo>
                  <a:pt x="1091822" y="782507"/>
                  <a:pt x="1098826" y="789337"/>
                  <a:pt x="1098826" y="796926"/>
                </a:cubicBezTo>
                <a:cubicBezTo>
                  <a:pt x="1098826" y="805275"/>
                  <a:pt x="1091822" y="812105"/>
                  <a:pt x="1084040" y="812105"/>
                </a:cubicBezTo>
                <a:cubicBezTo>
                  <a:pt x="1075478" y="812105"/>
                  <a:pt x="1069250" y="805275"/>
                  <a:pt x="1069250" y="796926"/>
                </a:cubicBezTo>
                <a:cubicBezTo>
                  <a:pt x="1069250" y="789337"/>
                  <a:pt x="1075478" y="782507"/>
                  <a:pt x="1084040" y="782507"/>
                </a:cubicBezTo>
                <a:close/>
                <a:moveTo>
                  <a:pt x="1013594" y="782507"/>
                </a:moveTo>
                <a:cubicBezTo>
                  <a:pt x="1021186" y="782507"/>
                  <a:pt x="1028015" y="789337"/>
                  <a:pt x="1028015" y="796926"/>
                </a:cubicBezTo>
                <a:cubicBezTo>
                  <a:pt x="1028015" y="805275"/>
                  <a:pt x="1021186" y="812105"/>
                  <a:pt x="1013594" y="812105"/>
                </a:cubicBezTo>
                <a:cubicBezTo>
                  <a:pt x="1005249" y="812105"/>
                  <a:pt x="998417" y="805275"/>
                  <a:pt x="998417" y="796926"/>
                </a:cubicBezTo>
                <a:cubicBezTo>
                  <a:pt x="998417" y="789337"/>
                  <a:pt x="1005249" y="782507"/>
                  <a:pt x="1013594" y="782507"/>
                </a:cubicBezTo>
                <a:close/>
                <a:moveTo>
                  <a:pt x="941447" y="782507"/>
                </a:moveTo>
                <a:cubicBezTo>
                  <a:pt x="949468" y="782507"/>
                  <a:pt x="953844" y="789337"/>
                  <a:pt x="953844" y="796926"/>
                </a:cubicBezTo>
                <a:cubicBezTo>
                  <a:pt x="953844" y="805275"/>
                  <a:pt x="949468" y="812105"/>
                  <a:pt x="941447" y="812105"/>
                </a:cubicBezTo>
                <a:cubicBezTo>
                  <a:pt x="934155" y="812105"/>
                  <a:pt x="927591" y="805275"/>
                  <a:pt x="927591" y="796926"/>
                </a:cubicBezTo>
                <a:cubicBezTo>
                  <a:pt x="927591" y="789337"/>
                  <a:pt x="934155" y="782507"/>
                  <a:pt x="941447" y="782507"/>
                </a:cubicBezTo>
                <a:close/>
                <a:moveTo>
                  <a:pt x="870615" y="782507"/>
                </a:moveTo>
                <a:cubicBezTo>
                  <a:pt x="877179" y="782507"/>
                  <a:pt x="883013" y="789337"/>
                  <a:pt x="883013" y="796926"/>
                </a:cubicBezTo>
                <a:cubicBezTo>
                  <a:pt x="883013" y="805275"/>
                  <a:pt x="877179" y="812105"/>
                  <a:pt x="870615" y="812105"/>
                </a:cubicBezTo>
                <a:cubicBezTo>
                  <a:pt x="863322" y="812105"/>
                  <a:pt x="856759" y="805275"/>
                  <a:pt x="856759" y="796926"/>
                </a:cubicBezTo>
                <a:cubicBezTo>
                  <a:pt x="856759" y="789337"/>
                  <a:pt x="863322" y="782507"/>
                  <a:pt x="870615" y="782507"/>
                </a:cubicBezTo>
                <a:close/>
                <a:moveTo>
                  <a:pt x="799784" y="782507"/>
                </a:moveTo>
                <a:cubicBezTo>
                  <a:pt x="806349" y="782507"/>
                  <a:pt x="812183" y="789337"/>
                  <a:pt x="812183" y="796926"/>
                </a:cubicBezTo>
                <a:cubicBezTo>
                  <a:pt x="812183" y="805275"/>
                  <a:pt x="806349" y="812105"/>
                  <a:pt x="799784" y="812105"/>
                </a:cubicBezTo>
                <a:cubicBezTo>
                  <a:pt x="792492" y="812105"/>
                  <a:pt x="785929" y="805275"/>
                  <a:pt x="785929" y="796926"/>
                </a:cubicBezTo>
                <a:cubicBezTo>
                  <a:pt x="785929" y="789337"/>
                  <a:pt x="792492" y="782507"/>
                  <a:pt x="799784" y="782507"/>
                </a:cubicBezTo>
                <a:close/>
                <a:moveTo>
                  <a:pt x="724123" y="782507"/>
                </a:moveTo>
                <a:cubicBezTo>
                  <a:pt x="731417" y="782507"/>
                  <a:pt x="737981" y="789337"/>
                  <a:pt x="737981" y="796926"/>
                </a:cubicBezTo>
                <a:cubicBezTo>
                  <a:pt x="737981" y="805275"/>
                  <a:pt x="731417" y="812105"/>
                  <a:pt x="724123" y="812105"/>
                </a:cubicBezTo>
                <a:cubicBezTo>
                  <a:pt x="717559" y="812105"/>
                  <a:pt x="711726" y="805275"/>
                  <a:pt x="711726" y="796926"/>
                </a:cubicBezTo>
                <a:cubicBezTo>
                  <a:pt x="711726" y="789337"/>
                  <a:pt x="717559" y="782507"/>
                  <a:pt x="724123" y="782507"/>
                </a:cubicBezTo>
                <a:close/>
                <a:moveTo>
                  <a:pt x="653293" y="782507"/>
                </a:moveTo>
                <a:cubicBezTo>
                  <a:pt x="660586" y="782507"/>
                  <a:pt x="667149" y="789337"/>
                  <a:pt x="667149" y="796926"/>
                </a:cubicBezTo>
                <a:cubicBezTo>
                  <a:pt x="667149" y="805275"/>
                  <a:pt x="660586" y="812105"/>
                  <a:pt x="653293" y="812105"/>
                </a:cubicBezTo>
                <a:cubicBezTo>
                  <a:pt x="645271" y="812105"/>
                  <a:pt x="640896" y="805275"/>
                  <a:pt x="640896" y="796926"/>
                </a:cubicBezTo>
                <a:cubicBezTo>
                  <a:pt x="640896" y="789337"/>
                  <a:pt x="645271" y="782507"/>
                  <a:pt x="653293" y="782507"/>
                </a:cubicBezTo>
                <a:close/>
                <a:moveTo>
                  <a:pt x="584855" y="782507"/>
                </a:moveTo>
                <a:cubicBezTo>
                  <a:pt x="592639" y="782507"/>
                  <a:pt x="599643" y="789337"/>
                  <a:pt x="599643" y="796926"/>
                </a:cubicBezTo>
                <a:cubicBezTo>
                  <a:pt x="599643" y="805275"/>
                  <a:pt x="592639" y="812105"/>
                  <a:pt x="584855" y="812105"/>
                </a:cubicBezTo>
                <a:cubicBezTo>
                  <a:pt x="576293" y="812105"/>
                  <a:pt x="570066" y="805275"/>
                  <a:pt x="570066" y="796926"/>
                </a:cubicBezTo>
                <a:cubicBezTo>
                  <a:pt x="570066" y="789337"/>
                  <a:pt x="576293" y="782507"/>
                  <a:pt x="584855" y="782507"/>
                </a:cubicBezTo>
                <a:close/>
                <a:moveTo>
                  <a:pt x="513654" y="782507"/>
                </a:moveTo>
                <a:cubicBezTo>
                  <a:pt x="522003" y="782507"/>
                  <a:pt x="528831" y="789337"/>
                  <a:pt x="528831" y="796926"/>
                </a:cubicBezTo>
                <a:cubicBezTo>
                  <a:pt x="528831" y="805275"/>
                  <a:pt x="522003" y="812105"/>
                  <a:pt x="513654" y="812105"/>
                </a:cubicBezTo>
                <a:cubicBezTo>
                  <a:pt x="506065" y="812105"/>
                  <a:pt x="499235" y="805275"/>
                  <a:pt x="499235" y="796926"/>
                </a:cubicBezTo>
                <a:cubicBezTo>
                  <a:pt x="499235" y="789337"/>
                  <a:pt x="506065" y="782507"/>
                  <a:pt x="513654" y="782507"/>
                </a:cubicBezTo>
                <a:close/>
                <a:moveTo>
                  <a:pt x="439821" y="782507"/>
                </a:moveTo>
                <a:cubicBezTo>
                  <a:pt x="448384" y="782507"/>
                  <a:pt x="454611" y="789337"/>
                  <a:pt x="454611" y="796926"/>
                </a:cubicBezTo>
                <a:cubicBezTo>
                  <a:pt x="454611" y="805275"/>
                  <a:pt x="448384" y="812105"/>
                  <a:pt x="439821" y="812105"/>
                </a:cubicBezTo>
                <a:cubicBezTo>
                  <a:pt x="432038" y="812105"/>
                  <a:pt x="425033" y="805275"/>
                  <a:pt x="425033" y="796926"/>
                </a:cubicBezTo>
                <a:cubicBezTo>
                  <a:pt x="425033" y="789337"/>
                  <a:pt x="432038" y="782507"/>
                  <a:pt x="439821" y="782507"/>
                </a:cubicBezTo>
                <a:close/>
                <a:moveTo>
                  <a:pt x="4439056" y="711678"/>
                </a:moveTo>
                <a:cubicBezTo>
                  <a:pt x="4445619" y="711678"/>
                  <a:pt x="4451453" y="716783"/>
                  <a:pt x="4451453" y="724075"/>
                </a:cubicBezTo>
                <a:cubicBezTo>
                  <a:pt x="4451453" y="732097"/>
                  <a:pt x="4445619" y="737932"/>
                  <a:pt x="4439056" y="737932"/>
                </a:cubicBezTo>
                <a:cubicBezTo>
                  <a:pt x="4431763" y="737932"/>
                  <a:pt x="4425200" y="732097"/>
                  <a:pt x="4425200" y="724075"/>
                </a:cubicBezTo>
                <a:cubicBezTo>
                  <a:pt x="4425200" y="716783"/>
                  <a:pt x="4431763" y="711678"/>
                  <a:pt x="4439056" y="711678"/>
                </a:cubicBezTo>
                <a:close/>
                <a:moveTo>
                  <a:pt x="4366768" y="711678"/>
                </a:moveTo>
                <a:cubicBezTo>
                  <a:pt x="4374790" y="711678"/>
                  <a:pt x="4380624" y="716783"/>
                  <a:pt x="4380624" y="724075"/>
                </a:cubicBezTo>
                <a:cubicBezTo>
                  <a:pt x="4380624" y="732097"/>
                  <a:pt x="4374790" y="737932"/>
                  <a:pt x="4366768" y="737932"/>
                </a:cubicBezTo>
                <a:cubicBezTo>
                  <a:pt x="4360934" y="737932"/>
                  <a:pt x="4354371" y="732097"/>
                  <a:pt x="4354371" y="724075"/>
                </a:cubicBezTo>
                <a:cubicBezTo>
                  <a:pt x="4354371" y="716783"/>
                  <a:pt x="4360934" y="711678"/>
                  <a:pt x="4366768" y="711678"/>
                </a:cubicBezTo>
                <a:close/>
                <a:moveTo>
                  <a:pt x="4295937" y="711678"/>
                </a:moveTo>
                <a:cubicBezTo>
                  <a:pt x="4303959" y="711678"/>
                  <a:pt x="4309793" y="716783"/>
                  <a:pt x="4309793" y="724075"/>
                </a:cubicBezTo>
                <a:cubicBezTo>
                  <a:pt x="4309793" y="732097"/>
                  <a:pt x="4303959" y="737932"/>
                  <a:pt x="4295937" y="737932"/>
                </a:cubicBezTo>
                <a:cubicBezTo>
                  <a:pt x="4290103" y="737932"/>
                  <a:pt x="4283540" y="732097"/>
                  <a:pt x="4283540" y="724075"/>
                </a:cubicBezTo>
                <a:cubicBezTo>
                  <a:pt x="4283540" y="716783"/>
                  <a:pt x="4290103" y="711678"/>
                  <a:pt x="4295937" y="711678"/>
                </a:cubicBezTo>
                <a:close/>
                <a:moveTo>
                  <a:pt x="4225107" y="711678"/>
                </a:moveTo>
                <a:cubicBezTo>
                  <a:pt x="4233129" y="711678"/>
                  <a:pt x="4238963" y="718241"/>
                  <a:pt x="4238963" y="724075"/>
                </a:cubicBezTo>
                <a:cubicBezTo>
                  <a:pt x="4238963" y="732097"/>
                  <a:pt x="4233129" y="737932"/>
                  <a:pt x="4225107" y="737932"/>
                </a:cubicBezTo>
                <a:cubicBezTo>
                  <a:pt x="4217085" y="737932"/>
                  <a:pt x="4212710" y="732097"/>
                  <a:pt x="4212710" y="724075"/>
                </a:cubicBezTo>
                <a:cubicBezTo>
                  <a:pt x="4212710" y="718241"/>
                  <a:pt x="4217085" y="711678"/>
                  <a:pt x="4225107" y="711678"/>
                </a:cubicBezTo>
                <a:close/>
                <a:moveTo>
                  <a:pt x="4153295" y="711678"/>
                </a:moveTo>
                <a:cubicBezTo>
                  <a:pt x="4161078" y="711678"/>
                  <a:pt x="4168083" y="718241"/>
                  <a:pt x="4168083" y="724075"/>
                </a:cubicBezTo>
                <a:cubicBezTo>
                  <a:pt x="4168083" y="732097"/>
                  <a:pt x="4161078" y="737932"/>
                  <a:pt x="4153295" y="737932"/>
                </a:cubicBezTo>
                <a:cubicBezTo>
                  <a:pt x="4144733" y="737932"/>
                  <a:pt x="4138507" y="732097"/>
                  <a:pt x="4138507" y="724075"/>
                </a:cubicBezTo>
                <a:cubicBezTo>
                  <a:pt x="4138507" y="718241"/>
                  <a:pt x="4144733" y="711678"/>
                  <a:pt x="4153295" y="711678"/>
                </a:cubicBezTo>
                <a:close/>
                <a:moveTo>
                  <a:pt x="4082465" y="711678"/>
                </a:moveTo>
                <a:cubicBezTo>
                  <a:pt x="4090249" y="711678"/>
                  <a:pt x="4097254" y="718241"/>
                  <a:pt x="4097254" y="724075"/>
                </a:cubicBezTo>
                <a:cubicBezTo>
                  <a:pt x="4097254" y="732097"/>
                  <a:pt x="4090249" y="737932"/>
                  <a:pt x="4082465" y="737932"/>
                </a:cubicBezTo>
                <a:cubicBezTo>
                  <a:pt x="4073903" y="737932"/>
                  <a:pt x="4067676" y="732097"/>
                  <a:pt x="4067676" y="724075"/>
                </a:cubicBezTo>
                <a:cubicBezTo>
                  <a:pt x="4067676" y="718241"/>
                  <a:pt x="4073903" y="711678"/>
                  <a:pt x="4082465" y="711678"/>
                </a:cubicBezTo>
                <a:close/>
                <a:moveTo>
                  <a:pt x="4010703" y="711678"/>
                </a:moveTo>
                <a:cubicBezTo>
                  <a:pt x="4017996" y="711678"/>
                  <a:pt x="4023100" y="718241"/>
                  <a:pt x="4023100" y="724075"/>
                </a:cubicBezTo>
                <a:cubicBezTo>
                  <a:pt x="4023100" y="732097"/>
                  <a:pt x="4017996" y="737932"/>
                  <a:pt x="4010703" y="737932"/>
                </a:cubicBezTo>
                <a:cubicBezTo>
                  <a:pt x="4002681" y="737932"/>
                  <a:pt x="3996847" y="732097"/>
                  <a:pt x="3996847" y="724075"/>
                </a:cubicBezTo>
                <a:cubicBezTo>
                  <a:pt x="3996847" y="718241"/>
                  <a:pt x="4002681" y="711678"/>
                  <a:pt x="4010703" y="711678"/>
                </a:cubicBezTo>
                <a:close/>
                <a:moveTo>
                  <a:pt x="3939871" y="711678"/>
                </a:moveTo>
                <a:cubicBezTo>
                  <a:pt x="3946434" y="711678"/>
                  <a:pt x="3952268" y="718241"/>
                  <a:pt x="3952268" y="724075"/>
                </a:cubicBezTo>
                <a:cubicBezTo>
                  <a:pt x="3952268" y="732097"/>
                  <a:pt x="3946434" y="737932"/>
                  <a:pt x="3939871" y="737932"/>
                </a:cubicBezTo>
                <a:cubicBezTo>
                  <a:pt x="3932578" y="737932"/>
                  <a:pt x="3926015" y="732097"/>
                  <a:pt x="3926015" y="724075"/>
                </a:cubicBezTo>
                <a:cubicBezTo>
                  <a:pt x="3926015" y="718241"/>
                  <a:pt x="3932578" y="711678"/>
                  <a:pt x="3939871" y="711678"/>
                </a:cubicBezTo>
                <a:close/>
                <a:moveTo>
                  <a:pt x="3869042" y="711678"/>
                </a:moveTo>
                <a:cubicBezTo>
                  <a:pt x="3875605" y="711678"/>
                  <a:pt x="3881439" y="718241"/>
                  <a:pt x="3881439" y="724075"/>
                </a:cubicBezTo>
                <a:cubicBezTo>
                  <a:pt x="3881439" y="732097"/>
                  <a:pt x="3875605" y="737932"/>
                  <a:pt x="3869042" y="737932"/>
                </a:cubicBezTo>
                <a:cubicBezTo>
                  <a:pt x="3861749" y="737932"/>
                  <a:pt x="3855186" y="732097"/>
                  <a:pt x="3855186" y="724075"/>
                </a:cubicBezTo>
                <a:cubicBezTo>
                  <a:pt x="3855186" y="718241"/>
                  <a:pt x="3861749" y="711678"/>
                  <a:pt x="3869042" y="711678"/>
                </a:cubicBezTo>
                <a:close/>
                <a:moveTo>
                  <a:pt x="3796752" y="711678"/>
                </a:moveTo>
                <a:cubicBezTo>
                  <a:pt x="3804774" y="711678"/>
                  <a:pt x="3810608" y="718241"/>
                  <a:pt x="3810608" y="724075"/>
                </a:cubicBezTo>
                <a:cubicBezTo>
                  <a:pt x="3810608" y="732097"/>
                  <a:pt x="3804774" y="737932"/>
                  <a:pt x="3796752" y="737932"/>
                </a:cubicBezTo>
                <a:cubicBezTo>
                  <a:pt x="3790918" y="737932"/>
                  <a:pt x="3784355" y="732097"/>
                  <a:pt x="3784355" y="724075"/>
                </a:cubicBezTo>
                <a:cubicBezTo>
                  <a:pt x="3784355" y="718241"/>
                  <a:pt x="3790918" y="711678"/>
                  <a:pt x="3796752" y="711678"/>
                </a:cubicBezTo>
                <a:close/>
                <a:moveTo>
                  <a:pt x="3725922" y="711678"/>
                </a:moveTo>
                <a:cubicBezTo>
                  <a:pt x="3733944" y="711678"/>
                  <a:pt x="3739778" y="718241"/>
                  <a:pt x="3739778" y="724075"/>
                </a:cubicBezTo>
                <a:cubicBezTo>
                  <a:pt x="3739778" y="732097"/>
                  <a:pt x="3733944" y="737932"/>
                  <a:pt x="3725922" y="737932"/>
                </a:cubicBezTo>
                <a:cubicBezTo>
                  <a:pt x="3719359" y="737932"/>
                  <a:pt x="3713525" y="732097"/>
                  <a:pt x="3713525" y="724075"/>
                </a:cubicBezTo>
                <a:cubicBezTo>
                  <a:pt x="3713525" y="718241"/>
                  <a:pt x="3719359" y="711678"/>
                  <a:pt x="3725922" y="711678"/>
                </a:cubicBezTo>
                <a:close/>
                <a:moveTo>
                  <a:pt x="3655091" y="711678"/>
                </a:moveTo>
                <a:cubicBezTo>
                  <a:pt x="3662384" y="711678"/>
                  <a:pt x="3668947" y="718241"/>
                  <a:pt x="3668947" y="724075"/>
                </a:cubicBezTo>
                <a:cubicBezTo>
                  <a:pt x="3668947" y="732097"/>
                  <a:pt x="3662384" y="737932"/>
                  <a:pt x="3655091" y="737932"/>
                </a:cubicBezTo>
                <a:cubicBezTo>
                  <a:pt x="3647069" y="737932"/>
                  <a:pt x="3642694" y="732097"/>
                  <a:pt x="3642694" y="724075"/>
                </a:cubicBezTo>
                <a:cubicBezTo>
                  <a:pt x="3642694" y="718241"/>
                  <a:pt x="3647069" y="711678"/>
                  <a:pt x="3655091" y="711678"/>
                </a:cubicBezTo>
                <a:close/>
                <a:moveTo>
                  <a:pt x="3583280" y="711678"/>
                </a:moveTo>
                <a:cubicBezTo>
                  <a:pt x="3591064" y="711678"/>
                  <a:pt x="3598069" y="718241"/>
                  <a:pt x="3598069" y="724075"/>
                </a:cubicBezTo>
                <a:cubicBezTo>
                  <a:pt x="3598069" y="732097"/>
                  <a:pt x="3591064" y="737932"/>
                  <a:pt x="3583280" y="737932"/>
                </a:cubicBezTo>
                <a:cubicBezTo>
                  <a:pt x="3574718" y="737932"/>
                  <a:pt x="3568491" y="732097"/>
                  <a:pt x="3568491" y="724075"/>
                </a:cubicBezTo>
                <a:cubicBezTo>
                  <a:pt x="3568491" y="718241"/>
                  <a:pt x="3574718" y="711678"/>
                  <a:pt x="3583280" y="711678"/>
                </a:cubicBezTo>
                <a:close/>
                <a:moveTo>
                  <a:pt x="3512449" y="711678"/>
                </a:moveTo>
                <a:cubicBezTo>
                  <a:pt x="3520232" y="711678"/>
                  <a:pt x="3527237" y="718241"/>
                  <a:pt x="3527237" y="724075"/>
                </a:cubicBezTo>
                <a:cubicBezTo>
                  <a:pt x="3527237" y="732097"/>
                  <a:pt x="3520232" y="737932"/>
                  <a:pt x="3512449" y="737932"/>
                </a:cubicBezTo>
                <a:cubicBezTo>
                  <a:pt x="3503887" y="737932"/>
                  <a:pt x="3497661" y="732097"/>
                  <a:pt x="3497661" y="724075"/>
                </a:cubicBezTo>
                <a:cubicBezTo>
                  <a:pt x="3497661" y="718241"/>
                  <a:pt x="3503887" y="711678"/>
                  <a:pt x="3512449" y="711678"/>
                </a:cubicBezTo>
                <a:close/>
                <a:moveTo>
                  <a:pt x="3441619" y="711678"/>
                </a:moveTo>
                <a:cubicBezTo>
                  <a:pt x="3450181" y="711678"/>
                  <a:pt x="3456408" y="718241"/>
                  <a:pt x="3456408" y="724075"/>
                </a:cubicBezTo>
                <a:cubicBezTo>
                  <a:pt x="3456408" y="732097"/>
                  <a:pt x="3450181" y="737932"/>
                  <a:pt x="3441619" y="737932"/>
                </a:cubicBezTo>
                <a:cubicBezTo>
                  <a:pt x="3433835" y="737932"/>
                  <a:pt x="3426830" y="732097"/>
                  <a:pt x="3426830" y="724075"/>
                </a:cubicBezTo>
                <a:cubicBezTo>
                  <a:pt x="3426830" y="718241"/>
                  <a:pt x="3433835" y="711678"/>
                  <a:pt x="3441619" y="711678"/>
                </a:cubicBezTo>
                <a:close/>
                <a:moveTo>
                  <a:pt x="3369857" y="711678"/>
                </a:moveTo>
                <a:cubicBezTo>
                  <a:pt x="3377879" y="711678"/>
                  <a:pt x="3382254" y="718241"/>
                  <a:pt x="3382254" y="724075"/>
                </a:cubicBezTo>
                <a:cubicBezTo>
                  <a:pt x="3382254" y="732097"/>
                  <a:pt x="3377879" y="737932"/>
                  <a:pt x="3369857" y="737932"/>
                </a:cubicBezTo>
                <a:cubicBezTo>
                  <a:pt x="3362564" y="737932"/>
                  <a:pt x="3356001" y="732097"/>
                  <a:pt x="3356001" y="724075"/>
                </a:cubicBezTo>
                <a:cubicBezTo>
                  <a:pt x="3356001" y="718241"/>
                  <a:pt x="3362564" y="711678"/>
                  <a:pt x="3369857" y="711678"/>
                </a:cubicBezTo>
                <a:close/>
                <a:moveTo>
                  <a:pt x="3299086" y="711678"/>
                </a:moveTo>
                <a:cubicBezTo>
                  <a:pt x="3305651" y="711678"/>
                  <a:pt x="3311485" y="718241"/>
                  <a:pt x="3311485" y="724075"/>
                </a:cubicBezTo>
                <a:cubicBezTo>
                  <a:pt x="3311485" y="732097"/>
                  <a:pt x="3305651" y="737932"/>
                  <a:pt x="3299086" y="737932"/>
                </a:cubicBezTo>
                <a:cubicBezTo>
                  <a:pt x="3291794" y="737932"/>
                  <a:pt x="3285234" y="732097"/>
                  <a:pt x="3285234" y="724075"/>
                </a:cubicBezTo>
                <a:cubicBezTo>
                  <a:pt x="3285234" y="718241"/>
                  <a:pt x="3291794" y="711678"/>
                  <a:pt x="3299086" y="711678"/>
                </a:cubicBezTo>
                <a:close/>
                <a:moveTo>
                  <a:pt x="3228255" y="711678"/>
                </a:moveTo>
                <a:cubicBezTo>
                  <a:pt x="3234819" y="711678"/>
                  <a:pt x="3240654" y="718241"/>
                  <a:pt x="3240654" y="724075"/>
                </a:cubicBezTo>
                <a:cubicBezTo>
                  <a:pt x="3240654" y="732097"/>
                  <a:pt x="3234819" y="737932"/>
                  <a:pt x="3228255" y="737932"/>
                </a:cubicBezTo>
                <a:cubicBezTo>
                  <a:pt x="3220233" y="737932"/>
                  <a:pt x="3214398" y="732097"/>
                  <a:pt x="3214398" y="724075"/>
                </a:cubicBezTo>
                <a:cubicBezTo>
                  <a:pt x="3214398" y="718241"/>
                  <a:pt x="3220233" y="711678"/>
                  <a:pt x="3228255" y="711678"/>
                </a:cubicBezTo>
                <a:close/>
                <a:moveTo>
                  <a:pt x="3152594" y="711678"/>
                </a:moveTo>
                <a:cubicBezTo>
                  <a:pt x="3159889" y="711678"/>
                  <a:pt x="3166451" y="718241"/>
                  <a:pt x="3166451" y="724075"/>
                </a:cubicBezTo>
                <a:cubicBezTo>
                  <a:pt x="3166451" y="732097"/>
                  <a:pt x="3159889" y="737932"/>
                  <a:pt x="3152594" y="737932"/>
                </a:cubicBezTo>
                <a:cubicBezTo>
                  <a:pt x="3146031" y="737932"/>
                  <a:pt x="3140198" y="732097"/>
                  <a:pt x="3140198" y="725534"/>
                </a:cubicBezTo>
                <a:cubicBezTo>
                  <a:pt x="3140198" y="718241"/>
                  <a:pt x="3146031" y="711678"/>
                  <a:pt x="3152594" y="711678"/>
                </a:cubicBezTo>
                <a:close/>
                <a:moveTo>
                  <a:pt x="3081763" y="711678"/>
                </a:moveTo>
                <a:cubicBezTo>
                  <a:pt x="3089057" y="711678"/>
                  <a:pt x="3095617" y="718241"/>
                  <a:pt x="3095617" y="725534"/>
                </a:cubicBezTo>
                <a:cubicBezTo>
                  <a:pt x="3095617" y="732097"/>
                  <a:pt x="3089057" y="737932"/>
                  <a:pt x="3081763" y="737932"/>
                </a:cubicBezTo>
                <a:cubicBezTo>
                  <a:pt x="3073740" y="737932"/>
                  <a:pt x="3069364" y="732097"/>
                  <a:pt x="3069364" y="725534"/>
                </a:cubicBezTo>
                <a:cubicBezTo>
                  <a:pt x="3069364" y="718241"/>
                  <a:pt x="3073740" y="711678"/>
                  <a:pt x="3081763" y="711678"/>
                </a:cubicBezTo>
                <a:close/>
                <a:moveTo>
                  <a:pt x="3013707" y="711678"/>
                </a:moveTo>
                <a:cubicBezTo>
                  <a:pt x="3021299" y="711678"/>
                  <a:pt x="3028128" y="718241"/>
                  <a:pt x="3028128" y="725534"/>
                </a:cubicBezTo>
                <a:cubicBezTo>
                  <a:pt x="3028128" y="732097"/>
                  <a:pt x="3021299" y="737932"/>
                  <a:pt x="3013707" y="737932"/>
                </a:cubicBezTo>
                <a:cubicBezTo>
                  <a:pt x="3005360" y="737932"/>
                  <a:pt x="2998531" y="732097"/>
                  <a:pt x="2998531" y="725534"/>
                </a:cubicBezTo>
                <a:cubicBezTo>
                  <a:pt x="2998531" y="718241"/>
                  <a:pt x="3005360" y="711678"/>
                  <a:pt x="3013707" y="711678"/>
                </a:cubicBezTo>
                <a:close/>
                <a:moveTo>
                  <a:pt x="2942485" y="711678"/>
                </a:moveTo>
                <a:cubicBezTo>
                  <a:pt x="2951045" y="711678"/>
                  <a:pt x="2957280" y="718241"/>
                  <a:pt x="2957280" y="725534"/>
                </a:cubicBezTo>
                <a:cubicBezTo>
                  <a:pt x="2957280" y="732097"/>
                  <a:pt x="2951045" y="737932"/>
                  <a:pt x="2942485" y="737932"/>
                </a:cubicBezTo>
                <a:cubicBezTo>
                  <a:pt x="2934705" y="737932"/>
                  <a:pt x="2927700" y="732097"/>
                  <a:pt x="2927700" y="725534"/>
                </a:cubicBezTo>
                <a:cubicBezTo>
                  <a:pt x="2927700" y="718241"/>
                  <a:pt x="2934705" y="711678"/>
                  <a:pt x="2942485" y="711678"/>
                </a:cubicBezTo>
                <a:close/>
                <a:moveTo>
                  <a:pt x="1440620" y="711678"/>
                </a:moveTo>
                <a:cubicBezTo>
                  <a:pt x="1447182" y="711678"/>
                  <a:pt x="1453017" y="718683"/>
                  <a:pt x="1453017" y="726466"/>
                </a:cubicBezTo>
                <a:cubicBezTo>
                  <a:pt x="1453017" y="735028"/>
                  <a:pt x="1447182" y="741255"/>
                  <a:pt x="1440620" y="741255"/>
                </a:cubicBezTo>
                <a:cubicBezTo>
                  <a:pt x="1433328" y="741255"/>
                  <a:pt x="1426765" y="735028"/>
                  <a:pt x="1426765" y="726466"/>
                </a:cubicBezTo>
                <a:cubicBezTo>
                  <a:pt x="1426765" y="718683"/>
                  <a:pt x="1433328" y="711678"/>
                  <a:pt x="1440620" y="711678"/>
                </a:cubicBezTo>
                <a:close/>
                <a:moveTo>
                  <a:pt x="1368338" y="711678"/>
                </a:moveTo>
                <a:cubicBezTo>
                  <a:pt x="1376356" y="711678"/>
                  <a:pt x="1382190" y="718683"/>
                  <a:pt x="1382190" y="726466"/>
                </a:cubicBezTo>
                <a:cubicBezTo>
                  <a:pt x="1382190" y="735028"/>
                  <a:pt x="1376356" y="741255"/>
                  <a:pt x="1368338" y="741255"/>
                </a:cubicBezTo>
                <a:cubicBezTo>
                  <a:pt x="1362502" y="741255"/>
                  <a:pt x="1355939" y="735028"/>
                  <a:pt x="1355939" y="726466"/>
                </a:cubicBezTo>
                <a:cubicBezTo>
                  <a:pt x="1355939" y="718683"/>
                  <a:pt x="1362502" y="711678"/>
                  <a:pt x="1368338" y="711678"/>
                </a:cubicBezTo>
                <a:close/>
                <a:moveTo>
                  <a:pt x="1297509" y="711678"/>
                </a:moveTo>
                <a:cubicBezTo>
                  <a:pt x="1305532" y="711678"/>
                  <a:pt x="1311366" y="718683"/>
                  <a:pt x="1311366" y="726466"/>
                </a:cubicBezTo>
                <a:cubicBezTo>
                  <a:pt x="1311366" y="735028"/>
                  <a:pt x="1305532" y="741255"/>
                  <a:pt x="1297509" y="741255"/>
                </a:cubicBezTo>
                <a:cubicBezTo>
                  <a:pt x="1291675" y="741255"/>
                  <a:pt x="1285113" y="735028"/>
                  <a:pt x="1285113" y="726466"/>
                </a:cubicBezTo>
                <a:cubicBezTo>
                  <a:pt x="1285113" y="718683"/>
                  <a:pt x="1291675" y="711678"/>
                  <a:pt x="1297509" y="711678"/>
                </a:cubicBezTo>
                <a:close/>
                <a:moveTo>
                  <a:pt x="1226678" y="711678"/>
                </a:moveTo>
                <a:cubicBezTo>
                  <a:pt x="1233970" y="711678"/>
                  <a:pt x="1240535" y="718683"/>
                  <a:pt x="1240535" y="726466"/>
                </a:cubicBezTo>
                <a:cubicBezTo>
                  <a:pt x="1240535" y="735028"/>
                  <a:pt x="1233970" y="741255"/>
                  <a:pt x="1226678" y="741255"/>
                </a:cubicBezTo>
                <a:cubicBezTo>
                  <a:pt x="1218663" y="741255"/>
                  <a:pt x="1214288" y="735028"/>
                  <a:pt x="1214288" y="726466"/>
                </a:cubicBezTo>
                <a:cubicBezTo>
                  <a:pt x="1214288" y="718683"/>
                  <a:pt x="1218663" y="711678"/>
                  <a:pt x="1226678" y="711678"/>
                </a:cubicBezTo>
                <a:close/>
                <a:moveTo>
                  <a:pt x="1154874" y="711678"/>
                </a:moveTo>
                <a:cubicBezTo>
                  <a:pt x="1162657" y="711678"/>
                  <a:pt x="1169663" y="718683"/>
                  <a:pt x="1169663" y="726466"/>
                </a:cubicBezTo>
                <a:cubicBezTo>
                  <a:pt x="1169663" y="735028"/>
                  <a:pt x="1162657" y="741255"/>
                  <a:pt x="1154874" y="741255"/>
                </a:cubicBezTo>
                <a:cubicBezTo>
                  <a:pt x="1146312" y="741255"/>
                  <a:pt x="1140086" y="735028"/>
                  <a:pt x="1140086" y="726466"/>
                </a:cubicBezTo>
                <a:cubicBezTo>
                  <a:pt x="1140086" y="718683"/>
                  <a:pt x="1146312" y="711678"/>
                  <a:pt x="1154874" y="711678"/>
                </a:cubicBezTo>
                <a:close/>
                <a:moveTo>
                  <a:pt x="1084045" y="711678"/>
                </a:moveTo>
                <a:cubicBezTo>
                  <a:pt x="1091827" y="711678"/>
                  <a:pt x="1098833" y="718683"/>
                  <a:pt x="1098833" y="726466"/>
                </a:cubicBezTo>
                <a:cubicBezTo>
                  <a:pt x="1098833" y="735028"/>
                  <a:pt x="1091827" y="741255"/>
                  <a:pt x="1084045" y="741255"/>
                </a:cubicBezTo>
                <a:cubicBezTo>
                  <a:pt x="1075483" y="741255"/>
                  <a:pt x="1069255" y="735028"/>
                  <a:pt x="1069255" y="726466"/>
                </a:cubicBezTo>
                <a:cubicBezTo>
                  <a:pt x="1069255" y="718683"/>
                  <a:pt x="1075483" y="711678"/>
                  <a:pt x="1084045" y="711678"/>
                </a:cubicBezTo>
                <a:close/>
                <a:moveTo>
                  <a:pt x="1013599" y="711678"/>
                </a:moveTo>
                <a:cubicBezTo>
                  <a:pt x="1021190" y="711678"/>
                  <a:pt x="1028021" y="718683"/>
                  <a:pt x="1028021" y="726466"/>
                </a:cubicBezTo>
                <a:cubicBezTo>
                  <a:pt x="1028021" y="735028"/>
                  <a:pt x="1021190" y="741255"/>
                  <a:pt x="1013599" y="741255"/>
                </a:cubicBezTo>
                <a:cubicBezTo>
                  <a:pt x="1005254" y="741255"/>
                  <a:pt x="998423" y="735028"/>
                  <a:pt x="998423" y="726466"/>
                </a:cubicBezTo>
                <a:cubicBezTo>
                  <a:pt x="998423" y="718683"/>
                  <a:pt x="1005254" y="711678"/>
                  <a:pt x="1013599" y="711678"/>
                </a:cubicBezTo>
                <a:close/>
                <a:moveTo>
                  <a:pt x="941452" y="711678"/>
                </a:moveTo>
                <a:cubicBezTo>
                  <a:pt x="949474" y="711678"/>
                  <a:pt x="953848" y="718683"/>
                  <a:pt x="953848" y="726466"/>
                </a:cubicBezTo>
                <a:cubicBezTo>
                  <a:pt x="953848" y="735028"/>
                  <a:pt x="949474" y="741255"/>
                  <a:pt x="941452" y="741255"/>
                </a:cubicBezTo>
                <a:cubicBezTo>
                  <a:pt x="934159" y="741255"/>
                  <a:pt x="927596" y="735028"/>
                  <a:pt x="927596" y="726466"/>
                </a:cubicBezTo>
                <a:cubicBezTo>
                  <a:pt x="927596" y="718683"/>
                  <a:pt x="934159" y="711678"/>
                  <a:pt x="941452" y="711678"/>
                </a:cubicBezTo>
                <a:close/>
                <a:moveTo>
                  <a:pt x="870620" y="711678"/>
                </a:moveTo>
                <a:cubicBezTo>
                  <a:pt x="877183" y="711678"/>
                  <a:pt x="883018" y="718683"/>
                  <a:pt x="883018" y="726466"/>
                </a:cubicBezTo>
                <a:cubicBezTo>
                  <a:pt x="883018" y="735028"/>
                  <a:pt x="877183" y="741255"/>
                  <a:pt x="870620" y="741255"/>
                </a:cubicBezTo>
                <a:cubicBezTo>
                  <a:pt x="863327" y="741255"/>
                  <a:pt x="856764" y="735028"/>
                  <a:pt x="856764" y="726466"/>
                </a:cubicBezTo>
                <a:cubicBezTo>
                  <a:pt x="856764" y="718683"/>
                  <a:pt x="863327" y="711678"/>
                  <a:pt x="870620" y="711678"/>
                </a:cubicBezTo>
                <a:close/>
                <a:moveTo>
                  <a:pt x="798331" y="711678"/>
                </a:moveTo>
                <a:cubicBezTo>
                  <a:pt x="806354" y="711678"/>
                  <a:pt x="812189" y="718683"/>
                  <a:pt x="812189" y="726466"/>
                </a:cubicBezTo>
                <a:cubicBezTo>
                  <a:pt x="812189" y="735028"/>
                  <a:pt x="806354" y="741255"/>
                  <a:pt x="798331" y="741255"/>
                </a:cubicBezTo>
                <a:cubicBezTo>
                  <a:pt x="792497" y="741255"/>
                  <a:pt x="785934" y="735028"/>
                  <a:pt x="785934" y="726466"/>
                </a:cubicBezTo>
                <a:cubicBezTo>
                  <a:pt x="785934" y="718683"/>
                  <a:pt x="792497" y="711678"/>
                  <a:pt x="798331" y="711678"/>
                </a:cubicBezTo>
                <a:close/>
                <a:moveTo>
                  <a:pt x="724129" y="711678"/>
                </a:moveTo>
                <a:cubicBezTo>
                  <a:pt x="731422" y="711678"/>
                  <a:pt x="737986" y="718683"/>
                  <a:pt x="737986" y="726466"/>
                </a:cubicBezTo>
                <a:cubicBezTo>
                  <a:pt x="737986" y="735028"/>
                  <a:pt x="731422" y="741255"/>
                  <a:pt x="724129" y="741255"/>
                </a:cubicBezTo>
                <a:cubicBezTo>
                  <a:pt x="717565" y="741255"/>
                  <a:pt x="711732" y="735028"/>
                  <a:pt x="711732" y="726466"/>
                </a:cubicBezTo>
                <a:cubicBezTo>
                  <a:pt x="711732" y="718683"/>
                  <a:pt x="717565" y="711678"/>
                  <a:pt x="724129" y="711678"/>
                </a:cubicBezTo>
                <a:close/>
                <a:moveTo>
                  <a:pt x="653298" y="711678"/>
                </a:moveTo>
                <a:cubicBezTo>
                  <a:pt x="660590" y="711678"/>
                  <a:pt x="667154" y="718683"/>
                  <a:pt x="667154" y="726466"/>
                </a:cubicBezTo>
                <a:cubicBezTo>
                  <a:pt x="667154" y="735028"/>
                  <a:pt x="660590" y="741255"/>
                  <a:pt x="653298" y="741255"/>
                </a:cubicBezTo>
                <a:cubicBezTo>
                  <a:pt x="645277" y="741255"/>
                  <a:pt x="640901" y="735028"/>
                  <a:pt x="640901" y="726466"/>
                </a:cubicBezTo>
                <a:cubicBezTo>
                  <a:pt x="640901" y="718683"/>
                  <a:pt x="645277" y="711678"/>
                  <a:pt x="653298" y="711678"/>
                </a:cubicBezTo>
                <a:close/>
                <a:moveTo>
                  <a:pt x="584861" y="711678"/>
                </a:moveTo>
                <a:cubicBezTo>
                  <a:pt x="592644" y="711678"/>
                  <a:pt x="599648" y="718683"/>
                  <a:pt x="599648" y="726466"/>
                </a:cubicBezTo>
                <a:cubicBezTo>
                  <a:pt x="599648" y="735028"/>
                  <a:pt x="592644" y="741255"/>
                  <a:pt x="584861" y="741255"/>
                </a:cubicBezTo>
                <a:cubicBezTo>
                  <a:pt x="576299" y="741255"/>
                  <a:pt x="570071" y="735028"/>
                  <a:pt x="570071" y="726466"/>
                </a:cubicBezTo>
                <a:cubicBezTo>
                  <a:pt x="570071" y="718683"/>
                  <a:pt x="576299" y="711678"/>
                  <a:pt x="584861" y="711678"/>
                </a:cubicBezTo>
                <a:close/>
                <a:moveTo>
                  <a:pt x="513660" y="711678"/>
                </a:moveTo>
                <a:cubicBezTo>
                  <a:pt x="522008" y="711678"/>
                  <a:pt x="528837" y="718683"/>
                  <a:pt x="528837" y="726466"/>
                </a:cubicBezTo>
                <a:cubicBezTo>
                  <a:pt x="528837" y="735028"/>
                  <a:pt x="522008" y="741255"/>
                  <a:pt x="513660" y="741255"/>
                </a:cubicBezTo>
                <a:cubicBezTo>
                  <a:pt x="506071" y="741255"/>
                  <a:pt x="499241" y="735028"/>
                  <a:pt x="499241" y="726466"/>
                </a:cubicBezTo>
                <a:cubicBezTo>
                  <a:pt x="499241" y="718683"/>
                  <a:pt x="506071" y="711678"/>
                  <a:pt x="513660" y="711678"/>
                </a:cubicBezTo>
                <a:close/>
                <a:moveTo>
                  <a:pt x="439826" y="711678"/>
                </a:moveTo>
                <a:cubicBezTo>
                  <a:pt x="448389" y="711678"/>
                  <a:pt x="454616" y="718683"/>
                  <a:pt x="454616" y="726466"/>
                </a:cubicBezTo>
                <a:cubicBezTo>
                  <a:pt x="454616" y="735028"/>
                  <a:pt x="448389" y="741255"/>
                  <a:pt x="439826" y="741255"/>
                </a:cubicBezTo>
                <a:cubicBezTo>
                  <a:pt x="432043" y="741255"/>
                  <a:pt x="425038" y="735028"/>
                  <a:pt x="425038" y="726466"/>
                </a:cubicBezTo>
                <a:cubicBezTo>
                  <a:pt x="425038" y="718683"/>
                  <a:pt x="432043" y="711678"/>
                  <a:pt x="439826" y="711678"/>
                </a:cubicBezTo>
                <a:close/>
                <a:moveTo>
                  <a:pt x="368064" y="711678"/>
                </a:moveTo>
                <a:cubicBezTo>
                  <a:pt x="376085" y="711678"/>
                  <a:pt x="380462" y="718683"/>
                  <a:pt x="380462" y="726466"/>
                </a:cubicBezTo>
                <a:cubicBezTo>
                  <a:pt x="380462" y="735028"/>
                  <a:pt x="376085" y="741255"/>
                  <a:pt x="368064" y="741255"/>
                </a:cubicBezTo>
                <a:cubicBezTo>
                  <a:pt x="360772" y="741255"/>
                  <a:pt x="354207" y="735028"/>
                  <a:pt x="354207" y="726466"/>
                </a:cubicBezTo>
                <a:cubicBezTo>
                  <a:pt x="354207" y="718683"/>
                  <a:pt x="360772" y="711678"/>
                  <a:pt x="368064" y="711678"/>
                </a:cubicBezTo>
                <a:close/>
                <a:moveTo>
                  <a:pt x="297232" y="711678"/>
                </a:moveTo>
                <a:cubicBezTo>
                  <a:pt x="303795" y="711678"/>
                  <a:pt x="309630" y="718683"/>
                  <a:pt x="309630" y="726466"/>
                </a:cubicBezTo>
                <a:cubicBezTo>
                  <a:pt x="309630" y="735028"/>
                  <a:pt x="303795" y="741255"/>
                  <a:pt x="297232" y="741255"/>
                </a:cubicBezTo>
                <a:cubicBezTo>
                  <a:pt x="289939" y="741255"/>
                  <a:pt x="283376" y="735028"/>
                  <a:pt x="283376" y="726466"/>
                </a:cubicBezTo>
                <a:cubicBezTo>
                  <a:pt x="283376" y="718683"/>
                  <a:pt x="289939" y="711678"/>
                  <a:pt x="297232" y="711678"/>
                </a:cubicBezTo>
                <a:close/>
                <a:moveTo>
                  <a:pt x="226403" y="711678"/>
                </a:moveTo>
                <a:cubicBezTo>
                  <a:pt x="232238" y="711678"/>
                  <a:pt x="238801" y="718683"/>
                  <a:pt x="238801" y="726466"/>
                </a:cubicBezTo>
                <a:cubicBezTo>
                  <a:pt x="238801" y="735028"/>
                  <a:pt x="232238" y="741255"/>
                  <a:pt x="226403" y="741255"/>
                </a:cubicBezTo>
                <a:cubicBezTo>
                  <a:pt x="218381" y="741255"/>
                  <a:pt x="212548" y="735028"/>
                  <a:pt x="212548" y="726466"/>
                </a:cubicBezTo>
                <a:cubicBezTo>
                  <a:pt x="212548" y="718683"/>
                  <a:pt x="218381" y="711678"/>
                  <a:pt x="226403" y="711678"/>
                </a:cubicBezTo>
                <a:close/>
                <a:moveTo>
                  <a:pt x="154106" y="711678"/>
                </a:moveTo>
                <a:cubicBezTo>
                  <a:pt x="161398" y="711678"/>
                  <a:pt x="167962" y="718683"/>
                  <a:pt x="167962" y="726466"/>
                </a:cubicBezTo>
                <a:cubicBezTo>
                  <a:pt x="167962" y="735028"/>
                  <a:pt x="161398" y="741255"/>
                  <a:pt x="154106" y="741255"/>
                </a:cubicBezTo>
                <a:cubicBezTo>
                  <a:pt x="147542" y="741255"/>
                  <a:pt x="141708" y="735028"/>
                  <a:pt x="141708" y="726466"/>
                </a:cubicBezTo>
                <a:cubicBezTo>
                  <a:pt x="141708" y="718683"/>
                  <a:pt x="147542" y="711678"/>
                  <a:pt x="154106" y="711678"/>
                </a:cubicBezTo>
                <a:close/>
                <a:moveTo>
                  <a:pt x="4227498" y="640846"/>
                </a:moveTo>
                <a:cubicBezTo>
                  <a:pt x="4236060" y="640846"/>
                  <a:pt x="4242286" y="645221"/>
                  <a:pt x="4242286" y="653243"/>
                </a:cubicBezTo>
                <a:cubicBezTo>
                  <a:pt x="4242286" y="661265"/>
                  <a:pt x="4236060" y="667100"/>
                  <a:pt x="4227498" y="667100"/>
                </a:cubicBezTo>
                <a:cubicBezTo>
                  <a:pt x="4218936" y="667100"/>
                  <a:pt x="4212710" y="661265"/>
                  <a:pt x="4212710" y="653243"/>
                </a:cubicBezTo>
                <a:cubicBezTo>
                  <a:pt x="4212710" y="645221"/>
                  <a:pt x="4218936" y="640846"/>
                  <a:pt x="4227498" y="640846"/>
                </a:cubicBezTo>
                <a:close/>
                <a:moveTo>
                  <a:pt x="4153295" y="640846"/>
                </a:moveTo>
                <a:cubicBezTo>
                  <a:pt x="4161078" y="640846"/>
                  <a:pt x="4168083" y="645221"/>
                  <a:pt x="4168083" y="653243"/>
                </a:cubicBezTo>
                <a:cubicBezTo>
                  <a:pt x="4168083" y="661265"/>
                  <a:pt x="4161078" y="667100"/>
                  <a:pt x="4153295" y="667100"/>
                </a:cubicBezTo>
                <a:cubicBezTo>
                  <a:pt x="4144733" y="667100"/>
                  <a:pt x="4138507" y="661265"/>
                  <a:pt x="4138507" y="653243"/>
                </a:cubicBezTo>
                <a:cubicBezTo>
                  <a:pt x="4138507" y="645221"/>
                  <a:pt x="4144733" y="640846"/>
                  <a:pt x="4153295" y="640846"/>
                </a:cubicBezTo>
                <a:close/>
                <a:moveTo>
                  <a:pt x="4082465" y="640846"/>
                </a:moveTo>
                <a:cubicBezTo>
                  <a:pt x="4090249" y="640846"/>
                  <a:pt x="4097254" y="645221"/>
                  <a:pt x="4097254" y="653243"/>
                </a:cubicBezTo>
                <a:cubicBezTo>
                  <a:pt x="4097254" y="661265"/>
                  <a:pt x="4090249" y="667100"/>
                  <a:pt x="4082465" y="667100"/>
                </a:cubicBezTo>
                <a:cubicBezTo>
                  <a:pt x="4073903" y="667100"/>
                  <a:pt x="4067676" y="661265"/>
                  <a:pt x="4067676" y="653243"/>
                </a:cubicBezTo>
                <a:cubicBezTo>
                  <a:pt x="4067676" y="645221"/>
                  <a:pt x="4073903" y="640846"/>
                  <a:pt x="4082465" y="640846"/>
                </a:cubicBezTo>
                <a:close/>
                <a:moveTo>
                  <a:pt x="4010703" y="640846"/>
                </a:moveTo>
                <a:cubicBezTo>
                  <a:pt x="4017996" y="640846"/>
                  <a:pt x="4023100" y="645221"/>
                  <a:pt x="4023100" y="653243"/>
                </a:cubicBezTo>
                <a:cubicBezTo>
                  <a:pt x="4023100" y="661265"/>
                  <a:pt x="4017996" y="667100"/>
                  <a:pt x="4010703" y="667100"/>
                </a:cubicBezTo>
                <a:cubicBezTo>
                  <a:pt x="4002681" y="667100"/>
                  <a:pt x="3996847" y="661265"/>
                  <a:pt x="3996847" y="653243"/>
                </a:cubicBezTo>
                <a:cubicBezTo>
                  <a:pt x="3996847" y="645221"/>
                  <a:pt x="4002681" y="640846"/>
                  <a:pt x="4010703" y="640846"/>
                </a:cubicBezTo>
                <a:close/>
                <a:moveTo>
                  <a:pt x="3939871" y="640846"/>
                </a:moveTo>
                <a:cubicBezTo>
                  <a:pt x="3946434" y="640846"/>
                  <a:pt x="3952268" y="645221"/>
                  <a:pt x="3952268" y="653243"/>
                </a:cubicBezTo>
                <a:cubicBezTo>
                  <a:pt x="3952268" y="661265"/>
                  <a:pt x="3946434" y="667100"/>
                  <a:pt x="3939871" y="667100"/>
                </a:cubicBezTo>
                <a:cubicBezTo>
                  <a:pt x="3932578" y="667100"/>
                  <a:pt x="3926015" y="661265"/>
                  <a:pt x="3926015" y="653243"/>
                </a:cubicBezTo>
                <a:cubicBezTo>
                  <a:pt x="3926015" y="645221"/>
                  <a:pt x="3932578" y="640846"/>
                  <a:pt x="3939871" y="640846"/>
                </a:cubicBezTo>
                <a:close/>
                <a:moveTo>
                  <a:pt x="3869042" y="640846"/>
                </a:moveTo>
                <a:cubicBezTo>
                  <a:pt x="3875605" y="640846"/>
                  <a:pt x="3881439" y="645221"/>
                  <a:pt x="3881439" y="653243"/>
                </a:cubicBezTo>
                <a:cubicBezTo>
                  <a:pt x="3881439" y="661265"/>
                  <a:pt x="3875605" y="667100"/>
                  <a:pt x="3869042" y="667100"/>
                </a:cubicBezTo>
                <a:cubicBezTo>
                  <a:pt x="3861749" y="667100"/>
                  <a:pt x="3855186" y="661265"/>
                  <a:pt x="3855186" y="653243"/>
                </a:cubicBezTo>
                <a:cubicBezTo>
                  <a:pt x="3855186" y="645221"/>
                  <a:pt x="3861749" y="640846"/>
                  <a:pt x="3869042" y="640846"/>
                </a:cubicBezTo>
                <a:close/>
                <a:moveTo>
                  <a:pt x="3796752" y="640846"/>
                </a:moveTo>
                <a:cubicBezTo>
                  <a:pt x="3804774" y="640846"/>
                  <a:pt x="3810608" y="645221"/>
                  <a:pt x="3810608" y="653243"/>
                </a:cubicBezTo>
                <a:cubicBezTo>
                  <a:pt x="3810608" y="661265"/>
                  <a:pt x="3804774" y="667100"/>
                  <a:pt x="3796752" y="667100"/>
                </a:cubicBezTo>
                <a:cubicBezTo>
                  <a:pt x="3790918" y="667100"/>
                  <a:pt x="3784355" y="661265"/>
                  <a:pt x="3784355" y="653243"/>
                </a:cubicBezTo>
                <a:cubicBezTo>
                  <a:pt x="3784355" y="645221"/>
                  <a:pt x="3790918" y="640846"/>
                  <a:pt x="3796752" y="640846"/>
                </a:cubicBezTo>
                <a:close/>
                <a:moveTo>
                  <a:pt x="3725922" y="640846"/>
                </a:moveTo>
                <a:cubicBezTo>
                  <a:pt x="3733944" y="640846"/>
                  <a:pt x="3739778" y="645221"/>
                  <a:pt x="3739778" y="653243"/>
                </a:cubicBezTo>
                <a:cubicBezTo>
                  <a:pt x="3739778" y="661265"/>
                  <a:pt x="3733944" y="667100"/>
                  <a:pt x="3725922" y="667100"/>
                </a:cubicBezTo>
                <a:cubicBezTo>
                  <a:pt x="3719359" y="667100"/>
                  <a:pt x="3713525" y="661265"/>
                  <a:pt x="3713525" y="653243"/>
                </a:cubicBezTo>
                <a:cubicBezTo>
                  <a:pt x="3713525" y="645221"/>
                  <a:pt x="3719359" y="640846"/>
                  <a:pt x="3725922" y="640846"/>
                </a:cubicBezTo>
                <a:close/>
                <a:moveTo>
                  <a:pt x="3655091" y="640846"/>
                </a:moveTo>
                <a:cubicBezTo>
                  <a:pt x="3662384" y="640846"/>
                  <a:pt x="3668947" y="647409"/>
                  <a:pt x="3668947" y="653243"/>
                </a:cubicBezTo>
                <a:cubicBezTo>
                  <a:pt x="3668947" y="661265"/>
                  <a:pt x="3662384" y="667100"/>
                  <a:pt x="3655091" y="667100"/>
                </a:cubicBezTo>
                <a:cubicBezTo>
                  <a:pt x="3647069" y="667100"/>
                  <a:pt x="3642694" y="661265"/>
                  <a:pt x="3642694" y="653243"/>
                </a:cubicBezTo>
                <a:cubicBezTo>
                  <a:pt x="3642694" y="647409"/>
                  <a:pt x="3647069" y="640846"/>
                  <a:pt x="3655091" y="640846"/>
                </a:cubicBezTo>
                <a:close/>
                <a:moveTo>
                  <a:pt x="3583280" y="640846"/>
                </a:moveTo>
                <a:cubicBezTo>
                  <a:pt x="3591064" y="640846"/>
                  <a:pt x="3598069" y="647409"/>
                  <a:pt x="3598069" y="653243"/>
                </a:cubicBezTo>
                <a:cubicBezTo>
                  <a:pt x="3598069" y="661265"/>
                  <a:pt x="3591064" y="667100"/>
                  <a:pt x="3583280" y="667100"/>
                </a:cubicBezTo>
                <a:cubicBezTo>
                  <a:pt x="3574718" y="667100"/>
                  <a:pt x="3568491" y="661265"/>
                  <a:pt x="3568491" y="653243"/>
                </a:cubicBezTo>
                <a:cubicBezTo>
                  <a:pt x="3568491" y="647409"/>
                  <a:pt x="3574718" y="640846"/>
                  <a:pt x="3583280" y="640846"/>
                </a:cubicBezTo>
                <a:close/>
                <a:moveTo>
                  <a:pt x="3512449" y="640846"/>
                </a:moveTo>
                <a:cubicBezTo>
                  <a:pt x="3520232" y="640846"/>
                  <a:pt x="3527237" y="647409"/>
                  <a:pt x="3527237" y="653243"/>
                </a:cubicBezTo>
                <a:cubicBezTo>
                  <a:pt x="3527237" y="661265"/>
                  <a:pt x="3520232" y="667100"/>
                  <a:pt x="3512449" y="667100"/>
                </a:cubicBezTo>
                <a:cubicBezTo>
                  <a:pt x="3503887" y="667100"/>
                  <a:pt x="3497661" y="661265"/>
                  <a:pt x="3497661" y="653243"/>
                </a:cubicBezTo>
                <a:cubicBezTo>
                  <a:pt x="3497661" y="647409"/>
                  <a:pt x="3503887" y="640846"/>
                  <a:pt x="3512449" y="640846"/>
                </a:cubicBezTo>
                <a:close/>
                <a:moveTo>
                  <a:pt x="3441619" y="640846"/>
                </a:moveTo>
                <a:cubicBezTo>
                  <a:pt x="3450181" y="640846"/>
                  <a:pt x="3456408" y="647409"/>
                  <a:pt x="3456408" y="653243"/>
                </a:cubicBezTo>
                <a:cubicBezTo>
                  <a:pt x="3456408" y="661265"/>
                  <a:pt x="3450181" y="667100"/>
                  <a:pt x="3441619" y="667100"/>
                </a:cubicBezTo>
                <a:cubicBezTo>
                  <a:pt x="3433835" y="667100"/>
                  <a:pt x="3426830" y="661265"/>
                  <a:pt x="3426830" y="653243"/>
                </a:cubicBezTo>
                <a:cubicBezTo>
                  <a:pt x="3426830" y="647409"/>
                  <a:pt x="3433835" y="640846"/>
                  <a:pt x="3441619" y="640846"/>
                </a:cubicBezTo>
                <a:close/>
                <a:moveTo>
                  <a:pt x="3369857" y="640846"/>
                </a:moveTo>
                <a:cubicBezTo>
                  <a:pt x="3377879" y="640846"/>
                  <a:pt x="3382254" y="647409"/>
                  <a:pt x="3382254" y="653243"/>
                </a:cubicBezTo>
                <a:cubicBezTo>
                  <a:pt x="3382254" y="661265"/>
                  <a:pt x="3377879" y="667100"/>
                  <a:pt x="3369857" y="667100"/>
                </a:cubicBezTo>
                <a:cubicBezTo>
                  <a:pt x="3362564" y="667100"/>
                  <a:pt x="3356001" y="661265"/>
                  <a:pt x="3356001" y="653243"/>
                </a:cubicBezTo>
                <a:cubicBezTo>
                  <a:pt x="3356001" y="647409"/>
                  <a:pt x="3362564" y="640846"/>
                  <a:pt x="3369857" y="640846"/>
                </a:cubicBezTo>
                <a:close/>
                <a:moveTo>
                  <a:pt x="3299091" y="640846"/>
                </a:moveTo>
                <a:cubicBezTo>
                  <a:pt x="3305653" y="640846"/>
                  <a:pt x="3311488" y="647409"/>
                  <a:pt x="3311488" y="653243"/>
                </a:cubicBezTo>
                <a:cubicBezTo>
                  <a:pt x="3311488" y="661265"/>
                  <a:pt x="3305653" y="667100"/>
                  <a:pt x="3299091" y="667100"/>
                </a:cubicBezTo>
                <a:cubicBezTo>
                  <a:pt x="3291796" y="667100"/>
                  <a:pt x="3285237" y="661265"/>
                  <a:pt x="3285237" y="653243"/>
                </a:cubicBezTo>
                <a:cubicBezTo>
                  <a:pt x="3285237" y="647409"/>
                  <a:pt x="3291796" y="640846"/>
                  <a:pt x="3299091" y="640846"/>
                </a:cubicBezTo>
                <a:close/>
                <a:moveTo>
                  <a:pt x="3228258" y="640846"/>
                </a:moveTo>
                <a:cubicBezTo>
                  <a:pt x="3234823" y="640846"/>
                  <a:pt x="3240658" y="647409"/>
                  <a:pt x="3240658" y="653243"/>
                </a:cubicBezTo>
                <a:cubicBezTo>
                  <a:pt x="3240658" y="661265"/>
                  <a:pt x="3234823" y="667100"/>
                  <a:pt x="3228258" y="667100"/>
                </a:cubicBezTo>
                <a:cubicBezTo>
                  <a:pt x="3220236" y="667100"/>
                  <a:pt x="3214403" y="661265"/>
                  <a:pt x="3214403" y="653243"/>
                </a:cubicBezTo>
                <a:cubicBezTo>
                  <a:pt x="3214403" y="647409"/>
                  <a:pt x="3220236" y="640846"/>
                  <a:pt x="3228258" y="640846"/>
                </a:cubicBezTo>
                <a:close/>
                <a:moveTo>
                  <a:pt x="3152597" y="640846"/>
                </a:moveTo>
                <a:cubicBezTo>
                  <a:pt x="3159891" y="640846"/>
                  <a:pt x="3166454" y="647409"/>
                  <a:pt x="3166454" y="653243"/>
                </a:cubicBezTo>
                <a:cubicBezTo>
                  <a:pt x="3166454" y="661265"/>
                  <a:pt x="3159891" y="667100"/>
                  <a:pt x="3152597" y="667100"/>
                </a:cubicBezTo>
                <a:cubicBezTo>
                  <a:pt x="3146035" y="667100"/>
                  <a:pt x="3140200" y="661265"/>
                  <a:pt x="3140200" y="653243"/>
                </a:cubicBezTo>
                <a:cubicBezTo>
                  <a:pt x="3140200" y="647409"/>
                  <a:pt x="3146035" y="640846"/>
                  <a:pt x="3152597" y="640846"/>
                </a:cubicBezTo>
                <a:close/>
                <a:moveTo>
                  <a:pt x="3081767" y="640846"/>
                </a:moveTo>
                <a:cubicBezTo>
                  <a:pt x="3089058" y="640846"/>
                  <a:pt x="3095620" y="647409"/>
                  <a:pt x="3095620" y="653243"/>
                </a:cubicBezTo>
                <a:cubicBezTo>
                  <a:pt x="3095620" y="661265"/>
                  <a:pt x="3089058" y="667100"/>
                  <a:pt x="3081767" y="667100"/>
                </a:cubicBezTo>
                <a:cubicBezTo>
                  <a:pt x="3073743" y="667100"/>
                  <a:pt x="3069366" y="661265"/>
                  <a:pt x="3069366" y="653243"/>
                </a:cubicBezTo>
                <a:cubicBezTo>
                  <a:pt x="3069366" y="647409"/>
                  <a:pt x="3073743" y="640846"/>
                  <a:pt x="3081767" y="640846"/>
                </a:cubicBezTo>
                <a:close/>
                <a:moveTo>
                  <a:pt x="3013710" y="640846"/>
                </a:moveTo>
                <a:cubicBezTo>
                  <a:pt x="3021299" y="640846"/>
                  <a:pt x="3028129" y="647409"/>
                  <a:pt x="3028129" y="653243"/>
                </a:cubicBezTo>
                <a:cubicBezTo>
                  <a:pt x="3028129" y="661265"/>
                  <a:pt x="3021299" y="667100"/>
                  <a:pt x="3013710" y="667100"/>
                </a:cubicBezTo>
                <a:cubicBezTo>
                  <a:pt x="3005363" y="667100"/>
                  <a:pt x="2998534" y="661265"/>
                  <a:pt x="2998534" y="653243"/>
                </a:cubicBezTo>
                <a:cubicBezTo>
                  <a:pt x="2998534" y="647409"/>
                  <a:pt x="3005363" y="640846"/>
                  <a:pt x="3013710" y="640846"/>
                </a:cubicBezTo>
                <a:close/>
                <a:moveTo>
                  <a:pt x="2942488" y="640846"/>
                </a:moveTo>
                <a:cubicBezTo>
                  <a:pt x="2951049" y="640846"/>
                  <a:pt x="2957280" y="647409"/>
                  <a:pt x="2957280" y="653243"/>
                </a:cubicBezTo>
                <a:cubicBezTo>
                  <a:pt x="2957280" y="661265"/>
                  <a:pt x="2951049" y="667100"/>
                  <a:pt x="2942488" y="667100"/>
                </a:cubicBezTo>
                <a:cubicBezTo>
                  <a:pt x="2934708" y="667100"/>
                  <a:pt x="2927703" y="661265"/>
                  <a:pt x="2927703" y="653243"/>
                </a:cubicBezTo>
                <a:cubicBezTo>
                  <a:pt x="2927703" y="647409"/>
                  <a:pt x="2934708" y="640846"/>
                  <a:pt x="2942488" y="640846"/>
                </a:cubicBezTo>
                <a:close/>
                <a:moveTo>
                  <a:pt x="2868288" y="640846"/>
                </a:moveTo>
                <a:cubicBezTo>
                  <a:pt x="2876853" y="640846"/>
                  <a:pt x="2883082" y="647409"/>
                  <a:pt x="2883082" y="653243"/>
                </a:cubicBezTo>
                <a:cubicBezTo>
                  <a:pt x="2883082" y="661265"/>
                  <a:pt x="2876853" y="667100"/>
                  <a:pt x="2868288" y="667100"/>
                </a:cubicBezTo>
                <a:cubicBezTo>
                  <a:pt x="2860506" y="667100"/>
                  <a:pt x="2853498" y="661265"/>
                  <a:pt x="2853498" y="653243"/>
                </a:cubicBezTo>
                <a:cubicBezTo>
                  <a:pt x="2853498" y="647409"/>
                  <a:pt x="2860506" y="640846"/>
                  <a:pt x="2868288" y="640846"/>
                </a:cubicBezTo>
                <a:close/>
                <a:moveTo>
                  <a:pt x="2796532" y="640846"/>
                </a:moveTo>
                <a:cubicBezTo>
                  <a:pt x="2804550" y="640846"/>
                  <a:pt x="2808926" y="647409"/>
                  <a:pt x="2808926" y="653243"/>
                </a:cubicBezTo>
                <a:cubicBezTo>
                  <a:pt x="2808926" y="661265"/>
                  <a:pt x="2804550" y="667100"/>
                  <a:pt x="2796532" y="667100"/>
                </a:cubicBezTo>
                <a:cubicBezTo>
                  <a:pt x="2789237" y="667100"/>
                  <a:pt x="2782673" y="661265"/>
                  <a:pt x="2782673" y="653243"/>
                </a:cubicBezTo>
                <a:cubicBezTo>
                  <a:pt x="2782673" y="647409"/>
                  <a:pt x="2789237" y="640846"/>
                  <a:pt x="2796532" y="640846"/>
                </a:cubicBezTo>
                <a:close/>
                <a:moveTo>
                  <a:pt x="2725692" y="640846"/>
                </a:moveTo>
                <a:cubicBezTo>
                  <a:pt x="2731527" y="640846"/>
                  <a:pt x="2738097" y="647409"/>
                  <a:pt x="2738097" y="653243"/>
                </a:cubicBezTo>
                <a:cubicBezTo>
                  <a:pt x="2738097" y="661265"/>
                  <a:pt x="2731527" y="667100"/>
                  <a:pt x="2725692" y="667100"/>
                </a:cubicBezTo>
                <a:cubicBezTo>
                  <a:pt x="2717681" y="667100"/>
                  <a:pt x="2711843" y="661265"/>
                  <a:pt x="2711843" y="653243"/>
                </a:cubicBezTo>
                <a:cubicBezTo>
                  <a:pt x="2711843" y="647409"/>
                  <a:pt x="2717681" y="640846"/>
                  <a:pt x="2725692" y="640846"/>
                </a:cubicBezTo>
                <a:close/>
                <a:moveTo>
                  <a:pt x="2654867" y="640846"/>
                </a:moveTo>
                <a:cubicBezTo>
                  <a:pt x="2660705" y="640846"/>
                  <a:pt x="2667266" y="647409"/>
                  <a:pt x="2667266" y="653243"/>
                </a:cubicBezTo>
                <a:cubicBezTo>
                  <a:pt x="2667266" y="661265"/>
                  <a:pt x="2660705" y="667100"/>
                  <a:pt x="2654867" y="667100"/>
                </a:cubicBezTo>
                <a:cubicBezTo>
                  <a:pt x="2646847" y="667100"/>
                  <a:pt x="2641013" y="661265"/>
                  <a:pt x="2641013" y="653243"/>
                </a:cubicBezTo>
                <a:cubicBezTo>
                  <a:pt x="2641013" y="647409"/>
                  <a:pt x="2646847" y="640846"/>
                  <a:pt x="2654867" y="640846"/>
                </a:cubicBezTo>
                <a:close/>
                <a:moveTo>
                  <a:pt x="2582577" y="640846"/>
                </a:moveTo>
                <a:cubicBezTo>
                  <a:pt x="2589870" y="640846"/>
                  <a:pt x="2596432" y="647409"/>
                  <a:pt x="2596432" y="654702"/>
                </a:cubicBezTo>
                <a:cubicBezTo>
                  <a:pt x="2596432" y="661265"/>
                  <a:pt x="2589870" y="667100"/>
                  <a:pt x="2582577" y="667100"/>
                </a:cubicBezTo>
                <a:cubicBezTo>
                  <a:pt x="2576016" y="667100"/>
                  <a:pt x="2570181" y="661265"/>
                  <a:pt x="2570181" y="654702"/>
                </a:cubicBezTo>
                <a:cubicBezTo>
                  <a:pt x="2570181" y="647409"/>
                  <a:pt x="2576016" y="640846"/>
                  <a:pt x="2582577" y="640846"/>
                </a:cubicBezTo>
                <a:close/>
                <a:moveTo>
                  <a:pt x="1728254" y="640846"/>
                </a:moveTo>
                <a:cubicBezTo>
                  <a:pt x="1736820" y="640846"/>
                  <a:pt x="1743044" y="647409"/>
                  <a:pt x="1743044" y="654702"/>
                </a:cubicBezTo>
                <a:cubicBezTo>
                  <a:pt x="1743044" y="661265"/>
                  <a:pt x="1736820" y="667100"/>
                  <a:pt x="1728254" y="667100"/>
                </a:cubicBezTo>
                <a:cubicBezTo>
                  <a:pt x="1719691" y="667100"/>
                  <a:pt x="1713464" y="661265"/>
                  <a:pt x="1713464" y="654702"/>
                </a:cubicBezTo>
                <a:cubicBezTo>
                  <a:pt x="1713464" y="647409"/>
                  <a:pt x="1719691" y="640846"/>
                  <a:pt x="1728254" y="640846"/>
                </a:cubicBezTo>
                <a:close/>
                <a:moveTo>
                  <a:pt x="1657423" y="640846"/>
                </a:moveTo>
                <a:cubicBezTo>
                  <a:pt x="1665208" y="640846"/>
                  <a:pt x="1672215" y="647409"/>
                  <a:pt x="1672215" y="654702"/>
                </a:cubicBezTo>
                <a:cubicBezTo>
                  <a:pt x="1672215" y="661265"/>
                  <a:pt x="1665208" y="667100"/>
                  <a:pt x="1657423" y="667100"/>
                </a:cubicBezTo>
                <a:cubicBezTo>
                  <a:pt x="1648867" y="667100"/>
                  <a:pt x="1642644" y="661265"/>
                  <a:pt x="1642644" y="654702"/>
                </a:cubicBezTo>
                <a:cubicBezTo>
                  <a:pt x="1642644" y="647409"/>
                  <a:pt x="1648867" y="640846"/>
                  <a:pt x="1657423" y="640846"/>
                </a:cubicBezTo>
                <a:close/>
                <a:moveTo>
                  <a:pt x="1582290" y="640846"/>
                </a:moveTo>
                <a:cubicBezTo>
                  <a:pt x="1589584" y="640846"/>
                  <a:pt x="1594694" y="647409"/>
                  <a:pt x="1594694" y="654702"/>
                </a:cubicBezTo>
                <a:cubicBezTo>
                  <a:pt x="1594694" y="661265"/>
                  <a:pt x="1589584" y="667100"/>
                  <a:pt x="1582290" y="667100"/>
                </a:cubicBezTo>
                <a:cubicBezTo>
                  <a:pt x="1574268" y="667100"/>
                  <a:pt x="1568435" y="661265"/>
                  <a:pt x="1568435" y="654702"/>
                </a:cubicBezTo>
                <a:cubicBezTo>
                  <a:pt x="1568435" y="647409"/>
                  <a:pt x="1574268" y="640846"/>
                  <a:pt x="1582290" y="640846"/>
                </a:cubicBezTo>
                <a:close/>
                <a:moveTo>
                  <a:pt x="1512190" y="640846"/>
                </a:moveTo>
                <a:cubicBezTo>
                  <a:pt x="1518025" y="640846"/>
                  <a:pt x="1523859" y="647409"/>
                  <a:pt x="1523859" y="654702"/>
                </a:cubicBezTo>
                <a:cubicBezTo>
                  <a:pt x="1523859" y="661265"/>
                  <a:pt x="1518025" y="667100"/>
                  <a:pt x="1512190" y="667100"/>
                </a:cubicBezTo>
                <a:cubicBezTo>
                  <a:pt x="1504169" y="667100"/>
                  <a:pt x="1497604" y="662724"/>
                  <a:pt x="1497604" y="654702"/>
                </a:cubicBezTo>
                <a:cubicBezTo>
                  <a:pt x="1497604" y="647409"/>
                  <a:pt x="1504169" y="640846"/>
                  <a:pt x="1512190" y="640846"/>
                </a:cubicBezTo>
                <a:close/>
                <a:moveTo>
                  <a:pt x="1440623" y="640846"/>
                </a:moveTo>
                <a:cubicBezTo>
                  <a:pt x="1447182" y="640846"/>
                  <a:pt x="1453017" y="647409"/>
                  <a:pt x="1453017" y="654702"/>
                </a:cubicBezTo>
                <a:cubicBezTo>
                  <a:pt x="1453017" y="662724"/>
                  <a:pt x="1447182" y="667100"/>
                  <a:pt x="1440623" y="667100"/>
                </a:cubicBezTo>
                <a:cubicBezTo>
                  <a:pt x="1433331" y="667100"/>
                  <a:pt x="1426767" y="662724"/>
                  <a:pt x="1426767" y="654702"/>
                </a:cubicBezTo>
                <a:cubicBezTo>
                  <a:pt x="1426767" y="647409"/>
                  <a:pt x="1433331" y="640846"/>
                  <a:pt x="1440623" y="640846"/>
                </a:cubicBezTo>
                <a:close/>
                <a:moveTo>
                  <a:pt x="1368339" y="640846"/>
                </a:moveTo>
                <a:cubicBezTo>
                  <a:pt x="1376363" y="640846"/>
                  <a:pt x="1382194" y="647409"/>
                  <a:pt x="1382194" y="654702"/>
                </a:cubicBezTo>
                <a:cubicBezTo>
                  <a:pt x="1382194" y="662724"/>
                  <a:pt x="1376363" y="667100"/>
                  <a:pt x="1368339" y="667100"/>
                </a:cubicBezTo>
                <a:cubicBezTo>
                  <a:pt x="1362505" y="667100"/>
                  <a:pt x="1355943" y="662724"/>
                  <a:pt x="1355943" y="654702"/>
                </a:cubicBezTo>
                <a:cubicBezTo>
                  <a:pt x="1355943" y="647409"/>
                  <a:pt x="1362505" y="640846"/>
                  <a:pt x="1368339" y="640846"/>
                </a:cubicBezTo>
                <a:close/>
                <a:moveTo>
                  <a:pt x="1297512" y="640846"/>
                </a:moveTo>
                <a:cubicBezTo>
                  <a:pt x="1305535" y="640846"/>
                  <a:pt x="1311369" y="647409"/>
                  <a:pt x="1311369" y="654702"/>
                </a:cubicBezTo>
                <a:cubicBezTo>
                  <a:pt x="1311369" y="662724"/>
                  <a:pt x="1305535" y="667100"/>
                  <a:pt x="1297512" y="667100"/>
                </a:cubicBezTo>
                <a:cubicBezTo>
                  <a:pt x="1291678" y="667100"/>
                  <a:pt x="1285116" y="662724"/>
                  <a:pt x="1285116" y="654702"/>
                </a:cubicBezTo>
                <a:cubicBezTo>
                  <a:pt x="1285116" y="647409"/>
                  <a:pt x="1291678" y="640846"/>
                  <a:pt x="1297512" y="640846"/>
                </a:cubicBezTo>
                <a:close/>
                <a:moveTo>
                  <a:pt x="1226680" y="640846"/>
                </a:moveTo>
                <a:cubicBezTo>
                  <a:pt x="1233973" y="640846"/>
                  <a:pt x="1240537" y="647409"/>
                  <a:pt x="1240537" y="654702"/>
                </a:cubicBezTo>
                <a:cubicBezTo>
                  <a:pt x="1240537" y="662724"/>
                  <a:pt x="1233973" y="667100"/>
                  <a:pt x="1226680" y="667100"/>
                </a:cubicBezTo>
                <a:cubicBezTo>
                  <a:pt x="1218667" y="667100"/>
                  <a:pt x="1214291" y="662724"/>
                  <a:pt x="1214291" y="654702"/>
                </a:cubicBezTo>
                <a:cubicBezTo>
                  <a:pt x="1214291" y="647409"/>
                  <a:pt x="1218667" y="640846"/>
                  <a:pt x="1226680" y="640846"/>
                </a:cubicBezTo>
                <a:close/>
                <a:moveTo>
                  <a:pt x="1154878" y="640846"/>
                </a:moveTo>
                <a:cubicBezTo>
                  <a:pt x="1162660" y="640846"/>
                  <a:pt x="1169666" y="647409"/>
                  <a:pt x="1169666" y="654702"/>
                </a:cubicBezTo>
                <a:cubicBezTo>
                  <a:pt x="1169666" y="662724"/>
                  <a:pt x="1162660" y="667100"/>
                  <a:pt x="1154878" y="667100"/>
                </a:cubicBezTo>
                <a:cubicBezTo>
                  <a:pt x="1146318" y="667100"/>
                  <a:pt x="1140088" y="662724"/>
                  <a:pt x="1140088" y="654702"/>
                </a:cubicBezTo>
                <a:cubicBezTo>
                  <a:pt x="1140088" y="647409"/>
                  <a:pt x="1146318" y="640846"/>
                  <a:pt x="1154878" y="640846"/>
                </a:cubicBezTo>
                <a:close/>
                <a:moveTo>
                  <a:pt x="1084051" y="640846"/>
                </a:moveTo>
                <a:cubicBezTo>
                  <a:pt x="1091834" y="640846"/>
                  <a:pt x="1098838" y="647409"/>
                  <a:pt x="1098838" y="654702"/>
                </a:cubicBezTo>
                <a:cubicBezTo>
                  <a:pt x="1098838" y="662724"/>
                  <a:pt x="1091834" y="667100"/>
                  <a:pt x="1084051" y="667100"/>
                </a:cubicBezTo>
                <a:cubicBezTo>
                  <a:pt x="1075486" y="667100"/>
                  <a:pt x="1069261" y="662724"/>
                  <a:pt x="1069261" y="654702"/>
                </a:cubicBezTo>
                <a:cubicBezTo>
                  <a:pt x="1069261" y="647409"/>
                  <a:pt x="1075486" y="640846"/>
                  <a:pt x="1084051" y="640846"/>
                </a:cubicBezTo>
                <a:close/>
                <a:moveTo>
                  <a:pt x="1013010" y="640846"/>
                </a:moveTo>
                <a:cubicBezTo>
                  <a:pt x="1020306" y="640846"/>
                  <a:pt x="1024682" y="647409"/>
                  <a:pt x="1024682" y="654702"/>
                </a:cubicBezTo>
                <a:cubicBezTo>
                  <a:pt x="1024682" y="662724"/>
                  <a:pt x="1020306" y="667100"/>
                  <a:pt x="1013010" y="667100"/>
                </a:cubicBezTo>
                <a:cubicBezTo>
                  <a:pt x="1004989" y="667100"/>
                  <a:pt x="998429" y="662724"/>
                  <a:pt x="998429" y="654702"/>
                </a:cubicBezTo>
                <a:cubicBezTo>
                  <a:pt x="998429" y="647409"/>
                  <a:pt x="1004989" y="640846"/>
                  <a:pt x="1013010" y="640846"/>
                </a:cubicBezTo>
                <a:close/>
                <a:moveTo>
                  <a:pt x="941457" y="640846"/>
                </a:moveTo>
                <a:cubicBezTo>
                  <a:pt x="948018" y="640846"/>
                  <a:pt x="953852" y="647409"/>
                  <a:pt x="953852" y="654702"/>
                </a:cubicBezTo>
                <a:cubicBezTo>
                  <a:pt x="953852" y="662724"/>
                  <a:pt x="948018" y="667100"/>
                  <a:pt x="941457" y="667100"/>
                </a:cubicBezTo>
                <a:cubicBezTo>
                  <a:pt x="934166" y="667100"/>
                  <a:pt x="927599" y="662724"/>
                  <a:pt x="927599" y="654702"/>
                </a:cubicBezTo>
                <a:cubicBezTo>
                  <a:pt x="927599" y="647409"/>
                  <a:pt x="934166" y="640846"/>
                  <a:pt x="941457" y="640846"/>
                </a:cubicBezTo>
                <a:close/>
                <a:moveTo>
                  <a:pt x="870622" y="640846"/>
                </a:moveTo>
                <a:cubicBezTo>
                  <a:pt x="877190" y="640846"/>
                  <a:pt x="883024" y="647409"/>
                  <a:pt x="883024" y="654702"/>
                </a:cubicBezTo>
                <a:cubicBezTo>
                  <a:pt x="883024" y="662724"/>
                  <a:pt x="877190" y="667100"/>
                  <a:pt x="870622" y="667100"/>
                </a:cubicBezTo>
                <a:cubicBezTo>
                  <a:pt x="863332" y="667100"/>
                  <a:pt x="856770" y="662724"/>
                  <a:pt x="856770" y="654702"/>
                </a:cubicBezTo>
                <a:cubicBezTo>
                  <a:pt x="856770" y="647409"/>
                  <a:pt x="863332" y="640846"/>
                  <a:pt x="870622" y="640846"/>
                </a:cubicBezTo>
                <a:close/>
                <a:moveTo>
                  <a:pt x="798337" y="640846"/>
                </a:moveTo>
                <a:cubicBezTo>
                  <a:pt x="806358" y="640846"/>
                  <a:pt x="812191" y="647851"/>
                  <a:pt x="812191" y="655635"/>
                </a:cubicBezTo>
                <a:cubicBezTo>
                  <a:pt x="812191" y="664197"/>
                  <a:pt x="806358" y="670424"/>
                  <a:pt x="798337" y="670424"/>
                </a:cubicBezTo>
                <a:cubicBezTo>
                  <a:pt x="792503" y="670424"/>
                  <a:pt x="785937" y="664197"/>
                  <a:pt x="785937" y="655635"/>
                </a:cubicBezTo>
                <a:cubicBezTo>
                  <a:pt x="785937" y="647851"/>
                  <a:pt x="792503" y="640846"/>
                  <a:pt x="798337" y="640846"/>
                </a:cubicBezTo>
                <a:close/>
                <a:moveTo>
                  <a:pt x="724134" y="640846"/>
                </a:moveTo>
                <a:cubicBezTo>
                  <a:pt x="731428" y="640846"/>
                  <a:pt x="737989" y="647851"/>
                  <a:pt x="737989" y="655635"/>
                </a:cubicBezTo>
                <a:cubicBezTo>
                  <a:pt x="737989" y="664197"/>
                  <a:pt x="731428" y="670424"/>
                  <a:pt x="724134" y="670424"/>
                </a:cubicBezTo>
                <a:cubicBezTo>
                  <a:pt x="717567" y="670424"/>
                  <a:pt x="711735" y="664197"/>
                  <a:pt x="711735" y="655635"/>
                </a:cubicBezTo>
                <a:cubicBezTo>
                  <a:pt x="711735" y="647851"/>
                  <a:pt x="717567" y="640846"/>
                  <a:pt x="724134" y="640846"/>
                </a:cubicBezTo>
                <a:close/>
                <a:moveTo>
                  <a:pt x="653301" y="640846"/>
                </a:moveTo>
                <a:cubicBezTo>
                  <a:pt x="660594" y="640846"/>
                  <a:pt x="667160" y="647851"/>
                  <a:pt x="667160" y="655635"/>
                </a:cubicBezTo>
                <a:cubicBezTo>
                  <a:pt x="667160" y="664197"/>
                  <a:pt x="660594" y="670424"/>
                  <a:pt x="653301" y="670424"/>
                </a:cubicBezTo>
                <a:cubicBezTo>
                  <a:pt x="645283" y="670424"/>
                  <a:pt x="640907" y="664197"/>
                  <a:pt x="640907" y="655635"/>
                </a:cubicBezTo>
                <a:cubicBezTo>
                  <a:pt x="640907" y="647851"/>
                  <a:pt x="645283" y="640846"/>
                  <a:pt x="653301" y="640846"/>
                </a:cubicBezTo>
                <a:close/>
                <a:moveTo>
                  <a:pt x="584864" y="640846"/>
                </a:moveTo>
                <a:cubicBezTo>
                  <a:pt x="592646" y="640846"/>
                  <a:pt x="599651" y="647851"/>
                  <a:pt x="599651" y="655635"/>
                </a:cubicBezTo>
                <a:cubicBezTo>
                  <a:pt x="599651" y="664197"/>
                  <a:pt x="592646" y="670424"/>
                  <a:pt x="584864" y="670424"/>
                </a:cubicBezTo>
                <a:cubicBezTo>
                  <a:pt x="576304" y="670424"/>
                  <a:pt x="570075" y="664197"/>
                  <a:pt x="570075" y="655635"/>
                </a:cubicBezTo>
                <a:cubicBezTo>
                  <a:pt x="570075" y="647851"/>
                  <a:pt x="576304" y="640846"/>
                  <a:pt x="584864" y="640846"/>
                </a:cubicBezTo>
                <a:close/>
                <a:moveTo>
                  <a:pt x="513663" y="640846"/>
                </a:moveTo>
                <a:cubicBezTo>
                  <a:pt x="522010" y="640846"/>
                  <a:pt x="528843" y="647851"/>
                  <a:pt x="528843" y="655635"/>
                </a:cubicBezTo>
                <a:cubicBezTo>
                  <a:pt x="528843" y="664197"/>
                  <a:pt x="522010" y="670424"/>
                  <a:pt x="513663" y="670424"/>
                </a:cubicBezTo>
                <a:cubicBezTo>
                  <a:pt x="506076" y="670424"/>
                  <a:pt x="499246" y="664197"/>
                  <a:pt x="499246" y="655635"/>
                </a:cubicBezTo>
                <a:cubicBezTo>
                  <a:pt x="499246" y="647851"/>
                  <a:pt x="506076" y="640846"/>
                  <a:pt x="513663" y="640846"/>
                </a:cubicBezTo>
                <a:close/>
                <a:moveTo>
                  <a:pt x="439832" y="640846"/>
                </a:moveTo>
                <a:cubicBezTo>
                  <a:pt x="448391" y="640846"/>
                  <a:pt x="454622" y="647851"/>
                  <a:pt x="454622" y="655635"/>
                </a:cubicBezTo>
                <a:cubicBezTo>
                  <a:pt x="454622" y="664197"/>
                  <a:pt x="448391" y="670424"/>
                  <a:pt x="439832" y="670424"/>
                </a:cubicBezTo>
                <a:cubicBezTo>
                  <a:pt x="432049" y="670424"/>
                  <a:pt x="425044" y="664197"/>
                  <a:pt x="425044" y="655635"/>
                </a:cubicBezTo>
                <a:cubicBezTo>
                  <a:pt x="425044" y="647851"/>
                  <a:pt x="432049" y="640846"/>
                  <a:pt x="439832" y="640846"/>
                </a:cubicBezTo>
                <a:close/>
                <a:moveTo>
                  <a:pt x="368070" y="640846"/>
                </a:moveTo>
                <a:cubicBezTo>
                  <a:pt x="376088" y="640846"/>
                  <a:pt x="380465" y="647851"/>
                  <a:pt x="380465" y="655635"/>
                </a:cubicBezTo>
                <a:cubicBezTo>
                  <a:pt x="380465" y="664197"/>
                  <a:pt x="376088" y="670424"/>
                  <a:pt x="368070" y="670424"/>
                </a:cubicBezTo>
                <a:cubicBezTo>
                  <a:pt x="360777" y="670424"/>
                  <a:pt x="354211" y="664197"/>
                  <a:pt x="354211" y="655635"/>
                </a:cubicBezTo>
                <a:cubicBezTo>
                  <a:pt x="354211" y="647851"/>
                  <a:pt x="360777" y="640846"/>
                  <a:pt x="368070" y="640846"/>
                </a:cubicBezTo>
                <a:close/>
                <a:moveTo>
                  <a:pt x="297235" y="640846"/>
                </a:moveTo>
                <a:cubicBezTo>
                  <a:pt x="303798" y="640846"/>
                  <a:pt x="309631" y="647851"/>
                  <a:pt x="309631" y="655635"/>
                </a:cubicBezTo>
                <a:cubicBezTo>
                  <a:pt x="309631" y="664197"/>
                  <a:pt x="303798" y="670424"/>
                  <a:pt x="297235" y="670424"/>
                </a:cubicBezTo>
                <a:cubicBezTo>
                  <a:pt x="289944" y="670424"/>
                  <a:pt x="283379" y="664197"/>
                  <a:pt x="283379" y="655635"/>
                </a:cubicBezTo>
                <a:cubicBezTo>
                  <a:pt x="283379" y="647851"/>
                  <a:pt x="289944" y="640846"/>
                  <a:pt x="297235" y="640846"/>
                </a:cubicBezTo>
                <a:close/>
                <a:moveTo>
                  <a:pt x="4082465" y="570017"/>
                </a:moveTo>
                <a:cubicBezTo>
                  <a:pt x="4090249" y="570017"/>
                  <a:pt x="4097254" y="576244"/>
                  <a:pt x="4097254" y="584805"/>
                </a:cubicBezTo>
                <a:cubicBezTo>
                  <a:pt x="4097254" y="593367"/>
                  <a:pt x="4090249" y="599594"/>
                  <a:pt x="4082465" y="599594"/>
                </a:cubicBezTo>
                <a:cubicBezTo>
                  <a:pt x="4073903" y="599594"/>
                  <a:pt x="4067676" y="593367"/>
                  <a:pt x="4067676" y="584805"/>
                </a:cubicBezTo>
                <a:cubicBezTo>
                  <a:pt x="4067676" y="576244"/>
                  <a:pt x="4073903" y="570017"/>
                  <a:pt x="4082465" y="570017"/>
                </a:cubicBezTo>
                <a:close/>
                <a:moveTo>
                  <a:pt x="4010703" y="570017"/>
                </a:moveTo>
                <a:cubicBezTo>
                  <a:pt x="4017996" y="570017"/>
                  <a:pt x="4023100" y="576244"/>
                  <a:pt x="4023100" y="584805"/>
                </a:cubicBezTo>
                <a:cubicBezTo>
                  <a:pt x="4023100" y="593367"/>
                  <a:pt x="4017996" y="599594"/>
                  <a:pt x="4010703" y="599594"/>
                </a:cubicBezTo>
                <a:cubicBezTo>
                  <a:pt x="4002681" y="599594"/>
                  <a:pt x="3996847" y="593367"/>
                  <a:pt x="3996847" y="584805"/>
                </a:cubicBezTo>
                <a:cubicBezTo>
                  <a:pt x="3996847" y="576244"/>
                  <a:pt x="4002681" y="570017"/>
                  <a:pt x="4010703" y="570017"/>
                </a:cubicBezTo>
                <a:close/>
                <a:moveTo>
                  <a:pt x="3939871" y="570017"/>
                </a:moveTo>
                <a:cubicBezTo>
                  <a:pt x="3946434" y="570017"/>
                  <a:pt x="3952268" y="576244"/>
                  <a:pt x="3952268" y="584805"/>
                </a:cubicBezTo>
                <a:cubicBezTo>
                  <a:pt x="3952268" y="593367"/>
                  <a:pt x="3946434" y="599594"/>
                  <a:pt x="3939871" y="599594"/>
                </a:cubicBezTo>
                <a:cubicBezTo>
                  <a:pt x="3932578" y="599594"/>
                  <a:pt x="3926015" y="593367"/>
                  <a:pt x="3926015" y="584805"/>
                </a:cubicBezTo>
                <a:cubicBezTo>
                  <a:pt x="3926015" y="576244"/>
                  <a:pt x="3932578" y="570017"/>
                  <a:pt x="3939871" y="570017"/>
                </a:cubicBezTo>
                <a:close/>
                <a:moveTo>
                  <a:pt x="3869042" y="570017"/>
                </a:moveTo>
                <a:cubicBezTo>
                  <a:pt x="3875605" y="570017"/>
                  <a:pt x="3881439" y="576244"/>
                  <a:pt x="3881439" y="584805"/>
                </a:cubicBezTo>
                <a:cubicBezTo>
                  <a:pt x="3881439" y="593367"/>
                  <a:pt x="3875605" y="599594"/>
                  <a:pt x="3869042" y="599594"/>
                </a:cubicBezTo>
                <a:cubicBezTo>
                  <a:pt x="3861749" y="599594"/>
                  <a:pt x="3855186" y="593367"/>
                  <a:pt x="3855186" y="584805"/>
                </a:cubicBezTo>
                <a:cubicBezTo>
                  <a:pt x="3855186" y="576244"/>
                  <a:pt x="3861749" y="570017"/>
                  <a:pt x="3869042" y="570017"/>
                </a:cubicBezTo>
                <a:close/>
                <a:moveTo>
                  <a:pt x="3796752" y="570017"/>
                </a:moveTo>
                <a:cubicBezTo>
                  <a:pt x="3804774" y="570017"/>
                  <a:pt x="3810608" y="576244"/>
                  <a:pt x="3810608" y="584805"/>
                </a:cubicBezTo>
                <a:cubicBezTo>
                  <a:pt x="3810608" y="593367"/>
                  <a:pt x="3804774" y="599594"/>
                  <a:pt x="3796752" y="599594"/>
                </a:cubicBezTo>
                <a:cubicBezTo>
                  <a:pt x="3790918" y="599594"/>
                  <a:pt x="3784355" y="593367"/>
                  <a:pt x="3784355" y="584805"/>
                </a:cubicBezTo>
                <a:cubicBezTo>
                  <a:pt x="3784355" y="576244"/>
                  <a:pt x="3790918" y="570017"/>
                  <a:pt x="3796752" y="570017"/>
                </a:cubicBezTo>
                <a:close/>
                <a:moveTo>
                  <a:pt x="3725922" y="570017"/>
                </a:moveTo>
                <a:cubicBezTo>
                  <a:pt x="3733944" y="570017"/>
                  <a:pt x="3739778" y="576244"/>
                  <a:pt x="3739778" y="584805"/>
                </a:cubicBezTo>
                <a:cubicBezTo>
                  <a:pt x="3739778" y="593367"/>
                  <a:pt x="3733944" y="599594"/>
                  <a:pt x="3725922" y="599594"/>
                </a:cubicBezTo>
                <a:cubicBezTo>
                  <a:pt x="3719359" y="599594"/>
                  <a:pt x="3713525" y="593367"/>
                  <a:pt x="3713525" y="584805"/>
                </a:cubicBezTo>
                <a:cubicBezTo>
                  <a:pt x="3713525" y="576244"/>
                  <a:pt x="3719359" y="570017"/>
                  <a:pt x="3725922" y="570017"/>
                </a:cubicBezTo>
                <a:close/>
                <a:moveTo>
                  <a:pt x="3655091" y="570017"/>
                </a:moveTo>
                <a:cubicBezTo>
                  <a:pt x="3662384" y="570017"/>
                  <a:pt x="3668947" y="574392"/>
                  <a:pt x="3668947" y="582414"/>
                </a:cubicBezTo>
                <a:cubicBezTo>
                  <a:pt x="3668947" y="590436"/>
                  <a:pt x="3662384" y="596271"/>
                  <a:pt x="3655091" y="596271"/>
                </a:cubicBezTo>
                <a:cubicBezTo>
                  <a:pt x="3647069" y="596271"/>
                  <a:pt x="3642694" y="590436"/>
                  <a:pt x="3642694" y="582414"/>
                </a:cubicBezTo>
                <a:cubicBezTo>
                  <a:pt x="3642694" y="574392"/>
                  <a:pt x="3647069" y="570017"/>
                  <a:pt x="3655091" y="570017"/>
                </a:cubicBezTo>
                <a:close/>
                <a:moveTo>
                  <a:pt x="3583280" y="570017"/>
                </a:moveTo>
                <a:cubicBezTo>
                  <a:pt x="3591064" y="570017"/>
                  <a:pt x="3598069" y="574392"/>
                  <a:pt x="3598069" y="582414"/>
                </a:cubicBezTo>
                <a:cubicBezTo>
                  <a:pt x="3598069" y="590436"/>
                  <a:pt x="3591064" y="596271"/>
                  <a:pt x="3583280" y="596271"/>
                </a:cubicBezTo>
                <a:cubicBezTo>
                  <a:pt x="3574718" y="596271"/>
                  <a:pt x="3568491" y="590436"/>
                  <a:pt x="3568491" y="582414"/>
                </a:cubicBezTo>
                <a:cubicBezTo>
                  <a:pt x="3568491" y="574392"/>
                  <a:pt x="3574718" y="570017"/>
                  <a:pt x="3583280" y="570017"/>
                </a:cubicBezTo>
                <a:close/>
                <a:moveTo>
                  <a:pt x="3512449" y="570017"/>
                </a:moveTo>
                <a:cubicBezTo>
                  <a:pt x="3520232" y="570017"/>
                  <a:pt x="3527237" y="574392"/>
                  <a:pt x="3527237" y="582414"/>
                </a:cubicBezTo>
                <a:cubicBezTo>
                  <a:pt x="3527237" y="590436"/>
                  <a:pt x="3520232" y="596271"/>
                  <a:pt x="3512449" y="596271"/>
                </a:cubicBezTo>
                <a:cubicBezTo>
                  <a:pt x="3503887" y="596271"/>
                  <a:pt x="3497661" y="590436"/>
                  <a:pt x="3497661" y="582414"/>
                </a:cubicBezTo>
                <a:cubicBezTo>
                  <a:pt x="3497661" y="574392"/>
                  <a:pt x="3503887" y="570017"/>
                  <a:pt x="3512449" y="570017"/>
                </a:cubicBezTo>
                <a:close/>
                <a:moveTo>
                  <a:pt x="3441619" y="570017"/>
                </a:moveTo>
                <a:cubicBezTo>
                  <a:pt x="3450181" y="570017"/>
                  <a:pt x="3456408" y="574392"/>
                  <a:pt x="3456408" y="582414"/>
                </a:cubicBezTo>
                <a:cubicBezTo>
                  <a:pt x="3456408" y="590436"/>
                  <a:pt x="3450181" y="596271"/>
                  <a:pt x="3441619" y="596271"/>
                </a:cubicBezTo>
                <a:cubicBezTo>
                  <a:pt x="3433835" y="596271"/>
                  <a:pt x="3426830" y="590436"/>
                  <a:pt x="3426830" y="582414"/>
                </a:cubicBezTo>
                <a:cubicBezTo>
                  <a:pt x="3426830" y="574392"/>
                  <a:pt x="3433835" y="570017"/>
                  <a:pt x="3441619" y="570017"/>
                </a:cubicBezTo>
                <a:close/>
                <a:moveTo>
                  <a:pt x="3369857" y="570017"/>
                </a:moveTo>
                <a:cubicBezTo>
                  <a:pt x="3377879" y="570017"/>
                  <a:pt x="3382254" y="574392"/>
                  <a:pt x="3382254" y="582414"/>
                </a:cubicBezTo>
                <a:cubicBezTo>
                  <a:pt x="3382254" y="590436"/>
                  <a:pt x="3377879" y="596271"/>
                  <a:pt x="3369857" y="596271"/>
                </a:cubicBezTo>
                <a:cubicBezTo>
                  <a:pt x="3362564" y="596271"/>
                  <a:pt x="3356001" y="590436"/>
                  <a:pt x="3356001" y="582414"/>
                </a:cubicBezTo>
                <a:cubicBezTo>
                  <a:pt x="3356001" y="574392"/>
                  <a:pt x="3362564" y="570017"/>
                  <a:pt x="3369857" y="570017"/>
                </a:cubicBezTo>
                <a:close/>
                <a:moveTo>
                  <a:pt x="3299091" y="570017"/>
                </a:moveTo>
                <a:cubicBezTo>
                  <a:pt x="3305656" y="570017"/>
                  <a:pt x="3311491" y="574392"/>
                  <a:pt x="3311491" y="582414"/>
                </a:cubicBezTo>
                <a:cubicBezTo>
                  <a:pt x="3311491" y="590436"/>
                  <a:pt x="3305656" y="596271"/>
                  <a:pt x="3299091" y="596271"/>
                </a:cubicBezTo>
                <a:cubicBezTo>
                  <a:pt x="3291802" y="596271"/>
                  <a:pt x="3285240" y="590436"/>
                  <a:pt x="3285240" y="582414"/>
                </a:cubicBezTo>
                <a:cubicBezTo>
                  <a:pt x="3285240" y="574392"/>
                  <a:pt x="3291802" y="570017"/>
                  <a:pt x="3299091" y="570017"/>
                </a:cubicBezTo>
                <a:close/>
                <a:moveTo>
                  <a:pt x="3226803" y="570017"/>
                </a:moveTo>
                <a:cubicBezTo>
                  <a:pt x="3234823" y="570017"/>
                  <a:pt x="3240660" y="574392"/>
                  <a:pt x="3240660" y="582414"/>
                </a:cubicBezTo>
                <a:cubicBezTo>
                  <a:pt x="3240660" y="590436"/>
                  <a:pt x="3234823" y="596271"/>
                  <a:pt x="3226803" y="596271"/>
                </a:cubicBezTo>
                <a:cubicBezTo>
                  <a:pt x="3220242" y="596271"/>
                  <a:pt x="3214406" y="590436"/>
                  <a:pt x="3214406" y="582414"/>
                </a:cubicBezTo>
                <a:cubicBezTo>
                  <a:pt x="3214406" y="574392"/>
                  <a:pt x="3220242" y="570017"/>
                  <a:pt x="3226803" y="570017"/>
                </a:cubicBezTo>
                <a:close/>
                <a:moveTo>
                  <a:pt x="3152600" y="570017"/>
                </a:moveTo>
                <a:cubicBezTo>
                  <a:pt x="3159892" y="570017"/>
                  <a:pt x="3166454" y="574392"/>
                  <a:pt x="3166454" y="582414"/>
                </a:cubicBezTo>
                <a:cubicBezTo>
                  <a:pt x="3166454" y="590436"/>
                  <a:pt x="3159892" y="596271"/>
                  <a:pt x="3152600" y="596271"/>
                </a:cubicBezTo>
                <a:cubicBezTo>
                  <a:pt x="3146037" y="596271"/>
                  <a:pt x="3140203" y="590436"/>
                  <a:pt x="3140203" y="582414"/>
                </a:cubicBezTo>
                <a:cubicBezTo>
                  <a:pt x="3140203" y="574392"/>
                  <a:pt x="3146037" y="570017"/>
                  <a:pt x="3152600" y="570017"/>
                </a:cubicBezTo>
                <a:close/>
                <a:moveTo>
                  <a:pt x="3081770" y="570017"/>
                </a:moveTo>
                <a:cubicBezTo>
                  <a:pt x="3089064" y="570017"/>
                  <a:pt x="3095622" y="575851"/>
                  <a:pt x="3095622" y="582414"/>
                </a:cubicBezTo>
                <a:cubicBezTo>
                  <a:pt x="3095622" y="590436"/>
                  <a:pt x="3089064" y="596271"/>
                  <a:pt x="3081770" y="596271"/>
                </a:cubicBezTo>
                <a:cubicBezTo>
                  <a:pt x="3073746" y="596271"/>
                  <a:pt x="3069369" y="590436"/>
                  <a:pt x="3069369" y="582414"/>
                </a:cubicBezTo>
                <a:cubicBezTo>
                  <a:pt x="3069369" y="575851"/>
                  <a:pt x="3073746" y="570017"/>
                  <a:pt x="3081770" y="570017"/>
                </a:cubicBezTo>
                <a:close/>
                <a:moveTo>
                  <a:pt x="3013712" y="570017"/>
                </a:moveTo>
                <a:cubicBezTo>
                  <a:pt x="3021305" y="570017"/>
                  <a:pt x="3028132" y="575851"/>
                  <a:pt x="3028132" y="582414"/>
                </a:cubicBezTo>
                <a:cubicBezTo>
                  <a:pt x="3028132" y="590436"/>
                  <a:pt x="3021305" y="596271"/>
                  <a:pt x="3013712" y="596271"/>
                </a:cubicBezTo>
                <a:cubicBezTo>
                  <a:pt x="3005366" y="596271"/>
                  <a:pt x="2998537" y="590436"/>
                  <a:pt x="2998537" y="582414"/>
                </a:cubicBezTo>
                <a:cubicBezTo>
                  <a:pt x="2998537" y="575851"/>
                  <a:pt x="3005366" y="570017"/>
                  <a:pt x="3013712" y="570017"/>
                </a:cubicBezTo>
                <a:close/>
                <a:moveTo>
                  <a:pt x="2942491" y="570017"/>
                </a:moveTo>
                <a:cubicBezTo>
                  <a:pt x="2951049" y="570017"/>
                  <a:pt x="2957285" y="575851"/>
                  <a:pt x="2957285" y="582414"/>
                </a:cubicBezTo>
                <a:cubicBezTo>
                  <a:pt x="2957285" y="590436"/>
                  <a:pt x="2951049" y="596271"/>
                  <a:pt x="2942491" y="596271"/>
                </a:cubicBezTo>
                <a:cubicBezTo>
                  <a:pt x="2934710" y="596271"/>
                  <a:pt x="2927705" y="590436"/>
                  <a:pt x="2927705" y="582414"/>
                </a:cubicBezTo>
                <a:cubicBezTo>
                  <a:pt x="2927705" y="575851"/>
                  <a:pt x="2934710" y="570017"/>
                  <a:pt x="2942491" y="570017"/>
                </a:cubicBezTo>
                <a:close/>
                <a:moveTo>
                  <a:pt x="2868288" y="570017"/>
                </a:moveTo>
                <a:cubicBezTo>
                  <a:pt x="2876856" y="570017"/>
                  <a:pt x="2883082" y="575851"/>
                  <a:pt x="2883082" y="582414"/>
                </a:cubicBezTo>
                <a:cubicBezTo>
                  <a:pt x="2883082" y="590436"/>
                  <a:pt x="2876856" y="596271"/>
                  <a:pt x="2868288" y="596271"/>
                </a:cubicBezTo>
                <a:cubicBezTo>
                  <a:pt x="2860506" y="596271"/>
                  <a:pt x="2853502" y="590436"/>
                  <a:pt x="2853502" y="582414"/>
                </a:cubicBezTo>
                <a:cubicBezTo>
                  <a:pt x="2853502" y="575851"/>
                  <a:pt x="2860506" y="570017"/>
                  <a:pt x="2868288" y="570017"/>
                </a:cubicBezTo>
                <a:close/>
                <a:moveTo>
                  <a:pt x="2796532" y="570017"/>
                </a:moveTo>
                <a:cubicBezTo>
                  <a:pt x="2804552" y="570017"/>
                  <a:pt x="2808931" y="575851"/>
                  <a:pt x="2808931" y="582414"/>
                </a:cubicBezTo>
                <a:cubicBezTo>
                  <a:pt x="2808931" y="590436"/>
                  <a:pt x="2804552" y="596271"/>
                  <a:pt x="2796532" y="596271"/>
                </a:cubicBezTo>
                <a:cubicBezTo>
                  <a:pt x="2789240" y="596271"/>
                  <a:pt x="2782675" y="590436"/>
                  <a:pt x="2782675" y="582414"/>
                </a:cubicBezTo>
                <a:cubicBezTo>
                  <a:pt x="2782675" y="575851"/>
                  <a:pt x="2789240" y="570017"/>
                  <a:pt x="2796532" y="570017"/>
                </a:cubicBezTo>
                <a:close/>
                <a:moveTo>
                  <a:pt x="2725695" y="570017"/>
                </a:moveTo>
                <a:cubicBezTo>
                  <a:pt x="2731529" y="570017"/>
                  <a:pt x="2738097" y="575851"/>
                  <a:pt x="2738097" y="582414"/>
                </a:cubicBezTo>
                <a:cubicBezTo>
                  <a:pt x="2738097" y="590436"/>
                  <a:pt x="2731529" y="596271"/>
                  <a:pt x="2725695" y="596271"/>
                </a:cubicBezTo>
                <a:cubicBezTo>
                  <a:pt x="2717681" y="596271"/>
                  <a:pt x="2711843" y="590436"/>
                  <a:pt x="2711843" y="582414"/>
                </a:cubicBezTo>
                <a:cubicBezTo>
                  <a:pt x="2711843" y="575851"/>
                  <a:pt x="2717681" y="570017"/>
                  <a:pt x="2725695" y="570017"/>
                </a:cubicBezTo>
                <a:close/>
                <a:moveTo>
                  <a:pt x="2654867" y="570017"/>
                </a:moveTo>
                <a:cubicBezTo>
                  <a:pt x="2660705" y="570017"/>
                  <a:pt x="2667266" y="575851"/>
                  <a:pt x="2667266" y="582414"/>
                </a:cubicBezTo>
                <a:cubicBezTo>
                  <a:pt x="2667266" y="590436"/>
                  <a:pt x="2660705" y="596271"/>
                  <a:pt x="2654867" y="596271"/>
                </a:cubicBezTo>
                <a:cubicBezTo>
                  <a:pt x="2646847" y="596271"/>
                  <a:pt x="2641013" y="590436"/>
                  <a:pt x="2641013" y="582414"/>
                </a:cubicBezTo>
                <a:cubicBezTo>
                  <a:pt x="2641013" y="575851"/>
                  <a:pt x="2646847" y="570017"/>
                  <a:pt x="2654867" y="570017"/>
                </a:cubicBezTo>
                <a:close/>
                <a:moveTo>
                  <a:pt x="2582580" y="570017"/>
                </a:moveTo>
                <a:cubicBezTo>
                  <a:pt x="2589873" y="570017"/>
                  <a:pt x="2596435" y="575851"/>
                  <a:pt x="2596435" y="582414"/>
                </a:cubicBezTo>
                <a:cubicBezTo>
                  <a:pt x="2596435" y="590436"/>
                  <a:pt x="2589873" y="596271"/>
                  <a:pt x="2582580" y="596271"/>
                </a:cubicBezTo>
                <a:cubicBezTo>
                  <a:pt x="2576018" y="596271"/>
                  <a:pt x="2570184" y="590436"/>
                  <a:pt x="2570184" y="582414"/>
                </a:cubicBezTo>
                <a:cubicBezTo>
                  <a:pt x="2570184" y="575851"/>
                  <a:pt x="2576018" y="570017"/>
                  <a:pt x="2582580" y="570017"/>
                </a:cubicBezTo>
                <a:close/>
                <a:moveTo>
                  <a:pt x="2511026" y="570017"/>
                </a:moveTo>
                <a:cubicBezTo>
                  <a:pt x="2519047" y="570017"/>
                  <a:pt x="2525610" y="575851"/>
                  <a:pt x="2525610" y="582414"/>
                </a:cubicBezTo>
                <a:cubicBezTo>
                  <a:pt x="2525610" y="590436"/>
                  <a:pt x="2519047" y="596271"/>
                  <a:pt x="2511026" y="596271"/>
                </a:cubicBezTo>
                <a:cubicBezTo>
                  <a:pt x="2505193" y="596271"/>
                  <a:pt x="2499358" y="590436"/>
                  <a:pt x="2499358" y="582414"/>
                </a:cubicBezTo>
                <a:cubicBezTo>
                  <a:pt x="2499358" y="575851"/>
                  <a:pt x="2505193" y="570017"/>
                  <a:pt x="2511026" y="570017"/>
                </a:cubicBezTo>
                <a:close/>
                <a:moveTo>
                  <a:pt x="2440921" y="570017"/>
                </a:moveTo>
                <a:cubicBezTo>
                  <a:pt x="2448943" y="570017"/>
                  <a:pt x="2454778" y="575851"/>
                  <a:pt x="2454778" y="582414"/>
                </a:cubicBezTo>
                <a:cubicBezTo>
                  <a:pt x="2454778" y="590436"/>
                  <a:pt x="2448943" y="596271"/>
                  <a:pt x="2440921" y="596271"/>
                </a:cubicBezTo>
                <a:cubicBezTo>
                  <a:pt x="2433632" y="596271"/>
                  <a:pt x="2428525" y="590436"/>
                  <a:pt x="2428525" y="582414"/>
                </a:cubicBezTo>
                <a:cubicBezTo>
                  <a:pt x="2428525" y="575851"/>
                  <a:pt x="2433632" y="570017"/>
                  <a:pt x="2440921" y="570017"/>
                </a:cubicBezTo>
                <a:close/>
                <a:moveTo>
                  <a:pt x="2369108" y="570017"/>
                </a:moveTo>
                <a:cubicBezTo>
                  <a:pt x="2377669" y="570017"/>
                  <a:pt x="2383896" y="575851"/>
                  <a:pt x="2383896" y="582414"/>
                </a:cubicBezTo>
                <a:cubicBezTo>
                  <a:pt x="2383896" y="590436"/>
                  <a:pt x="2377669" y="596271"/>
                  <a:pt x="2369108" y="596271"/>
                </a:cubicBezTo>
                <a:cubicBezTo>
                  <a:pt x="2361324" y="596271"/>
                  <a:pt x="2354319" y="590436"/>
                  <a:pt x="2354319" y="582414"/>
                </a:cubicBezTo>
                <a:cubicBezTo>
                  <a:pt x="2354319" y="575851"/>
                  <a:pt x="2361324" y="570017"/>
                  <a:pt x="2369108" y="570017"/>
                </a:cubicBezTo>
                <a:close/>
                <a:moveTo>
                  <a:pt x="2298275" y="570017"/>
                </a:moveTo>
                <a:cubicBezTo>
                  <a:pt x="2306839" y="570017"/>
                  <a:pt x="2313064" y="575851"/>
                  <a:pt x="2313064" y="582414"/>
                </a:cubicBezTo>
                <a:cubicBezTo>
                  <a:pt x="2313064" y="590436"/>
                  <a:pt x="2306839" y="596271"/>
                  <a:pt x="2298275" y="596271"/>
                </a:cubicBezTo>
                <a:cubicBezTo>
                  <a:pt x="2290494" y="596271"/>
                  <a:pt x="2283487" y="590436"/>
                  <a:pt x="2283487" y="582414"/>
                </a:cubicBezTo>
                <a:cubicBezTo>
                  <a:pt x="2283487" y="575851"/>
                  <a:pt x="2290494" y="570017"/>
                  <a:pt x="2298275" y="570017"/>
                </a:cubicBezTo>
                <a:close/>
                <a:moveTo>
                  <a:pt x="2226512" y="570017"/>
                </a:moveTo>
                <a:cubicBezTo>
                  <a:pt x="2234534" y="570017"/>
                  <a:pt x="2238911" y="575851"/>
                  <a:pt x="2238911" y="582414"/>
                </a:cubicBezTo>
                <a:cubicBezTo>
                  <a:pt x="2238911" y="590436"/>
                  <a:pt x="2234534" y="596271"/>
                  <a:pt x="2226512" y="596271"/>
                </a:cubicBezTo>
                <a:cubicBezTo>
                  <a:pt x="2218490" y="596271"/>
                  <a:pt x="2212655" y="590436"/>
                  <a:pt x="2212655" y="582414"/>
                </a:cubicBezTo>
                <a:cubicBezTo>
                  <a:pt x="2212655" y="575851"/>
                  <a:pt x="2218490" y="570017"/>
                  <a:pt x="2226512" y="570017"/>
                </a:cubicBezTo>
                <a:close/>
                <a:moveTo>
                  <a:pt x="2155680" y="570017"/>
                </a:moveTo>
                <a:cubicBezTo>
                  <a:pt x="2161514" y="570017"/>
                  <a:pt x="2168079" y="575851"/>
                  <a:pt x="2168079" y="582414"/>
                </a:cubicBezTo>
                <a:cubicBezTo>
                  <a:pt x="2168079" y="590436"/>
                  <a:pt x="2161514" y="596271"/>
                  <a:pt x="2155680" y="596271"/>
                </a:cubicBezTo>
                <a:cubicBezTo>
                  <a:pt x="2147658" y="596271"/>
                  <a:pt x="2141823" y="590436"/>
                  <a:pt x="2141823" y="582414"/>
                </a:cubicBezTo>
                <a:cubicBezTo>
                  <a:pt x="2141823" y="575851"/>
                  <a:pt x="2147658" y="570017"/>
                  <a:pt x="2155680" y="570017"/>
                </a:cubicBezTo>
                <a:close/>
                <a:moveTo>
                  <a:pt x="2084846" y="570017"/>
                </a:moveTo>
                <a:cubicBezTo>
                  <a:pt x="2090680" y="570017"/>
                  <a:pt x="2097246" y="575851"/>
                  <a:pt x="2097246" y="582414"/>
                </a:cubicBezTo>
                <a:cubicBezTo>
                  <a:pt x="2097246" y="590436"/>
                  <a:pt x="2090680" y="596271"/>
                  <a:pt x="2084846" y="596271"/>
                </a:cubicBezTo>
                <a:cubicBezTo>
                  <a:pt x="2076824" y="596271"/>
                  <a:pt x="2070989" y="590436"/>
                  <a:pt x="2070989" y="582414"/>
                </a:cubicBezTo>
                <a:cubicBezTo>
                  <a:pt x="2070989" y="575851"/>
                  <a:pt x="2076824" y="570017"/>
                  <a:pt x="2084846" y="570017"/>
                </a:cubicBezTo>
                <a:close/>
                <a:moveTo>
                  <a:pt x="2011831" y="570017"/>
                </a:moveTo>
                <a:cubicBezTo>
                  <a:pt x="2019854" y="570017"/>
                  <a:pt x="2026416" y="575851"/>
                  <a:pt x="2026416" y="582414"/>
                </a:cubicBezTo>
                <a:cubicBezTo>
                  <a:pt x="2026416" y="590436"/>
                  <a:pt x="2019854" y="596271"/>
                  <a:pt x="2011831" y="596271"/>
                </a:cubicBezTo>
                <a:cubicBezTo>
                  <a:pt x="2005997" y="596271"/>
                  <a:pt x="2000163" y="590436"/>
                  <a:pt x="2000163" y="582414"/>
                </a:cubicBezTo>
                <a:cubicBezTo>
                  <a:pt x="2000163" y="575851"/>
                  <a:pt x="2005997" y="570017"/>
                  <a:pt x="2011831" y="570017"/>
                </a:cubicBezTo>
                <a:close/>
                <a:moveTo>
                  <a:pt x="1938359" y="570017"/>
                </a:moveTo>
                <a:cubicBezTo>
                  <a:pt x="1946379" y="570017"/>
                  <a:pt x="1952216" y="575851"/>
                  <a:pt x="1952216" y="583873"/>
                </a:cubicBezTo>
                <a:cubicBezTo>
                  <a:pt x="1952216" y="590436"/>
                  <a:pt x="1946379" y="596271"/>
                  <a:pt x="1938359" y="596271"/>
                </a:cubicBezTo>
                <a:cubicBezTo>
                  <a:pt x="1932525" y="596271"/>
                  <a:pt x="1925962" y="590436"/>
                  <a:pt x="1925962" y="583873"/>
                </a:cubicBezTo>
                <a:cubicBezTo>
                  <a:pt x="1925962" y="575851"/>
                  <a:pt x="1932525" y="570017"/>
                  <a:pt x="1938359" y="570017"/>
                </a:cubicBezTo>
                <a:close/>
                <a:moveTo>
                  <a:pt x="1867522" y="570017"/>
                </a:moveTo>
                <a:cubicBezTo>
                  <a:pt x="1875545" y="570017"/>
                  <a:pt x="1881382" y="575851"/>
                  <a:pt x="1881382" y="583873"/>
                </a:cubicBezTo>
                <a:cubicBezTo>
                  <a:pt x="1881382" y="590436"/>
                  <a:pt x="1875545" y="596271"/>
                  <a:pt x="1867522" y="596271"/>
                </a:cubicBezTo>
                <a:cubicBezTo>
                  <a:pt x="1860229" y="596271"/>
                  <a:pt x="1855124" y="590436"/>
                  <a:pt x="1855124" y="583873"/>
                </a:cubicBezTo>
                <a:cubicBezTo>
                  <a:pt x="1855124" y="575851"/>
                  <a:pt x="1860229" y="570017"/>
                  <a:pt x="1867522" y="570017"/>
                </a:cubicBezTo>
                <a:close/>
                <a:moveTo>
                  <a:pt x="1799082" y="570017"/>
                </a:moveTo>
                <a:cubicBezTo>
                  <a:pt x="1807643" y="570017"/>
                  <a:pt x="1813871" y="575851"/>
                  <a:pt x="1813871" y="583873"/>
                </a:cubicBezTo>
                <a:cubicBezTo>
                  <a:pt x="1813871" y="590436"/>
                  <a:pt x="1807643" y="596271"/>
                  <a:pt x="1799082" y="596271"/>
                </a:cubicBezTo>
                <a:cubicBezTo>
                  <a:pt x="1790521" y="596271"/>
                  <a:pt x="1784295" y="590436"/>
                  <a:pt x="1784295" y="583873"/>
                </a:cubicBezTo>
                <a:cubicBezTo>
                  <a:pt x="1784295" y="575851"/>
                  <a:pt x="1790521" y="570017"/>
                  <a:pt x="1799082" y="570017"/>
                </a:cubicBezTo>
                <a:close/>
                <a:moveTo>
                  <a:pt x="1728257" y="570017"/>
                </a:moveTo>
                <a:cubicBezTo>
                  <a:pt x="1736820" y="570017"/>
                  <a:pt x="1743046" y="575851"/>
                  <a:pt x="1743046" y="583873"/>
                </a:cubicBezTo>
                <a:cubicBezTo>
                  <a:pt x="1743046" y="590436"/>
                  <a:pt x="1736820" y="596271"/>
                  <a:pt x="1728257" y="596271"/>
                </a:cubicBezTo>
                <a:cubicBezTo>
                  <a:pt x="1719694" y="596271"/>
                  <a:pt x="1713467" y="590436"/>
                  <a:pt x="1713467" y="583873"/>
                </a:cubicBezTo>
                <a:cubicBezTo>
                  <a:pt x="1713467" y="575851"/>
                  <a:pt x="1719694" y="570017"/>
                  <a:pt x="1728257" y="570017"/>
                </a:cubicBezTo>
                <a:close/>
                <a:moveTo>
                  <a:pt x="1657426" y="570017"/>
                </a:moveTo>
                <a:cubicBezTo>
                  <a:pt x="1665210" y="570017"/>
                  <a:pt x="1672218" y="575851"/>
                  <a:pt x="1672218" y="583873"/>
                </a:cubicBezTo>
                <a:cubicBezTo>
                  <a:pt x="1672218" y="590436"/>
                  <a:pt x="1665210" y="596271"/>
                  <a:pt x="1657426" y="596271"/>
                </a:cubicBezTo>
                <a:cubicBezTo>
                  <a:pt x="1648867" y="596271"/>
                  <a:pt x="1642647" y="590436"/>
                  <a:pt x="1642647" y="583873"/>
                </a:cubicBezTo>
                <a:cubicBezTo>
                  <a:pt x="1642647" y="575851"/>
                  <a:pt x="1648867" y="570017"/>
                  <a:pt x="1657426" y="570017"/>
                </a:cubicBezTo>
                <a:close/>
                <a:moveTo>
                  <a:pt x="1582294" y="570017"/>
                </a:moveTo>
                <a:cubicBezTo>
                  <a:pt x="1589587" y="570017"/>
                  <a:pt x="1594694" y="575851"/>
                  <a:pt x="1594694" y="583873"/>
                </a:cubicBezTo>
                <a:cubicBezTo>
                  <a:pt x="1594694" y="590436"/>
                  <a:pt x="1589587" y="596271"/>
                  <a:pt x="1582294" y="596271"/>
                </a:cubicBezTo>
                <a:cubicBezTo>
                  <a:pt x="1574271" y="596271"/>
                  <a:pt x="1568438" y="590436"/>
                  <a:pt x="1568438" y="583873"/>
                </a:cubicBezTo>
                <a:cubicBezTo>
                  <a:pt x="1568438" y="575851"/>
                  <a:pt x="1574271" y="570017"/>
                  <a:pt x="1582294" y="570017"/>
                </a:cubicBezTo>
                <a:close/>
                <a:moveTo>
                  <a:pt x="1512190" y="570017"/>
                </a:moveTo>
                <a:cubicBezTo>
                  <a:pt x="1518025" y="570017"/>
                  <a:pt x="1523859" y="575851"/>
                  <a:pt x="1523859" y="583873"/>
                </a:cubicBezTo>
                <a:cubicBezTo>
                  <a:pt x="1523859" y="590436"/>
                  <a:pt x="1518025" y="596271"/>
                  <a:pt x="1512190" y="596271"/>
                </a:cubicBezTo>
                <a:cubicBezTo>
                  <a:pt x="1504169" y="596271"/>
                  <a:pt x="1497607" y="590436"/>
                  <a:pt x="1497607" y="583873"/>
                </a:cubicBezTo>
                <a:cubicBezTo>
                  <a:pt x="1497607" y="575851"/>
                  <a:pt x="1504169" y="570017"/>
                  <a:pt x="1512190" y="570017"/>
                </a:cubicBezTo>
                <a:close/>
                <a:moveTo>
                  <a:pt x="1440623" y="570017"/>
                </a:moveTo>
                <a:cubicBezTo>
                  <a:pt x="1447188" y="570017"/>
                  <a:pt x="1453020" y="575851"/>
                  <a:pt x="1453020" y="583873"/>
                </a:cubicBezTo>
                <a:cubicBezTo>
                  <a:pt x="1453020" y="590436"/>
                  <a:pt x="1447188" y="596271"/>
                  <a:pt x="1440623" y="596271"/>
                </a:cubicBezTo>
                <a:cubicBezTo>
                  <a:pt x="1433333" y="596271"/>
                  <a:pt x="1426771" y="590436"/>
                  <a:pt x="1426771" y="583873"/>
                </a:cubicBezTo>
                <a:cubicBezTo>
                  <a:pt x="1426771" y="575851"/>
                  <a:pt x="1433333" y="570017"/>
                  <a:pt x="1440623" y="570017"/>
                </a:cubicBezTo>
                <a:close/>
                <a:moveTo>
                  <a:pt x="1368341" y="570017"/>
                </a:moveTo>
                <a:cubicBezTo>
                  <a:pt x="1376363" y="570017"/>
                  <a:pt x="1382194" y="575851"/>
                  <a:pt x="1382194" y="583873"/>
                </a:cubicBezTo>
                <a:cubicBezTo>
                  <a:pt x="1382194" y="590436"/>
                  <a:pt x="1376363" y="596271"/>
                  <a:pt x="1368341" y="596271"/>
                </a:cubicBezTo>
                <a:cubicBezTo>
                  <a:pt x="1362508" y="596271"/>
                  <a:pt x="1355945" y="590436"/>
                  <a:pt x="1355945" y="583873"/>
                </a:cubicBezTo>
                <a:cubicBezTo>
                  <a:pt x="1355945" y="575851"/>
                  <a:pt x="1362508" y="570017"/>
                  <a:pt x="1368341" y="570017"/>
                </a:cubicBezTo>
                <a:close/>
                <a:moveTo>
                  <a:pt x="1297515" y="570017"/>
                </a:moveTo>
                <a:cubicBezTo>
                  <a:pt x="1305535" y="570017"/>
                  <a:pt x="1311369" y="575851"/>
                  <a:pt x="1311369" y="583873"/>
                </a:cubicBezTo>
                <a:cubicBezTo>
                  <a:pt x="1311369" y="590436"/>
                  <a:pt x="1305535" y="596271"/>
                  <a:pt x="1297515" y="596271"/>
                </a:cubicBezTo>
                <a:cubicBezTo>
                  <a:pt x="1291680" y="596271"/>
                  <a:pt x="1285116" y="590436"/>
                  <a:pt x="1285116" y="583873"/>
                </a:cubicBezTo>
                <a:cubicBezTo>
                  <a:pt x="1285116" y="575851"/>
                  <a:pt x="1289492" y="570017"/>
                  <a:pt x="1297515" y="570017"/>
                </a:cubicBezTo>
                <a:close/>
                <a:moveTo>
                  <a:pt x="1226680" y="570017"/>
                </a:moveTo>
                <a:cubicBezTo>
                  <a:pt x="1233973" y="570017"/>
                  <a:pt x="1240537" y="575851"/>
                  <a:pt x="1240537" y="583873"/>
                </a:cubicBezTo>
                <a:cubicBezTo>
                  <a:pt x="1240537" y="590436"/>
                  <a:pt x="1233973" y="596271"/>
                  <a:pt x="1226680" y="596271"/>
                </a:cubicBezTo>
                <a:cubicBezTo>
                  <a:pt x="1218671" y="596271"/>
                  <a:pt x="1214296" y="590436"/>
                  <a:pt x="1214296" y="583873"/>
                </a:cubicBezTo>
                <a:cubicBezTo>
                  <a:pt x="1214296" y="575851"/>
                  <a:pt x="1218671" y="570017"/>
                  <a:pt x="1226680" y="570017"/>
                </a:cubicBezTo>
                <a:close/>
                <a:moveTo>
                  <a:pt x="1154879" y="570017"/>
                </a:moveTo>
                <a:cubicBezTo>
                  <a:pt x="1162662" y="570017"/>
                  <a:pt x="1169669" y="575851"/>
                  <a:pt x="1169669" y="583873"/>
                </a:cubicBezTo>
                <a:cubicBezTo>
                  <a:pt x="1169669" y="590436"/>
                  <a:pt x="1162662" y="596271"/>
                  <a:pt x="1154879" y="596271"/>
                </a:cubicBezTo>
                <a:cubicBezTo>
                  <a:pt x="1146319" y="596271"/>
                  <a:pt x="1140090" y="590436"/>
                  <a:pt x="1140090" y="583873"/>
                </a:cubicBezTo>
                <a:cubicBezTo>
                  <a:pt x="1140090" y="575851"/>
                  <a:pt x="1146319" y="570017"/>
                  <a:pt x="1154879" y="570017"/>
                </a:cubicBezTo>
                <a:close/>
                <a:moveTo>
                  <a:pt x="1084053" y="570017"/>
                </a:moveTo>
                <a:cubicBezTo>
                  <a:pt x="1091836" y="570017"/>
                  <a:pt x="1098840" y="575851"/>
                  <a:pt x="1098840" y="583873"/>
                </a:cubicBezTo>
                <a:cubicBezTo>
                  <a:pt x="1098840" y="590436"/>
                  <a:pt x="1091836" y="596271"/>
                  <a:pt x="1084053" y="596271"/>
                </a:cubicBezTo>
                <a:cubicBezTo>
                  <a:pt x="1075487" y="596271"/>
                  <a:pt x="1069263" y="590436"/>
                  <a:pt x="1069263" y="583873"/>
                </a:cubicBezTo>
                <a:cubicBezTo>
                  <a:pt x="1069263" y="575851"/>
                  <a:pt x="1075487" y="570017"/>
                  <a:pt x="1084053" y="570017"/>
                </a:cubicBezTo>
                <a:close/>
                <a:moveTo>
                  <a:pt x="1013010" y="570017"/>
                </a:moveTo>
                <a:cubicBezTo>
                  <a:pt x="1020306" y="570017"/>
                  <a:pt x="1024682" y="575851"/>
                  <a:pt x="1024682" y="583873"/>
                </a:cubicBezTo>
                <a:cubicBezTo>
                  <a:pt x="1024682" y="590436"/>
                  <a:pt x="1020306" y="596271"/>
                  <a:pt x="1013010" y="596271"/>
                </a:cubicBezTo>
                <a:cubicBezTo>
                  <a:pt x="1004991" y="596271"/>
                  <a:pt x="998433" y="590436"/>
                  <a:pt x="998433" y="583873"/>
                </a:cubicBezTo>
                <a:cubicBezTo>
                  <a:pt x="998433" y="575851"/>
                  <a:pt x="1004991" y="570017"/>
                  <a:pt x="1013010" y="570017"/>
                </a:cubicBezTo>
                <a:close/>
                <a:moveTo>
                  <a:pt x="941458" y="570017"/>
                </a:moveTo>
                <a:cubicBezTo>
                  <a:pt x="948019" y="570017"/>
                  <a:pt x="953857" y="575851"/>
                  <a:pt x="953857" y="583873"/>
                </a:cubicBezTo>
                <a:cubicBezTo>
                  <a:pt x="953857" y="590436"/>
                  <a:pt x="948019" y="596271"/>
                  <a:pt x="941458" y="596271"/>
                </a:cubicBezTo>
                <a:cubicBezTo>
                  <a:pt x="934166" y="596271"/>
                  <a:pt x="927601" y="590436"/>
                  <a:pt x="927601" y="583873"/>
                </a:cubicBezTo>
                <a:cubicBezTo>
                  <a:pt x="927601" y="575851"/>
                  <a:pt x="934166" y="570017"/>
                  <a:pt x="941458" y="570017"/>
                </a:cubicBezTo>
                <a:close/>
                <a:moveTo>
                  <a:pt x="870626" y="570017"/>
                </a:moveTo>
                <a:cubicBezTo>
                  <a:pt x="877192" y="570017"/>
                  <a:pt x="883027" y="575851"/>
                  <a:pt x="883027" y="583873"/>
                </a:cubicBezTo>
                <a:cubicBezTo>
                  <a:pt x="883027" y="590436"/>
                  <a:pt x="877192" y="596271"/>
                  <a:pt x="870626" y="596271"/>
                </a:cubicBezTo>
                <a:cubicBezTo>
                  <a:pt x="863333" y="596271"/>
                  <a:pt x="856772" y="591895"/>
                  <a:pt x="856772" y="583873"/>
                </a:cubicBezTo>
                <a:cubicBezTo>
                  <a:pt x="856772" y="575851"/>
                  <a:pt x="863333" y="570017"/>
                  <a:pt x="870626" y="570017"/>
                </a:cubicBezTo>
                <a:close/>
                <a:moveTo>
                  <a:pt x="798340" y="570017"/>
                </a:moveTo>
                <a:cubicBezTo>
                  <a:pt x="806360" y="570017"/>
                  <a:pt x="812193" y="575851"/>
                  <a:pt x="812193" y="583873"/>
                </a:cubicBezTo>
                <a:cubicBezTo>
                  <a:pt x="812193" y="591895"/>
                  <a:pt x="806360" y="596271"/>
                  <a:pt x="798340" y="596271"/>
                </a:cubicBezTo>
                <a:cubicBezTo>
                  <a:pt x="792504" y="596271"/>
                  <a:pt x="785941" y="591895"/>
                  <a:pt x="785941" y="583873"/>
                </a:cubicBezTo>
                <a:cubicBezTo>
                  <a:pt x="785941" y="575851"/>
                  <a:pt x="792504" y="570017"/>
                  <a:pt x="798340" y="570017"/>
                </a:cubicBezTo>
                <a:close/>
                <a:moveTo>
                  <a:pt x="724135" y="570017"/>
                </a:moveTo>
                <a:cubicBezTo>
                  <a:pt x="731429" y="570017"/>
                  <a:pt x="737991" y="575851"/>
                  <a:pt x="737991" y="583873"/>
                </a:cubicBezTo>
                <a:cubicBezTo>
                  <a:pt x="737991" y="591895"/>
                  <a:pt x="731429" y="596271"/>
                  <a:pt x="724135" y="596271"/>
                </a:cubicBezTo>
                <a:cubicBezTo>
                  <a:pt x="717571" y="596271"/>
                  <a:pt x="711737" y="591895"/>
                  <a:pt x="711737" y="583873"/>
                </a:cubicBezTo>
                <a:cubicBezTo>
                  <a:pt x="711737" y="575851"/>
                  <a:pt x="717571" y="570017"/>
                  <a:pt x="724135" y="570017"/>
                </a:cubicBezTo>
                <a:close/>
                <a:moveTo>
                  <a:pt x="653306" y="570017"/>
                </a:moveTo>
                <a:cubicBezTo>
                  <a:pt x="660598" y="570017"/>
                  <a:pt x="667161" y="575851"/>
                  <a:pt x="667161" y="583873"/>
                </a:cubicBezTo>
                <a:cubicBezTo>
                  <a:pt x="667161" y="591895"/>
                  <a:pt x="660598" y="596271"/>
                  <a:pt x="653306" y="596271"/>
                </a:cubicBezTo>
                <a:cubicBezTo>
                  <a:pt x="645286" y="596271"/>
                  <a:pt x="640910" y="591895"/>
                  <a:pt x="640910" y="583873"/>
                </a:cubicBezTo>
                <a:cubicBezTo>
                  <a:pt x="640910" y="575851"/>
                  <a:pt x="645286" y="570017"/>
                  <a:pt x="653306" y="570017"/>
                </a:cubicBezTo>
                <a:close/>
                <a:moveTo>
                  <a:pt x="584865" y="570017"/>
                </a:moveTo>
                <a:cubicBezTo>
                  <a:pt x="592648" y="570017"/>
                  <a:pt x="599654" y="575851"/>
                  <a:pt x="599654" y="583873"/>
                </a:cubicBezTo>
                <a:cubicBezTo>
                  <a:pt x="599654" y="591895"/>
                  <a:pt x="592648" y="596271"/>
                  <a:pt x="584865" y="596271"/>
                </a:cubicBezTo>
                <a:cubicBezTo>
                  <a:pt x="576307" y="596271"/>
                  <a:pt x="570076" y="591895"/>
                  <a:pt x="570076" y="583873"/>
                </a:cubicBezTo>
                <a:cubicBezTo>
                  <a:pt x="570076" y="575851"/>
                  <a:pt x="576307" y="570017"/>
                  <a:pt x="584865" y="570017"/>
                </a:cubicBezTo>
                <a:close/>
                <a:moveTo>
                  <a:pt x="513668" y="570017"/>
                </a:moveTo>
                <a:cubicBezTo>
                  <a:pt x="522015" y="570017"/>
                  <a:pt x="528846" y="575851"/>
                  <a:pt x="528846" y="583873"/>
                </a:cubicBezTo>
                <a:cubicBezTo>
                  <a:pt x="528846" y="591895"/>
                  <a:pt x="522015" y="596271"/>
                  <a:pt x="513668" y="596271"/>
                </a:cubicBezTo>
                <a:cubicBezTo>
                  <a:pt x="506076" y="596271"/>
                  <a:pt x="499248" y="591895"/>
                  <a:pt x="499248" y="583873"/>
                </a:cubicBezTo>
                <a:cubicBezTo>
                  <a:pt x="499248" y="575851"/>
                  <a:pt x="506076" y="570017"/>
                  <a:pt x="513668" y="570017"/>
                </a:cubicBezTo>
                <a:close/>
                <a:moveTo>
                  <a:pt x="439833" y="570017"/>
                </a:moveTo>
                <a:cubicBezTo>
                  <a:pt x="448394" y="570017"/>
                  <a:pt x="454623" y="575851"/>
                  <a:pt x="454623" y="583873"/>
                </a:cubicBezTo>
                <a:cubicBezTo>
                  <a:pt x="454623" y="591895"/>
                  <a:pt x="448394" y="596271"/>
                  <a:pt x="439833" y="596271"/>
                </a:cubicBezTo>
                <a:cubicBezTo>
                  <a:pt x="432049" y="596271"/>
                  <a:pt x="425044" y="591895"/>
                  <a:pt x="425044" y="583873"/>
                </a:cubicBezTo>
                <a:cubicBezTo>
                  <a:pt x="425044" y="575851"/>
                  <a:pt x="432049" y="570017"/>
                  <a:pt x="439833" y="570017"/>
                </a:cubicBezTo>
                <a:close/>
                <a:moveTo>
                  <a:pt x="368072" y="570017"/>
                </a:moveTo>
                <a:cubicBezTo>
                  <a:pt x="376089" y="570017"/>
                  <a:pt x="380467" y="575851"/>
                  <a:pt x="380467" y="583873"/>
                </a:cubicBezTo>
                <a:cubicBezTo>
                  <a:pt x="380467" y="591895"/>
                  <a:pt x="376089" y="596271"/>
                  <a:pt x="368072" y="596271"/>
                </a:cubicBezTo>
                <a:cubicBezTo>
                  <a:pt x="360778" y="596271"/>
                  <a:pt x="354211" y="591895"/>
                  <a:pt x="354211" y="583873"/>
                </a:cubicBezTo>
                <a:cubicBezTo>
                  <a:pt x="354211" y="575851"/>
                  <a:pt x="360778" y="570017"/>
                  <a:pt x="368072" y="570017"/>
                </a:cubicBezTo>
                <a:close/>
                <a:moveTo>
                  <a:pt x="3081772" y="499186"/>
                </a:moveTo>
                <a:cubicBezTo>
                  <a:pt x="3089064" y="499186"/>
                  <a:pt x="3095622" y="503561"/>
                  <a:pt x="3095622" y="511583"/>
                </a:cubicBezTo>
                <a:cubicBezTo>
                  <a:pt x="3095622" y="518876"/>
                  <a:pt x="3089064" y="525440"/>
                  <a:pt x="3081772" y="525440"/>
                </a:cubicBezTo>
                <a:cubicBezTo>
                  <a:pt x="3073748" y="525440"/>
                  <a:pt x="3069372" y="518876"/>
                  <a:pt x="3069372" y="511583"/>
                </a:cubicBezTo>
                <a:cubicBezTo>
                  <a:pt x="3069372" y="503561"/>
                  <a:pt x="3073748" y="499186"/>
                  <a:pt x="3081772" y="499186"/>
                </a:cubicBezTo>
                <a:close/>
                <a:moveTo>
                  <a:pt x="3013712" y="499186"/>
                </a:moveTo>
                <a:cubicBezTo>
                  <a:pt x="3021305" y="499186"/>
                  <a:pt x="3028135" y="503561"/>
                  <a:pt x="3028135" y="511583"/>
                </a:cubicBezTo>
                <a:cubicBezTo>
                  <a:pt x="3028135" y="518876"/>
                  <a:pt x="3021305" y="525440"/>
                  <a:pt x="3013712" y="525440"/>
                </a:cubicBezTo>
                <a:cubicBezTo>
                  <a:pt x="3005368" y="525440"/>
                  <a:pt x="2998539" y="518876"/>
                  <a:pt x="2998539" y="511583"/>
                </a:cubicBezTo>
                <a:cubicBezTo>
                  <a:pt x="2998539" y="503561"/>
                  <a:pt x="3005368" y="499186"/>
                  <a:pt x="3013712" y="499186"/>
                </a:cubicBezTo>
                <a:close/>
                <a:moveTo>
                  <a:pt x="2942491" y="499186"/>
                </a:moveTo>
                <a:cubicBezTo>
                  <a:pt x="2951052" y="499186"/>
                  <a:pt x="2957285" y="503561"/>
                  <a:pt x="2957285" y="511583"/>
                </a:cubicBezTo>
                <a:cubicBezTo>
                  <a:pt x="2957285" y="518876"/>
                  <a:pt x="2951052" y="525440"/>
                  <a:pt x="2942491" y="525440"/>
                </a:cubicBezTo>
                <a:cubicBezTo>
                  <a:pt x="2934710" y="525440"/>
                  <a:pt x="2927705" y="518876"/>
                  <a:pt x="2927705" y="511583"/>
                </a:cubicBezTo>
                <a:cubicBezTo>
                  <a:pt x="2927705" y="503561"/>
                  <a:pt x="2934710" y="499186"/>
                  <a:pt x="2942491" y="499186"/>
                </a:cubicBezTo>
                <a:close/>
                <a:moveTo>
                  <a:pt x="2868291" y="499186"/>
                </a:moveTo>
                <a:cubicBezTo>
                  <a:pt x="2876856" y="499186"/>
                  <a:pt x="2883082" y="503561"/>
                  <a:pt x="2883082" y="511583"/>
                </a:cubicBezTo>
                <a:cubicBezTo>
                  <a:pt x="2883082" y="518876"/>
                  <a:pt x="2876856" y="525440"/>
                  <a:pt x="2868291" y="525440"/>
                </a:cubicBezTo>
                <a:cubicBezTo>
                  <a:pt x="2860509" y="525440"/>
                  <a:pt x="2853502" y="518876"/>
                  <a:pt x="2853502" y="511583"/>
                </a:cubicBezTo>
                <a:cubicBezTo>
                  <a:pt x="2853502" y="503561"/>
                  <a:pt x="2860509" y="499186"/>
                  <a:pt x="2868291" y="499186"/>
                </a:cubicBezTo>
                <a:close/>
                <a:moveTo>
                  <a:pt x="2796533" y="499186"/>
                </a:moveTo>
                <a:cubicBezTo>
                  <a:pt x="2804555" y="499186"/>
                  <a:pt x="2808931" y="503561"/>
                  <a:pt x="2808931" y="511583"/>
                </a:cubicBezTo>
                <a:cubicBezTo>
                  <a:pt x="2808931" y="518876"/>
                  <a:pt x="2804555" y="525440"/>
                  <a:pt x="2796533" y="525440"/>
                </a:cubicBezTo>
                <a:cubicBezTo>
                  <a:pt x="2789240" y="525440"/>
                  <a:pt x="2782678" y="518876"/>
                  <a:pt x="2782678" y="511583"/>
                </a:cubicBezTo>
                <a:cubicBezTo>
                  <a:pt x="2782678" y="503561"/>
                  <a:pt x="2789240" y="499186"/>
                  <a:pt x="2796533" y="499186"/>
                </a:cubicBezTo>
                <a:close/>
                <a:moveTo>
                  <a:pt x="2725695" y="499186"/>
                </a:moveTo>
                <a:cubicBezTo>
                  <a:pt x="2731532" y="499186"/>
                  <a:pt x="2738097" y="503561"/>
                  <a:pt x="2738097" y="511583"/>
                </a:cubicBezTo>
                <a:cubicBezTo>
                  <a:pt x="2738097" y="518876"/>
                  <a:pt x="2731532" y="525440"/>
                  <a:pt x="2725695" y="525440"/>
                </a:cubicBezTo>
                <a:cubicBezTo>
                  <a:pt x="2717681" y="525440"/>
                  <a:pt x="2711846" y="518876"/>
                  <a:pt x="2711846" y="511583"/>
                </a:cubicBezTo>
                <a:cubicBezTo>
                  <a:pt x="2711846" y="503561"/>
                  <a:pt x="2717681" y="499186"/>
                  <a:pt x="2725695" y="499186"/>
                </a:cubicBezTo>
                <a:close/>
                <a:moveTo>
                  <a:pt x="2654870" y="499186"/>
                </a:moveTo>
                <a:cubicBezTo>
                  <a:pt x="2660705" y="499186"/>
                  <a:pt x="2667266" y="503561"/>
                  <a:pt x="2667266" y="511583"/>
                </a:cubicBezTo>
                <a:cubicBezTo>
                  <a:pt x="2667266" y="518876"/>
                  <a:pt x="2660705" y="525440"/>
                  <a:pt x="2654870" y="525440"/>
                </a:cubicBezTo>
                <a:cubicBezTo>
                  <a:pt x="2646847" y="525440"/>
                  <a:pt x="2641013" y="518876"/>
                  <a:pt x="2641013" y="511583"/>
                </a:cubicBezTo>
                <a:cubicBezTo>
                  <a:pt x="2641013" y="503561"/>
                  <a:pt x="2646847" y="499186"/>
                  <a:pt x="2654870" y="499186"/>
                </a:cubicBezTo>
                <a:close/>
                <a:moveTo>
                  <a:pt x="2582580" y="499186"/>
                </a:moveTo>
                <a:cubicBezTo>
                  <a:pt x="2589873" y="499186"/>
                  <a:pt x="2596435" y="503561"/>
                  <a:pt x="2596435" y="511583"/>
                </a:cubicBezTo>
                <a:cubicBezTo>
                  <a:pt x="2596435" y="518876"/>
                  <a:pt x="2589873" y="525440"/>
                  <a:pt x="2582580" y="525440"/>
                </a:cubicBezTo>
                <a:cubicBezTo>
                  <a:pt x="2576018" y="525440"/>
                  <a:pt x="2570184" y="518876"/>
                  <a:pt x="2570184" y="511583"/>
                </a:cubicBezTo>
                <a:cubicBezTo>
                  <a:pt x="2570184" y="503561"/>
                  <a:pt x="2576018" y="499186"/>
                  <a:pt x="2582580" y="499186"/>
                </a:cubicBezTo>
                <a:close/>
                <a:moveTo>
                  <a:pt x="2511026" y="499186"/>
                </a:moveTo>
                <a:cubicBezTo>
                  <a:pt x="2519047" y="499186"/>
                  <a:pt x="2525610" y="503561"/>
                  <a:pt x="2525610" y="511583"/>
                </a:cubicBezTo>
                <a:cubicBezTo>
                  <a:pt x="2525610" y="518876"/>
                  <a:pt x="2519047" y="525440"/>
                  <a:pt x="2511026" y="525440"/>
                </a:cubicBezTo>
                <a:cubicBezTo>
                  <a:pt x="2505194" y="525440"/>
                  <a:pt x="2499361" y="518876"/>
                  <a:pt x="2499361" y="511583"/>
                </a:cubicBezTo>
                <a:cubicBezTo>
                  <a:pt x="2499361" y="503561"/>
                  <a:pt x="2503735" y="499186"/>
                  <a:pt x="2511026" y="499186"/>
                </a:cubicBezTo>
                <a:close/>
                <a:moveTo>
                  <a:pt x="2440924" y="499186"/>
                </a:moveTo>
                <a:cubicBezTo>
                  <a:pt x="2448944" y="499186"/>
                  <a:pt x="2454781" y="505020"/>
                  <a:pt x="2454781" y="511583"/>
                </a:cubicBezTo>
                <a:cubicBezTo>
                  <a:pt x="2454781" y="518876"/>
                  <a:pt x="2448944" y="525440"/>
                  <a:pt x="2440924" y="525440"/>
                </a:cubicBezTo>
                <a:cubicBezTo>
                  <a:pt x="2433632" y="525440"/>
                  <a:pt x="2428527" y="518876"/>
                  <a:pt x="2428527" y="511583"/>
                </a:cubicBezTo>
                <a:cubicBezTo>
                  <a:pt x="2428527" y="505020"/>
                  <a:pt x="2433632" y="499186"/>
                  <a:pt x="2440924" y="499186"/>
                </a:cubicBezTo>
                <a:close/>
                <a:moveTo>
                  <a:pt x="2369108" y="499186"/>
                </a:moveTo>
                <a:cubicBezTo>
                  <a:pt x="2377672" y="499186"/>
                  <a:pt x="2383898" y="505020"/>
                  <a:pt x="2383898" y="511583"/>
                </a:cubicBezTo>
                <a:cubicBezTo>
                  <a:pt x="2383898" y="518876"/>
                  <a:pt x="2377672" y="525440"/>
                  <a:pt x="2369108" y="525440"/>
                </a:cubicBezTo>
                <a:cubicBezTo>
                  <a:pt x="2361327" y="525440"/>
                  <a:pt x="2354319" y="518876"/>
                  <a:pt x="2354319" y="511583"/>
                </a:cubicBezTo>
                <a:cubicBezTo>
                  <a:pt x="2354319" y="505020"/>
                  <a:pt x="2361327" y="499186"/>
                  <a:pt x="2369108" y="499186"/>
                </a:cubicBezTo>
                <a:close/>
                <a:moveTo>
                  <a:pt x="2298278" y="499186"/>
                </a:moveTo>
                <a:cubicBezTo>
                  <a:pt x="2306839" y="499186"/>
                  <a:pt x="2313066" y="505020"/>
                  <a:pt x="2313066" y="511583"/>
                </a:cubicBezTo>
                <a:cubicBezTo>
                  <a:pt x="2313066" y="518876"/>
                  <a:pt x="2306839" y="525440"/>
                  <a:pt x="2298278" y="525440"/>
                </a:cubicBezTo>
                <a:cubicBezTo>
                  <a:pt x="2290494" y="525440"/>
                  <a:pt x="2283488" y="518876"/>
                  <a:pt x="2283488" y="511583"/>
                </a:cubicBezTo>
                <a:cubicBezTo>
                  <a:pt x="2283488" y="505020"/>
                  <a:pt x="2290494" y="499186"/>
                  <a:pt x="2298278" y="499186"/>
                </a:cubicBezTo>
                <a:close/>
                <a:moveTo>
                  <a:pt x="2226514" y="499186"/>
                </a:moveTo>
                <a:cubicBezTo>
                  <a:pt x="2234534" y="499186"/>
                  <a:pt x="2238914" y="505020"/>
                  <a:pt x="2238914" y="511583"/>
                </a:cubicBezTo>
                <a:cubicBezTo>
                  <a:pt x="2238914" y="518876"/>
                  <a:pt x="2234534" y="525440"/>
                  <a:pt x="2226514" y="525440"/>
                </a:cubicBezTo>
                <a:cubicBezTo>
                  <a:pt x="2218492" y="525440"/>
                  <a:pt x="2212655" y="518876"/>
                  <a:pt x="2212655" y="511583"/>
                </a:cubicBezTo>
                <a:cubicBezTo>
                  <a:pt x="2212655" y="505020"/>
                  <a:pt x="2218492" y="499186"/>
                  <a:pt x="2226514" y="499186"/>
                </a:cubicBezTo>
                <a:close/>
                <a:moveTo>
                  <a:pt x="2155680" y="499186"/>
                </a:moveTo>
                <a:cubicBezTo>
                  <a:pt x="2161514" y="499186"/>
                  <a:pt x="2168079" y="505020"/>
                  <a:pt x="2168079" y="511583"/>
                </a:cubicBezTo>
                <a:cubicBezTo>
                  <a:pt x="2168079" y="518876"/>
                  <a:pt x="2161514" y="525440"/>
                  <a:pt x="2155680" y="525440"/>
                </a:cubicBezTo>
                <a:cubicBezTo>
                  <a:pt x="2147658" y="525440"/>
                  <a:pt x="2141823" y="518876"/>
                  <a:pt x="2141823" y="511583"/>
                </a:cubicBezTo>
                <a:cubicBezTo>
                  <a:pt x="2141823" y="505020"/>
                  <a:pt x="2147658" y="499186"/>
                  <a:pt x="2155680" y="499186"/>
                </a:cubicBezTo>
                <a:close/>
                <a:moveTo>
                  <a:pt x="2084846" y="499186"/>
                </a:moveTo>
                <a:cubicBezTo>
                  <a:pt x="2090680" y="499186"/>
                  <a:pt x="2097246" y="505020"/>
                  <a:pt x="2097246" y="511583"/>
                </a:cubicBezTo>
                <a:cubicBezTo>
                  <a:pt x="2097246" y="518876"/>
                  <a:pt x="2090680" y="525440"/>
                  <a:pt x="2084846" y="525440"/>
                </a:cubicBezTo>
                <a:cubicBezTo>
                  <a:pt x="2076824" y="525440"/>
                  <a:pt x="2070991" y="518876"/>
                  <a:pt x="2070991" y="511583"/>
                </a:cubicBezTo>
                <a:cubicBezTo>
                  <a:pt x="2070991" y="505020"/>
                  <a:pt x="2076824" y="499186"/>
                  <a:pt x="2084846" y="499186"/>
                </a:cubicBezTo>
                <a:close/>
                <a:moveTo>
                  <a:pt x="2011831" y="499186"/>
                </a:moveTo>
                <a:cubicBezTo>
                  <a:pt x="2019855" y="499186"/>
                  <a:pt x="2026416" y="505020"/>
                  <a:pt x="2026416" y="511583"/>
                </a:cubicBezTo>
                <a:cubicBezTo>
                  <a:pt x="2026416" y="518876"/>
                  <a:pt x="2019855" y="525440"/>
                  <a:pt x="2011831" y="525440"/>
                </a:cubicBezTo>
                <a:cubicBezTo>
                  <a:pt x="2005998" y="525440"/>
                  <a:pt x="2000165" y="518876"/>
                  <a:pt x="2000165" y="511583"/>
                </a:cubicBezTo>
                <a:cubicBezTo>
                  <a:pt x="2000165" y="505020"/>
                  <a:pt x="2005998" y="499186"/>
                  <a:pt x="2011831" y="499186"/>
                </a:cubicBezTo>
                <a:close/>
                <a:moveTo>
                  <a:pt x="1938362" y="499186"/>
                </a:moveTo>
                <a:cubicBezTo>
                  <a:pt x="1946382" y="499186"/>
                  <a:pt x="1952216" y="505020"/>
                  <a:pt x="1952216" y="511583"/>
                </a:cubicBezTo>
                <a:cubicBezTo>
                  <a:pt x="1952216" y="518876"/>
                  <a:pt x="1946382" y="525440"/>
                  <a:pt x="1938362" y="525440"/>
                </a:cubicBezTo>
                <a:cubicBezTo>
                  <a:pt x="1932525" y="525440"/>
                  <a:pt x="1925965" y="518876"/>
                  <a:pt x="1925965" y="511583"/>
                </a:cubicBezTo>
                <a:cubicBezTo>
                  <a:pt x="1925965" y="505020"/>
                  <a:pt x="1932525" y="499186"/>
                  <a:pt x="1938362" y="499186"/>
                </a:cubicBezTo>
                <a:close/>
                <a:moveTo>
                  <a:pt x="1867525" y="499186"/>
                </a:moveTo>
                <a:cubicBezTo>
                  <a:pt x="1875547" y="499186"/>
                  <a:pt x="1881384" y="505020"/>
                  <a:pt x="1881384" y="511583"/>
                </a:cubicBezTo>
                <a:cubicBezTo>
                  <a:pt x="1881384" y="518876"/>
                  <a:pt x="1875547" y="525440"/>
                  <a:pt x="1867525" y="525440"/>
                </a:cubicBezTo>
                <a:cubicBezTo>
                  <a:pt x="1860232" y="525440"/>
                  <a:pt x="1855126" y="518876"/>
                  <a:pt x="1855126" y="511583"/>
                </a:cubicBezTo>
                <a:cubicBezTo>
                  <a:pt x="1855126" y="505020"/>
                  <a:pt x="1860232" y="499186"/>
                  <a:pt x="1867525" y="499186"/>
                </a:cubicBezTo>
                <a:close/>
                <a:moveTo>
                  <a:pt x="1799085" y="499186"/>
                </a:moveTo>
                <a:cubicBezTo>
                  <a:pt x="1807644" y="499186"/>
                  <a:pt x="1813871" y="505020"/>
                  <a:pt x="1813871" y="511583"/>
                </a:cubicBezTo>
                <a:cubicBezTo>
                  <a:pt x="1813871" y="518876"/>
                  <a:pt x="1807644" y="525440"/>
                  <a:pt x="1799085" y="525440"/>
                </a:cubicBezTo>
                <a:cubicBezTo>
                  <a:pt x="1790521" y="525440"/>
                  <a:pt x="1784295" y="518876"/>
                  <a:pt x="1784295" y="511583"/>
                </a:cubicBezTo>
                <a:cubicBezTo>
                  <a:pt x="1784295" y="505020"/>
                  <a:pt x="1790521" y="499186"/>
                  <a:pt x="1799085" y="499186"/>
                </a:cubicBezTo>
                <a:close/>
                <a:moveTo>
                  <a:pt x="1728257" y="499186"/>
                </a:moveTo>
                <a:cubicBezTo>
                  <a:pt x="1736822" y="499186"/>
                  <a:pt x="1743046" y="505020"/>
                  <a:pt x="1743046" y="511583"/>
                </a:cubicBezTo>
                <a:cubicBezTo>
                  <a:pt x="1743046" y="518876"/>
                  <a:pt x="1736822" y="525440"/>
                  <a:pt x="1728257" y="525440"/>
                </a:cubicBezTo>
                <a:cubicBezTo>
                  <a:pt x="1719694" y="525440"/>
                  <a:pt x="1713469" y="518876"/>
                  <a:pt x="1713469" y="511583"/>
                </a:cubicBezTo>
                <a:cubicBezTo>
                  <a:pt x="1713469" y="505020"/>
                  <a:pt x="1719694" y="499186"/>
                  <a:pt x="1728257" y="499186"/>
                </a:cubicBezTo>
                <a:close/>
                <a:moveTo>
                  <a:pt x="1657426" y="499186"/>
                </a:moveTo>
                <a:cubicBezTo>
                  <a:pt x="1665210" y="499186"/>
                  <a:pt x="1672218" y="505020"/>
                  <a:pt x="1672218" y="511583"/>
                </a:cubicBezTo>
                <a:cubicBezTo>
                  <a:pt x="1672218" y="518876"/>
                  <a:pt x="1665210" y="525440"/>
                  <a:pt x="1657426" y="525440"/>
                </a:cubicBezTo>
                <a:cubicBezTo>
                  <a:pt x="1648867" y="525440"/>
                  <a:pt x="1642647" y="518876"/>
                  <a:pt x="1642647" y="511583"/>
                </a:cubicBezTo>
                <a:cubicBezTo>
                  <a:pt x="1642647" y="505020"/>
                  <a:pt x="1648867" y="499186"/>
                  <a:pt x="1657426" y="499186"/>
                </a:cubicBezTo>
                <a:close/>
                <a:moveTo>
                  <a:pt x="1582294" y="499186"/>
                </a:moveTo>
                <a:cubicBezTo>
                  <a:pt x="1589590" y="499186"/>
                  <a:pt x="1594694" y="505020"/>
                  <a:pt x="1594694" y="511583"/>
                </a:cubicBezTo>
                <a:cubicBezTo>
                  <a:pt x="1594694" y="518876"/>
                  <a:pt x="1589590" y="525440"/>
                  <a:pt x="1582294" y="525440"/>
                </a:cubicBezTo>
                <a:cubicBezTo>
                  <a:pt x="1574271" y="525440"/>
                  <a:pt x="1568438" y="518876"/>
                  <a:pt x="1568438" y="511583"/>
                </a:cubicBezTo>
                <a:cubicBezTo>
                  <a:pt x="1568438" y="505020"/>
                  <a:pt x="1574271" y="499186"/>
                  <a:pt x="1582294" y="499186"/>
                </a:cubicBezTo>
                <a:close/>
                <a:moveTo>
                  <a:pt x="1512192" y="499186"/>
                </a:moveTo>
                <a:cubicBezTo>
                  <a:pt x="1518025" y="499186"/>
                  <a:pt x="1523862" y="505020"/>
                  <a:pt x="1523862" y="511583"/>
                </a:cubicBezTo>
                <a:cubicBezTo>
                  <a:pt x="1523862" y="518876"/>
                  <a:pt x="1518025" y="525440"/>
                  <a:pt x="1512192" y="525440"/>
                </a:cubicBezTo>
                <a:cubicBezTo>
                  <a:pt x="1504169" y="525440"/>
                  <a:pt x="1497607" y="518876"/>
                  <a:pt x="1497607" y="511583"/>
                </a:cubicBezTo>
                <a:cubicBezTo>
                  <a:pt x="1497607" y="505020"/>
                  <a:pt x="1504169" y="499186"/>
                  <a:pt x="1512192" y="499186"/>
                </a:cubicBezTo>
                <a:close/>
                <a:moveTo>
                  <a:pt x="1440623" y="499186"/>
                </a:moveTo>
                <a:cubicBezTo>
                  <a:pt x="1447188" y="499186"/>
                  <a:pt x="1453023" y="505020"/>
                  <a:pt x="1453023" y="511583"/>
                </a:cubicBezTo>
                <a:cubicBezTo>
                  <a:pt x="1453023" y="518876"/>
                  <a:pt x="1447188" y="525440"/>
                  <a:pt x="1440623" y="525440"/>
                </a:cubicBezTo>
                <a:cubicBezTo>
                  <a:pt x="1433333" y="525440"/>
                  <a:pt x="1426771" y="518876"/>
                  <a:pt x="1426771" y="511583"/>
                </a:cubicBezTo>
                <a:cubicBezTo>
                  <a:pt x="1426771" y="505020"/>
                  <a:pt x="1433333" y="499186"/>
                  <a:pt x="1440623" y="499186"/>
                </a:cubicBezTo>
                <a:close/>
                <a:moveTo>
                  <a:pt x="1368341" y="499186"/>
                </a:moveTo>
                <a:cubicBezTo>
                  <a:pt x="1376363" y="499186"/>
                  <a:pt x="1382196" y="505020"/>
                  <a:pt x="1382196" y="511583"/>
                </a:cubicBezTo>
                <a:cubicBezTo>
                  <a:pt x="1382196" y="518876"/>
                  <a:pt x="1376363" y="525440"/>
                  <a:pt x="1368341" y="525440"/>
                </a:cubicBezTo>
                <a:cubicBezTo>
                  <a:pt x="1362508" y="525440"/>
                  <a:pt x="1355948" y="518876"/>
                  <a:pt x="1355948" y="511583"/>
                </a:cubicBezTo>
                <a:cubicBezTo>
                  <a:pt x="1355948" y="505020"/>
                  <a:pt x="1362508" y="499186"/>
                  <a:pt x="1368341" y="499186"/>
                </a:cubicBezTo>
                <a:close/>
                <a:moveTo>
                  <a:pt x="1297515" y="499186"/>
                </a:moveTo>
                <a:cubicBezTo>
                  <a:pt x="1305538" y="499186"/>
                  <a:pt x="1311369" y="505020"/>
                  <a:pt x="1311369" y="513042"/>
                </a:cubicBezTo>
                <a:cubicBezTo>
                  <a:pt x="1311369" y="518876"/>
                  <a:pt x="1305538" y="525440"/>
                  <a:pt x="1297515" y="525440"/>
                </a:cubicBezTo>
                <a:cubicBezTo>
                  <a:pt x="1289492" y="525440"/>
                  <a:pt x="1285118" y="518876"/>
                  <a:pt x="1285118" y="513042"/>
                </a:cubicBezTo>
                <a:cubicBezTo>
                  <a:pt x="1285118" y="505020"/>
                  <a:pt x="1289492" y="499186"/>
                  <a:pt x="1297515" y="499186"/>
                </a:cubicBezTo>
                <a:close/>
                <a:moveTo>
                  <a:pt x="1225700" y="499186"/>
                </a:moveTo>
                <a:cubicBezTo>
                  <a:pt x="1233484" y="499186"/>
                  <a:pt x="1240491" y="505020"/>
                  <a:pt x="1240491" y="513042"/>
                </a:cubicBezTo>
                <a:cubicBezTo>
                  <a:pt x="1240491" y="518876"/>
                  <a:pt x="1233484" y="525440"/>
                  <a:pt x="1225700" y="525440"/>
                </a:cubicBezTo>
                <a:cubicBezTo>
                  <a:pt x="1217156" y="525440"/>
                  <a:pt x="1210925" y="518876"/>
                  <a:pt x="1210925" y="513042"/>
                </a:cubicBezTo>
                <a:cubicBezTo>
                  <a:pt x="1210925" y="505020"/>
                  <a:pt x="1217156" y="499186"/>
                  <a:pt x="1225700" y="499186"/>
                </a:cubicBezTo>
                <a:close/>
                <a:moveTo>
                  <a:pt x="1154881" y="499186"/>
                </a:moveTo>
                <a:cubicBezTo>
                  <a:pt x="1162665" y="499186"/>
                  <a:pt x="1169669" y="505020"/>
                  <a:pt x="1169669" y="513042"/>
                </a:cubicBezTo>
                <a:cubicBezTo>
                  <a:pt x="1169669" y="518876"/>
                  <a:pt x="1162665" y="525440"/>
                  <a:pt x="1154881" y="525440"/>
                </a:cubicBezTo>
                <a:cubicBezTo>
                  <a:pt x="1146323" y="525440"/>
                  <a:pt x="1140095" y="518876"/>
                  <a:pt x="1140095" y="513042"/>
                </a:cubicBezTo>
                <a:cubicBezTo>
                  <a:pt x="1140095" y="505020"/>
                  <a:pt x="1146323" y="499186"/>
                  <a:pt x="1154881" y="499186"/>
                </a:cubicBezTo>
                <a:close/>
                <a:moveTo>
                  <a:pt x="1084053" y="499186"/>
                </a:moveTo>
                <a:cubicBezTo>
                  <a:pt x="1091836" y="499186"/>
                  <a:pt x="1098842" y="505020"/>
                  <a:pt x="1098842" y="513042"/>
                </a:cubicBezTo>
                <a:cubicBezTo>
                  <a:pt x="1098842" y="518876"/>
                  <a:pt x="1091836" y="525440"/>
                  <a:pt x="1084053" y="525440"/>
                </a:cubicBezTo>
                <a:cubicBezTo>
                  <a:pt x="1075492" y="525440"/>
                  <a:pt x="1069267" y="518876"/>
                  <a:pt x="1069267" y="513042"/>
                </a:cubicBezTo>
                <a:cubicBezTo>
                  <a:pt x="1069267" y="505020"/>
                  <a:pt x="1075492" y="499186"/>
                  <a:pt x="1084053" y="499186"/>
                </a:cubicBezTo>
                <a:close/>
                <a:moveTo>
                  <a:pt x="1013012" y="499186"/>
                </a:moveTo>
                <a:cubicBezTo>
                  <a:pt x="1020310" y="499186"/>
                  <a:pt x="1024685" y="505020"/>
                  <a:pt x="1024685" y="513042"/>
                </a:cubicBezTo>
                <a:cubicBezTo>
                  <a:pt x="1024685" y="518876"/>
                  <a:pt x="1020310" y="525440"/>
                  <a:pt x="1013012" y="525440"/>
                </a:cubicBezTo>
                <a:cubicBezTo>
                  <a:pt x="1004998" y="525440"/>
                  <a:pt x="998433" y="518876"/>
                  <a:pt x="998433" y="513042"/>
                </a:cubicBezTo>
                <a:cubicBezTo>
                  <a:pt x="998433" y="505020"/>
                  <a:pt x="1004998" y="499186"/>
                  <a:pt x="1013012" y="499186"/>
                </a:cubicBezTo>
                <a:close/>
                <a:moveTo>
                  <a:pt x="941461" y="499186"/>
                </a:moveTo>
                <a:cubicBezTo>
                  <a:pt x="948026" y="499186"/>
                  <a:pt x="953861" y="505020"/>
                  <a:pt x="953861" y="513042"/>
                </a:cubicBezTo>
                <a:cubicBezTo>
                  <a:pt x="953861" y="518876"/>
                  <a:pt x="948026" y="525440"/>
                  <a:pt x="941461" y="525440"/>
                </a:cubicBezTo>
                <a:cubicBezTo>
                  <a:pt x="934167" y="525440"/>
                  <a:pt x="927607" y="518876"/>
                  <a:pt x="927607" y="513042"/>
                </a:cubicBezTo>
                <a:cubicBezTo>
                  <a:pt x="927607" y="505020"/>
                  <a:pt x="934167" y="499186"/>
                  <a:pt x="941461" y="499186"/>
                </a:cubicBezTo>
                <a:close/>
                <a:moveTo>
                  <a:pt x="870626" y="499186"/>
                </a:moveTo>
                <a:cubicBezTo>
                  <a:pt x="877192" y="499186"/>
                  <a:pt x="883027" y="505020"/>
                  <a:pt x="883027" y="513042"/>
                </a:cubicBezTo>
                <a:cubicBezTo>
                  <a:pt x="883027" y="518876"/>
                  <a:pt x="877192" y="525440"/>
                  <a:pt x="870626" y="525440"/>
                </a:cubicBezTo>
                <a:cubicBezTo>
                  <a:pt x="863340" y="525440"/>
                  <a:pt x="856774" y="518876"/>
                  <a:pt x="856774" y="513042"/>
                </a:cubicBezTo>
                <a:cubicBezTo>
                  <a:pt x="856774" y="505020"/>
                  <a:pt x="863340" y="499186"/>
                  <a:pt x="870626" y="499186"/>
                </a:cubicBezTo>
                <a:close/>
                <a:moveTo>
                  <a:pt x="798340" y="499186"/>
                </a:moveTo>
                <a:cubicBezTo>
                  <a:pt x="806362" y="499186"/>
                  <a:pt x="812196" y="505020"/>
                  <a:pt x="812196" y="513042"/>
                </a:cubicBezTo>
                <a:cubicBezTo>
                  <a:pt x="812196" y="518876"/>
                  <a:pt x="806362" y="525440"/>
                  <a:pt x="798340" y="525440"/>
                </a:cubicBezTo>
                <a:cubicBezTo>
                  <a:pt x="792508" y="525440"/>
                  <a:pt x="785941" y="518876"/>
                  <a:pt x="785941" y="513042"/>
                </a:cubicBezTo>
                <a:cubicBezTo>
                  <a:pt x="785941" y="505020"/>
                  <a:pt x="792508" y="499186"/>
                  <a:pt x="798340" y="499186"/>
                </a:cubicBezTo>
                <a:close/>
                <a:moveTo>
                  <a:pt x="724135" y="499186"/>
                </a:moveTo>
                <a:cubicBezTo>
                  <a:pt x="731429" y="499186"/>
                  <a:pt x="737991" y="505020"/>
                  <a:pt x="737991" y="513042"/>
                </a:cubicBezTo>
                <a:cubicBezTo>
                  <a:pt x="737991" y="518876"/>
                  <a:pt x="731429" y="525440"/>
                  <a:pt x="724135" y="525440"/>
                </a:cubicBezTo>
                <a:cubicBezTo>
                  <a:pt x="717574" y="525440"/>
                  <a:pt x="711744" y="518876"/>
                  <a:pt x="711744" y="513042"/>
                </a:cubicBezTo>
                <a:cubicBezTo>
                  <a:pt x="711744" y="505020"/>
                  <a:pt x="717574" y="499186"/>
                  <a:pt x="724135" y="499186"/>
                </a:cubicBezTo>
                <a:close/>
                <a:moveTo>
                  <a:pt x="653306" y="499186"/>
                </a:moveTo>
                <a:cubicBezTo>
                  <a:pt x="660598" y="499186"/>
                  <a:pt x="667164" y="505020"/>
                  <a:pt x="667164" y="513042"/>
                </a:cubicBezTo>
                <a:cubicBezTo>
                  <a:pt x="667164" y="518876"/>
                  <a:pt x="660598" y="525440"/>
                  <a:pt x="653306" y="525440"/>
                </a:cubicBezTo>
                <a:cubicBezTo>
                  <a:pt x="645287" y="525440"/>
                  <a:pt x="640910" y="518876"/>
                  <a:pt x="640910" y="513042"/>
                </a:cubicBezTo>
                <a:cubicBezTo>
                  <a:pt x="640910" y="505020"/>
                  <a:pt x="645287" y="499186"/>
                  <a:pt x="653306" y="499186"/>
                </a:cubicBezTo>
                <a:close/>
                <a:moveTo>
                  <a:pt x="584869" y="499186"/>
                </a:moveTo>
                <a:cubicBezTo>
                  <a:pt x="592652" y="499186"/>
                  <a:pt x="599654" y="505020"/>
                  <a:pt x="599654" y="513042"/>
                </a:cubicBezTo>
                <a:cubicBezTo>
                  <a:pt x="599654" y="518876"/>
                  <a:pt x="592652" y="525440"/>
                  <a:pt x="584869" y="525440"/>
                </a:cubicBezTo>
                <a:cubicBezTo>
                  <a:pt x="576309" y="525440"/>
                  <a:pt x="570076" y="518876"/>
                  <a:pt x="570076" y="513042"/>
                </a:cubicBezTo>
                <a:cubicBezTo>
                  <a:pt x="570076" y="505020"/>
                  <a:pt x="576309" y="499186"/>
                  <a:pt x="584869" y="499186"/>
                </a:cubicBezTo>
                <a:close/>
                <a:moveTo>
                  <a:pt x="513670" y="499186"/>
                </a:moveTo>
                <a:cubicBezTo>
                  <a:pt x="522020" y="499186"/>
                  <a:pt x="528846" y="505020"/>
                  <a:pt x="528846" y="513042"/>
                </a:cubicBezTo>
                <a:cubicBezTo>
                  <a:pt x="528846" y="518876"/>
                  <a:pt x="522020" y="525440"/>
                  <a:pt x="513670" y="525440"/>
                </a:cubicBezTo>
                <a:cubicBezTo>
                  <a:pt x="506076" y="525440"/>
                  <a:pt x="499248" y="518876"/>
                  <a:pt x="499248" y="513042"/>
                </a:cubicBezTo>
                <a:cubicBezTo>
                  <a:pt x="499248" y="505020"/>
                  <a:pt x="506076" y="499186"/>
                  <a:pt x="513670" y="499186"/>
                </a:cubicBezTo>
                <a:close/>
                <a:moveTo>
                  <a:pt x="3939871" y="495814"/>
                </a:moveTo>
                <a:cubicBezTo>
                  <a:pt x="3946434" y="495814"/>
                  <a:pt x="3952268" y="502041"/>
                  <a:pt x="3952268" y="510602"/>
                </a:cubicBezTo>
                <a:cubicBezTo>
                  <a:pt x="3952268" y="518386"/>
                  <a:pt x="3946434" y="525391"/>
                  <a:pt x="3939871" y="525391"/>
                </a:cubicBezTo>
                <a:cubicBezTo>
                  <a:pt x="3932578" y="525391"/>
                  <a:pt x="3926015" y="518386"/>
                  <a:pt x="3926015" y="510602"/>
                </a:cubicBezTo>
                <a:cubicBezTo>
                  <a:pt x="3926015" y="502041"/>
                  <a:pt x="3932578" y="495814"/>
                  <a:pt x="3939871" y="495814"/>
                </a:cubicBezTo>
                <a:close/>
                <a:moveTo>
                  <a:pt x="3869042" y="495814"/>
                </a:moveTo>
                <a:cubicBezTo>
                  <a:pt x="3875605" y="495814"/>
                  <a:pt x="3881439" y="502041"/>
                  <a:pt x="3881439" y="510602"/>
                </a:cubicBezTo>
                <a:cubicBezTo>
                  <a:pt x="3881439" y="518386"/>
                  <a:pt x="3875605" y="525391"/>
                  <a:pt x="3869042" y="525391"/>
                </a:cubicBezTo>
                <a:cubicBezTo>
                  <a:pt x="3861749" y="525391"/>
                  <a:pt x="3855186" y="518386"/>
                  <a:pt x="3855186" y="510602"/>
                </a:cubicBezTo>
                <a:cubicBezTo>
                  <a:pt x="3855186" y="502041"/>
                  <a:pt x="3861749" y="495814"/>
                  <a:pt x="3869042" y="495814"/>
                </a:cubicBezTo>
                <a:close/>
                <a:moveTo>
                  <a:pt x="3796752" y="495814"/>
                </a:moveTo>
                <a:cubicBezTo>
                  <a:pt x="3804774" y="495814"/>
                  <a:pt x="3810608" y="502041"/>
                  <a:pt x="3810608" y="510602"/>
                </a:cubicBezTo>
                <a:cubicBezTo>
                  <a:pt x="3810608" y="518386"/>
                  <a:pt x="3804774" y="525391"/>
                  <a:pt x="3796752" y="525391"/>
                </a:cubicBezTo>
                <a:cubicBezTo>
                  <a:pt x="3790918" y="525391"/>
                  <a:pt x="3784355" y="518386"/>
                  <a:pt x="3784355" y="510602"/>
                </a:cubicBezTo>
                <a:cubicBezTo>
                  <a:pt x="3784355" y="502041"/>
                  <a:pt x="3790918" y="495814"/>
                  <a:pt x="3796752" y="495814"/>
                </a:cubicBezTo>
                <a:close/>
                <a:moveTo>
                  <a:pt x="3725922" y="495814"/>
                </a:moveTo>
                <a:cubicBezTo>
                  <a:pt x="3733944" y="495814"/>
                  <a:pt x="3739778" y="502041"/>
                  <a:pt x="3739778" y="510602"/>
                </a:cubicBezTo>
                <a:cubicBezTo>
                  <a:pt x="3739778" y="518386"/>
                  <a:pt x="3733944" y="525391"/>
                  <a:pt x="3725922" y="525391"/>
                </a:cubicBezTo>
                <a:cubicBezTo>
                  <a:pt x="3719359" y="525391"/>
                  <a:pt x="3713525" y="518386"/>
                  <a:pt x="3713525" y="510602"/>
                </a:cubicBezTo>
                <a:cubicBezTo>
                  <a:pt x="3713525" y="502041"/>
                  <a:pt x="3719359" y="495814"/>
                  <a:pt x="3725922" y="495814"/>
                </a:cubicBezTo>
                <a:close/>
                <a:moveTo>
                  <a:pt x="3655091" y="495814"/>
                </a:moveTo>
                <a:cubicBezTo>
                  <a:pt x="3662384" y="495814"/>
                  <a:pt x="3668947" y="502041"/>
                  <a:pt x="3668947" y="510602"/>
                </a:cubicBezTo>
                <a:cubicBezTo>
                  <a:pt x="3668947" y="518386"/>
                  <a:pt x="3662384" y="525391"/>
                  <a:pt x="3655091" y="525391"/>
                </a:cubicBezTo>
                <a:cubicBezTo>
                  <a:pt x="3647069" y="525391"/>
                  <a:pt x="3642694" y="518386"/>
                  <a:pt x="3642694" y="510602"/>
                </a:cubicBezTo>
                <a:cubicBezTo>
                  <a:pt x="3642694" y="502041"/>
                  <a:pt x="3647069" y="495814"/>
                  <a:pt x="3655091" y="495814"/>
                </a:cubicBezTo>
                <a:close/>
                <a:moveTo>
                  <a:pt x="3583280" y="495814"/>
                </a:moveTo>
                <a:cubicBezTo>
                  <a:pt x="3591064" y="495814"/>
                  <a:pt x="3598069" y="502041"/>
                  <a:pt x="3598069" y="510602"/>
                </a:cubicBezTo>
                <a:cubicBezTo>
                  <a:pt x="3598069" y="518386"/>
                  <a:pt x="3591064" y="525391"/>
                  <a:pt x="3583280" y="525391"/>
                </a:cubicBezTo>
                <a:cubicBezTo>
                  <a:pt x="3574718" y="525391"/>
                  <a:pt x="3568491" y="518386"/>
                  <a:pt x="3568491" y="510602"/>
                </a:cubicBezTo>
                <a:cubicBezTo>
                  <a:pt x="3568491" y="502041"/>
                  <a:pt x="3574718" y="495814"/>
                  <a:pt x="3583280" y="495814"/>
                </a:cubicBezTo>
                <a:close/>
                <a:moveTo>
                  <a:pt x="3512449" y="495814"/>
                </a:moveTo>
                <a:cubicBezTo>
                  <a:pt x="3520232" y="495814"/>
                  <a:pt x="3527237" y="502041"/>
                  <a:pt x="3527237" y="510602"/>
                </a:cubicBezTo>
                <a:cubicBezTo>
                  <a:pt x="3527237" y="518386"/>
                  <a:pt x="3520232" y="525391"/>
                  <a:pt x="3512449" y="525391"/>
                </a:cubicBezTo>
                <a:cubicBezTo>
                  <a:pt x="3503887" y="525391"/>
                  <a:pt x="3497661" y="518386"/>
                  <a:pt x="3497661" y="510602"/>
                </a:cubicBezTo>
                <a:cubicBezTo>
                  <a:pt x="3497661" y="502041"/>
                  <a:pt x="3503887" y="495814"/>
                  <a:pt x="3512449" y="495814"/>
                </a:cubicBezTo>
                <a:close/>
                <a:moveTo>
                  <a:pt x="3440686" y="495814"/>
                </a:moveTo>
                <a:cubicBezTo>
                  <a:pt x="3448708" y="495814"/>
                  <a:pt x="3453083" y="502041"/>
                  <a:pt x="3453083" y="510602"/>
                </a:cubicBezTo>
                <a:cubicBezTo>
                  <a:pt x="3453083" y="518386"/>
                  <a:pt x="3448708" y="525391"/>
                  <a:pt x="3440686" y="525391"/>
                </a:cubicBezTo>
                <a:cubicBezTo>
                  <a:pt x="3433393" y="525391"/>
                  <a:pt x="3426830" y="518386"/>
                  <a:pt x="3426830" y="510602"/>
                </a:cubicBezTo>
                <a:cubicBezTo>
                  <a:pt x="3426830" y="502041"/>
                  <a:pt x="3433393" y="495814"/>
                  <a:pt x="3440686" y="495814"/>
                </a:cubicBezTo>
                <a:close/>
                <a:moveTo>
                  <a:pt x="3369857" y="495814"/>
                </a:moveTo>
                <a:cubicBezTo>
                  <a:pt x="3376420" y="495814"/>
                  <a:pt x="3382254" y="502041"/>
                  <a:pt x="3382254" y="510602"/>
                </a:cubicBezTo>
                <a:cubicBezTo>
                  <a:pt x="3382254" y="518386"/>
                  <a:pt x="3376420" y="525391"/>
                  <a:pt x="3369857" y="525391"/>
                </a:cubicBezTo>
                <a:cubicBezTo>
                  <a:pt x="3362564" y="525391"/>
                  <a:pt x="3356001" y="518386"/>
                  <a:pt x="3356001" y="510602"/>
                </a:cubicBezTo>
                <a:cubicBezTo>
                  <a:pt x="3356001" y="502041"/>
                  <a:pt x="3362564" y="495814"/>
                  <a:pt x="3369857" y="495814"/>
                </a:cubicBezTo>
                <a:close/>
                <a:moveTo>
                  <a:pt x="3299094" y="495814"/>
                </a:moveTo>
                <a:cubicBezTo>
                  <a:pt x="3305656" y="495814"/>
                  <a:pt x="3311491" y="502041"/>
                  <a:pt x="3311491" y="510602"/>
                </a:cubicBezTo>
                <a:cubicBezTo>
                  <a:pt x="3311491" y="518386"/>
                  <a:pt x="3305656" y="525391"/>
                  <a:pt x="3299094" y="525391"/>
                </a:cubicBezTo>
                <a:cubicBezTo>
                  <a:pt x="3291802" y="525391"/>
                  <a:pt x="3285240" y="518386"/>
                  <a:pt x="3285240" y="510602"/>
                </a:cubicBezTo>
                <a:cubicBezTo>
                  <a:pt x="3285240" y="502041"/>
                  <a:pt x="3291802" y="495814"/>
                  <a:pt x="3299094" y="495814"/>
                </a:cubicBezTo>
                <a:close/>
                <a:moveTo>
                  <a:pt x="3226805" y="495814"/>
                </a:moveTo>
                <a:cubicBezTo>
                  <a:pt x="3234825" y="495814"/>
                  <a:pt x="3240660" y="502041"/>
                  <a:pt x="3240660" y="510602"/>
                </a:cubicBezTo>
                <a:cubicBezTo>
                  <a:pt x="3240660" y="518386"/>
                  <a:pt x="3234825" y="525391"/>
                  <a:pt x="3226805" y="525391"/>
                </a:cubicBezTo>
                <a:cubicBezTo>
                  <a:pt x="3220242" y="525391"/>
                  <a:pt x="3214406" y="518386"/>
                  <a:pt x="3214406" y="510602"/>
                </a:cubicBezTo>
                <a:cubicBezTo>
                  <a:pt x="3214406" y="502041"/>
                  <a:pt x="3220242" y="495814"/>
                  <a:pt x="3226805" y="495814"/>
                </a:cubicBezTo>
                <a:close/>
                <a:moveTo>
                  <a:pt x="3152602" y="495814"/>
                </a:moveTo>
                <a:cubicBezTo>
                  <a:pt x="3159895" y="495814"/>
                  <a:pt x="3166454" y="502041"/>
                  <a:pt x="3166454" y="510602"/>
                </a:cubicBezTo>
                <a:cubicBezTo>
                  <a:pt x="3166454" y="518386"/>
                  <a:pt x="3159895" y="525391"/>
                  <a:pt x="3152602" y="525391"/>
                </a:cubicBezTo>
                <a:cubicBezTo>
                  <a:pt x="3146038" y="525391"/>
                  <a:pt x="3140203" y="518386"/>
                  <a:pt x="3140203" y="510602"/>
                </a:cubicBezTo>
                <a:cubicBezTo>
                  <a:pt x="3140203" y="502041"/>
                  <a:pt x="3146038" y="495814"/>
                  <a:pt x="3152602" y="495814"/>
                </a:cubicBezTo>
                <a:close/>
                <a:moveTo>
                  <a:pt x="2439944" y="428356"/>
                </a:moveTo>
                <a:cubicBezTo>
                  <a:pt x="2448502" y="428356"/>
                  <a:pt x="2454729" y="432731"/>
                  <a:pt x="2454729" y="440753"/>
                </a:cubicBezTo>
                <a:cubicBezTo>
                  <a:pt x="2454729" y="448046"/>
                  <a:pt x="2448502" y="454610"/>
                  <a:pt x="2439944" y="454610"/>
                </a:cubicBezTo>
                <a:cubicBezTo>
                  <a:pt x="2432159" y="454610"/>
                  <a:pt x="2425156" y="448046"/>
                  <a:pt x="2425156" y="440753"/>
                </a:cubicBezTo>
                <a:cubicBezTo>
                  <a:pt x="2425156" y="432731"/>
                  <a:pt x="2432159" y="428356"/>
                  <a:pt x="2439944" y="428356"/>
                </a:cubicBezTo>
                <a:close/>
                <a:moveTo>
                  <a:pt x="2369110" y="428356"/>
                </a:moveTo>
                <a:cubicBezTo>
                  <a:pt x="2377672" y="428356"/>
                  <a:pt x="2383898" y="432731"/>
                  <a:pt x="2383898" y="440753"/>
                </a:cubicBezTo>
                <a:cubicBezTo>
                  <a:pt x="2383898" y="448046"/>
                  <a:pt x="2377672" y="454610"/>
                  <a:pt x="2369110" y="454610"/>
                </a:cubicBezTo>
                <a:cubicBezTo>
                  <a:pt x="2361327" y="454610"/>
                  <a:pt x="2354319" y="448046"/>
                  <a:pt x="2354319" y="440753"/>
                </a:cubicBezTo>
                <a:cubicBezTo>
                  <a:pt x="2354319" y="432731"/>
                  <a:pt x="2361327" y="428356"/>
                  <a:pt x="2369110" y="428356"/>
                </a:cubicBezTo>
                <a:close/>
                <a:moveTo>
                  <a:pt x="2298278" y="428356"/>
                </a:moveTo>
                <a:cubicBezTo>
                  <a:pt x="2306842" y="428356"/>
                  <a:pt x="2313066" y="432731"/>
                  <a:pt x="2313066" y="440753"/>
                </a:cubicBezTo>
                <a:cubicBezTo>
                  <a:pt x="2313066" y="448046"/>
                  <a:pt x="2306842" y="454610"/>
                  <a:pt x="2298278" y="454610"/>
                </a:cubicBezTo>
                <a:cubicBezTo>
                  <a:pt x="2290494" y="454610"/>
                  <a:pt x="2283490" y="448046"/>
                  <a:pt x="2283490" y="440753"/>
                </a:cubicBezTo>
                <a:cubicBezTo>
                  <a:pt x="2283490" y="432731"/>
                  <a:pt x="2290494" y="428356"/>
                  <a:pt x="2298278" y="428356"/>
                </a:cubicBezTo>
                <a:close/>
                <a:moveTo>
                  <a:pt x="2226514" y="428356"/>
                </a:moveTo>
                <a:cubicBezTo>
                  <a:pt x="2234537" y="428356"/>
                  <a:pt x="2238914" y="432731"/>
                  <a:pt x="2238914" y="440753"/>
                </a:cubicBezTo>
                <a:cubicBezTo>
                  <a:pt x="2238914" y="448046"/>
                  <a:pt x="2234537" y="454610"/>
                  <a:pt x="2226514" y="454610"/>
                </a:cubicBezTo>
                <a:cubicBezTo>
                  <a:pt x="2218492" y="454610"/>
                  <a:pt x="2212656" y="448046"/>
                  <a:pt x="2212656" y="440753"/>
                </a:cubicBezTo>
                <a:cubicBezTo>
                  <a:pt x="2212656" y="432731"/>
                  <a:pt x="2218492" y="428356"/>
                  <a:pt x="2226514" y="428356"/>
                </a:cubicBezTo>
                <a:close/>
                <a:moveTo>
                  <a:pt x="2155682" y="428356"/>
                </a:moveTo>
                <a:cubicBezTo>
                  <a:pt x="2161517" y="428356"/>
                  <a:pt x="2168079" y="432731"/>
                  <a:pt x="2168079" y="440753"/>
                </a:cubicBezTo>
                <a:cubicBezTo>
                  <a:pt x="2168079" y="448046"/>
                  <a:pt x="2161517" y="454610"/>
                  <a:pt x="2155682" y="454610"/>
                </a:cubicBezTo>
                <a:cubicBezTo>
                  <a:pt x="2147658" y="454610"/>
                  <a:pt x="2141825" y="448046"/>
                  <a:pt x="2141825" y="440753"/>
                </a:cubicBezTo>
                <a:cubicBezTo>
                  <a:pt x="2141825" y="432731"/>
                  <a:pt x="2147658" y="428356"/>
                  <a:pt x="2155682" y="428356"/>
                </a:cubicBezTo>
                <a:close/>
                <a:moveTo>
                  <a:pt x="2084846" y="428356"/>
                </a:moveTo>
                <a:cubicBezTo>
                  <a:pt x="2090682" y="428356"/>
                  <a:pt x="2097246" y="432731"/>
                  <a:pt x="2097246" y="440753"/>
                </a:cubicBezTo>
                <a:cubicBezTo>
                  <a:pt x="2097246" y="448046"/>
                  <a:pt x="2090682" y="454610"/>
                  <a:pt x="2084846" y="454610"/>
                </a:cubicBezTo>
                <a:cubicBezTo>
                  <a:pt x="2076827" y="454610"/>
                  <a:pt x="2070991" y="448046"/>
                  <a:pt x="2070991" y="440753"/>
                </a:cubicBezTo>
                <a:cubicBezTo>
                  <a:pt x="2070991" y="432731"/>
                  <a:pt x="2076827" y="428356"/>
                  <a:pt x="2084846" y="428356"/>
                </a:cubicBezTo>
                <a:close/>
                <a:moveTo>
                  <a:pt x="2011832" y="428356"/>
                </a:moveTo>
                <a:cubicBezTo>
                  <a:pt x="2019855" y="428356"/>
                  <a:pt x="2026418" y="432731"/>
                  <a:pt x="2026418" y="440753"/>
                </a:cubicBezTo>
                <a:cubicBezTo>
                  <a:pt x="2026418" y="448046"/>
                  <a:pt x="2019855" y="454610"/>
                  <a:pt x="2011832" y="454610"/>
                </a:cubicBezTo>
                <a:cubicBezTo>
                  <a:pt x="2005999" y="454610"/>
                  <a:pt x="2000165" y="448046"/>
                  <a:pt x="2000165" y="440753"/>
                </a:cubicBezTo>
                <a:cubicBezTo>
                  <a:pt x="2000165" y="432731"/>
                  <a:pt x="2005999" y="428356"/>
                  <a:pt x="2011832" y="428356"/>
                </a:cubicBezTo>
                <a:close/>
                <a:moveTo>
                  <a:pt x="1938362" y="428356"/>
                </a:moveTo>
                <a:cubicBezTo>
                  <a:pt x="1946382" y="428356"/>
                  <a:pt x="1952216" y="432731"/>
                  <a:pt x="1952216" y="440753"/>
                </a:cubicBezTo>
                <a:cubicBezTo>
                  <a:pt x="1952216" y="448046"/>
                  <a:pt x="1946382" y="454610"/>
                  <a:pt x="1938362" y="454610"/>
                </a:cubicBezTo>
                <a:cubicBezTo>
                  <a:pt x="1932525" y="454610"/>
                  <a:pt x="1925965" y="448046"/>
                  <a:pt x="1925965" y="440753"/>
                </a:cubicBezTo>
                <a:cubicBezTo>
                  <a:pt x="1925965" y="432731"/>
                  <a:pt x="1932525" y="428356"/>
                  <a:pt x="1938362" y="428356"/>
                </a:cubicBezTo>
                <a:close/>
                <a:moveTo>
                  <a:pt x="1867525" y="428356"/>
                </a:moveTo>
                <a:cubicBezTo>
                  <a:pt x="1875547" y="428356"/>
                  <a:pt x="1881384" y="432731"/>
                  <a:pt x="1881384" y="440753"/>
                </a:cubicBezTo>
                <a:cubicBezTo>
                  <a:pt x="1881384" y="448046"/>
                  <a:pt x="1875547" y="454610"/>
                  <a:pt x="1867525" y="454610"/>
                </a:cubicBezTo>
                <a:cubicBezTo>
                  <a:pt x="1860232" y="454610"/>
                  <a:pt x="1855126" y="448046"/>
                  <a:pt x="1855126" y="440753"/>
                </a:cubicBezTo>
                <a:cubicBezTo>
                  <a:pt x="1855126" y="432731"/>
                  <a:pt x="1860232" y="428356"/>
                  <a:pt x="1867525" y="428356"/>
                </a:cubicBezTo>
                <a:close/>
                <a:moveTo>
                  <a:pt x="1799085" y="428356"/>
                </a:moveTo>
                <a:cubicBezTo>
                  <a:pt x="1807644" y="428356"/>
                  <a:pt x="1813873" y="434190"/>
                  <a:pt x="1813873" y="440753"/>
                </a:cubicBezTo>
                <a:cubicBezTo>
                  <a:pt x="1813873" y="448046"/>
                  <a:pt x="1807644" y="454610"/>
                  <a:pt x="1799085" y="454610"/>
                </a:cubicBezTo>
                <a:cubicBezTo>
                  <a:pt x="1790521" y="454610"/>
                  <a:pt x="1784298" y="448046"/>
                  <a:pt x="1784298" y="440753"/>
                </a:cubicBezTo>
                <a:cubicBezTo>
                  <a:pt x="1784298" y="434190"/>
                  <a:pt x="1790521" y="428356"/>
                  <a:pt x="1799085" y="428356"/>
                </a:cubicBezTo>
                <a:close/>
                <a:moveTo>
                  <a:pt x="1728260" y="428356"/>
                </a:moveTo>
                <a:cubicBezTo>
                  <a:pt x="1736822" y="428356"/>
                  <a:pt x="1743046" y="434190"/>
                  <a:pt x="1743046" y="440753"/>
                </a:cubicBezTo>
                <a:cubicBezTo>
                  <a:pt x="1743046" y="448046"/>
                  <a:pt x="1736822" y="454610"/>
                  <a:pt x="1728260" y="454610"/>
                </a:cubicBezTo>
                <a:cubicBezTo>
                  <a:pt x="1719694" y="454610"/>
                  <a:pt x="1713469" y="448046"/>
                  <a:pt x="1713469" y="440753"/>
                </a:cubicBezTo>
                <a:cubicBezTo>
                  <a:pt x="1713469" y="434190"/>
                  <a:pt x="1719694" y="428356"/>
                  <a:pt x="1728260" y="428356"/>
                </a:cubicBezTo>
                <a:close/>
                <a:moveTo>
                  <a:pt x="1657426" y="428356"/>
                </a:moveTo>
                <a:cubicBezTo>
                  <a:pt x="1665212" y="428356"/>
                  <a:pt x="1672218" y="434190"/>
                  <a:pt x="1672218" y="440753"/>
                </a:cubicBezTo>
                <a:cubicBezTo>
                  <a:pt x="1672218" y="448046"/>
                  <a:pt x="1665212" y="454610"/>
                  <a:pt x="1657426" y="454610"/>
                </a:cubicBezTo>
                <a:cubicBezTo>
                  <a:pt x="1648870" y="454610"/>
                  <a:pt x="1642647" y="448046"/>
                  <a:pt x="1642647" y="440753"/>
                </a:cubicBezTo>
                <a:cubicBezTo>
                  <a:pt x="1642647" y="434190"/>
                  <a:pt x="1648870" y="428356"/>
                  <a:pt x="1657426" y="428356"/>
                </a:cubicBezTo>
                <a:close/>
                <a:moveTo>
                  <a:pt x="1582294" y="428356"/>
                </a:moveTo>
                <a:cubicBezTo>
                  <a:pt x="1589590" y="428356"/>
                  <a:pt x="1594697" y="434190"/>
                  <a:pt x="1594697" y="440753"/>
                </a:cubicBezTo>
                <a:cubicBezTo>
                  <a:pt x="1594697" y="448046"/>
                  <a:pt x="1589590" y="454610"/>
                  <a:pt x="1582294" y="454610"/>
                </a:cubicBezTo>
                <a:cubicBezTo>
                  <a:pt x="1574274" y="454610"/>
                  <a:pt x="1568438" y="448046"/>
                  <a:pt x="1568438" y="440753"/>
                </a:cubicBezTo>
                <a:cubicBezTo>
                  <a:pt x="1568438" y="434190"/>
                  <a:pt x="1574274" y="428356"/>
                  <a:pt x="1582294" y="428356"/>
                </a:cubicBezTo>
                <a:close/>
                <a:moveTo>
                  <a:pt x="1512195" y="428356"/>
                </a:moveTo>
                <a:cubicBezTo>
                  <a:pt x="1518027" y="428356"/>
                  <a:pt x="1523862" y="434190"/>
                  <a:pt x="1523862" y="440753"/>
                </a:cubicBezTo>
                <a:cubicBezTo>
                  <a:pt x="1523862" y="448046"/>
                  <a:pt x="1518027" y="454610"/>
                  <a:pt x="1512195" y="454610"/>
                </a:cubicBezTo>
                <a:cubicBezTo>
                  <a:pt x="1504171" y="454610"/>
                  <a:pt x="1497610" y="448046"/>
                  <a:pt x="1497610" y="440753"/>
                </a:cubicBezTo>
                <a:cubicBezTo>
                  <a:pt x="1497610" y="434190"/>
                  <a:pt x="1504171" y="428356"/>
                  <a:pt x="1512195" y="428356"/>
                </a:cubicBezTo>
                <a:close/>
                <a:moveTo>
                  <a:pt x="1439171" y="428356"/>
                </a:moveTo>
                <a:cubicBezTo>
                  <a:pt x="1447188" y="428356"/>
                  <a:pt x="1453023" y="434190"/>
                  <a:pt x="1453023" y="440753"/>
                </a:cubicBezTo>
                <a:cubicBezTo>
                  <a:pt x="1453023" y="448046"/>
                  <a:pt x="1447188" y="454610"/>
                  <a:pt x="1439171" y="454610"/>
                </a:cubicBezTo>
                <a:cubicBezTo>
                  <a:pt x="1433336" y="454610"/>
                  <a:pt x="1426771" y="448046"/>
                  <a:pt x="1426771" y="440753"/>
                </a:cubicBezTo>
                <a:cubicBezTo>
                  <a:pt x="1426771" y="434190"/>
                  <a:pt x="1433336" y="428356"/>
                  <a:pt x="1439171" y="428356"/>
                </a:cubicBezTo>
                <a:close/>
                <a:moveTo>
                  <a:pt x="1368344" y="428356"/>
                </a:moveTo>
                <a:cubicBezTo>
                  <a:pt x="1376365" y="428356"/>
                  <a:pt x="1382196" y="434190"/>
                  <a:pt x="1382196" y="440753"/>
                </a:cubicBezTo>
                <a:cubicBezTo>
                  <a:pt x="1382196" y="448046"/>
                  <a:pt x="1376365" y="454610"/>
                  <a:pt x="1368344" y="454610"/>
                </a:cubicBezTo>
                <a:cubicBezTo>
                  <a:pt x="1362508" y="454610"/>
                  <a:pt x="1355948" y="448046"/>
                  <a:pt x="1355948" y="440753"/>
                </a:cubicBezTo>
                <a:cubicBezTo>
                  <a:pt x="1355948" y="434190"/>
                  <a:pt x="1362508" y="428356"/>
                  <a:pt x="1368344" y="428356"/>
                </a:cubicBezTo>
                <a:close/>
                <a:moveTo>
                  <a:pt x="1297515" y="428356"/>
                </a:moveTo>
                <a:cubicBezTo>
                  <a:pt x="1305538" y="428356"/>
                  <a:pt x="1311372" y="434190"/>
                  <a:pt x="1311372" y="440753"/>
                </a:cubicBezTo>
                <a:cubicBezTo>
                  <a:pt x="1311372" y="448046"/>
                  <a:pt x="1305538" y="454610"/>
                  <a:pt x="1297515" y="454610"/>
                </a:cubicBezTo>
                <a:cubicBezTo>
                  <a:pt x="1289495" y="454610"/>
                  <a:pt x="1285118" y="448046"/>
                  <a:pt x="1285118" y="440753"/>
                </a:cubicBezTo>
                <a:cubicBezTo>
                  <a:pt x="1285118" y="434190"/>
                  <a:pt x="1289495" y="428356"/>
                  <a:pt x="1297515" y="428356"/>
                </a:cubicBezTo>
                <a:close/>
                <a:moveTo>
                  <a:pt x="1225703" y="428356"/>
                </a:moveTo>
                <a:cubicBezTo>
                  <a:pt x="1233487" y="428356"/>
                  <a:pt x="1240491" y="434190"/>
                  <a:pt x="1240491" y="440753"/>
                </a:cubicBezTo>
                <a:cubicBezTo>
                  <a:pt x="1240491" y="448046"/>
                  <a:pt x="1233487" y="454610"/>
                  <a:pt x="1225703" y="454610"/>
                </a:cubicBezTo>
                <a:cubicBezTo>
                  <a:pt x="1217156" y="454610"/>
                  <a:pt x="1210925" y="448046"/>
                  <a:pt x="1210925" y="440753"/>
                </a:cubicBezTo>
                <a:cubicBezTo>
                  <a:pt x="1210925" y="434190"/>
                  <a:pt x="1217156" y="428356"/>
                  <a:pt x="1225703" y="428356"/>
                </a:cubicBezTo>
                <a:close/>
                <a:moveTo>
                  <a:pt x="1154886" y="428356"/>
                </a:moveTo>
                <a:cubicBezTo>
                  <a:pt x="1162673" y="428356"/>
                  <a:pt x="1169676" y="434190"/>
                  <a:pt x="1169676" y="440753"/>
                </a:cubicBezTo>
                <a:cubicBezTo>
                  <a:pt x="1169676" y="448046"/>
                  <a:pt x="1162673" y="454610"/>
                  <a:pt x="1154886" y="454610"/>
                </a:cubicBezTo>
                <a:cubicBezTo>
                  <a:pt x="1146323" y="454610"/>
                  <a:pt x="1140096" y="448046"/>
                  <a:pt x="1140096" y="440753"/>
                </a:cubicBezTo>
                <a:cubicBezTo>
                  <a:pt x="1140096" y="434190"/>
                  <a:pt x="1146323" y="428356"/>
                  <a:pt x="1154886" y="428356"/>
                </a:cubicBezTo>
                <a:close/>
                <a:moveTo>
                  <a:pt x="1084056" y="428356"/>
                </a:moveTo>
                <a:cubicBezTo>
                  <a:pt x="1091840" y="428356"/>
                  <a:pt x="1098844" y="434190"/>
                  <a:pt x="1098844" y="440753"/>
                </a:cubicBezTo>
                <a:cubicBezTo>
                  <a:pt x="1098844" y="448046"/>
                  <a:pt x="1091840" y="454610"/>
                  <a:pt x="1084056" y="454610"/>
                </a:cubicBezTo>
                <a:cubicBezTo>
                  <a:pt x="1075492" y="454610"/>
                  <a:pt x="1069267" y="448046"/>
                  <a:pt x="1069267" y="440753"/>
                </a:cubicBezTo>
                <a:cubicBezTo>
                  <a:pt x="1069267" y="434190"/>
                  <a:pt x="1075492" y="428356"/>
                  <a:pt x="1084056" y="428356"/>
                </a:cubicBezTo>
                <a:close/>
                <a:moveTo>
                  <a:pt x="1013015" y="428356"/>
                </a:moveTo>
                <a:cubicBezTo>
                  <a:pt x="1020312" y="428356"/>
                  <a:pt x="1024685" y="434190"/>
                  <a:pt x="1024685" y="440753"/>
                </a:cubicBezTo>
                <a:cubicBezTo>
                  <a:pt x="1024685" y="448046"/>
                  <a:pt x="1020312" y="454610"/>
                  <a:pt x="1013015" y="454610"/>
                </a:cubicBezTo>
                <a:cubicBezTo>
                  <a:pt x="1004998" y="454610"/>
                  <a:pt x="998434" y="448046"/>
                  <a:pt x="998434" y="440753"/>
                </a:cubicBezTo>
                <a:cubicBezTo>
                  <a:pt x="998434" y="434190"/>
                  <a:pt x="1004998" y="428356"/>
                  <a:pt x="1013015" y="428356"/>
                </a:cubicBezTo>
                <a:close/>
                <a:moveTo>
                  <a:pt x="941465" y="428356"/>
                </a:moveTo>
                <a:cubicBezTo>
                  <a:pt x="948030" y="428356"/>
                  <a:pt x="953864" y="434190"/>
                  <a:pt x="953864" y="440753"/>
                </a:cubicBezTo>
                <a:cubicBezTo>
                  <a:pt x="953864" y="448046"/>
                  <a:pt x="948030" y="454610"/>
                  <a:pt x="941465" y="454610"/>
                </a:cubicBezTo>
                <a:cubicBezTo>
                  <a:pt x="934168" y="454610"/>
                  <a:pt x="927611" y="448046"/>
                  <a:pt x="927611" y="440753"/>
                </a:cubicBezTo>
                <a:cubicBezTo>
                  <a:pt x="927611" y="434190"/>
                  <a:pt x="934168" y="428356"/>
                  <a:pt x="941465" y="428356"/>
                </a:cubicBezTo>
                <a:close/>
                <a:moveTo>
                  <a:pt x="870633" y="428356"/>
                </a:moveTo>
                <a:cubicBezTo>
                  <a:pt x="877194" y="428356"/>
                  <a:pt x="883030" y="434190"/>
                  <a:pt x="883030" y="440753"/>
                </a:cubicBezTo>
                <a:cubicBezTo>
                  <a:pt x="883030" y="448046"/>
                  <a:pt x="877194" y="454610"/>
                  <a:pt x="870633" y="454610"/>
                </a:cubicBezTo>
                <a:cubicBezTo>
                  <a:pt x="863341" y="454610"/>
                  <a:pt x="856774" y="448046"/>
                  <a:pt x="856774" y="440753"/>
                </a:cubicBezTo>
                <a:cubicBezTo>
                  <a:pt x="856774" y="434190"/>
                  <a:pt x="863341" y="428356"/>
                  <a:pt x="870633" y="428356"/>
                </a:cubicBezTo>
                <a:close/>
                <a:moveTo>
                  <a:pt x="798344" y="428356"/>
                </a:moveTo>
                <a:cubicBezTo>
                  <a:pt x="806370" y="428356"/>
                  <a:pt x="812196" y="434190"/>
                  <a:pt x="812196" y="440753"/>
                </a:cubicBezTo>
                <a:cubicBezTo>
                  <a:pt x="812196" y="448046"/>
                  <a:pt x="806370" y="454610"/>
                  <a:pt x="798344" y="454610"/>
                </a:cubicBezTo>
                <a:cubicBezTo>
                  <a:pt x="792510" y="454610"/>
                  <a:pt x="785947" y="448046"/>
                  <a:pt x="785947" y="440753"/>
                </a:cubicBezTo>
                <a:cubicBezTo>
                  <a:pt x="785947" y="434190"/>
                  <a:pt x="792510" y="428356"/>
                  <a:pt x="798344" y="428356"/>
                </a:cubicBezTo>
                <a:close/>
                <a:moveTo>
                  <a:pt x="724138" y="428356"/>
                </a:moveTo>
                <a:cubicBezTo>
                  <a:pt x="731434" y="428356"/>
                  <a:pt x="738002" y="434190"/>
                  <a:pt x="738002" y="442212"/>
                </a:cubicBezTo>
                <a:cubicBezTo>
                  <a:pt x="738002" y="448046"/>
                  <a:pt x="731434" y="454610"/>
                  <a:pt x="724138" y="454610"/>
                </a:cubicBezTo>
                <a:cubicBezTo>
                  <a:pt x="717578" y="454610"/>
                  <a:pt x="711747" y="448046"/>
                  <a:pt x="711747" y="442212"/>
                </a:cubicBezTo>
                <a:cubicBezTo>
                  <a:pt x="711747" y="434190"/>
                  <a:pt x="717578" y="428356"/>
                  <a:pt x="724138" y="428356"/>
                </a:cubicBezTo>
                <a:close/>
                <a:moveTo>
                  <a:pt x="653312" y="428356"/>
                </a:moveTo>
                <a:cubicBezTo>
                  <a:pt x="660604" y="428356"/>
                  <a:pt x="667165" y="434190"/>
                  <a:pt x="667165" y="442212"/>
                </a:cubicBezTo>
                <a:cubicBezTo>
                  <a:pt x="667165" y="448046"/>
                  <a:pt x="660604" y="454610"/>
                  <a:pt x="653312" y="454610"/>
                </a:cubicBezTo>
                <a:cubicBezTo>
                  <a:pt x="645288" y="454610"/>
                  <a:pt x="640912" y="448046"/>
                  <a:pt x="640912" y="442212"/>
                </a:cubicBezTo>
                <a:cubicBezTo>
                  <a:pt x="640912" y="434190"/>
                  <a:pt x="645288" y="428356"/>
                  <a:pt x="653312" y="428356"/>
                </a:cubicBezTo>
                <a:close/>
                <a:moveTo>
                  <a:pt x="3796752" y="424982"/>
                </a:moveTo>
                <a:cubicBezTo>
                  <a:pt x="3804774" y="424982"/>
                  <a:pt x="3810608" y="431209"/>
                  <a:pt x="3810608" y="439771"/>
                </a:cubicBezTo>
                <a:cubicBezTo>
                  <a:pt x="3810608" y="447555"/>
                  <a:pt x="3804774" y="454560"/>
                  <a:pt x="3796752" y="454560"/>
                </a:cubicBezTo>
                <a:cubicBezTo>
                  <a:pt x="3790918" y="454560"/>
                  <a:pt x="3784355" y="447555"/>
                  <a:pt x="3784355" y="439771"/>
                </a:cubicBezTo>
                <a:cubicBezTo>
                  <a:pt x="3784355" y="431209"/>
                  <a:pt x="3790918" y="424982"/>
                  <a:pt x="3796752" y="424982"/>
                </a:cubicBezTo>
                <a:close/>
                <a:moveTo>
                  <a:pt x="3725922" y="424982"/>
                </a:moveTo>
                <a:cubicBezTo>
                  <a:pt x="3733944" y="424982"/>
                  <a:pt x="3739778" y="431209"/>
                  <a:pt x="3739778" y="439771"/>
                </a:cubicBezTo>
                <a:cubicBezTo>
                  <a:pt x="3739778" y="447555"/>
                  <a:pt x="3733944" y="454560"/>
                  <a:pt x="3725922" y="454560"/>
                </a:cubicBezTo>
                <a:cubicBezTo>
                  <a:pt x="3719359" y="454560"/>
                  <a:pt x="3713525" y="447555"/>
                  <a:pt x="3713525" y="439771"/>
                </a:cubicBezTo>
                <a:cubicBezTo>
                  <a:pt x="3713525" y="431209"/>
                  <a:pt x="3717900" y="424982"/>
                  <a:pt x="3725922" y="424982"/>
                </a:cubicBezTo>
                <a:close/>
                <a:moveTo>
                  <a:pt x="3655091" y="424982"/>
                </a:moveTo>
                <a:cubicBezTo>
                  <a:pt x="3662384" y="424982"/>
                  <a:pt x="3668947" y="431209"/>
                  <a:pt x="3668947" y="439771"/>
                </a:cubicBezTo>
                <a:cubicBezTo>
                  <a:pt x="3668947" y="447555"/>
                  <a:pt x="3662384" y="454560"/>
                  <a:pt x="3655091" y="454560"/>
                </a:cubicBezTo>
                <a:cubicBezTo>
                  <a:pt x="3647069" y="454560"/>
                  <a:pt x="3642694" y="447555"/>
                  <a:pt x="3642694" y="439771"/>
                </a:cubicBezTo>
                <a:cubicBezTo>
                  <a:pt x="3642694" y="431209"/>
                  <a:pt x="3647069" y="424982"/>
                  <a:pt x="3655091" y="424982"/>
                </a:cubicBezTo>
                <a:close/>
                <a:moveTo>
                  <a:pt x="3583280" y="424982"/>
                </a:moveTo>
                <a:cubicBezTo>
                  <a:pt x="3591064" y="424982"/>
                  <a:pt x="3598069" y="431209"/>
                  <a:pt x="3598069" y="439771"/>
                </a:cubicBezTo>
                <a:cubicBezTo>
                  <a:pt x="3598069" y="447555"/>
                  <a:pt x="3591064" y="454560"/>
                  <a:pt x="3583280" y="454560"/>
                </a:cubicBezTo>
                <a:cubicBezTo>
                  <a:pt x="3574718" y="454560"/>
                  <a:pt x="3568491" y="447555"/>
                  <a:pt x="3568491" y="439771"/>
                </a:cubicBezTo>
                <a:cubicBezTo>
                  <a:pt x="3568491" y="431209"/>
                  <a:pt x="3574718" y="424982"/>
                  <a:pt x="3583280" y="424982"/>
                </a:cubicBezTo>
                <a:close/>
                <a:moveTo>
                  <a:pt x="3512449" y="424982"/>
                </a:moveTo>
                <a:cubicBezTo>
                  <a:pt x="3520232" y="424982"/>
                  <a:pt x="3527237" y="431209"/>
                  <a:pt x="3527237" y="439771"/>
                </a:cubicBezTo>
                <a:cubicBezTo>
                  <a:pt x="3527237" y="447555"/>
                  <a:pt x="3520232" y="454560"/>
                  <a:pt x="3512449" y="454560"/>
                </a:cubicBezTo>
                <a:cubicBezTo>
                  <a:pt x="3503887" y="454560"/>
                  <a:pt x="3497661" y="447555"/>
                  <a:pt x="3497661" y="439771"/>
                </a:cubicBezTo>
                <a:cubicBezTo>
                  <a:pt x="3497661" y="431209"/>
                  <a:pt x="3503887" y="424982"/>
                  <a:pt x="3512449" y="424982"/>
                </a:cubicBezTo>
                <a:close/>
                <a:moveTo>
                  <a:pt x="3440686" y="424982"/>
                </a:moveTo>
                <a:cubicBezTo>
                  <a:pt x="3448708" y="424982"/>
                  <a:pt x="3453083" y="431209"/>
                  <a:pt x="3453083" y="439771"/>
                </a:cubicBezTo>
                <a:cubicBezTo>
                  <a:pt x="3453083" y="447555"/>
                  <a:pt x="3448708" y="454560"/>
                  <a:pt x="3440686" y="454560"/>
                </a:cubicBezTo>
                <a:cubicBezTo>
                  <a:pt x="3433393" y="454560"/>
                  <a:pt x="3426830" y="447555"/>
                  <a:pt x="3426830" y="439771"/>
                </a:cubicBezTo>
                <a:cubicBezTo>
                  <a:pt x="3426830" y="431209"/>
                  <a:pt x="3433393" y="424982"/>
                  <a:pt x="3440686" y="424982"/>
                </a:cubicBezTo>
                <a:close/>
                <a:moveTo>
                  <a:pt x="3369857" y="424982"/>
                </a:moveTo>
                <a:cubicBezTo>
                  <a:pt x="3376420" y="424982"/>
                  <a:pt x="3382254" y="431209"/>
                  <a:pt x="3382254" y="439771"/>
                </a:cubicBezTo>
                <a:cubicBezTo>
                  <a:pt x="3382254" y="447555"/>
                  <a:pt x="3376420" y="454560"/>
                  <a:pt x="3369857" y="454560"/>
                </a:cubicBezTo>
                <a:cubicBezTo>
                  <a:pt x="3362564" y="454560"/>
                  <a:pt x="3356001" y="447555"/>
                  <a:pt x="3356001" y="439771"/>
                </a:cubicBezTo>
                <a:cubicBezTo>
                  <a:pt x="3356001" y="431209"/>
                  <a:pt x="3362564" y="424982"/>
                  <a:pt x="3369857" y="424982"/>
                </a:cubicBezTo>
                <a:close/>
                <a:moveTo>
                  <a:pt x="3299097" y="424982"/>
                </a:moveTo>
                <a:cubicBezTo>
                  <a:pt x="3305656" y="424982"/>
                  <a:pt x="3311491" y="431209"/>
                  <a:pt x="3311491" y="439771"/>
                </a:cubicBezTo>
                <a:cubicBezTo>
                  <a:pt x="3311491" y="447555"/>
                  <a:pt x="3305656" y="454560"/>
                  <a:pt x="3299097" y="454560"/>
                </a:cubicBezTo>
                <a:cubicBezTo>
                  <a:pt x="3291802" y="454560"/>
                  <a:pt x="3285240" y="447555"/>
                  <a:pt x="3285240" y="439771"/>
                </a:cubicBezTo>
                <a:cubicBezTo>
                  <a:pt x="3285240" y="431209"/>
                  <a:pt x="3291802" y="424982"/>
                  <a:pt x="3299097" y="424982"/>
                </a:cubicBezTo>
                <a:close/>
                <a:moveTo>
                  <a:pt x="3226805" y="424982"/>
                </a:moveTo>
                <a:cubicBezTo>
                  <a:pt x="3234825" y="424982"/>
                  <a:pt x="3240664" y="431209"/>
                  <a:pt x="3240664" y="439771"/>
                </a:cubicBezTo>
                <a:cubicBezTo>
                  <a:pt x="3240664" y="447555"/>
                  <a:pt x="3234825" y="454560"/>
                  <a:pt x="3226805" y="454560"/>
                </a:cubicBezTo>
                <a:cubicBezTo>
                  <a:pt x="3220242" y="454560"/>
                  <a:pt x="3214406" y="447555"/>
                  <a:pt x="3214406" y="439771"/>
                </a:cubicBezTo>
                <a:cubicBezTo>
                  <a:pt x="3214406" y="431209"/>
                  <a:pt x="3220242" y="424982"/>
                  <a:pt x="3226805" y="424982"/>
                </a:cubicBezTo>
                <a:close/>
                <a:moveTo>
                  <a:pt x="3152602" y="424982"/>
                </a:moveTo>
                <a:cubicBezTo>
                  <a:pt x="3159895" y="424982"/>
                  <a:pt x="3166460" y="431209"/>
                  <a:pt x="3166460" y="439771"/>
                </a:cubicBezTo>
                <a:cubicBezTo>
                  <a:pt x="3166460" y="447555"/>
                  <a:pt x="3159895" y="454560"/>
                  <a:pt x="3152602" y="454560"/>
                </a:cubicBezTo>
                <a:cubicBezTo>
                  <a:pt x="3146038" y="454560"/>
                  <a:pt x="3140203" y="447555"/>
                  <a:pt x="3140203" y="439771"/>
                </a:cubicBezTo>
                <a:cubicBezTo>
                  <a:pt x="3140203" y="431209"/>
                  <a:pt x="3146038" y="424982"/>
                  <a:pt x="3152602" y="424982"/>
                </a:cubicBezTo>
                <a:close/>
                <a:moveTo>
                  <a:pt x="3081772" y="424982"/>
                </a:moveTo>
                <a:cubicBezTo>
                  <a:pt x="3089064" y="424982"/>
                  <a:pt x="3095624" y="431209"/>
                  <a:pt x="3095624" y="439771"/>
                </a:cubicBezTo>
                <a:cubicBezTo>
                  <a:pt x="3095624" y="447555"/>
                  <a:pt x="3089064" y="454560"/>
                  <a:pt x="3081772" y="454560"/>
                </a:cubicBezTo>
                <a:cubicBezTo>
                  <a:pt x="3073748" y="454560"/>
                  <a:pt x="3069372" y="447555"/>
                  <a:pt x="3069372" y="439771"/>
                </a:cubicBezTo>
                <a:cubicBezTo>
                  <a:pt x="3069372" y="431209"/>
                  <a:pt x="3073748" y="424982"/>
                  <a:pt x="3081772" y="424982"/>
                </a:cubicBezTo>
                <a:close/>
                <a:moveTo>
                  <a:pt x="3013715" y="424982"/>
                </a:moveTo>
                <a:cubicBezTo>
                  <a:pt x="3021305" y="424982"/>
                  <a:pt x="3028135" y="431209"/>
                  <a:pt x="3028135" y="439771"/>
                </a:cubicBezTo>
                <a:cubicBezTo>
                  <a:pt x="3028135" y="447555"/>
                  <a:pt x="3021305" y="454560"/>
                  <a:pt x="3013715" y="454560"/>
                </a:cubicBezTo>
                <a:cubicBezTo>
                  <a:pt x="3005368" y="454560"/>
                  <a:pt x="2998539" y="447555"/>
                  <a:pt x="2998539" y="439771"/>
                </a:cubicBezTo>
                <a:cubicBezTo>
                  <a:pt x="2998539" y="431209"/>
                  <a:pt x="3005368" y="424982"/>
                  <a:pt x="3013715" y="424982"/>
                </a:cubicBezTo>
                <a:close/>
                <a:moveTo>
                  <a:pt x="2942491" y="424982"/>
                </a:moveTo>
                <a:cubicBezTo>
                  <a:pt x="2951052" y="424982"/>
                  <a:pt x="2957286" y="431209"/>
                  <a:pt x="2957286" y="439771"/>
                </a:cubicBezTo>
                <a:cubicBezTo>
                  <a:pt x="2957286" y="447555"/>
                  <a:pt x="2951052" y="454560"/>
                  <a:pt x="2942491" y="454560"/>
                </a:cubicBezTo>
                <a:cubicBezTo>
                  <a:pt x="2934710" y="454560"/>
                  <a:pt x="2927708" y="447555"/>
                  <a:pt x="2927708" y="439771"/>
                </a:cubicBezTo>
                <a:cubicBezTo>
                  <a:pt x="2927708" y="431209"/>
                  <a:pt x="2934710" y="424982"/>
                  <a:pt x="2942491" y="424982"/>
                </a:cubicBezTo>
                <a:close/>
                <a:moveTo>
                  <a:pt x="2868291" y="424982"/>
                </a:moveTo>
                <a:cubicBezTo>
                  <a:pt x="2876858" y="424982"/>
                  <a:pt x="2883085" y="431209"/>
                  <a:pt x="2883085" y="439771"/>
                </a:cubicBezTo>
                <a:cubicBezTo>
                  <a:pt x="2883085" y="447555"/>
                  <a:pt x="2876858" y="454560"/>
                  <a:pt x="2868291" y="454560"/>
                </a:cubicBezTo>
                <a:cubicBezTo>
                  <a:pt x="2860509" y="454560"/>
                  <a:pt x="2853504" y="447555"/>
                  <a:pt x="2853504" y="439771"/>
                </a:cubicBezTo>
                <a:cubicBezTo>
                  <a:pt x="2853504" y="431209"/>
                  <a:pt x="2860509" y="424982"/>
                  <a:pt x="2868291" y="424982"/>
                </a:cubicBezTo>
                <a:close/>
                <a:moveTo>
                  <a:pt x="2796533" y="424982"/>
                </a:moveTo>
                <a:cubicBezTo>
                  <a:pt x="2804555" y="424982"/>
                  <a:pt x="2808932" y="431209"/>
                  <a:pt x="2808932" y="439771"/>
                </a:cubicBezTo>
                <a:cubicBezTo>
                  <a:pt x="2808932" y="447555"/>
                  <a:pt x="2804555" y="454560"/>
                  <a:pt x="2796533" y="454560"/>
                </a:cubicBezTo>
                <a:cubicBezTo>
                  <a:pt x="2789240" y="454560"/>
                  <a:pt x="2782678" y="447555"/>
                  <a:pt x="2782678" y="439771"/>
                </a:cubicBezTo>
                <a:cubicBezTo>
                  <a:pt x="2782678" y="431209"/>
                  <a:pt x="2789240" y="424982"/>
                  <a:pt x="2796533" y="424982"/>
                </a:cubicBezTo>
                <a:close/>
                <a:moveTo>
                  <a:pt x="2725695" y="424982"/>
                </a:moveTo>
                <a:cubicBezTo>
                  <a:pt x="2731532" y="424982"/>
                  <a:pt x="2738097" y="431209"/>
                  <a:pt x="2738097" y="439771"/>
                </a:cubicBezTo>
                <a:cubicBezTo>
                  <a:pt x="2738097" y="447555"/>
                  <a:pt x="2731532" y="454560"/>
                  <a:pt x="2725695" y="454560"/>
                </a:cubicBezTo>
                <a:cubicBezTo>
                  <a:pt x="2717681" y="454560"/>
                  <a:pt x="2711846" y="447555"/>
                  <a:pt x="2711846" y="439771"/>
                </a:cubicBezTo>
                <a:cubicBezTo>
                  <a:pt x="2711846" y="431209"/>
                  <a:pt x="2717681" y="424982"/>
                  <a:pt x="2725695" y="424982"/>
                </a:cubicBezTo>
                <a:close/>
                <a:moveTo>
                  <a:pt x="2654870" y="424982"/>
                </a:moveTo>
                <a:cubicBezTo>
                  <a:pt x="2660705" y="424982"/>
                  <a:pt x="2667270" y="431209"/>
                  <a:pt x="2667270" y="439771"/>
                </a:cubicBezTo>
                <a:cubicBezTo>
                  <a:pt x="2667270" y="447555"/>
                  <a:pt x="2660705" y="454560"/>
                  <a:pt x="2654870" y="454560"/>
                </a:cubicBezTo>
                <a:cubicBezTo>
                  <a:pt x="2646850" y="454560"/>
                  <a:pt x="2641018" y="447555"/>
                  <a:pt x="2641018" y="439771"/>
                </a:cubicBezTo>
                <a:cubicBezTo>
                  <a:pt x="2641018" y="431209"/>
                  <a:pt x="2646850" y="424982"/>
                  <a:pt x="2654870" y="424982"/>
                </a:cubicBezTo>
                <a:close/>
                <a:moveTo>
                  <a:pt x="2582580" y="424982"/>
                </a:moveTo>
                <a:cubicBezTo>
                  <a:pt x="2589875" y="424982"/>
                  <a:pt x="2596437" y="431209"/>
                  <a:pt x="2596437" y="439771"/>
                </a:cubicBezTo>
                <a:cubicBezTo>
                  <a:pt x="2596437" y="447555"/>
                  <a:pt x="2589875" y="454560"/>
                  <a:pt x="2582580" y="454560"/>
                </a:cubicBezTo>
                <a:cubicBezTo>
                  <a:pt x="2576019" y="454560"/>
                  <a:pt x="2570184" y="447555"/>
                  <a:pt x="2570184" y="439771"/>
                </a:cubicBezTo>
                <a:cubicBezTo>
                  <a:pt x="2570184" y="431209"/>
                  <a:pt x="2576019" y="424982"/>
                  <a:pt x="2582580" y="424982"/>
                </a:cubicBezTo>
                <a:close/>
                <a:moveTo>
                  <a:pt x="2511026" y="424982"/>
                </a:moveTo>
                <a:cubicBezTo>
                  <a:pt x="2519047" y="424982"/>
                  <a:pt x="2525610" y="431209"/>
                  <a:pt x="2525610" y="439771"/>
                </a:cubicBezTo>
                <a:cubicBezTo>
                  <a:pt x="2525610" y="447555"/>
                  <a:pt x="2519047" y="454560"/>
                  <a:pt x="2511026" y="454560"/>
                </a:cubicBezTo>
                <a:cubicBezTo>
                  <a:pt x="2503735" y="454560"/>
                  <a:pt x="2499361" y="447555"/>
                  <a:pt x="2499361" y="439771"/>
                </a:cubicBezTo>
                <a:cubicBezTo>
                  <a:pt x="2499361" y="431209"/>
                  <a:pt x="2503735" y="424982"/>
                  <a:pt x="2511026" y="424982"/>
                </a:cubicBezTo>
                <a:close/>
                <a:moveTo>
                  <a:pt x="1799085" y="357525"/>
                </a:moveTo>
                <a:cubicBezTo>
                  <a:pt x="1807647" y="357525"/>
                  <a:pt x="1813873" y="361900"/>
                  <a:pt x="1813873" y="369922"/>
                </a:cubicBezTo>
                <a:cubicBezTo>
                  <a:pt x="1813873" y="377215"/>
                  <a:pt x="1807647" y="383779"/>
                  <a:pt x="1799085" y="383779"/>
                </a:cubicBezTo>
                <a:cubicBezTo>
                  <a:pt x="1790525" y="383779"/>
                  <a:pt x="1784300" y="377215"/>
                  <a:pt x="1784300" y="369922"/>
                </a:cubicBezTo>
                <a:cubicBezTo>
                  <a:pt x="1784300" y="361900"/>
                  <a:pt x="1790525" y="357525"/>
                  <a:pt x="1799085" y="357525"/>
                </a:cubicBezTo>
                <a:close/>
                <a:moveTo>
                  <a:pt x="1728262" y="357525"/>
                </a:moveTo>
                <a:cubicBezTo>
                  <a:pt x="1736825" y="357525"/>
                  <a:pt x="1743049" y="361900"/>
                  <a:pt x="1743049" y="369922"/>
                </a:cubicBezTo>
                <a:cubicBezTo>
                  <a:pt x="1743049" y="377215"/>
                  <a:pt x="1736825" y="383779"/>
                  <a:pt x="1728262" y="383779"/>
                </a:cubicBezTo>
                <a:cubicBezTo>
                  <a:pt x="1719697" y="383779"/>
                  <a:pt x="1713470" y="377215"/>
                  <a:pt x="1713470" y="369922"/>
                </a:cubicBezTo>
                <a:cubicBezTo>
                  <a:pt x="1713470" y="361900"/>
                  <a:pt x="1719697" y="357525"/>
                  <a:pt x="1728262" y="357525"/>
                </a:cubicBezTo>
                <a:close/>
                <a:moveTo>
                  <a:pt x="1657429" y="357525"/>
                </a:moveTo>
                <a:cubicBezTo>
                  <a:pt x="1665215" y="357525"/>
                  <a:pt x="1672220" y="361900"/>
                  <a:pt x="1672220" y="369922"/>
                </a:cubicBezTo>
                <a:cubicBezTo>
                  <a:pt x="1672220" y="377215"/>
                  <a:pt x="1665215" y="383779"/>
                  <a:pt x="1657429" y="383779"/>
                </a:cubicBezTo>
                <a:cubicBezTo>
                  <a:pt x="1648870" y="383779"/>
                  <a:pt x="1642650" y="377215"/>
                  <a:pt x="1642650" y="369922"/>
                </a:cubicBezTo>
                <a:cubicBezTo>
                  <a:pt x="1642650" y="361900"/>
                  <a:pt x="1648870" y="357525"/>
                  <a:pt x="1657429" y="357525"/>
                </a:cubicBezTo>
                <a:close/>
                <a:moveTo>
                  <a:pt x="1582296" y="357525"/>
                </a:moveTo>
                <a:cubicBezTo>
                  <a:pt x="1589593" y="357525"/>
                  <a:pt x="1594704" y="361900"/>
                  <a:pt x="1594704" y="369922"/>
                </a:cubicBezTo>
                <a:cubicBezTo>
                  <a:pt x="1594704" y="377215"/>
                  <a:pt x="1589593" y="383779"/>
                  <a:pt x="1582296" y="383779"/>
                </a:cubicBezTo>
                <a:cubicBezTo>
                  <a:pt x="1574274" y="383779"/>
                  <a:pt x="1568441" y="377215"/>
                  <a:pt x="1568441" y="369922"/>
                </a:cubicBezTo>
                <a:cubicBezTo>
                  <a:pt x="1568441" y="361900"/>
                  <a:pt x="1574274" y="357525"/>
                  <a:pt x="1582296" y="357525"/>
                </a:cubicBezTo>
                <a:close/>
                <a:moveTo>
                  <a:pt x="1512195" y="357525"/>
                </a:moveTo>
                <a:cubicBezTo>
                  <a:pt x="1518030" y="357525"/>
                  <a:pt x="1523863" y="361900"/>
                  <a:pt x="1523863" y="369922"/>
                </a:cubicBezTo>
                <a:cubicBezTo>
                  <a:pt x="1523863" y="377215"/>
                  <a:pt x="1518030" y="383779"/>
                  <a:pt x="1512195" y="383779"/>
                </a:cubicBezTo>
                <a:cubicBezTo>
                  <a:pt x="1504171" y="383779"/>
                  <a:pt x="1497612" y="377215"/>
                  <a:pt x="1497612" y="369922"/>
                </a:cubicBezTo>
                <a:cubicBezTo>
                  <a:pt x="1497612" y="361900"/>
                  <a:pt x="1504171" y="357525"/>
                  <a:pt x="1512195" y="357525"/>
                </a:cubicBezTo>
                <a:close/>
                <a:moveTo>
                  <a:pt x="1439171" y="357525"/>
                </a:moveTo>
                <a:cubicBezTo>
                  <a:pt x="1447188" y="357525"/>
                  <a:pt x="1453023" y="361900"/>
                  <a:pt x="1453023" y="369922"/>
                </a:cubicBezTo>
                <a:cubicBezTo>
                  <a:pt x="1453023" y="377215"/>
                  <a:pt x="1447188" y="383779"/>
                  <a:pt x="1439171" y="383779"/>
                </a:cubicBezTo>
                <a:cubicBezTo>
                  <a:pt x="1433336" y="383779"/>
                  <a:pt x="1426774" y="377215"/>
                  <a:pt x="1426774" y="369922"/>
                </a:cubicBezTo>
                <a:cubicBezTo>
                  <a:pt x="1426774" y="361900"/>
                  <a:pt x="1433336" y="357525"/>
                  <a:pt x="1439171" y="357525"/>
                </a:cubicBezTo>
                <a:close/>
                <a:moveTo>
                  <a:pt x="1368347" y="357525"/>
                </a:moveTo>
                <a:cubicBezTo>
                  <a:pt x="1376368" y="357525"/>
                  <a:pt x="1382199" y="361900"/>
                  <a:pt x="1382199" y="369922"/>
                </a:cubicBezTo>
                <a:cubicBezTo>
                  <a:pt x="1382199" y="377215"/>
                  <a:pt x="1376368" y="383779"/>
                  <a:pt x="1368347" y="383779"/>
                </a:cubicBezTo>
                <a:cubicBezTo>
                  <a:pt x="1362508" y="383779"/>
                  <a:pt x="1355949" y="377215"/>
                  <a:pt x="1355949" y="369922"/>
                </a:cubicBezTo>
                <a:cubicBezTo>
                  <a:pt x="1355949" y="361900"/>
                  <a:pt x="1362508" y="357525"/>
                  <a:pt x="1368347" y="357525"/>
                </a:cubicBezTo>
                <a:close/>
                <a:moveTo>
                  <a:pt x="1297518" y="357525"/>
                </a:moveTo>
                <a:cubicBezTo>
                  <a:pt x="1305540" y="357525"/>
                  <a:pt x="1311374" y="361900"/>
                  <a:pt x="1311374" y="369922"/>
                </a:cubicBezTo>
                <a:cubicBezTo>
                  <a:pt x="1311374" y="377215"/>
                  <a:pt x="1305540" y="383779"/>
                  <a:pt x="1297518" y="383779"/>
                </a:cubicBezTo>
                <a:cubicBezTo>
                  <a:pt x="1289495" y="383779"/>
                  <a:pt x="1285121" y="377215"/>
                  <a:pt x="1285121" y="369922"/>
                </a:cubicBezTo>
                <a:cubicBezTo>
                  <a:pt x="1285121" y="361900"/>
                  <a:pt x="1289495" y="357525"/>
                  <a:pt x="1297518" y="357525"/>
                </a:cubicBezTo>
                <a:close/>
                <a:moveTo>
                  <a:pt x="1225703" y="357525"/>
                </a:moveTo>
                <a:cubicBezTo>
                  <a:pt x="1233487" y="357525"/>
                  <a:pt x="1240493" y="363359"/>
                  <a:pt x="1240493" y="369922"/>
                </a:cubicBezTo>
                <a:cubicBezTo>
                  <a:pt x="1240493" y="377215"/>
                  <a:pt x="1233487" y="383779"/>
                  <a:pt x="1225703" y="383779"/>
                </a:cubicBezTo>
                <a:cubicBezTo>
                  <a:pt x="1217156" y="383779"/>
                  <a:pt x="1210926" y="377215"/>
                  <a:pt x="1210926" y="369922"/>
                </a:cubicBezTo>
                <a:cubicBezTo>
                  <a:pt x="1210926" y="363359"/>
                  <a:pt x="1217156" y="357525"/>
                  <a:pt x="1225703" y="357525"/>
                </a:cubicBezTo>
                <a:close/>
                <a:moveTo>
                  <a:pt x="1154890" y="357525"/>
                </a:moveTo>
                <a:cubicBezTo>
                  <a:pt x="1162673" y="357525"/>
                  <a:pt x="1169676" y="363359"/>
                  <a:pt x="1169676" y="369922"/>
                </a:cubicBezTo>
                <a:cubicBezTo>
                  <a:pt x="1169676" y="377215"/>
                  <a:pt x="1162673" y="383779"/>
                  <a:pt x="1154890" y="383779"/>
                </a:cubicBezTo>
                <a:cubicBezTo>
                  <a:pt x="1146325" y="383779"/>
                  <a:pt x="1140096" y="377215"/>
                  <a:pt x="1140096" y="369922"/>
                </a:cubicBezTo>
                <a:cubicBezTo>
                  <a:pt x="1140096" y="363359"/>
                  <a:pt x="1146325" y="357525"/>
                  <a:pt x="1154890" y="357525"/>
                </a:cubicBezTo>
                <a:close/>
                <a:moveTo>
                  <a:pt x="1084059" y="357525"/>
                </a:moveTo>
                <a:cubicBezTo>
                  <a:pt x="1091842" y="357525"/>
                  <a:pt x="1098844" y="363359"/>
                  <a:pt x="1098844" y="369922"/>
                </a:cubicBezTo>
                <a:cubicBezTo>
                  <a:pt x="1098844" y="377215"/>
                  <a:pt x="1091842" y="383779"/>
                  <a:pt x="1084059" y="383779"/>
                </a:cubicBezTo>
                <a:cubicBezTo>
                  <a:pt x="1075492" y="383779"/>
                  <a:pt x="1069268" y="377215"/>
                  <a:pt x="1069268" y="369922"/>
                </a:cubicBezTo>
                <a:cubicBezTo>
                  <a:pt x="1069268" y="363359"/>
                  <a:pt x="1075492" y="357525"/>
                  <a:pt x="1084059" y="357525"/>
                </a:cubicBezTo>
                <a:close/>
                <a:moveTo>
                  <a:pt x="1013015" y="357525"/>
                </a:moveTo>
                <a:cubicBezTo>
                  <a:pt x="1020312" y="357525"/>
                  <a:pt x="1024685" y="363359"/>
                  <a:pt x="1024685" y="369922"/>
                </a:cubicBezTo>
                <a:cubicBezTo>
                  <a:pt x="1024685" y="377215"/>
                  <a:pt x="1020312" y="383779"/>
                  <a:pt x="1013015" y="383779"/>
                </a:cubicBezTo>
                <a:cubicBezTo>
                  <a:pt x="1005003" y="383779"/>
                  <a:pt x="998434" y="377215"/>
                  <a:pt x="998434" y="369922"/>
                </a:cubicBezTo>
                <a:cubicBezTo>
                  <a:pt x="998434" y="363359"/>
                  <a:pt x="1005003" y="357525"/>
                  <a:pt x="1013015" y="357525"/>
                </a:cubicBezTo>
                <a:close/>
                <a:moveTo>
                  <a:pt x="941465" y="357525"/>
                </a:moveTo>
                <a:cubicBezTo>
                  <a:pt x="948030" y="357525"/>
                  <a:pt x="953864" y="363359"/>
                  <a:pt x="953864" y="369922"/>
                </a:cubicBezTo>
                <a:cubicBezTo>
                  <a:pt x="953864" y="377215"/>
                  <a:pt x="948030" y="383779"/>
                  <a:pt x="941465" y="383779"/>
                </a:cubicBezTo>
                <a:cubicBezTo>
                  <a:pt x="934173" y="383779"/>
                  <a:pt x="927611" y="377215"/>
                  <a:pt x="927611" y="369922"/>
                </a:cubicBezTo>
                <a:cubicBezTo>
                  <a:pt x="927611" y="363359"/>
                  <a:pt x="934173" y="357525"/>
                  <a:pt x="941465" y="357525"/>
                </a:cubicBezTo>
                <a:close/>
                <a:moveTo>
                  <a:pt x="870633" y="357525"/>
                </a:moveTo>
                <a:cubicBezTo>
                  <a:pt x="877194" y="357525"/>
                  <a:pt x="883034" y="363359"/>
                  <a:pt x="883034" y="369922"/>
                </a:cubicBezTo>
                <a:cubicBezTo>
                  <a:pt x="883034" y="377215"/>
                  <a:pt x="877194" y="383779"/>
                  <a:pt x="870633" y="383779"/>
                </a:cubicBezTo>
                <a:cubicBezTo>
                  <a:pt x="863344" y="383779"/>
                  <a:pt x="856777" y="377215"/>
                  <a:pt x="856777" y="369922"/>
                </a:cubicBezTo>
                <a:cubicBezTo>
                  <a:pt x="856777" y="363359"/>
                  <a:pt x="863344" y="357525"/>
                  <a:pt x="870633" y="357525"/>
                </a:cubicBezTo>
                <a:close/>
                <a:moveTo>
                  <a:pt x="798346" y="357525"/>
                </a:moveTo>
                <a:cubicBezTo>
                  <a:pt x="806370" y="357525"/>
                  <a:pt x="812203" y="363359"/>
                  <a:pt x="812203" y="369922"/>
                </a:cubicBezTo>
                <a:cubicBezTo>
                  <a:pt x="812203" y="377215"/>
                  <a:pt x="806370" y="383779"/>
                  <a:pt x="798346" y="383779"/>
                </a:cubicBezTo>
                <a:cubicBezTo>
                  <a:pt x="792510" y="383779"/>
                  <a:pt x="785947" y="377215"/>
                  <a:pt x="785947" y="369922"/>
                </a:cubicBezTo>
                <a:cubicBezTo>
                  <a:pt x="785947" y="363359"/>
                  <a:pt x="792510" y="357525"/>
                  <a:pt x="798346" y="357525"/>
                </a:cubicBezTo>
                <a:close/>
                <a:moveTo>
                  <a:pt x="3654110" y="354153"/>
                </a:moveTo>
                <a:cubicBezTo>
                  <a:pt x="3661893" y="354153"/>
                  <a:pt x="3668898" y="360716"/>
                  <a:pt x="3668898" y="368738"/>
                </a:cubicBezTo>
                <a:cubicBezTo>
                  <a:pt x="3668898" y="376031"/>
                  <a:pt x="3661893" y="380407"/>
                  <a:pt x="3654110" y="380407"/>
                </a:cubicBezTo>
                <a:cubicBezTo>
                  <a:pt x="3645548" y="380407"/>
                  <a:pt x="3639322" y="376031"/>
                  <a:pt x="3639322" y="368738"/>
                </a:cubicBezTo>
                <a:cubicBezTo>
                  <a:pt x="3639322" y="360716"/>
                  <a:pt x="3645548" y="354153"/>
                  <a:pt x="3654110" y="354153"/>
                </a:cubicBezTo>
                <a:close/>
                <a:moveTo>
                  <a:pt x="3583280" y="354153"/>
                </a:moveTo>
                <a:cubicBezTo>
                  <a:pt x="3591064" y="354153"/>
                  <a:pt x="3598069" y="360716"/>
                  <a:pt x="3598069" y="368738"/>
                </a:cubicBezTo>
                <a:cubicBezTo>
                  <a:pt x="3598069" y="376031"/>
                  <a:pt x="3591064" y="380407"/>
                  <a:pt x="3583280" y="380407"/>
                </a:cubicBezTo>
                <a:cubicBezTo>
                  <a:pt x="3574718" y="380407"/>
                  <a:pt x="3568491" y="376031"/>
                  <a:pt x="3568491" y="368738"/>
                </a:cubicBezTo>
                <a:cubicBezTo>
                  <a:pt x="3568491" y="360716"/>
                  <a:pt x="3574718" y="354153"/>
                  <a:pt x="3583280" y="354153"/>
                </a:cubicBezTo>
                <a:close/>
                <a:moveTo>
                  <a:pt x="3512449" y="354153"/>
                </a:moveTo>
                <a:cubicBezTo>
                  <a:pt x="3520232" y="354153"/>
                  <a:pt x="3527237" y="360983"/>
                  <a:pt x="3527237" y="369330"/>
                </a:cubicBezTo>
                <a:cubicBezTo>
                  <a:pt x="3527237" y="376919"/>
                  <a:pt x="3520232" y="383749"/>
                  <a:pt x="3512449" y="383749"/>
                </a:cubicBezTo>
                <a:cubicBezTo>
                  <a:pt x="3503887" y="383749"/>
                  <a:pt x="3497661" y="376919"/>
                  <a:pt x="3497661" y="369330"/>
                </a:cubicBezTo>
                <a:cubicBezTo>
                  <a:pt x="3497661" y="360983"/>
                  <a:pt x="3503887" y="354153"/>
                  <a:pt x="3512449" y="354153"/>
                </a:cubicBezTo>
                <a:close/>
                <a:moveTo>
                  <a:pt x="3440686" y="354153"/>
                </a:moveTo>
                <a:cubicBezTo>
                  <a:pt x="3448708" y="354153"/>
                  <a:pt x="3453083" y="360983"/>
                  <a:pt x="3453083" y="369330"/>
                </a:cubicBezTo>
                <a:cubicBezTo>
                  <a:pt x="3453083" y="376919"/>
                  <a:pt x="3448708" y="383749"/>
                  <a:pt x="3440686" y="383749"/>
                </a:cubicBezTo>
                <a:cubicBezTo>
                  <a:pt x="3433393" y="383749"/>
                  <a:pt x="3426830" y="376919"/>
                  <a:pt x="3426830" y="369330"/>
                </a:cubicBezTo>
                <a:cubicBezTo>
                  <a:pt x="3426830" y="360983"/>
                  <a:pt x="3433393" y="354153"/>
                  <a:pt x="3440686" y="354153"/>
                </a:cubicBezTo>
                <a:close/>
                <a:moveTo>
                  <a:pt x="3369857" y="354153"/>
                </a:moveTo>
                <a:cubicBezTo>
                  <a:pt x="3376420" y="354153"/>
                  <a:pt x="3382254" y="360983"/>
                  <a:pt x="3382254" y="369330"/>
                </a:cubicBezTo>
                <a:cubicBezTo>
                  <a:pt x="3382254" y="376919"/>
                  <a:pt x="3376420" y="383749"/>
                  <a:pt x="3369857" y="383749"/>
                </a:cubicBezTo>
                <a:cubicBezTo>
                  <a:pt x="3362564" y="383749"/>
                  <a:pt x="3356001" y="376919"/>
                  <a:pt x="3356001" y="369330"/>
                </a:cubicBezTo>
                <a:cubicBezTo>
                  <a:pt x="3356001" y="360983"/>
                  <a:pt x="3362564" y="354153"/>
                  <a:pt x="3369857" y="354153"/>
                </a:cubicBezTo>
                <a:close/>
                <a:moveTo>
                  <a:pt x="3299097" y="354153"/>
                </a:moveTo>
                <a:cubicBezTo>
                  <a:pt x="3305662" y="354153"/>
                  <a:pt x="3311496" y="360983"/>
                  <a:pt x="3311496" y="369330"/>
                </a:cubicBezTo>
                <a:cubicBezTo>
                  <a:pt x="3311496" y="376919"/>
                  <a:pt x="3305662" y="383749"/>
                  <a:pt x="3299097" y="383749"/>
                </a:cubicBezTo>
                <a:cubicBezTo>
                  <a:pt x="3291804" y="383749"/>
                  <a:pt x="3285242" y="376919"/>
                  <a:pt x="3285242" y="369330"/>
                </a:cubicBezTo>
                <a:cubicBezTo>
                  <a:pt x="3285242" y="360983"/>
                  <a:pt x="3291804" y="354153"/>
                  <a:pt x="3299097" y="354153"/>
                </a:cubicBezTo>
                <a:close/>
                <a:moveTo>
                  <a:pt x="3226808" y="354153"/>
                </a:moveTo>
                <a:cubicBezTo>
                  <a:pt x="3234828" y="354153"/>
                  <a:pt x="3240664" y="360983"/>
                  <a:pt x="3240664" y="369330"/>
                </a:cubicBezTo>
                <a:cubicBezTo>
                  <a:pt x="3240664" y="376919"/>
                  <a:pt x="3234828" y="383749"/>
                  <a:pt x="3226808" y="383749"/>
                </a:cubicBezTo>
                <a:cubicBezTo>
                  <a:pt x="3220245" y="383749"/>
                  <a:pt x="3214410" y="376919"/>
                  <a:pt x="3214410" y="369330"/>
                </a:cubicBezTo>
                <a:cubicBezTo>
                  <a:pt x="3214410" y="360983"/>
                  <a:pt x="3220245" y="354153"/>
                  <a:pt x="3226808" y="354153"/>
                </a:cubicBezTo>
                <a:close/>
                <a:moveTo>
                  <a:pt x="3152605" y="354153"/>
                </a:moveTo>
                <a:cubicBezTo>
                  <a:pt x="3159898" y="354153"/>
                  <a:pt x="3166462" y="360983"/>
                  <a:pt x="3166462" y="369330"/>
                </a:cubicBezTo>
                <a:cubicBezTo>
                  <a:pt x="3166462" y="376919"/>
                  <a:pt x="3159898" y="383749"/>
                  <a:pt x="3152605" y="383749"/>
                </a:cubicBezTo>
                <a:cubicBezTo>
                  <a:pt x="3146040" y="383749"/>
                  <a:pt x="3140206" y="376919"/>
                  <a:pt x="3140206" y="369330"/>
                </a:cubicBezTo>
                <a:cubicBezTo>
                  <a:pt x="3140206" y="360983"/>
                  <a:pt x="3146040" y="354153"/>
                  <a:pt x="3152605" y="354153"/>
                </a:cubicBezTo>
                <a:close/>
                <a:moveTo>
                  <a:pt x="3081774" y="354153"/>
                </a:moveTo>
                <a:cubicBezTo>
                  <a:pt x="3089066" y="354153"/>
                  <a:pt x="3095627" y="360983"/>
                  <a:pt x="3095627" y="369330"/>
                </a:cubicBezTo>
                <a:cubicBezTo>
                  <a:pt x="3095627" y="376919"/>
                  <a:pt x="3089066" y="383749"/>
                  <a:pt x="3081774" y="383749"/>
                </a:cubicBezTo>
                <a:cubicBezTo>
                  <a:pt x="3073750" y="383749"/>
                  <a:pt x="3069375" y="376919"/>
                  <a:pt x="3069375" y="369330"/>
                </a:cubicBezTo>
                <a:cubicBezTo>
                  <a:pt x="3069375" y="360983"/>
                  <a:pt x="3073750" y="354153"/>
                  <a:pt x="3081774" y="354153"/>
                </a:cubicBezTo>
                <a:close/>
                <a:moveTo>
                  <a:pt x="3013715" y="354153"/>
                </a:moveTo>
                <a:cubicBezTo>
                  <a:pt x="3021307" y="354153"/>
                  <a:pt x="3028135" y="360983"/>
                  <a:pt x="3028135" y="369330"/>
                </a:cubicBezTo>
                <a:cubicBezTo>
                  <a:pt x="3028135" y="376919"/>
                  <a:pt x="3021307" y="383749"/>
                  <a:pt x="3013715" y="383749"/>
                </a:cubicBezTo>
                <a:cubicBezTo>
                  <a:pt x="3005368" y="383749"/>
                  <a:pt x="2998539" y="376919"/>
                  <a:pt x="2998539" y="369330"/>
                </a:cubicBezTo>
                <a:cubicBezTo>
                  <a:pt x="2998539" y="360983"/>
                  <a:pt x="3005368" y="354153"/>
                  <a:pt x="3013715" y="354153"/>
                </a:cubicBezTo>
                <a:close/>
                <a:moveTo>
                  <a:pt x="2942494" y="354153"/>
                </a:moveTo>
                <a:cubicBezTo>
                  <a:pt x="2951055" y="354153"/>
                  <a:pt x="2957288" y="360983"/>
                  <a:pt x="2957288" y="369330"/>
                </a:cubicBezTo>
                <a:cubicBezTo>
                  <a:pt x="2957288" y="376919"/>
                  <a:pt x="2951055" y="383749"/>
                  <a:pt x="2942494" y="383749"/>
                </a:cubicBezTo>
                <a:cubicBezTo>
                  <a:pt x="2934713" y="383749"/>
                  <a:pt x="2927708" y="376919"/>
                  <a:pt x="2927708" y="369330"/>
                </a:cubicBezTo>
                <a:cubicBezTo>
                  <a:pt x="2927708" y="360983"/>
                  <a:pt x="2934713" y="354153"/>
                  <a:pt x="2942494" y="354153"/>
                </a:cubicBezTo>
                <a:close/>
                <a:moveTo>
                  <a:pt x="2868293" y="354153"/>
                </a:moveTo>
                <a:cubicBezTo>
                  <a:pt x="2876858" y="354153"/>
                  <a:pt x="2883085" y="360983"/>
                  <a:pt x="2883085" y="369330"/>
                </a:cubicBezTo>
                <a:cubicBezTo>
                  <a:pt x="2883085" y="376919"/>
                  <a:pt x="2876858" y="383749"/>
                  <a:pt x="2868293" y="383749"/>
                </a:cubicBezTo>
                <a:cubicBezTo>
                  <a:pt x="2860512" y="383749"/>
                  <a:pt x="2853504" y="376919"/>
                  <a:pt x="2853504" y="369330"/>
                </a:cubicBezTo>
                <a:cubicBezTo>
                  <a:pt x="2853504" y="360983"/>
                  <a:pt x="2860512" y="354153"/>
                  <a:pt x="2868293" y="354153"/>
                </a:cubicBezTo>
                <a:close/>
                <a:moveTo>
                  <a:pt x="2796535" y="354153"/>
                </a:moveTo>
                <a:cubicBezTo>
                  <a:pt x="2804558" y="354153"/>
                  <a:pt x="2808932" y="360983"/>
                  <a:pt x="2808932" y="369330"/>
                </a:cubicBezTo>
                <a:cubicBezTo>
                  <a:pt x="2808932" y="376919"/>
                  <a:pt x="2804558" y="383749"/>
                  <a:pt x="2796535" y="383749"/>
                </a:cubicBezTo>
                <a:cubicBezTo>
                  <a:pt x="2789243" y="383749"/>
                  <a:pt x="2782678" y="376919"/>
                  <a:pt x="2782678" y="369330"/>
                </a:cubicBezTo>
                <a:cubicBezTo>
                  <a:pt x="2782678" y="360983"/>
                  <a:pt x="2789243" y="354153"/>
                  <a:pt x="2796535" y="354153"/>
                </a:cubicBezTo>
                <a:close/>
                <a:moveTo>
                  <a:pt x="2725695" y="354153"/>
                </a:moveTo>
                <a:cubicBezTo>
                  <a:pt x="2731532" y="354153"/>
                  <a:pt x="2738100" y="360983"/>
                  <a:pt x="2738100" y="369330"/>
                </a:cubicBezTo>
                <a:cubicBezTo>
                  <a:pt x="2738100" y="376919"/>
                  <a:pt x="2731532" y="383749"/>
                  <a:pt x="2725695" y="383749"/>
                </a:cubicBezTo>
                <a:cubicBezTo>
                  <a:pt x="2717681" y="383749"/>
                  <a:pt x="2711846" y="376919"/>
                  <a:pt x="2711846" y="369330"/>
                </a:cubicBezTo>
                <a:cubicBezTo>
                  <a:pt x="2711846" y="360983"/>
                  <a:pt x="2717681" y="354153"/>
                  <a:pt x="2725695" y="354153"/>
                </a:cubicBezTo>
                <a:close/>
                <a:moveTo>
                  <a:pt x="2653415" y="354153"/>
                </a:moveTo>
                <a:cubicBezTo>
                  <a:pt x="2660705" y="354153"/>
                  <a:pt x="2667270" y="360983"/>
                  <a:pt x="2667270" y="369330"/>
                </a:cubicBezTo>
                <a:cubicBezTo>
                  <a:pt x="2667270" y="376919"/>
                  <a:pt x="2660705" y="383749"/>
                  <a:pt x="2653415" y="383749"/>
                </a:cubicBezTo>
                <a:cubicBezTo>
                  <a:pt x="2646857" y="383749"/>
                  <a:pt x="2641021" y="376919"/>
                  <a:pt x="2641021" y="369330"/>
                </a:cubicBezTo>
                <a:cubicBezTo>
                  <a:pt x="2641021" y="360983"/>
                  <a:pt x="2646857" y="354153"/>
                  <a:pt x="2653415" y="354153"/>
                </a:cubicBezTo>
                <a:close/>
                <a:moveTo>
                  <a:pt x="2582583" y="354153"/>
                </a:moveTo>
                <a:cubicBezTo>
                  <a:pt x="2589875" y="354153"/>
                  <a:pt x="2596439" y="360983"/>
                  <a:pt x="2596439" y="369330"/>
                </a:cubicBezTo>
                <a:cubicBezTo>
                  <a:pt x="2596439" y="376919"/>
                  <a:pt x="2589875" y="383749"/>
                  <a:pt x="2582583" y="383749"/>
                </a:cubicBezTo>
                <a:cubicBezTo>
                  <a:pt x="2576019" y="383749"/>
                  <a:pt x="2570184" y="376919"/>
                  <a:pt x="2570184" y="369330"/>
                </a:cubicBezTo>
                <a:cubicBezTo>
                  <a:pt x="2570184" y="360983"/>
                  <a:pt x="2576019" y="354153"/>
                  <a:pt x="2582583" y="354153"/>
                </a:cubicBezTo>
                <a:close/>
                <a:moveTo>
                  <a:pt x="2511029" y="354153"/>
                </a:moveTo>
                <a:cubicBezTo>
                  <a:pt x="2519050" y="354153"/>
                  <a:pt x="2525613" y="360983"/>
                  <a:pt x="2525613" y="369330"/>
                </a:cubicBezTo>
                <a:cubicBezTo>
                  <a:pt x="2525613" y="376919"/>
                  <a:pt x="2519050" y="383749"/>
                  <a:pt x="2511029" y="383749"/>
                </a:cubicBezTo>
                <a:cubicBezTo>
                  <a:pt x="2503737" y="383749"/>
                  <a:pt x="2499361" y="376919"/>
                  <a:pt x="2499361" y="369330"/>
                </a:cubicBezTo>
                <a:cubicBezTo>
                  <a:pt x="2499361" y="360983"/>
                  <a:pt x="2503737" y="354153"/>
                  <a:pt x="2511029" y="354153"/>
                </a:cubicBezTo>
                <a:close/>
                <a:moveTo>
                  <a:pt x="2439946" y="354153"/>
                </a:moveTo>
                <a:cubicBezTo>
                  <a:pt x="2448505" y="354153"/>
                  <a:pt x="2454732" y="360983"/>
                  <a:pt x="2454732" y="369330"/>
                </a:cubicBezTo>
                <a:cubicBezTo>
                  <a:pt x="2454732" y="376919"/>
                  <a:pt x="2448505" y="383749"/>
                  <a:pt x="2439946" y="383749"/>
                </a:cubicBezTo>
                <a:cubicBezTo>
                  <a:pt x="2432160" y="383749"/>
                  <a:pt x="2425156" y="376919"/>
                  <a:pt x="2425156" y="369330"/>
                </a:cubicBezTo>
                <a:cubicBezTo>
                  <a:pt x="2425156" y="360983"/>
                  <a:pt x="2432160" y="354153"/>
                  <a:pt x="2439946" y="354153"/>
                </a:cubicBezTo>
                <a:close/>
                <a:moveTo>
                  <a:pt x="2369110" y="354153"/>
                </a:moveTo>
                <a:cubicBezTo>
                  <a:pt x="2377672" y="354153"/>
                  <a:pt x="2383899" y="360983"/>
                  <a:pt x="2383899" y="369330"/>
                </a:cubicBezTo>
                <a:cubicBezTo>
                  <a:pt x="2383899" y="376919"/>
                  <a:pt x="2377672" y="383749"/>
                  <a:pt x="2369110" y="383749"/>
                </a:cubicBezTo>
                <a:cubicBezTo>
                  <a:pt x="2361327" y="383749"/>
                  <a:pt x="2354319" y="376919"/>
                  <a:pt x="2354319" y="369330"/>
                </a:cubicBezTo>
                <a:cubicBezTo>
                  <a:pt x="2354319" y="360983"/>
                  <a:pt x="2361327" y="354153"/>
                  <a:pt x="2369110" y="354153"/>
                </a:cubicBezTo>
                <a:close/>
                <a:moveTo>
                  <a:pt x="2298280" y="354153"/>
                </a:moveTo>
                <a:cubicBezTo>
                  <a:pt x="2306842" y="354153"/>
                  <a:pt x="2313068" y="360983"/>
                  <a:pt x="2313068" y="369330"/>
                </a:cubicBezTo>
                <a:cubicBezTo>
                  <a:pt x="2313068" y="376919"/>
                  <a:pt x="2306842" y="383749"/>
                  <a:pt x="2298280" y="383749"/>
                </a:cubicBezTo>
                <a:cubicBezTo>
                  <a:pt x="2290497" y="383749"/>
                  <a:pt x="2283490" y="376919"/>
                  <a:pt x="2283490" y="369330"/>
                </a:cubicBezTo>
                <a:cubicBezTo>
                  <a:pt x="2283490" y="360983"/>
                  <a:pt x="2290497" y="354153"/>
                  <a:pt x="2298280" y="354153"/>
                </a:cubicBezTo>
                <a:close/>
                <a:moveTo>
                  <a:pt x="2226517" y="354153"/>
                </a:moveTo>
                <a:cubicBezTo>
                  <a:pt x="2234538" y="354153"/>
                  <a:pt x="2238914" y="360983"/>
                  <a:pt x="2238914" y="369330"/>
                </a:cubicBezTo>
                <a:cubicBezTo>
                  <a:pt x="2238914" y="376919"/>
                  <a:pt x="2234538" y="383749"/>
                  <a:pt x="2226517" y="383749"/>
                </a:cubicBezTo>
                <a:cubicBezTo>
                  <a:pt x="2218495" y="383749"/>
                  <a:pt x="2212658" y="376919"/>
                  <a:pt x="2212658" y="369330"/>
                </a:cubicBezTo>
                <a:cubicBezTo>
                  <a:pt x="2212658" y="360983"/>
                  <a:pt x="2218495" y="354153"/>
                  <a:pt x="2226517" y="354153"/>
                </a:cubicBezTo>
                <a:close/>
                <a:moveTo>
                  <a:pt x="2155683" y="354153"/>
                </a:moveTo>
                <a:cubicBezTo>
                  <a:pt x="2161519" y="354153"/>
                  <a:pt x="2168081" y="360983"/>
                  <a:pt x="2168081" y="369330"/>
                </a:cubicBezTo>
                <a:cubicBezTo>
                  <a:pt x="2168081" y="376919"/>
                  <a:pt x="2161519" y="383749"/>
                  <a:pt x="2155683" y="383749"/>
                </a:cubicBezTo>
                <a:cubicBezTo>
                  <a:pt x="2147663" y="383749"/>
                  <a:pt x="2141827" y="376919"/>
                  <a:pt x="2141827" y="369330"/>
                </a:cubicBezTo>
                <a:cubicBezTo>
                  <a:pt x="2141827" y="360983"/>
                  <a:pt x="2147663" y="354153"/>
                  <a:pt x="2155683" y="354153"/>
                </a:cubicBezTo>
                <a:close/>
                <a:moveTo>
                  <a:pt x="2084849" y="354153"/>
                </a:moveTo>
                <a:cubicBezTo>
                  <a:pt x="2090683" y="354153"/>
                  <a:pt x="2097248" y="360983"/>
                  <a:pt x="2097248" y="369330"/>
                </a:cubicBezTo>
                <a:cubicBezTo>
                  <a:pt x="2097248" y="376919"/>
                  <a:pt x="2090683" y="383749"/>
                  <a:pt x="2084849" y="383749"/>
                </a:cubicBezTo>
                <a:cubicBezTo>
                  <a:pt x="2076828" y="383749"/>
                  <a:pt x="2070994" y="376919"/>
                  <a:pt x="2070994" y="369330"/>
                </a:cubicBezTo>
                <a:cubicBezTo>
                  <a:pt x="2070994" y="360983"/>
                  <a:pt x="2076828" y="354153"/>
                  <a:pt x="2084849" y="354153"/>
                </a:cubicBezTo>
                <a:close/>
                <a:moveTo>
                  <a:pt x="2011835" y="354153"/>
                </a:moveTo>
                <a:cubicBezTo>
                  <a:pt x="2019855" y="354153"/>
                  <a:pt x="2026421" y="360983"/>
                  <a:pt x="2026421" y="369330"/>
                </a:cubicBezTo>
                <a:cubicBezTo>
                  <a:pt x="2026421" y="376919"/>
                  <a:pt x="2019855" y="383749"/>
                  <a:pt x="2011835" y="383749"/>
                </a:cubicBezTo>
                <a:cubicBezTo>
                  <a:pt x="2006000" y="383749"/>
                  <a:pt x="2000166" y="376919"/>
                  <a:pt x="2000166" y="369330"/>
                </a:cubicBezTo>
                <a:cubicBezTo>
                  <a:pt x="2000166" y="360983"/>
                  <a:pt x="2006000" y="354153"/>
                  <a:pt x="2011835" y="354153"/>
                </a:cubicBezTo>
                <a:close/>
                <a:moveTo>
                  <a:pt x="1938362" y="354153"/>
                </a:moveTo>
                <a:cubicBezTo>
                  <a:pt x="1946385" y="354153"/>
                  <a:pt x="1952222" y="360983"/>
                  <a:pt x="1952222" y="369330"/>
                </a:cubicBezTo>
                <a:cubicBezTo>
                  <a:pt x="1952222" y="376919"/>
                  <a:pt x="1946385" y="383749"/>
                  <a:pt x="1938362" y="383749"/>
                </a:cubicBezTo>
                <a:cubicBezTo>
                  <a:pt x="1932528" y="383749"/>
                  <a:pt x="1925968" y="376919"/>
                  <a:pt x="1925968" y="369330"/>
                </a:cubicBezTo>
                <a:cubicBezTo>
                  <a:pt x="1925968" y="360983"/>
                  <a:pt x="1932528" y="354153"/>
                  <a:pt x="1938362" y="354153"/>
                </a:cubicBezTo>
                <a:close/>
                <a:moveTo>
                  <a:pt x="1867527" y="354153"/>
                </a:moveTo>
                <a:cubicBezTo>
                  <a:pt x="1875550" y="354153"/>
                  <a:pt x="1881384" y="360983"/>
                  <a:pt x="1881384" y="369330"/>
                </a:cubicBezTo>
                <a:cubicBezTo>
                  <a:pt x="1881384" y="376919"/>
                  <a:pt x="1875550" y="383749"/>
                  <a:pt x="1867527" y="383749"/>
                </a:cubicBezTo>
                <a:cubicBezTo>
                  <a:pt x="1860235" y="383749"/>
                  <a:pt x="1855129" y="376919"/>
                  <a:pt x="1855129" y="369330"/>
                </a:cubicBezTo>
                <a:cubicBezTo>
                  <a:pt x="1855129" y="360983"/>
                  <a:pt x="1860235" y="354153"/>
                  <a:pt x="1867527" y="354153"/>
                </a:cubicBezTo>
                <a:close/>
                <a:moveTo>
                  <a:pt x="1225708" y="284879"/>
                </a:moveTo>
                <a:cubicBezTo>
                  <a:pt x="1233489" y="283322"/>
                  <a:pt x="1240493" y="290327"/>
                  <a:pt x="1240493" y="298111"/>
                </a:cubicBezTo>
                <a:cubicBezTo>
                  <a:pt x="1240493" y="306673"/>
                  <a:pt x="1233489" y="312900"/>
                  <a:pt x="1225708" y="312900"/>
                </a:cubicBezTo>
                <a:cubicBezTo>
                  <a:pt x="1217159" y="312900"/>
                  <a:pt x="1210931" y="306673"/>
                  <a:pt x="1210931" y="298111"/>
                </a:cubicBezTo>
                <a:cubicBezTo>
                  <a:pt x="1210931" y="290327"/>
                  <a:pt x="1217159" y="284879"/>
                  <a:pt x="1225708" y="284879"/>
                </a:cubicBezTo>
                <a:close/>
                <a:moveTo>
                  <a:pt x="3440686" y="283322"/>
                </a:moveTo>
                <a:cubicBezTo>
                  <a:pt x="3448708" y="283322"/>
                  <a:pt x="3453083" y="289885"/>
                  <a:pt x="3453083" y="297178"/>
                </a:cubicBezTo>
                <a:cubicBezTo>
                  <a:pt x="3453083" y="305200"/>
                  <a:pt x="3448708" y="309576"/>
                  <a:pt x="3440686" y="309576"/>
                </a:cubicBezTo>
                <a:cubicBezTo>
                  <a:pt x="3433393" y="309576"/>
                  <a:pt x="3426830" y="305200"/>
                  <a:pt x="3426830" y="297178"/>
                </a:cubicBezTo>
                <a:cubicBezTo>
                  <a:pt x="3426830" y="289885"/>
                  <a:pt x="3433393" y="283322"/>
                  <a:pt x="3440686" y="283322"/>
                </a:cubicBezTo>
                <a:close/>
                <a:moveTo>
                  <a:pt x="3369857" y="283322"/>
                </a:moveTo>
                <a:cubicBezTo>
                  <a:pt x="3376420" y="283322"/>
                  <a:pt x="3382254" y="289885"/>
                  <a:pt x="3382254" y="297178"/>
                </a:cubicBezTo>
                <a:cubicBezTo>
                  <a:pt x="3382254" y="305200"/>
                  <a:pt x="3376420" y="309576"/>
                  <a:pt x="3369857" y="309576"/>
                </a:cubicBezTo>
                <a:cubicBezTo>
                  <a:pt x="3362564" y="309576"/>
                  <a:pt x="3356001" y="305200"/>
                  <a:pt x="3356001" y="297178"/>
                </a:cubicBezTo>
                <a:cubicBezTo>
                  <a:pt x="3356001" y="289885"/>
                  <a:pt x="3362564" y="283322"/>
                  <a:pt x="3369857" y="283322"/>
                </a:cubicBezTo>
                <a:close/>
                <a:moveTo>
                  <a:pt x="3299100" y="283322"/>
                </a:moveTo>
                <a:cubicBezTo>
                  <a:pt x="3305662" y="283322"/>
                  <a:pt x="3311496" y="289885"/>
                  <a:pt x="3311496" y="297178"/>
                </a:cubicBezTo>
                <a:cubicBezTo>
                  <a:pt x="3311496" y="305200"/>
                  <a:pt x="3305662" y="309576"/>
                  <a:pt x="3299100" y="309576"/>
                </a:cubicBezTo>
                <a:cubicBezTo>
                  <a:pt x="3291804" y="309576"/>
                  <a:pt x="3285242" y="305200"/>
                  <a:pt x="3285242" y="297178"/>
                </a:cubicBezTo>
                <a:cubicBezTo>
                  <a:pt x="3285242" y="289885"/>
                  <a:pt x="3291804" y="283322"/>
                  <a:pt x="3299100" y="283322"/>
                </a:cubicBezTo>
                <a:close/>
                <a:moveTo>
                  <a:pt x="3226808" y="283322"/>
                </a:moveTo>
                <a:cubicBezTo>
                  <a:pt x="3234828" y="283322"/>
                  <a:pt x="3240664" y="289885"/>
                  <a:pt x="3240664" y="297178"/>
                </a:cubicBezTo>
                <a:cubicBezTo>
                  <a:pt x="3240664" y="305200"/>
                  <a:pt x="3234828" y="309576"/>
                  <a:pt x="3226808" y="309576"/>
                </a:cubicBezTo>
                <a:cubicBezTo>
                  <a:pt x="3220245" y="309576"/>
                  <a:pt x="3214410" y="305200"/>
                  <a:pt x="3214410" y="297178"/>
                </a:cubicBezTo>
                <a:cubicBezTo>
                  <a:pt x="3214410" y="289885"/>
                  <a:pt x="3220245" y="283322"/>
                  <a:pt x="3226808" y="283322"/>
                </a:cubicBezTo>
                <a:close/>
                <a:moveTo>
                  <a:pt x="3152605" y="283322"/>
                </a:moveTo>
                <a:cubicBezTo>
                  <a:pt x="3159898" y="283322"/>
                  <a:pt x="3166462" y="289885"/>
                  <a:pt x="3166462" y="297178"/>
                </a:cubicBezTo>
                <a:cubicBezTo>
                  <a:pt x="3166462" y="305200"/>
                  <a:pt x="3159898" y="309576"/>
                  <a:pt x="3152605" y="309576"/>
                </a:cubicBezTo>
                <a:cubicBezTo>
                  <a:pt x="3146041" y="309576"/>
                  <a:pt x="3140209" y="305200"/>
                  <a:pt x="3140209" y="297178"/>
                </a:cubicBezTo>
                <a:cubicBezTo>
                  <a:pt x="3140209" y="289885"/>
                  <a:pt x="3146041" y="283322"/>
                  <a:pt x="3152605" y="283322"/>
                </a:cubicBezTo>
                <a:close/>
                <a:moveTo>
                  <a:pt x="3081774" y="283322"/>
                </a:moveTo>
                <a:cubicBezTo>
                  <a:pt x="3089066" y="283322"/>
                  <a:pt x="3095628" y="289885"/>
                  <a:pt x="3095628" y="297178"/>
                </a:cubicBezTo>
                <a:cubicBezTo>
                  <a:pt x="3095628" y="305200"/>
                  <a:pt x="3089066" y="309576"/>
                  <a:pt x="3081774" y="309576"/>
                </a:cubicBezTo>
                <a:cubicBezTo>
                  <a:pt x="3073750" y="309576"/>
                  <a:pt x="3069375" y="305200"/>
                  <a:pt x="3069375" y="297178"/>
                </a:cubicBezTo>
                <a:cubicBezTo>
                  <a:pt x="3069375" y="289885"/>
                  <a:pt x="3073750" y="283322"/>
                  <a:pt x="3081774" y="283322"/>
                </a:cubicBezTo>
                <a:close/>
                <a:moveTo>
                  <a:pt x="3013717" y="283322"/>
                </a:moveTo>
                <a:cubicBezTo>
                  <a:pt x="3021307" y="283322"/>
                  <a:pt x="3028135" y="289885"/>
                  <a:pt x="3028135" y="297178"/>
                </a:cubicBezTo>
                <a:cubicBezTo>
                  <a:pt x="3028135" y="305200"/>
                  <a:pt x="3021307" y="309576"/>
                  <a:pt x="3013717" y="309576"/>
                </a:cubicBezTo>
                <a:cubicBezTo>
                  <a:pt x="3005371" y="309576"/>
                  <a:pt x="2998539" y="305200"/>
                  <a:pt x="2998539" y="297178"/>
                </a:cubicBezTo>
                <a:cubicBezTo>
                  <a:pt x="2998539" y="289885"/>
                  <a:pt x="3005371" y="283322"/>
                  <a:pt x="3013717" y="283322"/>
                </a:cubicBezTo>
                <a:close/>
                <a:moveTo>
                  <a:pt x="2942494" y="283322"/>
                </a:moveTo>
                <a:cubicBezTo>
                  <a:pt x="2951055" y="283322"/>
                  <a:pt x="2957288" y="290327"/>
                  <a:pt x="2957288" y="298111"/>
                </a:cubicBezTo>
                <a:cubicBezTo>
                  <a:pt x="2957288" y="306673"/>
                  <a:pt x="2951055" y="312900"/>
                  <a:pt x="2942494" y="312900"/>
                </a:cubicBezTo>
                <a:cubicBezTo>
                  <a:pt x="2934713" y="312900"/>
                  <a:pt x="2927711" y="306673"/>
                  <a:pt x="2927711" y="298111"/>
                </a:cubicBezTo>
                <a:cubicBezTo>
                  <a:pt x="2927711" y="290327"/>
                  <a:pt x="2934713" y="283322"/>
                  <a:pt x="2942494" y="283322"/>
                </a:cubicBezTo>
                <a:close/>
                <a:moveTo>
                  <a:pt x="2868293" y="283322"/>
                </a:moveTo>
                <a:cubicBezTo>
                  <a:pt x="2876858" y="283322"/>
                  <a:pt x="2883087" y="290327"/>
                  <a:pt x="2883087" y="298111"/>
                </a:cubicBezTo>
                <a:cubicBezTo>
                  <a:pt x="2883087" y="306673"/>
                  <a:pt x="2876858" y="312900"/>
                  <a:pt x="2868293" y="312900"/>
                </a:cubicBezTo>
                <a:cubicBezTo>
                  <a:pt x="2860512" y="312900"/>
                  <a:pt x="2853507" y="306673"/>
                  <a:pt x="2853507" y="298111"/>
                </a:cubicBezTo>
                <a:cubicBezTo>
                  <a:pt x="2853507" y="290327"/>
                  <a:pt x="2860512" y="283322"/>
                  <a:pt x="2868293" y="283322"/>
                </a:cubicBezTo>
                <a:close/>
                <a:moveTo>
                  <a:pt x="2796535" y="283322"/>
                </a:moveTo>
                <a:cubicBezTo>
                  <a:pt x="2804558" y="283322"/>
                  <a:pt x="2808934" y="290327"/>
                  <a:pt x="2808934" y="298111"/>
                </a:cubicBezTo>
                <a:cubicBezTo>
                  <a:pt x="2808934" y="306673"/>
                  <a:pt x="2804558" y="312900"/>
                  <a:pt x="2796535" y="312900"/>
                </a:cubicBezTo>
                <a:cubicBezTo>
                  <a:pt x="2789243" y="312900"/>
                  <a:pt x="2782678" y="306673"/>
                  <a:pt x="2782678" y="298111"/>
                </a:cubicBezTo>
                <a:cubicBezTo>
                  <a:pt x="2782678" y="290327"/>
                  <a:pt x="2789243" y="283322"/>
                  <a:pt x="2796535" y="283322"/>
                </a:cubicBezTo>
                <a:close/>
                <a:moveTo>
                  <a:pt x="2725698" y="283322"/>
                </a:moveTo>
                <a:cubicBezTo>
                  <a:pt x="2731532" y="283322"/>
                  <a:pt x="2738100" y="290327"/>
                  <a:pt x="2738100" y="298111"/>
                </a:cubicBezTo>
                <a:cubicBezTo>
                  <a:pt x="2738100" y="306673"/>
                  <a:pt x="2731532" y="312900"/>
                  <a:pt x="2725698" y="312900"/>
                </a:cubicBezTo>
                <a:cubicBezTo>
                  <a:pt x="2717681" y="312900"/>
                  <a:pt x="2711846" y="306673"/>
                  <a:pt x="2711846" y="298111"/>
                </a:cubicBezTo>
                <a:cubicBezTo>
                  <a:pt x="2711846" y="290327"/>
                  <a:pt x="2717681" y="283322"/>
                  <a:pt x="2725698" y="283322"/>
                </a:cubicBezTo>
                <a:close/>
                <a:moveTo>
                  <a:pt x="2653415" y="283322"/>
                </a:moveTo>
                <a:cubicBezTo>
                  <a:pt x="2660705" y="283322"/>
                  <a:pt x="2667270" y="290327"/>
                  <a:pt x="2667270" y="298111"/>
                </a:cubicBezTo>
                <a:cubicBezTo>
                  <a:pt x="2667270" y="306673"/>
                  <a:pt x="2660705" y="312900"/>
                  <a:pt x="2653415" y="312900"/>
                </a:cubicBezTo>
                <a:cubicBezTo>
                  <a:pt x="2646857" y="312900"/>
                  <a:pt x="2641021" y="306673"/>
                  <a:pt x="2641021" y="298111"/>
                </a:cubicBezTo>
                <a:cubicBezTo>
                  <a:pt x="2641021" y="290327"/>
                  <a:pt x="2646857" y="283322"/>
                  <a:pt x="2653415" y="283322"/>
                </a:cubicBezTo>
                <a:close/>
                <a:moveTo>
                  <a:pt x="2582583" y="283322"/>
                </a:moveTo>
                <a:cubicBezTo>
                  <a:pt x="2589875" y="283322"/>
                  <a:pt x="2596439" y="290327"/>
                  <a:pt x="2596439" y="298111"/>
                </a:cubicBezTo>
                <a:cubicBezTo>
                  <a:pt x="2596439" y="306673"/>
                  <a:pt x="2589875" y="312900"/>
                  <a:pt x="2582583" y="312900"/>
                </a:cubicBezTo>
                <a:cubicBezTo>
                  <a:pt x="2576019" y="312900"/>
                  <a:pt x="2570189" y="306673"/>
                  <a:pt x="2570189" y="298111"/>
                </a:cubicBezTo>
                <a:cubicBezTo>
                  <a:pt x="2570189" y="290327"/>
                  <a:pt x="2576019" y="283322"/>
                  <a:pt x="2582583" y="283322"/>
                </a:cubicBezTo>
                <a:close/>
                <a:moveTo>
                  <a:pt x="2511029" y="283322"/>
                </a:moveTo>
                <a:cubicBezTo>
                  <a:pt x="2519050" y="283322"/>
                  <a:pt x="2525613" y="290327"/>
                  <a:pt x="2525613" y="298111"/>
                </a:cubicBezTo>
                <a:cubicBezTo>
                  <a:pt x="2525613" y="306673"/>
                  <a:pt x="2519050" y="312900"/>
                  <a:pt x="2511029" y="312900"/>
                </a:cubicBezTo>
                <a:cubicBezTo>
                  <a:pt x="2503740" y="312900"/>
                  <a:pt x="2499361" y="306673"/>
                  <a:pt x="2499361" y="298111"/>
                </a:cubicBezTo>
                <a:cubicBezTo>
                  <a:pt x="2499361" y="290327"/>
                  <a:pt x="2503740" y="283322"/>
                  <a:pt x="2511029" y="283322"/>
                </a:cubicBezTo>
                <a:close/>
                <a:moveTo>
                  <a:pt x="2439946" y="283322"/>
                </a:moveTo>
                <a:cubicBezTo>
                  <a:pt x="2448505" y="283322"/>
                  <a:pt x="2454732" y="290327"/>
                  <a:pt x="2454732" y="298111"/>
                </a:cubicBezTo>
                <a:cubicBezTo>
                  <a:pt x="2454732" y="306673"/>
                  <a:pt x="2448505" y="312900"/>
                  <a:pt x="2439946" y="312900"/>
                </a:cubicBezTo>
                <a:cubicBezTo>
                  <a:pt x="2432160" y="312900"/>
                  <a:pt x="2425156" y="306673"/>
                  <a:pt x="2425156" y="298111"/>
                </a:cubicBezTo>
                <a:cubicBezTo>
                  <a:pt x="2425156" y="290327"/>
                  <a:pt x="2432160" y="283322"/>
                  <a:pt x="2439946" y="283322"/>
                </a:cubicBezTo>
                <a:close/>
                <a:moveTo>
                  <a:pt x="2369110" y="283322"/>
                </a:moveTo>
                <a:cubicBezTo>
                  <a:pt x="2377672" y="283322"/>
                  <a:pt x="2383899" y="290327"/>
                  <a:pt x="2383899" y="298111"/>
                </a:cubicBezTo>
                <a:cubicBezTo>
                  <a:pt x="2383899" y="306673"/>
                  <a:pt x="2377672" y="312900"/>
                  <a:pt x="2369110" y="312900"/>
                </a:cubicBezTo>
                <a:cubicBezTo>
                  <a:pt x="2361327" y="312900"/>
                  <a:pt x="2354319" y="306673"/>
                  <a:pt x="2354319" y="298111"/>
                </a:cubicBezTo>
                <a:cubicBezTo>
                  <a:pt x="2354319" y="290327"/>
                  <a:pt x="2361327" y="283322"/>
                  <a:pt x="2369110" y="283322"/>
                </a:cubicBezTo>
                <a:close/>
                <a:moveTo>
                  <a:pt x="2298280" y="283322"/>
                </a:moveTo>
                <a:cubicBezTo>
                  <a:pt x="2306842" y="283322"/>
                  <a:pt x="2313068" y="290327"/>
                  <a:pt x="2313068" y="298111"/>
                </a:cubicBezTo>
                <a:cubicBezTo>
                  <a:pt x="2313068" y="306673"/>
                  <a:pt x="2306842" y="312900"/>
                  <a:pt x="2298280" y="312900"/>
                </a:cubicBezTo>
                <a:cubicBezTo>
                  <a:pt x="2290497" y="312900"/>
                  <a:pt x="2283490" y="306673"/>
                  <a:pt x="2283490" y="298111"/>
                </a:cubicBezTo>
                <a:cubicBezTo>
                  <a:pt x="2283490" y="290327"/>
                  <a:pt x="2290497" y="283322"/>
                  <a:pt x="2298280" y="283322"/>
                </a:cubicBezTo>
                <a:close/>
                <a:moveTo>
                  <a:pt x="2226517" y="283322"/>
                </a:moveTo>
                <a:cubicBezTo>
                  <a:pt x="2234538" y="283322"/>
                  <a:pt x="2238914" y="290327"/>
                  <a:pt x="2238914" y="298111"/>
                </a:cubicBezTo>
                <a:cubicBezTo>
                  <a:pt x="2238914" y="306673"/>
                  <a:pt x="2234538" y="312900"/>
                  <a:pt x="2226517" y="312900"/>
                </a:cubicBezTo>
                <a:cubicBezTo>
                  <a:pt x="2218495" y="312900"/>
                  <a:pt x="2212658" y="306673"/>
                  <a:pt x="2212658" y="298111"/>
                </a:cubicBezTo>
                <a:cubicBezTo>
                  <a:pt x="2212658" y="290327"/>
                  <a:pt x="2218495" y="283322"/>
                  <a:pt x="2226517" y="283322"/>
                </a:cubicBezTo>
                <a:close/>
                <a:moveTo>
                  <a:pt x="2155683" y="283322"/>
                </a:moveTo>
                <a:cubicBezTo>
                  <a:pt x="2161519" y="283322"/>
                  <a:pt x="2168081" y="290327"/>
                  <a:pt x="2168081" y="298111"/>
                </a:cubicBezTo>
                <a:cubicBezTo>
                  <a:pt x="2168081" y="306673"/>
                  <a:pt x="2161519" y="312900"/>
                  <a:pt x="2155683" y="312900"/>
                </a:cubicBezTo>
                <a:cubicBezTo>
                  <a:pt x="2147663" y="312900"/>
                  <a:pt x="2141827" y="306673"/>
                  <a:pt x="2141827" y="298111"/>
                </a:cubicBezTo>
                <a:cubicBezTo>
                  <a:pt x="2141827" y="290327"/>
                  <a:pt x="2147663" y="283322"/>
                  <a:pt x="2155683" y="283322"/>
                </a:cubicBezTo>
                <a:close/>
                <a:moveTo>
                  <a:pt x="2084849" y="283322"/>
                </a:moveTo>
                <a:cubicBezTo>
                  <a:pt x="2090685" y="283322"/>
                  <a:pt x="2097248" y="290327"/>
                  <a:pt x="2097248" y="298111"/>
                </a:cubicBezTo>
                <a:cubicBezTo>
                  <a:pt x="2097248" y="306673"/>
                  <a:pt x="2090685" y="312900"/>
                  <a:pt x="2084849" y="312900"/>
                </a:cubicBezTo>
                <a:cubicBezTo>
                  <a:pt x="2076828" y="312900"/>
                  <a:pt x="2070994" y="306673"/>
                  <a:pt x="2070994" y="298111"/>
                </a:cubicBezTo>
                <a:cubicBezTo>
                  <a:pt x="2070994" y="290327"/>
                  <a:pt x="2076828" y="283322"/>
                  <a:pt x="2084849" y="283322"/>
                </a:cubicBezTo>
                <a:close/>
                <a:moveTo>
                  <a:pt x="2011835" y="283322"/>
                </a:moveTo>
                <a:cubicBezTo>
                  <a:pt x="2019855" y="283322"/>
                  <a:pt x="2026421" y="290327"/>
                  <a:pt x="2026421" y="298111"/>
                </a:cubicBezTo>
                <a:cubicBezTo>
                  <a:pt x="2026421" y="306673"/>
                  <a:pt x="2019855" y="312900"/>
                  <a:pt x="2011835" y="312900"/>
                </a:cubicBezTo>
                <a:cubicBezTo>
                  <a:pt x="2006002" y="312900"/>
                  <a:pt x="2000168" y="306673"/>
                  <a:pt x="2000168" y="298111"/>
                </a:cubicBezTo>
                <a:cubicBezTo>
                  <a:pt x="2000168" y="290327"/>
                  <a:pt x="2006002" y="283322"/>
                  <a:pt x="2011835" y="283322"/>
                </a:cubicBezTo>
                <a:close/>
                <a:moveTo>
                  <a:pt x="1938362" y="283322"/>
                </a:moveTo>
                <a:cubicBezTo>
                  <a:pt x="1946385" y="283322"/>
                  <a:pt x="1952222" y="290327"/>
                  <a:pt x="1952222" y="298111"/>
                </a:cubicBezTo>
                <a:cubicBezTo>
                  <a:pt x="1952222" y="306673"/>
                  <a:pt x="1946385" y="312900"/>
                  <a:pt x="1938362" y="312900"/>
                </a:cubicBezTo>
                <a:cubicBezTo>
                  <a:pt x="1932531" y="312900"/>
                  <a:pt x="1925968" y="306673"/>
                  <a:pt x="1925968" y="298111"/>
                </a:cubicBezTo>
                <a:cubicBezTo>
                  <a:pt x="1925968" y="290327"/>
                  <a:pt x="1932531" y="283322"/>
                  <a:pt x="1938362" y="283322"/>
                </a:cubicBezTo>
                <a:close/>
                <a:moveTo>
                  <a:pt x="1867527" y="283322"/>
                </a:moveTo>
                <a:cubicBezTo>
                  <a:pt x="1875550" y="283322"/>
                  <a:pt x="1881384" y="290327"/>
                  <a:pt x="1881384" y="298111"/>
                </a:cubicBezTo>
                <a:cubicBezTo>
                  <a:pt x="1881384" y="306673"/>
                  <a:pt x="1875550" y="312900"/>
                  <a:pt x="1867527" y="312900"/>
                </a:cubicBezTo>
                <a:cubicBezTo>
                  <a:pt x="1860235" y="312900"/>
                  <a:pt x="1855129" y="306673"/>
                  <a:pt x="1855129" y="298111"/>
                </a:cubicBezTo>
                <a:cubicBezTo>
                  <a:pt x="1855129" y="290327"/>
                  <a:pt x="1860235" y="283322"/>
                  <a:pt x="1867527" y="283322"/>
                </a:cubicBezTo>
                <a:close/>
                <a:moveTo>
                  <a:pt x="1799085" y="283322"/>
                </a:moveTo>
                <a:cubicBezTo>
                  <a:pt x="1807647" y="283322"/>
                  <a:pt x="1813876" y="290327"/>
                  <a:pt x="1813876" y="298111"/>
                </a:cubicBezTo>
                <a:cubicBezTo>
                  <a:pt x="1813876" y="306673"/>
                  <a:pt x="1807647" y="312900"/>
                  <a:pt x="1799085" y="312900"/>
                </a:cubicBezTo>
                <a:cubicBezTo>
                  <a:pt x="1790525" y="312900"/>
                  <a:pt x="1784300" y="306673"/>
                  <a:pt x="1784300" y="298111"/>
                </a:cubicBezTo>
                <a:cubicBezTo>
                  <a:pt x="1784300" y="290327"/>
                  <a:pt x="1790525" y="283322"/>
                  <a:pt x="1799085" y="283322"/>
                </a:cubicBezTo>
                <a:close/>
                <a:moveTo>
                  <a:pt x="1728262" y="283322"/>
                </a:moveTo>
                <a:cubicBezTo>
                  <a:pt x="1736825" y="283322"/>
                  <a:pt x="1743052" y="290327"/>
                  <a:pt x="1743052" y="298111"/>
                </a:cubicBezTo>
                <a:cubicBezTo>
                  <a:pt x="1743052" y="306673"/>
                  <a:pt x="1736825" y="312900"/>
                  <a:pt x="1728262" y="312900"/>
                </a:cubicBezTo>
                <a:cubicBezTo>
                  <a:pt x="1719697" y="312900"/>
                  <a:pt x="1713472" y="306673"/>
                  <a:pt x="1713472" y="298111"/>
                </a:cubicBezTo>
                <a:cubicBezTo>
                  <a:pt x="1713472" y="290327"/>
                  <a:pt x="1719697" y="283322"/>
                  <a:pt x="1728262" y="283322"/>
                </a:cubicBezTo>
                <a:close/>
                <a:moveTo>
                  <a:pt x="1656498" y="283322"/>
                </a:moveTo>
                <a:cubicBezTo>
                  <a:pt x="1663792" y="283322"/>
                  <a:pt x="1668897" y="290327"/>
                  <a:pt x="1668897" y="298111"/>
                </a:cubicBezTo>
                <a:cubicBezTo>
                  <a:pt x="1668897" y="306673"/>
                  <a:pt x="1663792" y="312900"/>
                  <a:pt x="1656498" y="312900"/>
                </a:cubicBezTo>
                <a:cubicBezTo>
                  <a:pt x="1648481" y="312900"/>
                  <a:pt x="1642650" y="306673"/>
                  <a:pt x="1642650" y="298111"/>
                </a:cubicBezTo>
                <a:cubicBezTo>
                  <a:pt x="1642650" y="290327"/>
                  <a:pt x="1648481" y="283322"/>
                  <a:pt x="1656498" y="283322"/>
                </a:cubicBezTo>
                <a:close/>
                <a:moveTo>
                  <a:pt x="1582299" y="283322"/>
                </a:moveTo>
                <a:cubicBezTo>
                  <a:pt x="1588131" y="283322"/>
                  <a:pt x="1594704" y="290327"/>
                  <a:pt x="1594704" y="298111"/>
                </a:cubicBezTo>
                <a:cubicBezTo>
                  <a:pt x="1594704" y="306673"/>
                  <a:pt x="1588131" y="312900"/>
                  <a:pt x="1582299" y="312900"/>
                </a:cubicBezTo>
                <a:cubicBezTo>
                  <a:pt x="1574277" y="312900"/>
                  <a:pt x="1568441" y="306673"/>
                  <a:pt x="1568441" y="298111"/>
                </a:cubicBezTo>
                <a:cubicBezTo>
                  <a:pt x="1568441" y="290327"/>
                  <a:pt x="1574277" y="283322"/>
                  <a:pt x="1582299" y="283322"/>
                </a:cubicBezTo>
                <a:close/>
                <a:moveTo>
                  <a:pt x="1512198" y="283322"/>
                </a:moveTo>
                <a:cubicBezTo>
                  <a:pt x="1518032" y="283322"/>
                  <a:pt x="1523865" y="290327"/>
                  <a:pt x="1523865" y="298111"/>
                </a:cubicBezTo>
                <a:cubicBezTo>
                  <a:pt x="1523865" y="306673"/>
                  <a:pt x="1518032" y="312900"/>
                  <a:pt x="1512198" y="312900"/>
                </a:cubicBezTo>
                <a:cubicBezTo>
                  <a:pt x="1504174" y="312900"/>
                  <a:pt x="1497612" y="306673"/>
                  <a:pt x="1497612" y="298111"/>
                </a:cubicBezTo>
                <a:cubicBezTo>
                  <a:pt x="1497612" y="290327"/>
                  <a:pt x="1504174" y="283322"/>
                  <a:pt x="1512198" y="283322"/>
                </a:cubicBezTo>
                <a:close/>
                <a:moveTo>
                  <a:pt x="1439173" y="283322"/>
                </a:moveTo>
                <a:cubicBezTo>
                  <a:pt x="1447191" y="283322"/>
                  <a:pt x="1453026" y="290327"/>
                  <a:pt x="1453026" y="298111"/>
                </a:cubicBezTo>
                <a:cubicBezTo>
                  <a:pt x="1453026" y="306673"/>
                  <a:pt x="1447191" y="312900"/>
                  <a:pt x="1439173" y="312900"/>
                </a:cubicBezTo>
                <a:cubicBezTo>
                  <a:pt x="1433336" y="312900"/>
                  <a:pt x="1426777" y="306673"/>
                  <a:pt x="1426777" y="298111"/>
                </a:cubicBezTo>
                <a:cubicBezTo>
                  <a:pt x="1426777" y="290327"/>
                  <a:pt x="1433336" y="283322"/>
                  <a:pt x="1439173" y="283322"/>
                </a:cubicBezTo>
                <a:close/>
                <a:moveTo>
                  <a:pt x="1368347" y="283322"/>
                </a:moveTo>
                <a:cubicBezTo>
                  <a:pt x="1376368" y="283322"/>
                  <a:pt x="1382200" y="290327"/>
                  <a:pt x="1382200" y="298111"/>
                </a:cubicBezTo>
                <a:cubicBezTo>
                  <a:pt x="1382200" y="306673"/>
                  <a:pt x="1376368" y="312900"/>
                  <a:pt x="1368347" y="312900"/>
                </a:cubicBezTo>
                <a:cubicBezTo>
                  <a:pt x="1362513" y="312900"/>
                  <a:pt x="1355949" y="306673"/>
                  <a:pt x="1355949" y="298111"/>
                </a:cubicBezTo>
                <a:cubicBezTo>
                  <a:pt x="1355949" y="290327"/>
                  <a:pt x="1362513" y="283322"/>
                  <a:pt x="1368347" y="283322"/>
                </a:cubicBezTo>
                <a:close/>
                <a:moveTo>
                  <a:pt x="1297518" y="283322"/>
                </a:moveTo>
                <a:cubicBezTo>
                  <a:pt x="1305540" y="283322"/>
                  <a:pt x="1311374" y="290327"/>
                  <a:pt x="1311374" y="298111"/>
                </a:cubicBezTo>
                <a:cubicBezTo>
                  <a:pt x="1311374" y="306673"/>
                  <a:pt x="1305540" y="312900"/>
                  <a:pt x="1297518" y="312900"/>
                </a:cubicBezTo>
                <a:cubicBezTo>
                  <a:pt x="1289498" y="312900"/>
                  <a:pt x="1285121" y="306673"/>
                  <a:pt x="1285121" y="298111"/>
                </a:cubicBezTo>
                <a:cubicBezTo>
                  <a:pt x="1285121" y="290327"/>
                  <a:pt x="1289498" y="283322"/>
                  <a:pt x="1297518" y="283322"/>
                </a:cubicBezTo>
                <a:close/>
                <a:moveTo>
                  <a:pt x="1154890" y="283322"/>
                </a:moveTo>
                <a:cubicBezTo>
                  <a:pt x="1162674" y="283322"/>
                  <a:pt x="1169683" y="288427"/>
                  <a:pt x="1169683" y="295719"/>
                </a:cubicBezTo>
                <a:cubicBezTo>
                  <a:pt x="1169683" y="303741"/>
                  <a:pt x="1162674" y="309576"/>
                  <a:pt x="1154890" y="309576"/>
                </a:cubicBezTo>
                <a:cubicBezTo>
                  <a:pt x="1146329" y="309576"/>
                  <a:pt x="1140101" y="303741"/>
                  <a:pt x="1140101" y="295719"/>
                </a:cubicBezTo>
                <a:cubicBezTo>
                  <a:pt x="1140101" y="288427"/>
                  <a:pt x="1146329" y="283322"/>
                  <a:pt x="1154890" y="283322"/>
                </a:cubicBezTo>
                <a:close/>
                <a:moveTo>
                  <a:pt x="1084059" y="283322"/>
                </a:moveTo>
                <a:cubicBezTo>
                  <a:pt x="1091842" y="283322"/>
                  <a:pt x="1098847" y="288427"/>
                  <a:pt x="1098847" y="295719"/>
                </a:cubicBezTo>
                <a:cubicBezTo>
                  <a:pt x="1098847" y="303741"/>
                  <a:pt x="1091842" y="309576"/>
                  <a:pt x="1084059" y="309576"/>
                </a:cubicBezTo>
                <a:cubicBezTo>
                  <a:pt x="1075503" y="309576"/>
                  <a:pt x="1069272" y="303741"/>
                  <a:pt x="1069272" y="295719"/>
                </a:cubicBezTo>
                <a:cubicBezTo>
                  <a:pt x="1069272" y="288427"/>
                  <a:pt x="1075503" y="283322"/>
                  <a:pt x="1084059" y="283322"/>
                </a:cubicBezTo>
                <a:close/>
                <a:moveTo>
                  <a:pt x="1013024" y="283322"/>
                </a:moveTo>
                <a:cubicBezTo>
                  <a:pt x="1020314" y="283322"/>
                  <a:pt x="1024691" y="288427"/>
                  <a:pt x="1024691" y="295719"/>
                </a:cubicBezTo>
                <a:cubicBezTo>
                  <a:pt x="1024691" y="303741"/>
                  <a:pt x="1020314" y="309576"/>
                  <a:pt x="1013024" y="309576"/>
                </a:cubicBezTo>
                <a:cubicBezTo>
                  <a:pt x="1005003" y="309576"/>
                  <a:pt x="998442" y="303741"/>
                  <a:pt x="998442" y="295719"/>
                </a:cubicBezTo>
                <a:cubicBezTo>
                  <a:pt x="998442" y="288427"/>
                  <a:pt x="1005003" y="283322"/>
                  <a:pt x="1013024" y="283322"/>
                </a:cubicBezTo>
                <a:close/>
                <a:moveTo>
                  <a:pt x="941467" y="283322"/>
                </a:moveTo>
                <a:cubicBezTo>
                  <a:pt x="948032" y="283322"/>
                  <a:pt x="953869" y="288427"/>
                  <a:pt x="953869" y="295719"/>
                </a:cubicBezTo>
                <a:cubicBezTo>
                  <a:pt x="953869" y="303741"/>
                  <a:pt x="948032" y="309576"/>
                  <a:pt x="941467" y="309576"/>
                </a:cubicBezTo>
                <a:cubicBezTo>
                  <a:pt x="934173" y="309576"/>
                  <a:pt x="927612" y="303741"/>
                  <a:pt x="927612" y="295719"/>
                </a:cubicBezTo>
                <a:cubicBezTo>
                  <a:pt x="927612" y="288427"/>
                  <a:pt x="934173" y="283322"/>
                  <a:pt x="941467" y="283322"/>
                </a:cubicBezTo>
                <a:close/>
                <a:moveTo>
                  <a:pt x="3299102" y="212492"/>
                </a:moveTo>
                <a:cubicBezTo>
                  <a:pt x="3305664" y="212492"/>
                  <a:pt x="3311499" y="219055"/>
                  <a:pt x="3311499" y="226348"/>
                </a:cubicBezTo>
                <a:cubicBezTo>
                  <a:pt x="3311499" y="232911"/>
                  <a:pt x="3305664" y="238746"/>
                  <a:pt x="3299102" y="238746"/>
                </a:cubicBezTo>
                <a:cubicBezTo>
                  <a:pt x="3291807" y="238746"/>
                  <a:pt x="3285245" y="232911"/>
                  <a:pt x="3285245" y="226348"/>
                </a:cubicBezTo>
                <a:cubicBezTo>
                  <a:pt x="3285245" y="219055"/>
                  <a:pt x="3291807" y="212492"/>
                  <a:pt x="3299102" y="212492"/>
                </a:cubicBezTo>
                <a:close/>
                <a:moveTo>
                  <a:pt x="3226811" y="212492"/>
                </a:moveTo>
                <a:cubicBezTo>
                  <a:pt x="3234831" y="212492"/>
                  <a:pt x="3240667" y="219055"/>
                  <a:pt x="3240667" y="226348"/>
                </a:cubicBezTo>
                <a:cubicBezTo>
                  <a:pt x="3240667" y="232911"/>
                  <a:pt x="3234831" y="238746"/>
                  <a:pt x="3226811" y="238746"/>
                </a:cubicBezTo>
                <a:cubicBezTo>
                  <a:pt x="3220250" y="238746"/>
                  <a:pt x="3214412" y="232911"/>
                  <a:pt x="3214412" y="226348"/>
                </a:cubicBezTo>
                <a:cubicBezTo>
                  <a:pt x="3214412" y="219055"/>
                  <a:pt x="3220250" y="212492"/>
                  <a:pt x="3226811" y="212492"/>
                </a:cubicBezTo>
                <a:close/>
                <a:moveTo>
                  <a:pt x="3152608" y="212492"/>
                </a:moveTo>
                <a:cubicBezTo>
                  <a:pt x="3159900" y="212492"/>
                  <a:pt x="3166462" y="219055"/>
                  <a:pt x="3166462" y="226348"/>
                </a:cubicBezTo>
                <a:cubicBezTo>
                  <a:pt x="3166462" y="232911"/>
                  <a:pt x="3159900" y="238746"/>
                  <a:pt x="3152608" y="238746"/>
                </a:cubicBezTo>
                <a:cubicBezTo>
                  <a:pt x="3146043" y="238746"/>
                  <a:pt x="3140211" y="232911"/>
                  <a:pt x="3140211" y="226348"/>
                </a:cubicBezTo>
                <a:cubicBezTo>
                  <a:pt x="3140211" y="219055"/>
                  <a:pt x="3146043" y="212492"/>
                  <a:pt x="3152608" y="212492"/>
                </a:cubicBezTo>
                <a:close/>
                <a:moveTo>
                  <a:pt x="3081775" y="212492"/>
                </a:moveTo>
                <a:cubicBezTo>
                  <a:pt x="3089069" y="212492"/>
                  <a:pt x="3095628" y="219055"/>
                  <a:pt x="3095628" y="226348"/>
                </a:cubicBezTo>
                <a:cubicBezTo>
                  <a:pt x="3095628" y="232911"/>
                  <a:pt x="3089069" y="238746"/>
                  <a:pt x="3081775" y="238746"/>
                </a:cubicBezTo>
                <a:cubicBezTo>
                  <a:pt x="3073753" y="238746"/>
                  <a:pt x="3069375" y="232911"/>
                  <a:pt x="3069375" y="226348"/>
                </a:cubicBezTo>
                <a:cubicBezTo>
                  <a:pt x="3069375" y="219055"/>
                  <a:pt x="3073753" y="212492"/>
                  <a:pt x="3081775" y="212492"/>
                </a:cubicBezTo>
                <a:close/>
                <a:moveTo>
                  <a:pt x="3013720" y="212492"/>
                </a:moveTo>
                <a:cubicBezTo>
                  <a:pt x="3021310" y="212492"/>
                  <a:pt x="3028140" y="219055"/>
                  <a:pt x="3028140" y="226348"/>
                </a:cubicBezTo>
                <a:cubicBezTo>
                  <a:pt x="3028140" y="232911"/>
                  <a:pt x="3021310" y="238746"/>
                  <a:pt x="3013720" y="238746"/>
                </a:cubicBezTo>
                <a:cubicBezTo>
                  <a:pt x="3005373" y="238746"/>
                  <a:pt x="2998542" y="234370"/>
                  <a:pt x="2998542" y="226348"/>
                </a:cubicBezTo>
                <a:cubicBezTo>
                  <a:pt x="2998542" y="219055"/>
                  <a:pt x="3005373" y="212492"/>
                  <a:pt x="3013720" y="212492"/>
                </a:cubicBezTo>
                <a:close/>
                <a:moveTo>
                  <a:pt x="2942497" y="212492"/>
                </a:moveTo>
                <a:cubicBezTo>
                  <a:pt x="2951061" y="212492"/>
                  <a:pt x="2957293" y="219055"/>
                  <a:pt x="2957293" y="226348"/>
                </a:cubicBezTo>
                <a:cubicBezTo>
                  <a:pt x="2957293" y="234370"/>
                  <a:pt x="2951061" y="238746"/>
                  <a:pt x="2942497" y="238746"/>
                </a:cubicBezTo>
                <a:cubicBezTo>
                  <a:pt x="2934719" y="238746"/>
                  <a:pt x="2927716" y="234370"/>
                  <a:pt x="2927716" y="226348"/>
                </a:cubicBezTo>
                <a:cubicBezTo>
                  <a:pt x="2927716" y="219055"/>
                  <a:pt x="2934719" y="212492"/>
                  <a:pt x="2942497" y="212492"/>
                </a:cubicBezTo>
                <a:close/>
                <a:moveTo>
                  <a:pt x="2867363" y="212492"/>
                </a:moveTo>
                <a:cubicBezTo>
                  <a:pt x="2875389" y="212492"/>
                  <a:pt x="2879765" y="219055"/>
                  <a:pt x="2879765" y="226348"/>
                </a:cubicBezTo>
                <a:cubicBezTo>
                  <a:pt x="2879765" y="234370"/>
                  <a:pt x="2875389" y="238746"/>
                  <a:pt x="2867363" y="238746"/>
                </a:cubicBezTo>
                <a:cubicBezTo>
                  <a:pt x="2860073" y="238746"/>
                  <a:pt x="2853510" y="234370"/>
                  <a:pt x="2853510" y="226348"/>
                </a:cubicBezTo>
                <a:cubicBezTo>
                  <a:pt x="2853510" y="219055"/>
                  <a:pt x="2860073" y="212492"/>
                  <a:pt x="2867363" y="212492"/>
                </a:cubicBezTo>
                <a:close/>
                <a:moveTo>
                  <a:pt x="2796538" y="212492"/>
                </a:moveTo>
                <a:cubicBezTo>
                  <a:pt x="2803103" y="212492"/>
                  <a:pt x="2808934" y="219055"/>
                  <a:pt x="2808934" y="226348"/>
                </a:cubicBezTo>
                <a:cubicBezTo>
                  <a:pt x="2808934" y="234370"/>
                  <a:pt x="2803103" y="238746"/>
                  <a:pt x="2796538" y="238746"/>
                </a:cubicBezTo>
                <a:cubicBezTo>
                  <a:pt x="2789246" y="238746"/>
                  <a:pt x="2782680" y="234370"/>
                  <a:pt x="2782680" y="226348"/>
                </a:cubicBezTo>
                <a:cubicBezTo>
                  <a:pt x="2782680" y="219055"/>
                  <a:pt x="2789246" y="212492"/>
                  <a:pt x="2796538" y="212492"/>
                </a:cubicBezTo>
                <a:close/>
                <a:moveTo>
                  <a:pt x="2725698" y="212492"/>
                </a:moveTo>
                <a:cubicBezTo>
                  <a:pt x="2731538" y="212492"/>
                  <a:pt x="2738102" y="219055"/>
                  <a:pt x="2738102" y="226348"/>
                </a:cubicBezTo>
                <a:cubicBezTo>
                  <a:pt x="2738102" y="234370"/>
                  <a:pt x="2731538" y="238746"/>
                  <a:pt x="2725698" y="238746"/>
                </a:cubicBezTo>
                <a:cubicBezTo>
                  <a:pt x="2717686" y="238746"/>
                  <a:pt x="2711852" y="234370"/>
                  <a:pt x="2711852" y="226348"/>
                </a:cubicBezTo>
                <a:cubicBezTo>
                  <a:pt x="2711852" y="219055"/>
                  <a:pt x="2717686" y="212492"/>
                  <a:pt x="2725698" y="212492"/>
                </a:cubicBezTo>
                <a:close/>
                <a:moveTo>
                  <a:pt x="2653420" y="212492"/>
                </a:moveTo>
                <a:cubicBezTo>
                  <a:pt x="2660711" y="212492"/>
                  <a:pt x="2667273" y="219055"/>
                  <a:pt x="2667273" y="226348"/>
                </a:cubicBezTo>
                <a:cubicBezTo>
                  <a:pt x="2667273" y="234370"/>
                  <a:pt x="2660711" y="238746"/>
                  <a:pt x="2653420" y="238746"/>
                </a:cubicBezTo>
                <a:cubicBezTo>
                  <a:pt x="2646857" y="238746"/>
                  <a:pt x="2641021" y="234370"/>
                  <a:pt x="2641021" y="226348"/>
                </a:cubicBezTo>
                <a:cubicBezTo>
                  <a:pt x="2641021" y="219055"/>
                  <a:pt x="2646857" y="212492"/>
                  <a:pt x="2653420" y="212492"/>
                </a:cubicBezTo>
                <a:close/>
                <a:moveTo>
                  <a:pt x="2582586" y="212492"/>
                </a:moveTo>
                <a:cubicBezTo>
                  <a:pt x="2589878" y="212492"/>
                  <a:pt x="2596439" y="219055"/>
                  <a:pt x="2596439" y="226348"/>
                </a:cubicBezTo>
                <a:cubicBezTo>
                  <a:pt x="2596439" y="234370"/>
                  <a:pt x="2589878" y="238746"/>
                  <a:pt x="2582586" y="238746"/>
                </a:cubicBezTo>
                <a:cubicBezTo>
                  <a:pt x="2576024" y="238746"/>
                  <a:pt x="2570189" y="234370"/>
                  <a:pt x="2570189" y="226348"/>
                </a:cubicBezTo>
                <a:cubicBezTo>
                  <a:pt x="2570189" y="219055"/>
                  <a:pt x="2576024" y="212492"/>
                  <a:pt x="2582586" y="212492"/>
                </a:cubicBezTo>
                <a:close/>
                <a:moveTo>
                  <a:pt x="2511029" y="212492"/>
                </a:moveTo>
                <a:cubicBezTo>
                  <a:pt x="2519052" y="212492"/>
                  <a:pt x="2525616" y="219055"/>
                  <a:pt x="2525616" y="226348"/>
                </a:cubicBezTo>
                <a:cubicBezTo>
                  <a:pt x="2525616" y="234370"/>
                  <a:pt x="2519052" y="238746"/>
                  <a:pt x="2511029" y="238746"/>
                </a:cubicBezTo>
                <a:cubicBezTo>
                  <a:pt x="2503740" y="238746"/>
                  <a:pt x="2499364" y="234370"/>
                  <a:pt x="2499364" y="226348"/>
                </a:cubicBezTo>
                <a:cubicBezTo>
                  <a:pt x="2499364" y="219055"/>
                  <a:pt x="2503740" y="212492"/>
                  <a:pt x="2511029" y="212492"/>
                </a:cubicBezTo>
                <a:close/>
                <a:moveTo>
                  <a:pt x="2439946" y="212492"/>
                </a:moveTo>
                <a:cubicBezTo>
                  <a:pt x="2448505" y="212492"/>
                  <a:pt x="2454732" y="219055"/>
                  <a:pt x="2454732" y="226348"/>
                </a:cubicBezTo>
                <a:cubicBezTo>
                  <a:pt x="2454732" y="234370"/>
                  <a:pt x="2448505" y="238746"/>
                  <a:pt x="2439946" y="238746"/>
                </a:cubicBezTo>
                <a:cubicBezTo>
                  <a:pt x="2432163" y="238746"/>
                  <a:pt x="2425156" y="234370"/>
                  <a:pt x="2425156" y="226348"/>
                </a:cubicBezTo>
                <a:cubicBezTo>
                  <a:pt x="2425156" y="219055"/>
                  <a:pt x="2432163" y="212492"/>
                  <a:pt x="2439946" y="212492"/>
                </a:cubicBezTo>
                <a:close/>
                <a:moveTo>
                  <a:pt x="2369110" y="212492"/>
                </a:moveTo>
                <a:cubicBezTo>
                  <a:pt x="2377672" y="212492"/>
                  <a:pt x="2383900" y="219055"/>
                  <a:pt x="2383900" y="226348"/>
                </a:cubicBezTo>
                <a:cubicBezTo>
                  <a:pt x="2383900" y="234370"/>
                  <a:pt x="2377672" y="238746"/>
                  <a:pt x="2369110" y="238746"/>
                </a:cubicBezTo>
                <a:cubicBezTo>
                  <a:pt x="2361329" y="238746"/>
                  <a:pt x="2354323" y="234370"/>
                  <a:pt x="2354323" y="226348"/>
                </a:cubicBezTo>
                <a:cubicBezTo>
                  <a:pt x="2354323" y="219055"/>
                  <a:pt x="2361329" y="212492"/>
                  <a:pt x="2369110" y="212492"/>
                </a:cubicBezTo>
                <a:close/>
                <a:moveTo>
                  <a:pt x="2298283" y="212492"/>
                </a:moveTo>
                <a:cubicBezTo>
                  <a:pt x="2306842" y="212492"/>
                  <a:pt x="2313070" y="219497"/>
                  <a:pt x="2313070" y="227280"/>
                </a:cubicBezTo>
                <a:cubicBezTo>
                  <a:pt x="2313070" y="235842"/>
                  <a:pt x="2306842" y="242069"/>
                  <a:pt x="2298283" y="242069"/>
                </a:cubicBezTo>
                <a:cubicBezTo>
                  <a:pt x="2290497" y="242069"/>
                  <a:pt x="2283493" y="235842"/>
                  <a:pt x="2283493" y="227280"/>
                </a:cubicBezTo>
                <a:cubicBezTo>
                  <a:pt x="2283493" y="219497"/>
                  <a:pt x="2290497" y="212492"/>
                  <a:pt x="2298283" y="212492"/>
                </a:cubicBezTo>
                <a:close/>
                <a:moveTo>
                  <a:pt x="2226517" y="212492"/>
                </a:moveTo>
                <a:cubicBezTo>
                  <a:pt x="2234540" y="212492"/>
                  <a:pt x="2238916" y="219497"/>
                  <a:pt x="2238916" y="227280"/>
                </a:cubicBezTo>
                <a:cubicBezTo>
                  <a:pt x="2238916" y="235842"/>
                  <a:pt x="2234540" y="242069"/>
                  <a:pt x="2226517" y="242069"/>
                </a:cubicBezTo>
                <a:cubicBezTo>
                  <a:pt x="2218495" y="242069"/>
                  <a:pt x="2212659" y="235842"/>
                  <a:pt x="2212659" y="227280"/>
                </a:cubicBezTo>
                <a:cubicBezTo>
                  <a:pt x="2212659" y="219497"/>
                  <a:pt x="2218495" y="212492"/>
                  <a:pt x="2226517" y="212492"/>
                </a:cubicBezTo>
                <a:close/>
                <a:moveTo>
                  <a:pt x="2155683" y="212492"/>
                </a:moveTo>
                <a:cubicBezTo>
                  <a:pt x="2161519" y="212492"/>
                  <a:pt x="2168081" y="219497"/>
                  <a:pt x="2168081" y="227280"/>
                </a:cubicBezTo>
                <a:cubicBezTo>
                  <a:pt x="2168081" y="235842"/>
                  <a:pt x="2161519" y="242069"/>
                  <a:pt x="2155683" y="242069"/>
                </a:cubicBezTo>
                <a:cubicBezTo>
                  <a:pt x="2147663" y="242069"/>
                  <a:pt x="2141827" y="235842"/>
                  <a:pt x="2141827" y="227280"/>
                </a:cubicBezTo>
                <a:cubicBezTo>
                  <a:pt x="2141827" y="219497"/>
                  <a:pt x="2147663" y="212492"/>
                  <a:pt x="2155683" y="212492"/>
                </a:cubicBezTo>
                <a:close/>
                <a:moveTo>
                  <a:pt x="2084851" y="212492"/>
                </a:moveTo>
                <a:cubicBezTo>
                  <a:pt x="2090686" y="212492"/>
                  <a:pt x="2097249" y="219497"/>
                  <a:pt x="2097249" y="227280"/>
                </a:cubicBezTo>
                <a:cubicBezTo>
                  <a:pt x="2097249" y="235842"/>
                  <a:pt x="2090686" y="242069"/>
                  <a:pt x="2084851" y="242069"/>
                </a:cubicBezTo>
                <a:cubicBezTo>
                  <a:pt x="2076829" y="242069"/>
                  <a:pt x="2070995" y="235842"/>
                  <a:pt x="2070995" y="227280"/>
                </a:cubicBezTo>
                <a:cubicBezTo>
                  <a:pt x="2070995" y="219497"/>
                  <a:pt x="2076829" y="212492"/>
                  <a:pt x="2084851" y="212492"/>
                </a:cubicBezTo>
                <a:close/>
                <a:moveTo>
                  <a:pt x="2011835" y="212492"/>
                </a:moveTo>
                <a:cubicBezTo>
                  <a:pt x="2019855" y="212492"/>
                  <a:pt x="2026421" y="219497"/>
                  <a:pt x="2026421" y="227280"/>
                </a:cubicBezTo>
                <a:cubicBezTo>
                  <a:pt x="2026421" y="235842"/>
                  <a:pt x="2019855" y="242069"/>
                  <a:pt x="2011835" y="242069"/>
                </a:cubicBezTo>
                <a:cubicBezTo>
                  <a:pt x="2006003" y="242069"/>
                  <a:pt x="2000168" y="235842"/>
                  <a:pt x="2000168" y="227280"/>
                </a:cubicBezTo>
                <a:cubicBezTo>
                  <a:pt x="2000168" y="219497"/>
                  <a:pt x="2006003" y="212492"/>
                  <a:pt x="2011835" y="212492"/>
                </a:cubicBezTo>
                <a:close/>
                <a:moveTo>
                  <a:pt x="1938362" y="212492"/>
                </a:moveTo>
                <a:cubicBezTo>
                  <a:pt x="1946388" y="212492"/>
                  <a:pt x="1952222" y="219497"/>
                  <a:pt x="1952222" y="227280"/>
                </a:cubicBezTo>
                <a:cubicBezTo>
                  <a:pt x="1952222" y="235842"/>
                  <a:pt x="1946388" y="242069"/>
                  <a:pt x="1938362" y="242069"/>
                </a:cubicBezTo>
                <a:cubicBezTo>
                  <a:pt x="1932531" y="242069"/>
                  <a:pt x="1925971" y="235842"/>
                  <a:pt x="1925971" y="227280"/>
                </a:cubicBezTo>
                <a:cubicBezTo>
                  <a:pt x="1925971" y="219497"/>
                  <a:pt x="1931072" y="212492"/>
                  <a:pt x="1938362" y="212492"/>
                </a:cubicBezTo>
                <a:close/>
                <a:moveTo>
                  <a:pt x="1867530" y="212492"/>
                </a:moveTo>
                <a:cubicBezTo>
                  <a:pt x="1875550" y="212492"/>
                  <a:pt x="1881387" y="219497"/>
                  <a:pt x="1881387" y="227280"/>
                </a:cubicBezTo>
                <a:cubicBezTo>
                  <a:pt x="1881387" y="235842"/>
                  <a:pt x="1875550" y="242069"/>
                  <a:pt x="1867530" y="242069"/>
                </a:cubicBezTo>
                <a:cubicBezTo>
                  <a:pt x="1860238" y="242069"/>
                  <a:pt x="1855129" y="235842"/>
                  <a:pt x="1855129" y="227280"/>
                </a:cubicBezTo>
                <a:cubicBezTo>
                  <a:pt x="1855129" y="219497"/>
                  <a:pt x="1860238" y="212492"/>
                  <a:pt x="1867530" y="212492"/>
                </a:cubicBezTo>
                <a:close/>
                <a:moveTo>
                  <a:pt x="1799087" y="212492"/>
                </a:moveTo>
                <a:cubicBezTo>
                  <a:pt x="1807649" y="212492"/>
                  <a:pt x="1813879" y="219497"/>
                  <a:pt x="1813879" y="227280"/>
                </a:cubicBezTo>
                <a:cubicBezTo>
                  <a:pt x="1813879" y="235842"/>
                  <a:pt x="1807649" y="242069"/>
                  <a:pt x="1799087" y="242069"/>
                </a:cubicBezTo>
                <a:cubicBezTo>
                  <a:pt x="1790527" y="242069"/>
                  <a:pt x="1784303" y="235842"/>
                  <a:pt x="1784303" y="227280"/>
                </a:cubicBezTo>
                <a:cubicBezTo>
                  <a:pt x="1784303" y="219497"/>
                  <a:pt x="1790527" y="212492"/>
                  <a:pt x="1799087" y="212492"/>
                </a:cubicBezTo>
                <a:close/>
                <a:moveTo>
                  <a:pt x="1728262" y="212492"/>
                </a:moveTo>
                <a:cubicBezTo>
                  <a:pt x="1736828" y="212492"/>
                  <a:pt x="1743052" y="219497"/>
                  <a:pt x="1743052" y="227280"/>
                </a:cubicBezTo>
                <a:cubicBezTo>
                  <a:pt x="1743052" y="235842"/>
                  <a:pt x="1736828" y="242069"/>
                  <a:pt x="1728262" y="242069"/>
                </a:cubicBezTo>
                <a:cubicBezTo>
                  <a:pt x="1719700" y="242069"/>
                  <a:pt x="1713472" y="235842"/>
                  <a:pt x="1713472" y="227280"/>
                </a:cubicBezTo>
                <a:cubicBezTo>
                  <a:pt x="1713472" y="219497"/>
                  <a:pt x="1719700" y="212492"/>
                  <a:pt x="1728262" y="212492"/>
                </a:cubicBezTo>
                <a:close/>
                <a:moveTo>
                  <a:pt x="1656498" y="212492"/>
                </a:moveTo>
                <a:cubicBezTo>
                  <a:pt x="1663792" y="212492"/>
                  <a:pt x="1668900" y="219497"/>
                  <a:pt x="1668900" y="227280"/>
                </a:cubicBezTo>
                <a:cubicBezTo>
                  <a:pt x="1668900" y="235842"/>
                  <a:pt x="1663792" y="242069"/>
                  <a:pt x="1656498" y="242069"/>
                </a:cubicBezTo>
                <a:cubicBezTo>
                  <a:pt x="1648481" y="242069"/>
                  <a:pt x="1642655" y="235842"/>
                  <a:pt x="1642655" y="227280"/>
                </a:cubicBezTo>
                <a:cubicBezTo>
                  <a:pt x="1642655" y="219497"/>
                  <a:pt x="1648481" y="212492"/>
                  <a:pt x="1656498" y="212492"/>
                </a:cubicBezTo>
                <a:close/>
                <a:moveTo>
                  <a:pt x="1582299" y="212492"/>
                </a:moveTo>
                <a:cubicBezTo>
                  <a:pt x="1588134" y="212492"/>
                  <a:pt x="1594704" y="219497"/>
                  <a:pt x="1594704" y="227280"/>
                </a:cubicBezTo>
                <a:cubicBezTo>
                  <a:pt x="1594704" y="235842"/>
                  <a:pt x="1588134" y="242069"/>
                  <a:pt x="1582299" y="242069"/>
                </a:cubicBezTo>
                <a:cubicBezTo>
                  <a:pt x="1574277" y="242069"/>
                  <a:pt x="1568441" y="235842"/>
                  <a:pt x="1568441" y="227280"/>
                </a:cubicBezTo>
                <a:cubicBezTo>
                  <a:pt x="1568441" y="219497"/>
                  <a:pt x="1574277" y="212492"/>
                  <a:pt x="1582299" y="212492"/>
                </a:cubicBezTo>
                <a:close/>
                <a:moveTo>
                  <a:pt x="1512198" y="212492"/>
                </a:moveTo>
                <a:cubicBezTo>
                  <a:pt x="1518035" y="212492"/>
                  <a:pt x="1523867" y="219497"/>
                  <a:pt x="1523867" y="227280"/>
                </a:cubicBezTo>
                <a:cubicBezTo>
                  <a:pt x="1523867" y="235842"/>
                  <a:pt x="1518035" y="242069"/>
                  <a:pt x="1512198" y="242069"/>
                </a:cubicBezTo>
                <a:cubicBezTo>
                  <a:pt x="1504174" y="242069"/>
                  <a:pt x="1497612" y="235842"/>
                  <a:pt x="1497612" y="227280"/>
                </a:cubicBezTo>
                <a:cubicBezTo>
                  <a:pt x="1497612" y="219497"/>
                  <a:pt x="1504174" y="212492"/>
                  <a:pt x="1512198" y="212492"/>
                </a:cubicBezTo>
                <a:close/>
                <a:moveTo>
                  <a:pt x="1439173" y="212492"/>
                </a:moveTo>
                <a:cubicBezTo>
                  <a:pt x="1447191" y="212492"/>
                  <a:pt x="1453026" y="219497"/>
                  <a:pt x="1453026" y="227280"/>
                </a:cubicBezTo>
                <a:cubicBezTo>
                  <a:pt x="1453026" y="235842"/>
                  <a:pt x="1447191" y="242069"/>
                  <a:pt x="1439173" y="242069"/>
                </a:cubicBezTo>
                <a:cubicBezTo>
                  <a:pt x="1433339" y="242069"/>
                  <a:pt x="1426777" y="235842"/>
                  <a:pt x="1426777" y="227280"/>
                </a:cubicBezTo>
                <a:cubicBezTo>
                  <a:pt x="1426777" y="219497"/>
                  <a:pt x="1433339" y="212492"/>
                  <a:pt x="1439173" y="212492"/>
                </a:cubicBezTo>
                <a:close/>
                <a:moveTo>
                  <a:pt x="1368349" y="212492"/>
                </a:moveTo>
                <a:cubicBezTo>
                  <a:pt x="1376368" y="212492"/>
                  <a:pt x="1382203" y="219497"/>
                  <a:pt x="1382203" y="227280"/>
                </a:cubicBezTo>
                <a:cubicBezTo>
                  <a:pt x="1382203" y="235842"/>
                  <a:pt x="1376368" y="242069"/>
                  <a:pt x="1368349" y="242069"/>
                </a:cubicBezTo>
                <a:cubicBezTo>
                  <a:pt x="1362513" y="242069"/>
                  <a:pt x="1355950" y="235842"/>
                  <a:pt x="1355950" y="227280"/>
                </a:cubicBezTo>
                <a:cubicBezTo>
                  <a:pt x="1355950" y="219497"/>
                  <a:pt x="1362513" y="212492"/>
                  <a:pt x="1368349" y="212492"/>
                </a:cubicBezTo>
                <a:close/>
                <a:moveTo>
                  <a:pt x="1297520" y="212492"/>
                </a:moveTo>
                <a:cubicBezTo>
                  <a:pt x="1305540" y="212492"/>
                  <a:pt x="1311374" y="219497"/>
                  <a:pt x="1311374" y="227280"/>
                </a:cubicBezTo>
                <a:cubicBezTo>
                  <a:pt x="1311374" y="235842"/>
                  <a:pt x="1305540" y="242069"/>
                  <a:pt x="1297520" y="242069"/>
                </a:cubicBezTo>
                <a:cubicBezTo>
                  <a:pt x="1289498" y="242069"/>
                  <a:pt x="1285121" y="235842"/>
                  <a:pt x="1285121" y="227280"/>
                </a:cubicBezTo>
                <a:cubicBezTo>
                  <a:pt x="1285121" y="219497"/>
                  <a:pt x="1289498" y="212492"/>
                  <a:pt x="1297520" y="212492"/>
                </a:cubicBezTo>
                <a:close/>
                <a:moveTo>
                  <a:pt x="1225708" y="212492"/>
                </a:moveTo>
                <a:cubicBezTo>
                  <a:pt x="1233489" y="212492"/>
                  <a:pt x="1240496" y="219497"/>
                  <a:pt x="1240496" y="227280"/>
                </a:cubicBezTo>
                <a:cubicBezTo>
                  <a:pt x="1240496" y="235842"/>
                  <a:pt x="1233489" y="242069"/>
                  <a:pt x="1225708" y="242069"/>
                </a:cubicBezTo>
                <a:cubicBezTo>
                  <a:pt x="1217159" y="242069"/>
                  <a:pt x="1210934" y="235842"/>
                  <a:pt x="1210934" y="227280"/>
                </a:cubicBezTo>
                <a:cubicBezTo>
                  <a:pt x="1210934" y="219497"/>
                  <a:pt x="1217159" y="212492"/>
                  <a:pt x="1225708" y="212492"/>
                </a:cubicBezTo>
                <a:close/>
                <a:moveTo>
                  <a:pt x="1154891" y="212492"/>
                </a:moveTo>
                <a:cubicBezTo>
                  <a:pt x="1162674" y="212492"/>
                  <a:pt x="1169683" y="219497"/>
                  <a:pt x="1169683" y="227280"/>
                </a:cubicBezTo>
                <a:cubicBezTo>
                  <a:pt x="1169683" y="235842"/>
                  <a:pt x="1162674" y="242069"/>
                  <a:pt x="1154891" y="242069"/>
                </a:cubicBezTo>
                <a:cubicBezTo>
                  <a:pt x="1146329" y="242069"/>
                  <a:pt x="1140105" y="235842"/>
                  <a:pt x="1140105" y="227280"/>
                </a:cubicBezTo>
                <a:cubicBezTo>
                  <a:pt x="1140105" y="219497"/>
                  <a:pt x="1146329" y="212492"/>
                  <a:pt x="1154891" y="212492"/>
                </a:cubicBezTo>
                <a:close/>
                <a:moveTo>
                  <a:pt x="1084063" y="212492"/>
                </a:moveTo>
                <a:cubicBezTo>
                  <a:pt x="1091842" y="212492"/>
                  <a:pt x="1098847" y="219497"/>
                  <a:pt x="1098847" y="227280"/>
                </a:cubicBezTo>
                <a:cubicBezTo>
                  <a:pt x="1098847" y="235842"/>
                  <a:pt x="1091842" y="242069"/>
                  <a:pt x="1084063" y="242069"/>
                </a:cubicBezTo>
                <a:cubicBezTo>
                  <a:pt x="1075503" y="242069"/>
                  <a:pt x="1069276" y="235842"/>
                  <a:pt x="1069276" y="227280"/>
                </a:cubicBezTo>
                <a:cubicBezTo>
                  <a:pt x="1069276" y="219497"/>
                  <a:pt x="1075503" y="212492"/>
                  <a:pt x="1084063" y="212492"/>
                </a:cubicBezTo>
                <a:close/>
                <a:moveTo>
                  <a:pt x="3013723" y="141661"/>
                </a:moveTo>
                <a:cubicBezTo>
                  <a:pt x="3021310" y="141661"/>
                  <a:pt x="3028140" y="148224"/>
                  <a:pt x="3028140" y="155517"/>
                </a:cubicBezTo>
                <a:cubicBezTo>
                  <a:pt x="3028140" y="162080"/>
                  <a:pt x="3021310" y="167915"/>
                  <a:pt x="3013723" y="167915"/>
                </a:cubicBezTo>
                <a:cubicBezTo>
                  <a:pt x="3005376" y="167915"/>
                  <a:pt x="2998545" y="162080"/>
                  <a:pt x="2998545" y="155517"/>
                </a:cubicBezTo>
                <a:cubicBezTo>
                  <a:pt x="2998545" y="148224"/>
                  <a:pt x="3005376" y="141661"/>
                  <a:pt x="3013723" y="141661"/>
                </a:cubicBezTo>
                <a:close/>
                <a:moveTo>
                  <a:pt x="2942497" y="141661"/>
                </a:moveTo>
                <a:cubicBezTo>
                  <a:pt x="2951061" y="141661"/>
                  <a:pt x="2957293" y="148224"/>
                  <a:pt x="2957293" y="155517"/>
                </a:cubicBezTo>
                <a:cubicBezTo>
                  <a:pt x="2957293" y="162080"/>
                  <a:pt x="2951061" y="167915"/>
                  <a:pt x="2942497" y="167915"/>
                </a:cubicBezTo>
                <a:cubicBezTo>
                  <a:pt x="2934719" y="167915"/>
                  <a:pt x="2927716" y="162080"/>
                  <a:pt x="2927716" y="155517"/>
                </a:cubicBezTo>
                <a:cubicBezTo>
                  <a:pt x="2927716" y="148224"/>
                  <a:pt x="2934719" y="141661"/>
                  <a:pt x="2942497" y="141661"/>
                </a:cubicBezTo>
                <a:close/>
                <a:moveTo>
                  <a:pt x="2867363" y="141661"/>
                </a:moveTo>
                <a:cubicBezTo>
                  <a:pt x="2875389" y="141661"/>
                  <a:pt x="2879765" y="148224"/>
                  <a:pt x="2879765" y="155517"/>
                </a:cubicBezTo>
                <a:cubicBezTo>
                  <a:pt x="2879765" y="162080"/>
                  <a:pt x="2875389" y="167915"/>
                  <a:pt x="2867363" y="167915"/>
                </a:cubicBezTo>
                <a:cubicBezTo>
                  <a:pt x="2860073" y="167915"/>
                  <a:pt x="2853510" y="162080"/>
                  <a:pt x="2853510" y="155517"/>
                </a:cubicBezTo>
                <a:cubicBezTo>
                  <a:pt x="2853510" y="148224"/>
                  <a:pt x="2860073" y="141661"/>
                  <a:pt x="2867363" y="141661"/>
                </a:cubicBezTo>
                <a:close/>
                <a:moveTo>
                  <a:pt x="2796538" y="141661"/>
                </a:moveTo>
                <a:cubicBezTo>
                  <a:pt x="2803103" y="141661"/>
                  <a:pt x="2808940" y="148224"/>
                  <a:pt x="2808940" y="155517"/>
                </a:cubicBezTo>
                <a:cubicBezTo>
                  <a:pt x="2808940" y="162080"/>
                  <a:pt x="2803103" y="167915"/>
                  <a:pt x="2796538" y="167915"/>
                </a:cubicBezTo>
                <a:cubicBezTo>
                  <a:pt x="2789246" y="167915"/>
                  <a:pt x="2782683" y="162080"/>
                  <a:pt x="2782683" y="155517"/>
                </a:cubicBezTo>
                <a:cubicBezTo>
                  <a:pt x="2782683" y="148224"/>
                  <a:pt x="2789246" y="141661"/>
                  <a:pt x="2796538" y="141661"/>
                </a:cubicBezTo>
                <a:close/>
                <a:moveTo>
                  <a:pt x="2725703" y="141661"/>
                </a:moveTo>
                <a:cubicBezTo>
                  <a:pt x="2731538" y="141661"/>
                  <a:pt x="2738105" y="148224"/>
                  <a:pt x="2738105" y="155517"/>
                </a:cubicBezTo>
                <a:cubicBezTo>
                  <a:pt x="2738105" y="162080"/>
                  <a:pt x="2731538" y="167915"/>
                  <a:pt x="2725703" y="167915"/>
                </a:cubicBezTo>
                <a:cubicBezTo>
                  <a:pt x="2717686" y="167915"/>
                  <a:pt x="2711852" y="162080"/>
                  <a:pt x="2711852" y="155517"/>
                </a:cubicBezTo>
                <a:cubicBezTo>
                  <a:pt x="2711852" y="148224"/>
                  <a:pt x="2717686" y="141661"/>
                  <a:pt x="2725703" y="141661"/>
                </a:cubicBezTo>
                <a:close/>
                <a:moveTo>
                  <a:pt x="2653420" y="141661"/>
                </a:moveTo>
                <a:cubicBezTo>
                  <a:pt x="2660711" y="141661"/>
                  <a:pt x="2667273" y="148224"/>
                  <a:pt x="2667273" y="155517"/>
                </a:cubicBezTo>
                <a:cubicBezTo>
                  <a:pt x="2667273" y="162080"/>
                  <a:pt x="2660711" y="167915"/>
                  <a:pt x="2653420" y="167915"/>
                </a:cubicBezTo>
                <a:cubicBezTo>
                  <a:pt x="2646857" y="167915"/>
                  <a:pt x="2641021" y="162080"/>
                  <a:pt x="2641021" y="155517"/>
                </a:cubicBezTo>
                <a:cubicBezTo>
                  <a:pt x="2641021" y="148224"/>
                  <a:pt x="2646857" y="141661"/>
                  <a:pt x="2653420" y="141661"/>
                </a:cubicBezTo>
                <a:close/>
                <a:moveTo>
                  <a:pt x="2582586" y="141661"/>
                </a:moveTo>
                <a:cubicBezTo>
                  <a:pt x="2589878" y="141661"/>
                  <a:pt x="2596442" y="148224"/>
                  <a:pt x="2596442" y="155517"/>
                </a:cubicBezTo>
                <a:cubicBezTo>
                  <a:pt x="2596442" y="162080"/>
                  <a:pt x="2589878" y="167915"/>
                  <a:pt x="2582586" y="167915"/>
                </a:cubicBezTo>
                <a:cubicBezTo>
                  <a:pt x="2576024" y="167915"/>
                  <a:pt x="2570189" y="162080"/>
                  <a:pt x="2570189" y="155517"/>
                </a:cubicBezTo>
                <a:cubicBezTo>
                  <a:pt x="2570189" y="148224"/>
                  <a:pt x="2576024" y="141661"/>
                  <a:pt x="2582586" y="141661"/>
                </a:cubicBezTo>
                <a:close/>
                <a:moveTo>
                  <a:pt x="2511034" y="141661"/>
                </a:moveTo>
                <a:cubicBezTo>
                  <a:pt x="2519052" y="141661"/>
                  <a:pt x="2525616" y="148224"/>
                  <a:pt x="2525616" y="155517"/>
                </a:cubicBezTo>
                <a:cubicBezTo>
                  <a:pt x="2525616" y="162080"/>
                  <a:pt x="2519052" y="167915"/>
                  <a:pt x="2511034" y="167915"/>
                </a:cubicBezTo>
                <a:cubicBezTo>
                  <a:pt x="2503743" y="167915"/>
                  <a:pt x="2499364" y="162080"/>
                  <a:pt x="2499364" y="155517"/>
                </a:cubicBezTo>
                <a:cubicBezTo>
                  <a:pt x="2499364" y="148224"/>
                  <a:pt x="2503743" y="141661"/>
                  <a:pt x="2511034" y="141661"/>
                </a:cubicBezTo>
                <a:close/>
                <a:moveTo>
                  <a:pt x="2439946" y="141661"/>
                </a:moveTo>
                <a:cubicBezTo>
                  <a:pt x="2448505" y="141661"/>
                  <a:pt x="2454734" y="148224"/>
                  <a:pt x="2454734" y="155517"/>
                </a:cubicBezTo>
                <a:cubicBezTo>
                  <a:pt x="2454734" y="162080"/>
                  <a:pt x="2448505" y="167915"/>
                  <a:pt x="2439946" y="167915"/>
                </a:cubicBezTo>
                <a:cubicBezTo>
                  <a:pt x="2432165" y="167915"/>
                  <a:pt x="2425159" y="162080"/>
                  <a:pt x="2425159" y="155517"/>
                </a:cubicBezTo>
                <a:cubicBezTo>
                  <a:pt x="2425159" y="148224"/>
                  <a:pt x="2432165" y="141661"/>
                  <a:pt x="2439946" y="141661"/>
                </a:cubicBezTo>
                <a:close/>
                <a:moveTo>
                  <a:pt x="2369114" y="141661"/>
                </a:moveTo>
                <a:cubicBezTo>
                  <a:pt x="2377674" y="141661"/>
                  <a:pt x="2383900" y="148224"/>
                  <a:pt x="2383900" y="155517"/>
                </a:cubicBezTo>
                <a:cubicBezTo>
                  <a:pt x="2383900" y="162080"/>
                  <a:pt x="2377674" y="167915"/>
                  <a:pt x="2369114" y="167915"/>
                </a:cubicBezTo>
                <a:cubicBezTo>
                  <a:pt x="2361331" y="167915"/>
                  <a:pt x="2354323" y="163539"/>
                  <a:pt x="2354323" y="155517"/>
                </a:cubicBezTo>
                <a:cubicBezTo>
                  <a:pt x="2354323" y="148224"/>
                  <a:pt x="2361331" y="141661"/>
                  <a:pt x="2369114" y="141661"/>
                </a:cubicBezTo>
                <a:close/>
                <a:moveTo>
                  <a:pt x="2298283" y="141661"/>
                </a:moveTo>
                <a:cubicBezTo>
                  <a:pt x="2306842" y="141661"/>
                  <a:pt x="2313070" y="148224"/>
                  <a:pt x="2313070" y="155517"/>
                </a:cubicBezTo>
                <a:cubicBezTo>
                  <a:pt x="2313070" y="163539"/>
                  <a:pt x="2306842" y="167915"/>
                  <a:pt x="2298283" y="167915"/>
                </a:cubicBezTo>
                <a:cubicBezTo>
                  <a:pt x="2290497" y="167915"/>
                  <a:pt x="2283493" y="163539"/>
                  <a:pt x="2283493" y="155517"/>
                </a:cubicBezTo>
                <a:cubicBezTo>
                  <a:pt x="2283493" y="148224"/>
                  <a:pt x="2290497" y="141661"/>
                  <a:pt x="2298283" y="141661"/>
                </a:cubicBezTo>
                <a:close/>
                <a:moveTo>
                  <a:pt x="2226517" y="141661"/>
                </a:moveTo>
                <a:cubicBezTo>
                  <a:pt x="2234542" y="141661"/>
                  <a:pt x="2238916" y="148224"/>
                  <a:pt x="2238916" y="155517"/>
                </a:cubicBezTo>
                <a:cubicBezTo>
                  <a:pt x="2238916" y="163539"/>
                  <a:pt x="2234542" y="167915"/>
                  <a:pt x="2226517" y="167915"/>
                </a:cubicBezTo>
                <a:cubicBezTo>
                  <a:pt x="2218495" y="167915"/>
                  <a:pt x="2212659" y="163539"/>
                  <a:pt x="2212659" y="155517"/>
                </a:cubicBezTo>
                <a:cubicBezTo>
                  <a:pt x="2212659" y="148224"/>
                  <a:pt x="2218495" y="141661"/>
                  <a:pt x="2226517" y="141661"/>
                </a:cubicBezTo>
                <a:close/>
                <a:moveTo>
                  <a:pt x="2155683" y="141661"/>
                </a:moveTo>
                <a:cubicBezTo>
                  <a:pt x="2161520" y="141661"/>
                  <a:pt x="2168084" y="148224"/>
                  <a:pt x="2168084" y="155517"/>
                </a:cubicBezTo>
                <a:cubicBezTo>
                  <a:pt x="2168084" y="163539"/>
                  <a:pt x="2161520" y="167915"/>
                  <a:pt x="2155683" y="167915"/>
                </a:cubicBezTo>
                <a:cubicBezTo>
                  <a:pt x="2147663" y="167915"/>
                  <a:pt x="2141827" y="163539"/>
                  <a:pt x="2141827" y="155517"/>
                </a:cubicBezTo>
                <a:cubicBezTo>
                  <a:pt x="2141827" y="148224"/>
                  <a:pt x="2147663" y="141661"/>
                  <a:pt x="2155683" y="141661"/>
                </a:cubicBezTo>
                <a:close/>
                <a:moveTo>
                  <a:pt x="2084851" y="141661"/>
                </a:moveTo>
                <a:cubicBezTo>
                  <a:pt x="2090686" y="141661"/>
                  <a:pt x="2097249" y="148224"/>
                  <a:pt x="2097249" y="155517"/>
                </a:cubicBezTo>
                <a:cubicBezTo>
                  <a:pt x="2097249" y="163539"/>
                  <a:pt x="2090686" y="167915"/>
                  <a:pt x="2084851" y="167915"/>
                </a:cubicBezTo>
                <a:cubicBezTo>
                  <a:pt x="2076829" y="167915"/>
                  <a:pt x="2070995" y="163539"/>
                  <a:pt x="2070995" y="155517"/>
                </a:cubicBezTo>
                <a:cubicBezTo>
                  <a:pt x="2070995" y="148224"/>
                  <a:pt x="2076829" y="141661"/>
                  <a:pt x="2084851" y="141661"/>
                </a:cubicBezTo>
                <a:close/>
                <a:moveTo>
                  <a:pt x="2011835" y="141661"/>
                </a:moveTo>
                <a:cubicBezTo>
                  <a:pt x="2019855" y="141661"/>
                  <a:pt x="2026421" y="148224"/>
                  <a:pt x="2026421" y="155517"/>
                </a:cubicBezTo>
                <a:cubicBezTo>
                  <a:pt x="2026421" y="163539"/>
                  <a:pt x="2019855" y="167915"/>
                  <a:pt x="2011835" y="167915"/>
                </a:cubicBezTo>
                <a:cubicBezTo>
                  <a:pt x="2006003" y="167915"/>
                  <a:pt x="2000168" y="163539"/>
                  <a:pt x="2000168" y="155517"/>
                </a:cubicBezTo>
                <a:cubicBezTo>
                  <a:pt x="2000168" y="148224"/>
                  <a:pt x="2006003" y="141661"/>
                  <a:pt x="2011835" y="141661"/>
                </a:cubicBezTo>
                <a:close/>
                <a:moveTo>
                  <a:pt x="1938365" y="141661"/>
                </a:moveTo>
                <a:cubicBezTo>
                  <a:pt x="1946388" y="141661"/>
                  <a:pt x="1952222" y="148224"/>
                  <a:pt x="1952222" y="155517"/>
                </a:cubicBezTo>
                <a:cubicBezTo>
                  <a:pt x="1952222" y="163539"/>
                  <a:pt x="1946388" y="167915"/>
                  <a:pt x="1938365" y="167915"/>
                </a:cubicBezTo>
                <a:cubicBezTo>
                  <a:pt x="1931072" y="167915"/>
                  <a:pt x="1925971" y="163539"/>
                  <a:pt x="1925971" y="155517"/>
                </a:cubicBezTo>
                <a:cubicBezTo>
                  <a:pt x="1925971" y="148224"/>
                  <a:pt x="1931072" y="141661"/>
                  <a:pt x="1938365" y="141661"/>
                </a:cubicBezTo>
                <a:close/>
                <a:moveTo>
                  <a:pt x="1869922" y="141661"/>
                </a:moveTo>
                <a:cubicBezTo>
                  <a:pt x="1878483" y="141661"/>
                  <a:pt x="1884712" y="148224"/>
                  <a:pt x="1884712" y="155517"/>
                </a:cubicBezTo>
                <a:cubicBezTo>
                  <a:pt x="1884712" y="163539"/>
                  <a:pt x="1878483" y="167915"/>
                  <a:pt x="1869922" y="167915"/>
                </a:cubicBezTo>
                <a:cubicBezTo>
                  <a:pt x="1862138" y="167915"/>
                  <a:pt x="1855131" y="163539"/>
                  <a:pt x="1855131" y="155517"/>
                </a:cubicBezTo>
                <a:cubicBezTo>
                  <a:pt x="1855131" y="148224"/>
                  <a:pt x="1862138" y="141661"/>
                  <a:pt x="1869922" y="141661"/>
                </a:cubicBezTo>
                <a:close/>
                <a:moveTo>
                  <a:pt x="1799087" y="141661"/>
                </a:moveTo>
                <a:cubicBezTo>
                  <a:pt x="1807649" y="141661"/>
                  <a:pt x="1813879" y="148224"/>
                  <a:pt x="1813879" y="155517"/>
                </a:cubicBezTo>
                <a:cubicBezTo>
                  <a:pt x="1813879" y="163539"/>
                  <a:pt x="1807649" y="167915"/>
                  <a:pt x="1799087" y="167915"/>
                </a:cubicBezTo>
                <a:cubicBezTo>
                  <a:pt x="1790527" y="167915"/>
                  <a:pt x="1784303" y="163539"/>
                  <a:pt x="1784303" y="155517"/>
                </a:cubicBezTo>
                <a:cubicBezTo>
                  <a:pt x="1784303" y="148224"/>
                  <a:pt x="1790527" y="141661"/>
                  <a:pt x="1799087" y="141661"/>
                </a:cubicBezTo>
                <a:close/>
                <a:moveTo>
                  <a:pt x="1728262" y="141661"/>
                </a:moveTo>
                <a:cubicBezTo>
                  <a:pt x="1736828" y="141661"/>
                  <a:pt x="1743052" y="148224"/>
                  <a:pt x="1743052" y="155517"/>
                </a:cubicBezTo>
                <a:cubicBezTo>
                  <a:pt x="1743052" y="163539"/>
                  <a:pt x="1736828" y="167915"/>
                  <a:pt x="1728262" y="167915"/>
                </a:cubicBezTo>
                <a:cubicBezTo>
                  <a:pt x="1719700" y="167915"/>
                  <a:pt x="1713474" y="163539"/>
                  <a:pt x="1713474" y="155517"/>
                </a:cubicBezTo>
                <a:cubicBezTo>
                  <a:pt x="1713474" y="148224"/>
                  <a:pt x="1719700" y="141661"/>
                  <a:pt x="1728262" y="141661"/>
                </a:cubicBezTo>
                <a:close/>
                <a:moveTo>
                  <a:pt x="1656501" y="141661"/>
                </a:moveTo>
                <a:cubicBezTo>
                  <a:pt x="1663792" y="141661"/>
                  <a:pt x="1668900" y="148666"/>
                  <a:pt x="1668900" y="156450"/>
                </a:cubicBezTo>
                <a:cubicBezTo>
                  <a:pt x="1668900" y="165012"/>
                  <a:pt x="1663792" y="171239"/>
                  <a:pt x="1656501" y="171239"/>
                </a:cubicBezTo>
                <a:cubicBezTo>
                  <a:pt x="1648481" y="171239"/>
                  <a:pt x="1642655" y="165012"/>
                  <a:pt x="1642655" y="156450"/>
                </a:cubicBezTo>
                <a:cubicBezTo>
                  <a:pt x="1642655" y="148666"/>
                  <a:pt x="1648481" y="141661"/>
                  <a:pt x="1656501" y="141661"/>
                </a:cubicBezTo>
                <a:close/>
                <a:moveTo>
                  <a:pt x="1582299" y="141661"/>
                </a:moveTo>
                <a:cubicBezTo>
                  <a:pt x="1588134" y="141661"/>
                  <a:pt x="1594704" y="148666"/>
                  <a:pt x="1594704" y="156450"/>
                </a:cubicBezTo>
                <a:cubicBezTo>
                  <a:pt x="1594704" y="165012"/>
                  <a:pt x="1588134" y="171239"/>
                  <a:pt x="1582299" y="171239"/>
                </a:cubicBezTo>
                <a:cubicBezTo>
                  <a:pt x="1574277" y="171239"/>
                  <a:pt x="1568444" y="165012"/>
                  <a:pt x="1568444" y="156450"/>
                </a:cubicBezTo>
                <a:cubicBezTo>
                  <a:pt x="1568444" y="148666"/>
                  <a:pt x="1574277" y="141661"/>
                  <a:pt x="1582299" y="141661"/>
                </a:cubicBezTo>
                <a:close/>
                <a:moveTo>
                  <a:pt x="1512199" y="141661"/>
                </a:moveTo>
                <a:cubicBezTo>
                  <a:pt x="1518035" y="141661"/>
                  <a:pt x="1523867" y="148666"/>
                  <a:pt x="1523867" y="156450"/>
                </a:cubicBezTo>
                <a:cubicBezTo>
                  <a:pt x="1523867" y="165012"/>
                  <a:pt x="1518035" y="171239"/>
                  <a:pt x="1512199" y="171239"/>
                </a:cubicBezTo>
                <a:cubicBezTo>
                  <a:pt x="1504174" y="171239"/>
                  <a:pt x="1497612" y="165012"/>
                  <a:pt x="1497612" y="156450"/>
                </a:cubicBezTo>
                <a:cubicBezTo>
                  <a:pt x="1497612" y="148666"/>
                  <a:pt x="1504174" y="141661"/>
                  <a:pt x="1512199" y="141661"/>
                </a:cubicBezTo>
                <a:close/>
                <a:moveTo>
                  <a:pt x="1439173" y="141661"/>
                </a:moveTo>
                <a:cubicBezTo>
                  <a:pt x="1447191" y="141661"/>
                  <a:pt x="1453026" y="148666"/>
                  <a:pt x="1453026" y="156450"/>
                </a:cubicBezTo>
                <a:cubicBezTo>
                  <a:pt x="1453026" y="165012"/>
                  <a:pt x="1447191" y="171239"/>
                  <a:pt x="1439173" y="171239"/>
                </a:cubicBezTo>
                <a:cubicBezTo>
                  <a:pt x="1433339" y="171239"/>
                  <a:pt x="1426777" y="165012"/>
                  <a:pt x="1426777" y="156450"/>
                </a:cubicBezTo>
                <a:cubicBezTo>
                  <a:pt x="1426777" y="148666"/>
                  <a:pt x="1433339" y="141661"/>
                  <a:pt x="1439173" y="141661"/>
                </a:cubicBezTo>
                <a:close/>
                <a:moveTo>
                  <a:pt x="1368349" y="141661"/>
                </a:moveTo>
                <a:cubicBezTo>
                  <a:pt x="1376368" y="141661"/>
                  <a:pt x="1382203" y="148666"/>
                  <a:pt x="1382203" y="156450"/>
                </a:cubicBezTo>
                <a:cubicBezTo>
                  <a:pt x="1382203" y="165012"/>
                  <a:pt x="1376368" y="171239"/>
                  <a:pt x="1368349" y="171239"/>
                </a:cubicBezTo>
                <a:cubicBezTo>
                  <a:pt x="1362516" y="171239"/>
                  <a:pt x="1355953" y="165012"/>
                  <a:pt x="1355953" y="156450"/>
                </a:cubicBezTo>
                <a:cubicBezTo>
                  <a:pt x="1355953" y="148666"/>
                  <a:pt x="1362516" y="141661"/>
                  <a:pt x="1368349" y="141661"/>
                </a:cubicBezTo>
                <a:close/>
                <a:moveTo>
                  <a:pt x="1297520" y="141661"/>
                </a:moveTo>
                <a:cubicBezTo>
                  <a:pt x="1305540" y="141661"/>
                  <a:pt x="1311374" y="148666"/>
                  <a:pt x="1311374" y="156450"/>
                </a:cubicBezTo>
                <a:cubicBezTo>
                  <a:pt x="1311374" y="165012"/>
                  <a:pt x="1305540" y="171239"/>
                  <a:pt x="1297520" y="171239"/>
                </a:cubicBezTo>
                <a:cubicBezTo>
                  <a:pt x="1289498" y="171239"/>
                  <a:pt x="1285121" y="165012"/>
                  <a:pt x="1285121" y="156450"/>
                </a:cubicBezTo>
                <a:cubicBezTo>
                  <a:pt x="1285121" y="148666"/>
                  <a:pt x="1289498" y="141661"/>
                  <a:pt x="1297520" y="141661"/>
                </a:cubicBezTo>
                <a:close/>
                <a:moveTo>
                  <a:pt x="2796538" y="70831"/>
                </a:moveTo>
                <a:cubicBezTo>
                  <a:pt x="2803103" y="70831"/>
                  <a:pt x="2808940" y="76665"/>
                  <a:pt x="2808940" y="84687"/>
                </a:cubicBezTo>
                <a:cubicBezTo>
                  <a:pt x="2808940" y="90521"/>
                  <a:pt x="2803103" y="97085"/>
                  <a:pt x="2796538" y="97085"/>
                </a:cubicBezTo>
                <a:cubicBezTo>
                  <a:pt x="2789246" y="97085"/>
                  <a:pt x="2782683" y="90521"/>
                  <a:pt x="2782683" y="84687"/>
                </a:cubicBezTo>
                <a:cubicBezTo>
                  <a:pt x="2782683" y="76665"/>
                  <a:pt x="2789246" y="70831"/>
                  <a:pt x="2796538" y="70831"/>
                </a:cubicBezTo>
                <a:close/>
                <a:moveTo>
                  <a:pt x="2725703" y="70831"/>
                </a:moveTo>
                <a:cubicBezTo>
                  <a:pt x="2731538" y="70831"/>
                  <a:pt x="2738105" y="76665"/>
                  <a:pt x="2738105" y="84687"/>
                </a:cubicBezTo>
                <a:cubicBezTo>
                  <a:pt x="2738105" y="90521"/>
                  <a:pt x="2731538" y="97085"/>
                  <a:pt x="2725703" y="97085"/>
                </a:cubicBezTo>
                <a:cubicBezTo>
                  <a:pt x="2717686" y="97085"/>
                  <a:pt x="2711852" y="90521"/>
                  <a:pt x="2711852" y="84687"/>
                </a:cubicBezTo>
                <a:cubicBezTo>
                  <a:pt x="2711852" y="76665"/>
                  <a:pt x="2717686" y="70831"/>
                  <a:pt x="2725703" y="70831"/>
                </a:cubicBezTo>
                <a:close/>
                <a:moveTo>
                  <a:pt x="2653420" y="70831"/>
                </a:moveTo>
                <a:cubicBezTo>
                  <a:pt x="2660711" y="70831"/>
                  <a:pt x="2667273" y="76665"/>
                  <a:pt x="2667273" y="84687"/>
                </a:cubicBezTo>
                <a:cubicBezTo>
                  <a:pt x="2667273" y="90521"/>
                  <a:pt x="2660711" y="97085"/>
                  <a:pt x="2653420" y="97085"/>
                </a:cubicBezTo>
                <a:cubicBezTo>
                  <a:pt x="2646857" y="97085"/>
                  <a:pt x="2641021" y="90521"/>
                  <a:pt x="2641021" y="84687"/>
                </a:cubicBezTo>
                <a:cubicBezTo>
                  <a:pt x="2641021" y="76665"/>
                  <a:pt x="2646857" y="70831"/>
                  <a:pt x="2653420" y="70831"/>
                </a:cubicBezTo>
                <a:close/>
                <a:moveTo>
                  <a:pt x="2582586" y="70831"/>
                </a:moveTo>
                <a:cubicBezTo>
                  <a:pt x="2589878" y="70831"/>
                  <a:pt x="2596442" y="76665"/>
                  <a:pt x="2596442" y="84687"/>
                </a:cubicBezTo>
                <a:cubicBezTo>
                  <a:pt x="2596442" y="90521"/>
                  <a:pt x="2589878" y="97085"/>
                  <a:pt x="2582586" y="97085"/>
                </a:cubicBezTo>
                <a:cubicBezTo>
                  <a:pt x="2576024" y="97085"/>
                  <a:pt x="2570189" y="90521"/>
                  <a:pt x="2570189" y="84687"/>
                </a:cubicBezTo>
                <a:cubicBezTo>
                  <a:pt x="2570189" y="76665"/>
                  <a:pt x="2576024" y="70831"/>
                  <a:pt x="2582586" y="70831"/>
                </a:cubicBezTo>
                <a:close/>
                <a:moveTo>
                  <a:pt x="2511034" y="70831"/>
                </a:moveTo>
                <a:cubicBezTo>
                  <a:pt x="2519052" y="70831"/>
                  <a:pt x="2525616" y="76665"/>
                  <a:pt x="2525616" y="84687"/>
                </a:cubicBezTo>
                <a:cubicBezTo>
                  <a:pt x="2525616" y="90521"/>
                  <a:pt x="2519052" y="97085"/>
                  <a:pt x="2511034" y="97085"/>
                </a:cubicBezTo>
                <a:cubicBezTo>
                  <a:pt x="2503743" y="97085"/>
                  <a:pt x="2499364" y="90521"/>
                  <a:pt x="2499364" y="84687"/>
                </a:cubicBezTo>
                <a:cubicBezTo>
                  <a:pt x="2499364" y="76665"/>
                  <a:pt x="2503743" y="70831"/>
                  <a:pt x="2511034" y="70831"/>
                </a:cubicBezTo>
                <a:close/>
                <a:moveTo>
                  <a:pt x="2439946" y="70831"/>
                </a:moveTo>
                <a:cubicBezTo>
                  <a:pt x="2448505" y="70831"/>
                  <a:pt x="2454737" y="76665"/>
                  <a:pt x="2454737" y="84687"/>
                </a:cubicBezTo>
                <a:cubicBezTo>
                  <a:pt x="2454737" y="90521"/>
                  <a:pt x="2448505" y="97085"/>
                  <a:pt x="2439946" y="97085"/>
                </a:cubicBezTo>
                <a:cubicBezTo>
                  <a:pt x="2432165" y="97085"/>
                  <a:pt x="2425159" y="90521"/>
                  <a:pt x="2425159" y="84687"/>
                </a:cubicBezTo>
                <a:cubicBezTo>
                  <a:pt x="2425159" y="76665"/>
                  <a:pt x="2432165" y="70831"/>
                  <a:pt x="2439946" y="70831"/>
                </a:cubicBezTo>
                <a:close/>
                <a:moveTo>
                  <a:pt x="2369114" y="70831"/>
                </a:moveTo>
                <a:cubicBezTo>
                  <a:pt x="2377674" y="70831"/>
                  <a:pt x="2383900" y="76665"/>
                  <a:pt x="2383900" y="84687"/>
                </a:cubicBezTo>
                <a:cubicBezTo>
                  <a:pt x="2383900" y="90521"/>
                  <a:pt x="2377674" y="97085"/>
                  <a:pt x="2369114" y="97085"/>
                </a:cubicBezTo>
                <a:cubicBezTo>
                  <a:pt x="2361331" y="97085"/>
                  <a:pt x="2354323" y="90521"/>
                  <a:pt x="2354323" y="84687"/>
                </a:cubicBezTo>
                <a:cubicBezTo>
                  <a:pt x="2354323" y="76665"/>
                  <a:pt x="2361331" y="70831"/>
                  <a:pt x="2369114" y="70831"/>
                </a:cubicBezTo>
                <a:close/>
                <a:moveTo>
                  <a:pt x="2298283" y="70831"/>
                </a:moveTo>
                <a:cubicBezTo>
                  <a:pt x="2306842" y="70831"/>
                  <a:pt x="2313070" y="76665"/>
                  <a:pt x="2313070" y="84687"/>
                </a:cubicBezTo>
                <a:cubicBezTo>
                  <a:pt x="2313070" y="90521"/>
                  <a:pt x="2306842" y="97085"/>
                  <a:pt x="2298283" y="97085"/>
                </a:cubicBezTo>
                <a:cubicBezTo>
                  <a:pt x="2290497" y="97085"/>
                  <a:pt x="2283493" y="90521"/>
                  <a:pt x="2283493" y="84687"/>
                </a:cubicBezTo>
                <a:cubicBezTo>
                  <a:pt x="2283493" y="76665"/>
                  <a:pt x="2290497" y="70831"/>
                  <a:pt x="2298283" y="70831"/>
                </a:cubicBezTo>
                <a:close/>
                <a:moveTo>
                  <a:pt x="2226517" y="70831"/>
                </a:moveTo>
                <a:cubicBezTo>
                  <a:pt x="2234542" y="70831"/>
                  <a:pt x="2238916" y="76665"/>
                  <a:pt x="2238916" y="84687"/>
                </a:cubicBezTo>
                <a:cubicBezTo>
                  <a:pt x="2238916" y="90521"/>
                  <a:pt x="2234542" y="97085"/>
                  <a:pt x="2226517" y="97085"/>
                </a:cubicBezTo>
                <a:cubicBezTo>
                  <a:pt x="2218495" y="97085"/>
                  <a:pt x="2212659" y="90521"/>
                  <a:pt x="2212659" y="84687"/>
                </a:cubicBezTo>
                <a:cubicBezTo>
                  <a:pt x="2212659" y="76665"/>
                  <a:pt x="2218495" y="70831"/>
                  <a:pt x="2226517" y="70831"/>
                </a:cubicBezTo>
                <a:close/>
                <a:moveTo>
                  <a:pt x="2155683" y="70831"/>
                </a:moveTo>
                <a:cubicBezTo>
                  <a:pt x="2161520" y="70831"/>
                  <a:pt x="2168084" y="76665"/>
                  <a:pt x="2168084" y="84687"/>
                </a:cubicBezTo>
                <a:cubicBezTo>
                  <a:pt x="2168084" y="90521"/>
                  <a:pt x="2161520" y="97085"/>
                  <a:pt x="2155683" y="97085"/>
                </a:cubicBezTo>
                <a:cubicBezTo>
                  <a:pt x="2147663" y="97085"/>
                  <a:pt x="2141827" y="90521"/>
                  <a:pt x="2141827" y="84687"/>
                </a:cubicBezTo>
                <a:cubicBezTo>
                  <a:pt x="2141827" y="76665"/>
                  <a:pt x="2147663" y="70831"/>
                  <a:pt x="2155683" y="70831"/>
                </a:cubicBezTo>
                <a:close/>
                <a:moveTo>
                  <a:pt x="2083393" y="70831"/>
                </a:moveTo>
                <a:cubicBezTo>
                  <a:pt x="2090686" y="70831"/>
                  <a:pt x="2097249" y="76665"/>
                  <a:pt x="2097249" y="84687"/>
                </a:cubicBezTo>
                <a:cubicBezTo>
                  <a:pt x="2097249" y="90521"/>
                  <a:pt x="2090686" y="97085"/>
                  <a:pt x="2083393" y="97085"/>
                </a:cubicBezTo>
                <a:cubicBezTo>
                  <a:pt x="2076829" y="97085"/>
                  <a:pt x="2070995" y="90521"/>
                  <a:pt x="2070995" y="84687"/>
                </a:cubicBezTo>
                <a:cubicBezTo>
                  <a:pt x="2070995" y="76665"/>
                  <a:pt x="2076829" y="70831"/>
                  <a:pt x="2083393" y="70831"/>
                </a:cubicBezTo>
                <a:close/>
                <a:moveTo>
                  <a:pt x="2011835" y="70831"/>
                </a:moveTo>
                <a:cubicBezTo>
                  <a:pt x="2019855" y="70831"/>
                  <a:pt x="2026421" y="76665"/>
                  <a:pt x="2026421" y="84687"/>
                </a:cubicBezTo>
                <a:cubicBezTo>
                  <a:pt x="2026421" y="90521"/>
                  <a:pt x="2019855" y="97085"/>
                  <a:pt x="2011835" y="97085"/>
                </a:cubicBezTo>
                <a:cubicBezTo>
                  <a:pt x="2006003" y="97085"/>
                  <a:pt x="2000168" y="90521"/>
                  <a:pt x="2000168" y="84687"/>
                </a:cubicBezTo>
                <a:cubicBezTo>
                  <a:pt x="2000168" y="76665"/>
                  <a:pt x="2006003" y="70831"/>
                  <a:pt x="2011835" y="70831"/>
                </a:cubicBezTo>
                <a:close/>
                <a:moveTo>
                  <a:pt x="1938365" y="70831"/>
                </a:moveTo>
                <a:cubicBezTo>
                  <a:pt x="1946388" y="70831"/>
                  <a:pt x="1952222" y="76665"/>
                  <a:pt x="1952222" y="84687"/>
                </a:cubicBezTo>
                <a:cubicBezTo>
                  <a:pt x="1952222" y="90521"/>
                  <a:pt x="1946388" y="97085"/>
                  <a:pt x="1938365" y="97085"/>
                </a:cubicBezTo>
                <a:cubicBezTo>
                  <a:pt x="1931072" y="97085"/>
                  <a:pt x="1925971" y="90521"/>
                  <a:pt x="1925971" y="84687"/>
                </a:cubicBezTo>
                <a:cubicBezTo>
                  <a:pt x="1925971" y="76665"/>
                  <a:pt x="1931072" y="70831"/>
                  <a:pt x="1938365" y="70831"/>
                </a:cubicBezTo>
                <a:close/>
                <a:moveTo>
                  <a:pt x="1869922" y="70831"/>
                </a:moveTo>
                <a:cubicBezTo>
                  <a:pt x="1878483" y="70831"/>
                  <a:pt x="1884712" y="76665"/>
                  <a:pt x="1884712" y="84687"/>
                </a:cubicBezTo>
                <a:cubicBezTo>
                  <a:pt x="1884712" y="90521"/>
                  <a:pt x="1878483" y="97085"/>
                  <a:pt x="1869922" y="97085"/>
                </a:cubicBezTo>
                <a:cubicBezTo>
                  <a:pt x="1862138" y="97085"/>
                  <a:pt x="1855131" y="90521"/>
                  <a:pt x="1855131" y="84687"/>
                </a:cubicBezTo>
                <a:cubicBezTo>
                  <a:pt x="1855131" y="76665"/>
                  <a:pt x="1862138" y="70831"/>
                  <a:pt x="1869922" y="70831"/>
                </a:cubicBezTo>
                <a:close/>
                <a:moveTo>
                  <a:pt x="1799087" y="70831"/>
                </a:moveTo>
                <a:cubicBezTo>
                  <a:pt x="1807649" y="70831"/>
                  <a:pt x="1813879" y="76665"/>
                  <a:pt x="1813879" y="84687"/>
                </a:cubicBezTo>
                <a:cubicBezTo>
                  <a:pt x="1813879" y="90521"/>
                  <a:pt x="1807649" y="97085"/>
                  <a:pt x="1799087" y="97085"/>
                </a:cubicBezTo>
                <a:cubicBezTo>
                  <a:pt x="1790527" y="97085"/>
                  <a:pt x="1784303" y="92709"/>
                  <a:pt x="1784303" y="84687"/>
                </a:cubicBezTo>
                <a:cubicBezTo>
                  <a:pt x="1784303" y="76665"/>
                  <a:pt x="1790527" y="70831"/>
                  <a:pt x="1799087" y="70831"/>
                </a:cubicBezTo>
                <a:close/>
                <a:moveTo>
                  <a:pt x="1728262" y="70831"/>
                </a:moveTo>
                <a:cubicBezTo>
                  <a:pt x="1736828" y="70831"/>
                  <a:pt x="1743052" y="76665"/>
                  <a:pt x="1743052" y="84687"/>
                </a:cubicBezTo>
                <a:cubicBezTo>
                  <a:pt x="1743052" y="92709"/>
                  <a:pt x="1736828" y="97085"/>
                  <a:pt x="1728262" y="97085"/>
                </a:cubicBezTo>
                <a:cubicBezTo>
                  <a:pt x="1719700" y="97085"/>
                  <a:pt x="1713474" y="92709"/>
                  <a:pt x="1713474" y="84687"/>
                </a:cubicBezTo>
                <a:cubicBezTo>
                  <a:pt x="1713474" y="76665"/>
                  <a:pt x="1719700" y="70831"/>
                  <a:pt x="1728262" y="70831"/>
                </a:cubicBezTo>
                <a:close/>
                <a:moveTo>
                  <a:pt x="1656501" y="70831"/>
                </a:moveTo>
                <a:cubicBezTo>
                  <a:pt x="1663792" y="70831"/>
                  <a:pt x="1668900" y="76665"/>
                  <a:pt x="1668900" y="84687"/>
                </a:cubicBezTo>
                <a:cubicBezTo>
                  <a:pt x="1668900" y="92709"/>
                  <a:pt x="1663792" y="97085"/>
                  <a:pt x="1656501" y="97085"/>
                </a:cubicBezTo>
                <a:cubicBezTo>
                  <a:pt x="1648481" y="97085"/>
                  <a:pt x="1642655" y="92709"/>
                  <a:pt x="1642655" y="84687"/>
                </a:cubicBezTo>
                <a:cubicBezTo>
                  <a:pt x="1642655" y="76665"/>
                  <a:pt x="1648481" y="70831"/>
                  <a:pt x="1656501" y="70831"/>
                </a:cubicBezTo>
                <a:close/>
                <a:moveTo>
                  <a:pt x="1582299" y="70831"/>
                </a:moveTo>
                <a:cubicBezTo>
                  <a:pt x="1588134" y="70831"/>
                  <a:pt x="1594704" y="76665"/>
                  <a:pt x="1594704" y="84687"/>
                </a:cubicBezTo>
                <a:cubicBezTo>
                  <a:pt x="1594704" y="92709"/>
                  <a:pt x="1588134" y="97085"/>
                  <a:pt x="1582299" y="97085"/>
                </a:cubicBezTo>
                <a:cubicBezTo>
                  <a:pt x="1574277" y="97085"/>
                  <a:pt x="1568444" y="92709"/>
                  <a:pt x="1568444" y="84687"/>
                </a:cubicBezTo>
                <a:cubicBezTo>
                  <a:pt x="1568444" y="76665"/>
                  <a:pt x="1574277" y="70831"/>
                  <a:pt x="1582299" y="70831"/>
                </a:cubicBezTo>
                <a:close/>
                <a:moveTo>
                  <a:pt x="2796538" y="0"/>
                </a:moveTo>
                <a:cubicBezTo>
                  <a:pt x="2803103" y="0"/>
                  <a:pt x="2808940" y="5834"/>
                  <a:pt x="2808940" y="12397"/>
                </a:cubicBezTo>
                <a:cubicBezTo>
                  <a:pt x="2808940" y="19690"/>
                  <a:pt x="2803103" y="26254"/>
                  <a:pt x="2796538" y="26254"/>
                </a:cubicBezTo>
                <a:cubicBezTo>
                  <a:pt x="2789246" y="26254"/>
                  <a:pt x="2782683" y="19690"/>
                  <a:pt x="2782683" y="12397"/>
                </a:cubicBezTo>
                <a:cubicBezTo>
                  <a:pt x="2782683" y="5834"/>
                  <a:pt x="2789246" y="0"/>
                  <a:pt x="2796538" y="0"/>
                </a:cubicBezTo>
                <a:close/>
                <a:moveTo>
                  <a:pt x="2725703" y="0"/>
                </a:moveTo>
                <a:cubicBezTo>
                  <a:pt x="2731538" y="0"/>
                  <a:pt x="2738105" y="5834"/>
                  <a:pt x="2738105" y="12397"/>
                </a:cubicBezTo>
                <a:cubicBezTo>
                  <a:pt x="2738105" y="19690"/>
                  <a:pt x="2731538" y="26254"/>
                  <a:pt x="2725703" y="26254"/>
                </a:cubicBezTo>
                <a:cubicBezTo>
                  <a:pt x="2717686" y="26254"/>
                  <a:pt x="2711852" y="19690"/>
                  <a:pt x="2711852" y="12397"/>
                </a:cubicBezTo>
                <a:cubicBezTo>
                  <a:pt x="2711852" y="5834"/>
                  <a:pt x="2717686" y="0"/>
                  <a:pt x="2725703" y="0"/>
                </a:cubicBezTo>
                <a:close/>
                <a:moveTo>
                  <a:pt x="2653420" y="0"/>
                </a:moveTo>
                <a:cubicBezTo>
                  <a:pt x="2660711" y="0"/>
                  <a:pt x="2667273" y="5834"/>
                  <a:pt x="2667273" y="12397"/>
                </a:cubicBezTo>
                <a:cubicBezTo>
                  <a:pt x="2667273" y="19690"/>
                  <a:pt x="2660711" y="26254"/>
                  <a:pt x="2653420" y="26254"/>
                </a:cubicBezTo>
                <a:cubicBezTo>
                  <a:pt x="2646857" y="26254"/>
                  <a:pt x="2641021" y="19690"/>
                  <a:pt x="2641021" y="12397"/>
                </a:cubicBezTo>
                <a:cubicBezTo>
                  <a:pt x="2641021" y="5834"/>
                  <a:pt x="2646857" y="0"/>
                  <a:pt x="2653420" y="0"/>
                </a:cubicBezTo>
                <a:close/>
                <a:moveTo>
                  <a:pt x="2582586" y="0"/>
                </a:moveTo>
                <a:cubicBezTo>
                  <a:pt x="2589878" y="0"/>
                  <a:pt x="2596442" y="5834"/>
                  <a:pt x="2596442" y="12397"/>
                </a:cubicBezTo>
                <a:cubicBezTo>
                  <a:pt x="2596442" y="19690"/>
                  <a:pt x="2589878" y="26254"/>
                  <a:pt x="2582586" y="26254"/>
                </a:cubicBezTo>
                <a:cubicBezTo>
                  <a:pt x="2576024" y="26254"/>
                  <a:pt x="2570189" y="19690"/>
                  <a:pt x="2570189" y="12397"/>
                </a:cubicBezTo>
                <a:cubicBezTo>
                  <a:pt x="2570189" y="5834"/>
                  <a:pt x="2576024" y="0"/>
                  <a:pt x="2582586" y="0"/>
                </a:cubicBezTo>
                <a:close/>
                <a:moveTo>
                  <a:pt x="2511034" y="0"/>
                </a:moveTo>
                <a:cubicBezTo>
                  <a:pt x="2519052" y="0"/>
                  <a:pt x="2525616" y="5834"/>
                  <a:pt x="2525616" y="12397"/>
                </a:cubicBezTo>
                <a:cubicBezTo>
                  <a:pt x="2525616" y="19690"/>
                  <a:pt x="2519052" y="26254"/>
                  <a:pt x="2511034" y="26254"/>
                </a:cubicBezTo>
                <a:cubicBezTo>
                  <a:pt x="2503743" y="26254"/>
                  <a:pt x="2499364" y="19690"/>
                  <a:pt x="2499364" y="12397"/>
                </a:cubicBezTo>
                <a:cubicBezTo>
                  <a:pt x="2499364" y="5834"/>
                  <a:pt x="2503743" y="0"/>
                  <a:pt x="2511034" y="0"/>
                </a:cubicBezTo>
                <a:close/>
                <a:moveTo>
                  <a:pt x="2439946" y="0"/>
                </a:moveTo>
                <a:cubicBezTo>
                  <a:pt x="2448505" y="0"/>
                  <a:pt x="2454737" y="5834"/>
                  <a:pt x="2454737" y="12397"/>
                </a:cubicBezTo>
                <a:cubicBezTo>
                  <a:pt x="2454737" y="19690"/>
                  <a:pt x="2448505" y="26254"/>
                  <a:pt x="2439946" y="26254"/>
                </a:cubicBezTo>
                <a:cubicBezTo>
                  <a:pt x="2432165" y="26254"/>
                  <a:pt x="2425159" y="19690"/>
                  <a:pt x="2425159" y="12397"/>
                </a:cubicBezTo>
                <a:cubicBezTo>
                  <a:pt x="2425159" y="5834"/>
                  <a:pt x="2432165" y="0"/>
                  <a:pt x="2439946" y="0"/>
                </a:cubicBezTo>
                <a:close/>
                <a:moveTo>
                  <a:pt x="2369114" y="0"/>
                </a:moveTo>
                <a:cubicBezTo>
                  <a:pt x="2377674" y="0"/>
                  <a:pt x="2383900" y="5834"/>
                  <a:pt x="2383900" y="12397"/>
                </a:cubicBezTo>
                <a:cubicBezTo>
                  <a:pt x="2383900" y="19690"/>
                  <a:pt x="2377674" y="26254"/>
                  <a:pt x="2369114" y="26254"/>
                </a:cubicBezTo>
                <a:cubicBezTo>
                  <a:pt x="2361331" y="26254"/>
                  <a:pt x="2354323" y="19690"/>
                  <a:pt x="2354323" y="12397"/>
                </a:cubicBezTo>
                <a:cubicBezTo>
                  <a:pt x="2354323" y="5834"/>
                  <a:pt x="2361331" y="0"/>
                  <a:pt x="2369114" y="0"/>
                </a:cubicBezTo>
                <a:close/>
                <a:moveTo>
                  <a:pt x="2298283" y="0"/>
                </a:moveTo>
                <a:cubicBezTo>
                  <a:pt x="2306842" y="0"/>
                  <a:pt x="2313070" y="5834"/>
                  <a:pt x="2313070" y="12397"/>
                </a:cubicBezTo>
                <a:cubicBezTo>
                  <a:pt x="2313070" y="19690"/>
                  <a:pt x="2306842" y="26254"/>
                  <a:pt x="2298283" y="26254"/>
                </a:cubicBezTo>
                <a:cubicBezTo>
                  <a:pt x="2290497" y="26254"/>
                  <a:pt x="2283493" y="19690"/>
                  <a:pt x="2283493" y="12397"/>
                </a:cubicBezTo>
                <a:cubicBezTo>
                  <a:pt x="2283493" y="5834"/>
                  <a:pt x="2290497" y="0"/>
                  <a:pt x="2298283" y="0"/>
                </a:cubicBezTo>
                <a:close/>
                <a:moveTo>
                  <a:pt x="2226517" y="0"/>
                </a:moveTo>
                <a:cubicBezTo>
                  <a:pt x="2234542" y="0"/>
                  <a:pt x="2238916" y="5834"/>
                  <a:pt x="2238916" y="13856"/>
                </a:cubicBezTo>
                <a:cubicBezTo>
                  <a:pt x="2238916" y="19690"/>
                  <a:pt x="2234542" y="26254"/>
                  <a:pt x="2226517" y="26254"/>
                </a:cubicBezTo>
                <a:cubicBezTo>
                  <a:pt x="2218495" y="26254"/>
                  <a:pt x="2212659" y="19690"/>
                  <a:pt x="2212659" y="13856"/>
                </a:cubicBezTo>
                <a:cubicBezTo>
                  <a:pt x="2212659" y="5834"/>
                  <a:pt x="2218495" y="0"/>
                  <a:pt x="2226517" y="0"/>
                </a:cubicBezTo>
                <a:close/>
                <a:moveTo>
                  <a:pt x="2155683" y="0"/>
                </a:moveTo>
                <a:cubicBezTo>
                  <a:pt x="2161520" y="0"/>
                  <a:pt x="2168084" y="5834"/>
                  <a:pt x="2168084" y="13856"/>
                </a:cubicBezTo>
                <a:cubicBezTo>
                  <a:pt x="2168084" y="19690"/>
                  <a:pt x="2161520" y="26254"/>
                  <a:pt x="2155683" y="26254"/>
                </a:cubicBezTo>
                <a:cubicBezTo>
                  <a:pt x="2147663" y="26254"/>
                  <a:pt x="2141827" y="19690"/>
                  <a:pt x="2141827" y="13856"/>
                </a:cubicBezTo>
                <a:cubicBezTo>
                  <a:pt x="2141827" y="5834"/>
                  <a:pt x="2147663" y="0"/>
                  <a:pt x="2155683" y="0"/>
                </a:cubicBezTo>
                <a:close/>
                <a:moveTo>
                  <a:pt x="2083393" y="0"/>
                </a:moveTo>
                <a:cubicBezTo>
                  <a:pt x="2090686" y="0"/>
                  <a:pt x="2097249" y="5834"/>
                  <a:pt x="2097249" y="13856"/>
                </a:cubicBezTo>
                <a:cubicBezTo>
                  <a:pt x="2097249" y="19690"/>
                  <a:pt x="2090686" y="26254"/>
                  <a:pt x="2083393" y="26254"/>
                </a:cubicBezTo>
                <a:cubicBezTo>
                  <a:pt x="2076829" y="26254"/>
                  <a:pt x="2070995" y="19690"/>
                  <a:pt x="2070995" y="13856"/>
                </a:cubicBezTo>
                <a:cubicBezTo>
                  <a:pt x="2070995" y="5834"/>
                  <a:pt x="2076829" y="0"/>
                  <a:pt x="2083393" y="0"/>
                </a:cubicBezTo>
                <a:close/>
                <a:moveTo>
                  <a:pt x="2011835" y="0"/>
                </a:moveTo>
                <a:cubicBezTo>
                  <a:pt x="2019855" y="0"/>
                  <a:pt x="2026421" y="5834"/>
                  <a:pt x="2026421" y="13856"/>
                </a:cubicBezTo>
                <a:cubicBezTo>
                  <a:pt x="2026421" y="19690"/>
                  <a:pt x="2019855" y="26254"/>
                  <a:pt x="2011835" y="26254"/>
                </a:cubicBezTo>
                <a:cubicBezTo>
                  <a:pt x="2006003" y="26254"/>
                  <a:pt x="2000168" y="19690"/>
                  <a:pt x="2000168" y="13856"/>
                </a:cubicBezTo>
                <a:cubicBezTo>
                  <a:pt x="2000168" y="5834"/>
                  <a:pt x="2006003" y="0"/>
                  <a:pt x="2011835" y="0"/>
                </a:cubicBezTo>
                <a:close/>
                <a:moveTo>
                  <a:pt x="1938365" y="0"/>
                </a:moveTo>
                <a:cubicBezTo>
                  <a:pt x="1946388" y="0"/>
                  <a:pt x="1952222" y="5834"/>
                  <a:pt x="1952222" y="13856"/>
                </a:cubicBezTo>
                <a:cubicBezTo>
                  <a:pt x="1952222" y="19690"/>
                  <a:pt x="1946388" y="26254"/>
                  <a:pt x="1938365" y="26254"/>
                </a:cubicBezTo>
                <a:cubicBezTo>
                  <a:pt x="1931072" y="26254"/>
                  <a:pt x="1925971" y="19690"/>
                  <a:pt x="1925971" y="13856"/>
                </a:cubicBezTo>
                <a:cubicBezTo>
                  <a:pt x="1925971" y="5834"/>
                  <a:pt x="1931072" y="0"/>
                  <a:pt x="1938365" y="0"/>
                </a:cubicBezTo>
                <a:close/>
                <a:moveTo>
                  <a:pt x="1869922" y="0"/>
                </a:moveTo>
                <a:cubicBezTo>
                  <a:pt x="1878483" y="0"/>
                  <a:pt x="1884712" y="5834"/>
                  <a:pt x="1884712" y="13856"/>
                </a:cubicBezTo>
                <a:cubicBezTo>
                  <a:pt x="1884712" y="19690"/>
                  <a:pt x="1878483" y="26254"/>
                  <a:pt x="1869922" y="26254"/>
                </a:cubicBezTo>
                <a:cubicBezTo>
                  <a:pt x="1862138" y="26254"/>
                  <a:pt x="1855131" y="19690"/>
                  <a:pt x="1855131" y="13856"/>
                </a:cubicBezTo>
                <a:cubicBezTo>
                  <a:pt x="1855131" y="5834"/>
                  <a:pt x="1862138" y="0"/>
                  <a:pt x="1869922" y="0"/>
                </a:cubicBezTo>
                <a:close/>
                <a:moveTo>
                  <a:pt x="1799087" y="0"/>
                </a:moveTo>
                <a:cubicBezTo>
                  <a:pt x="1807649" y="0"/>
                  <a:pt x="1813879" y="5834"/>
                  <a:pt x="1813879" y="13856"/>
                </a:cubicBezTo>
                <a:cubicBezTo>
                  <a:pt x="1813879" y="19690"/>
                  <a:pt x="1807649" y="26254"/>
                  <a:pt x="1799087" y="26254"/>
                </a:cubicBezTo>
                <a:cubicBezTo>
                  <a:pt x="1790527" y="26254"/>
                  <a:pt x="1784303" y="19690"/>
                  <a:pt x="1784303" y="13856"/>
                </a:cubicBezTo>
                <a:cubicBezTo>
                  <a:pt x="1784303" y="5834"/>
                  <a:pt x="1790527" y="0"/>
                  <a:pt x="1799087" y="0"/>
                </a:cubicBezTo>
                <a:close/>
                <a:moveTo>
                  <a:pt x="1728262" y="0"/>
                </a:moveTo>
                <a:cubicBezTo>
                  <a:pt x="1736828" y="0"/>
                  <a:pt x="1743052" y="5834"/>
                  <a:pt x="1743052" y="13856"/>
                </a:cubicBezTo>
                <a:cubicBezTo>
                  <a:pt x="1743052" y="19690"/>
                  <a:pt x="1736828" y="26254"/>
                  <a:pt x="1728262" y="26254"/>
                </a:cubicBezTo>
                <a:cubicBezTo>
                  <a:pt x="1719700" y="26254"/>
                  <a:pt x="1713474" y="19690"/>
                  <a:pt x="1713474" y="13856"/>
                </a:cubicBezTo>
                <a:cubicBezTo>
                  <a:pt x="1713474" y="5834"/>
                  <a:pt x="1719700" y="0"/>
                  <a:pt x="1728262" y="0"/>
                </a:cubicBezTo>
                <a:close/>
                <a:moveTo>
                  <a:pt x="1656501" y="0"/>
                </a:moveTo>
                <a:cubicBezTo>
                  <a:pt x="1663792" y="0"/>
                  <a:pt x="1668900" y="5834"/>
                  <a:pt x="1668900" y="13856"/>
                </a:cubicBezTo>
                <a:cubicBezTo>
                  <a:pt x="1668900" y="19690"/>
                  <a:pt x="1663792" y="26254"/>
                  <a:pt x="1656501" y="26254"/>
                </a:cubicBezTo>
                <a:cubicBezTo>
                  <a:pt x="1648481" y="26254"/>
                  <a:pt x="1642655" y="19690"/>
                  <a:pt x="1642655" y="13856"/>
                </a:cubicBezTo>
                <a:cubicBezTo>
                  <a:pt x="1642655" y="5834"/>
                  <a:pt x="1648481" y="0"/>
                  <a:pt x="1656501" y="0"/>
                </a:cubicBezTo>
                <a:close/>
                <a:moveTo>
                  <a:pt x="1582299" y="0"/>
                </a:moveTo>
                <a:cubicBezTo>
                  <a:pt x="1588134" y="0"/>
                  <a:pt x="1594704" y="5834"/>
                  <a:pt x="1594704" y="13856"/>
                </a:cubicBezTo>
                <a:cubicBezTo>
                  <a:pt x="1594704" y="19690"/>
                  <a:pt x="1588134" y="26254"/>
                  <a:pt x="1582299" y="26254"/>
                </a:cubicBezTo>
                <a:cubicBezTo>
                  <a:pt x="1574277" y="26254"/>
                  <a:pt x="1568444" y="19690"/>
                  <a:pt x="1568444" y="13856"/>
                </a:cubicBezTo>
                <a:cubicBezTo>
                  <a:pt x="1568444" y="5834"/>
                  <a:pt x="1574277" y="0"/>
                  <a:pt x="1582299" y="0"/>
                </a:cubicBezTo>
                <a:close/>
              </a:path>
            </a:pathLst>
          </a:custGeom>
          <a:solidFill>
            <a:srgbClr val="252A57"/>
          </a:solidFill>
          <a:ln>
            <a:noFill/>
          </a:ln>
          <a:effectLst/>
        </p:spPr>
        <p:txBody>
          <a:bodyPr wrap="square" anchor="ctr">
            <a:noAutofit/>
          </a:bodyPr>
          <a:lstStyle/>
          <a:p>
            <a:endParaRPr lang="en-US" sz="3266" dirty="0">
              <a:latin typeface="Nunito Sans ExtraLight" pitchFamily="2" charset="77"/>
            </a:endParaRPr>
          </a:p>
        </p:txBody>
      </p:sp>
      <p:sp>
        <p:nvSpPr>
          <p:cNvPr id="33" name="Freeform 15">
            <a:extLst>
              <a:ext uri="{FF2B5EF4-FFF2-40B4-BE49-F238E27FC236}">
                <a16:creationId xmlns:a16="http://schemas.microsoft.com/office/drawing/2014/main" id="{93C1B71B-8259-A44A-97D2-EE4B12896EBC}"/>
              </a:ext>
            </a:extLst>
          </p:cNvPr>
          <p:cNvSpPr>
            <a:spLocks noChangeArrowheads="1"/>
          </p:cNvSpPr>
          <p:nvPr/>
        </p:nvSpPr>
        <p:spPr bwMode="auto">
          <a:xfrm rot="16200000">
            <a:off x="8564127" y="3109508"/>
            <a:ext cx="6175803" cy="1832361"/>
          </a:xfrm>
          <a:custGeom>
            <a:avLst/>
            <a:gdLst>
              <a:gd name="connsiteX0" fmla="*/ 8010930 w 8023328"/>
              <a:gd name="connsiteY0" fmla="*/ 2354267 h 2380521"/>
              <a:gd name="connsiteX1" fmla="*/ 8023328 w 8023328"/>
              <a:gd name="connsiteY1" fmla="*/ 2366665 h 2380521"/>
              <a:gd name="connsiteX2" fmla="*/ 8010930 w 8023328"/>
              <a:gd name="connsiteY2" fmla="*/ 2380521 h 2380521"/>
              <a:gd name="connsiteX3" fmla="*/ 7997074 w 8023328"/>
              <a:gd name="connsiteY3" fmla="*/ 2366665 h 2380521"/>
              <a:gd name="connsiteX4" fmla="*/ 8010930 w 8023328"/>
              <a:gd name="connsiteY4" fmla="*/ 2354267 h 2380521"/>
              <a:gd name="connsiteX5" fmla="*/ 7940099 w 8023328"/>
              <a:gd name="connsiteY5" fmla="*/ 2354267 h 2380521"/>
              <a:gd name="connsiteX6" fmla="*/ 7952497 w 8023328"/>
              <a:gd name="connsiteY6" fmla="*/ 2366665 h 2380521"/>
              <a:gd name="connsiteX7" fmla="*/ 7940099 w 8023328"/>
              <a:gd name="connsiteY7" fmla="*/ 2380521 h 2380521"/>
              <a:gd name="connsiteX8" fmla="*/ 7926243 w 8023328"/>
              <a:gd name="connsiteY8" fmla="*/ 2366665 h 2380521"/>
              <a:gd name="connsiteX9" fmla="*/ 7940099 w 8023328"/>
              <a:gd name="connsiteY9" fmla="*/ 2354267 h 2380521"/>
              <a:gd name="connsiteX10" fmla="*/ 7869269 w 8023328"/>
              <a:gd name="connsiteY10" fmla="*/ 2354267 h 2380521"/>
              <a:gd name="connsiteX11" fmla="*/ 7881667 w 8023328"/>
              <a:gd name="connsiteY11" fmla="*/ 2366665 h 2380521"/>
              <a:gd name="connsiteX12" fmla="*/ 7869269 w 8023328"/>
              <a:gd name="connsiteY12" fmla="*/ 2380521 h 2380521"/>
              <a:gd name="connsiteX13" fmla="*/ 7855413 w 8023328"/>
              <a:gd name="connsiteY13" fmla="*/ 2366665 h 2380521"/>
              <a:gd name="connsiteX14" fmla="*/ 7869269 w 8023328"/>
              <a:gd name="connsiteY14" fmla="*/ 2354267 h 2380521"/>
              <a:gd name="connsiteX15" fmla="*/ 7796980 w 8023328"/>
              <a:gd name="connsiteY15" fmla="*/ 2354267 h 2380521"/>
              <a:gd name="connsiteX16" fmla="*/ 7810836 w 8023328"/>
              <a:gd name="connsiteY16" fmla="*/ 2366665 h 2380521"/>
              <a:gd name="connsiteX17" fmla="*/ 7796980 w 8023328"/>
              <a:gd name="connsiteY17" fmla="*/ 2380521 h 2380521"/>
              <a:gd name="connsiteX18" fmla="*/ 7784582 w 8023328"/>
              <a:gd name="connsiteY18" fmla="*/ 2366665 h 2380521"/>
              <a:gd name="connsiteX19" fmla="*/ 7796980 w 8023328"/>
              <a:gd name="connsiteY19" fmla="*/ 2354267 h 2380521"/>
              <a:gd name="connsiteX20" fmla="*/ 8010930 w 8023328"/>
              <a:gd name="connsiteY20" fmla="*/ 2283438 h 2380521"/>
              <a:gd name="connsiteX21" fmla="*/ 8023328 w 8023328"/>
              <a:gd name="connsiteY21" fmla="*/ 2295835 h 2380521"/>
              <a:gd name="connsiteX22" fmla="*/ 8010930 w 8023328"/>
              <a:gd name="connsiteY22" fmla="*/ 2309691 h 2380521"/>
              <a:gd name="connsiteX23" fmla="*/ 7997074 w 8023328"/>
              <a:gd name="connsiteY23" fmla="*/ 2295835 h 2380521"/>
              <a:gd name="connsiteX24" fmla="*/ 8010930 w 8023328"/>
              <a:gd name="connsiteY24" fmla="*/ 2283438 h 2380521"/>
              <a:gd name="connsiteX25" fmla="*/ 7940099 w 8023328"/>
              <a:gd name="connsiteY25" fmla="*/ 2283438 h 2380521"/>
              <a:gd name="connsiteX26" fmla="*/ 7952497 w 8023328"/>
              <a:gd name="connsiteY26" fmla="*/ 2295835 h 2380521"/>
              <a:gd name="connsiteX27" fmla="*/ 7940099 w 8023328"/>
              <a:gd name="connsiteY27" fmla="*/ 2309691 h 2380521"/>
              <a:gd name="connsiteX28" fmla="*/ 7926243 w 8023328"/>
              <a:gd name="connsiteY28" fmla="*/ 2295835 h 2380521"/>
              <a:gd name="connsiteX29" fmla="*/ 7940099 w 8023328"/>
              <a:gd name="connsiteY29" fmla="*/ 2283438 h 2380521"/>
              <a:gd name="connsiteX30" fmla="*/ 7869269 w 8023328"/>
              <a:gd name="connsiteY30" fmla="*/ 2283438 h 2380521"/>
              <a:gd name="connsiteX31" fmla="*/ 7881667 w 8023328"/>
              <a:gd name="connsiteY31" fmla="*/ 2295835 h 2380521"/>
              <a:gd name="connsiteX32" fmla="*/ 7869269 w 8023328"/>
              <a:gd name="connsiteY32" fmla="*/ 2309691 h 2380521"/>
              <a:gd name="connsiteX33" fmla="*/ 7855413 w 8023328"/>
              <a:gd name="connsiteY33" fmla="*/ 2295835 h 2380521"/>
              <a:gd name="connsiteX34" fmla="*/ 7869269 w 8023328"/>
              <a:gd name="connsiteY34" fmla="*/ 2283438 h 2380521"/>
              <a:gd name="connsiteX35" fmla="*/ 7796980 w 8023328"/>
              <a:gd name="connsiteY35" fmla="*/ 2283438 h 2380521"/>
              <a:gd name="connsiteX36" fmla="*/ 7810836 w 8023328"/>
              <a:gd name="connsiteY36" fmla="*/ 2295835 h 2380521"/>
              <a:gd name="connsiteX37" fmla="*/ 7796980 w 8023328"/>
              <a:gd name="connsiteY37" fmla="*/ 2309691 h 2380521"/>
              <a:gd name="connsiteX38" fmla="*/ 7784582 w 8023328"/>
              <a:gd name="connsiteY38" fmla="*/ 2295835 h 2380521"/>
              <a:gd name="connsiteX39" fmla="*/ 7796980 w 8023328"/>
              <a:gd name="connsiteY39" fmla="*/ 2283438 h 2380521"/>
              <a:gd name="connsiteX40" fmla="*/ 7726151 w 8023328"/>
              <a:gd name="connsiteY40" fmla="*/ 2283438 h 2380521"/>
              <a:gd name="connsiteX41" fmla="*/ 7740007 w 8023328"/>
              <a:gd name="connsiteY41" fmla="*/ 2295835 h 2380521"/>
              <a:gd name="connsiteX42" fmla="*/ 7726151 w 8023328"/>
              <a:gd name="connsiteY42" fmla="*/ 2309691 h 2380521"/>
              <a:gd name="connsiteX43" fmla="*/ 7713753 w 8023328"/>
              <a:gd name="connsiteY43" fmla="*/ 2295835 h 2380521"/>
              <a:gd name="connsiteX44" fmla="*/ 7726151 w 8023328"/>
              <a:gd name="connsiteY44" fmla="*/ 2283438 h 2380521"/>
              <a:gd name="connsiteX45" fmla="*/ 7940099 w 8023328"/>
              <a:gd name="connsiteY45" fmla="*/ 2209234 h 2380521"/>
              <a:gd name="connsiteX46" fmla="*/ 7952497 w 8023328"/>
              <a:gd name="connsiteY46" fmla="*/ 2224022 h 2380521"/>
              <a:gd name="connsiteX47" fmla="*/ 7940099 w 8023328"/>
              <a:gd name="connsiteY47" fmla="*/ 2238810 h 2380521"/>
              <a:gd name="connsiteX48" fmla="*/ 7926243 w 8023328"/>
              <a:gd name="connsiteY48" fmla="*/ 2224022 h 2380521"/>
              <a:gd name="connsiteX49" fmla="*/ 7940099 w 8023328"/>
              <a:gd name="connsiteY49" fmla="*/ 2209234 h 2380521"/>
              <a:gd name="connsiteX50" fmla="*/ 7867811 w 8023328"/>
              <a:gd name="connsiteY50" fmla="*/ 2209234 h 2380521"/>
              <a:gd name="connsiteX51" fmla="*/ 7881667 w 8023328"/>
              <a:gd name="connsiteY51" fmla="*/ 2224022 h 2380521"/>
              <a:gd name="connsiteX52" fmla="*/ 7867811 w 8023328"/>
              <a:gd name="connsiteY52" fmla="*/ 2238810 h 2380521"/>
              <a:gd name="connsiteX53" fmla="*/ 7855413 w 8023328"/>
              <a:gd name="connsiteY53" fmla="*/ 2224022 h 2380521"/>
              <a:gd name="connsiteX54" fmla="*/ 7867811 w 8023328"/>
              <a:gd name="connsiteY54" fmla="*/ 2209234 h 2380521"/>
              <a:gd name="connsiteX55" fmla="*/ 7796980 w 8023328"/>
              <a:gd name="connsiteY55" fmla="*/ 2209234 h 2380521"/>
              <a:gd name="connsiteX56" fmla="*/ 7810836 w 8023328"/>
              <a:gd name="connsiteY56" fmla="*/ 2224022 h 2380521"/>
              <a:gd name="connsiteX57" fmla="*/ 7796980 w 8023328"/>
              <a:gd name="connsiteY57" fmla="*/ 2238810 h 2380521"/>
              <a:gd name="connsiteX58" fmla="*/ 7784582 w 8023328"/>
              <a:gd name="connsiteY58" fmla="*/ 2224022 h 2380521"/>
              <a:gd name="connsiteX59" fmla="*/ 7796980 w 8023328"/>
              <a:gd name="connsiteY59" fmla="*/ 2209234 h 2380521"/>
              <a:gd name="connsiteX60" fmla="*/ 7726151 w 8023328"/>
              <a:gd name="connsiteY60" fmla="*/ 2209234 h 2380521"/>
              <a:gd name="connsiteX61" fmla="*/ 7740007 w 8023328"/>
              <a:gd name="connsiteY61" fmla="*/ 2224022 h 2380521"/>
              <a:gd name="connsiteX62" fmla="*/ 7726151 w 8023328"/>
              <a:gd name="connsiteY62" fmla="*/ 2238810 h 2380521"/>
              <a:gd name="connsiteX63" fmla="*/ 7713753 w 8023328"/>
              <a:gd name="connsiteY63" fmla="*/ 2224022 h 2380521"/>
              <a:gd name="connsiteX64" fmla="*/ 7726151 w 8023328"/>
              <a:gd name="connsiteY64" fmla="*/ 2209234 h 2380521"/>
              <a:gd name="connsiteX65" fmla="*/ 7940099 w 8023328"/>
              <a:gd name="connsiteY65" fmla="*/ 2138403 h 2380521"/>
              <a:gd name="connsiteX66" fmla="*/ 7952497 w 8023328"/>
              <a:gd name="connsiteY66" fmla="*/ 2153192 h 2380521"/>
              <a:gd name="connsiteX67" fmla="*/ 7940099 w 8023328"/>
              <a:gd name="connsiteY67" fmla="*/ 2167981 h 2380521"/>
              <a:gd name="connsiteX68" fmla="*/ 7926243 w 8023328"/>
              <a:gd name="connsiteY68" fmla="*/ 2153192 h 2380521"/>
              <a:gd name="connsiteX69" fmla="*/ 7940099 w 8023328"/>
              <a:gd name="connsiteY69" fmla="*/ 2138403 h 2380521"/>
              <a:gd name="connsiteX70" fmla="*/ 7867811 w 8023328"/>
              <a:gd name="connsiteY70" fmla="*/ 2138403 h 2380521"/>
              <a:gd name="connsiteX71" fmla="*/ 7881667 w 8023328"/>
              <a:gd name="connsiteY71" fmla="*/ 2153192 h 2380521"/>
              <a:gd name="connsiteX72" fmla="*/ 7867811 w 8023328"/>
              <a:gd name="connsiteY72" fmla="*/ 2167981 h 2380521"/>
              <a:gd name="connsiteX73" fmla="*/ 7855413 w 8023328"/>
              <a:gd name="connsiteY73" fmla="*/ 2153192 h 2380521"/>
              <a:gd name="connsiteX74" fmla="*/ 7867811 w 8023328"/>
              <a:gd name="connsiteY74" fmla="*/ 2138403 h 2380521"/>
              <a:gd name="connsiteX75" fmla="*/ 7796980 w 8023328"/>
              <a:gd name="connsiteY75" fmla="*/ 2138403 h 2380521"/>
              <a:gd name="connsiteX76" fmla="*/ 7810836 w 8023328"/>
              <a:gd name="connsiteY76" fmla="*/ 2153192 h 2380521"/>
              <a:gd name="connsiteX77" fmla="*/ 7796980 w 8023328"/>
              <a:gd name="connsiteY77" fmla="*/ 2167981 h 2380521"/>
              <a:gd name="connsiteX78" fmla="*/ 7784582 w 8023328"/>
              <a:gd name="connsiteY78" fmla="*/ 2153192 h 2380521"/>
              <a:gd name="connsiteX79" fmla="*/ 7796980 w 8023328"/>
              <a:gd name="connsiteY79" fmla="*/ 2138403 h 2380521"/>
              <a:gd name="connsiteX80" fmla="*/ 7726151 w 8023328"/>
              <a:gd name="connsiteY80" fmla="*/ 2138403 h 2380521"/>
              <a:gd name="connsiteX81" fmla="*/ 7740007 w 8023328"/>
              <a:gd name="connsiteY81" fmla="*/ 2153192 h 2380521"/>
              <a:gd name="connsiteX82" fmla="*/ 7726151 w 8023328"/>
              <a:gd name="connsiteY82" fmla="*/ 2167981 h 2380521"/>
              <a:gd name="connsiteX83" fmla="*/ 7713753 w 8023328"/>
              <a:gd name="connsiteY83" fmla="*/ 2153192 h 2380521"/>
              <a:gd name="connsiteX84" fmla="*/ 7726151 w 8023328"/>
              <a:gd name="connsiteY84" fmla="*/ 2138403 h 2380521"/>
              <a:gd name="connsiteX85" fmla="*/ 7654337 w 8023328"/>
              <a:gd name="connsiteY85" fmla="*/ 2138403 h 2380521"/>
              <a:gd name="connsiteX86" fmla="*/ 7669126 w 8023328"/>
              <a:gd name="connsiteY86" fmla="*/ 2153192 h 2380521"/>
              <a:gd name="connsiteX87" fmla="*/ 7654337 w 8023328"/>
              <a:gd name="connsiteY87" fmla="*/ 2167981 h 2380521"/>
              <a:gd name="connsiteX88" fmla="*/ 7639549 w 8023328"/>
              <a:gd name="connsiteY88" fmla="*/ 2153192 h 2380521"/>
              <a:gd name="connsiteX89" fmla="*/ 7654337 w 8023328"/>
              <a:gd name="connsiteY89" fmla="*/ 2138403 h 2380521"/>
              <a:gd name="connsiteX90" fmla="*/ 7867811 w 8023328"/>
              <a:gd name="connsiteY90" fmla="*/ 2067574 h 2380521"/>
              <a:gd name="connsiteX91" fmla="*/ 7881667 w 8023328"/>
              <a:gd name="connsiteY91" fmla="*/ 2082362 h 2380521"/>
              <a:gd name="connsiteX92" fmla="*/ 7867811 w 8023328"/>
              <a:gd name="connsiteY92" fmla="*/ 2097150 h 2380521"/>
              <a:gd name="connsiteX93" fmla="*/ 7855413 w 8023328"/>
              <a:gd name="connsiteY93" fmla="*/ 2082362 h 2380521"/>
              <a:gd name="connsiteX94" fmla="*/ 7867811 w 8023328"/>
              <a:gd name="connsiteY94" fmla="*/ 2067574 h 2380521"/>
              <a:gd name="connsiteX95" fmla="*/ 7796980 w 8023328"/>
              <a:gd name="connsiteY95" fmla="*/ 2067574 h 2380521"/>
              <a:gd name="connsiteX96" fmla="*/ 7810836 w 8023328"/>
              <a:gd name="connsiteY96" fmla="*/ 2082362 h 2380521"/>
              <a:gd name="connsiteX97" fmla="*/ 7796980 w 8023328"/>
              <a:gd name="connsiteY97" fmla="*/ 2097150 h 2380521"/>
              <a:gd name="connsiteX98" fmla="*/ 7784582 w 8023328"/>
              <a:gd name="connsiteY98" fmla="*/ 2082362 h 2380521"/>
              <a:gd name="connsiteX99" fmla="*/ 7796980 w 8023328"/>
              <a:gd name="connsiteY99" fmla="*/ 2067574 h 2380521"/>
              <a:gd name="connsiteX100" fmla="*/ 7726151 w 8023328"/>
              <a:gd name="connsiteY100" fmla="*/ 2067574 h 2380521"/>
              <a:gd name="connsiteX101" fmla="*/ 7740007 w 8023328"/>
              <a:gd name="connsiteY101" fmla="*/ 2082362 h 2380521"/>
              <a:gd name="connsiteX102" fmla="*/ 7726151 w 8023328"/>
              <a:gd name="connsiteY102" fmla="*/ 2097150 h 2380521"/>
              <a:gd name="connsiteX103" fmla="*/ 7713753 w 8023328"/>
              <a:gd name="connsiteY103" fmla="*/ 2082362 h 2380521"/>
              <a:gd name="connsiteX104" fmla="*/ 7726151 w 8023328"/>
              <a:gd name="connsiteY104" fmla="*/ 2067574 h 2380521"/>
              <a:gd name="connsiteX105" fmla="*/ 7654337 w 8023328"/>
              <a:gd name="connsiteY105" fmla="*/ 2067574 h 2380521"/>
              <a:gd name="connsiteX106" fmla="*/ 7669126 w 8023328"/>
              <a:gd name="connsiteY106" fmla="*/ 2082362 h 2380521"/>
              <a:gd name="connsiteX107" fmla="*/ 7654337 w 8023328"/>
              <a:gd name="connsiteY107" fmla="*/ 2097150 h 2380521"/>
              <a:gd name="connsiteX108" fmla="*/ 7639549 w 8023328"/>
              <a:gd name="connsiteY108" fmla="*/ 2082362 h 2380521"/>
              <a:gd name="connsiteX109" fmla="*/ 7654337 w 8023328"/>
              <a:gd name="connsiteY109" fmla="*/ 2067574 h 2380521"/>
              <a:gd name="connsiteX110" fmla="*/ 7583507 w 8023328"/>
              <a:gd name="connsiteY110" fmla="*/ 2067574 h 2380521"/>
              <a:gd name="connsiteX111" fmla="*/ 7598297 w 8023328"/>
              <a:gd name="connsiteY111" fmla="*/ 2082362 h 2380521"/>
              <a:gd name="connsiteX112" fmla="*/ 7583507 w 8023328"/>
              <a:gd name="connsiteY112" fmla="*/ 2097150 h 2380521"/>
              <a:gd name="connsiteX113" fmla="*/ 7568718 w 8023328"/>
              <a:gd name="connsiteY113" fmla="*/ 2082362 h 2380521"/>
              <a:gd name="connsiteX114" fmla="*/ 7583507 w 8023328"/>
              <a:gd name="connsiteY114" fmla="*/ 2067574 h 2380521"/>
              <a:gd name="connsiteX115" fmla="*/ 7867811 w 8023328"/>
              <a:gd name="connsiteY115" fmla="*/ 1996742 h 2380521"/>
              <a:gd name="connsiteX116" fmla="*/ 7881667 w 8023328"/>
              <a:gd name="connsiteY116" fmla="*/ 2010598 h 2380521"/>
              <a:gd name="connsiteX117" fmla="*/ 7867811 w 8023328"/>
              <a:gd name="connsiteY117" fmla="*/ 2022995 h 2380521"/>
              <a:gd name="connsiteX118" fmla="*/ 7855413 w 8023328"/>
              <a:gd name="connsiteY118" fmla="*/ 2010598 h 2380521"/>
              <a:gd name="connsiteX119" fmla="*/ 7867811 w 8023328"/>
              <a:gd name="connsiteY119" fmla="*/ 1996742 h 2380521"/>
              <a:gd name="connsiteX120" fmla="*/ 7796980 w 8023328"/>
              <a:gd name="connsiteY120" fmla="*/ 1996742 h 2380521"/>
              <a:gd name="connsiteX121" fmla="*/ 7810836 w 8023328"/>
              <a:gd name="connsiteY121" fmla="*/ 2010598 h 2380521"/>
              <a:gd name="connsiteX122" fmla="*/ 7796980 w 8023328"/>
              <a:gd name="connsiteY122" fmla="*/ 2022995 h 2380521"/>
              <a:gd name="connsiteX123" fmla="*/ 7784582 w 8023328"/>
              <a:gd name="connsiteY123" fmla="*/ 2010598 h 2380521"/>
              <a:gd name="connsiteX124" fmla="*/ 7796980 w 8023328"/>
              <a:gd name="connsiteY124" fmla="*/ 1996742 h 2380521"/>
              <a:gd name="connsiteX125" fmla="*/ 7726151 w 8023328"/>
              <a:gd name="connsiteY125" fmla="*/ 1996742 h 2380521"/>
              <a:gd name="connsiteX126" fmla="*/ 7740007 w 8023328"/>
              <a:gd name="connsiteY126" fmla="*/ 2010598 h 2380521"/>
              <a:gd name="connsiteX127" fmla="*/ 7726151 w 8023328"/>
              <a:gd name="connsiteY127" fmla="*/ 2022995 h 2380521"/>
              <a:gd name="connsiteX128" fmla="*/ 7713753 w 8023328"/>
              <a:gd name="connsiteY128" fmla="*/ 2010598 h 2380521"/>
              <a:gd name="connsiteX129" fmla="*/ 7726151 w 8023328"/>
              <a:gd name="connsiteY129" fmla="*/ 1996742 h 2380521"/>
              <a:gd name="connsiteX130" fmla="*/ 7654337 w 8023328"/>
              <a:gd name="connsiteY130" fmla="*/ 1996742 h 2380521"/>
              <a:gd name="connsiteX131" fmla="*/ 7669126 w 8023328"/>
              <a:gd name="connsiteY131" fmla="*/ 2010598 h 2380521"/>
              <a:gd name="connsiteX132" fmla="*/ 7654337 w 8023328"/>
              <a:gd name="connsiteY132" fmla="*/ 2022995 h 2380521"/>
              <a:gd name="connsiteX133" fmla="*/ 7639549 w 8023328"/>
              <a:gd name="connsiteY133" fmla="*/ 2010598 h 2380521"/>
              <a:gd name="connsiteX134" fmla="*/ 7654337 w 8023328"/>
              <a:gd name="connsiteY134" fmla="*/ 1996742 h 2380521"/>
              <a:gd name="connsiteX135" fmla="*/ 7583507 w 8023328"/>
              <a:gd name="connsiteY135" fmla="*/ 1996742 h 2380521"/>
              <a:gd name="connsiteX136" fmla="*/ 7598297 w 8023328"/>
              <a:gd name="connsiteY136" fmla="*/ 2010598 h 2380521"/>
              <a:gd name="connsiteX137" fmla="*/ 7583507 w 8023328"/>
              <a:gd name="connsiteY137" fmla="*/ 2022995 h 2380521"/>
              <a:gd name="connsiteX138" fmla="*/ 7568718 w 8023328"/>
              <a:gd name="connsiteY138" fmla="*/ 2010598 h 2380521"/>
              <a:gd name="connsiteX139" fmla="*/ 7583507 w 8023328"/>
              <a:gd name="connsiteY139" fmla="*/ 1996742 h 2380521"/>
              <a:gd name="connsiteX140" fmla="*/ 7512677 w 8023328"/>
              <a:gd name="connsiteY140" fmla="*/ 1996742 h 2380521"/>
              <a:gd name="connsiteX141" fmla="*/ 7527466 w 8023328"/>
              <a:gd name="connsiteY141" fmla="*/ 2010598 h 2380521"/>
              <a:gd name="connsiteX142" fmla="*/ 7512677 w 8023328"/>
              <a:gd name="connsiteY142" fmla="*/ 2022995 h 2380521"/>
              <a:gd name="connsiteX143" fmla="*/ 7497889 w 8023328"/>
              <a:gd name="connsiteY143" fmla="*/ 2010598 h 2380521"/>
              <a:gd name="connsiteX144" fmla="*/ 7512677 w 8023328"/>
              <a:gd name="connsiteY144" fmla="*/ 1996742 h 2380521"/>
              <a:gd name="connsiteX145" fmla="*/ 7796980 w 8023328"/>
              <a:gd name="connsiteY145" fmla="*/ 1925913 h 2380521"/>
              <a:gd name="connsiteX146" fmla="*/ 7810836 w 8023328"/>
              <a:gd name="connsiteY146" fmla="*/ 1939769 h 2380521"/>
              <a:gd name="connsiteX147" fmla="*/ 7796980 w 8023328"/>
              <a:gd name="connsiteY147" fmla="*/ 1952166 h 2380521"/>
              <a:gd name="connsiteX148" fmla="*/ 7784582 w 8023328"/>
              <a:gd name="connsiteY148" fmla="*/ 1939769 h 2380521"/>
              <a:gd name="connsiteX149" fmla="*/ 7796980 w 8023328"/>
              <a:gd name="connsiteY149" fmla="*/ 1925913 h 2380521"/>
              <a:gd name="connsiteX150" fmla="*/ 7726151 w 8023328"/>
              <a:gd name="connsiteY150" fmla="*/ 1925913 h 2380521"/>
              <a:gd name="connsiteX151" fmla="*/ 7740007 w 8023328"/>
              <a:gd name="connsiteY151" fmla="*/ 1939769 h 2380521"/>
              <a:gd name="connsiteX152" fmla="*/ 7726151 w 8023328"/>
              <a:gd name="connsiteY152" fmla="*/ 1952166 h 2380521"/>
              <a:gd name="connsiteX153" fmla="*/ 7713753 w 8023328"/>
              <a:gd name="connsiteY153" fmla="*/ 1939769 h 2380521"/>
              <a:gd name="connsiteX154" fmla="*/ 7726151 w 8023328"/>
              <a:gd name="connsiteY154" fmla="*/ 1925913 h 2380521"/>
              <a:gd name="connsiteX155" fmla="*/ 7654337 w 8023328"/>
              <a:gd name="connsiteY155" fmla="*/ 1925913 h 2380521"/>
              <a:gd name="connsiteX156" fmla="*/ 7669126 w 8023328"/>
              <a:gd name="connsiteY156" fmla="*/ 1939769 h 2380521"/>
              <a:gd name="connsiteX157" fmla="*/ 7654337 w 8023328"/>
              <a:gd name="connsiteY157" fmla="*/ 1952166 h 2380521"/>
              <a:gd name="connsiteX158" fmla="*/ 7639549 w 8023328"/>
              <a:gd name="connsiteY158" fmla="*/ 1939769 h 2380521"/>
              <a:gd name="connsiteX159" fmla="*/ 7654337 w 8023328"/>
              <a:gd name="connsiteY159" fmla="*/ 1925913 h 2380521"/>
              <a:gd name="connsiteX160" fmla="*/ 7583507 w 8023328"/>
              <a:gd name="connsiteY160" fmla="*/ 1925913 h 2380521"/>
              <a:gd name="connsiteX161" fmla="*/ 7598297 w 8023328"/>
              <a:gd name="connsiteY161" fmla="*/ 1939769 h 2380521"/>
              <a:gd name="connsiteX162" fmla="*/ 7583507 w 8023328"/>
              <a:gd name="connsiteY162" fmla="*/ 1952166 h 2380521"/>
              <a:gd name="connsiteX163" fmla="*/ 7568718 w 8023328"/>
              <a:gd name="connsiteY163" fmla="*/ 1939769 h 2380521"/>
              <a:gd name="connsiteX164" fmla="*/ 7583507 w 8023328"/>
              <a:gd name="connsiteY164" fmla="*/ 1925913 h 2380521"/>
              <a:gd name="connsiteX165" fmla="*/ 7512677 w 8023328"/>
              <a:gd name="connsiteY165" fmla="*/ 1925913 h 2380521"/>
              <a:gd name="connsiteX166" fmla="*/ 7527466 w 8023328"/>
              <a:gd name="connsiteY166" fmla="*/ 1939769 h 2380521"/>
              <a:gd name="connsiteX167" fmla="*/ 7512677 w 8023328"/>
              <a:gd name="connsiteY167" fmla="*/ 1952166 h 2380521"/>
              <a:gd name="connsiteX168" fmla="*/ 7497889 w 8023328"/>
              <a:gd name="connsiteY168" fmla="*/ 1939769 h 2380521"/>
              <a:gd name="connsiteX169" fmla="*/ 7512677 w 8023328"/>
              <a:gd name="connsiteY169" fmla="*/ 1925913 h 2380521"/>
              <a:gd name="connsiteX170" fmla="*/ 7440913 w 8023328"/>
              <a:gd name="connsiteY170" fmla="*/ 1925913 h 2380521"/>
              <a:gd name="connsiteX171" fmla="*/ 7453310 w 8023328"/>
              <a:gd name="connsiteY171" fmla="*/ 1939769 h 2380521"/>
              <a:gd name="connsiteX172" fmla="*/ 7440913 w 8023328"/>
              <a:gd name="connsiteY172" fmla="*/ 1952166 h 2380521"/>
              <a:gd name="connsiteX173" fmla="*/ 7427057 w 8023328"/>
              <a:gd name="connsiteY173" fmla="*/ 1939769 h 2380521"/>
              <a:gd name="connsiteX174" fmla="*/ 7440913 w 8023328"/>
              <a:gd name="connsiteY174" fmla="*/ 1925913 h 2380521"/>
              <a:gd name="connsiteX175" fmla="*/ 7726151 w 8023328"/>
              <a:gd name="connsiteY175" fmla="*/ 1855081 h 2380521"/>
              <a:gd name="connsiteX176" fmla="*/ 7740007 w 8023328"/>
              <a:gd name="connsiteY176" fmla="*/ 1868937 h 2380521"/>
              <a:gd name="connsiteX177" fmla="*/ 7726151 w 8023328"/>
              <a:gd name="connsiteY177" fmla="*/ 1881334 h 2380521"/>
              <a:gd name="connsiteX178" fmla="*/ 7713753 w 8023328"/>
              <a:gd name="connsiteY178" fmla="*/ 1868937 h 2380521"/>
              <a:gd name="connsiteX179" fmla="*/ 7726151 w 8023328"/>
              <a:gd name="connsiteY179" fmla="*/ 1855081 h 2380521"/>
              <a:gd name="connsiteX180" fmla="*/ 7654337 w 8023328"/>
              <a:gd name="connsiteY180" fmla="*/ 1855081 h 2380521"/>
              <a:gd name="connsiteX181" fmla="*/ 7669126 w 8023328"/>
              <a:gd name="connsiteY181" fmla="*/ 1868937 h 2380521"/>
              <a:gd name="connsiteX182" fmla="*/ 7654337 w 8023328"/>
              <a:gd name="connsiteY182" fmla="*/ 1881334 h 2380521"/>
              <a:gd name="connsiteX183" fmla="*/ 7639549 w 8023328"/>
              <a:gd name="connsiteY183" fmla="*/ 1868937 h 2380521"/>
              <a:gd name="connsiteX184" fmla="*/ 7654337 w 8023328"/>
              <a:gd name="connsiteY184" fmla="*/ 1855081 h 2380521"/>
              <a:gd name="connsiteX185" fmla="*/ 7583507 w 8023328"/>
              <a:gd name="connsiteY185" fmla="*/ 1855081 h 2380521"/>
              <a:gd name="connsiteX186" fmla="*/ 7598297 w 8023328"/>
              <a:gd name="connsiteY186" fmla="*/ 1868937 h 2380521"/>
              <a:gd name="connsiteX187" fmla="*/ 7583507 w 8023328"/>
              <a:gd name="connsiteY187" fmla="*/ 1881334 h 2380521"/>
              <a:gd name="connsiteX188" fmla="*/ 7568718 w 8023328"/>
              <a:gd name="connsiteY188" fmla="*/ 1868937 h 2380521"/>
              <a:gd name="connsiteX189" fmla="*/ 7583507 w 8023328"/>
              <a:gd name="connsiteY189" fmla="*/ 1855081 h 2380521"/>
              <a:gd name="connsiteX190" fmla="*/ 7512677 w 8023328"/>
              <a:gd name="connsiteY190" fmla="*/ 1855081 h 2380521"/>
              <a:gd name="connsiteX191" fmla="*/ 7527466 w 8023328"/>
              <a:gd name="connsiteY191" fmla="*/ 1868937 h 2380521"/>
              <a:gd name="connsiteX192" fmla="*/ 7512677 w 8023328"/>
              <a:gd name="connsiteY192" fmla="*/ 1881334 h 2380521"/>
              <a:gd name="connsiteX193" fmla="*/ 7497889 w 8023328"/>
              <a:gd name="connsiteY193" fmla="*/ 1868937 h 2380521"/>
              <a:gd name="connsiteX194" fmla="*/ 7512677 w 8023328"/>
              <a:gd name="connsiteY194" fmla="*/ 1855081 h 2380521"/>
              <a:gd name="connsiteX195" fmla="*/ 7440913 w 8023328"/>
              <a:gd name="connsiteY195" fmla="*/ 1855081 h 2380521"/>
              <a:gd name="connsiteX196" fmla="*/ 7453310 w 8023328"/>
              <a:gd name="connsiteY196" fmla="*/ 1868937 h 2380521"/>
              <a:gd name="connsiteX197" fmla="*/ 7440913 w 8023328"/>
              <a:gd name="connsiteY197" fmla="*/ 1881334 h 2380521"/>
              <a:gd name="connsiteX198" fmla="*/ 7427057 w 8023328"/>
              <a:gd name="connsiteY198" fmla="*/ 1868937 h 2380521"/>
              <a:gd name="connsiteX199" fmla="*/ 7440913 w 8023328"/>
              <a:gd name="connsiteY199" fmla="*/ 1855081 h 2380521"/>
              <a:gd name="connsiteX200" fmla="*/ 7654337 w 8023328"/>
              <a:gd name="connsiteY200" fmla="*/ 1780878 h 2380521"/>
              <a:gd name="connsiteX201" fmla="*/ 7669126 w 8023328"/>
              <a:gd name="connsiteY201" fmla="*/ 1793275 h 2380521"/>
              <a:gd name="connsiteX202" fmla="*/ 7654337 w 8023328"/>
              <a:gd name="connsiteY202" fmla="*/ 1807131 h 2380521"/>
              <a:gd name="connsiteX203" fmla="*/ 7639549 w 8023328"/>
              <a:gd name="connsiteY203" fmla="*/ 1793275 h 2380521"/>
              <a:gd name="connsiteX204" fmla="*/ 7654337 w 8023328"/>
              <a:gd name="connsiteY204" fmla="*/ 1780878 h 2380521"/>
              <a:gd name="connsiteX205" fmla="*/ 7583507 w 8023328"/>
              <a:gd name="connsiteY205" fmla="*/ 1780878 h 2380521"/>
              <a:gd name="connsiteX206" fmla="*/ 7598297 w 8023328"/>
              <a:gd name="connsiteY206" fmla="*/ 1793275 h 2380521"/>
              <a:gd name="connsiteX207" fmla="*/ 7583507 w 8023328"/>
              <a:gd name="connsiteY207" fmla="*/ 1807131 h 2380521"/>
              <a:gd name="connsiteX208" fmla="*/ 7568718 w 8023328"/>
              <a:gd name="connsiteY208" fmla="*/ 1793275 h 2380521"/>
              <a:gd name="connsiteX209" fmla="*/ 7583507 w 8023328"/>
              <a:gd name="connsiteY209" fmla="*/ 1780878 h 2380521"/>
              <a:gd name="connsiteX210" fmla="*/ 7511745 w 8023328"/>
              <a:gd name="connsiteY210" fmla="*/ 1780878 h 2380521"/>
              <a:gd name="connsiteX211" fmla="*/ 7524143 w 8023328"/>
              <a:gd name="connsiteY211" fmla="*/ 1793275 h 2380521"/>
              <a:gd name="connsiteX212" fmla="*/ 7511745 w 8023328"/>
              <a:gd name="connsiteY212" fmla="*/ 1807131 h 2380521"/>
              <a:gd name="connsiteX213" fmla="*/ 7497889 w 8023328"/>
              <a:gd name="connsiteY213" fmla="*/ 1793275 h 2380521"/>
              <a:gd name="connsiteX214" fmla="*/ 7511745 w 8023328"/>
              <a:gd name="connsiteY214" fmla="*/ 1780878 h 2380521"/>
              <a:gd name="connsiteX215" fmla="*/ 7440913 w 8023328"/>
              <a:gd name="connsiteY215" fmla="*/ 1780878 h 2380521"/>
              <a:gd name="connsiteX216" fmla="*/ 7453310 w 8023328"/>
              <a:gd name="connsiteY216" fmla="*/ 1793275 h 2380521"/>
              <a:gd name="connsiteX217" fmla="*/ 7440913 w 8023328"/>
              <a:gd name="connsiteY217" fmla="*/ 1807131 h 2380521"/>
              <a:gd name="connsiteX218" fmla="*/ 7427057 w 8023328"/>
              <a:gd name="connsiteY218" fmla="*/ 1793275 h 2380521"/>
              <a:gd name="connsiteX219" fmla="*/ 7440913 w 8023328"/>
              <a:gd name="connsiteY219" fmla="*/ 1780878 h 2380521"/>
              <a:gd name="connsiteX220" fmla="*/ 7370084 w 8023328"/>
              <a:gd name="connsiteY220" fmla="*/ 1780878 h 2380521"/>
              <a:gd name="connsiteX221" fmla="*/ 7382481 w 8023328"/>
              <a:gd name="connsiteY221" fmla="*/ 1793275 h 2380521"/>
              <a:gd name="connsiteX222" fmla="*/ 7370084 w 8023328"/>
              <a:gd name="connsiteY222" fmla="*/ 1807131 h 2380521"/>
              <a:gd name="connsiteX223" fmla="*/ 7356228 w 8023328"/>
              <a:gd name="connsiteY223" fmla="*/ 1793275 h 2380521"/>
              <a:gd name="connsiteX224" fmla="*/ 7370084 w 8023328"/>
              <a:gd name="connsiteY224" fmla="*/ 1780878 h 2380521"/>
              <a:gd name="connsiteX225" fmla="*/ 7294422 w 8023328"/>
              <a:gd name="connsiteY225" fmla="*/ 1780878 h 2380521"/>
              <a:gd name="connsiteX226" fmla="*/ 7308278 w 8023328"/>
              <a:gd name="connsiteY226" fmla="*/ 1793275 h 2380521"/>
              <a:gd name="connsiteX227" fmla="*/ 7294422 w 8023328"/>
              <a:gd name="connsiteY227" fmla="*/ 1807131 h 2380521"/>
              <a:gd name="connsiteX228" fmla="*/ 7282025 w 8023328"/>
              <a:gd name="connsiteY228" fmla="*/ 1793275 h 2380521"/>
              <a:gd name="connsiteX229" fmla="*/ 7294422 w 8023328"/>
              <a:gd name="connsiteY229" fmla="*/ 1780878 h 2380521"/>
              <a:gd name="connsiteX230" fmla="*/ 7654337 w 8023328"/>
              <a:gd name="connsiteY230" fmla="*/ 1710049 h 2380521"/>
              <a:gd name="connsiteX231" fmla="*/ 7669126 w 8023328"/>
              <a:gd name="connsiteY231" fmla="*/ 1722446 h 2380521"/>
              <a:gd name="connsiteX232" fmla="*/ 7654337 w 8023328"/>
              <a:gd name="connsiteY232" fmla="*/ 1736302 h 2380521"/>
              <a:gd name="connsiteX233" fmla="*/ 7639549 w 8023328"/>
              <a:gd name="connsiteY233" fmla="*/ 1722446 h 2380521"/>
              <a:gd name="connsiteX234" fmla="*/ 7654337 w 8023328"/>
              <a:gd name="connsiteY234" fmla="*/ 1710049 h 2380521"/>
              <a:gd name="connsiteX235" fmla="*/ 7583507 w 8023328"/>
              <a:gd name="connsiteY235" fmla="*/ 1710049 h 2380521"/>
              <a:gd name="connsiteX236" fmla="*/ 7598297 w 8023328"/>
              <a:gd name="connsiteY236" fmla="*/ 1722446 h 2380521"/>
              <a:gd name="connsiteX237" fmla="*/ 7583507 w 8023328"/>
              <a:gd name="connsiteY237" fmla="*/ 1736302 h 2380521"/>
              <a:gd name="connsiteX238" fmla="*/ 7568718 w 8023328"/>
              <a:gd name="connsiteY238" fmla="*/ 1722446 h 2380521"/>
              <a:gd name="connsiteX239" fmla="*/ 7583507 w 8023328"/>
              <a:gd name="connsiteY239" fmla="*/ 1710049 h 2380521"/>
              <a:gd name="connsiteX240" fmla="*/ 7511745 w 8023328"/>
              <a:gd name="connsiteY240" fmla="*/ 1710049 h 2380521"/>
              <a:gd name="connsiteX241" fmla="*/ 7524143 w 8023328"/>
              <a:gd name="connsiteY241" fmla="*/ 1722446 h 2380521"/>
              <a:gd name="connsiteX242" fmla="*/ 7511745 w 8023328"/>
              <a:gd name="connsiteY242" fmla="*/ 1736302 h 2380521"/>
              <a:gd name="connsiteX243" fmla="*/ 7497889 w 8023328"/>
              <a:gd name="connsiteY243" fmla="*/ 1722446 h 2380521"/>
              <a:gd name="connsiteX244" fmla="*/ 7511745 w 8023328"/>
              <a:gd name="connsiteY244" fmla="*/ 1710049 h 2380521"/>
              <a:gd name="connsiteX245" fmla="*/ 7440913 w 8023328"/>
              <a:gd name="connsiteY245" fmla="*/ 1710049 h 2380521"/>
              <a:gd name="connsiteX246" fmla="*/ 7453310 w 8023328"/>
              <a:gd name="connsiteY246" fmla="*/ 1722446 h 2380521"/>
              <a:gd name="connsiteX247" fmla="*/ 7440913 w 8023328"/>
              <a:gd name="connsiteY247" fmla="*/ 1736302 h 2380521"/>
              <a:gd name="connsiteX248" fmla="*/ 7427057 w 8023328"/>
              <a:gd name="connsiteY248" fmla="*/ 1722446 h 2380521"/>
              <a:gd name="connsiteX249" fmla="*/ 7440913 w 8023328"/>
              <a:gd name="connsiteY249" fmla="*/ 1710049 h 2380521"/>
              <a:gd name="connsiteX250" fmla="*/ 7370084 w 8023328"/>
              <a:gd name="connsiteY250" fmla="*/ 1710049 h 2380521"/>
              <a:gd name="connsiteX251" fmla="*/ 7382481 w 8023328"/>
              <a:gd name="connsiteY251" fmla="*/ 1722446 h 2380521"/>
              <a:gd name="connsiteX252" fmla="*/ 7370084 w 8023328"/>
              <a:gd name="connsiteY252" fmla="*/ 1736302 h 2380521"/>
              <a:gd name="connsiteX253" fmla="*/ 7356228 w 8023328"/>
              <a:gd name="connsiteY253" fmla="*/ 1722446 h 2380521"/>
              <a:gd name="connsiteX254" fmla="*/ 7370084 w 8023328"/>
              <a:gd name="connsiteY254" fmla="*/ 1710049 h 2380521"/>
              <a:gd name="connsiteX255" fmla="*/ 7294422 w 8023328"/>
              <a:gd name="connsiteY255" fmla="*/ 1710049 h 2380521"/>
              <a:gd name="connsiteX256" fmla="*/ 7308278 w 8023328"/>
              <a:gd name="connsiteY256" fmla="*/ 1722446 h 2380521"/>
              <a:gd name="connsiteX257" fmla="*/ 7294422 w 8023328"/>
              <a:gd name="connsiteY257" fmla="*/ 1736302 h 2380521"/>
              <a:gd name="connsiteX258" fmla="*/ 7282025 w 8023328"/>
              <a:gd name="connsiteY258" fmla="*/ 1722446 h 2380521"/>
              <a:gd name="connsiteX259" fmla="*/ 7294422 w 8023328"/>
              <a:gd name="connsiteY259" fmla="*/ 1710049 h 2380521"/>
              <a:gd name="connsiteX260" fmla="*/ 7223591 w 8023328"/>
              <a:gd name="connsiteY260" fmla="*/ 1710049 h 2380521"/>
              <a:gd name="connsiteX261" fmla="*/ 7237447 w 8023328"/>
              <a:gd name="connsiteY261" fmla="*/ 1722446 h 2380521"/>
              <a:gd name="connsiteX262" fmla="*/ 7223591 w 8023328"/>
              <a:gd name="connsiteY262" fmla="*/ 1736302 h 2380521"/>
              <a:gd name="connsiteX263" fmla="*/ 7211194 w 8023328"/>
              <a:gd name="connsiteY263" fmla="*/ 1722446 h 2380521"/>
              <a:gd name="connsiteX264" fmla="*/ 7223591 w 8023328"/>
              <a:gd name="connsiteY264" fmla="*/ 1710049 h 2380521"/>
              <a:gd name="connsiteX265" fmla="*/ 7583507 w 8023328"/>
              <a:gd name="connsiteY265" fmla="*/ 1639217 h 2380521"/>
              <a:gd name="connsiteX266" fmla="*/ 7598297 w 8023328"/>
              <a:gd name="connsiteY266" fmla="*/ 1651614 h 2380521"/>
              <a:gd name="connsiteX267" fmla="*/ 7583507 w 8023328"/>
              <a:gd name="connsiteY267" fmla="*/ 1665470 h 2380521"/>
              <a:gd name="connsiteX268" fmla="*/ 7568718 w 8023328"/>
              <a:gd name="connsiteY268" fmla="*/ 1651614 h 2380521"/>
              <a:gd name="connsiteX269" fmla="*/ 7583507 w 8023328"/>
              <a:gd name="connsiteY269" fmla="*/ 1639217 h 2380521"/>
              <a:gd name="connsiteX270" fmla="*/ 7511745 w 8023328"/>
              <a:gd name="connsiteY270" fmla="*/ 1639217 h 2380521"/>
              <a:gd name="connsiteX271" fmla="*/ 7524143 w 8023328"/>
              <a:gd name="connsiteY271" fmla="*/ 1651614 h 2380521"/>
              <a:gd name="connsiteX272" fmla="*/ 7511745 w 8023328"/>
              <a:gd name="connsiteY272" fmla="*/ 1665470 h 2380521"/>
              <a:gd name="connsiteX273" fmla="*/ 7497889 w 8023328"/>
              <a:gd name="connsiteY273" fmla="*/ 1651614 h 2380521"/>
              <a:gd name="connsiteX274" fmla="*/ 7511745 w 8023328"/>
              <a:gd name="connsiteY274" fmla="*/ 1639217 h 2380521"/>
              <a:gd name="connsiteX275" fmla="*/ 7440913 w 8023328"/>
              <a:gd name="connsiteY275" fmla="*/ 1639217 h 2380521"/>
              <a:gd name="connsiteX276" fmla="*/ 7453310 w 8023328"/>
              <a:gd name="connsiteY276" fmla="*/ 1651614 h 2380521"/>
              <a:gd name="connsiteX277" fmla="*/ 7440913 w 8023328"/>
              <a:gd name="connsiteY277" fmla="*/ 1665470 h 2380521"/>
              <a:gd name="connsiteX278" fmla="*/ 7427057 w 8023328"/>
              <a:gd name="connsiteY278" fmla="*/ 1651614 h 2380521"/>
              <a:gd name="connsiteX279" fmla="*/ 7440913 w 8023328"/>
              <a:gd name="connsiteY279" fmla="*/ 1639217 h 2380521"/>
              <a:gd name="connsiteX280" fmla="*/ 7370084 w 8023328"/>
              <a:gd name="connsiteY280" fmla="*/ 1639217 h 2380521"/>
              <a:gd name="connsiteX281" fmla="*/ 7382481 w 8023328"/>
              <a:gd name="connsiteY281" fmla="*/ 1651614 h 2380521"/>
              <a:gd name="connsiteX282" fmla="*/ 7370084 w 8023328"/>
              <a:gd name="connsiteY282" fmla="*/ 1665470 h 2380521"/>
              <a:gd name="connsiteX283" fmla="*/ 7356228 w 8023328"/>
              <a:gd name="connsiteY283" fmla="*/ 1651614 h 2380521"/>
              <a:gd name="connsiteX284" fmla="*/ 7370084 w 8023328"/>
              <a:gd name="connsiteY284" fmla="*/ 1639217 h 2380521"/>
              <a:gd name="connsiteX285" fmla="*/ 7294422 w 8023328"/>
              <a:gd name="connsiteY285" fmla="*/ 1639217 h 2380521"/>
              <a:gd name="connsiteX286" fmla="*/ 7308278 w 8023328"/>
              <a:gd name="connsiteY286" fmla="*/ 1651614 h 2380521"/>
              <a:gd name="connsiteX287" fmla="*/ 7294422 w 8023328"/>
              <a:gd name="connsiteY287" fmla="*/ 1665470 h 2380521"/>
              <a:gd name="connsiteX288" fmla="*/ 7282025 w 8023328"/>
              <a:gd name="connsiteY288" fmla="*/ 1651614 h 2380521"/>
              <a:gd name="connsiteX289" fmla="*/ 7294422 w 8023328"/>
              <a:gd name="connsiteY289" fmla="*/ 1639217 h 2380521"/>
              <a:gd name="connsiteX290" fmla="*/ 7223591 w 8023328"/>
              <a:gd name="connsiteY290" fmla="*/ 1639217 h 2380521"/>
              <a:gd name="connsiteX291" fmla="*/ 7237447 w 8023328"/>
              <a:gd name="connsiteY291" fmla="*/ 1651614 h 2380521"/>
              <a:gd name="connsiteX292" fmla="*/ 7223591 w 8023328"/>
              <a:gd name="connsiteY292" fmla="*/ 1665470 h 2380521"/>
              <a:gd name="connsiteX293" fmla="*/ 7211194 w 8023328"/>
              <a:gd name="connsiteY293" fmla="*/ 1651614 h 2380521"/>
              <a:gd name="connsiteX294" fmla="*/ 7223591 w 8023328"/>
              <a:gd name="connsiteY294" fmla="*/ 1639217 h 2380521"/>
              <a:gd name="connsiteX295" fmla="*/ 7152761 w 8023328"/>
              <a:gd name="connsiteY295" fmla="*/ 1639217 h 2380521"/>
              <a:gd name="connsiteX296" fmla="*/ 7166617 w 8023328"/>
              <a:gd name="connsiteY296" fmla="*/ 1651614 h 2380521"/>
              <a:gd name="connsiteX297" fmla="*/ 7152761 w 8023328"/>
              <a:gd name="connsiteY297" fmla="*/ 1665470 h 2380521"/>
              <a:gd name="connsiteX298" fmla="*/ 7140364 w 8023328"/>
              <a:gd name="connsiteY298" fmla="*/ 1651614 h 2380521"/>
              <a:gd name="connsiteX299" fmla="*/ 7152761 w 8023328"/>
              <a:gd name="connsiteY299" fmla="*/ 1639217 h 2380521"/>
              <a:gd name="connsiteX300" fmla="*/ 7511745 w 8023328"/>
              <a:gd name="connsiteY300" fmla="*/ 1568388 h 2380521"/>
              <a:gd name="connsiteX301" fmla="*/ 7524143 w 8023328"/>
              <a:gd name="connsiteY301" fmla="*/ 1583176 h 2380521"/>
              <a:gd name="connsiteX302" fmla="*/ 7511745 w 8023328"/>
              <a:gd name="connsiteY302" fmla="*/ 1597964 h 2380521"/>
              <a:gd name="connsiteX303" fmla="*/ 7497889 w 8023328"/>
              <a:gd name="connsiteY303" fmla="*/ 1583176 h 2380521"/>
              <a:gd name="connsiteX304" fmla="*/ 7511745 w 8023328"/>
              <a:gd name="connsiteY304" fmla="*/ 1568388 h 2380521"/>
              <a:gd name="connsiteX305" fmla="*/ 7440913 w 8023328"/>
              <a:gd name="connsiteY305" fmla="*/ 1568388 h 2380521"/>
              <a:gd name="connsiteX306" fmla="*/ 7453310 w 8023328"/>
              <a:gd name="connsiteY306" fmla="*/ 1583176 h 2380521"/>
              <a:gd name="connsiteX307" fmla="*/ 7440913 w 8023328"/>
              <a:gd name="connsiteY307" fmla="*/ 1597964 h 2380521"/>
              <a:gd name="connsiteX308" fmla="*/ 7427057 w 8023328"/>
              <a:gd name="connsiteY308" fmla="*/ 1583176 h 2380521"/>
              <a:gd name="connsiteX309" fmla="*/ 7440913 w 8023328"/>
              <a:gd name="connsiteY309" fmla="*/ 1568388 h 2380521"/>
              <a:gd name="connsiteX310" fmla="*/ 7370084 w 8023328"/>
              <a:gd name="connsiteY310" fmla="*/ 1568388 h 2380521"/>
              <a:gd name="connsiteX311" fmla="*/ 7382481 w 8023328"/>
              <a:gd name="connsiteY311" fmla="*/ 1583176 h 2380521"/>
              <a:gd name="connsiteX312" fmla="*/ 7370084 w 8023328"/>
              <a:gd name="connsiteY312" fmla="*/ 1597964 h 2380521"/>
              <a:gd name="connsiteX313" fmla="*/ 7356228 w 8023328"/>
              <a:gd name="connsiteY313" fmla="*/ 1583176 h 2380521"/>
              <a:gd name="connsiteX314" fmla="*/ 7370084 w 8023328"/>
              <a:gd name="connsiteY314" fmla="*/ 1568388 h 2380521"/>
              <a:gd name="connsiteX315" fmla="*/ 7294422 w 8023328"/>
              <a:gd name="connsiteY315" fmla="*/ 1568388 h 2380521"/>
              <a:gd name="connsiteX316" fmla="*/ 7308278 w 8023328"/>
              <a:gd name="connsiteY316" fmla="*/ 1583176 h 2380521"/>
              <a:gd name="connsiteX317" fmla="*/ 7294422 w 8023328"/>
              <a:gd name="connsiteY317" fmla="*/ 1597964 h 2380521"/>
              <a:gd name="connsiteX318" fmla="*/ 7282025 w 8023328"/>
              <a:gd name="connsiteY318" fmla="*/ 1583176 h 2380521"/>
              <a:gd name="connsiteX319" fmla="*/ 7294422 w 8023328"/>
              <a:gd name="connsiteY319" fmla="*/ 1568388 h 2380521"/>
              <a:gd name="connsiteX320" fmla="*/ 7223591 w 8023328"/>
              <a:gd name="connsiteY320" fmla="*/ 1568388 h 2380521"/>
              <a:gd name="connsiteX321" fmla="*/ 7237447 w 8023328"/>
              <a:gd name="connsiteY321" fmla="*/ 1583176 h 2380521"/>
              <a:gd name="connsiteX322" fmla="*/ 7223591 w 8023328"/>
              <a:gd name="connsiteY322" fmla="*/ 1597964 h 2380521"/>
              <a:gd name="connsiteX323" fmla="*/ 7211194 w 8023328"/>
              <a:gd name="connsiteY323" fmla="*/ 1583176 h 2380521"/>
              <a:gd name="connsiteX324" fmla="*/ 7223591 w 8023328"/>
              <a:gd name="connsiteY324" fmla="*/ 1568388 h 2380521"/>
              <a:gd name="connsiteX325" fmla="*/ 7152761 w 8023328"/>
              <a:gd name="connsiteY325" fmla="*/ 1568388 h 2380521"/>
              <a:gd name="connsiteX326" fmla="*/ 7166617 w 8023328"/>
              <a:gd name="connsiteY326" fmla="*/ 1580785 h 2380521"/>
              <a:gd name="connsiteX327" fmla="*/ 7152761 w 8023328"/>
              <a:gd name="connsiteY327" fmla="*/ 1594641 h 2380521"/>
              <a:gd name="connsiteX328" fmla="*/ 7140364 w 8023328"/>
              <a:gd name="connsiteY328" fmla="*/ 1580785 h 2380521"/>
              <a:gd name="connsiteX329" fmla="*/ 7152761 w 8023328"/>
              <a:gd name="connsiteY329" fmla="*/ 1568388 h 2380521"/>
              <a:gd name="connsiteX330" fmla="*/ 7084322 w 8023328"/>
              <a:gd name="connsiteY330" fmla="*/ 1568388 h 2380521"/>
              <a:gd name="connsiteX331" fmla="*/ 7099111 w 8023328"/>
              <a:gd name="connsiteY331" fmla="*/ 1580785 h 2380521"/>
              <a:gd name="connsiteX332" fmla="*/ 7084322 w 8023328"/>
              <a:gd name="connsiteY332" fmla="*/ 1594641 h 2380521"/>
              <a:gd name="connsiteX333" fmla="*/ 7069533 w 8023328"/>
              <a:gd name="connsiteY333" fmla="*/ 1580785 h 2380521"/>
              <a:gd name="connsiteX334" fmla="*/ 7084322 w 8023328"/>
              <a:gd name="connsiteY334" fmla="*/ 1568388 h 2380521"/>
              <a:gd name="connsiteX335" fmla="*/ 7440913 w 8023328"/>
              <a:gd name="connsiteY335" fmla="*/ 1494185 h 2380521"/>
              <a:gd name="connsiteX336" fmla="*/ 7453310 w 8023328"/>
              <a:gd name="connsiteY336" fmla="*/ 1508973 h 2380521"/>
              <a:gd name="connsiteX337" fmla="*/ 7440913 w 8023328"/>
              <a:gd name="connsiteY337" fmla="*/ 1523761 h 2380521"/>
              <a:gd name="connsiteX338" fmla="*/ 7427057 w 8023328"/>
              <a:gd name="connsiteY338" fmla="*/ 1508973 h 2380521"/>
              <a:gd name="connsiteX339" fmla="*/ 7440913 w 8023328"/>
              <a:gd name="connsiteY339" fmla="*/ 1494185 h 2380521"/>
              <a:gd name="connsiteX340" fmla="*/ 7370084 w 8023328"/>
              <a:gd name="connsiteY340" fmla="*/ 1494185 h 2380521"/>
              <a:gd name="connsiteX341" fmla="*/ 7382481 w 8023328"/>
              <a:gd name="connsiteY341" fmla="*/ 1508973 h 2380521"/>
              <a:gd name="connsiteX342" fmla="*/ 7370084 w 8023328"/>
              <a:gd name="connsiteY342" fmla="*/ 1523761 h 2380521"/>
              <a:gd name="connsiteX343" fmla="*/ 7356228 w 8023328"/>
              <a:gd name="connsiteY343" fmla="*/ 1508973 h 2380521"/>
              <a:gd name="connsiteX344" fmla="*/ 7370084 w 8023328"/>
              <a:gd name="connsiteY344" fmla="*/ 1494185 h 2380521"/>
              <a:gd name="connsiteX345" fmla="*/ 7294422 w 8023328"/>
              <a:gd name="connsiteY345" fmla="*/ 1494185 h 2380521"/>
              <a:gd name="connsiteX346" fmla="*/ 7308278 w 8023328"/>
              <a:gd name="connsiteY346" fmla="*/ 1508973 h 2380521"/>
              <a:gd name="connsiteX347" fmla="*/ 7294422 w 8023328"/>
              <a:gd name="connsiteY347" fmla="*/ 1523761 h 2380521"/>
              <a:gd name="connsiteX348" fmla="*/ 7282025 w 8023328"/>
              <a:gd name="connsiteY348" fmla="*/ 1508973 h 2380521"/>
              <a:gd name="connsiteX349" fmla="*/ 7294422 w 8023328"/>
              <a:gd name="connsiteY349" fmla="*/ 1494185 h 2380521"/>
              <a:gd name="connsiteX350" fmla="*/ 7223591 w 8023328"/>
              <a:gd name="connsiteY350" fmla="*/ 1494185 h 2380521"/>
              <a:gd name="connsiteX351" fmla="*/ 7237447 w 8023328"/>
              <a:gd name="connsiteY351" fmla="*/ 1508973 h 2380521"/>
              <a:gd name="connsiteX352" fmla="*/ 7223591 w 8023328"/>
              <a:gd name="connsiteY352" fmla="*/ 1523761 h 2380521"/>
              <a:gd name="connsiteX353" fmla="*/ 7211194 w 8023328"/>
              <a:gd name="connsiteY353" fmla="*/ 1508973 h 2380521"/>
              <a:gd name="connsiteX354" fmla="*/ 7223591 w 8023328"/>
              <a:gd name="connsiteY354" fmla="*/ 1494185 h 2380521"/>
              <a:gd name="connsiteX355" fmla="*/ 7152761 w 8023328"/>
              <a:gd name="connsiteY355" fmla="*/ 1494185 h 2380521"/>
              <a:gd name="connsiteX356" fmla="*/ 7166617 w 8023328"/>
              <a:gd name="connsiteY356" fmla="*/ 1508973 h 2380521"/>
              <a:gd name="connsiteX357" fmla="*/ 7152761 w 8023328"/>
              <a:gd name="connsiteY357" fmla="*/ 1523761 h 2380521"/>
              <a:gd name="connsiteX358" fmla="*/ 7140364 w 8023328"/>
              <a:gd name="connsiteY358" fmla="*/ 1508973 h 2380521"/>
              <a:gd name="connsiteX359" fmla="*/ 7152761 w 8023328"/>
              <a:gd name="connsiteY359" fmla="*/ 1494185 h 2380521"/>
              <a:gd name="connsiteX360" fmla="*/ 7084322 w 8023328"/>
              <a:gd name="connsiteY360" fmla="*/ 1494185 h 2380521"/>
              <a:gd name="connsiteX361" fmla="*/ 7099111 w 8023328"/>
              <a:gd name="connsiteY361" fmla="*/ 1508973 h 2380521"/>
              <a:gd name="connsiteX362" fmla="*/ 7084322 w 8023328"/>
              <a:gd name="connsiteY362" fmla="*/ 1523761 h 2380521"/>
              <a:gd name="connsiteX363" fmla="*/ 7069533 w 8023328"/>
              <a:gd name="connsiteY363" fmla="*/ 1508973 h 2380521"/>
              <a:gd name="connsiteX364" fmla="*/ 7084322 w 8023328"/>
              <a:gd name="connsiteY364" fmla="*/ 1494185 h 2380521"/>
              <a:gd name="connsiteX365" fmla="*/ 7013492 w 8023328"/>
              <a:gd name="connsiteY365" fmla="*/ 1494185 h 2380521"/>
              <a:gd name="connsiteX366" fmla="*/ 7028280 w 8023328"/>
              <a:gd name="connsiteY366" fmla="*/ 1508973 h 2380521"/>
              <a:gd name="connsiteX367" fmla="*/ 7013492 w 8023328"/>
              <a:gd name="connsiteY367" fmla="*/ 1523761 h 2380521"/>
              <a:gd name="connsiteX368" fmla="*/ 6998704 w 8023328"/>
              <a:gd name="connsiteY368" fmla="*/ 1508973 h 2380521"/>
              <a:gd name="connsiteX369" fmla="*/ 7013492 w 8023328"/>
              <a:gd name="connsiteY369" fmla="*/ 1494185 h 2380521"/>
              <a:gd name="connsiteX370" fmla="*/ 6939085 w 8023328"/>
              <a:gd name="connsiteY370" fmla="*/ 1494185 h 2380521"/>
              <a:gd name="connsiteX371" fmla="*/ 6950753 w 8023328"/>
              <a:gd name="connsiteY371" fmla="*/ 1508973 h 2380521"/>
              <a:gd name="connsiteX372" fmla="*/ 6939085 w 8023328"/>
              <a:gd name="connsiteY372" fmla="*/ 1523761 h 2380521"/>
              <a:gd name="connsiteX373" fmla="*/ 6924500 w 8023328"/>
              <a:gd name="connsiteY373" fmla="*/ 1508973 h 2380521"/>
              <a:gd name="connsiteX374" fmla="*/ 6939085 w 8023328"/>
              <a:gd name="connsiteY374" fmla="*/ 1494185 h 2380521"/>
              <a:gd name="connsiteX375" fmla="*/ 83229 w 8023328"/>
              <a:gd name="connsiteY375" fmla="*/ 1426727 h 2380521"/>
              <a:gd name="connsiteX376" fmla="*/ 97085 w 8023328"/>
              <a:gd name="connsiteY376" fmla="*/ 1439124 h 2380521"/>
              <a:gd name="connsiteX377" fmla="*/ 83229 w 8023328"/>
              <a:gd name="connsiteY377" fmla="*/ 1452980 h 2380521"/>
              <a:gd name="connsiteX378" fmla="*/ 70831 w 8023328"/>
              <a:gd name="connsiteY378" fmla="*/ 1439124 h 2380521"/>
              <a:gd name="connsiteX379" fmla="*/ 83229 w 8023328"/>
              <a:gd name="connsiteY379" fmla="*/ 1426727 h 2380521"/>
              <a:gd name="connsiteX380" fmla="*/ 11993 w 8023328"/>
              <a:gd name="connsiteY380" fmla="*/ 1426727 h 2380521"/>
              <a:gd name="connsiteX381" fmla="*/ 26234 w 8023328"/>
              <a:gd name="connsiteY381" fmla="*/ 1439124 h 2380521"/>
              <a:gd name="connsiteX382" fmla="*/ 11993 w 8023328"/>
              <a:gd name="connsiteY382" fmla="*/ 1452980 h 2380521"/>
              <a:gd name="connsiteX383" fmla="*/ 0 w 8023328"/>
              <a:gd name="connsiteY383" fmla="*/ 1439124 h 2380521"/>
              <a:gd name="connsiteX384" fmla="*/ 11993 w 8023328"/>
              <a:gd name="connsiteY384" fmla="*/ 1426727 h 2380521"/>
              <a:gd name="connsiteX385" fmla="*/ 7370084 w 8023328"/>
              <a:gd name="connsiteY385" fmla="*/ 1423353 h 2380521"/>
              <a:gd name="connsiteX386" fmla="*/ 7382481 w 8023328"/>
              <a:gd name="connsiteY386" fmla="*/ 1438142 h 2380521"/>
              <a:gd name="connsiteX387" fmla="*/ 7370084 w 8023328"/>
              <a:gd name="connsiteY387" fmla="*/ 1452931 h 2380521"/>
              <a:gd name="connsiteX388" fmla="*/ 7356228 w 8023328"/>
              <a:gd name="connsiteY388" fmla="*/ 1438142 h 2380521"/>
              <a:gd name="connsiteX389" fmla="*/ 7370084 w 8023328"/>
              <a:gd name="connsiteY389" fmla="*/ 1423353 h 2380521"/>
              <a:gd name="connsiteX390" fmla="*/ 7294422 w 8023328"/>
              <a:gd name="connsiteY390" fmla="*/ 1423353 h 2380521"/>
              <a:gd name="connsiteX391" fmla="*/ 7308278 w 8023328"/>
              <a:gd name="connsiteY391" fmla="*/ 1438142 h 2380521"/>
              <a:gd name="connsiteX392" fmla="*/ 7294422 w 8023328"/>
              <a:gd name="connsiteY392" fmla="*/ 1452931 h 2380521"/>
              <a:gd name="connsiteX393" fmla="*/ 7282025 w 8023328"/>
              <a:gd name="connsiteY393" fmla="*/ 1438142 h 2380521"/>
              <a:gd name="connsiteX394" fmla="*/ 7294422 w 8023328"/>
              <a:gd name="connsiteY394" fmla="*/ 1423353 h 2380521"/>
              <a:gd name="connsiteX395" fmla="*/ 7223591 w 8023328"/>
              <a:gd name="connsiteY395" fmla="*/ 1423353 h 2380521"/>
              <a:gd name="connsiteX396" fmla="*/ 7237447 w 8023328"/>
              <a:gd name="connsiteY396" fmla="*/ 1438142 h 2380521"/>
              <a:gd name="connsiteX397" fmla="*/ 7223591 w 8023328"/>
              <a:gd name="connsiteY397" fmla="*/ 1452931 h 2380521"/>
              <a:gd name="connsiteX398" fmla="*/ 7211194 w 8023328"/>
              <a:gd name="connsiteY398" fmla="*/ 1438142 h 2380521"/>
              <a:gd name="connsiteX399" fmla="*/ 7223591 w 8023328"/>
              <a:gd name="connsiteY399" fmla="*/ 1423353 h 2380521"/>
              <a:gd name="connsiteX400" fmla="*/ 7155152 w 8023328"/>
              <a:gd name="connsiteY400" fmla="*/ 1423353 h 2380521"/>
              <a:gd name="connsiteX401" fmla="*/ 7169940 w 8023328"/>
              <a:gd name="connsiteY401" fmla="*/ 1438142 h 2380521"/>
              <a:gd name="connsiteX402" fmla="*/ 7155152 w 8023328"/>
              <a:gd name="connsiteY402" fmla="*/ 1452931 h 2380521"/>
              <a:gd name="connsiteX403" fmla="*/ 7141920 w 8023328"/>
              <a:gd name="connsiteY403" fmla="*/ 1438142 h 2380521"/>
              <a:gd name="connsiteX404" fmla="*/ 7155152 w 8023328"/>
              <a:gd name="connsiteY404" fmla="*/ 1423353 h 2380521"/>
              <a:gd name="connsiteX405" fmla="*/ 7084322 w 8023328"/>
              <a:gd name="connsiteY405" fmla="*/ 1423353 h 2380521"/>
              <a:gd name="connsiteX406" fmla="*/ 7099111 w 8023328"/>
              <a:gd name="connsiteY406" fmla="*/ 1438142 h 2380521"/>
              <a:gd name="connsiteX407" fmla="*/ 7084322 w 8023328"/>
              <a:gd name="connsiteY407" fmla="*/ 1452931 h 2380521"/>
              <a:gd name="connsiteX408" fmla="*/ 7069533 w 8023328"/>
              <a:gd name="connsiteY408" fmla="*/ 1438142 h 2380521"/>
              <a:gd name="connsiteX409" fmla="*/ 7084322 w 8023328"/>
              <a:gd name="connsiteY409" fmla="*/ 1423353 h 2380521"/>
              <a:gd name="connsiteX410" fmla="*/ 7013492 w 8023328"/>
              <a:gd name="connsiteY410" fmla="*/ 1423353 h 2380521"/>
              <a:gd name="connsiteX411" fmla="*/ 7028280 w 8023328"/>
              <a:gd name="connsiteY411" fmla="*/ 1438142 h 2380521"/>
              <a:gd name="connsiteX412" fmla="*/ 7013492 w 8023328"/>
              <a:gd name="connsiteY412" fmla="*/ 1452931 h 2380521"/>
              <a:gd name="connsiteX413" fmla="*/ 6998704 w 8023328"/>
              <a:gd name="connsiteY413" fmla="*/ 1438142 h 2380521"/>
              <a:gd name="connsiteX414" fmla="*/ 7013492 w 8023328"/>
              <a:gd name="connsiteY414" fmla="*/ 1423353 h 2380521"/>
              <a:gd name="connsiteX415" fmla="*/ 6939085 w 8023328"/>
              <a:gd name="connsiteY415" fmla="*/ 1423353 h 2380521"/>
              <a:gd name="connsiteX416" fmla="*/ 6950753 w 8023328"/>
              <a:gd name="connsiteY416" fmla="*/ 1438142 h 2380521"/>
              <a:gd name="connsiteX417" fmla="*/ 6939085 w 8023328"/>
              <a:gd name="connsiteY417" fmla="*/ 1452931 h 2380521"/>
              <a:gd name="connsiteX418" fmla="*/ 6924500 w 8023328"/>
              <a:gd name="connsiteY418" fmla="*/ 1438142 h 2380521"/>
              <a:gd name="connsiteX419" fmla="*/ 6939085 w 8023328"/>
              <a:gd name="connsiteY419" fmla="*/ 1423353 h 2380521"/>
              <a:gd name="connsiteX420" fmla="*/ 6867525 w 8023328"/>
              <a:gd name="connsiteY420" fmla="*/ 1423353 h 2380521"/>
              <a:gd name="connsiteX421" fmla="*/ 6879922 w 8023328"/>
              <a:gd name="connsiteY421" fmla="*/ 1438142 h 2380521"/>
              <a:gd name="connsiteX422" fmla="*/ 6867525 w 8023328"/>
              <a:gd name="connsiteY422" fmla="*/ 1452931 h 2380521"/>
              <a:gd name="connsiteX423" fmla="*/ 6853669 w 8023328"/>
              <a:gd name="connsiteY423" fmla="*/ 1438142 h 2380521"/>
              <a:gd name="connsiteX424" fmla="*/ 6867525 w 8023328"/>
              <a:gd name="connsiteY424" fmla="*/ 1423353 h 2380521"/>
              <a:gd name="connsiteX425" fmla="*/ 6796696 w 8023328"/>
              <a:gd name="connsiteY425" fmla="*/ 1423353 h 2380521"/>
              <a:gd name="connsiteX426" fmla="*/ 6809093 w 8023328"/>
              <a:gd name="connsiteY426" fmla="*/ 1438142 h 2380521"/>
              <a:gd name="connsiteX427" fmla="*/ 6796696 w 8023328"/>
              <a:gd name="connsiteY427" fmla="*/ 1452931 h 2380521"/>
              <a:gd name="connsiteX428" fmla="*/ 6782840 w 8023328"/>
              <a:gd name="connsiteY428" fmla="*/ 1438142 h 2380521"/>
              <a:gd name="connsiteX429" fmla="*/ 6796696 w 8023328"/>
              <a:gd name="connsiteY429" fmla="*/ 1423353 h 2380521"/>
              <a:gd name="connsiteX430" fmla="*/ 155518 w 8023328"/>
              <a:gd name="connsiteY430" fmla="*/ 1355896 h 2380521"/>
              <a:gd name="connsiteX431" fmla="*/ 167916 w 8023328"/>
              <a:gd name="connsiteY431" fmla="*/ 1368293 h 2380521"/>
              <a:gd name="connsiteX432" fmla="*/ 155518 w 8023328"/>
              <a:gd name="connsiteY432" fmla="*/ 1382149 h 2380521"/>
              <a:gd name="connsiteX433" fmla="*/ 141662 w 8023328"/>
              <a:gd name="connsiteY433" fmla="*/ 1368293 h 2380521"/>
              <a:gd name="connsiteX434" fmla="*/ 155518 w 8023328"/>
              <a:gd name="connsiteY434" fmla="*/ 1355896 h 2380521"/>
              <a:gd name="connsiteX435" fmla="*/ 83230 w 8023328"/>
              <a:gd name="connsiteY435" fmla="*/ 1355896 h 2380521"/>
              <a:gd name="connsiteX436" fmla="*/ 97086 w 8023328"/>
              <a:gd name="connsiteY436" fmla="*/ 1368293 h 2380521"/>
              <a:gd name="connsiteX437" fmla="*/ 83230 w 8023328"/>
              <a:gd name="connsiteY437" fmla="*/ 1382149 h 2380521"/>
              <a:gd name="connsiteX438" fmla="*/ 70832 w 8023328"/>
              <a:gd name="connsiteY438" fmla="*/ 1368293 h 2380521"/>
              <a:gd name="connsiteX439" fmla="*/ 83230 w 8023328"/>
              <a:gd name="connsiteY439" fmla="*/ 1355896 h 2380521"/>
              <a:gd name="connsiteX440" fmla="*/ 11994 w 8023328"/>
              <a:gd name="connsiteY440" fmla="*/ 1355896 h 2380521"/>
              <a:gd name="connsiteX441" fmla="*/ 26235 w 8023328"/>
              <a:gd name="connsiteY441" fmla="*/ 1368293 h 2380521"/>
              <a:gd name="connsiteX442" fmla="*/ 11994 w 8023328"/>
              <a:gd name="connsiteY442" fmla="*/ 1382149 h 2380521"/>
              <a:gd name="connsiteX443" fmla="*/ 2 w 8023328"/>
              <a:gd name="connsiteY443" fmla="*/ 1368293 h 2380521"/>
              <a:gd name="connsiteX444" fmla="*/ 11994 w 8023328"/>
              <a:gd name="connsiteY444" fmla="*/ 1355896 h 2380521"/>
              <a:gd name="connsiteX445" fmla="*/ 7294422 w 8023328"/>
              <a:gd name="connsiteY445" fmla="*/ 1352524 h 2380521"/>
              <a:gd name="connsiteX446" fmla="*/ 7308278 w 8023328"/>
              <a:gd name="connsiteY446" fmla="*/ 1367109 h 2380521"/>
              <a:gd name="connsiteX447" fmla="*/ 7294422 w 8023328"/>
              <a:gd name="connsiteY447" fmla="*/ 1378777 h 2380521"/>
              <a:gd name="connsiteX448" fmla="*/ 7282025 w 8023328"/>
              <a:gd name="connsiteY448" fmla="*/ 1367109 h 2380521"/>
              <a:gd name="connsiteX449" fmla="*/ 7294422 w 8023328"/>
              <a:gd name="connsiteY449" fmla="*/ 1352524 h 2380521"/>
              <a:gd name="connsiteX450" fmla="*/ 7223591 w 8023328"/>
              <a:gd name="connsiteY450" fmla="*/ 1352524 h 2380521"/>
              <a:gd name="connsiteX451" fmla="*/ 7237447 w 8023328"/>
              <a:gd name="connsiteY451" fmla="*/ 1367109 h 2380521"/>
              <a:gd name="connsiteX452" fmla="*/ 7223591 w 8023328"/>
              <a:gd name="connsiteY452" fmla="*/ 1378777 h 2380521"/>
              <a:gd name="connsiteX453" fmla="*/ 7211194 w 8023328"/>
              <a:gd name="connsiteY453" fmla="*/ 1367109 h 2380521"/>
              <a:gd name="connsiteX454" fmla="*/ 7223591 w 8023328"/>
              <a:gd name="connsiteY454" fmla="*/ 1352524 h 2380521"/>
              <a:gd name="connsiteX455" fmla="*/ 7155152 w 8023328"/>
              <a:gd name="connsiteY455" fmla="*/ 1352524 h 2380521"/>
              <a:gd name="connsiteX456" fmla="*/ 7169940 w 8023328"/>
              <a:gd name="connsiteY456" fmla="*/ 1367109 h 2380521"/>
              <a:gd name="connsiteX457" fmla="*/ 7155152 w 8023328"/>
              <a:gd name="connsiteY457" fmla="*/ 1378777 h 2380521"/>
              <a:gd name="connsiteX458" fmla="*/ 7140364 w 8023328"/>
              <a:gd name="connsiteY458" fmla="*/ 1367109 h 2380521"/>
              <a:gd name="connsiteX459" fmla="*/ 7155152 w 8023328"/>
              <a:gd name="connsiteY459" fmla="*/ 1352524 h 2380521"/>
              <a:gd name="connsiteX460" fmla="*/ 7084322 w 8023328"/>
              <a:gd name="connsiteY460" fmla="*/ 1352524 h 2380521"/>
              <a:gd name="connsiteX461" fmla="*/ 7099111 w 8023328"/>
              <a:gd name="connsiteY461" fmla="*/ 1367109 h 2380521"/>
              <a:gd name="connsiteX462" fmla="*/ 7084322 w 8023328"/>
              <a:gd name="connsiteY462" fmla="*/ 1378777 h 2380521"/>
              <a:gd name="connsiteX463" fmla="*/ 7069533 w 8023328"/>
              <a:gd name="connsiteY463" fmla="*/ 1367109 h 2380521"/>
              <a:gd name="connsiteX464" fmla="*/ 7084322 w 8023328"/>
              <a:gd name="connsiteY464" fmla="*/ 1352524 h 2380521"/>
              <a:gd name="connsiteX465" fmla="*/ 7013492 w 8023328"/>
              <a:gd name="connsiteY465" fmla="*/ 1352524 h 2380521"/>
              <a:gd name="connsiteX466" fmla="*/ 7028280 w 8023328"/>
              <a:gd name="connsiteY466" fmla="*/ 1367109 h 2380521"/>
              <a:gd name="connsiteX467" fmla="*/ 7013492 w 8023328"/>
              <a:gd name="connsiteY467" fmla="*/ 1378777 h 2380521"/>
              <a:gd name="connsiteX468" fmla="*/ 6998704 w 8023328"/>
              <a:gd name="connsiteY468" fmla="*/ 1367109 h 2380521"/>
              <a:gd name="connsiteX469" fmla="*/ 7013492 w 8023328"/>
              <a:gd name="connsiteY469" fmla="*/ 1352524 h 2380521"/>
              <a:gd name="connsiteX470" fmla="*/ 6939085 w 8023328"/>
              <a:gd name="connsiteY470" fmla="*/ 1352524 h 2380521"/>
              <a:gd name="connsiteX471" fmla="*/ 6950753 w 8023328"/>
              <a:gd name="connsiteY471" fmla="*/ 1367701 h 2380521"/>
              <a:gd name="connsiteX472" fmla="*/ 6939085 w 8023328"/>
              <a:gd name="connsiteY472" fmla="*/ 1382120 h 2380521"/>
              <a:gd name="connsiteX473" fmla="*/ 6924500 w 8023328"/>
              <a:gd name="connsiteY473" fmla="*/ 1367701 h 2380521"/>
              <a:gd name="connsiteX474" fmla="*/ 6939085 w 8023328"/>
              <a:gd name="connsiteY474" fmla="*/ 1352524 h 2380521"/>
              <a:gd name="connsiteX475" fmla="*/ 6867525 w 8023328"/>
              <a:gd name="connsiteY475" fmla="*/ 1352524 h 2380521"/>
              <a:gd name="connsiteX476" fmla="*/ 6879922 w 8023328"/>
              <a:gd name="connsiteY476" fmla="*/ 1367701 h 2380521"/>
              <a:gd name="connsiteX477" fmla="*/ 6867525 w 8023328"/>
              <a:gd name="connsiteY477" fmla="*/ 1382120 h 2380521"/>
              <a:gd name="connsiteX478" fmla="*/ 6853669 w 8023328"/>
              <a:gd name="connsiteY478" fmla="*/ 1367701 h 2380521"/>
              <a:gd name="connsiteX479" fmla="*/ 6867525 w 8023328"/>
              <a:gd name="connsiteY479" fmla="*/ 1352524 h 2380521"/>
              <a:gd name="connsiteX480" fmla="*/ 6796696 w 8023328"/>
              <a:gd name="connsiteY480" fmla="*/ 1352524 h 2380521"/>
              <a:gd name="connsiteX481" fmla="*/ 6809093 w 8023328"/>
              <a:gd name="connsiteY481" fmla="*/ 1367701 h 2380521"/>
              <a:gd name="connsiteX482" fmla="*/ 6796696 w 8023328"/>
              <a:gd name="connsiteY482" fmla="*/ 1382120 h 2380521"/>
              <a:gd name="connsiteX483" fmla="*/ 6782840 w 8023328"/>
              <a:gd name="connsiteY483" fmla="*/ 1367701 h 2380521"/>
              <a:gd name="connsiteX484" fmla="*/ 6796696 w 8023328"/>
              <a:gd name="connsiteY484" fmla="*/ 1352524 h 2380521"/>
              <a:gd name="connsiteX485" fmla="*/ 6724405 w 8023328"/>
              <a:gd name="connsiteY485" fmla="*/ 1352524 h 2380521"/>
              <a:gd name="connsiteX486" fmla="*/ 6738261 w 8023328"/>
              <a:gd name="connsiteY486" fmla="*/ 1367701 h 2380521"/>
              <a:gd name="connsiteX487" fmla="*/ 6724405 w 8023328"/>
              <a:gd name="connsiteY487" fmla="*/ 1382120 h 2380521"/>
              <a:gd name="connsiteX488" fmla="*/ 6712008 w 8023328"/>
              <a:gd name="connsiteY488" fmla="*/ 1367701 h 2380521"/>
              <a:gd name="connsiteX489" fmla="*/ 6724405 w 8023328"/>
              <a:gd name="connsiteY489" fmla="*/ 1352524 h 2380521"/>
              <a:gd name="connsiteX490" fmla="*/ 6653576 w 8023328"/>
              <a:gd name="connsiteY490" fmla="*/ 1352524 h 2380521"/>
              <a:gd name="connsiteX491" fmla="*/ 6667432 w 8023328"/>
              <a:gd name="connsiteY491" fmla="*/ 1367701 h 2380521"/>
              <a:gd name="connsiteX492" fmla="*/ 6653576 w 8023328"/>
              <a:gd name="connsiteY492" fmla="*/ 1382120 h 2380521"/>
              <a:gd name="connsiteX493" fmla="*/ 6641179 w 8023328"/>
              <a:gd name="connsiteY493" fmla="*/ 1367701 h 2380521"/>
              <a:gd name="connsiteX494" fmla="*/ 6653576 w 8023328"/>
              <a:gd name="connsiteY494" fmla="*/ 1352524 h 2380521"/>
              <a:gd name="connsiteX495" fmla="*/ 7223591 w 8023328"/>
              <a:gd name="connsiteY495" fmla="*/ 1281693 h 2380521"/>
              <a:gd name="connsiteX496" fmla="*/ 7237447 w 8023328"/>
              <a:gd name="connsiteY496" fmla="*/ 1295549 h 2380521"/>
              <a:gd name="connsiteX497" fmla="*/ 7223591 w 8023328"/>
              <a:gd name="connsiteY497" fmla="*/ 1307946 h 2380521"/>
              <a:gd name="connsiteX498" fmla="*/ 7211194 w 8023328"/>
              <a:gd name="connsiteY498" fmla="*/ 1295549 h 2380521"/>
              <a:gd name="connsiteX499" fmla="*/ 7223591 w 8023328"/>
              <a:gd name="connsiteY499" fmla="*/ 1281693 h 2380521"/>
              <a:gd name="connsiteX500" fmla="*/ 7155152 w 8023328"/>
              <a:gd name="connsiteY500" fmla="*/ 1281693 h 2380521"/>
              <a:gd name="connsiteX501" fmla="*/ 7169940 w 8023328"/>
              <a:gd name="connsiteY501" fmla="*/ 1295549 h 2380521"/>
              <a:gd name="connsiteX502" fmla="*/ 7155152 w 8023328"/>
              <a:gd name="connsiteY502" fmla="*/ 1307946 h 2380521"/>
              <a:gd name="connsiteX503" fmla="*/ 7140364 w 8023328"/>
              <a:gd name="connsiteY503" fmla="*/ 1295549 h 2380521"/>
              <a:gd name="connsiteX504" fmla="*/ 7155152 w 8023328"/>
              <a:gd name="connsiteY504" fmla="*/ 1281693 h 2380521"/>
              <a:gd name="connsiteX505" fmla="*/ 7084322 w 8023328"/>
              <a:gd name="connsiteY505" fmla="*/ 1281693 h 2380521"/>
              <a:gd name="connsiteX506" fmla="*/ 7099111 w 8023328"/>
              <a:gd name="connsiteY506" fmla="*/ 1295549 h 2380521"/>
              <a:gd name="connsiteX507" fmla="*/ 7084322 w 8023328"/>
              <a:gd name="connsiteY507" fmla="*/ 1307946 h 2380521"/>
              <a:gd name="connsiteX508" fmla="*/ 7069533 w 8023328"/>
              <a:gd name="connsiteY508" fmla="*/ 1295549 h 2380521"/>
              <a:gd name="connsiteX509" fmla="*/ 7084322 w 8023328"/>
              <a:gd name="connsiteY509" fmla="*/ 1281693 h 2380521"/>
              <a:gd name="connsiteX510" fmla="*/ 7013492 w 8023328"/>
              <a:gd name="connsiteY510" fmla="*/ 1281693 h 2380521"/>
              <a:gd name="connsiteX511" fmla="*/ 7028280 w 8023328"/>
              <a:gd name="connsiteY511" fmla="*/ 1295549 h 2380521"/>
              <a:gd name="connsiteX512" fmla="*/ 7013492 w 8023328"/>
              <a:gd name="connsiteY512" fmla="*/ 1307946 h 2380521"/>
              <a:gd name="connsiteX513" fmla="*/ 6998704 w 8023328"/>
              <a:gd name="connsiteY513" fmla="*/ 1295549 h 2380521"/>
              <a:gd name="connsiteX514" fmla="*/ 7013492 w 8023328"/>
              <a:gd name="connsiteY514" fmla="*/ 1281693 h 2380521"/>
              <a:gd name="connsiteX515" fmla="*/ 6939085 w 8023328"/>
              <a:gd name="connsiteY515" fmla="*/ 1281693 h 2380521"/>
              <a:gd name="connsiteX516" fmla="*/ 6950753 w 8023328"/>
              <a:gd name="connsiteY516" fmla="*/ 1295549 h 2380521"/>
              <a:gd name="connsiteX517" fmla="*/ 6939085 w 8023328"/>
              <a:gd name="connsiteY517" fmla="*/ 1307946 h 2380521"/>
              <a:gd name="connsiteX518" fmla="*/ 6924500 w 8023328"/>
              <a:gd name="connsiteY518" fmla="*/ 1295549 h 2380521"/>
              <a:gd name="connsiteX519" fmla="*/ 6939085 w 8023328"/>
              <a:gd name="connsiteY519" fmla="*/ 1281693 h 2380521"/>
              <a:gd name="connsiteX520" fmla="*/ 6867525 w 8023328"/>
              <a:gd name="connsiteY520" fmla="*/ 1281693 h 2380521"/>
              <a:gd name="connsiteX521" fmla="*/ 6879922 w 8023328"/>
              <a:gd name="connsiteY521" fmla="*/ 1295549 h 2380521"/>
              <a:gd name="connsiteX522" fmla="*/ 6867525 w 8023328"/>
              <a:gd name="connsiteY522" fmla="*/ 1307946 h 2380521"/>
              <a:gd name="connsiteX523" fmla="*/ 6853669 w 8023328"/>
              <a:gd name="connsiteY523" fmla="*/ 1295549 h 2380521"/>
              <a:gd name="connsiteX524" fmla="*/ 6867525 w 8023328"/>
              <a:gd name="connsiteY524" fmla="*/ 1281693 h 2380521"/>
              <a:gd name="connsiteX525" fmla="*/ 6796696 w 8023328"/>
              <a:gd name="connsiteY525" fmla="*/ 1281693 h 2380521"/>
              <a:gd name="connsiteX526" fmla="*/ 6809093 w 8023328"/>
              <a:gd name="connsiteY526" fmla="*/ 1295549 h 2380521"/>
              <a:gd name="connsiteX527" fmla="*/ 6796696 w 8023328"/>
              <a:gd name="connsiteY527" fmla="*/ 1307946 h 2380521"/>
              <a:gd name="connsiteX528" fmla="*/ 6782840 w 8023328"/>
              <a:gd name="connsiteY528" fmla="*/ 1295549 h 2380521"/>
              <a:gd name="connsiteX529" fmla="*/ 6796696 w 8023328"/>
              <a:gd name="connsiteY529" fmla="*/ 1281693 h 2380521"/>
              <a:gd name="connsiteX530" fmla="*/ 6724405 w 8023328"/>
              <a:gd name="connsiteY530" fmla="*/ 1281693 h 2380521"/>
              <a:gd name="connsiteX531" fmla="*/ 6738261 w 8023328"/>
              <a:gd name="connsiteY531" fmla="*/ 1295549 h 2380521"/>
              <a:gd name="connsiteX532" fmla="*/ 6724405 w 8023328"/>
              <a:gd name="connsiteY532" fmla="*/ 1307946 h 2380521"/>
              <a:gd name="connsiteX533" fmla="*/ 6712008 w 8023328"/>
              <a:gd name="connsiteY533" fmla="*/ 1295549 h 2380521"/>
              <a:gd name="connsiteX534" fmla="*/ 6724405 w 8023328"/>
              <a:gd name="connsiteY534" fmla="*/ 1281693 h 2380521"/>
              <a:gd name="connsiteX535" fmla="*/ 6653576 w 8023328"/>
              <a:gd name="connsiteY535" fmla="*/ 1281693 h 2380521"/>
              <a:gd name="connsiteX536" fmla="*/ 6667432 w 8023328"/>
              <a:gd name="connsiteY536" fmla="*/ 1295549 h 2380521"/>
              <a:gd name="connsiteX537" fmla="*/ 6653576 w 8023328"/>
              <a:gd name="connsiteY537" fmla="*/ 1307946 h 2380521"/>
              <a:gd name="connsiteX538" fmla="*/ 6641179 w 8023328"/>
              <a:gd name="connsiteY538" fmla="*/ 1295549 h 2380521"/>
              <a:gd name="connsiteX539" fmla="*/ 6653576 w 8023328"/>
              <a:gd name="connsiteY539" fmla="*/ 1281693 h 2380521"/>
              <a:gd name="connsiteX540" fmla="*/ 6582745 w 8023328"/>
              <a:gd name="connsiteY540" fmla="*/ 1281693 h 2380521"/>
              <a:gd name="connsiteX541" fmla="*/ 6596601 w 8023328"/>
              <a:gd name="connsiteY541" fmla="*/ 1295549 h 2380521"/>
              <a:gd name="connsiteX542" fmla="*/ 6582745 w 8023328"/>
              <a:gd name="connsiteY542" fmla="*/ 1307946 h 2380521"/>
              <a:gd name="connsiteX543" fmla="*/ 6570348 w 8023328"/>
              <a:gd name="connsiteY543" fmla="*/ 1295549 h 2380521"/>
              <a:gd name="connsiteX544" fmla="*/ 6582745 w 8023328"/>
              <a:gd name="connsiteY544" fmla="*/ 1281693 h 2380521"/>
              <a:gd name="connsiteX545" fmla="*/ 6510933 w 8023328"/>
              <a:gd name="connsiteY545" fmla="*/ 1281693 h 2380521"/>
              <a:gd name="connsiteX546" fmla="*/ 6525722 w 8023328"/>
              <a:gd name="connsiteY546" fmla="*/ 1295549 h 2380521"/>
              <a:gd name="connsiteX547" fmla="*/ 6510933 w 8023328"/>
              <a:gd name="connsiteY547" fmla="*/ 1307946 h 2380521"/>
              <a:gd name="connsiteX548" fmla="*/ 6496144 w 8023328"/>
              <a:gd name="connsiteY548" fmla="*/ 1295549 h 2380521"/>
              <a:gd name="connsiteX549" fmla="*/ 6510933 w 8023328"/>
              <a:gd name="connsiteY549" fmla="*/ 1281693 h 2380521"/>
              <a:gd name="connsiteX550" fmla="*/ 6440492 w 8023328"/>
              <a:gd name="connsiteY550" fmla="*/ 1281693 h 2380521"/>
              <a:gd name="connsiteX551" fmla="*/ 6454911 w 8023328"/>
              <a:gd name="connsiteY551" fmla="*/ 1295549 h 2380521"/>
              <a:gd name="connsiteX552" fmla="*/ 6440492 w 8023328"/>
              <a:gd name="connsiteY552" fmla="*/ 1307946 h 2380521"/>
              <a:gd name="connsiteX553" fmla="*/ 6425315 w 8023328"/>
              <a:gd name="connsiteY553" fmla="*/ 1295549 h 2380521"/>
              <a:gd name="connsiteX554" fmla="*/ 6440492 w 8023328"/>
              <a:gd name="connsiteY554" fmla="*/ 1281693 h 2380521"/>
              <a:gd name="connsiteX555" fmla="*/ 6369273 w 8023328"/>
              <a:gd name="connsiteY555" fmla="*/ 1281693 h 2380521"/>
              <a:gd name="connsiteX556" fmla="*/ 6384062 w 8023328"/>
              <a:gd name="connsiteY556" fmla="*/ 1296482 h 2380521"/>
              <a:gd name="connsiteX557" fmla="*/ 6369273 w 8023328"/>
              <a:gd name="connsiteY557" fmla="*/ 1311271 h 2380521"/>
              <a:gd name="connsiteX558" fmla="*/ 6354484 w 8023328"/>
              <a:gd name="connsiteY558" fmla="*/ 1296482 h 2380521"/>
              <a:gd name="connsiteX559" fmla="*/ 6369273 w 8023328"/>
              <a:gd name="connsiteY559" fmla="*/ 1281693 h 2380521"/>
              <a:gd name="connsiteX560" fmla="*/ 5799257 w 8023328"/>
              <a:gd name="connsiteY560" fmla="*/ 1281693 h 2380521"/>
              <a:gd name="connsiteX561" fmla="*/ 5814045 w 8023328"/>
              <a:gd name="connsiteY561" fmla="*/ 1296482 h 2380521"/>
              <a:gd name="connsiteX562" fmla="*/ 5799257 w 8023328"/>
              <a:gd name="connsiteY562" fmla="*/ 1311271 h 2380521"/>
              <a:gd name="connsiteX563" fmla="*/ 5784469 w 8023328"/>
              <a:gd name="connsiteY563" fmla="*/ 1296482 h 2380521"/>
              <a:gd name="connsiteX564" fmla="*/ 5799257 w 8023328"/>
              <a:gd name="connsiteY564" fmla="*/ 1281693 h 2380521"/>
              <a:gd name="connsiteX565" fmla="*/ 5724122 w 8023328"/>
              <a:gd name="connsiteY565" fmla="*/ 1281693 h 2380521"/>
              <a:gd name="connsiteX566" fmla="*/ 5736519 w 8023328"/>
              <a:gd name="connsiteY566" fmla="*/ 1296482 h 2380521"/>
              <a:gd name="connsiteX567" fmla="*/ 5724122 w 8023328"/>
              <a:gd name="connsiteY567" fmla="*/ 1311271 h 2380521"/>
              <a:gd name="connsiteX568" fmla="*/ 5710266 w 8023328"/>
              <a:gd name="connsiteY568" fmla="*/ 1296482 h 2380521"/>
              <a:gd name="connsiteX569" fmla="*/ 5724122 w 8023328"/>
              <a:gd name="connsiteY569" fmla="*/ 1281693 h 2380521"/>
              <a:gd name="connsiteX570" fmla="*/ 5653291 w 8023328"/>
              <a:gd name="connsiteY570" fmla="*/ 1281693 h 2380521"/>
              <a:gd name="connsiteX571" fmla="*/ 5665688 w 8023328"/>
              <a:gd name="connsiteY571" fmla="*/ 1296482 h 2380521"/>
              <a:gd name="connsiteX572" fmla="*/ 5653291 w 8023328"/>
              <a:gd name="connsiteY572" fmla="*/ 1311271 h 2380521"/>
              <a:gd name="connsiteX573" fmla="*/ 5639435 w 8023328"/>
              <a:gd name="connsiteY573" fmla="*/ 1296482 h 2380521"/>
              <a:gd name="connsiteX574" fmla="*/ 5653291 w 8023328"/>
              <a:gd name="connsiteY574" fmla="*/ 1281693 h 2380521"/>
              <a:gd name="connsiteX575" fmla="*/ 5582461 w 8023328"/>
              <a:gd name="connsiteY575" fmla="*/ 1281693 h 2380521"/>
              <a:gd name="connsiteX576" fmla="*/ 5594858 w 8023328"/>
              <a:gd name="connsiteY576" fmla="*/ 1296482 h 2380521"/>
              <a:gd name="connsiteX577" fmla="*/ 5582461 w 8023328"/>
              <a:gd name="connsiteY577" fmla="*/ 1311271 h 2380521"/>
              <a:gd name="connsiteX578" fmla="*/ 5568605 w 8023328"/>
              <a:gd name="connsiteY578" fmla="*/ 1296482 h 2380521"/>
              <a:gd name="connsiteX579" fmla="*/ 5582461 w 8023328"/>
              <a:gd name="connsiteY579" fmla="*/ 1281693 h 2380521"/>
              <a:gd name="connsiteX580" fmla="*/ 5510171 w 8023328"/>
              <a:gd name="connsiteY580" fmla="*/ 1281693 h 2380521"/>
              <a:gd name="connsiteX581" fmla="*/ 5524027 w 8023328"/>
              <a:gd name="connsiteY581" fmla="*/ 1296482 h 2380521"/>
              <a:gd name="connsiteX582" fmla="*/ 5510171 w 8023328"/>
              <a:gd name="connsiteY582" fmla="*/ 1311271 h 2380521"/>
              <a:gd name="connsiteX583" fmla="*/ 5497774 w 8023328"/>
              <a:gd name="connsiteY583" fmla="*/ 1296482 h 2380521"/>
              <a:gd name="connsiteX584" fmla="*/ 5510171 w 8023328"/>
              <a:gd name="connsiteY584" fmla="*/ 1281693 h 2380521"/>
              <a:gd name="connsiteX585" fmla="*/ 5438937 w 8023328"/>
              <a:gd name="connsiteY585" fmla="*/ 1281693 h 2380521"/>
              <a:gd name="connsiteX586" fmla="*/ 5453178 w 8023328"/>
              <a:gd name="connsiteY586" fmla="*/ 1296482 h 2380521"/>
              <a:gd name="connsiteX587" fmla="*/ 5438937 w 8023328"/>
              <a:gd name="connsiteY587" fmla="*/ 1311271 h 2380521"/>
              <a:gd name="connsiteX588" fmla="*/ 5426945 w 8023328"/>
              <a:gd name="connsiteY588" fmla="*/ 1296482 h 2380521"/>
              <a:gd name="connsiteX589" fmla="*/ 5438937 w 8023328"/>
              <a:gd name="connsiteY589" fmla="*/ 1281693 h 2380521"/>
              <a:gd name="connsiteX590" fmla="*/ 5368510 w 8023328"/>
              <a:gd name="connsiteY590" fmla="*/ 1281693 h 2380521"/>
              <a:gd name="connsiteX591" fmla="*/ 5382366 w 8023328"/>
              <a:gd name="connsiteY591" fmla="*/ 1296482 h 2380521"/>
              <a:gd name="connsiteX592" fmla="*/ 5368510 w 8023328"/>
              <a:gd name="connsiteY592" fmla="*/ 1311271 h 2380521"/>
              <a:gd name="connsiteX593" fmla="*/ 5356113 w 8023328"/>
              <a:gd name="connsiteY593" fmla="*/ 1296482 h 2380521"/>
              <a:gd name="connsiteX594" fmla="*/ 5368510 w 8023328"/>
              <a:gd name="connsiteY594" fmla="*/ 1281693 h 2380521"/>
              <a:gd name="connsiteX595" fmla="*/ 5296699 w 8023328"/>
              <a:gd name="connsiteY595" fmla="*/ 1281693 h 2380521"/>
              <a:gd name="connsiteX596" fmla="*/ 5311488 w 8023328"/>
              <a:gd name="connsiteY596" fmla="*/ 1296482 h 2380521"/>
              <a:gd name="connsiteX597" fmla="*/ 5296699 w 8023328"/>
              <a:gd name="connsiteY597" fmla="*/ 1311271 h 2380521"/>
              <a:gd name="connsiteX598" fmla="*/ 5281910 w 8023328"/>
              <a:gd name="connsiteY598" fmla="*/ 1296482 h 2380521"/>
              <a:gd name="connsiteX599" fmla="*/ 5296699 w 8023328"/>
              <a:gd name="connsiteY599" fmla="*/ 1281693 h 2380521"/>
              <a:gd name="connsiteX600" fmla="*/ 5225869 w 8023328"/>
              <a:gd name="connsiteY600" fmla="*/ 1281693 h 2380521"/>
              <a:gd name="connsiteX601" fmla="*/ 5240657 w 8023328"/>
              <a:gd name="connsiteY601" fmla="*/ 1296482 h 2380521"/>
              <a:gd name="connsiteX602" fmla="*/ 5225869 w 8023328"/>
              <a:gd name="connsiteY602" fmla="*/ 1311271 h 2380521"/>
              <a:gd name="connsiteX603" fmla="*/ 5211081 w 8023328"/>
              <a:gd name="connsiteY603" fmla="*/ 1296482 h 2380521"/>
              <a:gd name="connsiteX604" fmla="*/ 5225869 w 8023328"/>
              <a:gd name="connsiteY604" fmla="*/ 1281693 h 2380521"/>
              <a:gd name="connsiteX605" fmla="*/ 5154105 w 8023328"/>
              <a:gd name="connsiteY605" fmla="*/ 1281693 h 2380521"/>
              <a:gd name="connsiteX606" fmla="*/ 5166502 w 8023328"/>
              <a:gd name="connsiteY606" fmla="*/ 1296482 h 2380521"/>
              <a:gd name="connsiteX607" fmla="*/ 5154105 w 8023328"/>
              <a:gd name="connsiteY607" fmla="*/ 1311271 h 2380521"/>
              <a:gd name="connsiteX608" fmla="*/ 5140249 w 8023328"/>
              <a:gd name="connsiteY608" fmla="*/ 1296482 h 2380521"/>
              <a:gd name="connsiteX609" fmla="*/ 5154105 w 8023328"/>
              <a:gd name="connsiteY609" fmla="*/ 1281693 h 2380521"/>
              <a:gd name="connsiteX610" fmla="*/ 5083276 w 8023328"/>
              <a:gd name="connsiteY610" fmla="*/ 1281693 h 2380521"/>
              <a:gd name="connsiteX611" fmla="*/ 5095673 w 8023328"/>
              <a:gd name="connsiteY611" fmla="*/ 1296482 h 2380521"/>
              <a:gd name="connsiteX612" fmla="*/ 5083276 w 8023328"/>
              <a:gd name="connsiteY612" fmla="*/ 1311271 h 2380521"/>
              <a:gd name="connsiteX613" fmla="*/ 5069420 w 8023328"/>
              <a:gd name="connsiteY613" fmla="*/ 1296482 h 2380521"/>
              <a:gd name="connsiteX614" fmla="*/ 5083276 w 8023328"/>
              <a:gd name="connsiteY614" fmla="*/ 1281693 h 2380521"/>
              <a:gd name="connsiteX615" fmla="*/ 5012445 w 8023328"/>
              <a:gd name="connsiteY615" fmla="*/ 1281693 h 2380521"/>
              <a:gd name="connsiteX616" fmla="*/ 5024842 w 8023328"/>
              <a:gd name="connsiteY616" fmla="*/ 1296482 h 2380521"/>
              <a:gd name="connsiteX617" fmla="*/ 5012445 w 8023328"/>
              <a:gd name="connsiteY617" fmla="*/ 1311271 h 2380521"/>
              <a:gd name="connsiteX618" fmla="*/ 4998589 w 8023328"/>
              <a:gd name="connsiteY618" fmla="*/ 1296482 h 2380521"/>
              <a:gd name="connsiteX619" fmla="*/ 5012445 w 8023328"/>
              <a:gd name="connsiteY619" fmla="*/ 1281693 h 2380521"/>
              <a:gd name="connsiteX620" fmla="*/ 4940157 w 8023328"/>
              <a:gd name="connsiteY620" fmla="*/ 1281693 h 2380521"/>
              <a:gd name="connsiteX621" fmla="*/ 4954013 w 8023328"/>
              <a:gd name="connsiteY621" fmla="*/ 1296482 h 2380521"/>
              <a:gd name="connsiteX622" fmla="*/ 4940157 w 8023328"/>
              <a:gd name="connsiteY622" fmla="*/ 1311271 h 2380521"/>
              <a:gd name="connsiteX623" fmla="*/ 4927760 w 8023328"/>
              <a:gd name="connsiteY623" fmla="*/ 1296482 h 2380521"/>
              <a:gd name="connsiteX624" fmla="*/ 4940157 w 8023328"/>
              <a:gd name="connsiteY624" fmla="*/ 1281693 h 2380521"/>
              <a:gd name="connsiteX625" fmla="*/ 4865953 w 8023328"/>
              <a:gd name="connsiteY625" fmla="*/ 1281693 h 2380521"/>
              <a:gd name="connsiteX626" fmla="*/ 4879809 w 8023328"/>
              <a:gd name="connsiteY626" fmla="*/ 1296482 h 2380521"/>
              <a:gd name="connsiteX627" fmla="*/ 4865953 w 8023328"/>
              <a:gd name="connsiteY627" fmla="*/ 1311271 h 2380521"/>
              <a:gd name="connsiteX628" fmla="*/ 4853556 w 8023328"/>
              <a:gd name="connsiteY628" fmla="*/ 1296482 h 2380521"/>
              <a:gd name="connsiteX629" fmla="*/ 4865953 w 8023328"/>
              <a:gd name="connsiteY629" fmla="*/ 1281693 h 2380521"/>
              <a:gd name="connsiteX630" fmla="*/ 4795122 w 8023328"/>
              <a:gd name="connsiteY630" fmla="*/ 1281693 h 2380521"/>
              <a:gd name="connsiteX631" fmla="*/ 4808978 w 8023328"/>
              <a:gd name="connsiteY631" fmla="*/ 1296482 h 2380521"/>
              <a:gd name="connsiteX632" fmla="*/ 4795122 w 8023328"/>
              <a:gd name="connsiteY632" fmla="*/ 1311271 h 2380521"/>
              <a:gd name="connsiteX633" fmla="*/ 4782725 w 8023328"/>
              <a:gd name="connsiteY633" fmla="*/ 1296482 h 2380521"/>
              <a:gd name="connsiteX634" fmla="*/ 4795122 w 8023328"/>
              <a:gd name="connsiteY634" fmla="*/ 1281693 h 2380521"/>
              <a:gd name="connsiteX635" fmla="*/ 4726684 w 8023328"/>
              <a:gd name="connsiteY635" fmla="*/ 1281693 h 2380521"/>
              <a:gd name="connsiteX636" fmla="*/ 4741472 w 8023328"/>
              <a:gd name="connsiteY636" fmla="*/ 1296482 h 2380521"/>
              <a:gd name="connsiteX637" fmla="*/ 4726684 w 8023328"/>
              <a:gd name="connsiteY637" fmla="*/ 1311271 h 2380521"/>
              <a:gd name="connsiteX638" fmla="*/ 4711896 w 8023328"/>
              <a:gd name="connsiteY638" fmla="*/ 1296482 h 2380521"/>
              <a:gd name="connsiteX639" fmla="*/ 4726684 w 8023328"/>
              <a:gd name="connsiteY639" fmla="*/ 1281693 h 2380521"/>
              <a:gd name="connsiteX640" fmla="*/ 4655853 w 8023328"/>
              <a:gd name="connsiteY640" fmla="*/ 1281693 h 2380521"/>
              <a:gd name="connsiteX641" fmla="*/ 4670642 w 8023328"/>
              <a:gd name="connsiteY641" fmla="*/ 1294090 h 2380521"/>
              <a:gd name="connsiteX642" fmla="*/ 4655853 w 8023328"/>
              <a:gd name="connsiteY642" fmla="*/ 1307946 h 2380521"/>
              <a:gd name="connsiteX643" fmla="*/ 4641064 w 8023328"/>
              <a:gd name="connsiteY643" fmla="*/ 1294090 h 2380521"/>
              <a:gd name="connsiteX644" fmla="*/ 4655853 w 8023328"/>
              <a:gd name="connsiteY644" fmla="*/ 1281693 h 2380521"/>
              <a:gd name="connsiteX645" fmla="*/ 4585023 w 8023328"/>
              <a:gd name="connsiteY645" fmla="*/ 1281693 h 2380521"/>
              <a:gd name="connsiteX646" fmla="*/ 4599811 w 8023328"/>
              <a:gd name="connsiteY646" fmla="*/ 1294090 h 2380521"/>
              <a:gd name="connsiteX647" fmla="*/ 4585023 w 8023328"/>
              <a:gd name="connsiteY647" fmla="*/ 1307946 h 2380521"/>
              <a:gd name="connsiteX648" fmla="*/ 4570235 w 8023328"/>
              <a:gd name="connsiteY648" fmla="*/ 1294090 h 2380521"/>
              <a:gd name="connsiteX649" fmla="*/ 4585023 w 8023328"/>
              <a:gd name="connsiteY649" fmla="*/ 1281693 h 2380521"/>
              <a:gd name="connsiteX650" fmla="*/ 226355 w 8023328"/>
              <a:gd name="connsiteY650" fmla="*/ 1281693 h 2380521"/>
              <a:gd name="connsiteX651" fmla="*/ 238753 w 8023328"/>
              <a:gd name="connsiteY651" fmla="*/ 1296871 h 2380521"/>
              <a:gd name="connsiteX652" fmla="*/ 226355 w 8023328"/>
              <a:gd name="connsiteY652" fmla="*/ 1311291 h 2380521"/>
              <a:gd name="connsiteX653" fmla="*/ 212499 w 8023328"/>
              <a:gd name="connsiteY653" fmla="*/ 1296871 h 2380521"/>
              <a:gd name="connsiteX654" fmla="*/ 226355 w 8023328"/>
              <a:gd name="connsiteY654" fmla="*/ 1281693 h 2380521"/>
              <a:gd name="connsiteX655" fmla="*/ 155522 w 8023328"/>
              <a:gd name="connsiteY655" fmla="*/ 1281693 h 2380521"/>
              <a:gd name="connsiteX656" fmla="*/ 167919 w 8023328"/>
              <a:gd name="connsiteY656" fmla="*/ 1296871 h 2380521"/>
              <a:gd name="connsiteX657" fmla="*/ 155522 w 8023328"/>
              <a:gd name="connsiteY657" fmla="*/ 1311291 h 2380521"/>
              <a:gd name="connsiteX658" fmla="*/ 141666 w 8023328"/>
              <a:gd name="connsiteY658" fmla="*/ 1296871 h 2380521"/>
              <a:gd name="connsiteX659" fmla="*/ 155522 w 8023328"/>
              <a:gd name="connsiteY659" fmla="*/ 1281693 h 2380521"/>
              <a:gd name="connsiteX660" fmla="*/ 83234 w 8023328"/>
              <a:gd name="connsiteY660" fmla="*/ 1281693 h 2380521"/>
              <a:gd name="connsiteX661" fmla="*/ 97090 w 8023328"/>
              <a:gd name="connsiteY661" fmla="*/ 1296871 h 2380521"/>
              <a:gd name="connsiteX662" fmla="*/ 83234 w 8023328"/>
              <a:gd name="connsiteY662" fmla="*/ 1311291 h 2380521"/>
              <a:gd name="connsiteX663" fmla="*/ 70836 w 8023328"/>
              <a:gd name="connsiteY663" fmla="*/ 1296871 h 2380521"/>
              <a:gd name="connsiteX664" fmla="*/ 83234 w 8023328"/>
              <a:gd name="connsiteY664" fmla="*/ 1281693 h 2380521"/>
              <a:gd name="connsiteX665" fmla="*/ 11998 w 8023328"/>
              <a:gd name="connsiteY665" fmla="*/ 1281693 h 2380521"/>
              <a:gd name="connsiteX666" fmla="*/ 26239 w 8023328"/>
              <a:gd name="connsiteY666" fmla="*/ 1296871 h 2380521"/>
              <a:gd name="connsiteX667" fmla="*/ 11998 w 8023328"/>
              <a:gd name="connsiteY667" fmla="*/ 1311291 h 2380521"/>
              <a:gd name="connsiteX668" fmla="*/ 5 w 8023328"/>
              <a:gd name="connsiteY668" fmla="*/ 1296871 h 2380521"/>
              <a:gd name="connsiteX669" fmla="*/ 11998 w 8023328"/>
              <a:gd name="connsiteY669" fmla="*/ 1281693 h 2380521"/>
              <a:gd name="connsiteX670" fmla="*/ 7084322 w 8023328"/>
              <a:gd name="connsiteY670" fmla="*/ 1210863 h 2380521"/>
              <a:gd name="connsiteX671" fmla="*/ 7099111 w 8023328"/>
              <a:gd name="connsiteY671" fmla="*/ 1224719 h 2380521"/>
              <a:gd name="connsiteX672" fmla="*/ 7084322 w 8023328"/>
              <a:gd name="connsiteY672" fmla="*/ 1237116 h 2380521"/>
              <a:gd name="connsiteX673" fmla="*/ 7069533 w 8023328"/>
              <a:gd name="connsiteY673" fmla="*/ 1224719 h 2380521"/>
              <a:gd name="connsiteX674" fmla="*/ 7084322 w 8023328"/>
              <a:gd name="connsiteY674" fmla="*/ 1210863 h 2380521"/>
              <a:gd name="connsiteX675" fmla="*/ 7013492 w 8023328"/>
              <a:gd name="connsiteY675" fmla="*/ 1210863 h 2380521"/>
              <a:gd name="connsiteX676" fmla="*/ 7028280 w 8023328"/>
              <a:gd name="connsiteY676" fmla="*/ 1224719 h 2380521"/>
              <a:gd name="connsiteX677" fmla="*/ 7013492 w 8023328"/>
              <a:gd name="connsiteY677" fmla="*/ 1237116 h 2380521"/>
              <a:gd name="connsiteX678" fmla="*/ 6998704 w 8023328"/>
              <a:gd name="connsiteY678" fmla="*/ 1224719 h 2380521"/>
              <a:gd name="connsiteX679" fmla="*/ 7013492 w 8023328"/>
              <a:gd name="connsiteY679" fmla="*/ 1210863 h 2380521"/>
              <a:gd name="connsiteX680" fmla="*/ 6939085 w 8023328"/>
              <a:gd name="connsiteY680" fmla="*/ 1210863 h 2380521"/>
              <a:gd name="connsiteX681" fmla="*/ 6950753 w 8023328"/>
              <a:gd name="connsiteY681" fmla="*/ 1224719 h 2380521"/>
              <a:gd name="connsiteX682" fmla="*/ 6939085 w 8023328"/>
              <a:gd name="connsiteY682" fmla="*/ 1237116 h 2380521"/>
              <a:gd name="connsiteX683" fmla="*/ 6924500 w 8023328"/>
              <a:gd name="connsiteY683" fmla="*/ 1224719 h 2380521"/>
              <a:gd name="connsiteX684" fmla="*/ 6939085 w 8023328"/>
              <a:gd name="connsiteY684" fmla="*/ 1210863 h 2380521"/>
              <a:gd name="connsiteX685" fmla="*/ 6867525 w 8023328"/>
              <a:gd name="connsiteY685" fmla="*/ 1210863 h 2380521"/>
              <a:gd name="connsiteX686" fmla="*/ 6879922 w 8023328"/>
              <a:gd name="connsiteY686" fmla="*/ 1224719 h 2380521"/>
              <a:gd name="connsiteX687" fmla="*/ 6867525 w 8023328"/>
              <a:gd name="connsiteY687" fmla="*/ 1237116 h 2380521"/>
              <a:gd name="connsiteX688" fmla="*/ 6853669 w 8023328"/>
              <a:gd name="connsiteY688" fmla="*/ 1224719 h 2380521"/>
              <a:gd name="connsiteX689" fmla="*/ 6867525 w 8023328"/>
              <a:gd name="connsiteY689" fmla="*/ 1210863 h 2380521"/>
              <a:gd name="connsiteX690" fmla="*/ 6796696 w 8023328"/>
              <a:gd name="connsiteY690" fmla="*/ 1210863 h 2380521"/>
              <a:gd name="connsiteX691" fmla="*/ 6809093 w 8023328"/>
              <a:gd name="connsiteY691" fmla="*/ 1224719 h 2380521"/>
              <a:gd name="connsiteX692" fmla="*/ 6796696 w 8023328"/>
              <a:gd name="connsiteY692" fmla="*/ 1237116 h 2380521"/>
              <a:gd name="connsiteX693" fmla="*/ 6782840 w 8023328"/>
              <a:gd name="connsiteY693" fmla="*/ 1224719 h 2380521"/>
              <a:gd name="connsiteX694" fmla="*/ 6796696 w 8023328"/>
              <a:gd name="connsiteY694" fmla="*/ 1210863 h 2380521"/>
              <a:gd name="connsiteX695" fmla="*/ 6724405 w 8023328"/>
              <a:gd name="connsiteY695" fmla="*/ 1210863 h 2380521"/>
              <a:gd name="connsiteX696" fmla="*/ 6738261 w 8023328"/>
              <a:gd name="connsiteY696" fmla="*/ 1224719 h 2380521"/>
              <a:gd name="connsiteX697" fmla="*/ 6724405 w 8023328"/>
              <a:gd name="connsiteY697" fmla="*/ 1237116 h 2380521"/>
              <a:gd name="connsiteX698" fmla="*/ 6712008 w 8023328"/>
              <a:gd name="connsiteY698" fmla="*/ 1224719 h 2380521"/>
              <a:gd name="connsiteX699" fmla="*/ 6724405 w 8023328"/>
              <a:gd name="connsiteY699" fmla="*/ 1210863 h 2380521"/>
              <a:gd name="connsiteX700" fmla="*/ 6653576 w 8023328"/>
              <a:gd name="connsiteY700" fmla="*/ 1210863 h 2380521"/>
              <a:gd name="connsiteX701" fmla="*/ 6667432 w 8023328"/>
              <a:gd name="connsiteY701" fmla="*/ 1224719 h 2380521"/>
              <a:gd name="connsiteX702" fmla="*/ 6653576 w 8023328"/>
              <a:gd name="connsiteY702" fmla="*/ 1237116 h 2380521"/>
              <a:gd name="connsiteX703" fmla="*/ 6641179 w 8023328"/>
              <a:gd name="connsiteY703" fmla="*/ 1224719 h 2380521"/>
              <a:gd name="connsiteX704" fmla="*/ 6653576 w 8023328"/>
              <a:gd name="connsiteY704" fmla="*/ 1210863 h 2380521"/>
              <a:gd name="connsiteX705" fmla="*/ 6582745 w 8023328"/>
              <a:gd name="connsiteY705" fmla="*/ 1210863 h 2380521"/>
              <a:gd name="connsiteX706" fmla="*/ 6596601 w 8023328"/>
              <a:gd name="connsiteY706" fmla="*/ 1224719 h 2380521"/>
              <a:gd name="connsiteX707" fmla="*/ 6582745 w 8023328"/>
              <a:gd name="connsiteY707" fmla="*/ 1237116 h 2380521"/>
              <a:gd name="connsiteX708" fmla="*/ 6570348 w 8023328"/>
              <a:gd name="connsiteY708" fmla="*/ 1224719 h 2380521"/>
              <a:gd name="connsiteX709" fmla="*/ 6582745 w 8023328"/>
              <a:gd name="connsiteY709" fmla="*/ 1210863 h 2380521"/>
              <a:gd name="connsiteX710" fmla="*/ 6510933 w 8023328"/>
              <a:gd name="connsiteY710" fmla="*/ 1210863 h 2380521"/>
              <a:gd name="connsiteX711" fmla="*/ 6525722 w 8023328"/>
              <a:gd name="connsiteY711" fmla="*/ 1224719 h 2380521"/>
              <a:gd name="connsiteX712" fmla="*/ 6510933 w 8023328"/>
              <a:gd name="connsiteY712" fmla="*/ 1237116 h 2380521"/>
              <a:gd name="connsiteX713" fmla="*/ 6496144 w 8023328"/>
              <a:gd name="connsiteY713" fmla="*/ 1224719 h 2380521"/>
              <a:gd name="connsiteX714" fmla="*/ 6510933 w 8023328"/>
              <a:gd name="connsiteY714" fmla="*/ 1210863 h 2380521"/>
              <a:gd name="connsiteX715" fmla="*/ 6440492 w 8023328"/>
              <a:gd name="connsiteY715" fmla="*/ 1210863 h 2380521"/>
              <a:gd name="connsiteX716" fmla="*/ 6454911 w 8023328"/>
              <a:gd name="connsiteY716" fmla="*/ 1224719 h 2380521"/>
              <a:gd name="connsiteX717" fmla="*/ 6440492 w 8023328"/>
              <a:gd name="connsiteY717" fmla="*/ 1237116 h 2380521"/>
              <a:gd name="connsiteX718" fmla="*/ 6425315 w 8023328"/>
              <a:gd name="connsiteY718" fmla="*/ 1224719 h 2380521"/>
              <a:gd name="connsiteX719" fmla="*/ 6440492 w 8023328"/>
              <a:gd name="connsiteY719" fmla="*/ 1210863 h 2380521"/>
              <a:gd name="connsiteX720" fmla="*/ 6368340 w 8023328"/>
              <a:gd name="connsiteY720" fmla="*/ 1210863 h 2380521"/>
              <a:gd name="connsiteX721" fmla="*/ 6380737 w 8023328"/>
              <a:gd name="connsiteY721" fmla="*/ 1224719 h 2380521"/>
              <a:gd name="connsiteX722" fmla="*/ 6368340 w 8023328"/>
              <a:gd name="connsiteY722" fmla="*/ 1237116 h 2380521"/>
              <a:gd name="connsiteX723" fmla="*/ 6354484 w 8023328"/>
              <a:gd name="connsiteY723" fmla="*/ 1224719 h 2380521"/>
              <a:gd name="connsiteX724" fmla="*/ 6368340 w 8023328"/>
              <a:gd name="connsiteY724" fmla="*/ 1210863 h 2380521"/>
              <a:gd name="connsiteX725" fmla="*/ 6297511 w 8023328"/>
              <a:gd name="connsiteY725" fmla="*/ 1210863 h 2380521"/>
              <a:gd name="connsiteX726" fmla="*/ 6309908 w 8023328"/>
              <a:gd name="connsiteY726" fmla="*/ 1224719 h 2380521"/>
              <a:gd name="connsiteX727" fmla="*/ 6297511 w 8023328"/>
              <a:gd name="connsiteY727" fmla="*/ 1237116 h 2380521"/>
              <a:gd name="connsiteX728" fmla="*/ 6283655 w 8023328"/>
              <a:gd name="connsiteY728" fmla="*/ 1224719 h 2380521"/>
              <a:gd name="connsiteX729" fmla="*/ 6297511 w 8023328"/>
              <a:gd name="connsiteY729" fmla="*/ 1210863 h 2380521"/>
              <a:gd name="connsiteX730" fmla="*/ 6226679 w 8023328"/>
              <a:gd name="connsiteY730" fmla="*/ 1210863 h 2380521"/>
              <a:gd name="connsiteX731" fmla="*/ 6239076 w 8023328"/>
              <a:gd name="connsiteY731" fmla="*/ 1224719 h 2380521"/>
              <a:gd name="connsiteX732" fmla="*/ 6226679 w 8023328"/>
              <a:gd name="connsiteY732" fmla="*/ 1237116 h 2380521"/>
              <a:gd name="connsiteX733" fmla="*/ 6212823 w 8023328"/>
              <a:gd name="connsiteY733" fmla="*/ 1224719 h 2380521"/>
              <a:gd name="connsiteX734" fmla="*/ 6226679 w 8023328"/>
              <a:gd name="connsiteY734" fmla="*/ 1210863 h 2380521"/>
              <a:gd name="connsiteX735" fmla="*/ 6154391 w 8023328"/>
              <a:gd name="connsiteY735" fmla="*/ 1210863 h 2380521"/>
              <a:gd name="connsiteX736" fmla="*/ 6168247 w 8023328"/>
              <a:gd name="connsiteY736" fmla="*/ 1224719 h 2380521"/>
              <a:gd name="connsiteX737" fmla="*/ 6154391 w 8023328"/>
              <a:gd name="connsiteY737" fmla="*/ 1237116 h 2380521"/>
              <a:gd name="connsiteX738" fmla="*/ 6141994 w 8023328"/>
              <a:gd name="connsiteY738" fmla="*/ 1224719 h 2380521"/>
              <a:gd name="connsiteX739" fmla="*/ 6154391 w 8023328"/>
              <a:gd name="connsiteY739" fmla="*/ 1210863 h 2380521"/>
              <a:gd name="connsiteX740" fmla="*/ 6083559 w 8023328"/>
              <a:gd name="connsiteY740" fmla="*/ 1210863 h 2380521"/>
              <a:gd name="connsiteX741" fmla="*/ 6097415 w 8023328"/>
              <a:gd name="connsiteY741" fmla="*/ 1224719 h 2380521"/>
              <a:gd name="connsiteX742" fmla="*/ 6083559 w 8023328"/>
              <a:gd name="connsiteY742" fmla="*/ 1237116 h 2380521"/>
              <a:gd name="connsiteX743" fmla="*/ 6071162 w 8023328"/>
              <a:gd name="connsiteY743" fmla="*/ 1224719 h 2380521"/>
              <a:gd name="connsiteX744" fmla="*/ 6083559 w 8023328"/>
              <a:gd name="connsiteY744" fmla="*/ 1210863 h 2380521"/>
              <a:gd name="connsiteX745" fmla="*/ 6009356 w 8023328"/>
              <a:gd name="connsiteY745" fmla="*/ 1210863 h 2380521"/>
              <a:gd name="connsiteX746" fmla="*/ 6023212 w 8023328"/>
              <a:gd name="connsiteY746" fmla="*/ 1224719 h 2380521"/>
              <a:gd name="connsiteX747" fmla="*/ 6009356 w 8023328"/>
              <a:gd name="connsiteY747" fmla="*/ 1237116 h 2380521"/>
              <a:gd name="connsiteX748" fmla="*/ 5996959 w 8023328"/>
              <a:gd name="connsiteY748" fmla="*/ 1224719 h 2380521"/>
              <a:gd name="connsiteX749" fmla="*/ 6009356 w 8023328"/>
              <a:gd name="connsiteY749" fmla="*/ 1210863 h 2380521"/>
              <a:gd name="connsiteX750" fmla="*/ 5940548 w 8023328"/>
              <a:gd name="connsiteY750" fmla="*/ 1210863 h 2380521"/>
              <a:gd name="connsiteX751" fmla="*/ 5955726 w 8023328"/>
              <a:gd name="connsiteY751" fmla="*/ 1224719 h 2380521"/>
              <a:gd name="connsiteX752" fmla="*/ 5940548 w 8023328"/>
              <a:gd name="connsiteY752" fmla="*/ 1237116 h 2380521"/>
              <a:gd name="connsiteX753" fmla="*/ 5926130 w 8023328"/>
              <a:gd name="connsiteY753" fmla="*/ 1224719 h 2380521"/>
              <a:gd name="connsiteX754" fmla="*/ 5940548 w 8023328"/>
              <a:gd name="connsiteY754" fmla="*/ 1210863 h 2380521"/>
              <a:gd name="connsiteX755" fmla="*/ 5870088 w 8023328"/>
              <a:gd name="connsiteY755" fmla="*/ 1210863 h 2380521"/>
              <a:gd name="connsiteX756" fmla="*/ 5884877 w 8023328"/>
              <a:gd name="connsiteY756" fmla="*/ 1224719 h 2380521"/>
              <a:gd name="connsiteX757" fmla="*/ 5870088 w 8023328"/>
              <a:gd name="connsiteY757" fmla="*/ 1237116 h 2380521"/>
              <a:gd name="connsiteX758" fmla="*/ 5855299 w 8023328"/>
              <a:gd name="connsiteY758" fmla="*/ 1224719 h 2380521"/>
              <a:gd name="connsiteX759" fmla="*/ 5870088 w 8023328"/>
              <a:gd name="connsiteY759" fmla="*/ 1210863 h 2380521"/>
              <a:gd name="connsiteX760" fmla="*/ 5799257 w 8023328"/>
              <a:gd name="connsiteY760" fmla="*/ 1210863 h 2380521"/>
              <a:gd name="connsiteX761" fmla="*/ 5814045 w 8023328"/>
              <a:gd name="connsiteY761" fmla="*/ 1224719 h 2380521"/>
              <a:gd name="connsiteX762" fmla="*/ 5799257 w 8023328"/>
              <a:gd name="connsiteY762" fmla="*/ 1237116 h 2380521"/>
              <a:gd name="connsiteX763" fmla="*/ 5784469 w 8023328"/>
              <a:gd name="connsiteY763" fmla="*/ 1224719 h 2380521"/>
              <a:gd name="connsiteX764" fmla="*/ 5799257 w 8023328"/>
              <a:gd name="connsiteY764" fmla="*/ 1210863 h 2380521"/>
              <a:gd name="connsiteX765" fmla="*/ 5724122 w 8023328"/>
              <a:gd name="connsiteY765" fmla="*/ 1210863 h 2380521"/>
              <a:gd name="connsiteX766" fmla="*/ 5736519 w 8023328"/>
              <a:gd name="connsiteY766" fmla="*/ 1225651 h 2380521"/>
              <a:gd name="connsiteX767" fmla="*/ 5724122 w 8023328"/>
              <a:gd name="connsiteY767" fmla="*/ 1240439 h 2380521"/>
              <a:gd name="connsiteX768" fmla="*/ 5710266 w 8023328"/>
              <a:gd name="connsiteY768" fmla="*/ 1225651 h 2380521"/>
              <a:gd name="connsiteX769" fmla="*/ 5724122 w 8023328"/>
              <a:gd name="connsiteY769" fmla="*/ 1210863 h 2380521"/>
              <a:gd name="connsiteX770" fmla="*/ 5653291 w 8023328"/>
              <a:gd name="connsiteY770" fmla="*/ 1210863 h 2380521"/>
              <a:gd name="connsiteX771" fmla="*/ 5665688 w 8023328"/>
              <a:gd name="connsiteY771" fmla="*/ 1225651 h 2380521"/>
              <a:gd name="connsiteX772" fmla="*/ 5653291 w 8023328"/>
              <a:gd name="connsiteY772" fmla="*/ 1240439 h 2380521"/>
              <a:gd name="connsiteX773" fmla="*/ 5639435 w 8023328"/>
              <a:gd name="connsiteY773" fmla="*/ 1225651 h 2380521"/>
              <a:gd name="connsiteX774" fmla="*/ 5653291 w 8023328"/>
              <a:gd name="connsiteY774" fmla="*/ 1210863 h 2380521"/>
              <a:gd name="connsiteX775" fmla="*/ 5582461 w 8023328"/>
              <a:gd name="connsiteY775" fmla="*/ 1210863 h 2380521"/>
              <a:gd name="connsiteX776" fmla="*/ 5594858 w 8023328"/>
              <a:gd name="connsiteY776" fmla="*/ 1225651 h 2380521"/>
              <a:gd name="connsiteX777" fmla="*/ 5582461 w 8023328"/>
              <a:gd name="connsiteY777" fmla="*/ 1240439 h 2380521"/>
              <a:gd name="connsiteX778" fmla="*/ 5568605 w 8023328"/>
              <a:gd name="connsiteY778" fmla="*/ 1225651 h 2380521"/>
              <a:gd name="connsiteX779" fmla="*/ 5582461 w 8023328"/>
              <a:gd name="connsiteY779" fmla="*/ 1210863 h 2380521"/>
              <a:gd name="connsiteX780" fmla="*/ 5510171 w 8023328"/>
              <a:gd name="connsiteY780" fmla="*/ 1210863 h 2380521"/>
              <a:gd name="connsiteX781" fmla="*/ 5524027 w 8023328"/>
              <a:gd name="connsiteY781" fmla="*/ 1225651 h 2380521"/>
              <a:gd name="connsiteX782" fmla="*/ 5510171 w 8023328"/>
              <a:gd name="connsiteY782" fmla="*/ 1240439 h 2380521"/>
              <a:gd name="connsiteX783" fmla="*/ 5497774 w 8023328"/>
              <a:gd name="connsiteY783" fmla="*/ 1225651 h 2380521"/>
              <a:gd name="connsiteX784" fmla="*/ 5510171 w 8023328"/>
              <a:gd name="connsiteY784" fmla="*/ 1210863 h 2380521"/>
              <a:gd name="connsiteX785" fmla="*/ 5438937 w 8023328"/>
              <a:gd name="connsiteY785" fmla="*/ 1210863 h 2380521"/>
              <a:gd name="connsiteX786" fmla="*/ 5453178 w 8023328"/>
              <a:gd name="connsiteY786" fmla="*/ 1225651 h 2380521"/>
              <a:gd name="connsiteX787" fmla="*/ 5438937 w 8023328"/>
              <a:gd name="connsiteY787" fmla="*/ 1240439 h 2380521"/>
              <a:gd name="connsiteX788" fmla="*/ 5426945 w 8023328"/>
              <a:gd name="connsiteY788" fmla="*/ 1225651 h 2380521"/>
              <a:gd name="connsiteX789" fmla="*/ 5438937 w 8023328"/>
              <a:gd name="connsiteY789" fmla="*/ 1210863 h 2380521"/>
              <a:gd name="connsiteX790" fmla="*/ 5367530 w 8023328"/>
              <a:gd name="connsiteY790" fmla="*/ 1210863 h 2380521"/>
              <a:gd name="connsiteX791" fmla="*/ 5382318 w 8023328"/>
              <a:gd name="connsiteY791" fmla="*/ 1225651 h 2380521"/>
              <a:gd name="connsiteX792" fmla="*/ 5367530 w 8023328"/>
              <a:gd name="connsiteY792" fmla="*/ 1240439 h 2380521"/>
              <a:gd name="connsiteX793" fmla="*/ 5352742 w 8023328"/>
              <a:gd name="connsiteY793" fmla="*/ 1225651 h 2380521"/>
              <a:gd name="connsiteX794" fmla="*/ 5367530 w 8023328"/>
              <a:gd name="connsiteY794" fmla="*/ 1210863 h 2380521"/>
              <a:gd name="connsiteX795" fmla="*/ 5296699 w 8023328"/>
              <a:gd name="connsiteY795" fmla="*/ 1210863 h 2380521"/>
              <a:gd name="connsiteX796" fmla="*/ 5311488 w 8023328"/>
              <a:gd name="connsiteY796" fmla="*/ 1225651 h 2380521"/>
              <a:gd name="connsiteX797" fmla="*/ 5296699 w 8023328"/>
              <a:gd name="connsiteY797" fmla="*/ 1240439 h 2380521"/>
              <a:gd name="connsiteX798" fmla="*/ 5281910 w 8023328"/>
              <a:gd name="connsiteY798" fmla="*/ 1225651 h 2380521"/>
              <a:gd name="connsiteX799" fmla="*/ 5296699 w 8023328"/>
              <a:gd name="connsiteY799" fmla="*/ 1210863 h 2380521"/>
              <a:gd name="connsiteX800" fmla="*/ 5225869 w 8023328"/>
              <a:gd name="connsiteY800" fmla="*/ 1210863 h 2380521"/>
              <a:gd name="connsiteX801" fmla="*/ 5240657 w 8023328"/>
              <a:gd name="connsiteY801" fmla="*/ 1225651 h 2380521"/>
              <a:gd name="connsiteX802" fmla="*/ 5225869 w 8023328"/>
              <a:gd name="connsiteY802" fmla="*/ 1240439 h 2380521"/>
              <a:gd name="connsiteX803" fmla="*/ 5211081 w 8023328"/>
              <a:gd name="connsiteY803" fmla="*/ 1225651 h 2380521"/>
              <a:gd name="connsiteX804" fmla="*/ 5225869 w 8023328"/>
              <a:gd name="connsiteY804" fmla="*/ 1210863 h 2380521"/>
              <a:gd name="connsiteX805" fmla="*/ 5154105 w 8023328"/>
              <a:gd name="connsiteY805" fmla="*/ 1210863 h 2380521"/>
              <a:gd name="connsiteX806" fmla="*/ 5166502 w 8023328"/>
              <a:gd name="connsiteY806" fmla="*/ 1225651 h 2380521"/>
              <a:gd name="connsiteX807" fmla="*/ 5154105 w 8023328"/>
              <a:gd name="connsiteY807" fmla="*/ 1240439 h 2380521"/>
              <a:gd name="connsiteX808" fmla="*/ 5140249 w 8023328"/>
              <a:gd name="connsiteY808" fmla="*/ 1225651 h 2380521"/>
              <a:gd name="connsiteX809" fmla="*/ 5154105 w 8023328"/>
              <a:gd name="connsiteY809" fmla="*/ 1210863 h 2380521"/>
              <a:gd name="connsiteX810" fmla="*/ 5083276 w 8023328"/>
              <a:gd name="connsiteY810" fmla="*/ 1210863 h 2380521"/>
              <a:gd name="connsiteX811" fmla="*/ 5095673 w 8023328"/>
              <a:gd name="connsiteY811" fmla="*/ 1225651 h 2380521"/>
              <a:gd name="connsiteX812" fmla="*/ 5083276 w 8023328"/>
              <a:gd name="connsiteY812" fmla="*/ 1240439 h 2380521"/>
              <a:gd name="connsiteX813" fmla="*/ 5069420 w 8023328"/>
              <a:gd name="connsiteY813" fmla="*/ 1225651 h 2380521"/>
              <a:gd name="connsiteX814" fmla="*/ 5083276 w 8023328"/>
              <a:gd name="connsiteY814" fmla="*/ 1210863 h 2380521"/>
              <a:gd name="connsiteX815" fmla="*/ 5012445 w 8023328"/>
              <a:gd name="connsiteY815" fmla="*/ 1210863 h 2380521"/>
              <a:gd name="connsiteX816" fmla="*/ 5024842 w 8023328"/>
              <a:gd name="connsiteY816" fmla="*/ 1225651 h 2380521"/>
              <a:gd name="connsiteX817" fmla="*/ 5012445 w 8023328"/>
              <a:gd name="connsiteY817" fmla="*/ 1240439 h 2380521"/>
              <a:gd name="connsiteX818" fmla="*/ 4998589 w 8023328"/>
              <a:gd name="connsiteY818" fmla="*/ 1225651 h 2380521"/>
              <a:gd name="connsiteX819" fmla="*/ 5012445 w 8023328"/>
              <a:gd name="connsiteY819" fmla="*/ 1210863 h 2380521"/>
              <a:gd name="connsiteX820" fmla="*/ 4940157 w 8023328"/>
              <a:gd name="connsiteY820" fmla="*/ 1210863 h 2380521"/>
              <a:gd name="connsiteX821" fmla="*/ 4954013 w 8023328"/>
              <a:gd name="connsiteY821" fmla="*/ 1225651 h 2380521"/>
              <a:gd name="connsiteX822" fmla="*/ 4940157 w 8023328"/>
              <a:gd name="connsiteY822" fmla="*/ 1240439 h 2380521"/>
              <a:gd name="connsiteX823" fmla="*/ 4927760 w 8023328"/>
              <a:gd name="connsiteY823" fmla="*/ 1225651 h 2380521"/>
              <a:gd name="connsiteX824" fmla="*/ 4940157 w 8023328"/>
              <a:gd name="connsiteY824" fmla="*/ 1210863 h 2380521"/>
              <a:gd name="connsiteX825" fmla="*/ 4865953 w 8023328"/>
              <a:gd name="connsiteY825" fmla="*/ 1210863 h 2380521"/>
              <a:gd name="connsiteX826" fmla="*/ 4879809 w 8023328"/>
              <a:gd name="connsiteY826" fmla="*/ 1225651 h 2380521"/>
              <a:gd name="connsiteX827" fmla="*/ 4865953 w 8023328"/>
              <a:gd name="connsiteY827" fmla="*/ 1240439 h 2380521"/>
              <a:gd name="connsiteX828" fmla="*/ 4853556 w 8023328"/>
              <a:gd name="connsiteY828" fmla="*/ 1225651 h 2380521"/>
              <a:gd name="connsiteX829" fmla="*/ 4865953 w 8023328"/>
              <a:gd name="connsiteY829" fmla="*/ 1210863 h 2380521"/>
              <a:gd name="connsiteX830" fmla="*/ 4795122 w 8023328"/>
              <a:gd name="connsiteY830" fmla="*/ 1210863 h 2380521"/>
              <a:gd name="connsiteX831" fmla="*/ 4808978 w 8023328"/>
              <a:gd name="connsiteY831" fmla="*/ 1225651 h 2380521"/>
              <a:gd name="connsiteX832" fmla="*/ 4795122 w 8023328"/>
              <a:gd name="connsiteY832" fmla="*/ 1240439 h 2380521"/>
              <a:gd name="connsiteX833" fmla="*/ 4782725 w 8023328"/>
              <a:gd name="connsiteY833" fmla="*/ 1225651 h 2380521"/>
              <a:gd name="connsiteX834" fmla="*/ 4795122 w 8023328"/>
              <a:gd name="connsiteY834" fmla="*/ 1210863 h 2380521"/>
              <a:gd name="connsiteX835" fmla="*/ 4726684 w 8023328"/>
              <a:gd name="connsiteY835" fmla="*/ 1210863 h 2380521"/>
              <a:gd name="connsiteX836" fmla="*/ 4741472 w 8023328"/>
              <a:gd name="connsiteY836" fmla="*/ 1225651 h 2380521"/>
              <a:gd name="connsiteX837" fmla="*/ 4726684 w 8023328"/>
              <a:gd name="connsiteY837" fmla="*/ 1240439 h 2380521"/>
              <a:gd name="connsiteX838" fmla="*/ 4711896 w 8023328"/>
              <a:gd name="connsiteY838" fmla="*/ 1225651 h 2380521"/>
              <a:gd name="connsiteX839" fmla="*/ 4726684 w 8023328"/>
              <a:gd name="connsiteY839" fmla="*/ 1210863 h 2380521"/>
              <a:gd name="connsiteX840" fmla="*/ 4655853 w 8023328"/>
              <a:gd name="connsiteY840" fmla="*/ 1210863 h 2380521"/>
              <a:gd name="connsiteX841" fmla="*/ 4670642 w 8023328"/>
              <a:gd name="connsiteY841" fmla="*/ 1225651 h 2380521"/>
              <a:gd name="connsiteX842" fmla="*/ 4655853 w 8023328"/>
              <a:gd name="connsiteY842" fmla="*/ 1240439 h 2380521"/>
              <a:gd name="connsiteX843" fmla="*/ 4641064 w 8023328"/>
              <a:gd name="connsiteY843" fmla="*/ 1225651 h 2380521"/>
              <a:gd name="connsiteX844" fmla="*/ 4655853 w 8023328"/>
              <a:gd name="connsiteY844" fmla="*/ 1210863 h 2380521"/>
              <a:gd name="connsiteX845" fmla="*/ 4585023 w 8023328"/>
              <a:gd name="connsiteY845" fmla="*/ 1210863 h 2380521"/>
              <a:gd name="connsiteX846" fmla="*/ 4599811 w 8023328"/>
              <a:gd name="connsiteY846" fmla="*/ 1225651 h 2380521"/>
              <a:gd name="connsiteX847" fmla="*/ 4585023 w 8023328"/>
              <a:gd name="connsiteY847" fmla="*/ 1240439 h 2380521"/>
              <a:gd name="connsiteX848" fmla="*/ 4570235 w 8023328"/>
              <a:gd name="connsiteY848" fmla="*/ 1225651 h 2380521"/>
              <a:gd name="connsiteX849" fmla="*/ 4585023 w 8023328"/>
              <a:gd name="connsiteY849" fmla="*/ 1210863 h 2380521"/>
              <a:gd name="connsiteX850" fmla="*/ 4513260 w 8023328"/>
              <a:gd name="connsiteY850" fmla="*/ 1210863 h 2380521"/>
              <a:gd name="connsiteX851" fmla="*/ 4525657 w 8023328"/>
              <a:gd name="connsiteY851" fmla="*/ 1225651 h 2380521"/>
              <a:gd name="connsiteX852" fmla="*/ 4513260 w 8023328"/>
              <a:gd name="connsiteY852" fmla="*/ 1240439 h 2380521"/>
              <a:gd name="connsiteX853" fmla="*/ 4499404 w 8023328"/>
              <a:gd name="connsiteY853" fmla="*/ 1225651 h 2380521"/>
              <a:gd name="connsiteX854" fmla="*/ 4513260 w 8023328"/>
              <a:gd name="connsiteY854" fmla="*/ 1210863 h 2380521"/>
              <a:gd name="connsiteX855" fmla="*/ 4439056 w 8023328"/>
              <a:gd name="connsiteY855" fmla="*/ 1210863 h 2380521"/>
              <a:gd name="connsiteX856" fmla="*/ 4451453 w 8023328"/>
              <a:gd name="connsiteY856" fmla="*/ 1225651 h 2380521"/>
              <a:gd name="connsiteX857" fmla="*/ 4439056 w 8023328"/>
              <a:gd name="connsiteY857" fmla="*/ 1240439 h 2380521"/>
              <a:gd name="connsiteX858" fmla="*/ 4425200 w 8023328"/>
              <a:gd name="connsiteY858" fmla="*/ 1225651 h 2380521"/>
              <a:gd name="connsiteX859" fmla="*/ 4439056 w 8023328"/>
              <a:gd name="connsiteY859" fmla="*/ 1210863 h 2380521"/>
              <a:gd name="connsiteX860" fmla="*/ 4366768 w 8023328"/>
              <a:gd name="connsiteY860" fmla="*/ 1210863 h 2380521"/>
              <a:gd name="connsiteX861" fmla="*/ 4380624 w 8023328"/>
              <a:gd name="connsiteY861" fmla="*/ 1225651 h 2380521"/>
              <a:gd name="connsiteX862" fmla="*/ 4366768 w 8023328"/>
              <a:gd name="connsiteY862" fmla="*/ 1240439 h 2380521"/>
              <a:gd name="connsiteX863" fmla="*/ 4354371 w 8023328"/>
              <a:gd name="connsiteY863" fmla="*/ 1225651 h 2380521"/>
              <a:gd name="connsiteX864" fmla="*/ 4366768 w 8023328"/>
              <a:gd name="connsiteY864" fmla="*/ 1210863 h 2380521"/>
              <a:gd name="connsiteX865" fmla="*/ 4295937 w 8023328"/>
              <a:gd name="connsiteY865" fmla="*/ 1210863 h 2380521"/>
              <a:gd name="connsiteX866" fmla="*/ 4309793 w 8023328"/>
              <a:gd name="connsiteY866" fmla="*/ 1225651 h 2380521"/>
              <a:gd name="connsiteX867" fmla="*/ 4295937 w 8023328"/>
              <a:gd name="connsiteY867" fmla="*/ 1240439 h 2380521"/>
              <a:gd name="connsiteX868" fmla="*/ 4283540 w 8023328"/>
              <a:gd name="connsiteY868" fmla="*/ 1225651 h 2380521"/>
              <a:gd name="connsiteX869" fmla="*/ 4295937 w 8023328"/>
              <a:gd name="connsiteY869" fmla="*/ 1210863 h 2380521"/>
              <a:gd name="connsiteX870" fmla="*/ 368953 w 8023328"/>
              <a:gd name="connsiteY870" fmla="*/ 1210863 h 2380521"/>
              <a:gd name="connsiteX871" fmla="*/ 383742 w 8023328"/>
              <a:gd name="connsiteY871" fmla="*/ 1225651 h 2380521"/>
              <a:gd name="connsiteX872" fmla="*/ 368953 w 8023328"/>
              <a:gd name="connsiteY872" fmla="*/ 1240439 h 2380521"/>
              <a:gd name="connsiteX873" fmla="*/ 354165 w 8023328"/>
              <a:gd name="connsiteY873" fmla="*/ 1225651 h 2380521"/>
              <a:gd name="connsiteX874" fmla="*/ 368953 w 8023328"/>
              <a:gd name="connsiteY874" fmla="*/ 1210863 h 2380521"/>
              <a:gd name="connsiteX875" fmla="*/ 297189 w 8023328"/>
              <a:gd name="connsiteY875" fmla="*/ 1210863 h 2380521"/>
              <a:gd name="connsiteX876" fmla="*/ 309586 w 8023328"/>
              <a:gd name="connsiteY876" fmla="*/ 1225651 h 2380521"/>
              <a:gd name="connsiteX877" fmla="*/ 297189 w 8023328"/>
              <a:gd name="connsiteY877" fmla="*/ 1240439 h 2380521"/>
              <a:gd name="connsiteX878" fmla="*/ 283334 w 8023328"/>
              <a:gd name="connsiteY878" fmla="*/ 1225651 h 2380521"/>
              <a:gd name="connsiteX879" fmla="*/ 297189 w 8023328"/>
              <a:gd name="connsiteY879" fmla="*/ 1210863 h 2380521"/>
              <a:gd name="connsiteX880" fmla="*/ 226361 w 8023328"/>
              <a:gd name="connsiteY880" fmla="*/ 1210863 h 2380521"/>
              <a:gd name="connsiteX881" fmla="*/ 238759 w 8023328"/>
              <a:gd name="connsiteY881" fmla="*/ 1225651 h 2380521"/>
              <a:gd name="connsiteX882" fmla="*/ 226361 w 8023328"/>
              <a:gd name="connsiteY882" fmla="*/ 1240439 h 2380521"/>
              <a:gd name="connsiteX883" fmla="*/ 212504 w 8023328"/>
              <a:gd name="connsiteY883" fmla="*/ 1225651 h 2380521"/>
              <a:gd name="connsiteX884" fmla="*/ 226361 w 8023328"/>
              <a:gd name="connsiteY884" fmla="*/ 1210863 h 2380521"/>
              <a:gd name="connsiteX885" fmla="*/ 155527 w 8023328"/>
              <a:gd name="connsiteY885" fmla="*/ 1210863 h 2380521"/>
              <a:gd name="connsiteX886" fmla="*/ 167924 w 8023328"/>
              <a:gd name="connsiteY886" fmla="*/ 1225651 h 2380521"/>
              <a:gd name="connsiteX887" fmla="*/ 155527 w 8023328"/>
              <a:gd name="connsiteY887" fmla="*/ 1240439 h 2380521"/>
              <a:gd name="connsiteX888" fmla="*/ 141671 w 8023328"/>
              <a:gd name="connsiteY888" fmla="*/ 1225651 h 2380521"/>
              <a:gd name="connsiteX889" fmla="*/ 155527 w 8023328"/>
              <a:gd name="connsiteY889" fmla="*/ 1210863 h 2380521"/>
              <a:gd name="connsiteX890" fmla="*/ 83239 w 8023328"/>
              <a:gd name="connsiteY890" fmla="*/ 1210863 h 2380521"/>
              <a:gd name="connsiteX891" fmla="*/ 97095 w 8023328"/>
              <a:gd name="connsiteY891" fmla="*/ 1225651 h 2380521"/>
              <a:gd name="connsiteX892" fmla="*/ 83239 w 8023328"/>
              <a:gd name="connsiteY892" fmla="*/ 1240439 h 2380521"/>
              <a:gd name="connsiteX893" fmla="*/ 70841 w 8023328"/>
              <a:gd name="connsiteY893" fmla="*/ 1225651 h 2380521"/>
              <a:gd name="connsiteX894" fmla="*/ 83239 w 8023328"/>
              <a:gd name="connsiteY894" fmla="*/ 1210863 h 2380521"/>
              <a:gd name="connsiteX895" fmla="*/ 12003 w 8023328"/>
              <a:gd name="connsiteY895" fmla="*/ 1210863 h 2380521"/>
              <a:gd name="connsiteX896" fmla="*/ 26244 w 8023328"/>
              <a:gd name="connsiteY896" fmla="*/ 1225651 h 2380521"/>
              <a:gd name="connsiteX897" fmla="*/ 12003 w 8023328"/>
              <a:gd name="connsiteY897" fmla="*/ 1240439 h 2380521"/>
              <a:gd name="connsiteX898" fmla="*/ 10 w 8023328"/>
              <a:gd name="connsiteY898" fmla="*/ 1225651 h 2380521"/>
              <a:gd name="connsiteX899" fmla="*/ 12003 w 8023328"/>
              <a:gd name="connsiteY899" fmla="*/ 1210863 h 2380521"/>
              <a:gd name="connsiteX900" fmla="*/ 7013492 w 8023328"/>
              <a:gd name="connsiteY900" fmla="*/ 1140032 h 2380521"/>
              <a:gd name="connsiteX901" fmla="*/ 7028280 w 8023328"/>
              <a:gd name="connsiteY901" fmla="*/ 1152429 h 2380521"/>
              <a:gd name="connsiteX902" fmla="*/ 7013492 w 8023328"/>
              <a:gd name="connsiteY902" fmla="*/ 1166286 h 2380521"/>
              <a:gd name="connsiteX903" fmla="*/ 6998704 w 8023328"/>
              <a:gd name="connsiteY903" fmla="*/ 1152429 h 2380521"/>
              <a:gd name="connsiteX904" fmla="*/ 7013492 w 8023328"/>
              <a:gd name="connsiteY904" fmla="*/ 1140032 h 2380521"/>
              <a:gd name="connsiteX905" fmla="*/ 6939085 w 8023328"/>
              <a:gd name="connsiteY905" fmla="*/ 1140032 h 2380521"/>
              <a:gd name="connsiteX906" fmla="*/ 6950753 w 8023328"/>
              <a:gd name="connsiteY906" fmla="*/ 1152429 h 2380521"/>
              <a:gd name="connsiteX907" fmla="*/ 6939085 w 8023328"/>
              <a:gd name="connsiteY907" fmla="*/ 1166286 h 2380521"/>
              <a:gd name="connsiteX908" fmla="*/ 6924500 w 8023328"/>
              <a:gd name="connsiteY908" fmla="*/ 1152429 h 2380521"/>
              <a:gd name="connsiteX909" fmla="*/ 6939085 w 8023328"/>
              <a:gd name="connsiteY909" fmla="*/ 1140032 h 2380521"/>
              <a:gd name="connsiteX910" fmla="*/ 6867525 w 8023328"/>
              <a:gd name="connsiteY910" fmla="*/ 1140032 h 2380521"/>
              <a:gd name="connsiteX911" fmla="*/ 6879922 w 8023328"/>
              <a:gd name="connsiteY911" fmla="*/ 1153888 h 2380521"/>
              <a:gd name="connsiteX912" fmla="*/ 6867525 w 8023328"/>
              <a:gd name="connsiteY912" fmla="*/ 1166286 h 2380521"/>
              <a:gd name="connsiteX913" fmla="*/ 6853669 w 8023328"/>
              <a:gd name="connsiteY913" fmla="*/ 1153888 h 2380521"/>
              <a:gd name="connsiteX914" fmla="*/ 6867525 w 8023328"/>
              <a:gd name="connsiteY914" fmla="*/ 1140032 h 2380521"/>
              <a:gd name="connsiteX915" fmla="*/ 6796696 w 8023328"/>
              <a:gd name="connsiteY915" fmla="*/ 1140032 h 2380521"/>
              <a:gd name="connsiteX916" fmla="*/ 6809093 w 8023328"/>
              <a:gd name="connsiteY916" fmla="*/ 1153888 h 2380521"/>
              <a:gd name="connsiteX917" fmla="*/ 6796696 w 8023328"/>
              <a:gd name="connsiteY917" fmla="*/ 1166286 h 2380521"/>
              <a:gd name="connsiteX918" fmla="*/ 6782840 w 8023328"/>
              <a:gd name="connsiteY918" fmla="*/ 1153888 h 2380521"/>
              <a:gd name="connsiteX919" fmla="*/ 6796696 w 8023328"/>
              <a:gd name="connsiteY919" fmla="*/ 1140032 h 2380521"/>
              <a:gd name="connsiteX920" fmla="*/ 6724405 w 8023328"/>
              <a:gd name="connsiteY920" fmla="*/ 1140032 h 2380521"/>
              <a:gd name="connsiteX921" fmla="*/ 6738261 w 8023328"/>
              <a:gd name="connsiteY921" fmla="*/ 1153888 h 2380521"/>
              <a:gd name="connsiteX922" fmla="*/ 6724405 w 8023328"/>
              <a:gd name="connsiteY922" fmla="*/ 1166286 h 2380521"/>
              <a:gd name="connsiteX923" fmla="*/ 6712008 w 8023328"/>
              <a:gd name="connsiteY923" fmla="*/ 1153888 h 2380521"/>
              <a:gd name="connsiteX924" fmla="*/ 6724405 w 8023328"/>
              <a:gd name="connsiteY924" fmla="*/ 1140032 h 2380521"/>
              <a:gd name="connsiteX925" fmla="*/ 6653576 w 8023328"/>
              <a:gd name="connsiteY925" fmla="*/ 1140032 h 2380521"/>
              <a:gd name="connsiteX926" fmla="*/ 6667432 w 8023328"/>
              <a:gd name="connsiteY926" fmla="*/ 1153888 h 2380521"/>
              <a:gd name="connsiteX927" fmla="*/ 6653576 w 8023328"/>
              <a:gd name="connsiteY927" fmla="*/ 1166286 h 2380521"/>
              <a:gd name="connsiteX928" fmla="*/ 6641179 w 8023328"/>
              <a:gd name="connsiteY928" fmla="*/ 1153888 h 2380521"/>
              <a:gd name="connsiteX929" fmla="*/ 6653576 w 8023328"/>
              <a:gd name="connsiteY929" fmla="*/ 1140032 h 2380521"/>
              <a:gd name="connsiteX930" fmla="*/ 6581764 w 8023328"/>
              <a:gd name="connsiteY930" fmla="*/ 1140032 h 2380521"/>
              <a:gd name="connsiteX931" fmla="*/ 6596552 w 8023328"/>
              <a:gd name="connsiteY931" fmla="*/ 1153888 h 2380521"/>
              <a:gd name="connsiteX932" fmla="*/ 6581764 w 8023328"/>
              <a:gd name="connsiteY932" fmla="*/ 1166286 h 2380521"/>
              <a:gd name="connsiteX933" fmla="*/ 6566976 w 8023328"/>
              <a:gd name="connsiteY933" fmla="*/ 1153888 h 2380521"/>
              <a:gd name="connsiteX934" fmla="*/ 6581764 w 8023328"/>
              <a:gd name="connsiteY934" fmla="*/ 1140032 h 2380521"/>
              <a:gd name="connsiteX935" fmla="*/ 6510933 w 8023328"/>
              <a:gd name="connsiteY935" fmla="*/ 1140032 h 2380521"/>
              <a:gd name="connsiteX936" fmla="*/ 6525722 w 8023328"/>
              <a:gd name="connsiteY936" fmla="*/ 1153888 h 2380521"/>
              <a:gd name="connsiteX937" fmla="*/ 6510933 w 8023328"/>
              <a:gd name="connsiteY937" fmla="*/ 1166286 h 2380521"/>
              <a:gd name="connsiteX938" fmla="*/ 6496144 w 8023328"/>
              <a:gd name="connsiteY938" fmla="*/ 1153888 h 2380521"/>
              <a:gd name="connsiteX939" fmla="*/ 6510933 w 8023328"/>
              <a:gd name="connsiteY939" fmla="*/ 1140032 h 2380521"/>
              <a:gd name="connsiteX940" fmla="*/ 6440492 w 8023328"/>
              <a:gd name="connsiteY940" fmla="*/ 1140032 h 2380521"/>
              <a:gd name="connsiteX941" fmla="*/ 6454911 w 8023328"/>
              <a:gd name="connsiteY941" fmla="*/ 1153888 h 2380521"/>
              <a:gd name="connsiteX942" fmla="*/ 6440492 w 8023328"/>
              <a:gd name="connsiteY942" fmla="*/ 1166286 h 2380521"/>
              <a:gd name="connsiteX943" fmla="*/ 6425315 w 8023328"/>
              <a:gd name="connsiteY943" fmla="*/ 1153888 h 2380521"/>
              <a:gd name="connsiteX944" fmla="*/ 6440492 w 8023328"/>
              <a:gd name="connsiteY944" fmla="*/ 1140032 h 2380521"/>
              <a:gd name="connsiteX945" fmla="*/ 6368340 w 8023328"/>
              <a:gd name="connsiteY945" fmla="*/ 1140032 h 2380521"/>
              <a:gd name="connsiteX946" fmla="*/ 6380737 w 8023328"/>
              <a:gd name="connsiteY946" fmla="*/ 1153888 h 2380521"/>
              <a:gd name="connsiteX947" fmla="*/ 6368340 w 8023328"/>
              <a:gd name="connsiteY947" fmla="*/ 1166286 h 2380521"/>
              <a:gd name="connsiteX948" fmla="*/ 6354484 w 8023328"/>
              <a:gd name="connsiteY948" fmla="*/ 1153888 h 2380521"/>
              <a:gd name="connsiteX949" fmla="*/ 6368340 w 8023328"/>
              <a:gd name="connsiteY949" fmla="*/ 1140032 h 2380521"/>
              <a:gd name="connsiteX950" fmla="*/ 6297511 w 8023328"/>
              <a:gd name="connsiteY950" fmla="*/ 1140032 h 2380521"/>
              <a:gd name="connsiteX951" fmla="*/ 6309908 w 8023328"/>
              <a:gd name="connsiteY951" fmla="*/ 1153888 h 2380521"/>
              <a:gd name="connsiteX952" fmla="*/ 6297511 w 8023328"/>
              <a:gd name="connsiteY952" fmla="*/ 1166286 h 2380521"/>
              <a:gd name="connsiteX953" fmla="*/ 6283655 w 8023328"/>
              <a:gd name="connsiteY953" fmla="*/ 1153888 h 2380521"/>
              <a:gd name="connsiteX954" fmla="*/ 6297511 w 8023328"/>
              <a:gd name="connsiteY954" fmla="*/ 1140032 h 2380521"/>
              <a:gd name="connsiteX955" fmla="*/ 6226679 w 8023328"/>
              <a:gd name="connsiteY955" fmla="*/ 1140032 h 2380521"/>
              <a:gd name="connsiteX956" fmla="*/ 6239076 w 8023328"/>
              <a:gd name="connsiteY956" fmla="*/ 1153888 h 2380521"/>
              <a:gd name="connsiteX957" fmla="*/ 6226679 w 8023328"/>
              <a:gd name="connsiteY957" fmla="*/ 1166286 h 2380521"/>
              <a:gd name="connsiteX958" fmla="*/ 6212823 w 8023328"/>
              <a:gd name="connsiteY958" fmla="*/ 1153888 h 2380521"/>
              <a:gd name="connsiteX959" fmla="*/ 6226679 w 8023328"/>
              <a:gd name="connsiteY959" fmla="*/ 1140032 h 2380521"/>
              <a:gd name="connsiteX960" fmla="*/ 6154391 w 8023328"/>
              <a:gd name="connsiteY960" fmla="*/ 1140032 h 2380521"/>
              <a:gd name="connsiteX961" fmla="*/ 6168247 w 8023328"/>
              <a:gd name="connsiteY961" fmla="*/ 1153888 h 2380521"/>
              <a:gd name="connsiteX962" fmla="*/ 6154391 w 8023328"/>
              <a:gd name="connsiteY962" fmla="*/ 1166286 h 2380521"/>
              <a:gd name="connsiteX963" fmla="*/ 6141994 w 8023328"/>
              <a:gd name="connsiteY963" fmla="*/ 1153888 h 2380521"/>
              <a:gd name="connsiteX964" fmla="*/ 6154391 w 8023328"/>
              <a:gd name="connsiteY964" fmla="*/ 1140032 h 2380521"/>
              <a:gd name="connsiteX965" fmla="*/ 6083559 w 8023328"/>
              <a:gd name="connsiteY965" fmla="*/ 1140032 h 2380521"/>
              <a:gd name="connsiteX966" fmla="*/ 6097415 w 8023328"/>
              <a:gd name="connsiteY966" fmla="*/ 1153888 h 2380521"/>
              <a:gd name="connsiteX967" fmla="*/ 6083559 w 8023328"/>
              <a:gd name="connsiteY967" fmla="*/ 1166286 h 2380521"/>
              <a:gd name="connsiteX968" fmla="*/ 6071162 w 8023328"/>
              <a:gd name="connsiteY968" fmla="*/ 1153888 h 2380521"/>
              <a:gd name="connsiteX969" fmla="*/ 6083559 w 8023328"/>
              <a:gd name="connsiteY969" fmla="*/ 1140032 h 2380521"/>
              <a:gd name="connsiteX970" fmla="*/ 6009356 w 8023328"/>
              <a:gd name="connsiteY970" fmla="*/ 1140032 h 2380521"/>
              <a:gd name="connsiteX971" fmla="*/ 6023212 w 8023328"/>
              <a:gd name="connsiteY971" fmla="*/ 1153888 h 2380521"/>
              <a:gd name="connsiteX972" fmla="*/ 6009356 w 8023328"/>
              <a:gd name="connsiteY972" fmla="*/ 1166286 h 2380521"/>
              <a:gd name="connsiteX973" fmla="*/ 5996959 w 8023328"/>
              <a:gd name="connsiteY973" fmla="*/ 1153888 h 2380521"/>
              <a:gd name="connsiteX974" fmla="*/ 6009356 w 8023328"/>
              <a:gd name="connsiteY974" fmla="*/ 1140032 h 2380521"/>
              <a:gd name="connsiteX975" fmla="*/ 5940548 w 8023328"/>
              <a:gd name="connsiteY975" fmla="*/ 1140032 h 2380521"/>
              <a:gd name="connsiteX976" fmla="*/ 5955726 w 8023328"/>
              <a:gd name="connsiteY976" fmla="*/ 1153888 h 2380521"/>
              <a:gd name="connsiteX977" fmla="*/ 5940548 w 8023328"/>
              <a:gd name="connsiteY977" fmla="*/ 1166286 h 2380521"/>
              <a:gd name="connsiteX978" fmla="*/ 5926130 w 8023328"/>
              <a:gd name="connsiteY978" fmla="*/ 1153888 h 2380521"/>
              <a:gd name="connsiteX979" fmla="*/ 5940548 w 8023328"/>
              <a:gd name="connsiteY979" fmla="*/ 1140032 h 2380521"/>
              <a:gd name="connsiteX980" fmla="*/ 5870088 w 8023328"/>
              <a:gd name="connsiteY980" fmla="*/ 1140032 h 2380521"/>
              <a:gd name="connsiteX981" fmla="*/ 5884877 w 8023328"/>
              <a:gd name="connsiteY981" fmla="*/ 1153888 h 2380521"/>
              <a:gd name="connsiteX982" fmla="*/ 5870088 w 8023328"/>
              <a:gd name="connsiteY982" fmla="*/ 1166286 h 2380521"/>
              <a:gd name="connsiteX983" fmla="*/ 5855299 w 8023328"/>
              <a:gd name="connsiteY983" fmla="*/ 1153888 h 2380521"/>
              <a:gd name="connsiteX984" fmla="*/ 5870088 w 8023328"/>
              <a:gd name="connsiteY984" fmla="*/ 1140032 h 2380521"/>
              <a:gd name="connsiteX985" fmla="*/ 5799257 w 8023328"/>
              <a:gd name="connsiteY985" fmla="*/ 1140032 h 2380521"/>
              <a:gd name="connsiteX986" fmla="*/ 5814045 w 8023328"/>
              <a:gd name="connsiteY986" fmla="*/ 1153888 h 2380521"/>
              <a:gd name="connsiteX987" fmla="*/ 5799257 w 8023328"/>
              <a:gd name="connsiteY987" fmla="*/ 1166286 h 2380521"/>
              <a:gd name="connsiteX988" fmla="*/ 5784469 w 8023328"/>
              <a:gd name="connsiteY988" fmla="*/ 1153888 h 2380521"/>
              <a:gd name="connsiteX989" fmla="*/ 5799257 w 8023328"/>
              <a:gd name="connsiteY989" fmla="*/ 1140032 h 2380521"/>
              <a:gd name="connsiteX990" fmla="*/ 5724122 w 8023328"/>
              <a:gd name="connsiteY990" fmla="*/ 1140032 h 2380521"/>
              <a:gd name="connsiteX991" fmla="*/ 5736519 w 8023328"/>
              <a:gd name="connsiteY991" fmla="*/ 1153888 h 2380521"/>
              <a:gd name="connsiteX992" fmla="*/ 5724122 w 8023328"/>
              <a:gd name="connsiteY992" fmla="*/ 1166286 h 2380521"/>
              <a:gd name="connsiteX993" fmla="*/ 5710266 w 8023328"/>
              <a:gd name="connsiteY993" fmla="*/ 1153888 h 2380521"/>
              <a:gd name="connsiteX994" fmla="*/ 5724122 w 8023328"/>
              <a:gd name="connsiteY994" fmla="*/ 1140032 h 2380521"/>
              <a:gd name="connsiteX995" fmla="*/ 5653291 w 8023328"/>
              <a:gd name="connsiteY995" fmla="*/ 1140032 h 2380521"/>
              <a:gd name="connsiteX996" fmla="*/ 5665688 w 8023328"/>
              <a:gd name="connsiteY996" fmla="*/ 1153888 h 2380521"/>
              <a:gd name="connsiteX997" fmla="*/ 5653291 w 8023328"/>
              <a:gd name="connsiteY997" fmla="*/ 1166286 h 2380521"/>
              <a:gd name="connsiteX998" fmla="*/ 5639435 w 8023328"/>
              <a:gd name="connsiteY998" fmla="*/ 1153888 h 2380521"/>
              <a:gd name="connsiteX999" fmla="*/ 5653291 w 8023328"/>
              <a:gd name="connsiteY999" fmla="*/ 1140032 h 2380521"/>
              <a:gd name="connsiteX1000" fmla="*/ 5581002 w 8023328"/>
              <a:gd name="connsiteY1000" fmla="*/ 1140032 h 2380521"/>
              <a:gd name="connsiteX1001" fmla="*/ 5594858 w 8023328"/>
              <a:gd name="connsiteY1001" fmla="*/ 1153888 h 2380521"/>
              <a:gd name="connsiteX1002" fmla="*/ 5581002 w 8023328"/>
              <a:gd name="connsiteY1002" fmla="*/ 1166286 h 2380521"/>
              <a:gd name="connsiteX1003" fmla="*/ 5568605 w 8023328"/>
              <a:gd name="connsiteY1003" fmla="*/ 1153888 h 2380521"/>
              <a:gd name="connsiteX1004" fmla="*/ 5581002 w 8023328"/>
              <a:gd name="connsiteY1004" fmla="*/ 1140032 h 2380521"/>
              <a:gd name="connsiteX1005" fmla="*/ 5510171 w 8023328"/>
              <a:gd name="connsiteY1005" fmla="*/ 1140032 h 2380521"/>
              <a:gd name="connsiteX1006" fmla="*/ 5524027 w 8023328"/>
              <a:gd name="connsiteY1006" fmla="*/ 1153888 h 2380521"/>
              <a:gd name="connsiteX1007" fmla="*/ 5510171 w 8023328"/>
              <a:gd name="connsiteY1007" fmla="*/ 1166286 h 2380521"/>
              <a:gd name="connsiteX1008" fmla="*/ 5497774 w 8023328"/>
              <a:gd name="connsiteY1008" fmla="*/ 1153888 h 2380521"/>
              <a:gd name="connsiteX1009" fmla="*/ 5510171 w 8023328"/>
              <a:gd name="connsiteY1009" fmla="*/ 1140032 h 2380521"/>
              <a:gd name="connsiteX1010" fmla="*/ 5438937 w 8023328"/>
              <a:gd name="connsiteY1010" fmla="*/ 1140032 h 2380521"/>
              <a:gd name="connsiteX1011" fmla="*/ 5453178 w 8023328"/>
              <a:gd name="connsiteY1011" fmla="*/ 1153888 h 2380521"/>
              <a:gd name="connsiteX1012" fmla="*/ 5438937 w 8023328"/>
              <a:gd name="connsiteY1012" fmla="*/ 1166286 h 2380521"/>
              <a:gd name="connsiteX1013" fmla="*/ 5426945 w 8023328"/>
              <a:gd name="connsiteY1013" fmla="*/ 1153888 h 2380521"/>
              <a:gd name="connsiteX1014" fmla="*/ 5438937 w 8023328"/>
              <a:gd name="connsiteY1014" fmla="*/ 1140032 h 2380521"/>
              <a:gd name="connsiteX1015" fmla="*/ 5367530 w 8023328"/>
              <a:gd name="connsiteY1015" fmla="*/ 1140032 h 2380521"/>
              <a:gd name="connsiteX1016" fmla="*/ 5382318 w 8023328"/>
              <a:gd name="connsiteY1016" fmla="*/ 1153888 h 2380521"/>
              <a:gd name="connsiteX1017" fmla="*/ 5367530 w 8023328"/>
              <a:gd name="connsiteY1017" fmla="*/ 1166286 h 2380521"/>
              <a:gd name="connsiteX1018" fmla="*/ 5352742 w 8023328"/>
              <a:gd name="connsiteY1018" fmla="*/ 1153888 h 2380521"/>
              <a:gd name="connsiteX1019" fmla="*/ 5367530 w 8023328"/>
              <a:gd name="connsiteY1019" fmla="*/ 1140032 h 2380521"/>
              <a:gd name="connsiteX1020" fmla="*/ 5296699 w 8023328"/>
              <a:gd name="connsiteY1020" fmla="*/ 1140032 h 2380521"/>
              <a:gd name="connsiteX1021" fmla="*/ 5311488 w 8023328"/>
              <a:gd name="connsiteY1021" fmla="*/ 1153888 h 2380521"/>
              <a:gd name="connsiteX1022" fmla="*/ 5296699 w 8023328"/>
              <a:gd name="connsiteY1022" fmla="*/ 1166286 h 2380521"/>
              <a:gd name="connsiteX1023" fmla="*/ 5281910 w 8023328"/>
              <a:gd name="connsiteY1023" fmla="*/ 1153888 h 2380521"/>
              <a:gd name="connsiteX1024" fmla="*/ 5296699 w 8023328"/>
              <a:gd name="connsiteY1024" fmla="*/ 1140032 h 2380521"/>
              <a:gd name="connsiteX1025" fmla="*/ 5225869 w 8023328"/>
              <a:gd name="connsiteY1025" fmla="*/ 1140032 h 2380521"/>
              <a:gd name="connsiteX1026" fmla="*/ 5240657 w 8023328"/>
              <a:gd name="connsiteY1026" fmla="*/ 1153888 h 2380521"/>
              <a:gd name="connsiteX1027" fmla="*/ 5225869 w 8023328"/>
              <a:gd name="connsiteY1027" fmla="*/ 1166286 h 2380521"/>
              <a:gd name="connsiteX1028" fmla="*/ 5211081 w 8023328"/>
              <a:gd name="connsiteY1028" fmla="*/ 1153888 h 2380521"/>
              <a:gd name="connsiteX1029" fmla="*/ 5225869 w 8023328"/>
              <a:gd name="connsiteY1029" fmla="*/ 1140032 h 2380521"/>
              <a:gd name="connsiteX1030" fmla="*/ 5154105 w 8023328"/>
              <a:gd name="connsiteY1030" fmla="*/ 1140032 h 2380521"/>
              <a:gd name="connsiteX1031" fmla="*/ 5166502 w 8023328"/>
              <a:gd name="connsiteY1031" fmla="*/ 1154821 h 2380521"/>
              <a:gd name="connsiteX1032" fmla="*/ 5154105 w 8023328"/>
              <a:gd name="connsiteY1032" fmla="*/ 1169610 h 2380521"/>
              <a:gd name="connsiteX1033" fmla="*/ 5140249 w 8023328"/>
              <a:gd name="connsiteY1033" fmla="*/ 1154821 h 2380521"/>
              <a:gd name="connsiteX1034" fmla="*/ 5154105 w 8023328"/>
              <a:gd name="connsiteY1034" fmla="*/ 1140032 h 2380521"/>
              <a:gd name="connsiteX1035" fmla="*/ 5083276 w 8023328"/>
              <a:gd name="connsiteY1035" fmla="*/ 1140032 h 2380521"/>
              <a:gd name="connsiteX1036" fmla="*/ 5095673 w 8023328"/>
              <a:gd name="connsiteY1036" fmla="*/ 1154821 h 2380521"/>
              <a:gd name="connsiteX1037" fmla="*/ 5083276 w 8023328"/>
              <a:gd name="connsiteY1037" fmla="*/ 1169610 h 2380521"/>
              <a:gd name="connsiteX1038" fmla="*/ 5069420 w 8023328"/>
              <a:gd name="connsiteY1038" fmla="*/ 1154821 h 2380521"/>
              <a:gd name="connsiteX1039" fmla="*/ 5083276 w 8023328"/>
              <a:gd name="connsiteY1039" fmla="*/ 1140032 h 2380521"/>
              <a:gd name="connsiteX1040" fmla="*/ 5012445 w 8023328"/>
              <a:gd name="connsiteY1040" fmla="*/ 1140032 h 2380521"/>
              <a:gd name="connsiteX1041" fmla="*/ 5024842 w 8023328"/>
              <a:gd name="connsiteY1041" fmla="*/ 1154821 h 2380521"/>
              <a:gd name="connsiteX1042" fmla="*/ 5012445 w 8023328"/>
              <a:gd name="connsiteY1042" fmla="*/ 1169610 h 2380521"/>
              <a:gd name="connsiteX1043" fmla="*/ 4998589 w 8023328"/>
              <a:gd name="connsiteY1043" fmla="*/ 1154821 h 2380521"/>
              <a:gd name="connsiteX1044" fmla="*/ 5012445 w 8023328"/>
              <a:gd name="connsiteY1044" fmla="*/ 1140032 h 2380521"/>
              <a:gd name="connsiteX1045" fmla="*/ 4940157 w 8023328"/>
              <a:gd name="connsiteY1045" fmla="*/ 1140032 h 2380521"/>
              <a:gd name="connsiteX1046" fmla="*/ 4954013 w 8023328"/>
              <a:gd name="connsiteY1046" fmla="*/ 1154821 h 2380521"/>
              <a:gd name="connsiteX1047" fmla="*/ 4940157 w 8023328"/>
              <a:gd name="connsiteY1047" fmla="*/ 1169610 h 2380521"/>
              <a:gd name="connsiteX1048" fmla="*/ 4927760 w 8023328"/>
              <a:gd name="connsiteY1048" fmla="*/ 1154821 h 2380521"/>
              <a:gd name="connsiteX1049" fmla="*/ 4940157 w 8023328"/>
              <a:gd name="connsiteY1049" fmla="*/ 1140032 h 2380521"/>
              <a:gd name="connsiteX1050" fmla="*/ 4865953 w 8023328"/>
              <a:gd name="connsiteY1050" fmla="*/ 1140032 h 2380521"/>
              <a:gd name="connsiteX1051" fmla="*/ 4879809 w 8023328"/>
              <a:gd name="connsiteY1051" fmla="*/ 1154821 h 2380521"/>
              <a:gd name="connsiteX1052" fmla="*/ 4865953 w 8023328"/>
              <a:gd name="connsiteY1052" fmla="*/ 1169610 h 2380521"/>
              <a:gd name="connsiteX1053" fmla="*/ 4853556 w 8023328"/>
              <a:gd name="connsiteY1053" fmla="*/ 1154821 h 2380521"/>
              <a:gd name="connsiteX1054" fmla="*/ 4865953 w 8023328"/>
              <a:gd name="connsiteY1054" fmla="*/ 1140032 h 2380521"/>
              <a:gd name="connsiteX1055" fmla="*/ 4795122 w 8023328"/>
              <a:gd name="connsiteY1055" fmla="*/ 1140032 h 2380521"/>
              <a:gd name="connsiteX1056" fmla="*/ 4808978 w 8023328"/>
              <a:gd name="connsiteY1056" fmla="*/ 1154821 h 2380521"/>
              <a:gd name="connsiteX1057" fmla="*/ 4795122 w 8023328"/>
              <a:gd name="connsiteY1057" fmla="*/ 1169610 h 2380521"/>
              <a:gd name="connsiteX1058" fmla="*/ 4782725 w 8023328"/>
              <a:gd name="connsiteY1058" fmla="*/ 1154821 h 2380521"/>
              <a:gd name="connsiteX1059" fmla="*/ 4795122 w 8023328"/>
              <a:gd name="connsiteY1059" fmla="*/ 1140032 h 2380521"/>
              <a:gd name="connsiteX1060" fmla="*/ 4726684 w 8023328"/>
              <a:gd name="connsiteY1060" fmla="*/ 1140032 h 2380521"/>
              <a:gd name="connsiteX1061" fmla="*/ 4741472 w 8023328"/>
              <a:gd name="connsiteY1061" fmla="*/ 1154821 h 2380521"/>
              <a:gd name="connsiteX1062" fmla="*/ 4726684 w 8023328"/>
              <a:gd name="connsiteY1062" fmla="*/ 1169610 h 2380521"/>
              <a:gd name="connsiteX1063" fmla="*/ 4711896 w 8023328"/>
              <a:gd name="connsiteY1063" fmla="*/ 1154821 h 2380521"/>
              <a:gd name="connsiteX1064" fmla="*/ 4726684 w 8023328"/>
              <a:gd name="connsiteY1064" fmla="*/ 1140032 h 2380521"/>
              <a:gd name="connsiteX1065" fmla="*/ 4655853 w 8023328"/>
              <a:gd name="connsiteY1065" fmla="*/ 1140032 h 2380521"/>
              <a:gd name="connsiteX1066" fmla="*/ 4670642 w 8023328"/>
              <a:gd name="connsiteY1066" fmla="*/ 1154821 h 2380521"/>
              <a:gd name="connsiteX1067" fmla="*/ 4655853 w 8023328"/>
              <a:gd name="connsiteY1067" fmla="*/ 1169610 h 2380521"/>
              <a:gd name="connsiteX1068" fmla="*/ 4641064 w 8023328"/>
              <a:gd name="connsiteY1068" fmla="*/ 1154821 h 2380521"/>
              <a:gd name="connsiteX1069" fmla="*/ 4655853 w 8023328"/>
              <a:gd name="connsiteY1069" fmla="*/ 1140032 h 2380521"/>
              <a:gd name="connsiteX1070" fmla="*/ 4585023 w 8023328"/>
              <a:gd name="connsiteY1070" fmla="*/ 1140032 h 2380521"/>
              <a:gd name="connsiteX1071" fmla="*/ 4599811 w 8023328"/>
              <a:gd name="connsiteY1071" fmla="*/ 1154821 h 2380521"/>
              <a:gd name="connsiteX1072" fmla="*/ 4585023 w 8023328"/>
              <a:gd name="connsiteY1072" fmla="*/ 1169610 h 2380521"/>
              <a:gd name="connsiteX1073" fmla="*/ 4570235 w 8023328"/>
              <a:gd name="connsiteY1073" fmla="*/ 1154821 h 2380521"/>
              <a:gd name="connsiteX1074" fmla="*/ 4585023 w 8023328"/>
              <a:gd name="connsiteY1074" fmla="*/ 1140032 h 2380521"/>
              <a:gd name="connsiteX1075" fmla="*/ 4513260 w 8023328"/>
              <a:gd name="connsiteY1075" fmla="*/ 1140032 h 2380521"/>
              <a:gd name="connsiteX1076" fmla="*/ 4525657 w 8023328"/>
              <a:gd name="connsiteY1076" fmla="*/ 1154821 h 2380521"/>
              <a:gd name="connsiteX1077" fmla="*/ 4513260 w 8023328"/>
              <a:gd name="connsiteY1077" fmla="*/ 1169610 h 2380521"/>
              <a:gd name="connsiteX1078" fmla="*/ 4499404 w 8023328"/>
              <a:gd name="connsiteY1078" fmla="*/ 1154821 h 2380521"/>
              <a:gd name="connsiteX1079" fmla="*/ 4513260 w 8023328"/>
              <a:gd name="connsiteY1079" fmla="*/ 1140032 h 2380521"/>
              <a:gd name="connsiteX1080" fmla="*/ 4439056 w 8023328"/>
              <a:gd name="connsiteY1080" fmla="*/ 1140032 h 2380521"/>
              <a:gd name="connsiteX1081" fmla="*/ 4451453 w 8023328"/>
              <a:gd name="connsiteY1081" fmla="*/ 1154821 h 2380521"/>
              <a:gd name="connsiteX1082" fmla="*/ 4439056 w 8023328"/>
              <a:gd name="connsiteY1082" fmla="*/ 1169610 h 2380521"/>
              <a:gd name="connsiteX1083" fmla="*/ 4425200 w 8023328"/>
              <a:gd name="connsiteY1083" fmla="*/ 1154821 h 2380521"/>
              <a:gd name="connsiteX1084" fmla="*/ 4439056 w 8023328"/>
              <a:gd name="connsiteY1084" fmla="*/ 1140032 h 2380521"/>
              <a:gd name="connsiteX1085" fmla="*/ 4366768 w 8023328"/>
              <a:gd name="connsiteY1085" fmla="*/ 1140032 h 2380521"/>
              <a:gd name="connsiteX1086" fmla="*/ 4380624 w 8023328"/>
              <a:gd name="connsiteY1086" fmla="*/ 1154821 h 2380521"/>
              <a:gd name="connsiteX1087" fmla="*/ 4366768 w 8023328"/>
              <a:gd name="connsiteY1087" fmla="*/ 1169610 h 2380521"/>
              <a:gd name="connsiteX1088" fmla="*/ 4354371 w 8023328"/>
              <a:gd name="connsiteY1088" fmla="*/ 1154821 h 2380521"/>
              <a:gd name="connsiteX1089" fmla="*/ 4366768 w 8023328"/>
              <a:gd name="connsiteY1089" fmla="*/ 1140032 h 2380521"/>
              <a:gd name="connsiteX1090" fmla="*/ 4295937 w 8023328"/>
              <a:gd name="connsiteY1090" fmla="*/ 1140032 h 2380521"/>
              <a:gd name="connsiteX1091" fmla="*/ 4309793 w 8023328"/>
              <a:gd name="connsiteY1091" fmla="*/ 1154821 h 2380521"/>
              <a:gd name="connsiteX1092" fmla="*/ 4295937 w 8023328"/>
              <a:gd name="connsiteY1092" fmla="*/ 1169610 h 2380521"/>
              <a:gd name="connsiteX1093" fmla="*/ 4283540 w 8023328"/>
              <a:gd name="connsiteY1093" fmla="*/ 1154821 h 2380521"/>
              <a:gd name="connsiteX1094" fmla="*/ 4295937 w 8023328"/>
              <a:gd name="connsiteY1094" fmla="*/ 1140032 h 2380521"/>
              <a:gd name="connsiteX1095" fmla="*/ 4225107 w 8023328"/>
              <a:gd name="connsiteY1095" fmla="*/ 1140032 h 2380521"/>
              <a:gd name="connsiteX1096" fmla="*/ 4238963 w 8023328"/>
              <a:gd name="connsiteY1096" fmla="*/ 1154821 h 2380521"/>
              <a:gd name="connsiteX1097" fmla="*/ 4225107 w 8023328"/>
              <a:gd name="connsiteY1097" fmla="*/ 1169610 h 2380521"/>
              <a:gd name="connsiteX1098" fmla="*/ 4212710 w 8023328"/>
              <a:gd name="connsiteY1098" fmla="*/ 1154821 h 2380521"/>
              <a:gd name="connsiteX1099" fmla="*/ 4225107 w 8023328"/>
              <a:gd name="connsiteY1099" fmla="*/ 1140032 h 2380521"/>
              <a:gd name="connsiteX1100" fmla="*/ 4153295 w 8023328"/>
              <a:gd name="connsiteY1100" fmla="*/ 1140032 h 2380521"/>
              <a:gd name="connsiteX1101" fmla="*/ 4168083 w 8023328"/>
              <a:gd name="connsiteY1101" fmla="*/ 1154821 h 2380521"/>
              <a:gd name="connsiteX1102" fmla="*/ 4153295 w 8023328"/>
              <a:gd name="connsiteY1102" fmla="*/ 1169610 h 2380521"/>
              <a:gd name="connsiteX1103" fmla="*/ 4138507 w 8023328"/>
              <a:gd name="connsiteY1103" fmla="*/ 1154821 h 2380521"/>
              <a:gd name="connsiteX1104" fmla="*/ 4153295 w 8023328"/>
              <a:gd name="connsiteY1104" fmla="*/ 1140032 h 2380521"/>
              <a:gd name="connsiteX1105" fmla="*/ 4082465 w 8023328"/>
              <a:gd name="connsiteY1105" fmla="*/ 1140032 h 2380521"/>
              <a:gd name="connsiteX1106" fmla="*/ 4097254 w 8023328"/>
              <a:gd name="connsiteY1106" fmla="*/ 1154821 h 2380521"/>
              <a:gd name="connsiteX1107" fmla="*/ 4082465 w 8023328"/>
              <a:gd name="connsiteY1107" fmla="*/ 1169610 h 2380521"/>
              <a:gd name="connsiteX1108" fmla="*/ 4067676 w 8023328"/>
              <a:gd name="connsiteY1108" fmla="*/ 1154821 h 2380521"/>
              <a:gd name="connsiteX1109" fmla="*/ 4082465 w 8023328"/>
              <a:gd name="connsiteY1109" fmla="*/ 1140032 h 2380521"/>
              <a:gd name="connsiteX1110" fmla="*/ 439789 w 8023328"/>
              <a:gd name="connsiteY1110" fmla="*/ 1140032 h 2380521"/>
              <a:gd name="connsiteX1111" fmla="*/ 454579 w 8023328"/>
              <a:gd name="connsiteY1111" fmla="*/ 1153888 h 2380521"/>
              <a:gd name="connsiteX1112" fmla="*/ 439789 w 8023328"/>
              <a:gd name="connsiteY1112" fmla="*/ 1166286 h 2380521"/>
              <a:gd name="connsiteX1113" fmla="*/ 425001 w 8023328"/>
              <a:gd name="connsiteY1113" fmla="*/ 1153888 h 2380521"/>
              <a:gd name="connsiteX1114" fmla="*/ 439789 w 8023328"/>
              <a:gd name="connsiteY1114" fmla="*/ 1140032 h 2380521"/>
              <a:gd name="connsiteX1115" fmla="*/ 368960 w 8023328"/>
              <a:gd name="connsiteY1115" fmla="*/ 1140032 h 2380521"/>
              <a:gd name="connsiteX1116" fmla="*/ 383747 w 8023328"/>
              <a:gd name="connsiteY1116" fmla="*/ 1153888 h 2380521"/>
              <a:gd name="connsiteX1117" fmla="*/ 368960 w 8023328"/>
              <a:gd name="connsiteY1117" fmla="*/ 1166286 h 2380521"/>
              <a:gd name="connsiteX1118" fmla="*/ 354172 w 8023328"/>
              <a:gd name="connsiteY1118" fmla="*/ 1153888 h 2380521"/>
              <a:gd name="connsiteX1119" fmla="*/ 368960 w 8023328"/>
              <a:gd name="connsiteY1119" fmla="*/ 1140032 h 2380521"/>
              <a:gd name="connsiteX1120" fmla="*/ 297194 w 8023328"/>
              <a:gd name="connsiteY1120" fmla="*/ 1140032 h 2380521"/>
              <a:gd name="connsiteX1121" fmla="*/ 309592 w 8023328"/>
              <a:gd name="connsiteY1121" fmla="*/ 1153888 h 2380521"/>
              <a:gd name="connsiteX1122" fmla="*/ 297194 w 8023328"/>
              <a:gd name="connsiteY1122" fmla="*/ 1166286 h 2380521"/>
              <a:gd name="connsiteX1123" fmla="*/ 283339 w 8023328"/>
              <a:gd name="connsiteY1123" fmla="*/ 1153888 h 2380521"/>
              <a:gd name="connsiteX1124" fmla="*/ 297194 w 8023328"/>
              <a:gd name="connsiteY1124" fmla="*/ 1140032 h 2380521"/>
              <a:gd name="connsiteX1125" fmla="*/ 226366 w 8023328"/>
              <a:gd name="connsiteY1125" fmla="*/ 1140032 h 2380521"/>
              <a:gd name="connsiteX1126" fmla="*/ 238764 w 8023328"/>
              <a:gd name="connsiteY1126" fmla="*/ 1153888 h 2380521"/>
              <a:gd name="connsiteX1127" fmla="*/ 226366 w 8023328"/>
              <a:gd name="connsiteY1127" fmla="*/ 1166286 h 2380521"/>
              <a:gd name="connsiteX1128" fmla="*/ 212510 w 8023328"/>
              <a:gd name="connsiteY1128" fmla="*/ 1153888 h 2380521"/>
              <a:gd name="connsiteX1129" fmla="*/ 226366 w 8023328"/>
              <a:gd name="connsiteY1129" fmla="*/ 1140032 h 2380521"/>
              <a:gd name="connsiteX1130" fmla="*/ 155532 w 8023328"/>
              <a:gd name="connsiteY1130" fmla="*/ 1140032 h 2380521"/>
              <a:gd name="connsiteX1131" fmla="*/ 167930 w 8023328"/>
              <a:gd name="connsiteY1131" fmla="*/ 1153888 h 2380521"/>
              <a:gd name="connsiteX1132" fmla="*/ 155532 w 8023328"/>
              <a:gd name="connsiteY1132" fmla="*/ 1166286 h 2380521"/>
              <a:gd name="connsiteX1133" fmla="*/ 141676 w 8023328"/>
              <a:gd name="connsiteY1133" fmla="*/ 1153888 h 2380521"/>
              <a:gd name="connsiteX1134" fmla="*/ 155532 w 8023328"/>
              <a:gd name="connsiteY1134" fmla="*/ 1140032 h 2380521"/>
              <a:gd name="connsiteX1135" fmla="*/ 83244 w 8023328"/>
              <a:gd name="connsiteY1135" fmla="*/ 1140032 h 2380521"/>
              <a:gd name="connsiteX1136" fmla="*/ 97100 w 8023328"/>
              <a:gd name="connsiteY1136" fmla="*/ 1153888 h 2380521"/>
              <a:gd name="connsiteX1137" fmla="*/ 83244 w 8023328"/>
              <a:gd name="connsiteY1137" fmla="*/ 1166286 h 2380521"/>
              <a:gd name="connsiteX1138" fmla="*/ 70846 w 8023328"/>
              <a:gd name="connsiteY1138" fmla="*/ 1153888 h 2380521"/>
              <a:gd name="connsiteX1139" fmla="*/ 83244 w 8023328"/>
              <a:gd name="connsiteY1139" fmla="*/ 1140032 h 2380521"/>
              <a:gd name="connsiteX1140" fmla="*/ 12008 w 8023328"/>
              <a:gd name="connsiteY1140" fmla="*/ 1140032 h 2380521"/>
              <a:gd name="connsiteX1141" fmla="*/ 26249 w 8023328"/>
              <a:gd name="connsiteY1141" fmla="*/ 1153888 h 2380521"/>
              <a:gd name="connsiteX1142" fmla="*/ 12008 w 8023328"/>
              <a:gd name="connsiteY1142" fmla="*/ 1166286 h 2380521"/>
              <a:gd name="connsiteX1143" fmla="*/ 16 w 8023328"/>
              <a:gd name="connsiteY1143" fmla="*/ 1153888 h 2380521"/>
              <a:gd name="connsiteX1144" fmla="*/ 12008 w 8023328"/>
              <a:gd name="connsiteY1144" fmla="*/ 1140032 h 2380521"/>
              <a:gd name="connsiteX1145" fmla="*/ 6867525 w 8023328"/>
              <a:gd name="connsiteY1145" fmla="*/ 1069203 h 2380521"/>
              <a:gd name="connsiteX1146" fmla="*/ 6879922 w 8023328"/>
              <a:gd name="connsiteY1146" fmla="*/ 1081600 h 2380521"/>
              <a:gd name="connsiteX1147" fmla="*/ 6867525 w 8023328"/>
              <a:gd name="connsiteY1147" fmla="*/ 1095457 h 2380521"/>
              <a:gd name="connsiteX1148" fmla="*/ 6853669 w 8023328"/>
              <a:gd name="connsiteY1148" fmla="*/ 1081600 h 2380521"/>
              <a:gd name="connsiteX1149" fmla="*/ 6867525 w 8023328"/>
              <a:gd name="connsiteY1149" fmla="*/ 1069203 h 2380521"/>
              <a:gd name="connsiteX1150" fmla="*/ 6795237 w 8023328"/>
              <a:gd name="connsiteY1150" fmla="*/ 1069203 h 2380521"/>
              <a:gd name="connsiteX1151" fmla="*/ 6809093 w 8023328"/>
              <a:gd name="connsiteY1151" fmla="*/ 1081600 h 2380521"/>
              <a:gd name="connsiteX1152" fmla="*/ 6796696 w 8023328"/>
              <a:gd name="connsiteY1152" fmla="*/ 1095457 h 2380521"/>
              <a:gd name="connsiteX1153" fmla="*/ 6782840 w 8023328"/>
              <a:gd name="connsiteY1153" fmla="*/ 1081600 h 2380521"/>
              <a:gd name="connsiteX1154" fmla="*/ 6795237 w 8023328"/>
              <a:gd name="connsiteY1154" fmla="*/ 1069203 h 2380521"/>
              <a:gd name="connsiteX1155" fmla="*/ 6724405 w 8023328"/>
              <a:gd name="connsiteY1155" fmla="*/ 1069203 h 2380521"/>
              <a:gd name="connsiteX1156" fmla="*/ 6738261 w 8023328"/>
              <a:gd name="connsiteY1156" fmla="*/ 1081600 h 2380521"/>
              <a:gd name="connsiteX1157" fmla="*/ 6724405 w 8023328"/>
              <a:gd name="connsiteY1157" fmla="*/ 1095457 h 2380521"/>
              <a:gd name="connsiteX1158" fmla="*/ 6712008 w 8023328"/>
              <a:gd name="connsiteY1158" fmla="*/ 1081600 h 2380521"/>
              <a:gd name="connsiteX1159" fmla="*/ 6724405 w 8023328"/>
              <a:gd name="connsiteY1159" fmla="*/ 1069203 h 2380521"/>
              <a:gd name="connsiteX1160" fmla="*/ 6653576 w 8023328"/>
              <a:gd name="connsiteY1160" fmla="*/ 1069203 h 2380521"/>
              <a:gd name="connsiteX1161" fmla="*/ 6667432 w 8023328"/>
              <a:gd name="connsiteY1161" fmla="*/ 1081600 h 2380521"/>
              <a:gd name="connsiteX1162" fmla="*/ 6653576 w 8023328"/>
              <a:gd name="connsiteY1162" fmla="*/ 1095457 h 2380521"/>
              <a:gd name="connsiteX1163" fmla="*/ 6641179 w 8023328"/>
              <a:gd name="connsiteY1163" fmla="*/ 1081600 h 2380521"/>
              <a:gd name="connsiteX1164" fmla="*/ 6653576 w 8023328"/>
              <a:gd name="connsiteY1164" fmla="*/ 1069203 h 2380521"/>
              <a:gd name="connsiteX1165" fmla="*/ 6581764 w 8023328"/>
              <a:gd name="connsiteY1165" fmla="*/ 1069203 h 2380521"/>
              <a:gd name="connsiteX1166" fmla="*/ 6596552 w 8023328"/>
              <a:gd name="connsiteY1166" fmla="*/ 1081600 h 2380521"/>
              <a:gd name="connsiteX1167" fmla="*/ 6581764 w 8023328"/>
              <a:gd name="connsiteY1167" fmla="*/ 1095457 h 2380521"/>
              <a:gd name="connsiteX1168" fmla="*/ 6566976 w 8023328"/>
              <a:gd name="connsiteY1168" fmla="*/ 1081600 h 2380521"/>
              <a:gd name="connsiteX1169" fmla="*/ 6581764 w 8023328"/>
              <a:gd name="connsiteY1169" fmla="*/ 1069203 h 2380521"/>
              <a:gd name="connsiteX1170" fmla="*/ 6510933 w 8023328"/>
              <a:gd name="connsiteY1170" fmla="*/ 1069203 h 2380521"/>
              <a:gd name="connsiteX1171" fmla="*/ 6525722 w 8023328"/>
              <a:gd name="connsiteY1171" fmla="*/ 1081600 h 2380521"/>
              <a:gd name="connsiteX1172" fmla="*/ 6510933 w 8023328"/>
              <a:gd name="connsiteY1172" fmla="*/ 1095457 h 2380521"/>
              <a:gd name="connsiteX1173" fmla="*/ 6496144 w 8023328"/>
              <a:gd name="connsiteY1173" fmla="*/ 1081600 h 2380521"/>
              <a:gd name="connsiteX1174" fmla="*/ 6510933 w 8023328"/>
              <a:gd name="connsiteY1174" fmla="*/ 1069203 h 2380521"/>
              <a:gd name="connsiteX1175" fmla="*/ 6440492 w 8023328"/>
              <a:gd name="connsiteY1175" fmla="*/ 1069203 h 2380521"/>
              <a:gd name="connsiteX1176" fmla="*/ 6454911 w 8023328"/>
              <a:gd name="connsiteY1176" fmla="*/ 1081600 h 2380521"/>
              <a:gd name="connsiteX1177" fmla="*/ 6440492 w 8023328"/>
              <a:gd name="connsiteY1177" fmla="*/ 1095457 h 2380521"/>
              <a:gd name="connsiteX1178" fmla="*/ 6425315 w 8023328"/>
              <a:gd name="connsiteY1178" fmla="*/ 1081600 h 2380521"/>
              <a:gd name="connsiteX1179" fmla="*/ 6440492 w 8023328"/>
              <a:gd name="connsiteY1179" fmla="*/ 1069203 h 2380521"/>
              <a:gd name="connsiteX1180" fmla="*/ 6368340 w 8023328"/>
              <a:gd name="connsiteY1180" fmla="*/ 1069203 h 2380521"/>
              <a:gd name="connsiteX1181" fmla="*/ 6380737 w 8023328"/>
              <a:gd name="connsiteY1181" fmla="*/ 1081600 h 2380521"/>
              <a:gd name="connsiteX1182" fmla="*/ 6368340 w 8023328"/>
              <a:gd name="connsiteY1182" fmla="*/ 1095457 h 2380521"/>
              <a:gd name="connsiteX1183" fmla="*/ 6354484 w 8023328"/>
              <a:gd name="connsiteY1183" fmla="*/ 1081600 h 2380521"/>
              <a:gd name="connsiteX1184" fmla="*/ 6368340 w 8023328"/>
              <a:gd name="connsiteY1184" fmla="*/ 1069203 h 2380521"/>
              <a:gd name="connsiteX1185" fmla="*/ 6297511 w 8023328"/>
              <a:gd name="connsiteY1185" fmla="*/ 1069203 h 2380521"/>
              <a:gd name="connsiteX1186" fmla="*/ 6309908 w 8023328"/>
              <a:gd name="connsiteY1186" fmla="*/ 1081600 h 2380521"/>
              <a:gd name="connsiteX1187" fmla="*/ 6297511 w 8023328"/>
              <a:gd name="connsiteY1187" fmla="*/ 1095457 h 2380521"/>
              <a:gd name="connsiteX1188" fmla="*/ 6283655 w 8023328"/>
              <a:gd name="connsiteY1188" fmla="*/ 1081600 h 2380521"/>
              <a:gd name="connsiteX1189" fmla="*/ 6297511 w 8023328"/>
              <a:gd name="connsiteY1189" fmla="*/ 1069203 h 2380521"/>
              <a:gd name="connsiteX1190" fmla="*/ 6226679 w 8023328"/>
              <a:gd name="connsiteY1190" fmla="*/ 1069203 h 2380521"/>
              <a:gd name="connsiteX1191" fmla="*/ 6239076 w 8023328"/>
              <a:gd name="connsiteY1191" fmla="*/ 1081600 h 2380521"/>
              <a:gd name="connsiteX1192" fmla="*/ 6226679 w 8023328"/>
              <a:gd name="connsiteY1192" fmla="*/ 1095457 h 2380521"/>
              <a:gd name="connsiteX1193" fmla="*/ 6212823 w 8023328"/>
              <a:gd name="connsiteY1193" fmla="*/ 1083059 h 2380521"/>
              <a:gd name="connsiteX1194" fmla="*/ 6226679 w 8023328"/>
              <a:gd name="connsiteY1194" fmla="*/ 1069203 h 2380521"/>
              <a:gd name="connsiteX1195" fmla="*/ 6154391 w 8023328"/>
              <a:gd name="connsiteY1195" fmla="*/ 1069203 h 2380521"/>
              <a:gd name="connsiteX1196" fmla="*/ 6168247 w 8023328"/>
              <a:gd name="connsiteY1196" fmla="*/ 1083059 h 2380521"/>
              <a:gd name="connsiteX1197" fmla="*/ 6154391 w 8023328"/>
              <a:gd name="connsiteY1197" fmla="*/ 1095457 h 2380521"/>
              <a:gd name="connsiteX1198" fmla="*/ 6141994 w 8023328"/>
              <a:gd name="connsiteY1198" fmla="*/ 1083059 h 2380521"/>
              <a:gd name="connsiteX1199" fmla="*/ 6154391 w 8023328"/>
              <a:gd name="connsiteY1199" fmla="*/ 1069203 h 2380521"/>
              <a:gd name="connsiteX1200" fmla="*/ 6083559 w 8023328"/>
              <a:gd name="connsiteY1200" fmla="*/ 1069203 h 2380521"/>
              <a:gd name="connsiteX1201" fmla="*/ 6097415 w 8023328"/>
              <a:gd name="connsiteY1201" fmla="*/ 1083059 h 2380521"/>
              <a:gd name="connsiteX1202" fmla="*/ 6083559 w 8023328"/>
              <a:gd name="connsiteY1202" fmla="*/ 1095457 h 2380521"/>
              <a:gd name="connsiteX1203" fmla="*/ 6071162 w 8023328"/>
              <a:gd name="connsiteY1203" fmla="*/ 1083059 h 2380521"/>
              <a:gd name="connsiteX1204" fmla="*/ 6083559 w 8023328"/>
              <a:gd name="connsiteY1204" fmla="*/ 1069203 h 2380521"/>
              <a:gd name="connsiteX1205" fmla="*/ 6009356 w 8023328"/>
              <a:gd name="connsiteY1205" fmla="*/ 1069203 h 2380521"/>
              <a:gd name="connsiteX1206" fmla="*/ 6023212 w 8023328"/>
              <a:gd name="connsiteY1206" fmla="*/ 1083059 h 2380521"/>
              <a:gd name="connsiteX1207" fmla="*/ 6009356 w 8023328"/>
              <a:gd name="connsiteY1207" fmla="*/ 1095457 h 2380521"/>
              <a:gd name="connsiteX1208" fmla="*/ 5996959 w 8023328"/>
              <a:gd name="connsiteY1208" fmla="*/ 1083059 h 2380521"/>
              <a:gd name="connsiteX1209" fmla="*/ 6009356 w 8023328"/>
              <a:gd name="connsiteY1209" fmla="*/ 1069203 h 2380521"/>
              <a:gd name="connsiteX1210" fmla="*/ 5940548 w 8023328"/>
              <a:gd name="connsiteY1210" fmla="*/ 1069203 h 2380521"/>
              <a:gd name="connsiteX1211" fmla="*/ 5955726 w 8023328"/>
              <a:gd name="connsiteY1211" fmla="*/ 1083059 h 2380521"/>
              <a:gd name="connsiteX1212" fmla="*/ 5940548 w 8023328"/>
              <a:gd name="connsiteY1212" fmla="*/ 1095457 h 2380521"/>
              <a:gd name="connsiteX1213" fmla="*/ 5926130 w 8023328"/>
              <a:gd name="connsiteY1213" fmla="*/ 1083059 h 2380521"/>
              <a:gd name="connsiteX1214" fmla="*/ 5940548 w 8023328"/>
              <a:gd name="connsiteY1214" fmla="*/ 1069203 h 2380521"/>
              <a:gd name="connsiteX1215" fmla="*/ 5870088 w 8023328"/>
              <a:gd name="connsiteY1215" fmla="*/ 1069203 h 2380521"/>
              <a:gd name="connsiteX1216" fmla="*/ 5884877 w 8023328"/>
              <a:gd name="connsiteY1216" fmla="*/ 1083059 h 2380521"/>
              <a:gd name="connsiteX1217" fmla="*/ 5870088 w 8023328"/>
              <a:gd name="connsiteY1217" fmla="*/ 1095457 h 2380521"/>
              <a:gd name="connsiteX1218" fmla="*/ 5855299 w 8023328"/>
              <a:gd name="connsiteY1218" fmla="*/ 1083059 h 2380521"/>
              <a:gd name="connsiteX1219" fmla="*/ 5870088 w 8023328"/>
              <a:gd name="connsiteY1219" fmla="*/ 1069203 h 2380521"/>
              <a:gd name="connsiteX1220" fmla="*/ 5799257 w 8023328"/>
              <a:gd name="connsiteY1220" fmla="*/ 1069203 h 2380521"/>
              <a:gd name="connsiteX1221" fmla="*/ 5814045 w 8023328"/>
              <a:gd name="connsiteY1221" fmla="*/ 1083059 h 2380521"/>
              <a:gd name="connsiteX1222" fmla="*/ 5799257 w 8023328"/>
              <a:gd name="connsiteY1222" fmla="*/ 1095457 h 2380521"/>
              <a:gd name="connsiteX1223" fmla="*/ 5784469 w 8023328"/>
              <a:gd name="connsiteY1223" fmla="*/ 1083059 h 2380521"/>
              <a:gd name="connsiteX1224" fmla="*/ 5799257 w 8023328"/>
              <a:gd name="connsiteY1224" fmla="*/ 1069203 h 2380521"/>
              <a:gd name="connsiteX1225" fmla="*/ 5724122 w 8023328"/>
              <a:gd name="connsiteY1225" fmla="*/ 1069203 h 2380521"/>
              <a:gd name="connsiteX1226" fmla="*/ 5736519 w 8023328"/>
              <a:gd name="connsiteY1226" fmla="*/ 1083059 h 2380521"/>
              <a:gd name="connsiteX1227" fmla="*/ 5724122 w 8023328"/>
              <a:gd name="connsiteY1227" fmla="*/ 1095457 h 2380521"/>
              <a:gd name="connsiteX1228" fmla="*/ 5710266 w 8023328"/>
              <a:gd name="connsiteY1228" fmla="*/ 1083059 h 2380521"/>
              <a:gd name="connsiteX1229" fmla="*/ 5724122 w 8023328"/>
              <a:gd name="connsiteY1229" fmla="*/ 1069203 h 2380521"/>
              <a:gd name="connsiteX1230" fmla="*/ 5653291 w 8023328"/>
              <a:gd name="connsiteY1230" fmla="*/ 1069203 h 2380521"/>
              <a:gd name="connsiteX1231" fmla="*/ 5665688 w 8023328"/>
              <a:gd name="connsiteY1231" fmla="*/ 1083059 h 2380521"/>
              <a:gd name="connsiteX1232" fmla="*/ 5653291 w 8023328"/>
              <a:gd name="connsiteY1232" fmla="*/ 1095457 h 2380521"/>
              <a:gd name="connsiteX1233" fmla="*/ 5639435 w 8023328"/>
              <a:gd name="connsiteY1233" fmla="*/ 1083059 h 2380521"/>
              <a:gd name="connsiteX1234" fmla="*/ 5653291 w 8023328"/>
              <a:gd name="connsiteY1234" fmla="*/ 1069203 h 2380521"/>
              <a:gd name="connsiteX1235" fmla="*/ 5581002 w 8023328"/>
              <a:gd name="connsiteY1235" fmla="*/ 1069203 h 2380521"/>
              <a:gd name="connsiteX1236" fmla="*/ 5594858 w 8023328"/>
              <a:gd name="connsiteY1236" fmla="*/ 1083059 h 2380521"/>
              <a:gd name="connsiteX1237" fmla="*/ 5581002 w 8023328"/>
              <a:gd name="connsiteY1237" fmla="*/ 1095457 h 2380521"/>
              <a:gd name="connsiteX1238" fmla="*/ 5568605 w 8023328"/>
              <a:gd name="connsiteY1238" fmla="*/ 1083059 h 2380521"/>
              <a:gd name="connsiteX1239" fmla="*/ 5581002 w 8023328"/>
              <a:gd name="connsiteY1239" fmla="*/ 1069203 h 2380521"/>
              <a:gd name="connsiteX1240" fmla="*/ 5510171 w 8023328"/>
              <a:gd name="connsiteY1240" fmla="*/ 1069203 h 2380521"/>
              <a:gd name="connsiteX1241" fmla="*/ 5524027 w 8023328"/>
              <a:gd name="connsiteY1241" fmla="*/ 1083059 h 2380521"/>
              <a:gd name="connsiteX1242" fmla="*/ 5510171 w 8023328"/>
              <a:gd name="connsiteY1242" fmla="*/ 1095457 h 2380521"/>
              <a:gd name="connsiteX1243" fmla="*/ 5497774 w 8023328"/>
              <a:gd name="connsiteY1243" fmla="*/ 1083059 h 2380521"/>
              <a:gd name="connsiteX1244" fmla="*/ 5510171 w 8023328"/>
              <a:gd name="connsiteY1244" fmla="*/ 1069203 h 2380521"/>
              <a:gd name="connsiteX1245" fmla="*/ 5438937 w 8023328"/>
              <a:gd name="connsiteY1245" fmla="*/ 1069203 h 2380521"/>
              <a:gd name="connsiteX1246" fmla="*/ 5453178 w 8023328"/>
              <a:gd name="connsiteY1246" fmla="*/ 1083059 h 2380521"/>
              <a:gd name="connsiteX1247" fmla="*/ 5438937 w 8023328"/>
              <a:gd name="connsiteY1247" fmla="*/ 1095457 h 2380521"/>
              <a:gd name="connsiteX1248" fmla="*/ 5426945 w 8023328"/>
              <a:gd name="connsiteY1248" fmla="*/ 1083059 h 2380521"/>
              <a:gd name="connsiteX1249" fmla="*/ 5438937 w 8023328"/>
              <a:gd name="connsiteY1249" fmla="*/ 1069203 h 2380521"/>
              <a:gd name="connsiteX1250" fmla="*/ 5367530 w 8023328"/>
              <a:gd name="connsiteY1250" fmla="*/ 1069203 h 2380521"/>
              <a:gd name="connsiteX1251" fmla="*/ 5382318 w 8023328"/>
              <a:gd name="connsiteY1251" fmla="*/ 1083059 h 2380521"/>
              <a:gd name="connsiteX1252" fmla="*/ 5367530 w 8023328"/>
              <a:gd name="connsiteY1252" fmla="*/ 1095457 h 2380521"/>
              <a:gd name="connsiteX1253" fmla="*/ 5352742 w 8023328"/>
              <a:gd name="connsiteY1253" fmla="*/ 1083059 h 2380521"/>
              <a:gd name="connsiteX1254" fmla="*/ 5367530 w 8023328"/>
              <a:gd name="connsiteY1254" fmla="*/ 1069203 h 2380521"/>
              <a:gd name="connsiteX1255" fmla="*/ 5296699 w 8023328"/>
              <a:gd name="connsiteY1255" fmla="*/ 1069203 h 2380521"/>
              <a:gd name="connsiteX1256" fmla="*/ 5311488 w 8023328"/>
              <a:gd name="connsiteY1256" fmla="*/ 1083059 h 2380521"/>
              <a:gd name="connsiteX1257" fmla="*/ 5296699 w 8023328"/>
              <a:gd name="connsiteY1257" fmla="*/ 1095457 h 2380521"/>
              <a:gd name="connsiteX1258" fmla="*/ 5281910 w 8023328"/>
              <a:gd name="connsiteY1258" fmla="*/ 1083059 h 2380521"/>
              <a:gd name="connsiteX1259" fmla="*/ 5296699 w 8023328"/>
              <a:gd name="connsiteY1259" fmla="*/ 1069203 h 2380521"/>
              <a:gd name="connsiteX1260" fmla="*/ 5225869 w 8023328"/>
              <a:gd name="connsiteY1260" fmla="*/ 1069203 h 2380521"/>
              <a:gd name="connsiteX1261" fmla="*/ 5240657 w 8023328"/>
              <a:gd name="connsiteY1261" fmla="*/ 1083059 h 2380521"/>
              <a:gd name="connsiteX1262" fmla="*/ 5225869 w 8023328"/>
              <a:gd name="connsiteY1262" fmla="*/ 1095457 h 2380521"/>
              <a:gd name="connsiteX1263" fmla="*/ 5211081 w 8023328"/>
              <a:gd name="connsiteY1263" fmla="*/ 1083059 h 2380521"/>
              <a:gd name="connsiteX1264" fmla="*/ 5225869 w 8023328"/>
              <a:gd name="connsiteY1264" fmla="*/ 1069203 h 2380521"/>
              <a:gd name="connsiteX1265" fmla="*/ 5154105 w 8023328"/>
              <a:gd name="connsiteY1265" fmla="*/ 1069203 h 2380521"/>
              <a:gd name="connsiteX1266" fmla="*/ 5166502 w 8023328"/>
              <a:gd name="connsiteY1266" fmla="*/ 1083059 h 2380521"/>
              <a:gd name="connsiteX1267" fmla="*/ 5154105 w 8023328"/>
              <a:gd name="connsiteY1267" fmla="*/ 1095457 h 2380521"/>
              <a:gd name="connsiteX1268" fmla="*/ 5140249 w 8023328"/>
              <a:gd name="connsiteY1268" fmla="*/ 1083059 h 2380521"/>
              <a:gd name="connsiteX1269" fmla="*/ 5154105 w 8023328"/>
              <a:gd name="connsiteY1269" fmla="*/ 1069203 h 2380521"/>
              <a:gd name="connsiteX1270" fmla="*/ 5083276 w 8023328"/>
              <a:gd name="connsiteY1270" fmla="*/ 1069203 h 2380521"/>
              <a:gd name="connsiteX1271" fmla="*/ 5095673 w 8023328"/>
              <a:gd name="connsiteY1271" fmla="*/ 1083059 h 2380521"/>
              <a:gd name="connsiteX1272" fmla="*/ 5083276 w 8023328"/>
              <a:gd name="connsiteY1272" fmla="*/ 1095457 h 2380521"/>
              <a:gd name="connsiteX1273" fmla="*/ 5069420 w 8023328"/>
              <a:gd name="connsiteY1273" fmla="*/ 1083059 h 2380521"/>
              <a:gd name="connsiteX1274" fmla="*/ 5083276 w 8023328"/>
              <a:gd name="connsiteY1274" fmla="*/ 1069203 h 2380521"/>
              <a:gd name="connsiteX1275" fmla="*/ 5012445 w 8023328"/>
              <a:gd name="connsiteY1275" fmla="*/ 1069203 h 2380521"/>
              <a:gd name="connsiteX1276" fmla="*/ 5024842 w 8023328"/>
              <a:gd name="connsiteY1276" fmla="*/ 1083059 h 2380521"/>
              <a:gd name="connsiteX1277" fmla="*/ 5012445 w 8023328"/>
              <a:gd name="connsiteY1277" fmla="*/ 1095457 h 2380521"/>
              <a:gd name="connsiteX1278" fmla="*/ 4998589 w 8023328"/>
              <a:gd name="connsiteY1278" fmla="*/ 1083059 h 2380521"/>
              <a:gd name="connsiteX1279" fmla="*/ 5012445 w 8023328"/>
              <a:gd name="connsiteY1279" fmla="*/ 1069203 h 2380521"/>
              <a:gd name="connsiteX1280" fmla="*/ 4940157 w 8023328"/>
              <a:gd name="connsiteY1280" fmla="*/ 1069203 h 2380521"/>
              <a:gd name="connsiteX1281" fmla="*/ 4954013 w 8023328"/>
              <a:gd name="connsiteY1281" fmla="*/ 1083059 h 2380521"/>
              <a:gd name="connsiteX1282" fmla="*/ 4940157 w 8023328"/>
              <a:gd name="connsiteY1282" fmla="*/ 1095457 h 2380521"/>
              <a:gd name="connsiteX1283" fmla="*/ 4927760 w 8023328"/>
              <a:gd name="connsiteY1283" fmla="*/ 1083059 h 2380521"/>
              <a:gd name="connsiteX1284" fmla="*/ 4940157 w 8023328"/>
              <a:gd name="connsiteY1284" fmla="*/ 1069203 h 2380521"/>
              <a:gd name="connsiteX1285" fmla="*/ 4865953 w 8023328"/>
              <a:gd name="connsiteY1285" fmla="*/ 1069203 h 2380521"/>
              <a:gd name="connsiteX1286" fmla="*/ 4879809 w 8023328"/>
              <a:gd name="connsiteY1286" fmla="*/ 1083059 h 2380521"/>
              <a:gd name="connsiteX1287" fmla="*/ 4865953 w 8023328"/>
              <a:gd name="connsiteY1287" fmla="*/ 1095457 h 2380521"/>
              <a:gd name="connsiteX1288" fmla="*/ 4853556 w 8023328"/>
              <a:gd name="connsiteY1288" fmla="*/ 1083059 h 2380521"/>
              <a:gd name="connsiteX1289" fmla="*/ 4865953 w 8023328"/>
              <a:gd name="connsiteY1289" fmla="*/ 1069203 h 2380521"/>
              <a:gd name="connsiteX1290" fmla="*/ 4795122 w 8023328"/>
              <a:gd name="connsiteY1290" fmla="*/ 1069203 h 2380521"/>
              <a:gd name="connsiteX1291" fmla="*/ 4808978 w 8023328"/>
              <a:gd name="connsiteY1291" fmla="*/ 1083059 h 2380521"/>
              <a:gd name="connsiteX1292" fmla="*/ 4795122 w 8023328"/>
              <a:gd name="connsiteY1292" fmla="*/ 1095457 h 2380521"/>
              <a:gd name="connsiteX1293" fmla="*/ 4782725 w 8023328"/>
              <a:gd name="connsiteY1293" fmla="*/ 1083059 h 2380521"/>
              <a:gd name="connsiteX1294" fmla="*/ 4795122 w 8023328"/>
              <a:gd name="connsiteY1294" fmla="*/ 1069203 h 2380521"/>
              <a:gd name="connsiteX1295" fmla="*/ 4726684 w 8023328"/>
              <a:gd name="connsiteY1295" fmla="*/ 1069203 h 2380521"/>
              <a:gd name="connsiteX1296" fmla="*/ 4741472 w 8023328"/>
              <a:gd name="connsiteY1296" fmla="*/ 1083059 h 2380521"/>
              <a:gd name="connsiteX1297" fmla="*/ 4726684 w 8023328"/>
              <a:gd name="connsiteY1297" fmla="*/ 1095457 h 2380521"/>
              <a:gd name="connsiteX1298" fmla="*/ 4711896 w 8023328"/>
              <a:gd name="connsiteY1298" fmla="*/ 1083059 h 2380521"/>
              <a:gd name="connsiteX1299" fmla="*/ 4726684 w 8023328"/>
              <a:gd name="connsiteY1299" fmla="*/ 1069203 h 2380521"/>
              <a:gd name="connsiteX1300" fmla="*/ 4655853 w 8023328"/>
              <a:gd name="connsiteY1300" fmla="*/ 1069203 h 2380521"/>
              <a:gd name="connsiteX1301" fmla="*/ 4670642 w 8023328"/>
              <a:gd name="connsiteY1301" fmla="*/ 1083059 h 2380521"/>
              <a:gd name="connsiteX1302" fmla="*/ 4655853 w 8023328"/>
              <a:gd name="connsiteY1302" fmla="*/ 1095457 h 2380521"/>
              <a:gd name="connsiteX1303" fmla="*/ 4641064 w 8023328"/>
              <a:gd name="connsiteY1303" fmla="*/ 1083059 h 2380521"/>
              <a:gd name="connsiteX1304" fmla="*/ 4655853 w 8023328"/>
              <a:gd name="connsiteY1304" fmla="*/ 1069203 h 2380521"/>
              <a:gd name="connsiteX1305" fmla="*/ 4585023 w 8023328"/>
              <a:gd name="connsiteY1305" fmla="*/ 1069203 h 2380521"/>
              <a:gd name="connsiteX1306" fmla="*/ 4599811 w 8023328"/>
              <a:gd name="connsiteY1306" fmla="*/ 1083059 h 2380521"/>
              <a:gd name="connsiteX1307" fmla="*/ 4585023 w 8023328"/>
              <a:gd name="connsiteY1307" fmla="*/ 1095457 h 2380521"/>
              <a:gd name="connsiteX1308" fmla="*/ 4570235 w 8023328"/>
              <a:gd name="connsiteY1308" fmla="*/ 1083059 h 2380521"/>
              <a:gd name="connsiteX1309" fmla="*/ 4585023 w 8023328"/>
              <a:gd name="connsiteY1309" fmla="*/ 1069203 h 2380521"/>
              <a:gd name="connsiteX1310" fmla="*/ 4513260 w 8023328"/>
              <a:gd name="connsiteY1310" fmla="*/ 1069203 h 2380521"/>
              <a:gd name="connsiteX1311" fmla="*/ 4525657 w 8023328"/>
              <a:gd name="connsiteY1311" fmla="*/ 1083991 h 2380521"/>
              <a:gd name="connsiteX1312" fmla="*/ 4513260 w 8023328"/>
              <a:gd name="connsiteY1312" fmla="*/ 1098780 h 2380521"/>
              <a:gd name="connsiteX1313" fmla="*/ 4499404 w 8023328"/>
              <a:gd name="connsiteY1313" fmla="*/ 1083991 h 2380521"/>
              <a:gd name="connsiteX1314" fmla="*/ 4513260 w 8023328"/>
              <a:gd name="connsiteY1314" fmla="*/ 1069203 h 2380521"/>
              <a:gd name="connsiteX1315" fmla="*/ 4439056 w 8023328"/>
              <a:gd name="connsiteY1315" fmla="*/ 1069203 h 2380521"/>
              <a:gd name="connsiteX1316" fmla="*/ 4451453 w 8023328"/>
              <a:gd name="connsiteY1316" fmla="*/ 1083991 h 2380521"/>
              <a:gd name="connsiteX1317" fmla="*/ 4439056 w 8023328"/>
              <a:gd name="connsiteY1317" fmla="*/ 1098780 h 2380521"/>
              <a:gd name="connsiteX1318" fmla="*/ 4425200 w 8023328"/>
              <a:gd name="connsiteY1318" fmla="*/ 1083991 h 2380521"/>
              <a:gd name="connsiteX1319" fmla="*/ 4439056 w 8023328"/>
              <a:gd name="connsiteY1319" fmla="*/ 1069203 h 2380521"/>
              <a:gd name="connsiteX1320" fmla="*/ 4366768 w 8023328"/>
              <a:gd name="connsiteY1320" fmla="*/ 1069203 h 2380521"/>
              <a:gd name="connsiteX1321" fmla="*/ 4380624 w 8023328"/>
              <a:gd name="connsiteY1321" fmla="*/ 1083991 h 2380521"/>
              <a:gd name="connsiteX1322" fmla="*/ 4366768 w 8023328"/>
              <a:gd name="connsiteY1322" fmla="*/ 1098780 h 2380521"/>
              <a:gd name="connsiteX1323" fmla="*/ 4354371 w 8023328"/>
              <a:gd name="connsiteY1323" fmla="*/ 1083991 h 2380521"/>
              <a:gd name="connsiteX1324" fmla="*/ 4366768 w 8023328"/>
              <a:gd name="connsiteY1324" fmla="*/ 1069203 h 2380521"/>
              <a:gd name="connsiteX1325" fmla="*/ 4295937 w 8023328"/>
              <a:gd name="connsiteY1325" fmla="*/ 1069203 h 2380521"/>
              <a:gd name="connsiteX1326" fmla="*/ 4309793 w 8023328"/>
              <a:gd name="connsiteY1326" fmla="*/ 1083991 h 2380521"/>
              <a:gd name="connsiteX1327" fmla="*/ 4295937 w 8023328"/>
              <a:gd name="connsiteY1327" fmla="*/ 1098780 h 2380521"/>
              <a:gd name="connsiteX1328" fmla="*/ 4283540 w 8023328"/>
              <a:gd name="connsiteY1328" fmla="*/ 1083991 h 2380521"/>
              <a:gd name="connsiteX1329" fmla="*/ 4295937 w 8023328"/>
              <a:gd name="connsiteY1329" fmla="*/ 1069203 h 2380521"/>
              <a:gd name="connsiteX1330" fmla="*/ 4225107 w 8023328"/>
              <a:gd name="connsiteY1330" fmla="*/ 1069203 h 2380521"/>
              <a:gd name="connsiteX1331" fmla="*/ 4238963 w 8023328"/>
              <a:gd name="connsiteY1331" fmla="*/ 1083991 h 2380521"/>
              <a:gd name="connsiteX1332" fmla="*/ 4225107 w 8023328"/>
              <a:gd name="connsiteY1332" fmla="*/ 1098780 h 2380521"/>
              <a:gd name="connsiteX1333" fmla="*/ 4212710 w 8023328"/>
              <a:gd name="connsiteY1333" fmla="*/ 1083991 h 2380521"/>
              <a:gd name="connsiteX1334" fmla="*/ 4225107 w 8023328"/>
              <a:gd name="connsiteY1334" fmla="*/ 1069203 h 2380521"/>
              <a:gd name="connsiteX1335" fmla="*/ 4153295 w 8023328"/>
              <a:gd name="connsiteY1335" fmla="*/ 1069203 h 2380521"/>
              <a:gd name="connsiteX1336" fmla="*/ 4168083 w 8023328"/>
              <a:gd name="connsiteY1336" fmla="*/ 1083991 h 2380521"/>
              <a:gd name="connsiteX1337" fmla="*/ 4153295 w 8023328"/>
              <a:gd name="connsiteY1337" fmla="*/ 1098780 h 2380521"/>
              <a:gd name="connsiteX1338" fmla="*/ 4138507 w 8023328"/>
              <a:gd name="connsiteY1338" fmla="*/ 1083991 h 2380521"/>
              <a:gd name="connsiteX1339" fmla="*/ 4153295 w 8023328"/>
              <a:gd name="connsiteY1339" fmla="*/ 1069203 h 2380521"/>
              <a:gd name="connsiteX1340" fmla="*/ 4082465 w 8023328"/>
              <a:gd name="connsiteY1340" fmla="*/ 1069203 h 2380521"/>
              <a:gd name="connsiteX1341" fmla="*/ 4097254 w 8023328"/>
              <a:gd name="connsiteY1341" fmla="*/ 1083991 h 2380521"/>
              <a:gd name="connsiteX1342" fmla="*/ 4082465 w 8023328"/>
              <a:gd name="connsiteY1342" fmla="*/ 1098780 h 2380521"/>
              <a:gd name="connsiteX1343" fmla="*/ 4067676 w 8023328"/>
              <a:gd name="connsiteY1343" fmla="*/ 1083991 h 2380521"/>
              <a:gd name="connsiteX1344" fmla="*/ 4082465 w 8023328"/>
              <a:gd name="connsiteY1344" fmla="*/ 1069203 h 2380521"/>
              <a:gd name="connsiteX1345" fmla="*/ 4011635 w 8023328"/>
              <a:gd name="connsiteY1345" fmla="*/ 1069203 h 2380521"/>
              <a:gd name="connsiteX1346" fmla="*/ 4026423 w 8023328"/>
              <a:gd name="connsiteY1346" fmla="*/ 1083991 h 2380521"/>
              <a:gd name="connsiteX1347" fmla="*/ 4011635 w 8023328"/>
              <a:gd name="connsiteY1347" fmla="*/ 1098780 h 2380521"/>
              <a:gd name="connsiteX1348" fmla="*/ 3996847 w 8023328"/>
              <a:gd name="connsiteY1348" fmla="*/ 1083991 h 2380521"/>
              <a:gd name="connsiteX1349" fmla="*/ 4011635 w 8023328"/>
              <a:gd name="connsiteY1349" fmla="*/ 1069203 h 2380521"/>
              <a:gd name="connsiteX1350" fmla="*/ 3939871 w 8023328"/>
              <a:gd name="connsiteY1350" fmla="*/ 1069203 h 2380521"/>
              <a:gd name="connsiteX1351" fmla="*/ 3952268 w 8023328"/>
              <a:gd name="connsiteY1351" fmla="*/ 1083991 h 2380521"/>
              <a:gd name="connsiteX1352" fmla="*/ 3939871 w 8023328"/>
              <a:gd name="connsiteY1352" fmla="*/ 1098780 h 2380521"/>
              <a:gd name="connsiteX1353" fmla="*/ 3926015 w 8023328"/>
              <a:gd name="connsiteY1353" fmla="*/ 1083991 h 2380521"/>
              <a:gd name="connsiteX1354" fmla="*/ 3939871 w 8023328"/>
              <a:gd name="connsiteY1354" fmla="*/ 1069203 h 2380521"/>
              <a:gd name="connsiteX1355" fmla="*/ 582439 w 8023328"/>
              <a:gd name="connsiteY1355" fmla="*/ 1069203 h 2380521"/>
              <a:gd name="connsiteX1356" fmla="*/ 596295 w 8023328"/>
              <a:gd name="connsiteY1356" fmla="*/ 1083059 h 2380521"/>
              <a:gd name="connsiteX1357" fmla="*/ 582439 w 8023328"/>
              <a:gd name="connsiteY1357" fmla="*/ 1095457 h 2380521"/>
              <a:gd name="connsiteX1358" fmla="*/ 570041 w 8023328"/>
              <a:gd name="connsiteY1358" fmla="*/ 1083059 h 2380521"/>
              <a:gd name="connsiteX1359" fmla="*/ 582439 w 8023328"/>
              <a:gd name="connsiteY1359" fmla="*/ 1069203 h 2380521"/>
              <a:gd name="connsiteX1360" fmla="*/ 513628 w 8023328"/>
              <a:gd name="connsiteY1360" fmla="*/ 1069203 h 2380521"/>
              <a:gd name="connsiteX1361" fmla="*/ 528807 w 8023328"/>
              <a:gd name="connsiteY1361" fmla="*/ 1083059 h 2380521"/>
              <a:gd name="connsiteX1362" fmla="*/ 513628 w 8023328"/>
              <a:gd name="connsiteY1362" fmla="*/ 1095457 h 2380521"/>
              <a:gd name="connsiteX1363" fmla="*/ 499209 w 8023328"/>
              <a:gd name="connsiteY1363" fmla="*/ 1083059 h 2380521"/>
              <a:gd name="connsiteX1364" fmla="*/ 513628 w 8023328"/>
              <a:gd name="connsiteY1364" fmla="*/ 1069203 h 2380521"/>
              <a:gd name="connsiteX1365" fmla="*/ 439795 w 8023328"/>
              <a:gd name="connsiteY1365" fmla="*/ 1069203 h 2380521"/>
              <a:gd name="connsiteX1366" fmla="*/ 454585 w 8023328"/>
              <a:gd name="connsiteY1366" fmla="*/ 1083059 h 2380521"/>
              <a:gd name="connsiteX1367" fmla="*/ 439795 w 8023328"/>
              <a:gd name="connsiteY1367" fmla="*/ 1095457 h 2380521"/>
              <a:gd name="connsiteX1368" fmla="*/ 425007 w 8023328"/>
              <a:gd name="connsiteY1368" fmla="*/ 1083059 h 2380521"/>
              <a:gd name="connsiteX1369" fmla="*/ 439795 w 8023328"/>
              <a:gd name="connsiteY1369" fmla="*/ 1069203 h 2380521"/>
              <a:gd name="connsiteX1370" fmla="*/ 368965 w 8023328"/>
              <a:gd name="connsiteY1370" fmla="*/ 1069203 h 2380521"/>
              <a:gd name="connsiteX1371" fmla="*/ 383754 w 8023328"/>
              <a:gd name="connsiteY1371" fmla="*/ 1083059 h 2380521"/>
              <a:gd name="connsiteX1372" fmla="*/ 368965 w 8023328"/>
              <a:gd name="connsiteY1372" fmla="*/ 1095457 h 2380521"/>
              <a:gd name="connsiteX1373" fmla="*/ 354177 w 8023328"/>
              <a:gd name="connsiteY1373" fmla="*/ 1083059 h 2380521"/>
              <a:gd name="connsiteX1374" fmla="*/ 368965 w 8023328"/>
              <a:gd name="connsiteY1374" fmla="*/ 1069203 h 2380521"/>
              <a:gd name="connsiteX1375" fmla="*/ 297201 w 8023328"/>
              <a:gd name="connsiteY1375" fmla="*/ 1069203 h 2380521"/>
              <a:gd name="connsiteX1376" fmla="*/ 309599 w 8023328"/>
              <a:gd name="connsiteY1376" fmla="*/ 1083059 h 2380521"/>
              <a:gd name="connsiteX1377" fmla="*/ 297201 w 8023328"/>
              <a:gd name="connsiteY1377" fmla="*/ 1095457 h 2380521"/>
              <a:gd name="connsiteX1378" fmla="*/ 283346 w 8023328"/>
              <a:gd name="connsiteY1378" fmla="*/ 1083059 h 2380521"/>
              <a:gd name="connsiteX1379" fmla="*/ 297201 w 8023328"/>
              <a:gd name="connsiteY1379" fmla="*/ 1069203 h 2380521"/>
              <a:gd name="connsiteX1380" fmla="*/ 226372 w 8023328"/>
              <a:gd name="connsiteY1380" fmla="*/ 1069203 h 2380521"/>
              <a:gd name="connsiteX1381" fmla="*/ 238771 w 8023328"/>
              <a:gd name="connsiteY1381" fmla="*/ 1083059 h 2380521"/>
              <a:gd name="connsiteX1382" fmla="*/ 226372 w 8023328"/>
              <a:gd name="connsiteY1382" fmla="*/ 1095457 h 2380521"/>
              <a:gd name="connsiteX1383" fmla="*/ 212516 w 8023328"/>
              <a:gd name="connsiteY1383" fmla="*/ 1083059 h 2380521"/>
              <a:gd name="connsiteX1384" fmla="*/ 226372 w 8023328"/>
              <a:gd name="connsiteY1384" fmla="*/ 1069203 h 2380521"/>
              <a:gd name="connsiteX1385" fmla="*/ 154079 w 8023328"/>
              <a:gd name="connsiteY1385" fmla="*/ 1069203 h 2380521"/>
              <a:gd name="connsiteX1386" fmla="*/ 167935 w 8023328"/>
              <a:gd name="connsiteY1386" fmla="*/ 1083059 h 2380521"/>
              <a:gd name="connsiteX1387" fmla="*/ 154079 w 8023328"/>
              <a:gd name="connsiteY1387" fmla="*/ 1095457 h 2380521"/>
              <a:gd name="connsiteX1388" fmla="*/ 141682 w 8023328"/>
              <a:gd name="connsiteY1388" fmla="*/ 1083059 h 2380521"/>
              <a:gd name="connsiteX1389" fmla="*/ 154079 w 8023328"/>
              <a:gd name="connsiteY1389" fmla="*/ 1069203 h 2380521"/>
              <a:gd name="connsiteX1390" fmla="*/ 83249 w 8023328"/>
              <a:gd name="connsiteY1390" fmla="*/ 1069203 h 2380521"/>
              <a:gd name="connsiteX1391" fmla="*/ 97105 w 8023328"/>
              <a:gd name="connsiteY1391" fmla="*/ 1083059 h 2380521"/>
              <a:gd name="connsiteX1392" fmla="*/ 83249 w 8023328"/>
              <a:gd name="connsiteY1392" fmla="*/ 1095457 h 2380521"/>
              <a:gd name="connsiteX1393" fmla="*/ 70852 w 8023328"/>
              <a:gd name="connsiteY1393" fmla="*/ 1083059 h 2380521"/>
              <a:gd name="connsiteX1394" fmla="*/ 83249 w 8023328"/>
              <a:gd name="connsiteY1394" fmla="*/ 1069203 h 2380521"/>
              <a:gd name="connsiteX1395" fmla="*/ 12014 w 8023328"/>
              <a:gd name="connsiteY1395" fmla="*/ 1069203 h 2380521"/>
              <a:gd name="connsiteX1396" fmla="*/ 26255 w 8023328"/>
              <a:gd name="connsiteY1396" fmla="*/ 1083059 h 2380521"/>
              <a:gd name="connsiteX1397" fmla="*/ 12014 w 8023328"/>
              <a:gd name="connsiteY1397" fmla="*/ 1095457 h 2380521"/>
              <a:gd name="connsiteX1398" fmla="*/ 21 w 8023328"/>
              <a:gd name="connsiteY1398" fmla="*/ 1083059 h 2380521"/>
              <a:gd name="connsiteX1399" fmla="*/ 12014 w 8023328"/>
              <a:gd name="connsiteY1399" fmla="*/ 1069203 h 2380521"/>
              <a:gd name="connsiteX1400" fmla="*/ 6724405 w 8023328"/>
              <a:gd name="connsiteY1400" fmla="*/ 998371 h 2380521"/>
              <a:gd name="connsiteX1401" fmla="*/ 6738261 w 8023328"/>
              <a:gd name="connsiteY1401" fmla="*/ 1010768 h 2380521"/>
              <a:gd name="connsiteX1402" fmla="*/ 6724405 w 8023328"/>
              <a:gd name="connsiteY1402" fmla="*/ 1024625 h 2380521"/>
              <a:gd name="connsiteX1403" fmla="*/ 6712008 w 8023328"/>
              <a:gd name="connsiteY1403" fmla="*/ 1010768 h 2380521"/>
              <a:gd name="connsiteX1404" fmla="*/ 6724405 w 8023328"/>
              <a:gd name="connsiteY1404" fmla="*/ 998371 h 2380521"/>
              <a:gd name="connsiteX1405" fmla="*/ 6653576 w 8023328"/>
              <a:gd name="connsiteY1405" fmla="*/ 998371 h 2380521"/>
              <a:gd name="connsiteX1406" fmla="*/ 6667432 w 8023328"/>
              <a:gd name="connsiteY1406" fmla="*/ 1010768 h 2380521"/>
              <a:gd name="connsiteX1407" fmla="*/ 6653576 w 8023328"/>
              <a:gd name="connsiteY1407" fmla="*/ 1024625 h 2380521"/>
              <a:gd name="connsiteX1408" fmla="*/ 6641179 w 8023328"/>
              <a:gd name="connsiteY1408" fmla="*/ 1010768 h 2380521"/>
              <a:gd name="connsiteX1409" fmla="*/ 6653576 w 8023328"/>
              <a:gd name="connsiteY1409" fmla="*/ 998371 h 2380521"/>
              <a:gd name="connsiteX1410" fmla="*/ 6581764 w 8023328"/>
              <a:gd name="connsiteY1410" fmla="*/ 998371 h 2380521"/>
              <a:gd name="connsiteX1411" fmla="*/ 6596552 w 8023328"/>
              <a:gd name="connsiteY1411" fmla="*/ 1010768 h 2380521"/>
              <a:gd name="connsiteX1412" fmla="*/ 6581764 w 8023328"/>
              <a:gd name="connsiteY1412" fmla="*/ 1024625 h 2380521"/>
              <a:gd name="connsiteX1413" fmla="*/ 6566976 w 8023328"/>
              <a:gd name="connsiteY1413" fmla="*/ 1010768 h 2380521"/>
              <a:gd name="connsiteX1414" fmla="*/ 6581764 w 8023328"/>
              <a:gd name="connsiteY1414" fmla="*/ 998371 h 2380521"/>
              <a:gd name="connsiteX1415" fmla="*/ 6510933 w 8023328"/>
              <a:gd name="connsiteY1415" fmla="*/ 998371 h 2380521"/>
              <a:gd name="connsiteX1416" fmla="*/ 6525722 w 8023328"/>
              <a:gd name="connsiteY1416" fmla="*/ 1010768 h 2380521"/>
              <a:gd name="connsiteX1417" fmla="*/ 6510933 w 8023328"/>
              <a:gd name="connsiteY1417" fmla="*/ 1024625 h 2380521"/>
              <a:gd name="connsiteX1418" fmla="*/ 6496144 w 8023328"/>
              <a:gd name="connsiteY1418" fmla="*/ 1010768 h 2380521"/>
              <a:gd name="connsiteX1419" fmla="*/ 6510933 w 8023328"/>
              <a:gd name="connsiteY1419" fmla="*/ 998371 h 2380521"/>
              <a:gd name="connsiteX1420" fmla="*/ 6440492 w 8023328"/>
              <a:gd name="connsiteY1420" fmla="*/ 998371 h 2380521"/>
              <a:gd name="connsiteX1421" fmla="*/ 6454911 w 8023328"/>
              <a:gd name="connsiteY1421" fmla="*/ 1010768 h 2380521"/>
              <a:gd name="connsiteX1422" fmla="*/ 6440492 w 8023328"/>
              <a:gd name="connsiteY1422" fmla="*/ 1024625 h 2380521"/>
              <a:gd name="connsiteX1423" fmla="*/ 6425315 w 8023328"/>
              <a:gd name="connsiteY1423" fmla="*/ 1010768 h 2380521"/>
              <a:gd name="connsiteX1424" fmla="*/ 6440492 w 8023328"/>
              <a:gd name="connsiteY1424" fmla="*/ 998371 h 2380521"/>
              <a:gd name="connsiteX1425" fmla="*/ 6368340 w 8023328"/>
              <a:gd name="connsiteY1425" fmla="*/ 998371 h 2380521"/>
              <a:gd name="connsiteX1426" fmla="*/ 6380737 w 8023328"/>
              <a:gd name="connsiteY1426" fmla="*/ 1010768 h 2380521"/>
              <a:gd name="connsiteX1427" fmla="*/ 6368340 w 8023328"/>
              <a:gd name="connsiteY1427" fmla="*/ 1024625 h 2380521"/>
              <a:gd name="connsiteX1428" fmla="*/ 6354484 w 8023328"/>
              <a:gd name="connsiteY1428" fmla="*/ 1010768 h 2380521"/>
              <a:gd name="connsiteX1429" fmla="*/ 6368340 w 8023328"/>
              <a:gd name="connsiteY1429" fmla="*/ 998371 h 2380521"/>
              <a:gd name="connsiteX1430" fmla="*/ 6297511 w 8023328"/>
              <a:gd name="connsiteY1430" fmla="*/ 998371 h 2380521"/>
              <a:gd name="connsiteX1431" fmla="*/ 6309908 w 8023328"/>
              <a:gd name="connsiteY1431" fmla="*/ 1010768 h 2380521"/>
              <a:gd name="connsiteX1432" fmla="*/ 6297511 w 8023328"/>
              <a:gd name="connsiteY1432" fmla="*/ 1024625 h 2380521"/>
              <a:gd name="connsiteX1433" fmla="*/ 6283655 w 8023328"/>
              <a:gd name="connsiteY1433" fmla="*/ 1010768 h 2380521"/>
              <a:gd name="connsiteX1434" fmla="*/ 6297511 w 8023328"/>
              <a:gd name="connsiteY1434" fmla="*/ 998371 h 2380521"/>
              <a:gd name="connsiteX1435" fmla="*/ 6226679 w 8023328"/>
              <a:gd name="connsiteY1435" fmla="*/ 998371 h 2380521"/>
              <a:gd name="connsiteX1436" fmla="*/ 6239076 w 8023328"/>
              <a:gd name="connsiteY1436" fmla="*/ 1010768 h 2380521"/>
              <a:gd name="connsiteX1437" fmla="*/ 6226679 w 8023328"/>
              <a:gd name="connsiteY1437" fmla="*/ 1024625 h 2380521"/>
              <a:gd name="connsiteX1438" fmla="*/ 6212823 w 8023328"/>
              <a:gd name="connsiteY1438" fmla="*/ 1010768 h 2380521"/>
              <a:gd name="connsiteX1439" fmla="*/ 6226679 w 8023328"/>
              <a:gd name="connsiteY1439" fmla="*/ 998371 h 2380521"/>
              <a:gd name="connsiteX1440" fmla="*/ 6154391 w 8023328"/>
              <a:gd name="connsiteY1440" fmla="*/ 998371 h 2380521"/>
              <a:gd name="connsiteX1441" fmla="*/ 6168247 w 8023328"/>
              <a:gd name="connsiteY1441" fmla="*/ 1010768 h 2380521"/>
              <a:gd name="connsiteX1442" fmla="*/ 6154391 w 8023328"/>
              <a:gd name="connsiteY1442" fmla="*/ 1024625 h 2380521"/>
              <a:gd name="connsiteX1443" fmla="*/ 6141994 w 8023328"/>
              <a:gd name="connsiteY1443" fmla="*/ 1010768 h 2380521"/>
              <a:gd name="connsiteX1444" fmla="*/ 6154391 w 8023328"/>
              <a:gd name="connsiteY1444" fmla="*/ 998371 h 2380521"/>
              <a:gd name="connsiteX1445" fmla="*/ 6083559 w 8023328"/>
              <a:gd name="connsiteY1445" fmla="*/ 998371 h 2380521"/>
              <a:gd name="connsiteX1446" fmla="*/ 6097415 w 8023328"/>
              <a:gd name="connsiteY1446" fmla="*/ 1010768 h 2380521"/>
              <a:gd name="connsiteX1447" fmla="*/ 6083559 w 8023328"/>
              <a:gd name="connsiteY1447" fmla="*/ 1024625 h 2380521"/>
              <a:gd name="connsiteX1448" fmla="*/ 6071162 w 8023328"/>
              <a:gd name="connsiteY1448" fmla="*/ 1010768 h 2380521"/>
              <a:gd name="connsiteX1449" fmla="*/ 6083559 w 8023328"/>
              <a:gd name="connsiteY1449" fmla="*/ 998371 h 2380521"/>
              <a:gd name="connsiteX1450" fmla="*/ 6009356 w 8023328"/>
              <a:gd name="connsiteY1450" fmla="*/ 998371 h 2380521"/>
              <a:gd name="connsiteX1451" fmla="*/ 6023212 w 8023328"/>
              <a:gd name="connsiteY1451" fmla="*/ 1010768 h 2380521"/>
              <a:gd name="connsiteX1452" fmla="*/ 6009356 w 8023328"/>
              <a:gd name="connsiteY1452" fmla="*/ 1024625 h 2380521"/>
              <a:gd name="connsiteX1453" fmla="*/ 5996959 w 8023328"/>
              <a:gd name="connsiteY1453" fmla="*/ 1010768 h 2380521"/>
              <a:gd name="connsiteX1454" fmla="*/ 6009356 w 8023328"/>
              <a:gd name="connsiteY1454" fmla="*/ 998371 h 2380521"/>
              <a:gd name="connsiteX1455" fmla="*/ 5940548 w 8023328"/>
              <a:gd name="connsiteY1455" fmla="*/ 998371 h 2380521"/>
              <a:gd name="connsiteX1456" fmla="*/ 5955726 w 8023328"/>
              <a:gd name="connsiteY1456" fmla="*/ 1010768 h 2380521"/>
              <a:gd name="connsiteX1457" fmla="*/ 5940548 w 8023328"/>
              <a:gd name="connsiteY1457" fmla="*/ 1024625 h 2380521"/>
              <a:gd name="connsiteX1458" fmla="*/ 5926130 w 8023328"/>
              <a:gd name="connsiteY1458" fmla="*/ 1010768 h 2380521"/>
              <a:gd name="connsiteX1459" fmla="*/ 5940548 w 8023328"/>
              <a:gd name="connsiteY1459" fmla="*/ 998371 h 2380521"/>
              <a:gd name="connsiteX1460" fmla="*/ 5870088 w 8023328"/>
              <a:gd name="connsiteY1460" fmla="*/ 998371 h 2380521"/>
              <a:gd name="connsiteX1461" fmla="*/ 5884877 w 8023328"/>
              <a:gd name="connsiteY1461" fmla="*/ 1010768 h 2380521"/>
              <a:gd name="connsiteX1462" fmla="*/ 5870088 w 8023328"/>
              <a:gd name="connsiteY1462" fmla="*/ 1024625 h 2380521"/>
              <a:gd name="connsiteX1463" fmla="*/ 5855299 w 8023328"/>
              <a:gd name="connsiteY1463" fmla="*/ 1010768 h 2380521"/>
              <a:gd name="connsiteX1464" fmla="*/ 5870088 w 8023328"/>
              <a:gd name="connsiteY1464" fmla="*/ 998371 h 2380521"/>
              <a:gd name="connsiteX1465" fmla="*/ 5799257 w 8023328"/>
              <a:gd name="connsiteY1465" fmla="*/ 998371 h 2380521"/>
              <a:gd name="connsiteX1466" fmla="*/ 5814045 w 8023328"/>
              <a:gd name="connsiteY1466" fmla="*/ 1010768 h 2380521"/>
              <a:gd name="connsiteX1467" fmla="*/ 5799257 w 8023328"/>
              <a:gd name="connsiteY1467" fmla="*/ 1024625 h 2380521"/>
              <a:gd name="connsiteX1468" fmla="*/ 5784469 w 8023328"/>
              <a:gd name="connsiteY1468" fmla="*/ 1010768 h 2380521"/>
              <a:gd name="connsiteX1469" fmla="*/ 5799257 w 8023328"/>
              <a:gd name="connsiteY1469" fmla="*/ 998371 h 2380521"/>
              <a:gd name="connsiteX1470" fmla="*/ 5724122 w 8023328"/>
              <a:gd name="connsiteY1470" fmla="*/ 998371 h 2380521"/>
              <a:gd name="connsiteX1471" fmla="*/ 5736519 w 8023328"/>
              <a:gd name="connsiteY1471" fmla="*/ 1010768 h 2380521"/>
              <a:gd name="connsiteX1472" fmla="*/ 5724122 w 8023328"/>
              <a:gd name="connsiteY1472" fmla="*/ 1024625 h 2380521"/>
              <a:gd name="connsiteX1473" fmla="*/ 5710266 w 8023328"/>
              <a:gd name="connsiteY1473" fmla="*/ 1010768 h 2380521"/>
              <a:gd name="connsiteX1474" fmla="*/ 5724122 w 8023328"/>
              <a:gd name="connsiteY1474" fmla="*/ 998371 h 2380521"/>
              <a:gd name="connsiteX1475" fmla="*/ 5653291 w 8023328"/>
              <a:gd name="connsiteY1475" fmla="*/ 998371 h 2380521"/>
              <a:gd name="connsiteX1476" fmla="*/ 5665688 w 8023328"/>
              <a:gd name="connsiteY1476" fmla="*/ 1012227 h 2380521"/>
              <a:gd name="connsiteX1477" fmla="*/ 5653291 w 8023328"/>
              <a:gd name="connsiteY1477" fmla="*/ 1024625 h 2380521"/>
              <a:gd name="connsiteX1478" fmla="*/ 5639435 w 8023328"/>
              <a:gd name="connsiteY1478" fmla="*/ 1012227 h 2380521"/>
              <a:gd name="connsiteX1479" fmla="*/ 5653291 w 8023328"/>
              <a:gd name="connsiteY1479" fmla="*/ 998371 h 2380521"/>
              <a:gd name="connsiteX1480" fmla="*/ 5581002 w 8023328"/>
              <a:gd name="connsiteY1480" fmla="*/ 998371 h 2380521"/>
              <a:gd name="connsiteX1481" fmla="*/ 5594858 w 8023328"/>
              <a:gd name="connsiteY1481" fmla="*/ 1012227 h 2380521"/>
              <a:gd name="connsiteX1482" fmla="*/ 5581002 w 8023328"/>
              <a:gd name="connsiteY1482" fmla="*/ 1024625 h 2380521"/>
              <a:gd name="connsiteX1483" fmla="*/ 5568605 w 8023328"/>
              <a:gd name="connsiteY1483" fmla="*/ 1012227 h 2380521"/>
              <a:gd name="connsiteX1484" fmla="*/ 5581002 w 8023328"/>
              <a:gd name="connsiteY1484" fmla="*/ 998371 h 2380521"/>
              <a:gd name="connsiteX1485" fmla="*/ 5510171 w 8023328"/>
              <a:gd name="connsiteY1485" fmla="*/ 998371 h 2380521"/>
              <a:gd name="connsiteX1486" fmla="*/ 5524027 w 8023328"/>
              <a:gd name="connsiteY1486" fmla="*/ 1012227 h 2380521"/>
              <a:gd name="connsiteX1487" fmla="*/ 5510171 w 8023328"/>
              <a:gd name="connsiteY1487" fmla="*/ 1024625 h 2380521"/>
              <a:gd name="connsiteX1488" fmla="*/ 5497774 w 8023328"/>
              <a:gd name="connsiteY1488" fmla="*/ 1012227 h 2380521"/>
              <a:gd name="connsiteX1489" fmla="*/ 5510171 w 8023328"/>
              <a:gd name="connsiteY1489" fmla="*/ 998371 h 2380521"/>
              <a:gd name="connsiteX1490" fmla="*/ 5438937 w 8023328"/>
              <a:gd name="connsiteY1490" fmla="*/ 998371 h 2380521"/>
              <a:gd name="connsiteX1491" fmla="*/ 5453178 w 8023328"/>
              <a:gd name="connsiteY1491" fmla="*/ 1012227 h 2380521"/>
              <a:gd name="connsiteX1492" fmla="*/ 5438937 w 8023328"/>
              <a:gd name="connsiteY1492" fmla="*/ 1024625 h 2380521"/>
              <a:gd name="connsiteX1493" fmla="*/ 5426945 w 8023328"/>
              <a:gd name="connsiteY1493" fmla="*/ 1012227 h 2380521"/>
              <a:gd name="connsiteX1494" fmla="*/ 5438937 w 8023328"/>
              <a:gd name="connsiteY1494" fmla="*/ 998371 h 2380521"/>
              <a:gd name="connsiteX1495" fmla="*/ 5367530 w 8023328"/>
              <a:gd name="connsiteY1495" fmla="*/ 998371 h 2380521"/>
              <a:gd name="connsiteX1496" fmla="*/ 5382318 w 8023328"/>
              <a:gd name="connsiteY1496" fmla="*/ 1012227 h 2380521"/>
              <a:gd name="connsiteX1497" fmla="*/ 5367530 w 8023328"/>
              <a:gd name="connsiteY1497" fmla="*/ 1024625 h 2380521"/>
              <a:gd name="connsiteX1498" fmla="*/ 5352742 w 8023328"/>
              <a:gd name="connsiteY1498" fmla="*/ 1012227 h 2380521"/>
              <a:gd name="connsiteX1499" fmla="*/ 5367530 w 8023328"/>
              <a:gd name="connsiteY1499" fmla="*/ 998371 h 2380521"/>
              <a:gd name="connsiteX1500" fmla="*/ 5296699 w 8023328"/>
              <a:gd name="connsiteY1500" fmla="*/ 998371 h 2380521"/>
              <a:gd name="connsiteX1501" fmla="*/ 5311488 w 8023328"/>
              <a:gd name="connsiteY1501" fmla="*/ 1012227 h 2380521"/>
              <a:gd name="connsiteX1502" fmla="*/ 5296699 w 8023328"/>
              <a:gd name="connsiteY1502" fmla="*/ 1024625 h 2380521"/>
              <a:gd name="connsiteX1503" fmla="*/ 5281910 w 8023328"/>
              <a:gd name="connsiteY1503" fmla="*/ 1012227 h 2380521"/>
              <a:gd name="connsiteX1504" fmla="*/ 5296699 w 8023328"/>
              <a:gd name="connsiteY1504" fmla="*/ 998371 h 2380521"/>
              <a:gd name="connsiteX1505" fmla="*/ 5225869 w 8023328"/>
              <a:gd name="connsiteY1505" fmla="*/ 998371 h 2380521"/>
              <a:gd name="connsiteX1506" fmla="*/ 5240657 w 8023328"/>
              <a:gd name="connsiteY1506" fmla="*/ 1012227 h 2380521"/>
              <a:gd name="connsiteX1507" fmla="*/ 5225869 w 8023328"/>
              <a:gd name="connsiteY1507" fmla="*/ 1024625 h 2380521"/>
              <a:gd name="connsiteX1508" fmla="*/ 5211081 w 8023328"/>
              <a:gd name="connsiteY1508" fmla="*/ 1012227 h 2380521"/>
              <a:gd name="connsiteX1509" fmla="*/ 5225869 w 8023328"/>
              <a:gd name="connsiteY1509" fmla="*/ 998371 h 2380521"/>
              <a:gd name="connsiteX1510" fmla="*/ 5154105 w 8023328"/>
              <a:gd name="connsiteY1510" fmla="*/ 998371 h 2380521"/>
              <a:gd name="connsiteX1511" fmla="*/ 5166502 w 8023328"/>
              <a:gd name="connsiteY1511" fmla="*/ 1012227 h 2380521"/>
              <a:gd name="connsiteX1512" fmla="*/ 5154105 w 8023328"/>
              <a:gd name="connsiteY1512" fmla="*/ 1024625 h 2380521"/>
              <a:gd name="connsiteX1513" fmla="*/ 5140249 w 8023328"/>
              <a:gd name="connsiteY1513" fmla="*/ 1012227 h 2380521"/>
              <a:gd name="connsiteX1514" fmla="*/ 5154105 w 8023328"/>
              <a:gd name="connsiteY1514" fmla="*/ 998371 h 2380521"/>
              <a:gd name="connsiteX1515" fmla="*/ 5083276 w 8023328"/>
              <a:gd name="connsiteY1515" fmla="*/ 998371 h 2380521"/>
              <a:gd name="connsiteX1516" fmla="*/ 5095673 w 8023328"/>
              <a:gd name="connsiteY1516" fmla="*/ 1012227 h 2380521"/>
              <a:gd name="connsiteX1517" fmla="*/ 5083276 w 8023328"/>
              <a:gd name="connsiteY1517" fmla="*/ 1024625 h 2380521"/>
              <a:gd name="connsiteX1518" fmla="*/ 5069420 w 8023328"/>
              <a:gd name="connsiteY1518" fmla="*/ 1012227 h 2380521"/>
              <a:gd name="connsiteX1519" fmla="*/ 5083276 w 8023328"/>
              <a:gd name="connsiteY1519" fmla="*/ 998371 h 2380521"/>
              <a:gd name="connsiteX1520" fmla="*/ 5012445 w 8023328"/>
              <a:gd name="connsiteY1520" fmla="*/ 998371 h 2380521"/>
              <a:gd name="connsiteX1521" fmla="*/ 5024842 w 8023328"/>
              <a:gd name="connsiteY1521" fmla="*/ 1012227 h 2380521"/>
              <a:gd name="connsiteX1522" fmla="*/ 5012445 w 8023328"/>
              <a:gd name="connsiteY1522" fmla="*/ 1024625 h 2380521"/>
              <a:gd name="connsiteX1523" fmla="*/ 4998589 w 8023328"/>
              <a:gd name="connsiteY1523" fmla="*/ 1012227 h 2380521"/>
              <a:gd name="connsiteX1524" fmla="*/ 5012445 w 8023328"/>
              <a:gd name="connsiteY1524" fmla="*/ 998371 h 2380521"/>
              <a:gd name="connsiteX1525" fmla="*/ 4940157 w 8023328"/>
              <a:gd name="connsiteY1525" fmla="*/ 998371 h 2380521"/>
              <a:gd name="connsiteX1526" fmla="*/ 4954013 w 8023328"/>
              <a:gd name="connsiteY1526" fmla="*/ 1012227 h 2380521"/>
              <a:gd name="connsiteX1527" fmla="*/ 4940157 w 8023328"/>
              <a:gd name="connsiteY1527" fmla="*/ 1024625 h 2380521"/>
              <a:gd name="connsiteX1528" fmla="*/ 4927760 w 8023328"/>
              <a:gd name="connsiteY1528" fmla="*/ 1012227 h 2380521"/>
              <a:gd name="connsiteX1529" fmla="*/ 4940157 w 8023328"/>
              <a:gd name="connsiteY1529" fmla="*/ 998371 h 2380521"/>
              <a:gd name="connsiteX1530" fmla="*/ 4865953 w 8023328"/>
              <a:gd name="connsiteY1530" fmla="*/ 998371 h 2380521"/>
              <a:gd name="connsiteX1531" fmla="*/ 4879809 w 8023328"/>
              <a:gd name="connsiteY1531" fmla="*/ 1012227 h 2380521"/>
              <a:gd name="connsiteX1532" fmla="*/ 4865953 w 8023328"/>
              <a:gd name="connsiteY1532" fmla="*/ 1024625 h 2380521"/>
              <a:gd name="connsiteX1533" fmla="*/ 4853556 w 8023328"/>
              <a:gd name="connsiteY1533" fmla="*/ 1012227 h 2380521"/>
              <a:gd name="connsiteX1534" fmla="*/ 4865953 w 8023328"/>
              <a:gd name="connsiteY1534" fmla="*/ 998371 h 2380521"/>
              <a:gd name="connsiteX1535" fmla="*/ 4797514 w 8023328"/>
              <a:gd name="connsiteY1535" fmla="*/ 998371 h 2380521"/>
              <a:gd name="connsiteX1536" fmla="*/ 4812303 w 8023328"/>
              <a:gd name="connsiteY1536" fmla="*/ 1012227 h 2380521"/>
              <a:gd name="connsiteX1537" fmla="*/ 4797514 w 8023328"/>
              <a:gd name="connsiteY1537" fmla="*/ 1024625 h 2380521"/>
              <a:gd name="connsiteX1538" fmla="*/ 4782725 w 8023328"/>
              <a:gd name="connsiteY1538" fmla="*/ 1012227 h 2380521"/>
              <a:gd name="connsiteX1539" fmla="*/ 4797514 w 8023328"/>
              <a:gd name="connsiteY1539" fmla="*/ 998371 h 2380521"/>
              <a:gd name="connsiteX1540" fmla="*/ 4726684 w 8023328"/>
              <a:gd name="connsiteY1540" fmla="*/ 998371 h 2380521"/>
              <a:gd name="connsiteX1541" fmla="*/ 4741472 w 8023328"/>
              <a:gd name="connsiteY1541" fmla="*/ 1012227 h 2380521"/>
              <a:gd name="connsiteX1542" fmla="*/ 4726684 w 8023328"/>
              <a:gd name="connsiteY1542" fmla="*/ 1024625 h 2380521"/>
              <a:gd name="connsiteX1543" fmla="*/ 4711896 w 8023328"/>
              <a:gd name="connsiteY1543" fmla="*/ 1012227 h 2380521"/>
              <a:gd name="connsiteX1544" fmla="*/ 4726684 w 8023328"/>
              <a:gd name="connsiteY1544" fmla="*/ 998371 h 2380521"/>
              <a:gd name="connsiteX1545" fmla="*/ 4655853 w 8023328"/>
              <a:gd name="connsiteY1545" fmla="*/ 998371 h 2380521"/>
              <a:gd name="connsiteX1546" fmla="*/ 4670642 w 8023328"/>
              <a:gd name="connsiteY1546" fmla="*/ 1012227 h 2380521"/>
              <a:gd name="connsiteX1547" fmla="*/ 4655853 w 8023328"/>
              <a:gd name="connsiteY1547" fmla="*/ 1024625 h 2380521"/>
              <a:gd name="connsiteX1548" fmla="*/ 4641064 w 8023328"/>
              <a:gd name="connsiteY1548" fmla="*/ 1012227 h 2380521"/>
              <a:gd name="connsiteX1549" fmla="*/ 4655853 w 8023328"/>
              <a:gd name="connsiteY1549" fmla="*/ 998371 h 2380521"/>
              <a:gd name="connsiteX1550" fmla="*/ 4584091 w 8023328"/>
              <a:gd name="connsiteY1550" fmla="*/ 998371 h 2380521"/>
              <a:gd name="connsiteX1551" fmla="*/ 4596488 w 8023328"/>
              <a:gd name="connsiteY1551" fmla="*/ 1012227 h 2380521"/>
              <a:gd name="connsiteX1552" fmla="*/ 4584091 w 8023328"/>
              <a:gd name="connsiteY1552" fmla="*/ 1024625 h 2380521"/>
              <a:gd name="connsiteX1553" fmla="*/ 4570235 w 8023328"/>
              <a:gd name="connsiteY1553" fmla="*/ 1012227 h 2380521"/>
              <a:gd name="connsiteX1554" fmla="*/ 4584091 w 8023328"/>
              <a:gd name="connsiteY1554" fmla="*/ 998371 h 2380521"/>
              <a:gd name="connsiteX1555" fmla="*/ 4513260 w 8023328"/>
              <a:gd name="connsiteY1555" fmla="*/ 998371 h 2380521"/>
              <a:gd name="connsiteX1556" fmla="*/ 4525657 w 8023328"/>
              <a:gd name="connsiteY1556" fmla="*/ 1012227 h 2380521"/>
              <a:gd name="connsiteX1557" fmla="*/ 4513260 w 8023328"/>
              <a:gd name="connsiteY1557" fmla="*/ 1024625 h 2380521"/>
              <a:gd name="connsiteX1558" fmla="*/ 4499404 w 8023328"/>
              <a:gd name="connsiteY1558" fmla="*/ 1012227 h 2380521"/>
              <a:gd name="connsiteX1559" fmla="*/ 4513260 w 8023328"/>
              <a:gd name="connsiteY1559" fmla="*/ 998371 h 2380521"/>
              <a:gd name="connsiteX1560" fmla="*/ 4439056 w 8023328"/>
              <a:gd name="connsiteY1560" fmla="*/ 998371 h 2380521"/>
              <a:gd name="connsiteX1561" fmla="*/ 4451453 w 8023328"/>
              <a:gd name="connsiteY1561" fmla="*/ 1012227 h 2380521"/>
              <a:gd name="connsiteX1562" fmla="*/ 4439056 w 8023328"/>
              <a:gd name="connsiteY1562" fmla="*/ 1024625 h 2380521"/>
              <a:gd name="connsiteX1563" fmla="*/ 4425200 w 8023328"/>
              <a:gd name="connsiteY1563" fmla="*/ 1012227 h 2380521"/>
              <a:gd name="connsiteX1564" fmla="*/ 4439056 w 8023328"/>
              <a:gd name="connsiteY1564" fmla="*/ 998371 h 2380521"/>
              <a:gd name="connsiteX1565" fmla="*/ 4366768 w 8023328"/>
              <a:gd name="connsiteY1565" fmla="*/ 998371 h 2380521"/>
              <a:gd name="connsiteX1566" fmla="*/ 4380624 w 8023328"/>
              <a:gd name="connsiteY1566" fmla="*/ 1012227 h 2380521"/>
              <a:gd name="connsiteX1567" fmla="*/ 4366768 w 8023328"/>
              <a:gd name="connsiteY1567" fmla="*/ 1024625 h 2380521"/>
              <a:gd name="connsiteX1568" fmla="*/ 4354371 w 8023328"/>
              <a:gd name="connsiteY1568" fmla="*/ 1012227 h 2380521"/>
              <a:gd name="connsiteX1569" fmla="*/ 4366768 w 8023328"/>
              <a:gd name="connsiteY1569" fmla="*/ 998371 h 2380521"/>
              <a:gd name="connsiteX1570" fmla="*/ 4295937 w 8023328"/>
              <a:gd name="connsiteY1570" fmla="*/ 998371 h 2380521"/>
              <a:gd name="connsiteX1571" fmla="*/ 4309793 w 8023328"/>
              <a:gd name="connsiteY1571" fmla="*/ 1012227 h 2380521"/>
              <a:gd name="connsiteX1572" fmla="*/ 4295937 w 8023328"/>
              <a:gd name="connsiteY1572" fmla="*/ 1024625 h 2380521"/>
              <a:gd name="connsiteX1573" fmla="*/ 4283540 w 8023328"/>
              <a:gd name="connsiteY1573" fmla="*/ 1012227 h 2380521"/>
              <a:gd name="connsiteX1574" fmla="*/ 4295937 w 8023328"/>
              <a:gd name="connsiteY1574" fmla="*/ 998371 h 2380521"/>
              <a:gd name="connsiteX1575" fmla="*/ 4225107 w 8023328"/>
              <a:gd name="connsiteY1575" fmla="*/ 998371 h 2380521"/>
              <a:gd name="connsiteX1576" fmla="*/ 4238963 w 8023328"/>
              <a:gd name="connsiteY1576" fmla="*/ 1012227 h 2380521"/>
              <a:gd name="connsiteX1577" fmla="*/ 4225107 w 8023328"/>
              <a:gd name="connsiteY1577" fmla="*/ 1024625 h 2380521"/>
              <a:gd name="connsiteX1578" fmla="*/ 4212710 w 8023328"/>
              <a:gd name="connsiteY1578" fmla="*/ 1012227 h 2380521"/>
              <a:gd name="connsiteX1579" fmla="*/ 4225107 w 8023328"/>
              <a:gd name="connsiteY1579" fmla="*/ 998371 h 2380521"/>
              <a:gd name="connsiteX1580" fmla="*/ 4153295 w 8023328"/>
              <a:gd name="connsiteY1580" fmla="*/ 998371 h 2380521"/>
              <a:gd name="connsiteX1581" fmla="*/ 4168083 w 8023328"/>
              <a:gd name="connsiteY1581" fmla="*/ 1012227 h 2380521"/>
              <a:gd name="connsiteX1582" fmla="*/ 4153295 w 8023328"/>
              <a:gd name="connsiteY1582" fmla="*/ 1024625 h 2380521"/>
              <a:gd name="connsiteX1583" fmla="*/ 4138507 w 8023328"/>
              <a:gd name="connsiteY1583" fmla="*/ 1012227 h 2380521"/>
              <a:gd name="connsiteX1584" fmla="*/ 4153295 w 8023328"/>
              <a:gd name="connsiteY1584" fmla="*/ 998371 h 2380521"/>
              <a:gd name="connsiteX1585" fmla="*/ 4082465 w 8023328"/>
              <a:gd name="connsiteY1585" fmla="*/ 998371 h 2380521"/>
              <a:gd name="connsiteX1586" fmla="*/ 4097254 w 8023328"/>
              <a:gd name="connsiteY1586" fmla="*/ 1012227 h 2380521"/>
              <a:gd name="connsiteX1587" fmla="*/ 4082465 w 8023328"/>
              <a:gd name="connsiteY1587" fmla="*/ 1024625 h 2380521"/>
              <a:gd name="connsiteX1588" fmla="*/ 4067676 w 8023328"/>
              <a:gd name="connsiteY1588" fmla="*/ 1012227 h 2380521"/>
              <a:gd name="connsiteX1589" fmla="*/ 4082465 w 8023328"/>
              <a:gd name="connsiteY1589" fmla="*/ 998371 h 2380521"/>
              <a:gd name="connsiteX1590" fmla="*/ 4011635 w 8023328"/>
              <a:gd name="connsiteY1590" fmla="*/ 998371 h 2380521"/>
              <a:gd name="connsiteX1591" fmla="*/ 4026423 w 8023328"/>
              <a:gd name="connsiteY1591" fmla="*/ 1012227 h 2380521"/>
              <a:gd name="connsiteX1592" fmla="*/ 4011635 w 8023328"/>
              <a:gd name="connsiteY1592" fmla="*/ 1024625 h 2380521"/>
              <a:gd name="connsiteX1593" fmla="*/ 3996847 w 8023328"/>
              <a:gd name="connsiteY1593" fmla="*/ 1012227 h 2380521"/>
              <a:gd name="connsiteX1594" fmla="*/ 4011635 w 8023328"/>
              <a:gd name="connsiteY1594" fmla="*/ 998371 h 2380521"/>
              <a:gd name="connsiteX1595" fmla="*/ 3939871 w 8023328"/>
              <a:gd name="connsiteY1595" fmla="*/ 998371 h 2380521"/>
              <a:gd name="connsiteX1596" fmla="*/ 3952268 w 8023328"/>
              <a:gd name="connsiteY1596" fmla="*/ 1012227 h 2380521"/>
              <a:gd name="connsiteX1597" fmla="*/ 3939871 w 8023328"/>
              <a:gd name="connsiteY1597" fmla="*/ 1024625 h 2380521"/>
              <a:gd name="connsiteX1598" fmla="*/ 3926015 w 8023328"/>
              <a:gd name="connsiteY1598" fmla="*/ 1012227 h 2380521"/>
              <a:gd name="connsiteX1599" fmla="*/ 3939871 w 8023328"/>
              <a:gd name="connsiteY1599" fmla="*/ 998371 h 2380521"/>
              <a:gd name="connsiteX1600" fmla="*/ 3869042 w 8023328"/>
              <a:gd name="connsiteY1600" fmla="*/ 998371 h 2380521"/>
              <a:gd name="connsiteX1601" fmla="*/ 3881439 w 8023328"/>
              <a:gd name="connsiteY1601" fmla="*/ 1013160 h 2380521"/>
              <a:gd name="connsiteX1602" fmla="*/ 3869042 w 8023328"/>
              <a:gd name="connsiteY1602" fmla="*/ 1027949 h 2380521"/>
              <a:gd name="connsiteX1603" fmla="*/ 3855186 w 8023328"/>
              <a:gd name="connsiteY1603" fmla="*/ 1013160 h 2380521"/>
              <a:gd name="connsiteX1604" fmla="*/ 3869042 w 8023328"/>
              <a:gd name="connsiteY1604" fmla="*/ 998371 h 2380521"/>
              <a:gd name="connsiteX1605" fmla="*/ 3798211 w 8023328"/>
              <a:gd name="connsiteY1605" fmla="*/ 998371 h 2380521"/>
              <a:gd name="connsiteX1606" fmla="*/ 3810608 w 8023328"/>
              <a:gd name="connsiteY1606" fmla="*/ 1013160 h 2380521"/>
              <a:gd name="connsiteX1607" fmla="*/ 3798211 w 8023328"/>
              <a:gd name="connsiteY1607" fmla="*/ 1027949 h 2380521"/>
              <a:gd name="connsiteX1608" fmla="*/ 3784355 w 8023328"/>
              <a:gd name="connsiteY1608" fmla="*/ 1013160 h 2380521"/>
              <a:gd name="connsiteX1609" fmla="*/ 3798211 w 8023328"/>
              <a:gd name="connsiteY1609" fmla="*/ 998371 h 2380521"/>
              <a:gd name="connsiteX1610" fmla="*/ 3725922 w 8023328"/>
              <a:gd name="connsiteY1610" fmla="*/ 998371 h 2380521"/>
              <a:gd name="connsiteX1611" fmla="*/ 3739778 w 8023328"/>
              <a:gd name="connsiteY1611" fmla="*/ 1013160 h 2380521"/>
              <a:gd name="connsiteX1612" fmla="*/ 3725922 w 8023328"/>
              <a:gd name="connsiteY1612" fmla="*/ 1027949 h 2380521"/>
              <a:gd name="connsiteX1613" fmla="*/ 3713525 w 8023328"/>
              <a:gd name="connsiteY1613" fmla="*/ 1013160 h 2380521"/>
              <a:gd name="connsiteX1614" fmla="*/ 3725922 w 8023328"/>
              <a:gd name="connsiteY1614" fmla="*/ 998371 h 2380521"/>
              <a:gd name="connsiteX1615" fmla="*/ 724105 w 8023328"/>
              <a:gd name="connsiteY1615" fmla="*/ 998371 h 2380521"/>
              <a:gd name="connsiteX1616" fmla="*/ 737962 w 8023328"/>
              <a:gd name="connsiteY1616" fmla="*/ 1010768 h 2380521"/>
              <a:gd name="connsiteX1617" fmla="*/ 724105 w 8023328"/>
              <a:gd name="connsiteY1617" fmla="*/ 1024625 h 2380521"/>
              <a:gd name="connsiteX1618" fmla="*/ 711707 w 8023328"/>
              <a:gd name="connsiteY1618" fmla="*/ 1010768 h 2380521"/>
              <a:gd name="connsiteX1619" fmla="*/ 724105 w 8023328"/>
              <a:gd name="connsiteY1619" fmla="*/ 998371 h 2380521"/>
              <a:gd name="connsiteX1620" fmla="*/ 653274 w 8023328"/>
              <a:gd name="connsiteY1620" fmla="*/ 998371 h 2380521"/>
              <a:gd name="connsiteX1621" fmla="*/ 667129 w 8023328"/>
              <a:gd name="connsiteY1621" fmla="*/ 1010768 h 2380521"/>
              <a:gd name="connsiteX1622" fmla="*/ 653274 w 8023328"/>
              <a:gd name="connsiteY1622" fmla="*/ 1024625 h 2380521"/>
              <a:gd name="connsiteX1623" fmla="*/ 640877 w 8023328"/>
              <a:gd name="connsiteY1623" fmla="*/ 1010768 h 2380521"/>
              <a:gd name="connsiteX1624" fmla="*/ 653274 w 8023328"/>
              <a:gd name="connsiteY1624" fmla="*/ 998371 h 2380521"/>
              <a:gd name="connsiteX1625" fmla="*/ 582446 w 8023328"/>
              <a:gd name="connsiteY1625" fmla="*/ 998371 h 2380521"/>
              <a:gd name="connsiteX1626" fmla="*/ 596301 w 8023328"/>
              <a:gd name="connsiteY1626" fmla="*/ 1010768 h 2380521"/>
              <a:gd name="connsiteX1627" fmla="*/ 582446 w 8023328"/>
              <a:gd name="connsiteY1627" fmla="*/ 1024625 h 2380521"/>
              <a:gd name="connsiteX1628" fmla="*/ 570047 w 8023328"/>
              <a:gd name="connsiteY1628" fmla="*/ 1010768 h 2380521"/>
              <a:gd name="connsiteX1629" fmla="*/ 582446 w 8023328"/>
              <a:gd name="connsiteY1629" fmla="*/ 998371 h 2380521"/>
              <a:gd name="connsiteX1630" fmla="*/ 513636 w 8023328"/>
              <a:gd name="connsiteY1630" fmla="*/ 998371 h 2380521"/>
              <a:gd name="connsiteX1631" fmla="*/ 528813 w 8023328"/>
              <a:gd name="connsiteY1631" fmla="*/ 1010768 h 2380521"/>
              <a:gd name="connsiteX1632" fmla="*/ 513636 w 8023328"/>
              <a:gd name="connsiteY1632" fmla="*/ 1024625 h 2380521"/>
              <a:gd name="connsiteX1633" fmla="*/ 499216 w 8023328"/>
              <a:gd name="connsiteY1633" fmla="*/ 1010768 h 2380521"/>
              <a:gd name="connsiteX1634" fmla="*/ 513636 w 8023328"/>
              <a:gd name="connsiteY1634" fmla="*/ 998371 h 2380521"/>
              <a:gd name="connsiteX1635" fmla="*/ 439802 w 8023328"/>
              <a:gd name="connsiteY1635" fmla="*/ 998371 h 2380521"/>
              <a:gd name="connsiteX1636" fmla="*/ 454592 w 8023328"/>
              <a:gd name="connsiteY1636" fmla="*/ 1010768 h 2380521"/>
              <a:gd name="connsiteX1637" fmla="*/ 439802 w 8023328"/>
              <a:gd name="connsiteY1637" fmla="*/ 1024625 h 2380521"/>
              <a:gd name="connsiteX1638" fmla="*/ 425014 w 8023328"/>
              <a:gd name="connsiteY1638" fmla="*/ 1010768 h 2380521"/>
              <a:gd name="connsiteX1639" fmla="*/ 439802 w 8023328"/>
              <a:gd name="connsiteY1639" fmla="*/ 998371 h 2380521"/>
              <a:gd name="connsiteX1640" fmla="*/ 368040 w 8023328"/>
              <a:gd name="connsiteY1640" fmla="*/ 998371 h 2380521"/>
              <a:gd name="connsiteX1641" fmla="*/ 380438 w 8023328"/>
              <a:gd name="connsiteY1641" fmla="*/ 1012227 h 2380521"/>
              <a:gd name="connsiteX1642" fmla="*/ 368040 w 8023328"/>
              <a:gd name="connsiteY1642" fmla="*/ 1024625 h 2380521"/>
              <a:gd name="connsiteX1643" fmla="*/ 354183 w 8023328"/>
              <a:gd name="connsiteY1643" fmla="*/ 1012227 h 2380521"/>
              <a:gd name="connsiteX1644" fmla="*/ 368040 w 8023328"/>
              <a:gd name="connsiteY1644" fmla="*/ 998371 h 2380521"/>
              <a:gd name="connsiteX1645" fmla="*/ 297208 w 8023328"/>
              <a:gd name="connsiteY1645" fmla="*/ 998371 h 2380521"/>
              <a:gd name="connsiteX1646" fmla="*/ 309606 w 8023328"/>
              <a:gd name="connsiteY1646" fmla="*/ 1012227 h 2380521"/>
              <a:gd name="connsiteX1647" fmla="*/ 297208 w 8023328"/>
              <a:gd name="connsiteY1647" fmla="*/ 1024625 h 2380521"/>
              <a:gd name="connsiteX1648" fmla="*/ 283352 w 8023328"/>
              <a:gd name="connsiteY1648" fmla="*/ 1012227 h 2380521"/>
              <a:gd name="connsiteX1649" fmla="*/ 297208 w 8023328"/>
              <a:gd name="connsiteY1649" fmla="*/ 998371 h 2380521"/>
              <a:gd name="connsiteX1650" fmla="*/ 226379 w 8023328"/>
              <a:gd name="connsiteY1650" fmla="*/ 998371 h 2380521"/>
              <a:gd name="connsiteX1651" fmla="*/ 238778 w 8023328"/>
              <a:gd name="connsiteY1651" fmla="*/ 1012227 h 2380521"/>
              <a:gd name="connsiteX1652" fmla="*/ 226379 w 8023328"/>
              <a:gd name="connsiteY1652" fmla="*/ 1024625 h 2380521"/>
              <a:gd name="connsiteX1653" fmla="*/ 212523 w 8023328"/>
              <a:gd name="connsiteY1653" fmla="*/ 1012227 h 2380521"/>
              <a:gd name="connsiteX1654" fmla="*/ 226379 w 8023328"/>
              <a:gd name="connsiteY1654" fmla="*/ 998371 h 2380521"/>
              <a:gd name="connsiteX1655" fmla="*/ 154085 w 8023328"/>
              <a:gd name="connsiteY1655" fmla="*/ 998371 h 2380521"/>
              <a:gd name="connsiteX1656" fmla="*/ 167941 w 8023328"/>
              <a:gd name="connsiteY1656" fmla="*/ 1012227 h 2380521"/>
              <a:gd name="connsiteX1657" fmla="*/ 154085 w 8023328"/>
              <a:gd name="connsiteY1657" fmla="*/ 1024625 h 2380521"/>
              <a:gd name="connsiteX1658" fmla="*/ 141687 w 8023328"/>
              <a:gd name="connsiteY1658" fmla="*/ 1012227 h 2380521"/>
              <a:gd name="connsiteX1659" fmla="*/ 154085 w 8023328"/>
              <a:gd name="connsiteY1659" fmla="*/ 998371 h 2380521"/>
              <a:gd name="connsiteX1660" fmla="*/ 83255 w 8023328"/>
              <a:gd name="connsiteY1660" fmla="*/ 998371 h 2380521"/>
              <a:gd name="connsiteX1661" fmla="*/ 97111 w 8023328"/>
              <a:gd name="connsiteY1661" fmla="*/ 1012227 h 2380521"/>
              <a:gd name="connsiteX1662" fmla="*/ 83255 w 8023328"/>
              <a:gd name="connsiteY1662" fmla="*/ 1024625 h 2380521"/>
              <a:gd name="connsiteX1663" fmla="*/ 70858 w 8023328"/>
              <a:gd name="connsiteY1663" fmla="*/ 1012227 h 2380521"/>
              <a:gd name="connsiteX1664" fmla="*/ 83255 w 8023328"/>
              <a:gd name="connsiteY1664" fmla="*/ 998371 h 2380521"/>
              <a:gd name="connsiteX1665" fmla="*/ 12019 w 8023328"/>
              <a:gd name="connsiteY1665" fmla="*/ 998371 h 2380521"/>
              <a:gd name="connsiteX1666" fmla="*/ 26260 w 8023328"/>
              <a:gd name="connsiteY1666" fmla="*/ 1012227 h 2380521"/>
              <a:gd name="connsiteX1667" fmla="*/ 12019 w 8023328"/>
              <a:gd name="connsiteY1667" fmla="*/ 1024625 h 2380521"/>
              <a:gd name="connsiteX1668" fmla="*/ 27 w 8023328"/>
              <a:gd name="connsiteY1668" fmla="*/ 1012227 h 2380521"/>
              <a:gd name="connsiteX1669" fmla="*/ 12019 w 8023328"/>
              <a:gd name="connsiteY1669" fmla="*/ 998371 h 2380521"/>
              <a:gd name="connsiteX1670" fmla="*/ 870603 w 8023328"/>
              <a:gd name="connsiteY1670" fmla="*/ 927542 h 2380521"/>
              <a:gd name="connsiteX1671" fmla="*/ 883001 w 8023328"/>
              <a:gd name="connsiteY1671" fmla="*/ 939939 h 2380521"/>
              <a:gd name="connsiteX1672" fmla="*/ 870603 w 8023328"/>
              <a:gd name="connsiteY1672" fmla="*/ 953796 h 2380521"/>
              <a:gd name="connsiteX1673" fmla="*/ 856747 w 8023328"/>
              <a:gd name="connsiteY1673" fmla="*/ 939939 h 2380521"/>
              <a:gd name="connsiteX1674" fmla="*/ 870603 w 8023328"/>
              <a:gd name="connsiteY1674" fmla="*/ 927542 h 2380521"/>
              <a:gd name="connsiteX1675" fmla="*/ 799773 w 8023328"/>
              <a:gd name="connsiteY1675" fmla="*/ 927542 h 2380521"/>
              <a:gd name="connsiteX1676" fmla="*/ 812171 w 8023328"/>
              <a:gd name="connsiteY1676" fmla="*/ 939939 h 2380521"/>
              <a:gd name="connsiteX1677" fmla="*/ 799773 w 8023328"/>
              <a:gd name="connsiteY1677" fmla="*/ 953796 h 2380521"/>
              <a:gd name="connsiteX1678" fmla="*/ 785917 w 8023328"/>
              <a:gd name="connsiteY1678" fmla="*/ 939939 h 2380521"/>
              <a:gd name="connsiteX1679" fmla="*/ 799773 w 8023328"/>
              <a:gd name="connsiteY1679" fmla="*/ 927542 h 2380521"/>
              <a:gd name="connsiteX1680" fmla="*/ 724112 w 8023328"/>
              <a:gd name="connsiteY1680" fmla="*/ 927542 h 2380521"/>
              <a:gd name="connsiteX1681" fmla="*/ 737968 w 8023328"/>
              <a:gd name="connsiteY1681" fmla="*/ 939939 h 2380521"/>
              <a:gd name="connsiteX1682" fmla="*/ 724112 w 8023328"/>
              <a:gd name="connsiteY1682" fmla="*/ 953796 h 2380521"/>
              <a:gd name="connsiteX1683" fmla="*/ 711714 w 8023328"/>
              <a:gd name="connsiteY1683" fmla="*/ 939939 h 2380521"/>
              <a:gd name="connsiteX1684" fmla="*/ 724112 w 8023328"/>
              <a:gd name="connsiteY1684" fmla="*/ 927542 h 2380521"/>
              <a:gd name="connsiteX1685" fmla="*/ 653281 w 8023328"/>
              <a:gd name="connsiteY1685" fmla="*/ 927542 h 2380521"/>
              <a:gd name="connsiteX1686" fmla="*/ 667137 w 8023328"/>
              <a:gd name="connsiteY1686" fmla="*/ 939939 h 2380521"/>
              <a:gd name="connsiteX1687" fmla="*/ 653281 w 8023328"/>
              <a:gd name="connsiteY1687" fmla="*/ 953796 h 2380521"/>
              <a:gd name="connsiteX1688" fmla="*/ 640884 w 8023328"/>
              <a:gd name="connsiteY1688" fmla="*/ 939939 h 2380521"/>
              <a:gd name="connsiteX1689" fmla="*/ 653281 w 8023328"/>
              <a:gd name="connsiteY1689" fmla="*/ 927542 h 2380521"/>
              <a:gd name="connsiteX1690" fmla="*/ 582453 w 8023328"/>
              <a:gd name="connsiteY1690" fmla="*/ 927542 h 2380521"/>
              <a:gd name="connsiteX1691" fmla="*/ 596309 w 8023328"/>
              <a:gd name="connsiteY1691" fmla="*/ 939939 h 2380521"/>
              <a:gd name="connsiteX1692" fmla="*/ 582453 w 8023328"/>
              <a:gd name="connsiteY1692" fmla="*/ 953796 h 2380521"/>
              <a:gd name="connsiteX1693" fmla="*/ 570054 w 8023328"/>
              <a:gd name="connsiteY1693" fmla="*/ 939939 h 2380521"/>
              <a:gd name="connsiteX1694" fmla="*/ 582453 w 8023328"/>
              <a:gd name="connsiteY1694" fmla="*/ 927542 h 2380521"/>
              <a:gd name="connsiteX1695" fmla="*/ 513642 w 8023328"/>
              <a:gd name="connsiteY1695" fmla="*/ 927542 h 2380521"/>
              <a:gd name="connsiteX1696" fmla="*/ 528820 w 8023328"/>
              <a:gd name="connsiteY1696" fmla="*/ 939939 h 2380521"/>
              <a:gd name="connsiteX1697" fmla="*/ 513642 w 8023328"/>
              <a:gd name="connsiteY1697" fmla="*/ 953796 h 2380521"/>
              <a:gd name="connsiteX1698" fmla="*/ 499223 w 8023328"/>
              <a:gd name="connsiteY1698" fmla="*/ 939939 h 2380521"/>
              <a:gd name="connsiteX1699" fmla="*/ 513642 w 8023328"/>
              <a:gd name="connsiteY1699" fmla="*/ 927542 h 2380521"/>
              <a:gd name="connsiteX1700" fmla="*/ 439809 w 8023328"/>
              <a:gd name="connsiteY1700" fmla="*/ 927542 h 2380521"/>
              <a:gd name="connsiteX1701" fmla="*/ 454599 w 8023328"/>
              <a:gd name="connsiteY1701" fmla="*/ 939939 h 2380521"/>
              <a:gd name="connsiteX1702" fmla="*/ 439809 w 8023328"/>
              <a:gd name="connsiteY1702" fmla="*/ 953796 h 2380521"/>
              <a:gd name="connsiteX1703" fmla="*/ 425021 w 8023328"/>
              <a:gd name="connsiteY1703" fmla="*/ 939939 h 2380521"/>
              <a:gd name="connsiteX1704" fmla="*/ 439809 w 8023328"/>
              <a:gd name="connsiteY1704" fmla="*/ 927542 h 2380521"/>
              <a:gd name="connsiteX1705" fmla="*/ 368046 w 8023328"/>
              <a:gd name="connsiteY1705" fmla="*/ 927542 h 2380521"/>
              <a:gd name="connsiteX1706" fmla="*/ 380444 w 8023328"/>
              <a:gd name="connsiteY1706" fmla="*/ 939939 h 2380521"/>
              <a:gd name="connsiteX1707" fmla="*/ 368046 w 8023328"/>
              <a:gd name="connsiteY1707" fmla="*/ 953796 h 2380521"/>
              <a:gd name="connsiteX1708" fmla="*/ 354191 w 8023328"/>
              <a:gd name="connsiteY1708" fmla="*/ 939939 h 2380521"/>
              <a:gd name="connsiteX1709" fmla="*/ 368046 w 8023328"/>
              <a:gd name="connsiteY1709" fmla="*/ 927542 h 2380521"/>
              <a:gd name="connsiteX1710" fmla="*/ 297214 w 8023328"/>
              <a:gd name="connsiteY1710" fmla="*/ 927542 h 2380521"/>
              <a:gd name="connsiteX1711" fmla="*/ 309612 w 8023328"/>
              <a:gd name="connsiteY1711" fmla="*/ 939939 h 2380521"/>
              <a:gd name="connsiteX1712" fmla="*/ 297214 w 8023328"/>
              <a:gd name="connsiteY1712" fmla="*/ 953796 h 2380521"/>
              <a:gd name="connsiteX1713" fmla="*/ 283359 w 8023328"/>
              <a:gd name="connsiteY1713" fmla="*/ 939939 h 2380521"/>
              <a:gd name="connsiteX1714" fmla="*/ 297214 w 8023328"/>
              <a:gd name="connsiteY1714" fmla="*/ 927542 h 2380521"/>
              <a:gd name="connsiteX1715" fmla="*/ 226386 w 8023328"/>
              <a:gd name="connsiteY1715" fmla="*/ 927542 h 2380521"/>
              <a:gd name="connsiteX1716" fmla="*/ 238784 w 8023328"/>
              <a:gd name="connsiteY1716" fmla="*/ 939939 h 2380521"/>
              <a:gd name="connsiteX1717" fmla="*/ 226386 w 8023328"/>
              <a:gd name="connsiteY1717" fmla="*/ 953796 h 2380521"/>
              <a:gd name="connsiteX1718" fmla="*/ 212530 w 8023328"/>
              <a:gd name="connsiteY1718" fmla="*/ 939939 h 2380521"/>
              <a:gd name="connsiteX1719" fmla="*/ 226386 w 8023328"/>
              <a:gd name="connsiteY1719" fmla="*/ 927542 h 2380521"/>
              <a:gd name="connsiteX1720" fmla="*/ 154091 w 8023328"/>
              <a:gd name="connsiteY1720" fmla="*/ 927542 h 2380521"/>
              <a:gd name="connsiteX1721" fmla="*/ 167947 w 8023328"/>
              <a:gd name="connsiteY1721" fmla="*/ 939939 h 2380521"/>
              <a:gd name="connsiteX1722" fmla="*/ 154091 w 8023328"/>
              <a:gd name="connsiteY1722" fmla="*/ 953796 h 2380521"/>
              <a:gd name="connsiteX1723" fmla="*/ 141693 w 8023328"/>
              <a:gd name="connsiteY1723" fmla="*/ 939939 h 2380521"/>
              <a:gd name="connsiteX1724" fmla="*/ 154091 w 8023328"/>
              <a:gd name="connsiteY1724" fmla="*/ 927542 h 2380521"/>
              <a:gd name="connsiteX1725" fmla="*/ 83261 w 8023328"/>
              <a:gd name="connsiteY1725" fmla="*/ 927542 h 2380521"/>
              <a:gd name="connsiteX1726" fmla="*/ 97117 w 8023328"/>
              <a:gd name="connsiteY1726" fmla="*/ 939939 h 2380521"/>
              <a:gd name="connsiteX1727" fmla="*/ 83261 w 8023328"/>
              <a:gd name="connsiteY1727" fmla="*/ 953796 h 2380521"/>
              <a:gd name="connsiteX1728" fmla="*/ 70864 w 8023328"/>
              <a:gd name="connsiteY1728" fmla="*/ 939939 h 2380521"/>
              <a:gd name="connsiteX1729" fmla="*/ 83261 w 8023328"/>
              <a:gd name="connsiteY1729" fmla="*/ 927542 h 2380521"/>
              <a:gd name="connsiteX1730" fmla="*/ 12025 w 8023328"/>
              <a:gd name="connsiteY1730" fmla="*/ 927542 h 2380521"/>
              <a:gd name="connsiteX1731" fmla="*/ 26266 w 8023328"/>
              <a:gd name="connsiteY1731" fmla="*/ 939939 h 2380521"/>
              <a:gd name="connsiteX1732" fmla="*/ 12025 w 8023328"/>
              <a:gd name="connsiteY1732" fmla="*/ 953796 h 2380521"/>
              <a:gd name="connsiteX1733" fmla="*/ 33 w 8023328"/>
              <a:gd name="connsiteY1733" fmla="*/ 939939 h 2380521"/>
              <a:gd name="connsiteX1734" fmla="*/ 12025 w 8023328"/>
              <a:gd name="connsiteY1734" fmla="*/ 927542 h 2380521"/>
              <a:gd name="connsiteX1735" fmla="*/ 6581764 w 8023328"/>
              <a:gd name="connsiteY1735" fmla="*/ 924168 h 2380521"/>
              <a:gd name="connsiteX1736" fmla="*/ 6596552 w 8023328"/>
              <a:gd name="connsiteY1736" fmla="*/ 936565 h 2380521"/>
              <a:gd name="connsiteX1737" fmla="*/ 6581764 w 8023328"/>
              <a:gd name="connsiteY1737" fmla="*/ 950422 h 2380521"/>
              <a:gd name="connsiteX1738" fmla="*/ 6566976 w 8023328"/>
              <a:gd name="connsiteY1738" fmla="*/ 936565 h 2380521"/>
              <a:gd name="connsiteX1739" fmla="*/ 6581764 w 8023328"/>
              <a:gd name="connsiteY1739" fmla="*/ 924168 h 2380521"/>
              <a:gd name="connsiteX1740" fmla="*/ 6510933 w 8023328"/>
              <a:gd name="connsiteY1740" fmla="*/ 924168 h 2380521"/>
              <a:gd name="connsiteX1741" fmla="*/ 6525722 w 8023328"/>
              <a:gd name="connsiteY1741" fmla="*/ 936565 h 2380521"/>
              <a:gd name="connsiteX1742" fmla="*/ 6510933 w 8023328"/>
              <a:gd name="connsiteY1742" fmla="*/ 950422 h 2380521"/>
              <a:gd name="connsiteX1743" fmla="*/ 6496144 w 8023328"/>
              <a:gd name="connsiteY1743" fmla="*/ 936565 h 2380521"/>
              <a:gd name="connsiteX1744" fmla="*/ 6510933 w 8023328"/>
              <a:gd name="connsiteY1744" fmla="*/ 924168 h 2380521"/>
              <a:gd name="connsiteX1745" fmla="*/ 6440492 w 8023328"/>
              <a:gd name="connsiteY1745" fmla="*/ 924168 h 2380521"/>
              <a:gd name="connsiteX1746" fmla="*/ 6454911 w 8023328"/>
              <a:gd name="connsiteY1746" fmla="*/ 936565 h 2380521"/>
              <a:gd name="connsiteX1747" fmla="*/ 6440492 w 8023328"/>
              <a:gd name="connsiteY1747" fmla="*/ 950422 h 2380521"/>
              <a:gd name="connsiteX1748" fmla="*/ 6425315 w 8023328"/>
              <a:gd name="connsiteY1748" fmla="*/ 936565 h 2380521"/>
              <a:gd name="connsiteX1749" fmla="*/ 6440492 w 8023328"/>
              <a:gd name="connsiteY1749" fmla="*/ 924168 h 2380521"/>
              <a:gd name="connsiteX1750" fmla="*/ 6368340 w 8023328"/>
              <a:gd name="connsiteY1750" fmla="*/ 924168 h 2380521"/>
              <a:gd name="connsiteX1751" fmla="*/ 6380737 w 8023328"/>
              <a:gd name="connsiteY1751" fmla="*/ 936565 h 2380521"/>
              <a:gd name="connsiteX1752" fmla="*/ 6368340 w 8023328"/>
              <a:gd name="connsiteY1752" fmla="*/ 950422 h 2380521"/>
              <a:gd name="connsiteX1753" fmla="*/ 6354484 w 8023328"/>
              <a:gd name="connsiteY1753" fmla="*/ 936565 h 2380521"/>
              <a:gd name="connsiteX1754" fmla="*/ 6368340 w 8023328"/>
              <a:gd name="connsiteY1754" fmla="*/ 924168 h 2380521"/>
              <a:gd name="connsiteX1755" fmla="*/ 6297511 w 8023328"/>
              <a:gd name="connsiteY1755" fmla="*/ 924168 h 2380521"/>
              <a:gd name="connsiteX1756" fmla="*/ 6309908 w 8023328"/>
              <a:gd name="connsiteY1756" fmla="*/ 936565 h 2380521"/>
              <a:gd name="connsiteX1757" fmla="*/ 6297511 w 8023328"/>
              <a:gd name="connsiteY1757" fmla="*/ 950422 h 2380521"/>
              <a:gd name="connsiteX1758" fmla="*/ 6283655 w 8023328"/>
              <a:gd name="connsiteY1758" fmla="*/ 936565 h 2380521"/>
              <a:gd name="connsiteX1759" fmla="*/ 6297511 w 8023328"/>
              <a:gd name="connsiteY1759" fmla="*/ 924168 h 2380521"/>
              <a:gd name="connsiteX1760" fmla="*/ 6226679 w 8023328"/>
              <a:gd name="connsiteY1760" fmla="*/ 924168 h 2380521"/>
              <a:gd name="connsiteX1761" fmla="*/ 6239076 w 8023328"/>
              <a:gd name="connsiteY1761" fmla="*/ 936565 h 2380521"/>
              <a:gd name="connsiteX1762" fmla="*/ 6226679 w 8023328"/>
              <a:gd name="connsiteY1762" fmla="*/ 950422 h 2380521"/>
              <a:gd name="connsiteX1763" fmla="*/ 6212823 w 8023328"/>
              <a:gd name="connsiteY1763" fmla="*/ 936565 h 2380521"/>
              <a:gd name="connsiteX1764" fmla="*/ 6226679 w 8023328"/>
              <a:gd name="connsiteY1764" fmla="*/ 924168 h 2380521"/>
              <a:gd name="connsiteX1765" fmla="*/ 6154391 w 8023328"/>
              <a:gd name="connsiteY1765" fmla="*/ 924168 h 2380521"/>
              <a:gd name="connsiteX1766" fmla="*/ 6168247 w 8023328"/>
              <a:gd name="connsiteY1766" fmla="*/ 936565 h 2380521"/>
              <a:gd name="connsiteX1767" fmla="*/ 6154391 w 8023328"/>
              <a:gd name="connsiteY1767" fmla="*/ 950422 h 2380521"/>
              <a:gd name="connsiteX1768" fmla="*/ 6141994 w 8023328"/>
              <a:gd name="connsiteY1768" fmla="*/ 936565 h 2380521"/>
              <a:gd name="connsiteX1769" fmla="*/ 6154391 w 8023328"/>
              <a:gd name="connsiteY1769" fmla="*/ 924168 h 2380521"/>
              <a:gd name="connsiteX1770" fmla="*/ 6083559 w 8023328"/>
              <a:gd name="connsiteY1770" fmla="*/ 924168 h 2380521"/>
              <a:gd name="connsiteX1771" fmla="*/ 6097415 w 8023328"/>
              <a:gd name="connsiteY1771" fmla="*/ 936565 h 2380521"/>
              <a:gd name="connsiteX1772" fmla="*/ 6083559 w 8023328"/>
              <a:gd name="connsiteY1772" fmla="*/ 950422 h 2380521"/>
              <a:gd name="connsiteX1773" fmla="*/ 6071162 w 8023328"/>
              <a:gd name="connsiteY1773" fmla="*/ 936565 h 2380521"/>
              <a:gd name="connsiteX1774" fmla="*/ 6083559 w 8023328"/>
              <a:gd name="connsiteY1774" fmla="*/ 924168 h 2380521"/>
              <a:gd name="connsiteX1775" fmla="*/ 6011748 w 8023328"/>
              <a:gd name="connsiteY1775" fmla="*/ 924168 h 2380521"/>
              <a:gd name="connsiteX1776" fmla="*/ 6026537 w 8023328"/>
              <a:gd name="connsiteY1776" fmla="*/ 936565 h 2380521"/>
              <a:gd name="connsiteX1777" fmla="*/ 6011748 w 8023328"/>
              <a:gd name="connsiteY1777" fmla="*/ 950422 h 2380521"/>
              <a:gd name="connsiteX1778" fmla="*/ 5996959 w 8023328"/>
              <a:gd name="connsiteY1778" fmla="*/ 936565 h 2380521"/>
              <a:gd name="connsiteX1779" fmla="*/ 6011748 w 8023328"/>
              <a:gd name="connsiteY1779" fmla="*/ 924168 h 2380521"/>
              <a:gd name="connsiteX1780" fmla="*/ 5940548 w 8023328"/>
              <a:gd name="connsiteY1780" fmla="*/ 924168 h 2380521"/>
              <a:gd name="connsiteX1781" fmla="*/ 5955726 w 8023328"/>
              <a:gd name="connsiteY1781" fmla="*/ 936565 h 2380521"/>
              <a:gd name="connsiteX1782" fmla="*/ 5940548 w 8023328"/>
              <a:gd name="connsiteY1782" fmla="*/ 950422 h 2380521"/>
              <a:gd name="connsiteX1783" fmla="*/ 5926130 w 8023328"/>
              <a:gd name="connsiteY1783" fmla="*/ 936565 h 2380521"/>
              <a:gd name="connsiteX1784" fmla="*/ 5940548 w 8023328"/>
              <a:gd name="connsiteY1784" fmla="*/ 924168 h 2380521"/>
              <a:gd name="connsiteX1785" fmla="*/ 5870088 w 8023328"/>
              <a:gd name="connsiteY1785" fmla="*/ 924168 h 2380521"/>
              <a:gd name="connsiteX1786" fmla="*/ 5884877 w 8023328"/>
              <a:gd name="connsiteY1786" fmla="*/ 936565 h 2380521"/>
              <a:gd name="connsiteX1787" fmla="*/ 5870088 w 8023328"/>
              <a:gd name="connsiteY1787" fmla="*/ 950422 h 2380521"/>
              <a:gd name="connsiteX1788" fmla="*/ 5855299 w 8023328"/>
              <a:gd name="connsiteY1788" fmla="*/ 936565 h 2380521"/>
              <a:gd name="connsiteX1789" fmla="*/ 5870088 w 8023328"/>
              <a:gd name="connsiteY1789" fmla="*/ 924168 h 2380521"/>
              <a:gd name="connsiteX1790" fmla="*/ 5798325 w 8023328"/>
              <a:gd name="connsiteY1790" fmla="*/ 924168 h 2380521"/>
              <a:gd name="connsiteX1791" fmla="*/ 5810722 w 8023328"/>
              <a:gd name="connsiteY1791" fmla="*/ 936565 h 2380521"/>
              <a:gd name="connsiteX1792" fmla="*/ 5798325 w 8023328"/>
              <a:gd name="connsiteY1792" fmla="*/ 950422 h 2380521"/>
              <a:gd name="connsiteX1793" fmla="*/ 5784469 w 8023328"/>
              <a:gd name="connsiteY1793" fmla="*/ 936565 h 2380521"/>
              <a:gd name="connsiteX1794" fmla="*/ 5798325 w 8023328"/>
              <a:gd name="connsiteY1794" fmla="*/ 924168 h 2380521"/>
              <a:gd name="connsiteX1795" fmla="*/ 5724122 w 8023328"/>
              <a:gd name="connsiteY1795" fmla="*/ 924168 h 2380521"/>
              <a:gd name="connsiteX1796" fmla="*/ 5736519 w 8023328"/>
              <a:gd name="connsiteY1796" fmla="*/ 936565 h 2380521"/>
              <a:gd name="connsiteX1797" fmla="*/ 5724122 w 8023328"/>
              <a:gd name="connsiteY1797" fmla="*/ 950422 h 2380521"/>
              <a:gd name="connsiteX1798" fmla="*/ 5710266 w 8023328"/>
              <a:gd name="connsiteY1798" fmla="*/ 936565 h 2380521"/>
              <a:gd name="connsiteX1799" fmla="*/ 5724122 w 8023328"/>
              <a:gd name="connsiteY1799" fmla="*/ 924168 h 2380521"/>
              <a:gd name="connsiteX1800" fmla="*/ 5653291 w 8023328"/>
              <a:gd name="connsiteY1800" fmla="*/ 924168 h 2380521"/>
              <a:gd name="connsiteX1801" fmla="*/ 5665688 w 8023328"/>
              <a:gd name="connsiteY1801" fmla="*/ 936565 h 2380521"/>
              <a:gd name="connsiteX1802" fmla="*/ 5653291 w 8023328"/>
              <a:gd name="connsiteY1802" fmla="*/ 950422 h 2380521"/>
              <a:gd name="connsiteX1803" fmla="*/ 5639435 w 8023328"/>
              <a:gd name="connsiteY1803" fmla="*/ 936565 h 2380521"/>
              <a:gd name="connsiteX1804" fmla="*/ 5653291 w 8023328"/>
              <a:gd name="connsiteY1804" fmla="*/ 924168 h 2380521"/>
              <a:gd name="connsiteX1805" fmla="*/ 5581002 w 8023328"/>
              <a:gd name="connsiteY1805" fmla="*/ 924168 h 2380521"/>
              <a:gd name="connsiteX1806" fmla="*/ 5594858 w 8023328"/>
              <a:gd name="connsiteY1806" fmla="*/ 936565 h 2380521"/>
              <a:gd name="connsiteX1807" fmla="*/ 5581002 w 8023328"/>
              <a:gd name="connsiteY1807" fmla="*/ 950422 h 2380521"/>
              <a:gd name="connsiteX1808" fmla="*/ 5568605 w 8023328"/>
              <a:gd name="connsiteY1808" fmla="*/ 936565 h 2380521"/>
              <a:gd name="connsiteX1809" fmla="*/ 5581002 w 8023328"/>
              <a:gd name="connsiteY1809" fmla="*/ 924168 h 2380521"/>
              <a:gd name="connsiteX1810" fmla="*/ 5510171 w 8023328"/>
              <a:gd name="connsiteY1810" fmla="*/ 924168 h 2380521"/>
              <a:gd name="connsiteX1811" fmla="*/ 5524027 w 8023328"/>
              <a:gd name="connsiteY1811" fmla="*/ 936565 h 2380521"/>
              <a:gd name="connsiteX1812" fmla="*/ 5510171 w 8023328"/>
              <a:gd name="connsiteY1812" fmla="*/ 950422 h 2380521"/>
              <a:gd name="connsiteX1813" fmla="*/ 5497774 w 8023328"/>
              <a:gd name="connsiteY1813" fmla="*/ 936565 h 2380521"/>
              <a:gd name="connsiteX1814" fmla="*/ 5510171 w 8023328"/>
              <a:gd name="connsiteY1814" fmla="*/ 924168 h 2380521"/>
              <a:gd name="connsiteX1815" fmla="*/ 5438937 w 8023328"/>
              <a:gd name="connsiteY1815" fmla="*/ 924168 h 2380521"/>
              <a:gd name="connsiteX1816" fmla="*/ 5453178 w 8023328"/>
              <a:gd name="connsiteY1816" fmla="*/ 936565 h 2380521"/>
              <a:gd name="connsiteX1817" fmla="*/ 5438937 w 8023328"/>
              <a:gd name="connsiteY1817" fmla="*/ 950422 h 2380521"/>
              <a:gd name="connsiteX1818" fmla="*/ 5426945 w 8023328"/>
              <a:gd name="connsiteY1818" fmla="*/ 936565 h 2380521"/>
              <a:gd name="connsiteX1819" fmla="*/ 5438937 w 8023328"/>
              <a:gd name="connsiteY1819" fmla="*/ 924168 h 2380521"/>
              <a:gd name="connsiteX1820" fmla="*/ 5367530 w 8023328"/>
              <a:gd name="connsiteY1820" fmla="*/ 924168 h 2380521"/>
              <a:gd name="connsiteX1821" fmla="*/ 5382318 w 8023328"/>
              <a:gd name="connsiteY1821" fmla="*/ 936565 h 2380521"/>
              <a:gd name="connsiteX1822" fmla="*/ 5367530 w 8023328"/>
              <a:gd name="connsiteY1822" fmla="*/ 950422 h 2380521"/>
              <a:gd name="connsiteX1823" fmla="*/ 5352742 w 8023328"/>
              <a:gd name="connsiteY1823" fmla="*/ 936565 h 2380521"/>
              <a:gd name="connsiteX1824" fmla="*/ 5367530 w 8023328"/>
              <a:gd name="connsiteY1824" fmla="*/ 924168 h 2380521"/>
              <a:gd name="connsiteX1825" fmla="*/ 5296699 w 8023328"/>
              <a:gd name="connsiteY1825" fmla="*/ 924168 h 2380521"/>
              <a:gd name="connsiteX1826" fmla="*/ 5311488 w 8023328"/>
              <a:gd name="connsiteY1826" fmla="*/ 936565 h 2380521"/>
              <a:gd name="connsiteX1827" fmla="*/ 5296699 w 8023328"/>
              <a:gd name="connsiteY1827" fmla="*/ 950422 h 2380521"/>
              <a:gd name="connsiteX1828" fmla="*/ 5281910 w 8023328"/>
              <a:gd name="connsiteY1828" fmla="*/ 936565 h 2380521"/>
              <a:gd name="connsiteX1829" fmla="*/ 5296699 w 8023328"/>
              <a:gd name="connsiteY1829" fmla="*/ 924168 h 2380521"/>
              <a:gd name="connsiteX1830" fmla="*/ 5225869 w 8023328"/>
              <a:gd name="connsiteY1830" fmla="*/ 924168 h 2380521"/>
              <a:gd name="connsiteX1831" fmla="*/ 5240657 w 8023328"/>
              <a:gd name="connsiteY1831" fmla="*/ 936565 h 2380521"/>
              <a:gd name="connsiteX1832" fmla="*/ 5225869 w 8023328"/>
              <a:gd name="connsiteY1832" fmla="*/ 950422 h 2380521"/>
              <a:gd name="connsiteX1833" fmla="*/ 5211081 w 8023328"/>
              <a:gd name="connsiteY1833" fmla="*/ 936565 h 2380521"/>
              <a:gd name="connsiteX1834" fmla="*/ 5225869 w 8023328"/>
              <a:gd name="connsiteY1834" fmla="*/ 924168 h 2380521"/>
              <a:gd name="connsiteX1835" fmla="*/ 5154105 w 8023328"/>
              <a:gd name="connsiteY1835" fmla="*/ 924168 h 2380521"/>
              <a:gd name="connsiteX1836" fmla="*/ 5166502 w 8023328"/>
              <a:gd name="connsiteY1836" fmla="*/ 936565 h 2380521"/>
              <a:gd name="connsiteX1837" fmla="*/ 5154105 w 8023328"/>
              <a:gd name="connsiteY1837" fmla="*/ 950422 h 2380521"/>
              <a:gd name="connsiteX1838" fmla="*/ 5140249 w 8023328"/>
              <a:gd name="connsiteY1838" fmla="*/ 936565 h 2380521"/>
              <a:gd name="connsiteX1839" fmla="*/ 5154105 w 8023328"/>
              <a:gd name="connsiteY1839" fmla="*/ 924168 h 2380521"/>
              <a:gd name="connsiteX1840" fmla="*/ 5083276 w 8023328"/>
              <a:gd name="connsiteY1840" fmla="*/ 924168 h 2380521"/>
              <a:gd name="connsiteX1841" fmla="*/ 5095673 w 8023328"/>
              <a:gd name="connsiteY1841" fmla="*/ 936565 h 2380521"/>
              <a:gd name="connsiteX1842" fmla="*/ 5083276 w 8023328"/>
              <a:gd name="connsiteY1842" fmla="*/ 950422 h 2380521"/>
              <a:gd name="connsiteX1843" fmla="*/ 5069420 w 8023328"/>
              <a:gd name="connsiteY1843" fmla="*/ 936565 h 2380521"/>
              <a:gd name="connsiteX1844" fmla="*/ 5083276 w 8023328"/>
              <a:gd name="connsiteY1844" fmla="*/ 924168 h 2380521"/>
              <a:gd name="connsiteX1845" fmla="*/ 5012445 w 8023328"/>
              <a:gd name="connsiteY1845" fmla="*/ 924168 h 2380521"/>
              <a:gd name="connsiteX1846" fmla="*/ 5024842 w 8023328"/>
              <a:gd name="connsiteY1846" fmla="*/ 936565 h 2380521"/>
              <a:gd name="connsiteX1847" fmla="*/ 5012445 w 8023328"/>
              <a:gd name="connsiteY1847" fmla="*/ 950422 h 2380521"/>
              <a:gd name="connsiteX1848" fmla="*/ 4998589 w 8023328"/>
              <a:gd name="connsiteY1848" fmla="*/ 938024 h 2380521"/>
              <a:gd name="connsiteX1849" fmla="*/ 5012445 w 8023328"/>
              <a:gd name="connsiteY1849" fmla="*/ 924168 h 2380521"/>
              <a:gd name="connsiteX1850" fmla="*/ 4940157 w 8023328"/>
              <a:gd name="connsiteY1850" fmla="*/ 924168 h 2380521"/>
              <a:gd name="connsiteX1851" fmla="*/ 4954013 w 8023328"/>
              <a:gd name="connsiteY1851" fmla="*/ 938024 h 2380521"/>
              <a:gd name="connsiteX1852" fmla="*/ 4940157 w 8023328"/>
              <a:gd name="connsiteY1852" fmla="*/ 950422 h 2380521"/>
              <a:gd name="connsiteX1853" fmla="*/ 4927760 w 8023328"/>
              <a:gd name="connsiteY1853" fmla="*/ 938024 h 2380521"/>
              <a:gd name="connsiteX1854" fmla="*/ 4940157 w 8023328"/>
              <a:gd name="connsiteY1854" fmla="*/ 924168 h 2380521"/>
              <a:gd name="connsiteX1855" fmla="*/ 4865953 w 8023328"/>
              <a:gd name="connsiteY1855" fmla="*/ 924168 h 2380521"/>
              <a:gd name="connsiteX1856" fmla="*/ 4879809 w 8023328"/>
              <a:gd name="connsiteY1856" fmla="*/ 938024 h 2380521"/>
              <a:gd name="connsiteX1857" fmla="*/ 4865953 w 8023328"/>
              <a:gd name="connsiteY1857" fmla="*/ 950422 h 2380521"/>
              <a:gd name="connsiteX1858" fmla="*/ 4853556 w 8023328"/>
              <a:gd name="connsiteY1858" fmla="*/ 938024 h 2380521"/>
              <a:gd name="connsiteX1859" fmla="*/ 4865953 w 8023328"/>
              <a:gd name="connsiteY1859" fmla="*/ 924168 h 2380521"/>
              <a:gd name="connsiteX1860" fmla="*/ 4797514 w 8023328"/>
              <a:gd name="connsiteY1860" fmla="*/ 924168 h 2380521"/>
              <a:gd name="connsiteX1861" fmla="*/ 4812303 w 8023328"/>
              <a:gd name="connsiteY1861" fmla="*/ 938024 h 2380521"/>
              <a:gd name="connsiteX1862" fmla="*/ 4797514 w 8023328"/>
              <a:gd name="connsiteY1862" fmla="*/ 950422 h 2380521"/>
              <a:gd name="connsiteX1863" fmla="*/ 4782725 w 8023328"/>
              <a:gd name="connsiteY1863" fmla="*/ 938024 h 2380521"/>
              <a:gd name="connsiteX1864" fmla="*/ 4797514 w 8023328"/>
              <a:gd name="connsiteY1864" fmla="*/ 924168 h 2380521"/>
              <a:gd name="connsiteX1865" fmla="*/ 4726684 w 8023328"/>
              <a:gd name="connsiteY1865" fmla="*/ 924168 h 2380521"/>
              <a:gd name="connsiteX1866" fmla="*/ 4741472 w 8023328"/>
              <a:gd name="connsiteY1866" fmla="*/ 938024 h 2380521"/>
              <a:gd name="connsiteX1867" fmla="*/ 4726684 w 8023328"/>
              <a:gd name="connsiteY1867" fmla="*/ 950422 h 2380521"/>
              <a:gd name="connsiteX1868" fmla="*/ 4711896 w 8023328"/>
              <a:gd name="connsiteY1868" fmla="*/ 938024 h 2380521"/>
              <a:gd name="connsiteX1869" fmla="*/ 4726684 w 8023328"/>
              <a:gd name="connsiteY1869" fmla="*/ 924168 h 2380521"/>
              <a:gd name="connsiteX1870" fmla="*/ 4655853 w 8023328"/>
              <a:gd name="connsiteY1870" fmla="*/ 924168 h 2380521"/>
              <a:gd name="connsiteX1871" fmla="*/ 4670642 w 8023328"/>
              <a:gd name="connsiteY1871" fmla="*/ 938024 h 2380521"/>
              <a:gd name="connsiteX1872" fmla="*/ 4655853 w 8023328"/>
              <a:gd name="connsiteY1872" fmla="*/ 950422 h 2380521"/>
              <a:gd name="connsiteX1873" fmla="*/ 4641064 w 8023328"/>
              <a:gd name="connsiteY1873" fmla="*/ 938024 h 2380521"/>
              <a:gd name="connsiteX1874" fmla="*/ 4655853 w 8023328"/>
              <a:gd name="connsiteY1874" fmla="*/ 924168 h 2380521"/>
              <a:gd name="connsiteX1875" fmla="*/ 4584091 w 8023328"/>
              <a:gd name="connsiteY1875" fmla="*/ 924168 h 2380521"/>
              <a:gd name="connsiteX1876" fmla="*/ 4596488 w 8023328"/>
              <a:gd name="connsiteY1876" fmla="*/ 938024 h 2380521"/>
              <a:gd name="connsiteX1877" fmla="*/ 4584091 w 8023328"/>
              <a:gd name="connsiteY1877" fmla="*/ 950422 h 2380521"/>
              <a:gd name="connsiteX1878" fmla="*/ 4570235 w 8023328"/>
              <a:gd name="connsiteY1878" fmla="*/ 938024 h 2380521"/>
              <a:gd name="connsiteX1879" fmla="*/ 4584091 w 8023328"/>
              <a:gd name="connsiteY1879" fmla="*/ 924168 h 2380521"/>
              <a:gd name="connsiteX1880" fmla="*/ 4513260 w 8023328"/>
              <a:gd name="connsiteY1880" fmla="*/ 924168 h 2380521"/>
              <a:gd name="connsiteX1881" fmla="*/ 4525657 w 8023328"/>
              <a:gd name="connsiteY1881" fmla="*/ 938024 h 2380521"/>
              <a:gd name="connsiteX1882" fmla="*/ 4513260 w 8023328"/>
              <a:gd name="connsiteY1882" fmla="*/ 950422 h 2380521"/>
              <a:gd name="connsiteX1883" fmla="*/ 4499404 w 8023328"/>
              <a:gd name="connsiteY1883" fmla="*/ 938024 h 2380521"/>
              <a:gd name="connsiteX1884" fmla="*/ 4513260 w 8023328"/>
              <a:gd name="connsiteY1884" fmla="*/ 924168 h 2380521"/>
              <a:gd name="connsiteX1885" fmla="*/ 4439056 w 8023328"/>
              <a:gd name="connsiteY1885" fmla="*/ 924168 h 2380521"/>
              <a:gd name="connsiteX1886" fmla="*/ 4451453 w 8023328"/>
              <a:gd name="connsiteY1886" fmla="*/ 938024 h 2380521"/>
              <a:gd name="connsiteX1887" fmla="*/ 4439056 w 8023328"/>
              <a:gd name="connsiteY1887" fmla="*/ 950422 h 2380521"/>
              <a:gd name="connsiteX1888" fmla="*/ 4425200 w 8023328"/>
              <a:gd name="connsiteY1888" fmla="*/ 938024 h 2380521"/>
              <a:gd name="connsiteX1889" fmla="*/ 4439056 w 8023328"/>
              <a:gd name="connsiteY1889" fmla="*/ 924168 h 2380521"/>
              <a:gd name="connsiteX1890" fmla="*/ 4366768 w 8023328"/>
              <a:gd name="connsiteY1890" fmla="*/ 924168 h 2380521"/>
              <a:gd name="connsiteX1891" fmla="*/ 4380624 w 8023328"/>
              <a:gd name="connsiteY1891" fmla="*/ 938024 h 2380521"/>
              <a:gd name="connsiteX1892" fmla="*/ 4366768 w 8023328"/>
              <a:gd name="connsiteY1892" fmla="*/ 950422 h 2380521"/>
              <a:gd name="connsiteX1893" fmla="*/ 4354371 w 8023328"/>
              <a:gd name="connsiteY1893" fmla="*/ 938024 h 2380521"/>
              <a:gd name="connsiteX1894" fmla="*/ 4366768 w 8023328"/>
              <a:gd name="connsiteY1894" fmla="*/ 924168 h 2380521"/>
              <a:gd name="connsiteX1895" fmla="*/ 4295937 w 8023328"/>
              <a:gd name="connsiteY1895" fmla="*/ 924168 h 2380521"/>
              <a:gd name="connsiteX1896" fmla="*/ 4309793 w 8023328"/>
              <a:gd name="connsiteY1896" fmla="*/ 938024 h 2380521"/>
              <a:gd name="connsiteX1897" fmla="*/ 4295937 w 8023328"/>
              <a:gd name="connsiteY1897" fmla="*/ 950422 h 2380521"/>
              <a:gd name="connsiteX1898" fmla="*/ 4283540 w 8023328"/>
              <a:gd name="connsiteY1898" fmla="*/ 938024 h 2380521"/>
              <a:gd name="connsiteX1899" fmla="*/ 4295937 w 8023328"/>
              <a:gd name="connsiteY1899" fmla="*/ 924168 h 2380521"/>
              <a:gd name="connsiteX1900" fmla="*/ 4225107 w 8023328"/>
              <a:gd name="connsiteY1900" fmla="*/ 924168 h 2380521"/>
              <a:gd name="connsiteX1901" fmla="*/ 4238963 w 8023328"/>
              <a:gd name="connsiteY1901" fmla="*/ 938024 h 2380521"/>
              <a:gd name="connsiteX1902" fmla="*/ 4225107 w 8023328"/>
              <a:gd name="connsiteY1902" fmla="*/ 950422 h 2380521"/>
              <a:gd name="connsiteX1903" fmla="*/ 4212710 w 8023328"/>
              <a:gd name="connsiteY1903" fmla="*/ 938024 h 2380521"/>
              <a:gd name="connsiteX1904" fmla="*/ 4225107 w 8023328"/>
              <a:gd name="connsiteY1904" fmla="*/ 924168 h 2380521"/>
              <a:gd name="connsiteX1905" fmla="*/ 4153295 w 8023328"/>
              <a:gd name="connsiteY1905" fmla="*/ 924168 h 2380521"/>
              <a:gd name="connsiteX1906" fmla="*/ 4168083 w 8023328"/>
              <a:gd name="connsiteY1906" fmla="*/ 938024 h 2380521"/>
              <a:gd name="connsiteX1907" fmla="*/ 4153295 w 8023328"/>
              <a:gd name="connsiteY1907" fmla="*/ 950422 h 2380521"/>
              <a:gd name="connsiteX1908" fmla="*/ 4138507 w 8023328"/>
              <a:gd name="connsiteY1908" fmla="*/ 938024 h 2380521"/>
              <a:gd name="connsiteX1909" fmla="*/ 4153295 w 8023328"/>
              <a:gd name="connsiteY1909" fmla="*/ 924168 h 2380521"/>
              <a:gd name="connsiteX1910" fmla="*/ 4082465 w 8023328"/>
              <a:gd name="connsiteY1910" fmla="*/ 924168 h 2380521"/>
              <a:gd name="connsiteX1911" fmla="*/ 4097254 w 8023328"/>
              <a:gd name="connsiteY1911" fmla="*/ 938024 h 2380521"/>
              <a:gd name="connsiteX1912" fmla="*/ 4082465 w 8023328"/>
              <a:gd name="connsiteY1912" fmla="*/ 950422 h 2380521"/>
              <a:gd name="connsiteX1913" fmla="*/ 4067676 w 8023328"/>
              <a:gd name="connsiteY1913" fmla="*/ 938024 h 2380521"/>
              <a:gd name="connsiteX1914" fmla="*/ 4082465 w 8023328"/>
              <a:gd name="connsiteY1914" fmla="*/ 924168 h 2380521"/>
              <a:gd name="connsiteX1915" fmla="*/ 4011635 w 8023328"/>
              <a:gd name="connsiteY1915" fmla="*/ 924168 h 2380521"/>
              <a:gd name="connsiteX1916" fmla="*/ 4026423 w 8023328"/>
              <a:gd name="connsiteY1916" fmla="*/ 938024 h 2380521"/>
              <a:gd name="connsiteX1917" fmla="*/ 4011635 w 8023328"/>
              <a:gd name="connsiteY1917" fmla="*/ 950422 h 2380521"/>
              <a:gd name="connsiteX1918" fmla="*/ 3996847 w 8023328"/>
              <a:gd name="connsiteY1918" fmla="*/ 938024 h 2380521"/>
              <a:gd name="connsiteX1919" fmla="*/ 4011635 w 8023328"/>
              <a:gd name="connsiteY1919" fmla="*/ 924168 h 2380521"/>
              <a:gd name="connsiteX1920" fmla="*/ 3939871 w 8023328"/>
              <a:gd name="connsiteY1920" fmla="*/ 924168 h 2380521"/>
              <a:gd name="connsiteX1921" fmla="*/ 3952268 w 8023328"/>
              <a:gd name="connsiteY1921" fmla="*/ 938024 h 2380521"/>
              <a:gd name="connsiteX1922" fmla="*/ 3939871 w 8023328"/>
              <a:gd name="connsiteY1922" fmla="*/ 950422 h 2380521"/>
              <a:gd name="connsiteX1923" fmla="*/ 3926015 w 8023328"/>
              <a:gd name="connsiteY1923" fmla="*/ 938024 h 2380521"/>
              <a:gd name="connsiteX1924" fmla="*/ 3939871 w 8023328"/>
              <a:gd name="connsiteY1924" fmla="*/ 924168 h 2380521"/>
              <a:gd name="connsiteX1925" fmla="*/ 3869042 w 8023328"/>
              <a:gd name="connsiteY1925" fmla="*/ 924168 h 2380521"/>
              <a:gd name="connsiteX1926" fmla="*/ 3881439 w 8023328"/>
              <a:gd name="connsiteY1926" fmla="*/ 938024 h 2380521"/>
              <a:gd name="connsiteX1927" fmla="*/ 3869042 w 8023328"/>
              <a:gd name="connsiteY1927" fmla="*/ 950422 h 2380521"/>
              <a:gd name="connsiteX1928" fmla="*/ 3855186 w 8023328"/>
              <a:gd name="connsiteY1928" fmla="*/ 938024 h 2380521"/>
              <a:gd name="connsiteX1929" fmla="*/ 3869042 w 8023328"/>
              <a:gd name="connsiteY1929" fmla="*/ 924168 h 2380521"/>
              <a:gd name="connsiteX1930" fmla="*/ 3798211 w 8023328"/>
              <a:gd name="connsiteY1930" fmla="*/ 924168 h 2380521"/>
              <a:gd name="connsiteX1931" fmla="*/ 3810608 w 8023328"/>
              <a:gd name="connsiteY1931" fmla="*/ 938024 h 2380521"/>
              <a:gd name="connsiteX1932" fmla="*/ 3798211 w 8023328"/>
              <a:gd name="connsiteY1932" fmla="*/ 950422 h 2380521"/>
              <a:gd name="connsiteX1933" fmla="*/ 3784355 w 8023328"/>
              <a:gd name="connsiteY1933" fmla="*/ 938024 h 2380521"/>
              <a:gd name="connsiteX1934" fmla="*/ 3798211 w 8023328"/>
              <a:gd name="connsiteY1934" fmla="*/ 924168 h 2380521"/>
              <a:gd name="connsiteX1935" fmla="*/ 3725922 w 8023328"/>
              <a:gd name="connsiteY1935" fmla="*/ 924168 h 2380521"/>
              <a:gd name="connsiteX1936" fmla="*/ 3739778 w 8023328"/>
              <a:gd name="connsiteY1936" fmla="*/ 938024 h 2380521"/>
              <a:gd name="connsiteX1937" fmla="*/ 3725922 w 8023328"/>
              <a:gd name="connsiteY1937" fmla="*/ 950422 h 2380521"/>
              <a:gd name="connsiteX1938" fmla="*/ 3713525 w 8023328"/>
              <a:gd name="connsiteY1938" fmla="*/ 938024 h 2380521"/>
              <a:gd name="connsiteX1939" fmla="*/ 3725922 w 8023328"/>
              <a:gd name="connsiteY1939" fmla="*/ 924168 h 2380521"/>
              <a:gd name="connsiteX1940" fmla="*/ 3655091 w 8023328"/>
              <a:gd name="connsiteY1940" fmla="*/ 924168 h 2380521"/>
              <a:gd name="connsiteX1941" fmla="*/ 3668947 w 8023328"/>
              <a:gd name="connsiteY1941" fmla="*/ 938024 h 2380521"/>
              <a:gd name="connsiteX1942" fmla="*/ 3655091 w 8023328"/>
              <a:gd name="connsiteY1942" fmla="*/ 950422 h 2380521"/>
              <a:gd name="connsiteX1943" fmla="*/ 3642694 w 8023328"/>
              <a:gd name="connsiteY1943" fmla="*/ 938024 h 2380521"/>
              <a:gd name="connsiteX1944" fmla="*/ 3655091 w 8023328"/>
              <a:gd name="connsiteY1944" fmla="*/ 924168 h 2380521"/>
              <a:gd name="connsiteX1945" fmla="*/ 3583280 w 8023328"/>
              <a:gd name="connsiteY1945" fmla="*/ 924168 h 2380521"/>
              <a:gd name="connsiteX1946" fmla="*/ 3598069 w 8023328"/>
              <a:gd name="connsiteY1946" fmla="*/ 938024 h 2380521"/>
              <a:gd name="connsiteX1947" fmla="*/ 3583280 w 8023328"/>
              <a:gd name="connsiteY1947" fmla="*/ 950422 h 2380521"/>
              <a:gd name="connsiteX1948" fmla="*/ 3568491 w 8023328"/>
              <a:gd name="connsiteY1948" fmla="*/ 938024 h 2380521"/>
              <a:gd name="connsiteX1949" fmla="*/ 3583280 w 8023328"/>
              <a:gd name="connsiteY1949" fmla="*/ 924168 h 2380521"/>
              <a:gd name="connsiteX1950" fmla="*/ 941441 w 8023328"/>
              <a:gd name="connsiteY1950" fmla="*/ 856710 h 2380521"/>
              <a:gd name="connsiteX1951" fmla="*/ 953839 w 8023328"/>
              <a:gd name="connsiteY1951" fmla="*/ 869107 h 2380521"/>
              <a:gd name="connsiteX1952" fmla="*/ 941441 w 8023328"/>
              <a:gd name="connsiteY1952" fmla="*/ 882964 h 2380521"/>
              <a:gd name="connsiteX1953" fmla="*/ 927585 w 8023328"/>
              <a:gd name="connsiteY1953" fmla="*/ 869107 h 2380521"/>
              <a:gd name="connsiteX1954" fmla="*/ 941441 w 8023328"/>
              <a:gd name="connsiteY1954" fmla="*/ 856710 h 2380521"/>
              <a:gd name="connsiteX1955" fmla="*/ 870610 w 8023328"/>
              <a:gd name="connsiteY1955" fmla="*/ 856710 h 2380521"/>
              <a:gd name="connsiteX1956" fmla="*/ 883008 w 8023328"/>
              <a:gd name="connsiteY1956" fmla="*/ 869107 h 2380521"/>
              <a:gd name="connsiteX1957" fmla="*/ 870610 w 8023328"/>
              <a:gd name="connsiteY1957" fmla="*/ 882964 h 2380521"/>
              <a:gd name="connsiteX1958" fmla="*/ 856754 w 8023328"/>
              <a:gd name="connsiteY1958" fmla="*/ 869107 h 2380521"/>
              <a:gd name="connsiteX1959" fmla="*/ 870610 w 8023328"/>
              <a:gd name="connsiteY1959" fmla="*/ 856710 h 2380521"/>
              <a:gd name="connsiteX1960" fmla="*/ 799780 w 8023328"/>
              <a:gd name="connsiteY1960" fmla="*/ 856710 h 2380521"/>
              <a:gd name="connsiteX1961" fmla="*/ 812178 w 8023328"/>
              <a:gd name="connsiteY1961" fmla="*/ 869107 h 2380521"/>
              <a:gd name="connsiteX1962" fmla="*/ 799780 w 8023328"/>
              <a:gd name="connsiteY1962" fmla="*/ 882964 h 2380521"/>
              <a:gd name="connsiteX1963" fmla="*/ 785924 w 8023328"/>
              <a:gd name="connsiteY1963" fmla="*/ 869107 h 2380521"/>
              <a:gd name="connsiteX1964" fmla="*/ 799780 w 8023328"/>
              <a:gd name="connsiteY1964" fmla="*/ 856710 h 2380521"/>
              <a:gd name="connsiteX1965" fmla="*/ 724119 w 8023328"/>
              <a:gd name="connsiteY1965" fmla="*/ 856710 h 2380521"/>
              <a:gd name="connsiteX1966" fmla="*/ 737976 w 8023328"/>
              <a:gd name="connsiteY1966" fmla="*/ 869107 h 2380521"/>
              <a:gd name="connsiteX1967" fmla="*/ 724119 w 8023328"/>
              <a:gd name="connsiteY1967" fmla="*/ 882964 h 2380521"/>
              <a:gd name="connsiteX1968" fmla="*/ 711721 w 8023328"/>
              <a:gd name="connsiteY1968" fmla="*/ 869107 h 2380521"/>
              <a:gd name="connsiteX1969" fmla="*/ 724119 w 8023328"/>
              <a:gd name="connsiteY1969" fmla="*/ 856710 h 2380521"/>
              <a:gd name="connsiteX1970" fmla="*/ 653288 w 8023328"/>
              <a:gd name="connsiteY1970" fmla="*/ 856710 h 2380521"/>
              <a:gd name="connsiteX1971" fmla="*/ 667144 w 8023328"/>
              <a:gd name="connsiteY1971" fmla="*/ 869107 h 2380521"/>
              <a:gd name="connsiteX1972" fmla="*/ 653288 w 8023328"/>
              <a:gd name="connsiteY1972" fmla="*/ 882964 h 2380521"/>
              <a:gd name="connsiteX1973" fmla="*/ 640891 w 8023328"/>
              <a:gd name="connsiteY1973" fmla="*/ 869107 h 2380521"/>
              <a:gd name="connsiteX1974" fmla="*/ 653288 w 8023328"/>
              <a:gd name="connsiteY1974" fmla="*/ 856710 h 2380521"/>
              <a:gd name="connsiteX1975" fmla="*/ 584851 w 8023328"/>
              <a:gd name="connsiteY1975" fmla="*/ 856710 h 2380521"/>
              <a:gd name="connsiteX1976" fmla="*/ 599638 w 8023328"/>
              <a:gd name="connsiteY1976" fmla="*/ 869107 h 2380521"/>
              <a:gd name="connsiteX1977" fmla="*/ 584851 w 8023328"/>
              <a:gd name="connsiteY1977" fmla="*/ 882964 h 2380521"/>
              <a:gd name="connsiteX1978" fmla="*/ 570061 w 8023328"/>
              <a:gd name="connsiteY1978" fmla="*/ 869107 h 2380521"/>
              <a:gd name="connsiteX1979" fmla="*/ 584851 w 8023328"/>
              <a:gd name="connsiteY1979" fmla="*/ 856710 h 2380521"/>
              <a:gd name="connsiteX1980" fmla="*/ 513649 w 8023328"/>
              <a:gd name="connsiteY1980" fmla="*/ 856710 h 2380521"/>
              <a:gd name="connsiteX1981" fmla="*/ 528826 w 8023328"/>
              <a:gd name="connsiteY1981" fmla="*/ 869107 h 2380521"/>
              <a:gd name="connsiteX1982" fmla="*/ 513649 w 8023328"/>
              <a:gd name="connsiteY1982" fmla="*/ 882964 h 2380521"/>
              <a:gd name="connsiteX1983" fmla="*/ 499230 w 8023328"/>
              <a:gd name="connsiteY1983" fmla="*/ 869107 h 2380521"/>
              <a:gd name="connsiteX1984" fmla="*/ 513649 w 8023328"/>
              <a:gd name="connsiteY1984" fmla="*/ 856710 h 2380521"/>
              <a:gd name="connsiteX1985" fmla="*/ 439816 w 8023328"/>
              <a:gd name="connsiteY1985" fmla="*/ 856710 h 2380521"/>
              <a:gd name="connsiteX1986" fmla="*/ 454606 w 8023328"/>
              <a:gd name="connsiteY1986" fmla="*/ 869107 h 2380521"/>
              <a:gd name="connsiteX1987" fmla="*/ 439816 w 8023328"/>
              <a:gd name="connsiteY1987" fmla="*/ 882964 h 2380521"/>
              <a:gd name="connsiteX1988" fmla="*/ 425028 w 8023328"/>
              <a:gd name="connsiteY1988" fmla="*/ 869107 h 2380521"/>
              <a:gd name="connsiteX1989" fmla="*/ 439816 w 8023328"/>
              <a:gd name="connsiteY1989" fmla="*/ 856710 h 2380521"/>
              <a:gd name="connsiteX1990" fmla="*/ 368053 w 8023328"/>
              <a:gd name="connsiteY1990" fmla="*/ 856710 h 2380521"/>
              <a:gd name="connsiteX1991" fmla="*/ 380451 w 8023328"/>
              <a:gd name="connsiteY1991" fmla="*/ 869107 h 2380521"/>
              <a:gd name="connsiteX1992" fmla="*/ 368053 w 8023328"/>
              <a:gd name="connsiteY1992" fmla="*/ 882964 h 2380521"/>
              <a:gd name="connsiteX1993" fmla="*/ 354198 w 8023328"/>
              <a:gd name="connsiteY1993" fmla="*/ 869107 h 2380521"/>
              <a:gd name="connsiteX1994" fmla="*/ 368053 w 8023328"/>
              <a:gd name="connsiteY1994" fmla="*/ 856710 h 2380521"/>
              <a:gd name="connsiteX1995" fmla="*/ 297222 w 8023328"/>
              <a:gd name="connsiteY1995" fmla="*/ 856710 h 2380521"/>
              <a:gd name="connsiteX1996" fmla="*/ 309618 w 8023328"/>
              <a:gd name="connsiteY1996" fmla="*/ 869107 h 2380521"/>
              <a:gd name="connsiteX1997" fmla="*/ 297222 w 8023328"/>
              <a:gd name="connsiteY1997" fmla="*/ 882964 h 2380521"/>
              <a:gd name="connsiteX1998" fmla="*/ 283366 w 8023328"/>
              <a:gd name="connsiteY1998" fmla="*/ 869107 h 2380521"/>
              <a:gd name="connsiteX1999" fmla="*/ 297222 w 8023328"/>
              <a:gd name="connsiteY1999" fmla="*/ 856710 h 2380521"/>
              <a:gd name="connsiteX2000" fmla="*/ 226393 w 8023328"/>
              <a:gd name="connsiteY2000" fmla="*/ 856710 h 2380521"/>
              <a:gd name="connsiteX2001" fmla="*/ 238791 w 8023328"/>
              <a:gd name="connsiteY2001" fmla="*/ 869107 h 2380521"/>
              <a:gd name="connsiteX2002" fmla="*/ 226393 w 8023328"/>
              <a:gd name="connsiteY2002" fmla="*/ 882964 h 2380521"/>
              <a:gd name="connsiteX2003" fmla="*/ 212537 w 8023328"/>
              <a:gd name="connsiteY2003" fmla="*/ 869107 h 2380521"/>
              <a:gd name="connsiteX2004" fmla="*/ 226393 w 8023328"/>
              <a:gd name="connsiteY2004" fmla="*/ 856710 h 2380521"/>
              <a:gd name="connsiteX2005" fmla="*/ 154097 w 8023328"/>
              <a:gd name="connsiteY2005" fmla="*/ 856710 h 2380521"/>
              <a:gd name="connsiteX2006" fmla="*/ 167953 w 8023328"/>
              <a:gd name="connsiteY2006" fmla="*/ 869107 h 2380521"/>
              <a:gd name="connsiteX2007" fmla="*/ 154097 w 8023328"/>
              <a:gd name="connsiteY2007" fmla="*/ 882964 h 2380521"/>
              <a:gd name="connsiteX2008" fmla="*/ 141699 w 8023328"/>
              <a:gd name="connsiteY2008" fmla="*/ 869107 h 2380521"/>
              <a:gd name="connsiteX2009" fmla="*/ 154097 w 8023328"/>
              <a:gd name="connsiteY2009" fmla="*/ 856710 h 2380521"/>
              <a:gd name="connsiteX2010" fmla="*/ 83267 w 8023328"/>
              <a:gd name="connsiteY2010" fmla="*/ 856710 h 2380521"/>
              <a:gd name="connsiteX2011" fmla="*/ 97123 w 8023328"/>
              <a:gd name="connsiteY2011" fmla="*/ 869107 h 2380521"/>
              <a:gd name="connsiteX2012" fmla="*/ 83267 w 8023328"/>
              <a:gd name="connsiteY2012" fmla="*/ 882964 h 2380521"/>
              <a:gd name="connsiteX2013" fmla="*/ 70870 w 8023328"/>
              <a:gd name="connsiteY2013" fmla="*/ 869107 h 2380521"/>
              <a:gd name="connsiteX2014" fmla="*/ 83267 w 8023328"/>
              <a:gd name="connsiteY2014" fmla="*/ 856710 h 2380521"/>
              <a:gd name="connsiteX2015" fmla="*/ 12032 w 8023328"/>
              <a:gd name="connsiteY2015" fmla="*/ 856710 h 2380521"/>
              <a:gd name="connsiteX2016" fmla="*/ 26273 w 8023328"/>
              <a:gd name="connsiteY2016" fmla="*/ 869107 h 2380521"/>
              <a:gd name="connsiteX2017" fmla="*/ 12032 w 8023328"/>
              <a:gd name="connsiteY2017" fmla="*/ 882964 h 2380521"/>
              <a:gd name="connsiteX2018" fmla="*/ 39 w 8023328"/>
              <a:gd name="connsiteY2018" fmla="*/ 869107 h 2380521"/>
              <a:gd name="connsiteX2019" fmla="*/ 12032 w 8023328"/>
              <a:gd name="connsiteY2019" fmla="*/ 856710 h 2380521"/>
              <a:gd name="connsiteX2020" fmla="*/ 6368340 w 8023328"/>
              <a:gd name="connsiteY2020" fmla="*/ 853339 h 2380521"/>
              <a:gd name="connsiteX2021" fmla="*/ 6380737 w 8023328"/>
              <a:gd name="connsiteY2021" fmla="*/ 867757 h 2380521"/>
              <a:gd name="connsiteX2022" fmla="*/ 6368340 w 8023328"/>
              <a:gd name="connsiteY2022" fmla="*/ 882935 h 2380521"/>
              <a:gd name="connsiteX2023" fmla="*/ 6354484 w 8023328"/>
              <a:gd name="connsiteY2023" fmla="*/ 867757 h 2380521"/>
              <a:gd name="connsiteX2024" fmla="*/ 6368340 w 8023328"/>
              <a:gd name="connsiteY2024" fmla="*/ 853339 h 2380521"/>
              <a:gd name="connsiteX2025" fmla="*/ 6297511 w 8023328"/>
              <a:gd name="connsiteY2025" fmla="*/ 853339 h 2380521"/>
              <a:gd name="connsiteX2026" fmla="*/ 6309908 w 8023328"/>
              <a:gd name="connsiteY2026" fmla="*/ 867757 h 2380521"/>
              <a:gd name="connsiteX2027" fmla="*/ 6297511 w 8023328"/>
              <a:gd name="connsiteY2027" fmla="*/ 882935 h 2380521"/>
              <a:gd name="connsiteX2028" fmla="*/ 6283655 w 8023328"/>
              <a:gd name="connsiteY2028" fmla="*/ 867757 h 2380521"/>
              <a:gd name="connsiteX2029" fmla="*/ 6297511 w 8023328"/>
              <a:gd name="connsiteY2029" fmla="*/ 853339 h 2380521"/>
              <a:gd name="connsiteX2030" fmla="*/ 6226679 w 8023328"/>
              <a:gd name="connsiteY2030" fmla="*/ 853339 h 2380521"/>
              <a:gd name="connsiteX2031" fmla="*/ 6239076 w 8023328"/>
              <a:gd name="connsiteY2031" fmla="*/ 867757 h 2380521"/>
              <a:gd name="connsiteX2032" fmla="*/ 6226679 w 8023328"/>
              <a:gd name="connsiteY2032" fmla="*/ 882935 h 2380521"/>
              <a:gd name="connsiteX2033" fmla="*/ 6212823 w 8023328"/>
              <a:gd name="connsiteY2033" fmla="*/ 867757 h 2380521"/>
              <a:gd name="connsiteX2034" fmla="*/ 6226679 w 8023328"/>
              <a:gd name="connsiteY2034" fmla="*/ 853339 h 2380521"/>
              <a:gd name="connsiteX2035" fmla="*/ 6154391 w 8023328"/>
              <a:gd name="connsiteY2035" fmla="*/ 853339 h 2380521"/>
              <a:gd name="connsiteX2036" fmla="*/ 6168247 w 8023328"/>
              <a:gd name="connsiteY2036" fmla="*/ 865007 h 2380521"/>
              <a:gd name="connsiteX2037" fmla="*/ 6154391 w 8023328"/>
              <a:gd name="connsiteY2037" fmla="*/ 879593 h 2380521"/>
              <a:gd name="connsiteX2038" fmla="*/ 6141994 w 8023328"/>
              <a:gd name="connsiteY2038" fmla="*/ 865007 h 2380521"/>
              <a:gd name="connsiteX2039" fmla="*/ 6154391 w 8023328"/>
              <a:gd name="connsiteY2039" fmla="*/ 853339 h 2380521"/>
              <a:gd name="connsiteX2040" fmla="*/ 6083559 w 8023328"/>
              <a:gd name="connsiteY2040" fmla="*/ 853339 h 2380521"/>
              <a:gd name="connsiteX2041" fmla="*/ 6097415 w 8023328"/>
              <a:gd name="connsiteY2041" fmla="*/ 865007 h 2380521"/>
              <a:gd name="connsiteX2042" fmla="*/ 6083559 w 8023328"/>
              <a:gd name="connsiteY2042" fmla="*/ 879593 h 2380521"/>
              <a:gd name="connsiteX2043" fmla="*/ 6071162 w 8023328"/>
              <a:gd name="connsiteY2043" fmla="*/ 865007 h 2380521"/>
              <a:gd name="connsiteX2044" fmla="*/ 6083559 w 8023328"/>
              <a:gd name="connsiteY2044" fmla="*/ 853339 h 2380521"/>
              <a:gd name="connsiteX2045" fmla="*/ 6011748 w 8023328"/>
              <a:gd name="connsiteY2045" fmla="*/ 853339 h 2380521"/>
              <a:gd name="connsiteX2046" fmla="*/ 6026537 w 8023328"/>
              <a:gd name="connsiteY2046" fmla="*/ 865007 h 2380521"/>
              <a:gd name="connsiteX2047" fmla="*/ 6011748 w 8023328"/>
              <a:gd name="connsiteY2047" fmla="*/ 879593 h 2380521"/>
              <a:gd name="connsiteX2048" fmla="*/ 5996959 w 8023328"/>
              <a:gd name="connsiteY2048" fmla="*/ 865007 h 2380521"/>
              <a:gd name="connsiteX2049" fmla="*/ 6011748 w 8023328"/>
              <a:gd name="connsiteY2049" fmla="*/ 853339 h 2380521"/>
              <a:gd name="connsiteX2050" fmla="*/ 5940548 w 8023328"/>
              <a:gd name="connsiteY2050" fmla="*/ 853339 h 2380521"/>
              <a:gd name="connsiteX2051" fmla="*/ 5955726 w 8023328"/>
              <a:gd name="connsiteY2051" fmla="*/ 865007 h 2380521"/>
              <a:gd name="connsiteX2052" fmla="*/ 5940548 w 8023328"/>
              <a:gd name="connsiteY2052" fmla="*/ 879593 h 2380521"/>
              <a:gd name="connsiteX2053" fmla="*/ 5926130 w 8023328"/>
              <a:gd name="connsiteY2053" fmla="*/ 865007 h 2380521"/>
              <a:gd name="connsiteX2054" fmla="*/ 5940548 w 8023328"/>
              <a:gd name="connsiteY2054" fmla="*/ 853339 h 2380521"/>
              <a:gd name="connsiteX2055" fmla="*/ 5870088 w 8023328"/>
              <a:gd name="connsiteY2055" fmla="*/ 853339 h 2380521"/>
              <a:gd name="connsiteX2056" fmla="*/ 5884877 w 8023328"/>
              <a:gd name="connsiteY2056" fmla="*/ 865007 h 2380521"/>
              <a:gd name="connsiteX2057" fmla="*/ 5870088 w 8023328"/>
              <a:gd name="connsiteY2057" fmla="*/ 879593 h 2380521"/>
              <a:gd name="connsiteX2058" fmla="*/ 5855299 w 8023328"/>
              <a:gd name="connsiteY2058" fmla="*/ 865007 h 2380521"/>
              <a:gd name="connsiteX2059" fmla="*/ 5870088 w 8023328"/>
              <a:gd name="connsiteY2059" fmla="*/ 853339 h 2380521"/>
              <a:gd name="connsiteX2060" fmla="*/ 5798325 w 8023328"/>
              <a:gd name="connsiteY2060" fmla="*/ 853339 h 2380521"/>
              <a:gd name="connsiteX2061" fmla="*/ 5810722 w 8023328"/>
              <a:gd name="connsiteY2061" fmla="*/ 865007 h 2380521"/>
              <a:gd name="connsiteX2062" fmla="*/ 5798325 w 8023328"/>
              <a:gd name="connsiteY2062" fmla="*/ 879593 h 2380521"/>
              <a:gd name="connsiteX2063" fmla="*/ 5784469 w 8023328"/>
              <a:gd name="connsiteY2063" fmla="*/ 865007 h 2380521"/>
              <a:gd name="connsiteX2064" fmla="*/ 5798325 w 8023328"/>
              <a:gd name="connsiteY2064" fmla="*/ 853339 h 2380521"/>
              <a:gd name="connsiteX2065" fmla="*/ 5724122 w 8023328"/>
              <a:gd name="connsiteY2065" fmla="*/ 853339 h 2380521"/>
              <a:gd name="connsiteX2066" fmla="*/ 5736519 w 8023328"/>
              <a:gd name="connsiteY2066" fmla="*/ 865007 h 2380521"/>
              <a:gd name="connsiteX2067" fmla="*/ 5724122 w 8023328"/>
              <a:gd name="connsiteY2067" fmla="*/ 879593 h 2380521"/>
              <a:gd name="connsiteX2068" fmla="*/ 5710266 w 8023328"/>
              <a:gd name="connsiteY2068" fmla="*/ 865007 h 2380521"/>
              <a:gd name="connsiteX2069" fmla="*/ 5724122 w 8023328"/>
              <a:gd name="connsiteY2069" fmla="*/ 853339 h 2380521"/>
              <a:gd name="connsiteX2070" fmla="*/ 5653291 w 8023328"/>
              <a:gd name="connsiteY2070" fmla="*/ 853339 h 2380521"/>
              <a:gd name="connsiteX2071" fmla="*/ 5665688 w 8023328"/>
              <a:gd name="connsiteY2071" fmla="*/ 865007 h 2380521"/>
              <a:gd name="connsiteX2072" fmla="*/ 5653291 w 8023328"/>
              <a:gd name="connsiteY2072" fmla="*/ 879593 h 2380521"/>
              <a:gd name="connsiteX2073" fmla="*/ 5639435 w 8023328"/>
              <a:gd name="connsiteY2073" fmla="*/ 865007 h 2380521"/>
              <a:gd name="connsiteX2074" fmla="*/ 5653291 w 8023328"/>
              <a:gd name="connsiteY2074" fmla="*/ 853339 h 2380521"/>
              <a:gd name="connsiteX2075" fmla="*/ 5581002 w 8023328"/>
              <a:gd name="connsiteY2075" fmla="*/ 853339 h 2380521"/>
              <a:gd name="connsiteX2076" fmla="*/ 5594858 w 8023328"/>
              <a:gd name="connsiteY2076" fmla="*/ 865007 h 2380521"/>
              <a:gd name="connsiteX2077" fmla="*/ 5581002 w 8023328"/>
              <a:gd name="connsiteY2077" fmla="*/ 879593 h 2380521"/>
              <a:gd name="connsiteX2078" fmla="*/ 5568605 w 8023328"/>
              <a:gd name="connsiteY2078" fmla="*/ 865007 h 2380521"/>
              <a:gd name="connsiteX2079" fmla="*/ 5581002 w 8023328"/>
              <a:gd name="connsiteY2079" fmla="*/ 853339 h 2380521"/>
              <a:gd name="connsiteX2080" fmla="*/ 5510171 w 8023328"/>
              <a:gd name="connsiteY2080" fmla="*/ 853339 h 2380521"/>
              <a:gd name="connsiteX2081" fmla="*/ 5524027 w 8023328"/>
              <a:gd name="connsiteY2081" fmla="*/ 865007 h 2380521"/>
              <a:gd name="connsiteX2082" fmla="*/ 5510171 w 8023328"/>
              <a:gd name="connsiteY2082" fmla="*/ 879593 h 2380521"/>
              <a:gd name="connsiteX2083" fmla="*/ 5497774 w 8023328"/>
              <a:gd name="connsiteY2083" fmla="*/ 865007 h 2380521"/>
              <a:gd name="connsiteX2084" fmla="*/ 5510171 w 8023328"/>
              <a:gd name="connsiteY2084" fmla="*/ 853339 h 2380521"/>
              <a:gd name="connsiteX2085" fmla="*/ 5438937 w 8023328"/>
              <a:gd name="connsiteY2085" fmla="*/ 853339 h 2380521"/>
              <a:gd name="connsiteX2086" fmla="*/ 5453178 w 8023328"/>
              <a:gd name="connsiteY2086" fmla="*/ 865007 h 2380521"/>
              <a:gd name="connsiteX2087" fmla="*/ 5438937 w 8023328"/>
              <a:gd name="connsiteY2087" fmla="*/ 879593 h 2380521"/>
              <a:gd name="connsiteX2088" fmla="*/ 5426945 w 8023328"/>
              <a:gd name="connsiteY2088" fmla="*/ 865007 h 2380521"/>
              <a:gd name="connsiteX2089" fmla="*/ 5438937 w 8023328"/>
              <a:gd name="connsiteY2089" fmla="*/ 853339 h 2380521"/>
              <a:gd name="connsiteX2090" fmla="*/ 5367530 w 8023328"/>
              <a:gd name="connsiteY2090" fmla="*/ 853339 h 2380521"/>
              <a:gd name="connsiteX2091" fmla="*/ 5382318 w 8023328"/>
              <a:gd name="connsiteY2091" fmla="*/ 865007 h 2380521"/>
              <a:gd name="connsiteX2092" fmla="*/ 5367530 w 8023328"/>
              <a:gd name="connsiteY2092" fmla="*/ 879593 h 2380521"/>
              <a:gd name="connsiteX2093" fmla="*/ 5352742 w 8023328"/>
              <a:gd name="connsiteY2093" fmla="*/ 865007 h 2380521"/>
              <a:gd name="connsiteX2094" fmla="*/ 5367530 w 8023328"/>
              <a:gd name="connsiteY2094" fmla="*/ 853339 h 2380521"/>
              <a:gd name="connsiteX2095" fmla="*/ 5296699 w 8023328"/>
              <a:gd name="connsiteY2095" fmla="*/ 853339 h 2380521"/>
              <a:gd name="connsiteX2096" fmla="*/ 5311488 w 8023328"/>
              <a:gd name="connsiteY2096" fmla="*/ 865007 h 2380521"/>
              <a:gd name="connsiteX2097" fmla="*/ 5296699 w 8023328"/>
              <a:gd name="connsiteY2097" fmla="*/ 879593 h 2380521"/>
              <a:gd name="connsiteX2098" fmla="*/ 5281910 w 8023328"/>
              <a:gd name="connsiteY2098" fmla="*/ 865007 h 2380521"/>
              <a:gd name="connsiteX2099" fmla="*/ 5296699 w 8023328"/>
              <a:gd name="connsiteY2099" fmla="*/ 853339 h 2380521"/>
              <a:gd name="connsiteX2100" fmla="*/ 5225869 w 8023328"/>
              <a:gd name="connsiteY2100" fmla="*/ 853339 h 2380521"/>
              <a:gd name="connsiteX2101" fmla="*/ 5240657 w 8023328"/>
              <a:gd name="connsiteY2101" fmla="*/ 865007 h 2380521"/>
              <a:gd name="connsiteX2102" fmla="*/ 5225869 w 8023328"/>
              <a:gd name="connsiteY2102" fmla="*/ 879593 h 2380521"/>
              <a:gd name="connsiteX2103" fmla="*/ 5211081 w 8023328"/>
              <a:gd name="connsiteY2103" fmla="*/ 865007 h 2380521"/>
              <a:gd name="connsiteX2104" fmla="*/ 5225869 w 8023328"/>
              <a:gd name="connsiteY2104" fmla="*/ 853339 h 2380521"/>
              <a:gd name="connsiteX2105" fmla="*/ 5154105 w 8023328"/>
              <a:gd name="connsiteY2105" fmla="*/ 853339 h 2380521"/>
              <a:gd name="connsiteX2106" fmla="*/ 5166502 w 8023328"/>
              <a:gd name="connsiteY2106" fmla="*/ 865007 h 2380521"/>
              <a:gd name="connsiteX2107" fmla="*/ 5154105 w 8023328"/>
              <a:gd name="connsiteY2107" fmla="*/ 879593 h 2380521"/>
              <a:gd name="connsiteX2108" fmla="*/ 5140249 w 8023328"/>
              <a:gd name="connsiteY2108" fmla="*/ 865007 h 2380521"/>
              <a:gd name="connsiteX2109" fmla="*/ 5154105 w 8023328"/>
              <a:gd name="connsiteY2109" fmla="*/ 853339 h 2380521"/>
              <a:gd name="connsiteX2110" fmla="*/ 5083276 w 8023328"/>
              <a:gd name="connsiteY2110" fmla="*/ 853339 h 2380521"/>
              <a:gd name="connsiteX2111" fmla="*/ 5095673 w 8023328"/>
              <a:gd name="connsiteY2111" fmla="*/ 865007 h 2380521"/>
              <a:gd name="connsiteX2112" fmla="*/ 5083276 w 8023328"/>
              <a:gd name="connsiteY2112" fmla="*/ 879593 h 2380521"/>
              <a:gd name="connsiteX2113" fmla="*/ 5069420 w 8023328"/>
              <a:gd name="connsiteY2113" fmla="*/ 865007 h 2380521"/>
              <a:gd name="connsiteX2114" fmla="*/ 5083276 w 8023328"/>
              <a:gd name="connsiteY2114" fmla="*/ 853339 h 2380521"/>
              <a:gd name="connsiteX2115" fmla="*/ 5012445 w 8023328"/>
              <a:gd name="connsiteY2115" fmla="*/ 853339 h 2380521"/>
              <a:gd name="connsiteX2116" fmla="*/ 5024842 w 8023328"/>
              <a:gd name="connsiteY2116" fmla="*/ 865007 h 2380521"/>
              <a:gd name="connsiteX2117" fmla="*/ 5012445 w 8023328"/>
              <a:gd name="connsiteY2117" fmla="*/ 879593 h 2380521"/>
              <a:gd name="connsiteX2118" fmla="*/ 4998589 w 8023328"/>
              <a:gd name="connsiteY2118" fmla="*/ 865007 h 2380521"/>
              <a:gd name="connsiteX2119" fmla="*/ 5012445 w 8023328"/>
              <a:gd name="connsiteY2119" fmla="*/ 853339 h 2380521"/>
              <a:gd name="connsiteX2120" fmla="*/ 4940157 w 8023328"/>
              <a:gd name="connsiteY2120" fmla="*/ 853339 h 2380521"/>
              <a:gd name="connsiteX2121" fmla="*/ 4954013 w 8023328"/>
              <a:gd name="connsiteY2121" fmla="*/ 865007 h 2380521"/>
              <a:gd name="connsiteX2122" fmla="*/ 4940157 w 8023328"/>
              <a:gd name="connsiteY2122" fmla="*/ 879593 h 2380521"/>
              <a:gd name="connsiteX2123" fmla="*/ 4927760 w 8023328"/>
              <a:gd name="connsiteY2123" fmla="*/ 865007 h 2380521"/>
              <a:gd name="connsiteX2124" fmla="*/ 4940157 w 8023328"/>
              <a:gd name="connsiteY2124" fmla="*/ 853339 h 2380521"/>
              <a:gd name="connsiteX2125" fmla="*/ 4865953 w 8023328"/>
              <a:gd name="connsiteY2125" fmla="*/ 853339 h 2380521"/>
              <a:gd name="connsiteX2126" fmla="*/ 4879809 w 8023328"/>
              <a:gd name="connsiteY2126" fmla="*/ 865007 h 2380521"/>
              <a:gd name="connsiteX2127" fmla="*/ 4865953 w 8023328"/>
              <a:gd name="connsiteY2127" fmla="*/ 879593 h 2380521"/>
              <a:gd name="connsiteX2128" fmla="*/ 4853556 w 8023328"/>
              <a:gd name="connsiteY2128" fmla="*/ 865007 h 2380521"/>
              <a:gd name="connsiteX2129" fmla="*/ 4865953 w 8023328"/>
              <a:gd name="connsiteY2129" fmla="*/ 853339 h 2380521"/>
              <a:gd name="connsiteX2130" fmla="*/ 4797514 w 8023328"/>
              <a:gd name="connsiteY2130" fmla="*/ 853339 h 2380521"/>
              <a:gd name="connsiteX2131" fmla="*/ 4812303 w 8023328"/>
              <a:gd name="connsiteY2131" fmla="*/ 865007 h 2380521"/>
              <a:gd name="connsiteX2132" fmla="*/ 4797514 w 8023328"/>
              <a:gd name="connsiteY2132" fmla="*/ 879593 h 2380521"/>
              <a:gd name="connsiteX2133" fmla="*/ 4782725 w 8023328"/>
              <a:gd name="connsiteY2133" fmla="*/ 865007 h 2380521"/>
              <a:gd name="connsiteX2134" fmla="*/ 4797514 w 8023328"/>
              <a:gd name="connsiteY2134" fmla="*/ 853339 h 2380521"/>
              <a:gd name="connsiteX2135" fmla="*/ 4726684 w 8023328"/>
              <a:gd name="connsiteY2135" fmla="*/ 853339 h 2380521"/>
              <a:gd name="connsiteX2136" fmla="*/ 4741472 w 8023328"/>
              <a:gd name="connsiteY2136" fmla="*/ 865007 h 2380521"/>
              <a:gd name="connsiteX2137" fmla="*/ 4726684 w 8023328"/>
              <a:gd name="connsiteY2137" fmla="*/ 879593 h 2380521"/>
              <a:gd name="connsiteX2138" fmla="*/ 4711896 w 8023328"/>
              <a:gd name="connsiteY2138" fmla="*/ 865007 h 2380521"/>
              <a:gd name="connsiteX2139" fmla="*/ 4726684 w 8023328"/>
              <a:gd name="connsiteY2139" fmla="*/ 853339 h 2380521"/>
              <a:gd name="connsiteX2140" fmla="*/ 4655853 w 8023328"/>
              <a:gd name="connsiteY2140" fmla="*/ 853339 h 2380521"/>
              <a:gd name="connsiteX2141" fmla="*/ 4670642 w 8023328"/>
              <a:gd name="connsiteY2141" fmla="*/ 865007 h 2380521"/>
              <a:gd name="connsiteX2142" fmla="*/ 4655853 w 8023328"/>
              <a:gd name="connsiteY2142" fmla="*/ 879593 h 2380521"/>
              <a:gd name="connsiteX2143" fmla="*/ 4641064 w 8023328"/>
              <a:gd name="connsiteY2143" fmla="*/ 865007 h 2380521"/>
              <a:gd name="connsiteX2144" fmla="*/ 4655853 w 8023328"/>
              <a:gd name="connsiteY2144" fmla="*/ 853339 h 2380521"/>
              <a:gd name="connsiteX2145" fmla="*/ 4584091 w 8023328"/>
              <a:gd name="connsiteY2145" fmla="*/ 853339 h 2380521"/>
              <a:gd name="connsiteX2146" fmla="*/ 4596488 w 8023328"/>
              <a:gd name="connsiteY2146" fmla="*/ 865007 h 2380521"/>
              <a:gd name="connsiteX2147" fmla="*/ 4584091 w 8023328"/>
              <a:gd name="connsiteY2147" fmla="*/ 879593 h 2380521"/>
              <a:gd name="connsiteX2148" fmla="*/ 4570235 w 8023328"/>
              <a:gd name="connsiteY2148" fmla="*/ 865007 h 2380521"/>
              <a:gd name="connsiteX2149" fmla="*/ 4584091 w 8023328"/>
              <a:gd name="connsiteY2149" fmla="*/ 853339 h 2380521"/>
              <a:gd name="connsiteX2150" fmla="*/ 4513260 w 8023328"/>
              <a:gd name="connsiteY2150" fmla="*/ 853339 h 2380521"/>
              <a:gd name="connsiteX2151" fmla="*/ 4525657 w 8023328"/>
              <a:gd name="connsiteY2151" fmla="*/ 865007 h 2380521"/>
              <a:gd name="connsiteX2152" fmla="*/ 4513260 w 8023328"/>
              <a:gd name="connsiteY2152" fmla="*/ 879593 h 2380521"/>
              <a:gd name="connsiteX2153" fmla="*/ 4499404 w 8023328"/>
              <a:gd name="connsiteY2153" fmla="*/ 865007 h 2380521"/>
              <a:gd name="connsiteX2154" fmla="*/ 4513260 w 8023328"/>
              <a:gd name="connsiteY2154" fmla="*/ 853339 h 2380521"/>
              <a:gd name="connsiteX2155" fmla="*/ 4439056 w 8023328"/>
              <a:gd name="connsiteY2155" fmla="*/ 853339 h 2380521"/>
              <a:gd name="connsiteX2156" fmla="*/ 4451453 w 8023328"/>
              <a:gd name="connsiteY2156" fmla="*/ 865007 h 2380521"/>
              <a:gd name="connsiteX2157" fmla="*/ 4439056 w 8023328"/>
              <a:gd name="connsiteY2157" fmla="*/ 879593 h 2380521"/>
              <a:gd name="connsiteX2158" fmla="*/ 4425200 w 8023328"/>
              <a:gd name="connsiteY2158" fmla="*/ 865007 h 2380521"/>
              <a:gd name="connsiteX2159" fmla="*/ 4439056 w 8023328"/>
              <a:gd name="connsiteY2159" fmla="*/ 853339 h 2380521"/>
              <a:gd name="connsiteX2160" fmla="*/ 4366768 w 8023328"/>
              <a:gd name="connsiteY2160" fmla="*/ 853339 h 2380521"/>
              <a:gd name="connsiteX2161" fmla="*/ 4380624 w 8023328"/>
              <a:gd name="connsiteY2161" fmla="*/ 865007 h 2380521"/>
              <a:gd name="connsiteX2162" fmla="*/ 4366768 w 8023328"/>
              <a:gd name="connsiteY2162" fmla="*/ 879593 h 2380521"/>
              <a:gd name="connsiteX2163" fmla="*/ 4354371 w 8023328"/>
              <a:gd name="connsiteY2163" fmla="*/ 867195 h 2380521"/>
              <a:gd name="connsiteX2164" fmla="*/ 4366768 w 8023328"/>
              <a:gd name="connsiteY2164" fmla="*/ 853339 h 2380521"/>
              <a:gd name="connsiteX2165" fmla="*/ 4295937 w 8023328"/>
              <a:gd name="connsiteY2165" fmla="*/ 853339 h 2380521"/>
              <a:gd name="connsiteX2166" fmla="*/ 4309793 w 8023328"/>
              <a:gd name="connsiteY2166" fmla="*/ 867195 h 2380521"/>
              <a:gd name="connsiteX2167" fmla="*/ 4295937 w 8023328"/>
              <a:gd name="connsiteY2167" fmla="*/ 879593 h 2380521"/>
              <a:gd name="connsiteX2168" fmla="*/ 4283540 w 8023328"/>
              <a:gd name="connsiteY2168" fmla="*/ 867195 h 2380521"/>
              <a:gd name="connsiteX2169" fmla="*/ 4295937 w 8023328"/>
              <a:gd name="connsiteY2169" fmla="*/ 853339 h 2380521"/>
              <a:gd name="connsiteX2170" fmla="*/ 4225107 w 8023328"/>
              <a:gd name="connsiteY2170" fmla="*/ 853339 h 2380521"/>
              <a:gd name="connsiteX2171" fmla="*/ 4238963 w 8023328"/>
              <a:gd name="connsiteY2171" fmla="*/ 867195 h 2380521"/>
              <a:gd name="connsiteX2172" fmla="*/ 4225107 w 8023328"/>
              <a:gd name="connsiteY2172" fmla="*/ 879593 h 2380521"/>
              <a:gd name="connsiteX2173" fmla="*/ 4212710 w 8023328"/>
              <a:gd name="connsiteY2173" fmla="*/ 867195 h 2380521"/>
              <a:gd name="connsiteX2174" fmla="*/ 4225107 w 8023328"/>
              <a:gd name="connsiteY2174" fmla="*/ 853339 h 2380521"/>
              <a:gd name="connsiteX2175" fmla="*/ 4153295 w 8023328"/>
              <a:gd name="connsiteY2175" fmla="*/ 853339 h 2380521"/>
              <a:gd name="connsiteX2176" fmla="*/ 4168083 w 8023328"/>
              <a:gd name="connsiteY2176" fmla="*/ 867195 h 2380521"/>
              <a:gd name="connsiteX2177" fmla="*/ 4153295 w 8023328"/>
              <a:gd name="connsiteY2177" fmla="*/ 879593 h 2380521"/>
              <a:gd name="connsiteX2178" fmla="*/ 4138507 w 8023328"/>
              <a:gd name="connsiteY2178" fmla="*/ 867195 h 2380521"/>
              <a:gd name="connsiteX2179" fmla="*/ 4153295 w 8023328"/>
              <a:gd name="connsiteY2179" fmla="*/ 853339 h 2380521"/>
              <a:gd name="connsiteX2180" fmla="*/ 4082465 w 8023328"/>
              <a:gd name="connsiteY2180" fmla="*/ 853339 h 2380521"/>
              <a:gd name="connsiteX2181" fmla="*/ 4097254 w 8023328"/>
              <a:gd name="connsiteY2181" fmla="*/ 867195 h 2380521"/>
              <a:gd name="connsiteX2182" fmla="*/ 4082465 w 8023328"/>
              <a:gd name="connsiteY2182" fmla="*/ 879593 h 2380521"/>
              <a:gd name="connsiteX2183" fmla="*/ 4067676 w 8023328"/>
              <a:gd name="connsiteY2183" fmla="*/ 867195 h 2380521"/>
              <a:gd name="connsiteX2184" fmla="*/ 4082465 w 8023328"/>
              <a:gd name="connsiteY2184" fmla="*/ 853339 h 2380521"/>
              <a:gd name="connsiteX2185" fmla="*/ 4011635 w 8023328"/>
              <a:gd name="connsiteY2185" fmla="*/ 853339 h 2380521"/>
              <a:gd name="connsiteX2186" fmla="*/ 4026423 w 8023328"/>
              <a:gd name="connsiteY2186" fmla="*/ 867195 h 2380521"/>
              <a:gd name="connsiteX2187" fmla="*/ 4011635 w 8023328"/>
              <a:gd name="connsiteY2187" fmla="*/ 879593 h 2380521"/>
              <a:gd name="connsiteX2188" fmla="*/ 3996847 w 8023328"/>
              <a:gd name="connsiteY2188" fmla="*/ 867195 h 2380521"/>
              <a:gd name="connsiteX2189" fmla="*/ 4011635 w 8023328"/>
              <a:gd name="connsiteY2189" fmla="*/ 853339 h 2380521"/>
              <a:gd name="connsiteX2190" fmla="*/ 3939871 w 8023328"/>
              <a:gd name="connsiteY2190" fmla="*/ 853339 h 2380521"/>
              <a:gd name="connsiteX2191" fmla="*/ 3952268 w 8023328"/>
              <a:gd name="connsiteY2191" fmla="*/ 867195 h 2380521"/>
              <a:gd name="connsiteX2192" fmla="*/ 3939871 w 8023328"/>
              <a:gd name="connsiteY2192" fmla="*/ 879593 h 2380521"/>
              <a:gd name="connsiteX2193" fmla="*/ 3926015 w 8023328"/>
              <a:gd name="connsiteY2193" fmla="*/ 867195 h 2380521"/>
              <a:gd name="connsiteX2194" fmla="*/ 3939871 w 8023328"/>
              <a:gd name="connsiteY2194" fmla="*/ 853339 h 2380521"/>
              <a:gd name="connsiteX2195" fmla="*/ 3869042 w 8023328"/>
              <a:gd name="connsiteY2195" fmla="*/ 853339 h 2380521"/>
              <a:gd name="connsiteX2196" fmla="*/ 3881439 w 8023328"/>
              <a:gd name="connsiteY2196" fmla="*/ 867195 h 2380521"/>
              <a:gd name="connsiteX2197" fmla="*/ 3869042 w 8023328"/>
              <a:gd name="connsiteY2197" fmla="*/ 879593 h 2380521"/>
              <a:gd name="connsiteX2198" fmla="*/ 3855186 w 8023328"/>
              <a:gd name="connsiteY2198" fmla="*/ 867195 h 2380521"/>
              <a:gd name="connsiteX2199" fmla="*/ 3869042 w 8023328"/>
              <a:gd name="connsiteY2199" fmla="*/ 853339 h 2380521"/>
              <a:gd name="connsiteX2200" fmla="*/ 3796752 w 8023328"/>
              <a:gd name="connsiteY2200" fmla="*/ 853339 h 2380521"/>
              <a:gd name="connsiteX2201" fmla="*/ 3810608 w 8023328"/>
              <a:gd name="connsiteY2201" fmla="*/ 867195 h 2380521"/>
              <a:gd name="connsiteX2202" fmla="*/ 3796752 w 8023328"/>
              <a:gd name="connsiteY2202" fmla="*/ 879593 h 2380521"/>
              <a:gd name="connsiteX2203" fmla="*/ 3784355 w 8023328"/>
              <a:gd name="connsiteY2203" fmla="*/ 867195 h 2380521"/>
              <a:gd name="connsiteX2204" fmla="*/ 3796752 w 8023328"/>
              <a:gd name="connsiteY2204" fmla="*/ 853339 h 2380521"/>
              <a:gd name="connsiteX2205" fmla="*/ 3725922 w 8023328"/>
              <a:gd name="connsiteY2205" fmla="*/ 853339 h 2380521"/>
              <a:gd name="connsiteX2206" fmla="*/ 3739778 w 8023328"/>
              <a:gd name="connsiteY2206" fmla="*/ 867195 h 2380521"/>
              <a:gd name="connsiteX2207" fmla="*/ 3725922 w 8023328"/>
              <a:gd name="connsiteY2207" fmla="*/ 879593 h 2380521"/>
              <a:gd name="connsiteX2208" fmla="*/ 3713525 w 8023328"/>
              <a:gd name="connsiteY2208" fmla="*/ 867195 h 2380521"/>
              <a:gd name="connsiteX2209" fmla="*/ 3725922 w 8023328"/>
              <a:gd name="connsiteY2209" fmla="*/ 853339 h 2380521"/>
              <a:gd name="connsiteX2210" fmla="*/ 3655091 w 8023328"/>
              <a:gd name="connsiteY2210" fmla="*/ 853339 h 2380521"/>
              <a:gd name="connsiteX2211" fmla="*/ 3668947 w 8023328"/>
              <a:gd name="connsiteY2211" fmla="*/ 867195 h 2380521"/>
              <a:gd name="connsiteX2212" fmla="*/ 3655091 w 8023328"/>
              <a:gd name="connsiteY2212" fmla="*/ 879593 h 2380521"/>
              <a:gd name="connsiteX2213" fmla="*/ 3642694 w 8023328"/>
              <a:gd name="connsiteY2213" fmla="*/ 867195 h 2380521"/>
              <a:gd name="connsiteX2214" fmla="*/ 3655091 w 8023328"/>
              <a:gd name="connsiteY2214" fmla="*/ 853339 h 2380521"/>
              <a:gd name="connsiteX2215" fmla="*/ 3583280 w 8023328"/>
              <a:gd name="connsiteY2215" fmla="*/ 853339 h 2380521"/>
              <a:gd name="connsiteX2216" fmla="*/ 3598069 w 8023328"/>
              <a:gd name="connsiteY2216" fmla="*/ 867195 h 2380521"/>
              <a:gd name="connsiteX2217" fmla="*/ 3583280 w 8023328"/>
              <a:gd name="connsiteY2217" fmla="*/ 879593 h 2380521"/>
              <a:gd name="connsiteX2218" fmla="*/ 3568491 w 8023328"/>
              <a:gd name="connsiteY2218" fmla="*/ 867195 h 2380521"/>
              <a:gd name="connsiteX2219" fmla="*/ 3583280 w 8023328"/>
              <a:gd name="connsiteY2219" fmla="*/ 853339 h 2380521"/>
              <a:gd name="connsiteX2220" fmla="*/ 3512449 w 8023328"/>
              <a:gd name="connsiteY2220" fmla="*/ 853339 h 2380521"/>
              <a:gd name="connsiteX2221" fmla="*/ 3527237 w 8023328"/>
              <a:gd name="connsiteY2221" fmla="*/ 867195 h 2380521"/>
              <a:gd name="connsiteX2222" fmla="*/ 3512449 w 8023328"/>
              <a:gd name="connsiteY2222" fmla="*/ 879593 h 2380521"/>
              <a:gd name="connsiteX2223" fmla="*/ 3497661 w 8023328"/>
              <a:gd name="connsiteY2223" fmla="*/ 867195 h 2380521"/>
              <a:gd name="connsiteX2224" fmla="*/ 3512449 w 8023328"/>
              <a:gd name="connsiteY2224" fmla="*/ 853339 h 2380521"/>
              <a:gd name="connsiteX2225" fmla="*/ 3441619 w 8023328"/>
              <a:gd name="connsiteY2225" fmla="*/ 853339 h 2380521"/>
              <a:gd name="connsiteX2226" fmla="*/ 3456408 w 8023328"/>
              <a:gd name="connsiteY2226" fmla="*/ 867195 h 2380521"/>
              <a:gd name="connsiteX2227" fmla="*/ 3441619 w 8023328"/>
              <a:gd name="connsiteY2227" fmla="*/ 879593 h 2380521"/>
              <a:gd name="connsiteX2228" fmla="*/ 3426830 w 8023328"/>
              <a:gd name="connsiteY2228" fmla="*/ 867195 h 2380521"/>
              <a:gd name="connsiteX2229" fmla="*/ 3441619 w 8023328"/>
              <a:gd name="connsiteY2229" fmla="*/ 853339 h 2380521"/>
              <a:gd name="connsiteX2230" fmla="*/ 3369857 w 8023328"/>
              <a:gd name="connsiteY2230" fmla="*/ 853339 h 2380521"/>
              <a:gd name="connsiteX2231" fmla="*/ 3382254 w 8023328"/>
              <a:gd name="connsiteY2231" fmla="*/ 867195 h 2380521"/>
              <a:gd name="connsiteX2232" fmla="*/ 3369857 w 8023328"/>
              <a:gd name="connsiteY2232" fmla="*/ 879593 h 2380521"/>
              <a:gd name="connsiteX2233" fmla="*/ 3356001 w 8023328"/>
              <a:gd name="connsiteY2233" fmla="*/ 867195 h 2380521"/>
              <a:gd name="connsiteX2234" fmla="*/ 3369857 w 8023328"/>
              <a:gd name="connsiteY2234" fmla="*/ 853339 h 2380521"/>
              <a:gd name="connsiteX2235" fmla="*/ 1013589 w 8023328"/>
              <a:gd name="connsiteY2235" fmla="*/ 853339 h 2380521"/>
              <a:gd name="connsiteX2236" fmla="*/ 1028011 w 8023328"/>
              <a:gd name="connsiteY2236" fmla="*/ 868127 h 2380521"/>
              <a:gd name="connsiteX2237" fmla="*/ 1013589 w 8023328"/>
              <a:gd name="connsiteY2237" fmla="*/ 882916 h 2380521"/>
              <a:gd name="connsiteX2238" fmla="*/ 998413 w 8023328"/>
              <a:gd name="connsiteY2238" fmla="*/ 868127 h 2380521"/>
              <a:gd name="connsiteX2239" fmla="*/ 1013589 w 8023328"/>
              <a:gd name="connsiteY2239" fmla="*/ 853339 h 2380521"/>
              <a:gd name="connsiteX2240" fmla="*/ 368059 w 8023328"/>
              <a:gd name="connsiteY2240" fmla="*/ 785881 h 2380521"/>
              <a:gd name="connsiteX2241" fmla="*/ 380456 w 8023328"/>
              <a:gd name="connsiteY2241" fmla="*/ 797549 h 2380521"/>
              <a:gd name="connsiteX2242" fmla="*/ 368059 w 8023328"/>
              <a:gd name="connsiteY2242" fmla="*/ 812135 h 2380521"/>
              <a:gd name="connsiteX2243" fmla="*/ 354203 w 8023328"/>
              <a:gd name="connsiteY2243" fmla="*/ 797549 h 2380521"/>
              <a:gd name="connsiteX2244" fmla="*/ 368059 w 8023328"/>
              <a:gd name="connsiteY2244" fmla="*/ 785881 h 2380521"/>
              <a:gd name="connsiteX2245" fmla="*/ 297226 w 8023328"/>
              <a:gd name="connsiteY2245" fmla="*/ 785881 h 2380521"/>
              <a:gd name="connsiteX2246" fmla="*/ 309624 w 8023328"/>
              <a:gd name="connsiteY2246" fmla="*/ 797549 h 2380521"/>
              <a:gd name="connsiteX2247" fmla="*/ 297226 w 8023328"/>
              <a:gd name="connsiteY2247" fmla="*/ 812135 h 2380521"/>
              <a:gd name="connsiteX2248" fmla="*/ 283371 w 8023328"/>
              <a:gd name="connsiteY2248" fmla="*/ 797549 h 2380521"/>
              <a:gd name="connsiteX2249" fmla="*/ 297226 w 8023328"/>
              <a:gd name="connsiteY2249" fmla="*/ 785881 h 2380521"/>
              <a:gd name="connsiteX2250" fmla="*/ 226398 w 8023328"/>
              <a:gd name="connsiteY2250" fmla="*/ 785881 h 2380521"/>
              <a:gd name="connsiteX2251" fmla="*/ 238797 w 8023328"/>
              <a:gd name="connsiteY2251" fmla="*/ 797549 h 2380521"/>
              <a:gd name="connsiteX2252" fmla="*/ 226398 w 8023328"/>
              <a:gd name="connsiteY2252" fmla="*/ 812135 h 2380521"/>
              <a:gd name="connsiteX2253" fmla="*/ 212542 w 8023328"/>
              <a:gd name="connsiteY2253" fmla="*/ 797549 h 2380521"/>
              <a:gd name="connsiteX2254" fmla="*/ 226398 w 8023328"/>
              <a:gd name="connsiteY2254" fmla="*/ 785881 h 2380521"/>
              <a:gd name="connsiteX2255" fmla="*/ 154101 w 8023328"/>
              <a:gd name="connsiteY2255" fmla="*/ 785881 h 2380521"/>
              <a:gd name="connsiteX2256" fmla="*/ 167957 w 8023328"/>
              <a:gd name="connsiteY2256" fmla="*/ 797549 h 2380521"/>
              <a:gd name="connsiteX2257" fmla="*/ 154101 w 8023328"/>
              <a:gd name="connsiteY2257" fmla="*/ 812135 h 2380521"/>
              <a:gd name="connsiteX2258" fmla="*/ 141704 w 8023328"/>
              <a:gd name="connsiteY2258" fmla="*/ 797549 h 2380521"/>
              <a:gd name="connsiteX2259" fmla="*/ 154101 w 8023328"/>
              <a:gd name="connsiteY2259" fmla="*/ 785881 h 2380521"/>
              <a:gd name="connsiteX2260" fmla="*/ 83272 w 8023328"/>
              <a:gd name="connsiteY2260" fmla="*/ 785881 h 2380521"/>
              <a:gd name="connsiteX2261" fmla="*/ 97128 w 8023328"/>
              <a:gd name="connsiteY2261" fmla="*/ 797549 h 2380521"/>
              <a:gd name="connsiteX2262" fmla="*/ 83272 w 8023328"/>
              <a:gd name="connsiteY2262" fmla="*/ 812135 h 2380521"/>
              <a:gd name="connsiteX2263" fmla="*/ 70874 w 8023328"/>
              <a:gd name="connsiteY2263" fmla="*/ 797549 h 2380521"/>
              <a:gd name="connsiteX2264" fmla="*/ 83272 w 8023328"/>
              <a:gd name="connsiteY2264" fmla="*/ 785881 h 2380521"/>
              <a:gd name="connsiteX2265" fmla="*/ 12036 w 8023328"/>
              <a:gd name="connsiteY2265" fmla="*/ 785881 h 2380521"/>
              <a:gd name="connsiteX2266" fmla="*/ 26277 w 8023328"/>
              <a:gd name="connsiteY2266" fmla="*/ 797549 h 2380521"/>
              <a:gd name="connsiteX2267" fmla="*/ 12036 w 8023328"/>
              <a:gd name="connsiteY2267" fmla="*/ 812135 h 2380521"/>
              <a:gd name="connsiteX2268" fmla="*/ 44 w 8023328"/>
              <a:gd name="connsiteY2268" fmla="*/ 797549 h 2380521"/>
              <a:gd name="connsiteX2269" fmla="*/ 12036 w 8023328"/>
              <a:gd name="connsiteY2269" fmla="*/ 785881 h 2380521"/>
              <a:gd name="connsiteX2270" fmla="*/ 4726684 w 8023328"/>
              <a:gd name="connsiteY2270" fmla="*/ 782507 h 2380521"/>
              <a:gd name="connsiteX2271" fmla="*/ 4741472 w 8023328"/>
              <a:gd name="connsiteY2271" fmla="*/ 794904 h 2380521"/>
              <a:gd name="connsiteX2272" fmla="*/ 4726684 w 8023328"/>
              <a:gd name="connsiteY2272" fmla="*/ 808761 h 2380521"/>
              <a:gd name="connsiteX2273" fmla="*/ 4711896 w 8023328"/>
              <a:gd name="connsiteY2273" fmla="*/ 794904 h 2380521"/>
              <a:gd name="connsiteX2274" fmla="*/ 4726684 w 8023328"/>
              <a:gd name="connsiteY2274" fmla="*/ 782507 h 2380521"/>
              <a:gd name="connsiteX2275" fmla="*/ 4655853 w 8023328"/>
              <a:gd name="connsiteY2275" fmla="*/ 782507 h 2380521"/>
              <a:gd name="connsiteX2276" fmla="*/ 4670642 w 8023328"/>
              <a:gd name="connsiteY2276" fmla="*/ 794904 h 2380521"/>
              <a:gd name="connsiteX2277" fmla="*/ 4655853 w 8023328"/>
              <a:gd name="connsiteY2277" fmla="*/ 808761 h 2380521"/>
              <a:gd name="connsiteX2278" fmla="*/ 4641064 w 8023328"/>
              <a:gd name="connsiteY2278" fmla="*/ 794904 h 2380521"/>
              <a:gd name="connsiteX2279" fmla="*/ 4655853 w 8023328"/>
              <a:gd name="connsiteY2279" fmla="*/ 782507 h 2380521"/>
              <a:gd name="connsiteX2280" fmla="*/ 4584091 w 8023328"/>
              <a:gd name="connsiteY2280" fmla="*/ 782507 h 2380521"/>
              <a:gd name="connsiteX2281" fmla="*/ 4596488 w 8023328"/>
              <a:gd name="connsiteY2281" fmla="*/ 794904 h 2380521"/>
              <a:gd name="connsiteX2282" fmla="*/ 4584091 w 8023328"/>
              <a:gd name="connsiteY2282" fmla="*/ 808761 h 2380521"/>
              <a:gd name="connsiteX2283" fmla="*/ 4570235 w 8023328"/>
              <a:gd name="connsiteY2283" fmla="*/ 794904 h 2380521"/>
              <a:gd name="connsiteX2284" fmla="*/ 4584091 w 8023328"/>
              <a:gd name="connsiteY2284" fmla="*/ 782507 h 2380521"/>
              <a:gd name="connsiteX2285" fmla="*/ 4513260 w 8023328"/>
              <a:gd name="connsiteY2285" fmla="*/ 782507 h 2380521"/>
              <a:gd name="connsiteX2286" fmla="*/ 4525657 w 8023328"/>
              <a:gd name="connsiteY2286" fmla="*/ 794904 h 2380521"/>
              <a:gd name="connsiteX2287" fmla="*/ 4513260 w 8023328"/>
              <a:gd name="connsiteY2287" fmla="*/ 808761 h 2380521"/>
              <a:gd name="connsiteX2288" fmla="*/ 4499404 w 8023328"/>
              <a:gd name="connsiteY2288" fmla="*/ 794904 h 2380521"/>
              <a:gd name="connsiteX2289" fmla="*/ 4513260 w 8023328"/>
              <a:gd name="connsiteY2289" fmla="*/ 782507 h 2380521"/>
              <a:gd name="connsiteX2290" fmla="*/ 4439056 w 8023328"/>
              <a:gd name="connsiteY2290" fmla="*/ 782507 h 2380521"/>
              <a:gd name="connsiteX2291" fmla="*/ 4451453 w 8023328"/>
              <a:gd name="connsiteY2291" fmla="*/ 794904 h 2380521"/>
              <a:gd name="connsiteX2292" fmla="*/ 4439056 w 8023328"/>
              <a:gd name="connsiteY2292" fmla="*/ 808761 h 2380521"/>
              <a:gd name="connsiteX2293" fmla="*/ 4425200 w 8023328"/>
              <a:gd name="connsiteY2293" fmla="*/ 794904 h 2380521"/>
              <a:gd name="connsiteX2294" fmla="*/ 4439056 w 8023328"/>
              <a:gd name="connsiteY2294" fmla="*/ 782507 h 2380521"/>
              <a:gd name="connsiteX2295" fmla="*/ 4366768 w 8023328"/>
              <a:gd name="connsiteY2295" fmla="*/ 782507 h 2380521"/>
              <a:gd name="connsiteX2296" fmla="*/ 4380624 w 8023328"/>
              <a:gd name="connsiteY2296" fmla="*/ 794904 h 2380521"/>
              <a:gd name="connsiteX2297" fmla="*/ 4366768 w 8023328"/>
              <a:gd name="connsiteY2297" fmla="*/ 808761 h 2380521"/>
              <a:gd name="connsiteX2298" fmla="*/ 4354371 w 8023328"/>
              <a:gd name="connsiteY2298" fmla="*/ 794904 h 2380521"/>
              <a:gd name="connsiteX2299" fmla="*/ 4366768 w 8023328"/>
              <a:gd name="connsiteY2299" fmla="*/ 782507 h 2380521"/>
              <a:gd name="connsiteX2300" fmla="*/ 4295937 w 8023328"/>
              <a:gd name="connsiteY2300" fmla="*/ 782507 h 2380521"/>
              <a:gd name="connsiteX2301" fmla="*/ 4309793 w 8023328"/>
              <a:gd name="connsiteY2301" fmla="*/ 794904 h 2380521"/>
              <a:gd name="connsiteX2302" fmla="*/ 4295937 w 8023328"/>
              <a:gd name="connsiteY2302" fmla="*/ 808761 h 2380521"/>
              <a:gd name="connsiteX2303" fmla="*/ 4283540 w 8023328"/>
              <a:gd name="connsiteY2303" fmla="*/ 794904 h 2380521"/>
              <a:gd name="connsiteX2304" fmla="*/ 4295937 w 8023328"/>
              <a:gd name="connsiteY2304" fmla="*/ 782507 h 2380521"/>
              <a:gd name="connsiteX2305" fmla="*/ 4225107 w 8023328"/>
              <a:gd name="connsiteY2305" fmla="*/ 782507 h 2380521"/>
              <a:gd name="connsiteX2306" fmla="*/ 4238963 w 8023328"/>
              <a:gd name="connsiteY2306" fmla="*/ 794904 h 2380521"/>
              <a:gd name="connsiteX2307" fmla="*/ 4225107 w 8023328"/>
              <a:gd name="connsiteY2307" fmla="*/ 808761 h 2380521"/>
              <a:gd name="connsiteX2308" fmla="*/ 4212710 w 8023328"/>
              <a:gd name="connsiteY2308" fmla="*/ 794904 h 2380521"/>
              <a:gd name="connsiteX2309" fmla="*/ 4225107 w 8023328"/>
              <a:gd name="connsiteY2309" fmla="*/ 782507 h 2380521"/>
              <a:gd name="connsiteX2310" fmla="*/ 4153295 w 8023328"/>
              <a:gd name="connsiteY2310" fmla="*/ 782507 h 2380521"/>
              <a:gd name="connsiteX2311" fmla="*/ 4168083 w 8023328"/>
              <a:gd name="connsiteY2311" fmla="*/ 794904 h 2380521"/>
              <a:gd name="connsiteX2312" fmla="*/ 4153295 w 8023328"/>
              <a:gd name="connsiteY2312" fmla="*/ 808761 h 2380521"/>
              <a:gd name="connsiteX2313" fmla="*/ 4138507 w 8023328"/>
              <a:gd name="connsiteY2313" fmla="*/ 794904 h 2380521"/>
              <a:gd name="connsiteX2314" fmla="*/ 4153295 w 8023328"/>
              <a:gd name="connsiteY2314" fmla="*/ 782507 h 2380521"/>
              <a:gd name="connsiteX2315" fmla="*/ 4082465 w 8023328"/>
              <a:gd name="connsiteY2315" fmla="*/ 782507 h 2380521"/>
              <a:gd name="connsiteX2316" fmla="*/ 4097254 w 8023328"/>
              <a:gd name="connsiteY2316" fmla="*/ 794904 h 2380521"/>
              <a:gd name="connsiteX2317" fmla="*/ 4082465 w 8023328"/>
              <a:gd name="connsiteY2317" fmla="*/ 808761 h 2380521"/>
              <a:gd name="connsiteX2318" fmla="*/ 4067676 w 8023328"/>
              <a:gd name="connsiteY2318" fmla="*/ 794904 h 2380521"/>
              <a:gd name="connsiteX2319" fmla="*/ 4082465 w 8023328"/>
              <a:gd name="connsiteY2319" fmla="*/ 782507 h 2380521"/>
              <a:gd name="connsiteX2320" fmla="*/ 4010703 w 8023328"/>
              <a:gd name="connsiteY2320" fmla="*/ 782507 h 2380521"/>
              <a:gd name="connsiteX2321" fmla="*/ 4023100 w 8023328"/>
              <a:gd name="connsiteY2321" fmla="*/ 794904 h 2380521"/>
              <a:gd name="connsiteX2322" fmla="*/ 4010703 w 8023328"/>
              <a:gd name="connsiteY2322" fmla="*/ 808761 h 2380521"/>
              <a:gd name="connsiteX2323" fmla="*/ 3996847 w 8023328"/>
              <a:gd name="connsiteY2323" fmla="*/ 794904 h 2380521"/>
              <a:gd name="connsiteX2324" fmla="*/ 4010703 w 8023328"/>
              <a:gd name="connsiteY2324" fmla="*/ 782507 h 2380521"/>
              <a:gd name="connsiteX2325" fmla="*/ 3939871 w 8023328"/>
              <a:gd name="connsiteY2325" fmla="*/ 782507 h 2380521"/>
              <a:gd name="connsiteX2326" fmla="*/ 3952268 w 8023328"/>
              <a:gd name="connsiteY2326" fmla="*/ 794904 h 2380521"/>
              <a:gd name="connsiteX2327" fmla="*/ 3939871 w 8023328"/>
              <a:gd name="connsiteY2327" fmla="*/ 808761 h 2380521"/>
              <a:gd name="connsiteX2328" fmla="*/ 3926015 w 8023328"/>
              <a:gd name="connsiteY2328" fmla="*/ 794904 h 2380521"/>
              <a:gd name="connsiteX2329" fmla="*/ 3939871 w 8023328"/>
              <a:gd name="connsiteY2329" fmla="*/ 782507 h 2380521"/>
              <a:gd name="connsiteX2330" fmla="*/ 3869042 w 8023328"/>
              <a:gd name="connsiteY2330" fmla="*/ 782507 h 2380521"/>
              <a:gd name="connsiteX2331" fmla="*/ 3881439 w 8023328"/>
              <a:gd name="connsiteY2331" fmla="*/ 794904 h 2380521"/>
              <a:gd name="connsiteX2332" fmla="*/ 3869042 w 8023328"/>
              <a:gd name="connsiteY2332" fmla="*/ 808761 h 2380521"/>
              <a:gd name="connsiteX2333" fmla="*/ 3855186 w 8023328"/>
              <a:gd name="connsiteY2333" fmla="*/ 794904 h 2380521"/>
              <a:gd name="connsiteX2334" fmla="*/ 3869042 w 8023328"/>
              <a:gd name="connsiteY2334" fmla="*/ 782507 h 2380521"/>
              <a:gd name="connsiteX2335" fmla="*/ 3796752 w 8023328"/>
              <a:gd name="connsiteY2335" fmla="*/ 782507 h 2380521"/>
              <a:gd name="connsiteX2336" fmla="*/ 3810608 w 8023328"/>
              <a:gd name="connsiteY2336" fmla="*/ 796363 h 2380521"/>
              <a:gd name="connsiteX2337" fmla="*/ 3796752 w 8023328"/>
              <a:gd name="connsiteY2337" fmla="*/ 808761 h 2380521"/>
              <a:gd name="connsiteX2338" fmla="*/ 3784355 w 8023328"/>
              <a:gd name="connsiteY2338" fmla="*/ 796363 h 2380521"/>
              <a:gd name="connsiteX2339" fmla="*/ 3796752 w 8023328"/>
              <a:gd name="connsiteY2339" fmla="*/ 782507 h 2380521"/>
              <a:gd name="connsiteX2340" fmla="*/ 3725922 w 8023328"/>
              <a:gd name="connsiteY2340" fmla="*/ 782507 h 2380521"/>
              <a:gd name="connsiteX2341" fmla="*/ 3739778 w 8023328"/>
              <a:gd name="connsiteY2341" fmla="*/ 796363 h 2380521"/>
              <a:gd name="connsiteX2342" fmla="*/ 3725922 w 8023328"/>
              <a:gd name="connsiteY2342" fmla="*/ 808761 h 2380521"/>
              <a:gd name="connsiteX2343" fmla="*/ 3713525 w 8023328"/>
              <a:gd name="connsiteY2343" fmla="*/ 796363 h 2380521"/>
              <a:gd name="connsiteX2344" fmla="*/ 3725922 w 8023328"/>
              <a:gd name="connsiteY2344" fmla="*/ 782507 h 2380521"/>
              <a:gd name="connsiteX2345" fmla="*/ 3655091 w 8023328"/>
              <a:gd name="connsiteY2345" fmla="*/ 782507 h 2380521"/>
              <a:gd name="connsiteX2346" fmla="*/ 3668947 w 8023328"/>
              <a:gd name="connsiteY2346" fmla="*/ 796363 h 2380521"/>
              <a:gd name="connsiteX2347" fmla="*/ 3655091 w 8023328"/>
              <a:gd name="connsiteY2347" fmla="*/ 808761 h 2380521"/>
              <a:gd name="connsiteX2348" fmla="*/ 3642694 w 8023328"/>
              <a:gd name="connsiteY2348" fmla="*/ 796363 h 2380521"/>
              <a:gd name="connsiteX2349" fmla="*/ 3655091 w 8023328"/>
              <a:gd name="connsiteY2349" fmla="*/ 782507 h 2380521"/>
              <a:gd name="connsiteX2350" fmla="*/ 3583280 w 8023328"/>
              <a:gd name="connsiteY2350" fmla="*/ 782507 h 2380521"/>
              <a:gd name="connsiteX2351" fmla="*/ 3598069 w 8023328"/>
              <a:gd name="connsiteY2351" fmla="*/ 796363 h 2380521"/>
              <a:gd name="connsiteX2352" fmla="*/ 3583280 w 8023328"/>
              <a:gd name="connsiteY2352" fmla="*/ 808761 h 2380521"/>
              <a:gd name="connsiteX2353" fmla="*/ 3568491 w 8023328"/>
              <a:gd name="connsiteY2353" fmla="*/ 796363 h 2380521"/>
              <a:gd name="connsiteX2354" fmla="*/ 3583280 w 8023328"/>
              <a:gd name="connsiteY2354" fmla="*/ 782507 h 2380521"/>
              <a:gd name="connsiteX2355" fmla="*/ 3512449 w 8023328"/>
              <a:gd name="connsiteY2355" fmla="*/ 782507 h 2380521"/>
              <a:gd name="connsiteX2356" fmla="*/ 3527237 w 8023328"/>
              <a:gd name="connsiteY2356" fmla="*/ 796363 h 2380521"/>
              <a:gd name="connsiteX2357" fmla="*/ 3512449 w 8023328"/>
              <a:gd name="connsiteY2357" fmla="*/ 808761 h 2380521"/>
              <a:gd name="connsiteX2358" fmla="*/ 3497661 w 8023328"/>
              <a:gd name="connsiteY2358" fmla="*/ 796363 h 2380521"/>
              <a:gd name="connsiteX2359" fmla="*/ 3512449 w 8023328"/>
              <a:gd name="connsiteY2359" fmla="*/ 782507 h 2380521"/>
              <a:gd name="connsiteX2360" fmla="*/ 3441619 w 8023328"/>
              <a:gd name="connsiteY2360" fmla="*/ 782507 h 2380521"/>
              <a:gd name="connsiteX2361" fmla="*/ 3456408 w 8023328"/>
              <a:gd name="connsiteY2361" fmla="*/ 796363 h 2380521"/>
              <a:gd name="connsiteX2362" fmla="*/ 3441619 w 8023328"/>
              <a:gd name="connsiteY2362" fmla="*/ 808761 h 2380521"/>
              <a:gd name="connsiteX2363" fmla="*/ 3426830 w 8023328"/>
              <a:gd name="connsiteY2363" fmla="*/ 796363 h 2380521"/>
              <a:gd name="connsiteX2364" fmla="*/ 3441619 w 8023328"/>
              <a:gd name="connsiteY2364" fmla="*/ 782507 h 2380521"/>
              <a:gd name="connsiteX2365" fmla="*/ 3369857 w 8023328"/>
              <a:gd name="connsiteY2365" fmla="*/ 782507 h 2380521"/>
              <a:gd name="connsiteX2366" fmla="*/ 3382254 w 8023328"/>
              <a:gd name="connsiteY2366" fmla="*/ 796363 h 2380521"/>
              <a:gd name="connsiteX2367" fmla="*/ 3369857 w 8023328"/>
              <a:gd name="connsiteY2367" fmla="*/ 808761 h 2380521"/>
              <a:gd name="connsiteX2368" fmla="*/ 3356001 w 8023328"/>
              <a:gd name="connsiteY2368" fmla="*/ 796363 h 2380521"/>
              <a:gd name="connsiteX2369" fmla="*/ 3369857 w 8023328"/>
              <a:gd name="connsiteY2369" fmla="*/ 782507 h 2380521"/>
              <a:gd name="connsiteX2370" fmla="*/ 3299083 w 8023328"/>
              <a:gd name="connsiteY2370" fmla="*/ 782507 h 2380521"/>
              <a:gd name="connsiteX2371" fmla="*/ 3311480 w 8023328"/>
              <a:gd name="connsiteY2371" fmla="*/ 796363 h 2380521"/>
              <a:gd name="connsiteX2372" fmla="*/ 3299083 w 8023328"/>
              <a:gd name="connsiteY2372" fmla="*/ 808761 h 2380521"/>
              <a:gd name="connsiteX2373" fmla="*/ 3285229 w 8023328"/>
              <a:gd name="connsiteY2373" fmla="*/ 796363 h 2380521"/>
              <a:gd name="connsiteX2374" fmla="*/ 3299083 w 8023328"/>
              <a:gd name="connsiteY2374" fmla="*/ 782507 h 2380521"/>
              <a:gd name="connsiteX2375" fmla="*/ 3228250 w 8023328"/>
              <a:gd name="connsiteY2375" fmla="*/ 782507 h 2380521"/>
              <a:gd name="connsiteX2376" fmla="*/ 3240649 w 8023328"/>
              <a:gd name="connsiteY2376" fmla="*/ 796363 h 2380521"/>
              <a:gd name="connsiteX2377" fmla="*/ 3228250 w 8023328"/>
              <a:gd name="connsiteY2377" fmla="*/ 808761 h 2380521"/>
              <a:gd name="connsiteX2378" fmla="*/ 3214395 w 8023328"/>
              <a:gd name="connsiteY2378" fmla="*/ 796363 h 2380521"/>
              <a:gd name="connsiteX2379" fmla="*/ 3228250 w 8023328"/>
              <a:gd name="connsiteY2379" fmla="*/ 782507 h 2380521"/>
              <a:gd name="connsiteX2380" fmla="*/ 3152591 w 8023328"/>
              <a:gd name="connsiteY2380" fmla="*/ 782507 h 2380521"/>
              <a:gd name="connsiteX2381" fmla="*/ 3166447 w 8023328"/>
              <a:gd name="connsiteY2381" fmla="*/ 796363 h 2380521"/>
              <a:gd name="connsiteX2382" fmla="*/ 3152591 w 8023328"/>
              <a:gd name="connsiteY2382" fmla="*/ 808761 h 2380521"/>
              <a:gd name="connsiteX2383" fmla="*/ 3140193 w 8023328"/>
              <a:gd name="connsiteY2383" fmla="*/ 796363 h 2380521"/>
              <a:gd name="connsiteX2384" fmla="*/ 3152591 w 8023328"/>
              <a:gd name="connsiteY2384" fmla="*/ 782507 h 2380521"/>
              <a:gd name="connsiteX2385" fmla="*/ 1226672 w 8023328"/>
              <a:gd name="connsiteY2385" fmla="*/ 782507 h 2380521"/>
              <a:gd name="connsiteX2386" fmla="*/ 1240529 w 8023328"/>
              <a:gd name="connsiteY2386" fmla="*/ 796926 h 2380521"/>
              <a:gd name="connsiteX2387" fmla="*/ 1226672 w 8023328"/>
              <a:gd name="connsiteY2387" fmla="*/ 812105 h 2380521"/>
              <a:gd name="connsiteX2388" fmla="*/ 1214283 w 8023328"/>
              <a:gd name="connsiteY2388" fmla="*/ 796926 h 2380521"/>
              <a:gd name="connsiteX2389" fmla="*/ 1226672 w 8023328"/>
              <a:gd name="connsiteY2389" fmla="*/ 782507 h 2380521"/>
              <a:gd name="connsiteX2390" fmla="*/ 1154869 w 8023328"/>
              <a:gd name="connsiteY2390" fmla="*/ 782507 h 2380521"/>
              <a:gd name="connsiteX2391" fmla="*/ 1169658 w 8023328"/>
              <a:gd name="connsiteY2391" fmla="*/ 796926 h 2380521"/>
              <a:gd name="connsiteX2392" fmla="*/ 1154869 w 8023328"/>
              <a:gd name="connsiteY2392" fmla="*/ 812105 h 2380521"/>
              <a:gd name="connsiteX2393" fmla="*/ 1140080 w 8023328"/>
              <a:gd name="connsiteY2393" fmla="*/ 796926 h 2380521"/>
              <a:gd name="connsiteX2394" fmla="*/ 1154869 w 8023328"/>
              <a:gd name="connsiteY2394" fmla="*/ 782507 h 2380521"/>
              <a:gd name="connsiteX2395" fmla="*/ 1084040 w 8023328"/>
              <a:gd name="connsiteY2395" fmla="*/ 782507 h 2380521"/>
              <a:gd name="connsiteX2396" fmla="*/ 1098826 w 8023328"/>
              <a:gd name="connsiteY2396" fmla="*/ 796926 h 2380521"/>
              <a:gd name="connsiteX2397" fmla="*/ 1084040 w 8023328"/>
              <a:gd name="connsiteY2397" fmla="*/ 812105 h 2380521"/>
              <a:gd name="connsiteX2398" fmla="*/ 1069250 w 8023328"/>
              <a:gd name="connsiteY2398" fmla="*/ 796926 h 2380521"/>
              <a:gd name="connsiteX2399" fmla="*/ 1084040 w 8023328"/>
              <a:gd name="connsiteY2399" fmla="*/ 782507 h 2380521"/>
              <a:gd name="connsiteX2400" fmla="*/ 1013594 w 8023328"/>
              <a:gd name="connsiteY2400" fmla="*/ 782507 h 2380521"/>
              <a:gd name="connsiteX2401" fmla="*/ 1028015 w 8023328"/>
              <a:gd name="connsiteY2401" fmla="*/ 796926 h 2380521"/>
              <a:gd name="connsiteX2402" fmla="*/ 1013594 w 8023328"/>
              <a:gd name="connsiteY2402" fmla="*/ 812105 h 2380521"/>
              <a:gd name="connsiteX2403" fmla="*/ 998417 w 8023328"/>
              <a:gd name="connsiteY2403" fmla="*/ 796926 h 2380521"/>
              <a:gd name="connsiteX2404" fmla="*/ 1013594 w 8023328"/>
              <a:gd name="connsiteY2404" fmla="*/ 782507 h 2380521"/>
              <a:gd name="connsiteX2405" fmla="*/ 941447 w 8023328"/>
              <a:gd name="connsiteY2405" fmla="*/ 782507 h 2380521"/>
              <a:gd name="connsiteX2406" fmla="*/ 953844 w 8023328"/>
              <a:gd name="connsiteY2406" fmla="*/ 796926 h 2380521"/>
              <a:gd name="connsiteX2407" fmla="*/ 941447 w 8023328"/>
              <a:gd name="connsiteY2407" fmla="*/ 812105 h 2380521"/>
              <a:gd name="connsiteX2408" fmla="*/ 927591 w 8023328"/>
              <a:gd name="connsiteY2408" fmla="*/ 796926 h 2380521"/>
              <a:gd name="connsiteX2409" fmla="*/ 941447 w 8023328"/>
              <a:gd name="connsiteY2409" fmla="*/ 782507 h 2380521"/>
              <a:gd name="connsiteX2410" fmla="*/ 870615 w 8023328"/>
              <a:gd name="connsiteY2410" fmla="*/ 782507 h 2380521"/>
              <a:gd name="connsiteX2411" fmla="*/ 883013 w 8023328"/>
              <a:gd name="connsiteY2411" fmla="*/ 796926 h 2380521"/>
              <a:gd name="connsiteX2412" fmla="*/ 870615 w 8023328"/>
              <a:gd name="connsiteY2412" fmla="*/ 812105 h 2380521"/>
              <a:gd name="connsiteX2413" fmla="*/ 856759 w 8023328"/>
              <a:gd name="connsiteY2413" fmla="*/ 796926 h 2380521"/>
              <a:gd name="connsiteX2414" fmla="*/ 870615 w 8023328"/>
              <a:gd name="connsiteY2414" fmla="*/ 782507 h 2380521"/>
              <a:gd name="connsiteX2415" fmla="*/ 799784 w 8023328"/>
              <a:gd name="connsiteY2415" fmla="*/ 782507 h 2380521"/>
              <a:gd name="connsiteX2416" fmla="*/ 812183 w 8023328"/>
              <a:gd name="connsiteY2416" fmla="*/ 796926 h 2380521"/>
              <a:gd name="connsiteX2417" fmla="*/ 799784 w 8023328"/>
              <a:gd name="connsiteY2417" fmla="*/ 812105 h 2380521"/>
              <a:gd name="connsiteX2418" fmla="*/ 785929 w 8023328"/>
              <a:gd name="connsiteY2418" fmla="*/ 796926 h 2380521"/>
              <a:gd name="connsiteX2419" fmla="*/ 799784 w 8023328"/>
              <a:gd name="connsiteY2419" fmla="*/ 782507 h 2380521"/>
              <a:gd name="connsiteX2420" fmla="*/ 724123 w 8023328"/>
              <a:gd name="connsiteY2420" fmla="*/ 782507 h 2380521"/>
              <a:gd name="connsiteX2421" fmla="*/ 737981 w 8023328"/>
              <a:gd name="connsiteY2421" fmla="*/ 796926 h 2380521"/>
              <a:gd name="connsiteX2422" fmla="*/ 724123 w 8023328"/>
              <a:gd name="connsiteY2422" fmla="*/ 812105 h 2380521"/>
              <a:gd name="connsiteX2423" fmla="*/ 711726 w 8023328"/>
              <a:gd name="connsiteY2423" fmla="*/ 796926 h 2380521"/>
              <a:gd name="connsiteX2424" fmla="*/ 724123 w 8023328"/>
              <a:gd name="connsiteY2424" fmla="*/ 782507 h 2380521"/>
              <a:gd name="connsiteX2425" fmla="*/ 653293 w 8023328"/>
              <a:gd name="connsiteY2425" fmla="*/ 782507 h 2380521"/>
              <a:gd name="connsiteX2426" fmla="*/ 667149 w 8023328"/>
              <a:gd name="connsiteY2426" fmla="*/ 796926 h 2380521"/>
              <a:gd name="connsiteX2427" fmla="*/ 653293 w 8023328"/>
              <a:gd name="connsiteY2427" fmla="*/ 812105 h 2380521"/>
              <a:gd name="connsiteX2428" fmla="*/ 640896 w 8023328"/>
              <a:gd name="connsiteY2428" fmla="*/ 796926 h 2380521"/>
              <a:gd name="connsiteX2429" fmla="*/ 653293 w 8023328"/>
              <a:gd name="connsiteY2429" fmla="*/ 782507 h 2380521"/>
              <a:gd name="connsiteX2430" fmla="*/ 584855 w 8023328"/>
              <a:gd name="connsiteY2430" fmla="*/ 782507 h 2380521"/>
              <a:gd name="connsiteX2431" fmla="*/ 599643 w 8023328"/>
              <a:gd name="connsiteY2431" fmla="*/ 796926 h 2380521"/>
              <a:gd name="connsiteX2432" fmla="*/ 584855 w 8023328"/>
              <a:gd name="connsiteY2432" fmla="*/ 812105 h 2380521"/>
              <a:gd name="connsiteX2433" fmla="*/ 570066 w 8023328"/>
              <a:gd name="connsiteY2433" fmla="*/ 796926 h 2380521"/>
              <a:gd name="connsiteX2434" fmla="*/ 584855 w 8023328"/>
              <a:gd name="connsiteY2434" fmla="*/ 782507 h 2380521"/>
              <a:gd name="connsiteX2435" fmla="*/ 513654 w 8023328"/>
              <a:gd name="connsiteY2435" fmla="*/ 782507 h 2380521"/>
              <a:gd name="connsiteX2436" fmla="*/ 528831 w 8023328"/>
              <a:gd name="connsiteY2436" fmla="*/ 796926 h 2380521"/>
              <a:gd name="connsiteX2437" fmla="*/ 513654 w 8023328"/>
              <a:gd name="connsiteY2437" fmla="*/ 812105 h 2380521"/>
              <a:gd name="connsiteX2438" fmla="*/ 499235 w 8023328"/>
              <a:gd name="connsiteY2438" fmla="*/ 796926 h 2380521"/>
              <a:gd name="connsiteX2439" fmla="*/ 513654 w 8023328"/>
              <a:gd name="connsiteY2439" fmla="*/ 782507 h 2380521"/>
              <a:gd name="connsiteX2440" fmla="*/ 439821 w 8023328"/>
              <a:gd name="connsiteY2440" fmla="*/ 782507 h 2380521"/>
              <a:gd name="connsiteX2441" fmla="*/ 454611 w 8023328"/>
              <a:gd name="connsiteY2441" fmla="*/ 796926 h 2380521"/>
              <a:gd name="connsiteX2442" fmla="*/ 439821 w 8023328"/>
              <a:gd name="connsiteY2442" fmla="*/ 812105 h 2380521"/>
              <a:gd name="connsiteX2443" fmla="*/ 425033 w 8023328"/>
              <a:gd name="connsiteY2443" fmla="*/ 796926 h 2380521"/>
              <a:gd name="connsiteX2444" fmla="*/ 439821 w 8023328"/>
              <a:gd name="connsiteY2444" fmla="*/ 782507 h 2380521"/>
              <a:gd name="connsiteX2445" fmla="*/ 4439056 w 8023328"/>
              <a:gd name="connsiteY2445" fmla="*/ 711678 h 2380521"/>
              <a:gd name="connsiteX2446" fmla="*/ 4451453 w 8023328"/>
              <a:gd name="connsiteY2446" fmla="*/ 724075 h 2380521"/>
              <a:gd name="connsiteX2447" fmla="*/ 4439056 w 8023328"/>
              <a:gd name="connsiteY2447" fmla="*/ 737932 h 2380521"/>
              <a:gd name="connsiteX2448" fmla="*/ 4425200 w 8023328"/>
              <a:gd name="connsiteY2448" fmla="*/ 724075 h 2380521"/>
              <a:gd name="connsiteX2449" fmla="*/ 4439056 w 8023328"/>
              <a:gd name="connsiteY2449" fmla="*/ 711678 h 2380521"/>
              <a:gd name="connsiteX2450" fmla="*/ 4366768 w 8023328"/>
              <a:gd name="connsiteY2450" fmla="*/ 711678 h 2380521"/>
              <a:gd name="connsiteX2451" fmla="*/ 4380624 w 8023328"/>
              <a:gd name="connsiteY2451" fmla="*/ 724075 h 2380521"/>
              <a:gd name="connsiteX2452" fmla="*/ 4366768 w 8023328"/>
              <a:gd name="connsiteY2452" fmla="*/ 737932 h 2380521"/>
              <a:gd name="connsiteX2453" fmla="*/ 4354371 w 8023328"/>
              <a:gd name="connsiteY2453" fmla="*/ 724075 h 2380521"/>
              <a:gd name="connsiteX2454" fmla="*/ 4366768 w 8023328"/>
              <a:gd name="connsiteY2454" fmla="*/ 711678 h 2380521"/>
              <a:gd name="connsiteX2455" fmla="*/ 4295937 w 8023328"/>
              <a:gd name="connsiteY2455" fmla="*/ 711678 h 2380521"/>
              <a:gd name="connsiteX2456" fmla="*/ 4309793 w 8023328"/>
              <a:gd name="connsiteY2456" fmla="*/ 724075 h 2380521"/>
              <a:gd name="connsiteX2457" fmla="*/ 4295937 w 8023328"/>
              <a:gd name="connsiteY2457" fmla="*/ 737932 h 2380521"/>
              <a:gd name="connsiteX2458" fmla="*/ 4283540 w 8023328"/>
              <a:gd name="connsiteY2458" fmla="*/ 724075 h 2380521"/>
              <a:gd name="connsiteX2459" fmla="*/ 4295937 w 8023328"/>
              <a:gd name="connsiteY2459" fmla="*/ 711678 h 2380521"/>
              <a:gd name="connsiteX2460" fmla="*/ 4225107 w 8023328"/>
              <a:gd name="connsiteY2460" fmla="*/ 711678 h 2380521"/>
              <a:gd name="connsiteX2461" fmla="*/ 4238963 w 8023328"/>
              <a:gd name="connsiteY2461" fmla="*/ 724075 h 2380521"/>
              <a:gd name="connsiteX2462" fmla="*/ 4225107 w 8023328"/>
              <a:gd name="connsiteY2462" fmla="*/ 737932 h 2380521"/>
              <a:gd name="connsiteX2463" fmla="*/ 4212710 w 8023328"/>
              <a:gd name="connsiteY2463" fmla="*/ 724075 h 2380521"/>
              <a:gd name="connsiteX2464" fmla="*/ 4225107 w 8023328"/>
              <a:gd name="connsiteY2464" fmla="*/ 711678 h 2380521"/>
              <a:gd name="connsiteX2465" fmla="*/ 4153295 w 8023328"/>
              <a:gd name="connsiteY2465" fmla="*/ 711678 h 2380521"/>
              <a:gd name="connsiteX2466" fmla="*/ 4168083 w 8023328"/>
              <a:gd name="connsiteY2466" fmla="*/ 724075 h 2380521"/>
              <a:gd name="connsiteX2467" fmla="*/ 4153295 w 8023328"/>
              <a:gd name="connsiteY2467" fmla="*/ 737932 h 2380521"/>
              <a:gd name="connsiteX2468" fmla="*/ 4138507 w 8023328"/>
              <a:gd name="connsiteY2468" fmla="*/ 724075 h 2380521"/>
              <a:gd name="connsiteX2469" fmla="*/ 4153295 w 8023328"/>
              <a:gd name="connsiteY2469" fmla="*/ 711678 h 2380521"/>
              <a:gd name="connsiteX2470" fmla="*/ 4082465 w 8023328"/>
              <a:gd name="connsiteY2470" fmla="*/ 711678 h 2380521"/>
              <a:gd name="connsiteX2471" fmla="*/ 4097254 w 8023328"/>
              <a:gd name="connsiteY2471" fmla="*/ 724075 h 2380521"/>
              <a:gd name="connsiteX2472" fmla="*/ 4082465 w 8023328"/>
              <a:gd name="connsiteY2472" fmla="*/ 737932 h 2380521"/>
              <a:gd name="connsiteX2473" fmla="*/ 4067676 w 8023328"/>
              <a:gd name="connsiteY2473" fmla="*/ 724075 h 2380521"/>
              <a:gd name="connsiteX2474" fmla="*/ 4082465 w 8023328"/>
              <a:gd name="connsiteY2474" fmla="*/ 711678 h 2380521"/>
              <a:gd name="connsiteX2475" fmla="*/ 4010703 w 8023328"/>
              <a:gd name="connsiteY2475" fmla="*/ 711678 h 2380521"/>
              <a:gd name="connsiteX2476" fmla="*/ 4023100 w 8023328"/>
              <a:gd name="connsiteY2476" fmla="*/ 724075 h 2380521"/>
              <a:gd name="connsiteX2477" fmla="*/ 4010703 w 8023328"/>
              <a:gd name="connsiteY2477" fmla="*/ 737932 h 2380521"/>
              <a:gd name="connsiteX2478" fmla="*/ 3996847 w 8023328"/>
              <a:gd name="connsiteY2478" fmla="*/ 724075 h 2380521"/>
              <a:gd name="connsiteX2479" fmla="*/ 4010703 w 8023328"/>
              <a:gd name="connsiteY2479" fmla="*/ 711678 h 2380521"/>
              <a:gd name="connsiteX2480" fmla="*/ 3939871 w 8023328"/>
              <a:gd name="connsiteY2480" fmla="*/ 711678 h 2380521"/>
              <a:gd name="connsiteX2481" fmla="*/ 3952268 w 8023328"/>
              <a:gd name="connsiteY2481" fmla="*/ 724075 h 2380521"/>
              <a:gd name="connsiteX2482" fmla="*/ 3939871 w 8023328"/>
              <a:gd name="connsiteY2482" fmla="*/ 737932 h 2380521"/>
              <a:gd name="connsiteX2483" fmla="*/ 3926015 w 8023328"/>
              <a:gd name="connsiteY2483" fmla="*/ 724075 h 2380521"/>
              <a:gd name="connsiteX2484" fmla="*/ 3939871 w 8023328"/>
              <a:gd name="connsiteY2484" fmla="*/ 711678 h 2380521"/>
              <a:gd name="connsiteX2485" fmla="*/ 3869042 w 8023328"/>
              <a:gd name="connsiteY2485" fmla="*/ 711678 h 2380521"/>
              <a:gd name="connsiteX2486" fmla="*/ 3881439 w 8023328"/>
              <a:gd name="connsiteY2486" fmla="*/ 724075 h 2380521"/>
              <a:gd name="connsiteX2487" fmla="*/ 3869042 w 8023328"/>
              <a:gd name="connsiteY2487" fmla="*/ 737932 h 2380521"/>
              <a:gd name="connsiteX2488" fmla="*/ 3855186 w 8023328"/>
              <a:gd name="connsiteY2488" fmla="*/ 724075 h 2380521"/>
              <a:gd name="connsiteX2489" fmla="*/ 3869042 w 8023328"/>
              <a:gd name="connsiteY2489" fmla="*/ 711678 h 2380521"/>
              <a:gd name="connsiteX2490" fmla="*/ 3796752 w 8023328"/>
              <a:gd name="connsiteY2490" fmla="*/ 711678 h 2380521"/>
              <a:gd name="connsiteX2491" fmla="*/ 3810608 w 8023328"/>
              <a:gd name="connsiteY2491" fmla="*/ 724075 h 2380521"/>
              <a:gd name="connsiteX2492" fmla="*/ 3796752 w 8023328"/>
              <a:gd name="connsiteY2492" fmla="*/ 737932 h 2380521"/>
              <a:gd name="connsiteX2493" fmla="*/ 3784355 w 8023328"/>
              <a:gd name="connsiteY2493" fmla="*/ 724075 h 2380521"/>
              <a:gd name="connsiteX2494" fmla="*/ 3796752 w 8023328"/>
              <a:gd name="connsiteY2494" fmla="*/ 711678 h 2380521"/>
              <a:gd name="connsiteX2495" fmla="*/ 3725922 w 8023328"/>
              <a:gd name="connsiteY2495" fmla="*/ 711678 h 2380521"/>
              <a:gd name="connsiteX2496" fmla="*/ 3739778 w 8023328"/>
              <a:gd name="connsiteY2496" fmla="*/ 724075 h 2380521"/>
              <a:gd name="connsiteX2497" fmla="*/ 3725922 w 8023328"/>
              <a:gd name="connsiteY2497" fmla="*/ 737932 h 2380521"/>
              <a:gd name="connsiteX2498" fmla="*/ 3713525 w 8023328"/>
              <a:gd name="connsiteY2498" fmla="*/ 724075 h 2380521"/>
              <a:gd name="connsiteX2499" fmla="*/ 3725922 w 8023328"/>
              <a:gd name="connsiteY2499" fmla="*/ 711678 h 2380521"/>
              <a:gd name="connsiteX2500" fmla="*/ 3655091 w 8023328"/>
              <a:gd name="connsiteY2500" fmla="*/ 711678 h 2380521"/>
              <a:gd name="connsiteX2501" fmla="*/ 3668947 w 8023328"/>
              <a:gd name="connsiteY2501" fmla="*/ 724075 h 2380521"/>
              <a:gd name="connsiteX2502" fmla="*/ 3655091 w 8023328"/>
              <a:gd name="connsiteY2502" fmla="*/ 737932 h 2380521"/>
              <a:gd name="connsiteX2503" fmla="*/ 3642694 w 8023328"/>
              <a:gd name="connsiteY2503" fmla="*/ 724075 h 2380521"/>
              <a:gd name="connsiteX2504" fmla="*/ 3655091 w 8023328"/>
              <a:gd name="connsiteY2504" fmla="*/ 711678 h 2380521"/>
              <a:gd name="connsiteX2505" fmla="*/ 3583280 w 8023328"/>
              <a:gd name="connsiteY2505" fmla="*/ 711678 h 2380521"/>
              <a:gd name="connsiteX2506" fmla="*/ 3598069 w 8023328"/>
              <a:gd name="connsiteY2506" fmla="*/ 724075 h 2380521"/>
              <a:gd name="connsiteX2507" fmla="*/ 3583280 w 8023328"/>
              <a:gd name="connsiteY2507" fmla="*/ 737932 h 2380521"/>
              <a:gd name="connsiteX2508" fmla="*/ 3568491 w 8023328"/>
              <a:gd name="connsiteY2508" fmla="*/ 724075 h 2380521"/>
              <a:gd name="connsiteX2509" fmla="*/ 3583280 w 8023328"/>
              <a:gd name="connsiteY2509" fmla="*/ 711678 h 2380521"/>
              <a:gd name="connsiteX2510" fmla="*/ 3512449 w 8023328"/>
              <a:gd name="connsiteY2510" fmla="*/ 711678 h 2380521"/>
              <a:gd name="connsiteX2511" fmla="*/ 3527237 w 8023328"/>
              <a:gd name="connsiteY2511" fmla="*/ 724075 h 2380521"/>
              <a:gd name="connsiteX2512" fmla="*/ 3512449 w 8023328"/>
              <a:gd name="connsiteY2512" fmla="*/ 737932 h 2380521"/>
              <a:gd name="connsiteX2513" fmla="*/ 3497661 w 8023328"/>
              <a:gd name="connsiteY2513" fmla="*/ 724075 h 2380521"/>
              <a:gd name="connsiteX2514" fmla="*/ 3512449 w 8023328"/>
              <a:gd name="connsiteY2514" fmla="*/ 711678 h 2380521"/>
              <a:gd name="connsiteX2515" fmla="*/ 3441619 w 8023328"/>
              <a:gd name="connsiteY2515" fmla="*/ 711678 h 2380521"/>
              <a:gd name="connsiteX2516" fmla="*/ 3456408 w 8023328"/>
              <a:gd name="connsiteY2516" fmla="*/ 724075 h 2380521"/>
              <a:gd name="connsiteX2517" fmla="*/ 3441619 w 8023328"/>
              <a:gd name="connsiteY2517" fmla="*/ 737932 h 2380521"/>
              <a:gd name="connsiteX2518" fmla="*/ 3426830 w 8023328"/>
              <a:gd name="connsiteY2518" fmla="*/ 724075 h 2380521"/>
              <a:gd name="connsiteX2519" fmla="*/ 3441619 w 8023328"/>
              <a:gd name="connsiteY2519" fmla="*/ 711678 h 2380521"/>
              <a:gd name="connsiteX2520" fmla="*/ 3369857 w 8023328"/>
              <a:gd name="connsiteY2520" fmla="*/ 711678 h 2380521"/>
              <a:gd name="connsiteX2521" fmla="*/ 3382254 w 8023328"/>
              <a:gd name="connsiteY2521" fmla="*/ 724075 h 2380521"/>
              <a:gd name="connsiteX2522" fmla="*/ 3369857 w 8023328"/>
              <a:gd name="connsiteY2522" fmla="*/ 737932 h 2380521"/>
              <a:gd name="connsiteX2523" fmla="*/ 3356001 w 8023328"/>
              <a:gd name="connsiteY2523" fmla="*/ 724075 h 2380521"/>
              <a:gd name="connsiteX2524" fmla="*/ 3369857 w 8023328"/>
              <a:gd name="connsiteY2524" fmla="*/ 711678 h 2380521"/>
              <a:gd name="connsiteX2525" fmla="*/ 3299086 w 8023328"/>
              <a:gd name="connsiteY2525" fmla="*/ 711678 h 2380521"/>
              <a:gd name="connsiteX2526" fmla="*/ 3311485 w 8023328"/>
              <a:gd name="connsiteY2526" fmla="*/ 724075 h 2380521"/>
              <a:gd name="connsiteX2527" fmla="*/ 3299086 w 8023328"/>
              <a:gd name="connsiteY2527" fmla="*/ 737932 h 2380521"/>
              <a:gd name="connsiteX2528" fmla="*/ 3285234 w 8023328"/>
              <a:gd name="connsiteY2528" fmla="*/ 724075 h 2380521"/>
              <a:gd name="connsiteX2529" fmla="*/ 3299086 w 8023328"/>
              <a:gd name="connsiteY2529" fmla="*/ 711678 h 2380521"/>
              <a:gd name="connsiteX2530" fmla="*/ 3228255 w 8023328"/>
              <a:gd name="connsiteY2530" fmla="*/ 711678 h 2380521"/>
              <a:gd name="connsiteX2531" fmla="*/ 3240654 w 8023328"/>
              <a:gd name="connsiteY2531" fmla="*/ 724075 h 2380521"/>
              <a:gd name="connsiteX2532" fmla="*/ 3228255 w 8023328"/>
              <a:gd name="connsiteY2532" fmla="*/ 737932 h 2380521"/>
              <a:gd name="connsiteX2533" fmla="*/ 3214398 w 8023328"/>
              <a:gd name="connsiteY2533" fmla="*/ 724075 h 2380521"/>
              <a:gd name="connsiteX2534" fmla="*/ 3228255 w 8023328"/>
              <a:gd name="connsiteY2534" fmla="*/ 711678 h 2380521"/>
              <a:gd name="connsiteX2535" fmla="*/ 3152594 w 8023328"/>
              <a:gd name="connsiteY2535" fmla="*/ 711678 h 2380521"/>
              <a:gd name="connsiteX2536" fmla="*/ 3166451 w 8023328"/>
              <a:gd name="connsiteY2536" fmla="*/ 724075 h 2380521"/>
              <a:gd name="connsiteX2537" fmla="*/ 3152594 w 8023328"/>
              <a:gd name="connsiteY2537" fmla="*/ 737932 h 2380521"/>
              <a:gd name="connsiteX2538" fmla="*/ 3140198 w 8023328"/>
              <a:gd name="connsiteY2538" fmla="*/ 725534 h 2380521"/>
              <a:gd name="connsiteX2539" fmla="*/ 3152594 w 8023328"/>
              <a:gd name="connsiteY2539" fmla="*/ 711678 h 2380521"/>
              <a:gd name="connsiteX2540" fmla="*/ 3081763 w 8023328"/>
              <a:gd name="connsiteY2540" fmla="*/ 711678 h 2380521"/>
              <a:gd name="connsiteX2541" fmla="*/ 3095617 w 8023328"/>
              <a:gd name="connsiteY2541" fmla="*/ 725534 h 2380521"/>
              <a:gd name="connsiteX2542" fmla="*/ 3081763 w 8023328"/>
              <a:gd name="connsiteY2542" fmla="*/ 737932 h 2380521"/>
              <a:gd name="connsiteX2543" fmla="*/ 3069364 w 8023328"/>
              <a:gd name="connsiteY2543" fmla="*/ 725534 h 2380521"/>
              <a:gd name="connsiteX2544" fmla="*/ 3081763 w 8023328"/>
              <a:gd name="connsiteY2544" fmla="*/ 711678 h 2380521"/>
              <a:gd name="connsiteX2545" fmla="*/ 3013707 w 8023328"/>
              <a:gd name="connsiteY2545" fmla="*/ 711678 h 2380521"/>
              <a:gd name="connsiteX2546" fmla="*/ 3028128 w 8023328"/>
              <a:gd name="connsiteY2546" fmla="*/ 725534 h 2380521"/>
              <a:gd name="connsiteX2547" fmla="*/ 3013707 w 8023328"/>
              <a:gd name="connsiteY2547" fmla="*/ 737932 h 2380521"/>
              <a:gd name="connsiteX2548" fmla="*/ 2998531 w 8023328"/>
              <a:gd name="connsiteY2548" fmla="*/ 725534 h 2380521"/>
              <a:gd name="connsiteX2549" fmla="*/ 3013707 w 8023328"/>
              <a:gd name="connsiteY2549" fmla="*/ 711678 h 2380521"/>
              <a:gd name="connsiteX2550" fmla="*/ 2942485 w 8023328"/>
              <a:gd name="connsiteY2550" fmla="*/ 711678 h 2380521"/>
              <a:gd name="connsiteX2551" fmla="*/ 2957280 w 8023328"/>
              <a:gd name="connsiteY2551" fmla="*/ 725534 h 2380521"/>
              <a:gd name="connsiteX2552" fmla="*/ 2942485 w 8023328"/>
              <a:gd name="connsiteY2552" fmla="*/ 737932 h 2380521"/>
              <a:gd name="connsiteX2553" fmla="*/ 2927700 w 8023328"/>
              <a:gd name="connsiteY2553" fmla="*/ 725534 h 2380521"/>
              <a:gd name="connsiteX2554" fmla="*/ 2942485 w 8023328"/>
              <a:gd name="connsiteY2554" fmla="*/ 711678 h 2380521"/>
              <a:gd name="connsiteX2555" fmla="*/ 1440620 w 8023328"/>
              <a:gd name="connsiteY2555" fmla="*/ 711678 h 2380521"/>
              <a:gd name="connsiteX2556" fmla="*/ 1453017 w 8023328"/>
              <a:gd name="connsiteY2556" fmla="*/ 726466 h 2380521"/>
              <a:gd name="connsiteX2557" fmla="*/ 1440620 w 8023328"/>
              <a:gd name="connsiteY2557" fmla="*/ 741255 h 2380521"/>
              <a:gd name="connsiteX2558" fmla="*/ 1426765 w 8023328"/>
              <a:gd name="connsiteY2558" fmla="*/ 726466 h 2380521"/>
              <a:gd name="connsiteX2559" fmla="*/ 1440620 w 8023328"/>
              <a:gd name="connsiteY2559" fmla="*/ 711678 h 2380521"/>
              <a:gd name="connsiteX2560" fmla="*/ 1368338 w 8023328"/>
              <a:gd name="connsiteY2560" fmla="*/ 711678 h 2380521"/>
              <a:gd name="connsiteX2561" fmla="*/ 1382190 w 8023328"/>
              <a:gd name="connsiteY2561" fmla="*/ 726466 h 2380521"/>
              <a:gd name="connsiteX2562" fmla="*/ 1368338 w 8023328"/>
              <a:gd name="connsiteY2562" fmla="*/ 741255 h 2380521"/>
              <a:gd name="connsiteX2563" fmla="*/ 1355939 w 8023328"/>
              <a:gd name="connsiteY2563" fmla="*/ 726466 h 2380521"/>
              <a:gd name="connsiteX2564" fmla="*/ 1368338 w 8023328"/>
              <a:gd name="connsiteY2564" fmla="*/ 711678 h 2380521"/>
              <a:gd name="connsiteX2565" fmla="*/ 1297509 w 8023328"/>
              <a:gd name="connsiteY2565" fmla="*/ 711678 h 2380521"/>
              <a:gd name="connsiteX2566" fmla="*/ 1311366 w 8023328"/>
              <a:gd name="connsiteY2566" fmla="*/ 726466 h 2380521"/>
              <a:gd name="connsiteX2567" fmla="*/ 1297509 w 8023328"/>
              <a:gd name="connsiteY2567" fmla="*/ 741255 h 2380521"/>
              <a:gd name="connsiteX2568" fmla="*/ 1285113 w 8023328"/>
              <a:gd name="connsiteY2568" fmla="*/ 726466 h 2380521"/>
              <a:gd name="connsiteX2569" fmla="*/ 1297509 w 8023328"/>
              <a:gd name="connsiteY2569" fmla="*/ 711678 h 2380521"/>
              <a:gd name="connsiteX2570" fmla="*/ 1226678 w 8023328"/>
              <a:gd name="connsiteY2570" fmla="*/ 711678 h 2380521"/>
              <a:gd name="connsiteX2571" fmla="*/ 1240535 w 8023328"/>
              <a:gd name="connsiteY2571" fmla="*/ 726466 h 2380521"/>
              <a:gd name="connsiteX2572" fmla="*/ 1226678 w 8023328"/>
              <a:gd name="connsiteY2572" fmla="*/ 741255 h 2380521"/>
              <a:gd name="connsiteX2573" fmla="*/ 1214288 w 8023328"/>
              <a:gd name="connsiteY2573" fmla="*/ 726466 h 2380521"/>
              <a:gd name="connsiteX2574" fmla="*/ 1226678 w 8023328"/>
              <a:gd name="connsiteY2574" fmla="*/ 711678 h 2380521"/>
              <a:gd name="connsiteX2575" fmla="*/ 1154874 w 8023328"/>
              <a:gd name="connsiteY2575" fmla="*/ 711678 h 2380521"/>
              <a:gd name="connsiteX2576" fmla="*/ 1169663 w 8023328"/>
              <a:gd name="connsiteY2576" fmla="*/ 726466 h 2380521"/>
              <a:gd name="connsiteX2577" fmla="*/ 1154874 w 8023328"/>
              <a:gd name="connsiteY2577" fmla="*/ 741255 h 2380521"/>
              <a:gd name="connsiteX2578" fmla="*/ 1140086 w 8023328"/>
              <a:gd name="connsiteY2578" fmla="*/ 726466 h 2380521"/>
              <a:gd name="connsiteX2579" fmla="*/ 1154874 w 8023328"/>
              <a:gd name="connsiteY2579" fmla="*/ 711678 h 2380521"/>
              <a:gd name="connsiteX2580" fmla="*/ 1084045 w 8023328"/>
              <a:gd name="connsiteY2580" fmla="*/ 711678 h 2380521"/>
              <a:gd name="connsiteX2581" fmla="*/ 1098833 w 8023328"/>
              <a:gd name="connsiteY2581" fmla="*/ 726466 h 2380521"/>
              <a:gd name="connsiteX2582" fmla="*/ 1084045 w 8023328"/>
              <a:gd name="connsiteY2582" fmla="*/ 741255 h 2380521"/>
              <a:gd name="connsiteX2583" fmla="*/ 1069255 w 8023328"/>
              <a:gd name="connsiteY2583" fmla="*/ 726466 h 2380521"/>
              <a:gd name="connsiteX2584" fmla="*/ 1084045 w 8023328"/>
              <a:gd name="connsiteY2584" fmla="*/ 711678 h 2380521"/>
              <a:gd name="connsiteX2585" fmla="*/ 1013599 w 8023328"/>
              <a:gd name="connsiteY2585" fmla="*/ 711678 h 2380521"/>
              <a:gd name="connsiteX2586" fmla="*/ 1028021 w 8023328"/>
              <a:gd name="connsiteY2586" fmla="*/ 726466 h 2380521"/>
              <a:gd name="connsiteX2587" fmla="*/ 1013599 w 8023328"/>
              <a:gd name="connsiteY2587" fmla="*/ 741255 h 2380521"/>
              <a:gd name="connsiteX2588" fmla="*/ 998423 w 8023328"/>
              <a:gd name="connsiteY2588" fmla="*/ 726466 h 2380521"/>
              <a:gd name="connsiteX2589" fmla="*/ 1013599 w 8023328"/>
              <a:gd name="connsiteY2589" fmla="*/ 711678 h 2380521"/>
              <a:gd name="connsiteX2590" fmla="*/ 941452 w 8023328"/>
              <a:gd name="connsiteY2590" fmla="*/ 711678 h 2380521"/>
              <a:gd name="connsiteX2591" fmla="*/ 953848 w 8023328"/>
              <a:gd name="connsiteY2591" fmla="*/ 726466 h 2380521"/>
              <a:gd name="connsiteX2592" fmla="*/ 941452 w 8023328"/>
              <a:gd name="connsiteY2592" fmla="*/ 741255 h 2380521"/>
              <a:gd name="connsiteX2593" fmla="*/ 927596 w 8023328"/>
              <a:gd name="connsiteY2593" fmla="*/ 726466 h 2380521"/>
              <a:gd name="connsiteX2594" fmla="*/ 941452 w 8023328"/>
              <a:gd name="connsiteY2594" fmla="*/ 711678 h 2380521"/>
              <a:gd name="connsiteX2595" fmla="*/ 870620 w 8023328"/>
              <a:gd name="connsiteY2595" fmla="*/ 711678 h 2380521"/>
              <a:gd name="connsiteX2596" fmla="*/ 883018 w 8023328"/>
              <a:gd name="connsiteY2596" fmla="*/ 726466 h 2380521"/>
              <a:gd name="connsiteX2597" fmla="*/ 870620 w 8023328"/>
              <a:gd name="connsiteY2597" fmla="*/ 741255 h 2380521"/>
              <a:gd name="connsiteX2598" fmla="*/ 856764 w 8023328"/>
              <a:gd name="connsiteY2598" fmla="*/ 726466 h 2380521"/>
              <a:gd name="connsiteX2599" fmla="*/ 870620 w 8023328"/>
              <a:gd name="connsiteY2599" fmla="*/ 711678 h 2380521"/>
              <a:gd name="connsiteX2600" fmla="*/ 798331 w 8023328"/>
              <a:gd name="connsiteY2600" fmla="*/ 711678 h 2380521"/>
              <a:gd name="connsiteX2601" fmla="*/ 812189 w 8023328"/>
              <a:gd name="connsiteY2601" fmla="*/ 726466 h 2380521"/>
              <a:gd name="connsiteX2602" fmla="*/ 798331 w 8023328"/>
              <a:gd name="connsiteY2602" fmla="*/ 741255 h 2380521"/>
              <a:gd name="connsiteX2603" fmla="*/ 785934 w 8023328"/>
              <a:gd name="connsiteY2603" fmla="*/ 726466 h 2380521"/>
              <a:gd name="connsiteX2604" fmla="*/ 798331 w 8023328"/>
              <a:gd name="connsiteY2604" fmla="*/ 711678 h 2380521"/>
              <a:gd name="connsiteX2605" fmla="*/ 724129 w 8023328"/>
              <a:gd name="connsiteY2605" fmla="*/ 711678 h 2380521"/>
              <a:gd name="connsiteX2606" fmla="*/ 737986 w 8023328"/>
              <a:gd name="connsiteY2606" fmla="*/ 726466 h 2380521"/>
              <a:gd name="connsiteX2607" fmla="*/ 724129 w 8023328"/>
              <a:gd name="connsiteY2607" fmla="*/ 741255 h 2380521"/>
              <a:gd name="connsiteX2608" fmla="*/ 711732 w 8023328"/>
              <a:gd name="connsiteY2608" fmla="*/ 726466 h 2380521"/>
              <a:gd name="connsiteX2609" fmla="*/ 724129 w 8023328"/>
              <a:gd name="connsiteY2609" fmla="*/ 711678 h 2380521"/>
              <a:gd name="connsiteX2610" fmla="*/ 653298 w 8023328"/>
              <a:gd name="connsiteY2610" fmla="*/ 711678 h 2380521"/>
              <a:gd name="connsiteX2611" fmla="*/ 667154 w 8023328"/>
              <a:gd name="connsiteY2611" fmla="*/ 726466 h 2380521"/>
              <a:gd name="connsiteX2612" fmla="*/ 653298 w 8023328"/>
              <a:gd name="connsiteY2612" fmla="*/ 741255 h 2380521"/>
              <a:gd name="connsiteX2613" fmla="*/ 640901 w 8023328"/>
              <a:gd name="connsiteY2613" fmla="*/ 726466 h 2380521"/>
              <a:gd name="connsiteX2614" fmla="*/ 653298 w 8023328"/>
              <a:gd name="connsiteY2614" fmla="*/ 711678 h 2380521"/>
              <a:gd name="connsiteX2615" fmla="*/ 584861 w 8023328"/>
              <a:gd name="connsiteY2615" fmla="*/ 711678 h 2380521"/>
              <a:gd name="connsiteX2616" fmla="*/ 599648 w 8023328"/>
              <a:gd name="connsiteY2616" fmla="*/ 726466 h 2380521"/>
              <a:gd name="connsiteX2617" fmla="*/ 584861 w 8023328"/>
              <a:gd name="connsiteY2617" fmla="*/ 741255 h 2380521"/>
              <a:gd name="connsiteX2618" fmla="*/ 570071 w 8023328"/>
              <a:gd name="connsiteY2618" fmla="*/ 726466 h 2380521"/>
              <a:gd name="connsiteX2619" fmla="*/ 584861 w 8023328"/>
              <a:gd name="connsiteY2619" fmla="*/ 711678 h 2380521"/>
              <a:gd name="connsiteX2620" fmla="*/ 513660 w 8023328"/>
              <a:gd name="connsiteY2620" fmla="*/ 711678 h 2380521"/>
              <a:gd name="connsiteX2621" fmla="*/ 528837 w 8023328"/>
              <a:gd name="connsiteY2621" fmla="*/ 726466 h 2380521"/>
              <a:gd name="connsiteX2622" fmla="*/ 513660 w 8023328"/>
              <a:gd name="connsiteY2622" fmla="*/ 741255 h 2380521"/>
              <a:gd name="connsiteX2623" fmla="*/ 499241 w 8023328"/>
              <a:gd name="connsiteY2623" fmla="*/ 726466 h 2380521"/>
              <a:gd name="connsiteX2624" fmla="*/ 513660 w 8023328"/>
              <a:gd name="connsiteY2624" fmla="*/ 711678 h 2380521"/>
              <a:gd name="connsiteX2625" fmla="*/ 439826 w 8023328"/>
              <a:gd name="connsiteY2625" fmla="*/ 711678 h 2380521"/>
              <a:gd name="connsiteX2626" fmla="*/ 454616 w 8023328"/>
              <a:gd name="connsiteY2626" fmla="*/ 726466 h 2380521"/>
              <a:gd name="connsiteX2627" fmla="*/ 439826 w 8023328"/>
              <a:gd name="connsiteY2627" fmla="*/ 741255 h 2380521"/>
              <a:gd name="connsiteX2628" fmla="*/ 425038 w 8023328"/>
              <a:gd name="connsiteY2628" fmla="*/ 726466 h 2380521"/>
              <a:gd name="connsiteX2629" fmla="*/ 439826 w 8023328"/>
              <a:gd name="connsiteY2629" fmla="*/ 711678 h 2380521"/>
              <a:gd name="connsiteX2630" fmla="*/ 368064 w 8023328"/>
              <a:gd name="connsiteY2630" fmla="*/ 711678 h 2380521"/>
              <a:gd name="connsiteX2631" fmla="*/ 380462 w 8023328"/>
              <a:gd name="connsiteY2631" fmla="*/ 726466 h 2380521"/>
              <a:gd name="connsiteX2632" fmla="*/ 368064 w 8023328"/>
              <a:gd name="connsiteY2632" fmla="*/ 741255 h 2380521"/>
              <a:gd name="connsiteX2633" fmla="*/ 354207 w 8023328"/>
              <a:gd name="connsiteY2633" fmla="*/ 726466 h 2380521"/>
              <a:gd name="connsiteX2634" fmla="*/ 368064 w 8023328"/>
              <a:gd name="connsiteY2634" fmla="*/ 711678 h 2380521"/>
              <a:gd name="connsiteX2635" fmla="*/ 297232 w 8023328"/>
              <a:gd name="connsiteY2635" fmla="*/ 711678 h 2380521"/>
              <a:gd name="connsiteX2636" fmla="*/ 309630 w 8023328"/>
              <a:gd name="connsiteY2636" fmla="*/ 726466 h 2380521"/>
              <a:gd name="connsiteX2637" fmla="*/ 297232 w 8023328"/>
              <a:gd name="connsiteY2637" fmla="*/ 741255 h 2380521"/>
              <a:gd name="connsiteX2638" fmla="*/ 283376 w 8023328"/>
              <a:gd name="connsiteY2638" fmla="*/ 726466 h 2380521"/>
              <a:gd name="connsiteX2639" fmla="*/ 297232 w 8023328"/>
              <a:gd name="connsiteY2639" fmla="*/ 711678 h 2380521"/>
              <a:gd name="connsiteX2640" fmla="*/ 226403 w 8023328"/>
              <a:gd name="connsiteY2640" fmla="*/ 711678 h 2380521"/>
              <a:gd name="connsiteX2641" fmla="*/ 238801 w 8023328"/>
              <a:gd name="connsiteY2641" fmla="*/ 726466 h 2380521"/>
              <a:gd name="connsiteX2642" fmla="*/ 226403 w 8023328"/>
              <a:gd name="connsiteY2642" fmla="*/ 741255 h 2380521"/>
              <a:gd name="connsiteX2643" fmla="*/ 212548 w 8023328"/>
              <a:gd name="connsiteY2643" fmla="*/ 726466 h 2380521"/>
              <a:gd name="connsiteX2644" fmla="*/ 226403 w 8023328"/>
              <a:gd name="connsiteY2644" fmla="*/ 711678 h 2380521"/>
              <a:gd name="connsiteX2645" fmla="*/ 154106 w 8023328"/>
              <a:gd name="connsiteY2645" fmla="*/ 711678 h 2380521"/>
              <a:gd name="connsiteX2646" fmla="*/ 167962 w 8023328"/>
              <a:gd name="connsiteY2646" fmla="*/ 726466 h 2380521"/>
              <a:gd name="connsiteX2647" fmla="*/ 154106 w 8023328"/>
              <a:gd name="connsiteY2647" fmla="*/ 741255 h 2380521"/>
              <a:gd name="connsiteX2648" fmla="*/ 141708 w 8023328"/>
              <a:gd name="connsiteY2648" fmla="*/ 726466 h 2380521"/>
              <a:gd name="connsiteX2649" fmla="*/ 154106 w 8023328"/>
              <a:gd name="connsiteY2649" fmla="*/ 711678 h 2380521"/>
              <a:gd name="connsiteX2650" fmla="*/ 4227498 w 8023328"/>
              <a:gd name="connsiteY2650" fmla="*/ 640846 h 2380521"/>
              <a:gd name="connsiteX2651" fmla="*/ 4242286 w 8023328"/>
              <a:gd name="connsiteY2651" fmla="*/ 653243 h 2380521"/>
              <a:gd name="connsiteX2652" fmla="*/ 4227498 w 8023328"/>
              <a:gd name="connsiteY2652" fmla="*/ 667100 h 2380521"/>
              <a:gd name="connsiteX2653" fmla="*/ 4212710 w 8023328"/>
              <a:gd name="connsiteY2653" fmla="*/ 653243 h 2380521"/>
              <a:gd name="connsiteX2654" fmla="*/ 4227498 w 8023328"/>
              <a:gd name="connsiteY2654" fmla="*/ 640846 h 2380521"/>
              <a:gd name="connsiteX2655" fmla="*/ 4153295 w 8023328"/>
              <a:gd name="connsiteY2655" fmla="*/ 640846 h 2380521"/>
              <a:gd name="connsiteX2656" fmla="*/ 4168083 w 8023328"/>
              <a:gd name="connsiteY2656" fmla="*/ 653243 h 2380521"/>
              <a:gd name="connsiteX2657" fmla="*/ 4153295 w 8023328"/>
              <a:gd name="connsiteY2657" fmla="*/ 667100 h 2380521"/>
              <a:gd name="connsiteX2658" fmla="*/ 4138507 w 8023328"/>
              <a:gd name="connsiteY2658" fmla="*/ 653243 h 2380521"/>
              <a:gd name="connsiteX2659" fmla="*/ 4153295 w 8023328"/>
              <a:gd name="connsiteY2659" fmla="*/ 640846 h 2380521"/>
              <a:gd name="connsiteX2660" fmla="*/ 4082465 w 8023328"/>
              <a:gd name="connsiteY2660" fmla="*/ 640846 h 2380521"/>
              <a:gd name="connsiteX2661" fmla="*/ 4097254 w 8023328"/>
              <a:gd name="connsiteY2661" fmla="*/ 653243 h 2380521"/>
              <a:gd name="connsiteX2662" fmla="*/ 4082465 w 8023328"/>
              <a:gd name="connsiteY2662" fmla="*/ 667100 h 2380521"/>
              <a:gd name="connsiteX2663" fmla="*/ 4067676 w 8023328"/>
              <a:gd name="connsiteY2663" fmla="*/ 653243 h 2380521"/>
              <a:gd name="connsiteX2664" fmla="*/ 4082465 w 8023328"/>
              <a:gd name="connsiteY2664" fmla="*/ 640846 h 2380521"/>
              <a:gd name="connsiteX2665" fmla="*/ 4010703 w 8023328"/>
              <a:gd name="connsiteY2665" fmla="*/ 640846 h 2380521"/>
              <a:gd name="connsiteX2666" fmla="*/ 4023100 w 8023328"/>
              <a:gd name="connsiteY2666" fmla="*/ 653243 h 2380521"/>
              <a:gd name="connsiteX2667" fmla="*/ 4010703 w 8023328"/>
              <a:gd name="connsiteY2667" fmla="*/ 667100 h 2380521"/>
              <a:gd name="connsiteX2668" fmla="*/ 3996847 w 8023328"/>
              <a:gd name="connsiteY2668" fmla="*/ 653243 h 2380521"/>
              <a:gd name="connsiteX2669" fmla="*/ 4010703 w 8023328"/>
              <a:gd name="connsiteY2669" fmla="*/ 640846 h 2380521"/>
              <a:gd name="connsiteX2670" fmla="*/ 3939871 w 8023328"/>
              <a:gd name="connsiteY2670" fmla="*/ 640846 h 2380521"/>
              <a:gd name="connsiteX2671" fmla="*/ 3952268 w 8023328"/>
              <a:gd name="connsiteY2671" fmla="*/ 653243 h 2380521"/>
              <a:gd name="connsiteX2672" fmla="*/ 3939871 w 8023328"/>
              <a:gd name="connsiteY2672" fmla="*/ 667100 h 2380521"/>
              <a:gd name="connsiteX2673" fmla="*/ 3926015 w 8023328"/>
              <a:gd name="connsiteY2673" fmla="*/ 653243 h 2380521"/>
              <a:gd name="connsiteX2674" fmla="*/ 3939871 w 8023328"/>
              <a:gd name="connsiteY2674" fmla="*/ 640846 h 2380521"/>
              <a:gd name="connsiteX2675" fmla="*/ 3869042 w 8023328"/>
              <a:gd name="connsiteY2675" fmla="*/ 640846 h 2380521"/>
              <a:gd name="connsiteX2676" fmla="*/ 3881439 w 8023328"/>
              <a:gd name="connsiteY2676" fmla="*/ 653243 h 2380521"/>
              <a:gd name="connsiteX2677" fmla="*/ 3869042 w 8023328"/>
              <a:gd name="connsiteY2677" fmla="*/ 667100 h 2380521"/>
              <a:gd name="connsiteX2678" fmla="*/ 3855186 w 8023328"/>
              <a:gd name="connsiteY2678" fmla="*/ 653243 h 2380521"/>
              <a:gd name="connsiteX2679" fmla="*/ 3869042 w 8023328"/>
              <a:gd name="connsiteY2679" fmla="*/ 640846 h 2380521"/>
              <a:gd name="connsiteX2680" fmla="*/ 3796752 w 8023328"/>
              <a:gd name="connsiteY2680" fmla="*/ 640846 h 2380521"/>
              <a:gd name="connsiteX2681" fmla="*/ 3810608 w 8023328"/>
              <a:gd name="connsiteY2681" fmla="*/ 653243 h 2380521"/>
              <a:gd name="connsiteX2682" fmla="*/ 3796752 w 8023328"/>
              <a:gd name="connsiteY2682" fmla="*/ 667100 h 2380521"/>
              <a:gd name="connsiteX2683" fmla="*/ 3784355 w 8023328"/>
              <a:gd name="connsiteY2683" fmla="*/ 653243 h 2380521"/>
              <a:gd name="connsiteX2684" fmla="*/ 3796752 w 8023328"/>
              <a:gd name="connsiteY2684" fmla="*/ 640846 h 2380521"/>
              <a:gd name="connsiteX2685" fmla="*/ 3725922 w 8023328"/>
              <a:gd name="connsiteY2685" fmla="*/ 640846 h 2380521"/>
              <a:gd name="connsiteX2686" fmla="*/ 3739778 w 8023328"/>
              <a:gd name="connsiteY2686" fmla="*/ 653243 h 2380521"/>
              <a:gd name="connsiteX2687" fmla="*/ 3725922 w 8023328"/>
              <a:gd name="connsiteY2687" fmla="*/ 667100 h 2380521"/>
              <a:gd name="connsiteX2688" fmla="*/ 3713525 w 8023328"/>
              <a:gd name="connsiteY2688" fmla="*/ 653243 h 2380521"/>
              <a:gd name="connsiteX2689" fmla="*/ 3725922 w 8023328"/>
              <a:gd name="connsiteY2689" fmla="*/ 640846 h 2380521"/>
              <a:gd name="connsiteX2690" fmla="*/ 3655091 w 8023328"/>
              <a:gd name="connsiteY2690" fmla="*/ 640846 h 2380521"/>
              <a:gd name="connsiteX2691" fmla="*/ 3668947 w 8023328"/>
              <a:gd name="connsiteY2691" fmla="*/ 653243 h 2380521"/>
              <a:gd name="connsiteX2692" fmla="*/ 3655091 w 8023328"/>
              <a:gd name="connsiteY2692" fmla="*/ 667100 h 2380521"/>
              <a:gd name="connsiteX2693" fmla="*/ 3642694 w 8023328"/>
              <a:gd name="connsiteY2693" fmla="*/ 653243 h 2380521"/>
              <a:gd name="connsiteX2694" fmla="*/ 3655091 w 8023328"/>
              <a:gd name="connsiteY2694" fmla="*/ 640846 h 2380521"/>
              <a:gd name="connsiteX2695" fmla="*/ 3583280 w 8023328"/>
              <a:gd name="connsiteY2695" fmla="*/ 640846 h 2380521"/>
              <a:gd name="connsiteX2696" fmla="*/ 3598069 w 8023328"/>
              <a:gd name="connsiteY2696" fmla="*/ 653243 h 2380521"/>
              <a:gd name="connsiteX2697" fmla="*/ 3583280 w 8023328"/>
              <a:gd name="connsiteY2697" fmla="*/ 667100 h 2380521"/>
              <a:gd name="connsiteX2698" fmla="*/ 3568491 w 8023328"/>
              <a:gd name="connsiteY2698" fmla="*/ 653243 h 2380521"/>
              <a:gd name="connsiteX2699" fmla="*/ 3583280 w 8023328"/>
              <a:gd name="connsiteY2699" fmla="*/ 640846 h 2380521"/>
              <a:gd name="connsiteX2700" fmla="*/ 3512449 w 8023328"/>
              <a:gd name="connsiteY2700" fmla="*/ 640846 h 2380521"/>
              <a:gd name="connsiteX2701" fmla="*/ 3527237 w 8023328"/>
              <a:gd name="connsiteY2701" fmla="*/ 653243 h 2380521"/>
              <a:gd name="connsiteX2702" fmla="*/ 3512449 w 8023328"/>
              <a:gd name="connsiteY2702" fmla="*/ 667100 h 2380521"/>
              <a:gd name="connsiteX2703" fmla="*/ 3497661 w 8023328"/>
              <a:gd name="connsiteY2703" fmla="*/ 653243 h 2380521"/>
              <a:gd name="connsiteX2704" fmla="*/ 3512449 w 8023328"/>
              <a:gd name="connsiteY2704" fmla="*/ 640846 h 2380521"/>
              <a:gd name="connsiteX2705" fmla="*/ 3441619 w 8023328"/>
              <a:gd name="connsiteY2705" fmla="*/ 640846 h 2380521"/>
              <a:gd name="connsiteX2706" fmla="*/ 3456408 w 8023328"/>
              <a:gd name="connsiteY2706" fmla="*/ 653243 h 2380521"/>
              <a:gd name="connsiteX2707" fmla="*/ 3441619 w 8023328"/>
              <a:gd name="connsiteY2707" fmla="*/ 667100 h 2380521"/>
              <a:gd name="connsiteX2708" fmla="*/ 3426830 w 8023328"/>
              <a:gd name="connsiteY2708" fmla="*/ 653243 h 2380521"/>
              <a:gd name="connsiteX2709" fmla="*/ 3441619 w 8023328"/>
              <a:gd name="connsiteY2709" fmla="*/ 640846 h 2380521"/>
              <a:gd name="connsiteX2710" fmla="*/ 3369857 w 8023328"/>
              <a:gd name="connsiteY2710" fmla="*/ 640846 h 2380521"/>
              <a:gd name="connsiteX2711" fmla="*/ 3382254 w 8023328"/>
              <a:gd name="connsiteY2711" fmla="*/ 653243 h 2380521"/>
              <a:gd name="connsiteX2712" fmla="*/ 3369857 w 8023328"/>
              <a:gd name="connsiteY2712" fmla="*/ 667100 h 2380521"/>
              <a:gd name="connsiteX2713" fmla="*/ 3356001 w 8023328"/>
              <a:gd name="connsiteY2713" fmla="*/ 653243 h 2380521"/>
              <a:gd name="connsiteX2714" fmla="*/ 3369857 w 8023328"/>
              <a:gd name="connsiteY2714" fmla="*/ 640846 h 2380521"/>
              <a:gd name="connsiteX2715" fmla="*/ 3299091 w 8023328"/>
              <a:gd name="connsiteY2715" fmla="*/ 640846 h 2380521"/>
              <a:gd name="connsiteX2716" fmla="*/ 3311488 w 8023328"/>
              <a:gd name="connsiteY2716" fmla="*/ 653243 h 2380521"/>
              <a:gd name="connsiteX2717" fmla="*/ 3299091 w 8023328"/>
              <a:gd name="connsiteY2717" fmla="*/ 667100 h 2380521"/>
              <a:gd name="connsiteX2718" fmla="*/ 3285237 w 8023328"/>
              <a:gd name="connsiteY2718" fmla="*/ 653243 h 2380521"/>
              <a:gd name="connsiteX2719" fmla="*/ 3299091 w 8023328"/>
              <a:gd name="connsiteY2719" fmla="*/ 640846 h 2380521"/>
              <a:gd name="connsiteX2720" fmla="*/ 3228258 w 8023328"/>
              <a:gd name="connsiteY2720" fmla="*/ 640846 h 2380521"/>
              <a:gd name="connsiteX2721" fmla="*/ 3240658 w 8023328"/>
              <a:gd name="connsiteY2721" fmla="*/ 653243 h 2380521"/>
              <a:gd name="connsiteX2722" fmla="*/ 3228258 w 8023328"/>
              <a:gd name="connsiteY2722" fmla="*/ 667100 h 2380521"/>
              <a:gd name="connsiteX2723" fmla="*/ 3214403 w 8023328"/>
              <a:gd name="connsiteY2723" fmla="*/ 653243 h 2380521"/>
              <a:gd name="connsiteX2724" fmla="*/ 3228258 w 8023328"/>
              <a:gd name="connsiteY2724" fmla="*/ 640846 h 2380521"/>
              <a:gd name="connsiteX2725" fmla="*/ 3152597 w 8023328"/>
              <a:gd name="connsiteY2725" fmla="*/ 640846 h 2380521"/>
              <a:gd name="connsiteX2726" fmla="*/ 3166454 w 8023328"/>
              <a:gd name="connsiteY2726" fmla="*/ 653243 h 2380521"/>
              <a:gd name="connsiteX2727" fmla="*/ 3152597 w 8023328"/>
              <a:gd name="connsiteY2727" fmla="*/ 667100 h 2380521"/>
              <a:gd name="connsiteX2728" fmla="*/ 3140200 w 8023328"/>
              <a:gd name="connsiteY2728" fmla="*/ 653243 h 2380521"/>
              <a:gd name="connsiteX2729" fmla="*/ 3152597 w 8023328"/>
              <a:gd name="connsiteY2729" fmla="*/ 640846 h 2380521"/>
              <a:gd name="connsiteX2730" fmla="*/ 3081767 w 8023328"/>
              <a:gd name="connsiteY2730" fmla="*/ 640846 h 2380521"/>
              <a:gd name="connsiteX2731" fmla="*/ 3095620 w 8023328"/>
              <a:gd name="connsiteY2731" fmla="*/ 653243 h 2380521"/>
              <a:gd name="connsiteX2732" fmla="*/ 3081767 w 8023328"/>
              <a:gd name="connsiteY2732" fmla="*/ 667100 h 2380521"/>
              <a:gd name="connsiteX2733" fmla="*/ 3069366 w 8023328"/>
              <a:gd name="connsiteY2733" fmla="*/ 653243 h 2380521"/>
              <a:gd name="connsiteX2734" fmla="*/ 3081767 w 8023328"/>
              <a:gd name="connsiteY2734" fmla="*/ 640846 h 2380521"/>
              <a:gd name="connsiteX2735" fmla="*/ 3013710 w 8023328"/>
              <a:gd name="connsiteY2735" fmla="*/ 640846 h 2380521"/>
              <a:gd name="connsiteX2736" fmla="*/ 3028129 w 8023328"/>
              <a:gd name="connsiteY2736" fmla="*/ 653243 h 2380521"/>
              <a:gd name="connsiteX2737" fmla="*/ 3013710 w 8023328"/>
              <a:gd name="connsiteY2737" fmla="*/ 667100 h 2380521"/>
              <a:gd name="connsiteX2738" fmla="*/ 2998534 w 8023328"/>
              <a:gd name="connsiteY2738" fmla="*/ 653243 h 2380521"/>
              <a:gd name="connsiteX2739" fmla="*/ 3013710 w 8023328"/>
              <a:gd name="connsiteY2739" fmla="*/ 640846 h 2380521"/>
              <a:gd name="connsiteX2740" fmla="*/ 2942488 w 8023328"/>
              <a:gd name="connsiteY2740" fmla="*/ 640846 h 2380521"/>
              <a:gd name="connsiteX2741" fmla="*/ 2957280 w 8023328"/>
              <a:gd name="connsiteY2741" fmla="*/ 653243 h 2380521"/>
              <a:gd name="connsiteX2742" fmla="*/ 2942488 w 8023328"/>
              <a:gd name="connsiteY2742" fmla="*/ 667100 h 2380521"/>
              <a:gd name="connsiteX2743" fmla="*/ 2927703 w 8023328"/>
              <a:gd name="connsiteY2743" fmla="*/ 653243 h 2380521"/>
              <a:gd name="connsiteX2744" fmla="*/ 2942488 w 8023328"/>
              <a:gd name="connsiteY2744" fmla="*/ 640846 h 2380521"/>
              <a:gd name="connsiteX2745" fmla="*/ 2868288 w 8023328"/>
              <a:gd name="connsiteY2745" fmla="*/ 640846 h 2380521"/>
              <a:gd name="connsiteX2746" fmla="*/ 2883082 w 8023328"/>
              <a:gd name="connsiteY2746" fmla="*/ 653243 h 2380521"/>
              <a:gd name="connsiteX2747" fmla="*/ 2868288 w 8023328"/>
              <a:gd name="connsiteY2747" fmla="*/ 667100 h 2380521"/>
              <a:gd name="connsiteX2748" fmla="*/ 2853498 w 8023328"/>
              <a:gd name="connsiteY2748" fmla="*/ 653243 h 2380521"/>
              <a:gd name="connsiteX2749" fmla="*/ 2868288 w 8023328"/>
              <a:gd name="connsiteY2749" fmla="*/ 640846 h 2380521"/>
              <a:gd name="connsiteX2750" fmla="*/ 2796532 w 8023328"/>
              <a:gd name="connsiteY2750" fmla="*/ 640846 h 2380521"/>
              <a:gd name="connsiteX2751" fmla="*/ 2808926 w 8023328"/>
              <a:gd name="connsiteY2751" fmla="*/ 653243 h 2380521"/>
              <a:gd name="connsiteX2752" fmla="*/ 2796532 w 8023328"/>
              <a:gd name="connsiteY2752" fmla="*/ 667100 h 2380521"/>
              <a:gd name="connsiteX2753" fmla="*/ 2782673 w 8023328"/>
              <a:gd name="connsiteY2753" fmla="*/ 653243 h 2380521"/>
              <a:gd name="connsiteX2754" fmla="*/ 2796532 w 8023328"/>
              <a:gd name="connsiteY2754" fmla="*/ 640846 h 2380521"/>
              <a:gd name="connsiteX2755" fmla="*/ 2725692 w 8023328"/>
              <a:gd name="connsiteY2755" fmla="*/ 640846 h 2380521"/>
              <a:gd name="connsiteX2756" fmla="*/ 2738097 w 8023328"/>
              <a:gd name="connsiteY2756" fmla="*/ 653243 h 2380521"/>
              <a:gd name="connsiteX2757" fmla="*/ 2725692 w 8023328"/>
              <a:gd name="connsiteY2757" fmla="*/ 667100 h 2380521"/>
              <a:gd name="connsiteX2758" fmla="*/ 2711843 w 8023328"/>
              <a:gd name="connsiteY2758" fmla="*/ 653243 h 2380521"/>
              <a:gd name="connsiteX2759" fmla="*/ 2725692 w 8023328"/>
              <a:gd name="connsiteY2759" fmla="*/ 640846 h 2380521"/>
              <a:gd name="connsiteX2760" fmla="*/ 2654867 w 8023328"/>
              <a:gd name="connsiteY2760" fmla="*/ 640846 h 2380521"/>
              <a:gd name="connsiteX2761" fmla="*/ 2667266 w 8023328"/>
              <a:gd name="connsiteY2761" fmla="*/ 653243 h 2380521"/>
              <a:gd name="connsiteX2762" fmla="*/ 2654867 w 8023328"/>
              <a:gd name="connsiteY2762" fmla="*/ 667100 h 2380521"/>
              <a:gd name="connsiteX2763" fmla="*/ 2641013 w 8023328"/>
              <a:gd name="connsiteY2763" fmla="*/ 653243 h 2380521"/>
              <a:gd name="connsiteX2764" fmla="*/ 2654867 w 8023328"/>
              <a:gd name="connsiteY2764" fmla="*/ 640846 h 2380521"/>
              <a:gd name="connsiteX2765" fmla="*/ 2582577 w 8023328"/>
              <a:gd name="connsiteY2765" fmla="*/ 640846 h 2380521"/>
              <a:gd name="connsiteX2766" fmla="*/ 2596432 w 8023328"/>
              <a:gd name="connsiteY2766" fmla="*/ 654702 h 2380521"/>
              <a:gd name="connsiteX2767" fmla="*/ 2582577 w 8023328"/>
              <a:gd name="connsiteY2767" fmla="*/ 667100 h 2380521"/>
              <a:gd name="connsiteX2768" fmla="*/ 2570181 w 8023328"/>
              <a:gd name="connsiteY2768" fmla="*/ 654702 h 2380521"/>
              <a:gd name="connsiteX2769" fmla="*/ 2582577 w 8023328"/>
              <a:gd name="connsiteY2769" fmla="*/ 640846 h 2380521"/>
              <a:gd name="connsiteX2770" fmla="*/ 1728254 w 8023328"/>
              <a:gd name="connsiteY2770" fmla="*/ 640846 h 2380521"/>
              <a:gd name="connsiteX2771" fmla="*/ 1743044 w 8023328"/>
              <a:gd name="connsiteY2771" fmla="*/ 654702 h 2380521"/>
              <a:gd name="connsiteX2772" fmla="*/ 1728254 w 8023328"/>
              <a:gd name="connsiteY2772" fmla="*/ 667100 h 2380521"/>
              <a:gd name="connsiteX2773" fmla="*/ 1713464 w 8023328"/>
              <a:gd name="connsiteY2773" fmla="*/ 654702 h 2380521"/>
              <a:gd name="connsiteX2774" fmla="*/ 1728254 w 8023328"/>
              <a:gd name="connsiteY2774" fmla="*/ 640846 h 2380521"/>
              <a:gd name="connsiteX2775" fmla="*/ 1657423 w 8023328"/>
              <a:gd name="connsiteY2775" fmla="*/ 640846 h 2380521"/>
              <a:gd name="connsiteX2776" fmla="*/ 1672215 w 8023328"/>
              <a:gd name="connsiteY2776" fmla="*/ 654702 h 2380521"/>
              <a:gd name="connsiteX2777" fmla="*/ 1657423 w 8023328"/>
              <a:gd name="connsiteY2777" fmla="*/ 667100 h 2380521"/>
              <a:gd name="connsiteX2778" fmla="*/ 1642644 w 8023328"/>
              <a:gd name="connsiteY2778" fmla="*/ 654702 h 2380521"/>
              <a:gd name="connsiteX2779" fmla="*/ 1657423 w 8023328"/>
              <a:gd name="connsiteY2779" fmla="*/ 640846 h 2380521"/>
              <a:gd name="connsiteX2780" fmla="*/ 1582290 w 8023328"/>
              <a:gd name="connsiteY2780" fmla="*/ 640846 h 2380521"/>
              <a:gd name="connsiteX2781" fmla="*/ 1594694 w 8023328"/>
              <a:gd name="connsiteY2781" fmla="*/ 654702 h 2380521"/>
              <a:gd name="connsiteX2782" fmla="*/ 1582290 w 8023328"/>
              <a:gd name="connsiteY2782" fmla="*/ 667100 h 2380521"/>
              <a:gd name="connsiteX2783" fmla="*/ 1568435 w 8023328"/>
              <a:gd name="connsiteY2783" fmla="*/ 654702 h 2380521"/>
              <a:gd name="connsiteX2784" fmla="*/ 1582290 w 8023328"/>
              <a:gd name="connsiteY2784" fmla="*/ 640846 h 2380521"/>
              <a:gd name="connsiteX2785" fmla="*/ 1512190 w 8023328"/>
              <a:gd name="connsiteY2785" fmla="*/ 640846 h 2380521"/>
              <a:gd name="connsiteX2786" fmla="*/ 1523859 w 8023328"/>
              <a:gd name="connsiteY2786" fmla="*/ 654702 h 2380521"/>
              <a:gd name="connsiteX2787" fmla="*/ 1512190 w 8023328"/>
              <a:gd name="connsiteY2787" fmla="*/ 667100 h 2380521"/>
              <a:gd name="connsiteX2788" fmla="*/ 1497604 w 8023328"/>
              <a:gd name="connsiteY2788" fmla="*/ 654702 h 2380521"/>
              <a:gd name="connsiteX2789" fmla="*/ 1512190 w 8023328"/>
              <a:gd name="connsiteY2789" fmla="*/ 640846 h 2380521"/>
              <a:gd name="connsiteX2790" fmla="*/ 1440623 w 8023328"/>
              <a:gd name="connsiteY2790" fmla="*/ 640846 h 2380521"/>
              <a:gd name="connsiteX2791" fmla="*/ 1453017 w 8023328"/>
              <a:gd name="connsiteY2791" fmla="*/ 654702 h 2380521"/>
              <a:gd name="connsiteX2792" fmla="*/ 1440623 w 8023328"/>
              <a:gd name="connsiteY2792" fmla="*/ 667100 h 2380521"/>
              <a:gd name="connsiteX2793" fmla="*/ 1426767 w 8023328"/>
              <a:gd name="connsiteY2793" fmla="*/ 654702 h 2380521"/>
              <a:gd name="connsiteX2794" fmla="*/ 1440623 w 8023328"/>
              <a:gd name="connsiteY2794" fmla="*/ 640846 h 2380521"/>
              <a:gd name="connsiteX2795" fmla="*/ 1368339 w 8023328"/>
              <a:gd name="connsiteY2795" fmla="*/ 640846 h 2380521"/>
              <a:gd name="connsiteX2796" fmla="*/ 1382194 w 8023328"/>
              <a:gd name="connsiteY2796" fmla="*/ 654702 h 2380521"/>
              <a:gd name="connsiteX2797" fmla="*/ 1368339 w 8023328"/>
              <a:gd name="connsiteY2797" fmla="*/ 667100 h 2380521"/>
              <a:gd name="connsiteX2798" fmla="*/ 1355943 w 8023328"/>
              <a:gd name="connsiteY2798" fmla="*/ 654702 h 2380521"/>
              <a:gd name="connsiteX2799" fmla="*/ 1368339 w 8023328"/>
              <a:gd name="connsiteY2799" fmla="*/ 640846 h 2380521"/>
              <a:gd name="connsiteX2800" fmla="*/ 1297512 w 8023328"/>
              <a:gd name="connsiteY2800" fmla="*/ 640846 h 2380521"/>
              <a:gd name="connsiteX2801" fmla="*/ 1311369 w 8023328"/>
              <a:gd name="connsiteY2801" fmla="*/ 654702 h 2380521"/>
              <a:gd name="connsiteX2802" fmla="*/ 1297512 w 8023328"/>
              <a:gd name="connsiteY2802" fmla="*/ 667100 h 2380521"/>
              <a:gd name="connsiteX2803" fmla="*/ 1285116 w 8023328"/>
              <a:gd name="connsiteY2803" fmla="*/ 654702 h 2380521"/>
              <a:gd name="connsiteX2804" fmla="*/ 1297512 w 8023328"/>
              <a:gd name="connsiteY2804" fmla="*/ 640846 h 2380521"/>
              <a:gd name="connsiteX2805" fmla="*/ 1226680 w 8023328"/>
              <a:gd name="connsiteY2805" fmla="*/ 640846 h 2380521"/>
              <a:gd name="connsiteX2806" fmla="*/ 1240537 w 8023328"/>
              <a:gd name="connsiteY2806" fmla="*/ 654702 h 2380521"/>
              <a:gd name="connsiteX2807" fmla="*/ 1226680 w 8023328"/>
              <a:gd name="connsiteY2807" fmla="*/ 667100 h 2380521"/>
              <a:gd name="connsiteX2808" fmla="*/ 1214291 w 8023328"/>
              <a:gd name="connsiteY2808" fmla="*/ 654702 h 2380521"/>
              <a:gd name="connsiteX2809" fmla="*/ 1226680 w 8023328"/>
              <a:gd name="connsiteY2809" fmla="*/ 640846 h 2380521"/>
              <a:gd name="connsiteX2810" fmla="*/ 1154878 w 8023328"/>
              <a:gd name="connsiteY2810" fmla="*/ 640846 h 2380521"/>
              <a:gd name="connsiteX2811" fmla="*/ 1169666 w 8023328"/>
              <a:gd name="connsiteY2811" fmla="*/ 654702 h 2380521"/>
              <a:gd name="connsiteX2812" fmla="*/ 1154878 w 8023328"/>
              <a:gd name="connsiteY2812" fmla="*/ 667100 h 2380521"/>
              <a:gd name="connsiteX2813" fmla="*/ 1140088 w 8023328"/>
              <a:gd name="connsiteY2813" fmla="*/ 654702 h 2380521"/>
              <a:gd name="connsiteX2814" fmla="*/ 1154878 w 8023328"/>
              <a:gd name="connsiteY2814" fmla="*/ 640846 h 2380521"/>
              <a:gd name="connsiteX2815" fmla="*/ 1084051 w 8023328"/>
              <a:gd name="connsiteY2815" fmla="*/ 640846 h 2380521"/>
              <a:gd name="connsiteX2816" fmla="*/ 1098838 w 8023328"/>
              <a:gd name="connsiteY2816" fmla="*/ 654702 h 2380521"/>
              <a:gd name="connsiteX2817" fmla="*/ 1084051 w 8023328"/>
              <a:gd name="connsiteY2817" fmla="*/ 667100 h 2380521"/>
              <a:gd name="connsiteX2818" fmla="*/ 1069261 w 8023328"/>
              <a:gd name="connsiteY2818" fmla="*/ 654702 h 2380521"/>
              <a:gd name="connsiteX2819" fmla="*/ 1084051 w 8023328"/>
              <a:gd name="connsiteY2819" fmla="*/ 640846 h 2380521"/>
              <a:gd name="connsiteX2820" fmla="*/ 1013010 w 8023328"/>
              <a:gd name="connsiteY2820" fmla="*/ 640846 h 2380521"/>
              <a:gd name="connsiteX2821" fmla="*/ 1024682 w 8023328"/>
              <a:gd name="connsiteY2821" fmla="*/ 654702 h 2380521"/>
              <a:gd name="connsiteX2822" fmla="*/ 1013010 w 8023328"/>
              <a:gd name="connsiteY2822" fmla="*/ 667100 h 2380521"/>
              <a:gd name="connsiteX2823" fmla="*/ 998429 w 8023328"/>
              <a:gd name="connsiteY2823" fmla="*/ 654702 h 2380521"/>
              <a:gd name="connsiteX2824" fmla="*/ 1013010 w 8023328"/>
              <a:gd name="connsiteY2824" fmla="*/ 640846 h 2380521"/>
              <a:gd name="connsiteX2825" fmla="*/ 941457 w 8023328"/>
              <a:gd name="connsiteY2825" fmla="*/ 640846 h 2380521"/>
              <a:gd name="connsiteX2826" fmla="*/ 953852 w 8023328"/>
              <a:gd name="connsiteY2826" fmla="*/ 654702 h 2380521"/>
              <a:gd name="connsiteX2827" fmla="*/ 941457 w 8023328"/>
              <a:gd name="connsiteY2827" fmla="*/ 667100 h 2380521"/>
              <a:gd name="connsiteX2828" fmla="*/ 927599 w 8023328"/>
              <a:gd name="connsiteY2828" fmla="*/ 654702 h 2380521"/>
              <a:gd name="connsiteX2829" fmla="*/ 941457 w 8023328"/>
              <a:gd name="connsiteY2829" fmla="*/ 640846 h 2380521"/>
              <a:gd name="connsiteX2830" fmla="*/ 870622 w 8023328"/>
              <a:gd name="connsiteY2830" fmla="*/ 640846 h 2380521"/>
              <a:gd name="connsiteX2831" fmla="*/ 883024 w 8023328"/>
              <a:gd name="connsiteY2831" fmla="*/ 654702 h 2380521"/>
              <a:gd name="connsiteX2832" fmla="*/ 870622 w 8023328"/>
              <a:gd name="connsiteY2832" fmla="*/ 667100 h 2380521"/>
              <a:gd name="connsiteX2833" fmla="*/ 856770 w 8023328"/>
              <a:gd name="connsiteY2833" fmla="*/ 654702 h 2380521"/>
              <a:gd name="connsiteX2834" fmla="*/ 870622 w 8023328"/>
              <a:gd name="connsiteY2834" fmla="*/ 640846 h 2380521"/>
              <a:gd name="connsiteX2835" fmla="*/ 798337 w 8023328"/>
              <a:gd name="connsiteY2835" fmla="*/ 640846 h 2380521"/>
              <a:gd name="connsiteX2836" fmla="*/ 812191 w 8023328"/>
              <a:gd name="connsiteY2836" fmla="*/ 655635 h 2380521"/>
              <a:gd name="connsiteX2837" fmla="*/ 798337 w 8023328"/>
              <a:gd name="connsiteY2837" fmla="*/ 670424 h 2380521"/>
              <a:gd name="connsiteX2838" fmla="*/ 785937 w 8023328"/>
              <a:gd name="connsiteY2838" fmla="*/ 655635 h 2380521"/>
              <a:gd name="connsiteX2839" fmla="*/ 798337 w 8023328"/>
              <a:gd name="connsiteY2839" fmla="*/ 640846 h 2380521"/>
              <a:gd name="connsiteX2840" fmla="*/ 724134 w 8023328"/>
              <a:gd name="connsiteY2840" fmla="*/ 640846 h 2380521"/>
              <a:gd name="connsiteX2841" fmla="*/ 737989 w 8023328"/>
              <a:gd name="connsiteY2841" fmla="*/ 655635 h 2380521"/>
              <a:gd name="connsiteX2842" fmla="*/ 724134 w 8023328"/>
              <a:gd name="connsiteY2842" fmla="*/ 670424 h 2380521"/>
              <a:gd name="connsiteX2843" fmla="*/ 711735 w 8023328"/>
              <a:gd name="connsiteY2843" fmla="*/ 655635 h 2380521"/>
              <a:gd name="connsiteX2844" fmla="*/ 724134 w 8023328"/>
              <a:gd name="connsiteY2844" fmla="*/ 640846 h 2380521"/>
              <a:gd name="connsiteX2845" fmla="*/ 653301 w 8023328"/>
              <a:gd name="connsiteY2845" fmla="*/ 640846 h 2380521"/>
              <a:gd name="connsiteX2846" fmla="*/ 667160 w 8023328"/>
              <a:gd name="connsiteY2846" fmla="*/ 655635 h 2380521"/>
              <a:gd name="connsiteX2847" fmla="*/ 653301 w 8023328"/>
              <a:gd name="connsiteY2847" fmla="*/ 670424 h 2380521"/>
              <a:gd name="connsiteX2848" fmla="*/ 640907 w 8023328"/>
              <a:gd name="connsiteY2848" fmla="*/ 655635 h 2380521"/>
              <a:gd name="connsiteX2849" fmla="*/ 653301 w 8023328"/>
              <a:gd name="connsiteY2849" fmla="*/ 640846 h 2380521"/>
              <a:gd name="connsiteX2850" fmla="*/ 584864 w 8023328"/>
              <a:gd name="connsiteY2850" fmla="*/ 640846 h 2380521"/>
              <a:gd name="connsiteX2851" fmla="*/ 599651 w 8023328"/>
              <a:gd name="connsiteY2851" fmla="*/ 655635 h 2380521"/>
              <a:gd name="connsiteX2852" fmla="*/ 584864 w 8023328"/>
              <a:gd name="connsiteY2852" fmla="*/ 670424 h 2380521"/>
              <a:gd name="connsiteX2853" fmla="*/ 570075 w 8023328"/>
              <a:gd name="connsiteY2853" fmla="*/ 655635 h 2380521"/>
              <a:gd name="connsiteX2854" fmla="*/ 584864 w 8023328"/>
              <a:gd name="connsiteY2854" fmla="*/ 640846 h 2380521"/>
              <a:gd name="connsiteX2855" fmla="*/ 513663 w 8023328"/>
              <a:gd name="connsiteY2855" fmla="*/ 640846 h 2380521"/>
              <a:gd name="connsiteX2856" fmla="*/ 528843 w 8023328"/>
              <a:gd name="connsiteY2856" fmla="*/ 655635 h 2380521"/>
              <a:gd name="connsiteX2857" fmla="*/ 513663 w 8023328"/>
              <a:gd name="connsiteY2857" fmla="*/ 670424 h 2380521"/>
              <a:gd name="connsiteX2858" fmla="*/ 499246 w 8023328"/>
              <a:gd name="connsiteY2858" fmla="*/ 655635 h 2380521"/>
              <a:gd name="connsiteX2859" fmla="*/ 513663 w 8023328"/>
              <a:gd name="connsiteY2859" fmla="*/ 640846 h 2380521"/>
              <a:gd name="connsiteX2860" fmla="*/ 439832 w 8023328"/>
              <a:gd name="connsiteY2860" fmla="*/ 640846 h 2380521"/>
              <a:gd name="connsiteX2861" fmla="*/ 454622 w 8023328"/>
              <a:gd name="connsiteY2861" fmla="*/ 655635 h 2380521"/>
              <a:gd name="connsiteX2862" fmla="*/ 439832 w 8023328"/>
              <a:gd name="connsiteY2862" fmla="*/ 670424 h 2380521"/>
              <a:gd name="connsiteX2863" fmla="*/ 425044 w 8023328"/>
              <a:gd name="connsiteY2863" fmla="*/ 655635 h 2380521"/>
              <a:gd name="connsiteX2864" fmla="*/ 439832 w 8023328"/>
              <a:gd name="connsiteY2864" fmla="*/ 640846 h 2380521"/>
              <a:gd name="connsiteX2865" fmla="*/ 368070 w 8023328"/>
              <a:gd name="connsiteY2865" fmla="*/ 640846 h 2380521"/>
              <a:gd name="connsiteX2866" fmla="*/ 380465 w 8023328"/>
              <a:gd name="connsiteY2866" fmla="*/ 655635 h 2380521"/>
              <a:gd name="connsiteX2867" fmla="*/ 368070 w 8023328"/>
              <a:gd name="connsiteY2867" fmla="*/ 670424 h 2380521"/>
              <a:gd name="connsiteX2868" fmla="*/ 354211 w 8023328"/>
              <a:gd name="connsiteY2868" fmla="*/ 655635 h 2380521"/>
              <a:gd name="connsiteX2869" fmla="*/ 368070 w 8023328"/>
              <a:gd name="connsiteY2869" fmla="*/ 640846 h 2380521"/>
              <a:gd name="connsiteX2870" fmla="*/ 297235 w 8023328"/>
              <a:gd name="connsiteY2870" fmla="*/ 640846 h 2380521"/>
              <a:gd name="connsiteX2871" fmla="*/ 309631 w 8023328"/>
              <a:gd name="connsiteY2871" fmla="*/ 655635 h 2380521"/>
              <a:gd name="connsiteX2872" fmla="*/ 297235 w 8023328"/>
              <a:gd name="connsiteY2872" fmla="*/ 670424 h 2380521"/>
              <a:gd name="connsiteX2873" fmla="*/ 283379 w 8023328"/>
              <a:gd name="connsiteY2873" fmla="*/ 655635 h 2380521"/>
              <a:gd name="connsiteX2874" fmla="*/ 297235 w 8023328"/>
              <a:gd name="connsiteY2874" fmla="*/ 640846 h 2380521"/>
              <a:gd name="connsiteX2875" fmla="*/ 4082465 w 8023328"/>
              <a:gd name="connsiteY2875" fmla="*/ 570017 h 2380521"/>
              <a:gd name="connsiteX2876" fmla="*/ 4097254 w 8023328"/>
              <a:gd name="connsiteY2876" fmla="*/ 584805 h 2380521"/>
              <a:gd name="connsiteX2877" fmla="*/ 4082465 w 8023328"/>
              <a:gd name="connsiteY2877" fmla="*/ 599594 h 2380521"/>
              <a:gd name="connsiteX2878" fmla="*/ 4067676 w 8023328"/>
              <a:gd name="connsiteY2878" fmla="*/ 584805 h 2380521"/>
              <a:gd name="connsiteX2879" fmla="*/ 4082465 w 8023328"/>
              <a:gd name="connsiteY2879" fmla="*/ 570017 h 2380521"/>
              <a:gd name="connsiteX2880" fmla="*/ 4010703 w 8023328"/>
              <a:gd name="connsiteY2880" fmla="*/ 570017 h 2380521"/>
              <a:gd name="connsiteX2881" fmla="*/ 4023100 w 8023328"/>
              <a:gd name="connsiteY2881" fmla="*/ 584805 h 2380521"/>
              <a:gd name="connsiteX2882" fmla="*/ 4010703 w 8023328"/>
              <a:gd name="connsiteY2882" fmla="*/ 599594 h 2380521"/>
              <a:gd name="connsiteX2883" fmla="*/ 3996847 w 8023328"/>
              <a:gd name="connsiteY2883" fmla="*/ 584805 h 2380521"/>
              <a:gd name="connsiteX2884" fmla="*/ 4010703 w 8023328"/>
              <a:gd name="connsiteY2884" fmla="*/ 570017 h 2380521"/>
              <a:gd name="connsiteX2885" fmla="*/ 3939871 w 8023328"/>
              <a:gd name="connsiteY2885" fmla="*/ 570017 h 2380521"/>
              <a:gd name="connsiteX2886" fmla="*/ 3952268 w 8023328"/>
              <a:gd name="connsiteY2886" fmla="*/ 584805 h 2380521"/>
              <a:gd name="connsiteX2887" fmla="*/ 3939871 w 8023328"/>
              <a:gd name="connsiteY2887" fmla="*/ 599594 h 2380521"/>
              <a:gd name="connsiteX2888" fmla="*/ 3926015 w 8023328"/>
              <a:gd name="connsiteY2888" fmla="*/ 584805 h 2380521"/>
              <a:gd name="connsiteX2889" fmla="*/ 3939871 w 8023328"/>
              <a:gd name="connsiteY2889" fmla="*/ 570017 h 2380521"/>
              <a:gd name="connsiteX2890" fmla="*/ 3869042 w 8023328"/>
              <a:gd name="connsiteY2890" fmla="*/ 570017 h 2380521"/>
              <a:gd name="connsiteX2891" fmla="*/ 3881439 w 8023328"/>
              <a:gd name="connsiteY2891" fmla="*/ 584805 h 2380521"/>
              <a:gd name="connsiteX2892" fmla="*/ 3869042 w 8023328"/>
              <a:gd name="connsiteY2892" fmla="*/ 599594 h 2380521"/>
              <a:gd name="connsiteX2893" fmla="*/ 3855186 w 8023328"/>
              <a:gd name="connsiteY2893" fmla="*/ 584805 h 2380521"/>
              <a:gd name="connsiteX2894" fmla="*/ 3869042 w 8023328"/>
              <a:gd name="connsiteY2894" fmla="*/ 570017 h 2380521"/>
              <a:gd name="connsiteX2895" fmla="*/ 3796752 w 8023328"/>
              <a:gd name="connsiteY2895" fmla="*/ 570017 h 2380521"/>
              <a:gd name="connsiteX2896" fmla="*/ 3810608 w 8023328"/>
              <a:gd name="connsiteY2896" fmla="*/ 584805 h 2380521"/>
              <a:gd name="connsiteX2897" fmla="*/ 3796752 w 8023328"/>
              <a:gd name="connsiteY2897" fmla="*/ 599594 h 2380521"/>
              <a:gd name="connsiteX2898" fmla="*/ 3784355 w 8023328"/>
              <a:gd name="connsiteY2898" fmla="*/ 584805 h 2380521"/>
              <a:gd name="connsiteX2899" fmla="*/ 3796752 w 8023328"/>
              <a:gd name="connsiteY2899" fmla="*/ 570017 h 2380521"/>
              <a:gd name="connsiteX2900" fmla="*/ 3725922 w 8023328"/>
              <a:gd name="connsiteY2900" fmla="*/ 570017 h 2380521"/>
              <a:gd name="connsiteX2901" fmla="*/ 3739778 w 8023328"/>
              <a:gd name="connsiteY2901" fmla="*/ 584805 h 2380521"/>
              <a:gd name="connsiteX2902" fmla="*/ 3725922 w 8023328"/>
              <a:gd name="connsiteY2902" fmla="*/ 599594 h 2380521"/>
              <a:gd name="connsiteX2903" fmla="*/ 3713525 w 8023328"/>
              <a:gd name="connsiteY2903" fmla="*/ 584805 h 2380521"/>
              <a:gd name="connsiteX2904" fmla="*/ 3725922 w 8023328"/>
              <a:gd name="connsiteY2904" fmla="*/ 570017 h 2380521"/>
              <a:gd name="connsiteX2905" fmla="*/ 3655091 w 8023328"/>
              <a:gd name="connsiteY2905" fmla="*/ 570017 h 2380521"/>
              <a:gd name="connsiteX2906" fmla="*/ 3668947 w 8023328"/>
              <a:gd name="connsiteY2906" fmla="*/ 582414 h 2380521"/>
              <a:gd name="connsiteX2907" fmla="*/ 3655091 w 8023328"/>
              <a:gd name="connsiteY2907" fmla="*/ 596271 h 2380521"/>
              <a:gd name="connsiteX2908" fmla="*/ 3642694 w 8023328"/>
              <a:gd name="connsiteY2908" fmla="*/ 582414 h 2380521"/>
              <a:gd name="connsiteX2909" fmla="*/ 3655091 w 8023328"/>
              <a:gd name="connsiteY2909" fmla="*/ 570017 h 2380521"/>
              <a:gd name="connsiteX2910" fmla="*/ 3583280 w 8023328"/>
              <a:gd name="connsiteY2910" fmla="*/ 570017 h 2380521"/>
              <a:gd name="connsiteX2911" fmla="*/ 3598069 w 8023328"/>
              <a:gd name="connsiteY2911" fmla="*/ 582414 h 2380521"/>
              <a:gd name="connsiteX2912" fmla="*/ 3583280 w 8023328"/>
              <a:gd name="connsiteY2912" fmla="*/ 596271 h 2380521"/>
              <a:gd name="connsiteX2913" fmla="*/ 3568491 w 8023328"/>
              <a:gd name="connsiteY2913" fmla="*/ 582414 h 2380521"/>
              <a:gd name="connsiteX2914" fmla="*/ 3583280 w 8023328"/>
              <a:gd name="connsiteY2914" fmla="*/ 570017 h 2380521"/>
              <a:gd name="connsiteX2915" fmla="*/ 3512449 w 8023328"/>
              <a:gd name="connsiteY2915" fmla="*/ 570017 h 2380521"/>
              <a:gd name="connsiteX2916" fmla="*/ 3527237 w 8023328"/>
              <a:gd name="connsiteY2916" fmla="*/ 582414 h 2380521"/>
              <a:gd name="connsiteX2917" fmla="*/ 3512449 w 8023328"/>
              <a:gd name="connsiteY2917" fmla="*/ 596271 h 2380521"/>
              <a:gd name="connsiteX2918" fmla="*/ 3497661 w 8023328"/>
              <a:gd name="connsiteY2918" fmla="*/ 582414 h 2380521"/>
              <a:gd name="connsiteX2919" fmla="*/ 3512449 w 8023328"/>
              <a:gd name="connsiteY2919" fmla="*/ 570017 h 2380521"/>
              <a:gd name="connsiteX2920" fmla="*/ 3441619 w 8023328"/>
              <a:gd name="connsiteY2920" fmla="*/ 570017 h 2380521"/>
              <a:gd name="connsiteX2921" fmla="*/ 3456408 w 8023328"/>
              <a:gd name="connsiteY2921" fmla="*/ 582414 h 2380521"/>
              <a:gd name="connsiteX2922" fmla="*/ 3441619 w 8023328"/>
              <a:gd name="connsiteY2922" fmla="*/ 596271 h 2380521"/>
              <a:gd name="connsiteX2923" fmla="*/ 3426830 w 8023328"/>
              <a:gd name="connsiteY2923" fmla="*/ 582414 h 2380521"/>
              <a:gd name="connsiteX2924" fmla="*/ 3441619 w 8023328"/>
              <a:gd name="connsiteY2924" fmla="*/ 570017 h 2380521"/>
              <a:gd name="connsiteX2925" fmla="*/ 3369857 w 8023328"/>
              <a:gd name="connsiteY2925" fmla="*/ 570017 h 2380521"/>
              <a:gd name="connsiteX2926" fmla="*/ 3382254 w 8023328"/>
              <a:gd name="connsiteY2926" fmla="*/ 582414 h 2380521"/>
              <a:gd name="connsiteX2927" fmla="*/ 3369857 w 8023328"/>
              <a:gd name="connsiteY2927" fmla="*/ 596271 h 2380521"/>
              <a:gd name="connsiteX2928" fmla="*/ 3356001 w 8023328"/>
              <a:gd name="connsiteY2928" fmla="*/ 582414 h 2380521"/>
              <a:gd name="connsiteX2929" fmla="*/ 3369857 w 8023328"/>
              <a:gd name="connsiteY2929" fmla="*/ 570017 h 2380521"/>
              <a:gd name="connsiteX2930" fmla="*/ 3299091 w 8023328"/>
              <a:gd name="connsiteY2930" fmla="*/ 570017 h 2380521"/>
              <a:gd name="connsiteX2931" fmla="*/ 3311491 w 8023328"/>
              <a:gd name="connsiteY2931" fmla="*/ 582414 h 2380521"/>
              <a:gd name="connsiteX2932" fmla="*/ 3299091 w 8023328"/>
              <a:gd name="connsiteY2932" fmla="*/ 596271 h 2380521"/>
              <a:gd name="connsiteX2933" fmla="*/ 3285240 w 8023328"/>
              <a:gd name="connsiteY2933" fmla="*/ 582414 h 2380521"/>
              <a:gd name="connsiteX2934" fmla="*/ 3299091 w 8023328"/>
              <a:gd name="connsiteY2934" fmla="*/ 570017 h 2380521"/>
              <a:gd name="connsiteX2935" fmla="*/ 3226803 w 8023328"/>
              <a:gd name="connsiteY2935" fmla="*/ 570017 h 2380521"/>
              <a:gd name="connsiteX2936" fmla="*/ 3240660 w 8023328"/>
              <a:gd name="connsiteY2936" fmla="*/ 582414 h 2380521"/>
              <a:gd name="connsiteX2937" fmla="*/ 3226803 w 8023328"/>
              <a:gd name="connsiteY2937" fmla="*/ 596271 h 2380521"/>
              <a:gd name="connsiteX2938" fmla="*/ 3214406 w 8023328"/>
              <a:gd name="connsiteY2938" fmla="*/ 582414 h 2380521"/>
              <a:gd name="connsiteX2939" fmla="*/ 3226803 w 8023328"/>
              <a:gd name="connsiteY2939" fmla="*/ 570017 h 2380521"/>
              <a:gd name="connsiteX2940" fmla="*/ 3152600 w 8023328"/>
              <a:gd name="connsiteY2940" fmla="*/ 570017 h 2380521"/>
              <a:gd name="connsiteX2941" fmla="*/ 3166454 w 8023328"/>
              <a:gd name="connsiteY2941" fmla="*/ 582414 h 2380521"/>
              <a:gd name="connsiteX2942" fmla="*/ 3152600 w 8023328"/>
              <a:gd name="connsiteY2942" fmla="*/ 596271 h 2380521"/>
              <a:gd name="connsiteX2943" fmla="*/ 3140203 w 8023328"/>
              <a:gd name="connsiteY2943" fmla="*/ 582414 h 2380521"/>
              <a:gd name="connsiteX2944" fmla="*/ 3152600 w 8023328"/>
              <a:gd name="connsiteY2944" fmla="*/ 570017 h 2380521"/>
              <a:gd name="connsiteX2945" fmla="*/ 3081770 w 8023328"/>
              <a:gd name="connsiteY2945" fmla="*/ 570017 h 2380521"/>
              <a:gd name="connsiteX2946" fmla="*/ 3095622 w 8023328"/>
              <a:gd name="connsiteY2946" fmla="*/ 582414 h 2380521"/>
              <a:gd name="connsiteX2947" fmla="*/ 3081770 w 8023328"/>
              <a:gd name="connsiteY2947" fmla="*/ 596271 h 2380521"/>
              <a:gd name="connsiteX2948" fmla="*/ 3069369 w 8023328"/>
              <a:gd name="connsiteY2948" fmla="*/ 582414 h 2380521"/>
              <a:gd name="connsiteX2949" fmla="*/ 3081770 w 8023328"/>
              <a:gd name="connsiteY2949" fmla="*/ 570017 h 2380521"/>
              <a:gd name="connsiteX2950" fmla="*/ 3013712 w 8023328"/>
              <a:gd name="connsiteY2950" fmla="*/ 570017 h 2380521"/>
              <a:gd name="connsiteX2951" fmla="*/ 3028132 w 8023328"/>
              <a:gd name="connsiteY2951" fmla="*/ 582414 h 2380521"/>
              <a:gd name="connsiteX2952" fmla="*/ 3013712 w 8023328"/>
              <a:gd name="connsiteY2952" fmla="*/ 596271 h 2380521"/>
              <a:gd name="connsiteX2953" fmla="*/ 2998537 w 8023328"/>
              <a:gd name="connsiteY2953" fmla="*/ 582414 h 2380521"/>
              <a:gd name="connsiteX2954" fmla="*/ 3013712 w 8023328"/>
              <a:gd name="connsiteY2954" fmla="*/ 570017 h 2380521"/>
              <a:gd name="connsiteX2955" fmla="*/ 2942491 w 8023328"/>
              <a:gd name="connsiteY2955" fmla="*/ 570017 h 2380521"/>
              <a:gd name="connsiteX2956" fmla="*/ 2957285 w 8023328"/>
              <a:gd name="connsiteY2956" fmla="*/ 582414 h 2380521"/>
              <a:gd name="connsiteX2957" fmla="*/ 2942491 w 8023328"/>
              <a:gd name="connsiteY2957" fmla="*/ 596271 h 2380521"/>
              <a:gd name="connsiteX2958" fmla="*/ 2927705 w 8023328"/>
              <a:gd name="connsiteY2958" fmla="*/ 582414 h 2380521"/>
              <a:gd name="connsiteX2959" fmla="*/ 2942491 w 8023328"/>
              <a:gd name="connsiteY2959" fmla="*/ 570017 h 2380521"/>
              <a:gd name="connsiteX2960" fmla="*/ 2868288 w 8023328"/>
              <a:gd name="connsiteY2960" fmla="*/ 570017 h 2380521"/>
              <a:gd name="connsiteX2961" fmla="*/ 2883082 w 8023328"/>
              <a:gd name="connsiteY2961" fmla="*/ 582414 h 2380521"/>
              <a:gd name="connsiteX2962" fmla="*/ 2868288 w 8023328"/>
              <a:gd name="connsiteY2962" fmla="*/ 596271 h 2380521"/>
              <a:gd name="connsiteX2963" fmla="*/ 2853502 w 8023328"/>
              <a:gd name="connsiteY2963" fmla="*/ 582414 h 2380521"/>
              <a:gd name="connsiteX2964" fmla="*/ 2868288 w 8023328"/>
              <a:gd name="connsiteY2964" fmla="*/ 570017 h 2380521"/>
              <a:gd name="connsiteX2965" fmla="*/ 2796532 w 8023328"/>
              <a:gd name="connsiteY2965" fmla="*/ 570017 h 2380521"/>
              <a:gd name="connsiteX2966" fmla="*/ 2808931 w 8023328"/>
              <a:gd name="connsiteY2966" fmla="*/ 582414 h 2380521"/>
              <a:gd name="connsiteX2967" fmla="*/ 2796532 w 8023328"/>
              <a:gd name="connsiteY2967" fmla="*/ 596271 h 2380521"/>
              <a:gd name="connsiteX2968" fmla="*/ 2782675 w 8023328"/>
              <a:gd name="connsiteY2968" fmla="*/ 582414 h 2380521"/>
              <a:gd name="connsiteX2969" fmla="*/ 2796532 w 8023328"/>
              <a:gd name="connsiteY2969" fmla="*/ 570017 h 2380521"/>
              <a:gd name="connsiteX2970" fmla="*/ 2725695 w 8023328"/>
              <a:gd name="connsiteY2970" fmla="*/ 570017 h 2380521"/>
              <a:gd name="connsiteX2971" fmla="*/ 2738097 w 8023328"/>
              <a:gd name="connsiteY2971" fmla="*/ 582414 h 2380521"/>
              <a:gd name="connsiteX2972" fmla="*/ 2725695 w 8023328"/>
              <a:gd name="connsiteY2972" fmla="*/ 596271 h 2380521"/>
              <a:gd name="connsiteX2973" fmla="*/ 2711843 w 8023328"/>
              <a:gd name="connsiteY2973" fmla="*/ 582414 h 2380521"/>
              <a:gd name="connsiteX2974" fmla="*/ 2725695 w 8023328"/>
              <a:gd name="connsiteY2974" fmla="*/ 570017 h 2380521"/>
              <a:gd name="connsiteX2975" fmla="*/ 2654867 w 8023328"/>
              <a:gd name="connsiteY2975" fmla="*/ 570017 h 2380521"/>
              <a:gd name="connsiteX2976" fmla="*/ 2667266 w 8023328"/>
              <a:gd name="connsiteY2976" fmla="*/ 582414 h 2380521"/>
              <a:gd name="connsiteX2977" fmla="*/ 2654867 w 8023328"/>
              <a:gd name="connsiteY2977" fmla="*/ 596271 h 2380521"/>
              <a:gd name="connsiteX2978" fmla="*/ 2641013 w 8023328"/>
              <a:gd name="connsiteY2978" fmla="*/ 582414 h 2380521"/>
              <a:gd name="connsiteX2979" fmla="*/ 2654867 w 8023328"/>
              <a:gd name="connsiteY2979" fmla="*/ 570017 h 2380521"/>
              <a:gd name="connsiteX2980" fmla="*/ 2582580 w 8023328"/>
              <a:gd name="connsiteY2980" fmla="*/ 570017 h 2380521"/>
              <a:gd name="connsiteX2981" fmla="*/ 2596435 w 8023328"/>
              <a:gd name="connsiteY2981" fmla="*/ 582414 h 2380521"/>
              <a:gd name="connsiteX2982" fmla="*/ 2582580 w 8023328"/>
              <a:gd name="connsiteY2982" fmla="*/ 596271 h 2380521"/>
              <a:gd name="connsiteX2983" fmla="*/ 2570184 w 8023328"/>
              <a:gd name="connsiteY2983" fmla="*/ 582414 h 2380521"/>
              <a:gd name="connsiteX2984" fmla="*/ 2582580 w 8023328"/>
              <a:gd name="connsiteY2984" fmla="*/ 570017 h 2380521"/>
              <a:gd name="connsiteX2985" fmla="*/ 2511026 w 8023328"/>
              <a:gd name="connsiteY2985" fmla="*/ 570017 h 2380521"/>
              <a:gd name="connsiteX2986" fmla="*/ 2525610 w 8023328"/>
              <a:gd name="connsiteY2986" fmla="*/ 582414 h 2380521"/>
              <a:gd name="connsiteX2987" fmla="*/ 2511026 w 8023328"/>
              <a:gd name="connsiteY2987" fmla="*/ 596271 h 2380521"/>
              <a:gd name="connsiteX2988" fmla="*/ 2499358 w 8023328"/>
              <a:gd name="connsiteY2988" fmla="*/ 582414 h 2380521"/>
              <a:gd name="connsiteX2989" fmla="*/ 2511026 w 8023328"/>
              <a:gd name="connsiteY2989" fmla="*/ 570017 h 2380521"/>
              <a:gd name="connsiteX2990" fmla="*/ 2440921 w 8023328"/>
              <a:gd name="connsiteY2990" fmla="*/ 570017 h 2380521"/>
              <a:gd name="connsiteX2991" fmla="*/ 2454778 w 8023328"/>
              <a:gd name="connsiteY2991" fmla="*/ 582414 h 2380521"/>
              <a:gd name="connsiteX2992" fmla="*/ 2440921 w 8023328"/>
              <a:gd name="connsiteY2992" fmla="*/ 596271 h 2380521"/>
              <a:gd name="connsiteX2993" fmla="*/ 2428525 w 8023328"/>
              <a:gd name="connsiteY2993" fmla="*/ 582414 h 2380521"/>
              <a:gd name="connsiteX2994" fmla="*/ 2440921 w 8023328"/>
              <a:gd name="connsiteY2994" fmla="*/ 570017 h 2380521"/>
              <a:gd name="connsiteX2995" fmla="*/ 2369108 w 8023328"/>
              <a:gd name="connsiteY2995" fmla="*/ 570017 h 2380521"/>
              <a:gd name="connsiteX2996" fmla="*/ 2383896 w 8023328"/>
              <a:gd name="connsiteY2996" fmla="*/ 582414 h 2380521"/>
              <a:gd name="connsiteX2997" fmla="*/ 2369108 w 8023328"/>
              <a:gd name="connsiteY2997" fmla="*/ 596271 h 2380521"/>
              <a:gd name="connsiteX2998" fmla="*/ 2354319 w 8023328"/>
              <a:gd name="connsiteY2998" fmla="*/ 582414 h 2380521"/>
              <a:gd name="connsiteX2999" fmla="*/ 2369108 w 8023328"/>
              <a:gd name="connsiteY2999" fmla="*/ 570017 h 2380521"/>
              <a:gd name="connsiteX3000" fmla="*/ 2298275 w 8023328"/>
              <a:gd name="connsiteY3000" fmla="*/ 570017 h 2380521"/>
              <a:gd name="connsiteX3001" fmla="*/ 2313064 w 8023328"/>
              <a:gd name="connsiteY3001" fmla="*/ 582414 h 2380521"/>
              <a:gd name="connsiteX3002" fmla="*/ 2298275 w 8023328"/>
              <a:gd name="connsiteY3002" fmla="*/ 596271 h 2380521"/>
              <a:gd name="connsiteX3003" fmla="*/ 2283487 w 8023328"/>
              <a:gd name="connsiteY3003" fmla="*/ 582414 h 2380521"/>
              <a:gd name="connsiteX3004" fmla="*/ 2298275 w 8023328"/>
              <a:gd name="connsiteY3004" fmla="*/ 570017 h 2380521"/>
              <a:gd name="connsiteX3005" fmla="*/ 2226512 w 8023328"/>
              <a:gd name="connsiteY3005" fmla="*/ 570017 h 2380521"/>
              <a:gd name="connsiteX3006" fmla="*/ 2238911 w 8023328"/>
              <a:gd name="connsiteY3006" fmla="*/ 582414 h 2380521"/>
              <a:gd name="connsiteX3007" fmla="*/ 2226512 w 8023328"/>
              <a:gd name="connsiteY3007" fmla="*/ 596271 h 2380521"/>
              <a:gd name="connsiteX3008" fmla="*/ 2212655 w 8023328"/>
              <a:gd name="connsiteY3008" fmla="*/ 582414 h 2380521"/>
              <a:gd name="connsiteX3009" fmla="*/ 2226512 w 8023328"/>
              <a:gd name="connsiteY3009" fmla="*/ 570017 h 2380521"/>
              <a:gd name="connsiteX3010" fmla="*/ 2155680 w 8023328"/>
              <a:gd name="connsiteY3010" fmla="*/ 570017 h 2380521"/>
              <a:gd name="connsiteX3011" fmla="*/ 2168079 w 8023328"/>
              <a:gd name="connsiteY3011" fmla="*/ 582414 h 2380521"/>
              <a:gd name="connsiteX3012" fmla="*/ 2155680 w 8023328"/>
              <a:gd name="connsiteY3012" fmla="*/ 596271 h 2380521"/>
              <a:gd name="connsiteX3013" fmla="*/ 2141823 w 8023328"/>
              <a:gd name="connsiteY3013" fmla="*/ 582414 h 2380521"/>
              <a:gd name="connsiteX3014" fmla="*/ 2155680 w 8023328"/>
              <a:gd name="connsiteY3014" fmla="*/ 570017 h 2380521"/>
              <a:gd name="connsiteX3015" fmla="*/ 2084846 w 8023328"/>
              <a:gd name="connsiteY3015" fmla="*/ 570017 h 2380521"/>
              <a:gd name="connsiteX3016" fmla="*/ 2097246 w 8023328"/>
              <a:gd name="connsiteY3016" fmla="*/ 582414 h 2380521"/>
              <a:gd name="connsiteX3017" fmla="*/ 2084846 w 8023328"/>
              <a:gd name="connsiteY3017" fmla="*/ 596271 h 2380521"/>
              <a:gd name="connsiteX3018" fmla="*/ 2070989 w 8023328"/>
              <a:gd name="connsiteY3018" fmla="*/ 582414 h 2380521"/>
              <a:gd name="connsiteX3019" fmla="*/ 2084846 w 8023328"/>
              <a:gd name="connsiteY3019" fmla="*/ 570017 h 2380521"/>
              <a:gd name="connsiteX3020" fmla="*/ 2011831 w 8023328"/>
              <a:gd name="connsiteY3020" fmla="*/ 570017 h 2380521"/>
              <a:gd name="connsiteX3021" fmla="*/ 2026416 w 8023328"/>
              <a:gd name="connsiteY3021" fmla="*/ 582414 h 2380521"/>
              <a:gd name="connsiteX3022" fmla="*/ 2011831 w 8023328"/>
              <a:gd name="connsiteY3022" fmla="*/ 596271 h 2380521"/>
              <a:gd name="connsiteX3023" fmla="*/ 2000163 w 8023328"/>
              <a:gd name="connsiteY3023" fmla="*/ 582414 h 2380521"/>
              <a:gd name="connsiteX3024" fmla="*/ 2011831 w 8023328"/>
              <a:gd name="connsiteY3024" fmla="*/ 570017 h 2380521"/>
              <a:gd name="connsiteX3025" fmla="*/ 1938359 w 8023328"/>
              <a:gd name="connsiteY3025" fmla="*/ 570017 h 2380521"/>
              <a:gd name="connsiteX3026" fmla="*/ 1952216 w 8023328"/>
              <a:gd name="connsiteY3026" fmla="*/ 583873 h 2380521"/>
              <a:gd name="connsiteX3027" fmla="*/ 1938359 w 8023328"/>
              <a:gd name="connsiteY3027" fmla="*/ 596271 h 2380521"/>
              <a:gd name="connsiteX3028" fmla="*/ 1925962 w 8023328"/>
              <a:gd name="connsiteY3028" fmla="*/ 583873 h 2380521"/>
              <a:gd name="connsiteX3029" fmla="*/ 1938359 w 8023328"/>
              <a:gd name="connsiteY3029" fmla="*/ 570017 h 2380521"/>
              <a:gd name="connsiteX3030" fmla="*/ 1867522 w 8023328"/>
              <a:gd name="connsiteY3030" fmla="*/ 570017 h 2380521"/>
              <a:gd name="connsiteX3031" fmla="*/ 1881382 w 8023328"/>
              <a:gd name="connsiteY3031" fmla="*/ 583873 h 2380521"/>
              <a:gd name="connsiteX3032" fmla="*/ 1867522 w 8023328"/>
              <a:gd name="connsiteY3032" fmla="*/ 596271 h 2380521"/>
              <a:gd name="connsiteX3033" fmla="*/ 1855124 w 8023328"/>
              <a:gd name="connsiteY3033" fmla="*/ 583873 h 2380521"/>
              <a:gd name="connsiteX3034" fmla="*/ 1867522 w 8023328"/>
              <a:gd name="connsiteY3034" fmla="*/ 570017 h 2380521"/>
              <a:gd name="connsiteX3035" fmla="*/ 1799082 w 8023328"/>
              <a:gd name="connsiteY3035" fmla="*/ 570017 h 2380521"/>
              <a:gd name="connsiteX3036" fmla="*/ 1813871 w 8023328"/>
              <a:gd name="connsiteY3036" fmla="*/ 583873 h 2380521"/>
              <a:gd name="connsiteX3037" fmla="*/ 1799082 w 8023328"/>
              <a:gd name="connsiteY3037" fmla="*/ 596271 h 2380521"/>
              <a:gd name="connsiteX3038" fmla="*/ 1784295 w 8023328"/>
              <a:gd name="connsiteY3038" fmla="*/ 583873 h 2380521"/>
              <a:gd name="connsiteX3039" fmla="*/ 1799082 w 8023328"/>
              <a:gd name="connsiteY3039" fmla="*/ 570017 h 2380521"/>
              <a:gd name="connsiteX3040" fmla="*/ 1728257 w 8023328"/>
              <a:gd name="connsiteY3040" fmla="*/ 570017 h 2380521"/>
              <a:gd name="connsiteX3041" fmla="*/ 1743046 w 8023328"/>
              <a:gd name="connsiteY3041" fmla="*/ 583873 h 2380521"/>
              <a:gd name="connsiteX3042" fmla="*/ 1728257 w 8023328"/>
              <a:gd name="connsiteY3042" fmla="*/ 596271 h 2380521"/>
              <a:gd name="connsiteX3043" fmla="*/ 1713467 w 8023328"/>
              <a:gd name="connsiteY3043" fmla="*/ 583873 h 2380521"/>
              <a:gd name="connsiteX3044" fmla="*/ 1728257 w 8023328"/>
              <a:gd name="connsiteY3044" fmla="*/ 570017 h 2380521"/>
              <a:gd name="connsiteX3045" fmla="*/ 1657426 w 8023328"/>
              <a:gd name="connsiteY3045" fmla="*/ 570017 h 2380521"/>
              <a:gd name="connsiteX3046" fmla="*/ 1672218 w 8023328"/>
              <a:gd name="connsiteY3046" fmla="*/ 583873 h 2380521"/>
              <a:gd name="connsiteX3047" fmla="*/ 1657426 w 8023328"/>
              <a:gd name="connsiteY3047" fmla="*/ 596271 h 2380521"/>
              <a:gd name="connsiteX3048" fmla="*/ 1642647 w 8023328"/>
              <a:gd name="connsiteY3048" fmla="*/ 583873 h 2380521"/>
              <a:gd name="connsiteX3049" fmla="*/ 1657426 w 8023328"/>
              <a:gd name="connsiteY3049" fmla="*/ 570017 h 2380521"/>
              <a:gd name="connsiteX3050" fmla="*/ 1582294 w 8023328"/>
              <a:gd name="connsiteY3050" fmla="*/ 570017 h 2380521"/>
              <a:gd name="connsiteX3051" fmla="*/ 1594694 w 8023328"/>
              <a:gd name="connsiteY3051" fmla="*/ 583873 h 2380521"/>
              <a:gd name="connsiteX3052" fmla="*/ 1582294 w 8023328"/>
              <a:gd name="connsiteY3052" fmla="*/ 596271 h 2380521"/>
              <a:gd name="connsiteX3053" fmla="*/ 1568438 w 8023328"/>
              <a:gd name="connsiteY3053" fmla="*/ 583873 h 2380521"/>
              <a:gd name="connsiteX3054" fmla="*/ 1582294 w 8023328"/>
              <a:gd name="connsiteY3054" fmla="*/ 570017 h 2380521"/>
              <a:gd name="connsiteX3055" fmla="*/ 1512190 w 8023328"/>
              <a:gd name="connsiteY3055" fmla="*/ 570017 h 2380521"/>
              <a:gd name="connsiteX3056" fmla="*/ 1523859 w 8023328"/>
              <a:gd name="connsiteY3056" fmla="*/ 583873 h 2380521"/>
              <a:gd name="connsiteX3057" fmla="*/ 1512190 w 8023328"/>
              <a:gd name="connsiteY3057" fmla="*/ 596271 h 2380521"/>
              <a:gd name="connsiteX3058" fmla="*/ 1497607 w 8023328"/>
              <a:gd name="connsiteY3058" fmla="*/ 583873 h 2380521"/>
              <a:gd name="connsiteX3059" fmla="*/ 1512190 w 8023328"/>
              <a:gd name="connsiteY3059" fmla="*/ 570017 h 2380521"/>
              <a:gd name="connsiteX3060" fmla="*/ 1440623 w 8023328"/>
              <a:gd name="connsiteY3060" fmla="*/ 570017 h 2380521"/>
              <a:gd name="connsiteX3061" fmla="*/ 1453020 w 8023328"/>
              <a:gd name="connsiteY3061" fmla="*/ 583873 h 2380521"/>
              <a:gd name="connsiteX3062" fmla="*/ 1440623 w 8023328"/>
              <a:gd name="connsiteY3062" fmla="*/ 596271 h 2380521"/>
              <a:gd name="connsiteX3063" fmla="*/ 1426771 w 8023328"/>
              <a:gd name="connsiteY3063" fmla="*/ 583873 h 2380521"/>
              <a:gd name="connsiteX3064" fmla="*/ 1440623 w 8023328"/>
              <a:gd name="connsiteY3064" fmla="*/ 570017 h 2380521"/>
              <a:gd name="connsiteX3065" fmla="*/ 1368341 w 8023328"/>
              <a:gd name="connsiteY3065" fmla="*/ 570017 h 2380521"/>
              <a:gd name="connsiteX3066" fmla="*/ 1382194 w 8023328"/>
              <a:gd name="connsiteY3066" fmla="*/ 583873 h 2380521"/>
              <a:gd name="connsiteX3067" fmla="*/ 1368341 w 8023328"/>
              <a:gd name="connsiteY3067" fmla="*/ 596271 h 2380521"/>
              <a:gd name="connsiteX3068" fmla="*/ 1355945 w 8023328"/>
              <a:gd name="connsiteY3068" fmla="*/ 583873 h 2380521"/>
              <a:gd name="connsiteX3069" fmla="*/ 1368341 w 8023328"/>
              <a:gd name="connsiteY3069" fmla="*/ 570017 h 2380521"/>
              <a:gd name="connsiteX3070" fmla="*/ 1297515 w 8023328"/>
              <a:gd name="connsiteY3070" fmla="*/ 570017 h 2380521"/>
              <a:gd name="connsiteX3071" fmla="*/ 1311369 w 8023328"/>
              <a:gd name="connsiteY3071" fmla="*/ 583873 h 2380521"/>
              <a:gd name="connsiteX3072" fmla="*/ 1297515 w 8023328"/>
              <a:gd name="connsiteY3072" fmla="*/ 596271 h 2380521"/>
              <a:gd name="connsiteX3073" fmla="*/ 1285116 w 8023328"/>
              <a:gd name="connsiteY3073" fmla="*/ 583873 h 2380521"/>
              <a:gd name="connsiteX3074" fmla="*/ 1297515 w 8023328"/>
              <a:gd name="connsiteY3074" fmla="*/ 570017 h 2380521"/>
              <a:gd name="connsiteX3075" fmla="*/ 1226680 w 8023328"/>
              <a:gd name="connsiteY3075" fmla="*/ 570017 h 2380521"/>
              <a:gd name="connsiteX3076" fmla="*/ 1240537 w 8023328"/>
              <a:gd name="connsiteY3076" fmla="*/ 583873 h 2380521"/>
              <a:gd name="connsiteX3077" fmla="*/ 1226680 w 8023328"/>
              <a:gd name="connsiteY3077" fmla="*/ 596271 h 2380521"/>
              <a:gd name="connsiteX3078" fmla="*/ 1214296 w 8023328"/>
              <a:gd name="connsiteY3078" fmla="*/ 583873 h 2380521"/>
              <a:gd name="connsiteX3079" fmla="*/ 1226680 w 8023328"/>
              <a:gd name="connsiteY3079" fmla="*/ 570017 h 2380521"/>
              <a:gd name="connsiteX3080" fmla="*/ 1154879 w 8023328"/>
              <a:gd name="connsiteY3080" fmla="*/ 570017 h 2380521"/>
              <a:gd name="connsiteX3081" fmla="*/ 1169669 w 8023328"/>
              <a:gd name="connsiteY3081" fmla="*/ 583873 h 2380521"/>
              <a:gd name="connsiteX3082" fmla="*/ 1154879 w 8023328"/>
              <a:gd name="connsiteY3082" fmla="*/ 596271 h 2380521"/>
              <a:gd name="connsiteX3083" fmla="*/ 1140090 w 8023328"/>
              <a:gd name="connsiteY3083" fmla="*/ 583873 h 2380521"/>
              <a:gd name="connsiteX3084" fmla="*/ 1154879 w 8023328"/>
              <a:gd name="connsiteY3084" fmla="*/ 570017 h 2380521"/>
              <a:gd name="connsiteX3085" fmla="*/ 1084053 w 8023328"/>
              <a:gd name="connsiteY3085" fmla="*/ 570017 h 2380521"/>
              <a:gd name="connsiteX3086" fmla="*/ 1098840 w 8023328"/>
              <a:gd name="connsiteY3086" fmla="*/ 583873 h 2380521"/>
              <a:gd name="connsiteX3087" fmla="*/ 1084053 w 8023328"/>
              <a:gd name="connsiteY3087" fmla="*/ 596271 h 2380521"/>
              <a:gd name="connsiteX3088" fmla="*/ 1069263 w 8023328"/>
              <a:gd name="connsiteY3088" fmla="*/ 583873 h 2380521"/>
              <a:gd name="connsiteX3089" fmla="*/ 1084053 w 8023328"/>
              <a:gd name="connsiteY3089" fmla="*/ 570017 h 2380521"/>
              <a:gd name="connsiteX3090" fmla="*/ 1013010 w 8023328"/>
              <a:gd name="connsiteY3090" fmla="*/ 570017 h 2380521"/>
              <a:gd name="connsiteX3091" fmla="*/ 1024682 w 8023328"/>
              <a:gd name="connsiteY3091" fmla="*/ 583873 h 2380521"/>
              <a:gd name="connsiteX3092" fmla="*/ 1013010 w 8023328"/>
              <a:gd name="connsiteY3092" fmla="*/ 596271 h 2380521"/>
              <a:gd name="connsiteX3093" fmla="*/ 998433 w 8023328"/>
              <a:gd name="connsiteY3093" fmla="*/ 583873 h 2380521"/>
              <a:gd name="connsiteX3094" fmla="*/ 1013010 w 8023328"/>
              <a:gd name="connsiteY3094" fmla="*/ 570017 h 2380521"/>
              <a:gd name="connsiteX3095" fmla="*/ 941458 w 8023328"/>
              <a:gd name="connsiteY3095" fmla="*/ 570017 h 2380521"/>
              <a:gd name="connsiteX3096" fmla="*/ 953857 w 8023328"/>
              <a:gd name="connsiteY3096" fmla="*/ 583873 h 2380521"/>
              <a:gd name="connsiteX3097" fmla="*/ 941458 w 8023328"/>
              <a:gd name="connsiteY3097" fmla="*/ 596271 h 2380521"/>
              <a:gd name="connsiteX3098" fmla="*/ 927601 w 8023328"/>
              <a:gd name="connsiteY3098" fmla="*/ 583873 h 2380521"/>
              <a:gd name="connsiteX3099" fmla="*/ 941458 w 8023328"/>
              <a:gd name="connsiteY3099" fmla="*/ 570017 h 2380521"/>
              <a:gd name="connsiteX3100" fmla="*/ 870626 w 8023328"/>
              <a:gd name="connsiteY3100" fmla="*/ 570017 h 2380521"/>
              <a:gd name="connsiteX3101" fmla="*/ 883027 w 8023328"/>
              <a:gd name="connsiteY3101" fmla="*/ 583873 h 2380521"/>
              <a:gd name="connsiteX3102" fmla="*/ 870626 w 8023328"/>
              <a:gd name="connsiteY3102" fmla="*/ 596271 h 2380521"/>
              <a:gd name="connsiteX3103" fmla="*/ 856772 w 8023328"/>
              <a:gd name="connsiteY3103" fmla="*/ 583873 h 2380521"/>
              <a:gd name="connsiteX3104" fmla="*/ 870626 w 8023328"/>
              <a:gd name="connsiteY3104" fmla="*/ 570017 h 2380521"/>
              <a:gd name="connsiteX3105" fmla="*/ 798340 w 8023328"/>
              <a:gd name="connsiteY3105" fmla="*/ 570017 h 2380521"/>
              <a:gd name="connsiteX3106" fmla="*/ 812193 w 8023328"/>
              <a:gd name="connsiteY3106" fmla="*/ 583873 h 2380521"/>
              <a:gd name="connsiteX3107" fmla="*/ 798340 w 8023328"/>
              <a:gd name="connsiteY3107" fmla="*/ 596271 h 2380521"/>
              <a:gd name="connsiteX3108" fmla="*/ 785941 w 8023328"/>
              <a:gd name="connsiteY3108" fmla="*/ 583873 h 2380521"/>
              <a:gd name="connsiteX3109" fmla="*/ 798340 w 8023328"/>
              <a:gd name="connsiteY3109" fmla="*/ 570017 h 2380521"/>
              <a:gd name="connsiteX3110" fmla="*/ 724135 w 8023328"/>
              <a:gd name="connsiteY3110" fmla="*/ 570017 h 2380521"/>
              <a:gd name="connsiteX3111" fmla="*/ 737991 w 8023328"/>
              <a:gd name="connsiteY3111" fmla="*/ 583873 h 2380521"/>
              <a:gd name="connsiteX3112" fmla="*/ 724135 w 8023328"/>
              <a:gd name="connsiteY3112" fmla="*/ 596271 h 2380521"/>
              <a:gd name="connsiteX3113" fmla="*/ 711737 w 8023328"/>
              <a:gd name="connsiteY3113" fmla="*/ 583873 h 2380521"/>
              <a:gd name="connsiteX3114" fmla="*/ 724135 w 8023328"/>
              <a:gd name="connsiteY3114" fmla="*/ 570017 h 2380521"/>
              <a:gd name="connsiteX3115" fmla="*/ 653306 w 8023328"/>
              <a:gd name="connsiteY3115" fmla="*/ 570017 h 2380521"/>
              <a:gd name="connsiteX3116" fmla="*/ 667161 w 8023328"/>
              <a:gd name="connsiteY3116" fmla="*/ 583873 h 2380521"/>
              <a:gd name="connsiteX3117" fmla="*/ 653306 w 8023328"/>
              <a:gd name="connsiteY3117" fmla="*/ 596271 h 2380521"/>
              <a:gd name="connsiteX3118" fmla="*/ 640910 w 8023328"/>
              <a:gd name="connsiteY3118" fmla="*/ 583873 h 2380521"/>
              <a:gd name="connsiteX3119" fmla="*/ 653306 w 8023328"/>
              <a:gd name="connsiteY3119" fmla="*/ 570017 h 2380521"/>
              <a:gd name="connsiteX3120" fmla="*/ 584865 w 8023328"/>
              <a:gd name="connsiteY3120" fmla="*/ 570017 h 2380521"/>
              <a:gd name="connsiteX3121" fmla="*/ 599654 w 8023328"/>
              <a:gd name="connsiteY3121" fmla="*/ 583873 h 2380521"/>
              <a:gd name="connsiteX3122" fmla="*/ 584865 w 8023328"/>
              <a:gd name="connsiteY3122" fmla="*/ 596271 h 2380521"/>
              <a:gd name="connsiteX3123" fmla="*/ 570076 w 8023328"/>
              <a:gd name="connsiteY3123" fmla="*/ 583873 h 2380521"/>
              <a:gd name="connsiteX3124" fmla="*/ 584865 w 8023328"/>
              <a:gd name="connsiteY3124" fmla="*/ 570017 h 2380521"/>
              <a:gd name="connsiteX3125" fmla="*/ 513668 w 8023328"/>
              <a:gd name="connsiteY3125" fmla="*/ 570017 h 2380521"/>
              <a:gd name="connsiteX3126" fmla="*/ 528846 w 8023328"/>
              <a:gd name="connsiteY3126" fmla="*/ 583873 h 2380521"/>
              <a:gd name="connsiteX3127" fmla="*/ 513668 w 8023328"/>
              <a:gd name="connsiteY3127" fmla="*/ 596271 h 2380521"/>
              <a:gd name="connsiteX3128" fmla="*/ 499248 w 8023328"/>
              <a:gd name="connsiteY3128" fmla="*/ 583873 h 2380521"/>
              <a:gd name="connsiteX3129" fmla="*/ 513668 w 8023328"/>
              <a:gd name="connsiteY3129" fmla="*/ 570017 h 2380521"/>
              <a:gd name="connsiteX3130" fmla="*/ 439833 w 8023328"/>
              <a:gd name="connsiteY3130" fmla="*/ 570017 h 2380521"/>
              <a:gd name="connsiteX3131" fmla="*/ 454623 w 8023328"/>
              <a:gd name="connsiteY3131" fmla="*/ 583873 h 2380521"/>
              <a:gd name="connsiteX3132" fmla="*/ 439833 w 8023328"/>
              <a:gd name="connsiteY3132" fmla="*/ 596271 h 2380521"/>
              <a:gd name="connsiteX3133" fmla="*/ 425044 w 8023328"/>
              <a:gd name="connsiteY3133" fmla="*/ 583873 h 2380521"/>
              <a:gd name="connsiteX3134" fmla="*/ 439833 w 8023328"/>
              <a:gd name="connsiteY3134" fmla="*/ 570017 h 2380521"/>
              <a:gd name="connsiteX3135" fmla="*/ 368072 w 8023328"/>
              <a:gd name="connsiteY3135" fmla="*/ 570017 h 2380521"/>
              <a:gd name="connsiteX3136" fmla="*/ 380467 w 8023328"/>
              <a:gd name="connsiteY3136" fmla="*/ 583873 h 2380521"/>
              <a:gd name="connsiteX3137" fmla="*/ 368072 w 8023328"/>
              <a:gd name="connsiteY3137" fmla="*/ 596271 h 2380521"/>
              <a:gd name="connsiteX3138" fmla="*/ 354211 w 8023328"/>
              <a:gd name="connsiteY3138" fmla="*/ 583873 h 2380521"/>
              <a:gd name="connsiteX3139" fmla="*/ 368072 w 8023328"/>
              <a:gd name="connsiteY3139" fmla="*/ 570017 h 2380521"/>
              <a:gd name="connsiteX3140" fmla="*/ 3081772 w 8023328"/>
              <a:gd name="connsiteY3140" fmla="*/ 499186 h 2380521"/>
              <a:gd name="connsiteX3141" fmla="*/ 3095622 w 8023328"/>
              <a:gd name="connsiteY3141" fmla="*/ 511583 h 2380521"/>
              <a:gd name="connsiteX3142" fmla="*/ 3081772 w 8023328"/>
              <a:gd name="connsiteY3142" fmla="*/ 525440 h 2380521"/>
              <a:gd name="connsiteX3143" fmla="*/ 3069372 w 8023328"/>
              <a:gd name="connsiteY3143" fmla="*/ 511583 h 2380521"/>
              <a:gd name="connsiteX3144" fmla="*/ 3081772 w 8023328"/>
              <a:gd name="connsiteY3144" fmla="*/ 499186 h 2380521"/>
              <a:gd name="connsiteX3145" fmla="*/ 3013712 w 8023328"/>
              <a:gd name="connsiteY3145" fmla="*/ 499186 h 2380521"/>
              <a:gd name="connsiteX3146" fmla="*/ 3028135 w 8023328"/>
              <a:gd name="connsiteY3146" fmla="*/ 511583 h 2380521"/>
              <a:gd name="connsiteX3147" fmla="*/ 3013712 w 8023328"/>
              <a:gd name="connsiteY3147" fmla="*/ 525440 h 2380521"/>
              <a:gd name="connsiteX3148" fmla="*/ 2998539 w 8023328"/>
              <a:gd name="connsiteY3148" fmla="*/ 511583 h 2380521"/>
              <a:gd name="connsiteX3149" fmla="*/ 3013712 w 8023328"/>
              <a:gd name="connsiteY3149" fmla="*/ 499186 h 2380521"/>
              <a:gd name="connsiteX3150" fmla="*/ 2942491 w 8023328"/>
              <a:gd name="connsiteY3150" fmla="*/ 499186 h 2380521"/>
              <a:gd name="connsiteX3151" fmla="*/ 2957285 w 8023328"/>
              <a:gd name="connsiteY3151" fmla="*/ 511583 h 2380521"/>
              <a:gd name="connsiteX3152" fmla="*/ 2942491 w 8023328"/>
              <a:gd name="connsiteY3152" fmla="*/ 525440 h 2380521"/>
              <a:gd name="connsiteX3153" fmla="*/ 2927705 w 8023328"/>
              <a:gd name="connsiteY3153" fmla="*/ 511583 h 2380521"/>
              <a:gd name="connsiteX3154" fmla="*/ 2942491 w 8023328"/>
              <a:gd name="connsiteY3154" fmla="*/ 499186 h 2380521"/>
              <a:gd name="connsiteX3155" fmla="*/ 2868291 w 8023328"/>
              <a:gd name="connsiteY3155" fmla="*/ 499186 h 2380521"/>
              <a:gd name="connsiteX3156" fmla="*/ 2883082 w 8023328"/>
              <a:gd name="connsiteY3156" fmla="*/ 511583 h 2380521"/>
              <a:gd name="connsiteX3157" fmla="*/ 2868291 w 8023328"/>
              <a:gd name="connsiteY3157" fmla="*/ 525440 h 2380521"/>
              <a:gd name="connsiteX3158" fmla="*/ 2853502 w 8023328"/>
              <a:gd name="connsiteY3158" fmla="*/ 511583 h 2380521"/>
              <a:gd name="connsiteX3159" fmla="*/ 2868291 w 8023328"/>
              <a:gd name="connsiteY3159" fmla="*/ 499186 h 2380521"/>
              <a:gd name="connsiteX3160" fmla="*/ 2796533 w 8023328"/>
              <a:gd name="connsiteY3160" fmla="*/ 499186 h 2380521"/>
              <a:gd name="connsiteX3161" fmla="*/ 2808931 w 8023328"/>
              <a:gd name="connsiteY3161" fmla="*/ 511583 h 2380521"/>
              <a:gd name="connsiteX3162" fmla="*/ 2796533 w 8023328"/>
              <a:gd name="connsiteY3162" fmla="*/ 525440 h 2380521"/>
              <a:gd name="connsiteX3163" fmla="*/ 2782678 w 8023328"/>
              <a:gd name="connsiteY3163" fmla="*/ 511583 h 2380521"/>
              <a:gd name="connsiteX3164" fmla="*/ 2796533 w 8023328"/>
              <a:gd name="connsiteY3164" fmla="*/ 499186 h 2380521"/>
              <a:gd name="connsiteX3165" fmla="*/ 2725695 w 8023328"/>
              <a:gd name="connsiteY3165" fmla="*/ 499186 h 2380521"/>
              <a:gd name="connsiteX3166" fmla="*/ 2738097 w 8023328"/>
              <a:gd name="connsiteY3166" fmla="*/ 511583 h 2380521"/>
              <a:gd name="connsiteX3167" fmla="*/ 2725695 w 8023328"/>
              <a:gd name="connsiteY3167" fmla="*/ 525440 h 2380521"/>
              <a:gd name="connsiteX3168" fmla="*/ 2711846 w 8023328"/>
              <a:gd name="connsiteY3168" fmla="*/ 511583 h 2380521"/>
              <a:gd name="connsiteX3169" fmla="*/ 2725695 w 8023328"/>
              <a:gd name="connsiteY3169" fmla="*/ 499186 h 2380521"/>
              <a:gd name="connsiteX3170" fmla="*/ 2654870 w 8023328"/>
              <a:gd name="connsiteY3170" fmla="*/ 499186 h 2380521"/>
              <a:gd name="connsiteX3171" fmla="*/ 2667266 w 8023328"/>
              <a:gd name="connsiteY3171" fmla="*/ 511583 h 2380521"/>
              <a:gd name="connsiteX3172" fmla="*/ 2654870 w 8023328"/>
              <a:gd name="connsiteY3172" fmla="*/ 525440 h 2380521"/>
              <a:gd name="connsiteX3173" fmla="*/ 2641013 w 8023328"/>
              <a:gd name="connsiteY3173" fmla="*/ 511583 h 2380521"/>
              <a:gd name="connsiteX3174" fmla="*/ 2654870 w 8023328"/>
              <a:gd name="connsiteY3174" fmla="*/ 499186 h 2380521"/>
              <a:gd name="connsiteX3175" fmla="*/ 2582580 w 8023328"/>
              <a:gd name="connsiteY3175" fmla="*/ 499186 h 2380521"/>
              <a:gd name="connsiteX3176" fmla="*/ 2596435 w 8023328"/>
              <a:gd name="connsiteY3176" fmla="*/ 511583 h 2380521"/>
              <a:gd name="connsiteX3177" fmla="*/ 2582580 w 8023328"/>
              <a:gd name="connsiteY3177" fmla="*/ 525440 h 2380521"/>
              <a:gd name="connsiteX3178" fmla="*/ 2570184 w 8023328"/>
              <a:gd name="connsiteY3178" fmla="*/ 511583 h 2380521"/>
              <a:gd name="connsiteX3179" fmla="*/ 2582580 w 8023328"/>
              <a:gd name="connsiteY3179" fmla="*/ 499186 h 2380521"/>
              <a:gd name="connsiteX3180" fmla="*/ 2511026 w 8023328"/>
              <a:gd name="connsiteY3180" fmla="*/ 499186 h 2380521"/>
              <a:gd name="connsiteX3181" fmla="*/ 2525610 w 8023328"/>
              <a:gd name="connsiteY3181" fmla="*/ 511583 h 2380521"/>
              <a:gd name="connsiteX3182" fmla="*/ 2511026 w 8023328"/>
              <a:gd name="connsiteY3182" fmla="*/ 525440 h 2380521"/>
              <a:gd name="connsiteX3183" fmla="*/ 2499361 w 8023328"/>
              <a:gd name="connsiteY3183" fmla="*/ 511583 h 2380521"/>
              <a:gd name="connsiteX3184" fmla="*/ 2511026 w 8023328"/>
              <a:gd name="connsiteY3184" fmla="*/ 499186 h 2380521"/>
              <a:gd name="connsiteX3185" fmla="*/ 2440924 w 8023328"/>
              <a:gd name="connsiteY3185" fmla="*/ 499186 h 2380521"/>
              <a:gd name="connsiteX3186" fmla="*/ 2454781 w 8023328"/>
              <a:gd name="connsiteY3186" fmla="*/ 511583 h 2380521"/>
              <a:gd name="connsiteX3187" fmla="*/ 2440924 w 8023328"/>
              <a:gd name="connsiteY3187" fmla="*/ 525440 h 2380521"/>
              <a:gd name="connsiteX3188" fmla="*/ 2428527 w 8023328"/>
              <a:gd name="connsiteY3188" fmla="*/ 511583 h 2380521"/>
              <a:gd name="connsiteX3189" fmla="*/ 2440924 w 8023328"/>
              <a:gd name="connsiteY3189" fmla="*/ 499186 h 2380521"/>
              <a:gd name="connsiteX3190" fmla="*/ 2369108 w 8023328"/>
              <a:gd name="connsiteY3190" fmla="*/ 499186 h 2380521"/>
              <a:gd name="connsiteX3191" fmla="*/ 2383898 w 8023328"/>
              <a:gd name="connsiteY3191" fmla="*/ 511583 h 2380521"/>
              <a:gd name="connsiteX3192" fmla="*/ 2369108 w 8023328"/>
              <a:gd name="connsiteY3192" fmla="*/ 525440 h 2380521"/>
              <a:gd name="connsiteX3193" fmla="*/ 2354319 w 8023328"/>
              <a:gd name="connsiteY3193" fmla="*/ 511583 h 2380521"/>
              <a:gd name="connsiteX3194" fmla="*/ 2369108 w 8023328"/>
              <a:gd name="connsiteY3194" fmla="*/ 499186 h 2380521"/>
              <a:gd name="connsiteX3195" fmla="*/ 2298278 w 8023328"/>
              <a:gd name="connsiteY3195" fmla="*/ 499186 h 2380521"/>
              <a:gd name="connsiteX3196" fmla="*/ 2313066 w 8023328"/>
              <a:gd name="connsiteY3196" fmla="*/ 511583 h 2380521"/>
              <a:gd name="connsiteX3197" fmla="*/ 2298278 w 8023328"/>
              <a:gd name="connsiteY3197" fmla="*/ 525440 h 2380521"/>
              <a:gd name="connsiteX3198" fmla="*/ 2283488 w 8023328"/>
              <a:gd name="connsiteY3198" fmla="*/ 511583 h 2380521"/>
              <a:gd name="connsiteX3199" fmla="*/ 2298278 w 8023328"/>
              <a:gd name="connsiteY3199" fmla="*/ 499186 h 2380521"/>
              <a:gd name="connsiteX3200" fmla="*/ 2226514 w 8023328"/>
              <a:gd name="connsiteY3200" fmla="*/ 499186 h 2380521"/>
              <a:gd name="connsiteX3201" fmla="*/ 2238914 w 8023328"/>
              <a:gd name="connsiteY3201" fmla="*/ 511583 h 2380521"/>
              <a:gd name="connsiteX3202" fmla="*/ 2226514 w 8023328"/>
              <a:gd name="connsiteY3202" fmla="*/ 525440 h 2380521"/>
              <a:gd name="connsiteX3203" fmla="*/ 2212655 w 8023328"/>
              <a:gd name="connsiteY3203" fmla="*/ 511583 h 2380521"/>
              <a:gd name="connsiteX3204" fmla="*/ 2226514 w 8023328"/>
              <a:gd name="connsiteY3204" fmla="*/ 499186 h 2380521"/>
              <a:gd name="connsiteX3205" fmla="*/ 2155680 w 8023328"/>
              <a:gd name="connsiteY3205" fmla="*/ 499186 h 2380521"/>
              <a:gd name="connsiteX3206" fmla="*/ 2168079 w 8023328"/>
              <a:gd name="connsiteY3206" fmla="*/ 511583 h 2380521"/>
              <a:gd name="connsiteX3207" fmla="*/ 2155680 w 8023328"/>
              <a:gd name="connsiteY3207" fmla="*/ 525440 h 2380521"/>
              <a:gd name="connsiteX3208" fmla="*/ 2141823 w 8023328"/>
              <a:gd name="connsiteY3208" fmla="*/ 511583 h 2380521"/>
              <a:gd name="connsiteX3209" fmla="*/ 2155680 w 8023328"/>
              <a:gd name="connsiteY3209" fmla="*/ 499186 h 2380521"/>
              <a:gd name="connsiteX3210" fmla="*/ 2084846 w 8023328"/>
              <a:gd name="connsiteY3210" fmla="*/ 499186 h 2380521"/>
              <a:gd name="connsiteX3211" fmla="*/ 2097246 w 8023328"/>
              <a:gd name="connsiteY3211" fmla="*/ 511583 h 2380521"/>
              <a:gd name="connsiteX3212" fmla="*/ 2084846 w 8023328"/>
              <a:gd name="connsiteY3212" fmla="*/ 525440 h 2380521"/>
              <a:gd name="connsiteX3213" fmla="*/ 2070991 w 8023328"/>
              <a:gd name="connsiteY3213" fmla="*/ 511583 h 2380521"/>
              <a:gd name="connsiteX3214" fmla="*/ 2084846 w 8023328"/>
              <a:gd name="connsiteY3214" fmla="*/ 499186 h 2380521"/>
              <a:gd name="connsiteX3215" fmla="*/ 2011831 w 8023328"/>
              <a:gd name="connsiteY3215" fmla="*/ 499186 h 2380521"/>
              <a:gd name="connsiteX3216" fmla="*/ 2026416 w 8023328"/>
              <a:gd name="connsiteY3216" fmla="*/ 511583 h 2380521"/>
              <a:gd name="connsiteX3217" fmla="*/ 2011831 w 8023328"/>
              <a:gd name="connsiteY3217" fmla="*/ 525440 h 2380521"/>
              <a:gd name="connsiteX3218" fmla="*/ 2000165 w 8023328"/>
              <a:gd name="connsiteY3218" fmla="*/ 511583 h 2380521"/>
              <a:gd name="connsiteX3219" fmla="*/ 2011831 w 8023328"/>
              <a:gd name="connsiteY3219" fmla="*/ 499186 h 2380521"/>
              <a:gd name="connsiteX3220" fmla="*/ 1938362 w 8023328"/>
              <a:gd name="connsiteY3220" fmla="*/ 499186 h 2380521"/>
              <a:gd name="connsiteX3221" fmla="*/ 1952216 w 8023328"/>
              <a:gd name="connsiteY3221" fmla="*/ 511583 h 2380521"/>
              <a:gd name="connsiteX3222" fmla="*/ 1938362 w 8023328"/>
              <a:gd name="connsiteY3222" fmla="*/ 525440 h 2380521"/>
              <a:gd name="connsiteX3223" fmla="*/ 1925965 w 8023328"/>
              <a:gd name="connsiteY3223" fmla="*/ 511583 h 2380521"/>
              <a:gd name="connsiteX3224" fmla="*/ 1938362 w 8023328"/>
              <a:gd name="connsiteY3224" fmla="*/ 499186 h 2380521"/>
              <a:gd name="connsiteX3225" fmla="*/ 1867525 w 8023328"/>
              <a:gd name="connsiteY3225" fmla="*/ 499186 h 2380521"/>
              <a:gd name="connsiteX3226" fmla="*/ 1881384 w 8023328"/>
              <a:gd name="connsiteY3226" fmla="*/ 511583 h 2380521"/>
              <a:gd name="connsiteX3227" fmla="*/ 1867525 w 8023328"/>
              <a:gd name="connsiteY3227" fmla="*/ 525440 h 2380521"/>
              <a:gd name="connsiteX3228" fmla="*/ 1855126 w 8023328"/>
              <a:gd name="connsiteY3228" fmla="*/ 511583 h 2380521"/>
              <a:gd name="connsiteX3229" fmla="*/ 1867525 w 8023328"/>
              <a:gd name="connsiteY3229" fmla="*/ 499186 h 2380521"/>
              <a:gd name="connsiteX3230" fmla="*/ 1799085 w 8023328"/>
              <a:gd name="connsiteY3230" fmla="*/ 499186 h 2380521"/>
              <a:gd name="connsiteX3231" fmla="*/ 1813871 w 8023328"/>
              <a:gd name="connsiteY3231" fmla="*/ 511583 h 2380521"/>
              <a:gd name="connsiteX3232" fmla="*/ 1799085 w 8023328"/>
              <a:gd name="connsiteY3232" fmla="*/ 525440 h 2380521"/>
              <a:gd name="connsiteX3233" fmla="*/ 1784295 w 8023328"/>
              <a:gd name="connsiteY3233" fmla="*/ 511583 h 2380521"/>
              <a:gd name="connsiteX3234" fmla="*/ 1799085 w 8023328"/>
              <a:gd name="connsiteY3234" fmla="*/ 499186 h 2380521"/>
              <a:gd name="connsiteX3235" fmla="*/ 1728257 w 8023328"/>
              <a:gd name="connsiteY3235" fmla="*/ 499186 h 2380521"/>
              <a:gd name="connsiteX3236" fmla="*/ 1743046 w 8023328"/>
              <a:gd name="connsiteY3236" fmla="*/ 511583 h 2380521"/>
              <a:gd name="connsiteX3237" fmla="*/ 1728257 w 8023328"/>
              <a:gd name="connsiteY3237" fmla="*/ 525440 h 2380521"/>
              <a:gd name="connsiteX3238" fmla="*/ 1713469 w 8023328"/>
              <a:gd name="connsiteY3238" fmla="*/ 511583 h 2380521"/>
              <a:gd name="connsiteX3239" fmla="*/ 1728257 w 8023328"/>
              <a:gd name="connsiteY3239" fmla="*/ 499186 h 2380521"/>
              <a:gd name="connsiteX3240" fmla="*/ 1657426 w 8023328"/>
              <a:gd name="connsiteY3240" fmla="*/ 499186 h 2380521"/>
              <a:gd name="connsiteX3241" fmla="*/ 1672218 w 8023328"/>
              <a:gd name="connsiteY3241" fmla="*/ 511583 h 2380521"/>
              <a:gd name="connsiteX3242" fmla="*/ 1657426 w 8023328"/>
              <a:gd name="connsiteY3242" fmla="*/ 525440 h 2380521"/>
              <a:gd name="connsiteX3243" fmla="*/ 1642647 w 8023328"/>
              <a:gd name="connsiteY3243" fmla="*/ 511583 h 2380521"/>
              <a:gd name="connsiteX3244" fmla="*/ 1657426 w 8023328"/>
              <a:gd name="connsiteY3244" fmla="*/ 499186 h 2380521"/>
              <a:gd name="connsiteX3245" fmla="*/ 1582294 w 8023328"/>
              <a:gd name="connsiteY3245" fmla="*/ 499186 h 2380521"/>
              <a:gd name="connsiteX3246" fmla="*/ 1594694 w 8023328"/>
              <a:gd name="connsiteY3246" fmla="*/ 511583 h 2380521"/>
              <a:gd name="connsiteX3247" fmla="*/ 1582294 w 8023328"/>
              <a:gd name="connsiteY3247" fmla="*/ 525440 h 2380521"/>
              <a:gd name="connsiteX3248" fmla="*/ 1568438 w 8023328"/>
              <a:gd name="connsiteY3248" fmla="*/ 511583 h 2380521"/>
              <a:gd name="connsiteX3249" fmla="*/ 1582294 w 8023328"/>
              <a:gd name="connsiteY3249" fmla="*/ 499186 h 2380521"/>
              <a:gd name="connsiteX3250" fmla="*/ 1512192 w 8023328"/>
              <a:gd name="connsiteY3250" fmla="*/ 499186 h 2380521"/>
              <a:gd name="connsiteX3251" fmla="*/ 1523862 w 8023328"/>
              <a:gd name="connsiteY3251" fmla="*/ 511583 h 2380521"/>
              <a:gd name="connsiteX3252" fmla="*/ 1512192 w 8023328"/>
              <a:gd name="connsiteY3252" fmla="*/ 525440 h 2380521"/>
              <a:gd name="connsiteX3253" fmla="*/ 1497607 w 8023328"/>
              <a:gd name="connsiteY3253" fmla="*/ 511583 h 2380521"/>
              <a:gd name="connsiteX3254" fmla="*/ 1512192 w 8023328"/>
              <a:gd name="connsiteY3254" fmla="*/ 499186 h 2380521"/>
              <a:gd name="connsiteX3255" fmla="*/ 1440623 w 8023328"/>
              <a:gd name="connsiteY3255" fmla="*/ 499186 h 2380521"/>
              <a:gd name="connsiteX3256" fmla="*/ 1453023 w 8023328"/>
              <a:gd name="connsiteY3256" fmla="*/ 511583 h 2380521"/>
              <a:gd name="connsiteX3257" fmla="*/ 1440623 w 8023328"/>
              <a:gd name="connsiteY3257" fmla="*/ 525440 h 2380521"/>
              <a:gd name="connsiteX3258" fmla="*/ 1426771 w 8023328"/>
              <a:gd name="connsiteY3258" fmla="*/ 511583 h 2380521"/>
              <a:gd name="connsiteX3259" fmla="*/ 1440623 w 8023328"/>
              <a:gd name="connsiteY3259" fmla="*/ 499186 h 2380521"/>
              <a:gd name="connsiteX3260" fmla="*/ 1368341 w 8023328"/>
              <a:gd name="connsiteY3260" fmla="*/ 499186 h 2380521"/>
              <a:gd name="connsiteX3261" fmla="*/ 1382196 w 8023328"/>
              <a:gd name="connsiteY3261" fmla="*/ 511583 h 2380521"/>
              <a:gd name="connsiteX3262" fmla="*/ 1368341 w 8023328"/>
              <a:gd name="connsiteY3262" fmla="*/ 525440 h 2380521"/>
              <a:gd name="connsiteX3263" fmla="*/ 1355948 w 8023328"/>
              <a:gd name="connsiteY3263" fmla="*/ 511583 h 2380521"/>
              <a:gd name="connsiteX3264" fmla="*/ 1368341 w 8023328"/>
              <a:gd name="connsiteY3264" fmla="*/ 499186 h 2380521"/>
              <a:gd name="connsiteX3265" fmla="*/ 1297515 w 8023328"/>
              <a:gd name="connsiteY3265" fmla="*/ 499186 h 2380521"/>
              <a:gd name="connsiteX3266" fmla="*/ 1311369 w 8023328"/>
              <a:gd name="connsiteY3266" fmla="*/ 513042 h 2380521"/>
              <a:gd name="connsiteX3267" fmla="*/ 1297515 w 8023328"/>
              <a:gd name="connsiteY3267" fmla="*/ 525440 h 2380521"/>
              <a:gd name="connsiteX3268" fmla="*/ 1285118 w 8023328"/>
              <a:gd name="connsiteY3268" fmla="*/ 513042 h 2380521"/>
              <a:gd name="connsiteX3269" fmla="*/ 1297515 w 8023328"/>
              <a:gd name="connsiteY3269" fmla="*/ 499186 h 2380521"/>
              <a:gd name="connsiteX3270" fmla="*/ 1225700 w 8023328"/>
              <a:gd name="connsiteY3270" fmla="*/ 499186 h 2380521"/>
              <a:gd name="connsiteX3271" fmla="*/ 1240491 w 8023328"/>
              <a:gd name="connsiteY3271" fmla="*/ 513042 h 2380521"/>
              <a:gd name="connsiteX3272" fmla="*/ 1225700 w 8023328"/>
              <a:gd name="connsiteY3272" fmla="*/ 525440 h 2380521"/>
              <a:gd name="connsiteX3273" fmla="*/ 1210925 w 8023328"/>
              <a:gd name="connsiteY3273" fmla="*/ 513042 h 2380521"/>
              <a:gd name="connsiteX3274" fmla="*/ 1225700 w 8023328"/>
              <a:gd name="connsiteY3274" fmla="*/ 499186 h 2380521"/>
              <a:gd name="connsiteX3275" fmla="*/ 1154881 w 8023328"/>
              <a:gd name="connsiteY3275" fmla="*/ 499186 h 2380521"/>
              <a:gd name="connsiteX3276" fmla="*/ 1169669 w 8023328"/>
              <a:gd name="connsiteY3276" fmla="*/ 513042 h 2380521"/>
              <a:gd name="connsiteX3277" fmla="*/ 1154881 w 8023328"/>
              <a:gd name="connsiteY3277" fmla="*/ 525440 h 2380521"/>
              <a:gd name="connsiteX3278" fmla="*/ 1140095 w 8023328"/>
              <a:gd name="connsiteY3278" fmla="*/ 513042 h 2380521"/>
              <a:gd name="connsiteX3279" fmla="*/ 1154881 w 8023328"/>
              <a:gd name="connsiteY3279" fmla="*/ 499186 h 2380521"/>
              <a:gd name="connsiteX3280" fmla="*/ 1084053 w 8023328"/>
              <a:gd name="connsiteY3280" fmla="*/ 499186 h 2380521"/>
              <a:gd name="connsiteX3281" fmla="*/ 1098842 w 8023328"/>
              <a:gd name="connsiteY3281" fmla="*/ 513042 h 2380521"/>
              <a:gd name="connsiteX3282" fmla="*/ 1084053 w 8023328"/>
              <a:gd name="connsiteY3282" fmla="*/ 525440 h 2380521"/>
              <a:gd name="connsiteX3283" fmla="*/ 1069267 w 8023328"/>
              <a:gd name="connsiteY3283" fmla="*/ 513042 h 2380521"/>
              <a:gd name="connsiteX3284" fmla="*/ 1084053 w 8023328"/>
              <a:gd name="connsiteY3284" fmla="*/ 499186 h 2380521"/>
              <a:gd name="connsiteX3285" fmla="*/ 1013012 w 8023328"/>
              <a:gd name="connsiteY3285" fmla="*/ 499186 h 2380521"/>
              <a:gd name="connsiteX3286" fmla="*/ 1024685 w 8023328"/>
              <a:gd name="connsiteY3286" fmla="*/ 513042 h 2380521"/>
              <a:gd name="connsiteX3287" fmla="*/ 1013012 w 8023328"/>
              <a:gd name="connsiteY3287" fmla="*/ 525440 h 2380521"/>
              <a:gd name="connsiteX3288" fmla="*/ 998433 w 8023328"/>
              <a:gd name="connsiteY3288" fmla="*/ 513042 h 2380521"/>
              <a:gd name="connsiteX3289" fmla="*/ 1013012 w 8023328"/>
              <a:gd name="connsiteY3289" fmla="*/ 499186 h 2380521"/>
              <a:gd name="connsiteX3290" fmla="*/ 941461 w 8023328"/>
              <a:gd name="connsiteY3290" fmla="*/ 499186 h 2380521"/>
              <a:gd name="connsiteX3291" fmla="*/ 953861 w 8023328"/>
              <a:gd name="connsiteY3291" fmla="*/ 513042 h 2380521"/>
              <a:gd name="connsiteX3292" fmla="*/ 941461 w 8023328"/>
              <a:gd name="connsiteY3292" fmla="*/ 525440 h 2380521"/>
              <a:gd name="connsiteX3293" fmla="*/ 927607 w 8023328"/>
              <a:gd name="connsiteY3293" fmla="*/ 513042 h 2380521"/>
              <a:gd name="connsiteX3294" fmla="*/ 941461 w 8023328"/>
              <a:gd name="connsiteY3294" fmla="*/ 499186 h 2380521"/>
              <a:gd name="connsiteX3295" fmla="*/ 870626 w 8023328"/>
              <a:gd name="connsiteY3295" fmla="*/ 499186 h 2380521"/>
              <a:gd name="connsiteX3296" fmla="*/ 883027 w 8023328"/>
              <a:gd name="connsiteY3296" fmla="*/ 513042 h 2380521"/>
              <a:gd name="connsiteX3297" fmla="*/ 870626 w 8023328"/>
              <a:gd name="connsiteY3297" fmla="*/ 525440 h 2380521"/>
              <a:gd name="connsiteX3298" fmla="*/ 856774 w 8023328"/>
              <a:gd name="connsiteY3298" fmla="*/ 513042 h 2380521"/>
              <a:gd name="connsiteX3299" fmla="*/ 870626 w 8023328"/>
              <a:gd name="connsiteY3299" fmla="*/ 499186 h 2380521"/>
              <a:gd name="connsiteX3300" fmla="*/ 798340 w 8023328"/>
              <a:gd name="connsiteY3300" fmla="*/ 499186 h 2380521"/>
              <a:gd name="connsiteX3301" fmla="*/ 812196 w 8023328"/>
              <a:gd name="connsiteY3301" fmla="*/ 513042 h 2380521"/>
              <a:gd name="connsiteX3302" fmla="*/ 798340 w 8023328"/>
              <a:gd name="connsiteY3302" fmla="*/ 525440 h 2380521"/>
              <a:gd name="connsiteX3303" fmla="*/ 785941 w 8023328"/>
              <a:gd name="connsiteY3303" fmla="*/ 513042 h 2380521"/>
              <a:gd name="connsiteX3304" fmla="*/ 798340 w 8023328"/>
              <a:gd name="connsiteY3304" fmla="*/ 499186 h 2380521"/>
              <a:gd name="connsiteX3305" fmla="*/ 724135 w 8023328"/>
              <a:gd name="connsiteY3305" fmla="*/ 499186 h 2380521"/>
              <a:gd name="connsiteX3306" fmla="*/ 737991 w 8023328"/>
              <a:gd name="connsiteY3306" fmla="*/ 513042 h 2380521"/>
              <a:gd name="connsiteX3307" fmla="*/ 724135 w 8023328"/>
              <a:gd name="connsiteY3307" fmla="*/ 525440 h 2380521"/>
              <a:gd name="connsiteX3308" fmla="*/ 711744 w 8023328"/>
              <a:gd name="connsiteY3308" fmla="*/ 513042 h 2380521"/>
              <a:gd name="connsiteX3309" fmla="*/ 724135 w 8023328"/>
              <a:gd name="connsiteY3309" fmla="*/ 499186 h 2380521"/>
              <a:gd name="connsiteX3310" fmla="*/ 653306 w 8023328"/>
              <a:gd name="connsiteY3310" fmla="*/ 499186 h 2380521"/>
              <a:gd name="connsiteX3311" fmla="*/ 667164 w 8023328"/>
              <a:gd name="connsiteY3311" fmla="*/ 513042 h 2380521"/>
              <a:gd name="connsiteX3312" fmla="*/ 653306 w 8023328"/>
              <a:gd name="connsiteY3312" fmla="*/ 525440 h 2380521"/>
              <a:gd name="connsiteX3313" fmla="*/ 640910 w 8023328"/>
              <a:gd name="connsiteY3313" fmla="*/ 513042 h 2380521"/>
              <a:gd name="connsiteX3314" fmla="*/ 653306 w 8023328"/>
              <a:gd name="connsiteY3314" fmla="*/ 499186 h 2380521"/>
              <a:gd name="connsiteX3315" fmla="*/ 584869 w 8023328"/>
              <a:gd name="connsiteY3315" fmla="*/ 499186 h 2380521"/>
              <a:gd name="connsiteX3316" fmla="*/ 599654 w 8023328"/>
              <a:gd name="connsiteY3316" fmla="*/ 513042 h 2380521"/>
              <a:gd name="connsiteX3317" fmla="*/ 584869 w 8023328"/>
              <a:gd name="connsiteY3317" fmla="*/ 525440 h 2380521"/>
              <a:gd name="connsiteX3318" fmla="*/ 570076 w 8023328"/>
              <a:gd name="connsiteY3318" fmla="*/ 513042 h 2380521"/>
              <a:gd name="connsiteX3319" fmla="*/ 584869 w 8023328"/>
              <a:gd name="connsiteY3319" fmla="*/ 499186 h 2380521"/>
              <a:gd name="connsiteX3320" fmla="*/ 513670 w 8023328"/>
              <a:gd name="connsiteY3320" fmla="*/ 499186 h 2380521"/>
              <a:gd name="connsiteX3321" fmla="*/ 528846 w 8023328"/>
              <a:gd name="connsiteY3321" fmla="*/ 513042 h 2380521"/>
              <a:gd name="connsiteX3322" fmla="*/ 513670 w 8023328"/>
              <a:gd name="connsiteY3322" fmla="*/ 525440 h 2380521"/>
              <a:gd name="connsiteX3323" fmla="*/ 499248 w 8023328"/>
              <a:gd name="connsiteY3323" fmla="*/ 513042 h 2380521"/>
              <a:gd name="connsiteX3324" fmla="*/ 513670 w 8023328"/>
              <a:gd name="connsiteY3324" fmla="*/ 499186 h 2380521"/>
              <a:gd name="connsiteX3325" fmla="*/ 3939871 w 8023328"/>
              <a:gd name="connsiteY3325" fmla="*/ 495814 h 2380521"/>
              <a:gd name="connsiteX3326" fmla="*/ 3952268 w 8023328"/>
              <a:gd name="connsiteY3326" fmla="*/ 510602 h 2380521"/>
              <a:gd name="connsiteX3327" fmla="*/ 3939871 w 8023328"/>
              <a:gd name="connsiteY3327" fmla="*/ 525391 h 2380521"/>
              <a:gd name="connsiteX3328" fmla="*/ 3926015 w 8023328"/>
              <a:gd name="connsiteY3328" fmla="*/ 510602 h 2380521"/>
              <a:gd name="connsiteX3329" fmla="*/ 3939871 w 8023328"/>
              <a:gd name="connsiteY3329" fmla="*/ 495814 h 2380521"/>
              <a:gd name="connsiteX3330" fmla="*/ 3869042 w 8023328"/>
              <a:gd name="connsiteY3330" fmla="*/ 495814 h 2380521"/>
              <a:gd name="connsiteX3331" fmla="*/ 3881439 w 8023328"/>
              <a:gd name="connsiteY3331" fmla="*/ 510602 h 2380521"/>
              <a:gd name="connsiteX3332" fmla="*/ 3869042 w 8023328"/>
              <a:gd name="connsiteY3332" fmla="*/ 525391 h 2380521"/>
              <a:gd name="connsiteX3333" fmla="*/ 3855186 w 8023328"/>
              <a:gd name="connsiteY3333" fmla="*/ 510602 h 2380521"/>
              <a:gd name="connsiteX3334" fmla="*/ 3869042 w 8023328"/>
              <a:gd name="connsiteY3334" fmla="*/ 495814 h 2380521"/>
              <a:gd name="connsiteX3335" fmla="*/ 3796752 w 8023328"/>
              <a:gd name="connsiteY3335" fmla="*/ 495814 h 2380521"/>
              <a:gd name="connsiteX3336" fmla="*/ 3810608 w 8023328"/>
              <a:gd name="connsiteY3336" fmla="*/ 510602 h 2380521"/>
              <a:gd name="connsiteX3337" fmla="*/ 3796752 w 8023328"/>
              <a:gd name="connsiteY3337" fmla="*/ 525391 h 2380521"/>
              <a:gd name="connsiteX3338" fmla="*/ 3784355 w 8023328"/>
              <a:gd name="connsiteY3338" fmla="*/ 510602 h 2380521"/>
              <a:gd name="connsiteX3339" fmla="*/ 3796752 w 8023328"/>
              <a:gd name="connsiteY3339" fmla="*/ 495814 h 2380521"/>
              <a:gd name="connsiteX3340" fmla="*/ 3725922 w 8023328"/>
              <a:gd name="connsiteY3340" fmla="*/ 495814 h 2380521"/>
              <a:gd name="connsiteX3341" fmla="*/ 3739778 w 8023328"/>
              <a:gd name="connsiteY3341" fmla="*/ 510602 h 2380521"/>
              <a:gd name="connsiteX3342" fmla="*/ 3725922 w 8023328"/>
              <a:gd name="connsiteY3342" fmla="*/ 525391 h 2380521"/>
              <a:gd name="connsiteX3343" fmla="*/ 3713525 w 8023328"/>
              <a:gd name="connsiteY3343" fmla="*/ 510602 h 2380521"/>
              <a:gd name="connsiteX3344" fmla="*/ 3725922 w 8023328"/>
              <a:gd name="connsiteY3344" fmla="*/ 495814 h 2380521"/>
              <a:gd name="connsiteX3345" fmla="*/ 3655091 w 8023328"/>
              <a:gd name="connsiteY3345" fmla="*/ 495814 h 2380521"/>
              <a:gd name="connsiteX3346" fmla="*/ 3668947 w 8023328"/>
              <a:gd name="connsiteY3346" fmla="*/ 510602 h 2380521"/>
              <a:gd name="connsiteX3347" fmla="*/ 3655091 w 8023328"/>
              <a:gd name="connsiteY3347" fmla="*/ 525391 h 2380521"/>
              <a:gd name="connsiteX3348" fmla="*/ 3642694 w 8023328"/>
              <a:gd name="connsiteY3348" fmla="*/ 510602 h 2380521"/>
              <a:gd name="connsiteX3349" fmla="*/ 3655091 w 8023328"/>
              <a:gd name="connsiteY3349" fmla="*/ 495814 h 2380521"/>
              <a:gd name="connsiteX3350" fmla="*/ 3583280 w 8023328"/>
              <a:gd name="connsiteY3350" fmla="*/ 495814 h 2380521"/>
              <a:gd name="connsiteX3351" fmla="*/ 3598069 w 8023328"/>
              <a:gd name="connsiteY3351" fmla="*/ 510602 h 2380521"/>
              <a:gd name="connsiteX3352" fmla="*/ 3583280 w 8023328"/>
              <a:gd name="connsiteY3352" fmla="*/ 525391 h 2380521"/>
              <a:gd name="connsiteX3353" fmla="*/ 3568491 w 8023328"/>
              <a:gd name="connsiteY3353" fmla="*/ 510602 h 2380521"/>
              <a:gd name="connsiteX3354" fmla="*/ 3583280 w 8023328"/>
              <a:gd name="connsiteY3354" fmla="*/ 495814 h 2380521"/>
              <a:gd name="connsiteX3355" fmla="*/ 3512449 w 8023328"/>
              <a:gd name="connsiteY3355" fmla="*/ 495814 h 2380521"/>
              <a:gd name="connsiteX3356" fmla="*/ 3527237 w 8023328"/>
              <a:gd name="connsiteY3356" fmla="*/ 510602 h 2380521"/>
              <a:gd name="connsiteX3357" fmla="*/ 3512449 w 8023328"/>
              <a:gd name="connsiteY3357" fmla="*/ 525391 h 2380521"/>
              <a:gd name="connsiteX3358" fmla="*/ 3497661 w 8023328"/>
              <a:gd name="connsiteY3358" fmla="*/ 510602 h 2380521"/>
              <a:gd name="connsiteX3359" fmla="*/ 3512449 w 8023328"/>
              <a:gd name="connsiteY3359" fmla="*/ 495814 h 2380521"/>
              <a:gd name="connsiteX3360" fmla="*/ 3440686 w 8023328"/>
              <a:gd name="connsiteY3360" fmla="*/ 495814 h 2380521"/>
              <a:gd name="connsiteX3361" fmla="*/ 3453083 w 8023328"/>
              <a:gd name="connsiteY3361" fmla="*/ 510602 h 2380521"/>
              <a:gd name="connsiteX3362" fmla="*/ 3440686 w 8023328"/>
              <a:gd name="connsiteY3362" fmla="*/ 525391 h 2380521"/>
              <a:gd name="connsiteX3363" fmla="*/ 3426830 w 8023328"/>
              <a:gd name="connsiteY3363" fmla="*/ 510602 h 2380521"/>
              <a:gd name="connsiteX3364" fmla="*/ 3440686 w 8023328"/>
              <a:gd name="connsiteY3364" fmla="*/ 495814 h 2380521"/>
              <a:gd name="connsiteX3365" fmla="*/ 3369857 w 8023328"/>
              <a:gd name="connsiteY3365" fmla="*/ 495814 h 2380521"/>
              <a:gd name="connsiteX3366" fmla="*/ 3382254 w 8023328"/>
              <a:gd name="connsiteY3366" fmla="*/ 510602 h 2380521"/>
              <a:gd name="connsiteX3367" fmla="*/ 3369857 w 8023328"/>
              <a:gd name="connsiteY3367" fmla="*/ 525391 h 2380521"/>
              <a:gd name="connsiteX3368" fmla="*/ 3356001 w 8023328"/>
              <a:gd name="connsiteY3368" fmla="*/ 510602 h 2380521"/>
              <a:gd name="connsiteX3369" fmla="*/ 3369857 w 8023328"/>
              <a:gd name="connsiteY3369" fmla="*/ 495814 h 2380521"/>
              <a:gd name="connsiteX3370" fmla="*/ 3299094 w 8023328"/>
              <a:gd name="connsiteY3370" fmla="*/ 495814 h 2380521"/>
              <a:gd name="connsiteX3371" fmla="*/ 3311491 w 8023328"/>
              <a:gd name="connsiteY3371" fmla="*/ 510602 h 2380521"/>
              <a:gd name="connsiteX3372" fmla="*/ 3299094 w 8023328"/>
              <a:gd name="connsiteY3372" fmla="*/ 525391 h 2380521"/>
              <a:gd name="connsiteX3373" fmla="*/ 3285240 w 8023328"/>
              <a:gd name="connsiteY3373" fmla="*/ 510602 h 2380521"/>
              <a:gd name="connsiteX3374" fmla="*/ 3299094 w 8023328"/>
              <a:gd name="connsiteY3374" fmla="*/ 495814 h 2380521"/>
              <a:gd name="connsiteX3375" fmla="*/ 3226805 w 8023328"/>
              <a:gd name="connsiteY3375" fmla="*/ 495814 h 2380521"/>
              <a:gd name="connsiteX3376" fmla="*/ 3240660 w 8023328"/>
              <a:gd name="connsiteY3376" fmla="*/ 510602 h 2380521"/>
              <a:gd name="connsiteX3377" fmla="*/ 3226805 w 8023328"/>
              <a:gd name="connsiteY3377" fmla="*/ 525391 h 2380521"/>
              <a:gd name="connsiteX3378" fmla="*/ 3214406 w 8023328"/>
              <a:gd name="connsiteY3378" fmla="*/ 510602 h 2380521"/>
              <a:gd name="connsiteX3379" fmla="*/ 3226805 w 8023328"/>
              <a:gd name="connsiteY3379" fmla="*/ 495814 h 2380521"/>
              <a:gd name="connsiteX3380" fmla="*/ 3152602 w 8023328"/>
              <a:gd name="connsiteY3380" fmla="*/ 495814 h 2380521"/>
              <a:gd name="connsiteX3381" fmla="*/ 3166454 w 8023328"/>
              <a:gd name="connsiteY3381" fmla="*/ 510602 h 2380521"/>
              <a:gd name="connsiteX3382" fmla="*/ 3152602 w 8023328"/>
              <a:gd name="connsiteY3382" fmla="*/ 525391 h 2380521"/>
              <a:gd name="connsiteX3383" fmla="*/ 3140203 w 8023328"/>
              <a:gd name="connsiteY3383" fmla="*/ 510602 h 2380521"/>
              <a:gd name="connsiteX3384" fmla="*/ 3152602 w 8023328"/>
              <a:gd name="connsiteY3384" fmla="*/ 495814 h 2380521"/>
              <a:gd name="connsiteX3385" fmla="*/ 2439944 w 8023328"/>
              <a:gd name="connsiteY3385" fmla="*/ 428356 h 2380521"/>
              <a:gd name="connsiteX3386" fmla="*/ 2454729 w 8023328"/>
              <a:gd name="connsiteY3386" fmla="*/ 440753 h 2380521"/>
              <a:gd name="connsiteX3387" fmla="*/ 2439944 w 8023328"/>
              <a:gd name="connsiteY3387" fmla="*/ 454610 h 2380521"/>
              <a:gd name="connsiteX3388" fmla="*/ 2425156 w 8023328"/>
              <a:gd name="connsiteY3388" fmla="*/ 440753 h 2380521"/>
              <a:gd name="connsiteX3389" fmla="*/ 2439944 w 8023328"/>
              <a:gd name="connsiteY3389" fmla="*/ 428356 h 2380521"/>
              <a:gd name="connsiteX3390" fmla="*/ 2369110 w 8023328"/>
              <a:gd name="connsiteY3390" fmla="*/ 428356 h 2380521"/>
              <a:gd name="connsiteX3391" fmla="*/ 2383898 w 8023328"/>
              <a:gd name="connsiteY3391" fmla="*/ 440753 h 2380521"/>
              <a:gd name="connsiteX3392" fmla="*/ 2369110 w 8023328"/>
              <a:gd name="connsiteY3392" fmla="*/ 454610 h 2380521"/>
              <a:gd name="connsiteX3393" fmla="*/ 2354319 w 8023328"/>
              <a:gd name="connsiteY3393" fmla="*/ 440753 h 2380521"/>
              <a:gd name="connsiteX3394" fmla="*/ 2369110 w 8023328"/>
              <a:gd name="connsiteY3394" fmla="*/ 428356 h 2380521"/>
              <a:gd name="connsiteX3395" fmla="*/ 2298278 w 8023328"/>
              <a:gd name="connsiteY3395" fmla="*/ 428356 h 2380521"/>
              <a:gd name="connsiteX3396" fmla="*/ 2313066 w 8023328"/>
              <a:gd name="connsiteY3396" fmla="*/ 440753 h 2380521"/>
              <a:gd name="connsiteX3397" fmla="*/ 2298278 w 8023328"/>
              <a:gd name="connsiteY3397" fmla="*/ 454610 h 2380521"/>
              <a:gd name="connsiteX3398" fmla="*/ 2283490 w 8023328"/>
              <a:gd name="connsiteY3398" fmla="*/ 440753 h 2380521"/>
              <a:gd name="connsiteX3399" fmla="*/ 2298278 w 8023328"/>
              <a:gd name="connsiteY3399" fmla="*/ 428356 h 2380521"/>
              <a:gd name="connsiteX3400" fmla="*/ 2226514 w 8023328"/>
              <a:gd name="connsiteY3400" fmla="*/ 428356 h 2380521"/>
              <a:gd name="connsiteX3401" fmla="*/ 2238914 w 8023328"/>
              <a:gd name="connsiteY3401" fmla="*/ 440753 h 2380521"/>
              <a:gd name="connsiteX3402" fmla="*/ 2226514 w 8023328"/>
              <a:gd name="connsiteY3402" fmla="*/ 454610 h 2380521"/>
              <a:gd name="connsiteX3403" fmla="*/ 2212656 w 8023328"/>
              <a:gd name="connsiteY3403" fmla="*/ 440753 h 2380521"/>
              <a:gd name="connsiteX3404" fmla="*/ 2226514 w 8023328"/>
              <a:gd name="connsiteY3404" fmla="*/ 428356 h 2380521"/>
              <a:gd name="connsiteX3405" fmla="*/ 2155682 w 8023328"/>
              <a:gd name="connsiteY3405" fmla="*/ 428356 h 2380521"/>
              <a:gd name="connsiteX3406" fmla="*/ 2168079 w 8023328"/>
              <a:gd name="connsiteY3406" fmla="*/ 440753 h 2380521"/>
              <a:gd name="connsiteX3407" fmla="*/ 2155682 w 8023328"/>
              <a:gd name="connsiteY3407" fmla="*/ 454610 h 2380521"/>
              <a:gd name="connsiteX3408" fmla="*/ 2141825 w 8023328"/>
              <a:gd name="connsiteY3408" fmla="*/ 440753 h 2380521"/>
              <a:gd name="connsiteX3409" fmla="*/ 2155682 w 8023328"/>
              <a:gd name="connsiteY3409" fmla="*/ 428356 h 2380521"/>
              <a:gd name="connsiteX3410" fmla="*/ 2084846 w 8023328"/>
              <a:gd name="connsiteY3410" fmla="*/ 428356 h 2380521"/>
              <a:gd name="connsiteX3411" fmla="*/ 2097246 w 8023328"/>
              <a:gd name="connsiteY3411" fmla="*/ 440753 h 2380521"/>
              <a:gd name="connsiteX3412" fmla="*/ 2084846 w 8023328"/>
              <a:gd name="connsiteY3412" fmla="*/ 454610 h 2380521"/>
              <a:gd name="connsiteX3413" fmla="*/ 2070991 w 8023328"/>
              <a:gd name="connsiteY3413" fmla="*/ 440753 h 2380521"/>
              <a:gd name="connsiteX3414" fmla="*/ 2084846 w 8023328"/>
              <a:gd name="connsiteY3414" fmla="*/ 428356 h 2380521"/>
              <a:gd name="connsiteX3415" fmla="*/ 2011832 w 8023328"/>
              <a:gd name="connsiteY3415" fmla="*/ 428356 h 2380521"/>
              <a:gd name="connsiteX3416" fmla="*/ 2026418 w 8023328"/>
              <a:gd name="connsiteY3416" fmla="*/ 440753 h 2380521"/>
              <a:gd name="connsiteX3417" fmla="*/ 2011832 w 8023328"/>
              <a:gd name="connsiteY3417" fmla="*/ 454610 h 2380521"/>
              <a:gd name="connsiteX3418" fmla="*/ 2000165 w 8023328"/>
              <a:gd name="connsiteY3418" fmla="*/ 440753 h 2380521"/>
              <a:gd name="connsiteX3419" fmla="*/ 2011832 w 8023328"/>
              <a:gd name="connsiteY3419" fmla="*/ 428356 h 2380521"/>
              <a:gd name="connsiteX3420" fmla="*/ 1938362 w 8023328"/>
              <a:gd name="connsiteY3420" fmla="*/ 428356 h 2380521"/>
              <a:gd name="connsiteX3421" fmla="*/ 1952216 w 8023328"/>
              <a:gd name="connsiteY3421" fmla="*/ 440753 h 2380521"/>
              <a:gd name="connsiteX3422" fmla="*/ 1938362 w 8023328"/>
              <a:gd name="connsiteY3422" fmla="*/ 454610 h 2380521"/>
              <a:gd name="connsiteX3423" fmla="*/ 1925965 w 8023328"/>
              <a:gd name="connsiteY3423" fmla="*/ 440753 h 2380521"/>
              <a:gd name="connsiteX3424" fmla="*/ 1938362 w 8023328"/>
              <a:gd name="connsiteY3424" fmla="*/ 428356 h 2380521"/>
              <a:gd name="connsiteX3425" fmla="*/ 1867525 w 8023328"/>
              <a:gd name="connsiteY3425" fmla="*/ 428356 h 2380521"/>
              <a:gd name="connsiteX3426" fmla="*/ 1881384 w 8023328"/>
              <a:gd name="connsiteY3426" fmla="*/ 440753 h 2380521"/>
              <a:gd name="connsiteX3427" fmla="*/ 1867525 w 8023328"/>
              <a:gd name="connsiteY3427" fmla="*/ 454610 h 2380521"/>
              <a:gd name="connsiteX3428" fmla="*/ 1855126 w 8023328"/>
              <a:gd name="connsiteY3428" fmla="*/ 440753 h 2380521"/>
              <a:gd name="connsiteX3429" fmla="*/ 1867525 w 8023328"/>
              <a:gd name="connsiteY3429" fmla="*/ 428356 h 2380521"/>
              <a:gd name="connsiteX3430" fmla="*/ 1799085 w 8023328"/>
              <a:gd name="connsiteY3430" fmla="*/ 428356 h 2380521"/>
              <a:gd name="connsiteX3431" fmla="*/ 1813873 w 8023328"/>
              <a:gd name="connsiteY3431" fmla="*/ 440753 h 2380521"/>
              <a:gd name="connsiteX3432" fmla="*/ 1799085 w 8023328"/>
              <a:gd name="connsiteY3432" fmla="*/ 454610 h 2380521"/>
              <a:gd name="connsiteX3433" fmla="*/ 1784298 w 8023328"/>
              <a:gd name="connsiteY3433" fmla="*/ 440753 h 2380521"/>
              <a:gd name="connsiteX3434" fmla="*/ 1799085 w 8023328"/>
              <a:gd name="connsiteY3434" fmla="*/ 428356 h 2380521"/>
              <a:gd name="connsiteX3435" fmla="*/ 1728260 w 8023328"/>
              <a:gd name="connsiteY3435" fmla="*/ 428356 h 2380521"/>
              <a:gd name="connsiteX3436" fmla="*/ 1743046 w 8023328"/>
              <a:gd name="connsiteY3436" fmla="*/ 440753 h 2380521"/>
              <a:gd name="connsiteX3437" fmla="*/ 1728260 w 8023328"/>
              <a:gd name="connsiteY3437" fmla="*/ 454610 h 2380521"/>
              <a:gd name="connsiteX3438" fmla="*/ 1713469 w 8023328"/>
              <a:gd name="connsiteY3438" fmla="*/ 440753 h 2380521"/>
              <a:gd name="connsiteX3439" fmla="*/ 1728260 w 8023328"/>
              <a:gd name="connsiteY3439" fmla="*/ 428356 h 2380521"/>
              <a:gd name="connsiteX3440" fmla="*/ 1657426 w 8023328"/>
              <a:gd name="connsiteY3440" fmla="*/ 428356 h 2380521"/>
              <a:gd name="connsiteX3441" fmla="*/ 1672218 w 8023328"/>
              <a:gd name="connsiteY3441" fmla="*/ 440753 h 2380521"/>
              <a:gd name="connsiteX3442" fmla="*/ 1657426 w 8023328"/>
              <a:gd name="connsiteY3442" fmla="*/ 454610 h 2380521"/>
              <a:gd name="connsiteX3443" fmla="*/ 1642647 w 8023328"/>
              <a:gd name="connsiteY3443" fmla="*/ 440753 h 2380521"/>
              <a:gd name="connsiteX3444" fmla="*/ 1657426 w 8023328"/>
              <a:gd name="connsiteY3444" fmla="*/ 428356 h 2380521"/>
              <a:gd name="connsiteX3445" fmla="*/ 1582294 w 8023328"/>
              <a:gd name="connsiteY3445" fmla="*/ 428356 h 2380521"/>
              <a:gd name="connsiteX3446" fmla="*/ 1594697 w 8023328"/>
              <a:gd name="connsiteY3446" fmla="*/ 440753 h 2380521"/>
              <a:gd name="connsiteX3447" fmla="*/ 1582294 w 8023328"/>
              <a:gd name="connsiteY3447" fmla="*/ 454610 h 2380521"/>
              <a:gd name="connsiteX3448" fmla="*/ 1568438 w 8023328"/>
              <a:gd name="connsiteY3448" fmla="*/ 440753 h 2380521"/>
              <a:gd name="connsiteX3449" fmla="*/ 1582294 w 8023328"/>
              <a:gd name="connsiteY3449" fmla="*/ 428356 h 2380521"/>
              <a:gd name="connsiteX3450" fmla="*/ 1512195 w 8023328"/>
              <a:gd name="connsiteY3450" fmla="*/ 428356 h 2380521"/>
              <a:gd name="connsiteX3451" fmla="*/ 1523862 w 8023328"/>
              <a:gd name="connsiteY3451" fmla="*/ 440753 h 2380521"/>
              <a:gd name="connsiteX3452" fmla="*/ 1512195 w 8023328"/>
              <a:gd name="connsiteY3452" fmla="*/ 454610 h 2380521"/>
              <a:gd name="connsiteX3453" fmla="*/ 1497610 w 8023328"/>
              <a:gd name="connsiteY3453" fmla="*/ 440753 h 2380521"/>
              <a:gd name="connsiteX3454" fmla="*/ 1512195 w 8023328"/>
              <a:gd name="connsiteY3454" fmla="*/ 428356 h 2380521"/>
              <a:gd name="connsiteX3455" fmla="*/ 1439171 w 8023328"/>
              <a:gd name="connsiteY3455" fmla="*/ 428356 h 2380521"/>
              <a:gd name="connsiteX3456" fmla="*/ 1453023 w 8023328"/>
              <a:gd name="connsiteY3456" fmla="*/ 440753 h 2380521"/>
              <a:gd name="connsiteX3457" fmla="*/ 1439171 w 8023328"/>
              <a:gd name="connsiteY3457" fmla="*/ 454610 h 2380521"/>
              <a:gd name="connsiteX3458" fmla="*/ 1426771 w 8023328"/>
              <a:gd name="connsiteY3458" fmla="*/ 440753 h 2380521"/>
              <a:gd name="connsiteX3459" fmla="*/ 1439171 w 8023328"/>
              <a:gd name="connsiteY3459" fmla="*/ 428356 h 2380521"/>
              <a:gd name="connsiteX3460" fmla="*/ 1368344 w 8023328"/>
              <a:gd name="connsiteY3460" fmla="*/ 428356 h 2380521"/>
              <a:gd name="connsiteX3461" fmla="*/ 1382196 w 8023328"/>
              <a:gd name="connsiteY3461" fmla="*/ 440753 h 2380521"/>
              <a:gd name="connsiteX3462" fmla="*/ 1368344 w 8023328"/>
              <a:gd name="connsiteY3462" fmla="*/ 454610 h 2380521"/>
              <a:gd name="connsiteX3463" fmla="*/ 1355948 w 8023328"/>
              <a:gd name="connsiteY3463" fmla="*/ 440753 h 2380521"/>
              <a:gd name="connsiteX3464" fmla="*/ 1368344 w 8023328"/>
              <a:gd name="connsiteY3464" fmla="*/ 428356 h 2380521"/>
              <a:gd name="connsiteX3465" fmla="*/ 1297515 w 8023328"/>
              <a:gd name="connsiteY3465" fmla="*/ 428356 h 2380521"/>
              <a:gd name="connsiteX3466" fmla="*/ 1311372 w 8023328"/>
              <a:gd name="connsiteY3466" fmla="*/ 440753 h 2380521"/>
              <a:gd name="connsiteX3467" fmla="*/ 1297515 w 8023328"/>
              <a:gd name="connsiteY3467" fmla="*/ 454610 h 2380521"/>
              <a:gd name="connsiteX3468" fmla="*/ 1285118 w 8023328"/>
              <a:gd name="connsiteY3468" fmla="*/ 440753 h 2380521"/>
              <a:gd name="connsiteX3469" fmla="*/ 1297515 w 8023328"/>
              <a:gd name="connsiteY3469" fmla="*/ 428356 h 2380521"/>
              <a:gd name="connsiteX3470" fmla="*/ 1225703 w 8023328"/>
              <a:gd name="connsiteY3470" fmla="*/ 428356 h 2380521"/>
              <a:gd name="connsiteX3471" fmla="*/ 1240491 w 8023328"/>
              <a:gd name="connsiteY3471" fmla="*/ 440753 h 2380521"/>
              <a:gd name="connsiteX3472" fmla="*/ 1225703 w 8023328"/>
              <a:gd name="connsiteY3472" fmla="*/ 454610 h 2380521"/>
              <a:gd name="connsiteX3473" fmla="*/ 1210925 w 8023328"/>
              <a:gd name="connsiteY3473" fmla="*/ 440753 h 2380521"/>
              <a:gd name="connsiteX3474" fmla="*/ 1225703 w 8023328"/>
              <a:gd name="connsiteY3474" fmla="*/ 428356 h 2380521"/>
              <a:gd name="connsiteX3475" fmla="*/ 1154886 w 8023328"/>
              <a:gd name="connsiteY3475" fmla="*/ 428356 h 2380521"/>
              <a:gd name="connsiteX3476" fmla="*/ 1169676 w 8023328"/>
              <a:gd name="connsiteY3476" fmla="*/ 440753 h 2380521"/>
              <a:gd name="connsiteX3477" fmla="*/ 1154886 w 8023328"/>
              <a:gd name="connsiteY3477" fmla="*/ 454610 h 2380521"/>
              <a:gd name="connsiteX3478" fmla="*/ 1140096 w 8023328"/>
              <a:gd name="connsiteY3478" fmla="*/ 440753 h 2380521"/>
              <a:gd name="connsiteX3479" fmla="*/ 1154886 w 8023328"/>
              <a:gd name="connsiteY3479" fmla="*/ 428356 h 2380521"/>
              <a:gd name="connsiteX3480" fmla="*/ 1084056 w 8023328"/>
              <a:gd name="connsiteY3480" fmla="*/ 428356 h 2380521"/>
              <a:gd name="connsiteX3481" fmla="*/ 1098844 w 8023328"/>
              <a:gd name="connsiteY3481" fmla="*/ 440753 h 2380521"/>
              <a:gd name="connsiteX3482" fmla="*/ 1084056 w 8023328"/>
              <a:gd name="connsiteY3482" fmla="*/ 454610 h 2380521"/>
              <a:gd name="connsiteX3483" fmla="*/ 1069267 w 8023328"/>
              <a:gd name="connsiteY3483" fmla="*/ 440753 h 2380521"/>
              <a:gd name="connsiteX3484" fmla="*/ 1084056 w 8023328"/>
              <a:gd name="connsiteY3484" fmla="*/ 428356 h 2380521"/>
              <a:gd name="connsiteX3485" fmla="*/ 1013015 w 8023328"/>
              <a:gd name="connsiteY3485" fmla="*/ 428356 h 2380521"/>
              <a:gd name="connsiteX3486" fmla="*/ 1024685 w 8023328"/>
              <a:gd name="connsiteY3486" fmla="*/ 440753 h 2380521"/>
              <a:gd name="connsiteX3487" fmla="*/ 1013015 w 8023328"/>
              <a:gd name="connsiteY3487" fmla="*/ 454610 h 2380521"/>
              <a:gd name="connsiteX3488" fmla="*/ 998434 w 8023328"/>
              <a:gd name="connsiteY3488" fmla="*/ 440753 h 2380521"/>
              <a:gd name="connsiteX3489" fmla="*/ 1013015 w 8023328"/>
              <a:gd name="connsiteY3489" fmla="*/ 428356 h 2380521"/>
              <a:gd name="connsiteX3490" fmla="*/ 941465 w 8023328"/>
              <a:gd name="connsiteY3490" fmla="*/ 428356 h 2380521"/>
              <a:gd name="connsiteX3491" fmla="*/ 953864 w 8023328"/>
              <a:gd name="connsiteY3491" fmla="*/ 440753 h 2380521"/>
              <a:gd name="connsiteX3492" fmla="*/ 941465 w 8023328"/>
              <a:gd name="connsiteY3492" fmla="*/ 454610 h 2380521"/>
              <a:gd name="connsiteX3493" fmla="*/ 927611 w 8023328"/>
              <a:gd name="connsiteY3493" fmla="*/ 440753 h 2380521"/>
              <a:gd name="connsiteX3494" fmla="*/ 941465 w 8023328"/>
              <a:gd name="connsiteY3494" fmla="*/ 428356 h 2380521"/>
              <a:gd name="connsiteX3495" fmla="*/ 870633 w 8023328"/>
              <a:gd name="connsiteY3495" fmla="*/ 428356 h 2380521"/>
              <a:gd name="connsiteX3496" fmla="*/ 883030 w 8023328"/>
              <a:gd name="connsiteY3496" fmla="*/ 440753 h 2380521"/>
              <a:gd name="connsiteX3497" fmla="*/ 870633 w 8023328"/>
              <a:gd name="connsiteY3497" fmla="*/ 454610 h 2380521"/>
              <a:gd name="connsiteX3498" fmla="*/ 856774 w 8023328"/>
              <a:gd name="connsiteY3498" fmla="*/ 440753 h 2380521"/>
              <a:gd name="connsiteX3499" fmla="*/ 870633 w 8023328"/>
              <a:gd name="connsiteY3499" fmla="*/ 428356 h 2380521"/>
              <a:gd name="connsiteX3500" fmla="*/ 798344 w 8023328"/>
              <a:gd name="connsiteY3500" fmla="*/ 428356 h 2380521"/>
              <a:gd name="connsiteX3501" fmla="*/ 812196 w 8023328"/>
              <a:gd name="connsiteY3501" fmla="*/ 440753 h 2380521"/>
              <a:gd name="connsiteX3502" fmla="*/ 798344 w 8023328"/>
              <a:gd name="connsiteY3502" fmla="*/ 454610 h 2380521"/>
              <a:gd name="connsiteX3503" fmla="*/ 785947 w 8023328"/>
              <a:gd name="connsiteY3503" fmla="*/ 440753 h 2380521"/>
              <a:gd name="connsiteX3504" fmla="*/ 798344 w 8023328"/>
              <a:gd name="connsiteY3504" fmla="*/ 428356 h 2380521"/>
              <a:gd name="connsiteX3505" fmla="*/ 724138 w 8023328"/>
              <a:gd name="connsiteY3505" fmla="*/ 428356 h 2380521"/>
              <a:gd name="connsiteX3506" fmla="*/ 738002 w 8023328"/>
              <a:gd name="connsiteY3506" fmla="*/ 442212 h 2380521"/>
              <a:gd name="connsiteX3507" fmla="*/ 724138 w 8023328"/>
              <a:gd name="connsiteY3507" fmla="*/ 454610 h 2380521"/>
              <a:gd name="connsiteX3508" fmla="*/ 711747 w 8023328"/>
              <a:gd name="connsiteY3508" fmla="*/ 442212 h 2380521"/>
              <a:gd name="connsiteX3509" fmla="*/ 724138 w 8023328"/>
              <a:gd name="connsiteY3509" fmla="*/ 428356 h 2380521"/>
              <a:gd name="connsiteX3510" fmla="*/ 653312 w 8023328"/>
              <a:gd name="connsiteY3510" fmla="*/ 428356 h 2380521"/>
              <a:gd name="connsiteX3511" fmla="*/ 667165 w 8023328"/>
              <a:gd name="connsiteY3511" fmla="*/ 442212 h 2380521"/>
              <a:gd name="connsiteX3512" fmla="*/ 653312 w 8023328"/>
              <a:gd name="connsiteY3512" fmla="*/ 454610 h 2380521"/>
              <a:gd name="connsiteX3513" fmla="*/ 640912 w 8023328"/>
              <a:gd name="connsiteY3513" fmla="*/ 442212 h 2380521"/>
              <a:gd name="connsiteX3514" fmla="*/ 653312 w 8023328"/>
              <a:gd name="connsiteY3514" fmla="*/ 428356 h 2380521"/>
              <a:gd name="connsiteX3515" fmla="*/ 3796752 w 8023328"/>
              <a:gd name="connsiteY3515" fmla="*/ 424982 h 2380521"/>
              <a:gd name="connsiteX3516" fmla="*/ 3810608 w 8023328"/>
              <a:gd name="connsiteY3516" fmla="*/ 439771 h 2380521"/>
              <a:gd name="connsiteX3517" fmla="*/ 3796752 w 8023328"/>
              <a:gd name="connsiteY3517" fmla="*/ 454560 h 2380521"/>
              <a:gd name="connsiteX3518" fmla="*/ 3784355 w 8023328"/>
              <a:gd name="connsiteY3518" fmla="*/ 439771 h 2380521"/>
              <a:gd name="connsiteX3519" fmla="*/ 3796752 w 8023328"/>
              <a:gd name="connsiteY3519" fmla="*/ 424982 h 2380521"/>
              <a:gd name="connsiteX3520" fmla="*/ 3725922 w 8023328"/>
              <a:gd name="connsiteY3520" fmla="*/ 424982 h 2380521"/>
              <a:gd name="connsiteX3521" fmla="*/ 3739778 w 8023328"/>
              <a:gd name="connsiteY3521" fmla="*/ 439771 h 2380521"/>
              <a:gd name="connsiteX3522" fmla="*/ 3725922 w 8023328"/>
              <a:gd name="connsiteY3522" fmla="*/ 454560 h 2380521"/>
              <a:gd name="connsiteX3523" fmla="*/ 3713525 w 8023328"/>
              <a:gd name="connsiteY3523" fmla="*/ 439771 h 2380521"/>
              <a:gd name="connsiteX3524" fmla="*/ 3725922 w 8023328"/>
              <a:gd name="connsiteY3524" fmla="*/ 424982 h 2380521"/>
              <a:gd name="connsiteX3525" fmla="*/ 3655091 w 8023328"/>
              <a:gd name="connsiteY3525" fmla="*/ 424982 h 2380521"/>
              <a:gd name="connsiteX3526" fmla="*/ 3668947 w 8023328"/>
              <a:gd name="connsiteY3526" fmla="*/ 439771 h 2380521"/>
              <a:gd name="connsiteX3527" fmla="*/ 3655091 w 8023328"/>
              <a:gd name="connsiteY3527" fmla="*/ 454560 h 2380521"/>
              <a:gd name="connsiteX3528" fmla="*/ 3642694 w 8023328"/>
              <a:gd name="connsiteY3528" fmla="*/ 439771 h 2380521"/>
              <a:gd name="connsiteX3529" fmla="*/ 3655091 w 8023328"/>
              <a:gd name="connsiteY3529" fmla="*/ 424982 h 2380521"/>
              <a:gd name="connsiteX3530" fmla="*/ 3583280 w 8023328"/>
              <a:gd name="connsiteY3530" fmla="*/ 424982 h 2380521"/>
              <a:gd name="connsiteX3531" fmla="*/ 3598069 w 8023328"/>
              <a:gd name="connsiteY3531" fmla="*/ 439771 h 2380521"/>
              <a:gd name="connsiteX3532" fmla="*/ 3583280 w 8023328"/>
              <a:gd name="connsiteY3532" fmla="*/ 454560 h 2380521"/>
              <a:gd name="connsiteX3533" fmla="*/ 3568491 w 8023328"/>
              <a:gd name="connsiteY3533" fmla="*/ 439771 h 2380521"/>
              <a:gd name="connsiteX3534" fmla="*/ 3583280 w 8023328"/>
              <a:gd name="connsiteY3534" fmla="*/ 424982 h 2380521"/>
              <a:gd name="connsiteX3535" fmla="*/ 3512449 w 8023328"/>
              <a:gd name="connsiteY3535" fmla="*/ 424982 h 2380521"/>
              <a:gd name="connsiteX3536" fmla="*/ 3527237 w 8023328"/>
              <a:gd name="connsiteY3536" fmla="*/ 439771 h 2380521"/>
              <a:gd name="connsiteX3537" fmla="*/ 3512449 w 8023328"/>
              <a:gd name="connsiteY3537" fmla="*/ 454560 h 2380521"/>
              <a:gd name="connsiteX3538" fmla="*/ 3497661 w 8023328"/>
              <a:gd name="connsiteY3538" fmla="*/ 439771 h 2380521"/>
              <a:gd name="connsiteX3539" fmla="*/ 3512449 w 8023328"/>
              <a:gd name="connsiteY3539" fmla="*/ 424982 h 2380521"/>
              <a:gd name="connsiteX3540" fmla="*/ 3440686 w 8023328"/>
              <a:gd name="connsiteY3540" fmla="*/ 424982 h 2380521"/>
              <a:gd name="connsiteX3541" fmla="*/ 3453083 w 8023328"/>
              <a:gd name="connsiteY3541" fmla="*/ 439771 h 2380521"/>
              <a:gd name="connsiteX3542" fmla="*/ 3440686 w 8023328"/>
              <a:gd name="connsiteY3542" fmla="*/ 454560 h 2380521"/>
              <a:gd name="connsiteX3543" fmla="*/ 3426830 w 8023328"/>
              <a:gd name="connsiteY3543" fmla="*/ 439771 h 2380521"/>
              <a:gd name="connsiteX3544" fmla="*/ 3440686 w 8023328"/>
              <a:gd name="connsiteY3544" fmla="*/ 424982 h 2380521"/>
              <a:gd name="connsiteX3545" fmla="*/ 3369857 w 8023328"/>
              <a:gd name="connsiteY3545" fmla="*/ 424982 h 2380521"/>
              <a:gd name="connsiteX3546" fmla="*/ 3382254 w 8023328"/>
              <a:gd name="connsiteY3546" fmla="*/ 439771 h 2380521"/>
              <a:gd name="connsiteX3547" fmla="*/ 3369857 w 8023328"/>
              <a:gd name="connsiteY3547" fmla="*/ 454560 h 2380521"/>
              <a:gd name="connsiteX3548" fmla="*/ 3356001 w 8023328"/>
              <a:gd name="connsiteY3548" fmla="*/ 439771 h 2380521"/>
              <a:gd name="connsiteX3549" fmla="*/ 3369857 w 8023328"/>
              <a:gd name="connsiteY3549" fmla="*/ 424982 h 2380521"/>
              <a:gd name="connsiteX3550" fmla="*/ 3299097 w 8023328"/>
              <a:gd name="connsiteY3550" fmla="*/ 424982 h 2380521"/>
              <a:gd name="connsiteX3551" fmla="*/ 3311491 w 8023328"/>
              <a:gd name="connsiteY3551" fmla="*/ 439771 h 2380521"/>
              <a:gd name="connsiteX3552" fmla="*/ 3299097 w 8023328"/>
              <a:gd name="connsiteY3552" fmla="*/ 454560 h 2380521"/>
              <a:gd name="connsiteX3553" fmla="*/ 3285240 w 8023328"/>
              <a:gd name="connsiteY3553" fmla="*/ 439771 h 2380521"/>
              <a:gd name="connsiteX3554" fmla="*/ 3299097 w 8023328"/>
              <a:gd name="connsiteY3554" fmla="*/ 424982 h 2380521"/>
              <a:gd name="connsiteX3555" fmla="*/ 3226805 w 8023328"/>
              <a:gd name="connsiteY3555" fmla="*/ 424982 h 2380521"/>
              <a:gd name="connsiteX3556" fmla="*/ 3240664 w 8023328"/>
              <a:gd name="connsiteY3556" fmla="*/ 439771 h 2380521"/>
              <a:gd name="connsiteX3557" fmla="*/ 3226805 w 8023328"/>
              <a:gd name="connsiteY3557" fmla="*/ 454560 h 2380521"/>
              <a:gd name="connsiteX3558" fmla="*/ 3214406 w 8023328"/>
              <a:gd name="connsiteY3558" fmla="*/ 439771 h 2380521"/>
              <a:gd name="connsiteX3559" fmla="*/ 3226805 w 8023328"/>
              <a:gd name="connsiteY3559" fmla="*/ 424982 h 2380521"/>
              <a:gd name="connsiteX3560" fmla="*/ 3152602 w 8023328"/>
              <a:gd name="connsiteY3560" fmla="*/ 424982 h 2380521"/>
              <a:gd name="connsiteX3561" fmla="*/ 3166460 w 8023328"/>
              <a:gd name="connsiteY3561" fmla="*/ 439771 h 2380521"/>
              <a:gd name="connsiteX3562" fmla="*/ 3152602 w 8023328"/>
              <a:gd name="connsiteY3562" fmla="*/ 454560 h 2380521"/>
              <a:gd name="connsiteX3563" fmla="*/ 3140203 w 8023328"/>
              <a:gd name="connsiteY3563" fmla="*/ 439771 h 2380521"/>
              <a:gd name="connsiteX3564" fmla="*/ 3152602 w 8023328"/>
              <a:gd name="connsiteY3564" fmla="*/ 424982 h 2380521"/>
              <a:gd name="connsiteX3565" fmla="*/ 3081772 w 8023328"/>
              <a:gd name="connsiteY3565" fmla="*/ 424982 h 2380521"/>
              <a:gd name="connsiteX3566" fmla="*/ 3095624 w 8023328"/>
              <a:gd name="connsiteY3566" fmla="*/ 439771 h 2380521"/>
              <a:gd name="connsiteX3567" fmla="*/ 3081772 w 8023328"/>
              <a:gd name="connsiteY3567" fmla="*/ 454560 h 2380521"/>
              <a:gd name="connsiteX3568" fmla="*/ 3069372 w 8023328"/>
              <a:gd name="connsiteY3568" fmla="*/ 439771 h 2380521"/>
              <a:gd name="connsiteX3569" fmla="*/ 3081772 w 8023328"/>
              <a:gd name="connsiteY3569" fmla="*/ 424982 h 2380521"/>
              <a:gd name="connsiteX3570" fmla="*/ 3013715 w 8023328"/>
              <a:gd name="connsiteY3570" fmla="*/ 424982 h 2380521"/>
              <a:gd name="connsiteX3571" fmla="*/ 3028135 w 8023328"/>
              <a:gd name="connsiteY3571" fmla="*/ 439771 h 2380521"/>
              <a:gd name="connsiteX3572" fmla="*/ 3013715 w 8023328"/>
              <a:gd name="connsiteY3572" fmla="*/ 454560 h 2380521"/>
              <a:gd name="connsiteX3573" fmla="*/ 2998539 w 8023328"/>
              <a:gd name="connsiteY3573" fmla="*/ 439771 h 2380521"/>
              <a:gd name="connsiteX3574" fmla="*/ 3013715 w 8023328"/>
              <a:gd name="connsiteY3574" fmla="*/ 424982 h 2380521"/>
              <a:gd name="connsiteX3575" fmla="*/ 2942491 w 8023328"/>
              <a:gd name="connsiteY3575" fmla="*/ 424982 h 2380521"/>
              <a:gd name="connsiteX3576" fmla="*/ 2957286 w 8023328"/>
              <a:gd name="connsiteY3576" fmla="*/ 439771 h 2380521"/>
              <a:gd name="connsiteX3577" fmla="*/ 2942491 w 8023328"/>
              <a:gd name="connsiteY3577" fmla="*/ 454560 h 2380521"/>
              <a:gd name="connsiteX3578" fmla="*/ 2927708 w 8023328"/>
              <a:gd name="connsiteY3578" fmla="*/ 439771 h 2380521"/>
              <a:gd name="connsiteX3579" fmla="*/ 2942491 w 8023328"/>
              <a:gd name="connsiteY3579" fmla="*/ 424982 h 2380521"/>
              <a:gd name="connsiteX3580" fmla="*/ 2868291 w 8023328"/>
              <a:gd name="connsiteY3580" fmla="*/ 424982 h 2380521"/>
              <a:gd name="connsiteX3581" fmla="*/ 2883085 w 8023328"/>
              <a:gd name="connsiteY3581" fmla="*/ 439771 h 2380521"/>
              <a:gd name="connsiteX3582" fmla="*/ 2868291 w 8023328"/>
              <a:gd name="connsiteY3582" fmla="*/ 454560 h 2380521"/>
              <a:gd name="connsiteX3583" fmla="*/ 2853504 w 8023328"/>
              <a:gd name="connsiteY3583" fmla="*/ 439771 h 2380521"/>
              <a:gd name="connsiteX3584" fmla="*/ 2868291 w 8023328"/>
              <a:gd name="connsiteY3584" fmla="*/ 424982 h 2380521"/>
              <a:gd name="connsiteX3585" fmla="*/ 2796533 w 8023328"/>
              <a:gd name="connsiteY3585" fmla="*/ 424982 h 2380521"/>
              <a:gd name="connsiteX3586" fmla="*/ 2808932 w 8023328"/>
              <a:gd name="connsiteY3586" fmla="*/ 439771 h 2380521"/>
              <a:gd name="connsiteX3587" fmla="*/ 2796533 w 8023328"/>
              <a:gd name="connsiteY3587" fmla="*/ 454560 h 2380521"/>
              <a:gd name="connsiteX3588" fmla="*/ 2782678 w 8023328"/>
              <a:gd name="connsiteY3588" fmla="*/ 439771 h 2380521"/>
              <a:gd name="connsiteX3589" fmla="*/ 2796533 w 8023328"/>
              <a:gd name="connsiteY3589" fmla="*/ 424982 h 2380521"/>
              <a:gd name="connsiteX3590" fmla="*/ 2725695 w 8023328"/>
              <a:gd name="connsiteY3590" fmla="*/ 424982 h 2380521"/>
              <a:gd name="connsiteX3591" fmla="*/ 2738097 w 8023328"/>
              <a:gd name="connsiteY3591" fmla="*/ 439771 h 2380521"/>
              <a:gd name="connsiteX3592" fmla="*/ 2725695 w 8023328"/>
              <a:gd name="connsiteY3592" fmla="*/ 454560 h 2380521"/>
              <a:gd name="connsiteX3593" fmla="*/ 2711846 w 8023328"/>
              <a:gd name="connsiteY3593" fmla="*/ 439771 h 2380521"/>
              <a:gd name="connsiteX3594" fmla="*/ 2725695 w 8023328"/>
              <a:gd name="connsiteY3594" fmla="*/ 424982 h 2380521"/>
              <a:gd name="connsiteX3595" fmla="*/ 2654870 w 8023328"/>
              <a:gd name="connsiteY3595" fmla="*/ 424982 h 2380521"/>
              <a:gd name="connsiteX3596" fmla="*/ 2667270 w 8023328"/>
              <a:gd name="connsiteY3596" fmla="*/ 439771 h 2380521"/>
              <a:gd name="connsiteX3597" fmla="*/ 2654870 w 8023328"/>
              <a:gd name="connsiteY3597" fmla="*/ 454560 h 2380521"/>
              <a:gd name="connsiteX3598" fmla="*/ 2641018 w 8023328"/>
              <a:gd name="connsiteY3598" fmla="*/ 439771 h 2380521"/>
              <a:gd name="connsiteX3599" fmla="*/ 2654870 w 8023328"/>
              <a:gd name="connsiteY3599" fmla="*/ 424982 h 2380521"/>
              <a:gd name="connsiteX3600" fmla="*/ 2582580 w 8023328"/>
              <a:gd name="connsiteY3600" fmla="*/ 424982 h 2380521"/>
              <a:gd name="connsiteX3601" fmla="*/ 2596437 w 8023328"/>
              <a:gd name="connsiteY3601" fmla="*/ 439771 h 2380521"/>
              <a:gd name="connsiteX3602" fmla="*/ 2582580 w 8023328"/>
              <a:gd name="connsiteY3602" fmla="*/ 454560 h 2380521"/>
              <a:gd name="connsiteX3603" fmla="*/ 2570184 w 8023328"/>
              <a:gd name="connsiteY3603" fmla="*/ 439771 h 2380521"/>
              <a:gd name="connsiteX3604" fmla="*/ 2582580 w 8023328"/>
              <a:gd name="connsiteY3604" fmla="*/ 424982 h 2380521"/>
              <a:gd name="connsiteX3605" fmla="*/ 2511026 w 8023328"/>
              <a:gd name="connsiteY3605" fmla="*/ 424982 h 2380521"/>
              <a:gd name="connsiteX3606" fmla="*/ 2525610 w 8023328"/>
              <a:gd name="connsiteY3606" fmla="*/ 439771 h 2380521"/>
              <a:gd name="connsiteX3607" fmla="*/ 2511026 w 8023328"/>
              <a:gd name="connsiteY3607" fmla="*/ 454560 h 2380521"/>
              <a:gd name="connsiteX3608" fmla="*/ 2499361 w 8023328"/>
              <a:gd name="connsiteY3608" fmla="*/ 439771 h 2380521"/>
              <a:gd name="connsiteX3609" fmla="*/ 2511026 w 8023328"/>
              <a:gd name="connsiteY3609" fmla="*/ 424982 h 2380521"/>
              <a:gd name="connsiteX3610" fmla="*/ 1799085 w 8023328"/>
              <a:gd name="connsiteY3610" fmla="*/ 357525 h 2380521"/>
              <a:gd name="connsiteX3611" fmla="*/ 1813873 w 8023328"/>
              <a:gd name="connsiteY3611" fmla="*/ 369922 h 2380521"/>
              <a:gd name="connsiteX3612" fmla="*/ 1799085 w 8023328"/>
              <a:gd name="connsiteY3612" fmla="*/ 383779 h 2380521"/>
              <a:gd name="connsiteX3613" fmla="*/ 1784300 w 8023328"/>
              <a:gd name="connsiteY3613" fmla="*/ 369922 h 2380521"/>
              <a:gd name="connsiteX3614" fmla="*/ 1799085 w 8023328"/>
              <a:gd name="connsiteY3614" fmla="*/ 357525 h 2380521"/>
              <a:gd name="connsiteX3615" fmla="*/ 1728262 w 8023328"/>
              <a:gd name="connsiteY3615" fmla="*/ 357525 h 2380521"/>
              <a:gd name="connsiteX3616" fmla="*/ 1743049 w 8023328"/>
              <a:gd name="connsiteY3616" fmla="*/ 369922 h 2380521"/>
              <a:gd name="connsiteX3617" fmla="*/ 1728262 w 8023328"/>
              <a:gd name="connsiteY3617" fmla="*/ 383779 h 2380521"/>
              <a:gd name="connsiteX3618" fmla="*/ 1713470 w 8023328"/>
              <a:gd name="connsiteY3618" fmla="*/ 369922 h 2380521"/>
              <a:gd name="connsiteX3619" fmla="*/ 1728262 w 8023328"/>
              <a:gd name="connsiteY3619" fmla="*/ 357525 h 2380521"/>
              <a:gd name="connsiteX3620" fmla="*/ 1657429 w 8023328"/>
              <a:gd name="connsiteY3620" fmla="*/ 357525 h 2380521"/>
              <a:gd name="connsiteX3621" fmla="*/ 1672220 w 8023328"/>
              <a:gd name="connsiteY3621" fmla="*/ 369922 h 2380521"/>
              <a:gd name="connsiteX3622" fmla="*/ 1657429 w 8023328"/>
              <a:gd name="connsiteY3622" fmla="*/ 383779 h 2380521"/>
              <a:gd name="connsiteX3623" fmla="*/ 1642650 w 8023328"/>
              <a:gd name="connsiteY3623" fmla="*/ 369922 h 2380521"/>
              <a:gd name="connsiteX3624" fmla="*/ 1657429 w 8023328"/>
              <a:gd name="connsiteY3624" fmla="*/ 357525 h 2380521"/>
              <a:gd name="connsiteX3625" fmla="*/ 1582296 w 8023328"/>
              <a:gd name="connsiteY3625" fmla="*/ 357525 h 2380521"/>
              <a:gd name="connsiteX3626" fmla="*/ 1594704 w 8023328"/>
              <a:gd name="connsiteY3626" fmla="*/ 369922 h 2380521"/>
              <a:gd name="connsiteX3627" fmla="*/ 1582296 w 8023328"/>
              <a:gd name="connsiteY3627" fmla="*/ 383779 h 2380521"/>
              <a:gd name="connsiteX3628" fmla="*/ 1568441 w 8023328"/>
              <a:gd name="connsiteY3628" fmla="*/ 369922 h 2380521"/>
              <a:gd name="connsiteX3629" fmla="*/ 1582296 w 8023328"/>
              <a:gd name="connsiteY3629" fmla="*/ 357525 h 2380521"/>
              <a:gd name="connsiteX3630" fmla="*/ 1512195 w 8023328"/>
              <a:gd name="connsiteY3630" fmla="*/ 357525 h 2380521"/>
              <a:gd name="connsiteX3631" fmla="*/ 1523863 w 8023328"/>
              <a:gd name="connsiteY3631" fmla="*/ 369922 h 2380521"/>
              <a:gd name="connsiteX3632" fmla="*/ 1512195 w 8023328"/>
              <a:gd name="connsiteY3632" fmla="*/ 383779 h 2380521"/>
              <a:gd name="connsiteX3633" fmla="*/ 1497612 w 8023328"/>
              <a:gd name="connsiteY3633" fmla="*/ 369922 h 2380521"/>
              <a:gd name="connsiteX3634" fmla="*/ 1512195 w 8023328"/>
              <a:gd name="connsiteY3634" fmla="*/ 357525 h 2380521"/>
              <a:gd name="connsiteX3635" fmla="*/ 1439171 w 8023328"/>
              <a:gd name="connsiteY3635" fmla="*/ 357525 h 2380521"/>
              <a:gd name="connsiteX3636" fmla="*/ 1453023 w 8023328"/>
              <a:gd name="connsiteY3636" fmla="*/ 369922 h 2380521"/>
              <a:gd name="connsiteX3637" fmla="*/ 1439171 w 8023328"/>
              <a:gd name="connsiteY3637" fmla="*/ 383779 h 2380521"/>
              <a:gd name="connsiteX3638" fmla="*/ 1426774 w 8023328"/>
              <a:gd name="connsiteY3638" fmla="*/ 369922 h 2380521"/>
              <a:gd name="connsiteX3639" fmla="*/ 1439171 w 8023328"/>
              <a:gd name="connsiteY3639" fmla="*/ 357525 h 2380521"/>
              <a:gd name="connsiteX3640" fmla="*/ 1368347 w 8023328"/>
              <a:gd name="connsiteY3640" fmla="*/ 357525 h 2380521"/>
              <a:gd name="connsiteX3641" fmla="*/ 1382199 w 8023328"/>
              <a:gd name="connsiteY3641" fmla="*/ 369922 h 2380521"/>
              <a:gd name="connsiteX3642" fmla="*/ 1368347 w 8023328"/>
              <a:gd name="connsiteY3642" fmla="*/ 383779 h 2380521"/>
              <a:gd name="connsiteX3643" fmla="*/ 1355949 w 8023328"/>
              <a:gd name="connsiteY3643" fmla="*/ 369922 h 2380521"/>
              <a:gd name="connsiteX3644" fmla="*/ 1368347 w 8023328"/>
              <a:gd name="connsiteY3644" fmla="*/ 357525 h 2380521"/>
              <a:gd name="connsiteX3645" fmla="*/ 1297518 w 8023328"/>
              <a:gd name="connsiteY3645" fmla="*/ 357525 h 2380521"/>
              <a:gd name="connsiteX3646" fmla="*/ 1311374 w 8023328"/>
              <a:gd name="connsiteY3646" fmla="*/ 369922 h 2380521"/>
              <a:gd name="connsiteX3647" fmla="*/ 1297518 w 8023328"/>
              <a:gd name="connsiteY3647" fmla="*/ 383779 h 2380521"/>
              <a:gd name="connsiteX3648" fmla="*/ 1285121 w 8023328"/>
              <a:gd name="connsiteY3648" fmla="*/ 369922 h 2380521"/>
              <a:gd name="connsiteX3649" fmla="*/ 1297518 w 8023328"/>
              <a:gd name="connsiteY3649" fmla="*/ 357525 h 2380521"/>
              <a:gd name="connsiteX3650" fmla="*/ 1225703 w 8023328"/>
              <a:gd name="connsiteY3650" fmla="*/ 357525 h 2380521"/>
              <a:gd name="connsiteX3651" fmla="*/ 1240493 w 8023328"/>
              <a:gd name="connsiteY3651" fmla="*/ 369922 h 2380521"/>
              <a:gd name="connsiteX3652" fmla="*/ 1225703 w 8023328"/>
              <a:gd name="connsiteY3652" fmla="*/ 383779 h 2380521"/>
              <a:gd name="connsiteX3653" fmla="*/ 1210926 w 8023328"/>
              <a:gd name="connsiteY3653" fmla="*/ 369922 h 2380521"/>
              <a:gd name="connsiteX3654" fmla="*/ 1225703 w 8023328"/>
              <a:gd name="connsiteY3654" fmla="*/ 357525 h 2380521"/>
              <a:gd name="connsiteX3655" fmla="*/ 1154890 w 8023328"/>
              <a:gd name="connsiteY3655" fmla="*/ 357525 h 2380521"/>
              <a:gd name="connsiteX3656" fmla="*/ 1169676 w 8023328"/>
              <a:gd name="connsiteY3656" fmla="*/ 369922 h 2380521"/>
              <a:gd name="connsiteX3657" fmla="*/ 1154890 w 8023328"/>
              <a:gd name="connsiteY3657" fmla="*/ 383779 h 2380521"/>
              <a:gd name="connsiteX3658" fmla="*/ 1140096 w 8023328"/>
              <a:gd name="connsiteY3658" fmla="*/ 369922 h 2380521"/>
              <a:gd name="connsiteX3659" fmla="*/ 1154890 w 8023328"/>
              <a:gd name="connsiteY3659" fmla="*/ 357525 h 2380521"/>
              <a:gd name="connsiteX3660" fmla="*/ 1084059 w 8023328"/>
              <a:gd name="connsiteY3660" fmla="*/ 357525 h 2380521"/>
              <a:gd name="connsiteX3661" fmla="*/ 1098844 w 8023328"/>
              <a:gd name="connsiteY3661" fmla="*/ 369922 h 2380521"/>
              <a:gd name="connsiteX3662" fmla="*/ 1084059 w 8023328"/>
              <a:gd name="connsiteY3662" fmla="*/ 383779 h 2380521"/>
              <a:gd name="connsiteX3663" fmla="*/ 1069268 w 8023328"/>
              <a:gd name="connsiteY3663" fmla="*/ 369922 h 2380521"/>
              <a:gd name="connsiteX3664" fmla="*/ 1084059 w 8023328"/>
              <a:gd name="connsiteY3664" fmla="*/ 357525 h 2380521"/>
              <a:gd name="connsiteX3665" fmla="*/ 1013015 w 8023328"/>
              <a:gd name="connsiteY3665" fmla="*/ 357525 h 2380521"/>
              <a:gd name="connsiteX3666" fmla="*/ 1024685 w 8023328"/>
              <a:gd name="connsiteY3666" fmla="*/ 369922 h 2380521"/>
              <a:gd name="connsiteX3667" fmla="*/ 1013015 w 8023328"/>
              <a:gd name="connsiteY3667" fmla="*/ 383779 h 2380521"/>
              <a:gd name="connsiteX3668" fmla="*/ 998434 w 8023328"/>
              <a:gd name="connsiteY3668" fmla="*/ 369922 h 2380521"/>
              <a:gd name="connsiteX3669" fmla="*/ 1013015 w 8023328"/>
              <a:gd name="connsiteY3669" fmla="*/ 357525 h 2380521"/>
              <a:gd name="connsiteX3670" fmla="*/ 941465 w 8023328"/>
              <a:gd name="connsiteY3670" fmla="*/ 357525 h 2380521"/>
              <a:gd name="connsiteX3671" fmla="*/ 953864 w 8023328"/>
              <a:gd name="connsiteY3671" fmla="*/ 369922 h 2380521"/>
              <a:gd name="connsiteX3672" fmla="*/ 941465 w 8023328"/>
              <a:gd name="connsiteY3672" fmla="*/ 383779 h 2380521"/>
              <a:gd name="connsiteX3673" fmla="*/ 927611 w 8023328"/>
              <a:gd name="connsiteY3673" fmla="*/ 369922 h 2380521"/>
              <a:gd name="connsiteX3674" fmla="*/ 941465 w 8023328"/>
              <a:gd name="connsiteY3674" fmla="*/ 357525 h 2380521"/>
              <a:gd name="connsiteX3675" fmla="*/ 870633 w 8023328"/>
              <a:gd name="connsiteY3675" fmla="*/ 357525 h 2380521"/>
              <a:gd name="connsiteX3676" fmla="*/ 883034 w 8023328"/>
              <a:gd name="connsiteY3676" fmla="*/ 369922 h 2380521"/>
              <a:gd name="connsiteX3677" fmla="*/ 870633 w 8023328"/>
              <a:gd name="connsiteY3677" fmla="*/ 383779 h 2380521"/>
              <a:gd name="connsiteX3678" fmla="*/ 856777 w 8023328"/>
              <a:gd name="connsiteY3678" fmla="*/ 369922 h 2380521"/>
              <a:gd name="connsiteX3679" fmla="*/ 870633 w 8023328"/>
              <a:gd name="connsiteY3679" fmla="*/ 357525 h 2380521"/>
              <a:gd name="connsiteX3680" fmla="*/ 798346 w 8023328"/>
              <a:gd name="connsiteY3680" fmla="*/ 357525 h 2380521"/>
              <a:gd name="connsiteX3681" fmla="*/ 812203 w 8023328"/>
              <a:gd name="connsiteY3681" fmla="*/ 369922 h 2380521"/>
              <a:gd name="connsiteX3682" fmla="*/ 798346 w 8023328"/>
              <a:gd name="connsiteY3682" fmla="*/ 383779 h 2380521"/>
              <a:gd name="connsiteX3683" fmla="*/ 785947 w 8023328"/>
              <a:gd name="connsiteY3683" fmla="*/ 369922 h 2380521"/>
              <a:gd name="connsiteX3684" fmla="*/ 798346 w 8023328"/>
              <a:gd name="connsiteY3684" fmla="*/ 357525 h 2380521"/>
              <a:gd name="connsiteX3685" fmla="*/ 3654110 w 8023328"/>
              <a:gd name="connsiteY3685" fmla="*/ 354153 h 2380521"/>
              <a:gd name="connsiteX3686" fmla="*/ 3668898 w 8023328"/>
              <a:gd name="connsiteY3686" fmla="*/ 368738 h 2380521"/>
              <a:gd name="connsiteX3687" fmla="*/ 3654110 w 8023328"/>
              <a:gd name="connsiteY3687" fmla="*/ 380407 h 2380521"/>
              <a:gd name="connsiteX3688" fmla="*/ 3639322 w 8023328"/>
              <a:gd name="connsiteY3688" fmla="*/ 368738 h 2380521"/>
              <a:gd name="connsiteX3689" fmla="*/ 3654110 w 8023328"/>
              <a:gd name="connsiteY3689" fmla="*/ 354153 h 2380521"/>
              <a:gd name="connsiteX3690" fmla="*/ 3583280 w 8023328"/>
              <a:gd name="connsiteY3690" fmla="*/ 354153 h 2380521"/>
              <a:gd name="connsiteX3691" fmla="*/ 3598069 w 8023328"/>
              <a:gd name="connsiteY3691" fmla="*/ 368738 h 2380521"/>
              <a:gd name="connsiteX3692" fmla="*/ 3583280 w 8023328"/>
              <a:gd name="connsiteY3692" fmla="*/ 380407 h 2380521"/>
              <a:gd name="connsiteX3693" fmla="*/ 3568491 w 8023328"/>
              <a:gd name="connsiteY3693" fmla="*/ 368738 h 2380521"/>
              <a:gd name="connsiteX3694" fmla="*/ 3583280 w 8023328"/>
              <a:gd name="connsiteY3694" fmla="*/ 354153 h 2380521"/>
              <a:gd name="connsiteX3695" fmla="*/ 3512449 w 8023328"/>
              <a:gd name="connsiteY3695" fmla="*/ 354153 h 2380521"/>
              <a:gd name="connsiteX3696" fmla="*/ 3527237 w 8023328"/>
              <a:gd name="connsiteY3696" fmla="*/ 369330 h 2380521"/>
              <a:gd name="connsiteX3697" fmla="*/ 3512449 w 8023328"/>
              <a:gd name="connsiteY3697" fmla="*/ 383749 h 2380521"/>
              <a:gd name="connsiteX3698" fmla="*/ 3497661 w 8023328"/>
              <a:gd name="connsiteY3698" fmla="*/ 369330 h 2380521"/>
              <a:gd name="connsiteX3699" fmla="*/ 3512449 w 8023328"/>
              <a:gd name="connsiteY3699" fmla="*/ 354153 h 2380521"/>
              <a:gd name="connsiteX3700" fmla="*/ 3440686 w 8023328"/>
              <a:gd name="connsiteY3700" fmla="*/ 354153 h 2380521"/>
              <a:gd name="connsiteX3701" fmla="*/ 3453083 w 8023328"/>
              <a:gd name="connsiteY3701" fmla="*/ 369330 h 2380521"/>
              <a:gd name="connsiteX3702" fmla="*/ 3440686 w 8023328"/>
              <a:gd name="connsiteY3702" fmla="*/ 383749 h 2380521"/>
              <a:gd name="connsiteX3703" fmla="*/ 3426830 w 8023328"/>
              <a:gd name="connsiteY3703" fmla="*/ 369330 h 2380521"/>
              <a:gd name="connsiteX3704" fmla="*/ 3440686 w 8023328"/>
              <a:gd name="connsiteY3704" fmla="*/ 354153 h 2380521"/>
              <a:gd name="connsiteX3705" fmla="*/ 3369857 w 8023328"/>
              <a:gd name="connsiteY3705" fmla="*/ 354153 h 2380521"/>
              <a:gd name="connsiteX3706" fmla="*/ 3382254 w 8023328"/>
              <a:gd name="connsiteY3706" fmla="*/ 369330 h 2380521"/>
              <a:gd name="connsiteX3707" fmla="*/ 3369857 w 8023328"/>
              <a:gd name="connsiteY3707" fmla="*/ 383749 h 2380521"/>
              <a:gd name="connsiteX3708" fmla="*/ 3356001 w 8023328"/>
              <a:gd name="connsiteY3708" fmla="*/ 369330 h 2380521"/>
              <a:gd name="connsiteX3709" fmla="*/ 3369857 w 8023328"/>
              <a:gd name="connsiteY3709" fmla="*/ 354153 h 2380521"/>
              <a:gd name="connsiteX3710" fmla="*/ 3299097 w 8023328"/>
              <a:gd name="connsiteY3710" fmla="*/ 354153 h 2380521"/>
              <a:gd name="connsiteX3711" fmla="*/ 3311496 w 8023328"/>
              <a:gd name="connsiteY3711" fmla="*/ 369330 h 2380521"/>
              <a:gd name="connsiteX3712" fmla="*/ 3299097 w 8023328"/>
              <a:gd name="connsiteY3712" fmla="*/ 383749 h 2380521"/>
              <a:gd name="connsiteX3713" fmla="*/ 3285242 w 8023328"/>
              <a:gd name="connsiteY3713" fmla="*/ 369330 h 2380521"/>
              <a:gd name="connsiteX3714" fmla="*/ 3299097 w 8023328"/>
              <a:gd name="connsiteY3714" fmla="*/ 354153 h 2380521"/>
              <a:gd name="connsiteX3715" fmla="*/ 3226808 w 8023328"/>
              <a:gd name="connsiteY3715" fmla="*/ 354153 h 2380521"/>
              <a:gd name="connsiteX3716" fmla="*/ 3240664 w 8023328"/>
              <a:gd name="connsiteY3716" fmla="*/ 369330 h 2380521"/>
              <a:gd name="connsiteX3717" fmla="*/ 3226808 w 8023328"/>
              <a:gd name="connsiteY3717" fmla="*/ 383749 h 2380521"/>
              <a:gd name="connsiteX3718" fmla="*/ 3214410 w 8023328"/>
              <a:gd name="connsiteY3718" fmla="*/ 369330 h 2380521"/>
              <a:gd name="connsiteX3719" fmla="*/ 3226808 w 8023328"/>
              <a:gd name="connsiteY3719" fmla="*/ 354153 h 2380521"/>
              <a:gd name="connsiteX3720" fmla="*/ 3152605 w 8023328"/>
              <a:gd name="connsiteY3720" fmla="*/ 354153 h 2380521"/>
              <a:gd name="connsiteX3721" fmla="*/ 3166462 w 8023328"/>
              <a:gd name="connsiteY3721" fmla="*/ 369330 h 2380521"/>
              <a:gd name="connsiteX3722" fmla="*/ 3152605 w 8023328"/>
              <a:gd name="connsiteY3722" fmla="*/ 383749 h 2380521"/>
              <a:gd name="connsiteX3723" fmla="*/ 3140206 w 8023328"/>
              <a:gd name="connsiteY3723" fmla="*/ 369330 h 2380521"/>
              <a:gd name="connsiteX3724" fmla="*/ 3152605 w 8023328"/>
              <a:gd name="connsiteY3724" fmla="*/ 354153 h 2380521"/>
              <a:gd name="connsiteX3725" fmla="*/ 3081774 w 8023328"/>
              <a:gd name="connsiteY3725" fmla="*/ 354153 h 2380521"/>
              <a:gd name="connsiteX3726" fmla="*/ 3095627 w 8023328"/>
              <a:gd name="connsiteY3726" fmla="*/ 369330 h 2380521"/>
              <a:gd name="connsiteX3727" fmla="*/ 3081774 w 8023328"/>
              <a:gd name="connsiteY3727" fmla="*/ 383749 h 2380521"/>
              <a:gd name="connsiteX3728" fmla="*/ 3069375 w 8023328"/>
              <a:gd name="connsiteY3728" fmla="*/ 369330 h 2380521"/>
              <a:gd name="connsiteX3729" fmla="*/ 3081774 w 8023328"/>
              <a:gd name="connsiteY3729" fmla="*/ 354153 h 2380521"/>
              <a:gd name="connsiteX3730" fmla="*/ 3013715 w 8023328"/>
              <a:gd name="connsiteY3730" fmla="*/ 354153 h 2380521"/>
              <a:gd name="connsiteX3731" fmla="*/ 3028135 w 8023328"/>
              <a:gd name="connsiteY3731" fmla="*/ 369330 h 2380521"/>
              <a:gd name="connsiteX3732" fmla="*/ 3013715 w 8023328"/>
              <a:gd name="connsiteY3732" fmla="*/ 383749 h 2380521"/>
              <a:gd name="connsiteX3733" fmla="*/ 2998539 w 8023328"/>
              <a:gd name="connsiteY3733" fmla="*/ 369330 h 2380521"/>
              <a:gd name="connsiteX3734" fmla="*/ 3013715 w 8023328"/>
              <a:gd name="connsiteY3734" fmla="*/ 354153 h 2380521"/>
              <a:gd name="connsiteX3735" fmla="*/ 2942494 w 8023328"/>
              <a:gd name="connsiteY3735" fmla="*/ 354153 h 2380521"/>
              <a:gd name="connsiteX3736" fmla="*/ 2957288 w 8023328"/>
              <a:gd name="connsiteY3736" fmla="*/ 369330 h 2380521"/>
              <a:gd name="connsiteX3737" fmla="*/ 2942494 w 8023328"/>
              <a:gd name="connsiteY3737" fmla="*/ 383749 h 2380521"/>
              <a:gd name="connsiteX3738" fmla="*/ 2927708 w 8023328"/>
              <a:gd name="connsiteY3738" fmla="*/ 369330 h 2380521"/>
              <a:gd name="connsiteX3739" fmla="*/ 2942494 w 8023328"/>
              <a:gd name="connsiteY3739" fmla="*/ 354153 h 2380521"/>
              <a:gd name="connsiteX3740" fmla="*/ 2868293 w 8023328"/>
              <a:gd name="connsiteY3740" fmla="*/ 354153 h 2380521"/>
              <a:gd name="connsiteX3741" fmla="*/ 2883085 w 8023328"/>
              <a:gd name="connsiteY3741" fmla="*/ 369330 h 2380521"/>
              <a:gd name="connsiteX3742" fmla="*/ 2868293 w 8023328"/>
              <a:gd name="connsiteY3742" fmla="*/ 383749 h 2380521"/>
              <a:gd name="connsiteX3743" fmla="*/ 2853504 w 8023328"/>
              <a:gd name="connsiteY3743" fmla="*/ 369330 h 2380521"/>
              <a:gd name="connsiteX3744" fmla="*/ 2868293 w 8023328"/>
              <a:gd name="connsiteY3744" fmla="*/ 354153 h 2380521"/>
              <a:gd name="connsiteX3745" fmla="*/ 2796535 w 8023328"/>
              <a:gd name="connsiteY3745" fmla="*/ 354153 h 2380521"/>
              <a:gd name="connsiteX3746" fmla="*/ 2808932 w 8023328"/>
              <a:gd name="connsiteY3746" fmla="*/ 369330 h 2380521"/>
              <a:gd name="connsiteX3747" fmla="*/ 2796535 w 8023328"/>
              <a:gd name="connsiteY3747" fmla="*/ 383749 h 2380521"/>
              <a:gd name="connsiteX3748" fmla="*/ 2782678 w 8023328"/>
              <a:gd name="connsiteY3748" fmla="*/ 369330 h 2380521"/>
              <a:gd name="connsiteX3749" fmla="*/ 2796535 w 8023328"/>
              <a:gd name="connsiteY3749" fmla="*/ 354153 h 2380521"/>
              <a:gd name="connsiteX3750" fmla="*/ 2725695 w 8023328"/>
              <a:gd name="connsiteY3750" fmla="*/ 354153 h 2380521"/>
              <a:gd name="connsiteX3751" fmla="*/ 2738100 w 8023328"/>
              <a:gd name="connsiteY3751" fmla="*/ 369330 h 2380521"/>
              <a:gd name="connsiteX3752" fmla="*/ 2725695 w 8023328"/>
              <a:gd name="connsiteY3752" fmla="*/ 383749 h 2380521"/>
              <a:gd name="connsiteX3753" fmla="*/ 2711846 w 8023328"/>
              <a:gd name="connsiteY3753" fmla="*/ 369330 h 2380521"/>
              <a:gd name="connsiteX3754" fmla="*/ 2725695 w 8023328"/>
              <a:gd name="connsiteY3754" fmla="*/ 354153 h 2380521"/>
              <a:gd name="connsiteX3755" fmla="*/ 2653415 w 8023328"/>
              <a:gd name="connsiteY3755" fmla="*/ 354153 h 2380521"/>
              <a:gd name="connsiteX3756" fmla="*/ 2667270 w 8023328"/>
              <a:gd name="connsiteY3756" fmla="*/ 369330 h 2380521"/>
              <a:gd name="connsiteX3757" fmla="*/ 2653415 w 8023328"/>
              <a:gd name="connsiteY3757" fmla="*/ 383749 h 2380521"/>
              <a:gd name="connsiteX3758" fmla="*/ 2641021 w 8023328"/>
              <a:gd name="connsiteY3758" fmla="*/ 369330 h 2380521"/>
              <a:gd name="connsiteX3759" fmla="*/ 2653415 w 8023328"/>
              <a:gd name="connsiteY3759" fmla="*/ 354153 h 2380521"/>
              <a:gd name="connsiteX3760" fmla="*/ 2582583 w 8023328"/>
              <a:gd name="connsiteY3760" fmla="*/ 354153 h 2380521"/>
              <a:gd name="connsiteX3761" fmla="*/ 2596439 w 8023328"/>
              <a:gd name="connsiteY3761" fmla="*/ 369330 h 2380521"/>
              <a:gd name="connsiteX3762" fmla="*/ 2582583 w 8023328"/>
              <a:gd name="connsiteY3762" fmla="*/ 383749 h 2380521"/>
              <a:gd name="connsiteX3763" fmla="*/ 2570184 w 8023328"/>
              <a:gd name="connsiteY3763" fmla="*/ 369330 h 2380521"/>
              <a:gd name="connsiteX3764" fmla="*/ 2582583 w 8023328"/>
              <a:gd name="connsiteY3764" fmla="*/ 354153 h 2380521"/>
              <a:gd name="connsiteX3765" fmla="*/ 2511029 w 8023328"/>
              <a:gd name="connsiteY3765" fmla="*/ 354153 h 2380521"/>
              <a:gd name="connsiteX3766" fmla="*/ 2525613 w 8023328"/>
              <a:gd name="connsiteY3766" fmla="*/ 369330 h 2380521"/>
              <a:gd name="connsiteX3767" fmla="*/ 2511029 w 8023328"/>
              <a:gd name="connsiteY3767" fmla="*/ 383749 h 2380521"/>
              <a:gd name="connsiteX3768" fmla="*/ 2499361 w 8023328"/>
              <a:gd name="connsiteY3768" fmla="*/ 369330 h 2380521"/>
              <a:gd name="connsiteX3769" fmla="*/ 2511029 w 8023328"/>
              <a:gd name="connsiteY3769" fmla="*/ 354153 h 2380521"/>
              <a:gd name="connsiteX3770" fmla="*/ 2439946 w 8023328"/>
              <a:gd name="connsiteY3770" fmla="*/ 354153 h 2380521"/>
              <a:gd name="connsiteX3771" fmla="*/ 2454732 w 8023328"/>
              <a:gd name="connsiteY3771" fmla="*/ 369330 h 2380521"/>
              <a:gd name="connsiteX3772" fmla="*/ 2439946 w 8023328"/>
              <a:gd name="connsiteY3772" fmla="*/ 383749 h 2380521"/>
              <a:gd name="connsiteX3773" fmla="*/ 2425156 w 8023328"/>
              <a:gd name="connsiteY3773" fmla="*/ 369330 h 2380521"/>
              <a:gd name="connsiteX3774" fmla="*/ 2439946 w 8023328"/>
              <a:gd name="connsiteY3774" fmla="*/ 354153 h 2380521"/>
              <a:gd name="connsiteX3775" fmla="*/ 2369110 w 8023328"/>
              <a:gd name="connsiteY3775" fmla="*/ 354153 h 2380521"/>
              <a:gd name="connsiteX3776" fmla="*/ 2383899 w 8023328"/>
              <a:gd name="connsiteY3776" fmla="*/ 369330 h 2380521"/>
              <a:gd name="connsiteX3777" fmla="*/ 2369110 w 8023328"/>
              <a:gd name="connsiteY3777" fmla="*/ 383749 h 2380521"/>
              <a:gd name="connsiteX3778" fmla="*/ 2354319 w 8023328"/>
              <a:gd name="connsiteY3778" fmla="*/ 369330 h 2380521"/>
              <a:gd name="connsiteX3779" fmla="*/ 2369110 w 8023328"/>
              <a:gd name="connsiteY3779" fmla="*/ 354153 h 2380521"/>
              <a:gd name="connsiteX3780" fmla="*/ 2298280 w 8023328"/>
              <a:gd name="connsiteY3780" fmla="*/ 354153 h 2380521"/>
              <a:gd name="connsiteX3781" fmla="*/ 2313068 w 8023328"/>
              <a:gd name="connsiteY3781" fmla="*/ 369330 h 2380521"/>
              <a:gd name="connsiteX3782" fmla="*/ 2298280 w 8023328"/>
              <a:gd name="connsiteY3782" fmla="*/ 383749 h 2380521"/>
              <a:gd name="connsiteX3783" fmla="*/ 2283490 w 8023328"/>
              <a:gd name="connsiteY3783" fmla="*/ 369330 h 2380521"/>
              <a:gd name="connsiteX3784" fmla="*/ 2298280 w 8023328"/>
              <a:gd name="connsiteY3784" fmla="*/ 354153 h 2380521"/>
              <a:gd name="connsiteX3785" fmla="*/ 2226517 w 8023328"/>
              <a:gd name="connsiteY3785" fmla="*/ 354153 h 2380521"/>
              <a:gd name="connsiteX3786" fmla="*/ 2238914 w 8023328"/>
              <a:gd name="connsiteY3786" fmla="*/ 369330 h 2380521"/>
              <a:gd name="connsiteX3787" fmla="*/ 2226517 w 8023328"/>
              <a:gd name="connsiteY3787" fmla="*/ 383749 h 2380521"/>
              <a:gd name="connsiteX3788" fmla="*/ 2212658 w 8023328"/>
              <a:gd name="connsiteY3788" fmla="*/ 369330 h 2380521"/>
              <a:gd name="connsiteX3789" fmla="*/ 2226517 w 8023328"/>
              <a:gd name="connsiteY3789" fmla="*/ 354153 h 2380521"/>
              <a:gd name="connsiteX3790" fmla="*/ 2155683 w 8023328"/>
              <a:gd name="connsiteY3790" fmla="*/ 354153 h 2380521"/>
              <a:gd name="connsiteX3791" fmla="*/ 2168081 w 8023328"/>
              <a:gd name="connsiteY3791" fmla="*/ 369330 h 2380521"/>
              <a:gd name="connsiteX3792" fmla="*/ 2155683 w 8023328"/>
              <a:gd name="connsiteY3792" fmla="*/ 383749 h 2380521"/>
              <a:gd name="connsiteX3793" fmla="*/ 2141827 w 8023328"/>
              <a:gd name="connsiteY3793" fmla="*/ 369330 h 2380521"/>
              <a:gd name="connsiteX3794" fmla="*/ 2155683 w 8023328"/>
              <a:gd name="connsiteY3794" fmla="*/ 354153 h 2380521"/>
              <a:gd name="connsiteX3795" fmla="*/ 2084849 w 8023328"/>
              <a:gd name="connsiteY3795" fmla="*/ 354153 h 2380521"/>
              <a:gd name="connsiteX3796" fmla="*/ 2097248 w 8023328"/>
              <a:gd name="connsiteY3796" fmla="*/ 369330 h 2380521"/>
              <a:gd name="connsiteX3797" fmla="*/ 2084849 w 8023328"/>
              <a:gd name="connsiteY3797" fmla="*/ 383749 h 2380521"/>
              <a:gd name="connsiteX3798" fmla="*/ 2070994 w 8023328"/>
              <a:gd name="connsiteY3798" fmla="*/ 369330 h 2380521"/>
              <a:gd name="connsiteX3799" fmla="*/ 2084849 w 8023328"/>
              <a:gd name="connsiteY3799" fmla="*/ 354153 h 2380521"/>
              <a:gd name="connsiteX3800" fmla="*/ 2011835 w 8023328"/>
              <a:gd name="connsiteY3800" fmla="*/ 354153 h 2380521"/>
              <a:gd name="connsiteX3801" fmla="*/ 2026421 w 8023328"/>
              <a:gd name="connsiteY3801" fmla="*/ 369330 h 2380521"/>
              <a:gd name="connsiteX3802" fmla="*/ 2011835 w 8023328"/>
              <a:gd name="connsiteY3802" fmla="*/ 383749 h 2380521"/>
              <a:gd name="connsiteX3803" fmla="*/ 2000166 w 8023328"/>
              <a:gd name="connsiteY3803" fmla="*/ 369330 h 2380521"/>
              <a:gd name="connsiteX3804" fmla="*/ 2011835 w 8023328"/>
              <a:gd name="connsiteY3804" fmla="*/ 354153 h 2380521"/>
              <a:gd name="connsiteX3805" fmla="*/ 1938362 w 8023328"/>
              <a:gd name="connsiteY3805" fmla="*/ 354153 h 2380521"/>
              <a:gd name="connsiteX3806" fmla="*/ 1952222 w 8023328"/>
              <a:gd name="connsiteY3806" fmla="*/ 369330 h 2380521"/>
              <a:gd name="connsiteX3807" fmla="*/ 1938362 w 8023328"/>
              <a:gd name="connsiteY3807" fmla="*/ 383749 h 2380521"/>
              <a:gd name="connsiteX3808" fmla="*/ 1925968 w 8023328"/>
              <a:gd name="connsiteY3808" fmla="*/ 369330 h 2380521"/>
              <a:gd name="connsiteX3809" fmla="*/ 1938362 w 8023328"/>
              <a:gd name="connsiteY3809" fmla="*/ 354153 h 2380521"/>
              <a:gd name="connsiteX3810" fmla="*/ 1867527 w 8023328"/>
              <a:gd name="connsiteY3810" fmla="*/ 354153 h 2380521"/>
              <a:gd name="connsiteX3811" fmla="*/ 1881384 w 8023328"/>
              <a:gd name="connsiteY3811" fmla="*/ 369330 h 2380521"/>
              <a:gd name="connsiteX3812" fmla="*/ 1867527 w 8023328"/>
              <a:gd name="connsiteY3812" fmla="*/ 383749 h 2380521"/>
              <a:gd name="connsiteX3813" fmla="*/ 1855129 w 8023328"/>
              <a:gd name="connsiteY3813" fmla="*/ 369330 h 2380521"/>
              <a:gd name="connsiteX3814" fmla="*/ 1867527 w 8023328"/>
              <a:gd name="connsiteY3814" fmla="*/ 354153 h 2380521"/>
              <a:gd name="connsiteX3815" fmla="*/ 1225708 w 8023328"/>
              <a:gd name="connsiteY3815" fmla="*/ 284879 h 2380521"/>
              <a:gd name="connsiteX3816" fmla="*/ 1240493 w 8023328"/>
              <a:gd name="connsiteY3816" fmla="*/ 298111 h 2380521"/>
              <a:gd name="connsiteX3817" fmla="*/ 1225708 w 8023328"/>
              <a:gd name="connsiteY3817" fmla="*/ 312900 h 2380521"/>
              <a:gd name="connsiteX3818" fmla="*/ 1210931 w 8023328"/>
              <a:gd name="connsiteY3818" fmla="*/ 298111 h 2380521"/>
              <a:gd name="connsiteX3819" fmla="*/ 1225708 w 8023328"/>
              <a:gd name="connsiteY3819" fmla="*/ 284879 h 2380521"/>
              <a:gd name="connsiteX3820" fmla="*/ 3440686 w 8023328"/>
              <a:gd name="connsiteY3820" fmla="*/ 283322 h 2380521"/>
              <a:gd name="connsiteX3821" fmla="*/ 3453083 w 8023328"/>
              <a:gd name="connsiteY3821" fmla="*/ 297178 h 2380521"/>
              <a:gd name="connsiteX3822" fmla="*/ 3440686 w 8023328"/>
              <a:gd name="connsiteY3822" fmla="*/ 309576 h 2380521"/>
              <a:gd name="connsiteX3823" fmla="*/ 3426830 w 8023328"/>
              <a:gd name="connsiteY3823" fmla="*/ 297178 h 2380521"/>
              <a:gd name="connsiteX3824" fmla="*/ 3440686 w 8023328"/>
              <a:gd name="connsiteY3824" fmla="*/ 283322 h 2380521"/>
              <a:gd name="connsiteX3825" fmla="*/ 3369857 w 8023328"/>
              <a:gd name="connsiteY3825" fmla="*/ 283322 h 2380521"/>
              <a:gd name="connsiteX3826" fmla="*/ 3382254 w 8023328"/>
              <a:gd name="connsiteY3826" fmla="*/ 297178 h 2380521"/>
              <a:gd name="connsiteX3827" fmla="*/ 3369857 w 8023328"/>
              <a:gd name="connsiteY3827" fmla="*/ 309576 h 2380521"/>
              <a:gd name="connsiteX3828" fmla="*/ 3356001 w 8023328"/>
              <a:gd name="connsiteY3828" fmla="*/ 297178 h 2380521"/>
              <a:gd name="connsiteX3829" fmla="*/ 3369857 w 8023328"/>
              <a:gd name="connsiteY3829" fmla="*/ 283322 h 2380521"/>
              <a:gd name="connsiteX3830" fmla="*/ 3299100 w 8023328"/>
              <a:gd name="connsiteY3830" fmla="*/ 283322 h 2380521"/>
              <a:gd name="connsiteX3831" fmla="*/ 3311496 w 8023328"/>
              <a:gd name="connsiteY3831" fmla="*/ 297178 h 2380521"/>
              <a:gd name="connsiteX3832" fmla="*/ 3299100 w 8023328"/>
              <a:gd name="connsiteY3832" fmla="*/ 309576 h 2380521"/>
              <a:gd name="connsiteX3833" fmla="*/ 3285242 w 8023328"/>
              <a:gd name="connsiteY3833" fmla="*/ 297178 h 2380521"/>
              <a:gd name="connsiteX3834" fmla="*/ 3299100 w 8023328"/>
              <a:gd name="connsiteY3834" fmla="*/ 283322 h 2380521"/>
              <a:gd name="connsiteX3835" fmla="*/ 3226808 w 8023328"/>
              <a:gd name="connsiteY3835" fmla="*/ 283322 h 2380521"/>
              <a:gd name="connsiteX3836" fmla="*/ 3240664 w 8023328"/>
              <a:gd name="connsiteY3836" fmla="*/ 297178 h 2380521"/>
              <a:gd name="connsiteX3837" fmla="*/ 3226808 w 8023328"/>
              <a:gd name="connsiteY3837" fmla="*/ 309576 h 2380521"/>
              <a:gd name="connsiteX3838" fmla="*/ 3214410 w 8023328"/>
              <a:gd name="connsiteY3838" fmla="*/ 297178 h 2380521"/>
              <a:gd name="connsiteX3839" fmla="*/ 3226808 w 8023328"/>
              <a:gd name="connsiteY3839" fmla="*/ 283322 h 2380521"/>
              <a:gd name="connsiteX3840" fmla="*/ 3152605 w 8023328"/>
              <a:gd name="connsiteY3840" fmla="*/ 283322 h 2380521"/>
              <a:gd name="connsiteX3841" fmla="*/ 3166462 w 8023328"/>
              <a:gd name="connsiteY3841" fmla="*/ 297178 h 2380521"/>
              <a:gd name="connsiteX3842" fmla="*/ 3152605 w 8023328"/>
              <a:gd name="connsiteY3842" fmla="*/ 309576 h 2380521"/>
              <a:gd name="connsiteX3843" fmla="*/ 3140209 w 8023328"/>
              <a:gd name="connsiteY3843" fmla="*/ 297178 h 2380521"/>
              <a:gd name="connsiteX3844" fmla="*/ 3152605 w 8023328"/>
              <a:gd name="connsiteY3844" fmla="*/ 283322 h 2380521"/>
              <a:gd name="connsiteX3845" fmla="*/ 3081774 w 8023328"/>
              <a:gd name="connsiteY3845" fmla="*/ 283322 h 2380521"/>
              <a:gd name="connsiteX3846" fmla="*/ 3095628 w 8023328"/>
              <a:gd name="connsiteY3846" fmla="*/ 297178 h 2380521"/>
              <a:gd name="connsiteX3847" fmla="*/ 3081774 w 8023328"/>
              <a:gd name="connsiteY3847" fmla="*/ 309576 h 2380521"/>
              <a:gd name="connsiteX3848" fmla="*/ 3069375 w 8023328"/>
              <a:gd name="connsiteY3848" fmla="*/ 297178 h 2380521"/>
              <a:gd name="connsiteX3849" fmla="*/ 3081774 w 8023328"/>
              <a:gd name="connsiteY3849" fmla="*/ 283322 h 2380521"/>
              <a:gd name="connsiteX3850" fmla="*/ 3013717 w 8023328"/>
              <a:gd name="connsiteY3850" fmla="*/ 283322 h 2380521"/>
              <a:gd name="connsiteX3851" fmla="*/ 3028135 w 8023328"/>
              <a:gd name="connsiteY3851" fmla="*/ 297178 h 2380521"/>
              <a:gd name="connsiteX3852" fmla="*/ 3013717 w 8023328"/>
              <a:gd name="connsiteY3852" fmla="*/ 309576 h 2380521"/>
              <a:gd name="connsiteX3853" fmla="*/ 2998539 w 8023328"/>
              <a:gd name="connsiteY3853" fmla="*/ 297178 h 2380521"/>
              <a:gd name="connsiteX3854" fmla="*/ 3013717 w 8023328"/>
              <a:gd name="connsiteY3854" fmla="*/ 283322 h 2380521"/>
              <a:gd name="connsiteX3855" fmla="*/ 2942494 w 8023328"/>
              <a:gd name="connsiteY3855" fmla="*/ 283322 h 2380521"/>
              <a:gd name="connsiteX3856" fmla="*/ 2957288 w 8023328"/>
              <a:gd name="connsiteY3856" fmla="*/ 298111 h 2380521"/>
              <a:gd name="connsiteX3857" fmla="*/ 2942494 w 8023328"/>
              <a:gd name="connsiteY3857" fmla="*/ 312900 h 2380521"/>
              <a:gd name="connsiteX3858" fmla="*/ 2927711 w 8023328"/>
              <a:gd name="connsiteY3858" fmla="*/ 298111 h 2380521"/>
              <a:gd name="connsiteX3859" fmla="*/ 2942494 w 8023328"/>
              <a:gd name="connsiteY3859" fmla="*/ 283322 h 2380521"/>
              <a:gd name="connsiteX3860" fmla="*/ 2868293 w 8023328"/>
              <a:gd name="connsiteY3860" fmla="*/ 283322 h 2380521"/>
              <a:gd name="connsiteX3861" fmla="*/ 2883087 w 8023328"/>
              <a:gd name="connsiteY3861" fmla="*/ 298111 h 2380521"/>
              <a:gd name="connsiteX3862" fmla="*/ 2868293 w 8023328"/>
              <a:gd name="connsiteY3862" fmla="*/ 312900 h 2380521"/>
              <a:gd name="connsiteX3863" fmla="*/ 2853507 w 8023328"/>
              <a:gd name="connsiteY3863" fmla="*/ 298111 h 2380521"/>
              <a:gd name="connsiteX3864" fmla="*/ 2868293 w 8023328"/>
              <a:gd name="connsiteY3864" fmla="*/ 283322 h 2380521"/>
              <a:gd name="connsiteX3865" fmla="*/ 2796535 w 8023328"/>
              <a:gd name="connsiteY3865" fmla="*/ 283322 h 2380521"/>
              <a:gd name="connsiteX3866" fmla="*/ 2808934 w 8023328"/>
              <a:gd name="connsiteY3866" fmla="*/ 298111 h 2380521"/>
              <a:gd name="connsiteX3867" fmla="*/ 2796535 w 8023328"/>
              <a:gd name="connsiteY3867" fmla="*/ 312900 h 2380521"/>
              <a:gd name="connsiteX3868" fmla="*/ 2782678 w 8023328"/>
              <a:gd name="connsiteY3868" fmla="*/ 298111 h 2380521"/>
              <a:gd name="connsiteX3869" fmla="*/ 2796535 w 8023328"/>
              <a:gd name="connsiteY3869" fmla="*/ 283322 h 2380521"/>
              <a:gd name="connsiteX3870" fmla="*/ 2725698 w 8023328"/>
              <a:gd name="connsiteY3870" fmla="*/ 283322 h 2380521"/>
              <a:gd name="connsiteX3871" fmla="*/ 2738100 w 8023328"/>
              <a:gd name="connsiteY3871" fmla="*/ 298111 h 2380521"/>
              <a:gd name="connsiteX3872" fmla="*/ 2725698 w 8023328"/>
              <a:gd name="connsiteY3872" fmla="*/ 312900 h 2380521"/>
              <a:gd name="connsiteX3873" fmla="*/ 2711846 w 8023328"/>
              <a:gd name="connsiteY3873" fmla="*/ 298111 h 2380521"/>
              <a:gd name="connsiteX3874" fmla="*/ 2725698 w 8023328"/>
              <a:gd name="connsiteY3874" fmla="*/ 283322 h 2380521"/>
              <a:gd name="connsiteX3875" fmla="*/ 2653415 w 8023328"/>
              <a:gd name="connsiteY3875" fmla="*/ 283322 h 2380521"/>
              <a:gd name="connsiteX3876" fmla="*/ 2667270 w 8023328"/>
              <a:gd name="connsiteY3876" fmla="*/ 298111 h 2380521"/>
              <a:gd name="connsiteX3877" fmla="*/ 2653415 w 8023328"/>
              <a:gd name="connsiteY3877" fmla="*/ 312900 h 2380521"/>
              <a:gd name="connsiteX3878" fmla="*/ 2641021 w 8023328"/>
              <a:gd name="connsiteY3878" fmla="*/ 298111 h 2380521"/>
              <a:gd name="connsiteX3879" fmla="*/ 2653415 w 8023328"/>
              <a:gd name="connsiteY3879" fmla="*/ 283322 h 2380521"/>
              <a:gd name="connsiteX3880" fmla="*/ 2582583 w 8023328"/>
              <a:gd name="connsiteY3880" fmla="*/ 283322 h 2380521"/>
              <a:gd name="connsiteX3881" fmla="*/ 2596439 w 8023328"/>
              <a:gd name="connsiteY3881" fmla="*/ 298111 h 2380521"/>
              <a:gd name="connsiteX3882" fmla="*/ 2582583 w 8023328"/>
              <a:gd name="connsiteY3882" fmla="*/ 312900 h 2380521"/>
              <a:gd name="connsiteX3883" fmla="*/ 2570189 w 8023328"/>
              <a:gd name="connsiteY3883" fmla="*/ 298111 h 2380521"/>
              <a:gd name="connsiteX3884" fmla="*/ 2582583 w 8023328"/>
              <a:gd name="connsiteY3884" fmla="*/ 283322 h 2380521"/>
              <a:gd name="connsiteX3885" fmla="*/ 2511029 w 8023328"/>
              <a:gd name="connsiteY3885" fmla="*/ 283322 h 2380521"/>
              <a:gd name="connsiteX3886" fmla="*/ 2525613 w 8023328"/>
              <a:gd name="connsiteY3886" fmla="*/ 298111 h 2380521"/>
              <a:gd name="connsiteX3887" fmla="*/ 2511029 w 8023328"/>
              <a:gd name="connsiteY3887" fmla="*/ 312900 h 2380521"/>
              <a:gd name="connsiteX3888" fmla="*/ 2499361 w 8023328"/>
              <a:gd name="connsiteY3888" fmla="*/ 298111 h 2380521"/>
              <a:gd name="connsiteX3889" fmla="*/ 2511029 w 8023328"/>
              <a:gd name="connsiteY3889" fmla="*/ 283322 h 2380521"/>
              <a:gd name="connsiteX3890" fmla="*/ 2439946 w 8023328"/>
              <a:gd name="connsiteY3890" fmla="*/ 283322 h 2380521"/>
              <a:gd name="connsiteX3891" fmla="*/ 2454732 w 8023328"/>
              <a:gd name="connsiteY3891" fmla="*/ 298111 h 2380521"/>
              <a:gd name="connsiteX3892" fmla="*/ 2439946 w 8023328"/>
              <a:gd name="connsiteY3892" fmla="*/ 312900 h 2380521"/>
              <a:gd name="connsiteX3893" fmla="*/ 2425156 w 8023328"/>
              <a:gd name="connsiteY3893" fmla="*/ 298111 h 2380521"/>
              <a:gd name="connsiteX3894" fmla="*/ 2439946 w 8023328"/>
              <a:gd name="connsiteY3894" fmla="*/ 283322 h 2380521"/>
              <a:gd name="connsiteX3895" fmla="*/ 2369110 w 8023328"/>
              <a:gd name="connsiteY3895" fmla="*/ 283322 h 2380521"/>
              <a:gd name="connsiteX3896" fmla="*/ 2383899 w 8023328"/>
              <a:gd name="connsiteY3896" fmla="*/ 298111 h 2380521"/>
              <a:gd name="connsiteX3897" fmla="*/ 2369110 w 8023328"/>
              <a:gd name="connsiteY3897" fmla="*/ 312900 h 2380521"/>
              <a:gd name="connsiteX3898" fmla="*/ 2354319 w 8023328"/>
              <a:gd name="connsiteY3898" fmla="*/ 298111 h 2380521"/>
              <a:gd name="connsiteX3899" fmla="*/ 2369110 w 8023328"/>
              <a:gd name="connsiteY3899" fmla="*/ 283322 h 2380521"/>
              <a:gd name="connsiteX3900" fmla="*/ 2298280 w 8023328"/>
              <a:gd name="connsiteY3900" fmla="*/ 283322 h 2380521"/>
              <a:gd name="connsiteX3901" fmla="*/ 2313068 w 8023328"/>
              <a:gd name="connsiteY3901" fmla="*/ 298111 h 2380521"/>
              <a:gd name="connsiteX3902" fmla="*/ 2298280 w 8023328"/>
              <a:gd name="connsiteY3902" fmla="*/ 312900 h 2380521"/>
              <a:gd name="connsiteX3903" fmla="*/ 2283490 w 8023328"/>
              <a:gd name="connsiteY3903" fmla="*/ 298111 h 2380521"/>
              <a:gd name="connsiteX3904" fmla="*/ 2298280 w 8023328"/>
              <a:gd name="connsiteY3904" fmla="*/ 283322 h 2380521"/>
              <a:gd name="connsiteX3905" fmla="*/ 2226517 w 8023328"/>
              <a:gd name="connsiteY3905" fmla="*/ 283322 h 2380521"/>
              <a:gd name="connsiteX3906" fmla="*/ 2238914 w 8023328"/>
              <a:gd name="connsiteY3906" fmla="*/ 298111 h 2380521"/>
              <a:gd name="connsiteX3907" fmla="*/ 2226517 w 8023328"/>
              <a:gd name="connsiteY3907" fmla="*/ 312900 h 2380521"/>
              <a:gd name="connsiteX3908" fmla="*/ 2212658 w 8023328"/>
              <a:gd name="connsiteY3908" fmla="*/ 298111 h 2380521"/>
              <a:gd name="connsiteX3909" fmla="*/ 2226517 w 8023328"/>
              <a:gd name="connsiteY3909" fmla="*/ 283322 h 2380521"/>
              <a:gd name="connsiteX3910" fmla="*/ 2155683 w 8023328"/>
              <a:gd name="connsiteY3910" fmla="*/ 283322 h 2380521"/>
              <a:gd name="connsiteX3911" fmla="*/ 2168081 w 8023328"/>
              <a:gd name="connsiteY3911" fmla="*/ 298111 h 2380521"/>
              <a:gd name="connsiteX3912" fmla="*/ 2155683 w 8023328"/>
              <a:gd name="connsiteY3912" fmla="*/ 312900 h 2380521"/>
              <a:gd name="connsiteX3913" fmla="*/ 2141827 w 8023328"/>
              <a:gd name="connsiteY3913" fmla="*/ 298111 h 2380521"/>
              <a:gd name="connsiteX3914" fmla="*/ 2155683 w 8023328"/>
              <a:gd name="connsiteY3914" fmla="*/ 283322 h 2380521"/>
              <a:gd name="connsiteX3915" fmla="*/ 2084849 w 8023328"/>
              <a:gd name="connsiteY3915" fmla="*/ 283322 h 2380521"/>
              <a:gd name="connsiteX3916" fmla="*/ 2097248 w 8023328"/>
              <a:gd name="connsiteY3916" fmla="*/ 298111 h 2380521"/>
              <a:gd name="connsiteX3917" fmla="*/ 2084849 w 8023328"/>
              <a:gd name="connsiteY3917" fmla="*/ 312900 h 2380521"/>
              <a:gd name="connsiteX3918" fmla="*/ 2070994 w 8023328"/>
              <a:gd name="connsiteY3918" fmla="*/ 298111 h 2380521"/>
              <a:gd name="connsiteX3919" fmla="*/ 2084849 w 8023328"/>
              <a:gd name="connsiteY3919" fmla="*/ 283322 h 2380521"/>
              <a:gd name="connsiteX3920" fmla="*/ 2011835 w 8023328"/>
              <a:gd name="connsiteY3920" fmla="*/ 283322 h 2380521"/>
              <a:gd name="connsiteX3921" fmla="*/ 2026421 w 8023328"/>
              <a:gd name="connsiteY3921" fmla="*/ 298111 h 2380521"/>
              <a:gd name="connsiteX3922" fmla="*/ 2011835 w 8023328"/>
              <a:gd name="connsiteY3922" fmla="*/ 312900 h 2380521"/>
              <a:gd name="connsiteX3923" fmla="*/ 2000168 w 8023328"/>
              <a:gd name="connsiteY3923" fmla="*/ 298111 h 2380521"/>
              <a:gd name="connsiteX3924" fmla="*/ 2011835 w 8023328"/>
              <a:gd name="connsiteY3924" fmla="*/ 283322 h 2380521"/>
              <a:gd name="connsiteX3925" fmla="*/ 1938362 w 8023328"/>
              <a:gd name="connsiteY3925" fmla="*/ 283322 h 2380521"/>
              <a:gd name="connsiteX3926" fmla="*/ 1952222 w 8023328"/>
              <a:gd name="connsiteY3926" fmla="*/ 298111 h 2380521"/>
              <a:gd name="connsiteX3927" fmla="*/ 1938362 w 8023328"/>
              <a:gd name="connsiteY3927" fmla="*/ 312900 h 2380521"/>
              <a:gd name="connsiteX3928" fmla="*/ 1925968 w 8023328"/>
              <a:gd name="connsiteY3928" fmla="*/ 298111 h 2380521"/>
              <a:gd name="connsiteX3929" fmla="*/ 1938362 w 8023328"/>
              <a:gd name="connsiteY3929" fmla="*/ 283322 h 2380521"/>
              <a:gd name="connsiteX3930" fmla="*/ 1867527 w 8023328"/>
              <a:gd name="connsiteY3930" fmla="*/ 283322 h 2380521"/>
              <a:gd name="connsiteX3931" fmla="*/ 1881384 w 8023328"/>
              <a:gd name="connsiteY3931" fmla="*/ 298111 h 2380521"/>
              <a:gd name="connsiteX3932" fmla="*/ 1867527 w 8023328"/>
              <a:gd name="connsiteY3932" fmla="*/ 312900 h 2380521"/>
              <a:gd name="connsiteX3933" fmla="*/ 1855129 w 8023328"/>
              <a:gd name="connsiteY3933" fmla="*/ 298111 h 2380521"/>
              <a:gd name="connsiteX3934" fmla="*/ 1867527 w 8023328"/>
              <a:gd name="connsiteY3934" fmla="*/ 283322 h 2380521"/>
              <a:gd name="connsiteX3935" fmla="*/ 1799085 w 8023328"/>
              <a:gd name="connsiteY3935" fmla="*/ 283322 h 2380521"/>
              <a:gd name="connsiteX3936" fmla="*/ 1813876 w 8023328"/>
              <a:gd name="connsiteY3936" fmla="*/ 298111 h 2380521"/>
              <a:gd name="connsiteX3937" fmla="*/ 1799085 w 8023328"/>
              <a:gd name="connsiteY3937" fmla="*/ 312900 h 2380521"/>
              <a:gd name="connsiteX3938" fmla="*/ 1784300 w 8023328"/>
              <a:gd name="connsiteY3938" fmla="*/ 298111 h 2380521"/>
              <a:gd name="connsiteX3939" fmla="*/ 1799085 w 8023328"/>
              <a:gd name="connsiteY3939" fmla="*/ 283322 h 2380521"/>
              <a:gd name="connsiteX3940" fmla="*/ 1728262 w 8023328"/>
              <a:gd name="connsiteY3940" fmla="*/ 283322 h 2380521"/>
              <a:gd name="connsiteX3941" fmla="*/ 1743052 w 8023328"/>
              <a:gd name="connsiteY3941" fmla="*/ 298111 h 2380521"/>
              <a:gd name="connsiteX3942" fmla="*/ 1728262 w 8023328"/>
              <a:gd name="connsiteY3942" fmla="*/ 312900 h 2380521"/>
              <a:gd name="connsiteX3943" fmla="*/ 1713472 w 8023328"/>
              <a:gd name="connsiteY3943" fmla="*/ 298111 h 2380521"/>
              <a:gd name="connsiteX3944" fmla="*/ 1728262 w 8023328"/>
              <a:gd name="connsiteY3944" fmla="*/ 283322 h 2380521"/>
              <a:gd name="connsiteX3945" fmla="*/ 1656498 w 8023328"/>
              <a:gd name="connsiteY3945" fmla="*/ 283322 h 2380521"/>
              <a:gd name="connsiteX3946" fmla="*/ 1668897 w 8023328"/>
              <a:gd name="connsiteY3946" fmla="*/ 298111 h 2380521"/>
              <a:gd name="connsiteX3947" fmla="*/ 1656498 w 8023328"/>
              <a:gd name="connsiteY3947" fmla="*/ 312900 h 2380521"/>
              <a:gd name="connsiteX3948" fmla="*/ 1642650 w 8023328"/>
              <a:gd name="connsiteY3948" fmla="*/ 298111 h 2380521"/>
              <a:gd name="connsiteX3949" fmla="*/ 1656498 w 8023328"/>
              <a:gd name="connsiteY3949" fmla="*/ 283322 h 2380521"/>
              <a:gd name="connsiteX3950" fmla="*/ 1582299 w 8023328"/>
              <a:gd name="connsiteY3950" fmla="*/ 283322 h 2380521"/>
              <a:gd name="connsiteX3951" fmla="*/ 1594704 w 8023328"/>
              <a:gd name="connsiteY3951" fmla="*/ 298111 h 2380521"/>
              <a:gd name="connsiteX3952" fmla="*/ 1582299 w 8023328"/>
              <a:gd name="connsiteY3952" fmla="*/ 312900 h 2380521"/>
              <a:gd name="connsiteX3953" fmla="*/ 1568441 w 8023328"/>
              <a:gd name="connsiteY3953" fmla="*/ 298111 h 2380521"/>
              <a:gd name="connsiteX3954" fmla="*/ 1582299 w 8023328"/>
              <a:gd name="connsiteY3954" fmla="*/ 283322 h 2380521"/>
              <a:gd name="connsiteX3955" fmla="*/ 1512198 w 8023328"/>
              <a:gd name="connsiteY3955" fmla="*/ 283322 h 2380521"/>
              <a:gd name="connsiteX3956" fmla="*/ 1523865 w 8023328"/>
              <a:gd name="connsiteY3956" fmla="*/ 298111 h 2380521"/>
              <a:gd name="connsiteX3957" fmla="*/ 1512198 w 8023328"/>
              <a:gd name="connsiteY3957" fmla="*/ 312900 h 2380521"/>
              <a:gd name="connsiteX3958" fmla="*/ 1497612 w 8023328"/>
              <a:gd name="connsiteY3958" fmla="*/ 298111 h 2380521"/>
              <a:gd name="connsiteX3959" fmla="*/ 1512198 w 8023328"/>
              <a:gd name="connsiteY3959" fmla="*/ 283322 h 2380521"/>
              <a:gd name="connsiteX3960" fmla="*/ 1439173 w 8023328"/>
              <a:gd name="connsiteY3960" fmla="*/ 283322 h 2380521"/>
              <a:gd name="connsiteX3961" fmla="*/ 1453026 w 8023328"/>
              <a:gd name="connsiteY3961" fmla="*/ 298111 h 2380521"/>
              <a:gd name="connsiteX3962" fmla="*/ 1439173 w 8023328"/>
              <a:gd name="connsiteY3962" fmla="*/ 312900 h 2380521"/>
              <a:gd name="connsiteX3963" fmla="*/ 1426777 w 8023328"/>
              <a:gd name="connsiteY3963" fmla="*/ 298111 h 2380521"/>
              <a:gd name="connsiteX3964" fmla="*/ 1439173 w 8023328"/>
              <a:gd name="connsiteY3964" fmla="*/ 283322 h 2380521"/>
              <a:gd name="connsiteX3965" fmla="*/ 1368347 w 8023328"/>
              <a:gd name="connsiteY3965" fmla="*/ 283322 h 2380521"/>
              <a:gd name="connsiteX3966" fmla="*/ 1382200 w 8023328"/>
              <a:gd name="connsiteY3966" fmla="*/ 298111 h 2380521"/>
              <a:gd name="connsiteX3967" fmla="*/ 1368347 w 8023328"/>
              <a:gd name="connsiteY3967" fmla="*/ 312900 h 2380521"/>
              <a:gd name="connsiteX3968" fmla="*/ 1355949 w 8023328"/>
              <a:gd name="connsiteY3968" fmla="*/ 298111 h 2380521"/>
              <a:gd name="connsiteX3969" fmla="*/ 1368347 w 8023328"/>
              <a:gd name="connsiteY3969" fmla="*/ 283322 h 2380521"/>
              <a:gd name="connsiteX3970" fmla="*/ 1297518 w 8023328"/>
              <a:gd name="connsiteY3970" fmla="*/ 283322 h 2380521"/>
              <a:gd name="connsiteX3971" fmla="*/ 1311374 w 8023328"/>
              <a:gd name="connsiteY3971" fmla="*/ 298111 h 2380521"/>
              <a:gd name="connsiteX3972" fmla="*/ 1297518 w 8023328"/>
              <a:gd name="connsiteY3972" fmla="*/ 312900 h 2380521"/>
              <a:gd name="connsiteX3973" fmla="*/ 1285121 w 8023328"/>
              <a:gd name="connsiteY3973" fmla="*/ 298111 h 2380521"/>
              <a:gd name="connsiteX3974" fmla="*/ 1297518 w 8023328"/>
              <a:gd name="connsiteY3974" fmla="*/ 283322 h 2380521"/>
              <a:gd name="connsiteX3975" fmla="*/ 1154890 w 8023328"/>
              <a:gd name="connsiteY3975" fmla="*/ 283322 h 2380521"/>
              <a:gd name="connsiteX3976" fmla="*/ 1169683 w 8023328"/>
              <a:gd name="connsiteY3976" fmla="*/ 295719 h 2380521"/>
              <a:gd name="connsiteX3977" fmla="*/ 1154890 w 8023328"/>
              <a:gd name="connsiteY3977" fmla="*/ 309576 h 2380521"/>
              <a:gd name="connsiteX3978" fmla="*/ 1140101 w 8023328"/>
              <a:gd name="connsiteY3978" fmla="*/ 295719 h 2380521"/>
              <a:gd name="connsiteX3979" fmla="*/ 1154890 w 8023328"/>
              <a:gd name="connsiteY3979" fmla="*/ 283322 h 2380521"/>
              <a:gd name="connsiteX3980" fmla="*/ 1084059 w 8023328"/>
              <a:gd name="connsiteY3980" fmla="*/ 283322 h 2380521"/>
              <a:gd name="connsiteX3981" fmla="*/ 1098847 w 8023328"/>
              <a:gd name="connsiteY3981" fmla="*/ 295719 h 2380521"/>
              <a:gd name="connsiteX3982" fmla="*/ 1084059 w 8023328"/>
              <a:gd name="connsiteY3982" fmla="*/ 309576 h 2380521"/>
              <a:gd name="connsiteX3983" fmla="*/ 1069272 w 8023328"/>
              <a:gd name="connsiteY3983" fmla="*/ 295719 h 2380521"/>
              <a:gd name="connsiteX3984" fmla="*/ 1084059 w 8023328"/>
              <a:gd name="connsiteY3984" fmla="*/ 283322 h 2380521"/>
              <a:gd name="connsiteX3985" fmla="*/ 1013024 w 8023328"/>
              <a:gd name="connsiteY3985" fmla="*/ 283322 h 2380521"/>
              <a:gd name="connsiteX3986" fmla="*/ 1024691 w 8023328"/>
              <a:gd name="connsiteY3986" fmla="*/ 295719 h 2380521"/>
              <a:gd name="connsiteX3987" fmla="*/ 1013024 w 8023328"/>
              <a:gd name="connsiteY3987" fmla="*/ 309576 h 2380521"/>
              <a:gd name="connsiteX3988" fmla="*/ 998442 w 8023328"/>
              <a:gd name="connsiteY3988" fmla="*/ 295719 h 2380521"/>
              <a:gd name="connsiteX3989" fmla="*/ 1013024 w 8023328"/>
              <a:gd name="connsiteY3989" fmla="*/ 283322 h 2380521"/>
              <a:gd name="connsiteX3990" fmla="*/ 941467 w 8023328"/>
              <a:gd name="connsiteY3990" fmla="*/ 283322 h 2380521"/>
              <a:gd name="connsiteX3991" fmla="*/ 953869 w 8023328"/>
              <a:gd name="connsiteY3991" fmla="*/ 295719 h 2380521"/>
              <a:gd name="connsiteX3992" fmla="*/ 941467 w 8023328"/>
              <a:gd name="connsiteY3992" fmla="*/ 309576 h 2380521"/>
              <a:gd name="connsiteX3993" fmla="*/ 927612 w 8023328"/>
              <a:gd name="connsiteY3993" fmla="*/ 295719 h 2380521"/>
              <a:gd name="connsiteX3994" fmla="*/ 941467 w 8023328"/>
              <a:gd name="connsiteY3994" fmla="*/ 283322 h 2380521"/>
              <a:gd name="connsiteX3995" fmla="*/ 3299102 w 8023328"/>
              <a:gd name="connsiteY3995" fmla="*/ 212492 h 2380521"/>
              <a:gd name="connsiteX3996" fmla="*/ 3311499 w 8023328"/>
              <a:gd name="connsiteY3996" fmla="*/ 226348 h 2380521"/>
              <a:gd name="connsiteX3997" fmla="*/ 3299102 w 8023328"/>
              <a:gd name="connsiteY3997" fmla="*/ 238746 h 2380521"/>
              <a:gd name="connsiteX3998" fmla="*/ 3285245 w 8023328"/>
              <a:gd name="connsiteY3998" fmla="*/ 226348 h 2380521"/>
              <a:gd name="connsiteX3999" fmla="*/ 3299102 w 8023328"/>
              <a:gd name="connsiteY3999" fmla="*/ 212492 h 2380521"/>
              <a:gd name="connsiteX4000" fmla="*/ 3226811 w 8023328"/>
              <a:gd name="connsiteY4000" fmla="*/ 212492 h 2380521"/>
              <a:gd name="connsiteX4001" fmla="*/ 3240667 w 8023328"/>
              <a:gd name="connsiteY4001" fmla="*/ 226348 h 2380521"/>
              <a:gd name="connsiteX4002" fmla="*/ 3226811 w 8023328"/>
              <a:gd name="connsiteY4002" fmla="*/ 238746 h 2380521"/>
              <a:gd name="connsiteX4003" fmla="*/ 3214412 w 8023328"/>
              <a:gd name="connsiteY4003" fmla="*/ 226348 h 2380521"/>
              <a:gd name="connsiteX4004" fmla="*/ 3226811 w 8023328"/>
              <a:gd name="connsiteY4004" fmla="*/ 212492 h 2380521"/>
              <a:gd name="connsiteX4005" fmla="*/ 3152608 w 8023328"/>
              <a:gd name="connsiteY4005" fmla="*/ 212492 h 2380521"/>
              <a:gd name="connsiteX4006" fmla="*/ 3166462 w 8023328"/>
              <a:gd name="connsiteY4006" fmla="*/ 226348 h 2380521"/>
              <a:gd name="connsiteX4007" fmla="*/ 3152608 w 8023328"/>
              <a:gd name="connsiteY4007" fmla="*/ 238746 h 2380521"/>
              <a:gd name="connsiteX4008" fmla="*/ 3140211 w 8023328"/>
              <a:gd name="connsiteY4008" fmla="*/ 226348 h 2380521"/>
              <a:gd name="connsiteX4009" fmla="*/ 3152608 w 8023328"/>
              <a:gd name="connsiteY4009" fmla="*/ 212492 h 2380521"/>
              <a:gd name="connsiteX4010" fmla="*/ 3081775 w 8023328"/>
              <a:gd name="connsiteY4010" fmla="*/ 212492 h 2380521"/>
              <a:gd name="connsiteX4011" fmla="*/ 3095628 w 8023328"/>
              <a:gd name="connsiteY4011" fmla="*/ 226348 h 2380521"/>
              <a:gd name="connsiteX4012" fmla="*/ 3081775 w 8023328"/>
              <a:gd name="connsiteY4012" fmla="*/ 238746 h 2380521"/>
              <a:gd name="connsiteX4013" fmla="*/ 3069375 w 8023328"/>
              <a:gd name="connsiteY4013" fmla="*/ 226348 h 2380521"/>
              <a:gd name="connsiteX4014" fmla="*/ 3081775 w 8023328"/>
              <a:gd name="connsiteY4014" fmla="*/ 212492 h 2380521"/>
              <a:gd name="connsiteX4015" fmla="*/ 3013720 w 8023328"/>
              <a:gd name="connsiteY4015" fmla="*/ 212492 h 2380521"/>
              <a:gd name="connsiteX4016" fmla="*/ 3028140 w 8023328"/>
              <a:gd name="connsiteY4016" fmla="*/ 226348 h 2380521"/>
              <a:gd name="connsiteX4017" fmla="*/ 3013720 w 8023328"/>
              <a:gd name="connsiteY4017" fmla="*/ 238746 h 2380521"/>
              <a:gd name="connsiteX4018" fmla="*/ 2998542 w 8023328"/>
              <a:gd name="connsiteY4018" fmla="*/ 226348 h 2380521"/>
              <a:gd name="connsiteX4019" fmla="*/ 3013720 w 8023328"/>
              <a:gd name="connsiteY4019" fmla="*/ 212492 h 2380521"/>
              <a:gd name="connsiteX4020" fmla="*/ 2942497 w 8023328"/>
              <a:gd name="connsiteY4020" fmla="*/ 212492 h 2380521"/>
              <a:gd name="connsiteX4021" fmla="*/ 2957293 w 8023328"/>
              <a:gd name="connsiteY4021" fmla="*/ 226348 h 2380521"/>
              <a:gd name="connsiteX4022" fmla="*/ 2942497 w 8023328"/>
              <a:gd name="connsiteY4022" fmla="*/ 238746 h 2380521"/>
              <a:gd name="connsiteX4023" fmla="*/ 2927716 w 8023328"/>
              <a:gd name="connsiteY4023" fmla="*/ 226348 h 2380521"/>
              <a:gd name="connsiteX4024" fmla="*/ 2942497 w 8023328"/>
              <a:gd name="connsiteY4024" fmla="*/ 212492 h 2380521"/>
              <a:gd name="connsiteX4025" fmla="*/ 2867363 w 8023328"/>
              <a:gd name="connsiteY4025" fmla="*/ 212492 h 2380521"/>
              <a:gd name="connsiteX4026" fmla="*/ 2879765 w 8023328"/>
              <a:gd name="connsiteY4026" fmla="*/ 226348 h 2380521"/>
              <a:gd name="connsiteX4027" fmla="*/ 2867363 w 8023328"/>
              <a:gd name="connsiteY4027" fmla="*/ 238746 h 2380521"/>
              <a:gd name="connsiteX4028" fmla="*/ 2853510 w 8023328"/>
              <a:gd name="connsiteY4028" fmla="*/ 226348 h 2380521"/>
              <a:gd name="connsiteX4029" fmla="*/ 2867363 w 8023328"/>
              <a:gd name="connsiteY4029" fmla="*/ 212492 h 2380521"/>
              <a:gd name="connsiteX4030" fmla="*/ 2796538 w 8023328"/>
              <a:gd name="connsiteY4030" fmla="*/ 212492 h 2380521"/>
              <a:gd name="connsiteX4031" fmla="*/ 2808934 w 8023328"/>
              <a:gd name="connsiteY4031" fmla="*/ 226348 h 2380521"/>
              <a:gd name="connsiteX4032" fmla="*/ 2796538 w 8023328"/>
              <a:gd name="connsiteY4032" fmla="*/ 238746 h 2380521"/>
              <a:gd name="connsiteX4033" fmla="*/ 2782680 w 8023328"/>
              <a:gd name="connsiteY4033" fmla="*/ 226348 h 2380521"/>
              <a:gd name="connsiteX4034" fmla="*/ 2796538 w 8023328"/>
              <a:gd name="connsiteY4034" fmla="*/ 212492 h 2380521"/>
              <a:gd name="connsiteX4035" fmla="*/ 2725698 w 8023328"/>
              <a:gd name="connsiteY4035" fmla="*/ 212492 h 2380521"/>
              <a:gd name="connsiteX4036" fmla="*/ 2738102 w 8023328"/>
              <a:gd name="connsiteY4036" fmla="*/ 226348 h 2380521"/>
              <a:gd name="connsiteX4037" fmla="*/ 2725698 w 8023328"/>
              <a:gd name="connsiteY4037" fmla="*/ 238746 h 2380521"/>
              <a:gd name="connsiteX4038" fmla="*/ 2711852 w 8023328"/>
              <a:gd name="connsiteY4038" fmla="*/ 226348 h 2380521"/>
              <a:gd name="connsiteX4039" fmla="*/ 2725698 w 8023328"/>
              <a:gd name="connsiteY4039" fmla="*/ 212492 h 2380521"/>
              <a:gd name="connsiteX4040" fmla="*/ 2653420 w 8023328"/>
              <a:gd name="connsiteY4040" fmla="*/ 212492 h 2380521"/>
              <a:gd name="connsiteX4041" fmla="*/ 2667273 w 8023328"/>
              <a:gd name="connsiteY4041" fmla="*/ 226348 h 2380521"/>
              <a:gd name="connsiteX4042" fmla="*/ 2653420 w 8023328"/>
              <a:gd name="connsiteY4042" fmla="*/ 238746 h 2380521"/>
              <a:gd name="connsiteX4043" fmla="*/ 2641021 w 8023328"/>
              <a:gd name="connsiteY4043" fmla="*/ 226348 h 2380521"/>
              <a:gd name="connsiteX4044" fmla="*/ 2653420 w 8023328"/>
              <a:gd name="connsiteY4044" fmla="*/ 212492 h 2380521"/>
              <a:gd name="connsiteX4045" fmla="*/ 2582586 w 8023328"/>
              <a:gd name="connsiteY4045" fmla="*/ 212492 h 2380521"/>
              <a:gd name="connsiteX4046" fmla="*/ 2596439 w 8023328"/>
              <a:gd name="connsiteY4046" fmla="*/ 226348 h 2380521"/>
              <a:gd name="connsiteX4047" fmla="*/ 2582586 w 8023328"/>
              <a:gd name="connsiteY4047" fmla="*/ 238746 h 2380521"/>
              <a:gd name="connsiteX4048" fmla="*/ 2570189 w 8023328"/>
              <a:gd name="connsiteY4048" fmla="*/ 226348 h 2380521"/>
              <a:gd name="connsiteX4049" fmla="*/ 2582586 w 8023328"/>
              <a:gd name="connsiteY4049" fmla="*/ 212492 h 2380521"/>
              <a:gd name="connsiteX4050" fmla="*/ 2511029 w 8023328"/>
              <a:gd name="connsiteY4050" fmla="*/ 212492 h 2380521"/>
              <a:gd name="connsiteX4051" fmla="*/ 2525616 w 8023328"/>
              <a:gd name="connsiteY4051" fmla="*/ 226348 h 2380521"/>
              <a:gd name="connsiteX4052" fmla="*/ 2511029 w 8023328"/>
              <a:gd name="connsiteY4052" fmla="*/ 238746 h 2380521"/>
              <a:gd name="connsiteX4053" fmla="*/ 2499364 w 8023328"/>
              <a:gd name="connsiteY4053" fmla="*/ 226348 h 2380521"/>
              <a:gd name="connsiteX4054" fmla="*/ 2511029 w 8023328"/>
              <a:gd name="connsiteY4054" fmla="*/ 212492 h 2380521"/>
              <a:gd name="connsiteX4055" fmla="*/ 2439946 w 8023328"/>
              <a:gd name="connsiteY4055" fmla="*/ 212492 h 2380521"/>
              <a:gd name="connsiteX4056" fmla="*/ 2454732 w 8023328"/>
              <a:gd name="connsiteY4056" fmla="*/ 226348 h 2380521"/>
              <a:gd name="connsiteX4057" fmla="*/ 2439946 w 8023328"/>
              <a:gd name="connsiteY4057" fmla="*/ 238746 h 2380521"/>
              <a:gd name="connsiteX4058" fmla="*/ 2425156 w 8023328"/>
              <a:gd name="connsiteY4058" fmla="*/ 226348 h 2380521"/>
              <a:gd name="connsiteX4059" fmla="*/ 2439946 w 8023328"/>
              <a:gd name="connsiteY4059" fmla="*/ 212492 h 2380521"/>
              <a:gd name="connsiteX4060" fmla="*/ 2369110 w 8023328"/>
              <a:gd name="connsiteY4060" fmla="*/ 212492 h 2380521"/>
              <a:gd name="connsiteX4061" fmla="*/ 2383900 w 8023328"/>
              <a:gd name="connsiteY4061" fmla="*/ 226348 h 2380521"/>
              <a:gd name="connsiteX4062" fmla="*/ 2369110 w 8023328"/>
              <a:gd name="connsiteY4062" fmla="*/ 238746 h 2380521"/>
              <a:gd name="connsiteX4063" fmla="*/ 2354323 w 8023328"/>
              <a:gd name="connsiteY4063" fmla="*/ 226348 h 2380521"/>
              <a:gd name="connsiteX4064" fmla="*/ 2369110 w 8023328"/>
              <a:gd name="connsiteY4064" fmla="*/ 212492 h 2380521"/>
              <a:gd name="connsiteX4065" fmla="*/ 2298283 w 8023328"/>
              <a:gd name="connsiteY4065" fmla="*/ 212492 h 2380521"/>
              <a:gd name="connsiteX4066" fmla="*/ 2313070 w 8023328"/>
              <a:gd name="connsiteY4066" fmla="*/ 227280 h 2380521"/>
              <a:gd name="connsiteX4067" fmla="*/ 2298283 w 8023328"/>
              <a:gd name="connsiteY4067" fmla="*/ 242069 h 2380521"/>
              <a:gd name="connsiteX4068" fmla="*/ 2283493 w 8023328"/>
              <a:gd name="connsiteY4068" fmla="*/ 227280 h 2380521"/>
              <a:gd name="connsiteX4069" fmla="*/ 2298283 w 8023328"/>
              <a:gd name="connsiteY4069" fmla="*/ 212492 h 2380521"/>
              <a:gd name="connsiteX4070" fmla="*/ 2226517 w 8023328"/>
              <a:gd name="connsiteY4070" fmla="*/ 212492 h 2380521"/>
              <a:gd name="connsiteX4071" fmla="*/ 2238916 w 8023328"/>
              <a:gd name="connsiteY4071" fmla="*/ 227280 h 2380521"/>
              <a:gd name="connsiteX4072" fmla="*/ 2226517 w 8023328"/>
              <a:gd name="connsiteY4072" fmla="*/ 242069 h 2380521"/>
              <a:gd name="connsiteX4073" fmla="*/ 2212659 w 8023328"/>
              <a:gd name="connsiteY4073" fmla="*/ 227280 h 2380521"/>
              <a:gd name="connsiteX4074" fmla="*/ 2226517 w 8023328"/>
              <a:gd name="connsiteY4074" fmla="*/ 212492 h 2380521"/>
              <a:gd name="connsiteX4075" fmla="*/ 2155683 w 8023328"/>
              <a:gd name="connsiteY4075" fmla="*/ 212492 h 2380521"/>
              <a:gd name="connsiteX4076" fmla="*/ 2168081 w 8023328"/>
              <a:gd name="connsiteY4076" fmla="*/ 227280 h 2380521"/>
              <a:gd name="connsiteX4077" fmla="*/ 2155683 w 8023328"/>
              <a:gd name="connsiteY4077" fmla="*/ 242069 h 2380521"/>
              <a:gd name="connsiteX4078" fmla="*/ 2141827 w 8023328"/>
              <a:gd name="connsiteY4078" fmla="*/ 227280 h 2380521"/>
              <a:gd name="connsiteX4079" fmla="*/ 2155683 w 8023328"/>
              <a:gd name="connsiteY4079" fmla="*/ 212492 h 2380521"/>
              <a:gd name="connsiteX4080" fmla="*/ 2084851 w 8023328"/>
              <a:gd name="connsiteY4080" fmla="*/ 212492 h 2380521"/>
              <a:gd name="connsiteX4081" fmla="*/ 2097249 w 8023328"/>
              <a:gd name="connsiteY4081" fmla="*/ 227280 h 2380521"/>
              <a:gd name="connsiteX4082" fmla="*/ 2084851 w 8023328"/>
              <a:gd name="connsiteY4082" fmla="*/ 242069 h 2380521"/>
              <a:gd name="connsiteX4083" fmla="*/ 2070995 w 8023328"/>
              <a:gd name="connsiteY4083" fmla="*/ 227280 h 2380521"/>
              <a:gd name="connsiteX4084" fmla="*/ 2084851 w 8023328"/>
              <a:gd name="connsiteY4084" fmla="*/ 212492 h 2380521"/>
              <a:gd name="connsiteX4085" fmla="*/ 2011835 w 8023328"/>
              <a:gd name="connsiteY4085" fmla="*/ 212492 h 2380521"/>
              <a:gd name="connsiteX4086" fmla="*/ 2026421 w 8023328"/>
              <a:gd name="connsiteY4086" fmla="*/ 227280 h 2380521"/>
              <a:gd name="connsiteX4087" fmla="*/ 2011835 w 8023328"/>
              <a:gd name="connsiteY4087" fmla="*/ 242069 h 2380521"/>
              <a:gd name="connsiteX4088" fmla="*/ 2000168 w 8023328"/>
              <a:gd name="connsiteY4088" fmla="*/ 227280 h 2380521"/>
              <a:gd name="connsiteX4089" fmla="*/ 2011835 w 8023328"/>
              <a:gd name="connsiteY4089" fmla="*/ 212492 h 2380521"/>
              <a:gd name="connsiteX4090" fmla="*/ 1938362 w 8023328"/>
              <a:gd name="connsiteY4090" fmla="*/ 212492 h 2380521"/>
              <a:gd name="connsiteX4091" fmla="*/ 1952222 w 8023328"/>
              <a:gd name="connsiteY4091" fmla="*/ 227280 h 2380521"/>
              <a:gd name="connsiteX4092" fmla="*/ 1938362 w 8023328"/>
              <a:gd name="connsiteY4092" fmla="*/ 242069 h 2380521"/>
              <a:gd name="connsiteX4093" fmla="*/ 1925971 w 8023328"/>
              <a:gd name="connsiteY4093" fmla="*/ 227280 h 2380521"/>
              <a:gd name="connsiteX4094" fmla="*/ 1938362 w 8023328"/>
              <a:gd name="connsiteY4094" fmla="*/ 212492 h 2380521"/>
              <a:gd name="connsiteX4095" fmla="*/ 1867530 w 8023328"/>
              <a:gd name="connsiteY4095" fmla="*/ 212492 h 2380521"/>
              <a:gd name="connsiteX4096" fmla="*/ 1881387 w 8023328"/>
              <a:gd name="connsiteY4096" fmla="*/ 227280 h 2380521"/>
              <a:gd name="connsiteX4097" fmla="*/ 1867530 w 8023328"/>
              <a:gd name="connsiteY4097" fmla="*/ 242069 h 2380521"/>
              <a:gd name="connsiteX4098" fmla="*/ 1855129 w 8023328"/>
              <a:gd name="connsiteY4098" fmla="*/ 227280 h 2380521"/>
              <a:gd name="connsiteX4099" fmla="*/ 1867530 w 8023328"/>
              <a:gd name="connsiteY4099" fmla="*/ 212492 h 2380521"/>
              <a:gd name="connsiteX4100" fmla="*/ 1799087 w 8023328"/>
              <a:gd name="connsiteY4100" fmla="*/ 212492 h 2380521"/>
              <a:gd name="connsiteX4101" fmla="*/ 1813879 w 8023328"/>
              <a:gd name="connsiteY4101" fmla="*/ 227280 h 2380521"/>
              <a:gd name="connsiteX4102" fmla="*/ 1799087 w 8023328"/>
              <a:gd name="connsiteY4102" fmla="*/ 242069 h 2380521"/>
              <a:gd name="connsiteX4103" fmla="*/ 1784303 w 8023328"/>
              <a:gd name="connsiteY4103" fmla="*/ 227280 h 2380521"/>
              <a:gd name="connsiteX4104" fmla="*/ 1799087 w 8023328"/>
              <a:gd name="connsiteY4104" fmla="*/ 212492 h 2380521"/>
              <a:gd name="connsiteX4105" fmla="*/ 1728262 w 8023328"/>
              <a:gd name="connsiteY4105" fmla="*/ 212492 h 2380521"/>
              <a:gd name="connsiteX4106" fmla="*/ 1743052 w 8023328"/>
              <a:gd name="connsiteY4106" fmla="*/ 227280 h 2380521"/>
              <a:gd name="connsiteX4107" fmla="*/ 1728262 w 8023328"/>
              <a:gd name="connsiteY4107" fmla="*/ 242069 h 2380521"/>
              <a:gd name="connsiteX4108" fmla="*/ 1713472 w 8023328"/>
              <a:gd name="connsiteY4108" fmla="*/ 227280 h 2380521"/>
              <a:gd name="connsiteX4109" fmla="*/ 1728262 w 8023328"/>
              <a:gd name="connsiteY4109" fmla="*/ 212492 h 2380521"/>
              <a:gd name="connsiteX4110" fmla="*/ 1656498 w 8023328"/>
              <a:gd name="connsiteY4110" fmla="*/ 212492 h 2380521"/>
              <a:gd name="connsiteX4111" fmla="*/ 1668900 w 8023328"/>
              <a:gd name="connsiteY4111" fmla="*/ 227280 h 2380521"/>
              <a:gd name="connsiteX4112" fmla="*/ 1656498 w 8023328"/>
              <a:gd name="connsiteY4112" fmla="*/ 242069 h 2380521"/>
              <a:gd name="connsiteX4113" fmla="*/ 1642655 w 8023328"/>
              <a:gd name="connsiteY4113" fmla="*/ 227280 h 2380521"/>
              <a:gd name="connsiteX4114" fmla="*/ 1656498 w 8023328"/>
              <a:gd name="connsiteY4114" fmla="*/ 212492 h 2380521"/>
              <a:gd name="connsiteX4115" fmla="*/ 1582299 w 8023328"/>
              <a:gd name="connsiteY4115" fmla="*/ 212492 h 2380521"/>
              <a:gd name="connsiteX4116" fmla="*/ 1594704 w 8023328"/>
              <a:gd name="connsiteY4116" fmla="*/ 227280 h 2380521"/>
              <a:gd name="connsiteX4117" fmla="*/ 1582299 w 8023328"/>
              <a:gd name="connsiteY4117" fmla="*/ 242069 h 2380521"/>
              <a:gd name="connsiteX4118" fmla="*/ 1568441 w 8023328"/>
              <a:gd name="connsiteY4118" fmla="*/ 227280 h 2380521"/>
              <a:gd name="connsiteX4119" fmla="*/ 1582299 w 8023328"/>
              <a:gd name="connsiteY4119" fmla="*/ 212492 h 2380521"/>
              <a:gd name="connsiteX4120" fmla="*/ 1512198 w 8023328"/>
              <a:gd name="connsiteY4120" fmla="*/ 212492 h 2380521"/>
              <a:gd name="connsiteX4121" fmla="*/ 1523867 w 8023328"/>
              <a:gd name="connsiteY4121" fmla="*/ 227280 h 2380521"/>
              <a:gd name="connsiteX4122" fmla="*/ 1512198 w 8023328"/>
              <a:gd name="connsiteY4122" fmla="*/ 242069 h 2380521"/>
              <a:gd name="connsiteX4123" fmla="*/ 1497612 w 8023328"/>
              <a:gd name="connsiteY4123" fmla="*/ 227280 h 2380521"/>
              <a:gd name="connsiteX4124" fmla="*/ 1512198 w 8023328"/>
              <a:gd name="connsiteY4124" fmla="*/ 212492 h 2380521"/>
              <a:gd name="connsiteX4125" fmla="*/ 1439173 w 8023328"/>
              <a:gd name="connsiteY4125" fmla="*/ 212492 h 2380521"/>
              <a:gd name="connsiteX4126" fmla="*/ 1453026 w 8023328"/>
              <a:gd name="connsiteY4126" fmla="*/ 227280 h 2380521"/>
              <a:gd name="connsiteX4127" fmla="*/ 1439173 w 8023328"/>
              <a:gd name="connsiteY4127" fmla="*/ 242069 h 2380521"/>
              <a:gd name="connsiteX4128" fmla="*/ 1426777 w 8023328"/>
              <a:gd name="connsiteY4128" fmla="*/ 227280 h 2380521"/>
              <a:gd name="connsiteX4129" fmla="*/ 1439173 w 8023328"/>
              <a:gd name="connsiteY4129" fmla="*/ 212492 h 2380521"/>
              <a:gd name="connsiteX4130" fmla="*/ 1368349 w 8023328"/>
              <a:gd name="connsiteY4130" fmla="*/ 212492 h 2380521"/>
              <a:gd name="connsiteX4131" fmla="*/ 1382203 w 8023328"/>
              <a:gd name="connsiteY4131" fmla="*/ 227280 h 2380521"/>
              <a:gd name="connsiteX4132" fmla="*/ 1368349 w 8023328"/>
              <a:gd name="connsiteY4132" fmla="*/ 242069 h 2380521"/>
              <a:gd name="connsiteX4133" fmla="*/ 1355950 w 8023328"/>
              <a:gd name="connsiteY4133" fmla="*/ 227280 h 2380521"/>
              <a:gd name="connsiteX4134" fmla="*/ 1368349 w 8023328"/>
              <a:gd name="connsiteY4134" fmla="*/ 212492 h 2380521"/>
              <a:gd name="connsiteX4135" fmla="*/ 1297520 w 8023328"/>
              <a:gd name="connsiteY4135" fmla="*/ 212492 h 2380521"/>
              <a:gd name="connsiteX4136" fmla="*/ 1311374 w 8023328"/>
              <a:gd name="connsiteY4136" fmla="*/ 227280 h 2380521"/>
              <a:gd name="connsiteX4137" fmla="*/ 1297520 w 8023328"/>
              <a:gd name="connsiteY4137" fmla="*/ 242069 h 2380521"/>
              <a:gd name="connsiteX4138" fmla="*/ 1285121 w 8023328"/>
              <a:gd name="connsiteY4138" fmla="*/ 227280 h 2380521"/>
              <a:gd name="connsiteX4139" fmla="*/ 1297520 w 8023328"/>
              <a:gd name="connsiteY4139" fmla="*/ 212492 h 2380521"/>
              <a:gd name="connsiteX4140" fmla="*/ 1225708 w 8023328"/>
              <a:gd name="connsiteY4140" fmla="*/ 212492 h 2380521"/>
              <a:gd name="connsiteX4141" fmla="*/ 1240496 w 8023328"/>
              <a:gd name="connsiteY4141" fmla="*/ 227280 h 2380521"/>
              <a:gd name="connsiteX4142" fmla="*/ 1225708 w 8023328"/>
              <a:gd name="connsiteY4142" fmla="*/ 242069 h 2380521"/>
              <a:gd name="connsiteX4143" fmla="*/ 1210934 w 8023328"/>
              <a:gd name="connsiteY4143" fmla="*/ 227280 h 2380521"/>
              <a:gd name="connsiteX4144" fmla="*/ 1225708 w 8023328"/>
              <a:gd name="connsiteY4144" fmla="*/ 212492 h 2380521"/>
              <a:gd name="connsiteX4145" fmla="*/ 1154891 w 8023328"/>
              <a:gd name="connsiteY4145" fmla="*/ 212492 h 2380521"/>
              <a:gd name="connsiteX4146" fmla="*/ 1169683 w 8023328"/>
              <a:gd name="connsiteY4146" fmla="*/ 227280 h 2380521"/>
              <a:gd name="connsiteX4147" fmla="*/ 1154891 w 8023328"/>
              <a:gd name="connsiteY4147" fmla="*/ 242069 h 2380521"/>
              <a:gd name="connsiteX4148" fmla="*/ 1140105 w 8023328"/>
              <a:gd name="connsiteY4148" fmla="*/ 227280 h 2380521"/>
              <a:gd name="connsiteX4149" fmla="*/ 1154891 w 8023328"/>
              <a:gd name="connsiteY4149" fmla="*/ 212492 h 2380521"/>
              <a:gd name="connsiteX4150" fmla="*/ 1084063 w 8023328"/>
              <a:gd name="connsiteY4150" fmla="*/ 212492 h 2380521"/>
              <a:gd name="connsiteX4151" fmla="*/ 1098847 w 8023328"/>
              <a:gd name="connsiteY4151" fmla="*/ 227280 h 2380521"/>
              <a:gd name="connsiteX4152" fmla="*/ 1084063 w 8023328"/>
              <a:gd name="connsiteY4152" fmla="*/ 242069 h 2380521"/>
              <a:gd name="connsiteX4153" fmla="*/ 1069276 w 8023328"/>
              <a:gd name="connsiteY4153" fmla="*/ 227280 h 2380521"/>
              <a:gd name="connsiteX4154" fmla="*/ 1084063 w 8023328"/>
              <a:gd name="connsiteY4154" fmla="*/ 212492 h 2380521"/>
              <a:gd name="connsiteX4155" fmla="*/ 3013723 w 8023328"/>
              <a:gd name="connsiteY4155" fmla="*/ 141661 h 2380521"/>
              <a:gd name="connsiteX4156" fmla="*/ 3028140 w 8023328"/>
              <a:gd name="connsiteY4156" fmla="*/ 155517 h 2380521"/>
              <a:gd name="connsiteX4157" fmla="*/ 3013723 w 8023328"/>
              <a:gd name="connsiteY4157" fmla="*/ 167915 h 2380521"/>
              <a:gd name="connsiteX4158" fmla="*/ 2998545 w 8023328"/>
              <a:gd name="connsiteY4158" fmla="*/ 155517 h 2380521"/>
              <a:gd name="connsiteX4159" fmla="*/ 3013723 w 8023328"/>
              <a:gd name="connsiteY4159" fmla="*/ 141661 h 2380521"/>
              <a:gd name="connsiteX4160" fmla="*/ 2942497 w 8023328"/>
              <a:gd name="connsiteY4160" fmla="*/ 141661 h 2380521"/>
              <a:gd name="connsiteX4161" fmla="*/ 2957293 w 8023328"/>
              <a:gd name="connsiteY4161" fmla="*/ 155517 h 2380521"/>
              <a:gd name="connsiteX4162" fmla="*/ 2942497 w 8023328"/>
              <a:gd name="connsiteY4162" fmla="*/ 167915 h 2380521"/>
              <a:gd name="connsiteX4163" fmla="*/ 2927716 w 8023328"/>
              <a:gd name="connsiteY4163" fmla="*/ 155517 h 2380521"/>
              <a:gd name="connsiteX4164" fmla="*/ 2942497 w 8023328"/>
              <a:gd name="connsiteY4164" fmla="*/ 141661 h 2380521"/>
              <a:gd name="connsiteX4165" fmla="*/ 2867363 w 8023328"/>
              <a:gd name="connsiteY4165" fmla="*/ 141661 h 2380521"/>
              <a:gd name="connsiteX4166" fmla="*/ 2879765 w 8023328"/>
              <a:gd name="connsiteY4166" fmla="*/ 155517 h 2380521"/>
              <a:gd name="connsiteX4167" fmla="*/ 2867363 w 8023328"/>
              <a:gd name="connsiteY4167" fmla="*/ 167915 h 2380521"/>
              <a:gd name="connsiteX4168" fmla="*/ 2853510 w 8023328"/>
              <a:gd name="connsiteY4168" fmla="*/ 155517 h 2380521"/>
              <a:gd name="connsiteX4169" fmla="*/ 2867363 w 8023328"/>
              <a:gd name="connsiteY4169" fmla="*/ 141661 h 2380521"/>
              <a:gd name="connsiteX4170" fmla="*/ 2796538 w 8023328"/>
              <a:gd name="connsiteY4170" fmla="*/ 141661 h 2380521"/>
              <a:gd name="connsiteX4171" fmla="*/ 2808940 w 8023328"/>
              <a:gd name="connsiteY4171" fmla="*/ 155517 h 2380521"/>
              <a:gd name="connsiteX4172" fmla="*/ 2796538 w 8023328"/>
              <a:gd name="connsiteY4172" fmla="*/ 167915 h 2380521"/>
              <a:gd name="connsiteX4173" fmla="*/ 2782683 w 8023328"/>
              <a:gd name="connsiteY4173" fmla="*/ 155517 h 2380521"/>
              <a:gd name="connsiteX4174" fmla="*/ 2796538 w 8023328"/>
              <a:gd name="connsiteY4174" fmla="*/ 141661 h 2380521"/>
              <a:gd name="connsiteX4175" fmla="*/ 2725703 w 8023328"/>
              <a:gd name="connsiteY4175" fmla="*/ 141661 h 2380521"/>
              <a:gd name="connsiteX4176" fmla="*/ 2738105 w 8023328"/>
              <a:gd name="connsiteY4176" fmla="*/ 155517 h 2380521"/>
              <a:gd name="connsiteX4177" fmla="*/ 2725703 w 8023328"/>
              <a:gd name="connsiteY4177" fmla="*/ 167915 h 2380521"/>
              <a:gd name="connsiteX4178" fmla="*/ 2711852 w 8023328"/>
              <a:gd name="connsiteY4178" fmla="*/ 155517 h 2380521"/>
              <a:gd name="connsiteX4179" fmla="*/ 2725703 w 8023328"/>
              <a:gd name="connsiteY4179" fmla="*/ 141661 h 2380521"/>
              <a:gd name="connsiteX4180" fmla="*/ 2653420 w 8023328"/>
              <a:gd name="connsiteY4180" fmla="*/ 141661 h 2380521"/>
              <a:gd name="connsiteX4181" fmla="*/ 2667273 w 8023328"/>
              <a:gd name="connsiteY4181" fmla="*/ 155517 h 2380521"/>
              <a:gd name="connsiteX4182" fmla="*/ 2653420 w 8023328"/>
              <a:gd name="connsiteY4182" fmla="*/ 167915 h 2380521"/>
              <a:gd name="connsiteX4183" fmla="*/ 2641021 w 8023328"/>
              <a:gd name="connsiteY4183" fmla="*/ 155517 h 2380521"/>
              <a:gd name="connsiteX4184" fmla="*/ 2653420 w 8023328"/>
              <a:gd name="connsiteY4184" fmla="*/ 141661 h 2380521"/>
              <a:gd name="connsiteX4185" fmla="*/ 2582586 w 8023328"/>
              <a:gd name="connsiteY4185" fmla="*/ 141661 h 2380521"/>
              <a:gd name="connsiteX4186" fmla="*/ 2596442 w 8023328"/>
              <a:gd name="connsiteY4186" fmla="*/ 155517 h 2380521"/>
              <a:gd name="connsiteX4187" fmla="*/ 2582586 w 8023328"/>
              <a:gd name="connsiteY4187" fmla="*/ 167915 h 2380521"/>
              <a:gd name="connsiteX4188" fmla="*/ 2570189 w 8023328"/>
              <a:gd name="connsiteY4188" fmla="*/ 155517 h 2380521"/>
              <a:gd name="connsiteX4189" fmla="*/ 2582586 w 8023328"/>
              <a:gd name="connsiteY4189" fmla="*/ 141661 h 2380521"/>
              <a:gd name="connsiteX4190" fmla="*/ 2511034 w 8023328"/>
              <a:gd name="connsiteY4190" fmla="*/ 141661 h 2380521"/>
              <a:gd name="connsiteX4191" fmla="*/ 2525616 w 8023328"/>
              <a:gd name="connsiteY4191" fmla="*/ 155517 h 2380521"/>
              <a:gd name="connsiteX4192" fmla="*/ 2511034 w 8023328"/>
              <a:gd name="connsiteY4192" fmla="*/ 167915 h 2380521"/>
              <a:gd name="connsiteX4193" fmla="*/ 2499364 w 8023328"/>
              <a:gd name="connsiteY4193" fmla="*/ 155517 h 2380521"/>
              <a:gd name="connsiteX4194" fmla="*/ 2511034 w 8023328"/>
              <a:gd name="connsiteY4194" fmla="*/ 141661 h 2380521"/>
              <a:gd name="connsiteX4195" fmla="*/ 2439946 w 8023328"/>
              <a:gd name="connsiteY4195" fmla="*/ 141661 h 2380521"/>
              <a:gd name="connsiteX4196" fmla="*/ 2454734 w 8023328"/>
              <a:gd name="connsiteY4196" fmla="*/ 155517 h 2380521"/>
              <a:gd name="connsiteX4197" fmla="*/ 2439946 w 8023328"/>
              <a:gd name="connsiteY4197" fmla="*/ 167915 h 2380521"/>
              <a:gd name="connsiteX4198" fmla="*/ 2425159 w 8023328"/>
              <a:gd name="connsiteY4198" fmla="*/ 155517 h 2380521"/>
              <a:gd name="connsiteX4199" fmla="*/ 2439946 w 8023328"/>
              <a:gd name="connsiteY4199" fmla="*/ 141661 h 2380521"/>
              <a:gd name="connsiteX4200" fmla="*/ 2369114 w 8023328"/>
              <a:gd name="connsiteY4200" fmla="*/ 141661 h 2380521"/>
              <a:gd name="connsiteX4201" fmla="*/ 2383900 w 8023328"/>
              <a:gd name="connsiteY4201" fmla="*/ 155517 h 2380521"/>
              <a:gd name="connsiteX4202" fmla="*/ 2369114 w 8023328"/>
              <a:gd name="connsiteY4202" fmla="*/ 167915 h 2380521"/>
              <a:gd name="connsiteX4203" fmla="*/ 2354323 w 8023328"/>
              <a:gd name="connsiteY4203" fmla="*/ 155517 h 2380521"/>
              <a:gd name="connsiteX4204" fmla="*/ 2369114 w 8023328"/>
              <a:gd name="connsiteY4204" fmla="*/ 141661 h 2380521"/>
              <a:gd name="connsiteX4205" fmla="*/ 2298283 w 8023328"/>
              <a:gd name="connsiteY4205" fmla="*/ 141661 h 2380521"/>
              <a:gd name="connsiteX4206" fmla="*/ 2313070 w 8023328"/>
              <a:gd name="connsiteY4206" fmla="*/ 155517 h 2380521"/>
              <a:gd name="connsiteX4207" fmla="*/ 2298283 w 8023328"/>
              <a:gd name="connsiteY4207" fmla="*/ 167915 h 2380521"/>
              <a:gd name="connsiteX4208" fmla="*/ 2283493 w 8023328"/>
              <a:gd name="connsiteY4208" fmla="*/ 155517 h 2380521"/>
              <a:gd name="connsiteX4209" fmla="*/ 2298283 w 8023328"/>
              <a:gd name="connsiteY4209" fmla="*/ 141661 h 2380521"/>
              <a:gd name="connsiteX4210" fmla="*/ 2226517 w 8023328"/>
              <a:gd name="connsiteY4210" fmla="*/ 141661 h 2380521"/>
              <a:gd name="connsiteX4211" fmla="*/ 2238916 w 8023328"/>
              <a:gd name="connsiteY4211" fmla="*/ 155517 h 2380521"/>
              <a:gd name="connsiteX4212" fmla="*/ 2226517 w 8023328"/>
              <a:gd name="connsiteY4212" fmla="*/ 167915 h 2380521"/>
              <a:gd name="connsiteX4213" fmla="*/ 2212659 w 8023328"/>
              <a:gd name="connsiteY4213" fmla="*/ 155517 h 2380521"/>
              <a:gd name="connsiteX4214" fmla="*/ 2226517 w 8023328"/>
              <a:gd name="connsiteY4214" fmla="*/ 141661 h 2380521"/>
              <a:gd name="connsiteX4215" fmla="*/ 2155683 w 8023328"/>
              <a:gd name="connsiteY4215" fmla="*/ 141661 h 2380521"/>
              <a:gd name="connsiteX4216" fmla="*/ 2168084 w 8023328"/>
              <a:gd name="connsiteY4216" fmla="*/ 155517 h 2380521"/>
              <a:gd name="connsiteX4217" fmla="*/ 2155683 w 8023328"/>
              <a:gd name="connsiteY4217" fmla="*/ 167915 h 2380521"/>
              <a:gd name="connsiteX4218" fmla="*/ 2141827 w 8023328"/>
              <a:gd name="connsiteY4218" fmla="*/ 155517 h 2380521"/>
              <a:gd name="connsiteX4219" fmla="*/ 2155683 w 8023328"/>
              <a:gd name="connsiteY4219" fmla="*/ 141661 h 2380521"/>
              <a:gd name="connsiteX4220" fmla="*/ 2084851 w 8023328"/>
              <a:gd name="connsiteY4220" fmla="*/ 141661 h 2380521"/>
              <a:gd name="connsiteX4221" fmla="*/ 2097249 w 8023328"/>
              <a:gd name="connsiteY4221" fmla="*/ 155517 h 2380521"/>
              <a:gd name="connsiteX4222" fmla="*/ 2084851 w 8023328"/>
              <a:gd name="connsiteY4222" fmla="*/ 167915 h 2380521"/>
              <a:gd name="connsiteX4223" fmla="*/ 2070995 w 8023328"/>
              <a:gd name="connsiteY4223" fmla="*/ 155517 h 2380521"/>
              <a:gd name="connsiteX4224" fmla="*/ 2084851 w 8023328"/>
              <a:gd name="connsiteY4224" fmla="*/ 141661 h 2380521"/>
              <a:gd name="connsiteX4225" fmla="*/ 2011835 w 8023328"/>
              <a:gd name="connsiteY4225" fmla="*/ 141661 h 2380521"/>
              <a:gd name="connsiteX4226" fmla="*/ 2026421 w 8023328"/>
              <a:gd name="connsiteY4226" fmla="*/ 155517 h 2380521"/>
              <a:gd name="connsiteX4227" fmla="*/ 2011835 w 8023328"/>
              <a:gd name="connsiteY4227" fmla="*/ 167915 h 2380521"/>
              <a:gd name="connsiteX4228" fmla="*/ 2000168 w 8023328"/>
              <a:gd name="connsiteY4228" fmla="*/ 155517 h 2380521"/>
              <a:gd name="connsiteX4229" fmla="*/ 2011835 w 8023328"/>
              <a:gd name="connsiteY4229" fmla="*/ 141661 h 2380521"/>
              <a:gd name="connsiteX4230" fmla="*/ 1938365 w 8023328"/>
              <a:gd name="connsiteY4230" fmla="*/ 141661 h 2380521"/>
              <a:gd name="connsiteX4231" fmla="*/ 1952222 w 8023328"/>
              <a:gd name="connsiteY4231" fmla="*/ 155517 h 2380521"/>
              <a:gd name="connsiteX4232" fmla="*/ 1938365 w 8023328"/>
              <a:gd name="connsiteY4232" fmla="*/ 167915 h 2380521"/>
              <a:gd name="connsiteX4233" fmla="*/ 1925971 w 8023328"/>
              <a:gd name="connsiteY4233" fmla="*/ 155517 h 2380521"/>
              <a:gd name="connsiteX4234" fmla="*/ 1938365 w 8023328"/>
              <a:gd name="connsiteY4234" fmla="*/ 141661 h 2380521"/>
              <a:gd name="connsiteX4235" fmla="*/ 1869922 w 8023328"/>
              <a:gd name="connsiteY4235" fmla="*/ 141661 h 2380521"/>
              <a:gd name="connsiteX4236" fmla="*/ 1884712 w 8023328"/>
              <a:gd name="connsiteY4236" fmla="*/ 155517 h 2380521"/>
              <a:gd name="connsiteX4237" fmla="*/ 1869922 w 8023328"/>
              <a:gd name="connsiteY4237" fmla="*/ 167915 h 2380521"/>
              <a:gd name="connsiteX4238" fmla="*/ 1855131 w 8023328"/>
              <a:gd name="connsiteY4238" fmla="*/ 155517 h 2380521"/>
              <a:gd name="connsiteX4239" fmla="*/ 1869922 w 8023328"/>
              <a:gd name="connsiteY4239" fmla="*/ 141661 h 2380521"/>
              <a:gd name="connsiteX4240" fmla="*/ 1799087 w 8023328"/>
              <a:gd name="connsiteY4240" fmla="*/ 141661 h 2380521"/>
              <a:gd name="connsiteX4241" fmla="*/ 1813879 w 8023328"/>
              <a:gd name="connsiteY4241" fmla="*/ 155517 h 2380521"/>
              <a:gd name="connsiteX4242" fmla="*/ 1799087 w 8023328"/>
              <a:gd name="connsiteY4242" fmla="*/ 167915 h 2380521"/>
              <a:gd name="connsiteX4243" fmla="*/ 1784303 w 8023328"/>
              <a:gd name="connsiteY4243" fmla="*/ 155517 h 2380521"/>
              <a:gd name="connsiteX4244" fmla="*/ 1799087 w 8023328"/>
              <a:gd name="connsiteY4244" fmla="*/ 141661 h 2380521"/>
              <a:gd name="connsiteX4245" fmla="*/ 1728262 w 8023328"/>
              <a:gd name="connsiteY4245" fmla="*/ 141661 h 2380521"/>
              <a:gd name="connsiteX4246" fmla="*/ 1743052 w 8023328"/>
              <a:gd name="connsiteY4246" fmla="*/ 155517 h 2380521"/>
              <a:gd name="connsiteX4247" fmla="*/ 1728262 w 8023328"/>
              <a:gd name="connsiteY4247" fmla="*/ 167915 h 2380521"/>
              <a:gd name="connsiteX4248" fmla="*/ 1713474 w 8023328"/>
              <a:gd name="connsiteY4248" fmla="*/ 155517 h 2380521"/>
              <a:gd name="connsiteX4249" fmla="*/ 1728262 w 8023328"/>
              <a:gd name="connsiteY4249" fmla="*/ 141661 h 2380521"/>
              <a:gd name="connsiteX4250" fmla="*/ 1656501 w 8023328"/>
              <a:gd name="connsiteY4250" fmla="*/ 141661 h 2380521"/>
              <a:gd name="connsiteX4251" fmla="*/ 1668900 w 8023328"/>
              <a:gd name="connsiteY4251" fmla="*/ 156450 h 2380521"/>
              <a:gd name="connsiteX4252" fmla="*/ 1656501 w 8023328"/>
              <a:gd name="connsiteY4252" fmla="*/ 171239 h 2380521"/>
              <a:gd name="connsiteX4253" fmla="*/ 1642655 w 8023328"/>
              <a:gd name="connsiteY4253" fmla="*/ 156450 h 2380521"/>
              <a:gd name="connsiteX4254" fmla="*/ 1656501 w 8023328"/>
              <a:gd name="connsiteY4254" fmla="*/ 141661 h 2380521"/>
              <a:gd name="connsiteX4255" fmla="*/ 1582299 w 8023328"/>
              <a:gd name="connsiteY4255" fmla="*/ 141661 h 2380521"/>
              <a:gd name="connsiteX4256" fmla="*/ 1594704 w 8023328"/>
              <a:gd name="connsiteY4256" fmla="*/ 156450 h 2380521"/>
              <a:gd name="connsiteX4257" fmla="*/ 1582299 w 8023328"/>
              <a:gd name="connsiteY4257" fmla="*/ 171239 h 2380521"/>
              <a:gd name="connsiteX4258" fmla="*/ 1568444 w 8023328"/>
              <a:gd name="connsiteY4258" fmla="*/ 156450 h 2380521"/>
              <a:gd name="connsiteX4259" fmla="*/ 1582299 w 8023328"/>
              <a:gd name="connsiteY4259" fmla="*/ 141661 h 2380521"/>
              <a:gd name="connsiteX4260" fmla="*/ 1512199 w 8023328"/>
              <a:gd name="connsiteY4260" fmla="*/ 141661 h 2380521"/>
              <a:gd name="connsiteX4261" fmla="*/ 1523867 w 8023328"/>
              <a:gd name="connsiteY4261" fmla="*/ 156450 h 2380521"/>
              <a:gd name="connsiteX4262" fmla="*/ 1512199 w 8023328"/>
              <a:gd name="connsiteY4262" fmla="*/ 171239 h 2380521"/>
              <a:gd name="connsiteX4263" fmla="*/ 1497612 w 8023328"/>
              <a:gd name="connsiteY4263" fmla="*/ 156450 h 2380521"/>
              <a:gd name="connsiteX4264" fmla="*/ 1512199 w 8023328"/>
              <a:gd name="connsiteY4264" fmla="*/ 141661 h 2380521"/>
              <a:gd name="connsiteX4265" fmla="*/ 1439173 w 8023328"/>
              <a:gd name="connsiteY4265" fmla="*/ 141661 h 2380521"/>
              <a:gd name="connsiteX4266" fmla="*/ 1453026 w 8023328"/>
              <a:gd name="connsiteY4266" fmla="*/ 156450 h 2380521"/>
              <a:gd name="connsiteX4267" fmla="*/ 1439173 w 8023328"/>
              <a:gd name="connsiteY4267" fmla="*/ 171239 h 2380521"/>
              <a:gd name="connsiteX4268" fmla="*/ 1426777 w 8023328"/>
              <a:gd name="connsiteY4268" fmla="*/ 156450 h 2380521"/>
              <a:gd name="connsiteX4269" fmla="*/ 1439173 w 8023328"/>
              <a:gd name="connsiteY4269" fmla="*/ 141661 h 2380521"/>
              <a:gd name="connsiteX4270" fmla="*/ 1368349 w 8023328"/>
              <a:gd name="connsiteY4270" fmla="*/ 141661 h 2380521"/>
              <a:gd name="connsiteX4271" fmla="*/ 1382203 w 8023328"/>
              <a:gd name="connsiteY4271" fmla="*/ 156450 h 2380521"/>
              <a:gd name="connsiteX4272" fmla="*/ 1368349 w 8023328"/>
              <a:gd name="connsiteY4272" fmla="*/ 171239 h 2380521"/>
              <a:gd name="connsiteX4273" fmla="*/ 1355953 w 8023328"/>
              <a:gd name="connsiteY4273" fmla="*/ 156450 h 2380521"/>
              <a:gd name="connsiteX4274" fmla="*/ 1368349 w 8023328"/>
              <a:gd name="connsiteY4274" fmla="*/ 141661 h 2380521"/>
              <a:gd name="connsiteX4275" fmla="*/ 1297520 w 8023328"/>
              <a:gd name="connsiteY4275" fmla="*/ 141661 h 2380521"/>
              <a:gd name="connsiteX4276" fmla="*/ 1311374 w 8023328"/>
              <a:gd name="connsiteY4276" fmla="*/ 156450 h 2380521"/>
              <a:gd name="connsiteX4277" fmla="*/ 1297520 w 8023328"/>
              <a:gd name="connsiteY4277" fmla="*/ 171239 h 2380521"/>
              <a:gd name="connsiteX4278" fmla="*/ 1285121 w 8023328"/>
              <a:gd name="connsiteY4278" fmla="*/ 156450 h 2380521"/>
              <a:gd name="connsiteX4279" fmla="*/ 1297520 w 8023328"/>
              <a:gd name="connsiteY4279" fmla="*/ 141661 h 2380521"/>
              <a:gd name="connsiteX4280" fmla="*/ 2796538 w 8023328"/>
              <a:gd name="connsiteY4280" fmla="*/ 70831 h 2380521"/>
              <a:gd name="connsiteX4281" fmla="*/ 2808940 w 8023328"/>
              <a:gd name="connsiteY4281" fmla="*/ 84687 h 2380521"/>
              <a:gd name="connsiteX4282" fmla="*/ 2796538 w 8023328"/>
              <a:gd name="connsiteY4282" fmla="*/ 97085 h 2380521"/>
              <a:gd name="connsiteX4283" fmla="*/ 2782683 w 8023328"/>
              <a:gd name="connsiteY4283" fmla="*/ 84687 h 2380521"/>
              <a:gd name="connsiteX4284" fmla="*/ 2796538 w 8023328"/>
              <a:gd name="connsiteY4284" fmla="*/ 70831 h 2380521"/>
              <a:gd name="connsiteX4285" fmla="*/ 2725703 w 8023328"/>
              <a:gd name="connsiteY4285" fmla="*/ 70831 h 2380521"/>
              <a:gd name="connsiteX4286" fmla="*/ 2738105 w 8023328"/>
              <a:gd name="connsiteY4286" fmla="*/ 84687 h 2380521"/>
              <a:gd name="connsiteX4287" fmla="*/ 2725703 w 8023328"/>
              <a:gd name="connsiteY4287" fmla="*/ 97085 h 2380521"/>
              <a:gd name="connsiteX4288" fmla="*/ 2711852 w 8023328"/>
              <a:gd name="connsiteY4288" fmla="*/ 84687 h 2380521"/>
              <a:gd name="connsiteX4289" fmla="*/ 2725703 w 8023328"/>
              <a:gd name="connsiteY4289" fmla="*/ 70831 h 2380521"/>
              <a:gd name="connsiteX4290" fmla="*/ 2653420 w 8023328"/>
              <a:gd name="connsiteY4290" fmla="*/ 70831 h 2380521"/>
              <a:gd name="connsiteX4291" fmla="*/ 2667273 w 8023328"/>
              <a:gd name="connsiteY4291" fmla="*/ 84687 h 2380521"/>
              <a:gd name="connsiteX4292" fmla="*/ 2653420 w 8023328"/>
              <a:gd name="connsiteY4292" fmla="*/ 97085 h 2380521"/>
              <a:gd name="connsiteX4293" fmla="*/ 2641021 w 8023328"/>
              <a:gd name="connsiteY4293" fmla="*/ 84687 h 2380521"/>
              <a:gd name="connsiteX4294" fmla="*/ 2653420 w 8023328"/>
              <a:gd name="connsiteY4294" fmla="*/ 70831 h 2380521"/>
              <a:gd name="connsiteX4295" fmla="*/ 2582586 w 8023328"/>
              <a:gd name="connsiteY4295" fmla="*/ 70831 h 2380521"/>
              <a:gd name="connsiteX4296" fmla="*/ 2596442 w 8023328"/>
              <a:gd name="connsiteY4296" fmla="*/ 84687 h 2380521"/>
              <a:gd name="connsiteX4297" fmla="*/ 2582586 w 8023328"/>
              <a:gd name="connsiteY4297" fmla="*/ 97085 h 2380521"/>
              <a:gd name="connsiteX4298" fmla="*/ 2570189 w 8023328"/>
              <a:gd name="connsiteY4298" fmla="*/ 84687 h 2380521"/>
              <a:gd name="connsiteX4299" fmla="*/ 2582586 w 8023328"/>
              <a:gd name="connsiteY4299" fmla="*/ 70831 h 2380521"/>
              <a:gd name="connsiteX4300" fmla="*/ 2511034 w 8023328"/>
              <a:gd name="connsiteY4300" fmla="*/ 70831 h 2380521"/>
              <a:gd name="connsiteX4301" fmla="*/ 2525616 w 8023328"/>
              <a:gd name="connsiteY4301" fmla="*/ 84687 h 2380521"/>
              <a:gd name="connsiteX4302" fmla="*/ 2511034 w 8023328"/>
              <a:gd name="connsiteY4302" fmla="*/ 97085 h 2380521"/>
              <a:gd name="connsiteX4303" fmla="*/ 2499364 w 8023328"/>
              <a:gd name="connsiteY4303" fmla="*/ 84687 h 2380521"/>
              <a:gd name="connsiteX4304" fmla="*/ 2511034 w 8023328"/>
              <a:gd name="connsiteY4304" fmla="*/ 70831 h 2380521"/>
              <a:gd name="connsiteX4305" fmla="*/ 2439946 w 8023328"/>
              <a:gd name="connsiteY4305" fmla="*/ 70831 h 2380521"/>
              <a:gd name="connsiteX4306" fmla="*/ 2454737 w 8023328"/>
              <a:gd name="connsiteY4306" fmla="*/ 84687 h 2380521"/>
              <a:gd name="connsiteX4307" fmla="*/ 2439946 w 8023328"/>
              <a:gd name="connsiteY4307" fmla="*/ 97085 h 2380521"/>
              <a:gd name="connsiteX4308" fmla="*/ 2425159 w 8023328"/>
              <a:gd name="connsiteY4308" fmla="*/ 84687 h 2380521"/>
              <a:gd name="connsiteX4309" fmla="*/ 2439946 w 8023328"/>
              <a:gd name="connsiteY4309" fmla="*/ 70831 h 2380521"/>
              <a:gd name="connsiteX4310" fmla="*/ 2369114 w 8023328"/>
              <a:gd name="connsiteY4310" fmla="*/ 70831 h 2380521"/>
              <a:gd name="connsiteX4311" fmla="*/ 2383900 w 8023328"/>
              <a:gd name="connsiteY4311" fmla="*/ 84687 h 2380521"/>
              <a:gd name="connsiteX4312" fmla="*/ 2369114 w 8023328"/>
              <a:gd name="connsiteY4312" fmla="*/ 97085 h 2380521"/>
              <a:gd name="connsiteX4313" fmla="*/ 2354323 w 8023328"/>
              <a:gd name="connsiteY4313" fmla="*/ 84687 h 2380521"/>
              <a:gd name="connsiteX4314" fmla="*/ 2369114 w 8023328"/>
              <a:gd name="connsiteY4314" fmla="*/ 70831 h 2380521"/>
              <a:gd name="connsiteX4315" fmla="*/ 2298283 w 8023328"/>
              <a:gd name="connsiteY4315" fmla="*/ 70831 h 2380521"/>
              <a:gd name="connsiteX4316" fmla="*/ 2313070 w 8023328"/>
              <a:gd name="connsiteY4316" fmla="*/ 84687 h 2380521"/>
              <a:gd name="connsiteX4317" fmla="*/ 2298283 w 8023328"/>
              <a:gd name="connsiteY4317" fmla="*/ 97085 h 2380521"/>
              <a:gd name="connsiteX4318" fmla="*/ 2283493 w 8023328"/>
              <a:gd name="connsiteY4318" fmla="*/ 84687 h 2380521"/>
              <a:gd name="connsiteX4319" fmla="*/ 2298283 w 8023328"/>
              <a:gd name="connsiteY4319" fmla="*/ 70831 h 2380521"/>
              <a:gd name="connsiteX4320" fmla="*/ 2226517 w 8023328"/>
              <a:gd name="connsiteY4320" fmla="*/ 70831 h 2380521"/>
              <a:gd name="connsiteX4321" fmla="*/ 2238916 w 8023328"/>
              <a:gd name="connsiteY4321" fmla="*/ 84687 h 2380521"/>
              <a:gd name="connsiteX4322" fmla="*/ 2226517 w 8023328"/>
              <a:gd name="connsiteY4322" fmla="*/ 97085 h 2380521"/>
              <a:gd name="connsiteX4323" fmla="*/ 2212659 w 8023328"/>
              <a:gd name="connsiteY4323" fmla="*/ 84687 h 2380521"/>
              <a:gd name="connsiteX4324" fmla="*/ 2226517 w 8023328"/>
              <a:gd name="connsiteY4324" fmla="*/ 70831 h 2380521"/>
              <a:gd name="connsiteX4325" fmla="*/ 2155683 w 8023328"/>
              <a:gd name="connsiteY4325" fmla="*/ 70831 h 2380521"/>
              <a:gd name="connsiteX4326" fmla="*/ 2168084 w 8023328"/>
              <a:gd name="connsiteY4326" fmla="*/ 84687 h 2380521"/>
              <a:gd name="connsiteX4327" fmla="*/ 2155683 w 8023328"/>
              <a:gd name="connsiteY4327" fmla="*/ 97085 h 2380521"/>
              <a:gd name="connsiteX4328" fmla="*/ 2141827 w 8023328"/>
              <a:gd name="connsiteY4328" fmla="*/ 84687 h 2380521"/>
              <a:gd name="connsiteX4329" fmla="*/ 2155683 w 8023328"/>
              <a:gd name="connsiteY4329" fmla="*/ 70831 h 2380521"/>
              <a:gd name="connsiteX4330" fmla="*/ 2083393 w 8023328"/>
              <a:gd name="connsiteY4330" fmla="*/ 70831 h 2380521"/>
              <a:gd name="connsiteX4331" fmla="*/ 2097249 w 8023328"/>
              <a:gd name="connsiteY4331" fmla="*/ 84687 h 2380521"/>
              <a:gd name="connsiteX4332" fmla="*/ 2083393 w 8023328"/>
              <a:gd name="connsiteY4332" fmla="*/ 97085 h 2380521"/>
              <a:gd name="connsiteX4333" fmla="*/ 2070995 w 8023328"/>
              <a:gd name="connsiteY4333" fmla="*/ 84687 h 2380521"/>
              <a:gd name="connsiteX4334" fmla="*/ 2083393 w 8023328"/>
              <a:gd name="connsiteY4334" fmla="*/ 70831 h 2380521"/>
              <a:gd name="connsiteX4335" fmla="*/ 2011835 w 8023328"/>
              <a:gd name="connsiteY4335" fmla="*/ 70831 h 2380521"/>
              <a:gd name="connsiteX4336" fmla="*/ 2026421 w 8023328"/>
              <a:gd name="connsiteY4336" fmla="*/ 84687 h 2380521"/>
              <a:gd name="connsiteX4337" fmla="*/ 2011835 w 8023328"/>
              <a:gd name="connsiteY4337" fmla="*/ 97085 h 2380521"/>
              <a:gd name="connsiteX4338" fmla="*/ 2000168 w 8023328"/>
              <a:gd name="connsiteY4338" fmla="*/ 84687 h 2380521"/>
              <a:gd name="connsiteX4339" fmla="*/ 2011835 w 8023328"/>
              <a:gd name="connsiteY4339" fmla="*/ 70831 h 2380521"/>
              <a:gd name="connsiteX4340" fmla="*/ 1938365 w 8023328"/>
              <a:gd name="connsiteY4340" fmla="*/ 70831 h 2380521"/>
              <a:gd name="connsiteX4341" fmla="*/ 1952222 w 8023328"/>
              <a:gd name="connsiteY4341" fmla="*/ 84687 h 2380521"/>
              <a:gd name="connsiteX4342" fmla="*/ 1938365 w 8023328"/>
              <a:gd name="connsiteY4342" fmla="*/ 97085 h 2380521"/>
              <a:gd name="connsiteX4343" fmla="*/ 1925971 w 8023328"/>
              <a:gd name="connsiteY4343" fmla="*/ 84687 h 2380521"/>
              <a:gd name="connsiteX4344" fmla="*/ 1938365 w 8023328"/>
              <a:gd name="connsiteY4344" fmla="*/ 70831 h 2380521"/>
              <a:gd name="connsiteX4345" fmla="*/ 1869922 w 8023328"/>
              <a:gd name="connsiteY4345" fmla="*/ 70831 h 2380521"/>
              <a:gd name="connsiteX4346" fmla="*/ 1884712 w 8023328"/>
              <a:gd name="connsiteY4346" fmla="*/ 84687 h 2380521"/>
              <a:gd name="connsiteX4347" fmla="*/ 1869922 w 8023328"/>
              <a:gd name="connsiteY4347" fmla="*/ 97085 h 2380521"/>
              <a:gd name="connsiteX4348" fmla="*/ 1855131 w 8023328"/>
              <a:gd name="connsiteY4348" fmla="*/ 84687 h 2380521"/>
              <a:gd name="connsiteX4349" fmla="*/ 1869922 w 8023328"/>
              <a:gd name="connsiteY4349" fmla="*/ 70831 h 2380521"/>
              <a:gd name="connsiteX4350" fmla="*/ 1799087 w 8023328"/>
              <a:gd name="connsiteY4350" fmla="*/ 70831 h 2380521"/>
              <a:gd name="connsiteX4351" fmla="*/ 1813879 w 8023328"/>
              <a:gd name="connsiteY4351" fmla="*/ 84687 h 2380521"/>
              <a:gd name="connsiteX4352" fmla="*/ 1799087 w 8023328"/>
              <a:gd name="connsiteY4352" fmla="*/ 97085 h 2380521"/>
              <a:gd name="connsiteX4353" fmla="*/ 1784303 w 8023328"/>
              <a:gd name="connsiteY4353" fmla="*/ 84687 h 2380521"/>
              <a:gd name="connsiteX4354" fmla="*/ 1799087 w 8023328"/>
              <a:gd name="connsiteY4354" fmla="*/ 70831 h 2380521"/>
              <a:gd name="connsiteX4355" fmla="*/ 1728262 w 8023328"/>
              <a:gd name="connsiteY4355" fmla="*/ 70831 h 2380521"/>
              <a:gd name="connsiteX4356" fmla="*/ 1743052 w 8023328"/>
              <a:gd name="connsiteY4356" fmla="*/ 84687 h 2380521"/>
              <a:gd name="connsiteX4357" fmla="*/ 1728262 w 8023328"/>
              <a:gd name="connsiteY4357" fmla="*/ 97085 h 2380521"/>
              <a:gd name="connsiteX4358" fmla="*/ 1713474 w 8023328"/>
              <a:gd name="connsiteY4358" fmla="*/ 84687 h 2380521"/>
              <a:gd name="connsiteX4359" fmla="*/ 1728262 w 8023328"/>
              <a:gd name="connsiteY4359" fmla="*/ 70831 h 2380521"/>
              <a:gd name="connsiteX4360" fmla="*/ 1656501 w 8023328"/>
              <a:gd name="connsiteY4360" fmla="*/ 70831 h 2380521"/>
              <a:gd name="connsiteX4361" fmla="*/ 1668900 w 8023328"/>
              <a:gd name="connsiteY4361" fmla="*/ 84687 h 2380521"/>
              <a:gd name="connsiteX4362" fmla="*/ 1656501 w 8023328"/>
              <a:gd name="connsiteY4362" fmla="*/ 97085 h 2380521"/>
              <a:gd name="connsiteX4363" fmla="*/ 1642655 w 8023328"/>
              <a:gd name="connsiteY4363" fmla="*/ 84687 h 2380521"/>
              <a:gd name="connsiteX4364" fmla="*/ 1656501 w 8023328"/>
              <a:gd name="connsiteY4364" fmla="*/ 70831 h 2380521"/>
              <a:gd name="connsiteX4365" fmla="*/ 1582299 w 8023328"/>
              <a:gd name="connsiteY4365" fmla="*/ 70831 h 2380521"/>
              <a:gd name="connsiteX4366" fmla="*/ 1594704 w 8023328"/>
              <a:gd name="connsiteY4366" fmla="*/ 84687 h 2380521"/>
              <a:gd name="connsiteX4367" fmla="*/ 1582299 w 8023328"/>
              <a:gd name="connsiteY4367" fmla="*/ 97085 h 2380521"/>
              <a:gd name="connsiteX4368" fmla="*/ 1568444 w 8023328"/>
              <a:gd name="connsiteY4368" fmla="*/ 84687 h 2380521"/>
              <a:gd name="connsiteX4369" fmla="*/ 1582299 w 8023328"/>
              <a:gd name="connsiteY4369" fmla="*/ 70831 h 2380521"/>
              <a:gd name="connsiteX4370" fmla="*/ 2796538 w 8023328"/>
              <a:gd name="connsiteY4370" fmla="*/ 0 h 2380521"/>
              <a:gd name="connsiteX4371" fmla="*/ 2808940 w 8023328"/>
              <a:gd name="connsiteY4371" fmla="*/ 12397 h 2380521"/>
              <a:gd name="connsiteX4372" fmla="*/ 2796538 w 8023328"/>
              <a:gd name="connsiteY4372" fmla="*/ 26254 h 2380521"/>
              <a:gd name="connsiteX4373" fmla="*/ 2782683 w 8023328"/>
              <a:gd name="connsiteY4373" fmla="*/ 12397 h 2380521"/>
              <a:gd name="connsiteX4374" fmla="*/ 2796538 w 8023328"/>
              <a:gd name="connsiteY4374" fmla="*/ 0 h 2380521"/>
              <a:gd name="connsiteX4375" fmla="*/ 2725703 w 8023328"/>
              <a:gd name="connsiteY4375" fmla="*/ 0 h 2380521"/>
              <a:gd name="connsiteX4376" fmla="*/ 2738105 w 8023328"/>
              <a:gd name="connsiteY4376" fmla="*/ 12397 h 2380521"/>
              <a:gd name="connsiteX4377" fmla="*/ 2725703 w 8023328"/>
              <a:gd name="connsiteY4377" fmla="*/ 26254 h 2380521"/>
              <a:gd name="connsiteX4378" fmla="*/ 2711852 w 8023328"/>
              <a:gd name="connsiteY4378" fmla="*/ 12397 h 2380521"/>
              <a:gd name="connsiteX4379" fmla="*/ 2725703 w 8023328"/>
              <a:gd name="connsiteY4379" fmla="*/ 0 h 2380521"/>
              <a:gd name="connsiteX4380" fmla="*/ 2653420 w 8023328"/>
              <a:gd name="connsiteY4380" fmla="*/ 0 h 2380521"/>
              <a:gd name="connsiteX4381" fmla="*/ 2667273 w 8023328"/>
              <a:gd name="connsiteY4381" fmla="*/ 12397 h 2380521"/>
              <a:gd name="connsiteX4382" fmla="*/ 2653420 w 8023328"/>
              <a:gd name="connsiteY4382" fmla="*/ 26254 h 2380521"/>
              <a:gd name="connsiteX4383" fmla="*/ 2641021 w 8023328"/>
              <a:gd name="connsiteY4383" fmla="*/ 12397 h 2380521"/>
              <a:gd name="connsiteX4384" fmla="*/ 2653420 w 8023328"/>
              <a:gd name="connsiteY4384" fmla="*/ 0 h 2380521"/>
              <a:gd name="connsiteX4385" fmla="*/ 2582586 w 8023328"/>
              <a:gd name="connsiteY4385" fmla="*/ 0 h 2380521"/>
              <a:gd name="connsiteX4386" fmla="*/ 2596442 w 8023328"/>
              <a:gd name="connsiteY4386" fmla="*/ 12397 h 2380521"/>
              <a:gd name="connsiteX4387" fmla="*/ 2582586 w 8023328"/>
              <a:gd name="connsiteY4387" fmla="*/ 26254 h 2380521"/>
              <a:gd name="connsiteX4388" fmla="*/ 2570189 w 8023328"/>
              <a:gd name="connsiteY4388" fmla="*/ 12397 h 2380521"/>
              <a:gd name="connsiteX4389" fmla="*/ 2582586 w 8023328"/>
              <a:gd name="connsiteY4389" fmla="*/ 0 h 2380521"/>
              <a:gd name="connsiteX4390" fmla="*/ 2511034 w 8023328"/>
              <a:gd name="connsiteY4390" fmla="*/ 0 h 2380521"/>
              <a:gd name="connsiteX4391" fmla="*/ 2525616 w 8023328"/>
              <a:gd name="connsiteY4391" fmla="*/ 12397 h 2380521"/>
              <a:gd name="connsiteX4392" fmla="*/ 2511034 w 8023328"/>
              <a:gd name="connsiteY4392" fmla="*/ 26254 h 2380521"/>
              <a:gd name="connsiteX4393" fmla="*/ 2499364 w 8023328"/>
              <a:gd name="connsiteY4393" fmla="*/ 12397 h 2380521"/>
              <a:gd name="connsiteX4394" fmla="*/ 2511034 w 8023328"/>
              <a:gd name="connsiteY4394" fmla="*/ 0 h 2380521"/>
              <a:gd name="connsiteX4395" fmla="*/ 2439946 w 8023328"/>
              <a:gd name="connsiteY4395" fmla="*/ 0 h 2380521"/>
              <a:gd name="connsiteX4396" fmla="*/ 2454737 w 8023328"/>
              <a:gd name="connsiteY4396" fmla="*/ 12397 h 2380521"/>
              <a:gd name="connsiteX4397" fmla="*/ 2439946 w 8023328"/>
              <a:gd name="connsiteY4397" fmla="*/ 26254 h 2380521"/>
              <a:gd name="connsiteX4398" fmla="*/ 2425159 w 8023328"/>
              <a:gd name="connsiteY4398" fmla="*/ 12397 h 2380521"/>
              <a:gd name="connsiteX4399" fmla="*/ 2439946 w 8023328"/>
              <a:gd name="connsiteY4399" fmla="*/ 0 h 2380521"/>
              <a:gd name="connsiteX4400" fmla="*/ 2369114 w 8023328"/>
              <a:gd name="connsiteY4400" fmla="*/ 0 h 2380521"/>
              <a:gd name="connsiteX4401" fmla="*/ 2383900 w 8023328"/>
              <a:gd name="connsiteY4401" fmla="*/ 12397 h 2380521"/>
              <a:gd name="connsiteX4402" fmla="*/ 2369114 w 8023328"/>
              <a:gd name="connsiteY4402" fmla="*/ 26254 h 2380521"/>
              <a:gd name="connsiteX4403" fmla="*/ 2354323 w 8023328"/>
              <a:gd name="connsiteY4403" fmla="*/ 12397 h 2380521"/>
              <a:gd name="connsiteX4404" fmla="*/ 2369114 w 8023328"/>
              <a:gd name="connsiteY4404" fmla="*/ 0 h 2380521"/>
              <a:gd name="connsiteX4405" fmla="*/ 2298283 w 8023328"/>
              <a:gd name="connsiteY4405" fmla="*/ 0 h 2380521"/>
              <a:gd name="connsiteX4406" fmla="*/ 2313070 w 8023328"/>
              <a:gd name="connsiteY4406" fmla="*/ 12397 h 2380521"/>
              <a:gd name="connsiteX4407" fmla="*/ 2298283 w 8023328"/>
              <a:gd name="connsiteY4407" fmla="*/ 26254 h 2380521"/>
              <a:gd name="connsiteX4408" fmla="*/ 2283493 w 8023328"/>
              <a:gd name="connsiteY4408" fmla="*/ 12397 h 2380521"/>
              <a:gd name="connsiteX4409" fmla="*/ 2298283 w 8023328"/>
              <a:gd name="connsiteY4409" fmla="*/ 0 h 2380521"/>
              <a:gd name="connsiteX4410" fmla="*/ 2226517 w 8023328"/>
              <a:gd name="connsiteY4410" fmla="*/ 0 h 2380521"/>
              <a:gd name="connsiteX4411" fmla="*/ 2238916 w 8023328"/>
              <a:gd name="connsiteY4411" fmla="*/ 13856 h 2380521"/>
              <a:gd name="connsiteX4412" fmla="*/ 2226517 w 8023328"/>
              <a:gd name="connsiteY4412" fmla="*/ 26254 h 2380521"/>
              <a:gd name="connsiteX4413" fmla="*/ 2212659 w 8023328"/>
              <a:gd name="connsiteY4413" fmla="*/ 13856 h 2380521"/>
              <a:gd name="connsiteX4414" fmla="*/ 2226517 w 8023328"/>
              <a:gd name="connsiteY4414" fmla="*/ 0 h 2380521"/>
              <a:gd name="connsiteX4415" fmla="*/ 2155683 w 8023328"/>
              <a:gd name="connsiteY4415" fmla="*/ 0 h 2380521"/>
              <a:gd name="connsiteX4416" fmla="*/ 2168084 w 8023328"/>
              <a:gd name="connsiteY4416" fmla="*/ 13856 h 2380521"/>
              <a:gd name="connsiteX4417" fmla="*/ 2155683 w 8023328"/>
              <a:gd name="connsiteY4417" fmla="*/ 26254 h 2380521"/>
              <a:gd name="connsiteX4418" fmla="*/ 2141827 w 8023328"/>
              <a:gd name="connsiteY4418" fmla="*/ 13856 h 2380521"/>
              <a:gd name="connsiteX4419" fmla="*/ 2155683 w 8023328"/>
              <a:gd name="connsiteY4419" fmla="*/ 0 h 2380521"/>
              <a:gd name="connsiteX4420" fmla="*/ 2083393 w 8023328"/>
              <a:gd name="connsiteY4420" fmla="*/ 0 h 2380521"/>
              <a:gd name="connsiteX4421" fmla="*/ 2097249 w 8023328"/>
              <a:gd name="connsiteY4421" fmla="*/ 13856 h 2380521"/>
              <a:gd name="connsiteX4422" fmla="*/ 2083393 w 8023328"/>
              <a:gd name="connsiteY4422" fmla="*/ 26254 h 2380521"/>
              <a:gd name="connsiteX4423" fmla="*/ 2070995 w 8023328"/>
              <a:gd name="connsiteY4423" fmla="*/ 13856 h 2380521"/>
              <a:gd name="connsiteX4424" fmla="*/ 2083393 w 8023328"/>
              <a:gd name="connsiteY4424" fmla="*/ 0 h 2380521"/>
              <a:gd name="connsiteX4425" fmla="*/ 2011835 w 8023328"/>
              <a:gd name="connsiteY4425" fmla="*/ 0 h 2380521"/>
              <a:gd name="connsiteX4426" fmla="*/ 2026421 w 8023328"/>
              <a:gd name="connsiteY4426" fmla="*/ 13856 h 2380521"/>
              <a:gd name="connsiteX4427" fmla="*/ 2011835 w 8023328"/>
              <a:gd name="connsiteY4427" fmla="*/ 26254 h 2380521"/>
              <a:gd name="connsiteX4428" fmla="*/ 2000168 w 8023328"/>
              <a:gd name="connsiteY4428" fmla="*/ 13856 h 2380521"/>
              <a:gd name="connsiteX4429" fmla="*/ 2011835 w 8023328"/>
              <a:gd name="connsiteY4429" fmla="*/ 0 h 2380521"/>
              <a:gd name="connsiteX4430" fmla="*/ 1938365 w 8023328"/>
              <a:gd name="connsiteY4430" fmla="*/ 0 h 2380521"/>
              <a:gd name="connsiteX4431" fmla="*/ 1952222 w 8023328"/>
              <a:gd name="connsiteY4431" fmla="*/ 13856 h 2380521"/>
              <a:gd name="connsiteX4432" fmla="*/ 1938365 w 8023328"/>
              <a:gd name="connsiteY4432" fmla="*/ 26254 h 2380521"/>
              <a:gd name="connsiteX4433" fmla="*/ 1925971 w 8023328"/>
              <a:gd name="connsiteY4433" fmla="*/ 13856 h 2380521"/>
              <a:gd name="connsiteX4434" fmla="*/ 1938365 w 8023328"/>
              <a:gd name="connsiteY4434" fmla="*/ 0 h 2380521"/>
              <a:gd name="connsiteX4435" fmla="*/ 1869922 w 8023328"/>
              <a:gd name="connsiteY4435" fmla="*/ 0 h 2380521"/>
              <a:gd name="connsiteX4436" fmla="*/ 1884712 w 8023328"/>
              <a:gd name="connsiteY4436" fmla="*/ 13856 h 2380521"/>
              <a:gd name="connsiteX4437" fmla="*/ 1869922 w 8023328"/>
              <a:gd name="connsiteY4437" fmla="*/ 26254 h 2380521"/>
              <a:gd name="connsiteX4438" fmla="*/ 1855131 w 8023328"/>
              <a:gd name="connsiteY4438" fmla="*/ 13856 h 2380521"/>
              <a:gd name="connsiteX4439" fmla="*/ 1869922 w 8023328"/>
              <a:gd name="connsiteY4439" fmla="*/ 0 h 2380521"/>
              <a:gd name="connsiteX4440" fmla="*/ 1799087 w 8023328"/>
              <a:gd name="connsiteY4440" fmla="*/ 0 h 2380521"/>
              <a:gd name="connsiteX4441" fmla="*/ 1813879 w 8023328"/>
              <a:gd name="connsiteY4441" fmla="*/ 13856 h 2380521"/>
              <a:gd name="connsiteX4442" fmla="*/ 1799087 w 8023328"/>
              <a:gd name="connsiteY4442" fmla="*/ 26254 h 2380521"/>
              <a:gd name="connsiteX4443" fmla="*/ 1784303 w 8023328"/>
              <a:gd name="connsiteY4443" fmla="*/ 13856 h 2380521"/>
              <a:gd name="connsiteX4444" fmla="*/ 1799087 w 8023328"/>
              <a:gd name="connsiteY4444" fmla="*/ 0 h 2380521"/>
              <a:gd name="connsiteX4445" fmla="*/ 1728262 w 8023328"/>
              <a:gd name="connsiteY4445" fmla="*/ 0 h 2380521"/>
              <a:gd name="connsiteX4446" fmla="*/ 1743052 w 8023328"/>
              <a:gd name="connsiteY4446" fmla="*/ 13856 h 2380521"/>
              <a:gd name="connsiteX4447" fmla="*/ 1728262 w 8023328"/>
              <a:gd name="connsiteY4447" fmla="*/ 26254 h 2380521"/>
              <a:gd name="connsiteX4448" fmla="*/ 1713474 w 8023328"/>
              <a:gd name="connsiteY4448" fmla="*/ 13856 h 2380521"/>
              <a:gd name="connsiteX4449" fmla="*/ 1728262 w 8023328"/>
              <a:gd name="connsiteY4449" fmla="*/ 0 h 2380521"/>
              <a:gd name="connsiteX4450" fmla="*/ 1656501 w 8023328"/>
              <a:gd name="connsiteY4450" fmla="*/ 0 h 2380521"/>
              <a:gd name="connsiteX4451" fmla="*/ 1668900 w 8023328"/>
              <a:gd name="connsiteY4451" fmla="*/ 13856 h 2380521"/>
              <a:gd name="connsiteX4452" fmla="*/ 1656501 w 8023328"/>
              <a:gd name="connsiteY4452" fmla="*/ 26254 h 2380521"/>
              <a:gd name="connsiteX4453" fmla="*/ 1642655 w 8023328"/>
              <a:gd name="connsiteY4453" fmla="*/ 13856 h 2380521"/>
              <a:gd name="connsiteX4454" fmla="*/ 1656501 w 8023328"/>
              <a:gd name="connsiteY4454" fmla="*/ 0 h 2380521"/>
              <a:gd name="connsiteX4455" fmla="*/ 1582299 w 8023328"/>
              <a:gd name="connsiteY4455" fmla="*/ 0 h 2380521"/>
              <a:gd name="connsiteX4456" fmla="*/ 1594704 w 8023328"/>
              <a:gd name="connsiteY4456" fmla="*/ 13856 h 2380521"/>
              <a:gd name="connsiteX4457" fmla="*/ 1582299 w 8023328"/>
              <a:gd name="connsiteY4457" fmla="*/ 26254 h 2380521"/>
              <a:gd name="connsiteX4458" fmla="*/ 1568444 w 8023328"/>
              <a:gd name="connsiteY4458" fmla="*/ 13856 h 2380521"/>
              <a:gd name="connsiteX4459" fmla="*/ 1582299 w 8023328"/>
              <a:gd name="connsiteY4459" fmla="*/ 0 h 23805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</a:cxnLst>
            <a:rect l="l" t="t" r="r" b="b"/>
            <a:pathLst>
              <a:path w="8023328" h="2380521">
                <a:moveTo>
                  <a:pt x="8010930" y="2354267"/>
                </a:moveTo>
                <a:cubicBezTo>
                  <a:pt x="8018223" y="2354267"/>
                  <a:pt x="8023328" y="2360101"/>
                  <a:pt x="8023328" y="2366665"/>
                </a:cubicBezTo>
                <a:cubicBezTo>
                  <a:pt x="8023328" y="2373958"/>
                  <a:pt x="8018223" y="2380521"/>
                  <a:pt x="8010930" y="2380521"/>
                </a:cubicBezTo>
                <a:cubicBezTo>
                  <a:pt x="8002908" y="2380521"/>
                  <a:pt x="7997074" y="2373958"/>
                  <a:pt x="7997074" y="2366665"/>
                </a:cubicBezTo>
                <a:cubicBezTo>
                  <a:pt x="7997074" y="2360101"/>
                  <a:pt x="8002908" y="2354267"/>
                  <a:pt x="8010930" y="2354267"/>
                </a:cubicBezTo>
                <a:close/>
                <a:moveTo>
                  <a:pt x="7940099" y="2354267"/>
                </a:moveTo>
                <a:cubicBezTo>
                  <a:pt x="7945933" y="2354267"/>
                  <a:pt x="7952497" y="2360101"/>
                  <a:pt x="7952497" y="2366665"/>
                </a:cubicBezTo>
                <a:cubicBezTo>
                  <a:pt x="7952497" y="2373958"/>
                  <a:pt x="7945933" y="2380521"/>
                  <a:pt x="7940099" y="2380521"/>
                </a:cubicBezTo>
                <a:cubicBezTo>
                  <a:pt x="7932077" y="2380521"/>
                  <a:pt x="7926243" y="2373958"/>
                  <a:pt x="7926243" y="2366665"/>
                </a:cubicBezTo>
                <a:cubicBezTo>
                  <a:pt x="7926243" y="2360101"/>
                  <a:pt x="7932077" y="2354267"/>
                  <a:pt x="7940099" y="2354267"/>
                </a:cubicBezTo>
                <a:close/>
                <a:moveTo>
                  <a:pt x="7869269" y="2354267"/>
                </a:moveTo>
                <a:cubicBezTo>
                  <a:pt x="7875833" y="2354267"/>
                  <a:pt x="7881667" y="2360101"/>
                  <a:pt x="7881667" y="2366665"/>
                </a:cubicBezTo>
                <a:cubicBezTo>
                  <a:pt x="7881667" y="2373958"/>
                  <a:pt x="7875833" y="2380521"/>
                  <a:pt x="7869269" y="2380521"/>
                </a:cubicBezTo>
                <a:cubicBezTo>
                  <a:pt x="7861976" y="2380521"/>
                  <a:pt x="7855413" y="2373958"/>
                  <a:pt x="7855413" y="2366665"/>
                </a:cubicBezTo>
                <a:cubicBezTo>
                  <a:pt x="7855413" y="2360101"/>
                  <a:pt x="7861976" y="2354267"/>
                  <a:pt x="7869269" y="2354267"/>
                </a:cubicBezTo>
                <a:close/>
                <a:moveTo>
                  <a:pt x="7796980" y="2354267"/>
                </a:moveTo>
                <a:cubicBezTo>
                  <a:pt x="7805002" y="2354267"/>
                  <a:pt x="7810836" y="2360101"/>
                  <a:pt x="7810836" y="2366665"/>
                </a:cubicBezTo>
                <a:cubicBezTo>
                  <a:pt x="7810836" y="2373958"/>
                  <a:pt x="7805002" y="2380521"/>
                  <a:pt x="7796980" y="2380521"/>
                </a:cubicBezTo>
                <a:cubicBezTo>
                  <a:pt x="7791145" y="2380521"/>
                  <a:pt x="7784582" y="2373958"/>
                  <a:pt x="7784582" y="2366665"/>
                </a:cubicBezTo>
                <a:cubicBezTo>
                  <a:pt x="7784582" y="2360101"/>
                  <a:pt x="7791145" y="2354267"/>
                  <a:pt x="7796980" y="2354267"/>
                </a:cubicBezTo>
                <a:close/>
                <a:moveTo>
                  <a:pt x="8010930" y="2283438"/>
                </a:moveTo>
                <a:cubicBezTo>
                  <a:pt x="8018223" y="2283438"/>
                  <a:pt x="8023328" y="2288543"/>
                  <a:pt x="8023328" y="2295835"/>
                </a:cubicBezTo>
                <a:cubicBezTo>
                  <a:pt x="8023328" y="2303857"/>
                  <a:pt x="8018223" y="2309691"/>
                  <a:pt x="8010930" y="2309691"/>
                </a:cubicBezTo>
                <a:cubicBezTo>
                  <a:pt x="8002908" y="2309691"/>
                  <a:pt x="7997074" y="2303857"/>
                  <a:pt x="7997074" y="2295835"/>
                </a:cubicBezTo>
                <a:cubicBezTo>
                  <a:pt x="7997074" y="2288543"/>
                  <a:pt x="8002908" y="2283438"/>
                  <a:pt x="8010930" y="2283438"/>
                </a:cubicBezTo>
                <a:close/>
                <a:moveTo>
                  <a:pt x="7940099" y="2283438"/>
                </a:moveTo>
                <a:cubicBezTo>
                  <a:pt x="7945933" y="2283438"/>
                  <a:pt x="7952497" y="2288543"/>
                  <a:pt x="7952497" y="2295835"/>
                </a:cubicBezTo>
                <a:cubicBezTo>
                  <a:pt x="7952497" y="2303857"/>
                  <a:pt x="7945933" y="2309691"/>
                  <a:pt x="7940099" y="2309691"/>
                </a:cubicBezTo>
                <a:cubicBezTo>
                  <a:pt x="7932077" y="2309691"/>
                  <a:pt x="7926243" y="2303857"/>
                  <a:pt x="7926243" y="2295835"/>
                </a:cubicBezTo>
                <a:cubicBezTo>
                  <a:pt x="7926243" y="2288543"/>
                  <a:pt x="7932077" y="2283438"/>
                  <a:pt x="7940099" y="2283438"/>
                </a:cubicBezTo>
                <a:close/>
                <a:moveTo>
                  <a:pt x="7869269" y="2283438"/>
                </a:moveTo>
                <a:cubicBezTo>
                  <a:pt x="7875833" y="2283438"/>
                  <a:pt x="7881667" y="2288543"/>
                  <a:pt x="7881667" y="2295835"/>
                </a:cubicBezTo>
                <a:cubicBezTo>
                  <a:pt x="7881667" y="2303857"/>
                  <a:pt x="7875833" y="2309691"/>
                  <a:pt x="7869269" y="2309691"/>
                </a:cubicBezTo>
                <a:cubicBezTo>
                  <a:pt x="7861976" y="2309691"/>
                  <a:pt x="7855413" y="2303857"/>
                  <a:pt x="7855413" y="2295835"/>
                </a:cubicBezTo>
                <a:cubicBezTo>
                  <a:pt x="7855413" y="2288543"/>
                  <a:pt x="7861976" y="2283438"/>
                  <a:pt x="7869269" y="2283438"/>
                </a:cubicBezTo>
                <a:close/>
                <a:moveTo>
                  <a:pt x="7796980" y="2283438"/>
                </a:moveTo>
                <a:cubicBezTo>
                  <a:pt x="7805002" y="2283438"/>
                  <a:pt x="7810836" y="2288543"/>
                  <a:pt x="7810836" y="2295835"/>
                </a:cubicBezTo>
                <a:cubicBezTo>
                  <a:pt x="7810836" y="2303857"/>
                  <a:pt x="7805002" y="2309691"/>
                  <a:pt x="7796980" y="2309691"/>
                </a:cubicBezTo>
                <a:cubicBezTo>
                  <a:pt x="7791145" y="2309691"/>
                  <a:pt x="7784582" y="2303857"/>
                  <a:pt x="7784582" y="2295835"/>
                </a:cubicBezTo>
                <a:cubicBezTo>
                  <a:pt x="7784582" y="2288543"/>
                  <a:pt x="7791145" y="2283438"/>
                  <a:pt x="7796980" y="2283438"/>
                </a:cubicBezTo>
                <a:close/>
                <a:moveTo>
                  <a:pt x="7726151" y="2283438"/>
                </a:moveTo>
                <a:cubicBezTo>
                  <a:pt x="7734173" y="2283438"/>
                  <a:pt x="7740007" y="2288543"/>
                  <a:pt x="7740007" y="2295835"/>
                </a:cubicBezTo>
                <a:cubicBezTo>
                  <a:pt x="7740007" y="2303857"/>
                  <a:pt x="7734173" y="2309691"/>
                  <a:pt x="7726151" y="2309691"/>
                </a:cubicBezTo>
                <a:cubicBezTo>
                  <a:pt x="7718858" y="2309691"/>
                  <a:pt x="7713753" y="2303857"/>
                  <a:pt x="7713753" y="2295835"/>
                </a:cubicBezTo>
                <a:cubicBezTo>
                  <a:pt x="7713753" y="2288543"/>
                  <a:pt x="7718858" y="2283438"/>
                  <a:pt x="7726151" y="2283438"/>
                </a:cubicBezTo>
                <a:close/>
                <a:moveTo>
                  <a:pt x="7940099" y="2209234"/>
                </a:moveTo>
                <a:cubicBezTo>
                  <a:pt x="7945933" y="2209234"/>
                  <a:pt x="7952497" y="2216239"/>
                  <a:pt x="7952497" y="2224022"/>
                </a:cubicBezTo>
                <a:cubicBezTo>
                  <a:pt x="7952497" y="2232584"/>
                  <a:pt x="7945933" y="2238810"/>
                  <a:pt x="7940099" y="2238810"/>
                </a:cubicBezTo>
                <a:cubicBezTo>
                  <a:pt x="7932077" y="2238810"/>
                  <a:pt x="7926243" y="2232584"/>
                  <a:pt x="7926243" y="2224022"/>
                </a:cubicBezTo>
                <a:cubicBezTo>
                  <a:pt x="7926243" y="2216239"/>
                  <a:pt x="7932077" y="2209234"/>
                  <a:pt x="7940099" y="2209234"/>
                </a:cubicBezTo>
                <a:close/>
                <a:moveTo>
                  <a:pt x="7867811" y="2209234"/>
                </a:moveTo>
                <a:cubicBezTo>
                  <a:pt x="7875833" y="2209234"/>
                  <a:pt x="7881667" y="2216239"/>
                  <a:pt x="7881667" y="2224022"/>
                </a:cubicBezTo>
                <a:cubicBezTo>
                  <a:pt x="7881667" y="2232584"/>
                  <a:pt x="7875833" y="2238810"/>
                  <a:pt x="7867811" y="2238810"/>
                </a:cubicBezTo>
                <a:cubicBezTo>
                  <a:pt x="7861976" y="2238810"/>
                  <a:pt x="7855413" y="2232584"/>
                  <a:pt x="7855413" y="2224022"/>
                </a:cubicBezTo>
                <a:cubicBezTo>
                  <a:pt x="7855413" y="2216239"/>
                  <a:pt x="7861976" y="2209234"/>
                  <a:pt x="7867811" y="2209234"/>
                </a:cubicBezTo>
                <a:close/>
                <a:moveTo>
                  <a:pt x="7796980" y="2209234"/>
                </a:moveTo>
                <a:cubicBezTo>
                  <a:pt x="7805002" y="2209234"/>
                  <a:pt x="7810836" y="2216239"/>
                  <a:pt x="7810836" y="2224022"/>
                </a:cubicBezTo>
                <a:cubicBezTo>
                  <a:pt x="7810836" y="2232584"/>
                  <a:pt x="7805002" y="2238810"/>
                  <a:pt x="7796980" y="2238810"/>
                </a:cubicBezTo>
                <a:cubicBezTo>
                  <a:pt x="7791145" y="2238810"/>
                  <a:pt x="7784582" y="2232584"/>
                  <a:pt x="7784582" y="2224022"/>
                </a:cubicBezTo>
                <a:cubicBezTo>
                  <a:pt x="7784582" y="2216239"/>
                  <a:pt x="7791145" y="2209234"/>
                  <a:pt x="7796980" y="2209234"/>
                </a:cubicBezTo>
                <a:close/>
                <a:moveTo>
                  <a:pt x="7726151" y="2209234"/>
                </a:moveTo>
                <a:cubicBezTo>
                  <a:pt x="7734173" y="2209234"/>
                  <a:pt x="7740007" y="2216239"/>
                  <a:pt x="7740007" y="2224022"/>
                </a:cubicBezTo>
                <a:cubicBezTo>
                  <a:pt x="7740007" y="2232584"/>
                  <a:pt x="7734173" y="2238810"/>
                  <a:pt x="7726151" y="2238810"/>
                </a:cubicBezTo>
                <a:cubicBezTo>
                  <a:pt x="7718858" y="2238810"/>
                  <a:pt x="7713753" y="2232584"/>
                  <a:pt x="7713753" y="2224022"/>
                </a:cubicBezTo>
                <a:cubicBezTo>
                  <a:pt x="7713753" y="2216239"/>
                  <a:pt x="7718858" y="2209234"/>
                  <a:pt x="7726151" y="2209234"/>
                </a:cubicBezTo>
                <a:close/>
                <a:moveTo>
                  <a:pt x="7940099" y="2138403"/>
                </a:moveTo>
                <a:cubicBezTo>
                  <a:pt x="7945933" y="2138403"/>
                  <a:pt x="7952497" y="2145408"/>
                  <a:pt x="7952497" y="2153192"/>
                </a:cubicBezTo>
                <a:cubicBezTo>
                  <a:pt x="7952497" y="2161754"/>
                  <a:pt x="7945933" y="2167981"/>
                  <a:pt x="7940099" y="2167981"/>
                </a:cubicBezTo>
                <a:cubicBezTo>
                  <a:pt x="7932077" y="2167981"/>
                  <a:pt x="7926243" y="2161754"/>
                  <a:pt x="7926243" y="2153192"/>
                </a:cubicBezTo>
                <a:cubicBezTo>
                  <a:pt x="7926243" y="2145408"/>
                  <a:pt x="7932077" y="2138403"/>
                  <a:pt x="7940099" y="2138403"/>
                </a:cubicBezTo>
                <a:close/>
                <a:moveTo>
                  <a:pt x="7867811" y="2138403"/>
                </a:moveTo>
                <a:cubicBezTo>
                  <a:pt x="7875833" y="2138403"/>
                  <a:pt x="7881667" y="2145408"/>
                  <a:pt x="7881667" y="2153192"/>
                </a:cubicBezTo>
                <a:cubicBezTo>
                  <a:pt x="7881667" y="2161754"/>
                  <a:pt x="7875833" y="2167981"/>
                  <a:pt x="7867811" y="2167981"/>
                </a:cubicBezTo>
                <a:cubicBezTo>
                  <a:pt x="7861976" y="2167981"/>
                  <a:pt x="7855413" y="2161754"/>
                  <a:pt x="7855413" y="2153192"/>
                </a:cubicBezTo>
                <a:cubicBezTo>
                  <a:pt x="7855413" y="2145408"/>
                  <a:pt x="7861976" y="2138403"/>
                  <a:pt x="7867811" y="2138403"/>
                </a:cubicBezTo>
                <a:close/>
                <a:moveTo>
                  <a:pt x="7796980" y="2138403"/>
                </a:moveTo>
                <a:cubicBezTo>
                  <a:pt x="7805002" y="2138403"/>
                  <a:pt x="7810836" y="2145408"/>
                  <a:pt x="7810836" y="2153192"/>
                </a:cubicBezTo>
                <a:cubicBezTo>
                  <a:pt x="7810836" y="2161754"/>
                  <a:pt x="7805002" y="2167981"/>
                  <a:pt x="7796980" y="2167981"/>
                </a:cubicBezTo>
                <a:cubicBezTo>
                  <a:pt x="7791145" y="2167981"/>
                  <a:pt x="7784582" y="2161754"/>
                  <a:pt x="7784582" y="2153192"/>
                </a:cubicBezTo>
                <a:cubicBezTo>
                  <a:pt x="7784582" y="2145408"/>
                  <a:pt x="7791145" y="2138403"/>
                  <a:pt x="7796980" y="2138403"/>
                </a:cubicBezTo>
                <a:close/>
                <a:moveTo>
                  <a:pt x="7726151" y="2138403"/>
                </a:moveTo>
                <a:cubicBezTo>
                  <a:pt x="7734173" y="2138403"/>
                  <a:pt x="7740007" y="2145408"/>
                  <a:pt x="7740007" y="2153192"/>
                </a:cubicBezTo>
                <a:cubicBezTo>
                  <a:pt x="7740007" y="2161754"/>
                  <a:pt x="7734173" y="2167981"/>
                  <a:pt x="7726151" y="2167981"/>
                </a:cubicBezTo>
                <a:cubicBezTo>
                  <a:pt x="7718858" y="2167981"/>
                  <a:pt x="7713753" y="2161754"/>
                  <a:pt x="7713753" y="2153192"/>
                </a:cubicBezTo>
                <a:cubicBezTo>
                  <a:pt x="7713753" y="2145408"/>
                  <a:pt x="7718858" y="2138403"/>
                  <a:pt x="7726151" y="2138403"/>
                </a:cubicBezTo>
                <a:close/>
                <a:moveTo>
                  <a:pt x="7654337" y="2138403"/>
                </a:moveTo>
                <a:cubicBezTo>
                  <a:pt x="7662899" y="2138403"/>
                  <a:pt x="7669126" y="2145408"/>
                  <a:pt x="7669126" y="2153192"/>
                </a:cubicBezTo>
                <a:cubicBezTo>
                  <a:pt x="7669126" y="2161754"/>
                  <a:pt x="7662899" y="2167981"/>
                  <a:pt x="7654337" y="2167981"/>
                </a:cubicBezTo>
                <a:cubicBezTo>
                  <a:pt x="7645776" y="2167981"/>
                  <a:pt x="7639549" y="2161754"/>
                  <a:pt x="7639549" y="2153192"/>
                </a:cubicBezTo>
                <a:cubicBezTo>
                  <a:pt x="7639549" y="2145408"/>
                  <a:pt x="7645776" y="2138403"/>
                  <a:pt x="7654337" y="2138403"/>
                </a:cubicBezTo>
                <a:close/>
                <a:moveTo>
                  <a:pt x="7867811" y="2067574"/>
                </a:moveTo>
                <a:cubicBezTo>
                  <a:pt x="7875833" y="2067574"/>
                  <a:pt x="7881667" y="2073800"/>
                  <a:pt x="7881667" y="2082362"/>
                </a:cubicBezTo>
                <a:cubicBezTo>
                  <a:pt x="7881667" y="2090924"/>
                  <a:pt x="7875833" y="2097150"/>
                  <a:pt x="7867811" y="2097150"/>
                </a:cubicBezTo>
                <a:cubicBezTo>
                  <a:pt x="7861976" y="2097150"/>
                  <a:pt x="7855413" y="2090924"/>
                  <a:pt x="7855413" y="2082362"/>
                </a:cubicBezTo>
                <a:cubicBezTo>
                  <a:pt x="7855413" y="2073800"/>
                  <a:pt x="7861976" y="2067574"/>
                  <a:pt x="7867811" y="2067574"/>
                </a:cubicBezTo>
                <a:close/>
                <a:moveTo>
                  <a:pt x="7796980" y="2067574"/>
                </a:moveTo>
                <a:cubicBezTo>
                  <a:pt x="7805002" y="2067574"/>
                  <a:pt x="7810836" y="2073800"/>
                  <a:pt x="7810836" y="2082362"/>
                </a:cubicBezTo>
                <a:cubicBezTo>
                  <a:pt x="7810836" y="2090924"/>
                  <a:pt x="7805002" y="2097150"/>
                  <a:pt x="7796980" y="2097150"/>
                </a:cubicBezTo>
                <a:cubicBezTo>
                  <a:pt x="7791145" y="2097150"/>
                  <a:pt x="7784582" y="2090924"/>
                  <a:pt x="7784582" y="2082362"/>
                </a:cubicBezTo>
                <a:cubicBezTo>
                  <a:pt x="7784582" y="2073800"/>
                  <a:pt x="7791145" y="2067574"/>
                  <a:pt x="7796980" y="2067574"/>
                </a:cubicBezTo>
                <a:close/>
                <a:moveTo>
                  <a:pt x="7726151" y="2067574"/>
                </a:moveTo>
                <a:cubicBezTo>
                  <a:pt x="7734173" y="2067574"/>
                  <a:pt x="7740007" y="2073800"/>
                  <a:pt x="7740007" y="2082362"/>
                </a:cubicBezTo>
                <a:cubicBezTo>
                  <a:pt x="7740007" y="2090924"/>
                  <a:pt x="7734173" y="2097150"/>
                  <a:pt x="7726151" y="2097150"/>
                </a:cubicBezTo>
                <a:cubicBezTo>
                  <a:pt x="7718858" y="2097150"/>
                  <a:pt x="7713753" y="2090924"/>
                  <a:pt x="7713753" y="2082362"/>
                </a:cubicBezTo>
                <a:cubicBezTo>
                  <a:pt x="7713753" y="2073800"/>
                  <a:pt x="7718858" y="2067574"/>
                  <a:pt x="7726151" y="2067574"/>
                </a:cubicBezTo>
                <a:close/>
                <a:moveTo>
                  <a:pt x="7654337" y="2067574"/>
                </a:moveTo>
                <a:cubicBezTo>
                  <a:pt x="7662899" y="2067574"/>
                  <a:pt x="7669126" y="2073800"/>
                  <a:pt x="7669126" y="2082362"/>
                </a:cubicBezTo>
                <a:cubicBezTo>
                  <a:pt x="7669126" y="2090924"/>
                  <a:pt x="7662899" y="2097150"/>
                  <a:pt x="7654337" y="2097150"/>
                </a:cubicBezTo>
                <a:cubicBezTo>
                  <a:pt x="7645776" y="2097150"/>
                  <a:pt x="7639549" y="2090924"/>
                  <a:pt x="7639549" y="2082362"/>
                </a:cubicBezTo>
                <a:cubicBezTo>
                  <a:pt x="7639549" y="2073800"/>
                  <a:pt x="7645776" y="2067574"/>
                  <a:pt x="7654337" y="2067574"/>
                </a:cubicBezTo>
                <a:close/>
                <a:moveTo>
                  <a:pt x="7583507" y="2067574"/>
                </a:moveTo>
                <a:cubicBezTo>
                  <a:pt x="7591291" y="2067574"/>
                  <a:pt x="7598297" y="2073800"/>
                  <a:pt x="7598297" y="2082362"/>
                </a:cubicBezTo>
                <a:cubicBezTo>
                  <a:pt x="7598297" y="2090924"/>
                  <a:pt x="7591291" y="2097150"/>
                  <a:pt x="7583507" y="2097150"/>
                </a:cubicBezTo>
                <a:cubicBezTo>
                  <a:pt x="7574945" y="2097150"/>
                  <a:pt x="7568718" y="2090924"/>
                  <a:pt x="7568718" y="2082362"/>
                </a:cubicBezTo>
                <a:cubicBezTo>
                  <a:pt x="7568718" y="2073800"/>
                  <a:pt x="7574945" y="2067574"/>
                  <a:pt x="7583507" y="2067574"/>
                </a:cubicBezTo>
                <a:close/>
                <a:moveTo>
                  <a:pt x="7867811" y="1996742"/>
                </a:moveTo>
                <a:cubicBezTo>
                  <a:pt x="7875833" y="1996742"/>
                  <a:pt x="7881667" y="2002576"/>
                  <a:pt x="7881667" y="2010598"/>
                </a:cubicBezTo>
                <a:cubicBezTo>
                  <a:pt x="7881667" y="2017891"/>
                  <a:pt x="7875833" y="2022995"/>
                  <a:pt x="7867811" y="2022995"/>
                </a:cubicBezTo>
                <a:cubicBezTo>
                  <a:pt x="7861976" y="2022995"/>
                  <a:pt x="7855413" y="2017891"/>
                  <a:pt x="7855413" y="2010598"/>
                </a:cubicBezTo>
                <a:cubicBezTo>
                  <a:pt x="7855413" y="2002576"/>
                  <a:pt x="7861976" y="1996742"/>
                  <a:pt x="7867811" y="1996742"/>
                </a:cubicBezTo>
                <a:close/>
                <a:moveTo>
                  <a:pt x="7796980" y="1996742"/>
                </a:moveTo>
                <a:cubicBezTo>
                  <a:pt x="7805002" y="1996742"/>
                  <a:pt x="7810836" y="2002576"/>
                  <a:pt x="7810836" y="2010598"/>
                </a:cubicBezTo>
                <a:cubicBezTo>
                  <a:pt x="7810836" y="2017891"/>
                  <a:pt x="7805002" y="2022995"/>
                  <a:pt x="7796980" y="2022995"/>
                </a:cubicBezTo>
                <a:cubicBezTo>
                  <a:pt x="7791145" y="2022995"/>
                  <a:pt x="7784582" y="2017891"/>
                  <a:pt x="7784582" y="2010598"/>
                </a:cubicBezTo>
                <a:cubicBezTo>
                  <a:pt x="7784582" y="2002576"/>
                  <a:pt x="7791145" y="1996742"/>
                  <a:pt x="7796980" y="1996742"/>
                </a:cubicBezTo>
                <a:close/>
                <a:moveTo>
                  <a:pt x="7726151" y="1996742"/>
                </a:moveTo>
                <a:cubicBezTo>
                  <a:pt x="7734173" y="1996742"/>
                  <a:pt x="7740007" y="2002576"/>
                  <a:pt x="7740007" y="2010598"/>
                </a:cubicBezTo>
                <a:cubicBezTo>
                  <a:pt x="7740007" y="2017891"/>
                  <a:pt x="7734173" y="2022995"/>
                  <a:pt x="7726151" y="2022995"/>
                </a:cubicBezTo>
                <a:cubicBezTo>
                  <a:pt x="7718858" y="2022995"/>
                  <a:pt x="7713753" y="2017891"/>
                  <a:pt x="7713753" y="2010598"/>
                </a:cubicBezTo>
                <a:cubicBezTo>
                  <a:pt x="7713753" y="2002576"/>
                  <a:pt x="7718858" y="1996742"/>
                  <a:pt x="7726151" y="1996742"/>
                </a:cubicBezTo>
                <a:close/>
                <a:moveTo>
                  <a:pt x="7654337" y="1996742"/>
                </a:moveTo>
                <a:cubicBezTo>
                  <a:pt x="7662899" y="1996742"/>
                  <a:pt x="7669126" y="2002576"/>
                  <a:pt x="7669126" y="2010598"/>
                </a:cubicBezTo>
                <a:cubicBezTo>
                  <a:pt x="7669126" y="2017891"/>
                  <a:pt x="7662899" y="2022995"/>
                  <a:pt x="7654337" y="2022995"/>
                </a:cubicBezTo>
                <a:cubicBezTo>
                  <a:pt x="7645776" y="2022995"/>
                  <a:pt x="7639549" y="2017891"/>
                  <a:pt x="7639549" y="2010598"/>
                </a:cubicBezTo>
                <a:cubicBezTo>
                  <a:pt x="7639549" y="2002576"/>
                  <a:pt x="7645776" y="1996742"/>
                  <a:pt x="7654337" y="1996742"/>
                </a:cubicBezTo>
                <a:close/>
                <a:moveTo>
                  <a:pt x="7583507" y="1996742"/>
                </a:moveTo>
                <a:cubicBezTo>
                  <a:pt x="7591291" y="1996742"/>
                  <a:pt x="7598297" y="2002576"/>
                  <a:pt x="7598297" y="2010598"/>
                </a:cubicBezTo>
                <a:cubicBezTo>
                  <a:pt x="7598297" y="2017891"/>
                  <a:pt x="7591291" y="2022995"/>
                  <a:pt x="7583507" y="2022995"/>
                </a:cubicBezTo>
                <a:cubicBezTo>
                  <a:pt x="7574945" y="2022995"/>
                  <a:pt x="7568718" y="2017891"/>
                  <a:pt x="7568718" y="2010598"/>
                </a:cubicBezTo>
                <a:cubicBezTo>
                  <a:pt x="7568718" y="2002576"/>
                  <a:pt x="7574945" y="1996742"/>
                  <a:pt x="7583507" y="1996742"/>
                </a:cubicBezTo>
                <a:close/>
                <a:moveTo>
                  <a:pt x="7512677" y="1996742"/>
                </a:moveTo>
                <a:cubicBezTo>
                  <a:pt x="7520461" y="1996742"/>
                  <a:pt x="7527466" y="2002576"/>
                  <a:pt x="7527466" y="2010598"/>
                </a:cubicBezTo>
                <a:cubicBezTo>
                  <a:pt x="7527466" y="2017891"/>
                  <a:pt x="7520461" y="2022995"/>
                  <a:pt x="7512677" y="2022995"/>
                </a:cubicBezTo>
                <a:cubicBezTo>
                  <a:pt x="7504115" y="2022995"/>
                  <a:pt x="7497889" y="2017891"/>
                  <a:pt x="7497889" y="2010598"/>
                </a:cubicBezTo>
                <a:cubicBezTo>
                  <a:pt x="7497889" y="2002576"/>
                  <a:pt x="7504115" y="1996742"/>
                  <a:pt x="7512677" y="1996742"/>
                </a:cubicBezTo>
                <a:close/>
                <a:moveTo>
                  <a:pt x="7796980" y="1925913"/>
                </a:moveTo>
                <a:cubicBezTo>
                  <a:pt x="7805002" y="1925913"/>
                  <a:pt x="7810836" y="1931747"/>
                  <a:pt x="7810836" y="1939769"/>
                </a:cubicBezTo>
                <a:cubicBezTo>
                  <a:pt x="7810836" y="1945603"/>
                  <a:pt x="7805002" y="1952166"/>
                  <a:pt x="7796980" y="1952166"/>
                </a:cubicBezTo>
                <a:cubicBezTo>
                  <a:pt x="7791145" y="1952166"/>
                  <a:pt x="7784582" y="1945603"/>
                  <a:pt x="7784582" y="1939769"/>
                </a:cubicBezTo>
                <a:cubicBezTo>
                  <a:pt x="7784582" y="1931747"/>
                  <a:pt x="7791145" y="1925913"/>
                  <a:pt x="7796980" y="1925913"/>
                </a:cubicBezTo>
                <a:close/>
                <a:moveTo>
                  <a:pt x="7726151" y="1925913"/>
                </a:moveTo>
                <a:cubicBezTo>
                  <a:pt x="7734173" y="1925913"/>
                  <a:pt x="7740007" y="1931747"/>
                  <a:pt x="7740007" y="1939769"/>
                </a:cubicBezTo>
                <a:cubicBezTo>
                  <a:pt x="7740007" y="1945603"/>
                  <a:pt x="7734173" y="1952166"/>
                  <a:pt x="7726151" y="1952166"/>
                </a:cubicBezTo>
                <a:cubicBezTo>
                  <a:pt x="7718858" y="1952166"/>
                  <a:pt x="7713753" y="1945603"/>
                  <a:pt x="7713753" y="1939769"/>
                </a:cubicBezTo>
                <a:cubicBezTo>
                  <a:pt x="7713753" y="1931747"/>
                  <a:pt x="7718858" y="1925913"/>
                  <a:pt x="7726151" y="1925913"/>
                </a:cubicBezTo>
                <a:close/>
                <a:moveTo>
                  <a:pt x="7654337" y="1925913"/>
                </a:moveTo>
                <a:cubicBezTo>
                  <a:pt x="7662899" y="1925913"/>
                  <a:pt x="7669126" y="1931747"/>
                  <a:pt x="7669126" y="1939769"/>
                </a:cubicBezTo>
                <a:cubicBezTo>
                  <a:pt x="7669126" y="1945603"/>
                  <a:pt x="7662899" y="1952166"/>
                  <a:pt x="7654337" y="1952166"/>
                </a:cubicBezTo>
                <a:cubicBezTo>
                  <a:pt x="7645776" y="1952166"/>
                  <a:pt x="7639549" y="1945603"/>
                  <a:pt x="7639549" y="1939769"/>
                </a:cubicBezTo>
                <a:cubicBezTo>
                  <a:pt x="7639549" y="1931747"/>
                  <a:pt x="7645776" y="1925913"/>
                  <a:pt x="7654337" y="1925913"/>
                </a:cubicBezTo>
                <a:close/>
                <a:moveTo>
                  <a:pt x="7583507" y="1925913"/>
                </a:moveTo>
                <a:cubicBezTo>
                  <a:pt x="7591291" y="1925913"/>
                  <a:pt x="7598297" y="1931747"/>
                  <a:pt x="7598297" y="1939769"/>
                </a:cubicBezTo>
                <a:cubicBezTo>
                  <a:pt x="7598297" y="1945603"/>
                  <a:pt x="7591291" y="1952166"/>
                  <a:pt x="7583507" y="1952166"/>
                </a:cubicBezTo>
                <a:cubicBezTo>
                  <a:pt x="7574945" y="1952166"/>
                  <a:pt x="7568718" y="1945603"/>
                  <a:pt x="7568718" y="1939769"/>
                </a:cubicBezTo>
                <a:cubicBezTo>
                  <a:pt x="7568718" y="1931747"/>
                  <a:pt x="7574945" y="1925913"/>
                  <a:pt x="7583507" y="1925913"/>
                </a:cubicBezTo>
                <a:close/>
                <a:moveTo>
                  <a:pt x="7512677" y="1925913"/>
                </a:moveTo>
                <a:cubicBezTo>
                  <a:pt x="7520461" y="1925913"/>
                  <a:pt x="7527466" y="1931747"/>
                  <a:pt x="7527466" y="1939769"/>
                </a:cubicBezTo>
                <a:cubicBezTo>
                  <a:pt x="7527466" y="1945603"/>
                  <a:pt x="7520461" y="1952166"/>
                  <a:pt x="7512677" y="1952166"/>
                </a:cubicBezTo>
                <a:cubicBezTo>
                  <a:pt x="7504115" y="1952166"/>
                  <a:pt x="7497889" y="1945603"/>
                  <a:pt x="7497889" y="1939769"/>
                </a:cubicBezTo>
                <a:cubicBezTo>
                  <a:pt x="7497889" y="1931747"/>
                  <a:pt x="7504115" y="1925913"/>
                  <a:pt x="7512677" y="1925913"/>
                </a:cubicBezTo>
                <a:close/>
                <a:moveTo>
                  <a:pt x="7440913" y="1925913"/>
                </a:moveTo>
                <a:cubicBezTo>
                  <a:pt x="7448206" y="1925913"/>
                  <a:pt x="7453310" y="1931747"/>
                  <a:pt x="7453310" y="1939769"/>
                </a:cubicBezTo>
                <a:cubicBezTo>
                  <a:pt x="7453310" y="1945603"/>
                  <a:pt x="7448206" y="1952166"/>
                  <a:pt x="7440913" y="1952166"/>
                </a:cubicBezTo>
                <a:cubicBezTo>
                  <a:pt x="7432891" y="1952166"/>
                  <a:pt x="7427057" y="1945603"/>
                  <a:pt x="7427057" y="1939769"/>
                </a:cubicBezTo>
                <a:cubicBezTo>
                  <a:pt x="7427057" y="1931747"/>
                  <a:pt x="7432891" y="1925913"/>
                  <a:pt x="7440913" y="1925913"/>
                </a:cubicBezTo>
                <a:close/>
                <a:moveTo>
                  <a:pt x="7726151" y="1855081"/>
                </a:moveTo>
                <a:cubicBezTo>
                  <a:pt x="7734173" y="1855081"/>
                  <a:pt x="7740007" y="1860915"/>
                  <a:pt x="7740007" y="1868937"/>
                </a:cubicBezTo>
                <a:cubicBezTo>
                  <a:pt x="7740007" y="1874771"/>
                  <a:pt x="7734173" y="1881334"/>
                  <a:pt x="7726151" y="1881334"/>
                </a:cubicBezTo>
                <a:cubicBezTo>
                  <a:pt x="7718858" y="1881334"/>
                  <a:pt x="7713753" y="1874771"/>
                  <a:pt x="7713753" y="1868937"/>
                </a:cubicBezTo>
                <a:cubicBezTo>
                  <a:pt x="7713753" y="1860915"/>
                  <a:pt x="7718858" y="1855081"/>
                  <a:pt x="7726151" y="1855081"/>
                </a:cubicBezTo>
                <a:close/>
                <a:moveTo>
                  <a:pt x="7654337" y="1855081"/>
                </a:moveTo>
                <a:cubicBezTo>
                  <a:pt x="7662899" y="1855081"/>
                  <a:pt x="7669126" y="1860915"/>
                  <a:pt x="7669126" y="1868937"/>
                </a:cubicBezTo>
                <a:cubicBezTo>
                  <a:pt x="7669126" y="1874771"/>
                  <a:pt x="7662899" y="1881334"/>
                  <a:pt x="7654337" y="1881334"/>
                </a:cubicBezTo>
                <a:cubicBezTo>
                  <a:pt x="7645776" y="1881334"/>
                  <a:pt x="7639549" y="1874771"/>
                  <a:pt x="7639549" y="1868937"/>
                </a:cubicBezTo>
                <a:cubicBezTo>
                  <a:pt x="7639549" y="1860915"/>
                  <a:pt x="7645776" y="1855081"/>
                  <a:pt x="7654337" y="1855081"/>
                </a:cubicBezTo>
                <a:close/>
                <a:moveTo>
                  <a:pt x="7583507" y="1855081"/>
                </a:moveTo>
                <a:cubicBezTo>
                  <a:pt x="7591291" y="1855081"/>
                  <a:pt x="7598297" y="1860915"/>
                  <a:pt x="7598297" y="1868937"/>
                </a:cubicBezTo>
                <a:cubicBezTo>
                  <a:pt x="7598297" y="1874771"/>
                  <a:pt x="7591291" y="1881334"/>
                  <a:pt x="7583507" y="1881334"/>
                </a:cubicBezTo>
                <a:cubicBezTo>
                  <a:pt x="7574945" y="1881334"/>
                  <a:pt x="7568718" y="1874771"/>
                  <a:pt x="7568718" y="1868937"/>
                </a:cubicBezTo>
                <a:cubicBezTo>
                  <a:pt x="7568718" y="1860915"/>
                  <a:pt x="7574945" y="1855081"/>
                  <a:pt x="7583507" y="1855081"/>
                </a:cubicBezTo>
                <a:close/>
                <a:moveTo>
                  <a:pt x="7512677" y="1855081"/>
                </a:moveTo>
                <a:cubicBezTo>
                  <a:pt x="7520461" y="1855081"/>
                  <a:pt x="7527466" y="1860915"/>
                  <a:pt x="7527466" y="1868937"/>
                </a:cubicBezTo>
                <a:cubicBezTo>
                  <a:pt x="7527466" y="1874771"/>
                  <a:pt x="7520461" y="1881334"/>
                  <a:pt x="7512677" y="1881334"/>
                </a:cubicBezTo>
                <a:cubicBezTo>
                  <a:pt x="7504115" y="1881334"/>
                  <a:pt x="7497889" y="1874771"/>
                  <a:pt x="7497889" y="1868937"/>
                </a:cubicBezTo>
                <a:cubicBezTo>
                  <a:pt x="7497889" y="1860915"/>
                  <a:pt x="7504115" y="1855081"/>
                  <a:pt x="7512677" y="1855081"/>
                </a:cubicBezTo>
                <a:close/>
                <a:moveTo>
                  <a:pt x="7440913" y="1855081"/>
                </a:moveTo>
                <a:cubicBezTo>
                  <a:pt x="7446747" y="1855081"/>
                  <a:pt x="7453310" y="1860915"/>
                  <a:pt x="7453310" y="1868937"/>
                </a:cubicBezTo>
                <a:cubicBezTo>
                  <a:pt x="7453310" y="1874771"/>
                  <a:pt x="7446747" y="1881334"/>
                  <a:pt x="7440913" y="1881334"/>
                </a:cubicBezTo>
                <a:cubicBezTo>
                  <a:pt x="7432891" y="1881334"/>
                  <a:pt x="7427057" y="1874771"/>
                  <a:pt x="7427057" y="1868937"/>
                </a:cubicBezTo>
                <a:cubicBezTo>
                  <a:pt x="7427057" y="1860915"/>
                  <a:pt x="7432891" y="1855081"/>
                  <a:pt x="7440913" y="1855081"/>
                </a:cubicBezTo>
                <a:close/>
                <a:moveTo>
                  <a:pt x="7654337" y="1780878"/>
                </a:moveTo>
                <a:cubicBezTo>
                  <a:pt x="7662899" y="1780878"/>
                  <a:pt x="7669126" y="1787441"/>
                  <a:pt x="7669126" y="1793275"/>
                </a:cubicBezTo>
                <a:cubicBezTo>
                  <a:pt x="7669126" y="1801297"/>
                  <a:pt x="7662899" y="1807131"/>
                  <a:pt x="7654337" y="1807131"/>
                </a:cubicBezTo>
                <a:cubicBezTo>
                  <a:pt x="7645776" y="1807131"/>
                  <a:pt x="7639549" y="1801297"/>
                  <a:pt x="7639549" y="1793275"/>
                </a:cubicBezTo>
                <a:cubicBezTo>
                  <a:pt x="7639549" y="1787441"/>
                  <a:pt x="7645776" y="1780878"/>
                  <a:pt x="7654337" y="1780878"/>
                </a:cubicBezTo>
                <a:close/>
                <a:moveTo>
                  <a:pt x="7583507" y="1780878"/>
                </a:moveTo>
                <a:cubicBezTo>
                  <a:pt x="7591291" y="1780878"/>
                  <a:pt x="7598297" y="1787441"/>
                  <a:pt x="7598297" y="1793275"/>
                </a:cubicBezTo>
                <a:cubicBezTo>
                  <a:pt x="7598297" y="1801297"/>
                  <a:pt x="7591291" y="1807131"/>
                  <a:pt x="7583507" y="1807131"/>
                </a:cubicBezTo>
                <a:cubicBezTo>
                  <a:pt x="7574945" y="1807131"/>
                  <a:pt x="7568718" y="1801297"/>
                  <a:pt x="7568718" y="1793275"/>
                </a:cubicBezTo>
                <a:cubicBezTo>
                  <a:pt x="7568718" y="1787441"/>
                  <a:pt x="7574945" y="1780878"/>
                  <a:pt x="7583507" y="1780878"/>
                </a:cubicBezTo>
                <a:close/>
                <a:moveTo>
                  <a:pt x="7511745" y="1780878"/>
                </a:moveTo>
                <a:cubicBezTo>
                  <a:pt x="7519038" y="1780878"/>
                  <a:pt x="7524143" y="1787441"/>
                  <a:pt x="7524143" y="1793275"/>
                </a:cubicBezTo>
                <a:cubicBezTo>
                  <a:pt x="7524143" y="1801297"/>
                  <a:pt x="7519038" y="1807131"/>
                  <a:pt x="7511745" y="1807131"/>
                </a:cubicBezTo>
                <a:cubicBezTo>
                  <a:pt x="7503723" y="1807131"/>
                  <a:pt x="7497889" y="1801297"/>
                  <a:pt x="7497889" y="1793275"/>
                </a:cubicBezTo>
                <a:cubicBezTo>
                  <a:pt x="7497889" y="1787441"/>
                  <a:pt x="7503723" y="1780878"/>
                  <a:pt x="7511745" y="1780878"/>
                </a:cubicBezTo>
                <a:close/>
                <a:moveTo>
                  <a:pt x="7440913" y="1780878"/>
                </a:moveTo>
                <a:cubicBezTo>
                  <a:pt x="7446747" y="1780878"/>
                  <a:pt x="7453310" y="1787441"/>
                  <a:pt x="7453310" y="1793275"/>
                </a:cubicBezTo>
                <a:cubicBezTo>
                  <a:pt x="7453310" y="1801297"/>
                  <a:pt x="7446747" y="1807131"/>
                  <a:pt x="7440913" y="1807131"/>
                </a:cubicBezTo>
                <a:cubicBezTo>
                  <a:pt x="7432891" y="1807131"/>
                  <a:pt x="7427057" y="1801297"/>
                  <a:pt x="7427057" y="1793275"/>
                </a:cubicBezTo>
                <a:cubicBezTo>
                  <a:pt x="7427057" y="1787441"/>
                  <a:pt x="7432891" y="1780878"/>
                  <a:pt x="7440913" y="1780878"/>
                </a:cubicBezTo>
                <a:close/>
                <a:moveTo>
                  <a:pt x="7370084" y="1780878"/>
                </a:moveTo>
                <a:cubicBezTo>
                  <a:pt x="7376647" y="1780878"/>
                  <a:pt x="7382481" y="1787441"/>
                  <a:pt x="7382481" y="1793275"/>
                </a:cubicBezTo>
                <a:cubicBezTo>
                  <a:pt x="7382481" y="1801297"/>
                  <a:pt x="7376647" y="1807131"/>
                  <a:pt x="7370084" y="1807131"/>
                </a:cubicBezTo>
                <a:cubicBezTo>
                  <a:pt x="7362791" y="1807131"/>
                  <a:pt x="7356228" y="1801297"/>
                  <a:pt x="7356228" y="1793275"/>
                </a:cubicBezTo>
                <a:cubicBezTo>
                  <a:pt x="7356228" y="1787441"/>
                  <a:pt x="7362791" y="1780878"/>
                  <a:pt x="7370084" y="1780878"/>
                </a:cubicBezTo>
                <a:close/>
                <a:moveTo>
                  <a:pt x="7294422" y="1780878"/>
                </a:moveTo>
                <a:cubicBezTo>
                  <a:pt x="7302444" y="1780878"/>
                  <a:pt x="7308278" y="1787441"/>
                  <a:pt x="7308278" y="1793275"/>
                </a:cubicBezTo>
                <a:cubicBezTo>
                  <a:pt x="7308278" y="1801297"/>
                  <a:pt x="7302444" y="1807131"/>
                  <a:pt x="7294422" y="1807131"/>
                </a:cubicBezTo>
                <a:cubicBezTo>
                  <a:pt x="7288588" y="1807131"/>
                  <a:pt x="7282025" y="1801297"/>
                  <a:pt x="7282025" y="1793275"/>
                </a:cubicBezTo>
                <a:cubicBezTo>
                  <a:pt x="7282025" y="1787441"/>
                  <a:pt x="7288588" y="1780878"/>
                  <a:pt x="7294422" y="1780878"/>
                </a:cubicBezTo>
                <a:close/>
                <a:moveTo>
                  <a:pt x="7654337" y="1710049"/>
                </a:moveTo>
                <a:cubicBezTo>
                  <a:pt x="7662899" y="1710049"/>
                  <a:pt x="7669126" y="1716612"/>
                  <a:pt x="7669126" y="1722446"/>
                </a:cubicBezTo>
                <a:cubicBezTo>
                  <a:pt x="7669126" y="1730468"/>
                  <a:pt x="7662899" y="1736302"/>
                  <a:pt x="7654337" y="1736302"/>
                </a:cubicBezTo>
                <a:cubicBezTo>
                  <a:pt x="7645776" y="1736302"/>
                  <a:pt x="7639549" y="1730468"/>
                  <a:pt x="7639549" y="1722446"/>
                </a:cubicBezTo>
                <a:cubicBezTo>
                  <a:pt x="7639549" y="1716612"/>
                  <a:pt x="7645776" y="1710049"/>
                  <a:pt x="7654337" y="1710049"/>
                </a:cubicBezTo>
                <a:close/>
                <a:moveTo>
                  <a:pt x="7583507" y="1710049"/>
                </a:moveTo>
                <a:cubicBezTo>
                  <a:pt x="7591291" y="1710049"/>
                  <a:pt x="7598297" y="1716612"/>
                  <a:pt x="7598297" y="1722446"/>
                </a:cubicBezTo>
                <a:cubicBezTo>
                  <a:pt x="7598297" y="1730468"/>
                  <a:pt x="7591291" y="1736302"/>
                  <a:pt x="7583507" y="1736302"/>
                </a:cubicBezTo>
                <a:cubicBezTo>
                  <a:pt x="7574945" y="1736302"/>
                  <a:pt x="7568718" y="1730468"/>
                  <a:pt x="7568718" y="1722446"/>
                </a:cubicBezTo>
                <a:cubicBezTo>
                  <a:pt x="7568718" y="1716612"/>
                  <a:pt x="7574945" y="1710049"/>
                  <a:pt x="7583507" y="1710049"/>
                </a:cubicBezTo>
                <a:close/>
                <a:moveTo>
                  <a:pt x="7511745" y="1710049"/>
                </a:moveTo>
                <a:cubicBezTo>
                  <a:pt x="7519038" y="1710049"/>
                  <a:pt x="7524143" y="1716612"/>
                  <a:pt x="7524143" y="1722446"/>
                </a:cubicBezTo>
                <a:cubicBezTo>
                  <a:pt x="7524143" y="1730468"/>
                  <a:pt x="7519038" y="1736302"/>
                  <a:pt x="7511745" y="1736302"/>
                </a:cubicBezTo>
                <a:cubicBezTo>
                  <a:pt x="7503723" y="1736302"/>
                  <a:pt x="7497889" y="1730468"/>
                  <a:pt x="7497889" y="1722446"/>
                </a:cubicBezTo>
                <a:cubicBezTo>
                  <a:pt x="7497889" y="1716612"/>
                  <a:pt x="7503723" y="1710049"/>
                  <a:pt x="7511745" y="1710049"/>
                </a:cubicBezTo>
                <a:close/>
                <a:moveTo>
                  <a:pt x="7440913" y="1710049"/>
                </a:moveTo>
                <a:cubicBezTo>
                  <a:pt x="7446747" y="1710049"/>
                  <a:pt x="7453310" y="1716612"/>
                  <a:pt x="7453310" y="1722446"/>
                </a:cubicBezTo>
                <a:cubicBezTo>
                  <a:pt x="7453310" y="1730468"/>
                  <a:pt x="7446747" y="1736302"/>
                  <a:pt x="7440913" y="1736302"/>
                </a:cubicBezTo>
                <a:cubicBezTo>
                  <a:pt x="7432891" y="1736302"/>
                  <a:pt x="7427057" y="1730468"/>
                  <a:pt x="7427057" y="1722446"/>
                </a:cubicBezTo>
                <a:cubicBezTo>
                  <a:pt x="7427057" y="1716612"/>
                  <a:pt x="7432891" y="1710049"/>
                  <a:pt x="7440913" y="1710049"/>
                </a:cubicBezTo>
                <a:close/>
                <a:moveTo>
                  <a:pt x="7370084" y="1710049"/>
                </a:moveTo>
                <a:cubicBezTo>
                  <a:pt x="7376647" y="1710049"/>
                  <a:pt x="7382481" y="1716612"/>
                  <a:pt x="7382481" y="1722446"/>
                </a:cubicBezTo>
                <a:cubicBezTo>
                  <a:pt x="7382481" y="1730468"/>
                  <a:pt x="7376647" y="1736302"/>
                  <a:pt x="7370084" y="1736302"/>
                </a:cubicBezTo>
                <a:cubicBezTo>
                  <a:pt x="7362791" y="1736302"/>
                  <a:pt x="7356228" y="1730468"/>
                  <a:pt x="7356228" y="1722446"/>
                </a:cubicBezTo>
                <a:cubicBezTo>
                  <a:pt x="7356228" y="1716612"/>
                  <a:pt x="7362791" y="1710049"/>
                  <a:pt x="7370084" y="1710049"/>
                </a:cubicBezTo>
                <a:close/>
                <a:moveTo>
                  <a:pt x="7294422" y="1710049"/>
                </a:moveTo>
                <a:cubicBezTo>
                  <a:pt x="7302444" y="1710049"/>
                  <a:pt x="7308278" y="1716612"/>
                  <a:pt x="7308278" y="1722446"/>
                </a:cubicBezTo>
                <a:cubicBezTo>
                  <a:pt x="7308278" y="1730468"/>
                  <a:pt x="7302444" y="1736302"/>
                  <a:pt x="7294422" y="1736302"/>
                </a:cubicBezTo>
                <a:cubicBezTo>
                  <a:pt x="7288588" y="1736302"/>
                  <a:pt x="7282025" y="1730468"/>
                  <a:pt x="7282025" y="1722446"/>
                </a:cubicBezTo>
                <a:cubicBezTo>
                  <a:pt x="7282025" y="1716612"/>
                  <a:pt x="7288588" y="1710049"/>
                  <a:pt x="7294422" y="1710049"/>
                </a:cubicBezTo>
                <a:close/>
                <a:moveTo>
                  <a:pt x="7223591" y="1710049"/>
                </a:moveTo>
                <a:cubicBezTo>
                  <a:pt x="7231613" y="1710049"/>
                  <a:pt x="7237447" y="1716612"/>
                  <a:pt x="7237447" y="1722446"/>
                </a:cubicBezTo>
                <a:cubicBezTo>
                  <a:pt x="7237447" y="1730468"/>
                  <a:pt x="7231613" y="1736302"/>
                  <a:pt x="7223591" y="1736302"/>
                </a:cubicBezTo>
                <a:cubicBezTo>
                  <a:pt x="7217757" y="1736302"/>
                  <a:pt x="7211194" y="1730468"/>
                  <a:pt x="7211194" y="1722446"/>
                </a:cubicBezTo>
                <a:cubicBezTo>
                  <a:pt x="7211194" y="1716612"/>
                  <a:pt x="7217757" y="1710049"/>
                  <a:pt x="7223591" y="1710049"/>
                </a:cubicBezTo>
                <a:close/>
                <a:moveTo>
                  <a:pt x="7583507" y="1639217"/>
                </a:moveTo>
                <a:cubicBezTo>
                  <a:pt x="7591291" y="1639217"/>
                  <a:pt x="7598297" y="1643592"/>
                  <a:pt x="7598297" y="1651614"/>
                </a:cubicBezTo>
                <a:cubicBezTo>
                  <a:pt x="7598297" y="1659636"/>
                  <a:pt x="7591291" y="1665470"/>
                  <a:pt x="7583507" y="1665470"/>
                </a:cubicBezTo>
                <a:cubicBezTo>
                  <a:pt x="7574945" y="1665470"/>
                  <a:pt x="7568718" y="1659636"/>
                  <a:pt x="7568718" y="1651614"/>
                </a:cubicBezTo>
                <a:cubicBezTo>
                  <a:pt x="7568718" y="1643592"/>
                  <a:pt x="7574945" y="1639217"/>
                  <a:pt x="7583507" y="1639217"/>
                </a:cubicBezTo>
                <a:close/>
                <a:moveTo>
                  <a:pt x="7511745" y="1639217"/>
                </a:moveTo>
                <a:cubicBezTo>
                  <a:pt x="7519038" y="1639217"/>
                  <a:pt x="7524143" y="1643592"/>
                  <a:pt x="7524143" y="1651614"/>
                </a:cubicBezTo>
                <a:cubicBezTo>
                  <a:pt x="7524143" y="1659636"/>
                  <a:pt x="7519038" y="1665470"/>
                  <a:pt x="7511745" y="1665470"/>
                </a:cubicBezTo>
                <a:cubicBezTo>
                  <a:pt x="7503723" y="1665470"/>
                  <a:pt x="7497889" y="1659636"/>
                  <a:pt x="7497889" y="1651614"/>
                </a:cubicBezTo>
                <a:cubicBezTo>
                  <a:pt x="7497889" y="1643592"/>
                  <a:pt x="7503723" y="1639217"/>
                  <a:pt x="7511745" y="1639217"/>
                </a:cubicBezTo>
                <a:close/>
                <a:moveTo>
                  <a:pt x="7440913" y="1639217"/>
                </a:moveTo>
                <a:cubicBezTo>
                  <a:pt x="7446747" y="1639217"/>
                  <a:pt x="7453310" y="1643592"/>
                  <a:pt x="7453310" y="1651614"/>
                </a:cubicBezTo>
                <a:cubicBezTo>
                  <a:pt x="7453310" y="1659636"/>
                  <a:pt x="7446747" y="1665470"/>
                  <a:pt x="7440913" y="1665470"/>
                </a:cubicBezTo>
                <a:cubicBezTo>
                  <a:pt x="7432891" y="1665470"/>
                  <a:pt x="7427057" y="1659636"/>
                  <a:pt x="7427057" y="1651614"/>
                </a:cubicBezTo>
                <a:cubicBezTo>
                  <a:pt x="7427057" y="1643592"/>
                  <a:pt x="7432891" y="1639217"/>
                  <a:pt x="7440913" y="1639217"/>
                </a:cubicBezTo>
                <a:close/>
                <a:moveTo>
                  <a:pt x="7370084" y="1639217"/>
                </a:moveTo>
                <a:cubicBezTo>
                  <a:pt x="7376647" y="1639217"/>
                  <a:pt x="7382481" y="1643592"/>
                  <a:pt x="7382481" y="1651614"/>
                </a:cubicBezTo>
                <a:cubicBezTo>
                  <a:pt x="7382481" y="1659636"/>
                  <a:pt x="7376647" y="1665470"/>
                  <a:pt x="7370084" y="1665470"/>
                </a:cubicBezTo>
                <a:cubicBezTo>
                  <a:pt x="7362791" y="1665470"/>
                  <a:pt x="7356228" y="1659636"/>
                  <a:pt x="7356228" y="1651614"/>
                </a:cubicBezTo>
                <a:cubicBezTo>
                  <a:pt x="7356228" y="1643592"/>
                  <a:pt x="7362791" y="1639217"/>
                  <a:pt x="7370084" y="1639217"/>
                </a:cubicBezTo>
                <a:close/>
                <a:moveTo>
                  <a:pt x="7294422" y="1639217"/>
                </a:moveTo>
                <a:cubicBezTo>
                  <a:pt x="7302444" y="1639217"/>
                  <a:pt x="7308278" y="1643592"/>
                  <a:pt x="7308278" y="1651614"/>
                </a:cubicBezTo>
                <a:cubicBezTo>
                  <a:pt x="7308278" y="1659636"/>
                  <a:pt x="7302444" y="1665470"/>
                  <a:pt x="7294422" y="1665470"/>
                </a:cubicBezTo>
                <a:cubicBezTo>
                  <a:pt x="7288588" y="1665470"/>
                  <a:pt x="7282025" y="1659636"/>
                  <a:pt x="7282025" y="1651614"/>
                </a:cubicBezTo>
                <a:cubicBezTo>
                  <a:pt x="7282025" y="1643592"/>
                  <a:pt x="7288588" y="1639217"/>
                  <a:pt x="7294422" y="1639217"/>
                </a:cubicBezTo>
                <a:close/>
                <a:moveTo>
                  <a:pt x="7223591" y="1639217"/>
                </a:moveTo>
                <a:cubicBezTo>
                  <a:pt x="7231613" y="1639217"/>
                  <a:pt x="7237447" y="1643592"/>
                  <a:pt x="7237447" y="1651614"/>
                </a:cubicBezTo>
                <a:cubicBezTo>
                  <a:pt x="7237447" y="1659636"/>
                  <a:pt x="7231613" y="1665470"/>
                  <a:pt x="7223591" y="1665470"/>
                </a:cubicBezTo>
                <a:cubicBezTo>
                  <a:pt x="7217757" y="1665470"/>
                  <a:pt x="7211194" y="1659636"/>
                  <a:pt x="7211194" y="1651614"/>
                </a:cubicBezTo>
                <a:cubicBezTo>
                  <a:pt x="7211194" y="1643592"/>
                  <a:pt x="7217757" y="1639217"/>
                  <a:pt x="7223591" y="1639217"/>
                </a:cubicBezTo>
                <a:close/>
                <a:moveTo>
                  <a:pt x="7152761" y="1639217"/>
                </a:moveTo>
                <a:cubicBezTo>
                  <a:pt x="7160783" y="1639217"/>
                  <a:pt x="7166617" y="1643592"/>
                  <a:pt x="7166617" y="1651614"/>
                </a:cubicBezTo>
                <a:cubicBezTo>
                  <a:pt x="7166617" y="1659636"/>
                  <a:pt x="7160783" y="1665470"/>
                  <a:pt x="7152761" y="1665470"/>
                </a:cubicBezTo>
                <a:cubicBezTo>
                  <a:pt x="7144739" y="1665470"/>
                  <a:pt x="7140364" y="1659636"/>
                  <a:pt x="7140364" y="1651614"/>
                </a:cubicBezTo>
                <a:cubicBezTo>
                  <a:pt x="7140364" y="1643592"/>
                  <a:pt x="7144739" y="1639217"/>
                  <a:pt x="7152761" y="1639217"/>
                </a:cubicBezTo>
                <a:close/>
                <a:moveTo>
                  <a:pt x="7511745" y="1568388"/>
                </a:moveTo>
                <a:cubicBezTo>
                  <a:pt x="7519038" y="1568388"/>
                  <a:pt x="7524143" y="1574614"/>
                  <a:pt x="7524143" y="1583176"/>
                </a:cubicBezTo>
                <a:cubicBezTo>
                  <a:pt x="7524143" y="1591738"/>
                  <a:pt x="7519038" y="1597964"/>
                  <a:pt x="7511745" y="1597964"/>
                </a:cubicBezTo>
                <a:cubicBezTo>
                  <a:pt x="7503723" y="1597964"/>
                  <a:pt x="7497889" y="1591738"/>
                  <a:pt x="7497889" y="1583176"/>
                </a:cubicBezTo>
                <a:cubicBezTo>
                  <a:pt x="7497889" y="1574614"/>
                  <a:pt x="7503723" y="1568388"/>
                  <a:pt x="7511745" y="1568388"/>
                </a:cubicBezTo>
                <a:close/>
                <a:moveTo>
                  <a:pt x="7440913" y="1568388"/>
                </a:moveTo>
                <a:cubicBezTo>
                  <a:pt x="7446747" y="1568388"/>
                  <a:pt x="7453310" y="1574614"/>
                  <a:pt x="7453310" y="1583176"/>
                </a:cubicBezTo>
                <a:cubicBezTo>
                  <a:pt x="7453310" y="1591738"/>
                  <a:pt x="7446747" y="1597964"/>
                  <a:pt x="7440913" y="1597964"/>
                </a:cubicBezTo>
                <a:cubicBezTo>
                  <a:pt x="7432891" y="1597964"/>
                  <a:pt x="7427057" y="1591738"/>
                  <a:pt x="7427057" y="1583176"/>
                </a:cubicBezTo>
                <a:cubicBezTo>
                  <a:pt x="7427057" y="1574614"/>
                  <a:pt x="7432891" y="1568388"/>
                  <a:pt x="7440913" y="1568388"/>
                </a:cubicBezTo>
                <a:close/>
                <a:moveTo>
                  <a:pt x="7370084" y="1568388"/>
                </a:moveTo>
                <a:cubicBezTo>
                  <a:pt x="7376647" y="1568388"/>
                  <a:pt x="7382481" y="1574614"/>
                  <a:pt x="7382481" y="1583176"/>
                </a:cubicBezTo>
                <a:cubicBezTo>
                  <a:pt x="7382481" y="1591738"/>
                  <a:pt x="7376647" y="1597964"/>
                  <a:pt x="7370084" y="1597964"/>
                </a:cubicBezTo>
                <a:cubicBezTo>
                  <a:pt x="7362791" y="1597964"/>
                  <a:pt x="7356228" y="1591738"/>
                  <a:pt x="7356228" y="1583176"/>
                </a:cubicBezTo>
                <a:cubicBezTo>
                  <a:pt x="7356228" y="1574614"/>
                  <a:pt x="7362791" y="1568388"/>
                  <a:pt x="7370084" y="1568388"/>
                </a:cubicBezTo>
                <a:close/>
                <a:moveTo>
                  <a:pt x="7294422" y="1568388"/>
                </a:moveTo>
                <a:cubicBezTo>
                  <a:pt x="7302444" y="1568388"/>
                  <a:pt x="7308278" y="1574614"/>
                  <a:pt x="7308278" y="1583176"/>
                </a:cubicBezTo>
                <a:cubicBezTo>
                  <a:pt x="7308278" y="1591738"/>
                  <a:pt x="7302444" y="1597964"/>
                  <a:pt x="7294422" y="1597964"/>
                </a:cubicBezTo>
                <a:cubicBezTo>
                  <a:pt x="7288588" y="1597964"/>
                  <a:pt x="7282025" y="1591738"/>
                  <a:pt x="7282025" y="1583176"/>
                </a:cubicBezTo>
                <a:cubicBezTo>
                  <a:pt x="7282025" y="1574614"/>
                  <a:pt x="7288588" y="1568388"/>
                  <a:pt x="7294422" y="1568388"/>
                </a:cubicBezTo>
                <a:close/>
                <a:moveTo>
                  <a:pt x="7223591" y="1568388"/>
                </a:moveTo>
                <a:cubicBezTo>
                  <a:pt x="7231613" y="1568388"/>
                  <a:pt x="7237447" y="1574614"/>
                  <a:pt x="7237447" y="1583176"/>
                </a:cubicBezTo>
                <a:cubicBezTo>
                  <a:pt x="7237447" y="1591738"/>
                  <a:pt x="7231613" y="1597964"/>
                  <a:pt x="7223591" y="1597964"/>
                </a:cubicBezTo>
                <a:cubicBezTo>
                  <a:pt x="7217757" y="1597964"/>
                  <a:pt x="7211194" y="1591738"/>
                  <a:pt x="7211194" y="1583176"/>
                </a:cubicBezTo>
                <a:cubicBezTo>
                  <a:pt x="7211194" y="1574614"/>
                  <a:pt x="7217757" y="1568388"/>
                  <a:pt x="7223591" y="1568388"/>
                </a:cubicBezTo>
                <a:close/>
                <a:moveTo>
                  <a:pt x="7152761" y="1568388"/>
                </a:moveTo>
                <a:cubicBezTo>
                  <a:pt x="7160783" y="1568388"/>
                  <a:pt x="7166617" y="1572763"/>
                  <a:pt x="7166617" y="1580785"/>
                </a:cubicBezTo>
                <a:cubicBezTo>
                  <a:pt x="7166617" y="1588807"/>
                  <a:pt x="7160783" y="1594641"/>
                  <a:pt x="7152761" y="1594641"/>
                </a:cubicBezTo>
                <a:cubicBezTo>
                  <a:pt x="7144739" y="1594641"/>
                  <a:pt x="7140364" y="1588807"/>
                  <a:pt x="7140364" y="1580785"/>
                </a:cubicBezTo>
                <a:cubicBezTo>
                  <a:pt x="7140364" y="1572763"/>
                  <a:pt x="7144739" y="1568388"/>
                  <a:pt x="7152761" y="1568388"/>
                </a:cubicBezTo>
                <a:close/>
                <a:moveTo>
                  <a:pt x="7084322" y="1568388"/>
                </a:moveTo>
                <a:cubicBezTo>
                  <a:pt x="7092106" y="1568388"/>
                  <a:pt x="7099111" y="1572763"/>
                  <a:pt x="7099111" y="1580785"/>
                </a:cubicBezTo>
                <a:cubicBezTo>
                  <a:pt x="7099111" y="1588807"/>
                  <a:pt x="7092106" y="1594641"/>
                  <a:pt x="7084322" y="1594641"/>
                </a:cubicBezTo>
                <a:cubicBezTo>
                  <a:pt x="7075760" y="1594641"/>
                  <a:pt x="7069533" y="1588807"/>
                  <a:pt x="7069533" y="1580785"/>
                </a:cubicBezTo>
                <a:cubicBezTo>
                  <a:pt x="7069533" y="1572763"/>
                  <a:pt x="7075760" y="1568388"/>
                  <a:pt x="7084322" y="1568388"/>
                </a:cubicBezTo>
                <a:close/>
                <a:moveTo>
                  <a:pt x="7440913" y="1494185"/>
                </a:moveTo>
                <a:cubicBezTo>
                  <a:pt x="7446747" y="1494185"/>
                  <a:pt x="7453310" y="1500411"/>
                  <a:pt x="7453310" y="1508973"/>
                </a:cubicBezTo>
                <a:cubicBezTo>
                  <a:pt x="7453310" y="1516756"/>
                  <a:pt x="7446747" y="1523761"/>
                  <a:pt x="7440913" y="1523761"/>
                </a:cubicBezTo>
                <a:cubicBezTo>
                  <a:pt x="7432891" y="1523761"/>
                  <a:pt x="7427057" y="1516756"/>
                  <a:pt x="7427057" y="1508973"/>
                </a:cubicBezTo>
                <a:cubicBezTo>
                  <a:pt x="7427057" y="1500411"/>
                  <a:pt x="7432891" y="1494185"/>
                  <a:pt x="7440913" y="1494185"/>
                </a:cubicBezTo>
                <a:close/>
                <a:moveTo>
                  <a:pt x="7370084" y="1494185"/>
                </a:moveTo>
                <a:cubicBezTo>
                  <a:pt x="7376647" y="1494185"/>
                  <a:pt x="7382481" y="1500411"/>
                  <a:pt x="7382481" y="1508973"/>
                </a:cubicBezTo>
                <a:cubicBezTo>
                  <a:pt x="7382481" y="1516756"/>
                  <a:pt x="7376647" y="1523761"/>
                  <a:pt x="7370084" y="1523761"/>
                </a:cubicBezTo>
                <a:cubicBezTo>
                  <a:pt x="7362791" y="1523761"/>
                  <a:pt x="7356228" y="1516756"/>
                  <a:pt x="7356228" y="1508973"/>
                </a:cubicBezTo>
                <a:cubicBezTo>
                  <a:pt x="7356228" y="1500411"/>
                  <a:pt x="7362791" y="1494185"/>
                  <a:pt x="7370084" y="1494185"/>
                </a:cubicBezTo>
                <a:close/>
                <a:moveTo>
                  <a:pt x="7294422" y="1494185"/>
                </a:moveTo>
                <a:cubicBezTo>
                  <a:pt x="7302444" y="1494185"/>
                  <a:pt x="7308278" y="1500411"/>
                  <a:pt x="7308278" y="1508973"/>
                </a:cubicBezTo>
                <a:cubicBezTo>
                  <a:pt x="7308278" y="1516756"/>
                  <a:pt x="7302444" y="1523761"/>
                  <a:pt x="7294422" y="1523761"/>
                </a:cubicBezTo>
                <a:cubicBezTo>
                  <a:pt x="7288588" y="1523761"/>
                  <a:pt x="7282025" y="1516756"/>
                  <a:pt x="7282025" y="1508973"/>
                </a:cubicBezTo>
                <a:cubicBezTo>
                  <a:pt x="7282025" y="1500411"/>
                  <a:pt x="7288588" y="1494185"/>
                  <a:pt x="7294422" y="1494185"/>
                </a:cubicBezTo>
                <a:close/>
                <a:moveTo>
                  <a:pt x="7223591" y="1494185"/>
                </a:moveTo>
                <a:cubicBezTo>
                  <a:pt x="7231613" y="1494185"/>
                  <a:pt x="7237447" y="1500411"/>
                  <a:pt x="7237447" y="1508973"/>
                </a:cubicBezTo>
                <a:cubicBezTo>
                  <a:pt x="7237447" y="1516756"/>
                  <a:pt x="7231613" y="1523761"/>
                  <a:pt x="7223591" y="1523761"/>
                </a:cubicBezTo>
                <a:cubicBezTo>
                  <a:pt x="7217757" y="1523761"/>
                  <a:pt x="7211194" y="1516756"/>
                  <a:pt x="7211194" y="1508973"/>
                </a:cubicBezTo>
                <a:cubicBezTo>
                  <a:pt x="7211194" y="1500411"/>
                  <a:pt x="7217757" y="1494185"/>
                  <a:pt x="7223591" y="1494185"/>
                </a:cubicBezTo>
                <a:close/>
                <a:moveTo>
                  <a:pt x="7152761" y="1494185"/>
                </a:moveTo>
                <a:cubicBezTo>
                  <a:pt x="7160783" y="1494185"/>
                  <a:pt x="7166617" y="1500411"/>
                  <a:pt x="7166617" y="1508973"/>
                </a:cubicBezTo>
                <a:cubicBezTo>
                  <a:pt x="7166617" y="1516756"/>
                  <a:pt x="7160783" y="1523761"/>
                  <a:pt x="7152761" y="1523761"/>
                </a:cubicBezTo>
                <a:cubicBezTo>
                  <a:pt x="7144739" y="1523761"/>
                  <a:pt x="7140364" y="1516756"/>
                  <a:pt x="7140364" y="1508973"/>
                </a:cubicBezTo>
                <a:cubicBezTo>
                  <a:pt x="7140364" y="1500411"/>
                  <a:pt x="7144739" y="1494185"/>
                  <a:pt x="7152761" y="1494185"/>
                </a:cubicBezTo>
                <a:close/>
                <a:moveTo>
                  <a:pt x="7084322" y="1494185"/>
                </a:moveTo>
                <a:cubicBezTo>
                  <a:pt x="7092106" y="1494185"/>
                  <a:pt x="7099111" y="1500411"/>
                  <a:pt x="7099111" y="1508973"/>
                </a:cubicBezTo>
                <a:cubicBezTo>
                  <a:pt x="7099111" y="1516756"/>
                  <a:pt x="7092106" y="1523761"/>
                  <a:pt x="7084322" y="1523761"/>
                </a:cubicBezTo>
                <a:cubicBezTo>
                  <a:pt x="7075760" y="1523761"/>
                  <a:pt x="7069533" y="1516756"/>
                  <a:pt x="7069533" y="1508973"/>
                </a:cubicBezTo>
                <a:cubicBezTo>
                  <a:pt x="7069533" y="1500411"/>
                  <a:pt x="7075760" y="1494185"/>
                  <a:pt x="7084322" y="1494185"/>
                </a:cubicBezTo>
                <a:close/>
                <a:moveTo>
                  <a:pt x="7013492" y="1494185"/>
                </a:moveTo>
                <a:cubicBezTo>
                  <a:pt x="7021275" y="1494185"/>
                  <a:pt x="7028280" y="1500411"/>
                  <a:pt x="7028280" y="1508973"/>
                </a:cubicBezTo>
                <a:cubicBezTo>
                  <a:pt x="7028280" y="1516756"/>
                  <a:pt x="7021275" y="1523761"/>
                  <a:pt x="7013492" y="1523761"/>
                </a:cubicBezTo>
                <a:cubicBezTo>
                  <a:pt x="7004930" y="1523761"/>
                  <a:pt x="6998704" y="1516756"/>
                  <a:pt x="6998704" y="1508973"/>
                </a:cubicBezTo>
                <a:cubicBezTo>
                  <a:pt x="6998704" y="1500411"/>
                  <a:pt x="7004930" y="1494185"/>
                  <a:pt x="7013492" y="1494185"/>
                </a:cubicBezTo>
                <a:close/>
                <a:moveTo>
                  <a:pt x="6939085" y="1494185"/>
                </a:moveTo>
                <a:cubicBezTo>
                  <a:pt x="6946378" y="1494185"/>
                  <a:pt x="6950753" y="1500411"/>
                  <a:pt x="6950753" y="1508973"/>
                </a:cubicBezTo>
                <a:cubicBezTo>
                  <a:pt x="6950753" y="1516756"/>
                  <a:pt x="6946378" y="1523761"/>
                  <a:pt x="6939085" y="1523761"/>
                </a:cubicBezTo>
                <a:cubicBezTo>
                  <a:pt x="6931063" y="1523761"/>
                  <a:pt x="6924500" y="1516756"/>
                  <a:pt x="6924500" y="1508973"/>
                </a:cubicBezTo>
                <a:cubicBezTo>
                  <a:pt x="6924500" y="1500411"/>
                  <a:pt x="6931063" y="1494185"/>
                  <a:pt x="6939085" y="1494185"/>
                </a:cubicBezTo>
                <a:close/>
                <a:moveTo>
                  <a:pt x="83229" y="1426727"/>
                </a:moveTo>
                <a:cubicBezTo>
                  <a:pt x="90521" y="1426727"/>
                  <a:pt x="97085" y="1431102"/>
                  <a:pt x="97085" y="1439124"/>
                </a:cubicBezTo>
                <a:cubicBezTo>
                  <a:pt x="97085" y="1446417"/>
                  <a:pt x="90521" y="1452980"/>
                  <a:pt x="83229" y="1452980"/>
                </a:cubicBezTo>
                <a:cubicBezTo>
                  <a:pt x="76665" y="1452980"/>
                  <a:pt x="70831" y="1446417"/>
                  <a:pt x="70831" y="1439124"/>
                </a:cubicBezTo>
                <a:cubicBezTo>
                  <a:pt x="70831" y="1432561"/>
                  <a:pt x="76665" y="1426727"/>
                  <a:pt x="83229" y="1426727"/>
                </a:cubicBezTo>
                <a:close/>
                <a:moveTo>
                  <a:pt x="11993" y="1426727"/>
                </a:moveTo>
                <a:cubicBezTo>
                  <a:pt x="20237" y="1426727"/>
                  <a:pt x="26234" y="1432561"/>
                  <a:pt x="26234" y="1439124"/>
                </a:cubicBezTo>
                <a:cubicBezTo>
                  <a:pt x="26234" y="1446417"/>
                  <a:pt x="20237" y="1452980"/>
                  <a:pt x="11993" y="1452980"/>
                </a:cubicBezTo>
                <a:cubicBezTo>
                  <a:pt x="5996" y="1452980"/>
                  <a:pt x="0" y="1446417"/>
                  <a:pt x="0" y="1439124"/>
                </a:cubicBezTo>
                <a:cubicBezTo>
                  <a:pt x="0" y="1432561"/>
                  <a:pt x="5996" y="1426727"/>
                  <a:pt x="11993" y="1426727"/>
                </a:cubicBezTo>
                <a:close/>
                <a:moveTo>
                  <a:pt x="7370084" y="1423353"/>
                </a:moveTo>
                <a:cubicBezTo>
                  <a:pt x="7376647" y="1423353"/>
                  <a:pt x="7382481" y="1429580"/>
                  <a:pt x="7382481" y="1438142"/>
                </a:cubicBezTo>
                <a:cubicBezTo>
                  <a:pt x="7382481" y="1445926"/>
                  <a:pt x="7376647" y="1452931"/>
                  <a:pt x="7370084" y="1452931"/>
                </a:cubicBezTo>
                <a:cubicBezTo>
                  <a:pt x="7362791" y="1452931"/>
                  <a:pt x="7356228" y="1445926"/>
                  <a:pt x="7356228" y="1438142"/>
                </a:cubicBezTo>
                <a:cubicBezTo>
                  <a:pt x="7356228" y="1429580"/>
                  <a:pt x="7362791" y="1423353"/>
                  <a:pt x="7370084" y="1423353"/>
                </a:cubicBezTo>
                <a:close/>
                <a:moveTo>
                  <a:pt x="7294422" y="1423353"/>
                </a:moveTo>
                <a:cubicBezTo>
                  <a:pt x="7302444" y="1423353"/>
                  <a:pt x="7308278" y="1429580"/>
                  <a:pt x="7308278" y="1438142"/>
                </a:cubicBezTo>
                <a:cubicBezTo>
                  <a:pt x="7308278" y="1445926"/>
                  <a:pt x="7302444" y="1452931"/>
                  <a:pt x="7294422" y="1452931"/>
                </a:cubicBezTo>
                <a:cubicBezTo>
                  <a:pt x="7288588" y="1452931"/>
                  <a:pt x="7282025" y="1445926"/>
                  <a:pt x="7282025" y="1438142"/>
                </a:cubicBezTo>
                <a:cubicBezTo>
                  <a:pt x="7282025" y="1429580"/>
                  <a:pt x="7288588" y="1423353"/>
                  <a:pt x="7294422" y="1423353"/>
                </a:cubicBezTo>
                <a:close/>
                <a:moveTo>
                  <a:pt x="7223591" y="1423353"/>
                </a:moveTo>
                <a:cubicBezTo>
                  <a:pt x="7231613" y="1423353"/>
                  <a:pt x="7237447" y="1429580"/>
                  <a:pt x="7237447" y="1438142"/>
                </a:cubicBezTo>
                <a:cubicBezTo>
                  <a:pt x="7237447" y="1445926"/>
                  <a:pt x="7231613" y="1452931"/>
                  <a:pt x="7223591" y="1452931"/>
                </a:cubicBezTo>
                <a:cubicBezTo>
                  <a:pt x="7217757" y="1452931"/>
                  <a:pt x="7211194" y="1445926"/>
                  <a:pt x="7211194" y="1438142"/>
                </a:cubicBezTo>
                <a:cubicBezTo>
                  <a:pt x="7211194" y="1429580"/>
                  <a:pt x="7215569" y="1423353"/>
                  <a:pt x="7223591" y="1423353"/>
                </a:cubicBezTo>
                <a:close/>
                <a:moveTo>
                  <a:pt x="7155152" y="1423353"/>
                </a:moveTo>
                <a:cubicBezTo>
                  <a:pt x="7163714" y="1423353"/>
                  <a:pt x="7169940" y="1429580"/>
                  <a:pt x="7169940" y="1438142"/>
                </a:cubicBezTo>
                <a:cubicBezTo>
                  <a:pt x="7169940" y="1445926"/>
                  <a:pt x="7163714" y="1452931"/>
                  <a:pt x="7155152" y="1452931"/>
                </a:cubicBezTo>
                <a:cubicBezTo>
                  <a:pt x="7146590" y="1452931"/>
                  <a:pt x="7141920" y="1445926"/>
                  <a:pt x="7141920" y="1438142"/>
                </a:cubicBezTo>
                <a:cubicBezTo>
                  <a:pt x="7140364" y="1429580"/>
                  <a:pt x="7146590" y="1423353"/>
                  <a:pt x="7155152" y="1423353"/>
                </a:cubicBezTo>
                <a:close/>
                <a:moveTo>
                  <a:pt x="7084322" y="1423353"/>
                </a:moveTo>
                <a:cubicBezTo>
                  <a:pt x="7092106" y="1423353"/>
                  <a:pt x="7099111" y="1429580"/>
                  <a:pt x="7099111" y="1438142"/>
                </a:cubicBezTo>
                <a:cubicBezTo>
                  <a:pt x="7099111" y="1445926"/>
                  <a:pt x="7092106" y="1452931"/>
                  <a:pt x="7084322" y="1452931"/>
                </a:cubicBezTo>
                <a:cubicBezTo>
                  <a:pt x="7075760" y="1452931"/>
                  <a:pt x="7069533" y="1445926"/>
                  <a:pt x="7069533" y="1438142"/>
                </a:cubicBezTo>
                <a:cubicBezTo>
                  <a:pt x="7069533" y="1429580"/>
                  <a:pt x="7075760" y="1423353"/>
                  <a:pt x="7084322" y="1423353"/>
                </a:cubicBezTo>
                <a:close/>
                <a:moveTo>
                  <a:pt x="7013492" y="1423353"/>
                </a:moveTo>
                <a:cubicBezTo>
                  <a:pt x="7021275" y="1423353"/>
                  <a:pt x="7028280" y="1429580"/>
                  <a:pt x="7028280" y="1438142"/>
                </a:cubicBezTo>
                <a:cubicBezTo>
                  <a:pt x="7028280" y="1445926"/>
                  <a:pt x="7021275" y="1452931"/>
                  <a:pt x="7013492" y="1452931"/>
                </a:cubicBezTo>
                <a:cubicBezTo>
                  <a:pt x="7004930" y="1452931"/>
                  <a:pt x="6998704" y="1445926"/>
                  <a:pt x="6998704" y="1438142"/>
                </a:cubicBezTo>
                <a:cubicBezTo>
                  <a:pt x="6998704" y="1429580"/>
                  <a:pt x="7004930" y="1423353"/>
                  <a:pt x="7013492" y="1423353"/>
                </a:cubicBezTo>
                <a:close/>
                <a:moveTo>
                  <a:pt x="6939085" y="1423353"/>
                </a:moveTo>
                <a:cubicBezTo>
                  <a:pt x="6946378" y="1423353"/>
                  <a:pt x="6950753" y="1429580"/>
                  <a:pt x="6950753" y="1438142"/>
                </a:cubicBezTo>
                <a:cubicBezTo>
                  <a:pt x="6950753" y="1445926"/>
                  <a:pt x="6946378" y="1452931"/>
                  <a:pt x="6939085" y="1452931"/>
                </a:cubicBezTo>
                <a:cubicBezTo>
                  <a:pt x="6931063" y="1452931"/>
                  <a:pt x="6924500" y="1445926"/>
                  <a:pt x="6924500" y="1438142"/>
                </a:cubicBezTo>
                <a:cubicBezTo>
                  <a:pt x="6924500" y="1429580"/>
                  <a:pt x="6931063" y="1423353"/>
                  <a:pt x="6939085" y="1423353"/>
                </a:cubicBezTo>
                <a:close/>
                <a:moveTo>
                  <a:pt x="6867525" y="1423353"/>
                </a:moveTo>
                <a:cubicBezTo>
                  <a:pt x="6874088" y="1423353"/>
                  <a:pt x="6879922" y="1429580"/>
                  <a:pt x="6879922" y="1438142"/>
                </a:cubicBezTo>
                <a:cubicBezTo>
                  <a:pt x="6879922" y="1445926"/>
                  <a:pt x="6874088" y="1452931"/>
                  <a:pt x="6867525" y="1452931"/>
                </a:cubicBezTo>
                <a:cubicBezTo>
                  <a:pt x="6860232" y="1452931"/>
                  <a:pt x="6853669" y="1445926"/>
                  <a:pt x="6853669" y="1438142"/>
                </a:cubicBezTo>
                <a:cubicBezTo>
                  <a:pt x="6853669" y="1429580"/>
                  <a:pt x="6860232" y="1423353"/>
                  <a:pt x="6867525" y="1423353"/>
                </a:cubicBezTo>
                <a:close/>
                <a:moveTo>
                  <a:pt x="6796696" y="1423353"/>
                </a:moveTo>
                <a:cubicBezTo>
                  <a:pt x="6803259" y="1423353"/>
                  <a:pt x="6809093" y="1429580"/>
                  <a:pt x="6809093" y="1438142"/>
                </a:cubicBezTo>
                <a:cubicBezTo>
                  <a:pt x="6809093" y="1445926"/>
                  <a:pt x="6803259" y="1452931"/>
                  <a:pt x="6796696" y="1452931"/>
                </a:cubicBezTo>
                <a:cubicBezTo>
                  <a:pt x="6789403" y="1452931"/>
                  <a:pt x="6782840" y="1445926"/>
                  <a:pt x="6782840" y="1438142"/>
                </a:cubicBezTo>
                <a:cubicBezTo>
                  <a:pt x="6782840" y="1429580"/>
                  <a:pt x="6789403" y="1423353"/>
                  <a:pt x="6796696" y="1423353"/>
                </a:cubicBezTo>
                <a:close/>
                <a:moveTo>
                  <a:pt x="155518" y="1355896"/>
                </a:moveTo>
                <a:cubicBezTo>
                  <a:pt x="161352" y="1355896"/>
                  <a:pt x="167916" y="1360271"/>
                  <a:pt x="167916" y="1368293"/>
                </a:cubicBezTo>
                <a:cubicBezTo>
                  <a:pt x="167916" y="1375586"/>
                  <a:pt x="161352" y="1382149"/>
                  <a:pt x="155518" y="1382149"/>
                </a:cubicBezTo>
                <a:cubicBezTo>
                  <a:pt x="147496" y="1382149"/>
                  <a:pt x="141662" y="1375586"/>
                  <a:pt x="141662" y="1368293"/>
                </a:cubicBezTo>
                <a:cubicBezTo>
                  <a:pt x="141662" y="1360271"/>
                  <a:pt x="147496" y="1355896"/>
                  <a:pt x="155518" y="1355896"/>
                </a:cubicBezTo>
                <a:close/>
                <a:moveTo>
                  <a:pt x="83230" y="1355896"/>
                </a:moveTo>
                <a:cubicBezTo>
                  <a:pt x="90523" y="1355896"/>
                  <a:pt x="97086" y="1360271"/>
                  <a:pt x="97086" y="1368293"/>
                </a:cubicBezTo>
                <a:cubicBezTo>
                  <a:pt x="97086" y="1375586"/>
                  <a:pt x="90523" y="1382149"/>
                  <a:pt x="83230" y="1382149"/>
                </a:cubicBezTo>
                <a:cubicBezTo>
                  <a:pt x="76667" y="1382149"/>
                  <a:pt x="70832" y="1375586"/>
                  <a:pt x="70832" y="1368293"/>
                </a:cubicBezTo>
                <a:cubicBezTo>
                  <a:pt x="70832" y="1360271"/>
                  <a:pt x="76667" y="1355896"/>
                  <a:pt x="83230" y="1355896"/>
                </a:cubicBezTo>
                <a:close/>
                <a:moveTo>
                  <a:pt x="11994" y="1355896"/>
                </a:moveTo>
                <a:cubicBezTo>
                  <a:pt x="20239" y="1355896"/>
                  <a:pt x="26235" y="1360271"/>
                  <a:pt x="26235" y="1368293"/>
                </a:cubicBezTo>
                <a:cubicBezTo>
                  <a:pt x="26235" y="1375586"/>
                  <a:pt x="20239" y="1382149"/>
                  <a:pt x="11994" y="1382149"/>
                </a:cubicBezTo>
                <a:cubicBezTo>
                  <a:pt x="5998" y="1382149"/>
                  <a:pt x="2" y="1375586"/>
                  <a:pt x="2" y="1368293"/>
                </a:cubicBezTo>
                <a:cubicBezTo>
                  <a:pt x="2" y="1360271"/>
                  <a:pt x="5998" y="1355896"/>
                  <a:pt x="11994" y="1355896"/>
                </a:cubicBezTo>
                <a:close/>
                <a:moveTo>
                  <a:pt x="7294422" y="1352524"/>
                </a:moveTo>
                <a:cubicBezTo>
                  <a:pt x="7302444" y="1352524"/>
                  <a:pt x="7308278" y="1359087"/>
                  <a:pt x="7308278" y="1367109"/>
                </a:cubicBezTo>
                <a:cubicBezTo>
                  <a:pt x="7308278" y="1374402"/>
                  <a:pt x="7302444" y="1378777"/>
                  <a:pt x="7294422" y="1378777"/>
                </a:cubicBezTo>
                <a:cubicBezTo>
                  <a:pt x="7288588" y="1378777"/>
                  <a:pt x="7282025" y="1374402"/>
                  <a:pt x="7282025" y="1367109"/>
                </a:cubicBezTo>
                <a:cubicBezTo>
                  <a:pt x="7282025" y="1359087"/>
                  <a:pt x="7288588" y="1352524"/>
                  <a:pt x="7294422" y="1352524"/>
                </a:cubicBezTo>
                <a:close/>
                <a:moveTo>
                  <a:pt x="7223591" y="1352524"/>
                </a:moveTo>
                <a:cubicBezTo>
                  <a:pt x="7231613" y="1352524"/>
                  <a:pt x="7237447" y="1359087"/>
                  <a:pt x="7237447" y="1367109"/>
                </a:cubicBezTo>
                <a:cubicBezTo>
                  <a:pt x="7237447" y="1374402"/>
                  <a:pt x="7231613" y="1378777"/>
                  <a:pt x="7223591" y="1378777"/>
                </a:cubicBezTo>
                <a:cubicBezTo>
                  <a:pt x="7215569" y="1378777"/>
                  <a:pt x="7211194" y="1374402"/>
                  <a:pt x="7211194" y="1367109"/>
                </a:cubicBezTo>
                <a:cubicBezTo>
                  <a:pt x="7211194" y="1359087"/>
                  <a:pt x="7215569" y="1352524"/>
                  <a:pt x="7223591" y="1352524"/>
                </a:cubicBezTo>
                <a:close/>
                <a:moveTo>
                  <a:pt x="7155152" y="1352524"/>
                </a:moveTo>
                <a:cubicBezTo>
                  <a:pt x="7163714" y="1352524"/>
                  <a:pt x="7169940" y="1359087"/>
                  <a:pt x="7169940" y="1367109"/>
                </a:cubicBezTo>
                <a:cubicBezTo>
                  <a:pt x="7169940" y="1374402"/>
                  <a:pt x="7163714" y="1378777"/>
                  <a:pt x="7155152" y="1378777"/>
                </a:cubicBezTo>
                <a:cubicBezTo>
                  <a:pt x="7146590" y="1378777"/>
                  <a:pt x="7140364" y="1374402"/>
                  <a:pt x="7140364" y="1367109"/>
                </a:cubicBezTo>
                <a:cubicBezTo>
                  <a:pt x="7140364" y="1359087"/>
                  <a:pt x="7146590" y="1352524"/>
                  <a:pt x="7155152" y="1352524"/>
                </a:cubicBezTo>
                <a:close/>
                <a:moveTo>
                  <a:pt x="7084322" y="1352524"/>
                </a:moveTo>
                <a:cubicBezTo>
                  <a:pt x="7092106" y="1352524"/>
                  <a:pt x="7099111" y="1359087"/>
                  <a:pt x="7099111" y="1367109"/>
                </a:cubicBezTo>
                <a:cubicBezTo>
                  <a:pt x="7099111" y="1374402"/>
                  <a:pt x="7092106" y="1378777"/>
                  <a:pt x="7084322" y="1378777"/>
                </a:cubicBezTo>
                <a:cubicBezTo>
                  <a:pt x="7075760" y="1378777"/>
                  <a:pt x="7069533" y="1374402"/>
                  <a:pt x="7069533" y="1367109"/>
                </a:cubicBezTo>
                <a:cubicBezTo>
                  <a:pt x="7069533" y="1359087"/>
                  <a:pt x="7075760" y="1352524"/>
                  <a:pt x="7084322" y="1352524"/>
                </a:cubicBezTo>
                <a:close/>
                <a:moveTo>
                  <a:pt x="7013492" y="1352524"/>
                </a:moveTo>
                <a:cubicBezTo>
                  <a:pt x="7021275" y="1352524"/>
                  <a:pt x="7028280" y="1359087"/>
                  <a:pt x="7028280" y="1367109"/>
                </a:cubicBezTo>
                <a:cubicBezTo>
                  <a:pt x="7028280" y="1374402"/>
                  <a:pt x="7021275" y="1378777"/>
                  <a:pt x="7013492" y="1378777"/>
                </a:cubicBezTo>
                <a:cubicBezTo>
                  <a:pt x="7004930" y="1378777"/>
                  <a:pt x="6998704" y="1374402"/>
                  <a:pt x="6998704" y="1367109"/>
                </a:cubicBezTo>
                <a:cubicBezTo>
                  <a:pt x="6998704" y="1359087"/>
                  <a:pt x="7004930" y="1352524"/>
                  <a:pt x="7013492" y="1352524"/>
                </a:cubicBezTo>
                <a:close/>
                <a:moveTo>
                  <a:pt x="6939085" y="1352524"/>
                </a:moveTo>
                <a:cubicBezTo>
                  <a:pt x="6946378" y="1352524"/>
                  <a:pt x="6950753" y="1359354"/>
                  <a:pt x="6950753" y="1367701"/>
                </a:cubicBezTo>
                <a:cubicBezTo>
                  <a:pt x="6950753" y="1375290"/>
                  <a:pt x="6946378" y="1382120"/>
                  <a:pt x="6939085" y="1382120"/>
                </a:cubicBezTo>
                <a:cubicBezTo>
                  <a:pt x="6931063" y="1382120"/>
                  <a:pt x="6924500" y="1375290"/>
                  <a:pt x="6924500" y="1367701"/>
                </a:cubicBezTo>
                <a:cubicBezTo>
                  <a:pt x="6924500" y="1359354"/>
                  <a:pt x="6931063" y="1352524"/>
                  <a:pt x="6939085" y="1352524"/>
                </a:cubicBezTo>
                <a:close/>
                <a:moveTo>
                  <a:pt x="6867525" y="1352524"/>
                </a:moveTo>
                <a:cubicBezTo>
                  <a:pt x="6874088" y="1352524"/>
                  <a:pt x="6879922" y="1359354"/>
                  <a:pt x="6879922" y="1367701"/>
                </a:cubicBezTo>
                <a:cubicBezTo>
                  <a:pt x="6879922" y="1375290"/>
                  <a:pt x="6874088" y="1382120"/>
                  <a:pt x="6867525" y="1382120"/>
                </a:cubicBezTo>
                <a:cubicBezTo>
                  <a:pt x="6860232" y="1382120"/>
                  <a:pt x="6853669" y="1375290"/>
                  <a:pt x="6853669" y="1367701"/>
                </a:cubicBezTo>
                <a:cubicBezTo>
                  <a:pt x="6853669" y="1359354"/>
                  <a:pt x="6860232" y="1352524"/>
                  <a:pt x="6867525" y="1352524"/>
                </a:cubicBezTo>
                <a:close/>
                <a:moveTo>
                  <a:pt x="6796696" y="1352524"/>
                </a:moveTo>
                <a:cubicBezTo>
                  <a:pt x="6803259" y="1352524"/>
                  <a:pt x="6809093" y="1359354"/>
                  <a:pt x="6809093" y="1367701"/>
                </a:cubicBezTo>
                <a:cubicBezTo>
                  <a:pt x="6809093" y="1375290"/>
                  <a:pt x="6803259" y="1382120"/>
                  <a:pt x="6796696" y="1382120"/>
                </a:cubicBezTo>
                <a:cubicBezTo>
                  <a:pt x="6789403" y="1382120"/>
                  <a:pt x="6782840" y="1375290"/>
                  <a:pt x="6782840" y="1367701"/>
                </a:cubicBezTo>
                <a:cubicBezTo>
                  <a:pt x="6782840" y="1359354"/>
                  <a:pt x="6789403" y="1352524"/>
                  <a:pt x="6796696" y="1352524"/>
                </a:cubicBezTo>
                <a:close/>
                <a:moveTo>
                  <a:pt x="6724405" y="1352524"/>
                </a:moveTo>
                <a:cubicBezTo>
                  <a:pt x="6732427" y="1352524"/>
                  <a:pt x="6738261" y="1359354"/>
                  <a:pt x="6738261" y="1367701"/>
                </a:cubicBezTo>
                <a:cubicBezTo>
                  <a:pt x="6738261" y="1375290"/>
                  <a:pt x="6732427" y="1382120"/>
                  <a:pt x="6724405" y="1382120"/>
                </a:cubicBezTo>
                <a:cubicBezTo>
                  <a:pt x="6718571" y="1382120"/>
                  <a:pt x="6712008" y="1375290"/>
                  <a:pt x="6712008" y="1367701"/>
                </a:cubicBezTo>
                <a:cubicBezTo>
                  <a:pt x="6712008" y="1359354"/>
                  <a:pt x="6718571" y="1352524"/>
                  <a:pt x="6724405" y="1352524"/>
                </a:cubicBezTo>
                <a:close/>
                <a:moveTo>
                  <a:pt x="6653576" y="1352524"/>
                </a:moveTo>
                <a:cubicBezTo>
                  <a:pt x="6660869" y="1352524"/>
                  <a:pt x="6667432" y="1359354"/>
                  <a:pt x="6667432" y="1367701"/>
                </a:cubicBezTo>
                <a:cubicBezTo>
                  <a:pt x="6667432" y="1375290"/>
                  <a:pt x="6660869" y="1382120"/>
                  <a:pt x="6653576" y="1382120"/>
                </a:cubicBezTo>
                <a:cubicBezTo>
                  <a:pt x="6647013" y="1382120"/>
                  <a:pt x="6641179" y="1375290"/>
                  <a:pt x="6641179" y="1367701"/>
                </a:cubicBezTo>
                <a:cubicBezTo>
                  <a:pt x="6641179" y="1359354"/>
                  <a:pt x="6647013" y="1352524"/>
                  <a:pt x="6653576" y="1352524"/>
                </a:cubicBezTo>
                <a:close/>
                <a:moveTo>
                  <a:pt x="7223591" y="1281693"/>
                </a:moveTo>
                <a:cubicBezTo>
                  <a:pt x="7231613" y="1281693"/>
                  <a:pt x="7237447" y="1288256"/>
                  <a:pt x="7237447" y="1295549"/>
                </a:cubicBezTo>
                <a:cubicBezTo>
                  <a:pt x="7237447" y="1302112"/>
                  <a:pt x="7231613" y="1307946"/>
                  <a:pt x="7223591" y="1307946"/>
                </a:cubicBezTo>
                <a:cubicBezTo>
                  <a:pt x="7215569" y="1307946"/>
                  <a:pt x="7211194" y="1302112"/>
                  <a:pt x="7211194" y="1295549"/>
                </a:cubicBezTo>
                <a:cubicBezTo>
                  <a:pt x="7211194" y="1288256"/>
                  <a:pt x="7215569" y="1281693"/>
                  <a:pt x="7223591" y="1281693"/>
                </a:cubicBezTo>
                <a:close/>
                <a:moveTo>
                  <a:pt x="7155152" y="1281693"/>
                </a:moveTo>
                <a:cubicBezTo>
                  <a:pt x="7163714" y="1281693"/>
                  <a:pt x="7169940" y="1288256"/>
                  <a:pt x="7169940" y="1295549"/>
                </a:cubicBezTo>
                <a:cubicBezTo>
                  <a:pt x="7169940" y="1302112"/>
                  <a:pt x="7163714" y="1307946"/>
                  <a:pt x="7155152" y="1307946"/>
                </a:cubicBezTo>
                <a:cubicBezTo>
                  <a:pt x="7146590" y="1307946"/>
                  <a:pt x="7140364" y="1302112"/>
                  <a:pt x="7140364" y="1295549"/>
                </a:cubicBezTo>
                <a:cubicBezTo>
                  <a:pt x="7140364" y="1288256"/>
                  <a:pt x="7146590" y="1281693"/>
                  <a:pt x="7155152" y="1281693"/>
                </a:cubicBezTo>
                <a:close/>
                <a:moveTo>
                  <a:pt x="7084322" y="1281693"/>
                </a:moveTo>
                <a:cubicBezTo>
                  <a:pt x="7092106" y="1281693"/>
                  <a:pt x="7099111" y="1288256"/>
                  <a:pt x="7099111" y="1295549"/>
                </a:cubicBezTo>
                <a:cubicBezTo>
                  <a:pt x="7099111" y="1302112"/>
                  <a:pt x="7092106" y="1307946"/>
                  <a:pt x="7084322" y="1307946"/>
                </a:cubicBezTo>
                <a:cubicBezTo>
                  <a:pt x="7075760" y="1307946"/>
                  <a:pt x="7069533" y="1303571"/>
                  <a:pt x="7069533" y="1295549"/>
                </a:cubicBezTo>
                <a:cubicBezTo>
                  <a:pt x="7069533" y="1288256"/>
                  <a:pt x="7075760" y="1281693"/>
                  <a:pt x="7084322" y="1281693"/>
                </a:cubicBezTo>
                <a:close/>
                <a:moveTo>
                  <a:pt x="7013492" y="1281693"/>
                </a:moveTo>
                <a:cubicBezTo>
                  <a:pt x="7021275" y="1281693"/>
                  <a:pt x="7028280" y="1288256"/>
                  <a:pt x="7028280" y="1295549"/>
                </a:cubicBezTo>
                <a:cubicBezTo>
                  <a:pt x="7028280" y="1303571"/>
                  <a:pt x="7021275" y="1307946"/>
                  <a:pt x="7013492" y="1307946"/>
                </a:cubicBezTo>
                <a:cubicBezTo>
                  <a:pt x="7004930" y="1307946"/>
                  <a:pt x="6998704" y="1303571"/>
                  <a:pt x="6998704" y="1295549"/>
                </a:cubicBezTo>
                <a:cubicBezTo>
                  <a:pt x="6998704" y="1288256"/>
                  <a:pt x="7004930" y="1281693"/>
                  <a:pt x="7013492" y="1281693"/>
                </a:cubicBezTo>
                <a:close/>
                <a:moveTo>
                  <a:pt x="6939085" y="1281693"/>
                </a:moveTo>
                <a:cubicBezTo>
                  <a:pt x="6946378" y="1281693"/>
                  <a:pt x="6950753" y="1288256"/>
                  <a:pt x="6950753" y="1295549"/>
                </a:cubicBezTo>
                <a:cubicBezTo>
                  <a:pt x="6950753" y="1303571"/>
                  <a:pt x="6946378" y="1307946"/>
                  <a:pt x="6939085" y="1307946"/>
                </a:cubicBezTo>
                <a:cubicBezTo>
                  <a:pt x="6931063" y="1307946"/>
                  <a:pt x="6924500" y="1303571"/>
                  <a:pt x="6924500" y="1295549"/>
                </a:cubicBezTo>
                <a:cubicBezTo>
                  <a:pt x="6924500" y="1288256"/>
                  <a:pt x="6931063" y="1281693"/>
                  <a:pt x="6939085" y="1281693"/>
                </a:cubicBezTo>
                <a:close/>
                <a:moveTo>
                  <a:pt x="6867525" y="1281693"/>
                </a:moveTo>
                <a:cubicBezTo>
                  <a:pt x="6874088" y="1281693"/>
                  <a:pt x="6879922" y="1288256"/>
                  <a:pt x="6879922" y="1295549"/>
                </a:cubicBezTo>
                <a:cubicBezTo>
                  <a:pt x="6879922" y="1303571"/>
                  <a:pt x="6874088" y="1307946"/>
                  <a:pt x="6867525" y="1307946"/>
                </a:cubicBezTo>
                <a:cubicBezTo>
                  <a:pt x="6860232" y="1307946"/>
                  <a:pt x="6853669" y="1303571"/>
                  <a:pt x="6853669" y="1295549"/>
                </a:cubicBezTo>
                <a:cubicBezTo>
                  <a:pt x="6853669" y="1288256"/>
                  <a:pt x="6860232" y="1281693"/>
                  <a:pt x="6867525" y="1281693"/>
                </a:cubicBezTo>
                <a:close/>
                <a:moveTo>
                  <a:pt x="6796696" y="1281693"/>
                </a:moveTo>
                <a:cubicBezTo>
                  <a:pt x="6803259" y="1281693"/>
                  <a:pt x="6809093" y="1288256"/>
                  <a:pt x="6809093" y="1295549"/>
                </a:cubicBezTo>
                <a:cubicBezTo>
                  <a:pt x="6809093" y="1303571"/>
                  <a:pt x="6803259" y="1307946"/>
                  <a:pt x="6796696" y="1307946"/>
                </a:cubicBezTo>
                <a:cubicBezTo>
                  <a:pt x="6789403" y="1307946"/>
                  <a:pt x="6782840" y="1303571"/>
                  <a:pt x="6782840" y="1295549"/>
                </a:cubicBezTo>
                <a:cubicBezTo>
                  <a:pt x="6782840" y="1288256"/>
                  <a:pt x="6789403" y="1281693"/>
                  <a:pt x="6796696" y="1281693"/>
                </a:cubicBezTo>
                <a:close/>
                <a:moveTo>
                  <a:pt x="6724405" y="1281693"/>
                </a:moveTo>
                <a:cubicBezTo>
                  <a:pt x="6732427" y="1281693"/>
                  <a:pt x="6738261" y="1288256"/>
                  <a:pt x="6738261" y="1295549"/>
                </a:cubicBezTo>
                <a:cubicBezTo>
                  <a:pt x="6738261" y="1303571"/>
                  <a:pt x="6732427" y="1307946"/>
                  <a:pt x="6724405" y="1307946"/>
                </a:cubicBezTo>
                <a:cubicBezTo>
                  <a:pt x="6718571" y="1307946"/>
                  <a:pt x="6712008" y="1303571"/>
                  <a:pt x="6712008" y="1295549"/>
                </a:cubicBezTo>
                <a:cubicBezTo>
                  <a:pt x="6712008" y="1288256"/>
                  <a:pt x="6718571" y="1281693"/>
                  <a:pt x="6724405" y="1281693"/>
                </a:cubicBezTo>
                <a:close/>
                <a:moveTo>
                  <a:pt x="6653576" y="1281693"/>
                </a:moveTo>
                <a:cubicBezTo>
                  <a:pt x="6660869" y="1281693"/>
                  <a:pt x="6667432" y="1288256"/>
                  <a:pt x="6667432" y="1295549"/>
                </a:cubicBezTo>
                <a:cubicBezTo>
                  <a:pt x="6667432" y="1303571"/>
                  <a:pt x="6660869" y="1307946"/>
                  <a:pt x="6653576" y="1307946"/>
                </a:cubicBezTo>
                <a:cubicBezTo>
                  <a:pt x="6647013" y="1307946"/>
                  <a:pt x="6641179" y="1303571"/>
                  <a:pt x="6641179" y="1295549"/>
                </a:cubicBezTo>
                <a:cubicBezTo>
                  <a:pt x="6641179" y="1288256"/>
                  <a:pt x="6647013" y="1281693"/>
                  <a:pt x="6653576" y="1281693"/>
                </a:cubicBezTo>
                <a:close/>
                <a:moveTo>
                  <a:pt x="6582745" y="1281693"/>
                </a:moveTo>
                <a:cubicBezTo>
                  <a:pt x="6590038" y="1281693"/>
                  <a:pt x="6596601" y="1288256"/>
                  <a:pt x="6596601" y="1295549"/>
                </a:cubicBezTo>
                <a:cubicBezTo>
                  <a:pt x="6596601" y="1303571"/>
                  <a:pt x="6590038" y="1307946"/>
                  <a:pt x="6582745" y="1307946"/>
                </a:cubicBezTo>
                <a:cubicBezTo>
                  <a:pt x="6574723" y="1307946"/>
                  <a:pt x="6570348" y="1303571"/>
                  <a:pt x="6570348" y="1295549"/>
                </a:cubicBezTo>
                <a:cubicBezTo>
                  <a:pt x="6570348" y="1288256"/>
                  <a:pt x="6574723" y="1281693"/>
                  <a:pt x="6582745" y="1281693"/>
                </a:cubicBezTo>
                <a:close/>
                <a:moveTo>
                  <a:pt x="6510933" y="1281693"/>
                </a:moveTo>
                <a:cubicBezTo>
                  <a:pt x="6518717" y="1281693"/>
                  <a:pt x="6525722" y="1288256"/>
                  <a:pt x="6525722" y="1295549"/>
                </a:cubicBezTo>
                <a:cubicBezTo>
                  <a:pt x="6525722" y="1303571"/>
                  <a:pt x="6518717" y="1307946"/>
                  <a:pt x="6510933" y="1307946"/>
                </a:cubicBezTo>
                <a:cubicBezTo>
                  <a:pt x="6502371" y="1307946"/>
                  <a:pt x="6496144" y="1303571"/>
                  <a:pt x="6496144" y="1295549"/>
                </a:cubicBezTo>
                <a:cubicBezTo>
                  <a:pt x="6496144" y="1288256"/>
                  <a:pt x="6502371" y="1281693"/>
                  <a:pt x="6510933" y="1281693"/>
                </a:cubicBezTo>
                <a:close/>
                <a:moveTo>
                  <a:pt x="6440492" y="1281693"/>
                </a:moveTo>
                <a:cubicBezTo>
                  <a:pt x="6448081" y="1281693"/>
                  <a:pt x="6454911" y="1288256"/>
                  <a:pt x="6454911" y="1295549"/>
                </a:cubicBezTo>
                <a:cubicBezTo>
                  <a:pt x="6454911" y="1303571"/>
                  <a:pt x="6448081" y="1307946"/>
                  <a:pt x="6440492" y="1307946"/>
                </a:cubicBezTo>
                <a:cubicBezTo>
                  <a:pt x="6432145" y="1307946"/>
                  <a:pt x="6425315" y="1303571"/>
                  <a:pt x="6425315" y="1295549"/>
                </a:cubicBezTo>
                <a:cubicBezTo>
                  <a:pt x="6425315" y="1288256"/>
                  <a:pt x="6432145" y="1281693"/>
                  <a:pt x="6440492" y="1281693"/>
                </a:cubicBezTo>
                <a:close/>
                <a:moveTo>
                  <a:pt x="6369273" y="1281693"/>
                </a:moveTo>
                <a:cubicBezTo>
                  <a:pt x="6377835" y="1281693"/>
                  <a:pt x="6384062" y="1288698"/>
                  <a:pt x="6384062" y="1296482"/>
                </a:cubicBezTo>
                <a:cubicBezTo>
                  <a:pt x="6384062" y="1305044"/>
                  <a:pt x="6377835" y="1311271"/>
                  <a:pt x="6369273" y="1311271"/>
                </a:cubicBezTo>
                <a:cubicBezTo>
                  <a:pt x="6361489" y="1311271"/>
                  <a:pt x="6354484" y="1305044"/>
                  <a:pt x="6354484" y="1296482"/>
                </a:cubicBezTo>
                <a:cubicBezTo>
                  <a:pt x="6354484" y="1288698"/>
                  <a:pt x="6361489" y="1281693"/>
                  <a:pt x="6369273" y="1281693"/>
                </a:cubicBezTo>
                <a:close/>
                <a:moveTo>
                  <a:pt x="5799257" y="1281693"/>
                </a:moveTo>
                <a:cubicBezTo>
                  <a:pt x="5807819" y="1281693"/>
                  <a:pt x="5814045" y="1288698"/>
                  <a:pt x="5814045" y="1296482"/>
                </a:cubicBezTo>
                <a:cubicBezTo>
                  <a:pt x="5814045" y="1305044"/>
                  <a:pt x="5807819" y="1311271"/>
                  <a:pt x="5799257" y="1311271"/>
                </a:cubicBezTo>
                <a:cubicBezTo>
                  <a:pt x="5791474" y="1311271"/>
                  <a:pt x="5784469" y="1305044"/>
                  <a:pt x="5784469" y="1296482"/>
                </a:cubicBezTo>
                <a:cubicBezTo>
                  <a:pt x="5784469" y="1288698"/>
                  <a:pt x="5791474" y="1281693"/>
                  <a:pt x="5799257" y="1281693"/>
                </a:cubicBezTo>
                <a:close/>
                <a:moveTo>
                  <a:pt x="5724122" y="1281693"/>
                </a:moveTo>
                <a:cubicBezTo>
                  <a:pt x="5732144" y="1281693"/>
                  <a:pt x="5736519" y="1288698"/>
                  <a:pt x="5736519" y="1296482"/>
                </a:cubicBezTo>
                <a:cubicBezTo>
                  <a:pt x="5736519" y="1305044"/>
                  <a:pt x="5732144" y="1311271"/>
                  <a:pt x="5724122" y="1311271"/>
                </a:cubicBezTo>
                <a:cubicBezTo>
                  <a:pt x="5716100" y="1311271"/>
                  <a:pt x="5710266" y="1305044"/>
                  <a:pt x="5710266" y="1296482"/>
                </a:cubicBezTo>
                <a:cubicBezTo>
                  <a:pt x="5710266" y="1288698"/>
                  <a:pt x="5716100" y="1281693"/>
                  <a:pt x="5724122" y="1281693"/>
                </a:cubicBezTo>
                <a:close/>
                <a:moveTo>
                  <a:pt x="5653291" y="1281693"/>
                </a:moveTo>
                <a:cubicBezTo>
                  <a:pt x="5659125" y="1281693"/>
                  <a:pt x="5665688" y="1288698"/>
                  <a:pt x="5665688" y="1296482"/>
                </a:cubicBezTo>
                <a:cubicBezTo>
                  <a:pt x="5665688" y="1305044"/>
                  <a:pt x="5659125" y="1311271"/>
                  <a:pt x="5653291" y="1311271"/>
                </a:cubicBezTo>
                <a:cubicBezTo>
                  <a:pt x="5645269" y="1311271"/>
                  <a:pt x="5639435" y="1305044"/>
                  <a:pt x="5639435" y="1296482"/>
                </a:cubicBezTo>
                <a:cubicBezTo>
                  <a:pt x="5639435" y="1288698"/>
                  <a:pt x="5645269" y="1281693"/>
                  <a:pt x="5653291" y="1281693"/>
                </a:cubicBezTo>
                <a:close/>
                <a:moveTo>
                  <a:pt x="5582461" y="1281693"/>
                </a:moveTo>
                <a:cubicBezTo>
                  <a:pt x="5588295" y="1281693"/>
                  <a:pt x="5594858" y="1288698"/>
                  <a:pt x="5594858" y="1296482"/>
                </a:cubicBezTo>
                <a:cubicBezTo>
                  <a:pt x="5594858" y="1305044"/>
                  <a:pt x="5588295" y="1311271"/>
                  <a:pt x="5582461" y="1311271"/>
                </a:cubicBezTo>
                <a:cubicBezTo>
                  <a:pt x="5574439" y="1311271"/>
                  <a:pt x="5568605" y="1305044"/>
                  <a:pt x="5568605" y="1296482"/>
                </a:cubicBezTo>
                <a:cubicBezTo>
                  <a:pt x="5568605" y="1288698"/>
                  <a:pt x="5574439" y="1281693"/>
                  <a:pt x="5582461" y="1281693"/>
                </a:cubicBezTo>
                <a:close/>
                <a:moveTo>
                  <a:pt x="5510171" y="1281693"/>
                </a:moveTo>
                <a:cubicBezTo>
                  <a:pt x="5517464" y="1281693"/>
                  <a:pt x="5524027" y="1288698"/>
                  <a:pt x="5524027" y="1296482"/>
                </a:cubicBezTo>
                <a:cubicBezTo>
                  <a:pt x="5524027" y="1305044"/>
                  <a:pt x="5517464" y="1311271"/>
                  <a:pt x="5510171" y="1311271"/>
                </a:cubicBezTo>
                <a:cubicBezTo>
                  <a:pt x="5503608" y="1311271"/>
                  <a:pt x="5497774" y="1305044"/>
                  <a:pt x="5497774" y="1296482"/>
                </a:cubicBezTo>
                <a:cubicBezTo>
                  <a:pt x="5497774" y="1288698"/>
                  <a:pt x="5503608" y="1281693"/>
                  <a:pt x="5510171" y="1281693"/>
                </a:cubicBezTo>
                <a:close/>
                <a:moveTo>
                  <a:pt x="5438937" y="1281693"/>
                </a:moveTo>
                <a:cubicBezTo>
                  <a:pt x="5447182" y="1281693"/>
                  <a:pt x="5453178" y="1288698"/>
                  <a:pt x="5453178" y="1296482"/>
                </a:cubicBezTo>
                <a:cubicBezTo>
                  <a:pt x="5453178" y="1305044"/>
                  <a:pt x="5447182" y="1311271"/>
                  <a:pt x="5438937" y="1311271"/>
                </a:cubicBezTo>
                <a:cubicBezTo>
                  <a:pt x="5432941" y="1311271"/>
                  <a:pt x="5426945" y="1305044"/>
                  <a:pt x="5426945" y="1296482"/>
                </a:cubicBezTo>
                <a:cubicBezTo>
                  <a:pt x="5426945" y="1288698"/>
                  <a:pt x="5432941" y="1281693"/>
                  <a:pt x="5438937" y="1281693"/>
                </a:cubicBezTo>
                <a:close/>
                <a:moveTo>
                  <a:pt x="5368510" y="1281693"/>
                </a:moveTo>
                <a:cubicBezTo>
                  <a:pt x="5376532" y="1281693"/>
                  <a:pt x="5382366" y="1288698"/>
                  <a:pt x="5382366" y="1296482"/>
                </a:cubicBezTo>
                <a:cubicBezTo>
                  <a:pt x="5382366" y="1305044"/>
                  <a:pt x="5376532" y="1311271"/>
                  <a:pt x="5368510" y="1311271"/>
                </a:cubicBezTo>
                <a:cubicBezTo>
                  <a:pt x="5361218" y="1311271"/>
                  <a:pt x="5356113" y="1305044"/>
                  <a:pt x="5356113" y="1296482"/>
                </a:cubicBezTo>
                <a:cubicBezTo>
                  <a:pt x="5356113" y="1288698"/>
                  <a:pt x="5361218" y="1281693"/>
                  <a:pt x="5368510" y="1281693"/>
                </a:cubicBezTo>
                <a:close/>
                <a:moveTo>
                  <a:pt x="5296699" y="1281693"/>
                </a:moveTo>
                <a:cubicBezTo>
                  <a:pt x="5305261" y="1281693"/>
                  <a:pt x="5311488" y="1288698"/>
                  <a:pt x="5311488" y="1296482"/>
                </a:cubicBezTo>
                <a:cubicBezTo>
                  <a:pt x="5311488" y="1305044"/>
                  <a:pt x="5305261" y="1311271"/>
                  <a:pt x="5296699" y="1311271"/>
                </a:cubicBezTo>
                <a:cubicBezTo>
                  <a:pt x="5288915" y="1311271"/>
                  <a:pt x="5281910" y="1305044"/>
                  <a:pt x="5281910" y="1296482"/>
                </a:cubicBezTo>
                <a:cubicBezTo>
                  <a:pt x="5281910" y="1288698"/>
                  <a:pt x="5288915" y="1281693"/>
                  <a:pt x="5296699" y="1281693"/>
                </a:cubicBezTo>
                <a:close/>
                <a:moveTo>
                  <a:pt x="5225869" y="1281693"/>
                </a:moveTo>
                <a:cubicBezTo>
                  <a:pt x="5234431" y="1281693"/>
                  <a:pt x="5240657" y="1288698"/>
                  <a:pt x="5240657" y="1296482"/>
                </a:cubicBezTo>
                <a:cubicBezTo>
                  <a:pt x="5240657" y="1305044"/>
                  <a:pt x="5234431" y="1311271"/>
                  <a:pt x="5225869" y="1311271"/>
                </a:cubicBezTo>
                <a:cubicBezTo>
                  <a:pt x="5217307" y="1311271"/>
                  <a:pt x="5211081" y="1305044"/>
                  <a:pt x="5211081" y="1296482"/>
                </a:cubicBezTo>
                <a:cubicBezTo>
                  <a:pt x="5211081" y="1288698"/>
                  <a:pt x="5217307" y="1281693"/>
                  <a:pt x="5225869" y="1281693"/>
                </a:cubicBezTo>
                <a:close/>
                <a:moveTo>
                  <a:pt x="5154105" y="1281693"/>
                </a:moveTo>
                <a:cubicBezTo>
                  <a:pt x="5162127" y="1281693"/>
                  <a:pt x="5166502" y="1288698"/>
                  <a:pt x="5166502" y="1296482"/>
                </a:cubicBezTo>
                <a:cubicBezTo>
                  <a:pt x="5166502" y="1305044"/>
                  <a:pt x="5162127" y="1311271"/>
                  <a:pt x="5154105" y="1311271"/>
                </a:cubicBezTo>
                <a:cubicBezTo>
                  <a:pt x="5146083" y="1311271"/>
                  <a:pt x="5140249" y="1305044"/>
                  <a:pt x="5140249" y="1296482"/>
                </a:cubicBezTo>
                <a:cubicBezTo>
                  <a:pt x="5140249" y="1288698"/>
                  <a:pt x="5146083" y="1281693"/>
                  <a:pt x="5154105" y="1281693"/>
                </a:cubicBezTo>
                <a:close/>
                <a:moveTo>
                  <a:pt x="5083276" y="1281693"/>
                </a:moveTo>
                <a:cubicBezTo>
                  <a:pt x="5089110" y="1281693"/>
                  <a:pt x="5095673" y="1288698"/>
                  <a:pt x="5095673" y="1296482"/>
                </a:cubicBezTo>
                <a:cubicBezTo>
                  <a:pt x="5095673" y="1305044"/>
                  <a:pt x="5089110" y="1311271"/>
                  <a:pt x="5083276" y="1311271"/>
                </a:cubicBezTo>
                <a:cubicBezTo>
                  <a:pt x="5075254" y="1311271"/>
                  <a:pt x="5069420" y="1305044"/>
                  <a:pt x="5069420" y="1296482"/>
                </a:cubicBezTo>
                <a:cubicBezTo>
                  <a:pt x="5069420" y="1288698"/>
                  <a:pt x="5075254" y="1281693"/>
                  <a:pt x="5083276" y="1281693"/>
                </a:cubicBezTo>
                <a:close/>
                <a:moveTo>
                  <a:pt x="5012445" y="1281693"/>
                </a:moveTo>
                <a:cubicBezTo>
                  <a:pt x="5018279" y="1281693"/>
                  <a:pt x="5024842" y="1288698"/>
                  <a:pt x="5024842" y="1296482"/>
                </a:cubicBezTo>
                <a:cubicBezTo>
                  <a:pt x="5024842" y="1305044"/>
                  <a:pt x="5018279" y="1311271"/>
                  <a:pt x="5012445" y="1311271"/>
                </a:cubicBezTo>
                <a:cubicBezTo>
                  <a:pt x="5004423" y="1311271"/>
                  <a:pt x="4998589" y="1305044"/>
                  <a:pt x="4998589" y="1296482"/>
                </a:cubicBezTo>
                <a:cubicBezTo>
                  <a:pt x="4998589" y="1288698"/>
                  <a:pt x="5004423" y="1281693"/>
                  <a:pt x="5012445" y="1281693"/>
                </a:cubicBezTo>
                <a:close/>
                <a:moveTo>
                  <a:pt x="4940157" y="1281693"/>
                </a:moveTo>
                <a:cubicBezTo>
                  <a:pt x="4948179" y="1281693"/>
                  <a:pt x="4954013" y="1288698"/>
                  <a:pt x="4954013" y="1296482"/>
                </a:cubicBezTo>
                <a:cubicBezTo>
                  <a:pt x="4954013" y="1305044"/>
                  <a:pt x="4948179" y="1311271"/>
                  <a:pt x="4940157" y="1311271"/>
                </a:cubicBezTo>
                <a:cubicBezTo>
                  <a:pt x="4934323" y="1311271"/>
                  <a:pt x="4927760" y="1305044"/>
                  <a:pt x="4927760" y="1296482"/>
                </a:cubicBezTo>
                <a:cubicBezTo>
                  <a:pt x="4927760" y="1288698"/>
                  <a:pt x="4934323" y="1281693"/>
                  <a:pt x="4940157" y="1281693"/>
                </a:cubicBezTo>
                <a:close/>
                <a:moveTo>
                  <a:pt x="4865953" y="1281693"/>
                </a:moveTo>
                <a:cubicBezTo>
                  <a:pt x="4873975" y="1281693"/>
                  <a:pt x="4879809" y="1288698"/>
                  <a:pt x="4879809" y="1296482"/>
                </a:cubicBezTo>
                <a:cubicBezTo>
                  <a:pt x="4879809" y="1305044"/>
                  <a:pt x="4873975" y="1311271"/>
                  <a:pt x="4865953" y="1311271"/>
                </a:cubicBezTo>
                <a:cubicBezTo>
                  <a:pt x="4860119" y="1311271"/>
                  <a:pt x="4853556" y="1305044"/>
                  <a:pt x="4853556" y="1296482"/>
                </a:cubicBezTo>
                <a:cubicBezTo>
                  <a:pt x="4853556" y="1288698"/>
                  <a:pt x="4860119" y="1281693"/>
                  <a:pt x="4865953" y="1281693"/>
                </a:cubicBezTo>
                <a:close/>
                <a:moveTo>
                  <a:pt x="4795122" y="1281693"/>
                </a:moveTo>
                <a:cubicBezTo>
                  <a:pt x="4803144" y="1281693"/>
                  <a:pt x="4808978" y="1288698"/>
                  <a:pt x="4808978" y="1296482"/>
                </a:cubicBezTo>
                <a:cubicBezTo>
                  <a:pt x="4808978" y="1305044"/>
                  <a:pt x="4803144" y="1311271"/>
                  <a:pt x="4795122" y="1311271"/>
                </a:cubicBezTo>
                <a:cubicBezTo>
                  <a:pt x="4787830" y="1311271"/>
                  <a:pt x="4782725" y="1305044"/>
                  <a:pt x="4782725" y="1296482"/>
                </a:cubicBezTo>
                <a:cubicBezTo>
                  <a:pt x="4782725" y="1288698"/>
                  <a:pt x="4787830" y="1281693"/>
                  <a:pt x="4795122" y="1281693"/>
                </a:cubicBezTo>
                <a:close/>
                <a:moveTo>
                  <a:pt x="4726684" y="1281693"/>
                </a:moveTo>
                <a:cubicBezTo>
                  <a:pt x="4735246" y="1281693"/>
                  <a:pt x="4741472" y="1288698"/>
                  <a:pt x="4741472" y="1296482"/>
                </a:cubicBezTo>
                <a:cubicBezTo>
                  <a:pt x="4741472" y="1305044"/>
                  <a:pt x="4735246" y="1311271"/>
                  <a:pt x="4726684" y="1311271"/>
                </a:cubicBezTo>
                <a:cubicBezTo>
                  <a:pt x="4718122" y="1311271"/>
                  <a:pt x="4711896" y="1305044"/>
                  <a:pt x="4711896" y="1296482"/>
                </a:cubicBezTo>
                <a:cubicBezTo>
                  <a:pt x="4711896" y="1288698"/>
                  <a:pt x="4718122" y="1281693"/>
                  <a:pt x="4726684" y="1281693"/>
                </a:cubicBezTo>
                <a:close/>
                <a:moveTo>
                  <a:pt x="4655853" y="1281693"/>
                </a:moveTo>
                <a:cubicBezTo>
                  <a:pt x="4663637" y="1281693"/>
                  <a:pt x="4670642" y="1286798"/>
                  <a:pt x="4670642" y="1294090"/>
                </a:cubicBezTo>
                <a:cubicBezTo>
                  <a:pt x="4670642" y="1302112"/>
                  <a:pt x="4663637" y="1307946"/>
                  <a:pt x="4655853" y="1307946"/>
                </a:cubicBezTo>
                <a:cubicBezTo>
                  <a:pt x="4647291" y="1307946"/>
                  <a:pt x="4641064" y="1302112"/>
                  <a:pt x="4641064" y="1294090"/>
                </a:cubicBezTo>
                <a:cubicBezTo>
                  <a:pt x="4641064" y="1286798"/>
                  <a:pt x="4647291" y="1281693"/>
                  <a:pt x="4655853" y="1281693"/>
                </a:cubicBezTo>
                <a:close/>
                <a:moveTo>
                  <a:pt x="4585023" y="1281693"/>
                </a:moveTo>
                <a:cubicBezTo>
                  <a:pt x="4592806" y="1281693"/>
                  <a:pt x="4599811" y="1286798"/>
                  <a:pt x="4599811" y="1294090"/>
                </a:cubicBezTo>
                <a:cubicBezTo>
                  <a:pt x="4599811" y="1302112"/>
                  <a:pt x="4592806" y="1307946"/>
                  <a:pt x="4585023" y="1307946"/>
                </a:cubicBezTo>
                <a:cubicBezTo>
                  <a:pt x="4576461" y="1307946"/>
                  <a:pt x="4570235" y="1302112"/>
                  <a:pt x="4570235" y="1294090"/>
                </a:cubicBezTo>
                <a:cubicBezTo>
                  <a:pt x="4570235" y="1286798"/>
                  <a:pt x="4576461" y="1281693"/>
                  <a:pt x="4585023" y="1281693"/>
                </a:cubicBezTo>
                <a:close/>
                <a:moveTo>
                  <a:pt x="226355" y="1281693"/>
                </a:moveTo>
                <a:cubicBezTo>
                  <a:pt x="232189" y="1281693"/>
                  <a:pt x="238753" y="1288523"/>
                  <a:pt x="238753" y="1296871"/>
                </a:cubicBezTo>
                <a:cubicBezTo>
                  <a:pt x="238753" y="1304461"/>
                  <a:pt x="232189" y="1311291"/>
                  <a:pt x="226355" y="1311291"/>
                </a:cubicBezTo>
                <a:cubicBezTo>
                  <a:pt x="218333" y="1311291"/>
                  <a:pt x="212499" y="1304461"/>
                  <a:pt x="212499" y="1296871"/>
                </a:cubicBezTo>
                <a:cubicBezTo>
                  <a:pt x="212499" y="1288523"/>
                  <a:pt x="218333" y="1281693"/>
                  <a:pt x="226355" y="1281693"/>
                </a:cubicBezTo>
                <a:close/>
                <a:moveTo>
                  <a:pt x="155522" y="1281693"/>
                </a:moveTo>
                <a:cubicBezTo>
                  <a:pt x="161356" y="1281693"/>
                  <a:pt x="167919" y="1288523"/>
                  <a:pt x="167919" y="1296871"/>
                </a:cubicBezTo>
                <a:cubicBezTo>
                  <a:pt x="167919" y="1304461"/>
                  <a:pt x="161356" y="1311291"/>
                  <a:pt x="155522" y="1311291"/>
                </a:cubicBezTo>
                <a:cubicBezTo>
                  <a:pt x="147500" y="1311291"/>
                  <a:pt x="141666" y="1304461"/>
                  <a:pt x="141666" y="1296871"/>
                </a:cubicBezTo>
                <a:cubicBezTo>
                  <a:pt x="141666" y="1288523"/>
                  <a:pt x="147500" y="1281693"/>
                  <a:pt x="155522" y="1281693"/>
                </a:cubicBezTo>
                <a:close/>
                <a:moveTo>
                  <a:pt x="83234" y="1281693"/>
                </a:moveTo>
                <a:cubicBezTo>
                  <a:pt x="90526" y="1281693"/>
                  <a:pt x="97090" y="1288523"/>
                  <a:pt x="97090" y="1296871"/>
                </a:cubicBezTo>
                <a:cubicBezTo>
                  <a:pt x="97090" y="1304461"/>
                  <a:pt x="90526" y="1311291"/>
                  <a:pt x="83234" y="1311291"/>
                </a:cubicBezTo>
                <a:cubicBezTo>
                  <a:pt x="76670" y="1311291"/>
                  <a:pt x="70836" y="1304461"/>
                  <a:pt x="70836" y="1296871"/>
                </a:cubicBezTo>
                <a:cubicBezTo>
                  <a:pt x="70836" y="1288523"/>
                  <a:pt x="76670" y="1281693"/>
                  <a:pt x="83234" y="1281693"/>
                </a:cubicBezTo>
                <a:close/>
                <a:moveTo>
                  <a:pt x="11998" y="1281693"/>
                </a:moveTo>
                <a:cubicBezTo>
                  <a:pt x="20243" y="1281693"/>
                  <a:pt x="26239" y="1288523"/>
                  <a:pt x="26239" y="1296871"/>
                </a:cubicBezTo>
                <a:cubicBezTo>
                  <a:pt x="26239" y="1304461"/>
                  <a:pt x="20243" y="1311291"/>
                  <a:pt x="11998" y="1311291"/>
                </a:cubicBezTo>
                <a:cubicBezTo>
                  <a:pt x="6002" y="1311291"/>
                  <a:pt x="5" y="1304461"/>
                  <a:pt x="5" y="1296871"/>
                </a:cubicBezTo>
                <a:cubicBezTo>
                  <a:pt x="5" y="1288523"/>
                  <a:pt x="4503" y="1281693"/>
                  <a:pt x="11998" y="1281693"/>
                </a:cubicBezTo>
                <a:close/>
                <a:moveTo>
                  <a:pt x="7084322" y="1210863"/>
                </a:moveTo>
                <a:cubicBezTo>
                  <a:pt x="7092106" y="1210863"/>
                  <a:pt x="7099111" y="1217426"/>
                  <a:pt x="7099111" y="1224719"/>
                </a:cubicBezTo>
                <a:cubicBezTo>
                  <a:pt x="7099111" y="1231282"/>
                  <a:pt x="7092106" y="1237116"/>
                  <a:pt x="7084322" y="1237116"/>
                </a:cubicBezTo>
                <a:cubicBezTo>
                  <a:pt x="7075760" y="1237116"/>
                  <a:pt x="7069533" y="1231282"/>
                  <a:pt x="7069533" y="1224719"/>
                </a:cubicBezTo>
                <a:cubicBezTo>
                  <a:pt x="7069533" y="1217426"/>
                  <a:pt x="7075760" y="1210863"/>
                  <a:pt x="7084322" y="1210863"/>
                </a:cubicBezTo>
                <a:close/>
                <a:moveTo>
                  <a:pt x="7013492" y="1210863"/>
                </a:moveTo>
                <a:cubicBezTo>
                  <a:pt x="7021275" y="1210863"/>
                  <a:pt x="7028280" y="1217426"/>
                  <a:pt x="7028280" y="1224719"/>
                </a:cubicBezTo>
                <a:cubicBezTo>
                  <a:pt x="7028280" y="1231282"/>
                  <a:pt x="7021275" y="1237116"/>
                  <a:pt x="7013492" y="1237116"/>
                </a:cubicBezTo>
                <a:cubicBezTo>
                  <a:pt x="7004930" y="1237116"/>
                  <a:pt x="6998704" y="1231282"/>
                  <a:pt x="6998704" y="1224719"/>
                </a:cubicBezTo>
                <a:cubicBezTo>
                  <a:pt x="6998704" y="1217426"/>
                  <a:pt x="7004930" y="1210863"/>
                  <a:pt x="7013492" y="1210863"/>
                </a:cubicBezTo>
                <a:close/>
                <a:moveTo>
                  <a:pt x="6939085" y="1210863"/>
                </a:moveTo>
                <a:cubicBezTo>
                  <a:pt x="6946378" y="1210863"/>
                  <a:pt x="6950753" y="1217426"/>
                  <a:pt x="6950753" y="1224719"/>
                </a:cubicBezTo>
                <a:cubicBezTo>
                  <a:pt x="6950753" y="1231282"/>
                  <a:pt x="6946378" y="1237116"/>
                  <a:pt x="6939085" y="1237116"/>
                </a:cubicBezTo>
                <a:cubicBezTo>
                  <a:pt x="6931063" y="1237116"/>
                  <a:pt x="6924500" y="1231282"/>
                  <a:pt x="6924500" y="1224719"/>
                </a:cubicBezTo>
                <a:cubicBezTo>
                  <a:pt x="6924500" y="1217426"/>
                  <a:pt x="6931063" y="1210863"/>
                  <a:pt x="6939085" y="1210863"/>
                </a:cubicBezTo>
                <a:close/>
                <a:moveTo>
                  <a:pt x="6867525" y="1210863"/>
                </a:moveTo>
                <a:cubicBezTo>
                  <a:pt x="6874088" y="1210863"/>
                  <a:pt x="6879922" y="1217426"/>
                  <a:pt x="6879922" y="1224719"/>
                </a:cubicBezTo>
                <a:cubicBezTo>
                  <a:pt x="6879922" y="1231282"/>
                  <a:pt x="6874088" y="1237116"/>
                  <a:pt x="6867525" y="1237116"/>
                </a:cubicBezTo>
                <a:cubicBezTo>
                  <a:pt x="6860232" y="1237116"/>
                  <a:pt x="6853669" y="1231282"/>
                  <a:pt x="6853669" y="1224719"/>
                </a:cubicBezTo>
                <a:cubicBezTo>
                  <a:pt x="6853669" y="1217426"/>
                  <a:pt x="6860232" y="1210863"/>
                  <a:pt x="6867525" y="1210863"/>
                </a:cubicBezTo>
                <a:close/>
                <a:moveTo>
                  <a:pt x="6796696" y="1210863"/>
                </a:moveTo>
                <a:cubicBezTo>
                  <a:pt x="6803259" y="1210863"/>
                  <a:pt x="6809093" y="1217426"/>
                  <a:pt x="6809093" y="1224719"/>
                </a:cubicBezTo>
                <a:cubicBezTo>
                  <a:pt x="6809093" y="1231282"/>
                  <a:pt x="6803259" y="1237116"/>
                  <a:pt x="6796696" y="1237116"/>
                </a:cubicBezTo>
                <a:cubicBezTo>
                  <a:pt x="6789403" y="1237116"/>
                  <a:pt x="6782840" y="1231282"/>
                  <a:pt x="6782840" y="1224719"/>
                </a:cubicBezTo>
                <a:cubicBezTo>
                  <a:pt x="6782840" y="1217426"/>
                  <a:pt x="6789403" y="1210863"/>
                  <a:pt x="6796696" y="1210863"/>
                </a:cubicBezTo>
                <a:close/>
                <a:moveTo>
                  <a:pt x="6724405" y="1210863"/>
                </a:moveTo>
                <a:cubicBezTo>
                  <a:pt x="6732427" y="1210863"/>
                  <a:pt x="6738261" y="1217426"/>
                  <a:pt x="6738261" y="1224719"/>
                </a:cubicBezTo>
                <a:cubicBezTo>
                  <a:pt x="6738261" y="1231282"/>
                  <a:pt x="6732427" y="1237116"/>
                  <a:pt x="6724405" y="1237116"/>
                </a:cubicBezTo>
                <a:cubicBezTo>
                  <a:pt x="6718571" y="1237116"/>
                  <a:pt x="6712008" y="1231282"/>
                  <a:pt x="6712008" y="1224719"/>
                </a:cubicBezTo>
                <a:cubicBezTo>
                  <a:pt x="6712008" y="1217426"/>
                  <a:pt x="6718571" y="1210863"/>
                  <a:pt x="6724405" y="1210863"/>
                </a:cubicBezTo>
                <a:close/>
                <a:moveTo>
                  <a:pt x="6653576" y="1210863"/>
                </a:moveTo>
                <a:cubicBezTo>
                  <a:pt x="6660869" y="1210863"/>
                  <a:pt x="6667432" y="1217426"/>
                  <a:pt x="6667432" y="1224719"/>
                </a:cubicBezTo>
                <a:cubicBezTo>
                  <a:pt x="6667432" y="1231282"/>
                  <a:pt x="6660869" y="1237116"/>
                  <a:pt x="6653576" y="1237116"/>
                </a:cubicBezTo>
                <a:cubicBezTo>
                  <a:pt x="6647013" y="1237116"/>
                  <a:pt x="6641179" y="1231282"/>
                  <a:pt x="6641179" y="1224719"/>
                </a:cubicBezTo>
                <a:cubicBezTo>
                  <a:pt x="6641179" y="1217426"/>
                  <a:pt x="6647013" y="1210863"/>
                  <a:pt x="6653576" y="1210863"/>
                </a:cubicBezTo>
                <a:close/>
                <a:moveTo>
                  <a:pt x="6582745" y="1210863"/>
                </a:moveTo>
                <a:cubicBezTo>
                  <a:pt x="6590038" y="1210863"/>
                  <a:pt x="6596601" y="1217426"/>
                  <a:pt x="6596601" y="1224719"/>
                </a:cubicBezTo>
                <a:cubicBezTo>
                  <a:pt x="6596601" y="1231282"/>
                  <a:pt x="6590038" y="1237116"/>
                  <a:pt x="6582745" y="1237116"/>
                </a:cubicBezTo>
                <a:cubicBezTo>
                  <a:pt x="6574723" y="1237116"/>
                  <a:pt x="6570348" y="1231282"/>
                  <a:pt x="6570348" y="1224719"/>
                </a:cubicBezTo>
                <a:cubicBezTo>
                  <a:pt x="6570348" y="1217426"/>
                  <a:pt x="6574723" y="1210863"/>
                  <a:pt x="6582745" y="1210863"/>
                </a:cubicBezTo>
                <a:close/>
                <a:moveTo>
                  <a:pt x="6510933" y="1210863"/>
                </a:moveTo>
                <a:cubicBezTo>
                  <a:pt x="6518717" y="1210863"/>
                  <a:pt x="6525722" y="1217426"/>
                  <a:pt x="6525722" y="1224719"/>
                </a:cubicBezTo>
                <a:cubicBezTo>
                  <a:pt x="6525722" y="1231282"/>
                  <a:pt x="6518717" y="1237116"/>
                  <a:pt x="6510933" y="1237116"/>
                </a:cubicBezTo>
                <a:cubicBezTo>
                  <a:pt x="6502371" y="1237116"/>
                  <a:pt x="6496144" y="1231282"/>
                  <a:pt x="6496144" y="1224719"/>
                </a:cubicBezTo>
                <a:cubicBezTo>
                  <a:pt x="6496144" y="1217426"/>
                  <a:pt x="6502371" y="1210863"/>
                  <a:pt x="6510933" y="1210863"/>
                </a:cubicBezTo>
                <a:close/>
                <a:moveTo>
                  <a:pt x="6440492" y="1210863"/>
                </a:moveTo>
                <a:cubicBezTo>
                  <a:pt x="6448081" y="1210863"/>
                  <a:pt x="6454911" y="1217426"/>
                  <a:pt x="6454911" y="1224719"/>
                </a:cubicBezTo>
                <a:cubicBezTo>
                  <a:pt x="6454911" y="1231282"/>
                  <a:pt x="6448081" y="1237116"/>
                  <a:pt x="6440492" y="1237116"/>
                </a:cubicBezTo>
                <a:cubicBezTo>
                  <a:pt x="6432145" y="1237116"/>
                  <a:pt x="6425315" y="1232741"/>
                  <a:pt x="6425315" y="1224719"/>
                </a:cubicBezTo>
                <a:cubicBezTo>
                  <a:pt x="6425315" y="1217426"/>
                  <a:pt x="6432145" y="1210863"/>
                  <a:pt x="6440492" y="1210863"/>
                </a:cubicBezTo>
                <a:close/>
                <a:moveTo>
                  <a:pt x="6368340" y="1210863"/>
                </a:moveTo>
                <a:cubicBezTo>
                  <a:pt x="6376362" y="1210863"/>
                  <a:pt x="6380737" y="1217426"/>
                  <a:pt x="6380737" y="1224719"/>
                </a:cubicBezTo>
                <a:cubicBezTo>
                  <a:pt x="6380737" y="1232741"/>
                  <a:pt x="6376362" y="1237116"/>
                  <a:pt x="6368340" y="1237116"/>
                </a:cubicBezTo>
                <a:cubicBezTo>
                  <a:pt x="6361047" y="1237116"/>
                  <a:pt x="6354484" y="1232741"/>
                  <a:pt x="6354484" y="1224719"/>
                </a:cubicBezTo>
                <a:cubicBezTo>
                  <a:pt x="6354484" y="1217426"/>
                  <a:pt x="6361047" y="1210863"/>
                  <a:pt x="6368340" y="1210863"/>
                </a:cubicBezTo>
                <a:close/>
                <a:moveTo>
                  <a:pt x="6297511" y="1210863"/>
                </a:moveTo>
                <a:cubicBezTo>
                  <a:pt x="6304074" y="1210863"/>
                  <a:pt x="6309908" y="1217426"/>
                  <a:pt x="6309908" y="1224719"/>
                </a:cubicBezTo>
                <a:cubicBezTo>
                  <a:pt x="6309908" y="1232741"/>
                  <a:pt x="6304074" y="1237116"/>
                  <a:pt x="6297511" y="1237116"/>
                </a:cubicBezTo>
                <a:cubicBezTo>
                  <a:pt x="6290218" y="1237116"/>
                  <a:pt x="6283655" y="1232741"/>
                  <a:pt x="6283655" y="1224719"/>
                </a:cubicBezTo>
                <a:cubicBezTo>
                  <a:pt x="6283655" y="1217426"/>
                  <a:pt x="6290218" y="1210863"/>
                  <a:pt x="6297511" y="1210863"/>
                </a:cubicBezTo>
                <a:close/>
                <a:moveTo>
                  <a:pt x="6226679" y="1210863"/>
                </a:moveTo>
                <a:cubicBezTo>
                  <a:pt x="6233242" y="1210863"/>
                  <a:pt x="6239076" y="1217426"/>
                  <a:pt x="6239076" y="1224719"/>
                </a:cubicBezTo>
                <a:cubicBezTo>
                  <a:pt x="6239076" y="1232741"/>
                  <a:pt x="6233242" y="1237116"/>
                  <a:pt x="6226679" y="1237116"/>
                </a:cubicBezTo>
                <a:cubicBezTo>
                  <a:pt x="6219386" y="1237116"/>
                  <a:pt x="6212823" y="1232741"/>
                  <a:pt x="6212823" y="1224719"/>
                </a:cubicBezTo>
                <a:cubicBezTo>
                  <a:pt x="6212823" y="1217426"/>
                  <a:pt x="6219386" y="1210863"/>
                  <a:pt x="6226679" y="1210863"/>
                </a:cubicBezTo>
                <a:close/>
                <a:moveTo>
                  <a:pt x="6154391" y="1210863"/>
                </a:moveTo>
                <a:cubicBezTo>
                  <a:pt x="6161684" y="1210863"/>
                  <a:pt x="6168247" y="1217426"/>
                  <a:pt x="6168247" y="1224719"/>
                </a:cubicBezTo>
                <a:cubicBezTo>
                  <a:pt x="6168247" y="1232741"/>
                  <a:pt x="6161684" y="1237116"/>
                  <a:pt x="6154391" y="1237116"/>
                </a:cubicBezTo>
                <a:cubicBezTo>
                  <a:pt x="6147828" y="1237116"/>
                  <a:pt x="6141994" y="1232741"/>
                  <a:pt x="6141994" y="1224719"/>
                </a:cubicBezTo>
                <a:cubicBezTo>
                  <a:pt x="6141994" y="1217426"/>
                  <a:pt x="6147828" y="1210863"/>
                  <a:pt x="6154391" y="1210863"/>
                </a:cubicBezTo>
                <a:close/>
                <a:moveTo>
                  <a:pt x="6083559" y="1210863"/>
                </a:moveTo>
                <a:cubicBezTo>
                  <a:pt x="6090852" y="1210863"/>
                  <a:pt x="6097415" y="1217426"/>
                  <a:pt x="6097415" y="1224719"/>
                </a:cubicBezTo>
                <a:cubicBezTo>
                  <a:pt x="6097415" y="1232741"/>
                  <a:pt x="6090852" y="1237116"/>
                  <a:pt x="6083559" y="1237116"/>
                </a:cubicBezTo>
                <a:cubicBezTo>
                  <a:pt x="6076996" y="1237116"/>
                  <a:pt x="6071162" y="1232741"/>
                  <a:pt x="6071162" y="1224719"/>
                </a:cubicBezTo>
                <a:cubicBezTo>
                  <a:pt x="6071162" y="1217426"/>
                  <a:pt x="6076996" y="1210863"/>
                  <a:pt x="6083559" y="1210863"/>
                </a:cubicBezTo>
                <a:close/>
                <a:moveTo>
                  <a:pt x="6009356" y="1210863"/>
                </a:moveTo>
                <a:cubicBezTo>
                  <a:pt x="6016649" y="1210863"/>
                  <a:pt x="6023212" y="1217426"/>
                  <a:pt x="6023212" y="1224719"/>
                </a:cubicBezTo>
                <a:cubicBezTo>
                  <a:pt x="6023212" y="1232741"/>
                  <a:pt x="6016649" y="1237116"/>
                  <a:pt x="6009356" y="1237116"/>
                </a:cubicBezTo>
                <a:cubicBezTo>
                  <a:pt x="6001334" y="1237116"/>
                  <a:pt x="5996959" y="1232741"/>
                  <a:pt x="5996959" y="1224719"/>
                </a:cubicBezTo>
                <a:cubicBezTo>
                  <a:pt x="5996959" y="1217426"/>
                  <a:pt x="6001334" y="1210863"/>
                  <a:pt x="6009356" y="1210863"/>
                </a:cubicBezTo>
                <a:close/>
                <a:moveTo>
                  <a:pt x="5940548" y="1210863"/>
                </a:moveTo>
                <a:cubicBezTo>
                  <a:pt x="5948896" y="1210863"/>
                  <a:pt x="5955726" y="1217426"/>
                  <a:pt x="5955726" y="1224719"/>
                </a:cubicBezTo>
                <a:cubicBezTo>
                  <a:pt x="5955726" y="1232741"/>
                  <a:pt x="5948896" y="1237116"/>
                  <a:pt x="5940548" y="1237116"/>
                </a:cubicBezTo>
                <a:cubicBezTo>
                  <a:pt x="5932960" y="1237116"/>
                  <a:pt x="5926130" y="1232741"/>
                  <a:pt x="5926130" y="1224719"/>
                </a:cubicBezTo>
                <a:cubicBezTo>
                  <a:pt x="5926130" y="1217426"/>
                  <a:pt x="5932960" y="1210863"/>
                  <a:pt x="5940548" y="1210863"/>
                </a:cubicBezTo>
                <a:close/>
                <a:moveTo>
                  <a:pt x="5870088" y="1210863"/>
                </a:moveTo>
                <a:cubicBezTo>
                  <a:pt x="5878650" y="1210863"/>
                  <a:pt x="5884877" y="1217426"/>
                  <a:pt x="5884877" y="1224719"/>
                </a:cubicBezTo>
                <a:cubicBezTo>
                  <a:pt x="5884877" y="1232741"/>
                  <a:pt x="5878650" y="1237116"/>
                  <a:pt x="5870088" y="1237116"/>
                </a:cubicBezTo>
                <a:cubicBezTo>
                  <a:pt x="5862304" y="1237116"/>
                  <a:pt x="5855299" y="1232741"/>
                  <a:pt x="5855299" y="1224719"/>
                </a:cubicBezTo>
                <a:cubicBezTo>
                  <a:pt x="5855299" y="1217426"/>
                  <a:pt x="5862304" y="1210863"/>
                  <a:pt x="5870088" y="1210863"/>
                </a:cubicBezTo>
                <a:close/>
                <a:moveTo>
                  <a:pt x="5799257" y="1210863"/>
                </a:moveTo>
                <a:cubicBezTo>
                  <a:pt x="5807819" y="1210863"/>
                  <a:pt x="5814045" y="1217426"/>
                  <a:pt x="5814045" y="1224719"/>
                </a:cubicBezTo>
                <a:cubicBezTo>
                  <a:pt x="5814045" y="1232741"/>
                  <a:pt x="5807819" y="1237116"/>
                  <a:pt x="5799257" y="1237116"/>
                </a:cubicBezTo>
                <a:cubicBezTo>
                  <a:pt x="5791474" y="1237116"/>
                  <a:pt x="5784469" y="1232741"/>
                  <a:pt x="5784469" y="1224719"/>
                </a:cubicBezTo>
                <a:cubicBezTo>
                  <a:pt x="5784469" y="1217426"/>
                  <a:pt x="5791474" y="1210863"/>
                  <a:pt x="5799257" y="1210863"/>
                </a:cubicBezTo>
                <a:close/>
                <a:moveTo>
                  <a:pt x="5724122" y="1210863"/>
                </a:moveTo>
                <a:cubicBezTo>
                  <a:pt x="5732144" y="1210863"/>
                  <a:pt x="5736519" y="1217868"/>
                  <a:pt x="5736519" y="1225651"/>
                </a:cubicBezTo>
                <a:cubicBezTo>
                  <a:pt x="5736519" y="1234213"/>
                  <a:pt x="5732144" y="1240439"/>
                  <a:pt x="5724122" y="1240439"/>
                </a:cubicBezTo>
                <a:cubicBezTo>
                  <a:pt x="5716100" y="1240439"/>
                  <a:pt x="5710266" y="1234213"/>
                  <a:pt x="5710266" y="1225651"/>
                </a:cubicBezTo>
                <a:cubicBezTo>
                  <a:pt x="5710266" y="1217868"/>
                  <a:pt x="5716100" y="1210863"/>
                  <a:pt x="5724122" y="1210863"/>
                </a:cubicBezTo>
                <a:close/>
                <a:moveTo>
                  <a:pt x="5653291" y="1210863"/>
                </a:moveTo>
                <a:cubicBezTo>
                  <a:pt x="5659125" y="1210863"/>
                  <a:pt x="5665688" y="1217868"/>
                  <a:pt x="5665688" y="1225651"/>
                </a:cubicBezTo>
                <a:cubicBezTo>
                  <a:pt x="5665688" y="1234213"/>
                  <a:pt x="5659125" y="1240439"/>
                  <a:pt x="5653291" y="1240439"/>
                </a:cubicBezTo>
                <a:cubicBezTo>
                  <a:pt x="5645269" y="1240439"/>
                  <a:pt x="5639435" y="1234213"/>
                  <a:pt x="5639435" y="1225651"/>
                </a:cubicBezTo>
                <a:cubicBezTo>
                  <a:pt x="5639435" y="1217868"/>
                  <a:pt x="5645269" y="1210863"/>
                  <a:pt x="5653291" y="1210863"/>
                </a:cubicBezTo>
                <a:close/>
                <a:moveTo>
                  <a:pt x="5582461" y="1210863"/>
                </a:moveTo>
                <a:cubicBezTo>
                  <a:pt x="5588295" y="1210863"/>
                  <a:pt x="5594858" y="1217868"/>
                  <a:pt x="5594858" y="1225651"/>
                </a:cubicBezTo>
                <a:cubicBezTo>
                  <a:pt x="5594858" y="1234213"/>
                  <a:pt x="5588295" y="1240439"/>
                  <a:pt x="5582461" y="1240439"/>
                </a:cubicBezTo>
                <a:cubicBezTo>
                  <a:pt x="5574439" y="1240439"/>
                  <a:pt x="5568605" y="1234213"/>
                  <a:pt x="5568605" y="1225651"/>
                </a:cubicBezTo>
                <a:cubicBezTo>
                  <a:pt x="5568605" y="1217868"/>
                  <a:pt x="5574439" y="1210863"/>
                  <a:pt x="5582461" y="1210863"/>
                </a:cubicBezTo>
                <a:close/>
                <a:moveTo>
                  <a:pt x="5510171" y="1210863"/>
                </a:moveTo>
                <a:cubicBezTo>
                  <a:pt x="5517464" y="1210863"/>
                  <a:pt x="5524027" y="1217868"/>
                  <a:pt x="5524027" y="1225651"/>
                </a:cubicBezTo>
                <a:cubicBezTo>
                  <a:pt x="5524027" y="1234213"/>
                  <a:pt x="5517464" y="1240439"/>
                  <a:pt x="5510171" y="1240439"/>
                </a:cubicBezTo>
                <a:cubicBezTo>
                  <a:pt x="5503608" y="1240439"/>
                  <a:pt x="5497774" y="1234213"/>
                  <a:pt x="5497774" y="1225651"/>
                </a:cubicBezTo>
                <a:cubicBezTo>
                  <a:pt x="5497774" y="1217868"/>
                  <a:pt x="5503608" y="1210863"/>
                  <a:pt x="5510171" y="1210863"/>
                </a:cubicBezTo>
                <a:close/>
                <a:moveTo>
                  <a:pt x="5438937" y="1210863"/>
                </a:moveTo>
                <a:cubicBezTo>
                  <a:pt x="5447182" y="1210863"/>
                  <a:pt x="5453178" y="1217868"/>
                  <a:pt x="5453178" y="1225651"/>
                </a:cubicBezTo>
                <a:cubicBezTo>
                  <a:pt x="5453178" y="1234213"/>
                  <a:pt x="5447182" y="1240439"/>
                  <a:pt x="5438937" y="1240439"/>
                </a:cubicBezTo>
                <a:cubicBezTo>
                  <a:pt x="5431442" y="1240439"/>
                  <a:pt x="5426945" y="1234213"/>
                  <a:pt x="5426945" y="1225651"/>
                </a:cubicBezTo>
                <a:cubicBezTo>
                  <a:pt x="5426945" y="1217868"/>
                  <a:pt x="5431442" y="1210863"/>
                  <a:pt x="5438937" y="1210863"/>
                </a:cubicBezTo>
                <a:close/>
                <a:moveTo>
                  <a:pt x="5367530" y="1210863"/>
                </a:moveTo>
                <a:cubicBezTo>
                  <a:pt x="5376092" y="1210863"/>
                  <a:pt x="5382318" y="1217868"/>
                  <a:pt x="5382318" y="1225651"/>
                </a:cubicBezTo>
                <a:cubicBezTo>
                  <a:pt x="5382318" y="1234213"/>
                  <a:pt x="5376092" y="1240439"/>
                  <a:pt x="5367530" y="1240439"/>
                </a:cubicBezTo>
                <a:cubicBezTo>
                  <a:pt x="5359747" y="1240439"/>
                  <a:pt x="5352742" y="1234213"/>
                  <a:pt x="5352742" y="1225651"/>
                </a:cubicBezTo>
                <a:cubicBezTo>
                  <a:pt x="5352742" y="1217868"/>
                  <a:pt x="5359747" y="1210863"/>
                  <a:pt x="5367530" y="1210863"/>
                </a:cubicBezTo>
                <a:close/>
                <a:moveTo>
                  <a:pt x="5296699" y="1210863"/>
                </a:moveTo>
                <a:cubicBezTo>
                  <a:pt x="5305261" y="1210863"/>
                  <a:pt x="5311488" y="1217868"/>
                  <a:pt x="5311488" y="1225651"/>
                </a:cubicBezTo>
                <a:cubicBezTo>
                  <a:pt x="5311488" y="1234213"/>
                  <a:pt x="5305261" y="1240439"/>
                  <a:pt x="5296699" y="1240439"/>
                </a:cubicBezTo>
                <a:cubicBezTo>
                  <a:pt x="5288915" y="1240439"/>
                  <a:pt x="5281910" y="1234213"/>
                  <a:pt x="5281910" y="1225651"/>
                </a:cubicBezTo>
                <a:cubicBezTo>
                  <a:pt x="5281910" y="1217868"/>
                  <a:pt x="5288915" y="1210863"/>
                  <a:pt x="5296699" y="1210863"/>
                </a:cubicBezTo>
                <a:close/>
                <a:moveTo>
                  <a:pt x="5225869" y="1210863"/>
                </a:moveTo>
                <a:cubicBezTo>
                  <a:pt x="5234431" y="1210863"/>
                  <a:pt x="5240657" y="1217868"/>
                  <a:pt x="5240657" y="1225651"/>
                </a:cubicBezTo>
                <a:cubicBezTo>
                  <a:pt x="5240657" y="1234213"/>
                  <a:pt x="5234431" y="1240439"/>
                  <a:pt x="5225869" y="1240439"/>
                </a:cubicBezTo>
                <a:cubicBezTo>
                  <a:pt x="5217307" y="1240439"/>
                  <a:pt x="5211081" y="1234213"/>
                  <a:pt x="5211081" y="1225651"/>
                </a:cubicBezTo>
                <a:cubicBezTo>
                  <a:pt x="5211081" y="1217868"/>
                  <a:pt x="5217307" y="1210863"/>
                  <a:pt x="5225869" y="1210863"/>
                </a:cubicBezTo>
                <a:close/>
                <a:moveTo>
                  <a:pt x="5154105" y="1210863"/>
                </a:moveTo>
                <a:cubicBezTo>
                  <a:pt x="5162127" y="1210863"/>
                  <a:pt x="5166502" y="1217868"/>
                  <a:pt x="5166502" y="1225651"/>
                </a:cubicBezTo>
                <a:cubicBezTo>
                  <a:pt x="5166502" y="1234213"/>
                  <a:pt x="5162127" y="1240439"/>
                  <a:pt x="5154105" y="1240439"/>
                </a:cubicBezTo>
                <a:cubicBezTo>
                  <a:pt x="5146083" y="1240439"/>
                  <a:pt x="5140249" y="1234213"/>
                  <a:pt x="5140249" y="1225651"/>
                </a:cubicBezTo>
                <a:cubicBezTo>
                  <a:pt x="5140249" y="1217868"/>
                  <a:pt x="5146083" y="1210863"/>
                  <a:pt x="5154105" y="1210863"/>
                </a:cubicBezTo>
                <a:close/>
                <a:moveTo>
                  <a:pt x="5083276" y="1210863"/>
                </a:moveTo>
                <a:cubicBezTo>
                  <a:pt x="5089110" y="1210863"/>
                  <a:pt x="5095673" y="1217868"/>
                  <a:pt x="5095673" y="1225651"/>
                </a:cubicBezTo>
                <a:cubicBezTo>
                  <a:pt x="5095673" y="1234213"/>
                  <a:pt x="5089110" y="1240439"/>
                  <a:pt x="5083276" y="1240439"/>
                </a:cubicBezTo>
                <a:cubicBezTo>
                  <a:pt x="5075254" y="1240439"/>
                  <a:pt x="5069420" y="1234213"/>
                  <a:pt x="5069420" y="1225651"/>
                </a:cubicBezTo>
                <a:cubicBezTo>
                  <a:pt x="5069420" y="1217868"/>
                  <a:pt x="5075254" y="1210863"/>
                  <a:pt x="5083276" y="1210863"/>
                </a:cubicBezTo>
                <a:close/>
                <a:moveTo>
                  <a:pt x="5012445" y="1210863"/>
                </a:moveTo>
                <a:cubicBezTo>
                  <a:pt x="5018279" y="1210863"/>
                  <a:pt x="5024842" y="1217868"/>
                  <a:pt x="5024842" y="1225651"/>
                </a:cubicBezTo>
                <a:cubicBezTo>
                  <a:pt x="5024842" y="1234213"/>
                  <a:pt x="5018279" y="1240439"/>
                  <a:pt x="5012445" y="1240439"/>
                </a:cubicBezTo>
                <a:cubicBezTo>
                  <a:pt x="5004423" y="1240439"/>
                  <a:pt x="4998589" y="1234213"/>
                  <a:pt x="4998589" y="1225651"/>
                </a:cubicBezTo>
                <a:cubicBezTo>
                  <a:pt x="4998589" y="1217868"/>
                  <a:pt x="5004423" y="1210863"/>
                  <a:pt x="5012445" y="1210863"/>
                </a:cubicBezTo>
                <a:close/>
                <a:moveTo>
                  <a:pt x="4940157" y="1210863"/>
                </a:moveTo>
                <a:cubicBezTo>
                  <a:pt x="4948179" y="1210863"/>
                  <a:pt x="4954013" y="1217868"/>
                  <a:pt x="4954013" y="1225651"/>
                </a:cubicBezTo>
                <a:cubicBezTo>
                  <a:pt x="4954013" y="1234213"/>
                  <a:pt x="4948179" y="1240439"/>
                  <a:pt x="4940157" y="1240439"/>
                </a:cubicBezTo>
                <a:cubicBezTo>
                  <a:pt x="4934323" y="1240439"/>
                  <a:pt x="4927760" y="1234213"/>
                  <a:pt x="4927760" y="1225651"/>
                </a:cubicBezTo>
                <a:cubicBezTo>
                  <a:pt x="4927760" y="1217868"/>
                  <a:pt x="4934323" y="1210863"/>
                  <a:pt x="4940157" y="1210863"/>
                </a:cubicBezTo>
                <a:close/>
                <a:moveTo>
                  <a:pt x="4865953" y="1210863"/>
                </a:moveTo>
                <a:cubicBezTo>
                  <a:pt x="4873975" y="1210863"/>
                  <a:pt x="4879809" y="1217868"/>
                  <a:pt x="4879809" y="1225651"/>
                </a:cubicBezTo>
                <a:cubicBezTo>
                  <a:pt x="4879809" y="1234213"/>
                  <a:pt x="4873975" y="1240439"/>
                  <a:pt x="4865953" y="1240439"/>
                </a:cubicBezTo>
                <a:cubicBezTo>
                  <a:pt x="4860119" y="1240439"/>
                  <a:pt x="4853556" y="1234213"/>
                  <a:pt x="4853556" y="1225651"/>
                </a:cubicBezTo>
                <a:cubicBezTo>
                  <a:pt x="4853556" y="1217868"/>
                  <a:pt x="4860119" y="1210863"/>
                  <a:pt x="4865953" y="1210863"/>
                </a:cubicBezTo>
                <a:close/>
                <a:moveTo>
                  <a:pt x="4795122" y="1210863"/>
                </a:moveTo>
                <a:cubicBezTo>
                  <a:pt x="4803144" y="1210863"/>
                  <a:pt x="4808978" y="1217868"/>
                  <a:pt x="4808978" y="1225651"/>
                </a:cubicBezTo>
                <a:cubicBezTo>
                  <a:pt x="4808978" y="1234213"/>
                  <a:pt x="4803144" y="1240439"/>
                  <a:pt x="4795122" y="1240439"/>
                </a:cubicBezTo>
                <a:cubicBezTo>
                  <a:pt x="4787830" y="1240439"/>
                  <a:pt x="4782725" y="1234213"/>
                  <a:pt x="4782725" y="1225651"/>
                </a:cubicBezTo>
                <a:cubicBezTo>
                  <a:pt x="4782725" y="1217868"/>
                  <a:pt x="4787830" y="1210863"/>
                  <a:pt x="4795122" y="1210863"/>
                </a:cubicBezTo>
                <a:close/>
                <a:moveTo>
                  <a:pt x="4726684" y="1210863"/>
                </a:moveTo>
                <a:cubicBezTo>
                  <a:pt x="4735246" y="1210863"/>
                  <a:pt x="4741472" y="1217868"/>
                  <a:pt x="4741472" y="1225651"/>
                </a:cubicBezTo>
                <a:cubicBezTo>
                  <a:pt x="4741472" y="1234213"/>
                  <a:pt x="4735246" y="1240439"/>
                  <a:pt x="4726684" y="1240439"/>
                </a:cubicBezTo>
                <a:cubicBezTo>
                  <a:pt x="4718122" y="1240439"/>
                  <a:pt x="4711896" y="1234213"/>
                  <a:pt x="4711896" y="1225651"/>
                </a:cubicBezTo>
                <a:cubicBezTo>
                  <a:pt x="4711896" y="1217868"/>
                  <a:pt x="4718122" y="1210863"/>
                  <a:pt x="4726684" y="1210863"/>
                </a:cubicBezTo>
                <a:close/>
                <a:moveTo>
                  <a:pt x="4655853" y="1210863"/>
                </a:moveTo>
                <a:cubicBezTo>
                  <a:pt x="4663637" y="1210863"/>
                  <a:pt x="4670642" y="1217868"/>
                  <a:pt x="4670642" y="1225651"/>
                </a:cubicBezTo>
                <a:cubicBezTo>
                  <a:pt x="4670642" y="1234213"/>
                  <a:pt x="4663637" y="1240439"/>
                  <a:pt x="4655853" y="1240439"/>
                </a:cubicBezTo>
                <a:cubicBezTo>
                  <a:pt x="4647291" y="1240439"/>
                  <a:pt x="4641064" y="1234213"/>
                  <a:pt x="4641064" y="1225651"/>
                </a:cubicBezTo>
                <a:cubicBezTo>
                  <a:pt x="4641064" y="1217868"/>
                  <a:pt x="4647291" y="1210863"/>
                  <a:pt x="4655853" y="1210863"/>
                </a:cubicBezTo>
                <a:close/>
                <a:moveTo>
                  <a:pt x="4585023" y="1210863"/>
                </a:moveTo>
                <a:cubicBezTo>
                  <a:pt x="4592806" y="1210863"/>
                  <a:pt x="4599811" y="1217868"/>
                  <a:pt x="4599811" y="1225651"/>
                </a:cubicBezTo>
                <a:cubicBezTo>
                  <a:pt x="4599811" y="1234213"/>
                  <a:pt x="4592806" y="1240439"/>
                  <a:pt x="4585023" y="1240439"/>
                </a:cubicBezTo>
                <a:cubicBezTo>
                  <a:pt x="4576461" y="1240439"/>
                  <a:pt x="4570235" y="1234213"/>
                  <a:pt x="4570235" y="1225651"/>
                </a:cubicBezTo>
                <a:cubicBezTo>
                  <a:pt x="4570235" y="1217868"/>
                  <a:pt x="4576461" y="1210863"/>
                  <a:pt x="4585023" y="1210863"/>
                </a:cubicBezTo>
                <a:close/>
                <a:moveTo>
                  <a:pt x="4513260" y="1210863"/>
                </a:moveTo>
                <a:cubicBezTo>
                  <a:pt x="4520553" y="1210863"/>
                  <a:pt x="4525657" y="1217868"/>
                  <a:pt x="4525657" y="1225651"/>
                </a:cubicBezTo>
                <a:cubicBezTo>
                  <a:pt x="4525657" y="1234213"/>
                  <a:pt x="4520553" y="1240439"/>
                  <a:pt x="4513260" y="1240439"/>
                </a:cubicBezTo>
                <a:cubicBezTo>
                  <a:pt x="4505238" y="1240439"/>
                  <a:pt x="4499404" y="1234213"/>
                  <a:pt x="4499404" y="1225651"/>
                </a:cubicBezTo>
                <a:cubicBezTo>
                  <a:pt x="4499404" y="1217868"/>
                  <a:pt x="4505238" y="1210863"/>
                  <a:pt x="4513260" y="1210863"/>
                </a:cubicBezTo>
                <a:close/>
                <a:moveTo>
                  <a:pt x="4439056" y="1210863"/>
                </a:moveTo>
                <a:cubicBezTo>
                  <a:pt x="4445619" y="1210863"/>
                  <a:pt x="4451453" y="1217868"/>
                  <a:pt x="4451453" y="1225651"/>
                </a:cubicBezTo>
                <a:cubicBezTo>
                  <a:pt x="4451453" y="1234213"/>
                  <a:pt x="4445619" y="1240439"/>
                  <a:pt x="4439056" y="1240439"/>
                </a:cubicBezTo>
                <a:cubicBezTo>
                  <a:pt x="4431763" y="1240439"/>
                  <a:pt x="4425200" y="1234213"/>
                  <a:pt x="4425200" y="1225651"/>
                </a:cubicBezTo>
                <a:cubicBezTo>
                  <a:pt x="4425200" y="1217868"/>
                  <a:pt x="4431763" y="1210863"/>
                  <a:pt x="4439056" y="1210863"/>
                </a:cubicBezTo>
                <a:close/>
                <a:moveTo>
                  <a:pt x="4366768" y="1210863"/>
                </a:moveTo>
                <a:cubicBezTo>
                  <a:pt x="4374790" y="1210863"/>
                  <a:pt x="4380624" y="1217868"/>
                  <a:pt x="4380624" y="1225651"/>
                </a:cubicBezTo>
                <a:cubicBezTo>
                  <a:pt x="4380624" y="1234213"/>
                  <a:pt x="4374790" y="1240439"/>
                  <a:pt x="4366768" y="1240439"/>
                </a:cubicBezTo>
                <a:cubicBezTo>
                  <a:pt x="4360934" y="1240439"/>
                  <a:pt x="4354371" y="1234213"/>
                  <a:pt x="4354371" y="1225651"/>
                </a:cubicBezTo>
                <a:cubicBezTo>
                  <a:pt x="4354371" y="1217868"/>
                  <a:pt x="4360934" y="1210863"/>
                  <a:pt x="4366768" y="1210863"/>
                </a:cubicBezTo>
                <a:close/>
                <a:moveTo>
                  <a:pt x="4295937" y="1210863"/>
                </a:moveTo>
                <a:cubicBezTo>
                  <a:pt x="4303959" y="1210863"/>
                  <a:pt x="4309793" y="1217868"/>
                  <a:pt x="4309793" y="1225651"/>
                </a:cubicBezTo>
                <a:cubicBezTo>
                  <a:pt x="4309793" y="1234213"/>
                  <a:pt x="4303959" y="1240439"/>
                  <a:pt x="4295937" y="1240439"/>
                </a:cubicBezTo>
                <a:cubicBezTo>
                  <a:pt x="4290103" y="1240439"/>
                  <a:pt x="4283540" y="1234213"/>
                  <a:pt x="4283540" y="1225651"/>
                </a:cubicBezTo>
                <a:cubicBezTo>
                  <a:pt x="4283540" y="1217868"/>
                  <a:pt x="4290103" y="1210863"/>
                  <a:pt x="4295937" y="1210863"/>
                </a:cubicBezTo>
                <a:close/>
                <a:moveTo>
                  <a:pt x="368953" y="1210863"/>
                </a:moveTo>
                <a:cubicBezTo>
                  <a:pt x="377515" y="1210863"/>
                  <a:pt x="383742" y="1217868"/>
                  <a:pt x="383742" y="1225651"/>
                </a:cubicBezTo>
                <a:cubicBezTo>
                  <a:pt x="383742" y="1234213"/>
                  <a:pt x="377515" y="1240439"/>
                  <a:pt x="368953" y="1240439"/>
                </a:cubicBezTo>
                <a:cubicBezTo>
                  <a:pt x="361170" y="1240439"/>
                  <a:pt x="354165" y="1234213"/>
                  <a:pt x="354165" y="1225651"/>
                </a:cubicBezTo>
                <a:cubicBezTo>
                  <a:pt x="354165" y="1217868"/>
                  <a:pt x="361170" y="1210863"/>
                  <a:pt x="368953" y="1210863"/>
                </a:cubicBezTo>
                <a:close/>
                <a:moveTo>
                  <a:pt x="297189" y="1210863"/>
                </a:moveTo>
                <a:cubicBezTo>
                  <a:pt x="305211" y="1210863"/>
                  <a:pt x="309586" y="1217868"/>
                  <a:pt x="309586" y="1225651"/>
                </a:cubicBezTo>
                <a:cubicBezTo>
                  <a:pt x="309586" y="1234213"/>
                  <a:pt x="305211" y="1240439"/>
                  <a:pt x="297189" y="1240439"/>
                </a:cubicBezTo>
                <a:cubicBezTo>
                  <a:pt x="289897" y="1240439"/>
                  <a:pt x="283334" y="1234213"/>
                  <a:pt x="283334" y="1225651"/>
                </a:cubicBezTo>
                <a:cubicBezTo>
                  <a:pt x="283334" y="1217868"/>
                  <a:pt x="289897" y="1210863"/>
                  <a:pt x="297189" y="1210863"/>
                </a:cubicBezTo>
                <a:close/>
                <a:moveTo>
                  <a:pt x="226361" y="1210863"/>
                </a:moveTo>
                <a:cubicBezTo>
                  <a:pt x="232195" y="1210863"/>
                  <a:pt x="238759" y="1217868"/>
                  <a:pt x="238759" y="1225651"/>
                </a:cubicBezTo>
                <a:cubicBezTo>
                  <a:pt x="238759" y="1234213"/>
                  <a:pt x="232195" y="1240439"/>
                  <a:pt x="226361" y="1240439"/>
                </a:cubicBezTo>
                <a:cubicBezTo>
                  <a:pt x="218338" y="1240439"/>
                  <a:pt x="212504" y="1234213"/>
                  <a:pt x="212504" y="1225651"/>
                </a:cubicBezTo>
                <a:cubicBezTo>
                  <a:pt x="212504" y="1217868"/>
                  <a:pt x="218338" y="1210863"/>
                  <a:pt x="226361" y="1210863"/>
                </a:cubicBezTo>
                <a:close/>
                <a:moveTo>
                  <a:pt x="155527" y="1210863"/>
                </a:moveTo>
                <a:cubicBezTo>
                  <a:pt x="161361" y="1210863"/>
                  <a:pt x="167924" y="1217868"/>
                  <a:pt x="167924" y="1225651"/>
                </a:cubicBezTo>
                <a:cubicBezTo>
                  <a:pt x="167924" y="1234213"/>
                  <a:pt x="161361" y="1240439"/>
                  <a:pt x="155527" y="1240439"/>
                </a:cubicBezTo>
                <a:cubicBezTo>
                  <a:pt x="147505" y="1240439"/>
                  <a:pt x="141671" y="1234213"/>
                  <a:pt x="141671" y="1225651"/>
                </a:cubicBezTo>
                <a:cubicBezTo>
                  <a:pt x="141671" y="1217868"/>
                  <a:pt x="147505" y="1210863"/>
                  <a:pt x="155527" y="1210863"/>
                </a:cubicBezTo>
                <a:close/>
                <a:moveTo>
                  <a:pt x="83239" y="1210863"/>
                </a:moveTo>
                <a:cubicBezTo>
                  <a:pt x="90531" y="1210863"/>
                  <a:pt x="97095" y="1217868"/>
                  <a:pt x="97095" y="1225651"/>
                </a:cubicBezTo>
                <a:cubicBezTo>
                  <a:pt x="97095" y="1234213"/>
                  <a:pt x="90531" y="1240439"/>
                  <a:pt x="83239" y="1240439"/>
                </a:cubicBezTo>
                <a:cubicBezTo>
                  <a:pt x="76675" y="1240439"/>
                  <a:pt x="70841" y="1234213"/>
                  <a:pt x="70841" y="1225651"/>
                </a:cubicBezTo>
                <a:cubicBezTo>
                  <a:pt x="70841" y="1217868"/>
                  <a:pt x="76675" y="1210863"/>
                  <a:pt x="83239" y="1210863"/>
                </a:cubicBezTo>
                <a:close/>
                <a:moveTo>
                  <a:pt x="12003" y="1210863"/>
                </a:moveTo>
                <a:cubicBezTo>
                  <a:pt x="20248" y="1210863"/>
                  <a:pt x="26244" y="1217868"/>
                  <a:pt x="26244" y="1225651"/>
                </a:cubicBezTo>
                <a:cubicBezTo>
                  <a:pt x="26244" y="1234213"/>
                  <a:pt x="20248" y="1240439"/>
                  <a:pt x="12003" y="1240439"/>
                </a:cubicBezTo>
                <a:cubicBezTo>
                  <a:pt x="4508" y="1240439"/>
                  <a:pt x="10" y="1234213"/>
                  <a:pt x="10" y="1225651"/>
                </a:cubicBezTo>
                <a:cubicBezTo>
                  <a:pt x="10" y="1217868"/>
                  <a:pt x="4508" y="1210863"/>
                  <a:pt x="12003" y="1210863"/>
                </a:cubicBezTo>
                <a:close/>
                <a:moveTo>
                  <a:pt x="7013492" y="1140032"/>
                </a:moveTo>
                <a:cubicBezTo>
                  <a:pt x="7021275" y="1140032"/>
                  <a:pt x="7028280" y="1146595"/>
                  <a:pt x="7028280" y="1152429"/>
                </a:cubicBezTo>
                <a:cubicBezTo>
                  <a:pt x="7028280" y="1160451"/>
                  <a:pt x="7021275" y="1166286"/>
                  <a:pt x="7013492" y="1166286"/>
                </a:cubicBezTo>
                <a:cubicBezTo>
                  <a:pt x="7004930" y="1166286"/>
                  <a:pt x="6998704" y="1160451"/>
                  <a:pt x="6998704" y="1152429"/>
                </a:cubicBezTo>
                <a:cubicBezTo>
                  <a:pt x="6998704" y="1146595"/>
                  <a:pt x="7004930" y="1140032"/>
                  <a:pt x="7013492" y="1140032"/>
                </a:cubicBezTo>
                <a:close/>
                <a:moveTo>
                  <a:pt x="6939085" y="1140032"/>
                </a:moveTo>
                <a:cubicBezTo>
                  <a:pt x="6946378" y="1140032"/>
                  <a:pt x="6950753" y="1146595"/>
                  <a:pt x="6950753" y="1152429"/>
                </a:cubicBezTo>
                <a:cubicBezTo>
                  <a:pt x="6950753" y="1160451"/>
                  <a:pt x="6946378" y="1166286"/>
                  <a:pt x="6939085" y="1166286"/>
                </a:cubicBezTo>
                <a:cubicBezTo>
                  <a:pt x="6931063" y="1166286"/>
                  <a:pt x="6924500" y="1160451"/>
                  <a:pt x="6924500" y="1152429"/>
                </a:cubicBezTo>
                <a:cubicBezTo>
                  <a:pt x="6924500" y="1146595"/>
                  <a:pt x="6931063" y="1140032"/>
                  <a:pt x="6939085" y="1140032"/>
                </a:cubicBezTo>
                <a:close/>
                <a:moveTo>
                  <a:pt x="6867525" y="1140032"/>
                </a:moveTo>
                <a:cubicBezTo>
                  <a:pt x="6874088" y="1140032"/>
                  <a:pt x="6879922" y="1146595"/>
                  <a:pt x="6879922" y="1153888"/>
                </a:cubicBezTo>
                <a:cubicBezTo>
                  <a:pt x="6879922" y="1160451"/>
                  <a:pt x="6874088" y="1166286"/>
                  <a:pt x="6867525" y="1166286"/>
                </a:cubicBezTo>
                <a:cubicBezTo>
                  <a:pt x="6860232" y="1166286"/>
                  <a:pt x="6853669" y="1160451"/>
                  <a:pt x="6853669" y="1153888"/>
                </a:cubicBezTo>
                <a:cubicBezTo>
                  <a:pt x="6853669" y="1146595"/>
                  <a:pt x="6860232" y="1140032"/>
                  <a:pt x="6867525" y="1140032"/>
                </a:cubicBezTo>
                <a:close/>
                <a:moveTo>
                  <a:pt x="6796696" y="1140032"/>
                </a:moveTo>
                <a:cubicBezTo>
                  <a:pt x="6803259" y="1140032"/>
                  <a:pt x="6809093" y="1146595"/>
                  <a:pt x="6809093" y="1153888"/>
                </a:cubicBezTo>
                <a:cubicBezTo>
                  <a:pt x="6809093" y="1160451"/>
                  <a:pt x="6803259" y="1166286"/>
                  <a:pt x="6796696" y="1166286"/>
                </a:cubicBezTo>
                <a:cubicBezTo>
                  <a:pt x="6789403" y="1166286"/>
                  <a:pt x="6782840" y="1160451"/>
                  <a:pt x="6782840" y="1153888"/>
                </a:cubicBezTo>
                <a:cubicBezTo>
                  <a:pt x="6782840" y="1146595"/>
                  <a:pt x="6789403" y="1140032"/>
                  <a:pt x="6796696" y="1140032"/>
                </a:cubicBezTo>
                <a:close/>
                <a:moveTo>
                  <a:pt x="6724405" y="1140032"/>
                </a:moveTo>
                <a:cubicBezTo>
                  <a:pt x="6732427" y="1140032"/>
                  <a:pt x="6738261" y="1146595"/>
                  <a:pt x="6738261" y="1153888"/>
                </a:cubicBezTo>
                <a:cubicBezTo>
                  <a:pt x="6738261" y="1160451"/>
                  <a:pt x="6732427" y="1166286"/>
                  <a:pt x="6724405" y="1166286"/>
                </a:cubicBezTo>
                <a:cubicBezTo>
                  <a:pt x="6718571" y="1166286"/>
                  <a:pt x="6712008" y="1160451"/>
                  <a:pt x="6712008" y="1153888"/>
                </a:cubicBezTo>
                <a:cubicBezTo>
                  <a:pt x="6712008" y="1146595"/>
                  <a:pt x="6718571" y="1140032"/>
                  <a:pt x="6724405" y="1140032"/>
                </a:cubicBezTo>
                <a:close/>
                <a:moveTo>
                  <a:pt x="6653576" y="1140032"/>
                </a:moveTo>
                <a:cubicBezTo>
                  <a:pt x="6660869" y="1140032"/>
                  <a:pt x="6667432" y="1146595"/>
                  <a:pt x="6667432" y="1153888"/>
                </a:cubicBezTo>
                <a:cubicBezTo>
                  <a:pt x="6667432" y="1160451"/>
                  <a:pt x="6660869" y="1166286"/>
                  <a:pt x="6653576" y="1166286"/>
                </a:cubicBezTo>
                <a:cubicBezTo>
                  <a:pt x="6645554" y="1166286"/>
                  <a:pt x="6641179" y="1160451"/>
                  <a:pt x="6641179" y="1153888"/>
                </a:cubicBezTo>
                <a:cubicBezTo>
                  <a:pt x="6641179" y="1146595"/>
                  <a:pt x="6645554" y="1140032"/>
                  <a:pt x="6653576" y="1140032"/>
                </a:cubicBezTo>
                <a:close/>
                <a:moveTo>
                  <a:pt x="6581764" y="1140032"/>
                </a:moveTo>
                <a:cubicBezTo>
                  <a:pt x="6589547" y="1140032"/>
                  <a:pt x="6596552" y="1146595"/>
                  <a:pt x="6596552" y="1153888"/>
                </a:cubicBezTo>
                <a:cubicBezTo>
                  <a:pt x="6596552" y="1160451"/>
                  <a:pt x="6589547" y="1166286"/>
                  <a:pt x="6581764" y="1166286"/>
                </a:cubicBezTo>
                <a:cubicBezTo>
                  <a:pt x="6573202" y="1166286"/>
                  <a:pt x="6566976" y="1160451"/>
                  <a:pt x="6566976" y="1153888"/>
                </a:cubicBezTo>
                <a:cubicBezTo>
                  <a:pt x="6566976" y="1146595"/>
                  <a:pt x="6573202" y="1140032"/>
                  <a:pt x="6581764" y="1140032"/>
                </a:cubicBezTo>
                <a:close/>
                <a:moveTo>
                  <a:pt x="6510933" y="1140032"/>
                </a:moveTo>
                <a:cubicBezTo>
                  <a:pt x="6518717" y="1140032"/>
                  <a:pt x="6525722" y="1146595"/>
                  <a:pt x="6525722" y="1153888"/>
                </a:cubicBezTo>
                <a:cubicBezTo>
                  <a:pt x="6525722" y="1160451"/>
                  <a:pt x="6518717" y="1166286"/>
                  <a:pt x="6510933" y="1166286"/>
                </a:cubicBezTo>
                <a:cubicBezTo>
                  <a:pt x="6502371" y="1166286"/>
                  <a:pt x="6496144" y="1160451"/>
                  <a:pt x="6496144" y="1153888"/>
                </a:cubicBezTo>
                <a:cubicBezTo>
                  <a:pt x="6496144" y="1146595"/>
                  <a:pt x="6502371" y="1140032"/>
                  <a:pt x="6510933" y="1140032"/>
                </a:cubicBezTo>
                <a:close/>
                <a:moveTo>
                  <a:pt x="6440492" y="1140032"/>
                </a:moveTo>
                <a:cubicBezTo>
                  <a:pt x="6448081" y="1140032"/>
                  <a:pt x="6454911" y="1146595"/>
                  <a:pt x="6454911" y="1153888"/>
                </a:cubicBezTo>
                <a:cubicBezTo>
                  <a:pt x="6454911" y="1160451"/>
                  <a:pt x="6448081" y="1166286"/>
                  <a:pt x="6440492" y="1166286"/>
                </a:cubicBezTo>
                <a:cubicBezTo>
                  <a:pt x="6432145" y="1166286"/>
                  <a:pt x="6425315" y="1160451"/>
                  <a:pt x="6425315" y="1153888"/>
                </a:cubicBezTo>
                <a:cubicBezTo>
                  <a:pt x="6425315" y="1146595"/>
                  <a:pt x="6432145" y="1140032"/>
                  <a:pt x="6440492" y="1140032"/>
                </a:cubicBezTo>
                <a:close/>
                <a:moveTo>
                  <a:pt x="6368340" y="1140032"/>
                </a:moveTo>
                <a:cubicBezTo>
                  <a:pt x="6376362" y="1140032"/>
                  <a:pt x="6380737" y="1146595"/>
                  <a:pt x="6380737" y="1153888"/>
                </a:cubicBezTo>
                <a:cubicBezTo>
                  <a:pt x="6380737" y="1160451"/>
                  <a:pt x="6376362" y="1166286"/>
                  <a:pt x="6368340" y="1166286"/>
                </a:cubicBezTo>
                <a:cubicBezTo>
                  <a:pt x="6361047" y="1166286"/>
                  <a:pt x="6354484" y="1160451"/>
                  <a:pt x="6354484" y="1153888"/>
                </a:cubicBezTo>
                <a:cubicBezTo>
                  <a:pt x="6354484" y="1146595"/>
                  <a:pt x="6361047" y="1140032"/>
                  <a:pt x="6368340" y="1140032"/>
                </a:cubicBezTo>
                <a:close/>
                <a:moveTo>
                  <a:pt x="6297511" y="1140032"/>
                </a:moveTo>
                <a:cubicBezTo>
                  <a:pt x="6304074" y="1140032"/>
                  <a:pt x="6309908" y="1146595"/>
                  <a:pt x="6309908" y="1153888"/>
                </a:cubicBezTo>
                <a:cubicBezTo>
                  <a:pt x="6309908" y="1160451"/>
                  <a:pt x="6304074" y="1166286"/>
                  <a:pt x="6297511" y="1166286"/>
                </a:cubicBezTo>
                <a:cubicBezTo>
                  <a:pt x="6290218" y="1166286"/>
                  <a:pt x="6283655" y="1160451"/>
                  <a:pt x="6283655" y="1153888"/>
                </a:cubicBezTo>
                <a:cubicBezTo>
                  <a:pt x="6283655" y="1146595"/>
                  <a:pt x="6290218" y="1140032"/>
                  <a:pt x="6297511" y="1140032"/>
                </a:cubicBezTo>
                <a:close/>
                <a:moveTo>
                  <a:pt x="6226679" y="1140032"/>
                </a:moveTo>
                <a:cubicBezTo>
                  <a:pt x="6233242" y="1140032"/>
                  <a:pt x="6239076" y="1146595"/>
                  <a:pt x="6239076" y="1153888"/>
                </a:cubicBezTo>
                <a:cubicBezTo>
                  <a:pt x="6239076" y="1160451"/>
                  <a:pt x="6233242" y="1166286"/>
                  <a:pt x="6226679" y="1166286"/>
                </a:cubicBezTo>
                <a:cubicBezTo>
                  <a:pt x="6219386" y="1166286"/>
                  <a:pt x="6212823" y="1160451"/>
                  <a:pt x="6212823" y="1153888"/>
                </a:cubicBezTo>
                <a:cubicBezTo>
                  <a:pt x="6212823" y="1146595"/>
                  <a:pt x="6219386" y="1140032"/>
                  <a:pt x="6226679" y="1140032"/>
                </a:cubicBezTo>
                <a:close/>
                <a:moveTo>
                  <a:pt x="6154391" y="1140032"/>
                </a:moveTo>
                <a:cubicBezTo>
                  <a:pt x="6161684" y="1140032"/>
                  <a:pt x="6168247" y="1146595"/>
                  <a:pt x="6168247" y="1153888"/>
                </a:cubicBezTo>
                <a:cubicBezTo>
                  <a:pt x="6168247" y="1160451"/>
                  <a:pt x="6161684" y="1166286"/>
                  <a:pt x="6154391" y="1166286"/>
                </a:cubicBezTo>
                <a:cubicBezTo>
                  <a:pt x="6147828" y="1166286"/>
                  <a:pt x="6141994" y="1160451"/>
                  <a:pt x="6141994" y="1153888"/>
                </a:cubicBezTo>
                <a:cubicBezTo>
                  <a:pt x="6141994" y="1146595"/>
                  <a:pt x="6147828" y="1140032"/>
                  <a:pt x="6154391" y="1140032"/>
                </a:cubicBezTo>
                <a:close/>
                <a:moveTo>
                  <a:pt x="6083559" y="1140032"/>
                </a:moveTo>
                <a:cubicBezTo>
                  <a:pt x="6090852" y="1140032"/>
                  <a:pt x="6097415" y="1146595"/>
                  <a:pt x="6097415" y="1153888"/>
                </a:cubicBezTo>
                <a:cubicBezTo>
                  <a:pt x="6097415" y="1160451"/>
                  <a:pt x="6090852" y="1166286"/>
                  <a:pt x="6083559" y="1166286"/>
                </a:cubicBezTo>
                <a:cubicBezTo>
                  <a:pt x="6076996" y="1166286"/>
                  <a:pt x="6071162" y="1160451"/>
                  <a:pt x="6071162" y="1153888"/>
                </a:cubicBezTo>
                <a:cubicBezTo>
                  <a:pt x="6071162" y="1146595"/>
                  <a:pt x="6076996" y="1140032"/>
                  <a:pt x="6083559" y="1140032"/>
                </a:cubicBezTo>
                <a:close/>
                <a:moveTo>
                  <a:pt x="6009356" y="1140032"/>
                </a:moveTo>
                <a:cubicBezTo>
                  <a:pt x="6016649" y="1140032"/>
                  <a:pt x="6023212" y="1146595"/>
                  <a:pt x="6023212" y="1153888"/>
                </a:cubicBezTo>
                <a:cubicBezTo>
                  <a:pt x="6023212" y="1160451"/>
                  <a:pt x="6016649" y="1166286"/>
                  <a:pt x="6009356" y="1166286"/>
                </a:cubicBezTo>
                <a:cubicBezTo>
                  <a:pt x="6001334" y="1166286"/>
                  <a:pt x="5996959" y="1160451"/>
                  <a:pt x="5996959" y="1153888"/>
                </a:cubicBezTo>
                <a:cubicBezTo>
                  <a:pt x="5996959" y="1146595"/>
                  <a:pt x="6001334" y="1140032"/>
                  <a:pt x="6009356" y="1140032"/>
                </a:cubicBezTo>
                <a:close/>
                <a:moveTo>
                  <a:pt x="5940548" y="1140032"/>
                </a:moveTo>
                <a:cubicBezTo>
                  <a:pt x="5948896" y="1140032"/>
                  <a:pt x="5955726" y="1146595"/>
                  <a:pt x="5955726" y="1153888"/>
                </a:cubicBezTo>
                <a:cubicBezTo>
                  <a:pt x="5955726" y="1160451"/>
                  <a:pt x="5948896" y="1166286"/>
                  <a:pt x="5940548" y="1166286"/>
                </a:cubicBezTo>
                <a:cubicBezTo>
                  <a:pt x="5932960" y="1166286"/>
                  <a:pt x="5926130" y="1160451"/>
                  <a:pt x="5926130" y="1153888"/>
                </a:cubicBezTo>
                <a:cubicBezTo>
                  <a:pt x="5926130" y="1146595"/>
                  <a:pt x="5932960" y="1140032"/>
                  <a:pt x="5940548" y="1140032"/>
                </a:cubicBezTo>
                <a:close/>
                <a:moveTo>
                  <a:pt x="5870088" y="1140032"/>
                </a:moveTo>
                <a:cubicBezTo>
                  <a:pt x="5878650" y="1140032"/>
                  <a:pt x="5884877" y="1146595"/>
                  <a:pt x="5884877" y="1153888"/>
                </a:cubicBezTo>
                <a:cubicBezTo>
                  <a:pt x="5884877" y="1160451"/>
                  <a:pt x="5878650" y="1166286"/>
                  <a:pt x="5870088" y="1166286"/>
                </a:cubicBezTo>
                <a:cubicBezTo>
                  <a:pt x="5862304" y="1166286"/>
                  <a:pt x="5855299" y="1161910"/>
                  <a:pt x="5855299" y="1153888"/>
                </a:cubicBezTo>
                <a:cubicBezTo>
                  <a:pt x="5855299" y="1146595"/>
                  <a:pt x="5862304" y="1140032"/>
                  <a:pt x="5870088" y="1140032"/>
                </a:cubicBezTo>
                <a:close/>
                <a:moveTo>
                  <a:pt x="5799257" y="1140032"/>
                </a:moveTo>
                <a:cubicBezTo>
                  <a:pt x="5807819" y="1140032"/>
                  <a:pt x="5814045" y="1146595"/>
                  <a:pt x="5814045" y="1153888"/>
                </a:cubicBezTo>
                <a:cubicBezTo>
                  <a:pt x="5814045" y="1161910"/>
                  <a:pt x="5807819" y="1166286"/>
                  <a:pt x="5799257" y="1166286"/>
                </a:cubicBezTo>
                <a:cubicBezTo>
                  <a:pt x="5791474" y="1166286"/>
                  <a:pt x="5784469" y="1161910"/>
                  <a:pt x="5784469" y="1153888"/>
                </a:cubicBezTo>
                <a:cubicBezTo>
                  <a:pt x="5784469" y="1146595"/>
                  <a:pt x="5791474" y="1140032"/>
                  <a:pt x="5799257" y="1140032"/>
                </a:cubicBezTo>
                <a:close/>
                <a:moveTo>
                  <a:pt x="5724122" y="1140032"/>
                </a:moveTo>
                <a:cubicBezTo>
                  <a:pt x="5732144" y="1140032"/>
                  <a:pt x="5736519" y="1146595"/>
                  <a:pt x="5736519" y="1153888"/>
                </a:cubicBezTo>
                <a:cubicBezTo>
                  <a:pt x="5736519" y="1161910"/>
                  <a:pt x="5732144" y="1166286"/>
                  <a:pt x="5724122" y="1166286"/>
                </a:cubicBezTo>
                <a:cubicBezTo>
                  <a:pt x="5716100" y="1166286"/>
                  <a:pt x="5710266" y="1161910"/>
                  <a:pt x="5710266" y="1153888"/>
                </a:cubicBezTo>
                <a:cubicBezTo>
                  <a:pt x="5710266" y="1146595"/>
                  <a:pt x="5716100" y="1140032"/>
                  <a:pt x="5724122" y="1140032"/>
                </a:cubicBezTo>
                <a:close/>
                <a:moveTo>
                  <a:pt x="5653291" y="1140032"/>
                </a:moveTo>
                <a:cubicBezTo>
                  <a:pt x="5659125" y="1140032"/>
                  <a:pt x="5665688" y="1146595"/>
                  <a:pt x="5665688" y="1153888"/>
                </a:cubicBezTo>
                <a:cubicBezTo>
                  <a:pt x="5665688" y="1161910"/>
                  <a:pt x="5659125" y="1166286"/>
                  <a:pt x="5653291" y="1166286"/>
                </a:cubicBezTo>
                <a:cubicBezTo>
                  <a:pt x="5645269" y="1166286"/>
                  <a:pt x="5639435" y="1161910"/>
                  <a:pt x="5639435" y="1153888"/>
                </a:cubicBezTo>
                <a:cubicBezTo>
                  <a:pt x="5639435" y="1146595"/>
                  <a:pt x="5645269" y="1140032"/>
                  <a:pt x="5653291" y="1140032"/>
                </a:cubicBezTo>
                <a:close/>
                <a:moveTo>
                  <a:pt x="5581002" y="1140032"/>
                </a:moveTo>
                <a:cubicBezTo>
                  <a:pt x="5588295" y="1140032"/>
                  <a:pt x="5594858" y="1146595"/>
                  <a:pt x="5594858" y="1153888"/>
                </a:cubicBezTo>
                <a:cubicBezTo>
                  <a:pt x="5594858" y="1161910"/>
                  <a:pt x="5588295" y="1166286"/>
                  <a:pt x="5581002" y="1166286"/>
                </a:cubicBezTo>
                <a:cubicBezTo>
                  <a:pt x="5574439" y="1166286"/>
                  <a:pt x="5568605" y="1161910"/>
                  <a:pt x="5568605" y="1153888"/>
                </a:cubicBezTo>
                <a:cubicBezTo>
                  <a:pt x="5568605" y="1146595"/>
                  <a:pt x="5574439" y="1140032"/>
                  <a:pt x="5581002" y="1140032"/>
                </a:cubicBezTo>
                <a:close/>
                <a:moveTo>
                  <a:pt x="5510171" y="1140032"/>
                </a:moveTo>
                <a:cubicBezTo>
                  <a:pt x="5517464" y="1140032"/>
                  <a:pt x="5524027" y="1146595"/>
                  <a:pt x="5524027" y="1153888"/>
                </a:cubicBezTo>
                <a:cubicBezTo>
                  <a:pt x="5524027" y="1161910"/>
                  <a:pt x="5517464" y="1166286"/>
                  <a:pt x="5510171" y="1166286"/>
                </a:cubicBezTo>
                <a:cubicBezTo>
                  <a:pt x="5503608" y="1166286"/>
                  <a:pt x="5497774" y="1161910"/>
                  <a:pt x="5497774" y="1153888"/>
                </a:cubicBezTo>
                <a:cubicBezTo>
                  <a:pt x="5497774" y="1146595"/>
                  <a:pt x="5503608" y="1140032"/>
                  <a:pt x="5510171" y="1140032"/>
                </a:cubicBezTo>
                <a:close/>
                <a:moveTo>
                  <a:pt x="5438937" y="1140032"/>
                </a:moveTo>
                <a:cubicBezTo>
                  <a:pt x="5447182" y="1140032"/>
                  <a:pt x="5453178" y="1146595"/>
                  <a:pt x="5453178" y="1153888"/>
                </a:cubicBezTo>
                <a:cubicBezTo>
                  <a:pt x="5453178" y="1161910"/>
                  <a:pt x="5447182" y="1166286"/>
                  <a:pt x="5438937" y="1166286"/>
                </a:cubicBezTo>
                <a:cubicBezTo>
                  <a:pt x="5431442" y="1166286"/>
                  <a:pt x="5426945" y="1161910"/>
                  <a:pt x="5426945" y="1153888"/>
                </a:cubicBezTo>
                <a:cubicBezTo>
                  <a:pt x="5426945" y="1146595"/>
                  <a:pt x="5431442" y="1140032"/>
                  <a:pt x="5438937" y="1140032"/>
                </a:cubicBezTo>
                <a:close/>
                <a:moveTo>
                  <a:pt x="5367530" y="1140032"/>
                </a:moveTo>
                <a:cubicBezTo>
                  <a:pt x="5376092" y="1140032"/>
                  <a:pt x="5382318" y="1146595"/>
                  <a:pt x="5382318" y="1153888"/>
                </a:cubicBezTo>
                <a:cubicBezTo>
                  <a:pt x="5382318" y="1161910"/>
                  <a:pt x="5376092" y="1166286"/>
                  <a:pt x="5367530" y="1166286"/>
                </a:cubicBezTo>
                <a:cubicBezTo>
                  <a:pt x="5359747" y="1166286"/>
                  <a:pt x="5352742" y="1161910"/>
                  <a:pt x="5352742" y="1153888"/>
                </a:cubicBezTo>
                <a:cubicBezTo>
                  <a:pt x="5352742" y="1146595"/>
                  <a:pt x="5359747" y="1140032"/>
                  <a:pt x="5367530" y="1140032"/>
                </a:cubicBezTo>
                <a:close/>
                <a:moveTo>
                  <a:pt x="5296699" y="1140032"/>
                </a:moveTo>
                <a:cubicBezTo>
                  <a:pt x="5305261" y="1140032"/>
                  <a:pt x="5311488" y="1146595"/>
                  <a:pt x="5311488" y="1153888"/>
                </a:cubicBezTo>
                <a:cubicBezTo>
                  <a:pt x="5311488" y="1161910"/>
                  <a:pt x="5305261" y="1166286"/>
                  <a:pt x="5296699" y="1166286"/>
                </a:cubicBezTo>
                <a:cubicBezTo>
                  <a:pt x="5288915" y="1166286"/>
                  <a:pt x="5281910" y="1161910"/>
                  <a:pt x="5281910" y="1153888"/>
                </a:cubicBezTo>
                <a:cubicBezTo>
                  <a:pt x="5281910" y="1146595"/>
                  <a:pt x="5288915" y="1140032"/>
                  <a:pt x="5296699" y="1140032"/>
                </a:cubicBezTo>
                <a:close/>
                <a:moveTo>
                  <a:pt x="5225869" y="1140032"/>
                </a:moveTo>
                <a:cubicBezTo>
                  <a:pt x="5234431" y="1140032"/>
                  <a:pt x="5240657" y="1146595"/>
                  <a:pt x="5240657" y="1153888"/>
                </a:cubicBezTo>
                <a:cubicBezTo>
                  <a:pt x="5240657" y="1161910"/>
                  <a:pt x="5234431" y="1166286"/>
                  <a:pt x="5225869" y="1166286"/>
                </a:cubicBezTo>
                <a:cubicBezTo>
                  <a:pt x="5217307" y="1166286"/>
                  <a:pt x="5211081" y="1161910"/>
                  <a:pt x="5211081" y="1153888"/>
                </a:cubicBezTo>
                <a:cubicBezTo>
                  <a:pt x="5211081" y="1146595"/>
                  <a:pt x="5217307" y="1140032"/>
                  <a:pt x="5225869" y="1140032"/>
                </a:cubicBezTo>
                <a:close/>
                <a:moveTo>
                  <a:pt x="5154105" y="1140032"/>
                </a:moveTo>
                <a:cubicBezTo>
                  <a:pt x="5162127" y="1140032"/>
                  <a:pt x="5166502" y="1147037"/>
                  <a:pt x="5166502" y="1154821"/>
                </a:cubicBezTo>
                <a:cubicBezTo>
                  <a:pt x="5166502" y="1163383"/>
                  <a:pt x="5162127" y="1169610"/>
                  <a:pt x="5154105" y="1169610"/>
                </a:cubicBezTo>
                <a:cubicBezTo>
                  <a:pt x="5146083" y="1169610"/>
                  <a:pt x="5140249" y="1163383"/>
                  <a:pt x="5140249" y="1154821"/>
                </a:cubicBezTo>
                <a:cubicBezTo>
                  <a:pt x="5140249" y="1147037"/>
                  <a:pt x="5146083" y="1140032"/>
                  <a:pt x="5154105" y="1140032"/>
                </a:cubicBezTo>
                <a:close/>
                <a:moveTo>
                  <a:pt x="5083276" y="1140032"/>
                </a:moveTo>
                <a:cubicBezTo>
                  <a:pt x="5089110" y="1140032"/>
                  <a:pt x="5095673" y="1147037"/>
                  <a:pt x="5095673" y="1154821"/>
                </a:cubicBezTo>
                <a:cubicBezTo>
                  <a:pt x="5095673" y="1163383"/>
                  <a:pt x="5089110" y="1169610"/>
                  <a:pt x="5083276" y="1169610"/>
                </a:cubicBezTo>
                <a:cubicBezTo>
                  <a:pt x="5075254" y="1169610"/>
                  <a:pt x="5069420" y="1163383"/>
                  <a:pt x="5069420" y="1154821"/>
                </a:cubicBezTo>
                <a:cubicBezTo>
                  <a:pt x="5069420" y="1147037"/>
                  <a:pt x="5075254" y="1140032"/>
                  <a:pt x="5083276" y="1140032"/>
                </a:cubicBezTo>
                <a:close/>
                <a:moveTo>
                  <a:pt x="5012445" y="1140032"/>
                </a:moveTo>
                <a:cubicBezTo>
                  <a:pt x="5018279" y="1140032"/>
                  <a:pt x="5024842" y="1147037"/>
                  <a:pt x="5024842" y="1154821"/>
                </a:cubicBezTo>
                <a:cubicBezTo>
                  <a:pt x="5024842" y="1163383"/>
                  <a:pt x="5018279" y="1169610"/>
                  <a:pt x="5012445" y="1169610"/>
                </a:cubicBezTo>
                <a:cubicBezTo>
                  <a:pt x="5004423" y="1169610"/>
                  <a:pt x="4998589" y="1163383"/>
                  <a:pt x="4998589" y="1154821"/>
                </a:cubicBezTo>
                <a:cubicBezTo>
                  <a:pt x="4998589" y="1147037"/>
                  <a:pt x="5004423" y="1140032"/>
                  <a:pt x="5012445" y="1140032"/>
                </a:cubicBezTo>
                <a:close/>
                <a:moveTo>
                  <a:pt x="4940157" y="1140032"/>
                </a:moveTo>
                <a:cubicBezTo>
                  <a:pt x="4948179" y="1140032"/>
                  <a:pt x="4954013" y="1147037"/>
                  <a:pt x="4954013" y="1154821"/>
                </a:cubicBezTo>
                <a:cubicBezTo>
                  <a:pt x="4954013" y="1163383"/>
                  <a:pt x="4948179" y="1169610"/>
                  <a:pt x="4940157" y="1169610"/>
                </a:cubicBezTo>
                <a:cubicBezTo>
                  <a:pt x="4934323" y="1169610"/>
                  <a:pt x="4927760" y="1163383"/>
                  <a:pt x="4927760" y="1154821"/>
                </a:cubicBezTo>
                <a:cubicBezTo>
                  <a:pt x="4927760" y="1147037"/>
                  <a:pt x="4934323" y="1140032"/>
                  <a:pt x="4940157" y="1140032"/>
                </a:cubicBezTo>
                <a:close/>
                <a:moveTo>
                  <a:pt x="4865953" y="1140032"/>
                </a:moveTo>
                <a:cubicBezTo>
                  <a:pt x="4873975" y="1140032"/>
                  <a:pt x="4879809" y="1147037"/>
                  <a:pt x="4879809" y="1154821"/>
                </a:cubicBezTo>
                <a:cubicBezTo>
                  <a:pt x="4879809" y="1163383"/>
                  <a:pt x="4873975" y="1169610"/>
                  <a:pt x="4865953" y="1169610"/>
                </a:cubicBezTo>
                <a:cubicBezTo>
                  <a:pt x="4860119" y="1169610"/>
                  <a:pt x="4853556" y="1163383"/>
                  <a:pt x="4853556" y="1154821"/>
                </a:cubicBezTo>
                <a:cubicBezTo>
                  <a:pt x="4853556" y="1147037"/>
                  <a:pt x="4860119" y="1140032"/>
                  <a:pt x="4865953" y="1140032"/>
                </a:cubicBezTo>
                <a:close/>
                <a:moveTo>
                  <a:pt x="4795122" y="1140032"/>
                </a:moveTo>
                <a:cubicBezTo>
                  <a:pt x="4803144" y="1140032"/>
                  <a:pt x="4808978" y="1147037"/>
                  <a:pt x="4808978" y="1154821"/>
                </a:cubicBezTo>
                <a:cubicBezTo>
                  <a:pt x="4808978" y="1163383"/>
                  <a:pt x="4803144" y="1169610"/>
                  <a:pt x="4795122" y="1169610"/>
                </a:cubicBezTo>
                <a:cubicBezTo>
                  <a:pt x="4787830" y="1169610"/>
                  <a:pt x="4782725" y="1163383"/>
                  <a:pt x="4782725" y="1154821"/>
                </a:cubicBezTo>
                <a:cubicBezTo>
                  <a:pt x="4782725" y="1147037"/>
                  <a:pt x="4787830" y="1140032"/>
                  <a:pt x="4795122" y="1140032"/>
                </a:cubicBezTo>
                <a:close/>
                <a:moveTo>
                  <a:pt x="4726684" y="1140032"/>
                </a:moveTo>
                <a:cubicBezTo>
                  <a:pt x="4735246" y="1140032"/>
                  <a:pt x="4741472" y="1147037"/>
                  <a:pt x="4741472" y="1154821"/>
                </a:cubicBezTo>
                <a:cubicBezTo>
                  <a:pt x="4741472" y="1163383"/>
                  <a:pt x="4735246" y="1169610"/>
                  <a:pt x="4726684" y="1169610"/>
                </a:cubicBezTo>
                <a:cubicBezTo>
                  <a:pt x="4718122" y="1169610"/>
                  <a:pt x="4711896" y="1163383"/>
                  <a:pt x="4711896" y="1154821"/>
                </a:cubicBezTo>
                <a:cubicBezTo>
                  <a:pt x="4711896" y="1147037"/>
                  <a:pt x="4718122" y="1140032"/>
                  <a:pt x="4726684" y="1140032"/>
                </a:cubicBezTo>
                <a:close/>
                <a:moveTo>
                  <a:pt x="4655853" y="1140032"/>
                </a:moveTo>
                <a:cubicBezTo>
                  <a:pt x="4663637" y="1140032"/>
                  <a:pt x="4670642" y="1147037"/>
                  <a:pt x="4670642" y="1154821"/>
                </a:cubicBezTo>
                <a:cubicBezTo>
                  <a:pt x="4670642" y="1163383"/>
                  <a:pt x="4663637" y="1169610"/>
                  <a:pt x="4655853" y="1169610"/>
                </a:cubicBezTo>
                <a:cubicBezTo>
                  <a:pt x="4647291" y="1169610"/>
                  <a:pt x="4641064" y="1163383"/>
                  <a:pt x="4641064" y="1154821"/>
                </a:cubicBezTo>
                <a:cubicBezTo>
                  <a:pt x="4641064" y="1147037"/>
                  <a:pt x="4647291" y="1140032"/>
                  <a:pt x="4655853" y="1140032"/>
                </a:cubicBezTo>
                <a:close/>
                <a:moveTo>
                  <a:pt x="4585023" y="1140032"/>
                </a:moveTo>
                <a:cubicBezTo>
                  <a:pt x="4592806" y="1140032"/>
                  <a:pt x="4599811" y="1147037"/>
                  <a:pt x="4599811" y="1154821"/>
                </a:cubicBezTo>
                <a:cubicBezTo>
                  <a:pt x="4599811" y="1163383"/>
                  <a:pt x="4592806" y="1169610"/>
                  <a:pt x="4585023" y="1169610"/>
                </a:cubicBezTo>
                <a:cubicBezTo>
                  <a:pt x="4576461" y="1169610"/>
                  <a:pt x="4570235" y="1163383"/>
                  <a:pt x="4570235" y="1154821"/>
                </a:cubicBezTo>
                <a:cubicBezTo>
                  <a:pt x="4570235" y="1147037"/>
                  <a:pt x="4576461" y="1140032"/>
                  <a:pt x="4585023" y="1140032"/>
                </a:cubicBezTo>
                <a:close/>
                <a:moveTo>
                  <a:pt x="4513260" y="1140032"/>
                </a:moveTo>
                <a:cubicBezTo>
                  <a:pt x="4520553" y="1140032"/>
                  <a:pt x="4525657" y="1147037"/>
                  <a:pt x="4525657" y="1154821"/>
                </a:cubicBezTo>
                <a:cubicBezTo>
                  <a:pt x="4525657" y="1163383"/>
                  <a:pt x="4520553" y="1169610"/>
                  <a:pt x="4513260" y="1169610"/>
                </a:cubicBezTo>
                <a:cubicBezTo>
                  <a:pt x="4505238" y="1169610"/>
                  <a:pt x="4499404" y="1163383"/>
                  <a:pt x="4499404" y="1154821"/>
                </a:cubicBezTo>
                <a:cubicBezTo>
                  <a:pt x="4499404" y="1147037"/>
                  <a:pt x="4505238" y="1140032"/>
                  <a:pt x="4513260" y="1140032"/>
                </a:cubicBezTo>
                <a:close/>
                <a:moveTo>
                  <a:pt x="4439056" y="1140032"/>
                </a:moveTo>
                <a:cubicBezTo>
                  <a:pt x="4445619" y="1140032"/>
                  <a:pt x="4451453" y="1147037"/>
                  <a:pt x="4451453" y="1154821"/>
                </a:cubicBezTo>
                <a:cubicBezTo>
                  <a:pt x="4451453" y="1163383"/>
                  <a:pt x="4445619" y="1169610"/>
                  <a:pt x="4439056" y="1169610"/>
                </a:cubicBezTo>
                <a:cubicBezTo>
                  <a:pt x="4431763" y="1169610"/>
                  <a:pt x="4425200" y="1163383"/>
                  <a:pt x="4425200" y="1154821"/>
                </a:cubicBezTo>
                <a:cubicBezTo>
                  <a:pt x="4425200" y="1147037"/>
                  <a:pt x="4431763" y="1140032"/>
                  <a:pt x="4439056" y="1140032"/>
                </a:cubicBezTo>
                <a:close/>
                <a:moveTo>
                  <a:pt x="4366768" y="1140032"/>
                </a:moveTo>
                <a:cubicBezTo>
                  <a:pt x="4374790" y="1140032"/>
                  <a:pt x="4380624" y="1147037"/>
                  <a:pt x="4380624" y="1154821"/>
                </a:cubicBezTo>
                <a:cubicBezTo>
                  <a:pt x="4380624" y="1163383"/>
                  <a:pt x="4374790" y="1169610"/>
                  <a:pt x="4366768" y="1169610"/>
                </a:cubicBezTo>
                <a:cubicBezTo>
                  <a:pt x="4360934" y="1169610"/>
                  <a:pt x="4354371" y="1163383"/>
                  <a:pt x="4354371" y="1154821"/>
                </a:cubicBezTo>
                <a:cubicBezTo>
                  <a:pt x="4354371" y="1147037"/>
                  <a:pt x="4360934" y="1140032"/>
                  <a:pt x="4366768" y="1140032"/>
                </a:cubicBezTo>
                <a:close/>
                <a:moveTo>
                  <a:pt x="4295937" y="1140032"/>
                </a:moveTo>
                <a:cubicBezTo>
                  <a:pt x="4303959" y="1140032"/>
                  <a:pt x="4309793" y="1147037"/>
                  <a:pt x="4309793" y="1154821"/>
                </a:cubicBezTo>
                <a:cubicBezTo>
                  <a:pt x="4309793" y="1163383"/>
                  <a:pt x="4303959" y="1169610"/>
                  <a:pt x="4295937" y="1169610"/>
                </a:cubicBezTo>
                <a:cubicBezTo>
                  <a:pt x="4290103" y="1169610"/>
                  <a:pt x="4283540" y="1163383"/>
                  <a:pt x="4283540" y="1154821"/>
                </a:cubicBezTo>
                <a:cubicBezTo>
                  <a:pt x="4283540" y="1147037"/>
                  <a:pt x="4290103" y="1140032"/>
                  <a:pt x="4295937" y="1140032"/>
                </a:cubicBezTo>
                <a:close/>
                <a:moveTo>
                  <a:pt x="4225107" y="1140032"/>
                </a:moveTo>
                <a:cubicBezTo>
                  <a:pt x="4233129" y="1140032"/>
                  <a:pt x="4238963" y="1147037"/>
                  <a:pt x="4238963" y="1154821"/>
                </a:cubicBezTo>
                <a:cubicBezTo>
                  <a:pt x="4238963" y="1163383"/>
                  <a:pt x="4233129" y="1169610"/>
                  <a:pt x="4225107" y="1169610"/>
                </a:cubicBezTo>
                <a:cubicBezTo>
                  <a:pt x="4217085" y="1169610"/>
                  <a:pt x="4212710" y="1163383"/>
                  <a:pt x="4212710" y="1154821"/>
                </a:cubicBezTo>
                <a:cubicBezTo>
                  <a:pt x="4212710" y="1147037"/>
                  <a:pt x="4217085" y="1140032"/>
                  <a:pt x="4225107" y="1140032"/>
                </a:cubicBezTo>
                <a:close/>
                <a:moveTo>
                  <a:pt x="4153295" y="1140032"/>
                </a:moveTo>
                <a:cubicBezTo>
                  <a:pt x="4161078" y="1140032"/>
                  <a:pt x="4168083" y="1147037"/>
                  <a:pt x="4168083" y="1154821"/>
                </a:cubicBezTo>
                <a:cubicBezTo>
                  <a:pt x="4168083" y="1163383"/>
                  <a:pt x="4161078" y="1169610"/>
                  <a:pt x="4153295" y="1169610"/>
                </a:cubicBezTo>
                <a:cubicBezTo>
                  <a:pt x="4144733" y="1169610"/>
                  <a:pt x="4138507" y="1163383"/>
                  <a:pt x="4138507" y="1154821"/>
                </a:cubicBezTo>
                <a:cubicBezTo>
                  <a:pt x="4138507" y="1147037"/>
                  <a:pt x="4144733" y="1140032"/>
                  <a:pt x="4153295" y="1140032"/>
                </a:cubicBezTo>
                <a:close/>
                <a:moveTo>
                  <a:pt x="4082465" y="1140032"/>
                </a:moveTo>
                <a:cubicBezTo>
                  <a:pt x="4090249" y="1140032"/>
                  <a:pt x="4097254" y="1147037"/>
                  <a:pt x="4097254" y="1154821"/>
                </a:cubicBezTo>
                <a:cubicBezTo>
                  <a:pt x="4097254" y="1163383"/>
                  <a:pt x="4090249" y="1169610"/>
                  <a:pt x="4082465" y="1169610"/>
                </a:cubicBezTo>
                <a:cubicBezTo>
                  <a:pt x="4073903" y="1169610"/>
                  <a:pt x="4067676" y="1163383"/>
                  <a:pt x="4067676" y="1154821"/>
                </a:cubicBezTo>
                <a:cubicBezTo>
                  <a:pt x="4067676" y="1147037"/>
                  <a:pt x="4073903" y="1140032"/>
                  <a:pt x="4082465" y="1140032"/>
                </a:cubicBezTo>
                <a:close/>
                <a:moveTo>
                  <a:pt x="439789" y="1140032"/>
                </a:moveTo>
                <a:cubicBezTo>
                  <a:pt x="448351" y="1140032"/>
                  <a:pt x="454579" y="1146595"/>
                  <a:pt x="454579" y="1153888"/>
                </a:cubicBezTo>
                <a:cubicBezTo>
                  <a:pt x="454579" y="1161910"/>
                  <a:pt x="448351" y="1166286"/>
                  <a:pt x="439789" y="1166286"/>
                </a:cubicBezTo>
                <a:cubicBezTo>
                  <a:pt x="432006" y="1166286"/>
                  <a:pt x="425001" y="1161910"/>
                  <a:pt x="425001" y="1153888"/>
                </a:cubicBezTo>
                <a:cubicBezTo>
                  <a:pt x="425001" y="1146595"/>
                  <a:pt x="432006" y="1140032"/>
                  <a:pt x="439789" y="1140032"/>
                </a:cubicBezTo>
                <a:close/>
                <a:moveTo>
                  <a:pt x="368960" y="1140032"/>
                </a:moveTo>
                <a:cubicBezTo>
                  <a:pt x="377521" y="1140032"/>
                  <a:pt x="383747" y="1146595"/>
                  <a:pt x="383747" y="1153888"/>
                </a:cubicBezTo>
                <a:cubicBezTo>
                  <a:pt x="383747" y="1161910"/>
                  <a:pt x="377521" y="1166286"/>
                  <a:pt x="368960" y="1166286"/>
                </a:cubicBezTo>
                <a:cubicBezTo>
                  <a:pt x="361176" y="1166286"/>
                  <a:pt x="354172" y="1161910"/>
                  <a:pt x="354172" y="1153888"/>
                </a:cubicBezTo>
                <a:cubicBezTo>
                  <a:pt x="354172" y="1146595"/>
                  <a:pt x="361176" y="1140032"/>
                  <a:pt x="368960" y="1140032"/>
                </a:cubicBezTo>
                <a:close/>
                <a:moveTo>
                  <a:pt x="297194" y="1140032"/>
                </a:moveTo>
                <a:cubicBezTo>
                  <a:pt x="305217" y="1140032"/>
                  <a:pt x="309592" y="1146595"/>
                  <a:pt x="309592" y="1153888"/>
                </a:cubicBezTo>
                <a:cubicBezTo>
                  <a:pt x="309592" y="1161910"/>
                  <a:pt x="305217" y="1166286"/>
                  <a:pt x="297194" y="1166286"/>
                </a:cubicBezTo>
                <a:cubicBezTo>
                  <a:pt x="289902" y="1166286"/>
                  <a:pt x="283339" y="1161910"/>
                  <a:pt x="283339" y="1153888"/>
                </a:cubicBezTo>
                <a:cubicBezTo>
                  <a:pt x="283339" y="1146595"/>
                  <a:pt x="289902" y="1140032"/>
                  <a:pt x="297194" y="1140032"/>
                </a:cubicBezTo>
                <a:close/>
                <a:moveTo>
                  <a:pt x="226366" y="1140032"/>
                </a:moveTo>
                <a:cubicBezTo>
                  <a:pt x="232201" y="1140032"/>
                  <a:pt x="238764" y="1146595"/>
                  <a:pt x="238764" y="1153888"/>
                </a:cubicBezTo>
                <a:cubicBezTo>
                  <a:pt x="238764" y="1161910"/>
                  <a:pt x="232201" y="1166286"/>
                  <a:pt x="226366" y="1166286"/>
                </a:cubicBezTo>
                <a:cubicBezTo>
                  <a:pt x="218344" y="1166286"/>
                  <a:pt x="212510" y="1161910"/>
                  <a:pt x="212510" y="1153888"/>
                </a:cubicBezTo>
                <a:cubicBezTo>
                  <a:pt x="212510" y="1146595"/>
                  <a:pt x="218344" y="1140032"/>
                  <a:pt x="226366" y="1140032"/>
                </a:cubicBezTo>
                <a:close/>
                <a:moveTo>
                  <a:pt x="155532" y="1140032"/>
                </a:moveTo>
                <a:cubicBezTo>
                  <a:pt x="161366" y="1140032"/>
                  <a:pt x="167930" y="1146595"/>
                  <a:pt x="167930" y="1153888"/>
                </a:cubicBezTo>
                <a:cubicBezTo>
                  <a:pt x="167930" y="1161910"/>
                  <a:pt x="161366" y="1166286"/>
                  <a:pt x="155532" y="1166286"/>
                </a:cubicBezTo>
                <a:cubicBezTo>
                  <a:pt x="147510" y="1166286"/>
                  <a:pt x="141676" y="1161910"/>
                  <a:pt x="141676" y="1153888"/>
                </a:cubicBezTo>
                <a:cubicBezTo>
                  <a:pt x="141676" y="1146595"/>
                  <a:pt x="147510" y="1140032"/>
                  <a:pt x="155532" y="1140032"/>
                </a:cubicBezTo>
                <a:close/>
                <a:moveTo>
                  <a:pt x="83244" y="1140032"/>
                </a:moveTo>
                <a:cubicBezTo>
                  <a:pt x="90536" y="1140032"/>
                  <a:pt x="97100" y="1146595"/>
                  <a:pt x="97100" y="1153888"/>
                </a:cubicBezTo>
                <a:cubicBezTo>
                  <a:pt x="97100" y="1161910"/>
                  <a:pt x="90536" y="1166286"/>
                  <a:pt x="83244" y="1166286"/>
                </a:cubicBezTo>
                <a:cubicBezTo>
                  <a:pt x="76680" y="1166286"/>
                  <a:pt x="70846" y="1161910"/>
                  <a:pt x="70846" y="1153888"/>
                </a:cubicBezTo>
                <a:cubicBezTo>
                  <a:pt x="70846" y="1146595"/>
                  <a:pt x="76680" y="1140032"/>
                  <a:pt x="83244" y="1140032"/>
                </a:cubicBezTo>
                <a:close/>
                <a:moveTo>
                  <a:pt x="12008" y="1140032"/>
                </a:moveTo>
                <a:cubicBezTo>
                  <a:pt x="20253" y="1140032"/>
                  <a:pt x="26249" y="1146595"/>
                  <a:pt x="26249" y="1153888"/>
                </a:cubicBezTo>
                <a:cubicBezTo>
                  <a:pt x="26249" y="1161910"/>
                  <a:pt x="20253" y="1166286"/>
                  <a:pt x="12008" y="1166286"/>
                </a:cubicBezTo>
                <a:cubicBezTo>
                  <a:pt x="4513" y="1166286"/>
                  <a:pt x="16" y="1161910"/>
                  <a:pt x="16" y="1153888"/>
                </a:cubicBezTo>
                <a:cubicBezTo>
                  <a:pt x="16" y="1146595"/>
                  <a:pt x="4513" y="1140032"/>
                  <a:pt x="12008" y="1140032"/>
                </a:cubicBezTo>
                <a:close/>
                <a:moveTo>
                  <a:pt x="6867525" y="1069203"/>
                </a:moveTo>
                <a:cubicBezTo>
                  <a:pt x="6874088" y="1069203"/>
                  <a:pt x="6879922" y="1075037"/>
                  <a:pt x="6879922" y="1081600"/>
                </a:cubicBezTo>
                <a:cubicBezTo>
                  <a:pt x="6879922" y="1088893"/>
                  <a:pt x="6874088" y="1095457"/>
                  <a:pt x="6867525" y="1095457"/>
                </a:cubicBezTo>
                <a:cubicBezTo>
                  <a:pt x="6860232" y="1095457"/>
                  <a:pt x="6853669" y="1088893"/>
                  <a:pt x="6853669" y="1081600"/>
                </a:cubicBezTo>
                <a:cubicBezTo>
                  <a:pt x="6853669" y="1075037"/>
                  <a:pt x="6860232" y="1069203"/>
                  <a:pt x="6867525" y="1069203"/>
                </a:cubicBezTo>
                <a:close/>
                <a:moveTo>
                  <a:pt x="6795237" y="1069203"/>
                </a:moveTo>
                <a:cubicBezTo>
                  <a:pt x="6803259" y="1069203"/>
                  <a:pt x="6809093" y="1075037"/>
                  <a:pt x="6809093" y="1081600"/>
                </a:cubicBezTo>
                <a:cubicBezTo>
                  <a:pt x="6809093" y="1088893"/>
                  <a:pt x="6803259" y="1095457"/>
                  <a:pt x="6796696" y="1095457"/>
                </a:cubicBezTo>
                <a:cubicBezTo>
                  <a:pt x="6789403" y="1095457"/>
                  <a:pt x="6782840" y="1088893"/>
                  <a:pt x="6782840" y="1081600"/>
                </a:cubicBezTo>
                <a:cubicBezTo>
                  <a:pt x="6782840" y="1075037"/>
                  <a:pt x="6789403" y="1069203"/>
                  <a:pt x="6795237" y="1069203"/>
                </a:cubicBezTo>
                <a:close/>
                <a:moveTo>
                  <a:pt x="6724405" y="1069203"/>
                </a:moveTo>
                <a:cubicBezTo>
                  <a:pt x="6732427" y="1069203"/>
                  <a:pt x="6738261" y="1075037"/>
                  <a:pt x="6738261" y="1081600"/>
                </a:cubicBezTo>
                <a:cubicBezTo>
                  <a:pt x="6738261" y="1088893"/>
                  <a:pt x="6732427" y="1095457"/>
                  <a:pt x="6724405" y="1095457"/>
                </a:cubicBezTo>
                <a:cubicBezTo>
                  <a:pt x="6718571" y="1095457"/>
                  <a:pt x="6712008" y="1088893"/>
                  <a:pt x="6712008" y="1081600"/>
                </a:cubicBezTo>
                <a:cubicBezTo>
                  <a:pt x="6712008" y="1075037"/>
                  <a:pt x="6718571" y="1069203"/>
                  <a:pt x="6724405" y="1069203"/>
                </a:cubicBezTo>
                <a:close/>
                <a:moveTo>
                  <a:pt x="6653576" y="1069203"/>
                </a:moveTo>
                <a:cubicBezTo>
                  <a:pt x="6660869" y="1069203"/>
                  <a:pt x="6667432" y="1075037"/>
                  <a:pt x="6667432" y="1081600"/>
                </a:cubicBezTo>
                <a:cubicBezTo>
                  <a:pt x="6667432" y="1088893"/>
                  <a:pt x="6660869" y="1095457"/>
                  <a:pt x="6653576" y="1095457"/>
                </a:cubicBezTo>
                <a:cubicBezTo>
                  <a:pt x="6645554" y="1095457"/>
                  <a:pt x="6641179" y="1088893"/>
                  <a:pt x="6641179" y="1081600"/>
                </a:cubicBezTo>
                <a:cubicBezTo>
                  <a:pt x="6641179" y="1075037"/>
                  <a:pt x="6645554" y="1069203"/>
                  <a:pt x="6653576" y="1069203"/>
                </a:cubicBezTo>
                <a:close/>
                <a:moveTo>
                  <a:pt x="6581764" y="1069203"/>
                </a:moveTo>
                <a:cubicBezTo>
                  <a:pt x="6589547" y="1069203"/>
                  <a:pt x="6596552" y="1075037"/>
                  <a:pt x="6596552" y="1081600"/>
                </a:cubicBezTo>
                <a:cubicBezTo>
                  <a:pt x="6596552" y="1088893"/>
                  <a:pt x="6589547" y="1095457"/>
                  <a:pt x="6581764" y="1095457"/>
                </a:cubicBezTo>
                <a:cubicBezTo>
                  <a:pt x="6573202" y="1095457"/>
                  <a:pt x="6566976" y="1088893"/>
                  <a:pt x="6566976" y="1081600"/>
                </a:cubicBezTo>
                <a:cubicBezTo>
                  <a:pt x="6566976" y="1075037"/>
                  <a:pt x="6573202" y="1069203"/>
                  <a:pt x="6581764" y="1069203"/>
                </a:cubicBezTo>
                <a:close/>
                <a:moveTo>
                  <a:pt x="6510933" y="1069203"/>
                </a:moveTo>
                <a:cubicBezTo>
                  <a:pt x="6518717" y="1069203"/>
                  <a:pt x="6525722" y="1075037"/>
                  <a:pt x="6525722" y="1081600"/>
                </a:cubicBezTo>
                <a:cubicBezTo>
                  <a:pt x="6525722" y="1088893"/>
                  <a:pt x="6518717" y="1095457"/>
                  <a:pt x="6510933" y="1095457"/>
                </a:cubicBezTo>
                <a:cubicBezTo>
                  <a:pt x="6502371" y="1095457"/>
                  <a:pt x="6496144" y="1088893"/>
                  <a:pt x="6496144" y="1081600"/>
                </a:cubicBezTo>
                <a:cubicBezTo>
                  <a:pt x="6496144" y="1075037"/>
                  <a:pt x="6502371" y="1069203"/>
                  <a:pt x="6510933" y="1069203"/>
                </a:cubicBezTo>
                <a:close/>
                <a:moveTo>
                  <a:pt x="6440492" y="1069203"/>
                </a:moveTo>
                <a:cubicBezTo>
                  <a:pt x="6448081" y="1069203"/>
                  <a:pt x="6454911" y="1075037"/>
                  <a:pt x="6454911" y="1081600"/>
                </a:cubicBezTo>
                <a:cubicBezTo>
                  <a:pt x="6454911" y="1088893"/>
                  <a:pt x="6448081" y="1095457"/>
                  <a:pt x="6440492" y="1095457"/>
                </a:cubicBezTo>
                <a:cubicBezTo>
                  <a:pt x="6432145" y="1095457"/>
                  <a:pt x="6425315" y="1088893"/>
                  <a:pt x="6425315" y="1081600"/>
                </a:cubicBezTo>
                <a:cubicBezTo>
                  <a:pt x="6425315" y="1075037"/>
                  <a:pt x="6432145" y="1069203"/>
                  <a:pt x="6440492" y="1069203"/>
                </a:cubicBezTo>
                <a:close/>
                <a:moveTo>
                  <a:pt x="6368340" y="1069203"/>
                </a:moveTo>
                <a:cubicBezTo>
                  <a:pt x="6376362" y="1069203"/>
                  <a:pt x="6380737" y="1075037"/>
                  <a:pt x="6380737" y="1081600"/>
                </a:cubicBezTo>
                <a:cubicBezTo>
                  <a:pt x="6380737" y="1088893"/>
                  <a:pt x="6376362" y="1095457"/>
                  <a:pt x="6368340" y="1095457"/>
                </a:cubicBezTo>
                <a:cubicBezTo>
                  <a:pt x="6361047" y="1095457"/>
                  <a:pt x="6354484" y="1088893"/>
                  <a:pt x="6354484" y="1081600"/>
                </a:cubicBezTo>
                <a:cubicBezTo>
                  <a:pt x="6354484" y="1075037"/>
                  <a:pt x="6361047" y="1069203"/>
                  <a:pt x="6368340" y="1069203"/>
                </a:cubicBezTo>
                <a:close/>
                <a:moveTo>
                  <a:pt x="6297511" y="1069203"/>
                </a:moveTo>
                <a:cubicBezTo>
                  <a:pt x="6304074" y="1069203"/>
                  <a:pt x="6309908" y="1075037"/>
                  <a:pt x="6309908" y="1081600"/>
                </a:cubicBezTo>
                <a:cubicBezTo>
                  <a:pt x="6309908" y="1088893"/>
                  <a:pt x="6304074" y="1095457"/>
                  <a:pt x="6297511" y="1095457"/>
                </a:cubicBezTo>
                <a:cubicBezTo>
                  <a:pt x="6290218" y="1095457"/>
                  <a:pt x="6283655" y="1088893"/>
                  <a:pt x="6283655" y="1081600"/>
                </a:cubicBezTo>
                <a:cubicBezTo>
                  <a:pt x="6283655" y="1075037"/>
                  <a:pt x="6290218" y="1069203"/>
                  <a:pt x="6297511" y="1069203"/>
                </a:cubicBezTo>
                <a:close/>
                <a:moveTo>
                  <a:pt x="6226679" y="1069203"/>
                </a:moveTo>
                <a:cubicBezTo>
                  <a:pt x="6233242" y="1069203"/>
                  <a:pt x="6239076" y="1075037"/>
                  <a:pt x="6239076" y="1081600"/>
                </a:cubicBezTo>
                <a:cubicBezTo>
                  <a:pt x="6239076" y="1088893"/>
                  <a:pt x="6233242" y="1095457"/>
                  <a:pt x="6226679" y="1095457"/>
                </a:cubicBezTo>
                <a:cubicBezTo>
                  <a:pt x="6219386" y="1095457"/>
                  <a:pt x="6212823" y="1088893"/>
                  <a:pt x="6212823" y="1083059"/>
                </a:cubicBezTo>
                <a:cubicBezTo>
                  <a:pt x="6212823" y="1075037"/>
                  <a:pt x="6219386" y="1069203"/>
                  <a:pt x="6226679" y="1069203"/>
                </a:cubicBezTo>
                <a:close/>
                <a:moveTo>
                  <a:pt x="6154391" y="1069203"/>
                </a:moveTo>
                <a:cubicBezTo>
                  <a:pt x="6161684" y="1069203"/>
                  <a:pt x="6168247" y="1075037"/>
                  <a:pt x="6168247" y="1083059"/>
                </a:cubicBezTo>
                <a:cubicBezTo>
                  <a:pt x="6168247" y="1088893"/>
                  <a:pt x="6161684" y="1095457"/>
                  <a:pt x="6154391" y="1095457"/>
                </a:cubicBezTo>
                <a:cubicBezTo>
                  <a:pt x="6147828" y="1095457"/>
                  <a:pt x="6141994" y="1088893"/>
                  <a:pt x="6141994" y="1083059"/>
                </a:cubicBezTo>
                <a:cubicBezTo>
                  <a:pt x="6141994" y="1075037"/>
                  <a:pt x="6147828" y="1069203"/>
                  <a:pt x="6154391" y="1069203"/>
                </a:cubicBezTo>
                <a:close/>
                <a:moveTo>
                  <a:pt x="6083559" y="1069203"/>
                </a:moveTo>
                <a:cubicBezTo>
                  <a:pt x="6090852" y="1069203"/>
                  <a:pt x="6097415" y="1075037"/>
                  <a:pt x="6097415" y="1083059"/>
                </a:cubicBezTo>
                <a:cubicBezTo>
                  <a:pt x="6097415" y="1088893"/>
                  <a:pt x="6090852" y="1095457"/>
                  <a:pt x="6083559" y="1095457"/>
                </a:cubicBezTo>
                <a:cubicBezTo>
                  <a:pt x="6076996" y="1095457"/>
                  <a:pt x="6071162" y="1088893"/>
                  <a:pt x="6071162" y="1083059"/>
                </a:cubicBezTo>
                <a:cubicBezTo>
                  <a:pt x="6071162" y="1075037"/>
                  <a:pt x="6076996" y="1069203"/>
                  <a:pt x="6083559" y="1069203"/>
                </a:cubicBezTo>
                <a:close/>
                <a:moveTo>
                  <a:pt x="6009356" y="1069203"/>
                </a:moveTo>
                <a:cubicBezTo>
                  <a:pt x="6016649" y="1069203"/>
                  <a:pt x="6023212" y="1075037"/>
                  <a:pt x="6023212" y="1083059"/>
                </a:cubicBezTo>
                <a:cubicBezTo>
                  <a:pt x="6023212" y="1088893"/>
                  <a:pt x="6016649" y="1095457"/>
                  <a:pt x="6009356" y="1095457"/>
                </a:cubicBezTo>
                <a:cubicBezTo>
                  <a:pt x="6001334" y="1095457"/>
                  <a:pt x="5996959" y="1088893"/>
                  <a:pt x="5996959" y="1083059"/>
                </a:cubicBezTo>
                <a:cubicBezTo>
                  <a:pt x="5996959" y="1075037"/>
                  <a:pt x="6001334" y="1069203"/>
                  <a:pt x="6009356" y="1069203"/>
                </a:cubicBezTo>
                <a:close/>
                <a:moveTo>
                  <a:pt x="5940548" y="1069203"/>
                </a:moveTo>
                <a:cubicBezTo>
                  <a:pt x="5948896" y="1069203"/>
                  <a:pt x="5955726" y="1075037"/>
                  <a:pt x="5955726" y="1083059"/>
                </a:cubicBezTo>
                <a:cubicBezTo>
                  <a:pt x="5955726" y="1088893"/>
                  <a:pt x="5948896" y="1095457"/>
                  <a:pt x="5940548" y="1095457"/>
                </a:cubicBezTo>
                <a:cubicBezTo>
                  <a:pt x="5932960" y="1095457"/>
                  <a:pt x="5926130" y="1088893"/>
                  <a:pt x="5926130" y="1083059"/>
                </a:cubicBezTo>
                <a:cubicBezTo>
                  <a:pt x="5926130" y="1075037"/>
                  <a:pt x="5932960" y="1069203"/>
                  <a:pt x="5940548" y="1069203"/>
                </a:cubicBezTo>
                <a:close/>
                <a:moveTo>
                  <a:pt x="5870088" y="1069203"/>
                </a:moveTo>
                <a:cubicBezTo>
                  <a:pt x="5878650" y="1069203"/>
                  <a:pt x="5884877" y="1075037"/>
                  <a:pt x="5884877" y="1083059"/>
                </a:cubicBezTo>
                <a:cubicBezTo>
                  <a:pt x="5884877" y="1088893"/>
                  <a:pt x="5878650" y="1095457"/>
                  <a:pt x="5870088" y="1095457"/>
                </a:cubicBezTo>
                <a:cubicBezTo>
                  <a:pt x="5862304" y="1095457"/>
                  <a:pt x="5855299" y="1088893"/>
                  <a:pt x="5855299" y="1083059"/>
                </a:cubicBezTo>
                <a:cubicBezTo>
                  <a:pt x="5855299" y="1075037"/>
                  <a:pt x="5862304" y="1069203"/>
                  <a:pt x="5870088" y="1069203"/>
                </a:cubicBezTo>
                <a:close/>
                <a:moveTo>
                  <a:pt x="5799257" y="1069203"/>
                </a:moveTo>
                <a:cubicBezTo>
                  <a:pt x="5807819" y="1069203"/>
                  <a:pt x="5814045" y="1075037"/>
                  <a:pt x="5814045" y="1083059"/>
                </a:cubicBezTo>
                <a:cubicBezTo>
                  <a:pt x="5814045" y="1088893"/>
                  <a:pt x="5807819" y="1095457"/>
                  <a:pt x="5799257" y="1095457"/>
                </a:cubicBezTo>
                <a:cubicBezTo>
                  <a:pt x="5791474" y="1095457"/>
                  <a:pt x="5784469" y="1088893"/>
                  <a:pt x="5784469" y="1083059"/>
                </a:cubicBezTo>
                <a:cubicBezTo>
                  <a:pt x="5784469" y="1075037"/>
                  <a:pt x="5791474" y="1069203"/>
                  <a:pt x="5799257" y="1069203"/>
                </a:cubicBezTo>
                <a:close/>
                <a:moveTo>
                  <a:pt x="5724122" y="1069203"/>
                </a:moveTo>
                <a:cubicBezTo>
                  <a:pt x="5732144" y="1069203"/>
                  <a:pt x="5736519" y="1075037"/>
                  <a:pt x="5736519" y="1083059"/>
                </a:cubicBezTo>
                <a:cubicBezTo>
                  <a:pt x="5736519" y="1088893"/>
                  <a:pt x="5732144" y="1095457"/>
                  <a:pt x="5724122" y="1095457"/>
                </a:cubicBezTo>
                <a:cubicBezTo>
                  <a:pt x="5716100" y="1095457"/>
                  <a:pt x="5710266" y="1088893"/>
                  <a:pt x="5710266" y="1083059"/>
                </a:cubicBezTo>
                <a:cubicBezTo>
                  <a:pt x="5710266" y="1075037"/>
                  <a:pt x="5716100" y="1069203"/>
                  <a:pt x="5724122" y="1069203"/>
                </a:cubicBezTo>
                <a:close/>
                <a:moveTo>
                  <a:pt x="5653291" y="1069203"/>
                </a:moveTo>
                <a:cubicBezTo>
                  <a:pt x="5659125" y="1069203"/>
                  <a:pt x="5665688" y="1075037"/>
                  <a:pt x="5665688" y="1083059"/>
                </a:cubicBezTo>
                <a:cubicBezTo>
                  <a:pt x="5665688" y="1088893"/>
                  <a:pt x="5659125" y="1095457"/>
                  <a:pt x="5653291" y="1095457"/>
                </a:cubicBezTo>
                <a:cubicBezTo>
                  <a:pt x="5645269" y="1095457"/>
                  <a:pt x="5639435" y="1088893"/>
                  <a:pt x="5639435" y="1083059"/>
                </a:cubicBezTo>
                <a:cubicBezTo>
                  <a:pt x="5639435" y="1075037"/>
                  <a:pt x="5645269" y="1069203"/>
                  <a:pt x="5653291" y="1069203"/>
                </a:cubicBezTo>
                <a:close/>
                <a:moveTo>
                  <a:pt x="5581002" y="1069203"/>
                </a:moveTo>
                <a:cubicBezTo>
                  <a:pt x="5588295" y="1069203"/>
                  <a:pt x="5594858" y="1075037"/>
                  <a:pt x="5594858" y="1083059"/>
                </a:cubicBezTo>
                <a:cubicBezTo>
                  <a:pt x="5594858" y="1088893"/>
                  <a:pt x="5588295" y="1095457"/>
                  <a:pt x="5581002" y="1095457"/>
                </a:cubicBezTo>
                <a:cubicBezTo>
                  <a:pt x="5574439" y="1095457"/>
                  <a:pt x="5568605" y="1088893"/>
                  <a:pt x="5568605" y="1083059"/>
                </a:cubicBezTo>
                <a:cubicBezTo>
                  <a:pt x="5568605" y="1075037"/>
                  <a:pt x="5574439" y="1069203"/>
                  <a:pt x="5581002" y="1069203"/>
                </a:cubicBezTo>
                <a:close/>
                <a:moveTo>
                  <a:pt x="5510171" y="1069203"/>
                </a:moveTo>
                <a:cubicBezTo>
                  <a:pt x="5517464" y="1069203"/>
                  <a:pt x="5524027" y="1075037"/>
                  <a:pt x="5524027" y="1083059"/>
                </a:cubicBezTo>
                <a:cubicBezTo>
                  <a:pt x="5524027" y="1088893"/>
                  <a:pt x="5517464" y="1095457"/>
                  <a:pt x="5510171" y="1095457"/>
                </a:cubicBezTo>
                <a:cubicBezTo>
                  <a:pt x="5503608" y="1095457"/>
                  <a:pt x="5497774" y="1088893"/>
                  <a:pt x="5497774" y="1083059"/>
                </a:cubicBezTo>
                <a:cubicBezTo>
                  <a:pt x="5497774" y="1075037"/>
                  <a:pt x="5503608" y="1069203"/>
                  <a:pt x="5510171" y="1069203"/>
                </a:cubicBezTo>
                <a:close/>
                <a:moveTo>
                  <a:pt x="5438937" y="1069203"/>
                </a:moveTo>
                <a:cubicBezTo>
                  <a:pt x="5447182" y="1069203"/>
                  <a:pt x="5453178" y="1075037"/>
                  <a:pt x="5453178" y="1083059"/>
                </a:cubicBezTo>
                <a:cubicBezTo>
                  <a:pt x="5453178" y="1088893"/>
                  <a:pt x="5447182" y="1095457"/>
                  <a:pt x="5438937" y="1095457"/>
                </a:cubicBezTo>
                <a:cubicBezTo>
                  <a:pt x="5431442" y="1095457"/>
                  <a:pt x="5426945" y="1088893"/>
                  <a:pt x="5426945" y="1083059"/>
                </a:cubicBezTo>
                <a:cubicBezTo>
                  <a:pt x="5426945" y="1075037"/>
                  <a:pt x="5431442" y="1069203"/>
                  <a:pt x="5438937" y="1069203"/>
                </a:cubicBezTo>
                <a:close/>
                <a:moveTo>
                  <a:pt x="5367530" y="1069203"/>
                </a:moveTo>
                <a:cubicBezTo>
                  <a:pt x="5376092" y="1069203"/>
                  <a:pt x="5382318" y="1075037"/>
                  <a:pt x="5382318" y="1083059"/>
                </a:cubicBezTo>
                <a:cubicBezTo>
                  <a:pt x="5382318" y="1088893"/>
                  <a:pt x="5376092" y="1095457"/>
                  <a:pt x="5367530" y="1095457"/>
                </a:cubicBezTo>
                <a:cubicBezTo>
                  <a:pt x="5359747" y="1095457"/>
                  <a:pt x="5352742" y="1088893"/>
                  <a:pt x="5352742" y="1083059"/>
                </a:cubicBezTo>
                <a:cubicBezTo>
                  <a:pt x="5352742" y="1075037"/>
                  <a:pt x="5359747" y="1069203"/>
                  <a:pt x="5367530" y="1069203"/>
                </a:cubicBezTo>
                <a:close/>
                <a:moveTo>
                  <a:pt x="5296699" y="1069203"/>
                </a:moveTo>
                <a:cubicBezTo>
                  <a:pt x="5305261" y="1069203"/>
                  <a:pt x="5311488" y="1075037"/>
                  <a:pt x="5311488" y="1083059"/>
                </a:cubicBezTo>
                <a:cubicBezTo>
                  <a:pt x="5311488" y="1088893"/>
                  <a:pt x="5305261" y="1095457"/>
                  <a:pt x="5296699" y="1095457"/>
                </a:cubicBezTo>
                <a:cubicBezTo>
                  <a:pt x="5288915" y="1095457"/>
                  <a:pt x="5281910" y="1088893"/>
                  <a:pt x="5281910" y="1083059"/>
                </a:cubicBezTo>
                <a:cubicBezTo>
                  <a:pt x="5281910" y="1075037"/>
                  <a:pt x="5288915" y="1069203"/>
                  <a:pt x="5296699" y="1069203"/>
                </a:cubicBezTo>
                <a:close/>
                <a:moveTo>
                  <a:pt x="5225869" y="1069203"/>
                </a:moveTo>
                <a:cubicBezTo>
                  <a:pt x="5234431" y="1069203"/>
                  <a:pt x="5240657" y="1075037"/>
                  <a:pt x="5240657" y="1083059"/>
                </a:cubicBezTo>
                <a:cubicBezTo>
                  <a:pt x="5240657" y="1088893"/>
                  <a:pt x="5234431" y="1095457"/>
                  <a:pt x="5225869" y="1095457"/>
                </a:cubicBezTo>
                <a:cubicBezTo>
                  <a:pt x="5217307" y="1095457"/>
                  <a:pt x="5211081" y="1088893"/>
                  <a:pt x="5211081" y="1083059"/>
                </a:cubicBezTo>
                <a:cubicBezTo>
                  <a:pt x="5211081" y="1075037"/>
                  <a:pt x="5217307" y="1069203"/>
                  <a:pt x="5225869" y="1069203"/>
                </a:cubicBezTo>
                <a:close/>
                <a:moveTo>
                  <a:pt x="5154105" y="1069203"/>
                </a:moveTo>
                <a:cubicBezTo>
                  <a:pt x="5162127" y="1069203"/>
                  <a:pt x="5166502" y="1075037"/>
                  <a:pt x="5166502" y="1083059"/>
                </a:cubicBezTo>
                <a:cubicBezTo>
                  <a:pt x="5166502" y="1091081"/>
                  <a:pt x="5162127" y="1095457"/>
                  <a:pt x="5154105" y="1095457"/>
                </a:cubicBezTo>
                <a:cubicBezTo>
                  <a:pt x="5146083" y="1095457"/>
                  <a:pt x="5140249" y="1091081"/>
                  <a:pt x="5140249" y="1083059"/>
                </a:cubicBezTo>
                <a:cubicBezTo>
                  <a:pt x="5140249" y="1075037"/>
                  <a:pt x="5146083" y="1069203"/>
                  <a:pt x="5154105" y="1069203"/>
                </a:cubicBezTo>
                <a:close/>
                <a:moveTo>
                  <a:pt x="5083276" y="1069203"/>
                </a:moveTo>
                <a:cubicBezTo>
                  <a:pt x="5089110" y="1069203"/>
                  <a:pt x="5095673" y="1075037"/>
                  <a:pt x="5095673" y="1083059"/>
                </a:cubicBezTo>
                <a:cubicBezTo>
                  <a:pt x="5095673" y="1091081"/>
                  <a:pt x="5089110" y="1095457"/>
                  <a:pt x="5083276" y="1095457"/>
                </a:cubicBezTo>
                <a:cubicBezTo>
                  <a:pt x="5075254" y="1095457"/>
                  <a:pt x="5069420" y="1091081"/>
                  <a:pt x="5069420" y="1083059"/>
                </a:cubicBezTo>
                <a:cubicBezTo>
                  <a:pt x="5069420" y="1075037"/>
                  <a:pt x="5075254" y="1069203"/>
                  <a:pt x="5083276" y="1069203"/>
                </a:cubicBezTo>
                <a:close/>
                <a:moveTo>
                  <a:pt x="5012445" y="1069203"/>
                </a:moveTo>
                <a:cubicBezTo>
                  <a:pt x="5018279" y="1069203"/>
                  <a:pt x="5024842" y="1075037"/>
                  <a:pt x="5024842" y="1083059"/>
                </a:cubicBezTo>
                <a:cubicBezTo>
                  <a:pt x="5024842" y="1091081"/>
                  <a:pt x="5018279" y="1095457"/>
                  <a:pt x="5012445" y="1095457"/>
                </a:cubicBezTo>
                <a:cubicBezTo>
                  <a:pt x="5004423" y="1095457"/>
                  <a:pt x="4998589" y="1091081"/>
                  <a:pt x="4998589" y="1083059"/>
                </a:cubicBezTo>
                <a:cubicBezTo>
                  <a:pt x="4998589" y="1075037"/>
                  <a:pt x="5004423" y="1069203"/>
                  <a:pt x="5012445" y="1069203"/>
                </a:cubicBezTo>
                <a:close/>
                <a:moveTo>
                  <a:pt x="4940157" y="1069203"/>
                </a:moveTo>
                <a:cubicBezTo>
                  <a:pt x="4948179" y="1069203"/>
                  <a:pt x="4954013" y="1075037"/>
                  <a:pt x="4954013" y="1083059"/>
                </a:cubicBezTo>
                <a:cubicBezTo>
                  <a:pt x="4954013" y="1091081"/>
                  <a:pt x="4948179" y="1095457"/>
                  <a:pt x="4940157" y="1095457"/>
                </a:cubicBezTo>
                <a:cubicBezTo>
                  <a:pt x="4934323" y="1095457"/>
                  <a:pt x="4927760" y="1091081"/>
                  <a:pt x="4927760" y="1083059"/>
                </a:cubicBezTo>
                <a:cubicBezTo>
                  <a:pt x="4927760" y="1075037"/>
                  <a:pt x="4934323" y="1069203"/>
                  <a:pt x="4940157" y="1069203"/>
                </a:cubicBezTo>
                <a:close/>
                <a:moveTo>
                  <a:pt x="4865953" y="1069203"/>
                </a:moveTo>
                <a:cubicBezTo>
                  <a:pt x="4873975" y="1069203"/>
                  <a:pt x="4879809" y="1075037"/>
                  <a:pt x="4879809" y="1083059"/>
                </a:cubicBezTo>
                <a:cubicBezTo>
                  <a:pt x="4879809" y="1091081"/>
                  <a:pt x="4873975" y="1095457"/>
                  <a:pt x="4865953" y="1095457"/>
                </a:cubicBezTo>
                <a:cubicBezTo>
                  <a:pt x="4860119" y="1095457"/>
                  <a:pt x="4853556" y="1091081"/>
                  <a:pt x="4853556" y="1083059"/>
                </a:cubicBezTo>
                <a:cubicBezTo>
                  <a:pt x="4853556" y="1075037"/>
                  <a:pt x="4860119" y="1069203"/>
                  <a:pt x="4865953" y="1069203"/>
                </a:cubicBezTo>
                <a:close/>
                <a:moveTo>
                  <a:pt x="4795122" y="1069203"/>
                </a:moveTo>
                <a:cubicBezTo>
                  <a:pt x="4803144" y="1069203"/>
                  <a:pt x="4808978" y="1075037"/>
                  <a:pt x="4808978" y="1083059"/>
                </a:cubicBezTo>
                <a:cubicBezTo>
                  <a:pt x="4808978" y="1091081"/>
                  <a:pt x="4803144" y="1095457"/>
                  <a:pt x="4795122" y="1095457"/>
                </a:cubicBezTo>
                <a:cubicBezTo>
                  <a:pt x="4787830" y="1095457"/>
                  <a:pt x="4782725" y="1091081"/>
                  <a:pt x="4782725" y="1083059"/>
                </a:cubicBezTo>
                <a:cubicBezTo>
                  <a:pt x="4782725" y="1075037"/>
                  <a:pt x="4787830" y="1069203"/>
                  <a:pt x="4795122" y="1069203"/>
                </a:cubicBezTo>
                <a:close/>
                <a:moveTo>
                  <a:pt x="4726684" y="1069203"/>
                </a:moveTo>
                <a:cubicBezTo>
                  <a:pt x="4735246" y="1069203"/>
                  <a:pt x="4741472" y="1075037"/>
                  <a:pt x="4741472" y="1083059"/>
                </a:cubicBezTo>
                <a:cubicBezTo>
                  <a:pt x="4741472" y="1091081"/>
                  <a:pt x="4735246" y="1095457"/>
                  <a:pt x="4726684" y="1095457"/>
                </a:cubicBezTo>
                <a:cubicBezTo>
                  <a:pt x="4718122" y="1095457"/>
                  <a:pt x="4711896" y="1091081"/>
                  <a:pt x="4711896" y="1083059"/>
                </a:cubicBezTo>
                <a:cubicBezTo>
                  <a:pt x="4711896" y="1075037"/>
                  <a:pt x="4718122" y="1069203"/>
                  <a:pt x="4726684" y="1069203"/>
                </a:cubicBezTo>
                <a:close/>
                <a:moveTo>
                  <a:pt x="4655853" y="1069203"/>
                </a:moveTo>
                <a:cubicBezTo>
                  <a:pt x="4663637" y="1069203"/>
                  <a:pt x="4670642" y="1075037"/>
                  <a:pt x="4670642" y="1083059"/>
                </a:cubicBezTo>
                <a:cubicBezTo>
                  <a:pt x="4670642" y="1091081"/>
                  <a:pt x="4663637" y="1095457"/>
                  <a:pt x="4655853" y="1095457"/>
                </a:cubicBezTo>
                <a:cubicBezTo>
                  <a:pt x="4647291" y="1095457"/>
                  <a:pt x="4641064" y="1091081"/>
                  <a:pt x="4641064" y="1083059"/>
                </a:cubicBezTo>
                <a:cubicBezTo>
                  <a:pt x="4641064" y="1075037"/>
                  <a:pt x="4647291" y="1069203"/>
                  <a:pt x="4655853" y="1069203"/>
                </a:cubicBezTo>
                <a:close/>
                <a:moveTo>
                  <a:pt x="4585023" y="1069203"/>
                </a:moveTo>
                <a:cubicBezTo>
                  <a:pt x="4592806" y="1069203"/>
                  <a:pt x="4599811" y="1075037"/>
                  <a:pt x="4599811" y="1083059"/>
                </a:cubicBezTo>
                <a:cubicBezTo>
                  <a:pt x="4599811" y="1091081"/>
                  <a:pt x="4592806" y="1095457"/>
                  <a:pt x="4585023" y="1095457"/>
                </a:cubicBezTo>
                <a:cubicBezTo>
                  <a:pt x="4576461" y="1095457"/>
                  <a:pt x="4570235" y="1091081"/>
                  <a:pt x="4570235" y="1083059"/>
                </a:cubicBezTo>
                <a:cubicBezTo>
                  <a:pt x="4570235" y="1075037"/>
                  <a:pt x="4576461" y="1069203"/>
                  <a:pt x="4585023" y="1069203"/>
                </a:cubicBezTo>
                <a:close/>
                <a:moveTo>
                  <a:pt x="4513260" y="1069203"/>
                </a:moveTo>
                <a:cubicBezTo>
                  <a:pt x="4519094" y="1069203"/>
                  <a:pt x="4525657" y="1075430"/>
                  <a:pt x="4525657" y="1083991"/>
                </a:cubicBezTo>
                <a:cubicBezTo>
                  <a:pt x="4525657" y="1092553"/>
                  <a:pt x="4519094" y="1098780"/>
                  <a:pt x="4513260" y="1098780"/>
                </a:cubicBezTo>
                <a:cubicBezTo>
                  <a:pt x="4505238" y="1098780"/>
                  <a:pt x="4499404" y="1092553"/>
                  <a:pt x="4499404" y="1083991"/>
                </a:cubicBezTo>
                <a:cubicBezTo>
                  <a:pt x="4499404" y="1075430"/>
                  <a:pt x="4505238" y="1069203"/>
                  <a:pt x="4513260" y="1069203"/>
                </a:cubicBezTo>
                <a:close/>
                <a:moveTo>
                  <a:pt x="4439056" y="1069203"/>
                </a:moveTo>
                <a:cubicBezTo>
                  <a:pt x="4445619" y="1069203"/>
                  <a:pt x="4451453" y="1075430"/>
                  <a:pt x="4451453" y="1083991"/>
                </a:cubicBezTo>
                <a:cubicBezTo>
                  <a:pt x="4451453" y="1092553"/>
                  <a:pt x="4445619" y="1098780"/>
                  <a:pt x="4439056" y="1098780"/>
                </a:cubicBezTo>
                <a:cubicBezTo>
                  <a:pt x="4431763" y="1098780"/>
                  <a:pt x="4425200" y="1092553"/>
                  <a:pt x="4425200" y="1083991"/>
                </a:cubicBezTo>
                <a:cubicBezTo>
                  <a:pt x="4425200" y="1075430"/>
                  <a:pt x="4431763" y="1069203"/>
                  <a:pt x="4439056" y="1069203"/>
                </a:cubicBezTo>
                <a:close/>
                <a:moveTo>
                  <a:pt x="4366768" y="1069203"/>
                </a:moveTo>
                <a:cubicBezTo>
                  <a:pt x="4374790" y="1069203"/>
                  <a:pt x="4380624" y="1075430"/>
                  <a:pt x="4380624" y="1083991"/>
                </a:cubicBezTo>
                <a:cubicBezTo>
                  <a:pt x="4380624" y="1092553"/>
                  <a:pt x="4374790" y="1098780"/>
                  <a:pt x="4366768" y="1098780"/>
                </a:cubicBezTo>
                <a:cubicBezTo>
                  <a:pt x="4360934" y="1098780"/>
                  <a:pt x="4354371" y="1092553"/>
                  <a:pt x="4354371" y="1083991"/>
                </a:cubicBezTo>
                <a:cubicBezTo>
                  <a:pt x="4354371" y="1075430"/>
                  <a:pt x="4360934" y="1069203"/>
                  <a:pt x="4366768" y="1069203"/>
                </a:cubicBezTo>
                <a:close/>
                <a:moveTo>
                  <a:pt x="4295937" y="1069203"/>
                </a:moveTo>
                <a:cubicBezTo>
                  <a:pt x="4303959" y="1069203"/>
                  <a:pt x="4309793" y="1075430"/>
                  <a:pt x="4309793" y="1083991"/>
                </a:cubicBezTo>
                <a:cubicBezTo>
                  <a:pt x="4309793" y="1092553"/>
                  <a:pt x="4303959" y="1098780"/>
                  <a:pt x="4295937" y="1098780"/>
                </a:cubicBezTo>
                <a:cubicBezTo>
                  <a:pt x="4290103" y="1098780"/>
                  <a:pt x="4283540" y="1092553"/>
                  <a:pt x="4283540" y="1083991"/>
                </a:cubicBezTo>
                <a:cubicBezTo>
                  <a:pt x="4283540" y="1075430"/>
                  <a:pt x="4290103" y="1069203"/>
                  <a:pt x="4295937" y="1069203"/>
                </a:cubicBezTo>
                <a:close/>
                <a:moveTo>
                  <a:pt x="4225107" y="1069203"/>
                </a:moveTo>
                <a:cubicBezTo>
                  <a:pt x="4233129" y="1069203"/>
                  <a:pt x="4238963" y="1075430"/>
                  <a:pt x="4238963" y="1083991"/>
                </a:cubicBezTo>
                <a:cubicBezTo>
                  <a:pt x="4238963" y="1092553"/>
                  <a:pt x="4233129" y="1098780"/>
                  <a:pt x="4225107" y="1098780"/>
                </a:cubicBezTo>
                <a:cubicBezTo>
                  <a:pt x="4217085" y="1098780"/>
                  <a:pt x="4212710" y="1092553"/>
                  <a:pt x="4212710" y="1083991"/>
                </a:cubicBezTo>
                <a:cubicBezTo>
                  <a:pt x="4212710" y="1075430"/>
                  <a:pt x="4217085" y="1069203"/>
                  <a:pt x="4225107" y="1069203"/>
                </a:cubicBezTo>
                <a:close/>
                <a:moveTo>
                  <a:pt x="4153295" y="1069203"/>
                </a:moveTo>
                <a:cubicBezTo>
                  <a:pt x="4161078" y="1069203"/>
                  <a:pt x="4168083" y="1075430"/>
                  <a:pt x="4168083" y="1083991"/>
                </a:cubicBezTo>
                <a:cubicBezTo>
                  <a:pt x="4168083" y="1092553"/>
                  <a:pt x="4161078" y="1098780"/>
                  <a:pt x="4153295" y="1098780"/>
                </a:cubicBezTo>
                <a:cubicBezTo>
                  <a:pt x="4144733" y="1098780"/>
                  <a:pt x="4138507" y="1092553"/>
                  <a:pt x="4138507" y="1083991"/>
                </a:cubicBezTo>
                <a:cubicBezTo>
                  <a:pt x="4138507" y="1075430"/>
                  <a:pt x="4144733" y="1069203"/>
                  <a:pt x="4153295" y="1069203"/>
                </a:cubicBezTo>
                <a:close/>
                <a:moveTo>
                  <a:pt x="4082465" y="1069203"/>
                </a:moveTo>
                <a:cubicBezTo>
                  <a:pt x="4090249" y="1069203"/>
                  <a:pt x="4097254" y="1075430"/>
                  <a:pt x="4097254" y="1083991"/>
                </a:cubicBezTo>
                <a:cubicBezTo>
                  <a:pt x="4097254" y="1092553"/>
                  <a:pt x="4090249" y="1098780"/>
                  <a:pt x="4082465" y="1098780"/>
                </a:cubicBezTo>
                <a:cubicBezTo>
                  <a:pt x="4073903" y="1098780"/>
                  <a:pt x="4067676" y="1092553"/>
                  <a:pt x="4067676" y="1083991"/>
                </a:cubicBezTo>
                <a:cubicBezTo>
                  <a:pt x="4067676" y="1075430"/>
                  <a:pt x="4073903" y="1069203"/>
                  <a:pt x="4082465" y="1069203"/>
                </a:cubicBezTo>
                <a:close/>
                <a:moveTo>
                  <a:pt x="4011635" y="1069203"/>
                </a:moveTo>
                <a:cubicBezTo>
                  <a:pt x="4019418" y="1069203"/>
                  <a:pt x="4026423" y="1075430"/>
                  <a:pt x="4026423" y="1083991"/>
                </a:cubicBezTo>
                <a:cubicBezTo>
                  <a:pt x="4026423" y="1092553"/>
                  <a:pt x="4019418" y="1098780"/>
                  <a:pt x="4011635" y="1098780"/>
                </a:cubicBezTo>
                <a:cubicBezTo>
                  <a:pt x="4003073" y="1098780"/>
                  <a:pt x="3996847" y="1092553"/>
                  <a:pt x="3996847" y="1083991"/>
                </a:cubicBezTo>
                <a:cubicBezTo>
                  <a:pt x="3996847" y="1075430"/>
                  <a:pt x="4003073" y="1069203"/>
                  <a:pt x="4011635" y="1069203"/>
                </a:cubicBezTo>
                <a:close/>
                <a:moveTo>
                  <a:pt x="3939871" y="1069203"/>
                </a:moveTo>
                <a:cubicBezTo>
                  <a:pt x="3947893" y="1069203"/>
                  <a:pt x="3952268" y="1075430"/>
                  <a:pt x="3952268" y="1083991"/>
                </a:cubicBezTo>
                <a:cubicBezTo>
                  <a:pt x="3952268" y="1092553"/>
                  <a:pt x="3947893" y="1098780"/>
                  <a:pt x="3939871" y="1098780"/>
                </a:cubicBezTo>
                <a:cubicBezTo>
                  <a:pt x="3932578" y="1098780"/>
                  <a:pt x="3926015" y="1092553"/>
                  <a:pt x="3926015" y="1083991"/>
                </a:cubicBezTo>
                <a:cubicBezTo>
                  <a:pt x="3926015" y="1075430"/>
                  <a:pt x="3932578" y="1069203"/>
                  <a:pt x="3939871" y="1069203"/>
                </a:cubicBezTo>
                <a:close/>
                <a:moveTo>
                  <a:pt x="582439" y="1069203"/>
                </a:moveTo>
                <a:cubicBezTo>
                  <a:pt x="589732" y="1069203"/>
                  <a:pt x="596295" y="1075766"/>
                  <a:pt x="596295" y="1083059"/>
                </a:cubicBezTo>
                <a:cubicBezTo>
                  <a:pt x="596295" y="1089622"/>
                  <a:pt x="589732" y="1095457"/>
                  <a:pt x="582439" y="1095457"/>
                </a:cubicBezTo>
                <a:cubicBezTo>
                  <a:pt x="574416" y="1095457"/>
                  <a:pt x="570041" y="1089622"/>
                  <a:pt x="570041" y="1083059"/>
                </a:cubicBezTo>
                <a:cubicBezTo>
                  <a:pt x="570041" y="1075766"/>
                  <a:pt x="574416" y="1069203"/>
                  <a:pt x="582439" y="1069203"/>
                </a:cubicBezTo>
                <a:close/>
                <a:moveTo>
                  <a:pt x="513628" y="1069203"/>
                </a:moveTo>
                <a:cubicBezTo>
                  <a:pt x="521977" y="1069203"/>
                  <a:pt x="528807" y="1075766"/>
                  <a:pt x="528807" y="1083059"/>
                </a:cubicBezTo>
                <a:cubicBezTo>
                  <a:pt x="528807" y="1089622"/>
                  <a:pt x="521977" y="1095457"/>
                  <a:pt x="513628" y="1095457"/>
                </a:cubicBezTo>
                <a:cubicBezTo>
                  <a:pt x="506040" y="1095457"/>
                  <a:pt x="499209" y="1089622"/>
                  <a:pt x="499209" y="1083059"/>
                </a:cubicBezTo>
                <a:cubicBezTo>
                  <a:pt x="499209" y="1075766"/>
                  <a:pt x="506040" y="1069203"/>
                  <a:pt x="513628" y="1069203"/>
                </a:cubicBezTo>
                <a:close/>
                <a:moveTo>
                  <a:pt x="439795" y="1069203"/>
                </a:moveTo>
                <a:cubicBezTo>
                  <a:pt x="448358" y="1069203"/>
                  <a:pt x="454585" y="1075766"/>
                  <a:pt x="454585" y="1083059"/>
                </a:cubicBezTo>
                <a:cubicBezTo>
                  <a:pt x="454585" y="1089622"/>
                  <a:pt x="448358" y="1095457"/>
                  <a:pt x="439795" y="1095457"/>
                </a:cubicBezTo>
                <a:cubicBezTo>
                  <a:pt x="432012" y="1095457"/>
                  <a:pt x="425007" y="1089622"/>
                  <a:pt x="425007" y="1083059"/>
                </a:cubicBezTo>
                <a:cubicBezTo>
                  <a:pt x="425007" y="1075766"/>
                  <a:pt x="432012" y="1069203"/>
                  <a:pt x="439795" y="1069203"/>
                </a:cubicBezTo>
                <a:close/>
                <a:moveTo>
                  <a:pt x="368965" y="1069203"/>
                </a:moveTo>
                <a:cubicBezTo>
                  <a:pt x="377527" y="1069203"/>
                  <a:pt x="383754" y="1075766"/>
                  <a:pt x="383754" y="1083059"/>
                </a:cubicBezTo>
                <a:cubicBezTo>
                  <a:pt x="383754" y="1089622"/>
                  <a:pt x="377527" y="1095457"/>
                  <a:pt x="368965" y="1095457"/>
                </a:cubicBezTo>
                <a:cubicBezTo>
                  <a:pt x="361182" y="1095457"/>
                  <a:pt x="354177" y="1089622"/>
                  <a:pt x="354177" y="1083059"/>
                </a:cubicBezTo>
                <a:cubicBezTo>
                  <a:pt x="354177" y="1075766"/>
                  <a:pt x="361182" y="1069203"/>
                  <a:pt x="368965" y="1069203"/>
                </a:cubicBezTo>
                <a:close/>
                <a:moveTo>
                  <a:pt x="297201" y="1069203"/>
                </a:moveTo>
                <a:cubicBezTo>
                  <a:pt x="305223" y="1069203"/>
                  <a:pt x="309599" y="1075766"/>
                  <a:pt x="309599" y="1083059"/>
                </a:cubicBezTo>
                <a:cubicBezTo>
                  <a:pt x="309599" y="1089622"/>
                  <a:pt x="305223" y="1095457"/>
                  <a:pt x="297201" y="1095457"/>
                </a:cubicBezTo>
                <a:cubicBezTo>
                  <a:pt x="289909" y="1095457"/>
                  <a:pt x="283346" y="1089622"/>
                  <a:pt x="283346" y="1083059"/>
                </a:cubicBezTo>
                <a:cubicBezTo>
                  <a:pt x="283346" y="1075766"/>
                  <a:pt x="289909" y="1069203"/>
                  <a:pt x="297201" y="1069203"/>
                </a:cubicBezTo>
                <a:close/>
                <a:moveTo>
                  <a:pt x="226372" y="1069203"/>
                </a:moveTo>
                <a:cubicBezTo>
                  <a:pt x="232207" y="1069203"/>
                  <a:pt x="238771" y="1075766"/>
                  <a:pt x="238771" y="1083059"/>
                </a:cubicBezTo>
                <a:cubicBezTo>
                  <a:pt x="238771" y="1089622"/>
                  <a:pt x="232207" y="1095457"/>
                  <a:pt x="226372" y="1095457"/>
                </a:cubicBezTo>
                <a:cubicBezTo>
                  <a:pt x="218350" y="1095457"/>
                  <a:pt x="212516" y="1089622"/>
                  <a:pt x="212516" y="1083059"/>
                </a:cubicBezTo>
                <a:cubicBezTo>
                  <a:pt x="212516" y="1075766"/>
                  <a:pt x="218350" y="1069203"/>
                  <a:pt x="226372" y="1069203"/>
                </a:cubicBezTo>
                <a:close/>
                <a:moveTo>
                  <a:pt x="154079" y="1069203"/>
                </a:moveTo>
                <a:cubicBezTo>
                  <a:pt x="161372" y="1069203"/>
                  <a:pt x="167935" y="1075766"/>
                  <a:pt x="167935" y="1083059"/>
                </a:cubicBezTo>
                <a:cubicBezTo>
                  <a:pt x="167935" y="1089622"/>
                  <a:pt x="161372" y="1095457"/>
                  <a:pt x="154079" y="1095457"/>
                </a:cubicBezTo>
                <a:cubicBezTo>
                  <a:pt x="147516" y="1095457"/>
                  <a:pt x="141682" y="1089622"/>
                  <a:pt x="141682" y="1083059"/>
                </a:cubicBezTo>
                <a:cubicBezTo>
                  <a:pt x="141682" y="1075766"/>
                  <a:pt x="147516" y="1069203"/>
                  <a:pt x="154079" y="1069203"/>
                </a:cubicBezTo>
                <a:close/>
                <a:moveTo>
                  <a:pt x="83249" y="1069203"/>
                </a:moveTo>
                <a:cubicBezTo>
                  <a:pt x="90542" y="1069203"/>
                  <a:pt x="97105" y="1075766"/>
                  <a:pt x="97105" y="1083059"/>
                </a:cubicBezTo>
                <a:cubicBezTo>
                  <a:pt x="97105" y="1089622"/>
                  <a:pt x="90542" y="1095457"/>
                  <a:pt x="83249" y="1095457"/>
                </a:cubicBezTo>
                <a:cubicBezTo>
                  <a:pt x="76686" y="1095457"/>
                  <a:pt x="70852" y="1089622"/>
                  <a:pt x="70852" y="1083059"/>
                </a:cubicBezTo>
                <a:cubicBezTo>
                  <a:pt x="70852" y="1075766"/>
                  <a:pt x="76686" y="1069203"/>
                  <a:pt x="83249" y="1069203"/>
                </a:cubicBezTo>
                <a:close/>
                <a:moveTo>
                  <a:pt x="12014" y="1069203"/>
                </a:moveTo>
                <a:cubicBezTo>
                  <a:pt x="20258" y="1069203"/>
                  <a:pt x="26255" y="1075766"/>
                  <a:pt x="26255" y="1083059"/>
                </a:cubicBezTo>
                <a:cubicBezTo>
                  <a:pt x="26255" y="1091081"/>
                  <a:pt x="20258" y="1095457"/>
                  <a:pt x="12014" y="1095457"/>
                </a:cubicBezTo>
                <a:cubicBezTo>
                  <a:pt x="4518" y="1095457"/>
                  <a:pt x="21" y="1091081"/>
                  <a:pt x="21" y="1083059"/>
                </a:cubicBezTo>
                <a:cubicBezTo>
                  <a:pt x="21" y="1075766"/>
                  <a:pt x="4518" y="1069203"/>
                  <a:pt x="12014" y="1069203"/>
                </a:cubicBezTo>
                <a:close/>
                <a:moveTo>
                  <a:pt x="6724405" y="998371"/>
                </a:moveTo>
                <a:cubicBezTo>
                  <a:pt x="6732427" y="998371"/>
                  <a:pt x="6738261" y="1004205"/>
                  <a:pt x="6738261" y="1010768"/>
                </a:cubicBezTo>
                <a:cubicBezTo>
                  <a:pt x="6738261" y="1018061"/>
                  <a:pt x="6732427" y="1024625"/>
                  <a:pt x="6724405" y="1024625"/>
                </a:cubicBezTo>
                <a:cubicBezTo>
                  <a:pt x="6718571" y="1024625"/>
                  <a:pt x="6712008" y="1018061"/>
                  <a:pt x="6712008" y="1010768"/>
                </a:cubicBezTo>
                <a:cubicBezTo>
                  <a:pt x="6712008" y="1004205"/>
                  <a:pt x="6718571" y="998371"/>
                  <a:pt x="6724405" y="998371"/>
                </a:cubicBezTo>
                <a:close/>
                <a:moveTo>
                  <a:pt x="6653576" y="998371"/>
                </a:moveTo>
                <a:cubicBezTo>
                  <a:pt x="6660869" y="998371"/>
                  <a:pt x="6667432" y="1004205"/>
                  <a:pt x="6667432" y="1010768"/>
                </a:cubicBezTo>
                <a:cubicBezTo>
                  <a:pt x="6667432" y="1018061"/>
                  <a:pt x="6660869" y="1024625"/>
                  <a:pt x="6653576" y="1024625"/>
                </a:cubicBezTo>
                <a:cubicBezTo>
                  <a:pt x="6645554" y="1024625"/>
                  <a:pt x="6641179" y="1018061"/>
                  <a:pt x="6641179" y="1010768"/>
                </a:cubicBezTo>
                <a:cubicBezTo>
                  <a:pt x="6641179" y="1004205"/>
                  <a:pt x="6645554" y="998371"/>
                  <a:pt x="6653576" y="998371"/>
                </a:cubicBezTo>
                <a:close/>
                <a:moveTo>
                  <a:pt x="6581764" y="998371"/>
                </a:moveTo>
                <a:cubicBezTo>
                  <a:pt x="6589547" y="998371"/>
                  <a:pt x="6596552" y="1004205"/>
                  <a:pt x="6596552" y="1010768"/>
                </a:cubicBezTo>
                <a:cubicBezTo>
                  <a:pt x="6596552" y="1018061"/>
                  <a:pt x="6589547" y="1024625"/>
                  <a:pt x="6581764" y="1024625"/>
                </a:cubicBezTo>
                <a:cubicBezTo>
                  <a:pt x="6573202" y="1024625"/>
                  <a:pt x="6566976" y="1018061"/>
                  <a:pt x="6566976" y="1010768"/>
                </a:cubicBezTo>
                <a:cubicBezTo>
                  <a:pt x="6566976" y="1004205"/>
                  <a:pt x="6573202" y="998371"/>
                  <a:pt x="6581764" y="998371"/>
                </a:cubicBezTo>
                <a:close/>
                <a:moveTo>
                  <a:pt x="6510933" y="998371"/>
                </a:moveTo>
                <a:cubicBezTo>
                  <a:pt x="6518717" y="998371"/>
                  <a:pt x="6525722" y="1004205"/>
                  <a:pt x="6525722" y="1010768"/>
                </a:cubicBezTo>
                <a:cubicBezTo>
                  <a:pt x="6525722" y="1018061"/>
                  <a:pt x="6518717" y="1024625"/>
                  <a:pt x="6510933" y="1024625"/>
                </a:cubicBezTo>
                <a:cubicBezTo>
                  <a:pt x="6502371" y="1024625"/>
                  <a:pt x="6496144" y="1018061"/>
                  <a:pt x="6496144" y="1010768"/>
                </a:cubicBezTo>
                <a:cubicBezTo>
                  <a:pt x="6496144" y="1004205"/>
                  <a:pt x="6502371" y="998371"/>
                  <a:pt x="6510933" y="998371"/>
                </a:cubicBezTo>
                <a:close/>
                <a:moveTo>
                  <a:pt x="6440492" y="998371"/>
                </a:moveTo>
                <a:cubicBezTo>
                  <a:pt x="6448081" y="998371"/>
                  <a:pt x="6454911" y="1004205"/>
                  <a:pt x="6454911" y="1010768"/>
                </a:cubicBezTo>
                <a:cubicBezTo>
                  <a:pt x="6454911" y="1018061"/>
                  <a:pt x="6448081" y="1024625"/>
                  <a:pt x="6440492" y="1024625"/>
                </a:cubicBezTo>
                <a:cubicBezTo>
                  <a:pt x="6432145" y="1024625"/>
                  <a:pt x="6425315" y="1018061"/>
                  <a:pt x="6425315" y="1010768"/>
                </a:cubicBezTo>
                <a:cubicBezTo>
                  <a:pt x="6425315" y="1004205"/>
                  <a:pt x="6432145" y="998371"/>
                  <a:pt x="6440492" y="998371"/>
                </a:cubicBezTo>
                <a:close/>
                <a:moveTo>
                  <a:pt x="6368340" y="998371"/>
                </a:moveTo>
                <a:cubicBezTo>
                  <a:pt x="6376362" y="998371"/>
                  <a:pt x="6380737" y="1004205"/>
                  <a:pt x="6380737" y="1010768"/>
                </a:cubicBezTo>
                <a:cubicBezTo>
                  <a:pt x="6380737" y="1018061"/>
                  <a:pt x="6376362" y="1024625"/>
                  <a:pt x="6368340" y="1024625"/>
                </a:cubicBezTo>
                <a:cubicBezTo>
                  <a:pt x="6361047" y="1024625"/>
                  <a:pt x="6354484" y="1018061"/>
                  <a:pt x="6354484" y="1010768"/>
                </a:cubicBezTo>
                <a:cubicBezTo>
                  <a:pt x="6354484" y="1004205"/>
                  <a:pt x="6361047" y="998371"/>
                  <a:pt x="6368340" y="998371"/>
                </a:cubicBezTo>
                <a:close/>
                <a:moveTo>
                  <a:pt x="6297511" y="998371"/>
                </a:moveTo>
                <a:cubicBezTo>
                  <a:pt x="6304074" y="998371"/>
                  <a:pt x="6309908" y="1004205"/>
                  <a:pt x="6309908" y="1010768"/>
                </a:cubicBezTo>
                <a:cubicBezTo>
                  <a:pt x="6309908" y="1018061"/>
                  <a:pt x="6304074" y="1024625"/>
                  <a:pt x="6297511" y="1024625"/>
                </a:cubicBezTo>
                <a:cubicBezTo>
                  <a:pt x="6290218" y="1024625"/>
                  <a:pt x="6283655" y="1018061"/>
                  <a:pt x="6283655" y="1010768"/>
                </a:cubicBezTo>
                <a:cubicBezTo>
                  <a:pt x="6283655" y="1004205"/>
                  <a:pt x="6290218" y="998371"/>
                  <a:pt x="6297511" y="998371"/>
                </a:cubicBezTo>
                <a:close/>
                <a:moveTo>
                  <a:pt x="6226679" y="998371"/>
                </a:moveTo>
                <a:cubicBezTo>
                  <a:pt x="6233242" y="998371"/>
                  <a:pt x="6239076" y="1004205"/>
                  <a:pt x="6239076" y="1010768"/>
                </a:cubicBezTo>
                <a:cubicBezTo>
                  <a:pt x="6239076" y="1018061"/>
                  <a:pt x="6233242" y="1024625"/>
                  <a:pt x="6226679" y="1024625"/>
                </a:cubicBezTo>
                <a:cubicBezTo>
                  <a:pt x="6219386" y="1024625"/>
                  <a:pt x="6212823" y="1018061"/>
                  <a:pt x="6212823" y="1010768"/>
                </a:cubicBezTo>
                <a:cubicBezTo>
                  <a:pt x="6212823" y="1004205"/>
                  <a:pt x="6219386" y="998371"/>
                  <a:pt x="6226679" y="998371"/>
                </a:cubicBezTo>
                <a:close/>
                <a:moveTo>
                  <a:pt x="6154391" y="998371"/>
                </a:moveTo>
                <a:cubicBezTo>
                  <a:pt x="6161684" y="998371"/>
                  <a:pt x="6168247" y="1004205"/>
                  <a:pt x="6168247" y="1010768"/>
                </a:cubicBezTo>
                <a:cubicBezTo>
                  <a:pt x="6168247" y="1018061"/>
                  <a:pt x="6161684" y="1024625"/>
                  <a:pt x="6154391" y="1024625"/>
                </a:cubicBezTo>
                <a:cubicBezTo>
                  <a:pt x="6147828" y="1024625"/>
                  <a:pt x="6141994" y="1018061"/>
                  <a:pt x="6141994" y="1010768"/>
                </a:cubicBezTo>
                <a:cubicBezTo>
                  <a:pt x="6141994" y="1004205"/>
                  <a:pt x="6147828" y="998371"/>
                  <a:pt x="6154391" y="998371"/>
                </a:cubicBezTo>
                <a:close/>
                <a:moveTo>
                  <a:pt x="6083559" y="998371"/>
                </a:moveTo>
                <a:cubicBezTo>
                  <a:pt x="6090852" y="998371"/>
                  <a:pt x="6097415" y="1004205"/>
                  <a:pt x="6097415" y="1010768"/>
                </a:cubicBezTo>
                <a:cubicBezTo>
                  <a:pt x="6097415" y="1018061"/>
                  <a:pt x="6090852" y="1024625"/>
                  <a:pt x="6083559" y="1024625"/>
                </a:cubicBezTo>
                <a:cubicBezTo>
                  <a:pt x="6076996" y="1024625"/>
                  <a:pt x="6071162" y="1018061"/>
                  <a:pt x="6071162" y="1010768"/>
                </a:cubicBezTo>
                <a:cubicBezTo>
                  <a:pt x="6071162" y="1004205"/>
                  <a:pt x="6076996" y="998371"/>
                  <a:pt x="6083559" y="998371"/>
                </a:cubicBezTo>
                <a:close/>
                <a:moveTo>
                  <a:pt x="6009356" y="998371"/>
                </a:moveTo>
                <a:cubicBezTo>
                  <a:pt x="6016649" y="998371"/>
                  <a:pt x="6023212" y="1004205"/>
                  <a:pt x="6023212" y="1010768"/>
                </a:cubicBezTo>
                <a:cubicBezTo>
                  <a:pt x="6023212" y="1018061"/>
                  <a:pt x="6016649" y="1024625"/>
                  <a:pt x="6009356" y="1024625"/>
                </a:cubicBezTo>
                <a:cubicBezTo>
                  <a:pt x="6001334" y="1024625"/>
                  <a:pt x="5996959" y="1018061"/>
                  <a:pt x="5996959" y="1010768"/>
                </a:cubicBezTo>
                <a:cubicBezTo>
                  <a:pt x="5996959" y="1004205"/>
                  <a:pt x="6001334" y="998371"/>
                  <a:pt x="6009356" y="998371"/>
                </a:cubicBezTo>
                <a:close/>
                <a:moveTo>
                  <a:pt x="5940548" y="998371"/>
                </a:moveTo>
                <a:cubicBezTo>
                  <a:pt x="5948896" y="998371"/>
                  <a:pt x="5955726" y="1004205"/>
                  <a:pt x="5955726" y="1010768"/>
                </a:cubicBezTo>
                <a:cubicBezTo>
                  <a:pt x="5955726" y="1018061"/>
                  <a:pt x="5948896" y="1024625"/>
                  <a:pt x="5940548" y="1024625"/>
                </a:cubicBezTo>
                <a:cubicBezTo>
                  <a:pt x="5932960" y="1024625"/>
                  <a:pt x="5926130" y="1018061"/>
                  <a:pt x="5926130" y="1010768"/>
                </a:cubicBezTo>
                <a:cubicBezTo>
                  <a:pt x="5926130" y="1004205"/>
                  <a:pt x="5932960" y="998371"/>
                  <a:pt x="5940548" y="998371"/>
                </a:cubicBezTo>
                <a:close/>
                <a:moveTo>
                  <a:pt x="5870088" y="998371"/>
                </a:moveTo>
                <a:cubicBezTo>
                  <a:pt x="5878650" y="998371"/>
                  <a:pt x="5884877" y="1004205"/>
                  <a:pt x="5884877" y="1010768"/>
                </a:cubicBezTo>
                <a:cubicBezTo>
                  <a:pt x="5884877" y="1018061"/>
                  <a:pt x="5878650" y="1024625"/>
                  <a:pt x="5870088" y="1024625"/>
                </a:cubicBezTo>
                <a:cubicBezTo>
                  <a:pt x="5862304" y="1024625"/>
                  <a:pt x="5855299" y="1018061"/>
                  <a:pt x="5855299" y="1010768"/>
                </a:cubicBezTo>
                <a:cubicBezTo>
                  <a:pt x="5855299" y="1004205"/>
                  <a:pt x="5862304" y="998371"/>
                  <a:pt x="5870088" y="998371"/>
                </a:cubicBezTo>
                <a:close/>
                <a:moveTo>
                  <a:pt x="5799257" y="998371"/>
                </a:moveTo>
                <a:cubicBezTo>
                  <a:pt x="5807819" y="998371"/>
                  <a:pt x="5814045" y="1004205"/>
                  <a:pt x="5814045" y="1010768"/>
                </a:cubicBezTo>
                <a:cubicBezTo>
                  <a:pt x="5814045" y="1018061"/>
                  <a:pt x="5807819" y="1024625"/>
                  <a:pt x="5799257" y="1024625"/>
                </a:cubicBezTo>
                <a:cubicBezTo>
                  <a:pt x="5791474" y="1024625"/>
                  <a:pt x="5784469" y="1018061"/>
                  <a:pt x="5784469" y="1010768"/>
                </a:cubicBezTo>
                <a:cubicBezTo>
                  <a:pt x="5784469" y="1004205"/>
                  <a:pt x="5791474" y="998371"/>
                  <a:pt x="5799257" y="998371"/>
                </a:cubicBezTo>
                <a:close/>
                <a:moveTo>
                  <a:pt x="5724122" y="998371"/>
                </a:moveTo>
                <a:cubicBezTo>
                  <a:pt x="5730685" y="998371"/>
                  <a:pt x="5736519" y="1004205"/>
                  <a:pt x="5736519" y="1010768"/>
                </a:cubicBezTo>
                <a:cubicBezTo>
                  <a:pt x="5736519" y="1018061"/>
                  <a:pt x="5730685" y="1024625"/>
                  <a:pt x="5724122" y="1024625"/>
                </a:cubicBezTo>
                <a:cubicBezTo>
                  <a:pt x="5716100" y="1024625"/>
                  <a:pt x="5710266" y="1018061"/>
                  <a:pt x="5710266" y="1010768"/>
                </a:cubicBezTo>
                <a:cubicBezTo>
                  <a:pt x="5710266" y="1004205"/>
                  <a:pt x="5716100" y="998371"/>
                  <a:pt x="5724122" y="998371"/>
                </a:cubicBezTo>
                <a:close/>
                <a:moveTo>
                  <a:pt x="5653291" y="998371"/>
                </a:moveTo>
                <a:cubicBezTo>
                  <a:pt x="5659125" y="998371"/>
                  <a:pt x="5665688" y="1004205"/>
                  <a:pt x="5665688" y="1012227"/>
                </a:cubicBezTo>
                <a:cubicBezTo>
                  <a:pt x="5665688" y="1018061"/>
                  <a:pt x="5659125" y="1024625"/>
                  <a:pt x="5653291" y="1024625"/>
                </a:cubicBezTo>
                <a:cubicBezTo>
                  <a:pt x="5645269" y="1024625"/>
                  <a:pt x="5639435" y="1018061"/>
                  <a:pt x="5639435" y="1012227"/>
                </a:cubicBezTo>
                <a:cubicBezTo>
                  <a:pt x="5639435" y="1004205"/>
                  <a:pt x="5645269" y="998371"/>
                  <a:pt x="5653291" y="998371"/>
                </a:cubicBezTo>
                <a:close/>
                <a:moveTo>
                  <a:pt x="5581002" y="998371"/>
                </a:moveTo>
                <a:cubicBezTo>
                  <a:pt x="5588295" y="998371"/>
                  <a:pt x="5594858" y="1004205"/>
                  <a:pt x="5594858" y="1012227"/>
                </a:cubicBezTo>
                <a:cubicBezTo>
                  <a:pt x="5594858" y="1018061"/>
                  <a:pt x="5588295" y="1024625"/>
                  <a:pt x="5581002" y="1024625"/>
                </a:cubicBezTo>
                <a:cubicBezTo>
                  <a:pt x="5574439" y="1024625"/>
                  <a:pt x="5568605" y="1018061"/>
                  <a:pt x="5568605" y="1012227"/>
                </a:cubicBezTo>
                <a:cubicBezTo>
                  <a:pt x="5568605" y="1004205"/>
                  <a:pt x="5574439" y="998371"/>
                  <a:pt x="5581002" y="998371"/>
                </a:cubicBezTo>
                <a:close/>
                <a:moveTo>
                  <a:pt x="5510171" y="998371"/>
                </a:moveTo>
                <a:cubicBezTo>
                  <a:pt x="5517464" y="998371"/>
                  <a:pt x="5524027" y="1004205"/>
                  <a:pt x="5524027" y="1012227"/>
                </a:cubicBezTo>
                <a:cubicBezTo>
                  <a:pt x="5524027" y="1018061"/>
                  <a:pt x="5517464" y="1024625"/>
                  <a:pt x="5510171" y="1024625"/>
                </a:cubicBezTo>
                <a:cubicBezTo>
                  <a:pt x="5503608" y="1024625"/>
                  <a:pt x="5497774" y="1018061"/>
                  <a:pt x="5497774" y="1012227"/>
                </a:cubicBezTo>
                <a:cubicBezTo>
                  <a:pt x="5497774" y="1004205"/>
                  <a:pt x="5503608" y="998371"/>
                  <a:pt x="5510171" y="998371"/>
                </a:cubicBezTo>
                <a:close/>
                <a:moveTo>
                  <a:pt x="5438937" y="998371"/>
                </a:moveTo>
                <a:cubicBezTo>
                  <a:pt x="5447182" y="998371"/>
                  <a:pt x="5453178" y="1004205"/>
                  <a:pt x="5453178" y="1012227"/>
                </a:cubicBezTo>
                <a:cubicBezTo>
                  <a:pt x="5453178" y="1018061"/>
                  <a:pt x="5447182" y="1024625"/>
                  <a:pt x="5438937" y="1024625"/>
                </a:cubicBezTo>
                <a:cubicBezTo>
                  <a:pt x="5431442" y="1024625"/>
                  <a:pt x="5426945" y="1018061"/>
                  <a:pt x="5426945" y="1012227"/>
                </a:cubicBezTo>
                <a:cubicBezTo>
                  <a:pt x="5426945" y="1004205"/>
                  <a:pt x="5431442" y="998371"/>
                  <a:pt x="5438937" y="998371"/>
                </a:cubicBezTo>
                <a:close/>
                <a:moveTo>
                  <a:pt x="5367530" y="998371"/>
                </a:moveTo>
                <a:cubicBezTo>
                  <a:pt x="5376092" y="998371"/>
                  <a:pt x="5382318" y="1004205"/>
                  <a:pt x="5382318" y="1012227"/>
                </a:cubicBezTo>
                <a:cubicBezTo>
                  <a:pt x="5382318" y="1018061"/>
                  <a:pt x="5376092" y="1024625"/>
                  <a:pt x="5367530" y="1024625"/>
                </a:cubicBezTo>
                <a:cubicBezTo>
                  <a:pt x="5359747" y="1024625"/>
                  <a:pt x="5352742" y="1018061"/>
                  <a:pt x="5352742" y="1012227"/>
                </a:cubicBezTo>
                <a:cubicBezTo>
                  <a:pt x="5352742" y="1004205"/>
                  <a:pt x="5359747" y="998371"/>
                  <a:pt x="5367530" y="998371"/>
                </a:cubicBezTo>
                <a:close/>
                <a:moveTo>
                  <a:pt x="5296699" y="998371"/>
                </a:moveTo>
                <a:cubicBezTo>
                  <a:pt x="5305261" y="998371"/>
                  <a:pt x="5311488" y="1004205"/>
                  <a:pt x="5311488" y="1012227"/>
                </a:cubicBezTo>
                <a:cubicBezTo>
                  <a:pt x="5311488" y="1018061"/>
                  <a:pt x="5305261" y="1024625"/>
                  <a:pt x="5296699" y="1024625"/>
                </a:cubicBezTo>
                <a:cubicBezTo>
                  <a:pt x="5288915" y="1024625"/>
                  <a:pt x="5281910" y="1018061"/>
                  <a:pt x="5281910" y="1012227"/>
                </a:cubicBezTo>
                <a:cubicBezTo>
                  <a:pt x="5281910" y="1004205"/>
                  <a:pt x="5288915" y="998371"/>
                  <a:pt x="5296699" y="998371"/>
                </a:cubicBezTo>
                <a:close/>
                <a:moveTo>
                  <a:pt x="5225869" y="998371"/>
                </a:moveTo>
                <a:cubicBezTo>
                  <a:pt x="5234431" y="998371"/>
                  <a:pt x="5240657" y="1004205"/>
                  <a:pt x="5240657" y="1012227"/>
                </a:cubicBezTo>
                <a:cubicBezTo>
                  <a:pt x="5240657" y="1018061"/>
                  <a:pt x="5234431" y="1024625"/>
                  <a:pt x="5225869" y="1024625"/>
                </a:cubicBezTo>
                <a:cubicBezTo>
                  <a:pt x="5217307" y="1024625"/>
                  <a:pt x="5211081" y="1018061"/>
                  <a:pt x="5211081" y="1012227"/>
                </a:cubicBezTo>
                <a:cubicBezTo>
                  <a:pt x="5211081" y="1004205"/>
                  <a:pt x="5217307" y="998371"/>
                  <a:pt x="5225869" y="998371"/>
                </a:cubicBezTo>
                <a:close/>
                <a:moveTo>
                  <a:pt x="5154105" y="998371"/>
                </a:moveTo>
                <a:cubicBezTo>
                  <a:pt x="5162127" y="998371"/>
                  <a:pt x="5166502" y="1004205"/>
                  <a:pt x="5166502" y="1012227"/>
                </a:cubicBezTo>
                <a:cubicBezTo>
                  <a:pt x="5166502" y="1018061"/>
                  <a:pt x="5162127" y="1024625"/>
                  <a:pt x="5154105" y="1024625"/>
                </a:cubicBezTo>
                <a:cubicBezTo>
                  <a:pt x="5146083" y="1024625"/>
                  <a:pt x="5140249" y="1018061"/>
                  <a:pt x="5140249" y="1012227"/>
                </a:cubicBezTo>
                <a:cubicBezTo>
                  <a:pt x="5140249" y="1004205"/>
                  <a:pt x="5146083" y="998371"/>
                  <a:pt x="5154105" y="998371"/>
                </a:cubicBezTo>
                <a:close/>
                <a:moveTo>
                  <a:pt x="5083276" y="998371"/>
                </a:moveTo>
                <a:cubicBezTo>
                  <a:pt x="5089110" y="998371"/>
                  <a:pt x="5095673" y="1004205"/>
                  <a:pt x="5095673" y="1012227"/>
                </a:cubicBezTo>
                <a:cubicBezTo>
                  <a:pt x="5095673" y="1018061"/>
                  <a:pt x="5089110" y="1024625"/>
                  <a:pt x="5083276" y="1024625"/>
                </a:cubicBezTo>
                <a:cubicBezTo>
                  <a:pt x="5075254" y="1024625"/>
                  <a:pt x="5069420" y="1018061"/>
                  <a:pt x="5069420" y="1012227"/>
                </a:cubicBezTo>
                <a:cubicBezTo>
                  <a:pt x="5069420" y="1004205"/>
                  <a:pt x="5075254" y="998371"/>
                  <a:pt x="5083276" y="998371"/>
                </a:cubicBezTo>
                <a:close/>
                <a:moveTo>
                  <a:pt x="5012445" y="998371"/>
                </a:moveTo>
                <a:cubicBezTo>
                  <a:pt x="5018279" y="998371"/>
                  <a:pt x="5024842" y="1004205"/>
                  <a:pt x="5024842" y="1012227"/>
                </a:cubicBezTo>
                <a:cubicBezTo>
                  <a:pt x="5024842" y="1018061"/>
                  <a:pt x="5018279" y="1024625"/>
                  <a:pt x="5012445" y="1024625"/>
                </a:cubicBezTo>
                <a:cubicBezTo>
                  <a:pt x="5004423" y="1024625"/>
                  <a:pt x="4998589" y="1018061"/>
                  <a:pt x="4998589" y="1012227"/>
                </a:cubicBezTo>
                <a:cubicBezTo>
                  <a:pt x="4998589" y="1004205"/>
                  <a:pt x="5004423" y="998371"/>
                  <a:pt x="5012445" y="998371"/>
                </a:cubicBezTo>
                <a:close/>
                <a:moveTo>
                  <a:pt x="4940157" y="998371"/>
                </a:moveTo>
                <a:cubicBezTo>
                  <a:pt x="4948179" y="998371"/>
                  <a:pt x="4954013" y="1004205"/>
                  <a:pt x="4954013" y="1012227"/>
                </a:cubicBezTo>
                <a:cubicBezTo>
                  <a:pt x="4954013" y="1018061"/>
                  <a:pt x="4948179" y="1024625"/>
                  <a:pt x="4940157" y="1024625"/>
                </a:cubicBezTo>
                <a:cubicBezTo>
                  <a:pt x="4934323" y="1024625"/>
                  <a:pt x="4927760" y="1018061"/>
                  <a:pt x="4927760" y="1012227"/>
                </a:cubicBezTo>
                <a:cubicBezTo>
                  <a:pt x="4927760" y="1004205"/>
                  <a:pt x="4934323" y="998371"/>
                  <a:pt x="4940157" y="998371"/>
                </a:cubicBezTo>
                <a:close/>
                <a:moveTo>
                  <a:pt x="4865953" y="998371"/>
                </a:moveTo>
                <a:cubicBezTo>
                  <a:pt x="4873975" y="998371"/>
                  <a:pt x="4879809" y="1004205"/>
                  <a:pt x="4879809" y="1012227"/>
                </a:cubicBezTo>
                <a:cubicBezTo>
                  <a:pt x="4879809" y="1018061"/>
                  <a:pt x="4873975" y="1024625"/>
                  <a:pt x="4865953" y="1024625"/>
                </a:cubicBezTo>
                <a:cubicBezTo>
                  <a:pt x="4860119" y="1024625"/>
                  <a:pt x="4853556" y="1018061"/>
                  <a:pt x="4853556" y="1012227"/>
                </a:cubicBezTo>
                <a:cubicBezTo>
                  <a:pt x="4853556" y="1004205"/>
                  <a:pt x="4860119" y="998371"/>
                  <a:pt x="4865953" y="998371"/>
                </a:cubicBezTo>
                <a:close/>
                <a:moveTo>
                  <a:pt x="4797514" y="998371"/>
                </a:moveTo>
                <a:cubicBezTo>
                  <a:pt x="4806076" y="998371"/>
                  <a:pt x="4812303" y="1004205"/>
                  <a:pt x="4812303" y="1012227"/>
                </a:cubicBezTo>
                <a:cubicBezTo>
                  <a:pt x="4812303" y="1018061"/>
                  <a:pt x="4806076" y="1024625"/>
                  <a:pt x="4797514" y="1024625"/>
                </a:cubicBezTo>
                <a:cubicBezTo>
                  <a:pt x="4789730" y="1024625"/>
                  <a:pt x="4784282" y="1018061"/>
                  <a:pt x="4782725" y="1012227"/>
                </a:cubicBezTo>
                <a:cubicBezTo>
                  <a:pt x="4782725" y="1004205"/>
                  <a:pt x="4789730" y="998371"/>
                  <a:pt x="4797514" y="998371"/>
                </a:cubicBezTo>
                <a:close/>
                <a:moveTo>
                  <a:pt x="4726684" y="998371"/>
                </a:moveTo>
                <a:cubicBezTo>
                  <a:pt x="4735246" y="998371"/>
                  <a:pt x="4741472" y="1004205"/>
                  <a:pt x="4741472" y="1012227"/>
                </a:cubicBezTo>
                <a:cubicBezTo>
                  <a:pt x="4741472" y="1018061"/>
                  <a:pt x="4735246" y="1024625"/>
                  <a:pt x="4726684" y="1024625"/>
                </a:cubicBezTo>
                <a:cubicBezTo>
                  <a:pt x="4718122" y="1024625"/>
                  <a:pt x="4711896" y="1018061"/>
                  <a:pt x="4711896" y="1012227"/>
                </a:cubicBezTo>
                <a:cubicBezTo>
                  <a:pt x="4711896" y="1004205"/>
                  <a:pt x="4718122" y="998371"/>
                  <a:pt x="4726684" y="998371"/>
                </a:cubicBezTo>
                <a:close/>
                <a:moveTo>
                  <a:pt x="4655853" y="998371"/>
                </a:moveTo>
                <a:cubicBezTo>
                  <a:pt x="4663637" y="998371"/>
                  <a:pt x="4670642" y="1004205"/>
                  <a:pt x="4670642" y="1012227"/>
                </a:cubicBezTo>
                <a:cubicBezTo>
                  <a:pt x="4670642" y="1018061"/>
                  <a:pt x="4663637" y="1024625"/>
                  <a:pt x="4655853" y="1024625"/>
                </a:cubicBezTo>
                <a:cubicBezTo>
                  <a:pt x="4647291" y="1024625"/>
                  <a:pt x="4641064" y="1018061"/>
                  <a:pt x="4641064" y="1012227"/>
                </a:cubicBezTo>
                <a:cubicBezTo>
                  <a:pt x="4641064" y="1004205"/>
                  <a:pt x="4647291" y="998371"/>
                  <a:pt x="4655853" y="998371"/>
                </a:cubicBezTo>
                <a:close/>
                <a:moveTo>
                  <a:pt x="4584091" y="998371"/>
                </a:moveTo>
                <a:cubicBezTo>
                  <a:pt x="4591384" y="998371"/>
                  <a:pt x="4596488" y="1004205"/>
                  <a:pt x="4596488" y="1012227"/>
                </a:cubicBezTo>
                <a:cubicBezTo>
                  <a:pt x="4596488" y="1018061"/>
                  <a:pt x="4591384" y="1024625"/>
                  <a:pt x="4584091" y="1024625"/>
                </a:cubicBezTo>
                <a:cubicBezTo>
                  <a:pt x="4576069" y="1024625"/>
                  <a:pt x="4570235" y="1018061"/>
                  <a:pt x="4570235" y="1012227"/>
                </a:cubicBezTo>
                <a:cubicBezTo>
                  <a:pt x="4570235" y="1004205"/>
                  <a:pt x="4576069" y="998371"/>
                  <a:pt x="4584091" y="998371"/>
                </a:cubicBezTo>
                <a:close/>
                <a:moveTo>
                  <a:pt x="4513260" y="998371"/>
                </a:moveTo>
                <a:cubicBezTo>
                  <a:pt x="4519094" y="998371"/>
                  <a:pt x="4525657" y="1004205"/>
                  <a:pt x="4525657" y="1012227"/>
                </a:cubicBezTo>
                <a:cubicBezTo>
                  <a:pt x="4525657" y="1019520"/>
                  <a:pt x="4519094" y="1024625"/>
                  <a:pt x="4513260" y="1024625"/>
                </a:cubicBezTo>
                <a:cubicBezTo>
                  <a:pt x="4505238" y="1024625"/>
                  <a:pt x="4499404" y="1019520"/>
                  <a:pt x="4499404" y="1012227"/>
                </a:cubicBezTo>
                <a:cubicBezTo>
                  <a:pt x="4499404" y="1004205"/>
                  <a:pt x="4505238" y="998371"/>
                  <a:pt x="4513260" y="998371"/>
                </a:cubicBezTo>
                <a:close/>
                <a:moveTo>
                  <a:pt x="4439056" y="998371"/>
                </a:moveTo>
                <a:cubicBezTo>
                  <a:pt x="4445619" y="998371"/>
                  <a:pt x="4451453" y="1004205"/>
                  <a:pt x="4451453" y="1012227"/>
                </a:cubicBezTo>
                <a:cubicBezTo>
                  <a:pt x="4451453" y="1019520"/>
                  <a:pt x="4445619" y="1024625"/>
                  <a:pt x="4439056" y="1024625"/>
                </a:cubicBezTo>
                <a:cubicBezTo>
                  <a:pt x="4431763" y="1024625"/>
                  <a:pt x="4425200" y="1019520"/>
                  <a:pt x="4425200" y="1012227"/>
                </a:cubicBezTo>
                <a:cubicBezTo>
                  <a:pt x="4425200" y="1004205"/>
                  <a:pt x="4431763" y="998371"/>
                  <a:pt x="4439056" y="998371"/>
                </a:cubicBezTo>
                <a:close/>
                <a:moveTo>
                  <a:pt x="4366768" y="998371"/>
                </a:moveTo>
                <a:cubicBezTo>
                  <a:pt x="4374790" y="998371"/>
                  <a:pt x="4380624" y="1004205"/>
                  <a:pt x="4380624" y="1012227"/>
                </a:cubicBezTo>
                <a:cubicBezTo>
                  <a:pt x="4380624" y="1019520"/>
                  <a:pt x="4374790" y="1024625"/>
                  <a:pt x="4366768" y="1024625"/>
                </a:cubicBezTo>
                <a:cubicBezTo>
                  <a:pt x="4360934" y="1024625"/>
                  <a:pt x="4354371" y="1019520"/>
                  <a:pt x="4354371" y="1012227"/>
                </a:cubicBezTo>
                <a:cubicBezTo>
                  <a:pt x="4354371" y="1004205"/>
                  <a:pt x="4360934" y="998371"/>
                  <a:pt x="4366768" y="998371"/>
                </a:cubicBezTo>
                <a:close/>
                <a:moveTo>
                  <a:pt x="4295937" y="998371"/>
                </a:moveTo>
                <a:cubicBezTo>
                  <a:pt x="4303959" y="998371"/>
                  <a:pt x="4309793" y="1004205"/>
                  <a:pt x="4309793" y="1012227"/>
                </a:cubicBezTo>
                <a:cubicBezTo>
                  <a:pt x="4309793" y="1019520"/>
                  <a:pt x="4303959" y="1024625"/>
                  <a:pt x="4295937" y="1024625"/>
                </a:cubicBezTo>
                <a:cubicBezTo>
                  <a:pt x="4290103" y="1024625"/>
                  <a:pt x="4283540" y="1019520"/>
                  <a:pt x="4283540" y="1012227"/>
                </a:cubicBezTo>
                <a:cubicBezTo>
                  <a:pt x="4283540" y="1004205"/>
                  <a:pt x="4290103" y="998371"/>
                  <a:pt x="4295937" y="998371"/>
                </a:cubicBezTo>
                <a:close/>
                <a:moveTo>
                  <a:pt x="4225107" y="998371"/>
                </a:moveTo>
                <a:cubicBezTo>
                  <a:pt x="4233129" y="998371"/>
                  <a:pt x="4238963" y="1004205"/>
                  <a:pt x="4238963" y="1012227"/>
                </a:cubicBezTo>
                <a:cubicBezTo>
                  <a:pt x="4238963" y="1019520"/>
                  <a:pt x="4233129" y="1024625"/>
                  <a:pt x="4225107" y="1024625"/>
                </a:cubicBezTo>
                <a:cubicBezTo>
                  <a:pt x="4217085" y="1024625"/>
                  <a:pt x="4212710" y="1019520"/>
                  <a:pt x="4212710" y="1012227"/>
                </a:cubicBezTo>
                <a:cubicBezTo>
                  <a:pt x="4212710" y="1004205"/>
                  <a:pt x="4217085" y="998371"/>
                  <a:pt x="4225107" y="998371"/>
                </a:cubicBezTo>
                <a:close/>
                <a:moveTo>
                  <a:pt x="4153295" y="998371"/>
                </a:moveTo>
                <a:cubicBezTo>
                  <a:pt x="4161078" y="998371"/>
                  <a:pt x="4168083" y="1004205"/>
                  <a:pt x="4168083" y="1012227"/>
                </a:cubicBezTo>
                <a:cubicBezTo>
                  <a:pt x="4168083" y="1019520"/>
                  <a:pt x="4161078" y="1024625"/>
                  <a:pt x="4153295" y="1024625"/>
                </a:cubicBezTo>
                <a:cubicBezTo>
                  <a:pt x="4144733" y="1024625"/>
                  <a:pt x="4138507" y="1019520"/>
                  <a:pt x="4138507" y="1012227"/>
                </a:cubicBezTo>
                <a:cubicBezTo>
                  <a:pt x="4138507" y="1004205"/>
                  <a:pt x="4144733" y="998371"/>
                  <a:pt x="4153295" y="998371"/>
                </a:cubicBezTo>
                <a:close/>
                <a:moveTo>
                  <a:pt x="4082465" y="998371"/>
                </a:moveTo>
                <a:cubicBezTo>
                  <a:pt x="4090249" y="998371"/>
                  <a:pt x="4097254" y="1004205"/>
                  <a:pt x="4097254" y="1012227"/>
                </a:cubicBezTo>
                <a:cubicBezTo>
                  <a:pt x="4097254" y="1019520"/>
                  <a:pt x="4090249" y="1024625"/>
                  <a:pt x="4082465" y="1024625"/>
                </a:cubicBezTo>
                <a:cubicBezTo>
                  <a:pt x="4073903" y="1024625"/>
                  <a:pt x="4067676" y="1019520"/>
                  <a:pt x="4067676" y="1012227"/>
                </a:cubicBezTo>
                <a:cubicBezTo>
                  <a:pt x="4067676" y="1004205"/>
                  <a:pt x="4073903" y="998371"/>
                  <a:pt x="4082465" y="998371"/>
                </a:cubicBezTo>
                <a:close/>
                <a:moveTo>
                  <a:pt x="4011635" y="998371"/>
                </a:moveTo>
                <a:cubicBezTo>
                  <a:pt x="4019418" y="998371"/>
                  <a:pt x="4026423" y="1004205"/>
                  <a:pt x="4026423" y="1012227"/>
                </a:cubicBezTo>
                <a:cubicBezTo>
                  <a:pt x="4026423" y="1019520"/>
                  <a:pt x="4019418" y="1024625"/>
                  <a:pt x="4011635" y="1024625"/>
                </a:cubicBezTo>
                <a:cubicBezTo>
                  <a:pt x="4003073" y="1024625"/>
                  <a:pt x="3996847" y="1019520"/>
                  <a:pt x="3996847" y="1012227"/>
                </a:cubicBezTo>
                <a:cubicBezTo>
                  <a:pt x="3996847" y="1004205"/>
                  <a:pt x="4003073" y="998371"/>
                  <a:pt x="4011635" y="998371"/>
                </a:cubicBezTo>
                <a:close/>
                <a:moveTo>
                  <a:pt x="3939871" y="998371"/>
                </a:moveTo>
                <a:cubicBezTo>
                  <a:pt x="3947893" y="998371"/>
                  <a:pt x="3952268" y="1004205"/>
                  <a:pt x="3952268" y="1012227"/>
                </a:cubicBezTo>
                <a:cubicBezTo>
                  <a:pt x="3952268" y="1019520"/>
                  <a:pt x="3947893" y="1024625"/>
                  <a:pt x="3939871" y="1024625"/>
                </a:cubicBezTo>
                <a:cubicBezTo>
                  <a:pt x="3932578" y="1024625"/>
                  <a:pt x="3926015" y="1019520"/>
                  <a:pt x="3926015" y="1012227"/>
                </a:cubicBezTo>
                <a:cubicBezTo>
                  <a:pt x="3926015" y="1004205"/>
                  <a:pt x="3932578" y="998371"/>
                  <a:pt x="3939871" y="998371"/>
                </a:cubicBezTo>
                <a:close/>
                <a:moveTo>
                  <a:pt x="3869042" y="998371"/>
                </a:moveTo>
                <a:cubicBezTo>
                  <a:pt x="3875605" y="998371"/>
                  <a:pt x="3881439" y="1004598"/>
                  <a:pt x="3881439" y="1013160"/>
                </a:cubicBezTo>
                <a:cubicBezTo>
                  <a:pt x="3881439" y="1020944"/>
                  <a:pt x="3875605" y="1027949"/>
                  <a:pt x="3869042" y="1027949"/>
                </a:cubicBezTo>
                <a:cubicBezTo>
                  <a:pt x="3861749" y="1027949"/>
                  <a:pt x="3855186" y="1020944"/>
                  <a:pt x="3855186" y="1013160"/>
                </a:cubicBezTo>
                <a:cubicBezTo>
                  <a:pt x="3855186" y="1004598"/>
                  <a:pt x="3861749" y="998371"/>
                  <a:pt x="3869042" y="998371"/>
                </a:cubicBezTo>
                <a:close/>
                <a:moveTo>
                  <a:pt x="3798211" y="998371"/>
                </a:moveTo>
                <a:cubicBezTo>
                  <a:pt x="3804774" y="998371"/>
                  <a:pt x="3810608" y="1004598"/>
                  <a:pt x="3810608" y="1013160"/>
                </a:cubicBezTo>
                <a:cubicBezTo>
                  <a:pt x="3810608" y="1020944"/>
                  <a:pt x="3804774" y="1027949"/>
                  <a:pt x="3798211" y="1027949"/>
                </a:cubicBezTo>
                <a:cubicBezTo>
                  <a:pt x="3790918" y="1027949"/>
                  <a:pt x="3784355" y="1020944"/>
                  <a:pt x="3784355" y="1013160"/>
                </a:cubicBezTo>
                <a:cubicBezTo>
                  <a:pt x="3784355" y="1004598"/>
                  <a:pt x="3790918" y="998371"/>
                  <a:pt x="3798211" y="998371"/>
                </a:cubicBezTo>
                <a:close/>
                <a:moveTo>
                  <a:pt x="3725922" y="998371"/>
                </a:moveTo>
                <a:cubicBezTo>
                  <a:pt x="3733944" y="998371"/>
                  <a:pt x="3739778" y="1004598"/>
                  <a:pt x="3739778" y="1013160"/>
                </a:cubicBezTo>
                <a:cubicBezTo>
                  <a:pt x="3739778" y="1020944"/>
                  <a:pt x="3733944" y="1027949"/>
                  <a:pt x="3725922" y="1027949"/>
                </a:cubicBezTo>
                <a:cubicBezTo>
                  <a:pt x="3719359" y="1027949"/>
                  <a:pt x="3713525" y="1020944"/>
                  <a:pt x="3713525" y="1013160"/>
                </a:cubicBezTo>
                <a:cubicBezTo>
                  <a:pt x="3713525" y="1004598"/>
                  <a:pt x="3719359" y="998371"/>
                  <a:pt x="3725922" y="998371"/>
                </a:cubicBezTo>
                <a:close/>
                <a:moveTo>
                  <a:pt x="724105" y="998371"/>
                </a:moveTo>
                <a:cubicBezTo>
                  <a:pt x="731398" y="998371"/>
                  <a:pt x="737962" y="1004205"/>
                  <a:pt x="737962" y="1010768"/>
                </a:cubicBezTo>
                <a:cubicBezTo>
                  <a:pt x="737962" y="1018061"/>
                  <a:pt x="731398" y="1024625"/>
                  <a:pt x="724105" y="1024625"/>
                </a:cubicBezTo>
                <a:cubicBezTo>
                  <a:pt x="717541" y="1024625"/>
                  <a:pt x="711707" y="1018061"/>
                  <a:pt x="711707" y="1010768"/>
                </a:cubicBezTo>
                <a:cubicBezTo>
                  <a:pt x="711707" y="1004205"/>
                  <a:pt x="717541" y="998371"/>
                  <a:pt x="724105" y="998371"/>
                </a:cubicBezTo>
                <a:close/>
                <a:moveTo>
                  <a:pt x="653274" y="998371"/>
                </a:moveTo>
                <a:cubicBezTo>
                  <a:pt x="660567" y="998371"/>
                  <a:pt x="667129" y="1004205"/>
                  <a:pt x="667129" y="1010768"/>
                </a:cubicBezTo>
                <a:cubicBezTo>
                  <a:pt x="667129" y="1018061"/>
                  <a:pt x="660567" y="1024625"/>
                  <a:pt x="653274" y="1024625"/>
                </a:cubicBezTo>
                <a:cubicBezTo>
                  <a:pt x="646711" y="1024625"/>
                  <a:pt x="640877" y="1018061"/>
                  <a:pt x="640877" y="1010768"/>
                </a:cubicBezTo>
                <a:cubicBezTo>
                  <a:pt x="640877" y="1004205"/>
                  <a:pt x="646711" y="998371"/>
                  <a:pt x="653274" y="998371"/>
                </a:cubicBezTo>
                <a:close/>
                <a:moveTo>
                  <a:pt x="582446" y="998371"/>
                </a:moveTo>
                <a:cubicBezTo>
                  <a:pt x="589738" y="998371"/>
                  <a:pt x="596301" y="1004205"/>
                  <a:pt x="596301" y="1010768"/>
                </a:cubicBezTo>
                <a:cubicBezTo>
                  <a:pt x="596301" y="1018061"/>
                  <a:pt x="589738" y="1024625"/>
                  <a:pt x="582446" y="1024625"/>
                </a:cubicBezTo>
                <a:cubicBezTo>
                  <a:pt x="574423" y="1024625"/>
                  <a:pt x="570047" y="1018061"/>
                  <a:pt x="570047" y="1010768"/>
                </a:cubicBezTo>
                <a:cubicBezTo>
                  <a:pt x="570047" y="1004205"/>
                  <a:pt x="574423" y="998371"/>
                  <a:pt x="582446" y="998371"/>
                </a:cubicBezTo>
                <a:close/>
                <a:moveTo>
                  <a:pt x="513636" y="998371"/>
                </a:moveTo>
                <a:cubicBezTo>
                  <a:pt x="521983" y="998371"/>
                  <a:pt x="528813" y="1004205"/>
                  <a:pt x="528813" y="1010768"/>
                </a:cubicBezTo>
                <a:cubicBezTo>
                  <a:pt x="528813" y="1018061"/>
                  <a:pt x="521983" y="1024625"/>
                  <a:pt x="513636" y="1024625"/>
                </a:cubicBezTo>
                <a:cubicBezTo>
                  <a:pt x="506046" y="1024625"/>
                  <a:pt x="499216" y="1018061"/>
                  <a:pt x="499216" y="1010768"/>
                </a:cubicBezTo>
                <a:cubicBezTo>
                  <a:pt x="499216" y="1004205"/>
                  <a:pt x="506046" y="998371"/>
                  <a:pt x="513636" y="998371"/>
                </a:cubicBezTo>
                <a:close/>
                <a:moveTo>
                  <a:pt x="439802" y="998371"/>
                </a:moveTo>
                <a:cubicBezTo>
                  <a:pt x="448365" y="998371"/>
                  <a:pt x="454592" y="1004205"/>
                  <a:pt x="454592" y="1010768"/>
                </a:cubicBezTo>
                <a:cubicBezTo>
                  <a:pt x="454592" y="1018061"/>
                  <a:pt x="448365" y="1024625"/>
                  <a:pt x="439802" y="1024625"/>
                </a:cubicBezTo>
                <a:cubicBezTo>
                  <a:pt x="432019" y="1024625"/>
                  <a:pt x="425014" y="1018061"/>
                  <a:pt x="425014" y="1010768"/>
                </a:cubicBezTo>
                <a:cubicBezTo>
                  <a:pt x="425014" y="1004205"/>
                  <a:pt x="432019" y="998371"/>
                  <a:pt x="439802" y="998371"/>
                </a:cubicBezTo>
                <a:close/>
                <a:moveTo>
                  <a:pt x="368040" y="998371"/>
                </a:moveTo>
                <a:cubicBezTo>
                  <a:pt x="376061" y="998371"/>
                  <a:pt x="380438" y="1004205"/>
                  <a:pt x="380438" y="1012227"/>
                </a:cubicBezTo>
                <a:cubicBezTo>
                  <a:pt x="380438" y="1018061"/>
                  <a:pt x="376061" y="1024625"/>
                  <a:pt x="368040" y="1024625"/>
                </a:cubicBezTo>
                <a:cubicBezTo>
                  <a:pt x="360747" y="1024625"/>
                  <a:pt x="354183" y="1018061"/>
                  <a:pt x="354183" y="1012227"/>
                </a:cubicBezTo>
                <a:cubicBezTo>
                  <a:pt x="354183" y="1004205"/>
                  <a:pt x="360747" y="998371"/>
                  <a:pt x="368040" y="998371"/>
                </a:cubicBezTo>
                <a:close/>
                <a:moveTo>
                  <a:pt x="297208" y="998371"/>
                </a:moveTo>
                <a:cubicBezTo>
                  <a:pt x="303771" y="998371"/>
                  <a:pt x="309606" y="1004205"/>
                  <a:pt x="309606" y="1012227"/>
                </a:cubicBezTo>
                <a:cubicBezTo>
                  <a:pt x="309606" y="1018061"/>
                  <a:pt x="303771" y="1024625"/>
                  <a:pt x="297208" y="1024625"/>
                </a:cubicBezTo>
                <a:cubicBezTo>
                  <a:pt x="289916" y="1024625"/>
                  <a:pt x="283352" y="1018061"/>
                  <a:pt x="283352" y="1012227"/>
                </a:cubicBezTo>
                <a:cubicBezTo>
                  <a:pt x="283352" y="1004205"/>
                  <a:pt x="289916" y="998371"/>
                  <a:pt x="297208" y="998371"/>
                </a:cubicBezTo>
                <a:close/>
                <a:moveTo>
                  <a:pt x="226379" y="998371"/>
                </a:moveTo>
                <a:cubicBezTo>
                  <a:pt x="232214" y="998371"/>
                  <a:pt x="238778" y="1004205"/>
                  <a:pt x="238778" y="1012227"/>
                </a:cubicBezTo>
                <a:cubicBezTo>
                  <a:pt x="238778" y="1018061"/>
                  <a:pt x="232214" y="1024625"/>
                  <a:pt x="226379" y="1024625"/>
                </a:cubicBezTo>
                <a:cubicBezTo>
                  <a:pt x="218357" y="1024625"/>
                  <a:pt x="212523" y="1018061"/>
                  <a:pt x="212523" y="1012227"/>
                </a:cubicBezTo>
                <a:cubicBezTo>
                  <a:pt x="212523" y="1004205"/>
                  <a:pt x="218357" y="998371"/>
                  <a:pt x="226379" y="998371"/>
                </a:cubicBezTo>
                <a:close/>
                <a:moveTo>
                  <a:pt x="154085" y="998371"/>
                </a:moveTo>
                <a:cubicBezTo>
                  <a:pt x="161377" y="998371"/>
                  <a:pt x="167941" y="1004205"/>
                  <a:pt x="167941" y="1012227"/>
                </a:cubicBezTo>
                <a:cubicBezTo>
                  <a:pt x="167941" y="1018061"/>
                  <a:pt x="161377" y="1024625"/>
                  <a:pt x="154085" y="1024625"/>
                </a:cubicBezTo>
                <a:cubicBezTo>
                  <a:pt x="147521" y="1024625"/>
                  <a:pt x="141687" y="1018061"/>
                  <a:pt x="141687" y="1012227"/>
                </a:cubicBezTo>
                <a:cubicBezTo>
                  <a:pt x="141687" y="1004205"/>
                  <a:pt x="147521" y="998371"/>
                  <a:pt x="154085" y="998371"/>
                </a:cubicBezTo>
                <a:close/>
                <a:moveTo>
                  <a:pt x="83255" y="998371"/>
                </a:moveTo>
                <a:cubicBezTo>
                  <a:pt x="90548" y="998371"/>
                  <a:pt x="97111" y="1004205"/>
                  <a:pt x="97111" y="1012227"/>
                </a:cubicBezTo>
                <a:cubicBezTo>
                  <a:pt x="97111" y="1018061"/>
                  <a:pt x="90548" y="1024625"/>
                  <a:pt x="83255" y="1024625"/>
                </a:cubicBezTo>
                <a:cubicBezTo>
                  <a:pt x="76692" y="1024625"/>
                  <a:pt x="70858" y="1018061"/>
                  <a:pt x="70858" y="1012227"/>
                </a:cubicBezTo>
                <a:cubicBezTo>
                  <a:pt x="70858" y="1004205"/>
                  <a:pt x="76692" y="998371"/>
                  <a:pt x="83255" y="998371"/>
                </a:cubicBezTo>
                <a:close/>
                <a:moveTo>
                  <a:pt x="12019" y="998371"/>
                </a:moveTo>
                <a:cubicBezTo>
                  <a:pt x="20264" y="998371"/>
                  <a:pt x="26260" y="1004205"/>
                  <a:pt x="26260" y="1012227"/>
                </a:cubicBezTo>
                <a:cubicBezTo>
                  <a:pt x="26260" y="1018061"/>
                  <a:pt x="20264" y="1024625"/>
                  <a:pt x="12019" y="1024625"/>
                </a:cubicBezTo>
                <a:cubicBezTo>
                  <a:pt x="4524" y="1024625"/>
                  <a:pt x="27" y="1018061"/>
                  <a:pt x="27" y="1012227"/>
                </a:cubicBezTo>
                <a:cubicBezTo>
                  <a:pt x="27" y="1004205"/>
                  <a:pt x="4524" y="998371"/>
                  <a:pt x="12019" y="998371"/>
                </a:cubicBezTo>
                <a:close/>
                <a:moveTo>
                  <a:pt x="870603" y="927542"/>
                </a:moveTo>
                <a:cubicBezTo>
                  <a:pt x="877167" y="927542"/>
                  <a:pt x="883001" y="933376"/>
                  <a:pt x="883001" y="939939"/>
                </a:cubicBezTo>
                <a:cubicBezTo>
                  <a:pt x="883001" y="947232"/>
                  <a:pt x="877167" y="953796"/>
                  <a:pt x="870603" y="953796"/>
                </a:cubicBezTo>
                <a:cubicBezTo>
                  <a:pt x="863310" y="953796"/>
                  <a:pt x="856747" y="947232"/>
                  <a:pt x="856747" y="939939"/>
                </a:cubicBezTo>
                <a:cubicBezTo>
                  <a:pt x="856747" y="933376"/>
                  <a:pt x="863310" y="927542"/>
                  <a:pt x="870603" y="927542"/>
                </a:cubicBezTo>
                <a:close/>
                <a:moveTo>
                  <a:pt x="799773" y="927542"/>
                </a:moveTo>
                <a:cubicBezTo>
                  <a:pt x="806337" y="927542"/>
                  <a:pt x="812171" y="933376"/>
                  <a:pt x="812171" y="939939"/>
                </a:cubicBezTo>
                <a:cubicBezTo>
                  <a:pt x="812171" y="947232"/>
                  <a:pt x="806337" y="953796"/>
                  <a:pt x="799773" y="953796"/>
                </a:cubicBezTo>
                <a:cubicBezTo>
                  <a:pt x="792481" y="953796"/>
                  <a:pt x="785917" y="947232"/>
                  <a:pt x="785917" y="939939"/>
                </a:cubicBezTo>
                <a:cubicBezTo>
                  <a:pt x="785917" y="933376"/>
                  <a:pt x="792481" y="927542"/>
                  <a:pt x="799773" y="927542"/>
                </a:cubicBezTo>
                <a:close/>
                <a:moveTo>
                  <a:pt x="724112" y="927542"/>
                </a:moveTo>
                <a:cubicBezTo>
                  <a:pt x="731405" y="927542"/>
                  <a:pt x="737968" y="933376"/>
                  <a:pt x="737968" y="939939"/>
                </a:cubicBezTo>
                <a:cubicBezTo>
                  <a:pt x="737968" y="947232"/>
                  <a:pt x="731405" y="953796"/>
                  <a:pt x="724112" y="953796"/>
                </a:cubicBezTo>
                <a:cubicBezTo>
                  <a:pt x="717548" y="953796"/>
                  <a:pt x="711714" y="947232"/>
                  <a:pt x="711714" y="939939"/>
                </a:cubicBezTo>
                <a:cubicBezTo>
                  <a:pt x="711714" y="933376"/>
                  <a:pt x="717548" y="927542"/>
                  <a:pt x="724112" y="927542"/>
                </a:cubicBezTo>
                <a:close/>
                <a:moveTo>
                  <a:pt x="653281" y="927542"/>
                </a:moveTo>
                <a:cubicBezTo>
                  <a:pt x="660573" y="927542"/>
                  <a:pt x="667137" y="933376"/>
                  <a:pt x="667137" y="939939"/>
                </a:cubicBezTo>
                <a:cubicBezTo>
                  <a:pt x="667137" y="947232"/>
                  <a:pt x="660573" y="953796"/>
                  <a:pt x="653281" y="953796"/>
                </a:cubicBezTo>
                <a:cubicBezTo>
                  <a:pt x="646718" y="953796"/>
                  <a:pt x="640884" y="947232"/>
                  <a:pt x="640884" y="939939"/>
                </a:cubicBezTo>
                <a:cubicBezTo>
                  <a:pt x="640884" y="933376"/>
                  <a:pt x="645259" y="927542"/>
                  <a:pt x="653281" y="927542"/>
                </a:cubicBezTo>
                <a:close/>
                <a:moveTo>
                  <a:pt x="582453" y="927542"/>
                </a:moveTo>
                <a:cubicBezTo>
                  <a:pt x="589745" y="927542"/>
                  <a:pt x="596309" y="933376"/>
                  <a:pt x="596309" y="939939"/>
                </a:cubicBezTo>
                <a:cubicBezTo>
                  <a:pt x="596309" y="947232"/>
                  <a:pt x="589745" y="953796"/>
                  <a:pt x="582453" y="953796"/>
                </a:cubicBezTo>
                <a:cubicBezTo>
                  <a:pt x="574430" y="953796"/>
                  <a:pt x="570054" y="947232"/>
                  <a:pt x="570054" y="939939"/>
                </a:cubicBezTo>
                <a:cubicBezTo>
                  <a:pt x="570054" y="933376"/>
                  <a:pt x="574430" y="927542"/>
                  <a:pt x="582453" y="927542"/>
                </a:cubicBezTo>
                <a:close/>
                <a:moveTo>
                  <a:pt x="513642" y="927542"/>
                </a:moveTo>
                <a:cubicBezTo>
                  <a:pt x="521990" y="927542"/>
                  <a:pt x="528820" y="933376"/>
                  <a:pt x="528820" y="939939"/>
                </a:cubicBezTo>
                <a:cubicBezTo>
                  <a:pt x="528820" y="947232"/>
                  <a:pt x="521990" y="953796"/>
                  <a:pt x="513642" y="953796"/>
                </a:cubicBezTo>
                <a:cubicBezTo>
                  <a:pt x="506053" y="953796"/>
                  <a:pt x="499223" y="947232"/>
                  <a:pt x="499223" y="939939"/>
                </a:cubicBezTo>
                <a:cubicBezTo>
                  <a:pt x="499223" y="933376"/>
                  <a:pt x="506053" y="927542"/>
                  <a:pt x="513642" y="927542"/>
                </a:cubicBezTo>
                <a:close/>
                <a:moveTo>
                  <a:pt x="439809" y="927542"/>
                </a:moveTo>
                <a:cubicBezTo>
                  <a:pt x="448372" y="927542"/>
                  <a:pt x="454599" y="933376"/>
                  <a:pt x="454599" y="939939"/>
                </a:cubicBezTo>
                <a:cubicBezTo>
                  <a:pt x="454599" y="947232"/>
                  <a:pt x="448372" y="953796"/>
                  <a:pt x="439809" y="953796"/>
                </a:cubicBezTo>
                <a:cubicBezTo>
                  <a:pt x="432026" y="953796"/>
                  <a:pt x="425021" y="947232"/>
                  <a:pt x="425021" y="939939"/>
                </a:cubicBezTo>
                <a:cubicBezTo>
                  <a:pt x="425021" y="933376"/>
                  <a:pt x="432026" y="927542"/>
                  <a:pt x="439809" y="927542"/>
                </a:cubicBezTo>
                <a:close/>
                <a:moveTo>
                  <a:pt x="368046" y="927542"/>
                </a:moveTo>
                <a:cubicBezTo>
                  <a:pt x="376068" y="927542"/>
                  <a:pt x="380444" y="933376"/>
                  <a:pt x="380444" y="939939"/>
                </a:cubicBezTo>
                <a:cubicBezTo>
                  <a:pt x="380444" y="947232"/>
                  <a:pt x="376068" y="953796"/>
                  <a:pt x="368046" y="953796"/>
                </a:cubicBezTo>
                <a:cubicBezTo>
                  <a:pt x="360754" y="953796"/>
                  <a:pt x="354191" y="947232"/>
                  <a:pt x="354191" y="939939"/>
                </a:cubicBezTo>
                <a:cubicBezTo>
                  <a:pt x="354191" y="933376"/>
                  <a:pt x="360754" y="927542"/>
                  <a:pt x="368046" y="927542"/>
                </a:cubicBezTo>
                <a:close/>
                <a:moveTo>
                  <a:pt x="297214" y="927542"/>
                </a:moveTo>
                <a:cubicBezTo>
                  <a:pt x="303777" y="927542"/>
                  <a:pt x="309612" y="933376"/>
                  <a:pt x="309612" y="939939"/>
                </a:cubicBezTo>
                <a:cubicBezTo>
                  <a:pt x="309612" y="947232"/>
                  <a:pt x="303777" y="953796"/>
                  <a:pt x="297214" y="953796"/>
                </a:cubicBezTo>
                <a:cubicBezTo>
                  <a:pt x="289922" y="953796"/>
                  <a:pt x="283359" y="947232"/>
                  <a:pt x="283359" y="939939"/>
                </a:cubicBezTo>
                <a:cubicBezTo>
                  <a:pt x="283359" y="933376"/>
                  <a:pt x="289922" y="927542"/>
                  <a:pt x="297214" y="927542"/>
                </a:cubicBezTo>
                <a:close/>
                <a:moveTo>
                  <a:pt x="226386" y="927542"/>
                </a:moveTo>
                <a:cubicBezTo>
                  <a:pt x="232220" y="927542"/>
                  <a:pt x="238784" y="933376"/>
                  <a:pt x="238784" y="939939"/>
                </a:cubicBezTo>
                <a:cubicBezTo>
                  <a:pt x="238784" y="947232"/>
                  <a:pt x="232220" y="953796"/>
                  <a:pt x="226386" y="953796"/>
                </a:cubicBezTo>
                <a:cubicBezTo>
                  <a:pt x="218363" y="953796"/>
                  <a:pt x="212530" y="947232"/>
                  <a:pt x="212530" y="939939"/>
                </a:cubicBezTo>
                <a:cubicBezTo>
                  <a:pt x="212530" y="933376"/>
                  <a:pt x="218363" y="927542"/>
                  <a:pt x="226386" y="927542"/>
                </a:cubicBezTo>
                <a:close/>
                <a:moveTo>
                  <a:pt x="154091" y="927542"/>
                </a:moveTo>
                <a:cubicBezTo>
                  <a:pt x="161383" y="927542"/>
                  <a:pt x="167947" y="933376"/>
                  <a:pt x="167947" y="939939"/>
                </a:cubicBezTo>
                <a:cubicBezTo>
                  <a:pt x="167947" y="947232"/>
                  <a:pt x="161383" y="953796"/>
                  <a:pt x="154091" y="953796"/>
                </a:cubicBezTo>
                <a:cubicBezTo>
                  <a:pt x="147527" y="953796"/>
                  <a:pt x="141693" y="947232"/>
                  <a:pt x="141693" y="939939"/>
                </a:cubicBezTo>
                <a:cubicBezTo>
                  <a:pt x="141693" y="933376"/>
                  <a:pt x="147527" y="927542"/>
                  <a:pt x="154091" y="927542"/>
                </a:cubicBezTo>
                <a:close/>
                <a:moveTo>
                  <a:pt x="83261" y="927542"/>
                </a:moveTo>
                <a:cubicBezTo>
                  <a:pt x="90554" y="927542"/>
                  <a:pt x="97117" y="933376"/>
                  <a:pt x="97117" y="939939"/>
                </a:cubicBezTo>
                <a:cubicBezTo>
                  <a:pt x="97117" y="947232"/>
                  <a:pt x="90554" y="953796"/>
                  <a:pt x="83261" y="953796"/>
                </a:cubicBezTo>
                <a:cubicBezTo>
                  <a:pt x="76698" y="953796"/>
                  <a:pt x="70864" y="947232"/>
                  <a:pt x="70864" y="939939"/>
                </a:cubicBezTo>
                <a:cubicBezTo>
                  <a:pt x="70864" y="933376"/>
                  <a:pt x="76698" y="927542"/>
                  <a:pt x="83261" y="927542"/>
                </a:cubicBezTo>
                <a:close/>
                <a:moveTo>
                  <a:pt x="12025" y="927542"/>
                </a:moveTo>
                <a:cubicBezTo>
                  <a:pt x="20270" y="927542"/>
                  <a:pt x="26266" y="933376"/>
                  <a:pt x="26266" y="939939"/>
                </a:cubicBezTo>
                <a:cubicBezTo>
                  <a:pt x="26266" y="947232"/>
                  <a:pt x="20270" y="953796"/>
                  <a:pt x="12025" y="953796"/>
                </a:cubicBezTo>
                <a:cubicBezTo>
                  <a:pt x="4530" y="953796"/>
                  <a:pt x="33" y="947232"/>
                  <a:pt x="33" y="939939"/>
                </a:cubicBezTo>
                <a:cubicBezTo>
                  <a:pt x="33" y="933376"/>
                  <a:pt x="4530" y="927542"/>
                  <a:pt x="12025" y="927542"/>
                </a:cubicBezTo>
                <a:close/>
                <a:moveTo>
                  <a:pt x="6581764" y="924168"/>
                </a:moveTo>
                <a:cubicBezTo>
                  <a:pt x="6589547" y="924168"/>
                  <a:pt x="6596552" y="928543"/>
                  <a:pt x="6596552" y="936565"/>
                </a:cubicBezTo>
                <a:cubicBezTo>
                  <a:pt x="6596552" y="943858"/>
                  <a:pt x="6589547" y="950422"/>
                  <a:pt x="6581764" y="950422"/>
                </a:cubicBezTo>
                <a:cubicBezTo>
                  <a:pt x="6573202" y="950422"/>
                  <a:pt x="6566976" y="943858"/>
                  <a:pt x="6566976" y="936565"/>
                </a:cubicBezTo>
                <a:cubicBezTo>
                  <a:pt x="6566976" y="928543"/>
                  <a:pt x="6573202" y="924168"/>
                  <a:pt x="6581764" y="924168"/>
                </a:cubicBezTo>
                <a:close/>
                <a:moveTo>
                  <a:pt x="6510933" y="924168"/>
                </a:moveTo>
                <a:cubicBezTo>
                  <a:pt x="6518717" y="924168"/>
                  <a:pt x="6525722" y="928543"/>
                  <a:pt x="6525722" y="936565"/>
                </a:cubicBezTo>
                <a:cubicBezTo>
                  <a:pt x="6525722" y="943858"/>
                  <a:pt x="6518717" y="950422"/>
                  <a:pt x="6510933" y="950422"/>
                </a:cubicBezTo>
                <a:cubicBezTo>
                  <a:pt x="6502371" y="950422"/>
                  <a:pt x="6496144" y="943858"/>
                  <a:pt x="6496144" y="936565"/>
                </a:cubicBezTo>
                <a:cubicBezTo>
                  <a:pt x="6496144" y="928543"/>
                  <a:pt x="6502371" y="924168"/>
                  <a:pt x="6510933" y="924168"/>
                </a:cubicBezTo>
                <a:close/>
                <a:moveTo>
                  <a:pt x="6440492" y="924168"/>
                </a:moveTo>
                <a:cubicBezTo>
                  <a:pt x="6448081" y="924168"/>
                  <a:pt x="6454911" y="928543"/>
                  <a:pt x="6454911" y="936565"/>
                </a:cubicBezTo>
                <a:cubicBezTo>
                  <a:pt x="6454911" y="943858"/>
                  <a:pt x="6448081" y="950422"/>
                  <a:pt x="6440492" y="950422"/>
                </a:cubicBezTo>
                <a:cubicBezTo>
                  <a:pt x="6432145" y="950422"/>
                  <a:pt x="6425315" y="943858"/>
                  <a:pt x="6425315" y="936565"/>
                </a:cubicBezTo>
                <a:cubicBezTo>
                  <a:pt x="6425315" y="928543"/>
                  <a:pt x="6432145" y="924168"/>
                  <a:pt x="6440492" y="924168"/>
                </a:cubicBezTo>
                <a:close/>
                <a:moveTo>
                  <a:pt x="6368340" y="924168"/>
                </a:moveTo>
                <a:cubicBezTo>
                  <a:pt x="6376362" y="924168"/>
                  <a:pt x="6380737" y="928543"/>
                  <a:pt x="6380737" y="936565"/>
                </a:cubicBezTo>
                <a:cubicBezTo>
                  <a:pt x="6380737" y="943858"/>
                  <a:pt x="6376362" y="950422"/>
                  <a:pt x="6368340" y="950422"/>
                </a:cubicBezTo>
                <a:cubicBezTo>
                  <a:pt x="6361047" y="950422"/>
                  <a:pt x="6354484" y="943858"/>
                  <a:pt x="6354484" y="936565"/>
                </a:cubicBezTo>
                <a:cubicBezTo>
                  <a:pt x="6354484" y="928543"/>
                  <a:pt x="6361047" y="924168"/>
                  <a:pt x="6368340" y="924168"/>
                </a:cubicBezTo>
                <a:close/>
                <a:moveTo>
                  <a:pt x="6297511" y="924168"/>
                </a:moveTo>
                <a:cubicBezTo>
                  <a:pt x="6304074" y="924168"/>
                  <a:pt x="6309908" y="928543"/>
                  <a:pt x="6309908" y="936565"/>
                </a:cubicBezTo>
                <a:cubicBezTo>
                  <a:pt x="6309908" y="943858"/>
                  <a:pt x="6304074" y="950422"/>
                  <a:pt x="6297511" y="950422"/>
                </a:cubicBezTo>
                <a:cubicBezTo>
                  <a:pt x="6290218" y="950422"/>
                  <a:pt x="6283655" y="943858"/>
                  <a:pt x="6283655" y="936565"/>
                </a:cubicBezTo>
                <a:cubicBezTo>
                  <a:pt x="6283655" y="928543"/>
                  <a:pt x="6290218" y="924168"/>
                  <a:pt x="6297511" y="924168"/>
                </a:cubicBezTo>
                <a:close/>
                <a:moveTo>
                  <a:pt x="6226679" y="924168"/>
                </a:moveTo>
                <a:cubicBezTo>
                  <a:pt x="6233242" y="924168"/>
                  <a:pt x="6239076" y="928543"/>
                  <a:pt x="6239076" y="936565"/>
                </a:cubicBezTo>
                <a:cubicBezTo>
                  <a:pt x="6239076" y="943858"/>
                  <a:pt x="6233242" y="950422"/>
                  <a:pt x="6226679" y="950422"/>
                </a:cubicBezTo>
                <a:cubicBezTo>
                  <a:pt x="6219386" y="950422"/>
                  <a:pt x="6212823" y="943858"/>
                  <a:pt x="6212823" y="936565"/>
                </a:cubicBezTo>
                <a:cubicBezTo>
                  <a:pt x="6212823" y="928543"/>
                  <a:pt x="6219386" y="924168"/>
                  <a:pt x="6226679" y="924168"/>
                </a:cubicBezTo>
                <a:close/>
                <a:moveTo>
                  <a:pt x="6154391" y="924168"/>
                </a:moveTo>
                <a:cubicBezTo>
                  <a:pt x="6161684" y="924168"/>
                  <a:pt x="6168247" y="928543"/>
                  <a:pt x="6168247" y="936565"/>
                </a:cubicBezTo>
                <a:cubicBezTo>
                  <a:pt x="6168247" y="943858"/>
                  <a:pt x="6161684" y="950422"/>
                  <a:pt x="6154391" y="950422"/>
                </a:cubicBezTo>
                <a:cubicBezTo>
                  <a:pt x="6147828" y="950422"/>
                  <a:pt x="6141994" y="943858"/>
                  <a:pt x="6141994" y="936565"/>
                </a:cubicBezTo>
                <a:cubicBezTo>
                  <a:pt x="6141994" y="928543"/>
                  <a:pt x="6147828" y="924168"/>
                  <a:pt x="6154391" y="924168"/>
                </a:cubicBezTo>
                <a:close/>
                <a:moveTo>
                  <a:pt x="6083559" y="924168"/>
                </a:moveTo>
                <a:cubicBezTo>
                  <a:pt x="6090852" y="924168"/>
                  <a:pt x="6097415" y="930002"/>
                  <a:pt x="6097415" y="936565"/>
                </a:cubicBezTo>
                <a:cubicBezTo>
                  <a:pt x="6097415" y="943858"/>
                  <a:pt x="6090852" y="950422"/>
                  <a:pt x="6083559" y="950422"/>
                </a:cubicBezTo>
                <a:cubicBezTo>
                  <a:pt x="6076996" y="950422"/>
                  <a:pt x="6071162" y="943858"/>
                  <a:pt x="6071162" y="936565"/>
                </a:cubicBezTo>
                <a:cubicBezTo>
                  <a:pt x="6071162" y="930002"/>
                  <a:pt x="6076996" y="924168"/>
                  <a:pt x="6083559" y="924168"/>
                </a:cubicBezTo>
                <a:close/>
                <a:moveTo>
                  <a:pt x="6011748" y="924168"/>
                </a:moveTo>
                <a:cubicBezTo>
                  <a:pt x="6019532" y="924168"/>
                  <a:pt x="6026537" y="930002"/>
                  <a:pt x="6026537" y="936565"/>
                </a:cubicBezTo>
                <a:cubicBezTo>
                  <a:pt x="6026537" y="943858"/>
                  <a:pt x="6019532" y="950422"/>
                  <a:pt x="6011748" y="950422"/>
                </a:cubicBezTo>
                <a:cubicBezTo>
                  <a:pt x="6003186" y="950422"/>
                  <a:pt x="5998516" y="943858"/>
                  <a:pt x="5996959" y="936565"/>
                </a:cubicBezTo>
                <a:cubicBezTo>
                  <a:pt x="5996959" y="930002"/>
                  <a:pt x="6003186" y="924168"/>
                  <a:pt x="6011748" y="924168"/>
                </a:cubicBezTo>
                <a:close/>
                <a:moveTo>
                  <a:pt x="5940548" y="924168"/>
                </a:moveTo>
                <a:cubicBezTo>
                  <a:pt x="5948896" y="924168"/>
                  <a:pt x="5955726" y="930002"/>
                  <a:pt x="5955726" y="936565"/>
                </a:cubicBezTo>
                <a:cubicBezTo>
                  <a:pt x="5955726" y="943858"/>
                  <a:pt x="5948896" y="950422"/>
                  <a:pt x="5940548" y="950422"/>
                </a:cubicBezTo>
                <a:cubicBezTo>
                  <a:pt x="5932960" y="950422"/>
                  <a:pt x="5926130" y="943858"/>
                  <a:pt x="5926130" y="936565"/>
                </a:cubicBezTo>
                <a:cubicBezTo>
                  <a:pt x="5926130" y="930002"/>
                  <a:pt x="5932960" y="924168"/>
                  <a:pt x="5940548" y="924168"/>
                </a:cubicBezTo>
                <a:close/>
                <a:moveTo>
                  <a:pt x="5870088" y="924168"/>
                </a:moveTo>
                <a:cubicBezTo>
                  <a:pt x="5878650" y="924168"/>
                  <a:pt x="5884877" y="930002"/>
                  <a:pt x="5884877" y="936565"/>
                </a:cubicBezTo>
                <a:cubicBezTo>
                  <a:pt x="5884877" y="943858"/>
                  <a:pt x="5878650" y="950422"/>
                  <a:pt x="5870088" y="950422"/>
                </a:cubicBezTo>
                <a:cubicBezTo>
                  <a:pt x="5862304" y="950422"/>
                  <a:pt x="5855299" y="943858"/>
                  <a:pt x="5855299" y="936565"/>
                </a:cubicBezTo>
                <a:cubicBezTo>
                  <a:pt x="5855299" y="930002"/>
                  <a:pt x="5862304" y="924168"/>
                  <a:pt x="5870088" y="924168"/>
                </a:cubicBezTo>
                <a:close/>
                <a:moveTo>
                  <a:pt x="5798325" y="924168"/>
                </a:moveTo>
                <a:cubicBezTo>
                  <a:pt x="5806347" y="924168"/>
                  <a:pt x="5810722" y="930002"/>
                  <a:pt x="5810722" y="936565"/>
                </a:cubicBezTo>
                <a:cubicBezTo>
                  <a:pt x="5810722" y="943858"/>
                  <a:pt x="5806347" y="950422"/>
                  <a:pt x="5798325" y="950422"/>
                </a:cubicBezTo>
                <a:cubicBezTo>
                  <a:pt x="5791032" y="950422"/>
                  <a:pt x="5784469" y="943858"/>
                  <a:pt x="5784469" y="936565"/>
                </a:cubicBezTo>
                <a:cubicBezTo>
                  <a:pt x="5784469" y="930002"/>
                  <a:pt x="5791032" y="924168"/>
                  <a:pt x="5798325" y="924168"/>
                </a:cubicBezTo>
                <a:close/>
                <a:moveTo>
                  <a:pt x="5724122" y="924168"/>
                </a:moveTo>
                <a:cubicBezTo>
                  <a:pt x="5730685" y="924168"/>
                  <a:pt x="5736519" y="930002"/>
                  <a:pt x="5736519" y="936565"/>
                </a:cubicBezTo>
                <a:cubicBezTo>
                  <a:pt x="5736519" y="943858"/>
                  <a:pt x="5730685" y="950422"/>
                  <a:pt x="5724122" y="950422"/>
                </a:cubicBezTo>
                <a:cubicBezTo>
                  <a:pt x="5716100" y="950422"/>
                  <a:pt x="5710266" y="943858"/>
                  <a:pt x="5710266" y="936565"/>
                </a:cubicBezTo>
                <a:cubicBezTo>
                  <a:pt x="5710266" y="930002"/>
                  <a:pt x="5716100" y="924168"/>
                  <a:pt x="5724122" y="924168"/>
                </a:cubicBezTo>
                <a:close/>
                <a:moveTo>
                  <a:pt x="5653291" y="924168"/>
                </a:moveTo>
                <a:cubicBezTo>
                  <a:pt x="5659125" y="924168"/>
                  <a:pt x="5665688" y="930002"/>
                  <a:pt x="5665688" y="936565"/>
                </a:cubicBezTo>
                <a:cubicBezTo>
                  <a:pt x="5665688" y="943858"/>
                  <a:pt x="5659125" y="950422"/>
                  <a:pt x="5653291" y="950422"/>
                </a:cubicBezTo>
                <a:cubicBezTo>
                  <a:pt x="5645269" y="950422"/>
                  <a:pt x="5639435" y="943858"/>
                  <a:pt x="5639435" y="936565"/>
                </a:cubicBezTo>
                <a:cubicBezTo>
                  <a:pt x="5639435" y="930002"/>
                  <a:pt x="5645269" y="924168"/>
                  <a:pt x="5653291" y="924168"/>
                </a:cubicBezTo>
                <a:close/>
                <a:moveTo>
                  <a:pt x="5581002" y="924168"/>
                </a:moveTo>
                <a:cubicBezTo>
                  <a:pt x="5588295" y="924168"/>
                  <a:pt x="5594858" y="930002"/>
                  <a:pt x="5594858" y="936565"/>
                </a:cubicBezTo>
                <a:cubicBezTo>
                  <a:pt x="5594858" y="943858"/>
                  <a:pt x="5588295" y="950422"/>
                  <a:pt x="5581002" y="950422"/>
                </a:cubicBezTo>
                <a:cubicBezTo>
                  <a:pt x="5574439" y="950422"/>
                  <a:pt x="5568605" y="943858"/>
                  <a:pt x="5568605" y="936565"/>
                </a:cubicBezTo>
                <a:cubicBezTo>
                  <a:pt x="5568605" y="930002"/>
                  <a:pt x="5574439" y="924168"/>
                  <a:pt x="5581002" y="924168"/>
                </a:cubicBezTo>
                <a:close/>
                <a:moveTo>
                  <a:pt x="5510171" y="924168"/>
                </a:moveTo>
                <a:cubicBezTo>
                  <a:pt x="5517464" y="924168"/>
                  <a:pt x="5524027" y="930002"/>
                  <a:pt x="5524027" y="936565"/>
                </a:cubicBezTo>
                <a:cubicBezTo>
                  <a:pt x="5524027" y="943858"/>
                  <a:pt x="5517464" y="950422"/>
                  <a:pt x="5510171" y="950422"/>
                </a:cubicBezTo>
                <a:cubicBezTo>
                  <a:pt x="5503608" y="950422"/>
                  <a:pt x="5497774" y="943858"/>
                  <a:pt x="5497774" y="936565"/>
                </a:cubicBezTo>
                <a:cubicBezTo>
                  <a:pt x="5497774" y="930002"/>
                  <a:pt x="5503608" y="924168"/>
                  <a:pt x="5510171" y="924168"/>
                </a:cubicBezTo>
                <a:close/>
                <a:moveTo>
                  <a:pt x="5438937" y="924168"/>
                </a:moveTo>
                <a:cubicBezTo>
                  <a:pt x="5447182" y="924168"/>
                  <a:pt x="5453178" y="930002"/>
                  <a:pt x="5453178" y="936565"/>
                </a:cubicBezTo>
                <a:cubicBezTo>
                  <a:pt x="5453178" y="943858"/>
                  <a:pt x="5447182" y="950422"/>
                  <a:pt x="5438937" y="950422"/>
                </a:cubicBezTo>
                <a:cubicBezTo>
                  <a:pt x="5431442" y="950422"/>
                  <a:pt x="5426945" y="943858"/>
                  <a:pt x="5426945" y="936565"/>
                </a:cubicBezTo>
                <a:cubicBezTo>
                  <a:pt x="5426945" y="930002"/>
                  <a:pt x="5431442" y="924168"/>
                  <a:pt x="5438937" y="924168"/>
                </a:cubicBezTo>
                <a:close/>
                <a:moveTo>
                  <a:pt x="5367530" y="924168"/>
                </a:moveTo>
                <a:cubicBezTo>
                  <a:pt x="5376092" y="924168"/>
                  <a:pt x="5382318" y="930002"/>
                  <a:pt x="5382318" y="936565"/>
                </a:cubicBezTo>
                <a:cubicBezTo>
                  <a:pt x="5382318" y="943858"/>
                  <a:pt x="5376092" y="950422"/>
                  <a:pt x="5367530" y="950422"/>
                </a:cubicBezTo>
                <a:cubicBezTo>
                  <a:pt x="5359747" y="950422"/>
                  <a:pt x="5352742" y="943858"/>
                  <a:pt x="5352742" y="936565"/>
                </a:cubicBezTo>
                <a:cubicBezTo>
                  <a:pt x="5352742" y="930002"/>
                  <a:pt x="5359747" y="924168"/>
                  <a:pt x="5367530" y="924168"/>
                </a:cubicBezTo>
                <a:close/>
                <a:moveTo>
                  <a:pt x="5296699" y="924168"/>
                </a:moveTo>
                <a:cubicBezTo>
                  <a:pt x="5305261" y="924168"/>
                  <a:pt x="5311488" y="930002"/>
                  <a:pt x="5311488" y="936565"/>
                </a:cubicBezTo>
                <a:cubicBezTo>
                  <a:pt x="5311488" y="943858"/>
                  <a:pt x="5305261" y="950422"/>
                  <a:pt x="5296699" y="950422"/>
                </a:cubicBezTo>
                <a:cubicBezTo>
                  <a:pt x="5288915" y="950422"/>
                  <a:pt x="5281910" y="943858"/>
                  <a:pt x="5281910" y="936565"/>
                </a:cubicBezTo>
                <a:cubicBezTo>
                  <a:pt x="5281910" y="930002"/>
                  <a:pt x="5288915" y="924168"/>
                  <a:pt x="5296699" y="924168"/>
                </a:cubicBezTo>
                <a:close/>
                <a:moveTo>
                  <a:pt x="5225869" y="924168"/>
                </a:moveTo>
                <a:cubicBezTo>
                  <a:pt x="5234431" y="924168"/>
                  <a:pt x="5240657" y="930002"/>
                  <a:pt x="5240657" y="936565"/>
                </a:cubicBezTo>
                <a:cubicBezTo>
                  <a:pt x="5240657" y="943858"/>
                  <a:pt x="5234431" y="950422"/>
                  <a:pt x="5225869" y="950422"/>
                </a:cubicBezTo>
                <a:cubicBezTo>
                  <a:pt x="5217307" y="950422"/>
                  <a:pt x="5211081" y="943858"/>
                  <a:pt x="5211081" y="936565"/>
                </a:cubicBezTo>
                <a:cubicBezTo>
                  <a:pt x="5211081" y="930002"/>
                  <a:pt x="5217307" y="924168"/>
                  <a:pt x="5225869" y="924168"/>
                </a:cubicBezTo>
                <a:close/>
                <a:moveTo>
                  <a:pt x="5154105" y="924168"/>
                </a:moveTo>
                <a:cubicBezTo>
                  <a:pt x="5162127" y="924168"/>
                  <a:pt x="5166502" y="930002"/>
                  <a:pt x="5166502" y="936565"/>
                </a:cubicBezTo>
                <a:cubicBezTo>
                  <a:pt x="5166502" y="943858"/>
                  <a:pt x="5162127" y="950422"/>
                  <a:pt x="5154105" y="950422"/>
                </a:cubicBezTo>
                <a:cubicBezTo>
                  <a:pt x="5146083" y="950422"/>
                  <a:pt x="5140249" y="943858"/>
                  <a:pt x="5140249" y="936565"/>
                </a:cubicBezTo>
                <a:cubicBezTo>
                  <a:pt x="5140249" y="930002"/>
                  <a:pt x="5146083" y="924168"/>
                  <a:pt x="5154105" y="924168"/>
                </a:cubicBezTo>
                <a:close/>
                <a:moveTo>
                  <a:pt x="5083276" y="924168"/>
                </a:moveTo>
                <a:cubicBezTo>
                  <a:pt x="5089110" y="924168"/>
                  <a:pt x="5095673" y="930002"/>
                  <a:pt x="5095673" y="936565"/>
                </a:cubicBezTo>
                <a:cubicBezTo>
                  <a:pt x="5095673" y="943858"/>
                  <a:pt x="5089110" y="950422"/>
                  <a:pt x="5083276" y="950422"/>
                </a:cubicBezTo>
                <a:cubicBezTo>
                  <a:pt x="5075254" y="950422"/>
                  <a:pt x="5069420" y="943858"/>
                  <a:pt x="5069420" y="936565"/>
                </a:cubicBezTo>
                <a:cubicBezTo>
                  <a:pt x="5069420" y="930002"/>
                  <a:pt x="5075254" y="924168"/>
                  <a:pt x="5083276" y="924168"/>
                </a:cubicBezTo>
                <a:close/>
                <a:moveTo>
                  <a:pt x="5012445" y="924168"/>
                </a:moveTo>
                <a:cubicBezTo>
                  <a:pt x="5018279" y="924168"/>
                  <a:pt x="5024842" y="930002"/>
                  <a:pt x="5024842" y="936565"/>
                </a:cubicBezTo>
                <a:cubicBezTo>
                  <a:pt x="5024842" y="943858"/>
                  <a:pt x="5018279" y="950422"/>
                  <a:pt x="5012445" y="950422"/>
                </a:cubicBezTo>
                <a:cubicBezTo>
                  <a:pt x="5004423" y="950422"/>
                  <a:pt x="4998589" y="943858"/>
                  <a:pt x="4998589" y="938024"/>
                </a:cubicBezTo>
                <a:cubicBezTo>
                  <a:pt x="4998589" y="930002"/>
                  <a:pt x="5004423" y="924168"/>
                  <a:pt x="5012445" y="924168"/>
                </a:cubicBezTo>
                <a:close/>
                <a:moveTo>
                  <a:pt x="4940157" y="924168"/>
                </a:moveTo>
                <a:cubicBezTo>
                  <a:pt x="4948179" y="924168"/>
                  <a:pt x="4954013" y="930002"/>
                  <a:pt x="4954013" y="938024"/>
                </a:cubicBezTo>
                <a:cubicBezTo>
                  <a:pt x="4954013" y="943858"/>
                  <a:pt x="4948179" y="950422"/>
                  <a:pt x="4940157" y="950422"/>
                </a:cubicBezTo>
                <a:cubicBezTo>
                  <a:pt x="4934323" y="950422"/>
                  <a:pt x="4927760" y="943858"/>
                  <a:pt x="4927760" y="938024"/>
                </a:cubicBezTo>
                <a:cubicBezTo>
                  <a:pt x="4927760" y="930002"/>
                  <a:pt x="4934323" y="924168"/>
                  <a:pt x="4940157" y="924168"/>
                </a:cubicBezTo>
                <a:close/>
                <a:moveTo>
                  <a:pt x="4865953" y="924168"/>
                </a:moveTo>
                <a:cubicBezTo>
                  <a:pt x="4873975" y="924168"/>
                  <a:pt x="4879809" y="930002"/>
                  <a:pt x="4879809" y="938024"/>
                </a:cubicBezTo>
                <a:cubicBezTo>
                  <a:pt x="4879809" y="943858"/>
                  <a:pt x="4873975" y="950422"/>
                  <a:pt x="4865953" y="950422"/>
                </a:cubicBezTo>
                <a:cubicBezTo>
                  <a:pt x="4860119" y="950422"/>
                  <a:pt x="4853556" y="943858"/>
                  <a:pt x="4853556" y="938024"/>
                </a:cubicBezTo>
                <a:cubicBezTo>
                  <a:pt x="4853556" y="930002"/>
                  <a:pt x="4858661" y="924168"/>
                  <a:pt x="4865953" y="924168"/>
                </a:cubicBezTo>
                <a:close/>
                <a:moveTo>
                  <a:pt x="4797514" y="924168"/>
                </a:moveTo>
                <a:cubicBezTo>
                  <a:pt x="4806076" y="924168"/>
                  <a:pt x="4812303" y="930002"/>
                  <a:pt x="4812303" y="938024"/>
                </a:cubicBezTo>
                <a:cubicBezTo>
                  <a:pt x="4812303" y="943858"/>
                  <a:pt x="4806076" y="950422"/>
                  <a:pt x="4797514" y="950422"/>
                </a:cubicBezTo>
                <a:cubicBezTo>
                  <a:pt x="4789730" y="950422"/>
                  <a:pt x="4782725" y="943858"/>
                  <a:pt x="4782725" y="938024"/>
                </a:cubicBezTo>
                <a:cubicBezTo>
                  <a:pt x="4782725" y="930002"/>
                  <a:pt x="4789730" y="924168"/>
                  <a:pt x="4797514" y="924168"/>
                </a:cubicBezTo>
                <a:close/>
                <a:moveTo>
                  <a:pt x="4726684" y="924168"/>
                </a:moveTo>
                <a:cubicBezTo>
                  <a:pt x="4735246" y="924168"/>
                  <a:pt x="4741472" y="930002"/>
                  <a:pt x="4741472" y="938024"/>
                </a:cubicBezTo>
                <a:cubicBezTo>
                  <a:pt x="4741472" y="943858"/>
                  <a:pt x="4735246" y="950422"/>
                  <a:pt x="4726684" y="950422"/>
                </a:cubicBezTo>
                <a:cubicBezTo>
                  <a:pt x="4718122" y="950422"/>
                  <a:pt x="4711896" y="943858"/>
                  <a:pt x="4711896" y="938024"/>
                </a:cubicBezTo>
                <a:cubicBezTo>
                  <a:pt x="4711896" y="930002"/>
                  <a:pt x="4718122" y="924168"/>
                  <a:pt x="4726684" y="924168"/>
                </a:cubicBezTo>
                <a:close/>
                <a:moveTo>
                  <a:pt x="4655853" y="924168"/>
                </a:moveTo>
                <a:cubicBezTo>
                  <a:pt x="4663637" y="924168"/>
                  <a:pt x="4670642" y="930002"/>
                  <a:pt x="4670642" y="938024"/>
                </a:cubicBezTo>
                <a:cubicBezTo>
                  <a:pt x="4670642" y="943858"/>
                  <a:pt x="4663637" y="950422"/>
                  <a:pt x="4655853" y="950422"/>
                </a:cubicBezTo>
                <a:cubicBezTo>
                  <a:pt x="4647291" y="950422"/>
                  <a:pt x="4641064" y="943858"/>
                  <a:pt x="4641064" y="938024"/>
                </a:cubicBezTo>
                <a:cubicBezTo>
                  <a:pt x="4641064" y="930002"/>
                  <a:pt x="4647291" y="924168"/>
                  <a:pt x="4655853" y="924168"/>
                </a:cubicBezTo>
                <a:close/>
                <a:moveTo>
                  <a:pt x="4584091" y="924168"/>
                </a:moveTo>
                <a:cubicBezTo>
                  <a:pt x="4591384" y="924168"/>
                  <a:pt x="4596488" y="930002"/>
                  <a:pt x="4596488" y="938024"/>
                </a:cubicBezTo>
                <a:cubicBezTo>
                  <a:pt x="4596488" y="943858"/>
                  <a:pt x="4591384" y="950422"/>
                  <a:pt x="4584091" y="950422"/>
                </a:cubicBezTo>
                <a:cubicBezTo>
                  <a:pt x="4576069" y="950422"/>
                  <a:pt x="4570235" y="943858"/>
                  <a:pt x="4570235" y="938024"/>
                </a:cubicBezTo>
                <a:cubicBezTo>
                  <a:pt x="4570235" y="930002"/>
                  <a:pt x="4576069" y="924168"/>
                  <a:pt x="4584091" y="924168"/>
                </a:cubicBezTo>
                <a:close/>
                <a:moveTo>
                  <a:pt x="4513260" y="924168"/>
                </a:moveTo>
                <a:cubicBezTo>
                  <a:pt x="4519094" y="924168"/>
                  <a:pt x="4525657" y="930002"/>
                  <a:pt x="4525657" y="938024"/>
                </a:cubicBezTo>
                <a:cubicBezTo>
                  <a:pt x="4525657" y="943858"/>
                  <a:pt x="4519094" y="950422"/>
                  <a:pt x="4513260" y="950422"/>
                </a:cubicBezTo>
                <a:cubicBezTo>
                  <a:pt x="4505238" y="950422"/>
                  <a:pt x="4499404" y="943858"/>
                  <a:pt x="4499404" y="938024"/>
                </a:cubicBezTo>
                <a:cubicBezTo>
                  <a:pt x="4499404" y="930002"/>
                  <a:pt x="4505238" y="924168"/>
                  <a:pt x="4513260" y="924168"/>
                </a:cubicBezTo>
                <a:close/>
                <a:moveTo>
                  <a:pt x="4439056" y="924168"/>
                </a:moveTo>
                <a:cubicBezTo>
                  <a:pt x="4445619" y="924168"/>
                  <a:pt x="4451453" y="930002"/>
                  <a:pt x="4451453" y="938024"/>
                </a:cubicBezTo>
                <a:cubicBezTo>
                  <a:pt x="4451453" y="943858"/>
                  <a:pt x="4445619" y="950422"/>
                  <a:pt x="4439056" y="950422"/>
                </a:cubicBezTo>
                <a:cubicBezTo>
                  <a:pt x="4431763" y="950422"/>
                  <a:pt x="4425200" y="943858"/>
                  <a:pt x="4425200" y="938024"/>
                </a:cubicBezTo>
                <a:cubicBezTo>
                  <a:pt x="4425200" y="930002"/>
                  <a:pt x="4431763" y="924168"/>
                  <a:pt x="4439056" y="924168"/>
                </a:cubicBezTo>
                <a:close/>
                <a:moveTo>
                  <a:pt x="4366768" y="924168"/>
                </a:moveTo>
                <a:cubicBezTo>
                  <a:pt x="4374790" y="924168"/>
                  <a:pt x="4380624" y="930002"/>
                  <a:pt x="4380624" y="938024"/>
                </a:cubicBezTo>
                <a:cubicBezTo>
                  <a:pt x="4380624" y="943858"/>
                  <a:pt x="4374790" y="950422"/>
                  <a:pt x="4366768" y="950422"/>
                </a:cubicBezTo>
                <a:cubicBezTo>
                  <a:pt x="4360934" y="950422"/>
                  <a:pt x="4354371" y="943858"/>
                  <a:pt x="4354371" y="938024"/>
                </a:cubicBezTo>
                <a:cubicBezTo>
                  <a:pt x="4354371" y="930002"/>
                  <a:pt x="4360934" y="924168"/>
                  <a:pt x="4366768" y="924168"/>
                </a:cubicBezTo>
                <a:close/>
                <a:moveTo>
                  <a:pt x="4295937" y="924168"/>
                </a:moveTo>
                <a:cubicBezTo>
                  <a:pt x="4303959" y="924168"/>
                  <a:pt x="4309793" y="930002"/>
                  <a:pt x="4309793" y="938024"/>
                </a:cubicBezTo>
                <a:cubicBezTo>
                  <a:pt x="4309793" y="943858"/>
                  <a:pt x="4303959" y="950422"/>
                  <a:pt x="4295937" y="950422"/>
                </a:cubicBezTo>
                <a:cubicBezTo>
                  <a:pt x="4290103" y="950422"/>
                  <a:pt x="4283540" y="943858"/>
                  <a:pt x="4283540" y="938024"/>
                </a:cubicBezTo>
                <a:cubicBezTo>
                  <a:pt x="4283540" y="930002"/>
                  <a:pt x="4290103" y="924168"/>
                  <a:pt x="4295937" y="924168"/>
                </a:cubicBezTo>
                <a:close/>
                <a:moveTo>
                  <a:pt x="4225107" y="924168"/>
                </a:moveTo>
                <a:cubicBezTo>
                  <a:pt x="4233129" y="924168"/>
                  <a:pt x="4238963" y="930002"/>
                  <a:pt x="4238963" y="938024"/>
                </a:cubicBezTo>
                <a:cubicBezTo>
                  <a:pt x="4238963" y="943858"/>
                  <a:pt x="4233129" y="950422"/>
                  <a:pt x="4225107" y="950422"/>
                </a:cubicBezTo>
                <a:cubicBezTo>
                  <a:pt x="4217085" y="950422"/>
                  <a:pt x="4212710" y="943858"/>
                  <a:pt x="4212710" y="938024"/>
                </a:cubicBezTo>
                <a:cubicBezTo>
                  <a:pt x="4212710" y="930002"/>
                  <a:pt x="4217085" y="924168"/>
                  <a:pt x="4225107" y="924168"/>
                </a:cubicBezTo>
                <a:close/>
                <a:moveTo>
                  <a:pt x="4153295" y="924168"/>
                </a:moveTo>
                <a:cubicBezTo>
                  <a:pt x="4161078" y="924168"/>
                  <a:pt x="4168083" y="930002"/>
                  <a:pt x="4168083" y="938024"/>
                </a:cubicBezTo>
                <a:cubicBezTo>
                  <a:pt x="4168083" y="943858"/>
                  <a:pt x="4161078" y="950422"/>
                  <a:pt x="4153295" y="950422"/>
                </a:cubicBezTo>
                <a:cubicBezTo>
                  <a:pt x="4144733" y="950422"/>
                  <a:pt x="4138507" y="943858"/>
                  <a:pt x="4138507" y="938024"/>
                </a:cubicBezTo>
                <a:cubicBezTo>
                  <a:pt x="4138507" y="930002"/>
                  <a:pt x="4144733" y="924168"/>
                  <a:pt x="4153295" y="924168"/>
                </a:cubicBezTo>
                <a:close/>
                <a:moveTo>
                  <a:pt x="4082465" y="924168"/>
                </a:moveTo>
                <a:cubicBezTo>
                  <a:pt x="4090249" y="924168"/>
                  <a:pt x="4097254" y="930002"/>
                  <a:pt x="4097254" y="938024"/>
                </a:cubicBezTo>
                <a:cubicBezTo>
                  <a:pt x="4097254" y="943858"/>
                  <a:pt x="4090249" y="950422"/>
                  <a:pt x="4082465" y="950422"/>
                </a:cubicBezTo>
                <a:cubicBezTo>
                  <a:pt x="4073903" y="950422"/>
                  <a:pt x="4067676" y="943858"/>
                  <a:pt x="4067676" y="938024"/>
                </a:cubicBezTo>
                <a:cubicBezTo>
                  <a:pt x="4067676" y="930002"/>
                  <a:pt x="4073903" y="924168"/>
                  <a:pt x="4082465" y="924168"/>
                </a:cubicBezTo>
                <a:close/>
                <a:moveTo>
                  <a:pt x="4011635" y="924168"/>
                </a:moveTo>
                <a:cubicBezTo>
                  <a:pt x="4019418" y="924168"/>
                  <a:pt x="4026423" y="930002"/>
                  <a:pt x="4026423" y="938024"/>
                </a:cubicBezTo>
                <a:cubicBezTo>
                  <a:pt x="4026423" y="943858"/>
                  <a:pt x="4019418" y="950422"/>
                  <a:pt x="4011635" y="950422"/>
                </a:cubicBezTo>
                <a:cubicBezTo>
                  <a:pt x="4003073" y="950422"/>
                  <a:pt x="3996847" y="943858"/>
                  <a:pt x="3996847" y="938024"/>
                </a:cubicBezTo>
                <a:cubicBezTo>
                  <a:pt x="3996847" y="930002"/>
                  <a:pt x="4003073" y="924168"/>
                  <a:pt x="4011635" y="924168"/>
                </a:cubicBezTo>
                <a:close/>
                <a:moveTo>
                  <a:pt x="3939871" y="924168"/>
                </a:moveTo>
                <a:cubicBezTo>
                  <a:pt x="3947893" y="924168"/>
                  <a:pt x="3952268" y="930002"/>
                  <a:pt x="3952268" y="938024"/>
                </a:cubicBezTo>
                <a:cubicBezTo>
                  <a:pt x="3952268" y="945317"/>
                  <a:pt x="3947893" y="950422"/>
                  <a:pt x="3939871" y="950422"/>
                </a:cubicBezTo>
                <a:cubicBezTo>
                  <a:pt x="3932578" y="950422"/>
                  <a:pt x="3926015" y="945317"/>
                  <a:pt x="3926015" y="938024"/>
                </a:cubicBezTo>
                <a:cubicBezTo>
                  <a:pt x="3926015" y="930002"/>
                  <a:pt x="3932578" y="924168"/>
                  <a:pt x="3939871" y="924168"/>
                </a:cubicBezTo>
                <a:close/>
                <a:moveTo>
                  <a:pt x="3869042" y="924168"/>
                </a:moveTo>
                <a:cubicBezTo>
                  <a:pt x="3875605" y="924168"/>
                  <a:pt x="3881439" y="930002"/>
                  <a:pt x="3881439" y="938024"/>
                </a:cubicBezTo>
                <a:cubicBezTo>
                  <a:pt x="3881439" y="945317"/>
                  <a:pt x="3875605" y="950422"/>
                  <a:pt x="3869042" y="950422"/>
                </a:cubicBezTo>
                <a:cubicBezTo>
                  <a:pt x="3861749" y="950422"/>
                  <a:pt x="3855186" y="945317"/>
                  <a:pt x="3855186" y="938024"/>
                </a:cubicBezTo>
                <a:cubicBezTo>
                  <a:pt x="3855186" y="930002"/>
                  <a:pt x="3861749" y="924168"/>
                  <a:pt x="3869042" y="924168"/>
                </a:cubicBezTo>
                <a:close/>
                <a:moveTo>
                  <a:pt x="3798211" y="924168"/>
                </a:moveTo>
                <a:cubicBezTo>
                  <a:pt x="3804774" y="924168"/>
                  <a:pt x="3810608" y="930002"/>
                  <a:pt x="3810608" y="938024"/>
                </a:cubicBezTo>
                <a:cubicBezTo>
                  <a:pt x="3810608" y="945317"/>
                  <a:pt x="3804774" y="950422"/>
                  <a:pt x="3798211" y="950422"/>
                </a:cubicBezTo>
                <a:cubicBezTo>
                  <a:pt x="3790918" y="950422"/>
                  <a:pt x="3784355" y="945317"/>
                  <a:pt x="3784355" y="938024"/>
                </a:cubicBezTo>
                <a:cubicBezTo>
                  <a:pt x="3784355" y="930002"/>
                  <a:pt x="3790918" y="924168"/>
                  <a:pt x="3798211" y="924168"/>
                </a:cubicBezTo>
                <a:close/>
                <a:moveTo>
                  <a:pt x="3725922" y="924168"/>
                </a:moveTo>
                <a:cubicBezTo>
                  <a:pt x="3733944" y="924168"/>
                  <a:pt x="3739778" y="930002"/>
                  <a:pt x="3739778" y="938024"/>
                </a:cubicBezTo>
                <a:cubicBezTo>
                  <a:pt x="3739778" y="945317"/>
                  <a:pt x="3733944" y="950422"/>
                  <a:pt x="3725922" y="950422"/>
                </a:cubicBezTo>
                <a:cubicBezTo>
                  <a:pt x="3719359" y="950422"/>
                  <a:pt x="3713525" y="945317"/>
                  <a:pt x="3713525" y="938024"/>
                </a:cubicBezTo>
                <a:cubicBezTo>
                  <a:pt x="3713525" y="930002"/>
                  <a:pt x="3719359" y="924168"/>
                  <a:pt x="3725922" y="924168"/>
                </a:cubicBezTo>
                <a:close/>
                <a:moveTo>
                  <a:pt x="3655091" y="924168"/>
                </a:moveTo>
                <a:cubicBezTo>
                  <a:pt x="3662384" y="924168"/>
                  <a:pt x="3668947" y="930002"/>
                  <a:pt x="3668947" y="938024"/>
                </a:cubicBezTo>
                <a:cubicBezTo>
                  <a:pt x="3668947" y="945317"/>
                  <a:pt x="3662384" y="950422"/>
                  <a:pt x="3655091" y="950422"/>
                </a:cubicBezTo>
                <a:cubicBezTo>
                  <a:pt x="3647069" y="950422"/>
                  <a:pt x="3642694" y="945317"/>
                  <a:pt x="3642694" y="938024"/>
                </a:cubicBezTo>
                <a:cubicBezTo>
                  <a:pt x="3642694" y="930002"/>
                  <a:pt x="3647069" y="924168"/>
                  <a:pt x="3655091" y="924168"/>
                </a:cubicBezTo>
                <a:close/>
                <a:moveTo>
                  <a:pt x="3583280" y="924168"/>
                </a:moveTo>
                <a:cubicBezTo>
                  <a:pt x="3591064" y="924168"/>
                  <a:pt x="3598069" y="930002"/>
                  <a:pt x="3598069" y="938024"/>
                </a:cubicBezTo>
                <a:cubicBezTo>
                  <a:pt x="3598069" y="945317"/>
                  <a:pt x="3591064" y="950422"/>
                  <a:pt x="3583280" y="950422"/>
                </a:cubicBezTo>
                <a:cubicBezTo>
                  <a:pt x="3574718" y="950422"/>
                  <a:pt x="3568491" y="945317"/>
                  <a:pt x="3568491" y="938024"/>
                </a:cubicBezTo>
                <a:cubicBezTo>
                  <a:pt x="3568491" y="930002"/>
                  <a:pt x="3574718" y="924168"/>
                  <a:pt x="3583280" y="924168"/>
                </a:cubicBezTo>
                <a:close/>
                <a:moveTo>
                  <a:pt x="941441" y="856710"/>
                </a:moveTo>
                <a:cubicBezTo>
                  <a:pt x="949463" y="856710"/>
                  <a:pt x="953839" y="861085"/>
                  <a:pt x="953839" y="869107"/>
                </a:cubicBezTo>
                <a:cubicBezTo>
                  <a:pt x="953839" y="876400"/>
                  <a:pt x="949463" y="882964"/>
                  <a:pt x="941441" y="882964"/>
                </a:cubicBezTo>
                <a:cubicBezTo>
                  <a:pt x="934149" y="882964"/>
                  <a:pt x="927585" y="876400"/>
                  <a:pt x="927585" y="869107"/>
                </a:cubicBezTo>
                <a:cubicBezTo>
                  <a:pt x="927585" y="861085"/>
                  <a:pt x="934149" y="856710"/>
                  <a:pt x="941441" y="856710"/>
                </a:cubicBezTo>
                <a:close/>
                <a:moveTo>
                  <a:pt x="870610" y="856710"/>
                </a:moveTo>
                <a:cubicBezTo>
                  <a:pt x="877174" y="856710"/>
                  <a:pt x="883008" y="861085"/>
                  <a:pt x="883008" y="869107"/>
                </a:cubicBezTo>
                <a:cubicBezTo>
                  <a:pt x="883008" y="876400"/>
                  <a:pt x="877174" y="882964"/>
                  <a:pt x="870610" y="882964"/>
                </a:cubicBezTo>
                <a:cubicBezTo>
                  <a:pt x="863318" y="882964"/>
                  <a:pt x="856754" y="876400"/>
                  <a:pt x="856754" y="869107"/>
                </a:cubicBezTo>
                <a:cubicBezTo>
                  <a:pt x="856754" y="861085"/>
                  <a:pt x="863318" y="856710"/>
                  <a:pt x="870610" y="856710"/>
                </a:cubicBezTo>
                <a:close/>
                <a:moveTo>
                  <a:pt x="799780" y="856710"/>
                </a:moveTo>
                <a:cubicBezTo>
                  <a:pt x="806344" y="856710"/>
                  <a:pt x="812178" y="861085"/>
                  <a:pt x="812178" y="869107"/>
                </a:cubicBezTo>
                <a:cubicBezTo>
                  <a:pt x="812178" y="876400"/>
                  <a:pt x="806344" y="882964"/>
                  <a:pt x="799780" y="882964"/>
                </a:cubicBezTo>
                <a:cubicBezTo>
                  <a:pt x="792487" y="882964"/>
                  <a:pt x="785924" y="876400"/>
                  <a:pt x="785924" y="869107"/>
                </a:cubicBezTo>
                <a:cubicBezTo>
                  <a:pt x="785924" y="861085"/>
                  <a:pt x="792487" y="856710"/>
                  <a:pt x="799780" y="856710"/>
                </a:cubicBezTo>
                <a:close/>
                <a:moveTo>
                  <a:pt x="724119" y="856710"/>
                </a:moveTo>
                <a:cubicBezTo>
                  <a:pt x="731411" y="856710"/>
                  <a:pt x="737976" y="861085"/>
                  <a:pt x="737976" y="869107"/>
                </a:cubicBezTo>
                <a:cubicBezTo>
                  <a:pt x="737976" y="876400"/>
                  <a:pt x="731411" y="882964"/>
                  <a:pt x="724119" y="882964"/>
                </a:cubicBezTo>
                <a:cubicBezTo>
                  <a:pt x="717555" y="882964"/>
                  <a:pt x="711721" y="876400"/>
                  <a:pt x="711721" y="869107"/>
                </a:cubicBezTo>
                <a:cubicBezTo>
                  <a:pt x="711721" y="861085"/>
                  <a:pt x="717555" y="856710"/>
                  <a:pt x="724119" y="856710"/>
                </a:cubicBezTo>
                <a:close/>
                <a:moveTo>
                  <a:pt x="653288" y="856710"/>
                </a:moveTo>
                <a:cubicBezTo>
                  <a:pt x="660580" y="856710"/>
                  <a:pt x="667144" y="861085"/>
                  <a:pt x="667144" y="869107"/>
                </a:cubicBezTo>
                <a:cubicBezTo>
                  <a:pt x="667144" y="876400"/>
                  <a:pt x="660580" y="882964"/>
                  <a:pt x="653288" y="882964"/>
                </a:cubicBezTo>
                <a:cubicBezTo>
                  <a:pt x="645266" y="882964"/>
                  <a:pt x="640891" y="876400"/>
                  <a:pt x="640891" y="869107"/>
                </a:cubicBezTo>
                <a:cubicBezTo>
                  <a:pt x="640891" y="861085"/>
                  <a:pt x="645266" y="856710"/>
                  <a:pt x="653288" y="856710"/>
                </a:cubicBezTo>
                <a:close/>
                <a:moveTo>
                  <a:pt x="584851" y="856710"/>
                </a:moveTo>
                <a:cubicBezTo>
                  <a:pt x="592633" y="856710"/>
                  <a:pt x="599638" y="861085"/>
                  <a:pt x="599638" y="869107"/>
                </a:cubicBezTo>
                <a:cubicBezTo>
                  <a:pt x="599638" y="876400"/>
                  <a:pt x="592633" y="882964"/>
                  <a:pt x="584851" y="882964"/>
                </a:cubicBezTo>
                <a:cubicBezTo>
                  <a:pt x="576288" y="882964"/>
                  <a:pt x="570061" y="876400"/>
                  <a:pt x="570061" y="869107"/>
                </a:cubicBezTo>
                <a:cubicBezTo>
                  <a:pt x="570061" y="861085"/>
                  <a:pt x="576288" y="856710"/>
                  <a:pt x="584851" y="856710"/>
                </a:cubicBezTo>
                <a:close/>
                <a:moveTo>
                  <a:pt x="513649" y="856710"/>
                </a:moveTo>
                <a:cubicBezTo>
                  <a:pt x="521998" y="856710"/>
                  <a:pt x="528826" y="861085"/>
                  <a:pt x="528826" y="869107"/>
                </a:cubicBezTo>
                <a:cubicBezTo>
                  <a:pt x="528826" y="876400"/>
                  <a:pt x="521998" y="882964"/>
                  <a:pt x="513649" y="882964"/>
                </a:cubicBezTo>
                <a:cubicBezTo>
                  <a:pt x="506060" y="882964"/>
                  <a:pt x="499230" y="876400"/>
                  <a:pt x="499230" y="869107"/>
                </a:cubicBezTo>
                <a:cubicBezTo>
                  <a:pt x="499230" y="861085"/>
                  <a:pt x="506060" y="856710"/>
                  <a:pt x="513649" y="856710"/>
                </a:cubicBezTo>
                <a:close/>
                <a:moveTo>
                  <a:pt x="439816" y="856710"/>
                </a:moveTo>
                <a:cubicBezTo>
                  <a:pt x="448379" y="856710"/>
                  <a:pt x="454606" y="861085"/>
                  <a:pt x="454606" y="869107"/>
                </a:cubicBezTo>
                <a:cubicBezTo>
                  <a:pt x="454606" y="876400"/>
                  <a:pt x="448379" y="882964"/>
                  <a:pt x="439816" y="882964"/>
                </a:cubicBezTo>
                <a:cubicBezTo>
                  <a:pt x="432032" y="882964"/>
                  <a:pt x="425028" y="876400"/>
                  <a:pt x="425028" y="869107"/>
                </a:cubicBezTo>
                <a:cubicBezTo>
                  <a:pt x="425028" y="861085"/>
                  <a:pt x="432032" y="856710"/>
                  <a:pt x="439816" y="856710"/>
                </a:cubicBezTo>
                <a:close/>
                <a:moveTo>
                  <a:pt x="368053" y="856710"/>
                </a:moveTo>
                <a:cubicBezTo>
                  <a:pt x="376076" y="856710"/>
                  <a:pt x="380451" y="861085"/>
                  <a:pt x="380451" y="869107"/>
                </a:cubicBezTo>
                <a:cubicBezTo>
                  <a:pt x="380451" y="876400"/>
                  <a:pt x="376076" y="882964"/>
                  <a:pt x="368053" y="882964"/>
                </a:cubicBezTo>
                <a:cubicBezTo>
                  <a:pt x="360761" y="882964"/>
                  <a:pt x="354198" y="876400"/>
                  <a:pt x="354198" y="869107"/>
                </a:cubicBezTo>
                <a:cubicBezTo>
                  <a:pt x="354198" y="861085"/>
                  <a:pt x="360761" y="856710"/>
                  <a:pt x="368053" y="856710"/>
                </a:cubicBezTo>
                <a:close/>
                <a:moveTo>
                  <a:pt x="297222" y="856710"/>
                </a:moveTo>
                <a:cubicBezTo>
                  <a:pt x="303785" y="856710"/>
                  <a:pt x="309618" y="861085"/>
                  <a:pt x="309618" y="869107"/>
                </a:cubicBezTo>
                <a:cubicBezTo>
                  <a:pt x="309618" y="876400"/>
                  <a:pt x="303785" y="882964"/>
                  <a:pt x="297222" y="882964"/>
                </a:cubicBezTo>
                <a:cubicBezTo>
                  <a:pt x="289929" y="882964"/>
                  <a:pt x="283366" y="876400"/>
                  <a:pt x="283366" y="869107"/>
                </a:cubicBezTo>
                <a:cubicBezTo>
                  <a:pt x="283366" y="862544"/>
                  <a:pt x="289929" y="856710"/>
                  <a:pt x="297222" y="856710"/>
                </a:cubicBezTo>
                <a:close/>
                <a:moveTo>
                  <a:pt x="226393" y="856710"/>
                </a:moveTo>
                <a:cubicBezTo>
                  <a:pt x="232228" y="856710"/>
                  <a:pt x="238791" y="862544"/>
                  <a:pt x="238791" y="869107"/>
                </a:cubicBezTo>
                <a:cubicBezTo>
                  <a:pt x="238791" y="876400"/>
                  <a:pt x="232228" y="882964"/>
                  <a:pt x="226393" y="882964"/>
                </a:cubicBezTo>
                <a:cubicBezTo>
                  <a:pt x="218370" y="882964"/>
                  <a:pt x="212537" y="876400"/>
                  <a:pt x="212537" y="869107"/>
                </a:cubicBezTo>
                <a:cubicBezTo>
                  <a:pt x="212537" y="862544"/>
                  <a:pt x="218370" y="856710"/>
                  <a:pt x="226393" y="856710"/>
                </a:cubicBezTo>
                <a:close/>
                <a:moveTo>
                  <a:pt x="154097" y="856710"/>
                </a:moveTo>
                <a:cubicBezTo>
                  <a:pt x="161389" y="856710"/>
                  <a:pt x="167953" y="862544"/>
                  <a:pt x="167953" y="869107"/>
                </a:cubicBezTo>
                <a:cubicBezTo>
                  <a:pt x="167953" y="876400"/>
                  <a:pt x="161389" y="882964"/>
                  <a:pt x="154097" y="882964"/>
                </a:cubicBezTo>
                <a:cubicBezTo>
                  <a:pt x="147533" y="882964"/>
                  <a:pt x="141699" y="876400"/>
                  <a:pt x="141699" y="869107"/>
                </a:cubicBezTo>
                <a:cubicBezTo>
                  <a:pt x="141699" y="862544"/>
                  <a:pt x="147533" y="856710"/>
                  <a:pt x="154097" y="856710"/>
                </a:cubicBezTo>
                <a:close/>
                <a:moveTo>
                  <a:pt x="83267" y="856710"/>
                </a:moveTo>
                <a:cubicBezTo>
                  <a:pt x="90560" y="856710"/>
                  <a:pt x="97123" y="862544"/>
                  <a:pt x="97123" y="869107"/>
                </a:cubicBezTo>
                <a:cubicBezTo>
                  <a:pt x="97123" y="876400"/>
                  <a:pt x="90560" y="882964"/>
                  <a:pt x="83267" y="882964"/>
                </a:cubicBezTo>
                <a:cubicBezTo>
                  <a:pt x="76704" y="882964"/>
                  <a:pt x="70870" y="876400"/>
                  <a:pt x="70870" y="869107"/>
                </a:cubicBezTo>
                <a:cubicBezTo>
                  <a:pt x="70870" y="862544"/>
                  <a:pt x="76704" y="856710"/>
                  <a:pt x="83267" y="856710"/>
                </a:cubicBezTo>
                <a:close/>
                <a:moveTo>
                  <a:pt x="12032" y="856710"/>
                </a:moveTo>
                <a:cubicBezTo>
                  <a:pt x="20276" y="856710"/>
                  <a:pt x="26273" y="862544"/>
                  <a:pt x="26273" y="869107"/>
                </a:cubicBezTo>
                <a:cubicBezTo>
                  <a:pt x="26273" y="876400"/>
                  <a:pt x="20276" y="882964"/>
                  <a:pt x="12032" y="882964"/>
                </a:cubicBezTo>
                <a:cubicBezTo>
                  <a:pt x="4536" y="882964"/>
                  <a:pt x="39" y="876400"/>
                  <a:pt x="39" y="869107"/>
                </a:cubicBezTo>
                <a:cubicBezTo>
                  <a:pt x="39" y="862544"/>
                  <a:pt x="4536" y="856710"/>
                  <a:pt x="12032" y="856710"/>
                </a:cubicBezTo>
                <a:close/>
                <a:moveTo>
                  <a:pt x="6368340" y="853339"/>
                </a:moveTo>
                <a:cubicBezTo>
                  <a:pt x="6376362" y="853339"/>
                  <a:pt x="6380737" y="860169"/>
                  <a:pt x="6380737" y="867757"/>
                </a:cubicBezTo>
                <a:cubicBezTo>
                  <a:pt x="6380737" y="876105"/>
                  <a:pt x="6376362" y="882935"/>
                  <a:pt x="6368340" y="882935"/>
                </a:cubicBezTo>
                <a:cubicBezTo>
                  <a:pt x="6361047" y="882935"/>
                  <a:pt x="6354484" y="876105"/>
                  <a:pt x="6354484" y="867757"/>
                </a:cubicBezTo>
                <a:cubicBezTo>
                  <a:pt x="6354484" y="860169"/>
                  <a:pt x="6361047" y="853339"/>
                  <a:pt x="6368340" y="853339"/>
                </a:cubicBezTo>
                <a:close/>
                <a:moveTo>
                  <a:pt x="6297511" y="853339"/>
                </a:moveTo>
                <a:cubicBezTo>
                  <a:pt x="6304074" y="853339"/>
                  <a:pt x="6309908" y="860169"/>
                  <a:pt x="6309908" y="867757"/>
                </a:cubicBezTo>
                <a:cubicBezTo>
                  <a:pt x="6309908" y="876105"/>
                  <a:pt x="6304074" y="882935"/>
                  <a:pt x="6297511" y="882935"/>
                </a:cubicBezTo>
                <a:cubicBezTo>
                  <a:pt x="6290218" y="882935"/>
                  <a:pt x="6283655" y="876105"/>
                  <a:pt x="6283655" y="867757"/>
                </a:cubicBezTo>
                <a:cubicBezTo>
                  <a:pt x="6283655" y="860169"/>
                  <a:pt x="6290218" y="853339"/>
                  <a:pt x="6297511" y="853339"/>
                </a:cubicBezTo>
                <a:close/>
                <a:moveTo>
                  <a:pt x="6226679" y="853339"/>
                </a:moveTo>
                <a:cubicBezTo>
                  <a:pt x="6233242" y="853339"/>
                  <a:pt x="6239076" y="860169"/>
                  <a:pt x="6239076" y="867757"/>
                </a:cubicBezTo>
                <a:cubicBezTo>
                  <a:pt x="6239076" y="876105"/>
                  <a:pt x="6233242" y="882935"/>
                  <a:pt x="6226679" y="882935"/>
                </a:cubicBezTo>
                <a:cubicBezTo>
                  <a:pt x="6219386" y="882935"/>
                  <a:pt x="6212823" y="876105"/>
                  <a:pt x="6212823" y="867757"/>
                </a:cubicBezTo>
                <a:cubicBezTo>
                  <a:pt x="6212823" y="860169"/>
                  <a:pt x="6219386" y="855615"/>
                  <a:pt x="6226679" y="853339"/>
                </a:cubicBezTo>
                <a:close/>
                <a:moveTo>
                  <a:pt x="6154391" y="853339"/>
                </a:moveTo>
                <a:cubicBezTo>
                  <a:pt x="6161684" y="853339"/>
                  <a:pt x="6168247" y="857714"/>
                  <a:pt x="6168247" y="865007"/>
                </a:cubicBezTo>
                <a:cubicBezTo>
                  <a:pt x="6168247" y="873029"/>
                  <a:pt x="6161684" y="879593"/>
                  <a:pt x="6154391" y="879593"/>
                </a:cubicBezTo>
                <a:cubicBezTo>
                  <a:pt x="6147828" y="879593"/>
                  <a:pt x="6141994" y="873029"/>
                  <a:pt x="6141994" y="865007"/>
                </a:cubicBezTo>
                <a:cubicBezTo>
                  <a:pt x="6141994" y="857714"/>
                  <a:pt x="6147828" y="853339"/>
                  <a:pt x="6154391" y="853339"/>
                </a:cubicBezTo>
                <a:close/>
                <a:moveTo>
                  <a:pt x="6083559" y="853339"/>
                </a:moveTo>
                <a:cubicBezTo>
                  <a:pt x="6090852" y="853339"/>
                  <a:pt x="6097415" y="857714"/>
                  <a:pt x="6097415" y="865007"/>
                </a:cubicBezTo>
                <a:cubicBezTo>
                  <a:pt x="6097415" y="873029"/>
                  <a:pt x="6090852" y="879593"/>
                  <a:pt x="6083559" y="879593"/>
                </a:cubicBezTo>
                <a:cubicBezTo>
                  <a:pt x="6076996" y="879593"/>
                  <a:pt x="6071162" y="873029"/>
                  <a:pt x="6071162" y="865007"/>
                </a:cubicBezTo>
                <a:cubicBezTo>
                  <a:pt x="6071162" y="857714"/>
                  <a:pt x="6075537" y="853339"/>
                  <a:pt x="6083559" y="853339"/>
                </a:cubicBezTo>
                <a:close/>
                <a:moveTo>
                  <a:pt x="6011748" y="853339"/>
                </a:moveTo>
                <a:cubicBezTo>
                  <a:pt x="6019532" y="853339"/>
                  <a:pt x="6026537" y="857714"/>
                  <a:pt x="6026537" y="865007"/>
                </a:cubicBezTo>
                <a:cubicBezTo>
                  <a:pt x="6026537" y="873029"/>
                  <a:pt x="6019532" y="879593"/>
                  <a:pt x="6011748" y="879593"/>
                </a:cubicBezTo>
                <a:cubicBezTo>
                  <a:pt x="6003186" y="879593"/>
                  <a:pt x="5996959" y="873029"/>
                  <a:pt x="5996959" y="865007"/>
                </a:cubicBezTo>
                <a:cubicBezTo>
                  <a:pt x="5996959" y="857714"/>
                  <a:pt x="6003186" y="853339"/>
                  <a:pt x="6011748" y="853339"/>
                </a:cubicBezTo>
                <a:close/>
                <a:moveTo>
                  <a:pt x="5940548" y="853339"/>
                </a:moveTo>
                <a:cubicBezTo>
                  <a:pt x="5948896" y="853339"/>
                  <a:pt x="5955726" y="857714"/>
                  <a:pt x="5955726" y="865007"/>
                </a:cubicBezTo>
                <a:cubicBezTo>
                  <a:pt x="5955726" y="873029"/>
                  <a:pt x="5948896" y="879593"/>
                  <a:pt x="5940548" y="879593"/>
                </a:cubicBezTo>
                <a:cubicBezTo>
                  <a:pt x="5932960" y="879593"/>
                  <a:pt x="5926130" y="873029"/>
                  <a:pt x="5926130" y="865007"/>
                </a:cubicBezTo>
                <a:cubicBezTo>
                  <a:pt x="5926130" y="857714"/>
                  <a:pt x="5932960" y="853339"/>
                  <a:pt x="5940548" y="853339"/>
                </a:cubicBezTo>
                <a:close/>
                <a:moveTo>
                  <a:pt x="5870088" y="853339"/>
                </a:moveTo>
                <a:cubicBezTo>
                  <a:pt x="5878650" y="853339"/>
                  <a:pt x="5884877" y="857714"/>
                  <a:pt x="5884877" y="865007"/>
                </a:cubicBezTo>
                <a:cubicBezTo>
                  <a:pt x="5884877" y="873029"/>
                  <a:pt x="5878650" y="879593"/>
                  <a:pt x="5870088" y="879593"/>
                </a:cubicBezTo>
                <a:cubicBezTo>
                  <a:pt x="5862304" y="879593"/>
                  <a:pt x="5855299" y="873029"/>
                  <a:pt x="5855299" y="865007"/>
                </a:cubicBezTo>
                <a:cubicBezTo>
                  <a:pt x="5855299" y="857714"/>
                  <a:pt x="5862304" y="853339"/>
                  <a:pt x="5870088" y="853339"/>
                </a:cubicBezTo>
                <a:close/>
                <a:moveTo>
                  <a:pt x="5798325" y="853339"/>
                </a:moveTo>
                <a:cubicBezTo>
                  <a:pt x="5806347" y="853339"/>
                  <a:pt x="5810722" y="857714"/>
                  <a:pt x="5810722" y="865007"/>
                </a:cubicBezTo>
                <a:cubicBezTo>
                  <a:pt x="5810722" y="873029"/>
                  <a:pt x="5806347" y="879593"/>
                  <a:pt x="5798325" y="879593"/>
                </a:cubicBezTo>
                <a:cubicBezTo>
                  <a:pt x="5791032" y="879593"/>
                  <a:pt x="5784469" y="873029"/>
                  <a:pt x="5784469" y="865007"/>
                </a:cubicBezTo>
                <a:cubicBezTo>
                  <a:pt x="5784469" y="857714"/>
                  <a:pt x="5791032" y="853339"/>
                  <a:pt x="5798325" y="853339"/>
                </a:cubicBezTo>
                <a:close/>
                <a:moveTo>
                  <a:pt x="5724122" y="853339"/>
                </a:moveTo>
                <a:cubicBezTo>
                  <a:pt x="5730685" y="853339"/>
                  <a:pt x="5736519" y="857714"/>
                  <a:pt x="5736519" y="865007"/>
                </a:cubicBezTo>
                <a:cubicBezTo>
                  <a:pt x="5736519" y="873029"/>
                  <a:pt x="5730685" y="879593"/>
                  <a:pt x="5724122" y="879593"/>
                </a:cubicBezTo>
                <a:cubicBezTo>
                  <a:pt x="5716100" y="879593"/>
                  <a:pt x="5710266" y="873029"/>
                  <a:pt x="5710266" y="865007"/>
                </a:cubicBezTo>
                <a:cubicBezTo>
                  <a:pt x="5710266" y="857714"/>
                  <a:pt x="5716100" y="853339"/>
                  <a:pt x="5724122" y="853339"/>
                </a:cubicBezTo>
                <a:close/>
                <a:moveTo>
                  <a:pt x="5653291" y="853339"/>
                </a:moveTo>
                <a:cubicBezTo>
                  <a:pt x="5659125" y="853339"/>
                  <a:pt x="5665688" y="857714"/>
                  <a:pt x="5665688" y="865007"/>
                </a:cubicBezTo>
                <a:cubicBezTo>
                  <a:pt x="5665688" y="873029"/>
                  <a:pt x="5659125" y="879593"/>
                  <a:pt x="5653291" y="879593"/>
                </a:cubicBezTo>
                <a:cubicBezTo>
                  <a:pt x="5645269" y="879593"/>
                  <a:pt x="5639435" y="873029"/>
                  <a:pt x="5639435" y="865007"/>
                </a:cubicBezTo>
                <a:cubicBezTo>
                  <a:pt x="5639435" y="857714"/>
                  <a:pt x="5645269" y="853339"/>
                  <a:pt x="5653291" y="853339"/>
                </a:cubicBezTo>
                <a:close/>
                <a:moveTo>
                  <a:pt x="5581002" y="853339"/>
                </a:moveTo>
                <a:cubicBezTo>
                  <a:pt x="5588295" y="853339"/>
                  <a:pt x="5594858" y="857714"/>
                  <a:pt x="5594858" y="865007"/>
                </a:cubicBezTo>
                <a:cubicBezTo>
                  <a:pt x="5594858" y="873029"/>
                  <a:pt x="5588295" y="879593"/>
                  <a:pt x="5581002" y="879593"/>
                </a:cubicBezTo>
                <a:cubicBezTo>
                  <a:pt x="5574439" y="879593"/>
                  <a:pt x="5568605" y="873029"/>
                  <a:pt x="5568605" y="865007"/>
                </a:cubicBezTo>
                <a:cubicBezTo>
                  <a:pt x="5568605" y="859173"/>
                  <a:pt x="5574439" y="853339"/>
                  <a:pt x="5581002" y="853339"/>
                </a:cubicBezTo>
                <a:close/>
                <a:moveTo>
                  <a:pt x="5510171" y="853339"/>
                </a:moveTo>
                <a:cubicBezTo>
                  <a:pt x="5517464" y="853339"/>
                  <a:pt x="5524027" y="859173"/>
                  <a:pt x="5524027" y="865007"/>
                </a:cubicBezTo>
                <a:cubicBezTo>
                  <a:pt x="5524027" y="873029"/>
                  <a:pt x="5517464" y="879593"/>
                  <a:pt x="5510171" y="879593"/>
                </a:cubicBezTo>
                <a:cubicBezTo>
                  <a:pt x="5503608" y="879593"/>
                  <a:pt x="5497774" y="873029"/>
                  <a:pt x="5497774" y="865007"/>
                </a:cubicBezTo>
                <a:cubicBezTo>
                  <a:pt x="5497774" y="859173"/>
                  <a:pt x="5503608" y="853339"/>
                  <a:pt x="5510171" y="853339"/>
                </a:cubicBezTo>
                <a:close/>
                <a:moveTo>
                  <a:pt x="5438937" y="853339"/>
                </a:moveTo>
                <a:cubicBezTo>
                  <a:pt x="5447182" y="853339"/>
                  <a:pt x="5453178" y="859173"/>
                  <a:pt x="5453178" y="865007"/>
                </a:cubicBezTo>
                <a:cubicBezTo>
                  <a:pt x="5453178" y="873029"/>
                  <a:pt x="5447182" y="879593"/>
                  <a:pt x="5438937" y="879593"/>
                </a:cubicBezTo>
                <a:cubicBezTo>
                  <a:pt x="5431442" y="879593"/>
                  <a:pt x="5426945" y="873029"/>
                  <a:pt x="5426945" y="865007"/>
                </a:cubicBezTo>
                <a:cubicBezTo>
                  <a:pt x="5426945" y="859173"/>
                  <a:pt x="5431442" y="853339"/>
                  <a:pt x="5438937" y="853339"/>
                </a:cubicBezTo>
                <a:close/>
                <a:moveTo>
                  <a:pt x="5367530" y="853339"/>
                </a:moveTo>
                <a:cubicBezTo>
                  <a:pt x="5376092" y="853339"/>
                  <a:pt x="5382318" y="859173"/>
                  <a:pt x="5382318" y="865007"/>
                </a:cubicBezTo>
                <a:cubicBezTo>
                  <a:pt x="5382318" y="873029"/>
                  <a:pt x="5376092" y="879593"/>
                  <a:pt x="5367530" y="879593"/>
                </a:cubicBezTo>
                <a:cubicBezTo>
                  <a:pt x="5359747" y="879593"/>
                  <a:pt x="5352742" y="873029"/>
                  <a:pt x="5352742" y="865007"/>
                </a:cubicBezTo>
                <a:cubicBezTo>
                  <a:pt x="5352742" y="859173"/>
                  <a:pt x="5359747" y="853339"/>
                  <a:pt x="5367530" y="853339"/>
                </a:cubicBezTo>
                <a:close/>
                <a:moveTo>
                  <a:pt x="5296699" y="853339"/>
                </a:moveTo>
                <a:cubicBezTo>
                  <a:pt x="5305261" y="853339"/>
                  <a:pt x="5311488" y="859173"/>
                  <a:pt x="5311488" y="865007"/>
                </a:cubicBezTo>
                <a:cubicBezTo>
                  <a:pt x="5311488" y="873029"/>
                  <a:pt x="5305261" y="879593"/>
                  <a:pt x="5296699" y="879593"/>
                </a:cubicBezTo>
                <a:cubicBezTo>
                  <a:pt x="5288915" y="879593"/>
                  <a:pt x="5281910" y="873029"/>
                  <a:pt x="5281910" y="865007"/>
                </a:cubicBezTo>
                <a:cubicBezTo>
                  <a:pt x="5281910" y="859173"/>
                  <a:pt x="5288915" y="853339"/>
                  <a:pt x="5296699" y="853339"/>
                </a:cubicBezTo>
                <a:close/>
                <a:moveTo>
                  <a:pt x="5225869" y="853339"/>
                </a:moveTo>
                <a:cubicBezTo>
                  <a:pt x="5234431" y="853339"/>
                  <a:pt x="5240657" y="859173"/>
                  <a:pt x="5240657" y="865007"/>
                </a:cubicBezTo>
                <a:cubicBezTo>
                  <a:pt x="5240657" y="873029"/>
                  <a:pt x="5234431" y="879593"/>
                  <a:pt x="5225869" y="879593"/>
                </a:cubicBezTo>
                <a:cubicBezTo>
                  <a:pt x="5217307" y="879593"/>
                  <a:pt x="5211081" y="873029"/>
                  <a:pt x="5211081" y="865007"/>
                </a:cubicBezTo>
                <a:cubicBezTo>
                  <a:pt x="5211081" y="859173"/>
                  <a:pt x="5217307" y="853339"/>
                  <a:pt x="5225869" y="853339"/>
                </a:cubicBezTo>
                <a:close/>
                <a:moveTo>
                  <a:pt x="5154105" y="853339"/>
                </a:moveTo>
                <a:cubicBezTo>
                  <a:pt x="5162127" y="853339"/>
                  <a:pt x="5166502" y="859173"/>
                  <a:pt x="5166502" y="865007"/>
                </a:cubicBezTo>
                <a:cubicBezTo>
                  <a:pt x="5166502" y="873029"/>
                  <a:pt x="5162127" y="879593"/>
                  <a:pt x="5154105" y="879593"/>
                </a:cubicBezTo>
                <a:cubicBezTo>
                  <a:pt x="5146083" y="879593"/>
                  <a:pt x="5140249" y="873029"/>
                  <a:pt x="5140249" y="865007"/>
                </a:cubicBezTo>
                <a:cubicBezTo>
                  <a:pt x="5140249" y="859173"/>
                  <a:pt x="5146083" y="853339"/>
                  <a:pt x="5154105" y="853339"/>
                </a:cubicBezTo>
                <a:close/>
                <a:moveTo>
                  <a:pt x="5083276" y="853339"/>
                </a:moveTo>
                <a:cubicBezTo>
                  <a:pt x="5089110" y="853339"/>
                  <a:pt x="5095673" y="859173"/>
                  <a:pt x="5095673" y="865007"/>
                </a:cubicBezTo>
                <a:cubicBezTo>
                  <a:pt x="5095673" y="873029"/>
                  <a:pt x="5089110" y="879593"/>
                  <a:pt x="5083276" y="879593"/>
                </a:cubicBezTo>
                <a:cubicBezTo>
                  <a:pt x="5075254" y="879593"/>
                  <a:pt x="5069420" y="873029"/>
                  <a:pt x="5069420" y="865007"/>
                </a:cubicBezTo>
                <a:cubicBezTo>
                  <a:pt x="5069420" y="859173"/>
                  <a:pt x="5075254" y="853339"/>
                  <a:pt x="5083276" y="853339"/>
                </a:cubicBezTo>
                <a:close/>
                <a:moveTo>
                  <a:pt x="5012445" y="853339"/>
                </a:moveTo>
                <a:cubicBezTo>
                  <a:pt x="5018279" y="853339"/>
                  <a:pt x="5024842" y="859173"/>
                  <a:pt x="5024842" y="865007"/>
                </a:cubicBezTo>
                <a:cubicBezTo>
                  <a:pt x="5024842" y="873029"/>
                  <a:pt x="5018279" y="879593"/>
                  <a:pt x="5012445" y="879593"/>
                </a:cubicBezTo>
                <a:cubicBezTo>
                  <a:pt x="5004423" y="879593"/>
                  <a:pt x="4998589" y="873029"/>
                  <a:pt x="4998589" y="865007"/>
                </a:cubicBezTo>
                <a:cubicBezTo>
                  <a:pt x="4998589" y="859173"/>
                  <a:pt x="5004423" y="853339"/>
                  <a:pt x="5012445" y="853339"/>
                </a:cubicBezTo>
                <a:close/>
                <a:moveTo>
                  <a:pt x="4940157" y="853339"/>
                </a:moveTo>
                <a:cubicBezTo>
                  <a:pt x="4948179" y="853339"/>
                  <a:pt x="4954013" y="859173"/>
                  <a:pt x="4954013" y="865007"/>
                </a:cubicBezTo>
                <a:cubicBezTo>
                  <a:pt x="4954013" y="873029"/>
                  <a:pt x="4948179" y="879593"/>
                  <a:pt x="4940157" y="879593"/>
                </a:cubicBezTo>
                <a:cubicBezTo>
                  <a:pt x="4934323" y="879593"/>
                  <a:pt x="4927760" y="873029"/>
                  <a:pt x="4927760" y="865007"/>
                </a:cubicBezTo>
                <a:cubicBezTo>
                  <a:pt x="4927760" y="859173"/>
                  <a:pt x="4934323" y="853339"/>
                  <a:pt x="4940157" y="853339"/>
                </a:cubicBezTo>
                <a:close/>
                <a:moveTo>
                  <a:pt x="4865953" y="853339"/>
                </a:moveTo>
                <a:cubicBezTo>
                  <a:pt x="4873975" y="853339"/>
                  <a:pt x="4879809" y="859173"/>
                  <a:pt x="4879809" y="865007"/>
                </a:cubicBezTo>
                <a:cubicBezTo>
                  <a:pt x="4879809" y="873029"/>
                  <a:pt x="4873975" y="879593"/>
                  <a:pt x="4865953" y="879593"/>
                </a:cubicBezTo>
                <a:cubicBezTo>
                  <a:pt x="4858661" y="879593"/>
                  <a:pt x="4853556" y="873029"/>
                  <a:pt x="4853556" y="865007"/>
                </a:cubicBezTo>
                <a:cubicBezTo>
                  <a:pt x="4853556" y="859173"/>
                  <a:pt x="4858661" y="853339"/>
                  <a:pt x="4865953" y="853339"/>
                </a:cubicBezTo>
                <a:close/>
                <a:moveTo>
                  <a:pt x="4797514" y="853339"/>
                </a:moveTo>
                <a:cubicBezTo>
                  <a:pt x="4806076" y="853339"/>
                  <a:pt x="4812303" y="859173"/>
                  <a:pt x="4812303" y="865007"/>
                </a:cubicBezTo>
                <a:cubicBezTo>
                  <a:pt x="4812303" y="873029"/>
                  <a:pt x="4806076" y="879593"/>
                  <a:pt x="4797514" y="879593"/>
                </a:cubicBezTo>
                <a:cubicBezTo>
                  <a:pt x="4789730" y="879593"/>
                  <a:pt x="4782725" y="873029"/>
                  <a:pt x="4782725" y="865007"/>
                </a:cubicBezTo>
                <a:cubicBezTo>
                  <a:pt x="4782725" y="859173"/>
                  <a:pt x="4789730" y="853339"/>
                  <a:pt x="4797514" y="853339"/>
                </a:cubicBezTo>
                <a:close/>
                <a:moveTo>
                  <a:pt x="4726684" y="853339"/>
                </a:moveTo>
                <a:cubicBezTo>
                  <a:pt x="4735246" y="853339"/>
                  <a:pt x="4741472" y="859173"/>
                  <a:pt x="4741472" y="865007"/>
                </a:cubicBezTo>
                <a:cubicBezTo>
                  <a:pt x="4741472" y="873029"/>
                  <a:pt x="4735246" y="879593"/>
                  <a:pt x="4726684" y="879593"/>
                </a:cubicBezTo>
                <a:cubicBezTo>
                  <a:pt x="4718122" y="879593"/>
                  <a:pt x="4711896" y="873029"/>
                  <a:pt x="4711896" y="865007"/>
                </a:cubicBezTo>
                <a:cubicBezTo>
                  <a:pt x="4711896" y="859173"/>
                  <a:pt x="4718122" y="853339"/>
                  <a:pt x="4726684" y="853339"/>
                </a:cubicBezTo>
                <a:close/>
                <a:moveTo>
                  <a:pt x="4655853" y="853339"/>
                </a:moveTo>
                <a:cubicBezTo>
                  <a:pt x="4663637" y="853339"/>
                  <a:pt x="4670642" y="859173"/>
                  <a:pt x="4670642" y="865007"/>
                </a:cubicBezTo>
                <a:cubicBezTo>
                  <a:pt x="4670642" y="873029"/>
                  <a:pt x="4663637" y="879593"/>
                  <a:pt x="4655853" y="879593"/>
                </a:cubicBezTo>
                <a:cubicBezTo>
                  <a:pt x="4647291" y="879593"/>
                  <a:pt x="4641064" y="873029"/>
                  <a:pt x="4641064" y="865007"/>
                </a:cubicBezTo>
                <a:cubicBezTo>
                  <a:pt x="4641064" y="859173"/>
                  <a:pt x="4647291" y="853339"/>
                  <a:pt x="4655853" y="853339"/>
                </a:cubicBezTo>
                <a:close/>
                <a:moveTo>
                  <a:pt x="4584091" y="853339"/>
                </a:moveTo>
                <a:cubicBezTo>
                  <a:pt x="4591384" y="853339"/>
                  <a:pt x="4596488" y="859173"/>
                  <a:pt x="4596488" y="865007"/>
                </a:cubicBezTo>
                <a:cubicBezTo>
                  <a:pt x="4596488" y="873029"/>
                  <a:pt x="4591384" y="879593"/>
                  <a:pt x="4584091" y="879593"/>
                </a:cubicBezTo>
                <a:cubicBezTo>
                  <a:pt x="4576069" y="879593"/>
                  <a:pt x="4570235" y="873029"/>
                  <a:pt x="4570235" y="865007"/>
                </a:cubicBezTo>
                <a:cubicBezTo>
                  <a:pt x="4570235" y="859173"/>
                  <a:pt x="4576069" y="853339"/>
                  <a:pt x="4584091" y="853339"/>
                </a:cubicBezTo>
                <a:close/>
                <a:moveTo>
                  <a:pt x="4513260" y="853339"/>
                </a:moveTo>
                <a:cubicBezTo>
                  <a:pt x="4519094" y="853339"/>
                  <a:pt x="4525657" y="859173"/>
                  <a:pt x="4525657" y="865007"/>
                </a:cubicBezTo>
                <a:cubicBezTo>
                  <a:pt x="4525657" y="873029"/>
                  <a:pt x="4519094" y="879593"/>
                  <a:pt x="4513260" y="879593"/>
                </a:cubicBezTo>
                <a:cubicBezTo>
                  <a:pt x="4505238" y="879593"/>
                  <a:pt x="4499404" y="873029"/>
                  <a:pt x="4499404" y="865007"/>
                </a:cubicBezTo>
                <a:cubicBezTo>
                  <a:pt x="4499404" y="859173"/>
                  <a:pt x="4505238" y="853339"/>
                  <a:pt x="4513260" y="853339"/>
                </a:cubicBezTo>
                <a:close/>
                <a:moveTo>
                  <a:pt x="4439056" y="853339"/>
                </a:moveTo>
                <a:cubicBezTo>
                  <a:pt x="4445619" y="853339"/>
                  <a:pt x="4451453" y="859173"/>
                  <a:pt x="4451453" y="865007"/>
                </a:cubicBezTo>
                <a:cubicBezTo>
                  <a:pt x="4451453" y="873029"/>
                  <a:pt x="4445619" y="879593"/>
                  <a:pt x="4439056" y="879593"/>
                </a:cubicBezTo>
                <a:cubicBezTo>
                  <a:pt x="4431763" y="879593"/>
                  <a:pt x="4425200" y="873029"/>
                  <a:pt x="4425200" y="865007"/>
                </a:cubicBezTo>
                <a:cubicBezTo>
                  <a:pt x="4425200" y="859173"/>
                  <a:pt x="4431763" y="853339"/>
                  <a:pt x="4439056" y="853339"/>
                </a:cubicBezTo>
                <a:close/>
                <a:moveTo>
                  <a:pt x="4366768" y="853339"/>
                </a:moveTo>
                <a:cubicBezTo>
                  <a:pt x="4374790" y="853339"/>
                  <a:pt x="4380624" y="859173"/>
                  <a:pt x="4380624" y="865007"/>
                </a:cubicBezTo>
                <a:cubicBezTo>
                  <a:pt x="4380624" y="873029"/>
                  <a:pt x="4374790" y="879593"/>
                  <a:pt x="4366768" y="879593"/>
                </a:cubicBezTo>
                <a:cubicBezTo>
                  <a:pt x="4360934" y="879593"/>
                  <a:pt x="4354371" y="873029"/>
                  <a:pt x="4354371" y="867195"/>
                </a:cubicBezTo>
                <a:cubicBezTo>
                  <a:pt x="4354371" y="859173"/>
                  <a:pt x="4360934" y="853339"/>
                  <a:pt x="4366768" y="853339"/>
                </a:cubicBezTo>
                <a:close/>
                <a:moveTo>
                  <a:pt x="4295937" y="853339"/>
                </a:moveTo>
                <a:cubicBezTo>
                  <a:pt x="4303959" y="853339"/>
                  <a:pt x="4309793" y="859173"/>
                  <a:pt x="4309793" y="867195"/>
                </a:cubicBezTo>
                <a:cubicBezTo>
                  <a:pt x="4309793" y="873029"/>
                  <a:pt x="4303959" y="879593"/>
                  <a:pt x="4295937" y="879593"/>
                </a:cubicBezTo>
                <a:cubicBezTo>
                  <a:pt x="4290103" y="879593"/>
                  <a:pt x="4283540" y="873029"/>
                  <a:pt x="4283540" y="867195"/>
                </a:cubicBezTo>
                <a:cubicBezTo>
                  <a:pt x="4283540" y="859173"/>
                  <a:pt x="4290103" y="853339"/>
                  <a:pt x="4295937" y="853339"/>
                </a:cubicBezTo>
                <a:close/>
                <a:moveTo>
                  <a:pt x="4225107" y="853339"/>
                </a:moveTo>
                <a:cubicBezTo>
                  <a:pt x="4233129" y="853339"/>
                  <a:pt x="4238963" y="859173"/>
                  <a:pt x="4238963" y="867195"/>
                </a:cubicBezTo>
                <a:cubicBezTo>
                  <a:pt x="4238963" y="873029"/>
                  <a:pt x="4233129" y="879593"/>
                  <a:pt x="4225107" y="879593"/>
                </a:cubicBezTo>
                <a:cubicBezTo>
                  <a:pt x="4217085" y="879593"/>
                  <a:pt x="4212710" y="873029"/>
                  <a:pt x="4212710" y="867195"/>
                </a:cubicBezTo>
                <a:cubicBezTo>
                  <a:pt x="4212710" y="859173"/>
                  <a:pt x="4217085" y="853339"/>
                  <a:pt x="4225107" y="853339"/>
                </a:cubicBezTo>
                <a:close/>
                <a:moveTo>
                  <a:pt x="4153295" y="853339"/>
                </a:moveTo>
                <a:cubicBezTo>
                  <a:pt x="4161078" y="853339"/>
                  <a:pt x="4168083" y="859173"/>
                  <a:pt x="4168083" y="867195"/>
                </a:cubicBezTo>
                <a:cubicBezTo>
                  <a:pt x="4168083" y="873029"/>
                  <a:pt x="4161078" y="879593"/>
                  <a:pt x="4153295" y="879593"/>
                </a:cubicBezTo>
                <a:cubicBezTo>
                  <a:pt x="4144733" y="879593"/>
                  <a:pt x="4138507" y="873029"/>
                  <a:pt x="4138507" y="867195"/>
                </a:cubicBezTo>
                <a:cubicBezTo>
                  <a:pt x="4138507" y="859173"/>
                  <a:pt x="4144733" y="853339"/>
                  <a:pt x="4153295" y="853339"/>
                </a:cubicBezTo>
                <a:close/>
                <a:moveTo>
                  <a:pt x="4082465" y="853339"/>
                </a:moveTo>
                <a:cubicBezTo>
                  <a:pt x="4090249" y="853339"/>
                  <a:pt x="4097254" y="859173"/>
                  <a:pt x="4097254" y="867195"/>
                </a:cubicBezTo>
                <a:cubicBezTo>
                  <a:pt x="4097254" y="873029"/>
                  <a:pt x="4090249" y="879593"/>
                  <a:pt x="4082465" y="879593"/>
                </a:cubicBezTo>
                <a:cubicBezTo>
                  <a:pt x="4073903" y="879593"/>
                  <a:pt x="4067676" y="873029"/>
                  <a:pt x="4067676" y="867195"/>
                </a:cubicBezTo>
                <a:cubicBezTo>
                  <a:pt x="4067676" y="859173"/>
                  <a:pt x="4073903" y="853339"/>
                  <a:pt x="4082465" y="853339"/>
                </a:cubicBezTo>
                <a:close/>
                <a:moveTo>
                  <a:pt x="4011635" y="853339"/>
                </a:moveTo>
                <a:cubicBezTo>
                  <a:pt x="4019418" y="853339"/>
                  <a:pt x="4026423" y="859173"/>
                  <a:pt x="4026423" y="867195"/>
                </a:cubicBezTo>
                <a:cubicBezTo>
                  <a:pt x="4026423" y="873029"/>
                  <a:pt x="4019418" y="879593"/>
                  <a:pt x="4011635" y="879593"/>
                </a:cubicBezTo>
                <a:cubicBezTo>
                  <a:pt x="4003073" y="879593"/>
                  <a:pt x="3996847" y="873029"/>
                  <a:pt x="3996847" y="867195"/>
                </a:cubicBezTo>
                <a:cubicBezTo>
                  <a:pt x="3996847" y="859173"/>
                  <a:pt x="4003073" y="853339"/>
                  <a:pt x="4011635" y="853339"/>
                </a:cubicBezTo>
                <a:close/>
                <a:moveTo>
                  <a:pt x="3939871" y="853339"/>
                </a:moveTo>
                <a:cubicBezTo>
                  <a:pt x="3947893" y="853339"/>
                  <a:pt x="3952268" y="859173"/>
                  <a:pt x="3952268" y="867195"/>
                </a:cubicBezTo>
                <a:cubicBezTo>
                  <a:pt x="3952268" y="873029"/>
                  <a:pt x="3947893" y="879593"/>
                  <a:pt x="3939871" y="879593"/>
                </a:cubicBezTo>
                <a:cubicBezTo>
                  <a:pt x="3932578" y="879593"/>
                  <a:pt x="3926015" y="873029"/>
                  <a:pt x="3926015" y="867195"/>
                </a:cubicBezTo>
                <a:cubicBezTo>
                  <a:pt x="3926015" y="859173"/>
                  <a:pt x="3932578" y="853339"/>
                  <a:pt x="3939871" y="853339"/>
                </a:cubicBezTo>
                <a:close/>
                <a:moveTo>
                  <a:pt x="3869042" y="853339"/>
                </a:moveTo>
                <a:cubicBezTo>
                  <a:pt x="3875605" y="853339"/>
                  <a:pt x="3881439" y="859173"/>
                  <a:pt x="3881439" y="867195"/>
                </a:cubicBezTo>
                <a:cubicBezTo>
                  <a:pt x="3881439" y="873029"/>
                  <a:pt x="3875605" y="879593"/>
                  <a:pt x="3869042" y="879593"/>
                </a:cubicBezTo>
                <a:cubicBezTo>
                  <a:pt x="3861749" y="879593"/>
                  <a:pt x="3855186" y="873029"/>
                  <a:pt x="3855186" y="867195"/>
                </a:cubicBezTo>
                <a:cubicBezTo>
                  <a:pt x="3855186" y="859173"/>
                  <a:pt x="3861749" y="853339"/>
                  <a:pt x="3869042" y="853339"/>
                </a:cubicBezTo>
                <a:close/>
                <a:moveTo>
                  <a:pt x="3796752" y="853339"/>
                </a:moveTo>
                <a:cubicBezTo>
                  <a:pt x="3804774" y="853339"/>
                  <a:pt x="3810608" y="859173"/>
                  <a:pt x="3810608" y="867195"/>
                </a:cubicBezTo>
                <a:cubicBezTo>
                  <a:pt x="3810608" y="873029"/>
                  <a:pt x="3804774" y="879593"/>
                  <a:pt x="3796752" y="879593"/>
                </a:cubicBezTo>
                <a:cubicBezTo>
                  <a:pt x="3790918" y="879593"/>
                  <a:pt x="3784355" y="873029"/>
                  <a:pt x="3784355" y="867195"/>
                </a:cubicBezTo>
                <a:cubicBezTo>
                  <a:pt x="3784355" y="859173"/>
                  <a:pt x="3790918" y="853339"/>
                  <a:pt x="3796752" y="853339"/>
                </a:cubicBezTo>
                <a:close/>
                <a:moveTo>
                  <a:pt x="3725922" y="853339"/>
                </a:moveTo>
                <a:cubicBezTo>
                  <a:pt x="3733944" y="853339"/>
                  <a:pt x="3739778" y="859173"/>
                  <a:pt x="3739778" y="867195"/>
                </a:cubicBezTo>
                <a:cubicBezTo>
                  <a:pt x="3739778" y="873029"/>
                  <a:pt x="3733944" y="879593"/>
                  <a:pt x="3725922" y="879593"/>
                </a:cubicBezTo>
                <a:cubicBezTo>
                  <a:pt x="3719359" y="879593"/>
                  <a:pt x="3713525" y="873029"/>
                  <a:pt x="3713525" y="867195"/>
                </a:cubicBezTo>
                <a:cubicBezTo>
                  <a:pt x="3713525" y="859173"/>
                  <a:pt x="3719359" y="853339"/>
                  <a:pt x="3725922" y="853339"/>
                </a:cubicBezTo>
                <a:close/>
                <a:moveTo>
                  <a:pt x="3655091" y="853339"/>
                </a:moveTo>
                <a:cubicBezTo>
                  <a:pt x="3662384" y="853339"/>
                  <a:pt x="3668947" y="859173"/>
                  <a:pt x="3668947" y="867195"/>
                </a:cubicBezTo>
                <a:cubicBezTo>
                  <a:pt x="3668947" y="873029"/>
                  <a:pt x="3662384" y="879593"/>
                  <a:pt x="3655091" y="879593"/>
                </a:cubicBezTo>
                <a:cubicBezTo>
                  <a:pt x="3647069" y="879593"/>
                  <a:pt x="3642694" y="873029"/>
                  <a:pt x="3642694" y="867195"/>
                </a:cubicBezTo>
                <a:cubicBezTo>
                  <a:pt x="3642694" y="859173"/>
                  <a:pt x="3647069" y="853339"/>
                  <a:pt x="3655091" y="853339"/>
                </a:cubicBezTo>
                <a:close/>
                <a:moveTo>
                  <a:pt x="3583280" y="853339"/>
                </a:moveTo>
                <a:cubicBezTo>
                  <a:pt x="3591064" y="853339"/>
                  <a:pt x="3598069" y="859173"/>
                  <a:pt x="3598069" y="867195"/>
                </a:cubicBezTo>
                <a:cubicBezTo>
                  <a:pt x="3598069" y="873029"/>
                  <a:pt x="3591064" y="879593"/>
                  <a:pt x="3583280" y="879593"/>
                </a:cubicBezTo>
                <a:cubicBezTo>
                  <a:pt x="3574718" y="879593"/>
                  <a:pt x="3568491" y="873029"/>
                  <a:pt x="3568491" y="867195"/>
                </a:cubicBezTo>
                <a:cubicBezTo>
                  <a:pt x="3568491" y="859173"/>
                  <a:pt x="3574718" y="853339"/>
                  <a:pt x="3583280" y="853339"/>
                </a:cubicBezTo>
                <a:close/>
                <a:moveTo>
                  <a:pt x="3512449" y="853339"/>
                </a:moveTo>
                <a:cubicBezTo>
                  <a:pt x="3520232" y="853339"/>
                  <a:pt x="3527237" y="859173"/>
                  <a:pt x="3527237" y="867195"/>
                </a:cubicBezTo>
                <a:cubicBezTo>
                  <a:pt x="3527237" y="873029"/>
                  <a:pt x="3520232" y="879593"/>
                  <a:pt x="3512449" y="879593"/>
                </a:cubicBezTo>
                <a:cubicBezTo>
                  <a:pt x="3503887" y="879593"/>
                  <a:pt x="3497661" y="873029"/>
                  <a:pt x="3497661" y="867195"/>
                </a:cubicBezTo>
                <a:cubicBezTo>
                  <a:pt x="3497661" y="859173"/>
                  <a:pt x="3503887" y="853339"/>
                  <a:pt x="3512449" y="853339"/>
                </a:cubicBezTo>
                <a:close/>
                <a:moveTo>
                  <a:pt x="3441619" y="853339"/>
                </a:moveTo>
                <a:cubicBezTo>
                  <a:pt x="3450181" y="853339"/>
                  <a:pt x="3456408" y="859173"/>
                  <a:pt x="3456408" y="867195"/>
                </a:cubicBezTo>
                <a:cubicBezTo>
                  <a:pt x="3456408" y="873029"/>
                  <a:pt x="3450181" y="879593"/>
                  <a:pt x="3441619" y="879593"/>
                </a:cubicBezTo>
                <a:cubicBezTo>
                  <a:pt x="3433835" y="879593"/>
                  <a:pt x="3426830" y="873029"/>
                  <a:pt x="3426830" y="867195"/>
                </a:cubicBezTo>
                <a:cubicBezTo>
                  <a:pt x="3426830" y="859173"/>
                  <a:pt x="3433835" y="853339"/>
                  <a:pt x="3441619" y="853339"/>
                </a:cubicBezTo>
                <a:close/>
                <a:moveTo>
                  <a:pt x="3369857" y="853339"/>
                </a:moveTo>
                <a:cubicBezTo>
                  <a:pt x="3377879" y="853339"/>
                  <a:pt x="3382254" y="859173"/>
                  <a:pt x="3382254" y="867195"/>
                </a:cubicBezTo>
                <a:cubicBezTo>
                  <a:pt x="3382254" y="873029"/>
                  <a:pt x="3377879" y="879593"/>
                  <a:pt x="3369857" y="879593"/>
                </a:cubicBezTo>
                <a:cubicBezTo>
                  <a:pt x="3362564" y="879593"/>
                  <a:pt x="3356001" y="873029"/>
                  <a:pt x="3356001" y="867195"/>
                </a:cubicBezTo>
                <a:cubicBezTo>
                  <a:pt x="3356001" y="859173"/>
                  <a:pt x="3362564" y="853339"/>
                  <a:pt x="3369857" y="853339"/>
                </a:cubicBezTo>
                <a:close/>
                <a:moveTo>
                  <a:pt x="1013589" y="853339"/>
                </a:moveTo>
                <a:cubicBezTo>
                  <a:pt x="1021181" y="853339"/>
                  <a:pt x="1028011" y="859566"/>
                  <a:pt x="1028011" y="868127"/>
                </a:cubicBezTo>
                <a:cubicBezTo>
                  <a:pt x="1028011" y="875911"/>
                  <a:pt x="1021181" y="882916"/>
                  <a:pt x="1013589" y="882916"/>
                </a:cubicBezTo>
                <a:cubicBezTo>
                  <a:pt x="1005243" y="882916"/>
                  <a:pt x="998413" y="875911"/>
                  <a:pt x="998413" y="868127"/>
                </a:cubicBezTo>
                <a:cubicBezTo>
                  <a:pt x="998413" y="859566"/>
                  <a:pt x="1005243" y="853339"/>
                  <a:pt x="1013589" y="853339"/>
                </a:cubicBezTo>
                <a:close/>
                <a:moveTo>
                  <a:pt x="368059" y="785881"/>
                </a:moveTo>
                <a:cubicBezTo>
                  <a:pt x="376081" y="785881"/>
                  <a:pt x="380456" y="790256"/>
                  <a:pt x="380456" y="797549"/>
                </a:cubicBezTo>
                <a:cubicBezTo>
                  <a:pt x="380456" y="805571"/>
                  <a:pt x="376081" y="812135"/>
                  <a:pt x="368059" y="812135"/>
                </a:cubicBezTo>
                <a:cubicBezTo>
                  <a:pt x="360766" y="812135"/>
                  <a:pt x="354203" y="805571"/>
                  <a:pt x="354203" y="797549"/>
                </a:cubicBezTo>
                <a:cubicBezTo>
                  <a:pt x="354203" y="790256"/>
                  <a:pt x="360766" y="785881"/>
                  <a:pt x="368059" y="785881"/>
                </a:cubicBezTo>
                <a:close/>
                <a:moveTo>
                  <a:pt x="297226" y="785881"/>
                </a:moveTo>
                <a:cubicBezTo>
                  <a:pt x="303791" y="785881"/>
                  <a:pt x="309624" y="790256"/>
                  <a:pt x="309624" y="797549"/>
                </a:cubicBezTo>
                <a:cubicBezTo>
                  <a:pt x="309624" y="805571"/>
                  <a:pt x="303791" y="812135"/>
                  <a:pt x="297226" y="812135"/>
                </a:cubicBezTo>
                <a:cubicBezTo>
                  <a:pt x="289933" y="812135"/>
                  <a:pt x="283371" y="805571"/>
                  <a:pt x="283371" y="797549"/>
                </a:cubicBezTo>
                <a:cubicBezTo>
                  <a:pt x="283371" y="790256"/>
                  <a:pt x="289933" y="785881"/>
                  <a:pt x="297226" y="785881"/>
                </a:cubicBezTo>
                <a:close/>
                <a:moveTo>
                  <a:pt x="226398" y="785881"/>
                </a:moveTo>
                <a:cubicBezTo>
                  <a:pt x="232233" y="785881"/>
                  <a:pt x="238797" y="790256"/>
                  <a:pt x="238797" y="797549"/>
                </a:cubicBezTo>
                <a:cubicBezTo>
                  <a:pt x="238797" y="805571"/>
                  <a:pt x="232233" y="812135"/>
                  <a:pt x="226398" y="812135"/>
                </a:cubicBezTo>
                <a:cubicBezTo>
                  <a:pt x="218375" y="812135"/>
                  <a:pt x="212542" y="805571"/>
                  <a:pt x="212542" y="797549"/>
                </a:cubicBezTo>
                <a:cubicBezTo>
                  <a:pt x="212542" y="790256"/>
                  <a:pt x="218375" y="785881"/>
                  <a:pt x="226398" y="785881"/>
                </a:cubicBezTo>
                <a:close/>
                <a:moveTo>
                  <a:pt x="154101" y="785881"/>
                </a:moveTo>
                <a:cubicBezTo>
                  <a:pt x="161394" y="785881"/>
                  <a:pt x="167957" y="790256"/>
                  <a:pt x="167957" y="797549"/>
                </a:cubicBezTo>
                <a:cubicBezTo>
                  <a:pt x="167957" y="805571"/>
                  <a:pt x="161394" y="812135"/>
                  <a:pt x="154101" y="812135"/>
                </a:cubicBezTo>
                <a:cubicBezTo>
                  <a:pt x="147538" y="812135"/>
                  <a:pt x="141704" y="805571"/>
                  <a:pt x="141704" y="797549"/>
                </a:cubicBezTo>
                <a:cubicBezTo>
                  <a:pt x="141704" y="790256"/>
                  <a:pt x="147538" y="785881"/>
                  <a:pt x="154101" y="785881"/>
                </a:cubicBezTo>
                <a:close/>
                <a:moveTo>
                  <a:pt x="83272" y="785881"/>
                </a:moveTo>
                <a:cubicBezTo>
                  <a:pt x="90564" y="785881"/>
                  <a:pt x="97128" y="790256"/>
                  <a:pt x="97128" y="797549"/>
                </a:cubicBezTo>
                <a:cubicBezTo>
                  <a:pt x="97128" y="805571"/>
                  <a:pt x="90564" y="812135"/>
                  <a:pt x="83272" y="812135"/>
                </a:cubicBezTo>
                <a:cubicBezTo>
                  <a:pt x="76708" y="812135"/>
                  <a:pt x="70874" y="805571"/>
                  <a:pt x="70874" y="797549"/>
                </a:cubicBezTo>
                <a:cubicBezTo>
                  <a:pt x="70874" y="790256"/>
                  <a:pt x="76708" y="785881"/>
                  <a:pt x="83272" y="785881"/>
                </a:cubicBezTo>
                <a:close/>
                <a:moveTo>
                  <a:pt x="12036" y="785881"/>
                </a:moveTo>
                <a:cubicBezTo>
                  <a:pt x="20281" y="785881"/>
                  <a:pt x="26277" y="790256"/>
                  <a:pt x="26277" y="797549"/>
                </a:cubicBezTo>
                <a:cubicBezTo>
                  <a:pt x="26277" y="805571"/>
                  <a:pt x="20281" y="812135"/>
                  <a:pt x="12036" y="812135"/>
                </a:cubicBezTo>
                <a:cubicBezTo>
                  <a:pt x="4541" y="812135"/>
                  <a:pt x="44" y="805571"/>
                  <a:pt x="44" y="797549"/>
                </a:cubicBezTo>
                <a:cubicBezTo>
                  <a:pt x="44" y="790256"/>
                  <a:pt x="4541" y="785881"/>
                  <a:pt x="12036" y="785881"/>
                </a:cubicBezTo>
                <a:close/>
                <a:moveTo>
                  <a:pt x="4726684" y="782507"/>
                </a:moveTo>
                <a:cubicBezTo>
                  <a:pt x="4735246" y="782507"/>
                  <a:pt x="4741472" y="789070"/>
                  <a:pt x="4741472" y="794904"/>
                </a:cubicBezTo>
                <a:cubicBezTo>
                  <a:pt x="4741472" y="802926"/>
                  <a:pt x="4735246" y="808761"/>
                  <a:pt x="4726684" y="808761"/>
                </a:cubicBezTo>
                <a:cubicBezTo>
                  <a:pt x="4718122" y="808761"/>
                  <a:pt x="4711896" y="802926"/>
                  <a:pt x="4711896" y="794904"/>
                </a:cubicBezTo>
                <a:cubicBezTo>
                  <a:pt x="4711896" y="789070"/>
                  <a:pt x="4718122" y="782507"/>
                  <a:pt x="4726684" y="782507"/>
                </a:cubicBezTo>
                <a:close/>
                <a:moveTo>
                  <a:pt x="4655853" y="782507"/>
                </a:moveTo>
                <a:cubicBezTo>
                  <a:pt x="4663637" y="782507"/>
                  <a:pt x="4670642" y="789070"/>
                  <a:pt x="4670642" y="794904"/>
                </a:cubicBezTo>
                <a:cubicBezTo>
                  <a:pt x="4670642" y="802926"/>
                  <a:pt x="4663637" y="808761"/>
                  <a:pt x="4655853" y="808761"/>
                </a:cubicBezTo>
                <a:cubicBezTo>
                  <a:pt x="4647291" y="808761"/>
                  <a:pt x="4641064" y="802926"/>
                  <a:pt x="4641064" y="794904"/>
                </a:cubicBezTo>
                <a:cubicBezTo>
                  <a:pt x="4641064" y="789070"/>
                  <a:pt x="4647291" y="782507"/>
                  <a:pt x="4655853" y="782507"/>
                </a:cubicBezTo>
                <a:close/>
                <a:moveTo>
                  <a:pt x="4584091" y="782507"/>
                </a:moveTo>
                <a:cubicBezTo>
                  <a:pt x="4591384" y="782507"/>
                  <a:pt x="4596488" y="789070"/>
                  <a:pt x="4596488" y="794904"/>
                </a:cubicBezTo>
                <a:cubicBezTo>
                  <a:pt x="4596488" y="802926"/>
                  <a:pt x="4591384" y="808761"/>
                  <a:pt x="4584091" y="808761"/>
                </a:cubicBezTo>
                <a:cubicBezTo>
                  <a:pt x="4576069" y="808761"/>
                  <a:pt x="4570235" y="802926"/>
                  <a:pt x="4570235" y="794904"/>
                </a:cubicBezTo>
                <a:cubicBezTo>
                  <a:pt x="4570235" y="789070"/>
                  <a:pt x="4576069" y="782507"/>
                  <a:pt x="4584091" y="782507"/>
                </a:cubicBezTo>
                <a:close/>
                <a:moveTo>
                  <a:pt x="4513260" y="782507"/>
                </a:moveTo>
                <a:cubicBezTo>
                  <a:pt x="4519094" y="782507"/>
                  <a:pt x="4525657" y="789070"/>
                  <a:pt x="4525657" y="794904"/>
                </a:cubicBezTo>
                <a:cubicBezTo>
                  <a:pt x="4525657" y="802926"/>
                  <a:pt x="4519094" y="808761"/>
                  <a:pt x="4513260" y="808761"/>
                </a:cubicBezTo>
                <a:cubicBezTo>
                  <a:pt x="4505238" y="808761"/>
                  <a:pt x="4499404" y="802926"/>
                  <a:pt x="4499404" y="794904"/>
                </a:cubicBezTo>
                <a:cubicBezTo>
                  <a:pt x="4499404" y="789070"/>
                  <a:pt x="4505238" y="782507"/>
                  <a:pt x="4513260" y="782507"/>
                </a:cubicBezTo>
                <a:close/>
                <a:moveTo>
                  <a:pt x="4439056" y="782507"/>
                </a:moveTo>
                <a:cubicBezTo>
                  <a:pt x="4445619" y="782507"/>
                  <a:pt x="4451453" y="789070"/>
                  <a:pt x="4451453" y="794904"/>
                </a:cubicBezTo>
                <a:cubicBezTo>
                  <a:pt x="4451453" y="802926"/>
                  <a:pt x="4445619" y="808761"/>
                  <a:pt x="4439056" y="808761"/>
                </a:cubicBezTo>
                <a:cubicBezTo>
                  <a:pt x="4431763" y="808761"/>
                  <a:pt x="4425200" y="802926"/>
                  <a:pt x="4425200" y="794904"/>
                </a:cubicBezTo>
                <a:cubicBezTo>
                  <a:pt x="4425200" y="789070"/>
                  <a:pt x="4431763" y="782507"/>
                  <a:pt x="4439056" y="782507"/>
                </a:cubicBezTo>
                <a:close/>
                <a:moveTo>
                  <a:pt x="4366768" y="782507"/>
                </a:moveTo>
                <a:cubicBezTo>
                  <a:pt x="4374790" y="782507"/>
                  <a:pt x="4380624" y="789070"/>
                  <a:pt x="4380624" y="794904"/>
                </a:cubicBezTo>
                <a:cubicBezTo>
                  <a:pt x="4380624" y="802926"/>
                  <a:pt x="4374790" y="808761"/>
                  <a:pt x="4366768" y="808761"/>
                </a:cubicBezTo>
                <a:cubicBezTo>
                  <a:pt x="4360934" y="808761"/>
                  <a:pt x="4354371" y="802926"/>
                  <a:pt x="4354371" y="794904"/>
                </a:cubicBezTo>
                <a:cubicBezTo>
                  <a:pt x="4354371" y="789070"/>
                  <a:pt x="4360934" y="782507"/>
                  <a:pt x="4366768" y="782507"/>
                </a:cubicBezTo>
                <a:close/>
                <a:moveTo>
                  <a:pt x="4295937" y="782507"/>
                </a:moveTo>
                <a:cubicBezTo>
                  <a:pt x="4303959" y="782507"/>
                  <a:pt x="4309793" y="789070"/>
                  <a:pt x="4309793" y="794904"/>
                </a:cubicBezTo>
                <a:cubicBezTo>
                  <a:pt x="4309793" y="802926"/>
                  <a:pt x="4303959" y="808761"/>
                  <a:pt x="4295937" y="808761"/>
                </a:cubicBezTo>
                <a:cubicBezTo>
                  <a:pt x="4290103" y="808761"/>
                  <a:pt x="4283540" y="802926"/>
                  <a:pt x="4283540" y="794904"/>
                </a:cubicBezTo>
                <a:cubicBezTo>
                  <a:pt x="4283540" y="789070"/>
                  <a:pt x="4290103" y="782507"/>
                  <a:pt x="4295937" y="782507"/>
                </a:cubicBezTo>
                <a:close/>
                <a:moveTo>
                  <a:pt x="4225107" y="782507"/>
                </a:moveTo>
                <a:cubicBezTo>
                  <a:pt x="4233129" y="782507"/>
                  <a:pt x="4238963" y="789070"/>
                  <a:pt x="4238963" y="794904"/>
                </a:cubicBezTo>
                <a:cubicBezTo>
                  <a:pt x="4238963" y="802926"/>
                  <a:pt x="4233129" y="808761"/>
                  <a:pt x="4225107" y="808761"/>
                </a:cubicBezTo>
                <a:cubicBezTo>
                  <a:pt x="4217085" y="808761"/>
                  <a:pt x="4212710" y="802926"/>
                  <a:pt x="4212710" y="794904"/>
                </a:cubicBezTo>
                <a:cubicBezTo>
                  <a:pt x="4212710" y="789070"/>
                  <a:pt x="4217085" y="782507"/>
                  <a:pt x="4225107" y="782507"/>
                </a:cubicBezTo>
                <a:close/>
                <a:moveTo>
                  <a:pt x="4153295" y="782507"/>
                </a:moveTo>
                <a:cubicBezTo>
                  <a:pt x="4161078" y="782507"/>
                  <a:pt x="4168083" y="789070"/>
                  <a:pt x="4168083" y="794904"/>
                </a:cubicBezTo>
                <a:cubicBezTo>
                  <a:pt x="4168083" y="802926"/>
                  <a:pt x="4161078" y="808761"/>
                  <a:pt x="4153295" y="808761"/>
                </a:cubicBezTo>
                <a:cubicBezTo>
                  <a:pt x="4144733" y="808761"/>
                  <a:pt x="4138507" y="802926"/>
                  <a:pt x="4138507" y="794904"/>
                </a:cubicBezTo>
                <a:cubicBezTo>
                  <a:pt x="4138507" y="789070"/>
                  <a:pt x="4144733" y="782507"/>
                  <a:pt x="4153295" y="782507"/>
                </a:cubicBezTo>
                <a:close/>
                <a:moveTo>
                  <a:pt x="4082465" y="782507"/>
                </a:moveTo>
                <a:cubicBezTo>
                  <a:pt x="4090249" y="782507"/>
                  <a:pt x="4097254" y="789070"/>
                  <a:pt x="4097254" y="794904"/>
                </a:cubicBezTo>
                <a:cubicBezTo>
                  <a:pt x="4097254" y="802926"/>
                  <a:pt x="4090249" y="808761"/>
                  <a:pt x="4082465" y="808761"/>
                </a:cubicBezTo>
                <a:cubicBezTo>
                  <a:pt x="4073903" y="808761"/>
                  <a:pt x="4067676" y="802926"/>
                  <a:pt x="4067676" y="794904"/>
                </a:cubicBezTo>
                <a:cubicBezTo>
                  <a:pt x="4067676" y="789070"/>
                  <a:pt x="4073903" y="782507"/>
                  <a:pt x="4082465" y="782507"/>
                </a:cubicBezTo>
                <a:close/>
                <a:moveTo>
                  <a:pt x="4010703" y="782507"/>
                </a:moveTo>
                <a:cubicBezTo>
                  <a:pt x="4017996" y="782507"/>
                  <a:pt x="4023100" y="789070"/>
                  <a:pt x="4023100" y="794904"/>
                </a:cubicBezTo>
                <a:cubicBezTo>
                  <a:pt x="4023100" y="802926"/>
                  <a:pt x="4017996" y="808761"/>
                  <a:pt x="4010703" y="808761"/>
                </a:cubicBezTo>
                <a:cubicBezTo>
                  <a:pt x="4002681" y="808761"/>
                  <a:pt x="3996847" y="802926"/>
                  <a:pt x="3996847" y="794904"/>
                </a:cubicBezTo>
                <a:cubicBezTo>
                  <a:pt x="3996847" y="789070"/>
                  <a:pt x="4002681" y="782507"/>
                  <a:pt x="4010703" y="782507"/>
                </a:cubicBezTo>
                <a:close/>
                <a:moveTo>
                  <a:pt x="3939871" y="782507"/>
                </a:moveTo>
                <a:cubicBezTo>
                  <a:pt x="3946434" y="782507"/>
                  <a:pt x="3952268" y="789070"/>
                  <a:pt x="3952268" y="794904"/>
                </a:cubicBezTo>
                <a:cubicBezTo>
                  <a:pt x="3952268" y="802926"/>
                  <a:pt x="3946434" y="808761"/>
                  <a:pt x="3939871" y="808761"/>
                </a:cubicBezTo>
                <a:cubicBezTo>
                  <a:pt x="3932578" y="808761"/>
                  <a:pt x="3926015" y="802926"/>
                  <a:pt x="3926015" y="794904"/>
                </a:cubicBezTo>
                <a:cubicBezTo>
                  <a:pt x="3926015" y="789070"/>
                  <a:pt x="3932578" y="782507"/>
                  <a:pt x="3939871" y="782507"/>
                </a:cubicBezTo>
                <a:close/>
                <a:moveTo>
                  <a:pt x="3869042" y="782507"/>
                </a:moveTo>
                <a:cubicBezTo>
                  <a:pt x="3875605" y="782507"/>
                  <a:pt x="3881439" y="789070"/>
                  <a:pt x="3881439" y="794904"/>
                </a:cubicBezTo>
                <a:cubicBezTo>
                  <a:pt x="3881439" y="802926"/>
                  <a:pt x="3875605" y="808761"/>
                  <a:pt x="3869042" y="808761"/>
                </a:cubicBezTo>
                <a:cubicBezTo>
                  <a:pt x="3861749" y="808761"/>
                  <a:pt x="3855186" y="802926"/>
                  <a:pt x="3855186" y="794904"/>
                </a:cubicBezTo>
                <a:cubicBezTo>
                  <a:pt x="3855186" y="789070"/>
                  <a:pt x="3861749" y="782507"/>
                  <a:pt x="3869042" y="782507"/>
                </a:cubicBezTo>
                <a:close/>
                <a:moveTo>
                  <a:pt x="3796752" y="782507"/>
                </a:moveTo>
                <a:cubicBezTo>
                  <a:pt x="3804774" y="782507"/>
                  <a:pt x="3810608" y="789070"/>
                  <a:pt x="3810608" y="796363"/>
                </a:cubicBezTo>
                <a:cubicBezTo>
                  <a:pt x="3810608" y="802926"/>
                  <a:pt x="3804774" y="808761"/>
                  <a:pt x="3796752" y="808761"/>
                </a:cubicBezTo>
                <a:cubicBezTo>
                  <a:pt x="3790918" y="808761"/>
                  <a:pt x="3784355" y="802926"/>
                  <a:pt x="3784355" y="796363"/>
                </a:cubicBezTo>
                <a:cubicBezTo>
                  <a:pt x="3784355" y="789070"/>
                  <a:pt x="3790918" y="782507"/>
                  <a:pt x="3796752" y="782507"/>
                </a:cubicBezTo>
                <a:close/>
                <a:moveTo>
                  <a:pt x="3725922" y="782507"/>
                </a:moveTo>
                <a:cubicBezTo>
                  <a:pt x="3733944" y="782507"/>
                  <a:pt x="3739778" y="789070"/>
                  <a:pt x="3739778" y="796363"/>
                </a:cubicBezTo>
                <a:cubicBezTo>
                  <a:pt x="3739778" y="802926"/>
                  <a:pt x="3733944" y="808761"/>
                  <a:pt x="3725922" y="808761"/>
                </a:cubicBezTo>
                <a:cubicBezTo>
                  <a:pt x="3719359" y="808761"/>
                  <a:pt x="3713525" y="802926"/>
                  <a:pt x="3713525" y="796363"/>
                </a:cubicBezTo>
                <a:cubicBezTo>
                  <a:pt x="3713525" y="789070"/>
                  <a:pt x="3719359" y="782507"/>
                  <a:pt x="3725922" y="782507"/>
                </a:cubicBezTo>
                <a:close/>
                <a:moveTo>
                  <a:pt x="3655091" y="782507"/>
                </a:moveTo>
                <a:cubicBezTo>
                  <a:pt x="3662384" y="782507"/>
                  <a:pt x="3668947" y="789070"/>
                  <a:pt x="3668947" y="796363"/>
                </a:cubicBezTo>
                <a:cubicBezTo>
                  <a:pt x="3668947" y="802926"/>
                  <a:pt x="3662384" y="808761"/>
                  <a:pt x="3655091" y="808761"/>
                </a:cubicBezTo>
                <a:cubicBezTo>
                  <a:pt x="3647069" y="808761"/>
                  <a:pt x="3642694" y="802926"/>
                  <a:pt x="3642694" y="796363"/>
                </a:cubicBezTo>
                <a:cubicBezTo>
                  <a:pt x="3642694" y="789070"/>
                  <a:pt x="3647069" y="782507"/>
                  <a:pt x="3655091" y="782507"/>
                </a:cubicBezTo>
                <a:close/>
                <a:moveTo>
                  <a:pt x="3583280" y="782507"/>
                </a:moveTo>
                <a:cubicBezTo>
                  <a:pt x="3591064" y="782507"/>
                  <a:pt x="3598069" y="789070"/>
                  <a:pt x="3598069" y="796363"/>
                </a:cubicBezTo>
                <a:cubicBezTo>
                  <a:pt x="3598069" y="802926"/>
                  <a:pt x="3591064" y="808761"/>
                  <a:pt x="3583280" y="808761"/>
                </a:cubicBezTo>
                <a:cubicBezTo>
                  <a:pt x="3574718" y="808761"/>
                  <a:pt x="3568491" y="802926"/>
                  <a:pt x="3568491" y="796363"/>
                </a:cubicBezTo>
                <a:cubicBezTo>
                  <a:pt x="3568491" y="789070"/>
                  <a:pt x="3574718" y="782507"/>
                  <a:pt x="3583280" y="782507"/>
                </a:cubicBezTo>
                <a:close/>
                <a:moveTo>
                  <a:pt x="3512449" y="782507"/>
                </a:moveTo>
                <a:cubicBezTo>
                  <a:pt x="3520232" y="782507"/>
                  <a:pt x="3527237" y="789070"/>
                  <a:pt x="3527237" y="796363"/>
                </a:cubicBezTo>
                <a:cubicBezTo>
                  <a:pt x="3527237" y="802926"/>
                  <a:pt x="3520232" y="808761"/>
                  <a:pt x="3512449" y="808761"/>
                </a:cubicBezTo>
                <a:cubicBezTo>
                  <a:pt x="3503887" y="808761"/>
                  <a:pt x="3497661" y="802926"/>
                  <a:pt x="3497661" y="796363"/>
                </a:cubicBezTo>
                <a:cubicBezTo>
                  <a:pt x="3497661" y="789070"/>
                  <a:pt x="3503887" y="782507"/>
                  <a:pt x="3512449" y="782507"/>
                </a:cubicBezTo>
                <a:close/>
                <a:moveTo>
                  <a:pt x="3441619" y="782507"/>
                </a:moveTo>
                <a:cubicBezTo>
                  <a:pt x="3450181" y="782507"/>
                  <a:pt x="3456408" y="789070"/>
                  <a:pt x="3456408" y="796363"/>
                </a:cubicBezTo>
                <a:cubicBezTo>
                  <a:pt x="3456408" y="802926"/>
                  <a:pt x="3450181" y="808761"/>
                  <a:pt x="3441619" y="808761"/>
                </a:cubicBezTo>
                <a:cubicBezTo>
                  <a:pt x="3433835" y="808761"/>
                  <a:pt x="3426830" y="802926"/>
                  <a:pt x="3426830" y="796363"/>
                </a:cubicBezTo>
                <a:cubicBezTo>
                  <a:pt x="3426830" y="789070"/>
                  <a:pt x="3433835" y="782507"/>
                  <a:pt x="3441619" y="782507"/>
                </a:cubicBezTo>
                <a:close/>
                <a:moveTo>
                  <a:pt x="3369857" y="782507"/>
                </a:moveTo>
                <a:cubicBezTo>
                  <a:pt x="3377879" y="782507"/>
                  <a:pt x="3382254" y="789070"/>
                  <a:pt x="3382254" y="796363"/>
                </a:cubicBezTo>
                <a:cubicBezTo>
                  <a:pt x="3382254" y="802926"/>
                  <a:pt x="3377879" y="808761"/>
                  <a:pt x="3369857" y="808761"/>
                </a:cubicBezTo>
                <a:cubicBezTo>
                  <a:pt x="3362564" y="808761"/>
                  <a:pt x="3356001" y="802926"/>
                  <a:pt x="3356001" y="796363"/>
                </a:cubicBezTo>
                <a:cubicBezTo>
                  <a:pt x="3356001" y="789070"/>
                  <a:pt x="3362564" y="782507"/>
                  <a:pt x="3369857" y="782507"/>
                </a:cubicBezTo>
                <a:close/>
                <a:moveTo>
                  <a:pt x="3299083" y="782507"/>
                </a:moveTo>
                <a:cubicBezTo>
                  <a:pt x="3305645" y="782507"/>
                  <a:pt x="3311480" y="789070"/>
                  <a:pt x="3311480" y="796363"/>
                </a:cubicBezTo>
                <a:cubicBezTo>
                  <a:pt x="3311480" y="802926"/>
                  <a:pt x="3305645" y="808761"/>
                  <a:pt x="3299083" y="808761"/>
                </a:cubicBezTo>
                <a:cubicBezTo>
                  <a:pt x="3291789" y="808761"/>
                  <a:pt x="3285229" y="802926"/>
                  <a:pt x="3285229" y="796363"/>
                </a:cubicBezTo>
                <a:cubicBezTo>
                  <a:pt x="3285229" y="789070"/>
                  <a:pt x="3291789" y="782507"/>
                  <a:pt x="3299083" y="782507"/>
                </a:cubicBezTo>
                <a:close/>
                <a:moveTo>
                  <a:pt x="3228250" y="782507"/>
                </a:moveTo>
                <a:cubicBezTo>
                  <a:pt x="3234814" y="782507"/>
                  <a:pt x="3240649" y="789070"/>
                  <a:pt x="3240649" y="796363"/>
                </a:cubicBezTo>
                <a:cubicBezTo>
                  <a:pt x="3240649" y="802926"/>
                  <a:pt x="3234814" y="808761"/>
                  <a:pt x="3228250" y="808761"/>
                </a:cubicBezTo>
                <a:cubicBezTo>
                  <a:pt x="3220230" y="808761"/>
                  <a:pt x="3214395" y="802926"/>
                  <a:pt x="3214395" y="796363"/>
                </a:cubicBezTo>
                <a:cubicBezTo>
                  <a:pt x="3214395" y="789070"/>
                  <a:pt x="3220230" y="782507"/>
                  <a:pt x="3228250" y="782507"/>
                </a:cubicBezTo>
                <a:close/>
                <a:moveTo>
                  <a:pt x="3152591" y="782507"/>
                </a:moveTo>
                <a:cubicBezTo>
                  <a:pt x="3159884" y="782507"/>
                  <a:pt x="3166447" y="789070"/>
                  <a:pt x="3166447" y="796363"/>
                </a:cubicBezTo>
                <a:cubicBezTo>
                  <a:pt x="3166447" y="802926"/>
                  <a:pt x="3159884" y="808761"/>
                  <a:pt x="3152591" y="808761"/>
                </a:cubicBezTo>
                <a:cubicBezTo>
                  <a:pt x="3146027" y="808761"/>
                  <a:pt x="3140193" y="802926"/>
                  <a:pt x="3140193" y="796363"/>
                </a:cubicBezTo>
                <a:cubicBezTo>
                  <a:pt x="3140193" y="789070"/>
                  <a:pt x="3146027" y="782507"/>
                  <a:pt x="3152591" y="782507"/>
                </a:cubicBezTo>
                <a:close/>
                <a:moveTo>
                  <a:pt x="1226672" y="782507"/>
                </a:moveTo>
                <a:cubicBezTo>
                  <a:pt x="1233964" y="782507"/>
                  <a:pt x="1240529" y="789337"/>
                  <a:pt x="1240529" y="796926"/>
                </a:cubicBezTo>
                <a:cubicBezTo>
                  <a:pt x="1240529" y="805275"/>
                  <a:pt x="1233964" y="812105"/>
                  <a:pt x="1226672" y="812105"/>
                </a:cubicBezTo>
                <a:cubicBezTo>
                  <a:pt x="1218658" y="812105"/>
                  <a:pt x="1214283" y="805275"/>
                  <a:pt x="1214283" y="796926"/>
                </a:cubicBezTo>
                <a:cubicBezTo>
                  <a:pt x="1214283" y="789337"/>
                  <a:pt x="1218658" y="782507"/>
                  <a:pt x="1226672" y="782507"/>
                </a:cubicBezTo>
                <a:close/>
                <a:moveTo>
                  <a:pt x="1154869" y="782507"/>
                </a:moveTo>
                <a:cubicBezTo>
                  <a:pt x="1162652" y="782507"/>
                  <a:pt x="1169658" y="789337"/>
                  <a:pt x="1169658" y="796926"/>
                </a:cubicBezTo>
                <a:cubicBezTo>
                  <a:pt x="1169658" y="805275"/>
                  <a:pt x="1162652" y="812105"/>
                  <a:pt x="1154869" y="812105"/>
                </a:cubicBezTo>
                <a:cubicBezTo>
                  <a:pt x="1146307" y="812105"/>
                  <a:pt x="1140080" y="805275"/>
                  <a:pt x="1140080" y="796926"/>
                </a:cubicBezTo>
                <a:cubicBezTo>
                  <a:pt x="1140080" y="789337"/>
                  <a:pt x="1146307" y="782507"/>
                  <a:pt x="1154869" y="782507"/>
                </a:cubicBezTo>
                <a:close/>
                <a:moveTo>
                  <a:pt x="1084040" y="782507"/>
                </a:moveTo>
                <a:cubicBezTo>
                  <a:pt x="1091822" y="782507"/>
                  <a:pt x="1098826" y="789337"/>
                  <a:pt x="1098826" y="796926"/>
                </a:cubicBezTo>
                <a:cubicBezTo>
                  <a:pt x="1098826" y="805275"/>
                  <a:pt x="1091822" y="812105"/>
                  <a:pt x="1084040" y="812105"/>
                </a:cubicBezTo>
                <a:cubicBezTo>
                  <a:pt x="1075478" y="812105"/>
                  <a:pt x="1069250" y="805275"/>
                  <a:pt x="1069250" y="796926"/>
                </a:cubicBezTo>
                <a:cubicBezTo>
                  <a:pt x="1069250" y="789337"/>
                  <a:pt x="1075478" y="782507"/>
                  <a:pt x="1084040" y="782507"/>
                </a:cubicBezTo>
                <a:close/>
                <a:moveTo>
                  <a:pt x="1013594" y="782507"/>
                </a:moveTo>
                <a:cubicBezTo>
                  <a:pt x="1021186" y="782507"/>
                  <a:pt x="1028015" y="789337"/>
                  <a:pt x="1028015" y="796926"/>
                </a:cubicBezTo>
                <a:cubicBezTo>
                  <a:pt x="1028015" y="805275"/>
                  <a:pt x="1021186" y="812105"/>
                  <a:pt x="1013594" y="812105"/>
                </a:cubicBezTo>
                <a:cubicBezTo>
                  <a:pt x="1005249" y="812105"/>
                  <a:pt x="998417" y="805275"/>
                  <a:pt x="998417" y="796926"/>
                </a:cubicBezTo>
                <a:cubicBezTo>
                  <a:pt x="998417" y="789337"/>
                  <a:pt x="1005249" y="782507"/>
                  <a:pt x="1013594" y="782507"/>
                </a:cubicBezTo>
                <a:close/>
                <a:moveTo>
                  <a:pt x="941447" y="782507"/>
                </a:moveTo>
                <a:cubicBezTo>
                  <a:pt x="949468" y="782507"/>
                  <a:pt x="953844" y="789337"/>
                  <a:pt x="953844" y="796926"/>
                </a:cubicBezTo>
                <a:cubicBezTo>
                  <a:pt x="953844" y="805275"/>
                  <a:pt x="949468" y="812105"/>
                  <a:pt x="941447" y="812105"/>
                </a:cubicBezTo>
                <a:cubicBezTo>
                  <a:pt x="934155" y="812105"/>
                  <a:pt x="927591" y="805275"/>
                  <a:pt x="927591" y="796926"/>
                </a:cubicBezTo>
                <a:cubicBezTo>
                  <a:pt x="927591" y="789337"/>
                  <a:pt x="934155" y="782507"/>
                  <a:pt x="941447" y="782507"/>
                </a:cubicBezTo>
                <a:close/>
                <a:moveTo>
                  <a:pt x="870615" y="782507"/>
                </a:moveTo>
                <a:cubicBezTo>
                  <a:pt x="877179" y="782507"/>
                  <a:pt x="883013" y="789337"/>
                  <a:pt x="883013" y="796926"/>
                </a:cubicBezTo>
                <a:cubicBezTo>
                  <a:pt x="883013" y="805275"/>
                  <a:pt x="877179" y="812105"/>
                  <a:pt x="870615" y="812105"/>
                </a:cubicBezTo>
                <a:cubicBezTo>
                  <a:pt x="863322" y="812105"/>
                  <a:pt x="856759" y="805275"/>
                  <a:pt x="856759" y="796926"/>
                </a:cubicBezTo>
                <a:cubicBezTo>
                  <a:pt x="856759" y="789337"/>
                  <a:pt x="863322" y="782507"/>
                  <a:pt x="870615" y="782507"/>
                </a:cubicBezTo>
                <a:close/>
                <a:moveTo>
                  <a:pt x="799784" y="782507"/>
                </a:moveTo>
                <a:cubicBezTo>
                  <a:pt x="806349" y="782507"/>
                  <a:pt x="812183" y="789337"/>
                  <a:pt x="812183" y="796926"/>
                </a:cubicBezTo>
                <a:cubicBezTo>
                  <a:pt x="812183" y="805275"/>
                  <a:pt x="806349" y="812105"/>
                  <a:pt x="799784" y="812105"/>
                </a:cubicBezTo>
                <a:cubicBezTo>
                  <a:pt x="792492" y="812105"/>
                  <a:pt x="785929" y="805275"/>
                  <a:pt x="785929" y="796926"/>
                </a:cubicBezTo>
                <a:cubicBezTo>
                  <a:pt x="785929" y="789337"/>
                  <a:pt x="792492" y="782507"/>
                  <a:pt x="799784" y="782507"/>
                </a:cubicBezTo>
                <a:close/>
                <a:moveTo>
                  <a:pt x="724123" y="782507"/>
                </a:moveTo>
                <a:cubicBezTo>
                  <a:pt x="731417" y="782507"/>
                  <a:pt x="737981" y="789337"/>
                  <a:pt x="737981" y="796926"/>
                </a:cubicBezTo>
                <a:cubicBezTo>
                  <a:pt x="737981" y="805275"/>
                  <a:pt x="731417" y="812105"/>
                  <a:pt x="724123" y="812105"/>
                </a:cubicBezTo>
                <a:cubicBezTo>
                  <a:pt x="717559" y="812105"/>
                  <a:pt x="711726" y="805275"/>
                  <a:pt x="711726" y="796926"/>
                </a:cubicBezTo>
                <a:cubicBezTo>
                  <a:pt x="711726" y="789337"/>
                  <a:pt x="717559" y="782507"/>
                  <a:pt x="724123" y="782507"/>
                </a:cubicBezTo>
                <a:close/>
                <a:moveTo>
                  <a:pt x="653293" y="782507"/>
                </a:moveTo>
                <a:cubicBezTo>
                  <a:pt x="660586" y="782507"/>
                  <a:pt x="667149" y="789337"/>
                  <a:pt x="667149" y="796926"/>
                </a:cubicBezTo>
                <a:cubicBezTo>
                  <a:pt x="667149" y="805275"/>
                  <a:pt x="660586" y="812105"/>
                  <a:pt x="653293" y="812105"/>
                </a:cubicBezTo>
                <a:cubicBezTo>
                  <a:pt x="645271" y="812105"/>
                  <a:pt x="640896" y="805275"/>
                  <a:pt x="640896" y="796926"/>
                </a:cubicBezTo>
                <a:cubicBezTo>
                  <a:pt x="640896" y="789337"/>
                  <a:pt x="645271" y="782507"/>
                  <a:pt x="653293" y="782507"/>
                </a:cubicBezTo>
                <a:close/>
                <a:moveTo>
                  <a:pt x="584855" y="782507"/>
                </a:moveTo>
                <a:cubicBezTo>
                  <a:pt x="592639" y="782507"/>
                  <a:pt x="599643" y="789337"/>
                  <a:pt x="599643" y="796926"/>
                </a:cubicBezTo>
                <a:cubicBezTo>
                  <a:pt x="599643" y="805275"/>
                  <a:pt x="592639" y="812105"/>
                  <a:pt x="584855" y="812105"/>
                </a:cubicBezTo>
                <a:cubicBezTo>
                  <a:pt x="576293" y="812105"/>
                  <a:pt x="570066" y="805275"/>
                  <a:pt x="570066" y="796926"/>
                </a:cubicBezTo>
                <a:cubicBezTo>
                  <a:pt x="570066" y="789337"/>
                  <a:pt x="576293" y="782507"/>
                  <a:pt x="584855" y="782507"/>
                </a:cubicBezTo>
                <a:close/>
                <a:moveTo>
                  <a:pt x="513654" y="782507"/>
                </a:moveTo>
                <a:cubicBezTo>
                  <a:pt x="522003" y="782507"/>
                  <a:pt x="528831" y="789337"/>
                  <a:pt x="528831" y="796926"/>
                </a:cubicBezTo>
                <a:cubicBezTo>
                  <a:pt x="528831" y="805275"/>
                  <a:pt x="522003" y="812105"/>
                  <a:pt x="513654" y="812105"/>
                </a:cubicBezTo>
                <a:cubicBezTo>
                  <a:pt x="506065" y="812105"/>
                  <a:pt x="499235" y="805275"/>
                  <a:pt x="499235" y="796926"/>
                </a:cubicBezTo>
                <a:cubicBezTo>
                  <a:pt x="499235" y="789337"/>
                  <a:pt x="506065" y="782507"/>
                  <a:pt x="513654" y="782507"/>
                </a:cubicBezTo>
                <a:close/>
                <a:moveTo>
                  <a:pt x="439821" y="782507"/>
                </a:moveTo>
                <a:cubicBezTo>
                  <a:pt x="448384" y="782507"/>
                  <a:pt x="454611" y="789337"/>
                  <a:pt x="454611" y="796926"/>
                </a:cubicBezTo>
                <a:cubicBezTo>
                  <a:pt x="454611" y="805275"/>
                  <a:pt x="448384" y="812105"/>
                  <a:pt x="439821" y="812105"/>
                </a:cubicBezTo>
                <a:cubicBezTo>
                  <a:pt x="432038" y="812105"/>
                  <a:pt x="425033" y="805275"/>
                  <a:pt x="425033" y="796926"/>
                </a:cubicBezTo>
                <a:cubicBezTo>
                  <a:pt x="425033" y="789337"/>
                  <a:pt x="432038" y="782507"/>
                  <a:pt x="439821" y="782507"/>
                </a:cubicBezTo>
                <a:close/>
                <a:moveTo>
                  <a:pt x="4439056" y="711678"/>
                </a:moveTo>
                <a:cubicBezTo>
                  <a:pt x="4445619" y="711678"/>
                  <a:pt x="4451453" y="716783"/>
                  <a:pt x="4451453" y="724075"/>
                </a:cubicBezTo>
                <a:cubicBezTo>
                  <a:pt x="4451453" y="732097"/>
                  <a:pt x="4445619" y="737932"/>
                  <a:pt x="4439056" y="737932"/>
                </a:cubicBezTo>
                <a:cubicBezTo>
                  <a:pt x="4431763" y="737932"/>
                  <a:pt x="4425200" y="732097"/>
                  <a:pt x="4425200" y="724075"/>
                </a:cubicBezTo>
                <a:cubicBezTo>
                  <a:pt x="4425200" y="716783"/>
                  <a:pt x="4431763" y="711678"/>
                  <a:pt x="4439056" y="711678"/>
                </a:cubicBezTo>
                <a:close/>
                <a:moveTo>
                  <a:pt x="4366768" y="711678"/>
                </a:moveTo>
                <a:cubicBezTo>
                  <a:pt x="4374790" y="711678"/>
                  <a:pt x="4380624" y="716783"/>
                  <a:pt x="4380624" y="724075"/>
                </a:cubicBezTo>
                <a:cubicBezTo>
                  <a:pt x="4380624" y="732097"/>
                  <a:pt x="4374790" y="737932"/>
                  <a:pt x="4366768" y="737932"/>
                </a:cubicBezTo>
                <a:cubicBezTo>
                  <a:pt x="4360934" y="737932"/>
                  <a:pt x="4354371" y="732097"/>
                  <a:pt x="4354371" y="724075"/>
                </a:cubicBezTo>
                <a:cubicBezTo>
                  <a:pt x="4354371" y="716783"/>
                  <a:pt x="4360934" y="711678"/>
                  <a:pt x="4366768" y="711678"/>
                </a:cubicBezTo>
                <a:close/>
                <a:moveTo>
                  <a:pt x="4295937" y="711678"/>
                </a:moveTo>
                <a:cubicBezTo>
                  <a:pt x="4303959" y="711678"/>
                  <a:pt x="4309793" y="716783"/>
                  <a:pt x="4309793" y="724075"/>
                </a:cubicBezTo>
                <a:cubicBezTo>
                  <a:pt x="4309793" y="732097"/>
                  <a:pt x="4303959" y="737932"/>
                  <a:pt x="4295937" y="737932"/>
                </a:cubicBezTo>
                <a:cubicBezTo>
                  <a:pt x="4290103" y="737932"/>
                  <a:pt x="4283540" y="732097"/>
                  <a:pt x="4283540" y="724075"/>
                </a:cubicBezTo>
                <a:cubicBezTo>
                  <a:pt x="4283540" y="716783"/>
                  <a:pt x="4290103" y="711678"/>
                  <a:pt x="4295937" y="711678"/>
                </a:cubicBezTo>
                <a:close/>
                <a:moveTo>
                  <a:pt x="4225107" y="711678"/>
                </a:moveTo>
                <a:cubicBezTo>
                  <a:pt x="4233129" y="711678"/>
                  <a:pt x="4238963" y="718241"/>
                  <a:pt x="4238963" y="724075"/>
                </a:cubicBezTo>
                <a:cubicBezTo>
                  <a:pt x="4238963" y="732097"/>
                  <a:pt x="4233129" y="737932"/>
                  <a:pt x="4225107" y="737932"/>
                </a:cubicBezTo>
                <a:cubicBezTo>
                  <a:pt x="4217085" y="737932"/>
                  <a:pt x="4212710" y="732097"/>
                  <a:pt x="4212710" y="724075"/>
                </a:cubicBezTo>
                <a:cubicBezTo>
                  <a:pt x="4212710" y="718241"/>
                  <a:pt x="4217085" y="711678"/>
                  <a:pt x="4225107" y="711678"/>
                </a:cubicBezTo>
                <a:close/>
                <a:moveTo>
                  <a:pt x="4153295" y="711678"/>
                </a:moveTo>
                <a:cubicBezTo>
                  <a:pt x="4161078" y="711678"/>
                  <a:pt x="4168083" y="718241"/>
                  <a:pt x="4168083" y="724075"/>
                </a:cubicBezTo>
                <a:cubicBezTo>
                  <a:pt x="4168083" y="732097"/>
                  <a:pt x="4161078" y="737932"/>
                  <a:pt x="4153295" y="737932"/>
                </a:cubicBezTo>
                <a:cubicBezTo>
                  <a:pt x="4144733" y="737932"/>
                  <a:pt x="4138507" y="732097"/>
                  <a:pt x="4138507" y="724075"/>
                </a:cubicBezTo>
                <a:cubicBezTo>
                  <a:pt x="4138507" y="718241"/>
                  <a:pt x="4144733" y="711678"/>
                  <a:pt x="4153295" y="711678"/>
                </a:cubicBezTo>
                <a:close/>
                <a:moveTo>
                  <a:pt x="4082465" y="711678"/>
                </a:moveTo>
                <a:cubicBezTo>
                  <a:pt x="4090249" y="711678"/>
                  <a:pt x="4097254" y="718241"/>
                  <a:pt x="4097254" y="724075"/>
                </a:cubicBezTo>
                <a:cubicBezTo>
                  <a:pt x="4097254" y="732097"/>
                  <a:pt x="4090249" y="737932"/>
                  <a:pt x="4082465" y="737932"/>
                </a:cubicBezTo>
                <a:cubicBezTo>
                  <a:pt x="4073903" y="737932"/>
                  <a:pt x="4067676" y="732097"/>
                  <a:pt x="4067676" y="724075"/>
                </a:cubicBezTo>
                <a:cubicBezTo>
                  <a:pt x="4067676" y="718241"/>
                  <a:pt x="4073903" y="711678"/>
                  <a:pt x="4082465" y="711678"/>
                </a:cubicBezTo>
                <a:close/>
                <a:moveTo>
                  <a:pt x="4010703" y="711678"/>
                </a:moveTo>
                <a:cubicBezTo>
                  <a:pt x="4017996" y="711678"/>
                  <a:pt x="4023100" y="718241"/>
                  <a:pt x="4023100" y="724075"/>
                </a:cubicBezTo>
                <a:cubicBezTo>
                  <a:pt x="4023100" y="732097"/>
                  <a:pt x="4017996" y="737932"/>
                  <a:pt x="4010703" y="737932"/>
                </a:cubicBezTo>
                <a:cubicBezTo>
                  <a:pt x="4002681" y="737932"/>
                  <a:pt x="3996847" y="732097"/>
                  <a:pt x="3996847" y="724075"/>
                </a:cubicBezTo>
                <a:cubicBezTo>
                  <a:pt x="3996847" y="718241"/>
                  <a:pt x="4002681" y="711678"/>
                  <a:pt x="4010703" y="711678"/>
                </a:cubicBezTo>
                <a:close/>
                <a:moveTo>
                  <a:pt x="3939871" y="711678"/>
                </a:moveTo>
                <a:cubicBezTo>
                  <a:pt x="3946434" y="711678"/>
                  <a:pt x="3952268" y="718241"/>
                  <a:pt x="3952268" y="724075"/>
                </a:cubicBezTo>
                <a:cubicBezTo>
                  <a:pt x="3952268" y="732097"/>
                  <a:pt x="3946434" y="737932"/>
                  <a:pt x="3939871" y="737932"/>
                </a:cubicBezTo>
                <a:cubicBezTo>
                  <a:pt x="3932578" y="737932"/>
                  <a:pt x="3926015" y="732097"/>
                  <a:pt x="3926015" y="724075"/>
                </a:cubicBezTo>
                <a:cubicBezTo>
                  <a:pt x="3926015" y="718241"/>
                  <a:pt x="3932578" y="711678"/>
                  <a:pt x="3939871" y="711678"/>
                </a:cubicBezTo>
                <a:close/>
                <a:moveTo>
                  <a:pt x="3869042" y="711678"/>
                </a:moveTo>
                <a:cubicBezTo>
                  <a:pt x="3875605" y="711678"/>
                  <a:pt x="3881439" y="718241"/>
                  <a:pt x="3881439" y="724075"/>
                </a:cubicBezTo>
                <a:cubicBezTo>
                  <a:pt x="3881439" y="732097"/>
                  <a:pt x="3875605" y="737932"/>
                  <a:pt x="3869042" y="737932"/>
                </a:cubicBezTo>
                <a:cubicBezTo>
                  <a:pt x="3861749" y="737932"/>
                  <a:pt x="3855186" y="732097"/>
                  <a:pt x="3855186" y="724075"/>
                </a:cubicBezTo>
                <a:cubicBezTo>
                  <a:pt x="3855186" y="718241"/>
                  <a:pt x="3861749" y="711678"/>
                  <a:pt x="3869042" y="711678"/>
                </a:cubicBezTo>
                <a:close/>
                <a:moveTo>
                  <a:pt x="3796752" y="711678"/>
                </a:moveTo>
                <a:cubicBezTo>
                  <a:pt x="3804774" y="711678"/>
                  <a:pt x="3810608" y="718241"/>
                  <a:pt x="3810608" y="724075"/>
                </a:cubicBezTo>
                <a:cubicBezTo>
                  <a:pt x="3810608" y="732097"/>
                  <a:pt x="3804774" y="737932"/>
                  <a:pt x="3796752" y="737932"/>
                </a:cubicBezTo>
                <a:cubicBezTo>
                  <a:pt x="3790918" y="737932"/>
                  <a:pt x="3784355" y="732097"/>
                  <a:pt x="3784355" y="724075"/>
                </a:cubicBezTo>
                <a:cubicBezTo>
                  <a:pt x="3784355" y="718241"/>
                  <a:pt x="3790918" y="711678"/>
                  <a:pt x="3796752" y="711678"/>
                </a:cubicBezTo>
                <a:close/>
                <a:moveTo>
                  <a:pt x="3725922" y="711678"/>
                </a:moveTo>
                <a:cubicBezTo>
                  <a:pt x="3733944" y="711678"/>
                  <a:pt x="3739778" y="718241"/>
                  <a:pt x="3739778" y="724075"/>
                </a:cubicBezTo>
                <a:cubicBezTo>
                  <a:pt x="3739778" y="732097"/>
                  <a:pt x="3733944" y="737932"/>
                  <a:pt x="3725922" y="737932"/>
                </a:cubicBezTo>
                <a:cubicBezTo>
                  <a:pt x="3719359" y="737932"/>
                  <a:pt x="3713525" y="732097"/>
                  <a:pt x="3713525" y="724075"/>
                </a:cubicBezTo>
                <a:cubicBezTo>
                  <a:pt x="3713525" y="718241"/>
                  <a:pt x="3719359" y="711678"/>
                  <a:pt x="3725922" y="711678"/>
                </a:cubicBezTo>
                <a:close/>
                <a:moveTo>
                  <a:pt x="3655091" y="711678"/>
                </a:moveTo>
                <a:cubicBezTo>
                  <a:pt x="3662384" y="711678"/>
                  <a:pt x="3668947" y="718241"/>
                  <a:pt x="3668947" y="724075"/>
                </a:cubicBezTo>
                <a:cubicBezTo>
                  <a:pt x="3668947" y="732097"/>
                  <a:pt x="3662384" y="737932"/>
                  <a:pt x="3655091" y="737932"/>
                </a:cubicBezTo>
                <a:cubicBezTo>
                  <a:pt x="3647069" y="737932"/>
                  <a:pt x="3642694" y="732097"/>
                  <a:pt x="3642694" y="724075"/>
                </a:cubicBezTo>
                <a:cubicBezTo>
                  <a:pt x="3642694" y="718241"/>
                  <a:pt x="3647069" y="711678"/>
                  <a:pt x="3655091" y="711678"/>
                </a:cubicBezTo>
                <a:close/>
                <a:moveTo>
                  <a:pt x="3583280" y="711678"/>
                </a:moveTo>
                <a:cubicBezTo>
                  <a:pt x="3591064" y="711678"/>
                  <a:pt x="3598069" y="718241"/>
                  <a:pt x="3598069" y="724075"/>
                </a:cubicBezTo>
                <a:cubicBezTo>
                  <a:pt x="3598069" y="732097"/>
                  <a:pt x="3591064" y="737932"/>
                  <a:pt x="3583280" y="737932"/>
                </a:cubicBezTo>
                <a:cubicBezTo>
                  <a:pt x="3574718" y="737932"/>
                  <a:pt x="3568491" y="732097"/>
                  <a:pt x="3568491" y="724075"/>
                </a:cubicBezTo>
                <a:cubicBezTo>
                  <a:pt x="3568491" y="718241"/>
                  <a:pt x="3574718" y="711678"/>
                  <a:pt x="3583280" y="711678"/>
                </a:cubicBezTo>
                <a:close/>
                <a:moveTo>
                  <a:pt x="3512449" y="711678"/>
                </a:moveTo>
                <a:cubicBezTo>
                  <a:pt x="3520232" y="711678"/>
                  <a:pt x="3527237" y="718241"/>
                  <a:pt x="3527237" y="724075"/>
                </a:cubicBezTo>
                <a:cubicBezTo>
                  <a:pt x="3527237" y="732097"/>
                  <a:pt x="3520232" y="737932"/>
                  <a:pt x="3512449" y="737932"/>
                </a:cubicBezTo>
                <a:cubicBezTo>
                  <a:pt x="3503887" y="737932"/>
                  <a:pt x="3497661" y="732097"/>
                  <a:pt x="3497661" y="724075"/>
                </a:cubicBezTo>
                <a:cubicBezTo>
                  <a:pt x="3497661" y="718241"/>
                  <a:pt x="3503887" y="711678"/>
                  <a:pt x="3512449" y="711678"/>
                </a:cubicBezTo>
                <a:close/>
                <a:moveTo>
                  <a:pt x="3441619" y="711678"/>
                </a:moveTo>
                <a:cubicBezTo>
                  <a:pt x="3450181" y="711678"/>
                  <a:pt x="3456408" y="718241"/>
                  <a:pt x="3456408" y="724075"/>
                </a:cubicBezTo>
                <a:cubicBezTo>
                  <a:pt x="3456408" y="732097"/>
                  <a:pt x="3450181" y="737932"/>
                  <a:pt x="3441619" y="737932"/>
                </a:cubicBezTo>
                <a:cubicBezTo>
                  <a:pt x="3433835" y="737932"/>
                  <a:pt x="3426830" y="732097"/>
                  <a:pt x="3426830" y="724075"/>
                </a:cubicBezTo>
                <a:cubicBezTo>
                  <a:pt x="3426830" y="718241"/>
                  <a:pt x="3433835" y="711678"/>
                  <a:pt x="3441619" y="711678"/>
                </a:cubicBezTo>
                <a:close/>
                <a:moveTo>
                  <a:pt x="3369857" y="711678"/>
                </a:moveTo>
                <a:cubicBezTo>
                  <a:pt x="3377879" y="711678"/>
                  <a:pt x="3382254" y="718241"/>
                  <a:pt x="3382254" y="724075"/>
                </a:cubicBezTo>
                <a:cubicBezTo>
                  <a:pt x="3382254" y="732097"/>
                  <a:pt x="3377879" y="737932"/>
                  <a:pt x="3369857" y="737932"/>
                </a:cubicBezTo>
                <a:cubicBezTo>
                  <a:pt x="3362564" y="737932"/>
                  <a:pt x="3356001" y="732097"/>
                  <a:pt x="3356001" y="724075"/>
                </a:cubicBezTo>
                <a:cubicBezTo>
                  <a:pt x="3356001" y="718241"/>
                  <a:pt x="3362564" y="711678"/>
                  <a:pt x="3369857" y="711678"/>
                </a:cubicBezTo>
                <a:close/>
                <a:moveTo>
                  <a:pt x="3299086" y="711678"/>
                </a:moveTo>
                <a:cubicBezTo>
                  <a:pt x="3305651" y="711678"/>
                  <a:pt x="3311485" y="718241"/>
                  <a:pt x="3311485" y="724075"/>
                </a:cubicBezTo>
                <a:cubicBezTo>
                  <a:pt x="3311485" y="732097"/>
                  <a:pt x="3305651" y="737932"/>
                  <a:pt x="3299086" y="737932"/>
                </a:cubicBezTo>
                <a:cubicBezTo>
                  <a:pt x="3291794" y="737932"/>
                  <a:pt x="3285234" y="732097"/>
                  <a:pt x="3285234" y="724075"/>
                </a:cubicBezTo>
                <a:cubicBezTo>
                  <a:pt x="3285234" y="718241"/>
                  <a:pt x="3291794" y="711678"/>
                  <a:pt x="3299086" y="711678"/>
                </a:cubicBezTo>
                <a:close/>
                <a:moveTo>
                  <a:pt x="3228255" y="711678"/>
                </a:moveTo>
                <a:cubicBezTo>
                  <a:pt x="3234819" y="711678"/>
                  <a:pt x="3240654" y="718241"/>
                  <a:pt x="3240654" y="724075"/>
                </a:cubicBezTo>
                <a:cubicBezTo>
                  <a:pt x="3240654" y="732097"/>
                  <a:pt x="3234819" y="737932"/>
                  <a:pt x="3228255" y="737932"/>
                </a:cubicBezTo>
                <a:cubicBezTo>
                  <a:pt x="3220233" y="737932"/>
                  <a:pt x="3214398" y="732097"/>
                  <a:pt x="3214398" y="724075"/>
                </a:cubicBezTo>
                <a:cubicBezTo>
                  <a:pt x="3214398" y="718241"/>
                  <a:pt x="3220233" y="711678"/>
                  <a:pt x="3228255" y="711678"/>
                </a:cubicBezTo>
                <a:close/>
                <a:moveTo>
                  <a:pt x="3152594" y="711678"/>
                </a:moveTo>
                <a:cubicBezTo>
                  <a:pt x="3159889" y="711678"/>
                  <a:pt x="3166451" y="718241"/>
                  <a:pt x="3166451" y="724075"/>
                </a:cubicBezTo>
                <a:cubicBezTo>
                  <a:pt x="3166451" y="732097"/>
                  <a:pt x="3159889" y="737932"/>
                  <a:pt x="3152594" y="737932"/>
                </a:cubicBezTo>
                <a:cubicBezTo>
                  <a:pt x="3146031" y="737932"/>
                  <a:pt x="3140198" y="732097"/>
                  <a:pt x="3140198" y="725534"/>
                </a:cubicBezTo>
                <a:cubicBezTo>
                  <a:pt x="3140198" y="718241"/>
                  <a:pt x="3146031" y="711678"/>
                  <a:pt x="3152594" y="711678"/>
                </a:cubicBezTo>
                <a:close/>
                <a:moveTo>
                  <a:pt x="3081763" y="711678"/>
                </a:moveTo>
                <a:cubicBezTo>
                  <a:pt x="3089057" y="711678"/>
                  <a:pt x="3095617" y="718241"/>
                  <a:pt x="3095617" y="725534"/>
                </a:cubicBezTo>
                <a:cubicBezTo>
                  <a:pt x="3095617" y="732097"/>
                  <a:pt x="3089057" y="737932"/>
                  <a:pt x="3081763" y="737932"/>
                </a:cubicBezTo>
                <a:cubicBezTo>
                  <a:pt x="3073740" y="737932"/>
                  <a:pt x="3069364" y="732097"/>
                  <a:pt x="3069364" y="725534"/>
                </a:cubicBezTo>
                <a:cubicBezTo>
                  <a:pt x="3069364" y="718241"/>
                  <a:pt x="3073740" y="711678"/>
                  <a:pt x="3081763" y="711678"/>
                </a:cubicBezTo>
                <a:close/>
                <a:moveTo>
                  <a:pt x="3013707" y="711678"/>
                </a:moveTo>
                <a:cubicBezTo>
                  <a:pt x="3021299" y="711678"/>
                  <a:pt x="3028128" y="718241"/>
                  <a:pt x="3028128" y="725534"/>
                </a:cubicBezTo>
                <a:cubicBezTo>
                  <a:pt x="3028128" y="732097"/>
                  <a:pt x="3021299" y="737932"/>
                  <a:pt x="3013707" y="737932"/>
                </a:cubicBezTo>
                <a:cubicBezTo>
                  <a:pt x="3005360" y="737932"/>
                  <a:pt x="2998531" y="732097"/>
                  <a:pt x="2998531" y="725534"/>
                </a:cubicBezTo>
                <a:cubicBezTo>
                  <a:pt x="2998531" y="718241"/>
                  <a:pt x="3005360" y="711678"/>
                  <a:pt x="3013707" y="711678"/>
                </a:cubicBezTo>
                <a:close/>
                <a:moveTo>
                  <a:pt x="2942485" y="711678"/>
                </a:moveTo>
                <a:cubicBezTo>
                  <a:pt x="2951045" y="711678"/>
                  <a:pt x="2957280" y="718241"/>
                  <a:pt x="2957280" y="725534"/>
                </a:cubicBezTo>
                <a:cubicBezTo>
                  <a:pt x="2957280" y="732097"/>
                  <a:pt x="2951045" y="737932"/>
                  <a:pt x="2942485" y="737932"/>
                </a:cubicBezTo>
                <a:cubicBezTo>
                  <a:pt x="2934705" y="737932"/>
                  <a:pt x="2927700" y="732097"/>
                  <a:pt x="2927700" y="725534"/>
                </a:cubicBezTo>
                <a:cubicBezTo>
                  <a:pt x="2927700" y="718241"/>
                  <a:pt x="2934705" y="711678"/>
                  <a:pt x="2942485" y="711678"/>
                </a:cubicBezTo>
                <a:close/>
                <a:moveTo>
                  <a:pt x="1440620" y="711678"/>
                </a:moveTo>
                <a:cubicBezTo>
                  <a:pt x="1447182" y="711678"/>
                  <a:pt x="1453017" y="718683"/>
                  <a:pt x="1453017" y="726466"/>
                </a:cubicBezTo>
                <a:cubicBezTo>
                  <a:pt x="1453017" y="735028"/>
                  <a:pt x="1447182" y="741255"/>
                  <a:pt x="1440620" y="741255"/>
                </a:cubicBezTo>
                <a:cubicBezTo>
                  <a:pt x="1433328" y="741255"/>
                  <a:pt x="1426765" y="735028"/>
                  <a:pt x="1426765" y="726466"/>
                </a:cubicBezTo>
                <a:cubicBezTo>
                  <a:pt x="1426765" y="718683"/>
                  <a:pt x="1433328" y="711678"/>
                  <a:pt x="1440620" y="711678"/>
                </a:cubicBezTo>
                <a:close/>
                <a:moveTo>
                  <a:pt x="1368338" y="711678"/>
                </a:moveTo>
                <a:cubicBezTo>
                  <a:pt x="1376356" y="711678"/>
                  <a:pt x="1382190" y="718683"/>
                  <a:pt x="1382190" y="726466"/>
                </a:cubicBezTo>
                <a:cubicBezTo>
                  <a:pt x="1382190" y="735028"/>
                  <a:pt x="1376356" y="741255"/>
                  <a:pt x="1368338" y="741255"/>
                </a:cubicBezTo>
                <a:cubicBezTo>
                  <a:pt x="1362502" y="741255"/>
                  <a:pt x="1355939" y="735028"/>
                  <a:pt x="1355939" y="726466"/>
                </a:cubicBezTo>
                <a:cubicBezTo>
                  <a:pt x="1355939" y="718683"/>
                  <a:pt x="1362502" y="711678"/>
                  <a:pt x="1368338" y="711678"/>
                </a:cubicBezTo>
                <a:close/>
                <a:moveTo>
                  <a:pt x="1297509" y="711678"/>
                </a:moveTo>
                <a:cubicBezTo>
                  <a:pt x="1305532" y="711678"/>
                  <a:pt x="1311366" y="718683"/>
                  <a:pt x="1311366" y="726466"/>
                </a:cubicBezTo>
                <a:cubicBezTo>
                  <a:pt x="1311366" y="735028"/>
                  <a:pt x="1305532" y="741255"/>
                  <a:pt x="1297509" y="741255"/>
                </a:cubicBezTo>
                <a:cubicBezTo>
                  <a:pt x="1291675" y="741255"/>
                  <a:pt x="1285113" y="735028"/>
                  <a:pt x="1285113" y="726466"/>
                </a:cubicBezTo>
                <a:cubicBezTo>
                  <a:pt x="1285113" y="718683"/>
                  <a:pt x="1291675" y="711678"/>
                  <a:pt x="1297509" y="711678"/>
                </a:cubicBezTo>
                <a:close/>
                <a:moveTo>
                  <a:pt x="1226678" y="711678"/>
                </a:moveTo>
                <a:cubicBezTo>
                  <a:pt x="1233970" y="711678"/>
                  <a:pt x="1240535" y="718683"/>
                  <a:pt x="1240535" y="726466"/>
                </a:cubicBezTo>
                <a:cubicBezTo>
                  <a:pt x="1240535" y="735028"/>
                  <a:pt x="1233970" y="741255"/>
                  <a:pt x="1226678" y="741255"/>
                </a:cubicBezTo>
                <a:cubicBezTo>
                  <a:pt x="1218663" y="741255"/>
                  <a:pt x="1214288" y="735028"/>
                  <a:pt x="1214288" y="726466"/>
                </a:cubicBezTo>
                <a:cubicBezTo>
                  <a:pt x="1214288" y="718683"/>
                  <a:pt x="1218663" y="711678"/>
                  <a:pt x="1226678" y="711678"/>
                </a:cubicBezTo>
                <a:close/>
                <a:moveTo>
                  <a:pt x="1154874" y="711678"/>
                </a:moveTo>
                <a:cubicBezTo>
                  <a:pt x="1162657" y="711678"/>
                  <a:pt x="1169663" y="718683"/>
                  <a:pt x="1169663" y="726466"/>
                </a:cubicBezTo>
                <a:cubicBezTo>
                  <a:pt x="1169663" y="735028"/>
                  <a:pt x="1162657" y="741255"/>
                  <a:pt x="1154874" y="741255"/>
                </a:cubicBezTo>
                <a:cubicBezTo>
                  <a:pt x="1146312" y="741255"/>
                  <a:pt x="1140086" y="735028"/>
                  <a:pt x="1140086" y="726466"/>
                </a:cubicBezTo>
                <a:cubicBezTo>
                  <a:pt x="1140086" y="718683"/>
                  <a:pt x="1146312" y="711678"/>
                  <a:pt x="1154874" y="711678"/>
                </a:cubicBezTo>
                <a:close/>
                <a:moveTo>
                  <a:pt x="1084045" y="711678"/>
                </a:moveTo>
                <a:cubicBezTo>
                  <a:pt x="1091827" y="711678"/>
                  <a:pt x="1098833" y="718683"/>
                  <a:pt x="1098833" y="726466"/>
                </a:cubicBezTo>
                <a:cubicBezTo>
                  <a:pt x="1098833" y="735028"/>
                  <a:pt x="1091827" y="741255"/>
                  <a:pt x="1084045" y="741255"/>
                </a:cubicBezTo>
                <a:cubicBezTo>
                  <a:pt x="1075483" y="741255"/>
                  <a:pt x="1069255" y="735028"/>
                  <a:pt x="1069255" y="726466"/>
                </a:cubicBezTo>
                <a:cubicBezTo>
                  <a:pt x="1069255" y="718683"/>
                  <a:pt x="1075483" y="711678"/>
                  <a:pt x="1084045" y="711678"/>
                </a:cubicBezTo>
                <a:close/>
                <a:moveTo>
                  <a:pt x="1013599" y="711678"/>
                </a:moveTo>
                <a:cubicBezTo>
                  <a:pt x="1021190" y="711678"/>
                  <a:pt x="1028021" y="718683"/>
                  <a:pt x="1028021" y="726466"/>
                </a:cubicBezTo>
                <a:cubicBezTo>
                  <a:pt x="1028021" y="735028"/>
                  <a:pt x="1021190" y="741255"/>
                  <a:pt x="1013599" y="741255"/>
                </a:cubicBezTo>
                <a:cubicBezTo>
                  <a:pt x="1005254" y="741255"/>
                  <a:pt x="998423" y="735028"/>
                  <a:pt x="998423" y="726466"/>
                </a:cubicBezTo>
                <a:cubicBezTo>
                  <a:pt x="998423" y="718683"/>
                  <a:pt x="1005254" y="711678"/>
                  <a:pt x="1013599" y="711678"/>
                </a:cubicBezTo>
                <a:close/>
                <a:moveTo>
                  <a:pt x="941452" y="711678"/>
                </a:moveTo>
                <a:cubicBezTo>
                  <a:pt x="949474" y="711678"/>
                  <a:pt x="953848" y="718683"/>
                  <a:pt x="953848" y="726466"/>
                </a:cubicBezTo>
                <a:cubicBezTo>
                  <a:pt x="953848" y="735028"/>
                  <a:pt x="949474" y="741255"/>
                  <a:pt x="941452" y="741255"/>
                </a:cubicBezTo>
                <a:cubicBezTo>
                  <a:pt x="934159" y="741255"/>
                  <a:pt x="927596" y="735028"/>
                  <a:pt x="927596" y="726466"/>
                </a:cubicBezTo>
                <a:cubicBezTo>
                  <a:pt x="927596" y="718683"/>
                  <a:pt x="934159" y="711678"/>
                  <a:pt x="941452" y="711678"/>
                </a:cubicBezTo>
                <a:close/>
                <a:moveTo>
                  <a:pt x="870620" y="711678"/>
                </a:moveTo>
                <a:cubicBezTo>
                  <a:pt x="877183" y="711678"/>
                  <a:pt x="883018" y="718683"/>
                  <a:pt x="883018" y="726466"/>
                </a:cubicBezTo>
                <a:cubicBezTo>
                  <a:pt x="883018" y="735028"/>
                  <a:pt x="877183" y="741255"/>
                  <a:pt x="870620" y="741255"/>
                </a:cubicBezTo>
                <a:cubicBezTo>
                  <a:pt x="863327" y="741255"/>
                  <a:pt x="856764" y="735028"/>
                  <a:pt x="856764" y="726466"/>
                </a:cubicBezTo>
                <a:cubicBezTo>
                  <a:pt x="856764" y="718683"/>
                  <a:pt x="863327" y="711678"/>
                  <a:pt x="870620" y="711678"/>
                </a:cubicBezTo>
                <a:close/>
                <a:moveTo>
                  <a:pt x="798331" y="711678"/>
                </a:moveTo>
                <a:cubicBezTo>
                  <a:pt x="806354" y="711678"/>
                  <a:pt x="812189" y="718683"/>
                  <a:pt x="812189" y="726466"/>
                </a:cubicBezTo>
                <a:cubicBezTo>
                  <a:pt x="812189" y="735028"/>
                  <a:pt x="806354" y="741255"/>
                  <a:pt x="798331" y="741255"/>
                </a:cubicBezTo>
                <a:cubicBezTo>
                  <a:pt x="792497" y="741255"/>
                  <a:pt x="785934" y="735028"/>
                  <a:pt x="785934" y="726466"/>
                </a:cubicBezTo>
                <a:cubicBezTo>
                  <a:pt x="785934" y="718683"/>
                  <a:pt x="792497" y="711678"/>
                  <a:pt x="798331" y="711678"/>
                </a:cubicBezTo>
                <a:close/>
                <a:moveTo>
                  <a:pt x="724129" y="711678"/>
                </a:moveTo>
                <a:cubicBezTo>
                  <a:pt x="731422" y="711678"/>
                  <a:pt x="737986" y="718683"/>
                  <a:pt x="737986" y="726466"/>
                </a:cubicBezTo>
                <a:cubicBezTo>
                  <a:pt x="737986" y="735028"/>
                  <a:pt x="731422" y="741255"/>
                  <a:pt x="724129" y="741255"/>
                </a:cubicBezTo>
                <a:cubicBezTo>
                  <a:pt x="717565" y="741255"/>
                  <a:pt x="711732" y="735028"/>
                  <a:pt x="711732" y="726466"/>
                </a:cubicBezTo>
                <a:cubicBezTo>
                  <a:pt x="711732" y="718683"/>
                  <a:pt x="717565" y="711678"/>
                  <a:pt x="724129" y="711678"/>
                </a:cubicBezTo>
                <a:close/>
                <a:moveTo>
                  <a:pt x="653298" y="711678"/>
                </a:moveTo>
                <a:cubicBezTo>
                  <a:pt x="660590" y="711678"/>
                  <a:pt x="667154" y="718683"/>
                  <a:pt x="667154" y="726466"/>
                </a:cubicBezTo>
                <a:cubicBezTo>
                  <a:pt x="667154" y="735028"/>
                  <a:pt x="660590" y="741255"/>
                  <a:pt x="653298" y="741255"/>
                </a:cubicBezTo>
                <a:cubicBezTo>
                  <a:pt x="645277" y="741255"/>
                  <a:pt x="640901" y="735028"/>
                  <a:pt x="640901" y="726466"/>
                </a:cubicBezTo>
                <a:cubicBezTo>
                  <a:pt x="640901" y="718683"/>
                  <a:pt x="645277" y="711678"/>
                  <a:pt x="653298" y="711678"/>
                </a:cubicBezTo>
                <a:close/>
                <a:moveTo>
                  <a:pt x="584861" y="711678"/>
                </a:moveTo>
                <a:cubicBezTo>
                  <a:pt x="592644" y="711678"/>
                  <a:pt x="599648" y="718683"/>
                  <a:pt x="599648" y="726466"/>
                </a:cubicBezTo>
                <a:cubicBezTo>
                  <a:pt x="599648" y="735028"/>
                  <a:pt x="592644" y="741255"/>
                  <a:pt x="584861" y="741255"/>
                </a:cubicBezTo>
                <a:cubicBezTo>
                  <a:pt x="576299" y="741255"/>
                  <a:pt x="570071" y="735028"/>
                  <a:pt x="570071" y="726466"/>
                </a:cubicBezTo>
                <a:cubicBezTo>
                  <a:pt x="570071" y="718683"/>
                  <a:pt x="576299" y="711678"/>
                  <a:pt x="584861" y="711678"/>
                </a:cubicBezTo>
                <a:close/>
                <a:moveTo>
                  <a:pt x="513660" y="711678"/>
                </a:moveTo>
                <a:cubicBezTo>
                  <a:pt x="522008" y="711678"/>
                  <a:pt x="528837" y="718683"/>
                  <a:pt x="528837" y="726466"/>
                </a:cubicBezTo>
                <a:cubicBezTo>
                  <a:pt x="528837" y="735028"/>
                  <a:pt x="522008" y="741255"/>
                  <a:pt x="513660" y="741255"/>
                </a:cubicBezTo>
                <a:cubicBezTo>
                  <a:pt x="506071" y="741255"/>
                  <a:pt x="499241" y="735028"/>
                  <a:pt x="499241" y="726466"/>
                </a:cubicBezTo>
                <a:cubicBezTo>
                  <a:pt x="499241" y="718683"/>
                  <a:pt x="506071" y="711678"/>
                  <a:pt x="513660" y="711678"/>
                </a:cubicBezTo>
                <a:close/>
                <a:moveTo>
                  <a:pt x="439826" y="711678"/>
                </a:moveTo>
                <a:cubicBezTo>
                  <a:pt x="448389" y="711678"/>
                  <a:pt x="454616" y="718683"/>
                  <a:pt x="454616" y="726466"/>
                </a:cubicBezTo>
                <a:cubicBezTo>
                  <a:pt x="454616" y="735028"/>
                  <a:pt x="448389" y="741255"/>
                  <a:pt x="439826" y="741255"/>
                </a:cubicBezTo>
                <a:cubicBezTo>
                  <a:pt x="432043" y="741255"/>
                  <a:pt x="425038" y="735028"/>
                  <a:pt x="425038" y="726466"/>
                </a:cubicBezTo>
                <a:cubicBezTo>
                  <a:pt x="425038" y="718683"/>
                  <a:pt x="432043" y="711678"/>
                  <a:pt x="439826" y="711678"/>
                </a:cubicBezTo>
                <a:close/>
                <a:moveTo>
                  <a:pt x="368064" y="711678"/>
                </a:moveTo>
                <a:cubicBezTo>
                  <a:pt x="376085" y="711678"/>
                  <a:pt x="380462" y="718683"/>
                  <a:pt x="380462" y="726466"/>
                </a:cubicBezTo>
                <a:cubicBezTo>
                  <a:pt x="380462" y="735028"/>
                  <a:pt x="376085" y="741255"/>
                  <a:pt x="368064" y="741255"/>
                </a:cubicBezTo>
                <a:cubicBezTo>
                  <a:pt x="360772" y="741255"/>
                  <a:pt x="354207" y="735028"/>
                  <a:pt x="354207" y="726466"/>
                </a:cubicBezTo>
                <a:cubicBezTo>
                  <a:pt x="354207" y="718683"/>
                  <a:pt x="360772" y="711678"/>
                  <a:pt x="368064" y="711678"/>
                </a:cubicBezTo>
                <a:close/>
                <a:moveTo>
                  <a:pt x="297232" y="711678"/>
                </a:moveTo>
                <a:cubicBezTo>
                  <a:pt x="303795" y="711678"/>
                  <a:pt x="309630" y="718683"/>
                  <a:pt x="309630" y="726466"/>
                </a:cubicBezTo>
                <a:cubicBezTo>
                  <a:pt x="309630" y="735028"/>
                  <a:pt x="303795" y="741255"/>
                  <a:pt x="297232" y="741255"/>
                </a:cubicBezTo>
                <a:cubicBezTo>
                  <a:pt x="289939" y="741255"/>
                  <a:pt x="283376" y="735028"/>
                  <a:pt x="283376" y="726466"/>
                </a:cubicBezTo>
                <a:cubicBezTo>
                  <a:pt x="283376" y="718683"/>
                  <a:pt x="289939" y="711678"/>
                  <a:pt x="297232" y="711678"/>
                </a:cubicBezTo>
                <a:close/>
                <a:moveTo>
                  <a:pt x="226403" y="711678"/>
                </a:moveTo>
                <a:cubicBezTo>
                  <a:pt x="232238" y="711678"/>
                  <a:pt x="238801" y="718683"/>
                  <a:pt x="238801" y="726466"/>
                </a:cubicBezTo>
                <a:cubicBezTo>
                  <a:pt x="238801" y="735028"/>
                  <a:pt x="232238" y="741255"/>
                  <a:pt x="226403" y="741255"/>
                </a:cubicBezTo>
                <a:cubicBezTo>
                  <a:pt x="218381" y="741255"/>
                  <a:pt x="212548" y="735028"/>
                  <a:pt x="212548" y="726466"/>
                </a:cubicBezTo>
                <a:cubicBezTo>
                  <a:pt x="212548" y="718683"/>
                  <a:pt x="218381" y="711678"/>
                  <a:pt x="226403" y="711678"/>
                </a:cubicBezTo>
                <a:close/>
                <a:moveTo>
                  <a:pt x="154106" y="711678"/>
                </a:moveTo>
                <a:cubicBezTo>
                  <a:pt x="161398" y="711678"/>
                  <a:pt x="167962" y="718683"/>
                  <a:pt x="167962" y="726466"/>
                </a:cubicBezTo>
                <a:cubicBezTo>
                  <a:pt x="167962" y="735028"/>
                  <a:pt x="161398" y="741255"/>
                  <a:pt x="154106" y="741255"/>
                </a:cubicBezTo>
                <a:cubicBezTo>
                  <a:pt x="147542" y="741255"/>
                  <a:pt x="141708" y="735028"/>
                  <a:pt x="141708" y="726466"/>
                </a:cubicBezTo>
                <a:cubicBezTo>
                  <a:pt x="141708" y="718683"/>
                  <a:pt x="147542" y="711678"/>
                  <a:pt x="154106" y="711678"/>
                </a:cubicBezTo>
                <a:close/>
                <a:moveTo>
                  <a:pt x="4227498" y="640846"/>
                </a:moveTo>
                <a:cubicBezTo>
                  <a:pt x="4236060" y="640846"/>
                  <a:pt x="4242286" y="645221"/>
                  <a:pt x="4242286" y="653243"/>
                </a:cubicBezTo>
                <a:cubicBezTo>
                  <a:pt x="4242286" y="661265"/>
                  <a:pt x="4236060" y="667100"/>
                  <a:pt x="4227498" y="667100"/>
                </a:cubicBezTo>
                <a:cubicBezTo>
                  <a:pt x="4218936" y="667100"/>
                  <a:pt x="4212710" y="661265"/>
                  <a:pt x="4212710" y="653243"/>
                </a:cubicBezTo>
                <a:cubicBezTo>
                  <a:pt x="4212710" y="645221"/>
                  <a:pt x="4218936" y="640846"/>
                  <a:pt x="4227498" y="640846"/>
                </a:cubicBezTo>
                <a:close/>
                <a:moveTo>
                  <a:pt x="4153295" y="640846"/>
                </a:moveTo>
                <a:cubicBezTo>
                  <a:pt x="4161078" y="640846"/>
                  <a:pt x="4168083" y="645221"/>
                  <a:pt x="4168083" y="653243"/>
                </a:cubicBezTo>
                <a:cubicBezTo>
                  <a:pt x="4168083" y="661265"/>
                  <a:pt x="4161078" y="667100"/>
                  <a:pt x="4153295" y="667100"/>
                </a:cubicBezTo>
                <a:cubicBezTo>
                  <a:pt x="4144733" y="667100"/>
                  <a:pt x="4138507" y="661265"/>
                  <a:pt x="4138507" y="653243"/>
                </a:cubicBezTo>
                <a:cubicBezTo>
                  <a:pt x="4138507" y="645221"/>
                  <a:pt x="4144733" y="640846"/>
                  <a:pt x="4153295" y="640846"/>
                </a:cubicBezTo>
                <a:close/>
                <a:moveTo>
                  <a:pt x="4082465" y="640846"/>
                </a:moveTo>
                <a:cubicBezTo>
                  <a:pt x="4090249" y="640846"/>
                  <a:pt x="4097254" y="645221"/>
                  <a:pt x="4097254" y="653243"/>
                </a:cubicBezTo>
                <a:cubicBezTo>
                  <a:pt x="4097254" y="661265"/>
                  <a:pt x="4090249" y="667100"/>
                  <a:pt x="4082465" y="667100"/>
                </a:cubicBezTo>
                <a:cubicBezTo>
                  <a:pt x="4073903" y="667100"/>
                  <a:pt x="4067676" y="661265"/>
                  <a:pt x="4067676" y="653243"/>
                </a:cubicBezTo>
                <a:cubicBezTo>
                  <a:pt x="4067676" y="645221"/>
                  <a:pt x="4073903" y="640846"/>
                  <a:pt x="4082465" y="640846"/>
                </a:cubicBezTo>
                <a:close/>
                <a:moveTo>
                  <a:pt x="4010703" y="640846"/>
                </a:moveTo>
                <a:cubicBezTo>
                  <a:pt x="4017996" y="640846"/>
                  <a:pt x="4023100" y="645221"/>
                  <a:pt x="4023100" y="653243"/>
                </a:cubicBezTo>
                <a:cubicBezTo>
                  <a:pt x="4023100" y="661265"/>
                  <a:pt x="4017996" y="667100"/>
                  <a:pt x="4010703" y="667100"/>
                </a:cubicBezTo>
                <a:cubicBezTo>
                  <a:pt x="4002681" y="667100"/>
                  <a:pt x="3996847" y="661265"/>
                  <a:pt x="3996847" y="653243"/>
                </a:cubicBezTo>
                <a:cubicBezTo>
                  <a:pt x="3996847" y="645221"/>
                  <a:pt x="4002681" y="640846"/>
                  <a:pt x="4010703" y="640846"/>
                </a:cubicBezTo>
                <a:close/>
                <a:moveTo>
                  <a:pt x="3939871" y="640846"/>
                </a:moveTo>
                <a:cubicBezTo>
                  <a:pt x="3946434" y="640846"/>
                  <a:pt x="3952268" y="645221"/>
                  <a:pt x="3952268" y="653243"/>
                </a:cubicBezTo>
                <a:cubicBezTo>
                  <a:pt x="3952268" y="661265"/>
                  <a:pt x="3946434" y="667100"/>
                  <a:pt x="3939871" y="667100"/>
                </a:cubicBezTo>
                <a:cubicBezTo>
                  <a:pt x="3932578" y="667100"/>
                  <a:pt x="3926015" y="661265"/>
                  <a:pt x="3926015" y="653243"/>
                </a:cubicBezTo>
                <a:cubicBezTo>
                  <a:pt x="3926015" y="645221"/>
                  <a:pt x="3932578" y="640846"/>
                  <a:pt x="3939871" y="640846"/>
                </a:cubicBezTo>
                <a:close/>
                <a:moveTo>
                  <a:pt x="3869042" y="640846"/>
                </a:moveTo>
                <a:cubicBezTo>
                  <a:pt x="3875605" y="640846"/>
                  <a:pt x="3881439" y="645221"/>
                  <a:pt x="3881439" y="653243"/>
                </a:cubicBezTo>
                <a:cubicBezTo>
                  <a:pt x="3881439" y="661265"/>
                  <a:pt x="3875605" y="667100"/>
                  <a:pt x="3869042" y="667100"/>
                </a:cubicBezTo>
                <a:cubicBezTo>
                  <a:pt x="3861749" y="667100"/>
                  <a:pt x="3855186" y="661265"/>
                  <a:pt x="3855186" y="653243"/>
                </a:cubicBezTo>
                <a:cubicBezTo>
                  <a:pt x="3855186" y="645221"/>
                  <a:pt x="3861749" y="640846"/>
                  <a:pt x="3869042" y="640846"/>
                </a:cubicBezTo>
                <a:close/>
                <a:moveTo>
                  <a:pt x="3796752" y="640846"/>
                </a:moveTo>
                <a:cubicBezTo>
                  <a:pt x="3804774" y="640846"/>
                  <a:pt x="3810608" y="645221"/>
                  <a:pt x="3810608" y="653243"/>
                </a:cubicBezTo>
                <a:cubicBezTo>
                  <a:pt x="3810608" y="661265"/>
                  <a:pt x="3804774" y="667100"/>
                  <a:pt x="3796752" y="667100"/>
                </a:cubicBezTo>
                <a:cubicBezTo>
                  <a:pt x="3790918" y="667100"/>
                  <a:pt x="3784355" y="661265"/>
                  <a:pt x="3784355" y="653243"/>
                </a:cubicBezTo>
                <a:cubicBezTo>
                  <a:pt x="3784355" y="645221"/>
                  <a:pt x="3790918" y="640846"/>
                  <a:pt x="3796752" y="640846"/>
                </a:cubicBezTo>
                <a:close/>
                <a:moveTo>
                  <a:pt x="3725922" y="640846"/>
                </a:moveTo>
                <a:cubicBezTo>
                  <a:pt x="3733944" y="640846"/>
                  <a:pt x="3739778" y="645221"/>
                  <a:pt x="3739778" y="653243"/>
                </a:cubicBezTo>
                <a:cubicBezTo>
                  <a:pt x="3739778" y="661265"/>
                  <a:pt x="3733944" y="667100"/>
                  <a:pt x="3725922" y="667100"/>
                </a:cubicBezTo>
                <a:cubicBezTo>
                  <a:pt x="3719359" y="667100"/>
                  <a:pt x="3713525" y="661265"/>
                  <a:pt x="3713525" y="653243"/>
                </a:cubicBezTo>
                <a:cubicBezTo>
                  <a:pt x="3713525" y="645221"/>
                  <a:pt x="3719359" y="640846"/>
                  <a:pt x="3725922" y="640846"/>
                </a:cubicBezTo>
                <a:close/>
                <a:moveTo>
                  <a:pt x="3655091" y="640846"/>
                </a:moveTo>
                <a:cubicBezTo>
                  <a:pt x="3662384" y="640846"/>
                  <a:pt x="3668947" y="647409"/>
                  <a:pt x="3668947" y="653243"/>
                </a:cubicBezTo>
                <a:cubicBezTo>
                  <a:pt x="3668947" y="661265"/>
                  <a:pt x="3662384" y="667100"/>
                  <a:pt x="3655091" y="667100"/>
                </a:cubicBezTo>
                <a:cubicBezTo>
                  <a:pt x="3647069" y="667100"/>
                  <a:pt x="3642694" y="661265"/>
                  <a:pt x="3642694" y="653243"/>
                </a:cubicBezTo>
                <a:cubicBezTo>
                  <a:pt x="3642694" y="647409"/>
                  <a:pt x="3647069" y="640846"/>
                  <a:pt x="3655091" y="640846"/>
                </a:cubicBezTo>
                <a:close/>
                <a:moveTo>
                  <a:pt x="3583280" y="640846"/>
                </a:moveTo>
                <a:cubicBezTo>
                  <a:pt x="3591064" y="640846"/>
                  <a:pt x="3598069" y="647409"/>
                  <a:pt x="3598069" y="653243"/>
                </a:cubicBezTo>
                <a:cubicBezTo>
                  <a:pt x="3598069" y="661265"/>
                  <a:pt x="3591064" y="667100"/>
                  <a:pt x="3583280" y="667100"/>
                </a:cubicBezTo>
                <a:cubicBezTo>
                  <a:pt x="3574718" y="667100"/>
                  <a:pt x="3568491" y="661265"/>
                  <a:pt x="3568491" y="653243"/>
                </a:cubicBezTo>
                <a:cubicBezTo>
                  <a:pt x="3568491" y="647409"/>
                  <a:pt x="3574718" y="640846"/>
                  <a:pt x="3583280" y="640846"/>
                </a:cubicBezTo>
                <a:close/>
                <a:moveTo>
                  <a:pt x="3512449" y="640846"/>
                </a:moveTo>
                <a:cubicBezTo>
                  <a:pt x="3520232" y="640846"/>
                  <a:pt x="3527237" y="647409"/>
                  <a:pt x="3527237" y="653243"/>
                </a:cubicBezTo>
                <a:cubicBezTo>
                  <a:pt x="3527237" y="661265"/>
                  <a:pt x="3520232" y="667100"/>
                  <a:pt x="3512449" y="667100"/>
                </a:cubicBezTo>
                <a:cubicBezTo>
                  <a:pt x="3503887" y="667100"/>
                  <a:pt x="3497661" y="661265"/>
                  <a:pt x="3497661" y="653243"/>
                </a:cubicBezTo>
                <a:cubicBezTo>
                  <a:pt x="3497661" y="647409"/>
                  <a:pt x="3503887" y="640846"/>
                  <a:pt x="3512449" y="640846"/>
                </a:cubicBezTo>
                <a:close/>
                <a:moveTo>
                  <a:pt x="3441619" y="640846"/>
                </a:moveTo>
                <a:cubicBezTo>
                  <a:pt x="3450181" y="640846"/>
                  <a:pt x="3456408" y="647409"/>
                  <a:pt x="3456408" y="653243"/>
                </a:cubicBezTo>
                <a:cubicBezTo>
                  <a:pt x="3456408" y="661265"/>
                  <a:pt x="3450181" y="667100"/>
                  <a:pt x="3441619" y="667100"/>
                </a:cubicBezTo>
                <a:cubicBezTo>
                  <a:pt x="3433835" y="667100"/>
                  <a:pt x="3426830" y="661265"/>
                  <a:pt x="3426830" y="653243"/>
                </a:cubicBezTo>
                <a:cubicBezTo>
                  <a:pt x="3426830" y="647409"/>
                  <a:pt x="3433835" y="640846"/>
                  <a:pt x="3441619" y="640846"/>
                </a:cubicBezTo>
                <a:close/>
                <a:moveTo>
                  <a:pt x="3369857" y="640846"/>
                </a:moveTo>
                <a:cubicBezTo>
                  <a:pt x="3377879" y="640846"/>
                  <a:pt x="3382254" y="647409"/>
                  <a:pt x="3382254" y="653243"/>
                </a:cubicBezTo>
                <a:cubicBezTo>
                  <a:pt x="3382254" y="661265"/>
                  <a:pt x="3377879" y="667100"/>
                  <a:pt x="3369857" y="667100"/>
                </a:cubicBezTo>
                <a:cubicBezTo>
                  <a:pt x="3362564" y="667100"/>
                  <a:pt x="3356001" y="661265"/>
                  <a:pt x="3356001" y="653243"/>
                </a:cubicBezTo>
                <a:cubicBezTo>
                  <a:pt x="3356001" y="647409"/>
                  <a:pt x="3362564" y="640846"/>
                  <a:pt x="3369857" y="640846"/>
                </a:cubicBezTo>
                <a:close/>
                <a:moveTo>
                  <a:pt x="3299091" y="640846"/>
                </a:moveTo>
                <a:cubicBezTo>
                  <a:pt x="3305653" y="640846"/>
                  <a:pt x="3311488" y="647409"/>
                  <a:pt x="3311488" y="653243"/>
                </a:cubicBezTo>
                <a:cubicBezTo>
                  <a:pt x="3311488" y="661265"/>
                  <a:pt x="3305653" y="667100"/>
                  <a:pt x="3299091" y="667100"/>
                </a:cubicBezTo>
                <a:cubicBezTo>
                  <a:pt x="3291796" y="667100"/>
                  <a:pt x="3285237" y="661265"/>
                  <a:pt x="3285237" y="653243"/>
                </a:cubicBezTo>
                <a:cubicBezTo>
                  <a:pt x="3285237" y="647409"/>
                  <a:pt x="3291796" y="640846"/>
                  <a:pt x="3299091" y="640846"/>
                </a:cubicBezTo>
                <a:close/>
                <a:moveTo>
                  <a:pt x="3228258" y="640846"/>
                </a:moveTo>
                <a:cubicBezTo>
                  <a:pt x="3234823" y="640846"/>
                  <a:pt x="3240658" y="647409"/>
                  <a:pt x="3240658" y="653243"/>
                </a:cubicBezTo>
                <a:cubicBezTo>
                  <a:pt x="3240658" y="661265"/>
                  <a:pt x="3234823" y="667100"/>
                  <a:pt x="3228258" y="667100"/>
                </a:cubicBezTo>
                <a:cubicBezTo>
                  <a:pt x="3220236" y="667100"/>
                  <a:pt x="3214403" y="661265"/>
                  <a:pt x="3214403" y="653243"/>
                </a:cubicBezTo>
                <a:cubicBezTo>
                  <a:pt x="3214403" y="647409"/>
                  <a:pt x="3220236" y="640846"/>
                  <a:pt x="3228258" y="640846"/>
                </a:cubicBezTo>
                <a:close/>
                <a:moveTo>
                  <a:pt x="3152597" y="640846"/>
                </a:moveTo>
                <a:cubicBezTo>
                  <a:pt x="3159891" y="640846"/>
                  <a:pt x="3166454" y="647409"/>
                  <a:pt x="3166454" y="653243"/>
                </a:cubicBezTo>
                <a:cubicBezTo>
                  <a:pt x="3166454" y="661265"/>
                  <a:pt x="3159891" y="667100"/>
                  <a:pt x="3152597" y="667100"/>
                </a:cubicBezTo>
                <a:cubicBezTo>
                  <a:pt x="3146035" y="667100"/>
                  <a:pt x="3140200" y="661265"/>
                  <a:pt x="3140200" y="653243"/>
                </a:cubicBezTo>
                <a:cubicBezTo>
                  <a:pt x="3140200" y="647409"/>
                  <a:pt x="3146035" y="640846"/>
                  <a:pt x="3152597" y="640846"/>
                </a:cubicBezTo>
                <a:close/>
                <a:moveTo>
                  <a:pt x="3081767" y="640846"/>
                </a:moveTo>
                <a:cubicBezTo>
                  <a:pt x="3089058" y="640846"/>
                  <a:pt x="3095620" y="647409"/>
                  <a:pt x="3095620" y="653243"/>
                </a:cubicBezTo>
                <a:cubicBezTo>
                  <a:pt x="3095620" y="661265"/>
                  <a:pt x="3089058" y="667100"/>
                  <a:pt x="3081767" y="667100"/>
                </a:cubicBezTo>
                <a:cubicBezTo>
                  <a:pt x="3073743" y="667100"/>
                  <a:pt x="3069366" y="661265"/>
                  <a:pt x="3069366" y="653243"/>
                </a:cubicBezTo>
                <a:cubicBezTo>
                  <a:pt x="3069366" y="647409"/>
                  <a:pt x="3073743" y="640846"/>
                  <a:pt x="3081767" y="640846"/>
                </a:cubicBezTo>
                <a:close/>
                <a:moveTo>
                  <a:pt x="3013710" y="640846"/>
                </a:moveTo>
                <a:cubicBezTo>
                  <a:pt x="3021299" y="640846"/>
                  <a:pt x="3028129" y="647409"/>
                  <a:pt x="3028129" y="653243"/>
                </a:cubicBezTo>
                <a:cubicBezTo>
                  <a:pt x="3028129" y="661265"/>
                  <a:pt x="3021299" y="667100"/>
                  <a:pt x="3013710" y="667100"/>
                </a:cubicBezTo>
                <a:cubicBezTo>
                  <a:pt x="3005363" y="667100"/>
                  <a:pt x="2998534" y="661265"/>
                  <a:pt x="2998534" y="653243"/>
                </a:cubicBezTo>
                <a:cubicBezTo>
                  <a:pt x="2998534" y="647409"/>
                  <a:pt x="3005363" y="640846"/>
                  <a:pt x="3013710" y="640846"/>
                </a:cubicBezTo>
                <a:close/>
                <a:moveTo>
                  <a:pt x="2942488" y="640846"/>
                </a:moveTo>
                <a:cubicBezTo>
                  <a:pt x="2951049" y="640846"/>
                  <a:pt x="2957280" y="647409"/>
                  <a:pt x="2957280" y="653243"/>
                </a:cubicBezTo>
                <a:cubicBezTo>
                  <a:pt x="2957280" y="661265"/>
                  <a:pt x="2951049" y="667100"/>
                  <a:pt x="2942488" y="667100"/>
                </a:cubicBezTo>
                <a:cubicBezTo>
                  <a:pt x="2934708" y="667100"/>
                  <a:pt x="2927703" y="661265"/>
                  <a:pt x="2927703" y="653243"/>
                </a:cubicBezTo>
                <a:cubicBezTo>
                  <a:pt x="2927703" y="647409"/>
                  <a:pt x="2934708" y="640846"/>
                  <a:pt x="2942488" y="640846"/>
                </a:cubicBezTo>
                <a:close/>
                <a:moveTo>
                  <a:pt x="2868288" y="640846"/>
                </a:moveTo>
                <a:cubicBezTo>
                  <a:pt x="2876853" y="640846"/>
                  <a:pt x="2883082" y="647409"/>
                  <a:pt x="2883082" y="653243"/>
                </a:cubicBezTo>
                <a:cubicBezTo>
                  <a:pt x="2883082" y="661265"/>
                  <a:pt x="2876853" y="667100"/>
                  <a:pt x="2868288" y="667100"/>
                </a:cubicBezTo>
                <a:cubicBezTo>
                  <a:pt x="2860506" y="667100"/>
                  <a:pt x="2853498" y="661265"/>
                  <a:pt x="2853498" y="653243"/>
                </a:cubicBezTo>
                <a:cubicBezTo>
                  <a:pt x="2853498" y="647409"/>
                  <a:pt x="2860506" y="640846"/>
                  <a:pt x="2868288" y="640846"/>
                </a:cubicBezTo>
                <a:close/>
                <a:moveTo>
                  <a:pt x="2796532" y="640846"/>
                </a:moveTo>
                <a:cubicBezTo>
                  <a:pt x="2804550" y="640846"/>
                  <a:pt x="2808926" y="647409"/>
                  <a:pt x="2808926" y="653243"/>
                </a:cubicBezTo>
                <a:cubicBezTo>
                  <a:pt x="2808926" y="661265"/>
                  <a:pt x="2804550" y="667100"/>
                  <a:pt x="2796532" y="667100"/>
                </a:cubicBezTo>
                <a:cubicBezTo>
                  <a:pt x="2789237" y="667100"/>
                  <a:pt x="2782673" y="661265"/>
                  <a:pt x="2782673" y="653243"/>
                </a:cubicBezTo>
                <a:cubicBezTo>
                  <a:pt x="2782673" y="647409"/>
                  <a:pt x="2789237" y="640846"/>
                  <a:pt x="2796532" y="640846"/>
                </a:cubicBezTo>
                <a:close/>
                <a:moveTo>
                  <a:pt x="2725692" y="640846"/>
                </a:moveTo>
                <a:cubicBezTo>
                  <a:pt x="2731527" y="640846"/>
                  <a:pt x="2738097" y="647409"/>
                  <a:pt x="2738097" y="653243"/>
                </a:cubicBezTo>
                <a:cubicBezTo>
                  <a:pt x="2738097" y="661265"/>
                  <a:pt x="2731527" y="667100"/>
                  <a:pt x="2725692" y="667100"/>
                </a:cubicBezTo>
                <a:cubicBezTo>
                  <a:pt x="2717681" y="667100"/>
                  <a:pt x="2711843" y="661265"/>
                  <a:pt x="2711843" y="653243"/>
                </a:cubicBezTo>
                <a:cubicBezTo>
                  <a:pt x="2711843" y="647409"/>
                  <a:pt x="2717681" y="640846"/>
                  <a:pt x="2725692" y="640846"/>
                </a:cubicBezTo>
                <a:close/>
                <a:moveTo>
                  <a:pt x="2654867" y="640846"/>
                </a:moveTo>
                <a:cubicBezTo>
                  <a:pt x="2660705" y="640846"/>
                  <a:pt x="2667266" y="647409"/>
                  <a:pt x="2667266" y="653243"/>
                </a:cubicBezTo>
                <a:cubicBezTo>
                  <a:pt x="2667266" y="661265"/>
                  <a:pt x="2660705" y="667100"/>
                  <a:pt x="2654867" y="667100"/>
                </a:cubicBezTo>
                <a:cubicBezTo>
                  <a:pt x="2646847" y="667100"/>
                  <a:pt x="2641013" y="661265"/>
                  <a:pt x="2641013" y="653243"/>
                </a:cubicBezTo>
                <a:cubicBezTo>
                  <a:pt x="2641013" y="647409"/>
                  <a:pt x="2646847" y="640846"/>
                  <a:pt x="2654867" y="640846"/>
                </a:cubicBezTo>
                <a:close/>
                <a:moveTo>
                  <a:pt x="2582577" y="640846"/>
                </a:moveTo>
                <a:cubicBezTo>
                  <a:pt x="2589870" y="640846"/>
                  <a:pt x="2596432" y="647409"/>
                  <a:pt x="2596432" y="654702"/>
                </a:cubicBezTo>
                <a:cubicBezTo>
                  <a:pt x="2596432" y="661265"/>
                  <a:pt x="2589870" y="667100"/>
                  <a:pt x="2582577" y="667100"/>
                </a:cubicBezTo>
                <a:cubicBezTo>
                  <a:pt x="2576016" y="667100"/>
                  <a:pt x="2570181" y="661265"/>
                  <a:pt x="2570181" y="654702"/>
                </a:cubicBezTo>
                <a:cubicBezTo>
                  <a:pt x="2570181" y="647409"/>
                  <a:pt x="2576016" y="640846"/>
                  <a:pt x="2582577" y="640846"/>
                </a:cubicBezTo>
                <a:close/>
                <a:moveTo>
                  <a:pt x="1728254" y="640846"/>
                </a:moveTo>
                <a:cubicBezTo>
                  <a:pt x="1736820" y="640846"/>
                  <a:pt x="1743044" y="647409"/>
                  <a:pt x="1743044" y="654702"/>
                </a:cubicBezTo>
                <a:cubicBezTo>
                  <a:pt x="1743044" y="661265"/>
                  <a:pt x="1736820" y="667100"/>
                  <a:pt x="1728254" y="667100"/>
                </a:cubicBezTo>
                <a:cubicBezTo>
                  <a:pt x="1719691" y="667100"/>
                  <a:pt x="1713464" y="661265"/>
                  <a:pt x="1713464" y="654702"/>
                </a:cubicBezTo>
                <a:cubicBezTo>
                  <a:pt x="1713464" y="647409"/>
                  <a:pt x="1719691" y="640846"/>
                  <a:pt x="1728254" y="640846"/>
                </a:cubicBezTo>
                <a:close/>
                <a:moveTo>
                  <a:pt x="1657423" y="640846"/>
                </a:moveTo>
                <a:cubicBezTo>
                  <a:pt x="1665208" y="640846"/>
                  <a:pt x="1672215" y="647409"/>
                  <a:pt x="1672215" y="654702"/>
                </a:cubicBezTo>
                <a:cubicBezTo>
                  <a:pt x="1672215" y="661265"/>
                  <a:pt x="1665208" y="667100"/>
                  <a:pt x="1657423" y="667100"/>
                </a:cubicBezTo>
                <a:cubicBezTo>
                  <a:pt x="1648867" y="667100"/>
                  <a:pt x="1642644" y="661265"/>
                  <a:pt x="1642644" y="654702"/>
                </a:cubicBezTo>
                <a:cubicBezTo>
                  <a:pt x="1642644" y="647409"/>
                  <a:pt x="1648867" y="640846"/>
                  <a:pt x="1657423" y="640846"/>
                </a:cubicBezTo>
                <a:close/>
                <a:moveTo>
                  <a:pt x="1582290" y="640846"/>
                </a:moveTo>
                <a:cubicBezTo>
                  <a:pt x="1589584" y="640846"/>
                  <a:pt x="1594694" y="647409"/>
                  <a:pt x="1594694" y="654702"/>
                </a:cubicBezTo>
                <a:cubicBezTo>
                  <a:pt x="1594694" y="661265"/>
                  <a:pt x="1589584" y="667100"/>
                  <a:pt x="1582290" y="667100"/>
                </a:cubicBezTo>
                <a:cubicBezTo>
                  <a:pt x="1574268" y="667100"/>
                  <a:pt x="1568435" y="661265"/>
                  <a:pt x="1568435" y="654702"/>
                </a:cubicBezTo>
                <a:cubicBezTo>
                  <a:pt x="1568435" y="647409"/>
                  <a:pt x="1574268" y="640846"/>
                  <a:pt x="1582290" y="640846"/>
                </a:cubicBezTo>
                <a:close/>
                <a:moveTo>
                  <a:pt x="1512190" y="640846"/>
                </a:moveTo>
                <a:cubicBezTo>
                  <a:pt x="1518025" y="640846"/>
                  <a:pt x="1523859" y="647409"/>
                  <a:pt x="1523859" y="654702"/>
                </a:cubicBezTo>
                <a:cubicBezTo>
                  <a:pt x="1523859" y="661265"/>
                  <a:pt x="1518025" y="667100"/>
                  <a:pt x="1512190" y="667100"/>
                </a:cubicBezTo>
                <a:cubicBezTo>
                  <a:pt x="1504169" y="667100"/>
                  <a:pt x="1497604" y="662724"/>
                  <a:pt x="1497604" y="654702"/>
                </a:cubicBezTo>
                <a:cubicBezTo>
                  <a:pt x="1497604" y="647409"/>
                  <a:pt x="1504169" y="640846"/>
                  <a:pt x="1512190" y="640846"/>
                </a:cubicBezTo>
                <a:close/>
                <a:moveTo>
                  <a:pt x="1440623" y="640846"/>
                </a:moveTo>
                <a:cubicBezTo>
                  <a:pt x="1447182" y="640846"/>
                  <a:pt x="1453017" y="647409"/>
                  <a:pt x="1453017" y="654702"/>
                </a:cubicBezTo>
                <a:cubicBezTo>
                  <a:pt x="1453017" y="662724"/>
                  <a:pt x="1447182" y="667100"/>
                  <a:pt x="1440623" y="667100"/>
                </a:cubicBezTo>
                <a:cubicBezTo>
                  <a:pt x="1433331" y="667100"/>
                  <a:pt x="1426767" y="662724"/>
                  <a:pt x="1426767" y="654702"/>
                </a:cubicBezTo>
                <a:cubicBezTo>
                  <a:pt x="1426767" y="647409"/>
                  <a:pt x="1433331" y="640846"/>
                  <a:pt x="1440623" y="640846"/>
                </a:cubicBezTo>
                <a:close/>
                <a:moveTo>
                  <a:pt x="1368339" y="640846"/>
                </a:moveTo>
                <a:cubicBezTo>
                  <a:pt x="1376363" y="640846"/>
                  <a:pt x="1382194" y="647409"/>
                  <a:pt x="1382194" y="654702"/>
                </a:cubicBezTo>
                <a:cubicBezTo>
                  <a:pt x="1382194" y="662724"/>
                  <a:pt x="1376363" y="667100"/>
                  <a:pt x="1368339" y="667100"/>
                </a:cubicBezTo>
                <a:cubicBezTo>
                  <a:pt x="1362505" y="667100"/>
                  <a:pt x="1355943" y="662724"/>
                  <a:pt x="1355943" y="654702"/>
                </a:cubicBezTo>
                <a:cubicBezTo>
                  <a:pt x="1355943" y="647409"/>
                  <a:pt x="1362505" y="640846"/>
                  <a:pt x="1368339" y="640846"/>
                </a:cubicBezTo>
                <a:close/>
                <a:moveTo>
                  <a:pt x="1297512" y="640846"/>
                </a:moveTo>
                <a:cubicBezTo>
                  <a:pt x="1305535" y="640846"/>
                  <a:pt x="1311369" y="647409"/>
                  <a:pt x="1311369" y="654702"/>
                </a:cubicBezTo>
                <a:cubicBezTo>
                  <a:pt x="1311369" y="662724"/>
                  <a:pt x="1305535" y="667100"/>
                  <a:pt x="1297512" y="667100"/>
                </a:cubicBezTo>
                <a:cubicBezTo>
                  <a:pt x="1291678" y="667100"/>
                  <a:pt x="1285116" y="662724"/>
                  <a:pt x="1285116" y="654702"/>
                </a:cubicBezTo>
                <a:cubicBezTo>
                  <a:pt x="1285116" y="647409"/>
                  <a:pt x="1291678" y="640846"/>
                  <a:pt x="1297512" y="640846"/>
                </a:cubicBezTo>
                <a:close/>
                <a:moveTo>
                  <a:pt x="1226680" y="640846"/>
                </a:moveTo>
                <a:cubicBezTo>
                  <a:pt x="1233973" y="640846"/>
                  <a:pt x="1240537" y="647409"/>
                  <a:pt x="1240537" y="654702"/>
                </a:cubicBezTo>
                <a:cubicBezTo>
                  <a:pt x="1240537" y="662724"/>
                  <a:pt x="1233973" y="667100"/>
                  <a:pt x="1226680" y="667100"/>
                </a:cubicBezTo>
                <a:cubicBezTo>
                  <a:pt x="1218667" y="667100"/>
                  <a:pt x="1214291" y="662724"/>
                  <a:pt x="1214291" y="654702"/>
                </a:cubicBezTo>
                <a:cubicBezTo>
                  <a:pt x="1214291" y="647409"/>
                  <a:pt x="1218667" y="640846"/>
                  <a:pt x="1226680" y="640846"/>
                </a:cubicBezTo>
                <a:close/>
                <a:moveTo>
                  <a:pt x="1154878" y="640846"/>
                </a:moveTo>
                <a:cubicBezTo>
                  <a:pt x="1162660" y="640846"/>
                  <a:pt x="1169666" y="647409"/>
                  <a:pt x="1169666" y="654702"/>
                </a:cubicBezTo>
                <a:cubicBezTo>
                  <a:pt x="1169666" y="662724"/>
                  <a:pt x="1162660" y="667100"/>
                  <a:pt x="1154878" y="667100"/>
                </a:cubicBezTo>
                <a:cubicBezTo>
                  <a:pt x="1146318" y="667100"/>
                  <a:pt x="1140088" y="662724"/>
                  <a:pt x="1140088" y="654702"/>
                </a:cubicBezTo>
                <a:cubicBezTo>
                  <a:pt x="1140088" y="647409"/>
                  <a:pt x="1146318" y="640846"/>
                  <a:pt x="1154878" y="640846"/>
                </a:cubicBezTo>
                <a:close/>
                <a:moveTo>
                  <a:pt x="1084051" y="640846"/>
                </a:moveTo>
                <a:cubicBezTo>
                  <a:pt x="1091834" y="640846"/>
                  <a:pt x="1098838" y="647409"/>
                  <a:pt x="1098838" y="654702"/>
                </a:cubicBezTo>
                <a:cubicBezTo>
                  <a:pt x="1098838" y="662724"/>
                  <a:pt x="1091834" y="667100"/>
                  <a:pt x="1084051" y="667100"/>
                </a:cubicBezTo>
                <a:cubicBezTo>
                  <a:pt x="1075486" y="667100"/>
                  <a:pt x="1069261" y="662724"/>
                  <a:pt x="1069261" y="654702"/>
                </a:cubicBezTo>
                <a:cubicBezTo>
                  <a:pt x="1069261" y="647409"/>
                  <a:pt x="1075486" y="640846"/>
                  <a:pt x="1084051" y="640846"/>
                </a:cubicBezTo>
                <a:close/>
                <a:moveTo>
                  <a:pt x="1013010" y="640846"/>
                </a:moveTo>
                <a:cubicBezTo>
                  <a:pt x="1020306" y="640846"/>
                  <a:pt x="1024682" y="647409"/>
                  <a:pt x="1024682" y="654702"/>
                </a:cubicBezTo>
                <a:cubicBezTo>
                  <a:pt x="1024682" y="662724"/>
                  <a:pt x="1020306" y="667100"/>
                  <a:pt x="1013010" y="667100"/>
                </a:cubicBezTo>
                <a:cubicBezTo>
                  <a:pt x="1004989" y="667100"/>
                  <a:pt x="998429" y="662724"/>
                  <a:pt x="998429" y="654702"/>
                </a:cubicBezTo>
                <a:cubicBezTo>
                  <a:pt x="998429" y="647409"/>
                  <a:pt x="1004989" y="640846"/>
                  <a:pt x="1013010" y="640846"/>
                </a:cubicBezTo>
                <a:close/>
                <a:moveTo>
                  <a:pt x="941457" y="640846"/>
                </a:moveTo>
                <a:cubicBezTo>
                  <a:pt x="948018" y="640846"/>
                  <a:pt x="953852" y="647409"/>
                  <a:pt x="953852" y="654702"/>
                </a:cubicBezTo>
                <a:cubicBezTo>
                  <a:pt x="953852" y="662724"/>
                  <a:pt x="948018" y="667100"/>
                  <a:pt x="941457" y="667100"/>
                </a:cubicBezTo>
                <a:cubicBezTo>
                  <a:pt x="934166" y="667100"/>
                  <a:pt x="927599" y="662724"/>
                  <a:pt x="927599" y="654702"/>
                </a:cubicBezTo>
                <a:cubicBezTo>
                  <a:pt x="927599" y="647409"/>
                  <a:pt x="934166" y="640846"/>
                  <a:pt x="941457" y="640846"/>
                </a:cubicBezTo>
                <a:close/>
                <a:moveTo>
                  <a:pt x="870622" y="640846"/>
                </a:moveTo>
                <a:cubicBezTo>
                  <a:pt x="877190" y="640846"/>
                  <a:pt x="883024" y="647409"/>
                  <a:pt x="883024" y="654702"/>
                </a:cubicBezTo>
                <a:cubicBezTo>
                  <a:pt x="883024" y="662724"/>
                  <a:pt x="877190" y="667100"/>
                  <a:pt x="870622" y="667100"/>
                </a:cubicBezTo>
                <a:cubicBezTo>
                  <a:pt x="863332" y="667100"/>
                  <a:pt x="856770" y="662724"/>
                  <a:pt x="856770" y="654702"/>
                </a:cubicBezTo>
                <a:cubicBezTo>
                  <a:pt x="856770" y="647409"/>
                  <a:pt x="863332" y="640846"/>
                  <a:pt x="870622" y="640846"/>
                </a:cubicBezTo>
                <a:close/>
                <a:moveTo>
                  <a:pt x="798337" y="640846"/>
                </a:moveTo>
                <a:cubicBezTo>
                  <a:pt x="806358" y="640846"/>
                  <a:pt x="812191" y="647851"/>
                  <a:pt x="812191" y="655635"/>
                </a:cubicBezTo>
                <a:cubicBezTo>
                  <a:pt x="812191" y="664197"/>
                  <a:pt x="806358" y="670424"/>
                  <a:pt x="798337" y="670424"/>
                </a:cubicBezTo>
                <a:cubicBezTo>
                  <a:pt x="792503" y="670424"/>
                  <a:pt x="785937" y="664197"/>
                  <a:pt x="785937" y="655635"/>
                </a:cubicBezTo>
                <a:cubicBezTo>
                  <a:pt x="785937" y="647851"/>
                  <a:pt x="792503" y="640846"/>
                  <a:pt x="798337" y="640846"/>
                </a:cubicBezTo>
                <a:close/>
                <a:moveTo>
                  <a:pt x="724134" y="640846"/>
                </a:moveTo>
                <a:cubicBezTo>
                  <a:pt x="731428" y="640846"/>
                  <a:pt x="737989" y="647851"/>
                  <a:pt x="737989" y="655635"/>
                </a:cubicBezTo>
                <a:cubicBezTo>
                  <a:pt x="737989" y="664197"/>
                  <a:pt x="731428" y="670424"/>
                  <a:pt x="724134" y="670424"/>
                </a:cubicBezTo>
                <a:cubicBezTo>
                  <a:pt x="717567" y="670424"/>
                  <a:pt x="711735" y="664197"/>
                  <a:pt x="711735" y="655635"/>
                </a:cubicBezTo>
                <a:cubicBezTo>
                  <a:pt x="711735" y="647851"/>
                  <a:pt x="717567" y="640846"/>
                  <a:pt x="724134" y="640846"/>
                </a:cubicBezTo>
                <a:close/>
                <a:moveTo>
                  <a:pt x="653301" y="640846"/>
                </a:moveTo>
                <a:cubicBezTo>
                  <a:pt x="660594" y="640846"/>
                  <a:pt x="667160" y="647851"/>
                  <a:pt x="667160" y="655635"/>
                </a:cubicBezTo>
                <a:cubicBezTo>
                  <a:pt x="667160" y="664197"/>
                  <a:pt x="660594" y="670424"/>
                  <a:pt x="653301" y="670424"/>
                </a:cubicBezTo>
                <a:cubicBezTo>
                  <a:pt x="645283" y="670424"/>
                  <a:pt x="640907" y="664197"/>
                  <a:pt x="640907" y="655635"/>
                </a:cubicBezTo>
                <a:cubicBezTo>
                  <a:pt x="640907" y="647851"/>
                  <a:pt x="645283" y="640846"/>
                  <a:pt x="653301" y="640846"/>
                </a:cubicBezTo>
                <a:close/>
                <a:moveTo>
                  <a:pt x="584864" y="640846"/>
                </a:moveTo>
                <a:cubicBezTo>
                  <a:pt x="592646" y="640846"/>
                  <a:pt x="599651" y="647851"/>
                  <a:pt x="599651" y="655635"/>
                </a:cubicBezTo>
                <a:cubicBezTo>
                  <a:pt x="599651" y="664197"/>
                  <a:pt x="592646" y="670424"/>
                  <a:pt x="584864" y="670424"/>
                </a:cubicBezTo>
                <a:cubicBezTo>
                  <a:pt x="576304" y="670424"/>
                  <a:pt x="570075" y="664197"/>
                  <a:pt x="570075" y="655635"/>
                </a:cubicBezTo>
                <a:cubicBezTo>
                  <a:pt x="570075" y="647851"/>
                  <a:pt x="576304" y="640846"/>
                  <a:pt x="584864" y="640846"/>
                </a:cubicBezTo>
                <a:close/>
                <a:moveTo>
                  <a:pt x="513663" y="640846"/>
                </a:moveTo>
                <a:cubicBezTo>
                  <a:pt x="522010" y="640846"/>
                  <a:pt x="528843" y="647851"/>
                  <a:pt x="528843" y="655635"/>
                </a:cubicBezTo>
                <a:cubicBezTo>
                  <a:pt x="528843" y="664197"/>
                  <a:pt x="522010" y="670424"/>
                  <a:pt x="513663" y="670424"/>
                </a:cubicBezTo>
                <a:cubicBezTo>
                  <a:pt x="506076" y="670424"/>
                  <a:pt x="499246" y="664197"/>
                  <a:pt x="499246" y="655635"/>
                </a:cubicBezTo>
                <a:cubicBezTo>
                  <a:pt x="499246" y="647851"/>
                  <a:pt x="506076" y="640846"/>
                  <a:pt x="513663" y="640846"/>
                </a:cubicBezTo>
                <a:close/>
                <a:moveTo>
                  <a:pt x="439832" y="640846"/>
                </a:moveTo>
                <a:cubicBezTo>
                  <a:pt x="448391" y="640846"/>
                  <a:pt x="454622" y="647851"/>
                  <a:pt x="454622" y="655635"/>
                </a:cubicBezTo>
                <a:cubicBezTo>
                  <a:pt x="454622" y="664197"/>
                  <a:pt x="448391" y="670424"/>
                  <a:pt x="439832" y="670424"/>
                </a:cubicBezTo>
                <a:cubicBezTo>
                  <a:pt x="432049" y="670424"/>
                  <a:pt x="425044" y="664197"/>
                  <a:pt x="425044" y="655635"/>
                </a:cubicBezTo>
                <a:cubicBezTo>
                  <a:pt x="425044" y="647851"/>
                  <a:pt x="432049" y="640846"/>
                  <a:pt x="439832" y="640846"/>
                </a:cubicBezTo>
                <a:close/>
                <a:moveTo>
                  <a:pt x="368070" y="640846"/>
                </a:moveTo>
                <a:cubicBezTo>
                  <a:pt x="376088" y="640846"/>
                  <a:pt x="380465" y="647851"/>
                  <a:pt x="380465" y="655635"/>
                </a:cubicBezTo>
                <a:cubicBezTo>
                  <a:pt x="380465" y="664197"/>
                  <a:pt x="376088" y="670424"/>
                  <a:pt x="368070" y="670424"/>
                </a:cubicBezTo>
                <a:cubicBezTo>
                  <a:pt x="360777" y="670424"/>
                  <a:pt x="354211" y="664197"/>
                  <a:pt x="354211" y="655635"/>
                </a:cubicBezTo>
                <a:cubicBezTo>
                  <a:pt x="354211" y="647851"/>
                  <a:pt x="360777" y="640846"/>
                  <a:pt x="368070" y="640846"/>
                </a:cubicBezTo>
                <a:close/>
                <a:moveTo>
                  <a:pt x="297235" y="640846"/>
                </a:moveTo>
                <a:cubicBezTo>
                  <a:pt x="303798" y="640846"/>
                  <a:pt x="309631" y="647851"/>
                  <a:pt x="309631" y="655635"/>
                </a:cubicBezTo>
                <a:cubicBezTo>
                  <a:pt x="309631" y="664197"/>
                  <a:pt x="303798" y="670424"/>
                  <a:pt x="297235" y="670424"/>
                </a:cubicBezTo>
                <a:cubicBezTo>
                  <a:pt x="289944" y="670424"/>
                  <a:pt x="283379" y="664197"/>
                  <a:pt x="283379" y="655635"/>
                </a:cubicBezTo>
                <a:cubicBezTo>
                  <a:pt x="283379" y="647851"/>
                  <a:pt x="289944" y="640846"/>
                  <a:pt x="297235" y="640846"/>
                </a:cubicBezTo>
                <a:close/>
                <a:moveTo>
                  <a:pt x="4082465" y="570017"/>
                </a:moveTo>
                <a:cubicBezTo>
                  <a:pt x="4090249" y="570017"/>
                  <a:pt x="4097254" y="576244"/>
                  <a:pt x="4097254" y="584805"/>
                </a:cubicBezTo>
                <a:cubicBezTo>
                  <a:pt x="4097254" y="593367"/>
                  <a:pt x="4090249" y="599594"/>
                  <a:pt x="4082465" y="599594"/>
                </a:cubicBezTo>
                <a:cubicBezTo>
                  <a:pt x="4073903" y="599594"/>
                  <a:pt x="4067676" y="593367"/>
                  <a:pt x="4067676" y="584805"/>
                </a:cubicBezTo>
                <a:cubicBezTo>
                  <a:pt x="4067676" y="576244"/>
                  <a:pt x="4073903" y="570017"/>
                  <a:pt x="4082465" y="570017"/>
                </a:cubicBezTo>
                <a:close/>
                <a:moveTo>
                  <a:pt x="4010703" y="570017"/>
                </a:moveTo>
                <a:cubicBezTo>
                  <a:pt x="4017996" y="570017"/>
                  <a:pt x="4023100" y="576244"/>
                  <a:pt x="4023100" y="584805"/>
                </a:cubicBezTo>
                <a:cubicBezTo>
                  <a:pt x="4023100" y="593367"/>
                  <a:pt x="4017996" y="599594"/>
                  <a:pt x="4010703" y="599594"/>
                </a:cubicBezTo>
                <a:cubicBezTo>
                  <a:pt x="4002681" y="599594"/>
                  <a:pt x="3996847" y="593367"/>
                  <a:pt x="3996847" y="584805"/>
                </a:cubicBezTo>
                <a:cubicBezTo>
                  <a:pt x="3996847" y="576244"/>
                  <a:pt x="4002681" y="570017"/>
                  <a:pt x="4010703" y="570017"/>
                </a:cubicBezTo>
                <a:close/>
                <a:moveTo>
                  <a:pt x="3939871" y="570017"/>
                </a:moveTo>
                <a:cubicBezTo>
                  <a:pt x="3946434" y="570017"/>
                  <a:pt x="3952268" y="576244"/>
                  <a:pt x="3952268" y="584805"/>
                </a:cubicBezTo>
                <a:cubicBezTo>
                  <a:pt x="3952268" y="593367"/>
                  <a:pt x="3946434" y="599594"/>
                  <a:pt x="3939871" y="599594"/>
                </a:cubicBezTo>
                <a:cubicBezTo>
                  <a:pt x="3932578" y="599594"/>
                  <a:pt x="3926015" y="593367"/>
                  <a:pt x="3926015" y="584805"/>
                </a:cubicBezTo>
                <a:cubicBezTo>
                  <a:pt x="3926015" y="576244"/>
                  <a:pt x="3932578" y="570017"/>
                  <a:pt x="3939871" y="570017"/>
                </a:cubicBezTo>
                <a:close/>
                <a:moveTo>
                  <a:pt x="3869042" y="570017"/>
                </a:moveTo>
                <a:cubicBezTo>
                  <a:pt x="3875605" y="570017"/>
                  <a:pt x="3881439" y="576244"/>
                  <a:pt x="3881439" y="584805"/>
                </a:cubicBezTo>
                <a:cubicBezTo>
                  <a:pt x="3881439" y="593367"/>
                  <a:pt x="3875605" y="599594"/>
                  <a:pt x="3869042" y="599594"/>
                </a:cubicBezTo>
                <a:cubicBezTo>
                  <a:pt x="3861749" y="599594"/>
                  <a:pt x="3855186" y="593367"/>
                  <a:pt x="3855186" y="584805"/>
                </a:cubicBezTo>
                <a:cubicBezTo>
                  <a:pt x="3855186" y="576244"/>
                  <a:pt x="3861749" y="570017"/>
                  <a:pt x="3869042" y="570017"/>
                </a:cubicBezTo>
                <a:close/>
                <a:moveTo>
                  <a:pt x="3796752" y="570017"/>
                </a:moveTo>
                <a:cubicBezTo>
                  <a:pt x="3804774" y="570017"/>
                  <a:pt x="3810608" y="576244"/>
                  <a:pt x="3810608" y="584805"/>
                </a:cubicBezTo>
                <a:cubicBezTo>
                  <a:pt x="3810608" y="593367"/>
                  <a:pt x="3804774" y="599594"/>
                  <a:pt x="3796752" y="599594"/>
                </a:cubicBezTo>
                <a:cubicBezTo>
                  <a:pt x="3790918" y="599594"/>
                  <a:pt x="3784355" y="593367"/>
                  <a:pt x="3784355" y="584805"/>
                </a:cubicBezTo>
                <a:cubicBezTo>
                  <a:pt x="3784355" y="576244"/>
                  <a:pt x="3790918" y="570017"/>
                  <a:pt x="3796752" y="570017"/>
                </a:cubicBezTo>
                <a:close/>
                <a:moveTo>
                  <a:pt x="3725922" y="570017"/>
                </a:moveTo>
                <a:cubicBezTo>
                  <a:pt x="3733944" y="570017"/>
                  <a:pt x="3739778" y="576244"/>
                  <a:pt x="3739778" y="584805"/>
                </a:cubicBezTo>
                <a:cubicBezTo>
                  <a:pt x="3739778" y="593367"/>
                  <a:pt x="3733944" y="599594"/>
                  <a:pt x="3725922" y="599594"/>
                </a:cubicBezTo>
                <a:cubicBezTo>
                  <a:pt x="3719359" y="599594"/>
                  <a:pt x="3713525" y="593367"/>
                  <a:pt x="3713525" y="584805"/>
                </a:cubicBezTo>
                <a:cubicBezTo>
                  <a:pt x="3713525" y="576244"/>
                  <a:pt x="3719359" y="570017"/>
                  <a:pt x="3725922" y="570017"/>
                </a:cubicBezTo>
                <a:close/>
                <a:moveTo>
                  <a:pt x="3655091" y="570017"/>
                </a:moveTo>
                <a:cubicBezTo>
                  <a:pt x="3662384" y="570017"/>
                  <a:pt x="3668947" y="574392"/>
                  <a:pt x="3668947" y="582414"/>
                </a:cubicBezTo>
                <a:cubicBezTo>
                  <a:pt x="3668947" y="590436"/>
                  <a:pt x="3662384" y="596271"/>
                  <a:pt x="3655091" y="596271"/>
                </a:cubicBezTo>
                <a:cubicBezTo>
                  <a:pt x="3647069" y="596271"/>
                  <a:pt x="3642694" y="590436"/>
                  <a:pt x="3642694" y="582414"/>
                </a:cubicBezTo>
                <a:cubicBezTo>
                  <a:pt x="3642694" y="574392"/>
                  <a:pt x="3647069" y="570017"/>
                  <a:pt x="3655091" y="570017"/>
                </a:cubicBezTo>
                <a:close/>
                <a:moveTo>
                  <a:pt x="3583280" y="570017"/>
                </a:moveTo>
                <a:cubicBezTo>
                  <a:pt x="3591064" y="570017"/>
                  <a:pt x="3598069" y="574392"/>
                  <a:pt x="3598069" y="582414"/>
                </a:cubicBezTo>
                <a:cubicBezTo>
                  <a:pt x="3598069" y="590436"/>
                  <a:pt x="3591064" y="596271"/>
                  <a:pt x="3583280" y="596271"/>
                </a:cubicBezTo>
                <a:cubicBezTo>
                  <a:pt x="3574718" y="596271"/>
                  <a:pt x="3568491" y="590436"/>
                  <a:pt x="3568491" y="582414"/>
                </a:cubicBezTo>
                <a:cubicBezTo>
                  <a:pt x="3568491" y="574392"/>
                  <a:pt x="3574718" y="570017"/>
                  <a:pt x="3583280" y="570017"/>
                </a:cubicBezTo>
                <a:close/>
                <a:moveTo>
                  <a:pt x="3512449" y="570017"/>
                </a:moveTo>
                <a:cubicBezTo>
                  <a:pt x="3520232" y="570017"/>
                  <a:pt x="3527237" y="574392"/>
                  <a:pt x="3527237" y="582414"/>
                </a:cubicBezTo>
                <a:cubicBezTo>
                  <a:pt x="3527237" y="590436"/>
                  <a:pt x="3520232" y="596271"/>
                  <a:pt x="3512449" y="596271"/>
                </a:cubicBezTo>
                <a:cubicBezTo>
                  <a:pt x="3503887" y="596271"/>
                  <a:pt x="3497661" y="590436"/>
                  <a:pt x="3497661" y="582414"/>
                </a:cubicBezTo>
                <a:cubicBezTo>
                  <a:pt x="3497661" y="574392"/>
                  <a:pt x="3503887" y="570017"/>
                  <a:pt x="3512449" y="570017"/>
                </a:cubicBezTo>
                <a:close/>
                <a:moveTo>
                  <a:pt x="3441619" y="570017"/>
                </a:moveTo>
                <a:cubicBezTo>
                  <a:pt x="3450181" y="570017"/>
                  <a:pt x="3456408" y="574392"/>
                  <a:pt x="3456408" y="582414"/>
                </a:cubicBezTo>
                <a:cubicBezTo>
                  <a:pt x="3456408" y="590436"/>
                  <a:pt x="3450181" y="596271"/>
                  <a:pt x="3441619" y="596271"/>
                </a:cubicBezTo>
                <a:cubicBezTo>
                  <a:pt x="3433835" y="596271"/>
                  <a:pt x="3426830" y="590436"/>
                  <a:pt x="3426830" y="582414"/>
                </a:cubicBezTo>
                <a:cubicBezTo>
                  <a:pt x="3426830" y="574392"/>
                  <a:pt x="3433835" y="570017"/>
                  <a:pt x="3441619" y="570017"/>
                </a:cubicBezTo>
                <a:close/>
                <a:moveTo>
                  <a:pt x="3369857" y="570017"/>
                </a:moveTo>
                <a:cubicBezTo>
                  <a:pt x="3377879" y="570017"/>
                  <a:pt x="3382254" y="574392"/>
                  <a:pt x="3382254" y="582414"/>
                </a:cubicBezTo>
                <a:cubicBezTo>
                  <a:pt x="3382254" y="590436"/>
                  <a:pt x="3377879" y="596271"/>
                  <a:pt x="3369857" y="596271"/>
                </a:cubicBezTo>
                <a:cubicBezTo>
                  <a:pt x="3362564" y="596271"/>
                  <a:pt x="3356001" y="590436"/>
                  <a:pt x="3356001" y="582414"/>
                </a:cubicBezTo>
                <a:cubicBezTo>
                  <a:pt x="3356001" y="574392"/>
                  <a:pt x="3362564" y="570017"/>
                  <a:pt x="3369857" y="570017"/>
                </a:cubicBezTo>
                <a:close/>
                <a:moveTo>
                  <a:pt x="3299091" y="570017"/>
                </a:moveTo>
                <a:cubicBezTo>
                  <a:pt x="3305656" y="570017"/>
                  <a:pt x="3311491" y="574392"/>
                  <a:pt x="3311491" y="582414"/>
                </a:cubicBezTo>
                <a:cubicBezTo>
                  <a:pt x="3311491" y="590436"/>
                  <a:pt x="3305656" y="596271"/>
                  <a:pt x="3299091" y="596271"/>
                </a:cubicBezTo>
                <a:cubicBezTo>
                  <a:pt x="3291802" y="596271"/>
                  <a:pt x="3285240" y="590436"/>
                  <a:pt x="3285240" y="582414"/>
                </a:cubicBezTo>
                <a:cubicBezTo>
                  <a:pt x="3285240" y="574392"/>
                  <a:pt x="3291802" y="570017"/>
                  <a:pt x="3299091" y="570017"/>
                </a:cubicBezTo>
                <a:close/>
                <a:moveTo>
                  <a:pt x="3226803" y="570017"/>
                </a:moveTo>
                <a:cubicBezTo>
                  <a:pt x="3234823" y="570017"/>
                  <a:pt x="3240660" y="574392"/>
                  <a:pt x="3240660" y="582414"/>
                </a:cubicBezTo>
                <a:cubicBezTo>
                  <a:pt x="3240660" y="590436"/>
                  <a:pt x="3234823" y="596271"/>
                  <a:pt x="3226803" y="596271"/>
                </a:cubicBezTo>
                <a:cubicBezTo>
                  <a:pt x="3220242" y="596271"/>
                  <a:pt x="3214406" y="590436"/>
                  <a:pt x="3214406" y="582414"/>
                </a:cubicBezTo>
                <a:cubicBezTo>
                  <a:pt x="3214406" y="574392"/>
                  <a:pt x="3220242" y="570017"/>
                  <a:pt x="3226803" y="570017"/>
                </a:cubicBezTo>
                <a:close/>
                <a:moveTo>
                  <a:pt x="3152600" y="570017"/>
                </a:moveTo>
                <a:cubicBezTo>
                  <a:pt x="3159892" y="570017"/>
                  <a:pt x="3166454" y="574392"/>
                  <a:pt x="3166454" y="582414"/>
                </a:cubicBezTo>
                <a:cubicBezTo>
                  <a:pt x="3166454" y="590436"/>
                  <a:pt x="3159892" y="596271"/>
                  <a:pt x="3152600" y="596271"/>
                </a:cubicBezTo>
                <a:cubicBezTo>
                  <a:pt x="3146037" y="596271"/>
                  <a:pt x="3140203" y="590436"/>
                  <a:pt x="3140203" y="582414"/>
                </a:cubicBezTo>
                <a:cubicBezTo>
                  <a:pt x="3140203" y="574392"/>
                  <a:pt x="3146037" y="570017"/>
                  <a:pt x="3152600" y="570017"/>
                </a:cubicBezTo>
                <a:close/>
                <a:moveTo>
                  <a:pt x="3081770" y="570017"/>
                </a:moveTo>
                <a:cubicBezTo>
                  <a:pt x="3089064" y="570017"/>
                  <a:pt x="3095622" y="575851"/>
                  <a:pt x="3095622" y="582414"/>
                </a:cubicBezTo>
                <a:cubicBezTo>
                  <a:pt x="3095622" y="590436"/>
                  <a:pt x="3089064" y="596271"/>
                  <a:pt x="3081770" y="596271"/>
                </a:cubicBezTo>
                <a:cubicBezTo>
                  <a:pt x="3073746" y="596271"/>
                  <a:pt x="3069369" y="590436"/>
                  <a:pt x="3069369" y="582414"/>
                </a:cubicBezTo>
                <a:cubicBezTo>
                  <a:pt x="3069369" y="575851"/>
                  <a:pt x="3073746" y="570017"/>
                  <a:pt x="3081770" y="570017"/>
                </a:cubicBezTo>
                <a:close/>
                <a:moveTo>
                  <a:pt x="3013712" y="570017"/>
                </a:moveTo>
                <a:cubicBezTo>
                  <a:pt x="3021305" y="570017"/>
                  <a:pt x="3028132" y="575851"/>
                  <a:pt x="3028132" y="582414"/>
                </a:cubicBezTo>
                <a:cubicBezTo>
                  <a:pt x="3028132" y="590436"/>
                  <a:pt x="3021305" y="596271"/>
                  <a:pt x="3013712" y="596271"/>
                </a:cubicBezTo>
                <a:cubicBezTo>
                  <a:pt x="3005366" y="596271"/>
                  <a:pt x="2998537" y="590436"/>
                  <a:pt x="2998537" y="582414"/>
                </a:cubicBezTo>
                <a:cubicBezTo>
                  <a:pt x="2998537" y="575851"/>
                  <a:pt x="3005366" y="570017"/>
                  <a:pt x="3013712" y="570017"/>
                </a:cubicBezTo>
                <a:close/>
                <a:moveTo>
                  <a:pt x="2942491" y="570017"/>
                </a:moveTo>
                <a:cubicBezTo>
                  <a:pt x="2951049" y="570017"/>
                  <a:pt x="2957285" y="575851"/>
                  <a:pt x="2957285" y="582414"/>
                </a:cubicBezTo>
                <a:cubicBezTo>
                  <a:pt x="2957285" y="590436"/>
                  <a:pt x="2951049" y="596271"/>
                  <a:pt x="2942491" y="596271"/>
                </a:cubicBezTo>
                <a:cubicBezTo>
                  <a:pt x="2934710" y="596271"/>
                  <a:pt x="2927705" y="590436"/>
                  <a:pt x="2927705" y="582414"/>
                </a:cubicBezTo>
                <a:cubicBezTo>
                  <a:pt x="2927705" y="575851"/>
                  <a:pt x="2934710" y="570017"/>
                  <a:pt x="2942491" y="570017"/>
                </a:cubicBezTo>
                <a:close/>
                <a:moveTo>
                  <a:pt x="2868288" y="570017"/>
                </a:moveTo>
                <a:cubicBezTo>
                  <a:pt x="2876856" y="570017"/>
                  <a:pt x="2883082" y="575851"/>
                  <a:pt x="2883082" y="582414"/>
                </a:cubicBezTo>
                <a:cubicBezTo>
                  <a:pt x="2883082" y="590436"/>
                  <a:pt x="2876856" y="596271"/>
                  <a:pt x="2868288" y="596271"/>
                </a:cubicBezTo>
                <a:cubicBezTo>
                  <a:pt x="2860506" y="596271"/>
                  <a:pt x="2853502" y="590436"/>
                  <a:pt x="2853502" y="582414"/>
                </a:cubicBezTo>
                <a:cubicBezTo>
                  <a:pt x="2853502" y="575851"/>
                  <a:pt x="2860506" y="570017"/>
                  <a:pt x="2868288" y="570017"/>
                </a:cubicBezTo>
                <a:close/>
                <a:moveTo>
                  <a:pt x="2796532" y="570017"/>
                </a:moveTo>
                <a:cubicBezTo>
                  <a:pt x="2804552" y="570017"/>
                  <a:pt x="2808931" y="575851"/>
                  <a:pt x="2808931" y="582414"/>
                </a:cubicBezTo>
                <a:cubicBezTo>
                  <a:pt x="2808931" y="590436"/>
                  <a:pt x="2804552" y="596271"/>
                  <a:pt x="2796532" y="596271"/>
                </a:cubicBezTo>
                <a:cubicBezTo>
                  <a:pt x="2789240" y="596271"/>
                  <a:pt x="2782675" y="590436"/>
                  <a:pt x="2782675" y="582414"/>
                </a:cubicBezTo>
                <a:cubicBezTo>
                  <a:pt x="2782675" y="575851"/>
                  <a:pt x="2789240" y="570017"/>
                  <a:pt x="2796532" y="570017"/>
                </a:cubicBezTo>
                <a:close/>
                <a:moveTo>
                  <a:pt x="2725695" y="570017"/>
                </a:moveTo>
                <a:cubicBezTo>
                  <a:pt x="2731529" y="570017"/>
                  <a:pt x="2738097" y="575851"/>
                  <a:pt x="2738097" y="582414"/>
                </a:cubicBezTo>
                <a:cubicBezTo>
                  <a:pt x="2738097" y="590436"/>
                  <a:pt x="2731529" y="596271"/>
                  <a:pt x="2725695" y="596271"/>
                </a:cubicBezTo>
                <a:cubicBezTo>
                  <a:pt x="2717681" y="596271"/>
                  <a:pt x="2711843" y="590436"/>
                  <a:pt x="2711843" y="582414"/>
                </a:cubicBezTo>
                <a:cubicBezTo>
                  <a:pt x="2711843" y="575851"/>
                  <a:pt x="2717681" y="570017"/>
                  <a:pt x="2725695" y="570017"/>
                </a:cubicBezTo>
                <a:close/>
                <a:moveTo>
                  <a:pt x="2654867" y="570017"/>
                </a:moveTo>
                <a:cubicBezTo>
                  <a:pt x="2660705" y="570017"/>
                  <a:pt x="2667266" y="575851"/>
                  <a:pt x="2667266" y="582414"/>
                </a:cubicBezTo>
                <a:cubicBezTo>
                  <a:pt x="2667266" y="590436"/>
                  <a:pt x="2660705" y="596271"/>
                  <a:pt x="2654867" y="596271"/>
                </a:cubicBezTo>
                <a:cubicBezTo>
                  <a:pt x="2646847" y="596271"/>
                  <a:pt x="2641013" y="590436"/>
                  <a:pt x="2641013" y="582414"/>
                </a:cubicBezTo>
                <a:cubicBezTo>
                  <a:pt x="2641013" y="575851"/>
                  <a:pt x="2646847" y="570017"/>
                  <a:pt x="2654867" y="570017"/>
                </a:cubicBezTo>
                <a:close/>
                <a:moveTo>
                  <a:pt x="2582580" y="570017"/>
                </a:moveTo>
                <a:cubicBezTo>
                  <a:pt x="2589873" y="570017"/>
                  <a:pt x="2596435" y="575851"/>
                  <a:pt x="2596435" y="582414"/>
                </a:cubicBezTo>
                <a:cubicBezTo>
                  <a:pt x="2596435" y="590436"/>
                  <a:pt x="2589873" y="596271"/>
                  <a:pt x="2582580" y="596271"/>
                </a:cubicBezTo>
                <a:cubicBezTo>
                  <a:pt x="2576018" y="596271"/>
                  <a:pt x="2570184" y="590436"/>
                  <a:pt x="2570184" y="582414"/>
                </a:cubicBezTo>
                <a:cubicBezTo>
                  <a:pt x="2570184" y="575851"/>
                  <a:pt x="2576018" y="570017"/>
                  <a:pt x="2582580" y="570017"/>
                </a:cubicBezTo>
                <a:close/>
                <a:moveTo>
                  <a:pt x="2511026" y="570017"/>
                </a:moveTo>
                <a:cubicBezTo>
                  <a:pt x="2519047" y="570017"/>
                  <a:pt x="2525610" y="575851"/>
                  <a:pt x="2525610" y="582414"/>
                </a:cubicBezTo>
                <a:cubicBezTo>
                  <a:pt x="2525610" y="590436"/>
                  <a:pt x="2519047" y="596271"/>
                  <a:pt x="2511026" y="596271"/>
                </a:cubicBezTo>
                <a:cubicBezTo>
                  <a:pt x="2505193" y="596271"/>
                  <a:pt x="2499358" y="590436"/>
                  <a:pt x="2499358" y="582414"/>
                </a:cubicBezTo>
                <a:cubicBezTo>
                  <a:pt x="2499358" y="575851"/>
                  <a:pt x="2505193" y="570017"/>
                  <a:pt x="2511026" y="570017"/>
                </a:cubicBezTo>
                <a:close/>
                <a:moveTo>
                  <a:pt x="2440921" y="570017"/>
                </a:moveTo>
                <a:cubicBezTo>
                  <a:pt x="2448943" y="570017"/>
                  <a:pt x="2454778" y="575851"/>
                  <a:pt x="2454778" y="582414"/>
                </a:cubicBezTo>
                <a:cubicBezTo>
                  <a:pt x="2454778" y="590436"/>
                  <a:pt x="2448943" y="596271"/>
                  <a:pt x="2440921" y="596271"/>
                </a:cubicBezTo>
                <a:cubicBezTo>
                  <a:pt x="2433632" y="596271"/>
                  <a:pt x="2428525" y="590436"/>
                  <a:pt x="2428525" y="582414"/>
                </a:cubicBezTo>
                <a:cubicBezTo>
                  <a:pt x="2428525" y="575851"/>
                  <a:pt x="2433632" y="570017"/>
                  <a:pt x="2440921" y="570017"/>
                </a:cubicBezTo>
                <a:close/>
                <a:moveTo>
                  <a:pt x="2369108" y="570017"/>
                </a:moveTo>
                <a:cubicBezTo>
                  <a:pt x="2377669" y="570017"/>
                  <a:pt x="2383896" y="575851"/>
                  <a:pt x="2383896" y="582414"/>
                </a:cubicBezTo>
                <a:cubicBezTo>
                  <a:pt x="2383896" y="590436"/>
                  <a:pt x="2377669" y="596271"/>
                  <a:pt x="2369108" y="596271"/>
                </a:cubicBezTo>
                <a:cubicBezTo>
                  <a:pt x="2361324" y="596271"/>
                  <a:pt x="2354319" y="590436"/>
                  <a:pt x="2354319" y="582414"/>
                </a:cubicBezTo>
                <a:cubicBezTo>
                  <a:pt x="2354319" y="575851"/>
                  <a:pt x="2361324" y="570017"/>
                  <a:pt x="2369108" y="570017"/>
                </a:cubicBezTo>
                <a:close/>
                <a:moveTo>
                  <a:pt x="2298275" y="570017"/>
                </a:moveTo>
                <a:cubicBezTo>
                  <a:pt x="2306839" y="570017"/>
                  <a:pt x="2313064" y="575851"/>
                  <a:pt x="2313064" y="582414"/>
                </a:cubicBezTo>
                <a:cubicBezTo>
                  <a:pt x="2313064" y="590436"/>
                  <a:pt x="2306839" y="596271"/>
                  <a:pt x="2298275" y="596271"/>
                </a:cubicBezTo>
                <a:cubicBezTo>
                  <a:pt x="2290494" y="596271"/>
                  <a:pt x="2283487" y="590436"/>
                  <a:pt x="2283487" y="582414"/>
                </a:cubicBezTo>
                <a:cubicBezTo>
                  <a:pt x="2283487" y="575851"/>
                  <a:pt x="2290494" y="570017"/>
                  <a:pt x="2298275" y="570017"/>
                </a:cubicBezTo>
                <a:close/>
                <a:moveTo>
                  <a:pt x="2226512" y="570017"/>
                </a:moveTo>
                <a:cubicBezTo>
                  <a:pt x="2234534" y="570017"/>
                  <a:pt x="2238911" y="575851"/>
                  <a:pt x="2238911" y="582414"/>
                </a:cubicBezTo>
                <a:cubicBezTo>
                  <a:pt x="2238911" y="590436"/>
                  <a:pt x="2234534" y="596271"/>
                  <a:pt x="2226512" y="596271"/>
                </a:cubicBezTo>
                <a:cubicBezTo>
                  <a:pt x="2218490" y="596271"/>
                  <a:pt x="2212655" y="590436"/>
                  <a:pt x="2212655" y="582414"/>
                </a:cubicBezTo>
                <a:cubicBezTo>
                  <a:pt x="2212655" y="575851"/>
                  <a:pt x="2218490" y="570017"/>
                  <a:pt x="2226512" y="570017"/>
                </a:cubicBezTo>
                <a:close/>
                <a:moveTo>
                  <a:pt x="2155680" y="570017"/>
                </a:moveTo>
                <a:cubicBezTo>
                  <a:pt x="2161514" y="570017"/>
                  <a:pt x="2168079" y="575851"/>
                  <a:pt x="2168079" y="582414"/>
                </a:cubicBezTo>
                <a:cubicBezTo>
                  <a:pt x="2168079" y="590436"/>
                  <a:pt x="2161514" y="596271"/>
                  <a:pt x="2155680" y="596271"/>
                </a:cubicBezTo>
                <a:cubicBezTo>
                  <a:pt x="2147658" y="596271"/>
                  <a:pt x="2141823" y="590436"/>
                  <a:pt x="2141823" y="582414"/>
                </a:cubicBezTo>
                <a:cubicBezTo>
                  <a:pt x="2141823" y="575851"/>
                  <a:pt x="2147658" y="570017"/>
                  <a:pt x="2155680" y="570017"/>
                </a:cubicBezTo>
                <a:close/>
                <a:moveTo>
                  <a:pt x="2084846" y="570017"/>
                </a:moveTo>
                <a:cubicBezTo>
                  <a:pt x="2090680" y="570017"/>
                  <a:pt x="2097246" y="575851"/>
                  <a:pt x="2097246" y="582414"/>
                </a:cubicBezTo>
                <a:cubicBezTo>
                  <a:pt x="2097246" y="590436"/>
                  <a:pt x="2090680" y="596271"/>
                  <a:pt x="2084846" y="596271"/>
                </a:cubicBezTo>
                <a:cubicBezTo>
                  <a:pt x="2076824" y="596271"/>
                  <a:pt x="2070989" y="590436"/>
                  <a:pt x="2070989" y="582414"/>
                </a:cubicBezTo>
                <a:cubicBezTo>
                  <a:pt x="2070989" y="575851"/>
                  <a:pt x="2076824" y="570017"/>
                  <a:pt x="2084846" y="570017"/>
                </a:cubicBezTo>
                <a:close/>
                <a:moveTo>
                  <a:pt x="2011831" y="570017"/>
                </a:moveTo>
                <a:cubicBezTo>
                  <a:pt x="2019854" y="570017"/>
                  <a:pt x="2026416" y="575851"/>
                  <a:pt x="2026416" y="582414"/>
                </a:cubicBezTo>
                <a:cubicBezTo>
                  <a:pt x="2026416" y="590436"/>
                  <a:pt x="2019854" y="596271"/>
                  <a:pt x="2011831" y="596271"/>
                </a:cubicBezTo>
                <a:cubicBezTo>
                  <a:pt x="2005997" y="596271"/>
                  <a:pt x="2000163" y="590436"/>
                  <a:pt x="2000163" y="582414"/>
                </a:cubicBezTo>
                <a:cubicBezTo>
                  <a:pt x="2000163" y="575851"/>
                  <a:pt x="2005997" y="570017"/>
                  <a:pt x="2011831" y="570017"/>
                </a:cubicBezTo>
                <a:close/>
                <a:moveTo>
                  <a:pt x="1938359" y="570017"/>
                </a:moveTo>
                <a:cubicBezTo>
                  <a:pt x="1946379" y="570017"/>
                  <a:pt x="1952216" y="575851"/>
                  <a:pt x="1952216" y="583873"/>
                </a:cubicBezTo>
                <a:cubicBezTo>
                  <a:pt x="1952216" y="590436"/>
                  <a:pt x="1946379" y="596271"/>
                  <a:pt x="1938359" y="596271"/>
                </a:cubicBezTo>
                <a:cubicBezTo>
                  <a:pt x="1932525" y="596271"/>
                  <a:pt x="1925962" y="590436"/>
                  <a:pt x="1925962" y="583873"/>
                </a:cubicBezTo>
                <a:cubicBezTo>
                  <a:pt x="1925962" y="575851"/>
                  <a:pt x="1932525" y="570017"/>
                  <a:pt x="1938359" y="570017"/>
                </a:cubicBezTo>
                <a:close/>
                <a:moveTo>
                  <a:pt x="1867522" y="570017"/>
                </a:moveTo>
                <a:cubicBezTo>
                  <a:pt x="1875545" y="570017"/>
                  <a:pt x="1881382" y="575851"/>
                  <a:pt x="1881382" y="583873"/>
                </a:cubicBezTo>
                <a:cubicBezTo>
                  <a:pt x="1881382" y="590436"/>
                  <a:pt x="1875545" y="596271"/>
                  <a:pt x="1867522" y="596271"/>
                </a:cubicBezTo>
                <a:cubicBezTo>
                  <a:pt x="1860229" y="596271"/>
                  <a:pt x="1855124" y="590436"/>
                  <a:pt x="1855124" y="583873"/>
                </a:cubicBezTo>
                <a:cubicBezTo>
                  <a:pt x="1855124" y="575851"/>
                  <a:pt x="1860229" y="570017"/>
                  <a:pt x="1867522" y="570017"/>
                </a:cubicBezTo>
                <a:close/>
                <a:moveTo>
                  <a:pt x="1799082" y="570017"/>
                </a:moveTo>
                <a:cubicBezTo>
                  <a:pt x="1807643" y="570017"/>
                  <a:pt x="1813871" y="575851"/>
                  <a:pt x="1813871" y="583873"/>
                </a:cubicBezTo>
                <a:cubicBezTo>
                  <a:pt x="1813871" y="590436"/>
                  <a:pt x="1807643" y="596271"/>
                  <a:pt x="1799082" y="596271"/>
                </a:cubicBezTo>
                <a:cubicBezTo>
                  <a:pt x="1790521" y="596271"/>
                  <a:pt x="1784295" y="590436"/>
                  <a:pt x="1784295" y="583873"/>
                </a:cubicBezTo>
                <a:cubicBezTo>
                  <a:pt x="1784295" y="575851"/>
                  <a:pt x="1790521" y="570017"/>
                  <a:pt x="1799082" y="570017"/>
                </a:cubicBezTo>
                <a:close/>
                <a:moveTo>
                  <a:pt x="1728257" y="570017"/>
                </a:moveTo>
                <a:cubicBezTo>
                  <a:pt x="1736820" y="570017"/>
                  <a:pt x="1743046" y="575851"/>
                  <a:pt x="1743046" y="583873"/>
                </a:cubicBezTo>
                <a:cubicBezTo>
                  <a:pt x="1743046" y="590436"/>
                  <a:pt x="1736820" y="596271"/>
                  <a:pt x="1728257" y="596271"/>
                </a:cubicBezTo>
                <a:cubicBezTo>
                  <a:pt x="1719694" y="596271"/>
                  <a:pt x="1713467" y="590436"/>
                  <a:pt x="1713467" y="583873"/>
                </a:cubicBezTo>
                <a:cubicBezTo>
                  <a:pt x="1713467" y="575851"/>
                  <a:pt x="1719694" y="570017"/>
                  <a:pt x="1728257" y="570017"/>
                </a:cubicBezTo>
                <a:close/>
                <a:moveTo>
                  <a:pt x="1657426" y="570017"/>
                </a:moveTo>
                <a:cubicBezTo>
                  <a:pt x="1665210" y="570017"/>
                  <a:pt x="1672218" y="575851"/>
                  <a:pt x="1672218" y="583873"/>
                </a:cubicBezTo>
                <a:cubicBezTo>
                  <a:pt x="1672218" y="590436"/>
                  <a:pt x="1665210" y="596271"/>
                  <a:pt x="1657426" y="596271"/>
                </a:cubicBezTo>
                <a:cubicBezTo>
                  <a:pt x="1648867" y="596271"/>
                  <a:pt x="1642647" y="590436"/>
                  <a:pt x="1642647" y="583873"/>
                </a:cubicBezTo>
                <a:cubicBezTo>
                  <a:pt x="1642647" y="575851"/>
                  <a:pt x="1648867" y="570017"/>
                  <a:pt x="1657426" y="570017"/>
                </a:cubicBezTo>
                <a:close/>
                <a:moveTo>
                  <a:pt x="1582294" y="570017"/>
                </a:moveTo>
                <a:cubicBezTo>
                  <a:pt x="1589587" y="570017"/>
                  <a:pt x="1594694" y="575851"/>
                  <a:pt x="1594694" y="583873"/>
                </a:cubicBezTo>
                <a:cubicBezTo>
                  <a:pt x="1594694" y="590436"/>
                  <a:pt x="1589587" y="596271"/>
                  <a:pt x="1582294" y="596271"/>
                </a:cubicBezTo>
                <a:cubicBezTo>
                  <a:pt x="1574271" y="596271"/>
                  <a:pt x="1568438" y="590436"/>
                  <a:pt x="1568438" y="583873"/>
                </a:cubicBezTo>
                <a:cubicBezTo>
                  <a:pt x="1568438" y="575851"/>
                  <a:pt x="1574271" y="570017"/>
                  <a:pt x="1582294" y="570017"/>
                </a:cubicBezTo>
                <a:close/>
                <a:moveTo>
                  <a:pt x="1512190" y="570017"/>
                </a:moveTo>
                <a:cubicBezTo>
                  <a:pt x="1518025" y="570017"/>
                  <a:pt x="1523859" y="575851"/>
                  <a:pt x="1523859" y="583873"/>
                </a:cubicBezTo>
                <a:cubicBezTo>
                  <a:pt x="1523859" y="590436"/>
                  <a:pt x="1518025" y="596271"/>
                  <a:pt x="1512190" y="596271"/>
                </a:cubicBezTo>
                <a:cubicBezTo>
                  <a:pt x="1504169" y="596271"/>
                  <a:pt x="1497607" y="590436"/>
                  <a:pt x="1497607" y="583873"/>
                </a:cubicBezTo>
                <a:cubicBezTo>
                  <a:pt x="1497607" y="575851"/>
                  <a:pt x="1504169" y="570017"/>
                  <a:pt x="1512190" y="570017"/>
                </a:cubicBezTo>
                <a:close/>
                <a:moveTo>
                  <a:pt x="1440623" y="570017"/>
                </a:moveTo>
                <a:cubicBezTo>
                  <a:pt x="1447188" y="570017"/>
                  <a:pt x="1453020" y="575851"/>
                  <a:pt x="1453020" y="583873"/>
                </a:cubicBezTo>
                <a:cubicBezTo>
                  <a:pt x="1453020" y="590436"/>
                  <a:pt x="1447188" y="596271"/>
                  <a:pt x="1440623" y="596271"/>
                </a:cubicBezTo>
                <a:cubicBezTo>
                  <a:pt x="1433333" y="596271"/>
                  <a:pt x="1426771" y="590436"/>
                  <a:pt x="1426771" y="583873"/>
                </a:cubicBezTo>
                <a:cubicBezTo>
                  <a:pt x="1426771" y="575851"/>
                  <a:pt x="1433333" y="570017"/>
                  <a:pt x="1440623" y="570017"/>
                </a:cubicBezTo>
                <a:close/>
                <a:moveTo>
                  <a:pt x="1368341" y="570017"/>
                </a:moveTo>
                <a:cubicBezTo>
                  <a:pt x="1376363" y="570017"/>
                  <a:pt x="1382194" y="575851"/>
                  <a:pt x="1382194" y="583873"/>
                </a:cubicBezTo>
                <a:cubicBezTo>
                  <a:pt x="1382194" y="590436"/>
                  <a:pt x="1376363" y="596271"/>
                  <a:pt x="1368341" y="596271"/>
                </a:cubicBezTo>
                <a:cubicBezTo>
                  <a:pt x="1362508" y="596271"/>
                  <a:pt x="1355945" y="590436"/>
                  <a:pt x="1355945" y="583873"/>
                </a:cubicBezTo>
                <a:cubicBezTo>
                  <a:pt x="1355945" y="575851"/>
                  <a:pt x="1362508" y="570017"/>
                  <a:pt x="1368341" y="570017"/>
                </a:cubicBezTo>
                <a:close/>
                <a:moveTo>
                  <a:pt x="1297515" y="570017"/>
                </a:moveTo>
                <a:cubicBezTo>
                  <a:pt x="1305535" y="570017"/>
                  <a:pt x="1311369" y="575851"/>
                  <a:pt x="1311369" y="583873"/>
                </a:cubicBezTo>
                <a:cubicBezTo>
                  <a:pt x="1311369" y="590436"/>
                  <a:pt x="1305535" y="596271"/>
                  <a:pt x="1297515" y="596271"/>
                </a:cubicBezTo>
                <a:cubicBezTo>
                  <a:pt x="1291680" y="596271"/>
                  <a:pt x="1285116" y="590436"/>
                  <a:pt x="1285116" y="583873"/>
                </a:cubicBezTo>
                <a:cubicBezTo>
                  <a:pt x="1285116" y="575851"/>
                  <a:pt x="1289492" y="570017"/>
                  <a:pt x="1297515" y="570017"/>
                </a:cubicBezTo>
                <a:close/>
                <a:moveTo>
                  <a:pt x="1226680" y="570017"/>
                </a:moveTo>
                <a:cubicBezTo>
                  <a:pt x="1233973" y="570017"/>
                  <a:pt x="1240537" y="575851"/>
                  <a:pt x="1240537" y="583873"/>
                </a:cubicBezTo>
                <a:cubicBezTo>
                  <a:pt x="1240537" y="590436"/>
                  <a:pt x="1233973" y="596271"/>
                  <a:pt x="1226680" y="596271"/>
                </a:cubicBezTo>
                <a:cubicBezTo>
                  <a:pt x="1218671" y="596271"/>
                  <a:pt x="1214296" y="590436"/>
                  <a:pt x="1214296" y="583873"/>
                </a:cubicBezTo>
                <a:cubicBezTo>
                  <a:pt x="1214296" y="575851"/>
                  <a:pt x="1218671" y="570017"/>
                  <a:pt x="1226680" y="570017"/>
                </a:cubicBezTo>
                <a:close/>
                <a:moveTo>
                  <a:pt x="1154879" y="570017"/>
                </a:moveTo>
                <a:cubicBezTo>
                  <a:pt x="1162662" y="570017"/>
                  <a:pt x="1169669" y="575851"/>
                  <a:pt x="1169669" y="583873"/>
                </a:cubicBezTo>
                <a:cubicBezTo>
                  <a:pt x="1169669" y="590436"/>
                  <a:pt x="1162662" y="596271"/>
                  <a:pt x="1154879" y="596271"/>
                </a:cubicBezTo>
                <a:cubicBezTo>
                  <a:pt x="1146319" y="596271"/>
                  <a:pt x="1140090" y="590436"/>
                  <a:pt x="1140090" y="583873"/>
                </a:cubicBezTo>
                <a:cubicBezTo>
                  <a:pt x="1140090" y="575851"/>
                  <a:pt x="1146319" y="570017"/>
                  <a:pt x="1154879" y="570017"/>
                </a:cubicBezTo>
                <a:close/>
                <a:moveTo>
                  <a:pt x="1084053" y="570017"/>
                </a:moveTo>
                <a:cubicBezTo>
                  <a:pt x="1091836" y="570017"/>
                  <a:pt x="1098840" y="575851"/>
                  <a:pt x="1098840" y="583873"/>
                </a:cubicBezTo>
                <a:cubicBezTo>
                  <a:pt x="1098840" y="590436"/>
                  <a:pt x="1091836" y="596271"/>
                  <a:pt x="1084053" y="596271"/>
                </a:cubicBezTo>
                <a:cubicBezTo>
                  <a:pt x="1075487" y="596271"/>
                  <a:pt x="1069263" y="590436"/>
                  <a:pt x="1069263" y="583873"/>
                </a:cubicBezTo>
                <a:cubicBezTo>
                  <a:pt x="1069263" y="575851"/>
                  <a:pt x="1075487" y="570017"/>
                  <a:pt x="1084053" y="570017"/>
                </a:cubicBezTo>
                <a:close/>
                <a:moveTo>
                  <a:pt x="1013010" y="570017"/>
                </a:moveTo>
                <a:cubicBezTo>
                  <a:pt x="1020306" y="570017"/>
                  <a:pt x="1024682" y="575851"/>
                  <a:pt x="1024682" y="583873"/>
                </a:cubicBezTo>
                <a:cubicBezTo>
                  <a:pt x="1024682" y="590436"/>
                  <a:pt x="1020306" y="596271"/>
                  <a:pt x="1013010" y="596271"/>
                </a:cubicBezTo>
                <a:cubicBezTo>
                  <a:pt x="1004991" y="596271"/>
                  <a:pt x="998433" y="590436"/>
                  <a:pt x="998433" y="583873"/>
                </a:cubicBezTo>
                <a:cubicBezTo>
                  <a:pt x="998433" y="575851"/>
                  <a:pt x="1004991" y="570017"/>
                  <a:pt x="1013010" y="570017"/>
                </a:cubicBezTo>
                <a:close/>
                <a:moveTo>
                  <a:pt x="941458" y="570017"/>
                </a:moveTo>
                <a:cubicBezTo>
                  <a:pt x="948019" y="570017"/>
                  <a:pt x="953857" y="575851"/>
                  <a:pt x="953857" y="583873"/>
                </a:cubicBezTo>
                <a:cubicBezTo>
                  <a:pt x="953857" y="590436"/>
                  <a:pt x="948019" y="596271"/>
                  <a:pt x="941458" y="596271"/>
                </a:cubicBezTo>
                <a:cubicBezTo>
                  <a:pt x="934166" y="596271"/>
                  <a:pt x="927601" y="590436"/>
                  <a:pt x="927601" y="583873"/>
                </a:cubicBezTo>
                <a:cubicBezTo>
                  <a:pt x="927601" y="575851"/>
                  <a:pt x="934166" y="570017"/>
                  <a:pt x="941458" y="570017"/>
                </a:cubicBezTo>
                <a:close/>
                <a:moveTo>
                  <a:pt x="870626" y="570017"/>
                </a:moveTo>
                <a:cubicBezTo>
                  <a:pt x="877192" y="570017"/>
                  <a:pt x="883027" y="575851"/>
                  <a:pt x="883027" y="583873"/>
                </a:cubicBezTo>
                <a:cubicBezTo>
                  <a:pt x="883027" y="590436"/>
                  <a:pt x="877192" y="596271"/>
                  <a:pt x="870626" y="596271"/>
                </a:cubicBezTo>
                <a:cubicBezTo>
                  <a:pt x="863333" y="596271"/>
                  <a:pt x="856772" y="591895"/>
                  <a:pt x="856772" y="583873"/>
                </a:cubicBezTo>
                <a:cubicBezTo>
                  <a:pt x="856772" y="575851"/>
                  <a:pt x="863333" y="570017"/>
                  <a:pt x="870626" y="570017"/>
                </a:cubicBezTo>
                <a:close/>
                <a:moveTo>
                  <a:pt x="798340" y="570017"/>
                </a:moveTo>
                <a:cubicBezTo>
                  <a:pt x="806360" y="570017"/>
                  <a:pt x="812193" y="575851"/>
                  <a:pt x="812193" y="583873"/>
                </a:cubicBezTo>
                <a:cubicBezTo>
                  <a:pt x="812193" y="591895"/>
                  <a:pt x="806360" y="596271"/>
                  <a:pt x="798340" y="596271"/>
                </a:cubicBezTo>
                <a:cubicBezTo>
                  <a:pt x="792504" y="596271"/>
                  <a:pt x="785941" y="591895"/>
                  <a:pt x="785941" y="583873"/>
                </a:cubicBezTo>
                <a:cubicBezTo>
                  <a:pt x="785941" y="575851"/>
                  <a:pt x="792504" y="570017"/>
                  <a:pt x="798340" y="570017"/>
                </a:cubicBezTo>
                <a:close/>
                <a:moveTo>
                  <a:pt x="724135" y="570017"/>
                </a:moveTo>
                <a:cubicBezTo>
                  <a:pt x="731429" y="570017"/>
                  <a:pt x="737991" y="575851"/>
                  <a:pt x="737991" y="583873"/>
                </a:cubicBezTo>
                <a:cubicBezTo>
                  <a:pt x="737991" y="591895"/>
                  <a:pt x="731429" y="596271"/>
                  <a:pt x="724135" y="596271"/>
                </a:cubicBezTo>
                <a:cubicBezTo>
                  <a:pt x="717571" y="596271"/>
                  <a:pt x="711737" y="591895"/>
                  <a:pt x="711737" y="583873"/>
                </a:cubicBezTo>
                <a:cubicBezTo>
                  <a:pt x="711737" y="575851"/>
                  <a:pt x="717571" y="570017"/>
                  <a:pt x="724135" y="570017"/>
                </a:cubicBezTo>
                <a:close/>
                <a:moveTo>
                  <a:pt x="653306" y="570017"/>
                </a:moveTo>
                <a:cubicBezTo>
                  <a:pt x="660598" y="570017"/>
                  <a:pt x="667161" y="575851"/>
                  <a:pt x="667161" y="583873"/>
                </a:cubicBezTo>
                <a:cubicBezTo>
                  <a:pt x="667161" y="591895"/>
                  <a:pt x="660598" y="596271"/>
                  <a:pt x="653306" y="596271"/>
                </a:cubicBezTo>
                <a:cubicBezTo>
                  <a:pt x="645286" y="596271"/>
                  <a:pt x="640910" y="591895"/>
                  <a:pt x="640910" y="583873"/>
                </a:cubicBezTo>
                <a:cubicBezTo>
                  <a:pt x="640910" y="575851"/>
                  <a:pt x="645286" y="570017"/>
                  <a:pt x="653306" y="570017"/>
                </a:cubicBezTo>
                <a:close/>
                <a:moveTo>
                  <a:pt x="584865" y="570017"/>
                </a:moveTo>
                <a:cubicBezTo>
                  <a:pt x="592648" y="570017"/>
                  <a:pt x="599654" y="575851"/>
                  <a:pt x="599654" y="583873"/>
                </a:cubicBezTo>
                <a:cubicBezTo>
                  <a:pt x="599654" y="591895"/>
                  <a:pt x="592648" y="596271"/>
                  <a:pt x="584865" y="596271"/>
                </a:cubicBezTo>
                <a:cubicBezTo>
                  <a:pt x="576307" y="596271"/>
                  <a:pt x="570076" y="591895"/>
                  <a:pt x="570076" y="583873"/>
                </a:cubicBezTo>
                <a:cubicBezTo>
                  <a:pt x="570076" y="575851"/>
                  <a:pt x="576307" y="570017"/>
                  <a:pt x="584865" y="570017"/>
                </a:cubicBezTo>
                <a:close/>
                <a:moveTo>
                  <a:pt x="513668" y="570017"/>
                </a:moveTo>
                <a:cubicBezTo>
                  <a:pt x="522015" y="570017"/>
                  <a:pt x="528846" y="575851"/>
                  <a:pt x="528846" y="583873"/>
                </a:cubicBezTo>
                <a:cubicBezTo>
                  <a:pt x="528846" y="591895"/>
                  <a:pt x="522015" y="596271"/>
                  <a:pt x="513668" y="596271"/>
                </a:cubicBezTo>
                <a:cubicBezTo>
                  <a:pt x="506076" y="596271"/>
                  <a:pt x="499248" y="591895"/>
                  <a:pt x="499248" y="583873"/>
                </a:cubicBezTo>
                <a:cubicBezTo>
                  <a:pt x="499248" y="575851"/>
                  <a:pt x="506076" y="570017"/>
                  <a:pt x="513668" y="570017"/>
                </a:cubicBezTo>
                <a:close/>
                <a:moveTo>
                  <a:pt x="439833" y="570017"/>
                </a:moveTo>
                <a:cubicBezTo>
                  <a:pt x="448394" y="570017"/>
                  <a:pt x="454623" y="575851"/>
                  <a:pt x="454623" y="583873"/>
                </a:cubicBezTo>
                <a:cubicBezTo>
                  <a:pt x="454623" y="591895"/>
                  <a:pt x="448394" y="596271"/>
                  <a:pt x="439833" y="596271"/>
                </a:cubicBezTo>
                <a:cubicBezTo>
                  <a:pt x="432049" y="596271"/>
                  <a:pt x="425044" y="591895"/>
                  <a:pt x="425044" y="583873"/>
                </a:cubicBezTo>
                <a:cubicBezTo>
                  <a:pt x="425044" y="575851"/>
                  <a:pt x="432049" y="570017"/>
                  <a:pt x="439833" y="570017"/>
                </a:cubicBezTo>
                <a:close/>
                <a:moveTo>
                  <a:pt x="368072" y="570017"/>
                </a:moveTo>
                <a:cubicBezTo>
                  <a:pt x="376089" y="570017"/>
                  <a:pt x="380467" y="575851"/>
                  <a:pt x="380467" y="583873"/>
                </a:cubicBezTo>
                <a:cubicBezTo>
                  <a:pt x="380467" y="591895"/>
                  <a:pt x="376089" y="596271"/>
                  <a:pt x="368072" y="596271"/>
                </a:cubicBezTo>
                <a:cubicBezTo>
                  <a:pt x="360778" y="596271"/>
                  <a:pt x="354211" y="591895"/>
                  <a:pt x="354211" y="583873"/>
                </a:cubicBezTo>
                <a:cubicBezTo>
                  <a:pt x="354211" y="575851"/>
                  <a:pt x="360778" y="570017"/>
                  <a:pt x="368072" y="570017"/>
                </a:cubicBezTo>
                <a:close/>
                <a:moveTo>
                  <a:pt x="3081772" y="499186"/>
                </a:moveTo>
                <a:cubicBezTo>
                  <a:pt x="3089064" y="499186"/>
                  <a:pt x="3095622" y="503561"/>
                  <a:pt x="3095622" y="511583"/>
                </a:cubicBezTo>
                <a:cubicBezTo>
                  <a:pt x="3095622" y="518876"/>
                  <a:pt x="3089064" y="525440"/>
                  <a:pt x="3081772" y="525440"/>
                </a:cubicBezTo>
                <a:cubicBezTo>
                  <a:pt x="3073748" y="525440"/>
                  <a:pt x="3069372" y="518876"/>
                  <a:pt x="3069372" y="511583"/>
                </a:cubicBezTo>
                <a:cubicBezTo>
                  <a:pt x="3069372" y="503561"/>
                  <a:pt x="3073748" y="499186"/>
                  <a:pt x="3081772" y="499186"/>
                </a:cubicBezTo>
                <a:close/>
                <a:moveTo>
                  <a:pt x="3013712" y="499186"/>
                </a:moveTo>
                <a:cubicBezTo>
                  <a:pt x="3021305" y="499186"/>
                  <a:pt x="3028135" y="503561"/>
                  <a:pt x="3028135" y="511583"/>
                </a:cubicBezTo>
                <a:cubicBezTo>
                  <a:pt x="3028135" y="518876"/>
                  <a:pt x="3021305" y="525440"/>
                  <a:pt x="3013712" y="525440"/>
                </a:cubicBezTo>
                <a:cubicBezTo>
                  <a:pt x="3005368" y="525440"/>
                  <a:pt x="2998539" y="518876"/>
                  <a:pt x="2998539" y="511583"/>
                </a:cubicBezTo>
                <a:cubicBezTo>
                  <a:pt x="2998539" y="503561"/>
                  <a:pt x="3005368" y="499186"/>
                  <a:pt x="3013712" y="499186"/>
                </a:cubicBezTo>
                <a:close/>
                <a:moveTo>
                  <a:pt x="2942491" y="499186"/>
                </a:moveTo>
                <a:cubicBezTo>
                  <a:pt x="2951052" y="499186"/>
                  <a:pt x="2957285" y="503561"/>
                  <a:pt x="2957285" y="511583"/>
                </a:cubicBezTo>
                <a:cubicBezTo>
                  <a:pt x="2957285" y="518876"/>
                  <a:pt x="2951052" y="525440"/>
                  <a:pt x="2942491" y="525440"/>
                </a:cubicBezTo>
                <a:cubicBezTo>
                  <a:pt x="2934710" y="525440"/>
                  <a:pt x="2927705" y="518876"/>
                  <a:pt x="2927705" y="511583"/>
                </a:cubicBezTo>
                <a:cubicBezTo>
                  <a:pt x="2927705" y="503561"/>
                  <a:pt x="2934710" y="499186"/>
                  <a:pt x="2942491" y="499186"/>
                </a:cubicBezTo>
                <a:close/>
                <a:moveTo>
                  <a:pt x="2868291" y="499186"/>
                </a:moveTo>
                <a:cubicBezTo>
                  <a:pt x="2876856" y="499186"/>
                  <a:pt x="2883082" y="503561"/>
                  <a:pt x="2883082" y="511583"/>
                </a:cubicBezTo>
                <a:cubicBezTo>
                  <a:pt x="2883082" y="518876"/>
                  <a:pt x="2876856" y="525440"/>
                  <a:pt x="2868291" y="525440"/>
                </a:cubicBezTo>
                <a:cubicBezTo>
                  <a:pt x="2860509" y="525440"/>
                  <a:pt x="2853502" y="518876"/>
                  <a:pt x="2853502" y="511583"/>
                </a:cubicBezTo>
                <a:cubicBezTo>
                  <a:pt x="2853502" y="503561"/>
                  <a:pt x="2860509" y="499186"/>
                  <a:pt x="2868291" y="499186"/>
                </a:cubicBezTo>
                <a:close/>
                <a:moveTo>
                  <a:pt x="2796533" y="499186"/>
                </a:moveTo>
                <a:cubicBezTo>
                  <a:pt x="2804555" y="499186"/>
                  <a:pt x="2808931" y="503561"/>
                  <a:pt x="2808931" y="511583"/>
                </a:cubicBezTo>
                <a:cubicBezTo>
                  <a:pt x="2808931" y="518876"/>
                  <a:pt x="2804555" y="525440"/>
                  <a:pt x="2796533" y="525440"/>
                </a:cubicBezTo>
                <a:cubicBezTo>
                  <a:pt x="2789240" y="525440"/>
                  <a:pt x="2782678" y="518876"/>
                  <a:pt x="2782678" y="511583"/>
                </a:cubicBezTo>
                <a:cubicBezTo>
                  <a:pt x="2782678" y="503561"/>
                  <a:pt x="2789240" y="499186"/>
                  <a:pt x="2796533" y="499186"/>
                </a:cubicBezTo>
                <a:close/>
                <a:moveTo>
                  <a:pt x="2725695" y="499186"/>
                </a:moveTo>
                <a:cubicBezTo>
                  <a:pt x="2731532" y="499186"/>
                  <a:pt x="2738097" y="503561"/>
                  <a:pt x="2738097" y="511583"/>
                </a:cubicBezTo>
                <a:cubicBezTo>
                  <a:pt x="2738097" y="518876"/>
                  <a:pt x="2731532" y="525440"/>
                  <a:pt x="2725695" y="525440"/>
                </a:cubicBezTo>
                <a:cubicBezTo>
                  <a:pt x="2717681" y="525440"/>
                  <a:pt x="2711846" y="518876"/>
                  <a:pt x="2711846" y="511583"/>
                </a:cubicBezTo>
                <a:cubicBezTo>
                  <a:pt x="2711846" y="503561"/>
                  <a:pt x="2717681" y="499186"/>
                  <a:pt x="2725695" y="499186"/>
                </a:cubicBezTo>
                <a:close/>
                <a:moveTo>
                  <a:pt x="2654870" y="499186"/>
                </a:moveTo>
                <a:cubicBezTo>
                  <a:pt x="2660705" y="499186"/>
                  <a:pt x="2667266" y="503561"/>
                  <a:pt x="2667266" y="511583"/>
                </a:cubicBezTo>
                <a:cubicBezTo>
                  <a:pt x="2667266" y="518876"/>
                  <a:pt x="2660705" y="525440"/>
                  <a:pt x="2654870" y="525440"/>
                </a:cubicBezTo>
                <a:cubicBezTo>
                  <a:pt x="2646847" y="525440"/>
                  <a:pt x="2641013" y="518876"/>
                  <a:pt x="2641013" y="511583"/>
                </a:cubicBezTo>
                <a:cubicBezTo>
                  <a:pt x="2641013" y="503561"/>
                  <a:pt x="2646847" y="499186"/>
                  <a:pt x="2654870" y="499186"/>
                </a:cubicBezTo>
                <a:close/>
                <a:moveTo>
                  <a:pt x="2582580" y="499186"/>
                </a:moveTo>
                <a:cubicBezTo>
                  <a:pt x="2589873" y="499186"/>
                  <a:pt x="2596435" y="503561"/>
                  <a:pt x="2596435" y="511583"/>
                </a:cubicBezTo>
                <a:cubicBezTo>
                  <a:pt x="2596435" y="518876"/>
                  <a:pt x="2589873" y="525440"/>
                  <a:pt x="2582580" y="525440"/>
                </a:cubicBezTo>
                <a:cubicBezTo>
                  <a:pt x="2576018" y="525440"/>
                  <a:pt x="2570184" y="518876"/>
                  <a:pt x="2570184" y="511583"/>
                </a:cubicBezTo>
                <a:cubicBezTo>
                  <a:pt x="2570184" y="503561"/>
                  <a:pt x="2576018" y="499186"/>
                  <a:pt x="2582580" y="499186"/>
                </a:cubicBezTo>
                <a:close/>
                <a:moveTo>
                  <a:pt x="2511026" y="499186"/>
                </a:moveTo>
                <a:cubicBezTo>
                  <a:pt x="2519047" y="499186"/>
                  <a:pt x="2525610" y="503561"/>
                  <a:pt x="2525610" y="511583"/>
                </a:cubicBezTo>
                <a:cubicBezTo>
                  <a:pt x="2525610" y="518876"/>
                  <a:pt x="2519047" y="525440"/>
                  <a:pt x="2511026" y="525440"/>
                </a:cubicBezTo>
                <a:cubicBezTo>
                  <a:pt x="2505194" y="525440"/>
                  <a:pt x="2499361" y="518876"/>
                  <a:pt x="2499361" y="511583"/>
                </a:cubicBezTo>
                <a:cubicBezTo>
                  <a:pt x="2499361" y="503561"/>
                  <a:pt x="2503735" y="499186"/>
                  <a:pt x="2511026" y="499186"/>
                </a:cubicBezTo>
                <a:close/>
                <a:moveTo>
                  <a:pt x="2440924" y="499186"/>
                </a:moveTo>
                <a:cubicBezTo>
                  <a:pt x="2448944" y="499186"/>
                  <a:pt x="2454781" y="505020"/>
                  <a:pt x="2454781" y="511583"/>
                </a:cubicBezTo>
                <a:cubicBezTo>
                  <a:pt x="2454781" y="518876"/>
                  <a:pt x="2448944" y="525440"/>
                  <a:pt x="2440924" y="525440"/>
                </a:cubicBezTo>
                <a:cubicBezTo>
                  <a:pt x="2433632" y="525440"/>
                  <a:pt x="2428527" y="518876"/>
                  <a:pt x="2428527" y="511583"/>
                </a:cubicBezTo>
                <a:cubicBezTo>
                  <a:pt x="2428527" y="505020"/>
                  <a:pt x="2433632" y="499186"/>
                  <a:pt x="2440924" y="499186"/>
                </a:cubicBezTo>
                <a:close/>
                <a:moveTo>
                  <a:pt x="2369108" y="499186"/>
                </a:moveTo>
                <a:cubicBezTo>
                  <a:pt x="2377672" y="499186"/>
                  <a:pt x="2383898" y="505020"/>
                  <a:pt x="2383898" y="511583"/>
                </a:cubicBezTo>
                <a:cubicBezTo>
                  <a:pt x="2383898" y="518876"/>
                  <a:pt x="2377672" y="525440"/>
                  <a:pt x="2369108" y="525440"/>
                </a:cubicBezTo>
                <a:cubicBezTo>
                  <a:pt x="2361327" y="525440"/>
                  <a:pt x="2354319" y="518876"/>
                  <a:pt x="2354319" y="511583"/>
                </a:cubicBezTo>
                <a:cubicBezTo>
                  <a:pt x="2354319" y="505020"/>
                  <a:pt x="2361327" y="499186"/>
                  <a:pt x="2369108" y="499186"/>
                </a:cubicBezTo>
                <a:close/>
                <a:moveTo>
                  <a:pt x="2298278" y="499186"/>
                </a:moveTo>
                <a:cubicBezTo>
                  <a:pt x="2306839" y="499186"/>
                  <a:pt x="2313066" y="505020"/>
                  <a:pt x="2313066" y="511583"/>
                </a:cubicBezTo>
                <a:cubicBezTo>
                  <a:pt x="2313066" y="518876"/>
                  <a:pt x="2306839" y="525440"/>
                  <a:pt x="2298278" y="525440"/>
                </a:cubicBezTo>
                <a:cubicBezTo>
                  <a:pt x="2290494" y="525440"/>
                  <a:pt x="2283488" y="518876"/>
                  <a:pt x="2283488" y="511583"/>
                </a:cubicBezTo>
                <a:cubicBezTo>
                  <a:pt x="2283488" y="505020"/>
                  <a:pt x="2290494" y="499186"/>
                  <a:pt x="2298278" y="499186"/>
                </a:cubicBezTo>
                <a:close/>
                <a:moveTo>
                  <a:pt x="2226514" y="499186"/>
                </a:moveTo>
                <a:cubicBezTo>
                  <a:pt x="2234534" y="499186"/>
                  <a:pt x="2238914" y="505020"/>
                  <a:pt x="2238914" y="511583"/>
                </a:cubicBezTo>
                <a:cubicBezTo>
                  <a:pt x="2238914" y="518876"/>
                  <a:pt x="2234534" y="525440"/>
                  <a:pt x="2226514" y="525440"/>
                </a:cubicBezTo>
                <a:cubicBezTo>
                  <a:pt x="2218492" y="525440"/>
                  <a:pt x="2212655" y="518876"/>
                  <a:pt x="2212655" y="511583"/>
                </a:cubicBezTo>
                <a:cubicBezTo>
                  <a:pt x="2212655" y="505020"/>
                  <a:pt x="2218492" y="499186"/>
                  <a:pt x="2226514" y="499186"/>
                </a:cubicBezTo>
                <a:close/>
                <a:moveTo>
                  <a:pt x="2155680" y="499186"/>
                </a:moveTo>
                <a:cubicBezTo>
                  <a:pt x="2161514" y="499186"/>
                  <a:pt x="2168079" y="505020"/>
                  <a:pt x="2168079" y="511583"/>
                </a:cubicBezTo>
                <a:cubicBezTo>
                  <a:pt x="2168079" y="518876"/>
                  <a:pt x="2161514" y="525440"/>
                  <a:pt x="2155680" y="525440"/>
                </a:cubicBezTo>
                <a:cubicBezTo>
                  <a:pt x="2147658" y="525440"/>
                  <a:pt x="2141823" y="518876"/>
                  <a:pt x="2141823" y="511583"/>
                </a:cubicBezTo>
                <a:cubicBezTo>
                  <a:pt x="2141823" y="505020"/>
                  <a:pt x="2147658" y="499186"/>
                  <a:pt x="2155680" y="499186"/>
                </a:cubicBezTo>
                <a:close/>
                <a:moveTo>
                  <a:pt x="2084846" y="499186"/>
                </a:moveTo>
                <a:cubicBezTo>
                  <a:pt x="2090680" y="499186"/>
                  <a:pt x="2097246" y="505020"/>
                  <a:pt x="2097246" y="511583"/>
                </a:cubicBezTo>
                <a:cubicBezTo>
                  <a:pt x="2097246" y="518876"/>
                  <a:pt x="2090680" y="525440"/>
                  <a:pt x="2084846" y="525440"/>
                </a:cubicBezTo>
                <a:cubicBezTo>
                  <a:pt x="2076824" y="525440"/>
                  <a:pt x="2070991" y="518876"/>
                  <a:pt x="2070991" y="511583"/>
                </a:cubicBezTo>
                <a:cubicBezTo>
                  <a:pt x="2070991" y="505020"/>
                  <a:pt x="2076824" y="499186"/>
                  <a:pt x="2084846" y="499186"/>
                </a:cubicBezTo>
                <a:close/>
                <a:moveTo>
                  <a:pt x="2011831" y="499186"/>
                </a:moveTo>
                <a:cubicBezTo>
                  <a:pt x="2019855" y="499186"/>
                  <a:pt x="2026416" y="505020"/>
                  <a:pt x="2026416" y="511583"/>
                </a:cubicBezTo>
                <a:cubicBezTo>
                  <a:pt x="2026416" y="518876"/>
                  <a:pt x="2019855" y="525440"/>
                  <a:pt x="2011831" y="525440"/>
                </a:cubicBezTo>
                <a:cubicBezTo>
                  <a:pt x="2005998" y="525440"/>
                  <a:pt x="2000165" y="518876"/>
                  <a:pt x="2000165" y="511583"/>
                </a:cubicBezTo>
                <a:cubicBezTo>
                  <a:pt x="2000165" y="505020"/>
                  <a:pt x="2005998" y="499186"/>
                  <a:pt x="2011831" y="499186"/>
                </a:cubicBezTo>
                <a:close/>
                <a:moveTo>
                  <a:pt x="1938362" y="499186"/>
                </a:moveTo>
                <a:cubicBezTo>
                  <a:pt x="1946382" y="499186"/>
                  <a:pt x="1952216" y="505020"/>
                  <a:pt x="1952216" y="511583"/>
                </a:cubicBezTo>
                <a:cubicBezTo>
                  <a:pt x="1952216" y="518876"/>
                  <a:pt x="1946382" y="525440"/>
                  <a:pt x="1938362" y="525440"/>
                </a:cubicBezTo>
                <a:cubicBezTo>
                  <a:pt x="1932525" y="525440"/>
                  <a:pt x="1925965" y="518876"/>
                  <a:pt x="1925965" y="511583"/>
                </a:cubicBezTo>
                <a:cubicBezTo>
                  <a:pt x="1925965" y="505020"/>
                  <a:pt x="1932525" y="499186"/>
                  <a:pt x="1938362" y="499186"/>
                </a:cubicBezTo>
                <a:close/>
                <a:moveTo>
                  <a:pt x="1867525" y="499186"/>
                </a:moveTo>
                <a:cubicBezTo>
                  <a:pt x="1875547" y="499186"/>
                  <a:pt x="1881384" y="505020"/>
                  <a:pt x="1881384" y="511583"/>
                </a:cubicBezTo>
                <a:cubicBezTo>
                  <a:pt x="1881384" y="518876"/>
                  <a:pt x="1875547" y="525440"/>
                  <a:pt x="1867525" y="525440"/>
                </a:cubicBezTo>
                <a:cubicBezTo>
                  <a:pt x="1860232" y="525440"/>
                  <a:pt x="1855126" y="518876"/>
                  <a:pt x="1855126" y="511583"/>
                </a:cubicBezTo>
                <a:cubicBezTo>
                  <a:pt x="1855126" y="505020"/>
                  <a:pt x="1860232" y="499186"/>
                  <a:pt x="1867525" y="499186"/>
                </a:cubicBezTo>
                <a:close/>
                <a:moveTo>
                  <a:pt x="1799085" y="499186"/>
                </a:moveTo>
                <a:cubicBezTo>
                  <a:pt x="1807644" y="499186"/>
                  <a:pt x="1813871" y="505020"/>
                  <a:pt x="1813871" y="511583"/>
                </a:cubicBezTo>
                <a:cubicBezTo>
                  <a:pt x="1813871" y="518876"/>
                  <a:pt x="1807644" y="525440"/>
                  <a:pt x="1799085" y="525440"/>
                </a:cubicBezTo>
                <a:cubicBezTo>
                  <a:pt x="1790521" y="525440"/>
                  <a:pt x="1784295" y="518876"/>
                  <a:pt x="1784295" y="511583"/>
                </a:cubicBezTo>
                <a:cubicBezTo>
                  <a:pt x="1784295" y="505020"/>
                  <a:pt x="1790521" y="499186"/>
                  <a:pt x="1799085" y="499186"/>
                </a:cubicBezTo>
                <a:close/>
                <a:moveTo>
                  <a:pt x="1728257" y="499186"/>
                </a:moveTo>
                <a:cubicBezTo>
                  <a:pt x="1736822" y="499186"/>
                  <a:pt x="1743046" y="505020"/>
                  <a:pt x="1743046" y="511583"/>
                </a:cubicBezTo>
                <a:cubicBezTo>
                  <a:pt x="1743046" y="518876"/>
                  <a:pt x="1736822" y="525440"/>
                  <a:pt x="1728257" y="525440"/>
                </a:cubicBezTo>
                <a:cubicBezTo>
                  <a:pt x="1719694" y="525440"/>
                  <a:pt x="1713469" y="518876"/>
                  <a:pt x="1713469" y="511583"/>
                </a:cubicBezTo>
                <a:cubicBezTo>
                  <a:pt x="1713469" y="505020"/>
                  <a:pt x="1719694" y="499186"/>
                  <a:pt x="1728257" y="499186"/>
                </a:cubicBezTo>
                <a:close/>
                <a:moveTo>
                  <a:pt x="1657426" y="499186"/>
                </a:moveTo>
                <a:cubicBezTo>
                  <a:pt x="1665210" y="499186"/>
                  <a:pt x="1672218" y="505020"/>
                  <a:pt x="1672218" y="511583"/>
                </a:cubicBezTo>
                <a:cubicBezTo>
                  <a:pt x="1672218" y="518876"/>
                  <a:pt x="1665210" y="525440"/>
                  <a:pt x="1657426" y="525440"/>
                </a:cubicBezTo>
                <a:cubicBezTo>
                  <a:pt x="1648867" y="525440"/>
                  <a:pt x="1642647" y="518876"/>
                  <a:pt x="1642647" y="511583"/>
                </a:cubicBezTo>
                <a:cubicBezTo>
                  <a:pt x="1642647" y="505020"/>
                  <a:pt x="1648867" y="499186"/>
                  <a:pt x="1657426" y="499186"/>
                </a:cubicBezTo>
                <a:close/>
                <a:moveTo>
                  <a:pt x="1582294" y="499186"/>
                </a:moveTo>
                <a:cubicBezTo>
                  <a:pt x="1589590" y="499186"/>
                  <a:pt x="1594694" y="505020"/>
                  <a:pt x="1594694" y="511583"/>
                </a:cubicBezTo>
                <a:cubicBezTo>
                  <a:pt x="1594694" y="518876"/>
                  <a:pt x="1589590" y="525440"/>
                  <a:pt x="1582294" y="525440"/>
                </a:cubicBezTo>
                <a:cubicBezTo>
                  <a:pt x="1574271" y="525440"/>
                  <a:pt x="1568438" y="518876"/>
                  <a:pt x="1568438" y="511583"/>
                </a:cubicBezTo>
                <a:cubicBezTo>
                  <a:pt x="1568438" y="505020"/>
                  <a:pt x="1574271" y="499186"/>
                  <a:pt x="1582294" y="499186"/>
                </a:cubicBezTo>
                <a:close/>
                <a:moveTo>
                  <a:pt x="1512192" y="499186"/>
                </a:moveTo>
                <a:cubicBezTo>
                  <a:pt x="1518025" y="499186"/>
                  <a:pt x="1523862" y="505020"/>
                  <a:pt x="1523862" y="511583"/>
                </a:cubicBezTo>
                <a:cubicBezTo>
                  <a:pt x="1523862" y="518876"/>
                  <a:pt x="1518025" y="525440"/>
                  <a:pt x="1512192" y="525440"/>
                </a:cubicBezTo>
                <a:cubicBezTo>
                  <a:pt x="1504169" y="525440"/>
                  <a:pt x="1497607" y="518876"/>
                  <a:pt x="1497607" y="511583"/>
                </a:cubicBezTo>
                <a:cubicBezTo>
                  <a:pt x="1497607" y="505020"/>
                  <a:pt x="1504169" y="499186"/>
                  <a:pt x="1512192" y="499186"/>
                </a:cubicBezTo>
                <a:close/>
                <a:moveTo>
                  <a:pt x="1440623" y="499186"/>
                </a:moveTo>
                <a:cubicBezTo>
                  <a:pt x="1447188" y="499186"/>
                  <a:pt x="1453023" y="505020"/>
                  <a:pt x="1453023" y="511583"/>
                </a:cubicBezTo>
                <a:cubicBezTo>
                  <a:pt x="1453023" y="518876"/>
                  <a:pt x="1447188" y="525440"/>
                  <a:pt x="1440623" y="525440"/>
                </a:cubicBezTo>
                <a:cubicBezTo>
                  <a:pt x="1433333" y="525440"/>
                  <a:pt x="1426771" y="518876"/>
                  <a:pt x="1426771" y="511583"/>
                </a:cubicBezTo>
                <a:cubicBezTo>
                  <a:pt x="1426771" y="505020"/>
                  <a:pt x="1433333" y="499186"/>
                  <a:pt x="1440623" y="499186"/>
                </a:cubicBezTo>
                <a:close/>
                <a:moveTo>
                  <a:pt x="1368341" y="499186"/>
                </a:moveTo>
                <a:cubicBezTo>
                  <a:pt x="1376363" y="499186"/>
                  <a:pt x="1382196" y="505020"/>
                  <a:pt x="1382196" y="511583"/>
                </a:cubicBezTo>
                <a:cubicBezTo>
                  <a:pt x="1382196" y="518876"/>
                  <a:pt x="1376363" y="525440"/>
                  <a:pt x="1368341" y="525440"/>
                </a:cubicBezTo>
                <a:cubicBezTo>
                  <a:pt x="1362508" y="525440"/>
                  <a:pt x="1355948" y="518876"/>
                  <a:pt x="1355948" y="511583"/>
                </a:cubicBezTo>
                <a:cubicBezTo>
                  <a:pt x="1355948" y="505020"/>
                  <a:pt x="1362508" y="499186"/>
                  <a:pt x="1368341" y="499186"/>
                </a:cubicBezTo>
                <a:close/>
                <a:moveTo>
                  <a:pt x="1297515" y="499186"/>
                </a:moveTo>
                <a:cubicBezTo>
                  <a:pt x="1305538" y="499186"/>
                  <a:pt x="1311369" y="505020"/>
                  <a:pt x="1311369" y="513042"/>
                </a:cubicBezTo>
                <a:cubicBezTo>
                  <a:pt x="1311369" y="518876"/>
                  <a:pt x="1305538" y="525440"/>
                  <a:pt x="1297515" y="525440"/>
                </a:cubicBezTo>
                <a:cubicBezTo>
                  <a:pt x="1289492" y="525440"/>
                  <a:pt x="1285118" y="518876"/>
                  <a:pt x="1285118" y="513042"/>
                </a:cubicBezTo>
                <a:cubicBezTo>
                  <a:pt x="1285118" y="505020"/>
                  <a:pt x="1289492" y="499186"/>
                  <a:pt x="1297515" y="499186"/>
                </a:cubicBezTo>
                <a:close/>
                <a:moveTo>
                  <a:pt x="1225700" y="499186"/>
                </a:moveTo>
                <a:cubicBezTo>
                  <a:pt x="1233484" y="499186"/>
                  <a:pt x="1240491" y="505020"/>
                  <a:pt x="1240491" y="513042"/>
                </a:cubicBezTo>
                <a:cubicBezTo>
                  <a:pt x="1240491" y="518876"/>
                  <a:pt x="1233484" y="525440"/>
                  <a:pt x="1225700" y="525440"/>
                </a:cubicBezTo>
                <a:cubicBezTo>
                  <a:pt x="1217156" y="525440"/>
                  <a:pt x="1210925" y="518876"/>
                  <a:pt x="1210925" y="513042"/>
                </a:cubicBezTo>
                <a:cubicBezTo>
                  <a:pt x="1210925" y="505020"/>
                  <a:pt x="1217156" y="499186"/>
                  <a:pt x="1225700" y="499186"/>
                </a:cubicBezTo>
                <a:close/>
                <a:moveTo>
                  <a:pt x="1154881" y="499186"/>
                </a:moveTo>
                <a:cubicBezTo>
                  <a:pt x="1162665" y="499186"/>
                  <a:pt x="1169669" y="505020"/>
                  <a:pt x="1169669" y="513042"/>
                </a:cubicBezTo>
                <a:cubicBezTo>
                  <a:pt x="1169669" y="518876"/>
                  <a:pt x="1162665" y="525440"/>
                  <a:pt x="1154881" y="525440"/>
                </a:cubicBezTo>
                <a:cubicBezTo>
                  <a:pt x="1146323" y="525440"/>
                  <a:pt x="1140095" y="518876"/>
                  <a:pt x="1140095" y="513042"/>
                </a:cubicBezTo>
                <a:cubicBezTo>
                  <a:pt x="1140095" y="505020"/>
                  <a:pt x="1146323" y="499186"/>
                  <a:pt x="1154881" y="499186"/>
                </a:cubicBezTo>
                <a:close/>
                <a:moveTo>
                  <a:pt x="1084053" y="499186"/>
                </a:moveTo>
                <a:cubicBezTo>
                  <a:pt x="1091836" y="499186"/>
                  <a:pt x="1098842" y="505020"/>
                  <a:pt x="1098842" y="513042"/>
                </a:cubicBezTo>
                <a:cubicBezTo>
                  <a:pt x="1098842" y="518876"/>
                  <a:pt x="1091836" y="525440"/>
                  <a:pt x="1084053" y="525440"/>
                </a:cubicBezTo>
                <a:cubicBezTo>
                  <a:pt x="1075492" y="525440"/>
                  <a:pt x="1069267" y="518876"/>
                  <a:pt x="1069267" y="513042"/>
                </a:cubicBezTo>
                <a:cubicBezTo>
                  <a:pt x="1069267" y="505020"/>
                  <a:pt x="1075492" y="499186"/>
                  <a:pt x="1084053" y="499186"/>
                </a:cubicBezTo>
                <a:close/>
                <a:moveTo>
                  <a:pt x="1013012" y="499186"/>
                </a:moveTo>
                <a:cubicBezTo>
                  <a:pt x="1020310" y="499186"/>
                  <a:pt x="1024685" y="505020"/>
                  <a:pt x="1024685" y="513042"/>
                </a:cubicBezTo>
                <a:cubicBezTo>
                  <a:pt x="1024685" y="518876"/>
                  <a:pt x="1020310" y="525440"/>
                  <a:pt x="1013012" y="525440"/>
                </a:cubicBezTo>
                <a:cubicBezTo>
                  <a:pt x="1004998" y="525440"/>
                  <a:pt x="998433" y="518876"/>
                  <a:pt x="998433" y="513042"/>
                </a:cubicBezTo>
                <a:cubicBezTo>
                  <a:pt x="998433" y="505020"/>
                  <a:pt x="1004998" y="499186"/>
                  <a:pt x="1013012" y="499186"/>
                </a:cubicBezTo>
                <a:close/>
                <a:moveTo>
                  <a:pt x="941461" y="499186"/>
                </a:moveTo>
                <a:cubicBezTo>
                  <a:pt x="948026" y="499186"/>
                  <a:pt x="953861" y="505020"/>
                  <a:pt x="953861" y="513042"/>
                </a:cubicBezTo>
                <a:cubicBezTo>
                  <a:pt x="953861" y="518876"/>
                  <a:pt x="948026" y="525440"/>
                  <a:pt x="941461" y="525440"/>
                </a:cubicBezTo>
                <a:cubicBezTo>
                  <a:pt x="934167" y="525440"/>
                  <a:pt x="927607" y="518876"/>
                  <a:pt x="927607" y="513042"/>
                </a:cubicBezTo>
                <a:cubicBezTo>
                  <a:pt x="927607" y="505020"/>
                  <a:pt x="934167" y="499186"/>
                  <a:pt x="941461" y="499186"/>
                </a:cubicBezTo>
                <a:close/>
                <a:moveTo>
                  <a:pt x="870626" y="499186"/>
                </a:moveTo>
                <a:cubicBezTo>
                  <a:pt x="877192" y="499186"/>
                  <a:pt x="883027" y="505020"/>
                  <a:pt x="883027" y="513042"/>
                </a:cubicBezTo>
                <a:cubicBezTo>
                  <a:pt x="883027" y="518876"/>
                  <a:pt x="877192" y="525440"/>
                  <a:pt x="870626" y="525440"/>
                </a:cubicBezTo>
                <a:cubicBezTo>
                  <a:pt x="863340" y="525440"/>
                  <a:pt x="856774" y="518876"/>
                  <a:pt x="856774" y="513042"/>
                </a:cubicBezTo>
                <a:cubicBezTo>
                  <a:pt x="856774" y="505020"/>
                  <a:pt x="863340" y="499186"/>
                  <a:pt x="870626" y="499186"/>
                </a:cubicBezTo>
                <a:close/>
                <a:moveTo>
                  <a:pt x="798340" y="499186"/>
                </a:moveTo>
                <a:cubicBezTo>
                  <a:pt x="806362" y="499186"/>
                  <a:pt x="812196" y="505020"/>
                  <a:pt x="812196" y="513042"/>
                </a:cubicBezTo>
                <a:cubicBezTo>
                  <a:pt x="812196" y="518876"/>
                  <a:pt x="806362" y="525440"/>
                  <a:pt x="798340" y="525440"/>
                </a:cubicBezTo>
                <a:cubicBezTo>
                  <a:pt x="792508" y="525440"/>
                  <a:pt x="785941" y="518876"/>
                  <a:pt x="785941" y="513042"/>
                </a:cubicBezTo>
                <a:cubicBezTo>
                  <a:pt x="785941" y="505020"/>
                  <a:pt x="792508" y="499186"/>
                  <a:pt x="798340" y="499186"/>
                </a:cubicBezTo>
                <a:close/>
                <a:moveTo>
                  <a:pt x="724135" y="499186"/>
                </a:moveTo>
                <a:cubicBezTo>
                  <a:pt x="731429" y="499186"/>
                  <a:pt x="737991" y="505020"/>
                  <a:pt x="737991" y="513042"/>
                </a:cubicBezTo>
                <a:cubicBezTo>
                  <a:pt x="737991" y="518876"/>
                  <a:pt x="731429" y="525440"/>
                  <a:pt x="724135" y="525440"/>
                </a:cubicBezTo>
                <a:cubicBezTo>
                  <a:pt x="717574" y="525440"/>
                  <a:pt x="711744" y="518876"/>
                  <a:pt x="711744" y="513042"/>
                </a:cubicBezTo>
                <a:cubicBezTo>
                  <a:pt x="711744" y="505020"/>
                  <a:pt x="717574" y="499186"/>
                  <a:pt x="724135" y="499186"/>
                </a:cubicBezTo>
                <a:close/>
                <a:moveTo>
                  <a:pt x="653306" y="499186"/>
                </a:moveTo>
                <a:cubicBezTo>
                  <a:pt x="660598" y="499186"/>
                  <a:pt x="667164" y="505020"/>
                  <a:pt x="667164" y="513042"/>
                </a:cubicBezTo>
                <a:cubicBezTo>
                  <a:pt x="667164" y="518876"/>
                  <a:pt x="660598" y="525440"/>
                  <a:pt x="653306" y="525440"/>
                </a:cubicBezTo>
                <a:cubicBezTo>
                  <a:pt x="645287" y="525440"/>
                  <a:pt x="640910" y="518876"/>
                  <a:pt x="640910" y="513042"/>
                </a:cubicBezTo>
                <a:cubicBezTo>
                  <a:pt x="640910" y="505020"/>
                  <a:pt x="645287" y="499186"/>
                  <a:pt x="653306" y="499186"/>
                </a:cubicBezTo>
                <a:close/>
                <a:moveTo>
                  <a:pt x="584869" y="499186"/>
                </a:moveTo>
                <a:cubicBezTo>
                  <a:pt x="592652" y="499186"/>
                  <a:pt x="599654" y="505020"/>
                  <a:pt x="599654" y="513042"/>
                </a:cubicBezTo>
                <a:cubicBezTo>
                  <a:pt x="599654" y="518876"/>
                  <a:pt x="592652" y="525440"/>
                  <a:pt x="584869" y="525440"/>
                </a:cubicBezTo>
                <a:cubicBezTo>
                  <a:pt x="576309" y="525440"/>
                  <a:pt x="570076" y="518876"/>
                  <a:pt x="570076" y="513042"/>
                </a:cubicBezTo>
                <a:cubicBezTo>
                  <a:pt x="570076" y="505020"/>
                  <a:pt x="576309" y="499186"/>
                  <a:pt x="584869" y="499186"/>
                </a:cubicBezTo>
                <a:close/>
                <a:moveTo>
                  <a:pt x="513670" y="499186"/>
                </a:moveTo>
                <a:cubicBezTo>
                  <a:pt x="522020" y="499186"/>
                  <a:pt x="528846" y="505020"/>
                  <a:pt x="528846" y="513042"/>
                </a:cubicBezTo>
                <a:cubicBezTo>
                  <a:pt x="528846" y="518876"/>
                  <a:pt x="522020" y="525440"/>
                  <a:pt x="513670" y="525440"/>
                </a:cubicBezTo>
                <a:cubicBezTo>
                  <a:pt x="506076" y="525440"/>
                  <a:pt x="499248" y="518876"/>
                  <a:pt x="499248" y="513042"/>
                </a:cubicBezTo>
                <a:cubicBezTo>
                  <a:pt x="499248" y="505020"/>
                  <a:pt x="506076" y="499186"/>
                  <a:pt x="513670" y="499186"/>
                </a:cubicBezTo>
                <a:close/>
                <a:moveTo>
                  <a:pt x="3939871" y="495814"/>
                </a:moveTo>
                <a:cubicBezTo>
                  <a:pt x="3946434" y="495814"/>
                  <a:pt x="3952268" y="502041"/>
                  <a:pt x="3952268" y="510602"/>
                </a:cubicBezTo>
                <a:cubicBezTo>
                  <a:pt x="3952268" y="518386"/>
                  <a:pt x="3946434" y="525391"/>
                  <a:pt x="3939871" y="525391"/>
                </a:cubicBezTo>
                <a:cubicBezTo>
                  <a:pt x="3932578" y="525391"/>
                  <a:pt x="3926015" y="518386"/>
                  <a:pt x="3926015" y="510602"/>
                </a:cubicBezTo>
                <a:cubicBezTo>
                  <a:pt x="3926015" y="502041"/>
                  <a:pt x="3932578" y="495814"/>
                  <a:pt x="3939871" y="495814"/>
                </a:cubicBezTo>
                <a:close/>
                <a:moveTo>
                  <a:pt x="3869042" y="495814"/>
                </a:moveTo>
                <a:cubicBezTo>
                  <a:pt x="3875605" y="495814"/>
                  <a:pt x="3881439" y="502041"/>
                  <a:pt x="3881439" y="510602"/>
                </a:cubicBezTo>
                <a:cubicBezTo>
                  <a:pt x="3881439" y="518386"/>
                  <a:pt x="3875605" y="525391"/>
                  <a:pt x="3869042" y="525391"/>
                </a:cubicBezTo>
                <a:cubicBezTo>
                  <a:pt x="3861749" y="525391"/>
                  <a:pt x="3855186" y="518386"/>
                  <a:pt x="3855186" y="510602"/>
                </a:cubicBezTo>
                <a:cubicBezTo>
                  <a:pt x="3855186" y="502041"/>
                  <a:pt x="3861749" y="495814"/>
                  <a:pt x="3869042" y="495814"/>
                </a:cubicBezTo>
                <a:close/>
                <a:moveTo>
                  <a:pt x="3796752" y="495814"/>
                </a:moveTo>
                <a:cubicBezTo>
                  <a:pt x="3804774" y="495814"/>
                  <a:pt x="3810608" y="502041"/>
                  <a:pt x="3810608" y="510602"/>
                </a:cubicBezTo>
                <a:cubicBezTo>
                  <a:pt x="3810608" y="518386"/>
                  <a:pt x="3804774" y="525391"/>
                  <a:pt x="3796752" y="525391"/>
                </a:cubicBezTo>
                <a:cubicBezTo>
                  <a:pt x="3790918" y="525391"/>
                  <a:pt x="3784355" y="518386"/>
                  <a:pt x="3784355" y="510602"/>
                </a:cubicBezTo>
                <a:cubicBezTo>
                  <a:pt x="3784355" y="502041"/>
                  <a:pt x="3790918" y="495814"/>
                  <a:pt x="3796752" y="495814"/>
                </a:cubicBezTo>
                <a:close/>
                <a:moveTo>
                  <a:pt x="3725922" y="495814"/>
                </a:moveTo>
                <a:cubicBezTo>
                  <a:pt x="3733944" y="495814"/>
                  <a:pt x="3739778" y="502041"/>
                  <a:pt x="3739778" y="510602"/>
                </a:cubicBezTo>
                <a:cubicBezTo>
                  <a:pt x="3739778" y="518386"/>
                  <a:pt x="3733944" y="525391"/>
                  <a:pt x="3725922" y="525391"/>
                </a:cubicBezTo>
                <a:cubicBezTo>
                  <a:pt x="3719359" y="525391"/>
                  <a:pt x="3713525" y="518386"/>
                  <a:pt x="3713525" y="510602"/>
                </a:cubicBezTo>
                <a:cubicBezTo>
                  <a:pt x="3713525" y="502041"/>
                  <a:pt x="3719359" y="495814"/>
                  <a:pt x="3725922" y="495814"/>
                </a:cubicBezTo>
                <a:close/>
                <a:moveTo>
                  <a:pt x="3655091" y="495814"/>
                </a:moveTo>
                <a:cubicBezTo>
                  <a:pt x="3662384" y="495814"/>
                  <a:pt x="3668947" y="502041"/>
                  <a:pt x="3668947" y="510602"/>
                </a:cubicBezTo>
                <a:cubicBezTo>
                  <a:pt x="3668947" y="518386"/>
                  <a:pt x="3662384" y="525391"/>
                  <a:pt x="3655091" y="525391"/>
                </a:cubicBezTo>
                <a:cubicBezTo>
                  <a:pt x="3647069" y="525391"/>
                  <a:pt x="3642694" y="518386"/>
                  <a:pt x="3642694" y="510602"/>
                </a:cubicBezTo>
                <a:cubicBezTo>
                  <a:pt x="3642694" y="502041"/>
                  <a:pt x="3647069" y="495814"/>
                  <a:pt x="3655091" y="495814"/>
                </a:cubicBezTo>
                <a:close/>
                <a:moveTo>
                  <a:pt x="3583280" y="495814"/>
                </a:moveTo>
                <a:cubicBezTo>
                  <a:pt x="3591064" y="495814"/>
                  <a:pt x="3598069" y="502041"/>
                  <a:pt x="3598069" y="510602"/>
                </a:cubicBezTo>
                <a:cubicBezTo>
                  <a:pt x="3598069" y="518386"/>
                  <a:pt x="3591064" y="525391"/>
                  <a:pt x="3583280" y="525391"/>
                </a:cubicBezTo>
                <a:cubicBezTo>
                  <a:pt x="3574718" y="525391"/>
                  <a:pt x="3568491" y="518386"/>
                  <a:pt x="3568491" y="510602"/>
                </a:cubicBezTo>
                <a:cubicBezTo>
                  <a:pt x="3568491" y="502041"/>
                  <a:pt x="3574718" y="495814"/>
                  <a:pt x="3583280" y="495814"/>
                </a:cubicBezTo>
                <a:close/>
                <a:moveTo>
                  <a:pt x="3512449" y="495814"/>
                </a:moveTo>
                <a:cubicBezTo>
                  <a:pt x="3520232" y="495814"/>
                  <a:pt x="3527237" y="502041"/>
                  <a:pt x="3527237" y="510602"/>
                </a:cubicBezTo>
                <a:cubicBezTo>
                  <a:pt x="3527237" y="518386"/>
                  <a:pt x="3520232" y="525391"/>
                  <a:pt x="3512449" y="525391"/>
                </a:cubicBezTo>
                <a:cubicBezTo>
                  <a:pt x="3503887" y="525391"/>
                  <a:pt x="3497661" y="518386"/>
                  <a:pt x="3497661" y="510602"/>
                </a:cubicBezTo>
                <a:cubicBezTo>
                  <a:pt x="3497661" y="502041"/>
                  <a:pt x="3503887" y="495814"/>
                  <a:pt x="3512449" y="495814"/>
                </a:cubicBezTo>
                <a:close/>
                <a:moveTo>
                  <a:pt x="3440686" y="495814"/>
                </a:moveTo>
                <a:cubicBezTo>
                  <a:pt x="3448708" y="495814"/>
                  <a:pt x="3453083" y="502041"/>
                  <a:pt x="3453083" y="510602"/>
                </a:cubicBezTo>
                <a:cubicBezTo>
                  <a:pt x="3453083" y="518386"/>
                  <a:pt x="3448708" y="525391"/>
                  <a:pt x="3440686" y="525391"/>
                </a:cubicBezTo>
                <a:cubicBezTo>
                  <a:pt x="3433393" y="525391"/>
                  <a:pt x="3426830" y="518386"/>
                  <a:pt x="3426830" y="510602"/>
                </a:cubicBezTo>
                <a:cubicBezTo>
                  <a:pt x="3426830" y="502041"/>
                  <a:pt x="3433393" y="495814"/>
                  <a:pt x="3440686" y="495814"/>
                </a:cubicBezTo>
                <a:close/>
                <a:moveTo>
                  <a:pt x="3369857" y="495814"/>
                </a:moveTo>
                <a:cubicBezTo>
                  <a:pt x="3376420" y="495814"/>
                  <a:pt x="3382254" y="502041"/>
                  <a:pt x="3382254" y="510602"/>
                </a:cubicBezTo>
                <a:cubicBezTo>
                  <a:pt x="3382254" y="518386"/>
                  <a:pt x="3376420" y="525391"/>
                  <a:pt x="3369857" y="525391"/>
                </a:cubicBezTo>
                <a:cubicBezTo>
                  <a:pt x="3362564" y="525391"/>
                  <a:pt x="3356001" y="518386"/>
                  <a:pt x="3356001" y="510602"/>
                </a:cubicBezTo>
                <a:cubicBezTo>
                  <a:pt x="3356001" y="502041"/>
                  <a:pt x="3362564" y="495814"/>
                  <a:pt x="3369857" y="495814"/>
                </a:cubicBezTo>
                <a:close/>
                <a:moveTo>
                  <a:pt x="3299094" y="495814"/>
                </a:moveTo>
                <a:cubicBezTo>
                  <a:pt x="3305656" y="495814"/>
                  <a:pt x="3311491" y="502041"/>
                  <a:pt x="3311491" y="510602"/>
                </a:cubicBezTo>
                <a:cubicBezTo>
                  <a:pt x="3311491" y="518386"/>
                  <a:pt x="3305656" y="525391"/>
                  <a:pt x="3299094" y="525391"/>
                </a:cubicBezTo>
                <a:cubicBezTo>
                  <a:pt x="3291802" y="525391"/>
                  <a:pt x="3285240" y="518386"/>
                  <a:pt x="3285240" y="510602"/>
                </a:cubicBezTo>
                <a:cubicBezTo>
                  <a:pt x="3285240" y="502041"/>
                  <a:pt x="3291802" y="495814"/>
                  <a:pt x="3299094" y="495814"/>
                </a:cubicBezTo>
                <a:close/>
                <a:moveTo>
                  <a:pt x="3226805" y="495814"/>
                </a:moveTo>
                <a:cubicBezTo>
                  <a:pt x="3234825" y="495814"/>
                  <a:pt x="3240660" y="502041"/>
                  <a:pt x="3240660" y="510602"/>
                </a:cubicBezTo>
                <a:cubicBezTo>
                  <a:pt x="3240660" y="518386"/>
                  <a:pt x="3234825" y="525391"/>
                  <a:pt x="3226805" y="525391"/>
                </a:cubicBezTo>
                <a:cubicBezTo>
                  <a:pt x="3220242" y="525391"/>
                  <a:pt x="3214406" y="518386"/>
                  <a:pt x="3214406" y="510602"/>
                </a:cubicBezTo>
                <a:cubicBezTo>
                  <a:pt x="3214406" y="502041"/>
                  <a:pt x="3220242" y="495814"/>
                  <a:pt x="3226805" y="495814"/>
                </a:cubicBezTo>
                <a:close/>
                <a:moveTo>
                  <a:pt x="3152602" y="495814"/>
                </a:moveTo>
                <a:cubicBezTo>
                  <a:pt x="3159895" y="495814"/>
                  <a:pt x="3166454" y="502041"/>
                  <a:pt x="3166454" y="510602"/>
                </a:cubicBezTo>
                <a:cubicBezTo>
                  <a:pt x="3166454" y="518386"/>
                  <a:pt x="3159895" y="525391"/>
                  <a:pt x="3152602" y="525391"/>
                </a:cubicBezTo>
                <a:cubicBezTo>
                  <a:pt x="3146038" y="525391"/>
                  <a:pt x="3140203" y="518386"/>
                  <a:pt x="3140203" y="510602"/>
                </a:cubicBezTo>
                <a:cubicBezTo>
                  <a:pt x="3140203" y="502041"/>
                  <a:pt x="3146038" y="495814"/>
                  <a:pt x="3152602" y="495814"/>
                </a:cubicBezTo>
                <a:close/>
                <a:moveTo>
                  <a:pt x="2439944" y="428356"/>
                </a:moveTo>
                <a:cubicBezTo>
                  <a:pt x="2448502" y="428356"/>
                  <a:pt x="2454729" y="432731"/>
                  <a:pt x="2454729" y="440753"/>
                </a:cubicBezTo>
                <a:cubicBezTo>
                  <a:pt x="2454729" y="448046"/>
                  <a:pt x="2448502" y="454610"/>
                  <a:pt x="2439944" y="454610"/>
                </a:cubicBezTo>
                <a:cubicBezTo>
                  <a:pt x="2432159" y="454610"/>
                  <a:pt x="2425156" y="448046"/>
                  <a:pt x="2425156" y="440753"/>
                </a:cubicBezTo>
                <a:cubicBezTo>
                  <a:pt x="2425156" y="432731"/>
                  <a:pt x="2432159" y="428356"/>
                  <a:pt x="2439944" y="428356"/>
                </a:cubicBezTo>
                <a:close/>
                <a:moveTo>
                  <a:pt x="2369110" y="428356"/>
                </a:moveTo>
                <a:cubicBezTo>
                  <a:pt x="2377672" y="428356"/>
                  <a:pt x="2383898" y="432731"/>
                  <a:pt x="2383898" y="440753"/>
                </a:cubicBezTo>
                <a:cubicBezTo>
                  <a:pt x="2383898" y="448046"/>
                  <a:pt x="2377672" y="454610"/>
                  <a:pt x="2369110" y="454610"/>
                </a:cubicBezTo>
                <a:cubicBezTo>
                  <a:pt x="2361327" y="454610"/>
                  <a:pt x="2354319" y="448046"/>
                  <a:pt x="2354319" y="440753"/>
                </a:cubicBezTo>
                <a:cubicBezTo>
                  <a:pt x="2354319" y="432731"/>
                  <a:pt x="2361327" y="428356"/>
                  <a:pt x="2369110" y="428356"/>
                </a:cubicBezTo>
                <a:close/>
                <a:moveTo>
                  <a:pt x="2298278" y="428356"/>
                </a:moveTo>
                <a:cubicBezTo>
                  <a:pt x="2306842" y="428356"/>
                  <a:pt x="2313066" y="432731"/>
                  <a:pt x="2313066" y="440753"/>
                </a:cubicBezTo>
                <a:cubicBezTo>
                  <a:pt x="2313066" y="448046"/>
                  <a:pt x="2306842" y="454610"/>
                  <a:pt x="2298278" y="454610"/>
                </a:cubicBezTo>
                <a:cubicBezTo>
                  <a:pt x="2290494" y="454610"/>
                  <a:pt x="2283490" y="448046"/>
                  <a:pt x="2283490" y="440753"/>
                </a:cubicBezTo>
                <a:cubicBezTo>
                  <a:pt x="2283490" y="432731"/>
                  <a:pt x="2290494" y="428356"/>
                  <a:pt x="2298278" y="428356"/>
                </a:cubicBezTo>
                <a:close/>
                <a:moveTo>
                  <a:pt x="2226514" y="428356"/>
                </a:moveTo>
                <a:cubicBezTo>
                  <a:pt x="2234537" y="428356"/>
                  <a:pt x="2238914" y="432731"/>
                  <a:pt x="2238914" y="440753"/>
                </a:cubicBezTo>
                <a:cubicBezTo>
                  <a:pt x="2238914" y="448046"/>
                  <a:pt x="2234537" y="454610"/>
                  <a:pt x="2226514" y="454610"/>
                </a:cubicBezTo>
                <a:cubicBezTo>
                  <a:pt x="2218492" y="454610"/>
                  <a:pt x="2212656" y="448046"/>
                  <a:pt x="2212656" y="440753"/>
                </a:cubicBezTo>
                <a:cubicBezTo>
                  <a:pt x="2212656" y="432731"/>
                  <a:pt x="2218492" y="428356"/>
                  <a:pt x="2226514" y="428356"/>
                </a:cubicBezTo>
                <a:close/>
                <a:moveTo>
                  <a:pt x="2155682" y="428356"/>
                </a:moveTo>
                <a:cubicBezTo>
                  <a:pt x="2161517" y="428356"/>
                  <a:pt x="2168079" y="432731"/>
                  <a:pt x="2168079" y="440753"/>
                </a:cubicBezTo>
                <a:cubicBezTo>
                  <a:pt x="2168079" y="448046"/>
                  <a:pt x="2161517" y="454610"/>
                  <a:pt x="2155682" y="454610"/>
                </a:cubicBezTo>
                <a:cubicBezTo>
                  <a:pt x="2147658" y="454610"/>
                  <a:pt x="2141825" y="448046"/>
                  <a:pt x="2141825" y="440753"/>
                </a:cubicBezTo>
                <a:cubicBezTo>
                  <a:pt x="2141825" y="432731"/>
                  <a:pt x="2147658" y="428356"/>
                  <a:pt x="2155682" y="428356"/>
                </a:cubicBezTo>
                <a:close/>
                <a:moveTo>
                  <a:pt x="2084846" y="428356"/>
                </a:moveTo>
                <a:cubicBezTo>
                  <a:pt x="2090682" y="428356"/>
                  <a:pt x="2097246" y="432731"/>
                  <a:pt x="2097246" y="440753"/>
                </a:cubicBezTo>
                <a:cubicBezTo>
                  <a:pt x="2097246" y="448046"/>
                  <a:pt x="2090682" y="454610"/>
                  <a:pt x="2084846" y="454610"/>
                </a:cubicBezTo>
                <a:cubicBezTo>
                  <a:pt x="2076827" y="454610"/>
                  <a:pt x="2070991" y="448046"/>
                  <a:pt x="2070991" y="440753"/>
                </a:cubicBezTo>
                <a:cubicBezTo>
                  <a:pt x="2070991" y="432731"/>
                  <a:pt x="2076827" y="428356"/>
                  <a:pt x="2084846" y="428356"/>
                </a:cubicBezTo>
                <a:close/>
                <a:moveTo>
                  <a:pt x="2011832" y="428356"/>
                </a:moveTo>
                <a:cubicBezTo>
                  <a:pt x="2019855" y="428356"/>
                  <a:pt x="2026418" y="432731"/>
                  <a:pt x="2026418" y="440753"/>
                </a:cubicBezTo>
                <a:cubicBezTo>
                  <a:pt x="2026418" y="448046"/>
                  <a:pt x="2019855" y="454610"/>
                  <a:pt x="2011832" y="454610"/>
                </a:cubicBezTo>
                <a:cubicBezTo>
                  <a:pt x="2005999" y="454610"/>
                  <a:pt x="2000165" y="448046"/>
                  <a:pt x="2000165" y="440753"/>
                </a:cubicBezTo>
                <a:cubicBezTo>
                  <a:pt x="2000165" y="432731"/>
                  <a:pt x="2005999" y="428356"/>
                  <a:pt x="2011832" y="428356"/>
                </a:cubicBezTo>
                <a:close/>
                <a:moveTo>
                  <a:pt x="1938362" y="428356"/>
                </a:moveTo>
                <a:cubicBezTo>
                  <a:pt x="1946382" y="428356"/>
                  <a:pt x="1952216" y="432731"/>
                  <a:pt x="1952216" y="440753"/>
                </a:cubicBezTo>
                <a:cubicBezTo>
                  <a:pt x="1952216" y="448046"/>
                  <a:pt x="1946382" y="454610"/>
                  <a:pt x="1938362" y="454610"/>
                </a:cubicBezTo>
                <a:cubicBezTo>
                  <a:pt x="1932525" y="454610"/>
                  <a:pt x="1925965" y="448046"/>
                  <a:pt x="1925965" y="440753"/>
                </a:cubicBezTo>
                <a:cubicBezTo>
                  <a:pt x="1925965" y="432731"/>
                  <a:pt x="1932525" y="428356"/>
                  <a:pt x="1938362" y="428356"/>
                </a:cubicBezTo>
                <a:close/>
                <a:moveTo>
                  <a:pt x="1867525" y="428356"/>
                </a:moveTo>
                <a:cubicBezTo>
                  <a:pt x="1875547" y="428356"/>
                  <a:pt x="1881384" y="432731"/>
                  <a:pt x="1881384" y="440753"/>
                </a:cubicBezTo>
                <a:cubicBezTo>
                  <a:pt x="1881384" y="448046"/>
                  <a:pt x="1875547" y="454610"/>
                  <a:pt x="1867525" y="454610"/>
                </a:cubicBezTo>
                <a:cubicBezTo>
                  <a:pt x="1860232" y="454610"/>
                  <a:pt x="1855126" y="448046"/>
                  <a:pt x="1855126" y="440753"/>
                </a:cubicBezTo>
                <a:cubicBezTo>
                  <a:pt x="1855126" y="432731"/>
                  <a:pt x="1860232" y="428356"/>
                  <a:pt x="1867525" y="428356"/>
                </a:cubicBezTo>
                <a:close/>
                <a:moveTo>
                  <a:pt x="1799085" y="428356"/>
                </a:moveTo>
                <a:cubicBezTo>
                  <a:pt x="1807644" y="428356"/>
                  <a:pt x="1813873" y="434190"/>
                  <a:pt x="1813873" y="440753"/>
                </a:cubicBezTo>
                <a:cubicBezTo>
                  <a:pt x="1813873" y="448046"/>
                  <a:pt x="1807644" y="454610"/>
                  <a:pt x="1799085" y="454610"/>
                </a:cubicBezTo>
                <a:cubicBezTo>
                  <a:pt x="1790521" y="454610"/>
                  <a:pt x="1784298" y="448046"/>
                  <a:pt x="1784298" y="440753"/>
                </a:cubicBezTo>
                <a:cubicBezTo>
                  <a:pt x="1784298" y="434190"/>
                  <a:pt x="1790521" y="428356"/>
                  <a:pt x="1799085" y="428356"/>
                </a:cubicBezTo>
                <a:close/>
                <a:moveTo>
                  <a:pt x="1728260" y="428356"/>
                </a:moveTo>
                <a:cubicBezTo>
                  <a:pt x="1736822" y="428356"/>
                  <a:pt x="1743046" y="434190"/>
                  <a:pt x="1743046" y="440753"/>
                </a:cubicBezTo>
                <a:cubicBezTo>
                  <a:pt x="1743046" y="448046"/>
                  <a:pt x="1736822" y="454610"/>
                  <a:pt x="1728260" y="454610"/>
                </a:cubicBezTo>
                <a:cubicBezTo>
                  <a:pt x="1719694" y="454610"/>
                  <a:pt x="1713469" y="448046"/>
                  <a:pt x="1713469" y="440753"/>
                </a:cubicBezTo>
                <a:cubicBezTo>
                  <a:pt x="1713469" y="434190"/>
                  <a:pt x="1719694" y="428356"/>
                  <a:pt x="1728260" y="428356"/>
                </a:cubicBezTo>
                <a:close/>
                <a:moveTo>
                  <a:pt x="1657426" y="428356"/>
                </a:moveTo>
                <a:cubicBezTo>
                  <a:pt x="1665212" y="428356"/>
                  <a:pt x="1672218" y="434190"/>
                  <a:pt x="1672218" y="440753"/>
                </a:cubicBezTo>
                <a:cubicBezTo>
                  <a:pt x="1672218" y="448046"/>
                  <a:pt x="1665212" y="454610"/>
                  <a:pt x="1657426" y="454610"/>
                </a:cubicBezTo>
                <a:cubicBezTo>
                  <a:pt x="1648870" y="454610"/>
                  <a:pt x="1642647" y="448046"/>
                  <a:pt x="1642647" y="440753"/>
                </a:cubicBezTo>
                <a:cubicBezTo>
                  <a:pt x="1642647" y="434190"/>
                  <a:pt x="1648870" y="428356"/>
                  <a:pt x="1657426" y="428356"/>
                </a:cubicBezTo>
                <a:close/>
                <a:moveTo>
                  <a:pt x="1582294" y="428356"/>
                </a:moveTo>
                <a:cubicBezTo>
                  <a:pt x="1589590" y="428356"/>
                  <a:pt x="1594697" y="434190"/>
                  <a:pt x="1594697" y="440753"/>
                </a:cubicBezTo>
                <a:cubicBezTo>
                  <a:pt x="1594697" y="448046"/>
                  <a:pt x="1589590" y="454610"/>
                  <a:pt x="1582294" y="454610"/>
                </a:cubicBezTo>
                <a:cubicBezTo>
                  <a:pt x="1574274" y="454610"/>
                  <a:pt x="1568438" y="448046"/>
                  <a:pt x="1568438" y="440753"/>
                </a:cubicBezTo>
                <a:cubicBezTo>
                  <a:pt x="1568438" y="434190"/>
                  <a:pt x="1574274" y="428356"/>
                  <a:pt x="1582294" y="428356"/>
                </a:cubicBezTo>
                <a:close/>
                <a:moveTo>
                  <a:pt x="1512195" y="428356"/>
                </a:moveTo>
                <a:cubicBezTo>
                  <a:pt x="1518027" y="428356"/>
                  <a:pt x="1523862" y="434190"/>
                  <a:pt x="1523862" y="440753"/>
                </a:cubicBezTo>
                <a:cubicBezTo>
                  <a:pt x="1523862" y="448046"/>
                  <a:pt x="1518027" y="454610"/>
                  <a:pt x="1512195" y="454610"/>
                </a:cubicBezTo>
                <a:cubicBezTo>
                  <a:pt x="1504171" y="454610"/>
                  <a:pt x="1497610" y="448046"/>
                  <a:pt x="1497610" y="440753"/>
                </a:cubicBezTo>
                <a:cubicBezTo>
                  <a:pt x="1497610" y="434190"/>
                  <a:pt x="1504171" y="428356"/>
                  <a:pt x="1512195" y="428356"/>
                </a:cubicBezTo>
                <a:close/>
                <a:moveTo>
                  <a:pt x="1439171" y="428356"/>
                </a:moveTo>
                <a:cubicBezTo>
                  <a:pt x="1447188" y="428356"/>
                  <a:pt x="1453023" y="434190"/>
                  <a:pt x="1453023" y="440753"/>
                </a:cubicBezTo>
                <a:cubicBezTo>
                  <a:pt x="1453023" y="448046"/>
                  <a:pt x="1447188" y="454610"/>
                  <a:pt x="1439171" y="454610"/>
                </a:cubicBezTo>
                <a:cubicBezTo>
                  <a:pt x="1433336" y="454610"/>
                  <a:pt x="1426771" y="448046"/>
                  <a:pt x="1426771" y="440753"/>
                </a:cubicBezTo>
                <a:cubicBezTo>
                  <a:pt x="1426771" y="434190"/>
                  <a:pt x="1433336" y="428356"/>
                  <a:pt x="1439171" y="428356"/>
                </a:cubicBezTo>
                <a:close/>
                <a:moveTo>
                  <a:pt x="1368344" y="428356"/>
                </a:moveTo>
                <a:cubicBezTo>
                  <a:pt x="1376365" y="428356"/>
                  <a:pt x="1382196" y="434190"/>
                  <a:pt x="1382196" y="440753"/>
                </a:cubicBezTo>
                <a:cubicBezTo>
                  <a:pt x="1382196" y="448046"/>
                  <a:pt x="1376365" y="454610"/>
                  <a:pt x="1368344" y="454610"/>
                </a:cubicBezTo>
                <a:cubicBezTo>
                  <a:pt x="1362508" y="454610"/>
                  <a:pt x="1355948" y="448046"/>
                  <a:pt x="1355948" y="440753"/>
                </a:cubicBezTo>
                <a:cubicBezTo>
                  <a:pt x="1355948" y="434190"/>
                  <a:pt x="1362508" y="428356"/>
                  <a:pt x="1368344" y="428356"/>
                </a:cubicBezTo>
                <a:close/>
                <a:moveTo>
                  <a:pt x="1297515" y="428356"/>
                </a:moveTo>
                <a:cubicBezTo>
                  <a:pt x="1305538" y="428356"/>
                  <a:pt x="1311372" y="434190"/>
                  <a:pt x="1311372" y="440753"/>
                </a:cubicBezTo>
                <a:cubicBezTo>
                  <a:pt x="1311372" y="448046"/>
                  <a:pt x="1305538" y="454610"/>
                  <a:pt x="1297515" y="454610"/>
                </a:cubicBezTo>
                <a:cubicBezTo>
                  <a:pt x="1289495" y="454610"/>
                  <a:pt x="1285118" y="448046"/>
                  <a:pt x="1285118" y="440753"/>
                </a:cubicBezTo>
                <a:cubicBezTo>
                  <a:pt x="1285118" y="434190"/>
                  <a:pt x="1289495" y="428356"/>
                  <a:pt x="1297515" y="428356"/>
                </a:cubicBezTo>
                <a:close/>
                <a:moveTo>
                  <a:pt x="1225703" y="428356"/>
                </a:moveTo>
                <a:cubicBezTo>
                  <a:pt x="1233487" y="428356"/>
                  <a:pt x="1240491" y="434190"/>
                  <a:pt x="1240491" y="440753"/>
                </a:cubicBezTo>
                <a:cubicBezTo>
                  <a:pt x="1240491" y="448046"/>
                  <a:pt x="1233487" y="454610"/>
                  <a:pt x="1225703" y="454610"/>
                </a:cubicBezTo>
                <a:cubicBezTo>
                  <a:pt x="1217156" y="454610"/>
                  <a:pt x="1210925" y="448046"/>
                  <a:pt x="1210925" y="440753"/>
                </a:cubicBezTo>
                <a:cubicBezTo>
                  <a:pt x="1210925" y="434190"/>
                  <a:pt x="1217156" y="428356"/>
                  <a:pt x="1225703" y="428356"/>
                </a:cubicBezTo>
                <a:close/>
                <a:moveTo>
                  <a:pt x="1154886" y="428356"/>
                </a:moveTo>
                <a:cubicBezTo>
                  <a:pt x="1162673" y="428356"/>
                  <a:pt x="1169676" y="434190"/>
                  <a:pt x="1169676" y="440753"/>
                </a:cubicBezTo>
                <a:cubicBezTo>
                  <a:pt x="1169676" y="448046"/>
                  <a:pt x="1162673" y="454610"/>
                  <a:pt x="1154886" y="454610"/>
                </a:cubicBezTo>
                <a:cubicBezTo>
                  <a:pt x="1146323" y="454610"/>
                  <a:pt x="1140096" y="448046"/>
                  <a:pt x="1140096" y="440753"/>
                </a:cubicBezTo>
                <a:cubicBezTo>
                  <a:pt x="1140096" y="434190"/>
                  <a:pt x="1146323" y="428356"/>
                  <a:pt x="1154886" y="428356"/>
                </a:cubicBezTo>
                <a:close/>
                <a:moveTo>
                  <a:pt x="1084056" y="428356"/>
                </a:moveTo>
                <a:cubicBezTo>
                  <a:pt x="1091840" y="428356"/>
                  <a:pt x="1098844" y="434190"/>
                  <a:pt x="1098844" y="440753"/>
                </a:cubicBezTo>
                <a:cubicBezTo>
                  <a:pt x="1098844" y="448046"/>
                  <a:pt x="1091840" y="454610"/>
                  <a:pt x="1084056" y="454610"/>
                </a:cubicBezTo>
                <a:cubicBezTo>
                  <a:pt x="1075492" y="454610"/>
                  <a:pt x="1069267" y="448046"/>
                  <a:pt x="1069267" y="440753"/>
                </a:cubicBezTo>
                <a:cubicBezTo>
                  <a:pt x="1069267" y="434190"/>
                  <a:pt x="1075492" y="428356"/>
                  <a:pt x="1084056" y="428356"/>
                </a:cubicBezTo>
                <a:close/>
                <a:moveTo>
                  <a:pt x="1013015" y="428356"/>
                </a:moveTo>
                <a:cubicBezTo>
                  <a:pt x="1020312" y="428356"/>
                  <a:pt x="1024685" y="434190"/>
                  <a:pt x="1024685" y="440753"/>
                </a:cubicBezTo>
                <a:cubicBezTo>
                  <a:pt x="1024685" y="448046"/>
                  <a:pt x="1020312" y="454610"/>
                  <a:pt x="1013015" y="454610"/>
                </a:cubicBezTo>
                <a:cubicBezTo>
                  <a:pt x="1004998" y="454610"/>
                  <a:pt x="998434" y="448046"/>
                  <a:pt x="998434" y="440753"/>
                </a:cubicBezTo>
                <a:cubicBezTo>
                  <a:pt x="998434" y="434190"/>
                  <a:pt x="1004998" y="428356"/>
                  <a:pt x="1013015" y="428356"/>
                </a:cubicBezTo>
                <a:close/>
                <a:moveTo>
                  <a:pt x="941465" y="428356"/>
                </a:moveTo>
                <a:cubicBezTo>
                  <a:pt x="948030" y="428356"/>
                  <a:pt x="953864" y="434190"/>
                  <a:pt x="953864" y="440753"/>
                </a:cubicBezTo>
                <a:cubicBezTo>
                  <a:pt x="953864" y="448046"/>
                  <a:pt x="948030" y="454610"/>
                  <a:pt x="941465" y="454610"/>
                </a:cubicBezTo>
                <a:cubicBezTo>
                  <a:pt x="934168" y="454610"/>
                  <a:pt x="927611" y="448046"/>
                  <a:pt x="927611" y="440753"/>
                </a:cubicBezTo>
                <a:cubicBezTo>
                  <a:pt x="927611" y="434190"/>
                  <a:pt x="934168" y="428356"/>
                  <a:pt x="941465" y="428356"/>
                </a:cubicBezTo>
                <a:close/>
                <a:moveTo>
                  <a:pt x="870633" y="428356"/>
                </a:moveTo>
                <a:cubicBezTo>
                  <a:pt x="877194" y="428356"/>
                  <a:pt x="883030" y="434190"/>
                  <a:pt x="883030" y="440753"/>
                </a:cubicBezTo>
                <a:cubicBezTo>
                  <a:pt x="883030" y="448046"/>
                  <a:pt x="877194" y="454610"/>
                  <a:pt x="870633" y="454610"/>
                </a:cubicBezTo>
                <a:cubicBezTo>
                  <a:pt x="863341" y="454610"/>
                  <a:pt x="856774" y="448046"/>
                  <a:pt x="856774" y="440753"/>
                </a:cubicBezTo>
                <a:cubicBezTo>
                  <a:pt x="856774" y="434190"/>
                  <a:pt x="863341" y="428356"/>
                  <a:pt x="870633" y="428356"/>
                </a:cubicBezTo>
                <a:close/>
                <a:moveTo>
                  <a:pt x="798344" y="428356"/>
                </a:moveTo>
                <a:cubicBezTo>
                  <a:pt x="806370" y="428356"/>
                  <a:pt x="812196" y="434190"/>
                  <a:pt x="812196" y="440753"/>
                </a:cubicBezTo>
                <a:cubicBezTo>
                  <a:pt x="812196" y="448046"/>
                  <a:pt x="806370" y="454610"/>
                  <a:pt x="798344" y="454610"/>
                </a:cubicBezTo>
                <a:cubicBezTo>
                  <a:pt x="792510" y="454610"/>
                  <a:pt x="785947" y="448046"/>
                  <a:pt x="785947" y="440753"/>
                </a:cubicBezTo>
                <a:cubicBezTo>
                  <a:pt x="785947" y="434190"/>
                  <a:pt x="792510" y="428356"/>
                  <a:pt x="798344" y="428356"/>
                </a:cubicBezTo>
                <a:close/>
                <a:moveTo>
                  <a:pt x="724138" y="428356"/>
                </a:moveTo>
                <a:cubicBezTo>
                  <a:pt x="731434" y="428356"/>
                  <a:pt x="738002" y="434190"/>
                  <a:pt x="738002" y="442212"/>
                </a:cubicBezTo>
                <a:cubicBezTo>
                  <a:pt x="738002" y="448046"/>
                  <a:pt x="731434" y="454610"/>
                  <a:pt x="724138" y="454610"/>
                </a:cubicBezTo>
                <a:cubicBezTo>
                  <a:pt x="717578" y="454610"/>
                  <a:pt x="711747" y="448046"/>
                  <a:pt x="711747" y="442212"/>
                </a:cubicBezTo>
                <a:cubicBezTo>
                  <a:pt x="711747" y="434190"/>
                  <a:pt x="717578" y="428356"/>
                  <a:pt x="724138" y="428356"/>
                </a:cubicBezTo>
                <a:close/>
                <a:moveTo>
                  <a:pt x="653312" y="428356"/>
                </a:moveTo>
                <a:cubicBezTo>
                  <a:pt x="660604" y="428356"/>
                  <a:pt x="667165" y="434190"/>
                  <a:pt x="667165" y="442212"/>
                </a:cubicBezTo>
                <a:cubicBezTo>
                  <a:pt x="667165" y="448046"/>
                  <a:pt x="660604" y="454610"/>
                  <a:pt x="653312" y="454610"/>
                </a:cubicBezTo>
                <a:cubicBezTo>
                  <a:pt x="645288" y="454610"/>
                  <a:pt x="640912" y="448046"/>
                  <a:pt x="640912" y="442212"/>
                </a:cubicBezTo>
                <a:cubicBezTo>
                  <a:pt x="640912" y="434190"/>
                  <a:pt x="645288" y="428356"/>
                  <a:pt x="653312" y="428356"/>
                </a:cubicBezTo>
                <a:close/>
                <a:moveTo>
                  <a:pt x="3796752" y="424982"/>
                </a:moveTo>
                <a:cubicBezTo>
                  <a:pt x="3804774" y="424982"/>
                  <a:pt x="3810608" y="431209"/>
                  <a:pt x="3810608" y="439771"/>
                </a:cubicBezTo>
                <a:cubicBezTo>
                  <a:pt x="3810608" y="447555"/>
                  <a:pt x="3804774" y="454560"/>
                  <a:pt x="3796752" y="454560"/>
                </a:cubicBezTo>
                <a:cubicBezTo>
                  <a:pt x="3790918" y="454560"/>
                  <a:pt x="3784355" y="447555"/>
                  <a:pt x="3784355" y="439771"/>
                </a:cubicBezTo>
                <a:cubicBezTo>
                  <a:pt x="3784355" y="431209"/>
                  <a:pt x="3790918" y="424982"/>
                  <a:pt x="3796752" y="424982"/>
                </a:cubicBezTo>
                <a:close/>
                <a:moveTo>
                  <a:pt x="3725922" y="424982"/>
                </a:moveTo>
                <a:cubicBezTo>
                  <a:pt x="3733944" y="424982"/>
                  <a:pt x="3739778" y="431209"/>
                  <a:pt x="3739778" y="439771"/>
                </a:cubicBezTo>
                <a:cubicBezTo>
                  <a:pt x="3739778" y="447555"/>
                  <a:pt x="3733944" y="454560"/>
                  <a:pt x="3725922" y="454560"/>
                </a:cubicBezTo>
                <a:cubicBezTo>
                  <a:pt x="3719359" y="454560"/>
                  <a:pt x="3713525" y="447555"/>
                  <a:pt x="3713525" y="439771"/>
                </a:cubicBezTo>
                <a:cubicBezTo>
                  <a:pt x="3713525" y="431209"/>
                  <a:pt x="3717900" y="424982"/>
                  <a:pt x="3725922" y="424982"/>
                </a:cubicBezTo>
                <a:close/>
                <a:moveTo>
                  <a:pt x="3655091" y="424982"/>
                </a:moveTo>
                <a:cubicBezTo>
                  <a:pt x="3662384" y="424982"/>
                  <a:pt x="3668947" y="431209"/>
                  <a:pt x="3668947" y="439771"/>
                </a:cubicBezTo>
                <a:cubicBezTo>
                  <a:pt x="3668947" y="447555"/>
                  <a:pt x="3662384" y="454560"/>
                  <a:pt x="3655091" y="454560"/>
                </a:cubicBezTo>
                <a:cubicBezTo>
                  <a:pt x="3647069" y="454560"/>
                  <a:pt x="3642694" y="447555"/>
                  <a:pt x="3642694" y="439771"/>
                </a:cubicBezTo>
                <a:cubicBezTo>
                  <a:pt x="3642694" y="431209"/>
                  <a:pt x="3647069" y="424982"/>
                  <a:pt x="3655091" y="424982"/>
                </a:cubicBezTo>
                <a:close/>
                <a:moveTo>
                  <a:pt x="3583280" y="424982"/>
                </a:moveTo>
                <a:cubicBezTo>
                  <a:pt x="3591064" y="424982"/>
                  <a:pt x="3598069" y="431209"/>
                  <a:pt x="3598069" y="439771"/>
                </a:cubicBezTo>
                <a:cubicBezTo>
                  <a:pt x="3598069" y="447555"/>
                  <a:pt x="3591064" y="454560"/>
                  <a:pt x="3583280" y="454560"/>
                </a:cubicBezTo>
                <a:cubicBezTo>
                  <a:pt x="3574718" y="454560"/>
                  <a:pt x="3568491" y="447555"/>
                  <a:pt x="3568491" y="439771"/>
                </a:cubicBezTo>
                <a:cubicBezTo>
                  <a:pt x="3568491" y="431209"/>
                  <a:pt x="3574718" y="424982"/>
                  <a:pt x="3583280" y="424982"/>
                </a:cubicBezTo>
                <a:close/>
                <a:moveTo>
                  <a:pt x="3512449" y="424982"/>
                </a:moveTo>
                <a:cubicBezTo>
                  <a:pt x="3520232" y="424982"/>
                  <a:pt x="3527237" y="431209"/>
                  <a:pt x="3527237" y="439771"/>
                </a:cubicBezTo>
                <a:cubicBezTo>
                  <a:pt x="3527237" y="447555"/>
                  <a:pt x="3520232" y="454560"/>
                  <a:pt x="3512449" y="454560"/>
                </a:cubicBezTo>
                <a:cubicBezTo>
                  <a:pt x="3503887" y="454560"/>
                  <a:pt x="3497661" y="447555"/>
                  <a:pt x="3497661" y="439771"/>
                </a:cubicBezTo>
                <a:cubicBezTo>
                  <a:pt x="3497661" y="431209"/>
                  <a:pt x="3503887" y="424982"/>
                  <a:pt x="3512449" y="424982"/>
                </a:cubicBezTo>
                <a:close/>
                <a:moveTo>
                  <a:pt x="3440686" y="424982"/>
                </a:moveTo>
                <a:cubicBezTo>
                  <a:pt x="3448708" y="424982"/>
                  <a:pt x="3453083" y="431209"/>
                  <a:pt x="3453083" y="439771"/>
                </a:cubicBezTo>
                <a:cubicBezTo>
                  <a:pt x="3453083" y="447555"/>
                  <a:pt x="3448708" y="454560"/>
                  <a:pt x="3440686" y="454560"/>
                </a:cubicBezTo>
                <a:cubicBezTo>
                  <a:pt x="3433393" y="454560"/>
                  <a:pt x="3426830" y="447555"/>
                  <a:pt x="3426830" y="439771"/>
                </a:cubicBezTo>
                <a:cubicBezTo>
                  <a:pt x="3426830" y="431209"/>
                  <a:pt x="3433393" y="424982"/>
                  <a:pt x="3440686" y="424982"/>
                </a:cubicBezTo>
                <a:close/>
                <a:moveTo>
                  <a:pt x="3369857" y="424982"/>
                </a:moveTo>
                <a:cubicBezTo>
                  <a:pt x="3376420" y="424982"/>
                  <a:pt x="3382254" y="431209"/>
                  <a:pt x="3382254" y="439771"/>
                </a:cubicBezTo>
                <a:cubicBezTo>
                  <a:pt x="3382254" y="447555"/>
                  <a:pt x="3376420" y="454560"/>
                  <a:pt x="3369857" y="454560"/>
                </a:cubicBezTo>
                <a:cubicBezTo>
                  <a:pt x="3362564" y="454560"/>
                  <a:pt x="3356001" y="447555"/>
                  <a:pt x="3356001" y="439771"/>
                </a:cubicBezTo>
                <a:cubicBezTo>
                  <a:pt x="3356001" y="431209"/>
                  <a:pt x="3362564" y="424982"/>
                  <a:pt x="3369857" y="424982"/>
                </a:cubicBezTo>
                <a:close/>
                <a:moveTo>
                  <a:pt x="3299097" y="424982"/>
                </a:moveTo>
                <a:cubicBezTo>
                  <a:pt x="3305656" y="424982"/>
                  <a:pt x="3311491" y="431209"/>
                  <a:pt x="3311491" y="439771"/>
                </a:cubicBezTo>
                <a:cubicBezTo>
                  <a:pt x="3311491" y="447555"/>
                  <a:pt x="3305656" y="454560"/>
                  <a:pt x="3299097" y="454560"/>
                </a:cubicBezTo>
                <a:cubicBezTo>
                  <a:pt x="3291802" y="454560"/>
                  <a:pt x="3285240" y="447555"/>
                  <a:pt x="3285240" y="439771"/>
                </a:cubicBezTo>
                <a:cubicBezTo>
                  <a:pt x="3285240" y="431209"/>
                  <a:pt x="3291802" y="424982"/>
                  <a:pt x="3299097" y="424982"/>
                </a:cubicBezTo>
                <a:close/>
                <a:moveTo>
                  <a:pt x="3226805" y="424982"/>
                </a:moveTo>
                <a:cubicBezTo>
                  <a:pt x="3234825" y="424982"/>
                  <a:pt x="3240664" y="431209"/>
                  <a:pt x="3240664" y="439771"/>
                </a:cubicBezTo>
                <a:cubicBezTo>
                  <a:pt x="3240664" y="447555"/>
                  <a:pt x="3234825" y="454560"/>
                  <a:pt x="3226805" y="454560"/>
                </a:cubicBezTo>
                <a:cubicBezTo>
                  <a:pt x="3220242" y="454560"/>
                  <a:pt x="3214406" y="447555"/>
                  <a:pt x="3214406" y="439771"/>
                </a:cubicBezTo>
                <a:cubicBezTo>
                  <a:pt x="3214406" y="431209"/>
                  <a:pt x="3220242" y="424982"/>
                  <a:pt x="3226805" y="424982"/>
                </a:cubicBezTo>
                <a:close/>
                <a:moveTo>
                  <a:pt x="3152602" y="424982"/>
                </a:moveTo>
                <a:cubicBezTo>
                  <a:pt x="3159895" y="424982"/>
                  <a:pt x="3166460" y="431209"/>
                  <a:pt x="3166460" y="439771"/>
                </a:cubicBezTo>
                <a:cubicBezTo>
                  <a:pt x="3166460" y="447555"/>
                  <a:pt x="3159895" y="454560"/>
                  <a:pt x="3152602" y="454560"/>
                </a:cubicBezTo>
                <a:cubicBezTo>
                  <a:pt x="3146038" y="454560"/>
                  <a:pt x="3140203" y="447555"/>
                  <a:pt x="3140203" y="439771"/>
                </a:cubicBezTo>
                <a:cubicBezTo>
                  <a:pt x="3140203" y="431209"/>
                  <a:pt x="3146038" y="424982"/>
                  <a:pt x="3152602" y="424982"/>
                </a:cubicBezTo>
                <a:close/>
                <a:moveTo>
                  <a:pt x="3081772" y="424982"/>
                </a:moveTo>
                <a:cubicBezTo>
                  <a:pt x="3089064" y="424982"/>
                  <a:pt x="3095624" y="431209"/>
                  <a:pt x="3095624" y="439771"/>
                </a:cubicBezTo>
                <a:cubicBezTo>
                  <a:pt x="3095624" y="447555"/>
                  <a:pt x="3089064" y="454560"/>
                  <a:pt x="3081772" y="454560"/>
                </a:cubicBezTo>
                <a:cubicBezTo>
                  <a:pt x="3073748" y="454560"/>
                  <a:pt x="3069372" y="447555"/>
                  <a:pt x="3069372" y="439771"/>
                </a:cubicBezTo>
                <a:cubicBezTo>
                  <a:pt x="3069372" y="431209"/>
                  <a:pt x="3073748" y="424982"/>
                  <a:pt x="3081772" y="424982"/>
                </a:cubicBezTo>
                <a:close/>
                <a:moveTo>
                  <a:pt x="3013715" y="424982"/>
                </a:moveTo>
                <a:cubicBezTo>
                  <a:pt x="3021305" y="424982"/>
                  <a:pt x="3028135" y="431209"/>
                  <a:pt x="3028135" y="439771"/>
                </a:cubicBezTo>
                <a:cubicBezTo>
                  <a:pt x="3028135" y="447555"/>
                  <a:pt x="3021305" y="454560"/>
                  <a:pt x="3013715" y="454560"/>
                </a:cubicBezTo>
                <a:cubicBezTo>
                  <a:pt x="3005368" y="454560"/>
                  <a:pt x="2998539" y="447555"/>
                  <a:pt x="2998539" y="439771"/>
                </a:cubicBezTo>
                <a:cubicBezTo>
                  <a:pt x="2998539" y="431209"/>
                  <a:pt x="3005368" y="424982"/>
                  <a:pt x="3013715" y="424982"/>
                </a:cubicBezTo>
                <a:close/>
                <a:moveTo>
                  <a:pt x="2942491" y="424982"/>
                </a:moveTo>
                <a:cubicBezTo>
                  <a:pt x="2951052" y="424982"/>
                  <a:pt x="2957286" y="431209"/>
                  <a:pt x="2957286" y="439771"/>
                </a:cubicBezTo>
                <a:cubicBezTo>
                  <a:pt x="2957286" y="447555"/>
                  <a:pt x="2951052" y="454560"/>
                  <a:pt x="2942491" y="454560"/>
                </a:cubicBezTo>
                <a:cubicBezTo>
                  <a:pt x="2934710" y="454560"/>
                  <a:pt x="2927708" y="447555"/>
                  <a:pt x="2927708" y="439771"/>
                </a:cubicBezTo>
                <a:cubicBezTo>
                  <a:pt x="2927708" y="431209"/>
                  <a:pt x="2934710" y="424982"/>
                  <a:pt x="2942491" y="424982"/>
                </a:cubicBezTo>
                <a:close/>
                <a:moveTo>
                  <a:pt x="2868291" y="424982"/>
                </a:moveTo>
                <a:cubicBezTo>
                  <a:pt x="2876858" y="424982"/>
                  <a:pt x="2883085" y="431209"/>
                  <a:pt x="2883085" y="439771"/>
                </a:cubicBezTo>
                <a:cubicBezTo>
                  <a:pt x="2883085" y="447555"/>
                  <a:pt x="2876858" y="454560"/>
                  <a:pt x="2868291" y="454560"/>
                </a:cubicBezTo>
                <a:cubicBezTo>
                  <a:pt x="2860509" y="454560"/>
                  <a:pt x="2853504" y="447555"/>
                  <a:pt x="2853504" y="439771"/>
                </a:cubicBezTo>
                <a:cubicBezTo>
                  <a:pt x="2853504" y="431209"/>
                  <a:pt x="2860509" y="424982"/>
                  <a:pt x="2868291" y="424982"/>
                </a:cubicBezTo>
                <a:close/>
                <a:moveTo>
                  <a:pt x="2796533" y="424982"/>
                </a:moveTo>
                <a:cubicBezTo>
                  <a:pt x="2804555" y="424982"/>
                  <a:pt x="2808932" y="431209"/>
                  <a:pt x="2808932" y="439771"/>
                </a:cubicBezTo>
                <a:cubicBezTo>
                  <a:pt x="2808932" y="447555"/>
                  <a:pt x="2804555" y="454560"/>
                  <a:pt x="2796533" y="454560"/>
                </a:cubicBezTo>
                <a:cubicBezTo>
                  <a:pt x="2789240" y="454560"/>
                  <a:pt x="2782678" y="447555"/>
                  <a:pt x="2782678" y="439771"/>
                </a:cubicBezTo>
                <a:cubicBezTo>
                  <a:pt x="2782678" y="431209"/>
                  <a:pt x="2789240" y="424982"/>
                  <a:pt x="2796533" y="424982"/>
                </a:cubicBezTo>
                <a:close/>
                <a:moveTo>
                  <a:pt x="2725695" y="424982"/>
                </a:moveTo>
                <a:cubicBezTo>
                  <a:pt x="2731532" y="424982"/>
                  <a:pt x="2738097" y="431209"/>
                  <a:pt x="2738097" y="439771"/>
                </a:cubicBezTo>
                <a:cubicBezTo>
                  <a:pt x="2738097" y="447555"/>
                  <a:pt x="2731532" y="454560"/>
                  <a:pt x="2725695" y="454560"/>
                </a:cubicBezTo>
                <a:cubicBezTo>
                  <a:pt x="2717681" y="454560"/>
                  <a:pt x="2711846" y="447555"/>
                  <a:pt x="2711846" y="439771"/>
                </a:cubicBezTo>
                <a:cubicBezTo>
                  <a:pt x="2711846" y="431209"/>
                  <a:pt x="2717681" y="424982"/>
                  <a:pt x="2725695" y="424982"/>
                </a:cubicBezTo>
                <a:close/>
                <a:moveTo>
                  <a:pt x="2654870" y="424982"/>
                </a:moveTo>
                <a:cubicBezTo>
                  <a:pt x="2660705" y="424982"/>
                  <a:pt x="2667270" y="431209"/>
                  <a:pt x="2667270" y="439771"/>
                </a:cubicBezTo>
                <a:cubicBezTo>
                  <a:pt x="2667270" y="447555"/>
                  <a:pt x="2660705" y="454560"/>
                  <a:pt x="2654870" y="454560"/>
                </a:cubicBezTo>
                <a:cubicBezTo>
                  <a:pt x="2646850" y="454560"/>
                  <a:pt x="2641018" y="447555"/>
                  <a:pt x="2641018" y="439771"/>
                </a:cubicBezTo>
                <a:cubicBezTo>
                  <a:pt x="2641018" y="431209"/>
                  <a:pt x="2646850" y="424982"/>
                  <a:pt x="2654870" y="424982"/>
                </a:cubicBezTo>
                <a:close/>
                <a:moveTo>
                  <a:pt x="2582580" y="424982"/>
                </a:moveTo>
                <a:cubicBezTo>
                  <a:pt x="2589875" y="424982"/>
                  <a:pt x="2596437" y="431209"/>
                  <a:pt x="2596437" y="439771"/>
                </a:cubicBezTo>
                <a:cubicBezTo>
                  <a:pt x="2596437" y="447555"/>
                  <a:pt x="2589875" y="454560"/>
                  <a:pt x="2582580" y="454560"/>
                </a:cubicBezTo>
                <a:cubicBezTo>
                  <a:pt x="2576019" y="454560"/>
                  <a:pt x="2570184" y="447555"/>
                  <a:pt x="2570184" y="439771"/>
                </a:cubicBezTo>
                <a:cubicBezTo>
                  <a:pt x="2570184" y="431209"/>
                  <a:pt x="2576019" y="424982"/>
                  <a:pt x="2582580" y="424982"/>
                </a:cubicBezTo>
                <a:close/>
                <a:moveTo>
                  <a:pt x="2511026" y="424982"/>
                </a:moveTo>
                <a:cubicBezTo>
                  <a:pt x="2519047" y="424982"/>
                  <a:pt x="2525610" y="431209"/>
                  <a:pt x="2525610" y="439771"/>
                </a:cubicBezTo>
                <a:cubicBezTo>
                  <a:pt x="2525610" y="447555"/>
                  <a:pt x="2519047" y="454560"/>
                  <a:pt x="2511026" y="454560"/>
                </a:cubicBezTo>
                <a:cubicBezTo>
                  <a:pt x="2503735" y="454560"/>
                  <a:pt x="2499361" y="447555"/>
                  <a:pt x="2499361" y="439771"/>
                </a:cubicBezTo>
                <a:cubicBezTo>
                  <a:pt x="2499361" y="431209"/>
                  <a:pt x="2503735" y="424982"/>
                  <a:pt x="2511026" y="424982"/>
                </a:cubicBezTo>
                <a:close/>
                <a:moveTo>
                  <a:pt x="1799085" y="357525"/>
                </a:moveTo>
                <a:cubicBezTo>
                  <a:pt x="1807647" y="357525"/>
                  <a:pt x="1813873" y="361900"/>
                  <a:pt x="1813873" y="369922"/>
                </a:cubicBezTo>
                <a:cubicBezTo>
                  <a:pt x="1813873" y="377215"/>
                  <a:pt x="1807647" y="383779"/>
                  <a:pt x="1799085" y="383779"/>
                </a:cubicBezTo>
                <a:cubicBezTo>
                  <a:pt x="1790525" y="383779"/>
                  <a:pt x="1784300" y="377215"/>
                  <a:pt x="1784300" y="369922"/>
                </a:cubicBezTo>
                <a:cubicBezTo>
                  <a:pt x="1784300" y="361900"/>
                  <a:pt x="1790525" y="357525"/>
                  <a:pt x="1799085" y="357525"/>
                </a:cubicBezTo>
                <a:close/>
                <a:moveTo>
                  <a:pt x="1728262" y="357525"/>
                </a:moveTo>
                <a:cubicBezTo>
                  <a:pt x="1736825" y="357525"/>
                  <a:pt x="1743049" y="361900"/>
                  <a:pt x="1743049" y="369922"/>
                </a:cubicBezTo>
                <a:cubicBezTo>
                  <a:pt x="1743049" y="377215"/>
                  <a:pt x="1736825" y="383779"/>
                  <a:pt x="1728262" y="383779"/>
                </a:cubicBezTo>
                <a:cubicBezTo>
                  <a:pt x="1719697" y="383779"/>
                  <a:pt x="1713470" y="377215"/>
                  <a:pt x="1713470" y="369922"/>
                </a:cubicBezTo>
                <a:cubicBezTo>
                  <a:pt x="1713470" y="361900"/>
                  <a:pt x="1719697" y="357525"/>
                  <a:pt x="1728262" y="357525"/>
                </a:cubicBezTo>
                <a:close/>
                <a:moveTo>
                  <a:pt x="1657429" y="357525"/>
                </a:moveTo>
                <a:cubicBezTo>
                  <a:pt x="1665215" y="357525"/>
                  <a:pt x="1672220" y="361900"/>
                  <a:pt x="1672220" y="369922"/>
                </a:cubicBezTo>
                <a:cubicBezTo>
                  <a:pt x="1672220" y="377215"/>
                  <a:pt x="1665215" y="383779"/>
                  <a:pt x="1657429" y="383779"/>
                </a:cubicBezTo>
                <a:cubicBezTo>
                  <a:pt x="1648870" y="383779"/>
                  <a:pt x="1642650" y="377215"/>
                  <a:pt x="1642650" y="369922"/>
                </a:cubicBezTo>
                <a:cubicBezTo>
                  <a:pt x="1642650" y="361900"/>
                  <a:pt x="1648870" y="357525"/>
                  <a:pt x="1657429" y="357525"/>
                </a:cubicBezTo>
                <a:close/>
                <a:moveTo>
                  <a:pt x="1582296" y="357525"/>
                </a:moveTo>
                <a:cubicBezTo>
                  <a:pt x="1589593" y="357525"/>
                  <a:pt x="1594704" y="361900"/>
                  <a:pt x="1594704" y="369922"/>
                </a:cubicBezTo>
                <a:cubicBezTo>
                  <a:pt x="1594704" y="377215"/>
                  <a:pt x="1589593" y="383779"/>
                  <a:pt x="1582296" y="383779"/>
                </a:cubicBezTo>
                <a:cubicBezTo>
                  <a:pt x="1574274" y="383779"/>
                  <a:pt x="1568441" y="377215"/>
                  <a:pt x="1568441" y="369922"/>
                </a:cubicBezTo>
                <a:cubicBezTo>
                  <a:pt x="1568441" y="361900"/>
                  <a:pt x="1574274" y="357525"/>
                  <a:pt x="1582296" y="357525"/>
                </a:cubicBezTo>
                <a:close/>
                <a:moveTo>
                  <a:pt x="1512195" y="357525"/>
                </a:moveTo>
                <a:cubicBezTo>
                  <a:pt x="1518030" y="357525"/>
                  <a:pt x="1523863" y="361900"/>
                  <a:pt x="1523863" y="369922"/>
                </a:cubicBezTo>
                <a:cubicBezTo>
                  <a:pt x="1523863" y="377215"/>
                  <a:pt x="1518030" y="383779"/>
                  <a:pt x="1512195" y="383779"/>
                </a:cubicBezTo>
                <a:cubicBezTo>
                  <a:pt x="1504171" y="383779"/>
                  <a:pt x="1497612" y="377215"/>
                  <a:pt x="1497612" y="369922"/>
                </a:cubicBezTo>
                <a:cubicBezTo>
                  <a:pt x="1497612" y="361900"/>
                  <a:pt x="1504171" y="357525"/>
                  <a:pt x="1512195" y="357525"/>
                </a:cubicBezTo>
                <a:close/>
                <a:moveTo>
                  <a:pt x="1439171" y="357525"/>
                </a:moveTo>
                <a:cubicBezTo>
                  <a:pt x="1447188" y="357525"/>
                  <a:pt x="1453023" y="361900"/>
                  <a:pt x="1453023" y="369922"/>
                </a:cubicBezTo>
                <a:cubicBezTo>
                  <a:pt x="1453023" y="377215"/>
                  <a:pt x="1447188" y="383779"/>
                  <a:pt x="1439171" y="383779"/>
                </a:cubicBezTo>
                <a:cubicBezTo>
                  <a:pt x="1433336" y="383779"/>
                  <a:pt x="1426774" y="377215"/>
                  <a:pt x="1426774" y="369922"/>
                </a:cubicBezTo>
                <a:cubicBezTo>
                  <a:pt x="1426774" y="361900"/>
                  <a:pt x="1433336" y="357525"/>
                  <a:pt x="1439171" y="357525"/>
                </a:cubicBezTo>
                <a:close/>
                <a:moveTo>
                  <a:pt x="1368347" y="357525"/>
                </a:moveTo>
                <a:cubicBezTo>
                  <a:pt x="1376368" y="357525"/>
                  <a:pt x="1382199" y="361900"/>
                  <a:pt x="1382199" y="369922"/>
                </a:cubicBezTo>
                <a:cubicBezTo>
                  <a:pt x="1382199" y="377215"/>
                  <a:pt x="1376368" y="383779"/>
                  <a:pt x="1368347" y="383779"/>
                </a:cubicBezTo>
                <a:cubicBezTo>
                  <a:pt x="1362508" y="383779"/>
                  <a:pt x="1355949" y="377215"/>
                  <a:pt x="1355949" y="369922"/>
                </a:cubicBezTo>
                <a:cubicBezTo>
                  <a:pt x="1355949" y="361900"/>
                  <a:pt x="1362508" y="357525"/>
                  <a:pt x="1368347" y="357525"/>
                </a:cubicBezTo>
                <a:close/>
                <a:moveTo>
                  <a:pt x="1297518" y="357525"/>
                </a:moveTo>
                <a:cubicBezTo>
                  <a:pt x="1305540" y="357525"/>
                  <a:pt x="1311374" y="361900"/>
                  <a:pt x="1311374" y="369922"/>
                </a:cubicBezTo>
                <a:cubicBezTo>
                  <a:pt x="1311374" y="377215"/>
                  <a:pt x="1305540" y="383779"/>
                  <a:pt x="1297518" y="383779"/>
                </a:cubicBezTo>
                <a:cubicBezTo>
                  <a:pt x="1289495" y="383779"/>
                  <a:pt x="1285121" y="377215"/>
                  <a:pt x="1285121" y="369922"/>
                </a:cubicBezTo>
                <a:cubicBezTo>
                  <a:pt x="1285121" y="361900"/>
                  <a:pt x="1289495" y="357525"/>
                  <a:pt x="1297518" y="357525"/>
                </a:cubicBezTo>
                <a:close/>
                <a:moveTo>
                  <a:pt x="1225703" y="357525"/>
                </a:moveTo>
                <a:cubicBezTo>
                  <a:pt x="1233487" y="357525"/>
                  <a:pt x="1240493" y="363359"/>
                  <a:pt x="1240493" y="369922"/>
                </a:cubicBezTo>
                <a:cubicBezTo>
                  <a:pt x="1240493" y="377215"/>
                  <a:pt x="1233487" y="383779"/>
                  <a:pt x="1225703" y="383779"/>
                </a:cubicBezTo>
                <a:cubicBezTo>
                  <a:pt x="1217156" y="383779"/>
                  <a:pt x="1210926" y="377215"/>
                  <a:pt x="1210926" y="369922"/>
                </a:cubicBezTo>
                <a:cubicBezTo>
                  <a:pt x="1210926" y="363359"/>
                  <a:pt x="1217156" y="357525"/>
                  <a:pt x="1225703" y="357525"/>
                </a:cubicBezTo>
                <a:close/>
                <a:moveTo>
                  <a:pt x="1154890" y="357525"/>
                </a:moveTo>
                <a:cubicBezTo>
                  <a:pt x="1162673" y="357525"/>
                  <a:pt x="1169676" y="363359"/>
                  <a:pt x="1169676" y="369922"/>
                </a:cubicBezTo>
                <a:cubicBezTo>
                  <a:pt x="1169676" y="377215"/>
                  <a:pt x="1162673" y="383779"/>
                  <a:pt x="1154890" y="383779"/>
                </a:cubicBezTo>
                <a:cubicBezTo>
                  <a:pt x="1146325" y="383779"/>
                  <a:pt x="1140096" y="377215"/>
                  <a:pt x="1140096" y="369922"/>
                </a:cubicBezTo>
                <a:cubicBezTo>
                  <a:pt x="1140096" y="363359"/>
                  <a:pt x="1146325" y="357525"/>
                  <a:pt x="1154890" y="357525"/>
                </a:cubicBezTo>
                <a:close/>
                <a:moveTo>
                  <a:pt x="1084059" y="357525"/>
                </a:moveTo>
                <a:cubicBezTo>
                  <a:pt x="1091842" y="357525"/>
                  <a:pt x="1098844" y="363359"/>
                  <a:pt x="1098844" y="369922"/>
                </a:cubicBezTo>
                <a:cubicBezTo>
                  <a:pt x="1098844" y="377215"/>
                  <a:pt x="1091842" y="383779"/>
                  <a:pt x="1084059" y="383779"/>
                </a:cubicBezTo>
                <a:cubicBezTo>
                  <a:pt x="1075492" y="383779"/>
                  <a:pt x="1069268" y="377215"/>
                  <a:pt x="1069268" y="369922"/>
                </a:cubicBezTo>
                <a:cubicBezTo>
                  <a:pt x="1069268" y="363359"/>
                  <a:pt x="1075492" y="357525"/>
                  <a:pt x="1084059" y="357525"/>
                </a:cubicBezTo>
                <a:close/>
                <a:moveTo>
                  <a:pt x="1013015" y="357525"/>
                </a:moveTo>
                <a:cubicBezTo>
                  <a:pt x="1020312" y="357525"/>
                  <a:pt x="1024685" y="363359"/>
                  <a:pt x="1024685" y="369922"/>
                </a:cubicBezTo>
                <a:cubicBezTo>
                  <a:pt x="1024685" y="377215"/>
                  <a:pt x="1020312" y="383779"/>
                  <a:pt x="1013015" y="383779"/>
                </a:cubicBezTo>
                <a:cubicBezTo>
                  <a:pt x="1005003" y="383779"/>
                  <a:pt x="998434" y="377215"/>
                  <a:pt x="998434" y="369922"/>
                </a:cubicBezTo>
                <a:cubicBezTo>
                  <a:pt x="998434" y="363359"/>
                  <a:pt x="1005003" y="357525"/>
                  <a:pt x="1013015" y="357525"/>
                </a:cubicBezTo>
                <a:close/>
                <a:moveTo>
                  <a:pt x="941465" y="357525"/>
                </a:moveTo>
                <a:cubicBezTo>
                  <a:pt x="948030" y="357525"/>
                  <a:pt x="953864" y="363359"/>
                  <a:pt x="953864" y="369922"/>
                </a:cubicBezTo>
                <a:cubicBezTo>
                  <a:pt x="953864" y="377215"/>
                  <a:pt x="948030" y="383779"/>
                  <a:pt x="941465" y="383779"/>
                </a:cubicBezTo>
                <a:cubicBezTo>
                  <a:pt x="934173" y="383779"/>
                  <a:pt x="927611" y="377215"/>
                  <a:pt x="927611" y="369922"/>
                </a:cubicBezTo>
                <a:cubicBezTo>
                  <a:pt x="927611" y="363359"/>
                  <a:pt x="934173" y="357525"/>
                  <a:pt x="941465" y="357525"/>
                </a:cubicBezTo>
                <a:close/>
                <a:moveTo>
                  <a:pt x="870633" y="357525"/>
                </a:moveTo>
                <a:cubicBezTo>
                  <a:pt x="877194" y="357525"/>
                  <a:pt x="883034" y="363359"/>
                  <a:pt x="883034" y="369922"/>
                </a:cubicBezTo>
                <a:cubicBezTo>
                  <a:pt x="883034" y="377215"/>
                  <a:pt x="877194" y="383779"/>
                  <a:pt x="870633" y="383779"/>
                </a:cubicBezTo>
                <a:cubicBezTo>
                  <a:pt x="863344" y="383779"/>
                  <a:pt x="856777" y="377215"/>
                  <a:pt x="856777" y="369922"/>
                </a:cubicBezTo>
                <a:cubicBezTo>
                  <a:pt x="856777" y="363359"/>
                  <a:pt x="863344" y="357525"/>
                  <a:pt x="870633" y="357525"/>
                </a:cubicBezTo>
                <a:close/>
                <a:moveTo>
                  <a:pt x="798346" y="357525"/>
                </a:moveTo>
                <a:cubicBezTo>
                  <a:pt x="806370" y="357525"/>
                  <a:pt x="812203" y="363359"/>
                  <a:pt x="812203" y="369922"/>
                </a:cubicBezTo>
                <a:cubicBezTo>
                  <a:pt x="812203" y="377215"/>
                  <a:pt x="806370" y="383779"/>
                  <a:pt x="798346" y="383779"/>
                </a:cubicBezTo>
                <a:cubicBezTo>
                  <a:pt x="792510" y="383779"/>
                  <a:pt x="785947" y="377215"/>
                  <a:pt x="785947" y="369922"/>
                </a:cubicBezTo>
                <a:cubicBezTo>
                  <a:pt x="785947" y="363359"/>
                  <a:pt x="792510" y="357525"/>
                  <a:pt x="798346" y="357525"/>
                </a:cubicBezTo>
                <a:close/>
                <a:moveTo>
                  <a:pt x="3654110" y="354153"/>
                </a:moveTo>
                <a:cubicBezTo>
                  <a:pt x="3661893" y="354153"/>
                  <a:pt x="3668898" y="360716"/>
                  <a:pt x="3668898" y="368738"/>
                </a:cubicBezTo>
                <a:cubicBezTo>
                  <a:pt x="3668898" y="376031"/>
                  <a:pt x="3661893" y="380407"/>
                  <a:pt x="3654110" y="380407"/>
                </a:cubicBezTo>
                <a:cubicBezTo>
                  <a:pt x="3645548" y="380407"/>
                  <a:pt x="3639322" y="376031"/>
                  <a:pt x="3639322" y="368738"/>
                </a:cubicBezTo>
                <a:cubicBezTo>
                  <a:pt x="3639322" y="360716"/>
                  <a:pt x="3645548" y="354153"/>
                  <a:pt x="3654110" y="354153"/>
                </a:cubicBezTo>
                <a:close/>
                <a:moveTo>
                  <a:pt x="3583280" y="354153"/>
                </a:moveTo>
                <a:cubicBezTo>
                  <a:pt x="3591064" y="354153"/>
                  <a:pt x="3598069" y="360716"/>
                  <a:pt x="3598069" y="368738"/>
                </a:cubicBezTo>
                <a:cubicBezTo>
                  <a:pt x="3598069" y="376031"/>
                  <a:pt x="3591064" y="380407"/>
                  <a:pt x="3583280" y="380407"/>
                </a:cubicBezTo>
                <a:cubicBezTo>
                  <a:pt x="3574718" y="380407"/>
                  <a:pt x="3568491" y="376031"/>
                  <a:pt x="3568491" y="368738"/>
                </a:cubicBezTo>
                <a:cubicBezTo>
                  <a:pt x="3568491" y="360716"/>
                  <a:pt x="3574718" y="354153"/>
                  <a:pt x="3583280" y="354153"/>
                </a:cubicBezTo>
                <a:close/>
                <a:moveTo>
                  <a:pt x="3512449" y="354153"/>
                </a:moveTo>
                <a:cubicBezTo>
                  <a:pt x="3520232" y="354153"/>
                  <a:pt x="3527237" y="360983"/>
                  <a:pt x="3527237" y="369330"/>
                </a:cubicBezTo>
                <a:cubicBezTo>
                  <a:pt x="3527237" y="376919"/>
                  <a:pt x="3520232" y="383749"/>
                  <a:pt x="3512449" y="383749"/>
                </a:cubicBezTo>
                <a:cubicBezTo>
                  <a:pt x="3503887" y="383749"/>
                  <a:pt x="3497661" y="376919"/>
                  <a:pt x="3497661" y="369330"/>
                </a:cubicBezTo>
                <a:cubicBezTo>
                  <a:pt x="3497661" y="360983"/>
                  <a:pt x="3503887" y="354153"/>
                  <a:pt x="3512449" y="354153"/>
                </a:cubicBezTo>
                <a:close/>
                <a:moveTo>
                  <a:pt x="3440686" y="354153"/>
                </a:moveTo>
                <a:cubicBezTo>
                  <a:pt x="3448708" y="354153"/>
                  <a:pt x="3453083" y="360983"/>
                  <a:pt x="3453083" y="369330"/>
                </a:cubicBezTo>
                <a:cubicBezTo>
                  <a:pt x="3453083" y="376919"/>
                  <a:pt x="3448708" y="383749"/>
                  <a:pt x="3440686" y="383749"/>
                </a:cubicBezTo>
                <a:cubicBezTo>
                  <a:pt x="3433393" y="383749"/>
                  <a:pt x="3426830" y="376919"/>
                  <a:pt x="3426830" y="369330"/>
                </a:cubicBezTo>
                <a:cubicBezTo>
                  <a:pt x="3426830" y="360983"/>
                  <a:pt x="3433393" y="354153"/>
                  <a:pt x="3440686" y="354153"/>
                </a:cubicBezTo>
                <a:close/>
                <a:moveTo>
                  <a:pt x="3369857" y="354153"/>
                </a:moveTo>
                <a:cubicBezTo>
                  <a:pt x="3376420" y="354153"/>
                  <a:pt x="3382254" y="360983"/>
                  <a:pt x="3382254" y="369330"/>
                </a:cubicBezTo>
                <a:cubicBezTo>
                  <a:pt x="3382254" y="376919"/>
                  <a:pt x="3376420" y="383749"/>
                  <a:pt x="3369857" y="383749"/>
                </a:cubicBezTo>
                <a:cubicBezTo>
                  <a:pt x="3362564" y="383749"/>
                  <a:pt x="3356001" y="376919"/>
                  <a:pt x="3356001" y="369330"/>
                </a:cubicBezTo>
                <a:cubicBezTo>
                  <a:pt x="3356001" y="360983"/>
                  <a:pt x="3362564" y="354153"/>
                  <a:pt x="3369857" y="354153"/>
                </a:cubicBezTo>
                <a:close/>
                <a:moveTo>
                  <a:pt x="3299097" y="354153"/>
                </a:moveTo>
                <a:cubicBezTo>
                  <a:pt x="3305662" y="354153"/>
                  <a:pt x="3311496" y="360983"/>
                  <a:pt x="3311496" y="369330"/>
                </a:cubicBezTo>
                <a:cubicBezTo>
                  <a:pt x="3311496" y="376919"/>
                  <a:pt x="3305662" y="383749"/>
                  <a:pt x="3299097" y="383749"/>
                </a:cubicBezTo>
                <a:cubicBezTo>
                  <a:pt x="3291804" y="383749"/>
                  <a:pt x="3285242" y="376919"/>
                  <a:pt x="3285242" y="369330"/>
                </a:cubicBezTo>
                <a:cubicBezTo>
                  <a:pt x="3285242" y="360983"/>
                  <a:pt x="3291804" y="354153"/>
                  <a:pt x="3299097" y="354153"/>
                </a:cubicBezTo>
                <a:close/>
                <a:moveTo>
                  <a:pt x="3226808" y="354153"/>
                </a:moveTo>
                <a:cubicBezTo>
                  <a:pt x="3234828" y="354153"/>
                  <a:pt x="3240664" y="360983"/>
                  <a:pt x="3240664" y="369330"/>
                </a:cubicBezTo>
                <a:cubicBezTo>
                  <a:pt x="3240664" y="376919"/>
                  <a:pt x="3234828" y="383749"/>
                  <a:pt x="3226808" y="383749"/>
                </a:cubicBezTo>
                <a:cubicBezTo>
                  <a:pt x="3220245" y="383749"/>
                  <a:pt x="3214410" y="376919"/>
                  <a:pt x="3214410" y="369330"/>
                </a:cubicBezTo>
                <a:cubicBezTo>
                  <a:pt x="3214410" y="360983"/>
                  <a:pt x="3220245" y="354153"/>
                  <a:pt x="3226808" y="354153"/>
                </a:cubicBezTo>
                <a:close/>
                <a:moveTo>
                  <a:pt x="3152605" y="354153"/>
                </a:moveTo>
                <a:cubicBezTo>
                  <a:pt x="3159898" y="354153"/>
                  <a:pt x="3166462" y="360983"/>
                  <a:pt x="3166462" y="369330"/>
                </a:cubicBezTo>
                <a:cubicBezTo>
                  <a:pt x="3166462" y="376919"/>
                  <a:pt x="3159898" y="383749"/>
                  <a:pt x="3152605" y="383749"/>
                </a:cubicBezTo>
                <a:cubicBezTo>
                  <a:pt x="3146040" y="383749"/>
                  <a:pt x="3140206" y="376919"/>
                  <a:pt x="3140206" y="369330"/>
                </a:cubicBezTo>
                <a:cubicBezTo>
                  <a:pt x="3140206" y="360983"/>
                  <a:pt x="3146040" y="354153"/>
                  <a:pt x="3152605" y="354153"/>
                </a:cubicBezTo>
                <a:close/>
                <a:moveTo>
                  <a:pt x="3081774" y="354153"/>
                </a:moveTo>
                <a:cubicBezTo>
                  <a:pt x="3089066" y="354153"/>
                  <a:pt x="3095627" y="360983"/>
                  <a:pt x="3095627" y="369330"/>
                </a:cubicBezTo>
                <a:cubicBezTo>
                  <a:pt x="3095627" y="376919"/>
                  <a:pt x="3089066" y="383749"/>
                  <a:pt x="3081774" y="383749"/>
                </a:cubicBezTo>
                <a:cubicBezTo>
                  <a:pt x="3073750" y="383749"/>
                  <a:pt x="3069375" y="376919"/>
                  <a:pt x="3069375" y="369330"/>
                </a:cubicBezTo>
                <a:cubicBezTo>
                  <a:pt x="3069375" y="360983"/>
                  <a:pt x="3073750" y="354153"/>
                  <a:pt x="3081774" y="354153"/>
                </a:cubicBezTo>
                <a:close/>
                <a:moveTo>
                  <a:pt x="3013715" y="354153"/>
                </a:moveTo>
                <a:cubicBezTo>
                  <a:pt x="3021307" y="354153"/>
                  <a:pt x="3028135" y="360983"/>
                  <a:pt x="3028135" y="369330"/>
                </a:cubicBezTo>
                <a:cubicBezTo>
                  <a:pt x="3028135" y="376919"/>
                  <a:pt x="3021307" y="383749"/>
                  <a:pt x="3013715" y="383749"/>
                </a:cubicBezTo>
                <a:cubicBezTo>
                  <a:pt x="3005368" y="383749"/>
                  <a:pt x="2998539" y="376919"/>
                  <a:pt x="2998539" y="369330"/>
                </a:cubicBezTo>
                <a:cubicBezTo>
                  <a:pt x="2998539" y="360983"/>
                  <a:pt x="3005368" y="354153"/>
                  <a:pt x="3013715" y="354153"/>
                </a:cubicBezTo>
                <a:close/>
                <a:moveTo>
                  <a:pt x="2942494" y="354153"/>
                </a:moveTo>
                <a:cubicBezTo>
                  <a:pt x="2951055" y="354153"/>
                  <a:pt x="2957288" y="360983"/>
                  <a:pt x="2957288" y="369330"/>
                </a:cubicBezTo>
                <a:cubicBezTo>
                  <a:pt x="2957288" y="376919"/>
                  <a:pt x="2951055" y="383749"/>
                  <a:pt x="2942494" y="383749"/>
                </a:cubicBezTo>
                <a:cubicBezTo>
                  <a:pt x="2934713" y="383749"/>
                  <a:pt x="2927708" y="376919"/>
                  <a:pt x="2927708" y="369330"/>
                </a:cubicBezTo>
                <a:cubicBezTo>
                  <a:pt x="2927708" y="360983"/>
                  <a:pt x="2934713" y="354153"/>
                  <a:pt x="2942494" y="354153"/>
                </a:cubicBezTo>
                <a:close/>
                <a:moveTo>
                  <a:pt x="2868293" y="354153"/>
                </a:moveTo>
                <a:cubicBezTo>
                  <a:pt x="2876858" y="354153"/>
                  <a:pt x="2883085" y="360983"/>
                  <a:pt x="2883085" y="369330"/>
                </a:cubicBezTo>
                <a:cubicBezTo>
                  <a:pt x="2883085" y="376919"/>
                  <a:pt x="2876858" y="383749"/>
                  <a:pt x="2868293" y="383749"/>
                </a:cubicBezTo>
                <a:cubicBezTo>
                  <a:pt x="2860512" y="383749"/>
                  <a:pt x="2853504" y="376919"/>
                  <a:pt x="2853504" y="369330"/>
                </a:cubicBezTo>
                <a:cubicBezTo>
                  <a:pt x="2853504" y="360983"/>
                  <a:pt x="2860512" y="354153"/>
                  <a:pt x="2868293" y="354153"/>
                </a:cubicBezTo>
                <a:close/>
                <a:moveTo>
                  <a:pt x="2796535" y="354153"/>
                </a:moveTo>
                <a:cubicBezTo>
                  <a:pt x="2804558" y="354153"/>
                  <a:pt x="2808932" y="360983"/>
                  <a:pt x="2808932" y="369330"/>
                </a:cubicBezTo>
                <a:cubicBezTo>
                  <a:pt x="2808932" y="376919"/>
                  <a:pt x="2804558" y="383749"/>
                  <a:pt x="2796535" y="383749"/>
                </a:cubicBezTo>
                <a:cubicBezTo>
                  <a:pt x="2789243" y="383749"/>
                  <a:pt x="2782678" y="376919"/>
                  <a:pt x="2782678" y="369330"/>
                </a:cubicBezTo>
                <a:cubicBezTo>
                  <a:pt x="2782678" y="360983"/>
                  <a:pt x="2789243" y="354153"/>
                  <a:pt x="2796535" y="354153"/>
                </a:cubicBezTo>
                <a:close/>
                <a:moveTo>
                  <a:pt x="2725695" y="354153"/>
                </a:moveTo>
                <a:cubicBezTo>
                  <a:pt x="2731532" y="354153"/>
                  <a:pt x="2738100" y="360983"/>
                  <a:pt x="2738100" y="369330"/>
                </a:cubicBezTo>
                <a:cubicBezTo>
                  <a:pt x="2738100" y="376919"/>
                  <a:pt x="2731532" y="383749"/>
                  <a:pt x="2725695" y="383749"/>
                </a:cubicBezTo>
                <a:cubicBezTo>
                  <a:pt x="2717681" y="383749"/>
                  <a:pt x="2711846" y="376919"/>
                  <a:pt x="2711846" y="369330"/>
                </a:cubicBezTo>
                <a:cubicBezTo>
                  <a:pt x="2711846" y="360983"/>
                  <a:pt x="2717681" y="354153"/>
                  <a:pt x="2725695" y="354153"/>
                </a:cubicBezTo>
                <a:close/>
                <a:moveTo>
                  <a:pt x="2653415" y="354153"/>
                </a:moveTo>
                <a:cubicBezTo>
                  <a:pt x="2660705" y="354153"/>
                  <a:pt x="2667270" y="360983"/>
                  <a:pt x="2667270" y="369330"/>
                </a:cubicBezTo>
                <a:cubicBezTo>
                  <a:pt x="2667270" y="376919"/>
                  <a:pt x="2660705" y="383749"/>
                  <a:pt x="2653415" y="383749"/>
                </a:cubicBezTo>
                <a:cubicBezTo>
                  <a:pt x="2646857" y="383749"/>
                  <a:pt x="2641021" y="376919"/>
                  <a:pt x="2641021" y="369330"/>
                </a:cubicBezTo>
                <a:cubicBezTo>
                  <a:pt x="2641021" y="360983"/>
                  <a:pt x="2646857" y="354153"/>
                  <a:pt x="2653415" y="354153"/>
                </a:cubicBezTo>
                <a:close/>
                <a:moveTo>
                  <a:pt x="2582583" y="354153"/>
                </a:moveTo>
                <a:cubicBezTo>
                  <a:pt x="2589875" y="354153"/>
                  <a:pt x="2596439" y="360983"/>
                  <a:pt x="2596439" y="369330"/>
                </a:cubicBezTo>
                <a:cubicBezTo>
                  <a:pt x="2596439" y="376919"/>
                  <a:pt x="2589875" y="383749"/>
                  <a:pt x="2582583" y="383749"/>
                </a:cubicBezTo>
                <a:cubicBezTo>
                  <a:pt x="2576019" y="383749"/>
                  <a:pt x="2570184" y="376919"/>
                  <a:pt x="2570184" y="369330"/>
                </a:cubicBezTo>
                <a:cubicBezTo>
                  <a:pt x="2570184" y="360983"/>
                  <a:pt x="2576019" y="354153"/>
                  <a:pt x="2582583" y="354153"/>
                </a:cubicBezTo>
                <a:close/>
                <a:moveTo>
                  <a:pt x="2511029" y="354153"/>
                </a:moveTo>
                <a:cubicBezTo>
                  <a:pt x="2519050" y="354153"/>
                  <a:pt x="2525613" y="360983"/>
                  <a:pt x="2525613" y="369330"/>
                </a:cubicBezTo>
                <a:cubicBezTo>
                  <a:pt x="2525613" y="376919"/>
                  <a:pt x="2519050" y="383749"/>
                  <a:pt x="2511029" y="383749"/>
                </a:cubicBezTo>
                <a:cubicBezTo>
                  <a:pt x="2503737" y="383749"/>
                  <a:pt x="2499361" y="376919"/>
                  <a:pt x="2499361" y="369330"/>
                </a:cubicBezTo>
                <a:cubicBezTo>
                  <a:pt x="2499361" y="360983"/>
                  <a:pt x="2503737" y="354153"/>
                  <a:pt x="2511029" y="354153"/>
                </a:cubicBezTo>
                <a:close/>
                <a:moveTo>
                  <a:pt x="2439946" y="354153"/>
                </a:moveTo>
                <a:cubicBezTo>
                  <a:pt x="2448505" y="354153"/>
                  <a:pt x="2454732" y="360983"/>
                  <a:pt x="2454732" y="369330"/>
                </a:cubicBezTo>
                <a:cubicBezTo>
                  <a:pt x="2454732" y="376919"/>
                  <a:pt x="2448505" y="383749"/>
                  <a:pt x="2439946" y="383749"/>
                </a:cubicBezTo>
                <a:cubicBezTo>
                  <a:pt x="2432160" y="383749"/>
                  <a:pt x="2425156" y="376919"/>
                  <a:pt x="2425156" y="369330"/>
                </a:cubicBezTo>
                <a:cubicBezTo>
                  <a:pt x="2425156" y="360983"/>
                  <a:pt x="2432160" y="354153"/>
                  <a:pt x="2439946" y="354153"/>
                </a:cubicBezTo>
                <a:close/>
                <a:moveTo>
                  <a:pt x="2369110" y="354153"/>
                </a:moveTo>
                <a:cubicBezTo>
                  <a:pt x="2377672" y="354153"/>
                  <a:pt x="2383899" y="360983"/>
                  <a:pt x="2383899" y="369330"/>
                </a:cubicBezTo>
                <a:cubicBezTo>
                  <a:pt x="2383899" y="376919"/>
                  <a:pt x="2377672" y="383749"/>
                  <a:pt x="2369110" y="383749"/>
                </a:cubicBezTo>
                <a:cubicBezTo>
                  <a:pt x="2361327" y="383749"/>
                  <a:pt x="2354319" y="376919"/>
                  <a:pt x="2354319" y="369330"/>
                </a:cubicBezTo>
                <a:cubicBezTo>
                  <a:pt x="2354319" y="360983"/>
                  <a:pt x="2361327" y="354153"/>
                  <a:pt x="2369110" y="354153"/>
                </a:cubicBezTo>
                <a:close/>
                <a:moveTo>
                  <a:pt x="2298280" y="354153"/>
                </a:moveTo>
                <a:cubicBezTo>
                  <a:pt x="2306842" y="354153"/>
                  <a:pt x="2313068" y="360983"/>
                  <a:pt x="2313068" y="369330"/>
                </a:cubicBezTo>
                <a:cubicBezTo>
                  <a:pt x="2313068" y="376919"/>
                  <a:pt x="2306842" y="383749"/>
                  <a:pt x="2298280" y="383749"/>
                </a:cubicBezTo>
                <a:cubicBezTo>
                  <a:pt x="2290497" y="383749"/>
                  <a:pt x="2283490" y="376919"/>
                  <a:pt x="2283490" y="369330"/>
                </a:cubicBezTo>
                <a:cubicBezTo>
                  <a:pt x="2283490" y="360983"/>
                  <a:pt x="2290497" y="354153"/>
                  <a:pt x="2298280" y="354153"/>
                </a:cubicBezTo>
                <a:close/>
                <a:moveTo>
                  <a:pt x="2226517" y="354153"/>
                </a:moveTo>
                <a:cubicBezTo>
                  <a:pt x="2234538" y="354153"/>
                  <a:pt x="2238914" y="360983"/>
                  <a:pt x="2238914" y="369330"/>
                </a:cubicBezTo>
                <a:cubicBezTo>
                  <a:pt x="2238914" y="376919"/>
                  <a:pt x="2234538" y="383749"/>
                  <a:pt x="2226517" y="383749"/>
                </a:cubicBezTo>
                <a:cubicBezTo>
                  <a:pt x="2218495" y="383749"/>
                  <a:pt x="2212658" y="376919"/>
                  <a:pt x="2212658" y="369330"/>
                </a:cubicBezTo>
                <a:cubicBezTo>
                  <a:pt x="2212658" y="360983"/>
                  <a:pt x="2218495" y="354153"/>
                  <a:pt x="2226517" y="354153"/>
                </a:cubicBezTo>
                <a:close/>
                <a:moveTo>
                  <a:pt x="2155683" y="354153"/>
                </a:moveTo>
                <a:cubicBezTo>
                  <a:pt x="2161519" y="354153"/>
                  <a:pt x="2168081" y="360983"/>
                  <a:pt x="2168081" y="369330"/>
                </a:cubicBezTo>
                <a:cubicBezTo>
                  <a:pt x="2168081" y="376919"/>
                  <a:pt x="2161519" y="383749"/>
                  <a:pt x="2155683" y="383749"/>
                </a:cubicBezTo>
                <a:cubicBezTo>
                  <a:pt x="2147663" y="383749"/>
                  <a:pt x="2141827" y="376919"/>
                  <a:pt x="2141827" y="369330"/>
                </a:cubicBezTo>
                <a:cubicBezTo>
                  <a:pt x="2141827" y="360983"/>
                  <a:pt x="2147663" y="354153"/>
                  <a:pt x="2155683" y="354153"/>
                </a:cubicBezTo>
                <a:close/>
                <a:moveTo>
                  <a:pt x="2084849" y="354153"/>
                </a:moveTo>
                <a:cubicBezTo>
                  <a:pt x="2090683" y="354153"/>
                  <a:pt x="2097248" y="360983"/>
                  <a:pt x="2097248" y="369330"/>
                </a:cubicBezTo>
                <a:cubicBezTo>
                  <a:pt x="2097248" y="376919"/>
                  <a:pt x="2090683" y="383749"/>
                  <a:pt x="2084849" y="383749"/>
                </a:cubicBezTo>
                <a:cubicBezTo>
                  <a:pt x="2076828" y="383749"/>
                  <a:pt x="2070994" y="376919"/>
                  <a:pt x="2070994" y="369330"/>
                </a:cubicBezTo>
                <a:cubicBezTo>
                  <a:pt x="2070994" y="360983"/>
                  <a:pt x="2076828" y="354153"/>
                  <a:pt x="2084849" y="354153"/>
                </a:cubicBezTo>
                <a:close/>
                <a:moveTo>
                  <a:pt x="2011835" y="354153"/>
                </a:moveTo>
                <a:cubicBezTo>
                  <a:pt x="2019855" y="354153"/>
                  <a:pt x="2026421" y="360983"/>
                  <a:pt x="2026421" y="369330"/>
                </a:cubicBezTo>
                <a:cubicBezTo>
                  <a:pt x="2026421" y="376919"/>
                  <a:pt x="2019855" y="383749"/>
                  <a:pt x="2011835" y="383749"/>
                </a:cubicBezTo>
                <a:cubicBezTo>
                  <a:pt x="2006000" y="383749"/>
                  <a:pt x="2000166" y="376919"/>
                  <a:pt x="2000166" y="369330"/>
                </a:cubicBezTo>
                <a:cubicBezTo>
                  <a:pt x="2000166" y="360983"/>
                  <a:pt x="2006000" y="354153"/>
                  <a:pt x="2011835" y="354153"/>
                </a:cubicBezTo>
                <a:close/>
                <a:moveTo>
                  <a:pt x="1938362" y="354153"/>
                </a:moveTo>
                <a:cubicBezTo>
                  <a:pt x="1946385" y="354153"/>
                  <a:pt x="1952222" y="360983"/>
                  <a:pt x="1952222" y="369330"/>
                </a:cubicBezTo>
                <a:cubicBezTo>
                  <a:pt x="1952222" y="376919"/>
                  <a:pt x="1946385" y="383749"/>
                  <a:pt x="1938362" y="383749"/>
                </a:cubicBezTo>
                <a:cubicBezTo>
                  <a:pt x="1932528" y="383749"/>
                  <a:pt x="1925968" y="376919"/>
                  <a:pt x="1925968" y="369330"/>
                </a:cubicBezTo>
                <a:cubicBezTo>
                  <a:pt x="1925968" y="360983"/>
                  <a:pt x="1932528" y="354153"/>
                  <a:pt x="1938362" y="354153"/>
                </a:cubicBezTo>
                <a:close/>
                <a:moveTo>
                  <a:pt x="1867527" y="354153"/>
                </a:moveTo>
                <a:cubicBezTo>
                  <a:pt x="1875550" y="354153"/>
                  <a:pt x="1881384" y="360983"/>
                  <a:pt x="1881384" y="369330"/>
                </a:cubicBezTo>
                <a:cubicBezTo>
                  <a:pt x="1881384" y="376919"/>
                  <a:pt x="1875550" y="383749"/>
                  <a:pt x="1867527" y="383749"/>
                </a:cubicBezTo>
                <a:cubicBezTo>
                  <a:pt x="1860235" y="383749"/>
                  <a:pt x="1855129" y="376919"/>
                  <a:pt x="1855129" y="369330"/>
                </a:cubicBezTo>
                <a:cubicBezTo>
                  <a:pt x="1855129" y="360983"/>
                  <a:pt x="1860235" y="354153"/>
                  <a:pt x="1867527" y="354153"/>
                </a:cubicBezTo>
                <a:close/>
                <a:moveTo>
                  <a:pt x="1225708" y="284879"/>
                </a:moveTo>
                <a:cubicBezTo>
                  <a:pt x="1233489" y="283322"/>
                  <a:pt x="1240493" y="290327"/>
                  <a:pt x="1240493" y="298111"/>
                </a:cubicBezTo>
                <a:cubicBezTo>
                  <a:pt x="1240493" y="306673"/>
                  <a:pt x="1233489" y="312900"/>
                  <a:pt x="1225708" y="312900"/>
                </a:cubicBezTo>
                <a:cubicBezTo>
                  <a:pt x="1217159" y="312900"/>
                  <a:pt x="1210931" y="306673"/>
                  <a:pt x="1210931" y="298111"/>
                </a:cubicBezTo>
                <a:cubicBezTo>
                  <a:pt x="1210931" y="290327"/>
                  <a:pt x="1217159" y="284879"/>
                  <a:pt x="1225708" y="284879"/>
                </a:cubicBezTo>
                <a:close/>
                <a:moveTo>
                  <a:pt x="3440686" y="283322"/>
                </a:moveTo>
                <a:cubicBezTo>
                  <a:pt x="3448708" y="283322"/>
                  <a:pt x="3453083" y="289885"/>
                  <a:pt x="3453083" y="297178"/>
                </a:cubicBezTo>
                <a:cubicBezTo>
                  <a:pt x="3453083" y="305200"/>
                  <a:pt x="3448708" y="309576"/>
                  <a:pt x="3440686" y="309576"/>
                </a:cubicBezTo>
                <a:cubicBezTo>
                  <a:pt x="3433393" y="309576"/>
                  <a:pt x="3426830" y="305200"/>
                  <a:pt x="3426830" y="297178"/>
                </a:cubicBezTo>
                <a:cubicBezTo>
                  <a:pt x="3426830" y="289885"/>
                  <a:pt x="3433393" y="283322"/>
                  <a:pt x="3440686" y="283322"/>
                </a:cubicBezTo>
                <a:close/>
                <a:moveTo>
                  <a:pt x="3369857" y="283322"/>
                </a:moveTo>
                <a:cubicBezTo>
                  <a:pt x="3376420" y="283322"/>
                  <a:pt x="3382254" y="289885"/>
                  <a:pt x="3382254" y="297178"/>
                </a:cubicBezTo>
                <a:cubicBezTo>
                  <a:pt x="3382254" y="305200"/>
                  <a:pt x="3376420" y="309576"/>
                  <a:pt x="3369857" y="309576"/>
                </a:cubicBezTo>
                <a:cubicBezTo>
                  <a:pt x="3362564" y="309576"/>
                  <a:pt x="3356001" y="305200"/>
                  <a:pt x="3356001" y="297178"/>
                </a:cubicBezTo>
                <a:cubicBezTo>
                  <a:pt x="3356001" y="289885"/>
                  <a:pt x="3362564" y="283322"/>
                  <a:pt x="3369857" y="283322"/>
                </a:cubicBezTo>
                <a:close/>
                <a:moveTo>
                  <a:pt x="3299100" y="283322"/>
                </a:moveTo>
                <a:cubicBezTo>
                  <a:pt x="3305662" y="283322"/>
                  <a:pt x="3311496" y="289885"/>
                  <a:pt x="3311496" y="297178"/>
                </a:cubicBezTo>
                <a:cubicBezTo>
                  <a:pt x="3311496" y="305200"/>
                  <a:pt x="3305662" y="309576"/>
                  <a:pt x="3299100" y="309576"/>
                </a:cubicBezTo>
                <a:cubicBezTo>
                  <a:pt x="3291804" y="309576"/>
                  <a:pt x="3285242" y="305200"/>
                  <a:pt x="3285242" y="297178"/>
                </a:cubicBezTo>
                <a:cubicBezTo>
                  <a:pt x="3285242" y="289885"/>
                  <a:pt x="3291804" y="283322"/>
                  <a:pt x="3299100" y="283322"/>
                </a:cubicBezTo>
                <a:close/>
                <a:moveTo>
                  <a:pt x="3226808" y="283322"/>
                </a:moveTo>
                <a:cubicBezTo>
                  <a:pt x="3234828" y="283322"/>
                  <a:pt x="3240664" y="289885"/>
                  <a:pt x="3240664" y="297178"/>
                </a:cubicBezTo>
                <a:cubicBezTo>
                  <a:pt x="3240664" y="305200"/>
                  <a:pt x="3234828" y="309576"/>
                  <a:pt x="3226808" y="309576"/>
                </a:cubicBezTo>
                <a:cubicBezTo>
                  <a:pt x="3220245" y="309576"/>
                  <a:pt x="3214410" y="305200"/>
                  <a:pt x="3214410" y="297178"/>
                </a:cubicBezTo>
                <a:cubicBezTo>
                  <a:pt x="3214410" y="289885"/>
                  <a:pt x="3220245" y="283322"/>
                  <a:pt x="3226808" y="283322"/>
                </a:cubicBezTo>
                <a:close/>
                <a:moveTo>
                  <a:pt x="3152605" y="283322"/>
                </a:moveTo>
                <a:cubicBezTo>
                  <a:pt x="3159898" y="283322"/>
                  <a:pt x="3166462" y="289885"/>
                  <a:pt x="3166462" y="297178"/>
                </a:cubicBezTo>
                <a:cubicBezTo>
                  <a:pt x="3166462" y="305200"/>
                  <a:pt x="3159898" y="309576"/>
                  <a:pt x="3152605" y="309576"/>
                </a:cubicBezTo>
                <a:cubicBezTo>
                  <a:pt x="3146041" y="309576"/>
                  <a:pt x="3140209" y="305200"/>
                  <a:pt x="3140209" y="297178"/>
                </a:cubicBezTo>
                <a:cubicBezTo>
                  <a:pt x="3140209" y="289885"/>
                  <a:pt x="3146041" y="283322"/>
                  <a:pt x="3152605" y="283322"/>
                </a:cubicBezTo>
                <a:close/>
                <a:moveTo>
                  <a:pt x="3081774" y="283322"/>
                </a:moveTo>
                <a:cubicBezTo>
                  <a:pt x="3089066" y="283322"/>
                  <a:pt x="3095628" y="289885"/>
                  <a:pt x="3095628" y="297178"/>
                </a:cubicBezTo>
                <a:cubicBezTo>
                  <a:pt x="3095628" y="305200"/>
                  <a:pt x="3089066" y="309576"/>
                  <a:pt x="3081774" y="309576"/>
                </a:cubicBezTo>
                <a:cubicBezTo>
                  <a:pt x="3073750" y="309576"/>
                  <a:pt x="3069375" y="305200"/>
                  <a:pt x="3069375" y="297178"/>
                </a:cubicBezTo>
                <a:cubicBezTo>
                  <a:pt x="3069375" y="289885"/>
                  <a:pt x="3073750" y="283322"/>
                  <a:pt x="3081774" y="283322"/>
                </a:cubicBezTo>
                <a:close/>
                <a:moveTo>
                  <a:pt x="3013717" y="283322"/>
                </a:moveTo>
                <a:cubicBezTo>
                  <a:pt x="3021307" y="283322"/>
                  <a:pt x="3028135" y="289885"/>
                  <a:pt x="3028135" y="297178"/>
                </a:cubicBezTo>
                <a:cubicBezTo>
                  <a:pt x="3028135" y="305200"/>
                  <a:pt x="3021307" y="309576"/>
                  <a:pt x="3013717" y="309576"/>
                </a:cubicBezTo>
                <a:cubicBezTo>
                  <a:pt x="3005371" y="309576"/>
                  <a:pt x="2998539" y="305200"/>
                  <a:pt x="2998539" y="297178"/>
                </a:cubicBezTo>
                <a:cubicBezTo>
                  <a:pt x="2998539" y="289885"/>
                  <a:pt x="3005371" y="283322"/>
                  <a:pt x="3013717" y="283322"/>
                </a:cubicBezTo>
                <a:close/>
                <a:moveTo>
                  <a:pt x="2942494" y="283322"/>
                </a:moveTo>
                <a:cubicBezTo>
                  <a:pt x="2951055" y="283322"/>
                  <a:pt x="2957288" y="290327"/>
                  <a:pt x="2957288" y="298111"/>
                </a:cubicBezTo>
                <a:cubicBezTo>
                  <a:pt x="2957288" y="306673"/>
                  <a:pt x="2951055" y="312900"/>
                  <a:pt x="2942494" y="312900"/>
                </a:cubicBezTo>
                <a:cubicBezTo>
                  <a:pt x="2934713" y="312900"/>
                  <a:pt x="2927711" y="306673"/>
                  <a:pt x="2927711" y="298111"/>
                </a:cubicBezTo>
                <a:cubicBezTo>
                  <a:pt x="2927711" y="290327"/>
                  <a:pt x="2934713" y="283322"/>
                  <a:pt x="2942494" y="283322"/>
                </a:cubicBezTo>
                <a:close/>
                <a:moveTo>
                  <a:pt x="2868293" y="283322"/>
                </a:moveTo>
                <a:cubicBezTo>
                  <a:pt x="2876858" y="283322"/>
                  <a:pt x="2883087" y="290327"/>
                  <a:pt x="2883087" y="298111"/>
                </a:cubicBezTo>
                <a:cubicBezTo>
                  <a:pt x="2883087" y="306673"/>
                  <a:pt x="2876858" y="312900"/>
                  <a:pt x="2868293" y="312900"/>
                </a:cubicBezTo>
                <a:cubicBezTo>
                  <a:pt x="2860512" y="312900"/>
                  <a:pt x="2853507" y="306673"/>
                  <a:pt x="2853507" y="298111"/>
                </a:cubicBezTo>
                <a:cubicBezTo>
                  <a:pt x="2853507" y="290327"/>
                  <a:pt x="2860512" y="283322"/>
                  <a:pt x="2868293" y="283322"/>
                </a:cubicBezTo>
                <a:close/>
                <a:moveTo>
                  <a:pt x="2796535" y="283322"/>
                </a:moveTo>
                <a:cubicBezTo>
                  <a:pt x="2804558" y="283322"/>
                  <a:pt x="2808934" y="290327"/>
                  <a:pt x="2808934" y="298111"/>
                </a:cubicBezTo>
                <a:cubicBezTo>
                  <a:pt x="2808934" y="306673"/>
                  <a:pt x="2804558" y="312900"/>
                  <a:pt x="2796535" y="312900"/>
                </a:cubicBezTo>
                <a:cubicBezTo>
                  <a:pt x="2789243" y="312900"/>
                  <a:pt x="2782678" y="306673"/>
                  <a:pt x="2782678" y="298111"/>
                </a:cubicBezTo>
                <a:cubicBezTo>
                  <a:pt x="2782678" y="290327"/>
                  <a:pt x="2789243" y="283322"/>
                  <a:pt x="2796535" y="283322"/>
                </a:cubicBezTo>
                <a:close/>
                <a:moveTo>
                  <a:pt x="2725698" y="283322"/>
                </a:moveTo>
                <a:cubicBezTo>
                  <a:pt x="2731532" y="283322"/>
                  <a:pt x="2738100" y="290327"/>
                  <a:pt x="2738100" y="298111"/>
                </a:cubicBezTo>
                <a:cubicBezTo>
                  <a:pt x="2738100" y="306673"/>
                  <a:pt x="2731532" y="312900"/>
                  <a:pt x="2725698" y="312900"/>
                </a:cubicBezTo>
                <a:cubicBezTo>
                  <a:pt x="2717681" y="312900"/>
                  <a:pt x="2711846" y="306673"/>
                  <a:pt x="2711846" y="298111"/>
                </a:cubicBezTo>
                <a:cubicBezTo>
                  <a:pt x="2711846" y="290327"/>
                  <a:pt x="2717681" y="283322"/>
                  <a:pt x="2725698" y="283322"/>
                </a:cubicBezTo>
                <a:close/>
                <a:moveTo>
                  <a:pt x="2653415" y="283322"/>
                </a:moveTo>
                <a:cubicBezTo>
                  <a:pt x="2660705" y="283322"/>
                  <a:pt x="2667270" y="290327"/>
                  <a:pt x="2667270" y="298111"/>
                </a:cubicBezTo>
                <a:cubicBezTo>
                  <a:pt x="2667270" y="306673"/>
                  <a:pt x="2660705" y="312900"/>
                  <a:pt x="2653415" y="312900"/>
                </a:cubicBezTo>
                <a:cubicBezTo>
                  <a:pt x="2646857" y="312900"/>
                  <a:pt x="2641021" y="306673"/>
                  <a:pt x="2641021" y="298111"/>
                </a:cubicBezTo>
                <a:cubicBezTo>
                  <a:pt x="2641021" y="290327"/>
                  <a:pt x="2646857" y="283322"/>
                  <a:pt x="2653415" y="283322"/>
                </a:cubicBezTo>
                <a:close/>
                <a:moveTo>
                  <a:pt x="2582583" y="283322"/>
                </a:moveTo>
                <a:cubicBezTo>
                  <a:pt x="2589875" y="283322"/>
                  <a:pt x="2596439" y="290327"/>
                  <a:pt x="2596439" y="298111"/>
                </a:cubicBezTo>
                <a:cubicBezTo>
                  <a:pt x="2596439" y="306673"/>
                  <a:pt x="2589875" y="312900"/>
                  <a:pt x="2582583" y="312900"/>
                </a:cubicBezTo>
                <a:cubicBezTo>
                  <a:pt x="2576019" y="312900"/>
                  <a:pt x="2570189" y="306673"/>
                  <a:pt x="2570189" y="298111"/>
                </a:cubicBezTo>
                <a:cubicBezTo>
                  <a:pt x="2570189" y="290327"/>
                  <a:pt x="2576019" y="283322"/>
                  <a:pt x="2582583" y="283322"/>
                </a:cubicBezTo>
                <a:close/>
                <a:moveTo>
                  <a:pt x="2511029" y="283322"/>
                </a:moveTo>
                <a:cubicBezTo>
                  <a:pt x="2519050" y="283322"/>
                  <a:pt x="2525613" y="290327"/>
                  <a:pt x="2525613" y="298111"/>
                </a:cubicBezTo>
                <a:cubicBezTo>
                  <a:pt x="2525613" y="306673"/>
                  <a:pt x="2519050" y="312900"/>
                  <a:pt x="2511029" y="312900"/>
                </a:cubicBezTo>
                <a:cubicBezTo>
                  <a:pt x="2503740" y="312900"/>
                  <a:pt x="2499361" y="306673"/>
                  <a:pt x="2499361" y="298111"/>
                </a:cubicBezTo>
                <a:cubicBezTo>
                  <a:pt x="2499361" y="290327"/>
                  <a:pt x="2503740" y="283322"/>
                  <a:pt x="2511029" y="283322"/>
                </a:cubicBezTo>
                <a:close/>
                <a:moveTo>
                  <a:pt x="2439946" y="283322"/>
                </a:moveTo>
                <a:cubicBezTo>
                  <a:pt x="2448505" y="283322"/>
                  <a:pt x="2454732" y="290327"/>
                  <a:pt x="2454732" y="298111"/>
                </a:cubicBezTo>
                <a:cubicBezTo>
                  <a:pt x="2454732" y="306673"/>
                  <a:pt x="2448505" y="312900"/>
                  <a:pt x="2439946" y="312900"/>
                </a:cubicBezTo>
                <a:cubicBezTo>
                  <a:pt x="2432160" y="312900"/>
                  <a:pt x="2425156" y="306673"/>
                  <a:pt x="2425156" y="298111"/>
                </a:cubicBezTo>
                <a:cubicBezTo>
                  <a:pt x="2425156" y="290327"/>
                  <a:pt x="2432160" y="283322"/>
                  <a:pt x="2439946" y="283322"/>
                </a:cubicBezTo>
                <a:close/>
                <a:moveTo>
                  <a:pt x="2369110" y="283322"/>
                </a:moveTo>
                <a:cubicBezTo>
                  <a:pt x="2377672" y="283322"/>
                  <a:pt x="2383899" y="290327"/>
                  <a:pt x="2383899" y="298111"/>
                </a:cubicBezTo>
                <a:cubicBezTo>
                  <a:pt x="2383899" y="306673"/>
                  <a:pt x="2377672" y="312900"/>
                  <a:pt x="2369110" y="312900"/>
                </a:cubicBezTo>
                <a:cubicBezTo>
                  <a:pt x="2361327" y="312900"/>
                  <a:pt x="2354319" y="306673"/>
                  <a:pt x="2354319" y="298111"/>
                </a:cubicBezTo>
                <a:cubicBezTo>
                  <a:pt x="2354319" y="290327"/>
                  <a:pt x="2361327" y="283322"/>
                  <a:pt x="2369110" y="283322"/>
                </a:cubicBezTo>
                <a:close/>
                <a:moveTo>
                  <a:pt x="2298280" y="283322"/>
                </a:moveTo>
                <a:cubicBezTo>
                  <a:pt x="2306842" y="283322"/>
                  <a:pt x="2313068" y="290327"/>
                  <a:pt x="2313068" y="298111"/>
                </a:cubicBezTo>
                <a:cubicBezTo>
                  <a:pt x="2313068" y="306673"/>
                  <a:pt x="2306842" y="312900"/>
                  <a:pt x="2298280" y="312900"/>
                </a:cubicBezTo>
                <a:cubicBezTo>
                  <a:pt x="2290497" y="312900"/>
                  <a:pt x="2283490" y="306673"/>
                  <a:pt x="2283490" y="298111"/>
                </a:cubicBezTo>
                <a:cubicBezTo>
                  <a:pt x="2283490" y="290327"/>
                  <a:pt x="2290497" y="283322"/>
                  <a:pt x="2298280" y="283322"/>
                </a:cubicBezTo>
                <a:close/>
                <a:moveTo>
                  <a:pt x="2226517" y="283322"/>
                </a:moveTo>
                <a:cubicBezTo>
                  <a:pt x="2234538" y="283322"/>
                  <a:pt x="2238914" y="290327"/>
                  <a:pt x="2238914" y="298111"/>
                </a:cubicBezTo>
                <a:cubicBezTo>
                  <a:pt x="2238914" y="306673"/>
                  <a:pt x="2234538" y="312900"/>
                  <a:pt x="2226517" y="312900"/>
                </a:cubicBezTo>
                <a:cubicBezTo>
                  <a:pt x="2218495" y="312900"/>
                  <a:pt x="2212658" y="306673"/>
                  <a:pt x="2212658" y="298111"/>
                </a:cubicBezTo>
                <a:cubicBezTo>
                  <a:pt x="2212658" y="290327"/>
                  <a:pt x="2218495" y="283322"/>
                  <a:pt x="2226517" y="283322"/>
                </a:cubicBezTo>
                <a:close/>
                <a:moveTo>
                  <a:pt x="2155683" y="283322"/>
                </a:moveTo>
                <a:cubicBezTo>
                  <a:pt x="2161519" y="283322"/>
                  <a:pt x="2168081" y="290327"/>
                  <a:pt x="2168081" y="298111"/>
                </a:cubicBezTo>
                <a:cubicBezTo>
                  <a:pt x="2168081" y="306673"/>
                  <a:pt x="2161519" y="312900"/>
                  <a:pt x="2155683" y="312900"/>
                </a:cubicBezTo>
                <a:cubicBezTo>
                  <a:pt x="2147663" y="312900"/>
                  <a:pt x="2141827" y="306673"/>
                  <a:pt x="2141827" y="298111"/>
                </a:cubicBezTo>
                <a:cubicBezTo>
                  <a:pt x="2141827" y="290327"/>
                  <a:pt x="2147663" y="283322"/>
                  <a:pt x="2155683" y="283322"/>
                </a:cubicBezTo>
                <a:close/>
                <a:moveTo>
                  <a:pt x="2084849" y="283322"/>
                </a:moveTo>
                <a:cubicBezTo>
                  <a:pt x="2090685" y="283322"/>
                  <a:pt x="2097248" y="290327"/>
                  <a:pt x="2097248" y="298111"/>
                </a:cubicBezTo>
                <a:cubicBezTo>
                  <a:pt x="2097248" y="306673"/>
                  <a:pt x="2090685" y="312900"/>
                  <a:pt x="2084849" y="312900"/>
                </a:cubicBezTo>
                <a:cubicBezTo>
                  <a:pt x="2076828" y="312900"/>
                  <a:pt x="2070994" y="306673"/>
                  <a:pt x="2070994" y="298111"/>
                </a:cubicBezTo>
                <a:cubicBezTo>
                  <a:pt x="2070994" y="290327"/>
                  <a:pt x="2076828" y="283322"/>
                  <a:pt x="2084849" y="283322"/>
                </a:cubicBezTo>
                <a:close/>
                <a:moveTo>
                  <a:pt x="2011835" y="283322"/>
                </a:moveTo>
                <a:cubicBezTo>
                  <a:pt x="2019855" y="283322"/>
                  <a:pt x="2026421" y="290327"/>
                  <a:pt x="2026421" y="298111"/>
                </a:cubicBezTo>
                <a:cubicBezTo>
                  <a:pt x="2026421" y="306673"/>
                  <a:pt x="2019855" y="312900"/>
                  <a:pt x="2011835" y="312900"/>
                </a:cubicBezTo>
                <a:cubicBezTo>
                  <a:pt x="2006002" y="312900"/>
                  <a:pt x="2000168" y="306673"/>
                  <a:pt x="2000168" y="298111"/>
                </a:cubicBezTo>
                <a:cubicBezTo>
                  <a:pt x="2000168" y="290327"/>
                  <a:pt x="2006002" y="283322"/>
                  <a:pt x="2011835" y="283322"/>
                </a:cubicBezTo>
                <a:close/>
                <a:moveTo>
                  <a:pt x="1938362" y="283322"/>
                </a:moveTo>
                <a:cubicBezTo>
                  <a:pt x="1946385" y="283322"/>
                  <a:pt x="1952222" y="290327"/>
                  <a:pt x="1952222" y="298111"/>
                </a:cubicBezTo>
                <a:cubicBezTo>
                  <a:pt x="1952222" y="306673"/>
                  <a:pt x="1946385" y="312900"/>
                  <a:pt x="1938362" y="312900"/>
                </a:cubicBezTo>
                <a:cubicBezTo>
                  <a:pt x="1932531" y="312900"/>
                  <a:pt x="1925968" y="306673"/>
                  <a:pt x="1925968" y="298111"/>
                </a:cubicBezTo>
                <a:cubicBezTo>
                  <a:pt x="1925968" y="290327"/>
                  <a:pt x="1932531" y="283322"/>
                  <a:pt x="1938362" y="283322"/>
                </a:cubicBezTo>
                <a:close/>
                <a:moveTo>
                  <a:pt x="1867527" y="283322"/>
                </a:moveTo>
                <a:cubicBezTo>
                  <a:pt x="1875550" y="283322"/>
                  <a:pt x="1881384" y="290327"/>
                  <a:pt x="1881384" y="298111"/>
                </a:cubicBezTo>
                <a:cubicBezTo>
                  <a:pt x="1881384" y="306673"/>
                  <a:pt x="1875550" y="312900"/>
                  <a:pt x="1867527" y="312900"/>
                </a:cubicBezTo>
                <a:cubicBezTo>
                  <a:pt x="1860235" y="312900"/>
                  <a:pt x="1855129" y="306673"/>
                  <a:pt x="1855129" y="298111"/>
                </a:cubicBezTo>
                <a:cubicBezTo>
                  <a:pt x="1855129" y="290327"/>
                  <a:pt x="1860235" y="283322"/>
                  <a:pt x="1867527" y="283322"/>
                </a:cubicBezTo>
                <a:close/>
                <a:moveTo>
                  <a:pt x="1799085" y="283322"/>
                </a:moveTo>
                <a:cubicBezTo>
                  <a:pt x="1807647" y="283322"/>
                  <a:pt x="1813876" y="290327"/>
                  <a:pt x="1813876" y="298111"/>
                </a:cubicBezTo>
                <a:cubicBezTo>
                  <a:pt x="1813876" y="306673"/>
                  <a:pt x="1807647" y="312900"/>
                  <a:pt x="1799085" y="312900"/>
                </a:cubicBezTo>
                <a:cubicBezTo>
                  <a:pt x="1790525" y="312900"/>
                  <a:pt x="1784300" y="306673"/>
                  <a:pt x="1784300" y="298111"/>
                </a:cubicBezTo>
                <a:cubicBezTo>
                  <a:pt x="1784300" y="290327"/>
                  <a:pt x="1790525" y="283322"/>
                  <a:pt x="1799085" y="283322"/>
                </a:cubicBezTo>
                <a:close/>
                <a:moveTo>
                  <a:pt x="1728262" y="283322"/>
                </a:moveTo>
                <a:cubicBezTo>
                  <a:pt x="1736825" y="283322"/>
                  <a:pt x="1743052" y="290327"/>
                  <a:pt x="1743052" y="298111"/>
                </a:cubicBezTo>
                <a:cubicBezTo>
                  <a:pt x="1743052" y="306673"/>
                  <a:pt x="1736825" y="312900"/>
                  <a:pt x="1728262" y="312900"/>
                </a:cubicBezTo>
                <a:cubicBezTo>
                  <a:pt x="1719697" y="312900"/>
                  <a:pt x="1713472" y="306673"/>
                  <a:pt x="1713472" y="298111"/>
                </a:cubicBezTo>
                <a:cubicBezTo>
                  <a:pt x="1713472" y="290327"/>
                  <a:pt x="1719697" y="283322"/>
                  <a:pt x="1728262" y="283322"/>
                </a:cubicBezTo>
                <a:close/>
                <a:moveTo>
                  <a:pt x="1656498" y="283322"/>
                </a:moveTo>
                <a:cubicBezTo>
                  <a:pt x="1663792" y="283322"/>
                  <a:pt x="1668897" y="290327"/>
                  <a:pt x="1668897" y="298111"/>
                </a:cubicBezTo>
                <a:cubicBezTo>
                  <a:pt x="1668897" y="306673"/>
                  <a:pt x="1663792" y="312900"/>
                  <a:pt x="1656498" y="312900"/>
                </a:cubicBezTo>
                <a:cubicBezTo>
                  <a:pt x="1648481" y="312900"/>
                  <a:pt x="1642650" y="306673"/>
                  <a:pt x="1642650" y="298111"/>
                </a:cubicBezTo>
                <a:cubicBezTo>
                  <a:pt x="1642650" y="290327"/>
                  <a:pt x="1648481" y="283322"/>
                  <a:pt x="1656498" y="283322"/>
                </a:cubicBezTo>
                <a:close/>
                <a:moveTo>
                  <a:pt x="1582299" y="283322"/>
                </a:moveTo>
                <a:cubicBezTo>
                  <a:pt x="1588131" y="283322"/>
                  <a:pt x="1594704" y="290327"/>
                  <a:pt x="1594704" y="298111"/>
                </a:cubicBezTo>
                <a:cubicBezTo>
                  <a:pt x="1594704" y="306673"/>
                  <a:pt x="1588131" y="312900"/>
                  <a:pt x="1582299" y="312900"/>
                </a:cubicBezTo>
                <a:cubicBezTo>
                  <a:pt x="1574277" y="312900"/>
                  <a:pt x="1568441" y="306673"/>
                  <a:pt x="1568441" y="298111"/>
                </a:cubicBezTo>
                <a:cubicBezTo>
                  <a:pt x="1568441" y="290327"/>
                  <a:pt x="1574277" y="283322"/>
                  <a:pt x="1582299" y="283322"/>
                </a:cubicBezTo>
                <a:close/>
                <a:moveTo>
                  <a:pt x="1512198" y="283322"/>
                </a:moveTo>
                <a:cubicBezTo>
                  <a:pt x="1518032" y="283322"/>
                  <a:pt x="1523865" y="290327"/>
                  <a:pt x="1523865" y="298111"/>
                </a:cubicBezTo>
                <a:cubicBezTo>
                  <a:pt x="1523865" y="306673"/>
                  <a:pt x="1518032" y="312900"/>
                  <a:pt x="1512198" y="312900"/>
                </a:cubicBezTo>
                <a:cubicBezTo>
                  <a:pt x="1504174" y="312900"/>
                  <a:pt x="1497612" y="306673"/>
                  <a:pt x="1497612" y="298111"/>
                </a:cubicBezTo>
                <a:cubicBezTo>
                  <a:pt x="1497612" y="290327"/>
                  <a:pt x="1504174" y="283322"/>
                  <a:pt x="1512198" y="283322"/>
                </a:cubicBezTo>
                <a:close/>
                <a:moveTo>
                  <a:pt x="1439173" y="283322"/>
                </a:moveTo>
                <a:cubicBezTo>
                  <a:pt x="1447191" y="283322"/>
                  <a:pt x="1453026" y="290327"/>
                  <a:pt x="1453026" y="298111"/>
                </a:cubicBezTo>
                <a:cubicBezTo>
                  <a:pt x="1453026" y="306673"/>
                  <a:pt x="1447191" y="312900"/>
                  <a:pt x="1439173" y="312900"/>
                </a:cubicBezTo>
                <a:cubicBezTo>
                  <a:pt x="1433336" y="312900"/>
                  <a:pt x="1426777" y="306673"/>
                  <a:pt x="1426777" y="298111"/>
                </a:cubicBezTo>
                <a:cubicBezTo>
                  <a:pt x="1426777" y="290327"/>
                  <a:pt x="1433336" y="283322"/>
                  <a:pt x="1439173" y="283322"/>
                </a:cubicBezTo>
                <a:close/>
                <a:moveTo>
                  <a:pt x="1368347" y="283322"/>
                </a:moveTo>
                <a:cubicBezTo>
                  <a:pt x="1376368" y="283322"/>
                  <a:pt x="1382200" y="290327"/>
                  <a:pt x="1382200" y="298111"/>
                </a:cubicBezTo>
                <a:cubicBezTo>
                  <a:pt x="1382200" y="306673"/>
                  <a:pt x="1376368" y="312900"/>
                  <a:pt x="1368347" y="312900"/>
                </a:cubicBezTo>
                <a:cubicBezTo>
                  <a:pt x="1362513" y="312900"/>
                  <a:pt x="1355949" y="306673"/>
                  <a:pt x="1355949" y="298111"/>
                </a:cubicBezTo>
                <a:cubicBezTo>
                  <a:pt x="1355949" y="290327"/>
                  <a:pt x="1362513" y="283322"/>
                  <a:pt x="1368347" y="283322"/>
                </a:cubicBezTo>
                <a:close/>
                <a:moveTo>
                  <a:pt x="1297518" y="283322"/>
                </a:moveTo>
                <a:cubicBezTo>
                  <a:pt x="1305540" y="283322"/>
                  <a:pt x="1311374" y="290327"/>
                  <a:pt x="1311374" y="298111"/>
                </a:cubicBezTo>
                <a:cubicBezTo>
                  <a:pt x="1311374" y="306673"/>
                  <a:pt x="1305540" y="312900"/>
                  <a:pt x="1297518" y="312900"/>
                </a:cubicBezTo>
                <a:cubicBezTo>
                  <a:pt x="1289498" y="312900"/>
                  <a:pt x="1285121" y="306673"/>
                  <a:pt x="1285121" y="298111"/>
                </a:cubicBezTo>
                <a:cubicBezTo>
                  <a:pt x="1285121" y="290327"/>
                  <a:pt x="1289498" y="283322"/>
                  <a:pt x="1297518" y="283322"/>
                </a:cubicBezTo>
                <a:close/>
                <a:moveTo>
                  <a:pt x="1154890" y="283322"/>
                </a:moveTo>
                <a:cubicBezTo>
                  <a:pt x="1162674" y="283322"/>
                  <a:pt x="1169683" y="288427"/>
                  <a:pt x="1169683" y="295719"/>
                </a:cubicBezTo>
                <a:cubicBezTo>
                  <a:pt x="1169683" y="303741"/>
                  <a:pt x="1162674" y="309576"/>
                  <a:pt x="1154890" y="309576"/>
                </a:cubicBezTo>
                <a:cubicBezTo>
                  <a:pt x="1146329" y="309576"/>
                  <a:pt x="1140101" y="303741"/>
                  <a:pt x="1140101" y="295719"/>
                </a:cubicBezTo>
                <a:cubicBezTo>
                  <a:pt x="1140101" y="288427"/>
                  <a:pt x="1146329" y="283322"/>
                  <a:pt x="1154890" y="283322"/>
                </a:cubicBezTo>
                <a:close/>
                <a:moveTo>
                  <a:pt x="1084059" y="283322"/>
                </a:moveTo>
                <a:cubicBezTo>
                  <a:pt x="1091842" y="283322"/>
                  <a:pt x="1098847" y="288427"/>
                  <a:pt x="1098847" y="295719"/>
                </a:cubicBezTo>
                <a:cubicBezTo>
                  <a:pt x="1098847" y="303741"/>
                  <a:pt x="1091842" y="309576"/>
                  <a:pt x="1084059" y="309576"/>
                </a:cubicBezTo>
                <a:cubicBezTo>
                  <a:pt x="1075503" y="309576"/>
                  <a:pt x="1069272" y="303741"/>
                  <a:pt x="1069272" y="295719"/>
                </a:cubicBezTo>
                <a:cubicBezTo>
                  <a:pt x="1069272" y="288427"/>
                  <a:pt x="1075503" y="283322"/>
                  <a:pt x="1084059" y="283322"/>
                </a:cubicBezTo>
                <a:close/>
                <a:moveTo>
                  <a:pt x="1013024" y="283322"/>
                </a:moveTo>
                <a:cubicBezTo>
                  <a:pt x="1020314" y="283322"/>
                  <a:pt x="1024691" y="288427"/>
                  <a:pt x="1024691" y="295719"/>
                </a:cubicBezTo>
                <a:cubicBezTo>
                  <a:pt x="1024691" y="303741"/>
                  <a:pt x="1020314" y="309576"/>
                  <a:pt x="1013024" y="309576"/>
                </a:cubicBezTo>
                <a:cubicBezTo>
                  <a:pt x="1005003" y="309576"/>
                  <a:pt x="998442" y="303741"/>
                  <a:pt x="998442" y="295719"/>
                </a:cubicBezTo>
                <a:cubicBezTo>
                  <a:pt x="998442" y="288427"/>
                  <a:pt x="1005003" y="283322"/>
                  <a:pt x="1013024" y="283322"/>
                </a:cubicBezTo>
                <a:close/>
                <a:moveTo>
                  <a:pt x="941467" y="283322"/>
                </a:moveTo>
                <a:cubicBezTo>
                  <a:pt x="948032" y="283322"/>
                  <a:pt x="953869" y="288427"/>
                  <a:pt x="953869" y="295719"/>
                </a:cubicBezTo>
                <a:cubicBezTo>
                  <a:pt x="953869" y="303741"/>
                  <a:pt x="948032" y="309576"/>
                  <a:pt x="941467" y="309576"/>
                </a:cubicBezTo>
                <a:cubicBezTo>
                  <a:pt x="934173" y="309576"/>
                  <a:pt x="927612" y="303741"/>
                  <a:pt x="927612" y="295719"/>
                </a:cubicBezTo>
                <a:cubicBezTo>
                  <a:pt x="927612" y="288427"/>
                  <a:pt x="934173" y="283322"/>
                  <a:pt x="941467" y="283322"/>
                </a:cubicBezTo>
                <a:close/>
                <a:moveTo>
                  <a:pt x="3299102" y="212492"/>
                </a:moveTo>
                <a:cubicBezTo>
                  <a:pt x="3305664" y="212492"/>
                  <a:pt x="3311499" y="219055"/>
                  <a:pt x="3311499" y="226348"/>
                </a:cubicBezTo>
                <a:cubicBezTo>
                  <a:pt x="3311499" y="232911"/>
                  <a:pt x="3305664" y="238746"/>
                  <a:pt x="3299102" y="238746"/>
                </a:cubicBezTo>
                <a:cubicBezTo>
                  <a:pt x="3291807" y="238746"/>
                  <a:pt x="3285245" y="232911"/>
                  <a:pt x="3285245" y="226348"/>
                </a:cubicBezTo>
                <a:cubicBezTo>
                  <a:pt x="3285245" y="219055"/>
                  <a:pt x="3291807" y="212492"/>
                  <a:pt x="3299102" y="212492"/>
                </a:cubicBezTo>
                <a:close/>
                <a:moveTo>
                  <a:pt x="3226811" y="212492"/>
                </a:moveTo>
                <a:cubicBezTo>
                  <a:pt x="3234831" y="212492"/>
                  <a:pt x="3240667" y="219055"/>
                  <a:pt x="3240667" y="226348"/>
                </a:cubicBezTo>
                <a:cubicBezTo>
                  <a:pt x="3240667" y="232911"/>
                  <a:pt x="3234831" y="238746"/>
                  <a:pt x="3226811" y="238746"/>
                </a:cubicBezTo>
                <a:cubicBezTo>
                  <a:pt x="3220250" y="238746"/>
                  <a:pt x="3214412" y="232911"/>
                  <a:pt x="3214412" y="226348"/>
                </a:cubicBezTo>
                <a:cubicBezTo>
                  <a:pt x="3214412" y="219055"/>
                  <a:pt x="3220250" y="212492"/>
                  <a:pt x="3226811" y="212492"/>
                </a:cubicBezTo>
                <a:close/>
                <a:moveTo>
                  <a:pt x="3152608" y="212492"/>
                </a:moveTo>
                <a:cubicBezTo>
                  <a:pt x="3159900" y="212492"/>
                  <a:pt x="3166462" y="219055"/>
                  <a:pt x="3166462" y="226348"/>
                </a:cubicBezTo>
                <a:cubicBezTo>
                  <a:pt x="3166462" y="232911"/>
                  <a:pt x="3159900" y="238746"/>
                  <a:pt x="3152608" y="238746"/>
                </a:cubicBezTo>
                <a:cubicBezTo>
                  <a:pt x="3146043" y="238746"/>
                  <a:pt x="3140211" y="232911"/>
                  <a:pt x="3140211" y="226348"/>
                </a:cubicBezTo>
                <a:cubicBezTo>
                  <a:pt x="3140211" y="219055"/>
                  <a:pt x="3146043" y="212492"/>
                  <a:pt x="3152608" y="212492"/>
                </a:cubicBezTo>
                <a:close/>
                <a:moveTo>
                  <a:pt x="3081775" y="212492"/>
                </a:moveTo>
                <a:cubicBezTo>
                  <a:pt x="3089069" y="212492"/>
                  <a:pt x="3095628" y="219055"/>
                  <a:pt x="3095628" y="226348"/>
                </a:cubicBezTo>
                <a:cubicBezTo>
                  <a:pt x="3095628" y="232911"/>
                  <a:pt x="3089069" y="238746"/>
                  <a:pt x="3081775" y="238746"/>
                </a:cubicBezTo>
                <a:cubicBezTo>
                  <a:pt x="3073753" y="238746"/>
                  <a:pt x="3069375" y="232911"/>
                  <a:pt x="3069375" y="226348"/>
                </a:cubicBezTo>
                <a:cubicBezTo>
                  <a:pt x="3069375" y="219055"/>
                  <a:pt x="3073753" y="212492"/>
                  <a:pt x="3081775" y="212492"/>
                </a:cubicBezTo>
                <a:close/>
                <a:moveTo>
                  <a:pt x="3013720" y="212492"/>
                </a:moveTo>
                <a:cubicBezTo>
                  <a:pt x="3021310" y="212492"/>
                  <a:pt x="3028140" y="219055"/>
                  <a:pt x="3028140" y="226348"/>
                </a:cubicBezTo>
                <a:cubicBezTo>
                  <a:pt x="3028140" y="232911"/>
                  <a:pt x="3021310" y="238746"/>
                  <a:pt x="3013720" y="238746"/>
                </a:cubicBezTo>
                <a:cubicBezTo>
                  <a:pt x="3005373" y="238746"/>
                  <a:pt x="2998542" y="234370"/>
                  <a:pt x="2998542" y="226348"/>
                </a:cubicBezTo>
                <a:cubicBezTo>
                  <a:pt x="2998542" y="219055"/>
                  <a:pt x="3005373" y="212492"/>
                  <a:pt x="3013720" y="212492"/>
                </a:cubicBezTo>
                <a:close/>
                <a:moveTo>
                  <a:pt x="2942497" y="212492"/>
                </a:moveTo>
                <a:cubicBezTo>
                  <a:pt x="2951061" y="212492"/>
                  <a:pt x="2957293" y="219055"/>
                  <a:pt x="2957293" y="226348"/>
                </a:cubicBezTo>
                <a:cubicBezTo>
                  <a:pt x="2957293" y="234370"/>
                  <a:pt x="2951061" y="238746"/>
                  <a:pt x="2942497" y="238746"/>
                </a:cubicBezTo>
                <a:cubicBezTo>
                  <a:pt x="2934719" y="238746"/>
                  <a:pt x="2927716" y="234370"/>
                  <a:pt x="2927716" y="226348"/>
                </a:cubicBezTo>
                <a:cubicBezTo>
                  <a:pt x="2927716" y="219055"/>
                  <a:pt x="2934719" y="212492"/>
                  <a:pt x="2942497" y="212492"/>
                </a:cubicBezTo>
                <a:close/>
                <a:moveTo>
                  <a:pt x="2867363" y="212492"/>
                </a:moveTo>
                <a:cubicBezTo>
                  <a:pt x="2875389" y="212492"/>
                  <a:pt x="2879765" y="219055"/>
                  <a:pt x="2879765" y="226348"/>
                </a:cubicBezTo>
                <a:cubicBezTo>
                  <a:pt x="2879765" y="234370"/>
                  <a:pt x="2875389" y="238746"/>
                  <a:pt x="2867363" y="238746"/>
                </a:cubicBezTo>
                <a:cubicBezTo>
                  <a:pt x="2860073" y="238746"/>
                  <a:pt x="2853510" y="234370"/>
                  <a:pt x="2853510" y="226348"/>
                </a:cubicBezTo>
                <a:cubicBezTo>
                  <a:pt x="2853510" y="219055"/>
                  <a:pt x="2860073" y="212492"/>
                  <a:pt x="2867363" y="212492"/>
                </a:cubicBezTo>
                <a:close/>
                <a:moveTo>
                  <a:pt x="2796538" y="212492"/>
                </a:moveTo>
                <a:cubicBezTo>
                  <a:pt x="2803103" y="212492"/>
                  <a:pt x="2808934" y="219055"/>
                  <a:pt x="2808934" y="226348"/>
                </a:cubicBezTo>
                <a:cubicBezTo>
                  <a:pt x="2808934" y="234370"/>
                  <a:pt x="2803103" y="238746"/>
                  <a:pt x="2796538" y="238746"/>
                </a:cubicBezTo>
                <a:cubicBezTo>
                  <a:pt x="2789246" y="238746"/>
                  <a:pt x="2782680" y="234370"/>
                  <a:pt x="2782680" y="226348"/>
                </a:cubicBezTo>
                <a:cubicBezTo>
                  <a:pt x="2782680" y="219055"/>
                  <a:pt x="2789246" y="212492"/>
                  <a:pt x="2796538" y="212492"/>
                </a:cubicBezTo>
                <a:close/>
                <a:moveTo>
                  <a:pt x="2725698" y="212492"/>
                </a:moveTo>
                <a:cubicBezTo>
                  <a:pt x="2731538" y="212492"/>
                  <a:pt x="2738102" y="219055"/>
                  <a:pt x="2738102" y="226348"/>
                </a:cubicBezTo>
                <a:cubicBezTo>
                  <a:pt x="2738102" y="234370"/>
                  <a:pt x="2731538" y="238746"/>
                  <a:pt x="2725698" y="238746"/>
                </a:cubicBezTo>
                <a:cubicBezTo>
                  <a:pt x="2717686" y="238746"/>
                  <a:pt x="2711852" y="234370"/>
                  <a:pt x="2711852" y="226348"/>
                </a:cubicBezTo>
                <a:cubicBezTo>
                  <a:pt x="2711852" y="219055"/>
                  <a:pt x="2717686" y="212492"/>
                  <a:pt x="2725698" y="212492"/>
                </a:cubicBezTo>
                <a:close/>
                <a:moveTo>
                  <a:pt x="2653420" y="212492"/>
                </a:moveTo>
                <a:cubicBezTo>
                  <a:pt x="2660711" y="212492"/>
                  <a:pt x="2667273" y="219055"/>
                  <a:pt x="2667273" y="226348"/>
                </a:cubicBezTo>
                <a:cubicBezTo>
                  <a:pt x="2667273" y="234370"/>
                  <a:pt x="2660711" y="238746"/>
                  <a:pt x="2653420" y="238746"/>
                </a:cubicBezTo>
                <a:cubicBezTo>
                  <a:pt x="2646857" y="238746"/>
                  <a:pt x="2641021" y="234370"/>
                  <a:pt x="2641021" y="226348"/>
                </a:cubicBezTo>
                <a:cubicBezTo>
                  <a:pt x="2641021" y="219055"/>
                  <a:pt x="2646857" y="212492"/>
                  <a:pt x="2653420" y="212492"/>
                </a:cubicBezTo>
                <a:close/>
                <a:moveTo>
                  <a:pt x="2582586" y="212492"/>
                </a:moveTo>
                <a:cubicBezTo>
                  <a:pt x="2589878" y="212492"/>
                  <a:pt x="2596439" y="219055"/>
                  <a:pt x="2596439" y="226348"/>
                </a:cubicBezTo>
                <a:cubicBezTo>
                  <a:pt x="2596439" y="234370"/>
                  <a:pt x="2589878" y="238746"/>
                  <a:pt x="2582586" y="238746"/>
                </a:cubicBezTo>
                <a:cubicBezTo>
                  <a:pt x="2576024" y="238746"/>
                  <a:pt x="2570189" y="234370"/>
                  <a:pt x="2570189" y="226348"/>
                </a:cubicBezTo>
                <a:cubicBezTo>
                  <a:pt x="2570189" y="219055"/>
                  <a:pt x="2576024" y="212492"/>
                  <a:pt x="2582586" y="212492"/>
                </a:cubicBezTo>
                <a:close/>
                <a:moveTo>
                  <a:pt x="2511029" y="212492"/>
                </a:moveTo>
                <a:cubicBezTo>
                  <a:pt x="2519052" y="212492"/>
                  <a:pt x="2525616" y="219055"/>
                  <a:pt x="2525616" y="226348"/>
                </a:cubicBezTo>
                <a:cubicBezTo>
                  <a:pt x="2525616" y="234370"/>
                  <a:pt x="2519052" y="238746"/>
                  <a:pt x="2511029" y="238746"/>
                </a:cubicBezTo>
                <a:cubicBezTo>
                  <a:pt x="2503740" y="238746"/>
                  <a:pt x="2499364" y="234370"/>
                  <a:pt x="2499364" y="226348"/>
                </a:cubicBezTo>
                <a:cubicBezTo>
                  <a:pt x="2499364" y="219055"/>
                  <a:pt x="2503740" y="212492"/>
                  <a:pt x="2511029" y="212492"/>
                </a:cubicBezTo>
                <a:close/>
                <a:moveTo>
                  <a:pt x="2439946" y="212492"/>
                </a:moveTo>
                <a:cubicBezTo>
                  <a:pt x="2448505" y="212492"/>
                  <a:pt x="2454732" y="219055"/>
                  <a:pt x="2454732" y="226348"/>
                </a:cubicBezTo>
                <a:cubicBezTo>
                  <a:pt x="2454732" y="234370"/>
                  <a:pt x="2448505" y="238746"/>
                  <a:pt x="2439946" y="238746"/>
                </a:cubicBezTo>
                <a:cubicBezTo>
                  <a:pt x="2432163" y="238746"/>
                  <a:pt x="2425156" y="234370"/>
                  <a:pt x="2425156" y="226348"/>
                </a:cubicBezTo>
                <a:cubicBezTo>
                  <a:pt x="2425156" y="219055"/>
                  <a:pt x="2432163" y="212492"/>
                  <a:pt x="2439946" y="212492"/>
                </a:cubicBezTo>
                <a:close/>
                <a:moveTo>
                  <a:pt x="2369110" y="212492"/>
                </a:moveTo>
                <a:cubicBezTo>
                  <a:pt x="2377672" y="212492"/>
                  <a:pt x="2383900" y="219055"/>
                  <a:pt x="2383900" y="226348"/>
                </a:cubicBezTo>
                <a:cubicBezTo>
                  <a:pt x="2383900" y="234370"/>
                  <a:pt x="2377672" y="238746"/>
                  <a:pt x="2369110" y="238746"/>
                </a:cubicBezTo>
                <a:cubicBezTo>
                  <a:pt x="2361329" y="238746"/>
                  <a:pt x="2354323" y="234370"/>
                  <a:pt x="2354323" y="226348"/>
                </a:cubicBezTo>
                <a:cubicBezTo>
                  <a:pt x="2354323" y="219055"/>
                  <a:pt x="2361329" y="212492"/>
                  <a:pt x="2369110" y="212492"/>
                </a:cubicBezTo>
                <a:close/>
                <a:moveTo>
                  <a:pt x="2298283" y="212492"/>
                </a:moveTo>
                <a:cubicBezTo>
                  <a:pt x="2306842" y="212492"/>
                  <a:pt x="2313070" y="219497"/>
                  <a:pt x="2313070" y="227280"/>
                </a:cubicBezTo>
                <a:cubicBezTo>
                  <a:pt x="2313070" y="235842"/>
                  <a:pt x="2306842" y="242069"/>
                  <a:pt x="2298283" y="242069"/>
                </a:cubicBezTo>
                <a:cubicBezTo>
                  <a:pt x="2290497" y="242069"/>
                  <a:pt x="2283493" y="235842"/>
                  <a:pt x="2283493" y="227280"/>
                </a:cubicBezTo>
                <a:cubicBezTo>
                  <a:pt x="2283493" y="219497"/>
                  <a:pt x="2290497" y="212492"/>
                  <a:pt x="2298283" y="212492"/>
                </a:cubicBezTo>
                <a:close/>
                <a:moveTo>
                  <a:pt x="2226517" y="212492"/>
                </a:moveTo>
                <a:cubicBezTo>
                  <a:pt x="2234540" y="212492"/>
                  <a:pt x="2238916" y="219497"/>
                  <a:pt x="2238916" y="227280"/>
                </a:cubicBezTo>
                <a:cubicBezTo>
                  <a:pt x="2238916" y="235842"/>
                  <a:pt x="2234540" y="242069"/>
                  <a:pt x="2226517" y="242069"/>
                </a:cubicBezTo>
                <a:cubicBezTo>
                  <a:pt x="2218495" y="242069"/>
                  <a:pt x="2212659" y="235842"/>
                  <a:pt x="2212659" y="227280"/>
                </a:cubicBezTo>
                <a:cubicBezTo>
                  <a:pt x="2212659" y="219497"/>
                  <a:pt x="2218495" y="212492"/>
                  <a:pt x="2226517" y="212492"/>
                </a:cubicBezTo>
                <a:close/>
                <a:moveTo>
                  <a:pt x="2155683" y="212492"/>
                </a:moveTo>
                <a:cubicBezTo>
                  <a:pt x="2161519" y="212492"/>
                  <a:pt x="2168081" y="219497"/>
                  <a:pt x="2168081" y="227280"/>
                </a:cubicBezTo>
                <a:cubicBezTo>
                  <a:pt x="2168081" y="235842"/>
                  <a:pt x="2161519" y="242069"/>
                  <a:pt x="2155683" y="242069"/>
                </a:cubicBezTo>
                <a:cubicBezTo>
                  <a:pt x="2147663" y="242069"/>
                  <a:pt x="2141827" y="235842"/>
                  <a:pt x="2141827" y="227280"/>
                </a:cubicBezTo>
                <a:cubicBezTo>
                  <a:pt x="2141827" y="219497"/>
                  <a:pt x="2147663" y="212492"/>
                  <a:pt x="2155683" y="212492"/>
                </a:cubicBezTo>
                <a:close/>
                <a:moveTo>
                  <a:pt x="2084851" y="212492"/>
                </a:moveTo>
                <a:cubicBezTo>
                  <a:pt x="2090686" y="212492"/>
                  <a:pt x="2097249" y="219497"/>
                  <a:pt x="2097249" y="227280"/>
                </a:cubicBezTo>
                <a:cubicBezTo>
                  <a:pt x="2097249" y="235842"/>
                  <a:pt x="2090686" y="242069"/>
                  <a:pt x="2084851" y="242069"/>
                </a:cubicBezTo>
                <a:cubicBezTo>
                  <a:pt x="2076829" y="242069"/>
                  <a:pt x="2070995" y="235842"/>
                  <a:pt x="2070995" y="227280"/>
                </a:cubicBezTo>
                <a:cubicBezTo>
                  <a:pt x="2070995" y="219497"/>
                  <a:pt x="2076829" y="212492"/>
                  <a:pt x="2084851" y="212492"/>
                </a:cubicBezTo>
                <a:close/>
                <a:moveTo>
                  <a:pt x="2011835" y="212492"/>
                </a:moveTo>
                <a:cubicBezTo>
                  <a:pt x="2019855" y="212492"/>
                  <a:pt x="2026421" y="219497"/>
                  <a:pt x="2026421" y="227280"/>
                </a:cubicBezTo>
                <a:cubicBezTo>
                  <a:pt x="2026421" y="235842"/>
                  <a:pt x="2019855" y="242069"/>
                  <a:pt x="2011835" y="242069"/>
                </a:cubicBezTo>
                <a:cubicBezTo>
                  <a:pt x="2006003" y="242069"/>
                  <a:pt x="2000168" y="235842"/>
                  <a:pt x="2000168" y="227280"/>
                </a:cubicBezTo>
                <a:cubicBezTo>
                  <a:pt x="2000168" y="219497"/>
                  <a:pt x="2006003" y="212492"/>
                  <a:pt x="2011835" y="212492"/>
                </a:cubicBezTo>
                <a:close/>
                <a:moveTo>
                  <a:pt x="1938362" y="212492"/>
                </a:moveTo>
                <a:cubicBezTo>
                  <a:pt x="1946388" y="212492"/>
                  <a:pt x="1952222" y="219497"/>
                  <a:pt x="1952222" y="227280"/>
                </a:cubicBezTo>
                <a:cubicBezTo>
                  <a:pt x="1952222" y="235842"/>
                  <a:pt x="1946388" y="242069"/>
                  <a:pt x="1938362" y="242069"/>
                </a:cubicBezTo>
                <a:cubicBezTo>
                  <a:pt x="1932531" y="242069"/>
                  <a:pt x="1925971" y="235842"/>
                  <a:pt x="1925971" y="227280"/>
                </a:cubicBezTo>
                <a:cubicBezTo>
                  <a:pt x="1925971" y="219497"/>
                  <a:pt x="1931072" y="212492"/>
                  <a:pt x="1938362" y="212492"/>
                </a:cubicBezTo>
                <a:close/>
                <a:moveTo>
                  <a:pt x="1867530" y="212492"/>
                </a:moveTo>
                <a:cubicBezTo>
                  <a:pt x="1875550" y="212492"/>
                  <a:pt x="1881387" y="219497"/>
                  <a:pt x="1881387" y="227280"/>
                </a:cubicBezTo>
                <a:cubicBezTo>
                  <a:pt x="1881387" y="235842"/>
                  <a:pt x="1875550" y="242069"/>
                  <a:pt x="1867530" y="242069"/>
                </a:cubicBezTo>
                <a:cubicBezTo>
                  <a:pt x="1860238" y="242069"/>
                  <a:pt x="1855129" y="235842"/>
                  <a:pt x="1855129" y="227280"/>
                </a:cubicBezTo>
                <a:cubicBezTo>
                  <a:pt x="1855129" y="219497"/>
                  <a:pt x="1860238" y="212492"/>
                  <a:pt x="1867530" y="212492"/>
                </a:cubicBezTo>
                <a:close/>
                <a:moveTo>
                  <a:pt x="1799087" y="212492"/>
                </a:moveTo>
                <a:cubicBezTo>
                  <a:pt x="1807649" y="212492"/>
                  <a:pt x="1813879" y="219497"/>
                  <a:pt x="1813879" y="227280"/>
                </a:cubicBezTo>
                <a:cubicBezTo>
                  <a:pt x="1813879" y="235842"/>
                  <a:pt x="1807649" y="242069"/>
                  <a:pt x="1799087" y="242069"/>
                </a:cubicBezTo>
                <a:cubicBezTo>
                  <a:pt x="1790527" y="242069"/>
                  <a:pt x="1784303" y="235842"/>
                  <a:pt x="1784303" y="227280"/>
                </a:cubicBezTo>
                <a:cubicBezTo>
                  <a:pt x="1784303" y="219497"/>
                  <a:pt x="1790527" y="212492"/>
                  <a:pt x="1799087" y="212492"/>
                </a:cubicBezTo>
                <a:close/>
                <a:moveTo>
                  <a:pt x="1728262" y="212492"/>
                </a:moveTo>
                <a:cubicBezTo>
                  <a:pt x="1736828" y="212492"/>
                  <a:pt x="1743052" y="219497"/>
                  <a:pt x="1743052" y="227280"/>
                </a:cubicBezTo>
                <a:cubicBezTo>
                  <a:pt x="1743052" y="235842"/>
                  <a:pt x="1736828" y="242069"/>
                  <a:pt x="1728262" y="242069"/>
                </a:cubicBezTo>
                <a:cubicBezTo>
                  <a:pt x="1719700" y="242069"/>
                  <a:pt x="1713472" y="235842"/>
                  <a:pt x="1713472" y="227280"/>
                </a:cubicBezTo>
                <a:cubicBezTo>
                  <a:pt x="1713472" y="219497"/>
                  <a:pt x="1719700" y="212492"/>
                  <a:pt x="1728262" y="212492"/>
                </a:cubicBezTo>
                <a:close/>
                <a:moveTo>
                  <a:pt x="1656498" y="212492"/>
                </a:moveTo>
                <a:cubicBezTo>
                  <a:pt x="1663792" y="212492"/>
                  <a:pt x="1668900" y="219497"/>
                  <a:pt x="1668900" y="227280"/>
                </a:cubicBezTo>
                <a:cubicBezTo>
                  <a:pt x="1668900" y="235842"/>
                  <a:pt x="1663792" y="242069"/>
                  <a:pt x="1656498" y="242069"/>
                </a:cubicBezTo>
                <a:cubicBezTo>
                  <a:pt x="1648481" y="242069"/>
                  <a:pt x="1642655" y="235842"/>
                  <a:pt x="1642655" y="227280"/>
                </a:cubicBezTo>
                <a:cubicBezTo>
                  <a:pt x="1642655" y="219497"/>
                  <a:pt x="1648481" y="212492"/>
                  <a:pt x="1656498" y="212492"/>
                </a:cubicBezTo>
                <a:close/>
                <a:moveTo>
                  <a:pt x="1582299" y="212492"/>
                </a:moveTo>
                <a:cubicBezTo>
                  <a:pt x="1588134" y="212492"/>
                  <a:pt x="1594704" y="219497"/>
                  <a:pt x="1594704" y="227280"/>
                </a:cubicBezTo>
                <a:cubicBezTo>
                  <a:pt x="1594704" y="235842"/>
                  <a:pt x="1588134" y="242069"/>
                  <a:pt x="1582299" y="242069"/>
                </a:cubicBezTo>
                <a:cubicBezTo>
                  <a:pt x="1574277" y="242069"/>
                  <a:pt x="1568441" y="235842"/>
                  <a:pt x="1568441" y="227280"/>
                </a:cubicBezTo>
                <a:cubicBezTo>
                  <a:pt x="1568441" y="219497"/>
                  <a:pt x="1574277" y="212492"/>
                  <a:pt x="1582299" y="212492"/>
                </a:cubicBezTo>
                <a:close/>
                <a:moveTo>
                  <a:pt x="1512198" y="212492"/>
                </a:moveTo>
                <a:cubicBezTo>
                  <a:pt x="1518035" y="212492"/>
                  <a:pt x="1523867" y="219497"/>
                  <a:pt x="1523867" y="227280"/>
                </a:cubicBezTo>
                <a:cubicBezTo>
                  <a:pt x="1523867" y="235842"/>
                  <a:pt x="1518035" y="242069"/>
                  <a:pt x="1512198" y="242069"/>
                </a:cubicBezTo>
                <a:cubicBezTo>
                  <a:pt x="1504174" y="242069"/>
                  <a:pt x="1497612" y="235842"/>
                  <a:pt x="1497612" y="227280"/>
                </a:cubicBezTo>
                <a:cubicBezTo>
                  <a:pt x="1497612" y="219497"/>
                  <a:pt x="1504174" y="212492"/>
                  <a:pt x="1512198" y="212492"/>
                </a:cubicBezTo>
                <a:close/>
                <a:moveTo>
                  <a:pt x="1439173" y="212492"/>
                </a:moveTo>
                <a:cubicBezTo>
                  <a:pt x="1447191" y="212492"/>
                  <a:pt x="1453026" y="219497"/>
                  <a:pt x="1453026" y="227280"/>
                </a:cubicBezTo>
                <a:cubicBezTo>
                  <a:pt x="1453026" y="235842"/>
                  <a:pt x="1447191" y="242069"/>
                  <a:pt x="1439173" y="242069"/>
                </a:cubicBezTo>
                <a:cubicBezTo>
                  <a:pt x="1433339" y="242069"/>
                  <a:pt x="1426777" y="235842"/>
                  <a:pt x="1426777" y="227280"/>
                </a:cubicBezTo>
                <a:cubicBezTo>
                  <a:pt x="1426777" y="219497"/>
                  <a:pt x="1433339" y="212492"/>
                  <a:pt x="1439173" y="212492"/>
                </a:cubicBezTo>
                <a:close/>
                <a:moveTo>
                  <a:pt x="1368349" y="212492"/>
                </a:moveTo>
                <a:cubicBezTo>
                  <a:pt x="1376368" y="212492"/>
                  <a:pt x="1382203" y="219497"/>
                  <a:pt x="1382203" y="227280"/>
                </a:cubicBezTo>
                <a:cubicBezTo>
                  <a:pt x="1382203" y="235842"/>
                  <a:pt x="1376368" y="242069"/>
                  <a:pt x="1368349" y="242069"/>
                </a:cubicBezTo>
                <a:cubicBezTo>
                  <a:pt x="1362513" y="242069"/>
                  <a:pt x="1355950" y="235842"/>
                  <a:pt x="1355950" y="227280"/>
                </a:cubicBezTo>
                <a:cubicBezTo>
                  <a:pt x="1355950" y="219497"/>
                  <a:pt x="1362513" y="212492"/>
                  <a:pt x="1368349" y="212492"/>
                </a:cubicBezTo>
                <a:close/>
                <a:moveTo>
                  <a:pt x="1297520" y="212492"/>
                </a:moveTo>
                <a:cubicBezTo>
                  <a:pt x="1305540" y="212492"/>
                  <a:pt x="1311374" y="219497"/>
                  <a:pt x="1311374" y="227280"/>
                </a:cubicBezTo>
                <a:cubicBezTo>
                  <a:pt x="1311374" y="235842"/>
                  <a:pt x="1305540" y="242069"/>
                  <a:pt x="1297520" y="242069"/>
                </a:cubicBezTo>
                <a:cubicBezTo>
                  <a:pt x="1289498" y="242069"/>
                  <a:pt x="1285121" y="235842"/>
                  <a:pt x="1285121" y="227280"/>
                </a:cubicBezTo>
                <a:cubicBezTo>
                  <a:pt x="1285121" y="219497"/>
                  <a:pt x="1289498" y="212492"/>
                  <a:pt x="1297520" y="212492"/>
                </a:cubicBezTo>
                <a:close/>
                <a:moveTo>
                  <a:pt x="1225708" y="212492"/>
                </a:moveTo>
                <a:cubicBezTo>
                  <a:pt x="1233489" y="212492"/>
                  <a:pt x="1240496" y="219497"/>
                  <a:pt x="1240496" y="227280"/>
                </a:cubicBezTo>
                <a:cubicBezTo>
                  <a:pt x="1240496" y="235842"/>
                  <a:pt x="1233489" y="242069"/>
                  <a:pt x="1225708" y="242069"/>
                </a:cubicBezTo>
                <a:cubicBezTo>
                  <a:pt x="1217159" y="242069"/>
                  <a:pt x="1210934" y="235842"/>
                  <a:pt x="1210934" y="227280"/>
                </a:cubicBezTo>
                <a:cubicBezTo>
                  <a:pt x="1210934" y="219497"/>
                  <a:pt x="1217159" y="212492"/>
                  <a:pt x="1225708" y="212492"/>
                </a:cubicBezTo>
                <a:close/>
                <a:moveTo>
                  <a:pt x="1154891" y="212492"/>
                </a:moveTo>
                <a:cubicBezTo>
                  <a:pt x="1162674" y="212492"/>
                  <a:pt x="1169683" y="219497"/>
                  <a:pt x="1169683" y="227280"/>
                </a:cubicBezTo>
                <a:cubicBezTo>
                  <a:pt x="1169683" y="235842"/>
                  <a:pt x="1162674" y="242069"/>
                  <a:pt x="1154891" y="242069"/>
                </a:cubicBezTo>
                <a:cubicBezTo>
                  <a:pt x="1146329" y="242069"/>
                  <a:pt x="1140105" y="235842"/>
                  <a:pt x="1140105" y="227280"/>
                </a:cubicBezTo>
                <a:cubicBezTo>
                  <a:pt x="1140105" y="219497"/>
                  <a:pt x="1146329" y="212492"/>
                  <a:pt x="1154891" y="212492"/>
                </a:cubicBezTo>
                <a:close/>
                <a:moveTo>
                  <a:pt x="1084063" y="212492"/>
                </a:moveTo>
                <a:cubicBezTo>
                  <a:pt x="1091842" y="212492"/>
                  <a:pt x="1098847" y="219497"/>
                  <a:pt x="1098847" y="227280"/>
                </a:cubicBezTo>
                <a:cubicBezTo>
                  <a:pt x="1098847" y="235842"/>
                  <a:pt x="1091842" y="242069"/>
                  <a:pt x="1084063" y="242069"/>
                </a:cubicBezTo>
                <a:cubicBezTo>
                  <a:pt x="1075503" y="242069"/>
                  <a:pt x="1069276" y="235842"/>
                  <a:pt x="1069276" y="227280"/>
                </a:cubicBezTo>
                <a:cubicBezTo>
                  <a:pt x="1069276" y="219497"/>
                  <a:pt x="1075503" y="212492"/>
                  <a:pt x="1084063" y="212492"/>
                </a:cubicBezTo>
                <a:close/>
                <a:moveTo>
                  <a:pt x="3013723" y="141661"/>
                </a:moveTo>
                <a:cubicBezTo>
                  <a:pt x="3021310" y="141661"/>
                  <a:pt x="3028140" y="148224"/>
                  <a:pt x="3028140" y="155517"/>
                </a:cubicBezTo>
                <a:cubicBezTo>
                  <a:pt x="3028140" y="162080"/>
                  <a:pt x="3021310" y="167915"/>
                  <a:pt x="3013723" y="167915"/>
                </a:cubicBezTo>
                <a:cubicBezTo>
                  <a:pt x="3005376" y="167915"/>
                  <a:pt x="2998545" y="162080"/>
                  <a:pt x="2998545" y="155517"/>
                </a:cubicBezTo>
                <a:cubicBezTo>
                  <a:pt x="2998545" y="148224"/>
                  <a:pt x="3005376" y="141661"/>
                  <a:pt x="3013723" y="141661"/>
                </a:cubicBezTo>
                <a:close/>
                <a:moveTo>
                  <a:pt x="2942497" y="141661"/>
                </a:moveTo>
                <a:cubicBezTo>
                  <a:pt x="2951061" y="141661"/>
                  <a:pt x="2957293" y="148224"/>
                  <a:pt x="2957293" y="155517"/>
                </a:cubicBezTo>
                <a:cubicBezTo>
                  <a:pt x="2957293" y="162080"/>
                  <a:pt x="2951061" y="167915"/>
                  <a:pt x="2942497" y="167915"/>
                </a:cubicBezTo>
                <a:cubicBezTo>
                  <a:pt x="2934719" y="167915"/>
                  <a:pt x="2927716" y="162080"/>
                  <a:pt x="2927716" y="155517"/>
                </a:cubicBezTo>
                <a:cubicBezTo>
                  <a:pt x="2927716" y="148224"/>
                  <a:pt x="2934719" y="141661"/>
                  <a:pt x="2942497" y="141661"/>
                </a:cubicBezTo>
                <a:close/>
                <a:moveTo>
                  <a:pt x="2867363" y="141661"/>
                </a:moveTo>
                <a:cubicBezTo>
                  <a:pt x="2875389" y="141661"/>
                  <a:pt x="2879765" y="148224"/>
                  <a:pt x="2879765" y="155517"/>
                </a:cubicBezTo>
                <a:cubicBezTo>
                  <a:pt x="2879765" y="162080"/>
                  <a:pt x="2875389" y="167915"/>
                  <a:pt x="2867363" y="167915"/>
                </a:cubicBezTo>
                <a:cubicBezTo>
                  <a:pt x="2860073" y="167915"/>
                  <a:pt x="2853510" y="162080"/>
                  <a:pt x="2853510" y="155517"/>
                </a:cubicBezTo>
                <a:cubicBezTo>
                  <a:pt x="2853510" y="148224"/>
                  <a:pt x="2860073" y="141661"/>
                  <a:pt x="2867363" y="141661"/>
                </a:cubicBezTo>
                <a:close/>
                <a:moveTo>
                  <a:pt x="2796538" y="141661"/>
                </a:moveTo>
                <a:cubicBezTo>
                  <a:pt x="2803103" y="141661"/>
                  <a:pt x="2808940" y="148224"/>
                  <a:pt x="2808940" y="155517"/>
                </a:cubicBezTo>
                <a:cubicBezTo>
                  <a:pt x="2808940" y="162080"/>
                  <a:pt x="2803103" y="167915"/>
                  <a:pt x="2796538" y="167915"/>
                </a:cubicBezTo>
                <a:cubicBezTo>
                  <a:pt x="2789246" y="167915"/>
                  <a:pt x="2782683" y="162080"/>
                  <a:pt x="2782683" y="155517"/>
                </a:cubicBezTo>
                <a:cubicBezTo>
                  <a:pt x="2782683" y="148224"/>
                  <a:pt x="2789246" y="141661"/>
                  <a:pt x="2796538" y="141661"/>
                </a:cubicBezTo>
                <a:close/>
                <a:moveTo>
                  <a:pt x="2725703" y="141661"/>
                </a:moveTo>
                <a:cubicBezTo>
                  <a:pt x="2731538" y="141661"/>
                  <a:pt x="2738105" y="148224"/>
                  <a:pt x="2738105" y="155517"/>
                </a:cubicBezTo>
                <a:cubicBezTo>
                  <a:pt x="2738105" y="162080"/>
                  <a:pt x="2731538" y="167915"/>
                  <a:pt x="2725703" y="167915"/>
                </a:cubicBezTo>
                <a:cubicBezTo>
                  <a:pt x="2717686" y="167915"/>
                  <a:pt x="2711852" y="162080"/>
                  <a:pt x="2711852" y="155517"/>
                </a:cubicBezTo>
                <a:cubicBezTo>
                  <a:pt x="2711852" y="148224"/>
                  <a:pt x="2717686" y="141661"/>
                  <a:pt x="2725703" y="141661"/>
                </a:cubicBezTo>
                <a:close/>
                <a:moveTo>
                  <a:pt x="2653420" y="141661"/>
                </a:moveTo>
                <a:cubicBezTo>
                  <a:pt x="2660711" y="141661"/>
                  <a:pt x="2667273" y="148224"/>
                  <a:pt x="2667273" y="155517"/>
                </a:cubicBezTo>
                <a:cubicBezTo>
                  <a:pt x="2667273" y="162080"/>
                  <a:pt x="2660711" y="167915"/>
                  <a:pt x="2653420" y="167915"/>
                </a:cubicBezTo>
                <a:cubicBezTo>
                  <a:pt x="2646857" y="167915"/>
                  <a:pt x="2641021" y="162080"/>
                  <a:pt x="2641021" y="155517"/>
                </a:cubicBezTo>
                <a:cubicBezTo>
                  <a:pt x="2641021" y="148224"/>
                  <a:pt x="2646857" y="141661"/>
                  <a:pt x="2653420" y="141661"/>
                </a:cubicBezTo>
                <a:close/>
                <a:moveTo>
                  <a:pt x="2582586" y="141661"/>
                </a:moveTo>
                <a:cubicBezTo>
                  <a:pt x="2589878" y="141661"/>
                  <a:pt x="2596442" y="148224"/>
                  <a:pt x="2596442" y="155517"/>
                </a:cubicBezTo>
                <a:cubicBezTo>
                  <a:pt x="2596442" y="162080"/>
                  <a:pt x="2589878" y="167915"/>
                  <a:pt x="2582586" y="167915"/>
                </a:cubicBezTo>
                <a:cubicBezTo>
                  <a:pt x="2576024" y="167915"/>
                  <a:pt x="2570189" y="162080"/>
                  <a:pt x="2570189" y="155517"/>
                </a:cubicBezTo>
                <a:cubicBezTo>
                  <a:pt x="2570189" y="148224"/>
                  <a:pt x="2576024" y="141661"/>
                  <a:pt x="2582586" y="141661"/>
                </a:cubicBezTo>
                <a:close/>
                <a:moveTo>
                  <a:pt x="2511034" y="141661"/>
                </a:moveTo>
                <a:cubicBezTo>
                  <a:pt x="2519052" y="141661"/>
                  <a:pt x="2525616" y="148224"/>
                  <a:pt x="2525616" y="155517"/>
                </a:cubicBezTo>
                <a:cubicBezTo>
                  <a:pt x="2525616" y="162080"/>
                  <a:pt x="2519052" y="167915"/>
                  <a:pt x="2511034" y="167915"/>
                </a:cubicBezTo>
                <a:cubicBezTo>
                  <a:pt x="2503743" y="167915"/>
                  <a:pt x="2499364" y="162080"/>
                  <a:pt x="2499364" y="155517"/>
                </a:cubicBezTo>
                <a:cubicBezTo>
                  <a:pt x="2499364" y="148224"/>
                  <a:pt x="2503743" y="141661"/>
                  <a:pt x="2511034" y="141661"/>
                </a:cubicBezTo>
                <a:close/>
                <a:moveTo>
                  <a:pt x="2439946" y="141661"/>
                </a:moveTo>
                <a:cubicBezTo>
                  <a:pt x="2448505" y="141661"/>
                  <a:pt x="2454734" y="148224"/>
                  <a:pt x="2454734" y="155517"/>
                </a:cubicBezTo>
                <a:cubicBezTo>
                  <a:pt x="2454734" y="162080"/>
                  <a:pt x="2448505" y="167915"/>
                  <a:pt x="2439946" y="167915"/>
                </a:cubicBezTo>
                <a:cubicBezTo>
                  <a:pt x="2432165" y="167915"/>
                  <a:pt x="2425159" y="162080"/>
                  <a:pt x="2425159" y="155517"/>
                </a:cubicBezTo>
                <a:cubicBezTo>
                  <a:pt x="2425159" y="148224"/>
                  <a:pt x="2432165" y="141661"/>
                  <a:pt x="2439946" y="141661"/>
                </a:cubicBezTo>
                <a:close/>
                <a:moveTo>
                  <a:pt x="2369114" y="141661"/>
                </a:moveTo>
                <a:cubicBezTo>
                  <a:pt x="2377674" y="141661"/>
                  <a:pt x="2383900" y="148224"/>
                  <a:pt x="2383900" y="155517"/>
                </a:cubicBezTo>
                <a:cubicBezTo>
                  <a:pt x="2383900" y="162080"/>
                  <a:pt x="2377674" y="167915"/>
                  <a:pt x="2369114" y="167915"/>
                </a:cubicBezTo>
                <a:cubicBezTo>
                  <a:pt x="2361331" y="167915"/>
                  <a:pt x="2354323" y="163539"/>
                  <a:pt x="2354323" y="155517"/>
                </a:cubicBezTo>
                <a:cubicBezTo>
                  <a:pt x="2354323" y="148224"/>
                  <a:pt x="2361331" y="141661"/>
                  <a:pt x="2369114" y="141661"/>
                </a:cubicBezTo>
                <a:close/>
                <a:moveTo>
                  <a:pt x="2298283" y="141661"/>
                </a:moveTo>
                <a:cubicBezTo>
                  <a:pt x="2306842" y="141661"/>
                  <a:pt x="2313070" y="148224"/>
                  <a:pt x="2313070" y="155517"/>
                </a:cubicBezTo>
                <a:cubicBezTo>
                  <a:pt x="2313070" y="163539"/>
                  <a:pt x="2306842" y="167915"/>
                  <a:pt x="2298283" y="167915"/>
                </a:cubicBezTo>
                <a:cubicBezTo>
                  <a:pt x="2290497" y="167915"/>
                  <a:pt x="2283493" y="163539"/>
                  <a:pt x="2283493" y="155517"/>
                </a:cubicBezTo>
                <a:cubicBezTo>
                  <a:pt x="2283493" y="148224"/>
                  <a:pt x="2290497" y="141661"/>
                  <a:pt x="2298283" y="141661"/>
                </a:cubicBezTo>
                <a:close/>
                <a:moveTo>
                  <a:pt x="2226517" y="141661"/>
                </a:moveTo>
                <a:cubicBezTo>
                  <a:pt x="2234542" y="141661"/>
                  <a:pt x="2238916" y="148224"/>
                  <a:pt x="2238916" y="155517"/>
                </a:cubicBezTo>
                <a:cubicBezTo>
                  <a:pt x="2238916" y="163539"/>
                  <a:pt x="2234542" y="167915"/>
                  <a:pt x="2226517" y="167915"/>
                </a:cubicBezTo>
                <a:cubicBezTo>
                  <a:pt x="2218495" y="167915"/>
                  <a:pt x="2212659" y="163539"/>
                  <a:pt x="2212659" y="155517"/>
                </a:cubicBezTo>
                <a:cubicBezTo>
                  <a:pt x="2212659" y="148224"/>
                  <a:pt x="2218495" y="141661"/>
                  <a:pt x="2226517" y="141661"/>
                </a:cubicBezTo>
                <a:close/>
                <a:moveTo>
                  <a:pt x="2155683" y="141661"/>
                </a:moveTo>
                <a:cubicBezTo>
                  <a:pt x="2161520" y="141661"/>
                  <a:pt x="2168084" y="148224"/>
                  <a:pt x="2168084" y="155517"/>
                </a:cubicBezTo>
                <a:cubicBezTo>
                  <a:pt x="2168084" y="163539"/>
                  <a:pt x="2161520" y="167915"/>
                  <a:pt x="2155683" y="167915"/>
                </a:cubicBezTo>
                <a:cubicBezTo>
                  <a:pt x="2147663" y="167915"/>
                  <a:pt x="2141827" y="163539"/>
                  <a:pt x="2141827" y="155517"/>
                </a:cubicBezTo>
                <a:cubicBezTo>
                  <a:pt x="2141827" y="148224"/>
                  <a:pt x="2147663" y="141661"/>
                  <a:pt x="2155683" y="141661"/>
                </a:cubicBezTo>
                <a:close/>
                <a:moveTo>
                  <a:pt x="2084851" y="141661"/>
                </a:moveTo>
                <a:cubicBezTo>
                  <a:pt x="2090686" y="141661"/>
                  <a:pt x="2097249" y="148224"/>
                  <a:pt x="2097249" y="155517"/>
                </a:cubicBezTo>
                <a:cubicBezTo>
                  <a:pt x="2097249" y="163539"/>
                  <a:pt x="2090686" y="167915"/>
                  <a:pt x="2084851" y="167915"/>
                </a:cubicBezTo>
                <a:cubicBezTo>
                  <a:pt x="2076829" y="167915"/>
                  <a:pt x="2070995" y="163539"/>
                  <a:pt x="2070995" y="155517"/>
                </a:cubicBezTo>
                <a:cubicBezTo>
                  <a:pt x="2070995" y="148224"/>
                  <a:pt x="2076829" y="141661"/>
                  <a:pt x="2084851" y="141661"/>
                </a:cubicBezTo>
                <a:close/>
                <a:moveTo>
                  <a:pt x="2011835" y="141661"/>
                </a:moveTo>
                <a:cubicBezTo>
                  <a:pt x="2019855" y="141661"/>
                  <a:pt x="2026421" y="148224"/>
                  <a:pt x="2026421" y="155517"/>
                </a:cubicBezTo>
                <a:cubicBezTo>
                  <a:pt x="2026421" y="163539"/>
                  <a:pt x="2019855" y="167915"/>
                  <a:pt x="2011835" y="167915"/>
                </a:cubicBezTo>
                <a:cubicBezTo>
                  <a:pt x="2006003" y="167915"/>
                  <a:pt x="2000168" y="163539"/>
                  <a:pt x="2000168" y="155517"/>
                </a:cubicBezTo>
                <a:cubicBezTo>
                  <a:pt x="2000168" y="148224"/>
                  <a:pt x="2006003" y="141661"/>
                  <a:pt x="2011835" y="141661"/>
                </a:cubicBezTo>
                <a:close/>
                <a:moveTo>
                  <a:pt x="1938365" y="141661"/>
                </a:moveTo>
                <a:cubicBezTo>
                  <a:pt x="1946388" y="141661"/>
                  <a:pt x="1952222" y="148224"/>
                  <a:pt x="1952222" y="155517"/>
                </a:cubicBezTo>
                <a:cubicBezTo>
                  <a:pt x="1952222" y="163539"/>
                  <a:pt x="1946388" y="167915"/>
                  <a:pt x="1938365" y="167915"/>
                </a:cubicBezTo>
                <a:cubicBezTo>
                  <a:pt x="1931072" y="167915"/>
                  <a:pt x="1925971" y="163539"/>
                  <a:pt x="1925971" y="155517"/>
                </a:cubicBezTo>
                <a:cubicBezTo>
                  <a:pt x="1925971" y="148224"/>
                  <a:pt x="1931072" y="141661"/>
                  <a:pt x="1938365" y="141661"/>
                </a:cubicBezTo>
                <a:close/>
                <a:moveTo>
                  <a:pt x="1869922" y="141661"/>
                </a:moveTo>
                <a:cubicBezTo>
                  <a:pt x="1878483" y="141661"/>
                  <a:pt x="1884712" y="148224"/>
                  <a:pt x="1884712" y="155517"/>
                </a:cubicBezTo>
                <a:cubicBezTo>
                  <a:pt x="1884712" y="163539"/>
                  <a:pt x="1878483" y="167915"/>
                  <a:pt x="1869922" y="167915"/>
                </a:cubicBezTo>
                <a:cubicBezTo>
                  <a:pt x="1862138" y="167915"/>
                  <a:pt x="1855131" y="163539"/>
                  <a:pt x="1855131" y="155517"/>
                </a:cubicBezTo>
                <a:cubicBezTo>
                  <a:pt x="1855131" y="148224"/>
                  <a:pt x="1862138" y="141661"/>
                  <a:pt x="1869922" y="141661"/>
                </a:cubicBezTo>
                <a:close/>
                <a:moveTo>
                  <a:pt x="1799087" y="141661"/>
                </a:moveTo>
                <a:cubicBezTo>
                  <a:pt x="1807649" y="141661"/>
                  <a:pt x="1813879" y="148224"/>
                  <a:pt x="1813879" y="155517"/>
                </a:cubicBezTo>
                <a:cubicBezTo>
                  <a:pt x="1813879" y="163539"/>
                  <a:pt x="1807649" y="167915"/>
                  <a:pt x="1799087" y="167915"/>
                </a:cubicBezTo>
                <a:cubicBezTo>
                  <a:pt x="1790527" y="167915"/>
                  <a:pt x="1784303" y="163539"/>
                  <a:pt x="1784303" y="155517"/>
                </a:cubicBezTo>
                <a:cubicBezTo>
                  <a:pt x="1784303" y="148224"/>
                  <a:pt x="1790527" y="141661"/>
                  <a:pt x="1799087" y="141661"/>
                </a:cubicBezTo>
                <a:close/>
                <a:moveTo>
                  <a:pt x="1728262" y="141661"/>
                </a:moveTo>
                <a:cubicBezTo>
                  <a:pt x="1736828" y="141661"/>
                  <a:pt x="1743052" y="148224"/>
                  <a:pt x="1743052" y="155517"/>
                </a:cubicBezTo>
                <a:cubicBezTo>
                  <a:pt x="1743052" y="163539"/>
                  <a:pt x="1736828" y="167915"/>
                  <a:pt x="1728262" y="167915"/>
                </a:cubicBezTo>
                <a:cubicBezTo>
                  <a:pt x="1719700" y="167915"/>
                  <a:pt x="1713474" y="163539"/>
                  <a:pt x="1713474" y="155517"/>
                </a:cubicBezTo>
                <a:cubicBezTo>
                  <a:pt x="1713474" y="148224"/>
                  <a:pt x="1719700" y="141661"/>
                  <a:pt x="1728262" y="141661"/>
                </a:cubicBezTo>
                <a:close/>
                <a:moveTo>
                  <a:pt x="1656501" y="141661"/>
                </a:moveTo>
                <a:cubicBezTo>
                  <a:pt x="1663792" y="141661"/>
                  <a:pt x="1668900" y="148666"/>
                  <a:pt x="1668900" y="156450"/>
                </a:cubicBezTo>
                <a:cubicBezTo>
                  <a:pt x="1668900" y="165012"/>
                  <a:pt x="1663792" y="171239"/>
                  <a:pt x="1656501" y="171239"/>
                </a:cubicBezTo>
                <a:cubicBezTo>
                  <a:pt x="1648481" y="171239"/>
                  <a:pt x="1642655" y="165012"/>
                  <a:pt x="1642655" y="156450"/>
                </a:cubicBezTo>
                <a:cubicBezTo>
                  <a:pt x="1642655" y="148666"/>
                  <a:pt x="1648481" y="141661"/>
                  <a:pt x="1656501" y="141661"/>
                </a:cubicBezTo>
                <a:close/>
                <a:moveTo>
                  <a:pt x="1582299" y="141661"/>
                </a:moveTo>
                <a:cubicBezTo>
                  <a:pt x="1588134" y="141661"/>
                  <a:pt x="1594704" y="148666"/>
                  <a:pt x="1594704" y="156450"/>
                </a:cubicBezTo>
                <a:cubicBezTo>
                  <a:pt x="1594704" y="165012"/>
                  <a:pt x="1588134" y="171239"/>
                  <a:pt x="1582299" y="171239"/>
                </a:cubicBezTo>
                <a:cubicBezTo>
                  <a:pt x="1574277" y="171239"/>
                  <a:pt x="1568444" y="165012"/>
                  <a:pt x="1568444" y="156450"/>
                </a:cubicBezTo>
                <a:cubicBezTo>
                  <a:pt x="1568444" y="148666"/>
                  <a:pt x="1574277" y="141661"/>
                  <a:pt x="1582299" y="141661"/>
                </a:cubicBezTo>
                <a:close/>
                <a:moveTo>
                  <a:pt x="1512199" y="141661"/>
                </a:moveTo>
                <a:cubicBezTo>
                  <a:pt x="1518035" y="141661"/>
                  <a:pt x="1523867" y="148666"/>
                  <a:pt x="1523867" y="156450"/>
                </a:cubicBezTo>
                <a:cubicBezTo>
                  <a:pt x="1523867" y="165012"/>
                  <a:pt x="1518035" y="171239"/>
                  <a:pt x="1512199" y="171239"/>
                </a:cubicBezTo>
                <a:cubicBezTo>
                  <a:pt x="1504174" y="171239"/>
                  <a:pt x="1497612" y="165012"/>
                  <a:pt x="1497612" y="156450"/>
                </a:cubicBezTo>
                <a:cubicBezTo>
                  <a:pt x="1497612" y="148666"/>
                  <a:pt x="1504174" y="141661"/>
                  <a:pt x="1512199" y="141661"/>
                </a:cubicBezTo>
                <a:close/>
                <a:moveTo>
                  <a:pt x="1439173" y="141661"/>
                </a:moveTo>
                <a:cubicBezTo>
                  <a:pt x="1447191" y="141661"/>
                  <a:pt x="1453026" y="148666"/>
                  <a:pt x="1453026" y="156450"/>
                </a:cubicBezTo>
                <a:cubicBezTo>
                  <a:pt x="1453026" y="165012"/>
                  <a:pt x="1447191" y="171239"/>
                  <a:pt x="1439173" y="171239"/>
                </a:cubicBezTo>
                <a:cubicBezTo>
                  <a:pt x="1433339" y="171239"/>
                  <a:pt x="1426777" y="165012"/>
                  <a:pt x="1426777" y="156450"/>
                </a:cubicBezTo>
                <a:cubicBezTo>
                  <a:pt x="1426777" y="148666"/>
                  <a:pt x="1433339" y="141661"/>
                  <a:pt x="1439173" y="141661"/>
                </a:cubicBezTo>
                <a:close/>
                <a:moveTo>
                  <a:pt x="1368349" y="141661"/>
                </a:moveTo>
                <a:cubicBezTo>
                  <a:pt x="1376368" y="141661"/>
                  <a:pt x="1382203" y="148666"/>
                  <a:pt x="1382203" y="156450"/>
                </a:cubicBezTo>
                <a:cubicBezTo>
                  <a:pt x="1382203" y="165012"/>
                  <a:pt x="1376368" y="171239"/>
                  <a:pt x="1368349" y="171239"/>
                </a:cubicBezTo>
                <a:cubicBezTo>
                  <a:pt x="1362516" y="171239"/>
                  <a:pt x="1355953" y="165012"/>
                  <a:pt x="1355953" y="156450"/>
                </a:cubicBezTo>
                <a:cubicBezTo>
                  <a:pt x="1355953" y="148666"/>
                  <a:pt x="1362516" y="141661"/>
                  <a:pt x="1368349" y="141661"/>
                </a:cubicBezTo>
                <a:close/>
                <a:moveTo>
                  <a:pt x="1297520" y="141661"/>
                </a:moveTo>
                <a:cubicBezTo>
                  <a:pt x="1305540" y="141661"/>
                  <a:pt x="1311374" y="148666"/>
                  <a:pt x="1311374" y="156450"/>
                </a:cubicBezTo>
                <a:cubicBezTo>
                  <a:pt x="1311374" y="165012"/>
                  <a:pt x="1305540" y="171239"/>
                  <a:pt x="1297520" y="171239"/>
                </a:cubicBezTo>
                <a:cubicBezTo>
                  <a:pt x="1289498" y="171239"/>
                  <a:pt x="1285121" y="165012"/>
                  <a:pt x="1285121" y="156450"/>
                </a:cubicBezTo>
                <a:cubicBezTo>
                  <a:pt x="1285121" y="148666"/>
                  <a:pt x="1289498" y="141661"/>
                  <a:pt x="1297520" y="141661"/>
                </a:cubicBezTo>
                <a:close/>
                <a:moveTo>
                  <a:pt x="2796538" y="70831"/>
                </a:moveTo>
                <a:cubicBezTo>
                  <a:pt x="2803103" y="70831"/>
                  <a:pt x="2808940" y="76665"/>
                  <a:pt x="2808940" y="84687"/>
                </a:cubicBezTo>
                <a:cubicBezTo>
                  <a:pt x="2808940" y="90521"/>
                  <a:pt x="2803103" y="97085"/>
                  <a:pt x="2796538" y="97085"/>
                </a:cubicBezTo>
                <a:cubicBezTo>
                  <a:pt x="2789246" y="97085"/>
                  <a:pt x="2782683" y="90521"/>
                  <a:pt x="2782683" y="84687"/>
                </a:cubicBezTo>
                <a:cubicBezTo>
                  <a:pt x="2782683" y="76665"/>
                  <a:pt x="2789246" y="70831"/>
                  <a:pt x="2796538" y="70831"/>
                </a:cubicBezTo>
                <a:close/>
                <a:moveTo>
                  <a:pt x="2725703" y="70831"/>
                </a:moveTo>
                <a:cubicBezTo>
                  <a:pt x="2731538" y="70831"/>
                  <a:pt x="2738105" y="76665"/>
                  <a:pt x="2738105" y="84687"/>
                </a:cubicBezTo>
                <a:cubicBezTo>
                  <a:pt x="2738105" y="90521"/>
                  <a:pt x="2731538" y="97085"/>
                  <a:pt x="2725703" y="97085"/>
                </a:cubicBezTo>
                <a:cubicBezTo>
                  <a:pt x="2717686" y="97085"/>
                  <a:pt x="2711852" y="90521"/>
                  <a:pt x="2711852" y="84687"/>
                </a:cubicBezTo>
                <a:cubicBezTo>
                  <a:pt x="2711852" y="76665"/>
                  <a:pt x="2717686" y="70831"/>
                  <a:pt x="2725703" y="70831"/>
                </a:cubicBezTo>
                <a:close/>
                <a:moveTo>
                  <a:pt x="2653420" y="70831"/>
                </a:moveTo>
                <a:cubicBezTo>
                  <a:pt x="2660711" y="70831"/>
                  <a:pt x="2667273" y="76665"/>
                  <a:pt x="2667273" y="84687"/>
                </a:cubicBezTo>
                <a:cubicBezTo>
                  <a:pt x="2667273" y="90521"/>
                  <a:pt x="2660711" y="97085"/>
                  <a:pt x="2653420" y="97085"/>
                </a:cubicBezTo>
                <a:cubicBezTo>
                  <a:pt x="2646857" y="97085"/>
                  <a:pt x="2641021" y="90521"/>
                  <a:pt x="2641021" y="84687"/>
                </a:cubicBezTo>
                <a:cubicBezTo>
                  <a:pt x="2641021" y="76665"/>
                  <a:pt x="2646857" y="70831"/>
                  <a:pt x="2653420" y="70831"/>
                </a:cubicBezTo>
                <a:close/>
                <a:moveTo>
                  <a:pt x="2582586" y="70831"/>
                </a:moveTo>
                <a:cubicBezTo>
                  <a:pt x="2589878" y="70831"/>
                  <a:pt x="2596442" y="76665"/>
                  <a:pt x="2596442" y="84687"/>
                </a:cubicBezTo>
                <a:cubicBezTo>
                  <a:pt x="2596442" y="90521"/>
                  <a:pt x="2589878" y="97085"/>
                  <a:pt x="2582586" y="97085"/>
                </a:cubicBezTo>
                <a:cubicBezTo>
                  <a:pt x="2576024" y="97085"/>
                  <a:pt x="2570189" y="90521"/>
                  <a:pt x="2570189" y="84687"/>
                </a:cubicBezTo>
                <a:cubicBezTo>
                  <a:pt x="2570189" y="76665"/>
                  <a:pt x="2576024" y="70831"/>
                  <a:pt x="2582586" y="70831"/>
                </a:cubicBezTo>
                <a:close/>
                <a:moveTo>
                  <a:pt x="2511034" y="70831"/>
                </a:moveTo>
                <a:cubicBezTo>
                  <a:pt x="2519052" y="70831"/>
                  <a:pt x="2525616" y="76665"/>
                  <a:pt x="2525616" y="84687"/>
                </a:cubicBezTo>
                <a:cubicBezTo>
                  <a:pt x="2525616" y="90521"/>
                  <a:pt x="2519052" y="97085"/>
                  <a:pt x="2511034" y="97085"/>
                </a:cubicBezTo>
                <a:cubicBezTo>
                  <a:pt x="2503743" y="97085"/>
                  <a:pt x="2499364" y="90521"/>
                  <a:pt x="2499364" y="84687"/>
                </a:cubicBezTo>
                <a:cubicBezTo>
                  <a:pt x="2499364" y="76665"/>
                  <a:pt x="2503743" y="70831"/>
                  <a:pt x="2511034" y="70831"/>
                </a:cubicBezTo>
                <a:close/>
                <a:moveTo>
                  <a:pt x="2439946" y="70831"/>
                </a:moveTo>
                <a:cubicBezTo>
                  <a:pt x="2448505" y="70831"/>
                  <a:pt x="2454737" y="76665"/>
                  <a:pt x="2454737" y="84687"/>
                </a:cubicBezTo>
                <a:cubicBezTo>
                  <a:pt x="2454737" y="90521"/>
                  <a:pt x="2448505" y="97085"/>
                  <a:pt x="2439946" y="97085"/>
                </a:cubicBezTo>
                <a:cubicBezTo>
                  <a:pt x="2432165" y="97085"/>
                  <a:pt x="2425159" y="90521"/>
                  <a:pt x="2425159" y="84687"/>
                </a:cubicBezTo>
                <a:cubicBezTo>
                  <a:pt x="2425159" y="76665"/>
                  <a:pt x="2432165" y="70831"/>
                  <a:pt x="2439946" y="70831"/>
                </a:cubicBezTo>
                <a:close/>
                <a:moveTo>
                  <a:pt x="2369114" y="70831"/>
                </a:moveTo>
                <a:cubicBezTo>
                  <a:pt x="2377674" y="70831"/>
                  <a:pt x="2383900" y="76665"/>
                  <a:pt x="2383900" y="84687"/>
                </a:cubicBezTo>
                <a:cubicBezTo>
                  <a:pt x="2383900" y="90521"/>
                  <a:pt x="2377674" y="97085"/>
                  <a:pt x="2369114" y="97085"/>
                </a:cubicBezTo>
                <a:cubicBezTo>
                  <a:pt x="2361331" y="97085"/>
                  <a:pt x="2354323" y="90521"/>
                  <a:pt x="2354323" y="84687"/>
                </a:cubicBezTo>
                <a:cubicBezTo>
                  <a:pt x="2354323" y="76665"/>
                  <a:pt x="2361331" y="70831"/>
                  <a:pt x="2369114" y="70831"/>
                </a:cubicBezTo>
                <a:close/>
                <a:moveTo>
                  <a:pt x="2298283" y="70831"/>
                </a:moveTo>
                <a:cubicBezTo>
                  <a:pt x="2306842" y="70831"/>
                  <a:pt x="2313070" y="76665"/>
                  <a:pt x="2313070" y="84687"/>
                </a:cubicBezTo>
                <a:cubicBezTo>
                  <a:pt x="2313070" y="90521"/>
                  <a:pt x="2306842" y="97085"/>
                  <a:pt x="2298283" y="97085"/>
                </a:cubicBezTo>
                <a:cubicBezTo>
                  <a:pt x="2290497" y="97085"/>
                  <a:pt x="2283493" y="90521"/>
                  <a:pt x="2283493" y="84687"/>
                </a:cubicBezTo>
                <a:cubicBezTo>
                  <a:pt x="2283493" y="76665"/>
                  <a:pt x="2290497" y="70831"/>
                  <a:pt x="2298283" y="70831"/>
                </a:cubicBezTo>
                <a:close/>
                <a:moveTo>
                  <a:pt x="2226517" y="70831"/>
                </a:moveTo>
                <a:cubicBezTo>
                  <a:pt x="2234542" y="70831"/>
                  <a:pt x="2238916" y="76665"/>
                  <a:pt x="2238916" y="84687"/>
                </a:cubicBezTo>
                <a:cubicBezTo>
                  <a:pt x="2238916" y="90521"/>
                  <a:pt x="2234542" y="97085"/>
                  <a:pt x="2226517" y="97085"/>
                </a:cubicBezTo>
                <a:cubicBezTo>
                  <a:pt x="2218495" y="97085"/>
                  <a:pt x="2212659" y="90521"/>
                  <a:pt x="2212659" y="84687"/>
                </a:cubicBezTo>
                <a:cubicBezTo>
                  <a:pt x="2212659" y="76665"/>
                  <a:pt x="2218495" y="70831"/>
                  <a:pt x="2226517" y="70831"/>
                </a:cubicBezTo>
                <a:close/>
                <a:moveTo>
                  <a:pt x="2155683" y="70831"/>
                </a:moveTo>
                <a:cubicBezTo>
                  <a:pt x="2161520" y="70831"/>
                  <a:pt x="2168084" y="76665"/>
                  <a:pt x="2168084" y="84687"/>
                </a:cubicBezTo>
                <a:cubicBezTo>
                  <a:pt x="2168084" y="90521"/>
                  <a:pt x="2161520" y="97085"/>
                  <a:pt x="2155683" y="97085"/>
                </a:cubicBezTo>
                <a:cubicBezTo>
                  <a:pt x="2147663" y="97085"/>
                  <a:pt x="2141827" y="90521"/>
                  <a:pt x="2141827" y="84687"/>
                </a:cubicBezTo>
                <a:cubicBezTo>
                  <a:pt x="2141827" y="76665"/>
                  <a:pt x="2147663" y="70831"/>
                  <a:pt x="2155683" y="70831"/>
                </a:cubicBezTo>
                <a:close/>
                <a:moveTo>
                  <a:pt x="2083393" y="70831"/>
                </a:moveTo>
                <a:cubicBezTo>
                  <a:pt x="2090686" y="70831"/>
                  <a:pt x="2097249" y="76665"/>
                  <a:pt x="2097249" y="84687"/>
                </a:cubicBezTo>
                <a:cubicBezTo>
                  <a:pt x="2097249" y="90521"/>
                  <a:pt x="2090686" y="97085"/>
                  <a:pt x="2083393" y="97085"/>
                </a:cubicBezTo>
                <a:cubicBezTo>
                  <a:pt x="2076829" y="97085"/>
                  <a:pt x="2070995" y="90521"/>
                  <a:pt x="2070995" y="84687"/>
                </a:cubicBezTo>
                <a:cubicBezTo>
                  <a:pt x="2070995" y="76665"/>
                  <a:pt x="2076829" y="70831"/>
                  <a:pt x="2083393" y="70831"/>
                </a:cubicBezTo>
                <a:close/>
                <a:moveTo>
                  <a:pt x="2011835" y="70831"/>
                </a:moveTo>
                <a:cubicBezTo>
                  <a:pt x="2019855" y="70831"/>
                  <a:pt x="2026421" y="76665"/>
                  <a:pt x="2026421" y="84687"/>
                </a:cubicBezTo>
                <a:cubicBezTo>
                  <a:pt x="2026421" y="90521"/>
                  <a:pt x="2019855" y="97085"/>
                  <a:pt x="2011835" y="97085"/>
                </a:cubicBezTo>
                <a:cubicBezTo>
                  <a:pt x="2006003" y="97085"/>
                  <a:pt x="2000168" y="90521"/>
                  <a:pt x="2000168" y="84687"/>
                </a:cubicBezTo>
                <a:cubicBezTo>
                  <a:pt x="2000168" y="76665"/>
                  <a:pt x="2006003" y="70831"/>
                  <a:pt x="2011835" y="70831"/>
                </a:cubicBezTo>
                <a:close/>
                <a:moveTo>
                  <a:pt x="1938365" y="70831"/>
                </a:moveTo>
                <a:cubicBezTo>
                  <a:pt x="1946388" y="70831"/>
                  <a:pt x="1952222" y="76665"/>
                  <a:pt x="1952222" y="84687"/>
                </a:cubicBezTo>
                <a:cubicBezTo>
                  <a:pt x="1952222" y="90521"/>
                  <a:pt x="1946388" y="97085"/>
                  <a:pt x="1938365" y="97085"/>
                </a:cubicBezTo>
                <a:cubicBezTo>
                  <a:pt x="1931072" y="97085"/>
                  <a:pt x="1925971" y="90521"/>
                  <a:pt x="1925971" y="84687"/>
                </a:cubicBezTo>
                <a:cubicBezTo>
                  <a:pt x="1925971" y="76665"/>
                  <a:pt x="1931072" y="70831"/>
                  <a:pt x="1938365" y="70831"/>
                </a:cubicBezTo>
                <a:close/>
                <a:moveTo>
                  <a:pt x="1869922" y="70831"/>
                </a:moveTo>
                <a:cubicBezTo>
                  <a:pt x="1878483" y="70831"/>
                  <a:pt x="1884712" y="76665"/>
                  <a:pt x="1884712" y="84687"/>
                </a:cubicBezTo>
                <a:cubicBezTo>
                  <a:pt x="1884712" y="90521"/>
                  <a:pt x="1878483" y="97085"/>
                  <a:pt x="1869922" y="97085"/>
                </a:cubicBezTo>
                <a:cubicBezTo>
                  <a:pt x="1862138" y="97085"/>
                  <a:pt x="1855131" y="90521"/>
                  <a:pt x="1855131" y="84687"/>
                </a:cubicBezTo>
                <a:cubicBezTo>
                  <a:pt x="1855131" y="76665"/>
                  <a:pt x="1862138" y="70831"/>
                  <a:pt x="1869922" y="70831"/>
                </a:cubicBezTo>
                <a:close/>
                <a:moveTo>
                  <a:pt x="1799087" y="70831"/>
                </a:moveTo>
                <a:cubicBezTo>
                  <a:pt x="1807649" y="70831"/>
                  <a:pt x="1813879" y="76665"/>
                  <a:pt x="1813879" y="84687"/>
                </a:cubicBezTo>
                <a:cubicBezTo>
                  <a:pt x="1813879" y="90521"/>
                  <a:pt x="1807649" y="97085"/>
                  <a:pt x="1799087" y="97085"/>
                </a:cubicBezTo>
                <a:cubicBezTo>
                  <a:pt x="1790527" y="97085"/>
                  <a:pt x="1784303" y="92709"/>
                  <a:pt x="1784303" y="84687"/>
                </a:cubicBezTo>
                <a:cubicBezTo>
                  <a:pt x="1784303" y="76665"/>
                  <a:pt x="1790527" y="70831"/>
                  <a:pt x="1799087" y="70831"/>
                </a:cubicBezTo>
                <a:close/>
                <a:moveTo>
                  <a:pt x="1728262" y="70831"/>
                </a:moveTo>
                <a:cubicBezTo>
                  <a:pt x="1736828" y="70831"/>
                  <a:pt x="1743052" y="76665"/>
                  <a:pt x="1743052" y="84687"/>
                </a:cubicBezTo>
                <a:cubicBezTo>
                  <a:pt x="1743052" y="92709"/>
                  <a:pt x="1736828" y="97085"/>
                  <a:pt x="1728262" y="97085"/>
                </a:cubicBezTo>
                <a:cubicBezTo>
                  <a:pt x="1719700" y="97085"/>
                  <a:pt x="1713474" y="92709"/>
                  <a:pt x="1713474" y="84687"/>
                </a:cubicBezTo>
                <a:cubicBezTo>
                  <a:pt x="1713474" y="76665"/>
                  <a:pt x="1719700" y="70831"/>
                  <a:pt x="1728262" y="70831"/>
                </a:cubicBezTo>
                <a:close/>
                <a:moveTo>
                  <a:pt x="1656501" y="70831"/>
                </a:moveTo>
                <a:cubicBezTo>
                  <a:pt x="1663792" y="70831"/>
                  <a:pt x="1668900" y="76665"/>
                  <a:pt x="1668900" y="84687"/>
                </a:cubicBezTo>
                <a:cubicBezTo>
                  <a:pt x="1668900" y="92709"/>
                  <a:pt x="1663792" y="97085"/>
                  <a:pt x="1656501" y="97085"/>
                </a:cubicBezTo>
                <a:cubicBezTo>
                  <a:pt x="1648481" y="97085"/>
                  <a:pt x="1642655" y="92709"/>
                  <a:pt x="1642655" y="84687"/>
                </a:cubicBezTo>
                <a:cubicBezTo>
                  <a:pt x="1642655" y="76665"/>
                  <a:pt x="1648481" y="70831"/>
                  <a:pt x="1656501" y="70831"/>
                </a:cubicBezTo>
                <a:close/>
                <a:moveTo>
                  <a:pt x="1582299" y="70831"/>
                </a:moveTo>
                <a:cubicBezTo>
                  <a:pt x="1588134" y="70831"/>
                  <a:pt x="1594704" y="76665"/>
                  <a:pt x="1594704" y="84687"/>
                </a:cubicBezTo>
                <a:cubicBezTo>
                  <a:pt x="1594704" y="92709"/>
                  <a:pt x="1588134" y="97085"/>
                  <a:pt x="1582299" y="97085"/>
                </a:cubicBezTo>
                <a:cubicBezTo>
                  <a:pt x="1574277" y="97085"/>
                  <a:pt x="1568444" y="92709"/>
                  <a:pt x="1568444" y="84687"/>
                </a:cubicBezTo>
                <a:cubicBezTo>
                  <a:pt x="1568444" y="76665"/>
                  <a:pt x="1574277" y="70831"/>
                  <a:pt x="1582299" y="70831"/>
                </a:cubicBezTo>
                <a:close/>
                <a:moveTo>
                  <a:pt x="2796538" y="0"/>
                </a:moveTo>
                <a:cubicBezTo>
                  <a:pt x="2803103" y="0"/>
                  <a:pt x="2808940" y="5834"/>
                  <a:pt x="2808940" y="12397"/>
                </a:cubicBezTo>
                <a:cubicBezTo>
                  <a:pt x="2808940" y="19690"/>
                  <a:pt x="2803103" y="26254"/>
                  <a:pt x="2796538" y="26254"/>
                </a:cubicBezTo>
                <a:cubicBezTo>
                  <a:pt x="2789246" y="26254"/>
                  <a:pt x="2782683" y="19690"/>
                  <a:pt x="2782683" y="12397"/>
                </a:cubicBezTo>
                <a:cubicBezTo>
                  <a:pt x="2782683" y="5834"/>
                  <a:pt x="2789246" y="0"/>
                  <a:pt x="2796538" y="0"/>
                </a:cubicBezTo>
                <a:close/>
                <a:moveTo>
                  <a:pt x="2725703" y="0"/>
                </a:moveTo>
                <a:cubicBezTo>
                  <a:pt x="2731538" y="0"/>
                  <a:pt x="2738105" y="5834"/>
                  <a:pt x="2738105" y="12397"/>
                </a:cubicBezTo>
                <a:cubicBezTo>
                  <a:pt x="2738105" y="19690"/>
                  <a:pt x="2731538" y="26254"/>
                  <a:pt x="2725703" y="26254"/>
                </a:cubicBezTo>
                <a:cubicBezTo>
                  <a:pt x="2717686" y="26254"/>
                  <a:pt x="2711852" y="19690"/>
                  <a:pt x="2711852" y="12397"/>
                </a:cubicBezTo>
                <a:cubicBezTo>
                  <a:pt x="2711852" y="5834"/>
                  <a:pt x="2717686" y="0"/>
                  <a:pt x="2725703" y="0"/>
                </a:cubicBezTo>
                <a:close/>
                <a:moveTo>
                  <a:pt x="2653420" y="0"/>
                </a:moveTo>
                <a:cubicBezTo>
                  <a:pt x="2660711" y="0"/>
                  <a:pt x="2667273" y="5834"/>
                  <a:pt x="2667273" y="12397"/>
                </a:cubicBezTo>
                <a:cubicBezTo>
                  <a:pt x="2667273" y="19690"/>
                  <a:pt x="2660711" y="26254"/>
                  <a:pt x="2653420" y="26254"/>
                </a:cubicBezTo>
                <a:cubicBezTo>
                  <a:pt x="2646857" y="26254"/>
                  <a:pt x="2641021" y="19690"/>
                  <a:pt x="2641021" y="12397"/>
                </a:cubicBezTo>
                <a:cubicBezTo>
                  <a:pt x="2641021" y="5834"/>
                  <a:pt x="2646857" y="0"/>
                  <a:pt x="2653420" y="0"/>
                </a:cubicBezTo>
                <a:close/>
                <a:moveTo>
                  <a:pt x="2582586" y="0"/>
                </a:moveTo>
                <a:cubicBezTo>
                  <a:pt x="2589878" y="0"/>
                  <a:pt x="2596442" y="5834"/>
                  <a:pt x="2596442" y="12397"/>
                </a:cubicBezTo>
                <a:cubicBezTo>
                  <a:pt x="2596442" y="19690"/>
                  <a:pt x="2589878" y="26254"/>
                  <a:pt x="2582586" y="26254"/>
                </a:cubicBezTo>
                <a:cubicBezTo>
                  <a:pt x="2576024" y="26254"/>
                  <a:pt x="2570189" y="19690"/>
                  <a:pt x="2570189" y="12397"/>
                </a:cubicBezTo>
                <a:cubicBezTo>
                  <a:pt x="2570189" y="5834"/>
                  <a:pt x="2576024" y="0"/>
                  <a:pt x="2582586" y="0"/>
                </a:cubicBezTo>
                <a:close/>
                <a:moveTo>
                  <a:pt x="2511034" y="0"/>
                </a:moveTo>
                <a:cubicBezTo>
                  <a:pt x="2519052" y="0"/>
                  <a:pt x="2525616" y="5834"/>
                  <a:pt x="2525616" y="12397"/>
                </a:cubicBezTo>
                <a:cubicBezTo>
                  <a:pt x="2525616" y="19690"/>
                  <a:pt x="2519052" y="26254"/>
                  <a:pt x="2511034" y="26254"/>
                </a:cubicBezTo>
                <a:cubicBezTo>
                  <a:pt x="2503743" y="26254"/>
                  <a:pt x="2499364" y="19690"/>
                  <a:pt x="2499364" y="12397"/>
                </a:cubicBezTo>
                <a:cubicBezTo>
                  <a:pt x="2499364" y="5834"/>
                  <a:pt x="2503743" y="0"/>
                  <a:pt x="2511034" y="0"/>
                </a:cubicBezTo>
                <a:close/>
                <a:moveTo>
                  <a:pt x="2439946" y="0"/>
                </a:moveTo>
                <a:cubicBezTo>
                  <a:pt x="2448505" y="0"/>
                  <a:pt x="2454737" y="5834"/>
                  <a:pt x="2454737" y="12397"/>
                </a:cubicBezTo>
                <a:cubicBezTo>
                  <a:pt x="2454737" y="19690"/>
                  <a:pt x="2448505" y="26254"/>
                  <a:pt x="2439946" y="26254"/>
                </a:cubicBezTo>
                <a:cubicBezTo>
                  <a:pt x="2432165" y="26254"/>
                  <a:pt x="2425159" y="19690"/>
                  <a:pt x="2425159" y="12397"/>
                </a:cubicBezTo>
                <a:cubicBezTo>
                  <a:pt x="2425159" y="5834"/>
                  <a:pt x="2432165" y="0"/>
                  <a:pt x="2439946" y="0"/>
                </a:cubicBezTo>
                <a:close/>
                <a:moveTo>
                  <a:pt x="2369114" y="0"/>
                </a:moveTo>
                <a:cubicBezTo>
                  <a:pt x="2377674" y="0"/>
                  <a:pt x="2383900" y="5834"/>
                  <a:pt x="2383900" y="12397"/>
                </a:cubicBezTo>
                <a:cubicBezTo>
                  <a:pt x="2383900" y="19690"/>
                  <a:pt x="2377674" y="26254"/>
                  <a:pt x="2369114" y="26254"/>
                </a:cubicBezTo>
                <a:cubicBezTo>
                  <a:pt x="2361331" y="26254"/>
                  <a:pt x="2354323" y="19690"/>
                  <a:pt x="2354323" y="12397"/>
                </a:cubicBezTo>
                <a:cubicBezTo>
                  <a:pt x="2354323" y="5834"/>
                  <a:pt x="2361331" y="0"/>
                  <a:pt x="2369114" y="0"/>
                </a:cubicBezTo>
                <a:close/>
                <a:moveTo>
                  <a:pt x="2298283" y="0"/>
                </a:moveTo>
                <a:cubicBezTo>
                  <a:pt x="2306842" y="0"/>
                  <a:pt x="2313070" y="5834"/>
                  <a:pt x="2313070" y="12397"/>
                </a:cubicBezTo>
                <a:cubicBezTo>
                  <a:pt x="2313070" y="19690"/>
                  <a:pt x="2306842" y="26254"/>
                  <a:pt x="2298283" y="26254"/>
                </a:cubicBezTo>
                <a:cubicBezTo>
                  <a:pt x="2290497" y="26254"/>
                  <a:pt x="2283493" y="19690"/>
                  <a:pt x="2283493" y="12397"/>
                </a:cubicBezTo>
                <a:cubicBezTo>
                  <a:pt x="2283493" y="5834"/>
                  <a:pt x="2290497" y="0"/>
                  <a:pt x="2298283" y="0"/>
                </a:cubicBezTo>
                <a:close/>
                <a:moveTo>
                  <a:pt x="2226517" y="0"/>
                </a:moveTo>
                <a:cubicBezTo>
                  <a:pt x="2234542" y="0"/>
                  <a:pt x="2238916" y="5834"/>
                  <a:pt x="2238916" y="13856"/>
                </a:cubicBezTo>
                <a:cubicBezTo>
                  <a:pt x="2238916" y="19690"/>
                  <a:pt x="2234542" y="26254"/>
                  <a:pt x="2226517" y="26254"/>
                </a:cubicBezTo>
                <a:cubicBezTo>
                  <a:pt x="2218495" y="26254"/>
                  <a:pt x="2212659" y="19690"/>
                  <a:pt x="2212659" y="13856"/>
                </a:cubicBezTo>
                <a:cubicBezTo>
                  <a:pt x="2212659" y="5834"/>
                  <a:pt x="2218495" y="0"/>
                  <a:pt x="2226517" y="0"/>
                </a:cubicBezTo>
                <a:close/>
                <a:moveTo>
                  <a:pt x="2155683" y="0"/>
                </a:moveTo>
                <a:cubicBezTo>
                  <a:pt x="2161520" y="0"/>
                  <a:pt x="2168084" y="5834"/>
                  <a:pt x="2168084" y="13856"/>
                </a:cubicBezTo>
                <a:cubicBezTo>
                  <a:pt x="2168084" y="19690"/>
                  <a:pt x="2161520" y="26254"/>
                  <a:pt x="2155683" y="26254"/>
                </a:cubicBezTo>
                <a:cubicBezTo>
                  <a:pt x="2147663" y="26254"/>
                  <a:pt x="2141827" y="19690"/>
                  <a:pt x="2141827" y="13856"/>
                </a:cubicBezTo>
                <a:cubicBezTo>
                  <a:pt x="2141827" y="5834"/>
                  <a:pt x="2147663" y="0"/>
                  <a:pt x="2155683" y="0"/>
                </a:cubicBezTo>
                <a:close/>
                <a:moveTo>
                  <a:pt x="2083393" y="0"/>
                </a:moveTo>
                <a:cubicBezTo>
                  <a:pt x="2090686" y="0"/>
                  <a:pt x="2097249" y="5834"/>
                  <a:pt x="2097249" y="13856"/>
                </a:cubicBezTo>
                <a:cubicBezTo>
                  <a:pt x="2097249" y="19690"/>
                  <a:pt x="2090686" y="26254"/>
                  <a:pt x="2083393" y="26254"/>
                </a:cubicBezTo>
                <a:cubicBezTo>
                  <a:pt x="2076829" y="26254"/>
                  <a:pt x="2070995" y="19690"/>
                  <a:pt x="2070995" y="13856"/>
                </a:cubicBezTo>
                <a:cubicBezTo>
                  <a:pt x="2070995" y="5834"/>
                  <a:pt x="2076829" y="0"/>
                  <a:pt x="2083393" y="0"/>
                </a:cubicBezTo>
                <a:close/>
                <a:moveTo>
                  <a:pt x="2011835" y="0"/>
                </a:moveTo>
                <a:cubicBezTo>
                  <a:pt x="2019855" y="0"/>
                  <a:pt x="2026421" y="5834"/>
                  <a:pt x="2026421" y="13856"/>
                </a:cubicBezTo>
                <a:cubicBezTo>
                  <a:pt x="2026421" y="19690"/>
                  <a:pt x="2019855" y="26254"/>
                  <a:pt x="2011835" y="26254"/>
                </a:cubicBezTo>
                <a:cubicBezTo>
                  <a:pt x="2006003" y="26254"/>
                  <a:pt x="2000168" y="19690"/>
                  <a:pt x="2000168" y="13856"/>
                </a:cubicBezTo>
                <a:cubicBezTo>
                  <a:pt x="2000168" y="5834"/>
                  <a:pt x="2006003" y="0"/>
                  <a:pt x="2011835" y="0"/>
                </a:cubicBezTo>
                <a:close/>
                <a:moveTo>
                  <a:pt x="1938365" y="0"/>
                </a:moveTo>
                <a:cubicBezTo>
                  <a:pt x="1946388" y="0"/>
                  <a:pt x="1952222" y="5834"/>
                  <a:pt x="1952222" y="13856"/>
                </a:cubicBezTo>
                <a:cubicBezTo>
                  <a:pt x="1952222" y="19690"/>
                  <a:pt x="1946388" y="26254"/>
                  <a:pt x="1938365" y="26254"/>
                </a:cubicBezTo>
                <a:cubicBezTo>
                  <a:pt x="1931072" y="26254"/>
                  <a:pt x="1925971" y="19690"/>
                  <a:pt x="1925971" y="13856"/>
                </a:cubicBezTo>
                <a:cubicBezTo>
                  <a:pt x="1925971" y="5834"/>
                  <a:pt x="1931072" y="0"/>
                  <a:pt x="1938365" y="0"/>
                </a:cubicBezTo>
                <a:close/>
                <a:moveTo>
                  <a:pt x="1869922" y="0"/>
                </a:moveTo>
                <a:cubicBezTo>
                  <a:pt x="1878483" y="0"/>
                  <a:pt x="1884712" y="5834"/>
                  <a:pt x="1884712" y="13856"/>
                </a:cubicBezTo>
                <a:cubicBezTo>
                  <a:pt x="1884712" y="19690"/>
                  <a:pt x="1878483" y="26254"/>
                  <a:pt x="1869922" y="26254"/>
                </a:cubicBezTo>
                <a:cubicBezTo>
                  <a:pt x="1862138" y="26254"/>
                  <a:pt x="1855131" y="19690"/>
                  <a:pt x="1855131" y="13856"/>
                </a:cubicBezTo>
                <a:cubicBezTo>
                  <a:pt x="1855131" y="5834"/>
                  <a:pt x="1862138" y="0"/>
                  <a:pt x="1869922" y="0"/>
                </a:cubicBezTo>
                <a:close/>
                <a:moveTo>
                  <a:pt x="1799087" y="0"/>
                </a:moveTo>
                <a:cubicBezTo>
                  <a:pt x="1807649" y="0"/>
                  <a:pt x="1813879" y="5834"/>
                  <a:pt x="1813879" y="13856"/>
                </a:cubicBezTo>
                <a:cubicBezTo>
                  <a:pt x="1813879" y="19690"/>
                  <a:pt x="1807649" y="26254"/>
                  <a:pt x="1799087" y="26254"/>
                </a:cubicBezTo>
                <a:cubicBezTo>
                  <a:pt x="1790527" y="26254"/>
                  <a:pt x="1784303" y="19690"/>
                  <a:pt x="1784303" y="13856"/>
                </a:cubicBezTo>
                <a:cubicBezTo>
                  <a:pt x="1784303" y="5834"/>
                  <a:pt x="1790527" y="0"/>
                  <a:pt x="1799087" y="0"/>
                </a:cubicBezTo>
                <a:close/>
                <a:moveTo>
                  <a:pt x="1728262" y="0"/>
                </a:moveTo>
                <a:cubicBezTo>
                  <a:pt x="1736828" y="0"/>
                  <a:pt x="1743052" y="5834"/>
                  <a:pt x="1743052" y="13856"/>
                </a:cubicBezTo>
                <a:cubicBezTo>
                  <a:pt x="1743052" y="19690"/>
                  <a:pt x="1736828" y="26254"/>
                  <a:pt x="1728262" y="26254"/>
                </a:cubicBezTo>
                <a:cubicBezTo>
                  <a:pt x="1719700" y="26254"/>
                  <a:pt x="1713474" y="19690"/>
                  <a:pt x="1713474" y="13856"/>
                </a:cubicBezTo>
                <a:cubicBezTo>
                  <a:pt x="1713474" y="5834"/>
                  <a:pt x="1719700" y="0"/>
                  <a:pt x="1728262" y="0"/>
                </a:cubicBezTo>
                <a:close/>
                <a:moveTo>
                  <a:pt x="1656501" y="0"/>
                </a:moveTo>
                <a:cubicBezTo>
                  <a:pt x="1663792" y="0"/>
                  <a:pt x="1668900" y="5834"/>
                  <a:pt x="1668900" y="13856"/>
                </a:cubicBezTo>
                <a:cubicBezTo>
                  <a:pt x="1668900" y="19690"/>
                  <a:pt x="1663792" y="26254"/>
                  <a:pt x="1656501" y="26254"/>
                </a:cubicBezTo>
                <a:cubicBezTo>
                  <a:pt x="1648481" y="26254"/>
                  <a:pt x="1642655" y="19690"/>
                  <a:pt x="1642655" y="13856"/>
                </a:cubicBezTo>
                <a:cubicBezTo>
                  <a:pt x="1642655" y="5834"/>
                  <a:pt x="1648481" y="0"/>
                  <a:pt x="1656501" y="0"/>
                </a:cubicBezTo>
                <a:close/>
                <a:moveTo>
                  <a:pt x="1582299" y="0"/>
                </a:moveTo>
                <a:cubicBezTo>
                  <a:pt x="1588134" y="0"/>
                  <a:pt x="1594704" y="5834"/>
                  <a:pt x="1594704" y="13856"/>
                </a:cubicBezTo>
                <a:cubicBezTo>
                  <a:pt x="1594704" y="19690"/>
                  <a:pt x="1588134" y="26254"/>
                  <a:pt x="1582299" y="26254"/>
                </a:cubicBezTo>
                <a:cubicBezTo>
                  <a:pt x="1574277" y="26254"/>
                  <a:pt x="1568444" y="19690"/>
                  <a:pt x="1568444" y="13856"/>
                </a:cubicBezTo>
                <a:cubicBezTo>
                  <a:pt x="1568444" y="5834"/>
                  <a:pt x="1574277" y="0"/>
                  <a:pt x="1582299" y="0"/>
                </a:cubicBezTo>
                <a:close/>
              </a:path>
            </a:pathLst>
          </a:custGeom>
          <a:solidFill>
            <a:srgbClr val="252A57"/>
          </a:solidFill>
          <a:ln>
            <a:noFill/>
          </a:ln>
          <a:effectLst/>
        </p:spPr>
        <p:txBody>
          <a:bodyPr wrap="square" anchor="ctr">
            <a:noAutofit/>
          </a:bodyPr>
          <a:lstStyle/>
          <a:p>
            <a:endParaRPr lang="en-US" sz="3266" dirty="0">
              <a:latin typeface="Nunito Sans ExtraLight" pitchFamily="2" charset="77"/>
            </a:endParaRPr>
          </a:p>
        </p:txBody>
      </p:sp>
      <p:sp>
        <p:nvSpPr>
          <p:cNvPr id="38" name="Freeform 1">
            <a:extLst>
              <a:ext uri="{FF2B5EF4-FFF2-40B4-BE49-F238E27FC236}">
                <a16:creationId xmlns:a16="http://schemas.microsoft.com/office/drawing/2014/main" id="{1ECE2FD6-A588-0C4E-B1D7-34D0C3247829}"/>
              </a:ext>
            </a:extLst>
          </p:cNvPr>
          <p:cNvSpPr>
            <a:spLocks noChangeArrowheads="1"/>
          </p:cNvSpPr>
          <p:nvPr/>
        </p:nvSpPr>
        <p:spPr bwMode="auto">
          <a:xfrm>
            <a:off x="-437531" y="-283064"/>
            <a:ext cx="2553637" cy="6324200"/>
          </a:xfrm>
          <a:custGeom>
            <a:avLst/>
            <a:gdLst>
              <a:gd name="T0" fmla="*/ 0 w 4138"/>
              <a:gd name="T1" fmla="*/ 10223 h 10245"/>
              <a:gd name="T2" fmla="*/ 0 w 4138"/>
              <a:gd name="T3" fmla="*/ 10223 h 10245"/>
              <a:gd name="T4" fmla="*/ 1549 w 4138"/>
              <a:gd name="T5" fmla="*/ 8731 h 10245"/>
              <a:gd name="T6" fmla="*/ 1549 w 4138"/>
              <a:gd name="T7" fmla="*/ 8731 h 10245"/>
              <a:gd name="T8" fmla="*/ 2011 w 4138"/>
              <a:gd name="T9" fmla="*/ 6622 h 10245"/>
              <a:gd name="T10" fmla="*/ 2011 w 4138"/>
              <a:gd name="T11" fmla="*/ 6622 h 10245"/>
              <a:gd name="T12" fmla="*/ 2941 w 4138"/>
              <a:gd name="T13" fmla="*/ 3654 h 10245"/>
              <a:gd name="T14" fmla="*/ 2941 w 4138"/>
              <a:gd name="T15" fmla="*/ 3654 h 10245"/>
              <a:gd name="T16" fmla="*/ 2247 w 4138"/>
              <a:gd name="T17" fmla="*/ 159 h 10245"/>
              <a:gd name="T18" fmla="*/ 2247 w 4138"/>
              <a:gd name="T19" fmla="*/ 159 h 10245"/>
              <a:gd name="T20" fmla="*/ 2107 w 4138"/>
              <a:gd name="T21" fmla="*/ 2 h 10245"/>
              <a:gd name="T22" fmla="*/ 2133 w 4138"/>
              <a:gd name="T23" fmla="*/ 0 h 10245"/>
              <a:gd name="T24" fmla="*/ 2120 w 4138"/>
              <a:gd name="T25" fmla="*/ 0 h 10245"/>
              <a:gd name="T26" fmla="*/ 2133 w 4138"/>
              <a:gd name="T27" fmla="*/ 0 h 10245"/>
              <a:gd name="T28" fmla="*/ 2133 w 4138"/>
              <a:gd name="T29" fmla="*/ 0 h 10245"/>
              <a:gd name="T30" fmla="*/ 2266 w 4138"/>
              <a:gd name="T31" fmla="*/ 140 h 10245"/>
              <a:gd name="T32" fmla="*/ 2266 w 4138"/>
              <a:gd name="T33" fmla="*/ 140 h 10245"/>
              <a:gd name="T34" fmla="*/ 2962 w 4138"/>
              <a:gd name="T35" fmla="*/ 3669 h 10245"/>
              <a:gd name="T36" fmla="*/ 2962 w 4138"/>
              <a:gd name="T37" fmla="*/ 3669 h 10245"/>
              <a:gd name="T38" fmla="*/ 2036 w 4138"/>
              <a:gd name="T39" fmla="*/ 6625 h 10245"/>
              <a:gd name="T40" fmla="*/ 2036 w 4138"/>
              <a:gd name="T41" fmla="*/ 6625 h 10245"/>
              <a:gd name="T42" fmla="*/ 1573 w 4138"/>
              <a:gd name="T43" fmla="*/ 8743 h 10245"/>
              <a:gd name="T44" fmla="*/ 1573 w 4138"/>
              <a:gd name="T45" fmla="*/ 8743 h 10245"/>
              <a:gd name="T46" fmla="*/ 13 w 4138"/>
              <a:gd name="T47" fmla="*/ 10244 h 10245"/>
              <a:gd name="T48" fmla="*/ 0 w 4138"/>
              <a:gd name="T49" fmla="*/ 10223 h 102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4138" h="10245">
                <a:moveTo>
                  <a:pt x="0" y="10223"/>
                </a:moveTo>
                <a:lnTo>
                  <a:pt x="0" y="10223"/>
                </a:lnTo>
                <a:cubicBezTo>
                  <a:pt x="13" y="10217"/>
                  <a:pt x="1109" y="9592"/>
                  <a:pt x="1549" y="8731"/>
                </a:cubicBezTo>
                <a:lnTo>
                  <a:pt x="1549" y="8731"/>
                </a:lnTo>
                <a:cubicBezTo>
                  <a:pt x="1966" y="7914"/>
                  <a:pt x="1988" y="7287"/>
                  <a:pt x="2011" y="6622"/>
                </a:cubicBezTo>
                <a:lnTo>
                  <a:pt x="2011" y="6622"/>
                </a:lnTo>
                <a:cubicBezTo>
                  <a:pt x="2038" y="5791"/>
                  <a:pt x="2067" y="4928"/>
                  <a:pt x="2941" y="3654"/>
                </a:cubicBezTo>
                <a:lnTo>
                  <a:pt x="2941" y="3654"/>
                </a:lnTo>
                <a:cubicBezTo>
                  <a:pt x="4103" y="1962"/>
                  <a:pt x="2706" y="606"/>
                  <a:pt x="2247" y="159"/>
                </a:cubicBezTo>
                <a:lnTo>
                  <a:pt x="2247" y="159"/>
                </a:lnTo>
                <a:cubicBezTo>
                  <a:pt x="2145" y="60"/>
                  <a:pt x="2109" y="24"/>
                  <a:pt x="2107" y="2"/>
                </a:cubicBezTo>
                <a:lnTo>
                  <a:pt x="2133" y="0"/>
                </a:lnTo>
                <a:lnTo>
                  <a:pt x="2120" y="0"/>
                </a:lnTo>
                <a:lnTo>
                  <a:pt x="2133" y="0"/>
                </a:lnTo>
                <a:lnTo>
                  <a:pt x="2133" y="0"/>
                </a:lnTo>
                <a:cubicBezTo>
                  <a:pt x="2135" y="15"/>
                  <a:pt x="2198" y="77"/>
                  <a:pt x="2266" y="140"/>
                </a:cubicBezTo>
                <a:lnTo>
                  <a:pt x="2266" y="140"/>
                </a:lnTo>
                <a:cubicBezTo>
                  <a:pt x="2730" y="591"/>
                  <a:pt x="4137" y="1958"/>
                  <a:pt x="2962" y="3669"/>
                </a:cubicBezTo>
                <a:lnTo>
                  <a:pt x="2962" y="3669"/>
                </a:lnTo>
                <a:cubicBezTo>
                  <a:pt x="2092" y="4936"/>
                  <a:pt x="2063" y="5795"/>
                  <a:pt x="2036" y="6625"/>
                </a:cubicBezTo>
                <a:lnTo>
                  <a:pt x="2036" y="6625"/>
                </a:lnTo>
                <a:cubicBezTo>
                  <a:pt x="2013" y="7291"/>
                  <a:pt x="1992" y="7920"/>
                  <a:pt x="1573" y="8743"/>
                </a:cubicBezTo>
                <a:lnTo>
                  <a:pt x="1573" y="8743"/>
                </a:lnTo>
                <a:cubicBezTo>
                  <a:pt x="1128" y="9611"/>
                  <a:pt x="26" y="10238"/>
                  <a:pt x="13" y="10244"/>
                </a:cubicBezTo>
                <a:lnTo>
                  <a:pt x="0" y="10223"/>
                </a:lnTo>
              </a:path>
            </a:pathLst>
          </a:custGeom>
          <a:solidFill>
            <a:srgbClr val="252A57"/>
          </a:solidFill>
          <a:ln>
            <a:noFill/>
          </a:ln>
          <a:effectLst/>
        </p:spPr>
        <p:txBody>
          <a:bodyPr wrap="none" anchor="ctr"/>
          <a:lstStyle/>
          <a:p>
            <a:endParaRPr lang="en-US" sz="3266" dirty="0">
              <a:latin typeface="Nunito Sans ExtraLight" pitchFamily="2" charset="77"/>
            </a:endParaRPr>
          </a:p>
        </p:txBody>
      </p:sp>
      <p:sp>
        <p:nvSpPr>
          <p:cNvPr id="4" name="Triangle 3">
            <a:extLst>
              <a:ext uri="{FF2B5EF4-FFF2-40B4-BE49-F238E27FC236}">
                <a16:creationId xmlns:a16="http://schemas.microsoft.com/office/drawing/2014/main" id="{F63DAD67-2C05-644B-B5D8-B9D026BB6886}"/>
              </a:ext>
            </a:extLst>
          </p:cNvPr>
          <p:cNvSpPr/>
          <p:nvPr/>
        </p:nvSpPr>
        <p:spPr>
          <a:xfrm>
            <a:off x="4427220" y="2232303"/>
            <a:ext cx="3337560" cy="2877207"/>
          </a:xfrm>
          <a:prstGeom prst="triangle">
            <a:avLst/>
          </a:prstGeom>
          <a:solidFill>
            <a:schemeClr val="bg2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 dirty="0">
              <a:latin typeface="Lato Light" panose="020F0502020204030203" pitchFamily="34" charset="0"/>
            </a:endParaRP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7B1938D4-6625-2F41-B309-78402DF6A8E4}"/>
              </a:ext>
            </a:extLst>
          </p:cNvPr>
          <p:cNvCxnSpPr>
            <a:cxnSpLocks/>
            <a:endCxn id="4" idx="4"/>
          </p:cNvCxnSpPr>
          <p:nvPr/>
        </p:nvCxnSpPr>
        <p:spPr>
          <a:xfrm>
            <a:off x="5707380" y="1562269"/>
            <a:ext cx="2057400" cy="3547242"/>
          </a:xfrm>
          <a:prstGeom prst="line">
            <a:avLst/>
          </a:prstGeom>
          <a:ln w="76200">
            <a:solidFill>
              <a:srgbClr val="1CA599"/>
            </a:solidFill>
            <a:head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D185992C-F692-234B-87C3-C4242ED25397}"/>
              </a:ext>
            </a:extLst>
          </p:cNvPr>
          <p:cNvCxnSpPr>
            <a:cxnSpLocks/>
          </p:cNvCxnSpPr>
          <p:nvPr/>
        </p:nvCxnSpPr>
        <p:spPr>
          <a:xfrm flipH="1">
            <a:off x="4427220" y="5109510"/>
            <a:ext cx="4221480" cy="0"/>
          </a:xfrm>
          <a:prstGeom prst="line">
            <a:avLst/>
          </a:prstGeom>
          <a:ln w="76200">
            <a:solidFill>
              <a:srgbClr val="1CA599"/>
            </a:solidFill>
            <a:headEnd type="oval"/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D98F6F1A-45DE-7F49-BCE8-583D630A5A33}"/>
              </a:ext>
            </a:extLst>
          </p:cNvPr>
          <p:cNvCxnSpPr>
            <a:cxnSpLocks/>
          </p:cNvCxnSpPr>
          <p:nvPr/>
        </p:nvCxnSpPr>
        <p:spPr>
          <a:xfrm flipV="1">
            <a:off x="4069368" y="2232303"/>
            <a:ext cx="2026632" cy="3494193"/>
          </a:xfrm>
          <a:prstGeom prst="line">
            <a:avLst/>
          </a:prstGeom>
          <a:ln w="76200">
            <a:solidFill>
              <a:srgbClr val="1CA599"/>
            </a:solidFill>
            <a:head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" name="TextBox 16">
            <a:extLst>
              <a:ext uri="{FF2B5EF4-FFF2-40B4-BE49-F238E27FC236}">
                <a16:creationId xmlns:a16="http://schemas.microsoft.com/office/drawing/2014/main" id="{D72889C6-0E53-9149-A295-0E3F8EC5073F}"/>
              </a:ext>
            </a:extLst>
          </p:cNvPr>
          <p:cNvSpPr txBox="1"/>
          <p:nvPr/>
        </p:nvSpPr>
        <p:spPr>
          <a:xfrm>
            <a:off x="5886307" y="5239140"/>
            <a:ext cx="1518364" cy="338554"/>
          </a:xfrm>
          <a:prstGeom prst="rect">
            <a:avLst/>
          </a:prstGeom>
          <a:noFill/>
        </p:spPr>
        <p:txBody>
          <a:bodyPr wrap="none" rtlCol="0" anchor="b" anchorCtr="0">
            <a:spAutoFit/>
          </a:bodyPr>
          <a:lstStyle/>
          <a:p>
            <a:r>
              <a:rPr lang="ru-RU" sz="1600" dirty="0">
                <a:solidFill>
                  <a:schemeClr val="tx2"/>
                </a:solidFill>
                <a:latin typeface="Commissioner ExtraBold" pitchFamily="2" charset="0"/>
                <a:ea typeface="League Spartan" charset="0"/>
                <a:cs typeface="Poppins" pitchFamily="2" charset="77"/>
              </a:rPr>
              <a:t>ЗАГОЛОВОК</a:t>
            </a:r>
            <a:endParaRPr lang="en-US" sz="1600" dirty="0">
              <a:solidFill>
                <a:schemeClr val="tx2"/>
              </a:solidFill>
              <a:latin typeface="Commissioner ExtraBold" pitchFamily="2" charset="0"/>
              <a:ea typeface="League Spartan" charset="0"/>
              <a:cs typeface="Poppins" pitchFamily="2" charset="77"/>
            </a:endParaRPr>
          </a:p>
        </p:txBody>
      </p:sp>
      <p:sp>
        <p:nvSpPr>
          <p:cNvPr id="18" name="Subtitle 2">
            <a:extLst>
              <a:ext uri="{FF2B5EF4-FFF2-40B4-BE49-F238E27FC236}">
                <a16:creationId xmlns:a16="http://schemas.microsoft.com/office/drawing/2014/main" id="{0348CFA1-CB24-0049-8581-BBB8CC49666E}"/>
              </a:ext>
            </a:extLst>
          </p:cNvPr>
          <p:cNvSpPr txBox="1">
            <a:spLocks/>
          </p:cNvSpPr>
          <p:nvPr/>
        </p:nvSpPr>
        <p:spPr>
          <a:xfrm>
            <a:off x="5886306" y="5577694"/>
            <a:ext cx="4221480" cy="738664"/>
          </a:xfrm>
          <a:prstGeom prst="rect">
            <a:avLst/>
          </a:prstGeom>
        </p:spPr>
        <p:txBody>
          <a:bodyPr vert="horz" wrap="square" lIns="45720" tIns="22860" rIns="45720" bIns="22860" rtlCol="0" anchor="t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>
              <a:lnSpc>
                <a:spcPts val="1750"/>
              </a:lnSpc>
            </a:pPr>
            <a:r>
              <a:rPr lang="ru-RU" sz="1600" dirty="0">
                <a:solidFill>
                  <a:schemeClr val="tx1"/>
                </a:solidFill>
                <a:latin typeface="Fira Sans Light" panose="020B0403050000020004" pitchFamily="34" charset="0"/>
                <a:ea typeface="Fira Sans Light" panose="020B0403050000020004" pitchFamily="34" charset="0"/>
                <a:cs typeface="Mukta ExtraLight" panose="020B0000000000000000" pitchFamily="34" charset="77"/>
              </a:rPr>
              <a:t>Балтийский федеральный университет имени </a:t>
            </a:r>
            <a:r>
              <a:rPr lang="ru-RU" sz="1600" dirty="0" err="1">
                <a:solidFill>
                  <a:schemeClr val="tx1"/>
                </a:solidFill>
                <a:latin typeface="Fira Sans Light" panose="020B0403050000020004" pitchFamily="34" charset="0"/>
                <a:ea typeface="Fira Sans Light" panose="020B0403050000020004" pitchFamily="34" charset="0"/>
                <a:cs typeface="Mukta ExtraLight" panose="020B0000000000000000" pitchFamily="34" charset="77"/>
              </a:rPr>
              <a:t>Иммануила</a:t>
            </a:r>
            <a:r>
              <a:rPr lang="ru-RU" sz="1600" dirty="0">
                <a:solidFill>
                  <a:schemeClr val="tx1"/>
                </a:solidFill>
                <a:latin typeface="Fira Sans Light" panose="020B0403050000020004" pitchFamily="34" charset="0"/>
                <a:ea typeface="Fira Sans Light" panose="020B0403050000020004" pitchFamily="34" charset="0"/>
                <a:cs typeface="Mukta ExtraLight" panose="020B0000000000000000" pitchFamily="34" charset="77"/>
              </a:rPr>
              <a:t> Канта — крупнейший образовательный</a:t>
            </a:r>
            <a:endParaRPr lang="en-US" sz="1600" dirty="0">
              <a:solidFill>
                <a:schemeClr val="tx1"/>
              </a:solidFill>
              <a:latin typeface="Fira Sans Light" panose="020B0403050000020004" pitchFamily="34" charset="0"/>
              <a:ea typeface="Fira Sans Light" panose="020B0403050000020004" pitchFamily="34" charset="0"/>
              <a:cs typeface="Mukta ExtraLight" panose="020B0000000000000000" pitchFamily="34" charset="77"/>
            </a:endParaRPr>
          </a:p>
        </p:txBody>
      </p:sp>
      <p:sp>
        <p:nvSpPr>
          <p:cNvPr id="20" name="Oval 19">
            <a:extLst>
              <a:ext uri="{FF2B5EF4-FFF2-40B4-BE49-F238E27FC236}">
                <a16:creationId xmlns:a16="http://schemas.microsoft.com/office/drawing/2014/main" id="{81DCE5DA-CD1B-EB4E-847E-55B28A223D2D}"/>
              </a:ext>
            </a:extLst>
          </p:cNvPr>
          <p:cNvSpPr/>
          <p:nvPr/>
        </p:nvSpPr>
        <p:spPr>
          <a:xfrm>
            <a:off x="4655618" y="5343126"/>
            <a:ext cx="872836" cy="872836"/>
          </a:xfrm>
          <a:prstGeom prst="ellipse">
            <a:avLst/>
          </a:prstGeom>
          <a:solidFill>
            <a:srgbClr val="1CA59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 dirty="0">
              <a:latin typeface="Lato Light" panose="020F0502020204030203" pitchFamily="34" charset="0"/>
            </a:endParaRP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BDB67B66-4CEC-FD46-B50F-C28FB656A6D9}"/>
              </a:ext>
            </a:extLst>
          </p:cNvPr>
          <p:cNvSpPr txBox="1"/>
          <p:nvPr/>
        </p:nvSpPr>
        <p:spPr>
          <a:xfrm>
            <a:off x="4889898" y="5502545"/>
            <a:ext cx="404278" cy="553998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en-US" sz="3000" b="1" dirty="0">
                <a:solidFill>
                  <a:schemeClr val="bg1"/>
                </a:solidFill>
                <a:latin typeface="Poppins" pitchFamily="2" charset="77"/>
                <a:cs typeface="Poppins" pitchFamily="2" charset="77"/>
              </a:rPr>
              <a:t>2</a:t>
            </a:r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E4F5C2F4-3D09-9740-BE1E-95A4317AAFF7}"/>
              </a:ext>
            </a:extLst>
          </p:cNvPr>
          <p:cNvSpPr txBox="1"/>
          <p:nvPr/>
        </p:nvSpPr>
        <p:spPr>
          <a:xfrm>
            <a:off x="8913976" y="3503217"/>
            <a:ext cx="1518364" cy="338554"/>
          </a:xfrm>
          <a:prstGeom prst="rect">
            <a:avLst/>
          </a:prstGeom>
          <a:noFill/>
        </p:spPr>
        <p:txBody>
          <a:bodyPr wrap="none" rtlCol="0" anchor="b" anchorCtr="0">
            <a:spAutoFit/>
          </a:bodyPr>
          <a:lstStyle/>
          <a:p>
            <a:r>
              <a:rPr lang="ru-RU" sz="1600" dirty="0">
                <a:solidFill>
                  <a:schemeClr val="tx2"/>
                </a:solidFill>
                <a:latin typeface="Commissioner ExtraBold" pitchFamily="2" charset="0"/>
                <a:ea typeface="League Spartan" charset="0"/>
                <a:cs typeface="Poppins" pitchFamily="2" charset="77"/>
              </a:rPr>
              <a:t>ЗАГОЛОВОК</a:t>
            </a:r>
            <a:endParaRPr lang="en-US" sz="1600" dirty="0">
              <a:solidFill>
                <a:schemeClr val="tx2"/>
              </a:solidFill>
              <a:latin typeface="Commissioner ExtraBold" pitchFamily="2" charset="0"/>
              <a:ea typeface="League Spartan" charset="0"/>
              <a:cs typeface="Poppins" pitchFamily="2" charset="77"/>
            </a:endParaRPr>
          </a:p>
        </p:txBody>
      </p:sp>
      <p:sp>
        <p:nvSpPr>
          <p:cNvPr id="30" name="Subtitle 2">
            <a:extLst>
              <a:ext uri="{FF2B5EF4-FFF2-40B4-BE49-F238E27FC236}">
                <a16:creationId xmlns:a16="http://schemas.microsoft.com/office/drawing/2014/main" id="{C1ABC3F8-4152-E740-9BF2-7E09BFD6FEB5}"/>
              </a:ext>
            </a:extLst>
          </p:cNvPr>
          <p:cNvSpPr txBox="1">
            <a:spLocks/>
          </p:cNvSpPr>
          <p:nvPr/>
        </p:nvSpPr>
        <p:spPr>
          <a:xfrm>
            <a:off x="8810311" y="3841771"/>
            <a:ext cx="3381689" cy="969496"/>
          </a:xfrm>
          <a:prstGeom prst="rect">
            <a:avLst/>
          </a:prstGeom>
        </p:spPr>
        <p:txBody>
          <a:bodyPr vert="horz" wrap="square" lIns="45720" tIns="22860" rIns="45720" bIns="22860" rtlCol="0" anchor="t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>
              <a:lnSpc>
                <a:spcPts val="1750"/>
              </a:lnSpc>
            </a:pPr>
            <a:r>
              <a:rPr lang="ru-RU" sz="1600" dirty="0">
                <a:solidFill>
                  <a:schemeClr val="tx1"/>
                </a:solidFill>
                <a:latin typeface="Fira Sans Light" panose="020B0403050000020004" pitchFamily="34" charset="0"/>
                <a:ea typeface="Fira Sans Light" panose="020B0403050000020004" pitchFamily="34" charset="0"/>
                <a:cs typeface="Mukta ExtraLight" panose="020B0000000000000000" pitchFamily="34" charset="77"/>
              </a:rPr>
              <a:t>Балтийский федеральный университет имени </a:t>
            </a:r>
            <a:r>
              <a:rPr lang="ru-RU" sz="1600" dirty="0" err="1">
                <a:solidFill>
                  <a:schemeClr val="tx1"/>
                </a:solidFill>
                <a:latin typeface="Fira Sans Light" panose="020B0403050000020004" pitchFamily="34" charset="0"/>
                <a:ea typeface="Fira Sans Light" panose="020B0403050000020004" pitchFamily="34" charset="0"/>
                <a:cs typeface="Mukta ExtraLight" panose="020B0000000000000000" pitchFamily="34" charset="77"/>
              </a:rPr>
              <a:t>Иммануила</a:t>
            </a:r>
            <a:r>
              <a:rPr lang="ru-RU" sz="1600" dirty="0">
                <a:solidFill>
                  <a:schemeClr val="tx1"/>
                </a:solidFill>
                <a:latin typeface="Fira Sans Light" panose="020B0403050000020004" pitchFamily="34" charset="0"/>
                <a:ea typeface="Fira Sans Light" panose="020B0403050000020004" pitchFamily="34" charset="0"/>
                <a:cs typeface="Mukta ExtraLight" panose="020B0000000000000000" pitchFamily="34" charset="77"/>
              </a:rPr>
              <a:t> Канта — крупнейший образовательный</a:t>
            </a:r>
            <a:endParaRPr lang="en-US" sz="1600" dirty="0">
              <a:solidFill>
                <a:schemeClr val="tx1"/>
              </a:solidFill>
              <a:latin typeface="Fira Sans Light" panose="020B0403050000020004" pitchFamily="34" charset="0"/>
              <a:ea typeface="Fira Sans Light" panose="020B0403050000020004" pitchFamily="34" charset="0"/>
              <a:cs typeface="Mukta ExtraLight" panose="020B0000000000000000" pitchFamily="34" charset="77"/>
            </a:endParaRPr>
          </a:p>
        </p:txBody>
      </p:sp>
      <p:sp>
        <p:nvSpPr>
          <p:cNvPr id="27" name="Oval 26">
            <a:extLst>
              <a:ext uri="{FF2B5EF4-FFF2-40B4-BE49-F238E27FC236}">
                <a16:creationId xmlns:a16="http://schemas.microsoft.com/office/drawing/2014/main" id="{1B003E14-DF11-E348-98D0-06BB455980FA}"/>
              </a:ext>
            </a:extLst>
          </p:cNvPr>
          <p:cNvSpPr/>
          <p:nvPr/>
        </p:nvSpPr>
        <p:spPr>
          <a:xfrm>
            <a:off x="7579623" y="3607203"/>
            <a:ext cx="872836" cy="872836"/>
          </a:xfrm>
          <a:prstGeom prst="ellipse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 dirty="0">
              <a:latin typeface="Lato Light" panose="020F0502020204030203" pitchFamily="34" charset="0"/>
            </a:endParaRP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4AF19C1B-6543-0C40-9F48-533A1DEACA4A}"/>
              </a:ext>
            </a:extLst>
          </p:cNvPr>
          <p:cNvSpPr txBox="1"/>
          <p:nvPr/>
        </p:nvSpPr>
        <p:spPr>
          <a:xfrm>
            <a:off x="7807491" y="3766622"/>
            <a:ext cx="417102" cy="553998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en-US" sz="3000" b="1" dirty="0">
                <a:solidFill>
                  <a:schemeClr val="bg1"/>
                </a:solidFill>
                <a:latin typeface="Poppins" pitchFamily="2" charset="77"/>
                <a:cs typeface="Poppins" pitchFamily="2" charset="77"/>
              </a:rPr>
              <a:t>3</a:t>
            </a: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FFE195F3-3B38-DB43-B2DD-719CC3738841}"/>
              </a:ext>
            </a:extLst>
          </p:cNvPr>
          <p:cNvSpPr txBox="1"/>
          <p:nvPr/>
        </p:nvSpPr>
        <p:spPr>
          <a:xfrm>
            <a:off x="2779401" y="2076885"/>
            <a:ext cx="1518365" cy="338554"/>
          </a:xfrm>
          <a:prstGeom prst="rect">
            <a:avLst/>
          </a:prstGeom>
          <a:noFill/>
        </p:spPr>
        <p:txBody>
          <a:bodyPr wrap="none" rtlCol="0" anchor="b" anchorCtr="0">
            <a:spAutoFit/>
          </a:bodyPr>
          <a:lstStyle/>
          <a:p>
            <a:pPr algn="r"/>
            <a:r>
              <a:rPr lang="ru-RU" sz="1600" dirty="0">
                <a:solidFill>
                  <a:schemeClr val="tx2"/>
                </a:solidFill>
                <a:latin typeface="Commissioner ExtraBold" pitchFamily="2" charset="0"/>
                <a:ea typeface="League Spartan" charset="0"/>
                <a:cs typeface="Poppins" pitchFamily="2" charset="77"/>
              </a:rPr>
              <a:t>ЗАГОЛОВОК</a:t>
            </a:r>
            <a:endParaRPr lang="en-US" sz="1600" dirty="0">
              <a:solidFill>
                <a:schemeClr val="tx2"/>
              </a:solidFill>
              <a:latin typeface="Commissioner ExtraBold" pitchFamily="2" charset="0"/>
              <a:ea typeface="League Spartan" charset="0"/>
              <a:cs typeface="Poppins" pitchFamily="2" charset="77"/>
            </a:endParaRPr>
          </a:p>
        </p:txBody>
      </p:sp>
      <p:sp>
        <p:nvSpPr>
          <p:cNvPr id="37" name="Subtitle 2">
            <a:extLst>
              <a:ext uri="{FF2B5EF4-FFF2-40B4-BE49-F238E27FC236}">
                <a16:creationId xmlns:a16="http://schemas.microsoft.com/office/drawing/2014/main" id="{CACC082D-742B-2247-B818-CAD6F5B437EF}"/>
              </a:ext>
            </a:extLst>
          </p:cNvPr>
          <p:cNvSpPr txBox="1">
            <a:spLocks/>
          </p:cNvSpPr>
          <p:nvPr/>
        </p:nvSpPr>
        <p:spPr>
          <a:xfrm>
            <a:off x="376519" y="2415439"/>
            <a:ext cx="3921248" cy="738664"/>
          </a:xfrm>
          <a:prstGeom prst="rect">
            <a:avLst/>
          </a:prstGeom>
        </p:spPr>
        <p:txBody>
          <a:bodyPr vert="horz" wrap="square" lIns="45720" tIns="22860" rIns="45720" bIns="22860" rtlCol="0" anchor="t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>
              <a:lnSpc>
                <a:spcPts val="1750"/>
              </a:lnSpc>
            </a:pPr>
            <a:r>
              <a:rPr lang="ru-RU" sz="1600" dirty="0">
                <a:solidFill>
                  <a:schemeClr val="tx1"/>
                </a:solidFill>
                <a:latin typeface="Fira Sans Light" panose="020B0403050000020004" pitchFamily="34" charset="0"/>
                <a:ea typeface="Fira Sans Light" panose="020B0403050000020004" pitchFamily="34" charset="0"/>
                <a:cs typeface="Mukta ExtraLight" panose="020B0000000000000000" pitchFamily="34" charset="77"/>
              </a:rPr>
              <a:t>Балтийский федеральный университет имени </a:t>
            </a:r>
            <a:r>
              <a:rPr lang="ru-RU" sz="1600" dirty="0" err="1">
                <a:solidFill>
                  <a:schemeClr val="tx1"/>
                </a:solidFill>
                <a:latin typeface="Fira Sans Light" panose="020B0403050000020004" pitchFamily="34" charset="0"/>
                <a:ea typeface="Fira Sans Light" panose="020B0403050000020004" pitchFamily="34" charset="0"/>
                <a:cs typeface="Mukta ExtraLight" panose="020B0000000000000000" pitchFamily="34" charset="77"/>
              </a:rPr>
              <a:t>Иммануила</a:t>
            </a:r>
            <a:r>
              <a:rPr lang="ru-RU" sz="1600" dirty="0">
                <a:solidFill>
                  <a:schemeClr val="tx1"/>
                </a:solidFill>
                <a:latin typeface="Fira Sans Light" panose="020B0403050000020004" pitchFamily="34" charset="0"/>
                <a:ea typeface="Fira Sans Light" panose="020B0403050000020004" pitchFamily="34" charset="0"/>
                <a:cs typeface="Mukta ExtraLight" panose="020B0000000000000000" pitchFamily="34" charset="77"/>
              </a:rPr>
              <a:t> Канта — крупнейший образовательный</a:t>
            </a:r>
            <a:endParaRPr lang="en-US" sz="1600" dirty="0">
              <a:solidFill>
                <a:schemeClr val="tx1"/>
              </a:solidFill>
              <a:latin typeface="Fira Sans Light" panose="020B0403050000020004" pitchFamily="34" charset="0"/>
              <a:ea typeface="Fira Sans Light" panose="020B0403050000020004" pitchFamily="34" charset="0"/>
              <a:cs typeface="Mukta ExtraLight" panose="020B0000000000000000" pitchFamily="34" charset="77"/>
            </a:endParaRPr>
          </a:p>
        </p:txBody>
      </p:sp>
      <p:sp>
        <p:nvSpPr>
          <p:cNvPr id="34" name="Oval 33">
            <a:extLst>
              <a:ext uri="{FF2B5EF4-FFF2-40B4-BE49-F238E27FC236}">
                <a16:creationId xmlns:a16="http://schemas.microsoft.com/office/drawing/2014/main" id="{5DDB61D7-4499-0E45-ACC7-C442A596C6AE}"/>
              </a:ext>
            </a:extLst>
          </p:cNvPr>
          <p:cNvSpPr/>
          <p:nvPr/>
        </p:nvSpPr>
        <p:spPr>
          <a:xfrm>
            <a:off x="4655618" y="2180871"/>
            <a:ext cx="872836" cy="872836"/>
          </a:xfrm>
          <a:prstGeom prst="ellipse">
            <a:avLst/>
          </a:prstGeom>
          <a:solidFill>
            <a:srgbClr val="294F8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 dirty="0">
              <a:latin typeface="Lato Light" panose="020F0502020204030203" pitchFamily="34" charset="0"/>
            </a:endParaRPr>
          </a:p>
        </p:txBody>
      </p:sp>
      <p:sp>
        <p:nvSpPr>
          <p:cNvPr id="35" name="TextBox 34">
            <a:extLst>
              <a:ext uri="{FF2B5EF4-FFF2-40B4-BE49-F238E27FC236}">
                <a16:creationId xmlns:a16="http://schemas.microsoft.com/office/drawing/2014/main" id="{EA4A3E66-99CB-0C48-9305-9BFBAAAF9A32}"/>
              </a:ext>
            </a:extLst>
          </p:cNvPr>
          <p:cNvSpPr txBox="1"/>
          <p:nvPr/>
        </p:nvSpPr>
        <p:spPr>
          <a:xfrm>
            <a:off x="4927568" y="2340290"/>
            <a:ext cx="328937" cy="553998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en-US" sz="3000" b="1" dirty="0">
                <a:solidFill>
                  <a:schemeClr val="bg1"/>
                </a:solidFill>
                <a:latin typeface="Poppins" pitchFamily="2" charset="77"/>
                <a:cs typeface="Poppins" pitchFamily="2" charset="77"/>
              </a:rPr>
              <a:t>1</a:t>
            </a:r>
          </a:p>
        </p:txBody>
      </p:sp>
      <p:sp>
        <p:nvSpPr>
          <p:cNvPr id="39" name="Up Arrow 38">
            <a:extLst>
              <a:ext uri="{FF2B5EF4-FFF2-40B4-BE49-F238E27FC236}">
                <a16:creationId xmlns:a16="http://schemas.microsoft.com/office/drawing/2014/main" id="{CDC9ECA9-359F-1046-BBB0-2C6748B01B6D}"/>
              </a:ext>
            </a:extLst>
          </p:cNvPr>
          <p:cNvSpPr/>
          <p:nvPr/>
        </p:nvSpPr>
        <p:spPr>
          <a:xfrm>
            <a:off x="5392063" y="3723741"/>
            <a:ext cx="709255" cy="880582"/>
          </a:xfrm>
          <a:prstGeom prst="upArrow">
            <a:avLst/>
          </a:prstGeom>
          <a:gradFill>
            <a:gsLst>
              <a:gs pos="0">
                <a:schemeClr val="accent1"/>
              </a:gs>
              <a:gs pos="50000">
                <a:srgbClr val="294F8F"/>
              </a:gs>
              <a:gs pos="99000">
                <a:srgbClr val="1CA599"/>
              </a:gs>
            </a:gsLst>
            <a:lin ang="27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 dirty="0">
              <a:latin typeface="Lato Light" panose="020F0502020204030203" pitchFamily="34" charset="0"/>
            </a:endParaRPr>
          </a:p>
        </p:txBody>
      </p:sp>
      <p:sp>
        <p:nvSpPr>
          <p:cNvPr id="40" name="Down Arrow 39">
            <a:extLst>
              <a:ext uri="{FF2B5EF4-FFF2-40B4-BE49-F238E27FC236}">
                <a16:creationId xmlns:a16="http://schemas.microsoft.com/office/drawing/2014/main" id="{C9CCB85D-AD26-5046-A34B-96B0793D77DC}"/>
              </a:ext>
            </a:extLst>
          </p:cNvPr>
          <p:cNvSpPr/>
          <p:nvPr/>
        </p:nvSpPr>
        <p:spPr>
          <a:xfrm>
            <a:off x="6106635" y="3723741"/>
            <a:ext cx="709255" cy="880582"/>
          </a:xfrm>
          <a:prstGeom prst="downArrow">
            <a:avLst/>
          </a:prstGeom>
          <a:gradFill>
            <a:gsLst>
              <a:gs pos="0">
                <a:schemeClr val="accent5"/>
              </a:gs>
              <a:gs pos="50000">
                <a:schemeClr val="accent2"/>
              </a:gs>
              <a:gs pos="99000">
                <a:srgbClr val="7030A0"/>
              </a:gs>
            </a:gsLst>
            <a:lin ang="27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 dirty="0">
              <a:latin typeface="Lato Light" panose="020F0502020204030203" pitchFamily="34" charset="0"/>
            </a:endParaRPr>
          </a:p>
        </p:txBody>
      </p:sp>
      <p:sp>
        <p:nvSpPr>
          <p:cNvPr id="22" name="Rectangle 1">
            <a:extLst>
              <a:ext uri="{FF2B5EF4-FFF2-40B4-BE49-F238E27FC236}">
                <a16:creationId xmlns:a16="http://schemas.microsoft.com/office/drawing/2014/main" id="{A772DDB4-9810-1F4A-9CAB-54C606ACC26D}"/>
              </a:ext>
            </a:extLst>
          </p:cNvPr>
          <p:cNvSpPr/>
          <p:nvPr/>
        </p:nvSpPr>
        <p:spPr>
          <a:xfrm rot="5400000">
            <a:off x="5568963" y="-5762171"/>
            <a:ext cx="1087564" cy="12293188"/>
          </a:xfrm>
          <a:prstGeom prst="rect">
            <a:avLst/>
          </a:prstGeom>
          <a:gradFill>
            <a:gsLst>
              <a:gs pos="0">
                <a:schemeClr val="accent1"/>
              </a:gs>
              <a:gs pos="50000">
                <a:srgbClr val="294F8F"/>
              </a:gs>
              <a:gs pos="99000">
                <a:srgbClr val="1CA599"/>
              </a:gs>
            </a:gsLst>
            <a:lin ang="27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 dirty="0">
              <a:latin typeface="Nunito Sans ExtraLight" pitchFamily="2" charset="77"/>
            </a:endParaRPr>
          </a:p>
        </p:txBody>
      </p:sp>
      <p:grpSp>
        <p:nvGrpSpPr>
          <p:cNvPr id="5" name="Группа 4">
            <a:extLst>
              <a:ext uri="{FF2B5EF4-FFF2-40B4-BE49-F238E27FC236}">
                <a16:creationId xmlns:a16="http://schemas.microsoft.com/office/drawing/2014/main" id="{A3C99C93-0399-812E-69B5-371B7BCE2CBF}"/>
              </a:ext>
            </a:extLst>
          </p:cNvPr>
          <p:cNvGrpSpPr/>
          <p:nvPr/>
        </p:nvGrpSpPr>
        <p:grpSpPr>
          <a:xfrm>
            <a:off x="521908" y="-510096"/>
            <a:ext cx="11737431" cy="2044088"/>
            <a:chOff x="521908" y="-510096"/>
            <a:chExt cx="11737431" cy="2044088"/>
          </a:xfrm>
        </p:grpSpPr>
        <p:pic>
          <p:nvPicPr>
            <p:cNvPr id="7" name="Рисунок 6">
              <a:extLst>
                <a:ext uri="{FF2B5EF4-FFF2-40B4-BE49-F238E27FC236}">
                  <a16:creationId xmlns:a16="http://schemas.microsoft.com/office/drawing/2014/main" id="{C029D9D8-6CC8-D8E5-EAF8-765B5CB9E5C9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2"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rcRect l="25621"/>
            <a:stretch/>
          </p:blipFill>
          <p:spPr>
            <a:xfrm>
              <a:off x="9655629" y="-510096"/>
              <a:ext cx="2603710" cy="1969066"/>
            </a:xfrm>
            <a:prstGeom prst="rect">
              <a:avLst/>
            </a:prstGeom>
          </p:spPr>
        </p:pic>
        <p:grpSp>
          <p:nvGrpSpPr>
            <p:cNvPr id="8" name="Группа 7">
              <a:extLst>
                <a:ext uri="{FF2B5EF4-FFF2-40B4-BE49-F238E27FC236}">
                  <a16:creationId xmlns:a16="http://schemas.microsoft.com/office/drawing/2014/main" id="{5858CB65-3888-5A92-9FAF-F1B69C13727C}"/>
                </a:ext>
              </a:extLst>
            </p:cNvPr>
            <p:cNvGrpSpPr/>
            <p:nvPr/>
          </p:nvGrpSpPr>
          <p:grpSpPr>
            <a:xfrm>
              <a:off x="521908" y="-19037"/>
              <a:ext cx="9658873" cy="1553029"/>
              <a:chOff x="521908" y="-19037"/>
              <a:chExt cx="9658873" cy="1553029"/>
            </a:xfrm>
          </p:grpSpPr>
          <p:sp>
            <p:nvSpPr>
              <p:cNvPr id="10" name="Номер слайда 2">
                <a:extLst>
                  <a:ext uri="{FF2B5EF4-FFF2-40B4-BE49-F238E27FC236}">
                    <a16:creationId xmlns:a16="http://schemas.microsoft.com/office/drawing/2014/main" id="{79C5FAD3-B083-1A09-A946-497125CA890A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521908" y="-19037"/>
                <a:ext cx="3478911" cy="276999"/>
              </a:xfrm>
              <a:prstGeom prst="rect">
                <a:avLst/>
              </a:prstGeom>
            </p:spPr>
            <p:txBody>
              <a:bodyPr/>
              <a:lstStyle>
                <a:defPPr>
                  <a:defRPr lang="ru-RU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fld id="{B6F15528-21DE-4FAA-801E-634DDDAF4B2B}" type="slidenum">
                  <a:rPr lang="ru-RU" sz="5400" b="1" smtClean="0">
                    <a:solidFill>
                      <a:schemeClr val="bg1">
                        <a:lumMod val="65000"/>
                      </a:schemeClr>
                    </a:solidFill>
                    <a:latin typeface="Commissioner ExtraBold" pitchFamily="2" charset="0"/>
                    <a:cs typeface="Arial" panose="020B0604020202020204" pitchFamily="34" charset="0"/>
                  </a:rPr>
                  <a:pPr/>
                  <a:t>41</a:t>
                </a:fld>
                <a:endParaRPr lang="ru-RU" sz="5400" b="1" dirty="0">
                  <a:solidFill>
                    <a:schemeClr val="bg1">
                      <a:lumMod val="65000"/>
                    </a:schemeClr>
                  </a:solidFill>
                  <a:latin typeface="Commissioner ExtraBold" pitchFamily="2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" name="Заголовок 1">
                <a:extLst>
                  <a:ext uri="{FF2B5EF4-FFF2-40B4-BE49-F238E27FC236}">
                    <a16:creationId xmlns:a16="http://schemas.microsoft.com/office/drawing/2014/main" id="{4F911E73-0116-5D99-1B45-796564FC34EE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521908" y="446428"/>
                <a:ext cx="9658873" cy="1087564"/>
              </a:xfrm>
              <a:prstGeom prst="rect">
                <a:avLst/>
              </a:prstGeom>
              <a:effectLst>
                <a:outerShdw sx="1000" sy="1000" algn="ctr" rotWithShape="0">
                  <a:schemeClr val="bg1"/>
                </a:outerShdw>
              </a:effectLst>
            </p:spPr>
            <p:txBody>
              <a:bodyPr vert="horz" lIns="91440" tIns="45720" rIns="91440" bIns="45720" rtlCol="0" anchor="t">
                <a:noAutofit/>
              </a:bodyPr>
              <a:lstStyle>
                <a:lvl1pPr algn="l" defTabSz="914400" rtl="0" eaLnBrk="1" latinLnBrk="0" hangingPunct="1">
                  <a:lnSpc>
                    <a:spcPct val="90000"/>
                  </a:lnSpc>
                  <a:spcBef>
                    <a:spcPct val="0"/>
                  </a:spcBef>
                  <a:buNone/>
                  <a:defRPr sz="4400" kern="1200">
                    <a:solidFill>
                      <a:schemeClr val="tx1"/>
                    </a:solidFill>
                    <a:latin typeface="+mj-lt"/>
                    <a:ea typeface="+mj-ea"/>
                    <a:cs typeface="+mj-cs"/>
                  </a:defRPr>
                </a:lvl1pPr>
              </a:lstStyle>
              <a:p>
                <a:r>
                  <a:rPr lang="ru-RU" sz="2000" dirty="0">
                    <a:solidFill>
                      <a:schemeClr val="bg1"/>
                    </a:solidFill>
                    <a:latin typeface="Commissioner ExtraBold" pitchFamily="2" charset="0"/>
                  </a:rPr>
                  <a:t>ЗАГОЛОВОК ВЕКА</a:t>
                </a: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883439878"/>
      </p:ext>
    </p:extLst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" name="Freeform 9">
            <a:extLst>
              <a:ext uri="{FF2B5EF4-FFF2-40B4-BE49-F238E27FC236}">
                <a16:creationId xmlns:a16="http://schemas.microsoft.com/office/drawing/2014/main" id="{F7AA1BE3-D42A-AF4A-8D28-47F78C74EF22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-2830118" y="1888657"/>
            <a:ext cx="6175803" cy="1832361"/>
          </a:xfrm>
          <a:custGeom>
            <a:avLst/>
            <a:gdLst>
              <a:gd name="connsiteX0" fmla="*/ 8010930 w 8023328"/>
              <a:gd name="connsiteY0" fmla="*/ 2354267 h 2380521"/>
              <a:gd name="connsiteX1" fmla="*/ 8023328 w 8023328"/>
              <a:gd name="connsiteY1" fmla="*/ 2366665 h 2380521"/>
              <a:gd name="connsiteX2" fmla="*/ 8010930 w 8023328"/>
              <a:gd name="connsiteY2" fmla="*/ 2380521 h 2380521"/>
              <a:gd name="connsiteX3" fmla="*/ 7997074 w 8023328"/>
              <a:gd name="connsiteY3" fmla="*/ 2366665 h 2380521"/>
              <a:gd name="connsiteX4" fmla="*/ 8010930 w 8023328"/>
              <a:gd name="connsiteY4" fmla="*/ 2354267 h 2380521"/>
              <a:gd name="connsiteX5" fmla="*/ 7940099 w 8023328"/>
              <a:gd name="connsiteY5" fmla="*/ 2354267 h 2380521"/>
              <a:gd name="connsiteX6" fmla="*/ 7952497 w 8023328"/>
              <a:gd name="connsiteY6" fmla="*/ 2366665 h 2380521"/>
              <a:gd name="connsiteX7" fmla="*/ 7940099 w 8023328"/>
              <a:gd name="connsiteY7" fmla="*/ 2380521 h 2380521"/>
              <a:gd name="connsiteX8" fmla="*/ 7926243 w 8023328"/>
              <a:gd name="connsiteY8" fmla="*/ 2366665 h 2380521"/>
              <a:gd name="connsiteX9" fmla="*/ 7940099 w 8023328"/>
              <a:gd name="connsiteY9" fmla="*/ 2354267 h 2380521"/>
              <a:gd name="connsiteX10" fmla="*/ 7869269 w 8023328"/>
              <a:gd name="connsiteY10" fmla="*/ 2354267 h 2380521"/>
              <a:gd name="connsiteX11" fmla="*/ 7881667 w 8023328"/>
              <a:gd name="connsiteY11" fmla="*/ 2366665 h 2380521"/>
              <a:gd name="connsiteX12" fmla="*/ 7869269 w 8023328"/>
              <a:gd name="connsiteY12" fmla="*/ 2380521 h 2380521"/>
              <a:gd name="connsiteX13" fmla="*/ 7855413 w 8023328"/>
              <a:gd name="connsiteY13" fmla="*/ 2366665 h 2380521"/>
              <a:gd name="connsiteX14" fmla="*/ 7869269 w 8023328"/>
              <a:gd name="connsiteY14" fmla="*/ 2354267 h 2380521"/>
              <a:gd name="connsiteX15" fmla="*/ 7796980 w 8023328"/>
              <a:gd name="connsiteY15" fmla="*/ 2354267 h 2380521"/>
              <a:gd name="connsiteX16" fmla="*/ 7810836 w 8023328"/>
              <a:gd name="connsiteY16" fmla="*/ 2366665 h 2380521"/>
              <a:gd name="connsiteX17" fmla="*/ 7796980 w 8023328"/>
              <a:gd name="connsiteY17" fmla="*/ 2380521 h 2380521"/>
              <a:gd name="connsiteX18" fmla="*/ 7784582 w 8023328"/>
              <a:gd name="connsiteY18" fmla="*/ 2366665 h 2380521"/>
              <a:gd name="connsiteX19" fmla="*/ 7796980 w 8023328"/>
              <a:gd name="connsiteY19" fmla="*/ 2354267 h 2380521"/>
              <a:gd name="connsiteX20" fmla="*/ 8010930 w 8023328"/>
              <a:gd name="connsiteY20" fmla="*/ 2283438 h 2380521"/>
              <a:gd name="connsiteX21" fmla="*/ 8023328 w 8023328"/>
              <a:gd name="connsiteY21" fmla="*/ 2295835 h 2380521"/>
              <a:gd name="connsiteX22" fmla="*/ 8010930 w 8023328"/>
              <a:gd name="connsiteY22" fmla="*/ 2309691 h 2380521"/>
              <a:gd name="connsiteX23" fmla="*/ 7997074 w 8023328"/>
              <a:gd name="connsiteY23" fmla="*/ 2295835 h 2380521"/>
              <a:gd name="connsiteX24" fmla="*/ 8010930 w 8023328"/>
              <a:gd name="connsiteY24" fmla="*/ 2283438 h 2380521"/>
              <a:gd name="connsiteX25" fmla="*/ 7940099 w 8023328"/>
              <a:gd name="connsiteY25" fmla="*/ 2283438 h 2380521"/>
              <a:gd name="connsiteX26" fmla="*/ 7952497 w 8023328"/>
              <a:gd name="connsiteY26" fmla="*/ 2295835 h 2380521"/>
              <a:gd name="connsiteX27" fmla="*/ 7940099 w 8023328"/>
              <a:gd name="connsiteY27" fmla="*/ 2309691 h 2380521"/>
              <a:gd name="connsiteX28" fmla="*/ 7926243 w 8023328"/>
              <a:gd name="connsiteY28" fmla="*/ 2295835 h 2380521"/>
              <a:gd name="connsiteX29" fmla="*/ 7940099 w 8023328"/>
              <a:gd name="connsiteY29" fmla="*/ 2283438 h 2380521"/>
              <a:gd name="connsiteX30" fmla="*/ 7869269 w 8023328"/>
              <a:gd name="connsiteY30" fmla="*/ 2283438 h 2380521"/>
              <a:gd name="connsiteX31" fmla="*/ 7881667 w 8023328"/>
              <a:gd name="connsiteY31" fmla="*/ 2295835 h 2380521"/>
              <a:gd name="connsiteX32" fmla="*/ 7869269 w 8023328"/>
              <a:gd name="connsiteY32" fmla="*/ 2309691 h 2380521"/>
              <a:gd name="connsiteX33" fmla="*/ 7855413 w 8023328"/>
              <a:gd name="connsiteY33" fmla="*/ 2295835 h 2380521"/>
              <a:gd name="connsiteX34" fmla="*/ 7869269 w 8023328"/>
              <a:gd name="connsiteY34" fmla="*/ 2283438 h 2380521"/>
              <a:gd name="connsiteX35" fmla="*/ 7796980 w 8023328"/>
              <a:gd name="connsiteY35" fmla="*/ 2283438 h 2380521"/>
              <a:gd name="connsiteX36" fmla="*/ 7810836 w 8023328"/>
              <a:gd name="connsiteY36" fmla="*/ 2295835 h 2380521"/>
              <a:gd name="connsiteX37" fmla="*/ 7796980 w 8023328"/>
              <a:gd name="connsiteY37" fmla="*/ 2309691 h 2380521"/>
              <a:gd name="connsiteX38" fmla="*/ 7784582 w 8023328"/>
              <a:gd name="connsiteY38" fmla="*/ 2295835 h 2380521"/>
              <a:gd name="connsiteX39" fmla="*/ 7796980 w 8023328"/>
              <a:gd name="connsiteY39" fmla="*/ 2283438 h 2380521"/>
              <a:gd name="connsiteX40" fmla="*/ 7726151 w 8023328"/>
              <a:gd name="connsiteY40" fmla="*/ 2283438 h 2380521"/>
              <a:gd name="connsiteX41" fmla="*/ 7740007 w 8023328"/>
              <a:gd name="connsiteY41" fmla="*/ 2295835 h 2380521"/>
              <a:gd name="connsiteX42" fmla="*/ 7726151 w 8023328"/>
              <a:gd name="connsiteY42" fmla="*/ 2309691 h 2380521"/>
              <a:gd name="connsiteX43" fmla="*/ 7713753 w 8023328"/>
              <a:gd name="connsiteY43" fmla="*/ 2295835 h 2380521"/>
              <a:gd name="connsiteX44" fmla="*/ 7726151 w 8023328"/>
              <a:gd name="connsiteY44" fmla="*/ 2283438 h 2380521"/>
              <a:gd name="connsiteX45" fmla="*/ 7940099 w 8023328"/>
              <a:gd name="connsiteY45" fmla="*/ 2209234 h 2380521"/>
              <a:gd name="connsiteX46" fmla="*/ 7952497 w 8023328"/>
              <a:gd name="connsiteY46" fmla="*/ 2224022 h 2380521"/>
              <a:gd name="connsiteX47" fmla="*/ 7940099 w 8023328"/>
              <a:gd name="connsiteY47" fmla="*/ 2238810 h 2380521"/>
              <a:gd name="connsiteX48" fmla="*/ 7926243 w 8023328"/>
              <a:gd name="connsiteY48" fmla="*/ 2224022 h 2380521"/>
              <a:gd name="connsiteX49" fmla="*/ 7940099 w 8023328"/>
              <a:gd name="connsiteY49" fmla="*/ 2209234 h 2380521"/>
              <a:gd name="connsiteX50" fmla="*/ 7867811 w 8023328"/>
              <a:gd name="connsiteY50" fmla="*/ 2209234 h 2380521"/>
              <a:gd name="connsiteX51" fmla="*/ 7881667 w 8023328"/>
              <a:gd name="connsiteY51" fmla="*/ 2224022 h 2380521"/>
              <a:gd name="connsiteX52" fmla="*/ 7867811 w 8023328"/>
              <a:gd name="connsiteY52" fmla="*/ 2238810 h 2380521"/>
              <a:gd name="connsiteX53" fmla="*/ 7855413 w 8023328"/>
              <a:gd name="connsiteY53" fmla="*/ 2224022 h 2380521"/>
              <a:gd name="connsiteX54" fmla="*/ 7867811 w 8023328"/>
              <a:gd name="connsiteY54" fmla="*/ 2209234 h 2380521"/>
              <a:gd name="connsiteX55" fmla="*/ 7796980 w 8023328"/>
              <a:gd name="connsiteY55" fmla="*/ 2209234 h 2380521"/>
              <a:gd name="connsiteX56" fmla="*/ 7810836 w 8023328"/>
              <a:gd name="connsiteY56" fmla="*/ 2224022 h 2380521"/>
              <a:gd name="connsiteX57" fmla="*/ 7796980 w 8023328"/>
              <a:gd name="connsiteY57" fmla="*/ 2238810 h 2380521"/>
              <a:gd name="connsiteX58" fmla="*/ 7784582 w 8023328"/>
              <a:gd name="connsiteY58" fmla="*/ 2224022 h 2380521"/>
              <a:gd name="connsiteX59" fmla="*/ 7796980 w 8023328"/>
              <a:gd name="connsiteY59" fmla="*/ 2209234 h 2380521"/>
              <a:gd name="connsiteX60" fmla="*/ 7726151 w 8023328"/>
              <a:gd name="connsiteY60" fmla="*/ 2209234 h 2380521"/>
              <a:gd name="connsiteX61" fmla="*/ 7740007 w 8023328"/>
              <a:gd name="connsiteY61" fmla="*/ 2224022 h 2380521"/>
              <a:gd name="connsiteX62" fmla="*/ 7726151 w 8023328"/>
              <a:gd name="connsiteY62" fmla="*/ 2238810 h 2380521"/>
              <a:gd name="connsiteX63" fmla="*/ 7713753 w 8023328"/>
              <a:gd name="connsiteY63" fmla="*/ 2224022 h 2380521"/>
              <a:gd name="connsiteX64" fmla="*/ 7726151 w 8023328"/>
              <a:gd name="connsiteY64" fmla="*/ 2209234 h 2380521"/>
              <a:gd name="connsiteX65" fmla="*/ 7940099 w 8023328"/>
              <a:gd name="connsiteY65" fmla="*/ 2138403 h 2380521"/>
              <a:gd name="connsiteX66" fmla="*/ 7952497 w 8023328"/>
              <a:gd name="connsiteY66" fmla="*/ 2153192 h 2380521"/>
              <a:gd name="connsiteX67" fmla="*/ 7940099 w 8023328"/>
              <a:gd name="connsiteY67" fmla="*/ 2167981 h 2380521"/>
              <a:gd name="connsiteX68" fmla="*/ 7926243 w 8023328"/>
              <a:gd name="connsiteY68" fmla="*/ 2153192 h 2380521"/>
              <a:gd name="connsiteX69" fmla="*/ 7940099 w 8023328"/>
              <a:gd name="connsiteY69" fmla="*/ 2138403 h 2380521"/>
              <a:gd name="connsiteX70" fmla="*/ 7867811 w 8023328"/>
              <a:gd name="connsiteY70" fmla="*/ 2138403 h 2380521"/>
              <a:gd name="connsiteX71" fmla="*/ 7881667 w 8023328"/>
              <a:gd name="connsiteY71" fmla="*/ 2153192 h 2380521"/>
              <a:gd name="connsiteX72" fmla="*/ 7867811 w 8023328"/>
              <a:gd name="connsiteY72" fmla="*/ 2167981 h 2380521"/>
              <a:gd name="connsiteX73" fmla="*/ 7855413 w 8023328"/>
              <a:gd name="connsiteY73" fmla="*/ 2153192 h 2380521"/>
              <a:gd name="connsiteX74" fmla="*/ 7867811 w 8023328"/>
              <a:gd name="connsiteY74" fmla="*/ 2138403 h 2380521"/>
              <a:gd name="connsiteX75" fmla="*/ 7796980 w 8023328"/>
              <a:gd name="connsiteY75" fmla="*/ 2138403 h 2380521"/>
              <a:gd name="connsiteX76" fmla="*/ 7810836 w 8023328"/>
              <a:gd name="connsiteY76" fmla="*/ 2153192 h 2380521"/>
              <a:gd name="connsiteX77" fmla="*/ 7796980 w 8023328"/>
              <a:gd name="connsiteY77" fmla="*/ 2167981 h 2380521"/>
              <a:gd name="connsiteX78" fmla="*/ 7784582 w 8023328"/>
              <a:gd name="connsiteY78" fmla="*/ 2153192 h 2380521"/>
              <a:gd name="connsiteX79" fmla="*/ 7796980 w 8023328"/>
              <a:gd name="connsiteY79" fmla="*/ 2138403 h 2380521"/>
              <a:gd name="connsiteX80" fmla="*/ 7726151 w 8023328"/>
              <a:gd name="connsiteY80" fmla="*/ 2138403 h 2380521"/>
              <a:gd name="connsiteX81" fmla="*/ 7740007 w 8023328"/>
              <a:gd name="connsiteY81" fmla="*/ 2153192 h 2380521"/>
              <a:gd name="connsiteX82" fmla="*/ 7726151 w 8023328"/>
              <a:gd name="connsiteY82" fmla="*/ 2167981 h 2380521"/>
              <a:gd name="connsiteX83" fmla="*/ 7713753 w 8023328"/>
              <a:gd name="connsiteY83" fmla="*/ 2153192 h 2380521"/>
              <a:gd name="connsiteX84" fmla="*/ 7726151 w 8023328"/>
              <a:gd name="connsiteY84" fmla="*/ 2138403 h 2380521"/>
              <a:gd name="connsiteX85" fmla="*/ 7654337 w 8023328"/>
              <a:gd name="connsiteY85" fmla="*/ 2138403 h 2380521"/>
              <a:gd name="connsiteX86" fmla="*/ 7669126 w 8023328"/>
              <a:gd name="connsiteY86" fmla="*/ 2153192 h 2380521"/>
              <a:gd name="connsiteX87" fmla="*/ 7654337 w 8023328"/>
              <a:gd name="connsiteY87" fmla="*/ 2167981 h 2380521"/>
              <a:gd name="connsiteX88" fmla="*/ 7639549 w 8023328"/>
              <a:gd name="connsiteY88" fmla="*/ 2153192 h 2380521"/>
              <a:gd name="connsiteX89" fmla="*/ 7654337 w 8023328"/>
              <a:gd name="connsiteY89" fmla="*/ 2138403 h 2380521"/>
              <a:gd name="connsiteX90" fmla="*/ 7867811 w 8023328"/>
              <a:gd name="connsiteY90" fmla="*/ 2067574 h 2380521"/>
              <a:gd name="connsiteX91" fmla="*/ 7881667 w 8023328"/>
              <a:gd name="connsiteY91" fmla="*/ 2082362 h 2380521"/>
              <a:gd name="connsiteX92" fmla="*/ 7867811 w 8023328"/>
              <a:gd name="connsiteY92" fmla="*/ 2097150 h 2380521"/>
              <a:gd name="connsiteX93" fmla="*/ 7855413 w 8023328"/>
              <a:gd name="connsiteY93" fmla="*/ 2082362 h 2380521"/>
              <a:gd name="connsiteX94" fmla="*/ 7867811 w 8023328"/>
              <a:gd name="connsiteY94" fmla="*/ 2067574 h 2380521"/>
              <a:gd name="connsiteX95" fmla="*/ 7796980 w 8023328"/>
              <a:gd name="connsiteY95" fmla="*/ 2067574 h 2380521"/>
              <a:gd name="connsiteX96" fmla="*/ 7810836 w 8023328"/>
              <a:gd name="connsiteY96" fmla="*/ 2082362 h 2380521"/>
              <a:gd name="connsiteX97" fmla="*/ 7796980 w 8023328"/>
              <a:gd name="connsiteY97" fmla="*/ 2097150 h 2380521"/>
              <a:gd name="connsiteX98" fmla="*/ 7784582 w 8023328"/>
              <a:gd name="connsiteY98" fmla="*/ 2082362 h 2380521"/>
              <a:gd name="connsiteX99" fmla="*/ 7796980 w 8023328"/>
              <a:gd name="connsiteY99" fmla="*/ 2067574 h 2380521"/>
              <a:gd name="connsiteX100" fmla="*/ 7726151 w 8023328"/>
              <a:gd name="connsiteY100" fmla="*/ 2067574 h 2380521"/>
              <a:gd name="connsiteX101" fmla="*/ 7740007 w 8023328"/>
              <a:gd name="connsiteY101" fmla="*/ 2082362 h 2380521"/>
              <a:gd name="connsiteX102" fmla="*/ 7726151 w 8023328"/>
              <a:gd name="connsiteY102" fmla="*/ 2097150 h 2380521"/>
              <a:gd name="connsiteX103" fmla="*/ 7713753 w 8023328"/>
              <a:gd name="connsiteY103" fmla="*/ 2082362 h 2380521"/>
              <a:gd name="connsiteX104" fmla="*/ 7726151 w 8023328"/>
              <a:gd name="connsiteY104" fmla="*/ 2067574 h 2380521"/>
              <a:gd name="connsiteX105" fmla="*/ 7654337 w 8023328"/>
              <a:gd name="connsiteY105" fmla="*/ 2067574 h 2380521"/>
              <a:gd name="connsiteX106" fmla="*/ 7669126 w 8023328"/>
              <a:gd name="connsiteY106" fmla="*/ 2082362 h 2380521"/>
              <a:gd name="connsiteX107" fmla="*/ 7654337 w 8023328"/>
              <a:gd name="connsiteY107" fmla="*/ 2097150 h 2380521"/>
              <a:gd name="connsiteX108" fmla="*/ 7639549 w 8023328"/>
              <a:gd name="connsiteY108" fmla="*/ 2082362 h 2380521"/>
              <a:gd name="connsiteX109" fmla="*/ 7654337 w 8023328"/>
              <a:gd name="connsiteY109" fmla="*/ 2067574 h 2380521"/>
              <a:gd name="connsiteX110" fmla="*/ 7583507 w 8023328"/>
              <a:gd name="connsiteY110" fmla="*/ 2067574 h 2380521"/>
              <a:gd name="connsiteX111" fmla="*/ 7598297 w 8023328"/>
              <a:gd name="connsiteY111" fmla="*/ 2082362 h 2380521"/>
              <a:gd name="connsiteX112" fmla="*/ 7583507 w 8023328"/>
              <a:gd name="connsiteY112" fmla="*/ 2097150 h 2380521"/>
              <a:gd name="connsiteX113" fmla="*/ 7568718 w 8023328"/>
              <a:gd name="connsiteY113" fmla="*/ 2082362 h 2380521"/>
              <a:gd name="connsiteX114" fmla="*/ 7583507 w 8023328"/>
              <a:gd name="connsiteY114" fmla="*/ 2067574 h 2380521"/>
              <a:gd name="connsiteX115" fmla="*/ 7867811 w 8023328"/>
              <a:gd name="connsiteY115" fmla="*/ 1996742 h 2380521"/>
              <a:gd name="connsiteX116" fmla="*/ 7881667 w 8023328"/>
              <a:gd name="connsiteY116" fmla="*/ 2010598 h 2380521"/>
              <a:gd name="connsiteX117" fmla="*/ 7867811 w 8023328"/>
              <a:gd name="connsiteY117" fmla="*/ 2022995 h 2380521"/>
              <a:gd name="connsiteX118" fmla="*/ 7855413 w 8023328"/>
              <a:gd name="connsiteY118" fmla="*/ 2010598 h 2380521"/>
              <a:gd name="connsiteX119" fmla="*/ 7867811 w 8023328"/>
              <a:gd name="connsiteY119" fmla="*/ 1996742 h 2380521"/>
              <a:gd name="connsiteX120" fmla="*/ 7796980 w 8023328"/>
              <a:gd name="connsiteY120" fmla="*/ 1996742 h 2380521"/>
              <a:gd name="connsiteX121" fmla="*/ 7810836 w 8023328"/>
              <a:gd name="connsiteY121" fmla="*/ 2010598 h 2380521"/>
              <a:gd name="connsiteX122" fmla="*/ 7796980 w 8023328"/>
              <a:gd name="connsiteY122" fmla="*/ 2022995 h 2380521"/>
              <a:gd name="connsiteX123" fmla="*/ 7784582 w 8023328"/>
              <a:gd name="connsiteY123" fmla="*/ 2010598 h 2380521"/>
              <a:gd name="connsiteX124" fmla="*/ 7796980 w 8023328"/>
              <a:gd name="connsiteY124" fmla="*/ 1996742 h 2380521"/>
              <a:gd name="connsiteX125" fmla="*/ 7726151 w 8023328"/>
              <a:gd name="connsiteY125" fmla="*/ 1996742 h 2380521"/>
              <a:gd name="connsiteX126" fmla="*/ 7740007 w 8023328"/>
              <a:gd name="connsiteY126" fmla="*/ 2010598 h 2380521"/>
              <a:gd name="connsiteX127" fmla="*/ 7726151 w 8023328"/>
              <a:gd name="connsiteY127" fmla="*/ 2022995 h 2380521"/>
              <a:gd name="connsiteX128" fmla="*/ 7713753 w 8023328"/>
              <a:gd name="connsiteY128" fmla="*/ 2010598 h 2380521"/>
              <a:gd name="connsiteX129" fmla="*/ 7726151 w 8023328"/>
              <a:gd name="connsiteY129" fmla="*/ 1996742 h 2380521"/>
              <a:gd name="connsiteX130" fmla="*/ 7654337 w 8023328"/>
              <a:gd name="connsiteY130" fmla="*/ 1996742 h 2380521"/>
              <a:gd name="connsiteX131" fmla="*/ 7669126 w 8023328"/>
              <a:gd name="connsiteY131" fmla="*/ 2010598 h 2380521"/>
              <a:gd name="connsiteX132" fmla="*/ 7654337 w 8023328"/>
              <a:gd name="connsiteY132" fmla="*/ 2022995 h 2380521"/>
              <a:gd name="connsiteX133" fmla="*/ 7639549 w 8023328"/>
              <a:gd name="connsiteY133" fmla="*/ 2010598 h 2380521"/>
              <a:gd name="connsiteX134" fmla="*/ 7654337 w 8023328"/>
              <a:gd name="connsiteY134" fmla="*/ 1996742 h 2380521"/>
              <a:gd name="connsiteX135" fmla="*/ 7583507 w 8023328"/>
              <a:gd name="connsiteY135" fmla="*/ 1996742 h 2380521"/>
              <a:gd name="connsiteX136" fmla="*/ 7598297 w 8023328"/>
              <a:gd name="connsiteY136" fmla="*/ 2010598 h 2380521"/>
              <a:gd name="connsiteX137" fmla="*/ 7583507 w 8023328"/>
              <a:gd name="connsiteY137" fmla="*/ 2022995 h 2380521"/>
              <a:gd name="connsiteX138" fmla="*/ 7568718 w 8023328"/>
              <a:gd name="connsiteY138" fmla="*/ 2010598 h 2380521"/>
              <a:gd name="connsiteX139" fmla="*/ 7583507 w 8023328"/>
              <a:gd name="connsiteY139" fmla="*/ 1996742 h 2380521"/>
              <a:gd name="connsiteX140" fmla="*/ 7512677 w 8023328"/>
              <a:gd name="connsiteY140" fmla="*/ 1996742 h 2380521"/>
              <a:gd name="connsiteX141" fmla="*/ 7527466 w 8023328"/>
              <a:gd name="connsiteY141" fmla="*/ 2010598 h 2380521"/>
              <a:gd name="connsiteX142" fmla="*/ 7512677 w 8023328"/>
              <a:gd name="connsiteY142" fmla="*/ 2022995 h 2380521"/>
              <a:gd name="connsiteX143" fmla="*/ 7497889 w 8023328"/>
              <a:gd name="connsiteY143" fmla="*/ 2010598 h 2380521"/>
              <a:gd name="connsiteX144" fmla="*/ 7512677 w 8023328"/>
              <a:gd name="connsiteY144" fmla="*/ 1996742 h 2380521"/>
              <a:gd name="connsiteX145" fmla="*/ 7796980 w 8023328"/>
              <a:gd name="connsiteY145" fmla="*/ 1925913 h 2380521"/>
              <a:gd name="connsiteX146" fmla="*/ 7810836 w 8023328"/>
              <a:gd name="connsiteY146" fmla="*/ 1939769 h 2380521"/>
              <a:gd name="connsiteX147" fmla="*/ 7796980 w 8023328"/>
              <a:gd name="connsiteY147" fmla="*/ 1952166 h 2380521"/>
              <a:gd name="connsiteX148" fmla="*/ 7784582 w 8023328"/>
              <a:gd name="connsiteY148" fmla="*/ 1939769 h 2380521"/>
              <a:gd name="connsiteX149" fmla="*/ 7796980 w 8023328"/>
              <a:gd name="connsiteY149" fmla="*/ 1925913 h 2380521"/>
              <a:gd name="connsiteX150" fmla="*/ 7726151 w 8023328"/>
              <a:gd name="connsiteY150" fmla="*/ 1925913 h 2380521"/>
              <a:gd name="connsiteX151" fmla="*/ 7740007 w 8023328"/>
              <a:gd name="connsiteY151" fmla="*/ 1939769 h 2380521"/>
              <a:gd name="connsiteX152" fmla="*/ 7726151 w 8023328"/>
              <a:gd name="connsiteY152" fmla="*/ 1952166 h 2380521"/>
              <a:gd name="connsiteX153" fmla="*/ 7713753 w 8023328"/>
              <a:gd name="connsiteY153" fmla="*/ 1939769 h 2380521"/>
              <a:gd name="connsiteX154" fmla="*/ 7726151 w 8023328"/>
              <a:gd name="connsiteY154" fmla="*/ 1925913 h 2380521"/>
              <a:gd name="connsiteX155" fmla="*/ 7654337 w 8023328"/>
              <a:gd name="connsiteY155" fmla="*/ 1925913 h 2380521"/>
              <a:gd name="connsiteX156" fmla="*/ 7669126 w 8023328"/>
              <a:gd name="connsiteY156" fmla="*/ 1939769 h 2380521"/>
              <a:gd name="connsiteX157" fmla="*/ 7654337 w 8023328"/>
              <a:gd name="connsiteY157" fmla="*/ 1952166 h 2380521"/>
              <a:gd name="connsiteX158" fmla="*/ 7639549 w 8023328"/>
              <a:gd name="connsiteY158" fmla="*/ 1939769 h 2380521"/>
              <a:gd name="connsiteX159" fmla="*/ 7654337 w 8023328"/>
              <a:gd name="connsiteY159" fmla="*/ 1925913 h 2380521"/>
              <a:gd name="connsiteX160" fmla="*/ 7583507 w 8023328"/>
              <a:gd name="connsiteY160" fmla="*/ 1925913 h 2380521"/>
              <a:gd name="connsiteX161" fmla="*/ 7598297 w 8023328"/>
              <a:gd name="connsiteY161" fmla="*/ 1939769 h 2380521"/>
              <a:gd name="connsiteX162" fmla="*/ 7583507 w 8023328"/>
              <a:gd name="connsiteY162" fmla="*/ 1952166 h 2380521"/>
              <a:gd name="connsiteX163" fmla="*/ 7568718 w 8023328"/>
              <a:gd name="connsiteY163" fmla="*/ 1939769 h 2380521"/>
              <a:gd name="connsiteX164" fmla="*/ 7583507 w 8023328"/>
              <a:gd name="connsiteY164" fmla="*/ 1925913 h 2380521"/>
              <a:gd name="connsiteX165" fmla="*/ 7512677 w 8023328"/>
              <a:gd name="connsiteY165" fmla="*/ 1925913 h 2380521"/>
              <a:gd name="connsiteX166" fmla="*/ 7527466 w 8023328"/>
              <a:gd name="connsiteY166" fmla="*/ 1939769 h 2380521"/>
              <a:gd name="connsiteX167" fmla="*/ 7512677 w 8023328"/>
              <a:gd name="connsiteY167" fmla="*/ 1952166 h 2380521"/>
              <a:gd name="connsiteX168" fmla="*/ 7497889 w 8023328"/>
              <a:gd name="connsiteY168" fmla="*/ 1939769 h 2380521"/>
              <a:gd name="connsiteX169" fmla="*/ 7512677 w 8023328"/>
              <a:gd name="connsiteY169" fmla="*/ 1925913 h 2380521"/>
              <a:gd name="connsiteX170" fmla="*/ 7440913 w 8023328"/>
              <a:gd name="connsiteY170" fmla="*/ 1925913 h 2380521"/>
              <a:gd name="connsiteX171" fmla="*/ 7453310 w 8023328"/>
              <a:gd name="connsiteY171" fmla="*/ 1939769 h 2380521"/>
              <a:gd name="connsiteX172" fmla="*/ 7440913 w 8023328"/>
              <a:gd name="connsiteY172" fmla="*/ 1952166 h 2380521"/>
              <a:gd name="connsiteX173" fmla="*/ 7427057 w 8023328"/>
              <a:gd name="connsiteY173" fmla="*/ 1939769 h 2380521"/>
              <a:gd name="connsiteX174" fmla="*/ 7440913 w 8023328"/>
              <a:gd name="connsiteY174" fmla="*/ 1925913 h 2380521"/>
              <a:gd name="connsiteX175" fmla="*/ 7726151 w 8023328"/>
              <a:gd name="connsiteY175" fmla="*/ 1855081 h 2380521"/>
              <a:gd name="connsiteX176" fmla="*/ 7740007 w 8023328"/>
              <a:gd name="connsiteY176" fmla="*/ 1868937 h 2380521"/>
              <a:gd name="connsiteX177" fmla="*/ 7726151 w 8023328"/>
              <a:gd name="connsiteY177" fmla="*/ 1881334 h 2380521"/>
              <a:gd name="connsiteX178" fmla="*/ 7713753 w 8023328"/>
              <a:gd name="connsiteY178" fmla="*/ 1868937 h 2380521"/>
              <a:gd name="connsiteX179" fmla="*/ 7726151 w 8023328"/>
              <a:gd name="connsiteY179" fmla="*/ 1855081 h 2380521"/>
              <a:gd name="connsiteX180" fmla="*/ 7654337 w 8023328"/>
              <a:gd name="connsiteY180" fmla="*/ 1855081 h 2380521"/>
              <a:gd name="connsiteX181" fmla="*/ 7669126 w 8023328"/>
              <a:gd name="connsiteY181" fmla="*/ 1868937 h 2380521"/>
              <a:gd name="connsiteX182" fmla="*/ 7654337 w 8023328"/>
              <a:gd name="connsiteY182" fmla="*/ 1881334 h 2380521"/>
              <a:gd name="connsiteX183" fmla="*/ 7639549 w 8023328"/>
              <a:gd name="connsiteY183" fmla="*/ 1868937 h 2380521"/>
              <a:gd name="connsiteX184" fmla="*/ 7654337 w 8023328"/>
              <a:gd name="connsiteY184" fmla="*/ 1855081 h 2380521"/>
              <a:gd name="connsiteX185" fmla="*/ 7583507 w 8023328"/>
              <a:gd name="connsiteY185" fmla="*/ 1855081 h 2380521"/>
              <a:gd name="connsiteX186" fmla="*/ 7598297 w 8023328"/>
              <a:gd name="connsiteY186" fmla="*/ 1868937 h 2380521"/>
              <a:gd name="connsiteX187" fmla="*/ 7583507 w 8023328"/>
              <a:gd name="connsiteY187" fmla="*/ 1881334 h 2380521"/>
              <a:gd name="connsiteX188" fmla="*/ 7568718 w 8023328"/>
              <a:gd name="connsiteY188" fmla="*/ 1868937 h 2380521"/>
              <a:gd name="connsiteX189" fmla="*/ 7583507 w 8023328"/>
              <a:gd name="connsiteY189" fmla="*/ 1855081 h 2380521"/>
              <a:gd name="connsiteX190" fmla="*/ 7512677 w 8023328"/>
              <a:gd name="connsiteY190" fmla="*/ 1855081 h 2380521"/>
              <a:gd name="connsiteX191" fmla="*/ 7527466 w 8023328"/>
              <a:gd name="connsiteY191" fmla="*/ 1868937 h 2380521"/>
              <a:gd name="connsiteX192" fmla="*/ 7512677 w 8023328"/>
              <a:gd name="connsiteY192" fmla="*/ 1881334 h 2380521"/>
              <a:gd name="connsiteX193" fmla="*/ 7497889 w 8023328"/>
              <a:gd name="connsiteY193" fmla="*/ 1868937 h 2380521"/>
              <a:gd name="connsiteX194" fmla="*/ 7512677 w 8023328"/>
              <a:gd name="connsiteY194" fmla="*/ 1855081 h 2380521"/>
              <a:gd name="connsiteX195" fmla="*/ 7440913 w 8023328"/>
              <a:gd name="connsiteY195" fmla="*/ 1855081 h 2380521"/>
              <a:gd name="connsiteX196" fmla="*/ 7453310 w 8023328"/>
              <a:gd name="connsiteY196" fmla="*/ 1868937 h 2380521"/>
              <a:gd name="connsiteX197" fmla="*/ 7440913 w 8023328"/>
              <a:gd name="connsiteY197" fmla="*/ 1881334 h 2380521"/>
              <a:gd name="connsiteX198" fmla="*/ 7427057 w 8023328"/>
              <a:gd name="connsiteY198" fmla="*/ 1868937 h 2380521"/>
              <a:gd name="connsiteX199" fmla="*/ 7440913 w 8023328"/>
              <a:gd name="connsiteY199" fmla="*/ 1855081 h 2380521"/>
              <a:gd name="connsiteX200" fmla="*/ 7654337 w 8023328"/>
              <a:gd name="connsiteY200" fmla="*/ 1780878 h 2380521"/>
              <a:gd name="connsiteX201" fmla="*/ 7669126 w 8023328"/>
              <a:gd name="connsiteY201" fmla="*/ 1793275 h 2380521"/>
              <a:gd name="connsiteX202" fmla="*/ 7654337 w 8023328"/>
              <a:gd name="connsiteY202" fmla="*/ 1807131 h 2380521"/>
              <a:gd name="connsiteX203" fmla="*/ 7639549 w 8023328"/>
              <a:gd name="connsiteY203" fmla="*/ 1793275 h 2380521"/>
              <a:gd name="connsiteX204" fmla="*/ 7654337 w 8023328"/>
              <a:gd name="connsiteY204" fmla="*/ 1780878 h 2380521"/>
              <a:gd name="connsiteX205" fmla="*/ 7583507 w 8023328"/>
              <a:gd name="connsiteY205" fmla="*/ 1780878 h 2380521"/>
              <a:gd name="connsiteX206" fmla="*/ 7598297 w 8023328"/>
              <a:gd name="connsiteY206" fmla="*/ 1793275 h 2380521"/>
              <a:gd name="connsiteX207" fmla="*/ 7583507 w 8023328"/>
              <a:gd name="connsiteY207" fmla="*/ 1807131 h 2380521"/>
              <a:gd name="connsiteX208" fmla="*/ 7568718 w 8023328"/>
              <a:gd name="connsiteY208" fmla="*/ 1793275 h 2380521"/>
              <a:gd name="connsiteX209" fmla="*/ 7583507 w 8023328"/>
              <a:gd name="connsiteY209" fmla="*/ 1780878 h 2380521"/>
              <a:gd name="connsiteX210" fmla="*/ 7511745 w 8023328"/>
              <a:gd name="connsiteY210" fmla="*/ 1780878 h 2380521"/>
              <a:gd name="connsiteX211" fmla="*/ 7524143 w 8023328"/>
              <a:gd name="connsiteY211" fmla="*/ 1793275 h 2380521"/>
              <a:gd name="connsiteX212" fmla="*/ 7511745 w 8023328"/>
              <a:gd name="connsiteY212" fmla="*/ 1807131 h 2380521"/>
              <a:gd name="connsiteX213" fmla="*/ 7497889 w 8023328"/>
              <a:gd name="connsiteY213" fmla="*/ 1793275 h 2380521"/>
              <a:gd name="connsiteX214" fmla="*/ 7511745 w 8023328"/>
              <a:gd name="connsiteY214" fmla="*/ 1780878 h 2380521"/>
              <a:gd name="connsiteX215" fmla="*/ 7440913 w 8023328"/>
              <a:gd name="connsiteY215" fmla="*/ 1780878 h 2380521"/>
              <a:gd name="connsiteX216" fmla="*/ 7453310 w 8023328"/>
              <a:gd name="connsiteY216" fmla="*/ 1793275 h 2380521"/>
              <a:gd name="connsiteX217" fmla="*/ 7440913 w 8023328"/>
              <a:gd name="connsiteY217" fmla="*/ 1807131 h 2380521"/>
              <a:gd name="connsiteX218" fmla="*/ 7427057 w 8023328"/>
              <a:gd name="connsiteY218" fmla="*/ 1793275 h 2380521"/>
              <a:gd name="connsiteX219" fmla="*/ 7440913 w 8023328"/>
              <a:gd name="connsiteY219" fmla="*/ 1780878 h 2380521"/>
              <a:gd name="connsiteX220" fmla="*/ 7370084 w 8023328"/>
              <a:gd name="connsiteY220" fmla="*/ 1780878 h 2380521"/>
              <a:gd name="connsiteX221" fmla="*/ 7382481 w 8023328"/>
              <a:gd name="connsiteY221" fmla="*/ 1793275 h 2380521"/>
              <a:gd name="connsiteX222" fmla="*/ 7370084 w 8023328"/>
              <a:gd name="connsiteY222" fmla="*/ 1807131 h 2380521"/>
              <a:gd name="connsiteX223" fmla="*/ 7356228 w 8023328"/>
              <a:gd name="connsiteY223" fmla="*/ 1793275 h 2380521"/>
              <a:gd name="connsiteX224" fmla="*/ 7370084 w 8023328"/>
              <a:gd name="connsiteY224" fmla="*/ 1780878 h 2380521"/>
              <a:gd name="connsiteX225" fmla="*/ 7294422 w 8023328"/>
              <a:gd name="connsiteY225" fmla="*/ 1780878 h 2380521"/>
              <a:gd name="connsiteX226" fmla="*/ 7308278 w 8023328"/>
              <a:gd name="connsiteY226" fmla="*/ 1793275 h 2380521"/>
              <a:gd name="connsiteX227" fmla="*/ 7294422 w 8023328"/>
              <a:gd name="connsiteY227" fmla="*/ 1807131 h 2380521"/>
              <a:gd name="connsiteX228" fmla="*/ 7282025 w 8023328"/>
              <a:gd name="connsiteY228" fmla="*/ 1793275 h 2380521"/>
              <a:gd name="connsiteX229" fmla="*/ 7294422 w 8023328"/>
              <a:gd name="connsiteY229" fmla="*/ 1780878 h 2380521"/>
              <a:gd name="connsiteX230" fmla="*/ 7654337 w 8023328"/>
              <a:gd name="connsiteY230" fmla="*/ 1710049 h 2380521"/>
              <a:gd name="connsiteX231" fmla="*/ 7669126 w 8023328"/>
              <a:gd name="connsiteY231" fmla="*/ 1722446 h 2380521"/>
              <a:gd name="connsiteX232" fmla="*/ 7654337 w 8023328"/>
              <a:gd name="connsiteY232" fmla="*/ 1736302 h 2380521"/>
              <a:gd name="connsiteX233" fmla="*/ 7639549 w 8023328"/>
              <a:gd name="connsiteY233" fmla="*/ 1722446 h 2380521"/>
              <a:gd name="connsiteX234" fmla="*/ 7654337 w 8023328"/>
              <a:gd name="connsiteY234" fmla="*/ 1710049 h 2380521"/>
              <a:gd name="connsiteX235" fmla="*/ 7583507 w 8023328"/>
              <a:gd name="connsiteY235" fmla="*/ 1710049 h 2380521"/>
              <a:gd name="connsiteX236" fmla="*/ 7598297 w 8023328"/>
              <a:gd name="connsiteY236" fmla="*/ 1722446 h 2380521"/>
              <a:gd name="connsiteX237" fmla="*/ 7583507 w 8023328"/>
              <a:gd name="connsiteY237" fmla="*/ 1736302 h 2380521"/>
              <a:gd name="connsiteX238" fmla="*/ 7568718 w 8023328"/>
              <a:gd name="connsiteY238" fmla="*/ 1722446 h 2380521"/>
              <a:gd name="connsiteX239" fmla="*/ 7583507 w 8023328"/>
              <a:gd name="connsiteY239" fmla="*/ 1710049 h 2380521"/>
              <a:gd name="connsiteX240" fmla="*/ 7511745 w 8023328"/>
              <a:gd name="connsiteY240" fmla="*/ 1710049 h 2380521"/>
              <a:gd name="connsiteX241" fmla="*/ 7524143 w 8023328"/>
              <a:gd name="connsiteY241" fmla="*/ 1722446 h 2380521"/>
              <a:gd name="connsiteX242" fmla="*/ 7511745 w 8023328"/>
              <a:gd name="connsiteY242" fmla="*/ 1736302 h 2380521"/>
              <a:gd name="connsiteX243" fmla="*/ 7497889 w 8023328"/>
              <a:gd name="connsiteY243" fmla="*/ 1722446 h 2380521"/>
              <a:gd name="connsiteX244" fmla="*/ 7511745 w 8023328"/>
              <a:gd name="connsiteY244" fmla="*/ 1710049 h 2380521"/>
              <a:gd name="connsiteX245" fmla="*/ 7440913 w 8023328"/>
              <a:gd name="connsiteY245" fmla="*/ 1710049 h 2380521"/>
              <a:gd name="connsiteX246" fmla="*/ 7453310 w 8023328"/>
              <a:gd name="connsiteY246" fmla="*/ 1722446 h 2380521"/>
              <a:gd name="connsiteX247" fmla="*/ 7440913 w 8023328"/>
              <a:gd name="connsiteY247" fmla="*/ 1736302 h 2380521"/>
              <a:gd name="connsiteX248" fmla="*/ 7427057 w 8023328"/>
              <a:gd name="connsiteY248" fmla="*/ 1722446 h 2380521"/>
              <a:gd name="connsiteX249" fmla="*/ 7440913 w 8023328"/>
              <a:gd name="connsiteY249" fmla="*/ 1710049 h 2380521"/>
              <a:gd name="connsiteX250" fmla="*/ 7370084 w 8023328"/>
              <a:gd name="connsiteY250" fmla="*/ 1710049 h 2380521"/>
              <a:gd name="connsiteX251" fmla="*/ 7382481 w 8023328"/>
              <a:gd name="connsiteY251" fmla="*/ 1722446 h 2380521"/>
              <a:gd name="connsiteX252" fmla="*/ 7370084 w 8023328"/>
              <a:gd name="connsiteY252" fmla="*/ 1736302 h 2380521"/>
              <a:gd name="connsiteX253" fmla="*/ 7356228 w 8023328"/>
              <a:gd name="connsiteY253" fmla="*/ 1722446 h 2380521"/>
              <a:gd name="connsiteX254" fmla="*/ 7370084 w 8023328"/>
              <a:gd name="connsiteY254" fmla="*/ 1710049 h 2380521"/>
              <a:gd name="connsiteX255" fmla="*/ 7294422 w 8023328"/>
              <a:gd name="connsiteY255" fmla="*/ 1710049 h 2380521"/>
              <a:gd name="connsiteX256" fmla="*/ 7308278 w 8023328"/>
              <a:gd name="connsiteY256" fmla="*/ 1722446 h 2380521"/>
              <a:gd name="connsiteX257" fmla="*/ 7294422 w 8023328"/>
              <a:gd name="connsiteY257" fmla="*/ 1736302 h 2380521"/>
              <a:gd name="connsiteX258" fmla="*/ 7282025 w 8023328"/>
              <a:gd name="connsiteY258" fmla="*/ 1722446 h 2380521"/>
              <a:gd name="connsiteX259" fmla="*/ 7294422 w 8023328"/>
              <a:gd name="connsiteY259" fmla="*/ 1710049 h 2380521"/>
              <a:gd name="connsiteX260" fmla="*/ 7223591 w 8023328"/>
              <a:gd name="connsiteY260" fmla="*/ 1710049 h 2380521"/>
              <a:gd name="connsiteX261" fmla="*/ 7237447 w 8023328"/>
              <a:gd name="connsiteY261" fmla="*/ 1722446 h 2380521"/>
              <a:gd name="connsiteX262" fmla="*/ 7223591 w 8023328"/>
              <a:gd name="connsiteY262" fmla="*/ 1736302 h 2380521"/>
              <a:gd name="connsiteX263" fmla="*/ 7211194 w 8023328"/>
              <a:gd name="connsiteY263" fmla="*/ 1722446 h 2380521"/>
              <a:gd name="connsiteX264" fmla="*/ 7223591 w 8023328"/>
              <a:gd name="connsiteY264" fmla="*/ 1710049 h 2380521"/>
              <a:gd name="connsiteX265" fmla="*/ 7583507 w 8023328"/>
              <a:gd name="connsiteY265" fmla="*/ 1639217 h 2380521"/>
              <a:gd name="connsiteX266" fmla="*/ 7598297 w 8023328"/>
              <a:gd name="connsiteY266" fmla="*/ 1651614 h 2380521"/>
              <a:gd name="connsiteX267" fmla="*/ 7583507 w 8023328"/>
              <a:gd name="connsiteY267" fmla="*/ 1665470 h 2380521"/>
              <a:gd name="connsiteX268" fmla="*/ 7568718 w 8023328"/>
              <a:gd name="connsiteY268" fmla="*/ 1651614 h 2380521"/>
              <a:gd name="connsiteX269" fmla="*/ 7583507 w 8023328"/>
              <a:gd name="connsiteY269" fmla="*/ 1639217 h 2380521"/>
              <a:gd name="connsiteX270" fmla="*/ 7511745 w 8023328"/>
              <a:gd name="connsiteY270" fmla="*/ 1639217 h 2380521"/>
              <a:gd name="connsiteX271" fmla="*/ 7524143 w 8023328"/>
              <a:gd name="connsiteY271" fmla="*/ 1651614 h 2380521"/>
              <a:gd name="connsiteX272" fmla="*/ 7511745 w 8023328"/>
              <a:gd name="connsiteY272" fmla="*/ 1665470 h 2380521"/>
              <a:gd name="connsiteX273" fmla="*/ 7497889 w 8023328"/>
              <a:gd name="connsiteY273" fmla="*/ 1651614 h 2380521"/>
              <a:gd name="connsiteX274" fmla="*/ 7511745 w 8023328"/>
              <a:gd name="connsiteY274" fmla="*/ 1639217 h 2380521"/>
              <a:gd name="connsiteX275" fmla="*/ 7440913 w 8023328"/>
              <a:gd name="connsiteY275" fmla="*/ 1639217 h 2380521"/>
              <a:gd name="connsiteX276" fmla="*/ 7453310 w 8023328"/>
              <a:gd name="connsiteY276" fmla="*/ 1651614 h 2380521"/>
              <a:gd name="connsiteX277" fmla="*/ 7440913 w 8023328"/>
              <a:gd name="connsiteY277" fmla="*/ 1665470 h 2380521"/>
              <a:gd name="connsiteX278" fmla="*/ 7427057 w 8023328"/>
              <a:gd name="connsiteY278" fmla="*/ 1651614 h 2380521"/>
              <a:gd name="connsiteX279" fmla="*/ 7440913 w 8023328"/>
              <a:gd name="connsiteY279" fmla="*/ 1639217 h 2380521"/>
              <a:gd name="connsiteX280" fmla="*/ 7370084 w 8023328"/>
              <a:gd name="connsiteY280" fmla="*/ 1639217 h 2380521"/>
              <a:gd name="connsiteX281" fmla="*/ 7382481 w 8023328"/>
              <a:gd name="connsiteY281" fmla="*/ 1651614 h 2380521"/>
              <a:gd name="connsiteX282" fmla="*/ 7370084 w 8023328"/>
              <a:gd name="connsiteY282" fmla="*/ 1665470 h 2380521"/>
              <a:gd name="connsiteX283" fmla="*/ 7356228 w 8023328"/>
              <a:gd name="connsiteY283" fmla="*/ 1651614 h 2380521"/>
              <a:gd name="connsiteX284" fmla="*/ 7370084 w 8023328"/>
              <a:gd name="connsiteY284" fmla="*/ 1639217 h 2380521"/>
              <a:gd name="connsiteX285" fmla="*/ 7294422 w 8023328"/>
              <a:gd name="connsiteY285" fmla="*/ 1639217 h 2380521"/>
              <a:gd name="connsiteX286" fmla="*/ 7308278 w 8023328"/>
              <a:gd name="connsiteY286" fmla="*/ 1651614 h 2380521"/>
              <a:gd name="connsiteX287" fmla="*/ 7294422 w 8023328"/>
              <a:gd name="connsiteY287" fmla="*/ 1665470 h 2380521"/>
              <a:gd name="connsiteX288" fmla="*/ 7282025 w 8023328"/>
              <a:gd name="connsiteY288" fmla="*/ 1651614 h 2380521"/>
              <a:gd name="connsiteX289" fmla="*/ 7294422 w 8023328"/>
              <a:gd name="connsiteY289" fmla="*/ 1639217 h 2380521"/>
              <a:gd name="connsiteX290" fmla="*/ 7223591 w 8023328"/>
              <a:gd name="connsiteY290" fmla="*/ 1639217 h 2380521"/>
              <a:gd name="connsiteX291" fmla="*/ 7237447 w 8023328"/>
              <a:gd name="connsiteY291" fmla="*/ 1651614 h 2380521"/>
              <a:gd name="connsiteX292" fmla="*/ 7223591 w 8023328"/>
              <a:gd name="connsiteY292" fmla="*/ 1665470 h 2380521"/>
              <a:gd name="connsiteX293" fmla="*/ 7211194 w 8023328"/>
              <a:gd name="connsiteY293" fmla="*/ 1651614 h 2380521"/>
              <a:gd name="connsiteX294" fmla="*/ 7223591 w 8023328"/>
              <a:gd name="connsiteY294" fmla="*/ 1639217 h 2380521"/>
              <a:gd name="connsiteX295" fmla="*/ 7152761 w 8023328"/>
              <a:gd name="connsiteY295" fmla="*/ 1639217 h 2380521"/>
              <a:gd name="connsiteX296" fmla="*/ 7166617 w 8023328"/>
              <a:gd name="connsiteY296" fmla="*/ 1651614 h 2380521"/>
              <a:gd name="connsiteX297" fmla="*/ 7152761 w 8023328"/>
              <a:gd name="connsiteY297" fmla="*/ 1665470 h 2380521"/>
              <a:gd name="connsiteX298" fmla="*/ 7140364 w 8023328"/>
              <a:gd name="connsiteY298" fmla="*/ 1651614 h 2380521"/>
              <a:gd name="connsiteX299" fmla="*/ 7152761 w 8023328"/>
              <a:gd name="connsiteY299" fmla="*/ 1639217 h 2380521"/>
              <a:gd name="connsiteX300" fmla="*/ 7511745 w 8023328"/>
              <a:gd name="connsiteY300" fmla="*/ 1568388 h 2380521"/>
              <a:gd name="connsiteX301" fmla="*/ 7524143 w 8023328"/>
              <a:gd name="connsiteY301" fmla="*/ 1583176 h 2380521"/>
              <a:gd name="connsiteX302" fmla="*/ 7511745 w 8023328"/>
              <a:gd name="connsiteY302" fmla="*/ 1597964 h 2380521"/>
              <a:gd name="connsiteX303" fmla="*/ 7497889 w 8023328"/>
              <a:gd name="connsiteY303" fmla="*/ 1583176 h 2380521"/>
              <a:gd name="connsiteX304" fmla="*/ 7511745 w 8023328"/>
              <a:gd name="connsiteY304" fmla="*/ 1568388 h 2380521"/>
              <a:gd name="connsiteX305" fmla="*/ 7440913 w 8023328"/>
              <a:gd name="connsiteY305" fmla="*/ 1568388 h 2380521"/>
              <a:gd name="connsiteX306" fmla="*/ 7453310 w 8023328"/>
              <a:gd name="connsiteY306" fmla="*/ 1583176 h 2380521"/>
              <a:gd name="connsiteX307" fmla="*/ 7440913 w 8023328"/>
              <a:gd name="connsiteY307" fmla="*/ 1597964 h 2380521"/>
              <a:gd name="connsiteX308" fmla="*/ 7427057 w 8023328"/>
              <a:gd name="connsiteY308" fmla="*/ 1583176 h 2380521"/>
              <a:gd name="connsiteX309" fmla="*/ 7440913 w 8023328"/>
              <a:gd name="connsiteY309" fmla="*/ 1568388 h 2380521"/>
              <a:gd name="connsiteX310" fmla="*/ 7370084 w 8023328"/>
              <a:gd name="connsiteY310" fmla="*/ 1568388 h 2380521"/>
              <a:gd name="connsiteX311" fmla="*/ 7382481 w 8023328"/>
              <a:gd name="connsiteY311" fmla="*/ 1583176 h 2380521"/>
              <a:gd name="connsiteX312" fmla="*/ 7370084 w 8023328"/>
              <a:gd name="connsiteY312" fmla="*/ 1597964 h 2380521"/>
              <a:gd name="connsiteX313" fmla="*/ 7356228 w 8023328"/>
              <a:gd name="connsiteY313" fmla="*/ 1583176 h 2380521"/>
              <a:gd name="connsiteX314" fmla="*/ 7370084 w 8023328"/>
              <a:gd name="connsiteY314" fmla="*/ 1568388 h 2380521"/>
              <a:gd name="connsiteX315" fmla="*/ 7294422 w 8023328"/>
              <a:gd name="connsiteY315" fmla="*/ 1568388 h 2380521"/>
              <a:gd name="connsiteX316" fmla="*/ 7308278 w 8023328"/>
              <a:gd name="connsiteY316" fmla="*/ 1583176 h 2380521"/>
              <a:gd name="connsiteX317" fmla="*/ 7294422 w 8023328"/>
              <a:gd name="connsiteY317" fmla="*/ 1597964 h 2380521"/>
              <a:gd name="connsiteX318" fmla="*/ 7282025 w 8023328"/>
              <a:gd name="connsiteY318" fmla="*/ 1583176 h 2380521"/>
              <a:gd name="connsiteX319" fmla="*/ 7294422 w 8023328"/>
              <a:gd name="connsiteY319" fmla="*/ 1568388 h 2380521"/>
              <a:gd name="connsiteX320" fmla="*/ 7223591 w 8023328"/>
              <a:gd name="connsiteY320" fmla="*/ 1568388 h 2380521"/>
              <a:gd name="connsiteX321" fmla="*/ 7237447 w 8023328"/>
              <a:gd name="connsiteY321" fmla="*/ 1583176 h 2380521"/>
              <a:gd name="connsiteX322" fmla="*/ 7223591 w 8023328"/>
              <a:gd name="connsiteY322" fmla="*/ 1597964 h 2380521"/>
              <a:gd name="connsiteX323" fmla="*/ 7211194 w 8023328"/>
              <a:gd name="connsiteY323" fmla="*/ 1583176 h 2380521"/>
              <a:gd name="connsiteX324" fmla="*/ 7223591 w 8023328"/>
              <a:gd name="connsiteY324" fmla="*/ 1568388 h 2380521"/>
              <a:gd name="connsiteX325" fmla="*/ 7152761 w 8023328"/>
              <a:gd name="connsiteY325" fmla="*/ 1568388 h 2380521"/>
              <a:gd name="connsiteX326" fmla="*/ 7166617 w 8023328"/>
              <a:gd name="connsiteY326" fmla="*/ 1580785 h 2380521"/>
              <a:gd name="connsiteX327" fmla="*/ 7152761 w 8023328"/>
              <a:gd name="connsiteY327" fmla="*/ 1594641 h 2380521"/>
              <a:gd name="connsiteX328" fmla="*/ 7140364 w 8023328"/>
              <a:gd name="connsiteY328" fmla="*/ 1580785 h 2380521"/>
              <a:gd name="connsiteX329" fmla="*/ 7152761 w 8023328"/>
              <a:gd name="connsiteY329" fmla="*/ 1568388 h 2380521"/>
              <a:gd name="connsiteX330" fmla="*/ 7084322 w 8023328"/>
              <a:gd name="connsiteY330" fmla="*/ 1568388 h 2380521"/>
              <a:gd name="connsiteX331" fmla="*/ 7099111 w 8023328"/>
              <a:gd name="connsiteY331" fmla="*/ 1580785 h 2380521"/>
              <a:gd name="connsiteX332" fmla="*/ 7084322 w 8023328"/>
              <a:gd name="connsiteY332" fmla="*/ 1594641 h 2380521"/>
              <a:gd name="connsiteX333" fmla="*/ 7069533 w 8023328"/>
              <a:gd name="connsiteY333" fmla="*/ 1580785 h 2380521"/>
              <a:gd name="connsiteX334" fmla="*/ 7084322 w 8023328"/>
              <a:gd name="connsiteY334" fmla="*/ 1568388 h 2380521"/>
              <a:gd name="connsiteX335" fmla="*/ 7440913 w 8023328"/>
              <a:gd name="connsiteY335" fmla="*/ 1494185 h 2380521"/>
              <a:gd name="connsiteX336" fmla="*/ 7453310 w 8023328"/>
              <a:gd name="connsiteY336" fmla="*/ 1508973 h 2380521"/>
              <a:gd name="connsiteX337" fmla="*/ 7440913 w 8023328"/>
              <a:gd name="connsiteY337" fmla="*/ 1523761 h 2380521"/>
              <a:gd name="connsiteX338" fmla="*/ 7427057 w 8023328"/>
              <a:gd name="connsiteY338" fmla="*/ 1508973 h 2380521"/>
              <a:gd name="connsiteX339" fmla="*/ 7440913 w 8023328"/>
              <a:gd name="connsiteY339" fmla="*/ 1494185 h 2380521"/>
              <a:gd name="connsiteX340" fmla="*/ 7370084 w 8023328"/>
              <a:gd name="connsiteY340" fmla="*/ 1494185 h 2380521"/>
              <a:gd name="connsiteX341" fmla="*/ 7382481 w 8023328"/>
              <a:gd name="connsiteY341" fmla="*/ 1508973 h 2380521"/>
              <a:gd name="connsiteX342" fmla="*/ 7370084 w 8023328"/>
              <a:gd name="connsiteY342" fmla="*/ 1523761 h 2380521"/>
              <a:gd name="connsiteX343" fmla="*/ 7356228 w 8023328"/>
              <a:gd name="connsiteY343" fmla="*/ 1508973 h 2380521"/>
              <a:gd name="connsiteX344" fmla="*/ 7370084 w 8023328"/>
              <a:gd name="connsiteY344" fmla="*/ 1494185 h 2380521"/>
              <a:gd name="connsiteX345" fmla="*/ 7294422 w 8023328"/>
              <a:gd name="connsiteY345" fmla="*/ 1494185 h 2380521"/>
              <a:gd name="connsiteX346" fmla="*/ 7308278 w 8023328"/>
              <a:gd name="connsiteY346" fmla="*/ 1508973 h 2380521"/>
              <a:gd name="connsiteX347" fmla="*/ 7294422 w 8023328"/>
              <a:gd name="connsiteY347" fmla="*/ 1523761 h 2380521"/>
              <a:gd name="connsiteX348" fmla="*/ 7282025 w 8023328"/>
              <a:gd name="connsiteY348" fmla="*/ 1508973 h 2380521"/>
              <a:gd name="connsiteX349" fmla="*/ 7294422 w 8023328"/>
              <a:gd name="connsiteY349" fmla="*/ 1494185 h 2380521"/>
              <a:gd name="connsiteX350" fmla="*/ 7223591 w 8023328"/>
              <a:gd name="connsiteY350" fmla="*/ 1494185 h 2380521"/>
              <a:gd name="connsiteX351" fmla="*/ 7237447 w 8023328"/>
              <a:gd name="connsiteY351" fmla="*/ 1508973 h 2380521"/>
              <a:gd name="connsiteX352" fmla="*/ 7223591 w 8023328"/>
              <a:gd name="connsiteY352" fmla="*/ 1523761 h 2380521"/>
              <a:gd name="connsiteX353" fmla="*/ 7211194 w 8023328"/>
              <a:gd name="connsiteY353" fmla="*/ 1508973 h 2380521"/>
              <a:gd name="connsiteX354" fmla="*/ 7223591 w 8023328"/>
              <a:gd name="connsiteY354" fmla="*/ 1494185 h 2380521"/>
              <a:gd name="connsiteX355" fmla="*/ 7152761 w 8023328"/>
              <a:gd name="connsiteY355" fmla="*/ 1494185 h 2380521"/>
              <a:gd name="connsiteX356" fmla="*/ 7166617 w 8023328"/>
              <a:gd name="connsiteY356" fmla="*/ 1508973 h 2380521"/>
              <a:gd name="connsiteX357" fmla="*/ 7152761 w 8023328"/>
              <a:gd name="connsiteY357" fmla="*/ 1523761 h 2380521"/>
              <a:gd name="connsiteX358" fmla="*/ 7140364 w 8023328"/>
              <a:gd name="connsiteY358" fmla="*/ 1508973 h 2380521"/>
              <a:gd name="connsiteX359" fmla="*/ 7152761 w 8023328"/>
              <a:gd name="connsiteY359" fmla="*/ 1494185 h 2380521"/>
              <a:gd name="connsiteX360" fmla="*/ 7084322 w 8023328"/>
              <a:gd name="connsiteY360" fmla="*/ 1494185 h 2380521"/>
              <a:gd name="connsiteX361" fmla="*/ 7099111 w 8023328"/>
              <a:gd name="connsiteY361" fmla="*/ 1508973 h 2380521"/>
              <a:gd name="connsiteX362" fmla="*/ 7084322 w 8023328"/>
              <a:gd name="connsiteY362" fmla="*/ 1523761 h 2380521"/>
              <a:gd name="connsiteX363" fmla="*/ 7069533 w 8023328"/>
              <a:gd name="connsiteY363" fmla="*/ 1508973 h 2380521"/>
              <a:gd name="connsiteX364" fmla="*/ 7084322 w 8023328"/>
              <a:gd name="connsiteY364" fmla="*/ 1494185 h 2380521"/>
              <a:gd name="connsiteX365" fmla="*/ 7013492 w 8023328"/>
              <a:gd name="connsiteY365" fmla="*/ 1494185 h 2380521"/>
              <a:gd name="connsiteX366" fmla="*/ 7028280 w 8023328"/>
              <a:gd name="connsiteY366" fmla="*/ 1508973 h 2380521"/>
              <a:gd name="connsiteX367" fmla="*/ 7013492 w 8023328"/>
              <a:gd name="connsiteY367" fmla="*/ 1523761 h 2380521"/>
              <a:gd name="connsiteX368" fmla="*/ 6998704 w 8023328"/>
              <a:gd name="connsiteY368" fmla="*/ 1508973 h 2380521"/>
              <a:gd name="connsiteX369" fmla="*/ 7013492 w 8023328"/>
              <a:gd name="connsiteY369" fmla="*/ 1494185 h 2380521"/>
              <a:gd name="connsiteX370" fmla="*/ 6939085 w 8023328"/>
              <a:gd name="connsiteY370" fmla="*/ 1494185 h 2380521"/>
              <a:gd name="connsiteX371" fmla="*/ 6950753 w 8023328"/>
              <a:gd name="connsiteY371" fmla="*/ 1508973 h 2380521"/>
              <a:gd name="connsiteX372" fmla="*/ 6939085 w 8023328"/>
              <a:gd name="connsiteY372" fmla="*/ 1523761 h 2380521"/>
              <a:gd name="connsiteX373" fmla="*/ 6924500 w 8023328"/>
              <a:gd name="connsiteY373" fmla="*/ 1508973 h 2380521"/>
              <a:gd name="connsiteX374" fmla="*/ 6939085 w 8023328"/>
              <a:gd name="connsiteY374" fmla="*/ 1494185 h 2380521"/>
              <a:gd name="connsiteX375" fmla="*/ 83229 w 8023328"/>
              <a:gd name="connsiteY375" fmla="*/ 1426727 h 2380521"/>
              <a:gd name="connsiteX376" fmla="*/ 97085 w 8023328"/>
              <a:gd name="connsiteY376" fmla="*/ 1439124 h 2380521"/>
              <a:gd name="connsiteX377" fmla="*/ 83229 w 8023328"/>
              <a:gd name="connsiteY377" fmla="*/ 1452980 h 2380521"/>
              <a:gd name="connsiteX378" fmla="*/ 70831 w 8023328"/>
              <a:gd name="connsiteY378" fmla="*/ 1439124 h 2380521"/>
              <a:gd name="connsiteX379" fmla="*/ 83229 w 8023328"/>
              <a:gd name="connsiteY379" fmla="*/ 1426727 h 2380521"/>
              <a:gd name="connsiteX380" fmla="*/ 11993 w 8023328"/>
              <a:gd name="connsiteY380" fmla="*/ 1426727 h 2380521"/>
              <a:gd name="connsiteX381" fmla="*/ 26234 w 8023328"/>
              <a:gd name="connsiteY381" fmla="*/ 1439124 h 2380521"/>
              <a:gd name="connsiteX382" fmla="*/ 11993 w 8023328"/>
              <a:gd name="connsiteY382" fmla="*/ 1452980 h 2380521"/>
              <a:gd name="connsiteX383" fmla="*/ 0 w 8023328"/>
              <a:gd name="connsiteY383" fmla="*/ 1439124 h 2380521"/>
              <a:gd name="connsiteX384" fmla="*/ 11993 w 8023328"/>
              <a:gd name="connsiteY384" fmla="*/ 1426727 h 2380521"/>
              <a:gd name="connsiteX385" fmla="*/ 7370084 w 8023328"/>
              <a:gd name="connsiteY385" fmla="*/ 1423353 h 2380521"/>
              <a:gd name="connsiteX386" fmla="*/ 7382481 w 8023328"/>
              <a:gd name="connsiteY386" fmla="*/ 1438142 h 2380521"/>
              <a:gd name="connsiteX387" fmla="*/ 7370084 w 8023328"/>
              <a:gd name="connsiteY387" fmla="*/ 1452931 h 2380521"/>
              <a:gd name="connsiteX388" fmla="*/ 7356228 w 8023328"/>
              <a:gd name="connsiteY388" fmla="*/ 1438142 h 2380521"/>
              <a:gd name="connsiteX389" fmla="*/ 7370084 w 8023328"/>
              <a:gd name="connsiteY389" fmla="*/ 1423353 h 2380521"/>
              <a:gd name="connsiteX390" fmla="*/ 7294422 w 8023328"/>
              <a:gd name="connsiteY390" fmla="*/ 1423353 h 2380521"/>
              <a:gd name="connsiteX391" fmla="*/ 7308278 w 8023328"/>
              <a:gd name="connsiteY391" fmla="*/ 1438142 h 2380521"/>
              <a:gd name="connsiteX392" fmla="*/ 7294422 w 8023328"/>
              <a:gd name="connsiteY392" fmla="*/ 1452931 h 2380521"/>
              <a:gd name="connsiteX393" fmla="*/ 7282025 w 8023328"/>
              <a:gd name="connsiteY393" fmla="*/ 1438142 h 2380521"/>
              <a:gd name="connsiteX394" fmla="*/ 7294422 w 8023328"/>
              <a:gd name="connsiteY394" fmla="*/ 1423353 h 2380521"/>
              <a:gd name="connsiteX395" fmla="*/ 7223591 w 8023328"/>
              <a:gd name="connsiteY395" fmla="*/ 1423353 h 2380521"/>
              <a:gd name="connsiteX396" fmla="*/ 7237447 w 8023328"/>
              <a:gd name="connsiteY396" fmla="*/ 1438142 h 2380521"/>
              <a:gd name="connsiteX397" fmla="*/ 7223591 w 8023328"/>
              <a:gd name="connsiteY397" fmla="*/ 1452931 h 2380521"/>
              <a:gd name="connsiteX398" fmla="*/ 7211194 w 8023328"/>
              <a:gd name="connsiteY398" fmla="*/ 1438142 h 2380521"/>
              <a:gd name="connsiteX399" fmla="*/ 7223591 w 8023328"/>
              <a:gd name="connsiteY399" fmla="*/ 1423353 h 2380521"/>
              <a:gd name="connsiteX400" fmla="*/ 7155152 w 8023328"/>
              <a:gd name="connsiteY400" fmla="*/ 1423353 h 2380521"/>
              <a:gd name="connsiteX401" fmla="*/ 7169940 w 8023328"/>
              <a:gd name="connsiteY401" fmla="*/ 1438142 h 2380521"/>
              <a:gd name="connsiteX402" fmla="*/ 7155152 w 8023328"/>
              <a:gd name="connsiteY402" fmla="*/ 1452931 h 2380521"/>
              <a:gd name="connsiteX403" fmla="*/ 7141920 w 8023328"/>
              <a:gd name="connsiteY403" fmla="*/ 1438142 h 2380521"/>
              <a:gd name="connsiteX404" fmla="*/ 7155152 w 8023328"/>
              <a:gd name="connsiteY404" fmla="*/ 1423353 h 2380521"/>
              <a:gd name="connsiteX405" fmla="*/ 7084322 w 8023328"/>
              <a:gd name="connsiteY405" fmla="*/ 1423353 h 2380521"/>
              <a:gd name="connsiteX406" fmla="*/ 7099111 w 8023328"/>
              <a:gd name="connsiteY406" fmla="*/ 1438142 h 2380521"/>
              <a:gd name="connsiteX407" fmla="*/ 7084322 w 8023328"/>
              <a:gd name="connsiteY407" fmla="*/ 1452931 h 2380521"/>
              <a:gd name="connsiteX408" fmla="*/ 7069533 w 8023328"/>
              <a:gd name="connsiteY408" fmla="*/ 1438142 h 2380521"/>
              <a:gd name="connsiteX409" fmla="*/ 7084322 w 8023328"/>
              <a:gd name="connsiteY409" fmla="*/ 1423353 h 2380521"/>
              <a:gd name="connsiteX410" fmla="*/ 7013492 w 8023328"/>
              <a:gd name="connsiteY410" fmla="*/ 1423353 h 2380521"/>
              <a:gd name="connsiteX411" fmla="*/ 7028280 w 8023328"/>
              <a:gd name="connsiteY411" fmla="*/ 1438142 h 2380521"/>
              <a:gd name="connsiteX412" fmla="*/ 7013492 w 8023328"/>
              <a:gd name="connsiteY412" fmla="*/ 1452931 h 2380521"/>
              <a:gd name="connsiteX413" fmla="*/ 6998704 w 8023328"/>
              <a:gd name="connsiteY413" fmla="*/ 1438142 h 2380521"/>
              <a:gd name="connsiteX414" fmla="*/ 7013492 w 8023328"/>
              <a:gd name="connsiteY414" fmla="*/ 1423353 h 2380521"/>
              <a:gd name="connsiteX415" fmla="*/ 6939085 w 8023328"/>
              <a:gd name="connsiteY415" fmla="*/ 1423353 h 2380521"/>
              <a:gd name="connsiteX416" fmla="*/ 6950753 w 8023328"/>
              <a:gd name="connsiteY416" fmla="*/ 1438142 h 2380521"/>
              <a:gd name="connsiteX417" fmla="*/ 6939085 w 8023328"/>
              <a:gd name="connsiteY417" fmla="*/ 1452931 h 2380521"/>
              <a:gd name="connsiteX418" fmla="*/ 6924500 w 8023328"/>
              <a:gd name="connsiteY418" fmla="*/ 1438142 h 2380521"/>
              <a:gd name="connsiteX419" fmla="*/ 6939085 w 8023328"/>
              <a:gd name="connsiteY419" fmla="*/ 1423353 h 2380521"/>
              <a:gd name="connsiteX420" fmla="*/ 6867525 w 8023328"/>
              <a:gd name="connsiteY420" fmla="*/ 1423353 h 2380521"/>
              <a:gd name="connsiteX421" fmla="*/ 6879922 w 8023328"/>
              <a:gd name="connsiteY421" fmla="*/ 1438142 h 2380521"/>
              <a:gd name="connsiteX422" fmla="*/ 6867525 w 8023328"/>
              <a:gd name="connsiteY422" fmla="*/ 1452931 h 2380521"/>
              <a:gd name="connsiteX423" fmla="*/ 6853669 w 8023328"/>
              <a:gd name="connsiteY423" fmla="*/ 1438142 h 2380521"/>
              <a:gd name="connsiteX424" fmla="*/ 6867525 w 8023328"/>
              <a:gd name="connsiteY424" fmla="*/ 1423353 h 2380521"/>
              <a:gd name="connsiteX425" fmla="*/ 6796696 w 8023328"/>
              <a:gd name="connsiteY425" fmla="*/ 1423353 h 2380521"/>
              <a:gd name="connsiteX426" fmla="*/ 6809093 w 8023328"/>
              <a:gd name="connsiteY426" fmla="*/ 1438142 h 2380521"/>
              <a:gd name="connsiteX427" fmla="*/ 6796696 w 8023328"/>
              <a:gd name="connsiteY427" fmla="*/ 1452931 h 2380521"/>
              <a:gd name="connsiteX428" fmla="*/ 6782840 w 8023328"/>
              <a:gd name="connsiteY428" fmla="*/ 1438142 h 2380521"/>
              <a:gd name="connsiteX429" fmla="*/ 6796696 w 8023328"/>
              <a:gd name="connsiteY429" fmla="*/ 1423353 h 2380521"/>
              <a:gd name="connsiteX430" fmla="*/ 155518 w 8023328"/>
              <a:gd name="connsiteY430" fmla="*/ 1355896 h 2380521"/>
              <a:gd name="connsiteX431" fmla="*/ 167916 w 8023328"/>
              <a:gd name="connsiteY431" fmla="*/ 1368293 h 2380521"/>
              <a:gd name="connsiteX432" fmla="*/ 155518 w 8023328"/>
              <a:gd name="connsiteY432" fmla="*/ 1382149 h 2380521"/>
              <a:gd name="connsiteX433" fmla="*/ 141662 w 8023328"/>
              <a:gd name="connsiteY433" fmla="*/ 1368293 h 2380521"/>
              <a:gd name="connsiteX434" fmla="*/ 155518 w 8023328"/>
              <a:gd name="connsiteY434" fmla="*/ 1355896 h 2380521"/>
              <a:gd name="connsiteX435" fmla="*/ 83230 w 8023328"/>
              <a:gd name="connsiteY435" fmla="*/ 1355896 h 2380521"/>
              <a:gd name="connsiteX436" fmla="*/ 97086 w 8023328"/>
              <a:gd name="connsiteY436" fmla="*/ 1368293 h 2380521"/>
              <a:gd name="connsiteX437" fmla="*/ 83230 w 8023328"/>
              <a:gd name="connsiteY437" fmla="*/ 1382149 h 2380521"/>
              <a:gd name="connsiteX438" fmla="*/ 70832 w 8023328"/>
              <a:gd name="connsiteY438" fmla="*/ 1368293 h 2380521"/>
              <a:gd name="connsiteX439" fmla="*/ 83230 w 8023328"/>
              <a:gd name="connsiteY439" fmla="*/ 1355896 h 2380521"/>
              <a:gd name="connsiteX440" fmla="*/ 11994 w 8023328"/>
              <a:gd name="connsiteY440" fmla="*/ 1355896 h 2380521"/>
              <a:gd name="connsiteX441" fmla="*/ 26235 w 8023328"/>
              <a:gd name="connsiteY441" fmla="*/ 1368293 h 2380521"/>
              <a:gd name="connsiteX442" fmla="*/ 11994 w 8023328"/>
              <a:gd name="connsiteY442" fmla="*/ 1382149 h 2380521"/>
              <a:gd name="connsiteX443" fmla="*/ 2 w 8023328"/>
              <a:gd name="connsiteY443" fmla="*/ 1368293 h 2380521"/>
              <a:gd name="connsiteX444" fmla="*/ 11994 w 8023328"/>
              <a:gd name="connsiteY444" fmla="*/ 1355896 h 2380521"/>
              <a:gd name="connsiteX445" fmla="*/ 7294422 w 8023328"/>
              <a:gd name="connsiteY445" fmla="*/ 1352524 h 2380521"/>
              <a:gd name="connsiteX446" fmla="*/ 7308278 w 8023328"/>
              <a:gd name="connsiteY446" fmla="*/ 1367109 h 2380521"/>
              <a:gd name="connsiteX447" fmla="*/ 7294422 w 8023328"/>
              <a:gd name="connsiteY447" fmla="*/ 1378777 h 2380521"/>
              <a:gd name="connsiteX448" fmla="*/ 7282025 w 8023328"/>
              <a:gd name="connsiteY448" fmla="*/ 1367109 h 2380521"/>
              <a:gd name="connsiteX449" fmla="*/ 7294422 w 8023328"/>
              <a:gd name="connsiteY449" fmla="*/ 1352524 h 2380521"/>
              <a:gd name="connsiteX450" fmla="*/ 7223591 w 8023328"/>
              <a:gd name="connsiteY450" fmla="*/ 1352524 h 2380521"/>
              <a:gd name="connsiteX451" fmla="*/ 7237447 w 8023328"/>
              <a:gd name="connsiteY451" fmla="*/ 1367109 h 2380521"/>
              <a:gd name="connsiteX452" fmla="*/ 7223591 w 8023328"/>
              <a:gd name="connsiteY452" fmla="*/ 1378777 h 2380521"/>
              <a:gd name="connsiteX453" fmla="*/ 7211194 w 8023328"/>
              <a:gd name="connsiteY453" fmla="*/ 1367109 h 2380521"/>
              <a:gd name="connsiteX454" fmla="*/ 7223591 w 8023328"/>
              <a:gd name="connsiteY454" fmla="*/ 1352524 h 2380521"/>
              <a:gd name="connsiteX455" fmla="*/ 7155152 w 8023328"/>
              <a:gd name="connsiteY455" fmla="*/ 1352524 h 2380521"/>
              <a:gd name="connsiteX456" fmla="*/ 7169940 w 8023328"/>
              <a:gd name="connsiteY456" fmla="*/ 1367109 h 2380521"/>
              <a:gd name="connsiteX457" fmla="*/ 7155152 w 8023328"/>
              <a:gd name="connsiteY457" fmla="*/ 1378777 h 2380521"/>
              <a:gd name="connsiteX458" fmla="*/ 7140364 w 8023328"/>
              <a:gd name="connsiteY458" fmla="*/ 1367109 h 2380521"/>
              <a:gd name="connsiteX459" fmla="*/ 7155152 w 8023328"/>
              <a:gd name="connsiteY459" fmla="*/ 1352524 h 2380521"/>
              <a:gd name="connsiteX460" fmla="*/ 7084322 w 8023328"/>
              <a:gd name="connsiteY460" fmla="*/ 1352524 h 2380521"/>
              <a:gd name="connsiteX461" fmla="*/ 7099111 w 8023328"/>
              <a:gd name="connsiteY461" fmla="*/ 1367109 h 2380521"/>
              <a:gd name="connsiteX462" fmla="*/ 7084322 w 8023328"/>
              <a:gd name="connsiteY462" fmla="*/ 1378777 h 2380521"/>
              <a:gd name="connsiteX463" fmla="*/ 7069533 w 8023328"/>
              <a:gd name="connsiteY463" fmla="*/ 1367109 h 2380521"/>
              <a:gd name="connsiteX464" fmla="*/ 7084322 w 8023328"/>
              <a:gd name="connsiteY464" fmla="*/ 1352524 h 2380521"/>
              <a:gd name="connsiteX465" fmla="*/ 7013492 w 8023328"/>
              <a:gd name="connsiteY465" fmla="*/ 1352524 h 2380521"/>
              <a:gd name="connsiteX466" fmla="*/ 7028280 w 8023328"/>
              <a:gd name="connsiteY466" fmla="*/ 1367109 h 2380521"/>
              <a:gd name="connsiteX467" fmla="*/ 7013492 w 8023328"/>
              <a:gd name="connsiteY467" fmla="*/ 1378777 h 2380521"/>
              <a:gd name="connsiteX468" fmla="*/ 6998704 w 8023328"/>
              <a:gd name="connsiteY468" fmla="*/ 1367109 h 2380521"/>
              <a:gd name="connsiteX469" fmla="*/ 7013492 w 8023328"/>
              <a:gd name="connsiteY469" fmla="*/ 1352524 h 2380521"/>
              <a:gd name="connsiteX470" fmla="*/ 6939085 w 8023328"/>
              <a:gd name="connsiteY470" fmla="*/ 1352524 h 2380521"/>
              <a:gd name="connsiteX471" fmla="*/ 6950753 w 8023328"/>
              <a:gd name="connsiteY471" fmla="*/ 1367701 h 2380521"/>
              <a:gd name="connsiteX472" fmla="*/ 6939085 w 8023328"/>
              <a:gd name="connsiteY472" fmla="*/ 1382120 h 2380521"/>
              <a:gd name="connsiteX473" fmla="*/ 6924500 w 8023328"/>
              <a:gd name="connsiteY473" fmla="*/ 1367701 h 2380521"/>
              <a:gd name="connsiteX474" fmla="*/ 6939085 w 8023328"/>
              <a:gd name="connsiteY474" fmla="*/ 1352524 h 2380521"/>
              <a:gd name="connsiteX475" fmla="*/ 6867525 w 8023328"/>
              <a:gd name="connsiteY475" fmla="*/ 1352524 h 2380521"/>
              <a:gd name="connsiteX476" fmla="*/ 6879922 w 8023328"/>
              <a:gd name="connsiteY476" fmla="*/ 1367701 h 2380521"/>
              <a:gd name="connsiteX477" fmla="*/ 6867525 w 8023328"/>
              <a:gd name="connsiteY477" fmla="*/ 1382120 h 2380521"/>
              <a:gd name="connsiteX478" fmla="*/ 6853669 w 8023328"/>
              <a:gd name="connsiteY478" fmla="*/ 1367701 h 2380521"/>
              <a:gd name="connsiteX479" fmla="*/ 6867525 w 8023328"/>
              <a:gd name="connsiteY479" fmla="*/ 1352524 h 2380521"/>
              <a:gd name="connsiteX480" fmla="*/ 6796696 w 8023328"/>
              <a:gd name="connsiteY480" fmla="*/ 1352524 h 2380521"/>
              <a:gd name="connsiteX481" fmla="*/ 6809093 w 8023328"/>
              <a:gd name="connsiteY481" fmla="*/ 1367701 h 2380521"/>
              <a:gd name="connsiteX482" fmla="*/ 6796696 w 8023328"/>
              <a:gd name="connsiteY482" fmla="*/ 1382120 h 2380521"/>
              <a:gd name="connsiteX483" fmla="*/ 6782840 w 8023328"/>
              <a:gd name="connsiteY483" fmla="*/ 1367701 h 2380521"/>
              <a:gd name="connsiteX484" fmla="*/ 6796696 w 8023328"/>
              <a:gd name="connsiteY484" fmla="*/ 1352524 h 2380521"/>
              <a:gd name="connsiteX485" fmla="*/ 6724405 w 8023328"/>
              <a:gd name="connsiteY485" fmla="*/ 1352524 h 2380521"/>
              <a:gd name="connsiteX486" fmla="*/ 6738261 w 8023328"/>
              <a:gd name="connsiteY486" fmla="*/ 1367701 h 2380521"/>
              <a:gd name="connsiteX487" fmla="*/ 6724405 w 8023328"/>
              <a:gd name="connsiteY487" fmla="*/ 1382120 h 2380521"/>
              <a:gd name="connsiteX488" fmla="*/ 6712008 w 8023328"/>
              <a:gd name="connsiteY488" fmla="*/ 1367701 h 2380521"/>
              <a:gd name="connsiteX489" fmla="*/ 6724405 w 8023328"/>
              <a:gd name="connsiteY489" fmla="*/ 1352524 h 2380521"/>
              <a:gd name="connsiteX490" fmla="*/ 6653576 w 8023328"/>
              <a:gd name="connsiteY490" fmla="*/ 1352524 h 2380521"/>
              <a:gd name="connsiteX491" fmla="*/ 6667432 w 8023328"/>
              <a:gd name="connsiteY491" fmla="*/ 1367701 h 2380521"/>
              <a:gd name="connsiteX492" fmla="*/ 6653576 w 8023328"/>
              <a:gd name="connsiteY492" fmla="*/ 1382120 h 2380521"/>
              <a:gd name="connsiteX493" fmla="*/ 6641179 w 8023328"/>
              <a:gd name="connsiteY493" fmla="*/ 1367701 h 2380521"/>
              <a:gd name="connsiteX494" fmla="*/ 6653576 w 8023328"/>
              <a:gd name="connsiteY494" fmla="*/ 1352524 h 2380521"/>
              <a:gd name="connsiteX495" fmla="*/ 7223591 w 8023328"/>
              <a:gd name="connsiteY495" fmla="*/ 1281693 h 2380521"/>
              <a:gd name="connsiteX496" fmla="*/ 7237447 w 8023328"/>
              <a:gd name="connsiteY496" fmla="*/ 1295549 h 2380521"/>
              <a:gd name="connsiteX497" fmla="*/ 7223591 w 8023328"/>
              <a:gd name="connsiteY497" fmla="*/ 1307946 h 2380521"/>
              <a:gd name="connsiteX498" fmla="*/ 7211194 w 8023328"/>
              <a:gd name="connsiteY498" fmla="*/ 1295549 h 2380521"/>
              <a:gd name="connsiteX499" fmla="*/ 7223591 w 8023328"/>
              <a:gd name="connsiteY499" fmla="*/ 1281693 h 2380521"/>
              <a:gd name="connsiteX500" fmla="*/ 7155152 w 8023328"/>
              <a:gd name="connsiteY500" fmla="*/ 1281693 h 2380521"/>
              <a:gd name="connsiteX501" fmla="*/ 7169940 w 8023328"/>
              <a:gd name="connsiteY501" fmla="*/ 1295549 h 2380521"/>
              <a:gd name="connsiteX502" fmla="*/ 7155152 w 8023328"/>
              <a:gd name="connsiteY502" fmla="*/ 1307946 h 2380521"/>
              <a:gd name="connsiteX503" fmla="*/ 7140364 w 8023328"/>
              <a:gd name="connsiteY503" fmla="*/ 1295549 h 2380521"/>
              <a:gd name="connsiteX504" fmla="*/ 7155152 w 8023328"/>
              <a:gd name="connsiteY504" fmla="*/ 1281693 h 2380521"/>
              <a:gd name="connsiteX505" fmla="*/ 7084322 w 8023328"/>
              <a:gd name="connsiteY505" fmla="*/ 1281693 h 2380521"/>
              <a:gd name="connsiteX506" fmla="*/ 7099111 w 8023328"/>
              <a:gd name="connsiteY506" fmla="*/ 1295549 h 2380521"/>
              <a:gd name="connsiteX507" fmla="*/ 7084322 w 8023328"/>
              <a:gd name="connsiteY507" fmla="*/ 1307946 h 2380521"/>
              <a:gd name="connsiteX508" fmla="*/ 7069533 w 8023328"/>
              <a:gd name="connsiteY508" fmla="*/ 1295549 h 2380521"/>
              <a:gd name="connsiteX509" fmla="*/ 7084322 w 8023328"/>
              <a:gd name="connsiteY509" fmla="*/ 1281693 h 2380521"/>
              <a:gd name="connsiteX510" fmla="*/ 7013492 w 8023328"/>
              <a:gd name="connsiteY510" fmla="*/ 1281693 h 2380521"/>
              <a:gd name="connsiteX511" fmla="*/ 7028280 w 8023328"/>
              <a:gd name="connsiteY511" fmla="*/ 1295549 h 2380521"/>
              <a:gd name="connsiteX512" fmla="*/ 7013492 w 8023328"/>
              <a:gd name="connsiteY512" fmla="*/ 1307946 h 2380521"/>
              <a:gd name="connsiteX513" fmla="*/ 6998704 w 8023328"/>
              <a:gd name="connsiteY513" fmla="*/ 1295549 h 2380521"/>
              <a:gd name="connsiteX514" fmla="*/ 7013492 w 8023328"/>
              <a:gd name="connsiteY514" fmla="*/ 1281693 h 2380521"/>
              <a:gd name="connsiteX515" fmla="*/ 6939085 w 8023328"/>
              <a:gd name="connsiteY515" fmla="*/ 1281693 h 2380521"/>
              <a:gd name="connsiteX516" fmla="*/ 6950753 w 8023328"/>
              <a:gd name="connsiteY516" fmla="*/ 1295549 h 2380521"/>
              <a:gd name="connsiteX517" fmla="*/ 6939085 w 8023328"/>
              <a:gd name="connsiteY517" fmla="*/ 1307946 h 2380521"/>
              <a:gd name="connsiteX518" fmla="*/ 6924500 w 8023328"/>
              <a:gd name="connsiteY518" fmla="*/ 1295549 h 2380521"/>
              <a:gd name="connsiteX519" fmla="*/ 6939085 w 8023328"/>
              <a:gd name="connsiteY519" fmla="*/ 1281693 h 2380521"/>
              <a:gd name="connsiteX520" fmla="*/ 6867525 w 8023328"/>
              <a:gd name="connsiteY520" fmla="*/ 1281693 h 2380521"/>
              <a:gd name="connsiteX521" fmla="*/ 6879922 w 8023328"/>
              <a:gd name="connsiteY521" fmla="*/ 1295549 h 2380521"/>
              <a:gd name="connsiteX522" fmla="*/ 6867525 w 8023328"/>
              <a:gd name="connsiteY522" fmla="*/ 1307946 h 2380521"/>
              <a:gd name="connsiteX523" fmla="*/ 6853669 w 8023328"/>
              <a:gd name="connsiteY523" fmla="*/ 1295549 h 2380521"/>
              <a:gd name="connsiteX524" fmla="*/ 6867525 w 8023328"/>
              <a:gd name="connsiteY524" fmla="*/ 1281693 h 2380521"/>
              <a:gd name="connsiteX525" fmla="*/ 6796696 w 8023328"/>
              <a:gd name="connsiteY525" fmla="*/ 1281693 h 2380521"/>
              <a:gd name="connsiteX526" fmla="*/ 6809093 w 8023328"/>
              <a:gd name="connsiteY526" fmla="*/ 1295549 h 2380521"/>
              <a:gd name="connsiteX527" fmla="*/ 6796696 w 8023328"/>
              <a:gd name="connsiteY527" fmla="*/ 1307946 h 2380521"/>
              <a:gd name="connsiteX528" fmla="*/ 6782840 w 8023328"/>
              <a:gd name="connsiteY528" fmla="*/ 1295549 h 2380521"/>
              <a:gd name="connsiteX529" fmla="*/ 6796696 w 8023328"/>
              <a:gd name="connsiteY529" fmla="*/ 1281693 h 2380521"/>
              <a:gd name="connsiteX530" fmla="*/ 6724405 w 8023328"/>
              <a:gd name="connsiteY530" fmla="*/ 1281693 h 2380521"/>
              <a:gd name="connsiteX531" fmla="*/ 6738261 w 8023328"/>
              <a:gd name="connsiteY531" fmla="*/ 1295549 h 2380521"/>
              <a:gd name="connsiteX532" fmla="*/ 6724405 w 8023328"/>
              <a:gd name="connsiteY532" fmla="*/ 1307946 h 2380521"/>
              <a:gd name="connsiteX533" fmla="*/ 6712008 w 8023328"/>
              <a:gd name="connsiteY533" fmla="*/ 1295549 h 2380521"/>
              <a:gd name="connsiteX534" fmla="*/ 6724405 w 8023328"/>
              <a:gd name="connsiteY534" fmla="*/ 1281693 h 2380521"/>
              <a:gd name="connsiteX535" fmla="*/ 6653576 w 8023328"/>
              <a:gd name="connsiteY535" fmla="*/ 1281693 h 2380521"/>
              <a:gd name="connsiteX536" fmla="*/ 6667432 w 8023328"/>
              <a:gd name="connsiteY536" fmla="*/ 1295549 h 2380521"/>
              <a:gd name="connsiteX537" fmla="*/ 6653576 w 8023328"/>
              <a:gd name="connsiteY537" fmla="*/ 1307946 h 2380521"/>
              <a:gd name="connsiteX538" fmla="*/ 6641179 w 8023328"/>
              <a:gd name="connsiteY538" fmla="*/ 1295549 h 2380521"/>
              <a:gd name="connsiteX539" fmla="*/ 6653576 w 8023328"/>
              <a:gd name="connsiteY539" fmla="*/ 1281693 h 2380521"/>
              <a:gd name="connsiteX540" fmla="*/ 6582745 w 8023328"/>
              <a:gd name="connsiteY540" fmla="*/ 1281693 h 2380521"/>
              <a:gd name="connsiteX541" fmla="*/ 6596601 w 8023328"/>
              <a:gd name="connsiteY541" fmla="*/ 1295549 h 2380521"/>
              <a:gd name="connsiteX542" fmla="*/ 6582745 w 8023328"/>
              <a:gd name="connsiteY542" fmla="*/ 1307946 h 2380521"/>
              <a:gd name="connsiteX543" fmla="*/ 6570348 w 8023328"/>
              <a:gd name="connsiteY543" fmla="*/ 1295549 h 2380521"/>
              <a:gd name="connsiteX544" fmla="*/ 6582745 w 8023328"/>
              <a:gd name="connsiteY544" fmla="*/ 1281693 h 2380521"/>
              <a:gd name="connsiteX545" fmla="*/ 6510933 w 8023328"/>
              <a:gd name="connsiteY545" fmla="*/ 1281693 h 2380521"/>
              <a:gd name="connsiteX546" fmla="*/ 6525722 w 8023328"/>
              <a:gd name="connsiteY546" fmla="*/ 1295549 h 2380521"/>
              <a:gd name="connsiteX547" fmla="*/ 6510933 w 8023328"/>
              <a:gd name="connsiteY547" fmla="*/ 1307946 h 2380521"/>
              <a:gd name="connsiteX548" fmla="*/ 6496144 w 8023328"/>
              <a:gd name="connsiteY548" fmla="*/ 1295549 h 2380521"/>
              <a:gd name="connsiteX549" fmla="*/ 6510933 w 8023328"/>
              <a:gd name="connsiteY549" fmla="*/ 1281693 h 2380521"/>
              <a:gd name="connsiteX550" fmla="*/ 6440492 w 8023328"/>
              <a:gd name="connsiteY550" fmla="*/ 1281693 h 2380521"/>
              <a:gd name="connsiteX551" fmla="*/ 6454911 w 8023328"/>
              <a:gd name="connsiteY551" fmla="*/ 1295549 h 2380521"/>
              <a:gd name="connsiteX552" fmla="*/ 6440492 w 8023328"/>
              <a:gd name="connsiteY552" fmla="*/ 1307946 h 2380521"/>
              <a:gd name="connsiteX553" fmla="*/ 6425315 w 8023328"/>
              <a:gd name="connsiteY553" fmla="*/ 1295549 h 2380521"/>
              <a:gd name="connsiteX554" fmla="*/ 6440492 w 8023328"/>
              <a:gd name="connsiteY554" fmla="*/ 1281693 h 2380521"/>
              <a:gd name="connsiteX555" fmla="*/ 6369273 w 8023328"/>
              <a:gd name="connsiteY555" fmla="*/ 1281693 h 2380521"/>
              <a:gd name="connsiteX556" fmla="*/ 6384062 w 8023328"/>
              <a:gd name="connsiteY556" fmla="*/ 1296482 h 2380521"/>
              <a:gd name="connsiteX557" fmla="*/ 6369273 w 8023328"/>
              <a:gd name="connsiteY557" fmla="*/ 1311271 h 2380521"/>
              <a:gd name="connsiteX558" fmla="*/ 6354484 w 8023328"/>
              <a:gd name="connsiteY558" fmla="*/ 1296482 h 2380521"/>
              <a:gd name="connsiteX559" fmla="*/ 6369273 w 8023328"/>
              <a:gd name="connsiteY559" fmla="*/ 1281693 h 2380521"/>
              <a:gd name="connsiteX560" fmla="*/ 5799257 w 8023328"/>
              <a:gd name="connsiteY560" fmla="*/ 1281693 h 2380521"/>
              <a:gd name="connsiteX561" fmla="*/ 5814045 w 8023328"/>
              <a:gd name="connsiteY561" fmla="*/ 1296482 h 2380521"/>
              <a:gd name="connsiteX562" fmla="*/ 5799257 w 8023328"/>
              <a:gd name="connsiteY562" fmla="*/ 1311271 h 2380521"/>
              <a:gd name="connsiteX563" fmla="*/ 5784469 w 8023328"/>
              <a:gd name="connsiteY563" fmla="*/ 1296482 h 2380521"/>
              <a:gd name="connsiteX564" fmla="*/ 5799257 w 8023328"/>
              <a:gd name="connsiteY564" fmla="*/ 1281693 h 2380521"/>
              <a:gd name="connsiteX565" fmla="*/ 5724122 w 8023328"/>
              <a:gd name="connsiteY565" fmla="*/ 1281693 h 2380521"/>
              <a:gd name="connsiteX566" fmla="*/ 5736519 w 8023328"/>
              <a:gd name="connsiteY566" fmla="*/ 1296482 h 2380521"/>
              <a:gd name="connsiteX567" fmla="*/ 5724122 w 8023328"/>
              <a:gd name="connsiteY567" fmla="*/ 1311271 h 2380521"/>
              <a:gd name="connsiteX568" fmla="*/ 5710266 w 8023328"/>
              <a:gd name="connsiteY568" fmla="*/ 1296482 h 2380521"/>
              <a:gd name="connsiteX569" fmla="*/ 5724122 w 8023328"/>
              <a:gd name="connsiteY569" fmla="*/ 1281693 h 2380521"/>
              <a:gd name="connsiteX570" fmla="*/ 5653291 w 8023328"/>
              <a:gd name="connsiteY570" fmla="*/ 1281693 h 2380521"/>
              <a:gd name="connsiteX571" fmla="*/ 5665688 w 8023328"/>
              <a:gd name="connsiteY571" fmla="*/ 1296482 h 2380521"/>
              <a:gd name="connsiteX572" fmla="*/ 5653291 w 8023328"/>
              <a:gd name="connsiteY572" fmla="*/ 1311271 h 2380521"/>
              <a:gd name="connsiteX573" fmla="*/ 5639435 w 8023328"/>
              <a:gd name="connsiteY573" fmla="*/ 1296482 h 2380521"/>
              <a:gd name="connsiteX574" fmla="*/ 5653291 w 8023328"/>
              <a:gd name="connsiteY574" fmla="*/ 1281693 h 2380521"/>
              <a:gd name="connsiteX575" fmla="*/ 5582461 w 8023328"/>
              <a:gd name="connsiteY575" fmla="*/ 1281693 h 2380521"/>
              <a:gd name="connsiteX576" fmla="*/ 5594858 w 8023328"/>
              <a:gd name="connsiteY576" fmla="*/ 1296482 h 2380521"/>
              <a:gd name="connsiteX577" fmla="*/ 5582461 w 8023328"/>
              <a:gd name="connsiteY577" fmla="*/ 1311271 h 2380521"/>
              <a:gd name="connsiteX578" fmla="*/ 5568605 w 8023328"/>
              <a:gd name="connsiteY578" fmla="*/ 1296482 h 2380521"/>
              <a:gd name="connsiteX579" fmla="*/ 5582461 w 8023328"/>
              <a:gd name="connsiteY579" fmla="*/ 1281693 h 2380521"/>
              <a:gd name="connsiteX580" fmla="*/ 5510171 w 8023328"/>
              <a:gd name="connsiteY580" fmla="*/ 1281693 h 2380521"/>
              <a:gd name="connsiteX581" fmla="*/ 5524027 w 8023328"/>
              <a:gd name="connsiteY581" fmla="*/ 1296482 h 2380521"/>
              <a:gd name="connsiteX582" fmla="*/ 5510171 w 8023328"/>
              <a:gd name="connsiteY582" fmla="*/ 1311271 h 2380521"/>
              <a:gd name="connsiteX583" fmla="*/ 5497774 w 8023328"/>
              <a:gd name="connsiteY583" fmla="*/ 1296482 h 2380521"/>
              <a:gd name="connsiteX584" fmla="*/ 5510171 w 8023328"/>
              <a:gd name="connsiteY584" fmla="*/ 1281693 h 2380521"/>
              <a:gd name="connsiteX585" fmla="*/ 5438937 w 8023328"/>
              <a:gd name="connsiteY585" fmla="*/ 1281693 h 2380521"/>
              <a:gd name="connsiteX586" fmla="*/ 5453178 w 8023328"/>
              <a:gd name="connsiteY586" fmla="*/ 1296482 h 2380521"/>
              <a:gd name="connsiteX587" fmla="*/ 5438937 w 8023328"/>
              <a:gd name="connsiteY587" fmla="*/ 1311271 h 2380521"/>
              <a:gd name="connsiteX588" fmla="*/ 5426945 w 8023328"/>
              <a:gd name="connsiteY588" fmla="*/ 1296482 h 2380521"/>
              <a:gd name="connsiteX589" fmla="*/ 5438937 w 8023328"/>
              <a:gd name="connsiteY589" fmla="*/ 1281693 h 2380521"/>
              <a:gd name="connsiteX590" fmla="*/ 5368510 w 8023328"/>
              <a:gd name="connsiteY590" fmla="*/ 1281693 h 2380521"/>
              <a:gd name="connsiteX591" fmla="*/ 5382366 w 8023328"/>
              <a:gd name="connsiteY591" fmla="*/ 1296482 h 2380521"/>
              <a:gd name="connsiteX592" fmla="*/ 5368510 w 8023328"/>
              <a:gd name="connsiteY592" fmla="*/ 1311271 h 2380521"/>
              <a:gd name="connsiteX593" fmla="*/ 5356113 w 8023328"/>
              <a:gd name="connsiteY593" fmla="*/ 1296482 h 2380521"/>
              <a:gd name="connsiteX594" fmla="*/ 5368510 w 8023328"/>
              <a:gd name="connsiteY594" fmla="*/ 1281693 h 2380521"/>
              <a:gd name="connsiteX595" fmla="*/ 5296699 w 8023328"/>
              <a:gd name="connsiteY595" fmla="*/ 1281693 h 2380521"/>
              <a:gd name="connsiteX596" fmla="*/ 5311488 w 8023328"/>
              <a:gd name="connsiteY596" fmla="*/ 1296482 h 2380521"/>
              <a:gd name="connsiteX597" fmla="*/ 5296699 w 8023328"/>
              <a:gd name="connsiteY597" fmla="*/ 1311271 h 2380521"/>
              <a:gd name="connsiteX598" fmla="*/ 5281910 w 8023328"/>
              <a:gd name="connsiteY598" fmla="*/ 1296482 h 2380521"/>
              <a:gd name="connsiteX599" fmla="*/ 5296699 w 8023328"/>
              <a:gd name="connsiteY599" fmla="*/ 1281693 h 2380521"/>
              <a:gd name="connsiteX600" fmla="*/ 5225869 w 8023328"/>
              <a:gd name="connsiteY600" fmla="*/ 1281693 h 2380521"/>
              <a:gd name="connsiteX601" fmla="*/ 5240657 w 8023328"/>
              <a:gd name="connsiteY601" fmla="*/ 1296482 h 2380521"/>
              <a:gd name="connsiteX602" fmla="*/ 5225869 w 8023328"/>
              <a:gd name="connsiteY602" fmla="*/ 1311271 h 2380521"/>
              <a:gd name="connsiteX603" fmla="*/ 5211081 w 8023328"/>
              <a:gd name="connsiteY603" fmla="*/ 1296482 h 2380521"/>
              <a:gd name="connsiteX604" fmla="*/ 5225869 w 8023328"/>
              <a:gd name="connsiteY604" fmla="*/ 1281693 h 2380521"/>
              <a:gd name="connsiteX605" fmla="*/ 5154105 w 8023328"/>
              <a:gd name="connsiteY605" fmla="*/ 1281693 h 2380521"/>
              <a:gd name="connsiteX606" fmla="*/ 5166502 w 8023328"/>
              <a:gd name="connsiteY606" fmla="*/ 1296482 h 2380521"/>
              <a:gd name="connsiteX607" fmla="*/ 5154105 w 8023328"/>
              <a:gd name="connsiteY607" fmla="*/ 1311271 h 2380521"/>
              <a:gd name="connsiteX608" fmla="*/ 5140249 w 8023328"/>
              <a:gd name="connsiteY608" fmla="*/ 1296482 h 2380521"/>
              <a:gd name="connsiteX609" fmla="*/ 5154105 w 8023328"/>
              <a:gd name="connsiteY609" fmla="*/ 1281693 h 2380521"/>
              <a:gd name="connsiteX610" fmla="*/ 5083276 w 8023328"/>
              <a:gd name="connsiteY610" fmla="*/ 1281693 h 2380521"/>
              <a:gd name="connsiteX611" fmla="*/ 5095673 w 8023328"/>
              <a:gd name="connsiteY611" fmla="*/ 1296482 h 2380521"/>
              <a:gd name="connsiteX612" fmla="*/ 5083276 w 8023328"/>
              <a:gd name="connsiteY612" fmla="*/ 1311271 h 2380521"/>
              <a:gd name="connsiteX613" fmla="*/ 5069420 w 8023328"/>
              <a:gd name="connsiteY613" fmla="*/ 1296482 h 2380521"/>
              <a:gd name="connsiteX614" fmla="*/ 5083276 w 8023328"/>
              <a:gd name="connsiteY614" fmla="*/ 1281693 h 2380521"/>
              <a:gd name="connsiteX615" fmla="*/ 5012445 w 8023328"/>
              <a:gd name="connsiteY615" fmla="*/ 1281693 h 2380521"/>
              <a:gd name="connsiteX616" fmla="*/ 5024842 w 8023328"/>
              <a:gd name="connsiteY616" fmla="*/ 1296482 h 2380521"/>
              <a:gd name="connsiteX617" fmla="*/ 5012445 w 8023328"/>
              <a:gd name="connsiteY617" fmla="*/ 1311271 h 2380521"/>
              <a:gd name="connsiteX618" fmla="*/ 4998589 w 8023328"/>
              <a:gd name="connsiteY618" fmla="*/ 1296482 h 2380521"/>
              <a:gd name="connsiteX619" fmla="*/ 5012445 w 8023328"/>
              <a:gd name="connsiteY619" fmla="*/ 1281693 h 2380521"/>
              <a:gd name="connsiteX620" fmla="*/ 4940157 w 8023328"/>
              <a:gd name="connsiteY620" fmla="*/ 1281693 h 2380521"/>
              <a:gd name="connsiteX621" fmla="*/ 4954013 w 8023328"/>
              <a:gd name="connsiteY621" fmla="*/ 1296482 h 2380521"/>
              <a:gd name="connsiteX622" fmla="*/ 4940157 w 8023328"/>
              <a:gd name="connsiteY622" fmla="*/ 1311271 h 2380521"/>
              <a:gd name="connsiteX623" fmla="*/ 4927760 w 8023328"/>
              <a:gd name="connsiteY623" fmla="*/ 1296482 h 2380521"/>
              <a:gd name="connsiteX624" fmla="*/ 4940157 w 8023328"/>
              <a:gd name="connsiteY624" fmla="*/ 1281693 h 2380521"/>
              <a:gd name="connsiteX625" fmla="*/ 4865953 w 8023328"/>
              <a:gd name="connsiteY625" fmla="*/ 1281693 h 2380521"/>
              <a:gd name="connsiteX626" fmla="*/ 4879809 w 8023328"/>
              <a:gd name="connsiteY626" fmla="*/ 1296482 h 2380521"/>
              <a:gd name="connsiteX627" fmla="*/ 4865953 w 8023328"/>
              <a:gd name="connsiteY627" fmla="*/ 1311271 h 2380521"/>
              <a:gd name="connsiteX628" fmla="*/ 4853556 w 8023328"/>
              <a:gd name="connsiteY628" fmla="*/ 1296482 h 2380521"/>
              <a:gd name="connsiteX629" fmla="*/ 4865953 w 8023328"/>
              <a:gd name="connsiteY629" fmla="*/ 1281693 h 2380521"/>
              <a:gd name="connsiteX630" fmla="*/ 4795122 w 8023328"/>
              <a:gd name="connsiteY630" fmla="*/ 1281693 h 2380521"/>
              <a:gd name="connsiteX631" fmla="*/ 4808978 w 8023328"/>
              <a:gd name="connsiteY631" fmla="*/ 1296482 h 2380521"/>
              <a:gd name="connsiteX632" fmla="*/ 4795122 w 8023328"/>
              <a:gd name="connsiteY632" fmla="*/ 1311271 h 2380521"/>
              <a:gd name="connsiteX633" fmla="*/ 4782725 w 8023328"/>
              <a:gd name="connsiteY633" fmla="*/ 1296482 h 2380521"/>
              <a:gd name="connsiteX634" fmla="*/ 4795122 w 8023328"/>
              <a:gd name="connsiteY634" fmla="*/ 1281693 h 2380521"/>
              <a:gd name="connsiteX635" fmla="*/ 4726684 w 8023328"/>
              <a:gd name="connsiteY635" fmla="*/ 1281693 h 2380521"/>
              <a:gd name="connsiteX636" fmla="*/ 4741472 w 8023328"/>
              <a:gd name="connsiteY636" fmla="*/ 1296482 h 2380521"/>
              <a:gd name="connsiteX637" fmla="*/ 4726684 w 8023328"/>
              <a:gd name="connsiteY637" fmla="*/ 1311271 h 2380521"/>
              <a:gd name="connsiteX638" fmla="*/ 4711896 w 8023328"/>
              <a:gd name="connsiteY638" fmla="*/ 1296482 h 2380521"/>
              <a:gd name="connsiteX639" fmla="*/ 4726684 w 8023328"/>
              <a:gd name="connsiteY639" fmla="*/ 1281693 h 2380521"/>
              <a:gd name="connsiteX640" fmla="*/ 4655853 w 8023328"/>
              <a:gd name="connsiteY640" fmla="*/ 1281693 h 2380521"/>
              <a:gd name="connsiteX641" fmla="*/ 4670642 w 8023328"/>
              <a:gd name="connsiteY641" fmla="*/ 1294090 h 2380521"/>
              <a:gd name="connsiteX642" fmla="*/ 4655853 w 8023328"/>
              <a:gd name="connsiteY642" fmla="*/ 1307946 h 2380521"/>
              <a:gd name="connsiteX643" fmla="*/ 4641064 w 8023328"/>
              <a:gd name="connsiteY643" fmla="*/ 1294090 h 2380521"/>
              <a:gd name="connsiteX644" fmla="*/ 4655853 w 8023328"/>
              <a:gd name="connsiteY644" fmla="*/ 1281693 h 2380521"/>
              <a:gd name="connsiteX645" fmla="*/ 4585023 w 8023328"/>
              <a:gd name="connsiteY645" fmla="*/ 1281693 h 2380521"/>
              <a:gd name="connsiteX646" fmla="*/ 4599811 w 8023328"/>
              <a:gd name="connsiteY646" fmla="*/ 1294090 h 2380521"/>
              <a:gd name="connsiteX647" fmla="*/ 4585023 w 8023328"/>
              <a:gd name="connsiteY647" fmla="*/ 1307946 h 2380521"/>
              <a:gd name="connsiteX648" fmla="*/ 4570235 w 8023328"/>
              <a:gd name="connsiteY648" fmla="*/ 1294090 h 2380521"/>
              <a:gd name="connsiteX649" fmla="*/ 4585023 w 8023328"/>
              <a:gd name="connsiteY649" fmla="*/ 1281693 h 2380521"/>
              <a:gd name="connsiteX650" fmla="*/ 226355 w 8023328"/>
              <a:gd name="connsiteY650" fmla="*/ 1281693 h 2380521"/>
              <a:gd name="connsiteX651" fmla="*/ 238753 w 8023328"/>
              <a:gd name="connsiteY651" fmla="*/ 1296871 h 2380521"/>
              <a:gd name="connsiteX652" fmla="*/ 226355 w 8023328"/>
              <a:gd name="connsiteY652" fmla="*/ 1311291 h 2380521"/>
              <a:gd name="connsiteX653" fmla="*/ 212499 w 8023328"/>
              <a:gd name="connsiteY653" fmla="*/ 1296871 h 2380521"/>
              <a:gd name="connsiteX654" fmla="*/ 226355 w 8023328"/>
              <a:gd name="connsiteY654" fmla="*/ 1281693 h 2380521"/>
              <a:gd name="connsiteX655" fmla="*/ 155522 w 8023328"/>
              <a:gd name="connsiteY655" fmla="*/ 1281693 h 2380521"/>
              <a:gd name="connsiteX656" fmla="*/ 167919 w 8023328"/>
              <a:gd name="connsiteY656" fmla="*/ 1296871 h 2380521"/>
              <a:gd name="connsiteX657" fmla="*/ 155522 w 8023328"/>
              <a:gd name="connsiteY657" fmla="*/ 1311291 h 2380521"/>
              <a:gd name="connsiteX658" fmla="*/ 141666 w 8023328"/>
              <a:gd name="connsiteY658" fmla="*/ 1296871 h 2380521"/>
              <a:gd name="connsiteX659" fmla="*/ 155522 w 8023328"/>
              <a:gd name="connsiteY659" fmla="*/ 1281693 h 2380521"/>
              <a:gd name="connsiteX660" fmla="*/ 83234 w 8023328"/>
              <a:gd name="connsiteY660" fmla="*/ 1281693 h 2380521"/>
              <a:gd name="connsiteX661" fmla="*/ 97090 w 8023328"/>
              <a:gd name="connsiteY661" fmla="*/ 1296871 h 2380521"/>
              <a:gd name="connsiteX662" fmla="*/ 83234 w 8023328"/>
              <a:gd name="connsiteY662" fmla="*/ 1311291 h 2380521"/>
              <a:gd name="connsiteX663" fmla="*/ 70836 w 8023328"/>
              <a:gd name="connsiteY663" fmla="*/ 1296871 h 2380521"/>
              <a:gd name="connsiteX664" fmla="*/ 83234 w 8023328"/>
              <a:gd name="connsiteY664" fmla="*/ 1281693 h 2380521"/>
              <a:gd name="connsiteX665" fmla="*/ 11998 w 8023328"/>
              <a:gd name="connsiteY665" fmla="*/ 1281693 h 2380521"/>
              <a:gd name="connsiteX666" fmla="*/ 26239 w 8023328"/>
              <a:gd name="connsiteY666" fmla="*/ 1296871 h 2380521"/>
              <a:gd name="connsiteX667" fmla="*/ 11998 w 8023328"/>
              <a:gd name="connsiteY667" fmla="*/ 1311291 h 2380521"/>
              <a:gd name="connsiteX668" fmla="*/ 5 w 8023328"/>
              <a:gd name="connsiteY668" fmla="*/ 1296871 h 2380521"/>
              <a:gd name="connsiteX669" fmla="*/ 11998 w 8023328"/>
              <a:gd name="connsiteY669" fmla="*/ 1281693 h 2380521"/>
              <a:gd name="connsiteX670" fmla="*/ 7084322 w 8023328"/>
              <a:gd name="connsiteY670" fmla="*/ 1210863 h 2380521"/>
              <a:gd name="connsiteX671" fmla="*/ 7099111 w 8023328"/>
              <a:gd name="connsiteY671" fmla="*/ 1224719 h 2380521"/>
              <a:gd name="connsiteX672" fmla="*/ 7084322 w 8023328"/>
              <a:gd name="connsiteY672" fmla="*/ 1237116 h 2380521"/>
              <a:gd name="connsiteX673" fmla="*/ 7069533 w 8023328"/>
              <a:gd name="connsiteY673" fmla="*/ 1224719 h 2380521"/>
              <a:gd name="connsiteX674" fmla="*/ 7084322 w 8023328"/>
              <a:gd name="connsiteY674" fmla="*/ 1210863 h 2380521"/>
              <a:gd name="connsiteX675" fmla="*/ 7013492 w 8023328"/>
              <a:gd name="connsiteY675" fmla="*/ 1210863 h 2380521"/>
              <a:gd name="connsiteX676" fmla="*/ 7028280 w 8023328"/>
              <a:gd name="connsiteY676" fmla="*/ 1224719 h 2380521"/>
              <a:gd name="connsiteX677" fmla="*/ 7013492 w 8023328"/>
              <a:gd name="connsiteY677" fmla="*/ 1237116 h 2380521"/>
              <a:gd name="connsiteX678" fmla="*/ 6998704 w 8023328"/>
              <a:gd name="connsiteY678" fmla="*/ 1224719 h 2380521"/>
              <a:gd name="connsiteX679" fmla="*/ 7013492 w 8023328"/>
              <a:gd name="connsiteY679" fmla="*/ 1210863 h 2380521"/>
              <a:gd name="connsiteX680" fmla="*/ 6939085 w 8023328"/>
              <a:gd name="connsiteY680" fmla="*/ 1210863 h 2380521"/>
              <a:gd name="connsiteX681" fmla="*/ 6950753 w 8023328"/>
              <a:gd name="connsiteY681" fmla="*/ 1224719 h 2380521"/>
              <a:gd name="connsiteX682" fmla="*/ 6939085 w 8023328"/>
              <a:gd name="connsiteY682" fmla="*/ 1237116 h 2380521"/>
              <a:gd name="connsiteX683" fmla="*/ 6924500 w 8023328"/>
              <a:gd name="connsiteY683" fmla="*/ 1224719 h 2380521"/>
              <a:gd name="connsiteX684" fmla="*/ 6939085 w 8023328"/>
              <a:gd name="connsiteY684" fmla="*/ 1210863 h 2380521"/>
              <a:gd name="connsiteX685" fmla="*/ 6867525 w 8023328"/>
              <a:gd name="connsiteY685" fmla="*/ 1210863 h 2380521"/>
              <a:gd name="connsiteX686" fmla="*/ 6879922 w 8023328"/>
              <a:gd name="connsiteY686" fmla="*/ 1224719 h 2380521"/>
              <a:gd name="connsiteX687" fmla="*/ 6867525 w 8023328"/>
              <a:gd name="connsiteY687" fmla="*/ 1237116 h 2380521"/>
              <a:gd name="connsiteX688" fmla="*/ 6853669 w 8023328"/>
              <a:gd name="connsiteY688" fmla="*/ 1224719 h 2380521"/>
              <a:gd name="connsiteX689" fmla="*/ 6867525 w 8023328"/>
              <a:gd name="connsiteY689" fmla="*/ 1210863 h 2380521"/>
              <a:gd name="connsiteX690" fmla="*/ 6796696 w 8023328"/>
              <a:gd name="connsiteY690" fmla="*/ 1210863 h 2380521"/>
              <a:gd name="connsiteX691" fmla="*/ 6809093 w 8023328"/>
              <a:gd name="connsiteY691" fmla="*/ 1224719 h 2380521"/>
              <a:gd name="connsiteX692" fmla="*/ 6796696 w 8023328"/>
              <a:gd name="connsiteY692" fmla="*/ 1237116 h 2380521"/>
              <a:gd name="connsiteX693" fmla="*/ 6782840 w 8023328"/>
              <a:gd name="connsiteY693" fmla="*/ 1224719 h 2380521"/>
              <a:gd name="connsiteX694" fmla="*/ 6796696 w 8023328"/>
              <a:gd name="connsiteY694" fmla="*/ 1210863 h 2380521"/>
              <a:gd name="connsiteX695" fmla="*/ 6724405 w 8023328"/>
              <a:gd name="connsiteY695" fmla="*/ 1210863 h 2380521"/>
              <a:gd name="connsiteX696" fmla="*/ 6738261 w 8023328"/>
              <a:gd name="connsiteY696" fmla="*/ 1224719 h 2380521"/>
              <a:gd name="connsiteX697" fmla="*/ 6724405 w 8023328"/>
              <a:gd name="connsiteY697" fmla="*/ 1237116 h 2380521"/>
              <a:gd name="connsiteX698" fmla="*/ 6712008 w 8023328"/>
              <a:gd name="connsiteY698" fmla="*/ 1224719 h 2380521"/>
              <a:gd name="connsiteX699" fmla="*/ 6724405 w 8023328"/>
              <a:gd name="connsiteY699" fmla="*/ 1210863 h 2380521"/>
              <a:gd name="connsiteX700" fmla="*/ 6653576 w 8023328"/>
              <a:gd name="connsiteY700" fmla="*/ 1210863 h 2380521"/>
              <a:gd name="connsiteX701" fmla="*/ 6667432 w 8023328"/>
              <a:gd name="connsiteY701" fmla="*/ 1224719 h 2380521"/>
              <a:gd name="connsiteX702" fmla="*/ 6653576 w 8023328"/>
              <a:gd name="connsiteY702" fmla="*/ 1237116 h 2380521"/>
              <a:gd name="connsiteX703" fmla="*/ 6641179 w 8023328"/>
              <a:gd name="connsiteY703" fmla="*/ 1224719 h 2380521"/>
              <a:gd name="connsiteX704" fmla="*/ 6653576 w 8023328"/>
              <a:gd name="connsiteY704" fmla="*/ 1210863 h 2380521"/>
              <a:gd name="connsiteX705" fmla="*/ 6582745 w 8023328"/>
              <a:gd name="connsiteY705" fmla="*/ 1210863 h 2380521"/>
              <a:gd name="connsiteX706" fmla="*/ 6596601 w 8023328"/>
              <a:gd name="connsiteY706" fmla="*/ 1224719 h 2380521"/>
              <a:gd name="connsiteX707" fmla="*/ 6582745 w 8023328"/>
              <a:gd name="connsiteY707" fmla="*/ 1237116 h 2380521"/>
              <a:gd name="connsiteX708" fmla="*/ 6570348 w 8023328"/>
              <a:gd name="connsiteY708" fmla="*/ 1224719 h 2380521"/>
              <a:gd name="connsiteX709" fmla="*/ 6582745 w 8023328"/>
              <a:gd name="connsiteY709" fmla="*/ 1210863 h 2380521"/>
              <a:gd name="connsiteX710" fmla="*/ 6510933 w 8023328"/>
              <a:gd name="connsiteY710" fmla="*/ 1210863 h 2380521"/>
              <a:gd name="connsiteX711" fmla="*/ 6525722 w 8023328"/>
              <a:gd name="connsiteY711" fmla="*/ 1224719 h 2380521"/>
              <a:gd name="connsiteX712" fmla="*/ 6510933 w 8023328"/>
              <a:gd name="connsiteY712" fmla="*/ 1237116 h 2380521"/>
              <a:gd name="connsiteX713" fmla="*/ 6496144 w 8023328"/>
              <a:gd name="connsiteY713" fmla="*/ 1224719 h 2380521"/>
              <a:gd name="connsiteX714" fmla="*/ 6510933 w 8023328"/>
              <a:gd name="connsiteY714" fmla="*/ 1210863 h 2380521"/>
              <a:gd name="connsiteX715" fmla="*/ 6440492 w 8023328"/>
              <a:gd name="connsiteY715" fmla="*/ 1210863 h 2380521"/>
              <a:gd name="connsiteX716" fmla="*/ 6454911 w 8023328"/>
              <a:gd name="connsiteY716" fmla="*/ 1224719 h 2380521"/>
              <a:gd name="connsiteX717" fmla="*/ 6440492 w 8023328"/>
              <a:gd name="connsiteY717" fmla="*/ 1237116 h 2380521"/>
              <a:gd name="connsiteX718" fmla="*/ 6425315 w 8023328"/>
              <a:gd name="connsiteY718" fmla="*/ 1224719 h 2380521"/>
              <a:gd name="connsiteX719" fmla="*/ 6440492 w 8023328"/>
              <a:gd name="connsiteY719" fmla="*/ 1210863 h 2380521"/>
              <a:gd name="connsiteX720" fmla="*/ 6368340 w 8023328"/>
              <a:gd name="connsiteY720" fmla="*/ 1210863 h 2380521"/>
              <a:gd name="connsiteX721" fmla="*/ 6380737 w 8023328"/>
              <a:gd name="connsiteY721" fmla="*/ 1224719 h 2380521"/>
              <a:gd name="connsiteX722" fmla="*/ 6368340 w 8023328"/>
              <a:gd name="connsiteY722" fmla="*/ 1237116 h 2380521"/>
              <a:gd name="connsiteX723" fmla="*/ 6354484 w 8023328"/>
              <a:gd name="connsiteY723" fmla="*/ 1224719 h 2380521"/>
              <a:gd name="connsiteX724" fmla="*/ 6368340 w 8023328"/>
              <a:gd name="connsiteY724" fmla="*/ 1210863 h 2380521"/>
              <a:gd name="connsiteX725" fmla="*/ 6297511 w 8023328"/>
              <a:gd name="connsiteY725" fmla="*/ 1210863 h 2380521"/>
              <a:gd name="connsiteX726" fmla="*/ 6309908 w 8023328"/>
              <a:gd name="connsiteY726" fmla="*/ 1224719 h 2380521"/>
              <a:gd name="connsiteX727" fmla="*/ 6297511 w 8023328"/>
              <a:gd name="connsiteY727" fmla="*/ 1237116 h 2380521"/>
              <a:gd name="connsiteX728" fmla="*/ 6283655 w 8023328"/>
              <a:gd name="connsiteY728" fmla="*/ 1224719 h 2380521"/>
              <a:gd name="connsiteX729" fmla="*/ 6297511 w 8023328"/>
              <a:gd name="connsiteY729" fmla="*/ 1210863 h 2380521"/>
              <a:gd name="connsiteX730" fmla="*/ 6226679 w 8023328"/>
              <a:gd name="connsiteY730" fmla="*/ 1210863 h 2380521"/>
              <a:gd name="connsiteX731" fmla="*/ 6239076 w 8023328"/>
              <a:gd name="connsiteY731" fmla="*/ 1224719 h 2380521"/>
              <a:gd name="connsiteX732" fmla="*/ 6226679 w 8023328"/>
              <a:gd name="connsiteY732" fmla="*/ 1237116 h 2380521"/>
              <a:gd name="connsiteX733" fmla="*/ 6212823 w 8023328"/>
              <a:gd name="connsiteY733" fmla="*/ 1224719 h 2380521"/>
              <a:gd name="connsiteX734" fmla="*/ 6226679 w 8023328"/>
              <a:gd name="connsiteY734" fmla="*/ 1210863 h 2380521"/>
              <a:gd name="connsiteX735" fmla="*/ 6154391 w 8023328"/>
              <a:gd name="connsiteY735" fmla="*/ 1210863 h 2380521"/>
              <a:gd name="connsiteX736" fmla="*/ 6168247 w 8023328"/>
              <a:gd name="connsiteY736" fmla="*/ 1224719 h 2380521"/>
              <a:gd name="connsiteX737" fmla="*/ 6154391 w 8023328"/>
              <a:gd name="connsiteY737" fmla="*/ 1237116 h 2380521"/>
              <a:gd name="connsiteX738" fmla="*/ 6141994 w 8023328"/>
              <a:gd name="connsiteY738" fmla="*/ 1224719 h 2380521"/>
              <a:gd name="connsiteX739" fmla="*/ 6154391 w 8023328"/>
              <a:gd name="connsiteY739" fmla="*/ 1210863 h 2380521"/>
              <a:gd name="connsiteX740" fmla="*/ 6083559 w 8023328"/>
              <a:gd name="connsiteY740" fmla="*/ 1210863 h 2380521"/>
              <a:gd name="connsiteX741" fmla="*/ 6097415 w 8023328"/>
              <a:gd name="connsiteY741" fmla="*/ 1224719 h 2380521"/>
              <a:gd name="connsiteX742" fmla="*/ 6083559 w 8023328"/>
              <a:gd name="connsiteY742" fmla="*/ 1237116 h 2380521"/>
              <a:gd name="connsiteX743" fmla="*/ 6071162 w 8023328"/>
              <a:gd name="connsiteY743" fmla="*/ 1224719 h 2380521"/>
              <a:gd name="connsiteX744" fmla="*/ 6083559 w 8023328"/>
              <a:gd name="connsiteY744" fmla="*/ 1210863 h 2380521"/>
              <a:gd name="connsiteX745" fmla="*/ 6009356 w 8023328"/>
              <a:gd name="connsiteY745" fmla="*/ 1210863 h 2380521"/>
              <a:gd name="connsiteX746" fmla="*/ 6023212 w 8023328"/>
              <a:gd name="connsiteY746" fmla="*/ 1224719 h 2380521"/>
              <a:gd name="connsiteX747" fmla="*/ 6009356 w 8023328"/>
              <a:gd name="connsiteY747" fmla="*/ 1237116 h 2380521"/>
              <a:gd name="connsiteX748" fmla="*/ 5996959 w 8023328"/>
              <a:gd name="connsiteY748" fmla="*/ 1224719 h 2380521"/>
              <a:gd name="connsiteX749" fmla="*/ 6009356 w 8023328"/>
              <a:gd name="connsiteY749" fmla="*/ 1210863 h 2380521"/>
              <a:gd name="connsiteX750" fmla="*/ 5940548 w 8023328"/>
              <a:gd name="connsiteY750" fmla="*/ 1210863 h 2380521"/>
              <a:gd name="connsiteX751" fmla="*/ 5955726 w 8023328"/>
              <a:gd name="connsiteY751" fmla="*/ 1224719 h 2380521"/>
              <a:gd name="connsiteX752" fmla="*/ 5940548 w 8023328"/>
              <a:gd name="connsiteY752" fmla="*/ 1237116 h 2380521"/>
              <a:gd name="connsiteX753" fmla="*/ 5926130 w 8023328"/>
              <a:gd name="connsiteY753" fmla="*/ 1224719 h 2380521"/>
              <a:gd name="connsiteX754" fmla="*/ 5940548 w 8023328"/>
              <a:gd name="connsiteY754" fmla="*/ 1210863 h 2380521"/>
              <a:gd name="connsiteX755" fmla="*/ 5870088 w 8023328"/>
              <a:gd name="connsiteY755" fmla="*/ 1210863 h 2380521"/>
              <a:gd name="connsiteX756" fmla="*/ 5884877 w 8023328"/>
              <a:gd name="connsiteY756" fmla="*/ 1224719 h 2380521"/>
              <a:gd name="connsiteX757" fmla="*/ 5870088 w 8023328"/>
              <a:gd name="connsiteY757" fmla="*/ 1237116 h 2380521"/>
              <a:gd name="connsiteX758" fmla="*/ 5855299 w 8023328"/>
              <a:gd name="connsiteY758" fmla="*/ 1224719 h 2380521"/>
              <a:gd name="connsiteX759" fmla="*/ 5870088 w 8023328"/>
              <a:gd name="connsiteY759" fmla="*/ 1210863 h 2380521"/>
              <a:gd name="connsiteX760" fmla="*/ 5799257 w 8023328"/>
              <a:gd name="connsiteY760" fmla="*/ 1210863 h 2380521"/>
              <a:gd name="connsiteX761" fmla="*/ 5814045 w 8023328"/>
              <a:gd name="connsiteY761" fmla="*/ 1224719 h 2380521"/>
              <a:gd name="connsiteX762" fmla="*/ 5799257 w 8023328"/>
              <a:gd name="connsiteY762" fmla="*/ 1237116 h 2380521"/>
              <a:gd name="connsiteX763" fmla="*/ 5784469 w 8023328"/>
              <a:gd name="connsiteY763" fmla="*/ 1224719 h 2380521"/>
              <a:gd name="connsiteX764" fmla="*/ 5799257 w 8023328"/>
              <a:gd name="connsiteY764" fmla="*/ 1210863 h 2380521"/>
              <a:gd name="connsiteX765" fmla="*/ 5724122 w 8023328"/>
              <a:gd name="connsiteY765" fmla="*/ 1210863 h 2380521"/>
              <a:gd name="connsiteX766" fmla="*/ 5736519 w 8023328"/>
              <a:gd name="connsiteY766" fmla="*/ 1225651 h 2380521"/>
              <a:gd name="connsiteX767" fmla="*/ 5724122 w 8023328"/>
              <a:gd name="connsiteY767" fmla="*/ 1240439 h 2380521"/>
              <a:gd name="connsiteX768" fmla="*/ 5710266 w 8023328"/>
              <a:gd name="connsiteY768" fmla="*/ 1225651 h 2380521"/>
              <a:gd name="connsiteX769" fmla="*/ 5724122 w 8023328"/>
              <a:gd name="connsiteY769" fmla="*/ 1210863 h 2380521"/>
              <a:gd name="connsiteX770" fmla="*/ 5653291 w 8023328"/>
              <a:gd name="connsiteY770" fmla="*/ 1210863 h 2380521"/>
              <a:gd name="connsiteX771" fmla="*/ 5665688 w 8023328"/>
              <a:gd name="connsiteY771" fmla="*/ 1225651 h 2380521"/>
              <a:gd name="connsiteX772" fmla="*/ 5653291 w 8023328"/>
              <a:gd name="connsiteY772" fmla="*/ 1240439 h 2380521"/>
              <a:gd name="connsiteX773" fmla="*/ 5639435 w 8023328"/>
              <a:gd name="connsiteY773" fmla="*/ 1225651 h 2380521"/>
              <a:gd name="connsiteX774" fmla="*/ 5653291 w 8023328"/>
              <a:gd name="connsiteY774" fmla="*/ 1210863 h 2380521"/>
              <a:gd name="connsiteX775" fmla="*/ 5582461 w 8023328"/>
              <a:gd name="connsiteY775" fmla="*/ 1210863 h 2380521"/>
              <a:gd name="connsiteX776" fmla="*/ 5594858 w 8023328"/>
              <a:gd name="connsiteY776" fmla="*/ 1225651 h 2380521"/>
              <a:gd name="connsiteX777" fmla="*/ 5582461 w 8023328"/>
              <a:gd name="connsiteY777" fmla="*/ 1240439 h 2380521"/>
              <a:gd name="connsiteX778" fmla="*/ 5568605 w 8023328"/>
              <a:gd name="connsiteY778" fmla="*/ 1225651 h 2380521"/>
              <a:gd name="connsiteX779" fmla="*/ 5582461 w 8023328"/>
              <a:gd name="connsiteY779" fmla="*/ 1210863 h 2380521"/>
              <a:gd name="connsiteX780" fmla="*/ 5510171 w 8023328"/>
              <a:gd name="connsiteY780" fmla="*/ 1210863 h 2380521"/>
              <a:gd name="connsiteX781" fmla="*/ 5524027 w 8023328"/>
              <a:gd name="connsiteY781" fmla="*/ 1225651 h 2380521"/>
              <a:gd name="connsiteX782" fmla="*/ 5510171 w 8023328"/>
              <a:gd name="connsiteY782" fmla="*/ 1240439 h 2380521"/>
              <a:gd name="connsiteX783" fmla="*/ 5497774 w 8023328"/>
              <a:gd name="connsiteY783" fmla="*/ 1225651 h 2380521"/>
              <a:gd name="connsiteX784" fmla="*/ 5510171 w 8023328"/>
              <a:gd name="connsiteY784" fmla="*/ 1210863 h 2380521"/>
              <a:gd name="connsiteX785" fmla="*/ 5438937 w 8023328"/>
              <a:gd name="connsiteY785" fmla="*/ 1210863 h 2380521"/>
              <a:gd name="connsiteX786" fmla="*/ 5453178 w 8023328"/>
              <a:gd name="connsiteY786" fmla="*/ 1225651 h 2380521"/>
              <a:gd name="connsiteX787" fmla="*/ 5438937 w 8023328"/>
              <a:gd name="connsiteY787" fmla="*/ 1240439 h 2380521"/>
              <a:gd name="connsiteX788" fmla="*/ 5426945 w 8023328"/>
              <a:gd name="connsiteY788" fmla="*/ 1225651 h 2380521"/>
              <a:gd name="connsiteX789" fmla="*/ 5438937 w 8023328"/>
              <a:gd name="connsiteY789" fmla="*/ 1210863 h 2380521"/>
              <a:gd name="connsiteX790" fmla="*/ 5367530 w 8023328"/>
              <a:gd name="connsiteY790" fmla="*/ 1210863 h 2380521"/>
              <a:gd name="connsiteX791" fmla="*/ 5382318 w 8023328"/>
              <a:gd name="connsiteY791" fmla="*/ 1225651 h 2380521"/>
              <a:gd name="connsiteX792" fmla="*/ 5367530 w 8023328"/>
              <a:gd name="connsiteY792" fmla="*/ 1240439 h 2380521"/>
              <a:gd name="connsiteX793" fmla="*/ 5352742 w 8023328"/>
              <a:gd name="connsiteY793" fmla="*/ 1225651 h 2380521"/>
              <a:gd name="connsiteX794" fmla="*/ 5367530 w 8023328"/>
              <a:gd name="connsiteY794" fmla="*/ 1210863 h 2380521"/>
              <a:gd name="connsiteX795" fmla="*/ 5296699 w 8023328"/>
              <a:gd name="connsiteY795" fmla="*/ 1210863 h 2380521"/>
              <a:gd name="connsiteX796" fmla="*/ 5311488 w 8023328"/>
              <a:gd name="connsiteY796" fmla="*/ 1225651 h 2380521"/>
              <a:gd name="connsiteX797" fmla="*/ 5296699 w 8023328"/>
              <a:gd name="connsiteY797" fmla="*/ 1240439 h 2380521"/>
              <a:gd name="connsiteX798" fmla="*/ 5281910 w 8023328"/>
              <a:gd name="connsiteY798" fmla="*/ 1225651 h 2380521"/>
              <a:gd name="connsiteX799" fmla="*/ 5296699 w 8023328"/>
              <a:gd name="connsiteY799" fmla="*/ 1210863 h 2380521"/>
              <a:gd name="connsiteX800" fmla="*/ 5225869 w 8023328"/>
              <a:gd name="connsiteY800" fmla="*/ 1210863 h 2380521"/>
              <a:gd name="connsiteX801" fmla="*/ 5240657 w 8023328"/>
              <a:gd name="connsiteY801" fmla="*/ 1225651 h 2380521"/>
              <a:gd name="connsiteX802" fmla="*/ 5225869 w 8023328"/>
              <a:gd name="connsiteY802" fmla="*/ 1240439 h 2380521"/>
              <a:gd name="connsiteX803" fmla="*/ 5211081 w 8023328"/>
              <a:gd name="connsiteY803" fmla="*/ 1225651 h 2380521"/>
              <a:gd name="connsiteX804" fmla="*/ 5225869 w 8023328"/>
              <a:gd name="connsiteY804" fmla="*/ 1210863 h 2380521"/>
              <a:gd name="connsiteX805" fmla="*/ 5154105 w 8023328"/>
              <a:gd name="connsiteY805" fmla="*/ 1210863 h 2380521"/>
              <a:gd name="connsiteX806" fmla="*/ 5166502 w 8023328"/>
              <a:gd name="connsiteY806" fmla="*/ 1225651 h 2380521"/>
              <a:gd name="connsiteX807" fmla="*/ 5154105 w 8023328"/>
              <a:gd name="connsiteY807" fmla="*/ 1240439 h 2380521"/>
              <a:gd name="connsiteX808" fmla="*/ 5140249 w 8023328"/>
              <a:gd name="connsiteY808" fmla="*/ 1225651 h 2380521"/>
              <a:gd name="connsiteX809" fmla="*/ 5154105 w 8023328"/>
              <a:gd name="connsiteY809" fmla="*/ 1210863 h 2380521"/>
              <a:gd name="connsiteX810" fmla="*/ 5083276 w 8023328"/>
              <a:gd name="connsiteY810" fmla="*/ 1210863 h 2380521"/>
              <a:gd name="connsiteX811" fmla="*/ 5095673 w 8023328"/>
              <a:gd name="connsiteY811" fmla="*/ 1225651 h 2380521"/>
              <a:gd name="connsiteX812" fmla="*/ 5083276 w 8023328"/>
              <a:gd name="connsiteY812" fmla="*/ 1240439 h 2380521"/>
              <a:gd name="connsiteX813" fmla="*/ 5069420 w 8023328"/>
              <a:gd name="connsiteY813" fmla="*/ 1225651 h 2380521"/>
              <a:gd name="connsiteX814" fmla="*/ 5083276 w 8023328"/>
              <a:gd name="connsiteY814" fmla="*/ 1210863 h 2380521"/>
              <a:gd name="connsiteX815" fmla="*/ 5012445 w 8023328"/>
              <a:gd name="connsiteY815" fmla="*/ 1210863 h 2380521"/>
              <a:gd name="connsiteX816" fmla="*/ 5024842 w 8023328"/>
              <a:gd name="connsiteY816" fmla="*/ 1225651 h 2380521"/>
              <a:gd name="connsiteX817" fmla="*/ 5012445 w 8023328"/>
              <a:gd name="connsiteY817" fmla="*/ 1240439 h 2380521"/>
              <a:gd name="connsiteX818" fmla="*/ 4998589 w 8023328"/>
              <a:gd name="connsiteY818" fmla="*/ 1225651 h 2380521"/>
              <a:gd name="connsiteX819" fmla="*/ 5012445 w 8023328"/>
              <a:gd name="connsiteY819" fmla="*/ 1210863 h 2380521"/>
              <a:gd name="connsiteX820" fmla="*/ 4940157 w 8023328"/>
              <a:gd name="connsiteY820" fmla="*/ 1210863 h 2380521"/>
              <a:gd name="connsiteX821" fmla="*/ 4954013 w 8023328"/>
              <a:gd name="connsiteY821" fmla="*/ 1225651 h 2380521"/>
              <a:gd name="connsiteX822" fmla="*/ 4940157 w 8023328"/>
              <a:gd name="connsiteY822" fmla="*/ 1240439 h 2380521"/>
              <a:gd name="connsiteX823" fmla="*/ 4927760 w 8023328"/>
              <a:gd name="connsiteY823" fmla="*/ 1225651 h 2380521"/>
              <a:gd name="connsiteX824" fmla="*/ 4940157 w 8023328"/>
              <a:gd name="connsiteY824" fmla="*/ 1210863 h 2380521"/>
              <a:gd name="connsiteX825" fmla="*/ 4865953 w 8023328"/>
              <a:gd name="connsiteY825" fmla="*/ 1210863 h 2380521"/>
              <a:gd name="connsiteX826" fmla="*/ 4879809 w 8023328"/>
              <a:gd name="connsiteY826" fmla="*/ 1225651 h 2380521"/>
              <a:gd name="connsiteX827" fmla="*/ 4865953 w 8023328"/>
              <a:gd name="connsiteY827" fmla="*/ 1240439 h 2380521"/>
              <a:gd name="connsiteX828" fmla="*/ 4853556 w 8023328"/>
              <a:gd name="connsiteY828" fmla="*/ 1225651 h 2380521"/>
              <a:gd name="connsiteX829" fmla="*/ 4865953 w 8023328"/>
              <a:gd name="connsiteY829" fmla="*/ 1210863 h 2380521"/>
              <a:gd name="connsiteX830" fmla="*/ 4795122 w 8023328"/>
              <a:gd name="connsiteY830" fmla="*/ 1210863 h 2380521"/>
              <a:gd name="connsiteX831" fmla="*/ 4808978 w 8023328"/>
              <a:gd name="connsiteY831" fmla="*/ 1225651 h 2380521"/>
              <a:gd name="connsiteX832" fmla="*/ 4795122 w 8023328"/>
              <a:gd name="connsiteY832" fmla="*/ 1240439 h 2380521"/>
              <a:gd name="connsiteX833" fmla="*/ 4782725 w 8023328"/>
              <a:gd name="connsiteY833" fmla="*/ 1225651 h 2380521"/>
              <a:gd name="connsiteX834" fmla="*/ 4795122 w 8023328"/>
              <a:gd name="connsiteY834" fmla="*/ 1210863 h 2380521"/>
              <a:gd name="connsiteX835" fmla="*/ 4726684 w 8023328"/>
              <a:gd name="connsiteY835" fmla="*/ 1210863 h 2380521"/>
              <a:gd name="connsiteX836" fmla="*/ 4741472 w 8023328"/>
              <a:gd name="connsiteY836" fmla="*/ 1225651 h 2380521"/>
              <a:gd name="connsiteX837" fmla="*/ 4726684 w 8023328"/>
              <a:gd name="connsiteY837" fmla="*/ 1240439 h 2380521"/>
              <a:gd name="connsiteX838" fmla="*/ 4711896 w 8023328"/>
              <a:gd name="connsiteY838" fmla="*/ 1225651 h 2380521"/>
              <a:gd name="connsiteX839" fmla="*/ 4726684 w 8023328"/>
              <a:gd name="connsiteY839" fmla="*/ 1210863 h 2380521"/>
              <a:gd name="connsiteX840" fmla="*/ 4655853 w 8023328"/>
              <a:gd name="connsiteY840" fmla="*/ 1210863 h 2380521"/>
              <a:gd name="connsiteX841" fmla="*/ 4670642 w 8023328"/>
              <a:gd name="connsiteY841" fmla="*/ 1225651 h 2380521"/>
              <a:gd name="connsiteX842" fmla="*/ 4655853 w 8023328"/>
              <a:gd name="connsiteY842" fmla="*/ 1240439 h 2380521"/>
              <a:gd name="connsiteX843" fmla="*/ 4641064 w 8023328"/>
              <a:gd name="connsiteY843" fmla="*/ 1225651 h 2380521"/>
              <a:gd name="connsiteX844" fmla="*/ 4655853 w 8023328"/>
              <a:gd name="connsiteY844" fmla="*/ 1210863 h 2380521"/>
              <a:gd name="connsiteX845" fmla="*/ 4585023 w 8023328"/>
              <a:gd name="connsiteY845" fmla="*/ 1210863 h 2380521"/>
              <a:gd name="connsiteX846" fmla="*/ 4599811 w 8023328"/>
              <a:gd name="connsiteY846" fmla="*/ 1225651 h 2380521"/>
              <a:gd name="connsiteX847" fmla="*/ 4585023 w 8023328"/>
              <a:gd name="connsiteY847" fmla="*/ 1240439 h 2380521"/>
              <a:gd name="connsiteX848" fmla="*/ 4570235 w 8023328"/>
              <a:gd name="connsiteY848" fmla="*/ 1225651 h 2380521"/>
              <a:gd name="connsiteX849" fmla="*/ 4585023 w 8023328"/>
              <a:gd name="connsiteY849" fmla="*/ 1210863 h 2380521"/>
              <a:gd name="connsiteX850" fmla="*/ 4513260 w 8023328"/>
              <a:gd name="connsiteY850" fmla="*/ 1210863 h 2380521"/>
              <a:gd name="connsiteX851" fmla="*/ 4525657 w 8023328"/>
              <a:gd name="connsiteY851" fmla="*/ 1225651 h 2380521"/>
              <a:gd name="connsiteX852" fmla="*/ 4513260 w 8023328"/>
              <a:gd name="connsiteY852" fmla="*/ 1240439 h 2380521"/>
              <a:gd name="connsiteX853" fmla="*/ 4499404 w 8023328"/>
              <a:gd name="connsiteY853" fmla="*/ 1225651 h 2380521"/>
              <a:gd name="connsiteX854" fmla="*/ 4513260 w 8023328"/>
              <a:gd name="connsiteY854" fmla="*/ 1210863 h 2380521"/>
              <a:gd name="connsiteX855" fmla="*/ 4439056 w 8023328"/>
              <a:gd name="connsiteY855" fmla="*/ 1210863 h 2380521"/>
              <a:gd name="connsiteX856" fmla="*/ 4451453 w 8023328"/>
              <a:gd name="connsiteY856" fmla="*/ 1225651 h 2380521"/>
              <a:gd name="connsiteX857" fmla="*/ 4439056 w 8023328"/>
              <a:gd name="connsiteY857" fmla="*/ 1240439 h 2380521"/>
              <a:gd name="connsiteX858" fmla="*/ 4425200 w 8023328"/>
              <a:gd name="connsiteY858" fmla="*/ 1225651 h 2380521"/>
              <a:gd name="connsiteX859" fmla="*/ 4439056 w 8023328"/>
              <a:gd name="connsiteY859" fmla="*/ 1210863 h 2380521"/>
              <a:gd name="connsiteX860" fmla="*/ 4366768 w 8023328"/>
              <a:gd name="connsiteY860" fmla="*/ 1210863 h 2380521"/>
              <a:gd name="connsiteX861" fmla="*/ 4380624 w 8023328"/>
              <a:gd name="connsiteY861" fmla="*/ 1225651 h 2380521"/>
              <a:gd name="connsiteX862" fmla="*/ 4366768 w 8023328"/>
              <a:gd name="connsiteY862" fmla="*/ 1240439 h 2380521"/>
              <a:gd name="connsiteX863" fmla="*/ 4354371 w 8023328"/>
              <a:gd name="connsiteY863" fmla="*/ 1225651 h 2380521"/>
              <a:gd name="connsiteX864" fmla="*/ 4366768 w 8023328"/>
              <a:gd name="connsiteY864" fmla="*/ 1210863 h 2380521"/>
              <a:gd name="connsiteX865" fmla="*/ 4295937 w 8023328"/>
              <a:gd name="connsiteY865" fmla="*/ 1210863 h 2380521"/>
              <a:gd name="connsiteX866" fmla="*/ 4309793 w 8023328"/>
              <a:gd name="connsiteY866" fmla="*/ 1225651 h 2380521"/>
              <a:gd name="connsiteX867" fmla="*/ 4295937 w 8023328"/>
              <a:gd name="connsiteY867" fmla="*/ 1240439 h 2380521"/>
              <a:gd name="connsiteX868" fmla="*/ 4283540 w 8023328"/>
              <a:gd name="connsiteY868" fmla="*/ 1225651 h 2380521"/>
              <a:gd name="connsiteX869" fmla="*/ 4295937 w 8023328"/>
              <a:gd name="connsiteY869" fmla="*/ 1210863 h 2380521"/>
              <a:gd name="connsiteX870" fmla="*/ 368953 w 8023328"/>
              <a:gd name="connsiteY870" fmla="*/ 1210863 h 2380521"/>
              <a:gd name="connsiteX871" fmla="*/ 383742 w 8023328"/>
              <a:gd name="connsiteY871" fmla="*/ 1225651 h 2380521"/>
              <a:gd name="connsiteX872" fmla="*/ 368953 w 8023328"/>
              <a:gd name="connsiteY872" fmla="*/ 1240439 h 2380521"/>
              <a:gd name="connsiteX873" fmla="*/ 354165 w 8023328"/>
              <a:gd name="connsiteY873" fmla="*/ 1225651 h 2380521"/>
              <a:gd name="connsiteX874" fmla="*/ 368953 w 8023328"/>
              <a:gd name="connsiteY874" fmla="*/ 1210863 h 2380521"/>
              <a:gd name="connsiteX875" fmla="*/ 297189 w 8023328"/>
              <a:gd name="connsiteY875" fmla="*/ 1210863 h 2380521"/>
              <a:gd name="connsiteX876" fmla="*/ 309586 w 8023328"/>
              <a:gd name="connsiteY876" fmla="*/ 1225651 h 2380521"/>
              <a:gd name="connsiteX877" fmla="*/ 297189 w 8023328"/>
              <a:gd name="connsiteY877" fmla="*/ 1240439 h 2380521"/>
              <a:gd name="connsiteX878" fmla="*/ 283334 w 8023328"/>
              <a:gd name="connsiteY878" fmla="*/ 1225651 h 2380521"/>
              <a:gd name="connsiteX879" fmla="*/ 297189 w 8023328"/>
              <a:gd name="connsiteY879" fmla="*/ 1210863 h 2380521"/>
              <a:gd name="connsiteX880" fmla="*/ 226361 w 8023328"/>
              <a:gd name="connsiteY880" fmla="*/ 1210863 h 2380521"/>
              <a:gd name="connsiteX881" fmla="*/ 238759 w 8023328"/>
              <a:gd name="connsiteY881" fmla="*/ 1225651 h 2380521"/>
              <a:gd name="connsiteX882" fmla="*/ 226361 w 8023328"/>
              <a:gd name="connsiteY882" fmla="*/ 1240439 h 2380521"/>
              <a:gd name="connsiteX883" fmla="*/ 212504 w 8023328"/>
              <a:gd name="connsiteY883" fmla="*/ 1225651 h 2380521"/>
              <a:gd name="connsiteX884" fmla="*/ 226361 w 8023328"/>
              <a:gd name="connsiteY884" fmla="*/ 1210863 h 2380521"/>
              <a:gd name="connsiteX885" fmla="*/ 155527 w 8023328"/>
              <a:gd name="connsiteY885" fmla="*/ 1210863 h 2380521"/>
              <a:gd name="connsiteX886" fmla="*/ 167924 w 8023328"/>
              <a:gd name="connsiteY886" fmla="*/ 1225651 h 2380521"/>
              <a:gd name="connsiteX887" fmla="*/ 155527 w 8023328"/>
              <a:gd name="connsiteY887" fmla="*/ 1240439 h 2380521"/>
              <a:gd name="connsiteX888" fmla="*/ 141671 w 8023328"/>
              <a:gd name="connsiteY888" fmla="*/ 1225651 h 2380521"/>
              <a:gd name="connsiteX889" fmla="*/ 155527 w 8023328"/>
              <a:gd name="connsiteY889" fmla="*/ 1210863 h 2380521"/>
              <a:gd name="connsiteX890" fmla="*/ 83239 w 8023328"/>
              <a:gd name="connsiteY890" fmla="*/ 1210863 h 2380521"/>
              <a:gd name="connsiteX891" fmla="*/ 97095 w 8023328"/>
              <a:gd name="connsiteY891" fmla="*/ 1225651 h 2380521"/>
              <a:gd name="connsiteX892" fmla="*/ 83239 w 8023328"/>
              <a:gd name="connsiteY892" fmla="*/ 1240439 h 2380521"/>
              <a:gd name="connsiteX893" fmla="*/ 70841 w 8023328"/>
              <a:gd name="connsiteY893" fmla="*/ 1225651 h 2380521"/>
              <a:gd name="connsiteX894" fmla="*/ 83239 w 8023328"/>
              <a:gd name="connsiteY894" fmla="*/ 1210863 h 2380521"/>
              <a:gd name="connsiteX895" fmla="*/ 12003 w 8023328"/>
              <a:gd name="connsiteY895" fmla="*/ 1210863 h 2380521"/>
              <a:gd name="connsiteX896" fmla="*/ 26244 w 8023328"/>
              <a:gd name="connsiteY896" fmla="*/ 1225651 h 2380521"/>
              <a:gd name="connsiteX897" fmla="*/ 12003 w 8023328"/>
              <a:gd name="connsiteY897" fmla="*/ 1240439 h 2380521"/>
              <a:gd name="connsiteX898" fmla="*/ 10 w 8023328"/>
              <a:gd name="connsiteY898" fmla="*/ 1225651 h 2380521"/>
              <a:gd name="connsiteX899" fmla="*/ 12003 w 8023328"/>
              <a:gd name="connsiteY899" fmla="*/ 1210863 h 2380521"/>
              <a:gd name="connsiteX900" fmla="*/ 7013492 w 8023328"/>
              <a:gd name="connsiteY900" fmla="*/ 1140032 h 2380521"/>
              <a:gd name="connsiteX901" fmla="*/ 7028280 w 8023328"/>
              <a:gd name="connsiteY901" fmla="*/ 1152429 h 2380521"/>
              <a:gd name="connsiteX902" fmla="*/ 7013492 w 8023328"/>
              <a:gd name="connsiteY902" fmla="*/ 1166286 h 2380521"/>
              <a:gd name="connsiteX903" fmla="*/ 6998704 w 8023328"/>
              <a:gd name="connsiteY903" fmla="*/ 1152429 h 2380521"/>
              <a:gd name="connsiteX904" fmla="*/ 7013492 w 8023328"/>
              <a:gd name="connsiteY904" fmla="*/ 1140032 h 2380521"/>
              <a:gd name="connsiteX905" fmla="*/ 6939085 w 8023328"/>
              <a:gd name="connsiteY905" fmla="*/ 1140032 h 2380521"/>
              <a:gd name="connsiteX906" fmla="*/ 6950753 w 8023328"/>
              <a:gd name="connsiteY906" fmla="*/ 1152429 h 2380521"/>
              <a:gd name="connsiteX907" fmla="*/ 6939085 w 8023328"/>
              <a:gd name="connsiteY907" fmla="*/ 1166286 h 2380521"/>
              <a:gd name="connsiteX908" fmla="*/ 6924500 w 8023328"/>
              <a:gd name="connsiteY908" fmla="*/ 1152429 h 2380521"/>
              <a:gd name="connsiteX909" fmla="*/ 6939085 w 8023328"/>
              <a:gd name="connsiteY909" fmla="*/ 1140032 h 2380521"/>
              <a:gd name="connsiteX910" fmla="*/ 6867525 w 8023328"/>
              <a:gd name="connsiteY910" fmla="*/ 1140032 h 2380521"/>
              <a:gd name="connsiteX911" fmla="*/ 6879922 w 8023328"/>
              <a:gd name="connsiteY911" fmla="*/ 1153888 h 2380521"/>
              <a:gd name="connsiteX912" fmla="*/ 6867525 w 8023328"/>
              <a:gd name="connsiteY912" fmla="*/ 1166286 h 2380521"/>
              <a:gd name="connsiteX913" fmla="*/ 6853669 w 8023328"/>
              <a:gd name="connsiteY913" fmla="*/ 1153888 h 2380521"/>
              <a:gd name="connsiteX914" fmla="*/ 6867525 w 8023328"/>
              <a:gd name="connsiteY914" fmla="*/ 1140032 h 2380521"/>
              <a:gd name="connsiteX915" fmla="*/ 6796696 w 8023328"/>
              <a:gd name="connsiteY915" fmla="*/ 1140032 h 2380521"/>
              <a:gd name="connsiteX916" fmla="*/ 6809093 w 8023328"/>
              <a:gd name="connsiteY916" fmla="*/ 1153888 h 2380521"/>
              <a:gd name="connsiteX917" fmla="*/ 6796696 w 8023328"/>
              <a:gd name="connsiteY917" fmla="*/ 1166286 h 2380521"/>
              <a:gd name="connsiteX918" fmla="*/ 6782840 w 8023328"/>
              <a:gd name="connsiteY918" fmla="*/ 1153888 h 2380521"/>
              <a:gd name="connsiteX919" fmla="*/ 6796696 w 8023328"/>
              <a:gd name="connsiteY919" fmla="*/ 1140032 h 2380521"/>
              <a:gd name="connsiteX920" fmla="*/ 6724405 w 8023328"/>
              <a:gd name="connsiteY920" fmla="*/ 1140032 h 2380521"/>
              <a:gd name="connsiteX921" fmla="*/ 6738261 w 8023328"/>
              <a:gd name="connsiteY921" fmla="*/ 1153888 h 2380521"/>
              <a:gd name="connsiteX922" fmla="*/ 6724405 w 8023328"/>
              <a:gd name="connsiteY922" fmla="*/ 1166286 h 2380521"/>
              <a:gd name="connsiteX923" fmla="*/ 6712008 w 8023328"/>
              <a:gd name="connsiteY923" fmla="*/ 1153888 h 2380521"/>
              <a:gd name="connsiteX924" fmla="*/ 6724405 w 8023328"/>
              <a:gd name="connsiteY924" fmla="*/ 1140032 h 2380521"/>
              <a:gd name="connsiteX925" fmla="*/ 6653576 w 8023328"/>
              <a:gd name="connsiteY925" fmla="*/ 1140032 h 2380521"/>
              <a:gd name="connsiteX926" fmla="*/ 6667432 w 8023328"/>
              <a:gd name="connsiteY926" fmla="*/ 1153888 h 2380521"/>
              <a:gd name="connsiteX927" fmla="*/ 6653576 w 8023328"/>
              <a:gd name="connsiteY927" fmla="*/ 1166286 h 2380521"/>
              <a:gd name="connsiteX928" fmla="*/ 6641179 w 8023328"/>
              <a:gd name="connsiteY928" fmla="*/ 1153888 h 2380521"/>
              <a:gd name="connsiteX929" fmla="*/ 6653576 w 8023328"/>
              <a:gd name="connsiteY929" fmla="*/ 1140032 h 2380521"/>
              <a:gd name="connsiteX930" fmla="*/ 6581764 w 8023328"/>
              <a:gd name="connsiteY930" fmla="*/ 1140032 h 2380521"/>
              <a:gd name="connsiteX931" fmla="*/ 6596552 w 8023328"/>
              <a:gd name="connsiteY931" fmla="*/ 1153888 h 2380521"/>
              <a:gd name="connsiteX932" fmla="*/ 6581764 w 8023328"/>
              <a:gd name="connsiteY932" fmla="*/ 1166286 h 2380521"/>
              <a:gd name="connsiteX933" fmla="*/ 6566976 w 8023328"/>
              <a:gd name="connsiteY933" fmla="*/ 1153888 h 2380521"/>
              <a:gd name="connsiteX934" fmla="*/ 6581764 w 8023328"/>
              <a:gd name="connsiteY934" fmla="*/ 1140032 h 2380521"/>
              <a:gd name="connsiteX935" fmla="*/ 6510933 w 8023328"/>
              <a:gd name="connsiteY935" fmla="*/ 1140032 h 2380521"/>
              <a:gd name="connsiteX936" fmla="*/ 6525722 w 8023328"/>
              <a:gd name="connsiteY936" fmla="*/ 1153888 h 2380521"/>
              <a:gd name="connsiteX937" fmla="*/ 6510933 w 8023328"/>
              <a:gd name="connsiteY937" fmla="*/ 1166286 h 2380521"/>
              <a:gd name="connsiteX938" fmla="*/ 6496144 w 8023328"/>
              <a:gd name="connsiteY938" fmla="*/ 1153888 h 2380521"/>
              <a:gd name="connsiteX939" fmla="*/ 6510933 w 8023328"/>
              <a:gd name="connsiteY939" fmla="*/ 1140032 h 2380521"/>
              <a:gd name="connsiteX940" fmla="*/ 6440492 w 8023328"/>
              <a:gd name="connsiteY940" fmla="*/ 1140032 h 2380521"/>
              <a:gd name="connsiteX941" fmla="*/ 6454911 w 8023328"/>
              <a:gd name="connsiteY941" fmla="*/ 1153888 h 2380521"/>
              <a:gd name="connsiteX942" fmla="*/ 6440492 w 8023328"/>
              <a:gd name="connsiteY942" fmla="*/ 1166286 h 2380521"/>
              <a:gd name="connsiteX943" fmla="*/ 6425315 w 8023328"/>
              <a:gd name="connsiteY943" fmla="*/ 1153888 h 2380521"/>
              <a:gd name="connsiteX944" fmla="*/ 6440492 w 8023328"/>
              <a:gd name="connsiteY944" fmla="*/ 1140032 h 2380521"/>
              <a:gd name="connsiteX945" fmla="*/ 6368340 w 8023328"/>
              <a:gd name="connsiteY945" fmla="*/ 1140032 h 2380521"/>
              <a:gd name="connsiteX946" fmla="*/ 6380737 w 8023328"/>
              <a:gd name="connsiteY946" fmla="*/ 1153888 h 2380521"/>
              <a:gd name="connsiteX947" fmla="*/ 6368340 w 8023328"/>
              <a:gd name="connsiteY947" fmla="*/ 1166286 h 2380521"/>
              <a:gd name="connsiteX948" fmla="*/ 6354484 w 8023328"/>
              <a:gd name="connsiteY948" fmla="*/ 1153888 h 2380521"/>
              <a:gd name="connsiteX949" fmla="*/ 6368340 w 8023328"/>
              <a:gd name="connsiteY949" fmla="*/ 1140032 h 2380521"/>
              <a:gd name="connsiteX950" fmla="*/ 6297511 w 8023328"/>
              <a:gd name="connsiteY950" fmla="*/ 1140032 h 2380521"/>
              <a:gd name="connsiteX951" fmla="*/ 6309908 w 8023328"/>
              <a:gd name="connsiteY951" fmla="*/ 1153888 h 2380521"/>
              <a:gd name="connsiteX952" fmla="*/ 6297511 w 8023328"/>
              <a:gd name="connsiteY952" fmla="*/ 1166286 h 2380521"/>
              <a:gd name="connsiteX953" fmla="*/ 6283655 w 8023328"/>
              <a:gd name="connsiteY953" fmla="*/ 1153888 h 2380521"/>
              <a:gd name="connsiteX954" fmla="*/ 6297511 w 8023328"/>
              <a:gd name="connsiteY954" fmla="*/ 1140032 h 2380521"/>
              <a:gd name="connsiteX955" fmla="*/ 6226679 w 8023328"/>
              <a:gd name="connsiteY955" fmla="*/ 1140032 h 2380521"/>
              <a:gd name="connsiteX956" fmla="*/ 6239076 w 8023328"/>
              <a:gd name="connsiteY956" fmla="*/ 1153888 h 2380521"/>
              <a:gd name="connsiteX957" fmla="*/ 6226679 w 8023328"/>
              <a:gd name="connsiteY957" fmla="*/ 1166286 h 2380521"/>
              <a:gd name="connsiteX958" fmla="*/ 6212823 w 8023328"/>
              <a:gd name="connsiteY958" fmla="*/ 1153888 h 2380521"/>
              <a:gd name="connsiteX959" fmla="*/ 6226679 w 8023328"/>
              <a:gd name="connsiteY959" fmla="*/ 1140032 h 2380521"/>
              <a:gd name="connsiteX960" fmla="*/ 6154391 w 8023328"/>
              <a:gd name="connsiteY960" fmla="*/ 1140032 h 2380521"/>
              <a:gd name="connsiteX961" fmla="*/ 6168247 w 8023328"/>
              <a:gd name="connsiteY961" fmla="*/ 1153888 h 2380521"/>
              <a:gd name="connsiteX962" fmla="*/ 6154391 w 8023328"/>
              <a:gd name="connsiteY962" fmla="*/ 1166286 h 2380521"/>
              <a:gd name="connsiteX963" fmla="*/ 6141994 w 8023328"/>
              <a:gd name="connsiteY963" fmla="*/ 1153888 h 2380521"/>
              <a:gd name="connsiteX964" fmla="*/ 6154391 w 8023328"/>
              <a:gd name="connsiteY964" fmla="*/ 1140032 h 2380521"/>
              <a:gd name="connsiteX965" fmla="*/ 6083559 w 8023328"/>
              <a:gd name="connsiteY965" fmla="*/ 1140032 h 2380521"/>
              <a:gd name="connsiteX966" fmla="*/ 6097415 w 8023328"/>
              <a:gd name="connsiteY966" fmla="*/ 1153888 h 2380521"/>
              <a:gd name="connsiteX967" fmla="*/ 6083559 w 8023328"/>
              <a:gd name="connsiteY967" fmla="*/ 1166286 h 2380521"/>
              <a:gd name="connsiteX968" fmla="*/ 6071162 w 8023328"/>
              <a:gd name="connsiteY968" fmla="*/ 1153888 h 2380521"/>
              <a:gd name="connsiteX969" fmla="*/ 6083559 w 8023328"/>
              <a:gd name="connsiteY969" fmla="*/ 1140032 h 2380521"/>
              <a:gd name="connsiteX970" fmla="*/ 6009356 w 8023328"/>
              <a:gd name="connsiteY970" fmla="*/ 1140032 h 2380521"/>
              <a:gd name="connsiteX971" fmla="*/ 6023212 w 8023328"/>
              <a:gd name="connsiteY971" fmla="*/ 1153888 h 2380521"/>
              <a:gd name="connsiteX972" fmla="*/ 6009356 w 8023328"/>
              <a:gd name="connsiteY972" fmla="*/ 1166286 h 2380521"/>
              <a:gd name="connsiteX973" fmla="*/ 5996959 w 8023328"/>
              <a:gd name="connsiteY973" fmla="*/ 1153888 h 2380521"/>
              <a:gd name="connsiteX974" fmla="*/ 6009356 w 8023328"/>
              <a:gd name="connsiteY974" fmla="*/ 1140032 h 2380521"/>
              <a:gd name="connsiteX975" fmla="*/ 5940548 w 8023328"/>
              <a:gd name="connsiteY975" fmla="*/ 1140032 h 2380521"/>
              <a:gd name="connsiteX976" fmla="*/ 5955726 w 8023328"/>
              <a:gd name="connsiteY976" fmla="*/ 1153888 h 2380521"/>
              <a:gd name="connsiteX977" fmla="*/ 5940548 w 8023328"/>
              <a:gd name="connsiteY977" fmla="*/ 1166286 h 2380521"/>
              <a:gd name="connsiteX978" fmla="*/ 5926130 w 8023328"/>
              <a:gd name="connsiteY978" fmla="*/ 1153888 h 2380521"/>
              <a:gd name="connsiteX979" fmla="*/ 5940548 w 8023328"/>
              <a:gd name="connsiteY979" fmla="*/ 1140032 h 2380521"/>
              <a:gd name="connsiteX980" fmla="*/ 5870088 w 8023328"/>
              <a:gd name="connsiteY980" fmla="*/ 1140032 h 2380521"/>
              <a:gd name="connsiteX981" fmla="*/ 5884877 w 8023328"/>
              <a:gd name="connsiteY981" fmla="*/ 1153888 h 2380521"/>
              <a:gd name="connsiteX982" fmla="*/ 5870088 w 8023328"/>
              <a:gd name="connsiteY982" fmla="*/ 1166286 h 2380521"/>
              <a:gd name="connsiteX983" fmla="*/ 5855299 w 8023328"/>
              <a:gd name="connsiteY983" fmla="*/ 1153888 h 2380521"/>
              <a:gd name="connsiteX984" fmla="*/ 5870088 w 8023328"/>
              <a:gd name="connsiteY984" fmla="*/ 1140032 h 2380521"/>
              <a:gd name="connsiteX985" fmla="*/ 5799257 w 8023328"/>
              <a:gd name="connsiteY985" fmla="*/ 1140032 h 2380521"/>
              <a:gd name="connsiteX986" fmla="*/ 5814045 w 8023328"/>
              <a:gd name="connsiteY986" fmla="*/ 1153888 h 2380521"/>
              <a:gd name="connsiteX987" fmla="*/ 5799257 w 8023328"/>
              <a:gd name="connsiteY987" fmla="*/ 1166286 h 2380521"/>
              <a:gd name="connsiteX988" fmla="*/ 5784469 w 8023328"/>
              <a:gd name="connsiteY988" fmla="*/ 1153888 h 2380521"/>
              <a:gd name="connsiteX989" fmla="*/ 5799257 w 8023328"/>
              <a:gd name="connsiteY989" fmla="*/ 1140032 h 2380521"/>
              <a:gd name="connsiteX990" fmla="*/ 5724122 w 8023328"/>
              <a:gd name="connsiteY990" fmla="*/ 1140032 h 2380521"/>
              <a:gd name="connsiteX991" fmla="*/ 5736519 w 8023328"/>
              <a:gd name="connsiteY991" fmla="*/ 1153888 h 2380521"/>
              <a:gd name="connsiteX992" fmla="*/ 5724122 w 8023328"/>
              <a:gd name="connsiteY992" fmla="*/ 1166286 h 2380521"/>
              <a:gd name="connsiteX993" fmla="*/ 5710266 w 8023328"/>
              <a:gd name="connsiteY993" fmla="*/ 1153888 h 2380521"/>
              <a:gd name="connsiteX994" fmla="*/ 5724122 w 8023328"/>
              <a:gd name="connsiteY994" fmla="*/ 1140032 h 2380521"/>
              <a:gd name="connsiteX995" fmla="*/ 5653291 w 8023328"/>
              <a:gd name="connsiteY995" fmla="*/ 1140032 h 2380521"/>
              <a:gd name="connsiteX996" fmla="*/ 5665688 w 8023328"/>
              <a:gd name="connsiteY996" fmla="*/ 1153888 h 2380521"/>
              <a:gd name="connsiteX997" fmla="*/ 5653291 w 8023328"/>
              <a:gd name="connsiteY997" fmla="*/ 1166286 h 2380521"/>
              <a:gd name="connsiteX998" fmla="*/ 5639435 w 8023328"/>
              <a:gd name="connsiteY998" fmla="*/ 1153888 h 2380521"/>
              <a:gd name="connsiteX999" fmla="*/ 5653291 w 8023328"/>
              <a:gd name="connsiteY999" fmla="*/ 1140032 h 2380521"/>
              <a:gd name="connsiteX1000" fmla="*/ 5581002 w 8023328"/>
              <a:gd name="connsiteY1000" fmla="*/ 1140032 h 2380521"/>
              <a:gd name="connsiteX1001" fmla="*/ 5594858 w 8023328"/>
              <a:gd name="connsiteY1001" fmla="*/ 1153888 h 2380521"/>
              <a:gd name="connsiteX1002" fmla="*/ 5581002 w 8023328"/>
              <a:gd name="connsiteY1002" fmla="*/ 1166286 h 2380521"/>
              <a:gd name="connsiteX1003" fmla="*/ 5568605 w 8023328"/>
              <a:gd name="connsiteY1003" fmla="*/ 1153888 h 2380521"/>
              <a:gd name="connsiteX1004" fmla="*/ 5581002 w 8023328"/>
              <a:gd name="connsiteY1004" fmla="*/ 1140032 h 2380521"/>
              <a:gd name="connsiteX1005" fmla="*/ 5510171 w 8023328"/>
              <a:gd name="connsiteY1005" fmla="*/ 1140032 h 2380521"/>
              <a:gd name="connsiteX1006" fmla="*/ 5524027 w 8023328"/>
              <a:gd name="connsiteY1006" fmla="*/ 1153888 h 2380521"/>
              <a:gd name="connsiteX1007" fmla="*/ 5510171 w 8023328"/>
              <a:gd name="connsiteY1007" fmla="*/ 1166286 h 2380521"/>
              <a:gd name="connsiteX1008" fmla="*/ 5497774 w 8023328"/>
              <a:gd name="connsiteY1008" fmla="*/ 1153888 h 2380521"/>
              <a:gd name="connsiteX1009" fmla="*/ 5510171 w 8023328"/>
              <a:gd name="connsiteY1009" fmla="*/ 1140032 h 2380521"/>
              <a:gd name="connsiteX1010" fmla="*/ 5438937 w 8023328"/>
              <a:gd name="connsiteY1010" fmla="*/ 1140032 h 2380521"/>
              <a:gd name="connsiteX1011" fmla="*/ 5453178 w 8023328"/>
              <a:gd name="connsiteY1011" fmla="*/ 1153888 h 2380521"/>
              <a:gd name="connsiteX1012" fmla="*/ 5438937 w 8023328"/>
              <a:gd name="connsiteY1012" fmla="*/ 1166286 h 2380521"/>
              <a:gd name="connsiteX1013" fmla="*/ 5426945 w 8023328"/>
              <a:gd name="connsiteY1013" fmla="*/ 1153888 h 2380521"/>
              <a:gd name="connsiteX1014" fmla="*/ 5438937 w 8023328"/>
              <a:gd name="connsiteY1014" fmla="*/ 1140032 h 2380521"/>
              <a:gd name="connsiteX1015" fmla="*/ 5367530 w 8023328"/>
              <a:gd name="connsiteY1015" fmla="*/ 1140032 h 2380521"/>
              <a:gd name="connsiteX1016" fmla="*/ 5382318 w 8023328"/>
              <a:gd name="connsiteY1016" fmla="*/ 1153888 h 2380521"/>
              <a:gd name="connsiteX1017" fmla="*/ 5367530 w 8023328"/>
              <a:gd name="connsiteY1017" fmla="*/ 1166286 h 2380521"/>
              <a:gd name="connsiteX1018" fmla="*/ 5352742 w 8023328"/>
              <a:gd name="connsiteY1018" fmla="*/ 1153888 h 2380521"/>
              <a:gd name="connsiteX1019" fmla="*/ 5367530 w 8023328"/>
              <a:gd name="connsiteY1019" fmla="*/ 1140032 h 2380521"/>
              <a:gd name="connsiteX1020" fmla="*/ 5296699 w 8023328"/>
              <a:gd name="connsiteY1020" fmla="*/ 1140032 h 2380521"/>
              <a:gd name="connsiteX1021" fmla="*/ 5311488 w 8023328"/>
              <a:gd name="connsiteY1021" fmla="*/ 1153888 h 2380521"/>
              <a:gd name="connsiteX1022" fmla="*/ 5296699 w 8023328"/>
              <a:gd name="connsiteY1022" fmla="*/ 1166286 h 2380521"/>
              <a:gd name="connsiteX1023" fmla="*/ 5281910 w 8023328"/>
              <a:gd name="connsiteY1023" fmla="*/ 1153888 h 2380521"/>
              <a:gd name="connsiteX1024" fmla="*/ 5296699 w 8023328"/>
              <a:gd name="connsiteY1024" fmla="*/ 1140032 h 2380521"/>
              <a:gd name="connsiteX1025" fmla="*/ 5225869 w 8023328"/>
              <a:gd name="connsiteY1025" fmla="*/ 1140032 h 2380521"/>
              <a:gd name="connsiteX1026" fmla="*/ 5240657 w 8023328"/>
              <a:gd name="connsiteY1026" fmla="*/ 1153888 h 2380521"/>
              <a:gd name="connsiteX1027" fmla="*/ 5225869 w 8023328"/>
              <a:gd name="connsiteY1027" fmla="*/ 1166286 h 2380521"/>
              <a:gd name="connsiteX1028" fmla="*/ 5211081 w 8023328"/>
              <a:gd name="connsiteY1028" fmla="*/ 1153888 h 2380521"/>
              <a:gd name="connsiteX1029" fmla="*/ 5225869 w 8023328"/>
              <a:gd name="connsiteY1029" fmla="*/ 1140032 h 2380521"/>
              <a:gd name="connsiteX1030" fmla="*/ 5154105 w 8023328"/>
              <a:gd name="connsiteY1030" fmla="*/ 1140032 h 2380521"/>
              <a:gd name="connsiteX1031" fmla="*/ 5166502 w 8023328"/>
              <a:gd name="connsiteY1031" fmla="*/ 1154821 h 2380521"/>
              <a:gd name="connsiteX1032" fmla="*/ 5154105 w 8023328"/>
              <a:gd name="connsiteY1032" fmla="*/ 1169610 h 2380521"/>
              <a:gd name="connsiteX1033" fmla="*/ 5140249 w 8023328"/>
              <a:gd name="connsiteY1033" fmla="*/ 1154821 h 2380521"/>
              <a:gd name="connsiteX1034" fmla="*/ 5154105 w 8023328"/>
              <a:gd name="connsiteY1034" fmla="*/ 1140032 h 2380521"/>
              <a:gd name="connsiteX1035" fmla="*/ 5083276 w 8023328"/>
              <a:gd name="connsiteY1035" fmla="*/ 1140032 h 2380521"/>
              <a:gd name="connsiteX1036" fmla="*/ 5095673 w 8023328"/>
              <a:gd name="connsiteY1036" fmla="*/ 1154821 h 2380521"/>
              <a:gd name="connsiteX1037" fmla="*/ 5083276 w 8023328"/>
              <a:gd name="connsiteY1037" fmla="*/ 1169610 h 2380521"/>
              <a:gd name="connsiteX1038" fmla="*/ 5069420 w 8023328"/>
              <a:gd name="connsiteY1038" fmla="*/ 1154821 h 2380521"/>
              <a:gd name="connsiteX1039" fmla="*/ 5083276 w 8023328"/>
              <a:gd name="connsiteY1039" fmla="*/ 1140032 h 2380521"/>
              <a:gd name="connsiteX1040" fmla="*/ 5012445 w 8023328"/>
              <a:gd name="connsiteY1040" fmla="*/ 1140032 h 2380521"/>
              <a:gd name="connsiteX1041" fmla="*/ 5024842 w 8023328"/>
              <a:gd name="connsiteY1041" fmla="*/ 1154821 h 2380521"/>
              <a:gd name="connsiteX1042" fmla="*/ 5012445 w 8023328"/>
              <a:gd name="connsiteY1042" fmla="*/ 1169610 h 2380521"/>
              <a:gd name="connsiteX1043" fmla="*/ 4998589 w 8023328"/>
              <a:gd name="connsiteY1043" fmla="*/ 1154821 h 2380521"/>
              <a:gd name="connsiteX1044" fmla="*/ 5012445 w 8023328"/>
              <a:gd name="connsiteY1044" fmla="*/ 1140032 h 2380521"/>
              <a:gd name="connsiteX1045" fmla="*/ 4940157 w 8023328"/>
              <a:gd name="connsiteY1045" fmla="*/ 1140032 h 2380521"/>
              <a:gd name="connsiteX1046" fmla="*/ 4954013 w 8023328"/>
              <a:gd name="connsiteY1046" fmla="*/ 1154821 h 2380521"/>
              <a:gd name="connsiteX1047" fmla="*/ 4940157 w 8023328"/>
              <a:gd name="connsiteY1047" fmla="*/ 1169610 h 2380521"/>
              <a:gd name="connsiteX1048" fmla="*/ 4927760 w 8023328"/>
              <a:gd name="connsiteY1048" fmla="*/ 1154821 h 2380521"/>
              <a:gd name="connsiteX1049" fmla="*/ 4940157 w 8023328"/>
              <a:gd name="connsiteY1049" fmla="*/ 1140032 h 2380521"/>
              <a:gd name="connsiteX1050" fmla="*/ 4865953 w 8023328"/>
              <a:gd name="connsiteY1050" fmla="*/ 1140032 h 2380521"/>
              <a:gd name="connsiteX1051" fmla="*/ 4879809 w 8023328"/>
              <a:gd name="connsiteY1051" fmla="*/ 1154821 h 2380521"/>
              <a:gd name="connsiteX1052" fmla="*/ 4865953 w 8023328"/>
              <a:gd name="connsiteY1052" fmla="*/ 1169610 h 2380521"/>
              <a:gd name="connsiteX1053" fmla="*/ 4853556 w 8023328"/>
              <a:gd name="connsiteY1053" fmla="*/ 1154821 h 2380521"/>
              <a:gd name="connsiteX1054" fmla="*/ 4865953 w 8023328"/>
              <a:gd name="connsiteY1054" fmla="*/ 1140032 h 2380521"/>
              <a:gd name="connsiteX1055" fmla="*/ 4795122 w 8023328"/>
              <a:gd name="connsiteY1055" fmla="*/ 1140032 h 2380521"/>
              <a:gd name="connsiteX1056" fmla="*/ 4808978 w 8023328"/>
              <a:gd name="connsiteY1056" fmla="*/ 1154821 h 2380521"/>
              <a:gd name="connsiteX1057" fmla="*/ 4795122 w 8023328"/>
              <a:gd name="connsiteY1057" fmla="*/ 1169610 h 2380521"/>
              <a:gd name="connsiteX1058" fmla="*/ 4782725 w 8023328"/>
              <a:gd name="connsiteY1058" fmla="*/ 1154821 h 2380521"/>
              <a:gd name="connsiteX1059" fmla="*/ 4795122 w 8023328"/>
              <a:gd name="connsiteY1059" fmla="*/ 1140032 h 2380521"/>
              <a:gd name="connsiteX1060" fmla="*/ 4726684 w 8023328"/>
              <a:gd name="connsiteY1060" fmla="*/ 1140032 h 2380521"/>
              <a:gd name="connsiteX1061" fmla="*/ 4741472 w 8023328"/>
              <a:gd name="connsiteY1061" fmla="*/ 1154821 h 2380521"/>
              <a:gd name="connsiteX1062" fmla="*/ 4726684 w 8023328"/>
              <a:gd name="connsiteY1062" fmla="*/ 1169610 h 2380521"/>
              <a:gd name="connsiteX1063" fmla="*/ 4711896 w 8023328"/>
              <a:gd name="connsiteY1063" fmla="*/ 1154821 h 2380521"/>
              <a:gd name="connsiteX1064" fmla="*/ 4726684 w 8023328"/>
              <a:gd name="connsiteY1064" fmla="*/ 1140032 h 2380521"/>
              <a:gd name="connsiteX1065" fmla="*/ 4655853 w 8023328"/>
              <a:gd name="connsiteY1065" fmla="*/ 1140032 h 2380521"/>
              <a:gd name="connsiteX1066" fmla="*/ 4670642 w 8023328"/>
              <a:gd name="connsiteY1066" fmla="*/ 1154821 h 2380521"/>
              <a:gd name="connsiteX1067" fmla="*/ 4655853 w 8023328"/>
              <a:gd name="connsiteY1067" fmla="*/ 1169610 h 2380521"/>
              <a:gd name="connsiteX1068" fmla="*/ 4641064 w 8023328"/>
              <a:gd name="connsiteY1068" fmla="*/ 1154821 h 2380521"/>
              <a:gd name="connsiteX1069" fmla="*/ 4655853 w 8023328"/>
              <a:gd name="connsiteY1069" fmla="*/ 1140032 h 2380521"/>
              <a:gd name="connsiteX1070" fmla="*/ 4585023 w 8023328"/>
              <a:gd name="connsiteY1070" fmla="*/ 1140032 h 2380521"/>
              <a:gd name="connsiteX1071" fmla="*/ 4599811 w 8023328"/>
              <a:gd name="connsiteY1071" fmla="*/ 1154821 h 2380521"/>
              <a:gd name="connsiteX1072" fmla="*/ 4585023 w 8023328"/>
              <a:gd name="connsiteY1072" fmla="*/ 1169610 h 2380521"/>
              <a:gd name="connsiteX1073" fmla="*/ 4570235 w 8023328"/>
              <a:gd name="connsiteY1073" fmla="*/ 1154821 h 2380521"/>
              <a:gd name="connsiteX1074" fmla="*/ 4585023 w 8023328"/>
              <a:gd name="connsiteY1074" fmla="*/ 1140032 h 2380521"/>
              <a:gd name="connsiteX1075" fmla="*/ 4513260 w 8023328"/>
              <a:gd name="connsiteY1075" fmla="*/ 1140032 h 2380521"/>
              <a:gd name="connsiteX1076" fmla="*/ 4525657 w 8023328"/>
              <a:gd name="connsiteY1076" fmla="*/ 1154821 h 2380521"/>
              <a:gd name="connsiteX1077" fmla="*/ 4513260 w 8023328"/>
              <a:gd name="connsiteY1077" fmla="*/ 1169610 h 2380521"/>
              <a:gd name="connsiteX1078" fmla="*/ 4499404 w 8023328"/>
              <a:gd name="connsiteY1078" fmla="*/ 1154821 h 2380521"/>
              <a:gd name="connsiteX1079" fmla="*/ 4513260 w 8023328"/>
              <a:gd name="connsiteY1079" fmla="*/ 1140032 h 2380521"/>
              <a:gd name="connsiteX1080" fmla="*/ 4439056 w 8023328"/>
              <a:gd name="connsiteY1080" fmla="*/ 1140032 h 2380521"/>
              <a:gd name="connsiteX1081" fmla="*/ 4451453 w 8023328"/>
              <a:gd name="connsiteY1081" fmla="*/ 1154821 h 2380521"/>
              <a:gd name="connsiteX1082" fmla="*/ 4439056 w 8023328"/>
              <a:gd name="connsiteY1082" fmla="*/ 1169610 h 2380521"/>
              <a:gd name="connsiteX1083" fmla="*/ 4425200 w 8023328"/>
              <a:gd name="connsiteY1083" fmla="*/ 1154821 h 2380521"/>
              <a:gd name="connsiteX1084" fmla="*/ 4439056 w 8023328"/>
              <a:gd name="connsiteY1084" fmla="*/ 1140032 h 2380521"/>
              <a:gd name="connsiteX1085" fmla="*/ 4366768 w 8023328"/>
              <a:gd name="connsiteY1085" fmla="*/ 1140032 h 2380521"/>
              <a:gd name="connsiteX1086" fmla="*/ 4380624 w 8023328"/>
              <a:gd name="connsiteY1086" fmla="*/ 1154821 h 2380521"/>
              <a:gd name="connsiteX1087" fmla="*/ 4366768 w 8023328"/>
              <a:gd name="connsiteY1087" fmla="*/ 1169610 h 2380521"/>
              <a:gd name="connsiteX1088" fmla="*/ 4354371 w 8023328"/>
              <a:gd name="connsiteY1088" fmla="*/ 1154821 h 2380521"/>
              <a:gd name="connsiteX1089" fmla="*/ 4366768 w 8023328"/>
              <a:gd name="connsiteY1089" fmla="*/ 1140032 h 2380521"/>
              <a:gd name="connsiteX1090" fmla="*/ 4295937 w 8023328"/>
              <a:gd name="connsiteY1090" fmla="*/ 1140032 h 2380521"/>
              <a:gd name="connsiteX1091" fmla="*/ 4309793 w 8023328"/>
              <a:gd name="connsiteY1091" fmla="*/ 1154821 h 2380521"/>
              <a:gd name="connsiteX1092" fmla="*/ 4295937 w 8023328"/>
              <a:gd name="connsiteY1092" fmla="*/ 1169610 h 2380521"/>
              <a:gd name="connsiteX1093" fmla="*/ 4283540 w 8023328"/>
              <a:gd name="connsiteY1093" fmla="*/ 1154821 h 2380521"/>
              <a:gd name="connsiteX1094" fmla="*/ 4295937 w 8023328"/>
              <a:gd name="connsiteY1094" fmla="*/ 1140032 h 2380521"/>
              <a:gd name="connsiteX1095" fmla="*/ 4225107 w 8023328"/>
              <a:gd name="connsiteY1095" fmla="*/ 1140032 h 2380521"/>
              <a:gd name="connsiteX1096" fmla="*/ 4238963 w 8023328"/>
              <a:gd name="connsiteY1096" fmla="*/ 1154821 h 2380521"/>
              <a:gd name="connsiteX1097" fmla="*/ 4225107 w 8023328"/>
              <a:gd name="connsiteY1097" fmla="*/ 1169610 h 2380521"/>
              <a:gd name="connsiteX1098" fmla="*/ 4212710 w 8023328"/>
              <a:gd name="connsiteY1098" fmla="*/ 1154821 h 2380521"/>
              <a:gd name="connsiteX1099" fmla="*/ 4225107 w 8023328"/>
              <a:gd name="connsiteY1099" fmla="*/ 1140032 h 2380521"/>
              <a:gd name="connsiteX1100" fmla="*/ 4153295 w 8023328"/>
              <a:gd name="connsiteY1100" fmla="*/ 1140032 h 2380521"/>
              <a:gd name="connsiteX1101" fmla="*/ 4168083 w 8023328"/>
              <a:gd name="connsiteY1101" fmla="*/ 1154821 h 2380521"/>
              <a:gd name="connsiteX1102" fmla="*/ 4153295 w 8023328"/>
              <a:gd name="connsiteY1102" fmla="*/ 1169610 h 2380521"/>
              <a:gd name="connsiteX1103" fmla="*/ 4138507 w 8023328"/>
              <a:gd name="connsiteY1103" fmla="*/ 1154821 h 2380521"/>
              <a:gd name="connsiteX1104" fmla="*/ 4153295 w 8023328"/>
              <a:gd name="connsiteY1104" fmla="*/ 1140032 h 2380521"/>
              <a:gd name="connsiteX1105" fmla="*/ 4082465 w 8023328"/>
              <a:gd name="connsiteY1105" fmla="*/ 1140032 h 2380521"/>
              <a:gd name="connsiteX1106" fmla="*/ 4097254 w 8023328"/>
              <a:gd name="connsiteY1106" fmla="*/ 1154821 h 2380521"/>
              <a:gd name="connsiteX1107" fmla="*/ 4082465 w 8023328"/>
              <a:gd name="connsiteY1107" fmla="*/ 1169610 h 2380521"/>
              <a:gd name="connsiteX1108" fmla="*/ 4067676 w 8023328"/>
              <a:gd name="connsiteY1108" fmla="*/ 1154821 h 2380521"/>
              <a:gd name="connsiteX1109" fmla="*/ 4082465 w 8023328"/>
              <a:gd name="connsiteY1109" fmla="*/ 1140032 h 2380521"/>
              <a:gd name="connsiteX1110" fmla="*/ 439789 w 8023328"/>
              <a:gd name="connsiteY1110" fmla="*/ 1140032 h 2380521"/>
              <a:gd name="connsiteX1111" fmla="*/ 454579 w 8023328"/>
              <a:gd name="connsiteY1111" fmla="*/ 1153888 h 2380521"/>
              <a:gd name="connsiteX1112" fmla="*/ 439789 w 8023328"/>
              <a:gd name="connsiteY1112" fmla="*/ 1166286 h 2380521"/>
              <a:gd name="connsiteX1113" fmla="*/ 425001 w 8023328"/>
              <a:gd name="connsiteY1113" fmla="*/ 1153888 h 2380521"/>
              <a:gd name="connsiteX1114" fmla="*/ 439789 w 8023328"/>
              <a:gd name="connsiteY1114" fmla="*/ 1140032 h 2380521"/>
              <a:gd name="connsiteX1115" fmla="*/ 368960 w 8023328"/>
              <a:gd name="connsiteY1115" fmla="*/ 1140032 h 2380521"/>
              <a:gd name="connsiteX1116" fmla="*/ 383747 w 8023328"/>
              <a:gd name="connsiteY1116" fmla="*/ 1153888 h 2380521"/>
              <a:gd name="connsiteX1117" fmla="*/ 368960 w 8023328"/>
              <a:gd name="connsiteY1117" fmla="*/ 1166286 h 2380521"/>
              <a:gd name="connsiteX1118" fmla="*/ 354172 w 8023328"/>
              <a:gd name="connsiteY1118" fmla="*/ 1153888 h 2380521"/>
              <a:gd name="connsiteX1119" fmla="*/ 368960 w 8023328"/>
              <a:gd name="connsiteY1119" fmla="*/ 1140032 h 2380521"/>
              <a:gd name="connsiteX1120" fmla="*/ 297194 w 8023328"/>
              <a:gd name="connsiteY1120" fmla="*/ 1140032 h 2380521"/>
              <a:gd name="connsiteX1121" fmla="*/ 309592 w 8023328"/>
              <a:gd name="connsiteY1121" fmla="*/ 1153888 h 2380521"/>
              <a:gd name="connsiteX1122" fmla="*/ 297194 w 8023328"/>
              <a:gd name="connsiteY1122" fmla="*/ 1166286 h 2380521"/>
              <a:gd name="connsiteX1123" fmla="*/ 283339 w 8023328"/>
              <a:gd name="connsiteY1123" fmla="*/ 1153888 h 2380521"/>
              <a:gd name="connsiteX1124" fmla="*/ 297194 w 8023328"/>
              <a:gd name="connsiteY1124" fmla="*/ 1140032 h 2380521"/>
              <a:gd name="connsiteX1125" fmla="*/ 226366 w 8023328"/>
              <a:gd name="connsiteY1125" fmla="*/ 1140032 h 2380521"/>
              <a:gd name="connsiteX1126" fmla="*/ 238764 w 8023328"/>
              <a:gd name="connsiteY1126" fmla="*/ 1153888 h 2380521"/>
              <a:gd name="connsiteX1127" fmla="*/ 226366 w 8023328"/>
              <a:gd name="connsiteY1127" fmla="*/ 1166286 h 2380521"/>
              <a:gd name="connsiteX1128" fmla="*/ 212510 w 8023328"/>
              <a:gd name="connsiteY1128" fmla="*/ 1153888 h 2380521"/>
              <a:gd name="connsiteX1129" fmla="*/ 226366 w 8023328"/>
              <a:gd name="connsiteY1129" fmla="*/ 1140032 h 2380521"/>
              <a:gd name="connsiteX1130" fmla="*/ 155532 w 8023328"/>
              <a:gd name="connsiteY1130" fmla="*/ 1140032 h 2380521"/>
              <a:gd name="connsiteX1131" fmla="*/ 167930 w 8023328"/>
              <a:gd name="connsiteY1131" fmla="*/ 1153888 h 2380521"/>
              <a:gd name="connsiteX1132" fmla="*/ 155532 w 8023328"/>
              <a:gd name="connsiteY1132" fmla="*/ 1166286 h 2380521"/>
              <a:gd name="connsiteX1133" fmla="*/ 141676 w 8023328"/>
              <a:gd name="connsiteY1133" fmla="*/ 1153888 h 2380521"/>
              <a:gd name="connsiteX1134" fmla="*/ 155532 w 8023328"/>
              <a:gd name="connsiteY1134" fmla="*/ 1140032 h 2380521"/>
              <a:gd name="connsiteX1135" fmla="*/ 83244 w 8023328"/>
              <a:gd name="connsiteY1135" fmla="*/ 1140032 h 2380521"/>
              <a:gd name="connsiteX1136" fmla="*/ 97100 w 8023328"/>
              <a:gd name="connsiteY1136" fmla="*/ 1153888 h 2380521"/>
              <a:gd name="connsiteX1137" fmla="*/ 83244 w 8023328"/>
              <a:gd name="connsiteY1137" fmla="*/ 1166286 h 2380521"/>
              <a:gd name="connsiteX1138" fmla="*/ 70846 w 8023328"/>
              <a:gd name="connsiteY1138" fmla="*/ 1153888 h 2380521"/>
              <a:gd name="connsiteX1139" fmla="*/ 83244 w 8023328"/>
              <a:gd name="connsiteY1139" fmla="*/ 1140032 h 2380521"/>
              <a:gd name="connsiteX1140" fmla="*/ 12008 w 8023328"/>
              <a:gd name="connsiteY1140" fmla="*/ 1140032 h 2380521"/>
              <a:gd name="connsiteX1141" fmla="*/ 26249 w 8023328"/>
              <a:gd name="connsiteY1141" fmla="*/ 1153888 h 2380521"/>
              <a:gd name="connsiteX1142" fmla="*/ 12008 w 8023328"/>
              <a:gd name="connsiteY1142" fmla="*/ 1166286 h 2380521"/>
              <a:gd name="connsiteX1143" fmla="*/ 16 w 8023328"/>
              <a:gd name="connsiteY1143" fmla="*/ 1153888 h 2380521"/>
              <a:gd name="connsiteX1144" fmla="*/ 12008 w 8023328"/>
              <a:gd name="connsiteY1144" fmla="*/ 1140032 h 2380521"/>
              <a:gd name="connsiteX1145" fmla="*/ 6867525 w 8023328"/>
              <a:gd name="connsiteY1145" fmla="*/ 1069203 h 2380521"/>
              <a:gd name="connsiteX1146" fmla="*/ 6879922 w 8023328"/>
              <a:gd name="connsiteY1146" fmla="*/ 1081600 h 2380521"/>
              <a:gd name="connsiteX1147" fmla="*/ 6867525 w 8023328"/>
              <a:gd name="connsiteY1147" fmla="*/ 1095457 h 2380521"/>
              <a:gd name="connsiteX1148" fmla="*/ 6853669 w 8023328"/>
              <a:gd name="connsiteY1148" fmla="*/ 1081600 h 2380521"/>
              <a:gd name="connsiteX1149" fmla="*/ 6867525 w 8023328"/>
              <a:gd name="connsiteY1149" fmla="*/ 1069203 h 2380521"/>
              <a:gd name="connsiteX1150" fmla="*/ 6795237 w 8023328"/>
              <a:gd name="connsiteY1150" fmla="*/ 1069203 h 2380521"/>
              <a:gd name="connsiteX1151" fmla="*/ 6809093 w 8023328"/>
              <a:gd name="connsiteY1151" fmla="*/ 1081600 h 2380521"/>
              <a:gd name="connsiteX1152" fmla="*/ 6796696 w 8023328"/>
              <a:gd name="connsiteY1152" fmla="*/ 1095457 h 2380521"/>
              <a:gd name="connsiteX1153" fmla="*/ 6782840 w 8023328"/>
              <a:gd name="connsiteY1153" fmla="*/ 1081600 h 2380521"/>
              <a:gd name="connsiteX1154" fmla="*/ 6795237 w 8023328"/>
              <a:gd name="connsiteY1154" fmla="*/ 1069203 h 2380521"/>
              <a:gd name="connsiteX1155" fmla="*/ 6724405 w 8023328"/>
              <a:gd name="connsiteY1155" fmla="*/ 1069203 h 2380521"/>
              <a:gd name="connsiteX1156" fmla="*/ 6738261 w 8023328"/>
              <a:gd name="connsiteY1156" fmla="*/ 1081600 h 2380521"/>
              <a:gd name="connsiteX1157" fmla="*/ 6724405 w 8023328"/>
              <a:gd name="connsiteY1157" fmla="*/ 1095457 h 2380521"/>
              <a:gd name="connsiteX1158" fmla="*/ 6712008 w 8023328"/>
              <a:gd name="connsiteY1158" fmla="*/ 1081600 h 2380521"/>
              <a:gd name="connsiteX1159" fmla="*/ 6724405 w 8023328"/>
              <a:gd name="connsiteY1159" fmla="*/ 1069203 h 2380521"/>
              <a:gd name="connsiteX1160" fmla="*/ 6653576 w 8023328"/>
              <a:gd name="connsiteY1160" fmla="*/ 1069203 h 2380521"/>
              <a:gd name="connsiteX1161" fmla="*/ 6667432 w 8023328"/>
              <a:gd name="connsiteY1161" fmla="*/ 1081600 h 2380521"/>
              <a:gd name="connsiteX1162" fmla="*/ 6653576 w 8023328"/>
              <a:gd name="connsiteY1162" fmla="*/ 1095457 h 2380521"/>
              <a:gd name="connsiteX1163" fmla="*/ 6641179 w 8023328"/>
              <a:gd name="connsiteY1163" fmla="*/ 1081600 h 2380521"/>
              <a:gd name="connsiteX1164" fmla="*/ 6653576 w 8023328"/>
              <a:gd name="connsiteY1164" fmla="*/ 1069203 h 2380521"/>
              <a:gd name="connsiteX1165" fmla="*/ 6581764 w 8023328"/>
              <a:gd name="connsiteY1165" fmla="*/ 1069203 h 2380521"/>
              <a:gd name="connsiteX1166" fmla="*/ 6596552 w 8023328"/>
              <a:gd name="connsiteY1166" fmla="*/ 1081600 h 2380521"/>
              <a:gd name="connsiteX1167" fmla="*/ 6581764 w 8023328"/>
              <a:gd name="connsiteY1167" fmla="*/ 1095457 h 2380521"/>
              <a:gd name="connsiteX1168" fmla="*/ 6566976 w 8023328"/>
              <a:gd name="connsiteY1168" fmla="*/ 1081600 h 2380521"/>
              <a:gd name="connsiteX1169" fmla="*/ 6581764 w 8023328"/>
              <a:gd name="connsiteY1169" fmla="*/ 1069203 h 2380521"/>
              <a:gd name="connsiteX1170" fmla="*/ 6510933 w 8023328"/>
              <a:gd name="connsiteY1170" fmla="*/ 1069203 h 2380521"/>
              <a:gd name="connsiteX1171" fmla="*/ 6525722 w 8023328"/>
              <a:gd name="connsiteY1171" fmla="*/ 1081600 h 2380521"/>
              <a:gd name="connsiteX1172" fmla="*/ 6510933 w 8023328"/>
              <a:gd name="connsiteY1172" fmla="*/ 1095457 h 2380521"/>
              <a:gd name="connsiteX1173" fmla="*/ 6496144 w 8023328"/>
              <a:gd name="connsiteY1173" fmla="*/ 1081600 h 2380521"/>
              <a:gd name="connsiteX1174" fmla="*/ 6510933 w 8023328"/>
              <a:gd name="connsiteY1174" fmla="*/ 1069203 h 2380521"/>
              <a:gd name="connsiteX1175" fmla="*/ 6440492 w 8023328"/>
              <a:gd name="connsiteY1175" fmla="*/ 1069203 h 2380521"/>
              <a:gd name="connsiteX1176" fmla="*/ 6454911 w 8023328"/>
              <a:gd name="connsiteY1176" fmla="*/ 1081600 h 2380521"/>
              <a:gd name="connsiteX1177" fmla="*/ 6440492 w 8023328"/>
              <a:gd name="connsiteY1177" fmla="*/ 1095457 h 2380521"/>
              <a:gd name="connsiteX1178" fmla="*/ 6425315 w 8023328"/>
              <a:gd name="connsiteY1178" fmla="*/ 1081600 h 2380521"/>
              <a:gd name="connsiteX1179" fmla="*/ 6440492 w 8023328"/>
              <a:gd name="connsiteY1179" fmla="*/ 1069203 h 2380521"/>
              <a:gd name="connsiteX1180" fmla="*/ 6368340 w 8023328"/>
              <a:gd name="connsiteY1180" fmla="*/ 1069203 h 2380521"/>
              <a:gd name="connsiteX1181" fmla="*/ 6380737 w 8023328"/>
              <a:gd name="connsiteY1181" fmla="*/ 1081600 h 2380521"/>
              <a:gd name="connsiteX1182" fmla="*/ 6368340 w 8023328"/>
              <a:gd name="connsiteY1182" fmla="*/ 1095457 h 2380521"/>
              <a:gd name="connsiteX1183" fmla="*/ 6354484 w 8023328"/>
              <a:gd name="connsiteY1183" fmla="*/ 1081600 h 2380521"/>
              <a:gd name="connsiteX1184" fmla="*/ 6368340 w 8023328"/>
              <a:gd name="connsiteY1184" fmla="*/ 1069203 h 2380521"/>
              <a:gd name="connsiteX1185" fmla="*/ 6297511 w 8023328"/>
              <a:gd name="connsiteY1185" fmla="*/ 1069203 h 2380521"/>
              <a:gd name="connsiteX1186" fmla="*/ 6309908 w 8023328"/>
              <a:gd name="connsiteY1186" fmla="*/ 1081600 h 2380521"/>
              <a:gd name="connsiteX1187" fmla="*/ 6297511 w 8023328"/>
              <a:gd name="connsiteY1187" fmla="*/ 1095457 h 2380521"/>
              <a:gd name="connsiteX1188" fmla="*/ 6283655 w 8023328"/>
              <a:gd name="connsiteY1188" fmla="*/ 1081600 h 2380521"/>
              <a:gd name="connsiteX1189" fmla="*/ 6297511 w 8023328"/>
              <a:gd name="connsiteY1189" fmla="*/ 1069203 h 2380521"/>
              <a:gd name="connsiteX1190" fmla="*/ 6226679 w 8023328"/>
              <a:gd name="connsiteY1190" fmla="*/ 1069203 h 2380521"/>
              <a:gd name="connsiteX1191" fmla="*/ 6239076 w 8023328"/>
              <a:gd name="connsiteY1191" fmla="*/ 1081600 h 2380521"/>
              <a:gd name="connsiteX1192" fmla="*/ 6226679 w 8023328"/>
              <a:gd name="connsiteY1192" fmla="*/ 1095457 h 2380521"/>
              <a:gd name="connsiteX1193" fmla="*/ 6212823 w 8023328"/>
              <a:gd name="connsiteY1193" fmla="*/ 1083059 h 2380521"/>
              <a:gd name="connsiteX1194" fmla="*/ 6226679 w 8023328"/>
              <a:gd name="connsiteY1194" fmla="*/ 1069203 h 2380521"/>
              <a:gd name="connsiteX1195" fmla="*/ 6154391 w 8023328"/>
              <a:gd name="connsiteY1195" fmla="*/ 1069203 h 2380521"/>
              <a:gd name="connsiteX1196" fmla="*/ 6168247 w 8023328"/>
              <a:gd name="connsiteY1196" fmla="*/ 1083059 h 2380521"/>
              <a:gd name="connsiteX1197" fmla="*/ 6154391 w 8023328"/>
              <a:gd name="connsiteY1197" fmla="*/ 1095457 h 2380521"/>
              <a:gd name="connsiteX1198" fmla="*/ 6141994 w 8023328"/>
              <a:gd name="connsiteY1198" fmla="*/ 1083059 h 2380521"/>
              <a:gd name="connsiteX1199" fmla="*/ 6154391 w 8023328"/>
              <a:gd name="connsiteY1199" fmla="*/ 1069203 h 2380521"/>
              <a:gd name="connsiteX1200" fmla="*/ 6083559 w 8023328"/>
              <a:gd name="connsiteY1200" fmla="*/ 1069203 h 2380521"/>
              <a:gd name="connsiteX1201" fmla="*/ 6097415 w 8023328"/>
              <a:gd name="connsiteY1201" fmla="*/ 1083059 h 2380521"/>
              <a:gd name="connsiteX1202" fmla="*/ 6083559 w 8023328"/>
              <a:gd name="connsiteY1202" fmla="*/ 1095457 h 2380521"/>
              <a:gd name="connsiteX1203" fmla="*/ 6071162 w 8023328"/>
              <a:gd name="connsiteY1203" fmla="*/ 1083059 h 2380521"/>
              <a:gd name="connsiteX1204" fmla="*/ 6083559 w 8023328"/>
              <a:gd name="connsiteY1204" fmla="*/ 1069203 h 2380521"/>
              <a:gd name="connsiteX1205" fmla="*/ 6009356 w 8023328"/>
              <a:gd name="connsiteY1205" fmla="*/ 1069203 h 2380521"/>
              <a:gd name="connsiteX1206" fmla="*/ 6023212 w 8023328"/>
              <a:gd name="connsiteY1206" fmla="*/ 1083059 h 2380521"/>
              <a:gd name="connsiteX1207" fmla="*/ 6009356 w 8023328"/>
              <a:gd name="connsiteY1207" fmla="*/ 1095457 h 2380521"/>
              <a:gd name="connsiteX1208" fmla="*/ 5996959 w 8023328"/>
              <a:gd name="connsiteY1208" fmla="*/ 1083059 h 2380521"/>
              <a:gd name="connsiteX1209" fmla="*/ 6009356 w 8023328"/>
              <a:gd name="connsiteY1209" fmla="*/ 1069203 h 2380521"/>
              <a:gd name="connsiteX1210" fmla="*/ 5940548 w 8023328"/>
              <a:gd name="connsiteY1210" fmla="*/ 1069203 h 2380521"/>
              <a:gd name="connsiteX1211" fmla="*/ 5955726 w 8023328"/>
              <a:gd name="connsiteY1211" fmla="*/ 1083059 h 2380521"/>
              <a:gd name="connsiteX1212" fmla="*/ 5940548 w 8023328"/>
              <a:gd name="connsiteY1212" fmla="*/ 1095457 h 2380521"/>
              <a:gd name="connsiteX1213" fmla="*/ 5926130 w 8023328"/>
              <a:gd name="connsiteY1213" fmla="*/ 1083059 h 2380521"/>
              <a:gd name="connsiteX1214" fmla="*/ 5940548 w 8023328"/>
              <a:gd name="connsiteY1214" fmla="*/ 1069203 h 2380521"/>
              <a:gd name="connsiteX1215" fmla="*/ 5870088 w 8023328"/>
              <a:gd name="connsiteY1215" fmla="*/ 1069203 h 2380521"/>
              <a:gd name="connsiteX1216" fmla="*/ 5884877 w 8023328"/>
              <a:gd name="connsiteY1216" fmla="*/ 1083059 h 2380521"/>
              <a:gd name="connsiteX1217" fmla="*/ 5870088 w 8023328"/>
              <a:gd name="connsiteY1217" fmla="*/ 1095457 h 2380521"/>
              <a:gd name="connsiteX1218" fmla="*/ 5855299 w 8023328"/>
              <a:gd name="connsiteY1218" fmla="*/ 1083059 h 2380521"/>
              <a:gd name="connsiteX1219" fmla="*/ 5870088 w 8023328"/>
              <a:gd name="connsiteY1219" fmla="*/ 1069203 h 2380521"/>
              <a:gd name="connsiteX1220" fmla="*/ 5799257 w 8023328"/>
              <a:gd name="connsiteY1220" fmla="*/ 1069203 h 2380521"/>
              <a:gd name="connsiteX1221" fmla="*/ 5814045 w 8023328"/>
              <a:gd name="connsiteY1221" fmla="*/ 1083059 h 2380521"/>
              <a:gd name="connsiteX1222" fmla="*/ 5799257 w 8023328"/>
              <a:gd name="connsiteY1222" fmla="*/ 1095457 h 2380521"/>
              <a:gd name="connsiteX1223" fmla="*/ 5784469 w 8023328"/>
              <a:gd name="connsiteY1223" fmla="*/ 1083059 h 2380521"/>
              <a:gd name="connsiteX1224" fmla="*/ 5799257 w 8023328"/>
              <a:gd name="connsiteY1224" fmla="*/ 1069203 h 2380521"/>
              <a:gd name="connsiteX1225" fmla="*/ 5724122 w 8023328"/>
              <a:gd name="connsiteY1225" fmla="*/ 1069203 h 2380521"/>
              <a:gd name="connsiteX1226" fmla="*/ 5736519 w 8023328"/>
              <a:gd name="connsiteY1226" fmla="*/ 1083059 h 2380521"/>
              <a:gd name="connsiteX1227" fmla="*/ 5724122 w 8023328"/>
              <a:gd name="connsiteY1227" fmla="*/ 1095457 h 2380521"/>
              <a:gd name="connsiteX1228" fmla="*/ 5710266 w 8023328"/>
              <a:gd name="connsiteY1228" fmla="*/ 1083059 h 2380521"/>
              <a:gd name="connsiteX1229" fmla="*/ 5724122 w 8023328"/>
              <a:gd name="connsiteY1229" fmla="*/ 1069203 h 2380521"/>
              <a:gd name="connsiteX1230" fmla="*/ 5653291 w 8023328"/>
              <a:gd name="connsiteY1230" fmla="*/ 1069203 h 2380521"/>
              <a:gd name="connsiteX1231" fmla="*/ 5665688 w 8023328"/>
              <a:gd name="connsiteY1231" fmla="*/ 1083059 h 2380521"/>
              <a:gd name="connsiteX1232" fmla="*/ 5653291 w 8023328"/>
              <a:gd name="connsiteY1232" fmla="*/ 1095457 h 2380521"/>
              <a:gd name="connsiteX1233" fmla="*/ 5639435 w 8023328"/>
              <a:gd name="connsiteY1233" fmla="*/ 1083059 h 2380521"/>
              <a:gd name="connsiteX1234" fmla="*/ 5653291 w 8023328"/>
              <a:gd name="connsiteY1234" fmla="*/ 1069203 h 2380521"/>
              <a:gd name="connsiteX1235" fmla="*/ 5581002 w 8023328"/>
              <a:gd name="connsiteY1235" fmla="*/ 1069203 h 2380521"/>
              <a:gd name="connsiteX1236" fmla="*/ 5594858 w 8023328"/>
              <a:gd name="connsiteY1236" fmla="*/ 1083059 h 2380521"/>
              <a:gd name="connsiteX1237" fmla="*/ 5581002 w 8023328"/>
              <a:gd name="connsiteY1237" fmla="*/ 1095457 h 2380521"/>
              <a:gd name="connsiteX1238" fmla="*/ 5568605 w 8023328"/>
              <a:gd name="connsiteY1238" fmla="*/ 1083059 h 2380521"/>
              <a:gd name="connsiteX1239" fmla="*/ 5581002 w 8023328"/>
              <a:gd name="connsiteY1239" fmla="*/ 1069203 h 2380521"/>
              <a:gd name="connsiteX1240" fmla="*/ 5510171 w 8023328"/>
              <a:gd name="connsiteY1240" fmla="*/ 1069203 h 2380521"/>
              <a:gd name="connsiteX1241" fmla="*/ 5524027 w 8023328"/>
              <a:gd name="connsiteY1241" fmla="*/ 1083059 h 2380521"/>
              <a:gd name="connsiteX1242" fmla="*/ 5510171 w 8023328"/>
              <a:gd name="connsiteY1242" fmla="*/ 1095457 h 2380521"/>
              <a:gd name="connsiteX1243" fmla="*/ 5497774 w 8023328"/>
              <a:gd name="connsiteY1243" fmla="*/ 1083059 h 2380521"/>
              <a:gd name="connsiteX1244" fmla="*/ 5510171 w 8023328"/>
              <a:gd name="connsiteY1244" fmla="*/ 1069203 h 2380521"/>
              <a:gd name="connsiteX1245" fmla="*/ 5438937 w 8023328"/>
              <a:gd name="connsiteY1245" fmla="*/ 1069203 h 2380521"/>
              <a:gd name="connsiteX1246" fmla="*/ 5453178 w 8023328"/>
              <a:gd name="connsiteY1246" fmla="*/ 1083059 h 2380521"/>
              <a:gd name="connsiteX1247" fmla="*/ 5438937 w 8023328"/>
              <a:gd name="connsiteY1247" fmla="*/ 1095457 h 2380521"/>
              <a:gd name="connsiteX1248" fmla="*/ 5426945 w 8023328"/>
              <a:gd name="connsiteY1248" fmla="*/ 1083059 h 2380521"/>
              <a:gd name="connsiteX1249" fmla="*/ 5438937 w 8023328"/>
              <a:gd name="connsiteY1249" fmla="*/ 1069203 h 2380521"/>
              <a:gd name="connsiteX1250" fmla="*/ 5367530 w 8023328"/>
              <a:gd name="connsiteY1250" fmla="*/ 1069203 h 2380521"/>
              <a:gd name="connsiteX1251" fmla="*/ 5382318 w 8023328"/>
              <a:gd name="connsiteY1251" fmla="*/ 1083059 h 2380521"/>
              <a:gd name="connsiteX1252" fmla="*/ 5367530 w 8023328"/>
              <a:gd name="connsiteY1252" fmla="*/ 1095457 h 2380521"/>
              <a:gd name="connsiteX1253" fmla="*/ 5352742 w 8023328"/>
              <a:gd name="connsiteY1253" fmla="*/ 1083059 h 2380521"/>
              <a:gd name="connsiteX1254" fmla="*/ 5367530 w 8023328"/>
              <a:gd name="connsiteY1254" fmla="*/ 1069203 h 2380521"/>
              <a:gd name="connsiteX1255" fmla="*/ 5296699 w 8023328"/>
              <a:gd name="connsiteY1255" fmla="*/ 1069203 h 2380521"/>
              <a:gd name="connsiteX1256" fmla="*/ 5311488 w 8023328"/>
              <a:gd name="connsiteY1256" fmla="*/ 1083059 h 2380521"/>
              <a:gd name="connsiteX1257" fmla="*/ 5296699 w 8023328"/>
              <a:gd name="connsiteY1257" fmla="*/ 1095457 h 2380521"/>
              <a:gd name="connsiteX1258" fmla="*/ 5281910 w 8023328"/>
              <a:gd name="connsiteY1258" fmla="*/ 1083059 h 2380521"/>
              <a:gd name="connsiteX1259" fmla="*/ 5296699 w 8023328"/>
              <a:gd name="connsiteY1259" fmla="*/ 1069203 h 2380521"/>
              <a:gd name="connsiteX1260" fmla="*/ 5225869 w 8023328"/>
              <a:gd name="connsiteY1260" fmla="*/ 1069203 h 2380521"/>
              <a:gd name="connsiteX1261" fmla="*/ 5240657 w 8023328"/>
              <a:gd name="connsiteY1261" fmla="*/ 1083059 h 2380521"/>
              <a:gd name="connsiteX1262" fmla="*/ 5225869 w 8023328"/>
              <a:gd name="connsiteY1262" fmla="*/ 1095457 h 2380521"/>
              <a:gd name="connsiteX1263" fmla="*/ 5211081 w 8023328"/>
              <a:gd name="connsiteY1263" fmla="*/ 1083059 h 2380521"/>
              <a:gd name="connsiteX1264" fmla="*/ 5225869 w 8023328"/>
              <a:gd name="connsiteY1264" fmla="*/ 1069203 h 2380521"/>
              <a:gd name="connsiteX1265" fmla="*/ 5154105 w 8023328"/>
              <a:gd name="connsiteY1265" fmla="*/ 1069203 h 2380521"/>
              <a:gd name="connsiteX1266" fmla="*/ 5166502 w 8023328"/>
              <a:gd name="connsiteY1266" fmla="*/ 1083059 h 2380521"/>
              <a:gd name="connsiteX1267" fmla="*/ 5154105 w 8023328"/>
              <a:gd name="connsiteY1267" fmla="*/ 1095457 h 2380521"/>
              <a:gd name="connsiteX1268" fmla="*/ 5140249 w 8023328"/>
              <a:gd name="connsiteY1268" fmla="*/ 1083059 h 2380521"/>
              <a:gd name="connsiteX1269" fmla="*/ 5154105 w 8023328"/>
              <a:gd name="connsiteY1269" fmla="*/ 1069203 h 2380521"/>
              <a:gd name="connsiteX1270" fmla="*/ 5083276 w 8023328"/>
              <a:gd name="connsiteY1270" fmla="*/ 1069203 h 2380521"/>
              <a:gd name="connsiteX1271" fmla="*/ 5095673 w 8023328"/>
              <a:gd name="connsiteY1271" fmla="*/ 1083059 h 2380521"/>
              <a:gd name="connsiteX1272" fmla="*/ 5083276 w 8023328"/>
              <a:gd name="connsiteY1272" fmla="*/ 1095457 h 2380521"/>
              <a:gd name="connsiteX1273" fmla="*/ 5069420 w 8023328"/>
              <a:gd name="connsiteY1273" fmla="*/ 1083059 h 2380521"/>
              <a:gd name="connsiteX1274" fmla="*/ 5083276 w 8023328"/>
              <a:gd name="connsiteY1274" fmla="*/ 1069203 h 2380521"/>
              <a:gd name="connsiteX1275" fmla="*/ 5012445 w 8023328"/>
              <a:gd name="connsiteY1275" fmla="*/ 1069203 h 2380521"/>
              <a:gd name="connsiteX1276" fmla="*/ 5024842 w 8023328"/>
              <a:gd name="connsiteY1276" fmla="*/ 1083059 h 2380521"/>
              <a:gd name="connsiteX1277" fmla="*/ 5012445 w 8023328"/>
              <a:gd name="connsiteY1277" fmla="*/ 1095457 h 2380521"/>
              <a:gd name="connsiteX1278" fmla="*/ 4998589 w 8023328"/>
              <a:gd name="connsiteY1278" fmla="*/ 1083059 h 2380521"/>
              <a:gd name="connsiteX1279" fmla="*/ 5012445 w 8023328"/>
              <a:gd name="connsiteY1279" fmla="*/ 1069203 h 2380521"/>
              <a:gd name="connsiteX1280" fmla="*/ 4940157 w 8023328"/>
              <a:gd name="connsiteY1280" fmla="*/ 1069203 h 2380521"/>
              <a:gd name="connsiteX1281" fmla="*/ 4954013 w 8023328"/>
              <a:gd name="connsiteY1281" fmla="*/ 1083059 h 2380521"/>
              <a:gd name="connsiteX1282" fmla="*/ 4940157 w 8023328"/>
              <a:gd name="connsiteY1282" fmla="*/ 1095457 h 2380521"/>
              <a:gd name="connsiteX1283" fmla="*/ 4927760 w 8023328"/>
              <a:gd name="connsiteY1283" fmla="*/ 1083059 h 2380521"/>
              <a:gd name="connsiteX1284" fmla="*/ 4940157 w 8023328"/>
              <a:gd name="connsiteY1284" fmla="*/ 1069203 h 2380521"/>
              <a:gd name="connsiteX1285" fmla="*/ 4865953 w 8023328"/>
              <a:gd name="connsiteY1285" fmla="*/ 1069203 h 2380521"/>
              <a:gd name="connsiteX1286" fmla="*/ 4879809 w 8023328"/>
              <a:gd name="connsiteY1286" fmla="*/ 1083059 h 2380521"/>
              <a:gd name="connsiteX1287" fmla="*/ 4865953 w 8023328"/>
              <a:gd name="connsiteY1287" fmla="*/ 1095457 h 2380521"/>
              <a:gd name="connsiteX1288" fmla="*/ 4853556 w 8023328"/>
              <a:gd name="connsiteY1288" fmla="*/ 1083059 h 2380521"/>
              <a:gd name="connsiteX1289" fmla="*/ 4865953 w 8023328"/>
              <a:gd name="connsiteY1289" fmla="*/ 1069203 h 2380521"/>
              <a:gd name="connsiteX1290" fmla="*/ 4795122 w 8023328"/>
              <a:gd name="connsiteY1290" fmla="*/ 1069203 h 2380521"/>
              <a:gd name="connsiteX1291" fmla="*/ 4808978 w 8023328"/>
              <a:gd name="connsiteY1291" fmla="*/ 1083059 h 2380521"/>
              <a:gd name="connsiteX1292" fmla="*/ 4795122 w 8023328"/>
              <a:gd name="connsiteY1292" fmla="*/ 1095457 h 2380521"/>
              <a:gd name="connsiteX1293" fmla="*/ 4782725 w 8023328"/>
              <a:gd name="connsiteY1293" fmla="*/ 1083059 h 2380521"/>
              <a:gd name="connsiteX1294" fmla="*/ 4795122 w 8023328"/>
              <a:gd name="connsiteY1294" fmla="*/ 1069203 h 2380521"/>
              <a:gd name="connsiteX1295" fmla="*/ 4726684 w 8023328"/>
              <a:gd name="connsiteY1295" fmla="*/ 1069203 h 2380521"/>
              <a:gd name="connsiteX1296" fmla="*/ 4741472 w 8023328"/>
              <a:gd name="connsiteY1296" fmla="*/ 1083059 h 2380521"/>
              <a:gd name="connsiteX1297" fmla="*/ 4726684 w 8023328"/>
              <a:gd name="connsiteY1297" fmla="*/ 1095457 h 2380521"/>
              <a:gd name="connsiteX1298" fmla="*/ 4711896 w 8023328"/>
              <a:gd name="connsiteY1298" fmla="*/ 1083059 h 2380521"/>
              <a:gd name="connsiteX1299" fmla="*/ 4726684 w 8023328"/>
              <a:gd name="connsiteY1299" fmla="*/ 1069203 h 2380521"/>
              <a:gd name="connsiteX1300" fmla="*/ 4655853 w 8023328"/>
              <a:gd name="connsiteY1300" fmla="*/ 1069203 h 2380521"/>
              <a:gd name="connsiteX1301" fmla="*/ 4670642 w 8023328"/>
              <a:gd name="connsiteY1301" fmla="*/ 1083059 h 2380521"/>
              <a:gd name="connsiteX1302" fmla="*/ 4655853 w 8023328"/>
              <a:gd name="connsiteY1302" fmla="*/ 1095457 h 2380521"/>
              <a:gd name="connsiteX1303" fmla="*/ 4641064 w 8023328"/>
              <a:gd name="connsiteY1303" fmla="*/ 1083059 h 2380521"/>
              <a:gd name="connsiteX1304" fmla="*/ 4655853 w 8023328"/>
              <a:gd name="connsiteY1304" fmla="*/ 1069203 h 2380521"/>
              <a:gd name="connsiteX1305" fmla="*/ 4585023 w 8023328"/>
              <a:gd name="connsiteY1305" fmla="*/ 1069203 h 2380521"/>
              <a:gd name="connsiteX1306" fmla="*/ 4599811 w 8023328"/>
              <a:gd name="connsiteY1306" fmla="*/ 1083059 h 2380521"/>
              <a:gd name="connsiteX1307" fmla="*/ 4585023 w 8023328"/>
              <a:gd name="connsiteY1307" fmla="*/ 1095457 h 2380521"/>
              <a:gd name="connsiteX1308" fmla="*/ 4570235 w 8023328"/>
              <a:gd name="connsiteY1308" fmla="*/ 1083059 h 2380521"/>
              <a:gd name="connsiteX1309" fmla="*/ 4585023 w 8023328"/>
              <a:gd name="connsiteY1309" fmla="*/ 1069203 h 2380521"/>
              <a:gd name="connsiteX1310" fmla="*/ 4513260 w 8023328"/>
              <a:gd name="connsiteY1310" fmla="*/ 1069203 h 2380521"/>
              <a:gd name="connsiteX1311" fmla="*/ 4525657 w 8023328"/>
              <a:gd name="connsiteY1311" fmla="*/ 1083991 h 2380521"/>
              <a:gd name="connsiteX1312" fmla="*/ 4513260 w 8023328"/>
              <a:gd name="connsiteY1312" fmla="*/ 1098780 h 2380521"/>
              <a:gd name="connsiteX1313" fmla="*/ 4499404 w 8023328"/>
              <a:gd name="connsiteY1313" fmla="*/ 1083991 h 2380521"/>
              <a:gd name="connsiteX1314" fmla="*/ 4513260 w 8023328"/>
              <a:gd name="connsiteY1314" fmla="*/ 1069203 h 2380521"/>
              <a:gd name="connsiteX1315" fmla="*/ 4439056 w 8023328"/>
              <a:gd name="connsiteY1315" fmla="*/ 1069203 h 2380521"/>
              <a:gd name="connsiteX1316" fmla="*/ 4451453 w 8023328"/>
              <a:gd name="connsiteY1316" fmla="*/ 1083991 h 2380521"/>
              <a:gd name="connsiteX1317" fmla="*/ 4439056 w 8023328"/>
              <a:gd name="connsiteY1317" fmla="*/ 1098780 h 2380521"/>
              <a:gd name="connsiteX1318" fmla="*/ 4425200 w 8023328"/>
              <a:gd name="connsiteY1318" fmla="*/ 1083991 h 2380521"/>
              <a:gd name="connsiteX1319" fmla="*/ 4439056 w 8023328"/>
              <a:gd name="connsiteY1319" fmla="*/ 1069203 h 2380521"/>
              <a:gd name="connsiteX1320" fmla="*/ 4366768 w 8023328"/>
              <a:gd name="connsiteY1320" fmla="*/ 1069203 h 2380521"/>
              <a:gd name="connsiteX1321" fmla="*/ 4380624 w 8023328"/>
              <a:gd name="connsiteY1321" fmla="*/ 1083991 h 2380521"/>
              <a:gd name="connsiteX1322" fmla="*/ 4366768 w 8023328"/>
              <a:gd name="connsiteY1322" fmla="*/ 1098780 h 2380521"/>
              <a:gd name="connsiteX1323" fmla="*/ 4354371 w 8023328"/>
              <a:gd name="connsiteY1323" fmla="*/ 1083991 h 2380521"/>
              <a:gd name="connsiteX1324" fmla="*/ 4366768 w 8023328"/>
              <a:gd name="connsiteY1324" fmla="*/ 1069203 h 2380521"/>
              <a:gd name="connsiteX1325" fmla="*/ 4295937 w 8023328"/>
              <a:gd name="connsiteY1325" fmla="*/ 1069203 h 2380521"/>
              <a:gd name="connsiteX1326" fmla="*/ 4309793 w 8023328"/>
              <a:gd name="connsiteY1326" fmla="*/ 1083991 h 2380521"/>
              <a:gd name="connsiteX1327" fmla="*/ 4295937 w 8023328"/>
              <a:gd name="connsiteY1327" fmla="*/ 1098780 h 2380521"/>
              <a:gd name="connsiteX1328" fmla="*/ 4283540 w 8023328"/>
              <a:gd name="connsiteY1328" fmla="*/ 1083991 h 2380521"/>
              <a:gd name="connsiteX1329" fmla="*/ 4295937 w 8023328"/>
              <a:gd name="connsiteY1329" fmla="*/ 1069203 h 2380521"/>
              <a:gd name="connsiteX1330" fmla="*/ 4225107 w 8023328"/>
              <a:gd name="connsiteY1330" fmla="*/ 1069203 h 2380521"/>
              <a:gd name="connsiteX1331" fmla="*/ 4238963 w 8023328"/>
              <a:gd name="connsiteY1331" fmla="*/ 1083991 h 2380521"/>
              <a:gd name="connsiteX1332" fmla="*/ 4225107 w 8023328"/>
              <a:gd name="connsiteY1332" fmla="*/ 1098780 h 2380521"/>
              <a:gd name="connsiteX1333" fmla="*/ 4212710 w 8023328"/>
              <a:gd name="connsiteY1333" fmla="*/ 1083991 h 2380521"/>
              <a:gd name="connsiteX1334" fmla="*/ 4225107 w 8023328"/>
              <a:gd name="connsiteY1334" fmla="*/ 1069203 h 2380521"/>
              <a:gd name="connsiteX1335" fmla="*/ 4153295 w 8023328"/>
              <a:gd name="connsiteY1335" fmla="*/ 1069203 h 2380521"/>
              <a:gd name="connsiteX1336" fmla="*/ 4168083 w 8023328"/>
              <a:gd name="connsiteY1336" fmla="*/ 1083991 h 2380521"/>
              <a:gd name="connsiteX1337" fmla="*/ 4153295 w 8023328"/>
              <a:gd name="connsiteY1337" fmla="*/ 1098780 h 2380521"/>
              <a:gd name="connsiteX1338" fmla="*/ 4138507 w 8023328"/>
              <a:gd name="connsiteY1338" fmla="*/ 1083991 h 2380521"/>
              <a:gd name="connsiteX1339" fmla="*/ 4153295 w 8023328"/>
              <a:gd name="connsiteY1339" fmla="*/ 1069203 h 2380521"/>
              <a:gd name="connsiteX1340" fmla="*/ 4082465 w 8023328"/>
              <a:gd name="connsiteY1340" fmla="*/ 1069203 h 2380521"/>
              <a:gd name="connsiteX1341" fmla="*/ 4097254 w 8023328"/>
              <a:gd name="connsiteY1341" fmla="*/ 1083991 h 2380521"/>
              <a:gd name="connsiteX1342" fmla="*/ 4082465 w 8023328"/>
              <a:gd name="connsiteY1342" fmla="*/ 1098780 h 2380521"/>
              <a:gd name="connsiteX1343" fmla="*/ 4067676 w 8023328"/>
              <a:gd name="connsiteY1343" fmla="*/ 1083991 h 2380521"/>
              <a:gd name="connsiteX1344" fmla="*/ 4082465 w 8023328"/>
              <a:gd name="connsiteY1344" fmla="*/ 1069203 h 2380521"/>
              <a:gd name="connsiteX1345" fmla="*/ 4011635 w 8023328"/>
              <a:gd name="connsiteY1345" fmla="*/ 1069203 h 2380521"/>
              <a:gd name="connsiteX1346" fmla="*/ 4026423 w 8023328"/>
              <a:gd name="connsiteY1346" fmla="*/ 1083991 h 2380521"/>
              <a:gd name="connsiteX1347" fmla="*/ 4011635 w 8023328"/>
              <a:gd name="connsiteY1347" fmla="*/ 1098780 h 2380521"/>
              <a:gd name="connsiteX1348" fmla="*/ 3996847 w 8023328"/>
              <a:gd name="connsiteY1348" fmla="*/ 1083991 h 2380521"/>
              <a:gd name="connsiteX1349" fmla="*/ 4011635 w 8023328"/>
              <a:gd name="connsiteY1349" fmla="*/ 1069203 h 2380521"/>
              <a:gd name="connsiteX1350" fmla="*/ 3939871 w 8023328"/>
              <a:gd name="connsiteY1350" fmla="*/ 1069203 h 2380521"/>
              <a:gd name="connsiteX1351" fmla="*/ 3952268 w 8023328"/>
              <a:gd name="connsiteY1351" fmla="*/ 1083991 h 2380521"/>
              <a:gd name="connsiteX1352" fmla="*/ 3939871 w 8023328"/>
              <a:gd name="connsiteY1352" fmla="*/ 1098780 h 2380521"/>
              <a:gd name="connsiteX1353" fmla="*/ 3926015 w 8023328"/>
              <a:gd name="connsiteY1353" fmla="*/ 1083991 h 2380521"/>
              <a:gd name="connsiteX1354" fmla="*/ 3939871 w 8023328"/>
              <a:gd name="connsiteY1354" fmla="*/ 1069203 h 2380521"/>
              <a:gd name="connsiteX1355" fmla="*/ 582439 w 8023328"/>
              <a:gd name="connsiteY1355" fmla="*/ 1069203 h 2380521"/>
              <a:gd name="connsiteX1356" fmla="*/ 596295 w 8023328"/>
              <a:gd name="connsiteY1356" fmla="*/ 1083059 h 2380521"/>
              <a:gd name="connsiteX1357" fmla="*/ 582439 w 8023328"/>
              <a:gd name="connsiteY1357" fmla="*/ 1095457 h 2380521"/>
              <a:gd name="connsiteX1358" fmla="*/ 570041 w 8023328"/>
              <a:gd name="connsiteY1358" fmla="*/ 1083059 h 2380521"/>
              <a:gd name="connsiteX1359" fmla="*/ 582439 w 8023328"/>
              <a:gd name="connsiteY1359" fmla="*/ 1069203 h 2380521"/>
              <a:gd name="connsiteX1360" fmla="*/ 513628 w 8023328"/>
              <a:gd name="connsiteY1360" fmla="*/ 1069203 h 2380521"/>
              <a:gd name="connsiteX1361" fmla="*/ 528807 w 8023328"/>
              <a:gd name="connsiteY1361" fmla="*/ 1083059 h 2380521"/>
              <a:gd name="connsiteX1362" fmla="*/ 513628 w 8023328"/>
              <a:gd name="connsiteY1362" fmla="*/ 1095457 h 2380521"/>
              <a:gd name="connsiteX1363" fmla="*/ 499209 w 8023328"/>
              <a:gd name="connsiteY1363" fmla="*/ 1083059 h 2380521"/>
              <a:gd name="connsiteX1364" fmla="*/ 513628 w 8023328"/>
              <a:gd name="connsiteY1364" fmla="*/ 1069203 h 2380521"/>
              <a:gd name="connsiteX1365" fmla="*/ 439795 w 8023328"/>
              <a:gd name="connsiteY1365" fmla="*/ 1069203 h 2380521"/>
              <a:gd name="connsiteX1366" fmla="*/ 454585 w 8023328"/>
              <a:gd name="connsiteY1366" fmla="*/ 1083059 h 2380521"/>
              <a:gd name="connsiteX1367" fmla="*/ 439795 w 8023328"/>
              <a:gd name="connsiteY1367" fmla="*/ 1095457 h 2380521"/>
              <a:gd name="connsiteX1368" fmla="*/ 425007 w 8023328"/>
              <a:gd name="connsiteY1368" fmla="*/ 1083059 h 2380521"/>
              <a:gd name="connsiteX1369" fmla="*/ 439795 w 8023328"/>
              <a:gd name="connsiteY1369" fmla="*/ 1069203 h 2380521"/>
              <a:gd name="connsiteX1370" fmla="*/ 368965 w 8023328"/>
              <a:gd name="connsiteY1370" fmla="*/ 1069203 h 2380521"/>
              <a:gd name="connsiteX1371" fmla="*/ 383754 w 8023328"/>
              <a:gd name="connsiteY1371" fmla="*/ 1083059 h 2380521"/>
              <a:gd name="connsiteX1372" fmla="*/ 368965 w 8023328"/>
              <a:gd name="connsiteY1372" fmla="*/ 1095457 h 2380521"/>
              <a:gd name="connsiteX1373" fmla="*/ 354177 w 8023328"/>
              <a:gd name="connsiteY1373" fmla="*/ 1083059 h 2380521"/>
              <a:gd name="connsiteX1374" fmla="*/ 368965 w 8023328"/>
              <a:gd name="connsiteY1374" fmla="*/ 1069203 h 2380521"/>
              <a:gd name="connsiteX1375" fmla="*/ 297201 w 8023328"/>
              <a:gd name="connsiteY1375" fmla="*/ 1069203 h 2380521"/>
              <a:gd name="connsiteX1376" fmla="*/ 309599 w 8023328"/>
              <a:gd name="connsiteY1376" fmla="*/ 1083059 h 2380521"/>
              <a:gd name="connsiteX1377" fmla="*/ 297201 w 8023328"/>
              <a:gd name="connsiteY1377" fmla="*/ 1095457 h 2380521"/>
              <a:gd name="connsiteX1378" fmla="*/ 283346 w 8023328"/>
              <a:gd name="connsiteY1378" fmla="*/ 1083059 h 2380521"/>
              <a:gd name="connsiteX1379" fmla="*/ 297201 w 8023328"/>
              <a:gd name="connsiteY1379" fmla="*/ 1069203 h 2380521"/>
              <a:gd name="connsiteX1380" fmla="*/ 226372 w 8023328"/>
              <a:gd name="connsiteY1380" fmla="*/ 1069203 h 2380521"/>
              <a:gd name="connsiteX1381" fmla="*/ 238771 w 8023328"/>
              <a:gd name="connsiteY1381" fmla="*/ 1083059 h 2380521"/>
              <a:gd name="connsiteX1382" fmla="*/ 226372 w 8023328"/>
              <a:gd name="connsiteY1382" fmla="*/ 1095457 h 2380521"/>
              <a:gd name="connsiteX1383" fmla="*/ 212516 w 8023328"/>
              <a:gd name="connsiteY1383" fmla="*/ 1083059 h 2380521"/>
              <a:gd name="connsiteX1384" fmla="*/ 226372 w 8023328"/>
              <a:gd name="connsiteY1384" fmla="*/ 1069203 h 2380521"/>
              <a:gd name="connsiteX1385" fmla="*/ 154079 w 8023328"/>
              <a:gd name="connsiteY1385" fmla="*/ 1069203 h 2380521"/>
              <a:gd name="connsiteX1386" fmla="*/ 167935 w 8023328"/>
              <a:gd name="connsiteY1386" fmla="*/ 1083059 h 2380521"/>
              <a:gd name="connsiteX1387" fmla="*/ 154079 w 8023328"/>
              <a:gd name="connsiteY1387" fmla="*/ 1095457 h 2380521"/>
              <a:gd name="connsiteX1388" fmla="*/ 141682 w 8023328"/>
              <a:gd name="connsiteY1388" fmla="*/ 1083059 h 2380521"/>
              <a:gd name="connsiteX1389" fmla="*/ 154079 w 8023328"/>
              <a:gd name="connsiteY1389" fmla="*/ 1069203 h 2380521"/>
              <a:gd name="connsiteX1390" fmla="*/ 83249 w 8023328"/>
              <a:gd name="connsiteY1390" fmla="*/ 1069203 h 2380521"/>
              <a:gd name="connsiteX1391" fmla="*/ 97105 w 8023328"/>
              <a:gd name="connsiteY1391" fmla="*/ 1083059 h 2380521"/>
              <a:gd name="connsiteX1392" fmla="*/ 83249 w 8023328"/>
              <a:gd name="connsiteY1392" fmla="*/ 1095457 h 2380521"/>
              <a:gd name="connsiteX1393" fmla="*/ 70852 w 8023328"/>
              <a:gd name="connsiteY1393" fmla="*/ 1083059 h 2380521"/>
              <a:gd name="connsiteX1394" fmla="*/ 83249 w 8023328"/>
              <a:gd name="connsiteY1394" fmla="*/ 1069203 h 2380521"/>
              <a:gd name="connsiteX1395" fmla="*/ 12014 w 8023328"/>
              <a:gd name="connsiteY1395" fmla="*/ 1069203 h 2380521"/>
              <a:gd name="connsiteX1396" fmla="*/ 26255 w 8023328"/>
              <a:gd name="connsiteY1396" fmla="*/ 1083059 h 2380521"/>
              <a:gd name="connsiteX1397" fmla="*/ 12014 w 8023328"/>
              <a:gd name="connsiteY1397" fmla="*/ 1095457 h 2380521"/>
              <a:gd name="connsiteX1398" fmla="*/ 21 w 8023328"/>
              <a:gd name="connsiteY1398" fmla="*/ 1083059 h 2380521"/>
              <a:gd name="connsiteX1399" fmla="*/ 12014 w 8023328"/>
              <a:gd name="connsiteY1399" fmla="*/ 1069203 h 2380521"/>
              <a:gd name="connsiteX1400" fmla="*/ 6724405 w 8023328"/>
              <a:gd name="connsiteY1400" fmla="*/ 998371 h 2380521"/>
              <a:gd name="connsiteX1401" fmla="*/ 6738261 w 8023328"/>
              <a:gd name="connsiteY1401" fmla="*/ 1010768 h 2380521"/>
              <a:gd name="connsiteX1402" fmla="*/ 6724405 w 8023328"/>
              <a:gd name="connsiteY1402" fmla="*/ 1024625 h 2380521"/>
              <a:gd name="connsiteX1403" fmla="*/ 6712008 w 8023328"/>
              <a:gd name="connsiteY1403" fmla="*/ 1010768 h 2380521"/>
              <a:gd name="connsiteX1404" fmla="*/ 6724405 w 8023328"/>
              <a:gd name="connsiteY1404" fmla="*/ 998371 h 2380521"/>
              <a:gd name="connsiteX1405" fmla="*/ 6653576 w 8023328"/>
              <a:gd name="connsiteY1405" fmla="*/ 998371 h 2380521"/>
              <a:gd name="connsiteX1406" fmla="*/ 6667432 w 8023328"/>
              <a:gd name="connsiteY1406" fmla="*/ 1010768 h 2380521"/>
              <a:gd name="connsiteX1407" fmla="*/ 6653576 w 8023328"/>
              <a:gd name="connsiteY1407" fmla="*/ 1024625 h 2380521"/>
              <a:gd name="connsiteX1408" fmla="*/ 6641179 w 8023328"/>
              <a:gd name="connsiteY1408" fmla="*/ 1010768 h 2380521"/>
              <a:gd name="connsiteX1409" fmla="*/ 6653576 w 8023328"/>
              <a:gd name="connsiteY1409" fmla="*/ 998371 h 2380521"/>
              <a:gd name="connsiteX1410" fmla="*/ 6581764 w 8023328"/>
              <a:gd name="connsiteY1410" fmla="*/ 998371 h 2380521"/>
              <a:gd name="connsiteX1411" fmla="*/ 6596552 w 8023328"/>
              <a:gd name="connsiteY1411" fmla="*/ 1010768 h 2380521"/>
              <a:gd name="connsiteX1412" fmla="*/ 6581764 w 8023328"/>
              <a:gd name="connsiteY1412" fmla="*/ 1024625 h 2380521"/>
              <a:gd name="connsiteX1413" fmla="*/ 6566976 w 8023328"/>
              <a:gd name="connsiteY1413" fmla="*/ 1010768 h 2380521"/>
              <a:gd name="connsiteX1414" fmla="*/ 6581764 w 8023328"/>
              <a:gd name="connsiteY1414" fmla="*/ 998371 h 2380521"/>
              <a:gd name="connsiteX1415" fmla="*/ 6510933 w 8023328"/>
              <a:gd name="connsiteY1415" fmla="*/ 998371 h 2380521"/>
              <a:gd name="connsiteX1416" fmla="*/ 6525722 w 8023328"/>
              <a:gd name="connsiteY1416" fmla="*/ 1010768 h 2380521"/>
              <a:gd name="connsiteX1417" fmla="*/ 6510933 w 8023328"/>
              <a:gd name="connsiteY1417" fmla="*/ 1024625 h 2380521"/>
              <a:gd name="connsiteX1418" fmla="*/ 6496144 w 8023328"/>
              <a:gd name="connsiteY1418" fmla="*/ 1010768 h 2380521"/>
              <a:gd name="connsiteX1419" fmla="*/ 6510933 w 8023328"/>
              <a:gd name="connsiteY1419" fmla="*/ 998371 h 2380521"/>
              <a:gd name="connsiteX1420" fmla="*/ 6440492 w 8023328"/>
              <a:gd name="connsiteY1420" fmla="*/ 998371 h 2380521"/>
              <a:gd name="connsiteX1421" fmla="*/ 6454911 w 8023328"/>
              <a:gd name="connsiteY1421" fmla="*/ 1010768 h 2380521"/>
              <a:gd name="connsiteX1422" fmla="*/ 6440492 w 8023328"/>
              <a:gd name="connsiteY1422" fmla="*/ 1024625 h 2380521"/>
              <a:gd name="connsiteX1423" fmla="*/ 6425315 w 8023328"/>
              <a:gd name="connsiteY1423" fmla="*/ 1010768 h 2380521"/>
              <a:gd name="connsiteX1424" fmla="*/ 6440492 w 8023328"/>
              <a:gd name="connsiteY1424" fmla="*/ 998371 h 2380521"/>
              <a:gd name="connsiteX1425" fmla="*/ 6368340 w 8023328"/>
              <a:gd name="connsiteY1425" fmla="*/ 998371 h 2380521"/>
              <a:gd name="connsiteX1426" fmla="*/ 6380737 w 8023328"/>
              <a:gd name="connsiteY1426" fmla="*/ 1010768 h 2380521"/>
              <a:gd name="connsiteX1427" fmla="*/ 6368340 w 8023328"/>
              <a:gd name="connsiteY1427" fmla="*/ 1024625 h 2380521"/>
              <a:gd name="connsiteX1428" fmla="*/ 6354484 w 8023328"/>
              <a:gd name="connsiteY1428" fmla="*/ 1010768 h 2380521"/>
              <a:gd name="connsiteX1429" fmla="*/ 6368340 w 8023328"/>
              <a:gd name="connsiteY1429" fmla="*/ 998371 h 2380521"/>
              <a:gd name="connsiteX1430" fmla="*/ 6297511 w 8023328"/>
              <a:gd name="connsiteY1430" fmla="*/ 998371 h 2380521"/>
              <a:gd name="connsiteX1431" fmla="*/ 6309908 w 8023328"/>
              <a:gd name="connsiteY1431" fmla="*/ 1010768 h 2380521"/>
              <a:gd name="connsiteX1432" fmla="*/ 6297511 w 8023328"/>
              <a:gd name="connsiteY1432" fmla="*/ 1024625 h 2380521"/>
              <a:gd name="connsiteX1433" fmla="*/ 6283655 w 8023328"/>
              <a:gd name="connsiteY1433" fmla="*/ 1010768 h 2380521"/>
              <a:gd name="connsiteX1434" fmla="*/ 6297511 w 8023328"/>
              <a:gd name="connsiteY1434" fmla="*/ 998371 h 2380521"/>
              <a:gd name="connsiteX1435" fmla="*/ 6226679 w 8023328"/>
              <a:gd name="connsiteY1435" fmla="*/ 998371 h 2380521"/>
              <a:gd name="connsiteX1436" fmla="*/ 6239076 w 8023328"/>
              <a:gd name="connsiteY1436" fmla="*/ 1010768 h 2380521"/>
              <a:gd name="connsiteX1437" fmla="*/ 6226679 w 8023328"/>
              <a:gd name="connsiteY1437" fmla="*/ 1024625 h 2380521"/>
              <a:gd name="connsiteX1438" fmla="*/ 6212823 w 8023328"/>
              <a:gd name="connsiteY1438" fmla="*/ 1010768 h 2380521"/>
              <a:gd name="connsiteX1439" fmla="*/ 6226679 w 8023328"/>
              <a:gd name="connsiteY1439" fmla="*/ 998371 h 2380521"/>
              <a:gd name="connsiteX1440" fmla="*/ 6154391 w 8023328"/>
              <a:gd name="connsiteY1440" fmla="*/ 998371 h 2380521"/>
              <a:gd name="connsiteX1441" fmla="*/ 6168247 w 8023328"/>
              <a:gd name="connsiteY1441" fmla="*/ 1010768 h 2380521"/>
              <a:gd name="connsiteX1442" fmla="*/ 6154391 w 8023328"/>
              <a:gd name="connsiteY1442" fmla="*/ 1024625 h 2380521"/>
              <a:gd name="connsiteX1443" fmla="*/ 6141994 w 8023328"/>
              <a:gd name="connsiteY1443" fmla="*/ 1010768 h 2380521"/>
              <a:gd name="connsiteX1444" fmla="*/ 6154391 w 8023328"/>
              <a:gd name="connsiteY1444" fmla="*/ 998371 h 2380521"/>
              <a:gd name="connsiteX1445" fmla="*/ 6083559 w 8023328"/>
              <a:gd name="connsiteY1445" fmla="*/ 998371 h 2380521"/>
              <a:gd name="connsiteX1446" fmla="*/ 6097415 w 8023328"/>
              <a:gd name="connsiteY1446" fmla="*/ 1010768 h 2380521"/>
              <a:gd name="connsiteX1447" fmla="*/ 6083559 w 8023328"/>
              <a:gd name="connsiteY1447" fmla="*/ 1024625 h 2380521"/>
              <a:gd name="connsiteX1448" fmla="*/ 6071162 w 8023328"/>
              <a:gd name="connsiteY1448" fmla="*/ 1010768 h 2380521"/>
              <a:gd name="connsiteX1449" fmla="*/ 6083559 w 8023328"/>
              <a:gd name="connsiteY1449" fmla="*/ 998371 h 2380521"/>
              <a:gd name="connsiteX1450" fmla="*/ 6009356 w 8023328"/>
              <a:gd name="connsiteY1450" fmla="*/ 998371 h 2380521"/>
              <a:gd name="connsiteX1451" fmla="*/ 6023212 w 8023328"/>
              <a:gd name="connsiteY1451" fmla="*/ 1010768 h 2380521"/>
              <a:gd name="connsiteX1452" fmla="*/ 6009356 w 8023328"/>
              <a:gd name="connsiteY1452" fmla="*/ 1024625 h 2380521"/>
              <a:gd name="connsiteX1453" fmla="*/ 5996959 w 8023328"/>
              <a:gd name="connsiteY1453" fmla="*/ 1010768 h 2380521"/>
              <a:gd name="connsiteX1454" fmla="*/ 6009356 w 8023328"/>
              <a:gd name="connsiteY1454" fmla="*/ 998371 h 2380521"/>
              <a:gd name="connsiteX1455" fmla="*/ 5940548 w 8023328"/>
              <a:gd name="connsiteY1455" fmla="*/ 998371 h 2380521"/>
              <a:gd name="connsiteX1456" fmla="*/ 5955726 w 8023328"/>
              <a:gd name="connsiteY1456" fmla="*/ 1010768 h 2380521"/>
              <a:gd name="connsiteX1457" fmla="*/ 5940548 w 8023328"/>
              <a:gd name="connsiteY1457" fmla="*/ 1024625 h 2380521"/>
              <a:gd name="connsiteX1458" fmla="*/ 5926130 w 8023328"/>
              <a:gd name="connsiteY1458" fmla="*/ 1010768 h 2380521"/>
              <a:gd name="connsiteX1459" fmla="*/ 5940548 w 8023328"/>
              <a:gd name="connsiteY1459" fmla="*/ 998371 h 2380521"/>
              <a:gd name="connsiteX1460" fmla="*/ 5870088 w 8023328"/>
              <a:gd name="connsiteY1460" fmla="*/ 998371 h 2380521"/>
              <a:gd name="connsiteX1461" fmla="*/ 5884877 w 8023328"/>
              <a:gd name="connsiteY1461" fmla="*/ 1010768 h 2380521"/>
              <a:gd name="connsiteX1462" fmla="*/ 5870088 w 8023328"/>
              <a:gd name="connsiteY1462" fmla="*/ 1024625 h 2380521"/>
              <a:gd name="connsiteX1463" fmla="*/ 5855299 w 8023328"/>
              <a:gd name="connsiteY1463" fmla="*/ 1010768 h 2380521"/>
              <a:gd name="connsiteX1464" fmla="*/ 5870088 w 8023328"/>
              <a:gd name="connsiteY1464" fmla="*/ 998371 h 2380521"/>
              <a:gd name="connsiteX1465" fmla="*/ 5799257 w 8023328"/>
              <a:gd name="connsiteY1465" fmla="*/ 998371 h 2380521"/>
              <a:gd name="connsiteX1466" fmla="*/ 5814045 w 8023328"/>
              <a:gd name="connsiteY1466" fmla="*/ 1010768 h 2380521"/>
              <a:gd name="connsiteX1467" fmla="*/ 5799257 w 8023328"/>
              <a:gd name="connsiteY1467" fmla="*/ 1024625 h 2380521"/>
              <a:gd name="connsiteX1468" fmla="*/ 5784469 w 8023328"/>
              <a:gd name="connsiteY1468" fmla="*/ 1010768 h 2380521"/>
              <a:gd name="connsiteX1469" fmla="*/ 5799257 w 8023328"/>
              <a:gd name="connsiteY1469" fmla="*/ 998371 h 2380521"/>
              <a:gd name="connsiteX1470" fmla="*/ 5724122 w 8023328"/>
              <a:gd name="connsiteY1470" fmla="*/ 998371 h 2380521"/>
              <a:gd name="connsiteX1471" fmla="*/ 5736519 w 8023328"/>
              <a:gd name="connsiteY1471" fmla="*/ 1010768 h 2380521"/>
              <a:gd name="connsiteX1472" fmla="*/ 5724122 w 8023328"/>
              <a:gd name="connsiteY1472" fmla="*/ 1024625 h 2380521"/>
              <a:gd name="connsiteX1473" fmla="*/ 5710266 w 8023328"/>
              <a:gd name="connsiteY1473" fmla="*/ 1010768 h 2380521"/>
              <a:gd name="connsiteX1474" fmla="*/ 5724122 w 8023328"/>
              <a:gd name="connsiteY1474" fmla="*/ 998371 h 2380521"/>
              <a:gd name="connsiteX1475" fmla="*/ 5653291 w 8023328"/>
              <a:gd name="connsiteY1475" fmla="*/ 998371 h 2380521"/>
              <a:gd name="connsiteX1476" fmla="*/ 5665688 w 8023328"/>
              <a:gd name="connsiteY1476" fmla="*/ 1012227 h 2380521"/>
              <a:gd name="connsiteX1477" fmla="*/ 5653291 w 8023328"/>
              <a:gd name="connsiteY1477" fmla="*/ 1024625 h 2380521"/>
              <a:gd name="connsiteX1478" fmla="*/ 5639435 w 8023328"/>
              <a:gd name="connsiteY1478" fmla="*/ 1012227 h 2380521"/>
              <a:gd name="connsiteX1479" fmla="*/ 5653291 w 8023328"/>
              <a:gd name="connsiteY1479" fmla="*/ 998371 h 2380521"/>
              <a:gd name="connsiteX1480" fmla="*/ 5581002 w 8023328"/>
              <a:gd name="connsiteY1480" fmla="*/ 998371 h 2380521"/>
              <a:gd name="connsiteX1481" fmla="*/ 5594858 w 8023328"/>
              <a:gd name="connsiteY1481" fmla="*/ 1012227 h 2380521"/>
              <a:gd name="connsiteX1482" fmla="*/ 5581002 w 8023328"/>
              <a:gd name="connsiteY1482" fmla="*/ 1024625 h 2380521"/>
              <a:gd name="connsiteX1483" fmla="*/ 5568605 w 8023328"/>
              <a:gd name="connsiteY1483" fmla="*/ 1012227 h 2380521"/>
              <a:gd name="connsiteX1484" fmla="*/ 5581002 w 8023328"/>
              <a:gd name="connsiteY1484" fmla="*/ 998371 h 2380521"/>
              <a:gd name="connsiteX1485" fmla="*/ 5510171 w 8023328"/>
              <a:gd name="connsiteY1485" fmla="*/ 998371 h 2380521"/>
              <a:gd name="connsiteX1486" fmla="*/ 5524027 w 8023328"/>
              <a:gd name="connsiteY1486" fmla="*/ 1012227 h 2380521"/>
              <a:gd name="connsiteX1487" fmla="*/ 5510171 w 8023328"/>
              <a:gd name="connsiteY1487" fmla="*/ 1024625 h 2380521"/>
              <a:gd name="connsiteX1488" fmla="*/ 5497774 w 8023328"/>
              <a:gd name="connsiteY1488" fmla="*/ 1012227 h 2380521"/>
              <a:gd name="connsiteX1489" fmla="*/ 5510171 w 8023328"/>
              <a:gd name="connsiteY1489" fmla="*/ 998371 h 2380521"/>
              <a:gd name="connsiteX1490" fmla="*/ 5438937 w 8023328"/>
              <a:gd name="connsiteY1490" fmla="*/ 998371 h 2380521"/>
              <a:gd name="connsiteX1491" fmla="*/ 5453178 w 8023328"/>
              <a:gd name="connsiteY1491" fmla="*/ 1012227 h 2380521"/>
              <a:gd name="connsiteX1492" fmla="*/ 5438937 w 8023328"/>
              <a:gd name="connsiteY1492" fmla="*/ 1024625 h 2380521"/>
              <a:gd name="connsiteX1493" fmla="*/ 5426945 w 8023328"/>
              <a:gd name="connsiteY1493" fmla="*/ 1012227 h 2380521"/>
              <a:gd name="connsiteX1494" fmla="*/ 5438937 w 8023328"/>
              <a:gd name="connsiteY1494" fmla="*/ 998371 h 2380521"/>
              <a:gd name="connsiteX1495" fmla="*/ 5367530 w 8023328"/>
              <a:gd name="connsiteY1495" fmla="*/ 998371 h 2380521"/>
              <a:gd name="connsiteX1496" fmla="*/ 5382318 w 8023328"/>
              <a:gd name="connsiteY1496" fmla="*/ 1012227 h 2380521"/>
              <a:gd name="connsiteX1497" fmla="*/ 5367530 w 8023328"/>
              <a:gd name="connsiteY1497" fmla="*/ 1024625 h 2380521"/>
              <a:gd name="connsiteX1498" fmla="*/ 5352742 w 8023328"/>
              <a:gd name="connsiteY1498" fmla="*/ 1012227 h 2380521"/>
              <a:gd name="connsiteX1499" fmla="*/ 5367530 w 8023328"/>
              <a:gd name="connsiteY1499" fmla="*/ 998371 h 2380521"/>
              <a:gd name="connsiteX1500" fmla="*/ 5296699 w 8023328"/>
              <a:gd name="connsiteY1500" fmla="*/ 998371 h 2380521"/>
              <a:gd name="connsiteX1501" fmla="*/ 5311488 w 8023328"/>
              <a:gd name="connsiteY1501" fmla="*/ 1012227 h 2380521"/>
              <a:gd name="connsiteX1502" fmla="*/ 5296699 w 8023328"/>
              <a:gd name="connsiteY1502" fmla="*/ 1024625 h 2380521"/>
              <a:gd name="connsiteX1503" fmla="*/ 5281910 w 8023328"/>
              <a:gd name="connsiteY1503" fmla="*/ 1012227 h 2380521"/>
              <a:gd name="connsiteX1504" fmla="*/ 5296699 w 8023328"/>
              <a:gd name="connsiteY1504" fmla="*/ 998371 h 2380521"/>
              <a:gd name="connsiteX1505" fmla="*/ 5225869 w 8023328"/>
              <a:gd name="connsiteY1505" fmla="*/ 998371 h 2380521"/>
              <a:gd name="connsiteX1506" fmla="*/ 5240657 w 8023328"/>
              <a:gd name="connsiteY1506" fmla="*/ 1012227 h 2380521"/>
              <a:gd name="connsiteX1507" fmla="*/ 5225869 w 8023328"/>
              <a:gd name="connsiteY1507" fmla="*/ 1024625 h 2380521"/>
              <a:gd name="connsiteX1508" fmla="*/ 5211081 w 8023328"/>
              <a:gd name="connsiteY1508" fmla="*/ 1012227 h 2380521"/>
              <a:gd name="connsiteX1509" fmla="*/ 5225869 w 8023328"/>
              <a:gd name="connsiteY1509" fmla="*/ 998371 h 2380521"/>
              <a:gd name="connsiteX1510" fmla="*/ 5154105 w 8023328"/>
              <a:gd name="connsiteY1510" fmla="*/ 998371 h 2380521"/>
              <a:gd name="connsiteX1511" fmla="*/ 5166502 w 8023328"/>
              <a:gd name="connsiteY1511" fmla="*/ 1012227 h 2380521"/>
              <a:gd name="connsiteX1512" fmla="*/ 5154105 w 8023328"/>
              <a:gd name="connsiteY1512" fmla="*/ 1024625 h 2380521"/>
              <a:gd name="connsiteX1513" fmla="*/ 5140249 w 8023328"/>
              <a:gd name="connsiteY1513" fmla="*/ 1012227 h 2380521"/>
              <a:gd name="connsiteX1514" fmla="*/ 5154105 w 8023328"/>
              <a:gd name="connsiteY1514" fmla="*/ 998371 h 2380521"/>
              <a:gd name="connsiteX1515" fmla="*/ 5083276 w 8023328"/>
              <a:gd name="connsiteY1515" fmla="*/ 998371 h 2380521"/>
              <a:gd name="connsiteX1516" fmla="*/ 5095673 w 8023328"/>
              <a:gd name="connsiteY1516" fmla="*/ 1012227 h 2380521"/>
              <a:gd name="connsiteX1517" fmla="*/ 5083276 w 8023328"/>
              <a:gd name="connsiteY1517" fmla="*/ 1024625 h 2380521"/>
              <a:gd name="connsiteX1518" fmla="*/ 5069420 w 8023328"/>
              <a:gd name="connsiteY1518" fmla="*/ 1012227 h 2380521"/>
              <a:gd name="connsiteX1519" fmla="*/ 5083276 w 8023328"/>
              <a:gd name="connsiteY1519" fmla="*/ 998371 h 2380521"/>
              <a:gd name="connsiteX1520" fmla="*/ 5012445 w 8023328"/>
              <a:gd name="connsiteY1520" fmla="*/ 998371 h 2380521"/>
              <a:gd name="connsiteX1521" fmla="*/ 5024842 w 8023328"/>
              <a:gd name="connsiteY1521" fmla="*/ 1012227 h 2380521"/>
              <a:gd name="connsiteX1522" fmla="*/ 5012445 w 8023328"/>
              <a:gd name="connsiteY1522" fmla="*/ 1024625 h 2380521"/>
              <a:gd name="connsiteX1523" fmla="*/ 4998589 w 8023328"/>
              <a:gd name="connsiteY1523" fmla="*/ 1012227 h 2380521"/>
              <a:gd name="connsiteX1524" fmla="*/ 5012445 w 8023328"/>
              <a:gd name="connsiteY1524" fmla="*/ 998371 h 2380521"/>
              <a:gd name="connsiteX1525" fmla="*/ 4940157 w 8023328"/>
              <a:gd name="connsiteY1525" fmla="*/ 998371 h 2380521"/>
              <a:gd name="connsiteX1526" fmla="*/ 4954013 w 8023328"/>
              <a:gd name="connsiteY1526" fmla="*/ 1012227 h 2380521"/>
              <a:gd name="connsiteX1527" fmla="*/ 4940157 w 8023328"/>
              <a:gd name="connsiteY1527" fmla="*/ 1024625 h 2380521"/>
              <a:gd name="connsiteX1528" fmla="*/ 4927760 w 8023328"/>
              <a:gd name="connsiteY1528" fmla="*/ 1012227 h 2380521"/>
              <a:gd name="connsiteX1529" fmla="*/ 4940157 w 8023328"/>
              <a:gd name="connsiteY1529" fmla="*/ 998371 h 2380521"/>
              <a:gd name="connsiteX1530" fmla="*/ 4865953 w 8023328"/>
              <a:gd name="connsiteY1530" fmla="*/ 998371 h 2380521"/>
              <a:gd name="connsiteX1531" fmla="*/ 4879809 w 8023328"/>
              <a:gd name="connsiteY1531" fmla="*/ 1012227 h 2380521"/>
              <a:gd name="connsiteX1532" fmla="*/ 4865953 w 8023328"/>
              <a:gd name="connsiteY1532" fmla="*/ 1024625 h 2380521"/>
              <a:gd name="connsiteX1533" fmla="*/ 4853556 w 8023328"/>
              <a:gd name="connsiteY1533" fmla="*/ 1012227 h 2380521"/>
              <a:gd name="connsiteX1534" fmla="*/ 4865953 w 8023328"/>
              <a:gd name="connsiteY1534" fmla="*/ 998371 h 2380521"/>
              <a:gd name="connsiteX1535" fmla="*/ 4797514 w 8023328"/>
              <a:gd name="connsiteY1535" fmla="*/ 998371 h 2380521"/>
              <a:gd name="connsiteX1536" fmla="*/ 4812303 w 8023328"/>
              <a:gd name="connsiteY1536" fmla="*/ 1012227 h 2380521"/>
              <a:gd name="connsiteX1537" fmla="*/ 4797514 w 8023328"/>
              <a:gd name="connsiteY1537" fmla="*/ 1024625 h 2380521"/>
              <a:gd name="connsiteX1538" fmla="*/ 4782725 w 8023328"/>
              <a:gd name="connsiteY1538" fmla="*/ 1012227 h 2380521"/>
              <a:gd name="connsiteX1539" fmla="*/ 4797514 w 8023328"/>
              <a:gd name="connsiteY1539" fmla="*/ 998371 h 2380521"/>
              <a:gd name="connsiteX1540" fmla="*/ 4726684 w 8023328"/>
              <a:gd name="connsiteY1540" fmla="*/ 998371 h 2380521"/>
              <a:gd name="connsiteX1541" fmla="*/ 4741472 w 8023328"/>
              <a:gd name="connsiteY1541" fmla="*/ 1012227 h 2380521"/>
              <a:gd name="connsiteX1542" fmla="*/ 4726684 w 8023328"/>
              <a:gd name="connsiteY1542" fmla="*/ 1024625 h 2380521"/>
              <a:gd name="connsiteX1543" fmla="*/ 4711896 w 8023328"/>
              <a:gd name="connsiteY1543" fmla="*/ 1012227 h 2380521"/>
              <a:gd name="connsiteX1544" fmla="*/ 4726684 w 8023328"/>
              <a:gd name="connsiteY1544" fmla="*/ 998371 h 2380521"/>
              <a:gd name="connsiteX1545" fmla="*/ 4655853 w 8023328"/>
              <a:gd name="connsiteY1545" fmla="*/ 998371 h 2380521"/>
              <a:gd name="connsiteX1546" fmla="*/ 4670642 w 8023328"/>
              <a:gd name="connsiteY1546" fmla="*/ 1012227 h 2380521"/>
              <a:gd name="connsiteX1547" fmla="*/ 4655853 w 8023328"/>
              <a:gd name="connsiteY1547" fmla="*/ 1024625 h 2380521"/>
              <a:gd name="connsiteX1548" fmla="*/ 4641064 w 8023328"/>
              <a:gd name="connsiteY1548" fmla="*/ 1012227 h 2380521"/>
              <a:gd name="connsiteX1549" fmla="*/ 4655853 w 8023328"/>
              <a:gd name="connsiteY1549" fmla="*/ 998371 h 2380521"/>
              <a:gd name="connsiteX1550" fmla="*/ 4584091 w 8023328"/>
              <a:gd name="connsiteY1550" fmla="*/ 998371 h 2380521"/>
              <a:gd name="connsiteX1551" fmla="*/ 4596488 w 8023328"/>
              <a:gd name="connsiteY1551" fmla="*/ 1012227 h 2380521"/>
              <a:gd name="connsiteX1552" fmla="*/ 4584091 w 8023328"/>
              <a:gd name="connsiteY1552" fmla="*/ 1024625 h 2380521"/>
              <a:gd name="connsiteX1553" fmla="*/ 4570235 w 8023328"/>
              <a:gd name="connsiteY1553" fmla="*/ 1012227 h 2380521"/>
              <a:gd name="connsiteX1554" fmla="*/ 4584091 w 8023328"/>
              <a:gd name="connsiteY1554" fmla="*/ 998371 h 2380521"/>
              <a:gd name="connsiteX1555" fmla="*/ 4513260 w 8023328"/>
              <a:gd name="connsiteY1555" fmla="*/ 998371 h 2380521"/>
              <a:gd name="connsiteX1556" fmla="*/ 4525657 w 8023328"/>
              <a:gd name="connsiteY1556" fmla="*/ 1012227 h 2380521"/>
              <a:gd name="connsiteX1557" fmla="*/ 4513260 w 8023328"/>
              <a:gd name="connsiteY1557" fmla="*/ 1024625 h 2380521"/>
              <a:gd name="connsiteX1558" fmla="*/ 4499404 w 8023328"/>
              <a:gd name="connsiteY1558" fmla="*/ 1012227 h 2380521"/>
              <a:gd name="connsiteX1559" fmla="*/ 4513260 w 8023328"/>
              <a:gd name="connsiteY1559" fmla="*/ 998371 h 2380521"/>
              <a:gd name="connsiteX1560" fmla="*/ 4439056 w 8023328"/>
              <a:gd name="connsiteY1560" fmla="*/ 998371 h 2380521"/>
              <a:gd name="connsiteX1561" fmla="*/ 4451453 w 8023328"/>
              <a:gd name="connsiteY1561" fmla="*/ 1012227 h 2380521"/>
              <a:gd name="connsiteX1562" fmla="*/ 4439056 w 8023328"/>
              <a:gd name="connsiteY1562" fmla="*/ 1024625 h 2380521"/>
              <a:gd name="connsiteX1563" fmla="*/ 4425200 w 8023328"/>
              <a:gd name="connsiteY1563" fmla="*/ 1012227 h 2380521"/>
              <a:gd name="connsiteX1564" fmla="*/ 4439056 w 8023328"/>
              <a:gd name="connsiteY1564" fmla="*/ 998371 h 2380521"/>
              <a:gd name="connsiteX1565" fmla="*/ 4366768 w 8023328"/>
              <a:gd name="connsiteY1565" fmla="*/ 998371 h 2380521"/>
              <a:gd name="connsiteX1566" fmla="*/ 4380624 w 8023328"/>
              <a:gd name="connsiteY1566" fmla="*/ 1012227 h 2380521"/>
              <a:gd name="connsiteX1567" fmla="*/ 4366768 w 8023328"/>
              <a:gd name="connsiteY1567" fmla="*/ 1024625 h 2380521"/>
              <a:gd name="connsiteX1568" fmla="*/ 4354371 w 8023328"/>
              <a:gd name="connsiteY1568" fmla="*/ 1012227 h 2380521"/>
              <a:gd name="connsiteX1569" fmla="*/ 4366768 w 8023328"/>
              <a:gd name="connsiteY1569" fmla="*/ 998371 h 2380521"/>
              <a:gd name="connsiteX1570" fmla="*/ 4295937 w 8023328"/>
              <a:gd name="connsiteY1570" fmla="*/ 998371 h 2380521"/>
              <a:gd name="connsiteX1571" fmla="*/ 4309793 w 8023328"/>
              <a:gd name="connsiteY1571" fmla="*/ 1012227 h 2380521"/>
              <a:gd name="connsiteX1572" fmla="*/ 4295937 w 8023328"/>
              <a:gd name="connsiteY1572" fmla="*/ 1024625 h 2380521"/>
              <a:gd name="connsiteX1573" fmla="*/ 4283540 w 8023328"/>
              <a:gd name="connsiteY1573" fmla="*/ 1012227 h 2380521"/>
              <a:gd name="connsiteX1574" fmla="*/ 4295937 w 8023328"/>
              <a:gd name="connsiteY1574" fmla="*/ 998371 h 2380521"/>
              <a:gd name="connsiteX1575" fmla="*/ 4225107 w 8023328"/>
              <a:gd name="connsiteY1575" fmla="*/ 998371 h 2380521"/>
              <a:gd name="connsiteX1576" fmla="*/ 4238963 w 8023328"/>
              <a:gd name="connsiteY1576" fmla="*/ 1012227 h 2380521"/>
              <a:gd name="connsiteX1577" fmla="*/ 4225107 w 8023328"/>
              <a:gd name="connsiteY1577" fmla="*/ 1024625 h 2380521"/>
              <a:gd name="connsiteX1578" fmla="*/ 4212710 w 8023328"/>
              <a:gd name="connsiteY1578" fmla="*/ 1012227 h 2380521"/>
              <a:gd name="connsiteX1579" fmla="*/ 4225107 w 8023328"/>
              <a:gd name="connsiteY1579" fmla="*/ 998371 h 2380521"/>
              <a:gd name="connsiteX1580" fmla="*/ 4153295 w 8023328"/>
              <a:gd name="connsiteY1580" fmla="*/ 998371 h 2380521"/>
              <a:gd name="connsiteX1581" fmla="*/ 4168083 w 8023328"/>
              <a:gd name="connsiteY1581" fmla="*/ 1012227 h 2380521"/>
              <a:gd name="connsiteX1582" fmla="*/ 4153295 w 8023328"/>
              <a:gd name="connsiteY1582" fmla="*/ 1024625 h 2380521"/>
              <a:gd name="connsiteX1583" fmla="*/ 4138507 w 8023328"/>
              <a:gd name="connsiteY1583" fmla="*/ 1012227 h 2380521"/>
              <a:gd name="connsiteX1584" fmla="*/ 4153295 w 8023328"/>
              <a:gd name="connsiteY1584" fmla="*/ 998371 h 2380521"/>
              <a:gd name="connsiteX1585" fmla="*/ 4082465 w 8023328"/>
              <a:gd name="connsiteY1585" fmla="*/ 998371 h 2380521"/>
              <a:gd name="connsiteX1586" fmla="*/ 4097254 w 8023328"/>
              <a:gd name="connsiteY1586" fmla="*/ 1012227 h 2380521"/>
              <a:gd name="connsiteX1587" fmla="*/ 4082465 w 8023328"/>
              <a:gd name="connsiteY1587" fmla="*/ 1024625 h 2380521"/>
              <a:gd name="connsiteX1588" fmla="*/ 4067676 w 8023328"/>
              <a:gd name="connsiteY1588" fmla="*/ 1012227 h 2380521"/>
              <a:gd name="connsiteX1589" fmla="*/ 4082465 w 8023328"/>
              <a:gd name="connsiteY1589" fmla="*/ 998371 h 2380521"/>
              <a:gd name="connsiteX1590" fmla="*/ 4011635 w 8023328"/>
              <a:gd name="connsiteY1590" fmla="*/ 998371 h 2380521"/>
              <a:gd name="connsiteX1591" fmla="*/ 4026423 w 8023328"/>
              <a:gd name="connsiteY1591" fmla="*/ 1012227 h 2380521"/>
              <a:gd name="connsiteX1592" fmla="*/ 4011635 w 8023328"/>
              <a:gd name="connsiteY1592" fmla="*/ 1024625 h 2380521"/>
              <a:gd name="connsiteX1593" fmla="*/ 3996847 w 8023328"/>
              <a:gd name="connsiteY1593" fmla="*/ 1012227 h 2380521"/>
              <a:gd name="connsiteX1594" fmla="*/ 4011635 w 8023328"/>
              <a:gd name="connsiteY1594" fmla="*/ 998371 h 2380521"/>
              <a:gd name="connsiteX1595" fmla="*/ 3939871 w 8023328"/>
              <a:gd name="connsiteY1595" fmla="*/ 998371 h 2380521"/>
              <a:gd name="connsiteX1596" fmla="*/ 3952268 w 8023328"/>
              <a:gd name="connsiteY1596" fmla="*/ 1012227 h 2380521"/>
              <a:gd name="connsiteX1597" fmla="*/ 3939871 w 8023328"/>
              <a:gd name="connsiteY1597" fmla="*/ 1024625 h 2380521"/>
              <a:gd name="connsiteX1598" fmla="*/ 3926015 w 8023328"/>
              <a:gd name="connsiteY1598" fmla="*/ 1012227 h 2380521"/>
              <a:gd name="connsiteX1599" fmla="*/ 3939871 w 8023328"/>
              <a:gd name="connsiteY1599" fmla="*/ 998371 h 2380521"/>
              <a:gd name="connsiteX1600" fmla="*/ 3869042 w 8023328"/>
              <a:gd name="connsiteY1600" fmla="*/ 998371 h 2380521"/>
              <a:gd name="connsiteX1601" fmla="*/ 3881439 w 8023328"/>
              <a:gd name="connsiteY1601" fmla="*/ 1013160 h 2380521"/>
              <a:gd name="connsiteX1602" fmla="*/ 3869042 w 8023328"/>
              <a:gd name="connsiteY1602" fmla="*/ 1027949 h 2380521"/>
              <a:gd name="connsiteX1603" fmla="*/ 3855186 w 8023328"/>
              <a:gd name="connsiteY1603" fmla="*/ 1013160 h 2380521"/>
              <a:gd name="connsiteX1604" fmla="*/ 3869042 w 8023328"/>
              <a:gd name="connsiteY1604" fmla="*/ 998371 h 2380521"/>
              <a:gd name="connsiteX1605" fmla="*/ 3798211 w 8023328"/>
              <a:gd name="connsiteY1605" fmla="*/ 998371 h 2380521"/>
              <a:gd name="connsiteX1606" fmla="*/ 3810608 w 8023328"/>
              <a:gd name="connsiteY1606" fmla="*/ 1013160 h 2380521"/>
              <a:gd name="connsiteX1607" fmla="*/ 3798211 w 8023328"/>
              <a:gd name="connsiteY1607" fmla="*/ 1027949 h 2380521"/>
              <a:gd name="connsiteX1608" fmla="*/ 3784355 w 8023328"/>
              <a:gd name="connsiteY1608" fmla="*/ 1013160 h 2380521"/>
              <a:gd name="connsiteX1609" fmla="*/ 3798211 w 8023328"/>
              <a:gd name="connsiteY1609" fmla="*/ 998371 h 2380521"/>
              <a:gd name="connsiteX1610" fmla="*/ 3725922 w 8023328"/>
              <a:gd name="connsiteY1610" fmla="*/ 998371 h 2380521"/>
              <a:gd name="connsiteX1611" fmla="*/ 3739778 w 8023328"/>
              <a:gd name="connsiteY1611" fmla="*/ 1013160 h 2380521"/>
              <a:gd name="connsiteX1612" fmla="*/ 3725922 w 8023328"/>
              <a:gd name="connsiteY1612" fmla="*/ 1027949 h 2380521"/>
              <a:gd name="connsiteX1613" fmla="*/ 3713525 w 8023328"/>
              <a:gd name="connsiteY1613" fmla="*/ 1013160 h 2380521"/>
              <a:gd name="connsiteX1614" fmla="*/ 3725922 w 8023328"/>
              <a:gd name="connsiteY1614" fmla="*/ 998371 h 2380521"/>
              <a:gd name="connsiteX1615" fmla="*/ 724105 w 8023328"/>
              <a:gd name="connsiteY1615" fmla="*/ 998371 h 2380521"/>
              <a:gd name="connsiteX1616" fmla="*/ 737962 w 8023328"/>
              <a:gd name="connsiteY1616" fmla="*/ 1010768 h 2380521"/>
              <a:gd name="connsiteX1617" fmla="*/ 724105 w 8023328"/>
              <a:gd name="connsiteY1617" fmla="*/ 1024625 h 2380521"/>
              <a:gd name="connsiteX1618" fmla="*/ 711707 w 8023328"/>
              <a:gd name="connsiteY1618" fmla="*/ 1010768 h 2380521"/>
              <a:gd name="connsiteX1619" fmla="*/ 724105 w 8023328"/>
              <a:gd name="connsiteY1619" fmla="*/ 998371 h 2380521"/>
              <a:gd name="connsiteX1620" fmla="*/ 653274 w 8023328"/>
              <a:gd name="connsiteY1620" fmla="*/ 998371 h 2380521"/>
              <a:gd name="connsiteX1621" fmla="*/ 667129 w 8023328"/>
              <a:gd name="connsiteY1621" fmla="*/ 1010768 h 2380521"/>
              <a:gd name="connsiteX1622" fmla="*/ 653274 w 8023328"/>
              <a:gd name="connsiteY1622" fmla="*/ 1024625 h 2380521"/>
              <a:gd name="connsiteX1623" fmla="*/ 640877 w 8023328"/>
              <a:gd name="connsiteY1623" fmla="*/ 1010768 h 2380521"/>
              <a:gd name="connsiteX1624" fmla="*/ 653274 w 8023328"/>
              <a:gd name="connsiteY1624" fmla="*/ 998371 h 2380521"/>
              <a:gd name="connsiteX1625" fmla="*/ 582446 w 8023328"/>
              <a:gd name="connsiteY1625" fmla="*/ 998371 h 2380521"/>
              <a:gd name="connsiteX1626" fmla="*/ 596301 w 8023328"/>
              <a:gd name="connsiteY1626" fmla="*/ 1010768 h 2380521"/>
              <a:gd name="connsiteX1627" fmla="*/ 582446 w 8023328"/>
              <a:gd name="connsiteY1627" fmla="*/ 1024625 h 2380521"/>
              <a:gd name="connsiteX1628" fmla="*/ 570047 w 8023328"/>
              <a:gd name="connsiteY1628" fmla="*/ 1010768 h 2380521"/>
              <a:gd name="connsiteX1629" fmla="*/ 582446 w 8023328"/>
              <a:gd name="connsiteY1629" fmla="*/ 998371 h 2380521"/>
              <a:gd name="connsiteX1630" fmla="*/ 513636 w 8023328"/>
              <a:gd name="connsiteY1630" fmla="*/ 998371 h 2380521"/>
              <a:gd name="connsiteX1631" fmla="*/ 528813 w 8023328"/>
              <a:gd name="connsiteY1631" fmla="*/ 1010768 h 2380521"/>
              <a:gd name="connsiteX1632" fmla="*/ 513636 w 8023328"/>
              <a:gd name="connsiteY1632" fmla="*/ 1024625 h 2380521"/>
              <a:gd name="connsiteX1633" fmla="*/ 499216 w 8023328"/>
              <a:gd name="connsiteY1633" fmla="*/ 1010768 h 2380521"/>
              <a:gd name="connsiteX1634" fmla="*/ 513636 w 8023328"/>
              <a:gd name="connsiteY1634" fmla="*/ 998371 h 2380521"/>
              <a:gd name="connsiteX1635" fmla="*/ 439802 w 8023328"/>
              <a:gd name="connsiteY1635" fmla="*/ 998371 h 2380521"/>
              <a:gd name="connsiteX1636" fmla="*/ 454592 w 8023328"/>
              <a:gd name="connsiteY1636" fmla="*/ 1010768 h 2380521"/>
              <a:gd name="connsiteX1637" fmla="*/ 439802 w 8023328"/>
              <a:gd name="connsiteY1637" fmla="*/ 1024625 h 2380521"/>
              <a:gd name="connsiteX1638" fmla="*/ 425014 w 8023328"/>
              <a:gd name="connsiteY1638" fmla="*/ 1010768 h 2380521"/>
              <a:gd name="connsiteX1639" fmla="*/ 439802 w 8023328"/>
              <a:gd name="connsiteY1639" fmla="*/ 998371 h 2380521"/>
              <a:gd name="connsiteX1640" fmla="*/ 368040 w 8023328"/>
              <a:gd name="connsiteY1640" fmla="*/ 998371 h 2380521"/>
              <a:gd name="connsiteX1641" fmla="*/ 380438 w 8023328"/>
              <a:gd name="connsiteY1641" fmla="*/ 1012227 h 2380521"/>
              <a:gd name="connsiteX1642" fmla="*/ 368040 w 8023328"/>
              <a:gd name="connsiteY1642" fmla="*/ 1024625 h 2380521"/>
              <a:gd name="connsiteX1643" fmla="*/ 354183 w 8023328"/>
              <a:gd name="connsiteY1643" fmla="*/ 1012227 h 2380521"/>
              <a:gd name="connsiteX1644" fmla="*/ 368040 w 8023328"/>
              <a:gd name="connsiteY1644" fmla="*/ 998371 h 2380521"/>
              <a:gd name="connsiteX1645" fmla="*/ 297208 w 8023328"/>
              <a:gd name="connsiteY1645" fmla="*/ 998371 h 2380521"/>
              <a:gd name="connsiteX1646" fmla="*/ 309606 w 8023328"/>
              <a:gd name="connsiteY1646" fmla="*/ 1012227 h 2380521"/>
              <a:gd name="connsiteX1647" fmla="*/ 297208 w 8023328"/>
              <a:gd name="connsiteY1647" fmla="*/ 1024625 h 2380521"/>
              <a:gd name="connsiteX1648" fmla="*/ 283352 w 8023328"/>
              <a:gd name="connsiteY1648" fmla="*/ 1012227 h 2380521"/>
              <a:gd name="connsiteX1649" fmla="*/ 297208 w 8023328"/>
              <a:gd name="connsiteY1649" fmla="*/ 998371 h 2380521"/>
              <a:gd name="connsiteX1650" fmla="*/ 226379 w 8023328"/>
              <a:gd name="connsiteY1650" fmla="*/ 998371 h 2380521"/>
              <a:gd name="connsiteX1651" fmla="*/ 238778 w 8023328"/>
              <a:gd name="connsiteY1651" fmla="*/ 1012227 h 2380521"/>
              <a:gd name="connsiteX1652" fmla="*/ 226379 w 8023328"/>
              <a:gd name="connsiteY1652" fmla="*/ 1024625 h 2380521"/>
              <a:gd name="connsiteX1653" fmla="*/ 212523 w 8023328"/>
              <a:gd name="connsiteY1653" fmla="*/ 1012227 h 2380521"/>
              <a:gd name="connsiteX1654" fmla="*/ 226379 w 8023328"/>
              <a:gd name="connsiteY1654" fmla="*/ 998371 h 2380521"/>
              <a:gd name="connsiteX1655" fmla="*/ 154085 w 8023328"/>
              <a:gd name="connsiteY1655" fmla="*/ 998371 h 2380521"/>
              <a:gd name="connsiteX1656" fmla="*/ 167941 w 8023328"/>
              <a:gd name="connsiteY1656" fmla="*/ 1012227 h 2380521"/>
              <a:gd name="connsiteX1657" fmla="*/ 154085 w 8023328"/>
              <a:gd name="connsiteY1657" fmla="*/ 1024625 h 2380521"/>
              <a:gd name="connsiteX1658" fmla="*/ 141687 w 8023328"/>
              <a:gd name="connsiteY1658" fmla="*/ 1012227 h 2380521"/>
              <a:gd name="connsiteX1659" fmla="*/ 154085 w 8023328"/>
              <a:gd name="connsiteY1659" fmla="*/ 998371 h 2380521"/>
              <a:gd name="connsiteX1660" fmla="*/ 83255 w 8023328"/>
              <a:gd name="connsiteY1660" fmla="*/ 998371 h 2380521"/>
              <a:gd name="connsiteX1661" fmla="*/ 97111 w 8023328"/>
              <a:gd name="connsiteY1661" fmla="*/ 1012227 h 2380521"/>
              <a:gd name="connsiteX1662" fmla="*/ 83255 w 8023328"/>
              <a:gd name="connsiteY1662" fmla="*/ 1024625 h 2380521"/>
              <a:gd name="connsiteX1663" fmla="*/ 70858 w 8023328"/>
              <a:gd name="connsiteY1663" fmla="*/ 1012227 h 2380521"/>
              <a:gd name="connsiteX1664" fmla="*/ 83255 w 8023328"/>
              <a:gd name="connsiteY1664" fmla="*/ 998371 h 2380521"/>
              <a:gd name="connsiteX1665" fmla="*/ 12019 w 8023328"/>
              <a:gd name="connsiteY1665" fmla="*/ 998371 h 2380521"/>
              <a:gd name="connsiteX1666" fmla="*/ 26260 w 8023328"/>
              <a:gd name="connsiteY1666" fmla="*/ 1012227 h 2380521"/>
              <a:gd name="connsiteX1667" fmla="*/ 12019 w 8023328"/>
              <a:gd name="connsiteY1667" fmla="*/ 1024625 h 2380521"/>
              <a:gd name="connsiteX1668" fmla="*/ 27 w 8023328"/>
              <a:gd name="connsiteY1668" fmla="*/ 1012227 h 2380521"/>
              <a:gd name="connsiteX1669" fmla="*/ 12019 w 8023328"/>
              <a:gd name="connsiteY1669" fmla="*/ 998371 h 2380521"/>
              <a:gd name="connsiteX1670" fmla="*/ 870603 w 8023328"/>
              <a:gd name="connsiteY1670" fmla="*/ 927542 h 2380521"/>
              <a:gd name="connsiteX1671" fmla="*/ 883001 w 8023328"/>
              <a:gd name="connsiteY1671" fmla="*/ 939939 h 2380521"/>
              <a:gd name="connsiteX1672" fmla="*/ 870603 w 8023328"/>
              <a:gd name="connsiteY1672" fmla="*/ 953796 h 2380521"/>
              <a:gd name="connsiteX1673" fmla="*/ 856747 w 8023328"/>
              <a:gd name="connsiteY1673" fmla="*/ 939939 h 2380521"/>
              <a:gd name="connsiteX1674" fmla="*/ 870603 w 8023328"/>
              <a:gd name="connsiteY1674" fmla="*/ 927542 h 2380521"/>
              <a:gd name="connsiteX1675" fmla="*/ 799773 w 8023328"/>
              <a:gd name="connsiteY1675" fmla="*/ 927542 h 2380521"/>
              <a:gd name="connsiteX1676" fmla="*/ 812171 w 8023328"/>
              <a:gd name="connsiteY1676" fmla="*/ 939939 h 2380521"/>
              <a:gd name="connsiteX1677" fmla="*/ 799773 w 8023328"/>
              <a:gd name="connsiteY1677" fmla="*/ 953796 h 2380521"/>
              <a:gd name="connsiteX1678" fmla="*/ 785917 w 8023328"/>
              <a:gd name="connsiteY1678" fmla="*/ 939939 h 2380521"/>
              <a:gd name="connsiteX1679" fmla="*/ 799773 w 8023328"/>
              <a:gd name="connsiteY1679" fmla="*/ 927542 h 2380521"/>
              <a:gd name="connsiteX1680" fmla="*/ 724112 w 8023328"/>
              <a:gd name="connsiteY1680" fmla="*/ 927542 h 2380521"/>
              <a:gd name="connsiteX1681" fmla="*/ 737968 w 8023328"/>
              <a:gd name="connsiteY1681" fmla="*/ 939939 h 2380521"/>
              <a:gd name="connsiteX1682" fmla="*/ 724112 w 8023328"/>
              <a:gd name="connsiteY1682" fmla="*/ 953796 h 2380521"/>
              <a:gd name="connsiteX1683" fmla="*/ 711714 w 8023328"/>
              <a:gd name="connsiteY1683" fmla="*/ 939939 h 2380521"/>
              <a:gd name="connsiteX1684" fmla="*/ 724112 w 8023328"/>
              <a:gd name="connsiteY1684" fmla="*/ 927542 h 2380521"/>
              <a:gd name="connsiteX1685" fmla="*/ 653281 w 8023328"/>
              <a:gd name="connsiteY1685" fmla="*/ 927542 h 2380521"/>
              <a:gd name="connsiteX1686" fmla="*/ 667137 w 8023328"/>
              <a:gd name="connsiteY1686" fmla="*/ 939939 h 2380521"/>
              <a:gd name="connsiteX1687" fmla="*/ 653281 w 8023328"/>
              <a:gd name="connsiteY1687" fmla="*/ 953796 h 2380521"/>
              <a:gd name="connsiteX1688" fmla="*/ 640884 w 8023328"/>
              <a:gd name="connsiteY1688" fmla="*/ 939939 h 2380521"/>
              <a:gd name="connsiteX1689" fmla="*/ 653281 w 8023328"/>
              <a:gd name="connsiteY1689" fmla="*/ 927542 h 2380521"/>
              <a:gd name="connsiteX1690" fmla="*/ 582453 w 8023328"/>
              <a:gd name="connsiteY1690" fmla="*/ 927542 h 2380521"/>
              <a:gd name="connsiteX1691" fmla="*/ 596309 w 8023328"/>
              <a:gd name="connsiteY1691" fmla="*/ 939939 h 2380521"/>
              <a:gd name="connsiteX1692" fmla="*/ 582453 w 8023328"/>
              <a:gd name="connsiteY1692" fmla="*/ 953796 h 2380521"/>
              <a:gd name="connsiteX1693" fmla="*/ 570054 w 8023328"/>
              <a:gd name="connsiteY1693" fmla="*/ 939939 h 2380521"/>
              <a:gd name="connsiteX1694" fmla="*/ 582453 w 8023328"/>
              <a:gd name="connsiteY1694" fmla="*/ 927542 h 2380521"/>
              <a:gd name="connsiteX1695" fmla="*/ 513642 w 8023328"/>
              <a:gd name="connsiteY1695" fmla="*/ 927542 h 2380521"/>
              <a:gd name="connsiteX1696" fmla="*/ 528820 w 8023328"/>
              <a:gd name="connsiteY1696" fmla="*/ 939939 h 2380521"/>
              <a:gd name="connsiteX1697" fmla="*/ 513642 w 8023328"/>
              <a:gd name="connsiteY1697" fmla="*/ 953796 h 2380521"/>
              <a:gd name="connsiteX1698" fmla="*/ 499223 w 8023328"/>
              <a:gd name="connsiteY1698" fmla="*/ 939939 h 2380521"/>
              <a:gd name="connsiteX1699" fmla="*/ 513642 w 8023328"/>
              <a:gd name="connsiteY1699" fmla="*/ 927542 h 2380521"/>
              <a:gd name="connsiteX1700" fmla="*/ 439809 w 8023328"/>
              <a:gd name="connsiteY1700" fmla="*/ 927542 h 2380521"/>
              <a:gd name="connsiteX1701" fmla="*/ 454599 w 8023328"/>
              <a:gd name="connsiteY1701" fmla="*/ 939939 h 2380521"/>
              <a:gd name="connsiteX1702" fmla="*/ 439809 w 8023328"/>
              <a:gd name="connsiteY1702" fmla="*/ 953796 h 2380521"/>
              <a:gd name="connsiteX1703" fmla="*/ 425021 w 8023328"/>
              <a:gd name="connsiteY1703" fmla="*/ 939939 h 2380521"/>
              <a:gd name="connsiteX1704" fmla="*/ 439809 w 8023328"/>
              <a:gd name="connsiteY1704" fmla="*/ 927542 h 2380521"/>
              <a:gd name="connsiteX1705" fmla="*/ 368046 w 8023328"/>
              <a:gd name="connsiteY1705" fmla="*/ 927542 h 2380521"/>
              <a:gd name="connsiteX1706" fmla="*/ 380444 w 8023328"/>
              <a:gd name="connsiteY1706" fmla="*/ 939939 h 2380521"/>
              <a:gd name="connsiteX1707" fmla="*/ 368046 w 8023328"/>
              <a:gd name="connsiteY1707" fmla="*/ 953796 h 2380521"/>
              <a:gd name="connsiteX1708" fmla="*/ 354191 w 8023328"/>
              <a:gd name="connsiteY1708" fmla="*/ 939939 h 2380521"/>
              <a:gd name="connsiteX1709" fmla="*/ 368046 w 8023328"/>
              <a:gd name="connsiteY1709" fmla="*/ 927542 h 2380521"/>
              <a:gd name="connsiteX1710" fmla="*/ 297214 w 8023328"/>
              <a:gd name="connsiteY1710" fmla="*/ 927542 h 2380521"/>
              <a:gd name="connsiteX1711" fmla="*/ 309612 w 8023328"/>
              <a:gd name="connsiteY1711" fmla="*/ 939939 h 2380521"/>
              <a:gd name="connsiteX1712" fmla="*/ 297214 w 8023328"/>
              <a:gd name="connsiteY1712" fmla="*/ 953796 h 2380521"/>
              <a:gd name="connsiteX1713" fmla="*/ 283359 w 8023328"/>
              <a:gd name="connsiteY1713" fmla="*/ 939939 h 2380521"/>
              <a:gd name="connsiteX1714" fmla="*/ 297214 w 8023328"/>
              <a:gd name="connsiteY1714" fmla="*/ 927542 h 2380521"/>
              <a:gd name="connsiteX1715" fmla="*/ 226386 w 8023328"/>
              <a:gd name="connsiteY1715" fmla="*/ 927542 h 2380521"/>
              <a:gd name="connsiteX1716" fmla="*/ 238784 w 8023328"/>
              <a:gd name="connsiteY1716" fmla="*/ 939939 h 2380521"/>
              <a:gd name="connsiteX1717" fmla="*/ 226386 w 8023328"/>
              <a:gd name="connsiteY1717" fmla="*/ 953796 h 2380521"/>
              <a:gd name="connsiteX1718" fmla="*/ 212530 w 8023328"/>
              <a:gd name="connsiteY1718" fmla="*/ 939939 h 2380521"/>
              <a:gd name="connsiteX1719" fmla="*/ 226386 w 8023328"/>
              <a:gd name="connsiteY1719" fmla="*/ 927542 h 2380521"/>
              <a:gd name="connsiteX1720" fmla="*/ 154091 w 8023328"/>
              <a:gd name="connsiteY1720" fmla="*/ 927542 h 2380521"/>
              <a:gd name="connsiteX1721" fmla="*/ 167947 w 8023328"/>
              <a:gd name="connsiteY1721" fmla="*/ 939939 h 2380521"/>
              <a:gd name="connsiteX1722" fmla="*/ 154091 w 8023328"/>
              <a:gd name="connsiteY1722" fmla="*/ 953796 h 2380521"/>
              <a:gd name="connsiteX1723" fmla="*/ 141693 w 8023328"/>
              <a:gd name="connsiteY1723" fmla="*/ 939939 h 2380521"/>
              <a:gd name="connsiteX1724" fmla="*/ 154091 w 8023328"/>
              <a:gd name="connsiteY1724" fmla="*/ 927542 h 2380521"/>
              <a:gd name="connsiteX1725" fmla="*/ 83261 w 8023328"/>
              <a:gd name="connsiteY1725" fmla="*/ 927542 h 2380521"/>
              <a:gd name="connsiteX1726" fmla="*/ 97117 w 8023328"/>
              <a:gd name="connsiteY1726" fmla="*/ 939939 h 2380521"/>
              <a:gd name="connsiteX1727" fmla="*/ 83261 w 8023328"/>
              <a:gd name="connsiteY1727" fmla="*/ 953796 h 2380521"/>
              <a:gd name="connsiteX1728" fmla="*/ 70864 w 8023328"/>
              <a:gd name="connsiteY1728" fmla="*/ 939939 h 2380521"/>
              <a:gd name="connsiteX1729" fmla="*/ 83261 w 8023328"/>
              <a:gd name="connsiteY1729" fmla="*/ 927542 h 2380521"/>
              <a:gd name="connsiteX1730" fmla="*/ 12025 w 8023328"/>
              <a:gd name="connsiteY1730" fmla="*/ 927542 h 2380521"/>
              <a:gd name="connsiteX1731" fmla="*/ 26266 w 8023328"/>
              <a:gd name="connsiteY1731" fmla="*/ 939939 h 2380521"/>
              <a:gd name="connsiteX1732" fmla="*/ 12025 w 8023328"/>
              <a:gd name="connsiteY1732" fmla="*/ 953796 h 2380521"/>
              <a:gd name="connsiteX1733" fmla="*/ 33 w 8023328"/>
              <a:gd name="connsiteY1733" fmla="*/ 939939 h 2380521"/>
              <a:gd name="connsiteX1734" fmla="*/ 12025 w 8023328"/>
              <a:gd name="connsiteY1734" fmla="*/ 927542 h 2380521"/>
              <a:gd name="connsiteX1735" fmla="*/ 6581764 w 8023328"/>
              <a:gd name="connsiteY1735" fmla="*/ 924168 h 2380521"/>
              <a:gd name="connsiteX1736" fmla="*/ 6596552 w 8023328"/>
              <a:gd name="connsiteY1736" fmla="*/ 936565 h 2380521"/>
              <a:gd name="connsiteX1737" fmla="*/ 6581764 w 8023328"/>
              <a:gd name="connsiteY1737" fmla="*/ 950422 h 2380521"/>
              <a:gd name="connsiteX1738" fmla="*/ 6566976 w 8023328"/>
              <a:gd name="connsiteY1738" fmla="*/ 936565 h 2380521"/>
              <a:gd name="connsiteX1739" fmla="*/ 6581764 w 8023328"/>
              <a:gd name="connsiteY1739" fmla="*/ 924168 h 2380521"/>
              <a:gd name="connsiteX1740" fmla="*/ 6510933 w 8023328"/>
              <a:gd name="connsiteY1740" fmla="*/ 924168 h 2380521"/>
              <a:gd name="connsiteX1741" fmla="*/ 6525722 w 8023328"/>
              <a:gd name="connsiteY1741" fmla="*/ 936565 h 2380521"/>
              <a:gd name="connsiteX1742" fmla="*/ 6510933 w 8023328"/>
              <a:gd name="connsiteY1742" fmla="*/ 950422 h 2380521"/>
              <a:gd name="connsiteX1743" fmla="*/ 6496144 w 8023328"/>
              <a:gd name="connsiteY1743" fmla="*/ 936565 h 2380521"/>
              <a:gd name="connsiteX1744" fmla="*/ 6510933 w 8023328"/>
              <a:gd name="connsiteY1744" fmla="*/ 924168 h 2380521"/>
              <a:gd name="connsiteX1745" fmla="*/ 6440492 w 8023328"/>
              <a:gd name="connsiteY1745" fmla="*/ 924168 h 2380521"/>
              <a:gd name="connsiteX1746" fmla="*/ 6454911 w 8023328"/>
              <a:gd name="connsiteY1746" fmla="*/ 936565 h 2380521"/>
              <a:gd name="connsiteX1747" fmla="*/ 6440492 w 8023328"/>
              <a:gd name="connsiteY1747" fmla="*/ 950422 h 2380521"/>
              <a:gd name="connsiteX1748" fmla="*/ 6425315 w 8023328"/>
              <a:gd name="connsiteY1748" fmla="*/ 936565 h 2380521"/>
              <a:gd name="connsiteX1749" fmla="*/ 6440492 w 8023328"/>
              <a:gd name="connsiteY1749" fmla="*/ 924168 h 2380521"/>
              <a:gd name="connsiteX1750" fmla="*/ 6368340 w 8023328"/>
              <a:gd name="connsiteY1750" fmla="*/ 924168 h 2380521"/>
              <a:gd name="connsiteX1751" fmla="*/ 6380737 w 8023328"/>
              <a:gd name="connsiteY1751" fmla="*/ 936565 h 2380521"/>
              <a:gd name="connsiteX1752" fmla="*/ 6368340 w 8023328"/>
              <a:gd name="connsiteY1752" fmla="*/ 950422 h 2380521"/>
              <a:gd name="connsiteX1753" fmla="*/ 6354484 w 8023328"/>
              <a:gd name="connsiteY1753" fmla="*/ 936565 h 2380521"/>
              <a:gd name="connsiteX1754" fmla="*/ 6368340 w 8023328"/>
              <a:gd name="connsiteY1754" fmla="*/ 924168 h 2380521"/>
              <a:gd name="connsiteX1755" fmla="*/ 6297511 w 8023328"/>
              <a:gd name="connsiteY1755" fmla="*/ 924168 h 2380521"/>
              <a:gd name="connsiteX1756" fmla="*/ 6309908 w 8023328"/>
              <a:gd name="connsiteY1756" fmla="*/ 936565 h 2380521"/>
              <a:gd name="connsiteX1757" fmla="*/ 6297511 w 8023328"/>
              <a:gd name="connsiteY1757" fmla="*/ 950422 h 2380521"/>
              <a:gd name="connsiteX1758" fmla="*/ 6283655 w 8023328"/>
              <a:gd name="connsiteY1758" fmla="*/ 936565 h 2380521"/>
              <a:gd name="connsiteX1759" fmla="*/ 6297511 w 8023328"/>
              <a:gd name="connsiteY1759" fmla="*/ 924168 h 2380521"/>
              <a:gd name="connsiteX1760" fmla="*/ 6226679 w 8023328"/>
              <a:gd name="connsiteY1760" fmla="*/ 924168 h 2380521"/>
              <a:gd name="connsiteX1761" fmla="*/ 6239076 w 8023328"/>
              <a:gd name="connsiteY1761" fmla="*/ 936565 h 2380521"/>
              <a:gd name="connsiteX1762" fmla="*/ 6226679 w 8023328"/>
              <a:gd name="connsiteY1762" fmla="*/ 950422 h 2380521"/>
              <a:gd name="connsiteX1763" fmla="*/ 6212823 w 8023328"/>
              <a:gd name="connsiteY1763" fmla="*/ 936565 h 2380521"/>
              <a:gd name="connsiteX1764" fmla="*/ 6226679 w 8023328"/>
              <a:gd name="connsiteY1764" fmla="*/ 924168 h 2380521"/>
              <a:gd name="connsiteX1765" fmla="*/ 6154391 w 8023328"/>
              <a:gd name="connsiteY1765" fmla="*/ 924168 h 2380521"/>
              <a:gd name="connsiteX1766" fmla="*/ 6168247 w 8023328"/>
              <a:gd name="connsiteY1766" fmla="*/ 936565 h 2380521"/>
              <a:gd name="connsiteX1767" fmla="*/ 6154391 w 8023328"/>
              <a:gd name="connsiteY1767" fmla="*/ 950422 h 2380521"/>
              <a:gd name="connsiteX1768" fmla="*/ 6141994 w 8023328"/>
              <a:gd name="connsiteY1768" fmla="*/ 936565 h 2380521"/>
              <a:gd name="connsiteX1769" fmla="*/ 6154391 w 8023328"/>
              <a:gd name="connsiteY1769" fmla="*/ 924168 h 2380521"/>
              <a:gd name="connsiteX1770" fmla="*/ 6083559 w 8023328"/>
              <a:gd name="connsiteY1770" fmla="*/ 924168 h 2380521"/>
              <a:gd name="connsiteX1771" fmla="*/ 6097415 w 8023328"/>
              <a:gd name="connsiteY1771" fmla="*/ 936565 h 2380521"/>
              <a:gd name="connsiteX1772" fmla="*/ 6083559 w 8023328"/>
              <a:gd name="connsiteY1772" fmla="*/ 950422 h 2380521"/>
              <a:gd name="connsiteX1773" fmla="*/ 6071162 w 8023328"/>
              <a:gd name="connsiteY1773" fmla="*/ 936565 h 2380521"/>
              <a:gd name="connsiteX1774" fmla="*/ 6083559 w 8023328"/>
              <a:gd name="connsiteY1774" fmla="*/ 924168 h 2380521"/>
              <a:gd name="connsiteX1775" fmla="*/ 6011748 w 8023328"/>
              <a:gd name="connsiteY1775" fmla="*/ 924168 h 2380521"/>
              <a:gd name="connsiteX1776" fmla="*/ 6026537 w 8023328"/>
              <a:gd name="connsiteY1776" fmla="*/ 936565 h 2380521"/>
              <a:gd name="connsiteX1777" fmla="*/ 6011748 w 8023328"/>
              <a:gd name="connsiteY1777" fmla="*/ 950422 h 2380521"/>
              <a:gd name="connsiteX1778" fmla="*/ 5996959 w 8023328"/>
              <a:gd name="connsiteY1778" fmla="*/ 936565 h 2380521"/>
              <a:gd name="connsiteX1779" fmla="*/ 6011748 w 8023328"/>
              <a:gd name="connsiteY1779" fmla="*/ 924168 h 2380521"/>
              <a:gd name="connsiteX1780" fmla="*/ 5940548 w 8023328"/>
              <a:gd name="connsiteY1780" fmla="*/ 924168 h 2380521"/>
              <a:gd name="connsiteX1781" fmla="*/ 5955726 w 8023328"/>
              <a:gd name="connsiteY1781" fmla="*/ 936565 h 2380521"/>
              <a:gd name="connsiteX1782" fmla="*/ 5940548 w 8023328"/>
              <a:gd name="connsiteY1782" fmla="*/ 950422 h 2380521"/>
              <a:gd name="connsiteX1783" fmla="*/ 5926130 w 8023328"/>
              <a:gd name="connsiteY1783" fmla="*/ 936565 h 2380521"/>
              <a:gd name="connsiteX1784" fmla="*/ 5940548 w 8023328"/>
              <a:gd name="connsiteY1784" fmla="*/ 924168 h 2380521"/>
              <a:gd name="connsiteX1785" fmla="*/ 5870088 w 8023328"/>
              <a:gd name="connsiteY1785" fmla="*/ 924168 h 2380521"/>
              <a:gd name="connsiteX1786" fmla="*/ 5884877 w 8023328"/>
              <a:gd name="connsiteY1786" fmla="*/ 936565 h 2380521"/>
              <a:gd name="connsiteX1787" fmla="*/ 5870088 w 8023328"/>
              <a:gd name="connsiteY1787" fmla="*/ 950422 h 2380521"/>
              <a:gd name="connsiteX1788" fmla="*/ 5855299 w 8023328"/>
              <a:gd name="connsiteY1788" fmla="*/ 936565 h 2380521"/>
              <a:gd name="connsiteX1789" fmla="*/ 5870088 w 8023328"/>
              <a:gd name="connsiteY1789" fmla="*/ 924168 h 2380521"/>
              <a:gd name="connsiteX1790" fmla="*/ 5798325 w 8023328"/>
              <a:gd name="connsiteY1790" fmla="*/ 924168 h 2380521"/>
              <a:gd name="connsiteX1791" fmla="*/ 5810722 w 8023328"/>
              <a:gd name="connsiteY1791" fmla="*/ 936565 h 2380521"/>
              <a:gd name="connsiteX1792" fmla="*/ 5798325 w 8023328"/>
              <a:gd name="connsiteY1792" fmla="*/ 950422 h 2380521"/>
              <a:gd name="connsiteX1793" fmla="*/ 5784469 w 8023328"/>
              <a:gd name="connsiteY1793" fmla="*/ 936565 h 2380521"/>
              <a:gd name="connsiteX1794" fmla="*/ 5798325 w 8023328"/>
              <a:gd name="connsiteY1794" fmla="*/ 924168 h 2380521"/>
              <a:gd name="connsiteX1795" fmla="*/ 5724122 w 8023328"/>
              <a:gd name="connsiteY1795" fmla="*/ 924168 h 2380521"/>
              <a:gd name="connsiteX1796" fmla="*/ 5736519 w 8023328"/>
              <a:gd name="connsiteY1796" fmla="*/ 936565 h 2380521"/>
              <a:gd name="connsiteX1797" fmla="*/ 5724122 w 8023328"/>
              <a:gd name="connsiteY1797" fmla="*/ 950422 h 2380521"/>
              <a:gd name="connsiteX1798" fmla="*/ 5710266 w 8023328"/>
              <a:gd name="connsiteY1798" fmla="*/ 936565 h 2380521"/>
              <a:gd name="connsiteX1799" fmla="*/ 5724122 w 8023328"/>
              <a:gd name="connsiteY1799" fmla="*/ 924168 h 2380521"/>
              <a:gd name="connsiteX1800" fmla="*/ 5653291 w 8023328"/>
              <a:gd name="connsiteY1800" fmla="*/ 924168 h 2380521"/>
              <a:gd name="connsiteX1801" fmla="*/ 5665688 w 8023328"/>
              <a:gd name="connsiteY1801" fmla="*/ 936565 h 2380521"/>
              <a:gd name="connsiteX1802" fmla="*/ 5653291 w 8023328"/>
              <a:gd name="connsiteY1802" fmla="*/ 950422 h 2380521"/>
              <a:gd name="connsiteX1803" fmla="*/ 5639435 w 8023328"/>
              <a:gd name="connsiteY1803" fmla="*/ 936565 h 2380521"/>
              <a:gd name="connsiteX1804" fmla="*/ 5653291 w 8023328"/>
              <a:gd name="connsiteY1804" fmla="*/ 924168 h 2380521"/>
              <a:gd name="connsiteX1805" fmla="*/ 5581002 w 8023328"/>
              <a:gd name="connsiteY1805" fmla="*/ 924168 h 2380521"/>
              <a:gd name="connsiteX1806" fmla="*/ 5594858 w 8023328"/>
              <a:gd name="connsiteY1806" fmla="*/ 936565 h 2380521"/>
              <a:gd name="connsiteX1807" fmla="*/ 5581002 w 8023328"/>
              <a:gd name="connsiteY1807" fmla="*/ 950422 h 2380521"/>
              <a:gd name="connsiteX1808" fmla="*/ 5568605 w 8023328"/>
              <a:gd name="connsiteY1808" fmla="*/ 936565 h 2380521"/>
              <a:gd name="connsiteX1809" fmla="*/ 5581002 w 8023328"/>
              <a:gd name="connsiteY1809" fmla="*/ 924168 h 2380521"/>
              <a:gd name="connsiteX1810" fmla="*/ 5510171 w 8023328"/>
              <a:gd name="connsiteY1810" fmla="*/ 924168 h 2380521"/>
              <a:gd name="connsiteX1811" fmla="*/ 5524027 w 8023328"/>
              <a:gd name="connsiteY1811" fmla="*/ 936565 h 2380521"/>
              <a:gd name="connsiteX1812" fmla="*/ 5510171 w 8023328"/>
              <a:gd name="connsiteY1812" fmla="*/ 950422 h 2380521"/>
              <a:gd name="connsiteX1813" fmla="*/ 5497774 w 8023328"/>
              <a:gd name="connsiteY1813" fmla="*/ 936565 h 2380521"/>
              <a:gd name="connsiteX1814" fmla="*/ 5510171 w 8023328"/>
              <a:gd name="connsiteY1814" fmla="*/ 924168 h 2380521"/>
              <a:gd name="connsiteX1815" fmla="*/ 5438937 w 8023328"/>
              <a:gd name="connsiteY1815" fmla="*/ 924168 h 2380521"/>
              <a:gd name="connsiteX1816" fmla="*/ 5453178 w 8023328"/>
              <a:gd name="connsiteY1816" fmla="*/ 936565 h 2380521"/>
              <a:gd name="connsiteX1817" fmla="*/ 5438937 w 8023328"/>
              <a:gd name="connsiteY1817" fmla="*/ 950422 h 2380521"/>
              <a:gd name="connsiteX1818" fmla="*/ 5426945 w 8023328"/>
              <a:gd name="connsiteY1818" fmla="*/ 936565 h 2380521"/>
              <a:gd name="connsiteX1819" fmla="*/ 5438937 w 8023328"/>
              <a:gd name="connsiteY1819" fmla="*/ 924168 h 2380521"/>
              <a:gd name="connsiteX1820" fmla="*/ 5367530 w 8023328"/>
              <a:gd name="connsiteY1820" fmla="*/ 924168 h 2380521"/>
              <a:gd name="connsiteX1821" fmla="*/ 5382318 w 8023328"/>
              <a:gd name="connsiteY1821" fmla="*/ 936565 h 2380521"/>
              <a:gd name="connsiteX1822" fmla="*/ 5367530 w 8023328"/>
              <a:gd name="connsiteY1822" fmla="*/ 950422 h 2380521"/>
              <a:gd name="connsiteX1823" fmla="*/ 5352742 w 8023328"/>
              <a:gd name="connsiteY1823" fmla="*/ 936565 h 2380521"/>
              <a:gd name="connsiteX1824" fmla="*/ 5367530 w 8023328"/>
              <a:gd name="connsiteY1824" fmla="*/ 924168 h 2380521"/>
              <a:gd name="connsiteX1825" fmla="*/ 5296699 w 8023328"/>
              <a:gd name="connsiteY1825" fmla="*/ 924168 h 2380521"/>
              <a:gd name="connsiteX1826" fmla="*/ 5311488 w 8023328"/>
              <a:gd name="connsiteY1826" fmla="*/ 936565 h 2380521"/>
              <a:gd name="connsiteX1827" fmla="*/ 5296699 w 8023328"/>
              <a:gd name="connsiteY1827" fmla="*/ 950422 h 2380521"/>
              <a:gd name="connsiteX1828" fmla="*/ 5281910 w 8023328"/>
              <a:gd name="connsiteY1828" fmla="*/ 936565 h 2380521"/>
              <a:gd name="connsiteX1829" fmla="*/ 5296699 w 8023328"/>
              <a:gd name="connsiteY1829" fmla="*/ 924168 h 2380521"/>
              <a:gd name="connsiteX1830" fmla="*/ 5225869 w 8023328"/>
              <a:gd name="connsiteY1830" fmla="*/ 924168 h 2380521"/>
              <a:gd name="connsiteX1831" fmla="*/ 5240657 w 8023328"/>
              <a:gd name="connsiteY1831" fmla="*/ 936565 h 2380521"/>
              <a:gd name="connsiteX1832" fmla="*/ 5225869 w 8023328"/>
              <a:gd name="connsiteY1832" fmla="*/ 950422 h 2380521"/>
              <a:gd name="connsiteX1833" fmla="*/ 5211081 w 8023328"/>
              <a:gd name="connsiteY1833" fmla="*/ 936565 h 2380521"/>
              <a:gd name="connsiteX1834" fmla="*/ 5225869 w 8023328"/>
              <a:gd name="connsiteY1834" fmla="*/ 924168 h 2380521"/>
              <a:gd name="connsiteX1835" fmla="*/ 5154105 w 8023328"/>
              <a:gd name="connsiteY1835" fmla="*/ 924168 h 2380521"/>
              <a:gd name="connsiteX1836" fmla="*/ 5166502 w 8023328"/>
              <a:gd name="connsiteY1836" fmla="*/ 936565 h 2380521"/>
              <a:gd name="connsiteX1837" fmla="*/ 5154105 w 8023328"/>
              <a:gd name="connsiteY1837" fmla="*/ 950422 h 2380521"/>
              <a:gd name="connsiteX1838" fmla="*/ 5140249 w 8023328"/>
              <a:gd name="connsiteY1838" fmla="*/ 936565 h 2380521"/>
              <a:gd name="connsiteX1839" fmla="*/ 5154105 w 8023328"/>
              <a:gd name="connsiteY1839" fmla="*/ 924168 h 2380521"/>
              <a:gd name="connsiteX1840" fmla="*/ 5083276 w 8023328"/>
              <a:gd name="connsiteY1840" fmla="*/ 924168 h 2380521"/>
              <a:gd name="connsiteX1841" fmla="*/ 5095673 w 8023328"/>
              <a:gd name="connsiteY1841" fmla="*/ 936565 h 2380521"/>
              <a:gd name="connsiteX1842" fmla="*/ 5083276 w 8023328"/>
              <a:gd name="connsiteY1842" fmla="*/ 950422 h 2380521"/>
              <a:gd name="connsiteX1843" fmla="*/ 5069420 w 8023328"/>
              <a:gd name="connsiteY1843" fmla="*/ 936565 h 2380521"/>
              <a:gd name="connsiteX1844" fmla="*/ 5083276 w 8023328"/>
              <a:gd name="connsiteY1844" fmla="*/ 924168 h 2380521"/>
              <a:gd name="connsiteX1845" fmla="*/ 5012445 w 8023328"/>
              <a:gd name="connsiteY1845" fmla="*/ 924168 h 2380521"/>
              <a:gd name="connsiteX1846" fmla="*/ 5024842 w 8023328"/>
              <a:gd name="connsiteY1846" fmla="*/ 936565 h 2380521"/>
              <a:gd name="connsiteX1847" fmla="*/ 5012445 w 8023328"/>
              <a:gd name="connsiteY1847" fmla="*/ 950422 h 2380521"/>
              <a:gd name="connsiteX1848" fmla="*/ 4998589 w 8023328"/>
              <a:gd name="connsiteY1848" fmla="*/ 938024 h 2380521"/>
              <a:gd name="connsiteX1849" fmla="*/ 5012445 w 8023328"/>
              <a:gd name="connsiteY1849" fmla="*/ 924168 h 2380521"/>
              <a:gd name="connsiteX1850" fmla="*/ 4940157 w 8023328"/>
              <a:gd name="connsiteY1850" fmla="*/ 924168 h 2380521"/>
              <a:gd name="connsiteX1851" fmla="*/ 4954013 w 8023328"/>
              <a:gd name="connsiteY1851" fmla="*/ 938024 h 2380521"/>
              <a:gd name="connsiteX1852" fmla="*/ 4940157 w 8023328"/>
              <a:gd name="connsiteY1852" fmla="*/ 950422 h 2380521"/>
              <a:gd name="connsiteX1853" fmla="*/ 4927760 w 8023328"/>
              <a:gd name="connsiteY1853" fmla="*/ 938024 h 2380521"/>
              <a:gd name="connsiteX1854" fmla="*/ 4940157 w 8023328"/>
              <a:gd name="connsiteY1854" fmla="*/ 924168 h 2380521"/>
              <a:gd name="connsiteX1855" fmla="*/ 4865953 w 8023328"/>
              <a:gd name="connsiteY1855" fmla="*/ 924168 h 2380521"/>
              <a:gd name="connsiteX1856" fmla="*/ 4879809 w 8023328"/>
              <a:gd name="connsiteY1856" fmla="*/ 938024 h 2380521"/>
              <a:gd name="connsiteX1857" fmla="*/ 4865953 w 8023328"/>
              <a:gd name="connsiteY1857" fmla="*/ 950422 h 2380521"/>
              <a:gd name="connsiteX1858" fmla="*/ 4853556 w 8023328"/>
              <a:gd name="connsiteY1858" fmla="*/ 938024 h 2380521"/>
              <a:gd name="connsiteX1859" fmla="*/ 4865953 w 8023328"/>
              <a:gd name="connsiteY1859" fmla="*/ 924168 h 2380521"/>
              <a:gd name="connsiteX1860" fmla="*/ 4797514 w 8023328"/>
              <a:gd name="connsiteY1860" fmla="*/ 924168 h 2380521"/>
              <a:gd name="connsiteX1861" fmla="*/ 4812303 w 8023328"/>
              <a:gd name="connsiteY1861" fmla="*/ 938024 h 2380521"/>
              <a:gd name="connsiteX1862" fmla="*/ 4797514 w 8023328"/>
              <a:gd name="connsiteY1862" fmla="*/ 950422 h 2380521"/>
              <a:gd name="connsiteX1863" fmla="*/ 4782725 w 8023328"/>
              <a:gd name="connsiteY1863" fmla="*/ 938024 h 2380521"/>
              <a:gd name="connsiteX1864" fmla="*/ 4797514 w 8023328"/>
              <a:gd name="connsiteY1864" fmla="*/ 924168 h 2380521"/>
              <a:gd name="connsiteX1865" fmla="*/ 4726684 w 8023328"/>
              <a:gd name="connsiteY1865" fmla="*/ 924168 h 2380521"/>
              <a:gd name="connsiteX1866" fmla="*/ 4741472 w 8023328"/>
              <a:gd name="connsiteY1866" fmla="*/ 938024 h 2380521"/>
              <a:gd name="connsiteX1867" fmla="*/ 4726684 w 8023328"/>
              <a:gd name="connsiteY1867" fmla="*/ 950422 h 2380521"/>
              <a:gd name="connsiteX1868" fmla="*/ 4711896 w 8023328"/>
              <a:gd name="connsiteY1868" fmla="*/ 938024 h 2380521"/>
              <a:gd name="connsiteX1869" fmla="*/ 4726684 w 8023328"/>
              <a:gd name="connsiteY1869" fmla="*/ 924168 h 2380521"/>
              <a:gd name="connsiteX1870" fmla="*/ 4655853 w 8023328"/>
              <a:gd name="connsiteY1870" fmla="*/ 924168 h 2380521"/>
              <a:gd name="connsiteX1871" fmla="*/ 4670642 w 8023328"/>
              <a:gd name="connsiteY1871" fmla="*/ 938024 h 2380521"/>
              <a:gd name="connsiteX1872" fmla="*/ 4655853 w 8023328"/>
              <a:gd name="connsiteY1872" fmla="*/ 950422 h 2380521"/>
              <a:gd name="connsiteX1873" fmla="*/ 4641064 w 8023328"/>
              <a:gd name="connsiteY1873" fmla="*/ 938024 h 2380521"/>
              <a:gd name="connsiteX1874" fmla="*/ 4655853 w 8023328"/>
              <a:gd name="connsiteY1874" fmla="*/ 924168 h 2380521"/>
              <a:gd name="connsiteX1875" fmla="*/ 4584091 w 8023328"/>
              <a:gd name="connsiteY1875" fmla="*/ 924168 h 2380521"/>
              <a:gd name="connsiteX1876" fmla="*/ 4596488 w 8023328"/>
              <a:gd name="connsiteY1876" fmla="*/ 938024 h 2380521"/>
              <a:gd name="connsiteX1877" fmla="*/ 4584091 w 8023328"/>
              <a:gd name="connsiteY1877" fmla="*/ 950422 h 2380521"/>
              <a:gd name="connsiteX1878" fmla="*/ 4570235 w 8023328"/>
              <a:gd name="connsiteY1878" fmla="*/ 938024 h 2380521"/>
              <a:gd name="connsiteX1879" fmla="*/ 4584091 w 8023328"/>
              <a:gd name="connsiteY1879" fmla="*/ 924168 h 2380521"/>
              <a:gd name="connsiteX1880" fmla="*/ 4513260 w 8023328"/>
              <a:gd name="connsiteY1880" fmla="*/ 924168 h 2380521"/>
              <a:gd name="connsiteX1881" fmla="*/ 4525657 w 8023328"/>
              <a:gd name="connsiteY1881" fmla="*/ 938024 h 2380521"/>
              <a:gd name="connsiteX1882" fmla="*/ 4513260 w 8023328"/>
              <a:gd name="connsiteY1882" fmla="*/ 950422 h 2380521"/>
              <a:gd name="connsiteX1883" fmla="*/ 4499404 w 8023328"/>
              <a:gd name="connsiteY1883" fmla="*/ 938024 h 2380521"/>
              <a:gd name="connsiteX1884" fmla="*/ 4513260 w 8023328"/>
              <a:gd name="connsiteY1884" fmla="*/ 924168 h 2380521"/>
              <a:gd name="connsiteX1885" fmla="*/ 4439056 w 8023328"/>
              <a:gd name="connsiteY1885" fmla="*/ 924168 h 2380521"/>
              <a:gd name="connsiteX1886" fmla="*/ 4451453 w 8023328"/>
              <a:gd name="connsiteY1886" fmla="*/ 938024 h 2380521"/>
              <a:gd name="connsiteX1887" fmla="*/ 4439056 w 8023328"/>
              <a:gd name="connsiteY1887" fmla="*/ 950422 h 2380521"/>
              <a:gd name="connsiteX1888" fmla="*/ 4425200 w 8023328"/>
              <a:gd name="connsiteY1888" fmla="*/ 938024 h 2380521"/>
              <a:gd name="connsiteX1889" fmla="*/ 4439056 w 8023328"/>
              <a:gd name="connsiteY1889" fmla="*/ 924168 h 2380521"/>
              <a:gd name="connsiteX1890" fmla="*/ 4366768 w 8023328"/>
              <a:gd name="connsiteY1890" fmla="*/ 924168 h 2380521"/>
              <a:gd name="connsiteX1891" fmla="*/ 4380624 w 8023328"/>
              <a:gd name="connsiteY1891" fmla="*/ 938024 h 2380521"/>
              <a:gd name="connsiteX1892" fmla="*/ 4366768 w 8023328"/>
              <a:gd name="connsiteY1892" fmla="*/ 950422 h 2380521"/>
              <a:gd name="connsiteX1893" fmla="*/ 4354371 w 8023328"/>
              <a:gd name="connsiteY1893" fmla="*/ 938024 h 2380521"/>
              <a:gd name="connsiteX1894" fmla="*/ 4366768 w 8023328"/>
              <a:gd name="connsiteY1894" fmla="*/ 924168 h 2380521"/>
              <a:gd name="connsiteX1895" fmla="*/ 4295937 w 8023328"/>
              <a:gd name="connsiteY1895" fmla="*/ 924168 h 2380521"/>
              <a:gd name="connsiteX1896" fmla="*/ 4309793 w 8023328"/>
              <a:gd name="connsiteY1896" fmla="*/ 938024 h 2380521"/>
              <a:gd name="connsiteX1897" fmla="*/ 4295937 w 8023328"/>
              <a:gd name="connsiteY1897" fmla="*/ 950422 h 2380521"/>
              <a:gd name="connsiteX1898" fmla="*/ 4283540 w 8023328"/>
              <a:gd name="connsiteY1898" fmla="*/ 938024 h 2380521"/>
              <a:gd name="connsiteX1899" fmla="*/ 4295937 w 8023328"/>
              <a:gd name="connsiteY1899" fmla="*/ 924168 h 2380521"/>
              <a:gd name="connsiteX1900" fmla="*/ 4225107 w 8023328"/>
              <a:gd name="connsiteY1900" fmla="*/ 924168 h 2380521"/>
              <a:gd name="connsiteX1901" fmla="*/ 4238963 w 8023328"/>
              <a:gd name="connsiteY1901" fmla="*/ 938024 h 2380521"/>
              <a:gd name="connsiteX1902" fmla="*/ 4225107 w 8023328"/>
              <a:gd name="connsiteY1902" fmla="*/ 950422 h 2380521"/>
              <a:gd name="connsiteX1903" fmla="*/ 4212710 w 8023328"/>
              <a:gd name="connsiteY1903" fmla="*/ 938024 h 2380521"/>
              <a:gd name="connsiteX1904" fmla="*/ 4225107 w 8023328"/>
              <a:gd name="connsiteY1904" fmla="*/ 924168 h 2380521"/>
              <a:gd name="connsiteX1905" fmla="*/ 4153295 w 8023328"/>
              <a:gd name="connsiteY1905" fmla="*/ 924168 h 2380521"/>
              <a:gd name="connsiteX1906" fmla="*/ 4168083 w 8023328"/>
              <a:gd name="connsiteY1906" fmla="*/ 938024 h 2380521"/>
              <a:gd name="connsiteX1907" fmla="*/ 4153295 w 8023328"/>
              <a:gd name="connsiteY1907" fmla="*/ 950422 h 2380521"/>
              <a:gd name="connsiteX1908" fmla="*/ 4138507 w 8023328"/>
              <a:gd name="connsiteY1908" fmla="*/ 938024 h 2380521"/>
              <a:gd name="connsiteX1909" fmla="*/ 4153295 w 8023328"/>
              <a:gd name="connsiteY1909" fmla="*/ 924168 h 2380521"/>
              <a:gd name="connsiteX1910" fmla="*/ 4082465 w 8023328"/>
              <a:gd name="connsiteY1910" fmla="*/ 924168 h 2380521"/>
              <a:gd name="connsiteX1911" fmla="*/ 4097254 w 8023328"/>
              <a:gd name="connsiteY1911" fmla="*/ 938024 h 2380521"/>
              <a:gd name="connsiteX1912" fmla="*/ 4082465 w 8023328"/>
              <a:gd name="connsiteY1912" fmla="*/ 950422 h 2380521"/>
              <a:gd name="connsiteX1913" fmla="*/ 4067676 w 8023328"/>
              <a:gd name="connsiteY1913" fmla="*/ 938024 h 2380521"/>
              <a:gd name="connsiteX1914" fmla="*/ 4082465 w 8023328"/>
              <a:gd name="connsiteY1914" fmla="*/ 924168 h 2380521"/>
              <a:gd name="connsiteX1915" fmla="*/ 4011635 w 8023328"/>
              <a:gd name="connsiteY1915" fmla="*/ 924168 h 2380521"/>
              <a:gd name="connsiteX1916" fmla="*/ 4026423 w 8023328"/>
              <a:gd name="connsiteY1916" fmla="*/ 938024 h 2380521"/>
              <a:gd name="connsiteX1917" fmla="*/ 4011635 w 8023328"/>
              <a:gd name="connsiteY1917" fmla="*/ 950422 h 2380521"/>
              <a:gd name="connsiteX1918" fmla="*/ 3996847 w 8023328"/>
              <a:gd name="connsiteY1918" fmla="*/ 938024 h 2380521"/>
              <a:gd name="connsiteX1919" fmla="*/ 4011635 w 8023328"/>
              <a:gd name="connsiteY1919" fmla="*/ 924168 h 2380521"/>
              <a:gd name="connsiteX1920" fmla="*/ 3939871 w 8023328"/>
              <a:gd name="connsiteY1920" fmla="*/ 924168 h 2380521"/>
              <a:gd name="connsiteX1921" fmla="*/ 3952268 w 8023328"/>
              <a:gd name="connsiteY1921" fmla="*/ 938024 h 2380521"/>
              <a:gd name="connsiteX1922" fmla="*/ 3939871 w 8023328"/>
              <a:gd name="connsiteY1922" fmla="*/ 950422 h 2380521"/>
              <a:gd name="connsiteX1923" fmla="*/ 3926015 w 8023328"/>
              <a:gd name="connsiteY1923" fmla="*/ 938024 h 2380521"/>
              <a:gd name="connsiteX1924" fmla="*/ 3939871 w 8023328"/>
              <a:gd name="connsiteY1924" fmla="*/ 924168 h 2380521"/>
              <a:gd name="connsiteX1925" fmla="*/ 3869042 w 8023328"/>
              <a:gd name="connsiteY1925" fmla="*/ 924168 h 2380521"/>
              <a:gd name="connsiteX1926" fmla="*/ 3881439 w 8023328"/>
              <a:gd name="connsiteY1926" fmla="*/ 938024 h 2380521"/>
              <a:gd name="connsiteX1927" fmla="*/ 3869042 w 8023328"/>
              <a:gd name="connsiteY1927" fmla="*/ 950422 h 2380521"/>
              <a:gd name="connsiteX1928" fmla="*/ 3855186 w 8023328"/>
              <a:gd name="connsiteY1928" fmla="*/ 938024 h 2380521"/>
              <a:gd name="connsiteX1929" fmla="*/ 3869042 w 8023328"/>
              <a:gd name="connsiteY1929" fmla="*/ 924168 h 2380521"/>
              <a:gd name="connsiteX1930" fmla="*/ 3798211 w 8023328"/>
              <a:gd name="connsiteY1930" fmla="*/ 924168 h 2380521"/>
              <a:gd name="connsiteX1931" fmla="*/ 3810608 w 8023328"/>
              <a:gd name="connsiteY1931" fmla="*/ 938024 h 2380521"/>
              <a:gd name="connsiteX1932" fmla="*/ 3798211 w 8023328"/>
              <a:gd name="connsiteY1932" fmla="*/ 950422 h 2380521"/>
              <a:gd name="connsiteX1933" fmla="*/ 3784355 w 8023328"/>
              <a:gd name="connsiteY1933" fmla="*/ 938024 h 2380521"/>
              <a:gd name="connsiteX1934" fmla="*/ 3798211 w 8023328"/>
              <a:gd name="connsiteY1934" fmla="*/ 924168 h 2380521"/>
              <a:gd name="connsiteX1935" fmla="*/ 3725922 w 8023328"/>
              <a:gd name="connsiteY1935" fmla="*/ 924168 h 2380521"/>
              <a:gd name="connsiteX1936" fmla="*/ 3739778 w 8023328"/>
              <a:gd name="connsiteY1936" fmla="*/ 938024 h 2380521"/>
              <a:gd name="connsiteX1937" fmla="*/ 3725922 w 8023328"/>
              <a:gd name="connsiteY1937" fmla="*/ 950422 h 2380521"/>
              <a:gd name="connsiteX1938" fmla="*/ 3713525 w 8023328"/>
              <a:gd name="connsiteY1938" fmla="*/ 938024 h 2380521"/>
              <a:gd name="connsiteX1939" fmla="*/ 3725922 w 8023328"/>
              <a:gd name="connsiteY1939" fmla="*/ 924168 h 2380521"/>
              <a:gd name="connsiteX1940" fmla="*/ 3655091 w 8023328"/>
              <a:gd name="connsiteY1940" fmla="*/ 924168 h 2380521"/>
              <a:gd name="connsiteX1941" fmla="*/ 3668947 w 8023328"/>
              <a:gd name="connsiteY1941" fmla="*/ 938024 h 2380521"/>
              <a:gd name="connsiteX1942" fmla="*/ 3655091 w 8023328"/>
              <a:gd name="connsiteY1942" fmla="*/ 950422 h 2380521"/>
              <a:gd name="connsiteX1943" fmla="*/ 3642694 w 8023328"/>
              <a:gd name="connsiteY1943" fmla="*/ 938024 h 2380521"/>
              <a:gd name="connsiteX1944" fmla="*/ 3655091 w 8023328"/>
              <a:gd name="connsiteY1944" fmla="*/ 924168 h 2380521"/>
              <a:gd name="connsiteX1945" fmla="*/ 3583280 w 8023328"/>
              <a:gd name="connsiteY1945" fmla="*/ 924168 h 2380521"/>
              <a:gd name="connsiteX1946" fmla="*/ 3598069 w 8023328"/>
              <a:gd name="connsiteY1946" fmla="*/ 938024 h 2380521"/>
              <a:gd name="connsiteX1947" fmla="*/ 3583280 w 8023328"/>
              <a:gd name="connsiteY1947" fmla="*/ 950422 h 2380521"/>
              <a:gd name="connsiteX1948" fmla="*/ 3568491 w 8023328"/>
              <a:gd name="connsiteY1948" fmla="*/ 938024 h 2380521"/>
              <a:gd name="connsiteX1949" fmla="*/ 3583280 w 8023328"/>
              <a:gd name="connsiteY1949" fmla="*/ 924168 h 2380521"/>
              <a:gd name="connsiteX1950" fmla="*/ 941441 w 8023328"/>
              <a:gd name="connsiteY1950" fmla="*/ 856710 h 2380521"/>
              <a:gd name="connsiteX1951" fmla="*/ 953839 w 8023328"/>
              <a:gd name="connsiteY1951" fmla="*/ 869107 h 2380521"/>
              <a:gd name="connsiteX1952" fmla="*/ 941441 w 8023328"/>
              <a:gd name="connsiteY1952" fmla="*/ 882964 h 2380521"/>
              <a:gd name="connsiteX1953" fmla="*/ 927585 w 8023328"/>
              <a:gd name="connsiteY1953" fmla="*/ 869107 h 2380521"/>
              <a:gd name="connsiteX1954" fmla="*/ 941441 w 8023328"/>
              <a:gd name="connsiteY1954" fmla="*/ 856710 h 2380521"/>
              <a:gd name="connsiteX1955" fmla="*/ 870610 w 8023328"/>
              <a:gd name="connsiteY1955" fmla="*/ 856710 h 2380521"/>
              <a:gd name="connsiteX1956" fmla="*/ 883008 w 8023328"/>
              <a:gd name="connsiteY1956" fmla="*/ 869107 h 2380521"/>
              <a:gd name="connsiteX1957" fmla="*/ 870610 w 8023328"/>
              <a:gd name="connsiteY1957" fmla="*/ 882964 h 2380521"/>
              <a:gd name="connsiteX1958" fmla="*/ 856754 w 8023328"/>
              <a:gd name="connsiteY1958" fmla="*/ 869107 h 2380521"/>
              <a:gd name="connsiteX1959" fmla="*/ 870610 w 8023328"/>
              <a:gd name="connsiteY1959" fmla="*/ 856710 h 2380521"/>
              <a:gd name="connsiteX1960" fmla="*/ 799780 w 8023328"/>
              <a:gd name="connsiteY1960" fmla="*/ 856710 h 2380521"/>
              <a:gd name="connsiteX1961" fmla="*/ 812178 w 8023328"/>
              <a:gd name="connsiteY1961" fmla="*/ 869107 h 2380521"/>
              <a:gd name="connsiteX1962" fmla="*/ 799780 w 8023328"/>
              <a:gd name="connsiteY1962" fmla="*/ 882964 h 2380521"/>
              <a:gd name="connsiteX1963" fmla="*/ 785924 w 8023328"/>
              <a:gd name="connsiteY1963" fmla="*/ 869107 h 2380521"/>
              <a:gd name="connsiteX1964" fmla="*/ 799780 w 8023328"/>
              <a:gd name="connsiteY1964" fmla="*/ 856710 h 2380521"/>
              <a:gd name="connsiteX1965" fmla="*/ 724119 w 8023328"/>
              <a:gd name="connsiteY1965" fmla="*/ 856710 h 2380521"/>
              <a:gd name="connsiteX1966" fmla="*/ 737976 w 8023328"/>
              <a:gd name="connsiteY1966" fmla="*/ 869107 h 2380521"/>
              <a:gd name="connsiteX1967" fmla="*/ 724119 w 8023328"/>
              <a:gd name="connsiteY1967" fmla="*/ 882964 h 2380521"/>
              <a:gd name="connsiteX1968" fmla="*/ 711721 w 8023328"/>
              <a:gd name="connsiteY1968" fmla="*/ 869107 h 2380521"/>
              <a:gd name="connsiteX1969" fmla="*/ 724119 w 8023328"/>
              <a:gd name="connsiteY1969" fmla="*/ 856710 h 2380521"/>
              <a:gd name="connsiteX1970" fmla="*/ 653288 w 8023328"/>
              <a:gd name="connsiteY1970" fmla="*/ 856710 h 2380521"/>
              <a:gd name="connsiteX1971" fmla="*/ 667144 w 8023328"/>
              <a:gd name="connsiteY1971" fmla="*/ 869107 h 2380521"/>
              <a:gd name="connsiteX1972" fmla="*/ 653288 w 8023328"/>
              <a:gd name="connsiteY1972" fmla="*/ 882964 h 2380521"/>
              <a:gd name="connsiteX1973" fmla="*/ 640891 w 8023328"/>
              <a:gd name="connsiteY1973" fmla="*/ 869107 h 2380521"/>
              <a:gd name="connsiteX1974" fmla="*/ 653288 w 8023328"/>
              <a:gd name="connsiteY1974" fmla="*/ 856710 h 2380521"/>
              <a:gd name="connsiteX1975" fmla="*/ 584851 w 8023328"/>
              <a:gd name="connsiteY1975" fmla="*/ 856710 h 2380521"/>
              <a:gd name="connsiteX1976" fmla="*/ 599638 w 8023328"/>
              <a:gd name="connsiteY1976" fmla="*/ 869107 h 2380521"/>
              <a:gd name="connsiteX1977" fmla="*/ 584851 w 8023328"/>
              <a:gd name="connsiteY1977" fmla="*/ 882964 h 2380521"/>
              <a:gd name="connsiteX1978" fmla="*/ 570061 w 8023328"/>
              <a:gd name="connsiteY1978" fmla="*/ 869107 h 2380521"/>
              <a:gd name="connsiteX1979" fmla="*/ 584851 w 8023328"/>
              <a:gd name="connsiteY1979" fmla="*/ 856710 h 2380521"/>
              <a:gd name="connsiteX1980" fmla="*/ 513649 w 8023328"/>
              <a:gd name="connsiteY1980" fmla="*/ 856710 h 2380521"/>
              <a:gd name="connsiteX1981" fmla="*/ 528826 w 8023328"/>
              <a:gd name="connsiteY1981" fmla="*/ 869107 h 2380521"/>
              <a:gd name="connsiteX1982" fmla="*/ 513649 w 8023328"/>
              <a:gd name="connsiteY1982" fmla="*/ 882964 h 2380521"/>
              <a:gd name="connsiteX1983" fmla="*/ 499230 w 8023328"/>
              <a:gd name="connsiteY1983" fmla="*/ 869107 h 2380521"/>
              <a:gd name="connsiteX1984" fmla="*/ 513649 w 8023328"/>
              <a:gd name="connsiteY1984" fmla="*/ 856710 h 2380521"/>
              <a:gd name="connsiteX1985" fmla="*/ 439816 w 8023328"/>
              <a:gd name="connsiteY1985" fmla="*/ 856710 h 2380521"/>
              <a:gd name="connsiteX1986" fmla="*/ 454606 w 8023328"/>
              <a:gd name="connsiteY1986" fmla="*/ 869107 h 2380521"/>
              <a:gd name="connsiteX1987" fmla="*/ 439816 w 8023328"/>
              <a:gd name="connsiteY1987" fmla="*/ 882964 h 2380521"/>
              <a:gd name="connsiteX1988" fmla="*/ 425028 w 8023328"/>
              <a:gd name="connsiteY1988" fmla="*/ 869107 h 2380521"/>
              <a:gd name="connsiteX1989" fmla="*/ 439816 w 8023328"/>
              <a:gd name="connsiteY1989" fmla="*/ 856710 h 2380521"/>
              <a:gd name="connsiteX1990" fmla="*/ 368053 w 8023328"/>
              <a:gd name="connsiteY1990" fmla="*/ 856710 h 2380521"/>
              <a:gd name="connsiteX1991" fmla="*/ 380451 w 8023328"/>
              <a:gd name="connsiteY1991" fmla="*/ 869107 h 2380521"/>
              <a:gd name="connsiteX1992" fmla="*/ 368053 w 8023328"/>
              <a:gd name="connsiteY1992" fmla="*/ 882964 h 2380521"/>
              <a:gd name="connsiteX1993" fmla="*/ 354198 w 8023328"/>
              <a:gd name="connsiteY1993" fmla="*/ 869107 h 2380521"/>
              <a:gd name="connsiteX1994" fmla="*/ 368053 w 8023328"/>
              <a:gd name="connsiteY1994" fmla="*/ 856710 h 2380521"/>
              <a:gd name="connsiteX1995" fmla="*/ 297222 w 8023328"/>
              <a:gd name="connsiteY1995" fmla="*/ 856710 h 2380521"/>
              <a:gd name="connsiteX1996" fmla="*/ 309618 w 8023328"/>
              <a:gd name="connsiteY1996" fmla="*/ 869107 h 2380521"/>
              <a:gd name="connsiteX1997" fmla="*/ 297222 w 8023328"/>
              <a:gd name="connsiteY1997" fmla="*/ 882964 h 2380521"/>
              <a:gd name="connsiteX1998" fmla="*/ 283366 w 8023328"/>
              <a:gd name="connsiteY1998" fmla="*/ 869107 h 2380521"/>
              <a:gd name="connsiteX1999" fmla="*/ 297222 w 8023328"/>
              <a:gd name="connsiteY1999" fmla="*/ 856710 h 2380521"/>
              <a:gd name="connsiteX2000" fmla="*/ 226393 w 8023328"/>
              <a:gd name="connsiteY2000" fmla="*/ 856710 h 2380521"/>
              <a:gd name="connsiteX2001" fmla="*/ 238791 w 8023328"/>
              <a:gd name="connsiteY2001" fmla="*/ 869107 h 2380521"/>
              <a:gd name="connsiteX2002" fmla="*/ 226393 w 8023328"/>
              <a:gd name="connsiteY2002" fmla="*/ 882964 h 2380521"/>
              <a:gd name="connsiteX2003" fmla="*/ 212537 w 8023328"/>
              <a:gd name="connsiteY2003" fmla="*/ 869107 h 2380521"/>
              <a:gd name="connsiteX2004" fmla="*/ 226393 w 8023328"/>
              <a:gd name="connsiteY2004" fmla="*/ 856710 h 2380521"/>
              <a:gd name="connsiteX2005" fmla="*/ 154097 w 8023328"/>
              <a:gd name="connsiteY2005" fmla="*/ 856710 h 2380521"/>
              <a:gd name="connsiteX2006" fmla="*/ 167953 w 8023328"/>
              <a:gd name="connsiteY2006" fmla="*/ 869107 h 2380521"/>
              <a:gd name="connsiteX2007" fmla="*/ 154097 w 8023328"/>
              <a:gd name="connsiteY2007" fmla="*/ 882964 h 2380521"/>
              <a:gd name="connsiteX2008" fmla="*/ 141699 w 8023328"/>
              <a:gd name="connsiteY2008" fmla="*/ 869107 h 2380521"/>
              <a:gd name="connsiteX2009" fmla="*/ 154097 w 8023328"/>
              <a:gd name="connsiteY2009" fmla="*/ 856710 h 2380521"/>
              <a:gd name="connsiteX2010" fmla="*/ 83267 w 8023328"/>
              <a:gd name="connsiteY2010" fmla="*/ 856710 h 2380521"/>
              <a:gd name="connsiteX2011" fmla="*/ 97123 w 8023328"/>
              <a:gd name="connsiteY2011" fmla="*/ 869107 h 2380521"/>
              <a:gd name="connsiteX2012" fmla="*/ 83267 w 8023328"/>
              <a:gd name="connsiteY2012" fmla="*/ 882964 h 2380521"/>
              <a:gd name="connsiteX2013" fmla="*/ 70870 w 8023328"/>
              <a:gd name="connsiteY2013" fmla="*/ 869107 h 2380521"/>
              <a:gd name="connsiteX2014" fmla="*/ 83267 w 8023328"/>
              <a:gd name="connsiteY2014" fmla="*/ 856710 h 2380521"/>
              <a:gd name="connsiteX2015" fmla="*/ 12032 w 8023328"/>
              <a:gd name="connsiteY2015" fmla="*/ 856710 h 2380521"/>
              <a:gd name="connsiteX2016" fmla="*/ 26273 w 8023328"/>
              <a:gd name="connsiteY2016" fmla="*/ 869107 h 2380521"/>
              <a:gd name="connsiteX2017" fmla="*/ 12032 w 8023328"/>
              <a:gd name="connsiteY2017" fmla="*/ 882964 h 2380521"/>
              <a:gd name="connsiteX2018" fmla="*/ 39 w 8023328"/>
              <a:gd name="connsiteY2018" fmla="*/ 869107 h 2380521"/>
              <a:gd name="connsiteX2019" fmla="*/ 12032 w 8023328"/>
              <a:gd name="connsiteY2019" fmla="*/ 856710 h 2380521"/>
              <a:gd name="connsiteX2020" fmla="*/ 6368340 w 8023328"/>
              <a:gd name="connsiteY2020" fmla="*/ 853339 h 2380521"/>
              <a:gd name="connsiteX2021" fmla="*/ 6380737 w 8023328"/>
              <a:gd name="connsiteY2021" fmla="*/ 867757 h 2380521"/>
              <a:gd name="connsiteX2022" fmla="*/ 6368340 w 8023328"/>
              <a:gd name="connsiteY2022" fmla="*/ 882935 h 2380521"/>
              <a:gd name="connsiteX2023" fmla="*/ 6354484 w 8023328"/>
              <a:gd name="connsiteY2023" fmla="*/ 867757 h 2380521"/>
              <a:gd name="connsiteX2024" fmla="*/ 6368340 w 8023328"/>
              <a:gd name="connsiteY2024" fmla="*/ 853339 h 2380521"/>
              <a:gd name="connsiteX2025" fmla="*/ 6297511 w 8023328"/>
              <a:gd name="connsiteY2025" fmla="*/ 853339 h 2380521"/>
              <a:gd name="connsiteX2026" fmla="*/ 6309908 w 8023328"/>
              <a:gd name="connsiteY2026" fmla="*/ 867757 h 2380521"/>
              <a:gd name="connsiteX2027" fmla="*/ 6297511 w 8023328"/>
              <a:gd name="connsiteY2027" fmla="*/ 882935 h 2380521"/>
              <a:gd name="connsiteX2028" fmla="*/ 6283655 w 8023328"/>
              <a:gd name="connsiteY2028" fmla="*/ 867757 h 2380521"/>
              <a:gd name="connsiteX2029" fmla="*/ 6297511 w 8023328"/>
              <a:gd name="connsiteY2029" fmla="*/ 853339 h 2380521"/>
              <a:gd name="connsiteX2030" fmla="*/ 6226679 w 8023328"/>
              <a:gd name="connsiteY2030" fmla="*/ 853339 h 2380521"/>
              <a:gd name="connsiteX2031" fmla="*/ 6239076 w 8023328"/>
              <a:gd name="connsiteY2031" fmla="*/ 867757 h 2380521"/>
              <a:gd name="connsiteX2032" fmla="*/ 6226679 w 8023328"/>
              <a:gd name="connsiteY2032" fmla="*/ 882935 h 2380521"/>
              <a:gd name="connsiteX2033" fmla="*/ 6212823 w 8023328"/>
              <a:gd name="connsiteY2033" fmla="*/ 867757 h 2380521"/>
              <a:gd name="connsiteX2034" fmla="*/ 6226679 w 8023328"/>
              <a:gd name="connsiteY2034" fmla="*/ 853339 h 2380521"/>
              <a:gd name="connsiteX2035" fmla="*/ 6154391 w 8023328"/>
              <a:gd name="connsiteY2035" fmla="*/ 853339 h 2380521"/>
              <a:gd name="connsiteX2036" fmla="*/ 6168247 w 8023328"/>
              <a:gd name="connsiteY2036" fmla="*/ 865007 h 2380521"/>
              <a:gd name="connsiteX2037" fmla="*/ 6154391 w 8023328"/>
              <a:gd name="connsiteY2037" fmla="*/ 879593 h 2380521"/>
              <a:gd name="connsiteX2038" fmla="*/ 6141994 w 8023328"/>
              <a:gd name="connsiteY2038" fmla="*/ 865007 h 2380521"/>
              <a:gd name="connsiteX2039" fmla="*/ 6154391 w 8023328"/>
              <a:gd name="connsiteY2039" fmla="*/ 853339 h 2380521"/>
              <a:gd name="connsiteX2040" fmla="*/ 6083559 w 8023328"/>
              <a:gd name="connsiteY2040" fmla="*/ 853339 h 2380521"/>
              <a:gd name="connsiteX2041" fmla="*/ 6097415 w 8023328"/>
              <a:gd name="connsiteY2041" fmla="*/ 865007 h 2380521"/>
              <a:gd name="connsiteX2042" fmla="*/ 6083559 w 8023328"/>
              <a:gd name="connsiteY2042" fmla="*/ 879593 h 2380521"/>
              <a:gd name="connsiteX2043" fmla="*/ 6071162 w 8023328"/>
              <a:gd name="connsiteY2043" fmla="*/ 865007 h 2380521"/>
              <a:gd name="connsiteX2044" fmla="*/ 6083559 w 8023328"/>
              <a:gd name="connsiteY2044" fmla="*/ 853339 h 2380521"/>
              <a:gd name="connsiteX2045" fmla="*/ 6011748 w 8023328"/>
              <a:gd name="connsiteY2045" fmla="*/ 853339 h 2380521"/>
              <a:gd name="connsiteX2046" fmla="*/ 6026537 w 8023328"/>
              <a:gd name="connsiteY2046" fmla="*/ 865007 h 2380521"/>
              <a:gd name="connsiteX2047" fmla="*/ 6011748 w 8023328"/>
              <a:gd name="connsiteY2047" fmla="*/ 879593 h 2380521"/>
              <a:gd name="connsiteX2048" fmla="*/ 5996959 w 8023328"/>
              <a:gd name="connsiteY2048" fmla="*/ 865007 h 2380521"/>
              <a:gd name="connsiteX2049" fmla="*/ 6011748 w 8023328"/>
              <a:gd name="connsiteY2049" fmla="*/ 853339 h 2380521"/>
              <a:gd name="connsiteX2050" fmla="*/ 5940548 w 8023328"/>
              <a:gd name="connsiteY2050" fmla="*/ 853339 h 2380521"/>
              <a:gd name="connsiteX2051" fmla="*/ 5955726 w 8023328"/>
              <a:gd name="connsiteY2051" fmla="*/ 865007 h 2380521"/>
              <a:gd name="connsiteX2052" fmla="*/ 5940548 w 8023328"/>
              <a:gd name="connsiteY2052" fmla="*/ 879593 h 2380521"/>
              <a:gd name="connsiteX2053" fmla="*/ 5926130 w 8023328"/>
              <a:gd name="connsiteY2053" fmla="*/ 865007 h 2380521"/>
              <a:gd name="connsiteX2054" fmla="*/ 5940548 w 8023328"/>
              <a:gd name="connsiteY2054" fmla="*/ 853339 h 2380521"/>
              <a:gd name="connsiteX2055" fmla="*/ 5870088 w 8023328"/>
              <a:gd name="connsiteY2055" fmla="*/ 853339 h 2380521"/>
              <a:gd name="connsiteX2056" fmla="*/ 5884877 w 8023328"/>
              <a:gd name="connsiteY2056" fmla="*/ 865007 h 2380521"/>
              <a:gd name="connsiteX2057" fmla="*/ 5870088 w 8023328"/>
              <a:gd name="connsiteY2057" fmla="*/ 879593 h 2380521"/>
              <a:gd name="connsiteX2058" fmla="*/ 5855299 w 8023328"/>
              <a:gd name="connsiteY2058" fmla="*/ 865007 h 2380521"/>
              <a:gd name="connsiteX2059" fmla="*/ 5870088 w 8023328"/>
              <a:gd name="connsiteY2059" fmla="*/ 853339 h 2380521"/>
              <a:gd name="connsiteX2060" fmla="*/ 5798325 w 8023328"/>
              <a:gd name="connsiteY2060" fmla="*/ 853339 h 2380521"/>
              <a:gd name="connsiteX2061" fmla="*/ 5810722 w 8023328"/>
              <a:gd name="connsiteY2061" fmla="*/ 865007 h 2380521"/>
              <a:gd name="connsiteX2062" fmla="*/ 5798325 w 8023328"/>
              <a:gd name="connsiteY2062" fmla="*/ 879593 h 2380521"/>
              <a:gd name="connsiteX2063" fmla="*/ 5784469 w 8023328"/>
              <a:gd name="connsiteY2063" fmla="*/ 865007 h 2380521"/>
              <a:gd name="connsiteX2064" fmla="*/ 5798325 w 8023328"/>
              <a:gd name="connsiteY2064" fmla="*/ 853339 h 2380521"/>
              <a:gd name="connsiteX2065" fmla="*/ 5724122 w 8023328"/>
              <a:gd name="connsiteY2065" fmla="*/ 853339 h 2380521"/>
              <a:gd name="connsiteX2066" fmla="*/ 5736519 w 8023328"/>
              <a:gd name="connsiteY2066" fmla="*/ 865007 h 2380521"/>
              <a:gd name="connsiteX2067" fmla="*/ 5724122 w 8023328"/>
              <a:gd name="connsiteY2067" fmla="*/ 879593 h 2380521"/>
              <a:gd name="connsiteX2068" fmla="*/ 5710266 w 8023328"/>
              <a:gd name="connsiteY2068" fmla="*/ 865007 h 2380521"/>
              <a:gd name="connsiteX2069" fmla="*/ 5724122 w 8023328"/>
              <a:gd name="connsiteY2069" fmla="*/ 853339 h 2380521"/>
              <a:gd name="connsiteX2070" fmla="*/ 5653291 w 8023328"/>
              <a:gd name="connsiteY2070" fmla="*/ 853339 h 2380521"/>
              <a:gd name="connsiteX2071" fmla="*/ 5665688 w 8023328"/>
              <a:gd name="connsiteY2071" fmla="*/ 865007 h 2380521"/>
              <a:gd name="connsiteX2072" fmla="*/ 5653291 w 8023328"/>
              <a:gd name="connsiteY2072" fmla="*/ 879593 h 2380521"/>
              <a:gd name="connsiteX2073" fmla="*/ 5639435 w 8023328"/>
              <a:gd name="connsiteY2073" fmla="*/ 865007 h 2380521"/>
              <a:gd name="connsiteX2074" fmla="*/ 5653291 w 8023328"/>
              <a:gd name="connsiteY2074" fmla="*/ 853339 h 2380521"/>
              <a:gd name="connsiteX2075" fmla="*/ 5581002 w 8023328"/>
              <a:gd name="connsiteY2075" fmla="*/ 853339 h 2380521"/>
              <a:gd name="connsiteX2076" fmla="*/ 5594858 w 8023328"/>
              <a:gd name="connsiteY2076" fmla="*/ 865007 h 2380521"/>
              <a:gd name="connsiteX2077" fmla="*/ 5581002 w 8023328"/>
              <a:gd name="connsiteY2077" fmla="*/ 879593 h 2380521"/>
              <a:gd name="connsiteX2078" fmla="*/ 5568605 w 8023328"/>
              <a:gd name="connsiteY2078" fmla="*/ 865007 h 2380521"/>
              <a:gd name="connsiteX2079" fmla="*/ 5581002 w 8023328"/>
              <a:gd name="connsiteY2079" fmla="*/ 853339 h 2380521"/>
              <a:gd name="connsiteX2080" fmla="*/ 5510171 w 8023328"/>
              <a:gd name="connsiteY2080" fmla="*/ 853339 h 2380521"/>
              <a:gd name="connsiteX2081" fmla="*/ 5524027 w 8023328"/>
              <a:gd name="connsiteY2081" fmla="*/ 865007 h 2380521"/>
              <a:gd name="connsiteX2082" fmla="*/ 5510171 w 8023328"/>
              <a:gd name="connsiteY2082" fmla="*/ 879593 h 2380521"/>
              <a:gd name="connsiteX2083" fmla="*/ 5497774 w 8023328"/>
              <a:gd name="connsiteY2083" fmla="*/ 865007 h 2380521"/>
              <a:gd name="connsiteX2084" fmla="*/ 5510171 w 8023328"/>
              <a:gd name="connsiteY2084" fmla="*/ 853339 h 2380521"/>
              <a:gd name="connsiteX2085" fmla="*/ 5438937 w 8023328"/>
              <a:gd name="connsiteY2085" fmla="*/ 853339 h 2380521"/>
              <a:gd name="connsiteX2086" fmla="*/ 5453178 w 8023328"/>
              <a:gd name="connsiteY2086" fmla="*/ 865007 h 2380521"/>
              <a:gd name="connsiteX2087" fmla="*/ 5438937 w 8023328"/>
              <a:gd name="connsiteY2087" fmla="*/ 879593 h 2380521"/>
              <a:gd name="connsiteX2088" fmla="*/ 5426945 w 8023328"/>
              <a:gd name="connsiteY2088" fmla="*/ 865007 h 2380521"/>
              <a:gd name="connsiteX2089" fmla="*/ 5438937 w 8023328"/>
              <a:gd name="connsiteY2089" fmla="*/ 853339 h 2380521"/>
              <a:gd name="connsiteX2090" fmla="*/ 5367530 w 8023328"/>
              <a:gd name="connsiteY2090" fmla="*/ 853339 h 2380521"/>
              <a:gd name="connsiteX2091" fmla="*/ 5382318 w 8023328"/>
              <a:gd name="connsiteY2091" fmla="*/ 865007 h 2380521"/>
              <a:gd name="connsiteX2092" fmla="*/ 5367530 w 8023328"/>
              <a:gd name="connsiteY2092" fmla="*/ 879593 h 2380521"/>
              <a:gd name="connsiteX2093" fmla="*/ 5352742 w 8023328"/>
              <a:gd name="connsiteY2093" fmla="*/ 865007 h 2380521"/>
              <a:gd name="connsiteX2094" fmla="*/ 5367530 w 8023328"/>
              <a:gd name="connsiteY2094" fmla="*/ 853339 h 2380521"/>
              <a:gd name="connsiteX2095" fmla="*/ 5296699 w 8023328"/>
              <a:gd name="connsiteY2095" fmla="*/ 853339 h 2380521"/>
              <a:gd name="connsiteX2096" fmla="*/ 5311488 w 8023328"/>
              <a:gd name="connsiteY2096" fmla="*/ 865007 h 2380521"/>
              <a:gd name="connsiteX2097" fmla="*/ 5296699 w 8023328"/>
              <a:gd name="connsiteY2097" fmla="*/ 879593 h 2380521"/>
              <a:gd name="connsiteX2098" fmla="*/ 5281910 w 8023328"/>
              <a:gd name="connsiteY2098" fmla="*/ 865007 h 2380521"/>
              <a:gd name="connsiteX2099" fmla="*/ 5296699 w 8023328"/>
              <a:gd name="connsiteY2099" fmla="*/ 853339 h 2380521"/>
              <a:gd name="connsiteX2100" fmla="*/ 5225869 w 8023328"/>
              <a:gd name="connsiteY2100" fmla="*/ 853339 h 2380521"/>
              <a:gd name="connsiteX2101" fmla="*/ 5240657 w 8023328"/>
              <a:gd name="connsiteY2101" fmla="*/ 865007 h 2380521"/>
              <a:gd name="connsiteX2102" fmla="*/ 5225869 w 8023328"/>
              <a:gd name="connsiteY2102" fmla="*/ 879593 h 2380521"/>
              <a:gd name="connsiteX2103" fmla="*/ 5211081 w 8023328"/>
              <a:gd name="connsiteY2103" fmla="*/ 865007 h 2380521"/>
              <a:gd name="connsiteX2104" fmla="*/ 5225869 w 8023328"/>
              <a:gd name="connsiteY2104" fmla="*/ 853339 h 2380521"/>
              <a:gd name="connsiteX2105" fmla="*/ 5154105 w 8023328"/>
              <a:gd name="connsiteY2105" fmla="*/ 853339 h 2380521"/>
              <a:gd name="connsiteX2106" fmla="*/ 5166502 w 8023328"/>
              <a:gd name="connsiteY2106" fmla="*/ 865007 h 2380521"/>
              <a:gd name="connsiteX2107" fmla="*/ 5154105 w 8023328"/>
              <a:gd name="connsiteY2107" fmla="*/ 879593 h 2380521"/>
              <a:gd name="connsiteX2108" fmla="*/ 5140249 w 8023328"/>
              <a:gd name="connsiteY2108" fmla="*/ 865007 h 2380521"/>
              <a:gd name="connsiteX2109" fmla="*/ 5154105 w 8023328"/>
              <a:gd name="connsiteY2109" fmla="*/ 853339 h 2380521"/>
              <a:gd name="connsiteX2110" fmla="*/ 5083276 w 8023328"/>
              <a:gd name="connsiteY2110" fmla="*/ 853339 h 2380521"/>
              <a:gd name="connsiteX2111" fmla="*/ 5095673 w 8023328"/>
              <a:gd name="connsiteY2111" fmla="*/ 865007 h 2380521"/>
              <a:gd name="connsiteX2112" fmla="*/ 5083276 w 8023328"/>
              <a:gd name="connsiteY2112" fmla="*/ 879593 h 2380521"/>
              <a:gd name="connsiteX2113" fmla="*/ 5069420 w 8023328"/>
              <a:gd name="connsiteY2113" fmla="*/ 865007 h 2380521"/>
              <a:gd name="connsiteX2114" fmla="*/ 5083276 w 8023328"/>
              <a:gd name="connsiteY2114" fmla="*/ 853339 h 2380521"/>
              <a:gd name="connsiteX2115" fmla="*/ 5012445 w 8023328"/>
              <a:gd name="connsiteY2115" fmla="*/ 853339 h 2380521"/>
              <a:gd name="connsiteX2116" fmla="*/ 5024842 w 8023328"/>
              <a:gd name="connsiteY2116" fmla="*/ 865007 h 2380521"/>
              <a:gd name="connsiteX2117" fmla="*/ 5012445 w 8023328"/>
              <a:gd name="connsiteY2117" fmla="*/ 879593 h 2380521"/>
              <a:gd name="connsiteX2118" fmla="*/ 4998589 w 8023328"/>
              <a:gd name="connsiteY2118" fmla="*/ 865007 h 2380521"/>
              <a:gd name="connsiteX2119" fmla="*/ 5012445 w 8023328"/>
              <a:gd name="connsiteY2119" fmla="*/ 853339 h 2380521"/>
              <a:gd name="connsiteX2120" fmla="*/ 4940157 w 8023328"/>
              <a:gd name="connsiteY2120" fmla="*/ 853339 h 2380521"/>
              <a:gd name="connsiteX2121" fmla="*/ 4954013 w 8023328"/>
              <a:gd name="connsiteY2121" fmla="*/ 865007 h 2380521"/>
              <a:gd name="connsiteX2122" fmla="*/ 4940157 w 8023328"/>
              <a:gd name="connsiteY2122" fmla="*/ 879593 h 2380521"/>
              <a:gd name="connsiteX2123" fmla="*/ 4927760 w 8023328"/>
              <a:gd name="connsiteY2123" fmla="*/ 865007 h 2380521"/>
              <a:gd name="connsiteX2124" fmla="*/ 4940157 w 8023328"/>
              <a:gd name="connsiteY2124" fmla="*/ 853339 h 2380521"/>
              <a:gd name="connsiteX2125" fmla="*/ 4865953 w 8023328"/>
              <a:gd name="connsiteY2125" fmla="*/ 853339 h 2380521"/>
              <a:gd name="connsiteX2126" fmla="*/ 4879809 w 8023328"/>
              <a:gd name="connsiteY2126" fmla="*/ 865007 h 2380521"/>
              <a:gd name="connsiteX2127" fmla="*/ 4865953 w 8023328"/>
              <a:gd name="connsiteY2127" fmla="*/ 879593 h 2380521"/>
              <a:gd name="connsiteX2128" fmla="*/ 4853556 w 8023328"/>
              <a:gd name="connsiteY2128" fmla="*/ 865007 h 2380521"/>
              <a:gd name="connsiteX2129" fmla="*/ 4865953 w 8023328"/>
              <a:gd name="connsiteY2129" fmla="*/ 853339 h 2380521"/>
              <a:gd name="connsiteX2130" fmla="*/ 4797514 w 8023328"/>
              <a:gd name="connsiteY2130" fmla="*/ 853339 h 2380521"/>
              <a:gd name="connsiteX2131" fmla="*/ 4812303 w 8023328"/>
              <a:gd name="connsiteY2131" fmla="*/ 865007 h 2380521"/>
              <a:gd name="connsiteX2132" fmla="*/ 4797514 w 8023328"/>
              <a:gd name="connsiteY2132" fmla="*/ 879593 h 2380521"/>
              <a:gd name="connsiteX2133" fmla="*/ 4782725 w 8023328"/>
              <a:gd name="connsiteY2133" fmla="*/ 865007 h 2380521"/>
              <a:gd name="connsiteX2134" fmla="*/ 4797514 w 8023328"/>
              <a:gd name="connsiteY2134" fmla="*/ 853339 h 2380521"/>
              <a:gd name="connsiteX2135" fmla="*/ 4726684 w 8023328"/>
              <a:gd name="connsiteY2135" fmla="*/ 853339 h 2380521"/>
              <a:gd name="connsiteX2136" fmla="*/ 4741472 w 8023328"/>
              <a:gd name="connsiteY2136" fmla="*/ 865007 h 2380521"/>
              <a:gd name="connsiteX2137" fmla="*/ 4726684 w 8023328"/>
              <a:gd name="connsiteY2137" fmla="*/ 879593 h 2380521"/>
              <a:gd name="connsiteX2138" fmla="*/ 4711896 w 8023328"/>
              <a:gd name="connsiteY2138" fmla="*/ 865007 h 2380521"/>
              <a:gd name="connsiteX2139" fmla="*/ 4726684 w 8023328"/>
              <a:gd name="connsiteY2139" fmla="*/ 853339 h 2380521"/>
              <a:gd name="connsiteX2140" fmla="*/ 4655853 w 8023328"/>
              <a:gd name="connsiteY2140" fmla="*/ 853339 h 2380521"/>
              <a:gd name="connsiteX2141" fmla="*/ 4670642 w 8023328"/>
              <a:gd name="connsiteY2141" fmla="*/ 865007 h 2380521"/>
              <a:gd name="connsiteX2142" fmla="*/ 4655853 w 8023328"/>
              <a:gd name="connsiteY2142" fmla="*/ 879593 h 2380521"/>
              <a:gd name="connsiteX2143" fmla="*/ 4641064 w 8023328"/>
              <a:gd name="connsiteY2143" fmla="*/ 865007 h 2380521"/>
              <a:gd name="connsiteX2144" fmla="*/ 4655853 w 8023328"/>
              <a:gd name="connsiteY2144" fmla="*/ 853339 h 2380521"/>
              <a:gd name="connsiteX2145" fmla="*/ 4584091 w 8023328"/>
              <a:gd name="connsiteY2145" fmla="*/ 853339 h 2380521"/>
              <a:gd name="connsiteX2146" fmla="*/ 4596488 w 8023328"/>
              <a:gd name="connsiteY2146" fmla="*/ 865007 h 2380521"/>
              <a:gd name="connsiteX2147" fmla="*/ 4584091 w 8023328"/>
              <a:gd name="connsiteY2147" fmla="*/ 879593 h 2380521"/>
              <a:gd name="connsiteX2148" fmla="*/ 4570235 w 8023328"/>
              <a:gd name="connsiteY2148" fmla="*/ 865007 h 2380521"/>
              <a:gd name="connsiteX2149" fmla="*/ 4584091 w 8023328"/>
              <a:gd name="connsiteY2149" fmla="*/ 853339 h 2380521"/>
              <a:gd name="connsiteX2150" fmla="*/ 4513260 w 8023328"/>
              <a:gd name="connsiteY2150" fmla="*/ 853339 h 2380521"/>
              <a:gd name="connsiteX2151" fmla="*/ 4525657 w 8023328"/>
              <a:gd name="connsiteY2151" fmla="*/ 865007 h 2380521"/>
              <a:gd name="connsiteX2152" fmla="*/ 4513260 w 8023328"/>
              <a:gd name="connsiteY2152" fmla="*/ 879593 h 2380521"/>
              <a:gd name="connsiteX2153" fmla="*/ 4499404 w 8023328"/>
              <a:gd name="connsiteY2153" fmla="*/ 865007 h 2380521"/>
              <a:gd name="connsiteX2154" fmla="*/ 4513260 w 8023328"/>
              <a:gd name="connsiteY2154" fmla="*/ 853339 h 2380521"/>
              <a:gd name="connsiteX2155" fmla="*/ 4439056 w 8023328"/>
              <a:gd name="connsiteY2155" fmla="*/ 853339 h 2380521"/>
              <a:gd name="connsiteX2156" fmla="*/ 4451453 w 8023328"/>
              <a:gd name="connsiteY2156" fmla="*/ 865007 h 2380521"/>
              <a:gd name="connsiteX2157" fmla="*/ 4439056 w 8023328"/>
              <a:gd name="connsiteY2157" fmla="*/ 879593 h 2380521"/>
              <a:gd name="connsiteX2158" fmla="*/ 4425200 w 8023328"/>
              <a:gd name="connsiteY2158" fmla="*/ 865007 h 2380521"/>
              <a:gd name="connsiteX2159" fmla="*/ 4439056 w 8023328"/>
              <a:gd name="connsiteY2159" fmla="*/ 853339 h 2380521"/>
              <a:gd name="connsiteX2160" fmla="*/ 4366768 w 8023328"/>
              <a:gd name="connsiteY2160" fmla="*/ 853339 h 2380521"/>
              <a:gd name="connsiteX2161" fmla="*/ 4380624 w 8023328"/>
              <a:gd name="connsiteY2161" fmla="*/ 865007 h 2380521"/>
              <a:gd name="connsiteX2162" fmla="*/ 4366768 w 8023328"/>
              <a:gd name="connsiteY2162" fmla="*/ 879593 h 2380521"/>
              <a:gd name="connsiteX2163" fmla="*/ 4354371 w 8023328"/>
              <a:gd name="connsiteY2163" fmla="*/ 867195 h 2380521"/>
              <a:gd name="connsiteX2164" fmla="*/ 4366768 w 8023328"/>
              <a:gd name="connsiteY2164" fmla="*/ 853339 h 2380521"/>
              <a:gd name="connsiteX2165" fmla="*/ 4295937 w 8023328"/>
              <a:gd name="connsiteY2165" fmla="*/ 853339 h 2380521"/>
              <a:gd name="connsiteX2166" fmla="*/ 4309793 w 8023328"/>
              <a:gd name="connsiteY2166" fmla="*/ 867195 h 2380521"/>
              <a:gd name="connsiteX2167" fmla="*/ 4295937 w 8023328"/>
              <a:gd name="connsiteY2167" fmla="*/ 879593 h 2380521"/>
              <a:gd name="connsiteX2168" fmla="*/ 4283540 w 8023328"/>
              <a:gd name="connsiteY2168" fmla="*/ 867195 h 2380521"/>
              <a:gd name="connsiteX2169" fmla="*/ 4295937 w 8023328"/>
              <a:gd name="connsiteY2169" fmla="*/ 853339 h 2380521"/>
              <a:gd name="connsiteX2170" fmla="*/ 4225107 w 8023328"/>
              <a:gd name="connsiteY2170" fmla="*/ 853339 h 2380521"/>
              <a:gd name="connsiteX2171" fmla="*/ 4238963 w 8023328"/>
              <a:gd name="connsiteY2171" fmla="*/ 867195 h 2380521"/>
              <a:gd name="connsiteX2172" fmla="*/ 4225107 w 8023328"/>
              <a:gd name="connsiteY2172" fmla="*/ 879593 h 2380521"/>
              <a:gd name="connsiteX2173" fmla="*/ 4212710 w 8023328"/>
              <a:gd name="connsiteY2173" fmla="*/ 867195 h 2380521"/>
              <a:gd name="connsiteX2174" fmla="*/ 4225107 w 8023328"/>
              <a:gd name="connsiteY2174" fmla="*/ 853339 h 2380521"/>
              <a:gd name="connsiteX2175" fmla="*/ 4153295 w 8023328"/>
              <a:gd name="connsiteY2175" fmla="*/ 853339 h 2380521"/>
              <a:gd name="connsiteX2176" fmla="*/ 4168083 w 8023328"/>
              <a:gd name="connsiteY2176" fmla="*/ 867195 h 2380521"/>
              <a:gd name="connsiteX2177" fmla="*/ 4153295 w 8023328"/>
              <a:gd name="connsiteY2177" fmla="*/ 879593 h 2380521"/>
              <a:gd name="connsiteX2178" fmla="*/ 4138507 w 8023328"/>
              <a:gd name="connsiteY2178" fmla="*/ 867195 h 2380521"/>
              <a:gd name="connsiteX2179" fmla="*/ 4153295 w 8023328"/>
              <a:gd name="connsiteY2179" fmla="*/ 853339 h 2380521"/>
              <a:gd name="connsiteX2180" fmla="*/ 4082465 w 8023328"/>
              <a:gd name="connsiteY2180" fmla="*/ 853339 h 2380521"/>
              <a:gd name="connsiteX2181" fmla="*/ 4097254 w 8023328"/>
              <a:gd name="connsiteY2181" fmla="*/ 867195 h 2380521"/>
              <a:gd name="connsiteX2182" fmla="*/ 4082465 w 8023328"/>
              <a:gd name="connsiteY2182" fmla="*/ 879593 h 2380521"/>
              <a:gd name="connsiteX2183" fmla="*/ 4067676 w 8023328"/>
              <a:gd name="connsiteY2183" fmla="*/ 867195 h 2380521"/>
              <a:gd name="connsiteX2184" fmla="*/ 4082465 w 8023328"/>
              <a:gd name="connsiteY2184" fmla="*/ 853339 h 2380521"/>
              <a:gd name="connsiteX2185" fmla="*/ 4011635 w 8023328"/>
              <a:gd name="connsiteY2185" fmla="*/ 853339 h 2380521"/>
              <a:gd name="connsiteX2186" fmla="*/ 4026423 w 8023328"/>
              <a:gd name="connsiteY2186" fmla="*/ 867195 h 2380521"/>
              <a:gd name="connsiteX2187" fmla="*/ 4011635 w 8023328"/>
              <a:gd name="connsiteY2187" fmla="*/ 879593 h 2380521"/>
              <a:gd name="connsiteX2188" fmla="*/ 3996847 w 8023328"/>
              <a:gd name="connsiteY2188" fmla="*/ 867195 h 2380521"/>
              <a:gd name="connsiteX2189" fmla="*/ 4011635 w 8023328"/>
              <a:gd name="connsiteY2189" fmla="*/ 853339 h 2380521"/>
              <a:gd name="connsiteX2190" fmla="*/ 3939871 w 8023328"/>
              <a:gd name="connsiteY2190" fmla="*/ 853339 h 2380521"/>
              <a:gd name="connsiteX2191" fmla="*/ 3952268 w 8023328"/>
              <a:gd name="connsiteY2191" fmla="*/ 867195 h 2380521"/>
              <a:gd name="connsiteX2192" fmla="*/ 3939871 w 8023328"/>
              <a:gd name="connsiteY2192" fmla="*/ 879593 h 2380521"/>
              <a:gd name="connsiteX2193" fmla="*/ 3926015 w 8023328"/>
              <a:gd name="connsiteY2193" fmla="*/ 867195 h 2380521"/>
              <a:gd name="connsiteX2194" fmla="*/ 3939871 w 8023328"/>
              <a:gd name="connsiteY2194" fmla="*/ 853339 h 2380521"/>
              <a:gd name="connsiteX2195" fmla="*/ 3869042 w 8023328"/>
              <a:gd name="connsiteY2195" fmla="*/ 853339 h 2380521"/>
              <a:gd name="connsiteX2196" fmla="*/ 3881439 w 8023328"/>
              <a:gd name="connsiteY2196" fmla="*/ 867195 h 2380521"/>
              <a:gd name="connsiteX2197" fmla="*/ 3869042 w 8023328"/>
              <a:gd name="connsiteY2197" fmla="*/ 879593 h 2380521"/>
              <a:gd name="connsiteX2198" fmla="*/ 3855186 w 8023328"/>
              <a:gd name="connsiteY2198" fmla="*/ 867195 h 2380521"/>
              <a:gd name="connsiteX2199" fmla="*/ 3869042 w 8023328"/>
              <a:gd name="connsiteY2199" fmla="*/ 853339 h 2380521"/>
              <a:gd name="connsiteX2200" fmla="*/ 3796752 w 8023328"/>
              <a:gd name="connsiteY2200" fmla="*/ 853339 h 2380521"/>
              <a:gd name="connsiteX2201" fmla="*/ 3810608 w 8023328"/>
              <a:gd name="connsiteY2201" fmla="*/ 867195 h 2380521"/>
              <a:gd name="connsiteX2202" fmla="*/ 3796752 w 8023328"/>
              <a:gd name="connsiteY2202" fmla="*/ 879593 h 2380521"/>
              <a:gd name="connsiteX2203" fmla="*/ 3784355 w 8023328"/>
              <a:gd name="connsiteY2203" fmla="*/ 867195 h 2380521"/>
              <a:gd name="connsiteX2204" fmla="*/ 3796752 w 8023328"/>
              <a:gd name="connsiteY2204" fmla="*/ 853339 h 2380521"/>
              <a:gd name="connsiteX2205" fmla="*/ 3725922 w 8023328"/>
              <a:gd name="connsiteY2205" fmla="*/ 853339 h 2380521"/>
              <a:gd name="connsiteX2206" fmla="*/ 3739778 w 8023328"/>
              <a:gd name="connsiteY2206" fmla="*/ 867195 h 2380521"/>
              <a:gd name="connsiteX2207" fmla="*/ 3725922 w 8023328"/>
              <a:gd name="connsiteY2207" fmla="*/ 879593 h 2380521"/>
              <a:gd name="connsiteX2208" fmla="*/ 3713525 w 8023328"/>
              <a:gd name="connsiteY2208" fmla="*/ 867195 h 2380521"/>
              <a:gd name="connsiteX2209" fmla="*/ 3725922 w 8023328"/>
              <a:gd name="connsiteY2209" fmla="*/ 853339 h 2380521"/>
              <a:gd name="connsiteX2210" fmla="*/ 3655091 w 8023328"/>
              <a:gd name="connsiteY2210" fmla="*/ 853339 h 2380521"/>
              <a:gd name="connsiteX2211" fmla="*/ 3668947 w 8023328"/>
              <a:gd name="connsiteY2211" fmla="*/ 867195 h 2380521"/>
              <a:gd name="connsiteX2212" fmla="*/ 3655091 w 8023328"/>
              <a:gd name="connsiteY2212" fmla="*/ 879593 h 2380521"/>
              <a:gd name="connsiteX2213" fmla="*/ 3642694 w 8023328"/>
              <a:gd name="connsiteY2213" fmla="*/ 867195 h 2380521"/>
              <a:gd name="connsiteX2214" fmla="*/ 3655091 w 8023328"/>
              <a:gd name="connsiteY2214" fmla="*/ 853339 h 2380521"/>
              <a:gd name="connsiteX2215" fmla="*/ 3583280 w 8023328"/>
              <a:gd name="connsiteY2215" fmla="*/ 853339 h 2380521"/>
              <a:gd name="connsiteX2216" fmla="*/ 3598069 w 8023328"/>
              <a:gd name="connsiteY2216" fmla="*/ 867195 h 2380521"/>
              <a:gd name="connsiteX2217" fmla="*/ 3583280 w 8023328"/>
              <a:gd name="connsiteY2217" fmla="*/ 879593 h 2380521"/>
              <a:gd name="connsiteX2218" fmla="*/ 3568491 w 8023328"/>
              <a:gd name="connsiteY2218" fmla="*/ 867195 h 2380521"/>
              <a:gd name="connsiteX2219" fmla="*/ 3583280 w 8023328"/>
              <a:gd name="connsiteY2219" fmla="*/ 853339 h 2380521"/>
              <a:gd name="connsiteX2220" fmla="*/ 3512449 w 8023328"/>
              <a:gd name="connsiteY2220" fmla="*/ 853339 h 2380521"/>
              <a:gd name="connsiteX2221" fmla="*/ 3527237 w 8023328"/>
              <a:gd name="connsiteY2221" fmla="*/ 867195 h 2380521"/>
              <a:gd name="connsiteX2222" fmla="*/ 3512449 w 8023328"/>
              <a:gd name="connsiteY2222" fmla="*/ 879593 h 2380521"/>
              <a:gd name="connsiteX2223" fmla="*/ 3497661 w 8023328"/>
              <a:gd name="connsiteY2223" fmla="*/ 867195 h 2380521"/>
              <a:gd name="connsiteX2224" fmla="*/ 3512449 w 8023328"/>
              <a:gd name="connsiteY2224" fmla="*/ 853339 h 2380521"/>
              <a:gd name="connsiteX2225" fmla="*/ 3441619 w 8023328"/>
              <a:gd name="connsiteY2225" fmla="*/ 853339 h 2380521"/>
              <a:gd name="connsiteX2226" fmla="*/ 3456408 w 8023328"/>
              <a:gd name="connsiteY2226" fmla="*/ 867195 h 2380521"/>
              <a:gd name="connsiteX2227" fmla="*/ 3441619 w 8023328"/>
              <a:gd name="connsiteY2227" fmla="*/ 879593 h 2380521"/>
              <a:gd name="connsiteX2228" fmla="*/ 3426830 w 8023328"/>
              <a:gd name="connsiteY2228" fmla="*/ 867195 h 2380521"/>
              <a:gd name="connsiteX2229" fmla="*/ 3441619 w 8023328"/>
              <a:gd name="connsiteY2229" fmla="*/ 853339 h 2380521"/>
              <a:gd name="connsiteX2230" fmla="*/ 3369857 w 8023328"/>
              <a:gd name="connsiteY2230" fmla="*/ 853339 h 2380521"/>
              <a:gd name="connsiteX2231" fmla="*/ 3382254 w 8023328"/>
              <a:gd name="connsiteY2231" fmla="*/ 867195 h 2380521"/>
              <a:gd name="connsiteX2232" fmla="*/ 3369857 w 8023328"/>
              <a:gd name="connsiteY2232" fmla="*/ 879593 h 2380521"/>
              <a:gd name="connsiteX2233" fmla="*/ 3356001 w 8023328"/>
              <a:gd name="connsiteY2233" fmla="*/ 867195 h 2380521"/>
              <a:gd name="connsiteX2234" fmla="*/ 3369857 w 8023328"/>
              <a:gd name="connsiteY2234" fmla="*/ 853339 h 2380521"/>
              <a:gd name="connsiteX2235" fmla="*/ 1013589 w 8023328"/>
              <a:gd name="connsiteY2235" fmla="*/ 853339 h 2380521"/>
              <a:gd name="connsiteX2236" fmla="*/ 1028011 w 8023328"/>
              <a:gd name="connsiteY2236" fmla="*/ 868127 h 2380521"/>
              <a:gd name="connsiteX2237" fmla="*/ 1013589 w 8023328"/>
              <a:gd name="connsiteY2237" fmla="*/ 882916 h 2380521"/>
              <a:gd name="connsiteX2238" fmla="*/ 998413 w 8023328"/>
              <a:gd name="connsiteY2238" fmla="*/ 868127 h 2380521"/>
              <a:gd name="connsiteX2239" fmla="*/ 1013589 w 8023328"/>
              <a:gd name="connsiteY2239" fmla="*/ 853339 h 2380521"/>
              <a:gd name="connsiteX2240" fmla="*/ 368059 w 8023328"/>
              <a:gd name="connsiteY2240" fmla="*/ 785881 h 2380521"/>
              <a:gd name="connsiteX2241" fmla="*/ 380456 w 8023328"/>
              <a:gd name="connsiteY2241" fmla="*/ 797549 h 2380521"/>
              <a:gd name="connsiteX2242" fmla="*/ 368059 w 8023328"/>
              <a:gd name="connsiteY2242" fmla="*/ 812135 h 2380521"/>
              <a:gd name="connsiteX2243" fmla="*/ 354203 w 8023328"/>
              <a:gd name="connsiteY2243" fmla="*/ 797549 h 2380521"/>
              <a:gd name="connsiteX2244" fmla="*/ 368059 w 8023328"/>
              <a:gd name="connsiteY2244" fmla="*/ 785881 h 2380521"/>
              <a:gd name="connsiteX2245" fmla="*/ 297226 w 8023328"/>
              <a:gd name="connsiteY2245" fmla="*/ 785881 h 2380521"/>
              <a:gd name="connsiteX2246" fmla="*/ 309624 w 8023328"/>
              <a:gd name="connsiteY2246" fmla="*/ 797549 h 2380521"/>
              <a:gd name="connsiteX2247" fmla="*/ 297226 w 8023328"/>
              <a:gd name="connsiteY2247" fmla="*/ 812135 h 2380521"/>
              <a:gd name="connsiteX2248" fmla="*/ 283371 w 8023328"/>
              <a:gd name="connsiteY2248" fmla="*/ 797549 h 2380521"/>
              <a:gd name="connsiteX2249" fmla="*/ 297226 w 8023328"/>
              <a:gd name="connsiteY2249" fmla="*/ 785881 h 2380521"/>
              <a:gd name="connsiteX2250" fmla="*/ 226398 w 8023328"/>
              <a:gd name="connsiteY2250" fmla="*/ 785881 h 2380521"/>
              <a:gd name="connsiteX2251" fmla="*/ 238797 w 8023328"/>
              <a:gd name="connsiteY2251" fmla="*/ 797549 h 2380521"/>
              <a:gd name="connsiteX2252" fmla="*/ 226398 w 8023328"/>
              <a:gd name="connsiteY2252" fmla="*/ 812135 h 2380521"/>
              <a:gd name="connsiteX2253" fmla="*/ 212542 w 8023328"/>
              <a:gd name="connsiteY2253" fmla="*/ 797549 h 2380521"/>
              <a:gd name="connsiteX2254" fmla="*/ 226398 w 8023328"/>
              <a:gd name="connsiteY2254" fmla="*/ 785881 h 2380521"/>
              <a:gd name="connsiteX2255" fmla="*/ 154101 w 8023328"/>
              <a:gd name="connsiteY2255" fmla="*/ 785881 h 2380521"/>
              <a:gd name="connsiteX2256" fmla="*/ 167957 w 8023328"/>
              <a:gd name="connsiteY2256" fmla="*/ 797549 h 2380521"/>
              <a:gd name="connsiteX2257" fmla="*/ 154101 w 8023328"/>
              <a:gd name="connsiteY2257" fmla="*/ 812135 h 2380521"/>
              <a:gd name="connsiteX2258" fmla="*/ 141704 w 8023328"/>
              <a:gd name="connsiteY2258" fmla="*/ 797549 h 2380521"/>
              <a:gd name="connsiteX2259" fmla="*/ 154101 w 8023328"/>
              <a:gd name="connsiteY2259" fmla="*/ 785881 h 2380521"/>
              <a:gd name="connsiteX2260" fmla="*/ 83272 w 8023328"/>
              <a:gd name="connsiteY2260" fmla="*/ 785881 h 2380521"/>
              <a:gd name="connsiteX2261" fmla="*/ 97128 w 8023328"/>
              <a:gd name="connsiteY2261" fmla="*/ 797549 h 2380521"/>
              <a:gd name="connsiteX2262" fmla="*/ 83272 w 8023328"/>
              <a:gd name="connsiteY2262" fmla="*/ 812135 h 2380521"/>
              <a:gd name="connsiteX2263" fmla="*/ 70874 w 8023328"/>
              <a:gd name="connsiteY2263" fmla="*/ 797549 h 2380521"/>
              <a:gd name="connsiteX2264" fmla="*/ 83272 w 8023328"/>
              <a:gd name="connsiteY2264" fmla="*/ 785881 h 2380521"/>
              <a:gd name="connsiteX2265" fmla="*/ 12036 w 8023328"/>
              <a:gd name="connsiteY2265" fmla="*/ 785881 h 2380521"/>
              <a:gd name="connsiteX2266" fmla="*/ 26277 w 8023328"/>
              <a:gd name="connsiteY2266" fmla="*/ 797549 h 2380521"/>
              <a:gd name="connsiteX2267" fmla="*/ 12036 w 8023328"/>
              <a:gd name="connsiteY2267" fmla="*/ 812135 h 2380521"/>
              <a:gd name="connsiteX2268" fmla="*/ 44 w 8023328"/>
              <a:gd name="connsiteY2268" fmla="*/ 797549 h 2380521"/>
              <a:gd name="connsiteX2269" fmla="*/ 12036 w 8023328"/>
              <a:gd name="connsiteY2269" fmla="*/ 785881 h 2380521"/>
              <a:gd name="connsiteX2270" fmla="*/ 4726684 w 8023328"/>
              <a:gd name="connsiteY2270" fmla="*/ 782507 h 2380521"/>
              <a:gd name="connsiteX2271" fmla="*/ 4741472 w 8023328"/>
              <a:gd name="connsiteY2271" fmla="*/ 794904 h 2380521"/>
              <a:gd name="connsiteX2272" fmla="*/ 4726684 w 8023328"/>
              <a:gd name="connsiteY2272" fmla="*/ 808761 h 2380521"/>
              <a:gd name="connsiteX2273" fmla="*/ 4711896 w 8023328"/>
              <a:gd name="connsiteY2273" fmla="*/ 794904 h 2380521"/>
              <a:gd name="connsiteX2274" fmla="*/ 4726684 w 8023328"/>
              <a:gd name="connsiteY2274" fmla="*/ 782507 h 2380521"/>
              <a:gd name="connsiteX2275" fmla="*/ 4655853 w 8023328"/>
              <a:gd name="connsiteY2275" fmla="*/ 782507 h 2380521"/>
              <a:gd name="connsiteX2276" fmla="*/ 4670642 w 8023328"/>
              <a:gd name="connsiteY2276" fmla="*/ 794904 h 2380521"/>
              <a:gd name="connsiteX2277" fmla="*/ 4655853 w 8023328"/>
              <a:gd name="connsiteY2277" fmla="*/ 808761 h 2380521"/>
              <a:gd name="connsiteX2278" fmla="*/ 4641064 w 8023328"/>
              <a:gd name="connsiteY2278" fmla="*/ 794904 h 2380521"/>
              <a:gd name="connsiteX2279" fmla="*/ 4655853 w 8023328"/>
              <a:gd name="connsiteY2279" fmla="*/ 782507 h 2380521"/>
              <a:gd name="connsiteX2280" fmla="*/ 4584091 w 8023328"/>
              <a:gd name="connsiteY2280" fmla="*/ 782507 h 2380521"/>
              <a:gd name="connsiteX2281" fmla="*/ 4596488 w 8023328"/>
              <a:gd name="connsiteY2281" fmla="*/ 794904 h 2380521"/>
              <a:gd name="connsiteX2282" fmla="*/ 4584091 w 8023328"/>
              <a:gd name="connsiteY2282" fmla="*/ 808761 h 2380521"/>
              <a:gd name="connsiteX2283" fmla="*/ 4570235 w 8023328"/>
              <a:gd name="connsiteY2283" fmla="*/ 794904 h 2380521"/>
              <a:gd name="connsiteX2284" fmla="*/ 4584091 w 8023328"/>
              <a:gd name="connsiteY2284" fmla="*/ 782507 h 2380521"/>
              <a:gd name="connsiteX2285" fmla="*/ 4513260 w 8023328"/>
              <a:gd name="connsiteY2285" fmla="*/ 782507 h 2380521"/>
              <a:gd name="connsiteX2286" fmla="*/ 4525657 w 8023328"/>
              <a:gd name="connsiteY2286" fmla="*/ 794904 h 2380521"/>
              <a:gd name="connsiteX2287" fmla="*/ 4513260 w 8023328"/>
              <a:gd name="connsiteY2287" fmla="*/ 808761 h 2380521"/>
              <a:gd name="connsiteX2288" fmla="*/ 4499404 w 8023328"/>
              <a:gd name="connsiteY2288" fmla="*/ 794904 h 2380521"/>
              <a:gd name="connsiteX2289" fmla="*/ 4513260 w 8023328"/>
              <a:gd name="connsiteY2289" fmla="*/ 782507 h 2380521"/>
              <a:gd name="connsiteX2290" fmla="*/ 4439056 w 8023328"/>
              <a:gd name="connsiteY2290" fmla="*/ 782507 h 2380521"/>
              <a:gd name="connsiteX2291" fmla="*/ 4451453 w 8023328"/>
              <a:gd name="connsiteY2291" fmla="*/ 794904 h 2380521"/>
              <a:gd name="connsiteX2292" fmla="*/ 4439056 w 8023328"/>
              <a:gd name="connsiteY2292" fmla="*/ 808761 h 2380521"/>
              <a:gd name="connsiteX2293" fmla="*/ 4425200 w 8023328"/>
              <a:gd name="connsiteY2293" fmla="*/ 794904 h 2380521"/>
              <a:gd name="connsiteX2294" fmla="*/ 4439056 w 8023328"/>
              <a:gd name="connsiteY2294" fmla="*/ 782507 h 2380521"/>
              <a:gd name="connsiteX2295" fmla="*/ 4366768 w 8023328"/>
              <a:gd name="connsiteY2295" fmla="*/ 782507 h 2380521"/>
              <a:gd name="connsiteX2296" fmla="*/ 4380624 w 8023328"/>
              <a:gd name="connsiteY2296" fmla="*/ 794904 h 2380521"/>
              <a:gd name="connsiteX2297" fmla="*/ 4366768 w 8023328"/>
              <a:gd name="connsiteY2297" fmla="*/ 808761 h 2380521"/>
              <a:gd name="connsiteX2298" fmla="*/ 4354371 w 8023328"/>
              <a:gd name="connsiteY2298" fmla="*/ 794904 h 2380521"/>
              <a:gd name="connsiteX2299" fmla="*/ 4366768 w 8023328"/>
              <a:gd name="connsiteY2299" fmla="*/ 782507 h 2380521"/>
              <a:gd name="connsiteX2300" fmla="*/ 4295937 w 8023328"/>
              <a:gd name="connsiteY2300" fmla="*/ 782507 h 2380521"/>
              <a:gd name="connsiteX2301" fmla="*/ 4309793 w 8023328"/>
              <a:gd name="connsiteY2301" fmla="*/ 794904 h 2380521"/>
              <a:gd name="connsiteX2302" fmla="*/ 4295937 w 8023328"/>
              <a:gd name="connsiteY2302" fmla="*/ 808761 h 2380521"/>
              <a:gd name="connsiteX2303" fmla="*/ 4283540 w 8023328"/>
              <a:gd name="connsiteY2303" fmla="*/ 794904 h 2380521"/>
              <a:gd name="connsiteX2304" fmla="*/ 4295937 w 8023328"/>
              <a:gd name="connsiteY2304" fmla="*/ 782507 h 2380521"/>
              <a:gd name="connsiteX2305" fmla="*/ 4225107 w 8023328"/>
              <a:gd name="connsiteY2305" fmla="*/ 782507 h 2380521"/>
              <a:gd name="connsiteX2306" fmla="*/ 4238963 w 8023328"/>
              <a:gd name="connsiteY2306" fmla="*/ 794904 h 2380521"/>
              <a:gd name="connsiteX2307" fmla="*/ 4225107 w 8023328"/>
              <a:gd name="connsiteY2307" fmla="*/ 808761 h 2380521"/>
              <a:gd name="connsiteX2308" fmla="*/ 4212710 w 8023328"/>
              <a:gd name="connsiteY2308" fmla="*/ 794904 h 2380521"/>
              <a:gd name="connsiteX2309" fmla="*/ 4225107 w 8023328"/>
              <a:gd name="connsiteY2309" fmla="*/ 782507 h 2380521"/>
              <a:gd name="connsiteX2310" fmla="*/ 4153295 w 8023328"/>
              <a:gd name="connsiteY2310" fmla="*/ 782507 h 2380521"/>
              <a:gd name="connsiteX2311" fmla="*/ 4168083 w 8023328"/>
              <a:gd name="connsiteY2311" fmla="*/ 794904 h 2380521"/>
              <a:gd name="connsiteX2312" fmla="*/ 4153295 w 8023328"/>
              <a:gd name="connsiteY2312" fmla="*/ 808761 h 2380521"/>
              <a:gd name="connsiteX2313" fmla="*/ 4138507 w 8023328"/>
              <a:gd name="connsiteY2313" fmla="*/ 794904 h 2380521"/>
              <a:gd name="connsiteX2314" fmla="*/ 4153295 w 8023328"/>
              <a:gd name="connsiteY2314" fmla="*/ 782507 h 2380521"/>
              <a:gd name="connsiteX2315" fmla="*/ 4082465 w 8023328"/>
              <a:gd name="connsiteY2315" fmla="*/ 782507 h 2380521"/>
              <a:gd name="connsiteX2316" fmla="*/ 4097254 w 8023328"/>
              <a:gd name="connsiteY2316" fmla="*/ 794904 h 2380521"/>
              <a:gd name="connsiteX2317" fmla="*/ 4082465 w 8023328"/>
              <a:gd name="connsiteY2317" fmla="*/ 808761 h 2380521"/>
              <a:gd name="connsiteX2318" fmla="*/ 4067676 w 8023328"/>
              <a:gd name="connsiteY2318" fmla="*/ 794904 h 2380521"/>
              <a:gd name="connsiteX2319" fmla="*/ 4082465 w 8023328"/>
              <a:gd name="connsiteY2319" fmla="*/ 782507 h 2380521"/>
              <a:gd name="connsiteX2320" fmla="*/ 4010703 w 8023328"/>
              <a:gd name="connsiteY2320" fmla="*/ 782507 h 2380521"/>
              <a:gd name="connsiteX2321" fmla="*/ 4023100 w 8023328"/>
              <a:gd name="connsiteY2321" fmla="*/ 794904 h 2380521"/>
              <a:gd name="connsiteX2322" fmla="*/ 4010703 w 8023328"/>
              <a:gd name="connsiteY2322" fmla="*/ 808761 h 2380521"/>
              <a:gd name="connsiteX2323" fmla="*/ 3996847 w 8023328"/>
              <a:gd name="connsiteY2323" fmla="*/ 794904 h 2380521"/>
              <a:gd name="connsiteX2324" fmla="*/ 4010703 w 8023328"/>
              <a:gd name="connsiteY2324" fmla="*/ 782507 h 2380521"/>
              <a:gd name="connsiteX2325" fmla="*/ 3939871 w 8023328"/>
              <a:gd name="connsiteY2325" fmla="*/ 782507 h 2380521"/>
              <a:gd name="connsiteX2326" fmla="*/ 3952268 w 8023328"/>
              <a:gd name="connsiteY2326" fmla="*/ 794904 h 2380521"/>
              <a:gd name="connsiteX2327" fmla="*/ 3939871 w 8023328"/>
              <a:gd name="connsiteY2327" fmla="*/ 808761 h 2380521"/>
              <a:gd name="connsiteX2328" fmla="*/ 3926015 w 8023328"/>
              <a:gd name="connsiteY2328" fmla="*/ 794904 h 2380521"/>
              <a:gd name="connsiteX2329" fmla="*/ 3939871 w 8023328"/>
              <a:gd name="connsiteY2329" fmla="*/ 782507 h 2380521"/>
              <a:gd name="connsiteX2330" fmla="*/ 3869042 w 8023328"/>
              <a:gd name="connsiteY2330" fmla="*/ 782507 h 2380521"/>
              <a:gd name="connsiteX2331" fmla="*/ 3881439 w 8023328"/>
              <a:gd name="connsiteY2331" fmla="*/ 794904 h 2380521"/>
              <a:gd name="connsiteX2332" fmla="*/ 3869042 w 8023328"/>
              <a:gd name="connsiteY2332" fmla="*/ 808761 h 2380521"/>
              <a:gd name="connsiteX2333" fmla="*/ 3855186 w 8023328"/>
              <a:gd name="connsiteY2333" fmla="*/ 794904 h 2380521"/>
              <a:gd name="connsiteX2334" fmla="*/ 3869042 w 8023328"/>
              <a:gd name="connsiteY2334" fmla="*/ 782507 h 2380521"/>
              <a:gd name="connsiteX2335" fmla="*/ 3796752 w 8023328"/>
              <a:gd name="connsiteY2335" fmla="*/ 782507 h 2380521"/>
              <a:gd name="connsiteX2336" fmla="*/ 3810608 w 8023328"/>
              <a:gd name="connsiteY2336" fmla="*/ 796363 h 2380521"/>
              <a:gd name="connsiteX2337" fmla="*/ 3796752 w 8023328"/>
              <a:gd name="connsiteY2337" fmla="*/ 808761 h 2380521"/>
              <a:gd name="connsiteX2338" fmla="*/ 3784355 w 8023328"/>
              <a:gd name="connsiteY2338" fmla="*/ 796363 h 2380521"/>
              <a:gd name="connsiteX2339" fmla="*/ 3796752 w 8023328"/>
              <a:gd name="connsiteY2339" fmla="*/ 782507 h 2380521"/>
              <a:gd name="connsiteX2340" fmla="*/ 3725922 w 8023328"/>
              <a:gd name="connsiteY2340" fmla="*/ 782507 h 2380521"/>
              <a:gd name="connsiteX2341" fmla="*/ 3739778 w 8023328"/>
              <a:gd name="connsiteY2341" fmla="*/ 796363 h 2380521"/>
              <a:gd name="connsiteX2342" fmla="*/ 3725922 w 8023328"/>
              <a:gd name="connsiteY2342" fmla="*/ 808761 h 2380521"/>
              <a:gd name="connsiteX2343" fmla="*/ 3713525 w 8023328"/>
              <a:gd name="connsiteY2343" fmla="*/ 796363 h 2380521"/>
              <a:gd name="connsiteX2344" fmla="*/ 3725922 w 8023328"/>
              <a:gd name="connsiteY2344" fmla="*/ 782507 h 2380521"/>
              <a:gd name="connsiteX2345" fmla="*/ 3655091 w 8023328"/>
              <a:gd name="connsiteY2345" fmla="*/ 782507 h 2380521"/>
              <a:gd name="connsiteX2346" fmla="*/ 3668947 w 8023328"/>
              <a:gd name="connsiteY2346" fmla="*/ 796363 h 2380521"/>
              <a:gd name="connsiteX2347" fmla="*/ 3655091 w 8023328"/>
              <a:gd name="connsiteY2347" fmla="*/ 808761 h 2380521"/>
              <a:gd name="connsiteX2348" fmla="*/ 3642694 w 8023328"/>
              <a:gd name="connsiteY2348" fmla="*/ 796363 h 2380521"/>
              <a:gd name="connsiteX2349" fmla="*/ 3655091 w 8023328"/>
              <a:gd name="connsiteY2349" fmla="*/ 782507 h 2380521"/>
              <a:gd name="connsiteX2350" fmla="*/ 3583280 w 8023328"/>
              <a:gd name="connsiteY2350" fmla="*/ 782507 h 2380521"/>
              <a:gd name="connsiteX2351" fmla="*/ 3598069 w 8023328"/>
              <a:gd name="connsiteY2351" fmla="*/ 796363 h 2380521"/>
              <a:gd name="connsiteX2352" fmla="*/ 3583280 w 8023328"/>
              <a:gd name="connsiteY2352" fmla="*/ 808761 h 2380521"/>
              <a:gd name="connsiteX2353" fmla="*/ 3568491 w 8023328"/>
              <a:gd name="connsiteY2353" fmla="*/ 796363 h 2380521"/>
              <a:gd name="connsiteX2354" fmla="*/ 3583280 w 8023328"/>
              <a:gd name="connsiteY2354" fmla="*/ 782507 h 2380521"/>
              <a:gd name="connsiteX2355" fmla="*/ 3512449 w 8023328"/>
              <a:gd name="connsiteY2355" fmla="*/ 782507 h 2380521"/>
              <a:gd name="connsiteX2356" fmla="*/ 3527237 w 8023328"/>
              <a:gd name="connsiteY2356" fmla="*/ 796363 h 2380521"/>
              <a:gd name="connsiteX2357" fmla="*/ 3512449 w 8023328"/>
              <a:gd name="connsiteY2357" fmla="*/ 808761 h 2380521"/>
              <a:gd name="connsiteX2358" fmla="*/ 3497661 w 8023328"/>
              <a:gd name="connsiteY2358" fmla="*/ 796363 h 2380521"/>
              <a:gd name="connsiteX2359" fmla="*/ 3512449 w 8023328"/>
              <a:gd name="connsiteY2359" fmla="*/ 782507 h 2380521"/>
              <a:gd name="connsiteX2360" fmla="*/ 3441619 w 8023328"/>
              <a:gd name="connsiteY2360" fmla="*/ 782507 h 2380521"/>
              <a:gd name="connsiteX2361" fmla="*/ 3456408 w 8023328"/>
              <a:gd name="connsiteY2361" fmla="*/ 796363 h 2380521"/>
              <a:gd name="connsiteX2362" fmla="*/ 3441619 w 8023328"/>
              <a:gd name="connsiteY2362" fmla="*/ 808761 h 2380521"/>
              <a:gd name="connsiteX2363" fmla="*/ 3426830 w 8023328"/>
              <a:gd name="connsiteY2363" fmla="*/ 796363 h 2380521"/>
              <a:gd name="connsiteX2364" fmla="*/ 3441619 w 8023328"/>
              <a:gd name="connsiteY2364" fmla="*/ 782507 h 2380521"/>
              <a:gd name="connsiteX2365" fmla="*/ 3369857 w 8023328"/>
              <a:gd name="connsiteY2365" fmla="*/ 782507 h 2380521"/>
              <a:gd name="connsiteX2366" fmla="*/ 3382254 w 8023328"/>
              <a:gd name="connsiteY2366" fmla="*/ 796363 h 2380521"/>
              <a:gd name="connsiteX2367" fmla="*/ 3369857 w 8023328"/>
              <a:gd name="connsiteY2367" fmla="*/ 808761 h 2380521"/>
              <a:gd name="connsiteX2368" fmla="*/ 3356001 w 8023328"/>
              <a:gd name="connsiteY2368" fmla="*/ 796363 h 2380521"/>
              <a:gd name="connsiteX2369" fmla="*/ 3369857 w 8023328"/>
              <a:gd name="connsiteY2369" fmla="*/ 782507 h 2380521"/>
              <a:gd name="connsiteX2370" fmla="*/ 3299083 w 8023328"/>
              <a:gd name="connsiteY2370" fmla="*/ 782507 h 2380521"/>
              <a:gd name="connsiteX2371" fmla="*/ 3311480 w 8023328"/>
              <a:gd name="connsiteY2371" fmla="*/ 796363 h 2380521"/>
              <a:gd name="connsiteX2372" fmla="*/ 3299083 w 8023328"/>
              <a:gd name="connsiteY2372" fmla="*/ 808761 h 2380521"/>
              <a:gd name="connsiteX2373" fmla="*/ 3285229 w 8023328"/>
              <a:gd name="connsiteY2373" fmla="*/ 796363 h 2380521"/>
              <a:gd name="connsiteX2374" fmla="*/ 3299083 w 8023328"/>
              <a:gd name="connsiteY2374" fmla="*/ 782507 h 2380521"/>
              <a:gd name="connsiteX2375" fmla="*/ 3228250 w 8023328"/>
              <a:gd name="connsiteY2375" fmla="*/ 782507 h 2380521"/>
              <a:gd name="connsiteX2376" fmla="*/ 3240649 w 8023328"/>
              <a:gd name="connsiteY2376" fmla="*/ 796363 h 2380521"/>
              <a:gd name="connsiteX2377" fmla="*/ 3228250 w 8023328"/>
              <a:gd name="connsiteY2377" fmla="*/ 808761 h 2380521"/>
              <a:gd name="connsiteX2378" fmla="*/ 3214395 w 8023328"/>
              <a:gd name="connsiteY2378" fmla="*/ 796363 h 2380521"/>
              <a:gd name="connsiteX2379" fmla="*/ 3228250 w 8023328"/>
              <a:gd name="connsiteY2379" fmla="*/ 782507 h 2380521"/>
              <a:gd name="connsiteX2380" fmla="*/ 3152591 w 8023328"/>
              <a:gd name="connsiteY2380" fmla="*/ 782507 h 2380521"/>
              <a:gd name="connsiteX2381" fmla="*/ 3166447 w 8023328"/>
              <a:gd name="connsiteY2381" fmla="*/ 796363 h 2380521"/>
              <a:gd name="connsiteX2382" fmla="*/ 3152591 w 8023328"/>
              <a:gd name="connsiteY2382" fmla="*/ 808761 h 2380521"/>
              <a:gd name="connsiteX2383" fmla="*/ 3140193 w 8023328"/>
              <a:gd name="connsiteY2383" fmla="*/ 796363 h 2380521"/>
              <a:gd name="connsiteX2384" fmla="*/ 3152591 w 8023328"/>
              <a:gd name="connsiteY2384" fmla="*/ 782507 h 2380521"/>
              <a:gd name="connsiteX2385" fmla="*/ 1226672 w 8023328"/>
              <a:gd name="connsiteY2385" fmla="*/ 782507 h 2380521"/>
              <a:gd name="connsiteX2386" fmla="*/ 1240529 w 8023328"/>
              <a:gd name="connsiteY2386" fmla="*/ 796926 h 2380521"/>
              <a:gd name="connsiteX2387" fmla="*/ 1226672 w 8023328"/>
              <a:gd name="connsiteY2387" fmla="*/ 812105 h 2380521"/>
              <a:gd name="connsiteX2388" fmla="*/ 1214283 w 8023328"/>
              <a:gd name="connsiteY2388" fmla="*/ 796926 h 2380521"/>
              <a:gd name="connsiteX2389" fmla="*/ 1226672 w 8023328"/>
              <a:gd name="connsiteY2389" fmla="*/ 782507 h 2380521"/>
              <a:gd name="connsiteX2390" fmla="*/ 1154869 w 8023328"/>
              <a:gd name="connsiteY2390" fmla="*/ 782507 h 2380521"/>
              <a:gd name="connsiteX2391" fmla="*/ 1169658 w 8023328"/>
              <a:gd name="connsiteY2391" fmla="*/ 796926 h 2380521"/>
              <a:gd name="connsiteX2392" fmla="*/ 1154869 w 8023328"/>
              <a:gd name="connsiteY2392" fmla="*/ 812105 h 2380521"/>
              <a:gd name="connsiteX2393" fmla="*/ 1140080 w 8023328"/>
              <a:gd name="connsiteY2393" fmla="*/ 796926 h 2380521"/>
              <a:gd name="connsiteX2394" fmla="*/ 1154869 w 8023328"/>
              <a:gd name="connsiteY2394" fmla="*/ 782507 h 2380521"/>
              <a:gd name="connsiteX2395" fmla="*/ 1084040 w 8023328"/>
              <a:gd name="connsiteY2395" fmla="*/ 782507 h 2380521"/>
              <a:gd name="connsiteX2396" fmla="*/ 1098826 w 8023328"/>
              <a:gd name="connsiteY2396" fmla="*/ 796926 h 2380521"/>
              <a:gd name="connsiteX2397" fmla="*/ 1084040 w 8023328"/>
              <a:gd name="connsiteY2397" fmla="*/ 812105 h 2380521"/>
              <a:gd name="connsiteX2398" fmla="*/ 1069250 w 8023328"/>
              <a:gd name="connsiteY2398" fmla="*/ 796926 h 2380521"/>
              <a:gd name="connsiteX2399" fmla="*/ 1084040 w 8023328"/>
              <a:gd name="connsiteY2399" fmla="*/ 782507 h 2380521"/>
              <a:gd name="connsiteX2400" fmla="*/ 1013594 w 8023328"/>
              <a:gd name="connsiteY2400" fmla="*/ 782507 h 2380521"/>
              <a:gd name="connsiteX2401" fmla="*/ 1028015 w 8023328"/>
              <a:gd name="connsiteY2401" fmla="*/ 796926 h 2380521"/>
              <a:gd name="connsiteX2402" fmla="*/ 1013594 w 8023328"/>
              <a:gd name="connsiteY2402" fmla="*/ 812105 h 2380521"/>
              <a:gd name="connsiteX2403" fmla="*/ 998417 w 8023328"/>
              <a:gd name="connsiteY2403" fmla="*/ 796926 h 2380521"/>
              <a:gd name="connsiteX2404" fmla="*/ 1013594 w 8023328"/>
              <a:gd name="connsiteY2404" fmla="*/ 782507 h 2380521"/>
              <a:gd name="connsiteX2405" fmla="*/ 941447 w 8023328"/>
              <a:gd name="connsiteY2405" fmla="*/ 782507 h 2380521"/>
              <a:gd name="connsiteX2406" fmla="*/ 953844 w 8023328"/>
              <a:gd name="connsiteY2406" fmla="*/ 796926 h 2380521"/>
              <a:gd name="connsiteX2407" fmla="*/ 941447 w 8023328"/>
              <a:gd name="connsiteY2407" fmla="*/ 812105 h 2380521"/>
              <a:gd name="connsiteX2408" fmla="*/ 927591 w 8023328"/>
              <a:gd name="connsiteY2408" fmla="*/ 796926 h 2380521"/>
              <a:gd name="connsiteX2409" fmla="*/ 941447 w 8023328"/>
              <a:gd name="connsiteY2409" fmla="*/ 782507 h 2380521"/>
              <a:gd name="connsiteX2410" fmla="*/ 870615 w 8023328"/>
              <a:gd name="connsiteY2410" fmla="*/ 782507 h 2380521"/>
              <a:gd name="connsiteX2411" fmla="*/ 883013 w 8023328"/>
              <a:gd name="connsiteY2411" fmla="*/ 796926 h 2380521"/>
              <a:gd name="connsiteX2412" fmla="*/ 870615 w 8023328"/>
              <a:gd name="connsiteY2412" fmla="*/ 812105 h 2380521"/>
              <a:gd name="connsiteX2413" fmla="*/ 856759 w 8023328"/>
              <a:gd name="connsiteY2413" fmla="*/ 796926 h 2380521"/>
              <a:gd name="connsiteX2414" fmla="*/ 870615 w 8023328"/>
              <a:gd name="connsiteY2414" fmla="*/ 782507 h 2380521"/>
              <a:gd name="connsiteX2415" fmla="*/ 799784 w 8023328"/>
              <a:gd name="connsiteY2415" fmla="*/ 782507 h 2380521"/>
              <a:gd name="connsiteX2416" fmla="*/ 812183 w 8023328"/>
              <a:gd name="connsiteY2416" fmla="*/ 796926 h 2380521"/>
              <a:gd name="connsiteX2417" fmla="*/ 799784 w 8023328"/>
              <a:gd name="connsiteY2417" fmla="*/ 812105 h 2380521"/>
              <a:gd name="connsiteX2418" fmla="*/ 785929 w 8023328"/>
              <a:gd name="connsiteY2418" fmla="*/ 796926 h 2380521"/>
              <a:gd name="connsiteX2419" fmla="*/ 799784 w 8023328"/>
              <a:gd name="connsiteY2419" fmla="*/ 782507 h 2380521"/>
              <a:gd name="connsiteX2420" fmla="*/ 724123 w 8023328"/>
              <a:gd name="connsiteY2420" fmla="*/ 782507 h 2380521"/>
              <a:gd name="connsiteX2421" fmla="*/ 737981 w 8023328"/>
              <a:gd name="connsiteY2421" fmla="*/ 796926 h 2380521"/>
              <a:gd name="connsiteX2422" fmla="*/ 724123 w 8023328"/>
              <a:gd name="connsiteY2422" fmla="*/ 812105 h 2380521"/>
              <a:gd name="connsiteX2423" fmla="*/ 711726 w 8023328"/>
              <a:gd name="connsiteY2423" fmla="*/ 796926 h 2380521"/>
              <a:gd name="connsiteX2424" fmla="*/ 724123 w 8023328"/>
              <a:gd name="connsiteY2424" fmla="*/ 782507 h 2380521"/>
              <a:gd name="connsiteX2425" fmla="*/ 653293 w 8023328"/>
              <a:gd name="connsiteY2425" fmla="*/ 782507 h 2380521"/>
              <a:gd name="connsiteX2426" fmla="*/ 667149 w 8023328"/>
              <a:gd name="connsiteY2426" fmla="*/ 796926 h 2380521"/>
              <a:gd name="connsiteX2427" fmla="*/ 653293 w 8023328"/>
              <a:gd name="connsiteY2427" fmla="*/ 812105 h 2380521"/>
              <a:gd name="connsiteX2428" fmla="*/ 640896 w 8023328"/>
              <a:gd name="connsiteY2428" fmla="*/ 796926 h 2380521"/>
              <a:gd name="connsiteX2429" fmla="*/ 653293 w 8023328"/>
              <a:gd name="connsiteY2429" fmla="*/ 782507 h 2380521"/>
              <a:gd name="connsiteX2430" fmla="*/ 584855 w 8023328"/>
              <a:gd name="connsiteY2430" fmla="*/ 782507 h 2380521"/>
              <a:gd name="connsiteX2431" fmla="*/ 599643 w 8023328"/>
              <a:gd name="connsiteY2431" fmla="*/ 796926 h 2380521"/>
              <a:gd name="connsiteX2432" fmla="*/ 584855 w 8023328"/>
              <a:gd name="connsiteY2432" fmla="*/ 812105 h 2380521"/>
              <a:gd name="connsiteX2433" fmla="*/ 570066 w 8023328"/>
              <a:gd name="connsiteY2433" fmla="*/ 796926 h 2380521"/>
              <a:gd name="connsiteX2434" fmla="*/ 584855 w 8023328"/>
              <a:gd name="connsiteY2434" fmla="*/ 782507 h 2380521"/>
              <a:gd name="connsiteX2435" fmla="*/ 513654 w 8023328"/>
              <a:gd name="connsiteY2435" fmla="*/ 782507 h 2380521"/>
              <a:gd name="connsiteX2436" fmla="*/ 528831 w 8023328"/>
              <a:gd name="connsiteY2436" fmla="*/ 796926 h 2380521"/>
              <a:gd name="connsiteX2437" fmla="*/ 513654 w 8023328"/>
              <a:gd name="connsiteY2437" fmla="*/ 812105 h 2380521"/>
              <a:gd name="connsiteX2438" fmla="*/ 499235 w 8023328"/>
              <a:gd name="connsiteY2438" fmla="*/ 796926 h 2380521"/>
              <a:gd name="connsiteX2439" fmla="*/ 513654 w 8023328"/>
              <a:gd name="connsiteY2439" fmla="*/ 782507 h 2380521"/>
              <a:gd name="connsiteX2440" fmla="*/ 439821 w 8023328"/>
              <a:gd name="connsiteY2440" fmla="*/ 782507 h 2380521"/>
              <a:gd name="connsiteX2441" fmla="*/ 454611 w 8023328"/>
              <a:gd name="connsiteY2441" fmla="*/ 796926 h 2380521"/>
              <a:gd name="connsiteX2442" fmla="*/ 439821 w 8023328"/>
              <a:gd name="connsiteY2442" fmla="*/ 812105 h 2380521"/>
              <a:gd name="connsiteX2443" fmla="*/ 425033 w 8023328"/>
              <a:gd name="connsiteY2443" fmla="*/ 796926 h 2380521"/>
              <a:gd name="connsiteX2444" fmla="*/ 439821 w 8023328"/>
              <a:gd name="connsiteY2444" fmla="*/ 782507 h 2380521"/>
              <a:gd name="connsiteX2445" fmla="*/ 4439056 w 8023328"/>
              <a:gd name="connsiteY2445" fmla="*/ 711678 h 2380521"/>
              <a:gd name="connsiteX2446" fmla="*/ 4451453 w 8023328"/>
              <a:gd name="connsiteY2446" fmla="*/ 724075 h 2380521"/>
              <a:gd name="connsiteX2447" fmla="*/ 4439056 w 8023328"/>
              <a:gd name="connsiteY2447" fmla="*/ 737932 h 2380521"/>
              <a:gd name="connsiteX2448" fmla="*/ 4425200 w 8023328"/>
              <a:gd name="connsiteY2448" fmla="*/ 724075 h 2380521"/>
              <a:gd name="connsiteX2449" fmla="*/ 4439056 w 8023328"/>
              <a:gd name="connsiteY2449" fmla="*/ 711678 h 2380521"/>
              <a:gd name="connsiteX2450" fmla="*/ 4366768 w 8023328"/>
              <a:gd name="connsiteY2450" fmla="*/ 711678 h 2380521"/>
              <a:gd name="connsiteX2451" fmla="*/ 4380624 w 8023328"/>
              <a:gd name="connsiteY2451" fmla="*/ 724075 h 2380521"/>
              <a:gd name="connsiteX2452" fmla="*/ 4366768 w 8023328"/>
              <a:gd name="connsiteY2452" fmla="*/ 737932 h 2380521"/>
              <a:gd name="connsiteX2453" fmla="*/ 4354371 w 8023328"/>
              <a:gd name="connsiteY2453" fmla="*/ 724075 h 2380521"/>
              <a:gd name="connsiteX2454" fmla="*/ 4366768 w 8023328"/>
              <a:gd name="connsiteY2454" fmla="*/ 711678 h 2380521"/>
              <a:gd name="connsiteX2455" fmla="*/ 4295937 w 8023328"/>
              <a:gd name="connsiteY2455" fmla="*/ 711678 h 2380521"/>
              <a:gd name="connsiteX2456" fmla="*/ 4309793 w 8023328"/>
              <a:gd name="connsiteY2456" fmla="*/ 724075 h 2380521"/>
              <a:gd name="connsiteX2457" fmla="*/ 4295937 w 8023328"/>
              <a:gd name="connsiteY2457" fmla="*/ 737932 h 2380521"/>
              <a:gd name="connsiteX2458" fmla="*/ 4283540 w 8023328"/>
              <a:gd name="connsiteY2458" fmla="*/ 724075 h 2380521"/>
              <a:gd name="connsiteX2459" fmla="*/ 4295937 w 8023328"/>
              <a:gd name="connsiteY2459" fmla="*/ 711678 h 2380521"/>
              <a:gd name="connsiteX2460" fmla="*/ 4225107 w 8023328"/>
              <a:gd name="connsiteY2460" fmla="*/ 711678 h 2380521"/>
              <a:gd name="connsiteX2461" fmla="*/ 4238963 w 8023328"/>
              <a:gd name="connsiteY2461" fmla="*/ 724075 h 2380521"/>
              <a:gd name="connsiteX2462" fmla="*/ 4225107 w 8023328"/>
              <a:gd name="connsiteY2462" fmla="*/ 737932 h 2380521"/>
              <a:gd name="connsiteX2463" fmla="*/ 4212710 w 8023328"/>
              <a:gd name="connsiteY2463" fmla="*/ 724075 h 2380521"/>
              <a:gd name="connsiteX2464" fmla="*/ 4225107 w 8023328"/>
              <a:gd name="connsiteY2464" fmla="*/ 711678 h 2380521"/>
              <a:gd name="connsiteX2465" fmla="*/ 4153295 w 8023328"/>
              <a:gd name="connsiteY2465" fmla="*/ 711678 h 2380521"/>
              <a:gd name="connsiteX2466" fmla="*/ 4168083 w 8023328"/>
              <a:gd name="connsiteY2466" fmla="*/ 724075 h 2380521"/>
              <a:gd name="connsiteX2467" fmla="*/ 4153295 w 8023328"/>
              <a:gd name="connsiteY2467" fmla="*/ 737932 h 2380521"/>
              <a:gd name="connsiteX2468" fmla="*/ 4138507 w 8023328"/>
              <a:gd name="connsiteY2468" fmla="*/ 724075 h 2380521"/>
              <a:gd name="connsiteX2469" fmla="*/ 4153295 w 8023328"/>
              <a:gd name="connsiteY2469" fmla="*/ 711678 h 2380521"/>
              <a:gd name="connsiteX2470" fmla="*/ 4082465 w 8023328"/>
              <a:gd name="connsiteY2470" fmla="*/ 711678 h 2380521"/>
              <a:gd name="connsiteX2471" fmla="*/ 4097254 w 8023328"/>
              <a:gd name="connsiteY2471" fmla="*/ 724075 h 2380521"/>
              <a:gd name="connsiteX2472" fmla="*/ 4082465 w 8023328"/>
              <a:gd name="connsiteY2472" fmla="*/ 737932 h 2380521"/>
              <a:gd name="connsiteX2473" fmla="*/ 4067676 w 8023328"/>
              <a:gd name="connsiteY2473" fmla="*/ 724075 h 2380521"/>
              <a:gd name="connsiteX2474" fmla="*/ 4082465 w 8023328"/>
              <a:gd name="connsiteY2474" fmla="*/ 711678 h 2380521"/>
              <a:gd name="connsiteX2475" fmla="*/ 4010703 w 8023328"/>
              <a:gd name="connsiteY2475" fmla="*/ 711678 h 2380521"/>
              <a:gd name="connsiteX2476" fmla="*/ 4023100 w 8023328"/>
              <a:gd name="connsiteY2476" fmla="*/ 724075 h 2380521"/>
              <a:gd name="connsiteX2477" fmla="*/ 4010703 w 8023328"/>
              <a:gd name="connsiteY2477" fmla="*/ 737932 h 2380521"/>
              <a:gd name="connsiteX2478" fmla="*/ 3996847 w 8023328"/>
              <a:gd name="connsiteY2478" fmla="*/ 724075 h 2380521"/>
              <a:gd name="connsiteX2479" fmla="*/ 4010703 w 8023328"/>
              <a:gd name="connsiteY2479" fmla="*/ 711678 h 2380521"/>
              <a:gd name="connsiteX2480" fmla="*/ 3939871 w 8023328"/>
              <a:gd name="connsiteY2480" fmla="*/ 711678 h 2380521"/>
              <a:gd name="connsiteX2481" fmla="*/ 3952268 w 8023328"/>
              <a:gd name="connsiteY2481" fmla="*/ 724075 h 2380521"/>
              <a:gd name="connsiteX2482" fmla="*/ 3939871 w 8023328"/>
              <a:gd name="connsiteY2482" fmla="*/ 737932 h 2380521"/>
              <a:gd name="connsiteX2483" fmla="*/ 3926015 w 8023328"/>
              <a:gd name="connsiteY2483" fmla="*/ 724075 h 2380521"/>
              <a:gd name="connsiteX2484" fmla="*/ 3939871 w 8023328"/>
              <a:gd name="connsiteY2484" fmla="*/ 711678 h 2380521"/>
              <a:gd name="connsiteX2485" fmla="*/ 3869042 w 8023328"/>
              <a:gd name="connsiteY2485" fmla="*/ 711678 h 2380521"/>
              <a:gd name="connsiteX2486" fmla="*/ 3881439 w 8023328"/>
              <a:gd name="connsiteY2486" fmla="*/ 724075 h 2380521"/>
              <a:gd name="connsiteX2487" fmla="*/ 3869042 w 8023328"/>
              <a:gd name="connsiteY2487" fmla="*/ 737932 h 2380521"/>
              <a:gd name="connsiteX2488" fmla="*/ 3855186 w 8023328"/>
              <a:gd name="connsiteY2488" fmla="*/ 724075 h 2380521"/>
              <a:gd name="connsiteX2489" fmla="*/ 3869042 w 8023328"/>
              <a:gd name="connsiteY2489" fmla="*/ 711678 h 2380521"/>
              <a:gd name="connsiteX2490" fmla="*/ 3796752 w 8023328"/>
              <a:gd name="connsiteY2490" fmla="*/ 711678 h 2380521"/>
              <a:gd name="connsiteX2491" fmla="*/ 3810608 w 8023328"/>
              <a:gd name="connsiteY2491" fmla="*/ 724075 h 2380521"/>
              <a:gd name="connsiteX2492" fmla="*/ 3796752 w 8023328"/>
              <a:gd name="connsiteY2492" fmla="*/ 737932 h 2380521"/>
              <a:gd name="connsiteX2493" fmla="*/ 3784355 w 8023328"/>
              <a:gd name="connsiteY2493" fmla="*/ 724075 h 2380521"/>
              <a:gd name="connsiteX2494" fmla="*/ 3796752 w 8023328"/>
              <a:gd name="connsiteY2494" fmla="*/ 711678 h 2380521"/>
              <a:gd name="connsiteX2495" fmla="*/ 3725922 w 8023328"/>
              <a:gd name="connsiteY2495" fmla="*/ 711678 h 2380521"/>
              <a:gd name="connsiteX2496" fmla="*/ 3739778 w 8023328"/>
              <a:gd name="connsiteY2496" fmla="*/ 724075 h 2380521"/>
              <a:gd name="connsiteX2497" fmla="*/ 3725922 w 8023328"/>
              <a:gd name="connsiteY2497" fmla="*/ 737932 h 2380521"/>
              <a:gd name="connsiteX2498" fmla="*/ 3713525 w 8023328"/>
              <a:gd name="connsiteY2498" fmla="*/ 724075 h 2380521"/>
              <a:gd name="connsiteX2499" fmla="*/ 3725922 w 8023328"/>
              <a:gd name="connsiteY2499" fmla="*/ 711678 h 2380521"/>
              <a:gd name="connsiteX2500" fmla="*/ 3655091 w 8023328"/>
              <a:gd name="connsiteY2500" fmla="*/ 711678 h 2380521"/>
              <a:gd name="connsiteX2501" fmla="*/ 3668947 w 8023328"/>
              <a:gd name="connsiteY2501" fmla="*/ 724075 h 2380521"/>
              <a:gd name="connsiteX2502" fmla="*/ 3655091 w 8023328"/>
              <a:gd name="connsiteY2502" fmla="*/ 737932 h 2380521"/>
              <a:gd name="connsiteX2503" fmla="*/ 3642694 w 8023328"/>
              <a:gd name="connsiteY2503" fmla="*/ 724075 h 2380521"/>
              <a:gd name="connsiteX2504" fmla="*/ 3655091 w 8023328"/>
              <a:gd name="connsiteY2504" fmla="*/ 711678 h 2380521"/>
              <a:gd name="connsiteX2505" fmla="*/ 3583280 w 8023328"/>
              <a:gd name="connsiteY2505" fmla="*/ 711678 h 2380521"/>
              <a:gd name="connsiteX2506" fmla="*/ 3598069 w 8023328"/>
              <a:gd name="connsiteY2506" fmla="*/ 724075 h 2380521"/>
              <a:gd name="connsiteX2507" fmla="*/ 3583280 w 8023328"/>
              <a:gd name="connsiteY2507" fmla="*/ 737932 h 2380521"/>
              <a:gd name="connsiteX2508" fmla="*/ 3568491 w 8023328"/>
              <a:gd name="connsiteY2508" fmla="*/ 724075 h 2380521"/>
              <a:gd name="connsiteX2509" fmla="*/ 3583280 w 8023328"/>
              <a:gd name="connsiteY2509" fmla="*/ 711678 h 2380521"/>
              <a:gd name="connsiteX2510" fmla="*/ 3512449 w 8023328"/>
              <a:gd name="connsiteY2510" fmla="*/ 711678 h 2380521"/>
              <a:gd name="connsiteX2511" fmla="*/ 3527237 w 8023328"/>
              <a:gd name="connsiteY2511" fmla="*/ 724075 h 2380521"/>
              <a:gd name="connsiteX2512" fmla="*/ 3512449 w 8023328"/>
              <a:gd name="connsiteY2512" fmla="*/ 737932 h 2380521"/>
              <a:gd name="connsiteX2513" fmla="*/ 3497661 w 8023328"/>
              <a:gd name="connsiteY2513" fmla="*/ 724075 h 2380521"/>
              <a:gd name="connsiteX2514" fmla="*/ 3512449 w 8023328"/>
              <a:gd name="connsiteY2514" fmla="*/ 711678 h 2380521"/>
              <a:gd name="connsiteX2515" fmla="*/ 3441619 w 8023328"/>
              <a:gd name="connsiteY2515" fmla="*/ 711678 h 2380521"/>
              <a:gd name="connsiteX2516" fmla="*/ 3456408 w 8023328"/>
              <a:gd name="connsiteY2516" fmla="*/ 724075 h 2380521"/>
              <a:gd name="connsiteX2517" fmla="*/ 3441619 w 8023328"/>
              <a:gd name="connsiteY2517" fmla="*/ 737932 h 2380521"/>
              <a:gd name="connsiteX2518" fmla="*/ 3426830 w 8023328"/>
              <a:gd name="connsiteY2518" fmla="*/ 724075 h 2380521"/>
              <a:gd name="connsiteX2519" fmla="*/ 3441619 w 8023328"/>
              <a:gd name="connsiteY2519" fmla="*/ 711678 h 2380521"/>
              <a:gd name="connsiteX2520" fmla="*/ 3369857 w 8023328"/>
              <a:gd name="connsiteY2520" fmla="*/ 711678 h 2380521"/>
              <a:gd name="connsiteX2521" fmla="*/ 3382254 w 8023328"/>
              <a:gd name="connsiteY2521" fmla="*/ 724075 h 2380521"/>
              <a:gd name="connsiteX2522" fmla="*/ 3369857 w 8023328"/>
              <a:gd name="connsiteY2522" fmla="*/ 737932 h 2380521"/>
              <a:gd name="connsiteX2523" fmla="*/ 3356001 w 8023328"/>
              <a:gd name="connsiteY2523" fmla="*/ 724075 h 2380521"/>
              <a:gd name="connsiteX2524" fmla="*/ 3369857 w 8023328"/>
              <a:gd name="connsiteY2524" fmla="*/ 711678 h 2380521"/>
              <a:gd name="connsiteX2525" fmla="*/ 3299086 w 8023328"/>
              <a:gd name="connsiteY2525" fmla="*/ 711678 h 2380521"/>
              <a:gd name="connsiteX2526" fmla="*/ 3311485 w 8023328"/>
              <a:gd name="connsiteY2526" fmla="*/ 724075 h 2380521"/>
              <a:gd name="connsiteX2527" fmla="*/ 3299086 w 8023328"/>
              <a:gd name="connsiteY2527" fmla="*/ 737932 h 2380521"/>
              <a:gd name="connsiteX2528" fmla="*/ 3285234 w 8023328"/>
              <a:gd name="connsiteY2528" fmla="*/ 724075 h 2380521"/>
              <a:gd name="connsiteX2529" fmla="*/ 3299086 w 8023328"/>
              <a:gd name="connsiteY2529" fmla="*/ 711678 h 2380521"/>
              <a:gd name="connsiteX2530" fmla="*/ 3228255 w 8023328"/>
              <a:gd name="connsiteY2530" fmla="*/ 711678 h 2380521"/>
              <a:gd name="connsiteX2531" fmla="*/ 3240654 w 8023328"/>
              <a:gd name="connsiteY2531" fmla="*/ 724075 h 2380521"/>
              <a:gd name="connsiteX2532" fmla="*/ 3228255 w 8023328"/>
              <a:gd name="connsiteY2532" fmla="*/ 737932 h 2380521"/>
              <a:gd name="connsiteX2533" fmla="*/ 3214398 w 8023328"/>
              <a:gd name="connsiteY2533" fmla="*/ 724075 h 2380521"/>
              <a:gd name="connsiteX2534" fmla="*/ 3228255 w 8023328"/>
              <a:gd name="connsiteY2534" fmla="*/ 711678 h 2380521"/>
              <a:gd name="connsiteX2535" fmla="*/ 3152594 w 8023328"/>
              <a:gd name="connsiteY2535" fmla="*/ 711678 h 2380521"/>
              <a:gd name="connsiteX2536" fmla="*/ 3166451 w 8023328"/>
              <a:gd name="connsiteY2536" fmla="*/ 724075 h 2380521"/>
              <a:gd name="connsiteX2537" fmla="*/ 3152594 w 8023328"/>
              <a:gd name="connsiteY2537" fmla="*/ 737932 h 2380521"/>
              <a:gd name="connsiteX2538" fmla="*/ 3140198 w 8023328"/>
              <a:gd name="connsiteY2538" fmla="*/ 725534 h 2380521"/>
              <a:gd name="connsiteX2539" fmla="*/ 3152594 w 8023328"/>
              <a:gd name="connsiteY2539" fmla="*/ 711678 h 2380521"/>
              <a:gd name="connsiteX2540" fmla="*/ 3081763 w 8023328"/>
              <a:gd name="connsiteY2540" fmla="*/ 711678 h 2380521"/>
              <a:gd name="connsiteX2541" fmla="*/ 3095617 w 8023328"/>
              <a:gd name="connsiteY2541" fmla="*/ 725534 h 2380521"/>
              <a:gd name="connsiteX2542" fmla="*/ 3081763 w 8023328"/>
              <a:gd name="connsiteY2542" fmla="*/ 737932 h 2380521"/>
              <a:gd name="connsiteX2543" fmla="*/ 3069364 w 8023328"/>
              <a:gd name="connsiteY2543" fmla="*/ 725534 h 2380521"/>
              <a:gd name="connsiteX2544" fmla="*/ 3081763 w 8023328"/>
              <a:gd name="connsiteY2544" fmla="*/ 711678 h 2380521"/>
              <a:gd name="connsiteX2545" fmla="*/ 3013707 w 8023328"/>
              <a:gd name="connsiteY2545" fmla="*/ 711678 h 2380521"/>
              <a:gd name="connsiteX2546" fmla="*/ 3028128 w 8023328"/>
              <a:gd name="connsiteY2546" fmla="*/ 725534 h 2380521"/>
              <a:gd name="connsiteX2547" fmla="*/ 3013707 w 8023328"/>
              <a:gd name="connsiteY2547" fmla="*/ 737932 h 2380521"/>
              <a:gd name="connsiteX2548" fmla="*/ 2998531 w 8023328"/>
              <a:gd name="connsiteY2548" fmla="*/ 725534 h 2380521"/>
              <a:gd name="connsiteX2549" fmla="*/ 3013707 w 8023328"/>
              <a:gd name="connsiteY2549" fmla="*/ 711678 h 2380521"/>
              <a:gd name="connsiteX2550" fmla="*/ 2942485 w 8023328"/>
              <a:gd name="connsiteY2550" fmla="*/ 711678 h 2380521"/>
              <a:gd name="connsiteX2551" fmla="*/ 2957280 w 8023328"/>
              <a:gd name="connsiteY2551" fmla="*/ 725534 h 2380521"/>
              <a:gd name="connsiteX2552" fmla="*/ 2942485 w 8023328"/>
              <a:gd name="connsiteY2552" fmla="*/ 737932 h 2380521"/>
              <a:gd name="connsiteX2553" fmla="*/ 2927700 w 8023328"/>
              <a:gd name="connsiteY2553" fmla="*/ 725534 h 2380521"/>
              <a:gd name="connsiteX2554" fmla="*/ 2942485 w 8023328"/>
              <a:gd name="connsiteY2554" fmla="*/ 711678 h 2380521"/>
              <a:gd name="connsiteX2555" fmla="*/ 1440620 w 8023328"/>
              <a:gd name="connsiteY2555" fmla="*/ 711678 h 2380521"/>
              <a:gd name="connsiteX2556" fmla="*/ 1453017 w 8023328"/>
              <a:gd name="connsiteY2556" fmla="*/ 726466 h 2380521"/>
              <a:gd name="connsiteX2557" fmla="*/ 1440620 w 8023328"/>
              <a:gd name="connsiteY2557" fmla="*/ 741255 h 2380521"/>
              <a:gd name="connsiteX2558" fmla="*/ 1426765 w 8023328"/>
              <a:gd name="connsiteY2558" fmla="*/ 726466 h 2380521"/>
              <a:gd name="connsiteX2559" fmla="*/ 1440620 w 8023328"/>
              <a:gd name="connsiteY2559" fmla="*/ 711678 h 2380521"/>
              <a:gd name="connsiteX2560" fmla="*/ 1368338 w 8023328"/>
              <a:gd name="connsiteY2560" fmla="*/ 711678 h 2380521"/>
              <a:gd name="connsiteX2561" fmla="*/ 1382190 w 8023328"/>
              <a:gd name="connsiteY2561" fmla="*/ 726466 h 2380521"/>
              <a:gd name="connsiteX2562" fmla="*/ 1368338 w 8023328"/>
              <a:gd name="connsiteY2562" fmla="*/ 741255 h 2380521"/>
              <a:gd name="connsiteX2563" fmla="*/ 1355939 w 8023328"/>
              <a:gd name="connsiteY2563" fmla="*/ 726466 h 2380521"/>
              <a:gd name="connsiteX2564" fmla="*/ 1368338 w 8023328"/>
              <a:gd name="connsiteY2564" fmla="*/ 711678 h 2380521"/>
              <a:gd name="connsiteX2565" fmla="*/ 1297509 w 8023328"/>
              <a:gd name="connsiteY2565" fmla="*/ 711678 h 2380521"/>
              <a:gd name="connsiteX2566" fmla="*/ 1311366 w 8023328"/>
              <a:gd name="connsiteY2566" fmla="*/ 726466 h 2380521"/>
              <a:gd name="connsiteX2567" fmla="*/ 1297509 w 8023328"/>
              <a:gd name="connsiteY2567" fmla="*/ 741255 h 2380521"/>
              <a:gd name="connsiteX2568" fmla="*/ 1285113 w 8023328"/>
              <a:gd name="connsiteY2568" fmla="*/ 726466 h 2380521"/>
              <a:gd name="connsiteX2569" fmla="*/ 1297509 w 8023328"/>
              <a:gd name="connsiteY2569" fmla="*/ 711678 h 2380521"/>
              <a:gd name="connsiteX2570" fmla="*/ 1226678 w 8023328"/>
              <a:gd name="connsiteY2570" fmla="*/ 711678 h 2380521"/>
              <a:gd name="connsiteX2571" fmla="*/ 1240535 w 8023328"/>
              <a:gd name="connsiteY2571" fmla="*/ 726466 h 2380521"/>
              <a:gd name="connsiteX2572" fmla="*/ 1226678 w 8023328"/>
              <a:gd name="connsiteY2572" fmla="*/ 741255 h 2380521"/>
              <a:gd name="connsiteX2573" fmla="*/ 1214288 w 8023328"/>
              <a:gd name="connsiteY2573" fmla="*/ 726466 h 2380521"/>
              <a:gd name="connsiteX2574" fmla="*/ 1226678 w 8023328"/>
              <a:gd name="connsiteY2574" fmla="*/ 711678 h 2380521"/>
              <a:gd name="connsiteX2575" fmla="*/ 1154874 w 8023328"/>
              <a:gd name="connsiteY2575" fmla="*/ 711678 h 2380521"/>
              <a:gd name="connsiteX2576" fmla="*/ 1169663 w 8023328"/>
              <a:gd name="connsiteY2576" fmla="*/ 726466 h 2380521"/>
              <a:gd name="connsiteX2577" fmla="*/ 1154874 w 8023328"/>
              <a:gd name="connsiteY2577" fmla="*/ 741255 h 2380521"/>
              <a:gd name="connsiteX2578" fmla="*/ 1140086 w 8023328"/>
              <a:gd name="connsiteY2578" fmla="*/ 726466 h 2380521"/>
              <a:gd name="connsiteX2579" fmla="*/ 1154874 w 8023328"/>
              <a:gd name="connsiteY2579" fmla="*/ 711678 h 2380521"/>
              <a:gd name="connsiteX2580" fmla="*/ 1084045 w 8023328"/>
              <a:gd name="connsiteY2580" fmla="*/ 711678 h 2380521"/>
              <a:gd name="connsiteX2581" fmla="*/ 1098833 w 8023328"/>
              <a:gd name="connsiteY2581" fmla="*/ 726466 h 2380521"/>
              <a:gd name="connsiteX2582" fmla="*/ 1084045 w 8023328"/>
              <a:gd name="connsiteY2582" fmla="*/ 741255 h 2380521"/>
              <a:gd name="connsiteX2583" fmla="*/ 1069255 w 8023328"/>
              <a:gd name="connsiteY2583" fmla="*/ 726466 h 2380521"/>
              <a:gd name="connsiteX2584" fmla="*/ 1084045 w 8023328"/>
              <a:gd name="connsiteY2584" fmla="*/ 711678 h 2380521"/>
              <a:gd name="connsiteX2585" fmla="*/ 1013599 w 8023328"/>
              <a:gd name="connsiteY2585" fmla="*/ 711678 h 2380521"/>
              <a:gd name="connsiteX2586" fmla="*/ 1028021 w 8023328"/>
              <a:gd name="connsiteY2586" fmla="*/ 726466 h 2380521"/>
              <a:gd name="connsiteX2587" fmla="*/ 1013599 w 8023328"/>
              <a:gd name="connsiteY2587" fmla="*/ 741255 h 2380521"/>
              <a:gd name="connsiteX2588" fmla="*/ 998423 w 8023328"/>
              <a:gd name="connsiteY2588" fmla="*/ 726466 h 2380521"/>
              <a:gd name="connsiteX2589" fmla="*/ 1013599 w 8023328"/>
              <a:gd name="connsiteY2589" fmla="*/ 711678 h 2380521"/>
              <a:gd name="connsiteX2590" fmla="*/ 941452 w 8023328"/>
              <a:gd name="connsiteY2590" fmla="*/ 711678 h 2380521"/>
              <a:gd name="connsiteX2591" fmla="*/ 953848 w 8023328"/>
              <a:gd name="connsiteY2591" fmla="*/ 726466 h 2380521"/>
              <a:gd name="connsiteX2592" fmla="*/ 941452 w 8023328"/>
              <a:gd name="connsiteY2592" fmla="*/ 741255 h 2380521"/>
              <a:gd name="connsiteX2593" fmla="*/ 927596 w 8023328"/>
              <a:gd name="connsiteY2593" fmla="*/ 726466 h 2380521"/>
              <a:gd name="connsiteX2594" fmla="*/ 941452 w 8023328"/>
              <a:gd name="connsiteY2594" fmla="*/ 711678 h 2380521"/>
              <a:gd name="connsiteX2595" fmla="*/ 870620 w 8023328"/>
              <a:gd name="connsiteY2595" fmla="*/ 711678 h 2380521"/>
              <a:gd name="connsiteX2596" fmla="*/ 883018 w 8023328"/>
              <a:gd name="connsiteY2596" fmla="*/ 726466 h 2380521"/>
              <a:gd name="connsiteX2597" fmla="*/ 870620 w 8023328"/>
              <a:gd name="connsiteY2597" fmla="*/ 741255 h 2380521"/>
              <a:gd name="connsiteX2598" fmla="*/ 856764 w 8023328"/>
              <a:gd name="connsiteY2598" fmla="*/ 726466 h 2380521"/>
              <a:gd name="connsiteX2599" fmla="*/ 870620 w 8023328"/>
              <a:gd name="connsiteY2599" fmla="*/ 711678 h 2380521"/>
              <a:gd name="connsiteX2600" fmla="*/ 798331 w 8023328"/>
              <a:gd name="connsiteY2600" fmla="*/ 711678 h 2380521"/>
              <a:gd name="connsiteX2601" fmla="*/ 812189 w 8023328"/>
              <a:gd name="connsiteY2601" fmla="*/ 726466 h 2380521"/>
              <a:gd name="connsiteX2602" fmla="*/ 798331 w 8023328"/>
              <a:gd name="connsiteY2602" fmla="*/ 741255 h 2380521"/>
              <a:gd name="connsiteX2603" fmla="*/ 785934 w 8023328"/>
              <a:gd name="connsiteY2603" fmla="*/ 726466 h 2380521"/>
              <a:gd name="connsiteX2604" fmla="*/ 798331 w 8023328"/>
              <a:gd name="connsiteY2604" fmla="*/ 711678 h 2380521"/>
              <a:gd name="connsiteX2605" fmla="*/ 724129 w 8023328"/>
              <a:gd name="connsiteY2605" fmla="*/ 711678 h 2380521"/>
              <a:gd name="connsiteX2606" fmla="*/ 737986 w 8023328"/>
              <a:gd name="connsiteY2606" fmla="*/ 726466 h 2380521"/>
              <a:gd name="connsiteX2607" fmla="*/ 724129 w 8023328"/>
              <a:gd name="connsiteY2607" fmla="*/ 741255 h 2380521"/>
              <a:gd name="connsiteX2608" fmla="*/ 711732 w 8023328"/>
              <a:gd name="connsiteY2608" fmla="*/ 726466 h 2380521"/>
              <a:gd name="connsiteX2609" fmla="*/ 724129 w 8023328"/>
              <a:gd name="connsiteY2609" fmla="*/ 711678 h 2380521"/>
              <a:gd name="connsiteX2610" fmla="*/ 653298 w 8023328"/>
              <a:gd name="connsiteY2610" fmla="*/ 711678 h 2380521"/>
              <a:gd name="connsiteX2611" fmla="*/ 667154 w 8023328"/>
              <a:gd name="connsiteY2611" fmla="*/ 726466 h 2380521"/>
              <a:gd name="connsiteX2612" fmla="*/ 653298 w 8023328"/>
              <a:gd name="connsiteY2612" fmla="*/ 741255 h 2380521"/>
              <a:gd name="connsiteX2613" fmla="*/ 640901 w 8023328"/>
              <a:gd name="connsiteY2613" fmla="*/ 726466 h 2380521"/>
              <a:gd name="connsiteX2614" fmla="*/ 653298 w 8023328"/>
              <a:gd name="connsiteY2614" fmla="*/ 711678 h 2380521"/>
              <a:gd name="connsiteX2615" fmla="*/ 584861 w 8023328"/>
              <a:gd name="connsiteY2615" fmla="*/ 711678 h 2380521"/>
              <a:gd name="connsiteX2616" fmla="*/ 599648 w 8023328"/>
              <a:gd name="connsiteY2616" fmla="*/ 726466 h 2380521"/>
              <a:gd name="connsiteX2617" fmla="*/ 584861 w 8023328"/>
              <a:gd name="connsiteY2617" fmla="*/ 741255 h 2380521"/>
              <a:gd name="connsiteX2618" fmla="*/ 570071 w 8023328"/>
              <a:gd name="connsiteY2618" fmla="*/ 726466 h 2380521"/>
              <a:gd name="connsiteX2619" fmla="*/ 584861 w 8023328"/>
              <a:gd name="connsiteY2619" fmla="*/ 711678 h 2380521"/>
              <a:gd name="connsiteX2620" fmla="*/ 513660 w 8023328"/>
              <a:gd name="connsiteY2620" fmla="*/ 711678 h 2380521"/>
              <a:gd name="connsiteX2621" fmla="*/ 528837 w 8023328"/>
              <a:gd name="connsiteY2621" fmla="*/ 726466 h 2380521"/>
              <a:gd name="connsiteX2622" fmla="*/ 513660 w 8023328"/>
              <a:gd name="connsiteY2622" fmla="*/ 741255 h 2380521"/>
              <a:gd name="connsiteX2623" fmla="*/ 499241 w 8023328"/>
              <a:gd name="connsiteY2623" fmla="*/ 726466 h 2380521"/>
              <a:gd name="connsiteX2624" fmla="*/ 513660 w 8023328"/>
              <a:gd name="connsiteY2624" fmla="*/ 711678 h 2380521"/>
              <a:gd name="connsiteX2625" fmla="*/ 439826 w 8023328"/>
              <a:gd name="connsiteY2625" fmla="*/ 711678 h 2380521"/>
              <a:gd name="connsiteX2626" fmla="*/ 454616 w 8023328"/>
              <a:gd name="connsiteY2626" fmla="*/ 726466 h 2380521"/>
              <a:gd name="connsiteX2627" fmla="*/ 439826 w 8023328"/>
              <a:gd name="connsiteY2627" fmla="*/ 741255 h 2380521"/>
              <a:gd name="connsiteX2628" fmla="*/ 425038 w 8023328"/>
              <a:gd name="connsiteY2628" fmla="*/ 726466 h 2380521"/>
              <a:gd name="connsiteX2629" fmla="*/ 439826 w 8023328"/>
              <a:gd name="connsiteY2629" fmla="*/ 711678 h 2380521"/>
              <a:gd name="connsiteX2630" fmla="*/ 368064 w 8023328"/>
              <a:gd name="connsiteY2630" fmla="*/ 711678 h 2380521"/>
              <a:gd name="connsiteX2631" fmla="*/ 380462 w 8023328"/>
              <a:gd name="connsiteY2631" fmla="*/ 726466 h 2380521"/>
              <a:gd name="connsiteX2632" fmla="*/ 368064 w 8023328"/>
              <a:gd name="connsiteY2632" fmla="*/ 741255 h 2380521"/>
              <a:gd name="connsiteX2633" fmla="*/ 354207 w 8023328"/>
              <a:gd name="connsiteY2633" fmla="*/ 726466 h 2380521"/>
              <a:gd name="connsiteX2634" fmla="*/ 368064 w 8023328"/>
              <a:gd name="connsiteY2634" fmla="*/ 711678 h 2380521"/>
              <a:gd name="connsiteX2635" fmla="*/ 297232 w 8023328"/>
              <a:gd name="connsiteY2635" fmla="*/ 711678 h 2380521"/>
              <a:gd name="connsiteX2636" fmla="*/ 309630 w 8023328"/>
              <a:gd name="connsiteY2636" fmla="*/ 726466 h 2380521"/>
              <a:gd name="connsiteX2637" fmla="*/ 297232 w 8023328"/>
              <a:gd name="connsiteY2637" fmla="*/ 741255 h 2380521"/>
              <a:gd name="connsiteX2638" fmla="*/ 283376 w 8023328"/>
              <a:gd name="connsiteY2638" fmla="*/ 726466 h 2380521"/>
              <a:gd name="connsiteX2639" fmla="*/ 297232 w 8023328"/>
              <a:gd name="connsiteY2639" fmla="*/ 711678 h 2380521"/>
              <a:gd name="connsiteX2640" fmla="*/ 226403 w 8023328"/>
              <a:gd name="connsiteY2640" fmla="*/ 711678 h 2380521"/>
              <a:gd name="connsiteX2641" fmla="*/ 238801 w 8023328"/>
              <a:gd name="connsiteY2641" fmla="*/ 726466 h 2380521"/>
              <a:gd name="connsiteX2642" fmla="*/ 226403 w 8023328"/>
              <a:gd name="connsiteY2642" fmla="*/ 741255 h 2380521"/>
              <a:gd name="connsiteX2643" fmla="*/ 212548 w 8023328"/>
              <a:gd name="connsiteY2643" fmla="*/ 726466 h 2380521"/>
              <a:gd name="connsiteX2644" fmla="*/ 226403 w 8023328"/>
              <a:gd name="connsiteY2644" fmla="*/ 711678 h 2380521"/>
              <a:gd name="connsiteX2645" fmla="*/ 154106 w 8023328"/>
              <a:gd name="connsiteY2645" fmla="*/ 711678 h 2380521"/>
              <a:gd name="connsiteX2646" fmla="*/ 167962 w 8023328"/>
              <a:gd name="connsiteY2646" fmla="*/ 726466 h 2380521"/>
              <a:gd name="connsiteX2647" fmla="*/ 154106 w 8023328"/>
              <a:gd name="connsiteY2647" fmla="*/ 741255 h 2380521"/>
              <a:gd name="connsiteX2648" fmla="*/ 141708 w 8023328"/>
              <a:gd name="connsiteY2648" fmla="*/ 726466 h 2380521"/>
              <a:gd name="connsiteX2649" fmla="*/ 154106 w 8023328"/>
              <a:gd name="connsiteY2649" fmla="*/ 711678 h 2380521"/>
              <a:gd name="connsiteX2650" fmla="*/ 4227498 w 8023328"/>
              <a:gd name="connsiteY2650" fmla="*/ 640846 h 2380521"/>
              <a:gd name="connsiteX2651" fmla="*/ 4242286 w 8023328"/>
              <a:gd name="connsiteY2651" fmla="*/ 653243 h 2380521"/>
              <a:gd name="connsiteX2652" fmla="*/ 4227498 w 8023328"/>
              <a:gd name="connsiteY2652" fmla="*/ 667100 h 2380521"/>
              <a:gd name="connsiteX2653" fmla="*/ 4212710 w 8023328"/>
              <a:gd name="connsiteY2653" fmla="*/ 653243 h 2380521"/>
              <a:gd name="connsiteX2654" fmla="*/ 4227498 w 8023328"/>
              <a:gd name="connsiteY2654" fmla="*/ 640846 h 2380521"/>
              <a:gd name="connsiteX2655" fmla="*/ 4153295 w 8023328"/>
              <a:gd name="connsiteY2655" fmla="*/ 640846 h 2380521"/>
              <a:gd name="connsiteX2656" fmla="*/ 4168083 w 8023328"/>
              <a:gd name="connsiteY2656" fmla="*/ 653243 h 2380521"/>
              <a:gd name="connsiteX2657" fmla="*/ 4153295 w 8023328"/>
              <a:gd name="connsiteY2657" fmla="*/ 667100 h 2380521"/>
              <a:gd name="connsiteX2658" fmla="*/ 4138507 w 8023328"/>
              <a:gd name="connsiteY2658" fmla="*/ 653243 h 2380521"/>
              <a:gd name="connsiteX2659" fmla="*/ 4153295 w 8023328"/>
              <a:gd name="connsiteY2659" fmla="*/ 640846 h 2380521"/>
              <a:gd name="connsiteX2660" fmla="*/ 4082465 w 8023328"/>
              <a:gd name="connsiteY2660" fmla="*/ 640846 h 2380521"/>
              <a:gd name="connsiteX2661" fmla="*/ 4097254 w 8023328"/>
              <a:gd name="connsiteY2661" fmla="*/ 653243 h 2380521"/>
              <a:gd name="connsiteX2662" fmla="*/ 4082465 w 8023328"/>
              <a:gd name="connsiteY2662" fmla="*/ 667100 h 2380521"/>
              <a:gd name="connsiteX2663" fmla="*/ 4067676 w 8023328"/>
              <a:gd name="connsiteY2663" fmla="*/ 653243 h 2380521"/>
              <a:gd name="connsiteX2664" fmla="*/ 4082465 w 8023328"/>
              <a:gd name="connsiteY2664" fmla="*/ 640846 h 2380521"/>
              <a:gd name="connsiteX2665" fmla="*/ 4010703 w 8023328"/>
              <a:gd name="connsiteY2665" fmla="*/ 640846 h 2380521"/>
              <a:gd name="connsiteX2666" fmla="*/ 4023100 w 8023328"/>
              <a:gd name="connsiteY2666" fmla="*/ 653243 h 2380521"/>
              <a:gd name="connsiteX2667" fmla="*/ 4010703 w 8023328"/>
              <a:gd name="connsiteY2667" fmla="*/ 667100 h 2380521"/>
              <a:gd name="connsiteX2668" fmla="*/ 3996847 w 8023328"/>
              <a:gd name="connsiteY2668" fmla="*/ 653243 h 2380521"/>
              <a:gd name="connsiteX2669" fmla="*/ 4010703 w 8023328"/>
              <a:gd name="connsiteY2669" fmla="*/ 640846 h 2380521"/>
              <a:gd name="connsiteX2670" fmla="*/ 3939871 w 8023328"/>
              <a:gd name="connsiteY2670" fmla="*/ 640846 h 2380521"/>
              <a:gd name="connsiteX2671" fmla="*/ 3952268 w 8023328"/>
              <a:gd name="connsiteY2671" fmla="*/ 653243 h 2380521"/>
              <a:gd name="connsiteX2672" fmla="*/ 3939871 w 8023328"/>
              <a:gd name="connsiteY2672" fmla="*/ 667100 h 2380521"/>
              <a:gd name="connsiteX2673" fmla="*/ 3926015 w 8023328"/>
              <a:gd name="connsiteY2673" fmla="*/ 653243 h 2380521"/>
              <a:gd name="connsiteX2674" fmla="*/ 3939871 w 8023328"/>
              <a:gd name="connsiteY2674" fmla="*/ 640846 h 2380521"/>
              <a:gd name="connsiteX2675" fmla="*/ 3869042 w 8023328"/>
              <a:gd name="connsiteY2675" fmla="*/ 640846 h 2380521"/>
              <a:gd name="connsiteX2676" fmla="*/ 3881439 w 8023328"/>
              <a:gd name="connsiteY2676" fmla="*/ 653243 h 2380521"/>
              <a:gd name="connsiteX2677" fmla="*/ 3869042 w 8023328"/>
              <a:gd name="connsiteY2677" fmla="*/ 667100 h 2380521"/>
              <a:gd name="connsiteX2678" fmla="*/ 3855186 w 8023328"/>
              <a:gd name="connsiteY2678" fmla="*/ 653243 h 2380521"/>
              <a:gd name="connsiteX2679" fmla="*/ 3869042 w 8023328"/>
              <a:gd name="connsiteY2679" fmla="*/ 640846 h 2380521"/>
              <a:gd name="connsiteX2680" fmla="*/ 3796752 w 8023328"/>
              <a:gd name="connsiteY2680" fmla="*/ 640846 h 2380521"/>
              <a:gd name="connsiteX2681" fmla="*/ 3810608 w 8023328"/>
              <a:gd name="connsiteY2681" fmla="*/ 653243 h 2380521"/>
              <a:gd name="connsiteX2682" fmla="*/ 3796752 w 8023328"/>
              <a:gd name="connsiteY2682" fmla="*/ 667100 h 2380521"/>
              <a:gd name="connsiteX2683" fmla="*/ 3784355 w 8023328"/>
              <a:gd name="connsiteY2683" fmla="*/ 653243 h 2380521"/>
              <a:gd name="connsiteX2684" fmla="*/ 3796752 w 8023328"/>
              <a:gd name="connsiteY2684" fmla="*/ 640846 h 2380521"/>
              <a:gd name="connsiteX2685" fmla="*/ 3725922 w 8023328"/>
              <a:gd name="connsiteY2685" fmla="*/ 640846 h 2380521"/>
              <a:gd name="connsiteX2686" fmla="*/ 3739778 w 8023328"/>
              <a:gd name="connsiteY2686" fmla="*/ 653243 h 2380521"/>
              <a:gd name="connsiteX2687" fmla="*/ 3725922 w 8023328"/>
              <a:gd name="connsiteY2687" fmla="*/ 667100 h 2380521"/>
              <a:gd name="connsiteX2688" fmla="*/ 3713525 w 8023328"/>
              <a:gd name="connsiteY2688" fmla="*/ 653243 h 2380521"/>
              <a:gd name="connsiteX2689" fmla="*/ 3725922 w 8023328"/>
              <a:gd name="connsiteY2689" fmla="*/ 640846 h 2380521"/>
              <a:gd name="connsiteX2690" fmla="*/ 3655091 w 8023328"/>
              <a:gd name="connsiteY2690" fmla="*/ 640846 h 2380521"/>
              <a:gd name="connsiteX2691" fmla="*/ 3668947 w 8023328"/>
              <a:gd name="connsiteY2691" fmla="*/ 653243 h 2380521"/>
              <a:gd name="connsiteX2692" fmla="*/ 3655091 w 8023328"/>
              <a:gd name="connsiteY2692" fmla="*/ 667100 h 2380521"/>
              <a:gd name="connsiteX2693" fmla="*/ 3642694 w 8023328"/>
              <a:gd name="connsiteY2693" fmla="*/ 653243 h 2380521"/>
              <a:gd name="connsiteX2694" fmla="*/ 3655091 w 8023328"/>
              <a:gd name="connsiteY2694" fmla="*/ 640846 h 2380521"/>
              <a:gd name="connsiteX2695" fmla="*/ 3583280 w 8023328"/>
              <a:gd name="connsiteY2695" fmla="*/ 640846 h 2380521"/>
              <a:gd name="connsiteX2696" fmla="*/ 3598069 w 8023328"/>
              <a:gd name="connsiteY2696" fmla="*/ 653243 h 2380521"/>
              <a:gd name="connsiteX2697" fmla="*/ 3583280 w 8023328"/>
              <a:gd name="connsiteY2697" fmla="*/ 667100 h 2380521"/>
              <a:gd name="connsiteX2698" fmla="*/ 3568491 w 8023328"/>
              <a:gd name="connsiteY2698" fmla="*/ 653243 h 2380521"/>
              <a:gd name="connsiteX2699" fmla="*/ 3583280 w 8023328"/>
              <a:gd name="connsiteY2699" fmla="*/ 640846 h 2380521"/>
              <a:gd name="connsiteX2700" fmla="*/ 3512449 w 8023328"/>
              <a:gd name="connsiteY2700" fmla="*/ 640846 h 2380521"/>
              <a:gd name="connsiteX2701" fmla="*/ 3527237 w 8023328"/>
              <a:gd name="connsiteY2701" fmla="*/ 653243 h 2380521"/>
              <a:gd name="connsiteX2702" fmla="*/ 3512449 w 8023328"/>
              <a:gd name="connsiteY2702" fmla="*/ 667100 h 2380521"/>
              <a:gd name="connsiteX2703" fmla="*/ 3497661 w 8023328"/>
              <a:gd name="connsiteY2703" fmla="*/ 653243 h 2380521"/>
              <a:gd name="connsiteX2704" fmla="*/ 3512449 w 8023328"/>
              <a:gd name="connsiteY2704" fmla="*/ 640846 h 2380521"/>
              <a:gd name="connsiteX2705" fmla="*/ 3441619 w 8023328"/>
              <a:gd name="connsiteY2705" fmla="*/ 640846 h 2380521"/>
              <a:gd name="connsiteX2706" fmla="*/ 3456408 w 8023328"/>
              <a:gd name="connsiteY2706" fmla="*/ 653243 h 2380521"/>
              <a:gd name="connsiteX2707" fmla="*/ 3441619 w 8023328"/>
              <a:gd name="connsiteY2707" fmla="*/ 667100 h 2380521"/>
              <a:gd name="connsiteX2708" fmla="*/ 3426830 w 8023328"/>
              <a:gd name="connsiteY2708" fmla="*/ 653243 h 2380521"/>
              <a:gd name="connsiteX2709" fmla="*/ 3441619 w 8023328"/>
              <a:gd name="connsiteY2709" fmla="*/ 640846 h 2380521"/>
              <a:gd name="connsiteX2710" fmla="*/ 3369857 w 8023328"/>
              <a:gd name="connsiteY2710" fmla="*/ 640846 h 2380521"/>
              <a:gd name="connsiteX2711" fmla="*/ 3382254 w 8023328"/>
              <a:gd name="connsiteY2711" fmla="*/ 653243 h 2380521"/>
              <a:gd name="connsiteX2712" fmla="*/ 3369857 w 8023328"/>
              <a:gd name="connsiteY2712" fmla="*/ 667100 h 2380521"/>
              <a:gd name="connsiteX2713" fmla="*/ 3356001 w 8023328"/>
              <a:gd name="connsiteY2713" fmla="*/ 653243 h 2380521"/>
              <a:gd name="connsiteX2714" fmla="*/ 3369857 w 8023328"/>
              <a:gd name="connsiteY2714" fmla="*/ 640846 h 2380521"/>
              <a:gd name="connsiteX2715" fmla="*/ 3299091 w 8023328"/>
              <a:gd name="connsiteY2715" fmla="*/ 640846 h 2380521"/>
              <a:gd name="connsiteX2716" fmla="*/ 3311488 w 8023328"/>
              <a:gd name="connsiteY2716" fmla="*/ 653243 h 2380521"/>
              <a:gd name="connsiteX2717" fmla="*/ 3299091 w 8023328"/>
              <a:gd name="connsiteY2717" fmla="*/ 667100 h 2380521"/>
              <a:gd name="connsiteX2718" fmla="*/ 3285237 w 8023328"/>
              <a:gd name="connsiteY2718" fmla="*/ 653243 h 2380521"/>
              <a:gd name="connsiteX2719" fmla="*/ 3299091 w 8023328"/>
              <a:gd name="connsiteY2719" fmla="*/ 640846 h 2380521"/>
              <a:gd name="connsiteX2720" fmla="*/ 3228258 w 8023328"/>
              <a:gd name="connsiteY2720" fmla="*/ 640846 h 2380521"/>
              <a:gd name="connsiteX2721" fmla="*/ 3240658 w 8023328"/>
              <a:gd name="connsiteY2721" fmla="*/ 653243 h 2380521"/>
              <a:gd name="connsiteX2722" fmla="*/ 3228258 w 8023328"/>
              <a:gd name="connsiteY2722" fmla="*/ 667100 h 2380521"/>
              <a:gd name="connsiteX2723" fmla="*/ 3214403 w 8023328"/>
              <a:gd name="connsiteY2723" fmla="*/ 653243 h 2380521"/>
              <a:gd name="connsiteX2724" fmla="*/ 3228258 w 8023328"/>
              <a:gd name="connsiteY2724" fmla="*/ 640846 h 2380521"/>
              <a:gd name="connsiteX2725" fmla="*/ 3152597 w 8023328"/>
              <a:gd name="connsiteY2725" fmla="*/ 640846 h 2380521"/>
              <a:gd name="connsiteX2726" fmla="*/ 3166454 w 8023328"/>
              <a:gd name="connsiteY2726" fmla="*/ 653243 h 2380521"/>
              <a:gd name="connsiteX2727" fmla="*/ 3152597 w 8023328"/>
              <a:gd name="connsiteY2727" fmla="*/ 667100 h 2380521"/>
              <a:gd name="connsiteX2728" fmla="*/ 3140200 w 8023328"/>
              <a:gd name="connsiteY2728" fmla="*/ 653243 h 2380521"/>
              <a:gd name="connsiteX2729" fmla="*/ 3152597 w 8023328"/>
              <a:gd name="connsiteY2729" fmla="*/ 640846 h 2380521"/>
              <a:gd name="connsiteX2730" fmla="*/ 3081767 w 8023328"/>
              <a:gd name="connsiteY2730" fmla="*/ 640846 h 2380521"/>
              <a:gd name="connsiteX2731" fmla="*/ 3095620 w 8023328"/>
              <a:gd name="connsiteY2731" fmla="*/ 653243 h 2380521"/>
              <a:gd name="connsiteX2732" fmla="*/ 3081767 w 8023328"/>
              <a:gd name="connsiteY2732" fmla="*/ 667100 h 2380521"/>
              <a:gd name="connsiteX2733" fmla="*/ 3069366 w 8023328"/>
              <a:gd name="connsiteY2733" fmla="*/ 653243 h 2380521"/>
              <a:gd name="connsiteX2734" fmla="*/ 3081767 w 8023328"/>
              <a:gd name="connsiteY2734" fmla="*/ 640846 h 2380521"/>
              <a:gd name="connsiteX2735" fmla="*/ 3013710 w 8023328"/>
              <a:gd name="connsiteY2735" fmla="*/ 640846 h 2380521"/>
              <a:gd name="connsiteX2736" fmla="*/ 3028129 w 8023328"/>
              <a:gd name="connsiteY2736" fmla="*/ 653243 h 2380521"/>
              <a:gd name="connsiteX2737" fmla="*/ 3013710 w 8023328"/>
              <a:gd name="connsiteY2737" fmla="*/ 667100 h 2380521"/>
              <a:gd name="connsiteX2738" fmla="*/ 2998534 w 8023328"/>
              <a:gd name="connsiteY2738" fmla="*/ 653243 h 2380521"/>
              <a:gd name="connsiteX2739" fmla="*/ 3013710 w 8023328"/>
              <a:gd name="connsiteY2739" fmla="*/ 640846 h 2380521"/>
              <a:gd name="connsiteX2740" fmla="*/ 2942488 w 8023328"/>
              <a:gd name="connsiteY2740" fmla="*/ 640846 h 2380521"/>
              <a:gd name="connsiteX2741" fmla="*/ 2957280 w 8023328"/>
              <a:gd name="connsiteY2741" fmla="*/ 653243 h 2380521"/>
              <a:gd name="connsiteX2742" fmla="*/ 2942488 w 8023328"/>
              <a:gd name="connsiteY2742" fmla="*/ 667100 h 2380521"/>
              <a:gd name="connsiteX2743" fmla="*/ 2927703 w 8023328"/>
              <a:gd name="connsiteY2743" fmla="*/ 653243 h 2380521"/>
              <a:gd name="connsiteX2744" fmla="*/ 2942488 w 8023328"/>
              <a:gd name="connsiteY2744" fmla="*/ 640846 h 2380521"/>
              <a:gd name="connsiteX2745" fmla="*/ 2868288 w 8023328"/>
              <a:gd name="connsiteY2745" fmla="*/ 640846 h 2380521"/>
              <a:gd name="connsiteX2746" fmla="*/ 2883082 w 8023328"/>
              <a:gd name="connsiteY2746" fmla="*/ 653243 h 2380521"/>
              <a:gd name="connsiteX2747" fmla="*/ 2868288 w 8023328"/>
              <a:gd name="connsiteY2747" fmla="*/ 667100 h 2380521"/>
              <a:gd name="connsiteX2748" fmla="*/ 2853498 w 8023328"/>
              <a:gd name="connsiteY2748" fmla="*/ 653243 h 2380521"/>
              <a:gd name="connsiteX2749" fmla="*/ 2868288 w 8023328"/>
              <a:gd name="connsiteY2749" fmla="*/ 640846 h 2380521"/>
              <a:gd name="connsiteX2750" fmla="*/ 2796532 w 8023328"/>
              <a:gd name="connsiteY2750" fmla="*/ 640846 h 2380521"/>
              <a:gd name="connsiteX2751" fmla="*/ 2808926 w 8023328"/>
              <a:gd name="connsiteY2751" fmla="*/ 653243 h 2380521"/>
              <a:gd name="connsiteX2752" fmla="*/ 2796532 w 8023328"/>
              <a:gd name="connsiteY2752" fmla="*/ 667100 h 2380521"/>
              <a:gd name="connsiteX2753" fmla="*/ 2782673 w 8023328"/>
              <a:gd name="connsiteY2753" fmla="*/ 653243 h 2380521"/>
              <a:gd name="connsiteX2754" fmla="*/ 2796532 w 8023328"/>
              <a:gd name="connsiteY2754" fmla="*/ 640846 h 2380521"/>
              <a:gd name="connsiteX2755" fmla="*/ 2725692 w 8023328"/>
              <a:gd name="connsiteY2755" fmla="*/ 640846 h 2380521"/>
              <a:gd name="connsiteX2756" fmla="*/ 2738097 w 8023328"/>
              <a:gd name="connsiteY2756" fmla="*/ 653243 h 2380521"/>
              <a:gd name="connsiteX2757" fmla="*/ 2725692 w 8023328"/>
              <a:gd name="connsiteY2757" fmla="*/ 667100 h 2380521"/>
              <a:gd name="connsiteX2758" fmla="*/ 2711843 w 8023328"/>
              <a:gd name="connsiteY2758" fmla="*/ 653243 h 2380521"/>
              <a:gd name="connsiteX2759" fmla="*/ 2725692 w 8023328"/>
              <a:gd name="connsiteY2759" fmla="*/ 640846 h 2380521"/>
              <a:gd name="connsiteX2760" fmla="*/ 2654867 w 8023328"/>
              <a:gd name="connsiteY2760" fmla="*/ 640846 h 2380521"/>
              <a:gd name="connsiteX2761" fmla="*/ 2667266 w 8023328"/>
              <a:gd name="connsiteY2761" fmla="*/ 653243 h 2380521"/>
              <a:gd name="connsiteX2762" fmla="*/ 2654867 w 8023328"/>
              <a:gd name="connsiteY2762" fmla="*/ 667100 h 2380521"/>
              <a:gd name="connsiteX2763" fmla="*/ 2641013 w 8023328"/>
              <a:gd name="connsiteY2763" fmla="*/ 653243 h 2380521"/>
              <a:gd name="connsiteX2764" fmla="*/ 2654867 w 8023328"/>
              <a:gd name="connsiteY2764" fmla="*/ 640846 h 2380521"/>
              <a:gd name="connsiteX2765" fmla="*/ 2582577 w 8023328"/>
              <a:gd name="connsiteY2765" fmla="*/ 640846 h 2380521"/>
              <a:gd name="connsiteX2766" fmla="*/ 2596432 w 8023328"/>
              <a:gd name="connsiteY2766" fmla="*/ 654702 h 2380521"/>
              <a:gd name="connsiteX2767" fmla="*/ 2582577 w 8023328"/>
              <a:gd name="connsiteY2767" fmla="*/ 667100 h 2380521"/>
              <a:gd name="connsiteX2768" fmla="*/ 2570181 w 8023328"/>
              <a:gd name="connsiteY2768" fmla="*/ 654702 h 2380521"/>
              <a:gd name="connsiteX2769" fmla="*/ 2582577 w 8023328"/>
              <a:gd name="connsiteY2769" fmla="*/ 640846 h 2380521"/>
              <a:gd name="connsiteX2770" fmla="*/ 1728254 w 8023328"/>
              <a:gd name="connsiteY2770" fmla="*/ 640846 h 2380521"/>
              <a:gd name="connsiteX2771" fmla="*/ 1743044 w 8023328"/>
              <a:gd name="connsiteY2771" fmla="*/ 654702 h 2380521"/>
              <a:gd name="connsiteX2772" fmla="*/ 1728254 w 8023328"/>
              <a:gd name="connsiteY2772" fmla="*/ 667100 h 2380521"/>
              <a:gd name="connsiteX2773" fmla="*/ 1713464 w 8023328"/>
              <a:gd name="connsiteY2773" fmla="*/ 654702 h 2380521"/>
              <a:gd name="connsiteX2774" fmla="*/ 1728254 w 8023328"/>
              <a:gd name="connsiteY2774" fmla="*/ 640846 h 2380521"/>
              <a:gd name="connsiteX2775" fmla="*/ 1657423 w 8023328"/>
              <a:gd name="connsiteY2775" fmla="*/ 640846 h 2380521"/>
              <a:gd name="connsiteX2776" fmla="*/ 1672215 w 8023328"/>
              <a:gd name="connsiteY2776" fmla="*/ 654702 h 2380521"/>
              <a:gd name="connsiteX2777" fmla="*/ 1657423 w 8023328"/>
              <a:gd name="connsiteY2777" fmla="*/ 667100 h 2380521"/>
              <a:gd name="connsiteX2778" fmla="*/ 1642644 w 8023328"/>
              <a:gd name="connsiteY2778" fmla="*/ 654702 h 2380521"/>
              <a:gd name="connsiteX2779" fmla="*/ 1657423 w 8023328"/>
              <a:gd name="connsiteY2779" fmla="*/ 640846 h 2380521"/>
              <a:gd name="connsiteX2780" fmla="*/ 1582290 w 8023328"/>
              <a:gd name="connsiteY2780" fmla="*/ 640846 h 2380521"/>
              <a:gd name="connsiteX2781" fmla="*/ 1594694 w 8023328"/>
              <a:gd name="connsiteY2781" fmla="*/ 654702 h 2380521"/>
              <a:gd name="connsiteX2782" fmla="*/ 1582290 w 8023328"/>
              <a:gd name="connsiteY2782" fmla="*/ 667100 h 2380521"/>
              <a:gd name="connsiteX2783" fmla="*/ 1568435 w 8023328"/>
              <a:gd name="connsiteY2783" fmla="*/ 654702 h 2380521"/>
              <a:gd name="connsiteX2784" fmla="*/ 1582290 w 8023328"/>
              <a:gd name="connsiteY2784" fmla="*/ 640846 h 2380521"/>
              <a:gd name="connsiteX2785" fmla="*/ 1512190 w 8023328"/>
              <a:gd name="connsiteY2785" fmla="*/ 640846 h 2380521"/>
              <a:gd name="connsiteX2786" fmla="*/ 1523859 w 8023328"/>
              <a:gd name="connsiteY2786" fmla="*/ 654702 h 2380521"/>
              <a:gd name="connsiteX2787" fmla="*/ 1512190 w 8023328"/>
              <a:gd name="connsiteY2787" fmla="*/ 667100 h 2380521"/>
              <a:gd name="connsiteX2788" fmla="*/ 1497604 w 8023328"/>
              <a:gd name="connsiteY2788" fmla="*/ 654702 h 2380521"/>
              <a:gd name="connsiteX2789" fmla="*/ 1512190 w 8023328"/>
              <a:gd name="connsiteY2789" fmla="*/ 640846 h 2380521"/>
              <a:gd name="connsiteX2790" fmla="*/ 1440623 w 8023328"/>
              <a:gd name="connsiteY2790" fmla="*/ 640846 h 2380521"/>
              <a:gd name="connsiteX2791" fmla="*/ 1453017 w 8023328"/>
              <a:gd name="connsiteY2791" fmla="*/ 654702 h 2380521"/>
              <a:gd name="connsiteX2792" fmla="*/ 1440623 w 8023328"/>
              <a:gd name="connsiteY2792" fmla="*/ 667100 h 2380521"/>
              <a:gd name="connsiteX2793" fmla="*/ 1426767 w 8023328"/>
              <a:gd name="connsiteY2793" fmla="*/ 654702 h 2380521"/>
              <a:gd name="connsiteX2794" fmla="*/ 1440623 w 8023328"/>
              <a:gd name="connsiteY2794" fmla="*/ 640846 h 2380521"/>
              <a:gd name="connsiteX2795" fmla="*/ 1368339 w 8023328"/>
              <a:gd name="connsiteY2795" fmla="*/ 640846 h 2380521"/>
              <a:gd name="connsiteX2796" fmla="*/ 1382194 w 8023328"/>
              <a:gd name="connsiteY2796" fmla="*/ 654702 h 2380521"/>
              <a:gd name="connsiteX2797" fmla="*/ 1368339 w 8023328"/>
              <a:gd name="connsiteY2797" fmla="*/ 667100 h 2380521"/>
              <a:gd name="connsiteX2798" fmla="*/ 1355943 w 8023328"/>
              <a:gd name="connsiteY2798" fmla="*/ 654702 h 2380521"/>
              <a:gd name="connsiteX2799" fmla="*/ 1368339 w 8023328"/>
              <a:gd name="connsiteY2799" fmla="*/ 640846 h 2380521"/>
              <a:gd name="connsiteX2800" fmla="*/ 1297512 w 8023328"/>
              <a:gd name="connsiteY2800" fmla="*/ 640846 h 2380521"/>
              <a:gd name="connsiteX2801" fmla="*/ 1311369 w 8023328"/>
              <a:gd name="connsiteY2801" fmla="*/ 654702 h 2380521"/>
              <a:gd name="connsiteX2802" fmla="*/ 1297512 w 8023328"/>
              <a:gd name="connsiteY2802" fmla="*/ 667100 h 2380521"/>
              <a:gd name="connsiteX2803" fmla="*/ 1285116 w 8023328"/>
              <a:gd name="connsiteY2803" fmla="*/ 654702 h 2380521"/>
              <a:gd name="connsiteX2804" fmla="*/ 1297512 w 8023328"/>
              <a:gd name="connsiteY2804" fmla="*/ 640846 h 2380521"/>
              <a:gd name="connsiteX2805" fmla="*/ 1226680 w 8023328"/>
              <a:gd name="connsiteY2805" fmla="*/ 640846 h 2380521"/>
              <a:gd name="connsiteX2806" fmla="*/ 1240537 w 8023328"/>
              <a:gd name="connsiteY2806" fmla="*/ 654702 h 2380521"/>
              <a:gd name="connsiteX2807" fmla="*/ 1226680 w 8023328"/>
              <a:gd name="connsiteY2807" fmla="*/ 667100 h 2380521"/>
              <a:gd name="connsiteX2808" fmla="*/ 1214291 w 8023328"/>
              <a:gd name="connsiteY2808" fmla="*/ 654702 h 2380521"/>
              <a:gd name="connsiteX2809" fmla="*/ 1226680 w 8023328"/>
              <a:gd name="connsiteY2809" fmla="*/ 640846 h 2380521"/>
              <a:gd name="connsiteX2810" fmla="*/ 1154878 w 8023328"/>
              <a:gd name="connsiteY2810" fmla="*/ 640846 h 2380521"/>
              <a:gd name="connsiteX2811" fmla="*/ 1169666 w 8023328"/>
              <a:gd name="connsiteY2811" fmla="*/ 654702 h 2380521"/>
              <a:gd name="connsiteX2812" fmla="*/ 1154878 w 8023328"/>
              <a:gd name="connsiteY2812" fmla="*/ 667100 h 2380521"/>
              <a:gd name="connsiteX2813" fmla="*/ 1140088 w 8023328"/>
              <a:gd name="connsiteY2813" fmla="*/ 654702 h 2380521"/>
              <a:gd name="connsiteX2814" fmla="*/ 1154878 w 8023328"/>
              <a:gd name="connsiteY2814" fmla="*/ 640846 h 2380521"/>
              <a:gd name="connsiteX2815" fmla="*/ 1084051 w 8023328"/>
              <a:gd name="connsiteY2815" fmla="*/ 640846 h 2380521"/>
              <a:gd name="connsiteX2816" fmla="*/ 1098838 w 8023328"/>
              <a:gd name="connsiteY2816" fmla="*/ 654702 h 2380521"/>
              <a:gd name="connsiteX2817" fmla="*/ 1084051 w 8023328"/>
              <a:gd name="connsiteY2817" fmla="*/ 667100 h 2380521"/>
              <a:gd name="connsiteX2818" fmla="*/ 1069261 w 8023328"/>
              <a:gd name="connsiteY2818" fmla="*/ 654702 h 2380521"/>
              <a:gd name="connsiteX2819" fmla="*/ 1084051 w 8023328"/>
              <a:gd name="connsiteY2819" fmla="*/ 640846 h 2380521"/>
              <a:gd name="connsiteX2820" fmla="*/ 1013010 w 8023328"/>
              <a:gd name="connsiteY2820" fmla="*/ 640846 h 2380521"/>
              <a:gd name="connsiteX2821" fmla="*/ 1024682 w 8023328"/>
              <a:gd name="connsiteY2821" fmla="*/ 654702 h 2380521"/>
              <a:gd name="connsiteX2822" fmla="*/ 1013010 w 8023328"/>
              <a:gd name="connsiteY2822" fmla="*/ 667100 h 2380521"/>
              <a:gd name="connsiteX2823" fmla="*/ 998429 w 8023328"/>
              <a:gd name="connsiteY2823" fmla="*/ 654702 h 2380521"/>
              <a:gd name="connsiteX2824" fmla="*/ 1013010 w 8023328"/>
              <a:gd name="connsiteY2824" fmla="*/ 640846 h 2380521"/>
              <a:gd name="connsiteX2825" fmla="*/ 941457 w 8023328"/>
              <a:gd name="connsiteY2825" fmla="*/ 640846 h 2380521"/>
              <a:gd name="connsiteX2826" fmla="*/ 953852 w 8023328"/>
              <a:gd name="connsiteY2826" fmla="*/ 654702 h 2380521"/>
              <a:gd name="connsiteX2827" fmla="*/ 941457 w 8023328"/>
              <a:gd name="connsiteY2827" fmla="*/ 667100 h 2380521"/>
              <a:gd name="connsiteX2828" fmla="*/ 927599 w 8023328"/>
              <a:gd name="connsiteY2828" fmla="*/ 654702 h 2380521"/>
              <a:gd name="connsiteX2829" fmla="*/ 941457 w 8023328"/>
              <a:gd name="connsiteY2829" fmla="*/ 640846 h 2380521"/>
              <a:gd name="connsiteX2830" fmla="*/ 870622 w 8023328"/>
              <a:gd name="connsiteY2830" fmla="*/ 640846 h 2380521"/>
              <a:gd name="connsiteX2831" fmla="*/ 883024 w 8023328"/>
              <a:gd name="connsiteY2831" fmla="*/ 654702 h 2380521"/>
              <a:gd name="connsiteX2832" fmla="*/ 870622 w 8023328"/>
              <a:gd name="connsiteY2832" fmla="*/ 667100 h 2380521"/>
              <a:gd name="connsiteX2833" fmla="*/ 856770 w 8023328"/>
              <a:gd name="connsiteY2833" fmla="*/ 654702 h 2380521"/>
              <a:gd name="connsiteX2834" fmla="*/ 870622 w 8023328"/>
              <a:gd name="connsiteY2834" fmla="*/ 640846 h 2380521"/>
              <a:gd name="connsiteX2835" fmla="*/ 798337 w 8023328"/>
              <a:gd name="connsiteY2835" fmla="*/ 640846 h 2380521"/>
              <a:gd name="connsiteX2836" fmla="*/ 812191 w 8023328"/>
              <a:gd name="connsiteY2836" fmla="*/ 655635 h 2380521"/>
              <a:gd name="connsiteX2837" fmla="*/ 798337 w 8023328"/>
              <a:gd name="connsiteY2837" fmla="*/ 670424 h 2380521"/>
              <a:gd name="connsiteX2838" fmla="*/ 785937 w 8023328"/>
              <a:gd name="connsiteY2838" fmla="*/ 655635 h 2380521"/>
              <a:gd name="connsiteX2839" fmla="*/ 798337 w 8023328"/>
              <a:gd name="connsiteY2839" fmla="*/ 640846 h 2380521"/>
              <a:gd name="connsiteX2840" fmla="*/ 724134 w 8023328"/>
              <a:gd name="connsiteY2840" fmla="*/ 640846 h 2380521"/>
              <a:gd name="connsiteX2841" fmla="*/ 737989 w 8023328"/>
              <a:gd name="connsiteY2841" fmla="*/ 655635 h 2380521"/>
              <a:gd name="connsiteX2842" fmla="*/ 724134 w 8023328"/>
              <a:gd name="connsiteY2842" fmla="*/ 670424 h 2380521"/>
              <a:gd name="connsiteX2843" fmla="*/ 711735 w 8023328"/>
              <a:gd name="connsiteY2843" fmla="*/ 655635 h 2380521"/>
              <a:gd name="connsiteX2844" fmla="*/ 724134 w 8023328"/>
              <a:gd name="connsiteY2844" fmla="*/ 640846 h 2380521"/>
              <a:gd name="connsiteX2845" fmla="*/ 653301 w 8023328"/>
              <a:gd name="connsiteY2845" fmla="*/ 640846 h 2380521"/>
              <a:gd name="connsiteX2846" fmla="*/ 667160 w 8023328"/>
              <a:gd name="connsiteY2846" fmla="*/ 655635 h 2380521"/>
              <a:gd name="connsiteX2847" fmla="*/ 653301 w 8023328"/>
              <a:gd name="connsiteY2847" fmla="*/ 670424 h 2380521"/>
              <a:gd name="connsiteX2848" fmla="*/ 640907 w 8023328"/>
              <a:gd name="connsiteY2848" fmla="*/ 655635 h 2380521"/>
              <a:gd name="connsiteX2849" fmla="*/ 653301 w 8023328"/>
              <a:gd name="connsiteY2849" fmla="*/ 640846 h 2380521"/>
              <a:gd name="connsiteX2850" fmla="*/ 584864 w 8023328"/>
              <a:gd name="connsiteY2850" fmla="*/ 640846 h 2380521"/>
              <a:gd name="connsiteX2851" fmla="*/ 599651 w 8023328"/>
              <a:gd name="connsiteY2851" fmla="*/ 655635 h 2380521"/>
              <a:gd name="connsiteX2852" fmla="*/ 584864 w 8023328"/>
              <a:gd name="connsiteY2852" fmla="*/ 670424 h 2380521"/>
              <a:gd name="connsiteX2853" fmla="*/ 570075 w 8023328"/>
              <a:gd name="connsiteY2853" fmla="*/ 655635 h 2380521"/>
              <a:gd name="connsiteX2854" fmla="*/ 584864 w 8023328"/>
              <a:gd name="connsiteY2854" fmla="*/ 640846 h 2380521"/>
              <a:gd name="connsiteX2855" fmla="*/ 513663 w 8023328"/>
              <a:gd name="connsiteY2855" fmla="*/ 640846 h 2380521"/>
              <a:gd name="connsiteX2856" fmla="*/ 528843 w 8023328"/>
              <a:gd name="connsiteY2856" fmla="*/ 655635 h 2380521"/>
              <a:gd name="connsiteX2857" fmla="*/ 513663 w 8023328"/>
              <a:gd name="connsiteY2857" fmla="*/ 670424 h 2380521"/>
              <a:gd name="connsiteX2858" fmla="*/ 499246 w 8023328"/>
              <a:gd name="connsiteY2858" fmla="*/ 655635 h 2380521"/>
              <a:gd name="connsiteX2859" fmla="*/ 513663 w 8023328"/>
              <a:gd name="connsiteY2859" fmla="*/ 640846 h 2380521"/>
              <a:gd name="connsiteX2860" fmla="*/ 439832 w 8023328"/>
              <a:gd name="connsiteY2860" fmla="*/ 640846 h 2380521"/>
              <a:gd name="connsiteX2861" fmla="*/ 454622 w 8023328"/>
              <a:gd name="connsiteY2861" fmla="*/ 655635 h 2380521"/>
              <a:gd name="connsiteX2862" fmla="*/ 439832 w 8023328"/>
              <a:gd name="connsiteY2862" fmla="*/ 670424 h 2380521"/>
              <a:gd name="connsiteX2863" fmla="*/ 425044 w 8023328"/>
              <a:gd name="connsiteY2863" fmla="*/ 655635 h 2380521"/>
              <a:gd name="connsiteX2864" fmla="*/ 439832 w 8023328"/>
              <a:gd name="connsiteY2864" fmla="*/ 640846 h 2380521"/>
              <a:gd name="connsiteX2865" fmla="*/ 368070 w 8023328"/>
              <a:gd name="connsiteY2865" fmla="*/ 640846 h 2380521"/>
              <a:gd name="connsiteX2866" fmla="*/ 380465 w 8023328"/>
              <a:gd name="connsiteY2866" fmla="*/ 655635 h 2380521"/>
              <a:gd name="connsiteX2867" fmla="*/ 368070 w 8023328"/>
              <a:gd name="connsiteY2867" fmla="*/ 670424 h 2380521"/>
              <a:gd name="connsiteX2868" fmla="*/ 354211 w 8023328"/>
              <a:gd name="connsiteY2868" fmla="*/ 655635 h 2380521"/>
              <a:gd name="connsiteX2869" fmla="*/ 368070 w 8023328"/>
              <a:gd name="connsiteY2869" fmla="*/ 640846 h 2380521"/>
              <a:gd name="connsiteX2870" fmla="*/ 297235 w 8023328"/>
              <a:gd name="connsiteY2870" fmla="*/ 640846 h 2380521"/>
              <a:gd name="connsiteX2871" fmla="*/ 309631 w 8023328"/>
              <a:gd name="connsiteY2871" fmla="*/ 655635 h 2380521"/>
              <a:gd name="connsiteX2872" fmla="*/ 297235 w 8023328"/>
              <a:gd name="connsiteY2872" fmla="*/ 670424 h 2380521"/>
              <a:gd name="connsiteX2873" fmla="*/ 283379 w 8023328"/>
              <a:gd name="connsiteY2873" fmla="*/ 655635 h 2380521"/>
              <a:gd name="connsiteX2874" fmla="*/ 297235 w 8023328"/>
              <a:gd name="connsiteY2874" fmla="*/ 640846 h 2380521"/>
              <a:gd name="connsiteX2875" fmla="*/ 4082465 w 8023328"/>
              <a:gd name="connsiteY2875" fmla="*/ 570017 h 2380521"/>
              <a:gd name="connsiteX2876" fmla="*/ 4097254 w 8023328"/>
              <a:gd name="connsiteY2876" fmla="*/ 584805 h 2380521"/>
              <a:gd name="connsiteX2877" fmla="*/ 4082465 w 8023328"/>
              <a:gd name="connsiteY2877" fmla="*/ 599594 h 2380521"/>
              <a:gd name="connsiteX2878" fmla="*/ 4067676 w 8023328"/>
              <a:gd name="connsiteY2878" fmla="*/ 584805 h 2380521"/>
              <a:gd name="connsiteX2879" fmla="*/ 4082465 w 8023328"/>
              <a:gd name="connsiteY2879" fmla="*/ 570017 h 2380521"/>
              <a:gd name="connsiteX2880" fmla="*/ 4010703 w 8023328"/>
              <a:gd name="connsiteY2880" fmla="*/ 570017 h 2380521"/>
              <a:gd name="connsiteX2881" fmla="*/ 4023100 w 8023328"/>
              <a:gd name="connsiteY2881" fmla="*/ 584805 h 2380521"/>
              <a:gd name="connsiteX2882" fmla="*/ 4010703 w 8023328"/>
              <a:gd name="connsiteY2882" fmla="*/ 599594 h 2380521"/>
              <a:gd name="connsiteX2883" fmla="*/ 3996847 w 8023328"/>
              <a:gd name="connsiteY2883" fmla="*/ 584805 h 2380521"/>
              <a:gd name="connsiteX2884" fmla="*/ 4010703 w 8023328"/>
              <a:gd name="connsiteY2884" fmla="*/ 570017 h 2380521"/>
              <a:gd name="connsiteX2885" fmla="*/ 3939871 w 8023328"/>
              <a:gd name="connsiteY2885" fmla="*/ 570017 h 2380521"/>
              <a:gd name="connsiteX2886" fmla="*/ 3952268 w 8023328"/>
              <a:gd name="connsiteY2886" fmla="*/ 584805 h 2380521"/>
              <a:gd name="connsiteX2887" fmla="*/ 3939871 w 8023328"/>
              <a:gd name="connsiteY2887" fmla="*/ 599594 h 2380521"/>
              <a:gd name="connsiteX2888" fmla="*/ 3926015 w 8023328"/>
              <a:gd name="connsiteY2888" fmla="*/ 584805 h 2380521"/>
              <a:gd name="connsiteX2889" fmla="*/ 3939871 w 8023328"/>
              <a:gd name="connsiteY2889" fmla="*/ 570017 h 2380521"/>
              <a:gd name="connsiteX2890" fmla="*/ 3869042 w 8023328"/>
              <a:gd name="connsiteY2890" fmla="*/ 570017 h 2380521"/>
              <a:gd name="connsiteX2891" fmla="*/ 3881439 w 8023328"/>
              <a:gd name="connsiteY2891" fmla="*/ 584805 h 2380521"/>
              <a:gd name="connsiteX2892" fmla="*/ 3869042 w 8023328"/>
              <a:gd name="connsiteY2892" fmla="*/ 599594 h 2380521"/>
              <a:gd name="connsiteX2893" fmla="*/ 3855186 w 8023328"/>
              <a:gd name="connsiteY2893" fmla="*/ 584805 h 2380521"/>
              <a:gd name="connsiteX2894" fmla="*/ 3869042 w 8023328"/>
              <a:gd name="connsiteY2894" fmla="*/ 570017 h 2380521"/>
              <a:gd name="connsiteX2895" fmla="*/ 3796752 w 8023328"/>
              <a:gd name="connsiteY2895" fmla="*/ 570017 h 2380521"/>
              <a:gd name="connsiteX2896" fmla="*/ 3810608 w 8023328"/>
              <a:gd name="connsiteY2896" fmla="*/ 584805 h 2380521"/>
              <a:gd name="connsiteX2897" fmla="*/ 3796752 w 8023328"/>
              <a:gd name="connsiteY2897" fmla="*/ 599594 h 2380521"/>
              <a:gd name="connsiteX2898" fmla="*/ 3784355 w 8023328"/>
              <a:gd name="connsiteY2898" fmla="*/ 584805 h 2380521"/>
              <a:gd name="connsiteX2899" fmla="*/ 3796752 w 8023328"/>
              <a:gd name="connsiteY2899" fmla="*/ 570017 h 2380521"/>
              <a:gd name="connsiteX2900" fmla="*/ 3725922 w 8023328"/>
              <a:gd name="connsiteY2900" fmla="*/ 570017 h 2380521"/>
              <a:gd name="connsiteX2901" fmla="*/ 3739778 w 8023328"/>
              <a:gd name="connsiteY2901" fmla="*/ 584805 h 2380521"/>
              <a:gd name="connsiteX2902" fmla="*/ 3725922 w 8023328"/>
              <a:gd name="connsiteY2902" fmla="*/ 599594 h 2380521"/>
              <a:gd name="connsiteX2903" fmla="*/ 3713525 w 8023328"/>
              <a:gd name="connsiteY2903" fmla="*/ 584805 h 2380521"/>
              <a:gd name="connsiteX2904" fmla="*/ 3725922 w 8023328"/>
              <a:gd name="connsiteY2904" fmla="*/ 570017 h 2380521"/>
              <a:gd name="connsiteX2905" fmla="*/ 3655091 w 8023328"/>
              <a:gd name="connsiteY2905" fmla="*/ 570017 h 2380521"/>
              <a:gd name="connsiteX2906" fmla="*/ 3668947 w 8023328"/>
              <a:gd name="connsiteY2906" fmla="*/ 582414 h 2380521"/>
              <a:gd name="connsiteX2907" fmla="*/ 3655091 w 8023328"/>
              <a:gd name="connsiteY2907" fmla="*/ 596271 h 2380521"/>
              <a:gd name="connsiteX2908" fmla="*/ 3642694 w 8023328"/>
              <a:gd name="connsiteY2908" fmla="*/ 582414 h 2380521"/>
              <a:gd name="connsiteX2909" fmla="*/ 3655091 w 8023328"/>
              <a:gd name="connsiteY2909" fmla="*/ 570017 h 2380521"/>
              <a:gd name="connsiteX2910" fmla="*/ 3583280 w 8023328"/>
              <a:gd name="connsiteY2910" fmla="*/ 570017 h 2380521"/>
              <a:gd name="connsiteX2911" fmla="*/ 3598069 w 8023328"/>
              <a:gd name="connsiteY2911" fmla="*/ 582414 h 2380521"/>
              <a:gd name="connsiteX2912" fmla="*/ 3583280 w 8023328"/>
              <a:gd name="connsiteY2912" fmla="*/ 596271 h 2380521"/>
              <a:gd name="connsiteX2913" fmla="*/ 3568491 w 8023328"/>
              <a:gd name="connsiteY2913" fmla="*/ 582414 h 2380521"/>
              <a:gd name="connsiteX2914" fmla="*/ 3583280 w 8023328"/>
              <a:gd name="connsiteY2914" fmla="*/ 570017 h 2380521"/>
              <a:gd name="connsiteX2915" fmla="*/ 3512449 w 8023328"/>
              <a:gd name="connsiteY2915" fmla="*/ 570017 h 2380521"/>
              <a:gd name="connsiteX2916" fmla="*/ 3527237 w 8023328"/>
              <a:gd name="connsiteY2916" fmla="*/ 582414 h 2380521"/>
              <a:gd name="connsiteX2917" fmla="*/ 3512449 w 8023328"/>
              <a:gd name="connsiteY2917" fmla="*/ 596271 h 2380521"/>
              <a:gd name="connsiteX2918" fmla="*/ 3497661 w 8023328"/>
              <a:gd name="connsiteY2918" fmla="*/ 582414 h 2380521"/>
              <a:gd name="connsiteX2919" fmla="*/ 3512449 w 8023328"/>
              <a:gd name="connsiteY2919" fmla="*/ 570017 h 2380521"/>
              <a:gd name="connsiteX2920" fmla="*/ 3441619 w 8023328"/>
              <a:gd name="connsiteY2920" fmla="*/ 570017 h 2380521"/>
              <a:gd name="connsiteX2921" fmla="*/ 3456408 w 8023328"/>
              <a:gd name="connsiteY2921" fmla="*/ 582414 h 2380521"/>
              <a:gd name="connsiteX2922" fmla="*/ 3441619 w 8023328"/>
              <a:gd name="connsiteY2922" fmla="*/ 596271 h 2380521"/>
              <a:gd name="connsiteX2923" fmla="*/ 3426830 w 8023328"/>
              <a:gd name="connsiteY2923" fmla="*/ 582414 h 2380521"/>
              <a:gd name="connsiteX2924" fmla="*/ 3441619 w 8023328"/>
              <a:gd name="connsiteY2924" fmla="*/ 570017 h 2380521"/>
              <a:gd name="connsiteX2925" fmla="*/ 3369857 w 8023328"/>
              <a:gd name="connsiteY2925" fmla="*/ 570017 h 2380521"/>
              <a:gd name="connsiteX2926" fmla="*/ 3382254 w 8023328"/>
              <a:gd name="connsiteY2926" fmla="*/ 582414 h 2380521"/>
              <a:gd name="connsiteX2927" fmla="*/ 3369857 w 8023328"/>
              <a:gd name="connsiteY2927" fmla="*/ 596271 h 2380521"/>
              <a:gd name="connsiteX2928" fmla="*/ 3356001 w 8023328"/>
              <a:gd name="connsiteY2928" fmla="*/ 582414 h 2380521"/>
              <a:gd name="connsiteX2929" fmla="*/ 3369857 w 8023328"/>
              <a:gd name="connsiteY2929" fmla="*/ 570017 h 2380521"/>
              <a:gd name="connsiteX2930" fmla="*/ 3299091 w 8023328"/>
              <a:gd name="connsiteY2930" fmla="*/ 570017 h 2380521"/>
              <a:gd name="connsiteX2931" fmla="*/ 3311491 w 8023328"/>
              <a:gd name="connsiteY2931" fmla="*/ 582414 h 2380521"/>
              <a:gd name="connsiteX2932" fmla="*/ 3299091 w 8023328"/>
              <a:gd name="connsiteY2932" fmla="*/ 596271 h 2380521"/>
              <a:gd name="connsiteX2933" fmla="*/ 3285240 w 8023328"/>
              <a:gd name="connsiteY2933" fmla="*/ 582414 h 2380521"/>
              <a:gd name="connsiteX2934" fmla="*/ 3299091 w 8023328"/>
              <a:gd name="connsiteY2934" fmla="*/ 570017 h 2380521"/>
              <a:gd name="connsiteX2935" fmla="*/ 3226803 w 8023328"/>
              <a:gd name="connsiteY2935" fmla="*/ 570017 h 2380521"/>
              <a:gd name="connsiteX2936" fmla="*/ 3240660 w 8023328"/>
              <a:gd name="connsiteY2936" fmla="*/ 582414 h 2380521"/>
              <a:gd name="connsiteX2937" fmla="*/ 3226803 w 8023328"/>
              <a:gd name="connsiteY2937" fmla="*/ 596271 h 2380521"/>
              <a:gd name="connsiteX2938" fmla="*/ 3214406 w 8023328"/>
              <a:gd name="connsiteY2938" fmla="*/ 582414 h 2380521"/>
              <a:gd name="connsiteX2939" fmla="*/ 3226803 w 8023328"/>
              <a:gd name="connsiteY2939" fmla="*/ 570017 h 2380521"/>
              <a:gd name="connsiteX2940" fmla="*/ 3152600 w 8023328"/>
              <a:gd name="connsiteY2940" fmla="*/ 570017 h 2380521"/>
              <a:gd name="connsiteX2941" fmla="*/ 3166454 w 8023328"/>
              <a:gd name="connsiteY2941" fmla="*/ 582414 h 2380521"/>
              <a:gd name="connsiteX2942" fmla="*/ 3152600 w 8023328"/>
              <a:gd name="connsiteY2942" fmla="*/ 596271 h 2380521"/>
              <a:gd name="connsiteX2943" fmla="*/ 3140203 w 8023328"/>
              <a:gd name="connsiteY2943" fmla="*/ 582414 h 2380521"/>
              <a:gd name="connsiteX2944" fmla="*/ 3152600 w 8023328"/>
              <a:gd name="connsiteY2944" fmla="*/ 570017 h 2380521"/>
              <a:gd name="connsiteX2945" fmla="*/ 3081770 w 8023328"/>
              <a:gd name="connsiteY2945" fmla="*/ 570017 h 2380521"/>
              <a:gd name="connsiteX2946" fmla="*/ 3095622 w 8023328"/>
              <a:gd name="connsiteY2946" fmla="*/ 582414 h 2380521"/>
              <a:gd name="connsiteX2947" fmla="*/ 3081770 w 8023328"/>
              <a:gd name="connsiteY2947" fmla="*/ 596271 h 2380521"/>
              <a:gd name="connsiteX2948" fmla="*/ 3069369 w 8023328"/>
              <a:gd name="connsiteY2948" fmla="*/ 582414 h 2380521"/>
              <a:gd name="connsiteX2949" fmla="*/ 3081770 w 8023328"/>
              <a:gd name="connsiteY2949" fmla="*/ 570017 h 2380521"/>
              <a:gd name="connsiteX2950" fmla="*/ 3013712 w 8023328"/>
              <a:gd name="connsiteY2950" fmla="*/ 570017 h 2380521"/>
              <a:gd name="connsiteX2951" fmla="*/ 3028132 w 8023328"/>
              <a:gd name="connsiteY2951" fmla="*/ 582414 h 2380521"/>
              <a:gd name="connsiteX2952" fmla="*/ 3013712 w 8023328"/>
              <a:gd name="connsiteY2952" fmla="*/ 596271 h 2380521"/>
              <a:gd name="connsiteX2953" fmla="*/ 2998537 w 8023328"/>
              <a:gd name="connsiteY2953" fmla="*/ 582414 h 2380521"/>
              <a:gd name="connsiteX2954" fmla="*/ 3013712 w 8023328"/>
              <a:gd name="connsiteY2954" fmla="*/ 570017 h 2380521"/>
              <a:gd name="connsiteX2955" fmla="*/ 2942491 w 8023328"/>
              <a:gd name="connsiteY2955" fmla="*/ 570017 h 2380521"/>
              <a:gd name="connsiteX2956" fmla="*/ 2957285 w 8023328"/>
              <a:gd name="connsiteY2956" fmla="*/ 582414 h 2380521"/>
              <a:gd name="connsiteX2957" fmla="*/ 2942491 w 8023328"/>
              <a:gd name="connsiteY2957" fmla="*/ 596271 h 2380521"/>
              <a:gd name="connsiteX2958" fmla="*/ 2927705 w 8023328"/>
              <a:gd name="connsiteY2958" fmla="*/ 582414 h 2380521"/>
              <a:gd name="connsiteX2959" fmla="*/ 2942491 w 8023328"/>
              <a:gd name="connsiteY2959" fmla="*/ 570017 h 2380521"/>
              <a:gd name="connsiteX2960" fmla="*/ 2868288 w 8023328"/>
              <a:gd name="connsiteY2960" fmla="*/ 570017 h 2380521"/>
              <a:gd name="connsiteX2961" fmla="*/ 2883082 w 8023328"/>
              <a:gd name="connsiteY2961" fmla="*/ 582414 h 2380521"/>
              <a:gd name="connsiteX2962" fmla="*/ 2868288 w 8023328"/>
              <a:gd name="connsiteY2962" fmla="*/ 596271 h 2380521"/>
              <a:gd name="connsiteX2963" fmla="*/ 2853502 w 8023328"/>
              <a:gd name="connsiteY2963" fmla="*/ 582414 h 2380521"/>
              <a:gd name="connsiteX2964" fmla="*/ 2868288 w 8023328"/>
              <a:gd name="connsiteY2964" fmla="*/ 570017 h 2380521"/>
              <a:gd name="connsiteX2965" fmla="*/ 2796532 w 8023328"/>
              <a:gd name="connsiteY2965" fmla="*/ 570017 h 2380521"/>
              <a:gd name="connsiteX2966" fmla="*/ 2808931 w 8023328"/>
              <a:gd name="connsiteY2966" fmla="*/ 582414 h 2380521"/>
              <a:gd name="connsiteX2967" fmla="*/ 2796532 w 8023328"/>
              <a:gd name="connsiteY2967" fmla="*/ 596271 h 2380521"/>
              <a:gd name="connsiteX2968" fmla="*/ 2782675 w 8023328"/>
              <a:gd name="connsiteY2968" fmla="*/ 582414 h 2380521"/>
              <a:gd name="connsiteX2969" fmla="*/ 2796532 w 8023328"/>
              <a:gd name="connsiteY2969" fmla="*/ 570017 h 2380521"/>
              <a:gd name="connsiteX2970" fmla="*/ 2725695 w 8023328"/>
              <a:gd name="connsiteY2970" fmla="*/ 570017 h 2380521"/>
              <a:gd name="connsiteX2971" fmla="*/ 2738097 w 8023328"/>
              <a:gd name="connsiteY2971" fmla="*/ 582414 h 2380521"/>
              <a:gd name="connsiteX2972" fmla="*/ 2725695 w 8023328"/>
              <a:gd name="connsiteY2972" fmla="*/ 596271 h 2380521"/>
              <a:gd name="connsiteX2973" fmla="*/ 2711843 w 8023328"/>
              <a:gd name="connsiteY2973" fmla="*/ 582414 h 2380521"/>
              <a:gd name="connsiteX2974" fmla="*/ 2725695 w 8023328"/>
              <a:gd name="connsiteY2974" fmla="*/ 570017 h 2380521"/>
              <a:gd name="connsiteX2975" fmla="*/ 2654867 w 8023328"/>
              <a:gd name="connsiteY2975" fmla="*/ 570017 h 2380521"/>
              <a:gd name="connsiteX2976" fmla="*/ 2667266 w 8023328"/>
              <a:gd name="connsiteY2976" fmla="*/ 582414 h 2380521"/>
              <a:gd name="connsiteX2977" fmla="*/ 2654867 w 8023328"/>
              <a:gd name="connsiteY2977" fmla="*/ 596271 h 2380521"/>
              <a:gd name="connsiteX2978" fmla="*/ 2641013 w 8023328"/>
              <a:gd name="connsiteY2978" fmla="*/ 582414 h 2380521"/>
              <a:gd name="connsiteX2979" fmla="*/ 2654867 w 8023328"/>
              <a:gd name="connsiteY2979" fmla="*/ 570017 h 2380521"/>
              <a:gd name="connsiteX2980" fmla="*/ 2582580 w 8023328"/>
              <a:gd name="connsiteY2980" fmla="*/ 570017 h 2380521"/>
              <a:gd name="connsiteX2981" fmla="*/ 2596435 w 8023328"/>
              <a:gd name="connsiteY2981" fmla="*/ 582414 h 2380521"/>
              <a:gd name="connsiteX2982" fmla="*/ 2582580 w 8023328"/>
              <a:gd name="connsiteY2982" fmla="*/ 596271 h 2380521"/>
              <a:gd name="connsiteX2983" fmla="*/ 2570184 w 8023328"/>
              <a:gd name="connsiteY2983" fmla="*/ 582414 h 2380521"/>
              <a:gd name="connsiteX2984" fmla="*/ 2582580 w 8023328"/>
              <a:gd name="connsiteY2984" fmla="*/ 570017 h 2380521"/>
              <a:gd name="connsiteX2985" fmla="*/ 2511026 w 8023328"/>
              <a:gd name="connsiteY2985" fmla="*/ 570017 h 2380521"/>
              <a:gd name="connsiteX2986" fmla="*/ 2525610 w 8023328"/>
              <a:gd name="connsiteY2986" fmla="*/ 582414 h 2380521"/>
              <a:gd name="connsiteX2987" fmla="*/ 2511026 w 8023328"/>
              <a:gd name="connsiteY2987" fmla="*/ 596271 h 2380521"/>
              <a:gd name="connsiteX2988" fmla="*/ 2499358 w 8023328"/>
              <a:gd name="connsiteY2988" fmla="*/ 582414 h 2380521"/>
              <a:gd name="connsiteX2989" fmla="*/ 2511026 w 8023328"/>
              <a:gd name="connsiteY2989" fmla="*/ 570017 h 2380521"/>
              <a:gd name="connsiteX2990" fmla="*/ 2440921 w 8023328"/>
              <a:gd name="connsiteY2990" fmla="*/ 570017 h 2380521"/>
              <a:gd name="connsiteX2991" fmla="*/ 2454778 w 8023328"/>
              <a:gd name="connsiteY2991" fmla="*/ 582414 h 2380521"/>
              <a:gd name="connsiteX2992" fmla="*/ 2440921 w 8023328"/>
              <a:gd name="connsiteY2992" fmla="*/ 596271 h 2380521"/>
              <a:gd name="connsiteX2993" fmla="*/ 2428525 w 8023328"/>
              <a:gd name="connsiteY2993" fmla="*/ 582414 h 2380521"/>
              <a:gd name="connsiteX2994" fmla="*/ 2440921 w 8023328"/>
              <a:gd name="connsiteY2994" fmla="*/ 570017 h 2380521"/>
              <a:gd name="connsiteX2995" fmla="*/ 2369108 w 8023328"/>
              <a:gd name="connsiteY2995" fmla="*/ 570017 h 2380521"/>
              <a:gd name="connsiteX2996" fmla="*/ 2383896 w 8023328"/>
              <a:gd name="connsiteY2996" fmla="*/ 582414 h 2380521"/>
              <a:gd name="connsiteX2997" fmla="*/ 2369108 w 8023328"/>
              <a:gd name="connsiteY2997" fmla="*/ 596271 h 2380521"/>
              <a:gd name="connsiteX2998" fmla="*/ 2354319 w 8023328"/>
              <a:gd name="connsiteY2998" fmla="*/ 582414 h 2380521"/>
              <a:gd name="connsiteX2999" fmla="*/ 2369108 w 8023328"/>
              <a:gd name="connsiteY2999" fmla="*/ 570017 h 2380521"/>
              <a:gd name="connsiteX3000" fmla="*/ 2298275 w 8023328"/>
              <a:gd name="connsiteY3000" fmla="*/ 570017 h 2380521"/>
              <a:gd name="connsiteX3001" fmla="*/ 2313064 w 8023328"/>
              <a:gd name="connsiteY3001" fmla="*/ 582414 h 2380521"/>
              <a:gd name="connsiteX3002" fmla="*/ 2298275 w 8023328"/>
              <a:gd name="connsiteY3002" fmla="*/ 596271 h 2380521"/>
              <a:gd name="connsiteX3003" fmla="*/ 2283487 w 8023328"/>
              <a:gd name="connsiteY3003" fmla="*/ 582414 h 2380521"/>
              <a:gd name="connsiteX3004" fmla="*/ 2298275 w 8023328"/>
              <a:gd name="connsiteY3004" fmla="*/ 570017 h 2380521"/>
              <a:gd name="connsiteX3005" fmla="*/ 2226512 w 8023328"/>
              <a:gd name="connsiteY3005" fmla="*/ 570017 h 2380521"/>
              <a:gd name="connsiteX3006" fmla="*/ 2238911 w 8023328"/>
              <a:gd name="connsiteY3006" fmla="*/ 582414 h 2380521"/>
              <a:gd name="connsiteX3007" fmla="*/ 2226512 w 8023328"/>
              <a:gd name="connsiteY3007" fmla="*/ 596271 h 2380521"/>
              <a:gd name="connsiteX3008" fmla="*/ 2212655 w 8023328"/>
              <a:gd name="connsiteY3008" fmla="*/ 582414 h 2380521"/>
              <a:gd name="connsiteX3009" fmla="*/ 2226512 w 8023328"/>
              <a:gd name="connsiteY3009" fmla="*/ 570017 h 2380521"/>
              <a:gd name="connsiteX3010" fmla="*/ 2155680 w 8023328"/>
              <a:gd name="connsiteY3010" fmla="*/ 570017 h 2380521"/>
              <a:gd name="connsiteX3011" fmla="*/ 2168079 w 8023328"/>
              <a:gd name="connsiteY3011" fmla="*/ 582414 h 2380521"/>
              <a:gd name="connsiteX3012" fmla="*/ 2155680 w 8023328"/>
              <a:gd name="connsiteY3012" fmla="*/ 596271 h 2380521"/>
              <a:gd name="connsiteX3013" fmla="*/ 2141823 w 8023328"/>
              <a:gd name="connsiteY3013" fmla="*/ 582414 h 2380521"/>
              <a:gd name="connsiteX3014" fmla="*/ 2155680 w 8023328"/>
              <a:gd name="connsiteY3014" fmla="*/ 570017 h 2380521"/>
              <a:gd name="connsiteX3015" fmla="*/ 2084846 w 8023328"/>
              <a:gd name="connsiteY3015" fmla="*/ 570017 h 2380521"/>
              <a:gd name="connsiteX3016" fmla="*/ 2097246 w 8023328"/>
              <a:gd name="connsiteY3016" fmla="*/ 582414 h 2380521"/>
              <a:gd name="connsiteX3017" fmla="*/ 2084846 w 8023328"/>
              <a:gd name="connsiteY3017" fmla="*/ 596271 h 2380521"/>
              <a:gd name="connsiteX3018" fmla="*/ 2070989 w 8023328"/>
              <a:gd name="connsiteY3018" fmla="*/ 582414 h 2380521"/>
              <a:gd name="connsiteX3019" fmla="*/ 2084846 w 8023328"/>
              <a:gd name="connsiteY3019" fmla="*/ 570017 h 2380521"/>
              <a:gd name="connsiteX3020" fmla="*/ 2011831 w 8023328"/>
              <a:gd name="connsiteY3020" fmla="*/ 570017 h 2380521"/>
              <a:gd name="connsiteX3021" fmla="*/ 2026416 w 8023328"/>
              <a:gd name="connsiteY3021" fmla="*/ 582414 h 2380521"/>
              <a:gd name="connsiteX3022" fmla="*/ 2011831 w 8023328"/>
              <a:gd name="connsiteY3022" fmla="*/ 596271 h 2380521"/>
              <a:gd name="connsiteX3023" fmla="*/ 2000163 w 8023328"/>
              <a:gd name="connsiteY3023" fmla="*/ 582414 h 2380521"/>
              <a:gd name="connsiteX3024" fmla="*/ 2011831 w 8023328"/>
              <a:gd name="connsiteY3024" fmla="*/ 570017 h 2380521"/>
              <a:gd name="connsiteX3025" fmla="*/ 1938359 w 8023328"/>
              <a:gd name="connsiteY3025" fmla="*/ 570017 h 2380521"/>
              <a:gd name="connsiteX3026" fmla="*/ 1952216 w 8023328"/>
              <a:gd name="connsiteY3026" fmla="*/ 583873 h 2380521"/>
              <a:gd name="connsiteX3027" fmla="*/ 1938359 w 8023328"/>
              <a:gd name="connsiteY3027" fmla="*/ 596271 h 2380521"/>
              <a:gd name="connsiteX3028" fmla="*/ 1925962 w 8023328"/>
              <a:gd name="connsiteY3028" fmla="*/ 583873 h 2380521"/>
              <a:gd name="connsiteX3029" fmla="*/ 1938359 w 8023328"/>
              <a:gd name="connsiteY3029" fmla="*/ 570017 h 2380521"/>
              <a:gd name="connsiteX3030" fmla="*/ 1867522 w 8023328"/>
              <a:gd name="connsiteY3030" fmla="*/ 570017 h 2380521"/>
              <a:gd name="connsiteX3031" fmla="*/ 1881382 w 8023328"/>
              <a:gd name="connsiteY3031" fmla="*/ 583873 h 2380521"/>
              <a:gd name="connsiteX3032" fmla="*/ 1867522 w 8023328"/>
              <a:gd name="connsiteY3032" fmla="*/ 596271 h 2380521"/>
              <a:gd name="connsiteX3033" fmla="*/ 1855124 w 8023328"/>
              <a:gd name="connsiteY3033" fmla="*/ 583873 h 2380521"/>
              <a:gd name="connsiteX3034" fmla="*/ 1867522 w 8023328"/>
              <a:gd name="connsiteY3034" fmla="*/ 570017 h 2380521"/>
              <a:gd name="connsiteX3035" fmla="*/ 1799082 w 8023328"/>
              <a:gd name="connsiteY3035" fmla="*/ 570017 h 2380521"/>
              <a:gd name="connsiteX3036" fmla="*/ 1813871 w 8023328"/>
              <a:gd name="connsiteY3036" fmla="*/ 583873 h 2380521"/>
              <a:gd name="connsiteX3037" fmla="*/ 1799082 w 8023328"/>
              <a:gd name="connsiteY3037" fmla="*/ 596271 h 2380521"/>
              <a:gd name="connsiteX3038" fmla="*/ 1784295 w 8023328"/>
              <a:gd name="connsiteY3038" fmla="*/ 583873 h 2380521"/>
              <a:gd name="connsiteX3039" fmla="*/ 1799082 w 8023328"/>
              <a:gd name="connsiteY3039" fmla="*/ 570017 h 2380521"/>
              <a:gd name="connsiteX3040" fmla="*/ 1728257 w 8023328"/>
              <a:gd name="connsiteY3040" fmla="*/ 570017 h 2380521"/>
              <a:gd name="connsiteX3041" fmla="*/ 1743046 w 8023328"/>
              <a:gd name="connsiteY3041" fmla="*/ 583873 h 2380521"/>
              <a:gd name="connsiteX3042" fmla="*/ 1728257 w 8023328"/>
              <a:gd name="connsiteY3042" fmla="*/ 596271 h 2380521"/>
              <a:gd name="connsiteX3043" fmla="*/ 1713467 w 8023328"/>
              <a:gd name="connsiteY3043" fmla="*/ 583873 h 2380521"/>
              <a:gd name="connsiteX3044" fmla="*/ 1728257 w 8023328"/>
              <a:gd name="connsiteY3044" fmla="*/ 570017 h 2380521"/>
              <a:gd name="connsiteX3045" fmla="*/ 1657426 w 8023328"/>
              <a:gd name="connsiteY3045" fmla="*/ 570017 h 2380521"/>
              <a:gd name="connsiteX3046" fmla="*/ 1672218 w 8023328"/>
              <a:gd name="connsiteY3046" fmla="*/ 583873 h 2380521"/>
              <a:gd name="connsiteX3047" fmla="*/ 1657426 w 8023328"/>
              <a:gd name="connsiteY3047" fmla="*/ 596271 h 2380521"/>
              <a:gd name="connsiteX3048" fmla="*/ 1642647 w 8023328"/>
              <a:gd name="connsiteY3048" fmla="*/ 583873 h 2380521"/>
              <a:gd name="connsiteX3049" fmla="*/ 1657426 w 8023328"/>
              <a:gd name="connsiteY3049" fmla="*/ 570017 h 2380521"/>
              <a:gd name="connsiteX3050" fmla="*/ 1582294 w 8023328"/>
              <a:gd name="connsiteY3050" fmla="*/ 570017 h 2380521"/>
              <a:gd name="connsiteX3051" fmla="*/ 1594694 w 8023328"/>
              <a:gd name="connsiteY3051" fmla="*/ 583873 h 2380521"/>
              <a:gd name="connsiteX3052" fmla="*/ 1582294 w 8023328"/>
              <a:gd name="connsiteY3052" fmla="*/ 596271 h 2380521"/>
              <a:gd name="connsiteX3053" fmla="*/ 1568438 w 8023328"/>
              <a:gd name="connsiteY3053" fmla="*/ 583873 h 2380521"/>
              <a:gd name="connsiteX3054" fmla="*/ 1582294 w 8023328"/>
              <a:gd name="connsiteY3054" fmla="*/ 570017 h 2380521"/>
              <a:gd name="connsiteX3055" fmla="*/ 1512190 w 8023328"/>
              <a:gd name="connsiteY3055" fmla="*/ 570017 h 2380521"/>
              <a:gd name="connsiteX3056" fmla="*/ 1523859 w 8023328"/>
              <a:gd name="connsiteY3056" fmla="*/ 583873 h 2380521"/>
              <a:gd name="connsiteX3057" fmla="*/ 1512190 w 8023328"/>
              <a:gd name="connsiteY3057" fmla="*/ 596271 h 2380521"/>
              <a:gd name="connsiteX3058" fmla="*/ 1497607 w 8023328"/>
              <a:gd name="connsiteY3058" fmla="*/ 583873 h 2380521"/>
              <a:gd name="connsiteX3059" fmla="*/ 1512190 w 8023328"/>
              <a:gd name="connsiteY3059" fmla="*/ 570017 h 2380521"/>
              <a:gd name="connsiteX3060" fmla="*/ 1440623 w 8023328"/>
              <a:gd name="connsiteY3060" fmla="*/ 570017 h 2380521"/>
              <a:gd name="connsiteX3061" fmla="*/ 1453020 w 8023328"/>
              <a:gd name="connsiteY3061" fmla="*/ 583873 h 2380521"/>
              <a:gd name="connsiteX3062" fmla="*/ 1440623 w 8023328"/>
              <a:gd name="connsiteY3062" fmla="*/ 596271 h 2380521"/>
              <a:gd name="connsiteX3063" fmla="*/ 1426771 w 8023328"/>
              <a:gd name="connsiteY3063" fmla="*/ 583873 h 2380521"/>
              <a:gd name="connsiteX3064" fmla="*/ 1440623 w 8023328"/>
              <a:gd name="connsiteY3064" fmla="*/ 570017 h 2380521"/>
              <a:gd name="connsiteX3065" fmla="*/ 1368341 w 8023328"/>
              <a:gd name="connsiteY3065" fmla="*/ 570017 h 2380521"/>
              <a:gd name="connsiteX3066" fmla="*/ 1382194 w 8023328"/>
              <a:gd name="connsiteY3066" fmla="*/ 583873 h 2380521"/>
              <a:gd name="connsiteX3067" fmla="*/ 1368341 w 8023328"/>
              <a:gd name="connsiteY3067" fmla="*/ 596271 h 2380521"/>
              <a:gd name="connsiteX3068" fmla="*/ 1355945 w 8023328"/>
              <a:gd name="connsiteY3068" fmla="*/ 583873 h 2380521"/>
              <a:gd name="connsiteX3069" fmla="*/ 1368341 w 8023328"/>
              <a:gd name="connsiteY3069" fmla="*/ 570017 h 2380521"/>
              <a:gd name="connsiteX3070" fmla="*/ 1297515 w 8023328"/>
              <a:gd name="connsiteY3070" fmla="*/ 570017 h 2380521"/>
              <a:gd name="connsiteX3071" fmla="*/ 1311369 w 8023328"/>
              <a:gd name="connsiteY3071" fmla="*/ 583873 h 2380521"/>
              <a:gd name="connsiteX3072" fmla="*/ 1297515 w 8023328"/>
              <a:gd name="connsiteY3072" fmla="*/ 596271 h 2380521"/>
              <a:gd name="connsiteX3073" fmla="*/ 1285116 w 8023328"/>
              <a:gd name="connsiteY3073" fmla="*/ 583873 h 2380521"/>
              <a:gd name="connsiteX3074" fmla="*/ 1297515 w 8023328"/>
              <a:gd name="connsiteY3074" fmla="*/ 570017 h 2380521"/>
              <a:gd name="connsiteX3075" fmla="*/ 1226680 w 8023328"/>
              <a:gd name="connsiteY3075" fmla="*/ 570017 h 2380521"/>
              <a:gd name="connsiteX3076" fmla="*/ 1240537 w 8023328"/>
              <a:gd name="connsiteY3076" fmla="*/ 583873 h 2380521"/>
              <a:gd name="connsiteX3077" fmla="*/ 1226680 w 8023328"/>
              <a:gd name="connsiteY3077" fmla="*/ 596271 h 2380521"/>
              <a:gd name="connsiteX3078" fmla="*/ 1214296 w 8023328"/>
              <a:gd name="connsiteY3078" fmla="*/ 583873 h 2380521"/>
              <a:gd name="connsiteX3079" fmla="*/ 1226680 w 8023328"/>
              <a:gd name="connsiteY3079" fmla="*/ 570017 h 2380521"/>
              <a:gd name="connsiteX3080" fmla="*/ 1154879 w 8023328"/>
              <a:gd name="connsiteY3080" fmla="*/ 570017 h 2380521"/>
              <a:gd name="connsiteX3081" fmla="*/ 1169669 w 8023328"/>
              <a:gd name="connsiteY3081" fmla="*/ 583873 h 2380521"/>
              <a:gd name="connsiteX3082" fmla="*/ 1154879 w 8023328"/>
              <a:gd name="connsiteY3082" fmla="*/ 596271 h 2380521"/>
              <a:gd name="connsiteX3083" fmla="*/ 1140090 w 8023328"/>
              <a:gd name="connsiteY3083" fmla="*/ 583873 h 2380521"/>
              <a:gd name="connsiteX3084" fmla="*/ 1154879 w 8023328"/>
              <a:gd name="connsiteY3084" fmla="*/ 570017 h 2380521"/>
              <a:gd name="connsiteX3085" fmla="*/ 1084053 w 8023328"/>
              <a:gd name="connsiteY3085" fmla="*/ 570017 h 2380521"/>
              <a:gd name="connsiteX3086" fmla="*/ 1098840 w 8023328"/>
              <a:gd name="connsiteY3086" fmla="*/ 583873 h 2380521"/>
              <a:gd name="connsiteX3087" fmla="*/ 1084053 w 8023328"/>
              <a:gd name="connsiteY3087" fmla="*/ 596271 h 2380521"/>
              <a:gd name="connsiteX3088" fmla="*/ 1069263 w 8023328"/>
              <a:gd name="connsiteY3088" fmla="*/ 583873 h 2380521"/>
              <a:gd name="connsiteX3089" fmla="*/ 1084053 w 8023328"/>
              <a:gd name="connsiteY3089" fmla="*/ 570017 h 2380521"/>
              <a:gd name="connsiteX3090" fmla="*/ 1013010 w 8023328"/>
              <a:gd name="connsiteY3090" fmla="*/ 570017 h 2380521"/>
              <a:gd name="connsiteX3091" fmla="*/ 1024682 w 8023328"/>
              <a:gd name="connsiteY3091" fmla="*/ 583873 h 2380521"/>
              <a:gd name="connsiteX3092" fmla="*/ 1013010 w 8023328"/>
              <a:gd name="connsiteY3092" fmla="*/ 596271 h 2380521"/>
              <a:gd name="connsiteX3093" fmla="*/ 998433 w 8023328"/>
              <a:gd name="connsiteY3093" fmla="*/ 583873 h 2380521"/>
              <a:gd name="connsiteX3094" fmla="*/ 1013010 w 8023328"/>
              <a:gd name="connsiteY3094" fmla="*/ 570017 h 2380521"/>
              <a:gd name="connsiteX3095" fmla="*/ 941458 w 8023328"/>
              <a:gd name="connsiteY3095" fmla="*/ 570017 h 2380521"/>
              <a:gd name="connsiteX3096" fmla="*/ 953857 w 8023328"/>
              <a:gd name="connsiteY3096" fmla="*/ 583873 h 2380521"/>
              <a:gd name="connsiteX3097" fmla="*/ 941458 w 8023328"/>
              <a:gd name="connsiteY3097" fmla="*/ 596271 h 2380521"/>
              <a:gd name="connsiteX3098" fmla="*/ 927601 w 8023328"/>
              <a:gd name="connsiteY3098" fmla="*/ 583873 h 2380521"/>
              <a:gd name="connsiteX3099" fmla="*/ 941458 w 8023328"/>
              <a:gd name="connsiteY3099" fmla="*/ 570017 h 2380521"/>
              <a:gd name="connsiteX3100" fmla="*/ 870626 w 8023328"/>
              <a:gd name="connsiteY3100" fmla="*/ 570017 h 2380521"/>
              <a:gd name="connsiteX3101" fmla="*/ 883027 w 8023328"/>
              <a:gd name="connsiteY3101" fmla="*/ 583873 h 2380521"/>
              <a:gd name="connsiteX3102" fmla="*/ 870626 w 8023328"/>
              <a:gd name="connsiteY3102" fmla="*/ 596271 h 2380521"/>
              <a:gd name="connsiteX3103" fmla="*/ 856772 w 8023328"/>
              <a:gd name="connsiteY3103" fmla="*/ 583873 h 2380521"/>
              <a:gd name="connsiteX3104" fmla="*/ 870626 w 8023328"/>
              <a:gd name="connsiteY3104" fmla="*/ 570017 h 2380521"/>
              <a:gd name="connsiteX3105" fmla="*/ 798340 w 8023328"/>
              <a:gd name="connsiteY3105" fmla="*/ 570017 h 2380521"/>
              <a:gd name="connsiteX3106" fmla="*/ 812193 w 8023328"/>
              <a:gd name="connsiteY3106" fmla="*/ 583873 h 2380521"/>
              <a:gd name="connsiteX3107" fmla="*/ 798340 w 8023328"/>
              <a:gd name="connsiteY3107" fmla="*/ 596271 h 2380521"/>
              <a:gd name="connsiteX3108" fmla="*/ 785941 w 8023328"/>
              <a:gd name="connsiteY3108" fmla="*/ 583873 h 2380521"/>
              <a:gd name="connsiteX3109" fmla="*/ 798340 w 8023328"/>
              <a:gd name="connsiteY3109" fmla="*/ 570017 h 2380521"/>
              <a:gd name="connsiteX3110" fmla="*/ 724135 w 8023328"/>
              <a:gd name="connsiteY3110" fmla="*/ 570017 h 2380521"/>
              <a:gd name="connsiteX3111" fmla="*/ 737991 w 8023328"/>
              <a:gd name="connsiteY3111" fmla="*/ 583873 h 2380521"/>
              <a:gd name="connsiteX3112" fmla="*/ 724135 w 8023328"/>
              <a:gd name="connsiteY3112" fmla="*/ 596271 h 2380521"/>
              <a:gd name="connsiteX3113" fmla="*/ 711737 w 8023328"/>
              <a:gd name="connsiteY3113" fmla="*/ 583873 h 2380521"/>
              <a:gd name="connsiteX3114" fmla="*/ 724135 w 8023328"/>
              <a:gd name="connsiteY3114" fmla="*/ 570017 h 2380521"/>
              <a:gd name="connsiteX3115" fmla="*/ 653306 w 8023328"/>
              <a:gd name="connsiteY3115" fmla="*/ 570017 h 2380521"/>
              <a:gd name="connsiteX3116" fmla="*/ 667161 w 8023328"/>
              <a:gd name="connsiteY3116" fmla="*/ 583873 h 2380521"/>
              <a:gd name="connsiteX3117" fmla="*/ 653306 w 8023328"/>
              <a:gd name="connsiteY3117" fmla="*/ 596271 h 2380521"/>
              <a:gd name="connsiteX3118" fmla="*/ 640910 w 8023328"/>
              <a:gd name="connsiteY3118" fmla="*/ 583873 h 2380521"/>
              <a:gd name="connsiteX3119" fmla="*/ 653306 w 8023328"/>
              <a:gd name="connsiteY3119" fmla="*/ 570017 h 2380521"/>
              <a:gd name="connsiteX3120" fmla="*/ 584865 w 8023328"/>
              <a:gd name="connsiteY3120" fmla="*/ 570017 h 2380521"/>
              <a:gd name="connsiteX3121" fmla="*/ 599654 w 8023328"/>
              <a:gd name="connsiteY3121" fmla="*/ 583873 h 2380521"/>
              <a:gd name="connsiteX3122" fmla="*/ 584865 w 8023328"/>
              <a:gd name="connsiteY3122" fmla="*/ 596271 h 2380521"/>
              <a:gd name="connsiteX3123" fmla="*/ 570076 w 8023328"/>
              <a:gd name="connsiteY3123" fmla="*/ 583873 h 2380521"/>
              <a:gd name="connsiteX3124" fmla="*/ 584865 w 8023328"/>
              <a:gd name="connsiteY3124" fmla="*/ 570017 h 2380521"/>
              <a:gd name="connsiteX3125" fmla="*/ 513668 w 8023328"/>
              <a:gd name="connsiteY3125" fmla="*/ 570017 h 2380521"/>
              <a:gd name="connsiteX3126" fmla="*/ 528846 w 8023328"/>
              <a:gd name="connsiteY3126" fmla="*/ 583873 h 2380521"/>
              <a:gd name="connsiteX3127" fmla="*/ 513668 w 8023328"/>
              <a:gd name="connsiteY3127" fmla="*/ 596271 h 2380521"/>
              <a:gd name="connsiteX3128" fmla="*/ 499248 w 8023328"/>
              <a:gd name="connsiteY3128" fmla="*/ 583873 h 2380521"/>
              <a:gd name="connsiteX3129" fmla="*/ 513668 w 8023328"/>
              <a:gd name="connsiteY3129" fmla="*/ 570017 h 2380521"/>
              <a:gd name="connsiteX3130" fmla="*/ 439833 w 8023328"/>
              <a:gd name="connsiteY3130" fmla="*/ 570017 h 2380521"/>
              <a:gd name="connsiteX3131" fmla="*/ 454623 w 8023328"/>
              <a:gd name="connsiteY3131" fmla="*/ 583873 h 2380521"/>
              <a:gd name="connsiteX3132" fmla="*/ 439833 w 8023328"/>
              <a:gd name="connsiteY3132" fmla="*/ 596271 h 2380521"/>
              <a:gd name="connsiteX3133" fmla="*/ 425044 w 8023328"/>
              <a:gd name="connsiteY3133" fmla="*/ 583873 h 2380521"/>
              <a:gd name="connsiteX3134" fmla="*/ 439833 w 8023328"/>
              <a:gd name="connsiteY3134" fmla="*/ 570017 h 2380521"/>
              <a:gd name="connsiteX3135" fmla="*/ 368072 w 8023328"/>
              <a:gd name="connsiteY3135" fmla="*/ 570017 h 2380521"/>
              <a:gd name="connsiteX3136" fmla="*/ 380467 w 8023328"/>
              <a:gd name="connsiteY3136" fmla="*/ 583873 h 2380521"/>
              <a:gd name="connsiteX3137" fmla="*/ 368072 w 8023328"/>
              <a:gd name="connsiteY3137" fmla="*/ 596271 h 2380521"/>
              <a:gd name="connsiteX3138" fmla="*/ 354211 w 8023328"/>
              <a:gd name="connsiteY3138" fmla="*/ 583873 h 2380521"/>
              <a:gd name="connsiteX3139" fmla="*/ 368072 w 8023328"/>
              <a:gd name="connsiteY3139" fmla="*/ 570017 h 2380521"/>
              <a:gd name="connsiteX3140" fmla="*/ 3081772 w 8023328"/>
              <a:gd name="connsiteY3140" fmla="*/ 499186 h 2380521"/>
              <a:gd name="connsiteX3141" fmla="*/ 3095622 w 8023328"/>
              <a:gd name="connsiteY3141" fmla="*/ 511583 h 2380521"/>
              <a:gd name="connsiteX3142" fmla="*/ 3081772 w 8023328"/>
              <a:gd name="connsiteY3142" fmla="*/ 525440 h 2380521"/>
              <a:gd name="connsiteX3143" fmla="*/ 3069372 w 8023328"/>
              <a:gd name="connsiteY3143" fmla="*/ 511583 h 2380521"/>
              <a:gd name="connsiteX3144" fmla="*/ 3081772 w 8023328"/>
              <a:gd name="connsiteY3144" fmla="*/ 499186 h 2380521"/>
              <a:gd name="connsiteX3145" fmla="*/ 3013712 w 8023328"/>
              <a:gd name="connsiteY3145" fmla="*/ 499186 h 2380521"/>
              <a:gd name="connsiteX3146" fmla="*/ 3028135 w 8023328"/>
              <a:gd name="connsiteY3146" fmla="*/ 511583 h 2380521"/>
              <a:gd name="connsiteX3147" fmla="*/ 3013712 w 8023328"/>
              <a:gd name="connsiteY3147" fmla="*/ 525440 h 2380521"/>
              <a:gd name="connsiteX3148" fmla="*/ 2998539 w 8023328"/>
              <a:gd name="connsiteY3148" fmla="*/ 511583 h 2380521"/>
              <a:gd name="connsiteX3149" fmla="*/ 3013712 w 8023328"/>
              <a:gd name="connsiteY3149" fmla="*/ 499186 h 2380521"/>
              <a:gd name="connsiteX3150" fmla="*/ 2942491 w 8023328"/>
              <a:gd name="connsiteY3150" fmla="*/ 499186 h 2380521"/>
              <a:gd name="connsiteX3151" fmla="*/ 2957285 w 8023328"/>
              <a:gd name="connsiteY3151" fmla="*/ 511583 h 2380521"/>
              <a:gd name="connsiteX3152" fmla="*/ 2942491 w 8023328"/>
              <a:gd name="connsiteY3152" fmla="*/ 525440 h 2380521"/>
              <a:gd name="connsiteX3153" fmla="*/ 2927705 w 8023328"/>
              <a:gd name="connsiteY3153" fmla="*/ 511583 h 2380521"/>
              <a:gd name="connsiteX3154" fmla="*/ 2942491 w 8023328"/>
              <a:gd name="connsiteY3154" fmla="*/ 499186 h 2380521"/>
              <a:gd name="connsiteX3155" fmla="*/ 2868291 w 8023328"/>
              <a:gd name="connsiteY3155" fmla="*/ 499186 h 2380521"/>
              <a:gd name="connsiteX3156" fmla="*/ 2883082 w 8023328"/>
              <a:gd name="connsiteY3156" fmla="*/ 511583 h 2380521"/>
              <a:gd name="connsiteX3157" fmla="*/ 2868291 w 8023328"/>
              <a:gd name="connsiteY3157" fmla="*/ 525440 h 2380521"/>
              <a:gd name="connsiteX3158" fmla="*/ 2853502 w 8023328"/>
              <a:gd name="connsiteY3158" fmla="*/ 511583 h 2380521"/>
              <a:gd name="connsiteX3159" fmla="*/ 2868291 w 8023328"/>
              <a:gd name="connsiteY3159" fmla="*/ 499186 h 2380521"/>
              <a:gd name="connsiteX3160" fmla="*/ 2796533 w 8023328"/>
              <a:gd name="connsiteY3160" fmla="*/ 499186 h 2380521"/>
              <a:gd name="connsiteX3161" fmla="*/ 2808931 w 8023328"/>
              <a:gd name="connsiteY3161" fmla="*/ 511583 h 2380521"/>
              <a:gd name="connsiteX3162" fmla="*/ 2796533 w 8023328"/>
              <a:gd name="connsiteY3162" fmla="*/ 525440 h 2380521"/>
              <a:gd name="connsiteX3163" fmla="*/ 2782678 w 8023328"/>
              <a:gd name="connsiteY3163" fmla="*/ 511583 h 2380521"/>
              <a:gd name="connsiteX3164" fmla="*/ 2796533 w 8023328"/>
              <a:gd name="connsiteY3164" fmla="*/ 499186 h 2380521"/>
              <a:gd name="connsiteX3165" fmla="*/ 2725695 w 8023328"/>
              <a:gd name="connsiteY3165" fmla="*/ 499186 h 2380521"/>
              <a:gd name="connsiteX3166" fmla="*/ 2738097 w 8023328"/>
              <a:gd name="connsiteY3166" fmla="*/ 511583 h 2380521"/>
              <a:gd name="connsiteX3167" fmla="*/ 2725695 w 8023328"/>
              <a:gd name="connsiteY3167" fmla="*/ 525440 h 2380521"/>
              <a:gd name="connsiteX3168" fmla="*/ 2711846 w 8023328"/>
              <a:gd name="connsiteY3168" fmla="*/ 511583 h 2380521"/>
              <a:gd name="connsiteX3169" fmla="*/ 2725695 w 8023328"/>
              <a:gd name="connsiteY3169" fmla="*/ 499186 h 2380521"/>
              <a:gd name="connsiteX3170" fmla="*/ 2654870 w 8023328"/>
              <a:gd name="connsiteY3170" fmla="*/ 499186 h 2380521"/>
              <a:gd name="connsiteX3171" fmla="*/ 2667266 w 8023328"/>
              <a:gd name="connsiteY3171" fmla="*/ 511583 h 2380521"/>
              <a:gd name="connsiteX3172" fmla="*/ 2654870 w 8023328"/>
              <a:gd name="connsiteY3172" fmla="*/ 525440 h 2380521"/>
              <a:gd name="connsiteX3173" fmla="*/ 2641013 w 8023328"/>
              <a:gd name="connsiteY3173" fmla="*/ 511583 h 2380521"/>
              <a:gd name="connsiteX3174" fmla="*/ 2654870 w 8023328"/>
              <a:gd name="connsiteY3174" fmla="*/ 499186 h 2380521"/>
              <a:gd name="connsiteX3175" fmla="*/ 2582580 w 8023328"/>
              <a:gd name="connsiteY3175" fmla="*/ 499186 h 2380521"/>
              <a:gd name="connsiteX3176" fmla="*/ 2596435 w 8023328"/>
              <a:gd name="connsiteY3176" fmla="*/ 511583 h 2380521"/>
              <a:gd name="connsiteX3177" fmla="*/ 2582580 w 8023328"/>
              <a:gd name="connsiteY3177" fmla="*/ 525440 h 2380521"/>
              <a:gd name="connsiteX3178" fmla="*/ 2570184 w 8023328"/>
              <a:gd name="connsiteY3178" fmla="*/ 511583 h 2380521"/>
              <a:gd name="connsiteX3179" fmla="*/ 2582580 w 8023328"/>
              <a:gd name="connsiteY3179" fmla="*/ 499186 h 2380521"/>
              <a:gd name="connsiteX3180" fmla="*/ 2511026 w 8023328"/>
              <a:gd name="connsiteY3180" fmla="*/ 499186 h 2380521"/>
              <a:gd name="connsiteX3181" fmla="*/ 2525610 w 8023328"/>
              <a:gd name="connsiteY3181" fmla="*/ 511583 h 2380521"/>
              <a:gd name="connsiteX3182" fmla="*/ 2511026 w 8023328"/>
              <a:gd name="connsiteY3182" fmla="*/ 525440 h 2380521"/>
              <a:gd name="connsiteX3183" fmla="*/ 2499361 w 8023328"/>
              <a:gd name="connsiteY3183" fmla="*/ 511583 h 2380521"/>
              <a:gd name="connsiteX3184" fmla="*/ 2511026 w 8023328"/>
              <a:gd name="connsiteY3184" fmla="*/ 499186 h 2380521"/>
              <a:gd name="connsiteX3185" fmla="*/ 2440924 w 8023328"/>
              <a:gd name="connsiteY3185" fmla="*/ 499186 h 2380521"/>
              <a:gd name="connsiteX3186" fmla="*/ 2454781 w 8023328"/>
              <a:gd name="connsiteY3186" fmla="*/ 511583 h 2380521"/>
              <a:gd name="connsiteX3187" fmla="*/ 2440924 w 8023328"/>
              <a:gd name="connsiteY3187" fmla="*/ 525440 h 2380521"/>
              <a:gd name="connsiteX3188" fmla="*/ 2428527 w 8023328"/>
              <a:gd name="connsiteY3188" fmla="*/ 511583 h 2380521"/>
              <a:gd name="connsiteX3189" fmla="*/ 2440924 w 8023328"/>
              <a:gd name="connsiteY3189" fmla="*/ 499186 h 2380521"/>
              <a:gd name="connsiteX3190" fmla="*/ 2369108 w 8023328"/>
              <a:gd name="connsiteY3190" fmla="*/ 499186 h 2380521"/>
              <a:gd name="connsiteX3191" fmla="*/ 2383898 w 8023328"/>
              <a:gd name="connsiteY3191" fmla="*/ 511583 h 2380521"/>
              <a:gd name="connsiteX3192" fmla="*/ 2369108 w 8023328"/>
              <a:gd name="connsiteY3192" fmla="*/ 525440 h 2380521"/>
              <a:gd name="connsiteX3193" fmla="*/ 2354319 w 8023328"/>
              <a:gd name="connsiteY3193" fmla="*/ 511583 h 2380521"/>
              <a:gd name="connsiteX3194" fmla="*/ 2369108 w 8023328"/>
              <a:gd name="connsiteY3194" fmla="*/ 499186 h 2380521"/>
              <a:gd name="connsiteX3195" fmla="*/ 2298278 w 8023328"/>
              <a:gd name="connsiteY3195" fmla="*/ 499186 h 2380521"/>
              <a:gd name="connsiteX3196" fmla="*/ 2313066 w 8023328"/>
              <a:gd name="connsiteY3196" fmla="*/ 511583 h 2380521"/>
              <a:gd name="connsiteX3197" fmla="*/ 2298278 w 8023328"/>
              <a:gd name="connsiteY3197" fmla="*/ 525440 h 2380521"/>
              <a:gd name="connsiteX3198" fmla="*/ 2283488 w 8023328"/>
              <a:gd name="connsiteY3198" fmla="*/ 511583 h 2380521"/>
              <a:gd name="connsiteX3199" fmla="*/ 2298278 w 8023328"/>
              <a:gd name="connsiteY3199" fmla="*/ 499186 h 2380521"/>
              <a:gd name="connsiteX3200" fmla="*/ 2226514 w 8023328"/>
              <a:gd name="connsiteY3200" fmla="*/ 499186 h 2380521"/>
              <a:gd name="connsiteX3201" fmla="*/ 2238914 w 8023328"/>
              <a:gd name="connsiteY3201" fmla="*/ 511583 h 2380521"/>
              <a:gd name="connsiteX3202" fmla="*/ 2226514 w 8023328"/>
              <a:gd name="connsiteY3202" fmla="*/ 525440 h 2380521"/>
              <a:gd name="connsiteX3203" fmla="*/ 2212655 w 8023328"/>
              <a:gd name="connsiteY3203" fmla="*/ 511583 h 2380521"/>
              <a:gd name="connsiteX3204" fmla="*/ 2226514 w 8023328"/>
              <a:gd name="connsiteY3204" fmla="*/ 499186 h 2380521"/>
              <a:gd name="connsiteX3205" fmla="*/ 2155680 w 8023328"/>
              <a:gd name="connsiteY3205" fmla="*/ 499186 h 2380521"/>
              <a:gd name="connsiteX3206" fmla="*/ 2168079 w 8023328"/>
              <a:gd name="connsiteY3206" fmla="*/ 511583 h 2380521"/>
              <a:gd name="connsiteX3207" fmla="*/ 2155680 w 8023328"/>
              <a:gd name="connsiteY3207" fmla="*/ 525440 h 2380521"/>
              <a:gd name="connsiteX3208" fmla="*/ 2141823 w 8023328"/>
              <a:gd name="connsiteY3208" fmla="*/ 511583 h 2380521"/>
              <a:gd name="connsiteX3209" fmla="*/ 2155680 w 8023328"/>
              <a:gd name="connsiteY3209" fmla="*/ 499186 h 2380521"/>
              <a:gd name="connsiteX3210" fmla="*/ 2084846 w 8023328"/>
              <a:gd name="connsiteY3210" fmla="*/ 499186 h 2380521"/>
              <a:gd name="connsiteX3211" fmla="*/ 2097246 w 8023328"/>
              <a:gd name="connsiteY3211" fmla="*/ 511583 h 2380521"/>
              <a:gd name="connsiteX3212" fmla="*/ 2084846 w 8023328"/>
              <a:gd name="connsiteY3212" fmla="*/ 525440 h 2380521"/>
              <a:gd name="connsiteX3213" fmla="*/ 2070991 w 8023328"/>
              <a:gd name="connsiteY3213" fmla="*/ 511583 h 2380521"/>
              <a:gd name="connsiteX3214" fmla="*/ 2084846 w 8023328"/>
              <a:gd name="connsiteY3214" fmla="*/ 499186 h 2380521"/>
              <a:gd name="connsiteX3215" fmla="*/ 2011831 w 8023328"/>
              <a:gd name="connsiteY3215" fmla="*/ 499186 h 2380521"/>
              <a:gd name="connsiteX3216" fmla="*/ 2026416 w 8023328"/>
              <a:gd name="connsiteY3216" fmla="*/ 511583 h 2380521"/>
              <a:gd name="connsiteX3217" fmla="*/ 2011831 w 8023328"/>
              <a:gd name="connsiteY3217" fmla="*/ 525440 h 2380521"/>
              <a:gd name="connsiteX3218" fmla="*/ 2000165 w 8023328"/>
              <a:gd name="connsiteY3218" fmla="*/ 511583 h 2380521"/>
              <a:gd name="connsiteX3219" fmla="*/ 2011831 w 8023328"/>
              <a:gd name="connsiteY3219" fmla="*/ 499186 h 2380521"/>
              <a:gd name="connsiteX3220" fmla="*/ 1938362 w 8023328"/>
              <a:gd name="connsiteY3220" fmla="*/ 499186 h 2380521"/>
              <a:gd name="connsiteX3221" fmla="*/ 1952216 w 8023328"/>
              <a:gd name="connsiteY3221" fmla="*/ 511583 h 2380521"/>
              <a:gd name="connsiteX3222" fmla="*/ 1938362 w 8023328"/>
              <a:gd name="connsiteY3222" fmla="*/ 525440 h 2380521"/>
              <a:gd name="connsiteX3223" fmla="*/ 1925965 w 8023328"/>
              <a:gd name="connsiteY3223" fmla="*/ 511583 h 2380521"/>
              <a:gd name="connsiteX3224" fmla="*/ 1938362 w 8023328"/>
              <a:gd name="connsiteY3224" fmla="*/ 499186 h 2380521"/>
              <a:gd name="connsiteX3225" fmla="*/ 1867525 w 8023328"/>
              <a:gd name="connsiteY3225" fmla="*/ 499186 h 2380521"/>
              <a:gd name="connsiteX3226" fmla="*/ 1881384 w 8023328"/>
              <a:gd name="connsiteY3226" fmla="*/ 511583 h 2380521"/>
              <a:gd name="connsiteX3227" fmla="*/ 1867525 w 8023328"/>
              <a:gd name="connsiteY3227" fmla="*/ 525440 h 2380521"/>
              <a:gd name="connsiteX3228" fmla="*/ 1855126 w 8023328"/>
              <a:gd name="connsiteY3228" fmla="*/ 511583 h 2380521"/>
              <a:gd name="connsiteX3229" fmla="*/ 1867525 w 8023328"/>
              <a:gd name="connsiteY3229" fmla="*/ 499186 h 2380521"/>
              <a:gd name="connsiteX3230" fmla="*/ 1799085 w 8023328"/>
              <a:gd name="connsiteY3230" fmla="*/ 499186 h 2380521"/>
              <a:gd name="connsiteX3231" fmla="*/ 1813871 w 8023328"/>
              <a:gd name="connsiteY3231" fmla="*/ 511583 h 2380521"/>
              <a:gd name="connsiteX3232" fmla="*/ 1799085 w 8023328"/>
              <a:gd name="connsiteY3232" fmla="*/ 525440 h 2380521"/>
              <a:gd name="connsiteX3233" fmla="*/ 1784295 w 8023328"/>
              <a:gd name="connsiteY3233" fmla="*/ 511583 h 2380521"/>
              <a:gd name="connsiteX3234" fmla="*/ 1799085 w 8023328"/>
              <a:gd name="connsiteY3234" fmla="*/ 499186 h 2380521"/>
              <a:gd name="connsiteX3235" fmla="*/ 1728257 w 8023328"/>
              <a:gd name="connsiteY3235" fmla="*/ 499186 h 2380521"/>
              <a:gd name="connsiteX3236" fmla="*/ 1743046 w 8023328"/>
              <a:gd name="connsiteY3236" fmla="*/ 511583 h 2380521"/>
              <a:gd name="connsiteX3237" fmla="*/ 1728257 w 8023328"/>
              <a:gd name="connsiteY3237" fmla="*/ 525440 h 2380521"/>
              <a:gd name="connsiteX3238" fmla="*/ 1713469 w 8023328"/>
              <a:gd name="connsiteY3238" fmla="*/ 511583 h 2380521"/>
              <a:gd name="connsiteX3239" fmla="*/ 1728257 w 8023328"/>
              <a:gd name="connsiteY3239" fmla="*/ 499186 h 2380521"/>
              <a:gd name="connsiteX3240" fmla="*/ 1657426 w 8023328"/>
              <a:gd name="connsiteY3240" fmla="*/ 499186 h 2380521"/>
              <a:gd name="connsiteX3241" fmla="*/ 1672218 w 8023328"/>
              <a:gd name="connsiteY3241" fmla="*/ 511583 h 2380521"/>
              <a:gd name="connsiteX3242" fmla="*/ 1657426 w 8023328"/>
              <a:gd name="connsiteY3242" fmla="*/ 525440 h 2380521"/>
              <a:gd name="connsiteX3243" fmla="*/ 1642647 w 8023328"/>
              <a:gd name="connsiteY3243" fmla="*/ 511583 h 2380521"/>
              <a:gd name="connsiteX3244" fmla="*/ 1657426 w 8023328"/>
              <a:gd name="connsiteY3244" fmla="*/ 499186 h 2380521"/>
              <a:gd name="connsiteX3245" fmla="*/ 1582294 w 8023328"/>
              <a:gd name="connsiteY3245" fmla="*/ 499186 h 2380521"/>
              <a:gd name="connsiteX3246" fmla="*/ 1594694 w 8023328"/>
              <a:gd name="connsiteY3246" fmla="*/ 511583 h 2380521"/>
              <a:gd name="connsiteX3247" fmla="*/ 1582294 w 8023328"/>
              <a:gd name="connsiteY3247" fmla="*/ 525440 h 2380521"/>
              <a:gd name="connsiteX3248" fmla="*/ 1568438 w 8023328"/>
              <a:gd name="connsiteY3248" fmla="*/ 511583 h 2380521"/>
              <a:gd name="connsiteX3249" fmla="*/ 1582294 w 8023328"/>
              <a:gd name="connsiteY3249" fmla="*/ 499186 h 2380521"/>
              <a:gd name="connsiteX3250" fmla="*/ 1512192 w 8023328"/>
              <a:gd name="connsiteY3250" fmla="*/ 499186 h 2380521"/>
              <a:gd name="connsiteX3251" fmla="*/ 1523862 w 8023328"/>
              <a:gd name="connsiteY3251" fmla="*/ 511583 h 2380521"/>
              <a:gd name="connsiteX3252" fmla="*/ 1512192 w 8023328"/>
              <a:gd name="connsiteY3252" fmla="*/ 525440 h 2380521"/>
              <a:gd name="connsiteX3253" fmla="*/ 1497607 w 8023328"/>
              <a:gd name="connsiteY3253" fmla="*/ 511583 h 2380521"/>
              <a:gd name="connsiteX3254" fmla="*/ 1512192 w 8023328"/>
              <a:gd name="connsiteY3254" fmla="*/ 499186 h 2380521"/>
              <a:gd name="connsiteX3255" fmla="*/ 1440623 w 8023328"/>
              <a:gd name="connsiteY3255" fmla="*/ 499186 h 2380521"/>
              <a:gd name="connsiteX3256" fmla="*/ 1453023 w 8023328"/>
              <a:gd name="connsiteY3256" fmla="*/ 511583 h 2380521"/>
              <a:gd name="connsiteX3257" fmla="*/ 1440623 w 8023328"/>
              <a:gd name="connsiteY3257" fmla="*/ 525440 h 2380521"/>
              <a:gd name="connsiteX3258" fmla="*/ 1426771 w 8023328"/>
              <a:gd name="connsiteY3258" fmla="*/ 511583 h 2380521"/>
              <a:gd name="connsiteX3259" fmla="*/ 1440623 w 8023328"/>
              <a:gd name="connsiteY3259" fmla="*/ 499186 h 2380521"/>
              <a:gd name="connsiteX3260" fmla="*/ 1368341 w 8023328"/>
              <a:gd name="connsiteY3260" fmla="*/ 499186 h 2380521"/>
              <a:gd name="connsiteX3261" fmla="*/ 1382196 w 8023328"/>
              <a:gd name="connsiteY3261" fmla="*/ 511583 h 2380521"/>
              <a:gd name="connsiteX3262" fmla="*/ 1368341 w 8023328"/>
              <a:gd name="connsiteY3262" fmla="*/ 525440 h 2380521"/>
              <a:gd name="connsiteX3263" fmla="*/ 1355948 w 8023328"/>
              <a:gd name="connsiteY3263" fmla="*/ 511583 h 2380521"/>
              <a:gd name="connsiteX3264" fmla="*/ 1368341 w 8023328"/>
              <a:gd name="connsiteY3264" fmla="*/ 499186 h 2380521"/>
              <a:gd name="connsiteX3265" fmla="*/ 1297515 w 8023328"/>
              <a:gd name="connsiteY3265" fmla="*/ 499186 h 2380521"/>
              <a:gd name="connsiteX3266" fmla="*/ 1311369 w 8023328"/>
              <a:gd name="connsiteY3266" fmla="*/ 513042 h 2380521"/>
              <a:gd name="connsiteX3267" fmla="*/ 1297515 w 8023328"/>
              <a:gd name="connsiteY3267" fmla="*/ 525440 h 2380521"/>
              <a:gd name="connsiteX3268" fmla="*/ 1285118 w 8023328"/>
              <a:gd name="connsiteY3268" fmla="*/ 513042 h 2380521"/>
              <a:gd name="connsiteX3269" fmla="*/ 1297515 w 8023328"/>
              <a:gd name="connsiteY3269" fmla="*/ 499186 h 2380521"/>
              <a:gd name="connsiteX3270" fmla="*/ 1225700 w 8023328"/>
              <a:gd name="connsiteY3270" fmla="*/ 499186 h 2380521"/>
              <a:gd name="connsiteX3271" fmla="*/ 1240491 w 8023328"/>
              <a:gd name="connsiteY3271" fmla="*/ 513042 h 2380521"/>
              <a:gd name="connsiteX3272" fmla="*/ 1225700 w 8023328"/>
              <a:gd name="connsiteY3272" fmla="*/ 525440 h 2380521"/>
              <a:gd name="connsiteX3273" fmla="*/ 1210925 w 8023328"/>
              <a:gd name="connsiteY3273" fmla="*/ 513042 h 2380521"/>
              <a:gd name="connsiteX3274" fmla="*/ 1225700 w 8023328"/>
              <a:gd name="connsiteY3274" fmla="*/ 499186 h 2380521"/>
              <a:gd name="connsiteX3275" fmla="*/ 1154881 w 8023328"/>
              <a:gd name="connsiteY3275" fmla="*/ 499186 h 2380521"/>
              <a:gd name="connsiteX3276" fmla="*/ 1169669 w 8023328"/>
              <a:gd name="connsiteY3276" fmla="*/ 513042 h 2380521"/>
              <a:gd name="connsiteX3277" fmla="*/ 1154881 w 8023328"/>
              <a:gd name="connsiteY3277" fmla="*/ 525440 h 2380521"/>
              <a:gd name="connsiteX3278" fmla="*/ 1140095 w 8023328"/>
              <a:gd name="connsiteY3278" fmla="*/ 513042 h 2380521"/>
              <a:gd name="connsiteX3279" fmla="*/ 1154881 w 8023328"/>
              <a:gd name="connsiteY3279" fmla="*/ 499186 h 2380521"/>
              <a:gd name="connsiteX3280" fmla="*/ 1084053 w 8023328"/>
              <a:gd name="connsiteY3280" fmla="*/ 499186 h 2380521"/>
              <a:gd name="connsiteX3281" fmla="*/ 1098842 w 8023328"/>
              <a:gd name="connsiteY3281" fmla="*/ 513042 h 2380521"/>
              <a:gd name="connsiteX3282" fmla="*/ 1084053 w 8023328"/>
              <a:gd name="connsiteY3282" fmla="*/ 525440 h 2380521"/>
              <a:gd name="connsiteX3283" fmla="*/ 1069267 w 8023328"/>
              <a:gd name="connsiteY3283" fmla="*/ 513042 h 2380521"/>
              <a:gd name="connsiteX3284" fmla="*/ 1084053 w 8023328"/>
              <a:gd name="connsiteY3284" fmla="*/ 499186 h 2380521"/>
              <a:gd name="connsiteX3285" fmla="*/ 1013012 w 8023328"/>
              <a:gd name="connsiteY3285" fmla="*/ 499186 h 2380521"/>
              <a:gd name="connsiteX3286" fmla="*/ 1024685 w 8023328"/>
              <a:gd name="connsiteY3286" fmla="*/ 513042 h 2380521"/>
              <a:gd name="connsiteX3287" fmla="*/ 1013012 w 8023328"/>
              <a:gd name="connsiteY3287" fmla="*/ 525440 h 2380521"/>
              <a:gd name="connsiteX3288" fmla="*/ 998433 w 8023328"/>
              <a:gd name="connsiteY3288" fmla="*/ 513042 h 2380521"/>
              <a:gd name="connsiteX3289" fmla="*/ 1013012 w 8023328"/>
              <a:gd name="connsiteY3289" fmla="*/ 499186 h 2380521"/>
              <a:gd name="connsiteX3290" fmla="*/ 941461 w 8023328"/>
              <a:gd name="connsiteY3290" fmla="*/ 499186 h 2380521"/>
              <a:gd name="connsiteX3291" fmla="*/ 953861 w 8023328"/>
              <a:gd name="connsiteY3291" fmla="*/ 513042 h 2380521"/>
              <a:gd name="connsiteX3292" fmla="*/ 941461 w 8023328"/>
              <a:gd name="connsiteY3292" fmla="*/ 525440 h 2380521"/>
              <a:gd name="connsiteX3293" fmla="*/ 927607 w 8023328"/>
              <a:gd name="connsiteY3293" fmla="*/ 513042 h 2380521"/>
              <a:gd name="connsiteX3294" fmla="*/ 941461 w 8023328"/>
              <a:gd name="connsiteY3294" fmla="*/ 499186 h 2380521"/>
              <a:gd name="connsiteX3295" fmla="*/ 870626 w 8023328"/>
              <a:gd name="connsiteY3295" fmla="*/ 499186 h 2380521"/>
              <a:gd name="connsiteX3296" fmla="*/ 883027 w 8023328"/>
              <a:gd name="connsiteY3296" fmla="*/ 513042 h 2380521"/>
              <a:gd name="connsiteX3297" fmla="*/ 870626 w 8023328"/>
              <a:gd name="connsiteY3297" fmla="*/ 525440 h 2380521"/>
              <a:gd name="connsiteX3298" fmla="*/ 856774 w 8023328"/>
              <a:gd name="connsiteY3298" fmla="*/ 513042 h 2380521"/>
              <a:gd name="connsiteX3299" fmla="*/ 870626 w 8023328"/>
              <a:gd name="connsiteY3299" fmla="*/ 499186 h 2380521"/>
              <a:gd name="connsiteX3300" fmla="*/ 798340 w 8023328"/>
              <a:gd name="connsiteY3300" fmla="*/ 499186 h 2380521"/>
              <a:gd name="connsiteX3301" fmla="*/ 812196 w 8023328"/>
              <a:gd name="connsiteY3301" fmla="*/ 513042 h 2380521"/>
              <a:gd name="connsiteX3302" fmla="*/ 798340 w 8023328"/>
              <a:gd name="connsiteY3302" fmla="*/ 525440 h 2380521"/>
              <a:gd name="connsiteX3303" fmla="*/ 785941 w 8023328"/>
              <a:gd name="connsiteY3303" fmla="*/ 513042 h 2380521"/>
              <a:gd name="connsiteX3304" fmla="*/ 798340 w 8023328"/>
              <a:gd name="connsiteY3304" fmla="*/ 499186 h 2380521"/>
              <a:gd name="connsiteX3305" fmla="*/ 724135 w 8023328"/>
              <a:gd name="connsiteY3305" fmla="*/ 499186 h 2380521"/>
              <a:gd name="connsiteX3306" fmla="*/ 737991 w 8023328"/>
              <a:gd name="connsiteY3306" fmla="*/ 513042 h 2380521"/>
              <a:gd name="connsiteX3307" fmla="*/ 724135 w 8023328"/>
              <a:gd name="connsiteY3307" fmla="*/ 525440 h 2380521"/>
              <a:gd name="connsiteX3308" fmla="*/ 711744 w 8023328"/>
              <a:gd name="connsiteY3308" fmla="*/ 513042 h 2380521"/>
              <a:gd name="connsiteX3309" fmla="*/ 724135 w 8023328"/>
              <a:gd name="connsiteY3309" fmla="*/ 499186 h 2380521"/>
              <a:gd name="connsiteX3310" fmla="*/ 653306 w 8023328"/>
              <a:gd name="connsiteY3310" fmla="*/ 499186 h 2380521"/>
              <a:gd name="connsiteX3311" fmla="*/ 667164 w 8023328"/>
              <a:gd name="connsiteY3311" fmla="*/ 513042 h 2380521"/>
              <a:gd name="connsiteX3312" fmla="*/ 653306 w 8023328"/>
              <a:gd name="connsiteY3312" fmla="*/ 525440 h 2380521"/>
              <a:gd name="connsiteX3313" fmla="*/ 640910 w 8023328"/>
              <a:gd name="connsiteY3313" fmla="*/ 513042 h 2380521"/>
              <a:gd name="connsiteX3314" fmla="*/ 653306 w 8023328"/>
              <a:gd name="connsiteY3314" fmla="*/ 499186 h 2380521"/>
              <a:gd name="connsiteX3315" fmla="*/ 584869 w 8023328"/>
              <a:gd name="connsiteY3315" fmla="*/ 499186 h 2380521"/>
              <a:gd name="connsiteX3316" fmla="*/ 599654 w 8023328"/>
              <a:gd name="connsiteY3316" fmla="*/ 513042 h 2380521"/>
              <a:gd name="connsiteX3317" fmla="*/ 584869 w 8023328"/>
              <a:gd name="connsiteY3317" fmla="*/ 525440 h 2380521"/>
              <a:gd name="connsiteX3318" fmla="*/ 570076 w 8023328"/>
              <a:gd name="connsiteY3318" fmla="*/ 513042 h 2380521"/>
              <a:gd name="connsiteX3319" fmla="*/ 584869 w 8023328"/>
              <a:gd name="connsiteY3319" fmla="*/ 499186 h 2380521"/>
              <a:gd name="connsiteX3320" fmla="*/ 513670 w 8023328"/>
              <a:gd name="connsiteY3320" fmla="*/ 499186 h 2380521"/>
              <a:gd name="connsiteX3321" fmla="*/ 528846 w 8023328"/>
              <a:gd name="connsiteY3321" fmla="*/ 513042 h 2380521"/>
              <a:gd name="connsiteX3322" fmla="*/ 513670 w 8023328"/>
              <a:gd name="connsiteY3322" fmla="*/ 525440 h 2380521"/>
              <a:gd name="connsiteX3323" fmla="*/ 499248 w 8023328"/>
              <a:gd name="connsiteY3323" fmla="*/ 513042 h 2380521"/>
              <a:gd name="connsiteX3324" fmla="*/ 513670 w 8023328"/>
              <a:gd name="connsiteY3324" fmla="*/ 499186 h 2380521"/>
              <a:gd name="connsiteX3325" fmla="*/ 3939871 w 8023328"/>
              <a:gd name="connsiteY3325" fmla="*/ 495814 h 2380521"/>
              <a:gd name="connsiteX3326" fmla="*/ 3952268 w 8023328"/>
              <a:gd name="connsiteY3326" fmla="*/ 510602 h 2380521"/>
              <a:gd name="connsiteX3327" fmla="*/ 3939871 w 8023328"/>
              <a:gd name="connsiteY3327" fmla="*/ 525391 h 2380521"/>
              <a:gd name="connsiteX3328" fmla="*/ 3926015 w 8023328"/>
              <a:gd name="connsiteY3328" fmla="*/ 510602 h 2380521"/>
              <a:gd name="connsiteX3329" fmla="*/ 3939871 w 8023328"/>
              <a:gd name="connsiteY3329" fmla="*/ 495814 h 2380521"/>
              <a:gd name="connsiteX3330" fmla="*/ 3869042 w 8023328"/>
              <a:gd name="connsiteY3330" fmla="*/ 495814 h 2380521"/>
              <a:gd name="connsiteX3331" fmla="*/ 3881439 w 8023328"/>
              <a:gd name="connsiteY3331" fmla="*/ 510602 h 2380521"/>
              <a:gd name="connsiteX3332" fmla="*/ 3869042 w 8023328"/>
              <a:gd name="connsiteY3332" fmla="*/ 525391 h 2380521"/>
              <a:gd name="connsiteX3333" fmla="*/ 3855186 w 8023328"/>
              <a:gd name="connsiteY3333" fmla="*/ 510602 h 2380521"/>
              <a:gd name="connsiteX3334" fmla="*/ 3869042 w 8023328"/>
              <a:gd name="connsiteY3334" fmla="*/ 495814 h 2380521"/>
              <a:gd name="connsiteX3335" fmla="*/ 3796752 w 8023328"/>
              <a:gd name="connsiteY3335" fmla="*/ 495814 h 2380521"/>
              <a:gd name="connsiteX3336" fmla="*/ 3810608 w 8023328"/>
              <a:gd name="connsiteY3336" fmla="*/ 510602 h 2380521"/>
              <a:gd name="connsiteX3337" fmla="*/ 3796752 w 8023328"/>
              <a:gd name="connsiteY3337" fmla="*/ 525391 h 2380521"/>
              <a:gd name="connsiteX3338" fmla="*/ 3784355 w 8023328"/>
              <a:gd name="connsiteY3338" fmla="*/ 510602 h 2380521"/>
              <a:gd name="connsiteX3339" fmla="*/ 3796752 w 8023328"/>
              <a:gd name="connsiteY3339" fmla="*/ 495814 h 2380521"/>
              <a:gd name="connsiteX3340" fmla="*/ 3725922 w 8023328"/>
              <a:gd name="connsiteY3340" fmla="*/ 495814 h 2380521"/>
              <a:gd name="connsiteX3341" fmla="*/ 3739778 w 8023328"/>
              <a:gd name="connsiteY3341" fmla="*/ 510602 h 2380521"/>
              <a:gd name="connsiteX3342" fmla="*/ 3725922 w 8023328"/>
              <a:gd name="connsiteY3342" fmla="*/ 525391 h 2380521"/>
              <a:gd name="connsiteX3343" fmla="*/ 3713525 w 8023328"/>
              <a:gd name="connsiteY3343" fmla="*/ 510602 h 2380521"/>
              <a:gd name="connsiteX3344" fmla="*/ 3725922 w 8023328"/>
              <a:gd name="connsiteY3344" fmla="*/ 495814 h 2380521"/>
              <a:gd name="connsiteX3345" fmla="*/ 3655091 w 8023328"/>
              <a:gd name="connsiteY3345" fmla="*/ 495814 h 2380521"/>
              <a:gd name="connsiteX3346" fmla="*/ 3668947 w 8023328"/>
              <a:gd name="connsiteY3346" fmla="*/ 510602 h 2380521"/>
              <a:gd name="connsiteX3347" fmla="*/ 3655091 w 8023328"/>
              <a:gd name="connsiteY3347" fmla="*/ 525391 h 2380521"/>
              <a:gd name="connsiteX3348" fmla="*/ 3642694 w 8023328"/>
              <a:gd name="connsiteY3348" fmla="*/ 510602 h 2380521"/>
              <a:gd name="connsiteX3349" fmla="*/ 3655091 w 8023328"/>
              <a:gd name="connsiteY3349" fmla="*/ 495814 h 2380521"/>
              <a:gd name="connsiteX3350" fmla="*/ 3583280 w 8023328"/>
              <a:gd name="connsiteY3350" fmla="*/ 495814 h 2380521"/>
              <a:gd name="connsiteX3351" fmla="*/ 3598069 w 8023328"/>
              <a:gd name="connsiteY3351" fmla="*/ 510602 h 2380521"/>
              <a:gd name="connsiteX3352" fmla="*/ 3583280 w 8023328"/>
              <a:gd name="connsiteY3352" fmla="*/ 525391 h 2380521"/>
              <a:gd name="connsiteX3353" fmla="*/ 3568491 w 8023328"/>
              <a:gd name="connsiteY3353" fmla="*/ 510602 h 2380521"/>
              <a:gd name="connsiteX3354" fmla="*/ 3583280 w 8023328"/>
              <a:gd name="connsiteY3354" fmla="*/ 495814 h 2380521"/>
              <a:gd name="connsiteX3355" fmla="*/ 3512449 w 8023328"/>
              <a:gd name="connsiteY3355" fmla="*/ 495814 h 2380521"/>
              <a:gd name="connsiteX3356" fmla="*/ 3527237 w 8023328"/>
              <a:gd name="connsiteY3356" fmla="*/ 510602 h 2380521"/>
              <a:gd name="connsiteX3357" fmla="*/ 3512449 w 8023328"/>
              <a:gd name="connsiteY3357" fmla="*/ 525391 h 2380521"/>
              <a:gd name="connsiteX3358" fmla="*/ 3497661 w 8023328"/>
              <a:gd name="connsiteY3358" fmla="*/ 510602 h 2380521"/>
              <a:gd name="connsiteX3359" fmla="*/ 3512449 w 8023328"/>
              <a:gd name="connsiteY3359" fmla="*/ 495814 h 2380521"/>
              <a:gd name="connsiteX3360" fmla="*/ 3440686 w 8023328"/>
              <a:gd name="connsiteY3360" fmla="*/ 495814 h 2380521"/>
              <a:gd name="connsiteX3361" fmla="*/ 3453083 w 8023328"/>
              <a:gd name="connsiteY3361" fmla="*/ 510602 h 2380521"/>
              <a:gd name="connsiteX3362" fmla="*/ 3440686 w 8023328"/>
              <a:gd name="connsiteY3362" fmla="*/ 525391 h 2380521"/>
              <a:gd name="connsiteX3363" fmla="*/ 3426830 w 8023328"/>
              <a:gd name="connsiteY3363" fmla="*/ 510602 h 2380521"/>
              <a:gd name="connsiteX3364" fmla="*/ 3440686 w 8023328"/>
              <a:gd name="connsiteY3364" fmla="*/ 495814 h 2380521"/>
              <a:gd name="connsiteX3365" fmla="*/ 3369857 w 8023328"/>
              <a:gd name="connsiteY3365" fmla="*/ 495814 h 2380521"/>
              <a:gd name="connsiteX3366" fmla="*/ 3382254 w 8023328"/>
              <a:gd name="connsiteY3366" fmla="*/ 510602 h 2380521"/>
              <a:gd name="connsiteX3367" fmla="*/ 3369857 w 8023328"/>
              <a:gd name="connsiteY3367" fmla="*/ 525391 h 2380521"/>
              <a:gd name="connsiteX3368" fmla="*/ 3356001 w 8023328"/>
              <a:gd name="connsiteY3368" fmla="*/ 510602 h 2380521"/>
              <a:gd name="connsiteX3369" fmla="*/ 3369857 w 8023328"/>
              <a:gd name="connsiteY3369" fmla="*/ 495814 h 2380521"/>
              <a:gd name="connsiteX3370" fmla="*/ 3299094 w 8023328"/>
              <a:gd name="connsiteY3370" fmla="*/ 495814 h 2380521"/>
              <a:gd name="connsiteX3371" fmla="*/ 3311491 w 8023328"/>
              <a:gd name="connsiteY3371" fmla="*/ 510602 h 2380521"/>
              <a:gd name="connsiteX3372" fmla="*/ 3299094 w 8023328"/>
              <a:gd name="connsiteY3372" fmla="*/ 525391 h 2380521"/>
              <a:gd name="connsiteX3373" fmla="*/ 3285240 w 8023328"/>
              <a:gd name="connsiteY3373" fmla="*/ 510602 h 2380521"/>
              <a:gd name="connsiteX3374" fmla="*/ 3299094 w 8023328"/>
              <a:gd name="connsiteY3374" fmla="*/ 495814 h 2380521"/>
              <a:gd name="connsiteX3375" fmla="*/ 3226805 w 8023328"/>
              <a:gd name="connsiteY3375" fmla="*/ 495814 h 2380521"/>
              <a:gd name="connsiteX3376" fmla="*/ 3240660 w 8023328"/>
              <a:gd name="connsiteY3376" fmla="*/ 510602 h 2380521"/>
              <a:gd name="connsiteX3377" fmla="*/ 3226805 w 8023328"/>
              <a:gd name="connsiteY3377" fmla="*/ 525391 h 2380521"/>
              <a:gd name="connsiteX3378" fmla="*/ 3214406 w 8023328"/>
              <a:gd name="connsiteY3378" fmla="*/ 510602 h 2380521"/>
              <a:gd name="connsiteX3379" fmla="*/ 3226805 w 8023328"/>
              <a:gd name="connsiteY3379" fmla="*/ 495814 h 2380521"/>
              <a:gd name="connsiteX3380" fmla="*/ 3152602 w 8023328"/>
              <a:gd name="connsiteY3380" fmla="*/ 495814 h 2380521"/>
              <a:gd name="connsiteX3381" fmla="*/ 3166454 w 8023328"/>
              <a:gd name="connsiteY3381" fmla="*/ 510602 h 2380521"/>
              <a:gd name="connsiteX3382" fmla="*/ 3152602 w 8023328"/>
              <a:gd name="connsiteY3382" fmla="*/ 525391 h 2380521"/>
              <a:gd name="connsiteX3383" fmla="*/ 3140203 w 8023328"/>
              <a:gd name="connsiteY3383" fmla="*/ 510602 h 2380521"/>
              <a:gd name="connsiteX3384" fmla="*/ 3152602 w 8023328"/>
              <a:gd name="connsiteY3384" fmla="*/ 495814 h 2380521"/>
              <a:gd name="connsiteX3385" fmla="*/ 2439944 w 8023328"/>
              <a:gd name="connsiteY3385" fmla="*/ 428356 h 2380521"/>
              <a:gd name="connsiteX3386" fmla="*/ 2454729 w 8023328"/>
              <a:gd name="connsiteY3386" fmla="*/ 440753 h 2380521"/>
              <a:gd name="connsiteX3387" fmla="*/ 2439944 w 8023328"/>
              <a:gd name="connsiteY3387" fmla="*/ 454610 h 2380521"/>
              <a:gd name="connsiteX3388" fmla="*/ 2425156 w 8023328"/>
              <a:gd name="connsiteY3388" fmla="*/ 440753 h 2380521"/>
              <a:gd name="connsiteX3389" fmla="*/ 2439944 w 8023328"/>
              <a:gd name="connsiteY3389" fmla="*/ 428356 h 2380521"/>
              <a:gd name="connsiteX3390" fmla="*/ 2369110 w 8023328"/>
              <a:gd name="connsiteY3390" fmla="*/ 428356 h 2380521"/>
              <a:gd name="connsiteX3391" fmla="*/ 2383898 w 8023328"/>
              <a:gd name="connsiteY3391" fmla="*/ 440753 h 2380521"/>
              <a:gd name="connsiteX3392" fmla="*/ 2369110 w 8023328"/>
              <a:gd name="connsiteY3392" fmla="*/ 454610 h 2380521"/>
              <a:gd name="connsiteX3393" fmla="*/ 2354319 w 8023328"/>
              <a:gd name="connsiteY3393" fmla="*/ 440753 h 2380521"/>
              <a:gd name="connsiteX3394" fmla="*/ 2369110 w 8023328"/>
              <a:gd name="connsiteY3394" fmla="*/ 428356 h 2380521"/>
              <a:gd name="connsiteX3395" fmla="*/ 2298278 w 8023328"/>
              <a:gd name="connsiteY3395" fmla="*/ 428356 h 2380521"/>
              <a:gd name="connsiteX3396" fmla="*/ 2313066 w 8023328"/>
              <a:gd name="connsiteY3396" fmla="*/ 440753 h 2380521"/>
              <a:gd name="connsiteX3397" fmla="*/ 2298278 w 8023328"/>
              <a:gd name="connsiteY3397" fmla="*/ 454610 h 2380521"/>
              <a:gd name="connsiteX3398" fmla="*/ 2283490 w 8023328"/>
              <a:gd name="connsiteY3398" fmla="*/ 440753 h 2380521"/>
              <a:gd name="connsiteX3399" fmla="*/ 2298278 w 8023328"/>
              <a:gd name="connsiteY3399" fmla="*/ 428356 h 2380521"/>
              <a:gd name="connsiteX3400" fmla="*/ 2226514 w 8023328"/>
              <a:gd name="connsiteY3400" fmla="*/ 428356 h 2380521"/>
              <a:gd name="connsiteX3401" fmla="*/ 2238914 w 8023328"/>
              <a:gd name="connsiteY3401" fmla="*/ 440753 h 2380521"/>
              <a:gd name="connsiteX3402" fmla="*/ 2226514 w 8023328"/>
              <a:gd name="connsiteY3402" fmla="*/ 454610 h 2380521"/>
              <a:gd name="connsiteX3403" fmla="*/ 2212656 w 8023328"/>
              <a:gd name="connsiteY3403" fmla="*/ 440753 h 2380521"/>
              <a:gd name="connsiteX3404" fmla="*/ 2226514 w 8023328"/>
              <a:gd name="connsiteY3404" fmla="*/ 428356 h 2380521"/>
              <a:gd name="connsiteX3405" fmla="*/ 2155682 w 8023328"/>
              <a:gd name="connsiteY3405" fmla="*/ 428356 h 2380521"/>
              <a:gd name="connsiteX3406" fmla="*/ 2168079 w 8023328"/>
              <a:gd name="connsiteY3406" fmla="*/ 440753 h 2380521"/>
              <a:gd name="connsiteX3407" fmla="*/ 2155682 w 8023328"/>
              <a:gd name="connsiteY3407" fmla="*/ 454610 h 2380521"/>
              <a:gd name="connsiteX3408" fmla="*/ 2141825 w 8023328"/>
              <a:gd name="connsiteY3408" fmla="*/ 440753 h 2380521"/>
              <a:gd name="connsiteX3409" fmla="*/ 2155682 w 8023328"/>
              <a:gd name="connsiteY3409" fmla="*/ 428356 h 2380521"/>
              <a:gd name="connsiteX3410" fmla="*/ 2084846 w 8023328"/>
              <a:gd name="connsiteY3410" fmla="*/ 428356 h 2380521"/>
              <a:gd name="connsiteX3411" fmla="*/ 2097246 w 8023328"/>
              <a:gd name="connsiteY3411" fmla="*/ 440753 h 2380521"/>
              <a:gd name="connsiteX3412" fmla="*/ 2084846 w 8023328"/>
              <a:gd name="connsiteY3412" fmla="*/ 454610 h 2380521"/>
              <a:gd name="connsiteX3413" fmla="*/ 2070991 w 8023328"/>
              <a:gd name="connsiteY3413" fmla="*/ 440753 h 2380521"/>
              <a:gd name="connsiteX3414" fmla="*/ 2084846 w 8023328"/>
              <a:gd name="connsiteY3414" fmla="*/ 428356 h 2380521"/>
              <a:gd name="connsiteX3415" fmla="*/ 2011832 w 8023328"/>
              <a:gd name="connsiteY3415" fmla="*/ 428356 h 2380521"/>
              <a:gd name="connsiteX3416" fmla="*/ 2026418 w 8023328"/>
              <a:gd name="connsiteY3416" fmla="*/ 440753 h 2380521"/>
              <a:gd name="connsiteX3417" fmla="*/ 2011832 w 8023328"/>
              <a:gd name="connsiteY3417" fmla="*/ 454610 h 2380521"/>
              <a:gd name="connsiteX3418" fmla="*/ 2000165 w 8023328"/>
              <a:gd name="connsiteY3418" fmla="*/ 440753 h 2380521"/>
              <a:gd name="connsiteX3419" fmla="*/ 2011832 w 8023328"/>
              <a:gd name="connsiteY3419" fmla="*/ 428356 h 2380521"/>
              <a:gd name="connsiteX3420" fmla="*/ 1938362 w 8023328"/>
              <a:gd name="connsiteY3420" fmla="*/ 428356 h 2380521"/>
              <a:gd name="connsiteX3421" fmla="*/ 1952216 w 8023328"/>
              <a:gd name="connsiteY3421" fmla="*/ 440753 h 2380521"/>
              <a:gd name="connsiteX3422" fmla="*/ 1938362 w 8023328"/>
              <a:gd name="connsiteY3422" fmla="*/ 454610 h 2380521"/>
              <a:gd name="connsiteX3423" fmla="*/ 1925965 w 8023328"/>
              <a:gd name="connsiteY3423" fmla="*/ 440753 h 2380521"/>
              <a:gd name="connsiteX3424" fmla="*/ 1938362 w 8023328"/>
              <a:gd name="connsiteY3424" fmla="*/ 428356 h 2380521"/>
              <a:gd name="connsiteX3425" fmla="*/ 1867525 w 8023328"/>
              <a:gd name="connsiteY3425" fmla="*/ 428356 h 2380521"/>
              <a:gd name="connsiteX3426" fmla="*/ 1881384 w 8023328"/>
              <a:gd name="connsiteY3426" fmla="*/ 440753 h 2380521"/>
              <a:gd name="connsiteX3427" fmla="*/ 1867525 w 8023328"/>
              <a:gd name="connsiteY3427" fmla="*/ 454610 h 2380521"/>
              <a:gd name="connsiteX3428" fmla="*/ 1855126 w 8023328"/>
              <a:gd name="connsiteY3428" fmla="*/ 440753 h 2380521"/>
              <a:gd name="connsiteX3429" fmla="*/ 1867525 w 8023328"/>
              <a:gd name="connsiteY3429" fmla="*/ 428356 h 2380521"/>
              <a:gd name="connsiteX3430" fmla="*/ 1799085 w 8023328"/>
              <a:gd name="connsiteY3430" fmla="*/ 428356 h 2380521"/>
              <a:gd name="connsiteX3431" fmla="*/ 1813873 w 8023328"/>
              <a:gd name="connsiteY3431" fmla="*/ 440753 h 2380521"/>
              <a:gd name="connsiteX3432" fmla="*/ 1799085 w 8023328"/>
              <a:gd name="connsiteY3432" fmla="*/ 454610 h 2380521"/>
              <a:gd name="connsiteX3433" fmla="*/ 1784298 w 8023328"/>
              <a:gd name="connsiteY3433" fmla="*/ 440753 h 2380521"/>
              <a:gd name="connsiteX3434" fmla="*/ 1799085 w 8023328"/>
              <a:gd name="connsiteY3434" fmla="*/ 428356 h 2380521"/>
              <a:gd name="connsiteX3435" fmla="*/ 1728260 w 8023328"/>
              <a:gd name="connsiteY3435" fmla="*/ 428356 h 2380521"/>
              <a:gd name="connsiteX3436" fmla="*/ 1743046 w 8023328"/>
              <a:gd name="connsiteY3436" fmla="*/ 440753 h 2380521"/>
              <a:gd name="connsiteX3437" fmla="*/ 1728260 w 8023328"/>
              <a:gd name="connsiteY3437" fmla="*/ 454610 h 2380521"/>
              <a:gd name="connsiteX3438" fmla="*/ 1713469 w 8023328"/>
              <a:gd name="connsiteY3438" fmla="*/ 440753 h 2380521"/>
              <a:gd name="connsiteX3439" fmla="*/ 1728260 w 8023328"/>
              <a:gd name="connsiteY3439" fmla="*/ 428356 h 2380521"/>
              <a:gd name="connsiteX3440" fmla="*/ 1657426 w 8023328"/>
              <a:gd name="connsiteY3440" fmla="*/ 428356 h 2380521"/>
              <a:gd name="connsiteX3441" fmla="*/ 1672218 w 8023328"/>
              <a:gd name="connsiteY3441" fmla="*/ 440753 h 2380521"/>
              <a:gd name="connsiteX3442" fmla="*/ 1657426 w 8023328"/>
              <a:gd name="connsiteY3442" fmla="*/ 454610 h 2380521"/>
              <a:gd name="connsiteX3443" fmla="*/ 1642647 w 8023328"/>
              <a:gd name="connsiteY3443" fmla="*/ 440753 h 2380521"/>
              <a:gd name="connsiteX3444" fmla="*/ 1657426 w 8023328"/>
              <a:gd name="connsiteY3444" fmla="*/ 428356 h 2380521"/>
              <a:gd name="connsiteX3445" fmla="*/ 1582294 w 8023328"/>
              <a:gd name="connsiteY3445" fmla="*/ 428356 h 2380521"/>
              <a:gd name="connsiteX3446" fmla="*/ 1594697 w 8023328"/>
              <a:gd name="connsiteY3446" fmla="*/ 440753 h 2380521"/>
              <a:gd name="connsiteX3447" fmla="*/ 1582294 w 8023328"/>
              <a:gd name="connsiteY3447" fmla="*/ 454610 h 2380521"/>
              <a:gd name="connsiteX3448" fmla="*/ 1568438 w 8023328"/>
              <a:gd name="connsiteY3448" fmla="*/ 440753 h 2380521"/>
              <a:gd name="connsiteX3449" fmla="*/ 1582294 w 8023328"/>
              <a:gd name="connsiteY3449" fmla="*/ 428356 h 2380521"/>
              <a:gd name="connsiteX3450" fmla="*/ 1512195 w 8023328"/>
              <a:gd name="connsiteY3450" fmla="*/ 428356 h 2380521"/>
              <a:gd name="connsiteX3451" fmla="*/ 1523862 w 8023328"/>
              <a:gd name="connsiteY3451" fmla="*/ 440753 h 2380521"/>
              <a:gd name="connsiteX3452" fmla="*/ 1512195 w 8023328"/>
              <a:gd name="connsiteY3452" fmla="*/ 454610 h 2380521"/>
              <a:gd name="connsiteX3453" fmla="*/ 1497610 w 8023328"/>
              <a:gd name="connsiteY3453" fmla="*/ 440753 h 2380521"/>
              <a:gd name="connsiteX3454" fmla="*/ 1512195 w 8023328"/>
              <a:gd name="connsiteY3454" fmla="*/ 428356 h 2380521"/>
              <a:gd name="connsiteX3455" fmla="*/ 1439171 w 8023328"/>
              <a:gd name="connsiteY3455" fmla="*/ 428356 h 2380521"/>
              <a:gd name="connsiteX3456" fmla="*/ 1453023 w 8023328"/>
              <a:gd name="connsiteY3456" fmla="*/ 440753 h 2380521"/>
              <a:gd name="connsiteX3457" fmla="*/ 1439171 w 8023328"/>
              <a:gd name="connsiteY3457" fmla="*/ 454610 h 2380521"/>
              <a:gd name="connsiteX3458" fmla="*/ 1426771 w 8023328"/>
              <a:gd name="connsiteY3458" fmla="*/ 440753 h 2380521"/>
              <a:gd name="connsiteX3459" fmla="*/ 1439171 w 8023328"/>
              <a:gd name="connsiteY3459" fmla="*/ 428356 h 2380521"/>
              <a:gd name="connsiteX3460" fmla="*/ 1368344 w 8023328"/>
              <a:gd name="connsiteY3460" fmla="*/ 428356 h 2380521"/>
              <a:gd name="connsiteX3461" fmla="*/ 1382196 w 8023328"/>
              <a:gd name="connsiteY3461" fmla="*/ 440753 h 2380521"/>
              <a:gd name="connsiteX3462" fmla="*/ 1368344 w 8023328"/>
              <a:gd name="connsiteY3462" fmla="*/ 454610 h 2380521"/>
              <a:gd name="connsiteX3463" fmla="*/ 1355948 w 8023328"/>
              <a:gd name="connsiteY3463" fmla="*/ 440753 h 2380521"/>
              <a:gd name="connsiteX3464" fmla="*/ 1368344 w 8023328"/>
              <a:gd name="connsiteY3464" fmla="*/ 428356 h 2380521"/>
              <a:gd name="connsiteX3465" fmla="*/ 1297515 w 8023328"/>
              <a:gd name="connsiteY3465" fmla="*/ 428356 h 2380521"/>
              <a:gd name="connsiteX3466" fmla="*/ 1311372 w 8023328"/>
              <a:gd name="connsiteY3466" fmla="*/ 440753 h 2380521"/>
              <a:gd name="connsiteX3467" fmla="*/ 1297515 w 8023328"/>
              <a:gd name="connsiteY3467" fmla="*/ 454610 h 2380521"/>
              <a:gd name="connsiteX3468" fmla="*/ 1285118 w 8023328"/>
              <a:gd name="connsiteY3468" fmla="*/ 440753 h 2380521"/>
              <a:gd name="connsiteX3469" fmla="*/ 1297515 w 8023328"/>
              <a:gd name="connsiteY3469" fmla="*/ 428356 h 2380521"/>
              <a:gd name="connsiteX3470" fmla="*/ 1225703 w 8023328"/>
              <a:gd name="connsiteY3470" fmla="*/ 428356 h 2380521"/>
              <a:gd name="connsiteX3471" fmla="*/ 1240491 w 8023328"/>
              <a:gd name="connsiteY3471" fmla="*/ 440753 h 2380521"/>
              <a:gd name="connsiteX3472" fmla="*/ 1225703 w 8023328"/>
              <a:gd name="connsiteY3472" fmla="*/ 454610 h 2380521"/>
              <a:gd name="connsiteX3473" fmla="*/ 1210925 w 8023328"/>
              <a:gd name="connsiteY3473" fmla="*/ 440753 h 2380521"/>
              <a:gd name="connsiteX3474" fmla="*/ 1225703 w 8023328"/>
              <a:gd name="connsiteY3474" fmla="*/ 428356 h 2380521"/>
              <a:gd name="connsiteX3475" fmla="*/ 1154886 w 8023328"/>
              <a:gd name="connsiteY3475" fmla="*/ 428356 h 2380521"/>
              <a:gd name="connsiteX3476" fmla="*/ 1169676 w 8023328"/>
              <a:gd name="connsiteY3476" fmla="*/ 440753 h 2380521"/>
              <a:gd name="connsiteX3477" fmla="*/ 1154886 w 8023328"/>
              <a:gd name="connsiteY3477" fmla="*/ 454610 h 2380521"/>
              <a:gd name="connsiteX3478" fmla="*/ 1140096 w 8023328"/>
              <a:gd name="connsiteY3478" fmla="*/ 440753 h 2380521"/>
              <a:gd name="connsiteX3479" fmla="*/ 1154886 w 8023328"/>
              <a:gd name="connsiteY3479" fmla="*/ 428356 h 2380521"/>
              <a:gd name="connsiteX3480" fmla="*/ 1084056 w 8023328"/>
              <a:gd name="connsiteY3480" fmla="*/ 428356 h 2380521"/>
              <a:gd name="connsiteX3481" fmla="*/ 1098844 w 8023328"/>
              <a:gd name="connsiteY3481" fmla="*/ 440753 h 2380521"/>
              <a:gd name="connsiteX3482" fmla="*/ 1084056 w 8023328"/>
              <a:gd name="connsiteY3482" fmla="*/ 454610 h 2380521"/>
              <a:gd name="connsiteX3483" fmla="*/ 1069267 w 8023328"/>
              <a:gd name="connsiteY3483" fmla="*/ 440753 h 2380521"/>
              <a:gd name="connsiteX3484" fmla="*/ 1084056 w 8023328"/>
              <a:gd name="connsiteY3484" fmla="*/ 428356 h 2380521"/>
              <a:gd name="connsiteX3485" fmla="*/ 1013015 w 8023328"/>
              <a:gd name="connsiteY3485" fmla="*/ 428356 h 2380521"/>
              <a:gd name="connsiteX3486" fmla="*/ 1024685 w 8023328"/>
              <a:gd name="connsiteY3486" fmla="*/ 440753 h 2380521"/>
              <a:gd name="connsiteX3487" fmla="*/ 1013015 w 8023328"/>
              <a:gd name="connsiteY3487" fmla="*/ 454610 h 2380521"/>
              <a:gd name="connsiteX3488" fmla="*/ 998434 w 8023328"/>
              <a:gd name="connsiteY3488" fmla="*/ 440753 h 2380521"/>
              <a:gd name="connsiteX3489" fmla="*/ 1013015 w 8023328"/>
              <a:gd name="connsiteY3489" fmla="*/ 428356 h 2380521"/>
              <a:gd name="connsiteX3490" fmla="*/ 941465 w 8023328"/>
              <a:gd name="connsiteY3490" fmla="*/ 428356 h 2380521"/>
              <a:gd name="connsiteX3491" fmla="*/ 953864 w 8023328"/>
              <a:gd name="connsiteY3491" fmla="*/ 440753 h 2380521"/>
              <a:gd name="connsiteX3492" fmla="*/ 941465 w 8023328"/>
              <a:gd name="connsiteY3492" fmla="*/ 454610 h 2380521"/>
              <a:gd name="connsiteX3493" fmla="*/ 927611 w 8023328"/>
              <a:gd name="connsiteY3493" fmla="*/ 440753 h 2380521"/>
              <a:gd name="connsiteX3494" fmla="*/ 941465 w 8023328"/>
              <a:gd name="connsiteY3494" fmla="*/ 428356 h 2380521"/>
              <a:gd name="connsiteX3495" fmla="*/ 870633 w 8023328"/>
              <a:gd name="connsiteY3495" fmla="*/ 428356 h 2380521"/>
              <a:gd name="connsiteX3496" fmla="*/ 883030 w 8023328"/>
              <a:gd name="connsiteY3496" fmla="*/ 440753 h 2380521"/>
              <a:gd name="connsiteX3497" fmla="*/ 870633 w 8023328"/>
              <a:gd name="connsiteY3497" fmla="*/ 454610 h 2380521"/>
              <a:gd name="connsiteX3498" fmla="*/ 856774 w 8023328"/>
              <a:gd name="connsiteY3498" fmla="*/ 440753 h 2380521"/>
              <a:gd name="connsiteX3499" fmla="*/ 870633 w 8023328"/>
              <a:gd name="connsiteY3499" fmla="*/ 428356 h 2380521"/>
              <a:gd name="connsiteX3500" fmla="*/ 798344 w 8023328"/>
              <a:gd name="connsiteY3500" fmla="*/ 428356 h 2380521"/>
              <a:gd name="connsiteX3501" fmla="*/ 812196 w 8023328"/>
              <a:gd name="connsiteY3501" fmla="*/ 440753 h 2380521"/>
              <a:gd name="connsiteX3502" fmla="*/ 798344 w 8023328"/>
              <a:gd name="connsiteY3502" fmla="*/ 454610 h 2380521"/>
              <a:gd name="connsiteX3503" fmla="*/ 785947 w 8023328"/>
              <a:gd name="connsiteY3503" fmla="*/ 440753 h 2380521"/>
              <a:gd name="connsiteX3504" fmla="*/ 798344 w 8023328"/>
              <a:gd name="connsiteY3504" fmla="*/ 428356 h 2380521"/>
              <a:gd name="connsiteX3505" fmla="*/ 724138 w 8023328"/>
              <a:gd name="connsiteY3505" fmla="*/ 428356 h 2380521"/>
              <a:gd name="connsiteX3506" fmla="*/ 738002 w 8023328"/>
              <a:gd name="connsiteY3506" fmla="*/ 442212 h 2380521"/>
              <a:gd name="connsiteX3507" fmla="*/ 724138 w 8023328"/>
              <a:gd name="connsiteY3507" fmla="*/ 454610 h 2380521"/>
              <a:gd name="connsiteX3508" fmla="*/ 711747 w 8023328"/>
              <a:gd name="connsiteY3508" fmla="*/ 442212 h 2380521"/>
              <a:gd name="connsiteX3509" fmla="*/ 724138 w 8023328"/>
              <a:gd name="connsiteY3509" fmla="*/ 428356 h 2380521"/>
              <a:gd name="connsiteX3510" fmla="*/ 653312 w 8023328"/>
              <a:gd name="connsiteY3510" fmla="*/ 428356 h 2380521"/>
              <a:gd name="connsiteX3511" fmla="*/ 667165 w 8023328"/>
              <a:gd name="connsiteY3511" fmla="*/ 442212 h 2380521"/>
              <a:gd name="connsiteX3512" fmla="*/ 653312 w 8023328"/>
              <a:gd name="connsiteY3512" fmla="*/ 454610 h 2380521"/>
              <a:gd name="connsiteX3513" fmla="*/ 640912 w 8023328"/>
              <a:gd name="connsiteY3513" fmla="*/ 442212 h 2380521"/>
              <a:gd name="connsiteX3514" fmla="*/ 653312 w 8023328"/>
              <a:gd name="connsiteY3514" fmla="*/ 428356 h 2380521"/>
              <a:gd name="connsiteX3515" fmla="*/ 3796752 w 8023328"/>
              <a:gd name="connsiteY3515" fmla="*/ 424982 h 2380521"/>
              <a:gd name="connsiteX3516" fmla="*/ 3810608 w 8023328"/>
              <a:gd name="connsiteY3516" fmla="*/ 439771 h 2380521"/>
              <a:gd name="connsiteX3517" fmla="*/ 3796752 w 8023328"/>
              <a:gd name="connsiteY3517" fmla="*/ 454560 h 2380521"/>
              <a:gd name="connsiteX3518" fmla="*/ 3784355 w 8023328"/>
              <a:gd name="connsiteY3518" fmla="*/ 439771 h 2380521"/>
              <a:gd name="connsiteX3519" fmla="*/ 3796752 w 8023328"/>
              <a:gd name="connsiteY3519" fmla="*/ 424982 h 2380521"/>
              <a:gd name="connsiteX3520" fmla="*/ 3725922 w 8023328"/>
              <a:gd name="connsiteY3520" fmla="*/ 424982 h 2380521"/>
              <a:gd name="connsiteX3521" fmla="*/ 3739778 w 8023328"/>
              <a:gd name="connsiteY3521" fmla="*/ 439771 h 2380521"/>
              <a:gd name="connsiteX3522" fmla="*/ 3725922 w 8023328"/>
              <a:gd name="connsiteY3522" fmla="*/ 454560 h 2380521"/>
              <a:gd name="connsiteX3523" fmla="*/ 3713525 w 8023328"/>
              <a:gd name="connsiteY3523" fmla="*/ 439771 h 2380521"/>
              <a:gd name="connsiteX3524" fmla="*/ 3725922 w 8023328"/>
              <a:gd name="connsiteY3524" fmla="*/ 424982 h 2380521"/>
              <a:gd name="connsiteX3525" fmla="*/ 3655091 w 8023328"/>
              <a:gd name="connsiteY3525" fmla="*/ 424982 h 2380521"/>
              <a:gd name="connsiteX3526" fmla="*/ 3668947 w 8023328"/>
              <a:gd name="connsiteY3526" fmla="*/ 439771 h 2380521"/>
              <a:gd name="connsiteX3527" fmla="*/ 3655091 w 8023328"/>
              <a:gd name="connsiteY3527" fmla="*/ 454560 h 2380521"/>
              <a:gd name="connsiteX3528" fmla="*/ 3642694 w 8023328"/>
              <a:gd name="connsiteY3528" fmla="*/ 439771 h 2380521"/>
              <a:gd name="connsiteX3529" fmla="*/ 3655091 w 8023328"/>
              <a:gd name="connsiteY3529" fmla="*/ 424982 h 2380521"/>
              <a:gd name="connsiteX3530" fmla="*/ 3583280 w 8023328"/>
              <a:gd name="connsiteY3530" fmla="*/ 424982 h 2380521"/>
              <a:gd name="connsiteX3531" fmla="*/ 3598069 w 8023328"/>
              <a:gd name="connsiteY3531" fmla="*/ 439771 h 2380521"/>
              <a:gd name="connsiteX3532" fmla="*/ 3583280 w 8023328"/>
              <a:gd name="connsiteY3532" fmla="*/ 454560 h 2380521"/>
              <a:gd name="connsiteX3533" fmla="*/ 3568491 w 8023328"/>
              <a:gd name="connsiteY3533" fmla="*/ 439771 h 2380521"/>
              <a:gd name="connsiteX3534" fmla="*/ 3583280 w 8023328"/>
              <a:gd name="connsiteY3534" fmla="*/ 424982 h 2380521"/>
              <a:gd name="connsiteX3535" fmla="*/ 3512449 w 8023328"/>
              <a:gd name="connsiteY3535" fmla="*/ 424982 h 2380521"/>
              <a:gd name="connsiteX3536" fmla="*/ 3527237 w 8023328"/>
              <a:gd name="connsiteY3536" fmla="*/ 439771 h 2380521"/>
              <a:gd name="connsiteX3537" fmla="*/ 3512449 w 8023328"/>
              <a:gd name="connsiteY3537" fmla="*/ 454560 h 2380521"/>
              <a:gd name="connsiteX3538" fmla="*/ 3497661 w 8023328"/>
              <a:gd name="connsiteY3538" fmla="*/ 439771 h 2380521"/>
              <a:gd name="connsiteX3539" fmla="*/ 3512449 w 8023328"/>
              <a:gd name="connsiteY3539" fmla="*/ 424982 h 2380521"/>
              <a:gd name="connsiteX3540" fmla="*/ 3440686 w 8023328"/>
              <a:gd name="connsiteY3540" fmla="*/ 424982 h 2380521"/>
              <a:gd name="connsiteX3541" fmla="*/ 3453083 w 8023328"/>
              <a:gd name="connsiteY3541" fmla="*/ 439771 h 2380521"/>
              <a:gd name="connsiteX3542" fmla="*/ 3440686 w 8023328"/>
              <a:gd name="connsiteY3542" fmla="*/ 454560 h 2380521"/>
              <a:gd name="connsiteX3543" fmla="*/ 3426830 w 8023328"/>
              <a:gd name="connsiteY3543" fmla="*/ 439771 h 2380521"/>
              <a:gd name="connsiteX3544" fmla="*/ 3440686 w 8023328"/>
              <a:gd name="connsiteY3544" fmla="*/ 424982 h 2380521"/>
              <a:gd name="connsiteX3545" fmla="*/ 3369857 w 8023328"/>
              <a:gd name="connsiteY3545" fmla="*/ 424982 h 2380521"/>
              <a:gd name="connsiteX3546" fmla="*/ 3382254 w 8023328"/>
              <a:gd name="connsiteY3546" fmla="*/ 439771 h 2380521"/>
              <a:gd name="connsiteX3547" fmla="*/ 3369857 w 8023328"/>
              <a:gd name="connsiteY3547" fmla="*/ 454560 h 2380521"/>
              <a:gd name="connsiteX3548" fmla="*/ 3356001 w 8023328"/>
              <a:gd name="connsiteY3548" fmla="*/ 439771 h 2380521"/>
              <a:gd name="connsiteX3549" fmla="*/ 3369857 w 8023328"/>
              <a:gd name="connsiteY3549" fmla="*/ 424982 h 2380521"/>
              <a:gd name="connsiteX3550" fmla="*/ 3299097 w 8023328"/>
              <a:gd name="connsiteY3550" fmla="*/ 424982 h 2380521"/>
              <a:gd name="connsiteX3551" fmla="*/ 3311491 w 8023328"/>
              <a:gd name="connsiteY3551" fmla="*/ 439771 h 2380521"/>
              <a:gd name="connsiteX3552" fmla="*/ 3299097 w 8023328"/>
              <a:gd name="connsiteY3552" fmla="*/ 454560 h 2380521"/>
              <a:gd name="connsiteX3553" fmla="*/ 3285240 w 8023328"/>
              <a:gd name="connsiteY3553" fmla="*/ 439771 h 2380521"/>
              <a:gd name="connsiteX3554" fmla="*/ 3299097 w 8023328"/>
              <a:gd name="connsiteY3554" fmla="*/ 424982 h 2380521"/>
              <a:gd name="connsiteX3555" fmla="*/ 3226805 w 8023328"/>
              <a:gd name="connsiteY3555" fmla="*/ 424982 h 2380521"/>
              <a:gd name="connsiteX3556" fmla="*/ 3240664 w 8023328"/>
              <a:gd name="connsiteY3556" fmla="*/ 439771 h 2380521"/>
              <a:gd name="connsiteX3557" fmla="*/ 3226805 w 8023328"/>
              <a:gd name="connsiteY3557" fmla="*/ 454560 h 2380521"/>
              <a:gd name="connsiteX3558" fmla="*/ 3214406 w 8023328"/>
              <a:gd name="connsiteY3558" fmla="*/ 439771 h 2380521"/>
              <a:gd name="connsiteX3559" fmla="*/ 3226805 w 8023328"/>
              <a:gd name="connsiteY3559" fmla="*/ 424982 h 2380521"/>
              <a:gd name="connsiteX3560" fmla="*/ 3152602 w 8023328"/>
              <a:gd name="connsiteY3560" fmla="*/ 424982 h 2380521"/>
              <a:gd name="connsiteX3561" fmla="*/ 3166460 w 8023328"/>
              <a:gd name="connsiteY3561" fmla="*/ 439771 h 2380521"/>
              <a:gd name="connsiteX3562" fmla="*/ 3152602 w 8023328"/>
              <a:gd name="connsiteY3562" fmla="*/ 454560 h 2380521"/>
              <a:gd name="connsiteX3563" fmla="*/ 3140203 w 8023328"/>
              <a:gd name="connsiteY3563" fmla="*/ 439771 h 2380521"/>
              <a:gd name="connsiteX3564" fmla="*/ 3152602 w 8023328"/>
              <a:gd name="connsiteY3564" fmla="*/ 424982 h 2380521"/>
              <a:gd name="connsiteX3565" fmla="*/ 3081772 w 8023328"/>
              <a:gd name="connsiteY3565" fmla="*/ 424982 h 2380521"/>
              <a:gd name="connsiteX3566" fmla="*/ 3095624 w 8023328"/>
              <a:gd name="connsiteY3566" fmla="*/ 439771 h 2380521"/>
              <a:gd name="connsiteX3567" fmla="*/ 3081772 w 8023328"/>
              <a:gd name="connsiteY3567" fmla="*/ 454560 h 2380521"/>
              <a:gd name="connsiteX3568" fmla="*/ 3069372 w 8023328"/>
              <a:gd name="connsiteY3568" fmla="*/ 439771 h 2380521"/>
              <a:gd name="connsiteX3569" fmla="*/ 3081772 w 8023328"/>
              <a:gd name="connsiteY3569" fmla="*/ 424982 h 2380521"/>
              <a:gd name="connsiteX3570" fmla="*/ 3013715 w 8023328"/>
              <a:gd name="connsiteY3570" fmla="*/ 424982 h 2380521"/>
              <a:gd name="connsiteX3571" fmla="*/ 3028135 w 8023328"/>
              <a:gd name="connsiteY3571" fmla="*/ 439771 h 2380521"/>
              <a:gd name="connsiteX3572" fmla="*/ 3013715 w 8023328"/>
              <a:gd name="connsiteY3572" fmla="*/ 454560 h 2380521"/>
              <a:gd name="connsiteX3573" fmla="*/ 2998539 w 8023328"/>
              <a:gd name="connsiteY3573" fmla="*/ 439771 h 2380521"/>
              <a:gd name="connsiteX3574" fmla="*/ 3013715 w 8023328"/>
              <a:gd name="connsiteY3574" fmla="*/ 424982 h 2380521"/>
              <a:gd name="connsiteX3575" fmla="*/ 2942491 w 8023328"/>
              <a:gd name="connsiteY3575" fmla="*/ 424982 h 2380521"/>
              <a:gd name="connsiteX3576" fmla="*/ 2957286 w 8023328"/>
              <a:gd name="connsiteY3576" fmla="*/ 439771 h 2380521"/>
              <a:gd name="connsiteX3577" fmla="*/ 2942491 w 8023328"/>
              <a:gd name="connsiteY3577" fmla="*/ 454560 h 2380521"/>
              <a:gd name="connsiteX3578" fmla="*/ 2927708 w 8023328"/>
              <a:gd name="connsiteY3578" fmla="*/ 439771 h 2380521"/>
              <a:gd name="connsiteX3579" fmla="*/ 2942491 w 8023328"/>
              <a:gd name="connsiteY3579" fmla="*/ 424982 h 2380521"/>
              <a:gd name="connsiteX3580" fmla="*/ 2868291 w 8023328"/>
              <a:gd name="connsiteY3580" fmla="*/ 424982 h 2380521"/>
              <a:gd name="connsiteX3581" fmla="*/ 2883085 w 8023328"/>
              <a:gd name="connsiteY3581" fmla="*/ 439771 h 2380521"/>
              <a:gd name="connsiteX3582" fmla="*/ 2868291 w 8023328"/>
              <a:gd name="connsiteY3582" fmla="*/ 454560 h 2380521"/>
              <a:gd name="connsiteX3583" fmla="*/ 2853504 w 8023328"/>
              <a:gd name="connsiteY3583" fmla="*/ 439771 h 2380521"/>
              <a:gd name="connsiteX3584" fmla="*/ 2868291 w 8023328"/>
              <a:gd name="connsiteY3584" fmla="*/ 424982 h 2380521"/>
              <a:gd name="connsiteX3585" fmla="*/ 2796533 w 8023328"/>
              <a:gd name="connsiteY3585" fmla="*/ 424982 h 2380521"/>
              <a:gd name="connsiteX3586" fmla="*/ 2808932 w 8023328"/>
              <a:gd name="connsiteY3586" fmla="*/ 439771 h 2380521"/>
              <a:gd name="connsiteX3587" fmla="*/ 2796533 w 8023328"/>
              <a:gd name="connsiteY3587" fmla="*/ 454560 h 2380521"/>
              <a:gd name="connsiteX3588" fmla="*/ 2782678 w 8023328"/>
              <a:gd name="connsiteY3588" fmla="*/ 439771 h 2380521"/>
              <a:gd name="connsiteX3589" fmla="*/ 2796533 w 8023328"/>
              <a:gd name="connsiteY3589" fmla="*/ 424982 h 2380521"/>
              <a:gd name="connsiteX3590" fmla="*/ 2725695 w 8023328"/>
              <a:gd name="connsiteY3590" fmla="*/ 424982 h 2380521"/>
              <a:gd name="connsiteX3591" fmla="*/ 2738097 w 8023328"/>
              <a:gd name="connsiteY3591" fmla="*/ 439771 h 2380521"/>
              <a:gd name="connsiteX3592" fmla="*/ 2725695 w 8023328"/>
              <a:gd name="connsiteY3592" fmla="*/ 454560 h 2380521"/>
              <a:gd name="connsiteX3593" fmla="*/ 2711846 w 8023328"/>
              <a:gd name="connsiteY3593" fmla="*/ 439771 h 2380521"/>
              <a:gd name="connsiteX3594" fmla="*/ 2725695 w 8023328"/>
              <a:gd name="connsiteY3594" fmla="*/ 424982 h 2380521"/>
              <a:gd name="connsiteX3595" fmla="*/ 2654870 w 8023328"/>
              <a:gd name="connsiteY3595" fmla="*/ 424982 h 2380521"/>
              <a:gd name="connsiteX3596" fmla="*/ 2667270 w 8023328"/>
              <a:gd name="connsiteY3596" fmla="*/ 439771 h 2380521"/>
              <a:gd name="connsiteX3597" fmla="*/ 2654870 w 8023328"/>
              <a:gd name="connsiteY3597" fmla="*/ 454560 h 2380521"/>
              <a:gd name="connsiteX3598" fmla="*/ 2641018 w 8023328"/>
              <a:gd name="connsiteY3598" fmla="*/ 439771 h 2380521"/>
              <a:gd name="connsiteX3599" fmla="*/ 2654870 w 8023328"/>
              <a:gd name="connsiteY3599" fmla="*/ 424982 h 2380521"/>
              <a:gd name="connsiteX3600" fmla="*/ 2582580 w 8023328"/>
              <a:gd name="connsiteY3600" fmla="*/ 424982 h 2380521"/>
              <a:gd name="connsiteX3601" fmla="*/ 2596437 w 8023328"/>
              <a:gd name="connsiteY3601" fmla="*/ 439771 h 2380521"/>
              <a:gd name="connsiteX3602" fmla="*/ 2582580 w 8023328"/>
              <a:gd name="connsiteY3602" fmla="*/ 454560 h 2380521"/>
              <a:gd name="connsiteX3603" fmla="*/ 2570184 w 8023328"/>
              <a:gd name="connsiteY3603" fmla="*/ 439771 h 2380521"/>
              <a:gd name="connsiteX3604" fmla="*/ 2582580 w 8023328"/>
              <a:gd name="connsiteY3604" fmla="*/ 424982 h 2380521"/>
              <a:gd name="connsiteX3605" fmla="*/ 2511026 w 8023328"/>
              <a:gd name="connsiteY3605" fmla="*/ 424982 h 2380521"/>
              <a:gd name="connsiteX3606" fmla="*/ 2525610 w 8023328"/>
              <a:gd name="connsiteY3606" fmla="*/ 439771 h 2380521"/>
              <a:gd name="connsiteX3607" fmla="*/ 2511026 w 8023328"/>
              <a:gd name="connsiteY3607" fmla="*/ 454560 h 2380521"/>
              <a:gd name="connsiteX3608" fmla="*/ 2499361 w 8023328"/>
              <a:gd name="connsiteY3608" fmla="*/ 439771 h 2380521"/>
              <a:gd name="connsiteX3609" fmla="*/ 2511026 w 8023328"/>
              <a:gd name="connsiteY3609" fmla="*/ 424982 h 2380521"/>
              <a:gd name="connsiteX3610" fmla="*/ 1799085 w 8023328"/>
              <a:gd name="connsiteY3610" fmla="*/ 357525 h 2380521"/>
              <a:gd name="connsiteX3611" fmla="*/ 1813873 w 8023328"/>
              <a:gd name="connsiteY3611" fmla="*/ 369922 h 2380521"/>
              <a:gd name="connsiteX3612" fmla="*/ 1799085 w 8023328"/>
              <a:gd name="connsiteY3612" fmla="*/ 383779 h 2380521"/>
              <a:gd name="connsiteX3613" fmla="*/ 1784300 w 8023328"/>
              <a:gd name="connsiteY3613" fmla="*/ 369922 h 2380521"/>
              <a:gd name="connsiteX3614" fmla="*/ 1799085 w 8023328"/>
              <a:gd name="connsiteY3614" fmla="*/ 357525 h 2380521"/>
              <a:gd name="connsiteX3615" fmla="*/ 1728262 w 8023328"/>
              <a:gd name="connsiteY3615" fmla="*/ 357525 h 2380521"/>
              <a:gd name="connsiteX3616" fmla="*/ 1743049 w 8023328"/>
              <a:gd name="connsiteY3616" fmla="*/ 369922 h 2380521"/>
              <a:gd name="connsiteX3617" fmla="*/ 1728262 w 8023328"/>
              <a:gd name="connsiteY3617" fmla="*/ 383779 h 2380521"/>
              <a:gd name="connsiteX3618" fmla="*/ 1713470 w 8023328"/>
              <a:gd name="connsiteY3618" fmla="*/ 369922 h 2380521"/>
              <a:gd name="connsiteX3619" fmla="*/ 1728262 w 8023328"/>
              <a:gd name="connsiteY3619" fmla="*/ 357525 h 2380521"/>
              <a:gd name="connsiteX3620" fmla="*/ 1657429 w 8023328"/>
              <a:gd name="connsiteY3620" fmla="*/ 357525 h 2380521"/>
              <a:gd name="connsiteX3621" fmla="*/ 1672220 w 8023328"/>
              <a:gd name="connsiteY3621" fmla="*/ 369922 h 2380521"/>
              <a:gd name="connsiteX3622" fmla="*/ 1657429 w 8023328"/>
              <a:gd name="connsiteY3622" fmla="*/ 383779 h 2380521"/>
              <a:gd name="connsiteX3623" fmla="*/ 1642650 w 8023328"/>
              <a:gd name="connsiteY3623" fmla="*/ 369922 h 2380521"/>
              <a:gd name="connsiteX3624" fmla="*/ 1657429 w 8023328"/>
              <a:gd name="connsiteY3624" fmla="*/ 357525 h 2380521"/>
              <a:gd name="connsiteX3625" fmla="*/ 1582296 w 8023328"/>
              <a:gd name="connsiteY3625" fmla="*/ 357525 h 2380521"/>
              <a:gd name="connsiteX3626" fmla="*/ 1594704 w 8023328"/>
              <a:gd name="connsiteY3626" fmla="*/ 369922 h 2380521"/>
              <a:gd name="connsiteX3627" fmla="*/ 1582296 w 8023328"/>
              <a:gd name="connsiteY3627" fmla="*/ 383779 h 2380521"/>
              <a:gd name="connsiteX3628" fmla="*/ 1568441 w 8023328"/>
              <a:gd name="connsiteY3628" fmla="*/ 369922 h 2380521"/>
              <a:gd name="connsiteX3629" fmla="*/ 1582296 w 8023328"/>
              <a:gd name="connsiteY3629" fmla="*/ 357525 h 2380521"/>
              <a:gd name="connsiteX3630" fmla="*/ 1512195 w 8023328"/>
              <a:gd name="connsiteY3630" fmla="*/ 357525 h 2380521"/>
              <a:gd name="connsiteX3631" fmla="*/ 1523863 w 8023328"/>
              <a:gd name="connsiteY3631" fmla="*/ 369922 h 2380521"/>
              <a:gd name="connsiteX3632" fmla="*/ 1512195 w 8023328"/>
              <a:gd name="connsiteY3632" fmla="*/ 383779 h 2380521"/>
              <a:gd name="connsiteX3633" fmla="*/ 1497612 w 8023328"/>
              <a:gd name="connsiteY3633" fmla="*/ 369922 h 2380521"/>
              <a:gd name="connsiteX3634" fmla="*/ 1512195 w 8023328"/>
              <a:gd name="connsiteY3634" fmla="*/ 357525 h 2380521"/>
              <a:gd name="connsiteX3635" fmla="*/ 1439171 w 8023328"/>
              <a:gd name="connsiteY3635" fmla="*/ 357525 h 2380521"/>
              <a:gd name="connsiteX3636" fmla="*/ 1453023 w 8023328"/>
              <a:gd name="connsiteY3636" fmla="*/ 369922 h 2380521"/>
              <a:gd name="connsiteX3637" fmla="*/ 1439171 w 8023328"/>
              <a:gd name="connsiteY3637" fmla="*/ 383779 h 2380521"/>
              <a:gd name="connsiteX3638" fmla="*/ 1426774 w 8023328"/>
              <a:gd name="connsiteY3638" fmla="*/ 369922 h 2380521"/>
              <a:gd name="connsiteX3639" fmla="*/ 1439171 w 8023328"/>
              <a:gd name="connsiteY3639" fmla="*/ 357525 h 2380521"/>
              <a:gd name="connsiteX3640" fmla="*/ 1368347 w 8023328"/>
              <a:gd name="connsiteY3640" fmla="*/ 357525 h 2380521"/>
              <a:gd name="connsiteX3641" fmla="*/ 1382199 w 8023328"/>
              <a:gd name="connsiteY3641" fmla="*/ 369922 h 2380521"/>
              <a:gd name="connsiteX3642" fmla="*/ 1368347 w 8023328"/>
              <a:gd name="connsiteY3642" fmla="*/ 383779 h 2380521"/>
              <a:gd name="connsiteX3643" fmla="*/ 1355949 w 8023328"/>
              <a:gd name="connsiteY3643" fmla="*/ 369922 h 2380521"/>
              <a:gd name="connsiteX3644" fmla="*/ 1368347 w 8023328"/>
              <a:gd name="connsiteY3644" fmla="*/ 357525 h 2380521"/>
              <a:gd name="connsiteX3645" fmla="*/ 1297518 w 8023328"/>
              <a:gd name="connsiteY3645" fmla="*/ 357525 h 2380521"/>
              <a:gd name="connsiteX3646" fmla="*/ 1311374 w 8023328"/>
              <a:gd name="connsiteY3646" fmla="*/ 369922 h 2380521"/>
              <a:gd name="connsiteX3647" fmla="*/ 1297518 w 8023328"/>
              <a:gd name="connsiteY3647" fmla="*/ 383779 h 2380521"/>
              <a:gd name="connsiteX3648" fmla="*/ 1285121 w 8023328"/>
              <a:gd name="connsiteY3648" fmla="*/ 369922 h 2380521"/>
              <a:gd name="connsiteX3649" fmla="*/ 1297518 w 8023328"/>
              <a:gd name="connsiteY3649" fmla="*/ 357525 h 2380521"/>
              <a:gd name="connsiteX3650" fmla="*/ 1225703 w 8023328"/>
              <a:gd name="connsiteY3650" fmla="*/ 357525 h 2380521"/>
              <a:gd name="connsiteX3651" fmla="*/ 1240493 w 8023328"/>
              <a:gd name="connsiteY3651" fmla="*/ 369922 h 2380521"/>
              <a:gd name="connsiteX3652" fmla="*/ 1225703 w 8023328"/>
              <a:gd name="connsiteY3652" fmla="*/ 383779 h 2380521"/>
              <a:gd name="connsiteX3653" fmla="*/ 1210926 w 8023328"/>
              <a:gd name="connsiteY3653" fmla="*/ 369922 h 2380521"/>
              <a:gd name="connsiteX3654" fmla="*/ 1225703 w 8023328"/>
              <a:gd name="connsiteY3654" fmla="*/ 357525 h 2380521"/>
              <a:gd name="connsiteX3655" fmla="*/ 1154890 w 8023328"/>
              <a:gd name="connsiteY3655" fmla="*/ 357525 h 2380521"/>
              <a:gd name="connsiteX3656" fmla="*/ 1169676 w 8023328"/>
              <a:gd name="connsiteY3656" fmla="*/ 369922 h 2380521"/>
              <a:gd name="connsiteX3657" fmla="*/ 1154890 w 8023328"/>
              <a:gd name="connsiteY3657" fmla="*/ 383779 h 2380521"/>
              <a:gd name="connsiteX3658" fmla="*/ 1140096 w 8023328"/>
              <a:gd name="connsiteY3658" fmla="*/ 369922 h 2380521"/>
              <a:gd name="connsiteX3659" fmla="*/ 1154890 w 8023328"/>
              <a:gd name="connsiteY3659" fmla="*/ 357525 h 2380521"/>
              <a:gd name="connsiteX3660" fmla="*/ 1084059 w 8023328"/>
              <a:gd name="connsiteY3660" fmla="*/ 357525 h 2380521"/>
              <a:gd name="connsiteX3661" fmla="*/ 1098844 w 8023328"/>
              <a:gd name="connsiteY3661" fmla="*/ 369922 h 2380521"/>
              <a:gd name="connsiteX3662" fmla="*/ 1084059 w 8023328"/>
              <a:gd name="connsiteY3662" fmla="*/ 383779 h 2380521"/>
              <a:gd name="connsiteX3663" fmla="*/ 1069268 w 8023328"/>
              <a:gd name="connsiteY3663" fmla="*/ 369922 h 2380521"/>
              <a:gd name="connsiteX3664" fmla="*/ 1084059 w 8023328"/>
              <a:gd name="connsiteY3664" fmla="*/ 357525 h 2380521"/>
              <a:gd name="connsiteX3665" fmla="*/ 1013015 w 8023328"/>
              <a:gd name="connsiteY3665" fmla="*/ 357525 h 2380521"/>
              <a:gd name="connsiteX3666" fmla="*/ 1024685 w 8023328"/>
              <a:gd name="connsiteY3666" fmla="*/ 369922 h 2380521"/>
              <a:gd name="connsiteX3667" fmla="*/ 1013015 w 8023328"/>
              <a:gd name="connsiteY3667" fmla="*/ 383779 h 2380521"/>
              <a:gd name="connsiteX3668" fmla="*/ 998434 w 8023328"/>
              <a:gd name="connsiteY3668" fmla="*/ 369922 h 2380521"/>
              <a:gd name="connsiteX3669" fmla="*/ 1013015 w 8023328"/>
              <a:gd name="connsiteY3669" fmla="*/ 357525 h 2380521"/>
              <a:gd name="connsiteX3670" fmla="*/ 941465 w 8023328"/>
              <a:gd name="connsiteY3670" fmla="*/ 357525 h 2380521"/>
              <a:gd name="connsiteX3671" fmla="*/ 953864 w 8023328"/>
              <a:gd name="connsiteY3671" fmla="*/ 369922 h 2380521"/>
              <a:gd name="connsiteX3672" fmla="*/ 941465 w 8023328"/>
              <a:gd name="connsiteY3672" fmla="*/ 383779 h 2380521"/>
              <a:gd name="connsiteX3673" fmla="*/ 927611 w 8023328"/>
              <a:gd name="connsiteY3673" fmla="*/ 369922 h 2380521"/>
              <a:gd name="connsiteX3674" fmla="*/ 941465 w 8023328"/>
              <a:gd name="connsiteY3674" fmla="*/ 357525 h 2380521"/>
              <a:gd name="connsiteX3675" fmla="*/ 870633 w 8023328"/>
              <a:gd name="connsiteY3675" fmla="*/ 357525 h 2380521"/>
              <a:gd name="connsiteX3676" fmla="*/ 883034 w 8023328"/>
              <a:gd name="connsiteY3676" fmla="*/ 369922 h 2380521"/>
              <a:gd name="connsiteX3677" fmla="*/ 870633 w 8023328"/>
              <a:gd name="connsiteY3677" fmla="*/ 383779 h 2380521"/>
              <a:gd name="connsiteX3678" fmla="*/ 856777 w 8023328"/>
              <a:gd name="connsiteY3678" fmla="*/ 369922 h 2380521"/>
              <a:gd name="connsiteX3679" fmla="*/ 870633 w 8023328"/>
              <a:gd name="connsiteY3679" fmla="*/ 357525 h 2380521"/>
              <a:gd name="connsiteX3680" fmla="*/ 798346 w 8023328"/>
              <a:gd name="connsiteY3680" fmla="*/ 357525 h 2380521"/>
              <a:gd name="connsiteX3681" fmla="*/ 812203 w 8023328"/>
              <a:gd name="connsiteY3681" fmla="*/ 369922 h 2380521"/>
              <a:gd name="connsiteX3682" fmla="*/ 798346 w 8023328"/>
              <a:gd name="connsiteY3682" fmla="*/ 383779 h 2380521"/>
              <a:gd name="connsiteX3683" fmla="*/ 785947 w 8023328"/>
              <a:gd name="connsiteY3683" fmla="*/ 369922 h 2380521"/>
              <a:gd name="connsiteX3684" fmla="*/ 798346 w 8023328"/>
              <a:gd name="connsiteY3684" fmla="*/ 357525 h 2380521"/>
              <a:gd name="connsiteX3685" fmla="*/ 3654110 w 8023328"/>
              <a:gd name="connsiteY3685" fmla="*/ 354153 h 2380521"/>
              <a:gd name="connsiteX3686" fmla="*/ 3668898 w 8023328"/>
              <a:gd name="connsiteY3686" fmla="*/ 368738 h 2380521"/>
              <a:gd name="connsiteX3687" fmla="*/ 3654110 w 8023328"/>
              <a:gd name="connsiteY3687" fmla="*/ 380407 h 2380521"/>
              <a:gd name="connsiteX3688" fmla="*/ 3639322 w 8023328"/>
              <a:gd name="connsiteY3688" fmla="*/ 368738 h 2380521"/>
              <a:gd name="connsiteX3689" fmla="*/ 3654110 w 8023328"/>
              <a:gd name="connsiteY3689" fmla="*/ 354153 h 2380521"/>
              <a:gd name="connsiteX3690" fmla="*/ 3583280 w 8023328"/>
              <a:gd name="connsiteY3690" fmla="*/ 354153 h 2380521"/>
              <a:gd name="connsiteX3691" fmla="*/ 3598069 w 8023328"/>
              <a:gd name="connsiteY3691" fmla="*/ 368738 h 2380521"/>
              <a:gd name="connsiteX3692" fmla="*/ 3583280 w 8023328"/>
              <a:gd name="connsiteY3692" fmla="*/ 380407 h 2380521"/>
              <a:gd name="connsiteX3693" fmla="*/ 3568491 w 8023328"/>
              <a:gd name="connsiteY3693" fmla="*/ 368738 h 2380521"/>
              <a:gd name="connsiteX3694" fmla="*/ 3583280 w 8023328"/>
              <a:gd name="connsiteY3694" fmla="*/ 354153 h 2380521"/>
              <a:gd name="connsiteX3695" fmla="*/ 3512449 w 8023328"/>
              <a:gd name="connsiteY3695" fmla="*/ 354153 h 2380521"/>
              <a:gd name="connsiteX3696" fmla="*/ 3527237 w 8023328"/>
              <a:gd name="connsiteY3696" fmla="*/ 369330 h 2380521"/>
              <a:gd name="connsiteX3697" fmla="*/ 3512449 w 8023328"/>
              <a:gd name="connsiteY3697" fmla="*/ 383749 h 2380521"/>
              <a:gd name="connsiteX3698" fmla="*/ 3497661 w 8023328"/>
              <a:gd name="connsiteY3698" fmla="*/ 369330 h 2380521"/>
              <a:gd name="connsiteX3699" fmla="*/ 3512449 w 8023328"/>
              <a:gd name="connsiteY3699" fmla="*/ 354153 h 2380521"/>
              <a:gd name="connsiteX3700" fmla="*/ 3440686 w 8023328"/>
              <a:gd name="connsiteY3700" fmla="*/ 354153 h 2380521"/>
              <a:gd name="connsiteX3701" fmla="*/ 3453083 w 8023328"/>
              <a:gd name="connsiteY3701" fmla="*/ 369330 h 2380521"/>
              <a:gd name="connsiteX3702" fmla="*/ 3440686 w 8023328"/>
              <a:gd name="connsiteY3702" fmla="*/ 383749 h 2380521"/>
              <a:gd name="connsiteX3703" fmla="*/ 3426830 w 8023328"/>
              <a:gd name="connsiteY3703" fmla="*/ 369330 h 2380521"/>
              <a:gd name="connsiteX3704" fmla="*/ 3440686 w 8023328"/>
              <a:gd name="connsiteY3704" fmla="*/ 354153 h 2380521"/>
              <a:gd name="connsiteX3705" fmla="*/ 3369857 w 8023328"/>
              <a:gd name="connsiteY3705" fmla="*/ 354153 h 2380521"/>
              <a:gd name="connsiteX3706" fmla="*/ 3382254 w 8023328"/>
              <a:gd name="connsiteY3706" fmla="*/ 369330 h 2380521"/>
              <a:gd name="connsiteX3707" fmla="*/ 3369857 w 8023328"/>
              <a:gd name="connsiteY3707" fmla="*/ 383749 h 2380521"/>
              <a:gd name="connsiteX3708" fmla="*/ 3356001 w 8023328"/>
              <a:gd name="connsiteY3708" fmla="*/ 369330 h 2380521"/>
              <a:gd name="connsiteX3709" fmla="*/ 3369857 w 8023328"/>
              <a:gd name="connsiteY3709" fmla="*/ 354153 h 2380521"/>
              <a:gd name="connsiteX3710" fmla="*/ 3299097 w 8023328"/>
              <a:gd name="connsiteY3710" fmla="*/ 354153 h 2380521"/>
              <a:gd name="connsiteX3711" fmla="*/ 3311496 w 8023328"/>
              <a:gd name="connsiteY3711" fmla="*/ 369330 h 2380521"/>
              <a:gd name="connsiteX3712" fmla="*/ 3299097 w 8023328"/>
              <a:gd name="connsiteY3712" fmla="*/ 383749 h 2380521"/>
              <a:gd name="connsiteX3713" fmla="*/ 3285242 w 8023328"/>
              <a:gd name="connsiteY3713" fmla="*/ 369330 h 2380521"/>
              <a:gd name="connsiteX3714" fmla="*/ 3299097 w 8023328"/>
              <a:gd name="connsiteY3714" fmla="*/ 354153 h 2380521"/>
              <a:gd name="connsiteX3715" fmla="*/ 3226808 w 8023328"/>
              <a:gd name="connsiteY3715" fmla="*/ 354153 h 2380521"/>
              <a:gd name="connsiteX3716" fmla="*/ 3240664 w 8023328"/>
              <a:gd name="connsiteY3716" fmla="*/ 369330 h 2380521"/>
              <a:gd name="connsiteX3717" fmla="*/ 3226808 w 8023328"/>
              <a:gd name="connsiteY3717" fmla="*/ 383749 h 2380521"/>
              <a:gd name="connsiteX3718" fmla="*/ 3214410 w 8023328"/>
              <a:gd name="connsiteY3718" fmla="*/ 369330 h 2380521"/>
              <a:gd name="connsiteX3719" fmla="*/ 3226808 w 8023328"/>
              <a:gd name="connsiteY3719" fmla="*/ 354153 h 2380521"/>
              <a:gd name="connsiteX3720" fmla="*/ 3152605 w 8023328"/>
              <a:gd name="connsiteY3720" fmla="*/ 354153 h 2380521"/>
              <a:gd name="connsiteX3721" fmla="*/ 3166462 w 8023328"/>
              <a:gd name="connsiteY3721" fmla="*/ 369330 h 2380521"/>
              <a:gd name="connsiteX3722" fmla="*/ 3152605 w 8023328"/>
              <a:gd name="connsiteY3722" fmla="*/ 383749 h 2380521"/>
              <a:gd name="connsiteX3723" fmla="*/ 3140206 w 8023328"/>
              <a:gd name="connsiteY3723" fmla="*/ 369330 h 2380521"/>
              <a:gd name="connsiteX3724" fmla="*/ 3152605 w 8023328"/>
              <a:gd name="connsiteY3724" fmla="*/ 354153 h 2380521"/>
              <a:gd name="connsiteX3725" fmla="*/ 3081774 w 8023328"/>
              <a:gd name="connsiteY3725" fmla="*/ 354153 h 2380521"/>
              <a:gd name="connsiteX3726" fmla="*/ 3095627 w 8023328"/>
              <a:gd name="connsiteY3726" fmla="*/ 369330 h 2380521"/>
              <a:gd name="connsiteX3727" fmla="*/ 3081774 w 8023328"/>
              <a:gd name="connsiteY3727" fmla="*/ 383749 h 2380521"/>
              <a:gd name="connsiteX3728" fmla="*/ 3069375 w 8023328"/>
              <a:gd name="connsiteY3728" fmla="*/ 369330 h 2380521"/>
              <a:gd name="connsiteX3729" fmla="*/ 3081774 w 8023328"/>
              <a:gd name="connsiteY3729" fmla="*/ 354153 h 2380521"/>
              <a:gd name="connsiteX3730" fmla="*/ 3013715 w 8023328"/>
              <a:gd name="connsiteY3730" fmla="*/ 354153 h 2380521"/>
              <a:gd name="connsiteX3731" fmla="*/ 3028135 w 8023328"/>
              <a:gd name="connsiteY3731" fmla="*/ 369330 h 2380521"/>
              <a:gd name="connsiteX3732" fmla="*/ 3013715 w 8023328"/>
              <a:gd name="connsiteY3732" fmla="*/ 383749 h 2380521"/>
              <a:gd name="connsiteX3733" fmla="*/ 2998539 w 8023328"/>
              <a:gd name="connsiteY3733" fmla="*/ 369330 h 2380521"/>
              <a:gd name="connsiteX3734" fmla="*/ 3013715 w 8023328"/>
              <a:gd name="connsiteY3734" fmla="*/ 354153 h 2380521"/>
              <a:gd name="connsiteX3735" fmla="*/ 2942494 w 8023328"/>
              <a:gd name="connsiteY3735" fmla="*/ 354153 h 2380521"/>
              <a:gd name="connsiteX3736" fmla="*/ 2957288 w 8023328"/>
              <a:gd name="connsiteY3736" fmla="*/ 369330 h 2380521"/>
              <a:gd name="connsiteX3737" fmla="*/ 2942494 w 8023328"/>
              <a:gd name="connsiteY3737" fmla="*/ 383749 h 2380521"/>
              <a:gd name="connsiteX3738" fmla="*/ 2927708 w 8023328"/>
              <a:gd name="connsiteY3738" fmla="*/ 369330 h 2380521"/>
              <a:gd name="connsiteX3739" fmla="*/ 2942494 w 8023328"/>
              <a:gd name="connsiteY3739" fmla="*/ 354153 h 2380521"/>
              <a:gd name="connsiteX3740" fmla="*/ 2868293 w 8023328"/>
              <a:gd name="connsiteY3740" fmla="*/ 354153 h 2380521"/>
              <a:gd name="connsiteX3741" fmla="*/ 2883085 w 8023328"/>
              <a:gd name="connsiteY3741" fmla="*/ 369330 h 2380521"/>
              <a:gd name="connsiteX3742" fmla="*/ 2868293 w 8023328"/>
              <a:gd name="connsiteY3742" fmla="*/ 383749 h 2380521"/>
              <a:gd name="connsiteX3743" fmla="*/ 2853504 w 8023328"/>
              <a:gd name="connsiteY3743" fmla="*/ 369330 h 2380521"/>
              <a:gd name="connsiteX3744" fmla="*/ 2868293 w 8023328"/>
              <a:gd name="connsiteY3744" fmla="*/ 354153 h 2380521"/>
              <a:gd name="connsiteX3745" fmla="*/ 2796535 w 8023328"/>
              <a:gd name="connsiteY3745" fmla="*/ 354153 h 2380521"/>
              <a:gd name="connsiteX3746" fmla="*/ 2808932 w 8023328"/>
              <a:gd name="connsiteY3746" fmla="*/ 369330 h 2380521"/>
              <a:gd name="connsiteX3747" fmla="*/ 2796535 w 8023328"/>
              <a:gd name="connsiteY3747" fmla="*/ 383749 h 2380521"/>
              <a:gd name="connsiteX3748" fmla="*/ 2782678 w 8023328"/>
              <a:gd name="connsiteY3748" fmla="*/ 369330 h 2380521"/>
              <a:gd name="connsiteX3749" fmla="*/ 2796535 w 8023328"/>
              <a:gd name="connsiteY3749" fmla="*/ 354153 h 2380521"/>
              <a:gd name="connsiteX3750" fmla="*/ 2725695 w 8023328"/>
              <a:gd name="connsiteY3750" fmla="*/ 354153 h 2380521"/>
              <a:gd name="connsiteX3751" fmla="*/ 2738100 w 8023328"/>
              <a:gd name="connsiteY3751" fmla="*/ 369330 h 2380521"/>
              <a:gd name="connsiteX3752" fmla="*/ 2725695 w 8023328"/>
              <a:gd name="connsiteY3752" fmla="*/ 383749 h 2380521"/>
              <a:gd name="connsiteX3753" fmla="*/ 2711846 w 8023328"/>
              <a:gd name="connsiteY3753" fmla="*/ 369330 h 2380521"/>
              <a:gd name="connsiteX3754" fmla="*/ 2725695 w 8023328"/>
              <a:gd name="connsiteY3754" fmla="*/ 354153 h 2380521"/>
              <a:gd name="connsiteX3755" fmla="*/ 2653415 w 8023328"/>
              <a:gd name="connsiteY3755" fmla="*/ 354153 h 2380521"/>
              <a:gd name="connsiteX3756" fmla="*/ 2667270 w 8023328"/>
              <a:gd name="connsiteY3756" fmla="*/ 369330 h 2380521"/>
              <a:gd name="connsiteX3757" fmla="*/ 2653415 w 8023328"/>
              <a:gd name="connsiteY3757" fmla="*/ 383749 h 2380521"/>
              <a:gd name="connsiteX3758" fmla="*/ 2641021 w 8023328"/>
              <a:gd name="connsiteY3758" fmla="*/ 369330 h 2380521"/>
              <a:gd name="connsiteX3759" fmla="*/ 2653415 w 8023328"/>
              <a:gd name="connsiteY3759" fmla="*/ 354153 h 2380521"/>
              <a:gd name="connsiteX3760" fmla="*/ 2582583 w 8023328"/>
              <a:gd name="connsiteY3760" fmla="*/ 354153 h 2380521"/>
              <a:gd name="connsiteX3761" fmla="*/ 2596439 w 8023328"/>
              <a:gd name="connsiteY3761" fmla="*/ 369330 h 2380521"/>
              <a:gd name="connsiteX3762" fmla="*/ 2582583 w 8023328"/>
              <a:gd name="connsiteY3762" fmla="*/ 383749 h 2380521"/>
              <a:gd name="connsiteX3763" fmla="*/ 2570184 w 8023328"/>
              <a:gd name="connsiteY3763" fmla="*/ 369330 h 2380521"/>
              <a:gd name="connsiteX3764" fmla="*/ 2582583 w 8023328"/>
              <a:gd name="connsiteY3764" fmla="*/ 354153 h 2380521"/>
              <a:gd name="connsiteX3765" fmla="*/ 2511029 w 8023328"/>
              <a:gd name="connsiteY3765" fmla="*/ 354153 h 2380521"/>
              <a:gd name="connsiteX3766" fmla="*/ 2525613 w 8023328"/>
              <a:gd name="connsiteY3766" fmla="*/ 369330 h 2380521"/>
              <a:gd name="connsiteX3767" fmla="*/ 2511029 w 8023328"/>
              <a:gd name="connsiteY3767" fmla="*/ 383749 h 2380521"/>
              <a:gd name="connsiteX3768" fmla="*/ 2499361 w 8023328"/>
              <a:gd name="connsiteY3768" fmla="*/ 369330 h 2380521"/>
              <a:gd name="connsiteX3769" fmla="*/ 2511029 w 8023328"/>
              <a:gd name="connsiteY3769" fmla="*/ 354153 h 2380521"/>
              <a:gd name="connsiteX3770" fmla="*/ 2439946 w 8023328"/>
              <a:gd name="connsiteY3770" fmla="*/ 354153 h 2380521"/>
              <a:gd name="connsiteX3771" fmla="*/ 2454732 w 8023328"/>
              <a:gd name="connsiteY3771" fmla="*/ 369330 h 2380521"/>
              <a:gd name="connsiteX3772" fmla="*/ 2439946 w 8023328"/>
              <a:gd name="connsiteY3772" fmla="*/ 383749 h 2380521"/>
              <a:gd name="connsiteX3773" fmla="*/ 2425156 w 8023328"/>
              <a:gd name="connsiteY3773" fmla="*/ 369330 h 2380521"/>
              <a:gd name="connsiteX3774" fmla="*/ 2439946 w 8023328"/>
              <a:gd name="connsiteY3774" fmla="*/ 354153 h 2380521"/>
              <a:gd name="connsiteX3775" fmla="*/ 2369110 w 8023328"/>
              <a:gd name="connsiteY3775" fmla="*/ 354153 h 2380521"/>
              <a:gd name="connsiteX3776" fmla="*/ 2383899 w 8023328"/>
              <a:gd name="connsiteY3776" fmla="*/ 369330 h 2380521"/>
              <a:gd name="connsiteX3777" fmla="*/ 2369110 w 8023328"/>
              <a:gd name="connsiteY3777" fmla="*/ 383749 h 2380521"/>
              <a:gd name="connsiteX3778" fmla="*/ 2354319 w 8023328"/>
              <a:gd name="connsiteY3778" fmla="*/ 369330 h 2380521"/>
              <a:gd name="connsiteX3779" fmla="*/ 2369110 w 8023328"/>
              <a:gd name="connsiteY3779" fmla="*/ 354153 h 2380521"/>
              <a:gd name="connsiteX3780" fmla="*/ 2298280 w 8023328"/>
              <a:gd name="connsiteY3780" fmla="*/ 354153 h 2380521"/>
              <a:gd name="connsiteX3781" fmla="*/ 2313068 w 8023328"/>
              <a:gd name="connsiteY3781" fmla="*/ 369330 h 2380521"/>
              <a:gd name="connsiteX3782" fmla="*/ 2298280 w 8023328"/>
              <a:gd name="connsiteY3782" fmla="*/ 383749 h 2380521"/>
              <a:gd name="connsiteX3783" fmla="*/ 2283490 w 8023328"/>
              <a:gd name="connsiteY3783" fmla="*/ 369330 h 2380521"/>
              <a:gd name="connsiteX3784" fmla="*/ 2298280 w 8023328"/>
              <a:gd name="connsiteY3784" fmla="*/ 354153 h 2380521"/>
              <a:gd name="connsiteX3785" fmla="*/ 2226517 w 8023328"/>
              <a:gd name="connsiteY3785" fmla="*/ 354153 h 2380521"/>
              <a:gd name="connsiteX3786" fmla="*/ 2238914 w 8023328"/>
              <a:gd name="connsiteY3786" fmla="*/ 369330 h 2380521"/>
              <a:gd name="connsiteX3787" fmla="*/ 2226517 w 8023328"/>
              <a:gd name="connsiteY3787" fmla="*/ 383749 h 2380521"/>
              <a:gd name="connsiteX3788" fmla="*/ 2212658 w 8023328"/>
              <a:gd name="connsiteY3788" fmla="*/ 369330 h 2380521"/>
              <a:gd name="connsiteX3789" fmla="*/ 2226517 w 8023328"/>
              <a:gd name="connsiteY3789" fmla="*/ 354153 h 2380521"/>
              <a:gd name="connsiteX3790" fmla="*/ 2155683 w 8023328"/>
              <a:gd name="connsiteY3790" fmla="*/ 354153 h 2380521"/>
              <a:gd name="connsiteX3791" fmla="*/ 2168081 w 8023328"/>
              <a:gd name="connsiteY3791" fmla="*/ 369330 h 2380521"/>
              <a:gd name="connsiteX3792" fmla="*/ 2155683 w 8023328"/>
              <a:gd name="connsiteY3792" fmla="*/ 383749 h 2380521"/>
              <a:gd name="connsiteX3793" fmla="*/ 2141827 w 8023328"/>
              <a:gd name="connsiteY3793" fmla="*/ 369330 h 2380521"/>
              <a:gd name="connsiteX3794" fmla="*/ 2155683 w 8023328"/>
              <a:gd name="connsiteY3794" fmla="*/ 354153 h 2380521"/>
              <a:gd name="connsiteX3795" fmla="*/ 2084849 w 8023328"/>
              <a:gd name="connsiteY3795" fmla="*/ 354153 h 2380521"/>
              <a:gd name="connsiteX3796" fmla="*/ 2097248 w 8023328"/>
              <a:gd name="connsiteY3796" fmla="*/ 369330 h 2380521"/>
              <a:gd name="connsiteX3797" fmla="*/ 2084849 w 8023328"/>
              <a:gd name="connsiteY3797" fmla="*/ 383749 h 2380521"/>
              <a:gd name="connsiteX3798" fmla="*/ 2070994 w 8023328"/>
              <a:gd name="connsiteY3798" fmla="*/ 369330 h 2380521"/>
              <a:gd name="connsiteX3799" fmla="*/ 2084849 w 8023328"/>
              <a:gd name="connsiteY3799" fmla="*/ 354153 h 2380521"/>
              <a:gd name="connsiteX3800" fmla="*/ 2011835 w 8023328"/>
              <a:gd name="connsiteY3800" fmla="*/ 354153 h 2380521"/>
              <a:gd name="connsiteX3801" fmla="*/ 2026421 w 8023328"/>
              <a:gd name="connsiteY3801" fmla="*/ 369330 h 2380521"/>
              <a:gd name="connsiteX3802" fmla="*/ 2011835 w 8023328"/>
              <a:gd name="connsiteY3802" fmla="*/ 383749 h 2380521"/>
              <a:gd name="connsiteX3803" fmla="*/ 2000166 w 8023328"/>
              <a:gd name="connsiteY3803" fmla="*/ 369330 h 2380521"/>
              <a:gd name="connsiteX3804" fmla="*/ 2011835 w 8023328"/>
              <a:gd name="connsiteY3804" fmla="*/ 354153 h 2380521"/>
              <a:gd name="connsiteX3805" fmla="*/ 1938362 w 8023328"/>
              <a:gd name="connsiteY3805" fmla="*/ 354153 h 2380521"/>
              <a:gd name="connsiteX3806" fmla="*/ 1952222 w 8023328"/>
              <a:gd name="connsiteY3806" fmla="*/ 369330 h 2380521"/>
              <a:gd name="connsiteX3807" fmla="*/ 1938362 w 8023328"/>
              <a:gd name="connsiteY3807" fmla="*/ 383749 h 2380521"/>
              <a:gd name="connsiteX3808" fmla="*/ 1925968 w 8023328"/>
              <a:gd name="connsiteY3808" fmla="*/ 369330 h 2380521"/>
              <a:gd name="connsiteX3809" fmla="*/ 1938362 w 8023328"/>
              <a:gd name="connsiteY3809" fmla="*/ 354153 h 2380521"/>
              <a:gd name="connsiteX3810" fmla="*/ 1867527 w 8023328"/>
              <a:gd name="connsiteY3810" fmla="*/ 354153 h 2380521"/>
              <a:gd name="connsiteX3811" fmla="*/ 1881384 w 8023328"/>
              <a:gd name="connsiteY3811" fmla="*/ 369330 h 2380521"/>
              <a:gd name="connsiteX3812" fmla="*/ 1867527 w 8023328"/>
              <a:gd name="connsiteY3812" fmla="*/ 383749 h 2380521"/>
              <a:gd name="connsiteX3813" fmla="*/ 1855129 w 8023328"/>
              <a:gd name="connsiteY3813" fmla="*/ 369330 h 2380521"/>
              <a:gd name="connsiteX3814" fmla="*/ 1867527 w 8023328"/>
              <a:gd name="connsiteY3814" fmla="*/ 354153 h 2380521"/>
              <a:gd name="connsiteX3815" fmla="*/ 1225708 w 8023328"/>
              <a:gd name="connsiteY3815" fmla="*/ 284879 h 2380521"/>
              <a:gd name="connsiteX3816" fmla="*/ 1240493 w 8023328"/>
              <a:gd name="connsiteY3816" fmla="*/ 298111 h 2380521"/>
              <a:gd name="connsiteX3817" fmla="*/ 1225708 w 8023328"/>
              <a:gd name="connsiteY3817" fmla="*/ 312900 h 2380521"/>
              <a:gd name="connsiteX3818" fmla="*/ 1210931 w 8023328"/>
              <a:gd name="connsiteY3818" fmla="*/ 298111 h 2380521"/>
              <a:gd name="connsiteX3819" fmla="*/ 1225708 w 8023328"/>
              <a:gd name="connsiteY3819" fmla="*/ 284879 h 2380521"/>
              <a:gd name="connsiteX3820" fmla="*/ 3440686 w 8023328"/>
              <a:gd name="connsiteY3820" fmla="*/ 283322 h 2380521"/>
              <a:gd name="connsiteX3821" fmla="*/ 3453083 w 8023328"/>
              <a:gd name="connsiteY3821" fmla="*/ 297178 h 2380521"/>
              <a:gd name="connsiteX3822" fmla="*/ 3440686 w 8023328"/>
              <a:gd name="connsiteY3822" fmla="*/ 309576 h 2380521"/>
              <a:gd name="connsiteX3823" fmla="*/ 3426830 w 8023328"/>
              <a:gd name="connsiteY3823" fmla="*/ 297178 h 2380521"/>
              <a:gd name="connsiteX3824" fmla="*/ 3440686 w 8023328"/>
              <a:gd name="connsiteY3824" fmla="*/ 283322 h 2380521"/>
              <a:gd name="connsiteX3825" fmla="*/ 3369857 w 8023328"/>
              <a:gd name="connsiteY3825" fmla="*/ 283322 h 2380521"/>
              <a:gd name="connsiteX3826" fmla="*/ 3382254 w 8023328"/>
              <a:gd name="connsiteY3826" fmla="*/ 297178 h 2380521"/>
              <a:gd name="connsiteX3827" fmla="*/ 3369857 w 8023328"/>
              <a:gd name="connsiteY3827" fmla="*/ 309576 h 2380521"/>
              <a:gd name="connsiteX3828" fmla="*/ 3356001 w 8023328"/>
              <a:gd name="connsiteY3828" fmla="*/ 297178 h 2380521"/>
              <a:gd name="connsiteX3829" fmla="*/ 3369857 w 8023328"/>
              <a:gd name="connsiteY3829" fmla="*/ 283322 h 2380521"/>
              <a:gd name="connsiteX3830" fmla="*/ 3299100 w 8023328"/>
              <a:gd name="connsiteY3830" fmla="*/ 283322 h 2380521"/>
              <a:gd name="connsiteX3831" fmla="*/ 3311496 w 8023328"/>
              <a:gd name="connsiteY3831" fmla="*/ 297178 h 2380521"/>
              <a:gd name="connsiteX3832" fmla="*/ 3299100 w 8023328"/>
              <a:gd name="connsiteY3832" fmla="*/ 309576 h 2380521"/>
              <a:gd name="connsiteX3833" fmla="*/ 3285242 w 8023328"/>
              <a:gd name="connsiteY3833" fmla="*/ 297178 h 2380521"/>
              <a:gd name="connsiteX3834" fmla="*/ 3299100 w 8023328"/>
              <a:gd name="connsiteY3834" fmla="*/ 283322 h 2380521"/>
              <a:gd name="connsiteX3835" fmla="*/ 3226808 w 8023328"/>
              <a:gd name="connsiteY3835" fmla="*/ 283322 h 2380521"/>
              <a:gd name="connsiteX3836" fmla="*/ 3240664 w 8023328"/>
              <a:gd name="connsiteY3836" fmla="*/ 297178 h 2380521"/>
              <a:gd name="connsiteX3837" fmla="*/ 3226808 w 8023328"/>
              <a:gd name="connsiteY3837" fmla="*/ 309576 h 2380521"/>
              <a:gd name="connsiteX3838" fmla="*/ 3214410 w 8023328"/>
              <a:gd name="connsiteY3838" fmla="*/ 297178 h 2380521"/>
              <a:gd name="connsiteX3839" fmla="*/ 3226808 w 8023328"/>
              <a:gd name="connsiteY3839" fmla="*/ 283322 h 2380521"/>
              <a:gd name="connsiteX3840" fmla="*/ 3152605 w 8023328"/>
              <a:gd name="connsiteY3840" fmla="*/ 283322 h 2380521"/>
              <a:gd name="connsiteX3841" fmla="*/ 3166462 w 8023328"/>
              <a:gd name="connsiteY3841" fmla="*/ 297178 h 2380521"/>
              <a:gd name="connsiteX3842" fmla="*/ 3152605 w 8023328"/>
              <a:gd name="connsiteY3842" fmla="*/ 309576 h 2380521"/>
              <a:gd name="connsiteX3843" fmla="*/ 3140209 w 8023328"/>
              <a:gd name="connsiteY3843" fmla="*/ 297178 h 2380521"/>
              <a:gd name="connsiteX3844" fmla="*/ 3152605 w 8023328"/>
              <a:gd name="connsiteY3844" fmla="*/ 283322 h 2380521"/>
              <a:gd name="connsiteX3845" fmla="*/ 3081774 w 8023328"/>
              <a:gd name="connsiteY3845" fmla="*/ 283322 h 2380521"/>
              <a:gd name="connsiteX3846" fmla="*/ 3095628 w 8023328"/>
              <a:gd name="connsiteY3846" fmla="*/ 297178 h 2380521"/>
              <a:gd name="connsiteX3847" fmla="*/ 3081774 w 8023328"/>
              <a:gd name="connsiteY3847" fmla="*/ 309576 h 2380521"/>
              <a:gd name="connsiteX3848" fmla="*/ 3069375 w 8023328"/>
              <a:gd name="connsiteY3848" fmla="*/ 297178 h 2380521"/>
              <a:gd name="connsiteX3849" fmla="*/ 3081774 w 8023328"/>
              <a:gd name="connsiteY3849" fmla="*/ 283322 h 2380521"/>
              <a:gd name="connsiteX3850" fmla="*/ 3013717 w 8023328"/>
              <a:gd name="connsiteY3850" fmla="*/ 283322 h 2380521"/>
              <a:gd name="connsiteX3851" fmla="*/ 3028135 w 8023328"/>
              <a:gd name="connsiteY3851" fmla="*/ 297178 h 2380521"/>
              <a:gd name="connsiteX3852" fmla="*/ 3013717 w 8023328"/>
              <a:gd name="connsiteY3852" fmla="*/ 309576 h 2380521"/>
              <a:gd name="connsiteX3853" fmla="*/ 2998539 w 8023328"/>
              <a:gd name="connsiteY3853" fmla="*/ 297178 h 2380521"/>
              <a:gd name="connsiteX3854" fmla="*/ 3013717 w 8023328"/>
              <a:gd name="connsiteY3854" fmla="*/ 283322 h 2380521"/>
              <a:gd name="connsiteX3855" fmla="*/ 2942494 w 8023328"/>
              <a:gd name="connsiteY3855" fmla="*/ 283322 h 2380521"/>
              <a:gd name="connsiteX3856" fmla="*/ 2957288 w 8023328"/>
              <a:gd name="connsiteY3856" fmla="*/ 298111 h 2380521"/>
              <a:gd name="connsiteX3857" fmla="*/ 2942494 w 8023328"/>
              <a:gd name="connsiteY3857" fmla="*/ 312900 h 2380521"/>
              <a:gd name="connsiteX3858" fmla="*/ 2927711 w 8023328"/>
              <a:gd name="connsiteY3858" fmla="*/ 298111 h 2380521"/>
              <a:gd name="connsiteX3859" fmla="*/ 2942494 w 8023328"/>
              <a:gd name="connsiteY3859" fmla="*/ 283322 h 2380521"/>
              <a:gd name="connsiteX3860" fmla="*/ 2868293 w 8023328"/>
              <a:gd name="connsiteY3860" fmla="*/ 283322 h 2380521"/>
              <a:gd name="connsiteX3861" fmla="*/ 2883087 w 8023328"/>
              <a:gd name="connsiteY3861" fmla="*/ 298111 h 2380521"/>
              <a:gd name="connsiteX3862" fmla="*/ 2868293 w 8023328"/>
              <a:gd name="connsiteY3862" fmla="*/ 312900 h 2380521"/>
              <a:gd name="connsiteX3863" fmla="*/ 2853507 w 8023328"/>
              <a:gd name="connsiteY3863" fmla="*/ 298111 h 2380521"/>
              <a:gd name="connsiteX3864" fmla="*/ 2868293 w 8023328"/>
              <a:gd name="connsiteY3864" fmla="*/ 283322 h 2380521"/>
              <a:gd name="connsiteX3865" fmla="*/ 2796535 w 8023328"/>
              <a:gd name="connsiteY3865" fmla="*/ 283322 h 2380521"/>
              <a:gd name="connsiteX3866" fmla="*/ 2808934 w 8023328"/>
              <a:gd name="connsiteY3866" fmla="*/ 298111 h 2380521"/>
              <a:gd name="connsiteX3867" fmla="*/ 2796535 w 8023328"/>
              <a:gd name="connsiteY3867" fmla="*/ 312900 h 2380521"/>
              <a:gd name="connsiteX3868" fmla="*/ 2782678 w 8023328"/>
              <a:gd name="connsiteY3868" fmla="*/ 298111 h 2380521"/>
              <a:gd name="connsiteX3869" fmla="*/ 2796535 w 8023328"/>
              <a:gd name="connsiteY3869" fmla="*/ 283322 h 2380521"/>
              <a:gd name="connsiteX3870" fmla="*/ 2725698 w 8023328"/>
              <a:gd name="connsiteY3870" fmla="*/ 283322 h 2380521"/>
              <a:gd name="connsiteX3871" fmla="*/ 2738100 w 8023328"/>
              <a:gd name="connsiteY3871" fmla="*/ 298111 h 2380521"/>
              <a:gd name="connsiteX3872" fmla="*/ 2725698 w 8023328"/>
              <a:gd name="connsiteY3872" fmla="*/ 312900 h 2380521"/>
              <a:gd name="connsiteX3873" fmla="*/ 2711846 w 8023328"/>
              <a:gd name="connsiteY3873" fmla="*/ 298111 h 2380521"/>
              <a:gd name="connsiteX3874" fmla="*/ 2725698 w 8023328"/>
              <a:gd name="connsiteY3874" fmla="*/ 283322 h 2380521"/>
              <a:gd name="connsiteX3875" fmla="*/ 2653415 w 8023328"/>
              <a:gd name="connsiteY3875" fmla="*/ 283322 h 2380521"/>
              <a:gd name="connsiteX3876" fmla="*/ 2667270 w 8023328"/>
              <a:gd name="connsiteY3876" fmla="*/ 298111 h 2380521"/>
              <a:gd name="connsiteX3877" fmla="*/ 2653415 w 8023328"/>
              <a:gd name="connsiteY3877" fmla="*/ 312900 h 2380521"/>
              <a:gd name="connsiteX3878" fmla="*/ 2641021 w 8023328"/>
              <a:gd name="connsiteY3878" fmla="*/ 298111 h 2380521"/>
              <a:gd name="connsiteX3879" fmla="*/ 2653415 w 8023328"/>
              <a:gd name="connsiteY3879" fmla="*/ 283322 h 2380521"/>
              <a:gd name="connsiteX3880" fmla="*/ 2582583 w 8023328"/>
              <a:gd name="connsiteY3880" fmla="*/ 283322 h 2380521"/>
              <a:gd name="connsiteX3881" fmla="*/ 2596439 w 8023328"/>
              <a:gd name="connsiteY3881" fmla="*/ 298111 h 2380521"/>
              <a:gd name="connsiteX3882" fmla="*/ 2582583 w 8023328"/>
              <a:gd name="connsiteY3882" fmla="*/ 312900 h 2380521"/>
              <a:gd name="connsiteX3883" fmla="*/ 2570189 w 8023328"/>
              <a:gd name="connsiteY3883" fmla="*/ 298111 h 2380521"/>
              <a:gd name="connsiteX3884" fmla="*/ 2582583 w 8023328"/>
              <a:gd name="connsiteY3884" fmla="*/ 283322 h 2380521"/>
              <a:gd name="connsiteX3885" fmla="*/ 2511029 w 8023328"/>
              <a:gd name="connsiteY3885" fmla="*/ 283322 h 2380521"/>
              <a:gd name="connsiteX3886" fmla="*/ 2525613 w 8023328"/>
              <a:gd name="connsiteY3886" fmla="*/ 298111 h 2380521"/>
              <a:gd name="connsiteX3887" fmla="*/ 2511029 w 8023328"/>
              <a:gd name="connsiteY3887" fmla="*/ 312900 h 2380521"/>
              <a:gd name="connsiteX3888" fmla="*/ 2499361 w 8023328"/>
              <a:gd name="connsiteY3888" fmla="*/ 298111 h 2380521"/>
              <a:gd name="connsiteX3889" fmla="*/ 2511029 w 8023328"/>
              <a:gd name="connsiteY3889" fmla="*/ 283322 h 2380521"/>
              <a:gd name="connsiteX3890" fmla="*/ 2439946 w 8023328"/>
              <a:gd name="connsiteY3890" fmla="*/ 283322 h 2380521"/>
              <a:gd name="connsiteX3891" fmla="*/ 2454732 w 8023328"/>
              <a:gd name="connsiteY3891" fmla="*/ 298111 h 2380521"/>
              <a:gd name="connsiteX3892" fmla="*/ 2439946 w 8023328"/>
              <a:gd name="connsiteY3892" fmla="*/ 312900 h 2380521"/>
              <a:gd name="connsiteX3893" fmla="*/ 2425156 w 8023328"/>
              <a:gd name="connsiteY3893" fmla="*/ 298111 h 2380521"/>
              <a:gd name="connsiteX3894" fmla="*/ 2439946 w 8023328"/>
              <a:gd name="connsiteY3894" fmla="*/ 283322 h 2380521"/>
              <a:gd name="connsiteX3895" fmla="*/ 2369110 w 8023328"/>
              <a:gd name="connsiteY3895" fmla="*/ 283322 h 2380521"/>
              <a:gd name="connsiteX3896" fmla="*/ 2383899 w 8023328"/>
              <a:gd name="connsiteY3896" fmla="*/ 298111 h 2380521"/>
              <a:gd name="connsiteX3897" fmla="*/ 2369110 w 8023328"/>
              <a:gd name="connsiteY3897" fmla="*/ 312900 h 2380521"/>
              <a:gd name="connsiteX3898" fmla="*/ 2354319 w 8023328"/>
              <a:gd name="connsiteY3898" fmla="*/ 298111 h 2380521"/>
              <a:gd name="connsiteX3899" fmla="*/ 2369110 w 8023328"/>
              <a:gd name="connsiteY3899" fmla="*/ 283322 h 2380521"/>
              <a:gd name="connsiteX3900" fmla="*/ 2298280 w 8023328"/>
              <a:gd name="connsiteY3900" fmla="*/ 283322 h 2380521"/>
              <a:gd name="connsiteX3901" fmla="*/ 2313068 w 8023328"/>
              <a:gd name="connsiteY3901" fmla="*/ 298111 h 2380521"/>
              <a:gd name="connsiteX3902" fmla="*/ 2298280 w 8023328"/>
              <a:gd name="connsiteY3902" fmla="*/ 312900 h 2380521"/>
              <a:gd name="connsiteX3903" fmla="*/ 2283490 w 8023328"/>
              <a:gd name="connsiteY3903" fmla="*/ 298111 h 2380521"/>
              <a:gd name="connsiteX3904" fmla="*/ 2298280 w 8023328"/>
              <a:gd name="connsiteY3904" fmla="*/ 283322 h 2380521"/>
              <a:gd name="connsiteX3905" fmla="*/ 2226517 w 8023328"/>
              <a:gd name="connsiteY3905" fmla="*/ 283322 h 2380521"/>
              <a:gd name="connsiteX3906" fmla="*/ 2238914 w 8023328"/>
              <a:gd name="connsiteY3906" fmla="*/ 298111 h 2380521"/>
              <a:gd name="connsiteX3907" fmla="*/ 2226517 w 8023328"/>
              <a:gd name="connsiteY3907" fmla="*/ 312900 h 2380521"/>
              <a:gd name="connsiteX3908" fmla="*/ 2212658 w 8023328"/>
              <a:gd name="connsiteY3908" fmla="*/ 298111 h 2380521"/>
              <a:gd name="connsiteX3909" fmla="*/ 2226517 w 8023328"/>
              <a:gd name="connsiteY3909" fmla="*/ 283322 h 2380521"/>
              <a:gd name="connsiteX3910" fmla="*/ 2155683 w 8023328"/>
              <a:gd name="connsiteY3910" fmla="*/ 283322 h 2380521"/>
              <a:gd name="connsiteX3911" fmla="*/ 2168081 w 8023328"/>
              <a:gd name="connsiteY3911" fmla="*/ 298111 h 2380521"/>
              <a:gd name="connsiteX3912" fmla="*/ 2155683 w 8023328"/>
              <a:gd name="connsiteY3912" fmla="*/ 312900 h 2380521"/>
              <a:gd name="connsiteX3913" fmla="*/ 2141827 w 8023328"/>
              <a:gd name="connsiteY3913" fmla="*/ 298111 h 2380521"/>
              <a:gd name="connsiteX3914" fmla="*/ 2155683 w 8023328"/>
              <a:gd name="connsiteY3914" fmla="*/ 283322 h 2380521"/>
              <a:gd name="connsiteX3915" fmla="*/ 2084849 w 8023328"/>
              <a:gd name="connsiteY3915" fmla="*/ 283322 h 2380521"/>
              <a:gd name="connsiteX3916" fmla="*/ 2097248 w 8023328"/>
              <a:gd name="connsiteY3916" fmla="*/ 298111 h 2380521"/>
              <a:gd name="connsiteX3917" fmla="*/ 2084849 w 8023328"/>
              <a:gd name="connsiteY3917" fmla="*/ 312900 h 2380521"/>
              <a:gd name="connsiteX3918" fmla="*/ 2070994 w 8023328"/>
              <a:gd name="connsiteY3918" fmla="*/ 298111 h 2380521"/>
              <a:gd name="connsiteX3919" fmla="*/ 2084849 w 8023328"/>
              <a:gd name="connsiteY3919" fmla="*/ 283322 h 2380521"/>
              <a:gd name="connsiteX3920" fmla="*/ 2011835 w 8023328"/>
              <a:gd name="connsiteY3920" fmla="*/ 283322 h 2380521"/>
              <a:gd name="connsiteX3921" fmla="*/ 2026421 w 8023328"/>
              <a:gd name="connsiteY3921" fmla="*/ 298111 h 2380521"/>
              <a:gd name="connsiteX3922" fmla="*/ 2011835 w 8023328"/>
              <a:gd name="connsiteY3922" fmla="*/ 312900 h 2380521"/>
              <a:gd name="connsiteX3923" fmla="*/ 2000168 w 8023328"/>
              <a:gd name="connsiteY3923" fmla="*/ 298111 h 2380521"/>
              <a:gd name="connsiteX3924" fmla="*/ 2011835 w 8023328"/>
              <a:gd name="connsiteY3924" fmla="*/ 283322 h 2380521"/>
              <a:gd name="connsiteX3925" fmla="*/ 1938362 w 8023328"/>
              <a:gd name="connsiteY3925" fmla="*/ 283322 h 2380521"/>
              <a:gd name="connsiteX3926" fmla="*/ 1952222 w 8023328"/>
              <a:gd name="connsiteY3926" fmla="*/ 298111 h 2380521"/>
              <a:gd name="connsiteX3927" fmla="*/ 1938362 w 8023328"/>
              <a:gd name="connsiteY3927" fmla="*/ 312900 h 2380521"/>
              <a:gd name="connsiteX3928" fmla="*/ 1925968 w 8023328"/>
              <a:gd name="connsiteY3928" fmla="*/ 298111 h 2380521"/>
              <a:gd name="connsiteX3929" fmla="*/ 1938362 w 8023328"/>
              <a:gd name="connsiteY3929" fmla="*/ 283322 h 2380521"/>
              <a:gd name="connsiteX3930" fmla="*/ 1867527 w 8023328"/>
              <a:gd name="connsiteY3930" fmla="*/ 283322 h 2380521"/>
              <a:gd name="connsiteX3931" fmla="*/ 1881384 w 8023328"/>
              <a:gd name="connsiteY3931" fmla="*/ 298111 h 2380521"/>
              <a:gd name="connsiteX3932" fmla="*/ 1867527 w 8023328"/>
              <a:gd name="connsiteY3932" fmla="*/ 312900 h 2380521"/>
              <a:gd name="connsiteX3933" fmla="*/ 1855129 w 8023328"/>
              <a:gd name="connsiteY3933" fmla="*/ 298111 h 2380521"/>
              <a:gd name="connsiteX3934" fmla="*/ 1867527 w 8023328"/>
              <a:gd name="connsiteY3934" fmla="*/ 283322 h 2380521"/>
              <a:gd name="connsiteX3935" fmla="*/ 1799085 w 8023328"/>
              <a:gd name="connsiteY3935" fmla="*/ 283322 h 2380521"/>
              <a:gd name="connsiteX3936" fmla="*/ 1813876 w 8023328"/>
              <a:gd name="connsiteY3936" fmla="*/ 298111 h 2380521"/>
              <a:gd name="connsiteX3937" fmla="*/ 1799085 w 8023328"/>
              <a:gd name="connsiteY3937" fmla="*/ 312900 h 2380521"/>
              <a:gd name="connsiteX3938" fmla="*/ 1784300 w 8023328"/>
              <a:gd name="connsiteY3938" fmla="*/ 298111 h 2380521"/>
              <a:gd name="connsiteX3939" fmla="*/ 1799085 w 8023328"/>
              <a:gd name="connsiteY3939" fmla="*/ 283322 h 2380521"/>
              <a:gd name="connsiteX3940" fmla="*/ 1728262 w 8023328"/>
              <a:gd name="connsiteY3940" fmla="*/ 283322 h 2380521"/>
              <a:gd name="connsiteX3941" fmla="*/ 1743052 w 8023328"/>
              <a:gd name="connsiteY3941" fmla="*/ 298111 h 2380521"/>
              <a:gd name="connsiteX3942" fmla="*/ 1728262 w 8023328"/>
              <a:gd name="connsiteY3942" fmla="*/ 312900 h 2380521"/>
              <a:gd name="connsiteX3943" fmla="*/ 1713472 w 8023328"/>
              <a:gd name="connsiteY3943" fmla="*/ 298111 h 2380521"/>
              <a:gd name="connsiteX3944" fmla="*/ 1728262 w 8023328"/>
              <a:gd name="connsiteY3944" fmla="*/ 283322 h 2380521"/>
              <a:gd name="connsiteX3945" fmla="*/ 1656498 w 8023328"/>
              <a:gd name="connsiteY3945" fmla="*/ 283322 h 2380521"/>
              <a:gd name="connsiteX3946" fmla="*/ 1668897 w 8023328"/>
              <a:gd name="connsiteY3946" fmla="*/ 298111 h 2380521"/>
              <a:gd name="connsiteX3947" fmla="*/ 1656498 w 8023328"/>
              <a:gd name="connsiteY3947" fmla="*/ 312900 h 2380521"/>
              <a:gd name="connsiteX3948" fmla="*/ 1642650 w 8023328"/>
              <a:gd name="connsiteY3948" fmla="*/ 298111 h 2380521"/>
              <a:gd name="connsiteX3949" fmla="*/ 1656498 w 8023328"/>
              <a:gd name="connsiteY3949" fmla="*/ 283322 h 2380521"/>
              <a:gd name="connsiteX3950" fmla="*/ 1582299 w 8023328"/>
              <a:gd name="connsiteY3950" fmla="*/ 283322 h 2380521"/>
              <a:gd name="connsiteX3951" fmla="*/ 1594704 w 8023328"/>
              <a:gd name="connsiteY3951" fmla="*/ 298111 h 2380521"/>
              <a:gd name="connsiteX3952" fmla="*/ 1582299 w 8023328"/>
              <a:gd name="connsiteY3952" fmla="*/ 312900 h 2380521"/>
              <a:gd name="connsiteX3953" fmla="*/ 1568441 w 8023328"/>
              <a:gd name="connsiteY3953" fmla="*/ 298111 h 2380521"/>
              <a:gd name="connsiteX3954" fmla="*/ 1582299 w 8023328"/>
              <a:gd name="connsiteY3954" fmla="*/ 283322 h 2380521"/>
              <a:gd name="connsiteX3955" fmla="*/ 1512198 w 8023328"/>
              <a:gd name="connsiteY3955" fmla="*/ 283322 h 2380521"/>
              <a:gd name="connsiteX3956" fmla="*/ 1523865 w 8023328"/>
              <a:gd name="connsiteY3956" fmla="*/ 298111 h 2380521"/>
              <a:gd name="connsiteX3957" fmla="*/ 1512198 w 8023328"/>
              <a:gd name="connsiteY3957" fmla="*/ 312900 h 2380521"/>
              <a:gd name="connsiteX3958" fmla="*/ 1497612 w 8023328"/>
              <a:gd name="connsiteY3958" fmla="*/ 298111 h 2380521"/>
              <a:gd name="connsiteX3959" fmla="*/ 1512198 w 8023328"/>
              <a:gd name="connsiteY3959" fmla="*/ 283322 h 2380521"/>
              <a:gd name="connsiteX3960" fmla="*/ 1439173 w 8023328"/>
              <a:gd name="connsiteY3960" fmla="*/ 283322 h 2380521"/>
              <a:gd name="connsiteX3961" fmla="*/ 1453026 w 8023328"/>
              <a:gd name="connsiteY3961" fmla="*/ 298111 h 2380521"/>
              <a:gd name="connsiteX3962" fmla="*/ 1439173 w 8023328"/>
              <a:gd name="connsiteY3962" fmla="*/ 312900 h 2380521"/>
              <a:gd name="connsiteX3963" fmla="*/ 1426777 w 8023328"/>
              <a:gd name="connsiteY3963" fmla="*/ 298111 h 2380521"/>
              <a:gd name="connsiteX3964" fmla="*/ 1439173 w 8023328"/>
              <a:gd name="connsiteY3964" fmla="*/ 283322 h 2380521"/>
              <a:gd name="connsiteX3965" fmla="*/ 1368347 w 8023328"/>
              <a:gd name="connsiteY3965" fmla="*/ 283322 h 2380521"/>
              <a:gd name="connsiteX3966" fmla="*/ 1382200 w 8023328"/>
              <a:gd name="connsiteY3966" fmla="*/ 298111 h 2380521"/>
              <a:gd name="connsiteX3967" fmla="*/ 1368347 w 8023328"/>
              <a:gd name="connsiteY3967" fmla="*/ 312900 h 2380521"/>
              <a:gd name="connsiteX3968" fmla="*/ 1355949 w 8023328"/>
              <a:gd name="connsiteY3968" fmla="*/ 298111 h 2380521"/>
              <a:gd name="connsiteX3969" fmla="*/ 1368347 w 8023328"/>
              <a:gd name="connsiteY3969" fmla="*/ 283322 h 2380521"/>
              <a:gd name="connsiteX3970" fmla="*/ 1297518 w 8023328"/>
              <a:gd name="connsiteY3970" fmla="*/ 283322 h 2380521"/>
              <a:gd name="connsiteX3971" fmla="*/ 1311374 w 8023328"/>
              <a:gd name="connsiteY3971" fmla="*/ 298111 h 2380521"/>
              <a:gd name="connsiteX3972" fmla="*/ 1297518 w 8023328"/>
              <a:gd name="connsiteY3972" fmla="*/ 312900 h 2380521"/>
              <a:gd name="connsiteX3973" fmla="*/ 1285121 w 8023328"/>
              <a:gd name="connsiteY3973" fmla="*/ 298111 h 2380521"/>
              <a:gd name="connsiteX3974" fmla="*/ 1297518 w 8023328"/>
              <a:gd name="connsiteY3974" fmla="*/ 283322 h 2380521"/>
              <a:gd name="connsiteX3975" fmla="*/ 1154890 w 8023328"/>
              <a:gd name="connsiteY3975" fmla="*/ 283322 h 2380521"/>
              <a:gd name="connsiteX3976" fmla="*/ 1169683 w 8023328"/>
              <a:gd name="connsiteY3976" fmla="*/ 295719 h 2380521"/>
              <a:gd name="connsiteX3977" fmla="*/ 1154890 w 8023328"/>
              <a:gd name="connsiteY3977" fmla="*/ 309576 h 2380521"/>
              <a:gd name="connsiteX3978" fmla="*/ 1140101 w 8023328"/>
              <a:gd name="connsiteY3978" fmla="*/ 295719 h 2380521"/>
              <a:gd name="connsiteX3979" fmla="*/ 1154890 w 8023328"/>
              <a:gd name="connsiteY3979" fmla="*/ 283322 h 2380521"/>
              <a:gd name="connsiteX3980" fmla="*/ 1084059 w 8023328"/>
              <a:gd name="connsiteY3980" fmla="*/ 283322 h 2380521"/>
              <a:gd name="connsiteX3981" fmla="*/ 1098847 w 8023328"/>
              <a:gd name="connsiteY3981" fmla="*/ 295719 h 2380521"/>
              <a:gd name="connsiteX3982" fmla="*/ 1084059 w 8023328"/>
              <a:gd name="connsiteY3982" fmla="*/ 309576 h 2380521"/>
              <a:gd name="connsiteX3983" fmla="*/ 1069272 w 8023328"/>
              <a:gd name="connsiteY3983" fmla="*/ 295719 h 2380521"/>
              <a:gd name="connsiteX3984" fmla="*/ 1084059 w 8023328"/>
              <a:gd name="connsiteY3984" fmla="*/ 283322 h 2380521"/>
              <a:gd name="connsiteX3985" fmla="*/ 1013024 w 8023328"/>
              <a:gd name="connsiteY3985" fmla="*/ 283322 h 2380521"/>
              <a:gd name="connsiteX3986" fmla="*/ 1024691 w 8023328"/>
              <a:gd name="connsiteY3986" fmla="*/ 295719 h 2380521"/>
              <a:gd name="connsiteX3987" fmla="*/ 1013024 w 8023328"/>
              <a:gd name="connsiteY3987" fmla="*/ 309576 h 2380521"/>
              <a:gd name="connsiteX3988" fmla="*/ 998442 w 8023328"/>
              <a:gd name="connsiteY3988" fmla="*/ 295719 h 2380521"/>
              <a:gd name="connsiteX3989" fmla="*/ 1013024 w 8023328"/>
              <a:gd name="connsiteY3989" fmla="*/ 283322 h 2380521"/>
              <a:gd name="connsiteX3990" fmla="*/ 941467 w 8023328"/>
              <a:gd name="connsiteY3990" fmla="*/ 283322 h 2380521"/>
              <a:gd name="connsiteX3991" fmla="*/ 953869 w 8023328"/>
              <a:gd name="connsiteY3991" fmla="*/ 295719 h 2380521"/>
              <a:gd name="connsiteX3992" fmla="*/ 941467 w 8023328"/>
              <a:gd name="connsiteY3992" fmla="*/ 309576 h 2380521"/>
              <a:gd name="connsiteX3993" fmla="*/ 927612 w 8023328"/>
              <a:gd name="connsiteY3993" fmla="*/ 295719 h 2380521"/>
              <a:gd name="connsiteX3994" fmla="*/ 941467 w 8023328"/>
              <a:gd name="connsiteY3994" fmla="*/ 283322 h 2380521"/>
              <a:gd name="connsiteX3995" fmla="*/ 3299102 w 8023328"/>
              <a:gd name="connsiteY3995" fmla="*/ 212492 h 2380521"/>
              <a:gd name="connsiteX3996" fmla="*/ 3311499 w 8023328"/>
              <a:gd name="connsiteY3996" fmla="*/ 226348 h 2380521"/>
              <a:gd name="connsiteX3997" fmla="*/ 3299102 w 8023328"/>
              <a:gd name="connsiteY3997" fmla="*/ 238746 h 2380521"/>
              <a:gd name="connsiteX3998" fmla="*/ 3285245 w 8023328"/>
              <a:gd name="connsiteY3998" fmla="*/ 226348 h 2380521"/>
              <a:gd name="connsiteX3999" fmla="*/ 3299102 w 8023328"/>
              <a:gd name="connsiteY3999" fmla="*/ 212492 h 2380521"/>
              <a:gd name="connsiteX4000" fmla="*/ 3226811 w 8023328"/>
              <a:gd name="connsiteY4000" fmla="*/ 212492 h 2380521"/>
              <a:gd name="connsiteX4001" fmla="*/ 3240667 w 8023328"/>
              <a:gd name="connsiteY4001" fmla="*/ 226348 h 2380521"/>
              <a:gd name="connsiteX4002" fmla="*/ 3226811 w 8023328"/>
              <a:gd name="connsiteY4002" fmla="*/ 238746 h 2380521"/>
              <a:gd name="connsiteX4003" fmla="*/ 3214412 w 8023328"/>
              <a:gd name="connsiteY4003" fmla="*/ 226348 h 2380521"/>
              <a:gd name="connsiteX4004" fmla="*/ 3226811 w 8023328"/>
              <a:gd name="connsiteY4004" fmla="*/ 212492 h 2380521"/>
              <a:gd name="connsiteX4005" fmla="*/ 3152608 w 8023328"/>
              <a:gd name="connsiteY4005" fmla="*/ 212492 h 2380521"/>
              <a:gd name="connsiteX4006" fmla="*/ 3166462 w 8023328"/>
              <a:gd name="connsiteY4006" fmla="*/ 226348 h 2380521"/>
              <a:gd name="connsiteX4007" fmla="*/ 3152608 w 8023328"/>
              <a:gd name="connsiteY4007" fmla="*/ 238746 h 2380521"/>
              <a:gd name="connsiteX4008" fmla="*/ 3140211 w 8023328"/>
              <a:gd name="connsiteY4008" fmla="*/ 226348 h 2380521"/>
              <a:gd name="connsiteX4009" fmla="*/ 3152608 w 8023328"/>
              <a:gd name="connsiteY4009" fmla="*/ 212492 h 2380521"/>
              <a:gd name="connsiteX4010" fmla="*/ 3081775 w 8023328"/>
              <a:gd name="connsiteY4010" fmla="*/ 212492 h 2380521"/>
              <a:gd name="connsiteX4011" fmla="*/ 3095628 w 8023328"/>
              <a:gd name="connsiteY4011" fmla="*/ 226348 h 2380521"/>
              <a:gd name="connsiteX4012" fmla="*/ 3081775 w 8023328"/>
              <a:gd name="connsiteY4012" fmla="*/ 238746 h 2380521"/>
              <a:gd name="connsiteX4013" fmla="*/ 3069375 w 8023328"/>
              <a:gd name="connsiteY4013" fmla="*/ 226348 h 2380521"/>
              <a:gd name="connsiteX4014" fmla="*/ 3081775 w 8023328"/>
              <a:gd name="connsiteY4014" fmla="*/ 212492 h 2380521"/>
              <a:gd name="connsiteX4015" fmla="*/ 3013720 w 8023328"/>
              <a:gd name="connsiteY4015" fmla="*/ 212492 h 2380521"/>
              <a:gd name="connsiteX4016" fmla="*/ 3028140 w 8023328"/>
              <a:gd name="connsiteY4016" fmla="*/ 226348 h 2380521"/>
              <a:gd name="connsiteX4017" fmla="*/ 3013720 w 8023328"/>
              <a:gd name="connsiteY4017" fmla="*/ 238746 h 2380521"/>
              <a:gd name="connsiteX4018" fmla="*/ 2998542 w 8023328"/>
              <a:gd name="connsiteY4018" fmla="*/ 226348 h 2380521"/>
              <a:gd name="connsiteX4019" fmla="*/ 3013720 w 8023328"/>
              <a:gd name="connsiteY4019" fmla="*/ 212492 h 2380521"/>
              <a:gd name="connsiteX4020" fmla="*/ 2942497 w 8023328"/>
              <a:gd name="connsiteY4020" fmla="*/ 212492 h 2380521"/>
              <a:gd name="connsiteX4021" fmla="*/ 2957293 w 8023328"/>
              <a:gd name="connsiteY4021" fmla="*/ 226348 h 2380521"/>
              <a:gd name="connsiteX4022" fmla="*/ 2942497 w 8023328"/>
              <a:gd name="connsiteY4022" fmla="*/ 238746 h 2380521"/>
              <a:gd name="connsiteX4023" fmla="*/ 2927716 w 8023328"/>
              <a:gd name="connsiteY4023" fmla="*/ 226348 h 2380521"/>
              <a:gd name="connsiteX4024" fmla="*/ 2942497 w 8023328"/>
              <a:gd name="connsiteY4024" fmla="*/ 212492 h 2380521"/>
              <a:gd name="connsiteX4025" fmla="*/ 2867363 w 8023328"/>
              <a:gd name="connsiteY4025" fmla="*/ 212492 h 2380521"/>
              <a:gd name="connsiteX4026" fmla="*/ 2879765 w 8023328"/>
              <a:gd name="connsiteY4026" fmla="*/ 226348 h 2380521"/>
              <a:gd name="connsiteX4027" fmla="*/ 2867363 w 8023328"/>
              <a:gd name="connsiteY4027" fmla="*/ 238746 h 2380521"/>
              <a:gd name="connsiteX4028" fmla="*/ 2853510 w 8023328"/>
              <a:gd name="connsiteY4028" fmla="*/ 226348 h 2380521"/>
              <a:gd name="connsiteX4029" fmla="*/ 2867363 w 8023328"/>
              <a:gd name="connsiteY4029" fmla="*/ 212492 h 2380521"/>
              <a:gd name="connsiteX4030" fmla="*/ 2796538 w 8023328"/>
              <a:gd name="connsiteY4030" fmla="*/ 212492 h 2380521"/>
              <a:gd name="connsiteX4031" fmla="*/ 2808934 w 8023328"/>
              <a:gd name="connsiteY4031" fmla="*/ 226348 h 2380521"/>
              <a:gd name="connsiteX4032" fmla="*/ 2796538 w 8023328"/>
              <a:gd name="connsiteY4032" fmla="*/ 238746 h 2380521"/>
              <a:gd name="connsiteX4033" fmla="*/ 2782680 w 8023328"/>
              <a:gd name="connsiteY4033" fmla="*/ 226348 h 2380521"/>
              <a:gd name="connsiteX4034" fmla="*/ 2796538 w 8023328"/>
              <a:gd name="connsiteY4034" fmla="*/ 212492 h 2380521"/>
              <a:gd name="connsiteX4035" fmla="*/ 2725698 w 8023328"/>
              <a:gd name="connsiteY4035" fmla="*/ 212492 h 2380521"/>
              <a:gd name="connsiteX4036" fmla="*/ 2738102 w 8023328"/>
              <a:gd name="connsiteY4036" fmla="*/ 226348 h 2380521"/>
              <a:gd name="connsiteX4037" fmla="*/ 2725698 w 8023328"/>
              <a:gd name="connsiteY4037" fmla="*/ 238746 h 2380521"/>
              <a:gd name="connsiteX4038" fmla="*/ 2711852 w 8023328"/>
              <a:gd name="connsiteY4038" fmla="*/ 226348 h 2380521"/>
              <a:gd name="connsiteX4039" fmla="*/ 2725698 w 8023328"/>
              <a:gd name="connsiteY4039" fmla="*/ 212492 h 2380521"/>
              <a:gd name="connsiteX4040" fmla="*/ 2653420 w 8023328"/>
              <a:gd name="connsiteY4040" fmla="*/ 212492 h 2380521"/>
              <a:gd name="connsiteX4041" fmla="*/ 2667273 w 8023328"/>
              <a:gd name="connsiteY4041" fmla="*/ 226348 h 2380521"/>
              <a:gd name="connsiteX4042" fmla="*/ 2653420 w 8023328"/>
              <a:gd name="connsiteY4042" fmla="*/ 238746 h 2380521"/>
              <a:gd name="connsiteX4043" fmla="*/ 2641021 w 8023328"/>
              <a:gd name="connsiteY4043" fmla="*/ 226348 h 2380521"/>
              <a:gd name="connsiteX4044" fmla="*/ 2653420 w 8023328"/>
              <a:gd name="connsiteY4044" fmla="*/ 212492 h 2380521"/>
              <a:gd name="connsiteX4045" fmla="*/ 2582586 w 8023328"/>
              <a:gd name="connsiteY4045" fmla="*/ 212492 h 2380521"/>
              <a:gd name="connsiteX4046" fmla="*/ 2596439 w 8023328"/>
              <a:gd name="connsiteY4046" fmla="*/ 226348 h 2380521"/>
              <a:gd name="connsiteX4047" fmla="*/ 2582586 w 8023328"/>
              <a:gd name="connsiteY4047" fmla="*/ 238746 h 2380521"/>
              <a:gd name="connsiteX4048" fmla="*/ 2570189 w 8023328"/>
              <a:gd name="connsiteY4048" fmla="*/ 226348 h 2380521"/>
              <a:gd name="connsiteX4049" fmla="*/ 2582586 w 8023328"/>
              <a:gd name="connsiteY4049" fmla="*/ 212492 h 2380521"/>
              <a:gd name="connsiteX4050" fmla="*/ 2511029 w 8023328"/>
              <a:gd name="connsiteY4050" fmla="*/ 212492 h 2380521"/>
              <a:gd name="connsiteX4051" fmla="*/ 2525616 w 8023328"/>
              <a:gd name="connsiteY4051" fmla="*/ 226348 h 2380521"/>
              <a:gd name="connsiteX4052" fmla="*/ 2511029 w 8023328"/>
              <a:gd name="connsiteY4052" fmla="*/ 238746 h 2380521"/>
              <a:gd name="connsiteX4053" fmla="*/ 2499364 w 8023328"/>
              <a:gd name="connsiteY4053" fmla="*/ 226348 h 2380521"/>
              <a:gd name="connsiteX4054" fmla="*/ 2511029 w 8023328"/>
              <a:gd name="connsiteY4054" fmla="*/ 212492 h 2380521"/>
              <a:gd name="connsiteX4055" fmla="*/ 2439946 w 8023328"/>
              <a:gd name="connsiteY4055" fmla="*/ 212492 h 2380521"/>
              <a:gd name="connsiteX4056" fmla="*/ 2454732 w 8023328"/>
              <a:gd name="connsiteY4056" fmla="*/ 226348 h 2380521"/>
              <a:gd name="connsiteX4057" fmla="*/ 2439946 w 8023328"/>
              <a:gd name="connsiteY4057" fmla="*/ 238746 h 2380521"/>
              <a:gd name="connsiteX4058" fmla="*/ 2425156 w 8023328"/>
              <a:gd name="connsiteY4058" fmla="*/ 226348 h 2380521"/>
              <a:gd name="connsiteX4059" fmla="*/ 2439946 w 8023328"/>
              <a:gd name="connsiteY4059" fmla="*/ 212492 h 2380521"/>
              <a:gd name="connsiteX4060" fmla="*/ 2369110 w 8023328"/>
              <a:gd name="connsiteY4060" fmla="*/ 212492 h 2380521"/>
              <a:gd name="connsiteX4061" fmla="*/ 2383900 w 8023328"/>
              <a:gd name="connsiteY4061" fmla="*/ 226348 h 2380521"/>
              <a:gd name="connsiteX4062" fmla="*/ 2369110 w 8023328"/>
              <a:gd name="connsiteY4062" fmla="*/ 238746 h 2380521"/>
              <a:gd name="connsiteX4063" fmla="*/ 2354323 w 8023328"/>
              <a:gd name="connsiteY4063" fmla="*/ 226348 h 2380521"/>
              <a:gd name="connsiteX4064" fmla="*/ 2369110 w 8023328"/>
              <a:gd name="connsiteY4064" fmla="*/ 212492 h 2380521"/>
              <a:gd name="connsiteX4065" fmla="*/ 2298283 w 8023328"/>
              <a:gd name="connsiteY4065" fmla="*/ 212492 h 2380521"/>
              <a:gd name="connsiteX4066" fmla="*/ 2313070 w 8023328"/>
              <a:gd name="connsiteY4066" fmla="*/ 227280 h 2380521"/>
              <a:gd name="connsiteX4067" fmla="*/ 2298283 w 8023328"/>
              <a:gd name="connsiteY4067" fmla="*/ 242069 h 2380521"/>
              <a:gd name="connsiteX4068" fmla="*/ 2283493 w 8023328"/>
              <a:gd name="connsiteY4068" fmla="*/ 227280 h 2380521"/>
              <a:gd name="connsiteX4069" fmla="*/ 2298283 w 8023328"/>
              <a:gd name="connsiteY4069" fmla="*/ 212492 h 2380521"/>
              <a:gd name="connsiteX4070" fmla="*/ 2226517 w 8023328"/>
              <a:gd name="connsiteY4070" fmla="*/ 212492 h 2380521"/>
              <a:gd name="connsiteX4071" fmla="*/ 2238916 w 8023328"/>
              <a:gd name="connsiteY4071" fmla="*/ 227280 h 2380521"/>
              <a:gd name="connsiteX4072" fmla="*/ 2226517 w 8023328"/>
              <a:gd name="connsiteY4072" fmla="*/ 242069 h 2380521"/>
              <a:gd name="connsiteX4073" fmla="*/ 2212659 w 8023328"/>
              <a:gd name="connsiteY4073" fmla="*/ 227280 h 2380521"/>
              <a:gd name="connsiteX4074" fmla="*/ 2226517 w 8023328"/>
              <a:gd name="connsiteY4074" fmla="*/ 212492 h 2380521"/>
              <a:gd name="connsiteX4075" fmla="*/ 2155683 w 8023328"/>
              <a:gd name="connsiteY4075" fmla="*/ 212492 h 2380521"/>
              <a:gd name="connsiteX4076" fmla="*/ 2168081 w 8023328"/>
              <a:gd name="connsiteY4076" fmla="*/ 227280 h 2380521"/>
              <a:gd name="connsiteX4077" fmla="*/ 2155683 w 8023328"/>
              <a:gd name="connsiteY4077" fmla="*/ 242069 h 2380521"/>
              <a:gd name="connsiteX4078" fmla="*/ 2141827 w 8023328"/>
              <a:gd name="connsiteY4078" fmla="*/ 227280 h 2380521"/>
              <a:gd name="connsiteX4079" fmla="*/ 2155683 w 8023328"/>
              <a:gd name="connsiteY4079" fmla="*/ 212492 h 2380521"/>
              <a:gd name="connsiteX4080" fmla="*/ 2084851 w 8023328"/>
              <a:gd name="connsiteY4080" fmla="*/ 212492 h 2380521"/>
              <a:gd name="connsiteX4081" fmla="*/ 2097249 w 8023328"/>
              <a:gd name="connsiteY4081" fmla="*/ 227280 h 2380521"/>
              <a:gd name="connsiteX4082" fmla="*/ 2084851 w 8023328"/>
              <a:gd name="connsiteY4082" fmla="*/ 242069 h 2380521"/>
              <a:gd name="connsiteX4083" fmla="*/ 2070995 w 8023328"/>
              <a:gd name="connsiteY4083" fmla="*/ 227280 h 2380521"/>
              <a:gd name="connsiteX4084" fmla="*/ 2084851 w 8023328"/>
              <a:gd name="connsiteY4084" fmla="*/ 212492 h 2380521"/>
              <a:gd name="connsiteX4085" fmla="*/ 2011835 w 8023328"/>
              <a:gd name="connsiteY4085" fmla="*/ 212492 h 2380521"/>
              <a:gd name="connsiteX4086" fmla="*/ 2026421 w 8023328"/>
              <a:gd name="connsiteY4086" fmla="*/ 227280 h 2380521"/>
              <a:gd name="connsiteX4087" fmla="*/ 2011835 w 8023328"/>
              <a:gd name="connsiteY4087" fmla="*/ 242069 h 2380521"/>
              <a:gd name="connsiteX4088" fmla="*/ 2000168 w 8023328"/>
              <a:gd name="connsiteY4088" fmla="*/ 227280 h 2380521"/>
              <a:gd name="connsiteX4089" fmla="*/ 2011835 w 8023328"/>
              <a:gd name="connsiteY4089" fmla="*/ 212492 h 2380521"/>
              <a:gd name="connsiteX4090" fmla="*/ 1938362 w 8023328"/>
              <a:gd name="connsiteY4090" fmla="*/ 212492 h 2380521"/>
              <a:gd name="connsiteX4091" fmla="*/ 1952222 w 8023328"/>
              <a:gd name="connsiteY4091" fmla="*/ 227280 h 2380521"/>
              <a:gd name="connsiteX4092" fmla="*/ 1938362 w 8023328"/>
              <a:gd name="connsiteY4092" fmla="*/ 242069 h 2380521"/>
              <a:gd name="connsiteX4093" fmla="*/ 1925971 w 8023328"/>
              <a:gd name="connsiteY4093" fmla="*/ 227280 h 2380521"/>
              <a:gd name="connsiteX4094" fmla="*/ 1938362 w 8023328"/>
              <a:gd name="connsiteY4094" fmla="*/ 212492 h 2380521"/>
              <a:gd name="connsiteX4095" fmla="*/ 1867530 w 8023328"/>
              <a:gd name="connsiteY4095" fmla="*/ 212492 h 2380521"/>
              <a:gd name="connsiteX4096" fmla="*/ 1881387 w 8023328"/>
              <a:gd name="connsiteY4096" fmla="*/ 227280 h 2380521"/>
              <a:gd name="connsiteX4097" fmla="*/ 1867530 w 8023328"/>
              <a:gd name="connsiteY4097" fmla="*/ 242069 h 2380521"/>
              <a:gd name="connsiteX4098" fmla="*/ 1855129 w 8023328"/>
              <a:gd name="connsiteY4098" fmla="*/ 227280 h 2380521"/>
              <a:gd name="connsiteX4099" fmla="*/ 1867530 w 8023328"/>
              <a:gd name="connsiteY4099" fmla="*/ 212492 h 2380521"/>
              <a:gd name="connsiteX4100" fmla="*/ 1799087 w 8023328"/>
              <a:gd name="connsiteY4100" fmla="*/ 212492 h 2380521"/>
              <a:gd name="connsiteX4101" fmla="*/ 1813879 w 8023328"/>
              <a:gd name="connsiteY4101" fmla="*/ 227280 h 2380521"/>
              <a:gd name="connsiteX4102" fmla="*/ 1799087 w 8023328"/>
              <a:gd name="connsiteY4102" fmla="*/ 242069 h 2380521"/>
              <a:gd name="connsiteX4103" fmla="*/ 1784303 w 8023328"/>
              <a:gd name="connsiteY4103" fmla="*/ 227280 h 2380521"/>
              <a:gd name="connsiteX4104" fmla="*/ 1799087 w 8023328"/>
              <a:gd name="connsiteY4104" fmla="*/ 212492 h 2380521"/>
              <a:gd name="connsiteX4105" fmla="*/ 1728262 w 8023328"/>
              <a:gd name="connsiteY4105" fmla="*/ 212492 h 2380521"/>
              <a:gd name="connsiteX4106" fmla="*/ 1743052 w 8023328"/>
              <a:gd name="connsiteY4106" fmla="*/ 227280 h 2380521"/>
              <a:gd name="connsiteX4107" fmla="*/ 1728262 w 8023328"/>
              <a:gd name="connsiteY4107" fmla="*/ 242069 h 2380521"/>
              <a:gd name="connsiteX4108" fmla="*/ 1713472 w 8023328"/>
              <a:gd name="connsiteY4108" fmla="*/ 227280 h 2380521"/>
              <a:gd name="connsiteX4109" fmla="*/ 1728262 w 8023328"/>
              <a:gd name="connsiteY4109" fmla="*/ 212492 h 2380521"/>
              <a:gd name="connsiteX4110" fmla="*/ 1656498 w 8023328"/>
              <a:gd name="connsiteY4110" fmla="*/ 212492 h 2380521"/>
              <a:gd name="connsiteX4111" fmla="*/ 1668900 w 8023328"/>
              <a:gd name="connsiteY4111" fmla="*/ 227280 h 2380521"/>
              <a:gd name="connsiteX4112" fmla="*/ 1656498 w 8023328"/>
              <a:gd name="connsiteY4112" fmla="*/ 242069 h 2380521"/>
              <a:gd name="connsiteX4113" fmla="*/ 1642655 w 8023328"/>
              <a:gd name="connsiteY4113" fmla="*/ 227280 h 2380521"/>
              <a:gd name="connsiteX4114" fmla="*/ 1656498 w 8023328"/>
              <a:gd name="connsiteY4114" fmla="*/ 212492 h 2380521"/>
              <a:gd name="connsiteX4115" fmla="*/ 1582299 w 8023328"/>
              <a:gd name="connsiteY4115" fmla="*/ 212492 h 2380521"/>
              <a:gd name="connsiteX4116" fmla="*/ 1594704 w 8023328"/>
              <a:gd name="connsiteY4116" fmla="*/ 227280 h 2380521"/>
              <a:gd name="connsiteX4117" fmla="*/ 1582299 w 8023328"/>
              <a:gd name="connsiteY4117" fmla="*/ 242069 h 2380521"/>
              <a:gd name="connsiteX4118" fmla="*/ 1568441 w 8023328"/>
              <a:gd name="connsiteY4118" fmla="*/ 227280 h 2380521"/>
              <a:gd name="connsiteX4119" fmla="*/ 1582299 w 8023328"/>
              <a:gd name="connsiteY4119" fmla="*/ 212492 h 2380521"/>
              <a:gd name="connsiteX4120" fmla="*/ 1512198 w 8023328"/>
              <a:gd name="connsiteY4120" fmla="*/ 212492 h 2380521"/>
              <a:gd name="connsiteX4121" fmla="*/ 1523867 w 8023328"/>
              <a:gd name="connsiteY4121" fmla="*/ 227280 h 2380521"/>
              <a:gd name="connsiteX4122" fmla="*/ 1512198 w 8023328"/>
              <a:gd name="connsiteY4122" fmla="*/ 242069 h 2380521"/>
              <a:gd name="connsiteX4123" fmla="*/ 1497612 w 8023328"/>
              <a:gd name="connsiteY4123" fmla="*/ 227280 h 2380521"/>
              <a:gd name="connsiteX4124" fmla="*/ 1512198 w 8023328"/>
              <a:gd name="connsiteY4124" fmla="*/ 212492 h 2380521"/>
              <a:gd name="connsiteX4125" fmla="*/ 1439173 w 8023328"/>
              <a:gd name="connsiteY4125" fmla="*/ 212492 h 2380521"/>
              <a:gd name="connsiteX4126" fmla="*/ 1453026 w 8023328"/>
              <a:gd name="connsiteY4126" fmla="*/ 227280 h 2380521"/>
              <a:gd name="connsiteX4127" fmla="*/ 1439173 w 8023328"/>
              <a:gd name="connsiteY4127" fmla="*/ 242069 h 2380521"/>
              <a:gd name="connsiteX4128" fmla="*/ 1426777 w 8023328"/>
              <a:gd name="connsiteY4128" fmla="*/ 227280 h 2380521"/>
              <a:gd name="connsiteX4129" fmla="*/ 1439173 w 8023328"/>
              <a:gd name="connsiteY4129" fmla="*/ 212492 h 2380521"/>
              <a:gd name="connsiteX4130" fmla="*/ 1368349 w 8023328"/>
              <a:gd name="connsiteY4130" fmla="*/ 212492 h 2380521"/>
              <a:gd name="connsiteX4131" fmla="*/ 1382203 w 8023328"/>
              <a:gd name="connsiteY4131" fmla="*/ 227280 h 2380521"/>
              <a:gd name="connsiteX4132" fmla="*/ 1368349 w 8023328"/>
              <a:gd name="connsiteY4132" fmla="*/ 242069 h 2380521"/>
              <a:gd name="connsiteX4133" fmla="*/ 1355950 w 8023328"/>
              <a:gd name="connsiteY4133" fmla="*/ 227280 h 2380521"/>
              <a:gd name="connsiteX4134" fmla="*/ 1368349 w 8023328"/>
              <a:gd name="connsiteY4134" fmla="*/ 212492 h 2380521"/>
              <a:gd name="connsiteX4135" fmla="*/ 1297520 w 8023328"/>
              <a:gd name="connsiteY4135" fmla="*/ 212492 h 2380521"/>
              <a:gd name="connsiteX4136" fmla="*/ 1311374 w 8023328"/>
              <a:gd name="connsiteY4136" fmla="*/ 227280 h 2380521"/>
              <a:gd name="connsiteX4137" fmla="*/ 1297520 w 8023328"/>
              <a:gd name="connsiteY4137" fmla="*/ 242069 h 2380521"/>
              <a:gd name="connsiteX4138" fmla="*/ 1285121 w 8023328"/>
              <a:gd name="connsiteY4138" fmla="*/ 227280 h 2380521"/>
              <a:gd name="connsiteX4139" fmla="*/ 1297520 w 8023328"/>
              <a:gd name="connsiteY4139" fmla="*/ 212492 h 2380521"/>
              <a:gd name="connsiteX4140" fmla="*/ 1225708 w 8023328"/>
              <a:gd name="connsiteY4140" fmla="*/ 212492 h 2380521"/>
              <a:gd name="connsiteX4141" fmla="*/ 1240496 w 8023328"/>
              <a:gd name="connsiteY4141" fmla="*/ 227280 h 2380521"/>
              <a:gd name="connsiteX4142" fmla="*/ 1225708 w 8023328"/>
              <a:gd name="connsiteY4142" fmla="*/ 242069 h 2380521"/>
              <a:gd name="connsiteX4143" fmla="*/ 1210934 w 8023328"/>
              <a:gd name="connsiteY4143" fmla="*/ 227280 h 2380521"/>
              <a:gd name="connsiteX4144" fmla="*/ 1225708 w 8023328"/>
              <a:gd name="connsiteY4144" fmla="*/ 212492 h 2380521"/>
              <a:gd name="connsiteX4145" fmla="*/ 1154891 w 8023328"/>
              <a:gd name="connsiteY4145" fmla="*/ 212492 h 2380521"/>
              <a:gd name="connsiteX4146" fmla="*/ 1169683 w 8023328"/>
              <a:gd name="connsiteY4146" fmla="*/ 227280 h 2380521"/>
              <a:gd name="connsiteX4147" fmla="*/ 1154891 w 8023328"/>
              <a:gd name="connsiteY4147" fmla="*/ 242069 h 2380521"/>
              <a:gd name="connsiteX4148" fmla="*/ 1140105 w 8023328"/>
              <a:gd name="connsiteY4148" fmla="*/ 227280 h 2380521"/>
              <a:gd name="connsiteX4149" fmla="*/ 1154891 w 8023328"/>
              <a:gd name="connsiteY4149" fmla="*/ 212492 h 2380521"/>
              <a:gd name="connsiteX4150" fmla="*/ 1084063 w 8023328"/>
              <a:gd name="connsiteY4150" fmla="*/ 212492 h 2380521"/>
              <a:gd name="connsiteX4151" fmla="*/ 1098847 w 8023328"/>
              <a:gd name="connsiteY4151" fmla="*/ 227280 h 2380521"/>
              <a:gd name="connsiteX4152" fmla="*/ 1084063 w 8023328"/>
              <a:gd name="connsiteY4152" fmla="*/ 242069 h 2380521"/>
              <a:gd name="connsiteX4153" fmla="*/ 1069276 w 8023328"/>
              <a:gd name="connsiteY4153" fmla="*/ 227280 h 2380521"/>
              <a:gd name="connsiteX4154" fmla="*/ 1084063 w 8023328"/>
              <a:gd name="connsiteY4154" fmla="*/ 212492 h 2380521"/>
              <a:gd name="connsiteX4155" fmla="*/ 3013723 w 8023328"/>
              <a:gd name="connsiteY4155" fmla="*/ 141661 h 2380521"/>
              <a:gd name="connsiteX4156" fmla="*/ 3028140 w 8023328"/>
              <a:gd name="connsiteY4156" fmla="*/ 155517 h 2380521"/>
              <a:gd name="connsiteX4157" fmla="*/ 3013723 w 8023328"/>
              <a:gd name="connsiteY4157" fmla="*/ 167915 h 2380521"/>
              <a:gd name="connsiteX4158" fmla="*/ 2998545 w 8023328"/>
              <a:gd name="connsiteY4158" fmla="*/ 155517 h 2380521"/>
              <a:gd name="connsiteX4159" fmla="*/ 3013723 w 8023328"/>
              <a:gd name="connsiteY4159" fmla="*/ 141661 h 2380521"/>
              <a:gd name="connsiteX4160" fmla="*/ 2942497 w 8023328"/>
              <a:gd name="connsiteY4160" fmla="*/ 141661 h 2380521"/>
              <a:gd name="connsiteX4161" fmla="*/ 2957293 w 8023328"/>
              <a:gd name="connsiteY4161" fmla="*/ 155517 h 2380521"/>
              <a:gd name="connsiteX4162" fmla="*/ 2942497 w 8023328"/>
              <a:gd name="connsiteY4162" fmla="*/ 167915 h 2380521"/>
              <a:gd name="connsiteX4163" fmla="*/ 2927716 w 8023328"/>
              <a:gd name="connsiteY4163" fmla="*/ 155517 h 2380521"/>
              <a:gd name="connsiteX4164" fmla="*/ 2942497 w 8023328"/>
              <a:gd name="connsiteY4164" fmla="*/ 141661 h 2380521"/>
              <a:gd name="connsiteX4165" fmla="*/ 2867363 w 8023328"/>
              <a:gd name="connsiteY4165" fmla="*/ 141661 h 2380521"/>
              <a:gd name="connsiteX4166" fmla="*/ 2879765 w 8023328"/>
              <a:gd name="connsiteY4166" fmla="*/ 155517 h 2380521"/>
              <a:gd name="connsiteX4167" fmla="*/ 2867363 w 8023328"/>
              <a:gd name="connsiteY4167" fmla="*/ 167915 h 2380521"/>
              <a:gd name="connsiteX4168" fmla="*/ 2853510 w 8023328"/>
              <a:gd name="connsiteY4168" fmla="*/ 155517 h 2380521"/>
              <a:gd name="connsiteX4169" fmla="*/ 2867363 w 8023328"/>
              <a:gd name="connsiteY4169" fmla="*/ 141661 h 2380521"/>
              <a:gd name="connsiteX4170" fmla="*/ 2796538 w 8023328"/>
              <a:gd name="connsiteY4170" fmla="*/ 141661 h 2380521"/>
              <a:gd name="connsiteX4171" fmla="*/ 2808940 w 8023328"/>
              <a:gd name="connsiteY4171" fmla="*/ 155517 h 2380521"/>
              <a:gd name="connsiteX4172" fmla="*/ 2796538 w 8023328"/>
              <a:gd name="connsiteY4172" fmla="*/ 167915 h 2380521"/>
              <a:gd name="connsiteX4173" fmla="*/ 2782683 w 8023328"/>
              <a:gd name="connsiteY4173" fmla="*/ 155517 h 2380521"/>
              <a:gd name="connsiteX4174" fmla="*/ 2796538 w 8023328"/>
              <a:gd name="connsiteY4174" fmla="*/ 141661 h 2380521"/>
              <a:gd name="connsiteX4175" fmla="*/ 2725703 w 8023328"/>
              <a:gd name="connsiteY4175" fmla="*/ 141661 h 2380521"/>
              <a:gd name="connsiteX4176" fmla="*/ 2738105 w 8023328"/>
              <a:gd name="connsiteY4176" fmla="*/ 155517 h 2380521"/>
              <a:gd name="connsiteX4177" fmla="*/ 2725703 w 8023328"/>
              <a:gd name="connsiteY4177" fmla="*/ 167915 h 2380521"/>
              <a:gd name="connsiteX4178" fmla="*/ 2711852 w 8023328"/>
              <a:gd name="connsiteY4178" fmla="*/ 155517 h 2380521"/>
              <a:gd name="connsiteX4179" fmla="*/ 2725703 w 8023328"/>
              <a:gd name="connsiteY4179" fmla="*/ 141661 h 2380521"/>
              <a:gd name="connsiteX4180" fmla="*/ 2653420 w 8023328"/>
              <a:gd name="connsiteY4180" fmla="*/ 141661 h 2380521"/>
              <a:gd name="connsiteX4181" fmla="*/ 2667273 w 8023328"/>
              <a:gd name="connsiteY4181" fmla="*/ 155517 h 2380521"/>
              <a:gd name="connsiteX4182" fmla="*/ 2653420 w 8023328"/>
              <a:gd name="connsiteY4182" fmla="*/ 167915 h 2380521"/>
              <a:gd name="connsiteX4183" fmla="*/ 2641021 w 8023328"/>
              <a:gd name="connsiteY4183" fmla="*/ 155517 h 2380521"/>
              <a:gd name="connsiteX4184" fmla="*/ 2653420 w 8023328"/>
              <a:gd name="connsiteY4184" fmla="*/ 141661 h 2380521"/>
              <a:gd name="connsiteX4185" fmla="*/ 2582586 w 8023328"/>
              <a:gd name="connsiteY4185" fmla="*/ 141661 h 2380521"/>
              <a:gd name="connsiteX4186" fmla="*/ 2596442 w 8023328"/>
              <a:gd name="connsiteY4186" fmla="*/ 155517 h 2380521"/>
              <a:gd name="connsiteX4187" fmla="*/ 2582586 w 8023328"/>
              <a:gd name="connsiteY4187" fmla="*/ 167915 h 2380521"/>
              <a:gd name="connsiteX4188" fmla="*/ 2570189 w 8023328"/>
              <a:gd name="connsiteY4188" fmla="*/ 155517 h 2380521"/>
              <a:gd name="connsiteX4189" fmla="*/ 2582586 w 8023328"/>
              <a:gd name="connsiteY4189" fmla="*/ 141661 h 2380521"/>
              <a:gd name="connsiteX4190" fmla="*/ 2511034 w 8023328"/>
              <a:gd name="connsiteY4190" fmla="*/ 141661 h 2380521"/>
              <a:gd name="connsiteX4191" fmla="*/ 2525616 w 8023328"/>
              <a:gd name="connsiteY4191" fmla="*/ 155517 h 2380521"/>
              <a:gd name="connsiteX4192" fmla="*/ 2511034 w 8023328"/>
              <a:gd name="connsiteY4192" fmla="*/ 167915 h 2380521"/>
              <a:gd name="connsiteX4193" fmla="*/ 2499364 w 8023328"/>
              <a:gd name="connsiteY4193" fmla="*/ 155517 h 2380521"/>
              <a:gd name="connsiteX4194" fmla="*/ 2511034 w 8023328"/>
              <a:gd name="connsiteY4194" fmla="*/ 141661 h 2380521"/>
              <a:gd name="connsiteX4195" fmla="*/ 2439946 w 8023328"/>
              <a:gd name="connsiteY4195" fmla="*/ 141661 h 2380521"/>
              <a:gd name="connsiteX4196" fmla="*/ 2454734 w 8023328"/>
              <a:gd name="connsiteY4196" fmla="*/ 155517 h 2380521"/>
              <a:gd name="connsiteX4197" fmla="*/ 2439946 w 8023328"/>
              <a:gd name="connsiteY4197" fmla="*/ 167915 h 2380521"/>
              <a:gd name="connsiteX4198" fmla="*/ 2425159 w 8023328"/>
              <a:gd name="connsiteY4198" fmla="*/ 155517 h 2380521"/>
              <a:gd name="connsiteX4199" fmla="*/ 2439946 w 8023328"/>
              <a:gd name="connsiteY4199" fmla="*/ 141661 h 2380521"/>
              <a:gd name="connsiteX4200" fmla="*/ 2369114 w 8023328"/>
              <a:gd name="connsiteY4200" fmla="*/ 141661 h 2380521"/>
              <a:gd name="connsiteX4201" fmla="*/ 2383900 w 8023328"/>
              <a:gd name="connsiteY4201" fmla="*/ 155517 h 2380521"/>
              <a:gd name="connsiteX4202" fmla="*/ 2369114 w 8023328"/>
              <a:gd name="connsiteY4202" fmla="*/ 167915 h 2380521"/>
              <a:gd name="connsiteX4203" fmla="*/ 2354323 w 8023328"/>
              <a:gd name="connsiteY4203" fmla="*/ 155517 h 2380521"/>
              <a:gd name="connsiteX4204" fmla="*/ 2369114 w 8023328"/>
              <a:gd name="connsiteY4204" fmla="*/ 141661 h 2380521"/>
              <a:gd name="connsiteX4205" fmla="*/ 2298283 w 8023328"/>
              <a:gd name="connsiteY4205" fmla="*/ 141661 h 2380521"/>
              <a:gd name="connsiteX4206" fmla="*/ 2313070 w 8023328"/>
              <a:gd name="connsiteY4206" fmla="*/ 155517 h 2380521"/>
              <a:gd name="connsiteX4207" fmla="*/ 2298283 w 8023328"/>
              <a:gd name="connsiteY4207" fmla="*/ 167915 h 2380521"/>
              <a:gd name="connsiteX4208" fmla="*/ 2283493 w 8023328"/>
              <a:gd name="connsiteY4208" fmla="*/ 155517 h 2380521"/>
              <a:gd name="connsiteX4209" fmla="*/ 2298283 w 8023328"/>
              <a:gd name="connsiteY4209" fmla="*/ 141661 h 2380521"/>
              <a:gd name="connsiteX4210" fmla="*/ 2226517 w 8023328"/>
              <a:gd name="connsiteY4210" fmla="*/ 141661 h 2380521"/>
              <a:gd name="connsiteX4211" fmla="*/ 2238916 w 8023328"/>
              <a:gd name="connsiteY4211" fmla="*/ 155517 h 2380521"/>
              <a:gd name="connsiteX4212" fmla="*/ 2226517 w 8023328"/>
              <a:gd name="connsiteY4212" fmla="*/ 167915 h 2380521"/>
              <a:gd name="connsiteX4213" fmla="*/ 2212659 w 8023328"/>
              <a:gd name="connsiteY4213" fmla="*/ 155517 h 2380521"/>
              <a:gd name="connsiteX4214" fmla="*/ 2226517 w 8023328"/>
              <a:gd name="connsiteY4214" fmla="*/ 141661 h 2380521"/>
              <a:gd name="connsiteX4215" fmla="*/ 2155683 w 8023328"/>
              <a:gd name="connsiteY4215" fmla="*/ 141661 h 2380521"/>
              <a:gd name="connsiteX4216" fmla="*/ 2168084 w 8023328"/>
              <a:gd name="connsiteY4216" fmla="*/ 155517 h 2380521"/>
              <a:gd name="connsiteX4217" fmla="*/ 2155683 w 8023328"/>
              <a:gd name="connsiteY4217" fmla="*/ 167915 h 2380521"/>
              <a:gd name="connsiteX4218" fmla="*/ 2141827 w 8023328"/>
              <a:gd name="connsiteY4218" fmla="*/ 155517 h 2380521"/>
              <a:gd name="connsiteX4219" fmla="*/ 2155683 w 8023328"/>
              <a:gd name="connsiteY4219" fmla="*/ 141661 h 2380521"/>
              <a:gd name="connsiteX4220" fmla="*/ 2084851 w 8023328"/>
              <a:gd name="connsiteY4220" fmla="*/ 141661 h 2380521"/>
              <a:gd name="connsiteX4221" fmla="*/ 2097249 w 8023328"/>
              <a:gd name="connsiteY4221" fmla="*/ 155517 h 2380521"/>
              <a:gd name="connsiteX4222" fmla="*/ 2084851 w 8023328"/>
              <a:gd name="connsiteY4222" fmla="*/ 167915 h 2380521"/>
              <a:gd name="connsiteX4223" fmla="*/ 2070995 w 8023328"/>
              <a:gd name="connsiteY4223" fmla="*/ 155517 h 2380521"/>
              <a:gd name="connsiteX4224" fmla="*/ 2084851 w 8023328"/>
              <a:gd name="connsiteY4224" fmla="*/ 141661 h 2380521"/>
              <a:gd name="connsiteX4225" fmla="*/ 2011835 w 8023328"/>
              <a:gd name="connsiteY4225" fmla="*/ 141661 h 2380521"/>
              <a:gd name="connsiteX4226" fmla="*/ 2026421 w 8023328"/>
              <a:gd name="connsiteY4226" fmla="*/ 155517 h 2380521"/>
              <a:gd name="connsiteX4227" fmla="*/ 2011835 w 8023328"/>
              <a:gd name="connsiteY4227" fmla="*/ 167915 h 2380521"/>
              <a:gd name="connsiteX4228" fmla="*/ 2000168 w 8023328"/>
              <a:gd name="connsiteY4228" fmla="*/ 155517 h 2380521"/>
              <a:gd name="connsiteX4229" fmla="*/ 2011835 w 8023328"/>
              <a:gd name="connsiteY4229" fmla="*/ 141661 h 2380521"/>
              <a:gd name="connsiteX4230" fmla="*/ 1938365 w 8023328"/>
              <a:gd name="connsiteY4230" fmla="*/ 141661 h 2380521"/>
              <a:gd name="connsiteX4231" fmla="*/ 1952222 w 8023328"/>
              <a:gd name="connsiteY4231" fmla="*/ 155517 h 2380521"/>
              <a:gd name="connsiteX4232" fmla="*/ 1938365 w 8023328"/>
              <a:gd name="connsiteY4232" fmla="*/ 167915 h 2380521"/>
              <a:gd name="connsiteX4233" fmla="*/ 1925971 w 8023328"/>
              <a:gd name="connsiteY4233" fmla="*/ 155517 h 2380521"/>
              <a:gd name="connsiteX4234" fmla="*/ 1938365 w 8023328"/>
              <a:gd name="connsiteY4234" fmla="*/ 141661 h 2380521"/>
              <a:gd name="connsiteX4235" fmla="*/ 1869922 w 8023328"/>
              <a:gd name="connsiteY4235" fmla="*/ 141661 h 2380521"/>
              <a:gd name="connsiteX4236" fmla="*/ 1884712 w 8023328"/>
              <a:gd name="connsiteY4236" fmla="*/ 155517 h 2380521"/>
              <a:gd name="connsiteX4237" fmla="*/ 1869922 w 8023328"/>
              <a:gd name="connsiteY4237" fmla="*/ 167915 h 2380521"/>
              <a:gd name="connsiteX4238" fmla="*/ 1855131 w 8023328"/>
              <a:gd name="connsiteY4238" fmla="*/ 155517 h 2380521"/>
              <a:gd name="connsiteX4239" fmla="*/ 1869922 w 8023328"/>
              <a:gd name="connsiteY4239" fmla="*/ 141661 h 2380521"/>
              <a:gd name="connsiteX4240" fmla="*/ 1799087 w 8023328"/>
              <a:gd name="connsiteY4240" fmla="*/ 141661 h 2380521"/>
              <a:gd name="connsiteX4241" fmla="*/ 1813879 w 8023328"/>
              <a:gd name="connsiteY4241" fmla="*/ 155517 h 2380521"/>
              <a:gd name="connsiteX4242" fmla="*/ 1799087 w 8023328"/>
              <a:gd name="connsiteY4242" fmla="*/ 167915 h 2380521"/>
              <a:gd name="connsiteX4243" fmla="*/ 1784303 w 8023328"/>
              <a:gd name="connsiteY4243" fmla="*/ 155517 h 2380521"/>
              <a:gd name="connsiteX4244" fmla="*/ 1799087 w 8023328"/>
              <a:gd name="connsiteY4244" fmla="*/ 141661 h 2380521"/>
              <a:gd name="connsiteX4245" fmla="*/ 1728262 w 8023328"/>
              <a:gd name="connsiteY4245" fmla="*/ 141661 h 2380521"/>
              <a:gd name="connsiteX4246" fmla="*/ 1743052 w 8023328"/>
              <a:gd name="connsiteY4246" fmla="*/ 155517 h 2380521"/>
              <a:gd name="connsiteX4247" fmla="*/ 1728262 w 8023328"/>
              <a:gd name="connsiteY4247" fmla="*/ 167915 h 2380521"/>
              <a:gd name="connsiteX4248" fmla="*/ 1713474 w 8023328"/>
              <a:gd name="connsiteY4248" fmla="*/ 155517 h 2380521"/>
              <a:gd name="connsiteX4249" fmla="*/ 1728262 w 8023328"/>
              <a:gd name="connsiteY4249" fmla="*/ 141661 h 2380521"/>
              <a:gd name="connsiteX4250" fmla="*/ 1656501 w 8023328"/>
              <a:gd name="connsiteY4250" fmla="*/ 141661 h 2380521"/>
              <a:gd name="connsiteX4251" fmla="*/ 1668900 w 8023328"/>
              <a:gd name="connsiteY4251" fmla="*/ 156450 h 2380521"/>
              <a:gd name="connsiteX4252" fmla="*/ 1656501 w 8023328"/>
              <a:gd name="connsiteY4252" fmla="*/ 171239 h 2380521"/>
              <a:gd name="connsiteX4253" fmla="*/ 1642655 w 8023328"/>
              <a:gd name="connsiteY4253" fmla="*/ 156450 h 2380521"/>
              <a:gd name="connsiteX4254" fmla="*/ 1656501 w 8023328"/>
              <a:gd name="connsiteY4254" fmla="*/ 141661 h 2380521"/>
              <a:gd name="connsiteX4255" fmla="*/ 1582299 w 8023328"/>
              <a:gd name="connsiteY4255" fmla="*/ 141661 h 2380521"/>
              <a:gd name="connsiteX4256" fmla="*/ 1594704 w 8023328"/>
              <a:gd name="connsiteY4256" fmla="*/ 156450 h 2380521"/>
              <a:gd name="connsiteX4257" fmla="*/ 1582299 w 8023328"/>
              <a:gd name="connsiteY4257" fmla="*/ 171239 h 2380521"/>
              <a:gd name="connsiteX4258" fmla="*/ 1568444 w 8023328"/>
              <a:gd name="connsiteY4258" fmla="*/ 156450 h 2380521"/>
              <a:gd name="connsiteX4259" fmla="*/ 1582299 w 8023328"/>
              <a:gd name="connsiteY4259" fmla="*/ 141661 h 2380521"/>
              <a:gd name="connsiteX4260" fmla="*/ 1512199 w 8023328"/>
              <a:gd name="connsiteY4260" fmla="*/ 141661 h 2380521"/>
              <a:gd name="connsiteX4261" fmla="*/ 1523867 w 8023328"/>
              <a:gd name="connsiteY4261" fmla="*/ 156450 h 2380521"/>
              <a:gd name="connsiteX4262" fmla="*/ 1512199 w 8023328"/>
              <a:gd name="connsiteY4262" fmla="*/ 171239 h 2380521"/>
              <a:gd name="connsiteX4263" fmla="*/ 1497612 w 8023328"/>
              <a:gd name="connsiteY4263" fmla="*/ 156450 h 2380521"/>
              <a:gd name="connsiteX4264" fmla="*/ 1512199 w 8023328"/>
              <a:gd name="connsiteY4264" fmla="*/ 141661 h 2380521"/>
              <a:gd name="connsiteX4265" fmla="*/ 1439173 w 8023328"/>
              <a:gd name="connsiteY4265" fmla="*/ 141661 h 2380521"/>
              <a:gd name="connsiteX4266" fmla="*/ 1453026 w 8023328"/>
              <a:gd name="connsiteY4266" fmla="*/ 156450 h 2380521"/>
              <a:gd name="connsiteX4267" fmla="*/ 1439173 w 8023328"/>
              <a:gd name="connsiteY4267" fmla="*/ 171239 h 2380521"/>
              <a:gd name="connsiteX4268" fmla="*/ 1426777 w 8023328"/>
              <a:gd name="connsiteY4268" fmla="*/ 156450 h 2380521"/>
              <a:gd name="connsiteX4269" fmla="*/ 1439173 w 8023328"/>
              <a:gd name="connsiteY4269" fmla="*/ 141661 h 2380521"/>
              <a:gd name="connsiteX4270" fmla="*/ 1368349 w 8023328"/>
              <a:gd name="connsiteY4270" fmla="*/ 141661 h 2380521"/>
              <a:gd name="connsiteX4271" fmla="*/ 1382203 w 8023328"/>
              <a:gd name="connsiteY4271" fmla="*/ 156450 h 2380521"/>
              <a:gd name="connsiteX4272" fmla="*/ 1368349 w 8023328"/>
              <a:gd name="connsiteY4272" fmla="*/ 171239 h 2380521"/>
              <a:gd name="connsiteX4273" fmla="*/ 1355953 w 8023328"/>
              <a:gd name="connsiteY4273" fmla="*/ 156450 h 2380521"/>
              <a:gd name="connsiteX4274" fmla="*/ 1368349 w 8023328"/>
              <a:gd name="connsiteY4274" fmla="*/ 141661 h 2380521"/>
              <a:gd name="connsiteX4275" fmla="*/ 1297520 w 8023328"/>
              <a:gd name="connsiteY4275" fmla="*/ 141661 h 2380521"/>
              <a:gd name="connsiteX4276" fmla="*/ 1311374 w 8023328"/>
              <a:gd name="connsiteY4276" fmla="*/ 156450 h 2380521"/>
              <a:gd name="connsiteX4277" fmla="*/ 1297520 w 8023328"/>
              <a:gd name="connsiteY4277" fmla="*/ 171239 h 2380521"/>
              <a:gd name="connsiteX4278" fmla="*/ 1285121 w 8023328"/>
              <a:gd name="connsiteY4278" fmla="*/ 156450 h 2380521"/>
              <a:gd name="connsiteX4279" fmla="*/ 1297520 w 8023328"/>
              <a:gd name="connsiteY4279" fmla="*/ 141661 h 2380521"/>
              <a:gd name="connsiteX4280" fmla="*/ 2796538 w 8023328"/>
              <a:gd name="connsiteY4280" fmla="*/ 70831 h 2380521"/>
              <a:gd name="connsiteX4281" fmla="*/ 2808940 w 8023328"/>
              <a:gd name="connsiteY4281" fmla="*/ 84687 h 2380521"/>
              <a:gd name="connsiteX4282" fmla="*/ 2796538 w 8023328"/>
              <a:gd name="connsiteY4282" fmla="*/ 97085 h 2380521"/>
              <a:gd name="connsiteX4283" fmla="*/ 2782683 w 8023328"/>
              <a:gd name="connsiteY4283" fmla="*/ 84687 h 2380521"/>
              <a:gd name="connsiteX4284" fmla="*/ 2796538 w 8023328"/>
              <a:gd name="connsiteY4284" fmla="*/ 70831 h 2380521"/>
              <a:gd name="connsiteX4285" fmla="*/ 2725703 w 8023328"/>
              <a:gd name="connsiteY4285" fmla="*/ 70831 h 2380521"/>
              <a:gd name="connsiteX4286" fmla="*/ 2738105 w 8023328"/>
              <a:gd name="connsiteY4286" fmla="*/ 84687 h 2380521"/>
              <a:gd name="connsiteX4287" fmla="*/ 2725703 w 8023328"/>
              <a:gd name="connsiteY4287" fmla="*/ 97085 h 2380521"/>
              <a:gd name="connsiteX4288" fmla="*/ 2711852 w 8023328"/>
              <a:gd name="connsiteY4288" fmla="*/ 84687 h 2380521"/>
              <a:gd name="connsiteX4289" fmla="*/ 2725703 w 8023328"/>
              <a:gd name="connsiteY4289" fmla="*/ 70831 h 2380521"/>
              <a:gd name="connsiteX4290" fmla="*/ 2653420 w 8023328"/>
              <a:gd name="connsiteY4290" fmla="*/ 70831 h 2380521"/>
              <a:gd name="connsiteX4291" fmla="*/ 2667273 w 8023328"/>
              <a:gd name="connsiteY4291" fmla="*/ 84687 h 2380521"/>
              <a:gd name="connsiteX4292" fmla="*/ 2653420 w 8023328"/>
              <a:gd name="connsiteY4292" fmla="*/ 97085 h 2380521"/>
              <a:gd name="connsiteX4293" fmla="*/ 2641021 w 8023328"/>
              <a:gd name="connsiteY4293" fmla="*/ 84687 h 2380521"/>
              <a:gd name="connsiteX4294" fmla="*/ 2653420 w 8023328"/>
              <a:gd name="connsiteY4294" fmla="*/ 70831 h 2380521"/>
              <a:gd name="connsiteX4295" fmla="*/ 2582586 w 8023328"/>
              <a:gd name="connsiteY4295" fmla="*/ 70831 h 2380521"/>
              <a:gd name="connsiteX4296" fmla="*/ 2596442 w 8023328"/>
              <a:gd name="connsiteY4296" fmla="*/ 84687 h 2380521"/>
              <a:gd name="connsiteX4297" fmla="*/ 2582586 w 8023328"/>
              <a:gd name="connsiteY4297" fmla="*/ 97085 h 2380521"/>
              <a:gd name="connsiteX4298" fmla="*/ 2570189 w 8023328"/>
              <a:gd name="connsiteY4298" fmla="*/ 84687 h 2380521"/>
              <a:gd name="connsiteX4299" fmla="*/ 2582586 w 8023328"/>
              <a:gd name="connsiteY4299" fmla="*/ 70831 h 2380521"/>
              <a:gd name="connsiteX4300" fmla="*/ 2511034 w 8023328"/>
              <a:gd name="connsiteY4300" fmla="*/ 70831 h 2380521"/>
              <a:gd name="connsiteX4301" fmla="*/ 2525616 w 8023328"/>
              <a:gd name="connsiteY4301" fmla="*/ 84687 h 2380521"/>
              <a:gd name="connsiteX4302" fmla="*/ 2511034 w 8023328"/>
              <a:gd name="connsiteY4302" fmla="*/ 97085 h 2380521"/>
              <a:gd name="connsiteX4303" fmla="*/ 2499364 w 8023328"/>
              <a:gd name="connsiteY4303" fmla="*/ 84687 h 2380521"/>
              <a:gd name="connsiteX4304" fmla="*/ 2511034 w 8023328"/>
              <a:gd name="connsiteY4304" fmla="*/ 70831 h 2380521"/>
              <a:gd name="connsiteX4305" fmla="*/ 2439946 w 8023328"/>
              <a:gd name="connsiteY4305" fmla="*/ 70831 h 2380521"/>
              <a:gd name="connsiteX4306" fmla="*/ 2454737 w 8023328"/>
              <a:gd name="connsiteY4306" fmla="*/ 84687 h 2380521"/>
              <a:gd name="connsiteX4307" fmla="*/ 2439946 w 8023328"/>
              <a:gd name="connsiteY4307" fmla="*/ 97085 h 2380521"/>
              <a:gd name="connsiteX4308" fmla="*/ 2425159 w 8023328"/>
              <a:gd name="connsiteY4308" fmla="*/ 84687 h 2380521"/>
              <a:gd name="connsiteX4309" fmla="*/ 2439946 w 8023328"/>
              <a:gd name="connsiteY4309" fmla="*/ 70831 h 2380521"/>
              <a:gd name="connsiteX4310" fmla="*/ 2369114 w 8023328"/>
              <a:gd name="connsiteY4310" fmla="*/ 70831 h 2380521"/>
              <a:gd name="connsiteX4311" fmla="*/ 2383900 w 8023328"/>
              <a:gd name="connsiteY4311" fmla="*/ 84687 h 2380521"/>
              <a:gd name="connsiteX4312" fmla="*/ 2369114 w 8023328"/>
              <a:gd name="connsiteY4312" fmla="*/ 97085 h 2380521"/>
              <a:gd name="connsiteX4313" fmla="*/ 2354323 w 8023328"/>
              <a:gd name="connsiteY4313" fmla="*/ 84687 h 2380521"/>
              <a:gd name="connsiteX4314" fmla="*/ 2369114 w 8023328"/>
              <a:gd name="connsiteY4314" fmla="*/ 70831 h 2380521"/>
              <a:gd name="connsiteX4315" fmla="*/ 2298283 w 8023328"/>
              <a:gd name="connsiteY4315" fmla="*/ 70831 h 2380521"/>
              <a:gd name="connsiteX4316" fmla="*/ 2313070 w 8023328"/>
              <a:gd name="connsiteY4316" fmla="*/ 84687 h 2380521"/>
              <a:gd name="connsiteX4317" fmla="*/ 2298283 w 8023328"/>
              <a:gd name="connsiteY4317" fmla="*/ 97085 h 2380521"/>
              <a:gd name="connsiteX4318" fmla="*/ 2283493 w 8023328"/>
              <a:gd name="connsiteY4318" fmla="*/ 84687 h 2380521"/>
              <a:gd name="connsiteX4319" fmla="*/ 2298283 w 8023328"/>
              <a:gd name="connsiteY4319" fmla="*/ 70831 h 2380521"/>
              <a:gd name="connsiteX4320" fmla="*/ 2226517 w 8023328"/>
              <a:gd name="connsiteY4320" fmla="*/ 70831 h 2380521"/>
              <a:gd name="connsiteX4321" fmla="*/ 2238916 w 8023328"/>
              <a:gd name="connsiteY4321" fmla="*/ 84687 h 2380521"/>
              <a:gd name="connsiteX4322" fmla="*/ 2226517 w 8023328"/>
              <a:gd name="connsiteY4322" fmla="*/ 97085 h 2380521"/>
              <a:gd name="connsiteX4323" fmla="*/ 2212659 w 8023328"/>
              <a:gd name="connsiteY4323" fmla="*/ 84687 h 2380521"/>
              <a:gd name="connsiteX4324" fmla="*/ 2226517 w 8023328"/>
              <a:gd name="connsiteY4324" fmla="*/ 70831 h 2380521"/>
              <a:gd name="connsiteX4325" fmla="*/ 2155683 w 8023328"/>
              <a:gd name="connsiteY4325" fmla="*/ 70831 h 2380521"/>
              <a:gd name="connsiteX4326" fmla="*/ 2168084 w 8023328"/>
              <a:gd name="connsiteY4326" fmla="*/ 84687 h 2380521"/>
              <a:gd name="connsiteX4327" fmla="*/ 2155683 w 8023328"/>
              <a:gd name="connsiteY4327" fmla="*/ 97085 h 2380521"/>
              <a:gd name="connsiteX4328" fmla="*/ 2141827 w 8023328"/>
              <a:gd name="connsiteY4328" fmla="*/ 84687 h 2380521"/>
              <a:gd name="connsiteX4329" fmla="*/ 2155683 w 8023328"/>
              <a:gd name="connsiteY4329" fmla="*/ 70831 h 2380521"/>
              <a:gd name="connsiteX4330" fmla="*/ 2083393 w 8023328"/>
              <a:gd name="connsiteY4330" fmla="*/ 70831 h 2380521"/>
              <a:gd name="connsiteX4331" fmla="*/ 2097249 w 8023328"/>
              <a:gd name="connsiteY4331" fmla="*/ 84687 h 2380521"/>
              <a:gd name="connsiteX4332" fmla="*/ 2083393 w 8023328"/>
              <a:gd name="connsiteY4332" fmla="*/ 97085 h 2380521"/>
              <a:gd name="connsiteX4333" fmla="*/ 2070995 w 8023328"/>
              <a:gd name="connsiteY4333" fmla="*/ 84687 h 2380521"/>
              <a:gd name="connsiteX4334" fmla="*/ 2083393 w 8023328"/>
              <a:gd name="connsiteY4334" fmla="*/ 70831 h 2380521"/>
              <a:gd name="connsiteX4335" fmla="*/ 2011835 w 8023328"/>
              <a:gd name="connsiteY4335" fmla="*/ 70831 h 2380521"/>
              <a:gd name="connsiteX4336" fmla="*/ 2026421 w 8023328"/>
              <a:gd name="connsiteY4336" fmla="*/ 84687 h 2380521"/>
              <a:gd name="connsiteX4337" fmla="*/ 2011835 w 8023328"/>
              <a:gd name="connsiteY4337" fmla="*/ 97085 h 2380521"/>
              <a:gd name="connsiteX4338" fmla="*/ 2000168 w 8023328"/>
              <a:gd name="connsiteY4338" fmla="*/ 84687 h 2380521"/>
              <a:gd name="connsiteX4339" fmla="*/ 2011835 w 8023328"/>
              <a:gd name="connsiteY4339" fmla="*/ 70831 h 2380521"/>
              <a:gd name="connsiteX4340" fmla="*/ 1938365 w 8023328"/>
              <a:gd name="connsiteY4340" fmla="*/ 70831 h 2380521"/>
              <a:gd name="connsiteX4341" fmla="*/ 1952222 w 8023328"/>
              <a:gd name="connsiteY4341" fmla="*/ 84687 h 2380521"/>
              <a:gd name="connsiteX4342" fmla="*/ 1938365 w 8023328"/>
              <a:gd name="connsiteY4342" fmla="*/ 97085 h 2380521"/>
              <a:gd name="connsiteX4343" fmla="*/ 1925971 w 8023328"/>
              <a:gd name="connsiteY4343" fmla="*/ 84687 h 2380521"/>
              <a:gd name="connsiteX4344" fmla="*/ 1938365 w 8023328"/>
              <a:gd name="connsiteY4344" fmla="*/ 70831 h 2380521"/>
              <a:gd name="connsiteX4345" fmla="*/ 1869922 w 8023328"/>
              <a:gd name="connsiteY4345" fmla="*/ 70831 h 2380521"/>
              <a:gd name="connsiteX4346" fmla="*/ 1884712 w 8023328"/>
              <a:gd name="connsiteY4346" fmla="*/ 84687 h 2380521"/>
              <a:gd name="connsiteX4347" fmla="*/ 1869922 w 8023328"/>
              <a:gd name="connsiteY4347" fmla="*/ 97085 h 2380521"/>
              <a:gd name="connsiteX4348" fmla="*/ 1855131 w 8023328"/>
              <a:gd name="connsiteY4348" fmla="*/ 84687 h 2380521"/>
              <a:gd name="connsiteX4349" fmla="*/ 1869922 w 8023328"/>
              <a:gd name="connsiteY4349" fmla="*/ 70831 h 2380521"/>
              <a:gd name="connsiteX4350" fmla="*/ 1799087 w 8023328"/>
              <a:gd name="connsiteY4350" fmla="*/ 70831 h 2380521"/>
              <a:gd name="connsiteX4351" fmla="*/ 1813879 w 8023328"/>
              <a:gd name="connsiteY4351" fmla="*/ 84687 h 2380521"/>
              <a:gd name="connsiteX4352" fmla="*/ 1799087 w 8023328"/>
              <a:gd name="connsiteY4352" fmla="*/ 97085 h 2380521"/>
              <a:gd name="connsiteX4353" fmla="*/ 1784303 w 8023328"/>
              <a:gd name="connsiteY4353" fmla="*/ 84687 h 2380521"/>
              <a:gd name="connsiteX4354" fmla="*/ 1799087 w 8023328"/>
              <a:gd name="connsiteY4354" fmla="*/ 70831 h 2380521"/>
              <a:gd name="connsiteX4355" fmla="*/ 1728262 w 8023328"/>
              <a:gd name="connsiteY4355" fmla="*/ 70831 h 2380521"/>
              <a:gd name="connsiteX4356" fmla="*/ 1743052 w 8023328"/>
              <a:gd name="connsiteY4356" fmla="*/ 84687 h 2380521"/>
              <a:gd name="connsiteX4357" fmla="*/ 1728262 w 8023328"/>
              <a:gd name="connsiteY4357" fmla="*/ 97085 h 2380521"/>
              <a:gd name="connsiteX4358" fmla="*/ 1713474 w 8023328"/>
              <a:gd name="connsiteY4358" fmla="*/ 84687 h 2380521"/>
              <a:gd name="connsiteX4359" fmla="*/ 1728262 w 8023328"/>
              <a:gd name="connsiteY4359" fmla="*/ 70831 h 2380521"/>
              <a:gd name="connsiteX4360" fmla="*/ 1656501 w 8023328"/>
              <a:gd name="connsiteY4360" fmla="*/ 70831 h 2380521"/>
              <a:gd name="connsiteX4361" fmla="*/ 1668900 w 8023328"/>
              <a:gd name="connsiteY4361" fmla="*/ 84687 h 2380521"/>
              <a:gd name="connsiteX4362" fmla="*/ 1656501 w 8023328"/>
              <a:gd name="connsiteY4362" fmla="*/ 97085 h 2380521"/>
              <a:gd name="connsiteX4363" fmla="*/ 1642655 w 8023328"/>
              <a:gd name="connsiteY4363" fmla="*/ 84687 h 2380521"/>
              <a:gd name="connsiteX4364" fmla="*/ 1656501 w 8023328"/>
              <a:gd name="connsiteY4364" fmla="*/ 70831 h 2380521"/>
              <a:gd name="connsiteX4365" fmla="*/ 1582299 w 8023328"/>
              <a:gd name="connsiteY4365" fmla="*/ 70831 h 2380521"/>
              <a:gd name="connsiteX4366" fmla="*/ 1594704 w 8023328"/>
              <a:gd name="connsiteY4366" fmla="*/ 84687 h 2380521"/>
              <a:gd name="connsiteX4367" fmla="*/ 1582299 w 8023328"/>
              <a:gd name="connsiteY4367" fmla="*/ 97085 h 2380521"/>
              <a:gd name="connsiteX4368" fmla="*/ 1568444 w 8023328"/>
              <a:gd name="connsiteY4368" fmla="*/ 84687 h 2380521"/>
              <a:gd name="connsiteX4369" fmla="*/ 1582299 w 8023328"/>
              <a:gd name="connsiteY4369" fmla="*/ 70831 h 2380521"/>
              <a:gd name="connsiteX4370" fmla="*/ 2796538 w 8023328"/>
              <a:gd name="connsiteY4370" fmla="*/ 0 h 2380521"/>
              <a:gd name="connsiteX4371" fmla="*/ 2808940 w 8023328"/>
              <a:gd name="connsiteY4371" fmla="*/ 12397 h 2380521"/>
              <a:gd name="connsiteX4372" fmla="*/ 2796538 w 8023328"/>
              <a:gd name="connsiteY4372" fmla="*/ 26254 h 2380521"/>
              <a:gd name="connsiteX4373" fmla="*/ 2782683 w 8023328"/>
              <a:gd name="connsiteY4373" fmla="*/ 12397 h 2380521"/>
              <a:gd name="connsiteX4374" fmla="*/ 2796538 w 8023328"/>
              <a:gd name="connsiteY4374" fmla="*/ 0 h 2380521"/>
              <a:gd name="connsiteX4375" fmla="*/ 2725703 w 8023328"/>
              <a:gd name="connsiteY4375" fmla="*/ 0 h 2380521"/>
              <a:gd name="connsiteX4376" fmla="*/ 2738105 w 8023328"/>
              <a:gd name="connsiteY4376" fmla="*/ 12397 h 2380521"/>
              <a:gd name="connsiteX4377" fmla="*/ 2725703 w 8023328"/>
              <a:gd name="connsiteY4377" fmla="*/ 26254 h 2380521"/>
              <a:gd name="connsiteX4378" fmla="*/ 2711852 w 8023328"/>
              <a:gd name="connsiteY4378" fmla="*/ 12397 h 2380521"/>
              <a:gd name="connsiteX4379" fmla="*/ 2725703 w 8023328"/>
              <a:gd name="connsiteY4379" fmla="*/ 0 h 2380521"/>
              <a:gd name="connsiteX4380" fmla="*/ 2653420 w 8023328"/>
              <a:gd name="connsiteY4380" fmla="*/ 0 h 2380521"/>
              <a:gd name="connsiteX4381" fmla="*/ 2667273 w 8023328"/>
              <a:gd name="connsiteY4381" fmla="*/ 12397 h 2380521"/>
              <a:gd name="connsiteX4382" fmla="*/ 2653420 w 8023328"/>
              <a:gd name="connsiteY4382" fmla="*/ 26254 h 2380521"/>
              <a:gd name="connsiteX4383" fmla="*/ 2641021 w 8023328"/>
              <a:gd name="connsiteY4383" fmla="*/ 12397 h 2380521"/>
              <a:gd name="connsiteX4384" fmla="*/ 2653420 w 8023328"/>
              <a:gd name="connsiteY4384" fmla="*/ 0 h 2380521"/>
              <a:gd name="connsiteX4385" fmla="*/ 2582586 w 8023328"/>
              <a:gd name="connsiteY4385" fmla="*/ 0 h 2380521"/>
              <a:gd name="connsiteX4386" fmla="*/ 2596442 w 8023328"/>
              <a:gd name="connsiteY4386" fmla="*/ 12397 h 2380521"/>
              <a:gd name="connsiteX4387" fmla="*/ 2582586 w 8023328"/>
              <a:gd name="connsiteY4387" fmla="*/ 26254 h 2380521"/>
              <a:gd name="connsiteX4388" fmla="*/ 2570189 w 8023328"/>
              <a:gd name="connsiteY4388" fmla="*/ 12397 h 2380521"/>
              <a:gd name="connsiteX4389" fmla="*/ 2582586 w 8023328"/>
              <a:gd name="connsiteY4389" fmla="*/ 0 h 2380521"/>
              <a:gd name="connsiteX4390" fmla="*/ 2511034 w 8023328"/>
              <a:gd name="connsiteY4390" fmla="*/ 0 h 2380521"/>
              <a:gd name="connsiteX4391" fmla="*/ 2525616 w 8023328"/>
              <a:gd name="connsiteY4391" fmla="*/ 12397 h 2380521"/>
              <a:gd name="connsiteX4392" fmla="*/ 2511034 w 8023328"/>
              <a:gd name="connsiteY4392" fmla="*/ 26254 h 2380521"/>
              <a:gd name="connsiteX4393" fmla="*/ 2499364 w 8023328"/>
              <a:gd name="connsiteY4393" fmla="*/ 12397 h 2380521"/>
              <a:gd name="connsiteX4394" fmla="*/ 2511034 w 8023328"/>
              <a:gd name="connsiteY4394" fmla="*/ 0 h 2380521"/>
              <a:gd name="connsiteX4395" fmla="*/ 2439946 w 8023328"/>
              <a:gd name="connsiteY4395" fmla="*/ 0 h 2380521"/>
              <a:gd name="connsiteX4396" fmla="*/ 2454737 w 8023328"/>
              <a:gd name="connsiteY4396" fmla="*/ 12397 h 2380521"/>
              <a:gd name="connsiteX4397" fmla="*/ 2439946 w 8023328"/>
              <a:gd name="connsiteY4397" fmla="*/ 26254 h 2380521"/>
              <a:gd name="connsiteX4398" fmla="*/ 2425159 w 8023328"/>
              <a:gd name="connsiteY4398" fmla="*/ 12397 h 2380521"/>
              <a:gd name="connsiteX4399" fmla="*/ 2439946 w 8023328"/>
              <a:gd name="connsiteY4399" fmla="*/ 0 h 2380521"/>
              <a:gd name="connsiteX4400" fmla="*/ 2369114 w 8023328"/>
              <a:gd name="connsiteY4400" fmla="*/ 0 h 2380521"/>
              <a:gd name="connsiteX4401" fmla="*/ 2383900 w 8023328"/>
              <a:gd name="connsiteY4401" fmla="*/ 12397 h 2380521"/>
              <a:gd name="connsiteX4402" fmla="*/ 2369114 w 8023328"/>
              <a:gd name="connsiteY4402" fmla="*/ 26254 h 2380521"/>
              <a:gd name="connsiteX4403" fmla="*/ 2354323 w 8023328"/>
              <a:gd name="connsiteY4403" fmla="*/ 12397 h 2380521"/>
              <a:gd name="connsiteX4404" fmla="*/ 2369114 w 8023328"/>
              <a:gd name="connsiteY4404" fmla="*/ 0 h 2380521"/>
              <a:gd name="connsiteX4405" fmla="*/ 2298283 w 8023328"/>
              <a:gd name="connsiteY4405" fmla="*/ 0 h 2380521"/>
              <a:gd name="connsiteX4406" fmla="*/ 2313070 w 8023328"/>
              <a:gd name="connsiteY4406" fmla="*/ 12397 h 2380521"/>
              <a:gd name="connsiteX4407" fmla="*/ 2298283 w 8023328"/>
              <a:gd name="connsiteY4407" fmla="*/ 26254 h 2380521"/>
              <a:gd name="connsiteX4408" fmla="*/ 2283493 w 8023328"/>
              <a:gd name="connsiteY4408" fmla="*/ 12397 h 2380521"/>
              <a:gd name="connsiteX4409" fmla="*/ 2298283 w 8023328"/>
              <a:gd name="connsiteY4409" fmla="*/ 0 h 2380521"/>
              <a:gd name="connsiteX4410" fmla="*/ 2226517 w 8023328"/>
              <a:gd name="connsiteY4410" fmla="*/ 0 h 2380521"/>
              <a:gd name="connsiteX4411" fmla="*/ 2238916 w 8023328"/>
              <a:gd name="connsiteY4411" fmla="*/ 13856 h 2380521"/>
              <a:gd name="connsiteX4412" fmla="*/ 2226517 w 8023328"/>
              <a:gd name="connsiteY4412" fmla="*/ 26254 h 2380521"/>
              <a:gd name="connsiteX4413" fmla="*/ 2212659 w 8023328"/>
              <a:gd name="connsiteY4413" fmla="*/ 13856 h 2380521"/>
              <a:gd name="connsiteX4414" fmla="*/ 2226517 w 8023328"/>
              <a:gd name="connsiteY4414" fmla="*/ 0 h 2380521"/>
              <a:gd name="connsiteX4415" fmla="*/ 2155683 w 8023328"/>
              <a:gd name="connsiteY4415" fmla="*/ 0 h 2380521"/>
              <a:gd name="connsiteX4416" fmla="*/ 2168084 w 8023328"/>
              <a:gd name="connsiteY4416" fmla="*/ 13856 h 2380521"/>
              <a:gd name="connsiteX4417" fmla="*/ 2155683 w 8023328"/>
              <a:gd name="connsiteY4417" fmla="*/ 26254 h 2380521"/>
              <a:gd name="connsiteX4418" fmla="*/ 2141827 w 8023328"/>
              <a:gd name="connsiteY4418" fmla="*/ 13856 h 2380521"/>
              <a:gd name="connsiteX4419" fmla="*/ 2155683 w 8023328"/>
              <a:gd name="connsiteY4419" fmla="*/ 0 h 2380521"/>
              <a:gd name="connsiteX4420" fmla="*/ 2083393 w 8023328"/>
              <a:gd name="connsiteY4420" fmla="*/ 0 h 2380521"/>
              <a:gd name="connsiteX4421" fmla="*/ 2097249 w 8023328"/>
              <a:gd name="connsiteY4421" fmla="*/ 13856 h 2380521"/>
              <a:gd name="connsiteX4422" fmla="*/ 2083393 w 8023328"/>
              <a:gd name="connsiteY4422" fmla="*/ 26254 h 2380521"/>
              <a:gd name="connsiteX4423" fmla="*/ 2070995 w 8023328"/>
              <a:gd name="connsiteY4423" fmla="*/ 13856 h 2380521"/>
              <a:gd name="connsiteX4424" fmla="*/ 2083393 w 8023328"/>
              <a:gd name="connsiteY4424" fmla="*/ 0 h 2380521"/>
              <a:gd name="connsiteX4425" fmla="*/ 2011835 w 8023328"/>
              <a:gd name="connsiteY4425" fmla="*/ 0 h 2380521"/>
              <a:gd name="connsiteX4426" fmla="*/ 2026421 w 8023328"/>
              <a:gd name="connsiteY4426" fmla="*/ 13856 h 2380521"/>
              <a:gd name="connsiteX4427" fmla="*/ 2011835 w 8023328"/>
              <a:gd name="connsiteY4427" fmla="*/ 26254 h 2380521"/>
              <a:gd name="connsiteX4428" fmla="*/ 2000168 w 8023328"/>
              <a:gd name="connsiteY4428" fmla="*/ 13856 h 2380521"/>
              <a:gd name="connsiteX4429" fmla="*/ 2011835 w 8023328"/>
              <a:gd name="connsiteY4429" fmla="*/ 0 h 2380521"/>
              <a:gd name="connsiteX4430" fmla="*/ 1938365 w 8023328"/>
              <a:gd name="connsiteY4430" fmla="*/ 0 h 2380521"/>
              <a:gd name="connsiteX4431" fmla="*/ 1952222 w 8023328"/>
              <a:gd name="connsiteY4431" fmla="*/ 13856 h 2380521"/>
              <a:gd name="connsiteX4432" fmla="*/ 1938365 w 8023328"/>
              <a:gd name="connsiteY4432" fmla="*/ 26254 h 2380521"/>
              <a:gd name="connsiteX4433" fmla="*/ 1925971 w 8023328"/>
              <a:gd name="connsiteY4433" fmla="*/ 13856 h 2380521"/>
              <a:gd name="connsiteX4434" fmla="*/ 1938365 w 8023328"/>
              <a:gd name="connsiteY4434" fmla="*/ 0 h 2380521"/>
              <a:gd name="connsiteX4435" fmla="*/ 1869922 w 8023328"/>
              <a:gd name="connsiteY4435" fmla="*/ 0 h 2380521"/>
              <a:gd name="connsiteX4436" fmla="*/ 1884712 w 8023328"/>
              <a:gd name="connsiteY4436" fmla="*/ 13856 h 2380521"/>
              <a:gd name="connsiteX4437" fmla="*/ 1869922 w 8023328"/>
              <a:gd name="connsiteY4437" fmla="*/ 26254 h 2380521"/>
              <a:gd name="connsiteX4438" fmla="*/ 1855131 w 8023328"/>
              <a:gd name="connsiteY4438" fmla="*/ 13856 h 2380521"/>
              <a:gd name="connsiteX4439" fmla="*/ 1869922 w 8023328"/>
              <a:gd name="connsiteY4439" fmla="*/ 0 h 2380521"/>
              <a:gd name="connsiteX4440" fmla="*/ 1799087 w 8023328"/>
              <a:gd name="connsiteY4440" fmla="*/ 0 h 2380521"/>
              <a:gd name="connsiteX4441" fmla="*/ 1813879 w 8023328"/>
              <a:gd name="connsiteY4441" fmla="*/ 13856 h 2380521"/>
              <a:gd name="connsiteX4442" fmla="*/ 1799087 w 8023328"/>
              <a:gd name="connsiteY4442" fmla="*/ 26254 h 2380521"/>
              <a:gd name="connsiteX4443" fmla="*/ 1784303 w 8023328"/>
              <a:gd name="connsiteY4443" fmla="*/ 13856 h 2380521"/>
              <a:gd name="connsiteX4444" fmla="*/ 1799087 w 8023328"/>
              <a:gd name="connsiteY4444" fmla="*/ 0 h 2380521"/>
              <a:gd name="connsiteX4445" fmla="*/ 1728262 w 8023328"/>
              <a:gd name="connsiteY4445" fmla="*/ 0 h 2380521"/>
              <a:gd name="connsiteX4446" fmla="*/ 1743052 w 8023328"/>
              <a:gd name="connsiteY4446" fmla="*/ 13856 h 2380521"/>
              <a:gd name="connsiteX4447" fmla="*/ 1728262 w 8023328"/>
              <a:gd name="connsiteY4447" fmla="*/ 26254 h 2380521"/>
              <a:gd name="connsiteX4448" fmla="*/ 1713474 w 8023328"/>
              <a:gd name="connsiteY4448" fmla="*/ 13856 h 2380521"/>
              <a:gd name="connsiteX4449" fmla="*/ 1728262 w 8023328"/>
              <a:gd name="connsiteY4449" fmla="*/ 0 h 2380521"/>
              <a:gd name="connsiteX4450" fmla="*/ 1656501 w 8023328"/>
              <a:gd name="connsiteY4450" fmla="*/ 0 h 2380521"/>
              <a:gd name="connsiteX4451" fmla="*/ 1668900 w 8023328"/>
              <a:gd name="connsiteY4451" fmla="*/ 13856 h 2380521"/>
              <a:gd name="connsiteX4452" fmla="*/ 1656501 w 8023328"/>
              <a:gd name="connsiteY4452" fmla="*/ 26254 h 2380521"/>
              <a:gd name="connsiteX4453" fmla="*/ 1642655 w 8023328"/>
              <a:gd name="connsiteY4453" fmla="*/ 13856 h 2380521"/>
              <a:gd name="connsiteX4454" fmla="*/ 1656501 w 8023328"/>
              <a:gd name="connsiteY4454" fmla="*/ 0 h 2380521"/>
              <a:gd name="connsiteX4455" fmla="*/ 1582299 w 8023328"/>
              <a:gd name="connsiteY4455" fmla="*/ 0 h 2380521"/>
              <a:gd name="connsiteX4456" fmla="*/ 1594704 w 8023328"/>
              <a:gd name="connsiteY4456" fmla="*/ 13856 h 2380521"/>
              <a:gd name="connsiteX4457" fmla="*/ 1582299 w 8023328"/>
              <a:gd name="connsiteY4457" fmla="*/ 26254 h 2380521"/>
              <a:gd name="connsiteX4458" fmla="*/ 1568444 w 8023328"/>
              <a:gd name="connsiteY4458" fmla="*/ 13856 h 2380521"/>
              <a:gd name="connsiteX4459" fmla="*/ 1582299 w 8023328"/>
              <a:gd name="connsiteY4459" fmla="*/ 0 h 23805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</a:cxnLst>
            <a:rect l="l" t="t" r="r" b="b"/>
            <a:pathLst>
              <a:path w="8023328" h="2380521">
                <a:moveTo>
                  <a:pt x="8010930" y="2354267"/>
                </a:moveTo>
                <a:cubicBezTo>
                  <a:pt x="8018223" y="2354267"/>
                  <a:pt x="8023328" y="2360101"/>
                  <a:pt x="8023328" y="2366665"/>
                </a:cubicBezTo>
                <a:cubicBezTo>
                  <a:pt x="8023328" y="2373958"/>
                  <a:pt x="8018223" y="2380521"/>
                  <a:pt x="8010930" y="2380521"/>
                </a:cubicBezTo>
                <a:cubicBezTo>
                  <a:pt x="8002908" y="2380521"/>
                  <a:pt x="7997074" y="2373958"/>
                  <a:pt x="7997074" y="2366665"/>
                </a:cubicBezTo>
                <a:cubicBezTo>
                  <a:pt x="7997074" y="2360101"/>
                  <a:pt x="8002908" y="2354267"/>
                  <a:pt x="8010930" y="2354267"/>
                </a:cubicBezTo>
                <a:close/>
                <a:moveTo>
                  <a:pt x="7940099" y="2354267"/>
                </a:moveTo>
                <a:cubicBezTo>
                  <a:pt x="7945933" y="2354267"/>
                  <a:pt x="7952497" y="2360101"/>
                  <a:pt x="7952497" y="2366665"/>
                </a:cubicBezTo>
                <a:cubicBezTo>
                  <a:pt x="7952497" y="2373958"/>
                  <a:pt x="7945933" y="2380521"/>
                  <a:pt x="7940099" y="2380521"/>
                </a:cubicBezTo>
                <a:cubicBezTo>
                  <a:pt x="7932077" y="2380521"/>
                  <a:pt x="7926243" y="2373958"/>
                  <a:pt x="7926243" y="2366665"/>
                </a:cubicBezTo>
                <a:cubicBezTo>
                  <a:pt x="7926243" y="2360101"/>
                  <a:pt x="7932077" y="2354267"/>
                  <a:pt x="7940099" y="2354267"/>
                </a:cubicBezTo>
                <a:close/>
                <a:moveTo>
                  <a:pt x="7869269" y="2354267"/>
                </a:moveTo>
                <a:cubicBezTo>
                  <a:pt x="7875833" y="2354267"/>
                  <a:pt x="7881667" y="2360101"/>
                  <a:pt x="7881667" y="2366665"/>
                </a:cubicBezTo>
                <a:cubicBezTo>
                  <a:pt x="7881667" y="2373958"/>
                  <a:pt x="7875833" y="2380521"/>
                  <a:pt x="7869269" y="2380521"/>
                </a:cubicBezTo>
                <a:cubicBezTo>
                  <a:pt x="7861976" y="2380521"/>
                  <a:pt x="7855413" y="2373958"/>
                  <a:pt x="7855413" y="2366665"/>
                </a:cubicBezTo>
                <a:cubicBezTo>
                  <a:pt x="7855413" y="2360101"/>
                  <a:pt x="7861976" y="2354267"/>
                  <a:pt x="7869269" y="2354267"/>
                </a:cubicBezTo>
                <a:close/>
                <a:moveTo>
                  <a:pt x="7796980" y="2354267"/>
                </a:moveTo>
                <a:cubicBezTo>
                  <a:pt x="7805002" y="2354267"/>
                  <a:pt x="7810836" y="2360101"/>
                  <a:pt x="7810836" y="2366665"/>
                </a:cubicBezTo>
                <a:cubicBezTo>
                  <a:pt x="7810836" y="2373958"/>
                  <a:pt x="7805002" y="2380521"/>
                  <a:pt x="7796980" y="2380521"/>
                </a:cubicBezTo>
                <a:cubicBezTo>
                  <a:pt x="7791145" y="2380521"/>
                  <a:pt x="7784582" y="2373958"/>
                  <a:pt x="7784582" y="2366665"/>
                </a:cubicBezTo>
                <a:cubicBezTo>
                  <a:pt x="7784582" y="2360101"/>
                  <a:pt x="7791145" y="2354267"/>
                  <a:pt x="7796980" y="2354267"/>
                </a:cubicBezTo>
                <a:close/>
                <a:moveTo>
                  <a:pt x="8010930" y="2283438"/>
                </a:moveTo>
                <a:cubicBezTo>
                  <a:pt x="8018223" y="2283438"/>
                  <a:pt x="8023328" y="2288543"/>
                  <a:pt x="8023328" y="2295835"/>
                </a:cubicBezTo>
                <a:cubicBezTo>
                  <a:pt x="8023328" y="2303857"/>
                  <a:pt x="8018223" y="2309691"/>
                  <a:pt x="8010930" y="2309691"/>
                </a:cubicBezTo>
                <a:cubicBezTo>
                  <a:pt x="8002908" y="2309691"/>
                  <a:pt x="7997074" y="2303857"/>
                  <a:pt x="7997074" y="2295835"/>
                </a:cubicBezTo>
                <a:cubicBezTo>
                  <a:pt x="7997074" y="2288543"/>
                  <a:pt x="8002908" y="2283438"/>
                  <a:pt x="8010930" y="2283438"/>
                </a:cubicBezTo>
                <a:close/>
                <a:moveTo>
                  <a:pt x="7940099" y="2283438"/>
                </a:moveTo>
                <a:cubicBezTo>
                  <a:pt x="7945933" y="2283438"/>
                  <a:pt x="7952497" y="2288543"/>
                  <a:pt x="7952497" y="2295835"/>
                </a:cubicBezTo>
                <a:cubicBezTo>
                  <a:pt x="7952497" y="2303857"/>
                  <a:pt x="7945933" y="2309691"/>
                  <a:pt x="7940099" y="2309691"/>
                </a:cubicBezTo>
                <a:cubicBezTo>
                  <a:pt x="7932077" y="2309691"/>
                  <a:pt x="7926243" y="2303857"/>
                  <a:pt x="7926243" y="2295835"/>
                </a:cubicBezTo>
                <a:cubicBezTo>
                  <a:pt x="7926243" y="2288543"/>
                  <a:pt x="7932077" y="2283438"/>
                  <a:pt x="7940099" y="2283438"/>
                </a:cubicBezTo>
                <a:close/>
                <a:moveTo>
                  <a:pt x="7869269" y="2283438"/>
                </a:moveTo>
                <a:cubicBezTo>
                  <a:pt x="7875833" y="2283438"/>
                  <a:pt x="7881667" y="2288543"/>
                  <a:pt x="7881667" y="2295835"/>
                </a:cubicBezTo>
                <a:cubicBezTo>
                  <a:pt x="7881667" y="2303857"/>
                  <a:pt x="7875833" y="2309691"/>
                  <a:pt x="7869269" y="2309691"/>
                </a:cubicBezTo>
                <a:cubicBezTo>
                  <a:pt x="7861976" y="2309691"/>
                  <a:pt x="7855413" y="2303857"/>
                  <a:pt x="7855413" y="2295835"/>
                </a:cubicBezTo>
                <a:cubicBezTo>
                  <a:pt x="7855413" y="2288543"/>
                  <a:pt x="7861976" y="2283438"/>
                  <a:pt x="7869269" y="2283438"/>
                </a:cubicBezTo>
                <a:close/>
                <a:moveTo>
                  <a:pt x="7796980" y="2283438"/>
                </a:moveTo>
                <a:cubicBezTo>
                  <a:pt x="7805002" y="2283438"/>
                  <a:pt x="7810836" y="2288543"/>
                  <a:pt x="7810836" y="2295835"/>
                </a:cubicBezTo>
                <a:cubicBezTo>
                  <a:pt x="7810836" y="2303857"/>
                  <a:pt x="7805002" y="2309691"/>
                  <a:pt x="7796980" y="2309691"/>
                </a:cubicBezTo>
                <a:cubicBezTo>
                  <a:pt x="7791145" y="2309691"/>
                  <a:pt x="7784582" y="2303857"/>
                  <a:pt x="7784582" y="2295835"/>
                </a:cubicBezTo>
                <a:cubicBezTo>
                  <a:pt x="7784582" y="2288543"/>
                  <a:pt x="7791145" y="2283438"/>
                  <a:pt x="7796980" y="2283438"/>
                </a:cubicBezTo>
                <a:close/>
                <a:moveTo>
                  <a:pt x="7726151" y="2283438"/>
                </a:moveTo>
                <a:cubicBezTo>
                  <a:pt x="7734173" y="2283438"/>
                  <a:pt x="7740007" y="2288543"/>
                  <a:pt x="7740007" y="2295835"/>
                </a:cubicBezTo>
                <a:cubicBezTo>
                  <a:pt x="7740007" y="2303857"/>
                  <a:pt x="7734173" y="2309691"/>
                  <a:pt x="7726151" y="2309691"/>
                </a:cubicBezTo>
                <a:cubicBezTo>
                  <a:pt x="7718858" y="2309691"/>
                  <a:pt x="7713753" y="2303857"/>
                  <a:pt x="7713753" y="2295835"/>
                </a:cubicBezTo>
                <a:cubicBezTo>
                  <a:pt x="7713753" y="2288543"/>
                  <a:pt x="7718858" y="2283438"/>
                  <a:pt x="7726151" y="2283438"/>
                </a:cubicBezTo>
                <a:close/>
                <a:moveTo>
                  <a:pt x="7940099" y="2209234"/>
                </a:moveTo>
                <a:cubicBezTo>
                  <a:pt x="7945933" y="2209234"/>
                  <a:pt x="7952497" y="2216239"/>
                  <a:pt x="7952497" y="2224022"/>
                </a:cubicBezTo>
                <a:cubicBezTo>
                  <a:pt x="7952497" y="2232584"/>
                  <a:pt x="7945933" y="2238810"/>
                  <a:pt x="7940099" y="2238810"/>
                </a:cubicBezTo>
                <a:cubicBezTo>
                  <a:pt x="7932077" y="2238810"/>
                  <a:pt x="7926243" y="2232584"/>
                  <a:pt x="7926243" y="2224022"/>
                </a:cubicBezTo>
                <a:cubicBezTo>
                  <a:pt x="7926243" y="2216239"/>
                  <a:pt x="7932077" y="2209234"/>
                  <a:pt x="7940099" y="2209234"/>
                </a:cubicBezTo>
                <a:close/>
                <a:moveTo>
                  <a:pt x="7867811" y="2209234"/>
                </a:moveTo>
                <a:cubicBezTo>
                  <a:pt x="7875833" y="2209234"/>
                  <a:pt x="7881667" y="2216239"/>
                  <a:pt x="7881667" y="2224022"/>
                </a:cubicBezTo>
                <a:cubicBezTo>
                  <a:pt x="7881667" y="2232584"/>
                  <a:pt x="7875833" y="2238810"/>
                  <a:pt x="7867811" y="2238810"/>
                </a:cubicBezTo>
                <a:cubicBezTo>
                  <a:pt x="7861976" y="2238810"/>
                  <a:pt x="7855413" y="2232584"/>
                  <a:pt x="7855413" y="2224022"/>
                </a:cubicBezTo>
                <a:cubicBezTo>
                  <a:pt x="7855413" y="2216239"/>
                  <a:pt x="7861976" y="2209234"/>
                  <a:pt x="7867811" y="2209234"/>
                </a:cubicBezTo>
                <a:close/>
                <a:moveTo>
                  <a:pt x="7796980" y="2209234"/>
                </a:moveTo>
                <a:cubicBezTo>
                  <a:pt x="7805002" y="2209234"/>
                  <a:pt x="7810836" y="2216239"/>
                  <a:pt x="7810836" y="2224022"/>
                </a:cubicBezTo>
                <a:cubicBezTo>
                  <a:pt x="7810836" y="2232584"/>
                  <a:pt x="7805002" y="2238810"/>
                  <a:pt x="7796980" y="2238810"/>
                </a:cubicBezTo>
                <a:cubicBezTo>
                  <a:pt x="7791145" y="2238810"/>
                  <a:pt x="7784582" y="2232584"/>
                  <a:pt x="7784582" y="2224022"/>
                </a:cubicBezTo>
                <a:cubicBezTo>
                  <a:pt x="7784582" y="2216239"/>
                  <a:pt x="7791145" y="2209234"/>
                  <a:pt x="7796980" y="2209234"/>
                </a:cubicBezTo>
                <a:close/>
                <a:moveTo>
                  <a:pt x="7726151" y="2209234"/>
                </a:moveTo>
                <a:cubicBezTo>
                  <a:pt x="7734173" y="2209234"/>
                  <a:pt x="7740007" y="2216239"/>
                  <a:pt x="7740007" y="2224022"/>
                </a:cubicBezTo>
                <a:cubicBezTo>
                  <a:pt x="7740007" y="2232584"/>
                  <a:pt x="7734173" y="2238810"/>
                  <a:pt x="7726151" y="2238810"/>
                </a:cubicBezTo>
                <a:cubicBezTo>
                  <a:pt x="7718858" y="2238810"/>
                  <a:pt x="7713753" y="2232584"/>
                  <a:pt x="7713753" y="2224022"/>
                </a:cubicBezTo>
                <a:cubicBezTo>
                  <a:pt x="7713753" y="2216239"/>
                  <a:pt x="7718858" y="2209234"/>
                  <a:pt x="7726151" y="2209234"/>
                </a:cubicBezTo>
                <a:close/>
                <a:moveTo>
                  <a:pt x="7940099" y="2138403"/>
                </a:moveTo>
                <a:cubicBezTo>
                  <a:pt x="7945933" y="2138403"/>
                  <a:pt x="7952497" y="2145408"/>
                  <a:pt x="7952497" y="2153192"/>
                </a:cubicBezTo>
                <a:cubicBezTo>
                  <a:pt x="7952497" y="2161754"/>
                  <a:pt x="7945933" y="2167981"/>
                  <a:pt x="7940099" y="2167981"/>
                </a:cubicBezTo>
                <a:cubicBezTo>
                  <a:pt x="7932077" y="2167981"/>
                  <a:pt x="7926243" y="2161754"/>
                  <a:pt x="7926243" y="2153192"/>
                </a:cubicBezTo>
                <a:cubicBezTo>
                  <a:pt x="7926243" y="2145408"/>
                  <a:pt x="7932077" y="2138403"/>
                  <a:pt x="7940099" y="2138403"/>
                </a:cubicBezTo>
                <a:close/>
                <a:moveTo>
                  <a:pt x="7867811" y="2138403"/>
                </a:moveTo>
                <a:cubicBezTo>
                  <a:pt x="7875833" y="2138403"/>
                  <a:pt x="7881667" y="2145408"/>
                  <a:pt x="7881667" y="2153192"/>
                </a:cubicBezTo>
                <a:cubicBezTo>
                  <a:pt x="7881667" y="2161754"/>
                  <a:pt x="7875833" y="2167981"/>
                  <a:pt x="7867811" y="2167981"/>
                </a:cubicBezTo>
                <a:cubicBezTo>
                  <a:pt x="7861976" y="2167981"/>
                  <a:pt x="7855413" y="2161754"/>
                  <a:pt x="7855413" y="2153192"/>
                </a:cubicBezTo>
                <a:cubicBezTo>
                  <a:pt x="7855413" y="2145408"/>
                  <a:pt x="7861976" y="2138403"/>
                  <a:pt x="7867811" y="2138403"/>
                </a:cubicBezTo>
                <a:close/>
                <a:moveTo>
                  <a:pt x="7796980" y="2138403"/>
                </a:moveTo>
                <a:cubicBezTo>
                  <a:pt x="7805002" y="2138403"/>
                  <a:pt x="7810836" y="2145408"/>
                  <a:pt x="7810836" y="2153192"/>
                </a:cubicBezTo>
                <a:cubicBezTo>
                  <a:pt x="7810836" y="2161754"/>
                  <a:pt x="7805002" y="2167981"/>
                  <a:pt x="7796980" y="2167981"/>
                </a:cubicBezTo>
                <a:cubicBezTo>
                  <a:pt x="7791145" y="2167981"/>
                  <a:pt x="7784582" y="2161754"/>
                  <a:pt x="7784582" y="2153192"/>
                </a:cubicBezTo>
                <a:cubicBezTo>
                  <a:pt x="7784582" y="2145408"/>
                  <a:pt x="7791145" y="2138403"/>
                  <a:pt x="7796980" y="2138403"/>
                </a:cubicBezTo>
                <a:close/>
                <a:moveTo>
                  <a:pt x="7726151" y="2138403"/>
                </a:moveTo>
                <a:cubicBezTo>
                  <a:pt x="7734173" y="2138403"/>
                  <a:pt x="7740007" y="2145408"/>
                  <a:pt x="7740007" y="2153192"/>
                </a:cubicBezTo>
                <a:cubicBezTo>
                  <a:pt x="7740007" y="2161754"/>
                  <a:pt x="7734173" y="2167981"/>
                  <a:pt x="7726151" y="2167981"/>
                </a:cubicBezTo>
                <a:cubicBezTo>
                  <a:pt x="7718858" y="2167981"/>
                  <a:pt x="7713753" y="2161754"/>
                  <a:pt x="7713753" y="2153192"/>
                </a:cubicBezTo>
                <a:cubicBezTo>
                  <a:pt x="7713753" y="2145408"/>
                  <a:pt x="7718858" y="2138403"/>
                  <a:pt x="7726151" y="2138403"/>
                </a:cubicBezTo>
                <a:close/>
                <a:moveTo>
                  <a:pt x="7654337" y="2138403"/>
                </a:moveTo>
                <a:cubicBezTo>
                  <a:pt x="7662899" y="2138403"/>
                  <a:pt x="7669126" y="2145408"/>
                  <a:pt x="7669126" y="2153192"/>
                </a:cubicBezTo>
                <a:cubicBezTo>
                  <a:pt x="7669126" y="2161754"/>
                  <a:pt x="7662899" y="2167981"/>
                  <a:pt x="7654337" y="2167981"/>
                </a:cubicBezTo>
                <a:cubicBezTo>
                  <a:pt x="7645776" y="2167981"/>
                  <a:pt x="7639549" y="2161754"/>
                  <a:pt x="7639549" y="2153192"/>
                </a:cubicBezTo>
                <a:cubicBezTo>
                  <a:pt x="7639549" y="2145408"/>
                  <a:pt x="7645776" y="2138403"/>
                  <a:pt x="7654337" y="2138403"/>
                </a:cubicBezTo>
                <a:close/>
                <a:moveTo>
                  <a:pt x="7867811" y="2067574"/>
                </a:moveTo>
                <a:cubicBezTo>
                  <a:pt x="7875833" y="2067574"/>
                  <a:pt x="7881667" y="2073800"/>
                  <a:pt x="7881667" y="2082362"/>
                </a:cubicBezTo>
                <a:cubicBezTo>
                  <a:pt x="7881667" y="2090924"/>
                  <a:pt x="7875833" y="2097150"/>
                  <a:pt x="7867811" y="2097150"/>
                </a:cubicBezTo>
                <a:cubicBezTo>
                  <a:pt x="7861976" y="2097150"/>
                  <a:pt x="7855413" y="2090924"/>
                  <a:pt x="7855413" y="2082362"/>
                </a:cubicBezTo>
                <a:cubicBezTo>
                  <a:pt x="7855413" y="2073800"/>
                  <a:pt x="7861976" y="2067574"/>
                  <a:pt x="7867811" y="2067574"/>
                </a:cubicBezTo>
                <a:close/>
                <a:moveTo>
                  <a:pt x="7796980" y="2067574"/>
                </a:moveTo>
                <a:cubicBezTo>
                  <a:pt x="7805002" y="2067574"/>
                  <a:pt x="7810836" y="2073800"/>
                  <a:pt x="7810836" y="2082362"/>
                </a:cubicBezTo>
                <a:cubicBezTo>
                  <a:pt x="7810836" y="2090924"/>
                  <a:pt x="7805002" y="2097150"/>
                  <a:pt x="7796980" y="2097150"/>
                </a:cubicBezTo>
                <a:cubicBezTo>
                  <a:pt x="7791145" y="2097150"/>
                  <a:pt x="7784582" y="2090924"/>
                  <a:pt x="7784582" y="2082362"/>
                </a:cubicBezTo>
                <a:cubicBezTo>
                  <a:pt x="7784582" y="2073800"/>
                  <a:pt x="7791145" y="2067574"/>
                  <a:pt x="7796980" y="2067574"/>
                </a:cubicBezTo>
                <a:close/>
                <a:moveTo>
                  <a:pt x="7726151" y="2067574"/>
                </a:moveTo>
                <a:cubicBezTo>
                  <a:pt x="7734173" y="2067574"/>
                  <a:pt x="7740007" y="2073800"/>
                  <a:pt x="7740007" y="2082362"/>
                </a:cubicBezTo>
                <a:cubicBezTo>
                  <a:pt x="7740007" y="2090924"/>
                  <a:pt x="7734173" y="2097150"/>
                  <a:pt x="7726151" y="2097150"/>
                </a:cubicBezTo>
                <a:cubicBezTo>
                  <a:pt x="7718858" y="2097150"/>
                  <a:pt x="7713753" y="2090924"/>
                  <a:pt x="7713753" y="2082362"/>
                </a:cubicBezTo>
                <a:cubicBezTo>
                  <a:pt x="7713753" y="2073800"/>
                  <a:pt x="7718858" y="2067574"/>
                  <a:pt x="7726151" y="2067574"/>
                </a:cubicBezTo>
                <a:close/>
                <a:moveTo>
                  <a:pt x="7654337" y="2067574"/>
                </a:moveTo>
                <a:cubicBezTo>
                  <a:pt x="7662899" y="2067574"/>
                  <a:pt x="7669126" y="2073800"/>
                  <a:pt x="7669126" y="2082362"/>
                </a:cubicBezTo>
                <a:cubicBezTo>
                  <a:pt x="7669126" y="2090924"/>
                  <a:pt x="7662899" y="2097150"/>
                  <a:pt x="7654337" y="2097150"/>
                </a:cubicBezTo>
                <a:cubicBezTo>
                  <a:pt x="7645776" y="2097150"/>
                  <a:pt x="7639549" y="2090924"/>
                  <a:pt x="7639549" y="2082362"/>
                </a:cubicBezTo>
                <a:cubicBezTo>
                  <a:pt x="7639549" y="2073800"/>
                  <a:pt x="7645776" y="2067574"/>
                  <a:pt x="7654337" y="2067574"/>
                </a:cubicBezTo>
                <a:close/>
                <a:moveTo>
                  <a:pt x="7583507" y="2067574"/>
                </a:moveTo>
                <a:cubicBezTo>
                  <a:pt x="7591291" y="2067574"/>
                  <a:pt x="7598297" y="2073800"/>
                  <a:pt x="7598297" y="2082362"/>
                </a:cubicBezTo>
                <a:cubicBezTo>
                  <a:pt x="7598297" y="2090924"/>
                  <a:pt x="7591291" y="2097150"/>
                  <a:pt x="7583507" y="2097150"/>
                </a:cubicBezTo>
                <a:cubicBezTo>
                  <a:pt x="7574945" y="2097150"/>
                  <a:pt x="7568718" y="2090924"/>
                  <a:pt x="7568718" y="2082362"/>
                </a:cubicBezTo>
                <a:cubicBezTo>
                  <a:pt x="7568718" y="2073800"/>
                  <a:pt x="7574945" y="2067574"/>
                  <a:pt x="7583507" y="2067574"/>
                </a:cubicBezTo>
                <a:close/>
                <a:moveTo>
                  <a:pt x="7867811" y="1996742"/>
                </a:moveTo>
                <a:cubicBezTo>
                  <a:pt x="7875833" y="1996742"/>
                  <a:pt x="7881667" y="2002576"/>
                  <a:pt x="7881667" y="2010598"/>
                </a:cubicBezTo>
                <a:cubicBezTo>
                  <a:pt x="7881667" y="2017891"/>
                  <a:pt x="7875833" y="2022995"/>
                  <a:pt x="7867811" y="2022995"/>
                </a:cubicBezTo>
                <a:cubicBezTo>
                  <a:pt x="7861976" y="2022995"/>
                  <a:pt x="7855413" y="2017891"/>
                  <a:pt x="7855413" y="2010598"/>
                </a:cubicBezTo>
                <a:cubicBezTo>
                  <a:pt x="7855413" y="2002576"/>
                  <a:pt x="7861976" y="1996742"/>
                  <a:pt x="7867811" y="1996742"/>
                </a:cubicBezTo>
                <a:close/>
                <a:moveTo>
                  <a:pt x="7796980" y="1996742"/>
                </a:moveTo>
                <a:cubicBezTo>
                  <a:pt x="7805002" y="1996742"/>
                  <a:pt x="7810836" y="2002576"/>
                  <a:pt x="7810836" y="2010598"/>
                </a:cubicBezTo>
                <a:cubicBezTo>
                  <a:pt x="7810836" y="2017891"/>
                  <a:pt x="7805002" y="2022995"/>
                  <a:pt x="7796980" y="2022995"/>
                </a:cubicBezTo>
                <a:cubicBezTo>
                  <a:pt x="7791145" y="2022995"/>
                  <a:pt x="7784582" y="2017891"/>
                  <a:pt x="7784582" y="2010598"/>
                </a:cubicBezTo>
                <a:cubicBezTo>
                  <a:pt x="7784582" y="2002576"/>
                  <a:pt x="7791145" y="1996742"/>
                  <a:pt x="7796980" y="1996742"/>
                </a:cubicBezTo>
                <a:close/>
                <a:moveTo>
                  <a:pt x="7726151" y="1996742"/>
                </a:moveTo>
                <a:cubicBezTo>
                  <a:pt x="7734173" y="1996742"/>
                  <a:pt x="7740007" y="2002576"/>
                  <a:pt x="7740007" y="2010598"/>
                </a:cubicBezTo>
                <a:cubicBezTo>
                  <a:pt x="7740007" y="2017891"/>
                  <a:pt x="7734173" y="2022995"/>
                  <a:pt x="7726151" y="2022995"/>
                </a:cubicBezTo>
                <a:cubicBezTo>
                  <a:pt x="7718858" y="2022995"/>
                  <a:pt x="7713753" y="2017891"/>
                  <a:pt x="7713753" y="2010598"/>
                </a:cubicBezTo>
                <a:cubicBezTo>
                  <a:pt x="7713753" y="2002576"/>
                  <a:pt x="7718858" y="1996742"/>
                  <a:pt x="7726151" y="1996742"/>
                </a:cubicBezTo>
                <a:close/>
                <a:moveTo>
                  <a:pt x="7654337" y="1996742"/>
                </a:moveTo>
                <a:cubicBezTo>
                  <a:pt x="7662899" y="1996742"/>
                  <a:pt x="7669126" y="2002576"/>
                  <a:pt x="7669126" y="2010598"/>
                </a:cubicBezTo>
                <a:cubicBezTo>
                  <a:pt x="7669126" y="2017891"/>
                  <a:pt x="7662899" y="2022995"/>
                  <a:pt x="7654337" y="2022995"/>
                </a:cubicBezTo>
                <a:cubicBezTo>
                  <a:pt x="7645776" y="2022995"/>
                  <a:pt x="7639549" y="2017891"/>
                  <a:pt x="7639549" y="2010598"/>
                </a:cubicBezTo>
                <a:cubicBezTo>
                  <a:pt x="7639549" y="2002576"/>
                  <a:pt x="7645776" y="1996742"/>
                  <a:pt x="7654337" y="1996742"/>
                </a:cubicBezTo>
                <a:close/>
                <a:moveTo>
                  <a:pt x="7583507" y="1996742"/>
                </a:moveTo>
                <a:cubicBezTo>
                  <a:pt x="7591291" y="1996742"/>
                  <a:pt x="7598297" y="2002576"/>
                  <a:pt x="7598297" y="2010598"/>
                </a:cubicBezTo>
                <a:cubicBezTo>
                  <a:pt x="7598297" y="2017891"/>
                  <a:pt x="7591291" y="2022995"/>
                  <a:pt x="7583507" y="2022995"/>
                </a:cubicBezTo>
                <a:cubicBezTo>
                  <a:pt x="7574945" y="2022995"/>
                  <a:pt x="7568718" y="2017891"/>
                  <a:pt x="7568718" y="2010598"/>
                </a:cubicBezTo>
                <a:cubicBezTo>
                  <a:pt x="7568718" y="2002576"/>
                  <a:pt x="7574945" y="1996742"/>
                  <a:pt x="7583507" y="1996742"/>
                </a:cubicBezTo>
                <a:close/>
                <a:moveTo>
                  <a:pt x="7512677" y="1996742"/>
                </a:moveTo>
                <a:cubicBezTo>
                  <a:pt x="7520461" y="1996742"/>
                  <a:pt x="7527466" y="2002576"/>
                  <a:pt x="7527466" y="2010598"/>
                </a:cubicBezTo>
                <a:cubicBezTo>
                  <a:pt x="7527466" y="2017891"/>
                  <a:pt x="7520461" y="2022995"/>
                  <a:pt x="7512677" y="2022995"/>
                </a:cubicBezTo>
                <a:cubicBezTo>
                  <a:pt x="7504115" y="2022995"/>
                  <a:pt x="7497889" y="2017891"/>
                  <a:pt x="7497889" y="2010598"/>
                </a:cubicBezTo>
                <a:cubicBezTo>
                  <a:pt x="7497889" y="2002576"/>
                  <a:pt x="7504115" y="1996742"/>
                  <a:pt x="7512677" y="1996742"/>
                </a:cubicBezTo>
                <a:close/>
                <a:moveTo>
                  <a:pt x="7796980" y="1925913"/>
                </a:moveTo>
                <a:cubicBezTo>
                  <a:pt x="7805002" y="1925913"/>
                  <a:pt x="7810836" y="1931747"/>
                  <a:pt x="7810836" y="1939769"/>
                </a:cubicBezTo>
                <a:cubicBezTo>
                  <a:pt x="7810836" y="1945603"/>
                  <a:pt x="7805002" y="1952166"/>
                  <a:pt x="7796980" y="1952166"/>
                </a:cubicBezTo>
                <a:cubicBezTo>
                  <a:pt x="7791145" y="1952166"/>
                  <a:pt x="7784582" y="1945603"/>
                  <a:pt x="7784582" y="1939769"/>
                </a:cubicBezTo>
                <a:cubicBezTo>
                  <a:pt x="7784582" y="1931747"/>
                  <a:pt x="7791145" y="1925913"/>
                  <a:pt x="7796980" y="1925913"/>
                </a:cubicBezTo>
                <a:close/>
                <a:moveTo>
                  <a:pt x="7726151" y="1925913"/>
                </a:moveTo>
                <a:cubicBezTo>
                  <a:pt x="7734173" y="1925913"/>
                  <a:pt x="7740007" y="1931747"/>
                  <a:pt x="7740007" y="1939769"/>
                </a:cubicBezTo>
                <a:cubicBezTo>
                  <a:pt x="7740007" y="1945603"/>
                  <a:pt x="7734173" y="1952166"/>
                  <a:pt x="7726151" y="1952166"/>
                </a:cubicBezTo>
                <a:cubicBezTo>
                  <a:pt x="7718858" y="1952166"/>
                  <a:pt x="7713753" y="1945603"/>
                  <a:pt x="7713753" y="1939769"/>
                </a:cubicBezTo>
                <a:cubicBezTo>
                  <a:pt x="7713753" y="1931747"/>
                  <a:pt x="7718858" y="1925913"/>
                  <a:pt x="7726151" y="1925913"/>
                </a:cubicBezTo>
                <a:close/>
                <a:moveTo>
                  <a:pt x="7654337" y="1925913"/>
                </a:moveTo>
                <a:cubicBezTo>
                  <a:pt x="7662899" y="1925913"/>
                  <a:pt x="7669126" y="1931747"/>
                  <a:pt x="7669126" y="1939769"/>
                </a:cubicBezTo>
                <a:cubicBezTo>
                  <a:pt x="7669126" y="1945603"/>
                  <a:pt x="7662899" y="1952166"/>
                  <a:pt x="7654337" y="1952166"/>
                </a:cubicBezTo>
                <a:cubicBezTo>
                  <a:pt x="7645776" y="1952166"/>
                  <a:pt x="7639549" y="1945603"/>
                  <a:pt x="7639549" y="1939769"/>
                </a:cubicBezTo>
                <a:cubicBezTo>
                  <a:pt x="7639549" y="1931747"/>
                  <a:pt x="7645776" y="1925913"/>
                  <a:pt x="7654337" y="1925913"/>
                </a:cubicBezTo>
                <a:close/>
                <a:moveTo>
                  <a:pt x="7583507" y="1925913"/>
                </a:moveTo>
                <a:cubicBezTo>
                  <a:pt x="7591291" y="1925913"/>
                  <a:pt x="7598297" y="1931747"/>
                  <a:pt x="7598297" y="1939769"/>
                </a:cubicBezTo>
                <a:cubicBezTo>
                  <a:pt x="7598297" y="1945603"/>
                  <a:pt x="7591291" y="1952166"/>
                  <a:pt x="7583507" y="1952166"/>
                </a:cubicBezTo>
                <a:cubicBezTo>
                  <a:pt x="7574945" y="1952166"/>
                  <a:pt x="7568718" y="1945603"/>
                  <a:pt x="7568718" y="1939769"/>
                </a:cubicBezTo>
                <a:cubicBezTo>
                  <a:pt x="7568718" y="1931747"/>
                  <a:pt x="7574945" y="1925913"/>
                  <a:pt x="7583507" y="1925913"/>
                </a:cubicBezTo>
                <a:close/>
                <a:moveTo>
                  <a:pt x="7512677" y="1925913"/>
                </a:moveTo>
                <a:cubicBezTo>
                  <a:pt x="7520461" y="1925913"/>
                  <a:pt x="7527466" y="1931747"/>
                  <a:pt x="7527466" y="1939769"/>
                </a:cubicBezTo>
                <a:cubicBezTo>
                  <a:pt x="7527466" y="1945603"/>
                  <a:pt x="7520461" y="1952166"/>
                  <a:pt x="7512677" y="1952166"/>
                </a:cubicBezTo>
                <a:cubicBezTo>
                  <a:pt x="7504115" y="1952166"/>
                  <a:pt x="7497889" y="1945603"/>
                  <a:pt x="7497889" y="1939769"/>
                </a:cubicBezTo>
                <a:cubicBezTo>
                  <a:pt x="7497889" y="1931747"/>
                  <a:pt x="7504115" y="1925913"/>
                  <a:pt x="7512677" y="1925913"/>
                </a:cubicBezTo>
                <a:close/>
                <a:moveTo>
                  <a:pt x="7440913" y="1925913"/>
                </a:moveTo>
                <a:cubicBezTo>
                  <a:pt x="7448206" y="1925913"/>
                  <a:pt x="7453310" y="1931747"/>
                  <a:pt x="7453310" y="1939769"/>
                </a:cubicBezTo>
                <a:cubicBezTo>
                  <a:pt x="7453310" y="1945603"/>
                  <a:pt x="7448206" y="1952166"/>
                  <a:pt x="7440913" y="1952166"/>
                </a:cubicBezTo>
                <a:cubicBezTo>
                  <a:pt x="7432891" y="1952166"/>
                  <a:pt x="7427057" y="1945603"/>
                  <a:pt x="7427057" y="1939769"/>
                </a:cubicBezTo>
                <a:cubicBezTo>
                  <a:pt x="7427057" y="1931747"/>
                  <a:pt x="7432891" y="1925913"/>
                  <a:pt x="7440913" y="1925913"/>
                </a:cubicBezTo>
                <a:close/>
                <a:moveTo>
                  <a:pt x="7726151" y="1855081"/>
                </a:moveTo>
                <a:cubicBezTo>
                  <a:pt x="7734173" y="1855081"/>
                  <a:pt x="7740007" y="1860915"/>
                  <a:pt x="7740007" y="1868937"/>
                </a:cubicBezTo>
                <a:cubicBezTo>
                  <a:pt x="7740007" y="1874771"/>
                  <a:pt x="7734173" y="1881334"/>
                  <a:pt x="7726151" y="1881334"/>
                </a:cubicBezTo>
                <a:cubicBezTo>
                  <a:pt x="7718858" y="1881334"/>
                  <a:pt x="7713753" y="1874771"/>
                  <a:pt x="7713753" y="1868937"/>
                </a:cubicBezTo>
                <a:cubicBezTo>
                  <a:pt x="7713753" y="1860915"/>
                  <a:pt x="7718858" y="1855081"/>
                  <a:pt x="7726151" y="1855081"/>
                </a:cubicBezTo>
                <a:close/>
                <a:moveTo>
                  <a:pt x="7654337" y="1855081"/>
                </a:moveTo>
                <a:cubicBezTo>
                  <a:pt x="7662899" y="1855081"/>
                  <a:pt x="7669126" y="1860915"/>
                  <a:pt x="7669126" y="1868937"/>
                </a:cubicBezTo>
                <a:cubicBezTo>
                  <a:pt x="7669126" y="1874771"/>
                  <a:pt x="7662899" y="1881334"/>
                  <a:pt x="7654337" y="1881334"/>
                </a:cubicBezTo>
                <a:cubicBezTo>
                  <a:pt x="7645776" y="1881334"/>
                  <a:pt x="7639549" y="1874771"/>
                  <a:pt x="7639549" y="1868937"/>
                </a:cubicBezTo>
                <a:cubicBezTo>
                  <a:pt x="7639549" y="1860915"/>
                  <a:pt x="7645776" y="1855081"/>
                  <a:pt x="7654337" y="1855081"/>
                </a:cubicBezTo>
                <a:close/>
                <a:moveTo>
                  <a:pt x="7583507" y="1855081"/>
                </a:moveTo>
                <a:cubicBezTo>
                  <a:pt x="7591291" y="1855081"/>
                  <a:pt x="7598297" y="1860915"/>
                  <a:pt x="7598297" y="1868937"/>
                </a:cubicBezTo>
                <a:cubicBezTo>
                  <a:pt x="7598297" y="1874771"/>
                  <a:pt x="7591291" y="1881334"/>
                  <a:pt x="7583507" y="1881334"/>
                </a:cubicBezTo>
                <a:cubicBezTo>
                  <a:pt x="7574945" y="1881334"/>
                  <a:pt x="7568718" y="1874771"/>
                  <a:pt x="7568718" y="1868937"/>
                </a:cubicBezTo>
                <a:cubicBezTo>
                  <a:pt x="7568718" y="1860915"/>
                  <a:pt x="7574945" y="1855081"/>
                  <a:pt x="7583507" y="1855081"/>
                </a:cubicBezTo>
                <a:close/>
                <a:moveTo>
                  <a:pt x="7512677" y="1855081"/>
                </a:moveTo>
                <a:cubicBezTo>
                  <a:pt x="7520461" y="1855081"/>
                  <a:pt x="7527466" y="1860915"/>
                  <a:pt x="7527466" y="1868937"/>
                </a:cubicBezTo>
                <a:cubicBezTo>
                  <a:pt x="7527466" y="1874771"/>
                  <a:pt x="7520461" y="1881334"/>
                  <a:pt x="7512677" y="1881334"/>
                </a:cubicBezTo>
                <a:cubicBezTo>
                  <a:pt x="7504115" y="1881334"/>
                  <a:pt x="7497889" y="1874771"/>
                  <a:pt x="7497889" y="1868937"/>
                </a:cubicBezTo>
                <a:cubicBezTo>
                  <a:pt x="7497889" y="1860915"/>
                  <a:pt x="7504115" y="1855081"/>
                  <a:pt x="7512677" y="1855081"/>
                </a:cubicBezTo>
                <a:close/>
                <a:moveTo>
                  <a:pt x="7440913" y="1855081"/>
                </a:moveTo>
                <a:cubicBezTo>
                  <a:pt x="7446747" y="1855081"/>
                  <a:pt x="7453310" y="1860915"/>
                  <a:pt x="7453310" y="1868937"/>
                </a:cubicBezTo>
                <a:cubicBezTo>
                  <a:pt x="7453310" y="1874771"/>
                  <a:pt x="7446747" y="1881334"/>
                  <a:pt x="7440913" y="1881334"/>
                </a:cubicBezTo>
                <a:cubicBezTo>
                  <a:pt x="7432891" y="1881334"/>
                  <a:pt x="7427057" y="1874771"/>
                  <a:pt x="7427057" y="1868937"/>
                </a:cubicBezTo>
                <a:cubicBezTo>
                  <a:pt x="7427057" y="1860915"/>
                  <a:pt x="7432891" y="1855081"/>
                  <a:pt x="7440913" y="1855081"/>
                </a:cubicBezTo>
                <a:close/>
                <a:moveTo>
                  <a:pt x="7654337" y="1780878"/>
                </a:moveTo>
                <a:cubicBezTo>
                  <a:pt x="7662899" y="1780878"/>
                  <a:pt x="7669126" y="1787441"/>
                  <a:pt x="7669126" y="1793275"/>
                </a:cubicBezTo>
                <a:cubicBezTo>
                  <a:pt x="7669126" y="1801297"/>
                  <a:pt x="7662899" y="1807131"/>
                  <a:pt x="7654337" y="1807131"/>
                </a:cubicBezTo>
                <a:cubicBezTo>
                  <a:pt x="7645776" y="1807131"/>
                  <a:pt x="7639549" y="1801297"/>
                  <a:pt x="7639549" y="1793275"/>
                </a:cubicBezTo>
                <a:cubicBezTo>
                  <a:pt x="7639549" y="1787441"/>
                  <a:pt x="7645776" y="1780878"/>
                  <a:pt x="7654337" y="1780878"/>
                </a:cubicBezTo>
                <a:close/>
                <a:moveTo>
                  <a:pt x="7583507" y="1780878"/>
                </a:moveTo>
                <a:cubicBezTo>
                  <a:pt x="7591291" y="1780878"/>
                  <a:pt x="7598297" y="1787441"/>
                  <a:pt x="7598297" y="1793275"/>
                </a:cubicBezTo>
                <a:cubicBezTo>
                  <a:pt x="7598297" y="1801297"/>
                  <a:pt x="7591291" y="1807131"/>
                  <a:pt x="7583507" y="1807131"/>
                </a:cubicBezTo>
                <a:cubicBezTo>
                  <a:pt x="7574945" y="1807131"/>
                  <a:pt x="7568718" y="1801297"/>
                  <a:pt x="7568718" y="1793275"/>
                </a:cubicBezTo>
                <a:cubicBezTo>
                  <a:pt x="7568718" y="1787441"/>
                  <a:pt x="7574945" y="1780878"/>
                  <a:pt x="7583507" y="1780878"/>
                </a:cubicBezTo>
                <a:close/>
                <a:moveTo>
                  <a:pt x="7511745" y="1780878"/>
                </a:moveTo>
                <a:cubicBezTo>
                  <a:pt x="7519038" y="1780878"/>
                  <a:pt x="7524143" y="1787441"/>
                  <a:pt x="7524143" y="1793275"/>
                </a:cubicBezTo>
                <a:cubicBezTo>
                  <a:pt x="7524143" y="1801297"/>
                  <a:pt x="7519038" y="1807131"/>
                  <a:pt x="7511745" y="1807131"/>
                </a:cubicBezTo>
                <a:cubicBezTo>
                  <a:pt x="7503723" y="1807131"/>
                  <a:pt x="7497889" y="1801297"/>
                  <a:pt x="7497889" y="1793275"/>
                </a:cubicBezTo>
                <a:cubicBezTo>
                  <a:pt x="7497889" y="1787441"/>
                  <a:pt x="7503723" y="1780878"/>
                  <a:pt x="7511745" y="1780878"/>
                </a:cubicBezTo>
                <a:close/>
                <a:moveTo>
                  <a:pt x="7440913" y="1780878"/>
                </a:moveTo>
                <a:cubicBezTo>
                  <a:pt x="7446747" y="1780878"/>
                  <a:pt x="7453310" y="1787441"/>
                  <a:pt x="7453310" y="1793275"/>
                </a:cubicBezTo>
                <a:cubicBezTo>
                  <a:pt x="7453310" y="1801297"/>
                  <a:pt x="7446747" y="1807131"/>
                  <a:pt x="7440913" y="1807131"/>
                </a:cubicBezTo>
                <a:cubicBezTo>
                  <a:pt x="7432891" y="1807131"/>
                  <a:pt x="7427057" y="1801297"/>
                  <a:pt x="7427057" y="1793275"/>
                </a:cubicBezTo>
                <a:cubicBezTo>
                  <a:pt x="7427057" y="1787441"/>
                  <a:pt x="7432891" y="1780878"/>
                  <a:pt x="7440913" y="1780878"/>
                </a:cubicBezTo>
                <a:close/>
                <a:moveTo>
                  <a:pt x="7370084" y="1780878"/>
                </a:moveTo>
                <a:cubicBezTo>
                  <a:pt x="7376647" y="1780878"/>
                  <a:pt x="7382481" y="1787441"/>
                  <a:pt x="7382481" y="1793275"/>
                </a:cubicBezTo>
                <a:cubicBezTo>
                  <a:pt x="7382481" y="1801297"/>
                  <a:pt x="7376647" y="1807131"/>
                  <a:pt x="7370084" y="1807131"/>
                </a:cubicBezTo>
                <a:cubicBezTo>
                  <a:pt x="7362791" y="1807131"/>
                  <a:pt x="7356228" y="1801297"/>
                  <a:pt x="7356228" y="1793275"/>
                </a:cubicBezTo>
                <a:cubicBezTo>
                  <a:pt x="7356228" y="1787441"/>
                  <a:pt x="7362791" y="1780878"/>
                  <a:pt x="7370084" y="1780878"/>
                </a:cubicBezTo>
                <a:close/>
                <a:moveTo>
                  <a:pt x="7294422" y="1780878"/>
                </a:moveTo>
                <a:cubicBezTo>
                  <a:pt x="7302444" y="1780878"/>
                  <a:pt x="7308278" y="1787441"/>
                  <a:pt x="7308278" y="1793275"/>
                </a:cubicBezTo>
                <a:cubicBezTo>
                  <a:pt x="7308278" y="1801297"/>
                  <a:pt x="7302444" y="1807131"/>
                  <a:pt x="7294422" y="1807131"/>
                </a:cubicBezTo>
                <a:cubicBezTo>
                  <a:pt x="7288588" y="1807131"/>
                  <a:pt x="7282025" y="1801297"/>
                  <a:pt x="7282025" y="1793275"/>
                </a:cubicBezTo>
                <a:cubicBezTo>
                  <a:pt x="7282025" y="1787441"/>
                  <a:pt x="7288588" y="1780878"/>
                  <a:pt x="7294422" y="1780878"/>
                </a:cubicBezTo>
                <a:close/>
                <a:moveTo>
                  <a:pt x="7654337" y="1710049"/>
                </a:moveTo>
                <a:cubicBezTo>
                  <a:pt x="7662899" y="1710049"/>
                  <a:pt x="7669126" y="1716612"/>
                  <a:pt x="7669126" y="1722446"/>
                </a:cubicBezTo>
                <a:cubicBezTo>
                  <a:pt x="7669126" y="1730468"/>
                  <a:pt x="7662899" y="1736302"/>
                  <a:pt x="7654337" y="1736302"/>
                </a:cubicBezTo>
                <a:cubicBezTo>
                  <a:pt x="7645776" y="1736302"/>
                  <a:pt x="7639549" y="1730468"/>
                  <a:pt x="7639549" y="1722446"/>
                </a:cubicBezTo>
                <a:cubicBezTo>
                  <a:pt x="7639549" y="1716612"/>
                  <a:pt x="7645776" y="1710049"/>
                  <a:pt x="7654337" y="1710049"/>
                </a:cubicBezTo>
                <a:close/>
                <a:moveTo>
                  <a:pt x="7583507" y="1710049"/>
                </a:moveTo>
                <a:cubicBezTo>
                  <a:pt x="7591291" y="1710049"/>
                  <a:pt x="7598297" y="1716612"/>
                  <a:pt x="7598297" y="1722446"/>
                </a:cubicBezTo>
                <a:cubicBezTo>
                  <a:pt x="7598297" y="1730468"/>
                  <a:pt x="7591291" y="1736302"/>
                  <a:pt x="7583507" y="1736302"/>
                </a:cubicBezTo>
                <a:cubicBezTo>
                  <a:pt x="7574945" y="1736302"/>
                  <a:pt x="7568718" y="1730468"/>
                  <a:pt x="7568718" y="1722446"/>
                </a:cubicBezTo>
                <a:cubicBezTo>
                  <a:pt x="7568718" y="1716612"/>
                  <a:pt x="7574945" y="1710049"/>
                  <a:pt x="7583507" y="1710049"/>
                </a:cubicBezTo>
                <a:close/>
                <a:moveTo>
                  <a:pt x="7511745" y="1710049"/>
                </a:moveTo>
                <a:cubicBezTo>
                  <a:pt x="7519038" y="1710049"/>
                  <a:pt x="7524143" y="1716612"/>
                  <a:pt x="7524143" y="1722446"/>
                </a:cubicBezTo>
                <a:cubicBezTo>
                  <a:pt x="7524143" y="1730468"/>
                  <a:pt x="7519038" y="1736302"/>
                  <a:pt x="7511745" y="1736302"/>
                </a:cubicBezTo>
                <a:cubicBezTo>
                  <a:pt x="7503723" y="1736302"/>
                  <a:pt x="7497889" y="1730468"/>
                  <a:pt x="7497889" y="1722446"/>
                </a:cubicBezTo>
                <a:cubicBezTo>
                  <a:pt x="7497889" y="1716612"/>
                  <a:pt x="7503723" y="1710049"/>
                  <a:pt x="7511745" y="1710049"/>
                </a:cubicBezTo>
                <a:close/>
                <a:moveTo>
                  <a:pt x="7440913" y="1710049"/>
                </a:moveTo>
                <a:cubicBezTo>
                  <a:pt x="7446747" y="1710049"/>
                  <a:pt x="7453310" y="1716612"/>
                  <a:pt x="7453310" y="1722446"/>
                </a:cubicBezTo>
                <a:cubicBezTo>
                  <a:pt x="7453310" y="1730468"/>
                  <a:pt x="7446747" y="1736302"/>
                  <a:pt x="7440913" y="1736302"/>
                </a:cubicBezTo>
                <a:cubicBezTo>
                  <a:pt x="7432891" y="1736302"/>
                  <a:pt x="7427057" y="1730468"/>
                  <a:pt x="7427057" y="1722446"/>
                </a:cubicBezTo>
                <a:cubicBezTo>
                  <a:pt x="7427057" y="1716612"/>
                  <a:pt x="7432891" y="1710049"/>
                  <a:pt x="7440913" y="1710049"/>
                </a:cubicBezTo>
                <a:close/>
                <a:moveTo>
                  <a:pt x="7370084" y="1710049"/>
                </a:moveTo>
                <a:cubicBezTo>
                  <a:pt x="7376647" y="1710049"/>
                  <a:pt x="7382481" y="1716612"/>
                  <a:pt x="7382481" y="1722446"/>
                </a:cubicBezTo>
                <a:cubicBezTo>
                  <a:pt x="7382481" y="1730468"/>
                  <a:pt x="7376647" y="1736302"/>
                  <a:pt x="7370084" y="1736302"/>
                </a:cubicBezTo>
                <a:cubicBezTo>
                  <a:pt x="7362791" y="1736302"/>
                  <a:pt x="7356228" y="1730468"/>
                  <a:pt x="7356228" y="1722446"/>
                </a:cubicBezTo>
                <a:cubicBezTo>
                  <a:pt x="7356228" y="1716612"/>
                  <a:pt x="7362791" y="1710049"/>
                  <a:pt x="7370084" y="1710049"/>
                </a:cubicBezTo>
                <a:close/>
                <a:moveTo>
                  <a:pt x="7294422" y="1710049"/>
                </a:moveTo>
                <a:cubicBezTo>
                  <a:pt x="7302444" y="1710049"/>
                  <a:pt x="7308278" y="1716612"/>
                  <a:pt x="7308278" y="1722446"/>
                </a:cubicBezTo>
                <a:cubicBezTo>
                  <a:pt x="7308278" y="1730468"/>
                  <a:pt x="7302444" y="1736302"/>
                  <a:pt x="7294422" y="1736302"/>
                </a:cubicBezTo>
                <a:cubicBezTo>
                  <a:pt x="7288588" y="1736302"/>
                  <a:pt x="7282025" y="1730468"/>
                  <a:pt x="7282025" y="1722446"/>
                </a:cubicBezTo>
                <a:cubicBezTo>
                  <a:pt x="7282025" y="1716612"/>
                  <a:pt x="7288588" y="1710049"/>
                  <a:pt x="7294422" y="1710049"/>
                </a:cubicBezTo>
                <a:close/>
                <a:moveTo>
                  <a:pt x="7223591" y="1710049"/>
                </a:moveTo>
                <a:cubicBezTo>
                  <a:pt x="7231613" y="1710049"/>
                  <a:pt x="7237447" y="1716612"/>
                  <a:pt x="7237447" y="1722446"/>
                </a:cubicBezTo>
                <a:cubicBezTo>
                  <a:pt x="7237447" y="1730468"/>
                  <a:pt x="7231613" y="1736302"/>
                  <a:pt x="7223591" y="1736302"/>
                </a:cubicBezTo>
                <a:cubicBezTo>
                  <a:pt x="7217757" y="1736302"/>
                  <a:pt x="7211194" y="1730468"/>
                  <a:pt x="7211194" y="1722446"/>
                </a:cubicBezTo>
                <a:cubicBezTo>
                  <a:pt x="7211194" y="1716612"/>
                  <a:pt x="7217757" y="1710049"/>
                  <a:pt x="7223591" y="1710049"/>
                </a:cubicBezTo>
                <a:close/>
                <a:moveTo>
                  <a:pt x="7583507" y="1639217"/>
                </a:moveTo>
                <a:cubicBezTo>
                  <a:pt x="7591291" y="1639217"/>
                  <a:pt x="7598297" y="1643592"/>
                  <a:pt x="7598297" y="1651614"/>
                </a:cubicBezTo>
                <a:cubicBezTo>
                  <a:pt x="7598297" y="1659636"/>
                  <a:pt x="7591291" y="1665470"/>
                  <a:pt x="7583507" y="1665470"/>
                </a:cubicBezTo>
                <a:cubicBezTo>
                  <a:pt x="7574945" y="1665470"/>
                  <a:pt x="7568718" y="1659636"/>
                  <a:pt x="7568718" y="1651614"/>
                </a:cubicBezTo>
                <a:cubicBezTo>
                  <a:pt x="7568718" y="1643592"/>
                  <a:pt x="7574945" y="1639217"/>
                  <a:pt x="7583507" y="1639217"/>
                </a:cubicBezTo>
                <a:close/>
                <a:moveTo>
                  <a:pt x="7511745" y="1639217"/>
                </a:moveTo>
                <a:cubicBezTo>
                  <a:pt x="7519038" y="1639217"/>
                  <a:pt x="7524143" y="1643592"/>
                  <a:pt x="7524143" y="1651614"/>
                </a:cubicBezTo>
                <a:cubicBezTo>
                  <a:pt x="7524143" y="1659636"/>
                  <a:pt x="7519038" y="1665470"/>
                  <a:pt x="7511745" y="1665470"/>
                </a:cubicBezTo>
                <a:cubicBezTo>
                  <a:pt x="7503723" y="1665470"/>
                  <a:pt x="7497889" y="1659636"/>
                  <a:pt x="7497889" y="1651614"/>
                </a:cubicBezTo>
                <a:cubicBezTo>
                  <a:pt x="7497889" y="1643592"/>
                  <a:pt x="7503723" y="1639217"/>
                  <a:pt x="7511745" y="1639217"/>
                </a:cubicBezTo>
                <a:close/>
                <a:moveTo>
                  <a:pt x="7440913" y="1639217"/>
                </a:moveTo>
                <a:cubicBezTo>
                  <a:pt x="7446747" y="1639217"/>
                  <a:pt x="7453310" y="1643592"/>
                  <a:pt x="7453310" y="1651614"/>
                </a:cubicBezTo>
                <a:cubicBezTo>
                  <a:pt x="7453310" y="1659636"/>
                  <a:pt x="7446747" y="1665470"/>
                  <a:pt x="7440913" y="1665470"/>
                </a:cubicBezTo>
                <a:cubicBezTo>
                  <a:pt x="7432891" y="1665470"/>
                  <a:pt x="7427057" y="1659636"/>
                  <a:pt x="7427057" y="1651614"/>
                </a:cubicBezTo>
                <a:cubicBezTo>
                  <a:pt x="7427057" y="1643592"/>
                  <a:pt x="7432891" y="1639217"/>
                  <a:pt x="7440913" y="1639217"/>
                </a:cubicBezTo>
                <a:close/>
                <a:moveTo>
                  <a:pt x="7370084" y="1639217"/>
                </a:moveTo>
                <a:cubicBezTo>
                  <a:pt x="7376647" y="1639217"/>
                  <a:pt x="7382481" y="1643592"/>
                  <a:pt x="7382481" y="1651614"/>
                </a:cubicBezTo>
                <a:cubicBezTo>
                  <a:pt x="7382481" y="1659636"/>
                  <a:pt x="7376647" y="1665470"/>
                  <a:pt x="7370084" y="1665470"/>
                </a:cubicBezTo>
                <a:cubicBezTo>
                  <a:pt x="7362791" y="1665470"/>
                  <a:pt x="7356228" y="1659636"/>
                  <a:pt x="7356228" y="1651614"/>
                </a:cubicBezTo>
                <a:cubicBezTo>
                  <a:pt x="7356228" y="1643592"/>
                  <a:pt x="7362791" y="1639217"/>
                  <a:pt x="7370084" y="1639217"/>
                </a:cubicBezTo>
                <a:close/>
                <a:moveTo>
                  <a:pt x="7294422" y="1639217"/>
                </a:moveTo>
                <a:cubicBezTo>
                  <a:pt x="7302444" y="1639217"/>
                  <a:pt x="7308278" y="1643592"/>
                  <a:pt x="7308278" y="1651614"/>
                </a:cubicBezTo>
                <a:cubicBezTo>
                  <a:pt x="7308278" y="1659636"/>
                  <a:pt x="7302444" y="1665470"/>
                  <a:pt x="7294422" y="1665470"/>
                </a:cubicBezTo>
                <a:cubicBezTo>
                  <a:pt x="7288588" y="1665470"/>
                  <a:pt x="7282025" y="1659636"/>
                  <a:pt x="7282025" y="1651614"/>
                </a:cubicBezTo>
                <a:cubicBezTo>
                  <a:pt x="7282025" y="1643592"/>
                  <a:pt x="7288588" y="1639217"/>
                  <a:pt x="7294422" y="1639217"/>
                </a:cubicBezTo>
                <a:close/>
                <a:moveTo>
                  <a:pt x="7223591" y="1639217"/>
                </a:moveTo>
                <a:cubicBezTo>
                  <a:pt x="7231613" y="1639217"/>
                  <a:pt x="7237447" y="1643592"/>
                  <a:pt x="7237447" y="1651614"/>
                </a:cubicBezTo>
                <a:cubicBezTo>
                  <a:pt x="7237447" y="1659636"/>
                  <a:pt x="7231613" y="1665470"/>
                  <a:pt x="7223591" y="1665470"/>
                </a:cubicBezTo>
                <a:cubicBezTo>
                  <a:pt x="7217757" y="1665470"/>
                  <a:pt x="7211194" y="1659636"/>
                  <a:pt x="7211194" y="1651614"/>
                </a:cubicBezTo>
                <a:cubicBezTo>
                  <a:pt x="7211194" y="1643592"/>
                  <a:pt x="7217757" y="1639217"/>
                  <a:pt x="7223591" y="1639217"/>
                </a:cubicBezTo>
                <a:close/>
                <a:moveTo>
                  <a:pt x="7152761" y="1639217"/>
                </a:moveTo>
                <a:cubicBezTo>
                  <a:pt x="7160783" y="1639217"/>
                  <a:pt x="7166617" y="1643592"/>
                  <a:pt x="7166617" y="1651614"/>
                </a:cubicBezTo>
                <a:cubicBezTo>
                  <a:pt x="7166617" y="1659636"/>
                  <a:pt x="7160783" y="1665470"/>
                  <a:pt x="7152761" y="1665470"/>
                </a:cubicBezTo>
                <a:cubicBezTo>
                  <a:pt x="7144739" y="1665470"/>
                  <a:pt x="7140364" y="1659636"/>
                  <a:pt x="7140364" y="1651614"/>
                </a:cubicBezTo>
                <a:cubicBezTo>
                  <a:pt x="7140364" y="1643592"/>
                  <a:pt x="7144739" y="1639217"/>
                  <a:pt x="7152761" y="1639217"/>
                </a:cubicBezTo>
                <a:close/>
                <a:moveTo>
                  <a:pt x="7511745" y="1568388"/>
                </a:moveTo>
                <a:cubicBezTo>
                  <a:pt x="7519038" y="1568388"/>
                  <a:pt x="7524143" y="1574614"/>
                  <a:pt x="7524143" y="1583176"/>
                </a:cubicBezTo>
                <a:cubicBezTo>
                  <a:pt x="7524143" y="1591738"/>
                  <a:pt x="7519038" y="1597964"/>
                  <a:pt x="7511745" y="1597964"/>
                </a:cubicBezTo>
                <a:cubicBezTo>
                  <a:pt x="7503723" y="1597964"/>
                  <a:pt x="7497889" y="1591738"/>
                  <a:pt x="7497889" y="1583176"/>
                </a:cubicBezTo>
                <a:cubicBezTo>
                  <a:pt x="7497889" y="1574614"/>
                  <a:pt x="7503723" y="1568388"/>
                  <a:pt x="7511745" y="1568388"/>
                </a:cubicBezTo>
                <a:close/>
                <a:moveTo>
                  <a:pt x="7440913" y="1568388"/>
                </a:moveTo>
                <a:cubicBezTo>
                  <a:pt x="7446747" y="1568388"/>
                  <a:pt x="7453310" y="1574614"/>
                  <a:pt x="7453310" y="1583176"/>
                </a:cubicBezTo>
                <a:cubicBezTo>
                  <a:pt x="7453310" y="1591738"/>
                  <a:pt x="7446747" y="1597964"/>
                  <a:pt x="7440913" y="1597964"/>
                </a:cubicBezTo>
                <a:cubicBezTo>
                  <a:pt x="7432891" y="1597964"/>
                  <a:pt x="7427057" y="1591738"/>
                  <a:pt x="7427057" y="1583176"/>
                </a:cubicBezTo>
                <a:cubicBezTo>
                  <a:pt x="7427057" y="1574614"/>
                  <a:pt x="7432891" y="1568388"/>
                  <a:pt x="7440913" y="1568388"/>
                </a:cubicBezTo>
                <a:close/>
                <a:moveTo>
                  <a:pt x="7370084" y="1568388"/>
                </a:moveTo>
                <a:cubicBezTo>
                  <a:pt x="7376647" y="1568388"/>
                  <a:pt x="7382481" y="1574614"/>
                  <a:pt x="7382481" y="1583176"/>
                </a:cubicBezTo>
                <a:cubicBezTo>
                  <a:pt x="7382481" y="1591738"/>
                  <a:pt x="7376647" y="1597964"/>
                  <a:pt x="7370084" y="1597964"/>
                </a:cubicBezTo>
                <a:cubicBezTo>
                  <a:pt x="7362791" y="1597964"/>
                  <a:pt x="7356228" y="1591738"/>
                  <a:pt x="7356228" y="1583176"/>
                </a:cubicBezTo>
                <a:cubicBezTo>
                  <a:pt x="7356228" y="1574614"/>
                  <a:pt x="7362791" y="1568388"/>
                  <a:pt x="7370084" y="1568388"/>
                </a:cubicBezTo>
                <a:close/>
                <a:moveTo>
                  <a:pt x="7294422" y="1568388"/>
                </a:moveTo>
                <a:cubicBezTo>
                  <a:pt x="7302444" y="1568388"/>
                  <a:pt x="7308278" y="1574614"/>
                  <a:pt x="7308278" y="1583176"/>
                </a:cubicBezTo>
                <a:cubicBezTo>
                  <a:pt x="7308278" y="1591738"/>
                  <a:pt x="7302444" y="1597964"/>
                  <a:pt x="7294422" y="1597964"/>
                </a:cubicBezTo>
                <a:cubicBezTo>
                  <a:pt x="7288588" y="1597964"/>
                  <a:pt x="7282025" y="1591738"/>
                  <a:pt x="7282025" y="1583176"/>
                </a:cubicBezTo>
                <a:cubicBezTo>
                  <a:pt x="7282025" y="1574614"/>
                  <a:pt x="7288588" y="1568388"/>
                  <a:pt x="7294422" y="1568388"/>
                </a:cubicBezTo>
                <a:close/>
                <a:moveTo>
                  <a:pt x="7223591" y="1568388"/>
                </a:moveTo>
                <a:cubicBezTo>
                  <a:pt x="7231613" y="1568388"/>
                  <a:pt x="7237447" y="1574614"/>
                  <a:pt x="7237447" y="1583176"/>
                </a:cubicBezTo>
                <a:cubicBezTo>
                  <a:pt x="7237447" y="1591738"/>
                  <a:pt x="7231613" y="1597964"/>
                  <a:pt x="7223591" y="1597964"/>
                </a:cubicBezTo>
                <a:cubicBezTo>
                  <a:pt x="7217757" y="1597964"/>
                  <a:pt x="7211194" y="1591738"/>
                  <a:pt x="7211194" y="1583176"/>
                </a:cubicBezTo>
                <a:cubicBezTo>
                  <a:pt x="7211194" y="1574614"/>
                  <a:pt x="7217757" y="1568388"/>
                  <a:pt x="7223591" y="1568388"/>
                </a:cubicBezTo>
                <a:close/>
                <a:moveTo>
                  <a:pt x="7152761" y="1568388"/>
                </a:moveTo>
                <a:cubicBezTo>
                  <a:pt x="7160783" y="1568388"/>
                  <a:pt x="7166617" y="1572763"/>
                  <a:pt x="7166617" y="1580785"/>
                </a:cubicBezTo>
                <a:cubicBezTo>
                  <a:pt x="7166617" y="1588807"/>
                  <a:pt x="7160783" y="1594641"/>
                  <a:pt x="7152761" y="1594641"/>
                </a:cubicBezTo>
                <a:cubicBezTo>
                  <a:pt x="7144739" y="1594641"/>
                  <a:pt x="7140364" y="1588807"/>
                  <a:pt x="7140364" y="1580785"/>
                </a:cubicBezTo>
                <a:cubicBezTo>
                  <a:pt x="7140364" y="1572763"/>
                  <a:pt x="7144739" y="1568388"/>
                  <a:pt x="7152761" y="1568388"/>
                </a:cubicBezTo>
                <a:close/>
                <a:moveTo>
                  <a:pt x="7084322" y="1568388"/>
                </a:moveTo>
                <a:cubicBezTo>
                  <a:pt x="7092106" y="1568388"/>
                  <a:pt x="7099111" y="1572763"/>
                  <a:pt x="7099111" y="1580785"/>
                </a:cubicBezTo>
                <a:cubicBezTo>
                  <a:pt x="7099111" y="1588807"/>
                  <a:pt x="7092106" y="1594641"/>
                  <a:pt x="7084322" y="1594641"/>
                </a:cubicBezTo>
                <a:cubicBezTo>
                  <a:pt x="7075760" y="1594641"/>
                  <a:pt x="7069533" y="1588807"/>
                  <a:pt x="7069533" y="1580785"/>
                </a:cubicBezTo>
                <a:cubicBezTo>
                  <a:pt x="7069533" y="1572763"/>
                  <a:pt x="7075760" y="1568388"/>
                  <a:pt x="7084322" y="1568388"/>
                </a:cubicBezTo>
                <a:close/>
                <a:moveTo>
                  <a:pt x="7440913" y="1494185"/>
                </a:moveTo>
                <a:cubicBezTo>
                  <a:pt x="7446747" y="1494185"/>
                  <a:pt x="7453310" y="1500411"/>
                  <a:pt x="7453310" y="1508973"/>
                </a:cubicBezTo>
                <a:cubicBezTo>
                  <a:pt x="7453310" y="1516756"/>
                  <a:pt x="7446747" y="1523761"/>
                  <a:pt x="7440913" y="1523761"/>
                </a:cubicBezTo>
                <a:cubicBezTo>
                  <a:pt x="7432891" y="1523761"/>
                  <a:pt x="7427057" y="1516756"/>
                  <a:pt x="7427057" y="1508973"/>
                </a:cubicBezTo>
                <a:cubicBezTo>
                  <a:pt x="7427057" y="1500411"/>
                  <a:pt x="7432891" y="1494185"/>
                  <a:pt x="7440913" y="1494185"/>
                </a:cubicBezTo>
                <a:close/>
                <a:moveTo>
                  <a:pt x="7370084" y="1494185"/>
                </a:moveTo>
                <a:cubicBezTo>
                  <a:pt x="7376647" y="1494185"/>
                  <a:pt x="7382481" y="1500411"/>
                  <a:pt x="7382481" y="1508973"/>
                </a:cubicBezTo>
                <a:cubicBezTo>
                  <a:pt x="7382481" y="1516756"/>
                  <a:pt x="7376647" y="1523761"/>
                  <a:pt x="7370084" y="1523761"/>
                </a:cubicBezTo>
                <a:cubicBezTo>
                  <a:pt x="7362791" y="1523761"/>
                  <a:pt x="7356228" y="1516756"/>
                  <a:pt x="7356228" y="1508973"/>
                </a:cubicBezTo>
                <a:cubicBezTo>
                  <a:pt x="7356228" y="1500411"/>
                  <a:pt x="7362791" y="1494185"/>
                  <a:pt x="7370084" y="1494185"/>
                </a:cubicBezTo>
                <a:close/>
                <a:moveTo>
                  <a:pt x="7294422" y="1494185"/>
                </a:moveTo>
                <a:cubicBezTo>
                  <a:pt x="7302444" y="1494185"/>
                  <a:pt x="7308278" y="1500411"/>
                  <a:pt x="7308278" y="1508973"/>
                </a:cubicBezTo>
                <a:cubicBezTo>
                  <a:pt x="7308278" y="1516756"/>
                  <a:pt x="7302444" y="1523761"/>
                  <a:pt x="7294422" y="1523761"/>
                </a:cubicBezTo>
                <a:cubicBezTo>
                  <a:pt x="7288588" y="1523761"/>
                  <a:pt x="7282025" y="1516756"/>
                  <a:pt x="7282025" y="1508973"/>
                </a:cubicBezTo>
                <a:cubicBezTo>
                  <a:pt x="7282025" y="1500411"/>
                  <a:pt x="7288588" y="1494185"/>
                  <a:pt x="7294422" y="1494185"/>
                </a:cubicBezTo>
                <a:close/>
                <a:moveTo>
                  <a:pt x="7223591" y="1494185"/>
                </a:moveTo>
                <a:cubicBezTo>
                  <a:pt x="7231613" y="1494185"/>
                  <a:pt x="7237447" y="1500411"/>
                  <a:pt x="7237447" y="1508973"/>
                </a:cubicBezTo>
                <a:cubicBezTo>
                  <a:pt x="7237447" y="1516756"/>
                  <a:pt x="7231613" y="1523761"/>
                  <a:pt x="7223591" y="1523761"/>
                </a:cubicBezTo>
                <a:cubicBezTo>
                  <a:pt x="7217757" y="1523761"/>
                  <a:pt x="7211194" y="1516756"/>
                  <a:pt x="7211194" y="1508973"/>
                </a:cubicBezTo>
                <a:cubicBezTo>
                  <a:pt x="7211194" y="1500411"/>
                  <a:pt x="7217757" y="1494185"/>
                  <a:pt x="7223591" y="1494185"/>
                </a:cubicBezTo>
                <a:close/>
                <a:moveTo>
                  <a:pt x="7152761" y="1494185"/>
                </a:moveTo>
                <a:cubicBezTo>
                  <a:pt x="7160783" y="1494185"/>
                  <a:pt x="7166617" y="1500411"/>
                  <a:pt x="7166617" y="1508973"/>
                </a:cubicBezTo>
                <a:cubicBezTo>
                  <a:pt x="7166617" y="1516756"/>
                  <a:pt x="7160783" y="1523761"/>
                  <a:pt x="7152761" y="1523761"/>
                </a:cubicBezTo>
                <a:cubicBezTo>
                  <a:pt x="7144739" y="1523761"/>
                  <a:pt x="7140364" y="1516756"/>
                  <a:pt x="7140364" y="1508973"/>
                </a:cubicBezTo>
                <a:cubicBezTo>
                  <a:pt x="7140364" y="1500411"/>
                  <a:pt x="7144739" y="1494185"/>
                  <a:pt x="7152761" y="1494185"/>
                </a:cubicBezTo>
                <a:close/>
                <a:moveTo>
                  <a:pt x="7084322" y="1494185"/>
                </a:moveTo>
                <a:cubicBezTo>
                  <a:pt x="7092106" y="1494185"/>
                  <a:pt x="7099111" y="1500411"/>
                  <a:pt x="7099111" y="1508973"/>
                </a:cubicBezTo>
                <a:cubicBezTo>
                  <a:pt x="7099111" y="1516756"/>
                  <a:pt x="7092106" y="1523761"/>
                  <a:pt x="7084322" y="1523761"/>
                </a:cubicBezTo>
                <a:cubicBezTo>
                  <a:pt x="7075760" y="1523761"/>
                  <a:pt x="7069533" y="1516756"/>
                  <a:pt x="7069533" y="1508973"/>
                </a:cubicBezTo>
                <a:cubicBezTo>
                  <a:pt x="7069533" y="1500411"/>
                  <a:pt x="7075760" y="1494185"/>
                  <a:pt x="7084322" y="1494185"/>
                </a:cubicBezTo>
                <a:close/>
                <a:moveTo>
                  <a:pt x="7013492" y="1494185"/>
                </a:moveTo>
                <a:cubicBezTo>
                  <a:pt x="7021275" y="1494185"/>
                  <a:pt x="7028280" y="1500411"/>
                  <a:pt x="7028280" y="1508973"/>
                </a:cubicBezTo>
                <a:cubicBezTo>
                  <a:pt x="7028280" y="1516756"/>
                  <a:pt x="7021275" y="1523761"/>
                  <a:pt x="7013492" y="1523761"/>
                </a:cubicBezTo>
                <a:cubicBezTo>
                  <a:pt x="7004930" y="1523761"/>
                  <a:pt x="6998704" y="1516756"/>
                  <a:pt x="6998704" y="1508973"/>
                </a:cubicBezTo>
                <a:cubicBezTo>
                  <a:pt x="6998704" y="1500411"/>
                  <a:pt x="7004930" y="1494185"/>
                  <a:pt x="7013492" y="1494185"/>
                </a:cubicBezTo>
                <a:close/>
                <a:moveTo>
                  <a:pt x="6939085" y="1494185"/>
                </a:moveTo>
                <a:cubicBezTo>
                  <a:pt x="6946378" y="1494185"/>
                  <a:pt x="6950753" y="1500411"/>
                  <a:pt x="6950753" y="1508973"/>
                </a:cubicBezTo>
                <a:cubicBezTo>
                  <a:pt x="6950753" y="1516756"/>
                  <a:pt x="6946378" y="1523761"/>
                  <a:pt x="6939085" y="1523761"/>
                </a:cubicBezTo>
                <a:cubicBezTo>
                  <a:pt x="6931063" y="1523761"/>
                  <a:pt x="6924500" y="1516756"/>
                  <a:pt x="6924500" y="1508973"/>
                </a:cubicBezTo>
                <a:cubicBezTo>
                  <a:pt x="6924500" y="1500411"/>
                  <a:pt x="6931063" y="1494185"/>
                  <a:pt x="6939085" y="1494185"/>
                </a:cubicBezTo>
                <a:close/>
                <a:moveTo>
                  <a:pt x="83229" y="1426727"/>
                </a:moveTo>
                <a:cubicBezTo>
                  <a:pt x="90521" y="1426727"/>
                  <a:pt x="97085" y="1431102"/>
                  <a:pt x="97085" y="1439124"/>
                </a:cubicBezTo>
                <a:cubicBezTo>
                  <a:pt x="97085" y="1446417"/>
                  <a:pt x="90521" y="1452980"/>
                  <a:pt x="83229" y="1452980"/>
                </a:cubicBezTo>
                <a:cubicBezTo>
                  <a:pt x="76665" y="1452980"/>
                  <a:pt x="70831" y="1446417"/>
                  <a:pt x="70831" y="1439124"/>
                </a:cubicBezTo>
                <a:cubicBezTo>
                  <a:pt x="70831" y="1432561"/>
                  <a:pt x="76665" y="1426727"/>
                  <a:pt x="83229" y="1426727"/>
                </a:cubicBezTo>
                <a:close/>
                <a:moveTo>
                  <a:pt x="11993" y="1426727"/>
                </a:moveTo>
                <a:cubicBezTo>
                  <a:pt x="20237" y="1426727"/>
                  <a:pt x="26234" y="1432561"/>
                  <a:pt x="26234" y="1439124"/>
                </a:cubicBezTo>
                <a:cubicBezTo>
                  <a:pt x="26234" y="1446417"/>
                  <a:pt x="20237" y="1452980"/>
                  <a:pt x="11993" y="1452980"/>
                </a:cubicBezTo>
                <a:cubicBezTo>
                  <a:pt x="5996" y="1452980"/>
                  <a:pt x="0" y="1446417"/>
                  <a:pt x="0" y="1439124"/>
                </a:cubicBezTo>
                <a:cubicBezTo>
                  <a:pt x="0" y="1432561"/>
                  <a:pt x="5996" y="1426727"/>
                  <a:pt x="11993" y="1426727"/>
                </a:cubicBezTo>
                <a:close/>
                <a:moveTo>
                  <a:pt x="7370084" y="1423353"/>
                </a:moveTo>
                <a:cubicBezTo>
                  <a:pt x="7376647" y="1423353"/>
                  <a:pt x="7382481" y="1429580"/>
                  <a:pt x="7382481" y="1438142"/>
                </a:cubicBezTo>
                <a:cubicBezTo>
                  <a:pt x="7382481" y="1445926"/>
                  <a:pt x="7376647" y="1452931"/>
                  <a:pt x="7370084" y="1452931"/>
                </a:cubicBezTo>
                <a:cubicBezTo>
                  <a:pt x="7362791" y="1452931"/>
                  <a:pt x="7356228" y="1445926"/>
                  <a:pt x="7356228" y="1438142"/>
                </a:cubicBezTo>
                <a:cubicBezTo>
                  <a:pt x="7356228" y="1429580"/>
                  <a:pt x="7362791" y="1423353"/>
                  <a:pt x="7370084" y="1423353"/>
                </a:cubicBezTo>
                <a:close/>
                <a:moveTo>
                  <a:pt x="7294422" y="1423353"/>
                </a:moveTo>
                <a:cubicBezTo>
                  <a:pt x="7302444" y="1423353"/>
                  <a:pt x="7308278" y="1429580"/>
                  <a:pt x="7308278" y="1438142"/>
                </a:cubicBezTo>
                <a:cubicBezTo>
                  <a:pt x="7308278" y="1445926"/>
                  <a:pt x="7302444" y="1452931"/>
                  <a:pt x="7294422" y="1452931"/>
                </a:cubicBezTo>
                <a:cubicBezTo>
                  <a:pt x="7288588" y="1452931"/>
                  <a:pt x="7282025" y="1445926"/>
                  <a:pt x="7282025" y="1438142"/>
                </a:cubicBezTo>
                <a:cubicBezTo>
                  <a:pt x="7282025" y="1429580"/>
                  <a:pt x="7288588" y="1423353"/>
                  <a:pt x="7294422" y="1423353"/>
                </a:cubicBezTo>
                <a:close/>
                <a:moveTo>
                  <a:pt x="7223591" y="1423353"/>
                </a:moveTo>
                <a:cubicBezTo>
                  <a:pt x="7231613" y="1423353"/>
                  <a:pt x="7237447" y="1429580"/>
                  <a:pt x="7237447" y="1438142"/>
                </a:cubicBezTo>
                <a:cubicBezTo>
                  <a:pt x="7237447" y="1445926"/>
                  <a:pt x="7231613" y="1452931"/>
                  <a:pt x="7223591" y="1452931"/>
                </a:cubicBezTo>
                <a:cubicBezTo>
                  <a:pt x="7217757" y="1452931"/>
                  <a:pt x="7211194" y="1445926"/>
                  <a:pt x="7211194" y="1438142"/>
                </a:cubicBezTo>
                <a:cubicBezTo>
                  <a:pt x="7211194" y="1429580"/>
                  <a:pt x="7215569" y="1423353"/>
                  <a:pt x="7223591" y="1423353"/>
                </a:cubicBezTo>
                <a:close/>
                <a:moveTo>
                  <a:pt x="7155152" y="1423353"/>
                </a:moveTo>
                <a:cubicBezTo>
                  <a:pt x="7163714" y="1423353"/>
                  <a:pt x="7169940" y="1429580"/>
                  <a:pt x="7169940" y="1438142"/>
                </a:cubicBezTo>
                <a:cubicBezTo>
                  <a:pt x="7169940" y="1445926"/>
                  <a:pt x="7163714" y="1452931"/>
                  <a:pt x="7155152" y="1452931"/>
                </a:cubicBezTo>
                <a:cubicBezTo>
                  <a:pt x="7146590" y="1452931"/>
                  <a:pt x="7141920" y="1445926"/>
                  <a:pt x="7141920" y="1438142"/>
                </a:cubicBezTo>
                <a:cubicBezTo>
                  <a:pt x="7140364" y="1429580"/>
                  <a:pt x="7146590" y="1423353"/>
                  <a:pt x="7155152" y="1423353"/>
                </a:cubicBezTo>
                <a:close/>
                <a:moveTo>
                  <a:pt x="7084322" y="1423353"/>
                </a:moveTo>
                <a:cubicBezTo>
                  <a:pt x="7092106" y="1423353"/>
                  <a:pt x="7099111" y="1429580"/>
                  <a:pt x="7099111" y="1438142"/>
                </a:cubicBezTo>
                <a:cubicBezTo>
                  <a:pt x="7099111" y="1445926"/>
                  <a:pt x="7092106" y="1452931"/>
                  <a:pt x="7084322" y="1452931"/>
                </a:cubicBezTo>
                <a:cubicBezTo>
                  <a:pt x="7075760" y="1452931"/>
                  <a:pt x="7069533" y="1445926"/>
                  <a:pt x="7069533" y="1438142"/>
                </a:cubicBezTo>
                <a:cubicBezTo>
                  <a:pt x="7069533" y="1429580"/>
                  <a:pt x="7075760" y="1423353"/>
                  <a:pt x="7084322" y="1423353"/>
                </a:cubicBezTo>
                <a:close/>
                <a:moveTo>
                  <a:pt x="7013492" y="1423353"/>
                </a:moveTo>
                <a:cubicBezTo>
                  <a:pt x="7021275" y="1423353"/>
                  <a:pt x="7028280" y="1429580"/>
                  <a:pt x="7028280" y="1438142"/>
                </a:cubicBezTo>
                <a:cubicBezTo>
                  <a:pt x="7028280" y="1445926"/>
                  <a:pt x="7021275" y="1452931"/>
                  <a:pt x="7013492" y="1452931"/>
                </a:cubicBezTo>
                <a:cubicBezTo>
                  <a:pt x="7004930" y="1452931"/>
                  <a:pt x="6998704" y="1445926"/>
                  <a:pt x="6998704" y="1438142"/>
                </a:cubicBezTo>
                <a:cubicBezTo>
                  <a:pt x="6998704" y="1429580"/>
                  <a:pt x="7004930" y="1423353"/>
                  <a:pt x="7013492" y="1423353"/>
                </a:cubicBezTo>
                <a:close/>
                <a:moveTo>
                  <a:pt x="6939085" y="1423353"/>
                </a:moveTo>
                <a:cubicBezTo>
                  <a:pt x="6946378" y="1423353"/>
                  <a:pt x="6950753" y="1429580"/>
                  <a:pt x="6950753" y="1438142"/>
                </a:cubicBezTo>
                <a:cubicBezTo>
                  <a:pt x="6950753" y="1445926"/>
                  <a:pt x="6946378" y="1452931"/>
                  <a:pt x="6939085" y="1452931"/>
                </a:cubicBezTo>
                <a:cubicBezTo>
                  <a:pt x="6931063" y="1452931"/>
                  <a:pt x="6924500" y="1445926"/>
                  <a:pt x="6924500" y="1438142"/>
                </a:cubicBezTo>
                <a:cubicBezTo>
                  <a:pt x="6924500" y="1429580"/>
                  <a:pt x="6931063" y="1423353"/>
                  <a:pt x="6939085" y="1423353"/>
                </a:cubicBezTo>
                <a:close/>
                <a:moveTo>
                  <a:pt x="6867525" y="1423353"/>
                </a:moveTo>
                <a:cubicBezTo>
                  <a:pt x="6874088" y="1423353"/>
                  <a:pt x="6879922" y="1429580"/>
                  <a:pt x="6879922" y="1438142"/>
                </a:cubicBezTo>
                <a:cubicBezTo>
                  <a:pt x="6879922" y="1445926"/>
                  <a:pt x="6874088" y="1452931"/>
                  <a:pt x="6867525" y="1452931"/>
                </a:cubicBezTo>
                <a:cubicBezTo>
                  <a:pt x="6860232" y="1452931"/>
                  <a:pt x="6853669" y="1445926"/>
                  <a:pt x="6853669" y="1438142"/>
                </a:cubicBezTo>
                <a:cubicBezTo>
                  <a:pt x="6853669" y="1429580"/>
                  <a:pt x="6860232" y="1423353"/>
                  <a:pt x="6867525" y="1423353"/>
                </a:cubicBezTo>
                <a:close/>
                <a:moveTo>
                  <a:pt x="6796696" y="1423353"/>
                </a:moveTo>
                <a:cubicBezTo>
                  <a:pt x="6803259" y="1423353"/>
                  <a:pt x="6809093" y="1429580"/>
                  <a:pt x="6809093" y="1438142"/>
                </a:cubicBezTo>
                <a:cubicBezTo>
                  <a:pt x="6809093" y="1445926"/>
                  <a:pt x="6803259" y="1452931"/>
                  <a:pt x="6796696" y="1452931"/>
                </a:cubicBezTo>
                <a:cubicBezTo>
                  <a:pt x="6789403" y="1452931"/>
                  <a:pt x="6782840" y="1445926"/>
                  <a:pt x="6782840" y="1438142"/>
                </a:cubicBezTo>
                <a:cubicBezTo>
                  <a:pt x="6782840" y="1429580"/>
                  <a:pt x="6789403" y="1423353"/>
                  <a:pt x="6796696" y="1423353"/>
                </a:cubicBezTo>
                <a:close/>
                <a:moveTo>
                  <a:pt x="155518" y="1355896"/>
                </a:moveTo>
                <a:cubicBezTo>
                  <a:pt x="161352" y="1355896"/>
                  <a:pt x="167916" y="1360271"/>
                  <a:pt x="167916" y="1368293"/>
                </a:cubicBezTo>
                <a:cubicBezTo>
                  <a:pt x="167916" y="1375586"/>
                  <a:pt x="161352" y="1382149"/>
                  <a:pt x="155518" y="1382149"/>
                </a:cubicBezTo>
                <a:cubicBezTo>
                  <a:pt x="147496" y="1382149"/>
                  <a:pt x="141662" y="1375586"/>
                  <a:pt x="141662" y="1368293"/>
                </a:cubicBezTo>
                <a:cubicBezTo>
                  <a:pt x="141662" y="1360271"/>
                  <a:pt x="147496" y="1355896"/>
                  <a:pt x="155518" y="1355896"/>
                </a:cubicBezTo>
                <a:close/>
                <a:moveTo>
                  <a:pt x="83230" y="1355896"/>
                </a:moveTo>
                <a:cubicBezTo>
                  <a:pt x="90523" y="1355896"/>
                  <a:pt x="97086" y="1360271"/>
                  <a:pt x="97086" y="1368293"/>
                </a:cubicBezTo>
                <a:cubicBezTo>
                  <a:pt x="97086" y="1375586"/>
                  <a:pt x="90523" y="1382149"/>
                  <a:pt x="83230" y="1382149"/>
                </a:cubicBezTo>
                <a:cubicBezTo>
                  <a:pt x="76667" y="1382149"/>
                  <a:pt x="70832" y="1375586"/>
                  <a:pt x="70832" y="1368293"/>
                </a:cubicBezTo>
                <a:cubicBezTo>
                  <a:pt x="70832" y="1360271"/>
                  <a:pt x="76667" y="1355896"/>
                  <a:pt x="83230" y="1355896"/>
                </a:cubicBezTo>
                <a:close/>
                <a:moveTo>
                  <a:pt x="11994" y="1355896"/>
                </a:moveTo>
                <a:cubicBezTo>
                  <a:pt x="20239" y="1355896"/>
                  <a:pt x="26235" y="1360271"/>
                  <a:pt x="26235" y="1368293"/>
                </a:cubicBezTo>
                <a:cubicBezTo>
                  <a:pt x="26235" y="1375586"/>
                  <a:pt x="20239" y="1382149"/>
                  <a:pt x="11994" y="1382149"/>
                </a:cubicBezTo>
                <a:cubicBezTo>
                  <a:pt x="5998" y="1382149"/>
                  <a:pt x="2" y="1375586"/>
                  <a:pt x="2" y="1368293"/>
                </a:cubicBezTo>
                <a:cubicBezTo>
                  <a:pt x="2" y="1360271"/>
                  <a:pt x="5998" y="1355896"/>
                  <a:pt x="11994" y="1355896"/>
                </a:cubicBezTo>
                <a:close/>
                <a:moveTo>
                  <a:pt x="7294422" y="1352524"/>
                </a:moveTo>
                <a:cubicBezTo>
                  <a:pt x="7302444" y="1352524"/>
                  <a:pt x="7308278" y="1359087"/>
                  <a:pt x="7308278" y="1367109"/>
                </a:cubicBezTo>
                <a:cubicBezTo>
                  <a:pt x="7308278" y="1374402"/>
                  <a:pt x="7302444" y="1378777"/>
                  <a:pt x="7294422" y="1378777"/>
                </a:cubicBezTo>
                <a:cubicBezTo>
                  <a:pt x="7288588" y="1378777"/>
                  <a:pt x="7282025" y="1374402"/>
                  <a:pt x="7282025" y="1367109"/>
                </a:cubicBezTo>
                <a:cubicBezTo>
                  <a:pt x="7282025" y="1359087"/>
                  <a:pt x="7288588" y="1352524"/>
                  <a:pt x="7294422" y="1352524"/>
                </a:cubicBezTo>
                <a:close/>
                <a:moveTo>
                  <a:pt x="7223591" y="1352524"/>
                </a:moveTo>
                <a:cubicBezTo>
                  <a:pt x="7231613" y="1352524"/>
                  <a:pt x="7237447" y="1359087"/>
                  <a:pt x="7237447" y="1367109"/>
                </a:cubicBezTo>
                <a:cubicBezTo>
                  <a:pt x="7237447" y="1374402"/>
                  <a:pt x="7231613" y="1378777"/>
                  <a:pt x="7223591" y="1378777"/>
                </a:cubicBezTo>
                <a:cubicBezTo>
                  <a:pt x="7215569" y="1378777"/>
                  <a:pt x="7211194" y="1374402"/>
                  <a:pt x="7211194" y="1367109"/>
                </a:cubicBezTo>
                <a:cubicBezTo>
                  <a:pt x="7211194" y="1359087"/>
                  <a:pt x="7215569" y="1352524"/>
                  <a:pt x="7223591" y="1352524"/>
                </a:cubicBezTo>
                <a:close/>
                <a:moveTo>
                  <a:pt x="7155152" y="1352524"/>
                </a:moveTo>
                <a:cubicBezTo>
                  <a:pt x="7163714" y="1352524"/>
                  <a:pt x="7169940" y="1359087"/>
                  <a:pt x="7169940" y="1367109"/>
                </a:cubicBezTo>
                <a:cubicBezTo>
                  <a:pt x="7169940" y="1374402"/>
                  <a:pt x="7163714" y="1378777"/>
                  <a:pt x="7155152" y="1378777"/>
                </a:cubicBezTo>
                <a:cubicBezTo>
                  <a:pt x="7146590" y="1378777"/>
                  <a:pt x="7140364" y="1374402"/>
                  <a:pt x="7140364" y="1367109"/>
                </a:cubicBezTo>
                <a:cubicBezTo>
                  <a:pt x="7140364" y="1359087"/>
                  <a:pt x="7146590" y="1352524"/>
                  <a:pt x="7155152" y="1352524"/>
                </a:cubicBezTo>
                <a:close/>
                <a:moveTo>
                  <a:pt x="7084322" y="1352524"/>
                </a:moveTo>
                <a:cubicBezTo>
                  <a:pt x="7092106" y="1352524"/>
                  <a:pt x="7099111" y="1359087"/>
                  <a:pt x="7099111" y="1367109"/>
                </a:cubicBezTo>
                <a:cubicBezTo>
                  <a:pt x="7099111" y="1374402"/>
                  <a:pt x="7092106" y="1378777"/>
                  <a:pt x="7084322" y="1378777"/>
                </a:cubicBezTo>
                <a:cubicBezTo>
                  <a:pt x="7075760" y="1378777"/>
                  <a:pt x="7069533" y="1374402"/>
                  <a:pt x="7069533" y="1367109"/>
                </a:cubicBezTo>
                <a:cubicBezTo>
                  <a:pt x="7069533" y="1359087"/>
                  <a:pt x="7075760" y="1352524"/>
                  <a:pt x="7084322" y="1352524"/>
                </a:cubicBezTo>
                <a:close/>
                <a:moveTo>
                  <a:pt x="7013492" y="1352524"/>
                </a:moveTo>
                <a:cubicBezTo>
                  <a:pt x="7021275" y="1352524"/>
                  <a:pt x="7028280" y="1359087"/>
                  <a:pt x="7028280" y="1367109"/>
                </a:cubicBezTo>
                <a:cubicBezTo>
                  <a:pt x="7028280" y="1374402"/>
                  <a:pt x="7021275" y="1378777"/>
                  <a:pt x="7013492" y="1378777"/>
                </a:cubicBezTo>
                <a:cubicBezTo>
                  <a:pt x="7004930" y="1378777"/>
                  <a:pt x="6998704" y="1374402"/>
                  <a:pt x="6998704" y="1367109"/>
                </a:cubicBezTo>
                <a:cubicBezTo>
                  <a:pt x="6998704" y="1359087"/>
                  <a:pt x="7004930" y="1352524"/>
                  <a:pt x="7013492" y="1352524"/>
                </a:cubicBezTo>
                <a:close/>
                <a:moveTo>
                  <a:pt x="6939085" y="1352524"/>
                </a:moveTo>
                <a:cubicBezTo>
                  <a:pt x="6946378" y="1352524"/>
                  <a:pt x="6950753" y="1359354"/>
                  <a:pt x="6950753" y="1367701"/>
                </a:cubicBezTo>
                <a:cubicBezTo>
                  <a:pt x="6950753" y="1375290"/>
                  <a:pt x="6946378" y="1382120"/>
                  <a:pt x="6939085" y="1382120"/>
                </a:cubicBezTo>
                <a:cubicBezTo>
                  <a:pt x="6931063" y="1382120"/>
                  <a:pt x="6924500" y="1375290"/>
                  <a:pt x="6924500" y="1367701"/>
                </a:cubicBezTo>
                <a:cubicBezTo>
                  <a:pt x="6924500" y="1359354"/>
                  <a:pt x="6931063" y="1352524"/>
                  <a:pt x="6939085" y="1352524"/>
                </a:cubicBezTo>
                <a:close/>
                <a:moveTo>
                  <a:pt x="6867525" y="1352524"/>
                </a:moveTo>
                <a:cubicBezTo>
                  <a:pt x="6874088" y="1352524"/>
                  <a:pt x="6879922" y="1359354"/>
                  <a:pt x="6879922" y="1367701"/>
                </a:cubicBezTo>
                <a:cubicBezTo>
                  <a:pt x="6879922" y="1375290"/>
                  <a:pt x="6874088" y="1382120"/>
                  <a:pt x="6867525" y="1382120"/>
                </a:cubicBezTo>
                <a:cubicBezTo>
                  <a:pt x="6860232" y="1382120"/>
                  <a:pt x="6853669" y="1375290"/>
                  <a:pt x="6853669" y="1367701"/>
                </a:cubicBezTo>
                <a:cubicBezTo>
                  <a:pt x="6853669" y="1359354"/>
                  <a:pt x="6860232" y="1352524"/>
                  <a:pt x="6867525" y="1352524"/>
                </a:cubicBezTo>
                <a:close/>
                <a:moveTo>
                  <a:pt x="6796696" y="1352524"/>
                </a:moveTo>
                <a:cubicBezTo>
                  <a:pt x="6803259" y="1352524"/>
                  <a:pt x="6809093" y="1359354"/>
                  <a:pt x="6809093" y="1367701"/>
                </a:cubicBezTo>
                <a:cubicBezTo>
                  <a:pt x="6809093" y="1375290"/>
                  <a:pt x="6803259" y="1382120"/>
                  <a:pt x="6796696" y="1382120"/>
                </a:cubicBezTo>
                <a:cubicBezTo>
                  <a:pt x="6789403" y="1382120"/>
                  <a:pt x="6782840" y="1375290"/>
                  <a:pt x="6782840" y="1367701"/>
                </a:cubicBezTo>
                <a:cubicBezTo>
                  <a:pt x="6782840" y="1359354"/>
                  <a:pt x="6789403" y="1352524"/>
                  <a:pt x="6796696" y="1352524"/>
                </a:cubicBezTo>
                <a:close/>
                <a:moveTo>
                  <a:pt x="6724405" y="1352524"/>
                </a:moveTo>
                <a:cubicBezTo>
                  <a:pt x="6732427" y="1352524"/>
                  <a:pt x="6738261" y="1359354"/>
                  <a:pt x="6738261" y="1367701"/>
                </a:cubicBezTo>
                <a:cubicBezTo>
                  <a:pt x="6738261" y="1375290"/>
                  <a:pt x="6732427" y="1382120"/>
                  <a:pt x="6724405" y="1382120"/>
                </a:cubicBezTo>
                <a:cubicBezTo>
                  <a:pt x="6718571" y="1382120"/>
                  <a:pt x="6712008" y="1375290"/>
                  <a:pt x="6712008" y="1367701"/>
                </a:cubicBezTo>
                <a:cubicBezTo>
                  <a:pt x="6712008" y="1359354"/>
                  <a:pt x="6718571" y="1352524"/>
                  <a:pt x="6724405" y="1352524"/>
                </a:cubicBezTo>
                <a:close/>
                <a:moveTo>
                  <a:pt x="6653576" y="1352524"/>
                </a:moveTo>
                <a:cubicBezTo>
                  <a:pt x="6660869" y="1352524"/>
                  <a:pt x="6667432" y="1359354"/>
                  <a:pt x="6667432" y="1367701"/>
                </a:cubicBezTo>
                <a:cubicBezTo>
                  <a:pt x="6667432" y="1375290"/>
                  <a:pt x="6660869" y="1382120"/>
                  <a:pt x="6653576" y="1382120"/>
                </a:cubicBezTo>
                <a:cubicBezTo>
                  <a:pt x="6647013" y="1382120"/>
                  <a:pt x="6641179" y="1375290"/>
                  <a:pt x="6641179" y="1367701"/>
                </a:cubicBezTo>
                <a:cubicBezTo>
                  <a:pt x="6641179" y="1359354"/>
                  <a:pt x="6647013" y="1352524"/>
                  <a:pt x="6653576" y="1352524"/>
                </a:cubicBezTo>
                <a:close/>
                <a:moveTo>
                  <a:pt x="7223591" y="1281693"/>
                </a:moveTo>
                <a:cubicBezTo>
                  <a:pt x="7231613" y="1281693"/>
                  <a:pt x="7237447" y="1288256"/>
                  <a:pt x="7237447" y="1295549"/>
                </a:cubicBezTo>
                <a:cubicBezTo>
                  <a:pt x="7237447" y="1302112"/>
                  <a:pt x="7231613" y="1307946"/>
                  <a:pt x="7223591" y="1307946"/>
                </a:cubicBezTo>
                <a:cubicBezTo>
                  <a:pt x="7215569" y="1307946"/>
                  <a:pt x="7211194" y="1302112"/>
                  <a:pt x="7211194" y="1295549"/>
                </a:cubicBezTo>
                <a:cubicBezTo>
                  <a:pt x="7211194" y="1288256"/>
                  <a:pt x="7215569" y="1281693"/>
                  <a:pt x="7223591" y="1281693"/>
                </a:cubicBezTo>
                <a:close/>
                <a:moveTo>
                  <a:pt x="7155152" y="1281693"/>
                </a:moveTo>
                <a:cubicBezTo>
                  <a:pt x="7163714" y="1281693"/>
                  <a:pt x="7169940" y="1288256"/>
                  <a:pt x="7169940" y="1295549"/>
                </a:cubicBezTo>
                <a:cubicBezTo>
                  <a:pt x="7169940" y="1302112"/>
                  <a:pt x="7163714" y="1307946"/>
                  <a:pt x="7155152" y="1307946"/>
                </a:cubicBezTo>
                <a:cubicBezTo>
                  <a:pt x="7146590" y="1307946"/>
                  <a:pt x="7140364" y="1302112"/>
                  <a:pt x="7140364" y="1295549"/>
                </a:cubicBezTo>
                <a:cubicBezTo>
                  <a:pt x="7140364" y="1288256"/>
                  <a:pt x="7146590" y="1281693"/>
                  <a:pt x="7155152" y="1281693"/>
                </a:cubicBezTo>
                <a:close/>
                <a:moveTo>
                  <a:pt x="7084322" y="1281693"/>
                </a:moveTo>
                <a:cubicBezTo>
                  <a:pt x="7092106" y="1281693"/>
                  <a:pt x="7099111" y="1288256"/>
                  <a:pt x="7099111" y="1295549"/>
                </a:cubicBezTo>
                <a:cubicBezTo>
                  <a:pt x="7099111" y="1302112"/>
                  <a:pt x="7092106" y="1307946"/>
                  <a:pt x="7084322" y="1307946"/>
                </a:cubicBezTo>
                <a:cubicBezTo>
                  <a:pt x="7075760" y="1307946"/>
                  <a:pt x="7069533" y="1303571"/>
                  <a:pt x="7069533" y="1295549"/>
                </a:cubicBezTo>
                <a:cubicBezTo>
                  <a:pt x="7069533" y="1288256"/>
                  <a:pt x="7075760" y="1281693"/>
                  <a:pt x="7084322" y="1281693"/>
                </a:cubicBezTo>
                <a:close/>
                <a:moveTo>
                  <a:pt x="7013492" y="1281693"/>
                </a:moveTo>
                <a:cubicBezTo>
                  <a:pt x="7021275" y="1281693"/>
                  <a:pt x="7028280" y="1288256"/>
                  <a:pt x="7028280" y="1295549"/>
                </a:cubicBezTo>
                <a:cubicBezTo>
                  <a:pt x="7028280" y="1303571"/>
                  <a:pt x="7021275" y="1307946"/>
                  <a:pt x="7013492" y="1307946"/>
                </a:cubicBezTo>
                <a:cubicBezTo>
                  <a:pt x="7004930" y="1307946"/>
                  <a:pt x="6998704" y="1303571"/>
                  <a:pt x="6998704" y="1295549"/>
                </a:cubicBezTo>
                <a:cubicBezTo>
                  <a:pt x="6998704" y="1288256"/>
                  <a:pt x="7004930" y="1281693"/>
                  <a:pt x="7013492" y="1281693"/>
                </a:cubicBezTo>
                <a:close/>
                <a:moveTo>
                  <a:pt x="6939085" y="1281693"/>
                </a:moveTo>
                <a:cubicBezTo>
                  <a:pt x="6946378" y="1281693"/>
                  <a:pt x="6950753" y="1288256"/>
                  <a:pt x="6950753" y="1295549"/>
                </a:cubicBezTo>
                <a:cubicBezTo>
                  <a:pt x="6950753" y="1303571"/>
                  <a:pt x="6946378" y="1307946"/>
                  <a:pt x="6939085" y="1307946"/>
                </a:cubicBezTo>
                <a:cubicBezTo>
                  <a:pt x="6931063" y="1307946"/>
                  <a:pt x="6924500" y="1303571"/>
                  <a:pt x="6924500" y="1295549"/>
                </a:cubicBezTo>
                <a:cubicBezTo>
                  <a:pt x="6924500" y="1288256"/>
                  <a:pt x="6931063" y="1281693"/>
                  <a:pt x="6939085" y="1281693"/>
                </a:cubicBezTo>
                <a:close/>
                <a:moveTo>
                  <a:pt x="6867525" y="1281693"/>
                </a:moveTo>
                <a:cubicBezTo>
                  <a:pt x="6874088" y="1281693"/>
                  <a:pt x="6879922" y="1288256"/>
                  <a:pt x="6879922" y="1295549"/>
                </a:cubicBezTo>
                <a:cubicBezTo>
                  <a:pt x="6879922" y="1303571"/>
                  <a:pt x="6874088" y="1307946"/>
                  <a:pt x="6867525" y="1307946"/>
                </a:cubicBezTo>
                <a:cubicBezTo>
                  <a:pt x="6860232" y="1307946"/>
                  <a:pt x="6853669" y="1303571"/>
                  <a:pt x="6853669" y="1295549"/>
                </a:cubicBezTo>
                <a:cubicBezTo>
                  <a:pt x="6853669" y="1288256"/>
                  <a:pt x="6860232" y="1281693"/>
                  <a:pt x="6867525" y="1281693"/>
                </a:cubicBezTo>
                <a:close/>
                <a:moveTo>
                  <a:pt x="6796696" y="1281693"/>
                </a:moveTo>
                <a:cubicBezTo>
                  <a:pt x="6803259" y="1281693"/>
                  <a:pt x="6809093" y="1288256"/>
                  <a:pt x="6809093" y="1295549"/>
                </a:cubicBezTo>
                <a:cubicBezTo>
                  <a:pt x="6809093" y="1303571"/>
                  <a:pt x="6803259" y="1307946"/>
                  <a:pt x="6796696" y="1307946"/>
                </a:cubicBezTo>
                <a:cubicBezTo>
                  <a:pt x="6789403" y="1307946"/>
                  <a:pt x="6782840" y="1303571"/>
                  <a:pt x="6782840" y="1295549"/>
                </a:cubicBezTo>
                <a:cubicBezTo>
                  <a:pt x="6782840" y="1288256"/>
                  <a:pt x="6789403" y="1281693"/>
                  <a:pt x="6796696" y="1281693"/>
                </a:cubicBezTo>
                <a:close/>
                <a:moveTo>
                  <a:pt x="6724405" y="1281693"/>
                </a:moveTo>
                <a:cubicBezTo>
                  <a:pt x="6732427" y="1281693"/>
                  <a:pt x="6738261" y="1288256"/>
                  <a:pt x="6738261" y="1295549"/>
                </a:cubicBezTo>
                <a:cubicBezTo>
                  <a:pt x="6738261" y="1303571"/>
                  <a:pt x="6732427" y="1307946"/>
                  <a:pt x="6724405" y="1307946"/>
                </a:cubicBezTo>
                <a:cubicBezTo>
                  <a:pt x="6718571" y="1307946"/>
                  <a:pt x="6712008" y="1303571"/>
                  <a:pt x="6712008" y="1295549"/>
                </a:cubicBezTo>
                <a:cubicBezTo>
                  <a:pt x="6712008" y="1288256"/>
                  <a:pt x="6718571" y="1281693"/>
                  <a:pt x="6724405" y="1281693"/>
                </a:cubicBezTo>
                <a:close/>
                <a:moveTo>
                  <a:pt x="6653576" y="1281693"/>
                </a:moveTo>
                <a:cubicBezTo>
                  <a:pt x="6660869" y="1281693"/>
                  <a:pt x="6667432" y="1288256"/>
                  <a:pt x="6667432" y="1295549"/>
                </a:cubicBezTo>
                <a:cubicBezTo>
                  <a:pt x="6667432" y="1303571"/>
                  <a:pt x="6660869" y="1307946"/>
                  <a:pt x="6653576" y="1307946"/>
                </a:cubicBezTo>
                <a:cubicBezTo>
                  <a:pt x="6647013" y="1307946"/>
                  <a:pt x="6641179" y="1303571"/>
                  <a:pt x="6641179" y="1295549"/>
                </a:cubicBezTo>
                <a:cubicBezTo>
                  <a:pt x="6641179" y="1288256"/>
                  <a:pt x="6647013" y="1281693"/>
                  <a:pt x="6653576" y="1281693"/>
                </a:cubicBezTo>
                <a:close/>
                <a:moveTo>
                  <a:pt x="6582745" y="1281693"/>
                </a:moveTo>
                <a:cubicBezTo>
                  <a:pt x="6590038" y="1281693"/>
                  <a:pt x="6596601" y="1288256"/>
                  <a:pt x="6596601" y="1295549"/>
                </a:cubicBezTo>
                <a:cubicBezTo>
                  <a:pt x="6596601" y="1303571"/>
                  <a:pt x="6590038" y="1307946"/>
                  <a:pt x="6582745" y="1307946"/>
                </a:cubicBezTo>
                <a:cubicBezTo>
                  <a:pt x="6574723" y="1307946"/>
                  <a:pt x="6570348" y="1303571"/>
                  <a:pt x="6570348" y="1295549"/>
                </a:cubicBezTo>
                <a:cubicBezTo>
                  <a:pt x="6570348" y="1288256"/>
                  <a:pt x="6574723" y="1281693"/>
                  <a:pt x="6582745" y="1281693"/>
                </a:cubicBezTo>
                <a:close/>
                <a:moveTo>
                  <a:pt x="6510933" y="1281693"/>
                </a:moveTo>
                <a:cubicBezTo>
                  <a:pt x="6518717" y="1281693"/>
                  <a:pt x="6525722" y="1288256"/>
                  <a:pt x="6525722" y="1295549"/>
                </a:cubicBezTo>
                <a:cubicBezTo>
                  <a:pt x="6525722" y="1303571"/>
                  <a:pt x="6518717" y="1307946"/>
                  <a:pt x="6510933" y="1307946"/>
                </a:cubicBezTo>
                <a:cubicBezTo>
                  <a:pt x="6502371" y="1307946"/>
                  <a:pt x="6496144" y="1303571"/>
                  <a:pt x="6496144" y="1295549"/>
                </a:cubicBezTo>
                <a:cubicBezTo>
                  <a:pt x="6496144" y="1288256"/>
                  <a:pt x="6502371" y="1281693"/>
                  <a:pt x="6510933" y="1281693"/>
                </a:cubicBezTo>
                <a:close/>
                <a:moveTo>
                  <a:pt x="6440492" y="1281693"/>
                </a:moveTo>
                <a:cubicBezTo>
                  <a:pt x="6448081" y="1281693"/>
                  <a:pt x="6454911" y="1288256"/>
                  <a:pt x="6454911" y="1295549"/>
                </a:cubicBezTo>
                <a:cubicBezTo>
                  <a:pt x="6454911" y="1303571"/>
                  <a:pt x="6448081" y="1307946"/>
                  <a:pt x="6440492" y="1307946"/>
                </a:cubicBezTo>
                <a:cubicBezTo>
                  <a:pt x="6432145" y="1307946"/>
                  <a:pt x="6425315" y="1303571"/>
                  <a:pt x="6425315" y="1295549"/>
                </a:cubicBezTo>
                <a:cubicBezTo>
                  <a:pt x="6425315" y="1288256"/>
                  <a:pt x="6432145" y="1281693"/>
                  <a:pt x="6440492" y="1281693"/>
                </a:cubicBezTo>
                <a:close/>
                <a:moveTo>
                  <a:pt x="6369273" y="1281693"/>
                </a:moveTo>
                <a:cubicBezTo>
                  <a:pt x="6377835" y="1281693"/>
                  <a:pt x="6384062" y="1288698"/>
                  <a:pt x="6384062" y="1296482"/>
                </a:cubicBezTo>
                <a:cubicBezTo>
                  <a:pt x="6384062" y="1305044"/>
                  <a:pt x="6377835" y="1311271"/>
                  <a:pt x="6369273" y="1311271"/>
                </a:cubicBezTo>
                <a:cubicBezTo>
                  <a:pt x="6361489" y="1311271"/>
                  <a:pt x="6354484" y="1305044"/>
                  <a:pt x="6354484" y="1296482"/>
                </a:cubicBezTo>
                <a:cubicBezTo>
                  <a:pt x="6354484" y="1288698"/>
                  <a:pt x="6361489" y="1281693"/>
                  <a:pt x="6369273" y="1281693"/>
                </a:cubicBezTo>
                <a:close/>
                <a:moveTo>
                  <a:pt x="5799257" y="1281693"/>
                </a:moveTo>
                <a:cubicBezTo>
                  <a:pt x="5807819" y="1281693"/>
                  <a:pt x="5814045" y="1288698"/>
                  <a:pt x="5814045" y="1296482"/>
                </a:cubicBezTo>
                <a:cubicBezTo>
                  <a:pt x="5814045" y="1305044"/>
                  <a:pt x="5807819" y="1311271"/>
                  <a:pt x="5799257" y="1311271"/>
                </a:cubicBezTo>
                <a:cubicBezTo>
                  <a:pt x="5791474" y="1311271"/>
                  <a:pt x="5784469" y="1305044"/>
                  <a:pt x="5784469" y="1296482"/>
                </a:cubicBezTo>
                <a:cubicBezTo>
                  <a:pt x="5784469" y="1288698"/>
                  <a:pt x="5791474" y="1281693"/>
                  <a:pt x="5799257" y="1281693"/>
                </a:cubicBezTo>
                <a:close/>
                <a:moveTo>
                  <a:pt x="5724122" y="1281693"/>
                </a:moveTo>
                <a:cubicBezTo>
                  <a:pt x="5732144" y="1281693"/>
                  <a:pt x="5736519" y="1288698"/>
                  <a:pt x="5736519" y="1296482"/>
                </a:cubicBezTo>
                <a:cubicBezTo>
                  <a:pt x="5736519" y="1305044"/>
                  <a:pt x="5732144" y="1311271"/>
                  <a:pt x="5724122" y="1311271"/>
                </a:cubicBezTo>
                <a:cubicBezTo>
                  <a:pt x="5716100" y="1311271"/>
                  <a:pt x="5710266" y="1305044"/>
                  <a:pt x="5710266" y="1296482"/>
                </a:cubicBezTo>
                <a:cubicBezTo>
                  <a:pt x="5710266" y="1288698"/>
                  <a:pt x="5716100" y="1281693"/>
                  <a:pt x="5724122" y="1281693"/>
                </a:cubicBezTo>
                <a:close/>
                <a:moveTo>
                  <a:pt x="5653291" y="1281693"/>
                </a:moveTo>
                <a:cubicBezTo>
                  <a:pt x="5659125" y="1281693"/>
                  <a:pt x="5665688" y="1288698"/>
                  <a:pt x="5665688" y="1296482"/>
                </a:cubicBezTo>
                <a:cubicBezTo>
                  <a:pt x="5665688" y="1305044"/>
                  <a:pt x="5659125" y="1311271"/>
                  <a:pt x="5653291" y="1311271"/>
                </a:cubicBezTo>
                <a:cubicBezTo>
                  <a:pt x="5645269" y="1311271"/>
                  <a:pt x="5639435" y="1305044"/>
                  <a:pt x="5639435" y="1296482"/>
                </a:cubicBezTo>
                <a:cubicBezTo>
                  <a:pt x="5639435" y="1288698"/>
                  <a:pt x="5645269" y="1281693"/>
                  <a:pt x="5653291" y="1281693"/>
                </a:cubicBezTo>
                <a:close/>
                <a:moveTo>
                  <a:pt x="5582461" y="1281693"/>
                </a:moveTo>
                <a:cubicBezTo>
                  <a:pt x="5588295" y="1281693"/>
                  <a:pt x="5594858" y="1288698"/>
                  <a:pt x="5594858" y="1296482"/>
                </a:cubicBezTo>
                <a:cubicBezTo>
                  <a:pt x="5594858" y="1305044"/>
                  <a:pt x="5588295" y="1311271"/>
                  <a:pt x="5582461" y="1311271"/>
                </a:cubicBezTo>
                <a:cubicBezTo>
                  <a:pt x="5574439" y="1311271"/>
                  <a:pt x="5568605" y="1305044"/>
                  <a:pt x="5568605" y="1296482"/>
                </a:cubicBezTo>
                <a:cubicBezTo>
                  <a:pt x="5568605" y="1288698"/>
                  <a:pt x="5574439" y="1281693"/>
                  <a:pt x="5582461" y="1281693"/>
                </a:cubicBezTo>
                <a:close/>
                <a:moveTo>
                  <a:pt x="5510171" y="1281693"/>
                </a:moveTo>
                <a:cubicBezTo>
                  <a:pt x="5517464" y="1281693"/>
                  <a:pt x="5524027" y="1288698"/>
                  <a:pt x="5524027" y="1296482"/>
                </a:cubicBezTo>
                <a:cubicBezTo>
                  <a:pt x="5524027" y="1305044"/>
                  <a:pt x="5517464" y="1311271"/>
                  <a:pt x="5510171" y="1311271"/>
                </a:cubicBezTo>
                <a:cubicBezTo>
                  <a:pt x="5503608" y="1311271"/>
                  <a:pt x="5497774" y="1305044"/>
                  <a:pt x="5497774" y="1296482"/>
                </a:cubicBezTo>
                <a:cubicBezTo>
                  <a:pt x="5497774" y="1288698"/>
                  <a:pt x="5503608" y="1281693"/>
                  <a:pt x="5510171" y="1281693"/>
                </a:cubicBezTo>
                <a:close/>
                <a:moveTo>
                  <a:pt x="5438937" y="1281693"/>
                </a:moveTo>
                <a:cubicBezTo>
                  <a:pt x="5447182" y="1281693"/>
                  <a:pt x="5453178" y="1288698"/>
                  <a:pt x="5453178" y="1296482"/>
                </a:cubicBezTo>
                <a:cubicBezTo>
                  <a:pt x="5453178" y="1305044"/>
                  <a:pt x="5447182" y="1311271"/>
                  <a:pt x="5438937" y="1311271"/>
                </a:cubicBezTo>
                <a:cubicBezTo>
                  <a:pt x="5432941" y="1311271"/>
                  <a:pt x="5426945" y="1305044"/>
                  <a:pt x="5426945" y="1296482"/>
                </a:cubicBezTo>
                <a:cubicBezTo>
                  <a:pt x="5426945" y="1288698"/>
                  <a:pt x="5432941" y="1281693"/>
                  <a:pt x="5438937" y="1281693"/>
                </a:cubicBezTo>
                <a:close/>
                <a:moveTo>
                  <a:pt x="5368510" y="1281693"/>
                </a:moveTo>
                <a:cubicBezTo>
                  <a:pt x="5376532" y="1281693"/>
                  <a:pt x="5382366" y="1288698"/>
                  <a:pt x="5382366" y="1296482"/>
                </a:cubicBezTo>
                <a:cubicBezTo>
                  <a:pt x="5382366" y="1305044"/>
                  <a:pt x="5376532" y="1311271"/>
                  <a:pt x="5368510" y="1311271"/>
                </a:cubicBezTo>
                <a:cubicBezTo>
                  <a:pt x="5361218" y="1311271"/>
                  <a:pt x="5356113" y="1305044"/>
                  <a:pt x="5356113" y="1296482"/>
                </a:cubicBezTo>
                <a:cubicBezTo>
                  <a:pt x="5356113" y="1288698"/>
                  <a:pt x="5361218" y="1281693"/>
                  <a:pt x="5368510" y="1281693"/>
                </a:cubicBezTo>
                <a:close/>
                <a:moveTo>
                  <a:pt x="5296699" y="1281693"/>
                </a:moveTo>
                <a:cubicBezTo>
                  <a:pt x="5305261" y="1281693"/>
                  <a:pt x="5311488" y="1288698"/>
                  <a:pt x="5311488" y="1296482"/>
                </a:cubicBezTo>
                <a:cubicBezTo>
                  <a:pt x="5311488" y="1305044"/>
                  <a:pt x="5305261" y="1311271"/>
                  <a:pt x="5296699" y="1311271"/>
                </a:cubicBezTo>
                <a:cubicBezTo>
                  <a:pt x="5288915" y="1311271"/>
                  <a:pt x="5281910" y="1305044"/>
                  <a:pt x="5281910" y="1296482"/>
                </a:cubicBezTo>
                <a:cubicBezTo>
                  <a:pt x="5281910" y="1288698"/>
                  <a:pt x="5288915" y="1281693"/>
                  <a:pt x="5296699" y="1281693"/>
                </a:cubicBezTo>
                <a:close/>
                <a:moveTo>
                  <a:pt x="5225869" y="1281693"/>
                </a:moveTo>
                <a:cubicBezTo>
                  <a:pt x="5234431" y="1281693"/>
                  <a:pt x="5240657" y="1288698"/>
                  <a:pt x="5240657" y="1296482"/>
                </a:cubicBezTo>
                <a:cubicBezTo>
                  <a:pt x="5240657" y="1305044"/>
                  <a:pt x="5234431" y="1311271"/>
                  <a:pt x="5225869" y="1311271"/>
                </a:cubicBezTo>
                <a:cubicBezTo>
                  <a:pt x="5217307" y="1311271"/>
                  <a:pt x="5211081" y="1305044"/>
                  <a:pt x="5211081" y="1296482"/>
                </a:cubicBezTo>
                <a:cubicBezTo>
                  <a:pt x="5211081" y="1288698"/>
                  <a:pt x="5217307" y="1281693"/>
                  <a:pt x="5225869" y="1281693"/>
                </a:cubicBezTo>
                <a:close/>
                <a:moveTo>
                  <a:pt x="5154105" y="1281693"/>
                </a:moveTo>
                <a:cubicBezTo>
                  <a:pt x="5162127" y="1281693"/>
                  <a:pt x="5166502" y="1288698"/>
                  <a:pt x="5166502" y="1296482"/>
                </a:cubicBezTo>
                <a:cubicBezTo>
                  <a:pt x="5166502" y="1305044"/>
                  <a:pt x="5162127" y="1311271"/>
                  <a:pt x="5154105" y="1311271"/>
                </a:cubicBezTo>
                <a:cubicBezTo>
                  <a:pt x="5146083" y="1311271"/>
                  <a:pt x="5140249" y="1305044"/>
                  <a:pt x="5140249" y="1296482"/>
                </a:cubicBezTo>
                <a:cubicBezTo>
                  <a:pt x="5140249" y="1288698"/>
                  <a:pt x="5146083" y="1281693"/>
                  <a:pt x="5154105" y="1281693"/>
                </a:cubicBezTo>
                <a:close/>
                <a:moveTo>
                  <a:pt x="5083276" y="1281693"/>
                </a:moveTo>
                <a:cubicBezTo>
                  <a:pt x="5089110" y="1281693"/>
                  <a:pt x="5095673" y="1288698"/>
                  <a:pt x="5095673" y="1296482"/>
                </a:cubicBezTo>
                <a:cubicBezTo>
                  <a:pt x="5095673" y="1305044"/>
                  <a:pt x="5089110" y="1311271"/>
                  <a:pt x="5083276" y="1311271"/>
                </a:cubicBezTo>
                <a:cubicBezTo>
                  <a:pt x="5075254" y="1311271"/>
                  <a:pt x="5069420" y="1305044"/>
                  <a:pt x="5069420" y="1296482"/>
                </a:cubicBezTo>
                <a:cubicBezTo>
                  <a:pt x="5069420" y="1288698"/>
                  <a:pt x="5075254" y="1281693"/>
                  <a:pt x="5083276" y="1281693"/>
                </a:cubicBezTo>
                <a:close/>
                <a:moveTo>
                  <a:pt x="5012445" y="1281693"/>
                </a:moveTo>
                <a:cubicBezTo>
                  <a:pt x="5018279" y="1281693"/>
                  <a:pt x="5024842" y="1288698"/>
                  <a:pt x="5024842" y="1296482"/>
                </a:cubicBezTo>
                <a:cubicBezTo>
                  <a:pt x="5024842" y="1305044"/>
                  <a:pt x="5018279" y="1311271"/>
                  <a:pt x="5012445" y="1311271"/>
                </a:cubicBezTo>
                <a:cubicBezTo>
                  <a:pt x="5004423" y="1311271"/>
                  <a:pt x="4998589" y="1305044"/>
                  <a:pt x="4998589" y="1296482"/>
                </a:cubicBezTo>
                <a:cubicBezTo>
                  <a:pt x="4998589" y="1288698"/>
                  <a:pt x="5004423" y="1281693"/>
                  <a:pt x="5012445" y="1281693"/>
                </a:cubicBezTo>
                <a:close/>
                <a:moveTo>
                  <a:pt x="4940157" y="1281693"/>
                </a:moveTo>
                <a:cubicBezTo>
                  <a:pt x="4948179" y="1281693"/>
                  <a:pt x="4954013" y="1288698"/>
                  <a:pt x="4954013" y="1296482"/>
                </a:cubicBezTo>
                <a:cubicBezTo>
                  <a:pt x="4954013" y="1305044"/>
                  <a:pt x="4948179" y="1311271"/>
                  <a:pt x="4940157" y="1311271"/>
                </a:cubicBezTo>
                <a:cubicBezTo>
                  <a:pt x="4934323" y="1311271"/>
                  <a:pt x="4927760" y="1305044"/>
                  <a:pt x="4927760" y="1296482"/>
                </a:cubicBezTo>
                <a:cubicBezTo>
                  <a:pt x="4927760" y="1288698"/>
                  <a:pt x="4934323" y="1281693"/>
                  <a:pt x="4940157" y="1281693"/>
                </a:cubicBezTo>
                <a:close/>
                <a:moveTo>
                  <a:pt x="4865953" y="1281693"/>
                </a:moveTo>
                <a:cubicBezTo>
                  <a:pt x="4873975" y="1281693"/>
                  <a:pt x="4879809" y="1288698"/>
                  <a:pt x="4879809" y="1296482"/>
                </a:cubicBezTo>
                <a:cubicBezTo>
                  <a:pt x="4879809" y="1305044"/>
                  <a:pt x="4873975" y="1311271"/>
                  <a:pt x="4865953" y="1311271"/>
                </a:cubicBezTo>
                <a:cubicBezTo>
                  <a:pt x="4860119" y="1311271"/>
                  <a:pt x="4853556" y="1305044"/>
                  <a:pt x="4853556" y="1296482"/>
                </a:cubicBezTo>
                <a:cubicBezTo>
                  <a:pt x="4853556" y="1288698"/>
                  <a:pt x="4860119" y="1281693"/>
                  <a:pt x="4865953" y="1281693"/>
                </a:cubicBezTo>
                <a:close/>
                <a:moveTo>
                  <a:pt x="4795122" y="1281693"/>
                </a:moveTo>
                <a:cubicBezTo>
                  <a:pt x="4803144" y="1281693"/>
                  <a:pt x="4808978" y="1288698"/>
                  <a:pt x="4808978" y="1296482"/>
                </a:cubicBezTo>
                <a:cubicBezTo>
                  <a:pt x="4808978" y="1305044"/>
                  <a:pt x="4803144" y="1311271"/>
                  <a:pt x="4795122" y="1311271"/>
                </a:cubicBezTo>
                <a:cubicBezTo>
                  <a:pt x="4787830" y="1311271"/>
                  <a:pt x="4782725" y="1305044"/>
                  <a:pt x="4782725" y="1296482"/>
                </a:cubicBezTo>
                <a:cubicBezTo>
                  <a:pt x="4782725" y="1288698"/>
                  <a:pt x="4787830" y="1281693"/>
                  <a:pt x="4795122" y="1281693"/>
                </a:cubicBezTo>
                <a:close/>
                <a:moveTo>
                  <a:pt x="4726684" y="1281693"/>
                </a:moveTo>
                <a:cubicBezTo>
                  <a:pt x="4735246" y="1281693"/>
                  <a:pt x="4741472" y="1288698"/>
                  <a:pt x="4741472" y="1296482"/>
                </a:cubicBezTo>
                <a:cubicBezTo>
                  <a:pt x="4741472" y="1305044"/>
                  <a:pt x="4735246" y="1311271"/>
                  <a:pt x="4726684" y="1311271"/>
                </a:cubicBezTo>
                <a:cubicBezTo>
                  <a:pt x="4718122" y="1311271"/>
                  <a:pt x="4711896" y="1305044"/>
                  <a:pt x="4711896" y="1296482"/>
                </a:cubicBezTo>
                <a:cubicBezTo>
                  <a:pt x="4711896" y="1288698"/>
                  <a:pt x="4718122" y="1281693"/>
                  <a:pt x="4726684" y="1281693"/>
                </a:cubicBezTo>
                <a:close/>
                <a:moveTo>
                  <a:pt x="4655853" y="1281693"/>
                </a:moveTo>
                <a:cubicBezTo>
                  <a:pt x="4663637" y="1281693"/>
                  <a:pt x="4670642" y="1286798"/>
                  <a:pt x="4670642" y="1294090"/>
                </a:cubicBezTo>
                <a:cubicBezTo>
                  <a:pt x="4670642" y="1302112"/>
                  <a:pt x="4663637" y="1307946"/>
                  <a:pt x="4655853" y="1307946"/>
                </a:cubicBezTo>
                <a:cubicBezTo>
                  <a:pt x="4647291" y="1307946"/>
                  <a:pt x="4641064" y="1302112"/>
                  <a:pt x="4641064" y="1294090"/>
                </a:cubicBezTo>
                <a:cubicBezTo>
                  <a:pt x="4641064" y="1286798"/>
                  <a:pt x="4647291" y="1281693"/>
                  <a:pt x="4655853" y="1281693"/>
                </a:cubicBezTo>
                <a:close/>
                <a:moveTo>
                  <a:pt x="4585023" y="1281693"/>
                </a:moveTo>
                <a:cubicBezTo>
                  <a:pt x="4592806" y="1281693"/>
                  <a:pt x="4599811" y="1286798"/>
                  <a:pt x="4599811" y="1294090"/>
                </a:cubicBezTo>
                <a:cubicBezTo>
                  <a:pt x="4599811" y="1302112"/>
                  <a:pt x="4592806" y="1307946"/>
                  <a:pt x="4585023" y="1307946"/>
                </a:cubicBezTo>
                <a:cubicBezTo>
                  <a:pt x="4576461" y="1307946"/>
                  <a:pt x="4570235" y="1302112"/>
                  <a:pt x="4570235" y="1294090"/>
                </a:cubicBezTo>
                <a:cubicBezTo>
                  <a:pt x="4570235" y="1286798"/>
                  <a:pt x="4576461" y="1281693"/>
                  <a:pt x="4585023" y="1281693"/>
                </a:cubicBezTo>
                <a:close/>
                <a:moveTo>
                  <a:pt x="226355" y="1281693"/>
                </a:moveTo>
                <a:cubicBezTo>
                  <a:pt x="232189" y="1281693"/>
                  <a:pt x="238753" y="1288523"/>
                  <a:pt x="238753" y="1296871"/>
                </a:cubicBezTo>
                <a:cubicBezTo>
                  <a:pt x="238753" y="1304461"/>
                  <a:pt x="232189" y="1311291"/>
                  <a:pt x="226355" y="1311291"/>
                </a:cubicBezTo>
                <a:cubicBezTo>
                  <a:pt x="218333" y="1311291"/>
                  <a:pt x="212499" y="1304461"/>
                  <a:pt x="212499" y="1296871"/>
                </a:cubicBezTo>
                <a:cubicBezTo>
                  <a:pt x="212499" y="1288523"/>
                  <a:pt x="218333" y="1281693"/>
                  <a:pt x="226355" y="1281693"/>
                </a:cubicBezTo>
                <a:close/>
                <a:moveTo>
                  <a:pt x="155522" y="1281693"/>
                </a:moveTo>
                <a:cubicBezTo>
                  <a:pt x="161356" y="1281693"/>
                  <a:pt x="167919" y="1288523"/>
                  <a:pt x="167919" y="1296871"/>
                </a:cubicBezTo>
                <a:cubicBezTo>
                  <a:pt x="167919" y="1304461"/>
                  <a:pt x="161356" y="1311291"/>
                  <a:pt x="155522" y="1311291"/>
                </a:cubicBezTo>
                <a:cubicBezTo>
                  <a:pt x="147500" y="1311291"/>
                  <a:pt x="141666" y="1304461"/>
                  <a:pt x="141666" y="1296871"/>
                </a:cubicBezTo>
                <a:cubicBezTo>
                  <a:pt x="141666" y="1288523"/>
                  <a:pt x="147500" y="1281693"/>
                  <a:pt x="155522" y="1281693"/>
                </a:cubicBezTo>
                <a:close/>
                <a:moveTo>
                  <a:pt x="83234" y="1281693"/>
                </a:moveTo>
                <a:cubicBezTo>
                  <a:pt x="90526" y="1281693"/>
                  <a:pt x="97090" y="1288523"/>
                  <a:pt x="97090" y="1296871"/>
                </a:cubicBezTo>
                <a:cubicBezTo>
                  <a:pt x="97090" y="1304461"/>
                  <a:pt x="90526" y="1311291"/>
                  <a:pt x="83234" y="1311291"/>
                </a:cubicBezTo>
                <a:cubicBezTo>
                  <a:pt x="76670" y="1311291"/>
                  <a:pt x="70836" y="1304461"/>
                  <a:pt x="70836" y="1296871"/>
                </a:cubicBezTo>
                <a:cubicBezTo>
                  <a:pt x="70836" y="1288523"/>
                  <a:pt x="76670" y="1281693"/>
                  <a:pt x="83234" y="1281693"/>
                </a:cubicBezTo>
                <a:close/>
                <a:moveTo>
                  <a:pt x="11998" y="1281693"/>
                </a:moveTo>
                <a:cubicBezTo>
                  <a:pt x="20243" y="1281693"/>
                  <a:pt x="26239" y="1288523"/>
                  <a:pt x="26239" y="1296871"/>
                </a:cubicBezTo>
                <a:cubicBezTo>
                  <a:pt x="26239" y="1304461"/>
                  <a:pt x="20243" y="1311291"/>
                  <a:pt x="11998" y="1311291"/>
                </a:cubicBezTo>
                <a:cubicBezTo>
                  <a:pt x="6002" y="1311291"/>
                  <a:pt x="5" y="1304461"/>
                  <a:pt x="5" y="1296871"/>
                </a:cubicBezTo>
                <a:cubicBezTo>
                  <a:pt x="5" y="1288523"/>
                  <a:pt x="4503" y="1281693"/>
                  <a:pt x="11998" y="1281693"/>
                </a:cubicBezTo>
                <a:close/>
                <a:moveTo>
                  <a:pt x="7084322" y="1210863"/>
                </a:moveTo>
                <a:cubicBezTo>
                  <a:pt x="7092106" y="1210863"/>
                  <a:pt x="7099111" y="1217426"/>
                  <a:pt x="7099111" y="1224719"/>
                </a:cubicBezTo>
                <a:cubicBezTo>
                  <a:pt x="7099111" y="1231282"/>
                  <a:pt x="7092106" y="1237116"/>
                  <a:pt x="7084322" y="1237116"/>
                </a:cubicBezTo>
                <a:cubicBezTo>
                  <a:pt x="7075760" y="1237116"/>
                  <a:pt x="7069533" y="1231282"/>
                  <a:pt x="7069533" y="1224719"/>
                </a:cubicBezTo>
                <a:cubicBezTo>
                  <a:pt x="7069533" y="1217426"/>
                  <a:pt x="7075760" y="1210863"/>
                  <a:pt x="7084322" y="1210863"/>
                </a:cubicBezTo>
                <a:close/>
                <a:moveTo>
                  <a:pt x="7013492" y="1210863"/>
                </a:moveTo>
                <a:cubicBezTo>
                  <a:pt x="7021275" y="1210863"/>
                  <a:pt x="7028280" y="1217426"/>
                  <a:pt x="7028280" y="1224719"/>
                </a:cubicBezTo>
                <a:cubicBezTo>
                  <a:pt x="7028280" y="1231282"/>
                  <a:pt x="7021275" y="1237116"/>
                  <a:pt x="7013492" y="1237116"/>
                </a:cubicBezTo>
                <a:cubicBezTo>
                  <a:pt x="7004930" y="1237116"/>
                  <a:pt x="6998704" y="1231282"/>
                  <a:pt x="6998704" y="1224719"/>
                </a:cubicBezTo>
                <a:cubicBezTo>
                  <a:pt x="6998704" y="1217426"/>
                  <a:pt x="7004930" y="1210863"/>
                  <a:pt x="7013492" y="1210863"/>
                </a:cubicBezTo>
                <a:close/>
                <a:moveTo>
                  <a:pt x="6939085" y="1210863"/>
                </a:moveTo>
                <a:cubicBezTo>
                  <a:pt x="6946378" y="1210863"/>
                  <a:pt x="6950753" y="1217426"/>
                  <a:pt x="6950753" y="1224719"/>
                </a:cubicBezTo>
                <a:cubicBezTo>
                  <a:pt x="6950753" y="1231282"/>
                  <a:pt x="6946378" y="1237116"/>
                  <a:pt x="6939085" y="1237116"/>
                </a:cubicBezTo>
                <a:cubicBezTo>
                  <a:pt x="6931063" y="1237116"/>
                  <a:pt x="6924500" y="1231282"/>
                  <a:pt x="6924500" y="1224719"/>
                </a:cubicBezTo>
                <a:cubicBezTo>
                  <a:pt x="6924500" y="1217426"/>
                  <a:pt x="6931063" y="1210863"/>
                  <a:pt x="6939085" y="1210863"/>
                </a:cubicBezTo>
                <a:close/>
                <a:moveTo>
                  <a:pt x="6867525" y="1210863"/>
                </a:moveTo>
                <a:cubicBezTo>
                  <a:pt x="6874088" y="1210863"/>
                  <a:pt x="6879922" y="1217426"/>
                  <a:pt x="6879922" y="1224719"/>
                </a:cubicBezTo>
                <a:cubicBezTo>
                  <a:pt x="6879922" y="1231282"/>
                  <a:pt x="6874088" y="1237116"/>
                  <a:pt x="6867525" y="1237116"/>
                </a:cubicBezTo>
                <a:cubicBezTo>
                  <a:pt x="6860232" y="1237116"/>
                  <a:pt x="6853669" y="1231282"/>
                  <a:pt x="6853669" y="1224719"/>
                </a:cubicBezTo>
                <a:cubicBezTo>
                  <a:pt x="6853669" y="1217426"/>
                  <a:pt x="6860232" y="1210863"/>
                  <a:pt x="6867525" y="1210863"/>
                </a:cubicBezTo>
                <a:close/>
                <a:moveTo>
                  <a:pt x="6796696" y="1210863"/>
                </a:moveTo>
                <a:cubicBezTo>
                  <a:pt x="6803259" y="1210863"/>
                  <a:pt x="6809093" y="1217426"/>
                  <a:pt x="6809093" y="1224719"/>
                </a:cubicBezTo>
                <a:cubicBezTo>
                  <a:pt x="6809093" y="1231282"/>
                  <a:pt x="6803259" y="1237116"/>
                  <a:pt x="6796696" y="1237116"/>
                </a:cubicBezTo>
                <a:cubicBezTo>
                  <a:pt x="6789403" y="1237116"/>
                  <a:pt x="6782840" y="1231282"/>
                  <a:pt x="6782840" y="1224719"/>
                </a:cubicBezTo>
                <a:cubicBezTo>
                  <a:pt x="6782840" y="1217426"/>
                  <a:pt x="6789403" y="1210863"/>
                  <a:pt x="6796696" y="1210863"/>
                </a:cubicBezTo>
                <a:close/>
                <a:moveTo>
                  <a:pt x="6724405" y="1210863"/>
                </a:moveTo>
                <a:cubicBezTo>
                  <a:pt x="6732427" y="1210863"/>
                  <a:pt x="6738261" y="1217426"/>
                  <a:pt x="6738261" y="1224719"/>
                </a:cubicBezTo>
                <a:cubicBezTo>
                  <a:pt x="6738261" y="1231282"/>
                  <a:pt x="6732427" y="1237116"/>
                  <a:pt x="6724405" y="1237116"/>
                </a:cubicBezTo>
                <a:cubicBezTo>
                  <a:pt x="6718571" y="1237116"/>
                  <a:pt x="6712008" y="1231282"/>
                  <a:pt x="6712008" y="1224719"/>
                </a:cubicBezTo>
                <a:cubicBezTo>
                  <a:pt x="6712008" y="1217426"/>
                  <a:pt x="6718571" y="1210863"/>
                  <a:pt x="6724405" y="1210863"/>
                </a:cubicBezTo>
                <a:close/>
                <a:moveTo>
                  <a:pt x="6653576" y="1210863"/>
                </a:moveTo>
                <a:cubicBezTo>
                  <a:pt x="6660869" y="1210863"/>
                  <a:pt x="6667432" y="1217426"/>
                  <a:pt x="6667432" y="1224719"/>
                </a:cubicBezTo>
                <a:cubicBezTo>
                  <a:pt x="6667432" y="1231282"/>
                  <a:pt x="6660869" y="1237116"/>
                  <a:pt x="6653576" y="1237116"/>
                </a:cubicBezTo>
                <a:cubicBezTo>
                  <a:pt x="6647013" y="1237116"/>
                  <a:pt x="6641179" y="1231282"/>
                  <a:pt x="6641179" y="1224719"/>
                </a:cubicBezTo>
                <a:cubicBezTo>
                  <a:pt x="6641179" y="1217426"/>
                  <a:pt x="6647013" y="1210863"/>
                  <a:pt x="6653576" y="1210863"/>
                </a:cubicBezTo>
                <a:close/>
                <a:moveTo>
                  <a:pt x="6582745" y="1210863"/>
                </a:moveTo>
                <a:cubicBezTo>
                  <a:pt x="6590038" y="1210863"/>
                  <a:pt x="6596601" y="1217426"/>
                  <a:pt x="6596601" y="1224719"/>
                </a:cubicBezTo>
                <a:cubicBezTo>
                  <a:pt x="6596601" y="1231282"/>
                  <a:pt x="6590038" y="1237116"/>
                  <a:pt x="6582745" y="1237116"/>
                </a:cubicBezTo>
                <a:cubicBezTo>
                  <a:pt x="6574723" y="1237116"/>
                  <a:pt x="6570348" y="1231282"/>
                  <a:pt x="6570348" y="1224719"/>
                </a:cubicBezTo>
                <a:cubicBezTo>
                  <a:pt x="6570348" y="1217426"/>
                  <a:pt x="6574723" y="1210863"/>
                  <a:pt x="6582745" y="1210863"/>
                </a:cubicBezTo>
                <a:close/>
                <a:moveTo>
                  <a:pt x="6510933" y="1210863"/>
                </a:moveTo>
                <a:cubicBezTo>
                  <a:pt x="6518717" y="1210863"/>
                  <a:pt x="6525722" y="1217426"/>
                  <a:pt x="6525722" y="1224719"/>
                </a:cubicBezTo>
                <a:cubicBezTo>
                  <a:pt x="6525722" y="1231282"/>
                  <a:pt x="6518717" y="1237116"/>
                  <a:pt x="6510933" y="1237116"/>
                </a:cubicBezTo>
                <a:cubicBezTo>
                  <a:pt x="6502371" y="1237116"/>
                  <a:pt x="6496144" y="1231282"/>
                  <a:pt x="6496144" y="1224719"/>
                </a:cubicBezTo>
                <a:cubicBezTo>
                  <a:pt x="6496144" y="1217426"/>
                  <a:pt x="6502371" y="1210863"/>
                  <a:pt x="6510933" y="1210863"/>
                </a:cubicBezTo>
                <a:close/>
                <a:moveTo>
                  <a:pt x="6440492" y="1210863"/>
                </a:moveTo>
                <a:cubicBezTo>
                  <a:pt x="6448081" y="1210863"/>
                  <a:pt x="6454911" y="1217426"/>
                  <a:pt x="6454911" y="1224719"/>
                </a:cubicBezTo>
                <a:cubicBezTo>
                  <a:pt x="6454911" y="1231282"/>
                  <a:pt x="6448081" y="1237116"/>
                  <a:pt x="6440492" y="1237116"/>
                </a:cubicBezTo>
                <a:cubicBezTo>
                  <a:pt x="6432145" y="1237116"/>
                  <a:pt x="6425315" y="1232741"/>
                  <a:pt x="6425315" y="1224719"/>
                </a:cubicBezTo>
                <a:cubicBezTo>
                  <a:pt x="6425315" y="1217426"/>
                  <a:pt x="6432145" y="1210863"/>
                  <a:pt x="6440492" y="1210863"/>
                </a:cubicBezTo>
                <a:close/>
                <a:moveTo>
                  <a:pt x="6368340" y="1210863"/>
                </a:moveTo>
                <a:cubicBezTo>
                  <a:pt x="6376362" y="1210863"/>
                  <a:pt x="6380737" y="1217426"/>
                  <a:pt x="6380737" y="1224719"/>
                </a:cubicBezTo>
                <a:cubicBezTo>
                  <a:pt x="6380737" y="1232741"/>
                  <a:pt x="6376362" y="1237116"/>
                  <a:pt x="6368340" y="1237116"/>
                </a:cubicBezTo>
                <a:cubicBezTo>
                  <a:pt x="6361047" y="1237116"/>
                  <a:pt x="6354484" y="1232741"/>
                  <a:pt x="6354484" y="1224719"/>
                </a:cubicBezTo>
                <a:cubicBezTo>
                  <a:pt x="6354484" y="1217426"/>
                  <a:pt x="6361047" y="1210863"/>
                  <a:pt x="6368340" y="1210863"/>
                </a:cubicBezTo>
                <a:close/>
                <a:moveTo>
                  <a:pt x="6297511" y="1210863"/>
                </a:moveTo>
                <a:cubicBezTo>
                  <a:pt x="6304074" y="1210863"/>
                  <a:pt x="6309908" y="1217426"/>
                  <a:pt x="6309908" y="1224719"/>
                </a:cubicBezTo>
                <a:cubicBezTo>
                  <a:pt x="6309908" y="1232741"/>
                  <a:pt x="6304074" y="1237116"/>
                  <a:pt x="6297511" y="1237116"/>
                </a:cubicBezTo>
                <a:cubicBezTo>
                  <a:pt x="6290218" y="1237116"/>
                  <a:pt x="6283655" y="1232741"/>
                  <a:pt x="6283655" y="1224719"/>
                </a:cubicBezTo>
                <a:cubicBezTo>
                  <a:pt x="6283655" y="1217426"/>
                  <a:pt x="6290218" y="1210863"/>
                  <a:pt x="6297511" y="1210863"/>
                </a:cubicBezTo>
                <a:close/>
                <a:moveTo>
                  <a:pt x="6226679" y="1210863"/>
                </a:moveTo>
                <a:cubicBezTo>
                  <a:pt x="6233242" y="1210863"/>
                  <a:pt x="6239076" y="1217426"/>
                  <a:pt x="6239076" y="1224719"/>
                </a:cubicBezTo>
                <a:cubicBezTo>
                  <a:pt x="6239076" y="1232741"/>
                  <a:pt x="6233242" y="1237116"/>
                  <a:pt x="6226679" y="1237116"/>
                </a:cubicBezTo>
                <a:cubicBezTo>
                  <a:pt x="6219386" y="1237116"/>
                  <a:pt x="6212823" y="1232741"/>
                  <a:pt x="6212823" y="1224719"/>
                </a:cubicBezTo>
                <a:cubicBezTo>
                  <a:pt x="6212823" y="1217426"/>
                  <a:pt x="6219386" y="1210863"/>
                  <a:pt x="6226679" y="1210863"/>
                </a:cubicBezTo>
                <a:close/>
                <a:moveTo>
                  <a:pt x="6154391" y="1210863"/>
                </a:moveTo>
                <a:cubicBezTo>
                  <a:pt x="6161684" y="1210863"/>
                  <a:pt x="6168247" y="1217426"/>
                  <a:pt x="6168247" y="1224719"/>
                </a:cubicBezTo>
                <a:cubicBezTo>
                  <a:pt x="6168247" y="1232741"/>
                  <a:pt x="6161684" y="1237116"/>
                  <a:pt x="6154391" y="1237116"/>
                </a:cubicBezTo>
                <a:cubicBezTo>
                  <a:pt x="6147828" y="1237116"/>
                  <a:pt x="6141994" y="1232741"/>
                  <a:pt x="6141994" y="1224719"/>
                </a:cubicBezTo>
                <a:cubicBezTo>
                  <a:pt x="6141994" y="1217426"/>
                  <a:pt x="6147828" y="1210863"/>
                  <a:pt x="6154391" y="1210863"/>
                </a:cubicBezTo>
                <a:close/>
                <a:moveTo>
                  <a:pt x="6083559" y="1210863"/>
                </a:moveTo>
                <a:cubicBezTo>
                  <a:pt x="6090852" y="1210863"/>
                  <a:pt x="6097415" y="1217426"/>
                  <a:pt x="6097415" y="1224719"/>
                </a:cubicBezTo>
                <a:cubicBezTo>
                  <a:pt x="6097415" y="1232741"/>
                  <a:pt x="6090852" y="1237116"/>
                  <a:pt x="6083559" y="1237116"/>
                </a:cubicBezTo>
                <a:cubicBezTo>
                  <a:pt x="6076996" y="1237116"/>
                  <a:pt x="6071162" y="1232741"/>
                  <a:pt x="6071162" y="1224719"/>
                </a:cubicBezTo>
                <a:cubicBezTo>
                  <a:pt x="6071162" y="1217426"/>
                  <a:pt x="6076996" y="1210863"/>
                  <a:pt x="6083559" y="1210863"/>
                </a:cubicBezTo>
                <a:close/>
                <a:moveTo>
                  <a:pt x="6009356" y="1210863"/>
                </a:moveTo>
                <a:cubicBezTo>
                  <a:pt x="6016649" y="1210863"/>
                  <a:pt x="6023212" y="1217426"/>
                  <a:pt x="6023212" y="1224719"/>
                </a:cubicBezTo>
                <a:cubicBezTo>
                  <a:pt x="6023212" y="1232741"/>
                  <a:pt x="6016649" y="1237116"/>
                  <a:pt x="6009356" y="1237116"/>
                </a:cubicBezTo>
                <a:cubicBezTo>
                  <a:pt x="6001334" y="1237116"/>
                  <a:pt x="5996959" y="1232741"/>
                  <a:pt x="5996959" y="1224719"/>
                </a:cubicBezTo>
                <a:cubicBezTo>
                  <a:pt x="5996959" y="1217426"/>
                  <a:pt x="6001334" y="1210863"/>
                  <a:pt x="6009356" y="1210863"/>
                </a:cubicBezTo>
                <a:close/>
                <a:moveTo>
                  <a:pt x="5940548" y="1210863"/>
                </a:moveTo>
                <a:cubicBezTo>
                  <a:pt x="5948896" y="1210863"/>
                  <a:pt x="5955726" y="1217426"/>
                  <a:pt x="5955726" y="1224719"/>
                </a:cubicBezTo>
                <a:cubicBezTo>
                  <a:pt x="5955726" y="1232741"/>
                  <a:pt x="5948896" y="1237116"/>
                  <a:pt x="5940548" y="1237116"/>
                </a:cubicBezTo>
                <a:cubicBezTo>
                  <a:pt x="5932960" y="1237116"/>
                  <a:pt x="5926130" y="1232741"/>
                  <a:pt x="5926130" y="1224719"/>
                </a:cubicBezTo>
                <a:cubicBezTo>
                  <a:pt x="5926130" y="1217426"/>
                  <a:pt x="5932960" y="1210863"/>
                  <a:pt x="5940548" y="1210863"/>
                </a:cubicBezTo>
                <a:close/>
                <a:moveTo>
                  <a:pt x="5870088" y="1210863"/>
                </a:moveTo>
                <a:cubicBezTo>
                  <a:pt x="5878650" y="1210863"/>
                  <a:pt x="5884877" y="1217426"/>
                  <a:pt x="5884877" y="1224719"/>
                </a:cubicBezTo>
                <a:cubicBezTo>
                  <a:pt x="5884877" y="1232741"/>
                  <a:pt x="5878650" y="1237116"/>
                  <a:pt x="5870088" y="1237116"/>
                </a:cubicBezTo>
                <a:cubicBezTo>
                  <a:pt x="5862304" y="1237116"/>
                  <a:pt x="5855299" y="1232741"/>
                  <a:pt x="5855299" y="1224719"/>
                </a:cubicBezTo>
                <a:cubicBezTo>
                  <a:pt x="5855299" y="1217426"/>
                  <a:pt x="5862304" y="1210863"/>
                  <a:pt x="5870088" y="1210863"/>
                </a:cubicBezTo>
                <a:close/>
                <a:moveTo>
                  <a:pt x="5799257" y="1210863"/>
                </a:moveTo>
                <a:cubicBezTo>
                  <a:pt x="5807819" y="1210863"/>
                  <a:pt x="5814045" y="1217426"/>
                  <a:pt x="5814045" y="1224719"/>
                </a:cubicBezTo>
                <a:cubicBezTo>
                  <a:pt x="5814045" y="1232741"/>
                  <a:pt x="5807819" y="1237116"/>
                  <a:pt x="5799257" y="1237116"/>
                </a:cubicBezTo>
                <a:cubicBezTo>
                  <a:pt x="5791474" y="1237116"/>
                  <a:pt x="5784469" y="1232741"/>
                  <a:pt x="5784469" y="1224719"/>
                </a:cubicBezTo>
                <a:cubicBezTo>
                  <a:pt x="5784469" y="1217426"/>
                  <a:pt x="5791474" y="1210863"/>
                  <a:pt x="5799257" y="1210863"/>
                </a:cubicBezTo>
                <a:close/>
                <a:moveTo>
                  <a:pt x="5724122" y="1210863"/>
                </a:moveTo>
                <a:cubicBezTo>
                  <a:pt x="5732144" y="1210863"/>
                  <a:pt x="5736519" y="1217868"/>
                  <a:pt x="5736519" y="1225651"/>
                </a:cubicBezTo>
                <a:cubicBezTo>
                  <a:pt x="5736519" y="1234213"/>
                  <a:pt x="5732144" y="1240439"/>
                  <a:pt x="5724122" y="1240439"/>
                </a:cubicBezTo>
                <a:cubicBezTo>
                  <a:pt x="5716100" y="1240439"/>
                  <a:pt x="5710266" y="1234213"/>
                  <a:pt x="5710266" y="1225651"/>
                </a:cubicBezTo>
                <a:cubicBezTo>
                  <a:pt x="5710266" y="1217868"/>
                  <a:pt x="5716100" y="1210863"/>
                  <a:pt x="5724122" y="1210863"/>
                </a:cubicBezTo>
                <a:close/>
                <a:moveTo>
                  <a:pt x="5653291" y="1210863"/>
                </a:moveTo>
                <a:cubicBezTo>
                  <a:pt x="5659125" y="1210863"/>
                  <a:pt x="5665688" y="1217868"/>
                  <a:pt x="5665688" y="1225651"/>
                </a:cubicBezTo>
                <a:cubicBezTo>
                  <a:pt x="5665688" y="1234213"/>
                  <a:pt x="5659125" y="1240439"/>
                  <a:pt x="5653291" y="1240439"/>
                </a:cubicBezTo>
                <a:cubicBezTo>
                  <a:pt x="5645269" y="1240439"/>
                  <a:pt x="5639435" y="1234213"/>
                  <a:pt x="5639435" y="1225651"/>
                </a:cubicBezTo>
                <a:cubicBezTo>
                  <a:pt x="5639435" y="1217868"/>
                  <a:pt x="5645269" y="1210863"/>
                  <a:pt x="5653291" y="1210863"/>
                </a:cubicBezTo>
                <a:close/>
                <a:moveTo>
                  <a:pt x="5582461" y="1210863"/>
                </a:moveTo>
                <a:cubicBezTo>
                  <a:pt x="5588295" y="1210863"/>
                  <a:pt x="5594858" y="1217868"/>
                  <a:pt x="5594858" y="1225651"/>
                </a:cubicBezTo>
                <a:cubicBezTo>
                  <a:pt x="5594858" y="1234213"/>
                  <a:pt x="5588295" y="1240439"/>
                  <a:pt x="5582461" y="1240439"/>
                </a:cubicBezTo>
                <a:cubicBezTo>
                  <a:pt x="5574439" y="1240439"/>
                  <a:pt x="5568605" y="1234213"/>
                  <a:pt x="5568605" y="1225651"/>
                </a:cubicBezTo>
                <a:cubicBezTo>
                  <a:pt x="5568605" y="1217868"/>
                  <a:pt x="5574439" y="1210863"/>
                  <a:pt x="5582461" y="1210863"/>
                </a:cubicBezTo>
                <a:close/>
                <a:moveTo>
                  <a:pt x="5510171" y="1210863"/>
                </a:moveTo>
                <a:cubicBezTo>
                  <a:pt x="5517464" y="1210863"/>
                  <a:pt x="5524027" y="1217868"/>
                  <a:pt x="5524027" y="1225651"/>
                </a:cubicBezTo>
                <a:cubicBezTo>
                  <a:pt x="5524027" y="1234213"/>
                  <a:pt x="5517464" y="1240439"/>
                  <a:pt x="5510171" y="1240439"/>
                </a:cubicBezTo>
                <a:cubicBezTo>
                  <a:pt x="5503608" y="1240439"/>
                  <a:pt x="5497774" y="1234213"/>
                  <a:pt x="5497774" y="1225651"/>
                </a:cubicBezTo>
                <a:cubicBezTo>
                  <a:pt x="5497774" y="1217868"/>
                  <a:pt x="5503608" y="1210863"/>
                  <a:pt x="5510171" y="1210863"/>
                </a:cubicBezTo>
                <a:close/>
                <a:moveTo>
                  <a:pt x="5438937" y="1210863"/>
                </a:moveTo>
                <a:cubicBezTo>
                  <a:pt x="5447182" y="1210863"/>
                  <a:pt x="5453178" y="1217868"/>
                  <a:pt x="5453178" y="1225651"/>
                </a:cubicBezTo>
                <a:cubicBezTo>
                  <a:pt x="5453178" y="1234213"/>
                  <a:pt x="5447182" y="1240439"/>
                  <a:pt x="5438937" y="1240439"/>
                </a:cubicBezTo>
                <a:cubicBezTo>
                  <a:pt x="5431442" y="1240439"/>
                  <a:pt x="5426945" y="1234213"/>
                  <a:pt x="5426945" y="1225651"/>
                </a:cubicBezTo>
                <a:cubicBezTo>
                  <a:pt x="5426945" y="1217868"/>
                  <a:pt x="5431442" y="1210863"/>
                  <a:pt x="5438937" y="1210863"/>
                </a:cubicBezTo>
                <a:close/>
                <a:moveTo>
                  <a:pt x="5367530" y="1210863"/>
                </a:moveTo>
                <a:cubicBezTo>
                  <a:pt x="5376092" y="1210863"/>
                  <a:pt x="5382318" y="1217868"/>
                  <a:pt x="5382318" y="1225651"/>
                </a:cubicBezTo>
                <a:cubicBezTo>
                  <a:pt x="5382318" y="1234213"/>
                  <a:pt x="5376092" y="1240439"/>
                  <a:pt x="5367530" y="1240439"/>
                </a:cubicBezTo>
                <a:cubicBezTo>
                  <a:pt x="5359747" y="1240439"/>
                  <a:pt x="5352742" y="1234213"/>
                  <a:pt x="5352742" y="1225651"/>
                </a:cubicBezTo>
                <a:cubicBezTo>
                  <a:pt x="5352742" y="1217868"/>
                  <a:pt x="5359747" y="1210863"/>
                  <a:pt x="5367530" y="1210863"/>
                </a:cubicBezTo>
                <a:close/>
                <a:moveTo>
                  <a:pt x="5296699" y="1210863"/>
                </a:moveTo>
                <a:cubicBezTo>
                  <a:pt x="5305261" y="1210863"/>
                  <a:pt x="5311488" y="1217868"/>
                  <a:pt x="5311488" y="1225651"/>
                </a:cubicBezTo>
                <a:cubicBezTo>
                  <a:pt x="5311488" y="1234213"/>
                  <a:pt x="5305261" y="1240439"/>
                  <a:pt x="5296699" y="1240439"/>
                </a:cubicBezTo>
                <a:cubicBezTo>
                  <a:pt x="5288915" y="1240439"/>
                  <a:pt x="5281910" y="1234213"/>
                  <a:pt x="5281910" y="1225651"/>
                </a:cubicBezTo>
                <a:cubicBezTo>
                  <a:pt x="5281910" y="1217868"/>
                  <a:pt x="5288915" y="1210863"/>
                  <a:pt x="5296699" y="1210863"/>
                </a:cubicBezTo>
                <a:close/>
                <a:moveTo>
                  <a:pt x="5225869" y="1210863"/>
                </a:moveTo>
                <a:cubicBezTo>
                  <a:pt x="5234431" y="1210863"/>
                  <a:pt x="5240657" y="1217868"/>
                  <a:pt x="5240657" y="1225651"/>
                </a:cubicBezTo>
                <a:cubicBezTo>
                  <a:pt x="5240657" y="1234213"/>
                  <a:pt x="5234431" y="1240439"/>
                  <a:pt x="5225869" y="1240439"/>
                </a:cubicBezTo>
                <a:cubicBezTo>
                  <a:pt x="5217307" y="1240439"/>
                  <a:pt x="5211081" y="1234213"/>
                  <a:pt x="5211081" y="1225651"/>
                </a:cubicBezTo>
                <a:cubicBezTo>
                  <a:pt x="5211081" y="1217868"/>
                  <a:pt x="5217307" y="1210863"/>
                  <a:pt x="5225869" y="1210863"/>
                </a:cubicBezTo>
                <a:close/>
                <a:moveTo>
                  <a:pt x="5154105" y="1210863"/>
                </a:moveTo>
                <a:cubicBezTo>
                  <a:pt x="5162127" y="1210863"/>
                  <a:pt x="5166502" y="1217868"/>
                  <a:pt x="5166502" y="1225651"/>
                </a:cubicBezTo>
                <a:cubicBezTo>
                  <a:pt x="5166502" y="1234213"/>
                  <a:pt x="5162127" y="1240439"/>
                  <a:pt x="5154105" y="1240439"/>
                </a:cubicBezTo>
                <a:cubicBezTo>
                  <a:pt x="5146083" y="1240439"/>
                  <a:pt x="5140249" y="1234213"/>
                  <a:pt x="5140249" y="1225651"/>
                </a:cubicBezTo>
                <a:cubicBezTo>
                  <a:pt x="5140249" y="1217868"/>
                  <a:pt x="5146083" y="1210863"/>
                  <a:pt x="5154105" y="1210863"/>
                </a:cubicBezTo>
                <a:close/>
                <a:moveTo>
                  <a:pt x="5083276" y="1210863"/>
                </a:moveTo>
                <a:cubicBezTo>
                  <a:pt x="5089110" y="1210863"/>
                  <a:pt x="5095673" y="1217868"/>
                  <a:pt x="5095673" y="1225651"/>
                </a:cubicBezTo>
                <a:cubicBezTo>
                  <a:pt x="5095673" y="1234213"/>
                  <a:pt x="5089110" y="1240439"/>
                  <a:pt x="5083276" y="1240439"/>
                </a:cubicBezTo>
                <a:cubicBezTo>
                  <a:pt x="5075254" y="1240439"/>
                  <a:pt x="5069420" y="1234213"/>
                  <a:pt x="5069420" y="1225651"/>
                </a:cubicBezTo>
                <a:cubicBezTo>
                  <a:pt x="5069420" y="1217868"/>
                  <a:pt x="5075254" y="1210863"/>
                  <a:pt x="5083276" y="1210863"/>
                </a:cubicBezTo>
                <a:close/>
                <a:moveTo>
                  <a:pt x="5012445" y="1210863"/>
                </a:moveTo>
                <a:cubicBezTo>
                  <a:pt x="5018279" y="1210863"/>
                  <a:pt x="5024842" y="1217868"/>
                  <a:pt x="5024842" y="1225651"/>
                </a:cubicBezTo>
                <a:cubicBezTo>
                  <a:pt x="5024842" y="1234213"/>
                  <a:pt x="5018279" y="1240439"/>
                  <a:pt x="5012445" y="1240439"/>
                </a:cubicBezTo>
                <a:cubicBezTo>
                  <a:pt x="5004423" y="1240439"/>
                  <a:pt x="4998589" y="1234213"/>
                  <a:pt x="4998589" y="1225651"/>
                </a:cubicBezTo>
                <a:cubicBezTo>
                  <a:pt x="4998589" y="1217868"/>
                  <a:pt x="5004423" y="1210863"/>
                  <a:pt x="5012445" y="1210863"/>
                </a:cubicBezTo>
                <a:close/>
                <a:moveTo>
                  <a:pt x="4940157" y="1210863"/>
                </a:moveTo>
                <a:cubicBezTo>
                  <a:pt x="4948179" y="1210863"/>
                  <a:pt x="4954013" y="1217868"/>
                  <a:pt x="4954013" y="1225651"/>
                </a:cubicBezTo>
                <a:cubicBezTo>
                  <a:pt x="4954013" y="1234213"/>
                  <a:pt x="4948179" y="1240439"/>
                  <a:pt x="4940157" y="1240439"/>
                </a:cubicBezTo>
                <a:cubicBezTo>
                  <a:pt x="4934323" y="1240439"/>
                  <a:pt x="4927760" y="1234213"/>
                  <a:pt x="4927760" y="1225651"/>
                </a:cubicBezTo>
                <a:cubicBezTo>
                  <a:pt x="4927760" y="1217868"/>
                  <a:pt x="4934323" y="1210863"/>
                  <a:pt x="4940157" y="1210863"/>
                </a:cubicBezTo>
                <a:close/>
                <a:moveTo>
                  <a:pt x="4865953" y="1210863"/>
                </a:moveTo>
                <a:cubicBezTo>
                  <a:pt x="4873975" y="1210863"/>
                  <a:pt x="4879809" y="1217868"/>
                  <a:pt x="4879809" y="1225651"/>
                </a:cubicBezTo>
                <a:cubicBezTo>
                  <a:pt x="4879809" y="1234213"/>
                  <a:pt x="4873975" y="1240439"/>
                  <a:pt x="4865953" y="1240439"/>
                </a:cubicBezTo>
                <a:cubicBezTo>
                  <a:pt x="4860119" y="1240439"/>
                  <a:pt x="4853556" y="1234213"/>
                  <a:pt x="4853556" y="1225651"/>
                </a:cubicBezTo>
                <a:cubicBezTo>
                  <a:pt x="4853556" y="1217868"/>
                  <a:pt x="4860119" y="1210863"/>
                  <a:pt x="4865953" y="1210863"/>
                </a:cubicBezTo>
                <a:close/>
                <a:moveTo>
                  <a:pt x="4795122" y="1210863"/>
                </a:moveTo>
                <a:cubicBezTo>
                  <a:pt x="4803144" y="1210863"/>
                  <a:pt x="4808978" y="1217868"/>
                  <a:pt x="4808978" y="1225651"/>
                </a:cubicBezTo>
                <a:cubicBezTo>
                  <a:pt x="4808978" y="1234213"/>
                  <a:pt x="4803144" y="1240439"/>
                  <a:pt x="4795122" y="1240439"/>
                </a:cubicBezTo>
                <a:cubicBezTo>
                  <a:pt x="4787830" y="1240439"/>
                  <a:pt x="4782725" y="1234213"/>
                  <a:pt x="4782725" y="1225651"/>
                </a:cubicBezTo>
                <a:cubicBezTo>
                  <a:pt x="4782725" y="1217868"/>
                  <a:pt x="4787830" y="1210863"/>
                  <a:pt x="4795122" y="1210863"/>
                </a:cubicBezTo>
                <a:close/>
                <a:moveTo>
                  <a:pt x="4726684" y="1210863"/>
                </a:moveTo>
                <a:cubicBezTo>
                  <a:pt x="4735246" y="1210863"/>
                  <a:pt x="4741472" y="1217868"/>
                  <a:pt x="4741472" y="1225651"/>
                </a:cubicBezTo>
                <a:cubicBezTo>
                  <a:pt x="4741472" y="1234213"/>
                  <a:pt x="4735246" y="1240439"/>
                  <a:pt x="4726684" y="1240439"/>
                </a:cubicBezTo>
                <a:cubicBezTo>
                  <a:pt x="4718122" y="1240439"/>
                  <a:pt x="4711896" y="1234213"/>
                  <a:pt x="4711896" y="1225651"/>
                </a:cubicBezTo>
                <a:cubicBezTo>
                  <a:pt x="4711896" y="1217868"/>
                  <a:pt x="4718122" y="1210863"/>
                  <a:pt x="4726684" y="1210863"/>
                </a:cubicBezTo>
                <a:close/>
                <a:moveTo>
                  <a:pt x="4655853" y="1210863"/>
                </a:moveTo>
                <a:cubicBezTo>
                  <a:pt x="4663637" y="1210863"/>
                  <a:pt x="4670642" y="1217868"/>
                  <a:pt x="4670642" y="1225651"/>
                </a:cubicBezTo>
                <a:cubicBezTo>
                  <a:pt x="4670642" y="1234213"/>
                  <a:pt x="4663637" y="1240439"/>
                  <a:pt x="4655853" y="1240439"/>
                </a:cubicBezTo>
                <a:cubicBezTo>
                  <a:pt x="4647291" y="1240439"/>
                  <a:pt x="4641064" y="1234213"/>
                  <a:pt x="4641064" y="1225651"/>
                </a:cubicBezTo>
                <a:cubicBezTo>
                  <a:pt x="4641064" y="1217868"/>
                  <a:pt x="4647291" y="1210863"/>
                  <a:pt x="4655853" y="1210863"/>
                </a:cubicBezTo>
                <a:close/>
                <a:moveTo>
                  <a:pt x="4585023" y="1210863"/>
                </a:moveTo>
                <a:cubicBezTo>
                  <a:pt x="4592806" y="1210863"/>
                  <a:pt x="4599811" y="1217868"/>
                  <a:pt x="4599811" y="1225651"/>
                </a:cubicBezTo>
                <a:cubicBezTo>
                  <a:pt x="4599811" y="1234213"/>
                  <a:pt x="4592806" y="1240439"/>
                  <a:pt x="4585023" y="1240439"/>
                </a:cubicBezTo>
                <a:cubicBezTo>
                  <a:pt x="4576461" y="1240439"/>
                  <a:pt x="4570235" y="1234213"/>
                  <a:pt x="4570235" y="1225651"/>
                </a:cubicBezTo>
                <a:cubicBezTo>
                  <a:pt x="4570235" y="1217868"/>
                  <a:pt x="4576461" y="1210863"/>
                  <a:pt x="4585023" y="1210863"/>
                </a:cubicBezTo>
                <a:close/>
                <a:moveTo>
                  <a:pt x="4513260" y="1210863"/>
                </a:moveTo>
                <a:cubicBezTo>
                  <a:pt x="4520553" y="1210863"/>
                  <a:pt x="4525657" y="1217868"/>
                  <a:pt x="4525657" y="1225651"/>
                </a:cubicBezTo>
                <a:cubicBezTo>
                  <a:pt x="4525657" y="1234213"/>
                  <a:pt x="4520553" y="1240439"/>
                  <a:pt x="4513260" y="1240439"/>
                </a:cubicBezTo>
                <a:cubicBezTo>
                  <a:pt x="4505238" y="1240439"/>
                  <a:pt x="4499404" y="1234213"/>
                  <a:pt x="4499404" y="1225651"/>
                </a:cubicBezTo>
                <a:cubicBezTo>
                  <a:pt x="4499404" y="1217868"/>
                  <a:pt x="4505238" y="1210863"/>
                  <a:pt x="4513260" y="1210863"/>
                </a:cubicBezTo>
                <a:close/>
                <a:moveTo>
                  <a:pt x="4439056" y="1210863"/>
                </a:moveTo>
                <a:cubicBezTo>
                  <a:pt x="4445619" y="1210863"/>
                  <a:pt x="4451453" y="1217868"/>
                  <a:pt x="4451453" y="1225651"/>
                </a:cubicBezTo>
                <a:cubicBezTo>
                  <a:pt x="4451453" y="1234213"/>
                  <a:pt x="4445619" y="1240439"/>
                  <a:pt x="4439056" y="1240439"/>
                </a:cubicBezTo>
                <a:cubicBezTo>
                  <a:pt x="4431763" y="1240439"/>
                  <a:pt x="4425200" y="1234213"/>
                  <a:pt x="4425200" y="1225651"/>
                </a:cubicBezTo>
                <a:cubicBezTo>
                  <a:pt x="4425200" y="1217868"/>
                  <a:pt x="4431763" y="1210863"/>
                  <a:pt x="4439056" y="1210863"/>
                </a:cubicBezTo>
                <a:close/>
                <a:moveTo>
                  <a:pt x="4366768" y="1210863"/>
                </a:moveTo>
                <a:cubicBezTo>
                  <a:pt x="4374790" y="1210863"/>
                  <a:pt x="4380624" y="1217868"/>
                  <a:pt x="4380624" y="1225651"/>
                </a:cubicBezTo>
                <a:cubicBezTo>
                  <a:pt x="4380624" y="1234213"/>
                  <a:pt x="4374790" y="1240439"/>
                  <a:pt x="4366768" y="1240439"/>
                </a:cubicBezTo>
                <a:cubicBezTo>
                  <a:pt x="4360934" y="1240439"/>
                  <a:pt x="4354371" y="1234213"/>
                  <a:pt x="4354371" y="1225651"/>
                </a:cubicBezTo>
                <a:cubicBezTo>
                  <a:pt x="4354371" y="1217868"/>
                  <a:pt x="4360934" y="1210863"/>
                  <a:pt x="4366768" y="1210863"/>
                </a:cubicBezTo>
                <a:close/>
                <a:moveTo>
                  <a:pt x="4295937" y="1210863"/>
                </a:moveTo>
                <a:cubicBezTo>
                  <a:pt x="4303959" y="1210863"/>
                  <a:pt x="4309793" y="1217868"/>
                  <a:pt x="4309793" y="1225651"/>
                </a:cubicBezTo>
                <a:cubicBezTo>
                  <a:pt x="4309793" y="1234213"/>
                  <a:pt x="4303959" y="1240439"/>
                  <a:pt x="4295937" y="1240439"/>
                </a:cubicBezTo>
                <a:cubicBezTo>
                  <a:pt x="4290103" y="1240439"/>
                  <a:pt x="4283540" y="1234213"/>
                  <a:pt x="4283540" y="1225651"/>
                </a:cubicBezTo>
                <a:cubicBezTo>
                  <a:pt x="4283540" y="1217868"/>
                  <a:pt x="4290103" y="1210863"/>
                  <a:pt x="4295937" y="1210863"/>
                </a:cubicBezTo>
                <a:close/>
                <a:moveTo>
                  <a:pt x="368953" y="1210863"/>
                </a:moveTo>
                <a:cubicBezTo>
                  <a:pt x="377515" y="1210863"/>
                  <a:pt x="383742" y="1217868"/>
                  <a:pt x="383742" y="1225651"/>
                </a:cubicBezTo>
                <a:cubicBezTo>
                  <a:pt x="383742" y="1234213"/>
                  <a:pt x="377515" y="1240439"/>
                  <a:pt x="368953" y="1240439"/>
                </a:cubicBezTo>
                <a:cubicBezTo>
                  <a:pt x="361170" y="1240439"/>
                  <a:pt x="354165" y="1234213"/>
                  <a:pt x="354165" y="1225651"/>
                </a:cubicBezTo>
                <a:cubicBezTo>
                  <a:pt x="354165" y="1217868"/>
                  <a:pt x="361170" y="1210863"/>
                  <a:pt x="368953" y="1210863"/>
                </a:cubicBezTo>
                <a:close/>
                <a:moveTo>
                  <a:pt x="297189" y="1210863"/>
                </a:moveTo>
                <a:cubicBezTo>
                  <a:pt x="305211" y="1210863"/>
                  <a:pt x="309586" y="1217868"/>
                  <a:pt x="309586" y="1225651"/>
                </a:cubicBezTo>
                <a:cubicBezTo>
                  <a:pt x="309586" y="1234213"/>
                  <a:pt x="305211" y="1240439"/>
                  <a:pt x="297189" y="1240439"/>
                </a:cubicBezTo>
                <a:cubicBezTo>
                  <a:pt x="289897" y="1240439"/>
                  <a:pt x="283334" y="1234213"/>
                  <a:pt x="283334" y="1225651"/>
                </a:cubicBezTo>
                <a:cubicBezTo>
                  <a:pt x="283334" y="1217868"/>
                  <a:pt x="289897" y="1210863"/>
                  <a:pt x="297189" y="1210863"/>
                </a:cubicBezTo>
                <a:close/>
                <a:moveTo>
                  <a:pt x="226361" y="1210863"/>
                </a:moveTo>
                <a:cubicBezTo>
                  <a:pt x="232195" y="1210863"/>
                  <a:pt x="238759" y="1217868"/>
                  <a:pt x="238759" y="1225651"/>
                </a:cubicBezTo>
                <a:cubicBezTo>
                  <a:pt x="238759" y="1234213"/>
                  <a:pt x="232195" y="1240439"/>
                  <a:pt x="226361" y="1240439"/>
                </a:cubicBezTo>
                <a:cubicBezTo>
                  <a:pt x="218338" y="1240439"/>
                  <a:pt x="212504" y="1234213"/>
                  <a:pt x="212504" y="1225651"/>
                </a:cubicBezTo>
                <a:cubicBezTo>
                  <a:pt x="212504" y="1217868"/>
                  <a:pt x="218338" y="1210863"/>
                  <a:pt x="226361" y="1210863"/>
                </a:cubicBezTo>
                <a:close/>
                <a:moveTo>
                  <a:pt x="155527" y="1210863"/>
                </a:moveTo>
                <a:cubicBezTo>
                  <a:pt x="161361" y="1210863"/>
                  <a:pt x="167924" y="1217868"/>
                  <a:pt x="167924" y="1225651"/>
                </a:cubicBezTo>
                <a:cubicBezTo>
                  <a:pt x="167924" y="1234213"/>
                  <a:pt x="161361" y="1240439"/>
                  <a:pt x="155527" y="1240439"/>
                </a:cubicBezTo>
                <a:cubicBezTo>
                  <a:pt x="147505" y="1240439"/>
                  <a:pt x="141671" y="1234213"/>
                  <a:pt x="141671" y="1225651"/>
                </a:cubicBezTo>
                <a:cubicBezTo>
                  <a:pt x="141671" y="1217868"/>
                  <a:pt x="147505" y="1210863"/>
                  <a:pt x="155527" y="1210863"/>
                </a:cubicBezTo>
                <a:close/>
                <a:moveTo>
                  <a:pt x="83239" y="1210863"/>
                </a:moveTo>
                <a:cubicBezTo>
                  <a:pt x="90531" y="1210863"/>
                  <a:pt x="97095" y="1217868"/>
                  <a:pt x="97095" y="1225651"/>
                </a:cubicBezTo>
                <a:cubicBezTo>
                  <a:pt x="97095" y="1234213"/>
                  <a:pt x="90531" y="1240439"/>
                  <a:pt x="83239" y="1240439"/>
                </a:cubicBezTo>
                <a:cubicBezTo>
                  <a:pt x="76675" y="1240439"/>
                  <a:pt x="70841" y="1234213"/>
                  <a:pt x="70841" y="1225651"/>
                </a:cubicBezTo>
                <a:cubicBezTo>
                  <a:pt x="70841" y="1217868"/>
                  <a:pt x="76675" y="1210863"/>
                  <a:pt x="83239" y="1210863"/>
                </a:cubicBezTo>
                <a:close/>
                <a:moveTo>
                  <a:pt x="12003" y="1210863"/>
                </a:moveTo>
                <a:cubicBezTo>
                  <a:pt x="20248" y="1210863"/>
                  <a:pt x="26244" y="1217868"/>
                  <a:pt x="26244" y="1225651"/>
                </a:cubicBezTo>
                <a:cubicBezTo>
                  <a:pt x="26244" y="1234213"/>
                  <a:pt x="20248" y="1240439"/>
                  <a:pt x="12003" y="1240439"/>
                </a:cubicBezTo>
                <a:cubicBezTo>
                  <a:pt x="4508" y="1240439"/>
                  <a:pt x="10" y="1234213"/>
                  <a:pt x="10" y="1225651"/>
                </a:cubicBezTo>
                <a:cubicBezTo>
                  <a:pt x="10" y="1217868"/>
                  <a:pt x="4508" y="1210863"/>
                  <a:pt x="12003" y="1210863"/>
                </a:cubicBezTo>
                <a:close/>
                <a:moveTo>
                  <a:pt x="7013492" y="1140032"/>
                </a:moveTo>
                <a:cubicBezTo>
                  <a:pt x="7021275" y="1140032"/>
                  <a:pt x="7028280" y="1146595"/>
                  <a:pt x="7028280" y="1152429"/>
                </a:cubicBezTo>
                <a:cubicBezTo>
                  <a:pt x="7028280" y="1160451"/>
                  <a:pt x="7021275" y="1166286"/>
                  <a:pt x="7013492" y="1166286"/>
                </a:cubicBezTo>
                <a:cubicBezTo>
                  <a:pt x="7004930" y="1166286"/>
                  <a:pt x="6998704" y="1160451"/>
                  <a:pt x="6998704" y="1152429"/>
                </a:cubicBezTo>
                <a:cubicBezTo>
                  <a:pt x="6998704" y="1146595"/>
                  <a:pt x="7004930" y="1140032"/>
                  <a:pt x="7013492" y="1140032"/>
                </a:cubicBezTo>
                <a:close/>
                <a:moveTo>
                  <a:pt x="6939085" y="1140032"/>
                </a:moveTo>
                <a:cubicBezTo>
                  <a:pt x="6946378" y="1140032"/>
                  <a:pt x="6950753" y="1146595"/>
                  <a:pt x="6950753" y="1152429"/>
                </a:cubicBezTo>
                <a:cubicBezTo>
                  <a:pt x="6950753" y="1160451"/>
                  <a:pt x="6946378" y="1166286"/>
                  <a:pt x="6939085" y="1166286"/>
                </a:cubicBezTo>
                <a:cubicBezTo>
                  <a:pt x="6931063" y="1166286"/>
                  <a:pt x="6924500" y="1160451"/>
                  <a:pt x="6924500" y="1152429"/>
                </a:cubicBezTo>
                <a:cubicBezTo>
                  <a:pt x="6924500" y="1146595"/>
                  <a:pt x="6931063" y="1140032"/>
                  <a:pt x="6939085" y="1140032"/>
                </a:cubicBezTo>
                <a:close/>
                <a:moveTo>
                  <a:pt x="6867525" y="1140032"/>
                </a:moveTo>
                <a:cubicBezTo>
                  <a:pt x="6874088" y="1140032"/>
                  <a:pt x="6879922" y="1146595"/>
                  <a:pt x="6879922" y="1153888"/>
                </a:cubicBezTo>
                <a:cubicBezTo>
                  <a:pt x="6879922" y="1160451"/>
                  <a:pt x="6874088" y="1166286"/>
                  <a:pt x="6867525" y="1166286"/>
                </a:cubicBezTo>
                <a:cubicBezTo>
                  <a:pt x="6860232" y="1166286"/>
                  <a:pt x="6853669" y="1160451"/>
                  <a:pt x="6853669" y="1153888"/>
                </a:cubicBezTo>
                <a:cubicBezTo>
                  <a:pt x="6853669" y="1146595"/>
                  <a:pt x="6860232" y="1140032"/>
                  <a:pt x="6867525" y="1140032"/>
                </a:cubicBezTo>
                <a:close/>
                <a:moveTo>
                  <a:pt x="6796696" y="1140032"/>
                </a:moveTo>
                <a:cubicBezTo>
                  <a:pt x="6803259" y="1140032"/>
                  <a:pt x="6809093" y="1146595"/>
                  <a:pt x="6809093" y="1153888"/>
                </a:cubicBezTo>
                <a:cubicBezTo>
                  <a:pt x="6809093" y="1160451"/>
                  <a:pt x="6803259" y="1166286"/>
                  <a:pt x="6796696" y="1166286"/>
                </a:cubicBezTo>
                <a:cubicBezTo>
                  <a:pt x="6789403" y="1166286"/>
                  <a:pt x="6782840" y="1160451"/>
                  <a:pt x="6782840" y="1153888"/>
                </a:cubicBezTo>
                <a:cubicBezTo>
                  <a:pt x="6782840" y="1146595"/>
                  <a:pt x="6789403" y="1140032"/>
                  <a:pt x="6796696" y="1140032"/>
                </a:cubicBezTo>
                <a:close/>
                <a:moveTo>
                  <a:pt x="6724405" y="1140032"/>
                </a:moveTo>
                <a:cubicBezTo>
                  <a:pt x="6732427" y="1140032"/>
                  <a:pt x="6738261" y="1146595"/>
                  <a:pt x="6738261" y="1153888"/>
                </a:cubicBezTo>
                <a:cubicBezTo>
                  <a:pt x="6738261" y="1160451"/>
                  <a:pt x="6732427" y="1166286"/>
                  <a:pt x="6724405" y="1166286"/>
                </a:cubicBezTo>
                <a:cubicBezTo>
                  <a:pt x="6718571" y="1166286"/>
                  <a:pt x="6712008" y="1160451"/>
                  <a:pt x="6712008" y="1153888"/>
                </a:cubicBezTo>
                <a:cubicBezTo>
                  <a:pt x="6712008" y="1146595"/>
                  <a:pt x="6718571" y="1140032"/>
                  <a:pt x="6724405" y="1140032"/>
                </a:cubicBezTo>
                <a:close/>
                <a:moveTo>
                  <a:pt x="6653576" y="1140032"/>
                </a:moveTo>
                <a:cubicBezTo>
                  <a:pt x="6660869" y="1140032"/>
                  <a:pt x="6667432" y="1146595"/>
                  <a:pt x="6667432" y="1153888"/>
                </a:cubicBezTo>
                <a:cubicBezTo>
                  <a:pt x="6667432" y="1160451"/>
                  <a:pt x="6660869" y="1166286"/>
                  <a:pt x="6653576" y="1166286"/>
                </a:cubicBezTo>
                <a:cubicBezTo>
                  <a:pt x="6645554" y="1166286"/>
                  <a:pt x="6641179" y="1160451"/>
                  <a:pt x="6641179" y="1153888"/>
                </a:cubicBezTo>
                <a:cubicBezTo>
                  <a:pt x="6641179" y="1146595"/>
                  <a:pt x="6645554" y="1140032"/>
                  <a:pt x="6653576" y="1140032"/>
                </a:cubicBezTo>
                <a:close/>
                <a:moveTo>
                  <a:pt x="6581764" y="1140032"/>
                </a:moveTo>
                <a:cubicBezTo>
                  <a:pt x="6589547" y="1140032"/>
                  <a:pt x="6596552" y="1146595"/>
                  <a:pt x="6596552" y="1153888"/>
                </a:cubicBezTo>
                <a:cubicBezTo>
                  <a:pt x="6596552" y="1160451"/>
                  <a:pt x="6589547" y="1166286"/>
                  <a:pt x="6581764" y="1166286"/>
                </a:cubicBezTo>
                <a:cubicBezTo>
                  <a:pt x="6573202" y="1166286"/>
                  <a:pt x="6566976" y="1160451"/>
                  <a:pt x="6566976" y="1153888"/>
                </a:cubicBezTo>
                <a:cubicBezTo>
                  <a:pt x="6566976" y="1146595"/>
                  <a:pt x="6573202" y="1140032"/>
                  <a:pt x="6581764" y="1140032"/>
                </a:cubicBezTo>
                <a:close/>
                <a:moveTo>
                  <a:pt x="6510933" y="1140032"/>
                </a:moveTo>
                <a:cubicBezTo>
                  <a:pt x="6518717" y="1140032"/>
                  <a:pt x="6525722" y="1146595"/>
                  <a:pt x="6525722" y="1153888"/>
                </a:cubicBezTo>
                <a:cubicBezTo>
                  <a:pt x="6525722" y="1160451"/>
                  <a:pt x="6518717" y="1166286"/>
                  <a:pt x="6510933" y="1166286"/>
                </a:cubicBezTo>
                <a:cubicBezTo>
                  <a:pt x="6502371" y="1166286"/>
                  <a:pt x="6496144" y="1160451"/>
                  <a:pt x="6496144" y="1153888"/>
                </a:cubicBezTo>
                <a:cubicBezTo>
                  <a:pt x="6496144" y="1146595"/>
                  <a:pt x="6502371" y="1140032"/>
                  <a:pt x="6510933" y="1140032"/>
                </a:cubicBezTo>
                <a:close/>
                <a:moveTo>
                  <a:pt x="6440492" y="1140032"/>
                </a:moveTo>
                <a:cubicBezTo>
                  <a:pt x="6448081" y="1140032"/>
                  <a:pt x="6454911" y="1146595"/>
                  <a:pt x="6454911" y="1153888"/>
                </a:cubicBezTo>
                <a:cubicBezTo>
                  <a:pt x="6454911" y="1160451"/>
                  <a:pt x="6448081" y="1166286"/>
                  <a:pt x="6440492" y="1166286"/>
                </a:cubicBezTo>
                <a:cubicBezTo>
                  <a:pt x="6432145" y="1166286"/>
                  <a:pt x="6425315" y="1160451"/>
                  <a:pt x="6425315" y="1153888"/>
                </a:cubicBezTo>
                <a:cubicBezTo>
                  <a:pt x="6425315" y="1146595"/>
                  <a:pt x="6432145" y="1140032"/>
                  <a:pt x="6440492" y="1140032"/>
                </a:cubicBezTo>
                <a:close/>
                <a:moveTo>
                  <a:pt x="6368340" y="1140032"/>
                </a:moveTo>
                <a:cubicBezTo>
                  <a:pt x="6376362" y="1140032"/>
                  <a:pt x="6380737" y="1146595"/>
                  <a:pt x="6380737" y="1153888"/>
                </a:cubicBezTo>
                <a:cubicBezTo>
                  <a:pt x="6380737" y="1160451"/>
                  <a:pt x="6376362" y="1166286"/>
                  <a:pt x="6368340" y="1166286"/>
                </a:cubicBezTo>
                <a:cubicBezTo>
                  <a:pt x="6361047" y="1166286"/>
                  <a:pt x="6354484" y="1160451"/>
                  <a:pt x="6354484" y="1153888"/>
                </a:cubicBezTo>
                <a:cubicBezTo>
                  <a:pt x="6354484" y="1146595"/>
                  <a:pt x="6361047" y="1140032"/>
                  <a:pt x="6368340" y="1140032"/>
                </a:cubicBezTo>
                <a:close/>
                <a:moveTo>
                  <a:pt x="6297511" y="1140032"/>
                </a:moveTo>
                <a:cubicBezTo>
                  <a:pt x="6304074" y="1140032"/>
                  <a:pt x="6309908" y="1146595"/>
                  <a:pt x="6309908" y="1153888"/>
                </a:cubicBezTo>
                <a:cubicBezTo>
                  <a:pt x="6309908" y="1160451"/>
                  <a:pt x="6304074" y="1166286"/>
                  <a:pt x="6297511" y="1166286"/>
                </a:cubicBezTo>
                <a:cubicBezTo>
                  <a:pt x="6290218" y="1166286"/>
                  <a:pt x="6283655" y="1160451"/>
                  <a:pt x="6283655" y="1153888"/>
                </a:cubicBezTo>
                <a:cubicBezTo>
                  <a:pt x="6283655" y="1146595"/>
                  <a:pt x="6290218" y="1140032"/>
                  <a:pt x="6297511" y="1140032"/>
                </a:cubicBezTo>
                <a:close/>
                <a:moveTo>
                  <a:pt x="6226679" y="1140032"/>
                </a:moveTo>
                <a:cubicBezTo>
                  <a:pt x="6233242" y="1140032"/>
                  <a:pt x="6239076" y="1146595"/>
                  <a:pt x="6239076" y="1153888"/>
                </a:cubicBezTo>
                <a:cubicBezTo>
                  <a:pt x="6239076" y="1160451"/>
                  <a:pt x="6233242" y="1166286"/>
                  <a:pt x="6226679" y="1166286"/>
                </a:cubicBezTo>
                <a:cubicBezTo>
                  <a:pt x="6219386" y="1166286"/>
                  <a:pt x="6212823" y="1160451"/>
                  <a:pt x="6212823" y="1153888"/>
                </a:cubicBezTo>
                <a:cubicBezTo>
                  <a:pt x="6212823" y="1146595"/>
                  <a:pt x="6219386" y="1140032"/>
                  <a:pt x="6226679" y="1140032"/>
                </a:cubicBezTo>
                <a:close/>
                <a:moveTo>
                  <a:pt x="6154391" y="1140032"/>
                </a:moveTo>
                <a:cubicBezTo>
                  <a:pt x="6161684" y="1140032"/>
                  <a:pt x="6168247" y="1146595"/>
                  <a:pt x="6168247" y="1153888"/>
                </a:cubicBezTo>
                <a:cubicBezTo>
                  <a:pt x="6168247" y="1160451"/>
                  <a:pt x="6161684" y="1166286"/>
                  <a:pt x="6154391" y="1166286"/>
                </a:cubicBezTo>
                <a:cubicBezTo>
                  <a:pt x="6147828" y="1166286"/>
                  <a:pt x="6141994" y="1160451"/>
                  <a:pt x="6141994" y="1153888"/>
                </a:cubicBezTo>
                <a:cubicBezTo>
                  <a:pt x="6141994" y="1146595"/>
                  <a:pt x="6147828" y="1140032"/>
                  <a:pt x="6154391" y="1140032"/>
                </a:cubicBezTo>
                <a:close/>
                <a:moveTo>
                  <a:pt x="6083559" y="1140032"/>
                </a:moveTo>
                <a:cubicBezTo>
                  <a:pt x="6090852" y="1140032"/>
                  <a:pt x="6097415" y="1146595"/>
                  <a:pt x="6097415" y="1153888"/>
                </a:cubicBezTo>
                <a:cubicBezTo>
                  <a:pt x="6097415" y="1160451"/>
                  <a:pt x="6090852" y="1166286"/>
                  <a:pt x="6083559" y="1166286"/>
                </a:cubicBezTo>
                <a:cubicBezTo>
                  <a:pt x="6076996" y="1166286"/>
                  <a:pt x="6071162" y="1160451"/>
                  <a:pt x="6071162" y="1153888"/>
                </a:cubicBezTo>
                <a:cubicBezTo>
                  <a:pt x="6071162" y="1146595"/>
                  <a:pt x="6076996" y="1140032"/>
                  <a:pt x="6083559" y="1140032"/>
                </a:cubicBezTo>
                <a:close/>
                <a:moveTo>
                  <a:pt x="6009356" y="1140032"/>
                </a:moveTo>
                <a:cubicBezTo>
                  <a:pt x="6016649" y="1140032"/>
                  <a:pt x="6023212" y="1146595"/>
                  <a:pt x="6023212" y="1153888"/>
                </a:cubicBezTo>
                <a:cubicBezTo>
                  <a:pt x="6023212" y="1160451"/>
                  <a:pt x="6016649" y="1166286"/>
                  <a:pt x="6009356" y="1166286"/>
                </a:cubicBezTo>
                <a:cubicBezTo>
                  <a:pt x="6001334" y="1166286"/>
                  <a:pt x="5996959" y="1160451"/>
                  <a:pt x="5996959" y="1153888"/>
                </a:cubicBezTo>
                <a:cubicBezTo>
                  <a:pt x="5996959" y="1146595"/>
                  <a:pt x="6001334" y="1140032"/>
                  <a:pt x="6009356" y="1140032"/>
                </a:cubicBezTo>
                <a:close/>
                <a:moveTo>
                  <a:pt x="5940548" y="1140032"/>
                </a:moveTo>
                <a:cubicBezTo>
                  <a:pt x="5948896" y="1140032"/>
                  <a:pt x="5955726" y="1146595"/>
                  <a:pt x="5955726" y="1153888"/>
                </a:cubicBezTo>
                <a:cubicBezTo>
                  <a:pt x="5955726" y="1160451"/>
                  <a:pt x="5948896" y="1166286"/>
                  <a:pt x="5940548" y="1166286"/>
                </a:cubicBezTo>
                <a:cubicBezTo>
                  <a:pt x="5932960" y="1166286"/>
                  <a:pt x="5926130" y="1160451"/>
                  <a:pt x="5926130" y="1153888"/>
                </a:cubicBezTo>
                <a:cubicBezTo>
                  <a:pt x="5926130" y="1146595"/>
                  <a:pt x="5932960" y="1140032"/>
                  <a:pt x="5940548" y="1140032"/>
                </a:cubicBezTo>
                <a:close/>
                <a:moveTo>
                  <a:pt x="5870088" y="1140032"/>
                </a:moveTo>
                <a:cubicBezTo>
                  <a:pt x="5878650" y="1140032"/>
                  <a:pt x="5884877" y="1146595"/>
                  <a:pt x="5884877" y="1153888"/>
                </a:cubicBezTo>
                <a:cubicBezTo>
                  <a:pt x="5884877" y="1160451"/>
                  <a:pt x="5878650" y="1166286"/>
                  <a:pt x="5870088" y="1166286"/>
                </a:cubicBezTo>
                <a:cubicBezTo>
                  <a:pt x="5862304" y="1166286"/>
                  <a:pt x="5855299" y="1161910"/>
                  <a:pt x="5855299" y="1153888"/>
                </a:cubicBezTo>
                <a:cubicBezTo>
                  <a:pt x="5855299" y="1146595"/>
                  <a:pt x="5862304" y="1140032"/>
                  <a:pt x="5870088" y="1140032"/>
                </a:cubicBezTo>
                <a:close/>
                <a:moveTo>
                  <a:pt x="5799257" y="1140032"/>
                </a:moveTo>
                <a:cubicBezTo>
                  <a:pt x="5807819" y="1140032"/>
                  <a:pt x="5814045" y="1146595"/>
                  <a:pt x="5814045" y="1153888"/>
                </a:cubicBezTo>
                <a:cubicBezTo>
                  <a:pt x="5814045" y="1161910"/>
                  <a:pt x="5807819" y="1166286"/>
                  <a:pt x="5799257" y="1166286"/>
                </a:cubicBezTo>
                <a:cubicBezTo>
                  <a:pt x="5791474" y="1166286"/>
                  <a:pt x="5784469" y="1161910"/>
                  <a:pt x="5784469" y="1153888"/>
                </a:cubicBezTo>
                <a:cubicBezTo>
                  <a:pt x="5784469" y="1146595"/>
                  <a:pt x="5791474" y="1140032"/>
                  <a:pt x="5799257" y="1140032"/>
                </a:cubicBezTo>
                <a:close/>
                <a:moveTo>
                  <a:pt x="5724122" y="1140032"/>
                </a:moveTo>
                <a:cubicBezTo>
                  <a:pt x="5732144" y="1140032"/>
                  <a:pt x="5736519" y="1146595"/>
                  <a:pt x="5736519" y="1153888"/>
                </a:cubicBezTo>
                <a:cubicBezTo>
                  <a:pt x="5736519" y="1161910"/>
                  <a:pt x="5732144" y="1166286"/>
                  <a:pt x="5724122" y="1166286"/>
                </a:cubicBezTo>
                <a:cubicBezTo>
                  <a:pt x="5716100" y="1166286"/>
                  <a:pt x="5710266" y="1161910"/>
                  <a:pt x="5710266" y="1153888"/>
                </a:cubicBezTo>
                <a:cubicBezTo>
                  <a:pt x="5710266" y="1146595"/>
                  <a:pt x="5716100" y="1140032"/>
                  <a:pt x="5724122" y="1140032"/>
                </a:cubicBezTo>
                <a:close/>
                <a:moveTo>
                  <a:pt x="5653291" y="1140032"/>
                </a:moveTo>
                <a:cubicBezTo>
                  <a:pt x="5659125" y="1140032"/>
                  <a:pt x="5665688" y="1146595"/>
                  <a:pt x="5665688" y="1153888"/>
                </a:cubicBezTo>
                <a:cubicBezTo>
                  <a:pt x="5665688" y="1161910"/>
                  <a:pt x="5659125" y="1166286"/>
                  <a:pt x="5653291" y="1166286"/>
                </a:cubicBezTo>
                <a:cubicBezTo>
                  <a:pt x="5645269" y="1166286"/>
                  <a:pt x="5639435" y="1161910"/>
                  <a:pt x="5639435" y="1153888"/>
                </a:cubicBezTo>
                <a:cubicBezTo>
                  <a:pt x="5639435" y="1146595"/>
                  <a:pt x="5645269" y="1140032"/>
                  <a:pt x="5653291" y="1140032"/>
                </a:cubicBezTo>
                <a:close/>
                <a:moveTo>
                  <a:pt x="5581002" y="1140032"/>
                </a:moveTo>
                <a:cubicBezTo>
                  <a:pt x="5588295" y="1140032"/>
                  <a:pt x="5594858" y="1146595"/>
                  <a:pt x="5594858" y="1153888"/>
                </a:cubicBezTo>
                <a:cubicBezTo>
                  <a:pt x="5594858" y="1161910"/>
                  <a:pt x="5588295" y="1166286"/>
                  <a:pt x="5581002" y="1166286"/>
                </a:cubicBezTo>
                <a:cubicBezTo>
                  <a:pt x="5574439" y="1166286"/>
                  <a:pt x="5568605" y="1161910"/>
                  <a:pt x="5568605" y="1153888"/>
                </a:cubicBezTo>
                <a:cubicBezTo>
                  <a:pt x="5568605" y="1146595"/>
                  <a:pt x="5574439" y="1140032"/>
                  <a:pt x="5581002" y="1140032"/>
                </a:cubicBezTo>
                <a:close/>
                <a:moveTo>
                  <a:pt x="5510171" y="1140032"/>
                </a:moveTo>
                <a:cubicBezTo>
                  <a:pt x="5517464" y="1140032"/>
                  <a:pt x="5524027" y="1146595"/>
                  <a:pt x="5524027" y="1153888"/>
                </a:cubicBezTo>
                <a:cubicBezTo>
                  <a:pt x="5524027" y="1161910"/>
                  <a:pt x="5517464" y="1166286"/>
                  <a:pt x="5510171" y="1166286"/>
                </a:cubicBezTo>
                <a:cubicBezTo>
                  <a:pt x="5503608" y="1166286"/>
                  <a:pt x="5497774" y="1161910"/>
                  <a:pt x="5497774" y="1153888"/>
                </a:cubicBezTo>
                <a:cubicBezTo>
                  <a:pt x="5497774" y="1146595"/>
                  <a:pt x="5503608" y="1140032"/>
                  <a:pt x="5510171" y="1140032"/>
                </a:cubicBezTo>
                <a:close/>
                <a:moveTo>
                  <a:pt x="5438937" y="1140032"/>
                </a:moveTo>
                <a:cubicBezTo>
                  <a:pt x="5447182" y="1140032"/>
                  <a:pt x="5453178" y="1146595"/>
                  <a:pt x="5453178" y="1153888"/>
                </a:cubicBezTo>
                <a:cubicBezTo>
                  <a:pt x="5453178" y="1161910"/>
                  <a:pt x="5447182" y="1166286"/>
                  <a:pt x="5438937" y="1166286"/>
                </a:cubicBezTo>
                <a:cubicBezTo>
                  <a:pt x="5431442" y="1166286"/>
                  <a:pt x="5426945" y="1161910"/>
                  <a:pt x="5426945" y="1153888"/>
                </a:cubicBezTo>
                <a:cubicBezTo>
                  <a:pt x="5426945" y="1146595"/>
                  <a:pt x="5431442" y="1140032"/>
                  <a:pt x="5438937" y="1140032"/>
                </a:cubicBezTo>
                <a:close/>
                <a:moveTo>
                  <a:pt x="5367530" y="1140032"/>
                </a:moveTo>
                <a:cubicBezTo>
                  <a:pt x="5376092" y="1140032"/>
                  <a:pt x="5382318" y="1146595"/>
                  <a:pt x="5382318" y="1153888"/>
                </a:cubicBezTo>
                <a:cubicBezTo>
                  <a:pt x="5382318" y="1161910"/>
                  <a:pt x="5376092" y="1166286"/>
                  <a:pt x="5367530" y="1166286"/>
                </a:cubicBezTo>
                <a:cubicBezTo>
                  <a:pt x="5359747" y="1166286"/>
                  <a:pt x="5352742" y="1161910"/>
                  <a:pt x="5352742" y="1153888"/>
                </a:cubicBezTo>
                <a:cubicBezTo>
                  <a:pt x="5352742" y="1146595"/>
                  <a:pt x="5359747" y="1140032"/>
                  <a:pt x="5367530" y="1140032"/>
                </a:cubicBezTo>
                <a:close/>
                <a:moveTo>
                  <a:pt x="5296699" y="1140032"/>
                </a:moveTo>
                <a:cubicBezTo>
                  <a:pt x="5305261" y="1140032"/>
                  <a:pt x="5311488" y="1146595"/>
                  <a:pt x="5311488" y="1153888"/>
                </a:cubicBezTo>
                <a:cubicBezTo>
                  <a:pt x="5311488" y="1161910"/>
                  <a:pt x="5305261" y="1166286"/>
                  <a:pt x="5296699" y="1166286"/>
                </a:cubicBezTo>
                <a:cubicBezTo>
                  <a:pt x="5288915" y="1166286"/>
                  <a:pt x="5281910" y="1161910"/>
                  <a:pt x="5281910" y="1153888"/>
                </a:cubicBezTo>
                <a:cubicBezTo>
                  <a:pt x="5281910" y="1146595"/>
                  <a:pt x="5288915" y="1140032"/>
                  <a:pt x="5296699" y="1140032"/>
                </a:cubicBezTo>
                <a:close/>
                <a:moveTo>
                  <a:pt x="5225869" y="1140032"/>
                </a:moveTo>
                <a:cubicBezTo>
                  <a:pt x="5234431" y="1140032"/>
                  <a:pt x="5240657" y="1146595"/>
                  <a:pt x="5240657" y="1153888"/>
                </a:cubicBezTo>
                <a:cubicBezTo>
                  <a:pt x="5240657" y="1161910"/>
                  <a:pt x="5234431" y="1166286"/>
                  <a:pt x="5225869" y="1166286"/>
                </a:cubicBezTo>
                <a:cubicBezTo>
                  <a:pt x="5217307" y="1166286"/>
                  <a:pt x="5211081" y="1161910"/>
                  <a:pt x="5211081" y="1153888"/>
                </a:cubicBezTo>
                <a:cubicBezTo>
                  <a:pt x="5211081" y="1146595"/>
                  <a:pt x="5217307" y="1140032"/>
                  <a:pt x="5225869" y="1140032"/>
                </a:cubicBezTo>
                <a:close/>
                <a:moveTo>
                  <a:pt x="5154105" y="1140032"/>
                </a:moveTo>
                <a:cubicBezTo>
                  <a:pt x="5162127" y="1140032"/>
                  <a:pt x="5166502" y="1147037"/>
                  <a:pt x="5166502" y="1154821"/>
                </a:cubicBezTo>
                <a:cubicBezTo>
                  <a:pt x="5166502" y="1163383"/>
                  <a:pt x="5162127" y="1169610"/>
                  <a:pt x="5154105" y="1169610"/>
                </a:cubicBezTo>
                <a:cubicBezTo>
                  <a:pt x="5146083" y="1169610"/>
                  <a:pt x="5140249" y="1163383"/>
                  <a:pt x="5140249" y="1154821"/>
                </a:cubicBezTo>
                <a:cubicBezTo>
                  <a:pt x="5140249" y="1147037"/>
                  <a:pt x="5146083" y="1140032"/>
                  <a:pt x="5154105" y="1140032"/>
                </a:cubicBezTo>
                <a:close/>
                <a:moveTo>
                  <a:pt x="5083276" y="1140032"/>
                </a:moveTo>
                <a:cubicBezTo>
                  <a:pt x="5089110" y="1140032"/>
                  <a:pt x="5095673" y="1147037"/>
                  <a:pt x="5095673" y="1154821"/>
                </a:cubicBezTo>
                <a:cubicBezTo>
                  <a:pt x="5095673" y="1163383"/>
                  <a:pt x="5089110" y="1169610"/>
                  <a:pt x="5083276" y="1169610"/>
                </a:cubicBezTo>
                <a:cubicBezTo>
                  <a:pt x="5075254" y="1169610"/>
                  <a:pt x="5069420" y="1163383"/>
                  <a:pt x="5069420" y="1154821"/>
                </a:cubicBezTo>
                <a:cubicBezTo>
                  <a:pt x="5069420" y="1147037"/>
                  <a:pt x="5075254" y="1140032"/>
                  <a:pt x="5083276" y="1140032"/>
                </a:cubicBezTo>
                <a:close/>
                <a:moveTo>
                  <a:pt x="5012445" y="1140032"/>
                </a:moveTo>
                <a:cubicBezTo>
                  <a:pt x="5018279" y="1140032"/>
                  <a:pt x="5024842" y="1147037"/>
                  <a:pt x="5024842" y="1154821"/>
                </a:cubicBezTo>
                <a:cubicBezTo>
                  <a:pt x="5024842" y="1163383"/>
                  <a:pt x="5018279" y="1169610"/>
                  <a:pt x="5012445" y="1169610"/>
                </a:cubicBezTo>
                <a:cubicBezTo>
                  <a:pt x="5004423" y="1169610"/>
                  <a:pt x="4998589" y="1163383"/>
                  <a:pt x="4998589" y="1154821"/>
                </a:cubicBezTo>
                <a:cubicBezTo>
                  <a:pt x="4998589" y="1147037"/>
                  <a:pt x="5004423" y="1140032"/>
                  <a:pt x="5012445" y="1140032"/>
                </a:cubicBezTo>
                <a:close/>
                <a:moveTo>
                  <a:pt x="4940157" y="1140032"/>
                </a:moveTo>
                <a:cubicBezTo>
                  <a:pt x="4948179" y="1140032"/>
                  <a:pt x="4954013" y="1147037"/>
                  <a:pt x="4954013" y="1154821"/>
                </a:cubicBezTo>
                <a:cubicBezTo>
                  <a:pt x="4954013" y="1163383"/>
                  <a:pt x="4948179" y="1169610"/>
                  <a:pt x="4940157" y="1169610"/>
                </a:cubicBezTo>
                <a:cubicBezTo>
                  <a:pt x="4934323" y="1169610"/>
                  <a:pt x="4927760" y="1163383"/>
                  <a:pt x="4927760" y="1154821"/>
                </a:cubicBezTo>
                <a:cubicBezTo>
                  <a:pt x="4927760" y="1147037"/>
                  <a:pt x="4934323" y="1140032"/>
                  <a:pt x="4940157" y="1140032"/>
                </a:cubicBezTo>
                <a:close/>
                <a:moveTo>
                  <a:pt x="4865953" y="1140032"/>
                </a:moveTo>
                <a:cubicBezTo>
                  <a:pt x="4873975" y="1140032"/>
                  <a:pt x="4879809" y="1147037"/>
                  <a:pt x="4879809" y="1154821"/>
                </a:cubicBezTo>
                <a:cubicBezTo>
                  <a:pt x="4879809" y="1163383"/>
                  <a:pt x="4873975" y="1169610"/>
                  <a:pt x="4865953" y="1169610"/>
                </a:cubicBezTo>
                <a:cubicBezTo>
                  <a:pt x="4860119" y="1169610"/>
                  <a:pt x="4853556" y="1163383"/>
                  <a:pt x="4853556" y="1154821"/>
                </a:cubicBezTo>
                <a:cubicBezTo>
                  <a:pt x="4853556" y="1147037"/>
                  <a:pt x="4860119" y="1140032"/>
                  <a:pt x="4865953" y="1140032"/>
                </a:cubicBezTo>
                <a:close/>
                <a:moveTo>
                  <a:pt x="4795122" y="1140032"/>
                </a:moveTo>
                <a:cubicBezTo>
                  <a:pt x="4803144" y="1140032"/>
                  <a:pt x="4808978" y="1147037"/>
                  <a:pt x="4808978" y="1154821"/>
                </a:cubicBezTo>
                <a:cubicBezTo>
                  <a:pt x="4808978" y="1163383"/>
                  <a:pt x="4803144" y="1169610"/>
                  <a:pt x="4795122" y="1169610"/>
                </a:cubicBezTo>
                <a:cubicBezTo>
                  <a:pt x="4787830" y="1169610"/>
                  <a:pt x="4782725" y="1163383"/>
                  <a:pt x="4782725" y="1154821"/>
                </a:cubicBezTo>
                <a:cubicBezTo>
                  <a:pt x="4782725" y="1147037"/>
                  <a:pt x="4787830" y="1140032"/>
                  <a:pt x="4795122" y="1140032"/>
                </a:cubicBezTo>
                <a:close/>
                <a:moveTo>
                  <a:pt x="4726684" y="1140032"/>
                </a:moveTo>
                <a:cubicBezTo>
                  <a:pt x="4735246" y="1140032"/>
                  <a:pt x="4741472" y="1147037"/>
                  <a:pt x="4741472" y="1154821"/>
                </a:cubicBezTo>
                <a:cubicBezTo>
                  <a:pt x="4741472" y="1163383"/>
                  <a:pt x="4735246" y="1169610"/>
                  <a:pt x="4726684" y="1169610"/>
                </a:cubicBezTo>
                <a:cubicBezTo>
                  <a:pt x="4718122" y="1169610"/>
                  <a:pt x="4711896" y="1163383"/>
                  <a:pt x="4711896" y="1154821"/>
                </a:cubicBezTo>
                <a:cubicBezTo>
                  <a:pt x="4711896" y="1147037"/>
                  <a:pt x="4718122" y="1140032"/>
                  <a:pt x="4726684" y="1140032"/>
                </a:cubicBezTo>
                <a:close/>
                <a:moveTo>
                  <a:pt x="4655853" y="1140032"/>
                </a:moveTo>
                <a:cubicBezTo>
                  <a:pt x="4663637" y="1140032"/>
                  <a:pt x="4670642" y="1147037"/>
                  <a:pt x="4670642" y="1154821"/>
                </a:cubicBezTo>
                <a:cubicBezTo>
                  <a:pt x="4670642" y="1163383"/>
                  <a:pt x="4663637" y="1169610"/>
                  <a:pt x="4655853" y="1169610"/>
                </a:cubicBezTo>
                <a:cubicBezTo>
                  <a:pt x="4647291" y="1169610"/>
                  <a:pt x="4641064" y="1163383"/>
                  <a:pt x="4641064" y="1154821"/>
                </a:cubicBezTo>
                <a:cubicBezTo>
                  <a:pt x="4641064" y="1147037"/>
                  <a:pt x="4647291" y="1140032"/>
                  <a:pt x="4655853" y="1140032"/>
                </a:cubicBezTo>
                <a:close/>
                <a:moveTo>
                  <a:pt x="4585023" y="1140032"/>
                </a:moveTo>
                <a:cubicBezTo>
                  <a:pt x="4592806" y="1140032"/>
                  <a:pt x="4599811" y="1147037"/>
                  <a:pt x="4599811" y="1154821"/>
                </a:cubicBezTo>
                <a:cubicBezTo>
                  <a:pt x="4599811" y="1163383"/>
                  <a:pt x="4592806" y="1169610"/>
                  <a:pt x="4585023" y="1169610"/>
                </a:cubicBezTo>
                <a:cubicBezTo>
                  <a:pt x="4576461" y="1169610"/>
                  <a:pt x="4570235" y="1163383"/>
                  <a:pt x="4570235" y="1154821"/>
                </a:cubicBezTo>
                <a:cubicBezTo>
                  <a:pt x="4570235" y="1147037"/>
                  <a:pt x="4576461" y="1140032"/>
                  <a:pt x="4585023" y="1140032"/>
                </a:cubicBezTo>
                <a:close/>
                <a:moveTo>
                  <a:pt x="4513260" y="1140032"/>
                </a:moveTo>
                <a:cubicBezTo>
                  <a:pt x="4520553" y="1140032"/>
                  <a:pt x="4525657" y="1147037"/>
                  <a:pt x="4525657" y="1154821"/>
                </a:cubicBezTo>
                <a:cubicBezTo>
                  <a:pt x="4525657" y="1163383"/>
                  <a:pt x="4520553" y="1169610"/>
                  <a:pt x="4513260" y="1169610"/>
                </a:cubicBezTo>
                <a:cubicBezTo>
                  <a:pt x="4505238" y="1169610"/>
                  <a:pt x="4499404" y="1163383"/>
                  <a:pt x="4499404" y="1154821"/>
                </a:cubicBezTo>
                <a:cubicBezTo>
                  <a:pt x="4499404" y="1147037"/>
                  <a:pt x="4505238" y="1140032"/>
                  <a:pt x="4513260" y="1140032"/>
                </a:cubicBezTo>
                <a:close/>
                <a:moveTo>
                  <a:pt x="4439056" y="1140032"/>
                </a:moveTo>
                <a:cubicBezTo>
                  <a:pt x="4445619" y="1140032"/>
                  <a:pt x="4451453" y="1147037"/>
                  <a:pt x="4451453" y="1154821"/>
                </a:cubicBezTo>
                <a:cubicBezTo>
                  <a:pt x="4451453" y="1163383"/>
                  <a:pt x="4445619" y="1169610"/>
                  <a:pt x="4439056" y="1169610"/>
                </a:cubicBezTo>
                <a:cubicBezTo>
                  <a:pt x="4431763" y="1169610"/>
                  <a:pt x="4425200" y="1163383"/>
                  <a:pt x="4425200" y="1154821"/>
                </a:cubicBezTo>
                <a:cubicBezTo>
                  <a:pt x="4425200" y="1147037"/>
                  <a:pt x="4431763" y="1140032"/>
                  <a:pt x="4439056" y="1140032"/>
                </a:cubicBezTo>
                <a:close/>
                <a:moveTo>
                  <a:pt x="4366768" y="1140032"/>
                </a:moveTo>
                <a:cubicBezTo>
                  <a:pt x="4374790" y="1140032"/>
                  <a:pt x="4380624" y="1147037"/>
                  <a:pt x="4380624" y="1154821"/>
                </a:cubicBezTo>
                <a:cubicBezTo>
                  <a:pt x="4380624" y="1163383"/>
                  <a:pt x="4374790" y="1169610"/>
                  <a:pt x="4366768" y="1169610"/>
                </a:cubicBezTo>
                <a:cubicBezTo>
                  <a:pt x="4360934" y="1169610"/>
                  <a:pt x="4354371" y="1163383"/>
                  <a:pt x="4354371" y="1154821"/>
                </a:cubicBezTo>
                <a:cubicBezTo>
                  <a:pt x="4354371" y="1147037"/>
                  <a:pt x="4360934" y="1140032"/>
                  <a:pt x="4366768" y="1140032"/>
                </a:cubicBezTo>
                <a:close/>
                <a:moveTo>
                  <a:pt x="4295937" y="1140032"/>
                </a:moveTo>
                <a:cubicBezTo>
                  <a:pt x="4303959" y="1140032"/>
                  <a:pt x="4309793" y="1147037"/>
                  <a:pt x="4309793" y="1154821"/>
                </a:cubicBezTo>
                <a:cubicBezTo>
                  <a:pt x="4309793" y="1163383"/>
                  <a:pt x="4303959" y="1169610"/>
                  <a:pt x="4295937" y="1169610"/>
                </a:cubicBezTo>
                <a:cubicBezTo>
                  <a:pt x="4290103" y="1169610"/>
                  <a:pt x="4283540" y="1163383"/>
                  <a:pt x="4283540" y="1154821"/>
                </a:cubicBezTo>
                <a:cubicBezTo>
                  <a:pt x="4283540" y="1147037"/>
                  <a:pt x="4290103" y="1140032"/>
                  <a:pt x="4295937" y="1140032"/>
                </a:cubicBezTo>
                <a:close/>
                <a:moveTo>
                  <a:pt x="4225107" y="1140032"/>
                </a:moveTo>
                <a:cubicBezTo>
                  <a:pt x="4233129" y="1140032"/>
                  <a:pt x="4238963" y="1147037"/>
                  <a:pt x="4238963" y="1154821"/>
                </a:cubicBezTo>
                <a:cubicBezTo>
                  <a:pt x="4238963" y="1163383"/>
                  <a:pt x="4233129" y="1169610"/>
                  <a:pt x="4225107" y="1169610"/>
                </a:cubicBezTo>
                <a:cubicBezTo>
                  <a:pt x="4217085" y="1169610"/>
                  <a:pt x="4212710" y="1163383"/>
                  <a:pt x="4212710" y="1154821"/>
                </a:cubicBezTo>
                <a:cubicBezTo>
                  <a:pt x="4212710" y="1147037"/>
                  <a:pt x="4217085" y="1140032"/>
                  <a:pt x="4225107" y="1140032"/>
                </a:cubicBezTo>
                <a:close/>
                <a:moveTo>
                  <a:pt x="4153295" y="1140032"/>
                </a:moveTo>
                <a:cubicBezTo>
                  <a:pt x="4161078" y="1140032"/>
                  <a:pt x="4168083" y="1147037"/>
                  <a:pt x="4168083" y="1154821"/>
                </a:cubicBezTo>
                <a:cubicBezTo>
                  <a:pt x="4168083" y="1163383"/>
                  <a:pt x="4161078" y="1169610"/>
                  <a:pt x="4153295" y="1169610"/>
                </a:cubicBezTo>
                <a:cubicBezTo>
                  <a:pt x="4144733" y="1169610"/>
                  <a:pt x="4138507" y="1163383"/>
                  <a:pt x="4138507" y="1154821"/>
                </a:cubicBezTo>
                <a:cubicBezTo>
                  <a:pt x="4138507" y="1147037"/>
                  <a:pt x="4144733" y="1140032"/>
                  <a:pt x="4153295" y="1140032"/>
                </a:cubicBezTo>
                <a:close/>
                <a:moveTo>
                  <a:pt x="4082465" y="1140032"/>
                </a:moveTo>
                <a:cubicBezTo>
                  <a:pt x="4090249" y="1140032"/>
                  <a:pt x="4097254" y="1147037"/>
                  <a:pt x="4097254" y="1154821"/>
                </a:cubicBezTo>
                <a:cubicBezTo>
                  <a:pt x="4097254" y="1163383"/>
                  <a:pt x="4090249" y="1169610"/>
                  <a:pt x="4082465" y="1169610"/>
                </a:cubicBezTo>
                <a:cubicBezTo>
                  <a:pt x="4073903" y="1169610"/>
                  <a:pt x="4067676" y="1163383"/>
                  <a:pt x="4067676" y="1154821"/>
                </a:cubicBezTo>
                <a:cubicBezTo>
                  <a:pt x="4067676" y="1147037"/>
                  <a:pt x="4073903" y="1140032"/>
                  <a:pt x="4082465" y="1140032"/>
                </a:cubicBezTo>
                <a:close/>
                <a:moveTo>
                  <a:pt x="439789" y="1140032"/>
                </a:moveTo>
                <a:cubicBezTo>
                  <a:pt x="448351" y="1140032"/>
                  <a:pt x="454579" y="1146595"/>
                  <a:pt x="454579" y="1153888"/>
                </a:cubicBezTo>
                <a:cubicBezTo>
                  <a:pt x="454579" y="1161910"/>
                  <a:pt x="448351" y="1166286"/>
                  <a:pt x="439789" y="1166286"/>
                </a:cubicBezTo>
                <a:cubicBezTo>
                  <a:pt x="432006" y="1166286"/>
                  <a:pt x="425001" y="1161910"/>
                  <a:pt x="425001" y="1153888"/>
                </a:cubicBezTo>
                <a:cubicBezTo>
                  <a:pt x="425001" y="1146595"/>
                  <a:pt x="432006" y="1140032"/>
                  <a:pt x="439789" y="1140032"/>
                </a:cubicBezTo>
                <a:close/>
                <a:moveTo>
                  <a:pt x="368960" y="1140032"/>
                </a:moveTo>
                <a:cubicBezTo>
                  <a:pt x="377521" y="1140032"/>
                  <a:pt x="383747" y="1146595"/>
                  <a:pt x="383747" y="1153888"/>
                </a:cubicBezTo>
                <a:cubicBezTo>
                  <a:pt x="383747" y="1161910"/>
                  <a:pt x="377521" y="1166286"/>
                  <a:pt x="368960" y="1166286"/>
                </a:cubicBezTo>
                <a:cubicBezTo>
                  <a:pt x="361176" y="1166286"/>
                  <a:pt x="354172" y="1161910"/>
                  <a:pt x="354172" y="1153888"/>
                </a:cubicBezTo>
                <a:cubicBezTo>
                  <a:pt x="354172" y="1146595"/>
                  <a:pt x="361176" y="1140032"/>
                  <a:pt x="368960" y="1140032"/>
                </a:cubicBezTo>
                <a:close/>
                <a:moveTo>
                  <a:pt x="297194" y="1140032"/>
                </a:moveTo>
                <a:cubicBezTo>
                  <a:pt x="305217" y="1140032"/>
                  <a:pt x="309592" y="1146595"/>
                  <a:pt x="309592" y="1153888"/>
                </a:cubicBezTo>
                <a:cubicBezTo>
                  <a:pt x="309592" y="1161910"/>
                  <a:pt x="305217" y="1166286"/>
                  <a:pt x="297194" y="1166286"/>
                </a:cubicBezTo>
                <a:cubicBezTo>
                  <a:pt x="289902" y="1166286"/>
                  <a:pt x="283339" y="1161910"/>
                  <a:pt x="283339" y="1153888"/>
                </a:cubicBezTo>
                <a:cubicBezTo>
                  <a:pt x="283339" y="1146595"/>
                  <a:pt x="289902" y="1140032"/>
                  <a:pt x="297194" y="1140032"/>
                </a:cubicBezTo>
                <a:close/>
                <a:moveTo>
                  <a:pt x="226366" y="1140032"/>
                </a:moveTo>
                <a:cubicBezTo>
                  <a:pt x="232201" y="1140032"/>
                  <a:pt x="238764" y="1146595"/>
                  <a:pt x="238764" y="1153888"/>
                </a:cubicBezTo>
                <a:cubicBezTo>
                  <a:pt x="238764" y="1161910"/>
                  <a:pt x="232201" y="1166286"/>
                  <a:pt x="226366" y="1166286"/>
                </a:cubicBezTo>
                <a:cubicBezTo>
                  <a:pt x="218344" y="1166286"/>
                  <a:pt x="212510" y="1161910"/>
                  <a:pt x="212510" y="1153888"/>
                </a:cubicBezTo>
                <a:cubicBezTo>
                  <a:pt x="212510" y="1146595"/>
                  <a:pt x="218344" y="1140032"/>
                  <a:pt x="226366" y="1140032"/>
                </a:cubicBezTo>
                <a:close/>
                <a:moveTo>
                  <a:pt x="155532" y="1140032"/>
                </a:moveTo>
                <a:cubicBezTo>
                  <a:pt x="161366" y="1140032"/>
                  <a:pt x="167930" y="1146595"/>
                  <a:pt x="167930" y="1153888"/>
                </a:cubicBezTo>
                <a:cubicBezTo>
                  <a:pt x="167930" y="1161910"/>
                  <a:pt x="161366" y="1166286"/>
                  <a:pt x="155532" y="1166286"/>
                </a:cubicBezTo>
                <a:cubicBezTo>
                  <a:pt x="147510" y="1166286"/>
                  <a:pt x="141676" y="1161910"/>
                  <a:pt x="141676" y="1153888"/>
                </a:cubicBezTo>
                <a:cubicBezTo>
                  <a:pt x="141676" y="1146595"/>
                  <a:pt x="147510" y="1140032"/>
                  <a:pt x="155532" y="1140032"/>
                </a:cubicBezTo>
                <a:close/>
                <a:moveTo>
                  <a:pt x="83244" y="1140032"/>
                </a:moveTo>
                <a:cubicBezTo>
                  <a:pt x="90536" y="1140032"/>
                  <a:pt x="97100" y="1146595"/>
                  <a:pt x="97100" y="1153888"/>
                </a:cubicBezTo>
                <a:cubicBezTo>
                  <a:pt x="97100" y="1161910"/>
                  <a:pt x="90536" y="1166286"/>
                  <a:pt x="83244" y="1166286"/>
                </a:cubicBezTo>
                <a:cubicBezTo>
                  <a:pt x="76680" y="1166286"/>
                  <a:pt x="70846" y="1161910"/>
                  <a:pt x="70846" y="1153888"/>
                </a:cubicBezTo>
                <a:cubicBezTo>
                  <a:pt x="70846" y="1146595"/>
                  <a:pt x="76680" y="1140032"/>
                  <a:pt x="83244" y="1140032"/>
                </a:cubicBezTo>
                <a:close/>
                <a:moveTo>
                  <a:pt x="12008" y="1140032"/>
                </a:moveTo>
                <a:cubicBezTo>
                  <a:pt x="20253" y="1140032"/>
                  <a:pt x="26249" y="1146595"/>
                  <a:pt x="26249" y="1153888"/>
                </a:cubicBezTo>
                <a:cubicBezTo>
                  <a:pt x="26249" y="1161910"/>
                  <a:pt x="20253" y="1166286"/>
                  <a:pt x="12008" y="1166286"/>
                </a:cubicBezTo>
                <a:cubicBezTo>
                  <a:pt x="4513" y="1166286"/>
                  <a:pt x="16" y="1161910"/>
                  <a:pt x="16" y="1153888"/>
                </a:cubicBezTo>
                <a:cubicBezTo>
                  <a:pt x="16" y="1146595"/>
                  <a:pt x="4513" y="1140032"/>
                  <a:pt x="12008" y="1140032"/>
                </a:cubicBezTo>
                <a:close/>
                <a:moveTo>
                  <a:pt x="6867525" y="1069203"/>
                </a:moveTo>
                <a:cubicBezTo>
                  <a:pt x="6874088" y="1069203"/>
                  <a:pt x="6879922" y="1075037"/>
                  <a:pt x="6879922" y="1081600"/>
                </a:cubicBezTo>
                <a:cubicBezTo>
                  <a:pt x="6879922" y="1088893"/>
                  <a:pt x="6874088" y="1095457"/>
                  <a:pt x="6867525" y="1095457"/>
                </a:cubicBezTo>
                <a:cubicBezTo>
                  <a:pt x="6860232" y="1095457"/>
                  <a:pt x="6853669" y="1088893"/>
                  <a:pt x="6853669" y="1081600"/>
                </a:cubicBezTo>
                <a:cubicBezTo>
                  <a:pt x="6853669" y="1075037"/>
                  <a:pt x="6860232" y="1069203"/>
                  <a:pt x="6867525" y="1069203"/>
                </a:cubicBezTo>
                <a:close/>
                <a:moveTo>
                  <a:pt x="6795237" y="1069203"/>
                </a:moveTo>
                <a:cubicBezTo>
                  <a:pt x="6803259" y="1069203"/>
                  <a:pt x="6809093" y="1075037"/>
                  <a:pt x="6809093" y="1081600"/>
                </a:cubicBezTo>
                <a:cubicBezTo>
                  <a:pt x="6809093" y="1088893"/>
                  <a:pt x="6803259" y="1095457"/>
                  <a:pt x="6796696" y="1095457"/>
                </a:cubicBezTo>
                <a:cubicBezTo>
                  <a:pt x="6789403" y="1095457"/>
                  <a:pt x="6782840" y="1088893"/>
                  <a:pt x="6782840" y="1081600"/>
                </a:cubicBezTo>
                <a:cubicBezTo>
                  <a:pt x="6782840" y="1075037"/>
                  <a:pt x="6789403" y="1069203"/>
                  <a:pt x="6795237" y="1069203"/>
                </a:cubicBezTo>
                <a:close/>
                <a:moveTo>
                  <a:pt x="6724405" y="1069203"/>
                </a:moveTo>
                <a:cubicBezTo>
                  <a:pt x="6732427" y="1069203"/>
                  <a:pt x="6738261" y="1075037"/>
                  <a:pt x="6738261" y="1081600"/>
                </a:cubicBezTo>
                <a:cubicBezTo>
                  <a:pt x="6738261" y="1088893"/>
                  <a:pt x="6732427" y="1095457"/>
                  <a:pt x="6724405" y="1095457"/>
                </a:cubicBezTo>
                <a:cubicBezTo>
                  <a:pt x="6718571" y="1095457"/>
                  <a:pt x="6712008" y="1088893"/>
                  <a:pt x="6712008" y="1081600"/>
                </a:cubicBezTo>
                <a:cubicBezTo>
                  <a:pt x="6712008" y="1075037"/>
                  <a:pt x="6718571" y="1069203"/>
                  <a:pt x="6724405" y="1069203"/>
                </a:cubicBezTo>
                <a:close/>
                <a:moveTo>
                  <a:pt x="6653576" y="1069203"/>
                </a:moveTo>
                <a:cubicBezTo>
                  <a:pt x="6660869" y="1069203"/>
                  <a:pt x="6667432" y="1075037"/>
                  <a:pt x="6667432" y="1081600"/>
                </a:cubicBezTo>
                <a:cubicBezTo>
                  <a:pt x="6667432" y="1088893"/>
                  <a:pt x="6660869" y="1095457"/>
                  <a:pt x="6653576" y="1095457"/>
                </a:cubicBezTo>
                <a:cubicBezTo>
                  <a:pt x="6645554" y="1095457"/>
                  <a:pt x="6641179" y="1088893"/>
                  <a:pt x="6641179" y="1081600"/>
                </a:cubicBezTo>
                <a:cubicBezTo>
                  <a:pt x="6641179" y="1075037"/>
                  <a:pt x="6645554" y="1069203"/>
                  <a:pt x="6653576" y="1069203"/>
                </a:cubicBezTo>
                <a:close/>
                <a:moveTo>
                  <a:pt x="6581764" y="1069203"/>
                </a:moveTo>
                <a:cubicBezTo>
                  <a:pt x="6589547" y="1069203"/>
                  <a:pt x="6596552" y="1075037"/>
                  <a:pt x="6596552" y="1081600"/>
                </a:cubicBezTo>
                <a:cubicBezTo>
                  <a:pt x="6596552" y="1088893"/>
                  <a:pt x="6589547" y="1095457"/>
                  <a:pt x="6581764" y="1095457"/>
                </a:cubicBezTo>
                <a:cubicBezTo>
                  <a:pt x="6573202" y="1095457"/>
                  <a:pt x="6566976" y="1088893"/>
                  <a:pt x="6566976" y="1081600"/>
                </a:cubicBezTo>
                <a:cubicBezTo>
                  <a:pt x="6566976" y="1075037"/>
                  <a:pt x="6573202" y="1069203"/>
                  <a:pt x="6581764" y="1069203"/>
                </a:cubicBezTo>
                <a:close/>
                <a:moveTo>
                  <a:pt x="6510933" y="1069203"/>
                </a:moveTo>
                <a:cubicBezTo>
                  <a:pt x="6518717" y="1069203"/>
                  <a:pt x="6525722" y="1075037"/>
                  <a:pt x="6525722" y="1081600"/>
                </a:cubicBezTo>
                <a:cubicBezTo>
                  <a:pt x="6525722" y="1088893"/>
                  <a:pt x="6518717" y="1095457"/>
                  <a:pt x="6510933" y="1095457"/>
                </a:cubicBezTo>
                <a:cubicBezTo>
                  <a:pt x="6502371" y="1095457"/>
                  <a:pt x="6496144" y="1088893"/>
                  <a:pt x="6496144" y="1081600"/>
                </a:cubicBezTo>
                <a:cubicBezTo>
                  <a:pt x="6496144" y="1075037"/>
                  <a:pt x="6502371" y="1069203"/>
                  <a:pt x="6510933" y="1069203"/>
                </a:cubicBezTo>
                <a:close/>
                <a:moveTo>
                  <a:pt x="6440492" y="1069203"/>
                </a:moveTo>
                <a:cubicBezTo>
                  <a:pt x="6448081" y="1069203"/>
                  <a:pt x="6454911" y="1075037"/>
                  <a:pt x="6454911" y="1081600"/>
                </a:cubicBezTo>
                <a:cubicBezTo>
                  <a:pt x="6454911" y="1088893"/>
                  <a:pt x="6448081" y="1095457"/>
                  <a:pt x="6440492" y="1095457"/>
                </a:cubicBezTo>
                <a:cubicBezTo>
                  <a:pt x="6432145" y="1095457"/>
                  <a:pt x="6425315" y="1088893"/>
                  <a:pt x="6425315" y="1081600"/>
                </a:cubicBezTo>
                <a:cubicBezTo>
                  <a:pt x="6425315" y="1075037"/>
                  <a:pt x="6432145" y="1069203"/>
                  <a:pt x="6440492" y="1069203"/>
                </a:cubicBezTo>
                <a:close/>
                <a:moveTo>
                  <a:pt x="6368340" y="1069203"/>
                </a:moveTo>
                <a:cubicBezTo>
                  <a:pt x="6376362" y="1069203"/>
                  <a:pt x="6380737" y="1075037"/>
                  <a:pt x="6380737" y="1081600"/>
                </a:cubicBezTo>
                <a:cubicBezTo>
                  <a:pt x="6380737" y="1088893"/>
                  <a:pt x="6376362" y="1095457"/>
                  <a:pt x="6368340" y="1095457"/>
                </a:cubicBezTo>
                <a:cubicBezTo>
                  <a:pt x="6361047" y="1095457"/>
                  <a:pt x="6354484" y="1088893"/>
                  <a:pt x="6354484" y="1081600"/>
                </a:cubicBezTo>
                <a:cubicBezTo>
                  <a:pt x="6354484" y="1075037"/>
                  <a:pt x="6361047" y="1069203"/>
                  <a:pt x="6368340" y="1069203"/>
                </a:cubicBezTo>
                <a:close/>
                <a:moveTo>
                  <a:pt x="6297511" y="1069203"/>
                </a:moveTo>
                <a:cubicBezTo>
                  <a:pt x="6304074" y="1069203"/>
                  <a:pt x="6309908" y="1075037"/>
                  <a:pt x="6309908" y="1081600"/>
                </a:cubicBezTo>
                <a:cubicBezTo>
                  <a:pt x="6309908" y="1088893"/>
                  <a:pt x="6304074" y="1095457"/>
                  <a:pt x="6297511" y="1095457"/>
                </a:cubicBezTo>
                <a:cubicBezTo>
                  <a:pt x="6290218" y="1095457"/>
                  <a:pt x="6283655" y="1088893"/>
                  <a:pt x="6283655" y="1081600"/>
                </a:cubicBezTo>
                <a:cubicBezTo>
                  <a:pt x="6283655" y="1075037"/>
                  <a:pt x="6290218" y="1069203"/>
                  <a:pt x="6297511" y="1069203"/>
                </a:cubicBezTo>
                <a:close/>
                <a:moveTo>
                  <a:pt x="6226679" y="1069203"/>
                </a:moveTo>
                <a:cubicBezTo>
                  <a:pt x="6233242" y="1069203"/>
                  <a:pt x="6239076" y="1075037"/>
                  <a:pt x="6239076" y="1081600"/>
                </a:cubicBezTo>
                <a:cubicBezTo>
                  <a:pt x="6239076" y="1088893"/>
                  <a:pt x="6233242" y="1095457"/>
                  <a:pt x="6226679" y="1095457"/>
                </a:cubicBezTo>
                <a:cubicBezTo>
                  <a:pt x="6219386" y="1095457"/>
                  <a:pt x="6212823" y="1088893"/>
                  <a:pt x="6212823" y="1083059"/>
                </a:cubicBezTo>
                <a:cubicBezTo>
                  <a:pt x="6212823" y="1075037"/>
                  <a:pt x="6219386" y="1069203"/>
                  <a:pt x="6226679" y="1069203"/>
                </a:cubicBezTo>
                <a:close/>
                <a:moveTo>
                  <a:pt x="6154391" y="1069203"/>
                </a:moveTo>
                <a:cubicBezTo>
                  <a:pt x="6161684" y="1069203"/>
                  <a:pt x="6168247" y="1075037"/>
                  <a:pt x="6168247" y="1083059"/>
                </a:cubicBezTo>
                <a:cubicBezTo>
                  <a:pt x="6168247" y="1088893"/>
                  <a:pt x="6161684" y="1095457"/>
                  <a:pt x="6154391" y="1095457"/>
                </a:cubicBezTo>
                <a:cubicBezTo>
                  <a:pt x="6147828" y="1095457"/>
                  <a:pt x="6141994" y="1088893"/>
                  <a:pt x="6141994" y="1083059"/>
                </a:cubicBezTo>
                <a:cubicBezTo>
                  <a:pt x="6141994" y="1075037"/>
                  <a:pt x="6147828" y="1069203"/>
                  <a:pt x="6154391" y="1069203"/>
                </a:cubicBezTo>
                <a:close/>
                <a:moveTo>
                  <a:pt x="6083559" y="1069203"/>
                </a:moveTo>
                <a:cubicBezTo>
                  <a:pt x="6090852" y="1069203"/>
                  <a:pt x="6097415" y="1075037"/>
                  <a:pt x="6097415" y="1083059"/>
                </a:cubicBezTo>
                <a:cubicBezTo>
                  <a:pt x="6097415" y="1088893"/>
                  <a:pt x="6090852" y="1095457"/>
                  <a:pt x="6083559" y="1095457"/>
                </a:cubicBezTo>
                <a:cubicBezTo>
                  <a:pt x="6076996" y="1095457"/>
                  <a:pt x="6071162" y="1088893"/>
                  <a:pt x="6071162" y="1083059"/>
                </a:cubicBezTo>
                <a:cubicBezTo>
                  <a:pt x="6071162" y="1075037"/>
                  <a:pt x="6076996" y="1069203"/>
                  <a:pt x="6083559" y="1069203"/>
                </a:cubicBezTo>
                <a:close/>
                <a:moveTo>
                  <a:pt x="6009356" y="1069203"/>
                </a:moveTo>
                <a:cubicBezTo>
                  <a:pt x="6016649" y="1069203"/>
                  <a:pt x="6023212" y="1075037"/>
                  <a:pt x="6023212" y="1083059"/>
                </a:cubicBezTo>
                <a:cubicBezTo>
                  <a:pt x="6023212" y="1088893"/>
                  <a:pt x="6016649" y="1095457"/>
                  <a:pt x="6009356" y="1095457"/>
                </a:cubicBezTo>
                <a:cubicBezTo>
                  <a:pt x="6001334" y="1095457"/>
                  <a:pt x="5996959" y="1088893"/>
                  <a:pt x="5996959" y="1083059"/>
                </a:cubicBezTo>
                <a:cubicBezTo>
                  <a:pt x="5996959" y="1075037"/>
                  <a:pt x="6001334" y="1069203"/>
                  <a:pt x="6009356" y="1069203"/>
                </a:cubicBezTo>
                <a:close/>
                <a:moveTo>
                  <a:pt x="5940548" y="1069203"/>
                </a:moveTo>
                <a:cubicBezTo>
                  <a:pt x="5948896" y="1069203"/>
                  <a:pt x="5955726" y="1075037"/>
                  <a:pt x="5955726" y="1083059"/>
                </a:cubicBezTo>
                <a:cubicBezTo>
                  <a:pt x="5955726" y="1088893"/>
                  <a:pt x="5948896" y="1095457"/>
                  <a:pt x="5940548" y="1095457"/>
                </a:cubicBezTo>
                <a:cubicBezTo>
                  <a:pt x="5932960" y="1095457"/>
                  <a:pt x="5926130" y="1088893"/>
                  <a:pt x="5926130" y="1083059"/>
                </a:cubicBezTo>
                <a:cubicBezTo>
                  <a:pt x="5926130" y="1075037"/>
                  <a:pt x="5932960" y="1069203"/>
                  <a:pt x="5940548" y="1069203"/>
                </a:cubicBezTo>
                <a:close/>
                <a:moveTo>
                  <a:pt x="5870088" y="1069203"/>
                </a:moveTo>
                <a:cubicBezTo>
                  <a:pt x="5878650" y="1069203"/>
                  <a:pt x="5884877" y="1075037"/>
                  <a:pt x="5884877" y="1083059"/>
                </a:cubicBezTo>
                <a:cubicBezTo>
                  <a:pt x="5884877" y="1088893"/>
                  <a:pt x="5878650" y="1095457"/>
                  <a:pt x="5870088" y="1095457"/>
                </a:cubicBezTo>
                <a:cubicBezTo>
                  <a:pt x="5862304" y="1095457"/>
                  <a:pt x="5855299" y="1088893"/>
                  <a:pt x="5855299" y="1083059"/>
                </a:cubicBezTo>
                <a:cubicBezTo>
                  <a:pt x="5855299" y="1075037"/>
                  <a:pt x="5862304" y="1069203"/>
                  <a:pt x="5870088" y="1069203"/>
                </a:cubicBezTo>
                <a:close/>
                <a:moveTo>
                  <a:pt x="5799257" y="1069203"/>
                </a:moveTo>
                <a:cubicBezTo>
                  <a:pt x="5807819" y="1069203"/>
                  <a:pt x="5814045" y="1075037"/>
                  <a:pt x="5814045" y="1083059"/>
                </a:cubicBezTo>
                <a:cubicBezTo>
                  <a:pt x="5814045" y="1088893"/>
                  <a:pt x="5807819" y="1095457"/>
                  <a:pt x="5799257" y="1095457"/>
                </a:cubicBezTo>
                <a:cubicBezTo>
                  <a:pt x="5791474" y="1095457"/>
                  <a:pt x="5784469" y="1088893"/>
                  <a:pt x="5784469" y="1083059"/>
                </a:cubicBezTo>
                <a:cubicBezTo>
                  <a:pt x="5784469" y="1075037"/>
                  <a:pt x="5791474" y="1069203"/>
                  <a:pt x="5799257" y="1069203"/>
                </a:cubicBezTo>
                <a:close/>
                <a:moveTo>
                  <a:pt x="5724122" y="1069203"/>
                </a:moveTo>
                <a:cubicBezTo>
                  <a:pt x="5732144" y="1069203"/>
                  <a:pt x="5736519" y="1075037"/>
                  <a:pt x="5736519" y="1083059"/>
                </a:cubicBezTo>
                <a:cubicBezTo>
                  <a:pt x="5736519" y="1088893"/>
                  <a:pt x="5732144" y="1095457"/>
                  <a:pt x="5724122" y="1095457"/>
                </a:cubicBezTo>
                <a:cubicBezTo>
                  <a:pt x="5716100" y="1095457"/>
                  <a:pt x="5710266" y="1088893"/>
                  <a:pt x="5710266" y="1083059"/>
                </a:cubicBezTo>
                <a:cubicBezTo>
                  <a:pt x="5710266" y="1075037"/>
                  <a:pt x="5716100" y="1069203"/>
                  <a:pt x="5724122" y="1069203"/>
                </a:cubicBezTo>
                <a:close/>
                <a:moveTo>
                  <a:pt x="5653291" y="1069203"/>
                </a:moveTo>
                <a:cubicBezTo>
                  <a:pt x="5659125" y="1069203"/>
                  <a:pt x="5665688" y="1075037"/>
                  <a:pt x="5665688" y="1083059"/>
                </a:cubicBezTo>
                <a:cubicBezTo>
                  <a:pt x="5665688" y="1088893"/>
                  <a:pt x="5659125" y="1095457"/>
                  <a:pt x="5653291" y="1095457"/>
                </a:cubicBezTo>
                <a:cubicBezTo>
                  <a:pt x="5645269" y="1095457"/>
                  <a:pt x="5639435" y="1088893"/>
                  <a:pt x="5639435" y="1083059"/>
                </a:cubicBezTo>
                <a:cubicBezTo>
                  <a:pt x="5639435" y="1075037"/>
                  <a:pt x="5645269" y="1069203"/>
                  <a:pt x="5653291" y="1069203"/>
                </a:cubicBezTo>
                <a:close/>
                <a:moveTo>
                  <a:pt x="5581002" y="1069203"/>
                </a:moveTo>
                <a:cubicBezTo>
                  <a:pt x="5588295" y="1069203"/>
                  <a:pt x="5594858" y="1075037"/>
                  <a:pt x="5594858" y="1083059"/>
                </a:cubicBezTo>
                <a:cubicBezTo>
                  <a:pt x="5594858" y="1088893"/>
                  <a:pt x="5588295" y="1095457"/>
                  <a:pt x="5581002" y="1095457"/>
                </a:cubicBezTo>
                <a:cubicBezTo>
                  <a:pt x="5574439" y="1095457"/>
                  <a:pt x="5568605" y="1088893"/>
                  <a:pt x="5568605" y="1083059"/>
                </a:cubicBezTo>
                <a:cubicBezTo>
                  <a:pt x="5568605" y="1075037"/>
                  <a:pt x="5574439" y="1069203"/>
                  <a:pt x="5581002" y="1069203"/>
                </a:cubicBezTo>
                <a:close/>
                <a:moveTo>
                  <a:pt x="5510171" y="1069203"/>
                </a:moveTo>
                <a:cubicBezTo>
                  <a:pt x="5517464" y="1069203"/>
                  <a:pt x="5524027" y="1075037"/>
                  <a:pt x="5524027" y="1083059"/>
                </a:cubicBezTo>
                <a:cubicBezTo>
                  <a:pt x="5524027" y="1088893"/>
                  <a:pt x="5517464" y="1095457"/>
                  <a:pt x="5510171" y="1095457"/>
                </a:cubicBezTo>
                <a:cubicBezTo>
                  <a:pt x="5503608" y="1095457"/>
                  <a:pt x="5497774" y="1088893"/>
                  <a:pt x="5497774" y="1083059"/>
                </a:cubicBezTo>
                <a:cubicBezTo>
                  <a:pt x="5497774" y="1075037"/>
                  <a:pt x="5503608" y="1069203"/>
                  <a:pt x="5510171" y="1069203"/>
                </a:cubicBezTo>
                <a:close/>
                <a:moveTo>
                  <a:pt x="5438937" y="1069203"/>
                </a:moveTo>
                <a:cubicBezTo>
                  <a:pt x="5447182" y="1069203"/>
                  <a:pt x="5453178" y="1075037"/>
                  <a:pt x="5453178" y="1083059"/>
                </a:cubicBezTo>
                <a:cubicBezTo>
                  <a:pt x="5453178" y="1088893"/>
                  <a:pt x="5447182" y="1095457"/>
                  <a:pt x="5438937" y="1095457"/>
                </a:cubicBezTo>
                <a:cubicBezTo>
                  <a:pt x="5431442" y="1095457"/>
                  <a:pt x="5426945" y="1088893"/>
                  <a:pt x="5426945" y="1083059"/>
                </a:cubicBezTo>
                <a:cubicBezTo>
                  <a:pt x="5426945" y="1075037"/>
                  <a:pt x="5431442" y="1069203"/>
                  <a:pt x="5438937" y="1069203"/>
                </a:cubicBezTo>
                <a:close/>
                <a:moveTo>
                  <a:pt x="5367530" y="1069203"/>
                </a:moveTo>
                <a:cubicBezTo>
                  <a:pt x="5376092" y="1069203"/>
                  <a:pt x="5382318" y="1075037"/>
                  <a:pt x="5382318" y="1083059"/>
                </a:cubicBezTo>
                <a:cubicBezTo>
                  <a:pt x="5382318" y="1088893"/>
                  <a:pt x="5376092" y="1095457"/>
                  <a:pt x="5367530" y="1095457"/>
                </a:cubicBezTo>
                <a:cubicBezTo>
                  <a:pt x="5359747" y="1095457"/>
                  <a:pt x="5352742" y="1088893"/>
                  <a:pt x="5352742" y="1083059"/>
                </a:cubicBezTo>
                <a:cubicBezTo>
                  <a:pt x="5352742" y="1075037"/>
                  <a:pt x="5359747" y="1069203"/>
                  <a:pt x="5367530" y="1069203"/>
                </a:cubicBezTo>
                <a:close/>
                <a:moveTo>
                  <a:pt x="5296699" y="1069203"/>
                </a:moveTo>
                <a:cubicBezTo>
                  <a:pt x="5305261" y="1069203"/>
                  <a:pt x="5311488" y="1075037"/>
                  <a:pt x="5311488" y="1083059"/>
                </a:cubicBezTo>
                <a:cubicBezTo>
                  <a:pt x="5311488" y="1088893"/>
                  <a:pt x="5305261" y="1095457"/>
                  <a:pt x="5296699" y="1095457"/>
                </a:cubicBezTo>
                <a:cubicBezTo>
                  <a:pt x="5288915" y="1095457"/>
                  <a:pt x="5281910" y="1088893"/>
                  <a:pt x="5281910" y="1083059"/>
                </a:cubicBezTo>
                <a:cubicBezTo>
                  <a:pt x="5281910" y="1075037"/>
                  <a:pt x="5288915" y="1069203"/>
                  <a:pt x="5296699" y="1069203"/>
                </a:cubicBezTo>
                <a:close/>
                <a:moveTo>
                  <a:pt x="5225869" y="1069203"/>
                </a:moveTo>
                <a:cubicBezTo>
                  <a:pt x="5234431" y="1069203"/>
                  <a:pt x="5240657" y="1075037"/>
                  <a:pt x="5240657" y="1083059"/>
                </a:cubicBezTo>
                <a:cubicBezTo>
                  <a:pt x="5240657" y="1088893"/>
                  <a:pt x="5234431" y="1095457"/>
                  <a:pt x="5225869" y="1095457"/>
                </a:cubicBezTo>
                <a:cubicBezTo>
                  <a:pt x="5217307" y="1095457"/>
                  <a:pt x="5211081" y="1088893"/>
                  <a:pt x="5211081" y="1083059"/>
                </a:cubicBezTo>
                <a:cubicBezTo>
                  <a:pt x="5211081" y="1075037"/>
                  <a:pt x="5217307" y="1069203"/>
                  <a:pt x="5225869" y="1069203"/>
                </a:cubicBezTo>
                <a:close/>
                <a:moveTo>
                  <a:pt x="5154105" y="1069203"/>
                </a:moveTo>
                <a:cubicBezTo>
                  <a:pt x="5162127" y="1069203"/>
                  <a:pt x="5166502" y="1075037"/>
                  <a:pt x="5166502" y="1083059"/>
                </a:cubicBezTo>
                <a:cubicBezTo>
                  <a:pt x="5166502" y="1091081"/>
                  <a:pt x="5162127" y="1095457"/>
                  <a:pt x="5154105" y="1095457"/>
                </a:cubicBezTo>
                <a:cubicBezTo>
                  <a:pt x="5146083" y="1095457"/>
                  <a:pt x="5140249" y="1091081"/>
                  <a:pt x="5140249" y="1083059"/>
                </a:cubicBezTo>
                <a:cubicBezTo>
                  <a:pt x="5140249" y="1075037"/>
                  <a:pt x="5146083" y="1069203"/>
                  <a:pt x="5154105" y="1069203"/>
                </a:cubicBezTo>
                <a:close/>
                <a:moveTo>
                  <a:pt x="5083276" y="1069203"/>
                </a:moveTo>
                <a:cubicBezTo>
                  <a:pt x="5089110" y="1069203"/>
                  <a:pt x="5095673" y="1075037"/>
                  <a:pt x="5095673" y="1083059"/>
                </a:cubicBezTo>
                <a:cubicBezTo>
                  <a:pt x="5095673" y="1091081"/>
                  <a:pt x="5089110" y="1095457"/>
                  <a:pt x="5083276" y="1095457"/>
                </a:cubicBezTo>
                <a:cubicBezTo>
                  <a:pt x="5075254" y="1095457"/>
                  <a:pt x="5069420" y="1091081"/>
                  <a:pt x="5069420" y="1083059"/>
                </a:cubicBezTo>
                <a:cubicBezTo>
                  <a:pt x="5069420" y="1075037"/>
                  <a:pt x="5075254" y="1069203"/>
                  <a:pt x="5083276" y="1069203"/>
                </a:cubicBezTo>
                <a:close/>
                <a:moveTo>
                  <a:pt x="5012445" y="1069203"/>
                </a:moveTo>
                <a:cubicBezTo>
                  <a:pt x="5018279" y="1069203"/>
                  <a:pt x="5024842" y="1075037"/>
                  <a:pt x="5024842" y="1083059"/>
                </a:cubicBezTo>
                <a:cubicBezTo>
                  <a:pt x="5024842" y="1091081"/>
                  <a:pt x="5018279" y="1095457"/>
                  <a:pt x="5012445" y="1095457"/>
                </a:cubicBezTo>
                <a:cubicBezTo>
                  <a:pt x="5004423" y="1095457"/>
                  <a:pt x="4998589" y="1091081"/>
                  <a:pt x="4998589" y="1083059"/>
                </a:cubicBezTo>
                <a:cubicBezTo>
                  <a:pt x="4998589" y="1075037"/>
                  <a:pt x="5004423" y="1069203"/>
                  <a:pt x="5012445" y="1069203"/>
                </a:cubicBezTo>
                <a:close/>
                <a:moveTo>
                  <a:pt x="4940157" y="1069203"/>
                </a:moveTo>
                <a:cubicBezTo>
                  <a:pt x="4948179" y="1069203"/>
                  <a:pt x="4954013" y="1075037"/>
                  <a:pt x="4954013" y="1083059"/>
                </a:cubicBezTo>
                <a:cubicBezTo>
                  <a:pt x="4954013" y="1091081"/>
                  <a:pt x="4948179" y="1095457"/>
                  <a:pt x="4940157" y="1095457"/>
                </a:cubicBezTo>
                <a:cubicBezTo>
                  <a:pt x="4934323" y="1095457"/>
                  <a:pt x="4927760" y="1091081"/>
                  <a:pt x="4927760" y="1083059"/>
                </a:cubicBezTo>
                <a:cubicBezTo>
                  <a:pt x="4927760" y="1075037"/>
                  <a:pt x="4934323" y="1069203"/>
                  <a:pt x="4940157" y="1069203"/>
                </a:cubicBezTo>
                <a:close/>
                <a:moveTo>
                  <a:pt x="4865953" y="1069203"/>
                </a:moveTo>
                <a:cubicBezTo>
                  <a:pt x="4873975" y="1069203"/>
                  <a:pt x="4879809" y="1075037"/>
                  <a:pt x="4879809" y="1083059"/>
                </a:cubicBezTo>
                <a:cubicBezTo>
                  <a:pt x="4879809" y="1091081"/>
                  <a:pt x="4873975" y="1095457"/>
                  <a:pt x="4865953" y="1095457"/>
                </a:cubicBezTo>
                <a:cubicBezTo>
                  <a:pt x="4860119" y="1095457"/>
                  <a:pt x="4853556" y="1091081"/>
                  <a:pt x="4853556" y="1083059"/>
                </a:cubicBezTo>
                <a:cubicBezTo>
                  <a:pt x="4853556" y="1075037"/>
                  <a:pt x="4860119" y="1069203"/>
                  <a:pt x="4865953" y="1069203"/>
                </a:cubicBezTo>
                <a:close/>
                <a:moveTo>
                  <a:pt x="4795122" y="1069203"/>
                </a:moveTo>
                <a:cubicBezTo>
                  <a:pt x="4803144" y="1069203"/>
                  <a:pt x="4808978" y="1075037"/>
                  <a:pt x="4808978" y="1083059"/>
                </a:cubicBezTo>
                <a:cubicBezTo>
                  <a:pt x="4808978" y="1091081"/>
                  <a:pt x="4803144" y="1095457"/>
                  <a:pt x="4795122" y="1095457"/>
                </a:cubicBezTo>
                <a:cubicBezTo>
                  <a:pt x="4787830" y="1095457"/>
                  <a:pt x="4782725" y="1091081"/>
                  <a:pt x="4782725" y="1083059"/>
                </a:cubicBezTo>
                <a:cubicBezTo>
                  <a:pt x="4782725" y="1075037"/>
                  <a:pt x="4787830" y="1069203"/>
                  <a:pt x="4795122" y="1069203"/>
                </a:cubicBezTo>
                <a:close/>
                <a:moveTo>
                  <a:pt x="4726684" y="1069203"/>
                </a:moveTo>
                <a:cubicBezTo>
                  <a:pt x="4735246" y="1069203"/>
                  <a:pt x="4741472" y="1075037"/>
                  <a:pt x="4741472" y="1083059"/>
                </a:cubicBezTo>
                <a:cubicBezTo>
                  <a:pt x="4741472" y="1091081"/>
                  <a:pt x="4735246" y="1095457"/>
                  <a:pt x="4726684" y="1095457"/>
                </a:cubicBezTo>
                <a:cubicBezTo>
                  <a:pt x="4718122" y="1095457"/>
                  <a:pt x="4711896" y="1091081"/>
                  <a:pt x="4711896" y="1083059"/>
                </a:cubicBezTo>
                <a:cubicBezTo>
                  <a:pt x="4711896" y="1075037"/>
                  <a:pt x="4718122" y="1069203"/>
                  <a:pt x="4726684" y="1069203"/>
                </a:cubicBezTo>
                <a:close/>
                <a:moveTo>
                  <a:pt x="4655853" y="1069203"/>
                </a:moveTo>
                <a:cubicBezTo>
                  <a:pt x="4663637" y="1069203"/>
                  <a:pt x="4670642" y="1075037"/>
                  <a:pt x="4670642" y="1083059"/>
                </a:cubicBezTo>
                <a:cubicBezTo>
                  <a:pt x="4670642" y="1091081"/>
                  <a:pt x="4663637" y="1095457"/>
                  <a:pt x="4655853" y="1095457"/>
                </a:cubicBezTo>
                <a:cubicBezTo>
                  <a:pt x="4647291" y="1095457"/>
                  <a:pt x="4641064" y="1091081"/>
                  <a:pt x="4641064" y="1083059"/>
                </a:cubicBezTo>
                <a:cubicBezTo>
                  <a:pt x="4641064" y="1075037"/>
                  <a:pt x="4647291" y="1069203"/>
                  <a:pt x="4655853" y="1069203"/>
                </a:cubicBezTo>
                <a:close/>
                <a:moveTo>
                  <a:pt x="4585023" y="1069203"/>
                </a:moveTo>
                <a:cubicBezTo>
                  <a:pt x="4592806" y="1069203"/>
                  <a:pt x="4599811" y="1075037"/>
                  <a:pt x="4599811" y="1083059"/>
                </a:cubicBezTo>
                <a:cubicBezTo>
                  <a:pt x="4599811" y="1091081"/>
                  <a:pt x="4592806" y="1095457"/>
                  <a:pt x="4585023" y="1095457"/>
                </a:cubicBezTo>
                <a:cubicBezTo>
                  <a:pt x="4576461" y="1095457"/>
                  <a:pt x="4570235" y="1091081"/>
                  <a:pt x="4570235" y="1083059"/>
                </a:cubicBezTo>
                <a:cubicBezTo>
                  <a:pt x="4570235" y="1075037"/>
                  <a:pt x="4576461" y="1069203"/>
                  <a:pt x="4585023" y="1069203"/>
                </a:cubicBezTo>
                <a:close/>
                <a:moveTo>
                  <a:pt x="4513260" y="1069203"/>
                </a:moveTo>
                <a:cubicBezTo>
                  <a:pt x="4519094" y="1069203"/>
                  <a:pt x="4525657" y="1075430"/>
                  <a:pt x="4525657" y="1083991"/>
                </a:cubicBezTo>
                <a:cubicBezTo>
                  <a:pt x="4525657" y="1092553"/>
                  <a:pt x="4519094" y="1098780"/>
                  <a:pt x="4513260" y="1098780"/>
                </a:cubicBezTo>
                <a:cubicBezTo>
                  <a:pt x="4505238" y="1098780"/>
                  <a:pt x="4499404" y="1092553"/>
                  <a:pt x="4499404" y="1083991"/>
                </a:cubicBezTo>
                <a:cubicBezTo>
                  <a:pt x="4499404" y="1075430"/>
                  <a:pt x="4505238" y="1069203"/>
                  <a:pt x="4513260" y="1069203"/>
                </a:cubicBezTo>
                <a:close/>
                <a:moveTo>
                  <a:pt x="4439056" y="1069203"/>
                </a:moveTo>
                <a:cubicBezTo>
                  <a:pt x="4445619" y="1069203"/>
                  <a:pt x="4451453" y="1075430"/>
                  <a:pt x="4451453" y="1083991"/>
                </a:cubicBezTo>
                <a:cubicBezTo>
                  <a:pt x="4451453" y="1092553"/>
                  <a:pt x="4445619" y="1098780"/>
                  <a:pt x="4439056" y="1098780"/>
                </a:cubicBezTo>
                <a:cubicBezTo>
                  <a:pt x="4431763" y="1098780"/>
                  <a:pt x="4425200" y="1092553"/>
                  <a:pt x="4425200" y="1083991"/>
                </a:cubicBezTo>
                <a:cubicBezTo>
                  <a:pt x="4425200" y="1075430"/>
                  <a:pt x="4431763" y="1069203"/>
                  <a:pt x="4439056" y="1069203"/>
                </a:cubicBezTo>
                <a:close/>
                <a:moveTo>
                  <a:pt x="4366768" y="1069203"/>
                </a:moveTo>
                <a:cubicBezTo>
                  <a:pt x="4374790" y="1069203"/>
                  <a:pt x="4380624" y="1075430"/>
                  <a:pt x="4380624" y="1083991"/>
                </a:cubicBezTo>
                <a:cubicBezTo>
                  <a:pt x="4380624" y="1092553"/>
                  <a:pt x="4374790" y="1098780"/>
                  <a:pt x="4366768" y="1098780"/>
                </a:cubicBezTo>
                <a:cubicBezTo>
                  <a:pt x="4360934" y="1098780"/>
                  <a:pt x="4354371" y="1092553"/>
                  <a:pt x="4354371" y="1083991"/>
                </a:cubicBezTo>
                <a:cubicBezTo>
                  <a:pt x="4354371" y="1075430"/>
                  <a:pt x="4360934" y="1069203"/>
                  <a:pt x="4366768" y="1069203"/>
                </a:cubicBezTo>
                <a:close/>
                <a:moveTo>
                  <a:pt x="4295937" y="1069203"/>
                </a:moveTo>
                <a:cubicBezTo>
                  <a:pt x="4303959" y="1069203"/>
                  <a:pt x="4309793" y="1075430"/>
                  <a:pt x="4309793" y="1083991"/>
                </a:cubicBezTo>
                <a:cubicBezTo>
                  <a:pt x="4309793" y="1092553"/>
                  <a:pt x="4303959" y="1098780"/>
                  <a:pt x="4295937" y="1098780"/>
                </a:cubicBezTo>
                <a:cubicBezTo>
                  <a:pt x="4290103" y="1098780"/>
                  <a:pt x="4283540" y="1092553"/>
                  <a:pt x="4283540" y="1083991"/>
                </a:cubicBezTo>
                <a:cubicBezTo>
                  <a:pt x="4283540" y="1075430"/>
                  <a:pt x="4290103" y="1069203"/>
                  <a:pt x="4295937" y="1069203"/>
                </a:cubicBezTo>
                <a:close/>
                <a:moveTo>
                  <a:pt x="4225107" y="1069203"/>
                </a:moveTo>
                <a:cubicBezTo>
                  <a:pt x="4233129" y="1069203"/>
                  <a:pt x="4238963" y="1075430"/>
                  <a:pt x="4238963" y="1083991"/>
                </a:cubicBezTo>
                <a:cubicBezTo>
                  <a:pt x="4238963" y="1092553"/>
                  <a:pt x="4233129" y="1098780"/>
                  <a:pt x="4225107" y="1098780"/>
                </a:cubicBezTo>
                <a:cubicBezTo>
                  <a:pt x="4217085" y="1098780"/>
                  <a:pt x="4212710" y="1092553"/>
                  <a:pt x="4212710" y="1083991"/>
                </a:cubicBezTo>
                <a:cubicBezTo>
                  <a:pt x="4212710" y="1075430"/>
                  <a:pt x="4217085" y="1069203"/>
                  <a:pt x="4225107" y="1069203"/>
                </a:cubicBezTo>
                <a:close/>
                <a:moveTo>
                  <a:pt x="4153295" y="1069203"/>
                </a:moveTo>
                <a:cubicBezTo>
                  <a:pt x="4161078" y="1069203"/>
                  <a:pt x="4168083" y="1075430"/>
                  <a:pt x="4168083" y="1083991"/>
                </a:cubicBezTo>
                <a:cubicBezTo>
                  <a:pt x="4168083" y="1092553"/>
                  <a:pt x="4161078" y="1098780"/>
                  <a:pt x="4153295" y="1098780"/>
                </a:cubicBezTo>
                <a:cubicBezTo>
                  <a:pt x="4144733" y="1098780"/>
                  <a:pt x="4138507" y="1092553"/>
                  <a:pt x="4138507" y="1083991"/>
                </a:cubicBezTo>
                <a:cubicBezTo>
                  <a:pt x="4138507" y="1075430"/>
                  <a:pt x="4144733" y="1069203"/>
                  <a:pt x="4153295" y="1069203"/>
                </a:cubicBezTo>
                <a:close/>
                <a:moveTo>
                  <a:pt x="4082465" y="1069203"/>
                </a:moveTo>
                <a:cubicBezTo>
                  <a:pt x="4090249" y="1069203"/>
                  <a:pt x="4097254" y="1075430"/>
                  <a:pt x="4097254" y="1083991"/>
                </a:cubicBezTo>
                <a:cubicBezTo>
                  <a:pt x="4097254" y="1092553"/>
                  <a:pt x="4090249" y="1098780"/>
                  <a:pt x="4082465" y="1098780"/>
                </a:cubicBezTo>
                <a:cubicBezTo>
                  <a:pt x="4073903" y="1098780"/>
                  <a:pt x="4067676" y="1092553"/>
                  <a:pt x="4067676" y="1083991"/>
                </a:cubicBezTo>
                <a:cubicBezTo>
                  <a:pt x="4067676" y="1075430"/>
                  <a:pt x="4073903" y="1069203"/>
                  <a:pt x="4082465" y="1069203"/>
                </a:cubicBezTo>
                <a:close/>
                <a:moveTo>
                  <a:pt x="4011635" y="1069203"/>
                </a:moveTo>
                <a:cubicBezTo>
                  <a:pt x="4019418" y="1069203"/>
                  <a:pt x="4026423" y="1075430"/>
                  <a:pt x="4026423" y="1083991"/>
                </a:cubicBezTo>
                <a:cubicBezTo>
                  <a:pt x="4026423" y="1092553"/>
                  <a:pt x="4019418" y="1098780"/>
                  <a:pt x="4011635" y="1098780"/>
                </a:cubicBezTo>
                <a:cubicBezTo>
                  <a:pt x="4003073" y="1098780"/>
                  <a:pt x="3996847" y="1092553"/>
                  <a:pt x="3996847" y="1083991"/>
                </a:cubicBezTo>
                <a:cubicBezTo>
                  <a:pt x="3996847" y="1075430"/>
                  <a:pt x="4003073" y="1069203"/>
                  <a:pt x="4011635" y="1069203"/>
                </a:cubicBezTo>
                <a:close/>
                <a:moveTo>
                  <a:pt x="3939871" y="1069203"/>
                </a:moveTo>
                <a:cubicBezTo>
                  <a:pt x="3947893" y="1069203"/>
                  <a:pt x="3952268" y="1075430"/>
                  <a:pt x="3952268" y="1083991"/>
                </a:cubicBezTo>
                <a:cubicBezTo>
                  <a:pt x="3952268" y="1092553"/>
                  <a:pt x="3947893" y="1098780"/>
                  <a:pt x="3939871" y="1098780"/>
                </a:cubicBezTo>
                <a:cubicBezTo>
                  <a:pt x="3932578" y="1098780"/>
                  <a:pt x="3926015" y="1092553"/>
                  <a:pt x="3926015" y="1083991"/>
                </a:cubicBezTo>
                <a:cubicBezTo>
                  <a:pt x="3926015" y="1075430"/>
                  <a:pt x="3932578" y="1069203"/>
                  <a:pt x="3939871" y="1069203"/>
                </a:cubicBezTo>
                <a:close/>
                <a:moveTo>
                  <a:pt x="582439" y="1069203"/>
                </a:moveTo>
                <a:cubicBezTo>
                  <a:pt x="589732" y="1069203"/>
                  <a:pt x="596295" y="1075766"/>
                  <a:pt x="596295" y="1083059"/>
                </a:cubicBezTo>
                <a:cubicBezTo>
                  <a:pt x="596295" y="1089622"/>
                  <a:pt x="589732" y="1095457"/>
                  <a:pt x="582439" y="1095457"/>
                </a:cubicBezTo>
                <a:cubicBezTo>
                  <a:pt x="574416" y="1095457"/>
                  <a:pt x="570041" y="1089622"/>
                  <a:pt x="570041" y="1083059"/>
                </a:cubicBezTo>
                <a:cubicBezTo>
                  <a:pt x="570041" y="1075766"/>
                  <a:pt x="574416" y="1069203"/>
                  <a:pt x="582439" y="1069203"/>
                </a:cubicBezTo>
                <a:close/>
                <a:moveTo>
                  <a:pt x="513628" y="1069203"/>
                </a:moveTo>
                <a:cubicBezTo>
                  <a:pt x="521977" y="1069203"/>
                  <a:pt x="528807" y="1075766"/>
                  <a:pt x="528807" y="1083059"/>
                </a:cubicBezTo>
                <a:cubicBezTo>
                  <a:pt x="528807" y="1089622"/>
                  <a:pt x="521977" y="1095457"/>
                  <a:pt x="513628" y="1095457"/>
                </a:cubicBezTo>
                <a:cubicBezTo>
                  <a:pt x="506040" y="1095457"/>
                  <a:pt x="499209" y="1089622"/>
                  <a:pt x="499209" y="1083059"/>
                </a:cubicBezTo>
                <a:cubicBezTo>
                  <a:pt x="499209" y="1075766"/>
                  <a:pt x="506040" y="1069203"/>
                  <a:pt x="513628" y="1069203"/>
                </a:cubicBezTo>
                <a:close/>
                <a:moveTo>
                  <a:pt x="439795" y="1069203"/>
                </a:moveTo>
                <a:cubicBezTo>
                  <a:pt x="448358" y="1069203"/>
                  <a:pt x="454585" y="1075766"/>
                  <a:pt x="454585" y="1083059"/>
                </a:cubicBezTo>
                <a:cubicBezTo>
                  <a:pt x="454585" y="1089622"/>
                  <a:pt x="448358" y="1095457"/>
                  <a:pt x="439795" y="1095457"/>
                </a:cubicBezTo>
                <a:cubicBezTo>
                  <a:pt x="432012" y="1095457"/>
                  <a:pt x="425007" y="1089622"/>
                  <a:pt x="425007" y="1083059"/>
                </a:cubicBezTo>
                <a:cubicBezTo>
                  <a:pt x="425007" y="1075766"/>
                  <a:pt x="432012" y="1069203"/>
                  <a:pt x="439795" y="1069203"/>
                </a:cubicBezTo>
                <a:close/>
                <a:moveTo>
                  <a:pt x="368965" y="1069203"/>
                </a:moveTo>
                <a:cubicBezTo>
                  <a:pt x="377527" y="1069203"/>
                  <a:pt x="383754" y="1075766"/>
                  <a:pt x="383754" y="1083059"/>
                </a:cubicBezTo>
                <a:cubicBezTo>
                  <a:pt x="383754" y="1089622"/>
                  <a:pt x="377527" y="1095457"/>
                  <a:pt x="368965" y="1095457"/>
                </a:cubicBezTo>
                <a:cubicBezTo>
                  <a:pt x="361182" y="1095457"/>
                  <a:pt x="354177" y="1089622"/>
                  <a:pt x="354177" y="1083059"/>
                </a:cubicBezTo>
                <a:cubicBezTo>
                  <a:pt x="354177" y="1075766"/>
                  <a:pt x="361182" y="1069203"/>
                  <a:pt x="368965" y="1069203"/>
                </a:cubicBezTo>
                <a:close/>
                <a:moveTo>
                  <a:pt x="297201" y="1069203"/>
                </a:moveTo>
                <a:cubicBezTo>
                  <a:pt x="305223" y="1069203"/>
                  <a:pt x="309599" y="1075766"/>
                  <a:pt x="309599" y="1083059"/>
                </a:cubicBezTo>
                <a:cubicBezTo>
                  <a:pt x="309599" y="1089622"/>
                  <a:pt x="305223" y="1095457"/>
                  <a:pt x="297201" y="1095457"/>
                </a:cubicBezTo>
                <a:cubicBezTo>
                  <a:pt x="289909" y="1095457"/>
                  <a:pt x="283346" y="1089622"/>
                  <a:pt x="283346" y="1083059"/>
                </a:cubicBezTo>
                <a:cubicBezTo>
                  <a:pt x="283346" y="1075766"/>
                  <a:pt x="289909" y="1069203"/>
                  <a:pt x="297201" y="1069203"/>
                </a:cubicBezTo>
                <a:close/>
                <a:moveTo>
                  <a:pt x="226372" y="1069203"/>
                </a:moveTo>
                <a:cubicBezTo>
                  <a:pt x="232207" y="1069203"/>
                  <a:pt x="238771" y="1075766"/>
                  <a:pt x="238771" y="1083059"/>
                </a:cubicBezTo>
                <a:cubicBezTo>
                  <a:pt x="238771" y="1089622"/>
                  <a:pt x="232207" y="1095457"/>
                  <a:pt x="226372" y="1095457"/>
                </a:cubicBezTo>
                <a:cubicBezTo>
                  <a:pt x="218350" y="1095457"/>
                  <a:pt x="212516" y="1089622"/>
                  <a:pt x="212516" y="1083059"/>
                </a:cubicBezTo>
                <a:cubicBezTo>
                  <a:pt x="212516" y="1075766"/>
                  <a:pt x="218350" y="1069203"/>
                  <a:pt x="226372" y="1069203"/>
                </a:cubicBezTo>
                <a:close/>
                <a:moveTo>
                  <a:pt x="154079" y="1069203"/>
                </a:moveTo>
                <a:cubicBezTo>
                  <a:pt x="161372" y="1069203"/>
                  <a:pt x="167935" y="1075766"/>
                  <a:pt x="167935" y="1083059"/>
                </a:cubicBezTo>
                <a:cubicBezTo>
                  <a:pt x="167935" y="1089622"/>
                  <a:pt x="161372" y="1095457"/>
                  <a:pt x="154079" y="1095457"/>
                </a:cubicBezTo>
                <a:cubicBezTo>
                  <a:pt x="147516" y="1095457"/>
                  <a:pt x="141682" y="1089622"/>
                  <a:pt x="141682" y="1083059"/>
                </a:cubicBezTo>
                <a:cubicBezTo>
                  <a:pt x="141682" y="1075766"/>
                  <a:pt x="147516" y="1069203"/>
                  <a:pt x="154079" y="1069203"/>
                </a:cubicBezTo>
                <a:close/>
                <a:moveTo>
                  <a:pt x="83249" y="1069203"/>
                </a:moveTo>
                <a:cubicBezTo>
                  <a:pt x="90542" y="1069203"/>
                  <a:pt x="97105" y="1075766"/>
                  <a:pt x="97105" y="1083059"/>
                </a:cubicBezTo>
                <a:cubicBezTo>
                  <a:pt x="97105" y="1089622"/>
                  <a:pt x="90542" y="1095457"/>
                  <a:pt x="83249" y="1095457"/>
                </a:cubicBezTo>
                <a:cubicBezTo>
                  <a:pt x="76686" y="1095457"/>
                  <a:pt x="70852" y="1089622"/>
                  <a:pt x="70852" y="1083059"/>
                </a:cubicBezTo>
                <a:cubicBezTo>
                  <a:pt x="70852" y="1075766"/>
                  <a:pt x="76686" y="1069203"/>
                  <a:pt x="83249" y="1069203"/>
                </a:cubicBezTo>
                <a:close/>
                <a:moveTo>
                  <a:pt x="12014" y="1069203"/>
                </a:moveTo>
                <a:cubicBezTo>
                  <a:pt x="20258" y="1069203"/>
                  <a:pt x="26255" y="1075766"/>
                  <a:pt x="26255" y="1083059"/>
                </a:cubicBezTo>
                <a:cubicBezTo>
                  <a:pt x="26255" y="1091081"/>
                  <a:pt x="20258" y="1095457"/>
                  <a:pt x="12014" y="1095457"/>
                </a:cubicBezTo>
                <a:cubicBezTo>
                  <a:pt x="4518" y="1095457"/>
                  <a:pt x="21" y="1091081"/>
                  <a:pt x="21" y="1083059"/>
                </a:cubicBezTo>
                <a:cubicBezTo>
                  <a:pt x="21" y="1075766"/>
                  <a:pt x="4518" y="1069203"/>
                  <a:pt x="12014" y="1069203"/>
                </a:cubicBezTo>
                <a:close/>
                <a:moveTo>
                  <a:pt x="6724405" y="998371"/>
                </a:moveTo>
                <a:cubicBezTo>
                  <a:pt x="6732427" y="998371"/>
                  <a:pt x="6738261" y="1004205"/>
                  <a:pt x="6738261" y="1010768"/>
                </a:cubicBezTo>
                <a:cubicBezTo>
                  <a:pt x="6738261" y="1018061"/>
                  <a:pt x="6732427" y="1024625"/>
                  <a:pt x="6724405" y="1024625"/>
                </a:cubicBezTo>
                <a:cubicBezTo>
                  <a:pt x="6718571" y="1024625"/>
                  <a:pt x="6712008" y="1018061"/>
                  <a:pt x="6712008" y="1010768"/>
                </a:cubicBezTo>
                <a:cubicBezTo>
                  <a:pt x="6712008" y="1004205"/>
                  <a:pt x="6718571" y="998371"/>
                  <a:pt x="6724405" y="998371"/>
                </a:cubicBezTo>
                <a:close/>
                <a:moveTo>
                  <a:pt x="6653576" y="998371"/>
                </a:moveTo>
                <a:cubicBezTo>
                  <a:pt x="6660869" y="998371"/>
                  <a:pt x="6667432" y="1004205"/>
                  <a:pt x="6667432" y="1010768"/>
                </a:cubicBezTo>
                <a:cubicBezTo>
                  <a:pt x="6667432" y="1018061"/>
                  <a:pt x="6660869" y="1024625"/>
                  <a:pt x="6653576" y="1024625"/>
                </a:cubicBezTo>
                <a:cubicBezTo>
                  <a:pt x="6645554" y="1024625"/>
                  <a:pt x="6641179" y="1018061"/>
                  <a:pt x="6641179" y="1010768"/>
                </a:cubicBezTo>
                <a:cubicBezTo>
                  <a:pt x="6641179" y="1004205"/>
                  <a:pt x="6645554" y="998371"/>
                  <a:pt x="6653576" y="998371"/>
                </a:cubicBezTo>
                <a:close/>
                <a:moveTo>
                  <a:pt x="6581764" y="998371"/>
                </a:moveTo>
                <a:cubicBezTo>
                  <a:pt x="6589547" y="998371"/>
                  <a:pt x="6596552" y="1004205"/>
                  <a:pt x="6596552" y="1010768"/>
                </a:cubicBezTo>
                <a:cubicBezTo>
                  <a:pt x="6596552" y="1018061"/>
                  <a:pt x="6589547" y="1024625"/>
                  <a:pt x="6581764" y="1024625"/>
                </a:cubicBezTo>
                <a:cubicBezTo>
                  <a:pt x="6573202" y="1024625"/>
                  <a:pt x="6566976" y="1018061"/>
                  <a:pt x="6566976" y="1010768"/>
                </a:cubicBezTo>
                <a:cubicBezTo>
                  <a:pt x="6566976" y="1004205"/>
                  <a:pt x="6573202" y="998371"/>
                  <a:pt x="6581764" y="998371"/>
                </a:cubicBezTo>
                <a:close/>
                <a:moveTo>
                  <a:pt x="6510933" y="998371"/>
                </a:moveTo>
                <a:cubicBezTo>
                  <a:pt x="6518717" y="998371"/>
                  <a:pt x="6525722" y="1004205"/>
                  <a:pt x="6525722" y="1010768"/>
                </a:cubicBezTo>
                <a:cubicBezTo>
                  <a:pt x="6525722" y="1018061"/>
                  <a:pt x="6518717" y="1024625"/>
                  <a:pt x="6510933" y="1024625"/>
                </a:cubicBezTo>
                <a:cubicBezTo>
                  <a:pt x="6502371" y="1024625"/>
                  <a:pt x="6496144" y="1018061"/>
                  <a:pt x="6496144" y="1010768"/>
                </a:cubicBezTo>
                <a:cubicBezTo>
                  <a:pt x="6496144" y="1004205"/>
                  <a:pt x="6502371" y="998371"/>
                  <a:pt x="6510933" y="998371"/>
                </a:cubicBezTo>
                <a:close/>
                <a:moveTo>
                  <a:pt x="6440492" y="998371"/>
                </a:moveTo>
                <a:cubicBezTo>
                  <a:pt x="6448081" y="998371"/>
                  <a:pt x="6454911" y="1004205"/>
                  <a:pt x="6454911" y="1010768"/>
                </a:cubicBezTo>
                <a:cubicBezTo>
                  <a:pt x="6454911" y="1018061"/>
                  <a:pt x="6448081" y="1024625"/>
                  <a:pt x="6440492" y="1024625"/>
                </a:cubicBezTo>
                <a:cubicBezTo>
                  <a:pt x="6432145" y="1024625"/>
                  <a:pt x="6425315" y="1018061"/>
                  <a:pt x="6425315" y="1010768"/>
                </a:cubicBezTo>
                <a:cubicBezTo>
                  <a:pt x="6425315" y="1004205"/>
                  <a:pt x="6432145" y="998371"/>
                  <a:pt x="6440492" y="998371"/>
                </a:cubicBezTo>
                <a:close/>
                <a:moveTo>
                  <a:pt x="6368340" y="998371"/>
                </a:moveTo>
                <a:cubicBezTo>
                  <a:pt x="6376362" y="998371"/>
                  <a:pt x="6380737" y="1004205"/>
                  <a:pt x="6380737" y="1010768"/>
                </a:cubicBezTo>
                <a:cubicBezTo>
                  <a:pt x="6380737" y="1018061"/>
                  <a:pt x="6376362" y="1024625"/>
                  <a:pt x="6368340" y="1024625"/>
                </a:cubicBezTo>
                <a:cubicBezTo>
                  <a:pt x="6361047" y="1024625"/>
                  <a:pt x="6354484" y="1018061"/>
                  <a:pt x="6354484" y="1010768"/>
                </a:cubicBezTo>
                <a:cubicBezTo>
                  <a:pt x="6354484" y="1004205"/>
                  <a:pt x="6361047" y="998371"/>
                  <a:pt x="6368340" y="998371"/>
                </a:cubicBezTo>
                <a:close/>
                <a:moveTo>
                  <a:pt x="6297511" y="998371"/>
                </a:moveTo>
                <a:cubicBezTo>
                  <a:pt x="6304074" y="998371"/>
                  <a:pt x="6309908" y="1004205"/>
                  <a:pt x="6309908" y="1010768"/>
                </a:cubicBezTo>
                <a:cubicBezTo>
                  <a:pt x="6309908" y="1018061"/>
                  <a:pt x="6304074" y="1024625"/>
                  <a:pt x="6297511" y="1024625"/>
                </a:cubicBezTo>
                <a:cubicBezTo>
                  <a:pt x="6290218" y="1024625"/>
                  <a:pt x="6283655" y="1018061"/>
                  <a:pt x="6283655" y="1010768"/>
                </a:cubicBezTo>
                <a:cubicBezTo>
                  <a:pt x="6283655" y="1004205"/>
                  <a:pt x="6290218" y="998371"/>
                  <a:pt x="6297511" y="998371"/>
                </a:cubicBezTo>
                <a:close/>
                <a:moveTo>
                  <a:pt x="6226679" y="998371"/>
                </a:moveTo>
                <a:cubicBezTo>
                  <a:pt x="6233242" y="998371"/>
                  <a:pt x="6239076" y="1004205"/>
                  <a:pt x="6239076" y="1010768"/>
                </a:cubicBezTo>
                <a:cubicBezTo>
                  <a:pt x="6239076" y="1018061"/>
                  <a:pt x="6233242" y="1024625"/>
                  <a:pt x="6226679" y="1024625"/>
                </a:cubicBezTo>
                <a:cubicBezTo>
                  <a:pt x="6219386" y="1024625"/>
                  <a:pt x="6212823" y="1018061"/>
                  <a:pt x="6212823" y="1010768"/>
                </a:cubicBezTo>
                <a:cubicBezTo>
                  <a:pt x="6212823" y="1004205"/>
                  <a:pt x="6219386" y="998371"/>
                  <a:pt x="6226679" y="998371"/>
                </a:cubicBezTo>
                <a:close/>
                <a:moveTo>
                  <a:pt x="6154391" y="998371"/>
                </a:moveTo>
                <a:cubicBezTo>
                  <a:pt x="6161684" y="998371"/>
                  <a:pt x="6168247" y="1004205"/>
                  <a:pt x="6168247" y="1010768"/>
                </a:cubicBezTo>
                <a:cubicBezTo>
                  <a:pt x="6168247" y="1018061"/>
                  <a:pt x="6161684" y="1024625"/>
                  <a:pt x="6154391" y="1024625"/>
                </a:cubicBezTo>
                <a:cubicBezTo>
                  <a:pt x="6147828" y="1024625"/>
                  <a:pt x="6141994" y="1018061"/>
                  <a:pt x="6141994" y="1010768"/>
                </a:cubicBezTo>
                <a:cubicBezTo>
                  <a:pt x="6141994" y="1004205"/>
                  <a:pt x="6147828" y="998371"/>
                  <a:pt x="6154391" y="998371"/>
                </a:cubicBezTo>
                <a:close/>
                <a:moveTo>
                  <a:pt x="6083559" y="998371"/>
                </a:moveTo>
                <a:cubicBezTo>
                  <a:pt x="6090852" y="998371"/>
                  <a:pt x="6097415" y="1004205"/>
                  <a:pt x="6097415" y="1010768"/>
                </a:cubicBezTo>
                <a:cubicBezTo>
                  <a:pt x="6097415" y="1018061"/>
                  <a:pt x="6090852" y="1024625"/>
                  <a:pt x="6083559" y="1024625"/>
                </a:cubicBezTo>
                <a:cubicBezTo>
                  <a:pt x="6076996" y="1024625"/>
                  <a:pt x="6071162" y="1018061"/>
                  <a:pt x="6071162" y="1010768"/>
                </a:cubicBezTo>
                <a:cubicBezTo>
                  <a:pt x="6071162" y="1004205"/>
                  <a:pt x="6076996" y="998371"/>
                  <a:pt x="6083559" y="998371"/>
                </a:cubicBezTo>
                <a:close/>
                <a:moveTo>
                  <a:pt x="6009356" y="998371"/>
                </a:moveTo>
                <a:cubicBezTo>
                  <a:pt x="6016649" y="998371"/>
                  <a:pt x="6023212" y="1004205"/>
                  <a:pt x="6023212" y="1010768"/>
                </a:cubicBezTo>
                <a:cubicBezTo>
                  <a:pt x="6023212" y="1018061"/>
                  <a:pt x="6016649" y="1024625"/>
                  <a:pt x="6009356" y="1024625"/>
                </a:cubicBezTo>
                <a:cubicBezTo>
                  <a:pt x="6001334" y="1024625"/>
                  <a:pt x="5996959" y="1018061"/>
                  <a:pt x="5996959" y="1010768"/>
                </a:cubicBezTo>
                <a:cubicBezTo>
                  <a:pt x="5996959" y="1004205"/>
                  <a:pt x="6001334" y="998371"/>
                  <a:pt x="6009356" y="998371"/>
                </a:cubicBezTo>
                <a:close/>
                <a:moveTo>
                  <a:pt x="5940548" y="998371"/>
                </a:moveTo>
                <a:cubicBezTo>
                  <a:pt x="5948896" y="998371"/>
                  <a:pt x="5955726" y="1004205"/>
                  <a:pt x="5955726" y="1010768"/>
                </a:cubicBezTo>
                <a:cubicBezTo>
                  <a:pt x="5955726" y="1018061"/>
                  <a:pt x="5948896" y="1024625"/>
                  <a:pt x="5940548" y="1024625"/>
                </a:cubicBezTo>
                <a:cubicBezTo>
                  <a:pt x="5932960" y="1024625"/>
                  <a:pt x="5926130" y="1018061"/>
                  <a:pt x="5926130" y="1010768"/>
                </a:cubicBezTo>
                <a:cubicBezTo>
                  <a:pt x="5926130" y="1004205"/>
                  <a:pt x="5932960" y="998371"/>
                  <a:pt x="5940548" y="998371"/>
                </a:cubicBezTo>
                <a:close/>
                <a:moveTo>
                  <a:pt x="5870088" y="998371"/>
                </a:moveTo>
                <a:cubicBezTo>
                  <a:pt x="5878650" y="998371"/>
                  <a:pt x="5884877" y="1004205"/>
                  <a:pt x="5884877" y="1010768"/>
                </a:cubicBezTo>
                <a:cubicBezTo>
                  <a:pt x="5884877" y="1018061"/>
                  <a:pt x="5878650" y="1024625"/>
                  <a:pt x="5870088" y="1024625"/>
                </a:cubicBezTo>
                <a:cubicBezTo>
                  <a:pt x="5862304" y="1024625"/>
                  <a:pt x="5855299" y="1018061"/>
                  <a:pt x="5855299" y="1010768"/>
                </a:cubicBezTo>
                <a:cubicBezTo>
                  <a:pt x="5855299" y="1004205"/>
                  <a:pt x="5862304" y="998371"/>
                  <a:pt x="5870088" y="998371"/>
                </a:cubicBezTo>
                <a:close/>
                <a:moveTo>
                  <a:pt x="5799257" y="998371"/>
                </a:moveTo>
                <a:cubicBezTo>
                  <a:pt x="5807819" y="998371"/>
                  <a:pt x="5814045" y="1004205"/>
                  <a:pt x="5814045" y="1010768"/>
                </a:cubicBezTo>
                <a:cubicBezTo>
                  <a:pt x="5814045" y="1018061"/>
                  <a:pt x="5807819" y="1024625"/>
                  <a:pt x="5799257" y="1024625"/>
                </a:cubicBezTo>
                <a:cubicBezTo>
                  <a:pt x="5791474" y="1024625"/>
                  <a:pt x="5784469" y="1018061"/>
                  <a:pt x="5784469" y="1010768"/>
                </a:cubicBezTo>
                <a:cubicBezTo>
                  <a:pt x="5784469" y="1004205"/>
                  <a:pt x="5791474" y="998371"/>
                  <a:pt x="5799257" y="998371"/>
                </a:cubicBezTo>
                <a:close/>
                <a:moveTo>
                  <a:pt x="5724122" y="998371"/>
                </a:moveTo>
                <a:cubicBezTo>
                  <a:pt x="5730685" y="998371"/>
                  <a:pt x="5736519" y="1004205"/>
                  <a:pt x="5736519" y="1010768"/>
                </a:cubicBezTo>
                <a:cubicBezTo>
                  <a:pt x="5736519" y="1018061"/>
                  <a:pt x="5730685" y="1024625"/>
                  <a:pt x="5724122" y="1024625"/>
                </a:cubicBezTo>
                <a:cubicBezTo>
                  <a:pt x="5716100" y="1024625"/>
                  <a:pt x="5710266" y="1018061"/>
                  <a:pt x="5710266" y="1010768"/>
                </a:cubicBezTo>
                <a:cubicBezTo>
                  <a:pt x="5710266" y="1004205"/>
                  <a:pt x="5716100" y="998371"/>
                  <a:pt x="5724122" y="998371"/>
                </a:cubicBezTo>
                <a:close/>
                <a:moveTo>
                  <a:pt x="5653291" y="998371"/>
                </a:moveTo>
                <a:cubicBezTo>
                  <a:pt x="5659125" y="998371"/>
                  <a:pt x="5665688" y="1004205"/>
                  <a:pt x="5665688" y="1012227"/>
                </a:cubicBezTo>
                <a:cubicBezTo>
                  <a:pt x="5665688" y="1018061"/>
                  <a:pt x="5659125" y="1024625"/>
                  <a:pt x="5653291" y="1024625"/>
                </a:cubicBezTo>
                <a:cubicBezTo>
                  <a:pt x="5645269" y="1024625"/>
                  <a:pt x="5639435" y="1018061"/>
                  <a:pt x="5639435" y="1012227"/>
                </a:cubicBezTo>
                <a:cubicBezTo>
                  <a:pt x="5639435" y="1004205"/>
                  <a:pt x="5645269" y="998371"/>
                  <a:pt x="5653291" y="998371"/>
                </a:cubicBezTo>
                <a:close/>
                <a:moveTo>
                  <a:pt x="5581002" y="998371"/>
                </a:moveTo>
                <a:cubicBezTo>
                  <a:pt x="5588295" y="998371"/>
                  <a:pt x="5594858" y="1004205"/>
                  <a:pt x="5594858" y="1012227"/>
                </a:cubicBezTo>
                <a:cubicBezTo>
                  <a:pt x="5594858" y="1018061"/>
                  <a:pt x="5588295" y="1024625"/>
                  <a:pt x="5581002" y="1024625"/>
                </a:cubicBezTo>
                <a:cubicBezTo>
                  <a:pt x="5574439" y="1024625"/>
                  <a:pt x="5568605" y="1018061"/>
                  <a:pt x="5568605" y="1012227"/>
                </a:cubicBezTo>
                <a:cubicBezTo>
                  <a:pt x="5568605" y="1004205"/>
                  <a:pt x="5574439" y="998371"/>
                  <a:pt x="5581002" y="998371"/>
                </a:cubicBezTo>
                <a:close/>
                <a:moveTo>
                  <a:pt x="5510171" y="998371"/>
                </a:moveTo>
                <a:cubicBezTo>
                  <a:pt x="5517464" y="998371"/>
                  <a:pt x="5524027" y="1004205"/>
                  <a:pt x="5524027" y="1012227"/>
                </a:cubicBezTo>
                <a:cubicBezTo>
                  <a:pt x="5524027" y="1018061"/>
                  <a:pt x="5517464" y="1024625"/>
                  <a:pt x="5510171" y="1024625"/>
                </a:cubicBezTo>
                <a:cubicBezTo>
                  <a:pt x="5503608" y="1024625"/>
                  <a:pt x="5497774" y="1018061"/>
                  <a:pt x="5497774" y="1012227"/>
                </a:cubicBezTo>
                <a:cubicBezTo>
                  <a:pt x="5497774" y="1004205"/>
                  <a:pt x="5503608" y="998371"/>
                  <a:pt x="5510171" y="998371"/>
                </a:cubicBezTo>
                <a:close/>
                <a:moveTo>
                  <a:pt x="5438937" y="998371"/>
                </a:moveTo>
                <a:cubicBezTo>
                  <a:pt x="5447182" y="998371"/>
                  <a:pt x="5453178" y="1004205"/>
                  <a:pt x="5453178" y="1012227"/>
                </a:cubicBezTo>
                <a:cubicBezTo>
                  <a:pt x="5453178" y="1018061"/>
                  <a:pt x="5447182" y="1024625"/>
                  <a:pt x="5438937" y="1024625"/>
                </a:cubicBezTo>
                <a:cubicBezTo>
                  <a:pt x="5431442" y="1024625"/>
                  <a:pt x="5426945" y="1018061"/>
                  <a:pt x="5426945" y="1012227"/>
                </a:cubicBezTo>
                <a:cubicBezTo>
                  <a:pt x="5426945" y="1004205"/>
                  <a:pt x="5431442" y="998371"/>
                  <a:pt x="5438937" y="998371"/>
                </a:cubicBezTo>
                <a:close/>
                <a:moveTo>
                  <a:pt x="5367530" y="998371"/>
                </a:moveTo>
                <a:cubicBezTo>
                  <a:pt x="5376092" y="998371"/>
                  <a:pt x="5382318" y="1004205"/>
                  <a:pt x="5382318" y="1012227"/>
                </a:cubicBezTo>
                <a:cubicBezTo>
                  <a:pt x="5382318" y="1018061"/>
                  <a:pt x="5376092" y="1024625"/>
                  <a:pt x="5367530" y="1024625"/>
                </a:cubicBezTo>
                <a:cubicBezTo>
                  <a:pt x="5359747" y="1024625"/>
                  <a:pt x="5352742" y="1018061"/>
                  <a:pt x="5352742" y="1012227"/>
                </a:cubicBezTo>
                <a:cubicBezTo>
                  <a:pt x="5352742" y="1004205"/>
                  <a:pt x="5359747" y="998371"/>
                  <a:pt x="5367530" y="998371"/>
                </a:cubicBezTo>
                <a:close/>
                <a:moveTo>
                  <a:pt x="5296699" y="998371"/>
                </a:moveTo>
                <a:cubicBezTo>
                  <a:pt x="5305261" y="998371"/>
                  <a:pt x="5311488" y="1004205"/>
                  <a:pt x="5311488" y="1012227"/>
                </a:cubicBezTo>
                <a:cubicBezTo>
                  <a:pt x="5311488" y="1018061"/>
                  <a:pt x="5305261" y="1024625"/>
                  <a:pt x="5296699" y="1024625"/>
                </a:cubicBezTo>
                <a:cubicBezTo>
                  <a:pt x="5288915" y="1024625"/>
                  <a:pt x="5281910" y="1018061"/>
                  <a:pt x="5281910" y="1012227"/>
                </a:cubicBezTo>
                <a:cubicBezTo>
                  <a:pt x="5281910" y="1004205"/>
                  <a:pt x="5288915" y="998371"/>
                  <a:pt x="5296699" y="998371"/>
                </a:cubicBezTo>
                <a:close/>
                <a:moveTo>
                  <a:pt x="5225869" y="998371"/>
                </a:moveTo>
                <a:cubicBezTo>
                  <a:pt x="5234431" y="998371"/>
                  <a:pt x="5240657" y="1004205"/>
                  <a:pt x="5240657" y="1012227"/>
                </a:cubicBezTo>
                <a:cubicBezTo>
                  <a:pt x="5240657" y="1018061"/>
                  <a:pt x="5234431" y="1024625"/>
                  <a:pt x="5225869" y="1024625"/>
                </a:cubicBezTo>
                <a:cubicBezTo>
                  <a:pt x="5217307" y="1024625"/>
                  <a:pt x="5211081" y="1018061"/>
                  <a:pt x="5211081" y="1012227"/>
                </a:cubicBezTo>
                <a:cubicBezTo>
                  <a:pt x="5211081" y="1004205"/>
                  <a:pt x="5217307" y="998371"/>
                  <a:pt x="5225869" y="998371"/>
                </a:cubicBezTo>
                <a:close/>
                <a:moveTo>
                  <a:pt x="5154105" y="998371"/>
                </a:moveTo>
                <a:cubicBezTo>
                  <a:pt x="5162127" y="998371"/>
                  <a:pt x="5166502" y="1004205"/>
                  <a:pt x="5166502" y="1012227"/>
                </a:cubicBezTo>
                <a:cubicBezTo>
                  <a:pt x="5166502" y="1018061"/>
                  <a:pt x="5162127" y="1024625"/>
                  <a:pt x="5154105" y="1024625"/>
                </a:cubicBezTo>
                <a:cubicBezTo>
                  <a:pt x="5146083" y="1024625"/>
                  <a:pt x="5140249" y="1018061"/>
                  <a:pt x="5140249" y="1012227"/>
                </a:cubicBezTo>
                <a:cubicBezTo>
                  <a:pt x="5140249" y="1004205"/>
                  <a:pt x="5146083" y="998371"/>
                  <a:pt x="5154105" y="998371"/>
                </a:cubicBezTo>
                <a:close/>
                <a:moveTo>
                  <a:pt x="5083276" y="998371"/>
                </a:moveTo>
                <a:cubicBezTo>
                  <a:pt x="5089110" y="998371"/>
                  <a:pt x="5095673" y="1004205"/>
                  <a:pt x="5095673" y="1012227"/>
                </a:cubicBezTo>
                <a:cubicBezTo>
                  <a:pt x="5095673" y="1018061"/>
                  <a:pt x="5089110" y="1024625"/>
                  <a:pt x="5083276" y="1024625"/>
                </a:cubicBezTo>
                <a:cubicBezTo>
                  <a:pt x="5075254" y="1024625"/>
                  <a:pt x="5069420" y="1018061"/>
                  <a:pt x="5069420" y="1012227"/>
                </a:cubicBezTo>
                <a:cubicBezTo>
                  <a:pt x="5069420" y="1004205"/>
                  <a:pt x="5075254" y="998371"/>
                  <a:pt x="5083276" y="998371"/>
                </a:cubicBezTo>
                <a:close/>
                <a:moveTo>
                  <a:pt x="5012445" y="998371"/>
                </a:moveTo>
                <a:cubicBezTo>
                  <a:pt x="5018279" y="998371"/>
                  <a:pt x="5024842" y="1004205"/>
                  <a:pt x="5024842" y="1012227"/>
                </a:cubicBezTo>
                <a:cubicBezTo>
                  <a:pt x="5024842" y="1018061"/>
                  <a:pt x="5018279" y="1024625"/>
                  <a:pt x="5012445" y="1024625"/>
                </a:cubicBezTo>
                <a:cubicBezTo>
                  <a:pt x="5004423" y="1024625"/>
                  <a:pt x="4998589" y="1018061"/>
                  <a:pt x="4998589" y="1012227"/>
                </a:cubicBezTo>
                <a:cubicBezTo>
                  <a:pt x="4998589" y="1004205"/>
                  <a:pt x="5004423" y="998371"/>
                  <a:pt x="5012445" y="998371"/>
                </a:cubicBezTo>
                <a:close/>
                <a:moveTo>
                  <a:pt x="4940157" y="998371"/>
                </a:moveTo>
                <a:cubicBezTo>
                  <a:pt x="4948179" y="998371"/>
                  <a:pt x="4954013" y="1004205"/>
                  <a:pt x="4954013" y="1012227"/>
                </a:cubicBezTo>
                <a:cubicBezTo>
                  <a:pt x="4954013" y="1018061"/>
                  <a:pt x="4948179" y="1024625"/>
                  <a:pt x="4940157" y="1024625"/>
                </a:cubicBezTo>
                <a:cubicBezTo>
                  <a:pt x="4934323" y="1024625"/>
                  <a:pt x="4927760" y="1018061"/>
                  <a:pt x="4927760" y="1012227"/>
                </a:cubicBezTo>
                <a:cubicBezTo>
                  <a:pt x="4927760" y="1004205"/>
                  <a:pt x="4934323" y="998371"/>
                  <a:pt x="4940157" y="998371"/>
                </a:cubicBezTo>
                <a:close/>
                <a:moveTo>
                  <a:pt x="4865953" y="998371"/>
                </a:moveTo>
                <a:cubicBezTo>
                  <a:pt x="4873975" y="998371"/>
                  <a:pt x="4879809" y="1004205"/>
                  <a:pt x="4879809" y="1012227"/>
                </a:cubicBezTo>
                <a:cubicBezTo>
                  <a:pt x="4879809" y="1018061"/>
                  <a:pt x="4873975" y="1024625"/>
                  <a:pt x="4865953" y="1024625"/>
                </a:cubicBezTo>
                <a:cubicBezTo>
                  <a:pt x="4860119" y="1024625"/>
                  <a:pt x="4853556" y="1018061"/>
                  <a:pt x="4853556" y="1012227"/>
                </a:cubicBezTo>
                <a:cubicBezTo>
                  <a:pt x="4853556" y="1004205"/>
                  <a:pt x="4860119" y="998371"/>
                  <a:pt x="4865953" y="998371"/>
                </a:cubicBezTo>
                <a:close/>
                <a:moveTo>
                  <a:pt x="4797514" y="998371"/>
                </a:moveTo>
                <a:cubicBezTo>
                  <a:pt x="4806076" y="998371"/>
                  <a:pt x="4812303" y="1004205"/>
                  <a:pt x="4812303" y="1012227"/>
                </a:cubicBezTo>
                <a:cubicBezTo>
                  <a:pt x="4812303" y="1018061"/>
                  <a:pt x="4806076" y="1024625"/>
                  <a:pt x="4797514" y="1024625"/>
                </a:cubicBezTo>
                <a:cubicBezTo>
                  <a:pt x="4789730" y="1024625"/>
                  <a:pt x="4784282" y="1018061"/>
                  <a:pt x="4782725" y="1012227"/>
                </a:cubicBezTo>
                <a:cubicBezTo>
                  <a:pt x="4782725" y="1004205"/>
                  <a:pt x="4789730" y="998371"/>
                  <a:pt x="4797514" y="998371"/>
                </a:cubicBezTo>
                <a:close/>
                <a:moveTo>
                  <a:pt x="4726684" y="998371"/>
                </a:moveTo>
                <a:cubicBezTo>
                  <a:pt x="4735246" y="998371"/>
                  <a:pt x="4741472" y="1004205"/>
                  <a:pt x="4741472" y="1012227"/>
                </a:cubicBezTo>
                <a:cubicBezTo>
                  <a:pt x="4741472" y="1018061"/>
                  <a:pt x="4735246" y="1024625"/>
                  <a:pt x="4726684" y="1024625"/>
                </a:cubicBezTo>
                <a:cubicBezTo>
                  <a:pt x="4718122" y="1024625"/>
                  <a:pt x="4711896" y="1018061"/>
                  <a:pt x="4711896" y="1012227"/>
                </a:cubicBezTo>
                <a:cubicBezTo>
                  <a:pt x="4711896" y="1004205"/>
                  <a:pt x="4718122" y="998371"/>
                  <a:pt x="4726684" y="998371"/>
                </a:cubicBezTo>
                <a:close/>
                <a:moveTo>
                  <a:pt x="4655853" y="998371"/>
                </a:moveTo>
                <a:cubicBezTo>
                  <a:pt x="4663637" y="998371"/>
                  <a:pt x="4670642" y="1004205"/>
                  <a:pt x="4670642" y="1012227"/>
                </a:cubicBezTo>
                <a:cubicBezTo>
                  <a:pt x="4670642" y="1018061"/>
                  <a:pt x="4663637" y="1024625"/>
                  <a:pt x="4655853" y="1024625"/>
                </a:cubicBezTo>
                <a:cubicBezTo>
                  <a:pt x="4647291" y="1024625"/>
                  <a:pt x="4641064" y="1018061"/>
                  <a:pt x="4641064" y="1012227"/>
                </a:cubicBezTo>
                <a:cubicBezTo>
                  <a:pt x="4641064" y="1004205"/>
                  <a:pt x="4647291" y="998371"/>
                  <a:pt x="4655853" y="998371"/>
                </a:cubicBezTo>
                <a:close/>
                <a:moveTo>
                  <a:pt x="4584091" y="998371"/>
                </a:moveTo>
                <a:cubicBezTo>
                  <a:pt x="4591384" y="998371"/>
                  <a:pt x="4596488" y="1004205"/>
                  <a:pt x="4596488" y="1012227"/>
                </a:cubicBezTo>
                <a:cubicBezTo>
                  <a:pt x="4596488" y="1018061"/>
                  <a:pt x="4591384" y="1024625"/>
                  <a:pt x="4584091" y="1024625"/>
                </a:cubicBezTo>
                <a:cubicBezTo>
                  <a:pt x="4576069" y="1024625"/>
                  <a:pt x="4570235" y="1018061"/>
                  <a:pt x="4570235" y="1012227"/>
                </a:cubicBezTo>
                <a:cubicBezTo>
                  <a:pt x="4570235" y="1004205"/>
                  <a:pt x="4576069" y="998371"/>
                  <a:pt x="4584091" y="998371"/>
                </a:cubicBezTo>
                <a:close/>
                <a:moveTo>
                  <a:pt x="4513260" y="998371"/>
                </a:moveTo>
                <a:cubicBezTo>
                  <a:pt x="4519094" y="998371"/>
                  <a:pt x="4525657" y="1004205"/>
                  <a:pt x="4525657" y="1012227"/>
                </a:cubicBezTo>
                <a:cubicBezTo>
                  <a:pt x="4525657" y="1019520"/>
                  <a:pt x="4519094" y="1024625"/>
                  <a:pt x="4513260" y="1024625"/>
                </a:cubicBezTo>
                <a:cubicBezTo>
                  <a:pt x="4505238" y="1024625"/>
                  <a:pt x="4499404" y="1019520"/>
                  <a:pt x="4499404" y="1012227"/>
                </a:cubicBezTo>
                <a:cubicBezTo>
                  <a:pt x="4499404" y="1004205"/>
                  <a:pt x="4505238" y="998371"/>
                  <a:pt x="4513260" y="998371"/>
                </a:cubicBezTo>
                <a:close/>
                <a:moveTo>
                  <a:pt x="4439056" y="998371"/>
                </a:moveTo>
                <a:cubicBezTo>
                  <a:pt x="4445619" y="998371"/>
                  <a:pt x="4451453" y="1004205"/>
                  <a:pt x="4451453" y="1012227"/>
                </a:cubicBezTo>
                <a:cubicBezTo>
                  <a:pt x="4451453" y="1019520"/>
                  <a:pt x="4445619" y="1024625"/>
                  <a:pt x="4439056" y="1024625"/>
                </a:cubicBezTo>
                <a:cubicBezTo>
                  <a:pt x="4431763" y="1024625"/>
                  <a:pt x="4425200" y="1019520"/>
                  <a:pt x="4425200" y="1012227"/>
                </a:cubicBezTo>
                <a:cubicBezTo>
                  <a:pt x="4425200" y="1004205"/>
                  <a:pt x="4431763" y="998371"/>
                  <a:pt x="4439056" y="998371"/>
                </a:cubicBezTo>
                <a:close/>
                <a:moveTo>
                  <a:pt x="4366768" y="998371"/>
                </a:moveTo>
                <a:cubicBezTo>
                  <a:pt x="4374790" y="998371"/>
                  <a:pt x="4380624" y="1004205"/>
                  <a:pt x="4380624" y="1012227"/>
                </a:cubicBezTo>
                <a:cubicBezTo>
                  <a:pt x="4380624" y="1019520"/>
                  <a:pt x="4374790" y="1024625"/>
                  <a:pt x="4366768" y="1024625"/>
                </a:cubicBezTo>
                <a:cubicBezTo>
                  <a:pt x="4360934" y="1024625"/>
                  <a:pt x="4354371" y="1019520"/>
                  <a:pt x="4354371" y="1012227"/>
                </a:cubicBezTo>
                <a:cubicBezTo>
                  <a:pt x="4354371" y="1004205"/>
                  <a:pt x="4360934" y="998371"/>
                  <a:pt x="4366768" y="998371"/>
                </a:cubicBezTo>
                <a:close/>
                <a:moveTo>
                  <a:pt x="4295937" y="998371"/>
                </a:moveTo>
                <a:cubicBezTo>
                  <a:pt x="4303959" y="998371"/>
                  <a:pt x="4309793" y="1004205"/>
                  <a:pt x="4309793" y="1012227"/>
                </a:cubicBezTo>
                <a:cubicBezTo>
                  <a:pt x="4309793" y="1019520"/>
                  <a:pt x="4303959" y="1024625"/>
                  <a:pt x="4295937" y="1024625"/>
                </a:cubicBezTo>
                <a:cubicBezTo>
                  <a:pt x="4290103" y="1024625"/>
                  <a:pt x="4283540" y="1019520"/>
                  <a:pt x="4283540" y="1012227"/>
                </a:cubicBezTo>
                <a:cubicBezTo>
                  <a:pt x="4283540" y="1004205"/>
                  <a:pt x="4290103" y="998371"/>
                  <a:pt x="4295937" y="998371"/>
                </a:cubicBezTo>
                <a:close/>
                <a:moveTo>
                  <a:pt x="4225107" y="998371"/>
                </a:moveTo>
                <a:cubicBezTo>
                  <a:pt x="4233129" y="998371"/>
                  <a:pt x="4238963" y="1004205"/>
                  <a:pt x="4238963" y="1012227"/>
                </a:cubicBezTo>
                <a:cubicBezTo>
                  <a:pt x="4238963" y="1019520"/>
                  <a:pt x="4233129" y="1024625"/>
                  <a:pt x="4225107" y="1024625"/>
                </a:cubicBezTo>
                <a:cubicBezTo>
                  <a:pt x="4217085" y="1024625"/>
                  <a:pt x="4212710" y="1019520"/>
                  <a:pt x="4212710" y="1012227"/>
                </a:cubicBezTo>
                <a:cubicBezTo>
                  <a:pt x="4212710" y="1004205"/>
                  <a:pt x="4217085" y="998371"/>
                  <a:pt x="4225107" y="998371"/>
                </a:cubicBezTo>
                <a:close/>
                <a:moveTo>
                  <a:pt x="4153295" y="998371"/>
                </a:moveTo>
                <a:cubicBezTo>
                  <a:pt x="4161078" y="998371"/>
                  <a:pt x="4168083" y="1004205"/>
                  <a:pt x="4168083" y="1012227"/>
                </a:cubicBezTo>
                <a:cubicBezTo>
                  <a:pt x="4168083" y="1019520"/>
                  <a:pt x="4161078" y="1024625"/>
                  <a:pt x="4153295" y="1024625"/>
                </a:cubicBezTo>
                <a:cubicBezTo>
                  <a:pt x="4144733" y="1024625"/>
                  <a:pt x="4138507" y="1019520"/>
                  <a:pt x="4138507" y="1012227"/>
                </a:cubicBezTo>
                <a:cubicBezTo>
                  <a:pt x="4138507" y="1004205"/>
                  <a:pt x="4144733" y="998371"/>
                  <a:pt x="4153295" y="998371"/>
                </a:cubicBezTo>
                <a:close/>
                <a:moveTo>
                  <a:pt x="4082465" y="998371"/>
                </a:moveTo>
                <a:cubicBezTo>
                  <a:pt x="4090249" y="998371"/>
                  <a:pt x="4097254" y="1004205"/>
                  <a:pt x="4097254" y="1012227"/>
                </a:cubicBezTo>
                <a:cubicBezTo>
                  <a:pt x="4097254" y="1019520"/>
                  <a:pt x="4090249" y="1024625"/>
                  <a:pt x="4082465" y="1024625"/>
                </a:cubicBezTo>
                <a:cubicBezTo>
                  <a:pt x="4073903" y="1024625"/>
                  <a:pt x="4067676" y="1019520"/>
                  <a:pt x="4067676" y="1012227"/>
                </a:cubicBezTo>
                <a:cubicBezTo>
                  <a:pt x="4067676" y="1004205"/>
                  <a:pt x="4073903" y="998371"/>
                  <a:pt x="4082465" y="998371"/>
                </a:cubicBezTo>
                <a:close/>
                <a:moveTo>
                  <a:pt x="4011635" y="998371"/>
                </a:moveTo>
                <a:cubicBezTo>
                  <a:pt x="4019418" y="998371"/>
                  <a:pt x="4026423" y="1004205"/>
                  <a:pt x="4026423" y="1012227"/>
                </a:cubicBezTo>
                <a:cubicBezTo>
                  <a:pt x="4026423" y="1019520"/>
                  <a:pt x="4019418" y="1024625"/>
                  <a:pt x="4011635" y="1024625"/>
                </a:cubicBezTo>
                <a:cubicBezTo>
                  <a:pt x="4003073" y="1024625"/>
                  <a:pt x="3996847" y="1019520"/>
                  <a:pt x="3996847" y="1012227"/>
                </a:cubicBezTo>
                <a:cubicBezTo>
                  <a:pt x="3996847" y="1004205"/>
                  <a:pt x="4003073" y="998371"/>
                  <a:pt x="4011635" y="998371"/>
                </a:cubicBezTo>
                <a:close/>
                <a:moveTo>
                  <a:pt x="3939871" y="998371"/>
                </a:moveTo>
                <a:cubicBezTo>
                  <a:pt x="3947893" y="998371"/>
                  <a:pt x="3952268" y="1004205"/>
                  <a:pt x="3952268" y="1012227"/>
                </a:cubicBezTo>
                <a:cubicBezTo>
                  <a:pt x="3952268" y="1019520"/>
                  <a:pt x="3947893" y="1024625"/>
                  <a:pt x="3939871" y="1024625"/>
                </a:cubicBezTo>
                <a:cubicBezTo>
                  <a:pt x="3932578" y="1024625"/>
                  <a:pt x="3926015" y="1019520"/>
                  <a:pt x="3926015" y="1012227"/>
                </a:cubicBezTo>
                <a:cubicBezTo>
                  <a:pt x="3926015" y="1004205"/>
                  <a:pt x="3932578" y="998371"/>
                  <a:pt x="3939871" y="998371"/>
                </a:cubicBezTo>
                <a:close/>
                <a:moveTo>
                  <a:pt x="3869042" y="998371"/>
                </a:moveTo>
                <a:cubicBezTo>
                  <a:pt x="3875605" y="998371"/>
                  <a:pt x="3881439" y="1004598"/>
                  <a:pt x="3881439" y="1013160"/>
                </a:cubicBezTo>
                <a:cubicBezTo>
                  <a:pt x="3881439" y="1020944"/>
                  <a:pt x="3875605" y="1027949"/>
                  <a:pt x="3869042" y="1027949"/>
                </a:cubicBezTo>
                <a:cubicBezTo>
                  <a:pt x="3861749" y="1027949"/>
                  <a:pt x="3855186" y="1020944"/>
                  <a:pt x="3855186" y="1013160"/>
                </a:cubicBezTo>
                <a:cubicBezTo>
                  <a:pt x="3855186" y="1004598"/>
                  <a:pt x="3861749" y="998371"/>
                  <a:pt x="3869042" y="998371"/>
                </a:cubicBezTo>
                <a:close/>
                <a:moveTo>
                  <a:pt x="3798211" y="998371"/>
                </a:moveTo>
                <a:cubicBezTo>
                  <a:pt x="3804774" y="998371"/>
                  <a:pt x="3810608" y="1004598"/>
                  <a:pt x="3810608" y="1013160"/>
                </a:cubicBezTo>
                <a:cubicBezTo>
                  <a:pt x="3810608" y="1020944"/>
                  <a:pt x="3804774" y="1027949"/>
                  <a:pt x="3798211" y="1027949"/>
                </a:cubicBezTo>
                <a:cubicBezTo>
                  <a:pt x="3790918" y="1027949"/>
                  <a:pt x="3784355" y="1020944"/>
                  <a:pt x="3784355" y="1013160"/>
                </a:cubicBezTo>
                <a:cubicBezTo>
                  <a:pt x="3784355" y="1004598"/>
                  <a:pt x="3790918" y="998371"/>
                  <a:pt x="3798211" y="998371"/>
                </a:cubicBezTo>
                <a:close/>
                <a:moveTo>
                  <a:pt x="3725922" y="998371"/>
                </a:moveTo>
                <a:cubicBezTo>
                  <a:pt x="3733944" y="998371"/>
                  <a:pt x="3739778" y="1004598"/>
                  <a:pt x="3739778" y="1013160"/>
                </a:cubicBezTo>
                <a:cubicBezTo>
                  <a:pt x="3739778" y="1020944"/>
                  <a:pt x="3733944" y="1027949"/>
                  <a:pt x="3725922" y="1027949"/>
                </a:cubicBezTo>
                <a:cubicBezTo>
                  <a:pt x="3719359" y="1027949"/>
                  <a:pt x="3713525" y="1020944"/>
                  <a:pt x="3713525" y="1013160"/>
                </a:cubicBezTo>
                <a:cubicBezTo>
                  <a:pt x="3713525" y="1004598"/>
                  <a:pt x="3719359" y="998371"/>
                  <a:pt x="3725922" y="998371"/>
                </a:cubicBezTo>
                <a:close/>
                <a:moveTo>
                  <a:pt x="724105" y="998371"/>
                </a:moveTo>
                <a:cubicBezTo>
                  <a:pt x="731398" y="998371"/>
                  <a:pt x="737962" y="1004205"/>
                  <a:pt x="737962" y="1010768"/>
                </a:cubicBezTo>
                <a:cubicBezTo>
                  <a:pt x="737962" y="1018061"/>
                  <a:pt x="731398" y="1024625"/>
                  <a:pt x="724105" y="1024625"/>
                </a:cubicBezTo>
                <a:cubicBezTo>
                  <a:pt x="717541" y="1024625"/>
                  <a:pt x="711707" y="1018061"/>
                  <a:pt x="711707" y="1010768"/>
                </a:cubicBezTo>
                <a:cubicBezTo>
                  <a:pt x="711707" y="1004205"/>
                  <a:pt x="717541" y="998371"/>
                  <a:pt x="724105" y="998371"/>
                </a:cubicBezTo>
                <a:close/>
                <a:moveTo>
                  <a:pt x="653274" y="998371"/>
                </a:moveTo>
                <a:cubicBezTo>
                  <a:pt x="660567" y="998371"/>
                  <a:pt x="667129" y="1004205"/>
                  <a:pt x="667129" y="1010768"/>
                </a:cubicBezTo>
                <a:cubicBezTo>
                  <a:pt x="667129" y="1018061"/>
                  <a:pt x="660567" y="1024625"/>
                  <a:pt x="653274" y="1024625"/>
                </a:cubicBezTo>
                <a:cubicBezTo>
                  <a:pt x="646711" y="1024625"/>
                  <a:pt x="640877" y="1018061"/>
                  <a:pt x="640877" y="1010768"/>
                </a:cubicBezTo>
                <a:cubicBezTo>
                  <a:pt x="640877" y="1004205"/>
                  <a:pt x="646711" y="998371"/>
                  <a:pt x="653274" y="998371"/>
                </a:cubicBezTo>
                <a:close/>
                <a:moveTo>
                  <a:pt x="582446" y="998371"/>
                </a:moveTo>
                <a:cubicBezTo>
                  <a:pt x="589738" y="998371"/>
                  <a:pt x="596301" y="1004205"/>
                  <a:pt x="596301" y="1010768"/>
                </a:cubicBezTo>
                <a:cubicBezTo>
                  <a:pt x="596301" y="1018061"/>
                  <a:pt x="589738" y="1024625"/>
                  <a:pt x="582446" y="1024625"/>
                </a:cubicBezTo>
                <a:cubicBezTo>
                  <a:pt x="574423" y="1024625"/>
                  <a:pt x="570047" y="1018061"/>
                  <a:pt x="570047" y="1010768"/>
                </a:cubicBezTo>
                <a:cubicBezTo>
                  <a:pt x="570047" y="1004205"/>
                  <a:pt x="574423" y="998371"/>
                  <a:pt x="582446" y="998371"/>
                </a:cubicBezTo>
                <a:close/>
                <a:moveTo>
                  <a:pt x="513636" y="998371"/>
                </a:moveTo>
                <a:cubicBezTo>
                  <a:pt x="521983" y="998371"/>
                  <a:pt x="528813" y="1004205"/>
                  <a:pt x="528813" y="1010768"/>
                </a:cubicBezTo>
                <a:cubicBezTo>
                  <a:pt x="528813" y="1018061"/>
                  <a:pt x="521983" y="1024625"/>
                  <a:pt x="513636" y="1024625"/>
                </a:cubicBezTo>
                <a:cubicBezTo>
                  <a:pt x="506046" y="1024625"/>
                  <a:pt x="499216" y="1018061"/>
                  <a:pt x="499216" y="1010768"/>
                </a:cubicBezTo>
                <a:cubicBezTo>
                  <a:pt x="499216" y="1004205"/>
                  <a:pt x="506046" y="998371"/>
                  <a:pt x="513636" y="998371"/>
                </a:cubicBezTo>
                <a:close/>
                <a:moveTo>
                  <a:pt x="439802" y="998371"/>
                </a:moveTo>
                <a:cubicBezTo>
                  <a:pt x="448365" y="998371"/>
                  <a:pt x="454592" y="1004205"/>
                  <a:pt x="454592" y="1010768"/>
                </a:cubicBezTo>
                <a:cubicBezTo>
                  <a:pt x="454592" y="1018061"/>
                  <a:pt x="448365" y="1024625"/>
                  <a:pt x="439802" y="1024625"/>
                </a:cubicBezTo>
                <a:cubicBezTo>
                  <a:pt x="432019" y="1024625"/>
                  <a:pt x="425014" y="1018061"/>
                  <a:pt x="425014" y="1010768"/>
                </a:cubicBezTo>
                <a:cubicBezTo>
                  <a:pt x="425014" y="1004205"/>
                  <a:pt x="432019" y="998371"/>
                  <a:pt x="439802" y="998371"/>
                </a:cubicBezTo>
                <a:close/>
                <a:moveTo>
                  <a:pt x="368040" y="998371"/>
                </a:moveTo>
                <a:cubicBezTo>
                  <a:pt x="376061" y="998371"/>
                  <a:pt x="380438" y="1004205"/>
                  <a:pt x="380438" y="1012227"/>
                </a:cubicBezTo>
                <a:cubicBezTo>
                  <a:pt x="380438" y="1018061"/>
                  <a:pt x="376061" y="1024625"/>
                  <a:pt x="368040" y="1024625"/>
                </a:cubicBezTo>
                <a:cubicBezTo>
                  <a:pt x="360747" y="1024625"/>
                  <a:pt x="354183" y="1018061"/>
                  <a:pt x="354183" y="1012227"/>
                </a:cubicBezTo>
                <a:cubicBezTo>
                  <a:pt x="354183" y="1004205"/>
                  <a:pt x="360747" y="998371"/>
                  <a:pt x="368040" y="998371"/>
                </a:cubicBezTo>
                <a:close/>
                <a:moveTo>
                  <a:pt x="297208" y="998371"/>
                </a:moveTo>
                <a:cubicBezTo>
                  <a:pt x="303771" y="998371"/>
                  <a:pt x="309606" y="1004205"/>
                  <a:pt x="309606" y="1012227"/>
                </a:cubicBezTo>
                <a:cubicBezTo>
                  <a:pt x="309606" y="1018061"/>
                  <a:pt x="303771" y="1024625"/>
                  <a:pt x="297208" y="1024625"/>
                </a:cubicBezTo>
                <a:cubicBezTo>
                  <a:pt x="289916" y="1024625"/>
                  <a:pt x="283352" y="1018061"/>
                  <a:pt x="283352" y="1012227"/>
                </a:cubicBezTo>
                <a:cubicBezTo>
                  <a:pt x="283352" y="1004205"/>
                  <a:pt x="289916" y="998371"/>
                  <a:pt x="297208" y="998371"/>
                </a:cubicBezTo>
                <a:close/>
                <a:moveTo>
                  <a:pt x="226379" y="998371"/>
                </a:moveTo>
                <a:cubicBezTo>
                  <a:pt x="232214" y="998371"/>
                  <a:pt x="238778" y="1004205"/>
                  <a:pt x="238778" y="1012227"/>
                </a:cubicBezTo>
                <a:cubicBezTo>
                  <a:pt x="238778" y="1018061"/>
                  <a:pt x="232214" y="1024625"/>
                  <a:pt x="226379" y="1024625"/>
                </a:cubicBezTo>
                <a:cubicBezTo>
                  <a:pt x="218357" y="1024625"/>
                  <a:pt x="212523" y="1018061"/>
                  <a:pt x="212523" y="1012227"/>
                </a:cubicBezTo>
                <a:cubicBezTo>
                  <a:pt x="212523" y="1004205"/>
                  <a:pt x="218357" y="998371"/>
                  <a:pt x="226379" y="998371"/>
                </a:cubicBezTo>
                <a:close/>
                <a:moveTo>
                  <a:pt x="154085" y="998371"/>
                </a:moveTo>
                <a:cubicBezTo>
                  <a:pt x="161377" y="998371"/>
                  <a:pt x="167941" y="1004205"/>
                  <a:pt x="167941" y="1012227"/>
                </a:cubicBezTo>
                <a:cubicBezTo>
                  <a:pt x="167941" y="1018061"/>
                  <a:pt x="161377" y="1024625"/>
                  <a:pt x="154085" y="1024625"/>
                </a:cubicBezTo>
                <a:cubicBezTo>
                  <a:pt x="147521" y="1024625"/>
                  <a:pt x="141687" y="1018061"/>
                  <a:pt x="141687" y="1012227"/>
                </a:cubicBezTo>
                <a:cubicBezTo>
                  <a:pt x="141687" y="1004205"/>
                  <a:pt x="147521" y="998371"/>
                  <a:pt x="154085" y="998371"/>
                </a:cubicBezTo>
                <a:close/>
                <a:moveTo>
                  <a:pt x="83255" y="998371"/>
                </a:moveTo>
                <a:cubicBezTo>
                  <a:pt x="90548" y="998371"/>
                  <a:pt x="97111" y="1004205"/>
                  <a:pt x="97111" y="1012227"/>
                </a:cubicBezTo>
                <a:cubicBezTo>
                  <a:pt x="97111" y="1018061"/>
                  <a:pt x="90548" y="1024625"/>
                  <a:pt x="83255" y="1024625"/>
                </a:cubicBezTo>
                <a:cubicBezTo>
                  <a:pt x="76692" y="1024625"/>
                  <a:pt x="70858" y="1018061"/>
                  <a:pt x="70858" y="1012227"/>
                </a:cubicBezTo>
                <a:cubicBezTo>
                  <a:pt x="70858" y="1004205"/>
                  <a:pt x="76692" y="998371"/>
                  <a:pt x="83255" y="998371"/>
                </a:cubicBezTo>
                <a:close/>
                <a:moveTo>
                  <a:pt x="12019" y="998371"/>
                </a:moveTo>
                <a:cubicBezTo>
                  <a:pt x="20264" y="998371"/>
                  <a:pt x="26260" y="1004205"/>
                  <a:pt x="26260" y="1012227"/>
                </a:cubicBezTo>
                <a:cubicBezTo>
                  <a:pt x="26260" y="1018061"/>
                  <a:pt x="20264" y="1024625"/>
                  <a:pt x="12019" y="1024625"/>
                </a:cubicBezTo>
                <a:cubicBezTo>
                  <a:pt x="4524" y="1024625"/>
                  <a:pt x="27" y="1018061"/>
                  <a:pt x="27" y="1012227"/>
                </a:cubicBezTo>
                <a:cubicBezTo>
                  <a:pt x="27" y="1004205"/>
                  <a:pt x="4524" y="998371"/>
                  <a:pt x="12019" y="998371"/>
                </a:cubicBezTo>
                <a:close/>
                <a:moveTo>
                  <a:pt x="870603" y="927542"/>
                </a:moveTo>
                <a:cubicBezTo>
                  <a:pt x="877167" y="927542"/>
                  <a:pt x="883001" y="933376"/>
                  <a:pt x="883001" y="939939"/>
                </a:cubicBezTo>
                <a:cubicBezTo>
                  <a:pt x="883001" y="947232"/>
                  <a:pt x="877167" y="953796"/>
                  <a:pt x="870603" y="953796"/>
                </a:cubicBezTo>
                <a:cubicBezTo>
                  <a:pt x="863310" y="953796"/>
                  <a:pt x="856747" y="947232"/>
                  <a:pt x="856747" y="939939"/>
                </a:cubicBezTo>
                <a:cubicBezTo>
                  <a:pt x="856747" y="933376"/>
                  <a:pt x="863310" y="927542"/>
                  <a:pt x="870603" y="927542"/>
                </a:cubicBezTo>
                <a:close/>
                <a:moveTo>
                  <a:pt x="799773" y="927542"/>
                </a:moveTo>
                <a:cubicBezTo>
                  <a:pt x="806337" y="927542"/>
                  <a:pt x="812171" y="933376"/>
                  <a:pt x="812171" y="939939"/>
                </a:cubicBezTo>
                <a:cubicBezTo>
                  <a:pt x="812171" y="947232"/>
                  <a:pt x="806337" y="953796"/>
                  <a:pt x="799773" y="953796"/>
                </a:cubicBezTo>
                <a:cubicBezTo>
                  <a:pt x="792481" y="953796"/>
                  <a:pt x="785917" y="947232"/>
                  <a:pt x="785917" y="939939"/>
                </a:cubicBezTo>
                <a:cubicBezTo>
                  <a:pt x="785917" y="933376"/>
                  <a:pt x="792481" y="927542"/>
                  <a:pt x="799773" y="927542"/>
                </a:cubicBezTo>
                <a:close/>
                <a:moveTo>
                  <a:pt x="724112" y="927542"/>
                </a:moveTo>
                <a:cubicBezTo>
                  <a:pt x="731405" y="927542"/>
                  <a:pt x="737968" y="933376"/>
                  <a:pt x="737968" y="939939"/>
                </a:cubicBezTo>
                <a:cubicBezTo>
                  <a:pt x="737968" y="947232"/>
                  <a:pt x="731405" y="953796"/>
                  <a:pt x="724112" y="953796"/>
                </a:cubicBezTo>
                <a:cubicBezTo>
                  <a:pt x="717548" y="953796"/>
                  <a:pt x="711714" y="947232"/>
                  <a:pt x="711714" y="939939"/>
                </a:cubicBezTo>
                <a:cubicBezTo>
                  <a:pt x="711714" y="933376"/>
                  <a:pt x="717548" y="927542"/>
                  <a:pt x="724112" y="927542"/>
                </a:cubicBezTo>
                <a:close/>
                <a:moveTo>
                  <a:pt x="653281" y="927542"/>
                </a:moveTo>
                <a:cubicBezTo>
                  <a:pt x="660573" y="927542"/>
                  <a:pt x="667137" y="933376"/>
                  <a:pt x="667137" y="939939"/>
                </a:cubicBezTo>
                <a:cubicBezTo>
                  <a:pt x="667137" y="947232"/>
                  <a:pt x="660573" y="953796"/>
                  <a:pt x="653281" y="953796"/>
                </a:cubicBezTo>
                <a:cubicBezTo>
                  <a:pt x="646718" y="953796"/>
                  <a:pt x="640884" y="947232"/>
                  <a:pt x="640884" y="939939"/>
                </a:cubicBezTo>
                <a:cubicBezTo>
                  <a:pt x="640884" y="933376"/>
                  <a:pt x="645259" y="927542"/>
                  <a:pt x="653281" y="927542"/>
                </a:cubicBezTo>
                <a:close/>
                <a:moveTo>
                  <a:pt x="582453" y="927542"/>
                </a:moveTo>
                <a:cubicBezTo>
                  <a:pt x="589745" y="927542"/>
                  <a:pt x="596309" y="933376"/>
                  <a:pt x="596309" y="939939"/>
                </a:cubicBezTo>
                <a:cubicBezTo>
                  <a:pt x="596309" y="947232"/>
                  <a:pt x="589745" y="953796"/>
                  <a:pt x="582453" y="953796"/>
                </a:cubicBezTo>
                <a:cubicBezTo>
                  <a:pt x="574430" y="953796"/>
                  <a:pt x="570054" y="947232"/>
                  <a:pt x="570054" y="939939"/>
                </a:cubicBezTo>
                <a:cubicBezTo>
                  <a:pt x="570054" y="933376"/>
                  <a:pt x="574430" y="927542"/>
                  <a:pt x="582453" y="927542"/>
                </a:cubicBezTo>
                <a:close/>
                <a:moveTo>
                  <a:pt x="513642" y="927542"/>
                </a:moveTo>
                <a:cubicBezTo>
                  <a:pt x="521990" y="927542"/>
                  <a:pt x="528820" y="933376"/>
                  <a:pt x="528820" y="939939"/>
                </a:cubicBezTo>
                <a:cubicBezTo>
                  <a:pt x="528820" y="947232"/>
                  <a:pt x="521990" y="953796"/>
                  <a:pt x="513642" y="953796"/>
                </a:cubicBezTo>
                <a:cubicBezTo>
                  <a:pt x="506053" y="953796"/>
                  <a:pt x="499223" y="947232"/>
                  <a:pt x="499223" y="939939"/>
                </a:cubicBezTo>
                <a:cubicBezTo>
                  <a:pt x="499223" y="933376"/>
                  <a:pt x="506053" y="927542"/>
                  <a:pt x="513642" y="927542"/>
                </a:cubicBezTo>
                <a:close/>
                <a:moveTo>
                  <a:pt x="439809" y="927542"/>
                </a:moveTo>
                <a:cubicBezTo>
                  <a:pt x="448372" y="927542"/>
                  <a:pt x="454599" y="933376"/>
                  <a:pt x="454599" y="939939"/>
                </a:cubicBezTo>
                <a:cubicBezTo>
                  <a:pt x="454599" y="947232"/>
                  <a:pt x="448372" y="953796"/>
                  <a:pt x="439809" y="953796"/>
                </a:cubicBezTo>
                <a:cubicBezTo>
                  <a:pt x="432026" y="953796"/>
                  <a:pt x="425021" y="947232"/>
                  <a:pt x="425021" y="939939"/>
                </a:cubicBezTo>
                <a:cubicBezTo>
                  <a:pt x="425021" y="933376"/>
                  <a:pt x="432026" y="927542"/>
                  <a:pt x="439809" y="927542"/>
                </a:cubicBezTo>
                <a:close/>
                <a:moveTo>
                  <a:pt x="368046" y="927542"/>
                </a:moveTo>
                <a:cubicBezTo>
                  <a:pt x="376068" y="927542"/>
                  <a:pt x="380444" y="933376"/>
                  <a:pt x="380444" y="939939"/>
                </a:cubicBezTo>
                <a:cubicBezTo>
                  <a:pt x="380444" y="947232"/>
                  <a:pt x="376068" y="953796"/>
                  <a:pt x="368046" y="953796"/>
                </a:cubicBezTo>
                <a:cubicBezTo>
                  <a:pt x="360754" y="953796"/>
                  <a:pt x="354191" y="947232"/>
                  <a:pt x="354191" y="939939"/>
                </a:cubicBezTo>
                <a:cubicBezTo>
                  <a:pt x="354191" y="933376"/>
                  <a:pt x="360754" y="927542"/>
                  <a:pt x="368046" y="927542"/>
                </a:cubicBezTo>
                <a:close/>
                <a:moveTo>
                  <a:pt x="297214" y="927542"/>
                </a:moveTo>
                <a:cubicBezTo>
                  <a:pt x="303777" y="927542"/>
                  <a:pt x="309612" y="933376"/>
                  <a:pt x="309612" y="939939"/>
                </a:cubicBezTo>
                <a:cubicBezTo>
                  <a:pt x="309612" y="947232"/>
                  <a:pt x="303777" y="953796"/>
                  <a:pt x="297214" y="953796"/>
                </a:cubicBezTo>
                <a:cubicBezTo>
                  <a:pt x="289922" y="953796"/>
                  <a:pt x="283359" y="947232"/>
                  <a:pt x="283359" y="939939"/>
                </a:cubicBezTo>
                <a:cubicBezTo>
                  <a:pt x="283359" y="933376"/>
                  <a:pt x="289922" y="927542"/>
                  <a:pt x="297214" y="927542"/>
                </a:cubicBezTo>
                <a:close/>
                <a:moveTo>
                  <a:pt x="226386" y="927542"/>
                </a:moveTo>
                <a:cubicBezTo>
                  <a:pt x="232220" y="927542"/>
                  <a:pt x="238784" y="933376"/>
                  <a:pt x="238784" y="939939"/>
                </a:cubicBezTo>
                <a:cubicBezTo>
                  <a:pt x="238784" y="947232"/>
                  <a:pt x="232220" y="953796"/>
                  <a:pt x="226386" y="953796"/>
                </a:cubicBezTo>
                <a:cubicBezTo>
                  <a:pt x="218363" y="953796"/>
                  <a:pt x="212530" y="947232"/>
                  <a:pt x="212530" y="939939"/>
                </a:cubicBezTo>
                <a:cubicBezTo>
                  <a:pt x="212530" y="933376"/>
                  <a:pt x="218363" y="927542"/>
                  <a:pt x="226386" y="927542"/>
                </a:cubicBezTo>
                <a:close/>
                <a:moveTo>
                  <a:pt x="154091" y="927542"/>
                </a:moveTo>
                <a:cubicBezTo>
                  <a:pt x="161383" y="927542"/>
                  <a:pt x="167947" y="933376"/>
                  <a:pt x="167947" y="939939"/>
                </a:cubicBezTo>
                <a:cubicBezTo>
                  <a:pt x="167947" y="947232"/>
                  <a:pt x="161383" y="953796"/>
                  <a:pt x="154091" y="953796"/>
                </a:cubicBezTo>
                <a:cubicBezTo>
                  <a:pt x="147527" y="953796"/>
                  <a:pt x="141693" y="947232"/>
                  <a:pt x="141693" y="939939"/>
                </a:cubicBezTo>
                <a:cubicBezTo>
                  <a:pt x="141693" y="933376"/>
                  <a:pt x="147527" y="927542"/>
                  <a:pt x="154091" y="927542"/>
                </a:cubicBezTo>
                <a:close/>
                <a:moveTo>
                  <a:pt x="83261" y="927542"/>
                </a:moveTo>
                <a:cubicBezTo>
                  <a:pt x="90554" y="927542"/>
                  <a:pt x="97117" y="933376"/>
                  <a:pt x="97117" y="939939"/>
                </a:cubicBezTo>
                <a:cubicBezTo>
                  <a:pt x="97117" y="947232"/>
                  <a:pt x="90554" y="953796"/>
                  <a:pt x="83261" y="953796"/>
                </a:cubicBezTo>
                <a:cubicBezTo>
                  <a:pt x="76698" y="953796"/>
                  <a:pt x="70864" y="947232"/>
                  <a:pt x="70864" y="939939"/>
                </a:cubicBezTo>
                <a:cubicBezTo>
                  <a:pt x="70864" y="933376"/>
                  <a:pt x="76698" y="927542"/>
                  <a:pt x="83261" y="927542"/>
                </a:cubicBezTo>
                <a:close/>
                <a:moveTo>
                  <a:pt x="12025" y="927542"/>
                </a:moveTo>
                <a:cubicBezTo>
                  <a:pt x="20270" y="927542"/>
                  <a:pt x="26266" y="933376"/>
                  <a:pt x="26266" y="939939"/>
                </a:cubicBezTo>
                <a:cubicBezTo>
                  <a:pt x="26266" y="947232"/>
                  <a:pt x="20270" y="953796"/>
                  <a:pt x="12025" y="953796"/>
                </a:cubicBezTo>
                <a:cubicBezTo>
                  <a:pt x="4530" y="953796"/>
                  <a:pt x="33" y="947232"/>
                  <a:pt x="33" y="939939"/>
                </a:cubicBezTo>
                <a:cubicBezTo>
                  <a:pt x="33" y="933376"/>
                  <a:pt x="4530" y="927542"/>
                  <a:pt x="12025" y="927542"/>
                </a:cubicBezTo>
                <a:close/>
                <a:moveTo>
                  <a:pt x="6581764" y="924168"/>
                </a:moveTo>
                <a:cubicBezTo>
                  <a:pt x="6589547" y="924168"/>
                  <a:pt x="6596552" y="928543"/>
                  <a:pt x="6596552" y="936565"/>
                </a:cubicBezTo>
                <a:cubicBezTo>
                  <a:pt x="6596552" y="943858"/>
                  <a:pt x="6589547" y="950422"/>
                  <a:pt x="6581764" y="950422"/>
                </a:cubicBezTo>
                <a:cubicBezTo>
                  <a:pt x="6573202" y="950422"/>
                  <a:pt x="6566976" y="943858"/>
                  <a:pt x="6566976" y="936565"/>
                </a:cubicBezTo>
                <a:cubicBezTo>
                  <a:pt x="6566976" y="928543"/>
                  <a:pt x="6573202" y="924168"/>
                  <a:pt x="6581764" y="924168"/>
                </a:cubicBezTo>
                <a:close/>
                <a:moveTo>
                  <a:pt x="6510933" y="924168"/>
                </a:moveTo>
                <a:cubicBezTo>
                  <a:pt x="6518717" y="924168"/>
                  <a:pt x="6525722" y="928543"/>
                  <a:pt x="6525722" y="936565"/>
                </a:cubicBezTo>
                <a:cubicBezTo>
                  <a:pt x="6525722" y="943858"/>
                  <a:pt x="6518717" y="950422"/>
                  <a:pt x="6510933" y="950422"/>
                </a:cubicBezTo>
                <a:cubicBezTo>
                  <a:pt x="6502371" y="950422"/>
                  <a:pt x="6496144" y="943858"/>
                  <a:pt x="6496144" y="936565"/>
                </a:cubicBezTo>
                <a:cubicBezTo>
                  <a:pt x="6496144" y="928543"/>
                  <a:pt x="6502371" y="924168"/>
                  <a:pt x="6510933" y="924168"/>
                </a:cubicBezTo>
                <a:close/>
                <a:moveTo>
                  <a:pt x="6440492" y="924168"/>
                </a:moveTo>
                <a:cubicBezTo>
                  <a:pt x="6448081" y="924168"/>
                  <a:pt x="6454911" y="928543"/>
                  <a:pt x="6454911" y="936565"/>
                </a:cubicBezTo>
                <a:cubicBezTo>
                  <a:pt x="6454911" y="943858"/>
                  <a:pt x="6448081" y="950422"/>
                  <a:pt x="6440492" y="950422"/>
                </a:cubicBezTo>
                <a:cubicBezTo>
                  <a:pt x="6432145" y="950422"/>
                  <a:pt x="6425315" y="943858"/>
                  <a:pt x="6425315" y="936565"/>
                </a:cubicBezTo>
                <a:cubicBezTo>
                  <a:pt x="6425315" y="928543"/>
                  <a:pt x="6432145" y="924168"/>
                  <a:pt x="6440492" y="924168"/>
                </a:cubicBezTo>
                <a:close/>
                <a:moveTo>
                  <a:pt x="6368340" y="924168"/>
                </a:moveTo>
                <a:cubicBezTo>
                  <a:pt x="6376362" y="924168"/>
                  <a:pt x="6380737" y="928543"/>
                  <a:pt x="6380737" y="936565"/>
                </a:cubicBezTo>
                <a:cubicBezTo>
                  <a:pt x="6380737" y="943858"/>
                  <a:pt x="6376362" y="950422"/>
                  <a:pt x="6368340" y="950422"/>
                </a:cubicBezTo>
                <a:cubicBezTo>
                  <a:pt x="6361047" y="950422"/>
                  <a:pt x="6354484" y="943858"/>
                  <a:pt x="6354484" y="936565"/>
                </a:cubicBezTo>
                <a:cubicBezTo>
                  <a:pt x="6354484" y="928543"/>
                  <a:pt x="6361047" y="924168"/>
                  <a:pt x="6368340" y="924168"/>
                </a:cubicBezTo>
                <a:close/>
                <a:moveTo>
                  <a:pt x="6297511" y="924168"/>
                </a:moveTo>
                <a:cubicBezTo>
                  <a:pt x="6304074" y="924168"/>
                  <a:pt x="6309908" y="928543"/>
                  <a:pt x="6309908" y="936565"/>
                </a:cubicBezTo>
                <a:cubicBezTo>
                  <a:pt x="6309908" y="943858"/>
                  <a:pt x="6304074" y="950422"/>
                  <a:pt x="6297511" y="950422"/>
                </a:cubicBezTo>
                <a:cubicBezTo>
                  <a:pt x="6290218" y="950422"/>
                  <a:pt x="6283655" y="943858"/>
                  <a:pt x="6283655" y="936565"/>
                </a:cubicBezTo>
                <a:cubicBezTo>
                  <a:pt x="6283655" y="928543"/>
                  <a:pt x="6290218" y="924168"/>
                  <a:pt x="6297511" y="924168"/>
                </a:cubicBezTo>
                <a:close/>
                <a:moveTo>
                  <a:pt x="6226679" y="924168"/>
                </a:moveTo>
                <a:cubicBezTo>
                  <a:pt x="6233242" y="924168"/>
                  <a:pt x="6239076" y="928543"/>
                  <a:pt x="6239076" y="936565"/>
                </a:cubicBezTo>
                <a:cubicBezTo>
                  <a:pt x="6239076" y="943858"/>
                  <a:pt x="6233242" y="950422"/>
                  <a:pt x="6226679" y="950422"/>
                </a:cubicBezTo>
                <a:cubicBezTo>
                  <a:pt x="6219386" y="950422"/>
                  <a:pt x="6212823" y="943858"/>
                  <a:pt x="6212823" y="936565"/>
                </a:cubicBezTo>
                <a:cubicBezTo>
                  <a:pt x="6212823" y="928543"/>
                  <a:pt x="6219386" y="924168"/>
                  <a:pt x="6226679" y="924168"/>
                </a:cubicBezTo>
                <a:close/>
                <a:moveTo>
                  <a:pt x="6154391" y="924168"/>
                </a:moveTo>
                <a:cubicBezTo>
                  <a:pt x="6161684" y="924168"/>
                  <a:pt x="6168247" y="928543"/>
                  <a:pt x="6168247" y="936565"/>
                </a:cubicBezTo>
                <a:cubicBezTo>
                  <a:pt x="6168247" y="943858"/>
                  <a:pt x="6161684" y="950422"/>
                  <a:pt x="6154391" y="950422"/>
                </a:cubicBezTo>
                <a:cubicBezTo>
                  <a:pt x="6147828" y="950422"/>
                  <a:pt x="6141994" y="943858"/>
                  <a:pt x="6141994" y="936565"/>
                </a:cubicBezTo>
                <a:cubicBezTo>
                  <a:pt x="6141994" y="928543"/>
                  <a:pt x="6147828" y="924168"/>
                  <a:pt x="6154391" y="924168"/>
                </a:cubicBezTo>
                <a:close/>
                <a:moveTo>
                  <a:pt x="6083559" y="924168"/>
                </a:moveTo>
                <a:cubicBezTo>
                  <a:pt x="6090852" y="924168"/>
                  <a:pt x="6097415" y="930002"/>
                  <a:pt x="6097415" y="936565"/>
                </a:cubicBezTo>
                <a:cubicBezTo>
                  <a:pt x="6097415" y="943858"/>
                  <a:pt x="6090852" y="950422"/>
                  <a:pt x="6083559" y="950422"/>
                </a:cubicBezTo>
                <a:cubicBezTo>
                  <a:pt x="6076996" y="950422"/>
                  <a:pt x="6071162" y="943858"/>
                  <a:pt x="6071162" y="936565"/>
                </a:cubicBezTo>
                <a:cubicBezTo>
                  <a:pt x="6071162" y="930002"/>
                  <a:pt x="6076996" y="924168"/>
                  <a:pt x="6083559" y="924168"/>
                </a:cubicBezTo>
                <a:close/>
                <a:moveTo>
                  <a:pt x="6011748" y="924168"/>
                </a:moveTo>
                <a:cubicBezTo>
                  <a:pt x="6019532" y="924168"/>
                  <a:pt x="6026537" y="930002"/>
                  <a:pt x="6026537" y="936565"/>
                </a:cubicBezTo>
                <a:cubicBezTo>
                  <a:pt x="6026537" y="943858"/>
                  <a:pt x="6019532" y="950422"/>
                  <a:pt x="6011748" y="950422"/>
                </a:cubicBezTo>
                <a:cubicBezTo>
                  <a:pt x="6003186" y="950422"/>
                  <a:pt x="5998516" y="943858"/>
                  <a:pt x="5996959" y="936565"/>
                </a:cubicBezTo>
                <a:cubicBezTo>
                  <a:pt x="5996959" y="930002"/>
                  <a:pt x="6003186" y="924168"/>
                  <a:pt x="6011748" y="924168"/>
                </a:cubicBezTo>
                <a:close/>
                <a:moveTo>
                  <a:pt x="5940548" y="924168"/>
                </a:moveTo>
                <a:cubicBezTo>
                  <a:pt x="5948896" y="924168"/>
                  <a:pt x="5955726" y="930002"/>
                  <a:pt x="5955726" y="936565"/>
                </a:cubicBezTo>
                <a:cubicBezTo>
                  <a:pt x="5955726" y="943858"/>
                  <a:pt x="5948896" y="950422"/>
                  <a:pt x="5940548" y="950422"/>
                </a:cubicBezTo>
                <a:cubicBezTo>
                  <a:pt x="5932960" y="950422"/>
                  <a:pt x="5926130" y="943858"/>
                  <a:pt x="5926130" y="936565"/>
                </a:cubicBezTo>
                <a:cubicBezTo>
                  <a:pt x="5926130" y="930002"/>
                  <a:pt x="5932960" y="924168"/>
                  <a:pt x="5940548" y="924168"/>
                </a:cubicBezTo>
                <a:close/>
                <a:moveTo>
                  <a:pt x="5870088" y="924168"/>
                </a:moveTo>
                <a:cubicBezTo>
                  <a:pt x="5878650" y="924168"/>
                  <a:pt x="5884877" y="930002"/>
                  <a:pt x="5884877" y="936565"/>
                </a:cubicBezTo>
                <a:cubicBezTo>
                  <a:pt x="5884877" y="943858"/>
                  <a:pt x="5878650" y="950422"/>
                  <a:pt x="5870088" y="950422"/>
                </a:cubicBezTo>
                <a:cubicBezTo>
                  <a:pt x="5862304" y="950422"/>
                  <a:pt x="5855299" y="943858"/>
                  <a:pt x="5855299" y="936565"/>
                </a:cubicBezTo>
                <a:cubicBezTo>
                  <a:pt x="5855299" y="930002"/>
                  <a:pt x="5862304" y="924168"/>
                  <a:pt x="5870088" y="924168"/>
                </a:cubicBezTo>
                <a:close/>
                <a:moveTo>
                  <a:pt x="5798325" y="924168"/>
                </a:moveTo>
                <a:cubicBezTo>
                  <a:pt x="5806347" y="924168"/>
                  <a:pt x="5810722" y="930002"/>
                  <a:pt x="5810722" y="936565"/>
                </a:cubicBezTo>
                <a:cubicBezTo>
                  <a:pt x="5810722" y="943858"/>
                  <a:pt x="5806347" y="950422"/>
                  <a:pt x="5798325" y="950422"/>
                </a:cubicBezTo>
                <a:cubicBezTo>
                  <a:pt x="5791032" y="950422"/>
                  <a:pt x="5784469" y="943858"/>
                  <a:pt x="5784469" y="936565"/>
                </a:cubicBezTo>
                <a:cubicBezTo>
                  <a:pt x="5784469" y="930002"/>
                  <a:pt x="5791032" y="924168"/>
                  <a:pt x="5798325" y="924168"/>
                </a:cubicBezTo>
                <a:close/>
                <a:moveTo>
                  <a:pt x="5724122" y="924168"/>
                </a:moveTo>
                <a:cubicBezTo>
                  <a:pt x="5730685" y="924168"/>
                  <a:pt x="5736519" y="930002"/>
                  <a:pt x="5736519" y="936565"/>
                </a:cubicBezTo>
                <a:cubicBezTo>
                  <a:pt x="5736519" y="943858"/>
                  <a:pt x="5730685" y="950422"/>
                  <a:pt x="5724122" y="950422"/>
                </a:cubicBezTo>
                <a:cubicBezTo>
                  <a:pt x="5716100" y="950422"/>
                  <a:pt x="5710266" y="943858"/>
                  <a:pt x="5710266" y="936565"/>
                </a:cubicBezTo>
                <a:cubicBezTo>
                  <a:pt x="5710266" y="930002"/>
                  <a:pt x="5716100" y="924168"/>
                  <a:pt x="5724122" y="924168"/>
                </a:cubicBezTo>
                <a:close/>
                <a:moveTo>
                  <a:pt x="5653291" y="924168"/>
                </a:moveTo>
                <a:cubicBezTo>
                  <a:pt x="5659125" y="924168"/>
                  <a:pt x="5665688" y="930002"/>
                  <a:pt x="5665688" y="936565"/>
                </a:cubicBezTo>
                <a:cubicBezTo>
                  <a:pt x="5665688" y="943858"/>
                  <a:pt x="5659125" y="950422"/>
                  <a:pt x="5653291" y="950422"/>
                </a:cubicBezTo>
                <a:cubicBezTo>
                  <a:pt x="5645269" y="950422"/>
                  <a:pt x="5639435" y="943858"/>
                  <a:pt x="5639435" y="936565"/>
                </a:cubicBezTo>
                <a:cubicBezTo>
                  <a:pt x="5639435" y="930002"/>
                  <a:pt x="5645269" y="924168"/>
                  <a:pt x="5653291" y="924168"/>
                </a:cubicBezTo>
                <a:close/>
                <a:moveTo>
                  <a:pt x="5581002" y="924168"/>
                </a:moveTo>
                <a:cubicBezTo>
                  <a:pt x="5588295" y="924168"/>
                  <a:pt x="5594858" y="930002"/>
                  <a:pt x="5594858" y="936565"/>
                </a:cubicBezTo>
                <a:cubicBezTo>
                  <a:pt x="5594858" y="943858"/>
                  <a:pt x="5588295" y="950422"/>
                  <a:pt x="5581002" y="950422"/>
                </a:cubicBezTo>
                <a:cubicBezTo>
                  <a:pt x="5574439" y="950422"/>
                  <a:pt x="5568605" y="943858"/>
                  <a:pt x="5568605" y="936565"/>
                </a:cubicBezTo>
                <a:cubicBezTo>
                  <a:pt x="5568605" y="930002"/>
                  <a:pt x="5574439" y="924168"/>
                  <a:pt x="5581002" y="924168"/>
                </a:cubicBezTo>
                <a:close/>
                <a:moveTo>
                  <a:pt x="5510171" y="924168"/>
                </a:moveTo>
                <a:cubicBezTo>
                  <a:pt x="5517464" y="924168"/>
                  <a:pt x="5524027" y="930002"/>
                  <a:pt x="5524027" y="936565"/>
                </a:cubicBezTo>
                <a:cubicBezTo>
                  <a:pt x="5524027" y="943858"/>
                  <a:pt x="5517464" y="950422"/>
                  <a:pt x="5510171" y="950422"/>
                </a:cubicBezTo>
                <a:cubicBezTo>
                  <a:pt x="5503608" y="950422"/>
                  <a:pt x="5497774" y="943858"/>
                  <a:pt x="5497774" y="936565"/>
                </a:cubicBezTo>
                <a:cubicBezTo>
                  <a:pt x="5497774" y="930002"/>
                  <a:pt x="5503608" y="924168"/>
                  <a:pt x="5510171" y="924168"/>
                </a:cubicBezTo>
                <a:close/>
                <a:moveTo>
                  <a:pt x="5438937" y="924168"/>
                </a:moveTo>
                <a:cubicBezTo>
                  <a:pt x="5447182" y="924168"/>
                  <a:pt x="5453178" y="930002"/>
                  <a:pt x="5453178" y="936565"/>
                </a:cubicBezTo>
                <a:cubicBezTo>
                  <a:pt x="5453178" y="943858"/>
                  <a:pt x="5447182" y="950422"/>
                  <a:pt x="5438937" y="950422"/>
                </a:cubicBezTo>
                <a:cubicBezTo>
                  <a:pt x="5431442" y="950422"/>
                  <a:pt x="5426945" y="943858"/>
                  <a:pt x="5426945" y="936565"/>
                </a:cubicBezTo>
                <a:cubicBezTo>
                  <a:pt x="5426945" y="930002"/>
                  <a:pt x="5431442" y="924168"/>
                  <a:pt x="5438937" y="924168"/>
                </a:cubicBezTo>
                <a:close/>
                <a:moveTo>
                  <a:pt x="5367530" y="924168"/>
                </a:moveTo>
                <a:cubicBezTo>
                  <a:pt x="5376092" y="924168"/>
                  <a:pt x="5382318" y="930002"/>
                  <a:pt x="5382318" y="936565"/>
                </a:cubicBezTo>
                <a:cubicBezTo>
                  <a:pt x="5382318" y="943858"/>
                  <a:pt x="5376092" y="950422"/>
                  <a:pt x="5367530" y="950422"/>
                </a:cubicBezTo>
                <a:cubicBezTo>
                  <a:pt x="5359747" y="950422"/>
                  <a:pt x="5352742" y="943858"/>
                  <a:pt x="5352742" y="936565"/>
                </a:cubicBezTo>
                <a:cubicBezTo>
                  <a:pt x="5352742" y="930002"/>
                  <a:pt x="5359747" y="924168"/>
                  <a:pt x="5367530" y="924168"/>
                </a:cubicBezTo>
                <a:close/>
                <a:moveTo>
                  <a:pt x="5296699" y="924168"/>
                </a:moveTo>
                <a:cubicBezTo>
                  <a:pt x="5305261" y="924168"/>
                  <a:pt x="5311488" y="930002"/>
                  <a:pt x="5311488" y="936565"/>
                </a:cubicBezTo>
                <a:cubicBezTo>
                  <a:pt x="5311488" y="943858"/>
                  <a:pt x="5305261" y="950422"/>
                  <a:pt x="5296699" y="950422"/>
                </a:cubicBezTo>
                <a:cubicBezTo>
                  <a:pt x="5288915" y="950422"/>
                  <a:pt x="5281910" y="943858"/>
                  <a:pt x="5281910" y="936565"/>
                </a:cubicBezTo>
                <a:cubicBezTo>
                  <a:pt x="5281910" y="930002"/>
                  <a:pt x="5288915" y="924168"/>
                  <a:pt x="5296699" y="924168"/>
                </a:cubicBezTo>
                <a:close/>
                <a:moveTo>
                  <a:pt x="5225869" y="924168"/>
                </a:moveTo>
                <a:cubicBezTo>
                  <a:pt x="5234431" y="924168"/>
                  <a:pt x="5240657" y="930002"/>
                  <a:pt x="5240657" y="936565"/>
                </a:cubicBezTo>
                <a:cubicBezTo>
                  <a:pt x="5240657" y="943858"/>
                  <a:pt x="5234431" y="950422"/>
                  <a:pt x="5225869" y="950422"/>
                </a:cubicBezTo>
                <a:cubicBezTo>
                  <a:pt x="5217307" y="950422"/>
                  <a:pt x="5211081" y="943858"/>
                  <a:pt x="5211081" y="936565"/>
                </a:cubicBezTo>
                <a:cubicBezTo>
                  <a:pt x="5211081" y="930002"/>
                  <a:pt x="5217307" y="924168"/>
                  <a:pt x="5225869" y="924168"/>
                </a:cubicBezTo>
                <a:close/>
                <a:moveTo>
                  <a:pt x="5154105" y="924168"/>
                </a:moveTo>
                <a:cubicBezTo>
                  <a:pt x="5162127" y="924168"/>
                  <a:pt x="5166502" y="930002"/>
                  <a:pt x="5166502" y="936565"/>
                </a:cubicBezTo>
                <a:cubicBezTo>
                  <a:pt x="5166502" y="943858"/>
                  <a:pt x="5162127" y="950422"/>
                  <a:pt x="5154105" y="950422"/>
                </a:cubicBezTo>
                <a:cubicBezTo>
                  <a:pt x="5146083" y="950422"/>
                  <a:pt x="5140249" y="943858"/>
                  <a:pt x="5140249" y="936565"/>
                </a:cubicBezTo>
                <a:cubicBezTo>
                  <a:pt x="5140249" y="930002"/>
                  <a:pt x="5146083" y="924168"/>
                  <a:pt x="5154105" y="924168"/>
                </a:cubicBezTo>
                <a:close/>
                <a:moveTo>
                  <a:pt x="5083276" y="924168"/>
                </a:moveTo>
                <a:cubicBezTo>
                  <a:pt x="5089110" y="924168"/>
                  <a:pt x="5095673" y="930002"/>
                  <a:pt x="5095673" y="936565"/>
                </a:cubicBezTo>
                <a:cubicBezTo>
                  <a:pt x="5095673" y="943858"/>
                  <a:pt x="5089110" y="950422"/>
                  <a:pt x="5083276" y="950422"/>
                </a:cubicBezTo>
                <a:cubicBezTo>
                  <a:pt x="5075254" y="950422"/>
                  <a:pt x="5069420" y="943858"/>
                  <a:pt x="5069420" y="936565"/>
                </a:cubicBezTo>
                <a:cubicBezTo>
                  <a:pt x="5069420" y="930002"/>
                  <a:pt x="5075254" y="924168"/>
                  <a:pt x="5083276" y="924168"/>
                </a:cubicBezTo>
                <a:close/>
                <a:moveTo>
                  <a:pt x="5012445" y="924168"/>
                </a:moveTo>
                <a:cubicBezTo>
                  <a:pt x="5018279" y="924168"/>
                  <a:pt x="5024842" y="930002"/>
                  <a:pt x="5024842" y="936565"/>
                </a:cubicBezTo>
                <a:cubicBezTo>
                  <a:pt x="5024842" y="943858"/>
                  <a:pt x="5018279" y="950422"/>
                  <a:pt x="5012445" y="950422"/>
                </a:cubicBezTo>
                <a:cubicBezTo>
                  <a:pt x="5004423" y="950422"/>
                  <a:pt x="4998589" y="943858"/>
                  <a:pt x="4998589" y="938024"/>
                </a:cubicBezTo>
                <a:cubicBezTo>
                  <a:pt x="4998589" y="930002"/>
                  <a:pt x="5004423" y="924168"/>
                  <a:pt x="5012445" y="924168"/>
                </a:cubicBezTo>
                <a:close/>
                <a:moveTo>
                  <a:pt x="4940157" y="924168"/>
                </a:moveTo>
                <a:cubicBezTo>
                  <a:pt x="4948179" y="924168"/>
                  <a:pt x="4954013" y="930002"/>
                  <a:pt x="4954013" y="938024"/>
                </a:cubicBezTo>
                <a:cubicBezTo>
                  <a:pt x="4954013" y="943858"/>
                  <a:pt x="4948179" y="950422"/>
                  <a:pt x="4940157" y="950422"/>
                </a:cubicBezTo>
                <a:cubicBezTo>
                  <a:pt x="4934323" y="950422"/>
                  <a:pt x="4927760" y="943858"/>
                  <a:pt x="4927760" y="938024"/>
                </a:cubicBezTo>
                <a:cubicBezTo>
                  <a:pt x="4927760" y="930002"/>
                  <a:pt x="4934323" y="924168"/>
                  <a:pt x="4940157" y="924168"/>
                </a:cubicBezTo>
                <a:close/>
                <a:moveTo>
                  <a:pt x="4865953" y="924168"/>
                </a:moveTo>
                <a:cubicBezTo>
                  <a:pt x="4873975" y="924168"/>
                  <a:pt x="4879809" y="930002"/>
                  <a:pt x="4879809" y="938024"/>
                </a:cubicBezTo>
                <a:cubicBezTo>
                  <a:pt x="4879809" y="943858"/>
                  <a:pt x="4873975" y="950422"/>
                  <a:pt x="4865953" y="950422"/>
                </a:cubicBezTo>
                <a:cubicBezTo>
                  <a:pt x="4860119" y="950422"/>
                  <a:pt x="4853556" y="943858"/>
                  <a:pt x="4853556" y="938024"/>
                </a:cubicBezTo>
                <a:cubicBezTo>
                  <a:pt x="4853556" y="930002"/>
                  <a:pt x="4858661" y="924168"/>
                  <a:pt x="4865953" y="924168"/>
                </a:cubicBezTo>
                <a:close/>
                <a:moveTo>
                  <a:pt x="4797514" y="924168"/>
                </a:moveTo>
                <a:cubicBezTo>
                  <a:pt x="4806076" y="924168"/>
                  <a:pt x="4812303" y="930002"/>
                  <a:pt x="4812303" y="938024"/>
                </a:cubicBezTo>
                <a:cubicBezTo>
                  <a:pt x="4812303" y="943858"/>
                  <a:pt x="4806076" y="950422"/>
                  <a:pt x="4797514" y="950422"/>
                </a:cubicBezTo>
                <a:cubicBezTo>
                  <a:pt x="4789730" y="950422"/>
                  <a:pt x="4782725" y="943858"/>
                  <a:pt x="4782725" y="938024"/>
                </a:cubicBezTo>
                <a:cubicBezTo>
                  <a:pt x="4782725" y="930002"/>
                  <a:pt x="4789730" y="924168"/>
                  <a:pt x="4797514" y="924168"/>
                </a:cubicBezTo>
                <a:close/>
                <a:moveTo>
                  <a:pt x="4726684" y="924168"/>
                </a:moveTo>
                <a:cubicBezTo>
                  <a:pt x="4735246" y="924168"/>
                  <a:pt x="4741472" y="930002"/>
                  <a:pt x="4741472" y="938024"/>
                </a:cubicBezTo>
                <a:cubicBezTo>
                  <a:pt x="4741472" y="943858"/>
                  <a:pt x="4735246" y="950422"/>
                  <a:pt x="4726684" y="950422"/>
                </a:cubicBezTo>
                <a:cubicBezTo>
                  <a:pt x="4718122" y="950422"/>
                  <a:pt x="4711896" y="943858"/>
                  <a:pt x="4711896" y="938024"/>
                </a:cubicBezTo>
                <a:cubicBezTo>
                  <a:pt x="4711896" y="930002"/>
                  <a:pt x="4718122" y="924168"/>
                  <a:pt x="4726684" y="924168"/>
                </a:cubicBezTo>
                <a:close/>
                <a:moveTo>
                  <a:pt x="4655853" y="924168"/>
                </a:moveTo>
                <a:cubicBezTo>
                  <a:pt x="4663637" y="924168"/>
                  <a:pt x="4670642" y="930002"/>
                  <a:pt x="4670642" y="938024"/>
                </a:cubicBezTo>
                <a:cubicBezTo>
                  <a:pt x="4670642" y="943858"/>
                  <a:pt x="4663637" y="950422"/>
                  <a:pt x="4655853" y="950422"/>
                </a:cubicBezTo>
                <a:cubicBezTo>
                  <a:pt x="4647291" y="950422"/>
                  <a:pt x="4641064" y="943858"/>
                  <a:pt x="4641064" y="938024"/>
                </a:cubicBezTo>
                <a:cubicBezTo>
                  <a:pt x="4641064" y="930002"/>
                  <a:pt x="4647291" y="924168"/>
                  <a:pt x="4655853" y="924168"/>
                </a:cubicBezTo>
                <a:close/>
                <a:moveTo>
                  <a:pt x="4584091" y="924168"/>
                </a:moveTo>
                <a:cubicBezTo>
                  <a:pt x="4591384" y="924168"/>
                  <a:pt x="4596488" y="930002"/>
                  <a:pt x="4596488" y="938024"/>
                </a:cubicBezTo>
                <a:cubicBezTo>
                  <a:pt x="4596488" y="943858"/>
                  <a:pt x="4591384" y="950422"/>
                  <a:pt x="4584091" y="950422"/>
                </a:cubicBezTo>
                <a:cubicBezTo>
                  <a:pt x="4576069" y="950422"/>
                  <a:pt x="4570235" y="943858"/>
                  <a:pt x="4570235" y="938024"/>
                </a:cubicBezTo>
                <a:cubicBezTo>
                  <a:pt x="4570235" y="930002"/>
                  <a:pt x="4576069" y="924168"/>
                  <a:pt x="4584091" y="924168"/>
                </a:cubicBezTo>
                <a:close/>
                <a:moveTo>
                  <a:pt x="4513260" y="924168"/>
                </a:moveTo>
                <a:cubicBezTo>
                  <a:pt x="4519094" y="924168"/>
                  <a:pt x="4525657" y="930002"/>
                  <a:pt x="4525657" y="938024"/>
                </a:cubicBezTo>
                <a:cubicBezTo>
                  <a:pt x="4525657" y="943858"/>
                  <a:pt x="4519094" y="950422"/>
                  <a:pt x="4513260" y="950422"/>
                </a:cubicBezTo>
                <a:cubicBezTo>
                  <a:pt x="4505238" y="950422"/>
                  <a:pt x="4499404" y="943858"/>
                  <a:pt x="4499404" y="938024"/>
                </a:cubicBezTo>
                <a:cubicBezTo>
                  <a:pt x="4499404" y="930002"/>
                  <a:pt x="4505238" y="924168"/>
                  <a:pt x="4513260" y="924168"/>
                </a:cubicBezTo>
                <a:close/>
                <a:moveTo>
                  <a:pt x="4439056" y="924168"/>
                </a:moveTo>
                <a:cubicBezTo>
                  <a:pt x="4445619" y="924168"/>
                  <a:pt x="4451453" y="930002"/>
                  <a:pt x="4451453" y="938024"/>
                </a:cubicBezTo>
                <a:cubicBezTo>
                  <a:pt x="4451453" y="943858"/>
                  <a:pt x="4445619" y="950422"/>
                  <a:pt x="4439056" y="950422"/>
                </a:cubicBezTo>
                <a:cubicBezTo>
                  <a:pt x="4431763" y="950422"/>
                  <a:pt x="4425200" y="943858"/>
                  <a:pt x="4425200" y="938024"/>
                </a:cubicBezTo>
                <a:cubicBezTo>
                  <a:pt x="4425200" y="930002"/>
                  <a:pt x="4431763" y="924168"/>
                  <a:pt x="4439056" y="924168"/>
                </a:cubicBezTo>
                <a:close/>
                <a:moveTo>
                  <a:pt x="4366768" y="924168"/>
                </a:moveTo>
                <a:cubicBezTo>
                  <a:pt x="4374790" y="924168"/>
                  <a:pt x="4380624" y="930002"/>
                  <a:pt x="4380624" y="938024"/>
                </a:cubicBezTo>
                <a:cubicBezTo>
                  <a:pt x="4380624" y="943858"/>
                  <a:pt x="4374790" y="950422"/>
                  <a:pt x="4366768" y="950422"/>
                </a:cubicBezTo>
                <a:cubicBezTo>
                  <a:pt x="4360934" y="950422"/>
                  <a:pt x="4354371" y="943858"/>
                  <a:pt x="4354371" y="938024"/>
                </a:cubicBezTo>
                <a:cubicBezTo>
                  <a:pt x="4354371" y="930002"/>
                  <a:pt x="4360934" y="924168"/>
                  <a:pt x="4366768" y="924168"/>
                </a:cubicBezTo>
                <a:close/>
                <a:moveTo>
                  <a:pt x="4295937" y="924168"/>
                </a:moveTo>
                <a:cubicBezTo>
                  <a:pt x="4303959" y="924168"/>
                  <a:pt x="4309793" y="930002"/>
                  <a:pt x="4309793" y="938024"/>
                </a:cubicBezTo>
                <a:cubicBezTo>
                  <a:pt x="4309793" y="943858"/>
                  <a:pt x="4303959" y="950422"/>
                  <a:pt x="4295937" y="950422"/>
                </a:cubicBezTo>
                <a:cubicBezTo>
                  <a:pt x="4290103" y="950422"/>
                  <a:pt x="4283540" y="943858"/>
                  <a:pt x="4283540" y="938024"/>
                </a:cubicBezTo>
                <a:cubicBezTo>
                  <a:pt x="4283540" y="930002"/>
                  <a:pt x="4290103" y="924168"/>
                  <a:pt x="4295937" y="924168"/>
                </a:cubicBezTo>
                <a:close/>
                <a:moveTo>
                  <a:pt x="4225107" y="924168"/>
                </a:moveTo>
                <a:cubicBezTo>
                  <a:pt x="4233129" y="924168"/>
                  <a:pt x="4238963" y="930002"/>
                  <a:pt x="4238963" y="938024"/>
                </a:cubicBezTo>
                <a:cubicBezTo>
                  <a:pt x="4238963" y="943858"/>
                  <a:pt x="4233129" y="950422"/>
                  <a:pt x="4225107" y="950422"/>
                </a:cubicBezTo>
                <a:cubicBezTo>
                  <a:pt x="4217085" y="950422"/>
                  <a:pt x="4212710" y="943858"/>
                  <a:pt x="4212710" y="938024"/>
                </a:cubicBezTo>
                <a:cubicBezTo>
                  <a:pt x="4212710" y="930002"/>
                  <a:pt x="4217085" y="924168"/>
                  <a:pt x="4225107" y="924168"/>
                </a:cubicBezTo>
                <a:close/>
                <a:moveTo>
                  <a:pt x="4153295" y="924168"/>
                </a:moveTo>
                <a:cubicBezTo>
                  <a:pt x="4161078" y="924168"/>
                  <a:pt x="4168083" y="930002"/>
                  <a:pt x="4168083" y="938024"/>
                </a:cubicBezTo>
                <a:cubicBezTo>
                  <a:pt x="4168083" y="943858"/>
                  <a:pt x="4161078" y="950422"/>
                  <a:pt x="4153295" y="950422"/>
                </a:cubicBezTo>
                <a:cubicBezTo>
                  <a:pt x="4144733" y="950422"/>
                  <a:pt x="4138507" y="943858"/>
                  <a:pt x="4138507" y="938024"/>
                </a:cubicBezTo>
                <a:cubicBezTo>
                  <a:pt x="4138507" y="930002"/>
                  <a:pt x="4144733" y="924168"/>
                  <a:pt x="4153295" y="924168"/>
                </a:cubicBezTo>
                <a:close/>
                <a:moveTo>
                  <a:pt x="4082465" y="924168"/>
                </a:moveTo>
                <a:cubicBezTo>
                  <a:pt x="4090249" y="924168"/>
                  <a:pt x="4097254" y="930002"/>
                  <a:pt x="4097254" y="938024"/>
                </a:cubicBezTo>
                <a:cubicBezTo>
                  <a:pt x="4097254" y="943858"/>
                  <a:pt x="4090249" y="950422"/>
                  <a:pt x="4082465" y="950422"/>
                </a:cubicBezTo>
                <a:cubicBezTo>
                  <a:pt x="4073903" y="950422"/>
                  <a:pt x="4067676" y="943858"/>
                  <a:pt x="4067676" y="938024"/>
                </a:cubicBezTo>
                <a:cubicBezTo>
                  <a:pt x="4067676" y="930002"/>
                  <a:pt x="4073903" y="924168"/>
                  <a:pt x="4082465" y="924168"/>
                </a:cubicBezTo>
                <a:close/>
                <a:moveTo>
                  <a:pt x="4011635" y="924168"/>
                </a:moveTo>
                <a:cubicBezTo>
                  <a:pt x="4019418" y="924168"/>
                  <a:pt x="4026423" y="930002"/>
                  <a:pt x="4026423" y="938024"/>
                </a:cubicBezTo>
                <a:cubicBezTo>
                  <a:pt x="4026423" y="943858"/>
                  <a:pt x="4019418" y="950422"/>
                  <a:pt x="4011635" y="950422"/>
                </a:cubicBezTo>
                <a:cubicBezTo>
                  <a:pt x="4003073" y="950422"/>
                  <a:pt x="3996847" y="943858"/>
                  <a:pt x="3996847" y="938024"/>
                </a:cubicBezTo>
                <a:cubicBezTo>
                  <a:pt x="3996847" y="930002"/>
                  <a:pt x="4003073" y="924168"/>
                  <a:pt x="4011635" y="924168"/>
                </a:cubicBezTo>
                <a:close/>
                <a:moveTo>
                  <a:pt x="3939871" y="924168"/>
                </a:moveTo>
                <a:cubicBezTo>
                  <a:pt x="3947893" y="924168"/>
                  <a:pt x="3952268" y="930002"/>
                  <a:pt x="3952268" y="938024"/>
                </a:cubicBezTo>
                <a:cubicBezTo>
                  <a:pt x="3952268" y="945317"/>
                  <a:pt x="3947893" y="950422"/>
                  <a:pt x="3939871" y="950422"/>
                </a:cubicBezTo>
                <a:cubicBezTo>
                  <a:pt x="3932578" y="950422"/>
                  <a:pt x="3926015" y="945317"/>
                  <a:pt x="3926015" y="938024"/>
                </a:cubicBezTo>
                <a:cubicBezTo>
                  <a:pt x="3926015" y="930002"/>
                  <a:pt x="3932578" y="924168"/>
                  <a:pt x="3939871" y="924168"/>
                </a:cubicBezTo>
                <a:close/>
                <a:moveTo>
                  <a:pt x="3869042" y="924168"/>
                </a:moveTo>
                <a:cubicBezTo>
                  <a:pt x="3875605" y="924168"/>
                  <a:pt x="3881439" y="930002"/>
                  <a:pt x="3881439" y="938024"/>
                </a:cubicBezTo>
                <a:cubicBezTo>
                  <a:pt x="3881439" y="945317"/>
                  <a:pt x="3875605" y="950422"/>
                  <a:pt x="3869042" y="950422"/>
                </a:cubicBezTo>
                <a:cubicBezTo>
                  <a:pt x="3861749" y="950422"/>
                  <a:pt x="3855186" y="945317"/>
                  <a:pt x="3855186" y="938024"/>
                </a:cubicBezTo>
                <a:cubicBezTo>
                  <a:pt x="3855186" y="930002"/>
                  <a:pt x="3861749" y="924168"/>
                  <a:pt x="3869042" y="924168"/>
                </a:cubicBezTo>
                <a:close/>
                <a:moveTo>
                  <a:pt x="3798211" y="924168"/>
                </a:moveTo>
                <a:cubicBezTo>
                  <a:pt x="3804774" y="924168"/>
                  <a:pt x="3810608" y="930002"/>
                  <a:pt x="3810608" y="938024"/>
                </a:cubicBezTo>
                <a:cubicBezTo>
                  <a:pt x="3810608" y="945317"/>
                  <a:pt x="3804774" y="950422"/>
                  <a:pt x="3798211" y="950422"/>
                </a:cubicBezTo>
                <a:cubicBezTo>
                  <a:pt x="3790918" y="950422"/>
                  <a:pt x="3784355" y="945317"/>
                  <a:pt x="3784355" y="938024"/>
                </a:cubicBezTo>
                <a:cubicBezTo>
                  <a:pt x="3784355" y="930002"/>
                  <a:pt x="3790918" y="924168"/>
                  <a:pt x="3798211" y="924168"/>
                </a:cubicBezTo>
                <a:close/>
                <a:moveTo>
                  <a:pt x="3725922" y="924168"/>
                </a:moveTo>
                <a:cubicBezTo>
                  <a:pt x="3733944" y="924168"/>
                  <a:pt x="3739778" y="930002"/>
                  <a:pt x="3739778" y="938024"/>
                </a:cubicBezTo>
                <a:cubicBezTo>
                  <a:pt x="3739778" y="945317"/>
                  <a:pt x="3733944" y="950422"/>
                  <a:pt x="3725922" y="950422"/>
                </a:cubicBezTo>
                <a:cubicBezTo>
                  <a:pt x="3719359" y="950422"/>
                  <a:pt x="3713525" y="945317"/>
                  <a:pt x="3713525" y="938024"/>
                </a:cubicBezTo>
                <a:cubicBezTo>
                  <a:pt x="3713525" y="930002"/>
                  <a:pt x="3719359" y="924168"/>
                  <a:pt x="3725922" y="924168"/>
                </a:cubicBezTo>
                <a:close/>
                <a:moveTo>
                  <a:pt x="3655091" y="924168"/>
                </a:moveTo>
                <a:cubicBezTo>
                  <a:pt x="3662384" y="924168"/>
                  <a:pt x="3668947" y="930002"/>
                  <a:pt x="3668947" y="938024"/>
                </a:cubicBezTo>
                <a:cubicBezTo>
                  <a:pt x="3668947" y="945317"/>
                  <a:pt x="3662384" y="950422"/>
                  <a:pt x="3655091" y="950422"/>
                </a:cubicBezTo>
                <a:cubicBezTo>
                  <a:pt x="3647069" y="950422"/>
                  <a:pt x="3642694" y="945317"/>
                  <a:pt x="3642694" y="938024"/>
                </a:cubicBezTo>
                <a:cubicBezTo>
                  <a:pt x="3642694" y="930002"/>
                  <a:pt x="3647069" y="924168"/>
                  <a:pt x="3655091" y="924168"/>
                </a:cubicBezTo>
                <a:close/>
                <a:moveTo>
                  <a:pt x="3583280" y="924168"/>
                </a:moveTo>
                <a:cubicBezTo>
                  <a:pt x="3591064" y="924168"/>
                  <a:pt x="3598069" y="930002"/>
                  <a:pt x="3598069" y="938024"/>
                </a:cubicBezTo>
                <a:cubicBezTo>
                  <a:pt x="3598069" y="945317"/>
                  <a:pt x="3591064" y="950422"/>
                  <a:pt x="3583280" y="950422"/>
                </a:cubicBezTo>
                <a:cubicBezTo>
                  <a:pt x="3574718" y="950422"/>
                  <a:pt x="3568491" y="945317"/>
                  <a:pt x="3568491" y="938024"/>
                </a:cubicBezTo>
                <a:cubicBezTo>
                  <a:pt x="3568491" y="930002"/>
                  <a:pt x="3574718" y="924168"/>
                  <a:pt x="3583280" y="924168"/>
                </a:cubicBezTo>
                <a:close/>
                <a:moveTo>
                  <a:pt x="941441" y="856710"/>
                </a:moveTo>
                <a:cubicBezTo>
                  <a:pt x="949463" y="856710"/>
                  <a:pt x="953839" y="861085"/>
                  <a:pt x="953839" y="869107"/>
                </a:cubicBezTo>
                <a:cubicBezTo>
                  <a:pt x="953839" y="876400"/>
                  <a:pt x="949463" y="882964"/>
                  <a:pt x="941441" y="882964"/>
                </a:cubicBezTo>
                <a:cubicBezTo>
                  <a:pt x="934149" y="882964"/>
                  <a:pt x="927585" y="876400"/>
                  <a:pt x="927585" y="869107"/>
                </a:cubicBezTo>
                <a:cubicBezTo>
                  <a:pt x="927585" y="861085"/>
                  <a:pt x="934149" y="856710"/>
                  <a:pt x="941441" y="856710"/>
                </a:cubicBezTo>
                <a:close/>
                <a:moveTo>
                  <a:pt x="870610" y="856710"/>
                </a:moveTo>
                <a:cubicBezTo>
                  <a:pt x="877174" y="856710"/>
                  <a:pt x="883008" y="861085"/>
                  <a:pt x="883008" y="869107"/>
                </a:cubicBezTo>
                <a:cubicBezTo>
                  <a:pt x="883008" y="876400"/>
                  <a:pt x="877174" y="882964"/>
                  <a:pt x="870610" y="882964"/>
                </a:cubicBezTo>
                <a:cubicBezTo>
                  <a:pt x="863318" y="882964"/>
                  <a:pt x="856754" y="876400"/>
                  <a:pt x="856754" y="869107"/>
                </a:cubicBezTo>
                <a:cubicBezTo>
                  <a:pt x="856754" y="861085"/>
                  <a:pt x="863318" y="856710"/>
                  <a:pt x="870610" y="856710"/>
                </a:cubicBezTo>
                <a:close/>
                <a:moveTo>
                  <a:pt x="799780" y="856710"/>
                </a:moveTo>
                <a:cubicBezTo>
                  <a:pt x="806344" y="856710"/>
                  <a:pt x="812178" y="861085"/>
                  <a:pt x="812178" y="869107"/>
                </a:cubicBezTo>
                <a:cubicBezTo>
                  <a:pt x="812178" y="876400"/>
                  <a:pt x="806344" y="882964"/>
                  <a:pt x="799780" y="882964"/>
                </a:cubicBezTo>
                <a:cubicBezTo>
                  <a:pt x="792487" y="882964"/>
                  <a:pt x="785924" y="876400"/>
                  <a:pt x="785924" y="869107"/>
                </a:cubicBezTo>
                <a:cubicBezTo>
                  <a:pt x="785924" y="861085"/>
                  <a:pt x="792487" y="856710"/>
                  <a:pt x="799780" y="856710"/>
                </a:cubicBezTo>
                <a:close/>
                <a:moveTo>
                  <a:pt x="724119" y="856710"/>
                </a:moveTo>
                <a:cubicBezTo>
                  <a:pt x="731411" y="856710"/>
                  <a:pt x="737976" y="861085"/>
                  <a:pt x="737976" y="869107"/>
                </a:cubicBezTo>
                <a:cubicBezTo>
                  <a:pt x="737976" y="876400"/>
                  <a:pt x="731411" y="882964"/>
                  <a:pt x="724119" y="882964"/>
                </a:cubicBezTo>
                <a:cubicBezTo>
                  <a:pt x="717555" y="882964"/>
                  <a:pt x="711721" y="876400"/>
                  <a:pt x="711721" y="869107"/>
                </a:cubicBezTo>
                <a:cubicBezTo>
                  <a:pt x="711721" y="861085"/>
                  <a:pt x="717555" y="856710"/>
                  <a:pt x="724119" y="856710"/>
                </a:cubicBezTo>
                <a:close/>
                <a:moveTo>
                  <a:pt x="653288" y="856710"/>
                </a:moveTo>
                <a:cubicBezTo>
                  <a:pt x="660580" y="856710"/>
                  <a:pt x="667144" y="861085"/>
                  <a:pt x="667144" y="869107"/>
                </a:cubicBezTo>
                <a:cubicBezTo>
                  <a:pt x="667144" y="876400"/>
                  <a:pt x="660580" y="882964"/>
                  <a:pt x="653288" y="882964"/>
                </a:cubicBezTo>
                <a:cubicBezTo>
                  <a:pt x="645266" y="882964"/>
                  <a:pt x="640891" y="876400"/>
                  <a:pt x="640891" y="869107"/>
                </a:cubicBezTo>
                <a:cubicBezTo>
                  <a:pt x="640891" y="861085"/>
                  <a:pt x="645266" y="856710"/>
                  <a:pt x="653288" y="856710"/>
                </a:cubicBezTo>
                <a:close/>
                <a:moveTo>
                  <a:pt x="584851" y="856710"/>
                </a:moveTo>
                <a:cubicBezTo>
                  <a:pt x="592633" y="856710"/>
                  <a:pt x="599638" y="861085"/>
                  <a:pt x="599638" y="869107"/>
                </a:cubicBezTo>
                <a:cubicBezTo>
                  <a:pt x="599638" y="876400"/>
                  <a:pt x="592633" y="882964"/>
                  <a:pt x="584851" y="882964"/>
                </a:cubicBezTo>
                <a:cubicBezTo>
                  <a:pt x="576288" y="882964"/>
                  <a:pt x="570061" y="876400"/>
                  <a:pt x="570061" y="869107"/>
                </a:cubicBezTo>
                <a:cubicBezTo>
                  <a:pt x="570061" y="861085"/>
                  <a:pt x="576288" y="856710"/>
                  <a:pt x="584851" y="856710"/>
                </a:cubicBezTo>
                <a:close/>
                <a:moveTo>
                  <a:pt x="513649" y="856710"/>
                </a:moveTo>
                <a:cubicBezTo>
                  <a:pt x="521998" y="856710"/>
                  <a:pt x="528826" y="861085"/>
                  <a:pt x="528826" y="869107"/>
                </a:cubicBezTo>
                <a:cubicBezTo>
                  <a:pt x="528826" y="876400"/>
                  <a:pt x="521998" y="882964"/>
                  <a:pt x="513649" y="882964"/>
                </a:cubicBezTo>
                <a:cubicBezTo>
                  <a:pt x="506060" y="882964"/>
                  <a:pt x="499230" y="876400"/>
                  <a:pt x="499230" y="869107"/>
                </a:cubicBezTo>
                <a:cubicBezTo>
                  <a:pt x="499230" y="861085"/>
                  <a:pt x="506060" y="856710"/>
                  <a:pt x="513649" y="856710"/>
                </a:cubicBezTo>
                <a:close/>
                <a:moveTo>
                  <a:pt x="439816" y="856710"/>
                </a:moveTo>
                <a:cubicBezTo>
                  <a:pt x="448379" y="856710"/>
                  <a:pt x="454606" y="861085"/>
                  <a:pt x="454606" y="869107"/>
                </a:cubicBezTo>
                <a:cubicBezTo>
                  <a:pt x="454606" y="876400"/>
                  <a:pt x="448379" y="882964"/>
                  <a:pt x="439816" y="882964"/>
                </a:cubicBezTo>
                <a:cubicBezTo>
                  <a:pt x="432032" y="882964"/>
                  <a:pt x="425028" y="876400"/>
                  <a:pt x="425028" y="869107"/>
                </a:cubicBezTo>
                <a:cubicBezTo>
                  <a:pt x="425028" y="861085"/>
                  <a:pt x="432032" y="856710"/>
                  <a:pt x="439816" y="856710"/>
                </a:cubicBezTo>
                <a:close/>
                <a:moveTo>
                  <a:pt x="368053" y="856710"/>
                </a:moveTo>
                <a:cubicBezTo>
                  <a:pt x="376076" y="856710"/>
                  <a:pt x="380451" y="861085"/>
                  <a:pt x="380451" y="869107"/>
                </a:cubicBezTo>
                <a:cubicBezTo>
                  <a:pt x="380451" y="876400"/>
                  <a:pt x="376076" y="882964"/>
                  <a:pt x="368053" y="882964"/>
                </a:cubicBezTo>
                <a:cubicBezTo>
                  <a:pt x="360761" y="882964"/>
                  <a:pt x="354198" y="876400"/>
                  <a:pt x="354198" y="869107"/>
                </a:cubicBezTo>
                <a:cubicBezTo>
                  <a:pt x="354198" y="861085"/>
                  <a:pt x="360761" y="856710"/>
                  <a:pt x="368053" y="856710"/>
                </a:cubicBezTo>
                <a:close/>
                <a:moveTo>
                  <a:pt x="297222" y="856710"/>
                </a:moveTo>
                <a:cubicBezTo>
                  <a:pt x="303785" y="856710"/>
                  <a:pt x="309618" y="861085"/>
                  <a:pt x="309618" y="869107"/>
                </a:cubicBezTo>
                <a:cubicBezTo>
                  <a:pt x="309618" y="876400"/>
                  <a:pt x="303785" y="882964"/>
                  <a:pt x="297222" y="882964"/>
                </a:cubicBezTo>
                <a:cubicBezTo>
                  <a:pt x="289929" y="882964"/>
                  <a:pt x="283366" y="876400"/>
                  <a:pt x="283366" y="869107"/>
                </a:cubicBezTo>
                <a:cubicBezTo>
                  <a:pt x="283366" y="862544"/>
                  <a:pt x="289929" y="856710"/>
                  <a:pt x="297222" y="856710"/>
                </a:cubicBezTo>
                <a:close/>
                <a:moveTo>
                  <a:pt x="226393" y="856710"/>
                </a:moveTo>
                <a:cubicBezTo>
                  <a:pt x="232228" y="856710"/>
                  <a:pt x="238791" y="862544"/>
                  <a:pt x="238791" y="869107"/>
                </a:cubicBezTo>
                <a:cubicBezTo>
                  <a:pt x="238791" y="876400"/>
                  <a:pt x="232228" y="882964"/>
                  <a:pt x="226393" y="882964"/>
                </a:cubicBezTo>
                <a:cubicBezTo>
                  <a:pt x="218370" y="882964"/>
                  <a:pt x="212537" y="876400"/>
                  <a:pt x="212537" y="869107"/>
                </a:cubicBezTo>
                <a:cubicBezTo>
                  <a:pt x="212537" y="862544"/>
                  <a:pt x="218370" y="856710"/>
                  <a:pt x="226393" y="856710"/>
                </a:cubicBezTo>
                <a:close/>
                <a:moveTo>
                  <a:pt x="154097" y="856710"/>
                </a:moveTo>
                <a:cubicBezTo>
                  <a:pt x="161389" y="856710"/>
                  <a:pt x="167953" y="862544"/>
                  <a:pt x="167953" y="869107"/>
                </a:cubicBezTo>
                <a:cubicBezTo>
                  <a:pt x="167953" y="876400"/>
                  <a:pt x="161389" y="882964"/>
                  <a:pt x="154097" y="882964"/>
                </a:cubicBezTo>
                <a:cubicBezTo>
                  <a:pt x="147533" y="882964"/>
                  <a:pt x="141699" y="876400"/>
                  <a:pt x="141699" y="869107"/>
                </a:cubicBezTo>
                <a:cubicBezTo>
                  <a:pt x="141699" y="862544"/>
                  <a:pt x="147533" y="856710"/>
                  <a:pt x="154097" y="856710"/>
                </a:cubicBezTo>
                <a:close/>
                <a:moveTo>
                  <a:pt x="83267" y="856710"/>
                </a:moveTo>
                <a:cubicBezTo>
                  <a:pt x="90560" y="856710"/>
                  <a:pt x="97123" y="862544"/>
                  <a:pt x="97123" y="869107"/>
                </a:cubicBezTo>
                <a:cubicBezTo>
                  <a:pt x="97123" y="876400"/>
                  <a:pt x="90560" y="882964"/>
                  <a:pt x="83267" y="882964"/>
                </a:cubicBezTo>
                <a:cubicBezTo>
                  <a:pt x="76704" y="882964"/>
                  <a:pt x="70870" y="876400"/>
                  <a:pt x="70870" y="869107"/>
                </a:cubicBezTo>
                <a:cubicBezTo>
                  <a:pt x="70870" y="862544"/>
                  <a:pt x="76704" y="856710"/>
                  <a:pt x="83267" y="856710"/>
                </a:cubicBezTo>
                <a:close/>
                <a:moveTo>
                  <a:pt x="12032" y="856710"/>
                </a:moveTo>
                <a:cubicBezTo>
                  <a:pt x="20276" y="856710"/>
                  <a:pt x="26273" y="862544"/>
                  <a:pt x="26273" y="869107"/>
                </a:cubicBezTo>
                <a:cubicBezTo>
                  <a:pt x="26273" y="876400"/>
                  <a:pt x="20276" y="882964"/>
                  <a:pt x="12032" y="882964"/>
                </a:cubicBezTo>
                <a:cubicBezTo>
                  <a:pt x="4536" y="882964"/>
                  <a:pt x="39" y="876400"/>
                  <a:pt x="39" y="869107"/>
                </a:cubicBezTo>
                <a:cubicBezTo>
                  <a:pt x="39" y="862544"/>
                  <a:pt x="4536" y="856710"/>
                  <a:pt x="12032" y="856710"/>
                </a:cubicBezTo>
                <a:close/>
                <a:moveTo>
                  <a:pt x="6368340" y="853339"/>
                </a:moveTo>
                <a:cubicBezTo>
                  <a:pt x="6376362" y="853339"/>
                  <a:pt x="6380737" y="860169"/>
                  <a:pt x="6380737" y="867757"/>
                </a:cubicBezTo>
                <a:cubicBezTo>
                  <a:pt x="6380737" y="876105"/>
                  <a:pt x="6376362" y="882935"/>
                  <a:pt x="6368340" y="882935"/>
                </a:cubicBezTo>
                <a:cubicBezTo>
                  <a:pt x="6361047" y="882935"/>
                  <a:pt x="6354484" y="876105"/>
                  <a:pt x="6354484" y="867757"/>
                </a:cubicBezTo>
                <a:cubicBezTo>
                  <a:pt x="6354484" y="860169"/>
                  <a:pt x="6361047" y="853339"/>
                  <a:pt x="6368340" y="853339"/>
                </a:cubicBezTo>
                <a:close/>
                <a:moveTo>
                  <a:pt x="6297511" y="853339"/>
                </a:moveTo>
                <a:cubicBezTo>
                  <a:pt x="6304074" y="853339"/>
                  <a:pt x="6309908" y="860169"/>
                  <a:pt x="6309908" y="867757"/>
                </a:cubicBezTo>
                <a:cubicBezTo>
                  <a:pt x="6309908" y="876105"/>
                  <a:pt x="6304074" y="882935"/>
                  <a:pt x="6297511" y="882935"/>
                </a:cubicBezTo>
                <a:cubicBezTo>
                  <a:pt x="6290218" y="882935"/>
                  <a:pt x="6283655" y="876105"/>
                  <a:pt x="6283655" y="867757"/>
                </a:cubicBezTo>
                <a:cubicBezTo>
                  <a:pt x="6283655" y="860169"/>
                  <a:pt x="6290218" y="853339"/>
                  <a:pt x="6297511" y="853339"/>
                </a:cubicBezTo>
                <a:close/>
                <a:moveTo>
                  <a:pt x="6226679" y="853339"/>
                </a:moveTo>
                <a:cubicBezTo>
                  <a:pt x="6233242" y="853339"/>
                  <a:pt x="6239076" y="860169"/>
                  <a:pt x="6239076" y="867757"/>
                </a:cubicBezTo>
                <a:cubicBezTo>
                  <a:pt x="6239076" y="876105"/>
                  <a:pt x="6233242" y="882935"/>
                  <a:pt x="6226679" y="882935"/>
                </a:cubicBezTo>
                <a:cubicBezTo>
                  <a:pt x="6219386" y="882935"/>
                  <a:pt x="6212823" y="876105"/>
                  <a:pt x="6212823" y="867757"/>
                </a:cubicBezTo>
                <a:cubicBezTo>
                  <a:pt x="6212823" y="860169"/>
                  <a:pt x="6219386" y="855615"/>
                  <a:pt x="6226679" y="853339"/>
                </a:cubicBezTo>
                <a:close/>
                <a:moveTo>
                  <a:pt x="6154391" y="853339"/>
                </a:moveTo>
                <a:cubicBezTo>
                  <a:pt x="6161684" y="853339"/>
                  <a:pt x="6168247" y="857714"/>
                  <a:pt x="6168247" y="865007"/>
                </a:cubicBezTo>
                <a:cubicBezTo>
                  <a:pt x="6168247" y="873029"/>
                  <a:pt x="6161684" y="879593"/>
                  <a:pt x="6154391" y="879593"/>
                </a:cubicBezTo>
                <a:cubicBezTo>
                  <a:pt x="6147828" y="879593"/>
                  <a:pt x="6141994" y="873029"/>
                  <a:pt x="6141994" y="865007"/>
                </a:cubicBezTo>
                <a:cubicBezTo>
                  <a:pt x="6141994" y="857714"/>
                  <a:pt x="6147828" y="853339"/>
                  <a:pt x="6154391" y="853339"/>
                </a:cubicBezTo>
                <a:close/>
                <a:moveTo>
                  <a:pt x="6083559" y="853339"/>
                </a:moveTo>
                <a:cubicBezTo>
                  <a:pt x="6090852" y="853339"/>
                  <a:pt x="6097415" y="857714"/>
                  <a:pt x="6097415" y="865007"/>
                </a:cubicBezTo>
                <a:cubicBezTo>
                  <a:pt x="6097415" y="873029"/>
                  <a:pt x="6090852" y="879593"/>
                  <a:pt x="6083559" y="879593"/>
                </a:cubicBezTo>
                <a:cubicBezTo>
                  <a:pt x="6076996" y="879593"/>
                  <a:pt x="6071162" y="873029"/>
                  <a:pt x="6071162" y="865007"/>
                </a:cubicBezTo>
                <a:cubicBezTo>
                  <a:pt x="6071162" y="857714"/>
                  <a:pt x="6075537" y="853339"/>
                  <a:pt x="6083559" y="853339"/>
                </a:cubicBezTo>
                <a:close/>
                <a:moveTo>
                  <a:pt x="6011748" y="853339"/>
                </a:moveTo>
                <a:cubicBezTo>
                  <a:pt x="6019532" y="853339"/>
                  <a:pt x="6026537" y="857714"/>
                  <a:pt x="6026537" y="865007"/>
                </a:cubicBezTo>
                <a:cubicBezTo>
                  <a:pt x="6026537" y="873029"/>
                  <a:pt x="6019532" y="879593"/>
                  <a:pt x="6011748" y="879593"/>
                </a:cubicBezTo>
                <a:cubicBezTo>
                  <a:pt x="6003186" y="879593"/>
                  <a:pt x="5996959" y="873029"/>
                  <a:pt x="5996959" y="865007"/>
                </a:cubicBezTo>
                <a:cubicBezTo>
                  <a:pt x="5996959" y="857714"/>
                  <a:pt x="6003186" y="853339"/>
                  <a:pt x="6011748" y="853339"/>
                </a:cubicBezTo>
                <a:close/>
                <a:moveTo>
                  <a:pt x="5940548" y="853339"/>
                </a:moveTo>
                <a:cubicBezTo>
                  <a:pt x="5948896" y="853339"/>
                  <a:pt x="5955726" y="857714"/>
                  <a:pt x="5955726" y="865007"/>
                </a:cubicBezTo>
                <a:cubicBezTo>
                  <a:pt x="5955726" y="873029"/>
                  <a:pt x="5948896" y="879593"/>
                  <a:pt x="5940548" y="879593"/>
                </a:cubicBezTo>
                <a:cubicBezTo>
                  <a:pt x="5932960" y="879593"/>
                  <a:pt x="5926130" y="873029"/>
                  <a:pt x="5926130" y="865007"/>
                </a:cubicBezTo>
                <a:cubicBezTo>
                  <a:pt x="5926130" y="857714"/>
                  <a:pt x="5932960" y="853339"/>
                  <a:pt x="5940548" y="853339"/>
                </a:cubicBezTo>
                <a:close/>
                <a:moveTo>
                  <a:pt x="5870088" y="853339"/>
                </a:moveTo>
                <a:cubicBezTo>
                  <a:pt x="5878650" y="853339"/>
                  <a:pt x="5884877" y="857714"/>
                  <a:pt x="5884877" y="865007"/>
                </a:cubicBezTo>
                <a:cubicBezTo>
                  <a:pt x="5884877" y="873029"/>
                  <a:pt x="5878650" y="879593"/>
                  <a:pt x="5870088" y="879593"/>
                </a:cubicBezTo>
                <a:cubicBezTo>
                  <a:pt x="5862304" y="879593"/>
                  <a:pt x="5855299" y="873029"/>
                  <a:pt x="5855299" y="865007"/>
                </a:cubicBezTo>
                <a:cubicBezTo>
                  <a:pt x="5855299" y="857714"/>
                  <a:pt x="5862304" y="853339"/>
                  <a:pt x="5870088" y="853339"/>
                </a:cubicBezTo>
                <a:close/>
                <a:moveTo>
                  <a:pt x="5798325" y="853339"/>
                </a:moveTo>
                <a:cubicBezTo>
                  <a:pt x="5806347" y="853339"/>
                  <a:pt x="5810722" y="857714"/>
                  <a:pt x="5810722" y="865007"/>
                </a:cubicBezTo>
                <a:cubicBezTo>
                  <a:pt x="5810722" y="873029"/>
                  <a:pt x="5806347" y="879593"/>
                  <a:pt x="5798325" y="879593"/>
                </a:cubicBezTo>
                <a:cubicBezTo>
                  <a:pt x="5791032" y="879593"/>
                  <a:pt x="5784469" y="873029"/>
                  <a:pt x="5784469" y="865007"/>
                </a:cubicBezTo>
                <a:cubicBezTo>
                  <a:pt x="5784469" y="857714"/>
                  <a:pt x="5791032" y="853339"/>
                  <a:pt x="5798325" y="853339"/>
                </a:cubicBezTo>
                <a:close/>
                <a:moveTo>
                  <a:pt x="5724122" y="853339"/>
                </a:moveTo>
                <a:cubicBezTo>
                  <a:pt x="5730685" y="853339"/>
                  <a:pt x="5736519" y="857714"/>
                  <a:pt x="5736519" y="865007"/>
                </a:cubicBezTo>
                <a:cubicBezTo>
                  <a:pt x="5736519" y="873029"/>
                  <a:pt x="5730685" y="879593"/>
                  <a:pt x="5724122" y="879593"/>
                </a:cubicBezTo>
                <a:cubicBezTo>
                  <a:pt x="5716100" y="879593"/>
                  <a:pt x="5710266" y="873029"/>
                  <a:pt x="5710266" y="865007"/>
                </a:cubicBezTo>
                <a:cubicBezTo>
                  <a:pt x="5710266" y="857714"/>
                  <a:pt x="5716100" y="853339"/>
                  <a:pt x="5724122" y="853339"/>
                </a:cubicBezTo>
                <a:close/>
                <a:moveTo>
                  <a:pt x="5653291" y="853339"/>
                </a:moveTo>
                <a:cubicBezTo>
                  <a:pt x="5659125" y="853339"/>
                  <a:pt x="5665688" y="857714"/>
                  <a:pt x="5665688" y="865007"/>
                </a:cubicBezTo>
                <a:cubicBezTo>
                  <a:pt x="5665688" y="873029"/>
                  <a:pt x="5659125" y="879593"/>
                  <a:pt x="5653291" y="879593"/>
                </a:cubicBezTo>
                <a:cubicBezTo>
                  <a:pt x="5645269" y="879593"/>
                  <a:pt x="5639435" y="873029"/>
                  <a:pt x="5639435" y="865007"/>
                </a:cubicBezTo>
                <a:cubicBezTo>
                  <a:pt x="5639435" y="857714"/>
                  <a:pt x="5645269" y="853339"/>
                  <a:pt x="5653291" y="853339"/>
                </a:cubicBezTo>
                <a:close/>
                <a:moveTo>
                  <a:pt x="5581002" y="853339"/>
                </a:moveTo>
                <a:cubicBezTo>
                  <a:pt x="5588295" y="853339"/>
                  <a:pt x="5594858" y="857714"/>
                  <a:pt x="5594858" y="865007"/>
                </a:cubicBezTo>
                <a:cubicBezTo>
                  <a:pt x="5594858" y="873029"/>
                  <a:pt x="5588295" y="879593"/>
                  <a:pt x="5581002" y="879593"/>
                </a:cubicBezTo>
                <a:cubicBezTo>
                  <a:pt x="5574439" y="879593"/>
                  <a:pt x="5568605" y="873029"/>
                  <a:pt x="5568605" y="865007"/>
                </a:cubicBezTo>
                <a:cubicBezTo>
                  <a:pt x="5568605" y="859173"/>
                  <a:pt x="5574439" y="853339"/>
                  <a:pt x="5581002" y="853339"/>
                </a:cubicBezTo>
                <a:close/>
                <a:moveTo>
                  <a:pt x="5510171" y="853339"/>
                </a:moveTo>
                <a:cubicBezTo>
                  <a:pt x="5517464" y="853339"/>
                  <a:pt x="5524027" y="859173"/>
                  <a:pt x="5524027" y="865007"/>
                </a:cubicBezTo>
                <a:cubicBezTo>
                  <a:pt x="5524027" y="873029"/>
                  <a:pt x="5517464" y="879593"/>
                  <a:pt x="5510171" y="879593"/>
                </a:cubicBezTo>
                <a:cubicBezTo>
                  <a:pt x="5503608" y="879593"/>
                  <a:pt x="5497774" y="873029"/>
                  <a:pt x="5497774" y="865007"/>
                </a:cubicBezTo>
                <a:cubicBezTo>
                  <a:pt x="5497774" y="859173"/>
                  <a:pt x="5503608" y="853339"/>
                  <a:pt x="5510171" y="853339"/>
                </a:cubicBezTo>
                <a:close/>
                <a:moveTo>
                  <a:pt x="5438937" y="853339"/>
                </a:moveTo>
                <a:cubicBezTo>
                  <a:pt x="5447182" y="853339"/>
                  <a:pt x="5453178" y="859173"/>
                  <a:pt x="5453178" y="865007"/>
                </a:cubicBezTo>
                <a:cubicBezTo>
                  <a:pt x="5453178" y="873029"/>
                  <a:pt x="5447182" y="879593"/>
                  <a:pt x="5438937" y="879593"/>
                </a:cubicBezTo>
                <a:cubicBezTo>
                  <a:pt x="5431442" y="879593"/>
                  <a:pt x="5426945" y="873029"/>
                  <a:pt x="5426945" y="865007"/>
                </a:cubicBezTo>
                <a:cubicBezTo>
                  <a:pt x="5426945" y="859173"/>
                  <a:pt x="5431442" y="853339"/>
                  <a:pt x="5438937" y="853339"/>
                </a:cubicBezTo>
                <a:close/>
                <a:moveTo>
                  <a:pt x="5367530" y="853339"/>
                </a:moveTo>
                <a:cubicBezTo>
                  <a:pt x="5376092" y="853339"/>
                  <a:pt x="5382318" y="859173"/>
                  <a:pt x="5382318" y="865007"/>
                </a:cubicBezTo>
                <a:cubicBezTo>
                  <a:pt x="5382318" y="873029"/>
                  <a:pt x="5376092" y="879593"/>
                  <a:pt x="5367530" y="879593"/>
                </a:cubicBezTo>
                <a:cubicBezTo>
                  <a:pt x="5359747" y="879593"/>
                  <a:pt x="5352742" y="873029"/>
                  <a:pt x="5352742" y="865007"/>
                </a:cubicBezTo>
                <a:cubicBezTo>
                  <a:pt x="5352742" y="859173"/>
                  <a:pt x="5359747" y="853339"/>
                  <a:pt x="5367530" y="853339"/>
                </a:cubicBezTo>
                <a:close/>
                <a:moveTo>
                  <a:pt x="5296699" y="853339"/>
                </a:moveTo>
                <a:cubicBezTo>
                  <a:pt x="5305261" y="853339"/>
                  <a:pt x="5311488" y="859173"/>
                  <a:pt x="5311488" y="865007"/>
                </a:cubicBezTo>
                <a:cubicBezTo>
                  <a:pt x="5311488" y="873029"/>
                  <a:pt x="5305261" y="879593"/>
                  <a:pt x="5296699" y="879593"/>
                </a:cubicBezTo>
                <a:cubicBezTo>
                  <a:pt x="5288915" y="879593"/>
                  <a:pt x="5281910" y="873029"/>
                  <a:pt x="5281910" y="865007"/>
                </a:cubicBezTo>
                <a:cubicBezTo>
                  <a:pt x="5281910" y="859173"/>
                  <a:pt x="5288915" y="853339"/>
                  <a:pt x="5296699" y="853339"/>
                </a:cubicBezTo>
                <a:close/>
                <a:moveTo>
                  <a:pt x="5225869" y="853339"/>
                </a:moveTo>
                <a:cubicBezTo>
                  <a:pt x="5234431" y="853339"/>
                  <a:pt x="5240657" y="859173"/>
                  <a:pt x="5240657" y="865007"/>
                </a:cubicBezTo>
                <a:cubicBezTo>
                  <a:pt x="5240657" y="873029"/>
                  <a:pt x="5234431" y="879593"/>
                  <a:pt x="5225869" y="879593"/>
                </a:cubicBezTo>
                <a:cubicBezTo>
                  <a:pt x="5217307" y="879593"/>
                  <a:pt x="5211081" y="873029"/>
                  <a:pt x="5211081" y="865007"/>
                </a:cubicBezTo>
                <a:cubicBezTo>
                  <a:pt x="5211081" y="859173"/>
                  <a:pt x="5217307" y="853339"/>
                  <a:pt x="5225869" y="853339"/>
                </a:cubicBezTo>
                <a:close/>
                <a:moveTo>
                  <a:pt x="5154105" y="853339"/>
                </a:moveTo>
                <a:cubicBezTo>
                  <a:pt x="5162127" y="853339"/>
                  <a:pt x="5166502" y="859173"/>
                  <a:pt x="5166502" y="865007"/>
                </a:cubicBezTo>
                <a:cubicBezTo>
                  <a:pt x="5166502" y="873029"/>
                  <a:pt x="5162127" y="879593"/>
                  <a:pt x="5154105" y="879593"/>
                </a:cubicBezTo>
                <a:cubicBezTo>
                  <a:pt x="5146083" y="879593"/>
                  <a:pt x="5140249" y="873029"/>
                  <a:pt x="5140249" y="865007"/>
                </a:cubicBezTo>
                <a:cubicBezTo>
                  <a:pt x="5140249" y="859173"/>
                  <a:pt x="5146083" y="853339"/>
                  <a:pt x="5154105" y="853339"/>
                </a:cubicBezTo>
                <a:close/>
                <a:moveTo>
                  <a:pt x="5083276" y="853339"/>
                </a:moveTo>
                <a:cubicBezTo>
                  <a:pt x="5089110" y="853339"/>
                  <a:pt x="5095673" y="859173"/>
                  <a:pt x="5095673" y="865007"/>
                </a:cubicBezTo>
                <a:cubicBezTo>
                  <a:pt x="5095673" y="873029"/>
                  <a:pt x="5089110" y="879593"/>
                  <a:pt x="5083276" y="879593"/>
                </a:cubicBezTo>
                <a:cubicBezTo>
                  <a:pt x="5075254" y="879593"/>
                  <a:pt x="5069420" y="873029"/>
                  <a:pt x="5069420" y="865007"/>
                </a:cubicBezTo>
                <a:cubicBezTo>
                  <a:pt x="5069420" y="859173"/>
                  <a:pt x="5075254" y="853339"/>
                  <a:pt x="5083276" y="853339"/>
                </a:cubicBezTo>
                <a:close/>
                <a:moveTo>
                  <a:pt x="5012445" y="853339"/>
                </a:moveTo>
                <a:cubicBezTo>
                  <a:pt x="5018279" y="853339"/>
                  <a:pt x="5024842" y="859173"/>
                  <a:pt x="5024842" y="865007"/>
                </a:cubicBezTo>
                <a:cubicBezTo>
                  <a:pt x="5024842" y="873029"/>
                  <a:pt x="5018279" y="879593"/>
                  <a:pt x="5012445" y="879593"/>
                </a:cubicBezTo>
                <a:cubicBezTo>
                  <a:pt x="5004423" y="879593"/>
                  <a:pt x="4998589" y="873029"/>
                  <a:pt x="4998589" y="865007"/>
                </a:cubicBezTo>
                <a:cubicBezTo>
                  <a:pt x="4998589" y="859173"/>
                  <a:pt x="5004423" y="853339"/>
                  <a:pt x="5012445" y="853339"/>
                </a:cubicBezTo>
                <a:close/>
                <a:moveTo>
                  <a:pt x="4940157" y="853339"/>
                </a:moveTo>
                <a:cubicBezTo>
                  <a:pt x="4948179" y="853339"/>
                  <a:pt x="4954013" y="859173"/>
                  <a:pt x="4954013" y="865007"/>
                </a:cubicBezTo>
                <a:cubicBezTo>
                  <a:pt x="4954013" y="873029"/>
                  <a:pt x="4948179" y="879593"/>
                  <a:pt x="4940157" y="879593"/>
                </a:cubicBezTo>
                <a:cubicBezTo>
                  <a:pt x="4934323" y="879593"/>
                  <a:pt x="4927760" y="873029"/>
                  <a:pt x="4927760" y="865007"/>
                </a:cubicBezTo>
                <a:cubicBezTo>
                  <a:pt x="4927760" y="859173"/>
                  <a:pt x="4934323" y="853339"/>
                  <a:pt x="4940157" y="853339"/>
                </a:cubicBezTo>
                <a:close/>
                <a:moveTo>
                  <a:pt x="4865953" y="853339"/>
                </a:moveTo>
                <a:cubicBezTo>
                  <a:pt x="4873975" y="853339"/>
                  <a:pt x="4879809" y="859173"/>
                  <a:pt x="4879809" y="865007"/>
                </a:cubicBezTo>
                <a:cubicBezTo>
                  <a:pt x="4879809" y="873029"/>
                  <a:pt x="4873975" y="879593"/>
                  <a:pt x="4865953" y="879593"/>
                </a:cubicBezTo>
                <a:cubicBezTo>
                  <a:pt x="4858661" y="879593"/>
                  <a:pt x="4853556" y="873029"/>
                  <a:pt x="4853556" y="865007"/>
                </a:cubicBezTo>
                <a:cubicBezTo>
                  <a:pt x="4853556" y="859173"/>
                  <a:pt x="4858661" y="853339"/>
                  <a:pt x="4865953" y="853339"/>
                </a:cubicBezTo>
                <a:close/>
                <a:moveTo>
                  <a:pt x="4797514" y="853339"/>
                </a:moveTo>
                <a:cubicBezTo>
                  <a:pt x="4806076" y="853339"/>
                  <a:pt x="4812303" y="859173"/>
                  <a:pt x="4812303" y="865007"/>
                </a:cubicBezTo>
                <a:cubicBezTo>
                  <a:pt x="4812303" y="873029"/>
                  <a:pt x="4806076" y="879593"/>
                  <a:pt x="4797514" y="879593"/>
                </a:cubicBezTo>
                <a:cubicBezTo>
                  <a:pt x="4789730" y="879593"/>
                  <a:pt x="4782725" y="873029"/>
                  <a:pt x="4782725" y="865007"/>
                </a:cubicBezTo>
                <a:cubicBezTo>
                  <a:pt x="4782725" y="859173"/>
                  <a:pt x="4789730" y="853339"/>
                  <a:pt x="4797514" y="853339"/>
                </a:cubicBezTo>
                <a:close/>
                <a:moveTo>
                  <a:pt x="4726684" y="853339"/>
                </a:moveTo>
                <a:cubicBezTo>
                  <a:pt x="4735246" y="853339"/>
                  <a:pt x="4741472" y="859173"/>
                  <a:pt x="4741472" y="865007"/>
                </a:cubicBezTo>
                <a:cubicBezTo>
                  <a:pt x="4741472" y="873029"/>
                  <a:pt x="4735246" y="879593"/>
                  <a:pt x="4726684" y="879593"/>
                </a:cubicBezTo>
                <a:cubicBezTo>
                  <a:pt x="4718122" y="879593"/>
                  <a:pt x="4711896" y="873029"/>
                  <a:pt x="4711896" y="865007"/>
                </a:cubicBezTo>
                <a:cubicBezTo>
                  <a:pt x="4711896" y="859173"/>
                  <a:pt x="4718122" y="853339"/>
                  <a:pt x="4726684" y="853339"/>
                </a:cubicBezTo>
                <a:close/>
                <a:moveTo>
                  <a:pt x="4655853" y="853339"/>
                </a:moveTo>
                <a:cubicBezTo>
                  <a:pt x="4663637" y="853339"/>
                  <a:pt x="4670642" y="859173"/>
                  <a:pt x="4670642" y="865007"/>
                </a:cubicBezTo>
                <a:cubicBezTo>
                  <a:pt x="4670642" y="873029"/>
                  <a:pt x="4663637" y="879593"/>
                  <a:pt x="4655853" y="879593"/>
                </a:cubicBezTo>
                <a:cubicBezTo>
                  <a:pt x="4647291" y="879593"/>
                  <a:pt x="4641064" y="873029"/>
                  <a:pt x="4641064" y="865007"/>
                </a:cubicBezTo>
                <a:cubicBezTo>
                  <a:pt x="4641064" y="859173"/>
                  <a:pt x="4647291" y="853339"/>
                  <a:pt x="4655853" y="853339"/>
                </a:cubicBezTo>
                <a:close/>
                <a:moveTo>
                  <a:pt x="4584091" y="853339"/>
                </a:moveTo>
                <a:cubicBezTo>
                  <a:pt x="4591384" y="853339"/>
                  <a:pt x="4596488" y="859173"/>
                  <a:pt x="4596488" y="865007"/>
                </a:cubicBezTo>
                <a:cubicBezTo>
                  <a:pt x="4596488" y="873029"/>
                  <a:pt x="4591384" y="879593"/>
                  <a:pt x="4584091" y="879593"/>
                </a:cubicBezTo>
                <a:cubicBezTo>
                  <a:pt x="4576069" y="879593"/>
                  <a:pt x="4570235" y="873029"/>
                  <a:pt x="4570235" y="865007"/>
                </a:cubicBezTo>
                <a:cubicBezTo>
                  <a:pt x="4570235" y="859173"/>
                  <a:pt x="4576069" y="853339"/>
                  <a:pt x="4584091" y="853339"/>
                </a:cubicBezTo>
                <a:close/>
                <a:moveTo>
                  <a:pt x="4513260" y="853339"/>
                </a:moveTo>
                <a:cubicBezTo>
                  <a:pt x="4519094" y="853339"/>
                  <a:pt x="4525657" y="859173"/>
                  <a:pt x="4525657" y="865007"/>
                </a:cubicBezTo>
                <a:cubicBezTo>
                  <a:pt x="4525657" y="873029"/>
                  <a:pt x="4519094" y="879593"/>
                  <a:pt x="4513260" y="879593"/>
                </a:cubicBezTo>
                <a:cubicBezTo>
                  <a:pt x="4505238" y="879593"/>
                  <a:pt x="4499404" y="873029"/>
                  <a:pt x="4499404" y="865007"/>
                </a:cubicBezTo>
                <a:cubicBezTo>
                  <a:pt x="4499404" y="859173"/>
                  <a:pt x="4505238" y="853339"/>
                  <a:pt x="4513260" y="853339"/>
                </a:cubicBezTo>
                <a:close/>
                <a:moveTo>
                  <a:pt x="4439056" y="853339"/>
                </a:moveTo>
                <a:cubicBezTo>
                  <a:pt x="4445619" y="853339"/>
                  <a:pt x="4451453" y="859173"/>
                  <a:pt x="4451453" y="865007"/>
                </a:cubicBezTo>
                <a:cubicBezTo>
                  <a:pt x="4451453" y="873029"/>
                  <a:pt x="4445619" y="879593"/>
                  <a:pt x="4439056" y="879593"/>
                </a:cubicBezTo>
                <a:cubicBezTo>
                  <a:pt x="4431763" y="879593"/>
                  <a:pt x="4425200" y="873029"/>
                  <a:pt x="4425200" y="865007"/>
                </a:cubicBezTo>
                <a:cubicBezTo>
                  <a:pt x="4425200" y="859173"/>
                  <a:pt x="4431763" y="853339"/>
                  <a:pt x="4439056" y="853339"/>
                </a:cubicBezTo>
                <a:close/>
                <a:moveTo>
                  <a:pt x="4366768" y="853339"/>
                </a:moveTo>
                <a:cubicBezTo>
                  <a:pt x="4374790" y="853339"/>
                  <a:pt x="4380624" y="859173"/>
                  <a:pt x="4380624" y="865007"/>
                </a:cubicBezTo>
                <a:cubicBezTo>
                  <a:pt x="4380624" y="873029"/>
                  <a:pt x="4374790" y="879593"/>
                  <a:pt x="4366768" y="879593"/>
                </a:cubicBezTo>
                <a:cubicBezTo>
                  <a:pt x="4360934" y="879593"/>
                  <a:pt x="4354371" y="873029"/>
                  <a:pt x="4354371" y="867195"/>
                </a:cubicBezTo>
                <a:cubicBezTo>
                  <a:pt x="4354371" y="859173"/>
                  <a:pt x="4360934" y="853339"/>
                  <a:pt x="4366768" y="853339"/>
                </a:cubicBezTo>
                <a:close/>
                <a:moveTo>
                  <a:pt x="4295937" y="853339"/>
                </a:moveTo>
                <a:cubicBezTo>
                  <a:pt x="4303959" y="853339"/>
                  <a:pt x="4309793" y="859173"/>
                  <a:pt x="4309793" y="867195"/>
                </a:cubicBezTo>
                <a:cubicBezTo>
                  <a:pt x="4309793" y="873029"/>
                  <a:pt x="4303959" y="879593"/>
                  <a:pt x="4295937" y="879593"/>
                </a:cubicBezTo>
                <a:cubicBezTo>
                  <a:pt x="4290103" y="879593"/>
                  <a:pt x="4283540" y="873029"/>
                  <a:pt x="4283540" y="867195"/>
                </a:cubicBezTo>
                <a:cubicBezTo>
                  <a:pt x="4283540" y="859173"/>
                  <a:pt x="4290103" y="853339"/>
                  <a:pt x="4295937" y="853339"/>
                </a:cubicBezTo>
                <a:close/>
                <a:moveTo>
                  <a:pt x="4225107" y="853339"/>
                </a:moveTo>
                <a:cubicBezTo>
                  <a:pt x="4233129" y="853339"/>
                  <a:pt x="4238963" y="859173"/>
                  <a:pt x="4238963" y="867195"/>
                </a:cubicBezTo>
                <a:cubicBezTo>
                  <a:pt x="4238963" y="873029"/>
                  <a:pt x="4233129" y="879593"/>
                  <a:pt x="4225107" y="879593"/>
                </a:cubicBezTo>
                <a:cubicBezTo>
                  <a:pt x="4217085" y="879593"/>
                  <a:pt x="4212710" y="873029"/>
                  <a:pt x="4212710" y="867195"/>
                </a:cubicBezTo>
                <a:cubicBezTo>
                  <a:pt x="4212710" y="859173"/>
                  <a:pt x="4217085" y="853339"/>
                  <a:pt x="4225107" y="853339"/>
                </a:cubicBezTo>
                <a:close/>
                <a:moveTo>
                  <a:pt x="4153295" y="853339"/>
                </a:moveTo>
                <a:cubicBezTo>
                  <a:pt x="4161078" y="853339"/>
                  <a:pt x="4168083" y="859173"/>
                  <a:pt x="4168083" y="867195"/>
                </a:cubicBezTo>
                <a:cubicBezTo>
                  <a:pt x="4168083" y="873029"/>
                  <a:pt x="4161078" y="879593"/>
                  <a:pt x="4153295" y="879593"/>
                </a:cubicBezTo>
                <a:cubicBezTo>
                  <a:pt x="4144733" y="879593"/>
                  <a:pt x="4138507" y="873029"/>
                  <a:pt x="4138507" y="867195"/>
                </a:cubicBezTo>
                <a:cubicBezTo>
                  <a:pt x="4138507" y="859173"/>
                  <a:pt x="4144733" y="853339"/>
                  <a:pt x="4153295" y="853339"/>
                </a:cubicBezTo>
                <a:close/>
                <a:moveTo>
                  <a:pt x="4082465" y="853339"/>
                </a:moveTo>
                <a:cubicBezTo>
                  <a:pt x="4090249" y="853339"/>
                  <a:pt x="4097254" y="859173"/>
                  <a:pt x="4097254" y="867195"/>
                </a:cubicBezTo>
                <a:cubicBezTo>
                  <a:pt x="4097254" y="873029"/>
                  <a:pt x="4090249" y="879593"/>
                  <a:pt x="4082465" y="879593"/>
                </a:cubicBezTo>
                <a:cubicBezTo>
                  <a:pt x="4073903" y="879593"/>
                  <a:pt x="4067676" y="873029"/>
                  <a:pt x="4067676" y="867195"/>
                </a:cubicBezTo>
                <a:cubicBezTo>
                  <a:pt x="4067676" y="859173"/>
                  <a:pt x="4073903" y="853339"/>
                  <a:pt x="4082465" y="853339"/>
                </a:cubicBezTo>
                <a:close/>
                <a:moveTo>
                  <a:pt x="4011635" y="853339"/>
                </a:moveTo>
                <a:cubicBezTo>
                  <a:pt x="4019418" y="853339"/>
                  <a:pt x="4026423" y="859173"/>
                  <a:pt x="4026423" y="867195"/>
                </a:cubicBezTo>
                <a:cubicBezTo>
                  <a:pt x="4026423" y="873029"/>
                  <a:pt x="4019418" y="879593"/>
                  <a:pt x="4011635" y="879593"/>
                </a:cubicBezTo>
                <a:cubicBezTo>
                  <a:pt x="4003073" y="879593"/>
                  <a:pt x="3996847" y="873029"/>
                  <a:pt x="3996847" y="867195"/>
                </a:cubicBezTo>
                <a:cubicBezTo>
                  <a:pt x="3996847" y="859173"/>
                  <a:pt x="4003073" y="853339"/>
                  <a:pt x="4011635" y="853339"/>
                </a:cubicBezTo>
                <a:close/>
                <a:moveTo>
                  <a:pt x="3939871" y="853339"/>
                </a:moveTo>
                <a:cubicBezTo>
                  <a:pt x="3947893" y="853339"/>
                  <a:pt x="3952268" y="859173"/>
                  <a:pt x="3952268" y="867195"/>
                </a:cubicBezTo>
                <a:cubicBezTo>
                  <a:pt x="3952268" y="873029"/>
                  <a:pt x="3947893" y="879593"/>
                  <a:pt x="3939871" y="879593"/>
                </a:cubicBezTo>
                <a:cubicBezTo>
                  <a:pt x="3932578" y="879593"/>
                  <a:pt x="3926015" y="873029"/>
                  <a:pt x="3926015" y="867195"/>
                </a:cubicBezTo>
                <a:cubicBezTo>
                  <a:pt x="3926015" y="859173"/>
                  <a:pt x="3932578" y="853339"/>
                  <a:pt x="3939871" y="853339"/>
                </a:cubicBezTo>
                <a:close/>
                <a:moveTo>
                  <a:pt x="3869042" y="853339"/>
                </a:moveTo>
                <a:cubicBezTo>
                  <a:pt x="3875605" y="853339"/>
                  <a:pt x="3881439" y="859173"/>
                  <a:pt x="3881439" y="867195"/>
                </a:cubicBezTo>
                <a:cubicBezTo>
                  <a:pt x="3881439" y="873029"/>
                  <a:pt x="3875605" y="879593"/>
                  <a:pt x="3869042" y="879593"/>
                </a:cubicBezTo>
                <a:cubicBezTo>
                  <a:pt x="3861749" y="879593"/>
                  <a:pt x="3855186" y="873029"/>
                  <a:pt x="3855186" y="867195"/>
                </a:cubicBezTo>
                <a:cubicBezTo>
                  <a:pt x="3855186" y="859173"/>
                  <a:pt x="3861749" y="853339"/>
                  <a:pt x="3869042" y="853339"/>
                </a:cubicBezTo>
                <a:close/>
                <a:moveTo>
                  <a:pt x="3796752" y="853339"/>
                </a:moveTo>
                <a:cubicBezTo>
                  <a:pt x="3804774" y="853339"/>
                  <a:pt x="3810608" y="859173"/>
                  <a:pt x="3810608" y="867195"/>
                </a:cubicBezTo>
                <a:cubicBezTo>
                  <a:pt x="3810608" y="873029"/>
                  <a:pt x="3804774" y="879593"/>
                  <a:pt x="3796752" y="879593"/>
                </a:cubicBezTo>
                <a:cubicBezTo>
                  <a:pt x="3790918" y="879593"/>
                  <a:pt x="3784355" y="873029"/>
                  <a:pt x="3784355" y="867195"/>
                </a:cubicBezTo>
                <a:cubicBezTo>
                  <a:pt x="3784355" y="859173"/>
                  <a:pt x="3790918" y="853339"/>
                  <a:pt x="3796752" y="853339"/>
                </a:cubicBezTo>
                <a:close/>
                <a:moveTo>
                  <a:pt x="3725922" y="853339"/>
                </a:moveTo>
                <a:cubicBezTo>
                  <a:pt x="3733944" y="853339"/>
                  <a:pt x="3739778" y="859173"/>
                  <a:pt x="3739778" y="867195"/>
                </a:cubicBezTo>
                <a:cubicBezTo>
                  <a:pt x="3739778" y="873029"/>
                  <a:pt x="3733944" y="879593"/>
                  <a:pt x="3725922" y="879593"/>
                </a:cubicBezTo>
                <a:cubicBezTo>
                  <a:pt x="3719359" y="879593"/>
                  <a:pt x="3713525" y="873029"/>
                  <a:pt x="3713525" y="867195"/>
                </a:cubicBezTo>
                <a:cubicBezTo>
                  <a:pt x="3713525" y="859173"/>
                  <a:pt x="3719359" y="853339"/>
                  <a:pt x="3725922" y="853339"/>
                </a:cubicBezTo>
                <a:close/>
                <a:moveTo>
                  <a:pt x="3655091" y="853339"/>
                </a:moveTo>
                <a:cubicBezTo>
                  <a:pt x="3662384" y="853339"/>
                  <a:pt x="3668947" y="859173"/>
                  <a:pt x="3668947" y="867195"/>
                </a:cubicBezTo>
                <a:cubicBezTo>
                  <a:pt x="3668947" y="873029"/>
                  <a:pt x="3662384" y="879593"/>
                  <a:pt x="3655091" y="879593"/>
                </a:cubicBezTo>
                <a:cubicBezTo>
                  <a:pt x="3647069" y="879593"/>
                  <a:pt x="3642694" y="873029"/>
                  <a:pt x="3642694" y="867195"/>
                </a:cubicBezTo>
                <a:cubicBezTo>
                  <a:pt x="3642694" y="859173"/>
                  <a:pt x="3647069" y="853339"/>
                  <a:pt x="3655091" y="853339"/>
                </a:cubicBezTo>
                <a:close/>
                <a:moveTo>
                  <a:pt x="3583280" y="853339"/>
                </a:moveTo>
                <a:cubicBezTo>
                  <a:pt x="3591064" y="853339"/>
                  <a:pt x="3598069" y="859173"/>
                  <a:pt x="3598069" y="867195"/>
                </a:cubicBezTo>
                <a:cubicBezTo>
                  <a:pt x="3598069" y="873029"/>
                  <a:pt x="3591064" y="879593"/>
                  <a:pt x="3583280" y="879593"/>
                </a:cubicBezTo>
                <a:cubicBezTo>
                  <a:pt x="3574718" y="879593"/>
                  <a:pt x="3568491" y="873029"/>
                  <a:pt x="3568491" y="867195"/>
                </a:cubicBezTo>
                <a:cubicBezTo>
                  <a:pt x="3568491" y="859173"/>
                  <a:pt x="3574718" y="853339"/>
                  <a:pt x="3583280" y="853339"/>
                </a:cubicBezTo>
                <a:close/>
                <a:moveTo>
                  <a:pt x="3512449" y="853339"/>
                </a:moveTo>
                <a:cubicBezTo>
                  <a:pt x="3520232" y="853339"/>
                  <a:pt x="3527237" y="859173"/>
                  <a:pt x="3527237" y="867195"/>
                </a:cubicBezTo>
                <a:cubicBezTo>
                  <a:pt x="3527237" y="873029"/>
                  <a:pt x="3520232" y="879593"/>
                  <a:pt x="3512449" y="879593"/>
                </a:cubicBezTo>
                <a:cubicBezTo>
                  <a:pt x="3503887" y="879593"/>
                  <a:pt x="3497661" y="873029"/>
                  <a:pt x="3497661" y="867195"/>
                </a:cubicBezTo>
                <a:cubicBezTo>
                  <a:pt x="3497661" y="859173"/>
                  <a:pt x="3503887" y="853339"/>
                  <a:pt x="3512449" y="853339"/>
                </a:cubicBezTo>
                <a:close/>
                <a:moveTo>
                  <a:pt x="3441619" y="853339"/>
                </a:moveTo>
                <a:cubicBezTo>
                  <a:pt x="3450181" y="853339"/>
                  <a:pt x="3456408" y="859173"/>
                  <a:pt x="3456408" y="867195"/>
                </a:cubicBezTo>
                <a:cubicBezTo>
                  <a:pt x="3456408" y="873029"/>
                  <a:pt x="3450181" y="879593"/>
                  <a:pt x="3441619" y="879593"/>
                </a:cubicBezTo>
                <a:cubicBezTo>
                  <a:pt x="3433835" y="879593"/>
                  <a:pt x="3426830" y="873029"/>
                  <a:pt x="3426830" y="867195"/>
                </a:cubicBezTo>
                <a:cubicBezTo>
                  <a:pt x="3426830" y="859173"/>
                  <a:pt x="3433835" y="853339"/>
                  <a:pt x="3441619" y="853339"/>
                </a:cubicBezTo>
                <a:close/>
                <a:moveTo>
                  <a:pt x="3369857" y="853339"/>
                </a:moveTo>
                <a:cubicBezTo>
                  <a:pt x="3377879" y="853339"/>
                  <a:pt x="3382254" y="859173"/>
                  <a:pt x="3382254" y="867195"/>
                </a:cubicBezTo>
                <a:cubicBezTo>
                  <a:pt x="3382254" y="873029"/>
                  <a:pt x="3377879" y="879593"/>
                  <a:pt x="3369857" y="879593"/>
                </a:cubicBezTo>
                <a:cubicBezTo>
                  <a:pt x="3362564" y="879593"/>
                  <a:pt x="3356001" y="873029"/>
                  <a:pt x="3356001" y="867195"/>
                </a:cubicBezTo>
                <a:cubicBezTo>
                  <a:pt x="3356001" y="859173"/>
                  <a:pt x="3362564" y="853339"/>
                  <a:pt x="3369857" y="853339"/>
                </a:cubicBezTo>
                <a:close/>
                <a:moveTo>
                  <a:pt x="1013589" y="853339"/>
                </a:moveTo>
                <a:cubicBezTo>
                  <a:pt x="1021181" y="853339"/>
                  <a:pt x="1028011" y="859566"/>
                  <a:pt x="1028011" y="868127"/>
                </a:cubicBezTo>
                <a:cubicBezTo>
                  <a:pt x="1028011" y="875911"/>
                  <a:pt x="1021181" y="882916"/>
                  <a:pt x="1013589" y="882916"/>
                </a:cubicBezTo>
                <a:cubicBezTo>
                  <a:pt x="1005243" y="882916"/>
                  <a:pt x="998413" y="875911"/>
                  <a:pt x="998413" y="868127"/>
                </a:cubicBezTo>
                <a:cubicBezTo>
                  <a:pt x="998413" y="859566"/>
                  <a:pt x="1005243" y="853339"/>
                  <a:pt x="1013589" y="853339"/>
                </a:cubicBezTo>
                <a:close/>
                <a:moveTo>
                  <a:pt x="368059" y="785881"/>
                </a:moveTo>
                <a:cubicBezTo>
                  <a:pt x="376081" y="785881"/>
                  <a:pt x="380456" y="790256"/>
                  <a:pt x="380456" y="797549"/>
                </a:cubicBezTo>
                <a:cubicBezTo>
                  <a:pt x="380456" y="805571"/>
                  <a:pt x="376081" y="812135"/>
                  <a:pt x="368059" y="812135"/>
                </a:cubicBezTo>
                <a:cubicBezTo>
                  <a:pt x="360766" y="812135"/>
                  <a:pt x="354203" y="805571"/>
                  <a:pt x="354203" y="797549"/>
                </a:cubicBezTo>
                <a:cubicBezTo>
                  <a:pt x="354203" y="790256"/>
                  <a:pt x="360766" y="785881"/>
                  <a:pt x="368059" y="785881"/>
                </a:cubicBezTo>
                <a:close/>
                <a:moveTo>
                  <a:pt x="297226" y="785881"/>
                </a:moveTo>
                <a:cubicBezTo>
                  <a:pt x="303791" y="785881"/>
                  <a:pt x="309624" y="790256"/>
                  <a:pt x="309624" y="797549"/>
                </a:cubicBezTo>
                <a:cubicBezTo>
                  <a:pt x="309624" y="805571"/>
                  <a:pt x="303791" y="812135"/>
                  <a:pt x="297226" y="812135"/>
                </a:cubicBezTo>
                <a:cubicBezTo>
                  <a:pt x="289933" y="812135"/>
                  <a:pt x="283371" y="805571"/>
                  <a:pt x="283371" y="797549"/>
                </a:cubicBezTo>
                <a:cubicBezTo>
                  <a:pt x="283371" y="790256"/>
                  <a:pt x="289933" y="785881"/>
                  <a:pt x="297226" y="785881"/>
                </a:cubicBezTo>
                <a:close/>
                <a:moveTo>
                  <a:pt x="226398" y="785881"/>
                </a:moveTo>
                <a:cubicBezTo>
                  <a:pt x="232233" y="785881"/>
                  <a:pt x="238797" y="790256"/>
                  <a:pt x="238797" y="797549"/>
                </a:cubicBezTo>
                <a:cubicBezTo>
                  <a:pt x="238797" y="805571"/>
                  <a:pt x="232233" y="812135"/>
                  <a:pt x="226398" y="812135"/>
                </a:cubicBezTo>
                <a:cubicBezTo>
                  <a:pt x="218375" y="812135"/>
                  <a:pt x="212542" y="805571"/>
                  <a:pt x="212542" y="797549"/>
                </a:cubicBezTo>
                <a:cubicBezTo>
                  <a:pt x="212542" y="790256"/>
                  <a:pt x="218375" y="785881"/>
                  <a:pt x="226398" y="785881"/>
                </a:cubicBezTo>
                <a:close/>
                <a:moveTo>
                  <a:pt x="154101" y="785881"/>
                </a:moveTo>
                <a:cubicBezTo>
                  <a:pt x="161394" y="785881"/>
                  <a:pt x="167957" y="790256"/>
                  <a:pt x="167957" y="797549"/>
                </a:cubicBezTo>
                <a:cubicBezTo>
                  <a:pt x="167957" y="805571"/>
                  <a:pt x="161394" y="812135"/>
                  <a:pt x="154101" y="812135"/>
                </a:cubicBezTo>
                <a:cubicBezTo>
                  <a:pt x="147538" y="812135"/>
                  <a:pt x="141704" y="805571"/>
                  <a:pt x="141704" y="797549"/>
                </a:cubicBezTo>
                <a:cubicBezTo>
                  <a:pt x="141704" y="790256"/>
                  <a:pt x="147538" y="785881"/>
                  <a:pt x="154101" y="785881"/>
                </a:cubicBezTo>
                <a:close/>
                <a:moveTo>
                  <a:pt x="83272" y="785881"/>
                </a:moveTo>
                <a:cubicBezTo>
                  <a:pt x="90564" y="785881"/>
                  <a:pt x="97128" y="790256"/>
                  <a:pt x="97128" y="797549"/>
                </a:cubicBezTo>
                <a:cubicBezTo>
                  <a:pt x="97128" y="805571"/>
                  <a:pt x="90564" y="812135"/>
                  <a:pt x="83272" y="812135"/>
                </a:cubicBezTo>
                <a:cubicBezTo>
                  <a:pt x="76708" y="812135"/>
                  <a:pt x="70874" y="805571"/>
                  <a:pt x="70874" y="797549"/>
                </a:cubicBezTo>
                <a:cubicBezTo>
                  <a:pt x="70874" y="790256"/>
                  <a:pt x="76708" y="785881"/>
                  <a:pt x="83272" y="785881"/>
                </a:cubicBezTo>
                <a:close/>
                <a:moveTo>
                  <a:pt x="12036" y="785881"/>
                </a:moveTo>
                <a:cubicBezTo>
                  <a:pt x="20281" y="785881"/>
                  <a:pt x="26277" y="790256"/>
                  <a:pt x="26277" y="797549"/>
                </a:cubicBezTo>
                <a:cubicBezTo>
                  <a:pt x="26277" y="805571"/>
                  <a:pt x="20281" y="812135"/>
                  <a:pt x="12036" y="812135"/>
                </a:cubicBezTo>
                <a:cubicBezTo>
                  <a:pt x="4541" y="812135"/>
                  <a:pt x="44" y="805571"/>
                  <a:pt x="44" y="797549"/>
                </a:cubicBezTo>
                <a:cubicBezTo>
                  <a:pt x="44" y="790256"/>
                  <a:pt x="4541" y="785881"/>
                  <a:pt x="12036" y="785881"/>
                </a:cubicBezTo>
                <a:close/>
                <a:moveTo>
                  <a:pt x="4726684" y="782507"/>
                </a:moveTo>
                <a:cubicBezTo>
                  <a:pt x="4735246" y="782507"/>
                  <a:pt x="4741472" y="789070"/>
                  <a:pt x="4741472" y="794904"/>
                </a:cubicBezTo>
                <a:cubicBezTo>
                  <a:pt x="4741472" y="802926"/>
                  <a:pt x="4735246" y="808761"/>
                  <a:pt x="4726684" y="808761"/>
                </a:cubicBezTo>
                <a:cubicBezTo>
                  <a:pt x="4718122" y="808761"/>
                  <a:pt x="4711896" y="802926"/>
                  <a:pt x="4711896" y="794904"/>
                </a:cubicBezTo>
                <a:cubicBezTo>
                  <a:pt x="4711896" y="789070"/>
                  <a:pt x="4718122" y="782507"/>
                  <a:pt x="4726684" y="782507"/>
                </a:cubicBezTo>
                <a:close/>
                <a:moveTo>
                  <a:pt x="4655853" y="782507"/>
                </a:moveTo>
                <a:cubicBezTo>
                  <a:pt x="4663637" y="782507"/>
                  <a:pt x="4670642" y="789070"/>
                  <a:pt x="4670642" y="794904"/>
                </a:cubicBezTo>
                <a:cubicBezTo>
                  <a:pt x="4670642" y="802926"/>
                  <a:pt x="4663637" y="808761"/>
                  <a:pt x="4655853" y="808761"/>
                </a:cubicBezTo>
                <a:cubicBezTo>
                  <a:pt x="4647291" y="808761"/>
                  <a:pt x="4641064" y="802926"/>
                  <a:pt x="4641064" y="794904"/>
                </a:cubicBezTo>
                <a:cubicBezTo>
                  <a:pt x="4641064" y="789070"/>
                  <a:pt x="4647291" y="782507"/>
                  <a:pt x="4655853" y="782507"/>
                </a:cubicBezTo>
                <a:close/>
                <a:moveTo>
                  <a:pt x="4584091" y="782507"/>
                </a:moveTo>
                <a:cubicBezTo>
                  <a:pt x="4591384" y="782507"/>
                  <a:pt x="4596488" y="789070"/>
                  <a:pt x="4596488" y="794904"/>
                </a:cubicBezTo>
                <a:cubicBezTo>
                  <a:pt x="4596488" y="802926"/>
                  <a:pt x="4591384" y="808761"/>
                  <a:pt x="4584091" y="808761"/>
                </a:cubicBezTo>
                <a:cubicBezTo>
                  <a:pt x="4576069" y="808761"/>
                  <a:pt x="4570235" y="802926"/>
                  <a:pt x="4570235" y="794904"/>
                </a:cubicBezTo>
                <a:cubicBezTo>
                  <a:pt x="4570235" y="789070"/>
                  <a:pt x="4576069" y="782507"/>
                  <a:pt x="4584091" y="782507"/>
                </a:cubicBezTo>
                <a:close/>
                <a:moveTo>
                  <a:pt x="4513260" y="782507"/>
                </a:moveTo>
                <a:cubicBezTo>
                  <a:pt x="4519094" y="782507"/>
                  <a:pt x="4525657" y="789070"/>
                  <a:pt x="4525657" y="794904"/>
                </a:cubicBezTo>
                <a:cubicBezTo>
                  <a:pt x="4525657" y="802926"/>
                  <a:pt x="4519094" y="808761"/>
                  <a:pt x="4513260" y="808761"/>
                </a:cubicBezTo>
                <a:cubicBezTo>
                  <a:pt x="4505238" y="808761"/>
                  <a:pt x="4499404" y="802926"/>
                  <a:pt x="4499404" y="794904"/>
                </a:cubicBezTo>
                <a:cubicBezTo>
                  <a:pt x="4499404" y="789070"/>
                  <a:pt x="4505238" y="782507"/>
                  <a:pt x="4513260" y="782507"/>
                </a:cubicBezTo>
                <a:close/>
                <a:moveTo>
                  <a:pt x="4439056" y="782507"/>
                </a:moveTo>
                <a:cubicBezTo>
                  <a:pt x="4445619" y="782507"/>
                  <a:pt x="4451453" y="789070"/>
                  <a:pt x="4451453" y="794904"/>
                </a:cubicBezTo>
                <a:cubicBezTo>
                  <a:pt x="4451453" y="802926"/>
                  <a:pt x="4445619" y="808761"/>
                  <a:pt x="4439056" y="808761"/>
                </a:cubicBezTo>
                <a:cubicBezTo>
                  <a:pt x="4431763" y="808761"/>
                  <a:pt x="4425200" y="802926"/>
                  <a:pt x="4425200" y="794904"/>
                </a:cubicBezTo>
                <a:cubicBezTo>
                  <a:pt x="4425200" y="789070"/>
                  <a:pt x="4431763" y="782507"/>
                  <a:pt x="4439056" y="782507"/>
                </a:cubicBezTo>
                <a:close/>
                <a:moveTo>
                  <a:pt x="4366768" y="782507"/>
                </a:moveTo>
                <a:cubicBezTo>
                  <a:pt x="4374790" y="782507"/>
                  <a:pt x="4380624" y="789070"/>
                  <a:pt x="4380624" y="794904"/>
                </a:cubicBezTo>
                <a:cubicBezTo>
                  <a:pt x="4380624" y="802926"/>
                  <a:pt x="4374790" y="808761"/>
                  <a:pt x="4366768" y="808761"/>
                </a:cubicBezTo>
                <a:cubicBezTo>
                  <a:pt x="4360934" y="808761"/>
                  <a:pt x="4354371" y="802926"/>
                  <a:pt x="4354371" y="794904"/>
                </a:cubicBezTo>
                <a:cubicBezTo>
                  <a:pt x="4354371" y="789070"/>
                  <a:pt x="4360934" y="782507"/>
                  <a:pt x="4366768" y="782507"/>
                </a:cubicBezTo>
                <a:close/>
                <a:moveTo>
                  <a:pt x="4295937" y="782507"/>
                </a:moveTo>
                <a:cubicBezTo>
                  <a:pt x="4303959" y="782507"/>
                  <a:pt x="4309793" y="789070"/>
                  <a:pt x="4309793" y="794904"/>
                </a:cubicBezTo>
                <a:cubicBezTo>
                  <a:pt x="4309793" y="802926"/>
                  <a:pt x="4303959" y="808761"/>
                  <a:pt x="4295937" y="808761"/>
                </a:cubicBezTo>
                <a:cubicBezTo>
                  <a:pt x="4290103" y="808761"/>
                  <a:pt x="4283540" y="802926"/>
                  <a:pt x="4283540" y="794904"/>
                </a:cubicBezTo>
                <a:cubicBezTo>
                  <a:pt x="4283540" y="789070"/>
                  <a:pt x="4290103" y="782507"/>
                  <a:pt x="4295937" y="782507"/>
                </a:cubicBezTo>
                <a:close/>
                <a:moveTo>
                  <a:pt x="4225107" y="782507"/>
                </a:moveTo>
                <a:cubicBezTo>
                  <a:pt x="4233129" y="782507"/>
                  <a:pt x="4238963" y="789070"/>
                  <a:pt x="4238963" y="794904"/>
                </a:cubicBezTo>
                <a:cubicBezTo>
                  <a:pt x="4238963" y="802926"/>
                  <a:pt x="4233129" y="808761"/>
                  <a:pt x="4225107" y="808761"/>
                </a:cubicBezTo>
                <a:cubicBezTo>
                  <a:pt x="4217085" y="808761"/>
                  <a:pt x="4212710" y="802926"/>
                  <a:pt x="4212710" y="794904"/>
                </a:cubicBezTo>
                <a:cubicBezTo>
                  <a:pt x="4212710" y="789070"/>
                  <a:pt x="4217085" y="782507"/>
                  <a:pt x="4225107" y="782507"/>
                </a:cubicBezTo>
                <a:close/>
                <a:moveTo>
                  <a:pt x="4153295" y="782507"/>
                </a:moveTo>
                <a:cubicBezTo>
                  <a:pt x="4161078" y="782507"/>
                  <a:pt x="4168083" y="789070"/>
                  <a:pt x="4168083" y="794904"/>
                </a:cubicBezTo>
                <a:cubicBezTo>
                  <a:pt x="4168083" y="802926"/>
                  <a:pt x="4161078" y="808761"/>
                  <a:pt x="4153295" y="808761"/>
                </a:cubicBezTo>
                <a:cubicBezTo>
                  <a:pt x="4144733" y="808761"/>
                  <a:pt x="4138507" y="802926"/>
                  <a:pt x="4138507" y="794904"/>
                </a:cubicBezTo>
                <a:cubicBezTo>
                  <a:pt x="4138507" y="789070"/>
                  <a:pt x="4144733" y="782507"/>
                  <a:pt x="4153295" y="782507"/>
                </a:cubicBezTo>
                <a:close/>
                <a:moveTo>
                  <a:pt x="4082465" y="782507"/>
                </a:moveTo>
                <a:cubicBezTo>
                  <a:pt x="4090249" y="782507"/>
                  <a:pt x="4097254" y="789070"/>
                  <a:pt x="4097254" y="794904"/>
                </a:cubicBezTo>
                <a:cubicBezTo>
                  <a:pt x="4097254" y="802926"/>
                  <a:pt x="4090249" y="808761"/>
                  <a:pt x="4082465" y="808761"/>
                </a:cubicBezTo>
                <a:cubicBezTo>
                  <a:pt x="4073903" y="808761"/>
                  <a:pt x="4067676" y="802926"/>
                  <a:pt x="4067676" y="794904"/>
                </a:cubicBezTo>
                <a:cubicBezTo>
                  <a:pt x="4067676" y="789070"/>
                  <a:pt x="4073903" y="782507"/>
                  <a:pt x="4082465" y="782507"/>
                </a:cubicBezTo>
                <a:close/>
                <a:moveTo>
                  <a:pt x="4010703" y="782507"/>
                </a:moveTo>
                <a:cubicBezTo>
                  <a:pt x="4017996" y="782507"/>
                  <a:pt x="4023100" y="789070"/>
                  <a:pt x="4023100" y="794904"/>
                </a:cubicBezTo>
                <a:cubicBezTo>
                  <a:pt x="4023100" y="802926"/>
                  <a:pt x="4017996" y="808761"/>
                  <a:pt x="4010703" y="808761"/>
                </a:cubicBezTo>
                <a:cubicBezTo>
                  <a:pt x="4002681" y="808761"/>
                  <a:pt x="3996847" y="802926"/>
                  <a:pt x="3996847" y="794904"/>
                </a:cubicBezTo>
                <a:cubicBezTo>
                  <a:pt x="3996847" y="789070"/>
                  <a:pt x="4002681" y="782507"/>
                  <a:pt x="4010703" y="782507"/>
                </a:cubicBezTo>
                <a:close/>
                <a:moveTo>
                  <a:pt x="3939871" y="782507"/>
                </a:moveTo>
                <a:cubicBezTo>
                  <a:pt x="3946434" y="782507"/>
                  <a:pt x="3952268" y="789070"/>
                  <a:pt x="3952268" y="794904"/>
                </a:cubicBezTo>
                <a:cubicBezTo>
                  <a:pt x="3952268" y="802926"/>
                  <a:pt x="3946434" y="808761"/>
                  <a:pt x="3939871" y="808761"/>
                </a:cubicBezTo>
                <a:cubicBezTo>
                  <a:pt x="3932578" y="808761"/>
                  <a:pt x="3926015" y="802926"/>
                  <a:pt x="3926015" y="794904"/>
                </a:cubicBezTo>
                <a:cubicBezTo>
                  <a:pt x="3926015" y="789070"/>
                  <a:pt x="3932578" y="782507"/>
                  <a:pt x="3939871" y="782507"/>
                </a:cubicBezTo>
                <a:close/>
                <a:moveTo>
                  <a:pt x="3869042" y="782507"/>
                </a:moveTo>
                <a:cubicBezTo>
                  <a:pt x="3875605" y="782507"/>
                  <a:pt x="3881439" y="789070"/>
                  <a:pt x="3881439" y="794904"/>
                </a:cubicBezTo>
                <a:cubicBezTo>
                  <a:pt x="3881439" y="802926"/>
                  <a:pt x="3875605" y="808761"/>
                  <a:pt x="3869042" y="808761"/>
                </a:cubicBezTo>
                <a:cubicBezTo>
                  <a:pt x="3861749" y="808761"/>
                  <a:pt x="3855186" y="802926"/>
                  <a:pt x="3855186" y="794904"/>
                </a:cubicBezTo>
                <a:cubicBezTo>
                  <a:pt x="3855186" y="789070"/>
                  <a:pt x="3861749" y="782507"/>
                  <a:pt x="3869042" y="782507"/>
                </a:cubicBezTo>
                <a:close/>
                <a:moveTo>
                  <a:pt x="3796752" y="782507"/>
                </a:moveTo>
                <a:cubicBezTo>
                  <a:pt x="3804774" y="782507"/>
                  <a:pt x="3810608" y="789070"/>
                  <a:pt x="3810608" y="796363"/>
                </a:cubicBezTo>
                <a:cubicBezTo>
                  <a:pt x="3810608" y="802926"/>
                  <a:pt x="3804774" y="808761"/>
                  <a:pt x="3796752" y="808761"/>
                </a:cubicBezTo>
                <a:cubicBezTo>
                  <a:pt x="3790918" y="808761"/>
                  <a:pt x="3784355" y="802926"/>
                  <a:pt x="3784355" y="796363"/>
                </a:cubicBezTo>
                <a:cubicBezTo>
                  <a:pt x="3784355" y="789070"/>
                  <a:pt x="3790918" y="782507"/>
                  <a:pt x="3796752" y="782507"/>
                </a:cubicBezTo>
                <a:close/>
                <a:moveTo>
                  <a:pt x="3725922" y="782507"/>
                </a:moveTo>
                <a:cubicBezTo>
                  <a:pt x="3733944" y="782507"/>
                  <a:pt x="3739778" y="789070"/>
                  <a:pt x="3739778" y="796363"/>
                </a:cubicBezTo>
                <a:cubicBezTo>
                  <a:pt x="3739778" y="802926"/>
                  <a:pt x="3733944" y="808761"/>
                  <a:pt x="3725922" y="808761"/>
                </a:cubicBezTo>
                <a:cubicBezTo>
                  <a:pt x="3719359" y="808761"/>
                  <a:pt x="3713525" y="802926"/>
                  <a:pt x="3713525" y="796363"/>
                </a:cubicBezTo>
                <a:cubicBezTo>
                  <a:pt x="3713525" y="789070"/>
                  <a:pt x="3719359" y="782507"/>
                  <a:pt x="3725922" y="782507"/>
                </a:cubicBezTo>
                <a:close/>
                <a:moveTo>
                  <a:pt x="3655091" y="782507"/>
                </a:moveTo>
                <a:cubicBezTo>
                  <a:pt x="3662384" y="782507"/>
                  <a:pt x="3668947" y="789070"/>
                  <a:pt x="3668947" y="796363"/>
                </a:cubicBezTo>
                <a:cubicBezTo>
                  <a:pt x="3668947" y="802926"/>
                  <a:pt x="3662384" y="808761"/>
                  <a:pt x="3655091" y="808761"/>
                </a:cubicBezTo>
                <a:cubicBezTo>
                  <a:pt x="3647069" y="808761"/>
                  <a:pt x="3642694" y="802926"/>
                  <a:pt x="3642694" y="796363"/>
                </a:cubicBezTo>
                <a:cubicBezTo>
                  <a:pt x="3642694" y="789070"/>
                  <a:pt x="3647069" y="782507"/>
                  <a:pt x="3655091" y="782507"/>
                </a:cubicBezTo>
                <a:close/>
                <a:moveTo>
                  <a:pt x="3583280" y="782507"/>
                </a:moveTo>
                <a:cubicBezTo>
                  <a:pt x="3591064" y="782507"/>
                  <a:pt x="3598069" y="789070"/>
                  <a:pt x="3598069" y="796363"/>
                </a:cubicBezTo>
                <a:cubicBezTo>
                  <a:pt x="3598069" y="802926"/>
                  <a:pt x="3591064" y="808761"/>
                  <a:pt x="3583280" y="808761"/>
                </a:cubicBezTo>
                <a:cubicBezTo>
                  <a:pt x="3574718" y="808761"/>
                  <a:pt x="3568491" y="802926"/>
                  <a:pt x="3568491" y="796363"/>
                </a:cubicBezTo>
                <a:cubicBezTo>
                  <a:pt x="3568491" y="789070"/>
                  <a:pt x="3574718" y="782507"/>
                  <a:pt x="3583280" y="782507"/>
                </a:cubicBezTo>
                <a:close/>
                <a:moveTo>
                  <a:pt x="3512449" y="782507"/>
                </a:moveTo>
                <a:cubicBezTo>
                  <a:pt x="3520232" y="782507"/>
                  <a:pt x="3527237" y="789070"/>
                  <a:pt x="3527237" y="796363"/>
                </a:cubicBezTo>
                <a:cubicBezTo>
                  <a:pt x="3527237" y="802926"/>
                  <a:pt x="3520232" y="808761"/>
                  <a:pt x="3512449" y="808761"/>
                </a:cubicBezTo>
                <a:cubicBezTo>
                  <a:pt x="3503887" y="808761"/>
                  <a:pt x="3497661" y="802926"/>
                  <a:pt x="3497661" y="796363"/>
                </a:cubicBezTo>
                <a:cubicBezTo>
                  <a:pt x="3497661" y="789070"/>
                  <a:pt x="3503887" y="782507"/>
                  <a:pt x="3512449" y="782507"/>
                </a:cubicBezTo>
                <a:close/>
                <a:moveTo>
                  <a:pt x="3441619" y="782507"/>
                </a:moveTo>
                <a:cubicBezTo>
                  <a:pt x="3450181" y="782507"/>
                  <a:pt x="3456408" y="789070"/>
                  <a:pt x="3456408" y="796363"/>
                </a:cubicBezTo>
                <a:cubicBezTo>
                  <a:pt x="3456408" y="802926"/>
                  <a:pt x="3450181" y="808761"/>
                  <a:pt x="3441619" y="808761"/>
                </a:cubicBezTo>
                <a:cubicBezTo>
                  <a:pt x="3433835" y="808761"/>
                  <a:pt x="3426830" y="802926"/>
                  <a:pt x="3426830" y="796363"/>
                </a:cubicBezTo>
                <a:cubicBezTo>
                  <a:pt x="3426830" y="789070"/>
                  <a:pt x="3433835" y="782507"/>
                  <a:pt x="3441619" y="782507"/>
                </a:cubicBezTo>
                <a:close/>
                <a:moveTo>
                  <a:pt x="3369857" y="782507"/>
                </a:moveTo>
                <a:cubicBezTo>
                  <a:pt x="3377879" y="782507"/>
                  <a:pt x="3382254" y="789070"/>
                  <a:pt x="3382254" y="796363"/>
                </a:cubicBezTo>
                <a:cubicBezTo>
                  <a:pt x="3382254" y="802926"/>
                  <a:pt x="3377879" y="808761"/>
                  <a:pt x="3369857" y="808761"/>
                </a:cubicBezTo>
                <a:cubicBezTo>
                  <a:pt x="3362564" y="808761"/>
                  <a:pt x="3356001" y="802926"/>
                  <a:pt x="3356001" y="796363"/>
                </a:cubicBezTo>
                <a:cubicBezTo>
                  <a:pt x="3356001" y="789070"/>
                  <a:pt x="3362564" y="782507"/>
                  <a:pt x="3369857" y="782507"/>
                </a:cubicBezTo>
                <a:close/>
                <a:moveTo>
                  <a:pt x="3299083" y="782507"/>
                </a:moveTo>
                <a:cubicBezTo>
                  <a:pt x="3305645" y="782507"/>
                  <a:pt x="3311480" y="789070"/>
                  <a:pt x="3311480" y="796363"/>
                </a:cubicBezTo>
                <a:cubicBezTo>
                  <a:pt x="3311480" y="802926"/>
                  <a:pt x="3305645" y="808761"/>
                  <a:pt x="3299083" y="808761"/>
                </a:cubicBezTo>
                <a:cubicBezTo>
                  <a:pt x="3291789" y="808761"/>
                  <a:pt x="3285229" y="802926"/>
                  <a:pt x="3285229" y="796363"/>
                </a:cubicBezTo>
                <a:cubicBezTo>
                  <a:pt x="3285229" y="789070"/>
                  <a:pt x="3291789" y="782507"/>
                  <a:pt x="3299083" y="782507"/>
                </a:cubicBezTo>
                <a:close/>
                <a:moveTo>
                  <a:pt x="3228250" y="782507"/>
                </a:moveTo>
                <a:cubicBezTo>
                  <a:pt x="3234814" y="782507"/>
                  <a:pt x="3240649" y="789070"/>
                  <a:pt x="3240649" y="796363"/>
                </a:cubicBezTo>
                <a:cubicBezTo>
                  <a:pt x="3240649" y="802926"/>
                  <a:pt x="3234814" y="808761"/>
                  <a:pt x="3228250" y="808761"/>
                </a:cubicBezTo>
                <a:cubicBezTo>
                  <a:pt x="3220230" y="808761"/>
                  <a:pt x="3214395" y="802926"/>
                  <a:pt x="3214395" y="796363"/>
                </a:cubicBezTo>
                <a:cubicBezTo>
                  <a:pt x="3214395" y="789070"/>
                  <a:pt x="3220230" y="782507"/>
                  <a:pt x="3228250" y="782507"/>
                </a:cubicBezTo>
                <a:close/>
                <a:moveTo>
                  <a:pt x="3152591" y="782507"/>
                </a:moveTo>
                <a:cubicBezTo>
                  <a:pt x="3159884" y="782507"/>
                  <a:pt x="3166447" y="789070"/>
                  <a:pt x="3166447" y="796363"/>
                </a:cubicBezTo>
                <a:cubicBezTo>
                  <a:pt x="3166447" y="802926"/>
                  <a:pt x="3159884" y="808761"/>
                  <a:pt x="3152591" y="808761"/>
                </a:cubicBezTo>
                <a:cubicBezTo>
                  <a:pt x="3146027" y="808761"/>
                  <a:pt x="3140193" y="802926"/>
                  <a:pt x="3140193" y="796363"/>
                </a:cubicBezTo>
                <a:cubicBezTo>
                  <a:pt x="3140193" y="789070"/>
                  <a:pt x="3146027" y="782507"/>
                  <a:pt x="3152591" y="782507"/>
                </a:cubicBezTo>
                <a:close/>
                <a:moveTo>
                  <a:pt x="1226672" y="782507"/>
                </a:moveTo>
                <a:cubicBezTo>
                  <a:pt x="1233964" y="782507"/>
                  <a:pt x="1240529" y="789337"/>
                  <a:pt x="1240529" y="796926"/>
                </a:cubicBezTo>
                <a:cubicBezTo>
                  <a:pt x="1240529" y="805275"/>
                  <a:pt x="1233964" y="812105"/>
                  <a:pt x="1226672" y="812105"/>
                </a:cubicBezTo>
                <a:cubicBezTo>
                  <a:pt x="1218658" y="812105"/>
                  <a:pt x="1214283" y="805275"/>
                  <a:pt x="1214283" y="796926"/>
                </a:cubicBezTo>
                <a:cubicBezTo>
                  <a:pt x="1214283" y="789337"/>
                  <a:pt x="1218658" y="782507"/>
                  <a:pt x="1226672" y="782507"/>
                </a:cubicBezTo>
                <a:close/>
                <a:moveTo>
                  <a:pt x="1154869" y="782507"/>
                </a:moveTo>
                <a:cubicBezTo>
                  <a:pt x="1162652" y="782507"/>
                  <a:pt x="1169658" y="789337"/>
                  <a:pt x="1169658" y="796926"/>
                </a:cubicBezTo>
                <a:cubicBezTo>
                  <a:pt x="1169658" y="805275"/>
                  <a:pt x="1162652" y="812105"/>
                  <a:pt x="1154869" y="812105"/>
                </a:cubicBezTo>
                <a:cubicBezTo>
                  <a:pt x="1146307" y="812105"/>
                  <a:pt x="1140080" y="805275"/>
                  <a:pt x="1140080" y="796926"/>
                </a:cubicBezTo>
                <a:cubicBezTo>
                  <a:pt x="1140080" y="789337"/>
                  <a:pt x="1146307" y="782507"/>
                  <a:pt x="1154869" y="782507"/>
                </a:cubicBezTo>
                <a:close/>
                <a:moveTo>
                  <a:pt x="1084040" y="782507"/>
                </a:moveTo>
                <a:cubicBezTo>
                  <a:pt x="1091822" y="782507"/>
                  <a:pt x="1098826" y="789337"/>
                  <a:pt x="1098826" y="796926"/>
                </a:cubicBezTo>
                <a:cubicBezTo>
                  <a:pt x="1098826" y="805275"/>
                  <a:pt x="1091822" y="812105"/>
                  <a:pt x="1084040" y="812105"/>
                </a:cubicBezTo>
                <a:cubicBezTo>
                  <a:pt x="1075478" y="812105"/>
                  <a:pt x="1069250" y="805275"/>
                  <a:pt x="1069250" y="796926"/>
                </a:cubicBezTo>
                <a:cubicBezTo>
                  <a:pt x="1069250" y="789337"/>
                  <a:pt x="1075478" y="782507"/>
                  <a:pt x="1084040" y="782507"/>
                </a:cubicBezTo>
                <a:close/>
                <a:moveTo>
                  <a:pt x="1013594" y="782507"/>
                </a:moveTo>
                <a:cubicBezTo>
                  <a:pt x="1021186" y="782507"/>
                  <a:pt x="1028015" y="789337"/>
                  <a:pt x="1028015" y="796926"/>
                </a:cubicBezTo>
                <a:cubicBezTo>
                  <a:pt x="1028015" y="805275"/>
                  <a:pt x="1021186" y="812105"/>
                  <a:pt x="1013594" y="812105"/>
                </a:cubicBezTo>
                <a:cubicBezTo>
                  <a:pt x="1005249" y="812105"/>
                  <a:pt x="998417" y="805275"/>
                  <a:pt x="998417" y="796926"/>
                </a:cubicBezTo>
                <a:cubicBezTo>
                  <a:pt x="998417" y="789337"/>
                  <a:pt x="1005249" y="782507"/>
                  <a:pt x="1013594" y="782507"/>
                </a:cubicBezTo>
                <a:close/>
                <a:moveTo>
                  <a:pt x="941447" y="782507"/>
                </a:moveTo>
                <a:cubicBezTo>
                  <a:pt x="949468" y="782507"/>
                  <a:pt x="953844" y="789337"/>
                  <a:pt x="953844" y="796926"/>
                </a:cubicBezTo>
                <a:cubicBezTo>
                  <a:pt x="953844" y="805275"/>
                  <a:pt x="949468" y="812105"/>
                  <a:pt x="941447" y="812105"/>
                </a:cubicBezTo>
                <a:cubicBezTo>
                  <a:pt x="934155" y="812105"/>
                  <a:pt x="927591" y="805275"/>
                  <a:pt x="927591" y="796926"/>
                </a:cubicBezTo>
                <a:cubicBezTo>
                  <a:pt x="927591" y="789337"/>
                  <a:pt x="934155" y="782507"/>
                  <a:pt x="941447" y="782507"/>
                </a:cubicBezTo>
                <a:close/>
                <a:moveTo>
                  <a:pt x="870615" y="782507"/>
                </a:moveTo>
                <a:cubicBezTo>
                  <a:pt x="877179" y="782507"/>
                  <a:pt x="883013" y="789337"/>
                  <a:pt x="883013" y="796926"/>
                </a:cubicBezTo>
                <a:cubicBezTo>
                  <a:pt x="883013" y="805275"/>
                  <a:pt x="877179" y="812105"/>
                  <a:pt x="870615" y="812105"/>
                </a:cubicBezTo>
                <a:cubicBezTo>
                  <a:pt x="863322" y="812105"/>
                  <a:pt x="856759" y="805275"/>
                  <a:pt x="856759" y="796926"/>
                </a:cubicBezTo>
                <a:cubicBezTo>
                  <a:pt x="856759" y="789337"/>
                  <a:pt x="863322" y="782507"/>
                  <a:pt x="870615" y="782507"/>
                </a:cubicBezTo>
                <a:close/>
                <a:moveTo>
                  <a:pt x="799784" y="782507"/>
                </a:moveTo>
                <a:cubicBezTo>
                  <a:pt x="806349" y="782507"/>
                  <a:pt x="812183" y="789337"/>
                  <a:pt x="812183" y="796926"/>
                </a:cubicBezTo>
                <a:cubicBezTo>
                  <a:pt x="812183" y="805275"/>
                  <a:pt x="806349" y="812105"/>
                  <a:pt x="799784" y="812105"/>
                </a:cubicBezTo>
                <a:cubicBezTo>
                  <a:pt x="792492" y="812105"/>
                  <a:pt x="785929" y="805275"/>
                  <a:pt x="785929" y="796926"/>
                </a:cubicBezTo>
                <a:cubicBezTo>
                  <a:pt x="785929" y="789337"/>
                  <a:pt x="792492" y="782507"/>
                  <a:pt x="799784" y="782507"/>
                </a:cubicBezTo>
                <a:close/>
                <a:moveTo>
                  <a:pt x="724123" y="782507"/>
                </a:moveTo>
                <a:cubicBezTo>
                  <a:pt x="731417" y="782507"/>
                  <a:pt x="737981" y="789337"/>
                  <a:pt x="737981" y="796926"/>
                </a:cubicBezTo>
                <a:cubicBezTo>
                  <a:pt x="737981" y="805275"/>
                  <a:pt x="731417" y="812105"/>
                  <a:pt x="724123" y="812105"/>
                </a:cubicBezTo>
                <a:cubicBezTo>
                  <a:pt x="717559" y="812105"/>
                  <a:pt x="711726" y="805275"/>
                  <a:pt x="711726" y="796926"/>
                </a:cubicBezTo>
                <a:cubicBezTo>
                  <a:pt x="711726" y="789337"/>
                  <a:pt x="717559" y="782507"/>
                  <a:pt x="724123" y="782507"/>
                </a:cubicBezTo>
                <a:close/>
                <a:moveTo>
                  <a:pt x="653293" y="782507"/>
                </a:moveTo>
                <a:cubicBezTo>
                  <a:pt x="660586" y="782507"/>
                  <a:pt x="667149" y="789337"/>
                  <a:pt x="667149" y="796926"/>
                </a:cubicBezTo>
                <a:cubicBezTo>
                  <a:pt x="667149" y="805275"/>
                  <a:pt x="660586" y="812105"/>
                  <a:pt x="653293" y="812105"/>
                </a:cubicBezTo>
                <a:cubicBezTo>
                  <a:pt x="645271" y="812105"/>
                  <a:pt x="640896" y="805275"/>
                  <a:pt x="640896" y="796926"/>
                </a:cubicBezTo>
                <a:cubicBezTo>
                  <a:pt x="640896" y="789337"/>
                  <a:pt x="645271" y="782507"/>
                  <a:pt x="653293" y="782507"/>
                </a:cubicBezTo>
                <a:close/>
                <a:moveTo>
                  <a:pt x="584855" y="782507"/>
                </a:moveTo>
                <a:cubicBezTo>
                  <a:pt x="592639" y="782507"/>
                  <a:pt x="599643" y="789337"/>
                  <a:pt x="599643" y="796926"/>
                </a:cubicBezTo>
                <a:cubicBezTo>
                  <a:pt x="599643" y="805275"/>
                  <a:pt x="592639" y="812105"/>
                  <a:pt x="584855" y="812105"/>
                </a:cubicBezTo>
                <a:cubicBezTo>
                  <a:pt x="576293" y="812105"/>
                  <a:pt x="570066" y="805275"/>
                  <a:pt x="570066" y="796926"/>
                </a:cubicBezTo>
                <a:cubicBezTo>
                  <a:pt x="570066" y="789337"/>
                  <a:pt x="576293" y="782507"/>
                  <a:pt x="584855" y="782507"/>
                </a:cubicBezTo>
                <a:close/>
                <a:moveTo>
                  <a:pt x="513654" y="782507"/>
                </a:moveTo>
                <a:cubicBezTo>
                  <a:pt x="522003" y="782507"/>
                  <a:pt x="528831" y="789337"/>
                  <a:pt x="528831" y="796926"/>
                </a:cubicBezTo>
                <a:cubicBezTo>
                  <a:pt x="528831" y="805275"/>
                  <a:pt x="522003" y="812105"/>
                  <a:pt x="513654" y="812105"/>
                </a:cubicBezTo>
                <a:cubicBezTo>
                  <a:pt x="506065" y="812105"/>
                  <a:pt x="499235" y="805275"/>
                  <a:pt x="499235" y="796926"/>
                </a:cubicBezTo>
                <a:cubicBezTo>
                  <a:pt x="499235" y="789337"/>
                  <a:pt x="506065" y="782507"/>
                  <a:pt x="513654" y="782507"/>
                </a:cubicBezTo>
                <a:close/>
                <a:moveTo>
                  <a:pt x="439821" y="782507"/>
                </a:moveTo>
                <a:cubicBezTo>
                  <a:pt x="448384" y="782507"/>
                  <a:pt x="454611" y="789337"/>
                  <a:pt x="454611" y="796926"/>
                </a:cubicBezTo>
                <a:cubicBezTo>
                  <a:pt x="454611" y="805275"/>
                  <a:pt x="448384" y="812105"/>
                  <a:pt x="439821" y="812105"/>
                </a:cubicBezTo>
                <a:cubicBezTo>
                  <a:pt x="432038" y="812105"/>
                  <a:pt x="425033" y="805275"/>
                  <a:pt x="425033" y="796926"/>
                </a:cubicBezTo>
                <a:cubicBezTo>
                  <a:pt x="425033" y="789337"/>
                  <a:pt x="432038" y="782507"/>
                  <a:pt x="439821" y="782507"/>
                </a:cubicBezTo>
                <a:close/>
                <a:moveTo>
                  <a:pt x="4439056" y="711678"/>
                </a:moveTo>
                <a:cubicBezTo>
                  <a:pt x="4445619" y="711678"/>
                  <a:pt x="4451453" y="716783"/>
                  <a:pt x="4451453" y="724075"/>
                </a:cubicBezTo>
                <a:cubicBezTo>
                  <a:pt x="4451453" y="732097"/>
                  <a:pt x="4445619" y="737932"/>
                  <a:pt x="4439056" y="737932"/>
                </a:cubicBezTo>
                <a:cubicBezTo>
                  <a:pt x="4431763" y="737932"/>
                  <a:pt x="4425200" y="732097"/>
                  <a:pt x="4425200" y="724075"/>
                </a:cubicBezTo>
                <a:cubicBezTo>
                  <a:pt x="4425200" y="716783"/>
                  <a:pt x="4431763" y="711678"/>
                  <a:pt x="4439056" y="711678"/>
                </a:cubicBezTo>
                <a:close/>
                <a:moveTo>
                  <a:pt x="4366768" y="711678"/>
                </a:moveTo>
                <a:cubicBezTo>
                  <a:pt x="4374790" y="711678"/>
                  <a:pt x="4380624" y="716783"/>
                  <a:pt x="4380624" y="724075"/>
                </a:cubicBezTo>
                <a:cubicBezTo>
                  <a:pt x="4380624" y="732097"/>
                  <a:pt x="4374790" y="737932"/>
                  <a:pt x="4366768" y="737932"/>
                </a:cubicBezTo>
                <a:cubicBezTo>
                  <a:pt x="4360934" y="737932"/>
                  <a:pt x="4354371" y="732097"/>
                  <a:pt x="4354371" y="724075"/>
                </a:cubicBezTo>
                <a:cubicBezTo>
                  <a:pt x="4354371" y="716783"/>
                  <a:pt x="4360934" y="711678"/>
                  <a:pt x="4366768" y="711678"/>
                </a:cubicBezTo>
                <a:close/>
                <a:moveTo>
                  <a:pt x="4295937" y="711678"/>
                </a:moveTo>
                <a:cubicBezTo>
                  <a:pt x="4303959" y="711678"/>
                  <a:pt x="4309793" y="716783"/>
                  <a:pt x="4309793" y="724075"/>
                </a:cubicBezTo>
                <a:cubicBezTo>
                  <a:pt x="4309793" y="732097"/>
                  <a:pt x="4303959" y="737932"/>
                  <a:pt x="4295937" y="737932"/>
                </a:cubicBezTo>
                <a:cubicBezTo>
                  <a:pt x="4290103" y="737932"/>
                  <a:pt x="4283540" y="732097"/>
                  <a:pt x="4283540" y="724075"/>
                </a:cubicBezTo>
                <a:cubicBezTo>
                  <a:pt x="4283540" y="716783"/>
                  <a:pt x="4290103" y="711678"/>
                  <a:pt x="4295937" y="711678"/>
                </a:cubicBezTo>
                <a:close/>
                <a:moveTo>
                  <a:pt x="4225107" y="711678"/>
                </a:moveTo>
                <a:cubicBezTo>
                  <a:pt x="4233129" y="711678"/>
                  <a:pt x="4238963" y="718241"/>
                  <a:pt x="4238963" y="724075"/>
                </a:cubicBezTo>
                <a:cubicBezTo>
                  <a:pt x="4238963" y="732097"/>
                  <a:pt x="4233129" y="737932"/>
                  <a:pt x="4225107" y="737932"/>
                </a:cubicBezTo>
                <a:cubicBezTo>
                  <a:pt x="4217085" y="737932"/>
                  <a:pt x="4212710" y="732097"/>
                  <a:pt x="4212710" y="724075"/>
                </a:cubicBezTo>
                <a:cubicBezTo>
                  <a:pt x="4212710" y="718241"/>
                  <a:pt x="4217085" y="711678"/>
                  <a:pt x="4225107" y="711678"/>
                </a:cubicBezTo>
                <a:close/>
                <a:moveTo>
                  <a:pt x="4153295" y="711678"/>
                </a:moveTo>
                <a:cubicBezTo>
                  <a:pt x="4161078" y="711678"/>
                  <a:pt x="4168083" y="718241"/>
                  <a:pt x="4168083" y="724075"/>
                </a:cubicBezTo>
                <a:cubicBezTo>
                  <a:pt x="4168083" y="732097"/>
                  <a:pt x="4161078" y="737932"/>
                  <a:pt x="4153295" y="737932"/>
                </a:cubicBezTo>
                <a:cubicBezTo>
                  <a:pt x="4144733" y="737932"/>
                  <a:pt x="4138507" y="732097"/>
                  <a:pt x="4138507" y="724075"/>
                </a:cubicBezTo>
                <a:cubicBezTo>
                  <a:pt x="4138507" y="718241"/>
                  <a:pt x="4144733" y="711678"/>
                  <a:pt x="4153295" y="711678"/>
                </a:cubicBezTo>
                <a:close/>
                <a:moveTo>
                  <a:pt x="4082465" y="711678"/>
                </a:moveTo>
                <a:cubicBezTo>
                  <a:pt x="4090249" y="711678"/>
                  <a:pt x="4097254" y="718241"/>
                  <a:pt x="4097254" y="724075"/>
                </a:cubicBezTo>
                <a:cubicBezTo>
                  <a:pt x="4097254" y="732097"/>
                  <a:pt x="4090249" y="737932"/>
                  <a:pt x="4082465" y="737932"/>
                </a:cubicBezTo>
                <a:cubicBezTo>
                  <a:pt x="4073903" y="737932"/>
                  <a:pt x="4067676" y="732097"/>
                  <a:pt x="4067676" y="724075"/>
                </a:cubicBezTo>
                <a:cubicBezTo>
                  <a:pt x="4067676" y="718241"/>
                  <a:pt x="4073903" y="711678"/>
                  <a:pt x="4082465" y="711678"/>
                </a:cubicBezTo>
                <a:close/>
                <a:moveTo>
                  <a:pt x="4010703" y="711678"/>
                </a:moveTo>
                <a:cubicBezTo>
                  <a:pt x="4017996" y="711678"/>
                  <a:pt x="4023100" y="718241"/>
                  <a:pt x="4023100" y="724075"/>
                </a:cubicBezTo>
                <a:cubicBezTo>
                  <a:pt x="4023100" y="732097"/>
                  <a:pt x="4017996" y="737932"/>
                  <a:pt x="4010703" y="737932"/>
                </a:cubicBezTo>
                <a:cubicBezTo>
                  <a:pt x="4002681" y="737932"/>
                  <a:pt x="3996847" y="732097"/>
                  <a:pt x="3996847" y="724075"/>
                </a:cubicBezTo>
                <a:cubicBezTo>
                  <a:pt x="3996847" y="718241"/>
                  <a:pt x="4002681" y="711678"/>
                  <a:pt x="4010703" y="711678"/>
                </a:cubicBezTo>
                <a:close/>
                <a:moveTo>
                  <a:pt x="3939871" y="711678"/>
                </a:moveTo>
                <a:cubicBezTo>
                  <a:pt x="3946434" y="711678"/>
                  <a:pt x="3952268" y="718241"/>
                  <a:pt x="3952268" y="724075"/>
                </a:cubicBezTo>
                <a:cubicBezTo>
                  <a:pt x="3952268" y="732097"/>
                  <a:pt x="3946434" y="737932"/>
                  <a:pt x="3939871" y="737932"/>
                </a:cubicBezTo>
                <a:cubicBezTo>
                  <a:pt x="3932578" y="737932"/>
                  <a:pt x="3926015" y="732097"/>
                  <a:pt x="3926015" y="724075"/>
                </a:cubicBezTo>
                <a:cubicBezTo>
                  <a:pt x="3926015" y="718241"/>
                  <a:pt x="3932578" y="711678"/>
                  <a:pt x="3939871" y="711678"/>
                </a:cubicBezTo>
                <a:close/>
                <a:moveTo>
                  <a:pt x="3869042" y="711678"/>
                </a:moveTo>
                <a:cubicBezTo>
                  <a:pt x="3875605" y="711678"/>
                  <a:pt x="3881439" y="718241"/>
                  <a:pt x="3881439" y="724075"/>
                </a:cubicBezTo>
                <a:cubicBezTo>
                  <a:pt x="3881439" y="732097"/>
                  <a:pt x="3875605" y="737932"/>
                  <a:pt x="3869042" y="737932"/>
                </a:cubicBezTo>
                <a:cubicBezTo>
                  <a:pt x="3861749" y="737932"/>
                  <a:pt x="3855186" y="732097"/>
                  <a:pt x="3855186" y="724075"/>
                </a:cubicBezTo>
                <a:cubicBezTo>
                  <a:pt x="3855186" y="718241"/>
                  <a:pt x="3861749" y="711678"/>
                  <a:pt x="3869042" y="711678"/>
                </a:cubicBezTo>
                <a:close/>
                <a:moveTo>
                  <a:pt x="3796752" y="711678"/>
                </a:moveTo>
                <a:cubicBezTo>
                  <a:pt x="3804774" y="711678"/>
                  <a:pt x="3810608" y="718241"/>
                  <a:pt x="3810608" y="724075"/>
                </a:cubicBezTo>
                <a:cubicBezTo>
                  <a:pt x="3810608" y="732097"/>
                  <a:pt x="3804774" y="737932"/>
                  <a:pt x="3796752" y="737932"/>
                </a:cubicBezTo>
                <a:cubicBezTo>
                  <a:pt x="3790918" y="737932"/>
                  <a:pt x="3784355" y="732097"/>
                  <a:pt x="3784355" y="724075"/>
                </a:cubicBezTo>
                <a:cubicBezTo>
                  <a:pt x="3784355" y="718241"/>
                  <a:pt x="3790918" y="711678"/>
                  <a:pt x="3796752" y="711678"/>
                </a:cubicBezTo>
                <a:close/>
                <a:moveTo>
                  <a:pt x="3725922" y="711678"/>
                </a:moveTo>
                <a:cubicBezTo>
                  <a:pt x="3733944" y="711678"/>
                  <a:pt x="3739778" y="718241"/>
                  <a:pt x="3739778" y="724075"/>
                </a:cubicBezTo>
                <a:cubicBezTo>
                  <a:pt x="3739778" y="732097"/>
                  <a:pt x="3733944" y="737932"/>
                  <a:pt x="3725922" y="737932"/>
                </a:cubicBezTo>
                <a:cubicBezTo>
                  <a:pt x="3719359" y="737932"/>
                  <a:pt x="3713525" y="732097"/>
                  <a:pt x="3713525" y="724075"/>
                </a:cubicBezTo>
                <a:cubicBezTo>
                  <a:pt x="3713525" y="718241"/>
                  <a:pt x="3719359" y="711678"/>
                  <a:pt x="3725922" y="711678"/>
                </a:cubicBezTo>
                <a:close/>
                <a:moveTo>
                  <a:pt x="3655091" y="711678"/>
                </a:moveTo>
                <a:cubicBezTo>
                  <a:pt x="3662384" y="711678"/>
                  <a:pt x="3668947" y="718241"/>
                  <a:pt x="3668947" y="724075"/>
                </a:cubicBezTo>
                <a:cubicBezTo>
                  <a:pt x="3668947" y="732097"/>
                  <a:pt x="3662384" y="737932"/>
                  <a:pt x="3655091" y="737932"/>
                </a:cubicBezTo>
                <a:cubicBezTo>
                  <a:pt x="3647069" y="737932"/>
                  <a:pt x="3642694" y="732097"/>
                  <a:pt x="3642694" y="724075"/>
                </a:cubicBezTo>
                <a:cubicBezTo>
                  <a:pt x="3642694" y="718241"/>
                  <a:pt x="3647069" y="711678"/>
                  <a:pt x="3655091" y="711678"/>
                </a:cubicBezTo>
                <a:close/>
                <a:moveTo>
                  <a:pt x="3583280" y="711678"/>
                </a:moveTo>
                <a:cubicBezTo>
                  <a:pt x="3591064" y="711678"/>
                  <a:pt x="3598069" y="718241"/>
                  <a:pt x="3598069" y="724075"/>
                </a:cubicBezTo>
                <a:cubicBezTo>
                  <a:pt x="3598069" y="732097"/>
                  <a:pt x="3591064" y="737932"/>
                  <a:pt x="3583280" y="737932"/>
                </a:cubicBezTo>
                <a:cubicBezTo>
                  <a:pt x="3574718" y="737932"/>
                  <a:pt x="3568491" y="732097"/>
                  <a:pt x="3568491" y="724075"/>
                </a:cubicBezTo>
                <a:cubicBezTo>
                  <a:pt x="3568491" y="718241"/>
                  <a:pt x="3574718" y="711678"/>
                  <a:pt x="3583280" y="711678"/>
                </a:cubicBezTo>
                <a:close/>
                <a:moveTo>
                  <a:pt x="3512449" y="711678"/>
                </a:moveTo>
                <a:cubicBezTo>
                  <a:pt x="3520232" y="711678"/>
                  <a:pt x="3527237" y="718241"/>
                  <a:pt x="3527237" y="724075"/>
                </a:cubicBezTo>
                <a:cubicBezTo>
                  <a:pt x="3527237" y="732097"/>
                  <a:pt x="3520232" y="737932"/>
                  <a:pt x="3512449" y="737932"/>
                </a:cubicBezTo>
                <a:cubicBezTo>
                  <a:pt x="3503887" y="737932"/>
                  <a:pt x="3497661" y="732097"/>
                  <a:pt x="3497661" y="724075"/>
                </a:cubicBezTo>
                <a:cubicBezTo>
                  <a:pt x="3497661" y="718241"/>
                  <a:pt x="3503887" y="711678"/>
                  <a:pt x="3512449" y="711678"/>
                </a:cubicBezTo>
                <a:close/>
                <a:moveTo>
                  <a:pt x="3441619" y="711678"/>
                </a:moveTo>
                <a:cubicBezTo>
                  <a:pt x="3450181" y="711678"/>
                  <a:pt x="3456408" y="718241"/>
                  <a:pt x="3456408" y="724075"/>
                </a:cubicBezTo>
                <a:cubicBezTo>
                  <a:pt x="3456408" y="732097"/>
                  <a:pt x="3450181" y="737932"/>
                  <a:pt x="3441619" y="737932"/>
                </a:cubicBezTo>
                <a:cubicBezTo>
                  <a:pt x="3433835" y="737932"/>
                  <a:pt x="3426830" y="732097"/>
                  <a:pt x="3426830" y="724075"/>
                </a:cubicBezTo>
                <a:cubicBezTo>
                  <a:pt x="3426830" y="718241"/>
                  <a:pt x="3433835" y="711678"/>
                  <a:pt x="3441619" y="711678"/>
                </a:cubicBezTo>
                <a:close/>
                <a:moveTo>
                  <a:pt x="3369857" y="711678"/>
                </a:moveTo>
                <a:cubicBezTo>
                  <a:pt x="3377879" y="711678"/>
                  <a:pt x="3382254" y="718241"/>
                  <a:pt x="3382254" y="724075"/>
                </a:cubicBezTo>
                <a:cubicBezTo>
                  <a:pt x="3382254" y="732097"/>
                  <a:pt x="3377879" y="737932"/>
                  <a:pt x="3369857" y="737932"/>
                </a:cubicBezTo>
                <a:cubicBezTo>
                  <a:pt x="3362564" y="737932"/>
                  <a:pt x="3356001" y="732097"/>
                  <a:pt x="3356001" y="724075"/>
                </a:cubicBezTo>
                <a:cubicBezTo>
                  <a:pt x="3356001" y="718241"/>
                  <a:pt x="3362564" y="711678"/>
                  <a:pt x="3369857" y="711678"/>
                </a:cubicBezTo>
                <a:close/>
                <a:moveTo>
                  <a:pt x="3299086" y="711678"/>
                </a:moveTo>
                <a:cubicBezTo>
                  <a:pt x="3305651" y="711678"/>
                  <a:pt x="3311485" y="718241"/>
                  <a:pt x="3311485" y="724075"/>
                </a:cubicBezTo>
                <a:cubicBezTo>
                  <a:pt x="3311485" y="732097"/>
                  <a:pt x="3305651" y="737932"/>
                  <a:pt x="3299086" y="737932"/>
                </a:cubicBezTo>
                <a:cubicBezTo>
                  <a:pt x="3291794" y="737932"/>
                  <a:pt x="3285234" y="732097"/>
                  <a:pt x="3285234" y="724075"/>
                </a:cubicBezTo>
                <a:cubicBezTo>
                  <a:pt x="3285234" y="718241"/>
                  <a:pt x="3291794" y="711678"/>
                  <a:pt x="3299086" y="711678"/>
                </a:cubicBezTo>
                <a:close/>
                <a:moveTo>
                  <a:pt x="3228255" y="711678"/>
                </a:moveTo>
                <a:cubicBezTo>
                  <a:pt x="3234819" y="711678"/>
                  <a:pt x="3240654" y="718241"/>
                  <a:pt x="3240654" y="724075"/>
                </a:cubicBezTo>
                <a:cubicBezTo>
                  <a:pt x="3240654" y="732097"/>
                  <a:pt x="3234819" y="737932"/>
                  <a:pt x="3228255" y="737932"/>
                </a:cubicBezTo>
                <a:cubicBezTo>
                  <a:pt x="3220233" y="737932"/>
                  <a:pt x="3214398" y="732097"/>
                  <a:pt x="3214398" y="724075"/>
                </a:cubicBezTo>
                <a:cubicBezTo>
                  <a:pt x="3214398" y="718241"/>
                  <a:pt x="3220233" y="711678"/>
                  <a:pt x="3228255" y="711678"/>
                </a:cubicBezTo>
                <a:close/>
                <a:moveTo>
                  <a:pt x="3152594" y="711678"/>
                </a:moveTo>
                <a:cubicBezTo>
                  <a:pt x="3159889" y="711678"/>
                  <a:pt x="3166451" y="718241"/>
                  <a:pt x="3166451" y="724075"/>
                </a:cubicBezTo>
                <a:cubicBezTo>
                  <a:pt x="3166451" y="732097"/>
                  <a:pt x="3159889" y="737932"/>
                  <a:pt x="3152594" y="737932"/>
                </a:cubicBezTo>
                <a:cubicBezTo>
                  <a:pt x="3146031" y="737932"/>
                  <a:pt x="3140198" y="732097"/>
                  <a:pt x="3140198" y="725534"/>
                </a:cubicBezTo>
                <a:cubicBezTo>
                  <a:pt x="3140198" y="718241"/>
                  <a:pt x="3146031" y="711678"/>
                  <a:pt x="3152594" y="711678"/>
                </a:cubicBezTo>
                <a:close/>
                <a:moveTo>
                  <a:pt x="3081763" y="711678"/>
                </a:moveTo>
                <a:cubicBezTo>
                  <a:pt x="3089057" y="711678"/>
                  <a:pt x="3095617" y="718241"/>
                  <a:pt x="3095617" y="725534"/>
                </a:cubicBezTo>
                <a:cubicBezTo>
                  <a:pt x="3095617" y="732097"/>
                  <a:pt x="3089057" y="737932"/>
                  <a:pt x="3081763" y="737932"/>
                </a:cubicBezTo>
                <a:cubicBezTo>
                  <a:pt x="3073740" y="737932"/>
                  <a:pt x="3069364" y="732097"/>
                  <a:pt x="3069364" y="725534"/>
                </a:cubicBezTo>
                <a:cubicBezTo>
                  <a:pt x="3069364" y="718241"/>
                  <a:pt x="3073740" y="711678"/>
                  <a:pt x="3081763" y="711678"/>
                </a:cubicBezTo>
                <a:close/>
                <a:moveTo>
                  <a:pt x="3013707" y="711678"/>
                </a:moveTo>
                <a:cubicBezTo>
                  <a:pt x="3021299" y="711678"/>
                  <a:pt x="3028128" y="718241"/>
                  <a:pt x="3028128" y="725534"/>
                </a:cubicBezTo>
                <a:cubicBezTo>
                  <a:pt x="3028128" y="732097"/>
                  <a:pt x="3021299" y="737932"/>
                  <a:pt x="3013707" y="737932"/>
                </a:cubicBezTo>
                <a:cubicBezTo>
                  <a:pt x="3005360" y="737932"/>
                  <a:pt x="2998531" y="732097"/>
                  <a:pt x="2998531" y="725534"/>
                </a:cubicBezTo>
                <a:cubicBezTo>
                  <a:pt x="2998531" y="718241"/>
                  <a:pt x="3005360" y="711678"/>
                  <a:pt x="3013707" y="711678"/>
                </a:cubicBezTo>
                <a:close/>
                <a:moveTo>
                  <a:pt x="2942485" y="711678"/>
                </a:moveTo>
                <a:cubicBezTo>
                  <a:pt x="2951045" y="711678"/>
                  <a:pt x="2957280" y="718241"/>
                  <a:pt x="2957280" y="725534"/>
                </a:cubicBezTo>
                <a:cubicBezTo>
                  <a:pt x="2957280" y="732097"/>
                  <a:pt x="2951045" y="737932"/>
                  <a:pt x="2942485" y="737932"/>
                </a:cubicBezTo>
                <a:cubicBezTo>
                  <a:pt x="2934705" y="737932"/>
                  <a:pt x="2927700" y="732097"/>
                  <a:pt x="2927700" y="725534"/>
                </a:cubicBezTo>
                <a:cubicBezTo>
                  <a:pt x="2927700" y="718241"/>
                  <a:pt x="2934705" y="711678"/>
                  <a:pt x="2942485" y="711678"/>
                </a:cubicBezTo>
                <a:close/>
                <a:moveTo>
                  <a:pt x="1440620" y="711678"/>
                </a:moveTo>
                <a:cubicBezTo>
                  <a:pt x="1447182" y="711678"/>
                  <a:pt x="1453017" y="718683"/>
                  <a:pt x="1453017" y="726466"/>
                </a:cubicBezTo>
                <a:cubicBezTo>
                  <a:pt x="1453017" y="735028"/>
                  <a:pt x="1447182" y="741255"/>
                  <a:pt x="1440620" y="741255"/>
                </a:cubicBezTo>
                <a:cubicBezTo>
                  <a:pt x="1433328" y="741255"/>
                  <a:pt x="1426765" y="735028"/>
                  <a:pt x="1426765" y="726466"/>
                </a:cubicBezTo>
                <a:cubicBezTo>
                  <a:pt x="1426765" y="718683"/>
                  <a:pt x="1433328" y="711678"/>
                  <a:pt x="1440620" y="711678"/>
                </a:cubicBezTo>
                <a:close/>
                <a:moveTo>
                  <a:pt x="1368338" y="711678"/>
                </a:moveTo>
                <a:cubicBezTo>
                  <a:pt x="1376356" y="711678"/>
                  <a:pt x="1382190" y="718683"/>
                  <a:pt x="1382190" y="726466"/>
                </a:cubicBezTo>
                <a:cubicBezTo>
                  <a:pt x="1382190" y="735028"/>
                  <a:pt x="1376356" y="741255"/>
                  <a:pt x="1368338" y="741255"/>
                </a:cubicBezTo>
                <a:cubicBezTo>
                  <a:pt x="1362502" y="741255"/>
                  <a:pt x="1355939" y="735028"/>
                  <a:pt x="1355939" y="726466"/>
                </a:cubicBezTo>
                <a:cubicBezTo>
                  <a:pt x="1355939" y="718683"/>
                  <a:pt x="1362502" y="711678"/>
                  <a:pt x="1368338" y="711678"/>
                </a:cubicBezTo>
                <a:close/>
                <a:moveTo>
                  <a:pt x="1297509" y="711678"/>
                </a:moveTo>
                <a:cubicBezTo>
                  <a:pt x="1305532" y="711678"/>
                  <a:pt x="1311366" y="718683"/>
                  <a:pt x="1311366" y="726466"/>
                </a:cubicBezTo>
                <a:cubicBezTo>
                  <a:pt x="1311366" y="735028"/>
                  <a:pt x="1305532" y="741255"/>
                  <a:pt x="1297509" y="741255"/>
                </a:cubicBezTo>
                <a:cubicBezTo>
                  <a:pt x="1291675" y="741255"/>
                  <a:pt x="1285113" y="735028"/>
                  <a:pt x="1285113" y="726466"/>
                </a:cubicBezTo>
                <a:cubicBezTo>
                  <a:pt x="1285113" y="718683"/>
                  <a:pt x="1291675" y="711678"/>
                  <a:pt x="1297509" y="711678"/>
                </a:cubicBezTo>
                <a:close/>
                <a:moveTo>
                  <a:pt x="1226678" y="711678"/>
                </a:moveTo>
                <a:cubicBezTo>
                  <a:pt x="1233970" y="711678"/>
                  <a:pt x="1240535" y="718683"/>
                  <a:pt x="1240535" y="726466"/>
                </a:cubicBezTo>
                <a:cubicBezTo>
                  <a:pt x="1240535" y="735028"/>
                  <a:pt x="1233970" y="741255"/>
                  <a:pt x="1226678" y="741255"/>
                </a:cubicBezTo>
                <a:cubicBezTo>
                  <a:pt x="1218663" y="741255"/>
                  <a:pt x="1214288" y="735028"/>
                  <a:pt x="1214288" y="726466"/>
                </a:cubicBezTo>
                <a:cubicBezTo>
                  <a:pt x="1214288" y="718683"/>
                  <a:pt x="1218663" y="711678"/>
                  <a:pt x="1226678" y="711678"/>
                </a:cubicBezTo>
                <a:close/>
                <a:moveTo>
                  <a:pt x="1154874" y="711678"/>
                </a:moveTo>
                <a:cubicBezTo>
                  <a:pt x="1162657" y="711678"/>
                  <a:pt x="1169663" y="718683"/>
                  <a:pt x="1169663" y="726466"/>
                </a:cubicBezTo>
                <a:cubicBezTo>
                  <a:pt x="1169663" y="735028"/>
                  <a:pt x="1162657" y="741255"/>
                  <a:pt x="1154874" y="741255"/>
                </a:cubicBezTo>
                <a:cubicBezTo>
                  <a:pt x="1146312" y="741255"/>
                  <a:pt x="1140086" y="735028"/>
                  <a:pt x="1140086" y="726466"/>
                </a:cubicBezTo>
                <a:cubicBezTo>
                  <a:pt x="1140086" y="718683"/>
                  <a:pt x="1146312" y="711678"/>
                  <a:pt x="1154874" y="711678"/>
                </a:cubicBezTo>
                <a:close/>
                <a:moveTo>
                  <a:pt x="1084045" y="711678"/>
                </a:moveTo>
                <a:cubicBezTo>
                  <a:pt x="1091827" y="711678"/>
                  <a:pt x="1098833" y="718683"/>
                  <a:pt x="1098833" y="726466"/>
                </a:cubicBezTo>
                <a:cubicBezTo>
                  <a:pt x="1098833" y="735028"/>
                  <a:pt x="1091827" y="741255"/>
                  <a:pt x="1084045" y="741255"/>
                </a:cubicBezTo>
                <a:cubicBezTo>
                  <a:pt x="1075483" y="741255"/>
                  <a:pt x="1069255" y="735028"/>
                  <a:pt x="1069255" y="726466"/>
                </a:cubicBezTo>
                <a:cubicBezTo>
                  <a:pt x="1069255" y="718683"/>
                  <a:pt x="1075483" y="711678"/>
                  <a:pt x="1084045" y="711678"/>
                </a:cubicBezTo>
                <a:close/>
                <a:moveTo>
                  <a:pt x="1013599" y="711678"/>
                </a:moveTo>
                <a:cubicBezTo>
                  <a:pt x="1021190" y="711678"/>
                  <a:pt x="1028021" y="718683"/>
                  <a:pt x="1028021" y="726466"/>
                </a:cubicBezTo>
                <a:cubicBezTo>
                  <a:pt x="1028021" y="735028"/>
                  <a:pt x="1021190" y="741255"/>
                  <a:pt x="1013599" y="741255"/>
                </a:cubicBezTo>
                <a:cubicBezTo>
                  <a:pt x="1005254" y="741255"/>
                  <a:pt x="998423" y="735028"/>
                  <a:pt x="998423" y="726466"/>
                </a:cubicBezTo>
                <a:cubicBezTo>
                  <a:pt x="998423" y="718683"/>
                  <a:pt x="1005254" y="711678"/>
                  <a:pt x="1013599" y="711678"/>
                </a:cubicBezTo>
                <a:close/>
                <a:moveTo>
                  <a:pt x="941452" y="711678"/>
                </a:moveTo>
                <a:cubicBezTo>
                  <a:pt x="949474" y="711678"/>
                  <a:pt x="953848" y="718683"/>
                  <a:pt x="953848" y="726466"/>
                </a:cubicBezTo>
                <a:cubicBezTo>
                  <a:pt x="953848" y="735028"/>
                  <a:pt x="949474" y="741255"/>
                  <a:pt x="941452" y="741255"/>
                </a:cubicBezTo>
                <a:cubicBezTo>
                  <a:pt x="934159" y="741255"/>
                  <a:pt x="927596" y="735028"/>
                  <a:pt x="927596" y="726466"/>
                </a:cubicBezTo>
                <a:cubicBezTo>
                  <a:pt x="927596" y="718683"/>
                  <a:pt x="934159" y="711678"/>
                  <a:pt x="941452" y="711678"/>
                </a:cubicBezTo>
                <a:close/>
                <a:moveTo>
                  <a:pt x="870620" y="711678"/>
                </a:moveTo>
                <a:cubicBezTo>
                  <a:pt x="877183" y="711678"/>
                  <a:pt x="883018" y="718683"/>
                  <a:pt x="883018" y="726466"/>
                </a:cubicBezTo>
                <a:cubicBezTo>
                  <a:pt x="883018" y="735028"/>
                  <a:pt x="877183" y="741255"/>
                  <a:pt x="870620" y="741255"/>
                </a:cubicBezTo>
                <a:cubicBezTo>
                  <a:pt x="863327" y="741255"/>
                  <a:pt x="856764" y="735028"/>
                  <a:pt x="856764" y="726466"/>
                </a:cubicBezTo>
                <a:cubicBezTo>
                  <a:pt x="856764" y="718683"/>
                  <a:pt x="863327" y="711678"/>
                  <a:pt x="870620" y="711678"/>
                </a:cubicBezTo>
                <a:close/>
                <a:moveTo>
                  <a:pt x="798331" y="711678"/>
                </a:moveTo>
                <a:cubicBezTo>
                  <a:pt x="806354" y="711678"/>
                  <a:pt x="812189" y="718683"/>
                  <a:pt x="812189" y="726466"/>
                </a:cubicBezTo>
                <a:cubicBezTo>
                  <a:pt x="812189" y="735028"/>
                  <a:pt x="806354" y="741255"/>
                  <a:pt x="798331" y="741255"/>
                </a:cubicBezTo>
                <a:cubicBezTo>
                  <a:pt x="792497" y="741255"/>
                  <a:pt x="785934" y="735028"/>
                  <a:pt x="785934" y="726466"/>
                </a:cubicBezTo>
                <a:cubicBezTo>
                  <a:pt x="785934" y="718683"/>
                  <a:pt x="792497" y="711678"/>
                  <a:pt x="798331" y="711678"/>
                </a:cubicBezTo>
                <a:close/>
                <a:moveTo>
                  <a:pt x="724129" y="711678"/>
                </a:moveTo>
                <a:cubicBezTo>
                  <a:pt x="731422" y="711678"/>
                  <a:pt x="737986" y="718683"/>
                  <a:pt x="737986" y="726466"/>
                </a:cubicBezTo>
                <a:cubicBezTo>
                  <a:pt x="737986" y="735028"/>
                  <a:pt x="731422" y="741255"/>
                  <a:pt x="724129" y="741255"/>
                </a:cubicBezTo>
                <a:cubicBezTo>
                  <a:pt x="717565" y="741255"/>
                  <a:pt x="711732" y="735028"/>
                  <a:pt x="711732" y="726466"/>
                </a:cubicBezTo>
                <a:cubicBezTo>
                  <a:pt x="711732" y="718683"/>
                  <a:pt x="717565" y="711678"/>
                  <a:pt x="724129" y="711678"/>
                </a:cubicBezTo>
                <a:close/>
                <a:moveTo>
                  <a:pt x="653298" y="711678"/>
                </a:moveTo>
                <a:cubicBezTo>
                  <a:pt x="660590" y="711678"/>
                  <a:pt x="667154" y="718683"/>
                  <a:pt x="667154" y="726466"/>
                </a:cubicBezTo>
                <a:cubicBezTo>
                  <a:pt x="667154" y="735028"/>
                  <a:pt x="660590" y="741255"/>
                  <a:pt x="653298" y="741255"/>
                </a:cubicBezTo>
                <a:cubicBezTo>
                  <a:pt x="645277" y="741255"/>
                  <a:pt x="640901" y="735028"/>
                  <a:pt x="640901" y="726466"/>
                </a:cubicBezTo>
                <a:cubicBezTo>
                  <a:pt x="640901" y="718683"/>
                  <a:pt x="645277" y="711678"/>
                  <a:pt x="653298" y="711678"/>
                </a:cubicBezTo>
                <a:close/>
                <a:moveTo>
                  <a:pt x="584861" y="711678"/>
                </a:moveTo>
                <a:cubicBezTo>
                  <a:pt x="592644" y="711678"/>
                  <a:pt x="599648" y="718683"/>
                  <a:pt x="599648" y="726466"/>
                </a:cubicBezTo>
                <a:cubicBezTo>
                  <a:pt x="599648" y="735028"/>
                  <a:pt x="592644" y="741255"/>
                  <a:pt x="584861" y="741255"/>
                </a:cubicBezTo>
                <a:cubicBezTo>
                  <a:pt x="576299" y="741255"/>
                  <a:pt x="570071" y="735028"/>
                  <a:pt x="570071" y="726466"/>
                </a:cubicBezTo>
                <a:cubicBezTo>
                  <a:pt x="570071" y="718683"/>
                  <a:pt x="576299" y="711678"/>
                  <a:pt x="584861" y="711678"/>
                </a:cubicBezTo>
                <a:close/>
                <a:moveTo>
                  <a:pt x="513660" y="711678"/>
                </a:moveTo>
                <a:cubicBezTo>
                  <a:pt x="522008" y="711678"/>
                  <a:pt x="528837" y="718683"/>
                  <a:pt x="528837" y="726466"/>
                </a:cubicBezTo>
                <a:cubicBezTo>
                  <a:pt x="528837" y="735028"/>
                  <a:pt x="522008" y="741255"/>
                  <a:pt x="513660" y="741255"/>
                </a:cubicBezTo>
                <a:cubicBezTo>
                  <a:pt x="506071" y="741255"/>
                  <a:pt x="499241" y="735028"/>
                  <a:pt x="499241" y="726466"/>
                </a:cubicBezTo>
                <a:cubicBezTo>
                  <a:pt x="499241" y="718683"/>
                  <a:pt x="506071" y="711678"/>
                  <a:pt x="513660" y="711678"/>
                </a:cubicBezTo>
                <a:close/>
                <a:moveTo>
                  <a:pt x="439826" y="711678"/>
                </a:moveTo>
                <a:cubicBezTo>
                  <a:pt x="448389" y="711678"/>
                  <a:pt x="454616" y="718683"/>
                  <a:pt x="454616" y="726466"/>
                </a:cubicBezTo>
                <a:cubicBezTo>
                  <a:pt x="454616" y="735028"/>
                  <a:pt x="448389" y="741255"/>
                  <a:pt x="439826" y="741255"/>
                </a:cubicBezTo>
                <a:cubicBezTo>
                  <a:pt x="432043" y="741255"/>
                  <a:pt x="425038" y="735028"/>
                  <a:pt x="425038" y="726466"/>
                </a:cubicBezTo>
                <a:cubicBezTo>
                  <a:pt x="425038" y="718683"/>
                  <a:pt x="432043" y="711678"/>
                  <a:pt x="439826" y="711678"/>
                </a:cubicBezTo>
                <a:close/>
                <a:moveTo>
                  <a:pt x="368064" y="711678"/>
                </a:moveTo>
                <a:cubicBezTo>
                  <a:pt x="376085" y="711678"/>
                  <a:pt x="380462" y="718683"/>
                  <a:pt x="380462" y="726466"/>
                </a:cubicBezTo>
                <a:cubicBezTo>
                  <a:pt x="380462" y="735028"/>
                  <a:pt x="376085" y="741255"/>
                  <a:pt x="368064" y="741255"/>
                </a:cubicBezTo>
                <a:cubicBezTo>
                  <a:pt x="360772" y="741255"/>
                  <a:pt x="354207" y="735028"/>
                  <a:pt x="354207" y="726466"/>
                </a:cubicBezTo>
                <a:cubicBezTo>
                  <a:pt x="354207" y="718683"/>
                  <a:pt x="360772" y="711678"/>
                  <a:pt x="368064" y="711678"/>
                </a:cubicBezTo>
                <a:close/>
                <a:moveTo>
                  <a:pt x="297232" y="711678"/>
                </a:moveTo>
                <a:cubicBezTo>
                  <a:pt x="303795" y="711678"/>
                  <a:pt x="309630" y="718683"/>
                  <a:pt x="309630" y="726466"/>
                </a:cubicBezTo>
                <a:cubicBezTo>
                  <a:pt x="309630" y="735028"/>
                  <a:pt x="303795" y="741255"/>
                  <a:pt x="297232" y="741255"/>
                </a:cubicBezTo>
                <a:cubicBezTo>
                  <a:pt x="289939" y="741255"/>
                  <a:pt x="283376" y="735028"/>
                  <a:pt x="283376" y="726466"/>
                </a:cubicBezTo>
                <a:cubicBezTo>
                  <a:pt x="283376" y="718683"/>
                  <a:pt x="289939" y="711678"/>
                  <a:pt x="297232" y="711678"/>
                </a:cubicBezTo>
                <a:close/>
                <a:moveTo>
                  <a:pt x="226403" y="711678"/>
                </a:moveTo>
                <a:cubicBezTo>
                  <a:pt x="232238" y="711678"/>
                  <a:pt x="238801" y="718683"/>
                  <a:pt x="238801" y="726466"/>
                </a:cubicBezTo>
                <a:cubicBezTo>
                  <a:pt x="238801" y="735028"/>
                  <a:pt x="232238" y="741255"/>
                  <a:pt x="226403" y="741255"/>
                </a:cubicBezTo>
                <a:cubicBezTo>
                  <a:pt x="218381" y="741255"/>
                  <a:pt x="212548" y="735028"/>
                  <a:pt x="212548" y="726466"/>
                </a:cubicBezTo>
                <a:cubicBezTo>
                  <a:pt x="212548" y="718683"/>
                  <a:pt x="218381" y="711678"/>
                  <a:pt x="226403" y="711678"/>
                </a:cubicBezTo>
                <a:close/>
                <a:moveTo>
                  <a:pt x="154106" y="711678"/>
                </a:moveTo>
                <a:cubicBezTo>
                  <a:pt x="161398" y="711678"/>
                  <a:pt x="167962" y="718683"/>
                  <a:pt x="167962" y="726466"/>
                </a:cubicBezTo>
                <a:cubicBezTo>
                  <a:pt x="167962" y="735028"/>
                  <a:pt x="161398" y="741255"/>
                  <a:pt x="154106" y="741255"/>
                </a:cubicBezTo>
                <a:cubicBezTo>
                  <a:pt x="147542" y="741255"/>
                  <a:pt x="141708" y="735028"/>
                  <a:pt x="141708" y="726466"/>
                </a:cubicBezTo>
                <a:cubicBezTo>
                  <a:pt x="141708" y="718683"/>
                  <a:pt x="147542" y="711678"/>
                  <a:pt x="154106" y="711678"/>
                </a:cubicBezTo>
                <a:close/>
                <a:moveTo>
                  <a:pt x="4227498" y="640846"/>
                </a:moveTo>
                <a:cubicBezTo>
                  <a:pt x="4236060" y="640846"/>
                  <a:pt x="4242286" y="645221"/>
                  <a:pt x="4242286" y="653243"/>
                </a:cubicBezTo>
                <a:cubicBezTo>
                  <a:pt x="4242286" y="661265"/>
                  <a:pt x="4236060" y="667100"/>
                  <a:pt x="4227498" y="667100"/>
                </a:cubicBezTo>
                <a:cubicBezTo>
                  <a:pt x="4218936" y="667100"/>
                  <a:pt x="4212710" y="661265"/>
                  <a:pt x="4212710" y="653243"/>
                </a:cubicBezTo>
                <a:cubicBezTo>
                  <a:pt x="4212710" y="645221"/>
                  <a:pt x="4218936" y="640846"/>
                  <a:pt x="4227498" y="640846"/>
                </a:cubicBezTo>
                <a:close/>
                <a:moveTo>
                  <a:pt x="4153295" y="640846"/>
                </a:moveTo>
                <a:cubicBezTo>
                  <a:pt x="4161078" y="640846"/>
                  <a:pt x="4168083" y="645221"/>
                  <a:pt x="4168083" y="653243"/>
                </a:cubicBezTo>
                <a:cubicBezTo>
                  <a:pt x="4168083" y="661265"/>
                  <a:pt x="4161078" y="667100"/>
                  <a:pt x="4153295" y="667100"/>
                </a:cubicBezTo>
                <a:cubicBezTo>
                  <a:pt x="4144733" y="667100"/>
                  <a:pt x="4138507" y="661265"/>
                  <a:pt x="4138507" y="653243"/>
                </a:cubicBezTo>
                <a:cubicBezTo>
                  <a:pt x="4138507" y="645221"/>
                  <a:pt x="4144733" y="640846"/>
                  <a:pt x="4153295" y="640846"/>
                </a:cubicBezTo>
                <a:close/>
                <a:moveTo>
                  <a:pt x="4082465" y="640846"/>
                </a:moveTo>
                <a:cubicBezTo>
                  <a:pt x="4090249" y="640846"/>
                  <a:pt x="4097254" y="645221"/>
                  <a:pt x="4097254" y="653243"/>
                </a:cubicBezTo>
                <a:cubicBezTo>
                  <a:pt x="4097254" y="661265"/>
                  <a:pt x="4090249" y="667100"/>
                  <a:pt x="4082465" y="667100"/>
                </a:cubicBezTo>
                <a:cubicBezTo>
                  <a:pt x="4073903" y="667100"/>
                  <a:pt x="4067676" y="661265"/>
                  <a:pt x="4067676" y="653243"/>
                </a:cubicBezTo>
                <a:cubicBezTo>
                  <a:pt x="4067676" y="645221"/>
                  <a:pt x="4073903" y="640846"/>
                  <a:pt x="4082465" y="640846"/>
                </a:cubicBezTo>
                <a:close/>
                <a:moveTo>
                  <a:pt x="4010703" y="640846"/>
                </a:moveTo>
                <a:cubicBezTo>
                  <a:pt x="4017996" y="640846"/>
                  <a:pt x="4023100" y="645221"/>
                  <a:pt x="4023100" y="653243"/>
                </a:cubicBezTo>
                <a:cubicBezTo>
                  <a:pt x="4023100" y="661265"/>
                  <a:pt x="4017996" y="667100"/>
                  <a:pt x="4010703" y="667100"/>
                </a:cubicBezTo>
                <a:cubicBezTo>
                  <a:pt x="4002681" y="667100"/>
                  <a:pt x="3996847" y="661265"/>
                  <a:pt x="3996847" y="653243"/>
                </a:cubicBezTo>
                <a:cubicBezTo>
                  <a:pt x="3996847" y="645221"/>
                  <a:pt x="4002681" y="640846"/>
                  <a:pt x="4010703" y="640846"/>
                </a:cubicBezTo>
                <a:close/>
                <a:moveTo>
                  <a:pt x="3939871" y="640846"/>
                </a:moveTo>
                <a:cubicBezTo>
                  <a:pt x="3946434" y="640846"/>
                  <a:pt x="3952268" y="645221"/>
                  <a:pt x="3952268" y="653243"/>
                </a:cubicBezTo>
                <a:cubicBezTo>
                  <a:pt x="3952268" y="661265"/>
                  <a:pt x="3946434" y="667100"/>
                  <a:pt x="3939871" y="667100"/>
                </a:cubicBezTo>
                <a:cubicBezTo>
                  <a:pt x="3932578" y="667100"/>
                  <a:pt x="3926015" y="661265"/>
                  <a:pt x="3926015" y="653243"/>
                </a:cubicBezTo>
                <a:cubicBezTo>
                  <a:pt x="3926015" y="645221"/>
                  <a:pt x="3932578" y="640846"/>
                  <a:pt x="3939871" y="640846"/>
                </a:cubicBezTo>
                <a:close/>
                <a:moveTo>
                  <a:pt x="3869042" y="640846"/>
                </a:moveTo>
                <a:cubicBezTo>
                  <a:pt x="3875605" y="640846"/>
                  <a:pt x="3881439" y="645221"/>
                  <a:pt x="3881439" y="653243"/>
                </a:cubicBezTo>
                <a:cubicBezTo>
                  <a:pt x="3881439" y="661265"/>
                  <a:pt x="3875605" y="667100"/>
                  <a:pt x="3869042" y="667100"/>
                </a:cubicBezTo>
                <a:cubicBezTo>
                  <a:pt x="3861749" y="667100"/>
                  <a:pt x="3855186" y="661265"/>
                  <a:pt x="3855186" y="653243"/>
                </a:cubicBezTo>
                <a:cubicBezTo>
                  <a:pt x="3855186" y="645221"/>
                  <a:pt x="3861749" y="640846"/>
                  <a:pt x="3869042" y="640846"/>
                </a:cubicBezTo>
                <a:close/>
                <a:moveTo>
                  <a:pt x="3796752" y="640846"/>
                </a:moveTo>
                <a:cubicBezTo>
                  <a:pt x="3804774" y="640846"/>
                  <a:pt x="3810608" y="645221"/>
                  <a:pt x="3810608" y="653243"/>
                </a:cubicBezTo>
                <a:cubicBezTo>
                  <a:pt x="3810608" y="661265"/>
                  <a:pt x="3804774" y="667100"/>
                  <a:pt x="3796752" y="667100"/>
                </a:cubicBezTo>
                <a:cubicBezTo>
                  <a:pt x="3790918" y="667100"/>
                  <a:pt x="3784355" y="661265"/>
                  <a:pt x="3784355" y="653243"/>
                </a:cubicBezTo>
                <a:cubicBezTo>
                  <a:pt x="3784355" y="645221"/>
                  <a:pt x="3790918" y="640846"/>
                  <a:pt x="3796752" y="640846"/>
                </a:cubicBezTo>
                <a:close/>
                <a:moveTo>
                  <a:pt x="3725922" y="640846"/>
                </a:moveTo>
                <a:cubicBezTo>
                  <a:pt x="3733944" y="640846"/>
                  <a:pt x="3739778" y="645221"/>
                  <a:pt x="3739778" y="653243"/>
                </a:cubicBezTo>
                <a:cubicBezTo>
                  <a:pt x="3739778" y="661265"/>
                  <a:pt x="3733944" y="667100"/>
                  <a:pt x="3725922" y="667100"/>
                </a:cubicBezTo>
                <a:cubicBezTo>
                  <a:pt x="3719359" y="667100"/>
                  <a:pt x="3713525" y="661265"/>
                  <a:pt x="3713525" y="653243"/>
                </a:cubicBezTo>
                <a:cubicBezTo>
                  <a:pt x="3713525" y="645221"/>
                  <a:pt x="3719359" y="640846"/>
                  <a:pt x="3725922" y="640846"/>
                </a:cubicBezTo>
                <a:close/>
                <a:moveTo>
                  <a:pt x="3655091" y="640846"/>
                </a:moveTo>
                <a:cubicBezTo>
                  <a:pt x="3662384" y="640846"/>
                  <a:pt x="3668947" y="647409"/>
                  <a:pt x="3668947" y="653243"/>
                </a:cubicBezTo>
                <a:cubicBezTo>
                  <a:pt x="3668947" y="661265"/>
                  <a:pt x="3662384" y="667100"/>
                  <a:pt x="3655091" y="667100"/>
                </a:cubicBezTo>
                <a:cubicBezTo>
                  <a:pt x="3647069" y="667100"/>
                  <a:pt x="3642694" y="661265"/>
                  <a:pt x="3642694" y="653243"/>
                </a:cubicBezTo>
                <a:cubicBezTo>
                  <a:pt x="3642694" y="647409"/>
                  <a:pt x="3647069" y="640846"/>
                  <a:pt x="3655091" y="640846"/>
                </a:cubicBezTo>
                <a:close/>
                <a:moveTo>
                  <a:pt x="3583280" y="640846"/>
                </a:moveTo>
                <a:cubicBezTo>
                  <a:pt x="3591064" y="640846"/>
                  <a:pt x="3598069" y="647409"/>
                  <a:pt x="3598069" y="653243"/>
                </a:cubicBezTo>
                <a:cubicBezTo>
                  <a:pt x="3598069" y="661265"/>
                  <a:pt x="3591064" y="667100"/>
                  <a:pt x="3583280" y="667100"/>
                </a:cubicBezTo>
                <a:cubicBezTo>
                  <a:pt x="3574718" y="667100"/>
                  <a:pt x="3568491" y="661265"/>
                  <a:pt x="3568491" y="653243"/>
                </a:cubicBezTo>
                <a:cubicBezTo>
                  <a:pt x="3568491" y="647409"/>
                  <a:pt x="3574718" y="640846"/>
                  <a:pt x="3583280" y="640846"/>
                </a:cubicBezTo>
                <a:close/>
                <a:moveTo>
                  <a:pt x="3512449" y="640846"/>
                </a:moveTo>
                <a:cubicBezTo>
                  <a:pt x="3520232" y="640846"/>
                  <a:pt x="3527237" y="647409"/>
                  <a:pt x="3527237" y="653243"/>
                </a:cubicBezTo>
                <a:cubicBezTo>
                  <a:pt x="3527237" y="661265"/>
                  <a:pt x="3520232" y="667100"/>
                  <a:pt x="3512449" y="667100"/>
                </a:cubicBezTo>
                <a:cubicBezTo>
                  <a:pt x="3503887" y="667100"/>
                  <a:pt x="3497661" y="661265"/>
                  <a:pt x="3497661" y="653243"/>
                </a:cubicBezTo>
                <a:cubicBezTo>
                  <a:pt x="3497661" y="647409"/>
                  <a:pt x="3503887" y="640846"/>
                  <a:pt x="3512449" y="640846"/>
                </a:cubicBezTo>
                <a:close/>
                <a:moveTo>
                  <a:pt x="3441619" y="640846"/>
                </a:moveTo>
                <a:cubicBezTo>
                  <a:pt x="3450181" y="640846"/>
                  <a:pt x="3456408" y="647409"/>
                  <a:pt x="3456408" y="653243"/>
                </a:cubicBezTo>
                <a:cubicBezTo>
                  <a:pt x="3456408" y="661265"/>
                  <a:pt x="3450181" y="667100"/>
                  <a:pt x="3441619" y="667100"/>
                </a:cubicBezTo>
                <a:cubicBezTo>
                  <a:pt x="3433835" y="667100"/>
                  <a:pt x="3426830" y="661265"/>
                  <a:pt x="3426830" y="653243"/>
                </a:cubicBezTo>
                <a:cubicBezTo>
                  <a:pt x="3426830" y="647409"/>
                  <a:pt x="3433835" y="640846"/>
                  <a:pt x="3441619" y="640846"/>
                </a:cubicBezTo>
                <a:close/>
                <a:moveTo>
                  <a:pt x="3369857" y="640846"/>
                </a:moveTo>
                <a:cubicBezTo>
                  <a:pt x="3377879" y="640846"/>
                  <a:pt x="3382254" y="647409"/>
                  <a:pt x="3382254" y="653243"/>
                </a:cubicBezTo>
                <a:cubicBezTo>
                  <a:pt x="3382254" y="661265"/>
                  <a:pt x="3377879" y="667100"/>
                  <a:pt x="3369857" y="667100"/>
                </a:cubicBezTo>
                <a:cubicBezTo>
                  <a:pt x="3362564" y="667100"/>
                  <a:pt x="3356001" y="661265"/>
                  <a:pt x="3356001" y="653243"/>
                </a:cubicBezTo>
                <a:cubicBezTo>
                  <a:pt x="3356001" y="647409"/>
                  <a:pt x="3362564" y="640846"/>
                  <a:pt x="3369857" y="640846"/>
                </a:cubicBezTo>
                <a:close/>
                <a:moveTo>
                  <a:pt x="3299091" y="640846"/>
                </a:moveTo>
                <a:cubicBezTo>
                  <a:pt x="3305653" y="640846"/>
                  <a:pt x="3311488" y="647409"/>
                  <a:pt x="3311488" y="653243"/>
                </a:cubicBezTo>
                <a:cubicBezTo>
                  <a:pt x="3311488" y="661265"/>
                  <a:pt x="3305653" y="667100"/>
                  <a:pt x="3299091" y="667100"/>
                </a:cubicBezTo>
                <a:cubicBezTo>
                  <a:pt x="3291796" y="667100"/>
                  <a:pt x="3285237" y="661265"/>
                  <a:pt x="3285237" y="653243"/>
                </a:cubicBezTo>
                <a:cubicBezTo>
                  <a:pt x="3285237" y="647409"/>
                  <a:pt x="3291796" y="640846"/>
                  <a:pt x="3299091" y="640846"/>
                </a:cubicBezTo>
                <a:close/>
                <a:moveTo>
                  <a:pt x="3228258" y="640846"/>
                </a:moveTo>
                <a:cubicBezTo>
                  <a:pt x="3234823" y="640846"/>
                  <a:pt x="3240658" y="647409"/>
                  <a:pt x="3240658" y="653243"/>
                </a:cubicBezTo>
                <a:cubicBezTo>
                  <a:pt x="3240658" y="661265"/>
                  <a:pt x="3234823" y="667100"/>
                  <a:pt x="3228258" y="667100"/>
                </a:cubicBezTo>
                <a:cubicBezTo>
                  <a:pt x="3220236" y="667100"/>
                  <a:pt x="3214403" y="661265"/>
                  <a:pt x="3214403" y="653243"/>
                </a:cubicBezTo>
                <a:cubicBezTo>
                  <a:pt x="3214403" y="647409"/>
                  <a:pt x="3220236" y="640846"/>
                  <a:pt x="3228258" y="640846"/>
                </a:cubicBezTo>
                <a:close/>
                <a:moveTo>
                  <a:pt x="3152597" y="640846"/>
                </a:moveTo>
                <a:cubicBezTo>
                  <a:pt x="3159891" y="640846"/>
                  <a:pt x="3166454" y="647409"/>
                  <a:pt x="3166454" y="653243"/>
                </a:cubicBezTo>
                <a:cubicBezTo>
                  <a:pt x="3166454" y="661265"/>
                  <a:pt x="3159891" y="667100"/>
                  <a:pt x="3152597" y="667100"/>
                </a:cubicBezTo>
                <a:cubicBezTo>
                  <a:pt x="3146035" y="667100"/>
                  <a:pt x="3140200" y="661265"/>
                  <a:pt x="3140200" y="653243"/>
                </a:cubicBezTo>
                <a:cubicBezTo>
                  <a:pt x="3140200" y="647409"/>
                  <a:pt x="3146035" y="640846"/>
                  <a:pt x="3152597" y="640846"/>
                </a:cubicBezTo>
                <a:close/>
                <a:moveTo>
                  <a:pt x="3081767" y="640846"/>
                </a:moveTo>
                <a:cubicBezTo>
                  <a:pt x="3089058" y="640846"/>
                  <a:pt x="3095620" y="647409"/>
                  <a:pt x="3095620" y="653243"/>
                </a:cubicBezTo>
                <a:cubicBezTo>
                  <a:pt x="3095620" y="661265"/>
                  <a:pt x="3089058" y="667100"/>
                  <a:pt x="3081767" y="667100"/>
                </a:cubicBezTo>
                <a:cubicBezTo>
                  <a:pt x="3073743" y="667100"/>
                  <a:pt x="3069366" y="661265"/>
                  <a:pt x="3069366" y="653243"/>
                </a:cubicBezTo>
                <a:cubicBezTo>
                  <a:pt x="3069366" y="647409"/>
                  <a:pt x="3073743" y="640846"/>
                  <a:pt x="3081767" y="640846"/>
                </a:cubicBezTo>
                <a:close/>
                <a:moveTo>
                  <a:pt x="3013710" y="640846"/>
                </a:moveTo>
                <a:cubicBezTo>
                  <a:pt x="3021299" y="640846"/>
                  <a:pt x="3028129" y="647409"/>
                  <a:pt x="3028129" y="653243"/>
                </a:cubicBezTo>
                <a:cubicBezTo>
                  <a:pt x="3028129" y="661265"/>
                  <a:pt x="3021299" y="667100"/>
                  <a:pt x="3013710" y="667100"/>
                </a:cubicBezTo>
                <a:cubicBezTo>
                  <a:pt x="3005363" y="667100"/>
                  <a:pt x="2998534" y="661265"/>
                  <a:pt x="2998534" y="653243"/>
                </a:cubicBezTo>
                <a:cubicBezTo>
                  <a:pt x="2998534" y="647409"/>
                  <a:pt x="3005363" y="640846"/>
                  <a:pt x="3013710" y="640846"/>
                </a:cubicBezTo>
                <a:close/>
                <a:moveTo>
                  <a:pt x="2942488" y="640846"/>
                </a:moveTo>
                <a:cubicBezTo>
                  <a:pt x="2951049" y="640846"/>
                  <a:pt x="2957280" y="647409"/>
                  <a:pt x="2957280" y="653243"/>
                </a:cubicBezTo>
                <a:cubicBezTo>
                  <a:pt x="2957280" y="661265"/>
                  <a:pt x="2951049" y="667100"/>
                  <a:pt x="2942488" y="667100"/>
                </a:cubicBezTo>
                <a:cubicBezTo>
                  <a:pt x="2934708" y="667100"/>
                  <a:pt x="2927703" y="661265"/>
                  <a:pt x="2927703" y="653243"/>
                </a:cubicBezTo>
                <a:cubicBezTo>
                  <a:pt x="2927703" y="647409"/>
                  <a:pt x="2934708" y="640846"/>
                  <a:pt x="2942488" y="640846"/>
                </a:cubicBezTo>
                <a:close/>
                <a:moveTo>
                  <a:pt x="2868288" y="640846"/>
                </a:moveTo>
                <a:cubicBezTo>
                  <a:pt x="2876853" y="640846"/>
                  <a:pt x="2883082" y="647409"/>
                  <a:pt x="2883082" y="653243"/>
                </a:cubicBezTo>
                <a:cubicBezTo>
                  <a:pt x="2883082" y="661265"/>
                  <a:pt x="2876853" y="667100"/>
                  <a:pt x="2868288" y="667100"/>
                </a:cubicBezTo>
                <a:cubicBezTo>
                  <a:pt x="2860506" y="667100"/>
                  <a:pt x="2853498" y="661265"/>
                  <a:pt x="2853498" y="653243"/>
                </a:cubicBezTo>
                <a:cubicBezTo>
                  <a:pt x="2853498" y="647409"/>
                  <a:pt x="2860506" y="640846"/>
                  <a:pt x="2868288" y="640846"/>
                </a:cubicBezTo>
                <a:close/>
                <a:moveTo>
                  <a:pt x="2796532" y="640846"/>
                </a:moveTo>
                <a:cubicBezTo>
                  <a:pt x="2804550" y="640846"/>
                  <a:pt x="2808926" y="647409"/>
                  <a:pt x="2808926" y="653243"/>
                </a:cubicBezTo>
                <a:cubicBezTo>
                  <a:pt x="2808926" y="661265"/>
                  <a:pt x="2804550" y="667100"/>
                  <a:pt x="2796532" y="667100"/>
                </a:cubicBezTo>
                <a:cubicBezTo>
                  <a:pt x="2789237" y="667100"/>
                  <a:pt x="2782673" y="661265"/>
                  <a:pt x="2782673" y="653243"/>
                </a:cubicBezTo>
                <a:cubicBezTo>
                  <a:pt x="2782673" y="647409"/>
                  <a:pt x="2789237" y="640846"/>
                  <a:pt x="2796532" y="640846"/>
                </a:cubicBezTo>
                <a:close/>
                <a:moveTo>
                  <a:pt x="2725692" y="640846"/>
                </a:moveTo>
                <a:cubicBezTo>
                  <a:pt x="2731527" y="640846"/>
                  <a:pt x="2738097" y="647409"/>
                  <a:pt x="2738097" y="653243"/>
                </a:cubicBezTo>
                <a:cubicBezTo>
                  <a:pt x="2738097" y="661265"/>
                  <a:pt x="2731527" y="667100"/>
                  <a:pt x="2725692" y="667100"/>
                </a:cubicBezTo>
                <a:cubicBezTo>
                  <a:pt x="2717681" y="667100"/>
                  <a:pt x="2711843" y="661265"/>
                  <a:pt x="2711843" y="653243"/>
                </a:cubicBezTo>
                <a:cubicBezTo>
                  <a:pt x="2711843" y="647409"/>
                  <a:pt x="2717681" y="640846"/>
                  <a:pt x="2725692" y="640846"/>
                </a:cubicBezTo>
                <a:close/>
                <a:moveTo>
                  <a:pt x="2654867" y="640846"/>
                </a:moveTo>
                <a:cubicBezTo>
                  <a:pt x="2660705" y="640846"/>
                  <a:pt x="2667266" y="647409"/>
                  <a:pt x="2667266" y="653243"/>
                </a:cubicBezTo>
                <a:cubicBezTo>
                  <a:pt x="2667266" y="661265"/>
                  <a:pt x="2660705" y="667100"/>
                  <a:pt x="2654867" y="667100"/>
                </a:cubicBezTo>
                <a:cubicBezTo>
                  <a:pt x="2646847" y="667100"/>
                  <a:pt x="2641013" y="661265"/>
                  <a:pt x="2641013" y="653243"/>
                </a:cubicBezTo>
                <a:cubicBezTo>
                  <a:pt x="2641013" y="647409"/>
                  <a:pt x="2646847" y="640846"/>
                  <a:pt x="2654867" y="640846"/>
                </a:cubicBezTo>
                <a:close/>
                <a:moveTo>
                  <a:pt x="2582577" y="640846"/>
                </a:moveTo>
                <a:cubicBezTo>
                  <a:pt x="2589870" y="640846"/>
                  <a:pt x="2596432" y="647409"/>
                  <a:pt x="2596432" y="654702"/>
                </a:cubicBezTo>
                <a:cubicBezTo>
                  <a:pt x="2596432" y="661265"/>
                  <a:pt x="2589870" y="667100"/>
                  <a:pt x="2582577" y="667100"/>
                </a:cubicBezTo>
                <a:cubicBezTo>
                  <a:pt x="2576016" y="667100"/>
                  <a:pt x="2570181" y="661265"/>
                  <a:pt x="2570181" y="654702"/>
                </a:cubicBezTo>
                <a:cubicBezTo>
                  <a:pt x="2570181" y="647409"/>
                  <a:pt x="2576016" y="640846"/>
                  <a:pt x="2582577" y="640846"/>
                </a:cubicBezTo>
                <a:close/>
                <a:moveTo>
                  <a:pt x="1728254" y="640846"/>
                </a:moveTo>
                <a:cubicBezTo>
                  <a:pt x="1736820" y="640846"/>
                  <a:pt x="1743044" y="647409"/>
                  <a:pt x="1743044" y="654702"/>
                </a:cubicBezTo>
                <a:cubicBezTo>
                  <a:pt x="1743044" y="661265"/>
                  <a:pt x="1736820" y="667100"/>
                  <a:pt x="1728254" y="667100"/>
                </a:cubicBezTo>
                <a:cubicBezTo>
                  <a:pt x="1719691" y="667100"/>
                  <a:pt x="1713464" y="661265"/>
                  <a:pt x="1713464" y="654702"/>
                </a:cubicBezTo>
                <a:cubicBezTo>
                  <a:pt x="1713464" y="647409"/>
                  <a:pt x="1719691" y="640846"/>
                  <a:pt x="1728254" y="640846"/>
                </a:cubicBezTo>
                <a:close/>
                <a:moveTo>
                  <a:pt x="1657423" y="640846"/>
                </a:moveTo>
                <a:cubicBezTo>
                  <a:pt x="1665208" y="640846"/>
                  <a:pt x="1672215" y="647409"/>
                  <a:pt x="1672215" y="654702"/>
                </a:cubicBezTo>
                <a:cubicBezTo>
                  <a:pt x="1672215" y="661265"/>
                  <a:pt x="1665208" y="667100"/>
                  <a:pt x="1657423" y="667100"/>
                </a:cubicBezTo>
                <a:cubicBezTo>
                  <a:pt x="1648867" y="667100"/>
                  <a:pt x="1642644" y="661265"/>
                  <a:pt x="1642644" y="654702"/>
                </a:cubicBezTo>
                <a:cubicBezTo>
                  <a:pt x="1642644" y="647409"/>
                  <a:pt x="1648867" y="640846"/>
                  <a:pt x="1657423" y="640846"/>
                </a:cubicBezTo>
                <a:close/>
                <a:moveTo>
                  <a:pt x="1582290" y="640846"/>
                </a:moveTo>
                <a:cubicBezTo>
                  <a:pt x="1589584" y="640846"/>
                  <a:pt x="1594694" y="647409"/>
                  <a:pt x="1594694" y="654702"/>
                </a:cubicBezTo>
                <a:cubicBezTo>
                  <a:pt x="1594694" y="661265"/>
                  <a:pt x="1589584" y="667100"/>
                  <a:pt x="1582290" y="667100"/>
                </a:cubicBezTo>
                <a:cubicBezTo>
                  <a:pt x="1574268" y="667100"/>
                  <a:pt x="1568435" y="661265"/>
                  <a:pt x="1568435" y="654702"/>
                </a:cubicBezTo>
                <a:cubicBezTo>
                  <a:pt x="1568435" y="647409"/>
                  <a:pt x="1574268" y="640846"/>
                  <a:pt x="1582290" y="640846"/>
                </a:cubicBezTo>
                <a:close/>
                <a:moveTo>
                  <a:pt x="1512190" y="640846"/>
                </a:moveTo>
                <a:cubicBezTo>
                  <a:pt x="1518025" y="640846"/>
                  <a:pt x="1523859" y="647409"/>
                  <a:pt x="1523859" y="654702"/>
                </a:cubicBezTo>
                <a:cubicBezTo>
                  <a:pt x="1523859" y="661265"/>
                  <a:pt x="1518025" y="667100"/>
                  <a:pt x="1512190" y="667100"/>
                </a:cubicBezTo>
                <a:cubicBezTo>
                  <a:pt x="1504169" y="667100"/>
                  <a:pt x="1497604" y="662724"/>
                  <a:pt x="1497604" y="654702"/>
                </a:cubicBezTo>
                <a:cubicBezTo>
                  <a:pt x="1497604" y="647409"/>
                  <a:pt x="1504169" y="640846"/>
                  <a:pt x="1512190" y="640846"/>
                </a:cubicBezTo>
                <a:close/>
                <a:moveTo>
                  <a:pt x="1440623" y="640846"/>
                </a:moveTo>
                <a:cubicBezTo>
                  <a:pt x="1447182" y="640846"/>
                  <a:pt x="1453017" y="647409"/>
                  <a:pt x="1453017" y="654702"/>
                </a:cubicBezTo>
                <a:cubicBezTo>
                  <a:pt x="1453017" y="662724"/>
                  <a:pt x="1447182" y="667100"/>
                  <a:pt x="1440623" y="667100"/>
                </a:cubicBezTo>
                <a:cubicBezTo>
                  <a:pt x="1433331" y="667100"/>
                  <a:pt x="1426767" y="662724"/>
                  <a:pt x="1426767" y="654702"/>
                </a:cubicBezTo>
                <a:cubicBezTo>
                  <a:pt x="1426767" y="647409"/>
                  <a:pt x="1433331" y="640846"/>
                  <a:pt x="1440623" y="640846"/>
                </a:cubicBezTo>
                <a:close/>
                <a:moveTo>
                  <a:pt x="1368339" y="640846"/>
                </a:moveTo>
                <a:cubicBezTo>
                  <a:pt x="1376363" y="640846"/>
                  <a:pt x="1382194" y="647409"/>
                  <a:pt x="1382194" y="654702"/>
                </a:cubicBezTo>
                <a:cubicBezTo>
                  <a:pt x="1382194" y="662724"/>
                  <a:pt x="1376363" y="667100"/>
                  <a:pt x="1368339" y="667100"/>
                </a:cubicBezTo>
                <a:cubicBezTo>
                  <a:pt x="1362505" y="667100"/>
                  <a:pt x="1355943" y="662724"/>
                  <a:pt x="1355943" y="654702"/>
                </a:cubicBezTo>
                <a:cubicBezTo>
                  <a:pt x="1355943" y="647409"/>
                  <a:pt x="1362505" y="640846"/>
                  <a:pt x="1368339" y="640846"/>
                </a:cubicBezTo>
                <a:close/>
                <a:moveTo>
                  <a:pt x="1297512" y="640846"/>
                </a:moveTo>
                <a:cubicBezTo>
                  <a:pt x="1305535" y="640846"/>
                  <a:pt x="1311369" y="647409"/>
                  <a:pt x="1311369" y="654702"/>
                </a:cubicBezTo>
                <a:cubicBezTo>
                  <a:pt x="1311369" y="662724"/>
                  <a:pt x="1305535" y="667100"/>
                  <a:pt x="1297512" y="667100"/>
                </a:cubicBezTo>
                <a:cubicBezTo>
                  <a:pt x="1291678" y="667100"/>
                  <a:pt x="1285116" y="662724"/>
                  <a:pt x="1285116" y="654702"/>
                </a:cubicBezTo>
                <a:cubicBezTo>
                  <a:pt x="1285116" y="647409"/>
                  <a:pt x="1291678" y="640846"/>
                  <a:pt x="1297512" y="640846"/>
                </a:cubicBezTo>
                <a:close/>
                <a:moveTo>
                  <a:pt x="1226680" y="640846"/>
                </a:moveTo>
                <a:cubicBezTo>
                  <a:pt x="1233973" y="640846"/>
                  <a:pt x="1240537" y="647409"/>
                  <a:pt x="1240537" y="654702"/>
                </a:cubicBezTo>
                <a:cubicBezTo>
                  <a:pt x="1240537" y="662724"/>
                  <a:pt x="1233973" y="667100"/>
                  <a:pt x="1226680" y="667100"/>
                </a:cubicBezTo>
                <a:cubicBezTo>
                  <a:pt x="1218667" y="667100"/>
                  <a:pt x="1214291" y="662724"/>
                  <a:pt x="1214291" y="654702"/>
                </a:cubicBezTo>
                <a:cubicBezTo>
                  <a:pt x="1214291" y="647409"/>
                  <a:pt x="1218667" y="640846"/>
                  <a:pt x="1226680" y="640846"/>
                </a:cubicBezTo>
                <a:close/>
                <a:moveTo>
                  <a:pt x="1154878" y="640846"/>
                </a:moveTo>
                <a:cubicBezTo>
                  <a:pt x="1162660" y="640846"/>
                  <a:pt x="1169666" y="647409"/>
                  <a:pt x="1169666" y="654702"/>
                </a:cubicBezTo>
                <a:cubicBezTo>
                  <a:pt x="1169666" y="662724"/>
                  <a:pt x="1162660" y="667100"/>
                  <a:pt x="1154878" y="667100"/>
                </a:cubicBezTo>
                <a:cubicBezTo>
                  <a:pt x="1146318" y="667100"/>
                  <a:pt x="1140088" y="662724"/>
                  <a:pt x="1140088" y="654702"/>
                </a:cubicBezTo>
                <a:cubicBezTo>
                  <a:pt x="1140088" y="647409"/>
                  <a:pt x="1146318" y="640846"/>
                  <a:pt x="1154878" y="640846"/>
                </a:cubicBezTo>
                <a:close/>
                <a:moveTo>
                  <a:pt x="1084051" y="640846"/>
                </a:moveTo>
                <a:cubicBezTo>
                  <a:pt x="1091834" y="640846"/>
                  <a:pt x="1098838" y="647409"/>
                  <a:pt x="1098838" y="654702"/>
                </a:cubicBezTo>
                <a:cubicBezTo>
                  <a:pt x="1098838" y="662724"/>
                  <a:pt x="1091834" y="667100"/>
                  <a:pt x="1084051" y="667100"/>
                </a:cubicBezTo>
                <a:cubicBezTo>
                  <a:pt x="1075486" y="667100"/>
                  <a:pt x="1069261" y="662724"/>
                  <a:pt x="1069261" y="654702"/>
                </a:cubicBezTo>
                <a:cubicBezTo>
                  <a:pt x="1069261" y="647409"/>
                  <a:pt x="1075486" y="640846"/>
                  <a:pt x="1084051" y="640846"/>
                </a:cubicBezTo>
                <a:close/>
                <a:moveTo>
                  <a:pt x="1013010" y="640846"/>
                </a:moveTo>
                <a:cubicBezTo>
                  <a:pt x="1020306" y="640846"/>
                  <a:pt x="1024682" y="647409"/>
                  <a:pt x="1024682" y="654702"/>
                </a:cubicBezTo>
                <a:cubicBezTo>
                  <a:pt x="1024682" y="662724"/>
                  <a:pt x="1020306" y="667100"/>
                  <a:pt x="1013010" y="667100"/>
                </a:cubicBezTo>
                <a:cubicBezTo>
                  <a:pt x="1004989" y="667100"/>
                  <a:pt x="998429" y="662724"/>
                  <a:pt x="998429" y="654702"/>
                </a:cubicBezTo>
                <a:cubicBezTo>
                  <a:pt x="998429" y="647409"/>
                  <a:pt x="1004989" y="640846"/>
                  <a:pt x="1013010" y="640846"/>
                </a:cubicBezTo>
                <a:close/>
                <a:moveTo>
                  <a:pt x="941457" y="640846"/>
                </a:moveTo>
                <a:cubicBezTo>
                  <a:pt x="948018" y="640846"/>
                  <a:pt x="953852" y="647409"/>
                  <a:pt x="953852" y="654702"/>
                </a:cubicBezTo>
                <a:cubicBezTo>
                  <a:pt x="953852" y="662724"/>
                  <a:pt x="948018" y="667100"/>
                  <a:pt x="941457" y="667100"/>
                </a:cubicBezTo>
                <a:cubicBezTo>
                  <a:pt x="934166" y="667100"/>
                  <a:pt x="927599" y="662724"/>
                  <a:pt x="927599" y="654702"/>
                </a:cubicBezTo>
                <a:cubicBezTo>
                  <a:pt x="927599" y="647409"/>
                  <a:pt x="934166" y="640846"/>
                  <a:pt x="941457" y="640846"/>
                </a:cubicBezTo>
                <a:close/>
                <a:moveTo>
                  <a:pt x="870622" y="640846"/>
                </a:moveTo>
                <a:cubicBezTo>
                  <a:pt x="877190" y="640846"/>
                  <a:pt x="883024" y="647409"/>
                  <a:pt x="883024" y="654702"/>
                </a:cubicBezTo>
                <a:cubicBezTo>
                  <a:pt x="883024" y="662724"/>
                  <a:pt x="877190" y="667100"/>
                  <a:pt x="870622" y="667100"/>
                </a:cubicBezTo>
                <a:cubicBezTo>
                  <a:pt x="863332" y="667100"/>
                  <a:pt x="856770" y="662724"/>
                  <a:pt x="856770" y="654702"/>
                </a:cubicBezTo>
                <a:cubicBezTo>
                  <a:pt x="856770" y="647409"/>
                  <a:pt x="863332" y="640846"/>
                  <a:pt x="870622" y="640846"/>
                </a:cubicBezTo>
                <a:close/>
                <a:moveTo>
                  <a:pt x="798337" y="640846"/>
                </a:moveTo>
                <a:cubicBezTo>
                  <a:pt x="806358" y="640846"/>
                  <a:pt x="812191" y="647851"/>
                  <a:pt x="812191" y="655635"/>
                </a:cubicBezTo>
                <a:cubicBezTo>
                  <a:pt x="812191" y="664197"/>
                  <a:pt x="806358" y="670424"/>
                  <a:pt x="798337" y="670424"/>
                </a:cubicBezTo>
                <a:cubicBezTo>
                  <a:pt x="792503" y="670424"/>
                  <a:pt x="785937" y="664197"/>
                  <a:pt x="785937" y="655635"/>
                </a:cubicBezTo>
                <a:cubicBezTo>
                  <a:pt x="785937" y="647851"/>
                  <a:pt x="792503" y="640846"/>
                  <a:pt x="798337" y="640846"/>
                </a:cubicBezTo>
                <a:close/>
                <a:moveTo>
                  <a:pt x="724134" y="640846"/>
                </a:moveTo>
                <a:cubicBezTo>
                  <a:pt x="731428" y="640846"/>
                  <a:pt x="737989" y="647851"/>
                  <a:pt x="737989" y="655635"/>
                </a:cubicBezTo>
                <a:cubicBezTo>
                  <a:pt x="737989" y="664197"/>
                  <a:pt x="731428" y="670424"/>
                  <a:pt x="724134" y="670424"/>
                </a:cubicBezTo>
                <a:cubicBezTo>
                  <a:pt x="717567" y="670424"/>
                  <a:pt x="711735" y="664197"/>
                  <a:pt x="711735" y="655635"/>
                </a:cubicBezTo>
                <a:cubicBezTo>
                  <a:pt x="711735" y="647851"/>
                  <a:pt x="717567" y="640846"/>
                  <a:pt x="724134" y="640846"/>
                </a:cubicBezTo>
                <a:close/>
                <a:moveTo>
                  <a:pt x="653301" y="640846"/>
                </a:moveTo>
                <a:cubicBezTo>
                  <a:pt x="660594" y="640846"/>
                  <a:pt x="667160" y="647851"/>
                  <a:pt x="667160" y="655635"/>
                </a:cubicBezTo>
                <a:cubicBezTo>
                  <a:pt x="667160" y="664197"/>
                  <a:pt x="660594" y="670424"/>
                  <a:pt x="653301" y="670424"/>
                </a:cubicBezTo>
                <a:cubicBezTo>
                  <a:pt x="645283" y="670424"/>
                  <a:pt x="640907" y="664197"/>
                  <a:pt x="640907" y="655635"/>
                </a:cubicBezTo>
                <a:cubicBezTo>
                  <a:pt x="640907" y="647851"/>
                  <a:pt x="645283" y="640846"/>
                  <a:pt x="653301" y="640846"/>
                </a:cubicBezTo>
                <a:close/>
                <a:moveTo>
                  <a:pt x="584864" y="640846"/>
                </a:moveTo>
                <a:cubicBezTo>
                  <a:pt x="592646" y="640846"/>
                  <a:pt x="599651" y="647851"/>
                  <a:pt x="599651" y="655635"/>
                </a:cubicBezTo>
                <a:cubicBezTo>
                  <a:pt x="599651" y="664197"/>
                  <a:pt x="592646" y="670424"/>
                  <a:pt x="584864" y="670424"/>
                </a:cubicBezTo>
                <a:cubicBezTo>
                  <a:pt x="576304" y="670424"/>
                  <a:pt x="570075" y="664197"/>
                  <a:pt x="570075" y="655635"/>
                </a:cubicBezTo>
                <a:cubicBezTo>
                  <a:pt x="570075" y="647851"/>
                  <a:pt x="576304" y="640846"/>
                  <a:pt x="584864" y="640846"/>
                </a:cubicBezTo>
                <a:close/>
                <a:moveTo>
                  <a:pt x="513663" y="640846"/>
                </a:moveTo>
                <a:cubicBezTo>
                  <a:pt x="522010" y="640846"/>
                  <a:pt x="528843" y="647851"/>
                  <a:pt x="528843" y="655635"/>
                </a:cubicBezTo>
                <a:cubicBezTo>
                  <a:pt x="528843" y="664197"/>
                  <a:pt x="522010" y="670424"/>
                  <a:pt x="513663" y="670424"/>
                </a:cubicBezTo>
                <a:cubicBezTo>
                  <a:pt x="506076" y="670424"/>
                  <a:pt x="499246" y="664197"/>
                  <a:pt x="499246" y="655635"/>
                </a:cubicBezTo>
                <a:cubicBezTo>
                  <a:pt x="499246" y="647851"/>
                  <a:pt x="506076" y="640846"/>
                  <a:pt x="513663" y="640846"/>
                </a:cubicBezTo>
                <a:close/>
                <a:moveTo>
                  <a:pt x="439832" y="640846"/>
                </a:moveTo>
                <a:cubicBezTo>
                  <a:pt x="448391" y="640846"/>
                  <a:pt x="454622" y="647851"/>
                  <a:pt x="454622" y="655635"/>
                </a:cubicBezTo>
                <a:cubicBezTo>
                  <a:pt x="454622" y="664197"/>
                  <a:pt x="448391" y="670424"/>
                  <a:pt x="439832" y="670424"/>
                </a:cubicBezTo>
                <a:cubicBezTo>
                  <a:pt x="432049" y="670424"/>
                  <a:pt x="425044" y="664197"/>
                  <a:pt x="425044" y="655635"/>
                </a:cubicBezTo>
                <a:cubicBezTo>
                  <a:pt x="425044" y="647851"/>
                  <a:pt x="432049" y="640846"/>
                  <a:pt x="439832" y="640846"/>
                </a:cubicBezTo>
                <a:close/>
                <a:moveTo>
                  <a:pt x="368070" y="640846"/>
                </a:moveTo>
                <a:cubicBezTo>
                  <a:pt x="376088" y="640846"/>
                  <a:pt x="380465" y="647851"/>
                  <a:pt x="380465" y="655635"/>
                </a:cubicBezTo>
                <a:cubicBezTo>
                  <a:pt x="380465" y="664197"/>
                  <a:pt x="376088" y="670424"/>
                  <a:pt x="368070" y="670424"/>
                </a:cubicBezTo>
                <a:cubicBezTo>
                  <a:pt x="360777" y="670424"/>
                  <a:pt x="354211" y="664197"/>
                  <a:pt x="354211" y="655635"/>
                </a:cubicBezTo>
                <a:cubicBezTo>
                  <a:pt x="354211" y="647851"/>
                  <a:pt x="360777" y="640846"/>
                  <a:pt x="368070" y="640846"/>
                </a:cubicBezTo>
                <a:close/>
                <a:moveTo>
                  <a:pt x="297235" y="640846"/>
                </a:moveTo>
                <a:cubicBezTo>
                  <a:pt x="303798" y="640846"/>
                  <a:pt x="309631" y="647851"/>
                  <a:pt x="309631" y="655635"/>
                </a:cubicBezTo>
                <a:cubicBezTo>
                  <a:pt x="309631" y="664197"/>
                  <a:pt x="303798" y="670424"/>
                  <a:pt x="297235" y="670424"/>
                </a:cubicBezTo>
                <a:cubicBezTo>
                  <a:pt x="289944" y="670424"/>
                  <a:pt x="283379" y="664197"/>
                  <a:pt x="283379" y="655635"/>
                </a:cubicBezTo>
                <a:cubicBezTo>
                  <a:pt x="283379" y="647851"/>
                  <a:pt x="289944" y="640846"/>
                  <a:pt x="297235" y="640846"/>
                </a:cubicBezTo>
                <a:close/>
                <a:moveTo>
                  <a:pt x="4082465" y="570017"/>
                </a:moveTo>
                <a:cubicBezTo>
                  <a:pt x="4090249" y="570017"/>
                  <a:pt x="4097254" y="576244"/>
                  <a:pt x="4097254" y="584805"/>
                </a:cubicBezTo>
                <a:cubicBezTo>
                  <a:pt x="4097254" y="593367"/>
                  <a:pt x="4090249" y="599594"/>
                  <a:pt x="4082465" y="599594"/>
                </a:cubicBezTo>
                <a:cubicBezTo>
                  <a:pt x="4073903" y="599594"/>
                  <a:pt x="4067676" y="593367"/>
                  <a:pt x="4067676" y="584805"/>
                </a:cubicBezTo>
                <a:cubicBezTo>
                  <a:pt x="4067676" y="576244"/>
                  <a:pt x="4073903" y="570017"/>
                  <a:pt x="4082465" y="570017"/>
                </a:cubicBezTo>
                <a:close/>
                <a:moveTo>
                  <a:pt x="4010703" y="570017"/>
                </a:moveTo>
                <a:cubicBezTo>
                  <a:pt x="4017996" y="570017"/>
                  <a:pt x="4023100" y="576244"/>
                  <a:pt x="4023100" y="584805"/>
                </a:cubicBezTo>
                <a:cubicBezTo>
                  <a:pt x="4023100" y="593367"/>
                  <a:pt x="4017996" y="599594"/>
                  <a:pt x="4010703" y="599594"/>
                </a:cubicBezTo>
                <a:cubicBezTo>
                  <a:pt x="4002681" y="599594"/>
                  <a:pt x="3996847" y="593367"/>
                  <a:pt x="3996847" y="584805"/>
                </a:cubicBezTo>
                <a:cubicBezTo>
                  <a:pt x="3996847" y="576244"/>
                  <a:pt x="4002681" y="570017"/>
                  <a:pt x="4010703" y="570017"/>
                </a:cubicBezTo>
                <a:close/>
                <a:moveTo>
                  <a:pt x="3939871" y="570017"/>
                </a:moveTo>
                <a:cubicBezTo>
                  <a:pt x="3946434" y="570017"/>
                  <a:pt x="3952268" y="576244"/>
                  <a:pt x="3952268" y="584805"/>
                </a:cubicBezTo>
                <a:cubicBezTo>
                  <a:pt x="3952268" y="593367"/>
                  <a:pt x="3946434" y="599594"/>
                  <a:pt x="3939871" y="599594"/>
                </a:cubicBezTo>
                <a:cubicBezTo>
                  <a:pt x="3932578" y="599594"/>
                  <a:pt x="3926015" y="593367"/>
                  <a:pt x="3926015" y="584805"/>
                </a:cubicBezTo>
                <a:cubicBezTo>
                  <a:pt x="3926015" y="576244"/>
                  <a:pt x="3932578" y="570017"/>
                  <a:pt x="3939871" y="570017"/>
                </a:cubicBezTo>
                <a:close/>
                <a:moveTo>
                  <a:pt x="3869042" y="570017"/>
                </a:moveTo>
                <a:cubicBezTo>
                  <a:pt x="3875605" y="570017"/>
                  <a:pt x="3881439" y="576244"/>
                  <a:pt x="3881439" y="584805"/>
                </a:cubicBezTo>
                <a:cubicBezTo>
                  <a:pt x="3881439" y="593367"/>
                  <a:pt x="3875605" y="599594"/>
                  <a:pt x="3869042" y="599594"/>
                </a:cubicBezTo>
                <a:cubicBezTo>
                  <a:pt x="3861749" y="599594"/>
                  <a:pt x="3855186" y="593367"/>
                  <a:pt x="3855186" y="584805"/>
                </a:cubicBezTo>
                <a:cubicBezTo>
                  <a:pt x="3855186" y="576244"/>
                  <a:pt x="3861749" y="570017"/>
                  <a:pt x="3869042" y="570017"/>
                </a:cubicBezTo>
                <a:close/>
                <a:moveTo>
                  <a:pt x="3796752" y="570017"/>
                </a:moveTo>
                <a:cubicBezTo>
                  <a:pt x="3804774" y="570017"/>
                  <a:pt x="3810608" y="576244"/>
                  <a:pt x="3810608" y="584805"/>
                </a:cubicBezTo>
                <a:cubicBezTo>
                  <a:pt x="3810608" y="593367"/>
                  <a:pt x="3804774" y="599594"/>
                  <a:pt x="3796752" y="599594"/>
                </a:cubicBezTo>
                <a:cubicBezTo>
                  <a:pt x="3790918" y="599594"/>
                  <a:pt x="3784355" y="593367"/>
                  <a:pt x="3784355" y="584805"/>
                </a:cubicBezTo>
                <a:cubicBezTo>
                  <a:pt x="3784355" y="576244"/>
                  <a:pt x="3790918" y="570017"/>
                  <a:pt x="3796752" y="570017"/>
                </a:cubicBezTo>
                <a:close/>
                <a:moveTo>
                  <a:pt x="3725922" y="570017"/>
                </a:moveTo>
                <a:cubicBezTo>
                  <a:pt x="3733944" y="570017"/>
                  <a:pt x="3739778" y="576244"/>
                  <a:pt x="3739778" y="584805"/>
                </a:cubicBezTo>
                <a:cubicBezTo>
                  <a:pt x="3739778" y="593367"/>
                  <a:pt x="3733944" y="599594"/>
                  <a:pt x="3725922" y="599594"/>
                </a:cubicBezTo>
                <a:cubicBezTo>
                  <a:pt x="3719359" y="599594"/>
                  <a:pt x="3713525" y="593367"/>
                  <a:pt x="3713525" y="584805"/>
                </a:cubicBezTo>
                <a:cubicBezTo>
                  <a:pt x="3713525" y="576244"/>
                  <a:pt x="3719359" y="570017"/>
                  <a:pt x="3725922" y="570017"/>
                </a:cubicBezTo>
                <a:close/>
                <a:moveTo>
                  <a:pt x="3655091" y="570017"/>
                </a:moveTo>
                <a:cubicBezTo>
                  <a:pt x="3662384" y="570017"/>
                  <a:pt x="3668947" y="574392"/>
                  <a:pt x="3668947" y="582414"/>
                </a:cubicBezTo>
                <a:cubicBezTo>
                  <a:pt x="3668947" y="590436"/>
                  <a:pt x="3662384" y="596271"/>
                  <a:pt x="3655091" y="596271"/>
                </a:cubicBezTo>
                <a:cubicBezTo>
                  <a:pt x="3647069" y="596271"/>
                  <a:pt x="3642694" y="590436"/>
                  <a:pt x="3642694" y="582414"/>
                </a:cubicBezTo>
                <a:cubicBezTo>
                  <a:pt x="3642694" y="574392"/>
                  <a:pt x="3647069" y="570017"/>
                  <a:pt x="3655091" y="570017"/>
                </a:cubicBezTo>
                <a:close/>
                <a:moveTo>
                  <a:pt x="3583280" y="570017"/>
                </a:moveTo>
                <a:cubicBezTo>
                  <a:pt x="3591064" y="570017"/>
                  <a:pt x="3598069" y="574392"/>
                  <a:pt x="3598069" y="582414"/>
                </a:cubicBezTo>
                <a:cubicBezTo>
                  <a:pt x="3598069" y="590436"/>
                  <a:pt x="3591064" y="596271"/>
                  <a:pt x="3583280" y="596271"/>
                </a:cubicBezTo>
                <a:cubicBezTo>
                  <a:pt x="3574718" y="596271"/>
                  <a:pt x="3568491" y="590436"/>
                  <a:pt x="3568491" y="582414"/>
                </a:cubicBezTo>
                <a:cubicBezTo>
                  <a:pt x="3568491" y="574392"/>
                  <a:pt x="3574718" y="570017"/>
                  <a:pt x="3583280" y="570017"/>
                </a:cubicBezTo>
                <a:close/>
                <a:moveTo>
                  <a:pt x="3512449" y="570017"/>
                </a:moveTo>
                <a:cubicBezTo>
                  <a:pt x="3520232" y="570017"/>
                  <a:pt x="3527237" y="574392"/>
                  <a:pt x="3527237" y="582414"/>
                </a:cubicBezTo>
                <a:cubicBezTo>
                  <a:pt x="3527237" y="590436"/>
                  <a:pt x="3520232" y="596271"/>
                  <a:pt x="3512449" y="596271"/>
                </a:cubicBezTo>
                <a:cubicBezTo>
                  <a:pt x="3503887" y="596271"/>
                  <a:pt x="3497661" y="590436"/>
                  <a:pt x="3497661" y="582414"/>
                </a:cubicBezTo>
                <a:cubicBezTo>
                  <a:pt x="3497661" y="574392"/>
                  <a:pt x="3503887" y="570017"/>
                  <a:pt x="3512449" y="570017"/>
                </a:cubicBezTo>
                <a:close/>
                <a:moveTo>
                  <a:pt x="3441619" y="570017"/>
                </a:moveTo>
                <a:cubicBezTo>
                  <a:pt x="3450181" y="570017"/>
                  <a:pt x="3456408" y="574392"/>
                  <a:pt x="3456408" y="582414"/>
                </a:cubicBezTo>
                <a:cubicBezTo>
                  <a:pt x="3456408" y="590436"/>
                  <a:pt x="3450181" y="596271"/>
                  <a:pt x="3441619" y="596271"/>
                </a:cubicBezTo>
                <a:cubicBezTo>
                  <a:pt x="3433835" y="596271"/>
                  <a:pt x="3426830" y="590436"/>
                  <a:pt x="3426830" y="582414"/>
                </a:cubicBezTo>
                <a:cubicBezTo>
                  <a:pt x="3426830" y="574392"/>
                  <a:pt x="3433835" y="570017"/>
                  <a:pt x="3441619" y="570017"/>
                </a:cubicBezTo>
                <a:close/>
                <a:moveTo>
                  <a:pt x="3369857" y="570017"/>
                </a:moveTo>
                <a:cubicBezTo>
                  <a:pt x="3377879" y="570017"/>
                  <a:pt x="3382254" y="574392"/>
                  <a:pt x="3382254" y="582414"/>
                </a:cubicBezTo>
                <a:cubicBezTo>
                  <a:pt x="3382254" y="590436"/>
                  <a:pt x="3377879" y="596271"/>
                  <a:pt x="3369857" y="596271"/>
                </a:cubicBezTo>
                <a:cubicBezTo>
                  <a:pt x="3362564" y="596271"/>
                  <a:pt x="3356001" y="590436"/>
                  <a:pt x="3356001" y="582414"/>
                </a:cubicBezTo>
                <a:cubicBezTo>
                  <a:pt x="3356001" y="574392"/>
                  <a:pt x="3362564" y="570017"/>
                  <a:pt x="3369857" y="570017"/>
                </a:cubicBezTo>
                <a:close/>
                <a:moveTo>
                  <a:pt x="3299091" y="570017"/>
                </a:moveTo>
                <a:cubicBezTo>
                  <a:pt x="3305656" y="570017"/>
                  <a:pt x="3311491" y="574392"/>
                  <a:pt x="3311491" y="582414"/>
                </a:cubicBezTo>
                <a:cubicBezTo>
                  <a:pt x="3311491" y="590436"/>
                  <a:pt x="3305656" y="596271"/>
                  <a:pt x="3299091" y="596271"/>
                </a:cubicBezTo>
                <a:cubicBezTo>
                  <a:pt x="3291802" y="596271"/>
                  <a:pt x="3285240" y="590436"/>
                  <a:pt x="3285240" y="582414"/>
                </a:cubicBezTo>
                <a:cubicBezTo>
                  <a:pt x="3285240" y="574392"/>
                  <a:pt x="3291802" y="570017"/>
                  <a:pt x="3299091" y="570017"/>
                </a:cubicBezTo>
                <a:close/>
                <a:moveTo>
                  <a:pt x="3226803" y="570017"/>
                </a:moveTo>
                <a:cubicBezTo>
                  <a:pt x="3234823" y="570017"/>
                  <a:pt x="3240660" y="574392"/>
                  <a:pt x="3240660" y="582414"/>
                </a:cubicBezTo>
                <a:cubicBezTo>
                  <a:pt x="3240660" y="590436"/>
                  <a:pt x="3234823" y="596271"/>
                  <a:pt x="3226803" y="596271"/>
                </a:cubicBezTo>
                <a:cubicBezTo>
                  <a:pt x="3220242" y="596271"/>
                  <a:pt x="3214406" y="590436"/>
                  <a:pt x="3214406" y="582414"/>
                </a:cubicBezTo>
                <a:cubicBezTo>
                  <a:pt x="3214406" y="574392"/>
                  <a:pt x="3220242" y="570017"/>
                  <a:pt x="3226803" y="570017"/>
                </a:cubicBezTo>
                <a:close/>
                <a:moveTo>
                  <a:pt x="3152600" y="570017"/>
                </a:moveTo>
                <a:cubicBezTo>
                  <a:pt x="3159892" y="570017"/>
                  <a:pt x="3166454" y="574392"/>
                  <a:pt x="3166454" y="582414"/>
                </a:cubicBezTo>
                <a:cubicBezTo>
                  <a:pt x="3166454" y="590436"/>
                  <a:pt x="3159892" y="596271"/>
                  <a:pt x="3152600" y="596271"/>
                </a:cubicBezTo>
                <a:cubicBezTo>
                  <a:pt x="3146037" y="596271"/>
                  <a:pt x="3140203" y="590436"/>
                  <a:pt x="3140203" y="582414"/>
                </a:cubicBezTo>
                <a:cubicBezTo>
                  <a:pt x="3140203" y="574392"/>
                  <a:pt x="3146037" y="570017"/>
                  <a:pt x="3152600" y="570017"/>
                </a:cubicBezTo>
                <a:close/>
                <a:moveTo>
                  <a:pt x="3081770" y="570017"/>
                </a:moveTo>
                <a:cubicBezTo>
                  <a:pt x="3089064" y="570017"/>
                  <a:pt x="3095622" y="575851"/>
                  <a:pt x="3095622" y="582414"/>
                </a:cubicBezTo>
                <a:cubicBezTo>
                  <a:pt x="3095622" y="590436"/>
                  <a:pt x="3089064" y="596271"/>
                  <a:pt x="3081770" y="596271"/>
                </a:cubicBezTo>
                <a:cubicBezTo>
                  <a:pt x="3073746" y="596271"/>
                  <a:pt x="3069369" y="590436"/>
                  <a:pt x="3069369" y="582414"/>
                </a:cubicBezTo>
                <a:cubicBezTo>
                  <a:pt x="3069369" y="575851"/>
                  <a:pt x="3073746" y="570017"/>
                  <a:pt x="3081770" y="570017"/>
                </a:cubicBezTo>
                <a:close/>
                <a:moveTo>
                  <a:pt x="3013712" y="570017"/>
                </a:moveTo>
                <a:cubicBezTo>
                  <a:pt x="3021305" y="570017"/>
                  <a:pt x="3028132" y="575851"/>
                  <a:pt x="3028132" y="582414"/>
                </a:cubicBezTo>
                <a:cubicBezTo>
                  <a:pt x="3028132" y="590436"/>
                  <a:pt x="3021305" y="596271"/>
                  <a:pt x="3013712" y="596271"/>
                </a:cubicBezTo>
                <a:cubicBezTo>
                  <a:pt x="3005366" y="596271"/>
                  <a:pt x="2998537" y="590436"/>
                  <a:pt x="2998537" y="582414"/>
                </a:cubicBezTo>
                <a:cubicBezTo>
                  <a:pt x="2998537" y="575851"/>
                  <a:pt x="3005366" y="570017"/>
                  <a:pt x="3013712" y="570017"/>
                </a:cubicBezTo>
                <a:close/>
                <a:moveTo>
                  <a:pt x="2942491" y="570017"/>
                </a:moveTo>
                <a:cubicBezTo>
                  <a:pt x="2951049" y="570017"/>
                  <a:pt x="2957285" y="575851"/>
                  <a:pt x="2957285" y="582414"/>
                </a:cubicBezTo>
                <a:cubicBezTo>
                  <a:pt x="2957285" y="590436"/>
                  <a:pt x="2951049" y="596271"/>
                  <a:pt x="2942491" y="596271"/>
                </a:cubicBezTo>
                <a:cubicBezTo>
                  <a:pt x="2934710" y="596271"/>
                  <a:pt x="2927705" y="590436"/>
                  <a:pt x="2927705" y="582414"/>
                </a:cubicBezTo>
                <a:cubicBezTo>
                  <a:pt x="2927705" y="575851"/>
                  <a:pt x="2934710" y="570017"/>
                  <a:pt x="2942491" y="570017"/>
                </a:cubicBezTo>
                <a:close/>
                <a:moveTo>
                  <a:pt x="2868288" y="570017"/>
                </a:moveTo>
                <a:cubicBezTo>
                  <a:pt x="2876856" y="570017"/>
                  <a:pt x="2883082" y="575851"/>
                  <a:pt x="2883082" y="582414"/>
                </a:cubicBezTo>
                <a:cubicBezTo>
                  <a:pt x="2883082" y="590436"/>
                  <a:pt x="2876856" y="596271"/>
                  <a:pt x="2868288" y="596271"/>
                </a:cubicBezTo>
                <a:cubicBezTo>
                  <a:pt x="2860506" y="596271"/>
                  <a:pt x="2853502" y="590436"/>
                  <a:pt x="2853502" y="582414"/>
                </a:cubicBezTo>
                <a:cubicBezTo>
                  <a:pt x="2853502" y="575851"/>
                  <a:pt x="2860506" y="570017"/>
                  <a:pt x="2868288" y="570017"/>
                </a:cubicBezTo>
                <a:close/>
                <a:moveTo>
                  <a:pt x="2796532" y="570017"/>
                </a:moveTo>
                <a:cubicBezTo>
                  <a:pt x="2804552" y="570017"/>
                  <a:pt x="2808931" y="575851"/>
                  <a:pt x="2808931" y="582414"/>
                </a:cubicBezTo>
                <a:cubicBezTo>
                  <a:pt x="2808931" y="590436"/>
                  <a:pt x="2804552" y="596271"/>
                  <a:pt x="2796532" y="596271"/>
                </a:cubicBezTo>
                <a:cubicBezTo>
                  <a:pt x="2789240" y="596271"/>
                  <a:pt x="2782675" y="590436"/>
                  <a:pt x="2782675" y="582414"/>
                </a:cubicBezTo>
                <a:cubicBezTo>
                  <a:pt x="2782675" y="575851"/>
                  <a:pt x="2789240" y="570017"/>
                  <a:pt x="2796532" y="570017"/>
                </a:cubicBezTo>
                <a:close/>
                <a:moveTo>
                  <a:pt x="2725695" y="570017"/>
                </a:moveTo>
                <a:cubicBezTo>
                  <a:pt x="2731529" y="570017"/>
                  <a:pt x="2738097" y="575851"/>
                  <a:pt x="2738097" y="582414"/>
                </a:cubicBezTo>
                <a:cubicBezTo>
                  <a:pt x="2738097" y="590436"/>
                  <a:pt x="2731529" y="596271"/>
                  <a:pt x="2725695" y="596271"/>
                </a:cubicBezTo>
                <a:cubicBezTo>
                  <a:pt x="2717681" y="596271"/>
                  <a:pt x="2711843" y="590436"/>
                  <a:pt x="2711843" y="582414"/>
                </a:cubicBezTo>
                <a:cubicBezTo>
                  <a:pt x="2711843" y="575851"/>
                  <a:pt x="2717681" y="570017"/>
                  <a:pt x="2725695" y="570017"/>
                </a:cubicBezTo>
                <a:close/>
                <a:moveTo>
                  <a:pt x="2654867" y="570017"/>
                </a:moveTo>
                <a:cubicBezTo>
                  <a:pt x="2660705" y="570017"/>
                  <a:pt x="2667266" y="575851"/>
                  <a:pt x="2667266" y="582414"/>
                </a:cubicBezTo>
                <a:cubicBezTo>
                  <a:pt x="2667266" y="590436"/>
                  <a:pt x="2660705" y="596271"/>
                  <a:pt x="2654867" y="596271"/>
                </a:cubicBezTo>
                <a:cubicBezTo>
                  <a:pt x="2646847" y="596271"/>
                  <a:pt x="2641013" y="590436"/>
                  <a:pt x="2641013" y="582414"/>
                </a:cubicBezTo>
                <a:cubicBezTo>
                  <a:pt x="2641013" y="575851"/>
                  <a:pt x="2646847" y="570017"/>
                  <a:pt x="2654867" y="570017"/>
                </a:cubicBezTo>
                <a:close/>
                <a:moveTo>
                  <a:pt x="2582580" y="570017"/>
                </a:moveTo>
                <a:cubicBezTo>
                  <a:pt x="2589873" y="570017"/>
                  <a:pt x="2596435" y="575851"/>
                  <a:pt x="2596435" y="582414"/>
                </a:cubicBezTo>
                <a:cubicBezTo>
                  <a:pt x="2596435" y="590436"/>
                  <a:pt x="2589873" y="596271"/>
                  <a:pt x="2582580" y="596271"/>
                </a:cubicBezTo>
                <a:cubicBezTo>
                  <a:pt x="2576018" y="596271"/>
                  <a:pt x="2570184" y="590436"/>
                  <a:pt x="2570184" y="582414"/>
                </a:cubicBezTo>
                <a:cubicBezTo>
                  <a:pt x="2570184" y="575851"/>
                  <a:pt x="2576018" y="570017"/>
                  <a:pt x="2582580" y="570017"/>
                </a:cubicBezTo>
                <a:close/>
                <a:moveTo>
                  <a:pt x="2511026" y="570017"/>
                </a:moveTo>
                <a:cubicBezTo>
                  <a:pt x="2519047" y="570017"/>
                  <a:pt x="2525610" y="575851"/>
                  <a:pt x="2525610" y="582414"/>
                </a:cubicBezTo>
                <a:cubicBezTo>
                  <a:pt x="2525610" y="590436"/>
                  <a:pt x="2519047" y="596271"/>
                  <a:pt x="2511026" y="596271"/>
                </a:cubicBezTo>
                <a:cubicBezTo>
                  <a:pt x="2505193" y="596271"/>
                  <a:pt x="2499358" y="590436"/>
                  <a:pt x="2499358" y="582414"/>
                </a:cubicBezTo>
                <a:cubicBezTo>
                  <a:pt x="2499358" y="575851"/>
                  <a:pt x="2505193" y="570017"/>
                  <a:pt x="2511026" y="570017"/>
                </a:cubicBezTo>
                <a:close/>
                <a:moveTo>
                  <a:pt x="2440921" y="570017"/>
                </a:moveTo>
                <a:cubicBezTo>
                  <a:pt x="2448943" y="570017"/>
                  <a:pt x="2454778" y="575851"/>
                  <a:pt x="2454778" y="582414"/>
                </a:cubicBezTo>
                <a:cubicBezTo>
                  <a:pt x="2454778" y="590436"/>
                  <a:pt x="2448943" y="596271"/>
                  <a:pt x="2440921" y="596271"/>
                </a:cubicBezTo>
                <a:cubicBezTo>
                  <a:pt x="2433632" y="596271"/>
                  <a:pt x="2428525" y="590436"/>
                  <a:pt x="2428525" y="582414"/>
                </a:cubicBezTo>
                <a:cubicBezTo>
                  <a:pt x="2428525" y="575851"/>
                  <a:pt x="2433632" y="570017"/>
                  <a:pt x="2440921" y="570017"/>
                </a:cubicBezTo>
                <a:close/>
                <a:moveTo>
                  <a:pt x="2369108" y="570017"/>
                </a:moveTo>
                <a:cubicBezTo>
                  <a:pt x="2377669" y="570017"/>
                  <a:pt x="2383896" y="575851"/>
                  <a:pt x="2383896" y="582414"/>
                </a:cubicBezTo>
                <a:cubicBezTo>
                  <a:pt x="2383896" y="590436"/>
                  <a:pt x="2377669" y="596271"/>
                  <a:pt x="2369108" y="596271"/>
                </a:cubicBezTo>
                <a:cubicBezTo>
                  <a:pt x="2361324" y="596271"/>
                  <a:pt x="2354319" y="590436"/>
                  <a:pt x="2354319" y="582414"/>
                </a:cubicBezTo>
                <a:cubicBezTo>
                  <a:pt x="2354319" y="575851"/>
                  <a:pt x="2361324" y="570017"/>
                  <a:pt x="2369108" y="570017"/>
                </a:cubicBezTo>
                <a:close/>
                <a:moveTo>
                  <a:pt x="2298275" y="570017"/>
                </a:moveTo>
                <a:cubicBezTo>
                  <a:pt x="2306839" y="570017"/>
                  <a:pt x="2313064" y="575851"/>
                  <a:pt x="2313064" y="582414"/>
                </a:cubicBezTo>
                <a:cubicBezTo>
                  <a:pt x="2313064" y="590436"/>
                  <a:pt x="2306839" y="596271"/>
                  <a:pt x="2298275" y="596271"/>
                </a:cubicBezTo>
                <a:cubicBezTo>
                  <a:pt x="2290494" y="596271"/>
                  <a:pt x="2283487" y="590436"/>
                  <a:pt x="2283487" y="582414"/>
                </a:cubicBezTo>
                <a:cubicBezTo>
                  <a:pt x="2283487" y="575851"/>
                  <a:pt x="2290494" y="570017"/>
                  <a:pt x="2298275" y="570017"/>
                </a:cubicBezTo>
                <a:close/>
                <a:moveTo>
                  <a:pt x="2226512" y="570017"/>
                </a:moveTo>
                <a:cubicBezTo>
                  <a:pt x="2234534" y="570017"/>
                  <a:pt x="2238911" y="575851"/>
                  <a:pt x="2238911" y="582414"/>
                </a:cubicBezTo>
                <a:cubicBezTo>
                  <a:pt x="2238911" y="590436"/>
                  <a:pt x="2234534" y="596271"/>
                  <a:pt x="2226512" y="596271"/>
                </a:cubicBezTo>
                <a:cubicBezTo>
                  <a:pt x="2218490" y="596271"/>
                  <a:pt x="2212655" y="590436"/>
                  <a:pt x="2212655" y="582414"/>
                </a:cubicBezTo>
                <a:cubicBezTo>
                  <a:pt x="2212655" y="575851"/>
                  <a:pt x="2218490" y="570017"/>
                  <a:pt x="2226512" y="570017"/>
                </a:cubicBezTo>
                <a:close/>
                <a:moveTo>
                  <a:pt x="2155680" y="570017"/>
                </a:moveTo>
                <a:cubicBezTo>
                  <a:pt x="2161514" y="570017"/>
                  <a:pt x="2168079" y="575851"/>
                  <a:pt x="2168079" y="582414"/>
                </a:cubicBezTo>
                <a:cubicBezTo>
                  <a:pt x="2168079" y="590436"/>
                  <a:pt x="2161514" y="596271"/>
                  <a:pt x="2155680" y="596271"/>
                </a:cubicBezTo>
                <a:cubicBezTo>
                  <a:pt x="2147658" y="596271"/>
                  <a:pt x="2141823" y="590436"/>
                  <a:pt x="2141823" y="582414"/>
                </a:cubicBezTo>
                <a:cubicBezTo>
                  <a:pt x="2141823" y="575851"/>
                  <a:pt x="2147658" y="570017"/>
                  <a:pt x="2155680" y="570017"/>
                </a:cubicBezTo>
                <a:close/>
                <a:moveTo>
                  <a:pt x="2084846" y="570017"/>
                </a:moveTo>
                <a:cubicBezTo>
                  <a:pt x="2090680" y="570017"/>
                  <a:pt x="2097246" y="575851"/>
                  <a:pt x="2097246" y="582414"/>
                </a:cubicBezTo>
                <a:cubicBezTo>
                  <a:pt x="2097246" y="590436"/>
                  <a:pt x="2090680" y="596271"/>
                  <a:pt x="2084846" y="596271"/>
                </a:cubicBezTo>
                <a:cubicBezTo>
                  <a:pt x="2076824" y="596271"/>
                  <a:pt x="2070989" y="590436"/>
                  <a:pt x="2070989" y="582414"/>
                </a:cubicBezTo>
                <a:cubicBezTo>
                  <a:pt x="2070989" y="575851"/>
                  <a:pt x="2076824" y="570017"/>
                  <a:pt x="2084846" y="570017"/>
                </a:cubicBezTo>
                <a:close/>
                <a:moveTo>
                  <a:pt x="2011831" y="570017"/>
                </a:moveTo>
                <a:cubicBezTo>
                  <a:pt x="2019854" y="570017"/>
                  <a:pt x="2026416" y="575851"/>
                  <a:pt x="2026416" y="582414"/>
                </a:cubicBezTo>
                <a:cubicBezTo>
                  <a:pt x="2026416" y="590436"/>
                  <a:pt x="2019854" y="596271"/>
                  <a:pt x="2011831" y="596271"/>
                </a:cubicBezTo>
                <a:cubicBezTo>
                  <a:pt x="2005997" y="596271"/>
                  <a:pt x="2000163" y="590436"/>
                  <a:pt x="2000163" y="582414"/>
                </a:cubicBezTo>
                <a:cubicBezTo>
                  <a:pt x="2000163" y="575851"/>
                  <a:pt x="2005997" y="570017"/>
                  <a:pt x="2011831" y="570017"/>
                </a:cubicBezTo>
                <a:close/>
                <a:moveTo>
                  <a:pt x="1938359" y="570017"/>
                </a:moveTo>
                <a:cubicBezTo>
                  <a:pt x="1946379" y="570017"/>
                  <a:pt x="1952216" y="575851"/>
                  <a:pt x="1952216" y="583873"/>
                </a:cubicBezTo>
                <a:cubicBezTo>
                  <a:pt x="1952216" y="590436"/>
                  <a:pt x="1946379" y="596271"/>
                  <a:pt x="1938359" y="596271"/>
                </a:cubicBezTo>
                <a:cubicBezTo>
                  <a:pt x="1932525" y="596271"/>
                  <a:pt x="1925962" y="590436"/>
                  <a:pt x="1925962" y="583873"/>
                </a:cubicBezTo>
                <a:cubicBezTo>
                  <a:pt x="1925962" y="575851"/>
                  <a:pt x="1932525" y="570017"/>
                  <a:pt x="1938359" y="570017"/>
                </a:cubicBezTo>
                <a:close/>
                <a:moveTo>
                  <a:pt x="1867522" y="570017"/>
                </a:moveTo>
                <a:cubicBezTo>
                  <a:pt x="1875545" y="570017"/>
                  <a:pt x="1881382" y="575851"/>
                  <a:pt x="1881382" y="583873"/>
                </a:cubicBezTo>
                <a:cubicBezTo>
                  <a:pt x="1881382" y="590436"/>
                  <a:pt x="1875545" y="596271"/>
                  <a:pt x="1867522" y="596271"/>
                </a:cubicBezTo>
                <a:cubicBezTo>
                  <a:pt x="1860229" y="596271"/>
                  <a:pt x="1855124" y="590436"/>
                  <a:pt x="1855124" y="583873"/>
                </a:cubicBezTo>
                <a:cubicBezTo>
                  <a:pt x="1855124" y="575851"/>
                  <a:pt x="1860229" y="570017"/>
                  <a:pt x="1867522" y="570017"/>
                </a:cubicBezTo>
                <a:close/>
                <a:moveTo>
                  <a:pt x="1799082" y="570017"/>
                </a:moveTo>
                <a:cubicBezTo>
                  <a:pt x="1807643" y="570017"/>
                  <a:pt x="1813871" y="575851"/>
                  <a:pt x="1813871" y="583873"/>
                </a:cubicBezTo>
                <a:cubicBezTo>
                  <a:pt x="1813871" y="590436"/>
                  <a:pt x="1807643" y="596271"/>
                  <a:pt x="1799082" y="596271"/>
                </a:cubicBezTo>
                <a:cubicBezTo>
                  <a:pt x="1790521" y="596271"/>
                  <a:pt x="1784295" y="590436"/>
                  <a:pt x="1784295" y="583873"/>
                </a:cubicBezTo>
                <a:cubicBezTo>
                  <a:pt x="1784295" y="575851"/>
                  <a:pt x="1790521" y="570017"/>
                  <a:pt x="1799082" y="570017"/>
                </a:cubicBezTo>
                <a:close/>
                <a:moveTo>
                  <a:pt x="1728257" y="570017"/>
                </a:moveTo>
                <a:cubicBezTo>
                  <a:pt x="1736820" y="570017"/>
                  <a:pt x="1743046" y="575851"/>
                  <a:pt x="1743046" y="583873"/>
                </a:cubicBezTo>
                <a:cubicBezTo>
                  <a:pt x="1743046" y="590436"/>
                  <a:pt x="1736820" y="596271"/>
                  <a:pt x="1728257" y="596271"/>
                </a:cubicBezTo>
                <a:cubicBezTo>
                  <a:pt x="1719694" y="596271"/>
                  <a:pt x="1713467" y="590436"/>
                  <a:pt x="1713467" y="583873"/>
                </a:cubicBezTo>
                <a:cubicBezTo>
                  <a:pt x="1713467" y="575851"/>
                  <a:pt x="1719694" y="570017"/>
                  <a:pt x="1728257" y="570017"/>
                </a:cubicBezTo>
                <a:close/>
                <a:moveTo>
                  <a:pt x="1657426" y="570017"/>
                </a:moveTo>
                <a:cubicBezTo>
                  <a:pt x="1665210" y="570017"/>
                  <a:pt x="1672218" y="575851"/>
                  <a:pt x="1672218" y="583873"/>
                </a:cubicBezTo>
                <a:cubicBezTo>
                  <a:pt x="1672218" y="590436"/>
                  <a:pt x="1665210" y="596271"/>
                  <a:pt x="1657426" y="596271"/>
                </a:cubicBezTo>
                <a:cubicBezTo>
                  <a:pt x="1648867" y="596271"/>
                  <a:pt x="1642647" y="590436"/>
                  <a:pt x="1642647" y="583873"/>
                </a:cubicBezTo>
                <a:cubicBezTo>
                  <a:pt x="1642647" y="575851"/>
                  <a:pt x="1648867" y="570017"/>
                  <a:pt x="1657426" y="570017"/>
                </a:cubicBezTo>
                <a:close/>
                <a:moveTo>
                  <a:pt x="1582294" y="570017"/>
                </a:moveTo>
                <a:cubicBezTo>
                  <a:pt x="1589587" y="570017"/>
                  <a:pt x="1594694" y="575851"/>
                  <a:pt x="1594694" y="583873"/>
                </a:cubicBezTo>
                <a:cubicBezTo>
                  <a:pt x="1594694" y="590436"/>
                  <a:pt x="1589587" y="596271"/>
                  <a:pt x="1582294" y="596271"/>
                </a:cubicBezTo>
                <a:cubicBezTo>
                  <a:pt x="1574271" y="596271"/>
                  <a:pt x="1568438" y="590436"/>
                  <a:pt x="1568438" y="583873"/>
                </a:cubicBezTo>
                <a:cubicBezTo>
                  <a:pt x="1568438" y="575851"/>
                  <a:pt x="1574271" y="570017"/>
                  <a:pt x="1582294" y="570017"/>
                </a:cubicBezTo>
                <a:close/>
                <a:moveTo>
                  <a:pt x="1512190" y="570017"/>
                </a:moveTo>
                <a:cubicBezTo>
                  <a:pt x="1518025" y="570017"/>
                  <a:pt x="1523859" y="575851"/>
                  <a:pt x="1523859" y="583873"/>
                </a:cubicBezTo>
                <a:cubicBezTo>
                  <a:pt x="1523859" y="590436"/>
                  <a:pt x="1518025" y="596271"/>
                  <a:pt x="1512190" y="596271"/>
                </a:cubicBezTo>
                <a:cubicBezTo>
                  <a:pt x="1504169" y="596271"/>
                  <a:pt x="1497607" y="590436"/>
                  <a:pt x="1497607" y="583873"/>
                </a:cubicBezTo>
                <a:cubicBezTo>
                  <a:pt x="1497607" y="575851"/>
                  <a:pt x="1504169" y="570017"/>
                  <a:pt x="1512190" y="570017"/>
                </a:cubicBezTo>
                <a:close/>
                <a:moveTo>
                  <a:pt x="1440623" y="570017"/>
                </a:moveTo>
                <a:cubicBezTo>
                  <a:pt x="1447188" y="570017"/>
                  <a:pt x="1453020" y="575851"/>
                  <a:pt x="1453020" y="583873"/>
                </a:cubicBezTo>
                <a:cubicBezTo>
                  <a:pt x="1453020" y="590436"/>
                  <a:pt x="1447188" y="596271"/>
                  <a:pt x="1440623" y="596271"/>
                </a:cubicBezTo>
                <a:cubicBezTo>
                  <a:pt x="1433333" y="596271"/>
                  <a:pt x="1426771" y="590436"/>
                  <a:pt x="1426771" y="583873"/>
                </a:cubicBezTo>
                <a:cubicBezTo>
                  <a:pt x="1426771" y="575851"/>
                  <a:pt x="1433333" y="570017"/>
                  <a:pt x="1440623" y="570017"/>
                </a:cubicBezTo>
                <a:close/>
                <a:moveTo>
                  <a:pt x="1368341" y="570017"/>
                </a:moveTo>
                <a:cubicBezTo>
                  <a:pt x="1376363" y="570017"/>
                  <a:pt x="1382194" y="575851"/>
                  <a:pt x="1382194" y="583873"/>
                </a:cubicBezTo>
                <a:cubicBezTo>
                  <a:pt x="1382194" y="590436"/>
                  <a:pt x="1376363" y="596271"/>
                  <a:pt x="1368341" y="596271"/>
                </a:cubicBezTo>
                <a:cubicBezTo>
                  <a:pt x="1362508" y="596271"/>
                  <a:pt x="1355945" y="590436"/>
                  <a:pt x="1355945" y="583873"/>
                </a:cubicBezTo>
                <a:cubicBezTo>
                  <a:pt x="1355945" y="575851"/>
                  <a:pt x="1362508" y="570017"/>
                  <a:pt x="1368341" y="570017"/>
                </a:cubicBezTo>
                <a:close/>
                <a:moveTo>
                  <a:pt x="1297515" y="570017"/>
                </a:moveTo>
                <a:cubicBezTo>
                  <a:pt x="1305535" y="570017"/>
                  <a:pt x="1311369" y="575851"/>
                  <a:pt x="1311369" y="583873"/>
                </a:cubicBezTo>
                <a:cubicBezTo>
                  <a:pt x="1311369" y="590436"/>
                  <a:pt x="1305535" y="596271"/>
                  <a:pt x="1297515" y="596271"/>
                </a:cubicBezTo>
                <a:cubicBezTo>
                  <a:pt x="1291680" y="596271"/>
                  <a:pt x="1285116" y="590436"/>
                  <a:pt x="1285116" y="583873"/>
                </a:cubicBezTo>
                <a:cubicBezTo>
                  <a:pt x="1285116" y="575851"/>
                  <a:pt x="1289492" y="570017"/>
                  <a:pt x="1297515" y="570017"/>
                </a:cubicBezTo>
                <a:close/>
                <a:moveTo>
                  <a:pt x="1226680" y="570017"/>
                </a:moveTo>
                <a:cubicBezTo>
                  <a:pt x="1233973" y="570017"/>
                  <a:pt x="1240537" y="575851"/>
                  <a:pt x="1240537" y="583873"/>
                </a:cubicBezTo>
                <a:cubicBezTo>
                  <a:pt x="1240537" y="590436"/>
                  <a:pt x="1233973" y="596271"/>
                  <a:pt x="1226680" y="596271"/>
                </a:cubicBezTo>
                <a:cubicBezTo>
                  <a:pt x="1218671" y="596271"/>
                  <a:pt x="1214296" y="590436"/>
                  <a:pt x="1214296" y="583873"/>
                </a:cubicBezTo>
                <a:cubicBezTo>
                  <a:pt x="1214296" y="575851"/>
                  <a:pt x="1218671" y="570017"/>
                  <a:pt x="1226680" y="570017"/>
                </a:cubicBezTo>
                <a:close/>
                <a:moveTo>
                  <a:pt x="1154879" y="570017"/>
                </a:moveTo>
                <a:cubicBezTo>
                  <a:pt x="1162662" y="570017"/>
                  <a:pt x="1169669" y="575851"/>
                  <a:pt x="1169669" y="583873"/>
                </a:cubicBezTo>
                <a:cubicBezTo>
                  <a:pt x="1169669" y="590436"/>
                  <a:pt x="1162662" y="596271"/>
                  <a:pt x="1154879" y="596271"/>
                </a:cubicBezTo>
                <a:cubicBezTo>
                  <a:pt x="1146319" y="596271"/>
                  <a:pt x="1140090" y="590436"/>
                  <a:pt x="1140090" y="583873"/>
                </a:cubicBezTo>
                <a:cubicBezTo>
                  <a:pt x="1140090" y="575851"/>
                  <a:pt x="1146319" y="570017"/>
                  <a:pt x="1154879" y="570017"/>
                </a:cubicBezTo>
                <a:close/>
                <a:moveTo>
                  <a:pt x="1084053" y="570017"/>
                </a:moveTo>
                <a:cubicBezTo>
                  <a:pt x="1091836" y="570017"/>
                  <a:pt x="1098840" y="575851"/>
                  <a:pt x="1098840" y="583873"/>
                </a:cubicBezTo>
                <a:cubicBezTo>
                  <a:pt x="1098840" y="590436"/>
                  <a:pt x="1091836" y="596271"/>
                  <a:pt x="1084053" y="596271"/>
                </a:cubicBezTo>
                <a:cubicBezTo>
                  <a:pt x="1075487" y="596271"/>
                  <a:pt x="1069263" y="590436"/>
                  <a:pt x="1069263" y="583873"/>
                </a:cubicBezTo>
                <a:cubicBezTo>
                  <a:pt x="1069263" y="575851"/>
                  <a:pt x="1075487" y="570017"/>
                  <a:pt x="1084053" y="570017"/>
                </a:cubicBezTo>
                <a:close/>
                <a:moveTo>
                  <a:pt x="1013010" y="570017"/>
                </a:moveTo>
                <a:cubicBezTo>
                  <a:pt x="1020306" y="570017"/>
                  <a:pt x="1024682" y="575851"/>
                  <a:pt x="1024682" y="583873"/>
                </a:cubicBezTo>
                <a:cubicBezTo>
                  <a:pt x="1024682" y="590436"/>
                  <a:pt x="1020306" y="596271"/>
                  <a:pt x="1013010" y="596271"/>
                </a:cubicBezTo>
                <a:cubicBezTo>
                  <a:pt x="1004991" y="596271"/>
                  <a:pt x="998433" y="590436"/>
                  <a:pt x="998433" y="583873"/>
                </a:cubicBezTo>
                <a:cubicBezTo>
                  <a:pt x="998433" y="575851"/>
                  <a:pt x="1004991" y="570017"/>
                  <a:pt x="1013010" y="570017"/>
                </a:cubicBezTo>
                <a:close/>
                <a:moveTo>
                  <a:pt x="941458" y="570017"/>
                </a:moveTo>
                <a:cubicBezTo>
                  <a:pt x="948019" y="570017"/>
                  <a:pt x="953857" y="575851"/>
                  <a:pt x="953857" y="583873"/>
                </a:cubicBezTo>
                <a:cubicBezTo>
                  <a:pt x="953857" y="590436"/>
                  <a:pt x="948019" y="596271"/>
                  <a:pt x="941458" y="596271"/>
                </a:cubicBezTo>
                <a:cubicBezTo>
                  <a:pt x="934166" y="596271"/>
                  <a:pt x="927601" y="590436"/>
                  <a:pt x="927601" y="583873"/>
                </a:cubicBezTo>
                <a:cubicBezTo>
                  <a:pt x="927601" y="575851"/>
                  <a:pt x="934166" y="570017"/>
                  <a:pt x="941458" y="570017"/>
                </a:cubicBezTo>
                <a:close/>
                <a:moveTo>
                  <a:pt x="870626" y="570017"/>
                </a:moveTo>
                <a:cubicBezTo>
                  <a:pt x="877192" y="570017"/>
                  <a:pt x="883027" y="575851"/>
                  <a:pt x="883027" y="583873"/>
                </a:cubicBezTo>
                <a:cubicBezTo>
                  <a:pt x="883027" y="590436"/>
                  <a:pt x="877192" y="596271"/>
                  <a:pt x="870626" y="596271"/>
                </a:cubicBezTo>
                <a:cubicBezTo>
                  <a:pt x="863333" y="596271"/>
                  <a:pt x="856772" y="591895"/>
                  <a:pt x="856772" y="583873"/>
                </a:cubicBezTo>
                <a:cubicBezTo>
                  <a:pt x="856772" y="575851"/>
                  <a:pt x="863333" y="570017"/>
                  <a:pt x="870626" y="570017"/>
                </a:cubicBezTo>
                <a:close/>
                <a:moveTo>
                  <a:pt x="798340" y="570017"/>
                </a:moveTo>
                <a:cubicBezTo>
                  <a:pt x="806360" y="570017"/>
                  <a:pt x="812193" y="575851"/>
                  <a:pt x="812193" y="583873"/>
                </a:cubicBezTo>
                <a:cubicBezTo>
                  <a:pt x="812193" y="591895"/>
                  <a:pt x="806360" y="596271"/>
                  <a:pt x="798340" y="596271"/>
                </a:cubicBezTo>
                <a:cubicBezTo>
                  <a:pt x="792504" y="596271"/>
                  <a:pt x="785941" y="591895"/>
                  <a:pt x="785941" y="583873"/>
                </a:cubicBezTo>
                <a:cubicBezTo>
                  <a:pt x="785941" y="575851"/>
                  <a:pt x="792504" y="570017"/>
                  <a:pt x="798340" y="570017"/>
                </a:cubicBezTo>
                <a:close/>
                <a:moveTo>
                  <a:pt x="724135" y="570017"/>
                </a:moveTo>
                <a:cubicBezTo>
                  <a:pt x="731429" y="570017"/>
                  <a:pt x="737991" y="575851"/>
                  <a:pt x="737991" y="583873"/>
                </a:cubicBezTo>
                <a:cubicBezTo>
                  <a:pt x="737991" y="591895"/>
                  <a:pt x="731429" y="596271"/>
                  <a:pt x="724135" y="596271"/>
                </a:cubicBezTo>
                <a:cubicBezTo>
                  <a:pt x="717571" y="596271"/>
                  <a:pt x="711737" y="591895"/>
                  <a:pt x="711737" y="583873"/>
                </a:cubicBezTo>
                <a:cubicBezTo>
                  <a:pt x="711737" y="575851"/>
                  <a:pt x="717571" y="570017"/>
                  <a:pt x="724135" y="570017"/>
                </a:cubicBezTo>
                <a:close/>
                <a:moveTo>
                  <a:pt x="653306" y="570017"/>
                </a:moveTo>
                <a:cubicBezTo>
                  <a:pt x="660598" y="570017"/>
                  <a:pt x="667161" y="575851"/>
                  <a:pt x="667161" y="583873"/>
                </a:cubicBezTo>
                <a:cubicBezTo>
                  <a:pt x="667161" y="591895"/>
                  <a:pt x="660598" y="596271"/>
                  <a:pt x="653306" y="596271"/>
                </a:cubicBezTo>
                <a:cubicBezTo>
                  <a:pt x="645286" y="596271"/>
                  <a:pt x="640910" y="591895"/>
                  <a:pt x="640910" y="583873"/>
                </a:cubicBezTo>
                <a:cubicBezTo>
                  <a:pt x="640910" y="575851"/>
                  <a:pt x="645286" y="570017"/>
                  <a:pt x="653306" y="570017"/>
                </a:cubicBezTo>
                <a:close/>
                <a:moveTo>
                  <a:pt x="584865" y="570017"/>
                </a:moveTo>
                <a:cubicBezTo>
                  <a:pt x="592648" y="570017"/>
                  <a:pt x="599654" y="575851"/>
                  <a:pt x="599654" y="583873"/>
                </a:cubicBezTo>
                <a:cubicBezTo>
                  <a:pt x="599654" y="591895"/>
                  <a:pt x="592648" y="596271"/>
                  <a:pt x="584865" y="596271"/>
                </a:cubicBezTo>
                <a:cubicBezTo>
                  <a:pt x="576307" y="596271"/>
                  <a:pt x="570076" y="591895"/>
                  <a:pt x="570076" y="583873"/>
                </a:cubicBezTo>
                <a:cubicBezTo>
                  <a:pt x="570076" y="575851"/>
                  <a:pt x="576307" y="570017"/>
                  <a:pt x="584865" y="570017"/>
                </a:cubicBezTo>
                <a:close/>
                <a:moveTo>
                  <a:pt x="513668" y="570017"/>
                </a:moveTo>
                <a:cubicBezTo>
                  <a:pt x="522015" y="570017"/>
                  <a:pt x="528846" y="575851"/>
                  <a:pt x="528846" y="583873"/>
                </a:cubicBezTo>
                <a:cubicBezTo>
                  <a:pt x="528846" y="591895"/>
                  <a:pt x="522015" y="596271"/>
                  <a:pt x="513668" y="596271"/>
                </a:cubicBezTo>
                <a:cubicBezTo>
                  <a:pt x="506076" y="596271"/>
                  <a:pt x="499248" y="591895"/>
                  <a:pt x="499248" y="583873"/>
                </a:cubicBezTo>
                <a:cubicBezTo>
                  <a:pt x="499248" y="575851"/>
                  <a:pt x="506076" y="570017"/>
                  <a:pt x="513668" y="570017"/>
                </a:cubicBezTo>
                <a:close/>
                <a:moveTo>
                  <a:pt x="439833" y="570017"/>
                </a:moveTo>
                <a:cubicBezTo>
                  <a:pt x="448394" y="570017"/>
                  <a:pt x="454623" y="575851"/>
                  <a:pt x="454623" y="583873"/>
                </a:cubicBezTo>
                <a:cubicBezTo>
                  <a:pt x="454623" y="591895"/>
                  <a:pt x="448394" y="596271"/>
                  <a:pt x="439833" y="596271"/>
                </a:cubicBezTo>
                <a:cubicBezTo>
                  <a:pt x="432049" y="596271"/>
                  <a:pt x="425044" y="591895"/>
                  <a:pt x="425044" y="583873"/>
                </a:cubicBezTo>
                <a:cubicBezTo>
                  <a:pt x="425044" y="575851"/>
                  <a:pt x="432049" y="570017"/>
                  <a:pt x="439833" y="570017"/>
                </a:cubicBezTo>
                <a:close/>
                <a:moveTo>
                  <a:pt x="368072" y="570017"/>
                </a:moveTo>
                <a:cubicBezTo>
                  <a:pt x="376089" y="570017"/>
                  <a:pt x="380467" y="575851"/>
                  <a:pt x="380467" y="583873"/>
                </a:cubicBezTo>
                <a:cubicBezTo>
                  <a:pt x="380467" y="591895"/>
                  <a:pt x="376089" y="596271"/>
                  <a:pt x="368072" y="596271"/>
                </a:cubicBezTo>
                <a:cubicBezTo>
                  <a:pt x="360778" y="596271"/>
                  <a:pt x="354211" y="591895"/>
                  <a:pt x="354211" y="583873"/>
                </a:cubicBezTo>
                <a:cubicBezTo>
                  <a:pt x="354211" y="575851"/>
                  <a:pt x="360778" y="570017"/>
                  <a:pt x="368072" y="570017"/>
                </a:cubicBezTo>
                <a:close/>
                <a:moveTo>
                  <a:pt x="3081772" y="499186"/>
                </a:moveTo>
                <a:cubicBezTo>
                  <a:pt x="3089064" y="499186"/>
                  <a:pt x="3095622" y="503561"/>
                  <a:pt x="3095622" y="511583"/>
                </a:cubicBezTo>
                <a:cubicBezTo>
                  <a:pt x="3095622" y="518876"/>
                  <a:pt x="3089064" y="525440"/>
                  <a:pt x="3081772" y="525440"/>
                </a:cubicBezTo>
                <a:cubicBezTo>
                  <a:pt x="3073748" y="525440"/>
                  <a:pt x="3069372" y="518876"/>
                  <a:pt x="3069372" y="511583"/>
                </a:cubicBezTo>
                <a:cubicBezTo>
                  <a:pt x="3069372" y="503561"/>
                  <a:pt x="3073748" y="499186"/>
                  <a:pt x="3081772" y="499186"/>
                </a:cubicBezTo>
                <a:close/>
                <a:moveTo>
                  <a:pt x="3013712" y="499186"/>
                </a:moveTo>
                <a:cubicBezTo>
                  <a:pt x="3021305" y="499186"/>
                  <a:pt x="3028135" y="503561"/>
                  <a:pt x="3028135" y="511583"/>
                </a:cubicBezTo>
                <a:cubicBezTo>
                  <a:pt x="3028135" y="518876"/>
                  <a:pt x="3021305" y="525440"/>
                  <a:pt x="3013712" y="525440"/>
                </a:cubicBezTo>
                <a:cubicBezTo>
                  <a:pt x="3005368" y="525440"/>
                  <a:pt x="2998539" y="518876"/>
                  <a:pt x="2998539" y="511583"/>
                </a:cubicBezTo>
                <a:cubicBezTo>
                  <a:pt x="2998539" y="503561"/>
                  <a:pt x="3005368" y="499186"/>
                  <a:pt x="3013712" y="499186"/>
                </a:cubicBezTo>
                <a:close/>
                <a:moveTo>
                  <a:pt x="2942491" y="499186"/>
                </a:moveTo>
                <a:cubicBezTo>
                  <a:pt x="2951052" y="499186"/>
                  <a:pt x="2957285" y="503561"/>
                  <a:pt x="2957285" y="511583"/>
                </a:cubicBezTo>
                <a:cubicBezTo>
                  <a:pt x="2957285" y="518876"/>
                  <a:pt x="2951052" y="525440"/>
                  <a:pt x="2942491" y="525440"/>
                </a:cubicBezTo>
                <a:cubicBezTo>
                  <a:pt x="2934710" y="525440"/>
                  <a:pt x="2927705" y="518876"/>
                  <a:pt x="2927705" y="511583"/>
                </a:cubicBezTo>
                <a:cubicBezTo>
                  <a:pt x="2927705" y="503561"/>
                  <a:pt x="2934710" y="499186"/>
                  <a:pt x="2942491" y="499186"/>
                </a:cubicBezTo>
                <a:close/>
                <a:moveTo>
                  <a:pt x="2868291" y="499186"/>
                </a:moveTo>
                <a:cubicBezTo>
                  <a:pt x="2876856" y="499186"/>
                  <a:pt x="2883082" y="503561"/>
                  <a:pt x="2883082" y="511583"/>
                </a:cubicBezTo>
                <a:cubicBezTo>
                  <a:pt x="2883082" y="518876"/>
                  <a:pt x="2876856" y="525440"/>
                  <a:pt x="2868291" y="525440"/>
                </a:cubicBezTo>
                <a:cubicBezTo>
                  <a:pt x="2860509" y="525440"/>
                  <a:pt x="2853502" y="518876"/>
                  <a:pt x="2853502" y="511583"/>
                </a:cubicBezTo>
                <a:cubicBezTo>
                  <a:pt x="2853502" y="503561"/>
                  <a:pt x="2860509" y="499186"/>
                  <a:pt x="2868291" y="499186"/>
                </a:cubicBezTo>
                <a:close/>
                <a:moveTo>
                  <a:pt x="2796533" y="499186"/>
                </a:moveTo>
                <a:cubicBezTo>
                  <a:pt x="2804555" y="499186"/>
                  <a:pt x="2808931" y="503561"/>
                  <a:pt x="2808931" y="511583"/>
                </a:cubicBezTo>
                <a:cubicBezTo>
                  <a:pt x="2808931" y="518876"/>
                  <a:pt x="2804555" y="525440"/>
                  <a:pt x="2796533" y="525440"/>
                </a:cubicBezTo>
                <a:cubicBezTo>
                  <a:pt x="2789240" y="525440"/>
                  <a:pt x="2782678" y="518876"/>
                  <a:pt x="2782678" y="511583"/>
                </a:cubicBezTo>
                <a:cubicBezTo>
                  <a:pt x="2782678" y="503561"/>
                  <a:pt x="2789240" y="499186"/>
                  <a:pt x="2796533" y="499186"/>
                </a:cubicBezTo>
                <a:close/>
                <a:moveTo>
                  <a:pt x="2725695" y="499186"/>
                </a:moveTo>
                <a:cubicBezTo>
                  <a:pt x="2731532" y="499186"/>
                  <a:pt x="2738097" y="503561"/>
                  <a:pt x="2738097" y="511583"/>
                </a:cubicBezTo>
                <a:cubicBezTo>
                  <a:pt x="2738097" y="518876"/>
                  <a:pt x="2731532" y="525440"/>
                  <a:pt x="2725695" y="525440"/>
                </a:cubicBezTo>
                <a:cubicBezTo>
                  <a:pt x="2717681" y="525440"/>
                  <a:pt x="2711846" y="518876"/>
                  <a:pt x="2711846" y="511583"/>
                </a:cubicBezTo>
                <a:cubicBezTo>
                  <a:pt x="2711846" y="503561"/>
                  <a:pt x="2717681" y="499186"/>
                  <a:pt x="2725695" y="499186"/>
                </a:cubicBezTo>
                <a:close/>
                <a:moveTo>
                  <a:pt x="2654870" y="499186"/>
                </a:moveTo>
                <a:cubicBezTo>
                  <a:pt x="2660705" y="499186"/>
                  <a:pt x="2667266" y="503561"/>
                  <a:pt x="2667266" y="511583"/>
                </a:cubicBezTo>
                <a:cubicBezTo>
                  <a:pt x="2667266" y="518876"/>
                  <a:pt x="2660705" y="525440"/>
                  <a:pt x="2654870" y="525440"/>
                </a:cubicBezTo>
                <a:cubicBezTo>
                  <a:pt x="2646847" y="525440"/>
                  <a:pt x="2641013" y="518876"/>
                  <a:pt x="2641013" y="511583"/>
                </a:cubicBezTo>
                <a:cubicBezTo>
                  <a:pt x="2641013" y="503561"/>
                  <a:pt x="2646847" y="499186"/>
                  <a:pt x="2654870" y="499186"/>
                </a:cubicBezTo>
                <a:close/>
                <a:moveTo>
                  <a:pt x="2582580" y="499186"/>
                </a:moveTo>
                <a:cubicBezTo>
                  <a:pt x="2589873" y="499186"/>
                  <a:pt x="2596435" y="503561"/>
                  <a:pt x="2596435" y="511583"/>
                </a:cubicBezTo>
                <a:cubicBezTo>
                  <a:pt x="2596435" y="518876"/>
                  <a:pt x="2589873" y="525440"/>
                  <a:pt x="2582580" y="525440"/>
                </a:cubicBezTo>
                <a:cubicBezTo>
                  <a:pt x="2576018" y="525440"/>
                  <a:pt x="2570184" y="518876"/>
                  <a:pt x="2570184" y="511583"/>
                </a:cubicBezTo>
                <a:cubicBezTo>
                  <a:pt x="2570184" y="503561"/>
                  <a:pt x="2576018" y="499186"/>
                  <a:pt x="2582580" y="499186"/>
                </a:cubicBezTo>
                <a:close/>
                <a:moveTo>
                  <a:pt x="2511026" y="499186"/>
                </a:moveTo>
                <a:cubicBezTo>
                  <a:pt x="2519047" y="499186"/>
                  <a:pt x="2525610" y="503561"/>
                  <a:pt x="2525610" y="511583"/>
                </a:cubicBezTo>
                <a:cubicBezTo>
                  <a:pt x="2525610" y="518876"/>
                  <a:pt x="2519047" y="525440"/>
                  <a:pt x="2511026" y="525440"/>
                </a:cubicBezTo>
                <a:cubicBezTo>
                  <a:pt x="2505194" y="525440"/>
                  <a:pt x="2499361" y="518876"/>
                  <a:pt x="2499361" y="511583"/>
                </a:cubicBezTo>
                <a:cubicBezTo>
                  <a:pt x="2499361" y="503561"/>
                  <a:pt x="2503735" y="499186"/>
                  <a:pt x="2511026" y="499186"/>
                </a:cubicBezTo>
                <a:close/>
                <a:moveTo>
                  <a:pt x="2440924" y="499186"/>
                </a:moveTo>
                <a:cubicBezTo>
                  <a:pt x="2448944" y="499186"/>
                  <a:pt x="2454781" y="505020"/>
                  <a:pt x="2454781" y="511583"/>
                </a:cubicBezTo>
                <a:cubicBezTo>
                  <a:pt x="2454781" y="518876"/>
                  <a:pt x="2448944" y="525440"/>
                  <a:pt x="2440924" y="525440"/>
                </a:cubicBezTo>
                <a:cubicBezTo>
                  <a:pt x="2433632" y="525440"/>
                  <a:pt x="2428527" y="518876"/>
                  <a:pt x="2428527" y="511583"/>
                </a:cubicBezTo>
                <a:cubicBezTo>
                  <a:pt x="2428527" y="505020"/>
                  <a:pt x="2433632" y="499186"/>
                  <a:pt x="2440924" y="499186"/>
                </a:cubicBezTo>
                <a:close/>
                <a:moveTo>
                  <a:pt x="2369108" y="499186"/>
                </a:moveTo>
                <a:cubicBezTo>
                  <a:pt x="2377672" y="499186"/>
                  <a:pt x="2383898" y="505020"/>
                  <a:pt x="2383898" y="511583"/>
                </a:cubicBezTo>
                <a:cubicBezTo>
                  <a:pt x="2383898" y="518876"/>
                  <a:pt x="2377672" y="525440"/>
                  <a:pt x="2369108" y="525440"/>
                </a:cubicBezTo>
                <a:cubicBezTo>
                  <a:pt x="2361327" y="525440"/>
                  <a:pt x="2354319" y="518876"/>
                  <a:pt x="2354319" y="511583"/>
                </a:cubicBezTo>
                <a:cubicBezTo>
                  <a:pt x="2354319" y="505020"/>
                  <a:pt x="2361327" y="499186"/>
                  <a:pt x="2369108" y="499186"/>
                </a:cubicBezTo>
                <a:close/>
                <a:moveTo>
                  <a:pt x="2298278" y="499186"/>
                </a:moveTo>
                <a:cubicBezTo>
                  <a:pt x="2306839" y="499186"/>
                  <a:pt x="2313066" y="505020"/>
                  <a:pt x="2313066" y="511583"/>
                </a:cubicBezTo>
                <a:cubicBezTo>
                  <a:pt x="2313066" y="518876"/>
                  <a:pt x="2306839" y="525440"/>
                  <a:pt x="2298278" y="525440"/>
                </a:cubicBezTo>
                <a:cubicBezTo>
                  <a:pt x="2290494" y="525440"/>
                  <a:pt x="2283488" y="518876"/>
                  <a:pt x="2283488" y="511583"/>
                </a:cubicBezTo>
                <a:cubicBezTo>
                  <a:pt x="2283488" y="505020"/>
                  <a:pt x="2290494" y="499186"/>
                  <a:pt x="2298278" y="499186"/>
                </a:cubicBezTo>
                <a:close/>
                <a:moveTo>
                  <a:pt x="2226514" y="499186"/>
                </a:moveTo>
                <a:cubicBezTo>
                  <a:pt x="2234534" y="499186"/>
                  <a:pt x="2238914" y="505020"/>
                  <a:pt x="2238914" y="511583"/>
                </a:cubicBezTo>
                <a:cubicBezTo>
                  <a:pt x="2238914" y="518876"/>
                  <a:pt x="2234534" y="525440"/>
                  <a:pt x="2226514" y="525440"/>
                </a:cubicBezTo>
                <a:cubicBezTo>
                  <a:pt x="2218492" y="525440"/>
                  <a:pt x="2212655" y="518876"/>
                  <a:pt x="2212655" y="511583"/>
                </a:cubicBezTo>
                <a:cubicBezTo>
                  <a:pt x="2212655" y="505020"/>
                  <a:pt x="2218492" y="499186"/>
                  <a:pt x="2226514" y="499186"/>
                </a:cubicBezTo>
                <a:close/>
                <a:moveTo>
                  <a:pt x="2155680" y="499186"/>
                </a:moveTo>
                <a:cubicBezTo>
                  <a:pt x="2161514" y="499186"/>
                  <a:pt x="2168079" y="505020"/>
                  <a:pt x="2168079" y="511583"/>
                </a:cubicBezTo>
                <a:cubicBezTo>
                  <a:pt x="2168079" y="518876"/>
                  <a:pt x="2161514" y="525440"/>
                  <a:pt x="2155680" y="525440"/>
                </a:cubicBezTo>
                <a:cubicBezTo>
                  <a:pt x="2147658" y="525440"/>
                  <a:pt x="2141823" y="518876"/>
                  <a:pt x="2141823" y="511583"/>
                </a:cubicBezTo>
                <a:cubicBezTo>
                  <a:pt x="2141823" y="505020"/>
                  <a:pt x="2147658" y="499186"/>
                  <a:pt x="2155680" y="499186"/>
                </a:cubicBezTo>
                <a:close/>
                <a:moveTo>
                  <a:pt x="2084846" y="499186"/>
                </a:moveTo>
                <a:cubicBezTo>
                  <a:pt x="2090680" y="499186"/>
                  <a:pt x="2097246" y="505020"/>
                  <a:pt x="2097246" y="511583"/>
                </a:cubicBezTo>
                <a:cubicBezTo>
                  <a:pt x="2097246" y="518876"/>
                  <a:pt x="2090680" y="525440"/>
                  <a:pt x="2084846" y="525440"/>
                </a:cubicBezTo>
                <a:cubicBezTo>
                  <a:pt x="2076824" y="525440"/>
                  <a:pt x="2070991" y="518876"/>
                  <a:pt x="2070991" y="511583"/>
                </a:cubicBezTo>
                <a:cubicBezTo>
                  <a:pt x="2070991" y="505020"/>
                  <a:pt x="2076824" y="499186"/>
                  <a:pt x="2084846" y="499186"/>
                </a:cubicBezTo>
                <a:close/>
                <a:moveTo>
                  <a:pt x="2011831" y="499186"/>
                </a:moveTo>
                <a:cubicBezTo>
                  <a:pt x="2019855" y="499186"/>
                  <a:pt x="2026416" y="505020"/>
                  <a:pt x="2026416" y="511583"/>
                </a:cubicBezTo>
                <a:cubicBezTo>
                  <a:pt x="2026416" y="518876"/>
                  <a:pt x="2019855" y="525440"/>
                  <a:pt x="2011831" y="525440"/>
                </a:cubicBezTo>
                <a:cubicBezTo>
                  <a:pt x="2005998" y="525440"/>
                  <a:pt x="2000165" y="518876"/>
                  <a:pt x="2000165" y="511583"/>
                </a:cubicBezTo>
                <a:cubicBezTo>
                  <a:pt x="2000165" y="505020"/>
                  <a:pt x="2005998" y="499186"/>
                  <a:pt x="2011831" y="499186"/>
                </a:cubicBezTo>
                <a:close/>
                <a:moveTo>
                  <a:pt x="1938362" y="499186"/>
                </a:moveTo>
                <a:cubicBezTo>
                  <a:pt x="1946382" y="499186"/>
                  <a:pt x="1952216" y="505020"/>
                  <a:pt x="1952216" y="511583"/>
                </a:cubicBezTo>
                <a:cubicBezTo>
                  <a:pt x="1952216" y="518876"/>
                  <a:pt x="1946382" y="525440"/>
                  <a:pt x="1938362" y="525440"/>
                </a:cubicBezTo>
                <a:cubicBezTo>
                  <a:pt x="1932525" y="525440"/>
                  <a:pt x="1925965" y="518876"/>
                  <a:pt x="1925965" y="511583"/>
                </a:cubicBezTo>
                <a:cubicBezTo>
                  <a:pt x="1925965" y="505020"/>
                  <a:pt x="1932525" y="499186"/>
                  <a:pt x="1938362" y="499186"/>
                </a:cubicBezTo>
                <a:close/>
                <a:moveTo>
                  <a:pt x="1867525" y="499186"/>
                </a:moveTo>
                <a:cubicBezTo>
                  <a:pt x="1875547" y="499186"/>
                  <a:pt x="1881384" y="505020"/>
                  <a:pt x="1881384" y="511583"/>
                </a:cubicBezTo>
                <a:cubicBezTo>
                  <a:pt x="1881384" y="518876"/>
                  <a:pt x="1875547" y="525440"/>
                  <a:pt x="1867525" y="525440"/>
                </a:cubicBezTo>
                <a:cubicBezTo>
                  <a:pt x="1860232" y="525440"/>
                  <a:pt x="1855126" y="518876"/>
                  <a:pt x="1855126" y="511583"/>
                </a:cubicBezTo>
                <a:cubicBezTo>
                  <a:pt x="1855126" y="505020"/>
                  <a:pt x="1860232" y="499186"/>
                  <a:pt x="1867525" y="499186"/>
                </a:cubicBezTo>
                <a:close/>
                <a:moveTo>
                  <a:pt x="1799085" y="499186"/>
                </a:moveTo>
                <a:cubicBezTo>
                  <a:pt x="1807644" y="499186"/>
                  <a:pt x="1813871" y="505020"/>
                  <a:pt x="1813871" y="511583"/>
                </a:cubicBezTo>
                <a:cubicBezTo>
                  <a:pt x="1813871" y="518876"/>
                  <a:pt x="1807644" y="525440"/>
                  <a:pt x="1799085" y="525440"/>
                </a:cubicBezTo>
                <a:cubicBezTo>
                  <a:pt x="1790521" y="525440"/>
                  <a:pt x="1784295" y="518876"/>
                  <a:pt x="1784295" y="511583"/>
                </a:cubicBezTo>
                <a:cubicBezTo>
                  <a:pt x="1784295" y="505020"/>
                  <a:pt x="1790521" y="499186"/>
                  <a:pt x="1799085" y="499186"/>
                </a:cubicBezTo>
                <a:close/>
                <a:moveTo>
                  <a:pt x="1728257" y="499186"/>
                </a:moveTo>
                <a:cubicBezTo>
                  <a:pt x="1736822" y="499186"/>
                  <a:pt x="1743046" y="505020"/>
                  <a:pt x="1743046" y="511583"/>
                </a:cubicBezTo>
                <a:cubicBezTo>
                  <a:pt x="1743046" y="518876"/>
                  <a:pt x="1736822" y="525440"/>
                  <a:pt x="1728257" y="525440"/>
                </a:cubicBezTo>
                <a:cubicBezTo>
                  <a:pt x="1719694" y="525440"/>
                  <a:pt x="1713469" y="518876"/>
                  <a:pt x="1713469" y="511583"/>
                </a:cubicBezTo>
                <a:cubicBezTo>
                  <a:pt x="1713469" y="505020"/>
                  <a:pt x="1719694" y="499186"/>
                  <a:pt x="1728257" y="499186"/>
                </a:cubicBezTo>
                <a:close/>
                <a:moveTo>
                  <a:pt x="1657426" y="499186"/>
                </a:moveTo>
                <a:cubicBezTo>
                  <a:pt x="1665210" y="499186"/>
                  <a:pt x="1672218" y="505020"/>
                  <a:pt x="1672218" y="511583"/>
                </a:cubicBezTo>
                <a:cubicBezTo>
                  <a:pt x="1672218" y="518876"/>
                  <a:pt x="1665210" y="525440"/>
                  <a:pt x="1657426" y="525440"/>
                </a:cubicBezTo>
                <a:cubicBezTo>
                  <a:pt x="1648867" y="525440"/>
                  <a:pt x="1642647" y="518876"/>
                  <a:pt x="1642647" y="511583"/>
                </a:cubicBezTo>
                <a:cubicBezTo>
                  <a:pt x="1642647" y="505020"/>
                  <a:pt x="1648867" y="499186"/>
                  <a:pt x="1657426" y="499186"/>
                </a:cubicBezTo>
                <a:close/>
                <a:moveTo>
                  <a:pt x="1582294" y="499186"/>
                </a:moveTo>
                <a:cubicBezTo>
                  <a:pt x="1589590" y="499186"/>
                  <a:pt x="1594694" y="505020"/>
                  <a:pt x="1594694" y="511583"/>
                </a:cubicBezTo>
                <a:cubicBezTo>
                  <a:pt x="1594694" y="518876"/>
                  <a:pt x="1589590" y="525440"/>
                  <a:pt x="1582294" y="525440"/>
                </a:cubicBezTo>
                <a:cubicBezTo>
                  <a:pt x="1574271" y="525440"/>
                  <a:pt x="1568438" y="518876"/>
                  <a:pt x="1568438" y="511583"/>
                </a:cubicBezTo>
                <a:cubicBezTo>
                  <a:pt x="1568438" y="505020"/>
                  <a:pt x="1574271" y="499186"/>
                  <a:pt x="1582294" y="499186"/>
                </a:cubicBezTo>
                <a:close/>
                <a:moveTo>
                  <a:pt x="1512192" y="499186"/>
                </a:moveTo>
                <a:cubicBezTo>
                  <a:pt x="1518025" y="499186"/>
                  <a:pt x="1523862" y="505020"/>
                  <a:pt x="1523862" y="511583"/>
                </a:cubicBezTo>
                <a:cubicBezTo>
                  <a:pt x="1523862" y="518876"/>
                  <a:pt x="1518025" y="525440"/>
                  <a:pt x="1512192" y="525440"/>
                </a:cubicBezTo>
                <a:cubicBezTo>
                  <a:pt x="1504169" y="525440"/>
                  <a:pt x="1497607" y="518876"/>
                  <a:pt x="1497607" y="511583"/>
                </a:cubicBezTo>
                <a:cubicBezTo>
                  <a:pt x="1497607" y="505020"/>
                  <a:pt x="1504169" y="499186"/>
                  <a:pt x="1512192" y="499186"/>
                </a:cubicBezTo>
                <a:close/>
                <a:moveTo>
                  <a:pt x="1440623" y="499186"/>
                </a:moveTo>
                <a:cubicBezTo>
                  <a:pt x="1447188" y="499186"/>
                  <a:pt x="1453023" y="505020"/>
                  <a:pt x="1453023" y="511583"/>
                </a:cubicBezTo>
                <a:cubicBezTo>
                  <a:pt x="1453023" y="518876"/>
                  <a:pt x="1447188" y="525440"/>
                  <a:pt x="1440623" y="525440"/>
                </a:cubicBezTo>
                <a:cubicBezTo>
                  <a:pt x="1433333" y="525440"/>
                  <a:pt x="1426771" y="518876"/>
                  <a:pt x="1426771" y="511583"/>
                </a:cubicBezTo>
                <a:cubicBezTo>
                  <a:pt x="1426771" y="505020"/>
                  <a:pt x="1433333" y="499186"/>
                  <a:pt x="1440623" y="499186"/>
                </a:cubicBezTo>
                <a:close/>
                <a:moveTo>
                  <a:pt x="1368341" y="499186"/>
                </a:moveTo>
                <a:cubicBezTo>
                  <a:pt x="1376363" y="499186"/>
                  <a:pt x="1382196" y="505020"/>
                  <a:pt x="1382196" y="511583"/>
                </a:cubicBezTo>
                <a:cubicBezTo>
                  <a:pt x="1382196" y="518876"/>
                  <a:pt x="1376363" y="525440"/>
                  <a:pt x="1368341" y="525440"/>
                </a:cubicBezTo>
                <a:cubicBezTo>
                  <a:pt x="1362508" y="525440"/>
                  <a:pt x="1355948" y="518876"/>
                  <a:pt x="1355948" y="511583"/>
                </a:cubicBezTo>
                <a:cubicBezTo>
                  <a:pt x="1355948" y="505020"/>
                  <a:pt x="1362508" y="499186"/>
                  <a:pt x="1368341" y="499186"/>
                </a:cubicBezTo>
                <a:close/>
                <a:moveTo>
                  <a:pt x="1297515" y="499186"/>
                </a:moveTo>
                <a:cubicBezTo>
                  <a:pt x="1305538" y="499186"/>
                  <a:pt x="1311369" y="505020"/>
                  <a:pt x="1311369" y="513042"/>
                </a:cubicBezTo>
                <a:cubicBezTo>
                  <a:pt x="1311369" y="518876"/>
                  <a:pt x="1305538" y="525440"/>
                  <a:pt x="1297515" y="525440"/>
                </a:cubicBezTo>
                <a:cubicBezTo>
                  <a:pt x="1289492" y="525440"/>
                  <a:pt x="1285118" y="518876"/>
                  <a:pt x="1285118" y="513042"/>
                </a:cubicBezTo>
                <a:cubicBezTo>
                  <a:pt x="1285118" y="505020"/>
                  <a:pt x="1289492" y="499186"/>
                  <a:pt x="1297515" y="499186"/>
                </a:cubicBezTo>
                <a:close/>
                <a:moveTo>
                  <a:pt x="1225700" y="499186"/>
                </a:moveTo>
                <a:cubicBezTo>
                  <a:pt x="1233484" y="499186"/>
                  <a:pt x="1240491" y="505020"/>
                  <a:pt x="1240491" y="513042"/>
                </a:cubicBezTo>
                <a:cubicBezTo>
                  <a:pt x="1240491" y="518876"/>
                  <a:pt x="1233484" y="525440"/>
                  <a:pt x="1225700" y="525440"/>
                </a:cubicBezTo>
                <a:cubicBezTo>
                  <a:pt x="1217156" y="525440"/>
                  <a:pt x="1210925" y="518876"/>
                  <a:pt x="1210925" y="513042"/>
                </a:cubicBezTo>
                <a:cubicBezTo>
                  <a:pt x="1210925" y="505020"/>
                  <a:pt x="1217156" y="499186"/>
                  <a:pt x="1225700" y="499186"/>
                </a:cubicBezTo>
                <a:close/>
                <a:moveTo>
                  <a:pt x="1154881" y="499186"/>
                </a:moveTo>
                <a:cubicBezTo>
                  <a:pt x="1162665" y="499186"/>
                  <a:pt x="1169669" y="505020"/>
                  <a:pt x="1169669" y="513042"/>
                </a:cubicBezTo>
                <a:cubicBezTo>
                  <a:pt x="1169669" y="518876"/>
                  <a:pt x="1162665" y="525440"/>
                  <a:pt x="1154881" y="525440"/>
                </a:cubicBezTo>
                <a:cubicBezTo>
                  <a:pt x="1146323" y="525440"/>
                  <a:pt x="1140095" y="518876"/>
                  <a:pt x="1140095" y="513042"/>
                </a:cubicBezTo>
                <a:cubicBezTo>
                  <a:pt x="1140095" y="505020"/>
                  <a:pt x="1146323" y="499186"/>
                  <a:pt x="1154881" y="499186"/>
                </a:cubicBezTo>
                <a:close/>
                <a:moveTo>
                  <a:pt x="1084053" y="499186"/>
                </a:moveTo>
                <a:cubicBezTo>
                  <a:pt x="1091836" y="499186"/>
                  <a:pt x="1098842" y="505020"/>
                  <a:pt x="1098842" y="513042"/>
                </a:cubicBezTo>
                <a:cubicBezTo>
                  <a:pt x="1098842" y="518876"/>
                  <a:pt x="1091836" y="525440"/>
                  <a:pt x="1084053" y="525440"/>
                </a:cubicBezTo>
                <a:cubicBezTo>
                  <a:pt x="1075492" y="525440"/>
                  <a:pt x="1069267" y="518876"/>
                  <a:pt x="1069267" y="513042"/>
                </a:cubicBezTo>
                <a:cubicBezTo>
                  <a:pt x="1069267" y="505020"/>
                  <a:pt x="1075492" y="499186"/>
                  <a:pt x="1084053" y="499186"/>
                </a:cubicBezTo>
                <a:close/>
                <a:moveTo>
                  <a:pt x="1013012" y="499186"/>
                </a:moveTo>
                <a:cubicBezTo>
                  <a:pt x="1020310" y="499186"/>
                  <a:pt x="1024685" y="505020"/>
                  <a:pt x="1024685" y="513042"/>
                </a:cubicBezTo>
                <a:cubicBezTo>
                  <a:pt x="1024685" y="518876"/>
                  <a:pt x="1020310" y="525440"/>
                  <a:pt x="1013012" y="525440"/>
                </a:cubicBezTo>
                <a:cubicBezTo>
                  <a:pt x="1004998" y="525440"/>
                  <a:pt x="998433" y="518876"/>
                  <a:pt x="998433" y="513042"/>
                </a:cubicBezTo>
                <a:cubicBezTo>
                  <a:pt x="998433" y="505020"/>
                  <a:pt x="1004998" y="499186"/>
                  <a:pt x="1013012" y="499186"/>
                </a:cubicBezTo>
                <a:close/>
                <a:moveTo>
                  <a:pt x="941461" y="499186"/>
                </a:moveTo>
                <a:cubicBezTo>
                  <a:pt x="948026" y="499186"/>
                  <a:pt x="953861" y="505020"/>
                  <a:pt x="953861" y="513042"/>
                </a:cubicBezTo>
                <a:cubicBezTo>
                  <a:pt x="953861" y="518876"/>
                  <a:pt x="948026" y="525440"/>
                  <a:pt x="941461" y="525440"/>
                </a:cubicBezTo>
                <a:cubicBezTo>
                  <a:pt x="934167" y="525440"/>
                  <a:pt x="927607" y="518876"/>
                  <a:pt x="927607" y="513042"/>
                </a:cubicBezTo>
                <a:cubicBezTo>
                  <a:pt x="927607" y="505020"/>
                  <a:pt x="934167" y="499186"/>
                  <a:pt x="941461" y="499186"/>
                </a:cubicBezTo>
                <a:close/>
                <a:moveTo>
                  <a:pt x="870626" y="499186"/>
                </a:moveTo>
                <a:cubicBezTo>
                  <a:pt x="877192" y="499186"/>
                  <a:pt x="883027" y="505020"/>
                  <a:pt x="883027" y="513042"/>
                </a:cubicBezTo>
                <a:cubicBezTo>
                  <a:pt x="883027" y="518876"/>
                  <a:pt x="877192" y="525440"/>
                  <a:pt x="870626" y="525440"/>
                </a:cubicBezTo>
                <a:cubicBezTo>
                  <a:pt x="863340" y="525440"/>
                  <a:pt x="856774" y="518876"/>
                  <a:pt x="856774" y="513042"/>
                </a:cubicBezTo>
                <a:cubicBezTo>
                  <a:pt x="856774" y="505020"/>
                  <a:pt x="863340" y="499186"/>
                  <a:pt x="870626" y="499186"/>
                </a:cubicBezTo>
                <a:close/>
                <a:moveTo>
                  <a:pt x="798340" y="499186"/>
                </a:moveTo>
                <a:cubicBezTo>
                  <a:pt x="806362" y="499186"/>
                  <a:pt x="812196" y="505020"/>
                  <a:pt x="812196" y="513042"/>
                </a:cubicBezTo>
                <a:cubicBezTo>
                  <a:pt x="812196" y="518876"/>
                  <a:pt x="806362" y="525440"/>
                  <a:pt x="798340" y="525440"/>
                </a:cubicBezTo>
                <a:cubicBezTo>
                  <a:pt x="792508" y="525440"/>
                  <a:pt x="785941" y="518876"/>
                  <a:pt x="785941" y="513042"/>
                </a:cubicBezTo>
                <a:cubicBezTo>
                  <a:pt x="785941" y="505020"/>
                  <a:pt x="792508" y="499186"/>
                  <a:pt x="798340" y="499186"/>
                </a:cubicBezTo>
                <a:close/>
                <a:moveTo>
                  <a:pt x="724135" y="499186"/>
                </a:moveTo>
                <a:cubicBezTo>
                  <a:pt x="731429" y="499186"/>
                  <a:pt x="737991" y="505020"/>
                  <a:pt x="737991" y="513042"/>
                </a:cubicBezTo>
                <a:cubicBezTo>
                  <a:pt x="737991" y="518876"/>
                  <a:pt x="731429" y="525440"/>
                  <a:pt x="724135" y="525440"/>
                </a:cubicBezTo>
                <a:cubicBezTo>
                  <a:pt x="717574" y="525440"/>
                  <a:pt x="711744" y="518876"/>
                  <a:pt x="711744" y="513042"/>
                </a:cubicBezTo>
                <a:cubicBezTo>
                  <a:pt x="711744" y="505020"/>
                  <a:pt x="717574" y="499186"/>
                  <a:pt x="724135" y="499186"/>
                </a:cubicBezTo>
                <a:close/>
                <a:moveTo>
                  <a:pt x="653306" y="499186"/>
                </a:moveTo>
                <a:cubicBezTo>
                  <a:pt x="660598" y="499186"/>
                  <a:pt x="667164" y="505020"/>
                  <a:pt x="667164" y="513042"/>
                </a:cubicBezTo>
                <a:cubicBezTo>
                  <a:pt x="667164" y="518876"/>
                  <a:pt x="660598" y="525440"/>
                  <a:pt x="653306" y="525440"/>
                </a:cubicBezTo>
                <a:cubicBezTo>
                  <a:pt x="645287" y="525440"/>
                  <a:pt x="640910" y="518876"/>
                  <a:pt x="640910" y="513042"/>
                </a:cubicBezTo>
                <a:cubicBezTo>
                  <a:pt x="640910" y="505020"/>
                  <a:pt x="645287" y="499186"/>
                  <a:pt x="653306" y="499186"/>
                </a:cubicBezTo>
                <a:close/>
                <a:moveTo>
                  <a:pt x="584869" y="499186"/>
                </a:moveTo>
                <a:cubicBezTo>
                  <a:pt x="592652" y="499186"/>
                  <a:pt x="599654" y="505020"/>
                  <a:pt x="599654" y="513042"/>
                </a:cubicBezTo>
                <a:cubicBezTo>
                  <a:pt x="599654" y="518876"/>
                  <a:pt x="592652" y="525440"/>
                  <a:pt x="584869" y="525440"/>
                </a:cubicBezTo>
                <a:cubicBezTo>
                  <a:pt x="576309" y="525440"/>
                  <a:pt x="570076" y="518876"/>
                  <a:pt x="570076" y="513042"/>
                </a:cubicBezTo>
                <a:cubicBezTo>
                  <a:pt x="570076" y="505020"/>
                  <a:pt x="576309" y="499186"/>
                  <a:pt x="584869" y="499186"/>
                </a:cubicBezTo>
                <a:close/>
                <a:moveTo>
                  <a:pt x="513670" y="499186"/>
                </a:moveTo>
                <a:cubicBezTo>
                  <a:pt x="522020" y="499186"/>
                  <a:pt x="528846" y="505020"/>
                  <a:pt x="528846" y="513042"/>
                </a:cubicBezTo>
                <a:cubicBezTo>
                  <a:pt x="528846" y="518876"/>
                  <a:pt x="522020" y="525440"/>
                  <a:pt x="513670" y="525440"/>
                </a:cubicBezTo>
                <a:cubicBezTo>
                  <a:pt x="506076" y="525440"/>
                  <a:pt x="499248" y="518876"/>
                  <a:pt x="499248" y="513042"/>
                </a:cubicBezTo>
                <a:cubicBezTo>
                  <a:pt x="499248" y="505020"/>
                  <a:pt x="506076" y="499186"/>
                  <a:pt x="513670" y="499186"/>
                </a:cubicBezTo>
                <a:close/>
                <a:moveTo>
                  <a:pt x="3939871" y="495814"/>
                </a:moveTo>
                <a:cubicBezTo>
                  <a:pt x="3946434" y="495814"/>
                  <a:pt x="3952268" y="502041"/>
                  <a:pt x="3952268" y="510602"/>
                </a:cubicBezTo>
                <a:cubicBezTo>
                  <a:pt x="3952268" y="518386"/>
                  <a:pt x="3946434" y="525391"/>
                  <a:pt x="3939871" y="525391"/>
                </a:cubicBezTo>
                <a:cubicBezTo>
                  <a:pt x="3932578" y="525391"/>
                  <a:pt x="3926015" y="518386"/>
                  <a:pt x="3926015" y="510602"/>
                </a:cubicBezTo>
                <a:cubicBezTo>
                  <a:pt x="3926015" y="502041"/>
                  <a:pt x="3932578" y="495814"/>
                  <a:pt x="3939871" y="495814"/>
                </a:cubicBezTo>
                <a:close/>
                <a:moveTo>
                  <a:pt x="3869042" y="495814"/>
                </a:moveTo>
                <a:cubicBezTo>
                  <a:pt x="3875605" y="495814"/>
                  <a:pt x="3881439" y="502041"/>
                  <a:pt x="3881439" y="510602"/>
                </a:cubicBezTo>
                <a:cubicBezTo>
                  <a:pt x="3881439" y="518386"/>
                  <a:pt x="3875605" y="525391"/>
                  <a:pt x="3869042" y="525391"/>
                </a:cubicBezTo>
                <a:cubicBezTo>
                  <a:pt x="3861749" y="525391"/>
                  <a:pt x="3855186" y="518386"/>
                  <a:pt x="3855186" y="510602"/>
                </a:cubicBezTo>
                <a:cubicBezTo>
                  <a:pt x="3855186" y="502041"/>
                  <a:pt x="3861749" y="495814"/>
                  <a:pt x="3869042" y="495814"/>
                </a:cubicBezTo>
                <a:close/>
                <a:moveTo>
                  <a:pt x="3796752" y="495814"/>
                </a:moveTo>
                <a:cubicBezTo>
                  <a:pt x="3804774" y="495814"/>
                  <a:pt x="3810608" y="502041"/>
                  <a:pt x="3810608" y="510602"/>
                </a:cubicBezTo>
                <a:cubicBezTo>
                  <a:pt x="3810608" y="518386"/>
                  <a:pt x="3804774" y="525391"/>
                  <a:pt x="3796752" y="525391"/>
                </a:cubicBezTo>
                <a:cubicBezTo>
                  <a:pt x="3790918" y="525391"/>
                  <a:pt x="3784355" y="518386"/>
                  <a:pt x="3784355" y="510602"/>
                </a:cubicBezTo>
                <a:cubicBezTo>
                  <a:pt x="3784355" y="502041"/>
                  <a:pt x="3790918" y="495814"/>
                  <a:pt x="3796752" y="495814"/>
                </a:cubicBezTo>
                <a:close/>
                <a:moveTo>
                  <a:pt x="3725922" y="495814"/>
                </a:moveTo>
                <a:cubicBezTo>
                  <a:pt x="3733944" y="495814"/>
                  <a:pt x="3739778" y="502041"/>
                  <a:pt x="3739778" y="510602"/>
                </a:cubicBezTo>
                <a:cubicBezTo>
                  <a:pt x="3739778" y="518386"/>
                  <a:pt x="3733944" y="525391"/>
                  <a:pt x="3725922" y="525391"/>
                </a:cubicBezTo>
                <a:cubicBezTo>
                  <a:pt x="3719359" y="525391"/>
                  <a:pt x="3713525" y="518386"/>
                  <a:pt x="3713525" y="510602"/>
                </a:cubicBezTo>
                <a:cubicBezTo>
                  <a:pt x="3713525" y="502041"/>
                  <a:pt x="3719359" y="495814"/>
                  <a:pt x="3725922" y="495814"/>
                </a:cubicBezTo>
                <a:close/>
                <a:moveTo>
                  <a:pt x="3655091" y="495814"/>
                </a:moveTo>
                <a:cubicBezTo>
                  <a:pt x="3662384" y="495814"/>
                  <a:pt x="3668947" y="502041"/>
                  <a:pt x="3668947" y="510602"/>
                </a:cubicBezTo>
                <a:cubicBezTo>
                  <a:pt x="3668947" y="518386"/>
                  <a:pt x="3662384" y="525391"/>
                  <a:pt x="3655091" y="525391"/>
                </a:cubicBezTo>
                <a:cubicBezTo>
                  <a:pt x="3647069" y="525391"/>
                  <a:pt x="3642694" y="518386"/>
                  <a:pt x="3642694" y="510602"/>
                </a:cubicBezTo>
                <a:cubicBezTo>
                  <a:pt x="3642694" y="502041"/>
                  <a:pt x="3647069" y="495814"/>
                  <a:pt x="3655091" y="495814"/>
                </a:cubicBezTo>
                <a:close/>
                <a:moveTo>
                  <a:pt x="3583280" y="495814"/>
                </a:moveTo>
                <a:cubicBezTo>
                  <a:pt x="3591064" y="495814"/>
                  <a:pt x="3598069" y="502041"/>
                  <a:pt x="3598069" y="510602"/>
                </a:cubicBezTo>
                <a:cubicBezTo>
                  <a:pt x="3598069" y="518386"/>
                  <a:pt x="3591064" y="525391"/>
                  <a:pt x="3583280" y="525391"/>
                </a:cubicBezTo>
                <a:cubicBezTo>
                  <a:pt x="3574718" y="525391"/>
                  <a:pt x="3568491" y="518386"/>
                  <a:pt x="3568491" y="510602"/>
                </a:cubicBezTo>
                <a:cubicBezTo>
                  <a:pt x="3568491" y="502041"/>
                  <a:pt x="3574718" y="495814"/>
                  <a:pt x="3583280" y="495814"/>
                </a:cubicBezTo>
                <a:close/>
                <a:moveTo>
                  <a:pt x="3512449" y="495814"/>
                </a:moveTo>
                <a:cubicBezTo>
                  <a:pt x="3520232" y="495814"/>
                  <a:pt x="3527237" y="502041"/>
                  <a:pt x="3527237" y="510602"/>
                </a:cubicBezTo>
                <a:cubicBezTo>
                  <a:pt x="3527237" y="518386"/>
                  <a:pt x="3520232" y="525391"/>
                  <a:pt x="3512449" y="525391"/>
                </a:cubicBezTo>
                <a:cubicBezTo>
                  <a:pt x="3503887" y="525391"/>
                  <a:pt x="3497661" y="518386"/>
                  <a:pt x="3497661" y="510602"/>
                </a:cubicBezTo>
                <a:cubicBezTo>
                  <a:pt x="3497661" y="502041"/>
                  <a:pt x="3503887" y="495814"/>
                  <a:pt x="3512449" y="495814"/>
                </a:cubicBezTo>
                <a:close/>
                <a:moveTo>
                  <a:pt x="3440686" y="495814"/>
                </a:moveTo>
                <a:cubicBezTo>
                  <a:pt x="3448708" y="495814"/>
                  <a:pt x="3453083" y="502041"/>
                  <a:pt x="3453083" y="510602"/>
                </a:cubicBezTo>
                <a:cubicBezTo>
                  <a:pt x="3453083" y="518386"/>
                  <a:pt x="3448708" y="525391"/>
                  <a:pt x="3440686" y="525391"/>
                </a:cubicBezTo>
                <a:cubicBezTo>
                  <a:pt x="3433393" y="525391"/>
                  <a:pt x="3426830" y="518386"/>
                  <a:pt x="3426830" y="510602"/>
                </a:cubicBezTo>
                <a:cubicBezTo>
                  <a:pt x="3426830" y="502041"/>
                  <a:pt x="3433393" y="495814"/>
                  <a:pt x="3440686" y="495814"/>
                </a:cubicBezTo>
                <a:close/>
                <a:moveTo>
                  <a:pt x="3369857" y="495814"/>
                </a:moveTo>
                <a:cubicBezTo>
                  <a:pt x="3376420" y="495814"/>
                  <a:pt x="3382254" y="502041"/>
                  <a:pt x="3382254" y="510602"/>
                </a:cubicBezTo>
                <a:cubicBezTo>
                  <a:pt x="3382254" y="518386"/>
                  <a:pt x="3376420" y="525391"/>
                  <a:pt x="3369857" y="525391"/>
                </a:cubicBezTo>
                <a:cubicBezTo>
                  <a:pt x="3362564" y="525391"/>
                  <a:pt x="3356001" y="518386"/>
                  <a:pt x="3356001" y="510602"/>
                </a:cubicBezTo>
                <a:cubicBezTo>
                  <a:pt x="3356001" y="502041"/>
                  <a:pt x="3362564" y="495814"/>
                  <a:pt x="3369857" y="495814"/>
                </a:cubicBezTo>
                <a:close/>
                <a:moveTo>
                  <a:pt x="3299094" y="495814"/>
                </a:moveTo>
                <a:cubicBezTo>
                  <a:pt x="3305656" y="495814"/>
                  <a:pt x="3311491" y="502041"/>
                  <a:pt x="3311491" y="510602"/>
                </a:cubicBezTo>
                <a:cubicBezTo>
                  <a:pt x="3311491" y="518386"/>
                  <a:pt x="3305656" y="525391"/>
                  <a:pt x="3299094" y="525391"/>
                </a:cubicBezTo>
                <a:cubicBezTo>
                  <a:pt x="3291802" y="525391"/>
                  <a:pt x="3285240" y="518386"/>
                  <a:pt x="3285240" y="510602"/>
                </a:cubicBezTo>
                <a:cubicBezTo>
                  <a:pt x="3285240" y="502041"/>
                  <a:pt x="3291802" y="495814"/>
                  <a:pt x="3299094" y="495814"/>
                </a:cubicBezTo>
                <a:close/>
                <a:moveTo>
                  <a:pt x="3226805" y="495814"/>
                </a:moveTo>
                <a:cubicBezTo>
                  <a:pt x="3234825" y="495814"/>
                  <a:pt x="3240660" y="502041"/>
                  <a:pt x="3240660" y="510602"/>
                </a:cubicBezTo>
                <a:cubicBezTo>
                  <a:pt x="3240660" y="518386"/>
                  <a:pt x="3234825" y="525391"/>
                  <a:pt x="3226805" y="525391"/>
                </a:cubicBezTo>
                <a:cubicBezTo>
                  <a:pt x="3220242" y="525391"/>
                  <a:pt x="3214406" y="518386"/>
                  <a:pt x="3214406" y="510602"/>
                </a:cubicBezTo>
                <a:cubicBezTo>
                  <a:pt x="3214406" y="502041"/>
                  <a:pt x="3220242" y="495814"/>
                  <a:pt x="3226805" y="495814"/>
                </a:cubicBezTo>
                <a:close/>
                <a:moveTo>
                  <a:pt x="3152602" y="495814"/>
                </a:moveTo>
                <a:cubicBezTo>
                  <a:pt x="3159895" y="495814"/>
                  <a:pt x="3166454" y="502041"/>
                  <a:pt x="3166454" y="510602"/>
                </a:cubicBezTo>
                <a:cubicBezTo>
                  <a:pt x="3166454" y="518386"/>
                  <a:pt x="3159895" y="525391"/>
                  <a:pt x="3152602" y="525391"/>
                </a:cubicBezTo>
                <a:cubicBezTo>
                  <a:pt x="3146038" y="525391"/>
                  <a:pt x="3140203" y="518386"/>
                  <a:pt x="3140203" y="510602"/>
                </a:cubicBezTo>
                <a:cubicBezTo>
                  <a:pt x="3140203" y="502041"/>
                  <a:pt x="3146038" y="495814"/>
                  <a:pt x="3152602" y="495814"/>
                </a:cubicBezTo>
                <a:close/>
                <a:moveTo>
                  <a:pt x="2439944" y="428356"/>
                </a:moveTo>
                <a:cubicBezTo>
                  <a:pt x="2448502" y="428356"/>
                  <a:pt x="2454729" y="432731"/>
                  <a:pt x="2454729" y="440753"/>
                </a:cubicBezTo>
                <a:cubicBezTo>
                  <a:pt x="2454729" y="448046"/>
                  <a:pt x="2448502" y="454610"/>
                  <a:pt x="2439944" y="454610"/>
                </a:cubicBezTo>
                <a:cubicBezTo>
                  <a:pt x="2432159" y="454610"/>
                  <a:pt x="2425156" y="448046"/>
                  <a:pt x="2425156" y="440753"/>
                </a:cubicBezTo>
                <a:cubicBezTo>
                  <a:pt x="2425156" y="432731"/>
                  <a:pt x="2432159" y="428356"/>
                  <a:pt x="2439944" y="428356"/>
                </a:cubicBezTo>
                <a:close/>
                <a:moveTo>
                  <a:pt x="2369110" y="428356"/>
                </a:moveTo>
                <a:cubicBezTo>
                  <a:pt x="2377672" y="428356"/>
                  <a:pt x="2383898" y="432731"/>
                  <a:pt x="2383898" y="440753"/>
                </a:cubicBezTo>
                <a:cubicBezTo>
                  <a:pt x="2383898" y="448046"/>
                  <a:pt x="2377672" y="454610"/>
                  <a:pt x="2369110" y="454610"/>
                </a:cubicBezTo>
                <a:cubicBezTo>
                  <a:pt x="2361327" y="454610"/>
                  <a:pt x="2354319" y="448046"/>
                  <a:pt x="2354319" y="440753"/>
                </a:cubicBezTo>
                <a:cubicBezTo>
                  <a:pt x="2354319" y="432731"/>
                  <a:pt x="2361327" y="428356"/>
                  <a:pt x="2369110" y="428356"/>
                </a:cubicBezTo>
                <a:close/>
                <a:moveTo>
                  <a:pt x="2298278" y="428356"/>
                </a:moveTo>
                <a:cubicBezTo>
                  <a:pt x="2306842" y="428356"/>
                  <a:pt x="2313066" y="432731"/>
                  <a:pt x="2313066" y="440753"/>
                </a:cubicBezTo>
                <a:cubicBezTo>
                  <a:pt x="2313066" y="448046"/>
                  <a:pt x="2306842" y="454610"/>
                  <a:pt x="2298278" y="454610"/>
                </a:cubicBezTo>
                <a:cubicBezTo>
                  <a:pt x="2290494" y="454610"/>
                  <a:pt x="2283490" y="448046"/>
                  <a:pt x="2283490" y="440753"/>
                </a:cubicBezTo>
                <a:cubicBezTo>
                  <a:pt x="2283490" y="432731"/>
                  <a:pt x="2290494" y="428356"/>
                  <a:pt x="2298278" y="428356"/>
                </a:cubicBezTo>
                <a:close/>
                <a:moveTo>
                  <a:pt x="2226514" y="428356"/>
                </a:moveTo>
                <a:cubicBezTo>
                  <a:pt x="2234537" y="428356"/>
                  <a:pt x="2238914" y="432731"/>
                  <a:pt x="2238914" y="440753"/>
                </a:cubicBezTo>
                <a:cubicBezTo>
                  <a:pt x="2238914" y="448046"/>
                  <a:pt x="2234537" y="454610"/>
                  <a:pt x="2226514" y="454610"/>
                </a:cubicBezTo>
                <a:cubicBezTo>
                  <a:pt x="2218492" y="454610"/>
                  <a:pt x="2212656" y="448046"/>
                  <a:pt x="2212656" y="440753"/>
                </a:cubicBezTo>
                <a:cubicBezTo>
                  <a:pt x="2212656" y="432731"/>
                  <a:pt x="2218492" y="428356"/>
                  <a:pt x="2226514" y="428356"/>
                </a:cubicBezTo>
                <a:close/>
                <a:moveTo>
                  <a:pt x="2155682" y="428356"/>
                </a:moveTo>
                <a:cubicBezTo>
                  <a:pt x="2161517" y="428356"/>
                  <a:pt x="2168079" y="432731"/>
                  <a:pt x="2168079" y="440753"/>
                </a:cubicBezTo>
                <a:cubicBezTo>
                  <a:pt x="2168079" y="448046"/>
                  <a:pt x="2161517" y="454610"/>
                  <a:pt x="2155682" y="454610"/>
                </a:cubicBezTo>
                <a:cubicBezTo>
                  <a:pt x="2147658" y="454610"/>
                  <a:pt x="2141825" y="448046"/>
                  <a:pt x="2141825" y="440753"/>
                </a:cubicBezTo>
                <a:cubicBezTo>
                  <a:pt x="2141825" y="432731"/>
                  <a:pt x="2147658" y="428356"/>
                  <a:pt x="2155682" y="428356"/>
                </a:cubicBezTo>
                <a:close/>
                <a:moveTo>
                  <a:pt x="2084846" y="428356"/>
                </a:moveTo>
                <a:cubicBezTo>
                  <a:pt x="2090682" y="428356"/>
                  <a:pt x="2097246" y="432731"/>
                  <a:pt x="2097246" y="440753"/>
                </a:cubicBezTo>
                <a:cubicBezTo>
                  <a:pt x="2097246" y="448046"/>
                  <a:pt x="2090682" y="454610"/>
                  <a:pt x="2084846" y="454610"/>
                </a:cubicBezTo>
                <a:cubicBezTo>
                  <a:pt x="2076827" y="454610"/>
                  <a:pt x="2070991" y="448046"/>
                  <a:pt x="2070991" y="440753"/>
                </a:cubicBezTo>
                <a:cubicBezTo>
                  <a:pt x="2070991" y="432731"/>
                  <a:pt x="2076827" y="428356"/>
                  <a:pt x="2084846" y="428356"/>
                </a:cubicBezTo>
                <a:close/>
                <a:moveTo>
                  <a:pt x="2011832" y="428356"/>
                </a:moveTo>
                <a:cubicBezTo>
                  <a:pt x="2019855" y="428356"/>
                  <a:pt x="2026418" y="432731"/>
                  <a:pt x="2026418" y="440753"/>
                </a:cubicBezTo>
                <a:cubicBezTo>
                  <a:pt x="2026418" y="448046"/>
                  <a:pt x="2019855" y="454610"/>
                  <a:pt x="2011832" y="454610"/>
                </a:cubicBezTo>
                <a:cubicBezTo>
                  <a:pt x="2005999" y="454610"/>
                  <a:pt x="2000165" y="448046"/>
                  <a:pt x="2000165" y="440753"/>
                </a:cubicBezTo>
                <a:cubicBezTo>
                  <a:pt x="2000165" y="432731"/>
                  <a:pt x="2005999" y="428356"/>
                  <a:pt x="2011832" y="428356"/>
                </a:cubicBezTo>
                <a:close/>
                <a:moveTo>
                  <a:pt x="1938362" y="428356"/>
                </a:moveTo>
                <a:cubicBezTo>
                  <a:pt x="1946382" y="428356"/>
                  <a:pt x="1952216" y="432731"/>
                  <a:pt x="1952216" y="440753"/>
                </a:cubicBezTo>
                <a:cubicBezTo>
                  <a:pt x="1952216" y="448046"/>
                  <a:pt x="1946382" y="454610"/>
                  <a:pt x="1938362" y="454610"/>
                </a:cubicBezTo>
                <a:cubicBezTo>
                  <a:pt x="1932525" y="454610"/>
                  <a:pt x="1925965" y="448046"/>
                  <a:pt x="1925965" y="440753"/>
                </a:cubicBezTo>
                <a:cubicBezTo>
                  <a:pt x="1925965" y="432731"/>
                  <a:pt x="1932525" y="428356"/>
                  <a:pt x="1938362" y="428356"/>
                </a:cubicBezTo>
                <a:close/>
                <a:moveTo>
                  <a:pt x="1867525" y="428356"/>
                </a:moveTo>
                <a:cubicBezTo>
                  <a:pt x="1875547" y="428356"/>
                  <a:pt x="1881384" y="432731"/>
                  <a:pt x="1881384" y="440753"/>
                </a:cubicBezTo>
                <a:cubicBezTo>
                  <a:pt x="1881384" y="448046"/>
                  <a:pt x="1875547" y="454610"/>
                  <a:pt x="1867525" y="454610"/>
                </a:cubicBezTo>
                <a:cubicBezTo>
                  <a:pt x="1860232" y="454610"/>
                  <a:pt x="1855126" y="448046"/>
                  <a:pt x="1855126" y="440753"/>
                </a:cubicBezTo>
                <a:cubicBezTo>
                  <a:pt x="1855126" y="432731"/>
                  <a:pt x="1860232" y="428356"/>
                  <a:pt x="1867525" y="428356"/>
                </a:cubicBezTo>
                <a:close/>
                <a:moveTo>
                  <a:pt x="1799085" y="428356"/>
                </a:moveTo>
                <a:cubicBezTo>
                  <a:pt x="1807644" y="428356"/>
                  <a:pt x="1813873" y="434190"/>
                  <a:pt x="1813873" y="440753"/>
                </a:cubicBezTo>
                <a:cubicBezTo>
                  <a:pt x="1813873" y="448046"/>
                  <a:pt x="1807644" y="454610"/>
                  <a:pt x="1799085" y="454610"/>
                </a:cubicBezTo>
                <a:cubicBezTo>
                  <a:pt x="1790521" y="454610"/>
                  <a:pt x="1784298" y="448046"/>
                  <a:pt x="1784298" y="440753"/>
                </a:cubicBezTo>
                <a:cubicBezTo>
                  <a:pt x="1784298" y="434190"/>
                  <a:pt x="1790521" y="428356"/>
                  <a:pt x="1799085" y="428356"/>
                </a:cubicBezTo>
                <a:close/>
                <a:moveTo>
                  <a:pt x="1728260" y="428356"/>
                </a:moveTo>
                <a:cubicBezTo>
                  <a:pt x="1736822" y="428356"/>
                  <a:pt x="1743046" y="434190"/>
                  <a:pt x="1743046" y="440753"/>
                </a:cubicBezTo>
                <a:cubicBezTo>
                  <a:pt x="1743046" y="448046"/>
                  <a:pt x="1736822" y="454610"/>
                  <a:pt x="1728260" y="454610"/>
                </a:cubicBezTo>
                <a:cubicBezTo>
                  <a:pt x="1719694" y="454610"/>
                  <a:pt x="1713469" y="448046"/>
                  <a:pt x="1713469" y="440753"/>
                </a:cubicBezTo>
                <a:cubicBezTo>
                  <a:pt x="1713469" y="434190"/>
                  <a:pt x="1719694" y="428356"/>
                  <a:pt x="1728260" y="428356"/>
                </a:cubicBezTo>
                <a:close/>
                <a:moveTo>
                  <a:pt x="1657426" y="428356"/>
                </a:moveTo>
                <a:cubicBezTo>
                  <a:pt x="1665212" y="428356"/>
                  <a:pt x="1672218" y="434190"/>
                  <a:pt x="1672218" y="440753"/>
                </a:cubicBezTo>
                <a:cubicBezTo>
                  <a:pt x="1672218" y="448046"/>
                  <a:pt x="1665212" y="454610"/>
                  <a:pt x="1657426" y="454610"/>
                </a:cubicBezTo>
                <a:cubicBezTo>
                  <a:pt x="1648870" y="454610"/>
                  <a:pt x="1642647" y="448046"/>
                  <a:pt x="1642647" y="440753"/>
                </a:cubicBezTo>
                <a:cubicBezTo>
                  <a:pt x="1642647" y="434190"/>
                  <a:pt x="1648870" y="428356"/>
                  <a:pt x="1657426" y="428356"/>
                </a:cubicBezTo>
                <a:close/>
                <a:moveTo>
                  <a:pt x="1582294" y="428356"/>
                </a:moveTo>
                <a:cubicBezTo>
                  <a:pt x="1589590" y="428356"/>
                  <a:pt x="1594697" y="434190"/>
                  <a:pt x="1594697" y="440753"/>
                </a:cubicBezTo>
                <a:cubicBezTo>
                  <a:pt x="1594697" y="448046"/>
                  <a:pt x="1589590" y="454610"/>
                  <a:pt x="1582294" y="454610"/>
                </a:cubicBezTo>
                <a:cubicBezTo>
                  <a:pt x="1574274" y="454610"/>
                  <a:pt x="1568438" y="448046"/>
                  <a:pt x="1568438" y="440753"/>
                </a:cubicBezTo>
                <a:cubicBezTo>
                  <a:pt x="1568438" y="434190"/>
                  <a:pt x="1574274" y="428356"/>
                  <a:pt x="1582294" y="428356"/>
                </a:cubicBezTo>
                <a:close/>
                <a:moveTo>
                  <a:pt x="1512195" y="428356"/>
                </a:moveTo>
                <a:cubicBezTo>
                  <a:pt x="1518027" y="428356"/>
                  <a:pt x="1523862" y="434190"/>
                  <a:pt x="1523862" y="440753"/>
                </a:cubicBezTo>
                <a:cubicBezTo>
                  <a:pt x="1523862" y="448046"/>
                  <a:pt x="1518027" y="454610"/>
                  <a:pt x="1512195" y="454610"/>
                </a:cubicBezTo>
                <a:cubicBezTo>
                  <a:pt x="1504171" y="454610"/>
                  <a:pt x="1497610" y="448046"/>
                  <a:pt x="1497610" y="440753"/>
                </a:cubicBezTo>
                <a:cubicBezTo>
                  <a:pt x="1497610" y="434190"/>
                  <a:pt x="1504171" y="428356"/>
                  <a:pt x="1512195" y="428356"/>
                </a:cubicBezTo>
                <a:close/>
                <a:moveTo>
                  <a:pt x="1439171" y="428356"/>
                </a:moveTo>
                <a:cubicBezTo>
                  <a:pt x="1447188" y="428356"/>
                  <a:pt x="1453023" y="434190"/>
                  <a:pt x="1453023" y="440753"/>
                </a:cubicBezTo>
                <a:cubicBezTo>
                  <a:pt x="1453023" y="448046"/>
                  <a:pt x="1447188" y="454610"/>
                  <a:pt x="1439171" y="454610"/>
                </a:cubicBezTo>
                <a:cubicBezTo>
                  <a:pt x="1433336" y="454610"/>
                  <a:pt x="1426771" y="448046"/>
                  <a:pt x="1426771" y="440753"/>
                </a:cubicBezTo>
                <a:cubicBezTo>
                  <a:pt x="1426771" y="434190"/>
                  <a:pt x="1433336" y="428356"/>
                  <a:pt x="1439171" y="428356"/>
                </a:cubicBezTo>
                <a:close/>
                <a:moveTo>
                  <a:pt x="1368344" y="428356"/>
                </a:moveTo>
                <a:cubicBezTo>
                  <a:pt x="1376365" y="428356"/>
                  <a:pt x="1382196" y="434190"/>
                  <a:pt x="1382196" y="440753"/>
                </a:cubicBezTo>
                <a:cubicBezTo>
                  <a:pt x="1382196" y="448046"/>
                  <a:pt x="1376365" y="454610"/>
                  <a:pt x="1368344" y="454610"/>
                </a:cubicBezTo>
                <a:cubicBezTo>
                  <a:pt x="1362508" y="454610"/>
                  <a:pt x="1355948" y="448046"/>
                  <a:pt x="1355948" y="440753"/>
                </a:cubicBezTo>
                <a:cubicBezTo>
                  <a:pt x="1355948" y="434190"/>
                  <a:pt x="1362508" y="428356"/>
                  <a:pt x="1368344" y="428356"/>
                </a:cubicBezTo>
                <a:close/>
                <a:moveTo>
                  <a:pt x="1297515" y="428356"/>
                </a:moveTo>
                <a:cubicBezTo>
                  <a:pt x="1305538" y="428356"/>
                  <a:pt x="1311372" y="434190"/>
                  <a:pt x="1311372" y="440753"/>
                </a:cubicBezTo>
                <a:cubicBezTo>
                  <a:pt x="1311372" y="448046"/>
                  <a:pt x="1305538" y="454610"/>
                  <a:pt x="1297515" y="454610"/>
                </a:cubicBezTo>
                <a:cubicBezTo>
                  <a:pt x="1289495" y="454610"/>
                  <a:pt x="1285118" y="448046"/>
                  <a:pt x="1285118" y="440753"/>
                </a:cubicBezTo>
                <a:cubicBezTo>
                  <a:pt x="1285118" y="434190"/>
                  <a:pt x="1289495" y="428356"/>
                  <a:pt x="1297515" y="428356"/>
                </a:cubicBezTo>
                <a:close/>
                <a:moveTo>
                  <a:pt x="1225703" y="428356"/>
                </a:moveTo>
                <a:cubicBezTo>
                  <a:pt x="1233487" y="428356"/>
                  <a:pt x="1240491" y="434190"/>
                  <a:pt x="1240491" y="440753"/>
                </a:cubicBezTo>
                <a:cubicBezTo>
                  <a:pt x="1240491" y="448046"/>
                  <a:pt x="1233487" y="454610"/>
                  <a:pt x="1225703" y="454610"/>
                </a:cubicBezTo>
                <a:cubicBezTo>
                  <a:pt x="1217156" y="454610"/>
                  <a:pt x="1210925" y="448046"/>
                  <a:pt x="1210925" y="440753"/>
                </a:cubicBezTo>
                <a:cubicBezTo>
                  <a:pt x="1210925" y="434190"/>
                  <a:pt x="1217156" y="428356"/>
                  <a:pt x="1225703" y="428356"/>
                </a:cubicBezTo>
                <a:close/>
                <a:moveTo>
                  <a:pt x="1154886" y="428356"/>
                </a:moveTo>
                <a:cubicBezTo>
                  <a:pt x="1162673" y="428356"/>
                  <a:pt x="1169676" y="434190"/>
                  <a:pt x="1169676" y="440753"/>
                </a:cubicBezTo>
                <a:cubicBezTo>
                  <a:pt x="1169676" y="448046"/>
                  <a:pt x="1162673" y="454610"/>
                  <a:pt x="1154886" y="454610"/>
                </a:cubicBezTo>
                <a:cubicBezTo>
                  <a:pt x="1146323" y="454610"/>
                  <a:pt x="1140096" y="448046"/>
                  <a:pt x="1140096" y="440753"/>
                </a:cubicBezTo>
                <a:cubicBezTo>
                  <a:pt x="1140096" y="434190"/>
                  <a:pt x="1146323" y="428356"/>
                  <a:pt x="1154886" y="428356"/>
                </a:cubicBezTo>
                <a:close/>
                <a:moveTo>
                  <a:pt x="1084056" y="428356"/>
                </a:moveTo>
                <a:cubicBezTo>
                  <a:pt x="1091840" y="428356"/>
                  <a:pt x="1098844" y="434190"/>
                  <a:pt x="1098844" y="440753"/>
                </a:cubicBezTo>
                <a:cubicBezTo>
                  <a:pt x="1098844" y="448046"/>
                  <a:pt x="1091840" y="454610"/>
                  <a:pt x="1084056" y="454610"/>
                </a:cubicBezTo>
                <a:cubicBezTo>
                  <a:pt x="1075492" y="454610"/>
                  <a:pt x="1069267" y="448046"/>
                  <a:pt x="1069267" y="440753"/>
                </a:cubicBezTo>
                <a:cubicBezTo>
                  <a:pt x="1069267" y="434190"/>
                  <a:pt x="1075492" y="428356"/>
                  <a:pt x="1084056" y="428356"/>
                </a:cubicBezTo>
                <a:close/>
                <a:moveTo>
                  <a:pt x="1013015" y="428356"/>
                </a:moveTo>
                <a:cubicBezTo>
                  <a:pt x="1020312" y="428356"/>
                  <a:pt x="1024685" y="434190"/>
                  <a:pt x="1024685" y="440753"/>
                </a:cubicBezTo>
                <a:cubicBezTo>
                  <a:pt x="1024685" y="448046"/>
                  <a:pt x="1020312" y="454610"/>
                  <a:pt x="1013015" y="454610"/>
                </a:cubicBezTo>
                <a:cubicBezTo>
                  <a:pt x="1004998" y="454610"/>
                  <a:pt x="998434" y="448046"/>
                  <a:pt x="998434" y="440753"/>
                </a:cubicBezTo>
                <a:cubicBezTo>
                  <a:pt x="998434" y="434190"/>
                  <a:pt x="1004998" y="428356"/>
                  <a:pt x="1013015" y="428356"/>
                </a:cubicBezTo>
                <a:close/>
                <a:moveTo>
                  <a:pt x="941465" y="428356"/>
                </a:moveTo>
                <a:cubicBezTo>
                  <a:pt x="948030" y="428356"/>
                  <a:pt x="953864" y="434190"/>
                  <a:pt x="953864" y="440753"/>
                </a:cubicBezTo>
                <a:cubicBezTo>
                  <a:pt x="953864" y="448046"/>
                  <a:pt x="948030" y="454610"/>
                  <a:pt x="941465" y="454610"/>
                </a:cubicBezTo>
                <a:cubicBezTo>
                  <a:pt x="934168" y="454610"/>
                  <a:pt x="927611" y="448046"/>
                  <a:pt x="927611" y="440753"/>
                </a:cubicBezTo>
                <a:cubicBezTo>
                  <a:pt x="927611" y="434190"/>
                  <a:pt x="934168" y="428356"/>
                  <a:pt x="941465" y="428356"/>
                </a:cubicBezTo>
                <a:close/>
                <a:moveTo>
                  <a:pt x="870633" y="428356"/>
                </a:moveTo>
                <a:cubicBezTo>
                  <a:pt x="877194" y="428356"/>
                  <a:pt x="883030" y="434190"/>
                  <a:pt x="883030" y="440753"/>
                </a:cubicBezTo>
                <a:cubicBezTo>
                  <a:pt x="883030" y="448046"/>
                  <a:pt x="877194" y="454610"/>
                  <a:pt x="870633" y="454610"/>
                </a:cubicBezTo>
                <a:cubicBezTo>
                  <a:pt x="863341" y="454610"/>
                  <a:pt x="856774" y="448046"/>
                  <a:pt x="856774" y="440753"/>
                </a:cubicBezTo>
                <a:cubicBezTo>
                  <a:pt x="856774" y="434190"/>
                  <a:pt x="863341" y="428356"/>
                  <a:pt x="870633" y="428356"/>
                </a:cubicBezTo>
                <a:close/>
                <a:moveTo>
                  <a:pt x="798344" y="428356"/>
                </a:moveTo>
                <a:cubicBezTo>
                  <a:pt x="806370" y="428356"/>
                  <a:pt x="812196" y="434190"/>
                  <a:pt x="812196" y="440753"/>
                </a:cubicBezTo>
                <a:cubicBezTo>
                  <a:pt x="812196" y="448046"/>
                  <a:pt x="806370" y="454610"/>
                  <a:pt x="798344" y="454610"/>
                </a:cubicBezTo>
                <a:cubicBezTo>
                  <a:pt x="792510" y="454610"/>
                  <a:pt x="785947" y="448046"/>
                  <a:pt x="785947" y="440753"/>
                </a:cubicBezTo>
                <a:cubicBezTo>
                  <a:pt x="785947" y="434190"/>
                  <a:pt x="792510" y="428356"/>
                  <a:pt x="798344" y="428356"/>
                </a:cubicBezTo>
                <a:close/>
                <a:moveTo>
                  <a:pt x="724138" y="428356"/>
                </a:moveTo>
                <a:cubicBezTo>
                  <a:pt x="731434" y="428356"/>
                  <a:pt x="738002" y="434190"/>
                  <a:pt x="738002" y="442212"/>
                </a:cubicBezTo>
                <a:cubicBezTo>
                  <a:pt x="738002" y="448046"/>
                  <a:pt x="731434" y="454610"/>
                  <a:pt x="724138" y="454610"/>
                </a:cubicBezTo>
                <a:cubicBezTo>
                  <a:pt x="717578" y="454610"/>
                  <a:pt x="711747" y="448046"/>
                  <a:pt x="711747" y="442212"/>
                </a:cubicBezTo>
                <a:cubicBezTo>
                  <a:pt x="711747" y="434190"/>
                  <a:pt x="717578" y="428356"/>
                  <a:pt x="724138" y="428356"/>
                </a:cubicBezTo>
                <a:close/>
                <a:moveTo>
                  <a:pt x="653312" y="428356"/>
                </a:moveTo>
                <a:cubicBezTo>
                  <a:pt x="660604" y="428356"/>
                  <a:pt x="667165" y="434190"/>
                  <a:pt x="667165" y="442212"/>
                </a:cubicBezTo>
                <a:cubicBezTo>
                  <a:pt x="667165" y="448046"/>
                  <a:pt x="660604" y="454610"/>
                  <a:pt x="653312" y="454610"/>
                </a:cubicBezTo>
                <a:cubicBezTo>
                  <a:pt x="645288" y="454610"/>
                  <a:pt x="640912" y="448046"/>
                  <a:pt x="640912" y="442212"/>
                </a:cubicBezTo>
                <a:cubicBezTo>
                  <a:pt x="640912" y="434190"/>
                  <a:pt x="645288" y="428356"/>
                  <a:pt x="653312" y="428356"/>
                </a:cubicBezTo>
                <a:close/>
                <a:moveTo>
                  <a:pt x="3796752" y="424982"/>
                </a:moveTo>
                <a:cubicBezTo>
                  <a:pt x="3804774" y="424982"/>
                  <a:pt x="3810608" y="431209"/>
                  <a:pt x="3810608" y="439771"/>
                </a:cubicBezTo>
                <a:cubicBezTo>
                  <a:pt x="3810608" y="447555"/>
                  <a:pt x="3804774" y="454560"/>
                  <a:pt x="3796752" y="454560"/>
                </a:cubicBezTo>
                <a:cubicBezTo>
                  <a:pt x="3790918" y="454560"/>
                  <a:pt x="3784355" y="447555"/>
                  <a:pt x="3784355" y="439771"/>
                </a:cubicBezTo>
                <a:cubicBezTo>
                  <a:pt x="3784355" y="431209"/>
                  <a:pt x="3790918" y="424982"/>
                  <a:pt x="3796752" y="424982"/>
                </a:cubicBezTo>
                <a:close/>
                <a:moveTo>
                  <a:pt x="3725922" y="424982"/>
                </a:moveTo>
                <a:cubicBezTo>
                  <a:pt x="3733944" y="424982"/>
                  <a:pt x="3739778" y="431209"/>
                  <a:pt x="3739778" y="439771"/>
                </a:cubicBezTo>
                <a:cubicBezTo>
                  <a:pt x="3739778" y="447555"/>
                  <a:pt x="3733944" y="454560"/>
                  <a:pt x="3725922" y="454560"/>
                </a:cubicBezTo>
                <a:cubicBezTo>
                  <a:pt x="3719359" y="454560"/>
                  <a:pt x="3713525" y="447555"/>
                  <a:pt x="3713525" y="439771"/>
                </a:cubicBezTo>
                <a:cubicBezTo>
                  <a:pt x="3713525" y="431209"/>
                  <a:pt x="3717900" y="424982"/>
                  <a:pt x="3725922" y="424982"/>
                </a:cubicBezTo>
                <a:close/>
                <a:moveTo>
                  <a:pt x="3655091" y="424982"/>
                </a:moveTo>
                <a:cubicBezTo>
                  <a:pt x="3662384" y="424982"/>
                  <a:pt x="3668947" y="431209"/>
                  <a:pt x="3668947" y="439771"/>
                </a:cubicBezTo>
                <a:cubicBezTo>
                  <a:pt x="3668947" y="447555"/>
                  <a:pt x="3662384" y="454560"/>
                  <a:pt x="3655091" y="454560"/>
                </a:cubicBezTo>
                <a:cubicBezTo>
                  <a:pt x="3647069" y="454560"/>
                  <a:pt x="3642694" y="447555"/>
                  <a:pt x="3642694" y="439771"/>
                </a:cubicBezTo>
                <a:cubicBezTo>
                  <a:pt x="3642694" y="431209"/>
                  <a:pt x="3647069" y="424982"/>
                  <a:pt x="3655091" y="424982"/>
                </a:cubicBezTo>
                <a:close/>
                <a:moveTo>
                  <a:pt x="3583280" y="424982"/>
                </a:moveTo>
                <a:cubicBezTo>
                  <a:pt x="3591064" y="424982"/>
                  <a:pt x="3598069" y="431209"/>
                  <a:pt x="3598069" y="439771"/>
                </a:cubicBezTo>
                <a:cubicBezTo>
                  <a:pt x="3598069" y="447555"/>
                  <a:pt x="3591064" y="454560"/>
                  <a:pt x="3583280" y="454560"/>
                </a:cubicBezTo>
                <a:cubicBezTo>
                  <a:pt x="3574718" y="454560"/>
                  <a:pt x="3568491" y="447555"/>
                  <a:pt x="3568491" y="439771"/>
                </a:cubicBezTo>
                <a:cubicBezTo>
                  <a:pt x="3568491" y="431209"/>
                  <a:pt x="3574718" y="424982"/>
                  <a:pt x="3583280" y="424982"/>
                </a:cubicBezTo>
                <a:close/>
                <a:moveTo>
                  <a:pt x="3512449" y="424982"/>
                </a:moveTo>
                <a:cubicBezTo>
                  <a:pt x="3520232" y="424982"/>
                  <a:pt x="3527237" y="431209"/>
                  <a:pt x="3527237" y="439771"/>
                </a:cubicBezTo>
                <a:cubicBezTo>
                  <a:pt x="3527237" y="447555"/>
                  <a:pt x="3520232" y="454560"/>
                  <a:pt x="3512449" y="454560"/>
                </a:cubicBezTo>
                <a:cubicBezTo>
                  <a:pt x="3503887" y="454560"/>
                  <a:pt x="3497661" y="447555"/>
                  <a:pt x="3497661" y="439771"/>
                </a:cubicBezTo>
                <a:cubicBezTo>
                  <a:pt x="3497661" y="431209"/>
                  <a:pt x="3503887" y="424982"/>
                  <a:pt x="3512449" y="424982"/>
                </a:cubicBezTo>
                <a:close/>
                <a:moveTo>
                  <a:pt x="3440686" y="424982"/>
                </a:moveTo>
                <a:cubicBezTo>
                  <a:pt x="3448708" y="424982"/>
                  <a:pt x="3453083" y="431209"/>
                  <a:pt x="3453083" y="439771"/>
                </a:cubicBezTo>
                <a:cubicBezTo>
                  <a:pt x="3453083" y="447555"/>
                  <a:pt x="3448708" y="454560"/>
                  <a:pt x="3440686" y="454560"/>
                </a:cubicBezTo>
                <a:cubicBezTo>
                  <a:pt x="3433393" y="454560"/>
                  <a:pt x="3426830" y="447555"/>
                  <a:pt x="3426830" y="439771"/>
                </a:cubicBezTo>
                <a:cubicBezTo>
                  <a:pt x="3426830" y="431209"/>
                  <a:pt x="3433393" y="424982"/>
                  <a:pt x="3440686" y="424982"/>
                </a:cubicBezTo>
                <a:close/>
                <a:moveTo>
                  <a:pt x="3369857" y="424982"/>
                </a:moveTo>
                <a:cubicBezTo>
                  <a:pt x="3376420" y="424982"/>
                  <a:pt x="3382254" y="431209"/>
                  <a:pt x="3382254" y="439771"/>
                </a:cubicBezTo>
                <a:cubicBezTo>
                  <a:pt x="3382254" y="447555"/>
                  <a:pt x="3376420" y="454560"/>
                  <a:pt x="3369857" y="454560"/>
                </a:cubicBezTo>
                <a:cubicBezTo>
                  <a:pt x="3362564" y="454560"/>
                  <a:pt x="3356001" y="447555"/>
                  <a:pt x="3356001" y="439771"/>
                </a:cubicBezTo>
                <a:cubicBezTo>
                  <a:pt x="3356001" y="431209"/>
                  <a:pt x="3362564" y="424982"/>
                  <a:pt x="3369857" y="424982"/>
                </a:cubicBezTo>
                <a:close/>
                <a:moveTo>
                  <a:pt x="3299097" y="424982"/>
                </a:moveTo>
                <a:cubicBezTo>
                  <a:pt x="3305656" y="424982"/>
                  <a:pt x="3311491" y="431209"/>
                  <a:pt x="3311491" y="439771"/>
                </a:cubicBezTo>
                <a:cubicBezTo>
                  <a:pt x="3311491" y="447555"/>
                  <a:pt x="3305656" y="454560"/>
                  <a:pt x="3299097" y="454560"/>
                </a:cubicBezTo>
                <a:cubicBezTo>
                  <a:pt x="3291802" y="454560"/>
                  <a:pt x="3285240" y="447555"/>
                  <a:pt x="3285240" y="439771"/>
                </a:cubicBezTo>
                <a:cubicBezTo>
                  <a:pt x="3285240" y="431209"/>
                  <a:pt x="3291802" y="424982"/>
                  <a:pt x="3299097" y="424982"/>
                </a:cubicBezTo>
                <a:close/>
                <a:moveTo>
                  <a:pt x="3226805" y="424982"/>
                </a:moveTo>
                <a:cubicBezTo>
                  <a:pt x="3234825" y="424982"/>
                  <a:pt x="3240664" y="431209"/>
                  <a:pt x="3240664" y="439771"/>
                </a:cubicBezTo>
                <a:cubicBezTo>
                  <a:pt x="3240664" y="447555"/>
                  <a:pt x="3234825" y="454560"/>
                  <a:pt x="3226805" y="454560"/>
                </a:cubicBezTo>
                <a:cubicBezTo>
                  <a:pt x="3220242" y="454560"/>
                  <a:pt x="3214406" y="447555"/>
                  <a:pt x="3214406" y="439771"/>
                </a:cubicBezTo>
                <a:cubicBezTo>
                  <a:pt x="3214406" y="431209"/>
                  <a:pt x="3220242" y="424982"/>
                  <a:pt x="3226805" y="424982"/>
                </a:cubicBezTo>
                <a:close/>
                <a:moveTo>
                  <a:pt x="3152602" y="424982"/>
                </a:moveTo>
                <a:cubicBezTo>
                  <a:pt x="3159895" y="424982"/>
                  <a:pt x="3166460" y="431209"/>
                  <a:pt x="3166460" y="439771"/>
                </a:cubicBezTo>
                <a:cubicBezTo>
                  <a:pt x="3166460" y="447555"/>
                  <a:pt x="3159895" y="454560"/>
                  <a:pt x="3152602" y="454560"/>
                </a:cubicBezTo>
                <a:cubicBezTo>
                  <a:pt x="3146038" y="454560"/>
                  <a:pt x="3140203" y="447555"/>
                  <a:pt x="3140203" y="439771"/>
                </a:cubicBezTo>
                <a:cubicBezTo>
                  <a:pt x="3140203" y="431209"/>
                  <a:pt x="3146038" y="424982"/>
                  <a:pt x="3152602" y="424982"/>
                </a:cubicBezTo>
                <a:close/>
                <a:moveTo>
                  <a:pt x="3081772" y="424982"/>
                </a:moveTo>
                <a:cubicBezTo>
                  <a:pt x="3089064" y="424982"/>
                  <a:pt x="3095624" y="431209"/>
                  <a:pt x="3095624" y="439771"/>
                </a:cubicBezTo>
                <a:cubicBezTo>
                  <a:pt x="3095624" y="447555"/>
                  <a:pt x="3089064" y="454560"/>
                  <a:pt x="3081772" y="454560"/>
                </a:cubicBezTo>
                <a:cubicBezTo>
                  <a:pt x="3073748" y="454560"/>
                  <a:pt x="3069372" y="447555"/>
                  <a:pt x="3069372" y="439771"/>
                </a:cubicBezTo>
                <a:cubicBezTo>
                  <a:pt x="3069372" y="431209"/>
                  <a:pt x="3073748" y="424982"/>
                  <a:pt x="3081772" y="424982"/>
                </a:cubicBezTo>
                <a:close/>
                <a:moveTo>
                  <a:pt x="3013715" y="424982"/>
                </a:moveTo>
                <a:cubicBezTo>
                  <a:pt x="3021305" y="424982"/>
                  <a:pt x="3028135" y="431209"/>
                  <a:pt x="3028135" y="439771"/>
                </a:cubicBezTo>
                <a:cubicBezTo>
                  <a:pt x="3028135" y="447555"/>
                  <a:pt x="3021305" y="454560"/>
                  <a:pt x="3013715" y="454560"/>
                </a:cubicBezTo>
                <a:cubicBezTo>
                  <a:pt x="3005368" y="454560"/>
                  <a:pt x="2998539" y="447555"/>
                  <a:pt x="2998539" y="439771"/>
                </a:cubicBezTo>
                <a:cubicBezTo>
                  <a:pt x="2998539" y="431209"/>
                  <a:pt x="3005368" y="424982"/>
                  <a:pt x="3013715" y="424982"/>
                </a:cubicBezTo>
                <a:close/>
                <a:moveTo>
                  <a:pt x="2942491" y="424982"/>
                </a:moveTo>
                <a:cubicBezTo>
                  <a:pt x="2951052" y="424982"/>
                  <a:pt x="2957286" y="431209"/>
                  <a:pt x="2957286" y="439771"/>
                </a:cubicBezTo>
                <a:cubicBezTo>
                  <a:pt x="2957286" y="447555"/>
                  <a:pt x="2951052" y="454560"/>
                  <a:pt x="2942491" y="454560"/>
                </a:cubicBezTo>
                <a:cubicBezTo>
                  <a:pt x="2934710" y="454560"/>
                  <a:pt x="2927708" y="447555"/>
                  <a:pt x="2927708" y="439771"/>
                </a:cubicBezTo>
                <a:cubicBezTo>
                  <a:pt x="2927708" y="431209"/>
                  <a:pt x="2934710" y="424982"/>
                  <a:pt x="2942491" y="424982"/>
                </a:cubicBezTo>
                <a:close/>
                <a:moveTo>
                  <a:pt x="2868291" y="424982"/>
                </a:moveTo>
                <a:cubicBezTo>
                  <a:pt x="2876858" y="424982"/>
                  <a:pt x="2883085" y="431209"/>
                  <a:pt x="2883085" y="439771"/>
                </a:cubicBezTo>
                <a:cubicBezTo>
                  <a:pt x="2883085" y="447555"/>
                  <a:pt x="2876858" y="454560"/>
                  <a:pt x="2868291" y="454560"/>
                </a:cubicBezTo>
                <a:cubicBezTo>
                  <a:pt x="2860509" y="454560"/>
                  <a:pt x="2853504" y="447555"/>
                  <a:pt x="2853504" y="439771"/>
                </a:cubicBezTo>
                <a:cubicBezTo>
                  <a:pt x="2853504" y="431209"/>
                  <a:pt x="2860509" y="424982"/>
                  <a:pt x="2868291" y="424982"/>
                </a:cubicBezTo>
                <a:close/>
                <a:moveTo>
                  <a:pt x="2796533" y="424982"/>
                </a:moveTo>
                <a:cubicBezTo>
                  <a:pt x="2804555" y="424982"/>
                  <a:pt x="2808932" y="431209"/>
                  <a:pt x="2808932" y="439771"/>
                </a:cubicBezTo>
                <a:cubicBezTo>
                  <a:pt x="2808932" y="447555"/>
                  <a:pt x="2804555" y="454560"/>
                  <a:pt x="2796533" y="454560"/>
                </a:cubicBezTo>
                <a:cubicBezTo>
                  <a:pt x="2789240" y="454560"/>
                  <a:pt x="2782678" y="447555"/>
                  <a:pt x="2782678" y="439771"/>
                </a:cubicBezTo>
                <a:cubicBezTo>
                  <a:pt x="2782678" y="431209"/>
                  <a:pt x="2789240" y="424982"/>
                  <a:pt x="2796533" y="424982"/>
                </a:cubicBezTo>
                <a:close/>
                <a:moveTo>
                  <a:pt x="2725695" y="424982"/>
                </a:moveTo>
                <a:cubicBezTo>
                  <a:pt x="2731532" y="424982"/>
                  <a:pt x="2738097" y="431209"/>
                  <a:pt x="2738097" y="439771"/>
                </a:cubicBezTo>
                <a:cubicBezTo>
                  <a:pt x="2738097" y="447555"/>
                  <a:pt x="2731532" y="454560"/>
                  <a:pt x="2725695" y="454560"/>
                </a:cubicBezTo>
                <a:cubicBezTo>
                  <a:pt x="2717681" y="454560"/>
                  <a:pt x="2711846" y="447555"/>
                  <a:pt x="2711846" y="439771"/>
                </a:cubicBezTo>
                <a:cubicBezTo>
                  <a:pt x="2711846" y="431209"/>
                  <a:pt x="2717681" y="424982"/>
                  <a:pt x="2725695" y="424982"/>
                </a:cubicBezTo>
                <a:close/>
                <a:moveTo>
                  <a:pt x="2654870" y="424982"/>
                </a:moveTo>
                <a:cubicBezTo>
                  <a:pt x="2660705" y="424982"/>
                  <a:pt x="2667270" y="431209"/>
                  <a:pt x="2667270" y="439771"/>
                </a:cubicBezTo>
                <a:cubicBezTo>
                  <a:pt x="2667270" y="447555"/>
                  <a:pt x="2660705" y="454560"/>
                  <a:pt x="2654870" y="454560"/>
                </a:cubicBezTo>
                <a:cubicBezTo>
                  <a:pt x="2646850" y="454560"/>
                  <a:pt x="2641018" y="447555"/>
                  <a:pt x="2641018" y="439771"/>
                </a:cubicBezTo>
                <a:cubicBezTo>
                  <a:pt x="2641018" y="431209"/>
                  <a:pt x="2646850" y="424982"/>
                  <a:pt x="2654870" y="424982"/>
                </a:cubicBezTo>
                <a:close/>
                <a:moveTo>
                  <a:pt x="2582580" y="424982"/>
                </a:moveTo>
                <a:cubicBezTo>
                  <a:pt x="2589875" y="424982"/>
                  <a:pt x="2596437" y="431209"/>
                  <a:pt x="2596437" y="439771"/>
                </a:cubicBezTo>
                <a:cubicBezTo>
                  <a:pt x="2596437" y="447555"/>
                  <a:pt x="2589875" y="454560"/>
                  <a:pt x="2582580" y="454560"/>
                </a:cubicBezTo>
                <a:cubicBezTo>
                  <a:pt x="2576019" y="454560"/>
                  <a:pt x="2570184" y="447555"/>
                  <a:pt x="2570184" y="439771"/>
                </a:cubicBezTo>
                <a:cubicBezTo>
                  <a:pt x="2570184" y="431209"/>
                  <a:pt x="2576019" y="424982"/>
                  <a:pt x="2582580" y="424982"/>
                </a:cubicBezTo>
                <a:close/>
                <a:moveTo>
                  <a:pt x="2511026" y="424982"/>
                </a:moveTo>
                <a:cubicBezTo>
                  <a:pt x="2519047" y="424982"/>
                  <a:pt x="2525610" y="431209"/>
                  <a:pt x="2525610" y="439771"/>
                </a:cubicBezTo>
                <a:cubicBezTo>
                  <a:pt x="2525610" y="447555"/>
                  <a:pt x="2519047" y="454560"/>
                  <a:pt x="2511026" y="454560"/>
                </a:cubicBezTo>
                <a:cubicBezTo>
                  <a:pt x="2503735" y="454560"/>
                  <a:pt x="2499361" y="447555"/>
                  <a:pt x="2499361" y="439771"/>
                </a:cubicBezTo>
                <a:cubicBezTo>
                  <a:pt x="2499361" y="431209"/>
                  <a:pt x="2503735" y="424982"/>
                  <a:pt x="2511026" y="424982"/>
                </a:cubicBezTo>
                <a:close/>
                <a:moveTo>
                  <a:pt x="1799085" y="357525"/>
                </a:moveTo>
                <a:cubicBezTo>
                  <a:pt x="1807647" y="357525"/>
                  <a:pt x="1813873" y="361900"/>
                  <a:pt x="1813873" y="369922"/>
                </a:cubicBezTo>
                <a:cubicBezTo>
                  <a:pt x="1813873" y="377215"/>
                  <a:pt x="1807647" y="383779"/>
                  <a:pt x="1799085" y="383779"/>
                </a:cubicBezTo>
                <a:cubicBezTo>
                  <a:pt x="1790525" y="383779"/>
                  <a:pt x="1784300" y="377215"/>
                  <a:pt x="1784300" y="369922"/>
                </a:cubicBezTo>
                <a:cubicBezTo>
                  <a:pt x="1784300" y="361900"/>
                  <a:pt x="1790525" y="357525"/>
                  <a:pt x="1799085" y="357525"/>
                </a:cubicBezTo>
                <a:close/>
                <a:moveTo>
                  <a:pt x="1728262" y="357525"/>
                </a:moveTo>
                <a:cubicBezTo>
                  <a:pt x="1736825" y="357525"/>
                  <a:pt x="1743049" y="361900"/>
                  <a:pt x="1743049" y="369922"/>
                </a:cubicBezTo>
                <a:cubicBezTo>
                  <a:pt x="1743049" y="377215"/>
                  <a:pt x="1736825" y="383779"/>
                  <a:pt x="1728262" y="383779"/>
                </a:cubicBezTo>
                <a:cubicBezTo>
                  <a:pt x="1719697" y="383779"/>
                  <a:pt x="1713470" y="377215"/>
                  <a:pt x="1713470" y="369922"/>
                </a:cubicBezTo>
                <a:cubicBezTo>
                  <a:pt x="1713470" y="361900"/>
                  <a:pt x="1719697" y="357525"/>
                  <a:pt x="1728262" y="357525"/>
                </a:cubicBezTo>
                <a:close/>
                <a:moveTo>
                  <a:pt x="1657429" y="357525"/>
                </a:moveTo>
                <a:cubicBezTo>
                  <a:pt x="1665215" y="357525"/>
                  <a:pt x="1672220" y="361900"/>
                  <a:pt x="1672220" y="369922"/>
                </a:cubicBezTo>
                <a:cubicBezTo>
                  <a:pt x="1672220" y="377215"/>
                  <a:pt x="1665215" y="383779"/>
                  <a:pt x="1657429" y="383779"/>
                </a:cubicBezTo>
                <a:cubicBezTo>
                  <a:pt x="1648870" y="383779"/>
                  <a:pt x="1642650" y="377215"/>
                  <a:pt x="1642650" y="369922"/>
                </a:cubicBezTo>
                <a:cubicBezTo>
                  <a:pt x="1642650" y="361900"/>
                  <a:pt x="1648870" y="357525"/>
                  <a:pt x="1657429" y="357525"/>
                </a:cubicBezTo>
                <a:close/>
                <a:moveTo>
                  <a:pt x="1582296" y="357525"/>
                </a:moveTo>
                <a:cubicBezTo>
                  <a:pt x="1589593" y="357525"/>
                  <a:pt x="1594704" y="361900"/>
                  <a:pt x="1594704" y="369922"/>
                </a:cubicBezTo>
                <a:cubicBezTo>
                  <a:pt x="1594704" y="377215"/>
                  <a:pt x="1589593" y="383779"/>
                  <a:pt x="1582296" y="383779"/>
                </a:cubicBezTo>
                <a:cubicBezTo>
                  <a:pt x="1574274" y="383779"/>
                  <a:pt x="1568441" y="377215"/>
                  <a:pt x="1568441" y="369922"/>
                </a:cubicBezTo>
                <a:cubicBezTo>
                  <a:pt x="1568441" y="361900"/>
                  <a:pt x="1574274" y="357525"/>
                  <a:pt x="1582296" y="357525"/>
                </a:cubicBezTo>
                <a:close/>
                <a:moveTo>
                  <a:pt x="1512195" y="357525"/>
                </a:moveTo>
                <a:cubicBezTo>
                  <a:pt x="1518030" y="357525"/>
                  <a:pt x="1523863" y="361900"/>
                  <a:pt x="1523863" y="369922"/>
                </a:cubicBezTo>
                <a:cubicBezTo>
                  <a:pt x="1523863" y="377215"/>
                  <a:pt x="1518030" y="383779"/>
                  <a:pt x="1512195" y="383779"/>
                </a:cubicBezTo>
                <a:cubicBezTo>
                  <a:pt x="1504171" y="383779"/>
                  <a:pt x="1497612" y="377215"/>
                  <a:pt x="1497612" y="369922"/>
                </a:cubicBezTo>
                <a:cubicBezTo>
                  <a:pt x="1497612" y="361900"/>
                  <a:pt x="1504171" y="357525"/>
                  <a:pt x="1512195" y="357525"/>
                </a:cubicBezTo>
                <a:close/>
                <a:moveTo>
                  <a:pt x="1439171" y="357525"/>
                </a:moveTo>
                <a:cubicBezTo>
                  <a:pt x="1447188" y="357525"/>
                  <a:pt x="1453023" y="361900"/>
                  <a:pt x="1453023" y="369922"/>
                </a:cubicBezTo>
                <a:cubicBezTo>
                  <a:pt x="1453023" y="377215"/>
                  <a:pt x="1447188" y="383779"/>
                  <a:pt x="1439171" y="383779"/>
                </a:cubicBezTo>
                <a:cubicBezTo>
                  <a:pt x="1433336" y="383779"/>
                  <a:pt x="1426774" y="377215"/>
                  <a:pt x="1426774" y="369922"/>
                </a:cubicBezTo>
                <a:cubicBezTo>
                  <a:pt x="1426774" y="361900"/>
                  <a:pt x="1433336" y="357525"/>
                  <a:pt x="1439171" y="357525"/>
                </a:cubicBezTo>
                <a:close/>
                <a:moveTo>
                  <a:pt x="1368347" y="357525"/>
                </a:moveTo>
                <a:cubicBezTo>
                  <a:pt x="1376368" y="357525"/>
                  <a:pt x="1382199" y="361900"/>
                  <a:pt x="1382199" y="369922"/>
                </a:cubicBezTo>
                <a:cubicBezTo>
                  <a:pt x="1382199" y="377215"/>
                  <a:pt x="1376368" y="383779"/>
                  <a:pt x="1368347" y="383779"/>
                </a:cubicBezTo>
                <a:cubicBezTo>
                  <a:pt x="1362508" y="383779"/>
                  <a:pt x="1355949" y="377215"/>
                  <a:pt x="1355949" y="369922"/>
                </a:cubicBezTo>
                <a:cubicBezTo>
                  <a:pt x="1355949" y="361900"/>
                  <a:pt x="1362508" y="357525"/>
                  <a:pt x="1368347" y="357525"/>
                </a:cubicBezTo>
                <a:close/>
                <a:moveTo>
                  <a:pt x="1297518" y="357525"/>
                </a:moveTo>
                <a:cubicBezTo>
                  <a:pt x="1305540" y="357525"/>
                  <a:pt x="1311374" y="361900"/>
                  <a:pt x="1311374" y="369922"/>
                </a:cubicBezTo>
                <a:cubicBezTo>
                  <a:pt x="1311374" y="377215"/>
                  <a:pt x="1305540" y="383779"/>
                  <a:pt x="1297518" y="383779"/>
                </a:cubicBezTo>
                <a:cubicBezTo>
                  <a:pt x="1289495" y="383779"/>
                  <a:pt x="1285121" y="377215"/>
                  <a:pt x="1285121" y="369922"/>
                </a:cubicBezTo>
                <a:cubicBezTo>
                  <a:pt x="1285121" y="361900"/>
                  <a:pt x="1289495" y="357525"/>
                  <a:pt x="1297518" y="357525"/>
                </a:cubicBezTo>
                <a:close/>
                <a:moveTo>
                  <a:pt x="1225703" y="357525"/>
                </a:moveTo>
                <a:cubicBezTo>
                  <a:pt x="1233487" y="357525"/>
                  <a:pt x="1240493" y="363359"/>
                  <a:pt x="1240493" y="369922"/>
                </a:cubicBezTo>
                <a:cubicBezTo>
                  <a:pt x="1240493" y="377215"/>
                  <a:pt x="1233487" y="383779"/>
                  <a:pt x="1225703" y="383779"/>
                </a:cubicBezTo>
                <a:cubicBezTo>
                  <a:pt x="1217156" y="383779"/>
                  <a:pt x="1210926" y="377215"/>
                  <a:pt x="1210926" y="369922"/>
                </a:cubicBezTo>
                <a:cubicBezTo>
                  <a:pt x="1210926" y="363359"/>
                  <a:pt x="1217156" y="357525"/>
                  <a:pt x="1225703" y="357525"/>
                </a:cubicBezTo>
                <a:close/>
                <a:moveTo>
                  <a:pt x="1154890" y="357525"/>
                </a:moveTo>
                <a:cubicBezTo>
                  <a:pt x="1162673" y="357525"/>
                  <a:pt x="1169676" y="363359"/>
                  <a:pt x="1169676" y="369922"/>
                </a:cubicBezTo>
                <a:cubicBezTo>
                  <a:pt x="1169676" y="377215"/>
                  <a:pt x="1162673" y="383779"/>
                  <a:pt x="1154890" y="383779"/>
                </a:cubicBezTo>
                <a:cubicBezTo>
                  <a:pt x="1146325" y="383779"/>
                  <a:pt x="1140096" y="377215"/>
                  <a:pt x="1140096" y="369922"/>
                </a:cubicBezTo>
                <a:cubicBezTo>
                  <a:pt x="1140096" y="363359"/>
                  <a:pt x="1146325" y="357525"/>
                  <a:pt x="1154890" y="357525"/>
                </a:cubicBezTo>
                <a:close/>
                <a:moveTo>
                  <a:pt x="1084059" y="357525"/>
                </a:moveTo>
                <a:cubicBezTo>
                  <a:pt x="1091842" y="357525"/>
                  <a:pt x="1098844" y="363359"/>
                  <a:pt x="1098844" y="369922"/>
                </a:cubicBezTo>
                <a:cubicBezTo>
                  <a:pt x="1098844" y="377215"/>
                  <a:pt x="1091842" y="383779"/>
                  <a:pt x="1084059" y="383779"/>
                </a:cubicBezTo>
                <a:cubicBezTo>
                  <a:pt x="1075492" y="383779"/>
                  <a:pt x="1069268" y="377215"/>
                  <a:pt x="1069268" y="369922"/>
                </a:cubicBezTo>
                <a:cubicBezTo>
                  <a:pt x="1069268" y="363359"/>
                  <a:pt x="1075492" y="357525"/>
                  <a:pt x="1084059" y="357525"/>
                </a:cubicBezTo>
                <a:close/>
                <a:moveTo>
                  <a:pt x="1013015" y="357525"/>
                </a:moveTo>
                <a:cubicBezTo>
                  <a:pt x="1020312" y="357525"/>
                  <a:pt x="1024685" y="363359"/>
                  <a:pt x="1024685" y="369922"/>
                </a:cubicBezTo>
                <a:cubicBezTo>
                  <a:pt x="1024685" y="377215"/>
                  <a:pt x="1020312" y="383779"/>
                  <a:pt x="1013015" y="383779"/>
                </a:cubicBezTo>
                <a:cubicBezTo>
                  <a:pt x="1005003" y="383779"/>
                  <a:pt x="998434" y="377215"/>
                  <a:pt x="998434" y="369922"/>
                </a:cubicBezTo>
                <a:cubicBezTo>
                  <a:pt x="998434" y="363359"/>
                  <a:pt x="1005003" y="357525"/>
                  <a:pt x="1013015" y="357525"/>
                </a:cubicBezTo>
                <a:close/>
                <a:moveTo>
                  <a:pt x="941465" y="357525"/>
                </a:moveTo>
                <a:cubicBezTo>
                  <a:pt x="948030" y="357525"/>
                  <a:pt x="953864" y="363359"/>
                  <a:pt x="953864" y="369922"/>
                </a:cubicBezTo>
                <a:cubicBezTo>
                  <a:pt x="953864" y="377215"/>
                  <a:pt x="948030" y="383779"/>
                  <a:pt x="941465" y="383779"/>
                </a:cubicBezTo>
                <a:cubicBezTo>
                  <a:pt x="934173" y="383779"/>
                  <a:pt x="927611" y="377215"/>
                  <a:pt x="927611" y="369922"/>
                </a:cubicBezTo>
                <a:cubicBezTo>
                  <a:pt x="927611" y="363359"/>
                  <a:pt x="934173" y="357525"/>
                  <a:pt x="941465" y="357525"/>
                </a:cubicBezTo>
                <a:close/>
                <a:moveTo>
                  <a:pt x="870633" y="357525"/>
                </a:moveTo>
                <a:cubicBezTo>
                  <a:pt x="877194" y="357525"/>
                  <a:pt x="883034" y="363359"/>
                  <a:pt x="883034" y="369922"/>
                </a:cubicBezTo>
                <a:cubicBezTo>
                  <a:pt x="883034" y="377215"/>
                  <a:pt x="877194" y="383779"/>
                  <a:pt x="870633" y="383779"/>
                </a:cubicBezTo>
                <a:cubicBezTo>
                  <a:pt x="863344" y="383779"/>
                  <a:pt x="856777" y="377215"/>
                  <a:pt x="856777" y="369922"/>
                </a:cubicBezTo>
                <a:cubicBezTo>
                  <a:pt x="856777" y="363359"/>
                  <a:pt x="863344" y="357525"/>
                  <a:pt x="870633" y="357525"/>
                </a:cubicBezTo>
                <a:close/>
                <a:moveTo>
                  <a:pt x="798346" y="357525"/>
                </a:moveTo>
                <a:cubicBezTo>
                  <a:pt x="806370" y="357525"/>
                  <a:pt x="812203" y="363359"/>
                  <a:pt x="812203" y="369922"/>
                </a:cubicBezTo>
                <a:cubicBezTo>
                  <a:pt x="812203" y="377215"/>
                  <a:pt x="806370" y="383779"/>
                  <a:pt x="798346" y="383779"/>
                </a:cubicBezTo>
                <a:cubicBezTo>
                  <a:pt x="792510" y="383779"/>
                  <a:pt x="785947" y="377215"/>
                  <a:pt x="785947" y="369922"/>
                </a:cubicBezTo>
                <a:cubicBezTo>
                  <a:pt x="785947" y="363359"/>
                  <a:pt x="792510" y="357525"/>
                  <a:pt x="798346" y="357525"/>
                </a:cubicBezTo>
                <a:close/>
                <a:moveTo>
                  <a:pt x="3654110" y="354153"/>
                </a:moveTo>
                <a:cubicBezTo>
                  <a:pt x="3661893" y="354153"/>
                  <a:pt x="3668898" y="360716"/>
                  <a:pt x="3668898" y="368738"/>
                </a:cubicBezTo>
                <a:cubicBezTo>
                  <a:pt x="3668898" y="376031"/>
                  <a:pt x="3661893" y="380407"/>
                  <a:pt x="3654110" y="380407"/>
                </a:cubicBezTo>
                <a:cubicBezTo>
                  <a:pt x="3645548" y="380407"/>
                  <a:pt x="3639322" y="376031"/>
                  <a:pt x="3639322" y="368738"/>
                </a:cubicBezTo>
                <a:cubicBezTo>
                  <a:pt x="3639322" y="360716"/>
                  <a:pt x="3645548" y="354153"/>
                  <a:pt x="3654110" y="354153"/>
                </a:cubicBezTo>
                <a:close/>
                <a:moveTo>
                  <a:pt x="3583280" y="354153"/>
                </a:moveTo>
                <a:cubicBezTo>
                  <a:pt x="3591064" y="354153"/>
                  <a:pt x="3598069" y="360716"/>
                  <a:pt x="3598069" y="368738"/>
                </a:cubicBezTo>
                <a:cubicBezTo>
                  <a:pt x="3598069" y="376031"/>
                  <a:pt x="3591064" y="380407"/>
                  <a:pt x="3583280" y="380407"/>
                </a:cubicBezTo>
                <a:cubicBezTo>
                  <a:pt x="3574718" y="380407"/>
                  <a:pt x="3568491" y="376031"/>
                  <a:pt x="3568491" y="368738"/>
                </a:cubicBezTo>
                <a:cubicBezTo>
                  <a:pt x="3568491" y="360716"/>
                  <a:pt x="3574718" y="354153"/>
                  <a:pt x="3583280" y="354153"/>
                </a:cubicBezTo>
                <a:close/>
                <a:moveTo>
                  <a:pt x="3512449" y="354153"/>
                </a:moveTo>
                <a:cubicBezTo>
                  <a:pt x="3520232" y="354153"/>
                  <a:pt x="3527237" y="360983"/>
                  <a:pt x="3527237" y="369330"/>
                </a:cubicBezTo>
                <a:cubicBezTo>
                  <a:pt x="3527237" y="376919"/>
                  <a:pt x="3520232" y="383749"/>
                  <a:pt x="3512449" y="383749"/>
                </a:cubicBezTo>
                <a:cubicBezTo>
                  <a:pt x="3503887" y="383749"/>
                  <a:pt x="3497661" y="376919"/>
                  <a:pt x="3497661" y="369330"/>
                </a:cubicBezTo>
                <a:cubicBezTo>
                  <a:pt x="3497661" y="360983"/>
                  <a:pt x="3503887" y="354153"/>
                  <a:pt x="3512449" y="354153"/>
                </a:cubicBezTo>
                <a:close/>
                <a:moveTo>
                  <a:pt x="3440686" y="354153"/>
                </a:moveTo>
                <a:cubicBezTo>
                  <a:pt x="3448708" y="354153"/>
                  <a:pt x="3453083" y="360983"/>
                  <a:pt x="3453083" y="369330"/>
                </a:cubicBezTo>
                <a:cubicBezTo>
                  <a:pt x="3453083" y="376919"/>
                  <a:pt x="3448708" y="383749"/>
                  <a:pt x="3440686" y="383749"/>
                </a:cubicBezTo>
                <a:cubicBezTo>
                  <a:pt x="3433393" y="383749"/>
                  <a:pt x="3426830" y="376919"/>
                  <a:pt x="3426830" y="369330"/>
                </a:cubicBezTo>
                <a:cubicBezTo>
                  <a:pt x="3426830" y="360983"/>
                  <a:pt x="3433393" y="354153"/>
                  <a:pt x="3440686" y="354153"/>
                </a:cubicBezTo>
                <a:close/>
                <a:moveTo>
                  <a:pt x="3369857" y="354153"/>
                </a:moveTo>
                <a:cubicBezTo>
                  <a:pt x="3376420" y="354153"/>
                  <a:pt x="3382254" y="360983"/>
                  <a:pt x="3382254" y="369330"/>
                </a:cubicBezTo>
                <a:cubicBezTo>
                  <a:pt x="3382254" y="376919"/>
                  <a:pt x="3376420" y="383749"/>
                  <a:pt x="3369857" y="383749"/>
                </a:cubicBezTo>
                <a:cubicBezTo>
                  <a:pt x="3362564" y="383749"/>
                  <a:pt x="3356001" y="376919"/>
                  <a:pt x="3356001" y="369330"/>
                </a:cubicBezTo>
                <a:cubicBezTo>
                  <a:pt x="3356001" y="360983"/>
                  <a:pt x="3362564" y="354153"/>
                  <a:pt x="3369857" y="354153"/>
                </a:cubicBezTo>
                <a:close/>
                <a:moveTo>
                  <a:pt x="3299097" y="354153"/>
                </a:moveTo>
                <a:cubicBezTo>
                  <a:pt x="3305662" y="354153"/>
                  <a:pt x="3311496" y="360983"/>
                  <a:pt x="3311496" y="369330"/>
                </a:cubicBezTo>
                <a:cubicBezTo>
                  <a:pt x="3311496" y="376919"/>
                  <a:pt x="3305662" y="383749"/>
                  <a:pt x="3299097" y="383749"/>
                </a:cubicBezTo>
                <a:cubicBezTo>
                  <a:pt x="3291804" y="383749"/>
                  <a:pt x="3285242" y="376919"/>
                  <a:pt x="3285242" y="369330"/>
                </a:cubicBezTo>
                <a:cubicBezTo>
                  <a:pt x="3285242" y="360983"/>
                  <a:pt x="3291804" y="354153"/>
                  <a:pt x="3299097" y="354153"/>
                </a:cubicBezTo>
                <a:close/>
                <a:moveTo>
                  <a:pt x="3226808" y="354153"/>
                </a:moveTo>
                <a:cubicBezTo>
                  <a:pt x="3234828" y="354153"/>
                  <a:pt x="3240664" y="360983"/>
                  <a:pt x="3240664" y="369330"/>
                </a:cubicBezTo>
                <a:cubicBezTo>
                  <a:pt x="3240664" y="376919"/>
                  <a:pt x="3234828" y="383749"/>
                  <a:pt x="3226808" y="383749"/>
                </a:cubicBezTo>
                <a:cubicBezTo>
                  <a:pt x="3220245" y="383749"/>
                  <a:pt x="3214410" y="376919"/>
                  <a:pt x="3214410" y="369330"/>
                </a:cubicBezTo>
                <a:cubicBezTo>
                  <a:pt x="3214410" y="360983"/>
                  <a:pt x="3220245" y="354153"/>
                  <a:pt x="3226808" y="354153"/>
                </a:cubicBezTo>
                <a:close/>
                <a:moveTo>
                  <a:pt x="3152605" y="354153"/>
                </a:moveTo>
                <a:cubicBezTo>
                  <a:pt x="3159898" y="354153"/>
                  <a:pt x="3166462" y="360983"/>
                  <a:pt x="3166462" y="369330"/>
                </a:cubicBezTo>
                <a:cubicBezTo>
                  <a:pt x="3166462" y="376919"/>
                  <a:pt x="3159898" y="383749"/>
                  <a:pt x="3152605" y="383749"/>
                </a:cubicBezTo>
                <a:cubicBezTo>
                  <a:pt x="3146040" y="383749"/>
                  <a:pt x="3140206" y="376919"/>
                  <a:pt x="3140206" y="369330"/>
                </a:cubicBezTo>
                <a:cubicBezTo>
                  <a:pt x="3140206" y="360983"/>
                  <a:pt x="3146040" y="354153"/>
                  <a:pt x="3152605" y="354153"/>
                </a:cubicBezTo>
                <a:close/>
                <a:moveTo>
                  <a:pt x="3081774" y="354153"/>
                </a:moveTo>
                <a:cubicBezTo>
                  <a:pt x="3089066" y="354153"/>
                  <a:pt x="3095627" y="360983"/>
                  <a:pt x="3095627" y="369330"/>
                </a:cubicBezTo>
                <a:cubicBezTo>
                  <a:pt x="3095627" y="376919"/>
                  <a:pt x="3089066" y="383749"/>
                  <a:pt x="3081774" y="383749"/>
                </a:cubicBezTo>
                <a:cubicBezTo>
                  <a:pt x="3073750" y="383749"/>
                  <a:pt x="3069375" y="376919"/>
                  <a:pt x="3069375" y="369330"/>
                </a:cubicBezTo>
                <a:cubicBezTo>
                  <a:pt x="3069375" y="360983"/>
                  <a:pt x="3073750" y="354153"/>
                  <a:pt x="3081774" y="354153"/>
                </a:cubicBezTo>
                <a:close/>
                <a:moveTo>
                  <a:pt x="3013715" y="354153"/>
                </a:moveTo>
                <a:cubicBezTo>
                  <a:pt x="3021307" y="354153"/>
                  <a:pt x="3028135" y="360983"/>
                  <a:pt x="3028135" y="369330"/>
                </a:cubicBezTo>
                <a:cubicBezTo>
                  <a:pt x="3028135" y="376919"/>
                  <a:pt x="3021307" y="383749"/>
                  <a:pt x="3013715" y="383749"/>
                </a:cubicBezTo>
                <a:cubicBezTo>
                  <a:pt x="3005368" y="383749"/>
                  <a:pt x="2998539" y="376919"/>
                  <a:pt x="2998539" y="369330"/>
                </a:cubicBezTo>
                <a:cubicBezTo>
                  <a:pt x="2998539" y="360983"/>
                  <a:pt x="3005368" y="354153"/>
                  <a:pt x="3013715" y="354153"/>
                </a:cubicBezTo>
                <a:close/>
                <a:moveTo>
                  <a:pt x="2942494" y="354153"/>
                </a:moveTo>
                <a:cubicBezTo>
                  <a:pt x="2951055" y="354153"/>
                  <a:pt x="2957288" y="360983"/>
                  <a:pt x="2957288" y="369330"/>
                </a:cubicBezTo>
                <a:cubicBezTo>
                  <a:pt x="2957288" y="376919"/>
                  <a:pt x="2951055" y="383749"/>
                  <a:pt x="2942494" y="383749"/>
                </a:cubicBezTo>
                <a:cubicBezTo>
                  <a:pt x="2934713" y="383749"/>
                  <a:pt x="2927708" y="376919"/>
                  <a:pt x="2927708" y="369330"/>
                </a:cubicBezTo>
                <a:cubicBezTo>
                  <a:pt x="2927708" y="360983"/>
                  <a:pt x="2934713" y="354153"/>
                  <a:pt x="2942494" y="354153"/>
                </a:cubicBezTo>
                <a:close/>
                <a:moveTo>
                  <a:pt x="2868293" y="354153"/>
                </a:moveTo>
                <a:cubicBezTo>
                  <a:pt x="2876858" y="354153"/>
                  <a:pt x="2883085" y="360983"/>
                  <a:pt x="2883085" y="369330"/>
                </a:cubicBezTo>
                <a:cubicBezTo>
                  <a:pt x="2883085" y="376919"/>
                  <a:pt x="2876858" y="383749"/>
                  <a:pt x="2868293" y="383749"/>
                </a:cubicBezTo>
                <a:cubicBezTo>
                  <a:pt x="2860512" y="383749"/>
                  <a:pt x="2853504" y="376919"/>
                  <a:pt x="2853504" y="369330"/>
                </a:cubicBezTo>
                <a:cubicBezTo>
                  <a:pt x="2853504" y="360983"/>
                  <a:pt x="2860512" y="354153"/>
                  <a:pt x="2868293" y="354153"/>
                </a:cubicBezTo>
                <a:close/>
                <a:moveTo>
                  <a:pt x="2796535" y="354153"/>
                </a:moveTo>
                <a:cubicBezTo>
                  <a:pt x="2804558" y="354153"/>
                  <a:pt x="2808932" y="360983"/>
                  <a:pt x="2808932" y="369330"/>
                </a:cubicBezTo>
                <a:cubicBezTo>
                  <a:pt x="2808932" y="376919"/>
                  <a:pt x="2804558" y="383749"/>
                  <a:pt x="2796535" y="383749"/>
                </a:cubicBezTo>
                <a:cubicBezTo>
                  <a:pt x="2789243" y="383749"/>
                  <a:pt x="2782678" y="376919"/>
                  <a:pt x="2782678" y="369330"/>
                </a:cubicBezTo>
                <a:cubicBezTo>
                  <a:pt x="2782678" y="360983"/>
                  <a:pt x="2789243" y="354153"/>
                  <a:pt x="2796535" y="354153"/>
                </a:cubicBezTo>
                <a:close/>
                <a:moveTo>
                  <a:pt x="2725695" y="354153"/>
                </a:moveTo>
                <a:cubicBezTo>
                  <a:pt x="2731532" y="354153"/>
                  <a:pt x="2738100" y="360983"/>
                  <a:pt x="2738100" y="369330"/>
                </a:cubicBezTo>
                <a:cubicBezTo>
                  <a:pt x="2738100" y="376919"/>
                  <a:pt x="2731532" y="383749"/>
                  <a:pt x="2725695" y="383749"/>
                </a:cubicBezTo>
                <a:cubicBezTo>
                  <a:pt x="2717681" y="383749"/>
                  <a:pt x="2711846" y="376919"/>
                  <a:pt x="2711846" y="369330"/>
                </a:cubicBezTo>
                <a:cubicBezTo>
                  <a:pt x="2711846" y="360983"/>
                  <a:pt x="2717681" y="354153"/>
                  <a:pt x="2725695" y="354153"/>
                </a:cubicBezTo>
                <a:close/>
                <a:moveTo>
                  <a:pt x="2653415" y="354153"/>
                </a:moveTo>
                <a:cubicBezTo>
                  <a:pt x="2660705" y="354153"/>
                  <a:pt x="2667270" y="360983"/>
                  <a:pt x="2667270" y="369330"/>
                </a:cubicBezTo>
                <a:cubicBezTo>
                  <a:pt x="2667270" y="376919"/>
                  <a:pt x="2660705" y="383749"/>
                  <a:pt x="2653415" y="383749"/>
                </a:cubicBezTo>
                <a:cubicBezTo>
                  <a:pt x="2646857" y="383749"/>
                  <a:pt x="2641021" y="376919"/>
                  <a:pt x="2641021" y="369330"/>
                </a:cubicBezTo>
                <a:cubicBezTo>
                  <a:pt x="2641021" y="360983"/>
                  <a:pt x="2646857" y="354153"/>
                  <a:pt x="2653415" y="354153"/>
                </a:cubicBezTo>
                <a:close/>
                <a:moveTo>
                  <a:pt x="2582583" y="354153"/>
                </a:moveTo>
                <a:cubicBezTo>
                  <a:pt x="2589875" y="354153"/>
                  <a:pt x="2596439" y="360983"/>
                  <a:pt x="2596439" y="369330"/>
                </a:cubicBezTo>
                <a:cubicBezTo>
                  <a:pt x="2596439" y="376919"/>
                  <a:pt x="2589875" y="383749"/>
                  <a:pt x="2582583" y="383749"/>
                </a:cubicBezTo>
                <a:cubicBezTo>
                  <a:pt x="2576019" y="383749"/>
                  <a:pt x="2570184" y="376919"/>
                  <a:pt x="2570184" y="369330"/>
                </a:cubicBezTo>
                <a:cubicBezTo>
                  <a:pt x="2570184" y="360983"/>
                  <a:pt x="2576019" y="354153"/>
                  <a:pt x="2582583" y="354153"/>
                </a:cubicBezTo>
                <a:close/>
                <a:moveTo>
                  <a:pt x="2511029" y="354153"/>
                </a:moveTo>
                <a:cubicBezTo>
                  <a:pt x="2519050" y="354153"/>
                  <a:pt x="2525613" y="360983"/>
                  <a:pt x="2525613" y="369330"/>
                </a:cubicBezTo>
                <a:cubicBezTo>
                  <a:pt x="2525613" y="376919"/>
                  <a:pt x="2519050" y="383749"/>
                  <a:pt x="2511029" y="383749"/>
                </a:cubicBezTo>
                <a:cubicBezTo>
                  <a:pt x="2503737" y="383749"/>
                  <a:pt x="2499361" y="376919"/>
                  <a:pt x="2499361" y="369330"/>
                </a:cubicBezTo>
                <a:cubicBezTo>
                  <a:pt x="2499361" y="360983"/>
                  <a:pt x="2503737" y="354153"/>
                  <a:pt x="2511029" y="354153"/>
                </a:cubicBezTo>
                <a:close/>
                <a:moveTo>
                  <a:pt x="2439946" y="354153"/>
                </a:moveTo>
                <a:cubicBezTo>
                  <a:pt x="2448505" y="354153"/>
                  <a:pt x="2454732" y="360983"/>
                  <a:pt x="2454732" y="369330"/>
                </a:cubicBezTo>
                <a:cubicBezTo>
                  <a:pt x="2454732" y="376919"/>
                  <a:pt x="2448505" y="383749"/>
                  <a:pt x="2439946" y="383749"/>
                </a:cubicBezTo>
                <a:cubicBezTo>
                  <a:pt x="2432160" y="383749"/>
                  <a:pt x="2425156" y="376919"/>
                  <a:pt x="2425156" y="369330"/>
                </a:cubicBezTo>
                <a:cubicBezTo>
                  <a:pt x="2425156" y="360983"/>
                  <a:pt x="2432160" y="354153"/>
                  <a:pt x="2439946" y="354153"/>
                </a:cubicBezTo>
                <a:close/>
                <a:moveTo>
                  <a:pt x="2369110" y="354153"/>
                </a:moveTo>
                <a:cubicBezTo>
                  <a:pt x="2377672" y="354153"/>
                  <a:pt x="2383899" y="360983"/>
                  <a:pt x="2383899" y="369330"/>
                </a:cubicBezTo>
                <a:cubicBezTo>
                  <a:pt x="2383899" y="376919"/>
                  <a:pt x="2377672" y="383749"/>
                  <a:pt x="2369110" y="383749"/>
                </a:cubicBezTo>
                <a:cubicBezTo>
                  <a:pt x="2361327" y="383749"/>
                  <a:pt x="2354319" y="376919"/>
                  <a:pt x="2354319" y="369330"/>
                </a:cubicBezTo>
                <a:cubicBezTo>
                  <a:pt x="2354319" y="360983"/>
                  <a:pt x="2361327" y="354153"/>
                  <a:pt x="2369110" y="354153"/>
                </a:cubicBezTo>
                <a:close/>
                <a:moveTo>
                  <a:pt x="2298280" y="354153"/>
                </a:moveTo>
                <a:cubicBezTo>
                  <a:pt x="2306842" y="354153"/>
                  <a:pt x="2313068" y="360983"/>
                  <a:pt x="2313068" y="369330"/>
                </a:cubicBezTo>
                <a:cubicBezTo>
                  <a:pt x="2313068" y="376919"/>
                  <a:pt x="2306842" y="383749"/>
                  <a:pt x="2298280" y="383749"/>
                </a:cubicBezTo>
                <a:cubicBezTo>
                  <a:pt x="2290497" y="383749"/>
                  <a:pt x="2283490" y="376919"/>
                  <a:pt x="2283490" y="369330"/>
                </a:cubicBezTo>
                <a:cubicBezTo>
                  <a:pt x="2283490" y="360983"/>
                  <a:pt x="2290497" y="354153"/>
                  <a:pt x="2298280" y="354153"/>
                </a:cubicBezTo>
                <a:close/>
                <a:moveTo>
                  <a:pt x="2226517" y="354153"/>
                </a:moveTo>
                <a:cubicBezTo>
                  <a:pt x="2234538" y="354153"/>
                  <a:pt x="2238914" y="360983"/>
                  <a:pt x="2238914" y="369330"/>
                </a:cubicBezTo>
                <a:cubicBezTo>
                  <a:pt x="2238914" y="376919"/>
                  <a:pt x="2234538" y="383749"/>
                  <a:pt x="2226517" y="383749"/>
                </a:cubicBezTo>
                <a:cubicBezTo>
                  <a:pt x="2218495" y="383749"/>
                  <a:pt x="2212658" y="376919"/>
                  <a:pt x="2212658" y="369330"/>
                </a:cubicBezTo>
                <a:cubicBezTo>
                  <a:pt x="2212658" y="360983"/>
                  <a:pt x="2218495" y="354153"/>
                  <a:pt x="2226517" y="354153"/>
                </a:cubicBezTo>
                <a:close/>
                <a:moveTo>
                  <a:pt x="2155683" y="354153"/>
                </a:moveTo>
                <a:cubicBezTo>
                  <a:pt x="2161519" y="354153"/>
                  <a:pt x="2168081" y="360983"/>
                  <a:pt x="2168081" y="369330"/>
                </a:cubicBezTo>
                <a:cubicBezTo>
                  <a:pt x="2168081" y="376919"/>
                  <a:pt x="2161519" y="383749"/>
                  <a:pt x="2155683" y="383749"/>
                </a:cubicBezTo>
                <a:cubicBezTo>
                  <a:pt x="2147663" y="383749"/>
                  <a:pt x="2141827" y="376919"/>
                  <a:pt x="2141827" y="369330"/>
                </a:cubicBezTo>
                <a:cubicBezTo>
                  <a:pt x="2141827" y="360983"/>
                  <a:pt x="2147663" y="354153"/>
                  <a:pt x="2155683" y="354153"/>
                </a:cubicBezTo>
                <a:close/>
                <a:moveTo>
                  <a:pt x="2084849" y="354153"/>
                </a:moveTo>
                <a:cubicBezTo>
                  <a:pt x="2090683" y="354153"/>
                  <a:pt x="2097248" y="360983"/>
                  <a:pt x="2097248" y="369330"/>
                </a:cubicBezTo>
                <a:cubicBezTo>
                  <a:pt x="2097248" y="376919"/>
                  <a:pt x="2090683" y="383749"/>
                  <a:pt x="2084849" y="383749"/>
                </a:cubicBezTo>
                <a:cubicBezTo>
                  <a:pt x="2076828" y="383749"/>
                  <a:pt x="2070994" y="376919"/>
                  <a:pt x="2070994" y="369330"/>
                </a:cubicBezTo>
                <a:cubicBezTo>
                  <a:pt x="2070994" y="360983"/>
                  <a:pt x="2076828" y="354153"/>
                  <a:pt x="2084849" y="354153"/>
                </a:cubicBezTo>
                <a:close/>
                <a:moveTo>
                  <a:pt x="2011835" y="354153"/>
                </a:moveTo>
                <a:cubicBezTo>
                  <a:pt x="2019855" y="354153"/>
                  <a:pt x="2026421" y="360983"/>
                  <a:pt x="2026421" y="369330"/>
                </a:cubicBezTo>
                <a:cubicBezTo>
                  <a:pt x="2026421" y="376919"/>
                  <a:pt x="2019855" y="383749"/>
                  <a:pt x="2011835" y="383749"/>
                </a:cubicBezTo>
                <a:cubicBezTo>
                  <a:pt x="2006000" y="383749"/>
                  <a:pt x="2000166" y="376919"/>
                  <a:pt x="2000166" y="369330"/>
                </a:cubicBezTo>
                <a:cubicBezTo>
                  <a:pt x="2000166" y="360983"/>
                  <a:pt x="2006000" y="354153"/>
                  <a:pt x="2011835" y="354153"/>
                </a:cubicBezTo>
                <a:close/>
                <a:moveTo>
                  <a:pt x="1938362" y="354153"/>
                </a:moveTo>
                <a:cubicBezTo>
                  <a:pt x="1946385" y="354153"/>
                  <a:pt x="1952222" y="360983"/>
                  <a:pt x="1952222" y="369330"/>
                </a:cubicBezTo>
                <a:cubicBezTo>
                  <a:pt x="1952222" y="376919"/>
                  <a:pt x="1946385" y="383749"/>
                  <a:pt x="1938362" y="383749"/>
                </a:cubicBezTo>
                <a:cubicBezTo>
                  <a:pt x="1932528" y="383749"/>
                  <a:pt x="1925968" y="376919"/>
                  <a:pt x="1925968" y="369330"/>
                </a:cubicBezTo>
                <a:cubicBezTo>
                  <a:pt x="1925968" y="360983"/>
                  <a:pt x="1932528" y="354153"/>
                  <a:pt x="1938362" y="354153"/>
                </a:cubicBezTo>
                <a:close/>
                <a:moveTo>
                  <a:pt x="1867527" y="354153"/>
                </a:moveTo>
                <a:cubicBezTo>
                  <a:pt x="1875550" y="354153"/>
                  <a:pt x="1881384" y="360983"/>
                  <a:pt x="1881384" y="369330"/>
                </a:cubicBezTo>
                <a:cubicBezTo>
                  <a:pt x="1881384" y="376919"/>
                  <a:pt x="1875550" y="383749"/>
                  <a:pt x="1867527" y="383749"/>
                </a:cubicBezTo>
                <a:cubicBezTo>
                  <a:pt x="1860235" y="383749"/>
                  <a:pt x="1855129" y="376919"/>
                  <a:pt x="1855129" y="369330"/>
                </a:cubicBezTo>
                <a:cubicBezTo>
                  <a:pt x="1855129" y="360983"/>
                  <a:pt x="1860235" y="354153"/>
                  <a:pt x="1867527" y="354153"/>
                </a:cubicBezTo>
                <a:close/>
                <a:moveTo>
                  <a:pt x="1225708" y="284879"/>
                </a:moveTo>
                <a:cubicBezTo>
                  <a:pt x="1233489" y="283322"/>
                  <a:pt x="1240493" y="290327"/>
                  <a:pt x="1240493" y="298111"/>
                </a:cubicBezTo>
                <a:cubicBezTo>
                  <a:pt x="1240493" y="306673"/>
                  <a:pt x="1233489" y="312900"/>
                  <a:pt x="1225708" y="312900"/>
                </a:cubicBezTo>
                <a:cubicBezTo>
                  <a:pt x="1217159" y="312900"/>
                  <a:pt x="1210931" y="306673"/>
                  <a:pt x="1210931" y="298111"/>
                </a:cubicBezTo>
                <a:cubicBezTo>
                  <a:pt x="1210931" y="290327"/>
                  <a:pt x="1217159" y="284879"/>
                  <a:pt x="1225708" y="284879"/>
                </a:cubicBezTo>
                <a:close/>
                <a:moveTo>
                  <a:pt x="3440686" y="283322"/>
                </a:moveTo>
                <a:cubicBezTo>
                  <a:pt x="3448708" y="283322"/>
                  <a:pt x="3453083" y="289885"/>
                  <a:pt x="3453083" y="297178"/>
                </a:cubicBezTo>
                <a:cubicBezTo>
                  <a:pt x="3453083" y="305200"/>
                  <a:pt x="3448708" y="309576"/>
                  <a:pt x="3440686" y="309576"/>
                </a:cubicBezTo>
                <a:cubicBezTo>
                  <a:pt x="3433393" y="309576"/>
                  <a:pt x="3426830" y="305200"/>
                  <a:pt x="3426830" y="297178"/>
                </a:cubicBezTo>
                <a:cubicBezTo>
                  <a:pt x="3426830" y="289885"/>
                  <a:pt x="3433393" y="283322"/>
                  <a:pt x="3440686" y="283322"/>
                </a:cubicBezTo>
                <a:close/>
                <a:moveTo>
                  <a:pt x="3369857" y="283322"/>
                </a:moveTo>
                <a:cubicBezTo>
                  <a:pt x="3376420" y="283322"/>
                  <a:pt x="3382254" y="289885"/>
                  <a:pt x="3382254" y="297178"/>
                </a:cubicBezTo>
                <a:cubicBezTo>
                  <a:pt x="3382254" y="305200"/>
                  <a:pt x="3376420" y="309576"/>
                  <a:pt x="3369857" y="309576"/>
                </a:cubicBezTo>
                <a:cubicBezTo>
                  <a:pt x="3362564" y="309576"/>
                  <a:pt x="3356001" y="305200"/>
                  <a:pt x="3356001" y="297178"/>
                </a:cubicBezTo>
                <a:cubicBezTo>
                  <a:pt x="3356001" y="289885"/>
                  <a:pt x="3362564" y="283322"/>
                  <a:pt x="3369857" y="283322"/>
                </a:cubicBezTo>
                <a:close/>
                <a:moveTo>
                  <a:pt x="3299100" y="283322"/>
                </a:moveTo>
                <a:cubicBezTo>
                  <a:pt x="3305662" y="283322"/>
                  <a:pt x="3311496" y="289885"/>
                  <a:pt x="3311496" y="297178"/>
                </a:cubicBezTo>
                <a:cubicBezTo>
                  <a:pt x="3311496" y="305200"/>
                  <a:pt x="3305662" y="309576"/>
                  <a:pt x="3299100" y="309576"/>
                </a:cubicBezTo>
                <a:cubicBezTo>
                  <a:pt x="3291804" y="309576"/>
                  <a:pt x="3285242" y="305200"/>
                  <a:pt x="3285242" y="297178"/>
                </a:cubicBezTo>
                <a:cubicBezTo>
                  <a:pt x="3285242" y="289885"/>
                  <a:pt x="3291804" y="283322"/>
                  <a:pt x="3299100" y="283322"/>
                </a:cubicBezTo>
                <a:close/>
                <a:moveTo>
                  <a:pt x="3226808" y="283322"/>
                </a:moveTo>
                <a:cubicBezTo>
                  <a:pt x="3234828" y="283322"/>
                  <a:pt x="3240664" y="289885"/>
                  <a:pt x="3240664" y="297178"/>
                </a:cubicBezTo>
                <a:cubicBezTo>
                  <a:pt x="3240664" y="305200"/>
                  <a:pt x="3234828" y="309576"/>
                  <a:pt x="3226808" y="309576"/>
                </a:cubicBezTo>
                <a:cubicBezTo>
                  <a:pt x="3220245" y="309576"/>
                  <a:pt x="3214410" y="305200"/>
                  <a:pt x="3214410" y="297178"/>
                </a:cubicBezTo>
                <a:cubicBezTo>
                  <a:pt x="3214410" y="289885"/>
                  <a:pt x="3220245" y="283322"/>
                  <a:pt x="3226808" y="283322"/>
                </a:cubicBezTo>
                <a:close/>
                <a:moveTo>
                  <a:pt x="3152605" y="283322"/>
                </a:moveTo>
                <a:cubicBezTo>
                  <a:pt x="3159898" y="283322"/>
                  <a:pt x="3166462" y="289885"/>
                  <a:pt x="3166462" y="297178"/>
                </a:cubicBezTo>
                <a:cubicBezTo>
                  <a:pt x="3166462" y="305200"/>
                  <a:pt x="3159898" y="309576"/>
                  <a:pt x="3152605" y="309576"/>
                </a:cubicBezTo>
                <a:cubicBezTo>
                  <a:pt x="3146041" y="309576"/>
                  <a:pt x="3140209" y="305200"/>
                  <a:pt x="3140209" y="297178"/>
                </a:cubicBezTo>
                <a:cubicBezTo>
                  <a:pt x="3140209" y="289885"/>
                  <a:pt x="3146041" y="283322"/>
                  <a:pt x="3152605" y="283322"/>
                </a:cubicBezTo>
                <a:close/>
                <a:moveTo>
                  <a:pt x="3081774" y="283322"/>
                </a:moveTo>
                <a:cubicBezTo>
                  <a:pt x="3089066" y="283322"/>
                  <a:pt x="3095628" y="289885"/>
                  <a:pt x="3095628" y="297178"/>
                </a:cubicBezTo>
                <a:cubicBezTo>
                  <a:pt x="3095628" y="305200"/>
                  <a:pt x="3089066" y="309576"/>
                  <a:pt x="3081774" y="309576"/>
                </a:cubicBezTo>
                <a:cubicBezTo>
                  <a:pt x="3073750" y="309576"/>
                  <a:pt x="3069375" y="305200"/>
                  <a:pt x="3069375" y="297178"/>
                </a:cubicBezTo>
                <a:cubicBezTo>
                  <a:pt x="3069375" y="289885"/>
                  <a:pt x="3073750" y="283322"/>
                  <a:pt x="3081774" y="283322"/>
                </a:cubicBezTo>
                <a:close/>
                <a:moveTo>
                  <a:pt x="3013717" y="283322"/>
                </a:moveTo>
                <a:cubicBezTo>
                  <a:pt x="3021307" y="283322"/>
                  <a:pt x="3028135" y="289885"/>
                  <a:pt x="3028135" y="297178"/>
                </a:cubicBezTo>
                <a:cubicBezTo>
                  <a:pt x="3028135" y="305200"/>
                  <a:pt x="3021307" y="309576"/>
                  <a:pt x="3013717" y="309576"/>
                </a:cubicBezTo>
                <a:cubicBezTo>
                  <a:pt x="3005371" y="309576"/>
                  <a:pt x="2998539" y="305200"/>
                  <a:pt x="2998539" y="297178"/>
                </a:cubicBezTo>
                <a:cubicBezTo>
                  <a:pt x="2998539" y="289885"/>
                  <a:pt x="3005371" y="283322"/>
                  <a:pt x="3013717" y="283322"/>
                </a:cubicBezTo>
                <a:close/>
                <a:moveTo>
                  <a:pt x="2942494" y="283322"/>
                </a:moveTo>
                <a:cubicBezTo>
                  <a:pt x="2951055" y="283322"/>
                  <a:pt x="2957288" y="290327"/>
                  <a:pt x="2957288" y="298111"/>
                </a:cubicBezTo>
                <a:cubicBezTo>
                  <a:pt x="2957288" y="306673"/>
                  <a:pt x="2951055" y="312900"/>
                  <a:pt x="2942494" y="312900"/>
                </a:cubicBezTo>
                <a:cubicBezTo>
                  <a:pt x="2934713" y="312900"/>
                  <a:pt x="2927711" y="306673"/>
                  <a:pt x="2927711" y="298111"/>
                </a:cubicBezTo>
                <a:cubicBezTo>
                  <a:pt x="2927711" y="290327"/>
                  <a:pt x="2934713" y="283322"/>
                  <a:pt x="2942494" y="283322"/>
                </a:cubicBezTo>
                <a:close/>
                <a:moveTo>
                  <a:pt x="2868293" y="283322"/>
                </a:moveTo>
                <a:cubicBezTo>
                  <a:pt x="2876858" y="283322"/>
                  <a:pt x="2883087" y="290327"/>
                  <a:pt x="2883087" y="298111"/>
                </a:cubicBezTo>
                <a:cubicBezTo>
                  <a:pt x="2883087" y="306673"/>
                  <a:pt x="2876858" y="312900"/>
                  <a:pt x="2868293" y="312900"/>
                </a:cubicBezTo>
                <a:cubicBezTo>
                  <a:pt x="2860512" y="312900"/>
                  <a:pt x="2853507" y="306673"/>
                  <a:pt x="2853507" y="298111"/>
                </a:cubicBezTo>
                <a:cubicBezTo>
                  <a:pt x="2853507" y="290327"/>
                  <a:pt x="2860512" y="283322"/>
                  <a:pt x="2868293" y="283322"/>
                </a:cubicBezTo>
                <a:close/>
                <a:moveTo>
                  <a:pt x="2796535" y="283322"/>
                </a:moveTo>
                <a:cubicBezTo>
                  <a:pt x="2804558" y="283322"/>
                  <a:pt x="2808934" y="290327"/>
                  <a:pt x="2808934" y="298111"/>
                </a:cubicBezTo>
                <a:cubicBezTo>
                  <a:pt x="2808934" y="306673"/>
                  <a:pt x="2804558" y="312900"/>
                  <a:pt x="2796535" y="312900"/>
                </a:cubicBezTo>
                <a:cubicBezTo>
                  <a:pt x="2789243" y="312900"/>
                  <a:pt x="2782678" y="306673"/>
                  <a:pt x="2782678" y="298111"/>
                </a:cubicBezTo>
                <a:cubicBezTo>
                  <a:pt x="2782678" y="290327"/>
                  <a:pt x="2789243" y="283322"/>
                  <a:pt x="2796535" y="283322"/>
                </a:cubicBezTo>
                <a:close/>
                <a:moveTo>
                  <a:pt x="2725698" y="283322"/>
                </a:moveTo>
                <a:cubicBezTo>
                  <a:pt x="2731532" y="283322"/>
                  <a:pt x="2738100" y="290327"/>
                  <a:pt x="2738100" y="298111"/>
                </a:cubicBezTo>
                <a:cubicBezTo>
                  <a:pt x="2738100" y="306673"/>
                  <a:pt x="2731532" y="312900"/>
                  <a:pt x="2725698" y="312900"/>
                </a:cubicBezTo>
                <a:cubicBezTo>
                  <a:pt x="2717681" y="312900"/>
                  <a:pt x="2711846" y="306673"/>
                  <a:pt x="2711846" y="298111"/>
                </a:cubicBezTo>
                <a:cubicBezTo>
                  <a:pt x="2711846" y="290327"/>
                  <a:pt x="2717681" y="283322"/>
                  <a:pt x="2725698" y="283322"/>
                </a:cubicBezTo>
                <a:close/>
                <a:moveTo>
                  <a:pt x="2653415" y="283322"/>
                </a:moveTo>
                <a:cubicBezTo>
                  <a:pt x="2660705" y="283322"/>
                  <a:pt x="2667270" y="290327"/>
                  <a:pt x="2667270" y="298111"/>
                </a:cubicBezTo>
                <a:cubicBezTo>
                  <a:pt x="2667270" y="306673"/>
                  <a:pt x="2660705" y="312900"/>
                  <a:pt x="2653415" y="312900"/>
                </a:cubicBezTo>
                <a:cubicBezTo>
                  <a:pt x="2646857" y="312900"/>
                  <a:pt x="2641021" y="306673"/>
                  <a:pt x="2641021" y="298111"/>
                </a:cubicBezTo>
                <a:cubicBezTo>
                  <a:pt x="2641021" y="290327"/>
                  <a:pt x="2646857" y="283322"/>
                  <a:pt x="2653415" y="283322"/>
                </a:cubicBezTo>
                <a:close/>
                <a:moveTo>
                  <a:pt x="2582583" y="283322"/>
                </a:moveTo>
                <a:cubicBezTo>
                  <a:pt x="2589875" y="283322"/>
                  <a:pt x="2596439" y="290327"/>
                  <a:pt x="2596439" y="298111"/>
                </a:cubicBezTo>
                <a:cubicBezTo>
                  <a:pt x="2596439" y="306673"/>
                  <a:pt x="2589875" y="312900"/>
                  <a:pt x="2582583" y="312900"/>
                </a:cubicBezTo>
                <a:cubicBezTo>
                  <a:pt x="2576019" y="312900"/>
                  <a:pt x="2570189" y="306673"/>
                  <a:pt x="2570189" y="298111"/>
                </a:cubicBezTo>
                <a:cubicBezTo>
                  <a:pt x="2570189" y="290327"/>
                  <a:pt x="2576019" y="283322"/>
                  <a:pt x="2582583" y="283322"/>
                </a:cubicBezTo>
                <a:close/>
                <a:moveTo>
                  <a:pt x="2511029" y="283322"/>
                </a:moveTo>
                <a:cubicBezTo>
                  <a:pt x="2519050" y="283322"/>
                  <a:pt x="2525613" y="290327"/>
                  <a:pt x="2525613" y="298111"/>
                </a:cubicBezTo>
                <a:cubicBezTo>
                  <a:pt x="2525613" y="306673"/>
                  <a:pt x="2519050" y="312900"/>
                  <a:pt x="2511029" y="312900"/>
                </a:cubicBezTo>
                <a:cubicBezTo>
                  <a:pt x="2503740" y="312900"/>
                  <a:pt x="2499361" y="306673"/>
                  <a:pt x="2499361" y="298111"/>
                </a:cubicBezTo>
                <a:cubicBezTo>
                  <a:pt x="2499361" y="290327"/>
                  <a:pt x="2503740" y="283322"/>
                  <a:pt x="2511029" y="283322"/>
                </a:cubicBezTo>
                <a:close/>
                <a:moveTo>
                  <a:pt x="2439946" y="283322"/>
                </a:moveTo>
                <a:cubicBezTo>
                  <a:pt x="2448505" y="283322"/>
                  <a:pt x="2454732" y="290327"/>
                  <a:pt x="2454732" y="298111"/>
                </a:cubicBezTo>
                <a:cubicBezTo>
                  <a:pt x="2454732" y="306673"/>
                  <a:pt x="2448505" y="312900"/>
                  <a:pt x="2439946" y="312900"/>
                </a:cubicBezTo>
                <a:cubicBezTo>
                  <a:pt x="2432160" y="312900"/>
                  <a:pt x="2425156" y="306673"/>
                  <a:pt x="2425156" y="298111"/>
                </a:cubicBezTo>
                <a:cubicBezTo>
                  <a:pt x="2425156" y="290327"/>
                  <a:pt x="2432160" y="283322"/>
                  <a:pt x="2439946" y="283322"/>
                </a:cubicBezTo>
                <a:close/>
                <a:moveTo>
                  <a:pt x="2369110" y="283322"/>
                </a:moveTo>
                <a:cubicBezTo>
                  <a:pt x="2377672" y="283322"/>
                  <a:pt x="2383899" y="290327"/>
                  <a:pt x="2383899" y="298111"/>
                </a:cubicBezTo>
                <a:cubicBezTo>
                  <a:pt x="2383899" y="306673"/>
                  <a:pt x="2377672" y="312900"/>
                  <a:pt x="2369110" y="312900"/>
                </a:cubicBezTo>
                <a:cubicBezTo>
                  <a:pt x="2361327" y="312900"/>
                  <a:pt x="2354319" y="306673"/>
                  <a:pt x="2354319" y="298111"/>
                </a:cubicBezTo>
                <a:cubicBezTo>
                  <a:pt x="2354319" y="290327"/>
                  <a:pt x="2361327" y="283322"/>
                  <a:pt x="2369110" y="283322"/>
                </a:cubicBezTo>
                <a:close/>
                <a:moveTo>
                  <a:pt x="2298280" y="283322"/>
                </a:moveTo>
                <a:cubicBezTo>
                  <a:pt x="2306842" y="283322"/>
                  <a:pt x="2313068" y="290327"/>
                  <a:pt x="2313068" y="298111"/>
                </a:cubicBezTo>
                <a:cubicBezTo>
                  <a:pt x="2313068" y="306673"/>
                  <a:pt x="2306842" y="312900"/>
                  <a:pt x="2298280" y="312900"/>
                </a:cubicBezTo>
                <a:cubicBezTo>
                  <a:pt x="2290497" y="312900"/>
                  <a:pt x="2283490" y="306673"/>
                  <a:pt x="2283490" y="298111"/>
                </a:cubicBezTo>
                <a:cubicBezTo>
                  <a:pt x="2283490" y="290327"/>
                  <a:pt x="2290497" y="283322"/>
                  <a:pt x="2298280" y="283322"/>
                </a:cubicBezTo>
                <a:close/>
                <a:moveTo>
                  <a:pt x="2226517" y="283322"/>
                </a:moveTo>
                <a:cubicBezTo>
                  <a:pt x="2234538" y="283322"/>
                  <a:pt x="2238914" y="290327"/>
                  <a:pt x="2238914" y="298111"/>
                </a:cubicBezTo>
                <a:cubicBezTo>
                  <a:pt x="2238914" y="306673"/>
                  <a:pt x="2234538" y="312900"/>
                  <a:pt x="2226517" y="312900"/>
                </a:cubicBezTo>
                <a:cubicBezTo>
                  <a:pt x="2218495" y="312900"/>
                  <a:pt x="2212658" y="306673"/>
                  <a:pt x="2212658" y="298111"/>
                </a:cubicBezTo>
                <a:cubicBezTo>
                  <a:pt x="2212658" y="290327"/>
                  <a:pt x="2218495" y="283322"/>
                  <a:pt x="2226517" y="283322"/>
                </a:cubicBezTo>
                <a:close/>
                <a:moveTo>
                  <a:pt x="2155683" y="283322"/>
                </a:moveTo>
                <a:cubicBezTo>
                  <a:pt x="2161519" y="283322"/>
                  <a:pt x="2168081" y="290327"/>
                  <a:pt x="2168081" y="298111"/>
                </a:cubicBezTo>
                <a:cubicBezTo>
                  <a:pt x="2168081" y="306673"/>
                  <a:pt x="2161519" y="312900"/>
                  <a:pt x="2155683" y="312900"/>
                </a:cubicBezTo>
                <a:cubicBezTo>
                  <a:pt x="2147663" y="312900"/>
                  <a:pt x="2141827" y="306673"/>
                  <a:pt x="2141827" y="298111"/>
                </a:cubicBezTo>
                <a:cubicBezTo>
                  <a:pt x="2141827" y="290327"/>
                  <a:pt x="2147663" y="283322"/>
                  <a:pt x="2155683" y="283322"/>
                </a:cubicBezTo>
                <a:close/>
                <a:moveTo>
                  <a:pt x="2084849" y="283322"/>
                </a:moveTo>
                <a:cubicBezTo>
                  <a:pt x="2090685" y="283322"/>
                  <a:pt x="2097248" y="290327"/>
                  <a:pt x="2097248" y="298111"/>
                </a:cubicBezTo>
                <a:cubicBezTo>
                  <a:pt x="2097248" y="306673"/>
                  <a:pt x="2090685" y="312900"/>
                  <a:pt x="2084849" y="312900"/>
                </a:cubicBezTo>
                <a:cubicBezTo>
                  <a:pt x="2076828" y="312900"/>
                  <a:pt x="2070994" y="306673"/>
                  <a:pt x="2070994" y="298111"/>
                </a:cubicBezTo>
                <a:cubicBezTo>
                  <a:pt x="2070994" y="290327"/>
                  <a:pt x="2076828" y="283322"/>
                  <a:pt x="2084849" y="283322"/>
                </a:cubicBezTo>
                <a:close/>
                <a:moveTo>
                  <a:pt x="2011835" y="283322"/>
                </a:moveTo>
                <a:cubicBezTo>
                  <a:pt x="2019855" y="283322"/>
                  <a:pt x="2026421" y="290327"/>
                  <a:pt x="2026421" y="298111"/>
                </a:cubicBezTo>
                <a:cubicBezTo>
                  <a:pt x="2026421" y="306673"/>
                  <a:pt x="2019855" y="312900"/>
                  <a:pt x="2011835" y="312900"/>
                </a:cubicBezTo>
                <a:cubicBezTo>
                  <a:pt x="2006002" y="312900"/>
                  <a:pt x="2000168" y="306673"/>
                  <a:pt x="2000168" y="298111"/>
                </a:cubicBezTo>
                <a:cubicBezTo>
                  <a:pt x="2000168" y="290327"/>
                  <a:pt x="2006002" y="283322"/>
                  <a:pt x="2011835" y="283322"/>
                </a:cubicBezTo>
                <a:close/>
                <a:moveTo>
                  <a:pt x="1938362" y="283322"/>
                </a:moveTo>
                <a:cubicBezTo>
                  <a:pt x="1946385" y="283322"/>
                  <a:pt x="1952222" y="290327"/>
                  <a:pt x="1952222" y="298111"/>
                </a:cubicBezTo>
                <a:cubicBezTo>
                  <a:pt x="1952222" y="306673"/>
                  <a:pt x="1946385" y="312900"/>
                  <a:pt x="1938362" y="312900"/>
                </a:cubicBezTo>
                <a:cubicBezTo>
                  <a:pt x="1932531" y="312900"/>
                  <a:pt x="1925968" y="306673"/>
                  <a:pt x="1925968" y="298111"/>
                </a:cubicBezTo>
                <a:cubicBezTo>
                  <a:pt x="1925968" y="290327"/>
                  <a:pt x="1932531" y="283322"/>
                  <a:pt x="1938362" y="283322"/>
                </a:cubicBezTo>
                <a:close/>
                <a:moveTo>
                  <a:pt x="1867527" y="283322"/>
                </a:moveTo>
                <a:cubicBezTo>
                  <a:pt x="1875550" y="283322"/>
                  <a:pt x="1881384" y="290327"/>
                  <a:pt x="1881384" y="298111"/>
                </a:cubicBezTo>
                <a:cubicBezTo>
                  <a:pt x="1881384" y="306673"/>
                  <a:pt x="1875550" y="312900"/>
                  <a:pt x="1867527" y="312900"/>
                </a:cubicBezTo>
                <a:cubicBezTo>
                  <a:pt x="1860235" y="312900"/>
                  <a:pt x="1855129" y="306673"/>
                  <a:pt x="1855129" y="298111"/>
                </a:cubicBezTo>
                <a:cubicBezTo>
                  <a:pt x="1855129" y="290327"/>
                  <a:pt x="1860235" y="283322"/>
                  <a:pt x="1867527" y="283322"/>
                </a:cubicBezTo>
                <a:close/>
                <a:moveTo>
                  <a:pt x="1799085" y="283322"/>
                </a:moveTo>
                <a:cubicBezTo>
                  <a:pt x="1807647" y="283322"/>
                  <a:pt x="1813876" y="290327"/>
                  <a:pt x="1813876" y="298111"/>
                </a:cubicBezTo>
                <a:cubicBezTo>
                  <a:pt x="1813876" y="306673"/>
                  <a:pt x="1807647" y="312900"/>
                  <a:pt x="1799085" y="312900"/>
                </a:cubicBezTo>
                <a:cubicBezTo>
                  <a:pt x="1790525" y="312900"/>
                  <a:pt x="1784300" y="306673"/>
                  <a:pt x="1784300" y="298111"/>
                </a:cubicBezTo>
                <a:cubicBezTo>
                  <a:pt x="1784300" y="290327"/>
                  <a:pt x="1790525" y="283322"/>
                  <a:pt x="1799085" y="283322"/>
                </a:cubicBezTo>
                <a:close/>
                <a:moveTo>
                  <a:pt x="1728262" y="283322"/>
                </a:moveTo>
                <a:cubicBezTo>
                  <a:pt x="1736825" y="283322"/>
                  <a:pt x="1743052" y="290327"/>
                  <a:pt x="1743052" y="298111"/>
                </a:cubicBezTo>
                <a:cubicBezTo>
                  <a:pt x="1743052" y="306673"/>
                  <a:pt x="1736825" y="312900"/>
                  <a:pt x="1728262" y="312900"/>
                </a:cubicBezTo>
                <a:cubicBezTo>
                  <a:pt x="1719697" y="312900"/>
                  <a:pt x="1713472" y="306673"/>
                  <a:pt x="1713472" y="298111"/>
                </a:cubicBezTo>
                <a:cubicBezTo>
                  <a:pt x="1713472" y="290327"/>
                  <a:pt x="1719697" y="283322"/>
                  <a:pt x="1728262" y="283322"/>
                </a:cubicBezTo>
                <a:close/>
                <a:moveTo>
                  <a:pt x="1656498" y="283322"/>
                </a:moveTo>
                <a:cubicBezTo>
                  <a:pt x="1663792" y="283322"/>
                  <a:pt x="1668897" y="290327"/>
                  <a:pt x="1668897" y="298111"/>
                </a:cubicBezTo>
                <a:cubicBezTo>
                  <a:pt x="1668897" y="306673"/>
                  <a:pt x="1663792" y="312900"/>
                  <a:pt x="1656498" y="312900"/>
                </a:cubicBezTo>
                <a:cubicBezTo>
                  <a:pt x="1648481" y="312900"/>
                  <a:pt x="1642650" y="306673"/>
                  <a:pt x="1642650" y="298111"/>
                </a:cubicBezTo>
                <a:cubicBezTo>
                  <a:pt x="1642650" y="290327"/>
                  <a:pt x="1648481" y="283322"/>
                  <a:pt x="1656498" y="283322"/>
                </a:cubicBezTo>
                <a:close/>
                <a:moveTo>
                  <a:pt x="1582299" y="283322"/>
                </a:moveTo>
                <a:cubicBezTo>
                  <a:pt x="1588131" y="283322"/>
                  <a:pt x="1594704" y="290327"/>
                  <a:pt x="1594704" y="298111"/>
                </a:cubicBezTo>
                <a:cubicBezTo>
                  <a:pt x="1594704" y="306673"/>
                  <a:pt x="1588131" y="312900"/>
                  <a:pt x="1582299" y="312900"/>
                </a:cubicBezTo>
                <a:cubicBezTo>
                  <a:pt x="1574277" y="312900"/>
                  <a:pt x="1568441" y="306673"/>
                  <a:pt x="1568441" y="298111"/>
                </a:cubicBezTo>
                <a:cubicBezTo>
                  <a:pt x="1568441" y="290327"/>
                  <a:pt x="1574277" y="283322"/>
                  <a:pt x="1582299" y="283322"/>
                </a:cubicBezTo>
                <a:close/>
                <a:moveTo>
                  <a:pt x="1512198" y="283322"/>
                </a:moveTo>
                <a:cubicBezTo>
                  <a:pt x="1518032" y="283322"/>
                  <a:pt x="1523865" y="290327"/>
                  <a:pt x="1523865" y="298111"/>
                </a:cubicBezTo>
                <a:cubicBezTo>
                  <a:pt x="1523865" y="306673"/>
                  <a:pt x="1518032" y="312900"/>
                  <a:pt x="1512198" y="312900"/>
                </a:cubicBezTo>
                <a:cubicBezTo>
                  <a:pt x="1504174" y="312900"/>
                  <a:pt x="1497612" y="306673"/>
                  <a:pt x="1497612" y="298111"/>
                </a:cubicBezTo>
                <a:cubicBezTo>
                  <a:pt x="1497612" y="290327"/>
                  <a:pt x="1504174" y="283322"/>
                  <a:pt x="1512198" y="283322"/>
                </a:cubicBezTo>
                <a:close/>
                <a:moveTo>
                  <a:pt x="1439173" y="283322"/>
                </a:moveTo>
                <a:cubicBezTo>
                  <a:pt x="1447191" y="283322"/>
                  <a:pt x="1453026" y="290327"/>
                  <a:pt x="1453026" y="298111"/>
                </a:cubicBezTo>
                <a:cubicBezTo>
                  <a:pt x="1453026" y="306673"/>
                  <a:pt x="1447191" y="312900"/>
                  <a:pt x="1439173" y="312900"/>
                </a:cubicBezTo>
                <a:cubicBezTo>
                  <a:pt x="1433336" y="312900"/>
                  <a:pt x="1426777" y="306673"/>
                  <a:pt x="1426777" y="298111"/>
                </a:cubicBezTo>
                <a:cubicBezTo>
                  <a:pt x="1426777" y="290327"/>
                  <a:pt x="1433336" y="283322"/>
                  <a:pt x="1439173" y="283322"/>
                </a:cubicBezTo>
                <a:close/>
                <a:moveTo>
                  <a:pt x="1368347" y="283322"/>
                </a:moveTo>
                <a:cubicBezTo>
                  <a:pt x="1376368" y="283322"/>
                  <a:pt x="1382200" y="290327"/>
                  <a:pt x="1382200" y="298111"/>
                </a:cubicBezTo>
                <a:cubicBezTo>
                  <a:pt x="1382200" y="306673"/>
                  <a:pt x="1376368" y="312900"/>
                  <a:pt x="1368347" y="312900"/>
                </a:cubicBezTo>
                <a:cubicBezTo>
                  <a:pt x="1362513" y="312900"/>
                  <a:pt x="1355949" y="306673"/>
                  <a:pt x="1355949" y="298111"/>
                </a:cubicBezTo>
                <a:cubicBezTo>
                  <a:pt x="1355949" y="290327"/>
                  <a:pt x="1362513" y="283322"/>
                  <a:pt x="1368347" y="283322"/>
                </a:cubicBezTo>
                <a:close/>
                <a:moveTo>
                  <a:pt x="1297518" y="283322"/>
                </a:moveTo>
                <a:cubicBezTo>
                  <a:pt x="1305540" y="283322"/>
                  <a:pt x="1311374" y="290327"/>
                  <a:pt x="1311374" y="298111"/>
                </a:cubicBezTo>
                <a:cubicBezTo>
                  <a:pt x="1311374" y="306673"/>
                  <a:pt x="1305540" y="312900"/>
                  <a:pt x="1297518" y="312900"/>
                </a:cubicBezTo>
                <a:cubicBezTo>
                  <a:pt x="1289498" y="312900"/>
                  <a:pt x="1285121" y="306673"/>
                  <a:pt x="1285121" y="298111"/>
                </a:cubicBezTo>
                <a:cubicBezTo>
                  <a:pt x="1285121" y="290327"/>
                  <a:pt x="1289498" y="283322"/>
                  <a:pt x="1297518" y="283322"/>
                </a:cubicBezTo>
                <a:close/>
                <a:moveTo>
                  <a:pt x="1154890" y="283322"/>
                </a:moveTo>
                <a:cubicBezTo>
                  <a:pt x="1162674" y="283322"/>
                  <a:pt x="1169683" y="288427"/>
                  <a:pt x="1169683" y="295719"/>
                </a:cubicBezTo>
                <a:cubicBezTo>
                  <a:pt x="1169683" y="303741"/>
                  <a:pt x="1162674" y="309576"/>
                  <a:pt x="1154890" y="309576"/>
                </a:cubicBezTo>
                <a:cubicBezTo>
                  <a:pt x="1146329" y="309576"/>
                  <a:pt x="1140101" y="303741"/>
                  <a:pt x="1140101" y="295719"/>
                </a:cubicBezTo>
                <a:cubicBezTo>
                  <a:pt x="1140101" y="288427"/>
                  <a:pt x="1146329" y="283322"/>
                  <a:pt x="1154890" y="283322"/>
                </a:cubicBezTo>
                <a:close/>
                <a:moveTo>
                  <a:pt x="1084059" y="283322"/>
                </a:moveTo>
                <a:cubicBezTo>
                  <a:pt x="1091842" y="283322"/>
                  <a:pt x="1098847" y="288427"/>
                  <a:pt x="1098847" y="295719"/>
                </a:cubicBezTo>
                <a:cubicBezTo>
                  <a:pt x="1098847" y="303741"/>
                  <a:pt x="1091842" y="309576"/>
                  <a:pt x="1084059" y="309576"/>
                </a:cubicBezTo>
                <a:cubicBezTo>
                  <a:pt x="1075503" y="309576"/>
                  <a:pt x="1069272" y="303741"/>
                  <a:pt x="1069272" y="295719"/>
                </a:cubicBezTo>
                <a:cubicBezTo>
                  <a:pt x="1069272" y="288427"/>
                  <a:pt x="1075503" y="283322"/>
                  <a:pt x="1084059" y="283322"/>
                </a:cubicBezTo>
                <a:close/>
                <a:moveTo>
                  <a:pt x="1013024" y="283322"/>
                </a:moveTo>
                <a:cubicBezTo>
                  <a:pt x="1020314" y="283322"/>
                  <a:pt x="1024691" y="288427"/>
                  <a:pt x="1024691" y="295719"/>
                </a:cubicBezTo>
                <a:cubicBezTo>
                  <a:pt x="1024691" y="303741"/>
                  <a:pt x="1020314" y="309576"/>
                  <a:pt x="1013024" y="309576"/>
                </a:cubicBezTo>
                <a:cubicBezTo>
                  <a:pt x="1005003" y="309576"/>
                  <a:pt x="998442" y="303741"/>
                  <a:pt x="998442" y="295719"/>
                </a:cubicBezTo>
                <a:cubicBezTo>
                  <a:pt x="998442" y="288427"/>
                  <a:pt x="1005003" y="283322"/>
                  <a:pt x="1013024" y="283322"/>
                </a:cubicBezTo>
                <a:close/>
                <a:moveTo>
                  <a:pt x="941467" y="283322"/>
                </a:moveTo>
                <a:cubicBezTo>
                  <a:pt x="948032" y="283322"/>
                  <a:pt x="953869" y="288427"/>
                  <a:pt x="953869" y="295719"/>
                </a:cubicBezTo>
                <a:cubicBezTo>
                  <a:pt x="953869" y="303741"/>
                  <a:pt x="948032" y="309576"/>
                  <a:pt x="941467" y="309576"/>
                </a:cubicBezTo>
                <a:cubicBezTo>
                  <a:pt x="934173" y="309576"/>
                  <a:pt x="927612" y="303741"/>
                  <a:pt x="927612" y="295719"/>
                </a:cubicBezTo>
                <a:cubicBezTo>
                  <a:pt x="927612" y="288427"/>
                  <a:pt x="934173" y="283322"/>
                  <a:pt x="941467" y="283322"/>
                </a:cubicBezTo>
                <a:close/>
                <a:moveTo>
                  <a:pt x="3299102" y="212492"/>
                </a:moveTo>
                <a:cubicBezTo>
                  <a:pt x="3305664" y="212492"/>
                  <a:pt x="3311499" y="219055"/>
                  <a:pt x="3311499" y="226348"/>
                </a:cubicBezTo>
                <a:cubicBezTo>
                  <a:pt x="3311499" y="232911"/>
                  <a:pt x="3305664" y="238746"/>
                  <a:pt x="3299102" y="238746"/>
                </a:cubicBezTo>
                <a:cubicBezTo>
                  <a:pt x="3291807" y="238746"/>
                  <a:pt x="3285245" y="232911"/>
                  <a:pt x="3285245" y="226348"/>
                </a:cubicBezTo>
                <a:cubicBezTo>
                  <a:pt x="3285245" y="219055"/>
                  <a:pt x="3291807" y="212492"/>
                  <a:pt x="3299102" y="212492"/>
                </a:cubicBezTo>
                <a:close/>
                <a:moveTo>
                  <a:pt x="3226811" y="212492"/>
                </a:moveTo>
                <a:cubicBezTo>
                  <a:pt x="3234831" y="212492"/>
                  <a:pt x="3240667" y="219055"/>
                  <a:pt x="3240667" y="226348"/>
                </a:cubicBezTo>
                <a:cubicBezTo>
                  <a:pt x="3240667" y="232911"/>
                  <a:pt x="3234831" y="238746"/>
                  <a:pt x="3226811" y="238746"/>
                </a:cubicBezTo>
                <a:cubicBezTo>
                  <a:pt x="3220250" y="238746"/>
                  <a:pt x="3214412" y="232911"/>
                  <a:pt x="3214412" y="226348"/>
                </a:cubicBezTo>
                <a:cubicBezTo>
                  <a:pt x="3214412" y="219055"/>
                  <a:pt x="3220250" y="212492"/>
                  <a:pt x="3226811" y="212492"/>
                </a:cubicBezTo>
                <a:close/>
                <a:moveTo>
                  <a:pt x="3152608" y="212492"/>
                </a:moveTo>
                <a:cubicBezTo>
                  <a:pt x="3159900" y="212492"/>
                  <a:pt x="3166462" y="219055"/>
                  <a:pt x="3166462" y="226348"/>
                </a:cubicBezTo>
                <a:cubicBezTo>
                  <a:pt x="3166462" y="232911"/>
                  <a:pt x="3159900" y="238746"/>
                  <a:pt x="3152608" y="238746"/>
                </a:cubicBezTo>
                <a:cubicBezTo>
                  <a:pt x="3146043" y="238746"/>
                  <a:pt x="3140211" y="232911"/>
                  <a:pt x="3140211" y="226348"/>
                </a:cubicBezTo>
                <a:cubicBezTo>
                  <a:pt x="3140211" y="219055"/>
                  <a:pt x="3146043" y="212492"/>
                  <a:pt x="3152608" y="212492"/>
                </a:cubicBezTo>
                <a:close/>
                <a:moveTo>
                  <a:pt x="3081775" y="212492"/>
                </a:moveTo>
                <a:cubicBezTo>
                  <a:pt x="3089069" y="212492"/>
                  <a:pt x="3095628" y="219055"/>
                  <a:pt x="3095628" y="226348"/>
                </a:cubicBezTo>
                <a:cubicBezTo>
                  <a:pt x="3095628" y="232911"/>
                  <a:pt x="3089069" y="238746"/>
                  <a:pt x="3081775" y="238746"/>
                </a:cubicBezTo>
                <a:cubicBezTo>
                  <a:pt x="3073753" y="238746"/>
                  <a:pt x="3069375" y="232911"/>
                  <a:pt x="3069375" y="226348"/>
                </a:cubicBezTo>
                <a:cubicBezTo>
                  <a:pt x="3069375" y="219055"/>
                  <a:pt x="3073753" y="212492"/>
                  <a:pt x="3081775" y="212492"/>
                </a:cubicBezTo>
                <a:close/>
                <a:moveTo>
                  <a:pt x="3013720" y="212492"/>
                </a:moveTo>
                <a:cubicBezTo>
                  <a:pt x="3021310" y="212492"/>
                  <a:pt x="3028140" y="219055"/>
                  <a:pt x="3028140" y="226348"/>
                </a:cubicBezTo>
                <a:cubicBezTo>
                  <a:pt x="3028140" y="232911"/>
                  <a:pt x="3021310" y="238746"/>
                  <a:pt x="3013720" y="238746"/>
                </a:cubicBezTo>
                <a:cubicBezTo>
                  <a:pt x="3005373" y="238746"/>
                  <a:pt x="2998542" y="234370"/>
                  <a:pt x="2998542" y="226348"/>
                </a:cubicBezTo>
                <a:cubicBezTo>
                  <a:pt x="2998542" y="219055"/>
                  <a:pt x="3005373" y="212492"/>
                  <a:pt x="3013720" y="212492"/>
                </a:cubicBezTo>
                <a:close/>
                <a:moveTo>
                  <a:pt x="2942497" y="212492"/>
                </a:moveTo>
                <a:cubicBezTo>
                  <a:pt x="2951061" y="212492"/>
                  <a:pt x="2957293" y="219055"/>
                  <a:pt x="2957293" y="226348"/>
                </a:cubicBezTo>
                <a:cubicBezTo>
                  <a:pt x="2957293" y="234370"/>
                  <a:pt x="2951061" y="238746"/>
                  <a:pt x="2942497" y="238746"/>
                </a:cubicBezTo>
                <a:cubicBezTo>
                  <a:pt x="2934719" y="238746"/>
                  <a:pt x="2927716" y="234370"/>
                  <a:pt x="2927716" y="226348"/>
                </a:cubicBezTo>
                <a:cubicBezTo>
                  <a:pt x="2927716" y="219055"/>
                  <a:pt x="2934719" y="212492"/>
                  <a:pt x="2942497" y="212492"/>
                </a:cubicBezTo>
                <a:close/>
                <a:moveTo>
                  <a:pt x="2867363" y="212492"/>
                </a:moveTo>
                <a:cubicBezTo>
                  <a:pt x="2875389" y="212492"/>
                  <a:pt x="2879765" y="219055"/>
                  <a:pt x="2879765" y="226348"/>
                </a:cubicBezTo>
                <a:cubicBezTo>
                  <a:pt x="2879765" y="234370"/>
                  <a:pt x="2875389" y="238746"/>
                  <a:pt x="2867363" y="238746"/>
                </a:cubicBezTo>
                <a:cubicBezTo>
                  <a:pt x="2860073" y="238746"/>
                  <a:pt x="2853510" y="234370"/>
                  <a:pt x="2853510" y="226348"/>
                </a:cubicBezTo>
                <a:cubicBezTo>
                  <a:pt x="2853510" y="219055"/>
                  <a:pt x="2860073" y="212492"/>
                  <a:pt x="2867363" y="212492"/>
                </a:cubicBezTo>
                <a:close/>
                <a:moveTo>
                  <a:pt x="2796538" y="212492"/>
                </a:moveTo>
                <a:cubicBezTo>
                  <a:pt x="2803103" y="212492"/>
                  <a:pt x="2808934" y="219055"/>
                  <a:pt x="2808934" y="226348"/>
                </a:cubicBezTo>
                <a:cubicBezTo>
                  <a:pt x="2808934" y="234370"/>
                  <a:pt x="2803103" y="238746"/>
                  <a:pt x="2796538" y="238746"/>
                </a:cubicBezTo>
                <a:cubicBezTo>
                  <a:pt x="2789246" y="238746"/>
                  <a:pt x="2782680" y="234370"/>
                  <a:pt x="2782680" y="226348"/>
                </a:cubicBezTo>
                <a:cubicBezTo>
                  <a:pt x="2782680" y="219055"/>
                  <a:pt x="2789246" y="212492"/>
                  <a:pt x="2796538" y="212492"/>
                </a:cubicBezTo>
                <a:close/>
                <a:moveTo>
                  <a:pt x="2725698" y="212492"/>
                </a:moveTo>
                <a:cubicBezTo>
                  <a:pt x="2731538" y="212492"/>
                  <a:pt x="2738102" y="219055"/>
                  <a:pt x="2738102" y="226348"/>
                </a:cubicBezTo>
                <a:cubicBezTo>
                  <a:pt x="2738102" y="234370"/>
                  <a:pt x="2731538" y="238746"/>
                  <a:pt x="2725698" y="238746"/>
                </a:cubicBezTo>
                <a:cubicBezTo>
                  <a:pt x="2717686" y="238746"/>
                  <a:pt x="2711852" y="234370"/>
                  <a:pt x="2711852" y="226348"/>
                </a:cubicBezTo>
                <a:cubicBezTo>
                  <a:pt x="2711852" y="219055"/>
                  <a:pt x="2717686" y="212492"/>
                  <a:pt x="2725698" y="212492"/>
                </a:cubicBezTo>
                <a:close/>
                <a:moveTo>
                  <a:pt x="2653420" y="212492"/>
                </a:moveTo>
                <a:cubicBezTo>
                  <a:pt x="2660711" y="212492"/>
                  <a:pt x="2667273" y="219055"/>
                  <a:pt x="2667273" y="226348"/>
                </a:cubicBezTo>
                <a:cubicBezTo>
                  <a:pt x="2667273" y="234370"/>
                  <a:pt x="2660711" y="238746"/>
                  <a:pt x="2653420" y="238746"/>
                </a:cubicBezTo>
                <a:cubicBezTo>
                  <a:pt x="2646857" y="238746"/>
                  <a:pt x="2641021" y="234370"/>
                  <a:pt x="2641021" y="226348"/>
                </a:cubicBezTo>
                <a:cubicBezTo>
                  <a:pt x="2641021" y="219055"/>
                  <a:pt x="2646857" y="212492"/>
                  <a:pt x="2653420" y="212492"/>
                </a:cubicBezTo>
                <a:close/>
                <a:moveTo>
                  <a:pt x="2582586" y="212492"/>
                </a:moveTo>
                <a:cubicBezTo>
                  <a:pt x="2589878" y="212492"/>
                  <a:pt x="2596439" y="219055"/>
                  <a:pt x="2596439" y="226348"/>
                </a:cubicBezTo>
                <a:cubicBezTo>
                  <a:pt x="2596439" y="234370"/>
                  <a:pt x="2589878" y="238746"/>
                  <a:pt x="2582586" y="238746"/>
                </a:cubicBezTo>
                <a:cubicBezTo>
                  <a:pt x="2576024" y="238746"/>
                  <a:pt x="2570189" y="234370"/>
                  <a:pt x="2570189" y="226348"/>
                </a:cubicBezTo>
                <a:cubicBezTo>
                  <a:pt x="2570189" y="219055"/>
                  <a:pt x="2576024" y="212492"/>
                  <a:pt x="2582586" y="212492"/>
                </a:cubicBezTo>
                <a:close/>
                <a:moveTo>
                  <a:pt x="2511029" y="212492"/>
                </a:moveTo>
                <a:cubicBezTo>
                  <a:pt x="2519052" y="212492"/>
                  <a:pt x="2525616" y="219055"/>
                  <a:pt x="2525616" y="226348"/>
                </a:cubicBezTo>
                <a:cubicBezTo>
                  <a:pt x="2525616" y="234370"/>
                  <a:pt x="2519052" y="238746"/>
                  <a:pt x="2511029" y="238746"/>
                </a:cubicBezTo>
                <a:cubicBezTo>
                  <a:pt x="2503740" y="238746"/>
                  <a:pt x="2499364" y="234370"/>
                  <a:pt x="2499364" y="226348"/>
                </a:cubicBezTo>
                <a:cubicBezTo>
                  <a:pt x="2499364" y="219055"/>
                  <a:pt x="2503740" y="212492"/>
                  <a:pt x="2511029" y="212492"/>
                </a:cubicBezTo>
                <a:close/>
                <a:moveTo>
                  <a:pt x="2439946" y="212492"/>
                </a:moveTo>
                <a:cubicBezTo>
                  <a:pt x="2448505" y="212492"/>
                  <a:pt x="2454732" y="219055"/>
                  <a:pt x="2454732" y="226348"/>
                </a:cubicBezTo>
                <a:cubicBezTo>
                  <a:pt x="2454732" y="234370"/>
                  <a:pt x="2448505" y="238746"/>
                  <a:pt x="2439946" y="238746"/>
                </a:cubicBezTo>
                <a:cubicBezTo>
                  <a:pt x="2432163" y="238746"/>
                  <a:pt x="2425156" y="234370"/>
                  <a:pt x="2425156" y="226348"/>
                </a:cubicBezTo>
                <a:cubicBezTo>
                  <a:pt x="2425156" y="219055"/>
                  <a:pt x="2432163" y="212492"/>
                  <a:pt x="2439946" y="212492"/>
                </a:cubicBezTo>
                <a:close/>
                <a:moveTo>
                  <a:pt x="2369110" y="212492"/>
                </a:moveTo>
                <a:cubicBezTo>
                  <a:pt x="2377672" y="212492"/>
                  <a:pt x="2383900" y="219055"/>
                  <a:pt x="2383900" y="226348"/>
                </a:cubicBezTo>
                <a:cubicBezTo>
                  <a:pt x="2383900" y="234370"/>
                  <a:pt x="2377672" y="238746"/>
                  <a:pt x="2369110" y="238746"/>
                </a:cubicBezTo>
                <a:cubicBezTo>
                  <a:pt x="2361329" y="238746"/>
                  <a:pt x="2354323" y="234370"/>
                  <a:pt x="2354323" y="226348"/>
                </a:cubicBezTo>
                <a:cubicBezTo>
                  <a:pt x="2354323" y="219055"/>
                  <a:pt x="2361329" y="212492"/>
                  <a:pt x="2369110" y="212492"/>
                </a:cubicBezTo>
                <a:close/>
                <a:moveTo>
                  <a:pt x="2298283" y="212492"/>
                </a:moveTo>
                <a:cubicBezTo>
                  <a:pt x="2306842" y="212492"/>
                  <a:pt x="2313070" y="219497"/>
                  <a:pt x="2313070" y="227280"/>
                </a:cubicBezTo>
                <a:cubicBezTo>
                  <a:pt x="2313070" y="235842"/>
                  <a:pt x="2306842" y="242069"/>
                  <a:pt x="2298283" y="242069"/>
                </a:cubicBezTo>
                <a:cubicBezTo>
                  <a:pt x="2290497" y="242069"/>
                  <a:pt x="2283493" y="235842"/>
                  <a:pt x="2283493" y="227280"/>
                </a:cubicBezTo>
                <a:cubicBezTo>
                  <a:pt x="2283493" y="219497"/>
                  <a:pt x="2290497" y="212492"/>
                  <a:pt x="2298283" y="212492"/>
                </a:cubicBezTo>
                <a:close/>
                <a:moveTo>
                  <a:pt x="2226517" y="212492"/>
                </a:moveTo>
                <a:cubicBezTo>
                  <a:pt x="2234540" y="212492"/>
                  <a:pt x="2238916" y="219497"/>
                  <a:pt x="2238916" y="227280"/>
                </a:cubicBezTo>
                <a:cubicBezTo>
                  <a:pt x="2238916" y="235842"/>
                  <a:pt x="2234540" y="242069"/>
                  <a:pt x="2226517" y="242069"/>
                </a:cubicBezTo>
                <a:cubicBezTo>
                  <a:pt x="2218495" y="242069"/>
                  <a:pt x="2212659" y="235842"/>
                  <a:pt x="2212659" y="227280"/>
                </a:cubicBezTo>
                <a:cubicBezTo>
                  <a:pt x="2212659" y="219497"/>
                  <a:pt x="2218495" y="212492"/>
                  <a:pt x="2226517" y="212492"/>
                </a:cubicBezTo>
                <a:close/>
                <a:moveTo>
                  <a:pt x="2155683" y="212492"/>
                </a:moveTo>
                <a:cubicBezTo>
                  <a:pt x="2161519" y="212492"/>
                  <a:pt x="2168081" y="219497"/>
                  <a:pt x="2168081" y="227280"/>
                </a:cubicBezTo>
                <a:cubicBezTo>
                  <a:pt x="2168081" y="235842"/>
                  <a:pt x="2161519" y="242069"/>
                  <a:pt x="2155683" y="242069"/>
                </a:cubicBezTo>
                <a:cubicBezTo>
                  <a:pt x="2147663" y="242069"/>
                  <a:pt x="2141827" y="235842"/>
                  <a:pt x="2141827" y="227280"/>
                </a:cubicBezTo>
                <a:cubicBezTo>
                  <a:pt x="2141827" y="219497"/>
                  <a:pt x="2147663" y="212492"/>
                  <a:pt x="2155683" y="212492"/>
                </a:cubicBezTo>
                <a:close/>
                <a:moveTo>
                  <a:pt x="2084851" y="212492"/>
                </a:moveTo>
                <a:cubicBezTo>
                  <a:pt x="2090686" y="212492"/>
                  <a:pt x="2097249" y="219497"/>
                  <a:pt x="2097249" y="227280"/>
                </a:cubicBezTo>
                <a:cubicBezTo>
                  <a:pt x="2097249" y="235842"/>
                  <a:pt x="2090686" y="242069"/>
                  <a:pt x="2084851" y="242069"/>
                </a:cubicBezTo>
                <a:cubicBezTo>
                  <a:pt x="2076829" y="242069"/>
                  <a:pt x="2070995" y="235842"/>
                  <a:pt x="2070995" y="227280"/>
                </a:cubicBezTo>
                <a:cubicBezTo>
                  <a:pt x="2070995" y="219497"/>
                  <a:pt x="2076829" y="212492"/>
                  <a:pt x="2084851" y="212492"/>
                </a:cubicBezTo>
                <a:close/>
                <a:moveTo>
                  <a:pt x="2011835" y="212492"/>
                </a:moveTo>
                <a:cubicBezTo>
                  <a:pt x="2019855" y="212492"/>
                  <a:pt x="2026421" y="219497"/>
                  <a:pt x="2026421" y="227280"/>
                </a:cubicBezTo>
                <a:cubicBezTo>
                  <a:pt x="2026421" y="235842"/>
                  <a:pt x="2019855" y="242069"/>
                  <a:pt x="2011835" y="242069"/>
                </a:cubicBezTo>
                <a:cubicBezTo>
                  <a:pt x="2006003" y="242069"/>
                  <a:pt x="2000168" y="235842"/>
                  <a:pt x="2000168" y="227280"/>
                </a:cubicBezTo>
                <a:cubicBezTo>
                  <a:pt x="2000168" y="219497"/>
                  <a:pt x="2006003" y="212492"/>
                  <a:pt x="2011835" y="212492"/>
                </a:cubicBezTo>
                <a:close/>
                <a:moveTo>
                  <a:pt x="1938362" y="212492"/>
                </a:moveTo>
                <a:cubicBezTo>
                  <a:pt x="1946388" y="212492"/>
                  <a:pt x="1952222" y="219497"/>
                  <a:pt x="1952222" y="227280"/>
                </a:cubicBezTo>
                <a:cubicBezTo>
                  <a:pt x="1952222" y="235842"/>
                  <a:pt x="1946388" y="242069"/>
                  <a:pt x="1938362" y="242069"/>
                </a:cubicBezTo>
                <a:cubicBezTo>
                  <a:pt x="1932531" y="242069"/>
                  <a:pt x="1925971" y="235842"/>
                  <a:pt x="1925971" y="227280"/>
                </a:cubicBezTo>
                <a:cubicBezTo>
                  <a:pt x="1925971" y="219497"/>
                  <a:pt x="1931072" y="212492"/>
                  <a:pt x="1938362" y="212492"/>
                </a:cubicBezTo>
                <a:close/>
                <a:moveTo>
                  <a:pt x="1867530" y="212492"/>
                </a:moveTo>
                <a:cubicBezTo>
                  <a:pt x="1875550" y="212492"/>
                  <a:pt x="1881387" y="219497"/>
                  <a:pt x="1881387" y="227280"/>
                </a:cubicBezTo>
                <a:cubicBezTo>
                  <a:pt x="1881387" y="235842"/>
                  <a:pt x="1875550" y="242069"/>
                  <a:pt x="1867530" y="242069"/>
                </a:cubicBezTo>
                <a:cubicBezTo>
                  <a:pt x="1860238" y="242069"/>
                  <a:pt x="1855129" y="235842"/>
                  <a:pt x="1855129" y="227280"/>
                </a:cubicBezTo>
                <a:cubicBezTo>
                  <a:pt x="1855129" y="219497"/>
                  <a:pt x="1860238" y="212492"/>
                  <a:pt x="1867530" y="212492"/>
                </a:cubicBezTo>
                <a:close/>
                <a:moveTo>
                  <a:pt x="1799087" y="212492"/>
                </a:moveTo>
                <a:cubicBezTo>
                  <a:pt x="1807649" y="212492"/>
                  <a:pt x="1813879" y="219497"/>
                  <a:pt x="1813879" y="227280"/>
                </a:cubicBezTo>
                <a:cubicBezTo>
                  <a:pt x="1813879" y="235842"/>
                  <a:pt x="1807649" y="242069"/>
                  <a:pt x="1799087" y="242069"/>
                </a:cubicBezTo>
                <a:cubicBezTo>
                  <a:pt x="1790527" y="242069"/>
                  <a:pt x="1784303" y="235842"/>
                  <a:pt x="1784303" y="227280"/>
                </a:cubicBezTo>
                <a:cubicBezTo>
                  <a:pt x="1784303" y="219497"/>
                  <a:pt x="1790527" y="212492"/>
                  <a:pt x="1799087" y="212492"/>
                </a:cubicBezTo>
                <a:close/>
                <a:moveTo>
                  <a:pt x="1728262" y="212492"/>
                </a:moveTo>
                <a:cubicBezTo>
                  <a:pt x="1736828" y="212492"/>
                  <a:pt x="1743052" y="219497"/>
                  <a:pt x="1743052" y="227280"/>
                </a:cubicBezTo>
                <a:cubicBezTo>
                  <a:pt x="1743052" y="235842"/>
                  <a:pt x="1736828" y="242069"/>
                  <a:pt x="1728262" y="242069"/>
                </a:cubicBezTo>
                <a:cubicBezTo>
                  <a:pt x="1719700" y="242069"/>
                  <a:pt x="1713472" y="235842"/>
                  <a:pt x="1713472" y="227280"/>
                </a:cubicBezTo>
                <a:cubicBezTo>
                  <a:pt x="1713472" y="219497"/>
                  <a:pt x="1719700" y="212492"/>
                  <a:pt x="1728262" y="212492"/>
                </a:cubicBezTo>
                <a:close/>
                <a:moveTo>
                  <a:pt x="1656498" y="212492"/>
                </a:moveTo>
                <a:cubicBezTo>
                  <a:pt x="1663792" y="212492"/>
                  <a:pt x="1668900" y="219497"/>
                  <a:pt x="1668900" y="227280"/>
                </a:cubicBezTo>
                <a:cubicBezTo>
                  <a:pt x="1668900" y="235842"/>
                  <a:pt x="1663792" y="242069"/>
                  <a:pt x="1656498" y="242069"/>
                </a:cubicBezTo>
                <a:cubicBezTo>
                  <a:pt x="1648481" y="242069"/>
                  <a:pt x="1642655" y="235842"/>
                  <a:pt x="1642655" y="227280"/>
                </a:cubicBezTo>
                <a:cubicBezTo>
                  <a:pt x="1642655" y="219497"/>
                  <a:pt x="1648481" y="212492"/>
                  <a:pt x="1656498" y="212492"/>
                </a:cubicBezTo>
                <a:close/>
                <a:moveTo>
                  <a:pt x="1582299" y="212492"/>
                </a:moveTo>
                <a:cubicBezTo>
                  <a:pt x="1588134" y="212492"/>
                  <a:pt x="1594704" y="219497"/>
                  <a:pt x="1594704" y="227280"/>
                </a:cubicBezTo>
                <a:cubicBezTo>
                  <a:pt x="1594704" y="235842"/>
                  <a:pt x="1588134" y="242069"/>
                  <a:pt x="1582299" y="242069"/>
                </a:cubicBezTo>
                <a:cubicBezTo>
                  <a:pt x="1574277" y="242069"/>
                  <a:pt x="1568441" y="235842"/>
                  <a:pt x="1568441" y="227280"/>
                </a:cubicBezTo>
                <a:cubicBezTo>
                  <a:pt x="1568441" y="219497"/>
                  <a:pt x="1574277" y="212492"/>
                  <a:pt x="1582299" y="212492"/>
                </a:cubicBezTo>
                <a:close/>
                <a:moveTo>
                  <a:pt x="1512198" y="212492"/>
                </a:moveTo>
                <a:cubicBezTo>
                  <a:pt x="1518035" y="212492"/>
                  <a:pt x="1523867" y="219497"/>
                  <a:pt x="1523867" y="227280"/>
                </a:cubicBezTo>
                <a:cubicBezTo>
                  <a:pt x="1523867" y="235842"/>
                  <a:pt x="1518035" y="242069"/>
                  <a:pt x="1512198" y="242069"/>
                </a:cubicBezTo>
                <a:cubicBezTo>
                  <a:pt x="1504174" y="242069"/>
                  <a:pt x="1497612" y="235842"/>
                  <a:pt x="1497612" y="227280"/>
                </a:cubicBezTo>
                <a:cubicBezTo>
                  <a:pt x="1497612" y="219497"/>
                  <a:pt x="1504174" y="212492"/>
                  <a:pt x="1512198" y="212492"/>
                </a:cubicBezTo>
                <a:close/>
                <a:moveTo>
                  <a:pt x="1439173" y="212492"/>
                </a:moveTo>
                <a:cubicBezTo>
                  <a:pt x="1447191" y="212492"/>
                  <a:pt x="1453026" y="219497"/>
                  <a:pt x="1453026" y="227280"/>
                </a:cubicBezTo>
                <a:cubicBezTo>
                  <a:pt x="1453026" y="235842"/>
                  <a:pt x="1447191" y="242069"/>
                  <a:pt x="1439173" y="242069"/>
                </a:cubicBezTo>
                <a:cubicBezTo>
                  <a:pt x="1433339" y="242069"/>
                  <a:pt x="1426777" y="235842"/>
                  <a:pt x="1426777" y="227280"/>
                </a:cubicBezTo>
                <a:cubicBezTo>
                  <a:pt x="1426777" y="219497"/>
                  <a:pt x="1433339" y="212492"/>
                  <a:pt x="1439173" y="212492"/>
                </a:cubicBezTo>
                <a:close/>
                <a:moveTo>
                  <a:pt x="1368349" y="212492"/>
                </a:moveTo>
                <a:cubicBezTo>
                  <a:pt x="1376368" y="212492"/>
                  <a:pt x="1382203" y="219497"/>
                  <a:pt x="1382203" y="227280"/>
                </a:cubicBezTo>
                <a:cubicBezTo>
                  <a:pt x="1382203" y="235842"/>
                  <a:pt x="1376368" y="242069"/>
                  <a:pt x="1368349" y="242069"/>
                </a:cubicBezTo>
                <a:cubicBezTo>
                  <a:pt x="1362513" y="242069"/>
                  <a:pt x="1355950" y="235842"/>
                  <a:pt x="1355950" y="227280"/>
                </a:cubicBezTo>
                <a:cubicBezTo>
                  <a:pt x="1355950" y="219497"/>
                  <a:pt x="1362513" y="212492"/>
                  <a:pt x="1368349" y="212492"/>
                </a:cubicBezTo>
                <a:close/>
                <a:moveTo>
                  <a:pt x="1297520" y="212492"/>
                </a:moveTo>
                <a:cubicBezTo>
                  <a:pt x="1305540" y="212492"/>
                  <a:pt x="1311374" y="219497"/>
                  <a:pt x="1311374" y="227280"/>
                </a:cubicBezTo>
                <a:cubicBezTo>
                  <a:pt x="1311374" y="235842"/>
                  <a:pt x="1305540" y="242069"/>
                  <a:pt x="1297520" y="242069"/>
                </a:cubicBezTo>
                <a:cubicBezTo>
                  <a:pt x="1289498" y="242069"/>
                  <a:pt x="1285121" y="235842"/>
                  <a:pt x="1285121" y="227280"/>
                </a:cubicBezTo>
                <a:cubicBezTo>
                  <a:pt x="1285121" y="219497"/>
                  <a:pt x="1289498" y="212492"/>
                  <a:pt x="1297520" y="212492"/>
                </a:cubicBezTo>
                <a:close/>
                <a:moveTo>
                  <a:pt x="1225708" y="212492"/>
                </a:moveTo>
                <a:cubicBezTo>
                  <a:pt x="1233489" y="212492"/>
                  <a:pt x="1240496" y="219497"/>
                  <a:pt x="1240496" y="227280"/>
                </a:cubicBezTo>
                <a:cubicBezTo>
                  <a:pt x="1240496" y="235842"/>
                  <a:pt x="1233489" y="242069"/>
                  <a:pt x="1225708" y="242069"/>
                </a:cubicBezTo>
                <a:cubicBezTo>
                  <a:pt x="1217159" y="242069"/>
                  <a:pt x="1210934" y="235842"/>
                  <a:pt x="1210934" y="227280"/>
                </a:cubicBezTo>
                <a:cubicBezTo>
                  <a:pt x="1210934" y="219497"/>
                  <a:pt x="1217159" y="212492"/>
                  <a:pt x="1225708" y="212492"/>
                </a:cubicBezTo>
                <a:close/>
                <a:moveTo>
                  <a:pt x="1154891" y="212492"/>
                </a:moveTo>
                <a:cubicBezTo>
                  <a:pt x="1162674" y="212492"/>
                  <a:pt x="1169683" y="219497"/>
                  <a:pt x="1169683" y="227280"/>
                </a:cubicBezTo>
                <a:cubicBezTo>
                  <a:pt x="1169683" y="235842"/>
                  <a:pt x="1162674" y="242069"/>
                  <a:pt x="1154891" y="242069"/>
                </a:cubicBezTo>
                <a:cubicBezTo>
                  <a:pt x="1146329" y="242069"/>
                  <a:pt x="1140105" y="235842"/>
                  <a:pt x="1140105" y="227280"/>
                </a:cubicBezTo>
                <a:cubicBezTo>
                  <a:pt x="1140105" y="219497"/>
                  <a:pt x="1146329" y="212492"/>
                  <a:pt x="1154891" y="212492"/>
                </a:cubicBezTo>
                <a:close/>
                <a:moveTo>
                  <a:pt x="1084063" y="212492"/>
                </a:moveTo>
                <a:cubicBezTo>
                  <a:pt x="1091842" y="212492"/>
                  <a:pt x="1098847" y="219497"/>
                  <a:pt x="1098847" y="227280"/>
                </a:cubicBezTo>
                <a:cubicBezTo>
                  <a:pt x="1098847" y="235842"/>
                  <a:pt x="1091842" y="242069"/>
                  <a:pt x="1084063" y="242069"/>
                </a:cubicBezTo>
                <a:cubicBezTo>
                  <a:pt x="1075503" y="242069"/>
                  <a:pt x="1069276" y="235842"/>
                  <a:pt x="1069276" y="227280"/>
                </a:cubicBezTo>
                <a:cubicBezTo>
                  <a:pt x="1069276" y="219497"/>
                  <a:pt x="1075503" y="212492"/>
                  <a:pt x="1084063" y="212492"/>
                </a:cubicBezTo>
                <a:close/>
                <a:moveTo>
                  <a:pt x="3013723" y="141661"/>
                </a:moveTo>
                <a:cubicBezTo>
                  <a:pt x="3021310" y="141661"/>
                  <a:pt x="3028140" y="148224"/>
                  <a:pt x="3028140" y="155517"/>
                </a:cubicBezTo>
                <a:cubicBezTo>
                  <a:pt x="3028140" y="162080"/>
                  <a:pt x="3021310" y="167915"/>
                  <a:pt x="3013723" y="167915"/>
                </a:cubicBezTo>
                <a:cubicBezTo>
                  <a:pt x="3005376" y="167915"/>
                  <a:pt x="2998545" y="162080"/>
                  <a:pt x="2998545" y="155517"/>
                </a:cubicBezTo>
                <a:cubicBezTo>
                  <a:pt x="2998545" y="148224"/>
                  <a:pt x="3005376" y="141661"/>
                  <a:pt x="3013723" y="141661"/>
                </a:cubicBezTo>
                <a:close/>
                <a:moveTo>
                  <a:pt x="2942497" y="141661"/>
                </a:moveTo>
                <a:cubicBezTo>
                  <a:pt x="2951061" y="141661"/>
                  <a:pt x="2957293" y="148224"/>
                  <a:pt x="2957293" y="155517"/>
                </a:cubicBezTo>
                <a:cubicBezTo>
                  <a:pt x="2957293" y="162080"/>
                  <a:pt x="2951061" y="167915"/>
                  <a:pt x="2942497" y="167915"/>
                </a:cubicBezTo>
                <a:cubicBezTo>
                  <a:pt x="2934719" y="167915"/>
                  <a:pt x="2927716" y="162080"/>
                  <a:pt x="2927716" y="155517"/>
                </a:cubicBezTo>
                <a:cubicBezTo>
                  <a:pt x="2927716" y="148224"/>
                  <a:pt x="2934719" y="141661"/>
                  <a:pt x="2942497" y="141661"/>
                </a:cubicBezTo>
                <a:close/>
                <a:moveTo>
                  <a:pt x="2867363" y="141661"/>
                </a:moveTo>
                <a:cubicBezTo>
                  <a:pt x="2875389" y="141661"/>
                  <a:pt x="2879765" y="148224"/>
                  <a:pt x="2879765" y="155517"/>
                </a:cubicBezTo>
                <a:cubicBezTo>
                  <a:pt x="2879765" y="162080"/>
                  <a:pt x="2875389" y="167915"/>
                  <a:pt x="2867363" y="167915"/>
                </a:cubicBezTo>
                <a:cubicBezTo>
                  <a:pt x="2860073" y="167915"/>
                  <a:pt x="2853510" y="162080"/>
                  <a:pt x="2853510" y="155517"/>
                </a:cubicBezTo>
                <a:cubicBezTo>
                  <a:pt x="2853510" y="148224"/>
                  <a:pt x="2860073" y="141661"/>
                  <a:pt x="2867363" y="141661"/>
                </a:cubicBezTo>
                <a:close/>
                <a:moveTo>
                  <a:pt x="2796538" y="141661"/>
                </a:moveTo>
                <a:cubicBezTo>
                  <a:pt x="2803103" y="141661"/>
                  <a:pt x="2808940" y="148224"/>
                  <a:pt x="2808940" y="155517"/>
                </a:cubicBezTo>
                <a:cubicBezTo>
                  <a:pt x="2808940" y="162080"/>
                  <a:pt x="2803103" y="167915"/>
                  <a:pt x="2796538" y="167915"/>
                </a:cubicBezTo>
                <a:cubicBezTo>
                  <a:pt x="2789246" y="167915"/>
                  <a:pt x="2782683" y="162080"/>
                  <a:pt x="2782683" y="155517"/>
                </a:cubicBezTo>
                <a:cubicBezTo>
                  <a:pt x="2782683" y="148224"/>
                  <a:pt x="2789246" y="141661"/>
                  <a:pt x="2796538" y="141661"/>
                </a:cubicBezTo>
                <a:close/>
                <a:moveTo>
                  <a:pt x="2725703" y="141661"/>
                </a:moveTo>
                <a:cubicBezTo>
                  <a:pt x="2731538" y="141661"/>
                  <a:pt x="2738105" y="148224"/>
                  <a:pt x="2738105" y="155517"/>
                </a:cubicBezTo>
                <a:cubicBezTo>
                  <a:pt x="2738105" y="162080"/>
                  <a:pt x="2731538" y="167915"/>
                  <a:pt x="2725703" y="167915"/>
                </a:cubicBezTo>
                <a:cubicBezTo>
                  <a:pt x="2717686" y="167915"/>
                  <a:pt x="2711852" y="162080"/>
                  <a:pt x="2711852" y="155517"/>
                </a:cubicBezTo>
                <a:cubicBezTo>
                  <a:pt x="2711852" y="148224"/>
                  <a:pt x="2717686" y="141661"/>
                  <a:pt x="2725703" y="141661"/>
                </a:cubicBezTo>
                <a:close/>
                <a:moveTo>
                  <a:pt x="2653420" y="141661"/>
                </a:moveTo>
                <a:cubicBezTo>
                  <a:pt x="2660711" y="141661"/>
                  <a:pt x="2667273" y="148224"/>
                  <a:pt x="2667273" y="155517"/>
                </a:cubicBezTo>
                <a:cubicBezTo>
                  <a:pt x="2667273" y="162080"/>
                  <a:pt x="2660711" y="167915"/>
                  <a:pt x="2653420" y="167915"/>
                </a:cubicBezTo>
                <a:cubicBezTo>
                  <a:pt x="2646857" y="167915"/>
                  <a:pt x="2641021" y="162080"/>
                  <a:pt x="2641021" y="155517"/>
                </a:cubicBezTo>
                <a:cubicBezTo>
                  <a:pt x="2641021" y="148224"/>
                  <a:pt x="2646857" y="141661"/>
                  <a:pt x="2653420" y="141661"/>
                </a:cubicBezTo>
                <a:close/>
                <a:moveTo>
                  <a:pt x="2582586" y="141661"/>
                </a:moveTo>
                <a:cubicBezTo>
                  <a:pt x="2589878" y="141661"/>
                  <a:pt x="2596442" y="148224"/>
                  <a:pt x="2596442" y="155517"/>
                </a:cubicBezTo>
                <a:cubicBezTo>
                  <a:pt x="2596442" y="162080"/>
                  <a:pt x="2589878" y="167915"/>
                  <a:pt x="2582586" y="167915"/>
                </a:cubicBezTo>
                <a:cubicBezTo>
                  <a:pt x="2576024" y="167915"/>
                  <a:pt x="2570189" y="162080"/>
                  <a:pt x="2570189" y="155517"/>
                </a:cubicBezTo>
                <a:cubicBezTo>
                  <a:pt x="2570189" y="148224"/>
                  <a:pt x="2576024" y="141661"/>
                  <a:pt x="2582586" y="141661"/>
                </a:cubicBezTo>
                <a:close/>
                <a:moveTo>
                  <a:pt x="2511034" y="141661"/>
                </a:moveTo>
                <a:cubicBezTo>
                  <a:pt x="2519052" y="141661"/>
                  <a:pt x="2525616" y="148224"/>
                  <a:pt x="2525616" y="155517"/>
                </a:cubicBezTo>
                <a:cubicBezTo>
                  <a:pt x="2525616" y="162080"/>
                  <a:pt x="2519052" y="167915"/>
                  <a:pt x="2511034" y="167915"/>
                </a:cubicBezTo>
                <a:cubicBezTo>
                  <a:pt x="2503743" y="167915"/>
                  <a:pt x="2499364" y="162080"/>
                  <a:pt x="2499364" y="155517"/>
                </a:cubicBezTo>
                <a:cubicBezTo>
                  <a:pt x="2499364" y="148224"/>
                  <a:pt x="2503743" y="141661"/>
                  <a:pt x="2511034" y="141661"/>
                </a:cubicBezTo>
                <a:close/>
                <a:moveTo>
                  <a:pt x="2439946" y="141661"/>
                </a:moveTo>
                <a:cubicBezTo>
                  <a:pt x="2448505" y="141661"/>
                  <a:pt x="2454734" y="148224"/>
                  <a:pt x="2454734" y="155517"/>
                </a:cubicBezTo>
                <a:cubicBezTo>
                  <a:pt x="2454734" y="162080"/>
                  <a:pt x="2448505" y="167915"/>
                  <a:pt x="2439946" y="167915"/>
                </a:cubicBezTo>
                <a:cubicBezTo>
                  <a:pt x="2432165" y="167915"/>
                  <a:pt x="2425159" y="162080"/>
                  <a:pt x="2425159" y="155517"/>
                </a:cubicBezTo>
                <a:cubicBezTo>
                  <a:pt x="2425159" y="148224"/>
                  <a:pt x="2432165" y="141661"/>
                  <a:pt x="2439946" y="141661"/>
                </a:cubicBezTo>
                <a:close/>
                <a:moveTo>
                  <a:pt x="2369114" y="141661"/>
                </a:moveTo>
                <a:cubicBezTo>
                  <a:pt x="2377674" y="141661"/>
                  <a:pt x="2383900" y="148224"/>
                  <a:pt x="2383900" y="155517"/>
                </a:cubicBezTo>
                <a:cubicBezTo>
                  <a:pt x="2383900" y="162080"/>
                  <a:pt x="2377674" y="167915"/>
                  <a:pt x="2369114" y="167915"/>
                </a:cubicBezTo>
                <a:cubicBezTo>
                  <a:pt x="2361331" y="167915"/>
                  <a:pt x="2354323" y="163539"/>
                  <a:pt x="2354323" y="155517"/>
                </a:cubicBezTo>
                <a:cubicBezTo>
                  <a:pt x="2354323" y="148224"/>
                  <a:pt x="2361331" y="141661"/>
                  <a:pt x="2369114" y="141661"/>
                </a:cubicBezTo>
                <a:close/>
                <a:moveTo>
                  <a:pt x="2298283" y="141661"/>
                </a:moveTo>
                <a:cubicBezTo>
                  <a:pt x="2306842" y="141661"/>
                  <a:pt x="2313070" y="148224"/>
                  <a:pt x="2313070" y="155517"/>
                </a:cubicBezTo>
                <a:cubicBezTo>
                  <a:pt x="2313070" y="163539"/>
                  <a:pt x="2306842" y="167915"/>
                  <a:pt x="2298283" y="167915"/>
                </a:cubicBezTo>
                <a:cubicBezTo>
                  <a:pt x="2290497" y="167915"/>
                  <a:pt x="2283493" y="163539"/>
                  <a:pt x="2283493" y="155517"/>
                </a:cubicBezTo>
                <a:cubicBezTo>
                  <a:pt x="2283493" y="148224"/>
                  <a:pt x="2290497" y="141661"/>
                  <a:pt x="2298283" y="141661"/>
                </a:cubicBezTo>
                <a:close/>
                <a:moveTo>
                  <a:pt x="2226517" y="141661"/>
                </a:moveTo>
                <a:cubicBezTo>
                  <a:pt x="2234542" y="141661"/>
                  <a:pt x="2238916" y="148224"/>
                  <a:pt x="2238916" y="155517"/>
                </a:cubicBezTo>
                <a:cubicBezTo>
                  <a:pt x="2238916" y="163539"/>
                  <a:pt x="2234542" y="167915"/>
                  <a:pt x="2226517" y="167915"/>
                </a:cubicBezTo>
                <a:cubicBezTo>
                  <a:pt x="2218495" y="167915"/>
                  <a:pt x="2212659" y="163539"/>
                  <a:pt x="2212659" y="155517"/>
                </a:cubicBezTo>
                <a:cubicBezTo>
                  <a:pt x="2212659" y="148224"/>
                  <a:pt x="2218495" y="141661"/>
                  <a:pt x="2226517" y="141661"/>
                </a:cubicBezTo>
                <a:close/>
                <a:moveTo>
                  <a:pt x="2155683" y="141661"/>
                </a:moveTo>
                <a:cubicBezTo>
                  <a:pt x="2161520" y="141661"/>
                  <a:pt x="2168084" y="148224"/>
                  <a:pt x="2168084" y="155517"/>
                </a:cubicBezTo>
                <a:cubicBezTo>
                  <a:pt x="2168084" y="163539"/>
                  <a:pt x="2161520" y="167915"/>
                  <a:pt x="2155683" y="167915"/>
                </a:cubicBezTo>
                <a:cubicBezTo>
                  <a:pt x="2147663" y="167915"/>
                  <a:pt x="2141827" y="163539"/>
                  <a:pt x="2141827" y="155517"/>
                </a:cubicBezTo>
                <a:cubicBezTo>
                  <a:pt x="2141827" y="148224"/>
                  <a:pt x="2147663" y="141661"/>
                  <a:pt x="2155683" y="141661"/>
                </a:cubicBezTo>
                <a:close/>
                <a:moveTo>
                  <a:pt x="2084851" y="141661"/>
                </a:moveTo>
                <a:cubicBezTo>
                  <a:pt x="2090686" y="141661"/>
                  <a:pt x="2097249" y="148224"/>
                  <a:pt x="2097249" y="155517"/>
                </a:cubicBezTo>
                <a:cubicBezTo>
                  <a:pt x="2097249" y="163539"/>
                  <a:pt x="2090686" y="167915"/>
                  <a:pt x="2084851" y="167915"/>
                </a:cubicBezTo>
                <a:cubicBezTo>
                  <a:pt x="2076829" y="167915"/>
                  <a:pt x="2070995" y="163539"/>
                  <a:pt x="2070995" y="155517"/>
                </a:cubicBezTo>
                <a:cubicBezTo>
                  <a:pt x="2070995" y="148224"/>
                  <a:pt x="2076829" y="141661"/>
                  <a:pt x="2084851" y="141661"/>
                </a:cubicBezTo>
                <a:close/>
                <a:moveTo>
                  <a:pt x="2011835" y="141661"/>
                </a:moveTo>
                <a:cubicBezTo>
                  <a:pt x="2019855" y="141661"/>
                  <a:pt x="2026421" y="148224"/>
                  <a:pt x="2026421" y="155517"/>
                </a:cubicBezTo>
                <a:cubicBezTo>
                  <a:pt x="2026421" y="163539"/>
                  <a:pt x="2019855" y="167915"/>
                  <a:pt x="2011835" y="167915"/>
                </a:cubicBezTo>
                <a:cubicBezTo>
                  <a:pt x="2006003" y="167915"/>
                  <a:pt x="2000168" y="163539"/>
                  <a:pt x="2000168" y="155517"/>
                </a:cubicBezTo>
                <a:cubicBezTo>
                  <a:pt x="2000168" y="148224"/>
                  <a:pt x="2006003" y="141661"/>
                  <a:pt x="2011835" y="141661"/>
                </a:cubicBezTo>
                <a:close/>
                <a:moveTo>
                  <a:pt x="1938365" y="141661"/>
                </a:moveTo>
                <a:cubicBezTo>
                  <a:pt x="1946388" y="141661"/>
                  <a:pt x="1952222" y="148224"/>
                  <a:pt x="1952222" y="155517"/>
                </a:cubicBezTo>
                <a:cubicBezTo>
                  <a:pt x="1952222" y="163539"/>
                  <a:pt x="1946388" y="167915"/>
                  <a:pt x="1938365" y="167915"/>
                </a:cubicBezTo>
                <a:cubicBezTo>
                  <a:pt x="1931072" y="167915"/>
                  <a:pt x="1925971" y="163539"/>
                  <a:pt x="1925971" y="155517"/>
                </a:cubicBezTo>
                <a:cubicBezTo>
                  <a:pt x="1925971" y="148224"/>
                  <a:pt x="1931072" y="141661"/>
                  <a:pt x="1938365" y="141661"/>
                </a:cubicBezTo>
                <a:close/>
                <a:moveTo>
                  <a:pt x="1869922" y="141661"/>
                </a:moveTo>
                <a:cubicBezTo>
                  <a:pt x="1878483" y="141661"/>
                  <a:pt x="1884712" y="148224"/>
                  <a:pt x="1884712" y="155517"/>
                </a:cubicBezTo>
                <a:cubicBezTo>
                  <a:pt x="1884712" y="163539"/>
                  <a:pt x="1878483" y="167915"/>
                  <a:pt x="1869922" y="167915"/>
                </a:cubicBezTo>
                <a:cubicBezTo>
                  <a:pt x="1862138" y="167915"/>
                  <a:pt x="1855131" y="163539"/>
                  <a:pt x="1855131" y="155517"/>
                </a:cubicBezTo>
                <a:cubicBezTo>
                  <a:pt x="1855131" y="148224"/>
                  <a:pt x="1862138" y="141661"/>
                  <a:pt x="1869922" y="141661"/>
                </a:cubicBezTo>
                <a:close/>
                <a:moveTo>
                  <a:pt x="1799087" y="141661"/>
                </a:moveTo>
                <a:cubicBezTo>
                  <a:pt x="1807649" y="141661"/>
                  <a:pt x="1813879" y="148224"/>
                  <a:pt x="1813879" y="155517"/>
                </a:cubicBezTo>
                <a:cubicBezTo>
                  <a:pt x="1813879" y="163539"/>
                  <a:pt x="1807649" y="167915"/>
                  <a:pt x="1799087" y="167915"/>
                </a:cubicBezTo>
                <a:cubicBezTo>
                  <a:pt x="1790527" y="167915"/>
                  <a:pt x="1784303" y="163539"/>
                  <a:pt x="1784303" y="155517"/>
                </a:cubicBezTo>
                <a:cubicBezTo>
                  <a:pt x="1784303" y="148224"/>
                  <a:pt x="1790527" y="141661"/>
                  <a:pt x="1799087" y="141661"/>
                </a:cubicBezTo>
                <a:close/>
                <a:moveTo>
                  <a:pt x="1728262" y="141661"/>
                </a:moveTo>
                <a:cubicBezTo>
                  <a:pt x="1736828" y="141661"/>
                  <a:pt x="1743052" y="148224"/>
                  <a:pt x="1743052" y="155517"/>
                </a:cubicBezTo>
                <a:cubicBezTo>
                  <a:pt x="1743052" y="163539"/>
                  <a:pt x="1736828" y="167915"/>
                  <a:pt x="1728262" y="167915"/>
                </a:cubicBezTo>
                <a:cubicBezTo>
                  <a:pt x="1719700" y="167915"/>
                  <a:pt x="1713474" y="163539"/>
                  <a:pt x="1713474" y="155517"/>
                </a:cubicBezTo>
                <a:cubicBezTo>
                  <a:pt x="1713474" y="148224"/>
                  <a:pt x="1719700" y="141661"/>
                  <a:pt x="1728262" y="141661"/>
                </a:cubicBezTo>
                <a:close/>
                <a:moveTo>
                  <a:pt x="1656501" y="141661"/>
                </a:moveTo>
                <a:cubicBezTo>
                  <a:pt x="1663792" y="141661"/>
                  <a:pt x="1668900" y="148666"/>
                  <a:pt x="1668900" y="156450"/>
                </a:cubicBezTo>
                <a:cubicBezTo>
                  <a:pt x="1668900" y="165012"/>
                  <a:pt x="1663792" y="171239"/>
                  <a:pt x="1656501" y="171239"/>
                </a:cubicBezTo>
                <a:cubicBezTo>
                  <a:pt x="1648481" y="171239"/>
                  <a:pt x="1642655" y="165012"/>
                  <a:pt x="1642655" y="156450"/>
                </a:cubicBezTo>
                <a:cubicBezTo>
                  <a:pt x="1642655" y="148666"/>
                  <a:pt x="1648481" y="141661"/>
                  <a:pt x="1656501" y="141661"/>
                </a:cubicBezTo>
                <a:close/>
                <a:moveTo>
                  <a:pt x="1582299" y="141661"/>
                </a:moveTo>
                <a:cubicBezTo>
                  <a:pt x="1588134" y="141661"/>
                  <a:pt x="1594704" y="148666"/>
                  <a:pt x="1594704" y="156450"/>
                </a:cubicBezTo>
                <a:cubicBezTo>
                  <a:pt x="1594704" y="165012"/>
                  <a:pt x="1588134" y="171239"/>
                  <a:pt x="1582299" y="171239"/>
                </a:cubicBezTo>
                <a:cubicBezTo>
                  <a:pt x="1574277" y="171239"/>
                  <a:pt x="1568444" y="165012"/>
                  <a:pt x="1568444" y="156450"/>
                </a:cubicBezTo>
                <a:cubicBezTo>
                  <a:pt x="1568444" y="148666"/>
                  <a:pt x="1574277" y="141661"/>
                  <a:pt x="1582299" y="141661"/>
                </a:cubicBezTo>
                <a:close/>
                <a:moveTo>
                  <a:pt x="1512199" y="141661"/>
                </a:moveTo>
                <a:cubicBezTo>
                  <a:pt x="1518035" y="141661"/>
                  <a:pt x="1523867" y="148666"/>
                  <a:pt x="1523867" y="156450"/>
                </a:cubicBezTo>
                <a:cubicBezTo>
                  <a:pt x="1523867" y="165012"/>
                  <a:pt x="1518035" y="171239"/>
                  <a:pt x="1512199" y="171239"/>
                </a:cubicBezTo>
                <a:cubicBezTo>
                  <a:pt x="1504174" y="171239"/>
                  <a:pt x="1497612" y="165012"/>
                  <a:pt x="1497612" y="156450"/>
                </a:cubicBezTo>
                <a:cubicBezTo>
                  <a:pt x="1497612" y="148666"/>
                  <a:pt x="1504174" y="141661"/>
                  <a:pt x="1512199" y="141661"/>
                </a:cubicBezTo>
                <a:close/>
                <a:moveTo>
                  <a:pt x="1439173" y="141661"/>
                </a:moveTo>
                <a:cubicBezTo>
                  <a:pt x="1447191" y="141661"/>
                  <a:pt x="1453026" y="148666"/>
                  <a:pt x="1453026" y="156450"/>
                </a:cubicBezTo>
                <a:cubicBezTo>
                  <a:pt x="1453026" y="165012"/>
                  <a:pt x="1447191" y="171239"/>
                  <a:pt x="1439173" y="171239"/>
                </a:cubicBezTo>
                <a:cubicBezTo>
                  <a:pt x="1433339" y="171239"/>
                  <a:pt x="1426777" y="165012"/>
                  <a:pt x="1426777" y="156450"/>
                </a:cubicBezTo>
                <a:cubicBezTo>
                  <a:pt x="1426777" y="148666"/>
                  <a:pt x="1433339" y="141661"/>
                  <a:pt x="1439173" y="141661"/>
                </a:cubicBezTo>
                <a:close/>
                <a:moveTo>
                  <a:pt x="1368349" y="141661"/>
                </a:moveTo>
                <a:cubicBezTo>
                  <a:pt x="1376368" y="141661"/>
                  <a:pt x="1382203" y="148666"/>
                  <a:pt x="1382203" y="156450"/>
                </a:cubicBezTo>
                <a:cubicBezTo>
                  <a:pt x="1382203" y="165012"/>
                  <a:pt x="1376368" y="171239"/>
                  <a:pt x="1368349" y="171239"/>
                </a:cubicBezTo>
                <a:cubicBezTo>
                  <a:pt x="1362516" y="171239"/>
                  <a:pt x="1355953" y="165012"/>
                  <a:pt x="1355953" y="156450"/>
                </a:cubicBezTo>
                <a:cubicBezTo>
                  <a:pt x="1355953" y="148666"/>
                  <a:pt x="1362516" y="141661"/>
                  <a:pt x="1368349" y="141661"/>
                </a:cubicBezTo>
                <a:close/>
                <a:moveTo>
                  <a:pt x="1297520" y="141661"/>
                </a:moveTo>
                <a:cubicBezTo>
                  <a:pt x="1305540" y="141661"/>
                  <a:pt x="1311374" y="148666"/>
                  <a:pt x="1311374" y="156450"/>
                </a:cubicBezTo>
                <a:cubicBezTo>
                  <a:pt x="1311374" y="165012"/>
                  <a:pt x="1305540" y="171239"/>
                  <a:pt x="1297520" y="171239"/>
                </a:cubicBezTo>
                <a:cubicBezTo>
                  <a:pt x="1289498" y="171239"/>
                  <a:pt x="1285121" y="165012"/>
                  <a:pt x="1285121" y="156450"/>
                </a:cubicBezTo>
                <a:cubicBezTo>
                  <a:pt x="1285121" y="148666"/>
                  <a:pt x="1289498" y="141661"/>
                  <a:pt x="1297520" y="141661"/>
                </a:cubicBezTo>
                <a:close/>
                <a:moveTo>
                  <a:pt x="2796538" y="70831"/>
                </a:moveTo>
                <a:cubicBezTo>
                  <a:pt x="2803103" y="70831"/>
                  <a:pt x="2808940" y="76665"/>
                  <a:pt x="2808940" y="84687"/>
                </a:cubicBezTo>
                <a:cubicBezTo>
                  <a:pt x="2808940" y="90521"/>
                  <a:pt x="2803103" y="97085"/>
                  <a:pt x="2796538" y="97085"/>
                </a:cubicBezTo>
                <a:cubicBezTo>
                  <a:pt x="2789246" y="97085"/>
                  <a:pt x="2782683" y="90521"/>
                  <a:pt x="2782683" y="84687"/>
                </a:cubicBezTo>
                <a:cubicBezTo>
                  <a:pt x="2782683" y="76665"/>
                  <a:pt x="2789246" y="70831"/>
                  <a:pt x="2796538" y="70831"/>
                </a:cubicBezTo>
                <a:close/>
                <a:moveTo>
                  <a:pt x="2725703" y="70831"/>
                </a:moveTo>
                <a:cubicBezTo>
                  <a:pt x="2731538" y="70831"/>
                  <a:pt x="2738105" y="76665"/>
                  <a:pt x="2738105" y="84687"/>
                </a:cubicBezTo>
                <a:cubicBezTo>
                  <a:pt x="2738105" y="90521"/>
                  <a:pt x="2731538" y="97085"/>
                  <a:pt x="2725703" y="97085"/>
                </a:cubicBezTo>
                <a:cubicBezTo>
                  <a:pt x="2717686" y="97085"/>
                  <a:pt x="2711852" y="90521"/>
                  <a:pt x="2711852" y="84687"/>
                </a:cubicBezTo>
                <a:cubicBezTo>
                  <a:pt x="2711852" y="76665"/>
                  <a:pt x="2717686" y="70831"/>
                  <a:pt x="2725703" y="70831"/>
                </a:cubicBezTo>
                <a:close/>
                <a:moveTo>
                  <a:pt x="2653420" y="70831"/>
                </a:moveTo>
                <a:cubicBezTo>
                  <a:pt x="2660711" y="70831"/>
                  <a:pt x="2667273" y="76665"/>
                  <a:pt x="2667273" y="84687"/>
                </a:cubicBezTo>
                <a:cubicBezTo>
                  <a:pt x="2667273" y="90521"/>
                  <a:pt x="2660711" y="97085"/>
                  <a:pt x="2653420" y="97085"/>
                </a:cubicBezTo>
                <a:cubicBezTo>
                  <a:pt x="2646857" y="97085"/>
                  <a:pt x="2641021" y="90521"/>
                  <a:pt x="2641021" y="84687"/>
                </a:cubicBezTo>
                <a:cubicBezTo>
                  <a:pt x="2641021" y="76665"/>
                  <a:pt x="2646857" y="70831"/>
                  <a:pt x="2653420" y="70831"/>
                </a:cubicBezTo>
                <a:close/>
                <a:moveTo>
                  <a:pt x="2582586" y="70831"/>
                </a:moveTo>
                <a:cubicBezTo>
                  <a:pt x="2589878" y="70831"/>
                  <a:pt x="2596442" y="76665"/>
                  <a:pt x="2596442" y="84687"/>
                </a:cubicBezTo>
                <a:cubicBezTo>
                  <a:pt x="2596442" y="90521"/>
                  <a:pt x="2589878" y="97085"/>
                  <a:pt x="2582586" y="97085"/>
                </a:cubicBezTo>
                <a:cubicBezTo>
                  <a:pt x="2576024" y="97085"/>
                  <a:pt x="2570189" y="90521"/>
                  <a:pt x="2570189" y="84687"/>
                </a:cubicBezTo>
                <a:cubicBezTo>
                  <a:pt x="2570189" y="76665"/>
                  <a:pt x="2576024" y="70831"/>
                  <a:pt x="2582586" y="70831"/>
                </a:cubicBezTo>
                <a:close/>
                <a:moveTo>
                  <a:pt x="2511034" y="70831"/>
                </a:moveTo>
                <a:cubicBezTo>
                  <a:pt x="2519052" y="70831"/>
                  <a:pt x="2525616" y="76665"/>
                  <a:pt x="2525616" y="84687"/>
                </a:cubicBezTo>
                <a:cubicBezTo>
                  <a:pt x="2525616" y="90521"/>
                  <a:pt x="2519052" y="97085"/>
                  <a:pt x="2511034" y="97085"/>
                </a:cubicBezTo>
                <a:cubicBezTo>
                  <a:pt x="2503743" y="97085"/>
                  <a:pt x="2499364" y="90521"/>
                  <a:pt x="2499364" y="84687"/>
                </a:cubicBezTo>
                <a:cubicBezTo>
                  <a:pt x="2499364" y="76665"/>
                  <a:pt x="2503743" y="70831"/>
                  <a:pt x="2511034" y="70831"/>
                </a:cubicBezTo>
                <a:close/>
                <a:moveTo>
                  <a:pt x="2439946" y="70831"/>
                </a:moveTo>
                <a:cubicBezTo>
                  <a:pt x="2448505" y="70831"/>
                  <a:pt x="2454737" y="76665"/>
                  <a:pt x="2454737" y="84687"/>
                </a:cubicBezTo>
                <a:cubicBezTo>
                  <a:pt x="2454737" y="90521"/>
                  <a:pt x="2448505" y="97085"/>
                  <a:pt x="2439946" y="97085"/>
                </a:cubicBezTo>
                <a:cubicBezTo>
                  <a:pt x="2432165" y="97085"/>
                  <a:pt x="2425159" y="90521"/>
                  <a:pt x="2425159" y="84687"/>
                </a:cubicBezTo>
                <a:cubicBezTo>
                  <a:pt x="2425159" y="76665"/>
                  <a:pt x="2432165" y="70831"/>
                  <a:pt x="2439946" y="70831"/>
                </a:cubicBezTo>
                <a:close/>
                <a:moveTo>
                  <a:pt x="2369114" y="70831"/>
                </a:moveTo>
                <a:cubicBezTo>
                  <a:pt x="2377674" y="70831"/>
                  <a:pt x="2383900" y="76665"/>
                  <a:pt x="2383900" y="84687"/>
                </a:cubicBezTo>
                <a:cubicBezTo>
                  <a:pt x="2383900" y="90521"/>
                  <a:pt x="2377674" y="97085"/>
                  <a:pt x="2369114" y="97085"/>
                </a:cubicBezTo>
                <a:cubicBezTo>
                  <a:pt x="2361331" y="97085"/>
                  <a:pt x="2354323" y="90521"/>
                  <a:pt x="2354323" y="84687"/>
                </a:cubicBezTo>
                <a:cubicBezTo>
                  <a:pt x="2354323" y="76665"/>
                  <a:pt x="2361331" y="70831"/>
                  <a:pt x="2369114" y="70831"/>
                </a:cubicBezTo>
                <a:close/>
                <a:moveTo>
                  <a:pt x="2298283" y="70831"/>
                </a:moveTo>
                <a:cubicBezTo>
                  <a:pt x="2306842" y="70831"/>
                  <a:pt x="2313070" y="76665"/>
                  <a:pt x="2313070" y="84687"/>
                </a:cubicBezTo>
                <a:cubicBezTo>
                  <a:pt x="2313070" y="90521"/>
                  <a:pt x="2306842" y="97085"/>
                  <a:pt x="2298283" y="97085"/>
                </a:cubicBezTo>
                <a:cubicBezTo>
                  <a:pt x="2290497" y="97085"/>
                  <a:pt x="2283493" y="90521"/>
                  <a:pt x="2283493" y="84687"/>
                </a:cubicBezTo>
                <a:cubicBezTo>
                  <a:pt x="2283493" y="76665"/>
                  <a:pt x="2290497" y="70831"/>
                  <a:pt x="2298283" y="70831"/>
                </a:cubicBezTo>
                <a:close/>
                <a:moveTo>
                  <a:pt x="2226517" y="70831"/>
                </a:moveTo>
                <a:cubicBezTo>
                  <a:pt x="2234542" y="70831"/>
                  <a:pt x="2238916" y="76665"/>
                  <a:pt x="2238916" y="84687"/>
                </a:cubicBezTo>
                <a:cubicBezTo>
                  <a:pt x="2238916" y="90521"/>
                  <a:pt x="2234542" y="97085"/>
                  <a:pt x="2226517" y="97085"/>
                </a:cubicBezTo>
                <a:cubicBezTo>
                  <a:pt x="2218495" y="97085"/>
                  <a:pt x="2212659" y="90521"/>
                  <a:pt x="2212659" y="84687"/>
                </a:cubicBezTo>
                <a:cubicBezTo>
                  <a:pt x="2212659" y="76665"/>
                  <a:pt x="2218495" y="70831"/>
                  <a:pt x="2226517" y="70831"/>
                </a:cubicBezTo>
                <a:close/>
                <a:moveTo>
                  <a:pt x="2155683" y="70831"/>
                </a:moveTo>
                <a:cubicBezTo>
                  <a:pt x="2161520" y="70831"/>
                  <a:pt x="2168084" y="76665"/>
                  <a:pt x="2168084" y="84687"/>
                </a:cubicBezTo>
                <a:cubicBezTo>
                  <a:pt x="2168084" y="90521"/>
                  <a:pt x="2161520" y="97085"/>
                  <a:pt x="2155683" y="97085"/>
                </a:cubicBezTo>
                <a:cubicBezTo>
                  <a:pt x="2147663" y="97085"/>
                  <a:pt x="2141827" y="90521"/>
                  <a:pt x="2141827" y="84687"/>
                </a:cubicBezTo>
                <a:cubicBezTo>
                  <a:pt x="2141827" y="76665"/>
                  <a:pt x="2147663" y="70831"/>
                  <a:pt x="2155683" y="70831"/>
                </a:cubicBezTo>
                <a:close/>
                <a:moveTo>
                  <a:pt x="2083393" y="70831"/>
                </a:moveTo>
                <a:cubicBezTo>
                  <a:pt x="2090686" y="70831"/>
                  <a:pt x="2097249" y="76665"/>
                  <a:pt x="2097249" y="84687"/>
                </a:cubicBezTo>
                <a:cubicBezTo>
                  <a:pt x="2097249" y="90521"/>
                  <a:pt x="2090686" y="97085"/>
                  <a:pt x="2083393" y="97085"/>
                </a:cubicBezTo>
                <a:cubicBezTo>
                  <a:pt x="2076829" y="97085"/>
                  <a:pt x="2070995" y="90521"/>
                  <a:pt x="2070995" y="84687"/>
                </a:cubicBezTo>
                <a:cubicBezTo>
                  <a:pt x="2070995" y="76665"/>
                  <a:pt x="2076829" y="70831"/>
                  <a:pt x="2083393" y="70831"/>
                </a:cubicBezTo>
                <a:close/>
                <a:moveTo>
                  <a:pt x="2011835" y="70831"/>
                </a:moveTo>
                <a:cubicBezTo>
                  <a:pt x="2019855" y="70831"/>
                  <a:pt x="2026421" y="76665"/>
                  <a:pt x="2026421" y="84687"/>
                </a:cubicBezTo>
                <a:cubicBezTo>
                  <a:pt x="2026421" y="90521"/>
                  <a:pt x="2019855" y="97085"/>
                  <a:pt x="2011835" y="97085"/>
                </a:cubicBezTo>
                <a:cubicBezTo>
                  <a:pt x="2006003" y="97085"/>
                  <a:pt x="2000168" y="90521"/>
                  <a:pt x="2000168" y="84687"/>
                </a:cubicBezTo>
                <a:cubicBezTo>
                  <a:pt x="2000168" y="76665"/>
                  <a:pt x="2006003" y="70831"/>
                  <a:pt x="2011835" y="70831"/>
                </a:cubicBezTo>
                <a:close/>
                <a:moveTo>
                  <a:pt x="1938365" y="70831"/>
                </a:moveTo>
                <a:cubicBezTo>
                  <a:pt x="1946388" y="70831"/>
                  <a:pt x="1952222" y="76665"/>
                  <a:pt x="1952222" y="84687"/>
                </a:cubicBezTo>
                <a:cubicBezTo>
                  <a:pt x="1952222" y="90521"/>
                  <a:pt x="1946388" y="97085"/>
                  <a:pt x="1938365" y="97085"/>
                </a:cubicBezTo>
                <a:cubicBezTo>
                  <a:pt x="1931072" y="97085"/>
                  <a:pt x="1925971" y="90521"/>
                  <a:pt x="1925971" y="84687"/>
                </a:cubicBezTo>
                <a:cubicBezTo>
                  <a:pt x="1925971" y="76665"/>
                  <a:pt x="1931072" y="70831"/>
                  <a:pt x="1938365" y="70831"/>
                </a:cubicBezTo>
                <a:close/>
                <a:moveTo>
                  <a:pt x="1869922" y="70831"/>
                </a:moveTo>
                <a:cubicBezTo>
                  <a:pt x="1878483" y="70831"/>
                  <a:pt x="1884712" y="76665"/>
                  <a:pt x="1884712" y="84687"/>
                </a:cubicBezTo>
                <a:cubicBezTo>
                  <a:pt x="1884712" y="90521"/>
                  <a:pt x="1878483" y="97085"/>
                  <a:pt x="1869922" y="97085"/>
                </a:cubicBezTo>
                <a:cubicBezTo>
                  <a:pt x="1862138" y="97085"/>
                  <a:pt x="1855131" y="90521"/>
                  <a:pt x="1855131" y="84687"/>
                </a:cubicBezTo>
                <a:cubicBezTo>
                  <a:pt x="1855131" y="76665"/>
                  <a:pt x="1862138" y="70831"/>
                  <a:pt x="1869922" y="70831"/>
                </a:cubicBezTo>
                <a:close/>
                <a:moveTo>
                  <a:pt x="1799087" y="70831"/>
                </a:moveTo>
                <a:cubicBezTo>
                  <a:pt x="1807649" y="70831"/>
                  <a:pt x="1813879" y="76665"/>
                  <a:pt x="1813879" y="84687"/>
                </a:cubicBezTo>
                <a:cubicBezTo>
                  <a:pt x="1813879" y="90521"/>
                  <a:pt x="1807649" y="97085"/>
                  <a:pt x="1799087" y="97085"/>
                </a:cubicBezTo>
                <a:cubicBezTo>
                  <a:pt x="1790527" y="97085"/>
                  <a:pt x="1784303" y="92709"/>
                  <a:pt x="1784303" y="84687"/>
                </a:cubicBezTo>
                <a:cubicBezTo>
                  <a:pt x="1784303" y="76665"/>
                  <a:pt x="1790527" y="70831"/>
                  <a:pt x="1799087" y="70831"/>
                </a:cubicBezTo>
                <a:close/>
                <a:moveTo>
                  <a:pt x="1728262" y="70831"/>
                </a:moveTo>
                <a:cubicBezTo>
                  <a:pt x="1736828" y="70831"/>
                  <a:pt x="1743052" y="76665"/>
                  <a:pt x="1743052" y="84687"/>
                </a:cubicBezTo>
                <a:cubicBezTo>
                  <a:pt x="1743052" y="92709"/>
                  <a:pt x="1736828" y="97085"/>
                  <a:pt x="1728262" y="97085"/>
                </a:cubicBezTo>
                <a:cubicBezTo>
                  <a:pt x="1719700" y="97085"/>
                  <a:pt x="1713474" y="92709"/>
                  <a:pt x="1713474" y="84687"/>
                </a:cubicBezTo>
                <a:cubicBezTo>
                  <a:pt x="1713474" y="76665"/>
                  <a:pt x="1719700" y="70831"/>
                  <a:pt x="1728262" y="70831"/>
                </a:cubicBezTo>
                <a:close/>
                <a:moveTo>
                  <a:pt x="1656501" y="70831"/>
                </a:moveTo>
                <a:cubicBezTo>
                  <a:pt x="1663792" y="70831"/>
                  <a:pt x="1668900" y="76665"/>
                  <a:pt x="1668900" y="84687"/>
                </a:cubicBezTo>
                <a:cubicBezTo>
                  <a:pt x="1668900" y="92709"/>
                  <a:pt x="1663792" y="97085"/>
                  <a:pt x="1656501" y="97085"/>
                </a:cubicBezTo>
                <a:cubicBezTo>
                  <a:pt x="1648481" y="97085"/>
                  <a:pt x="1642655" y="92709"/>
                  <a:pt x="1642655" y="84687"/>
                </a:cubicBezTo>
                <a:cubicBezTo>
                  <a:pt x="1642655" y="76665"/>
                  <a:pt x="1648481" y="70831"/>
                  <a:pt x="1656501" y="70831"/>
                </a:cubicBezTo>
                <a:close/>
                <a:moveTo>
                  <a:pt x="1582299" y="70831"/>
                </a:moveTo>
                <a:cubicBezTo>
                  <a:pt x="1588134" y="70831"/>
                  <a:pt x="1594704" y="76665"/>
                  <a:pt x="1594704" y="84687"/>
                </a:cubicBezTo>
                <a:cubicBezTo>
                  <a:pt x="1594704" y="92709"/>
                  <a:pt x="1588134" y="97085"/>
                  <a:pt x="1582299" y="97085"/>
                </a:cubicBezTo>
                <a:cubicBezTo>
                  <a:pt x="1574277" y="97085"/>
                  <a:pt x="1568444" y="92709"/>
                  <a:pt x="1568444" y="84687"/>
                </a:cubicBezTo>
                <a:cubicBezTo>
                  <a:pt x="1568444" y="76665"/>
                  <a:pt x="1574277" y="70831"/>
                  <a:pt x="1582299" y="70831"/>
                </a:cubicBezTo>
                <a:close/>
                <a:moveTo>
                  <a:pt x="2796538" y="0"/>
                </a:moveTo>
                <a:cubicBezTo>
                  <a:pt x="2803103" y="0"/>
                  <a:pt x="2808940" y="5834"/>
                  <a:pt x="2808940" y="12397"/>
                </a:cubicBezTo>
                <a:cubicBezTo>
                  <a:pt x="2808940" y="19690"/>
                  <a:pt x="2803103" y="26254"/>
                  <a:pt x="2796538" y="26254"/>
                </a:cubicBezTo>
                <a:cubicBezTo>
                  <a:pt x="2789246" y="26254"/>
                  <a:pt x="2782683" y="19690"/>
                  <a:pt x="2782683" y="12397"/>
                </a:cubicBezTo>
                <a:cubicBezTo>
                  <a:pt x="2782683" y="5834"/>
                  <a:pt x="2789246" y="0"/>
                  <a:pt x="2796538" y="0"/>
                </a:cubicBezTo>
                <a:close/>
                <a:moveTo>
                  <a:pt x="2725703" y="0"/>
                </a:moveTo>
                <a:cubicBezTo>
                  <a:pt x="2731538" y="0"/>
                  <a:pt x="2738105" y="5834"/>
                  <a:pt x="2738105" y="12397"/>
                </a:cubicBezTo>
                <a:cubicBezTo>
                  <a:pt x="2738105" y="19690"/>
                  <a:pt x="2731538" y="26254"/>
                  <a:pt x="2725703" y="26254"/>
                </a:cubicBezTo>
                <a:cubicBezTo>
                  <a:pt x="2717686" y="26254"/>
                  <a:pt x="2711852" y="19690"/>
                  <a:pt x="2711852" y="12397"/>
                </a:cubicBezTo>
                <a:cubicBezTo>
                  <a:pt x="2711852" y="5834"/>
                  <a:pt x="2717686" y="0"/>
                  <a:pt x="2725703" y="0"/>
                </a:cubicBezTo>
                <a:close/>
                <a:moveTo>
                  <a:pt x="2653420" y="0"/>
                </a:moveTo>
                <a:cubicBezTo>
                  <a:pt x="2660711" y="0"/>
                  <a:pt x="2667273" y="5834"/>
                  <a:pt x="2667273" y="12397"/>
                </a:cubicBezTo>
                <a:cubicBezTo>
                  <a:pt x="2667273" y="19690"/>
                  <a:pt x="2660711" y="26254"/>
                  <a:pt x="2653420" y="26254"/>
                </a:cubicBezTo>
                <a:cubicBezTo>
                  <a:pt x="2646857" y="26254"/>
                  <a:pt x="2641021" y="19690"/>
                  <a:pt x="2641021" y="12397"/>
                </a:cubicBezTo>
                <a:cubicBezTo>
                  <a:pt x="2641021" y="5834"/>
                  <a:pt x="2646857" y="0"/>
                  <a:pt x="2653420" y="0"/>
                </a:cubicBezTo>
                <a:close/>
                <a:moveTo>
                  <a:pt x="2582586" y="0"/>
                </a:moveTo>
                <a:cubicBezTo>
                  <a:pt x="2589878" y="0"/>
                  <a:pt x="2596442" y="5834"/>
                  <a:pt x="2596442" y="12397"/>
                </a:cubicBezTo>
                <a:cubicBezTo>
                  <a:pt x="2596442" y="19690"/>
                  <a:pt x="2589878" y="26254"/>
                  <a:pt x="2582586" y="26254"/>
                </a:cubicBezTo>
                <a:cubicBezTo>
                  <a:pt x="2576024" y="26254"/>
                  <a:pt x="2570189" y="19690"/>
                  <a:pt x="2570189" y="12397"/>
                </a:cubicBezTo>
                <a:cubicBezTo>
                  <a:pt x="2570189" y="5834"/>
                  <a:pt x="2576024" y="0"/>
                  <a:pt x="2582586" y="0"/>
                </a:cubicBezTo>
                <a:close/>
                <a:moveTo>
                  <a:pt x="2511034" y="0"/>
                </a:moveTo>
                <a:cubicBezTo>
                  <a:pt x="2519052" y="0"/>
                  <a:pt x="2525616" y="5834"/>
                  <a:pt x="2525616" y="12397"/>
                </a:cubicBezTo>
                <a:cubicBezTo>
                  <a:pt x="2525616" y="19690"/>
                  <a:pt x="2519052" y="26254"/>
                  <a:pt x="2511034" y="26254"/>
                </a:cubicBezTo>
                <a:cubicBezTo>
                  <a:pt x="2503743" y="26254"/>
                  <a:pt x="2499364" y="19690"/>
                  <a:pt x="2499364" y="12397"/>
                </a:cubicBezTo>
                <a:cubicBezTo>
                  <a:pt x="2499364" y="5834"/>
                  <a:pt x="2503743" y="0"/>
                  <a:pt x="2511034" y="0"/>
                </a:cubicBezTo>
                <a:close/>
                <a:moveTo>
                  <a:pt x="2439946" y="0"/>
                </a:moveTo>
                <a:cubicBezTo>
                  <a:pt x="2448505" y="0"/>
                  <a:pt x="2454737" y="5834"/>
                  <a:pt x="2454737" y="12397"/>
                </a:cubicBezTo>
                <a:cubicBezTo>
                  <a:pt x="2454737" y="19690"/>
                  <a:pt x="2448505" y="26254"/>
                  <a:pt x="2439946" y="26254"/>
                </a:cubicBezTo>
                <a:cubicBezTo>
                  <a:pt x="2432165" y="26254"/>
                  <a:pt x="2425159" y="19690"/>
                  <a:pt x="2425159" y="12397"/>
                </a:cubicBezTo>
                <a:cubicBezTo>
                  <a:pt x="2425159" y="5834"/>
                  <a:pt x="2432165" y="0"/>
                  <a:pt x="2439946" y="0"/>
                </a:cubicBezTo>
                <a:close/>
                <a:moveTo>
                  <a:pt x="2369114" y="0"/>
                </a:moveTo>
                <a:cubicBezTo>
                  <a:pt x="2377674" y="0"/>
                  <a:pt x="2383900" y="5834"/>
                  <a:pt x="2383900" y="12397"/>
                </a:cubicBezTo>
                <a:cubicBezTo>
                  <a:pt x="2383900" y="19690"/>
                  <a:pt x="2377674" y="26254"/>
                  <a:pt x="2369114" y="26254"/>
                </a:cubicBezTo>
                <a:cubicBezTo>
                  <a:pt x="2361331" y="26254"/>
                  <a:pt x="2354323" y="19690"/>
                  <a:pt x="2354323" y="12397"/>
                </a:cubicBezTo>
                <a:cubicBezTo>
                  <a:pt x="2354323" y="5834"/>
                  <a:pt x="2361331" y="0"/>
                  <a:pt x="2369114" y="0"/>
                </a:cubicBezTo>
                <a:close/>
                <a:moveTo>
                  <a:pt x="2298283" y="0"/>
                </a:moveTo>
                <a:cubicBezTo>
                  <a:pt x="2306842" y="0"/>
                  <a:pt x="2313070" y="5834"/>
                  <a:pt x="2313070" y="12397"/>
                </a:cubicBezTo>
                <a:cubicBezTo>
                  <a:pt x="2313070" y="19690"/>
                  <a:pt x="2306842" y="26254"/>
                  <a:pt x="2298283" y="26254"/>
                </a:cubicBezTo>
                <a:cubicBezTo>
                  <a:pt x="2290497" y="26254"/>
                  <a:pt x="2283493" y="19690"/>
                  <a:pt x="2283493" y="12397"/>
                </a:cubicBezTo>
                <a:cubicBezTo>
                  <a:pt x="2283493" y="5834"/>
                  <a:pt x="2290497" y="0"/>
                  <a:pt x="2298283" y="0"/>
                </a:cubicBezTo>
                <a:close/>
                <a:moveTo>
                  <a:pt x="2226517" y="0"/>
                </a:moveTo>
                <a:cubicBezTo>
                  <a:pt x="2234542" y="0"/>
                  <a:pt x="2238916" y="5834"/>
                  <a:pt x="2238916" y="13856"/>
                </a:cubicBezTo>
                <a:cubicBezTo>
                  <a:pt x="2238916" y="19690"/>
                  <a:pt x="2234542" y="26254"/>
                  <a:pt x="2226517" y="26254"/>
                </a:cubicBezTo>
                <a:cubicBezTo>
                  <a:pt x="2218495" y="26254"/>
                  <a:pt x="2212659" y="19690"/>
                  <a:pt x="2212659" y="13856"/>
                </a:cubicBezTo>
                <a:cubicBezTo>
                  <a:pt x="2212659" y="5834"/>
                  <a:pt x="2218495" y="0"/>
                  <a:pt x="2226517" y="0"/>
                </a:cubicBezTo>
                <a:close/>
                <a:moveTo>
                  <a:pt x="2155683" y="0"/>
                </a:moveTo>
                <a:cubicBezTo>
                  <a:pt x="2161520" y="0"/>
                  <a:pt x="2168084" y="5834"/>
                  <a:pt x="2168084" y="13856"/>
                </a:cubicBezTo>
                <a:cubicBezTo>
                  <a:pt x="2168084" y="19690"/>
                  <a:pt x="2161520" y="26254"/>
                  <a:pt x="2155683" y="26254"/>
                </a:cubicBezTo>
                <a:cubicBezTo>
                  <a:pt x="2147663" y="26254"/>
                  <a:pt x="2141827" y="19690"/>
                  <a:pt x="2141827" y="13856"/>
                </a:cubicBezTo>
                <a:cubicBezTo>
                  <a:pt x="2141827" y="5834"/>
                  <a:pt x="2147663" y="0"/>
                  <a:pt x="2155683" y="0"/>
                </a:cubicBezTo>
                <a:close/>
                <a:moveTo>
                  <a:pt x="2083393" y="0"/>
                </a:moveTo>
                <a:cubicBezTo>
                  <a:pt x="2090686" y="0"/>
                  <a:pt x="2097249" y="5834"/>
                  <a:pt x="2097249" y="13856"/>
                </a:cubicBezTo>
                <a:cubicBezTo>
                  <a:pt x="2097249" y="19690"/>
                  <a:pt x="2090686" y="26254"/>
                  <a:pt x="2083393" y="26254"/>
                </a:cubicBezTo>
                <a:cubicBezTo>
                  <a:pt x="2076829" y="26254"/>
                  <a:pt x="2070995" y="19690"/>
                  <a:pt x="2070995" y="13856"/>
                </a:cubicBezTo>
                <a:cubicBezTo>
                  <a:pt x="2070995" y="5834"/>
                  <a:pt x="2076829" y="0"/>
                  <a:pt x="2083393" y="0"/>
                </a:cubicBezTo>
                <a:close/>
                <a:moveTo>
                  <a:pt x="2011835" y="0"/>
                </a:moveTo>
                <a:cubicBezTo>
                  <a:pt x="2019855" y="0"/>
                  <a:pt x="2026421" y="5834"/>
                  <a:pt x="2026421" y="13856"/>
                </a:cubicBezTo>
                <a:cubicBezTo>
                  <a:pt x="2026421" y="19690"/>
                  <a:pt x="2019855" y="26254"/>
                  <a:pt x="2011835" y="26254"/>
                </a:cubicBezTo>
                <a:cubicBezTo>
                  <a:pt x="2006003" y="26254"/>
                  <a:pt x="2000168" y="19690"/>
                  <a:pt x="2000168" y="13856"/>
                </a:cubicBezTo>
                <a:cubicBezTo>
                  <a:pt x="2000168" y="5834"/>
                  <a:pt x="2006003" y="0"/>
                  <a:pt x="2011835" y="0"/>
                </a:cubicBezTo>
                <a:close/>
                <a:moveTo>
                  <a:pt x="1938365" y="0"/>
                </a:moveTo>
                <a:cubicBezTo>
                  <a:pt x="1946388" y="0"/>
                  <a:pt x="1952222" y="5834"/>
                  <a:pt x="1952222" y="13856"/>
                </a:cubicBezTo>
                <a:cubicBezTo>
                  <a:pt x="1952222" y="19690"/>
                  <a:pt x="1946388" y="26254"/>
                  <a:pt x="1938365" y="26254"/>
                </a:cubicBezTo>
                <a:cubicBezTo>
                  <a:pt x="1931072" y="26254"/>
                  <a:pt x="1925971" y="19690"/>
                  <a:pt x="1925971" y="13856"/>
                </a:cubicBezTo>
                <a:cubicBezTo>
                  <a:pt x="1925971" y="5834"/>
                  <a:pt x="1931072" y="0"/>
                  <a:pt x="1938365" y="0"/>
                </a:cubicBezTo>
                <a:close/>
                <a:moveTo>
                  <a:pt x="1869922" y="0"/>
                </a:moveTo>
                <a:cubicBezTo>
                  <a:pt x="1878483" y="0"/>
                  <a:pt x="1884712" y="5834"/>
                  <a:pt x="1884712" y="13856"/>
                </a:cubicBezTo>
                <a:cubicBezTo>
                  <a:pt x="1884712" y="19690"/>
                  <a:pt x="1878483" y="26254"/>
                  <a:pt x="1869922" y="26254"/>
                </a:cubicBezTo>
                <a:cubicBezTo>
                  <a:pt x="1862138" y="26254"/>
                  <a:pt x="1855131" y="19690"/>
                  <a:pt x="1855131" y="13856"/>
                </a:cubicBezTo>
                <a:cubicBezTo>
                  <a:pt x="1855131" y="5834"/>
                  <a:pt x="1862138" y="0"/>
                  <a:pt x="1869922" y="0"/>
                </a:cubicBezTo>
                <a:close/>
                <a:moveTo>
                  <a:pt x="1799087" y="0"/>
                </a:moveTo>
                <a:cubicBezTo>
                  <a:pt x="1807649" y="0"/>
                  <a:pt x="1813879" y="5834"/>
                  <a:pt x="1813879" y="13856"/>
                </a:cubicBezTo>
                <a:cubicBezTo>
                  <a:pt x="1813879" y="19690"/>
                  <a:pt x="1807649" y="26254"/>
                  <a:pt x="1799087" y="26254"/>
                </a:cubicBezTo>
                <a:cubicBezTo>
                  <a:pt x="1790527" y="26254"/>
                  <a:pt x="1784303" y="19690"/>
                  <a:pt x="1784303" y="13856"/>
                </a:cubicBezTo>
                <a:cubicBezTo>
                  <a:pt x="1784303" y="5834"/>
                  <a:pt x="1790527" y="0"/>
                  <a:pt x="1799087" y="0"/>
                </a:cubicBezTo>
                <a:close/>
                <a:moveTo>
                  <a:pt x="1728262" y="0"/>
                </a:moveTo>
                <a:cubicBezTo>
                  <a:pt x="1736828" y="0"/>
                  <a:pt x="1743052" y="5834"/>
                  <a:pt x="1743052" y="13856"/>
                </a:cubicBezTo>
                <a:cubicBezTo>
                  <a:pt x="1743052" y="19690"/>
                  <a:pt x="1736828" y="26254"/>
                  <a:pt x="1728262" y="26254"/>
                </a:cubicBezTo>
                <a:cubicBezTo>
                  <a:pt x="1719700" y="26254"/>
                  <a:pt x="1713474" y="19690"/>
                  <a:pt x="1713474" y="13856"/>
                </a:cubicBezTo>
                <a:cubicBezTo>
                  <a:pt x="1713474" y="5834"/>
                  <a:pt x="1719700" y="0"/>
                  <a:pt x="1728262" y="0"/>
                </a:cubicBezTo>
                <a:close/>
                <a:moveTo>
                  <a:pt x="1656501" y="0"/>
                </a:moveTo>
                <a:cubicBezTo>
                  <a:pt x="1663792" y="0"/>
                  <a:pt x="1668900" y="5834"/>
                  <a:pt x="1668900" y="13856"/>
                </a:cubicBezTo>
                <a:cubicBezTo>
                  <a:pt x="1668900" y="19690"/>
                  <a:pt x="1663792" y="26254"/>
                  <a:pt x="1656501" y="26254"/>
                </a:cubicBezTo>
                <a:cubicBezTo>
                  <a:pt x="1648481" y="26254"/>
                  <a:pt x="1642655" y="19690"/>
                  <a:pt x="1642655" y="13856"/>
                </a:cubicBezTo>
                <a:cubicBezTo>
                  <a:pt x="1642655" y="5834"/>
                  <a:pt x="1648481" y="0"/>
                  <a:pt x="1656501" y="0"/>
                </a:cubicBezTo>
                <a:close/>
                <a:moveTo>
                  <a:pt x="1582299" y="0"/>
                </a:moveTo>
                <a:cubicBezTo>
                  <a:pt x="1588134" y="0"/>
                  <a:pt x="1594704" y="5834"/>
                  <a:pt x="1594704" y="13856"/>
                </a:cubicBezTo>
                <a:cubicBezTo>
                  <a:pt x="1594704" y="19690"/>
                  <a:pt x="1588134" y="26254"/>
                  <a:pt x="1582299" y="26254"/>
                </a:cubicBezTo>
                <a:cubicBezTo>
                  <a:pt x="1574277" y="26254"/>
                  <a:pt x="1568444" y="19690"/>
                  <a:pt x="1568444" y="13856"/>
                </a:cubicBezTo>
                <a:cubicBezTo>
                  <a:pt x="1568444" y="5834"/>
                  <a:pt x="1574277" y="0"/>
                  <a:pt x="1582299" y="0"/>
                </a:cubicBezTo>
                <a:close/>
              </a:path>
            </a:pathLst>
          </a:custGeom>
          <a:solidFill>
            <a:srgbClr val="252A57"/>
          </a:solidFill>
          <a:ln>
            <a:noFill/>
          </a:ln>
          <a:effectLst/>
        </p:spPr>
        <p:txBody>
          <a:bodyPr wrap="square" anchor="ctr">
            <a:noAutofit/>
          </a:bodyPr>
          <a:lstStyle/>
          <a:p>
            <a:endParaRPr lang="en-US" sz="3266" dirty="0">
              <a:latin typeface="Nunito Sans ExtraLight" pitchFamily="2" charset="77"/>
            </a:endParaRPr>
          </a:p>
        </p:txBody>
      </p:sp>
      <p:sp>
        <p:nvSpPr>
          <p:cNvPr id="35" name="Freeform 15">
            <a:extLst>
              <a:ext uri="{FF2B5EF4-FFF2-40B4-BE49-F238E27FC236}">
                <a16:creationId xmlns:a16="http://schemas.microsoft.com/office/drawing/2014/main" id="{85A5CBAC-34D4-E443-BACF-D0156641F8A2}"/>
              </a:ext>
            </a:extLst>
          </p:cNvPr>
          <p:cNvSpPr>
            <a:spLocks noChangeArrowheads="1"/>
          </p:cNvSpPr>
          <p:nvPr/>
        </p:nvSpPr>
        <p:spPr bwMode="auto">
          <a:xfrm rot="16200000">
            <a:off x="8564127" y="3109508"/>
            <a:ext cx="6175803" cy="1832361"/>
          </a:xfrm>
          <a:custGeom>
            <a:avLst/>
            <a:gdLst>
              <a:gd name="connsiteX0" fmla="*/ 8010930 w 8023328"/>
              <a:gd name="connsiteY0" fmla="*/ 2354267 h 2380521"/>
              <a:gd name="connsiteX1" fmla="*/ 8023328 w 8023328"/>
              <a:gd name="connsiteY1" fmla="*/ 2366665 h 2380521"/>
              <a:gd name="connsiteX2" fmla="*/ 8010930 w 8023328"/>
              <a:gd name="connsiteY2" fmla="*/ 2380521 h 2380521"/>
              <a:gd name="connsiteX3" fmla="*/ 7997074 w 8023328"/>
              <a:gd name="connsiteY3" fmla="*/ 2366665 h 2380521"/>
              <a:gd name="connsiteX4" fmla="*/ 8010930 w 8023328"/>
              <a:gd name="connsiteY4" fmla="*/ 2354267 h 2380521"/>
              <a:gd name="connsiteX5" fmla="*/ 7940099 w 8023328"/>
              <a:gd name="connsiteY5" fmla="*/ 2354267 h 2380521"/>
              <a:gd name="connsiteX6" fmla="*/ 7952497 w 8023328"/>
              <a:gd name="connsiteY6" fmla="*/ 2366665 h 2380521"/>
              <a:gd name="connsiteX7" fmla="*/ 7940099 w 8023328"/>
              <a:gd name="connsiteY7" fmla="*/ 2380521 h 2380521"/>
              <a:gd name="connsiteX8" fmla="*/ 7926243 w 8023328"/>
              <a:gd name="connsiteY8" fmla="*/ 2366665 h 2380521"/>
              <a:gd name="connsiteX9" fmla="*/ 7940099 w 8023328"/>
              <a:gd name="connsiteY9" fmla="*/ 2354267 h 2380521"/>
              <a:gd name="connsiteX10" fmla="*/ 7869269 w 8023328"/>
              <a:gd name="connsiteY10" fmla="*/ 2354267 h 2380521"/>
              <a:gd name="connsiteX11" fmla="*/ 7881667 w 8023328"/>
              <a:gd name="connsiteY11" fmla="*/ 2366665 h 2380521"/>
              <a:gd name="connsiteX12" fmla="*/ 7869269 w 8023328"/>
              <a:gd name="connsiteY12" fmla="*/ 2380521 h 2380521"/>
              <a:gd name="connsiteX13" fmla="*/ 7855413 w 8023328"/>
              <a:gd name="connsiteY13" fmla="*/ 2366665 h 2380521"/>
              <a:gd name="connsiteX14" fmla="*/ 7869269 w 8023328"/>
              <a:gd name="connsiteY14" fmla="*/ 2354267 h 2380521"/>
              <a:gd name="connsiteX15" fmla="*/ 7796980 w 8023328"/>
              <a:gd name="connsiteY15" fmla="*/ 2354267 h 2380521"/>
              <a:gd name="connsiteX16" fmla="*/ 7810836 w 8023328"/>
              <a:gd name="connsiteY16" fmla="*/ 2366665 h 2380521"/>
              <a:gd name="connsiteX17" fmla="*/ 7796980 w 8023328"/>
              <a:gd name="connsiteY17" fmla="*/ 2380521 h 2380521"/>
              <a:gd name="connsiteX18" fmla="*/ 7784582 w 8023328"/>
              <a:gd name="connsiteY18" fmla="*/ 2366665 h 2380521"/>
              <a:gd name="connsiteX19" fmla="*/ 7796980 w 8023328"/>
              <a:gd name="connsiteY19" fmla="*/ 2354267 h 2380521"/>
              <a:gd name="connsiteX20" fmla="*/ 8010930 w 8023328"/>
              <a:gd name="connsiteY20" fmla="*/ 2283438 h 2380521"/>
              <a:gd name="connsiteX21" fmla="*/ 8023328 w 8023328"/>
              <a:gd name="connsiteY21" fmla="*/ 2295835 h 2380521"/>
              <a:gd name="connsiteX22" fmla="*/ 8010930 w 8023328"/>
              <a:gd name="connsiteY22" fmla="*/ 2309691 h 2380521"/>
              <a:gd name="connsiteX23" fmla="*/ 7997074 w 8023328"/>
              <a:gd name="connsiteY23" fmla="*/ 2295835 h 2380521"/>
              <a:gd name="connsiteX24" fmla="*/ 8010930 w 8023328"/>
              <a:gd name="connsiteY24" fmla="*/ 2283438 h 2380521"/>
              <a:gd name="connsiteX25" fmla="*/ 7940099 w 8023328"/>
              <a:gd name="connsiteY25" fmla="*/ 2283438 h 2380521"/>
              <a:gd name="connsiteX26" fmla="*/ 7952497 w 8023328"/>
              <a:gd name="connsiteY26" fmla="*/ 2295835 h 2380521"/>
              <a:gd name="connsiteX27" fmla="*/ 7940099 w 8023328"/>
              <a:gd name="connsiteY27" fmla="*/ 2309691 h 2380521"/>
              <a:gd name="connsiteX28" fmla="*/ 7926243 w 8023328"/>
              <a:gd name="connsiteY28" fmla="*/ 2295835 h 2380521"/>
              <a:gd name="connsiteX29" fmla="*/ 7940099 w 8023328"/>
              <a:gd name="connsiteY29" fmla="*/ 2283438 h 2380521"/>
              <a:gd name="connsiteX30" fmla="*/ 7869269 w 8023328"/>
              <a:gd name="connsiteY30" fmla="*/ 2283438 h 2380521"/>
              <a:gd name="connsiteX31" fmla="*/ 7881667 w 8023328"/>
              <a:gd name="connsiteY31" fmla="*/ 2295835 h 2380521"/>
              <a:gd name="connsiteX32" fmla="*/ 7869269 w 8023328"/>
              <a:gd name="connsiteY32" fmla="*/ 2309691 h 2380521"/>
              <a:gd name="connsiteX33" fmla="*/ 7855413 w 8023328"/>
              <a:gd name="connsiteY33" fmla="*/ 2295835 h 2380521"/>
              <a:gd name="connsiteX34" fmla="*/ 7869269 w 8023328"/>
              <a:gd name="connsiteY34" fmla="*/ 2283438 h 2380521"/>
              <a:gd name="connsiteX35" fmla="*/ 7796980 w 8023328"/>
              <a:gd name="connsiteY35" fmla="*/ 2283438 h 2380521"/>
              <a:gd name="connsiteX36" fmla="*/ 7810836 w 8023328"/>
              <a:gd name="connsiteY36" fmla="*/ 2295835 h 2380521"/>
              <a:gd name="connsiteX37" fmla="*/ 7796980 w 8023328"/>
              <a:gd name="connsiteY37" fmla="*/ 2309691 h 2380521"/>
              <a:gd name="connsiteX38" fmla="*/ 7784582 w 8023328"/>
              <a:gd name="connsiteY38" fmla="*/ 2295835 h 2380521"/>
              <a:gd name="connsiteX39" fmla="*/ 7796980 w 8023328"/>
              <a:gd name="connsiteY39" fmla="*/ 2283438 h 2380521"/>
              <a:gd name="connsiteX40" fmla="*/ 7726151 w 8023328"/>
              <a:gd name="connsiteY40" fmla="*/ 2283438 h 2380521"/>
              <a:gd name="connsiteX41" fmla="*/ 7740007 w 8023328"/>
              <a:gd name="connsiteY41" fmla="*/ 2295835 h 2380521"/>
              <a:gd name="connsiteX42" fmla="*/ 7726151 w 8023328"/>
              <a:gd name="connsiteY42" fmla="*/ 2309691 h 2380521"/>
              <a:gd name="connsiteX43" fmla="*/ 7713753 w 8023328"/>
              <a:gd name="connsiteY43" fmla="*/ 2295835 h 2380521"/>
              <a:gd name="connsiteX44" fmla="*/ 7726151 w 8023328"/>
              <a:gd name="connsiteY44" fmla="*/ 2283438 h 2380521"/>
              <a:gd name="connsiteX45" fmla="*/ 7940099 w 8023328"/>
              <a:gd name="connsiteY45" fmla="*/ 2209234 h 2380521"/>
              <a:gd name="connsiteX46" fmla="*/ 7952497 w 8023328"/>
              <a:gd name="connsiteY46" fmla="*/ 2224022 h 2380521"/>
              <a:gd name="connsiteX47" fmla="*/ 7940099 w 8023328"/>
              <a:gd name="connsiteY47" fmla="*/ 2238810 h 2380521"/>
              <a:gd name="connsiteX48" fmla="*/ 7926243 w 8023328"/>
              <a:gd name="connsiteY48" fmla="*/ 2224022 h 2380521"/>
              <a:gd name="connsiteX49" fmla="*/ 7940099 w 8023328"/>
              <a:gd name="connsiteY49" fmla="*/ 2209234 h 2380521"/>
              <a:gd name="connsiteX50" fmla="*/ 7867811 w 8023328"/>
              <a:gd name="connsiteY50" fmla="*/ 2209234 h 2380521"/>
              <a:gd name="connsiteX51" fmla="*/ 7881667 w 8023328"/>
              <a:gd name="connsiteY51" fmla="*/ 2224022 h 2380521"/>
              <a:gd name="connsiteX52" fmla="*/ 7867811 w 8023328"/>
              <a:gd name="connsiteY52" fmla="*/ 2238810 h 2380521"/>
              <a:gd name="connsiteX53" fmla="*/ 7855413 w 8023328"/>
              <a:gd name="connsiteY53" fmla="*/ 2224022 h 2380521"/>
              <a:gd name="connsiteX54" fmla="*/ 7867811 w 8023328"/>
              <a:gd name="connsiteY54" fmla="*/ 2209234 h 2380521"/>
              <a:gd name="connsiteX55" fmla="*/ 7796980 w 8023328"/>
              <a:gd name="connsiteY55" fmla="*/ 2209234 h 2380521"/>
              <a:gd name="connsiteX56" fmla="*/ 7810836 w 8023328"/>
              <a:gd name="connsiteY56" fmla="*/ 2224022 h 2380521"/>
              <a:gd name="connsiteX57" fmla="*/ 7796980 w 8023328"/>
              <a:gd name="connsiteY57" fmla="*/ 2238810 h 2380521"/>
              <a:gd name="connsiteX58" fmla="*/ 7784582 w 8023328"/>
              <a:gd name="connsiteY58" fmla="*/ 2224022 h 2380521"/>
              <a:gd name="connsiteX59" fmla="*/ 7796980 w 8023328"/>
              <a:gd name="connsiteY59" fmla="*/ 2209234 h 2380521"/>
              <a:gd name="connsiteX60" fmla="*/ 7726151 w 8023328"/>
              <a:gd name="connsiteY60" fmla="*/ 2209234 h 2380521"/>
              <a:gd name="connsiteX61" fmla="*/ 7740007 w 8023328"/>
              <a:gd name="connsiteY61" fmla="*/ 2224022 h 2380521"/>
              <a:gd name="connsiteX62" fmla="*/ 7726151 w 8023328"/>
              <a:gd name="connsiteY62" fmla="*/ 2238810 h 2380521"/>
              <a:gd name="connsiteX63" fmla="*/ 7713753 w 8023328"/>
              <a:gd name="connsiteY63" fmla="*/ 2224022 h 2380521"/>
              <a:gd name="connsiteX64" fmla="*/ 7726151 w 8023328"/>
              <a:gd name="connsiteY64" fmla="*/ 2209234 h 2380521"/>
              <a:gd name="connsiteX65" fmla="*/ 7940099 w 8023328"/>
              <a:gd name="connsiteY65" fmla="*/ 2138403 h 2380521"/>
              <a:gd name="connsiteX66" fmla="*/ 7952497 w 8023328"/>
              <a:gd name="connsiteY66" fmla="*/ 2153192 h 2380521"/>
              <a:gd name="connsiteX67" fmla="*/ 7940099 w 8023328"/>
              <a:gd name="connsiteY67" fmla="*/ 2167981 h 2380521"/>
              <a:gd name="connsiteX68" fmla="*/ 7926243 w 8023328"/>
              <a:gd name="connsiteY68" fmla="*/ 2153192 h 2380521"/>
              <a:gd name="connsiteX69" fmla="*/ 7940099 w 8023328"/>
              <a:gd name="connsiteY69" fmla="*/ 2138403 h 2380521"/>
              <a:gd name="connsiteX70" fmla="*/ 7867811 w 8023328"/>
              <a:gd name="connsiteY70" fmla="*/ 2138403 h 2380521"/>
              <a:gd name="connsiteX71" fmla="*/ 7881667 w 8023328"/>
              <a:gd name="connsiteY71" fmla="*/ 2153192 h 2380521"/>
              <a:gd name="connsiteX72" fmla="*/ 7867811 w 8023328"/>
              <a:gd name="connsiteY72" fmla="*/ 2167981 h 2380521"/>
              <a:gd name="connsiteX73" fmla="*/ 7855413 w 8023328"/>
              <a:gd name="connsiteY73" fmla="*/ 2153192 h 2380521"/>
              <a:gd name="connsiteX74" fmla="*/ 7867811 w 8023328"/>
              <a:gd name="connsiteY74" fmla="*/ 2138403 h 2380521"/>
              <a:gd name="connsiteX75" fmla="*/ 7796980 w 8023328"/>
              <a:gd name="connsiteY75" fmla="*/ 2138403 h 2380521"/>
              <a:gd name="connsiteX76" fmla="*/ 7810836 w 8023328"/>
              <a:gd name="connsiteY76" fmla="*/ 2153192 h 2380521"/>
              <a:gd name="connsiteX77" fmla="*/ 7796980 w 8023328"/>
              <a:gd name="connsiteY77" fmla="*/ 2167981 h 2380521"/>
              <a:gd name="connsiteX78" fmla="*/ 7784582 w 8023328"/>
              <a:gd name="connsiteY78" fmla="*/ 2153192 h 2380521"/>
              <a:gd name="connsiteX79" fmla="*/ 7796980 w 8023328"/>
              <a:gd name="connsiteY79" fmla="*/ 2138403 h 2380521"/>
              <a:gd name="connsiteX80" fmla="*/ 7726151 w 8023328"/>
              <a:gd name="connsiteY80" fmla="*/ 2138403 h 2380521"/>
              <a:gd name="connsiteX81" fmla="*/ 7740007 w 8023328"/>
              <a:gd name="connsiteY81" fmla="*/ 2153192 h 2380521"/>
              <a:gd name="connsiteX82" fmla="*/ 7726151 w 8023328"/>
              <a:gd name="connsiteY82" fmla="*/ 2167981 h 2380521"/>
              <a:gd name="connsiteX83" fmla="*/ 7713753 w 8023328"/>
              <a:gd name="connsiteY83" fmla="*/ 2153192 h 2380521"/>
              <a:gd name="connsiteX84" fmla="*/ 7726151 w 8023328"/>
              <a:gd name="connsiteY84" fmla="*/ 2138403 h 2380521"/>
              <a:gd name="connsiteX85" fmla="*/ 7654337 w 8023328"/>
              <a:gd name="connsiteY85" fmla="*/ 2138403 h 2380521"/>
              <a:gd name="connsiteX86" fmla="*/ 7669126 w 8023328"/>
              <a:gd name="connsiteY86" fmla="*/ 2153192 h 2380521"/>
              <a:gd name="connsiteX87" fmla="*/ 7654337 w 8023328"/>
              <a:gd name="connsiteY87" fmla="*/ 2167981 h 2380521"/>
              <a:gd name="connsiteX88" fmla="*/ 7639549 w 8023328"/>
              <a:gd name="connsiteY88" fmla="*/ 2153192 h 2380521"/>
              <a:gd name="connsiteX89" fmla="*/ 7654337 w 8023328"/>
              <a:gd name="connsiteY89" fmla="*/ 2138403 h 2380521"/>
              <a:gd name="connsiteX90" fmla="*/ 7867811 w 8023328"/>
              <a:gd name="connsiteY90" fmla="*/ 2067574 h 2380521"/>
              <a:gd name="connsiteX91" fmla="*/ 7881667 w 8023328"/>
              <a:gd name="connsiteY91" fmla="*/ 2082362 h 2380521"/>
              <a:gd name="connsiteX92" fmla="*/ 7867811 w 8023328"/>
              <a:gd name="connsiteY92" fmla="*/ 2097150 h 2380521"/>
              <a:gd name="connsiteX93" fmla="*/ 7855413 w 8023328"/>
              <a:gd name="connsiteY93" fmla="*/ 2082362 h 2380521"/>
              <a:gd name="connsiteX94" fmla="*/ 7867811 w 8023328"/>
              <a:gd name="connsiteY94" fmla="*/ 2067574 h 2380521"/>
              <a:gd name="connsiteX95" fmla="*/ 7796980 w 8023328"/>
              <a:gd name="connsiteY95" fmla="*/ 2067574 h 2380521"/>
              <a:gd name="connsiteX96" fmla="*/ 7810836 w 8023328"/>
              <a:gd name="connsiteY96" fmla="*/ 2082362 h 2380521"/>
              <a:gd name="connsiteX97" fmla="*/ 7796980 w 8023328"/>
              <a:gd name="connsiteY97" fmla="*/ 2097150 h 2380521"/>
              <a:gd name="connsiteX98" fmla="*/ 7784582 w 8023328"/>
              <a:gd name="connsiteY98" fmla="*/ 2082362 h 2380521"/>
              <a:gd name="connsiteX99" fmla="*/ 7796980 w 8023328"/>
              <a:gd name="connsiteY99" fmla="*/ 2067574 h 2380521"/>
              <a:gd name="connsiteX100" fmla="*/ 7726151 w 8023328"/>
              <a:gd name="connsiteY100" fmla="*/ 2067574 h 2380521"/>
              <a:gd name="connsiteX101" fmla="*/ 7740007 w 8023328"/>
              <a:gd name="connsiteY101" fmla="*/ 2082362 h 2380521"/>
              <a:gd name="connsiteX102" fmla="*/ 7726151 w 8023328"/>
              <a:gd name="connsiteY102" fmla="*/ 2097150 h 2380521"/>
              <a:gd name="connsiteX103" fmla="*/ 7713753 w 8023328"/>
              <a:gd name="connsiteY103" fmla="*/ 2082362 h 2380521"/>
              <a:gd name="connsiteX104" fmla="*/ 7726151 w 8023328"/>
              <a:gd name="connsiteY104" fmla="*/ 2067574 h 2380521"/>
              <a:gd name="connsiteX105" fmla="*/ 7654337 w 8023328"/>
              <a:gd name="connsiteY105" fmla="*/ 2067574 h 2380521"/>
              <a:gd name="connsiteX106" fmla="*/ 7669126 w 8023328"/>
              <a:gd name="connsiteY106" fmla="*/ 2082362 h 2380521"/>
              <a:gd name="connsiteX107" fmla="*/ 7654337 w 8023328"/>
              <a:gd name="connsiteY107" fmla="*/ 2097150 h 2380521"/>
              <a:gd name="connsiteX108" fmla="*/ 7639549 w 8023328"/>
              <a:gd name="connsiteY108" fmla="*/ 2082362 h 2380521"/>
              <a:gd name="connsiteX109" fmla="*/ 7654337 w 8023328"/>
              <a:gd name="connsiteY109" fmla="*/ 2067574 h 2380521"/>
              <a:gd name="connsiteX110" fmla="*/ 7583507 w 8023328"/>
              <a:gd name="connsiteY110" fmla="*/ 2067574 h 2380521"/>
              <a:gd name="connsiteX111" fmla="*/ 7598297 w 8023328"/>
              <a:gd name="connsiteY111" fmla="*/ 2082362 h 2380521"/>
              <a:gd name="connsiteX112" fmla="*/ 7583507 w 8023328"/>
              <a:gd name="connsiteY112" fmla="*/ 2097150 h 2380521"/>
              <a:gd name="connsiteX113" fmla="*/ 7568718 w 8023328"/>
              <a:gd name="connsiteY113" fmla="*/ 2082362 h 2380521"/>
              <a:gd name="connsiteX114" fmla="*/ 7583507 w 8023328"/>
              <a:gd name="connsiteY114" fmla="*/ 2067574 h 2380521"/>
              <a:gd name="connsiteX115" fmla="*/ 7867811 w 8023328"/>
              <a:gd name="connsiteY115" fmla="*/ 1996742 h 2380521"/>
              <a:gd name="connsiteX116" fmla="*/ 7881667 w 8023328"/>
              <a:gd name="connsiteY116" fmla="*/ 2010598 h 2380521"/>
              <a:gd name="connsiteX117" fmla="*/ 7867811 w 8023328"/>
              <a:gd name="connsiteY117" fmla="*/ 2022995 h 2380521"/>
              <a:gd name="connsiteX118" fmla="*/ 7855413 w 8023328"/>
              <a:gd name="connsiteY118" fmla="*/ 2010598 h 2380521"/>
              <a:gd name="connsiteX119" fmla="*/ 7867811 w 8023328"/>
              <a:gd name="connsiteY119" fmla="*/ 1996742 h 2380521"/>
              <a:gd name="connsiteX120" fmla="*/ 7796980 w 8023328"/>
              <a:gd name="connsiteY120" fmla="*/ 1996742 h 2380521"/>
              <a:gd name="connsiteX121" fmla="*/ 7810836 w 8023328"/>
              <a:gd name="connsiteY121" fmla="*/ 2010598 h 2380521"/>
              <a:gd name="connsiteX122" fmla="*/ 7796980 w 8023328"/>
              <a:gd name="connsiteY122" fmla="*/ 2022995 h 2380521"/>
              <a:gd name="connsiteX123" fmla="*/ 7784582 w 8023328"/>
              <a:gd name="connsiteY123" fmla="*/ 2010598 h 2380521"/>
              <a:gd name="connsiteX124" fmla="*/ 7796980 w 8023328"/>
              <a:gd name="connsiteY124" fmla="*/ 1996742 h 2380521"/>
              <a:gd name="connsiteX125" fmla="*/ 7726151 w 8023328"/>
              <a:gd name="connsiteY125" fmla="*/ 1996742 h 2380521"/>
              <a:gd name="connsiteX126" fmla="*/ 7740007 w 8023328"/>
              <a:gd name="connsiteY126" fmla="*/ 2010598 h 2380521"/>
              <a:gd name="connsiteX127" fmla="*/ 7726151 w 8023328"/>
              <a:gd name="connsiteY127" fmla="*/ 2022995 h 2380521"/>
              <a:gd name="connsiteX128" fmla="*/ 7713753 w 8023328"/>
              <a:gd name="connsiteY128" fmla="*/ 2010598 h 2380521"/>
              <a:gd name="connsiteX129" fmla="*/ 7726151 w 8023328"/>
              <a:gd name="connsiteY129" fmla="*/ 1996742 h 2380521"/>
              <a:gd name="connsiteX130" fmla="*/ 7654337 w 8023328"/>
              <a:gd name="connsiteY130" fmla="*/ 1996742 h 2380521"/>
              <a:gd name="connsiteX131" fmla="*/ 7669126 w 8023328"/>
              <a:gd name="connsiteY131" fmla="*/ 2010598 h 2380521"/>
              <a:gd name="connsiteX132" fmla="*/ 7654337 w 8023328"/>
              <a:gd name="connsiteY132" fmla="*/ 2022995 h 2380521"/>
              <a:gd name="connsiteX133" fmla="*/ 7639549 w 8023328"/>
              <a:gd name="connsiteY133" fmla="*/ 2010598 h 2380521"/>
              <a:gd name="connsiteX134" fmla="*/ 7654337 w 8023328"/>
              <a:gd name="connsiteY134" fmla="*/ 1996742 h 2380521"/>
              <a:gd name="connsiteX135" fmla="*/ 7583507 w 8023328"/>
              <a:gd name="connsiteY135" fmla="*/ 1996742 h 2380521"/>
              <a:gd name="connsiteX136" fmla="*/ 7598297 w 8023328"/>
              <a:gd name="connsiteY136" fmla="*/ 2010598 h 2380521"/>
              <a:gd name="connsiteX137" fmla="*/ 7583507 w 8023328"/>
              <a:gd name="connsiteY137" fmla="*/ 2022995 h 2380521"/>
              <a:gd name="connsiteX138" fmla="*/ 7568718 w 8023328"/>
              <a:gd name="connsiteY138" fmla="*/ 2010598 h 2380521"/>
              <a:gd name="connsiteX139" fmla="*/ 7583507 w 8023328"/>
              <a:gd name="connsiteY139" fmla="*/ 1996742 h 2380521"/>
              <a:gd name="connsiteX140" fmla="*/ 7512677 w 8023328"/>
              <a:gd name="connsiteY140" fmla="*/ 1996742 h 2380521"/>
              <a:gd name="connsiteX141" fmla="*/ 7527466 w 8023328"/>
              <a:gd name="connsiteY141" fmla="*/ 2010598 h 2380521"/>
              <a:gd name="connsiteX142" fmla="*/ 7512677 w 8023328"/>
              <a:gd name="connsiteY142" fmla="*/ 2022995 h 2380521"/>
              <a:gd name="connsiteX143" fmla="*/ 7497889 w 8023328"/>
              <a:gd name="connsiteY143" fmla="*/ 2010598 h 2380521"/>
              <a:gd name="connsiteX144" fmla="*/ 7512677 w 8023328"/>
              <a:gd name="connsiteY144" fmla="*/ 1996742 h 2380521"/>
              <a:gd name="connsiteX145" fmla="*/ 7796980 w 8023328"/>
              <a:gd name="connsiteY145" fmla="*/ 1925913 h 2380521"/>
              <a:gd name="connsiteX146" fmla="*/ 7810836 w 8023328"/>
              <a:gd name="connsiteY146" fmla="*/ 1939769 h 2380521"/>
              <a:gd name="connsiteX147" fmla="*/ 7796980 w 8023328"/>
              <a:gd name="connsiteY147" fmla="*/ 1952166 h 2380521"/>
              <a:gd name="connsiteX148" fmla="*/ 7784582 w 8023328"/>
              <a:gd name="connsiteY148" fmla="*/ 1939769 h 2380521"/>
              <a:gd name="connsiteX149" fmla="*/ 7796980 w 8023328"/>
              <a:gd name="connsiteY149" fmla="*/ 1925913 h 2380521"/>
              <a:gd name="connsiteX150" fmla="*/ 7726151 w 8023328"/>
              <a:gd name="connsiteY150" fmla="*/ 1925913 h 2380521"/>
              <a:gd name="connsiteX151" fmla="*/ 7740007 w 8023328"/>
              <a:gd name="connsiteY151" fmla="*/ 1939769 h 2380521"/>
              <a:gd name="connsiteX152" fmla="*/ 7726151 w 8023328"/>
              <a:gd name="connsiteY152" fmla="*/ 1952166 h 2380521"/>
              <a:gd name="connsiteX153" fmla="*/ 7713753 w 8023328"/>
              <a:gd name="connsiteY153" fmla="*/ 1939769 h 2380521"/>
              <a:gd name="connsiteX154" fmla="*/ 7726151 w 8023328"/>
              <a:gd name="connsiteY154" fmla="*/ 1925913 h 2380521"/>
              <a:gd name="connsiteX155" fmla="*/ 7654337 w 8023328"/>
              <a:gd name="connsiteY155" fmla="*/ 1925913 h 2380521"/>
              <a:gd name="connsiteX156" fmla="*/ 7669126 w 8023328"/>
              <a:gd name="connsiteY156" fmla="*/ 1939769 h 2380521"/>
              <a:gd name="connsiteX157" fmla="*/ 7654337 w 8023328"/>
              <a:gd name="connsiteY157" fmla="*/ 1952166 h 2380521"/>
              <a:gd name="connsiteX158" fmla="*/ 7639549 w 8023328"/>
              <a:gd name="connsiteY158" fmla="*/ 1939769 h 2380521"/>
              <a:gd name="connsiteX159" fmla="*/ 7654337 w 8023328"/>
              <a:gd name="connsiteY159" fmla="*/ 1925913 h 2380521"/>
              <a:gd name="connsiteX160" fmla="*/ 7583507 w 8023328"/>
              <a:gd name="connsiteY160" fmla="*/ 1925913 h 2380521"/>
              <a:gd name="connsiteX161" fmla="*/ 7598297 w 8023328"/>
              <a:gd name="connsiteY161" fmla="*/ 1939769 h 2380521"/>
              <a:gd name="connsiteX162" fmla="*/ 7583507 w 8023328"/>
              <a:gd name="connsiteY162" fmla="*/ 1952166 h 2380521"/>
              <a:gd name="connsiteX163" fmla="*/ 7568718 w 8023328"/>
              <a:gd name="connsiteY163" fmla="*/ 1939769 h 2380521"/>
              <a:gd name="connsiteX164" fmla="*/ 7583507 w 8023328"/>
              <a:gd name="connsiteY164" fmla="*/ 1925913 h 2380521"/>
              <a:gd name="connsiteX165" fmla="*/ 7512677 w 8023328"/>
              <a:gd name="connsiteY165" fmla="*/ 1925913 h 2380521"/>
              <a:gd name="connsiteX166" fmla="*/ 7527466 w 8023328"/>
              <a:gd name="connsiteY166" fmla="*/ 1939769 h 2380521"/>
              <a:gd name="connsiteX167" fmla="*/ 7512677 w 8023328"/>
              <a:gd name="connsiteY167" fmla="*/ 1952166 h 2380521"/>
              <a:gd name="connsiteX168" fmla="*/ 7497889 w 8023328"/>
              <a:gd name="connsiteY168" fmla="*/ 1939769 h 2380521"/>
              <a:gd name="connsiteX169" fmla="*/ 7512677 w 8023328"/>
              <a:gd name="connsiteY169" fmla="*/ 1925913 h 2380521"/>
              <a:gd name="connsiteX170" fmla="*/ 7440913 w 8023328"/>
              <a:gd name="connsiteY170" fmla="*/ 1925913 h 2380521"/>
              <a:gd name="connsiteX171" fmla="*/ 7453310 w 8023328"/>
              <a:gd name="connsiteY171" fmla="*/ 1939769 h 2380521"/>
              <a:gd name="connsiteX172" fmla="*/ 7440913 w 8023328"/>
              <a:gd name="connsiteY172" fmla="*/ 1952166 h 2380521"/>
              <a:gd name="connsiteX173" fmla="*/ 7427057 w 8023328"/>
              <a:gd name="connsiteY173" fmla="*/ 1939769 h 2380521"/>
              <a:gd name="connsiteX174" fmla="*/ 7440913 w 8023328"/>
              <a:gd name="connsiteY174" fmla="*/ 1925913 h 2380521"/>
              <a:gd name="connsiteX175" fmla="*/ 7726151 w 8023328"/>
              <a:gd name="connsiteY175" fmla="*/ 1855081 h 2380521"/>
              <a:gd name="connsiteX176" fmla="*/ 7740007 w 8023328"/>
              <a:gd name="connsiteY176" fmla="*/ 1868937 h 2380521"/>
              <a:gd name="connsiteX177" fmla="*/ 7726151 w 8023328"/>
              <a:gd name="connsiteY177" fmla="*/ 1881334 h 2380521"/>
              <a:gd name="connsiteX178" fmla="*/ 7713753 w 8023328"/>
              <a:gd name="connsiteY178" fmla="*/ 1868937 h 2380521"/>
              <a:gd name="connsiteX179" fmla="*/ 7726151 w 8023328"/>
              <a:gd name="connsiteY179" fmla="*/ 1855081 h 2380521"/>
              <a:gd name="connsiteX180" fmla="*/ 7654337 w 8023328"/>
              <a:gd name="connsiteY180" fmla="*/ 1855081 h 2380521"/>
              <a:gd name="connsiteX181" fmla="*/ 7669126 w 8023328"/>
              <a:gd name="connsiteY181" fmla="*/ 1868937 h 2380521"/>
              <a:gd name="connsiteX182" fmla="*/ 7654337 w 8023328"/>
              <a:gd name="connsiteY182" fmla="*/ 1881334 h 2380521"/>
              <a:gd name="connsiteX183" fmla="*/ 7639549 w 8023328"/>
              <a:gd name="connsiteY183" fmla="*/ 1868937 h 2380521"/>
              <a:gd name="connsiteX184" fmla="*/ 7654337 w 8023328"/>
              <a:gd name="connsiteY184" fmla="*/ 1855081 h 2380521"/>
              <a:gd name="connsiteX185" fmla="*/ 7583507 w 8023328"/>
              <a:gd name="connsiteY185" fmla="*/ 1855081 h 2380521"/>
              <a:gd name="connsiteX186" fmla="*/ 7598297 w 8023328"/>
              <a:gd name="connsiteY186" fmla="*/ 1868937 h 2380521"/>
              <a:gd name="connsiteX187" fmla="*/ 7583507 w 8023328"/>
              <a:gd name="connsiteY187" fmla="*/ 1881334 h 2380521"/>
              <a:gd name="connsiteX188" fmla="*/ 7568718 w 8023328"/>
              <a:gd name="connsiteY188" fmla="*/ 1868937 h 2380521"/>
              <a:gd name="connsiteX189" fmla="*/ 7583507 w 8023328"/>
              <a:gd name="connsiteY189" fmla="*/ 1855081 h 2380521"/>
              <a:gd name="connsiteX190" fmla="*/ 7512677 w 8023328"/>
              <a:gd name="connsiteY190" fmla="*/ 1855081 h 2380521"/>
              <a:gd name="connsiteX191" fmla="*/ 7527466 w 8023328"/>
              <a:gd name="connsiteY191" fmla="*/ 1868937 h 2380521"/>
              <a:gd name="connsiteX192" fmla="*/ 7512677 w 8023328"/>
              <a:gd name="connsiteY192" fmla="*/ 1881334 h 2380521"/>
              <a:gd name="connsiteX193" fmla="*/ 7497889 w 8023328"/>
              <a:gd name="connsiteY193" fmla="*/ 1868937 h 2380521"/>
              <a:gd name="connsiteX194" fmla="*/ 7512677 w 8023328"/>
              <a:gd name="connsiteY194" fmla="*/ 1855081 h 2380521"/>
              <a:gd name="connsiteX195" fmla="*/ 7440913 w 8023328"/>
              <a:gd name="connsiteY195" fmla="*/ 1855081 h 2380521"/>
              <a:gd name="connsiteX196" fmla="*/ 7453310 w 8023328"/>
              <a:gd name="connsiteY196" fmla="*/ 1868937 h 2380521"/>
              <a:gd name="connsiteX197" fmla="*/ 7440913 w 8023328"/>
              <a:gd name="connsiteY197" fmla="*/ 1881334 h 2380521"/>
              <a:gd name="connsiteX198" fmla="*/ 7427057 w 8023328"/>
              <a:gd name="connsiteY198" fmla="*/ 1868937 h 2380521"/>
              <a:gd name="connsiteX199" fmla="*/ 7440913 w 8023328"/>
              <a:gd name="connsiteY199" fmla="*/ 1855081 h 2380521"/>
              <a:gd name="connsiteX200" fmla="*/ 7654337 w 8023328"/>
              <a:gd name="connsiteY200" fmla="*/ 1780878 h 2380521"/>
              <a:gd name="connsiteX201" fmla="*/ 7669126 w 8023328"/>
              <a:gd name="connsiteY201" fmla="*/ 1793275 h 2380521"/>
              <a:gd name="connsiteX202" fmla="*/ 7654337 w 8023328"/>
              <a:gd name="connsiteY202" fmla="*/ 1807131 h 2380521"/>
              <a:gd name="connsiteX203" fmla="*/ 7639549 w 8023328"/>
              <a:gd name="connsiteY203" fmla="*/ 1793275 h 2380521"/>
              <a:gd name="connsiteX204" fmla="*/ 7654337 w 8023328"/>
              <a:gd name="connsiteY204" fmla="*/ 1780878 h 2380521"/>
              <a:gd name="connsiteX205" fmla="*/ 7583507 w 8023328"/>
              <a:gd name="connsiteY205" fmla="*/ 1780878 h 2380521"/>
              <a:gd name="connsiteX206" fmla="*/ 7598297 w 8023328"/>
              <a:gd name="connsiteY206" fmla="*/ 1793275 h 2380521"/>
              <a:gd name="connsiteX207" fmla="*/ 7583507 w 8023328"/>
              <a:gd name="connsiteY207" fmla="*/ 1807131 h 2380521"/>
              <a:gd name="connsiteX208" fmla="*/ 7568718 w 8023328"/>
              <a:gd name="connsiteY208" fmla="*/ 1793275 h 2380521"/>
              <a:gd name="connsiteX209" fmla="*/ 7583507 w 8023328"/>
              <a:gd name="connsiteY209" fmla="*/ 1780878 h 2380521"/>
              <a:gd name="connsiteX210" fmla="*/ 7511745 w 8023328"/>
              <a:gd name="connsiteY210" fmla="*/ 1780878 h 2380521"/>
              <a:gd name="connsiteX211" fmla="*/ 7524143 w 8023328"/>
              <a:gd name="connsiteY211" fmla="*/ 1793275 h 2380521"/>
              <a:gd name="connsiteX212" fmla="*/ 7511745 w 8023328"/>
              <a:gd name="connsiteY212" fmla="*/ 1807131 h 2380521"/>
              <a:gd name="connsiteX213" fmla="*/ 7497889 w 8023328"/>
              <a:gd name="connsiteY213" fmla="*/ 1793275 h 2380521"/>
              <a:gd name="connsiteX214" fmla="*/ 7511745 w 8023328"/>
              <a:gd name="connsiteY214" fmla="*/ 1780878 h 2380521"/>
              <a:gd name="connsiteX215" fmla="*/ 7440913 w 8023328"/>
              <a:gd name="connsiteY215" fmla="*/ 1780878 h 2380521"/>
              <a:gd name="connsiteX216" fmla="*/ 7453310 w 8023328"/>
              <a:gd name="connsiteY216" fmla="*/ 1793275 h 2380521"/>
              <a:gd name="connsiteX217" fmla="*/ 7440913 w 8023328"/>
              <a:gd name="connsiteY217" fmla="*/ 1807131 h 2380521"/>
              <a:gd name="connsiteX218" fmla="*/ 7427057 w 8023328"/>
              <a:gd name="connsiteY218" fmla="*/ 1793275 h 2380521"/>
              <a:gd name="connsiteX219" fmla="*/ 7440913 w 8023328"/>
              <a:gd name="connsiteY219" fmla="*/ 1780878 h 2380521"/>
              <a:gd name="connsiteX220" fmla="*/ 7370084 w 8023328"/>
              <a:gd name="connsiteY220" fmla="*/ 1780878 h 2380521"/>
              <a:gd name="connsiteX221" fmla="*/ 7382481 w 8023328"/>
              <a:gd name="connsiteY221" fmla="*/ 1793275 h 2380521"/>
              <a:gd name="connsiteX222" fmla="*/ 7370084 w 8023328"/>
              <a:gd name="connsiteY222" fmla="*/ 1807131 h 2380521"/>
              <a:gd name="connsiteX223" fmla="*/ 7356228 w 8023328"/>
              <a:gd name="connsiteY223" fmla="*/ 1793275 h 2380521"/>
              <a:gd name="connsiteX224" fmla="*/ 7370084 w 8023328"/>
              <a:gd name="connsiteY224" fmla="*/ 1780878 h 2380521"/>
              <a:gd name="connsiteX225" fmla="*/ 7294422 w 8023328"/>
              <a:gd name="connsiteY225" fmla="*/ 1780878 h 2380521"/>
              <a:gd name="connsiteX226" fmla="*/ 7308278 w 8023328"/>
              <a:gd name="connsiteY226" fmla="*/ 1793275 h 2380521"/>
              <a:gd name="connsiteX227" fmla="*/ 7294422 w 8023328"/>
              <a:gd name="connsiteY227" fmla="*/ 1807131 h 2380521"/>
              <a:gd name="connsiteX228" fmla="*/ 7282025 w 8023328"/>
              <a:gd name="connsiteY228" fmla="*/ 1793275 h 2380521"/>
              <a:gd name="connsiteX229" fmla="*/ 7294422 w 8023328"/>
              <a:gd name="connsiteY229" fmla="*/ 1780878 h 2380521"/>
              <a:gd name="connsiteX230" fmla="*/ 7654337 w 8023328"/>
              <a:gd name="connsiteY230" fmla="*/ 1710049 h 2380521"/>
              <a:gd name="connsiteX231" fmla="*/ 7669126 w 8023328"/>
              <a:gd name="connsiteY231" fmla="*/ 1722446 h 2380521"/>
              <a:gd name="connsiteX232" fmla="*/ 7654337 w 8023328"/>
              <a:gd name="connsiteY232" fmla="*/ 1736302 h 2380521"/>
              <a:gd name="connsiteX233" fmla="*/ 7639549 w 8023328"/>
              <a:gd name="connsiteY233" fmla="*/ 1722446 h 2380521"/>
              <a:gd name="connsiteX234" fmla="*/ 7654337 w 8023328"/>
              <a:gd name="connsiteY234" fmla="*/ 1710049 h 2380521"/>
              <a:gd name="connsiteX235" fmla="*/ 7583507 w 8023328"/>
              <a:gd name="connsiteY235" fmla="*/ 1710049 h 2380521"/>
              <a:gd name="connsiteX236" fmla="*/ 7598297 w 8023328"/>
              <a:gd name="connsiteY236" fmla="*/ 1722446 h 2380521"/>
              <a:gd name="connsiteX237" fmla="*/ 7583507 w 8023328"/>
              <a:gd name="connsiteY237" fmla="*/ 1736302 h 2380521"/>
              <a:gd name="connsiteX238" fmla="*/ 7568718 w 8023328"/>
              <a:gd name="connsiteY238" fmla="*/ 1722446 h 2380521"/>
              <a:gd name="connsiteX239" fmla="*/ 7583507 w 8023328"/>
              <a:gd name="connsiteY239" fmla="*/ 1710049 h 2380521"/>
              <a:gd name="connsiteX240" fmla="*/ 7511745 w 8023328"/>
              <a:gd name="connsiteY240" fmla="*/ 1710049 h 2380521"/>
              <a:gd name="connsiteX241" fmla="*/ 7524143 w 8023328"/>
              <a:gd name="connsiteY241" fmla="*/ 1722446 h 2380521"/>
              <a:gd name="connsiteX242" fmla="*/ 7511745 w 8023328"/>
              <a:gd name="connsiteY242" fmla="*/ 1736302 h 2380521"/>
              <a:gd name="connsiteX243" fmla="*/ 7497889 w 8023328"/>
              <a:gd name="connsiteY243" fmla="*/ 1722446 h 2380521"/>
              <a:gd name="connsiteX244" fmla="*/ 7511745 w 8023328"/>
              <a:gd name="connsiteY244" fmla="*/ 1710049 h 2380521"/>
              <a:gd name="connsiteX245" fmla="*/ 7440913 w 8023328"/>
              <a:gd name="connsiteY245" fmla="*/ 1710049 h 2380521"/>
              <a:gd name="connsiteX246" fmla="*/ 7453310 w 8023328"/>
              <a:gd name="connsiteY246" fmla="*/ 1722446 h 2380521"/>
              <a:gd name="connsiteX247" fmla="*/ 7440913 w 8023328"/>
              <a:gd name="connsiteY247" fmla="*/ 1736302 h 2380521"/>
              <a:gd name="connsiteX248" fmla="*/ 7427057 w 8023328"/>
              <a:gd name="connsiteY248" fmla="*/ 1722446 h 2380521"/>
              <a:gd name="connsiteX249" fmla="*/ 7440913 w 8023328"/>
              <a:gd name="connsiteY249" fmla="*/ 1710049 h 2380521"/>
              <a:gd name="connsiteX250" fmla="*/ 7370084 w 8023328"/>
              <a:gd name="connsiteY250" fmla="*/ 1710049 h 2380521"/>
              <a:gd name="connsiteX251" fmla="*/ 7382481 w 8023328"/>
              <a:gd name="connsiteY251" fmla="*/ 1722446 h 2380521"/>
              <a:gd name="connsiteX252" fmla="*/ 7370084 w 8023328"/>
              <a:gd name="connsiteY252" fmla="*/ 1736302 h 2380521"/>
              <a:gd name="connsiteX253" fmla="*/ 7356228 w 8023328"/>
              <a:gd name="connsiteY253" fmla="*/ 1722446 h 2380521"/>
              <a:gd name="connsiteX254" fmla="*/ 7370084 w 8023328"/>
              <a:gd name="connsiteY254" fmla="*/ 1710049 h 2380521"/>
              <a:gd name="connsiteX255" fmla="*/ 7294422 w 8023328"/>
              <a:gd name="connsiteY255" fmla="*/ 1710049 h 2380521"/>
              <a:gd name="connsiteX256" fmla="*/ 7308278 w 8023328"/>
              <a:gd name="connsiteY256" fmla="*/ 1722446 h 2380521"/>
              <a:gd name="connsiteX257" fmla="*/ 7294422 w 8023328"/>
              <a:gd name="connsiteY257" fmla="*/ 1736302 h 2380521"/>
              <a:gd name="connsiteX258" fmla="*/ 7282025 w 8023328"/>
              <a:gd name="connsiteY258" fmla="*/ 1722446 h 2380521"/>
              <a:gd name="connsiteX259" fmla="*/ 7294422 w 8023328"/>
              <a:gd name="connsiteY259" fmla="*/ 1710049 h 2380521"/>
              <a:gd name="connsiteX260" fmla="*/ 7223591 w 8023328"/>
              <a:gd name="connsiteY260" fmla="*/ 1710049 h 2380521"/>
              <a:gd name="connsiteX261" fmla="*/ 7237447 w 8023328"/>
              <a:gd name="connsiteY261" fmla="*/ 1722446 h 2380521"/>
              <a:gd name="connsiteX262" fmla="*/ 7223591 w 8023328"/>
              <a:gd name="connsiteY262" fmla="*/ 1736302 h 2380521"/>
              <a:gd name="connsiteX263" fmla="*/ 7211194 w 8023328"/>
              <a:gd name="connsiteY263" fmla="*/ 1722446 h 2380521"/>
              <a:gd name="connsiteX264" fmla="*/ 7223591 w 8023328"/>
              <a:gd name="connsiteY264" fmla="*/ 1710049 h 2380521"/>
              <a:gd name="connsiteX265" fmla="*/ 7583507 w 8023328"/>
              <a:gd name="connsiteY265" fmla="*/ 1639217 h 2380521"/>
              <a:gd name="connsiteX266" fmla="*/ 7598297 w 8023328"/>
              <a:gd name="connsiteY266" fmla="*/ 1651614 h 2380521"/>
              <a:gd name="connsiteX267" fmla="*/ 7583507 w 8023328"/>
              <a:gd name="connsiteY267" fmla="*/ 1665470 h 2380521"/>
              <a:gd name="connsiteX268" fmla="*/ 7568718 w 8023328"/>
              <a:gd name="connsiteY268" fmla="*/ 1651614 h 2380521"/>
              <a:gd name="connsiteX269" fmla="*/ 7583507 w 8023328"/>
              <a:gd name="connsiteY269" fmla="*/ 1639217 h 2380521"/>
              <a:gd name="connsiteX270" fmla="*/ 7511745 w 8023328"/>
              <a:gd name="connsiteY270" fmla="*/ 1639217 h 2380521"/>
              <a:gd name="connsiteX271" fmla="*/ 7524143 w 8023328"/>
              <a:gd name="connsiteY271" fmla="*/ 1651614 h 2380521"/>
              <a:gd name="connsiteX272" fmla="*/ 7511745 w 8023328"/>
              <a:gd name="connsiteY272" fmla="*/ 1665470 h 2380521"/>
              <a:gd name="connsiteX273" fmla="*/ 7497889 w 8023328"/>
              <a:gd name="connsiteY273" fmla="*/ 1651614 h 2380521"/>
              <a:gd name="connsiteX274" fmla="*/ 7511745 w 8023328"/>
              <a:gd name="connsiteY274" fmla="*/ 1639217 h 2380521"/>
              <a:gd name="connsiteX275" fmla="*/ 7440913 w 8023328"/>
              <a:gd name="connsiteY275" fmla="*/ 1639217 h 2380521"/>
              <a:gd name="connsiteX276" fmla="*/ 7453310 w 8023328"/>
              <a:gd name="connsiteY276" fmla="*/ 1651614 h 2380521"/>
              <a:gd name="connsiteX277" fmla="*/ 7440913 w 8023328"/>
              <a:gd name="connsiteY277" fmla="*/ 1665470 h 2380521"/>
              <a:gd name="connsiteX278" fmla="*/ 7427057 w 8023328"/>
              <a:gd name="connsiteY278" fmla="*/ 1651614 h 2380521"/>
              <a:gd name="connsiteX279" fmla="*/ 7440913 w 8023328"/>
              <a:gd name="connsiteY279" fmla="*/ 1639217 h 2380521"/>
              <a:gd name="connsiteX280" fmla="*/ 7370084 w 8023328"/>
              <a:gd name="connsiteY280" fmla="*/ 1639217 h 2380521"/>
              <a:gd name="connsiteX281" fmla="*/ 7382481 w 8023328"/>
              <a:gd name="connsiteY281" fmla="*/ 1651614 h 2380521"/>
              <a:gd name="connsiteX282" fmla="*/ 7370084 w 8023328"/>
              <a:gd name="connsiteY282" fmla="*/ 1665470 h 2380521"/>
              <a:gd name="connsiteX283" fmla="*/ 7356228 w 8023328"/>
              <a:gd name="connsiteY283" fmla="*/ 1651614 h 2380521"/>
              <a:gd name="connsiteX284" fmla="*/ 7370084 w 8023328"/>
              <a:gd name="connsiteY284" fmla="*/ 1639217 h 2380521"/>
              <a:gd name="connsiteX285" fmla="*/ 7294422 w 8023328"/>
              <a:gd name="connsiteY285" fmla="*/ 1639217 h 2380521"/>
              <a:gd name="connsiteX286" fmla="*/ 7308278 w 8023328"/>
              <a:gd name="connsiteY286" fmla="*/ 1651614 h 2380521"/>
              <a:gd name="connsiteX287" fmla="*/ 7294422 w 8023328"/>
              <a:gd name="connsiteY287" fmla="*/ 1665470 h 2380521"/>
              <a:gd name="connsiteX288" fmla="*/ 7282025 w 8023328"/>
              <a:gd name="connsiteY288" fmla="*/ 1651614 h 2380521"/>
              <a:gd name="connsiteX289" fmla="*/ 7294422 w 8023328"/>
              <a:gd name="connsiteY289" fmla="*/ 1639217 h 2380521"/>
              <a:gd name="connsiteX290" fmla="*/ 7223591 w 8023328"/>
              <a:gd name="connsiteY290" fmla="*/ 1639217 h 2380521"/>
              <a:gd name="connsiteX291" fmla="*/ 7237447 w 8023328"/>
              <a:gd name="connsiteY291" fmla="*/ 1651614 h 2380521"/>
              <a:gd name="connsiteX292" fmla="*/ 7223591 w 8023328"/>
              <a:gd name="connsiteY292" fmla="*/ 1665470 h 2380521"/>
              <a:gd name="connsiteX293" fmla="*/ 7211194 w 8023328"/>
              <a:gd name="connsiteY293" fmla="*/ 1651614 h 2380521"/>
              <a:gd name="connsiteX294" fmla="*/ 7223591 w 8023328"/>
              <a:gd name="connsiteY294" fmla="*/ 1639217 h 2380521"/>
              <a:gd name="connsiteX295" fmla="*/ 7152761 w 8023328"/>
              <a:gd name="connsiteY295" fmla="*/ 1639217 h 2380521"/>
              <a:gd name="connsiteX296" fmla="*/ 7166617 w 8023328"/>
              <a:gd name="connsiteY296" fmla="*/ 1651614 h 2380521"/>
              <a:gd name="connsiteX297" fmla="*/ 7152761 w 8023328"/>
              <a:gd name="connsiteY297" fmla="*/ 1665470 h 2380521"/>
              <a:gd name="connsiteX298" fmla="*/ 7140364 w 8023328"/>
              <a:gd name="connsiteY298" fmla="*/ 1651614 h 2380521"/>
              <a:gd name="connsiteX299" fmla="*/ 7152761 w 8023328"/>
              <a:gd name="connsiteY299" fmla="*/ 1639217 h 2380521"/>
              <a:gd name="connsiteX300" fmla="*/ 7511745 w 8023328"/>
              <a:gd name="connsiteY300" fmla="*/ 1568388 h 2380521"/>
              <a:gd name="connsiteX301" fmla="*/ 7524143 w 8023328"/>
              <a:gd name="connsiteY301" fmla="*/ 1583176 h 2380521"/>
              <a:gd name="connsiteX302" fmla="*/ 7511745 w 8023328"/>
              <a:gd name="connsiteY302" fmla="*/ 1597964 h 2380521"/>
              <a:gd name="connsiteX303" fmla="*/ 7497889 w 8023328"/>
              <a:gd name="connsiteY303" fmla="*/ 1583176 h 2380521"/>
              <a:gd name="connsiteX304" fmla="*/ 7511745 w 8023328"/>
              <a:gd name="connsiteY304" fmla="*/ 1568388 h 2380521"/>
              <a:gd name="connsiteX305" fmla="*/ 7440913 w 8023328"/>
              <a:gd name="connsiteY305" fmla="*/ 1568388 h 2380521"/>
              <a:gd name="connsiteX306" fmla="*/ 7453310 w 8023328"/>
              <a:gd name="connsiteY306" fmla="*/ 1583176 h 2380521"/>
              <a:gd name="connsiteX307" fmla="*/ 7440913 w 8023328"/>
              <a:gd name="connsiteY307" fmla="*/ 1597964 h 2380521"/>
              <a:gd name="connsiteX308" fmla="*/ 7427057 w 8023328"/>
              <a:gd name="connsiteY308" fmla="*/ 1583176 h 2380521"/>
              <a:gd name="connsiteX309" fmla="*/ 7440913 w 8023328"/>
              <a:gd name="connsiteY309" fmla="*/ 1568388 h 2380521"/>
              <a:gd name="connsiteX310" fmla="*/ 7370084 w 8023328"/>
              <a:gd name="connsiteY310" fmla="*/ 1568388 h 2380521"/>
              <a:gd name="connsiteX311" fmla="*/ 7382481 w 8023328"/>
              <a:gd name="connsiteY311" fmla="*/ 1583176 h 2380521"/>
              <a:gd name="connsiteX312" fmla="*/ 7370084 w 8023328"/>
              <a:gd name="connsiteY312" fmla="*/ 1597964 h 2380521"/>
              <a:gd name="connsiteX313" fmla="*/ 7356228 w 8023328"/>
              <a:gd name="connsiteY313" fmla="*/ 1583176 h 2380521"/>
              <a:gd name="connsiteX314" fmla="*/ 7370084 w 8023328"/>
              <a:gd name="connsiteY314" fmla="*/ 1568388 h 2380521"/>
              <a:gd name="connsiteX315" fmla="*/ 7294422 w 8023328"/>
              <a:gd name="connsiteY315" fmla="*/ 1568388 h 2380521"/>
              <a:gd name="connsiteX316" fmla="*/ 7308278 w 8023328"/>
              <a:gd name="connsiteY316" fmla="*/ 1583176 h 2380521"/>
              <a:gd name="connsiteX317" fmla="*/ 7294422 w 8023328"/>
              <a:gd name="connsiteY317" fmla="*/ 1597964 h 2380521"/>
              <a:gd name="connsiteX318" fmla="*/ 7282025 w 8023328"/>
              <a:gd name="connsiteY318" fmla="*/ 1583176 h 2380521"/>
              <a:gd name="connsiteX319" fmla="*/ 7294422 w 8023328"/>
              <a:gd name="connsiteY319" fmla="*/ 1568388 h 2380521"/>
              <a:gd name="connsiteX320" fmla="*/ 7223591 w 8023328"/>
              <a:gd name="connsiteY320" fmla="*/ 1568388 h 2380521"/>
              <a:gd name="connsiteX321" fmla="*/ 7237447 w 8023328"/>
              <a:gd name="connsiteY321" fmla="*/ 1583176 h 2380521"/>
              <a:gd name="connsiteX322" fmla="*/ 7223591 w 8023328"/>
              <a:gd name="connsiteY322" fmla="*/ 1597964 h 2380521"/>
              <a:gd name="connsiteX323" fmla="*/ 7211194 w 8023328"/>
              <a:gd name="connsiteY323" fmla="*/ 1583176 h 2380521"/>
              <a:gd name="connsiteX324" fmla="*/ 7223591 w 8023328"/>
              <a:gd name="connsiteY324" fmla="*/ 1568388 h 2380521"/>
              <a:gd name="connsiteX325" fmla="*/ 7152761 w 8023328"/>
              <a:gd name="connsiteY325" fmla="*/ 1568388 h 2380521"/>
              <a:gd name="connsiteX326" fmla="*/ 7166617 w 8023328"/>
              <a:gd name="connsiteY326" fmla="*/ 1580785 h 2380521"/>
              <a:gd name="connsiteX327" fmla="*/ 7152761 w 8023328"/>
              <a:gd name="connsiteY327" fmla="*/ 1594641 h 2380521"/>
              <a:gd name="connsiteX328" fmla="*/ 7140364 w 8023328"/>
              <a:gd name="connsiteY328" fmla="*/ 1580785 h 2380521"/>
              <a:gd name="connsiteX329" fmla="*/ 7152761 w 8023328"/>
              <a:gd name="connsiteY329" fmla="*/ 1568388 h 2380521"/>
              <a:gd name="connsiteX330" fmla="*/ 7084322 w 8023328"/>
              <a:gd name="connsiteY330" fmla="*/ 1568388 h 2380521"/>
              <a:gd name="connsiteX331" fmla="*/ 7099111 w 8023328"/>
              <a:gd name="connsiteY331" fmla="*/ 1580785 h 2380521"/>
              <a:gd name="connsiteX332" fmla="*/ 7084322 w 8023328"/>
              <a:gd name="connsiteY332" fmla="*/ 1594641 h 2380521"/>
              <a:gd name="connsiteX333" fmla="*/ 7069533 w 8023328"/>
              <a:gd name="connsiteY333" fmla="*/ 1580785 h 2380521"/>
              <a:gd name="connsiteX334" fmla="*/ 7084322 w 8023328"/>
              <a:gd name="connsiteY334" fmla="*/ 1568388 h 2380521"/>
              <a:gd name="connsiteX335" fmla="*/ 7440913 w 8023328"/>
              <a:gd name="connsiteY335" fmla="*/ 1494185 h 2380521"/>
              <a:gd name="connsiteX336" fmla="*/ 7453310 w 8023328"/>
              <a:gd name="connsiteY336" fmla="*/ 1508973 h 2380521"/>
              <a:gd name="connsiteX337" fmla="*/ 7440913 w 8023328"/>
              <a:gd name="connsiteY337" fmla="*/ 1523761 h 2380521"/>
              <a:gd name="connsiteX338" fmla="*/ 7427057 w 8023328"/>
              <a:gd name="connsiteY338" fmla="*/ 1508973 h 2380521"/>
              <a:gd name="connsiteX339" fmla="*/ 7440913 w 8023328"/>
              <a:gd name="connsiteY339" fmla="*/ 1494185 h 2380521"/>
              <a:gd name="connsiteX340" fmla="*/ 7370084 w 8023328"/>
              <a:gd name="connsiteY340" fmla="*/ 1494185 h 2380521"/>
              <a:gd name="connsiteX341" fmla="*/ 7382481 w 8023328"/>
              <a:gd name="connsiteY341" fmla="*/ 1508973 h 2380521"/>
              <a:gd name="connsiteX342" fmla="*/ 7370084 w 8023328"/>
              <a:gd name="connsiteY342" fmla="*/ 1523761 h 2380521"/>
              <a:gd name="connsiteX343" fmla="*/ 7356228 w 8023328"/>
              <a:gd name="connsiteY343" fmla="*/ 1508973 h 2380521"/>
              <a:gd name="connsiteX344" fmla="*/ 7370084 w 8023328"/>
              <a:gd name="connsiteY344" fmla="*/ 1494185 h 2380521"/>
              <a:gd name="connsiteX345" fmla="*/ 7294422 w 8023328"/>
              <a:gd name="connsiteY345" fmla="*/ 1494185 h 2380521"/>
              <a:gd name="connsiteX346" fmla="*/ 7308278 w 8023328"/>
              <a:gd name="connsiteY346" fmla="*/ 1508973 h 2380521"/>
              <a:gd name="connsiteX347" fmla="*/ 7294422 w 8023328"/>
              <a:gd name="connsiteY347" fmla="*/ 1523761 h 2380521"/>
              <a:gd name="connsiteX348" fmla="*/ 7282025 w 8023328"/>
              <a:gd name="connsiteY348" fmla="*/ 1508973 h 2380521"/>
              <a:gd name="connsiteX349" fmla="*/ 7294422 w 8023328"/>
              <a:gd name="connsiteY349" fmla="*/ 1494185 h 2380521"/>
              <a:gd name="connsiteX350" fmla="*/ 7223591 w 8023328"/>
              <a:gd name="connsiteY350" fmla="*/ 1494185 h 2380521"/>
              <a:gd name="connsiteX351" fmla="*/ 7237447 w 8023328"/>
              <a:gd name="connsiteY351" fmla="*/ 1508973 h 2380521"/>
              <a:gd name="connsiteX352" fmla="*/ 7223591 w 8023328"/>
              <a:gd name="connsiteY352" fmla="*/ 1523761 h 2380521"/>
              <a:gd name="connsiteX353" fmla="*/ 7211194 w 8023328"/>
              <a:gd name="connsiteY353" fmla="*/ 1508973 h 2380521"/>
              <a:gd name="connsiteX354" fmla="*/ 7223591 w 8023328"/>
              <a:gd name="connsiteY354" fmla="*/ 1494185 h 2380521"/>
              <a:gd name="connsiteX355" fmla="*/ 7152761 w 8023328"/>
              <a:gd name="connsiteY355" fmla="*/ 1494185 h 2380521"/>
              <a:gd name="connsiteX356" fmla="*/ 7166617 w 8023328"/>
              <a:gd name="connsiteY356" fmla="*/ 1508973 h 2380521"/>
              <a:gd name="connsiteX357" fmla="*/ 7152761 w 8023328"/>
              <a:gd name="connsiteY357" fmla="*/ 1523761 h 2380521"/>
              <a:gd name="connsiteX358" fmla="*/ 7140364 w 8023328"/>
              <a:gd name="connsiteY358" fmla="*/ 1508973 h 2380521"/>
              <a:gd name="connsiteX359" fmla="*/ 7152761 w 8023328"/>
              <a:gd name="connsiteY359" fmla="*/ 1494185 h 2380521"/>
              <a:gd name="connsiteX360" fmla="*/ 7084322 w 8023328"/>
              <a:gd name="connsiteY360" fmla="*/ 1494185 h 2380521"/>
              <a:gd name="connsiteX361" fmla="*/ 7099111 w 8023328"/>
              <a:gd name="connsiteY361" fmla="*/ 1508973 h 2380521"/>
              <a:gd name="connsiteX362" fmla="*/ 7084322 w 8023328"/>
              <a:gd name="connsiteY362" fmla="*/ 1523761 h 2380521"/>
              <a:gd name="connsiteX363" fmla="*/ 7069533 w 8023328"/>
              <a:gd name="connsiteY363" fmla="*/ 1508973 h 2380521"/>
              <a:gd name="connsiteX364" fmla="*/ 7084322 w 8023328"/>
              <a:gd name="connsiteY364" fmla="*/ 1494185 h 2380521"/>
              <a:gd name="connsiteX365" fmla="*/ 7013492 w 8023328"/>
              <a:gd name="connsiteY365" fmla="*/ 1494185 h 2380521"/>
              <a:gd name="connsiteX366" fmla="*/ 7028280 w 8023328"/>
              <a:gd name="connsiteY366" fmla="*/ 1508973 h 2380521"/>
              <a:gd name="connsiteX367" fmla="*/ 7013492 w 8023328"/>
              <a:gd name="connsiteY367" fmla="*/ 1523761 h 2380521"/>
              <a:gd name="connsiteX368" fmla="*/ 6998704 w 8023328"/>
              <a:gd name="connsiteY368" fmla="*/ 1508973 h 2380521"/>
              <a:gd name="connsiteX369" fmla="*/ 7013492 w 8023328"/>
              <a:gd name="connsiteY369" fmla="*/ 1494185 h 2380521"/>
              <a:gd name="connsiteX370" fmla="*/ 6939085 w 8023328"/>
              <a:gd name="connsiteY370" fmla="*/ 1494185 h 2380521"/>
              <a:gd name="connsiteX371" fmla="*/ 6950753 w 8023328"/>
              <a:gd name="connsiteY371" fmla="*/ 1508973 h 2380521"/>
              <a:gd name="connsiteX372" fmla="*/ 6939085 w 8023328"/>
              <a:gd name="connsiteY372" fmla="*/ 1523761 h 2380521"/>
              <a:gd name="connsiteX373" fmla="*/ 6924500 w 8023328"/>
              <a:gd name="connsiteY373" fmla="*/ 1508973 h 2380521"/>
              <a:gd name="connsiteX374" fmla="*/ 6939085 w 8023328"/>
              <a:gd name="connsiteY374" fmla="*/ 1494185 h 2380521"/>
              <a:gd name="connsiteX375" fmla="*/ 83229 w 8023328"/>
              <a:gd name="connsiteY375" fmla="*/ 1426727 h 2380521"/>
              <a:gd name="connsiteX376" fmla="*/ 97085 w 8023328"/>
              <a:gd name="connsiteY376" fmla="*/ 1439124 h 2380521"/>
              <a:gd name="connsiteX377" fmla="*/ 83229 w 8023328"/>
              <a:gd name="connsiteY377" fmla="*/ 1452980 h 2380521"/>
              <a:gd name="connsiteX378" fmla="*/ 70831 w 8023328"/>
              <a:gd name="connsiteY378" fmla="*/ 1439124 h 2380521"/>
              <a:gd name="connsiteX379" fmla="*/ 83229 w 8023328"/>
              <a:gd name="connsiteY379" fmla="*/ 1426727 h 2380521"/>
              <a:gd name="connsiteX380" fmla="*/ 11993 w 8023328"/>
              <a:gd name="connsiteY380" fmla="*/ 1426727 h 2380521"/>
              <a:gd name="connsiteX381" fmla="*/ 26234 w 8023328"/>
              <a:gd name="connsiteY381" fmla="*/ 1439124 h 2380521"/>
              <a:gd name="connsiteX382" fmla="*/ 11993 w 8023328"/>
              <a:gd name="connsiteY382" fmla="*/ 1452980 h 2380521"/>
              <a:gd name="connsiteX383" fmla="*/ 0 w 8023328"/>
              <a:gd name="connsiteY383" fmla="*/ 1439124 h 2380521"/>
              <a:gd name="connsiteX384" fmla="*/ 11993 w 8023328"/>
              <a:gd name="connsiteY384" fmla="*/ 1426727 h 2380521"/>
              <a:gd name="connsiteX385" fmla="*/ 7370084 w 8023328"/>
              <a:gd name="connsiteY385" fmla="*/ 1423353 h 2380521"/>
              <a:gd name="connsiteX386" fmla="*/ 7382481 w 8023328"/>
              <a:gd name="connsiteY386" fmla="*/ 1438142 h 2380521"/>
              <a:gd name="connsiteX387" fmla="*/ 7370084 w 8023328"/>
              <a:gd name="connsiteY387" fmla="*/ 1452931 h 2380521"/>
              <a:gd name="connsiteX388" fmla="*/ 7356228 w 8023328"/>
              <a:gd name="connsiteY388" fmla="*/ 1438142 h 2380521"/>
              <a:gd name="connsiteX389" fmla="*/ 7370084 w 8023328"/>
              <a:gd name="connsiteY389" fmla="*/ 1423353 h 2380521"/>
              <a:gd name="connsiteX390" fmla="*/ 7294422 w 8023328"/>
              <a:gd name="connsiteY390" fmla="*/ 1423353 h 2380521"/>
              <a:gd name="connsiteX391" fmla="*/ 7308278 w 8023328"/>
              <a:gd name="connsiteY391" fmla="*/ 1438142 h 2380521"/>
              <a:gd name="connsiteX392" fmla="*/ 7294422 w 8023328"/>
              <a:gd name="connsiteY392" fmla="*/ 1452931 h 2380521"/>
              <a:gd name="connsiteX393" fmla="*/ 7282025 w 8023328"/>
              <a:gd name="connsiteY393" fmla="*/ 1438142 h 2380521"/>
              <a:gd name="connsiteX394" fmla="*/ 7294422 w 8023328"/>
              <a:gd name="connsiteY394" fmla="*/ 1423353 h 2380521"/>
              <a:gd name="connsiteX395" fmla="*/ 7223591 w 8023328"/>
              <a:gd name="connsiteY395" fmla="*/ 1423353 h 2380521"/>
              <a:gd name="connsiteX396" fmla="*/ 7237447 w 8023328"/>
              <a:gd name="connsiteY396" fmla="*/ 1438142 h 2380521"/>
              <a:gd name="connsiteX397" fmla="*/ 7223591 w 8023328"/>
              <a:gd name="connsiteY397" fmla="*/ 1452931 h 2380521"/>
              <a:gd name="connsiteX398" fmla="*/ 7211194 w 8023328"/>
              <a:gd name="connsiteY398" fmla="*/ 1438142 h 2380521"/>
              <a:gd name="connsiteX399" fmla="*/ 7223591 w 8023328"/>
              <a:gd name="connsiteY399" fmla="*/ 1423353 h 2380521"/>
              <a:gd name="connsiteX400" fmla="*/ 7155152 w 8023328"/>
              <a:gd name="connsiteY400" fmla="*/ 1423353 h 2380521"/>
              <a:gd name="connsiteX401" fmla="*/ 7169940 w 8023328"/>
              <a:gd name="connsiteY401" fmla="*/ 1438142 h 2380521"/>
              <a:gd name="connsiteX402" fmla="*/ 7155152 w 8023328"/>
              <a:gd name="connsiteY402" fmla="*/ 1452931 h 2380521"/>
              <a:gd name="connsiteX403" fmla="*/ 7141920 w 8023328"/>
              <a:gd name="connsiteY403" fmla="*/ 1438142 h 2380521"/>
              <a:gd name="connsiteX404" fmla="*/ 7155152 w 8023328"/>
              <a:gd name="connsiteY404" fmla="*/ 1423353 h 2380521"/>
              <a:gd name="connsiteX405" fmla="*/ 7084322 w 8023328"/>
              <a:gd name="connsiteY405" fmla="*/ 1423353 h 2380521"/>
              <a:gd name="connsiteX406" fmla="*/ 7099111 w 8023328"/>
              <a:gd name="connsiteY406" fmla="*/ 1438142 h 2380521"/>
              <a:gd name="connsiteX407" fmla="*/ 7084322 w 8023328"/>
              <a:gd name="connsiteY407" fmla="*/ 1452931 h 2380521"/>
              <a:gd name="connsiteX408" fmla="*/ 7069533 w 8023328"/>
              <a:gd name="connsiteY408" fmla="*/ 1438142 h 2380521"/>
              <a:gd name="connsiteX409" fmla="*/ 7084322 w 8023328"/>
              <a:gd name="connsiteY409" fmla="*/ 1423353 h 2380521"/>
              <a:gd name="connsiteX410" fmla="*/ 7013492 w 8023328"/>
              <a:gd name="connsiteY410" fmla="*/ 1423353 h 2380521"/>
              <a:gd name="connsiteX411" fmla="*/ 7028280 w 8023328"/>
              <a:gd name="connsiteY411" fmla="*/ 1438142 h 2380521"/>
              <a:gd name="connsiteX412" fmla="*/ 7013492 w 8023328"/>
              <a:gd name="connsiteY412" fmla="*/ 1452931 h 2380521"/>
              <a:gd name="connsiteX413" fmla="*/ 6998704 w 8023328"/>
              <a:gd name="connsiteY413" fmla="*/ 1438142 h 2380521"/>
              <a:gd name="connsiteX414" fmla="*/ 7013492 w 8023328"/>
              <a:gd name="connsiteY414" fmla="*/ 1423353 h 2380521"/>
              <a:gd name="connsiteX415" fmla="*/ 6939085 w 8023328"/>
              <a:gd name="connsiteY415" fmla="*/ 1423353 h 2380521"/>
              <a:gd name="connsiteX416" fmla="*/ 6950753 w 8023328"/>
              <a:gd name="connsiteY416" fmla="*/ 1438142 h 2380521"/>
              <a:gd name="connsiteX417" fmla="*/ 6939085 w 8023328"/>
              <a:gd name="connsiteY417" fmla="*/ 1452931 h 2380521"/>
              <a:gd name="connsiteX418" fmla="*/ 6924500 w 8023328"/>
              <a:gd name="connsiteY418" fmla="*/ 1438142 h 2380521"/>
              <a:gd name="connsiteX419" fmla="*/ 6939085 w 8023328"/>
              <a:gd name="connsiteY419" fmla="*/ 1423353 h 2380521"/>
              <a:gd name="connsiteX420" fmla="*/ 6867525 w 8023328"/>
              <a:gd name="connsiteY420" fmla="*/ 1423353 h 2380521"/>
              <a:gd name="connsiteX421" fmla="*/ 6879922 w 8023328"/>
              <a:gd name="connsiteY421" fmla="*/ 1438142 h 2380521"/>
              <a:gd name="connsiteX422" fmla="*/ 6867525 w 8023328"/>
              <a:gd name="connsiteY422" fmla="*/ 1452931 h 2380521"/>
              <a:gd name="connsiteX423" fmla="*/ 6853669 w 8023328"/>
              <a:gd name="connsiteY423" fmla="*/ 1438142 h 2380521"/>
              <a:gd name="connsiteX424" fmla="*/ 6867525 w 8023328"/>
              <a:gd name="connsiteY424" fmla="*/ 1423353 h 2380521"/>
              <a:gd name="connsiteX425" fmla="*/ 6796696 w 8023328"/>
              <a:gd name="connsiteY425" fmla="*/ 1423353 h 2380521"/>
              <a:gd name="connsiteX426" fmla="*/ 6809093 w 8023328"/>
              <a:gd name="connsiteY426" fmla="*/ 1438142 h 2380521"/>
              <a:gd name="connsiteX427" fmla="*/ 6796696 w 8023328"/>
              <a:gd name="connsiteY427" fmla="*/ 1452931 h 2380521"/>
              <a:gd name="connsiteX428" fmla="*/ 6782840 w 8023328"/>
              <a:gd name="connsiteY428" fmla="*/ 1438142 h 2380521"/>
              <a:gd name="connsiteX429" fmla="*/ 6796696 w 8023328"/>
              <a:gd name="connsiteY429" fmla="*/ 1423353 h 2380521"/>
              <a:gd name="connsiteX430" fmla="*/ 155518 w 8023328"/>
              <a:gd name="connsiteY430" fmla="*/ 1355896 h 2380521"/>
              <a:gd name="connsiteX431" fmla="*/ 167916 w 8023328"/>
              <a:gd name="connsiteY431" fmla="*/ 1368293 h 2380521"/>
              <a:gd name="connsiteX432" fmla="*/ 155518 w 8023328"/>
              <a:gd name="connsiteY432" fmla="*/ 1382149 h 2380521"/>
              <a:gd name="connsiteX433" fmla="*/ 141662 w 8023328"/>
              <a:gd name="connsiteY433" fmla="*/ 1368293 h 2380521"/>
              <a:gd name="connsiteX434" fmla="*/ 155518 w 8023328"/>
              <a:gd name="connsiteY434" fmla="*/ 1355896 h 2380521"/>
              <a:gd name="connsiteX435" fmla="*/ 83230 w 8023328"/>
              <a:gd name="connsiteY435" fmla="*/ 1355896 h 2380521"/>
              <a:gd name="connsiteX436" fmla="*/ 97086 w 8023328"/>
              <a:gd name="connsiteY436" fmla="*/ 1368293 h 2380521"/>
              <a:gd name="connsiteX437" fmla="*/ 83230 w 8023328"/>
              <a:gd name="connsiteY437" fmla="*/ 1382149 h 2380521"/>
              <a:gd name="connsiteX438" fmla="*/ 70832 w 8023328"/>
              <a:gd name="connsiteY438" fmla="*/ 1368293 h 2380521"/>
              <a:gd name="connsiteX439" fmla="*/ 83230 w 8023328"/>
              <a:gd name="connsiteY439" fmla="*/ 1355896 h 2380521"/>
              <a:gd name="connsiteX440" fmla="*/ 11994 w 8023328"/>
              <a:gd name="connsiteY440" fmla="*/ 1355896 h 2380521"/>
              <a:gd name="connsiteX441" fmla="*/ 26235 w 8023328"/>
              <a:gd name="connsiteY441" fmla="*/ 1368293 h 2380521"/>
              <a:gd name="connsiteX442" fmla="*/ 11994 w 8023328"/>
              <a:gd name="connsiteY442" fmla="*/ 1382149 h 2380521"/>
              <a:gd name="connsiteX443" fmla="*/ 2 w 8023328"/>
              <a:gd name="connsiteY443" fmla="*/ 1368293 h 2380521"/>
              <a:gd name="connsiteX444" fmla="*/ 11994 w 8023328"/>
              <a:gd name="connsiteY444" fmla="*/ 1355896 h 2380521"/>
              <a:gd name="connsiteX445" fmla="*/ 7294422 w 8023328"/>
              <a:gd name="connsiteY445" fmla="*/ 1352524 h 2380521"/>
              <a:gd name="connsiteX446" fmla="*/ 7308278 w 8023328"/>
              <a:gd name="connsiteY446" fmla="*/ 1367109 h 2380521"/>
              <a:gd name="connsiteX447" fmla="*/ 7294422 w 8023328"/>
              <a:gd name="connsiteY447" fmla="*/ 1378777 h 2380521"/>
              <a:gd name="connsiteX448" fmla="*/ 7282025 w 8023328"/>
              <a:gd name="connsiteY448" fmla="*/ 1367109 h 2380521"/>
              <a:gd name="connsiteX449" fmla="*/ 7294422 w 8023328"/>
              <a:gd name="connsiteY449" fmla="*/ 1352524 h 2380521"/>
              <a:gd name="connsiteX450" fmla="*/ 7223591 w 8023328"/>
              <a:gd name="connsiteY450" fmla="*/ 1352524 h 2380521"/>
              <a:gd name="connsiteX451" fmla="*/ 7237447 w 8023328"/>
              <a:gd name="connsiteY451" fmla="*/ 1367109 h 2380521"/>
              <a:gd name="connsiteX452" fmla="*/ 7223591 w 8023328"/>
              <a:gd name="connsiteY452" fmla="*/ 1378777 h 2380521"/>
              <a:gd name="connsiteX453" fmla="*/ 7211194 w 8023328"/>
              <a:gd name="connsiteY453" fmla="*/ 1367109 h 2380521"/>
              <a:gd name="connsiteX454" fmla="*/ 7223591 w 8023328"/>
              <a:gd name="connsiteY454" fmla="*/ 1352524 h 2380521"/>
              <a:gd name="connsiteX455" fmla="*/ 7155152 w 8023328"/>
              <a:gd name="connsiteY455" fmla="*/ 1352524 h 2380521"/>
              <a:gd name="connsiteX456" fmla="*/ 7169940 w 8023328"/>
              <a:gd name="connsiteY456" fmla="*/ 1367109 h 2380521"/>
              <a:gd name="connsiteX457" fmla="*/ 7155152 w 8023328"/>
              <a:gd name="connsiteY457" fmla="*/ 1378777 h 2380521"/>
              <a:gd name="connsiteX458" fmla="*/ 7140364 w 8023328"/>
              <a:gd name="connsiteY458" fmla="*/ 1367109 h 2380521"/>
              <a:gd name="connsiteX459" fmla="*/ 7155152 w 8023328"/>
              <a:gd name="connsiteY459" fmla="*/ 1352524 h 2380521"/>
              <a:gd name="connsiteX460" fmla="*/ 7084322 w 8023328"/>
              <a:gd name="connsiteY460" fmla="*/ 1352524 h 2380521"/>
              <a:gd name="connsiteX461" fmla="*/ 7099111 w 8023328"/>
              <a:gd name="connsiteY461" fmla="*/ 1367109 h 2380521"/>
              <a:gd name="connsiteX462" fmla="*/ 7084322 w 8023328"/>
              <a:gd name="connsiteY462" fmla="*/ 1378777 h 2380521"/>
              <a:gd name="connsiteX463" fmla="*/ 7069533 w 8023328"/>
              <a:gd name="connsiteY463" fmla="*/ 1367109 h 2380521"/>
              <a:gd name="connsiteX464" fmla="*/ 7084322 w 8023328"/>
              <a:gd name="connsiteY464" fmla="*/ 1352524 h 2380521"/>
              <a:gd name="connsiteX465" fmla="*/ 7013492 w 8023328"/>
              <a:gd name="connsiteY465" fmla="*/ 1352524 h 2380521"/>
              <a:gd name="connsiteX466" fmla="*/ 7028280 w 8023328"/>
              <a:gd name="connsiteY466" fmla="*/ 1367109 h 2380521"/>
              <a:gd name="connsiteX467" fmla="*/ 7013492 w 8023328"/>
              <a:gd name="connsiteY467" fmla="*/ 1378777 h 2380521"/>
              <a:gd name="connsiteX468" fmla="*/ 6998704 w 8023328"/>
              <a:gd name="connsiteY468" fmla="*/ 1367109 h 2380521"/>
              <a:gd name="connsiteX469" fmla="*/ 7013492 w 8023328"/>
              <a:gd name="connsiteY469" fmla="*/ 1352524 h 2380521"/>
              <a:gd name="connsiteX470" fmla="*/ 6939085 w 8023328"/>
              <a:gd name="connsiteY470" fmla="*/ 1352524 h 2380521"/>
              <a:gd name="connsiteX471" fmla="*/ 6950753 w 8023328"/>
              <a:gd name="connsiteY471" fmla="*/ 1367701 h 2380521"/>
              <a:gd name="connsiteX472" fmla="*/ 6939085 w 8023328"/>
              <a:gd name="connsiteY472" fmla="*/ 1382120 h 2380521"/>
              <a:gd name="connsiteX473" fmla="*/ 6924500 w 8023328"/>
              <a:gd name="connsiteY473" fmla="*/ 1367701 h 2380521"/>
              <a:gd name="connsiteX474" fmla="*/ 6939085 w 8023328"/>
              <a:gd name="connsiteY474" fmla="*/ 1352524 h 2380521"/>
              <a:gd name="connsiteX475" fmla="*/ 6867525 w 8023328"/>
              <a:gd name="connsiteY475" fmla="*/ 1352524 h 2380521"/>
              <a:gd name="connsiteX476" fmla="*/ 6879922 w 8023328"/>
              <a:gd name="connsiteY476" fmla="*/ 1367701 h 2380521"/>
              <a:gd name="connsiteX477" fmla="*/ 6867525 w 8023328"/>
              <a:gd name="connsiteY477" fmla="*/ 1382120 h 2380521"/>
              <a:gd name="connsiteX478" fmla="*/ 6853669 w 8023328"/>
              <a:gd name="connsiteY478" fmla="*/ 1367701 h 2380521"/>
              <a:gd name="connsiteX479" fmla="*/ 6867525 w 8023328"/>
              <a:gd name="connsiteY479" fmla="*/ 1352524 h 2380521"/>
              <a:gd name="connsiteX480" fmla="*/ 6796696 w 8023328"/>
              <a:gd name="connsiteY480" fmla="*/ 1352524 h 2380521"/>
              <a:gd name="connsiteX481" fmla="*/ 6809093 w 8023328"/>
              <a:gd name="connsiteY481" fmla="*/ 1367701 h 2380521"/>
              <a:gd name="connsiteX482" fmla="*/ 6796696 w 8023328"/>
              <a:gd name="connsiteY482" fmla="*/ 1382120 h 2380521"/>
              <a:gd name="connsiteX483" fmla="*/ 6782840 w 8023328"/>
              <a:gd name="connsiteY483" fmla="*/ 1367701 h 2380521"/>
              <a:gd name="connsiteX484" fmla="*/ 6796696 w 8023328"/>
              <a:gd name="connsiteY484" fmla="*/ 1352524 h 2380521"/>
              <a:gd name="connsiteX485" fmla="*/ 6724405 w 8023328"/>
              <a:gd name="connsiteY485" fmla="*/ 1352524 h 2380521"/>
              <a:gd name="connsiteX486" fmla="*/ 6738261 w 8023328"/>
              <a:gd name="connsiteY486" fmla="*/ 1367701 h 2380521"/>
              <a:gd name="connsiteX487" fmla="*/ 6724405 w 8023328"/>
              <a:gd name="connsiteY487" fmla="*/ 1382120 h 2380521"/>
              <a:gd name="connsiteX488" fmla="*/ 6712008 w 8023328"/>
              <a:gd name="connsiteY488" fmla="*/ 1367701 h 2380521"/>
              <a:gd name="connsiteX489" fmla="*/ 6724405 w 8023328"/>
              <a:gd name="connsiteY489" fmla="*/ 1352524 h 2380521"/>
              <a:gd name="connsiteX490" fmla="*/ 6653576 w 8023328"/>
              <a:gd name="connsiteY490" fmla="*/ 1352524 h 2380521"/>
              <a:gd name="connsiteX491" fmla="*/ 6667432 w 8023328"/>
              <a:gd name="connsiteY491" fmla="*/ 1367701 h 2380521"/>
              <a:gd name="connsiteX492" fmla="*/ 6653576 w 8023328"/>
              <a:gd name="connsiteY492" fmla="*/ 1382120 h 2380521"/>
              <a:gd name="connsiteX493" fmla="*/ 6641179 w 8023328"/>
              <a:gd name="connsiteY493" fmla="*/ 1367701 h 2380521"/>
              <a:gd name="connsiteX494" fmla="*/ 6653576 w 8023328"/>
              <a:gd name="connsiteY494" fmla="*/ 1352524 h 2380521"/>
              <a:gd name="connsiteX495" fmla="*/ 7223591 w 8023328"/>
              <a:gd name="connsiteY495" fmla="*/ 1281693 h 2380521"/>
              <a:gd name="connsiteX496" fmla="*/ 7237447 w 8023328"/>
              <a:gd name="connsiteY496" fmla="*/ 1295549 h 2380521"/>
              <a:gd name="connsiteX497" fmla="*/ 7223591 w 8023328"/>
              <a:gd name="connsiteY497" fmla="*/ 1307946 h 2380521"/>
              <a:gd name="connsiteX498" fmla="*/ 7211194 w 8023328"/>
              <a:gd name="connsiteY498" fmla="*/ 1295549 h 2380521"/>
              <a:gd name="connsiteX499" fmla="*/ 7223591 w 8023328"/>
              <a:gd name="connsiteY499" fmla="*/ 1281693 h 2380521"/>
              <a:gd name="connsiteX500" fmla="*/ 7155152 w 8023328"/>
              <a:gd name="connsiteY500" fmla="*/ 1281693 h 2380521"/>
              <a:gd name="connsiteX501" fmla="*/ 7169940 w 8023328"/>
              <a:gd name="connsiteY501" fmla="*/ 1295549 h 2380521"/>
              <a:gd name="connsiteX502" fmla="*/ 7155152 w 8023328"/>
              <a:gd name="connsiteY502" fmla="*/ 1307946 h 2380521"/>
              <a:gd name="connsiteX503" fmla="*/ 7140364 w 8023328"/>
              <a:gd name="connsiteY503" fmla="*/ 1295549 h 2380521"/>
              <a:gd name="connsiteX504" fmla="*/ 7155152 w 8023328"/>
              <a:gd name="connsiteY504" fmla="*/ 1281693 h 2380521"/>
              <a:gd name="connsiteX505" fmla="*/ 7084322 w 8023328"/>
              <a:gd name="connsiteY505" fmla="*/ 1281693 h 2380521"/>
              <a:gd name="connsiteX506" fmla="*/ 7099111 w 8023328"/>
              <a:gd name="connsiteY506" fmla="*/ 1295549 h 2380521"/>
              <a:gd name="connsiteX507" fmla="*/ 7084322 w 8023328"/>
              <a:gd name="connsiteY507" fmla="*/ 1307946 h 2380521"/>
              <a:gd name="connsiteX508" fmla="*/ 7069533 w 8023328"/>
              <a:gd name="connsiteY508" fmla="*/ 1295549 h 2380521"/>
              <a:gd name="connsiteX509" fmla="*/ 7084322 w 8023328"/>
              <a:gd name="connsiteY509" fmla="*/ 1281693 h 2380521"/>
              <a:gd name="connsiteX510" fmla="*/ 7013492 w 8023328"/>
              <a:gd name="connsiteY510" fmla="*/ 1281693 h 2380521"/>
              <a:gd name="connsiteX511" fmla="*/ 7028280 w 8023328"/>
              <a:gd name="connsiteY511" fmla="*/ 1295549 h 2380521"/>
              <a:gd name="connsiteX512" fmla="*/ 7013492 w 8023328"/>
              <a:gd name="connsiteY512" fmla="*/ 1307946 h 2380521"/>
              <a:gd name="connsiteX513" fmla="*/ 6998704 w 8023328"/>
              <a:gd name="connsiteY513" fmla="*/ 1295549 h 2380521"/>
              <a:gd name="connsiteX514" fmla="*/ 7013492 w 8023328"/>
              <a:gd name="connsiteY514" fmla="*/ 1281693 h 2380521"/>
              <a:gd name="connsiteX515" fmla="*/ 6939085 w 8023328"/>
              <a:gd name="connsiteY515" fmla="*/ 1281693 h 2380521"/>
              <a:gd name="connsiteX516" fmla="*/ 6950753 w 8023328"/>
              <a:gd name="connsiteY516" fmla="*/ 1295549 h 2380521"/>
              <a:gd name="connsiteX517" fmla="*/ 6939085 w 8023328"/>
              <a:gd name="connsiteY517" fmla="*/ 1307946 h 2380521"/>
              <a:gd name="connsiteX518" fmla="*/ 6924500 w 8023328"/>
              <a:gd name="connsiteY518" fmla="*/ 1295549 h 2380521"/>
              <a:gd name="connsiteX519" fmla="*/ 6939085 w 8023328"/>
              <a:gd name="connsiteY519" fmla="*/ 1281693 h 2380521"/>
              <a:gd name="connsiteX520" fmla="*/ 6867525 w 8023328"/>
              <a:gd name="connsiteY520" fmla="*/ 1281693 h 2380521"/>
              <a:gd name="connsiteX521" fmla="*/ 6879922 w 8023328"/>
              <a:gd name="connsiteY521" fmla="*/ 1295549 h 2380521"/>
              <a:gd name="connsiteX522" fmla="*/ 6867525 w 8023328"/>
              <a:gd name="connsiteY522" fmla="*/ 1307946 h 2380521"/>
              <a:gd name="connsiteX523" fmla="*/ 6853669 w 8023328"/>
              <a:gd name="connsiteY523" fmla="*/ 1295549 h 2380521"/>
              <a:gd name="connsiteX524" fmla="*/ 6867525 w 8023328"/>
              <a:gd name="connsiteY524" fmla="*/ 1281693 h 2380521"/>
              <a:gd name="connsiteX525" fmla="*/ 6796696 w 8023328"/>
              <a:gd name="connsiteY525" fmla="*/ 1281693 h 2380521"/>
              <a:gd name="connsiteX526" fmla="*/ 6809093 w 8023328"/>
              <a:gd name="connsiteY526" fmla="*/ 1295549 h 2380521"/>
              <a:gd name="connsiteX527" fmla="*/ 6796696 w 8023328"/>
              <a:gd name="connsiteY527" fmla="*/ 1307946 h 2380521"/>
              <a:gd name="connsiteX528" fmla="*/ 6782840 w 8023328"/>
              <a:gd name="connsiteY528" fmla="*/ 1295549 h 2380521"/>
              <a:gd name="connsiteX529" fmla="*/ 6796696 w 8023328"/>
              <a:gd name="connsiteY529" fmla="*/ 1281693 h 2380521"/>
              <a:gd name="connsiteX530" fmla="*/ 6724405 w 8023328"/>
              <a:gd name="connsiteY530" fmla="*/ 1281693 h 2380521"/>
              <a:gd name="connsiteX531" fmla="*/ 6738261 w 8023328"/>
              <a:gd name="connsiteY531" fmla="*/ 1295549 h 2380521"/>
              <a:gd name="connsiteX532" fmla="*/ 6724405 w 8023328"/>
              <a:gd name="connsiteY532" fmla="*/ 1307946 h 2380521"/>
              <a:gd name="connsiteX533" fmla="*/ 6712008 w 8023328"/>
              <a:gd name="connsiteY533" fmla="*/ 1295549 h 2380521"/>
              <a:gd name="connsiteX534" fmla="*/ 6724405 w 8023328"/>
              <a:gd name="connsiteY534" fmla="*/ 1281693 h 2380521"/>
              <a:gd name="connsiteX535" fmla="*/ 6653576 w 8023328"/>
              <a:gd name="connsiteY535" fmla="*/ 1281693 h 2380521"/>
              <a:gd name="connsiteX536" fmla="*/ 6667432 w 8023328"/>
              <a:gd name="connsiteY536" fmla="*/ 1295549 h 2380521"/>
              <a:gd name="connsiteX537" fmla="*/ 6653576 w 8023328"/>
              <a:gd name="connsiteY537" fmla="*/ 1307946 h 2380521"/>
              <a:gd name="connsiteX538" fmla="*/ 6641179 w 8023328"/>
              <a:gd name="connsiteY538" fmla="*/ 1295549 h 2380521"/>
              <a:gd name="connsiteX539" fmla="*/ 6653576 w 8023328"/>
              <a:gd name="connsiteY539" fmla="*/ 1281693 h 2380521"/>
              <a:gd name="connsiteX540" fmla="*/ 6582745 w 8023328"/>
              <a:gd name="connsiteY540" fmla="*/ 1281693 h 2380521"/>
              <a:gd name="connsiteX541" fmla="*/ 6596601 w 8023328"/>
              <a:gd name="connsiteY541" fmla="*/ 1295549 h 2380521"/>
              <a:gd name="connsiteX542" fmla="*/ 6582745 w 8023328"/>
              <a:gd name="connsiteY542" fmla="*/ 1307946 h 2380521"/>
              <a:gd name="connsiteX543" fmla="*/ 6570348 w 8023328"/>
              <a:gd name="connsiteY543" fmla="*/ 1295549 h 2380521"/>
              <a:gd name="connsiteX544" fmla="*/ 6582745 w 8023328"/>
              <a:gd name="connsiteY544" fmla="*/ 1281693 h 2380521"/>
              <a:gd name="connsiteX545" fmla="*/ 6510933 w 8023328"/>
              <a:gd name="connsiteY545" fmla="*/ 1281693 h 2380521"/>
              <a:gd name="connsiteX546" fmla="*/ 6525722 w 8023328"/>
              <a:gd name="connsiteY546" fmla="*/ 1295549 h 2380521"/>
              <a:gd name="connsiteX547" fmla="*/ 6510933 w 8023328"/>
              <a:gd name="connsiteY547" fmla="*/ 1307946 h 2380521"/>
              <a:gd name="connsiteX548" fmla="*/ 6496144 w 8023328"/>
              <a:gd name="connsiteY548" fmla="*/ 1295549 h 2380521"/>
              <a:gd name="connsiteX549" fmla="*/ 6510933 w 8023328"/>
              <a:gd name="connsiteY549" fmla="*/ 1281693 h 2380521"/>
              <a:gd name="connsiteX550" fmla="*/ 6440492 w 8023328"/>
              <a:gd name="connsiteY550" fmla="*/ 1281693 h 2380521"/>
              <a:gd name="connsiteX551" fmla="*/ 6454911 w 8023328"/>
              <a:gd name="connsiteY551" fmla="*/ 1295549 h 2380521"/>
              <a:gd name="connsiteX552" fmla="*/ 6440492 w 8023328"/>
              <a:gd name="connsiteY552" fmla="*/ 1307946 h 2380521"/>
              <a:gd name="connsiteX553" fmla="*/ 6425315 w 8023328"/>
              <a:gd name="connsiteY553" fmla="*/ 1295549 h 2380521"/>
              <a:gd name="connsiteX554" fmla="*/ 6440492 w 8023328"/>
              <a:gd name="connsiteY554" fmla="*/ 1281693 h 2380521"/>
              <a:gd name="connsiteX555" fmla="*/ 6369273 w 8023328"/>
              <a:gd name="connsiteY555" fmla="*/ 1281693 h 2380521"/>
              <a:gd name="connsiteX556" fmla="*/ 6384062 w 8023328"/>
              <a:gd name="connsiteY556" fmla="*/ 1296482 h 2380521"/>
              <a:gd name="connsiteX557" fmla="*/ 6369273 w 8023328"/>
              <a:gd name="connsiteY557" fmla="*/ 1311271 h 2380521"/>
              <a:gd name="connsiteX558" fmla="*/ 6354484 w 8023328"/>
              <a:gd name="connsiteY558" fmla="*/ 1296482 h 2380521"/>
              <a:gd name="connsiteX559" fmla="*/ 6369273 w 8023328"/>
              <a:gd name="connsiteY559" fmla="*/ 1281693 h 2380521"/>
              <a:gd name="connsiteX560" fmla="*/ 5799257 w 8023328"/>
              <a:gd name="connsiteY560" fmla="*/ 1281693 h 2380521"/>
              <a:gd name="connsiteX561" fmla="*/ 5814045 w 8023328"/>
              <a:gd name="connsiteY561" fmla="*/ 1296482 h 2380521"/>
              <a:gd name="connsiteX562" fmla="*/ 5799257 w 8023328"/>
              <a:gd name="connsiteY562" fmla="*/ 1311271 h 2380521"/>
              <a:gd name="connsiteX563" fmla="*/ 5784469 w 8023328"/>
              <a:gd name="connsiteY563" fmla="*/ 1296482 h 2380521"/>
              <a:gd name="connsiteX564" fmla="*/ 5799257 w 8023328"/>
              <a:gd name="connsiteY564" fmla="*/ 1281693 h 2380521"/>
              <a:gd name="connsiteX565" fmla="*/ 5724122 w 8023328"/>
              <a:gd name="connsiteY565" fmla="*/ 1281693 h 2380521"/>
              <a:gd name="connsiteX566" fmla="*/ 5736519 w 8023328"/>
              <a:gd name="connsiteY566" fmla="*/ 1296482 h 2380521"/>
              <a:gd name="connsiteX567" fmla="*/ 5724122 w 8023328"/>
              <a:gd name="connsiteY567" fmla="*/ 1311271 h 2380521"/>
              <a:gd name="connsiteX568" fmla="*/ 5710266 w 8023328"/>
              <a:gd name="connsiteY568" fmla="*/ 1296482 h 2380521"/>
              <a:gd name="connsiteX569" fmla="*/ 5724122 w 8023328"/>
              <a:gd name="connsiteY569" fmla="*/ 1281693 h 2380521"/>
              <a:gd name="connsiteX570" fmla="*/ 5653291 w 8023328"/>
              <a:gd name="connsiteY570" fmla="*/ 1281693 h 2380521"/>
              <a:gd name="connsiteX571" fmla="*/ 5665688 w 8023328"/>
              <a:gd name="connsiteY571" fmla="*/ 1296482 h 2380521"/>
              <a:gd name="connsiteX572" fmla="*/ 5653291 w 8023328"/>
              <a:gd name="connsiteY572" fmla="*/ 1311271 h 2380521"/>
              <a:gd name="connsiteX573" fmla="*/ 5639435 w 8023328"/>
              <a:gd name="connsiteY573" fmla="*/ 1296482 h 2380521"/>
              <a:gd name="connsiteX574" fmla="*/ 5653291 w 8023328"/>
              <a:gd name="connsiteY574" fmla="*/ 1281693 h 2380521"/>
              <a:gd name="connsiteX575" fmla="*/ 5582461 w 8023328"/>
              <a:gd name="connsiteY575" fmla="*/ 1281693 h 2380521"/>
              <a:gd name="connsiteX576" fmla="*/ 5594858 w 8023328"/>
              <a:gd name="connsiteY576" fmla="*/ 1296482 h 2380521"/>
              <a:gd name="connsiteX577" fmla="*/ 5582461 w 8023328"/>
              <a:gd name="connsiteY577" fmla="*/ 1311271 h 2380521"/>
              <a:gd name="connsiteX578" fmla="*/ 5568605 w 8023328"/>
              <a:gd name="connsiteY578" fmla="*/ 1296482 h 2380521"/>
              <a:gd name="connsiteX579" fmla="*/ 5582461 w 8023328"/>
              <a:gd name="connsiteY579" fmla="*/ 1281693 h 2380521"/>
              <a:gd name="connsiteX580" fmla="*/ 5510171 w 8023328"/>
              <a:gd name="connsiteY580" fmla="*/ 1281693 h 2380521"/>
              <a:gd name="connsiteX581" fmla="*/ 5524027 w 8023328"/>
              <a:gd name="connsiteY581" fmla="*/ 1296482 h 2380521"/>
              <a:gd name="connsiteX582" fmla="*/ 5510171 w 8023328"/>
              <a:gd name="connsiteY582" fmla="*/ 1311271 h 2380521"/>
              <a:gd name="connsiteX583" fmla="*/ 5497774 w 8023328"/>
              <a:gd name="connsiteY583" fmla="*/ 1296482 h 2380521"/>
              <a:gd name="connsiteX584" fmla="*/ 5510171 w 8023328"/>
              <a:gd name="connsiteY584" fmla="*/ 1281693 h 2380521"/>
              <a:gd name="connsiteX585" fmla="*/ 5438937 w 8023328"/>
              <a:gd name="connsiteY585" fmla="*/ 1281693 h 2380521"/>
              <a:gd name="connsiteX586" fmla="*/ 5453178 w 8023328"/>
              <a:gd name="connsiteY586" fmla="*/ 1296482 h 2380521"/>
              <a:gd name="connsiteX587" fmla="*/ 5438937 w 8023328"/>
              <a:gd name="connsiteY587" fmla="*/ 1311271 h 2380521"/>
              <a:gd name="connsiteX588" fmla="*/ 5426945 w 8023328"/>
              <a:gd name="connsiteY588" fmla="*/ 1296482 h 2380521"/>
              <a:gd name="connsiteX589" fmla="*/ 5438937 w 8023328"/>
              <a:gd name="connsiteY589" fmla="*/ 1281693 h 2380521"/>
              <a:gd name="connsiteX590" fmla="*/ 5368510 w 8023328"/>
              <a:gd name="connsiteY590" fmla="*/ 1281693 h 2380521"/>
              <a:gd name="connsiteX591" fmla="*/ 5382366 w 8023328"/>
              <a:gd name="connsiteY591" fmla="*/ 1296482 h 2380521"/>
              <a:gd name="connsiteX592" fmla="*/ 5368510 w 8023328"/>
              <a:gd name="connsiteY592" fmla="*/ 1311271 h 2380521"/>
              <a:gd name="connsiteX593" fmla="*/ 5356113 w 8023328"/>
              <a:gd name="connsiteY593" fmla="*/ 1296482 h 2380521"/>
              <a:gd name="connsiteX594" fmla="*/ 5368510 w 8023328"/>
              <a:gd name="connsiteY594" fmla="*/ 1281693 h 2380521"/>
              <a:gd name="connsiteX595" fmla="*/ 5296699 w 8023328"/>
              <a:gd name="connsiteY595" fmla="*/ 1281693 h 2380521"/>
              <a:gd name="connsiteX596" fmla="*/ 5311488 w 8023328"/>
              <a:gd name="connsiteY596" fmla="*/ 1296482 h 2380521"/>
              <a:gd name="connsiteX597" fmla="*/ 5296699 w 8023328"/>
              <a:gd name="connsiteY597" fmla="*/ 1311271 h 2380521"/>
              <a:gd name="connsiteX598" fmla="*/ 5281910 w 8023328"/>
              <a:gd name="connsiteY598" fmla="*/ 1296482 h 2380521"/>
              <a:gd name="connsiteX599" fmla="*/ 5296699 w 8023328"/>
              <a:gd name="connsiteY599" fmla="*/ 1281693 h 2380521"/>
              <a:gd name="connsiteX600" fmla="*/ 5225869 w 8023328"/>
              <a:gd name="connsiteY600" fmla="*/ 1281693 h 2380521"/>
              <a:gd name="connsiteX601" fmla="*/ 5240657 w 8023328"/>
              <a:gd name="connsiteY601" fmla="*/ 1296482 h 2380521"/>
              <a:gd name="connsiteX602" fmla="*/ 5225869 w 8023328"/>
              <a:gd name="connsiteY602" fmla="*/ 1311271 h 2380521"/>
              <a:gd name="connsiteX603" fmla="*/ 5211081 w 8023328"/>
              <a:gd name="connsiteY603" fmla="*/ 1296482 h 2380521"/>
              <a:gd name="connsiteX604" fmla="*/ 5225869 w 8023328"/>
              <a:gd name="connsiteY604" fmla="*/ 1281693 h 2380521"/>
              <a:gd name="connsiteX605" fmla="*/ 5154105 w 8023328"/>
              <a:gd name="connsiteY605" fmla="*/ 1281693 h 2380521"/>
              <a:gd name="connsiteX606" fmla="*/ 5166502 w 8023328"/>
              <a:gd name="connsiteY606" fmla="*/ 1296482 h 2380521"/>
              <a:gd name="connsiteX607" fmla="*/ 5154105 w 8023328"/>
              <a:gd name="connsiteY607" fmla="*/ 1311271 h 2380521"/>
              <a:gd name="connsiteX608" fmla="*/ 5140249 w 8023328"/>
              <a:gd name="connsiteY608" fmla="*/ 1296482 h 2380521"/>
              <a:gd name="connsiteX609" fmla="*/ 5154105 w 8023328"/>
              <a:gd name="connsiteY609" fmla="*/ 1281693 h 2380521"/>
              <a:gd name="connsiteX610" fmla="*/ 5083276 w 8023328"/>
              <a:gd name="connsiteY610" fmla="*/ 1281693 h 2380521"/>
              <a:gd name="connsiteX611" fmla="*/ 5095673 w 8023328"/>
              <a:gd name="connsiteY611" fmla="*/ 1296482 h 2380521"/>
              <a:gd name="connsiteX612" fmla="*/ 5083276 w 8023328"/>
              <a:gd name="connsiteY612" fmla="*/ 1311271 h 2380521"/>
              <a:gd name="connsiteX613" fmla="*/ 5069420 w 8023328"/>
              <a:gd name="connsiteY613" fmla="*/ 1296482 h 2380521"/>
              <a:gd name="connsiteX614" fmla="*/ 5083276 w 8023328"/>
              <a:gd name="connsiteY614" fmla="*/ 1281693 h 2380521"/>
              <a:gd name="connsiteX615" fmla="*/ 5012445 w 8023328"/>
              <a:gd name="connsiteY615" fmla="*/ 1281693 h 2380521"/>
              <a:gd name="connsiteX616" fmla="*/ 5024842 w 8023328"/>
              <a:gd name="connsiteY616" fmla="*/ 1296482 h 2380521"/>
              <a:gd name="connsiteX617" fmla="*/ 5012445 w 8023328"/>
              <a:gd name="connsiteY617" fmla="*/ 1311271 h 2380521"/>
              <a:gd name="connsiteX618" fmla="*/ 4998589 w 8023328"/>
              <a:gd name="connsiteY618" fmla="*/ 1296482 h 2380521"/>
              <a:gd name="connsiteX619" fmla="*/ 5012445 w 8023328"/>
              <a:gd name="connsiteY619" fmla="*/ 1281693 h 2380521"/>
              <a:gd name="connsiteX620" fmla="*/ 4940157 w 8023328"/>
              <a:gd name="connsiteY620" fmla="*/ 1281693 h 2380521"/>
              <a:gd name="connsiteX621" fmla="*/ 4954013 w 8023328"/>
              <a:gd name="connsiteY621" fmla="*/ 1296482 h 2380521"/>
              <a:gd name="connsiteX622" fmla="*/ 4940157 w 8023328"/>
              <a:gd name="connsiteY622" fmla="*/ 1311271 h 2380521"/>
              <a:gd name="connsiteX623" fmla="*/ 4927760 w 8023328"/>
              <a:gd name="connsiteY623" fmla="*/ 1296482 h 2380521"/>
              <a:gd name="connsiteX624" fmla="*/ 4940157 w 8023328"/>
              <a:gd name="connsiteY624" fmla="*/ 1281693 h 2380521"/>
              <a:gd name="connsiteX625" fmla="*/ 4865953 w 8023328"/>
              <a:gd name="connsiteY625" fmla="*/ 1281693 h 2380521"/>
              <a:gd name="connsiteX626" fmla="*/ 4879809 w 8023328"/>
              <a:gd name="connsiteY626" fmla="*/ 1296482 h 2380521"/>
              <a:gd name="connsiteX627" fmla="*/ 4865953 w 8023328"/>
              <a:gd name="connsiteY627" fmla="*/ 1311271 h 2380521"/>
              <a:gd name="connsiteX628" fmla="*/ 4853556 w 8023328"/>
              <a:gd name="connsiteY628" fmla="*/ 1296482 h 2380521"/>
              <a:gd name="connsiteX629" fmla="*/ 4865953 w 8023328"/>
              <a:gd name="connsiteY629" fmla="*/ 1281693 h 2380521"/>
              <a:gd name="connsiteX630" fmla="*/ 4795122 w 8023328"/>
              <a:gd name="connsiteY630" fmla="*/ 1281693 h 2380521"/>
              <a:gd name="connsiteX631" fmla="*/ 4808978 w 8023328"/>
              <a:gd name="connsiteY631" fmla="*/ 1296482 h 2380521"/>
              <a:gd name="connsiteX632" fmla="*/ 4795122 w 8023328"/>
              <a:gd name="connsiteY632" fmla="*/ 1311271 h 2380521"/>
              <a:gd name="connsiteX633" fmla="*/ 4782725 w 8023328"/>
              <a:gd name="connsiteY633" fmla="*/ 1296482 h 2380521"/>
              <a:gd name="connsiteX634" fmla="*/ 4795122 w 8023328"/>
              <a:gd name="connsiteY634" fmla="*/ 1281693 h 2380521"/>
              <a:gd name="connsiteX635" fmla="*/ 4726684 w 8023328"/>
              <a:gd name="connsiteY635" fmla="*/ 1281693 h 2380521"/>
              <a:gd name="connsiteX636" fmla="*/ 4741472 w 8023328"/>
              <a:gd name="connsiteY636" fmla="*/ 1296482 h 2380521"/>
              <a:gd name="connsiteX637" fmla="*/ 4726684 w 8023328"/>
              <a:gd name="connsiteY637" fmla="*/ 1311271 h 2380521"/>
              <a:gd name="connsiteX638" fmla="*/ 4711896 w 8023328"/>
              <a:gd name="connsiteY638" fmla="*/ 1296482 h 2380521"/>
              <a:gd name="connsiteX639" fmla="*/ 4726684 w 8023328"/>
              <a:gd name="connsiteY639" fmla="*/ 1281693 h 2380521"/>
              <a:gd name="connsiteX640" fmla="*/ 4655853 w 8023328"/>
              <a:gd name="connsiteY640" fmla="*/ 1281693 h 2380521"/>
              <a:gd name="connsiteX641" fmla="*/ 4670642 w 8023328"/>
              <a:gd name="connsiteY641" fmla="*/ 1294090 h 2380521"/>
              <a:gd name="connsiteX642" fmla="*/ 4655853 w 8023328"/>
              <a:gd name="connsiteY642" fmla="*/ 1307946 h 2380521"/>
              <a:gd name="connsiteX643" fmla="*/ 4641064 w 8023328"/>
              <a:gd name="connsiteY643" fmla="*/ 1294090 h 2380521"/>
              <a:gd name="connsiteX644" fmla="*/ 4655853 w 8023328"/>
              <a:gd name="connsiteY644" fmla="*/ 1281693 h 2380521"/>
              <a:gd name="connsiteX645" fmla="*/ 4585023 w 8023328"/>
              <a:gd name="connsiteY645" fmla="*/ 1281693 h 2380521"/>
              <a:gd name="connsiteX646" fmla="*/ 4599811 w 8023328"/>
              <a:gd name="connsiteY646" fmla="*/ 1294090 h 2380521"/>
              <a:gd name="connsiteX647" fmla="*/ 4585023 w 8023328"/>
              <a:gd name="connsiteY647" fmla="*/ 1307946 h 2380521"/>
              <a:gd name="connsiteX648" fmla="*/ 4570235 w 8023328"/>
              <a:gd name="connsiteY648" fmla="*/ 1294090 h 2380521"/>
              <a:gd name="connsiteX649" fmla="*/ 4585023 w 8023328"/>
              <a:gd name="connsiteY649" fmla="*/ 1281693 h 2380521"/>
              <a:gd name="connsiteX650" fmla="*/ 226355 w 8023328"/>
              <a:gd name="connsiteY650" fmla="*/ 1281693 h 2380521"/>
              <a:gd name="connsiteX651" fmla="*/ 238753 w 8023328"/>
              <a:gd name="connsiteY651" fmla="*/ 1296871 h 2380521"/>
              <a:gd name="connsiteX652" fmla="*/ 226355 w 8023328"/>
              <a:gd name="connsiteY652" fmla="*/ 1311291 h 2380521"/>
              <a:gd name="connsiteX653" fmla="*/ 212499 w 8023328"/>
              <a:gd name="connsiteY653" fmla="*/ 1296871 h 2380521"/>
              <a:gd name="connsiteX654" fmla="*/ 226355 w 8023328"/>
              <a:gd name="connsiteY654" fmla="*/ 1281693 h 2380521"/>
              <a:gd name="connsiteX655" fmla="*/ 155522 w 8023328"/>
              <a:gd name="connsiteY655" fmla="*/ 1281693 h 2380521"/>
              <a:gd name="connsiteX656" fmla="*/ 167919 w 8023328"/>
              <a:gd name="connsiteY656" fmla="*/ 1296871 h 2380521"/>
              <a:gd name="connsiteX657" fmla="*/ 155522 w 8023328"/>
              <a:gd name="connsiteY657" fmla="*/ 1311291 h 2380521"/>
              <a:gd name="connsiteX658" fmla="*/ 141666 w 8023328"/>
              <a:gd name="connsiteY658" fmla="*/ 1296871 h 2380521"/>
              <a:gd name="connsiteX659" fmla="*/ 155522 w 8023328"/>
              <a:gd name="connsiteY659" fmla="*/ 1281693 h 2380521"/>
              <a:gd name="connsiteX660" fmla="*/ 83234 w 8023328"/>
              <a:gd name="connsiteY660" fmla="*/ 1281693 h 2380521"/>
              <a:gd name="connsiteX661" fmla="*/ 97090 w 8023328"/>
              <a:gd name="connsiteY661" fmla="*/ 1296871 h 2380521"/>
              <a:gd name="connsiteX662" fmla="*/ 83234 w 8023328"/>
              <a:gd name="connsiteY662" fmla="*/ 1311291 h 2380521"/>
              <a:gd name="connsiteX663" fmla="*/ 70836 w 8023328"/>
              <a:gd name="connsiteY663" fmla="*/ 1296871 h 2380521"/>
              <a:gd name="connsiteX664" fmla="*/ 83234 w 8023328"/>
              <a:gd name="connsiteY664" fmla="*/ 1281693 h 2380521"/>
              <a:gd name="connsiteX665" fmla="*/ 11998 w 8023328"/>
              <a:gd name="connsiteY665" fmla="*/ 1281693 h 2380521"/>
              <a:gd name="connsiteX666" fmla="*/ 26239 w 8023328"/>
              <a:gd name="connsiteY666" fmla="*/ 1296871 h 2380521"/>
              <a:gd name="connsiteX667" fmla="*/ 11998 w 8023328"/>
              <a:gd name="connsiteY667" fmla="*/ 1311291 h 2380521"/>
              <a:gd name="connsiteX668" fmla="*/ 5 w 8023328"/>
              <a:gd name="connsiteY668" fmla="*/ 1296871 h 2380521"/>
              <a:gd name="connsiteX669" fmla="*/ 11998 w 8023328"/>
              <a:gd name="connsiteY669" fmla="*/ 1281693 h 2380521"/>
              <a:gd name="connsiteX670" fmla="*/ 7084322 w 8023328"/>
              <a:gd name="connsiteY670" fmla="*/ 1210863 h 2380521"/>
              <a:gd name="connsiteX671" fmla="*/ 7099111 w 8023328"/>
              <a:gd name="connsiteY671" fmla="*/ 1224719 h 2380521"/>
              <a:gd name="connsiteX672" fmla="*/ 7084322 w 8023328"/>
              <a:gd name="connsiteY672" fmla="*/ 1237116 h 2380521"/>
              <a:gd name="connsiteX673" fmla="*/ 7069533 w 8023328"/>
              <a:gd name="connsiteY673" fmla="*/ 1224719 h 2380521"/>
              <a:gd name="connsiteX674" fmla="*/ 7084322 w 8023328"/>
              <a:gd name="connsiteY674" fmla="*/ 1210863 h 2380521"/>
              <a:gd name="connsiteX675" fmla="*/ 7013492 w 8023328"/>
              <a:gd name="connsiteY675" fmla="*/ 1210863 h 2380521"/>
              <a:gd name="connsiteX676" fmla="*/ 7028280 w 8023328"/>
              <a:gd name="connsiteY676" fmla="*/ 1224719 h 2380521"/>
              <a:gd name="connsiteX677" fmla="*/ 7013492 w 8023328"/>
              <a:gd name="connsiteY677" fmla="*/ 1237116 h 2380521"/>
              <a:gd name="connsiteX678" fmla="*/ 6998704 w 8023328"/>
              <a:gd name="connsiteY678" fmla="*/ 1224719 h 2380521"/>
              <a:gd name="connsiteX679" fmla="*/ 7013492 w 8023328"/>
              <a:gd name="connsiteY679" fmla="*/ 1210863 h 2380521"/>
              <a:gd name="connsiteX680" fmla="*/ 6939085 w 8023328"/>
              <a:gd name="connsiteY680" fmla="*/ 1210863 h 2380521"/>
              <a:gd name="connsiteX681" fmla="*/ 6950753 w 8023328"/>
              <a:gd name="connsiteY681" fmla="*/ 1224719 h 2380521"/>
              <a:gd name="connsiteX682" fmla="*/ 6939085 w 8023328"/>
              <a:gd name="connsiteY682" fmla="*/ 1237116 h 2380521"/>
              <a:gd name="connsiteX683" fmla="*/ 6924500 w 8023328"/>
              <a:gd name="connsiteY683" fmla="*/ 1224719 h 2380521"/>
              <a:gd name="connsiteX684" fmla="*/ 6939085 w 8023328"/>
              <a:gd name="connsiteY684" fmla="*/ 1210863 h 2380521"/>
              <a:gd name="connsiteX685" fmla="*/ 6867525 w 8023328"/>
              <a:gd name="connsiteY685" fmla="*/ 1210863 h 2380521"/>
              <a:gd name="connsiteX686" fmla="*/ 6879922 w 8023328"/>
              <a:gd name="connsiteY686" fmla="*/ 1224719 h 2380521"/>
              <a:gd name="connsiteX687" fmla="*/ 6867525 w 8023328"/>
              <a:gd name="connsiteY687" fmla="*/ 1237116 h 2380521"/>
              <a:gd name="connsiteX688" fmla="*/ 6853669 w 8023328"/>
              <a:gd name="connsiteY688" fmla="*/ 1224719 h 2380521"/>
              <a:gd name="connsiteX689" fmla="*/ 6867525 w 8023328"/>
              <a:gd name="connsiteY689" fmla="*/ 1210863 h 2380521"/>
              <a:gd name="connsiteX690" fmla="*/ 6796696 w 8023328"/>
              <a:gd name="connsiteY690" fmla="*/ 1210863 h 2380521"/>
              <a:gd name="connsiteX691" fmla="*/ 6809093 w 8023328"/>
              <a:gd name="connsiteY691" fmla="*/ 1224719 h 2380521"/>
              <a:gd name="connsiteX692" fmla="*/ 6796696 w 8023328"/>
              <a:gd name="connsiteY692" fmla="*/ 1237116 h 2380521"/>
              <a:gd name="connsiteX693" fmla="*/ 6782840 w 8023328"/>
              <a:gd name="connsiteY693" fmla="*/ 1224719 h 2380521"/>
              <a:gd name="connsiteX694" fmla="*/ 6796696 w 8023328"/>
              <a:gd name="connsiteY694" fmla="*/ 1210863 h 2380521"/>
              <a:gd name="connsiteX695" fmla="*/ 6724405 w 8023328"/>
              <a:gd name="connsiteY695" fmla="*/ 1210863 h 2380521"/>
              <a:gd name="connsiteX696" fmla="*/ 6738261 w 8023328"/>
              <a:gd name="connsiteY696" fmla="*/ 1224719 h 2380521"/>
              <a:gd name="connsiteX697" fmla="*/ 6724405 w 8023328"/>
              <a:gd name="connsiteY697" fmla="*/ 1237116 h 2380521"/>
              <a:gd name="connsiteX698" fmla="*/ 6712008 w 8023328"/>
              <a:gd name="connsiteY698" fmla="*/ 1224719 h 2380521"/>
              <a:gd name="connsiteX699" fmla="*/ 6724405 w 8023328"/>
              <a:gd name="connsiteY699" fmla="*/ 1210863 h 2380521"/>
              <a:gd name="connsiteX700" fmla="*/ 6653576 w 8023328"/>
              <a:gd name="connsiteY700" fmla="*/ 1210863 h 2380521"/>
              <a:gd name="connsiteX701" fmla="*/ 6667432 w 8023328"/>
              <a:gd name="connsiteY701" fmla="*/ 1224719 h 2380521"/>
              <a:gd name="connsiteX702" fmla="*/ 6653576 w 8023328"/>
              <a:gd name="connsiteY702" fmla="*/ 1237116 h 2380521"/>
              <a:gd name="connsiteX703" fmla="*/ 6641179 w 8023328"/>
              <a:gd name="connsiteY703" fmla="*/ 1224719 h 2380521"/>
              <a:gd name="connsiteX704" fmla="*/ 6653576 w 8023328"/>
              <a:gd name="connsiteY704" fmla="*/ 1210863 h 2380521"/>
              <a:gd name="connsiteX705" fmla="*/ 6582745 w 8023328"/>
              <a:gd name="connsiteY705" fmla="*/ 1210863 h 2380521"/>
              <a:gd name="connsiteX706" fmla="*/ 6596601 w 8023328"/>
              <a:gd name="connsiteY706" fmla="*/ 1224719 h 2380521"/>
              <a:gd name="connsiteX707" fmla="*/ 6582745 w 8023328"/>
              <a:gd name="connsiteY707" fmla="*/ 1237116 h 2380521"/>
              <a:gd name="connsiteX708" fmla="*/ 6570348 w 8023328"/>
              <a:gd name="connsiteY708" fmla="*/ 1224719 h 2380521"/>
              <a:gd name="connsiteX709" fmla="*/ 6582745 w 8023328"/>
              <a:gd name="connsiteY709" fmla="*/ 1210863 h 2380521"/>
              <a:gd name="connsiteX710" fmla="*/ 6510933 w 8023328"/>
              <a:gd name="connsiteY710" fmla="*/ 1210863 h 2380521"/>
              <a:gd name="connsiteX711" fmla="*/ 6525722 w 8023328"/>
              <a:gd name="connsiteY711" fmla="*/ 1224719 h 2380521"/>
              <a:gd name="connsiteX712" fmla="*/ 6510933 w 8023328"/>
              <a:gd name="connsiteY712" fmla="*/ 1237116 h 2380521"/>
              <a:gd name="connsiteX713" fmla="*/ 6496144 w 8023328"/>
              <a:gd name="connsiteY713" fmla="*/ 1224719 h 2380521"/>
              <a:gd name="connsiteX714" fmla="*/ 6510933 w 8023328"/>
              <a:gd name="connsiteY714" fmla="*/ 1210863 h 2380521"/>
              <a:gd name="connsiteX715" fmla="*/ 6440492 w 8023328"/>
              <a:gd name="connsiteY715" fmla="*/ 1210863 h 2380521"/>
              <a:gd name="connsiteX716" fmla="*/ 6454911 w 8023328"/>
              <a:gd name="connsiteY716" fmla="*/ 1224719 h 2380521"/>
              <a:gd name="connsiteX717" fmla="*/ 6440492 w 8023328"/>
              <a:gd name="connsiteY717" fmla="*/ 1237116 h 2380521"/>
              <a:gd name="connsiteX718" fmla="*/ 6425315 w 8023328"/>
              <a:gd name="connsiteY718" fmla="*/ 1224719 h 2380521"/>
              <a:gd name="connsiteX719" fmla="*/ 6440492 w 8023328"/>
              <a:gd name="connsiteY719" fmla="*/ 1210863 h 2380521"/>
              <a:gd name="connsiteX720" fmla="*/ 6368340 w 8023328"/>
              <a:gd name="connsiteY720" fmla="*/ 1210863 h 2380521"/>
              <a:gd name="connsiteX721" fmla="*/ 6380737 w 8023328"/>
              <a:gd name="connsiteY721" fmla="*/ 1224719 h 2380521"/>
              <a:gd name="connsiteX722" fmla="*/ 6368340 w 8023328"/>
              <a:gd name="connsiteY722" fmla="*/ 1237116 h 2380521"/>
              <a:gd name="connsiteX723" fmla="*/ 6354484 w 8023328"/>
              <a:gd name="connsiteY723" fmla="*/ 1224719 h 2380521"/>
              <a:gd name="connsiteX724" fmla="*/ 6368340 w 8023328"/>
              <a:gd name="connsiteY724" fmla="*/ 1210863 h 2380521"/>
              <a:gd name="connsiteX725" fmla="*/ 6297511 w 8023328"/>
              <a:gd name="connsiteY725" fmla="*/ 1210863 h 2380521"/>
              <a:gd name="connsiteX726" fmla="*/ 6309908 w 8023328"/>
              <a:gd name="connsiteY726" fmla="*/ 1224719 h 2380521"/>
              <a:gd name="connsiteX727" fmla="*/ 6297511 w 8023328"/>
              <a:gd name="connsiteY727" fmla="*/ 1237116 h 2380521"/>
              <a:gd name="connsiteX728" fmla="*/ 6283655 w 8023328"/>
              <a:gd name="connsiteY728" fmla="*/ 1224719 h 2380521"/>
              <a:gd name="connsiteX729" fmla="*/ 6297511 w 8023328"/>
              <a:gd name="connsiteY729" fmla="*/ 1210863 h 2380521"/>
              <a:gd name="connsiteX730" fmla="*/ 6226679 w 8023328"/>
              <a:gd name="connsiteY730" fmla="*/ 1210863 h 2380521"/>
              <a:gd name="connsiteX731" fmla="*/ 6239076 w 8023328"/>
              <a:gd name="connsiteY731" fmla="*/ 1224719 h 2380521"/>
              <a:gd name="connsiteX732" fmla="*/ 6226679 w 8023328"/>
              <a:gd name="connsiteY732" fmla="*/ 1237116 h 2380521"/>
              <a:gd name="connsiteX733" fmla="*/ 6212823 w 8023328"/>
              <a:gd name="connsiteY733" fmla="*/ 1224719 h 2380521"/>
              <a:gd name="connsiteX734" fmla="*/ 6226679 w 8023328"/>
              <a:gd name="connsiteY734" fmla="*/ 1210863 h 2380521"/>
              <a:gd name="connsiteX735" fmla="*/ 6154391 w 8023328"/>
              <a:gd name="connsiteY735" fmla="*/ 1210863 h 2380521"/>
              <a:gd name="connsiteX736" fmla="*/ 6168247 w 8023328"/>
              <a:gd name="connsiteY736" fmla="*/ 1224719 h 2380521"/>
              <a:gd name="connsiteX737" fmla="*/ 6154391 w 8023328"/>
              <a:gd name="connsiteY737" fmla="*/ 1237116 h 2380521"/>
              <a:gd name="connsiteX738" fmla="*/ 6141994 w 8023328"/>
              <a:gd name="connsiteY738" fmla="*/ 1224719 h 2380521"/>
              <a:gd name="connsiteX739" fmla="*/ 6154391 w 8023328"/>
              <a:gd name="connsiteY739" fmla="*/ 1210863 h 2380521"/>
              <a:gd name="connsiteX740" fmla="*/ 6083559 w 8023328"/>
              <a:gd name="connsiteY740" fmla="*/ 1210863 h 2380521"/>
              <a:gd name="connsiteX741" fmla="*/ 6097415 w 8023328"/>
              <a:gd name="connsiteY741" fmla="*/ 1224719 h 2380521"/>
              <a:gd name="connsiteX742" fmla="*/ 6083559 w 8023328"/>
              <a:gd name="connsiteY742" fmla="*/ 1237116 h 2380521"/>
              <a:gd name="connsiteX743" fmla="*/ 6071162 w 8023328"/>
              <a:gd name="connsiteY743" fmla="*/ 1224719 h 2380521"/>
              <a:gd name="connsiteX744" fmla="*/ 6083559 w 8023328"/>
              <a:gd name="connsiteY744" fmla="*/ 1210863 h 2380521"/>
              <a:gd name="connsiteX745" fmla="*/ 6009356 w 8023328"/>
              <a:gd name="connsiteY745" fmla="*/ 1210863 h 2380521"/>
              <a:gd name="connsiteX746" fmla="*/ 6023212 w 8023328"/>
              <a:gd name="connsiteY746" fmla="*/ 1224719 h 2380521"/>
              <a:gd name="connsiteX747" fmla="*/ 6009356 w 8023328"/>
              <a:gd name="connsiteY747" fmla="*/ 1237116 h 2380521"/>
              <a:gd name="connsiteX748" fmla="*/ 5996959 w 8023328"/>
              <a:gd name="connsiteY748" fmla="*/ 1224719 h 2380521"/>
              <a:gd name="connsiteX749" fmla="*/ 6009356 w 8023328"/>
              <a:gd name="connsiteY749" fmla="*/ 1210863 h 2380521"/>
              <a:gd name="connsiteX750" fmla="*/ 5940548 w 8023328"/>
              <a:gd name="connsiteY750" fmla="*/ 1210863 h 2380521"/>
              <a:gd name="connsiteX751" fmla="*/ 5955726 w 8023328"/>
              <a:gd name="connsiteY751" fmla="*/ 1224719 h 2380521"/>
              <a:gd name="connsiteX752" fmla="*/ 5940548 w 8023328"/>
              <a:gd name="connsiteY752" fmla="*/ 1237116 h 2380521"/>
              <a:gd name="connsiteX753" fmla="*/ 5926130 w 8023328"/>
              <a:gd name="connsiteY753" fmla="*/ 1224719 h 2380521"/>
              <a:gd name="connsiteX754" fmla="*/ 5940548 w 8023328"/>
              <a:gd name="connsiteY754" fmla="*/ 1210863 h 2380521"/>
              <a:gd name="connsiteX755" fmla="*/ 5870088 w 8023328"/>
              <a:gd name="connsiteY755" fmla="*/ 1210863 h 2380521"/>
              <a:gd name="connsiteX756" fmla="*/ 5884877 w 8023328"/>
              <a:gd name="connsiteY756" fmla="*/ 1224719 h 2380521"/>
              <a:gd name="connsiteX757" fmla="*/ 5870088 w 8023328"/>
              <a:gd name="connsiteY757" fmla="*/ 1237116 h 2380521"/>
              <a:gd name="connsiteX758" fmla="*/ 5855299 w 8023328"/>
              <a:gd name="connsiteY758" fmla="*/ 1224719 h 2380521"/>
              <a:gd name="connsiteX759" fmla="*/ 5870088 w 8023328"/>
              <a:gd name="connsiteY759" fmla="*/ 1210863 h 2380521"/>
              <a:gd name="connsiteX760" fmla="*/ 5799257 w 8023328"/>
              <a:gd name="connsiteY760" fmla="*/ 1210863 h 2380521"/>
              <a:gd name="connsiteX761" fmla="*/ 5814045 w 8023328"/>
              <a:gd name="connsiteY761" fmla="*/ 1224719 h 2380521"/>
              <a:gd name="connsiteX762" fmla="*/ 5799257 w 8023328"/>
              <a:gd name="connsiteY762" fmla="*/ 1237116 h 2380521"/>
              <a:gd name="connsiteX763" fmla="*/ 5784469 w 8023328"/>
              <a:gd name="connsiteY763" fmla="*/ 1224719 h 2380521"/>
              <a:gd name="connsiteX764" fmla="*/ 5799257 w 8023328"/>
              <a:gd name="connsiteY764" fmla="*/ 1210863 h 2380521"/>
              <a:gd name="connsiteX765" fmla="*/ 5724122 w 8023328"/>
              <a:gd name="connsiteY765" fmla="*/ 1210863 h 2380521"/>
              <a:gd name="connsiteX766" fmla="*/ 5736519 w 8023328"/>
              <a:gd name="connsiteY766" fmla="*/ 1225651 h 2380521"/>
              <a:gd name="connsiteX767" fmla="*/ 5724122 w 8023328"/>
              <a:gd name="connsiteY767" fmla="*/ 1240439 h 2380521"/>
              <a:gd name="connsiteX768" fmla="*/ 5710266 w 8023328"/>
              <a:gd name="connsiteY768" fmla="*/ 1225651 h 2380521"/>
              <a:gd name="connsiteX769" fmla="*/ 5724122 w 8023328"/>
              <a:gd name="connsiteY769" fmla="*/ 1210863 h 2380521"/>
              <a:gd name="connsiteX770" fmla="*/ 5653291 w 8023328"/>
              <a:gd name="connsiteY770" fmla="*/ 1210863 h 2380521"/>
              <a:gd name="connsiteX771" fmla="*/ 5665688 w 8023328"/>
              <a:gd name="connsiteY771" fmla="*/ 1225651 h 2380521"/>
              <a:gd name="connsiteX772" fmla="*/ 5653291 w 8023328"/>
              <a:gd name="connsiteY772" fmla="*/ 1240439 h 2380521"/>
              <a:gd name="connsiteX773" fmla="*/ 5639435 w 8023328"/>
              <a:gd name="connsiteY773" fmla="*/ 1225651 h 2380521"/>
              <a:gd name="connsiteX774" fmla="*/ 5653291 w 8023328"/>
              <a:gd name="connsiteY774" fmla="*/ 1210863 h 2380521"/>
              <a:gd name="connsiteX775" fmla="*/ 5582461 w 8023328"/>
              <a:gd name="connsiteY775" fmla="*/ 1210863 h 2380521"/>
              <a:gd name="connsiteX776" fmla="*/ 5594858 w 8023328"/>
              <a:gd name="connsiteY776" fmla="*/ 1225651 h 2380521"/>
              <a:gd name="connsiteX777" fmla="*/ 5582461 w 8023328"/>
              <a:gd name="connsiteY777" fmla="*/ 1240439 h 2380521"/>
              <a:gd name="connsiteX778" fmla="*/ 5568605 w 8023328"/>
              <a:gd name="connsiteY778" fmla="*/ 1225651 h 2380521"/>
              <a:gd name="connsiteX779" fmla="*/ 5582461 w 8023328"/>
              <a:gd name="connsiteY779" fmla="*/ 1210863 h 2380521"/>
              <a:gd name="connsiteX780" fmla="*/ 5510171 w 8023328"/>
              <a:gd name="connsiteY780" fmla="*/ 1210863 h 2380521"/>
              <a:gd name="connsiteX781" fmla="*/ 5524027 w 8023328"/>
              <a:gd name="connsiteY781" fmla="*/ 1225651 h 2380521"/>
              <a:gd name="connsiteX782" fmla="*/ 5510171 w 8023328"/>
              <a:gd name="connsiteY782" fmla="*/ 1240439 h 2380521"/>
              <a:gd name="connsiteX783" fmla="*/ 5497774 w 8023328"/>
              <a:gd name="connsiteY783" fmla="*/ 1225651 h 2380521"/>
              <a:gd name="connsiteX784" fmla="*/ 5510171 w 8023328"/>
              <a:gd name="connsiteY784" fmla="*/ 1210863 h 2380521"/>
              <a:gd name="connsiteX785" fmla="*/ 5438937 w 8023328"/>
              <a:gd name="connsiteY785" fmla="*/ 1210863 h 2380521"/>
              <a:gd name="connsiteX786" fmla="*/ 5453178 w 8023328"/>
              <a:gd name="connsiteY786" fmla="*/ 1225651 h 2380521"/>
              <a:gd name="connsiteX787" fmla="*/ 5438937 w 8023328"/>
              <a:gd name="connsiteY787" fmla="*/ 1240439 h 2380521"/>
              <a:gd name="connsiteX788" fmla="*/ 5426945 w 8023328"/>
              <a:gd name="connsiteY788" fmla="*/ 1225651 h 2380521"/>
              <a:gd name="connsiteX789" fmla="*/ 5438937 w 8023328"/>
              <a:gd name="connsiteY789" fmla="*/ 1210863 h 2380521"/>
              <a:gd name="connsiteX790" fmla="*/ 5367530 w 8023328"/>
              <a:gd name="connsiteY790" fmla="*/ 1210863 h 2380521"/>
              <a:gd name="connsiteX791" fmla="*/ 5382318 w 8023328"/>
              <a:gd name="connsiteY791" fmla="*/ 1225651 h 2380521"/>
              <a:gd name="connsiteX792" fmla="*/ 5367530 w 8023328"/>
              <a:gd name="connsiteY792" fmla="*/ 1240439 h 2380521"/>
              <a:gd name="connsiteX793" fmla="*/ 5352742 w 8023328"/>
              <a:gd name="connsiteY793" fmla="*/ 1225651 h 2380521"/>
              <a:gd name="connsiteX794" fmla="*/ 5367530 w 8023328"/>
              <a:gd name="connsiteY794" fmla="*/ 1210863 h 2380521"/>
              <a:gd name="connsiteX795" fmla="*/ 5296699 w 8023328"/>
              <a:gd name="connsiteY795" fmla="*/ 1210863 h 2380521"/>
              <a:gd name="connsiteX796" fmla="*/ 5311488 w 8023328"/>
              <a:gd name="connsiteY796" fmla="*/ 1225651 h 2380521"/>
              <a:gd name="connsiteX797" fmla="*/ 5296699 w 8023328"/>
              <a:gd name="connsiteY797" fmla="*/ 1240439 h 2380521"/>
              <a:gd name="connsiteX798" fmla="*/ 5281910 w 8023328"/>
              <a:gd name="connsiteY798" fmla="*/ 1225651 h 2380521"/>
              <a:gd name="connsiteX799" fmla="*/ 5296699 w 8023328"/>
              <a:gd name="connsiteY799" fmla="*/ 1210863 h 2380521"/>
              <a:gd name="connsiteX800" fmla="*/ 5225869 w 8023328"/>
              <a:gd name="connsiteY800" fmla="*/ 1210863 h 2380521"/>
              <a:gd name="connsiteX801" fmla="*/ 5240657 w 8023328"/>
              <a:gd name="connsiteY801" fmla="*/ 1225651 h 2380521"/>
              <a:gd name="connsiteX802" fmla="*/ 5225869 w 8023328"/>
              <a:gd name="connsiteY802" fmla="*/ 1240439 h 2380521"/>
              <a:gd name="connsiteX803" fmla="*/ 5211081 w 8023328"/>
              <a:gd name="connsiteY803" fmla="*/ 1225651 h 2380521"/>
              <a:gd name="connsiteX804" fmla="*/ 5225869 w 8023328"/>
              <a:gd name="connsiteY804" fmla="*/ 1210863 h 2380521"/>
              <a:gd name="connsiteX805" fmla="*/ 5154105 w 8023328"/>
              <a:gd name="connsiteY805" fmla="*/ 1210863 h 2380521"/>
              <a:gd name="connsiteX806" fmla="*/ 5166502 w 8023328"/>
              <a:gd name="connsiteY806" fmla="*/ 1225651 h 2380521"/>
              <a:gd name="connsiteX807" fmla="*/ 5154105 w 8023328"/>
              <a:gd name="connsiteY807" fmla="*/ 1240439 h 2380521"/>
              <a:gd name="connsiteX808" fmla="*/ 5140249 w 8023328"/>
              <a:gd name="connsiteY808" fmla="*/ 1225651 h 2380521"/>
              <a:gd name="connsiteX809" fmla="*/ 5154105 w 8023328"/>
              <a:gd name="connsiteY809" fmla="*/ 1210863 h 2380521"/>
              <a:gd name="connsiteX810" fmla="*/ 5083276 w 8023328"/>
              <a:gd name="connsiteY810" fmla="*/ 1210863 h 2380521"/>
              <a:gd name="connsiteX811" fmla="*/ 5095673 w 8023328"/>
              <a:gd name="connsiteY811" fmla="*/ 1225651 h 2380521"/>
              <a:gd name="connsiteX812" fmla="*/ 5083276 w 8023328"/>
              <a:gd name="connsiteY812" fmla="*/ 1240439 h 2380521"/>
              <a:gd name="connsiteX813" fmla="*/ 5069420 w 8023328"/>
              <a:gd name="connsiteY813" fmla="*/ 1225651 h 2380521"/>
              <a:gd name="connsiteX814" fmla="*/ 5083276 w 8023328"/>
              <a:gd name="connsiteY814" fmla="*/ 1210863 h 2380521"/>
              <a:gd name="connsiteX815" fmla="*/ 5012445 w 8023328"/>
              <a:gd name="connsiteY815" fmla="*/ 1210863 h 2380521"/>
              <a:gd name="connsiteX816" fmla="*/ 5024842 w 8023328"/>
              <a:gd name="connsiteY816" fmla="*/ 1225651 h 2380521"/>
              <a:gd name="connsiteX817" fmla="*/ 5012445 w 8023328"/>
              <a:gd name="connsiteY817" fmla="*/ 1240439 h 2380521"/>
              <a:gd name="connsiteX818" fmla="*/ 4998589 w 8023328"/>
              <a:gd name="connsiteY818" fmla="*/ 1225651 h 2380521"/>
              <a:gd name="connsiteX819" fmla="*/ 5012445 w 8023328"/>
              <a:gd name="connsiteY819" fmla="*/ 1210863 h 2380521"/>
              <a:gd name="connsiteX820" fmla="*/ 4940157 w 8023328"/>
              <a:gd name="connsiteY820" fmla="*/ 1210863 h 2380521"/>
              <a:gd name="connsiteX821" fmla="*/ 4954013 w 8023328"/>
              <a:gd name="connsiteY821" fmla="*/ 1225651 h 2380521"/>
              <a:gd name="connsiteX822" fmla="*/ 4940157 w 8023328"/>
              <a:gd name="connsiteY822" fmla="*/ 1240439 h 2380521"/>
              <a:gd name="connsiteX823" fmla="*/ 4927760 w 8023328"/>
              <a:gd name="connsiteY823" fmla="*/ 1225651 h 2380521"/>
              <a:gd name="connsiteX824" fmla="*/ 4940157 w 8023328"/>
              <a:gd name="connsiteY824" fmla="*/ 1210863 h 2380521"/>
              <a:gd name="connsiteX825" fmla="*/ 4865953 w 8023328"/>
              <a:gd name="connsiteY825" fmla="*/ 1210863 h 2380521"/>
              <a:gd name="connsiteX826" fmla="*/ 4879809 w 8023328"/>
              <a:gd name="connsiteY826" fmla="*/ 1225651 h 2380521"/>
              <a:gd name="connsiteX827" fmla="*/ 4865953 w 8023328"/>
              <a:gd name="connsiteY827" fmla="*/ 1240439 h 2380521"/>
              <a:gd name="connsiteX828" fmla="*/ 4853556 w 8023328"/>
              <a:gd name="connsiteY828" fmla="*/ 1225651 h 2380521"/>
              <a:gd name="connsiteX829" fmla="*/ 4865953 w 8023328"/>
              <a:gd name="connsiteY829" fmla="*/ 1210863 h 2380521"/>
              <a:gd name="connsiteX830" fmla="*/ 4795122 w 8023328"/>
              <a:gd name="connsiteY830" fmla="*/ 1210863 h 2380521"/>
              <a:gd name="connsiteX831" fmla="*/ 4808978 w 8023328"/>
              <a:gd name="connsiteY831" fmla="*/ 1225651 h 2380521"/>
              <a:gd name="connsiteX832" fmla="*/ 4795122 w 8023328"/>
              <a:gd name="connsiteY832" fmla="*/ 1240439 h 2380521"/>
              <a:gd name="connsiteX833" fmla="*/ 4782725 w 8023328"/>
              <a:gd name="connsiteY833" fmla="*/ 1225651 h 2380521"/>
              <a:gd name="connsiteX834" fmla="*/ 4795122 w 8023328"/>
              <a:gd name="connsiteY834" fmla="*/ 1210863 h 2380521"/>
              <a:gd name="connsiteX835" fmla="*/ 4726684 w 8023328"/>
              <a:gd name="connsiteY835" fmla="*/ 1210863 h 2380521"/>
              <a:gd name="connsiteX836" fmla="*/ 4741472 w 8023328"/>
              <a:gd name="connsiteY836" fmla="*/ 1225651 h 2380521"/>
              <a:gd name="connsiteX837" fmla="*/ 4726684 w 8023328"/>
              <a:gd name="connsiteY837" fmla="*/ 1240439 h 2380521"/>
              <a:gd name="connsiteX838" fmla="*/ 4711896 w 8023328"/>
              <a:gd name="connsiteY838" fmla="*/ 1225651 h 2380521"/>
              <a:gd name="connsiteX839" fmla="*/ 4726684 w 8023328"/>
              <a:gd name="connsiteY839" fmla="*/ 1210863 h 2380521"/>
              <a:gd name="connsiteX840" fmla="*/ 4655853 w 8023328"/>
              <a:gd name="connsiteY840" fmla="*/ 1210863 h 2380521"/>
              <a:gd name="connsiteX841" fmla="*/ 4670642 w 8023328"/>
              <a:gd name="connsiteY841" fmla="*/ 1225651 h 2380521"/>
              <a:gd name="connsiteX842" fmla="*/ 4655853 w 8023328"/>
              <a:gd name="connsiteY842" fmla="*/ 1240439 h 2380521"/>
              <a:gd name="connsiteX843" fmla="*/ 4641064 w 8023328"/>
              <a:gd name="connsiteY843" fmla="*/ 1225651 h 2380521"/>
              <a:gd name="connsiteX844" fmla="*/ 4655853 w 8023328"/>
              <a:gd name="connsiteY844" fmla="*/ 1210863 h 2380521"/>
              <a:gd name="connsiteX845" fmla="*/ 4585023 w 8023328"/>
              <a:gd name="connsiteY845" fmla="*/ 1210863 h 2380521"/>
              <a:gd name="connsiteX846" fmla="*/ 4599811 w 8023328"/>
              <a:gd name="connsiteY846" fmla="*/ 1225651 h 2380521"/>
              <a:gd name="connsiteX847" fmla="*/ 4585023 w 8023328"/>
              <a:gd name="connsiteY847" fmla="*/ 1240439 h 2380521"/>
              <a:gd name="connsiteX848" fmla="*/ 4570235 w 8023328"/>
              <a:gd name="connsiteY848" fmla="*/ 1225651 h 2380521"/>
              <a:gd name="connsiteX849" fmla="*/ 4585023 w 8023328"/>
              <a:gd name="connsiteY849" fmla="*/ 1210863 h 2380521"/>
              <a:gd name="connsiteX850" fmla="*/ 4513260 w 8023328"/>
              <a:gd name="connsiteY850" fmla="*/ 1210863 h 2380521"/>
              <a:gd name="connsiteX851" fmla="*/ 4525657 w 8023328"/>
              <a:gd name="connsiteY851" fmla="*/ 1225651 h 2380521"/>
              <a:gd name="connsiteX852" fmla="*/ 4513260 w 8023328"/>
              <a:gd name="connsiteY852" fmla="*/ 1240439 h 2380521"/>
              <a:gd name="connsiteX853" fmla="*/ 4499404 w 8023328"/>
              <a:gd name="connsiteY853" fmla="*/ 1225651 h 2380521"/>
              <a:gd name="connsiteX854" fmla="*/ 4513260 w 8023328"/>
              <a:gd name="connsiteY854" fmla="*/ 1210863 h 2380521"/>
              <a:gd name="connsiteX855" fmla="*/ 4439056 w 8023328"/>
              <a:gd name="connsiteY855" fmla="*/ 1210863 h 2380521"/>
              <a:gd name="connsiteX856" fmla="*/ 4451453 w 8023328"/>
              <a:gd name="connsiteY856" fmla="*/ 1225651 h 2380521"/>
              <a:gd name="connsiteX857" fmla="*/ 4439056 w 8023328"/>
              <a:gd name="connsiteY857" fmla="*/ 1240439 h 2380521"/>
              <a:gd name="connsiteX858" fmla="*/ 4425200 w 8023328"/>
              <a:gd name="connsiteY858" fmla="*/ 1225651 h 2380521"/>
              <a:gd name="connsiteX859" fmla="*/ 4439056 w 8023328"/>
              <a:gd name="connsiteY859" fmla="*/ 1210863 h 2380521"/>
              <a:gd name="connsiteX860" fmla="*/ 4366768 w 8023328"/>
              <a:gd name="connsiteY860" fmla="*/ 1210863 h 2380521"/>
              <a:gd name="connsiteX861" fmla="*/ 4380624 w 8023328"/>
              <a:gd name="connsiteY861" fmla="*/ 1225651 h 2380521"/>
              <a:gd name="connsiteX862" fmla="*/ 4366768 w 8023328"/>
              <a:gd name="connsiteY862" fmla="*/ 1240439 h 2380521"/>
              <a:gd name="connsiteX863" fmla="*/ 4354371 w 8023328"/>
              <a:gd name="connsiteY863" fmla="*/ 1225651 h 2380521"/>
              <a:gd name="connsiteX864" fmla="*/ 4366768 w 8023328"/>
              <a:gd name="connsiteY864" fmla="*/ 1210863 h 2380521"/>
              <a:gd name="connsiteX865" fmla="*/ 4295937 w 8023328"/>
              <a:gd name="connsiteY865" fmla="*/ 1210863 h 2380521"/>
              <a:gd name="connsiteX866" fmla="*/ 4309793 w 8023328"/>
              <a:gd name="connsiteY866" fmla="*/ 1225651 h 2380521"/>
              <a:gd name="connsiteX867" fmla="*/ 4295937 w 8023328"/>
              <a:gd name="connsiteY867" fmla="*/ 1240439 h 2380521"/>
              <a:gd name="connsiteX868" fmla="*/ 4283540 w 8023328"/>
              <a:gd name="connsiteY868" fmla="*/ 1225651 h 2380521"/>
              <a:gd name="connsiteX869" fmla="*/ 4295937 w 8023328"/>
              <a:gd name="connsiteY869" fmla="*/ 1210863 h 2380521"/>
              <a:gd name="connsiteX870" fmla="*/ 368953 w 8023328"/>
              <a:gd name="connsiteY870" fmla="*/ 1210863 h 2380521"/>
              <a:gd name="connsiteX871" fmla="*/ 383742 w 8023328"/>
              <a:gd name="connsiteY871" fmla="*/ 1225651 h 2380521"/>
              <a:gd name="connsiteX872" fmla="*/ 368953 w 8023328"/>
              <a:gd name="connsiteY872" fmla="*/ 1240439 h 2380521"/>
              <a:gd name="connsiteX873" fmla="*/ 354165 w 8023328"/>
              <a:gd name="connsiteY873" fmla="*/ 1225651 h 2380521"/>
              <a:gd name="connsiteX874" fmla="*/ 368953 w 8023328"/>
              <a:gd name="connsiteY874" fmla="*/ 1210863 h 2380521"/>
              <a:gd name="connsiteX875" fmla="*/ 297189 w 8023328"/>
              <a:gd name="connsiteY875" fmla="*/ 1210863 h 2380521"/>
              <a:gd name="connsiteX876" fmla="*/ 309586 w 8023328"/>
              <a:gd name="connsiteY876" fmla="*/ 1225651 h 2380521"/>
              <a:gd name="connsiteX877" fmla="*/ 297189 w 8023328"/>
              <a:gd name="connsiteY877" fmla="*/ 1240439 h 2380521"/>
              <a:gd name="connsiteX878" fmla="*/ 283334 w 8023328"/>
              <a:gd name="connsiteY878" fmla="*/ 1225651 h 2380521"/>
              <a:gd name="connsiteX879" fmla="*/ 297189 w 8023328"/>
              <a:gd name="connsiteY879" fmla="*/ 1210863 h 2380521"/>
              <a:gd name="connsiteX880" fmla="*/ 226361 w 8023328"/>
              <a:gd name="connsiteY880" fmla="*/ 1210863 h 2380521"/>
              <a:gd name="connsiteX881" fmla="*/ 238759 w 8023328"/>
              <a:gd name="connsiteY881" fmla="*/ 1225651 h 2380521"/>
              <a:gd name="connsiteX882" fmla="*/ 226361 w 8023328"/>
              <a:gd name="connsiteY882" fmla="*/ 1240439 h 2380521"/>
              <a:gd name="connsiteX883" fmla="*/ 212504 w 8023328"/>
              <a:gd name="connsiteY883" fmla="*/ 1225651 h 2380521"/>
              <a:gd name="connsiteX884" fmla="*/ 226361 w 8023328"/>
              <a:gd name="connsiteY884" fmla="*/ 1210863 h 2380521"/>
              <a:gd name="connsiteX885" fmla="*/ 155527 w 8023328"/>
              <a:gd name="connsiteY885" fmla="*/ 1210863 h 2380521"/>
              <a:gd name="connsiteX886" fmla="*/ 167924 w 8023328"/>
              <a:gd name="connsiteY886" fmla="*/ 1225651 h 2380521"/>
              <a:gd name="connsiteX887" fmla="*/ 155527 w 8023328"/>
              <a:gd name="connsiteY887" fmla="*/ 1240439 h 2380521"/>
              <a:gd name="connsiteX888" fmla="*/ 141671 w 8023328"/>
              <a:gd name="connsiteY888" fmla="*/ 1225651 h 2380521"/>
              <a:gd name="connsiteX889" fmla="*/ 155527 w 8023328"/>
              <a:gd name="connsiteY889" fmla="*/ 1210863 h 2380521"/>
              <a:gd name="connsiteX890" fmla="*/ 83239 w 8023328"/>
              <a:gd name="connsiteY890" fmla="*/ 1210863 h 2380521"/>
              <a:gd name="connsiteX891" fmla="*/ 97095 w 8023328"/>
              <a:gd name="connsiteY891" fmla="*/ 1225651 h 2380521"/>
              <a:gd name="connsiteX892" fmla="*/ 83239 w 8023328"/>
              <a:gd name="connsiteY892" fmla="*/ 1240439 h 2380521"/>
              <a:gd name="connsiteX893" fmla="*/ 70841 w 8023328"/>
              <a:gd name="connsiteY893" fmla="*/ 1225651 h 2380521"/>
              <a:gd name="connsiteX894" fmla="*/ 83239 w 8023328"/>
              <a:gd name="connsiteY894" fmla="*/ 1210863 h 2380521"/>
              <a:gd name="connsiteX895" fmla="*/ 12003 w 8023328"/>
              <a:gd name="connsiteY895" fmla="*/ 1210863 h 2380521"/>
              <a:gd name="connsiteX896" fmla="*/ 26244 w 8023328"/>
              <a:gd name="connsiteY896" fmla="*/ 1225651 h 2380521"/>
              <a:gd name="connsiteX897" fmla="*/ 12003 w 8023328"/>
              <a:gd name="connsiteY897" fmla="*/ 1240439 h 2380521"/>
              <a:gd name="connsiteX898" fmla="*/ 10 w 8023328"/>
              <a:gd name="connsiteY898" fmla="*/ 1225651 h 2380521"/>
              <a:gd name="connsiteX899" fmla="*/ 12003 w 8023328"/>
              <a:gd name="connsiteY899" fmla="*/ 1210863 h 2380521"/>
              <a:gd name="connsiteX900" fmla="*/ 7013492 w 8023328"/>
              <a:gd name="connsiteY900" fmla="*/ 1140032 h 2380521"/>
              <a:gd name="connsiteX901" fmla="*/ 7028280 w 8023328"/>
              <a:gd name="connsiteY901" fmla="*/ 1152429 h 2380521"/>
              <a:gd name="connsiteX902" fmla="*/ 7013492 w 8023328"/>
              <a:gd name="connsiteY902" fmla="*/ 1166286 h 2380521"/>
              <a:gd name="connsiteX903" fmla="*/ 6998704 w 8023328"/>
              <a:gd name="connsiteY903" fmla="*/ 1152429 h 2380521"/>
              <a:gd name="connsiteX904" fmla="*/ 7013492 w 8023328"/>
              <a:gd name="connsiteY904" fmla="*/ 1140032 h 2380521"/>
              <a:gd name="connsiteX905" fmla="*/ 6939085 w 8023328"/>
              <a:gd name="connsiteY905" fmla="*/ 1140032 h 2380521"/>
              <a:gd name="connsiteX906" fmla="*/ 6950753 w 8023328"/>
              <a:gd name="connsiteY906" fmla="*/ 1152429 h 2380521"/>
              <a:gd name="connsiteX907" fmla="*/ 6939085 w 8023328"/>
              <a:gd name="connsiteY907" fmla="*/ 1166286 h 2380521"/>
              <a:gd name="connsiteX908" fmla="*/ 6924500 w 8023328"/>
              <a:gd name="connsiteY908" fmla="*/ 1152429 h 2380521"/>
              <a:gd name="connsiteX909" fmla="*/ 6939085 w 8023328"/>
              <a:gd name="connsiteY909" fmla="*/ 1140032 h 2380521"/>
              <a:gd name="connsiteX910" fmla="*/ 6867525 w 8023328"/>
              <a:gd name="connsiteY910" fmla="*/ 1140032 h 2380521"/>
              <a:gd name="connsiteX911" fmla="*/ 6879922 w 8023328"/>
              <a:gd name="connsiteY911" fmla="*/ 1153888 h 2380521"/>
              <a:gd name="connsiteX912" fmla="*/ 6867525 w 8023328"/>
              <a:gd name="connsiteY912" fmla="*/ 1166286 h 2380521"/>
              <a:gd name="connsiteX913" fmla="*/ 6853669 w 8023328"/>
              <a:gd name="connsiteY913" fmla="*/ 1153888 h 2380521"/>
              <a:gd name="connsiteX914" fmla="*/ 6867525 w 8023328"/>
              <a:gd name="connsiteY914" fmla="*/ 1140032 h 2380521"/>
              <a:gd name="connsiteX915" fmla="*/ 6796696 w 8023328"/>
              <a:gd name="connsiteY915" fmla="*/ 1140032 h 2380521"/>
              <a:gd name="connsiteX916" fmla="*/ 6809093 w 8023328"/>
              <a:gd name="connsiteY916" fmla="*/ 1153888 h 2380521"/>
              <a:gd name="connsiteX917" fmla="*/ 6796696 w 8023328"/>
              <a:gd name="connsiteY917" fmla="*/ 1166286 h 2380521"/>
              <a:gd name="connsiteX918" fmla="*/ 6782840 w 8023328"/>
              <a:gd name="connsiteY918" fmla="*/ 1153888 h 2380521"/>
              <a:gd name="connsiteX919" fmla="*/ 6796696 w 8023328"/>
              <a:gd name="connsiteY919" fmla="*/ 1140032 h 2380521"/>
              <a:gd name="connsiteX920" fmla="*/ 6724405 w 8023328"/>
              <a:gd name="connsiteY920" fmla="*/ 1140032 h 2380521"/>
              <a:gd name="connsiteX921" fmla="*/ 6738261 w 8023328"/>
              <a:gd name="connsiteY921" fmla="*/ 1153888 h 2380521"/>
              <a:gd name="connsiteX922" fmla="*/ 6724405 w 8023328"/>
              <a:gd name="connsiteY922" fmla="*/ 1166286 h 2380521"/>
              <a:gd name="connsiteX923" fmla="*/ 6712008 w 8023328"/>
              <a:gd name="connsiteY923" fmla="*/ 1153888 h 2380521"/>
              <a:gd name="connsiteX924" fmla="*/ 6724405 w 8023328"/>
              <a:gd name="connsiteY924" fmla="*/ 1140032 h 2380521"/>
              <a:gd name="connsiteX925" fmla="*/ 6653576 w 8023328"/>
              <a:gd name="connsiteY925" fmla="*/ 1140032 h 2380521"/>
              <a:gd name="connsiteX926" fmla="*/ 6667432 w 8023328"/>
              <a:gd name="connsiteY926" fmla="*/ 1153888 h 2380521"/>
              <a:gd name="connsiteX927" fmla="*/ 6653576 w 8023328"/>
              <a:gd name="connsiteY927" fmla="*/ 1166286 h 2380521"/>
              <a:gd name="connsiteX928" fmla="*/ 6641179 w 8023328"/>
              <a:gd name="connsiteY928" fmla="*/ 1153888 h 2380521"/>
              <a:gd name="connsiteX929" fmla="*/ 6653576 w 8023328"/>
              <a:gd name="connsiteY929" fmla="*/ 1140032 h 2380521"/>
              <a:gd name="connsiteX930" fmla="*/ 6581764 w 8023328"/>
              <a:gd name="connsiteY930" fmla="*/ 1140032 h 2380521"/>
              <a:gd name="connsiteX931" fmla="*/ 6596552 w 8023328"/>
              <a:gd name="connsiteY931" fmla="*/ 1153888 h 2380521"/>
              <a:gd name="connsiteX932" fmla="*/ 6581764 w 8023328"/>
              <a:gd name="connsiteY932" fmla="*/ 1166286 h 2380521"/>
              <a:gd name="connsiteX933" fmla="*/ 6566976 w 8023328"/>
              <a:gd name="connsiteY933" fmla="*/ 1153888 h 2380521"/>
              <a:gd name="connsiteX934" fmla="*/ 6581764 w 8023328"/>
              <a:gd name="connsiteY934" fmla="*/ 1140032 h 2380521"/>
              <a:gd name="connsiteX935" fmla="*/ 6510933 w 8023328"/>
              <a:gd name="connsiteY935" fmla="*/ 1140032 h 2380521"/>
              <a:gd name="connsiteX936" fmla="*/ 6525722 w 8023328"/>
              <a:gd name="connsiteY936" fmla="*/ 1153888 h 2380521"/>
              <a:gd name="connsiteX937" fmla="*/ 6510933 w 8023328"/>
              <a:gd name="connsiteY937" fmla="*/ 1166286 h 2380521"/>
              <a:gd name="connsiteX938" fmla="*/ 6496144 w 8023328"/>
              <a:gd name="connsiteY938" fmla="*/ 1153888 h 2380521"/>
              <a:gd name="connsiteX939" fmla="*/ 6510933 w 8023328"/>
              <a:gd name="connsiteY939" fmla="*/ 1140032 h 2380521"/>
              <a:gd name="connsiteX940" fmla="*/ 6440492 w 8023328"/>
              <a:gd name="connsiteY940" fmla="*/ 1140032 h 2380521"/>
              <a:gd name="connsiteX941" fmla="*/ 6454911 w 8023328"/>
              <a:gd name="connsiteY941" fmla="*/ 1153888 h 2380521"/>
              <a:gd name="connsiteX942" fmla="*/ 6440492 w 8023328"/>
              <a:gd name="connsiteY942" fmla="*/ 1166286 h 2380521"/>
              <a:gd name="connsiteX943" fmla="*/ 6425315 w 8023328"/>
              <a:gd name="connsiteY943" fmla="*/ 1153888 h 2380521"/>
              <a:gd name="connsiteX944" fmla="*/ 6440492 w 8023328"/>
              <a:gd name="connsiteY944" fmla="*/ 1140032 h 2380521"/>
              <a:gd name="connsiteX945" fmla="*/ 6368340 w 8023328"/>
              <a:gd name="connsiteY945" fmla="*/ 1140032 h 2380521"/>
              <a:gd name="connsiteX946" fmla="*/ 6380737 w 8023328"/>
              <a:gd name="connsiteY946" fmla="*/ 1153888 h 2380521"/>
              <a:gd name="connsiteX947" fmla="*/ 6368340 w 8023328"/>
              <a:gd name="connsiteY947" fmla="*/ 1166286 h 2380521"/>
              <a:gd name="connsiteX948" fmla="*/ 6354484 w 8023328"/>
              <a:gd name="connsiteY948" fmla="*/ 1153888 h 2380521"/>
              <a:gd name="connsiteX949" fmla="*/ 6368340 w 8023328"/>
              <a:gd name="connsiteY949" fmla="*/ 1140032 h 2380521"/>
              <a:gd name="connsiteX950" fmla="*/ 6297511 w 8023328"/>
              <a:gd name="connsiteY950" fmla="*/ 1140032 h 2380521"/>
              <a:gd name="connsiteX951" fmla="*/ 6309908 w 8023328"/>
              <a:gd name="connsiteY951" fmla="*/ 1153888 h 2380521"/>
              <a:gd name="connsiteX952" fmla="*/ 6297511 w 8023328"/>
              <a:gd name="connsiteY952" fmla="*/ 1166286 h 2380521"/>
              <a:gd name="connsiteX953" fmla="*/ 6283655 w 8023328"/>
              <a:gd name="connsiteY953" fmla="*/ 1153888 h 2380521"/>
              <a:gd name="connsiteX954" fmla="*/ 6297511 w 8023328"/>
              <a:gd name="connsiteY954" fmla="*/ 1140032 h 2380521"/>
              <a:gd name="connsiteX955" fmla="*/ 6226679 w 8023328"/>
              <a:gd name="connsiteY955" fmla="*/ 1140032 h 2380521"/>
              <a:gd name="connsiteX956" fmla="*/ 6239076 w 8023328"/>
              <a:gd name="connsiteY956" fmla="*/ 1153888 h 2380521"/>
              <a:gd name="connsiteX957" fmla="*/ 6226679 w 8023328"/>
              <a:gd name="connsiteY957" fmla="*/ 1166286 h 2380521"/>
              <a:gd name="connsiteX958" fmla="*/ 6212823 w 8023328"/>
              <a:gd name="connsiteY958" fmla="*/ 1153888 h 2380521"/>
              <a:gd name="connsiteX959" fmla="*/ 6226679 w 8023328"/>
              <a:gd name="connsiteY959" fmla="*/ 1140032 h 2380521"/>
              <a:gd name="connsiteX960" fmla="*/ 6154391 w 8023328"/>
              <a:gd name="connsiteY960" fmla="*/ 1140032 h 2380521"/>
              <a:gd name="connsiteX961" fmla="*/ 6168247 w 8023328"/>
              <a:gd name="connsiteY961" fmla="*/ 1153888 h 2380521"/>
              <a:gd name="connsiteX962" fmla="*/ 6154391 w 8023328"/>
              <a:gd name="connsiteY962" fmla="*/ 1166286 h 2380521"/>
              <a:gd name="connsiteX963" fmla="*/ 6141994 w 8023328"/>
              <a:gd name="connsiteY963" fmla="*/ 1153888 h 2380521"/>
              <a:gd name="connsiteX964" fmla="*/ 6154391 w 8023328"/>
              <a:gd name="connsiteY964" fmla="*/ 1140032 h 2380521"/>
              <a:gd name="connsiteX965" fmla="*/ 6083559 w 8023328"/>
              <a:gd name="connsiteY965" fmla="*/ 1140032 h 2380521"/>
              <a:gd name="connsiteX966" fmla="*/ 6097415 w 8023328"/>
              <a:gd name="connsiteY966" fmla="*/ 1153888 h 2380521"/>
              <a:gd name="connsiteX967" fmla="*/ 6083559 w 8023328"/>
              <a:gd name="connsiteY967" fmla="*/ 1166286 h 2380521"/>
              <a:gd name="connsiteX968" fmla="*/ 6071162 w 8023328"/>
              <a:gd name="connsiteY968" fmla="*/ 1153888 h 2380521"/>
              <a:gd name="connsiteX969" fmla="*/ 6083559 w 8023328"/>
              <a:gd name="connsiteY969" fmla="*/ 1140032 h 2380521"/>
              <a:gd name="connsiteX970" fmla="*/ 6009356 w 8023328"/>
              <a:gd name="connsiteY970" fmla="*/ 1140032 h 2380521"/>
              <a:gd name="connsiteX971" fmla="*/ 6023212 w 8023328"/>
              <a:gd name="connsiteY971" fmla="*/ 1153888 h 2380521"/>
              <a:gd name="connsiteX972" fmla="*/ 6009356 w 8023328"/>
              <a:gd name="connsiteY972" fmla="*/ 1166286 h 2380521"/>
              <a:gd name="connsiteX973" fmla="*/ 5996959 w 8023328"/>
              <a:gd name="connsiteY973" fmla="*/ 1153888 h 2380521"/>
              <a:gd name="connsiteX974" fmla="*/ 6009356 w 8023328"/>
              <a:gd name="connsiteY974" fmla="*/ 1140032 h 2380521"/>
              <a:gd name="connsiteX975" fmla="*/ 5940548 w 8023328"/>
              <a:gd name="connsiteY975" fmla="*/ 1140032 h 2380521"/>
              <a:gd name="connsiteX976" fmla="*/ 5955726 w 8023328"/>
              <a:gd name="connsiteY976" fmla="*/ 1153888 h 2380521"/>
              <a:gd name="connsiteX977" fmla="*/ 5940548 w 8023328"/>
              <a:gd name="connsiteY977" fmla="*/ 1166286 h 2380521"/>
              <a:gd name="connsiteX978" fmla="*/ 5926130 w 8023328"/>
              <a:gd name="connsiteY978" fmla="*/ 1153888 h 2380521"/>
              <a:gd name="connsiteX979" fmla="*/ 5940548 w 8023328"/>
              <a:gd name="connsiteY979" fmla="*/ 1140032 h 2380521"/>
              <a:gd name="connsiteX980" fmla="*/ 5870088 w 8023328"/>
              <a:gd name="connsiteY980" fmla="*/ 1140032 h 2380521"/>
              <a:gd name="connsiteX981" fmla="*/ 5884877 w 8023328"/>
              <a:gd name="connsiteY981" fmla="*/ 1153888 h 2380521"/>
              <a:gd name="connsiteX982" fmla="*/ 5870088 w 8023328"/>
              <a:gd name="connsiteY982" fmla="*/ 1166286 h 2380521"/>
              <a:gd name="connsiteX983" fmla="*/ 5855299 w 8023328"/>
              <a:gd name="connsiteY983" fmla="*/ 1153888 h 2380521"/>
              <a:gd name="connsiteX984" fmla="*/ 5870088 w 8023328"/>
              <a:gd name="connsiteY984" fmla="*/ 1140032 h 2380521"/>
              <a:gd name="connsiteX985" fmla="*/ 5799257 w 8023328"/>
              <a:gd name="connsiteY985" fmla="*/ 1140032 h 2380521"/>
              <a:gd name="connsiteX986" fmla="*/ 5814045 w 8023328"/>
              <a:gd name="connsiteY986" fmla="*/ 1153888 h 2380521"/>
              <a:gd name="connsiteX987" fmla="*/ 5799257 w 8023328"/>
              <a:gd name="connsiteY987" fmla="*/ 1166286 h 2380521"/>
              <a:gd name="connsiteX988" fmla="*/ 5784469 w 8023328"/>
              <a:gd name="connsiteY988" fmla="*/ 1153888 h 2380521"/>
              <a:gd name="connsiteX989" fmla="*/ 5799257 w 8023328"/>
              <a:gd name="connsiteY989" fmla="*/ 1140032 h 2380521"/>
              <a:gd name="connsiteX990" fmla="*/ 5724122 w 8023328"/>
              <a:gd name="connsiteY990" fmla="*/ 1140032 h 2380521"/>
              <a:gd name="connsiteX991" fmla="*/ 5736519 w 8023328"/>
              <a:gd name="connsiteY991" fmla="*/ 1153888 h 2380521"/>
              <a:gd name="connsiteX992" fmla="*/ 5724122 w 8023328"/>
              <a:gd name="connsiteY992" fmla="*/ 1166286 h 2380521"/>
              <a:gd name="connsiteX993" fmla="*/ 5710266 w 8023328"/>
              <a:gd name="connsiteY993" fmla="*/ 1153888 h 2380521"/>
              <a:gd name="connsiteX994" fmla="*/ 5724122 w 8023328"/>
              <a:gd name="connsiteY994" fmla="*/ 1140032 h 2380521"/>
              <a:gd name="connsiteX995" fmla="*/ 5653291 w 8023328"/>
              <a:gd name="connsiteY995" fmla="*/ 1140032 h 2380521"/>
              <a:gd name="connsiteX996" fmla="*/ 5665688 w 8023328"/>
              <a:gd name="connsiteY996" fmla="*/ 1153888 h 2380521"/>
              <a:gd name="connsiteX997" fmla="*/ 5653291 w 8023328"/>
              <a:gd name="connsiteY997" fmla="*/ 1166286 h 2380521"/>
              <a:gd name="connsiteX998" fmla="*/ 5639435 w 8023328"/>
              <a:gd name="connsiteY998" fmla="*/ 1153888 h 2380521"/>
              <a:gd name="connsiteX999" fmla="*/ 5653291 w 8023328"/>
              <a:gd name="connsiteY999" fmla="*/ 1140032 h 2380521"/>
              <a:gd name="connsiteX1000" fmla="*/ 5581002 w 8023328"/>
              <a:gd name="connsiteY1000" fmla="*/ 1140032 h 2380521"/>
              <a:gd name="connsiteX1001" fmla="*/ 5594858 w 8023328"/>
              <a:gd name="connsiteY1001" fmla="*/ 1153888 h 2380521"/>
              <a:gd name="connsiteX1002" fmla="*/ 5581002 w 8023328"/>
              <a:gd name="connsiteY1002" fmla="*/ 1166286 h 2380521"/>
              <a:gd name="connsiteX1003" fmla="*/ 5568605 w 8023328"/>
              <a:gd name="connsiteY1003" fmla="*/ 1153888 h 2380521"/>
              <a:gd name="connsiteX1004" fmla="*/ 5581002 w 8023328"/>
              <a:gd name="connsiteY1004" fmla="*/ 1140032 h 2380521"/>
              <a:gd name="connsiteX1005" fmla="*/ 5510171 w 8023328"/>
              <a:gd name="connsiteY1005" fmla="*/ 1140032 h 2380521"/>
              <a:gd name="connsiteX1006" fmla="*/ 5524027 w 8023328"/>
              <a:gd name="connsiteY1006" fmla="*/ 1153888 h 2380521"/>
              <a:gd name="connsiteX1007" fmla="*/ 5510171 w 8023328"/>
              <a:gd name="connsiteY1007" fmla="*/ 1166286 h 2380521"/>
              <a:gd name="connsiteX1008" fmla="*/ 5497774 w 8023328"/>
              <a:gd name="connsiteY1008" fmla="*/ 1153888 h 2380521"/>
              <a:gd name="connsiteX1009" fmla="*/ 5510171 w 8023328"/>
              <a:gd name="connsiteY1009" fmla="*/ 1140032 h 2380521"/>
              <a:gd name="connsiteX1010" fmla="*/ 5438937 w 8023328"/>
              <a:gd name="connsiteY1010" fmla="*/ 1140032 h 2380521"/>
              <a:gd name="connsiteX1011" fmla="*/ 5453178 w 8023328"/>
              <a:gd name="connsiteY1011" fmla="*/ 1153888 h 2380521"/>
              <a:gd name="connsiteX1012" fmla="*/ 5438937 w 8023328"/>
              <a:gd name="connsiteY1012" fmla="*/ 1166286 h 2380521"/>
              <a:gd name="connsiteX1013" fmla="*/ 5426945 w 8023328"/>
              <a:gd name="connsiteY1013" fmla="*/ 1153888 h 2380521"/>
              <a:gd name="connsiteX1014" fmla="*/ 5438937 w 8023328"/>
              <a:gd name="connsiteY1014" fmla="*/ 1140032 h 2380521"/>
              <a:gd name="connsiteX1015" fmla="*/ 5367530 w 8023328"/>
              <a:gd name="connsiteY1015" fmla="*/ 1140032 h 2380521"/>
              <a:gd name="connsiteX1016" fmla="*/ 5382318 w 8023328"/>
              <a:gd name="connsiteY1016" fmla="*/ 1153888 h 2380521"/>
              <a:gd name="connsiteX1017" fmla="*/ 5367530 w 8023328"/>
              <a:gd name="connsiteY1017" fmla="*/ 1166286 h 2380521"/>
              <a:gd name="connsiteX1018" fmla="*/ 5352742 w 8023328"/>
              <a:gd name="connsiteY1018" fmla="*/ 1153888 h 2380521"/>
              <a:gd name="connsiteX1019" fmla="*/ 5367530 w 8023328"/>
              <a:gd name="connsiteY1019" fmla="*/ 1140032 h 2380521"/>
              <a:gd name="connsiteX1020" fmla="*/ 5296699 w 8023328"/>
              <a:gd name="connsiteY1020" fmla="*/ 1140032 h 2380521"/>
              <a:gd name="connsiteX1021" fmla="*/ 5311488 w 8023328"/>
              <a:gd name="connsiteY1021" fmla="*/ 1153888 h 2380521"/>
              <a:gd name="connsiteX1022" fmla="*/ 5296699 w 8023328"/>
              <a:gd name="connsiteY1022" fmla="*/ 1166286 h 2380521"/>
              <a:gd name="connsiteX1023" fmla="*/ 5281910 w 8023328"/>
              <a:gd name="connsiteY1023" fmla="*/ 1153888 h 2380521"/>
              <a:gd name="connsiteX1024" fmla="*/ 5296699 w 8023328"/>
              <a:gd name="connsiteY1024" fmla="*/ 1140032 h 2380521"/>
              <a:gd name="connsiteX1025" fmla="*/ 5225869 w 8023328"/>
              <a:gd name="connsiteY1025" fmla="*/ 1140032 h 2380521"/>
              <a:gd name="connsiteX1026" fmla="*/ 5240657 w 8023328"/>
              <a:gd name="connsiteY1026" fmla="*/ 1153888 h 2380521"/>
              <a:gd name="connsiteX1027" fmla="*/ 5225869 w 8023328"/>
              <a:gd name="connsiteY1027" fmla="*/ 1166286 h 2380521"/>
              <a:gd name="connsiteX1028" fmla="*/ 5211081 w 8023328"/>
              <a:gd name="connsiteY1028" fmla="*/ 1153888 h 2380521"/>
              <a:gd name="connsiteX1029" fmla="*/ 5225869 w 8023328"/>
              <a:gd name="connsiteY1029" fmla="*/ 1140032 h 2380521"/>
              <a:gd name="connsiteX1030" fmla="*/ 5154105 w 8023328"/>
              <a:gd name="connsiteY1030" fmla="*/ 1140032 h 2380521"/>
              <a:gd name="connsiteX1031" fmla="*/ 5166502 w 8023328"/>
              <a:gd name="connsiteY1031" fmla="*/ 1154821 h 2380521"/>
              <a:gd name="connsiteX1032" fmla="*/ 5154105 w 8023328"/>
              <a:gd name="connsiteY1032" fmla="*/ 1169610 h 2380521"/>
              <a:gd name="connsiteX1033" fmla="*/ 5140249 w 8023328"/>
              <a:gd name="connsiteY1033" fmla="*/ 1154821 h 2380521"/>
              <a:gd name="connsiteX1034" fmla="*/ 5154105 w 8023328"/>
              <a:gd name="connsiteY1034" fmla="*/ 1140032 h 2380521"/>
              <a:gd name="connsiteX1035" fmla="*/ 5083276 w 8023328"/>
              <a:gd name="connsiteY1035" fmla="*/ 1140032 h 2380521"/>
              <a:gd name="connsiteX1036" fmla="*/ 5095673 w 8023328"/>
              <a:gd name="connsiteY1036" fmla="*/ 1154821 h 2380521"/>
              <a:gd name="connsiteX1037" fmla="*/ 5083276 w 8023328"/>
              <a:gd name="connsiteY1037" fmla="*/ 1169610 h 2380521"/>
              <a:gd name="connsiteX1038" fmla="*/ 5069420 w 8023328"/>
              <a:gd name="connsiteY1038" fmla="*/ 1154821 h 2380521"/>
              <a:gd name="connsiteX1039" fmla="*/ 5083276 w 8023328"/>
              <a:gd name="connsiteY1039" fmla="*/ 1140032 h 2380521"/>
              <a:gd name="connsiteX1040" fmla="*/ 5012445 w 8023328"/>
              <a:gd name="connsiteY1040" fmla="*/ 1140032 h 2380521"/>
              <a:gd name="connsiteX1041" fmla="*/ 5024842 w 8023328"/>
              <a:gd name="connsiteY1041" fmla="*/ 1154821 h 2380521"/>
              <a:gd name="connsiteX1042" fmla="*/ 5012445 w 8023328"/>
              <a:gd name="connsiteY1042" fmla="*/ 1169610 h 2380521"/>
              <a:gd name="connsiteX1043" fmla="*/ 4998589 w 8023328"/>
              <a:gd name="connsiteY1043" fmla="*/ 1154821 h 2380521"/>
              <a:gd name="connsiteX1044" fmla="*/ 5012445 w 8023328"/>
              <a:gd name="connsiteY1044" fmla="*/ 1140032 h 2380521"/>
              <a:gd name="connsiteX1045" fmla="*/ 4940157 w 8023328"/>
              <a:gd name="connsiteY1045" fmla="*/ 1140032 h 2380521"/>
              <a:gd name="connsiteX1046" fmla="*/ 4954013 w 8023328"/>
              <a:gd name="connsiteY1046" fmla="*/ 1154821 h 2380521"/>
              <a:gd name="connsiteX1047" fmla="*/ 4940157 w 8023328"/>
              <a:gd name="connsiteY1047" fmla="*/ 1169610 h 2380521"/>
              <a:gd name="connsiteX1048" fmla="*/ 4927760 w 8023328"/>
              <a:gd name="connsiteY1048" fmla="*/ 1154821 h 2380521"/>
              <a:gd name="connsiteX1049" fmla="*/ 4940157 w 8023328"/>
              <a:gd name="connsiteY1049" fmla="*/ 1140032 h 2380521"/>
              <a:gd name="connsiteX1050" fmla="*/ 4865953 w 8023328"/>
              <a:gd name="connsiteY1050" fmla="*/ 1140032 h 2380521"/>
              <a:gd name="connsiteX1051" fmla="*/ 4879809 w 8023328"/>
              <a:gd name="connsiteY1051" fmla="*/ 1154821 h 2380521"/>
              <a:gd name="connsiteX1052" fmla="*/ 4865953 w 8023328"/>
              <a:gd name="connsiteY1052" fmla="*/ 1169610 h 2380521"/>
              <a:gd name="connsiteX1053" fmla="*/ 4853556 w 8023328"/>
              <a:gd name="connsiteY1053" fmla="*/ 1154821 h 2380521"/>
              <a:gd name="connsiteX1054" fmla="*/ 4865953 w 8023328"/>
              <a:gd name="connsiteY1054" fmla="*/ 1140032 h 2380521"/>
              <a:gd name="connsiteX1055" fmla="*/ 4795122 w 8023328"/>
              <a:gd name="connsiteY1055" fmla="*/ 1140032 h 2380521"/>
              <a:gd name="connsiteX1056" fmla="*/ 4808978 w 8023328"/>
              <a:gd name="connsiteY1056" fmla="*/ 1154821 h 2380521"/>
              <a:gd name="connsiteX1057" fmla="*/ 4795122 w 8023328"/>
              <a:gd name="connsiteY1057" fmla="*/ 1169610 h 2380521"/>
              <a:gd name="connsiteX1058" fmla="*/ 4782725 w 8023328"/>
              <a:gd name="connsiteY1058" fmla="*/ 1154821 h 2380521"/>
              <a:gd name="connsiteX1059" fmla="*/ 4795122 w 8023328"/>
              <a:gd name="connsiteY1059" fmla="*/ 1140032 h 2380521"/>
              <a:gd name="connsiteX1060" fmla="*/ 4726684 w 8023328"/>
              <a:gd name="connsiteY1060" fmla="*/ 1140032 h 2380521"/>
              <a:gd name="connsiteX1061" fmla="*/ 4741472 w 8023328"/>
              <a:gd name="connsiteY1061" fmla="*/ 1154821 h 2380521"/>
              <a:gd name="connsiteX1062" fmla="*/ 4726684 w 8023328"/>
              <a:gd name="connsiteY1062" fmla="*/ 1169610 h 2380521"/>
              <a:gd name="connsiteX1063" fmla="*/ 4711896 w 8023328"/>
              <a:gd name="connsiteY1063" fmla="*/ 1154821 h 2380521"/>
              <a:gd name="connsiteX1064" fmla="*/ 4726684 w 8023328"/>
              <a:gd name="connsiteY1064" fmla="*/ 1140032 h 2380521"/>
              <a:gd name="connsiteX1065" fmla="*/ 4655853 w 8023328"/>
              <a:gd name="connsiteY1065" fmla="*/ 1140032 h 2380521"/>
              <a:gd name="connsiteX1066" fmla="*/ 4670642 w 8023328"/>
              <a:gd name="connsiteY1066" fmla="*/ 1154821 h 2380521"/>
              <a:gd name="connsiteX1067" fmla="*/ 4655853 w 8023328"/>
              <a:gd name="connsiteY1067" fmla="*/ 1169610 h 2380521"/>
              <a:gd name="connsiteX1068" fmla="*/ 4641064 w 8023328"/>
              <a:gd name="connsiteY1068" fmla="*/ 1154821 h 2380521"/>
              <a:gd name="connsiteX1069" fmla="*/ 4655853 w 8023328"/>
              <a:gd name="connsiteY1069" fmla="*/ 1140032 h 2380521"/>
              <a:gd name="connsiteX1070" fmla="*/ 4585023 w 8023328"/>
              <a:gd name="connsiteY1070" fmla="*/ 1140032 h 2380521"/>
              <a:gd name="connsiteX1071" fmla="*/ 4599811 w 8023328"/>
              <a:gd name="connsiteY1071" fmla="*/ 1154821 h 2380521"/>
              <a:gd name="connsiteX1072" fmla="*/ 4585023 w 8023328"/>
              <a:gd name="connsiteY1072" fmla="*/ 1169610 h 2380521"/>
              <a:gd name="connsiteX1073" fmla="*/ 4570235 w 8023328"/>
              <a:gd name="connsiteY1073" fmla="*/ 1154821 h 2380521"/>
              <a:gd name="connsiteX1074" fmla="*/ 4585023 w 8023328"/>
              <a:gd name="connsiteY1074" fmla="*/ 1140032 h 2380521"/>
              <a:gd name="connsiteX1075" fmla="*/ 4513260 w 8023328"/>
              <a:gd name="connsiteY1075" fmla="*/ 1140032 h 2380521"/>
              <a:gd name="connsiteX1076" fmla="*/ 4525657 w 8023328"/>
              <a:gd name="connsiteY1076" fmla="*/ 1154821 h 2380521"/>
              <a:gd name="connsiteX1077" fmla="*/ 4513260 w 8023328"/>
              <a:gd name="connsiteY1077" fmla="*/ 1169610 h 2380521"/>
              <a:gd name="connsiteX1078" fmla="*/ 4499404 w 8023328"/>
              <a:gd name="connsiteY1078" fmla="*/ 1154821 h 2380521"/>
              <a:gd name="connsiteX1079" fmla="*/ 4513260 w 8023328"/>
              <a:gd name="connsiteY1079" fmla="*/ 1140032 h 2380521"/>
              <a:gd name="connsiteX1080" fmla="*/ 4439056 w 8023328"/>
              <a:gd name="connsiteY1080" fmla="*/ 1140032 h 2380521"/>
              <a:gd name="connsiteX1081" fmla="*/ 4451453 w 8023328"/>
              <a:gd name="connsiteY1081" fmla="*/ 1154821 h 2380521"/>
              <a:gd name="connsiteX1082" fmla="*/ 4439056 w 8023328"/>
              <a:gd name="connsiteY1082" fmla="*/ 1169610 h 2380521"/>
              <a:gd name="connsiteX1083" fmla="*/ 4425200 w 8023328"/>
              <a:gd name="connsiteY1083" fmla="*/ 1154821 h 2380521"/>
              <a:gd name="connsiteX1084" fmla="*/ 4439056 w 8023328"/>
              <a:gd name="connsiteY1084" fmla="*/ 1140032 h 2380521"/>
              <a:gd name="connsiteX1085" fmla="*/ 4366768 w 8023328"/>
              <a:gd name="connsiteY1085" fmla="*/ 1140032 h 2380521"/>
              <a:gd name="connsiteX1086" fmla="*/ 4380624 w 8023328"/>
              <a:gd name="connsiteY1086" fmla="*/ 1154821 h 2380521"/>
              <a:gd name="connsiteX1087" fmla="*/ 4366768 w 8023328"/>
              <a:gd name="connsiteY1087" fmla="*/ 1169610 h 2380521"/>
              <a:gd name="connsiteX1088" fmla="*/ 4354371 w 8023328"/>
              <a:gd name="connsiteY1088" fmla="*/ 1154821 h 2380521"/>
              <a:gd name="connsiteX1089" fmla="*/ 4366768 w 8023328"/>
              <a:gd name="connsiteY1089" fmla="*/ 1140032 h 2380521"/>
              <a:gd name="connsiteX1090" fmla="*/ 4295937 w 8023328"/>
              <a:gd name="connsiteY1090" fmla="*/ 1140032 h 2380521"/>
              <a:gd name="connsiteX1091" fmla="*/ 4309793 w 8023328"/>
              <a:gd name="connsiteY1091" fmla="*/ 1154821 h 2380521"/>
              <a:gd name="connsiteX1092" fmla="*/ 4295937 w 8023328"/>
              <a:gd name="connsiteY1092" fmla="*/ 1169610 h 2380521"/>
              <a:gd name="connsiteX1093" fmla="*/ 4283540 w 8023328"/>
              <a:gd name="connsiteY1093" fmla="*/ 1154821 h 2380521"/>
              <a:gd name="connsiteX1094" fmla="*/ 4295937 w 8023328"/>
              <a:gd name="connsiteY1094" fmla="*/ 1140032 h 2380521"/>
              <a:gd name="connsiteX1095" fmla="*/ 4225107 w 8023328"/>
              <a:gd name="connsiteY1095" fmla="*/ 1140032 h 2380521"/>
              <a:gd name="connsiteX1096" fmla="*/ 4238963 w 8023328"/>
              <a:gd name="connsiteY1096" fmla="*/ 1154821 h 2380521"/>
              <a:gd name="connsiteX1097" fmla="*/ 4225107 w 8023328"/>
              <a:gd name="connsiteY1097" fmla="*/ 1169610 h 2380521"/>
              <a:gd name="connsiteX1098" fmla="*/ 4212710 w 8023328"/>
              <a:gd name="connsiteY1098" fmla="*/ 1154821 h 2380521"/>
              <a:gd name="connsiteX1099" fmla="*/ 4225107 w 8023328"/>
              <a:gd name="connsiteY1099" fmla="*/ 1140032 h 2380521"/>
              <a:gd name="connsiteX1100" fmla="*/ 4153295 w 8023328"/>
              <a:gd name="connsiteY1100" fmla="*/ 1140032 h 2380521"/>
              <a:gd name="connsiteX1101" fmla="*/ 4168083 w 8023328"/>
              <a:gd name="connsiteY1101" fmla="*/ 1154821 h 2380521"/>
              <a:gd name="connsiteX1102" fmla="*/ 4153295 w 8023328"/>
              <a:gd name="connsiteY1102" fmla="*/ 1169610 h 2380521"/>
              <a:gd name="connsiteX1103" fmla="*/ 4138507 w 8023328"/>
              <a:gd name="connsiteY1103" fmla="*/ 1154821 h 2380521"/>
              <a:gd name="connsiteX1104" fmla="*/ 4153295 w 8023328"/>
              <a:gd name="connsiteY1104" fmla="*/ 1140032 h 2380521"/>
              <a:gd name="connsiteX1105" fmla="*/ 4082465 w 8023328"/>
              <a:gd name="connsiteY1105" fmla="*/ 1140032 h 2380521"/>
              <a:gd name="connsiteX1106" fmla="*/ 4097254 w 8023328"/>
              <a:gd name="connsiteY1106" fmla="*/ 1154821 h 2380521"/>
              <a:gd name="connsiteX1107" fmla="*/ 4082465 w 8023328"/>
              <a:gd name="connsiteY1107" fmla="*/ 1169610 h 2380521"/>
              <a:gd name="connsiteX1108" fmla="*/ 4067676 w 8023328"/>
              <a:gd name="connsiteY1108" fmla="*/ 1154821 h 2380521"/>
              <a:gd name="connsiteX1109" fmla="*/ 4082465 w 8023328"/>
              <a:gd name="connsiteY1109" fmla="*/ 1140032 h 2380521"/>
              <a:gd name="connsiteX1110" fmla="*/ 439789 w 8023328"/>
              <a:gd name="connsiteY1110" fmla="*/ 1140032 h 2380521"/>
              <a:gd name="connsiteX1111" fmla="*/ 454579 w 8023328"/>
              <a:gd name="connsiteY1111" fmla="*/ 1153888 h 2380521"/>
              <a:gd name="connsiteX1112" fmla="*/ 439789 w 8023328"/>
              <a:gd name="connsiteY1112" fmla="*/ 1166286 h 2380521"/>
              <a:gd name="connsiteX1113" fmla="*/ 425001 w 8023328"/>
              <a:gd name="connsiteY1113" fmla="*/ 1153888 h 2380521"/>
              <a:gd name="connsiteX1114" fmla="*/ 439789 w 8023328"/>
              <a:gd name="connsiteY1114" fmla="*/ 1140032 h 2380521"/>
              <a:gd name="connsiteX1115" fmla="*/ 368960 w 8023328"/>
              <a:gd name="connsiteY1115" fmla="*/ 1140032 h 2380521"/>
              <a:gd name="connsiteX1116" fmla="*/ 383747 w 8023328"/>
              <a:gd name="connsiteY1116" fmla="*/ 1153888 h 2380521"/>
              <a:gd name="connsiteX1117" fmla="*/ 368960 w 8023328"/>
              <a:gd name="connsiteY1117" fmla="*/ 1166286 h 2380521"/>
              <a:gd name="connsiteX1118" fmla="*/ 354172 w 8023328"/>
              <a:gd name="connsiteY1118" fmla="*/ 1153888 h 2380521"/>
              <a:gd name="connsiteX1119" fmla="*/ 368960 w 8023328"/>
              <a:gd name="connsiteY1119" fmla="*/ 1140032 h 2380521"/>
              <a:gd name="connsiteX1120" fmla="*/ 297194 w 8023328"/>
              <a:gd name="connsiteY1120" fmla="*/ 1140032 h 2380521"/>
              <a:gd name="connsiteX1121" fmla="*/ 309592 w 8023328"/>
              <a:gd name="connsiteY1121" fmla="*/ 1153888 h 2380521"/>
              <a:gd name="connsiteX1122" fmla="*/ 297194 w 8023328"/>
              <a:gd name="connsiteY1122" fmla="*/ 1166286 h 2380521"/>
              <a:gd name="connsiteX1123" fmla="*/ 283339 w 8023328"/>
              <a:gd name="connsiteY1123" fmla="*/ 1153888 h 2380521"/>
              <a:gd name="connsiteX1124" fmla="*/ 297194 w 8023328"/>
              <a:gd name="connsiteY1124" fmla="*/ 1140032 h 2380521"/>
              <a:gd name="connsiteX1125" fmla="*/ 226366 w 8023328"/>
              <a:gd name="connsiteY1125" fmla="*/ 1140032 h 2380521"/>
              <a:gd name="connsiteX1126" fmla="*/ 238764 w 8023328"/>
              <a:gd name="connsiteY1126" fmla="*/ 1153888 h 2380521"/>
              <a:gd name="connsiteX1127" fmla="*/ 226366 w 8023328"/>
              <a:gd name="connsiteY1127" fmla="*/ 1166286 h 2380521"/>
              <a:gd name="connsiteX1128" fmla="*/ 212510 w 8023328"/>
              <a:gd name="connsiteY1128" fmla="*/ 1153888 h 2380521"/>
              <a:gd name="connsiteX1129" fmla="*/ 226366 w 8023328"/>
              <a:gd name="connsiteY1129" fmla="*/ 1140032 h 2380521"/>
              <a:gd name="connsiteX1130" fmla="*/ 155532 w 8023328"/>
              <a:gd name="connsiteY1130" fmla="*/ 1140032 h 2380521"/>
              <a:gd name="connsiteX1131" fmla="*/ 167930 w 8023328"/>
              <a:gd name="connsiteY1131" fmla="*/ 1153888 h 2380521"/>
              <a:gd name="connsiteX1132" fmla="*/ 155532 w 8023328"/>
              <a:gd name="connsiteY1132" fmla="*/ 1166286 h 2380521"/>
              <a:gd name="connsiteX1133" fmla="*/ 141676 w 8023328"/>
              <a:gd name="connsiteY1133" fmla="*/ 1153888 h 2380521"/>
              <a:gd name="connsiteX1134" fmla="*/ 155532 w 8023328"/>
              <a:gd name="connsiteY1134" fmla="*/ 1140032 h 2380521"/>
              <a:gd name="connsiteX1135" fmla="*/ 83244 w 8023328"/>
              <a:gd name="connsiteY1135" fmla="*/ 1140032 h 2380521"/>
              <a:gd name="connsiteX1136" fmla="*/ 97100 w 8023328"/>
              <a:gd name="connsiteY1136" fmla="*/ 1153888 h 2380521"/>
              <a:gd name="connsiteX1137" fmla="*/ 83244 w 8023328"/>
              <a:gd name="connsiteY1137" fmla="*/ 1166286 h 2380521"/>
              <a:gd name="connsiteX1138" fmla="*/ 70846 w 8023328"/>
              <a:gd name="connsiteY1138" fmla="*/ 1153888 h 2380521"/>
              <a:gd name="connsiteX1139" fmla="*/ 83244 w 8023328"/>
              <a:gd name="connsiteY1139" fmla="*/ 1140032 h 2380521"/>
              <a:gd name="connsiteX1140" fmla="*/ 12008 w 8023328"/>
              <a:gd name="connsiteY1140" fmla="*/ 1140032 h 2380521"/>
              <a:gd name="connsiteX1141" fmla="*/ 26249 w 8023328"/>
              <a:gd name="connsiteY1141" fmla="*/ 1153888 h 2380521"/>
              <a:gd name="connsiteX1142" fmla="*/ 12008 w 8023328"/>
              <a:gd name="connsiteY1142" fmla="*/ 1166286 h 2380521"/>
              <a:gd name="connsiteX1143" fmla="*/ 16 w 8023328"/>
              <a:gd name="connsiteY1143" fmla="*/ 1153888 h 2380521"/>
              <a:gd name="connsiteX1144" fmla="*/ 12008 w 8023328"/>
              <a:gd name="connsiteY1144" fmla="*/ 1140032 h 2380521"/>
              <a:gd name="connsiteX1145" fmla="*/ 6867525 w 8023328"/>
              <a:gd name="connsiteY1145" fmla="*/ 1069203 h 2380521"/>
              <a:gd name="connsiteX1146" fmla="*/ 6879922 w 8023328"/>
              <a:gd name="connsiteY1146" fmla="*/ 1081600 h 2380521"/>
              <a:gd name="connsiteX1147" fmla="*/ 6867525 w 8023328"/>
              <a:gd name="connsiteY1147" fmla="*/ 1095457 h 2380521"/>
              <a:gd name="connsiteX1148" fmla="*/ 6853669 w 8023328"/>
              <a:gd name="connsiteY1148" fmla="*/ 1081600 h 2380521"/>
              <a:gd name="connsiteX1149" fmla="*/ 6867525 w 8023328"/>
              <a:gd name="connsiteY1149" fmla="*/ 1069203 h 2380521"/>
              <a:gd name="connsiteX1150" fmla="*/ 6795237 w 8023328"/>
              <a:gd name="connsiteY1150" fmla="*/ 1069203 h 2380521"/>
              <a:gd name="connsiteX1151" fmla="*/ 6809093 w 8023328"/>
              <a:gd name="connsiteY1151" fmla="*/ 1081600 h 2380521"/>
              <a:gd name="connsiteX1152" fmla="*/ 6796696 w 8023328"/>
              <a:gd name="connsiteY1152" fmla="*/ 1095457 h 2380521"/>
              <a:gd name="connsiteX1153" fmla="*/ 6782840 w 8023328"/>
              <a:gd name="connsiteY1153" fmla="*/ 1081600 h 2380521"/>
              <a:gd name="connsiteX1154" fmla="*/ 6795237 w 8023328"/>
              <a:gd name="connsiteY1154" fmla="*/ 1069203 h 2380521"/>
              <a:gd name="connsiteX1155" fmla="*/ 6724405 w 8023328"/>
              <a:gd name="connsiteY1155" fmla="*/ 1069203 h 2380521"/>
              <a:gd name="connsiteX1156" fmla="*/ 6738261 w 8023328"/>
              <a:gd name="connsiteY1156" fmla="*/ 1081600 h 2380521"/>
              <a:gd name="connsiteX1157" fmla="*/ 6724405 w 8023328"/>
              <a:gd name="connsiteY1157" fmla="*/ 1095457 h 2380521"/>
              <a:gd name="connsiteX1158" fmla="*/ 6712008 w 8023328"/>
              <a:gd name="connsiteY1158" fmla="*/ 1081600 h 2380521"/>
              <a:gd name="connsiteX1159" fmla="*/ 6724405 w 8023328"/>
              <a:gd name="connsiteY1159" fmla="*/ 1069203 h 2380521"/>
              <a:gd name="connsiteX1160" fmla="*/ 6653576 w 8023328"/>
              <a:gd name="connsiteY1160" fmla="*/ 1069203 h 2380521"/>
              <a:gd name="connsiteX1161" fmla="*/ 6667432 w 8023328"/>
              <a:gd name="connsiteY1161" fmla="*/ 1081600 h 2380521"/>
              <a:gd name="connsiteX1162" fmla="*/ 6653576 w 8023328"/>
              <a:gd name="connsiteY1162" fmla="*/ 1095457 h 2380521"/>
              <a:gd name="connsiteX1163" fmla="*/ 6641179 w 8023328"/>
              <a:gd name="connsiteY1163" fmla="*/ 1081600 h 2380521"/>
              <a:gd name="connsiteX1164" fmla="*/ 6653576 w 8023328"/>
              <a:gd name="connsiteY1164" fmla="*/ 1069203 h 2380521"/>
              <a:gd name="connsiteX1165" fmla="*/ 6581764 w 8023328"/>
              <a:gd name="connsiteY1165" fmla="*/ 1069203 h 2380521"/>
              <a:gd name="connsiteX1166" fmla="*/ 6596552 w 8023328"/>
              <a:gd name="connsiteY1166" fmla="*/ 1081600 h 2380521"/>
              <a:gd name="connsiteX1167" fmla="*/ 6581764 w 8023328"/>
              <a:gd name="connsiteY1167" fmla="*/ 1095457 h 2380521"/>
              <a:gd name="connsiteX1168" fmla="*/ 6566976 w 8023328"/>
              <a:gd name="connsiteY1168" fmla="*/ 1081600 h 2380521"/>
              <a:gd name="connsiteX1169" fmla="*/ 6581764 w 8023328"/>
              <a:gd name="connsiteY1169" fmla="*/ 1069203 h 2380521"/>
              <a:gd name="connsiteX1170" fmla="*/ 6510933 w 8023328"/>
              <a:gd name="connsiteY1170" fmla="*/ 1069203 h 2380521"/>
              <a:gd name="connsiteX1171" fmla="*/ 6525722 w 8023328"/>
              <a:gd name="connsiteY1171" fmla="*/ 1081600 h 2380521"/>
              <a:gd name="connsiteX1172" fmla="*/ 6510933 w 8023328"/>
              <a:gd name="connsiteY1172" fmla="*/ 1095457 h 2380521"/>
              <a:gd name="connsiteX1173" fmla="*/ 6496144 w 8023328"/>
              <a:gd name="connsiteY1173" fmla="*/ 1081600 h 2380521"/>
              <a:gd name="connsiteX1174" fmla="*/ 6510933 w 8023328"/>
              <a:gd name="connsiteY1174" fmla="*/ 1069203 h 2380521"/>
              <a:gd name="connsiteX1175" fmla="*/ 6440492 w 8023328"/>
              <a:gd name="connsiteY1175" fmla="*/ 1069203 h 2380521"/>
              <a:gd name="connsiteX1176" fmla="*/ 6454911 w 8023328"/>
              <a:gd name="connsiteY1176" fmla="*/ 1081600 h 2380521"/>
              <a:gd name="connsiteX1177" fmla="*/ 6440492 w 8023328"/>
              <a:gd name="connsiteY1177" fmla="*/ 1095457 h 2380521"/>
              <a:gd name="connsiteX1178" fmla="*/ 6425315 w 8023328"/>
              <a:gd name="connsiteY1178" fmla="*/ 1081600 h 2380521"/>
              <a:gd name="connsiteX1179" fmla="*/ 6440492 w 8023328"/>
              <a:gd name="connsiteY1179" fmla="*/ 1069203 h 2380521"/>
              <a:gd name="connsiteX1180" fmla="*/ 6368340 w 8023328"/>
              <a:gd name="connsiteY1180" fmla="*/ 1069203 h 2380521"/>
              <a:gd name="connsiteX1181" fmla="*/ 6380737 w 8023328"/>
              <a:gd name="connsiteY1181" fmla="*/ 1081600 h 2380521"/>
              <a:gd name="connsiteX1182" fmla="*/ 6368340 w 8023328"/>
              <a:gd name="connsiteY1182" fmla="*/ 1095457 h 2380521"/>
              <a:gd name="connsiteX1183" fmla="*/ 6354484 w 8023328"/>
              <a:gd name="connsiteY1183" fmla="*/ 1081600 h 2380521"/>
              <a:gd name="connsiteX1184" fmla="*/ 6368340 w 8023328"/>
              <a:gd name="connsiteY1184" fmla="*/ 1069203 h 2380521"/>
              <a:gd name="connsiteX1185" fmla="*/ 6297511 w 8023328"/>
              <a:gd name="connsiteY1185" fmla="*/ 1069203 h 2380521"/>
              <a:gd name="connsiteX1186" fmla="*/ 6309908 w 8023328"/>
              <a:gd name="connsiteY1186" fmla="*/ 1081600 h 2380521"/>
              <a:gd name="connsiteX1187" fmla="*/ 6297511 w 8023328"/>
              <a:gd name="connsiteY1187" fmla="*/ 1095457 h 2380521"/>
              <a:gd name="connsiteX1188" fmla="*/ 6283655 w 8023328"/>
              <a:gd name="connsiteY1188" fmla="*/ 1081600 h 2380521"/>
              <a:gd name="connsiteX1189" fmla="*/ 6297511 w 8023328"/>
              <a:gd name="connsiteY1189" fmla="*/ 1069203 h 2380521"/>
              <a:gd name="connsiteX1190" fmla="*/ 6226679 w 8023328"/>
              <a:gd name="connsiteY1190" fmla="*/ 1069203 h 2380521"/>
              <a:gd name="connsiteX1191" fmla="*/ 6239076 w 8023328"/>
              <a:gd name="connsiteY1191" fmla="*/ 1081600 h 2380521"/>
              <a:gd name="connsiteX1192" fmla="*/ 6226679 w 8023328"/>
              <a:gd name="connsiteY1192" fmla="*/ 1095457 h 2380521"/>
              <a:gd name="connsiteX1193" fmla="*/ 6212823 w 8023328"/>
              <a:gd name="connsiteY1193" fmla="*/ 1083059 h 2380521"/>
              <a:gd name="connsiteX1194" fmla="*/ 6226679 w 8023328"/>
              <a:gd name="connsiteY1194" fmla="*/ 1069203 h 2380521"/>
              <a:gd name="connsiteX1195" fmla="*/ 6154391 w 8023328"/>
              <a:gd name="connsiteY1195" fmla="*/ 1069203 h 2380521"/>
              <a:gd name="connsiteX1196" fmla="*/ 6168247 w 8023328"/>
              <a:gd name="connsiteY1196" fmla="*/ 1083059 h 2380521"/>
              <a:gd name="connsiteX1197" fmla="*/ 6154391 w 8023328"/>
              <a:gd name="connsiteY1197" fmla="*/ 1095457 h 2380521"/>
              <a:gd name="connsiteX1198" fmla="*/ 6141994 w 8023328"/>
              <a:gd name="connsiteY1198" fmla="*/ 1083059 h 2380521"/>
              <a:gd name="connsiteX1199" fmla="*/ 6154391 w 8023328"/>
              <a:gd name="connsiteY1199" fmla="*/ 1069203 h 2380521"/>
              <a:gd name="connsiteX1200" fmla="*/ 6083559 w 8023328"/>
              <a:gd name="connsiteY1200" fmla="*/ 1069203 h 2380521"/>
              <a:gd name="connsiteX1201" fmla="*/ 6097415 w 8023328"/>
              <a:gd name="connsiteY1201" fmla="*/ 1083059 h 2380521"/>
              <a:gd name="connsiteX1202" fmla="*/ 6083559 w 8023328"/>
              <a:gd name="connsiteY1202" fmla="*/ 1095457 h 2380521"/>
              <a:gd name="connsiteX1203" fmla="*/ 6071162 w 8023328"/>
              <a:gd name="connsiteY1203" fmla="*/ 1083059 h 2380521"/>
              <a:gd name="connsiteX1204" fmla="*/ 6083559 w 8023328"/>
              <a:gd name="connsiteY1204" fmla="*/ 1069203 h 2380521"/>
              <a:gd name="connsiteX1205" fmla="*/ 6009356 w 8023328"/>
              <a:gd name="connsiteY1205" fmla="*/ 1069203 h 2380521"/>
              <a:gd name="connsiteX1206" fmla="*/ 6023212 w 8023328"/>
              <a:gd name="connsiteY1206" fmla="*/ 1083059 h 2380521"/>
              <a:gd name="connsiteX1207" fmla="*/ 6009356 w 8023328"/>
              <a:gd name="connsiteY1207" fmla="*/ 1095457 h 2380521"/>
              <a:gd name="connsiteX1208" fmla="*/ 5996959 w 8023328"/>
              <a:gd name="connsiteY1208" fmla="*/ 1083059 h 2380521"/>
              <a:gd name="connsiteX1209" fmla="*/ 6009356 w 8023328"/>
              <a:gd name="connsiteY1209" fmla="*/ 1069203 h 2380521"/>
              <a:gd name="connsiteX1210" fmla="*/ 5940548 w 8023328"/>
              <a:gd name="connsiteY1210" fmla="*/ 1069203 h 2380521"/>
              <a:gd name="connsiteX1211" fmla="*/ 5955726 w 8023328"/>
              <a:gd name="connsiteY1211" fmla="*/ 1083059 h 2380521"/>
              <a:gd name="connsiteX1212" fmla="*/ 5940548 w 8023328"/>
              <a:gd name="connsiteY1212" fmla="*/ 1095457 h 2380521"/>
              <a:gd name="connsiteX1213" fmla="*/ 5926130 w 8023328"/>
              <a:gd name="connsiteY1213" fmla="*/ 1083059 h 2380521"/>
              <a:gd name="connsiteX1214" fmla="*/ 5940548 w 8023328"/>
              <a:gd name="connsiteY1214" fmla="*/ 1069203 h 2380521"/>
              <a:gd name="connsiteX1215" fmla="*/ 5870088 w 8023328"/>
              <a:gd name="connsiteY1215" fmla="*/ 1069203 h 2380521"/>
              <a:gd name="connsiteX1216" fmla="*/ 5884877 w 8023328"/>
              <a:gd name="connsiteY1216" fmla="*/ 1083059 h 2380521"/>
              <a:gd name="connsiteX1217" fmla="*/ 5870088 w 8023328"/>
              <a:gd name="connsiteY1217" fmla="*/ 1095457 h 2380521"/>
              <a:gd name="connsiteX1218" fmla="*/ 5855299 w 8023328"/>
              <a:gd name="connsiteY1218" fmla="*/ 1083059 h 2380521"/>
              <a:gd name="connsiteX1219" fmla="*/ 5870088 w 8023328"/>
              <a:gd name="connsiteY1219" fmla="*/ 1069203 h 2380521"/>
              <a:gd name="connsiteX1220" fmla="*/ 5799257 w 8023328"/>
              <a:gd name="connsiteY1220" fmla="*/ 1069203 h 2380521"/>
              <a:gd name="connsiteX1221" fmla="*/ 5814045 w 8023328"/>
              <a:gd name="connsiteY1221" fmla="*/ 1083059 h 2380521"/>
              <a:gd name="connsiteX1222" fmla="*/ 5799257 w 8023328"/>
              <a:gd name="connsiteY1222" fmla="*/ 1095457 h 2380521"/>
              <a:gd name="connsiteX1223" fmla="*/ 5784469 w 8023328"/>
              <a:gd name="connsiteY1223" fmla="*/ 1083059 h 2380521"/>
              <a:gd name="connsiteX1224" fmla="*/ 5799257 w 8023328"/>
              <a:gd name="connsiteY1224" fmla="*/ 1069203 h 2380521"/>
              <a:gd name="connsiteX1225" fmla="*/ 5724122 w 8023328"/>
              <a:gd name="connsiteY1225" fmla="*/ 1069203 h 2380521"/>
              <a:gd name="connsiteX1226" fmla="*/ 5736519 w 8023328"/>
              <a:gd name="connsiteY1226" fmla="*/ 1083059 h 2380521"/>
              <a:gd name="connsiteX1227" fmla="*/ 5724122 w 8023328"/>
              <a:gd name="connsiteY1227" fmla="*/ 1095457 h 2380521"/>
              <a:gd name="connsiteX1228" fmla="*/ 5710266 w 8023328"/>
              <a:gd name="connsiteY1228" fmla="*/ 1083059 h 2380521"/>
              <a:gd name="connsiteX1229" fmla="*/ 5724122 w 8023328"/>
              <a:gd name="connsiteY1229" fmla="*/ 1069203 h 2380521"/>
              <a:gd name="connsiteX1230" fmla="*/ 5653291 w 8023328"/>
              <a:gd name="connsiteY1230" fmla="*/ 1069203 h 2380521"/>
              <a:gd name="connsiteX1231" fmla="*/ 5665688 w 8023328"/>
              <a:gd name="connsiteY1231" fmla="*/ 1083059 h 2380521"/>
              <a:gd name="connsiteX1232" fmla="*/ 5653291 w 8023328"/>
              <a:gd name="connsiteY1232" fmla="*/ 1095457 h 2380521"/>
              <a:gd name="connsiteX1233" fmla="*/ 5639435 w 8023328"/>
              <a:gd name="connsiteY1233" fmla="*/ 1083059 h 2380521"/>
              <a:gd name="connsiteX1234" fmla="*/ 5653291 w 8023328"/>
              <a:gd name="connsiteY1234" fmla="*/ 1069203 h 2380521"/>
              <a:gd name="connsiteX1235" fmla="*/ 5581002 w 8023328"/>
              <a:gd name="connsiteY1235" fmla="*/ 1069203 h 2380521"/>
              <a:gd name="connsiteX1236" fmla="*/ 5594858 w 8023328"/>
              <a:gd name="connsiteY1236" fmla="*/ 1083059 h 2380521"/>
              <a:gd name="connsiteX1237" fmla="*/ 5581002 w 8023328"/>
              <a:gd name="connsiteY1237" fmla="*/ 1095457 h 2380521"/>
              <a:gd name="connsiteX1238" fmla="*/ 5568605 w 8023328"/>
              <a:gd name="connsiteY1238" fmla="*/ 1083059 h 2380521"/>
              <a:gd name="connsiteX1239" fmla="*/ 5581002 w 8023328"/>
              <a:gd name="connsiteY1239" fmla="*/ 1069203 h 2380521"/>
              <a:gd name="connsiteX1240" fmla="*/ 5510171 w 8023328"/>
              <a:gd name="connsiteY1240" fmla="*/ 1069203 h 2380521"/>
              <a:gd name="connsiteX1241" fmla="*/ 5524027 w 8023328"/>
              <a:gd name="connsiteY1241" fmla="*/ 1083059 h 2380521"/>
              <a:gd name="connsiteX1242" fmla="*/ 5510171 w 8023328"/>
              <a:gd name="connsiteY1242" fmla="*/ 1095457 h 2380521"/>
              <a:gd name="connsiteX1243" fmla="*/ 5497774 w 8023328"/>
              <a:gd name="connsiteY1243" fmla="*/ 1083059 h 2380521"/>
              <a:gd name="connsiteX1244" fmla="*/ 5510171 w 8023328"/>
              <a:gd name="connsiteY1244" fmla="*/ 1069203 h 2380521"/>
              <a:gd name="connsiteX1245" fmla="*/ 5438937 w 8023328"/>
              <a:gd name="connsiteY1245" fmla="*/ 1069203 h 2380521"/>
              <a:gd name="connsiteX1246" fmla="*/ 5453178 w 8023328"/>
              <a:gd name="connsiteY1246" fmla="*/ 1083059 h 2380521"/>
              <a:gd name="connsiteX1247" fmla="*/ 5438937 w 8023328"/>
              <a:gd name="connsiteY1247" fmla="*/ 1095457 h 2380521"/>
              <a:gd name="connsiteX1248" fmla="*/ 5426945 w 8023328"/>
              <a:gd name="connsiteY1248" fmla="*/ 1083059 h 2380521"/>
              <a:gd name="connsiteX1249" fmla="*/ 5438937 w 8023328"/>
              <a:gd name="connsiteY1249" fmla="*/ 1069203 h 2380521"/>
              <a:gd name="connsiteX1250" fmla="*/ 5367530 w 8023328"/>
              <a:gd name="connsiteY1250" fmla="*/ 1069203 h 2380521"/>
              <a:gd name="connsiteX1251" fmla="*/ 5382318 w 8023328"/>
              <a:gd name="connsiteY1251" fmla="*/ 1083059 h 2380521"/>
              <a:gd name="connsiteX1252" fmla="*/ 5367530 w 8023328"/>
              <a:gd name="connsiteY1252" fmla="*/ 1095457 h 2380521"/>
              <a:gd name="connsiteX1253" fmla="*/ 5352742 w 8023328"/>
              <a:gd name="connsiteY1253" fmla="*/ 1083059 h 2380521"/>
              <a:gd name="connsiteX1254" fmla="*/ 5367530 w 8023328"/>
              <a:gd name="connsiteY1254" fmla="*/ 1069203 h 2380521"/>
              <a:gd name="connsiteX1255" fmla="*/ 5296699 w 8023328"/>
              <a:gd name="connsiteY1255" fmla="*/ 1069203 h 2380521"/>
              <a:gd name="connsiteX1256" fmla="*/ 5311488 w 8023328"/>
              <a:gd name="connsiteY1256" fmla="*/ 1083059 h 2380521"/>
              <a:gd name="connsiteX1257" fmla="*/ 5296699 w 8023328"/>
              <a:gd name="connsiteY1257" fmla="*/ 1095457 h 2380521"/>
              <a:gd name="connsiteX1258" fmla="*/ 5281910 w 8023328"/>
              <a:gd name="connsiteY1258" fmla="*/ 1083059 h 2380521"/>
              <a:gd name="connsiteX1259" fmla="*/ 5296699 w 8023328"/>
              <a:gd name="connsiteY1259" fmla="*/ 1069203 h 2380521"/>
              <a:gd name="connsiteX1260" fmla="*/ 5225869 w 8023328"/>
              <a:gd name="connsiteY1260" fmla="*/ 1069203 h 2380521"/>
              <a:gd name="connsiteX1261" fmla="*/ 5240657 w 8023328"/>
              <a:gd name="connsiteY1261" fmla="*/ 1083059 h 2380521"/>
              <a:gd name="connsiteX1262" fmla="*/ 5225869 w 8023328"/>
              <a:gd name="connsiteY1262" fmla="*/ 1095457 h 2380521"/>
              <a:gd name="connsiteX1263" fmla="*/ 5211081 w 8023328"/>
              <a:gd name="connsiteY1263" fmla="*/ 1083059 h 2380521"/>
              <a:gd name="connsiteX1264" fmla="*/ 5225869 w 8023328"/>
              <a:gd name="connsiteY1264" fmla="*/ 1069203 h 2380521"/>
              <a:gd name="connsiteX1265" fmla="*/ 5154105 w 8023328"/>
              <a:gd name="connsiteY1265" fmla="*/ 1069203 h 2380521"/>
              <a:gd name="connsiteX1266" fmla="*/ 5166502 w 8023328"/>
              <a:gd name="connsiteY1266" fmla="*/ 1083059 h 2380521"/>
              <a:gd name="connsiteX1267" fmla="*/ 5154105 w 8023328"/>
              <a:gd name="connsiteY1267" fmla="*/ 1095457 h 2380521"/>
              <a:gd name="connsiteX1268" fmla="*/ 5140249 w 8023328"/>
              <a:gd name="connsiteY1268" fmla="*/ 1083059 h 2380521"/>
              <a:gd name="connsiteX1269" fmla="*/ 5154105 w 8023328"/>
              <a:gd name="connsiteY1269" fmla="*/ 1069203 h 2380521"/>
              <a:gd name="connsiteX1270" fmla="*/ 5083276 w 8023328"/>
              <a:gd name="connsiteY1270" fmla="*/ 1069203 h 2380521"/>
              <a:gd name="connsiteX1271" fmla="*/ 5095673 w 8023328"/>
              <a:gd name="connsiteY1271" fmla="*/ 1083059 h 2380521"/>
              <a:gd name="connsiteX1272" fmla="*/ 5083276 w 8023328"/>
              <a:gd name="connsiteY1272" fmla="*/ 1095457 h 2380521"/>
              <a:gd name="connsiteX1273" fmla="*/ 5069420 w 8023328"/>
              <a:gd name="connsiteY1273" fmla="*/ 1083059 h 2380521"/>
              <a:gd name="connsiteX1274" fmla="*/ 5083276 w 8023328"/>
              <a:gd name="connsiteY1274" fmla="*/ 1069203 h 2380521"/>
              <a:gd name="connsiteX1275" fmla="*/ 5012445 w 8023328"/>
              <a:gd name="connsiteY1275" fmla="*/ 1069203 h 2380521"/>
              <a:gd name="connsiteX1276" fmla="*/ 5024842 w 8023328"/>
              <a:gd name="connsiteY1276" fmla="*/ 1083059 h 2380521"/>
              <a:gd name="connsiteX1277" fmla="*/ 5012445 w 8023328"/>
              <a:gd name="connsiteY1277" fmla="*/ 1095457 h 2380521"/>
              <a:gd name="connsiteX1278" fmla="*/ 4998589 w 8023328"/>
              <a:gd name="connsiteY1278" fmla="*/ 1083059 h 2380521"/>
              <a:gd name="connsiteX1279" fmla="*/ 5012445 w 8023328"/>
              <a:gd name="connsiteY1279" fmla="*/ 1069203 h 2380521"/>
              <a:gd name="connsiteX1280" fmla="*/ 4940157 w 8023328"/>
              <a:gd name="connsiteY1280" fmla="*/ 1069203 h 2380521"/>
              <a:gd name="connsiteX1281" fmla="*/ 4954013 w 8023328"/>
              <a:gd name="connsiteY1281" fmla="*/ 1083059 h 2380521"/>
              <a:gd name="connsiteX1282" fmla="*/ 4940157 w 8023328"/>
              <a:gd name="connsiteY1282" fmla="*/ 1095457 h 2380521"/>
              <a:gd name="connsiteX1283" fmla="*/ 4927760 w 8023328"/>
              <a:gd name="connsiteY1283" fmla="*/ 1083059 h 2380521"/>
              <a:gd name="connsiteX1284" fmla="*/ 4940157 w 8023328"/>
              <a:gd name="connsiteY1284" fmla="*/ 1069203 h 2380521"/>
              <a:gd name="connsiteX1285" fmla="*/ 4865953 w 8023328"/>
              <a:gd name="connsiteY1285" fmla="*/ 1069203 h 2380521"/>
              <a:gd name="connsiteX1286" fmla="*/ 4879809 w 8023328"/>
              <a:gd name="connsiteY1286" fmla="*/ 1083059 h 2380521"/>
              <a:gd name="connsiteX1287" fmla="*/ 4865953 w 8023328"/>
              <a:gd name="connsiteY1287" fmla="*/ 1095457 h 2380521"/>
              <a:gd name="connsiteX1288" fmla="*/ 4853556 w 8023328"/>
              <a:gd name="connsiteY1288" fmla="*/ 1083059 h 2380521"/>
              <a:gd name="connsiteX1289" fmla="*/ 4865953 w 8023328"/>
              <a:gd name="connsiteY1289" fmla="*/ 1069203 h 2380521"/>
              <a:gd name="connsiteX1290" fmla="*/ 4795122 w 8023328"/>
              <a:gd name="connsiteY1290" fmla="*/ 1069203 h 2380521"/>
              <a:gd name="connsiteX1291" fmla="*/ 4808978 w 8023328"/>
              <a:gd name="connsiteY1291" fmla="*/ 1083059 h 2380521"/>
              <a:gd name="connsiteX1292" fmla="*/ 4795122 w 8023328"/>
              <a:gd name="connsiteY1292" fmla="*/ 1095457 h 2380521"/>
              <a:gd name="connsiteX1293" fmla="*/ 4782725 w 8023328"/>
              <a:gd name="connsiteY1293" fmla="*/ 1083059 h 2380521"/>
              <a:gd name="connsiteX1294" fmla="*/ 4795122 w 8023328"/>
              <a:gd name="connsiteY1294" fmla="*/ 1069203 h 2380521"/>
              <a:gd name="connsiteX1295" fmla="*/ 4726684 w 8023328"/>
              <a:gd name="connsiteY1295" fmla="*/ 1069203 h 2380521"/>
              <a:gd name="connsiteX1296" fmla="*/ 4741472 w 8023328"/>
              <a:gd name="connsiteY1296" fmla="*/ 1083059 h 2380521"/>
              <a:gd name="connsiteX1297" fmla="*/ 4726684 w 8023328"/>
              <a:gd name="connsiteY1297" fmla="*/ 1095457 h 2380521"/>
              <a:gd name="connsiteX1298" fmla="*/ 4711896 w 8023328"/>
              <a:gd name="connsiteY1298" fmla="*/ 1083059 h 2380521"/>
              <a:gd name="connsiteX1299" fmla="*/ 4726684 w 8023328"/>
              <a:gd name="connsiteY1299" fmla="*/ 1069203 h 2380521"/>
              <a:gd name="connsiteX1300" fmla="*/ 4655853 w 8023328"/>
              <a:gd name="connsiteY1300" fmla="*/ 1069203 h 2380521"/>
              <a:gd name="connsiteX1301" fmla="*/ 4670642 w 8023328"/>
              <a:gd name="connsiteY1301" fmla="*/ 1083059 h 2380521"/>
              <a:gd name="connsiteX1302" fmla="*/ 4655853 w 8023328"/>
              <a:gd name="connsiteY1302" fmla="*/ 1095457 h 2380521"/>
              <a:gd name="connsiteX1303" fmla="*/ 4641064 w 8023328"/>
              <a:gd name="connsiteY1303" fmla="*/ 1083059 h 2380521"/>
              <a:gd name="connsiteX1304" fmla="*/ 4655853 w 8023328"/>
              <a:gd name="connsiteY1304" fmla="*/ 1069203 h 2380521"/>
              <a:gd name="connsiteX1305" fmla="*/ 4585023 w 8023328"/>
              <a:gd name="connsiteY1305" fmla="*/ 1069203 h 2380521"/>
              <a:gd name="connsiteX1306" fmla="*/ 4599811 w 8023328"/>
              <a:gd name="connsiteY1306" fmla="*/ 1083059 h 2380521"/>
              <a:gd name="connsiteX1307" fmla="*/ 4585023 w 8023328"/>
              <a:gd name="connsiteY1307" fmla="*/ 1095457 h 2380521"/>
              <a:gd name="connsiteX1308" fmla="*/ 4570235 w 8023328"/>
              <a:gd name="connsiteY1308" fmla="*/ 1083059 h 2380521"/>
              <a:gd name="connsiteX1309" fmla="*/ 4585023 w 8023328"/>
              <a:gd name="connsiteY1309" fmla="*/ 1069203 h 2380521"/>
              <a:gd name="connsiteX1310" fmla="*/ 4513260 w 8023328"/>
              <a:gd name="connsiteY1310" fmla="*/ 1069203 h 2380521"/>
              <a:gd name="connsiteX1311" fmla="*/ 4525657 w 8023328"/>
              <a:gd name="connsiteY1311" fmla="*/ 1083991 h 2380521"/>
              <a:gd name="connsiteX1312" fmla="*/ 4513260 w 8023328"/>
              <a:gd name="connsiteY1312" fmla="*/ 1098780 h 2380521"/>
              <a:gd name="connsiteX1313" fmla="*/ 4499404 w 8023328"/>
              <a:gd name="connsiteY1313" fmla="*/ 1083991 h 2380521"/>
              <a:gd name="connsiteX1314" fmla="*/ 4513260 w 8023328"/>
              <a:gd name="connsiteY1314" fmla="*/ 1069203 h 2380521"/>
              <a:gd name="connsiteX1315" fmla="*/ 4439056 w 8023328"/>
              <a:gd name="connsiteY1315" fmla="*/ 1069203 h 2380521"/>
              <a:gd name="connsiteX1316" fmla="*/ 4451453 w 8023328"/>
              <a:gd name="connsiteY1316" fmla="*/ 1083991 h 2380521"/>
              <a:gd name="connsiteX1317" fmla="*/ 4439056 w 8023328"/>
              <a:gd name="connsiteY1317" fmla="*/ 1098780 h 2380521"/>
              <a:gd name="connsiteX1318" fmla="*/ 4425200 w 8023328"/>
              <a:gd name="connsiteY1318" fmla="*/ 1083991 h 2380521"/>
              <a:gd name="connsiteX1319" fmla="*/ 4439056 w 8023328"/>
              <a:gd name="connsiteY1319" fmla="*/ 1069203 h 2380521"/>
              <a:gd name="connsiteX1320" fmla="*/ 4366768 w 8023328"/>
              <a:gd name="connsiteY1320" fmla="*/ 1069203 h 2380521"/>
              <a:gd name="connsiteX1321" fmla="*/ 4380624 w 8023328"/>
              <a:gd name="connsiteY1321" fmla="*/ 1083991 h 2380521"/>
              <a:gd name="connsiteX1322" fmla="*/ 4366768 w 8023328"/>
              <a:gd name="connsiteY1322" fmla="*/ 1098780 h 2380521"/>
              <a:gd name="connsiteX1323" fmla="*/ 4354371 w 8023328"/>
              <a:gd name="connsiteY1323" fmla="*/ 1083991 h 2380521"/>
              <a:gd name="connsiteX1324" fmla="*/ 4366768 w 8023328"/>
              <a:gd name="connsiteY1324" fmla="*/ 1069203 h 2380521"/>
              <a:gd name="connsiteX1325" fmla="*/ 4295937 w 8023328"/>
              <a:gd name="connsiteY1325" fmla="*/ 1069203 h 2380521"/>
              <a:gd name="connsiteX1326" fmla="*/ 4309793 w 8023328"/>
              <a:gd name="connsiteY1326" fmla="*/ 1083991 h 2380521"/>
              <a:gd name="connsiteX1327" fmla="*/ 4295937 w 8023328"/>
              <a:gd name="connsiteY1327" fmla="*/ 1098780 h 2380521"/>
              <a:gd name="connsiteX1328" fmla="*/ 4283540 w 8023328"/>
              <a:gd name="connsiteY1328" fmla="*/ 1083991 h 2380521"/>
              <a:gd name="connsiteX1329" fmla="*/ 4295937 w 8023328"/>
              <a:gd name="connsiteY1329" fmla="*/ 1069203 h 2380521"/>
              <a:gd name="connsiteX1330" fmla="*/ 4225107 w 8023328"/>
              <a:gd name="connsiteY1330" fmla="*/ 1069203 h 2380521"/>
              <a:gd name="connsiteX1331" fmla="*/ 4238963 w 8023328"/>
              <a:gd name="connsiteY1331" fmla="*/ 1083991 h 2380521"/>
              <a:gd name="connsiteX1332" fmla="*/ 4225107 w 8023328"/>
              <a:gd name="connsiteY1332" fmla="*/ 1098780 h 2380521"/>
              <a:gd name="connsiteX1333" fmla="*/ 4212710 w 8023328"/>
              <a:gd name="connsiteY1333" fmla="*/ 1083991 h 2380521"/>
              <a:gd name="connsiteX1334" fmla="*/ 4225107 w 8023328"/>
              <a:gd name="connsiteY1334" fmla="*/ 1069203 h 2380521"/>
              <a:gd name="connsiteX1335" fmla="*/ 4153295 w 8023328"/>
              <a:gd name="connsiteY1335" fmla="*/ 1069203 h 2380521"/>
              <a:gd name="connsiteX1336" fmla="*/ 4168083 w 8023328"/>
              <a:gd name="connsiteY1336" fmla="*/ 1083991 h 2380521"/>
              <a:gd name="connsiteX1337" fmla="*/ 4153295 w 8023328"/>
              <a:gd name="connsiteY1337" fmla="*/ 1098780 h 2380521"/>
              <a:gd name="connsiteX1338" fmla="*/ 4138507 w 8023328"/>
              <a:gd name="connsiteY1338" fmla="*/ 1083991 h 2380521"/>
              <a:gd name="connsiteX1339" fmla="*/ 4153295 w 8023328"/>
              <a:gd name="connsiteY1339" fmla="*/ 1069203 h 2380521"/>
              <a:gd name="connsiteX1340" fmla="*/ 4082465 w 8023328"/>
              <a:gd name="connsiteY1340" fmla="*/ 1069203 h 2380521"/>
              <a:gd name="connsiteX1341" fmla="*/ 4097254 w 8023328"/>
              <a:gd name="connsiteY1341" fmla="*/ 1083991 h 2380521"/>
              <a:gd name="connsiteX1342" fmla="*/ 4082465 w 8023328"/>
              <a:gd name="connsiteY1342" fmla="*/ 1098780 h 2380521"/>
              <a:gd name="connsiteX1343" fmla="*/ 4067676 w 8023328"/>
              <a:gd name="connsiteY1343" fmla="*/ 1083991 h 2380521"/>
              <a:gd name="connsiteX1344" fmla="*/ 4082465 w 8023328"/>
              <a:gd name="connsiteY1344" fmla="*/ 1069203 h 2380521"/>
              <a:gd name="connsiteX1345" fmla="*/ 4011635 w 8023328"/>
              <a:gd name="connsiteY1345" fmla="*/ 1069203 h 2380521"/>
              <a:gd name="connsiteX1346" fmla="*/ 4026423 w 8023328"/>
              <a:gd name="connsiteY1346" fmla="*/ 1083991 h 2380521"/>
              <a:gd name="connsiteX1347" fmla="*/ 4011635 w 8023328"/>
              <a:gd name="connsiteY1347" fmla="*/ 1098780 h 2380521"/>
              <a:gd name="connsiteX1348" fmla="*/ 3996847 w 8023328"/>
              <a:gd name="connsiteY1348" fmla="*/ 1083991 h 2380521"/>
              <a:gd name="connsiteX1349" fmla="*/ 4011635 w 8023328"/>
              <a:gd name="connsiteY1349" fmla="*/ 1069203 h 2380521"/>
              <a:gd name="connsiteX1350" fmla="*/ 3939871 w 8023328"/>
              <a:gd name="connsiteY1350" fmla="*/ 1069203 h 2380521"/>
              <a:gd name="connsiteX1351" fmla="*/ 3952268 w 8023328"/>
              <a:gd name="connsiteY1351" fmla="*/ 1083991 h 2380521"/>
              <a:gd name="connsiteX1352" fmla="*/ 3939871 w 8023328"/>
              <a:gd name="connsiteY1352" fmla="*/ 1098780 h 2380521"/>
              <a:gd name="connsiteX1353" fmla="*/ 3926015 w 8023328"/>
              <a:gd name="connsiteY1353" fmla="*/ 1083991 h 2380521"/>
              <a:gd name="connsiteX1354" fmla="*/ 3939871 w 8023328"/>
              <a:gd name="connsiteY1354" fmla="*/ 1069203 h 2380521"/>
              <a:gd name="connsiteX1355" fmla="*/ 582439 w 8023328"/>
              <a:gd name="connsiteY1355" fmla="*/ 1069203 h 2380521"/>
              <a:gd name="connsiteX1356" fmla="*/ 596295 w 8023328"/>
              <a:gd name="connsiteY1356" fmla="*/ 1083059 h 2380521"/>
              <a:gd name="connsiteX1357" fmla="*/ 582439 w 8023328"/>
              <a:gd name="connsiteY1357" fmla="*/ 1095457 h 2380521"/>
              <a:gd name="connsiteX1358" fmla="*/ 570041 w 8023328"/>
              <a:gd name="connsiteY1358" fmla="*/ 1083059 h 2380521"/>
              <a:gd name="connsiteX1359" fmla="*/ 582439 w 8023328"/>
              <a:gd name="connsiteY1359" fmla="*/ 1069203 h 2380521"/>
              <a:gd name="connsiteX1360" fmla="*/ 513628 w 8023328"/>
              <a:gd name="connsiteY1360" fmla="*/ 1069203 h 2380521"/>
              <a:gd name="connsiteX1361" fmla="*/ 528807 w 8023328"/>
              <a:gd name="connsiteY1361" fmla="*/ 1083059 h 2380521"/>
              <a:gd name="connsiteX1362" fmla="*/ 513628 w 8023328"/>
              <a:gd name="connsiteY1362" fmla="*/ 1095457 h 2380521"/>
              <a:gd name="connsiteX1363" fmla="*/ 499209 w 8023328"/>
              <a:gd name="connsiteY1363" fmla="*/ 1083059 h 2380521"/>
              <a:gd name="connsiteX1364" fmla="*/ 513628 w 8023328"/>
              <a:gd name="connsiteY1364" fmla="*/ 1069203 h 2380521"/>
              <a:gd name="connsiteX1365" fmla="*/ 439795 w 8023328"/>
              <a:gd name="connsiteY1365" fmla="*/ 1069203 h 2380521"/>
              <a:gd name="connsiteX1366" fmla="*/ 454585 w 8023328"/>
              <a:gd name="connsiteY1366" fmla="*/ 1083059 h 2380521"/>
              <a:gd name="connsiteX1367" fmla="*/ 439795 w 8023328"/>
              <a:gd name="connsiteY1367" fmla="*/ 1095457 h 2380521"/>
              <a:gd name="connsiteX1368" fmla="*/ 425007 w 8023328"/>
              <a:gd name="connsiteY1368" fmla="*/ 1083059 h 2380521"/>
              <a:gd name="connsiteX1369" fmla="*/ 439795 w 8023328"/>
              <a:gd name="connsiteY1369" fmla="*/ 1069203 h 2380521"/>
              <a:gd name="connsiteX1370" fmla="*/ 368965 w 8023328"/>
              <a:gd name="connsiteY1370" fmla="*/ 1069203 h 2380521"/>
              <a:gd name="connsiteX1371" fmla="*/ 383754 w 8023328"/>
              <a:gd name="connsiteY1371" fmla="*/ 1083059 h 2380521"/>
              <a:gd name="connsiteX1372" fmla="*/ 368965 w 8023328"/>
              <a:gd name="connsiteY1372" fmla="*/ 1095457 h 2380521"/>
              <a:gd name="connsiteX1373" fmla="*/ 354177 w 8023328"/>
              <a:gd name="connsiteY1373" fmla="*/ 1083059 h 2380521"/>
              <a:gd name="connsiteX1374" fmla="*/ 368965 w 8023328"/>
              <a:gd name="connsiteY1374" fmla="*/ 1069203 h 2380521"/>
              <a:gd name="connsiteX1375" fmla="*/ 297201 w 8023328"/>
              <a:gd name="connsiteY1375" fmla="*/ 1069203 h 2380521"/>
              <a:gd name="connsiteX1376" fmla="*/ 309599 w 8023328"/>
              <a:gd name="connsiteY1376" fmla="*/ 1083059 h 2380521"/>
              <a:gd name="connsiteX1377" fmla="*/ 297201 w 8023328"/>
              <a:gd name="connsiteY1377" fmla="*/ 1095457 h 2380521"/>
              <a:gd name="connsiteX1378" fmla="*/ 283346 w 8023328"/>
              <a:gd name="connsiteY1378" fmla="*/ 1083059 h 2380521"/>
              <a:gd name="connsiteX1379" fmla="*/ 297201 w 8023328"/>
              <a:gd name="connsiteY1379" fmla="*/ 1069203 h 2380521"/>
              <a:gd name="connsiteX1380" fmla="*/ 226372 w 8023328"/>
              <a:gd name="connsiteY1380" fmla="*/ 1069203 h 2380521"/>
              <a:gd name="connsiteX1381" fmla="*/ 238771 w 8023328"/>
              <a:gd name="connsiteY1381" fmla="*/ 1083059 h 2380521"/>
              <a:gd name="connsiteX1382" fmla="*/ 226372 w 8023328"/>
              <a:gd name="connsiteY1382" fmla="*/ 1095457 h 2380521"/>
              <a:gd name="connsiteX1383" fmla="*/ 212516 w 8023328"/>
              <a:gd name="connsiteY1383" fmla="*/ 1083059 h 2380521"/>
              <a:gd name="connsiteX1384" fmla="*/ 226372 w 8023328"/>
              <a:gd name="connsiteY1384" fmla="*/ 1069203 h 2380521"/>
              <a:gd name="connsiteX1385" fmla="*/ 154079 w 8023328"/>
              <a:gd name="connsiteY1385" fmla="*/ 1069203 h 2380521"/>
              <a:gd name="connsiteX1386" fmla="*/ 167935 w 8023328"/>
              <a:gd name="connsiteY1386" fmla="*/ 1083059 h 2380521"/>
              <a:gd name="connsiteX1387" fmla="*/ 154079 w 8023328"/>
              <a:gd name="connsiteY1387" fmla="*/ 1095457 h 2380521"/>
              <a:gd name="connsiteX1388" fmla="*/ 141682 w 8023328"/>
              <a:gd name="connsiteY1388" fmla="*/ 1083059 h 2380521"/>
              <a:gd name="connsiteX1389" fmla="*/ 154079 w 8023328"/>
              <a:gd name="connsiteY1389" fmla="*/ 1069203 h 2380521"/>
              <a:gd name="connsiteX1390" fmla="*/ 83249 w 8023328"/>
              <a:gd name="connsiteY1390" fmla="*/ 1069203 h 2380521"/>
              <a:gd name="connsiteX1391" fmla="*/ 97105 w 8023328"/>
              <a:gd name="connsiteY1391" fmla="*/ 1083059 h 2380521"/>
              <a:gd name="connsiteX1392" fmla="*/ 83249 w 8023328"/>
              <a:gd name="connsiteY1392" fmla="*/ 1095457 h 2380521"/>
              <a:gd name="connsiteX1393" fmla="*/ 70852 w 8023328"/>
              <a:gd name="connsiteY1393" fmla="*/ 1083059 h 2380521"/>
              <a:gd name="connsiteX1394" fmla="*/ 83249 w 8023328"/>
              <a:gd name="connsiteY1394" fmla="*/ 1069203 h 2380521"/>
              <a:gd name="connsiteX1395" fmla="*/ 12014 w 8023328"/>
              <a:gd name="connsiteY1395" fmla="*/ 1069203 h 2380521"/>
              <a:gd name="connsiteX1396" fmla="*/ 26255 w 8023328"/>
              <a:gd name="connsiteY1396" fmla="*/ 1083059 h 2380521"/>
              <a:gd name="connsiteX1397" fmla="*/ 12014 w 8023328"/>
              <a:gd name="connsiteY1397" fmla="*/ 1095457 h 2380521"/>
              <a:gd name="connsiteX1398" fmla="*/ 21 w 8023328"/>
              <a:gd name="connsiteY1398" fmla="*/ 1083059 h 2380521"/>
              <a:gd name="connsiteX1399" fmla="*/ 12014 w 8023328"/>
              <a:gd name="connsiteY1399" fmla="*/ 1069203 h 2380521"/>
              <a:gd name="connsiteX1400" fmla="*/ 6724405 w 8023328"/>
              <a:gd name="connsiteY1400" fmla="*/ 998371 h 2380521"/>
              <a:gd name="connsiteX1401" fmla="*/ 6738261 w 8023328"/>
              <a:gd name="connsiteY1401" fmla="*/ 1010768 h 2380521"/>
              <a:gd name="connsiteX1402" fmla="*/ 6724405 w 8023328"/>
              <a:gd name="connsiteY1402" fmla="*/ 1024625 h 2380521"/>
              <a:gd name="connsiteX1403" fmla="*/ 6712008 w 8023328"/>
              <a:gd name="connsiteY1403" fmla="*/ 1010768 h 2380521"/>
              <a:gd name="connsiteX1404" fmla="*/ 6724405 w 8023328"/>
              <a:gd name="connsiteY1404" fmla="*/ 998371 h 2380521"/>
              <a:gd name="connsiteX1405" fmla="*/ 6653576 w 8023328"/>
              <a:gd name="connsiteY1405" fmla="*/ 998371 h 2380521"/>
              <a:gd name="connsiteX1406" fmla="*/ 6667432 w 8023328"/>
              <a:gd name="connsiteY1406" fmla="*/ 1010768 h 2380521"/>
              <a:gd name="connsiteX1407" fmla="*/ 6653576 w 8023328"/>
              <a:gd name="connsiteY1407" fmla="*/ 1024625 h 2380521"/>
              <a:gd name="connsiteX1408" fmla="*/ 6641179 w 8023328"/>
              <a:gd name="connsiteY1408" fmla="*/ 1010768 h 2380521"/>
              <a:gd name="connsiteX1409" fmla="*/ 6653576 w 8023328"/>
              <a:gd name="connsiteY1409" fmla="*/ 998371 h 2380521"/>
              <a:gd name="connsiteX1410" fmla="*/ 6581764 w 8023328"/>
              <a:gd name="connsiteY1410" fmla="*/ 998371 h 2380521"/>
              <a:gd name="connsiteX1411" fmla="*/ 6596552 w 8023328"/>
              <a:gd name="connsiteY1411" fmla="*/ 1010768 h 2380521"/>
              <a:gd name="connsiteX1412" fmla="*/ 6581764 w 8023328"/>
              <a:gd name="connsiteY1412" fmla="*/ 1024625 h 2380521"/>
              <a:gd name="connsiteX1413" fmla="*/ 6566976 w 8023328"/>
              <a:gd name="connsiteY1413" fmla="*/ 1010768 h 2380521"/>
              <a:gd name="connsiteX1414" fmla="*/ 6581764 w 8023328"/>
              <a:gd name="connsiteY1414" fmla="*/ 998371 h 2380521"/>
              <a:gd name="connsiteX1415" fmla="*/ 6510933 w 8023328"/>
              <a:gd name="connsiteY1415" fmla="*/ 998371 h 2380521"/>
              <a:gd name="connsiteX1416" fmla="*/ 6525722 w 8023328"/>
              <a:gd name="connsiteY1416" fmla="*/ 1010768 h 2380521"/>
              <a:gd name="connsiteX1417" fmla="*/ 6510933 w 8023328"/>
              <a:gd name="connsiteY1417" fmla="*/ 1024625 h 2380521"/>
              <a:gd name="connsiteX1418" fmla="*/ 6496144 w 8023328"/>
              <a:gd name="connsiteY1418" fmla="*/ 1010768 h 2380521"/>
              <a:gd name="connsiteX1419" fmla="*/ 6510933 w 8023328"/>
              <a:gd name="connsiteY1419" fmla="*/ 998371 h 2380521"/>
              <a:gd name="connsiteX1420" fmla="*/ 6440492 w 8023328"/>
              <a:gd name="connsiteY1420" fmla="*/ 998371 h 2380521"/>
              <a:gd name="connsiteX1421" fmla="*/ 6454911 w 8023328"/>
              <a:gd name="connsiteY1421" fmla="*/ 1010768 h 2380521"/>
              <a:gd name="connsiteX1422" fmla="*/ 6440492 w 8023328"/>
              <a:gd name="connsiteY1422" fmla="*/ 1024625 h 2380521"/>
              <a:gd name="connsiteX1423" fmla="*/ 6425315 w 8023328"/>
              <a:gd name="connsiteY1423" fmla="*/ 1010768 h 2380521"/>
              <a:gd name="connsiteX1424" fmla="*/ 6440492 w 8023328"/>
              <a:gd name="connsiteY1424" fmla="*/ 998371 h 2380521"/>
              <a:gd name="connsiteX1425" fmla="*/ 6368340 w 8023328"/>
              <a:gd name="connsiteY1425" fmla="*/ 998371 h 2380521"/>
              <a:gd name="connsiteX1426" fmla="*/ 6380737 w 8023328"/>
              <a:gd name="connsiteY1426" fmla="*/ 1010768 h 2380521"/>
              <a:gd name="connsiteX1427" fmla="*/ 6368340 w 8023328"/>
              <a:gd name="connsiteY1427" fmla="*/ 1024625 h 2380521"/>
              <a:gd name="connsiteX1428" fmla="*/ 6354484 w 8023328"/>
              <a:gd name="connsiteY1428" fmla="*/ 1010768 h 2380521"/>
              <a:gd name="connsiteX1429" fmla="*/ 6368340 w 8023328"/>
              <a:gd name="connsiteY1429" fmla="*/ 998371 h 2380521"/>
              <a:gd name="connsiteX1430" fmla="*/ 6297511 w 8023328"/>
              <a:gd name="connsiteY1430" fmla="*/ 998371 h 2380521"/>
              <a:gd name="connsiteX1431" fmla="*/ 6309908 w 8023328"/>
              <a:gd name="connsiteY1431" fmla="*/ 1010768 h 2380521"/>
              <a:gd name="connsiteX1432" fmla="*/ 6297511 w 8023328"/>
              <a:gd name="connsiteY1432" fmla="*/ 1024625 h 2380521"/>
              <a:gd name="connsiteX1433" fmla="*/ 6283655 w 8023328"/>
              <a:gd name="connsiteY1433" fmla="*/ 1010768 h 2380521"/>
              <a:gd name="connsiteX1434" fmla="*/ 6297511 w 8023328"/>
              <a:gd name="connsiteY1434" fmla="*/ 998371 h 2380521"/>
              <a:gd name="connsiteX1435" fmla="*/ 6226679 w 8023328"/>
              <a:gd name="connsiteY1435" fmla="*/ 998371 h 2380521"/>
              <a:gd name="connsiteX1436" fmla="*/ 6239076 w 8023328"/>
              <a:gd name="connsiteY1436" fmla="*/ 1010768 h 2380521"/>
              <a:gd name="connsiteX1437" fmla="*/ 6226679 w 8023328"/>
              <a:gd name="connsiteY1437" fmla="*/ 1024625 h 2380521"/>
              <a:gd name="connsiteX1438" fmla="*/ 6212823 w 8023328"/>
              <a:gd name="connsiteY1438" fmla="*/ 1010768 h 2380521"/>
              <a:gd name="connsiteX1439" fmla="*/ 6226679 w 8023328"/>
              <a:gd name="connsiteY1439" fmla="*/ 998371 h 2380521"/>
              <a:gd name="connsiteX1440" fmla="*/ 6154391 w 8023328"/>
              <a:gd name="connsiteY1440" fmla="*/ 998371 h 2380521"/>
              <a:gd name="connsiteX1441" fmla="*/ 6168247 w 8023328"/>
              <a:gd name="connsiteY1441" fmla="*/ 1010768 h 2380521"/>
              <a:gd name="connsiteX1442" fmla="*/ 6154391 w 8023328"/>
              <a:gd name="connsiteY1442" fmla="*/ 1024625 h 2380521"/>
              <a:gd name="connsiteX1443" fmla="*/ 6141994 w 8023328"/>
              <a:gd name="connsiteY1443" fmla="*/ 1010768 h 2380521"/>
              <a:gd name="connsiteX1444" fmla="*/ 6154391 w 8023328"/>
              <a:gd name="connsiteY1444" fmla="*/ 998371 h 2380521"/>
              <a:gd name="connsiteX1445" fmla="*/ 6083559 w 8023328"/>
              <a:gd name="connsiteY1445" fmla="*/ 998371 h 2380521"/>
              <a:gd name="connsiteX1446" fmla="*/ 6097415 w 8023328"/>
              <a:gd name="connsiteY1446" fmla="*/ 1010768 h 2380521"/>
              <a:gd name="connsiteX1447" fmla="*/ 6083559 w 8023328"/>
              <a:gd name="connsiteY1447" fmla="*/ 1024625 h 2380521"/>
              <a:gd name="connsiteX1448" fmla="*/ 6071162 w 8023328"/>
              <a:gd name="connsiteY1448" fmla="*/ 1010768 h 2380521"/>
              <a:gd name="connsiteX1449" fmla="*/ 6083559 w 8023328"/>
              <a:gd name="connsiteY1449" fmla="*/ 998371 h 2380521"/>
              <a:gd name="connsiteX1450" fmla="*/ 6009356 w 8023328"/>
              <a:gd name="connsiteY1450" fmla="*/ 998371 h 2380521"/>
              <a:gd name="connsiteX1451" fmla="*/ 6023212 w 8023328"/>
              <a:gd name="connsiteY1451" fmla="*/ 1010768 h 2380521"/>
              <a:gd name="connsiteX1452" fmla="*/ 6009356 w 8023328"/>
              <a:gd name="connsiteY1452" fmla="*/ 1024625 h 2380521"/>
              <a:gd name="connsiteX1453" fmla="*/ 5996959 w 8023328"/>
              <a:gd name="connsiteY1453" fmla="*/ 1010768 h 2380521"/>
              <a:gd name="connsiteX1454" fmla="*/ 6009356 w 8023328"/>
              <a:gd name="connsiteY1454" fmla="*/ 998371 h 2380521"/>
              <a:gd name="connsiteX1455" fmla="*/ 5940548 w 8023328"/>
              <a:gd name="connsiteY1455" fmla="*/ 998371 h 2380521"/>
              <a:gd name="connsiteX1456" fmla="*/ 5955726 w 8023328"/>
              <a:gd name="connsiteY1456" fmla="*/ 1010768 h 2380521"/>
              <a:gd name="connsiteX1457" fmla="*/ 5940548 w 8023328"/>
              <a:gd name="connsiteY1457" fmla="*/ 1024625 h 2380521"/>
              <a:gd name="connsiteX1458" fmla="*/ 5926130 w 8023328"/>
              <a:gd name="connsiteY1458" fmla="*/ 1010768 h 2380521"/>
              <a:gd name="connsiteX1459" fmla="*/ 5940548 w 8023328"/>
              <a:gd name="connsiteY1459" fmla="*/ 998371 h 2380521"/>
              <a:gd name="connsiteX1460" fmla="*/ 5870088 w 8023328"/>
              <a:gd name="connsiteY1460" fmla="*/ 998371 h 2380521"/>
              <a:gd name="connsiteX1461" fmla="*/ 5884877 w 8023328"/>
              <a:gd name="connsiteY1461" fmla="*/ 1010768 h 2380521"/>
              <a:gd name="connsiteX1462" fmla="*/ 5870088 w 8023328"/>
              <a:gd name="connsiteY1462" fmla="*/ 1024625 h 2380521"/>
              <a:gd name="connsiteX1463" fmla="*/ 5855299 w 8023328"/>
              <a:gd name="connsiteY1463" fmla="*/ 1010768 h 2380521"/>
              <a:gd name="connsiteX1464" fmla="*/ 5870088 w 8023328"/>
              <a:gd name="connsiteY1464" fmla="*/ 998371 h 2380521"/>
              <a:gd name="connsiteX1465" fmla="*/ 5799257 w 8023328"/>
              <a:gd name="connsiteY1465" fmla="*/ 998371 h 2380521"/>
              <a:gd name="connsiteX1466" fmla="*/ 5814045 w 8023328"/>
              <a:gd name="connsiteY1466" fmla="*/ 1010768 h 2380521"/>
              <a:gd name="connsiteX1467" fmla="*/ 5799257 w 8023328"/>
              <a:gd name="connsiteY1467" fmla="*/ 1024625 h 2380521"/>
              <a:gd name="connsiteX1468" fmla="*/ 5784469 w 8023328"/>
              <a:gd name="connsiteY1468" fmla="*/ 1010768 h 2380521"/>
              <a:gd name="connsiteX1469" fmla="*/ 5799257 w 8023328"/>
              <a:gd name="connsiteY1469" fmla="*/ 998371 h 2380521"/>
              <a:gd name="connsiteX1470" fmla="*/ 5724122 w 8023328"/>
              <a:gd name="connsiteY1470" fmla="*/ 998371 h 2380521"/>
              <a:gd name="connsiteX1471" fmla="*/ 5736519 w 8023328"/>
              <a:gd name="connsiteY1471" fmla="*/ 1010768 h 2380521"/>
              <a:gd name="connsiteX1472" fmla="*/ 5724122 w 8023328"/>
              <a:gd name="connsiteY1472" fmla="*/ 1024625 h 2380521"/>
              <a:gd name="connsiteX1473" fmla="*/ 5710266 w 8023328"/>
              <a:gd name="connsiteY1473" fmla="*/ 1010768 h 2380521"/>
              <a:gd name="connsiteX1474" fmla="*/ 5724122 w 8023328"/>
              <a:gd name="connsiteY1474" fmla="*/ 998371 h 2380521"/>
              <a:gd name="connsiteX1475" fmla="*/ 5653291 w 8023328"/>
              <a:gd name="connsiteY1475" fmla="*/ 998371 h 2380521"/>
              <a:gd name="connsiteX1476" fmla="*/ 5665688 w 8023328"/>
              <a:gd name="connsiteY1476" fmla="*/ 1012227 h 2380521"/>
              <a:gd name="connsiteX1477" fmla="*/ 5653291 w 8023328"/>
              <a:gd name="connsiteY1477" fmla="*/ 1024625 h 2380521"/>
              <a:gd name="connsiteX1478" fmla="*/ 5639435 w 8023328"/>
              <a:gd name="connsiteY1478" fmla="*/ 1012227 h 2380521"/>
              <a:gd name="connsiteX1479" fmla="*/ 5653291 w 8023328"/>
              <a:gd name="connsiteY1479" fmla="*/ 998371 h 2380521"/>
              <a:gd name="connsiteX1480" fmla="*/ 5581002 w 8023328"/>
              <a:gd name="connsiteY1480" fmla="*/ 998371 h 2380521"/>
              <a:gd name="connsiteX1481" fmla="*/ 5594858 w 8023328"/>
              <a:gd name="connsiteY1481" fmla="*/ 1012227 h 2380521"/>
              <a:gd name="connsiteX1482" fmla="*/ 5581002 w 8023328"/>
              <a:gd name="connsiteY1482" fmla="*/ 1024625 h 2380521"/>
              <a:gd name="connsiteX1483" fmla="*/ 5568605 w 8023328"/>
              <a:gd name="connsiteY1483" fmla="*/ 1012227 h 2380521"/>
              <a:gd name="connsiteX1484" fmla="*/ 5581002 w 8023328"/>
              <a:gd name="connsiteY1484" fmla="*/ 998371 h 2380521"/>
              <a:gd name="connsiteX1485" fmla="*/ 5510171 w 8023328"/>
              <a:gd name="connsiteY1485" fmla="*/ 998371 h 2380521"/>
              <a:gd name="connsiteX1486" fmla="*/ 5524027 w 8023328"/>
              <a:gd name="connsiteY1486" fmla="*/ 1012227 h 2380521"/>
              <a:gd name="connsiteX1487" fmla="*/ 5510171 w 8023328"/>
              <a:gd name="connsiteY1487" fmla="*/ 1024625 h 2380521"/>
              <a:gd name="connsiteX1488" fmla="*/ 5497774 w 8023328"/>
              <a:gd name="connsiteY1488" fmla="*/ 1012227 h 2380521"/>
              <a:gd name="connsiteX1489" fmla="*/ 5510171 w 8023328"/>
              <a:gd name="connsiteY1489" fmla="*/ 998371 h 2380521"/>
              <a:gd name="connsiteX1490" fmla="*/ 5438937 w 8023328"/>
              <a:gd name="connsiteY1490" fmla="*/ 998371 h 2380521"/>
              <a:gd name="connsiteX1491" fmla="*/ 5453178 w 8023328"/>
              <a:gd name="connsiteY1491" fmla="*/ 1012227 h 2380521"/>
              <a:gd name="connsiteX1492" fmla="*/ 5438937 w 8023328"/>
              <a:gd name="connsiteY1492" fmla="*/ 1024625 h 2380521"/>
              <a:gd name="connsiteX1493" fmla="*/ 5426945 w 8023328"/>
              <a:gd name="connsiteY1493" fmla="*/ 1012227 h 2380521"/>
              <a:gd name="connsiteX1494" fmla="*/ 5438937 w 8023328"/>
              <a:gd name="connsiteY1494" fmla="*/ 998371 h 2380521"/>
              <a:gd name="connsiteX1495" fmla="*/ 5367530 w 8023328"/>
              <a:gd name="connsiteY1495" fmla="*/ 998371 h 2380521"/>
              <a:gd name="connsiteX1496" fmla="*/ 5382318 w 8023328"/>
              <a:gd name="connsiteY1496" fmla="*/ 1012227 h 2380521"/>
              <a:gd name="connsiteX1497" fmla="*/ 5367530 w 8023328"/>
              <a:gd name="connsiteY1497" fmla="*/ 1024625 h 2380521"/>
              <a:gd name="connsiteX1498" fmla="*/ 5352742 w 8023328"/>
              <a:gd name="connsiteY1498" fmla="*/ 1012227 h 2380521"/>
              <a:gd name="connsiteX1499" fmla="*/ 5367530 w 8023328"/>
              <a:gd name="connsiteY1499" fmla="*/ 998371 h 2380521"/>
              <a:gd name="connsiteX1500" fmla="*/ 5296699 w 8023328"/>
              <a:gd name="connsiteY1500" fmla="*/ 998371 h 2380521"/>
              <a:gd name="connsiteX1501" fmla="*/ 5311488 w 8023328"/>
              <a:gd name="connsiteY1501" fmla="*/ 1012227 h 2380521"/>
              <a:gd name="connsiteX1502" fmla="*/ 5296699 w 8023328"/>
              <a:gd name="connsiteY1502" fmla="*/ 1024625 h 2380521"/>
              <a:gd name="connsiteX1503" fmla="*/ 5281910 w 8023328"/>
              <a:gd name="connsiteY1503" fmla="*/ 1012227 h 2380521"/>
              <a:gd name="connsiteX1504" fmla="*/ 5296699 w 8023328"/>
              <a:gd name="connsiteY1504" fmla="*/ 998371 h 2380521"/>
              <a:gd name="connsiteX1505" fmla="*/ 5225869 w 8023328"/>
              <a:gd name="connsiteY1505" fmla="*/ 998371 h 2380521"/>
              <a:gd name="connsiteX1506" fmla="*/ 5240657 w 8023328"/>
              <a:gd name="connsiteY1506" fmla="*/ 1012227 h 2380521"/>
              <a:gd name="connsiteX1507" fmla="*/ 5225869 w 8023328"/>
              <a:gd name="connsiteY1507" fmla="*/ 1024625 h 2380521"/>
              <a:gd name="connsiteX1508" fmla="*/ 5211081 w 8023328"/>
              <a:gd name="connsiteY1508" fmla="*/ 1012227 h 2380521"/>
              <a:gd name="connsiteX1509" fmla="*/ 5225869 w 8023328"/>
              <a:gd name="connsiteY1509" fmla="*/ 998371 h 2380521"/>
              <a:gd name="connsiteX1510" fmla="*/ 5154105 w 8023328"/>
              <a:gd name="connsiteY1510" fmla="*/ 998371 h 2380521"/>
              <a:gd name="connsiteX1511" fmla="*/ 5166502 w 8023328"/>
              <a:gd name="connsiteY1511" fmla="*/ 1012227 h 2380521"/>
              <a:gd name="connsiteX1512" fmla="*/ 5154105 w 8023328"/>
              <a:gd name="connsiteY1512" fmla="*/ 1024625 h 2380521"/>
              <a:gd name="connsiteX1513" fmla="*/ 5140249 w 8023328"/>
              <a:gd name="connsiteY1513" fmla="*/ 1012227 h 2380521"/>
              <a:gd name="connsiteX1514" fmla="*/ 5154105 w 8023328"/>
              <a:gd name="connsiteY1514" fmla="*/ 998371 h 2380521"/>
              <a:gd name="connsiteX1515" fmla="*/ 5083276 w 8023328"/>
              <a:gd name="connsiteY1515" fmla="*/ 998371 h 2380521"/>
              <a:gd name="connsiteX1516" fmla="*/ 5095673 w 8023328"/>
              <a:gd name="connsiteY1516" fmla="*/ 1012227 h 2380521"/>
              <a:gd name="connsiteX1517" fmla="*/ 5083276 w 8023328"/>
              <a:gd name="connsiteY1517" fmla="*/ 1024625 h 2380521"/>
              <a:gd name="connsiteX1518" fmla="*/ 5069420 w 8023328"/>
              <a:gd name="connsiteY1518" fmla="*/ 1012227 h 2380521"/>
              <a:gd name="connsiteX1519" fmla="*/ 5083276 w 8023328"/>
              <a:gd name="connsiteY1519" fmla="*/ 998371 h 2380521"/>
              <a:gd name="connsiteX1520" fmla="*/ 5012445 w 8023328"/>
              <a:gd name="connsiteY1520" fmla="*/ 998371 h 2380521"/>
              <a:gd name="connsiteX1521" fmla="*/ 5024842 w 8023328"/>
              <a:gd name="connsiteY1521" fmla="*/ 1012227 h 2380521"/>
              <a:gd name="connsiteX1522" fmla="*/ 5012445 w 8023328"/>
              <a:gd name="connsiteY1522" fmla="*/ 1024625 h 2380521"/>
              <a:gd name="connsiteX1523" fmla="*/ 4998589 w 8023328"/>
              <a:gd name="connsiteY1523" fmla="*/ 1012227 h 2380521"/>
              <a:gd name="connsiteX1524" fmla="*/ 5012445 w 8023328"/>
              <a:gd name="connsiteY1524" fmla="*/ 998371 h 2380521"/>
              <a:gd name="connsiteX1525" fmla="*/ 4940157 w 8023328"/>
              <a:gd name="connsiteY1525" fmla="*/ 998371 h 2380521"/>
              <a:gd name="connsiteX1526" fmla="*/ 4954013 w 8023328"/>
              <a:gd name="connsiteY1526" fmla="*/ 1012227 h 2380521"/>
              <a:gd name="connsiteX1527" fmla="*/ 4940157 w 8023328"/>
              <a:gd name="connsiteY1527" fmla="*/ 1024625 h 2380521"/>
              <a:gd name="connsiteX1528" fmla="*/ 4927760 w 8023328"/>
              <a:gd name="connsiteY1528" fmla="*/ 1012227 h 2380521"/>
              <a:gd name="connsiteX1529" fmla="*/ 4940157 w 8023328"/>
              <a:gd name="connsiteY1529" fmla="*/ 998371 h 2380521"/>
              <a:gd name="connsiteX1530" fmla="*/ 4865953 w 8023328"/>
              <a:gd name="connsiteY1530" fmla="*/ 998371 h 2380521"/>
              <a:gd name="connsiteX1531" fmla="*/ 4879809 w 8023328"/>
              <a:gd name="connsiteY1531" fmla="*/ 1012227 h 2380521"/>
              <a:gd name="connsiteX1532" fmla="*/ 4865953 w 8023328"/>
              <a:gd name="connsiteY1532" fmla="*/ 1024625 h 2380521"/>
              <a:gd name="connsiteX1533" fmla="*/ 4853556 w 8023328"/>
              <a:gd name="connsiteY1533" fmla="*/ 1012227 h 2380521"/>
              <a:gd name="connsiteX1534" fmla="*/ 4865953 w 8023328"/>
              <a:gd name="connsiteY1534" fmla="*/ 998371 h 2380521"/>
              <a:gd name="connsiteX1535" fmla="*/ 4797514 w 8023328"/>
              <a:gd name="connsiteY1535" fmla="*/ 998371 h 2380521"/>
              <a:gd name="connsiteX1536" fmla="*/ 4812303 w 8023328"/>
              <a:gd name="connsiteY1536" fmla="*/ 1012227 h 2380521"/>
              <a:gd name="connsiteX1537" fmla="*/ 4797514 w 8023328"/>
              <a:gd name="connsiteY1537" fmla="*/ 1024625 h 2380521"/>
              <a:gd name="connsiteX1538" fmla="*/ 4782725 w 8023328"/>
              <a:gd name="connsiteY1538" fmla="*/ 1012227 h 2380521"/>
              <a:gd name="connsiteX1539" fmla="*/ 4797514 w 8023328"/>
              <a:gd name="connsiteY1539" fmla="*/ 998371 h 2380521"/>
              <a:gd name="connsiteX1540" fmla="*/ 4726684 w 8023328"/>
              <a:gd name="connsiteY1540" fmla="*/ 998371 h 2380521"/>
              <a:gd name="connsiteX1541" fmla="*/ 4741472 w 8023328"/>
              <a:gd name="connsiteY1541" fmla="*/ 1012227 h 2380521"/>
              <a:gd name="connsiteX1542" fmla="*/ 4726684 w 8023328"/>
              <a:gd name="connsiteY1542" fmla="*/ 1024625 h 2380521"/>
              <a:gd name="connsiteX1543" fmla="*/ 4711896 w 8023328"/>
              <a:gd name="connsiteY1543" fmla="*/ 1012227 h 2380521"/>
              <a:gd name="connsiteX1544" fmla="*/ 4726684 w 8023328"/>
              <a:gd name="connsiteY1544" fmla="*/ 998371 h 2380521"/>
              <a:gd name="connsiteX1545" fmla="*/ 4655853 w 8023328"/>
              <a:gd name="connsiteY1545" fmla="*/ 998371 h 2380521"/>
              <a:gd name="connsiteX1546" fmla="*/ 4670642 w 8023328"/>
              <a:gd name="connsiteY1546" fmla="*/ 1012227 h 2380521"/>
              <a:gd name="connsiteX1547" fmla="*/ 4655853 w 8023328"/>
              <a:gd name="connsiteY1547" fmla="*/ 1024625 h 2380521"/>
              <a:gd name="connsiteX1548" fmla="*/ 4641064 w 8023328"/>
              <a:gd name="connsiteY1548" fmla="*/ 1012227 h 2380521"/>
              <a:gd name="connsiteX1549" fmla="*/ 4655853 w 8023328"/>
              <a:gd name="connsiteY1549" fmla="*/ 998371 h 2380521"/>
              <a:gd name="connsiteX1550" fmla="*/ 4584091 w 8023328"/>
              <a:gd name="connsiteY1550" fmla="*/ 998371 h 2380521"/>
              <a:gd name="connsiteX1551" fmla="*/ 4596488 w 8023328"/>
              <a:gd name="connsiteY1551" fmla="*/ 1012227 h 2380521"/>
              <a:gd name="connsiteX1552" fmla="*/ 4584091 w 8023328"/>
              <a:gd name="connsiteY1552" fmla="*/ 1024625 h 2380521"/>
              <a:gd name="connsiteX1553" fmla="*/ 4570235 w 8023328"/>
              <a:gd name="connsiteY1553" fmla="*/ 1012227 h 2380521"/>
              <a:gd name="connsiteX1554" fmla="*/ 4584091 w 8023328"/>
              <a:gd name="connsiteY1554" fmla="*/ 998371 h 2380521"/>
              <a:gd name="connsiteX1555" fmla="*/ 4513260 w 8023328"/>
              <a:gd name="connsiteY1555" fmla="*/ 998371 h 2380521"/>
              <a:gd name="connsiteX1556" fmla="*/ 4525657 w 8023328"/>
              <a:gd name="connsiteY1556" fmla="*/ 1012227 h 2380521"/>
              <a:gd name="connsiteX1557" fmla="*/ 4513260 w 8023328"/>
              <a:gd name="connsiteY1557" fmla="*/ 1024625 h 2380521"/>
              <a:gd name="connsiteX1558" fmla="*/ 4499404 w 8023328"/>
              <a:gd name="connsiteY1558" fmla="*/ 1012227 h 2380521"/>
              <a:gd name="connsiteX1559" fmla="*/ 4513260 w 8023328"/>
              <a:gd name="connsiteY1559" fmla="*/ 998371 h 2380521"/>
              <a:gd name="connsiteX1560" fmla="*/ 4439056 w 8023328"/>
              <a:gd name="connsiteY1560" fmla="*/ 998371 h 2380521"/>
              <a:gd name="connsiteX1561" fmla="*/ 4451453 w 8023328"/>
              <a:gd name="connsiteY1561" fmla="*/ 1012227 h 2380521"/>
              <a:gd name="connsiteX1562" fmla="*/ 4439056 w 8023328"/>
              <a:gd name="connsiteY1562" fmla="*/ 1024625 h 2380521"/>
              <a:gd name="connsiteX1563" fmla="*/ 4425200 w 8023328"/>
              <a:gd name="connsiteY1563" fmla="*/ 1012227 h 2380521"/>
              <a:gd name="connsiteX1564" fmla="*/ 4439056 w 8023328"/>
              <a:gd name="connsiteY1564" fmla="*/ 998371 h 2380521"/>
              <a:gd name="connsiteX1565" fmla="*/ 4366768 w 8023328"/>
              <a:gd name="connsiteY1565" fmla="*/ 998371 h 2380521"/>
              <a:gd name="connsiteX1566" fmla="*/ 4380624 w 8023328"/>
              <a:gd name="connsiteY1566" fmla="*/ 1012227 h 2380521"/>
              <a:gd name="connsiteX1567" fmla="*/ 4366768 w 8023328"/>
              <a:gd name="connsiteY1567" fmla="*/ 1024625 h 2380521"/>
              <a:gd name="connsiteX1568" fmla="*/ 4354371 w 8023328"/>
              <a:gd name="connsiteY1568" fmla="*/ 1012227 h 2380521"/>
              <a:gd name="connsiteX1569" fmla="*/ 4366768 w 8023328"/>
              <a:gd name="connsiteY1569" fmla="*/ 998371 h 2380521"/>
              <a:gd name="connsiteX1570" fmla="*/ 4295937 w 8023328"/>
              <a:gd name="connsiteY1570" fmla="*/ 998371 h 2380521"/>
              <a:gd name="connsiteX1571" fmla="*/ 4309793 w 8023328"/>
              <a:gd name="connsiteY1571" fmla="*/ 1012227 h 2380521"/>
              <a:gd name="connsiteX1572" fmla="*/ 4295937 w 8023328"/>
              <a:gd name="connsiteY1572" fmla="*/ 1024625 h 2380521"/>
              <a:gd name="connsiteX1573" fmla="*/ 4283540 w 8023328"/>
              <a:gd name="connsiteY1573" fmla="*/ 1012227 h 2380521"/>
              <a:gd name="connsiteX1574" fmla="*/ 4295937 w 8023328"/>
              <a:gd name="connsiteY1574" fmla="*/ 998371 h 2380521"/>
              <a:gd name="connsiteX1575" fmla="*/ 4225107 w 8023328"/>
              <a:gd name="connsiteY1575" fmla="*/ 998371 h 2380521"/>
              <a:gd name="connsiteX1576" fmla="*/ 4238963 w 8023328"/>
              <a:gd name="connsiteY1576" fmla="*/ 1012227 h 2380521"/>
              <a:gd name="connsiteX1577" fmla="*/ 4225107 w 8023328"/>
              <a:gd name="connsiteY1577" fmla="*/ 1024625 h 2380521"/>
              <a:gd name="connsiteX1578" fmla="*/ 4212710 w 8023328"/>
              <a:gd name="connsiteY1578" fmla="*/ 1012227 h 2380521"/>
              <a:gd name="connsiteX1579" fmla="*/ 4225107 w 8023328"/>
              <a:gd name="connsiteY1579" fmla="*/ 998371 h 2380521"/>
              <a:gd name="connsiteX1580" fmla="*/ 4153295 w 8023328"/>
              <a:gd name="connsiteY1580" fmla="*/ 998371 h 2380521"/>
              <a:gd name="connsiteX1581" fmla="*/ 4168083 w 8023328"/>
              <a:gd name="connsiteY1581" fmla="*/ 1012227 h 2380521"/>
              <a:gd name="connsiteX1582" fmla="*/ 4153295 w 8023328"/>
              <a:gd name="connsiteY1582" fmla="*/ 1024625 h 2380521"/>
              <a:gd name="connsiteX1583" fmla="*/ 4138507 w 8023328"/>
              <a:gd name="connsiteY1583" fmla="*/ 1012227 h 2380521"/>
              <a:gd name="connsiteX1584" fmla="*/ 4153295 w 8023328"/>
              <a:gd name="connsiteY1584" fmla="*/ 998371 h 2380521"/>
              <a:gd name="connsiteX1585" fmla="*/ 4082465 w 8023328"/>
              <a:gd name="connsiteY1585" fmla="*/ 998371 h 2380521"/>
              <a:gd name="connsiteX1586" fmla="*/ 4097254 w 8023328"/>
              <a:gd name="connsiteY1586" fmla="*/ 1012227 h 2380521"/>
              <a:gd name="connsiteX1587" fmla="*/ 4082465 w 8023328"/>
              <a:gd name="connsiteY1587" fmla="*/ 1024625 h 2380521"/>
              <a:gd name="connsiteX1588" fmla="*/ 4067676 w 8023328"/>
              <a:gd name="connsiteY1588" fmla="*/ 1012227 h 2380521"/>
              <a:gd name="connsiteX1589" fmla="*/ 4082465 w 8023328"/>
              <a:gd name="connsiteY1589" fmla="*/ 998371 h 2380521"/>
              <a:gd name="connsiteX1590" fmla="*/ 4011635 w 8023328"/>
              <a:gd name="connsiteY1590" fmla="*/ 998371 h 2380521"/>
              <a:gd name="connsiteX1591" fmla="*/ 4026423 w 8023328"/>
              <a:gd name="connsiteY1591" fmla="*/ 1012227 h 2380521"/>
              <a:gd name="connsiteX1592" fmla="*/ 4011635 w 8023328"/>
              <a:gd name="connsiteY1592" fmla="*/ 1024625 h 2380521"/>
              <a:gd name="connsiteX1593" fmla="*/ 3996847 w 8023328"/>
              <a:gd name="connsiteY1593" fmla="*/ 1012227 h 2380521"/>
              <a:gd name="connsiteX1594" fmla="*/ 4011635 w 8023328"/>
              <a:gd name="connsiteY1594" fmla="*/ 998371 h 2380521"/>
              <a:gd name="connsiteX1595" fmla="*/ 3939871 w 8023328"/>
              <a:gd name="connsiteY1595" fmla="*/ 998371 h 2380521"/>
              <a:gd name="connsiteX1596" fmla="*/ 3952268 w 8023328"/>
              <a:gd name="connsiteY1596" fmla="*/ 1012227 h 2380521"/>
              <a:gd name="connsiteX1597" fmla="*/ 3939871 w 8023328"/>
              <a:gd name="connsiteY1597" fmla="*/ 1024625 h 2380521"/>
              <a:gd name="connsiteX1598" fmla="*/ 3926015 w 8023328"/>
              <a:gd name="connsiteY1598" fmla="*/ 1012227 h 2380521"/>
              <a:gd name="connsiteX1599" fmla="*/ 3939871 w 8023328"/>
              <a:gd name="connsiteY1599" fmla="*/ 998371 h 2380521"/>
              <a:gd name="connsiteX1600" fmla="*/ 3869042 w 8023328"/>
              <a:gd name="connsiteY1600" fmla="*/ 998371 h 2380521"/>
              <a:gd name="connsiteX1601" fmla="*/ 3881439 w 8023328"/>
              <a:gd name="connsiteY1601" fmla="*/ 1013160 h 2380521"/>
              <a:gd name="connsiteX1602" fmla="*/ 3869042 w 8023328"/>
              <a:gd name="connsiteY1602" fmla="*/ 1027949 h 2380521"/>
              <a:gd name="connsiteX1603" fmla="*/ 3855186 w 8023328"/>
              <a:gd name="connsiteY1603" fmla="*/ 1013160 h 2380521"/>
              <a:gd name="connsiteX1604" fmla="*/ 3869042 w 8023328"/>
              <a:gd name="connsiteY1604" fmla="*/ 998371 h 2380521"/>
              <a:gd name="connsiteX1605" fmla="*/ 3798211 w 8023328"/>
              <a:gd name="connsiteY1605" fmla="*/ 998371 h 2380521"/>
              <a:gd name="connsiteX1606" fmla="*/ 3810608 w 8023328"/>
              <a:gd name="connsiteY1606" fmla="*/ 1013160 h 2380521"/>
              <a:gd name="connsiteX1607" fmla="*/ 3798211 w 8023328"/>
              <a:gd name="connsiteY1607" fmla="*/ 1027949 h 2380521"/>
              <a:gd name="connsiteX1608" fmla="*/ 3784355 w 8023328"/>
              <a:gd name="connsiteY1608" fmla="*/ 1013160 h 2380521"/>
              <a:gd name="connsiteX1609" fmla="*/ 3798211 w 8023328"/>
              <a:gd name="connsiteY1609" fmla="*/ 998371 h 2380521"/>
              <a:gd name="connsiteX1610" fmla="*/ 3725922 w 8023328"/>
              <a:gd name="connsiteY1610" fmla="*/ 998371 h 2380521"/>
              <a:gd name="connsiteX1611" fmla="*/ 3739778 w 8023328"/>
              <a:gd name="connsiteY1611" fmla="*/ 1013160 h 2380521"/>
              <a:gd name="connsiteX1612" fmla="*/ 3725922 w 8023328"/>
              <a:gd name="connsiteY1612" fmla="*/ 1027949 h 2380521"/>
              <a:gd name="connsiteX1613" fmla="*/ 3713525 w 8023328"/>
              <a:gd name="connsiteY1613" fmla="*/ 1013160 h 2380521"/>
              <a:gd name="connsiteX1614" fmla="*/ 3725922 w 8023328"/>
              <a:gd name="connsiteY1614" fmla="*/ 998371 h 2380521"/>
              <a:gd name="connsiteX1615" fmla="*/ 724105 w 8023328"/>
              <a:gd name="connsiteY1615" fmla="*/ 998371 h 2380521"/>
              <a:gd name="connsiteX1616" fmla="*/ 737962 w 8023328"/>
              <a:gd name="connsiteY1616" fmla="*/ 1010768 h 2380521"/>
              <a:gd name="connsiteX1617" fmla="*/ 724105 w 8023328"/>
              <a:gd name="connsiteY1617" fmla="*/ 1024625 h 2380521"/>
              <a:gd name="connsiteX1618" fmla="*/ 711707 w 8023328"/>
              <a:gd name="connsiteY1618" fmla="*/ 1010768 h 2380521"/>
              <a:gd name="connsiteX1619" fmla="*/ 724105 w 8023328"/>
              <a:gd name="connsiteY1619" fmla="*/ 998371 h 2380521"/>
              <a:gd name="connsiteX1620" fmla="*/ 653274 w 8023328"/>
              <a:gd name="connsiteY1620" fmla="*/ 998371 h 2380521"/>
              <a:gd name="connsiteX1621" fmla="*/ 667129 w 8023328"/>
              <a:gd name="connsiteY1621" fmla="*/ 1010768 h 2380521"/>
              <a:gd name="connsiteX1622" fmla="*/ 653274 w 8023328"/>
              <a:gd name="connsiteY1622" fmla="*/ 1024625 h 2380521"/>
              <a:gd name="connsiteX1623" fmla="*/ 640877 w 8023328"/>
              <a:gd name="connsiteY1623" fmla="*/ 1010768 h 2380521"/>
              <a:gd name="connsiteX1624" fmla="*/ 653274 w 8023328"/>
              <a:gd name="connsiteY1624" fmla="*/ 998371 h 2380521"/>
              <a:gd name="connsiteX1625" fmla="*/ 582446 w 8023328"/>
              <a:gd name="connsiteY1625" fmla="*/ 998371 h 2380521"/>
              <a:gd name="connsiteX1626" fmla="*/ 596301 w 8023328"/>
              <a:gd name="connsiteY1626" fmla="*/ 1010768 h 2380521"/>
              <a:gd name="connsiteX1627" fmla="*/ 582446 w 8023328"/>
              <a:gd name="connsiteY1627" fmla="*/ 1024625 h 2380521"/>
              <a:gd name="connsiteX1628" fmla="*/ 570047 w 8023328"/>
              <a:gd name="connsiteY1628" fmla="*/ 1010768 h 2380521"/>
              <a:gd name="connsiteX1629" fmla="*/ 582446 w 8023328"/>
              <a:gd name="connsiteY1629" fmla="*/ 998371 h 2380521"/>
              <a:gd name="connsiteX1630" fmla="*/ 513636 w 8023328"/>
              <a:gd name="connsiteY1630" fmla="*/ 998371 h 2380521"/>
              <a:gd name="connsiteX1631" fmla="*/ 528813 w 8023328"/>
              <a:gd name="connsiteY1631" fmla="*/ 1010768 h 2380521"/>
              <a:gd name="connsiteX1632" fmla="*/ 513636 w 8023328"/>
              <a:gd name="connsiteY1632" fmla="*/ 1024625 h 2380521"/>
              <a:gd name="connsiteX1633" fmla="*/ 499216 w 8023328"/>
              <a:gd name="connsiteY1633" fmla="*/ 1010768 h 2380521"/>
              <a:gd name="connsiteX1634" fmla="*/ 513636 w 8023328"/>
              <a:gd name="connsiteY1634" fmla="*/ 998371 h 2380521"/>
              <a:gd name="connsiteX1635" fmla="*/ 439802 w 8023328"/>
              <a:gd name="connsiteY1635" fmla="*/ 998371 h 2380521"/>
              <a:gd name="connsiteX1636" fmla="*/ 454592 w 8023328"/>
              <a:gd name="connsiteY1636" fmla="*/ 1010768 h 2380521"/>
              <a:gd name="connsiteX1637" fmla="*/ 439802 w 8023328"/>
              <a:gd name="connsiteY1637" fmla="*/ 1024625 h 2380521"/>
              <a:gd name="connsiteX1638" fmla="*/ 425014 w 8023328"/>
              <a:gd name="connsiteY1638" fmla="*/ 1010768 h 2380521"/>
              <a:gd name="connsiteX1639" fmla="*/ 439802 w 8023328"/>
              <a:gd name="connsiteY1639" fmla="*/ 998371 h 2380521"/>
              <a:gd name="connsiteX1640" fmla="*/ 368040 w 8023328"/>
              <a:gd name="connsiteY1640" fmla="*/ 998371 h 2380521"/>
              <a:gd name="connsiteX1641" fmla="*/ 380438 w 8023328"/>
              <a:gd name="connsiteY1641" fmla="*/ 1012227 h 2380521"/>
              <a:gd name="connsiteX1642" fmla="*/ 368040 w 8023328"/>
              <a:gd name="connsiteY1642" fmla="*/ 1024625 h 2380521"/>
              <a:gd name="connsiteX1643" fmla="*/ 354183 w 8023328"/>
              <a:gd name="connsiteY1643" fmla="*/ 1012227 h 2380521"/>
              <a:gd name="connsiteX1644" fmla="*/ 368040 w 8023328"/>
              <a:gd name="connsiteY1644" fmla="*/ 998371 h 2380521"/>
              <a:gd name="connsiteX1645" fmla="*/ 297208 w 8023328"/>
              <a:gd name="connsiteY1645" fmla="*/ 998371 h 2380521"/>
              <a:gd name="connsiteX1646" fmla="*/ 309606 w 8023328"/>
              <a:gd name="connsiteY1646" fmla="*/ 1012227 h 2380521"/>
              <a:gd name="connsiteX1647" fmla="*/ 297208 w 8023328"/>
              <a:gd name="connsiteY1647" fmla="*/ 1024625 h 2380521"/>
              <a:gd name="connsiteX1648" fmla="*/ 283352 w 8023328"/>
              <a:gd name="connsiteY1648" fmla="*/ 1012227 h 2380521"/>
              <a:gd name="connsiteX1649" fmla="*/ 297208 w 8023328"/>
              <a:gd name="connsiteY1649" fmla="*/ 998371 h 2380521"/>
              <a:gd name="connsiteX1650" fmla="*/ 226379 w 8023328"/>
              <a:gd name="connsiteY1650" fmla="*/ 998371 h 2380521"/>
              <a:gd name="connsiteX1651" fmla="*/ 238778 w 8023328"/>
              <a:gd name="connsiteY1651" fmla="*/ 1012227 h 2380521"/>
              <a:gd name="connsiteX1652" fmla="*/ 226379 w 8023328"/>
              <a:gd name="connsiteY1652" fmla="*/ 1024625 h 2380521"/>
              <a:gd name="connsiteX1653" fmla="*/ 212523 w 8023328"/>
              <a:gd name="connsiteY1653" fmla="*/ 1012227 h 2380521"/>
              <a:gd name="connsiteX1654" fmla="*/ 226379 w 8023328"/>
              <a:gd name="connsiteY1654" fmla="*/ 998371 h 2380521"/>
              <a:gd name="connsiteX1655" fmla="*/ 154085 w 8023328"/>
              <a:gd name="connsiteY1655" fmla="*/ 998371 h 2380521"/>
              <a:gd name="connsiteX1656" fmla="*/ 167941 w 8023328"/>
              <a:gd name="connsiteY1656" fmla="*/ 1012227 h 2380521"/>
              <a:gd name="connsiteX1657" fmla="*/ 154085 w 8023328"/>
              <a:gd name="connsiteY1657" fmla="*/ 1024625 h 2380521"/>
              <a:gd name="connsiteX1658" fmla="*/ 141687 w 8023328"/>
              <a:gd name="connsiteY1658" fmla="*/ 1012227 h 2380521"/>
              <a:gd name="connsiteX1659" fmla="*/ 154085 w 8023328"/>
              <a:gd name="connsiteY1659" fmla="*/ 998371 h 2380521"/>
              <a:gd name="connsiteX1660" fmla="*/ 83255 w 8023328"/>
              <a:gd name="connsiteY1660" fmla="*/ 998371 h 2380521"/>
              <a:gd name="connsiteX1661" fmla="*/ 97111 w 8023328"/>
              <a:gd name="connsiteY1661" fmla="*/ 1012227 h 2380521"/>
              <a:gd name="connsiteX1662" fmla="*/ 83255 w 8023328"/>
              <a:gd name="connsiteY1662" fmla="*/ 1024625 h 2380521"/>
              <a:gd name="connsiteX1663" fmla="*/ 70858 w 8023328"/>
              <a:gd name="connsiteY1663" fmla="*/ 1012227 h 2380521"/>
              <a:gd name="connsiteX1664" fmla="*/ 83255 w 8023328"/>
              <a:gd name="connsiteY1664" fmla="*/ 998371 h 2380521"/>
              <a:gd name="connsiteX1665" fmla="*/ 12019 w 8023328"/>
              <a:gd name="connsiteY1665" fmla="*/ 998371 h 2380521"/>
              <a:gd name="connsiteX1666" fmla="*/ 26260 w 8023328"/>
              <a:gd name="connsiteY1666" fmla="*/ 1012227 h 2380521"/>
              <a:gd name="connsiteX1667" fmla="*/ 12019 w 8023328"/>
              <a:gd name="connsiteY1667" fmla="*/ 1024625 h 2380521"/>
              <a:gd name="connsiteX1668" fmla="*/ 27 w 8023328"/>
              <a:gd name="connsiteY1668" fmla="*/ 1012227 h 2380521"/>
              <a:gd name="connsiteX1669" fmla="*/ 12019 w 8023328"/>
              <a:gd name="connsiteY1669" fmla="*/ 998371 h 2380521"/>
              <a:gd name="connsiteX1670" fmla="*/ 870603 w 8023328"/>
              <a:gd name="connsiteY1670" fmla="*/ 927542 h 2380521"/>
              <a:gd name="connsiteX1671" fmla="*/ 883001 w 8023328"/>
              <a:gd name="connsiteY1671" fmla="*/ 939939 h 2380521"/>
              <a:gd name="connsiteX1672" fmla="*/ 870603 w 8023328"/>
              <a:gd name="connsiteY1672" fmla="*/ 953796 h 2380521"/>
              <a:gd name="connsiteX1673" fmla="*/ 856747 w 8023328"/>
              <a:gd name="connsiteY1673" fmla="*/ 939939 h 2380521"/>
              <a:gd name="connsiteX1674" fmla="*/ 870603 w 8023328"/>
              <a:gd name="connsiteY1674" fmla="*/ 927542 h 2380521"/>
              <a:gd name="connsiteX1675" fmla="*/ 799773 w 8023328"/>
              <a:gd name="connsiteY1675" fmla="*/ 927542 h 2380521"/>
              <a:gd name="connsiteX1676" fmla="*/ 812171 w 8023328"/>
              <a:gd name="connsiteY1676" fmla="*/ 939939 h 2380521"/>
              <a:gd name="connsiteX1677" fmla="*/ 799773 w 8023328"/>
              <a:gd name="connsiteY1677" fmla="*/ 953796 h 2380521"/>
              <a:gd name="connsiteX1678" fmla="*/ 785917 w 8023328"/>
              <a:gd name="connsiteY1678" fmla="*/ 939939 h 2380521"/>
              <a:gd name="connsiteX1679" fmla="*/ 799773 w 8023328"/>
              <a:gd name="connsiteY1679" fmla="*/ 927542 h 2380521"/>
              <a:gd name="connsiteX1680" fmla="*/ 724112 w 8023328"/>
              <a:gd name="connsiteY1680" fmla="*/ 927542 h 2380521"/>
              <a:gd name="connsiteX1681" fmla="*/ 737968 w 8023328"/>
              <a:gd name="connsiteY1681" fmla="*/ 939939 h 2380521"/>
              <a:gd name="connsiteX1682" fmla="*/ 724112 w 8023328"/>
              <a:gd name="connsiteY1682" fmla="*/ 953796 h 2380521"/>
              <a:gd name="connsiteX1683" fmla="*/ 711714 w 8023328"/>
              <a:gd name="connsiteY1683" fmla="*/ 939939 h 2380521"/>
              <a:gd name="connsiteX1684" fmla="*/ 724112 w 8023328"/>
              <a:gd name="connsiteY1684" fmla="*/ 927542 h 2380521"/>
              <a:gd name="connsiteX1685" fmla="*/ 653281 w 8023328"/>
              <a:gd name="connsiteY1685" fmla="*/ 927542 h 2380521"/>
              <a:gd name="connsiteX1686" fmla="*/ 667137 w 8023328"/>
              <a:gd name="connsiteY1686" fmla="*/ 939939 h 2380521"/>
              <a:gd name="connsiteX1687" fmla="*/ 653281 w 8023328"/>
              <a:gd name="connsiteY1687" fmla="*/ 953796 h 2380521"/>
              <a:gd name="connsiteX1688" fmla="*/ 640884 w 8023328"/>
              <a:gd name="connsiteY1688" fmla="*/ 939939 h 2380521"/>
              <a:gd name="connsiteX1689" fmla="*/ 653281 w 8023328"/>
              <a:gd name="connsiteY1689" fmla="*/ 927542 h 2380521"/>
              <a:gd name="connsiteX1690" fmla="*/ 582453 w 8023328"/>
              <a:gd name="connsiteY1690" fmla="*/ 927542 h 2380521"/>
              <a:gd name="connsiteX1691" fmla="*/ 596309 w 8023328"/>
              <a:gd name="connsiteY1691" fmla="*/ 939939 h 2380521"/>
              <a:gd name="connsiteX1692" fmla="*/ 582453 w 8023328"/>
              <a:gd name="connsiteY1692" fmla="*/ 953796 h 2380521"/>
              <a:gd name="connsiteX1693" fmla="*/ 570054 w 8023328"/>
              <a:gd name="connsiteY1693" fmla="*/ 939939 h 2380521"/>
              <a:gd name="connsiteX1694" fmla="*/ 582453 w 8023328"/>
              <a:gd name="connsiteY1694" fmla="*/ 927542 h 2380521"/>
              <a:gd name="connsiteX1695" fmla="*/ 513642 w 8023328"/>
              <a:gd name="connsiteY1695" fmla="*/ 927542 h 2380521"/>
              <a:gd name="connsiteX1696" fmla="*/ 528820 w 8023328"/>
              <a:gd name="connsiteY1696" fmla="*/ 939939 h 2380521"/>
              <a:gd name="connsiteX1697" fmla="*/ 513642 w 8023328"/>
              <a:gd name="connsiteY1697" fmla="*/ 953796 h 2380521"/>
              <a:gd name="connsiteX1698" fmla="*/ 499223 w 8023328"/>
              <a:gd name="connsiteY1698" fmla="*/ 939939 h 2380521"/>
              <a:gd name="connsiteX1699" fmla="*/ 513642 w 8023328"/>
              <a:gd name="connsiteY1699" fmla="*/ 927542 h 2380521"/>
              <a:gd name="connsiteX1700" fmla="*/ 439809 w 8023328"/>
              <a:gd name="connsiteY1700" fmla="*/ 927542 h 2380521"/>
              <a:gd name="connsiteX1701" fmla="*/ 454599 w 8023328"/>
              <a:gd name="connsiteY1701" fmla="*/ 939939 h 2380521"/>
              <a:gd name="connsiteX1702" fmla="*/ 439809 w 8023328"/>
              <a:gd name="connsiteY1702" fmla="*/ 953796 h 2380521"/>
              <a:gd name="connsiteX1703" fmla="*/ 425021 w 8023328"/>
              <a:gd name="connsiteY1703" fmla="*/ 939939 h 2380521"/>
              <a:gd name="connsiteX1704" fmla="*/ 439809 w 8023328"/>
              <a:gd name="connsiteY1704" fmla="*/ 927542 h 2380521"/>
              <a:gd name="connsiteX1705" fmla="*/ 368046 w 8023328"/>
              <a:gd name="connsiteY1705" fmla="*/ 927542 h 2380521"/>
              <a:gd name="connsiteX1706" fmla="*/ 380444 w 8023328"/>
              <a:gd name="connsiteY1706" fmla="*/ 939939 h 2380521"/>
              <a:gd name="connsiteX1707" fmla="*/ 368046 w 8023328"/>
              <a:gd name="connsiteY1707" fmla="*/ 953796 h 2380521"/>
              <a:gd name="connsiteX1708" fmla="*/ 354191 w 8023328"/>
              <a:gd name="connsiteY1708" fmla="*/ 939939 h 2380521"/>
              <a:gd name="connsiteX1709" fmla="*/ 368046 w 8023328"/>
              <a:gd name="connsiteY1709" fmla="*/ 927542 h 2380521"/>
              <a:gd name="connsiteX1710" fmla="*/ 297214 w 8023328"/>
              <a:gd name="connsiteY1710" fmla="*/ 927542 h 2380521"/>
              <a:gd name="connsiteX1711" fmla="*/ 309612 w 8023328"/>
              <a:gd name="connsiteY1711" fmla="*/ 939939 h 2380521"/>
              <a:gd name="connsiteX1712" fmla="*/ 297214 w 8023328"/>
              <a:gd name="connsiteY1712" fmla="*/ 953796 h 2380521"/>
              <a:gd name="connsiteX1713" fmla="*/ 283359 w 8023328"/>
              <a:gd name="connsiteY1713" fmla="*/ 939939 h 2380521"/>
              <a:gd name="connsiteX1714" fmla="*/ 297214 w 8023328"/>
              <a:gd name="connsiteY1714" fmla="*/ 927542 h 2380521"/>
              <a:gd name="connsiteX1715" fmla="*/ 226386 w 8023328"/>
              <a:gd name="connsiteY1715" fmla="*/ 927542 h 2380521"/>
              <a:gd name="connsiteX1716" fmla="*/ 238784 w 8023328"/>
              <a:gd name="connsiteY1716" fmla="*/ 939939 h 2380521"/>
              <a:gd name="connsiteX1717" fmla="*/ 226386 w 8023328"/>
              <a:gd name="connsiteY1717" fmla="*/ 953796 h 2380521"/>
              <a:gd name="connsiteX1718" fmla="*/ 212530 w 8023328"/>
              <a:gd name="connsiteY1718" fmla="*/ 939939 h 2380521"/>
              <a:gd name="connsiteX1719" fmla="*/ 226386 w 8023328"/>
              <a:gd name="connsiteY1719" fmla="*/ 927542 h 2380521"/>
              <a:gd name="connsiteX1720" fmla="*/ 154091 w 8023328"/>
              <a:gd name="connsiteY1720" fmla="*/ 927542 h 2380521"/>
              <a:gd name="connsiteX1721" fmla="*/ 167947 w 8023328"/>
              <a:gd name="connsiteY1721" fmla="*/ 939939 h 2380521"/>
              <a:gd name="connsiteX1722" fmla="*/ 154091 w 8023328"/>
              <a:gd name="connsiteY1722" fmla="*/ 953796 h 2380521"/>
              <a:gd name="connsiteX1723" fmla="*/ 141693 w 8023328"/>
              <a:gd name="connsiteY1723" fmla="*/ 939939 h 2380521"/>
              <a:gd name="connsiteX1724" fmla="*/ 154091 w 8023328"/>
              <a:gd name="connsiteY1724" fmla="*/ 927542 h 2380521"/>
              <a:gd name="connsiteX1725" fmla="*/ 83261 w 8023328"/>
              <a:gd name="connsiteY1725" fmla="*/ 927542 h 2380521"/>
              <a:gd name="connsiteX1726" fmla="*/ 97117 w 8023328"/>
              <a:gd name="connsiteY1726" fmla="*/ 939939 h 2380521"/>
              <a:gd name="connsiteX1727" fmla="*/ 83261 w 8023328"/>
              <a:gd name="connsiteY1727" fmla="*/ 953796 h 2380521"/>
              <a:gd name="connsiteX1728" fmla="*/ 70864 w 8023328"/>
              <a:gd name="connsiteY1728" fmla="*/ 939939 h 2380521"/>
              <a:gd name="connsiteX1729" fmla="*/ 83261 w 8023328"/>
              <a:gd name="connsiteY1729" fmla="*/ 927542 h 2380521"/>
              <a:gd name="connsiteX1730" fmla="*/ 12025 w 8023328"/>
              <a:gd name="connsiteY1730" fmla="*/ 927542 h 2380521"/>
              <a:gd name="connsiteX1731" fmla="*/ 26266 w 8023328"/>
              <a:gd name="connsiteY1731" fmla="*/ 939939 h 2380521"/>
              <a:gd name="connsiteX1732" fmla="*/ 12025 w 8023328"/>
              <a:gd name="connsiteY1732" fmla="*/ 953796 h 2380521"/>
              <a:gd name="connsiteX1733" fmla="*/ 33 w 8023328"/>
              <a:gd name="connsiteY1733" fmla="*/ 939939 h 2380521"/>
              <a:gd name="connsiteX1734" fmla="*/ 12025 w 8023328"/>
              <a:gd name="connsiteY1734" fmla="*/ 927542 h 2380521"/>
              <a:gd name="connsiteX1735" fmla="*/ 6581764 w 8023328"/>
              <a:gd name="connsiteY1735" fmla="*/ 924168 h 2380521"/>
              <a:gd name="connsiteX1736" fmla="*/ 6596552 w 8023328"/>
              <a:gd name="connsiteY1736" fmla="*/ 936565 h 2380521"/>
              <a:gd name="connsiteX1737" fmla="*/ 6581764 w 8023328"/>
              <a:gd name="connsiteY1737" fmla="*/ 950422 h 2380521"/>
              <a:gd name="connsiteX1738" fmla="*/ 6566976 w 8023328"/>
              <a:gd name="connsiteY1738" fmla="*/ 936565 h 2380521"/>
              <a:gd name="connsiteX1739" fmla="*/ 6581764 w 8023328"/>
              <a:gd name="connsiteY1739" fmla="*/ 924168 h 2380521"/>
              <a:gd name="connsiteX1740" fmla="*/ 6510933 w 8023328"/>
              <a:gd name="connsiteY1740" fmla="*/ 924168 h 2380521"/>
              <a:gd name="connsiteX1741" fmla="*/ 6525722 w 8023328"/>
              <a:gd name="connsiteY1741" fmla="*/ 936565 h 2380521"/>
              <a:gd name="connsiteX1742" fmla="*/ 6510933 w 8023328"/>
              <a:gd name="connsiteY1742" fmla="*/ 950422 h 2380521"/>
              <a:gd name="connsiteX1743" fmla="*/ 6496144 w 8023328"/>
              <a:gd name="connsiteY1743" fmla="*/ 936565 h 2380521"/>
              <a:gd name="connsiteX1744" fmla="*/ 6510933 w 8023328"/>
              <a:gd name="connsiteY1744" fmla="*/ 924168 h 2380521"/>
              <a:gd name="connsiteX1745" fmla="*/ 6440492 w 8023328"/>
              <a:gd name="connsiteY1745" fmla="*/ 924168 h 2380521"/>
              <a:gd name="connsiteX1746" fmla="*/ 6454911 w 8023328"/>
              <a:gd name="connsiteY1746" fmla="*/ 936565 h 2380521"/>
              <a:gd name="connsiteX1747" fmla="*/ 6440492 w 8023328"/>
              <a:gd name="connsiteY1747" fmla="*/ 950422 h 2380521"/>
              <a:gd name="connsiteX1748" fmla="*/ 6425315 w 8023328"/>
              <a:gd name="connsiteY1748" fmla="*/ 936565 h 2380521"/>
              <a:gd name="connsiteX1749" fmla="*/ 6440492 w 8023328"/>
              <a:gd name="connsiteY1749" fmla="*/ 924168 h 2380521"/>
              <a:gd name="connsiteX1750" fmla="*/ 6368340 w 8023328"/>
              <a:gd name="connsiteY1750" fmla="*/ 924168 h 2380521"/>
              <a:gd name="connsiteX1751" fmla="*/ 6380737 w 8023328"/>
              <a:gd name="connsiteY1751" fmla="*/ 936565 h 2380521"/>
              <a:gd name="connsiteX1752" fmla="*/ 6368340 w 8023328"/>
              <a:gd name="connsiteY1752" fmla="*/ 950422 h 2380521"/>
              <a:gd name="connsiteX1753" fmla="*/ 6354484 w 8023328"/>
              <a:gd name="connsiteY1753" fmla="*/ 936565 h 2380521"/>
              <a:gd name="connsiteX1754" fmla="*/ 6368340 w 8023328"/>
              <a:gd name="connsiteY1754" fmla="*/ 924168 h 2380521"/>
              <a:gd name="connsiteX1755" fmla="*/ 6297511 w 8023328"/>
              <a:gd name="connsiteY1755" fmla="*/ 924168 h 2380521"/>
              <a:gd name="connsiteX1756" fmla="*/ 6309908 w 8023328"/>
              <a:gd name="connsiteY1756" fmla="*/ 936565 h 2380521"/>
              <a:gd name="connsiteX1757" fmla="*/ 6297511 w 8023328"/>
              <a:gd name="connsiteY1757" fmla="*/ 950422 h 2380521"/>
              <a:gd name="connsiteX1758" fmla="*/ 6283655 w 8023328"/>
              <a:gd name="connsiteY1758" fmla="*/ 936565 h 2380521"/>
              <a:gd name="connsiteX1759" fmla="*/ 6297511 w 8023328"/>
              <a:gd name="connsiteY1759" fmla="*/ 924168 h 2380521"/>
              <a:gd name="connsiteX1760" fmla="*/ 6226679 w 8023328"/>
              <a:gd name="connsiteY1760" fmla="*/ 924168 h 2380521"/>
              <a:gd name="connsiteX1761" fmla="*/ 6239076 w 8023328"/>
              <a:gd name="connsiteY1761" fmla="*/ 936565 h 2380521"/>
              <a:gd name="connsiteX1762" fmla="*/ 6226679 w 8023328"/>
              <a:gd name="connsiteY1762" fmla="*/ 950422 h 2380521"/>
              <a:gd name="connsiteX1763" fmla="*/ 6212823 w 8023328"/>
              <a:gd name="connsiteY1763" fmla="*/ 936565 h 2380521"/>
              <a:gd name="connsiteX1764" fmla="*/ 6226679 w 8023328"/>
              <a:gd name="connsiteY1764" fmla="*/ 924168 h 2380521"/>
              <a:gd name="connsiteX1765" fmla="*/ 6154391 w 8023328"/>
              <a:gd name="connsiteY1765" fmla="*/ 924168 h 2380521"/>
              <a:gd name="connsiteX1766" fmla="*/ 6168247 w 8023328"/>
              <a:gd name="connsiteY1766" fmla="*/ 936565 h 2380521"/>
              <a:gd name="connsiteX1767" fmla="*/ 6154391 w 8023328"/>
              <a:gd name="connsiteY1767" fmla="*/ 950422 h 2380521"/>
              <a:gd name="connsiteX1768" fmla="*/ 6141994 w 8023328"/>
              <a:gd name="connsiteY1768" fmla="*/ 936565 h 2380521"/>
              <a:gd name="connsiteX1769" fmla="*/ 6154391 w 8023328"/>
              <a:gd name="connsiteY1769" fmla="*/ 924168 h 2380521"/>
              <a:gd name="connsiteX1770" fmla="*/ 6083559 w 8023328"/>
              <a:gd name="connsiteY1770" fmla="*/ 924168 h 2380521"/>
              <a:gd name="connsiteX1771" fmla="*/ 6097415 w 8023328"/>
              <a:gd name="connsiteY1771" fmla="*/ 936565 h 2380521"/>
              <a:gd name="connsiteX1772" fmla="*/ 6083559 w 8023328"/>
              <a:gd name="connsiteY1772" fmla="*/ 950422 h 2380521"/>
              <a:gd name="connsiteX1773" fmla="*/ 6071162 w 8023328"/>
              <a:gd name="connsiteY1773" fmla="*/ 936565 h 2380521"/>
              <a:gd name="connsiteX1774" fmla="*/ 6083559 w 8023328"/>
              <a:gd name="connsiteY1774" fmla="*/ 924168 h 2380521"/>
              <a:gd name="connsiteX1775" fmla="*/ 6011748 w 8023328"/>
              <a:gd name="connsiteY1775" fmla="*/ 924168 h 2380521"/>
              <a:gd name="connsiteX1776" fmla="*/ 6026537 w 8023328"/>
              <a:gd name="connsiteY1776" fmla="*/ 936565 h 2380521"/>
              <a:gd name="connsiteX1777" fmla="*/ 6011748 w 8023328"/>
              <a:gd name="connsiteY1777" fmla="*/ 950422 h 2380521"/>
              <a:gd name="connsiteX1778" fmla="*/ 5996959 w 8023328"/>
              <a:gd name="connsiteY1778" fmla="*/ 936565 h 2380521"/>
              <a:gd name="connsiteX1779" fmla="*/ 6011748 w 8023328"/>
              <a:gd name="connsiteY1779" fmla="*/ 924168 h 2380521"/>
              <a:gd name="connsiteX1780" fmla="*/ 5940548 w 8023328"/>
              <a:gd name="connsiteY1780" fmla="*/ 924168 h 2380521"/>
              <a:gd name="connsiteX1781" fmla="*/ 5955726 w 8023328"/>
              <a:gd name="connsiteY1781" fmla="*/ 936565 h 2380521"/>
              <a:gd name="connsiteX1782" fmla="*/ 5940548 w 8023328"/>
              <a:gd name="connsiteY1782" fmla="*/ 950422 h 2380521"/>
              <a:gd name="connsiteX1783" fmla="*/ 5926130 w 8023328"/>
              <a:gd name="connsiteY1783" fmla="*/ 936565 h 2380521"/>
              <a:gd name="connsiteX1784" fmla="*/ 5940548 w 8023328"/>
              <a:gd name="connsiteY1784" fmla="*/ 924168 h 2380521"/>
              <a:gd name="connsiteX1785" fmla="*/ 5870088 w 8023328"/>
              <a:gd name="connsiteY1785" fmla="*/ 924168 h 2380521"/>
              <a:gd name="connsiteX1786" fmla="*/ 5884877 w 8023328"/>
              <a:gd name="connsiteY1786" fmla="*/ 936565 h 2380521"/>
              <a:gd name="connsiteX1787" fmla="*/ 5870088 w 8023328"/>
              <a:gd name="connsiteY1787" fmla="*/ 950422 h 2380521"/>
              <a:gd name="connsiteX1788" fmla="*/ 5855299 w 8023328"/>
              <a:gd name="connsiteY1788" fmla="*/ 936565 h 2380521"/>
              <a:gd name="connsiteX1789" fmla="*/ 5870088 w 8023328"/>
              <a:gd name="connsiteY1789" fmla="*/ 924168 h 2380521"/>
              <a:gd name="connsiteX1790" fmla="*/ 5798325 w 8023328"/>
              <a:gd name="connsiteY1790" fmla="*/ 924168 h 2380521"/>
              <a:gd name="connsiteX1791" fmla="*/ 5810722 w 8023328"/>
              <a:gd name="connsiteY1791" fmla="*/ 936565 h 2380521"/>
              <a:gd name="connsiteX1792" fmla="*/ 5798325 w 8023328"/>
              <a:gd name="connsiteY1792" fmla="*/ 950422 h 2380521"/>
              <a:gd name="connsiteX1793" fmla="*/ 5784469 w 8023328"/>
              <a:gd name="connsiteY1793" fmla="*/ 936565 h 2380521"/>
              <a:gd name="connsiteX1794" fmla="*/ 5798325 w 8023328"/>
              <a:gd name="connsiteY1794" fmla="*/ 924168 h 2380521"/>
              <a:gd name="connsiteX1795" fmla="*/ 5724122 w 8023328"/>
              <a:gd name="connsiteY1795" fmla="*/ 924168 h 2380521"/>
              <a:gd name="connsiteX1796" fmla="*/ 5736519 w 8023328"/>
              <a:gd name="connsiteY1796" fmla="*/ 936565 h 2380521"/>
              <a:gd name="connsiteX1797" fmla="*/ 5724122 w 8023328"/>
              <a:gd name="connsiteY1797" fmla="*/ 950422 h 2380521"/>
              <a:gd name="connsiteX1798" fmla="*/ 5710266 w 8023328"/>
              <a:gd name="connsiteY1798" fmla="*/ 936565 h 2380521"/>
              <a:gd name="connsiteX1799" fmla="*/ 5724122 w 8023328"/>
              <a:gd name="connsiteY1799" fmla="*/ 924168 h 2380521"/>
              <a:gd name="connsiteX1800" fmla="*/ 5653291 w 8023328"/>
              <a:gd name="connsiteY1800" fmla="*/ 924168 h 2380521"/>
              <a:gd name="connsiteX1801" fmla="*/ 5665688 w 8023328"/>
              <a:gd name="connsiteY1801" fmla="*/ 936565 h 2380521"/>
              <a:gd name="connsiteX1802" fmla="*/ 5653291 w 8023328"/>
              <a:gd name="connsiteY1802" fmla="*/ 950422 h 2380521"/>
              <a:gd name="connsiteX1803" fmla="*/ 5639435 w 8023328"/>
              <a:gd name="connsiteY1803" fmla="*/ 936565 h 2380521"/>
              <a:gd name="connsiteX1804" fmla="*/ 5653291 w 8023328"/>
              <a:gd name="connsiteY1804" fmla="*/ 924168 h 2380521"/>
              <a:gd name="connsiteX1805" fmla="*/ 5581002 w 8023328"/>
              <a:gd name="connsiteY1805" fmla="*/ 924168 h 2380521"/>
              <a:gd name="connsiteX1806" fmla="*/ 5594858 w 8023328"/>
              <a:gd name="connsiteY1806" fmla="*/ 936565 h 2380521"/>
              <a:gd name="connsiteX1807" fmla="*/ 5581002 w 8023328"/>
              <a:gd name="connsiteY1807" fmla="*/ 950422 h 2380521"/>
              <a:gd name="connsiteX1808" fmla="*/ 5568605 w 8023328"/>
              <a:gd name="connsiteY1808" fmla="*/ 936565 h 2380521"/>
              <a:gd name="connsiteX1809" fmla="*/ 5581002 w 8023328"/>
              <a:gd name="connsiteY1809" fmla="*/ 924168 h 2380521"/>
              <a:gd name="connsiteX1810" fmla="*/ 5510171 w 8023328"/>
              <a:gd name="connsiteY1810" fmla="*/ 924168 h 2380521"/>
              <a:gd name="connsiteX1811" fmla="*/ 5524027 w 8023328"/>
              <a:gd name="connsiteY1811" fmla="*/ 936565 h 2380521"/>
              <a:gd name="connsiteX1812" fmla="*/ 5510171 w 8023328"/>
              <a:gd name="connsiteY1812" fmla="*/ 950422 h 2380521"/>
              <a:gd name="connsiteX1813" fmla="*/ 5497774 w 8023328"/>
              <a:gd name="connsiteY1813" fmla="*/ 936565 h 2380521"/>
              <a:gd name="connsiteX1814" fmla="*/ 5510171 w 8023328"/>
              <a:gd name="connsiteY1814" fmla="*/ 924168 h 2380521"/>
              <a:gd name="connsiteX1815" fmla="*/ 5438937 w 8023328"/>
              <a:gd name="connsiteY1815" fmla="*/ 924168 h 2380521"/>
              <a:gd name="connsiteX1816" fmla="*/ 5453178 w 8023328"/>
              <a:gd name="connsiteY1816" fmla="*/ 936565 h 2380521"/>
              <a:gd name="connsiteX1817" fmla="*/ 5438937 w 8023328"/>
              <a:gd name="connsiteY1817" fmla="*/ 950422 h 2380521"/>
              <a:gd name="connsiteX1818" fmla="*/ 5426945 w 8023328"/>
              <a:gd name="connsiteY1818" fmla="*/ 936565 h 2380521"/>
              <a:gd name="connsiteX1819" fmla="*/ 5438937 w 8023328"/>
              <a:gd name="connsiteY1819" fmla="*/ 924168 h 2380521"/>
              <a:gd name="connsiteX1820" fmla="*/ 5367530 w 8023328"/>
              <a:gd name="connsiteY1820" fmla="*/ 924168 h 2380521"/>
              <a:gd name="connsiteX1821" fmla="*/ 5382318 w 8023328"/>
              <a:gd name="connsiteY1821" fmla="*/ 936565 h 2380521"/>
              <a:gd name="connsiteX1822" fmla="*/ 5367530 w 8023328"/>
              <a:gd name="connsiteY1822" fmla="*/ 950422 h 2380521"/>
              <a:gd name="connsiteX1823" fmla="*/ 5352742 w 8023328"/>
              <a:gd name="connsiteY1823" fmla="*/ 936565 h 2380521"/>
              <a:gd name="connsiteX1824" fmla="*/ 5367530 w 8023328"/>
              <a:gd name="connsiteY1824" fmla="*/ 924168 h 2380521"/>
              <a:gd name="connsiteX1825" fmla="*/ 5296699 w 8023328"/>
              <a:gd name="connsiteY1825" fmla="*/ 924168 h 2380521"/>
              <a:gd name="connsiteX1826" fmla="*/ 5311488 w 8023328"/>
              <a:gd name="connsiteY1826" fmla="*/ 936565 h 2380521"/>
              <a:gd name="connsiteX1827" fmla="*/ 5296699 w 8023328"/>
              <a:gd name="connsiteY1827" fmla="*/ 950422 h 2380521"/>
              <a:gd name="connsiteX1828" fmla="*/ 5281910 w 8023328"/>
              <a:gd name="connsiteY1828" fmla="*/ 936565 h 2380521"/>
              <a:gd name="connsiteX1829" fmla="*/ 5296699 w 8023328"/>
              <a:gd name="connsiteY1829" fmla="*/ 924168 h 2380521"/>
              <a:gd name="connsiteX1830" fmla="*/ 5225869 w 8023328"/>
              <a:gd name="connsiteY1830" fmla="*/ 924168 h 2380521"/>
              <a:gd name="connsiteX1831" fmla="*/ 5240657 w 8023328"/>
              <a:gd name="connsiteY1831" fmla="*/ 936565 h 2380521"/>
              <a:gd name="connsiteX1832" fmla="*/ 5225869 w 8023328"/>
              <a:gd name="connsiteY1832" fmla="*/ 950422 h 2380521"/>
              <a:gd name="connsiteX1833" fmla="*/ 5211081 w 8023328"/>
              <a:gd name="connsiteY1833" fmla="*/ 936565 h 2380521"/>
              <a:gd name="connsiteX1834" fmla="*/ 5225869 w 8023328"/>
              <a:gd name="connsiteY1834" fmla="*/ 924168 h 2380521"/>
              <a:gd name="connsiteX1835" fmla="*/ 5154105 w 8023328"/>
              <a:gd name="connsiteY1835" fmla="*/ 924168 h 2380521"/>
              <a:gd name="connsiteX1836" fmla="*/ 5166502 w 8023328"/>
              <a:gd name="connsiteY1836" fmla="*/ 936565 h 2380521"/>
              <a:gd name="connsiteX1837" fmla="*/ 5154105 w 8023328"/>
              <a:gd name="connsiteY1837" fmla="*/ 950422 h 2380521"/>
              <a:gd name="connsiteX1838" fmla="*/ 5140249 w 8023328"/>
              <a:gd name="connsiteY1838" fmla="*/ 936565 h 2380521"/>
              <a:gd name="connsiteX1839" fmla="*/ 5154105 w 8023328"/>
              <a:gd name="connsiteY1839" fmla="*/ 924168 h 2380521"/>
              <a:gd name="connsiteX1840" fmla="*/ 5083276 w 8023328"/>
              <a:gd name="connsiteY1840" fmla="*/ 924168 h 2380521"/>
              <a:gd name="connsiteX1841" fmla="*/ 5095673 w 8023328"/>
              <a:gd name="connsiteY1841" fmla="*/ 936565 h 2380521"/>
              <a:gd name="connsiteX1842" fmla="*/ 5083276 w 8023328"/>
              <a:gd name="connsiteY1842" fmla="*/ 950422 h 2380521"/>
              <a:gd name="connsiteX1843" fmla="*/ 5069420 w 8023328"/>
              <a:gd name="connsiteY1843" fmla="*/ 936565 h 2380521"/>
              <a:gd name="connsiteX1844" fmla="*/ 5083276 w 8023328"/>
              <a:gd name="connsiteY1844" fmla="*/ 924168 h 2380521"/>
              <a:gd name="connsiteX1845" fmla="*/ 5012445 w 8023328"/>
              <a:gd name="connsiteY1845" fmla="*/ 924168 h 2380521"/>
              <a:gd name="connsiteX1846" fmla="*/ 5024842 w 8023328"/>
              <a:gd name="connsiteY1846" fmla="*/ 936565 h 2380521"/>
              <a:gd name="connsiteX1847" fmla="*/ 5012445 w 8023328"/>
              <a:gd name="connsiteY1847" fmla="*/ 950422 h 2380521"/>
              <a:gd name="connsiteX1848" fmla="*/ 4998589 w 8023328"/>
              <a:gd name="connsiteY1848" fmla="*/ 938024 h 2380521"/>
              <a:gd name="connsiteX1849" fmla="*/ 5012445 w 8023328"/>
              <a:gd name="connsiteY1849" fmla="*/ 924168 h 2380521"/>
              <a:gd name="connsiteX1850" fmla="*/ 4940157 w 8023328"/>
              <a:gd name="connsiteY1850" fmla="*/ 924168 h 2380521"/>
              <a:gd name="connsiteX1851" fmla="*/ 4954013 w 8023328"/>
              <a:gd name="connsiteY1851" fmla="*/ 938024 h 2380521"/>
              <a:gd name="connsiteX1852" fmla="*/ 4940157 w 8023328"/>
              <a:gd name="connsiteY1852" fmla="*/ 950422 h 2380521"/>
              <a:gd name="connsiteX1853" fmla="*/ 4927760 w 8023328"/>
              <a:gd name="connsiteY1853" fmla="*/ 938024 h 2380521"/>
              <a:gd name="connsiteX1854" fmla="*/ 4940157 w 8023328"/>
              <a:gd name="connsiteY1854" fmla="*/ 924168 h 2380521"/>
              <a:gd name="connsiteX1855" fmla="*/ 4865953 w 8023328"/>
              <a:gd name="connsiteY1855" fmla="*/ 924168 h 2380521"/>
              <a:gd name="connsiteX1856" fmla="*/ 4879809 w 8023328"/>
              <a:gd name="connsiteY1856" fmla="*/ 938024 h 2380521"/>
              <a:gd name="connsiteX1857" fmla="*/ 4865953 w 8023328"/>
              <a:gd name="connsiteY1857" fmla="*/ 950422 h 2380521"/>
              <a:gd name="connsiteX1858" fmla="*/ 4853556 w 8023328"/>
              <a:gd name="connsiteY1858" fmla="*/ 938024 h 2380521"/>
              <a:gd name="connsiteX1859" fmla="*/ 4865953 w 8023328"/>
              <a:gd name="connsiteY1859" fmla="*/ 924168 h 2380521"/>
              <a:gd name="connsiteX1860" fmla="*/ 4797514 w 8023328"/>
              <a:gd name="connsiteY1860" fmla="*/ 924168 h 2380521"/>
              <a:gd name="connsiteX1861" fmla="*/ 4812303 w 8023328"/>
              <a:gd name="connsiteY1861" fmla="*/ 938024 h 2380521"/>
              <a:gd name="connsiteX1862" fmla="*/ 4797514 w 8023328"/>
              <a:gd name="connsiteY1862" fmla="*/ 950422 h 2380521"/>
              <a:gd name="connsiteX1863" fmla="*/ 4782725 w 8023328"/>
              <a:gd name="connsiteY1863" fmla="*/ 938024 h 2380521"/>
              <a:gd name="connsiteX1864" fmla="*/ 4797514 w 8023328"/>
              <a:gd name="connsiteY1864" fmla="*/ 924168 h 2380521"/>
              <a:gd name="connsiteX1865" fmla="*/ 4726684 w 8023328"/>
              <a:gd name="connsiteY1865" fmla="*/ 924168 h 2380521"/>
              <a:gd name="connsiteX1866" fmla="*/ 4741472 w 8023328"/>
              <a:gd name="connsiteY1866" fmla="*/ 938024 h 2380521"/>
              <a:gd name="connsiteX1867" fmla="*/ 4726684 w 8023328"/>
              <a:gd name="connsiteY1867" fmla="*/ 950422 h 2380521"/>
              <a:gd name="connsiteX1868" fmla="*/ 4711896 w 8023328"/>
              <a:gd name="connsiteY1868" fmla="*/ 938024 h 2380521"/>
              <a:gd name="connsiteX1869" fmla="*/ 4726684 w 8023328"/>
              <a:gd name="connsiteY1869" fmla="*/ 924168 h 2380521"/>
              <a:gd name="connsiteX1870" fmla="*/ 4655853 w 8023328"/>
              <a:gd name="connsiteY1870" fmla="*/ 924168 h 2380521"/>
              <a:gd name="connsiteX1871" fmla="*/ 4670642 w 8023328"/>
              <a:gd name="connsiteY1871" fmla="*/ 938024 h 2380521"/>
              <a:gd name="connsiteX1872" fmla="*/ 4655853 w 8023328"/>
              <a:gd name="connsiteY1872" fmla="*/ 950422 h 2380521"/>
              <a:gd name="connsiteX1873" fmla="*/ 4641064 w 8023328"/>
              <a:gd name="connsiteY1873" fmla="*/ 938024 h 2380521"/>
              <a:gd name="connsiteX1874" fmla="*/ 4655853 w 8023328"/>
              <a:gd name="connsiteY1874" fmla="*/ 924168 h 2380521"/>
              <a:gd name="connsiteX1875" fmla="*/ 4584091 w 8023328"/>
              <a:gd name="connsiteY1875" fmla="*/ 924168 h 2380521"/>
              <a:gd name="connsiteX1876" fmla="*/ 4596488 w 8023328"/>
              <a:gd name="connsiteY1876" fmla="*/ 938024 h 2380521"/>
              <a:gd name="connsiteX1877" fmla="*/ 4584091 w 8023328"/>
              <a:gd name="connsiteY1877" fmla="*/ 950422 h 2380521"/>
              <a:gd name="connsiteX1878" fmla="*/ 4570235 w 8023328"/>
              <a:gd name="connsiteY1878" fmla="*/ 938024 h 2380521"/>
              <a:gd name="connsiteX1879" fmla="*/ 4584091 w 8023328"/>
              <a:gd name="connsiteY1879" fmla="*/ 924168 h 2380521"/>
              <a:gd name="connsiteX1880" fmla="*/ 4513260 w 8023328"/>
              <a:gd name="connsiteY1880" fmla="*/ 924168 h 2380521"/>
              <a:gd name="connsiteX1881" fmla="*/ 4525657 w 8023328"/>
              <a:gd name="connsiteY1881" fmla="*/ 938024 h 2380521"/>
              <a:gd name="connsiteX1882" fmla="*/ 4513260 w 8023328"/>
              <a:gd name="connsiteY1882" fmla="*/ 950422 h 2380521"/>
              <a:gd name="connsiteX1883" fmla="*/ 4499404 w 8023328"/>
              <a:gd name="connsiteY1883" fmla="*/ 938024 h 2380521"/>
              <a:gd name="connsiteX1884" fmla="*/ 4513260 w 8023328"/>
              <a:gd name="connsiteY1884" fmla="*/ 924168 h 2380521"/>
              <a:gd name="connsiteX1885" fmla="*/ 4439056 w 8023328"/>
              <a:gd name="connsiteY1885" fmla="*/ 924168 h 2380521"/>
              <a:gd name="connsiteX1886" fmla="*/ 4451453 w 8023328"/>
              <a:gd name="connsiteY1886" fmla="*/ 938024 h 2380521"/>
              <a:gd name="connsiteX1887" fmla="*/ 4439056 w 8023328"/>
              <a:gd name="connsiteY1887" fmla="*/ 950422 h 2380521"/>
              <a:gd name="connsiteX1888" fmla="*/ 4425200 w 8023328"/>
              <a:gd name="connsiteY1888" fmla="*/ 938024 h 2380521"/>
              <a:gd name="connsiteX1889" fmla="*/ 4439056 w 8023328"/>
              <a:gd name="connsiteY1889" fmla="*/ 924168 h 2380521"/>
              <a:gd name="connsiteX1890" fmla="*/ 4366768 w 8023328"/>
              <a:gd name="connsiteY1890" fmla="*/ 924168 h 2380521"/>
              <a:gd name="connsiteX1891" fmla="*/ 4380624 w 8023328"/>
              <a:gd name="connsiteY1891" fmla="*/ 938024 h 2380521"/>
              <a:gd name="connsiteX1892" fmla="*/ 4366768 w 8023328"/>
              <a:gd name="connsiteY1892" fmla="*/ 950422 h 2380521"/>
              <a:gd name="connsiteX1893" fmla="*/ 4354371 w 8023328"/>
              <a:gd name="connsiteY1893" fmla="*/ 938024 h 2380521"/>
              <a:gd name="connsiteX1894" fmla="*/ 4366768 w 8023328"/>
              <a:gd name="connsiteY1894" fmla="*/ 924168 h 2380521"/>
              <a:gd name="connsiteX1895" fmla="*/ 4295937 w 8023328"/>
              <a:gd name="connsiteY1895" fmla="*/ 924168 h 2380521"/>
              <a:gd name="connsiteX1896" fmla="*/ 4309793 w 8023328"/>
              <a:gd name="connsiteY1896" fmla="*/ 938024 h 2380521"/>
              <a:gd name="connsiteX1897" fmla="*/ 4295937 w 8023328"/>
              <a:gd name="connsiteY1897" fmla="*/ 950422 h 2380521"/>
              <a:gd name="connsiteX1898" fmla="*/ 4283540 w 8023328"/>
              <a:gd name="connsiteY1898" fmla="*/ 938024 h 2380521"/>
              <a:gd name="connsiteX1899" fmla="*/ 4295937 w 8023328"/>
              <a:gd name="connsiteY1899" fmla="*/ 924168 h 2380521"/>
              <a:gd name="connsiteX1900" fmla="*/ 4225107 w 8023328"/>
              <a:gd name="connsiteY1900" fmla="*/ 924168 h 2380521"/>
              <a:gd name="connsiteX1901" fmla="*/ 4238963 w 8023328"/>
              <a:gd name="connsiteY1901" fmla="*/ 938024 h 2380521"/>
              <a:gd name="connsiteX1902" fmla="*/ 4225107 w 8023328"/>
              <a:gd name="connsiteY1902" fmla="*/ 950422 h 2380521"/>
              <a:gd name="connsiteX1903" fmla="*/ 4212710 w 8023328"/>
              <a:gd name="connsiteY1903" fmla="*/ 938024 h 2380521"/>
              <a:gd name="connsiteX1904" fmla="*/ 4225107 w 8023328"/>
              <a:gd name="connsiteY1904" fmla="*/ 924168 h 2380521"/>
              <a:gd name="connsiteX1905" fmla="*/ 4153295 w 8023328"/>
              <a:gd name="connsiteY1905" fmla="*/ 924168 h 2380521"/>
              <a:gd name="connsiteX1906" fmla="*/ 4168083 w 8023328"/>
              <a:gd name="connsiteY1906" fmla="*/ 938024 h 2380521"/>
              <a:gd name="connsiteX1907" fmla="*/ 4153295 w 8023328"/>
              <a:gd name="connsiteY1907" fmla="*/ 950422 h 2380521"/>
              <a:gd name="connsiteX1908" fmla="*/ 4138507 w 8023328"/>
              <a:gd name="connsiteY1908" fmla="*/ 938024 h 2380521"/>
              <a:gd name="connsiteX1909" fmla="*/ 4153295 w 8023328"/>
              <a:gd name="connsiteY1909" fmla="*/ 924168 h 2380521"/>
              <a:gd name="connsiteX1910" fmla="*/ 4082465 w 8023328"/>
              <a:gd name="connsiteY1910" fmla="*/ 924168 h 2380521"/>
              <a:gd name="connsiteX1911" fmla="*/ 4097254 w 8023328"/>
              <a:gd name="connsiteY1911" fmla="*/ 938024 h 2380521"/>
              <a:gd name="connsiteX1912" fmla="*/ 4082465 w 8023328"/>
              <a:gd name="connsiteY1912" fmla="*/ 950422 h 2380521"/>
              <a:gd name="connsiteX1913" fmla="*/ 4067676 w 8023328"/>
              <a:gd name="connsiteY1913" fmla="*/ 938024 h 2380521"/>
              <a:gd name="connsiteX1914" fmla="*/ 4082465 w 8023328"/>
              <a:gd name="connsiteY1914" fmla="*/ 924168 h 2380521"/>
              <a:gd name="connsiteX1915" fmla="*/ 4011635 w 8023328"/>
              <a:gd name="connsiteY1915" fmla="*/ 924168 h 2380521"/>
              <a:gd name="connsiteX1916" fmla="*/ 4026423 w 8023328"/>
              <a:gd name="connsiteY1916" fmla="*/ 938024 h 2380521"/>
              <a:gd name="connsiteX1917" fmla="*/ 4011635 w 8023328"/>
              <a:gd name="connsiteY1917" fmla="*/ 950422 h 2380521"/>
              <a:gd name="connsiteX1918" fmla="*/ 3996847 w 8023328"/>
              <a:gd name="connsiteY1918" fmla="*/ 938024 h 2380521"/>
              <a:gd name="connsiteX1919" fmla="*/ 4011635 w 8023328"/>
              <a:gd name="connsiteY1919" fmla="*/ 924168 h 2380521"/>
              <a:gd name="connsiteX1920" fmla="*/ 3939871 w 8023328"/>
              <a:gd name="connsiteY1920" fmla="*/ 924168 h 2380521"/>
              <a:gd name="connsiteX1921" fmla="*/ 3952268 w 8023328"/>
              <a:gd name="connsiteY1921" fmla="*/ 938024 h 2380521"/>
              <a:gd name="connsiteX1922" fmla="*/ 3939871 w 8023328"/>
              <a:gd name="connsiteY1922" fmla="*/ 950422 h 2380521"/>
              <a:gd name="connsiteX1923" fmla="*/ 3926015 w 8023328"/>
              <a:gd name="connsiteY1923" fmla="*/ 938024 h 2380521"/>
              <a:gd name="connsiteX1924" fmla="*/ 3939871 w 8023328"/>
              <a:gd name="connsiteY1924" fmla="*/ 924168 h 2380521"/>
              <a:gd name="connsiteX1925" fmla="*/ 3869042 w 8023328"/>
              <a:gd name="connsiteY1925" fmla="*/ 924168 h 2380521"/>
              <a:gd name="connsiteX1926" fmla="*/ 3881439 w 8023328"/>
              <a:gd name="connsiteY1926" fmla="*/ 938024 h 2380521"/>
              <a:gd name="connsiteX1927" fmla="*/ 3869042 w 8023328"/>
              <a:gd name="connsiteY1927" fmla="*/ 950422 h 2380521"/>
              <a:gd name="connsiteX1928" fmla="*/ 3855186 w 8023328"/>
              <a:gd name="connsiteY1928" fmla="*/ 938024 h 2380521"/>
              <a:gd name="connsiteX1929" fmla="*/ 3869042 w 8023328"/>
              <a:gd name="connsiteY1929" fmla="*/ 924168 h 2380521"/>
              <a:gd name="connsiteX1930" fmla="*/ 3798211 w 8023328"/>
              <a:gd name="connsiteY1930" fmla="*/ 924168 h 2380521"/>
              <a:gd name="connsiteX1931" fmla="*/ 3810608 w 8023328"/>
              <a:gd name="connsiteY1931" fmla="*/ 938024 h 2380521"/>
              <a:gd name="connsiteX1932" fmla="*/ 3798211 w 8023328"/>
              <a:gd name="connsiteY1932" fmla="*/ 950422 h 2380521"/>
              <a:gd name="connsiteX1933" fmla="*/ 3784355 w 8023328"/>
              <a:gd name="connsiteY1933" fmla="*/ 938024 h 2380521"/>
              <a:gd name="connsiteX1934" fmla="*/ 3798211 w 8023328"/>
              <a:gd name="connsiteY1934" fmla="*/ 924168 h 2380521"/>
              <a:gd name="connsiteX1935" fmla="*/ 3725922 w 8023328"/>
              <a:gd name="connsiteY1935" fmla="*/ 924168 h 2380521"/>
              <a:gd name="connsiteX1936" fmla="*/ 3739778 w 8023328"/>
              <a:gd name="connsiteY1936" fmla="*/ 938024 h 2380521"/>
              <a:gd name="connsiteX1937" fmla="*/ 3725922 w 8023328"/>
              <a:gd name="connsiteY1937" fmla="*/ 950422 h 2380521"/>
              <a:gd name="connsiteX1938" fmla="*/ 3713525 w 8023328"/>
              <a:gd name="connsiteY1938" fmla="*/ 938024 h 2380521"/>
              <a:gd name="connsiteX1939" fmla="*/ 3725922 w 8023328"/>
              <a:gd name="connsiteY1939" fmla="*/ 924168 h 2380521"/>
              <a:gd name="connsiteX1940" fmla="*/ 3655091 w 8023328"/>
              <a:gd name="connsiteY1940" fmla="*/ 924168 h 2380521"/>
              <a:gd name="connsiteX1941" fmla="*/ 3668947 w 8023328"/>
              <a:gd name="connsiteY1941" fmla="*/ 938024 h 2380521"/>
              <a:gd name="connsiteX1942" fmla="*/ 3655091 w 8023328"/>
              <a:gd name="connsiteY1942" fmla="*/ 950422 h 2380521"/>
              <a:gd name="connsiteX1943" fmla="*/ 3642694 w 8023328"/>
              <a:gd name="connsiteY1943" fmla="*/ 938024 h 2380521"/>
              <a:gd name="connsiteX1944" fmla="*/ 3655091 w 8023328"/>
              <a:gd name="connsiteY1944" fmla="*/ 924168 h 2380521"/>
              <a:gd name="connsiteX1945" fmla="*/ 3583280 w 8023328"/>
              <a:gd name="connsiteY1945" fmla="*/ 924168 h 2380521"/>
              <a:gd name="connsiteX1946" fmla="*/ 3598069 w 8023328"/>
              <a:gd name="connsiteY1946" fmla="*/ 938024 h 2380521"/>
              <a:gd name="connsiteX1947" fmla="*/ 3583280 w 8023328"/>
              <a:gd name="connsiteY1947" fmla="*/ 950422 h 2380521"/>
              <a:gd name="connsiteX1948" fmla="*/ 3568491 w 8023328"/>
              <a:gd name="connsiteY1948" fmla="*/ 938024 h 2380521"/>
              <a:gd name="connsiteX1949" fmla="*/ 3583280 w 8023328"/>
              <a:gd name="connsiteY1949" fmla="*/ 924168 h 2380521"/>
              <a:gd name="connsiteX1950" fmla="*/ 941441 w 8023328"/>
              <a:gd name="connsiteY1950" fmla="*/ 856710 h 2380521"/>
              <a:gd name="connsiteX1951" fmla="*/ 953839 w 8023328"/>
              <a:gd name="connsiteY1951" fmla="*/ 869107 h 2380521"/>
              <a:gd name="connsiteX1952" fmla="*/ 941441 w 8023328"/>
              <a:gd name="connsiteY1952" fmla="*/ 882964 h 2380521"/>
              <a:gd name="connsiteX1953" fmla="*/ 927585 w 8023328"/>
              <a:gd name="connsiteY1953" fmla="*/ 869107 h 2380521"/>
              <a:gd name="connsiteX1954" fmla="*/ 941441 w 8023328"/>
              <a:gd name="connsiteY1954" fmla="*/ 856710 h 2380521"/>
              <a:gd name="connsiteX1955" fmla="*/ 870610 w 8023328"/>
              <a:gd name="connsiteY1955" fmla="*/ 856710 h 2380521"/>
              <a:gd name="connsiteX1956" fmla="*/ 883008 w 8023328"/>
              <a:gd name="connsiteY1956" fmla="*/ 869107 h 2380521"/>
              <a:gd name="connsiteX1957" fmla="*/ 870610 w 8023328"/>
              <a:gd name="connsiteY1957" fmla="*/ 882964 h 2380521"/>
              <a:gd name="connsiteX1958" fmla="*/ 856754 w 8023328"/>
              <a:gd name="connsiteY1958" fmla="*/ 869107 h 2380521"/>
              <a:gd name="connsiteX1959" fmla="*/ 870610 w 8023328"/>
              <a:gd name="connsiteY1959" fmla="*/ 856710 h 2380521"/>
              <a:gd name="connsiteX1960" fmla="*/ 799780 w 8023328"/>
              <a:gd name="connsiteY1960" fmla="*/ 856710 h 2380521"/>
              <a:gd name="connsiteX1961" fmla="*/ 812178 w 8023328"/>
              <a:gd name="connsiteY1961" fmla="*/ 869107 h 2380521"/>
              <a:gd name="connsiteX1962" fmla="*/ 799780 w 8023328"/>
              <a:gd name="connsiteY1962" fmla="*/ 882964 h 2380521"/>
              <a:gd name="connsiteX1963" fmla="*/ 785924 w 8023328"/>
              <a:gd name="connsiteY1963" fmla="*/ 869107 h 2380521"/>
              <a:gd name="connsiteX1964" fmla="*/ 799780 w 8023328"/>
              <a:gd name="connsiteY1964" fmla="*/ 856710 h 2380521"/>
              <a:gd name="connsiteX1965" fmla="*/ 724119 w 8023328"/>
              <a:gd name="connsiteY1965" fmla="*/ 856710 h 2380521"/>
              <a:gd name="connsiteX1966" fmla="*/ 737976 w 8023328"/>
              <a:gd name="connsiteY1966" fmla="*/ 869107 h 2380521"/>
              <a:gd name="connsiteX1967" fmla="*/ 724119 w 8023328"/>
              <a:gd name="connsiteY1967" fmla="*/ 882964 h 2380521"/>
              <a:gd name="connsiteX1968" fmla="*/ 711721 w 8023328"/>
              <a:gd name="connsiteY1968" fmla="*/ 869107 h 2380521"/>
              <a:gd name="connsiteX1969" fmla="*/ 724119 w 8023328"/>
              <a:gd name="connsiteY1969" fmla="*/ 856710 h 2380521"/>
              <a:gd name="connsiteX1970" fmla="*/ 653288 w 8023328"/>
              <a:gd name="connsiteY1970" fmla="*/ 856710 h 2380521"/>
              <a:gd name="connsiteX1971" fmla="*/ 667144 w 8023328"/>
              <a:gd name="connsiteY1971" fmla="*/ 869107 h 2380521"/>
              <a:gd name="connsiteX1972" fmla="*/ 653288 w 8023328"/>
              <a:gd name="connsiteY1972" fmla="*/ 882964 h 2380521"/>
              <a:gd name="connsiteX1973" fmla="*/ 640891 w 8023328"/>
              <a:gd name="connsiteY1973" fmla="*/ 869107 h 2380521"/>
              <a:gd name="connsiteX1974" fmla="*/ 653288 w 8023328"/>
              <a:gd name="connsiteY1974" fmla="*/ 856710 h 2380521"/>
              <a:gd name="connsiteX1975" fmla="*/ 584851 w 8023328"/>
              <a:gd name="connsiteY1975" fmla="*/ 856710 h 2380521"/>
              <a:gd name="connsiteX1976" fmla="*/ 599638 w 8023328"/>
              <a:gd name="connsiteY1976" fmla="*/ 869107 h 2380521"/>
              <a:gd name="connsiteX1977" fmla="*/ 584851 w 8023328"/>
              <a:gd name="connsiteY1977" fmla="*/ 882964 h 2380521"/>
              <a:gd name="connsiteX1978" fmla="*/ 570061 w 8023328"/>
              <a:gd name="connsiteY1978" fmla="*/ 869107 h 2380521"/>
              <a:gd name="connsiteX1979" fmla="*/ 584851 w 8023328"/>
              <a:gd name="connsiteY1979" fmla="*/ 856710 h 2380521"/>
              <a:gd name="connsiteX1980" fmla="*/ 513649 w 8023328"/>
              <a:gd name="connsiteY1980" fmla="*/ 856710 h 2380521"/>
              <a:gd name="connsiteX1981" fmla="*/ 528826 w 8023328"/>
              <a:gd name="connsiteY1981" fmla="*/ 869107 h 2380521"/>
              <a:gd name="connsiteX1982" fmla="*/ 513649 w 8023328"/>
              <a:gd name="connsiteY1982" fmla="*/ 882964 h 2380521"/>
              <a:gd name="connsiteX1983" fmla="*/ 499230 w 8023328"/>
              <a:gd name="connsiteY1983" fmla="*/ 869107 h 2380521"/>
              <a:gd name="connsiteX1984" fmla="*/ 513649 w 8023328"/>
              <a:gd name="connsiteY1984" fmla="*/ 856710 h 2380521"/>
              <a:gd name="connsiteX1985" fmla="*/ 439816 w 8023328"/>
              <a:gd name="connsiteY1985" fmla="*/ 856710 h 2380521"/>
              <a:gd name="connsiteX1986" fmla="*/ 454606 w 8023328"/>
              <a:gd name="connsiteY1986" fmla="*/ 869107 h 2380521"/>
              <a:gd name="connsiteX1987" fmla="*/ 439816 w 8023328"/>
              <a:gd name="connsiteY1987" fmla="*/ 882964 h 2380521"/>
              <a:gd name="connsiteX1988" fmla="*/ 425028 w 8023328"/>
              <a:gd name="connsiteY1988" fmla="*/ 869107 h 2380521"/>
              <a:gd name="connsiteX1989" fmla="*/ 439816 w 8023328"/>
              <a:gd name="connsiteY1989" fmla="*/ 856710 h 2380521"/>
              <a:gd name="connsiteX1990" fmla="*/ 368053 w 8023328"/>
              <a:gd name="connsiteY1990" fmla="*/ 856710 h 2380521"/>
              <a:gd name="connsiteX1991" fmla="*/ 380451 w 8023328"/>
              <a:gd name="connsiteY1991" fmla="*/ 869107 h 2380521"/>
              <a:gd name="connsiteX1992" fmla="*/ 368053 w 8023328"/>
              <a:gd name="connsiteY1992" fmla="*/ 882964 h 2380521"/>
              <a:gd name="connsiteX1993" fmla="*/ 354198 w 8023328"/>
              <a:gd name="connsiteY1993" fmla="*/ 869107 h 2380521"/>
              <a:gd name="connsiteX1994" fmla="*/ 368053 w 8023328"/>
              <a:gd name="connsiteY1994" fmla="*/ 856710 h 2380521"/>
              <a:gd name="connsiteX1995" fmla="*/ 297222 w 8023328"/>
              <a:gd name="connsiteY1995" fmla="*/ 856710 h 2380521"/>
              <a:gd name="connsiteX1996" fmla="*/ 309618 w 8023328"/>
              <a:gd name="connsiteY1996" fmla="*/ 869107 h 2380521"/>
              <a:gd name="connsiteX1997" fmla="*/ 297222 w 8023328"/>
              <a:gd name="connsiteY1997" fmla="*/ 882964 h 2380521"/>
              <a:gd name="connsiteX1998" fmla="*/ 283366 w 8023328"/>
              <a:gd name="connsiteY1998" fmla="*/ 869107 h 2380521"/>
              <a:gd name="connsiteX1999" fmla="*/ 297222 w 8023328"/>
              <a:gd name="connsiteY1999" fmla="*/ 856710 h 2380521"/>
              <a:gd name="connsiteX2000" fmla="*/ 226393 w 8023328"/>
              <a:gd name="connsiteY2000" fmla="*/ 856710 h 2380521"/>
              <a:gd name="connsiteX2001" fmla="*/ 238791 w 8023328"/>
              <a:gd name="connsiteY2001" fmla="*/ 869107 h 2380521"/>
              <a:gd name="connsiteX2002" fmla="*/ 226393 w 8023328"/>
              <a:gd name="connsiteY2002" fmla="*/ 882964 h 2380521"/>
              <a:gd name="connsiteX2003" fmla="*/ 212537 w 8023328"/>
              <a:gd name="connsiteY2003" fmla="*/ 869107 h 2380521"/>
              <a:gd name="connsiteX2004" fmla="*/ 226393 w 8023328"/>
              <a:gd name="connsiteY2004" fmla="*/ 856710 h 2380521"/>
              <a:gd name="connsiteX2005" fmla="*/ 154097 w 8023328"/>
              <a:gd name="connsiteY2005" fmla="*/ 856710 h 2380521"/>
              <a:gd name="connsiteX2006" fmla="*/ 167953 w 8023328"/>
              <a:gd name="connsiteY2006" fmla="*/ 869107 h 2380521"/>
              <a:gd name="connsiteX2007" fmla="*/ 154097 w 8023328"/>
              <a:gd name="connsiteY2007" fmla="*/ 882964 h 2380521"/>
              <a:gd name="connsiteX2008" fmla="*/ 141699 w 8023328"/>
              <a:gd name="connsiteY2008" fmla="*/ 869107 h 2380521"/>
              <a:gd name="connsiteX2009" fmla="*/ 154097 w 8023328"/>
              <a:gd name="connsiteY2009" fmla="*/ 856710 h 2380521"/>
              <a:gd name="connsiteX2010" fmla="*/ 83267 w 8023328"/>
              <a:gd name="connsiteY2010" fmla="*/ 856710 h 2380521"/>
              <a:gd name="connsiteX2011" fmla="*/ 97123 w 8023328"/>
              <a:gd name="connsiteY2011" fmla="*/ 869107 h 2380521"/>
              <a:gd name="connsiteX2012" fmla="*/ 83267 w 8023328"/>
              <a:gd name="connsiteY2012" fmla="*/ 882964 h 2380521"/>
              <a:gd name="connsiteX2013" fmla="*/ 70870 w 8023328"/>
              <a:gd name="connsiteY2013" fmla="*/ 869107 h 2380521"/>
              <a:gd name="connsiteX2014" fmla="*/ 83267 w 8023328"/>
              <a:gd name="connsiteY2014" fmla="*/ 856710 h 2380521"/>
              <a:gd name="connsiteX2015" fmla="*/ 12032 w 8023328"/>
              <a:gd name="connsiteY2015" fmla="*/ 856710 h 2380521"/>
              <a:gd name="connsiteX2016" fmla="*/ 26273 w 8023328"/>
              <a:gd name="connsiteY2016" fmla="*/ 869107 h 2380521"/>
              <a:gd name="connsiteX2017" fmla="*/ 12032 w 8023328"/>
              <a:gd name="connsiteY2017" fmla="*/ 882964 h 2380521"/>
              <a:gd name="connsiteX2018" fmla="*/ 39 w 8023328"/>
              <a:gd name="connsiteY2018" fmla="*/ 869107 h 2380521"/>
              <a:gd name="connsiteX2019" fmla="*/ 12032 w 8023328"/>
              <a:gd name="connsiteY2019" fmla="*/ 856710 h 2380521"/>
              <a:gd name="connsiteX2020" fmla="*/ 6368340 w 8023328"/>
              <a:gd name="connsiteY2020" fmla="*/ 853339 h 2380521"/>
              <a:gd name="connsiteX2021" fmla="*/ 6380737 w 8023328"/>
              <a:gd name="connsiteY2021" fmla="*/ 867757 h 2380521"/>
              <a:gd name="connsiteX2022" fmla="*/ 6368340 w 8023328"/>
              <a:gd name="connsiteY2022" fmla="*/ 882935 h 2380521"/>
              <a:gd name="connsiteX2023" fmla="*/ 6354484 w 8023328"/>
              <a:gd name="connsiteY2023" fmla="*/ 867757 h 2380521"/>
              <a:gd name="connsiteX2024" fmla="*/ 6368340 w 8023328"/>
              <a:gd name="connsiteY2024" fmla="*/ 853339 h 2380521"/>
              <a:gd name="connsiteX2025" fmla="*/ 6297511 w 8023328"/>
              <a:gd name="connsiteY2025" fmla="*/ 853339 h 2380521"/>
              <a:gd name="connsiteX2026" fmla="*/ 6309908 w 8023328"/>
              <a:gd name="connsiteY2026" fmla="*/ 867757 h 2380521"/>
              <a:gd name="connsiteX2027" fmla="*/ 6297511 w 8023328"/>
              <a:gd name="connsiteY2027" fmla="*/ 882935 h 2380521"/>
              <a:gd name="connsiteX2028" fmla="*/ 6283655 w 8023328"/>
              <a:gd name="connsiteY2028" fmla="*/ 867757 h 2380521"/>
              <a:gd name="connsiteX2029" fmla="*/ 6297511 w 8023328"/>
              <a:gd name="connsiteY2029" fmla="*/ 853339 h 2380521"/>
              <a:gd name="connsiteX2030" fmla="*/ 6226679 w 8023328"/>
              <a:gd name="connsiteY2030" fmla="*/ 853339 h 2380521"/>
              <a:gd name="connsiteX2031" fmla="*/ 6239076 w 8023328"/>
              <a:gd name="connsiteY2031" fmla="*/ 867757 h 2380521"/>
              <a:gd name="connsiteX2032" fmla="*/ 6226679 w 8023328"/>
              <a:gd name="connsiteY2032" fmla="*/ 882935 h 2380521"/>
              <a:gd name="connsiteX2033" fmla="*/ 6212823 w 8023328"/>
              <a:gd name="connsiteY2033" fmla="*/ 867757 h 2380521"/>
              <a:gd name="connsiteX2034" fmla="*/ 6226679 w 8023328"/>
              <a:gd name="connsiteY2034" fmla="*/ 853339 h 2380521"/>
              <a:gd name="connsiteX2035" fmla="*/ 6154391 w 8023328"/>
              <a:gd name="connsiteY2035" fmla="*/ 853339 h 2380521"/>
              <a:gd name="connsiteX2036" fmla="*/ 6168247 w 8023328"/>
              <a:gd name="connsiteY2036" fmla="*/ 865007 h 2380521"/>
              <a:gd name="connsiteX2037" fmla="*/ 6154391 w 8023328"/>
              <a:gd name="connsiteY2037" fmla="*/ 879593 h 2380521"/>
              <a:gd name="connsiteX2038" fmla="*/ 6141994 w 8023328"/>
              <a:gd name="connsiteY2038" fmla="*/ 865007 h 2380521"/>
              <a:gd name="connsiteX2039" fmla="*/ 6154391 w 8023328"/>
              <a:gd name="connsiteY2039" fmla="*/ 853339 h 2380521"/>
              <a:gd name="connsiteX2040" fmla="*/ 6083559 w 8023328"/>
              <a:gd name="connsiteY2040" fmla="*/ 853339 h 2380521"/>
              <a:gd name="connsiteX2041" fmla="*/ 6097415 w 8023328"/>
              <a:gd name="connsiteY2041" fmla="*/ 865007 h 2380521"/>
              <a:gd name="connsiteX2042" fmla="*/ 6083559 w 8023328"/>
              <a:gd name="connsiteY2042" fmla="*/ 879593 h 2380521"/>
              <a:gd name="connsiteX2043" fmla="*/ 6071162 w 8023328"/>
              <a:gd name="connsiteY2043" fmla="*/ 865007 h 2380521"/>
              <a:gd name="connsiteX2044" fmla="*/ 6083559 w 8023328"/>
              <a:gd name="connsiteY2044" fmla="*/ 853339 h 2380521"/>
              <a:gd name="connsiteX2045" fmla="*/ 6011748 w 8023328"/>
              <a:gd name="connsiteY2045" fmla="*/ 853339 h 2380521"/>
              <a:gd name="connsiteX2046" fmla="*/ 6026537 w 8023328"/>
              <a:gd name="connsiteY2046" fmla="*/ 865007 h 2380521"/>
              <a:gd name="connsiteX2047" fmla="*/ 6011748 w 8023328"/>
              <a:gd name="connsiteY2047" fmla="*/ 879593 h 2380521"/>
              <a:gd name="connsiteX2048" fmla="*/ 5996959 w 8023328"/>
              <a:gd name="connsiteY2048" fmla="*/ 865007 h 2380521"/>
              <a:gd name="connsiteX2049" fmla="*/ 6011748 w 8023328"/>
              <a:gd name="connsiteY2049" fmla="*/ 853339 h 2380521"/>
              <a:gd name="connsiteX2050" fmla="*/ 5940548 w 8023328"/>
              <a:gd name="connsiteY2050" fmla="*/ 853339 h 2380521"/>
              <a:gd name="connsiteX2051" fmla="*/ 5955726 w 8023328"/>
              <a:gd name="connsiteY2051" fmla="*/ 865007 h 2380521"/>
              <a:gd name="connsiteX2052" fmla="*/ 5940548 w 8023328"/>
              <a:gd name="connsiteY2052" fmla="*/ 879593 h 2380521"/>
              <a:gd name="connsiteX2053" fmla="*/ 5926130 w 8023328"/>
              <a:gd name="connsiteY2053" fmla="*/ 865007 h 2380521"/>
              <a:gd name="connsiteX2054" fmla="*/ 5940548 w 8023328"/>
              <a:gd name="connsiteY2054" fmla="*/ 853339 h 2380521"/>
              <a:gd name="connsiteX2055" fmla="*/ 5870088 w 8023328"/>
              <a:gd name="connsiteY2055" fmla="*/ 853339 h 2380521"/>
              <a:gd name="connsiteX2056" fmla="*/ 5884877 w 8023328"/>
              <a:gd name="connsiteY2056" fmla="*/ 865007 h 2380521"/>
              <a:gd name="connsiteX2057" fmla="*/ 5870088 w 8023328"/>
              <a:gd name="connsiteY2057" fmla="*/ 879593 h 2380521"/>
              <a:gd name="connsiteX2058" fmla="*/ 5855299 w 8023328"/>
              <a:gd name="connsiteY2058" fmla="*/ 865007 h 2380521"/>
              <a:gd name="connsiteX2059" fmla="*/ 5870088 w 8023328"/>
              <a:gd name="connsiteY2059" fmla="*/ 853339 h 2380521"/>
              <a:gd name="connsiteX2060" fmla="*/ 5798325 w 8023328"/>
              <a:gd name="connsiteY2060" fmla="*/ 853339 h 2380521"/>
              <a:gd name="connsiteX2061" fmla="*/ 5810722 w 8023328"/>
              <a:gd name="connsiteY2061" fmla="*/ 865007 h 2380521"/>
              <a:gd name="connsiteX2062" fmla="*/ 5798325 w 8023328"/>
              <a:gd name="connsiteY2062" fmla="*/ 879593 h 2380521"/>
              <a:gd name="connsiteX2063" fmla="*/ 5784469 w 8023328"/>
              <a:gd name="connsiteY2063" fmla="*/ 865007 h 2380521"/>
              <a:gd name="connsiteX2064" fmla="*/ 5798325 w 8023328"/>
              <a:gd name="connsiteY2064" fmla="*/ 853339 h 2380521"/>
              <a:gd name="connsiteX2065" fmla="*/ 5724122 w 8023328"/>
              <a:gd name="connsiteY2065" fmla="*/ 853339 h 2380521"/>
              <a:gd name="connsiteX2066" fmla="*/ 5736519 w 8023328"/>
              <a:gd name="connsiteY2066" fmla="*/ 865007 h 2380521"/>
              <a:gd name="connsiteX2067" fmla="*/ 5724122 w 8023328"/>
              <a:gd name="connsiteY2067" fmla="*/ 879593 h 2380521"/>
              <a:gd name="connsiteX2068" fmla="*/ 5710266 w 8023328"/>
              <a:gd name="connsiteY2068" fmla="*/ 865007 h 2380521"/>
              <a:gd name="connsiteX2069" fmla="*/ 5724122 w 8023328"/>
              <a:gd name="connsiteY2069" fmla="*/ 853339 h 2380521"/>
              <a:gd name="connsiteX2070" fmla="*/ 5653291 w 8023328"/>
              <a:gd name="connsiteY2070" fmla="*/ 853339 h 2380521"/>
              <a:gd name="connsiteX2071" fmla="*/ 5665688 w 8023328"/>
              <a:gd name="connsiteY2071" fmla="*/ 865007 h 2380521"/>
              <a:gd name="connsiteX2072" fmla="*/ 5653291 w 8023328"/>
              <a:gd name="connsiteY2072" fmla="*/ 879593 h 2380521"/>
              <a:gd name="connsiteX2073" fmla="*/ 5639435 w 8023328"/>
              <a:gd name="connsiteY2073" fmla="*/ 865007 h 2380521"/>
              <a:gd name="connsiteX2074" fmla="*/ 5653291 w 8023328"/>
              <a:gd name="connsiteY2074" fmla="*/ 853339 h 2380521"/>
              <a:gd name="connsiteX2075" fmla="*/ 5581002 w 8023328"/>
              <a:gd name="connsiteY2075" fmla="*/ 853339 h 2380521"/>
              <a:gd name="connsiteX2076" fmla="*/ 5594858 w 8023328"/>
              <a:gd name="connsiteY2076" fmla="*/ 865007 h 2380521"/>
              <a:gd name="connsiteX2077" fmla="*/ 5581002 w 8023328"/>
              <a:gd name="connsiteY2077" fmla="*/ 879593 h 2380521"/>
              <a:gd name="connsiteX2078" fmla="*/ 5568605 w 8023328"/>
              <a:gd name="connsiteY2078" fmla="*/ 865007 h 2380521"/>
              <a:gd name="connsiteX2079" fmla="*/ 5581002 w 8023328"/>
              <a:gd name="connsiteY2079" fmla="*/ 853339 h 2380521"/>
              <a:gd name="connsiteX2080" fmla="*/ 5510171 w 8023328"/>
              <a:gd name="connsiteY2080" fmla="*/ 853339 h 2380521"/>
              <a:gd name="connsiteX2081" fmla="*/ 5524027 w 8023328"/>
              <a:gd name="connsiteY2081" fmla="*/ 865007 h 2380521"/>
              <a:gd name="connsiteX2082" fmla="*/ 5510171 w 8023328"/>
              <a:gd name="connsiteY2082" fmla="*/ 879593 h 2380521"/>
              <a:gd name="connsiteX2083" fmla="*/ 5497774 w 8023328"/>
              <a:gd name="connsiteY2083" fmla="*/ 865007 h 2380521"/>
              <a:gd name="connsiteX2084" fmla="*/ 5510171 w 8023328"/>
              <a:gd name="connsiteY2084" fmla="*/ 853339 h 2380521"/>
              <a:gd name="connsiteX2085" fmla="*/ 5438937 w 8023328"/>
              <a:gd name="connsiteY2085" fmla="*/ 853339 h 2380521"/>
              <a:gd name="connsiteX2086" fmla="*/ 5453178 w 8023328"/>
              <a:gd name="connsiteY2086" fmla="*/ 865007 h 2380521"/>
              <a:gd name="connsiteX2087" fmla="*/ 5438937 w 8023328"/>
              <a:gd name="connsiteY2087" fmla="*/ 879593 h 2380521"/>
              <a:gd name="connsiteX2088" fmla="*/ 5426945 w 8023328"/>
              <a:gd name="connsiteY2088" fmla="*/ 865007 h 2380521"/>
              <a:gd name="connsiteX2089" fmla="*/ 5438937 w 8023328"/>
              <a:gd name="connsiteY2089" fmla="*/ 853339 h 2380521"/>
              <a:gd name="connsiteX2090" fmla="*/ 5367530 w 8023328"/>
              <a:gd name="connsiteY2090" fmla="*/ 853339 h 2380521"/>
              <a:gd name="connsiteX2091" fmla="*/ 5382318 w 8023328"/>
              <a:gd name="connsiteY2091" fmla="*/ 865007 h 2380521"/>
              <a:gd name="connsiteX2092" fmla="*/ 5367530 w 8023328"/>
              <a:gd name="connsiteY2092" fmla="*/ 879593 h 2380521"/>
              <a:gd name="connsiteX2093" fmla="*/ 5352742 w 8023328"/>
              <a:gd name="connsiteY2093" fmla="*/ 865007 h 2380521"/>
              <a:gd name="connsiteX2094" fmla="*/ 5367530 w 8023328"/>
              <a:gd name="connsiteY2094" fmla="*/ 853339 h 2380521"/>
              <a:gd name="connsiteX2095" fmla="*/ 5296699 w 8023328"/>
              <a:gd name="connsiteY2095" fmla="*/ 853339 h 2380521"/>
              <a:gd name="connsiteX2096" fmla="*/ 5311488 w 8023328"/>
              <a:gd name="connsiteY2096" fmla="*/ 865007 h 2380521"/>
              <a:gd name="connsiteX2097" fmla="*/ 5296699 w 8023328"/>
              <a:gd name="connsiteY2097" fmla="*/ 879593 h 2380521"/>
              <a:gd name="connsiteX2098" fmla="*/ 5281910 w 8023328"/>
              <a:gd name="connsiteY2098" fmla="*/ 865007 h 2380521"/>
              <a:gd name="connsiteX2099" fmla="*/ 5296699 w 8023328"/>
              <a:gd name="connsiteY2099" fmla="*/ 853339 h 2380521"/>
              <a:gd name="connsiteX2100" fmla="*/ 5225869 w 8023328"/>
              <a:gd name="connsiteY2100" fmla="*/ 853339 h 2380521"/>
              <a:gd name="connsiteX2101" fmla="*/ 5240657 w 8023328"/>
              <a:gd name="connsiteY2101" fmla="*/ 865007 h 2380521"/>
              <a:gd name="connsiteX2102" fmla="*/ 5225869 w 8023328"/>
              <a:gd name="connsiteY2102" fmla="*/ 879593 h 2380521"/>
              <a:gd name="connsiteX2103" fmla="*/ 5211081 w 8023328"/>
              <a:gd name="connsiteY2103" fmla="*/ 865007 h 2380521"/>
              <a:gd name="connsiteX2104" fmla="*/ 5225869 w 8023328"/>
              <a:gd name="connsiteY2104" fmla="*/ 853339 h 2380521"/>
              <a:gd name="connsiteX2105" fmla="*/ 5154105 w 8023328"/>
              <a:gd name="connsiteY2105" fmla="*/ 853339 h 2380521"/>
              <a:gd name="connsiteX2106" fmla="*/ 5166502 w 8023328"/>
              <a:gd name="connsiteY2106" fmla="*/ 865007 h 2380521"/>
              <a:gd name="connsiteX2107" fmla="*/ 5154105 w 8023328"/>
              <a:gd name="connsiteY2107" fmla="*/ 879593 h 2380521"/>
              <a:gd name="connsiteX2108" fmla="*/ 5140249 w 8023328"/>
              <a:gd name="connsiteY2108" fmla="*/ 865007 h 2380521"/>
              <a:gd name="connsiteX2109" fmla="*/ 5154105 w 8023328"/>
              <a:gd name="connsiteY2109" fmla="*/ 853339 h 2380521"/>
              <a:gd name="connsiteX2110" fmla="*/ 5083276 w 8023328"/>
              <a:gd name="connsiteY2110" fmla="*/ 853339 h 2380521"/>
              <a:gd name="connsiteX2111" fmla="*/ 5095673 w 8023328"/>
              <a:gd name="connsiteY2111" fmla="*/ 865007 h 2380521"/>
              <a:gd name="connsiteX2112" fmla="*/ 5083276 w 8023328"/>
              <a:gd name="connsiteY2112" fmla="*/ 879593 h 2380521"/>
              <a:gd name="connsiteX2113" fmla="*/ 5069420 w 8023328"/>
              <a:gd name="connsiteY2113" fmla="*/ 865007 h 2380521"/>
              <a:gd name="connsiteX2114" fmla="*/ 5083276 w 8023328"/>
              <a:gd name="connsiteY2114" fmla="*/ 853339 h 2380521"/>
              <a:gd name="connsiteX2115" fmla="*/ 5012445 w 8023328"/>
              <a:gd name="connsiteY2115" fmla="*/ 853339 h 2380521"/>
              <a:gd name="connsiteX2116" fmla="*/ 5024842 w 8023328"/>
              <a:gd name="connsiteY2116" fmla="*/ 865007 h 2380521"/>
              <a:gd name="connsiteX2117" fmla="*/ 5012445 w 8023328"/>
              <a:gd name="connsiteY2117" fmla="*/ 879593 h 2380521"/>
              <a:gd name="connsiteX2118" fmla="*/ 4998589 w 8023328"/>
              <a:gd name="connsiteY2118" fmla="*/ 865007 h 2380521"/>
              <a:gd name="connsiteX2119" fmla="*/ 5012445 w 8023328"/>
              <a:gd name="connsiteY2119" fmla="*/ 853339 h 2380521"/>
              <a:gd name="connsiteX2120" fmla="*/ 4940157 w 8023328"/>
              <a:gd name="connsiteY2120" fmla="*/ 853339 h 2380521"/>
              <a:gd name="connsiteX2121" fmla="*/ 4954013 w 8023328"/>
              <a:gd name="connsiteY2121" fmla="*/ 865007 h 2380521"/>
              <a:gd name="connsiteX2122" fmla="*/ 4940157 w 8023328"/>
              <a:gd name="connsiteY2122" fmla="*/ 879593 h 2380521"/>
              <a:gd name="connsiteX2123" fmla="*/ 4927760 w 8023328"/>
              <a:gd name="connsiteY2123" fmla="*/ 865007 h 2380521"/>
              <a:gd name="connsiteX2124" fmla="*/ 4940157 w 8023328"/>
              <a:gd name="connsiteY2124" fmla="*/ 853339 h 2380521"/>
              <a:gd name="connsiteX2125" fmla="*/ 4865953 w 8023328"/>
              <a:gd name="connsiteY2125" fmla="*/ 853339 h 2380521"/>
              <a:gd name="connsiteX2126" fmla="*/ 4879809 w 8023328"/>
              <a:gd name="connsiteY2126" fmla="*/ 865007 h 2380521"/>
              <a:gd name="connsiteX2127" fmla="*/ 4865953 w 8023328"/>
              <a:gd name="connsiteY2127" fmla="*/ 879593 h 2380521"/>
              <a:gd name="connsiteX2128" fmla="*/ 4853556 w 8023328"/>
              <a:gd name="connsiteY2128" fmla="*/ 865007 h 2380521"/>
              <a:gd name="connsiteX2129" fmla="*/ 4865953 w 8023328"/>
              <a:gd name="connsiteY2129" fmla="*/ 853339 h 2380521"/>
              <a:gd name="connsiteX2130" fmla="*/ 4797514 w 8023328"/>
              <a:gd name="connsiteY2130" fmla="*/ 853339 h 2380521"/>
              <a:gd name="connsiteX2131" fmla="*/ 4812303 w 8023328"/>
              <a:gd name="connsiteY2131" fmla="*/ 865007 h 2380521"/>
              <a:gd name="connsiteX2132" fmla="*/ 4797514 w 8023328"/>
              <a:gd name="connsiteY2132" fmla="*/ 879593 h 2380521"/>
              <a:gd name="connsiteX2133" fmla="*/ 4782725 w 8023328"/>
              <a:gd name="connsiteY2133" fmla="*/ 865007 h 2380521"/>
              <a:gd name="connsiteX2134" fmla="*/ 4797514 w 8023328"/>
              <a:gd name="connsiteY2134" fmla="*/ 853339 h 2380521"/>
              <a:gd name="connsiteX2135" fmla="*/ 4726684 w 8023328"/>
              <a:gd name="connsiteY2135" fmla="*/ 853339 h 2380521"/>
              <a:gd name="connsiteX2136" fmla="*/ 4741472 w 8023328"/>
              <a:gd name="connsiteY2136" fmla="*/ 865007 h 2380521"/>
              <a:gd name="connsiteX2137" fmla="*/ 4726684 w 8023328"/>
              <a:gd name="connsiteY2137" fmla="*/ 879593 h 2380521"/>
              <a:gd name="connsiteX2138" fmla="*/ 4711896 w 8023328"/>
              <a:gd name="connsiteY2138" fmla="*/ 865007 h 2380521"/>
              <a:gd name="connsiteX2139" fmla="*/ 4726684 w 8023328"/>
              <a:gd name="connsiteY2139" fmla="*/ 853339 h 2380521"/>
              <a:gd name="connsiteX2140" fmla="*/ 4655853 w 8023328"/>
              <a:gd name="connsiteY2140" fmla="*/ 853339 h 2380521"/>
              <a:gd name="connsiteX2141" fmla="*/ 4670642 w 8023328"/>
              <a:gd name="connsiteY2141" fmla="*/ 865007 h 2380521"/>
              <a:gd name="connsiteX2142" fmla="*/ 4655853 w 8023328"/>
              <a:gd name="connsiteY2142" fmla="*/ 879593 h 2380521"/>
              <a:gd name="connsiteX2143" fmla="*/ 4641064 w 8023328"/>
              <a:gd name="connsiteY2143" fmla="*/ 865007 h 2380521"/>
              <a:gd name="connsiteX2144" fmla="*/ 4655853 w 8023328"/>
              <a:gd name="connsiteY2144" fmla="*/ 853339 h 2380521"/>
              <a:gd name="connsiteX2145" fmla="*/ 4584091 w 8023328"/>
              <a:gd name="connsiteY2145" fmla="*/ 853339 h 2380521"/>
              <a:gd name="connsiteX2146" fmla="*/ 4596488 w 8023328"/>
              <a:gd name="connsiteY2146" fmla="*/ 865007 h 2380521"/>
              <a:gd name="connsiteX2147" fmla="*/ 4584091 w 8023328"/>
              <a:gd name="connsiteY2147" fmla="*/ 879593 h 2380521"/>
              <a:gd name="connsiteX2148" fmla="*/ 4570235 w 8023328"/>
              <a:gd name="connsiteY2148" fmla="*/ 865007 h 2380521"/>
              <a:gd name="connsiteX2149" fmla="*/ 4584091 w 8023328"/>
              <a:gd name="connsiteY2149" fmla="*/ 853339 h 2380521"/>
              <a:gd name="connsiteX2150" fmla="*/ 4513260 w 8023328"/>
              <a:gd name="connsiteY2150" fmla="*/ 853339 h 2380521"/>
              <a:gd name="connsiteX2151" fmla="*/ 4525657 w 8023328"/>
              <a:gd name="connsiteY2151" fmla="*/ 865007 h 2380521"/>
              <a:gd name="connsiteX2152" fmla="*/ 4513260 w 8023328"/>
              <a:gd name="connsiteY2152" fmla="*/ 879593 h 2380521"/>
              <a:gd name="connsiteX2153" fmla="*/ 4499404 w 8023328"/>
              <a:gd name="connsiteY2153" fmla="*/ 865007 h 2380521"/>
              <a:gd name="connsiteX2154" fmla="*/ 4513260 w 8023328"/>
              <a:gd name="connsiteY2154" fmla="*/ 853339 h 2380521"/>
              <a:gd name="connsiteX2155" fmla="*/ 4439056 w 8023328"/>
              <a:gd name="connsiteY2155" fmla="*/ 853339 h 2380521"/>
              <a:gd name="connsiteX2156" fmla="*/ 4451453 w 8023328"/>
              <a:gd name="connsiteY2156" fmla="*/ 865007 h 2380521"/>
              <a:gd name="connsiteX2157" fmla="*/ 4439056 w 8023328"/>
              <a:gd name="connsiteY2157" fmla="*/ 879593 h 2380521"/>
              <a:gd name="connsiteX2158" fmla="*/ 4425200 w 8023328"/>
              <a:gd name="connsiteY2158" fmla="*/ 865007 h 2380521"/>
              <a:gd name="connsiteX2159" fmla="*/ 4439056 w 8023328"/>
              <a:gd name="connsiteY2159" fmla="*/ 853339 h 2380521"/>
              <a:gd name="connsiteX2160" fmla="*/ 4366768 w 8023328"/>
              <a:gd name="connsiteY2160" fmla="*/ 853339 h 2380521"/>
              <a:gd name="connsiteX2161" fmla="*/ 4380624 w 8023328"/>
              <a:gd name="connsiteY2161" fmla="*/ 865007 h 2380521"/>
              <a:gd name="connsiteX2162" fmla="*/ 4366768 w 8023328"/>
              <a:gd name="connsiteY2162" fmla="*/ 879593 h 2380521"/>
              <a:gd name="connsiteX2163" fmla="*/ 4354371 w 8023328"/>
              <a:gd name="connsiteY2163" fmla="*/ 867195 h 2380521"/>
              <a:gd name="connsiteX2164" fmla="*/ 4366768 w 8023328"/>
              <a:gd name="connsiteY2164" fmla="*/ 853339 h 2380521"/>
              <a:gd name="connsiteX2165" fmla="*/ 4295937 w 8023328"/>
              <a:gd name="connsiteY2165" fmla="*/ 853339 h 2380521"/>
              <a:gd name="connsiteX2166" fmla="*/ 4309793 w 8023328"/>
              <a:gd name="connsiteY2166" fmla="*/ 867195 h 2380521"/>
              <a:gd name="connsiteX2167" fmla="*/ 4295937 w 8023328"/>
              <a:gd name="connsiteY2167" fmla="*/ 879593 h 2380521"/>
              <a:gd name="connsiteX2168" fmla="*/ 4283540 w 8023328"/>
              <a:gd name="connsiteY2168" fmla="*/ 867195 h 2380521"/>
              <a:gd name="connsiteX2169" fmla="*/ 4295937 w 8023328"/>
              <a:gd name="connsiteY2169" fmla="*/ 853339 h 2380521"/>
              <a:gd name="connsiteX2170" fmla="*/ 4225107 w 8023328"/>
              <a:gd name="connsiteY2170" fmla="*/ 853339 h 2380521"/>
              <a:gd name="connsiteX2171" fmla="*/ 4238963 w 8023328"/>
              <a:gd name="connsiteY2171" fmla="*/ 867195 h 2380521"/>
              <a:gd name="connsiteX2172" fmla="*/ 4225107 w 8023328"/>
              <a:gd name="connsiteY2172" fmla="*/ 879593 h 2380521"/>
              <a:gd name="connsiteX2173" fmla="*/ 4212710 w 8023328"/>
              <a:gd name="connsiteY2173" fmla="*/ 867195 h 2380521"/>
              <a:gd name="connsiteX2174" fmla="*/ 4225107 w 8023328"/>
              <a:gd name="connsiteY2174" fmla="*/ 853339 h 2380521"/>
              <a:gd name="connsiteX2175" fmla="*/ 4153295 w 8023328"/>
              <a:gd name="connsiteY2175" fmla="*/ 853339 h 2380521"/>
              <a:gd name="connsiteX2176" fmla="*/ 4168083 w 8023328"/>
              <a:gd name="connsiteY2176" fmla="*/ 867195 h 2380521"/>
              <a:gd name="connsiteX2177" fmla="*/ 4153295 w 8023328"/>
              <a:gd name="connsiteY2177" fmla="*/ 879593 h 2380521"/>
              <a:gd name="connsiteX2178" fmla="*/ 4138507 w 8023328"/>
              <a:gd name="connsiteY2178" fmla="*/ 867195 h 2380521"/>
              <a:gd name="connsiteX2179" fmla="*/ 4153295 w 8023328"/>
              <a:gd name="connsiteY2179" fmla="*/ 853339 h 2380521"/>
              <a:gd name="connsiteX2180" fmla="*/ 4082465 w 8023328"/>
              <a:gd name="connsiteY2180" fmla="*/ 853339 h 2380521"/>
              <a:gd name="connsiteX2181" fmla="*/ 4097254 w 8023328"/>
              <a:gd name="connsiteY2181" fmla="*/ 867195 h 2380521"/>
              <a:gd name="connsiteX2182" fmla="*/ 4082465 w 8023328"/>
              <a:gd name="connsiteY2182" fmla="*/ 879593 h 2380521"/>
              <a:gd name="connsiteX2183" fmla="*/ 4067676 w 8023328"/>
              <a:gd name="connsiteY2183" fmla="*/ 867195 h 2380521"/>
              <a:gd name="connsiteX2184" fmla="*/ 4082465 w 8023328"/>
              <a:gd name="connsiteY2184" fmla="*/ 853339 h 2380521"/>
              <a:gd name="connsiteX2185" fmla="*/ 4011635 w 8023328"/>
              <a:gd name="connsiteY2185" fmla="*/ 853339 h 2380521"/>
              <a:gd name="connsiteX2186" fmla="*/ 4026423 w 8023328"/>
              <a:gd name="connsiteY2186" fmla="*/ 867195 h 2380521"/>
              <a:gd name="connsiteX2187" fmla="*/ 4011635 w 8023328"/>
              <a:gd name="connsiteY2187" fmla="*/ 879593 h 2380521"/>
              <a:gd name="connsiteX2188" fmla="*/ 3996847 w 8023328"/>
              <a:gd name="connsiteY2188" fmla="*/ 867195 h 2380521"/>
              <a:gd name="connsiteX2189" fmla="*/ 4011635 w 8023328"/>
              <a:gd name="connsiteY2189" fmla="*/ 853339 h 2380521"/>
              <a:gd name="connsiteX2190" fmla="*/ 3939871 w 8023328"/>
              <a:gd name="connsiteY2190" fmla="*/ 853339 h 2380521"/>
              <a:gd name="connsiteX2191" fmla="*/ 3952268 w 8023328"/>
              <a:gd name="connsiteY2191" fmla="*/ 867195 h 2380521"/>
              <a:gd name="connsiteX2192" fmla="*/ 3939871 w 8023328"/>
              <a:gd name="connsiteY2192" fmla="*/ 879593 h 2380521"/>
              <a:gd name="connsiteX2193" fmla="*/ 3926015 w 8023328"/>
              <a:gd name="connsiteY2193" fmla="*/ 867195 h 2380521"/>
              <a:gd name="connsiteX2194" fmla="*/ 3939871 w 8023328"/>
              <a:gd name="connsiteY2194" fmla="*/ 853339 h 2380521"/>
              <a:gd name="connsiteX2195" fmla="*/ 3869042 w 8023328"/>
              <a:gd name="connsiteY2195" fmla="*/ 853339 h 2380521"/>
              <a:gd name="connsiteX2196" fmla="*/ 3881439 w 8023328"/>
              <a:gd name="connsiteY2196" fmla="*/ 867195 h 2380521"/>
              <a:gd name="connsiteX2197" fmla="*/ 3869042 w 8023328"/>
              <a:gd name="connsiteY2197" fmla="*/ 879593 h 2380521"/>
              <a:gd name="connsiteX2198" fmla="*/ 3855186 w 8023328"/>
              <a:gd name="connsiteY2198" fmla="*/ 867195 h 2380521"/>
              <a:gd name="connsiteX2199" fmla="*/ 3869042 w 8023328"/>
              <a:gd name="connsiteY2199" fmla="*/ 853339 h 2380521"/>
              <a:gd name="connsiteX2200" fmla="*/ 3796752 w 8023328"/>
              <a:gd name="connsiteY2200" fmla="*/ 853339 h 2380521"/>
              <a:gd name="connsiteX2201" fmla="*/ 3810608 w 8023328"/>
              <a:gd name="connsiteY2201" fmla="*/ 867195 h 2380521"/>
              <a:gd name="connsiteX2202" fmla="*/ 3796752 w 8023328"/>
              <a:gd name="connsiteY2202" fmla="*/ 879593 h 2380521"/>
              <a:gd name="connsiteX2203" fmla="*/ 3784355 w 8023328"/>
              <a:gd name="connsiteY2203" fmla="*/ 867195 h 2380521"/>
              <a:gd name="connsiteX2204" fmla="*/ 3796752 w 8023328"/>
              <a:gd name="connsiteY2204" fmla="*/ 853339 h 2380521"/>
              <a:gd name="connsiteX2205" fmla="*/ 3725922 w 8023328"/>
              <a:gd name="connsiteY2205" fmla="*/ 853339 h 2380521"/>
              <a:gd name="connsiteX2206" fmla="*/ 3739778 w 8023328"/>
              <a:gd name="connsiteY2206" fmla="*/ 867195 h 2380521"/>
              <a:gd name="connsiteX2207" fmla="*/ 3725922 w 8023328"/>
              <a:gd name="connsiteY2207" fmla="*/ 879593 h 2380521"/>
              <a:gd name="connsiteX2208" fmla="*/ 3713525 w 8023328"/>
              <a:gd name="connsiteY2208" fmla="*/ 867195 h 2380521"/>
              <a:gd name="connsiteX2209" fmla="*/ 3725922 w 8023328"/>
              <a:gd name="connsiteY2209" fmla="*/ 853339 h 2380521"/>
              <a:gd name="connsiteX2210" fmla="*/ 3655091 w 8023328"/>
              <a:gd name="connsiteY2210" fmla="*/ 853339 h 2380521"/>
              <a:gd name="connsiteX2211" fmla="*/ 3668947 w 8023328"/>
              <a:gd name="connsiteY2211" fmla="*/ 867195 h 2380521"/>
              <a:gd name="connsiteX2212" fmla="*/ 3655091 w 8023328"/>
              <a:gd name="connsiteY2212" fmla="*/ 879593 h 2380521"/>
              <a:gd name="connsiteX2213" fmla="*/ 3642694 w 8023328"/>
              <a:gd name="connsiteY2213" fmla="*/ 867195 h 2380521"/>
              <a:gd name="connsiteX2214" fmla="*/ 3655091 w 8023328"/>
              <a:gd name="connsiteY2214" fmla="*/ 853339 h 2380521"/>
              <a:gd name="connsiteX2215" fmla="*/ 3583280 w 8023328"/>
              <a:gd name="connsiteY2215" fmla="*/ 853339 h 2380521"/>
              <a:gd name="connsiteX2216" fmla="*/ 3598069 w 8023328"/>
              <a:gd name="connsiteY2216" fmla="*/ 867195 h 2380521"/>
              <a:gd name="connsiteX2217" fmla="*/ 3583280 w 8023328"/>
              <a:gd name="connsiteY2217" fmla="*/ 879593 h 2380521"/>
              <a:gd name="connsiteX2218" fmla="*/ 3568491 w 8023328"/>
              <a:gd name="connsiteY2218" fmla="*/ 867195 h 2380521"/>
              <a:gd name="connsiteX2219" fmla="*/ 3583280 w 8023328"/>
              <a:gd name="connsiteY2219" fmla="*/ 853339 h 2380521"/>
              <a:gd name="connsiteX2220" fmla="*/ 3512449 w 8023328"/>
              <a:gd name="connsiteY2220" fmla="*/ 853339 h 2380521"/>
              <a:gd name="connsiteX2221" fmla="*/ 3527237 w 8023328"/>
              <a:gd name="connsiteY2221" fmla="*/ 867195 h 2380521"/>
              <a:gd name="connsiteX2222" fmla="*/ 3512449 w 8023328"/>
              <a:gd name="connsiteY2222" fmla="*/ 879593 h 2380521"/>
              <a:gd name="connsiteX2223" fmla="*/ 3497661 w 8023328"/>
              <a:gd name="connsiteY2223" fmla="*/ 867195 h 2380521"/>
              <a:gd name="connsiteX2224" fmla="*/ 3512449 w 8023328"/>
              <a:gd name="connsiteY2224" fmla="*/ 853339 h 2380521"/>
              <a:gd name="connsiteX2225" fmla="*/ 3441619 w 8023328"/>
              <a:gd name="connsiteY2225" fmla="*/ 853339 h 2380521"/>
              <a:gd name="connsiteX2226" fmla="*/ 3456408 w 8023328"/>
              <a:gd name="connsiteY2226" fmla="*/ 867195 h 2380521"/>
              <a:gd name="connsiteX2227" fmla="*/ 3441619 w 8023328"/>
              <a:gd name="connsiteY2227" fmla="*/ 879593 h 2380521"/>
              <a:gd name="connsiteX2228" fmla="*/ 3426830 w 8023328"/>
              <a:gd name="connsiteY2228" fmla="*/ 867195 h 2380521"/>
              <a:gd name="connsiteX2229" fmla="*/ 3441619 w 8023328"/>
              <a:gd name="connsiteY2229" fmla="*/ 853339 h 2380521"/>
              <a:gd name="connsiteX2230" fmla="*/ 3369857 w 8023328"/>
              <a:gd name="connsiteY2230" fmla="*/ 853339 h 2380521"/>
              <a:gd name="connsiteX2231" fmla="*/ 3382254 w 8023328"/>
              <a:gd name="connsiteY2231" fmla="*/ 867195 h 2380521"/>
              <a:gd name="connsiteX2232" fmla="*/ 3369857 w 8023328"/>
              <a:gd name="connsiteY2232" fmla="*/ 879593 h 2380521"/>
              <a:gd name="connsiteX2233" fmla="*/ 3356001 w 8023328"/>
              <a:gd name="connsiteY2233" fmla="*/ 867195 h 2380521"/>
              <a:gd name="connsiteX2234" fmla="*/ 3369857 w 8023328"/>
              <a:gd name="connsiteY2234" fmla="*/ 853339 h 2380521"/>
              <a:gd name="connsiteX2235" fmla="*/ 1013589 w 8023328"/>
              <a:gd name="connsiteY2235" fmla="*/ 853339 h 2380521"/>
              <a:gd name="connsiteX2236" fmla="*/ 1028011 w 8023328"/>
              <a:gd name="connsiteY2236" fmla="*/ 868127 h 2380521"/>
              <a:gd name="connsiteX2237" fmla="*/ 1013589 w 8023328"/>
              <a:gd name="connsiteY2237" fmla="*/ 882916 h 2380521"/>
              <a:gd name="connsiteX2238" fmla="*/ 998413 w 8023328"/>
              <a:gd name="connsiteY2238" fmla="*/ 868127 h 2380521"/>
              <a:gd name="connsiteX2239" fmla="*/ 1013589 w 8023328"/>
              <a:gd name="connsiteY2239" fmla="*/ 853339 h 2380521"/>
              <a:gd name="connsiteX2240" fmla="*/ 368059 w 8023328"/>
              <a:gd name="connsiteY2240" fmla="*/ 785881 h 2380521"/>
              <a:gd name="connsiteX2241" fmla="*/ 380456 w 8023328"/>
              <a:gd name="connsiteY2241" fmla="*/ 797549 h 2380521"/>
              <a:gd name="connsiteX2242" fmla="*/ 368059 w 8023328"/>
              <a:gd name="connsiteY2242" fmla="*/ 812135 h 2380521"/>
              <a:gd name="connsiteX2243" fmla="*/ 354203 w 8023328"/>
              <a:gd name="connsiteY2243" fmla="*/ 797549 h 2380521"/>
              <a:gd name="connsiteX2244" fmla="*/ 368059 w 8023328"/>
              <a:gd name="connsiteY2244" fmla="*/ 785881 h 2380521"/>
              <a:gd name="connsiteX2245" fmla="*/ 297226 w 8023328"/>
              <a:gd name="connsiteY2245" fmla="*/ 785881 h 2380521"/>
              <a:gd name="connsiteX2246" fmla="*/ 309624 w 8023328"/>
              <a:gd name="connsiteY2246" fmla="*/ 797549 h 2380521"/>
              <a:gd name="connsiteX2247" fmla="*/ 297226 w 8023328"/>
              <a:gd name="connsiteY2247" fmla="*/ 812135 h 2380521"/>
              <a:gd name="connsiteX2248" fmla="*/ 283371 w 8023328"/>
              <a:gd name="connsiteY2248" fmla="*/ 797549 h 2380521"/>
              <a:gd name="connsiteX2249" fmla="*/ 297226 w 8023328"/>
              <a:gd name="connsiteY2249" fmla="*/ 785881 h 2380521"/>
              <a:gd name="connsiteX2250" fmla="*/ 226398 w 8023328"/>
              <a:gd name="connsiteY2250" fmla="*/ 785881 h 2380521"/>
              <a:gd name="connsiteX2251" fmla="*/ 238797 w 8023328"/>
              <a:gd name="connsiteY2251" fmla="*/ 797549 h 2380521"/>
              <a:gd name="connsiteX2252" fmla="*/ 226398 w 8023328"/>
              <a:gd name="connsiteY2252" fmla="*/ 812135 h 2380521"/>
              <a:gd name="connsiteX2253" fmla="*/ 212542 w 8023328"/>
              <a:gd name="connsiteY2253" fmla="*/ 797549 h 2380521"/>
              <a:gd name="connsiteX2254" fmla="*/ 226398 w 8023328"/>
              <a:gd name="connsiteY2254" fmla="*/ 785881 h 2380521"/>
              <a:gd name="connsiteX2255" fmla="*/ 154101 w 8023328"/>
              <a:gd name="connsiteY2255" fmla="*/ 785881 h 2380521"/>
              <a:gd name="connsiteX2256" fmla="*/ 167957 w 8023328"/>
              <a:gd name="connsiteY2256" fmla="*/ 797549 h 2380521"/>
              <a:gd name="connsiteX2257" fmla="*/ 154101 w 8023328"/>
              <a:gd name="connsiteY2257" fmla="*/ 812135 h 2380521"/>
              <a:gd name="connsiteX2258" fmla="*/ 141704 w 8023328"/>
              <a:gd name="connsiteY2258" fmla="*/ 797549 h 2380521"/>
              <a:gd name="connsiteX2259" fmla="*/ 154101 w 8023328"/>
              <a:gd name="connsiteY2259" fmla="*/ 785881 h 2380521"/>
              <a:gd name="connsiteX2260" fmla="*/ 83272 w 8023328"/>
              <a:gd name="connsiteY2260" fmla="*/ 785881 h 2380521"/>
              <a:gd name="connsiteX2261" fmla="*/ 97128 w 8023328"/>
              <a:gd name="connsiteY2261" fmla="*/ 797549 h 2380521"/>
              <a:gd name="connsiteX2262" fmla="*/ 83272 w 8023328"/>
              <a:gd name="connsiteY2262" fmla="*/ 812135 h 2380521"/>
              <a:gd name="connsiteX2263" fmla="*/ 70874 w 8023328"/>
              <a:gd name="connsiteY2263" fmla="*/ 797549 h 2380521"/>
              <a:gd name="connsiteX2264" fmla="*/ 83272 w 8023328"/>
              <a:gd name="connsiteY2264" fmla="*/ 785881 h 2380521"/>
              <a:gd name="connsiteX2265" fmla="*/ 12036 w 8023328"/>
              <a:gd name="connsiteY2265" fmla="*/ 785881 h 2380521"/>
              <a:gd name="connsiteX2266" fmla="*/ 26277 w 8023328"/>
              <a:gd name="connsiteY2266" fmla="*/ 797549 h 2380521"/>
              <a:gd name="connsiteX2267" fmla="*/ 12036 w 8023328"/>
              <a:gd name="connsiteY2267" fmla="*/ 812135 h 2380521"/>
              <a:gd name="connsiteX2268" fmla="*/ 44 w 8023328"/>
              <a:gd name="connsiteY2268" fmla="*/ 797549 h 2380521"/>
              <a:gd name="connsiteX2269" fmla="*/ 12036 w 8023328"/>
              <a:gd name="connsiteY2269" fmla="*/ 785881 h 2380521"/>
              <a:gd name="connsiteX2270" fmla="*/ 4726684 w 8023328"/>
              <a:gd name="connsiteY2270" fmla="*/ 782507 h 2380521"/>
              <a:gd name="connsiteX2271" fmla="*/ 4741472 w 8023328"/>
              <a:gd name="connsiteY2271" fmla="*/ 794904 h 2380521"/>
              <a:gd name="connsiteX2272" fmla="*/ 4726684 w 8023328"/>
              <a:gd name="connsiteY2272" fmla="*/ 808761 h 2380521"/>
              <a:gd name="connsiteX2273" fmla="*/ 4711896 w 8023328"/>
              <a:gd name="connsiteY2273" fmla="*/ 794904 h 2380521"/>
              <a:gd name="connsiteX2274" fmla="*/ 4726684 w 8023328"/>
              <a:gd name="connsiteY2274" fmla="*/ 782507 h 2380521"/>
              <a:gd name="connsiteX2275" fmla="*/ 4655853 w 8023328"/>
              <a:gd name="connsiteY2275" fmla="*/ 782507 h 2380521"/>
              <a:gd name="connsiteX2276" fmla="*/ 4670642 w 8023328"/>
              <a:gd name="connsiteY2276" fmla="*/ 794904 h 2380521"/>
              <a:gd name="connsiteX2277" fmla="*/ 4655853 w 8023328"/>
              <a:gd name="connsiteY2277" fmla="*/ 808761 h 2380521"/>
              <a:gd name="connsiteX2278" fmla="*/ 4641064 w 8023328"/>
              <a:gd name="connsiteY2278" fmla="*/ 794904 h 2380521"/>
              <a:gd name="connsiteX2279" fmla="*/ 4655853 w 8023328"/>
              <a:gd name="connsiteY2279" fmla="*/ 782507 h 2380521"/>
              <a:gd name="connsiteX2280" fmla="*/ 4584091 w 8023328"/>
              <a:gd name="connsiteY2280" fmla="*/ 782507 h 2380521"/>
              <a:gd name="connsiteX2281" fmla="*/ 4596488 w 8023328"/>
              <a:gd name="connsiteY2281" fmla="*/ 794904 h 2380521"/>
              <a:gd name="connsiteX2282" fmla="*/ 4584091 w 8023328"/>
              <a:gd name="connsiteY2282" fmla="*/ 808761 h 2380521"/>
              <a:gd name="connsiteX2283" fmla="*/ 4570235 w 8023328"/>
              <a:gd name="connsiteY2283" fmla="*/ 794904 h 2380521"/>
              <a:gd name="connsiteX2284" fmla="*/ 4584091 w 8023328"/>
              <a:gd name="connsiteY2284" fmla="*/ 782507 h 2380521"/>
              <a:gd name="connsiteX2285" fmla="*/ 4513260 w 8023328"/>
              <a:gd name="connsiteY2285" fmla="*/ 782507 h 2380521"/>
              <a:gd name="connsiteX2286" fmla="*/ 4525657 w 8023328"/>
              <a:gd name="connsiteY2286" fmla="*/ 794904 h 2380521"/>
              <a:gd name="connsiteX2287" fmla="*/ 4513260 w 8023328"/>
              <a:gd name="connsiteY2287" fmla="*/ 808761 h 2380521"/>
              <a:gd name="connsiteX2288" fmla="*/ 4499404 w 8023328"/>
              <a:gd name="connsiteY2288" fmla="*/ 794904 h 2380521"/>
              <a:gd name="connsiteX2289" fmla="*/ 4513260 w 8023328"/>
              <a:gd name="connsiteY2289" fmla="*/ 782507 h 2380521"/>
              <a:gd name="connsiteX2290" fmla="*/ 4439056 w 8023328"/>
              <a:gd name="connsiteY2290" fmla="*/ 782507 h 2380521"/>
              <a:gd name="connsiteX2291" fmla="*/ 4451453 w 8023328"/>
              <a:gd name="connsiteY2291" fmla="*/ 794904 h 2380521"/>
              <a:gd name="connsiteX2292" fmla="*/ 4439056 w 8023328"/>
              <a:gd name="connsiteY2292" fmla="*/ 808761 h 2380521"/>
              <a:gd name="connsiteX2293" fmla="*/ 4425200 w 8023328"/>
              <a:gd name="connsiteY2293" fmla="*/ 794904 h 2380521"/>
              <a:gd name="connsiteX2294" fmla="*/ 4439056 w 8023328"/>
              <a:gd name="connsiteY2294" fmla="*/ 782507 h 2380521"/>
              <a:gd name="connsiteX2295" fmla="*/ 4366768 w 8023328"/>
              <a:gd name="connsiteY2295" fmla="*/ 782507 h 2380521"/>
              <a:gd name="connsiteX2296" fmla="*/ 4380624 w 8023328"/>
              <a:gd name="connsiteY2296" fmla="*/ 794904 h 2380521"/>
              <a:gd name="connsiteX2297" fmla="*/ 4366768 w 8023328"/>
              <a:gd name="connsiteY2297" fmla="*/ 808761 h 2380521"/>
              <a:gd name="connsiteX2298" fmla="*/ 4354371 w 8023328"/>
              <a:gd name="connsiteY2298" fmla="*/ 794904 h 2380521"/>
              <a:gd name="connsiteX2299" fmla="*/ 4366768 w 8023328"/>
              <a:gd name="connsiteY2299" fmla="*/ 782507 h 2380521"/>
              <a:gd name="connsiteX2300" fmla="*/ 4295937 w 8023328"/>
              <a:gd name="connsiteY2300" fmla="*/ 782507 h 2380521"/>
              <a:gd name="connsiteX2301" fmla="*/ 4309793 w 8023328"/>
              <a:gd name="connsiteY2301" fmla="*/ 794904 h 2380521"/>
              <a:gd name="connsiteX2302" fmla="*/ 4295937 w 8023328"/>
              <a:gd name="connsiteY2302" fmla="*/ 808761 h 2380521"/>
              <a:gd name="connsiteX2303" fmla="*/ 4283540 w 8023328"/>
              <a:gd name="connsiteY2303" fmla="*/ 794904 h 2380521"/>
              <a:gd name="connsiteX2304" fmla="*/ 4295937 w 8023328"/>
              <a:gd name="connsiteY2304" fmla="*/ 782507 h 2380521"/>
              <a:gd name="connsiteX2305" fmla="*/ 4225107 w 8023328"/>
              <a:gd name="connsiteY2305" fmla="*/ 782507 h 2380521"/>
              <a:gd name="connsiteX2306" fmla="*/ 4238963 w 8023328"/>
              <a:gd name="connsiteY2306" fmla="*/ 794904 h 2380521"/>
              <a:gd name="connsiteX2307" fmla="*/ 4225107 w 8023328"/>
              <a:gd name="connsiteY2307" fmla="*/ 808761 h 2380521"/>
              <a:gd name="connsiteX2308" fmla="*/ 4212710 w 8023328"/>
              <a:gd name="connsiteY2308" fmla="*/ 794904 h 2380521"/>
              <a:gd name="connsiteX2309" fmla="*/ 4225107 w 8023328"/>
              <a:gd name="connsiteY2309" fmla="*/ 782507 h 2380521"/>
              <a:gd name="connsiteX2310" fmla="*/ 4153295 w 8023328"/>
              <a:gd name="connsiteY2310" fmla="*/ 782507 h 2380521"/>
              <a:gd name="connsiteX2311" fmla="*/ 4168083 w 8023328"/>
              <a:gd name="connsiteY2311" fmla="*/ 794904 h 2380521"/>
              <a:gd name="connsiteX2312" fmla="*/ 4153295 w 8023328"/>
              <a:gd name="connsiteY2312" fmla="*/ 808761 h 2380521"/>
              <a:gd name="connsiteX2313" fmla="*/ 4138507 w 8023328"/>
              <a:gd name="connsiteY2313" fmla="*/ 794904 h 2380521"/>
              <a:gd name="connsiteX2314" fmla="*/ 4153295 w 8023328"/>
              <a:gd name="connsiteY2314" fmla="*/ 782507 h 2380521"/>
              <a:gd name="connsiteX2315" fmla="*/ 4082465 w 8023328"/>
              <a:gd name="connsiteY2315" fmla="*/ 782507 h 2380521"/>
              <a:gd name="connsiteX2316" fmla="*/ 4097254 w 8023328"/>
              <a:gd name="connsiteY2316" fmla="*/ 794904 h 2380521"/>
              <a:gd name="connsiteX2317" fmla="*/ 4082465 w 8023328"/>
              <a:gd name="connsiteY2317" fmla="*/ 808761 h 2380521"/>
              <a:gd name="connsiteX2318" fmla="*/ 4067676 w 8023328"/>
              <a:gd name="connsiteY2318" fmla="*/ 794904 h 2380521"/>
              <a:gd name="connsiteX2319" fmla="*/ 4082465 w 8023328"/>
              <a:gd name="connsiteY2319" fmla="*/ 782507 h 2380521"/>
              <a:gd name="connsiteX2320" fmla="*/ 4010703 w 8023328"/>
              <a:gd name="connsiteY2320" fmla="*/ 782507 h 2380521"/>
              <a:gd name="connsiteX2321" fmla="*/ 4023100 w 8023328"/>
              <a:gd name="connsiteY2321" fmla="*/ 794904 h 2380521"/>
              <a:gd name="connsiteX2322" fmla="*/ 4010703 w 8023328"/>
              <a:gd name="connsiteY2322" fmla="*/ 808761 h 2380521"/>
              <a:gd name="connsiteX2323" fmla="*/ 3996847 w 8023328"/>
              <a:gd name="connsiteY2323" fmla="*/ 794904 h 2380521"/>
              <a:gd name="connsiteX2324" fmla="*/ 4010703 w 8023328"/>
              <a:gd name="connsiteY2324" fmla="*/ 782507 h 2380521"/>
              <a:gd name="connsiteX2325" fmla="*/ 3939871 w 8023328"/>
              <a:gd name="connsiteY2325" fmla="*/ 782507 h 2380521"/>
              <a:gd name="connsiteX2326" fmla="*/ 3952268 w 8023328"/>
              <a:gd name="connsiteY2326" fmla="*/ 794904 h 2380521"/>
              <a:gd name="connsiteX2327" fmla="*/ 3939871 w 8023328"/>
              <a:gd name="connsiteY2327" fmla="*/ 808761 h 2380521"/>
              <a:gd name="connsiteX2328" fmla="*/ 3926015 w 8023328"/>
              <a:gd name="connsiteY2328" fmla="*/ 794904 h 2380521"/>
              <a:gd name="connsiteX2329" fmla="*/ 3939871 w 8023328"/>
              <a:gd name="connsiteY2329" fmla="*/ 782507 h 2380521"/>
              <a:gd name="connsiteX2330" fmla="*/ 3869042 w 8023328"/>
              <a:gd name="connsiteY2330" fmla="*/ 782507 h 2380521"/>
              <a:gd name="connsiteX2331" fmla="*/ 3881439 w 8023328"/>
              <a:gd name="connsiteY2331" fmla="*/ 794904 h 2380521"/>
              <a:gd name="connsiteX2332" fmla="*/ 3869042 w 8023328"/>
              <a:gd name="connsiteY2332" fmla="*/ 808761 h 2380521"/>
              <a:gd name="connsiteX2333" fmla="*/ 3855186 w 8023328"/>
              <a:gd name="connsiteY2333" fmla="*/ 794904 h 2380521"/>
              <a:gd name="connsiteX2334" fmla="*/ 3869042 w 8023328"/>
              <a:gd name="connsiteY2334" fmla="*/ 782507 h 2380521"/>
              <a:gd name="connsiteX2335" fmla="*/ 3796752 w 8023328"/>
              <a:gd name="connsiteY2335" fmla="*/ 782507 h 2380521"/>
              <a:gd name="connsiteX2336" fmla="*/ 3810608 w 8023328"/>
              <a:gd name="connsiteY2336" fmla="*/ 796363 h 2380521"/>
              <a:gd name="connsiteX2337" fmla="*/ 3796752 w 8023328"/>
              <a:gd name="connsiteY2337" fmla="*/ 808761 h 2380521"/>
              <a:gd name="connsiteX2338" fmla="*/ 3784355 w 8023328"/>
              <a:gd name="connsiteY2338" fmla="*/ 796363 h 2380521"/>
              <a:gd name="connsiteX2339" fmla="*/ 3796752 w 8023328"/>
              <a:gd name="connsiteY2339" fmla="*/ 782507 h 2380521"/>
              <a:gd name="connsiteX2340" fmla="*/ 3725922 w 8023328"/>
              <a:gd name="connsiteY2340" fmla="*/ 782507 h 2380521"/>
              <a:gd name="connsiteX2341" fmla="*/ 3739778 w 8023328"/>
              <a:gd name="connsiteY2341" fmla="*/ 796363 h 2380521"/>
              <a:gd name="connsiteX2342" fmla="*/ 3725922 w 8023328"/>
              <a:gd name="connsiteY2342" fmla="*/ 808761 h 2380521"/>
              <a:gd name="connsiteX2343" fmla="*/ 3713525 w 8023328"/>
              <a:gd name="connsiteY2343" fmla="*/ 796363 h 2380521"/>
              <a:gd name="connsiteX2344" fmla="*/ 3725922 w 8023328"/>
              <a:gd name="connsiteY2344" fmla="*/ 782507 h 2380521"/>
              <a:gd name="connsiteX2345" fmla="*/ 3655091 w 8023328"/>
              <a:gd name="connsiteY2345" fmla="*/ 782507 h 2380521"/>
              <a:gd name="connsiteX2346" fmla="*/ 3668947 w 8023328"/>
              <a:gd name="connsiteY2346" fmla="*/ 796363 h 2380521"/>
              <a:gd name="connsiteX2347" fmla="*/ 3655091 w 8023328"/>
              <a:gd name="connsiteY2347" fmla="*/ 808761 h 2380521"/>
              <a:gd name="connsiteX2348" fmla="*/ 3642694 w 8023328"/>
              <a:gd name="connsiteY2348" fmla="*/ 796363 h 2380521"/>
              <a:gd name="connsiteX2349" fmla="*/ 3655091 w 8023328"/>
              <a:gd name="connsiteY2349" fmla="*/ 782507 h 2380521"/>
              <a:gd name="connsiteX2350" fmla="*/ 3583280 w 8023328"/>
              <a:gd name="connsiteY2350" fmla="*/ 782507 h 2380521"/>
              <a:gd name="connsiteX2351" fmla="*/ 3598069 w 8023328"/>
              <a:gd name="connsiteY2351" fmla="*/ 796363 h 2380521"/>
              <a:gd name="connsiteX2352" fmla="*/ 3583280 w 8023328"/>
              <a:gd name="connsiteY2352" fmla="*/ 808761 h 2380521"/>
              <a:gd name="connsiteX2353" fmla="*/ 3568491 w 8023328"/>
              <a:gd name="connsiteY2353" fmla="*/ 796363 h 2380521"/>
              <a:gd name="connsiteX2354" fmla="*/ 3583280 w 8023328"/>
              <a:gd name="connsiteY2354" fmla="*/ 782507 h 2380521"/>
              <a:gd name="connsiteX2355" fmla="*/ 3512449 w 8023328"/>
              <a:gd name="connsiteY2355" fmla="*/ 782507 h 2380521"/>
              <a:gd name="connsiteX2356" fmla="*/ 3527237 w 8023328"/>
              <a:gd name="connsiteY2356" fmla="*/ 796363 h 2380521"/>
              <a:gd name="connsiteX2357" fmla="*/ 3512449 w 8023328"/>
              <a:gd name="connsiteY2357" fmla="*/ 808761 h 2380521"/>
              <a:gd name="connsiteX2358" fmla="*/ 3497661 w 8023328"/>
              <a:gd name="connsiteY2358" fmla="*/ 796363 h 2380521"/>
              <a:gd name="connsiteX2359" fmla="*/ 3512449 w 8023328"/>
              <a:gd name="connsiteY2359" fmla="*/ 782507 h 2380521"/>
              <a:gd name="connsiteX2360" fmla="*/ 3441619 w 8023328"/>
              <a:gd name="connsiteY2360" fmla="*/ 782507 h 2380521"/>
              <a:gd name="connsiteX2361" fmla="*/ 3456408 w 8023328"/>
              <a:gd name="connsiteY2361" fmla="*/ 796363 h 2380521"/>
              <a:gd name="connsiteX2362" fmla="*/ 3441619 w 8023328"/>
              <a:gd name="connsiteY2362" fmla="*/ 808761 h 2380521"/>
              <a:gd name="connsiteX2363" fmla="*/ 3426830 w 8023328"/>
              <a:gd name="connsiteY2363" fmla="*/ 796363 h 2380521"/>
              <a:gd name="connsiteX2364" fmla="*/ 3441619 w 8023328"/>
              <a:gd name="connsiteY2364" fmla="*/ 782507 h 2380521"/>
              <a:gd name="connsiteX2365" fmla="*/ 3369857 w 8023328"/>
              <a:gd name="connsiteY2365" fmla="*/ 782507 h 2380521"/>
              <a:gd name="connsiteX2366" fmla="*/ 3382254 w 8023328"/>
              <a:gd name="connsiteY2366" fmla="*/ 796363 h 2380521"/>
              <a:gd name="connsiteX2367" fmla="*/ 3369857 w 8023328"/>
              <a:gd name="connsiteY2367" fmla="*/ 808761 h 2380521"/>
              <a:gd name="connsiteX2368" fmla="*/ 3356001 w 8023328"/>
              <a:gd name="connsiteY2368" fmla="*/ 796363 h 2380521"/>
              <a:gd name="connsiteX2369" fmla="*/ 3369857 w 8023328"/>
              <a:gd name="connsiteY2369" fmla="*/ 782507 h 2380521"/>
              <a:gd name="connsiteX2370" fmla="*/ 3299083 w 8023328"/>
              <a:gd name="connsiteY2370" fmla="*/ 782507 h 2380521"/>
              <a:gd name="connsiteX2371" fmla="*/ 3311480 w 8023328"/>
              <a:gd name="connsiteY2371" fmla="*/ 796363 h 2380521"/>
              <a:gd name="connsiteX2372" fmla="*/ 3299083 w 8023328"/>
              <a:gd name="connsiteY2372" fmla="*/ 808761 h 2380521"/>
              <a:gd name="connsiteX2373" fmla="*/ 3285229 w 8023328"/>
              <a:gd name="connsiteY2373" fmla="*/ 796363 h 2380521"/>
              <a:gd name="connsiteX2374" fmla="*/ 3299083 w 8023328"/>
              <a:gd name="connsiteY2374" fmla="*/ 782507 h 2380521"/>
              <a:gd name="connsiteX2375" fmla="*/ 3228250 w 8023328"/>
              <a:gd name="connsiteY2375" fmla="*/ 782507 h 2380521"/>
              <a:gd name="connsiteX2376" fmla="*/ 3240649 w 8023328"/>
              <a:gd name="connsiteY2376" fmla="*/ 796363 h 2380521"/>
              <a:gd name="connsiteX2377" fmla="*/ 3228250 w 8023328"/>
              <a:gd name="connsiteY2377" fmla="*/ 808761 h 2380521"/>
              <a:gd name="connsiteX2378" fmla="*/ 3214395 w 8023328"/>
              <a:gd name="connsiteY2378" fmla="*/ 796363 h 2380521"/>
              <a:gd name="connsiteX2379" fmla="*/ 3228250 w 8023328"/>
              <a:gd name="connsiteY2379" fmla="*/ 782507 h 2380521"/>
              <a:gd name="connsiteX2380" fmla="*/ 3152591 w 8023328"/>
              <a:gd name="connsiteY2380" fmla="*/ 782507 h 2380521"/>
              <a:gd name="connsiteX2381" fmla="*/ 3166447 w 8023328"/>
              <a:gd name="connsiteY2381" fmla="*/ 796363 h 2380521"/>
              <a:gd name="connsiteX2382" fmla="*/ 3152591 w 8023328"/>
              <a:gd name="connsiteY2382" fmla="*/ 808761 h 2380521"/>
              <a:gd name="connsiteX2383" fmla="*/ 3140193 w 8023328"/>
              <a:gd name="connsiteY2383" fmla="*/ 796363 h 2380521"/>
              <a:gd name="connsiteX2384" fmla="*/ 3152591 w 8023328"/>
              <a:gd name="connsiteY2384" fmla="*/ 782507 h 2380521"/>
              <a:gd name="connsiteX2385" fmla="*/ 1226672 w 8023328"/>
              <a:gd name="connsiteY2385" fmla="*/ 782507 h 2380521"/>
              <a:gd name="connsiteX2386" fmla="*/ 1240529 w 8023328"/>
              <a:gd name="connsiteY2386" fmla="*/ 796926 h 2380521"/>
              <a:gd name="connsiteX2387" fmla="*/ 1226672 w 8023328"/>
              <a:gd name="connsiteY2387" fmla="*/ 812105 h 2380521"/>
              <a:gd name="connsiteX2388" fmla="*/ 1214283 w 8023328"/>
              <a:gd name="connsiteY2388" fmla="*/ 796926 h 2380521"/>
              <a:gd name="connsiteX2389" fmla="*/ 1226672 w 8023328"/>
              <a:gd name="connsiteY2389" fmla="*/ 782507 h 2380521"/>
              <a:gd name="connsiteX2390" fmla="*/ 1154869 w 8023328"/>
              <a:gd name="connsiteY2390" fmla="*/ 782507 h 2380521"/>
              <a:gd name="connsiteX2391" fmla="*/ 1169658 w 8023328"/>
              <a:gd name="connsiteY2391" fmla="*/ 796926 h 2380521"/>
              <a:gd name="connsiteX2392" fmla="*/ 1154869 w 8023328"/>
              <a:gd name="connsiteY2392" fmla="*/ 812105 h 2380521"/>
              <a:gd name="connsiteX2393" fmla="*/ 1140080 w 8023328"/>
              <a:gd name="connsiteY2393" fmla="*/ 796926 h 2380521"/>
              <a:gd name="connsiteX2394" fmla="*/ 1154869 w 8023328"/>
              <a:gd name="connsiteY2394" fmla="*/ 782507 h 2380521"/>
              <a:gd name="connsiteX2395" fmla="*/ 1084040 w 8023328"/>
              <a:gd name="connsiteY2395" fmla="*/ 782507 h 2380521"/>
              <a:gd name="connsiteX2396" fmla="*/ 1098826 w 8023328"/>
              <a:gd name="connsiteY2396" fmla="*/ 796926 h 2380521"/>
              <a:gd name="connsiteX2397" fmla="*/ 1084040 w 8023328"/>
              <a:gd name="connsiteY2397" fmla="*/ 812105 h 2380521"/>
              <a:gd name="connsiteX2398" fmla="*/ 1069250 w 8023328"/>
              <a:gd name="connsiteY2398" fmla="*/ 796926 h 2380521"/>
              <a:gd name="connsiteX2399" fmla="*/ 1084040 w 8023328"/>
              <a:gd name="connsiteY2399" fmla="*/ 782507 h 2380521"/>
              <a:gd name="connsiteX2400" fmla="*/ 1013594 w 8023328"/>
              <a:gd name="connsiteY2400" fmla="*/ 782507 h 2380521"/>
              <a:gd name="connsiteX2401" fmla="*/ 1028015 w 8023328"/>
              <a:gd name="connsiteY2401" fmla="*/ 796926 h 2380521"/>
              <a:gd name="connsiteX2402" fmla="*/ 1013594 w 8023328"/>
              <a:gd name="connsiteY2402" fmla="*/ 812105 h 2380521"/>
              <a:gd name="connsiteX2403" fmla="*/ 998417 w 8023328"/>
              <a:gd name="connsiteY2403" fmla="*/ 796926 h 2380521"/>
              <a:gd name="connsiteX2404" fmla="*/ 1013594 w 8023328"/>
              <a:gd name="connsiteY2404" fmla="*/ 782507 h 2380521"/>
              <a:gd name="connsiteX2405" fmla="*/ 941447 w 8023328"/>
              <a:gd name="connsiteY2405" fmla="*/ 782507 h 2380521"/>
              <a:gd name="connsiteX2406" fmla="*/ 953844 w 8023328"/>
              <a:gd name="connsiteY2406" fmla="*/ 796926 h 2380521"/>
              <a:gd name="connsiteX2407" fmla="*/ 941447 w 8023328"/>
              <a:gd name="connsiteY2407" fmla="*/ 812105 h 2380521"/>
              <a:gd name="connsiteX2408" fmla="*/ 927591 w 8023328"/>
              <a:gd name="connsiteY2408" fmla="*/ 796926 h 2380521"/>
              <a:gd name="connsiteX2409" fmla="*/ 941447 w 8023328"/>
              <a:gd name="connsiteY2409" fmla="*/ 782507 h 2380521"/>
              <a:gd name="connsiteX2410" fmla="*/ 870615 w 8023328"/>
              <a:gd name="connsiteY2410" fmla="*/ 782507 h 2380521"/>
              <a:gd name="connsiteX2411" fmla="*/ 883013 w 8023328"/>
              <a:gd name="connsiteY2411" fmla="*/ 796926 h 2380521"/>
              <a:gd name="connsiteX2412" fmla="*/ 870615 w 8023328"/>
              <a:gd name="connsiteY2412" fmla="*/ 812105 h 2380521"/>
              <a:gd name="connsiteX2413" fmla="*/ 856759 w 8023328"/>
              <a:gd name="connsiteY2413" fmla="*/ 796926 h 2380521"/>
              <a:gd name="connsiteX2414" fmla="*/ 870615 w 8023328"/>
              <a:gd name="connsiteY2414" fmla="*/ 782507 h 2380521"/>
              <a:gd name="connsiteX2415" fmla="*/ 799784 w 8023328"/>
              <a:gd name="connsiteY2415" fmla="*/ 782507 h 2380521"/>
              <a:gd name="connsiteX2416" fmla="*/ 812183 w 8023328"/>
              <a:gd name="connsiteY2416" fmla="*/ 796926 h 2380521"/>
              <a:gd name="connsiteX2417" fmla="*/ 799784 w 8023328"/>
              <a:gd name="connsiteY2417" fmla="*/ 812105 h 2380521"/>
              <a:gd name="connsiteX2418" fmla="*/ 785929 w 8023328"/>
              <a:gd name="connsiteY2418" fmla="*/ 796926 h 2380521"/>
              <a:gd name="connsiteX2419" fmla="*/ 799784 w 8023328"/>
              <a:gd name="connsiteY2419" fmla="*/ 782507 h 2380521"/>
              <a:gd name="connsiteX2420" fmla="*/ 724123 w 8023328"/>
              <a:gd name="connsiteY2420" fmla="*/ 782507 h 2380521"/>
              <a:gd name="connsiteX2421" fmla="*/ 737981 w 8023328"/>
              <a:gd name="connsiteY2421" fmla="*/ 796926 h 2380521"/>
              <a:gd name="connsiteX2422" fmla="*/ 724123 w 8023328"/>
              <a:gd name="connsiteY2422" fmla="*/ 812105 h 2380521"/>
              <a:gd name="connsiteX2423" fmla="*/ 711726 w 8023328"/>
              <a:gd name="connsiteY2423" fmla="*/ 796926 h 2380521"/>
              <a:gd name="connsiteX2424" fmla="*/ 724123 w 8023328"/>
              <a:gd name="connsiteY2424" fmla="*/ 782507 h 2380521"/>
              <a:gd name="connsiteX2425" fmla="*/ 653293 w 8023328"/>
              <a:gd name="connsiteY2425" fmla="*/ 782507 h 2380521"/>
              <a:gd name="connsiteX2426" fmla="*/ 667149 w 8023328"/>
              <a:gd name="connsiteY2426" fmla="*/ 796926 h 2380521"/>
              <a:gd name="connsiteX2427" fmla="*/ 653293 w 8023328"/>
              <a:gd name="connsiteY2427" fmla="*/ 812105 h 2380521"/>
              <a:gd name="connsiteX2428" fmla="*/ 640896 w 8023328"/>
              <a:gd name="connsiteY2428" fmla="*/ 796926 h 2380521"/>
              <a:gd name="connsiteX2429" fmla="*/ 653293 w 8023328"/>
              <a:gd name="connsiteY2429" fmla="*/ 782507 h 2380521"/>
              <a:gd name="connsiteX2430" fmla="*/ 584855 w 8023328"/>
              <a:gd name="connsiteY2430" fmla="*/ 782507 h 2380521"/>
              <a:gd name="connsiteX2431" fmla="*/ 599643 w 8023328"/>
              <a:gd name="connsiteY2431" fmla="*/ 796926 h 2380521"/>
              <a:gd name="connsiteX2432" fmla="*/ 584855 w 8023328"/>
              <a:gd name="connsiteY2432" fmla="*/ 812105 h 2380521"/>
              <a:gd name="connsiteX2433" fmla="*/ 570066 w 8023328"/>
              <a:gd name="connsiteY2433" fmla="*/ 796926 h 2380521"/>
              <a:gd name="connsiteX2434" fmla="*/ 584855 w 8023328"/>
              <a:gd name="connsiteY2434" fmla="*/ 782507 h 2380521"/>
              <a:gd name="connsiteX2435" fmla="*/ 513654 w 8023328"/>
              <a:gd name="connsiteY2435" fmla="*/ 782507 h 2380521"/>
              <a:gd name="connsiteX2436" fmla="*/ 528831 w 8023328"/>
              <a:gd name="connsiteY2436" fmla="*/ 796926 h 2380521"/>
              <a:gd name="connsiteX2437" fmla="*/ 513654 w 8023328"/>
              <a:gd name="connsiteY2437" fmla="*/ 812105 h 2380521"/>
              <a:gd name="connsiteX2438" fmla="*/ 499235 w 8023328"/>
              <a:gd name="connsiteY2438" fmla="*/ 796926 h 2380521"/>
              <a:gd name="connsiteX2439" fmla="*/ 513654 w 8023328"/>
              <a:gd name="connsiteY2439" fmla="*/ 782507 h 2380521"/>
              <a:gd name="connsiteX2440" fmla="*/ 439821 w 8023328"/>
              <a:gd name="connsiteY2440" fmla="*/ 782507 h 2380521"/>
              <a:gd name="connsiteX2441" fmla="*/ 454611 w 8023328"/>
              <a:gd name="connsiteY2441" fmla="*/ 796926 h 2380521"/>
              <a:gd name="connsiteX2442" fmla="*/ 439821 w 8023328"/>
              <a:gd name="connsiteY2442" fmla="*/ 812105 h 2380521"/>
              <a:gd name="connsiteX2443" fmla="*/ 425033 w 8023328"/>
              <a:gd name="connsiteY2443" fmla="*/ 796926 h 2380521"/>
              <a:gd name="connsiteX2444" fmla="*/ 439821 w 8023328"/>
              <a:gd name="connsiteY2444" fmla="*/ 782507 h 2380521"/>
              <a:gd name="connsiteX2445" fmla="*/ 4439056 w 8023328"/>
              <a:gd name="connsiteY2445" fmla="*/ 711678 h 2380521"/>
              <a:gd name="connsiteX2446" fmla="*/ 4451453 w 8023328"/>
              <a:gd name="connsiteY2446" fmla="*/ 724075 h 2380521"/>
              <a:gd name="connsiteX2447" fmla="*/ 4439056 w 8023328"/>
              <a:gd name="connsiteY2447" fmla="*/ 737932 h 2380521"/>
              <a:gd name="connsiteX2448" fmla="*/ 4425200 w 8023328"/>
              <a:gd name="connsiteY2448" fmla="*/ 724075 h 2380521"/>
              <a:gd name="connsiteX2449" fmla="*/ 4439056 w 8023328"/>
              <a:gd name="connsiteY2449" fmla="*/ 711678 h 2380521"/>
              <a:gd name="connsiteX2450" fmla="*/ 4366768 w 8023328"/>
              <a:gd name="connsiteY2450" fmla="*/ 711678 h 2380521"/>
              <a:gd name="connsiteX2451" fmla="*/ 4380624 w 8023328"/>
              <a:gd name="connsiteY2451" fmla="*/ 724075 h 2380521"/>
              <a:gd name="connsiteX2452" fmla="*/ 4366768 w 8023328"/>
              <a:gd name="connsiteY2452" fmla="*/ 737932 h 2380521"/>
              <a:gd name="connsiteX2453" fmla="*/ 4354371 w 8023328"/>
              <a:gd name="connsiteY2453" fmla="*/ 724075 h 2380521"/>
              <a:gd name="connsiteX2454" fmla="*/ 4366768 w 8023328"/>
              <a:gd name="connsiteY2454" fmla="*/ 711678 h 2380521"/>
              <a:gd name="connsiteX2455" fmla="*/ 4295937 w 8023328"/>
              <a:gd name="connsiteY2455" fmla="*/ 711678 h 2380521"/>
              <a:gd name="connsiteX2456" fmla="*/ 4309793 w 8023328"/>
              <a:gd name="connsiteY2456" fmla="*/ 724075 h 2380521"/>
              <a:gd name="connsiteX2457" fmla="*/ 4295937 w 8023328"/>
              <a:gd name="connsiteY2457" fmla="*/ 737932 h 2380521"/>
              <a:gd name="connsiteX2458" fmla="*/ 4283540 w 8023328"/>
              <a:gd name="connsiteY2458" fmla="*/ 724075 h 2380521"/>
              <a:gd name="connsiteX2459" fmla="*/ 4295937 w 8023328"/>
              <a:gd name="connsiteY2459" fmla="*/ 711678 h 2380521"/>
              <a:gd name="connsiteX2460" fmla="*/ 4225107 w 8023328"/>
              <a:gd name="connsiteY2460" fmla="*/ 711678 h 2380521"/>
              <a:gd name="connsiteX2461" fmla="*/ 4238963 w 8023328"/>
              <a:gd name="connsiteY2461" fmla="*/ 724075 h 2380521"/>
              <a:gd name="connsiteX2462" fmla="*/ 4225107 w 8023328"/>
              <a:gd name="connsiteY2462" fmla="*/ 737932 h 2380521"/>
              <a:gd name="connsiteX2463" fmla="*/ 4212710 w 8023328"/>
              <a:gd name="connsiteY2463" fmla="*/ 724075 h 2380521"/>
              <a:gd name="connsiteX2464" fmla="*/ 4225107 w 8023328"/>
              <a:gd name="connsiteY2464" fmla="*/ 711678 h 2380521"/>
              <a:gd name="connsiteX2465" fmla="*/ 4153295 w 8023328"/>
              <a:gd name="connsiteY2465" fmla="*/ 711678 h 2380521"/>
              <a:gd name="connsiteX2466" fmla="*/ 4168083 w 8023328"/>
              <a:gd name="connsiteY2466" fmla="*/ 724075 h 2380521"/>
              <a:gd name="connsiteX2467" fmla="*/ 4153295 w 8023328"/>
              <a:gd name="connsiteY2467" fmla="*/ 737932 h 2380521"/>
              <a:gd name="connsiteX2468" fmla="*/ 4138507 w 8023328"/>
              <a:gd name="connsiteY2468" fmla="*/ 724075 h 2380521"/>
              <a:gd name="connsiteX2469" fmla="*/ 4153295 w 8023328"/>
              <a:gd name="connsiteY2469" fmla="*/ 711678 h 2380521"/>
              <a:gd name="connsiteX2470" fmla="*/ 4082465 w 8023328"/>
              <a:gd name="connsiteY2470" fmla="*/ 711678 h 2380521"/>
              <a:gd name="connsiteX2471" fmla="*/ 4097254 w 8023328"/>
              <a:gd name="connsiteY2471" fmla="*/ 724075 h 2380521"/>
              <a:gd name="connsiteX2472" fmla="*/ 4082465 w 8023328"/>
              <a:gd name="connsiteY2472" fmla="*/ 737932 h 2380521"/>
              <a:gd name="connsiteX2473" fmla="*/ 4067676 w 8023328"/>
              <a:gd name="connsiteY2473" fmla="*/ 724075 h 2380521"/>
              <a:gd name="connsiteX2474" fmla="*/ 4082465 w 8023328"/>
              <a:gd name="connsiteY2474" fmla="*/ 711678 h 2380521"/>
              <a:gd name="connsiteX2475" fmla="*/ 4010703 w 8023328"/>
              <a:gd name="connsiteY2475" fmla="*/ 711678 h 2380521"/>
              <a:gd name="connsiteX2476" fmla="*/ 4023100 w 8023328"/>
              <a:gd name="connsiteY2476" fmla="*/ 724075 h 2380521"/>
              <a:gd name="connsiteX2477" fmla="*/ 4010703 w 8023328"/>
              <a:gd name="connsiteY2477" fmla="*/ 737932 h 2380521"/>
              <a:gd name="connsiteX2478" fmla="*/ 3996847 w 8023328"/>
              <a:gd name="connsiteY2478" fmla="*/ 724075 h 2380521"/>
              <a:gd name="connsiteX2479" fmla="*/ 4010703 w 8023328"/>
              <a:gd name="connsiteY2479" fmla="*/ 711678 h 2380521"/>
              <a:gd name="connsiteX2480" fmla="*/ 3939871 w 8023328"/>
              <a:gd name="connsiteY2480" fmla="*/ 711678 h 2380521"/>
              <a:gd name="connsiteX2481" fmla="*/ 3952268 w 8023328"/>
              <a:gd name="connsiteY2481" fmla="*/ 724075 h 2380521"/>
              <a:gd name="connsiteX2482" fmla="*/ 3939871 w 8023328"/>
              <a:gd name="connsiteY2482" fmla="*/ 737932 h 2380521"/>
              <a:gd name="connsiteX2483" fmla="*/ 3926015 w 8023328"/>
              <a:gd name="connsiteY2483" fmla="*/ 724075 h 2380521"/>
              <a:gd name="connsiteX2484" fmla="*/ 3939871 w 8023328"/>
              <a:gd name="connsiteY2484" fmla="*/ 711678 h 2380521"/>
              <a:gd name="connsiteX2485" fmla="*/ 3869042 w 8023328"/>
              <a:gd name="connsiteY2485" fmla="*/ 711678 h 2380521"/>
              <a:gd name="connsiteX2486" fmla="*/ 3881439 w 8023328"/>
              <a:gd name="connsiteY2486" fmla="*/ 724075 h 2380521"/>
              <a:gd name="connsiteX2487" fmla="*/ 3869042 w 8023328"/>
              <a:gd name="connsiteY2487" fmla="*/ 737932 h 2380521"/>
              <a:gd name="connsiteX2488" fmla="*/ 3855186 w 8023328"/>
              <a:gd name="connsiteY2488" fmla="*/ 724075 h 2380521"/>
              <a:gd name="connsiteX2489" fmla="*/ 3869042 w 8023328"/>
              <a:gd name="connsiteY2489" fmla="*/ 711678 h 2380521"/>
              <a:gd name="connsiteX2490" fmla="*/ 3796752 w 8023328"/>
              <a:gd name="connsiteY2490" fmla="*/ 711678 h 2380521"/>
              <a:gd name="connsiteX2491" fmla="*/ 3810608 w 8023328"/>
              <a:gd name="connsiteY2491" fmla="*/ 724075 h 2380521"/>
              <a:gd name="connsiteX2492" fmla="*/ 3796752 w 8023328"/>
              <a:gd name="connsiteY2492" fmla="*/ 737932 h 2380521"/>
              <a:gd name="connsiteX2493" fmla="*/ 3784355 w 8023328"/>
              <a:gd name="connsiteY2493" fmla="*/ 724075 h 2380521"/>
              <a:gd name="connsiteX2494" fmla="*/ 3796752 w 8023328"/>
              <a:gd name="connsiteY2494" fmla="*/ 711678 h 2380521"/>
              <a:gd name="connsiteX2495" fmla="*/ 3725922 w 8023328"/>
              <a:gd name="connsiteY2495" fmla="*/ 711678 h 2380521"/>
              <a:gd name="connsiteX2496" fmla="*/ 3739778 w 8023328"/>
              <a:gd name="connsiteY2496" fmla="*/ 724075 h 2380521"/>
              <a:gd name="connsiteX2497" fmla="*/ 3725922 w 8023328"/>
              <a:gd name="connsiteY2497" fmla="*/ 737932 h 2380521"/>
              <a:gd name="connsiteX2498" fmla="*/ 3713525 w 8023328"/>
              <a:gd name="connsiteY2498" fmla="*/ 724075 h 2380521"/>
              <a:gd name="connsiteX2499" fmla="*/ 3725922 w 8023328"/>
              <a:gd name="connsiteY2499" fmla="*/ 711678 h 2380521"/>
              <a:gd name="connsiteX2500" fmla="*/ 3655091 w 8023328"/>
              <a:gd name="connsiteY2500" fmla="*/ 711678 h 2380521"/>
              <a:gd name="connsiteX2501" fmla="*/ 3668947 w 8023328"/>
              <a:gd name="connsiteY2501" fmla="*/ 724075 h 2380521"/>
              <a:gd name="connsiteX2502" fmla="*/ 3655091 w 8023328"/>
              <a:gd name="connsiteY2502" fmla="*/ 737932 h 2380521"/>
              <a:gd name="connsiteX2503" fmla="*/ 3642694 w 8023328"/>
              <a:gd name="connsiteY2503" fmla="*/ 724075 h 2380521"/>
              <a:gd name="connsiteX2504" fmla="*/ 3655091 w 8023328"/>
              <a:gd name="connsiteY2504" fmla="*/ 711678 h 2380521"/>
              <a:gd name="connsiteX2505" fmla="*/ 3583280 w 8023328"/>
              <a:gd name="connsiteY2505" fmla="*/ 711678 h 2380521"/>
              <a:gd name="connsiteX2506" fmla="*/ 3598069 w 8023328"/>
              <a:gd name="connsiteY2506" fmla="*/ 724075 h 2380521"/>
              <a:gd name="connsiteX2507" fmla="*/ 3583280 w 8023328"/>
              <a:gd name="connsiteY2507" fmla="*/ 737932 h 2380521"/>
              <a:gd name="connsiteX2508" fmla="*/ 3568491 w 8023328"/>
              <a:gd name="connsiteY2508" fmla="*/ 724075 h 2380521"/>
              <a:gd name="connsiteX2509" fmla="*/ 3583280 w 8023328"/>
              <a:gd name="connsiteY2509" fmla="*/ 711678 h 2380521"/>
              <a:gd name="connsiteX2510" fmla="*/ 3512449 w 8023328"/>
              <a:gd name="connsiteY2510" fmla="*/ 711678 h 2380521"/>
              <a:gd name="connsiteX2511" fmla="*/ 3527237 w 8023328"/>
              <a:gd name="connsiteY2511" fmla="*/ 724075 h 2380521"/>
              <a:gd name="connsiteX2512" fmla="*/ 3512449 w 8023328"/>
              <a:gd name="connsiteY2512" fmla="*/ 737932 h 2380521"/>
              <a:gd name="connsiteX2513" fmla="*/ 3497661 w 8023328"/>
              <a:gd name="connsiteY2513" fmla="*/ 724075 h 2380521"/>
              <a:gd name="connsiteX2514" fmla="*/ 3512449 w 8023328"/>
              <a:gd name="connsiteY2514" fmla="*/ 711678 h 2380521"/>
              <a:gd name="connsiteX2515" fmla="*/ 3441619 w 8023328"/>
              <a:gd name="connsiteY2515" fmla="*/ 711678 h 2380521"/>
              <a:gd name="connsiteX2516" fmla="*/ 3456408 w 8023328"/>
              <a:gd name="connsiteY2516" fmla="*/ 724075 h 2380521"/>
              <a:gd name="connsiteX2517" fmla="*/ 3441619 w 8023328"/>
              <a:gd name="connsiteY2517" fmla="*/ 737932 h 2380521"/>
              <a:gd name="connsiteX2518" fmla="*/ 3426830 w 8023328"/>
              <a:gd name="connsiteY2518" fmla="*/ 724075 h 2380521"/>
              <a:gd name="connsiteX2519" fmla="*/ 3441619 w 8023328"/>
              <a:gd name="connsiteY2519" fmla="*/ 711678 h 2380521"/>
              <a:gd name="connsiteX2520" fmla="*/ 3369857 w 8023328"/>
              <a:gd name="connsiteY2520" fmla="*/ 711678 h 2380521"/>
              <a:gd name="connsiteX2521" fmla="*/ 3382254 w 8023328"/>
              <a:gd name="connsiteY2521" fmla="*/ 724075 h 2380521"/>
              <a:gd name="connsiteX2522" fmla="*/ 3369857 w 8023328"/>
              <a:gd name="connsiteY2522" fmla="*/ 737932 h 2380521"/>
              <a:gd name="connsiteX2523" fmla="*/ 3356001 w 8023328"/>
              <a:gd name="connsiteY2523" fmla="*/ 724075 h 2380521"/>
              <a:gd name="connsiteX2524" fmla="*/ 3369857 w 8023328"/>
              <a:gd name="connsiteY2524" fmla="*/ 711678 h 2380521"/>
              <a:gd name="connsiteX2525" fmla="*/ 3299086 w 8023328"/>
              <a:gd name="connsiteY2525" fmla="*/ 711678 h 2380521"/>
              <a:gd name="connsiteX2526" fmla="*/ 3311485 w 8023328"/>
              <a:gd name="connsiteY2526" fmla="*/ 724075 h 2380521"/>
              <a:gd name="connsiteX2527" fmla="*/ 3299086 w 8023328"/>
              <a:gd name="connsiteY2527" fmla="*/ 737932 h 2380521"/>
              <a:gd name="connsiteX2528" fmla="*/ 3285234 w 8023328"/>
              <a:gd name="connsiteY2528" fmla="*/ 724075 h 2380521"/>
              <a:gd name="connsiteX2529" fmla="*/ 3299086 w 8023328"/>
              <a:gd name="connsiteY2529" fmla="*/ 711678 h 2380521"/>
              <a:gd name="connsiteX2530" fmla="*/ 3228255 w 8023328"/>
              <a:gd name="connsiteY2530" fmla="*/ 711678 h 2380521"/>
              <a:gd name="connsiteX2531" fmla="*/ 3240654 w 8023328"/>
              <a:gd name="connsiteY2531" fmla="*/ 724075 h 2380521"/>
              <a:gd name="connsiteX2532" fmla="*/ 3228255 w 8023328"/>
              <a:gd name="connsiteY2532" fmla="*/ 737932 h 2380521"/>
              <a:gd name="connsiteX2533" fmla="*/ 3214398 w 8023328"/>
              <a:gd name="connsiteY2533" fmla="*/ 724075 h 2380521"/>
              <a:gd name="connsiteX2534" fmla="*/ 3228255 w 8023328"/>
              <a:gd name="connsiteY2534" fmla="*/ 711678 h 2380521"/>
              <a:gd name="connsiteX2535" fmla="*/ 3152594 w 8023328"/>
              <a:gd name="connsiteY2535" fmla="*/ 711678 h 2380521"/>
              <a:gd name="connsiteX2536" fmla="*/ 3166451 w 8023328"/>
              <a:gd name="connsiteY2536" fmla="*/ 724075 h 2380521"/>
              <a:gd name="connsiteX2537" fmla="*/ 3152594 w 8023328"/>
              <a:gd name="connsiteY2537" fmla="*/ 737932 h 2380521"/>
              <a:gd name="connsiteX2538" fmla="*/ 3140198 w 8023328"/>
              <a:gd name="connsiteY2538" fmla="*/ 725534 h 2380521"/>
              <a:gd name="connsiteX2539" fmla="*/ 3152594 w 8023328"/>
              <a:gd name="connsiteY2539" fmla="*/ 711678 h 2380521"/>
              <a:gd name="connsiteX2540" fmla="*/ 3081763 w 8023328"/>
              <a:gd name="connsiteY2540" fmla="*/ 711678 h 2380521"/>
              <a:gd name="connsiteX2541" fmla="*/ 3095617 w 8023328"/>
              <a:gd name="connsiteY2541" fmla="*/ 725534 h 2380521"/>
              <a:gd name="connsiteX2542" fmla="*/ 3081763 w 8023328"/>
              <a:gd name="connsiteY2542" fmla="*/ 737932 h 2380521"/>
              <a:gd name="connsiteX2543" fmla="*/ 3069364 w 8023328"/>
              <a:gd name="connsiteY2543" fmla="*/ 725534 h 2380521"/>
              <a:gd name="connsiteX2544" fmla="*/ 3081763 w 8023328"/>
              <a:gd name="connsiteY2544" fmla="*/ 711678 h 2380521"/>
              <a:gd name="connsiteX2545" fmla="*/ 3013707 w 8023328"/>
              <a:gd name="connsiteY2545" fmla="*/ 711678 h 2380521"/>
              <a:gd name="connsiteX2546" fmla="*/ 3028128 w 8023328"/>
              <a:gd name="connsiteY2546" fmla="*/ 725534 h 2380521"/>
              <a:gd name="connsiteX2547" fmla="*/ 3013707 w 8023328"/>
              <a:gd name="connsiteY2547" fmla="*/ 737932 h 2380521"/>
              <a:gd name="connsiteX2548" fmla="*/ 2998531 w 8023328"/>
              <a:gd name="connsiteY2548" fmla="*/ 725534 h 2380521"/>
              <a:gd name="connsiteX2549" fmla="*/ 3013707 w 8023328"/>
              <a:gd name="connsiteY2549" fmla="*/ 711678 h 2380521"/>
              <a:gd name="connsiteX2550" fmla="*/ 2942485 w 8023328"/>
              <a:gd name="connsiteY2550" fmla="*/ 711678 h 2380521"/>
              <a:gd name="connsiteX2551" fmla="*/ 2957280 w 8023328"/>
              <a:gd name="connsiteY2551" fmla="*/ 725534 h 2380521"/>
              <a:gd name="connsiteX2552" fmla="*/ 2942485 w 8023328"/>
              <a:gd name="connsiteY2552" fmla="*/ 737932 h 2380521"/>
              <a:gd name="connsiteX2553" fmla="*/ 2927700 w 8023328"/>
              <a:gd name="connsiteY2553" fmla="*/ 725534 h 2380521"/>
              <a:gd name="connsiteX2554" fmla="*/ 2942485 w 8023328"/>
              <a:gd name="connsiteY2554" fmla="*/ 711678 h 2380521"/>
              <a:gd name="connsiteX2555" fmla="*/ 1440620 w 8023328"/>
              <a:gd name="connsiteY2555" fmla="*/ 711678 h 2380521"/>
              <a:gd name="connsiteX2556" fmla="*/ 1453017 w 8023328"/>
              <a:gd name="connsiteY2556" fmla="*/ 726466 h 2380521"/>
              <a:gd name="connsiteX2557" fmla="*/ 1440620 w 8023328"/>
              <a:gd name="connsiteY2557" fmla="*/ 741255 h 2380521"/>
              <a:gd name="connsiteX2558" fmla="*/ 1426765 w 8023328"/>
              <a:gd name="connsiteY2558" fmla="*/ 726466 h 2380521"/>
              <a:gd name="connsiteX2559" fmla="*/ 1440620 w 8023328"/>
              <a:gd name="connsiteY2559" fmla="*/ 711678 h 2380521"/>
              <a:gd name="connsiteX2560" fmla="*/ 1368338 w 8023328"/>
              <a:gd name="connsiteY2560" fmla="*/ 711678 h 2380521"/>
              <a:gd name="connsiteX2561" fmla="*/ 1382190 w 8023328"/>
              <a:gd name="connsiteY2561" fmla="*/ 726466 h 2380521"/>
              <a:gd name="connsiteX2562" fmla="*/ 1368338 w 8023328"/>
              <a:gd name="connsiteY2562" fmla="*/ 741255 h 2380521"/>
              <a:gd name="connsiteX2563" fmla="*/ 1355939 w 8023328"/>
              <a:gd name="connsiteY2563" fmla="*/ 726466 h 2380521"/>
              <a:gd name="connsiteX2564" fmla="*/ 1368338 w 8023328"/>
              <a:gd name="connsiteY2564" fmla="*/ 711678 h 2380521"/>
              <a:gd name="connsiteX2565" fmla="*/ 1297509 w 8023328"/>
              <a:gd name="connsiteY2565" fmla="*/ 711678 h 2380521"/>
              <a:gd name="connsiteX2566" fmla="*/ 1311366 w 8023328"/>
              <a:gd name="connsiteY2566" fmla="*/ 726466 h 2380521"/>
              <a:gd name="connsiteX2567" fmla="*/ 1297509 w 8023328"/>
              <a:gd name="connsiteY2567" fmla="*/ 741255 h 2380521"/>
              <a:gd name="connsiteX2568" fmla="*/ 1285113 w 8023328"/>
              <a:gd name="connsiteY2568" fmla="*/ 726466 h 2380521"/>
              <a:gd name="connsiteX2569" fmla="*/ 1297509 w 8023328"/>
              <a:gd name="connsiteY2569" fmla="*/ 711678 h 2380521"/>
              <a:gd name="connsiteX2570" fmla="*/ 1226678 w 8023328"/>
              <a:gd name="connsiteY2570" fmla="*/ 711678 h 2380521"/>
              <a:gd name="connsiteX2571" fmla="*/ 1240535 w 8023328"/>
              <a:gd name="connsiteY2571" fmla="*/ 726466 h 2380521"/>
              <a:gd name="connsiteX2572" fmla="*/ 1226678 w 8023328"/>
              <a:gd name="connsiteY2572" fmla="*/ 741255 h 2380521"/>
              <a:gd name="connsiteX2573" fmla="*/ 1214288 w 8023328"/>
              <a:gd name="connsiteY2573" fmla="*/ 726466 h 2380521"/>
              <a:gd name="connsiteX2574" fmla="*/ 1226678 w 8023328"/>
              <a:gd name="connsiteY2574" fmla="*/ 711678 h 2380521"/>
              <a:gd name="connsiteX2575" fmla="*/ 1154874 w 8023328"/>
              <a:gd name="connsiteY2575" fmla="*/ 711678 h 2380521"/>
              <a:gd name="connsiteX2576" fmla="*/ 1169663 w 8023328"/>
              <a:gd name="connsiteY2576" fmla="*/ 726466 h 2380521"/>
              <a:gd name="connsiteX2577" fmla="*/ 1154874 w 8023328"/>
              <a:gd name="connsiteY2577" fmla="*/ 741255 h 2380521"/>
              <a:gd name="connsiteX2578" fmla="*/ 1140086 w 8023328"/>
              <a:gd name="connsiteY2578" fmla="*/ 726466 h 2380521"/>
              <a:gd name="connsiteX2579" fmla="*/ 1154874 w 8023328"/>
              <a:gd name="connsiteY2579" fmla="*/ 711678 h 2380521"/>
              <a:gd name="connsiteX2580" fmla="*/ 1084045 w 8023328"/>
              <a:gd name="connsiteY2580" fmla="*/ 711678 h 2380521"/>
              <a:gd name="connsiteX2581" fmla="*/ 1098833 w 8023328"/>
              <a:gd name="connsiteY2581" fmla="*/ 726466 h 2380521"/>
              <a:gd name="connsiteX2582" fmla="*/ 1084045 w 8023328"/>
              <a:gd name="connsiteY2582" fmla="*/ 741255 h 2380521"/>
              <a:gd name="connsiteX2583" fmla="*/ 1069255 w 8023328"/>
              <a:gd name="connsiteY2583" fmla="*/ 726466 h 2380521"/>
              <a:gd name="connsiteX2584" fmla="*/ 1084045 w 8023328"/>
              <a:gd name="connsiteY2584" fmla="*/ 711678 h 2380521"/>
              <a:gd name="connsiteX2585" fmla="*/ 1013599 w 8023328"/>
              <a:gd name="connsiteY2585" fmla="*/ 711678 h 2380521"/>
              <a:gd name="connsiteX2586" fmla="*/ 1028021 w 8023328"/>
              <a:gd name="connsiteY2586" fmla="*/ 726466 h 2380521"/>
              <a:gd name="connsiteX2587" fmla="*/ 1013599 w 8023328"/>
              <a:gd name="connsiteY2587" fmla="*/ 741255 h 2380521"/>
              <a:gd name="connsiteX2588" fmla="*/ 998423 w 8023328"/>
              <a:gd name="connsiteY2588" fmla="*/ 726466 h 2380521"/>
              <a:gd name="connsiteX2589" fmla="*/ 1013599 w 8023328"/>
              <a:gd name="connsiteY2589" fmla="*/ 711678 h 2380521"/>
              <a:gd name="connsiteX2590" fmla="*/ 941452 w 8023328"/>
              <a:gd name="connsiteY2590" fmla="*/ 711678 h 2380521"/>
              <a:gd name="connsiteX2591" fmla="*/ 953848 w 8023328"/>
              <a:gd name="connsiteY2591" fmla="*/ 726466 h 2380521"/>
              <a:gd name="connsiteX2592" fmla="*/ 941452 w 8023328"/>
              <a:gd name="connsiteY2592" fmla="*/ 741255 h 2380521"/>
              <a:gd name="connsiteX2593" fmla="*/ 927596 w 8023328"/>
              <a:gd name="connsiteY2593" fmla="*/ 726466 h 2380521"/>
              <a:gd name="connsiteX2594" fmla="*/ 941452 w 8023328"/>
              <a:gd name="connsiteY2594" fmla="*/ 711678 h 2380521"/>
              <a:gd name="connsiteX2595" fmla="*/ 870620 w 8023328"/>
              <a:gd name="connsiteY2595" fmla="*/ 711678 h 2380521"/>
              <a:gd name="connsiteX2596" fmla="*/ 883018 w 8023328"/>
              <a:gd name="connsiteY2596" fmla="*/ 726466 h 2380521"/>
              <a:gd name="connsiteX2597" fmla="*/ 870620 w 8023328"/>
              <a:gd name="connsiteY2597" fmla="*/ 741255 h 2380521"/>
              <a:gd name="connsiteX2598" fmla="*/ 856764 w 8023328"/>
              <a:gd name="connsiteY2598" fmla="*/ 726466 h 2380521"/>
              <a:gd name="connsiteX2599" fmla="*/ 870620 w 8023328"/>
              <a:gd name="connsiteY2599" fmla="*/ 711678 h 2380521"/>
              <a:gd name="connsiteX2600" fmla="*/ 798331 w 8023328"/>
              <a:gd name="connsiteY2600" fmla="*/ 711678 h 2380521"/>
              <a:gd name="connsiteX2601" fmla="*/ 812189 w 8023328"/>
              <a:gd name="connsiteY2601" fmla="*/ 726466 h 2380521"/>
              <a:gd name="connsiteX2602" fmla="*/ 798331 w 8023328"/>
              <a:gd name="connsiteY2602" fmla="*/ 741255 h 2380521"/>
              <a:gd name="connsiteX2603" fmla="*/ 785934 w 8023328"/>
              <a:gd name="connsiteY2603" fmla="*/ 726466 h 2380521"/>
              <a:gd name="connsiteX2604" fmla="*/ 798331 w 8023328"/>
              <a:gd name="connsiteY2604" fmla="*/ 711678 h 2380521"/>
              <a:gd name="connsiteX2605" fmla="*/ 724129 w 8023328"/>
              <a:gd name="connsiteY2605" fmla="*/ 711678 h 2380521"/>
              <a:gd name="connsiteX2606" fmla="*/ 737986 w 8023328"/>
              <a:gd name="connsiteY2606" fmla="*/ 726466 h 2380521"/>
              <a:gd name="connsiteX2607" fmla="*/ 724129 w 8023328"/>
              <a:gd name="connsiteY2607" fmla="*/ 741255 h 2380521"/>
              <a:gd name="connsiteX2608" fmla="*/ 711732 w 8023328"/>
              <a:gd name="connsiteY2608" fmla="*/ 726466 h 2380521"/>
              <a:gd name="connsiteX2609" fmla="*/ 724129 w 8023328"/>
              <a:gd name="connsiteY2609" fmla="*/ 711678 h 2380521"/>
              <a:gd name="connsiteX2610" fmla="*/ 653298 w 8023328"/>
              <a:gd name="connsiteY2610" fmla="*/ 711678 h 2380521"/>
              <a:gd name="connsiteX2611" fmla="*/ 667154 w 8023328"/>
              <a:gd name="connsiteY2611" fmla="*/ 726466 h 2380521"/>
              <a:gd name="connsiteX2612" fmla="*/ 653298 w 8023328"/>
              <a:gd name="connsiteY2612" fmla="*/ 741255 h 2380521"/>
              <a:gd name="connsiteX2613" fmla="*/ 640901 w 8023328"/>
              <a:gd name="connsiteY2613" fmla="*/ 726466 h 2380521"/>
              <a:gd name="connsiteX2614" fmla="*/ 653298 w 8023328"/>
              <a:gd name="connsiteY2614" fmla="*/ 711678 h 2380521"/>
              <a:gd name="connsiteX2615" fmla="*/ 584861 w 8023328"/>
              <a:gd name="connsiteY2615" fmla="*/ 711678 h 2380521"/>
              <a:gd name="connsiteX2616" fmla="*/ 599648 w 8023328"/>
              <a:gd name="connsiteY2616" fmla="*/ 726466 h 2380521"/>
              <a:gd name="connsiteX2617" fmla="*/ 584861 w 8023328"/>
              <a:gd name="connsiteY2617" fmla="*/ 741255 h 2380521"/>
              <a:gd name="connsiteX2618" fmla="*/ 570071 w 8023328"/>
              <a:gd name="connsiteY2618" fmla="*/ 726466 h 2380521"/>
              <a:gd name="connsiteX2619" fmla="*/ 584861 w 8023328"/>
              <a:gd name="connsiteY2619" fmla="*/ 711678 h 2380521"/>
              <a:gd name="connsiteX2620" fmla="*/ 513660 w 8023328"/>
              <a:gd name="connsiteY2620" fmla="*/ 711678 h 2380521"/>
              <a:gd name="connsiteX2621" fmla="*/ 528837 w 8023328"/>
              <a:gd name="connsiteY2621" fmla="*/ 726466 h 2380521"/>
              <a:gd name="connsiteX2622" fmla="*/ 513660 w 8023328"/>
              <a:gd name="connsiteY2622" fmla="*/ 741255 h 2380521"/>
              <a:gd name="connsiteX2623" fmla="*/ 499241 w 8023328"/>
              <a:gd name="connsiteY2623" fmla="*/ 726466 h 2380521"/>
              <a:gd name="connsiteX2624" fmla="*/ 513660 w 8023328"/>
              <a:gd name="connsiteY2624" fmla="*/ 711678 h 2380521"/>
              <a:gd name="connsiteX2625" fmla="*/ 439826 w 8023328"/>
              <a:gd name="connsiteY2625" fmla="*/ 711678 h 2380521"/>
              <a:gd name="connsiteX2626" fmla="*/ 454616 w 8023328"/>
              <a:gd name="connsiteY2626" fmla="*/ 726466 h 2380521"/>
              <a:gd name="connsiteX2627" fmla="*/ 439826 w 8023328"/>
              <a:gd name="connsiteY2627" fmla="*/ 741255 h 2380521"/>
              <a:gd name="connsiteX2628" fmla="*/ 425038 w 8023328"/>
              <a:gd name="connsiteY2628" fmla="*/ 726466 h 2380521"/>
              <a:gd name="connsiteX2629" fmla="*/ 439826 w 8023328"/>
              <a:gd name="connsiteY2629" fmla="*/ 711678 h 2380521"/>
              <a:gd name="connsiteX2630" fmla="*/ 368064 w 8023328"/>
              <a:gd name="connsiteY2630" fmla="*/ 711678 h 2380521"/>
              <a:gd name="connsiteX2631" fmla="*/ 380462 w 8023328"/>
              <a:gd name="connsiteY2631" fmla="*/ 726466 h 2380521"/>
              <a:gd name="connsiteX2632" fmla="*/ 368064 w 8023328"/>
              <a:gd name="connsiteY2632" fmla="*/ 741255 h 2380521"/>
              <a:gd name="connsiteX2633" fmla="*/ 354207 w 8023328"/>
              <a:gd name="connsiteY2633" fmla="*/ 726466 h 2380521"/>
              <a:gd name="connsiteX2634" fmla="*/ 368064 w 8023328"/>
              <a:gd name="connsiteY2634" fmla="*/ 711678 h 2380521"/>
              <a:gd name="connsiteX2635" fmla="*/ 297232 w 8023328"/>
              <a:gd name="connsiteY2635" fmla="*/ 711678 h 2380521"/>
              <a:gd name="connsiteX2636" fmla="*/ 309630 w 8023328"/>
              <a:gd name="connsiteY2636" fmla="*/ 726466 h 2380521"/>
              <a:gd name="connsiteX2637" fmla="*/ 297232 w 8023328"/>
              <a:gd name="connsiteY2637" fmla="*/ 741255 h 2380521"/>
              <a:gd name="connsiteX2638" fmla="*/ 283376 w 8023328"/>
              <a:gd name="connsiteY2638" fmla="*/ 726466 h 2380521"/>
              <a:gd name="connsiteX2639" fmla="*/ 297232 w 8023328"/>
              <a:gd name="connsiteY2639" fmla="*/ 711678 h 2380521"/>
              <a:gd name="connsiteX2640" fmla="*/ 226403 w 8023328"/>
              <a:gd name="connsiteY2640" fmla="*/ 711678 h 2380521"/>
              <a:gd name="connsiteX2641" fmla="*/ 238801 w 8023328"/>
              <a:gd name="connsiteY2641" fmla="*/ 726466 h 2380521"/>
              <a:gd name="connsiteX2642" fmla="*/ 226403 w 8023328"/>
              <a:gd name="connsiteY2642" fmla="*/ 741255 h 2380521"/>
              <a:gd name="connsiteX2643" fmla="*/ 212548 w 8023328"/>
              <a:gd name="connsiteY2643" fmla="*/ 726466 h 2380521"/>
              <a:gd name="connsiteX2644" fmla="*/ 226403 w 8023328"/>
              <a:gd name="connsiteY2644" fmla="*/ 711678 h 2380521"/>
              <a:gd name="connsiteX2645" fmla="*/ 154106 w 8023328"/>
              <a:gd name="connsiteY2645" fmla="*/ 711678 h 2380521"/>
              <a:gd name="connsiteX2646" fmla="*/ 167962 w 8023328"/>
              <a:gd name="connsiteY2646" fmla="*/ 726466 h 2380521"/>
              <a:gd name="connsiteX2647" fmla="*/ 154106 w 8023328"/>
              <a:gd name="connsiteY2647" fmla="*/ 741255 h 2380521"/>
              <a:gd name="connsiteX2648" fmla="*/ 141708 w 8023328"/>
              <a:gd name="connsiteY2648" fmla="*/ 726466 h 2380521"/>
              <a:gd name="connsiteX2649" fmla="*/ 154106 w 8023328"/>
              <a:gd name="connsiteY2649" fmla="*/ 711678 h 2380521"/>
              <a:gd name="connsiteX2650" fmla="*/ 4227498 w 8023328"/>
              <a:gd name="connsiteY2650" fmla="*/ 640846 h 2380521"/>
              <a:gd name="connsiteX2651" fmla="*/ 4242286 w 8023328"/>
              <a:gd name="connsiteY2651" fmla="*/ 653243 h 2380521"/>
              <a:gd name="connsiteX2652" fmla="*/ 4227498 w 8023328"/>
              <a:gd name="connsiteY2652" fmla="*/ 667100 h 2380521"/>
              <a:gd name="connsiteX2653" fmla="*/ 4212710 w 8023328"/>
              <a:gd name="connsiteY2653" fmla="*/ 653243 h 2380521"/>
              <a:gd name="connsiteX2654" fmla="*/ 4227498 w 8023328"/>
              <a:gd name="connsiteY2654" fmla="*/ 640846 h 2380521"/>
              <a:gd name="connsiteX2655" fmla="*/ 4153295 w 8023328"/>
              <a:gd name="connsiteY2655" fmla="*/ 640846 h 2380521"/>
              <a:gd name="connsiteX2656" fmla="*/ 4168083 w 8023328"/>
              <a:gd name="connsiteY2656" fmla="*/ 653243 h 2380521"/>
              <a:gd name="connsiteX2657" fmla="*/ 4153295 w 8023328"/>
              <a:gd name="connsiteY2657" fmla="*/ 667100 h 2380521"/>
              <a:gd name="connsiteX2658" fmla="*/ 4138507 w 8023328"/>
              <a:gd name="connsiteY2658" fmla="*/ 653243 h 2380521"/>
              <a:gd name="connsiteX2659" fmla="*/ 4153295 w 8023328"/>
              <a:gd name="connsiteY2659" fmla="*/ 640846 h 2380521"/>
              <a:gd name="connsiteX2660" fmla="*/ 4082465 w 8023328"/>
              <a:gd name="connsiteY2660" fmla="*/ 640846 h 2380521"/>
              <a:gd name="connsiteX2661" fmla="*/ 4097254 w 8023328"/>
              <a:gd name="connsiteY2661" fmla="*/ 653243 h 2380521"/>
              <a:gd name="connsiteX2662" fmla="*/ 4082465 w 8023328"/>
              <a:gd name="connsiteY2662" fmla="*/ 667100 h 2380521"/>
              <a:gd name="connsiteX2663" fmla="*/ 4067676 w 8023328"/>
              <a:gd name="connsiteY2663" fmla="*/ 653243 h 2380521"/>
              <a:gd name="connsiteX2664" fmla="*/ 4082465 w 8023328"/>
              <a:gd name="connsiteY2664" fmla="*/ 640846 h 2380521"/>
              <a:gd name="connsiteX2665" fmla="*/ 4010703 w 8023328"/>
              <a:gd name="connsiteY2665" fmla="*/ 640846 h 2380521"/>
              <a:gd name="connsiteX2666" fmla="*/ 4023100 w 8023328"/>
              <a:gd name="connsiteY2666" fmla="*/ 653243 h 2380521"/>
              <a:gd name="connsiteX2667" fmla="*/ 4010703 w 8023328"/>
              <a:gd name="connsiteY2667" fmla="*/ 667100 h 2380521"/>
              <a:gd name="connsiteX2668" fmla="*/ 3996847 w 8023328"/>
              <a:gd name="connsiteY2668" fmla="*/ 653243 h 2380521"/>
              <a:gd name="connsiteX2669" fmla="*/ 4010703 w 8023328"/>
              <a:gd name="connsiteY2669" fmla="*/ 640846 h 2380521"/>
              <a:gd name="connsiteX2670" fmla="*/ 3939871 w 8023328"/>
              <a:gd name="connsiteY2670" fmla="*/ 640846 h 2380521"/>
              <a:gd name="connsiteX2671" fmla="*/ 3952268 w 8023328"/>
              <a:gd name="connsiteY2671" fmla="*/ 653243 h 2380521"/>
              <a:gd name="connsiteX2672" fmla="*/ 3939871 w 8023328"/>
              <a:gd name="connsiteY2672" fmla="*/ 667100 h 2380521"/>
              <a:gd name="connsiteX2673" fmla="*/ 3926015 w 8023328"/>
              <a:gd name="connsiteY2673" fmla="*/ 653243 h 2380521"/>
              <a:gd name="connsiteX2674" fmla="*/ 3939871 w 8023328"/>
              <a:gd name="connsiteY2674" fmla="*/ 640846 h 2380521"/>
              <a:gd name="connsiteX2675" fmla="*/ 3869042 w 8023328"/>
              <a:gd name="connsiteY2675" fmla="*/ 640846 h 2380521"/>
              <a:gd name="connsiteX2676" fmla="*/ 3881439 w 8023328"/>
              <a:gd name="connsiteY2676" fmla="*/ 653243 h 2380521"/>
              <a:gd name="connsiteX2677" fmla="*/ 3869042 w 8023328"/>
              <a:gd name="connsiteY2677" fmla="*/ 667100 h 2380521"/>
              <a:gd name="connsiteX2678" fmla="*/ 3855186 w 8023328"/>
              <a:gd name="connsiteY2678" fmla="*/ 653243 h 2380521"/>
              <a:gd name="connsiteX2679" fmla="*/ 3869042 w 8023328"/>
              <a:gd name="connsiteY2679" fmla="*/ 640846 h 2380521"/>
              <a:gd name="connsiteX2680" fmla="*/ 3796752 w 8023328"/>
              <a:gd name="connsiteY2680" fmla="*/ 640846 h 2380521"/>
              <a:gd name="connsiteX2681" fmla="*/ 3810608 w 8023328"/>
              <a:gd name="connsiteY2681" fmla="*/ 653243 h 2380521"/>
              <a:gd name="connsiteX2682" fmla="*/ 3796752 w 8023328"/>
              <a:gd name="connsiteY2682" fmla="*/ 667100 h 2380521"/>
              <a:gd name="connsiteX2683" fmla="*/ 3784355 w 8023328"/>
              <a:gd name="connsiteY2683" fmla="*/ 653243 h 2380521"/>
              <a:gd name="connsiteX2684" fmla="*/ 3796752 w 8023328"/>
              <a:gd name="connsiteY2684" fmla="*/ 640846 h 2380521"/>
              <a:gd name="connsiteX2685" fmla="*/ 3725922 w 8023328"/>
              <a:gd name="connsiteY2685" fmla="*/ 640846 h 2380521"/>
              <a:gd name="connsiteX2686" fmla="*/ 3739778 w 8023328"/>
              <a:gd name="connsiteY2686" fmla="*/ 653243 h 2380521"/>
              <a:gd name="connsiteX2687" fmla="*/ 3725922 w 8023328"/>
              <a:gd name="connsiteY2687" fmla="*/ 667100 h 2380521"/>
              <a:gd name="connsiteX2688" fmla="*/ 3713525 w 8023328"/>
              <a:gd name="connsiteY2688" fmla="*/ 653243 h 2380521"/>
              <a:gd name="connsiteX2689" fmla="*/ 3725922 w 8023328"/>
              <a:gd name="connsiteY2689" fmla="*/ 640846 h 2380521"/>
              <a:gd name="connsiteX2690" fmla="*/ 3655091 w 8023328"/>
              <a:gd name="connsiteY2690" fmla="*/ 640846 h 2380521"/>
              <a:gd name="connsiteX2691" fmla="*/ 3668947 w 8023328"/>
              <a:gd name="connsiteY2691" fmla="*/ 653243 h 2380521"/>
              <a:gd name="connsiteX2692" fmla="*/ 3655091 w 8023328"/>
              <a:gd name="connsiteY2692" fmla="*/ 667100 h 2380521"/>
              <a:gd name="connsiteX2693" fmla="*/ 3642694 w 8023328"/>
              <a:gd name="connsiteY2693" fmla="*/ 653243 h 2380521"/>
              <a:gd name="connsiteX2694" fmla="*/ 3655091 w 8023328"/>
              <a:gd name="connsiteY2694" fmla="*/ 640846 h 2380521"/>
              <a:gd name="connsiteX2695" fmla="*/ 3583280 w 8023328"/>
              <a:gd name="connsiteY2695" fmla="*/ 640846 h 2380521"/>
              <a:gd name="connsiteX2696" fmla="*/ 3598069 w 8023328"/>
              <a:gd name="connsiteY2696" fmla="*/ 653243 h 2380521"/>
              <a:gd name="connsiteX2697" fmla="*/ 3583280 w 8023328"/>
              <a:gd name="connsiteY2697" fmla="*/ 667100 h 2380521"/>
              <a:gd name="connsiteX2698" fmla="*/ 3568491 w 8023328"/>
              <a:gd name="connsiteY2698" fmla="*/ 653243 h 2380521"/>
              <a:gd name="connsiteX2699" fmla="*/ 3583280 w 8023328"/>
              <a:gd name="connsiteY2699" fmla="*/ 640846 h 2380521"/>
              <a:gd name="connsiteX2700" fmla="*/ 3512449 w 8023328"/>
              <a:gd name="connsiteY2700" fmla="*/ 640846 h 2380521"/>
              <a:gd name="connsiteX2701" fmla="*/ 3527237 w 8023328"/>
              <a:gd name="connsiteY2701" fmla="*/ 653243 h 2380521"/>
              <a:gd name="connsiteX2702" fmla="*/ 3512449 w 8023328"/>
              <a:gd name="connsiteY2702" fmla="*/ 667100 h 2380521"/>
              <a:gd name="connsiteX2703" fmla="*/ 3497661 w 8023328"/>
              <a:gd name="connsiteY2703" fmla="*/ 653243 h 2380521"/>
              <a:gd name="connsiteX2704" fmla="*/ 3512449 w 8023328"/>
              <a:gd name="connsiteY2704" fmla="*/ 640846 h 2380521"/>
              <a:gd name="connsiteX2705" fmla="*/ 3441619 w 8023328"/>
              <a:gd name="connsiteY2705" fmla="*/ 640846 h 2380521"/>
              <a:gd name="connsiteX2706" fmla="*/ 3456408 w 8023328"/>
              <a:gd name="connsiteY2706" fmla="*/ 653243 h 2380521"/>
              <a:gd name="connsiteX2707" fmla="*/ 3441619 w 8023328"/>
              <a:gd name="connsiteY2707" fmla="*/ 667100 h 2380521"/>
              <a:gd name="connsiteX2708" fmla="*/ 3426830 w 8023328"/>
              <a:gd name="connsiteY2708" fmla="*/ 653243 h 2380521"/>
              <a:gd name="connsiteX2709" fmla="*/ 3441619 w 8023328"/>
              <a:gd name="connsiteY2709" fmla="*/ 640846 h 2380521"/>
              <a:gd name="connsiteX2710" fmla="*/ 3369857 w 8023328"/>
              <a:gd name="connsiteY2710" fmla="*/ 640846 h 2380521"/>
              <a:gd name="connsiteX2711" fmla="*/ 3382254 w 8023328"/>
              <a:gd name="connsiteY2711" fmla="*/ 653243 h 2380521"/>
              <a:gd name="connsiteX2712" fmla="*/ 3369857 w 8023328"/>
              <a:gd name="connsiteY2712" fmla="*/ 667100 h 2380521"/>
              <a:gd name="connsiteX2713" fmla="*/ 3356001 w 8023328"/>
              <a:gd name="connsiteY2713" fmla="*/ 653243 h 2380521"/>
              <a:gd name="connsiteX2714" fmla="*/ 3369857 w 8023328"/>
              <a:gd name="connsiteY2714" fmla="*/ 640846 h 2380521"/>
              <a:gd name="connsiteX2715" fmla="*/ 3299091 w 8023328"/>
              <a:gd name="connsiteY2715" fmla="*/ 640846 h 2380521"/>
              <a:gd name="connsiteX2716" fmla="*/ 3311488 w 8023328"/>
              <a:gd name="connsiteY2716" fmla="*/ 653243 h 2380521"/>
              <a:gd name="connsiteX2717" fmla="*/ 3299091 w 8023328"/>
              <a:gd name="connsiteY2717" fmla="*/ 667100 h 2380521"/>
              <a:gd name="connsiteX2718" fmla="*/ 3285237 w 8023328"/>
              <a:gd name="connsiteY2718" fmla="*/ 653243 h 2380521"/>
              <a:gd name="connsiteX2719" fmla="*/ 3299091 w 8023328"/>
              <a:gd name="connsiteY2719" fmla="*/ 640846 h 2380521"/>
              <a:gd name="connsiteX2720" fmla="*/ 3228258 w 8023328"/>
              <a:gd name="connsiteY2720" fmla="*/ 640846 h 2380521"/>
              <a:gd name="connsiteX2721" fmla="*/ 3240658 w 8023328"/>
              <a:gd name="connsiteY2721" fmla="*/ 653243 h 2380521"/>
              <a:gd name="connsiteX2722" fmla="*/ 3228258 w 8023328"/>
              <a:gd name="connsiteY2722" fmla="*/ 667100 h 2380521"/>
              <a:gd name="connsiteX2723" fmla="*/ 3214403 w 8023328"/>
              <a:gd name="connsiteY2723" fmla="*/ 653243 h 2380521"/>
              <a:gd name="connsiteX2724" fmla="*/ 3228258 w 8023328"/>
              <a:gd name="connsiteY2724" fmla="*/ 640846 h 2380521"/>
              <a:gd name="connsiteX2725" fmla="*/ 3152597 w 8023328"/>
              <a:gd name="connsiteY2725" fmla="*/ 640846 h 2380521"/>
              <a:gd name="connsiteX2726" fmla="*/ 3166454 w 8023328"/>
              <a:gd name="connsiteY2726" fmla="*/ 653243 h 2380521"/>
              <a:gd name="connsiteX2727" fmla="*/ 3152597 w 8023328"/>
              <a:gd name="connsiteY2727" fmla="*/ 667100 h 2380521"/>
              <a:gd name="connsiteX2728" fmla="*/ 3140200 w 8023328"/>
              <a:gd name="connsiteY2728" fmla="*/ 653243 h 2380521"/>
              <a:gd name="connsiteX2729" fmla="*/ 3152597 w 8023328"/>
              <a:gd name="connsiteY2729" fmla="*/ 640846 h 2380521"/>
              <a:gd name="connsiteX2730" fmla="*/ 3081767 w 8023328"/>
              <a:gd name="connsiteY2730" fmla="*/ 640846 h 2380521"/>
              <a:gd name="connsiteX2731" fmla="*/ 3095620 w 8023328"/>
              <a:gd name="connsiteY2731" fmla="*/ 653243 h 2380521"/>
              <a:gd name="connsiteX2732" fmla="*/ 3081767 w 8023328"/>
              <a:gd name="connsiteY2732" fmla="*/ 667100 h 2380521"/>
              <a:gd name="connsiteX2733" fmla="*/ 3069366 w 8023328"/>
              <a:gd name="connsiteY2733" fmla="*/ 653243 h 2380521"/>
              <a:gd name="connsiteX2734" fmla="*/ 3081767 w 8023328"/>
              <a:gd name="connsiteY2734" fmla="*/ 640846 h 2380521"/>
              <a:gd name="connsiteX2735" fmla="*/ 3013710 w 8023328"/>
              <a:gd name="connsiteY2735" fmla="*/ 640846 h 2380521"/>
              <a:gd name="connsiteX2736" fmla="*/ 3028129 w 8023328"/>
              <a:gd name="connsiteY2736" fmla="*/ 653243 h 2380521"/>
              <a:gd name="connsiteX2737" fmla="*/ 3013710 w 8023328"/>
              <a:gd name="connsiteY2737" fmla="*/ 667100 h 2380521"/>
              <a:gd name="connsiteX2738" fmla="*/ 2998534 w 8023328"/>
              <a:gd name="connsiteY2738" fmla="*/ 653243 h 2380521"/>
              <a:gd name="connsiteX2739" fmla="*/ 3013710 w 8023328"/>
              <a:gd name="connsiteY2739" fmla="*/ 640846 h 2380521"/>
              <a:gd name="connsiteX2740" fmla="*/ 2942488 w 8023328"/>
              <a:gd name="connsiteY2740" fmla="*/ 640846 h 2380521"/>
              <a:gd name="connsiteX2741" fmla="*/ 2957280 w 8023328"/>
              <a:gd name="connsiteY2741" fmla="*/ 653243 h 2380521"/>
              <a:gd name="connsiteX2742" fmla="*/ 2942488 w 8023328"/>
              <a:gd name="connsiteY2742" fmla="*/ 667100 h 2380521"/>
              <a:gd name="connsiteX2743" fmla="*/ 2927703 w 8023328"/>
              <a:gd name="connsiteY2743" fmla="*/ 653243 h 2380521"/>
              <a:gd name="connsiteX2744" fmla="*/ 2942488 w 8023328"/>
              <a:gd name="connsiteY2744" fmla="*/ 640846 h 2380521"/>
              <a:gd name="connsiteX2745" fmla="*/ 2868288 w 8023328"/>
              <a:gd name="connsiteY2745" fmla="*/ 640846 h 2380521"/>
              <a:gd name="connsiteX2746" fmla="*/ 2883082 w 8023328"/>
              <a:gd name="connsiteY2746" fmla="*/ 653243 h 2380521"/>
              <a:gd name="connsiteX2747" fmla="*/ 2868288 w 8023328"/>
              <a:gd name="connsiteY2747" fmla="*/ 667100 h 2380521"/>
              <a:gd name="connsiteX2748" fmla="*/ 2853498 w 8023328"/>
              <a:gd name="connsiteY2748" fmla="*/ 653243 h 2380521"/>
              <a:gd name="connsiteX2749" fmla="*/ 2868288 w 8023328"/>
              <a:gd name="connsiteY2749" fmla="*/ 640846 h 2380521"/>
              <a:gd name="connsiteX2750" fmla="*/ 2796532 w 8023328"/>
              <a:gd name="connsiteY2750" fmla="*/ 640846 h 2380521"/>
              <a:gd name="connsiteX2751" fmla="*/ 2808926 w 8023328"/>
              <a:gd name="connsiteY2751" fmla="*/ 653243 h 2380521"/>
              <a:gd name="connsiteX2752" fmla="*/ 2796532 w 8023328"/>
              <a:gd name="connsiteY2752" fmla="*/ 667100 h 2380521"/>
              <a:gd name="connsiteX2753" fmla="*/ 2782673 w 8023328"/>
              <a:gd name="connsiteY2753" fmla="*/ 653243 h 2380521"/>
              <a:gd name="connsiteX2754" fmla="*/ 2796532 w 8023328"/>
              <a:gd name="connsiteY2754" fmla="*/ 640846 h 2380521"/>
              <a:gd name="connsiteX2755" fmla="*/ 2725692 w 8023328"/>
              <a:gd name="connsiteY2755" fmla="*/ 640846 h 2380521"/>
              <a:gd name="connsiteX2756" fmla="*/ 2738097 w 8023328"/>
              <a:gd name="connsiteY2756" fmla="*/ 653243 h 2380521"/>
              <a:gd name="connsiteX2757" fmla="*/ 2725692 w 8023328"/>
              <a:gd name="connsiteY2757" fmla="*/ 667100 h 2380521"/>
              <a:gd name="connsiteX2758" fmla="*/ 2711843 w 8023328"/>
              <a:gd name="connsiteY2758" fmla="*/ 653243 h 2380521"/>
              <a:gd name="connsiteX2759" fmla="*/ 2725692 w 8023328"/>
              <a:gd name="connsiteY2759" fmla="*/ 640846 h 2380521"/>
              <a:gd name="connsiteX2760" fmla="*/ 2654867 w 8023328"/>
              <a:gd name="connsiteY2760" fmla="*/ 640846 h 2380521"/>
              <a:gd name="connsiteX2761" fmla="*/ 2667266 w 8023328"/>
              <a:gd name="connsiteY2761" fmla="*/ 653243 h 2380521"/>
              <a:gd name="connsiteX2762" fmla="*/ 2654867 w 8023328"/>
              <a:gd name="connsiteY2762" fmla="*/ 667100 h 2380521"/>
              <a:gd name="connsiteX2763" fmla="*/ 2641013 w 8023328"/>
              <a:gd name="connsiteY2763" fmla="*/ 653243 h 2380521"/>
              <a:gd name="connsiteX2764" fmla="*/ 2654867 w 8023328"/>
              <a:gd name="connsiteY2764" fmla="*/ 640846 h 2380521"/>
              <a:gd name="connsiteX2765" fmla="*/ 2582577 w 8023328"/>
              <a:gd name="connsiteY2765" fmla="*/ 640846 h 2380521"/>
              <a:gd name="connsiteX2766" fmla="*/ 2596432 w 8023328"/>
              <a:gd name="connsiteY2766" fmla="*/ 654702 h 2380521"/>
              <a:gd name="connsiteX2767" fmla="*/ 2582577 w 8023328"/>
              <a:gd name="connsiteY2767" fmla="*/ 667100 h 2380521"/>
              <a:gd name="connsiteX2768" fmla="*/ 2570181 w 8023328"/>
              <a:gd name="connsiteY2768" fmla="*/ 654702 h 2380521"/>
              <a:gd name="connsiteX2769" fmla="*/ 2582577 w 8023328"/>
              <a:gd name="connsiteY2769" fmla="*/ 640846 h 2380521"/>
              <a:gd name="connsiteX2770" fmla="*/ 1728254 w 8023328"/>
              <a:gd name="connsiteY2770" fmla="*/ 640846 h 2380521"/>
              <a:gd name="connsiteX2771" fmla="*/ 1743044 w 8023328"/>
              <a:gd name="connsiteY2771" fmla="*/ 654702 h 2380521"/>
              <a:gd name="connsiteX2772" fmla="*/ 1728254 w 8023328"/>
              <a:gd name="connsiteY2772" fmla="*/ 667100 h 2380521"/>
              <a:gd name="connsiteX2773" fmla="*/ 1713464 w 8023328"/>
              <a:gd name="connsiteY2773" fmla="*/ 654702 h 2380521"/>
              <a:gd name="connsiteX2774" fmla="*/ 1728254 w 8023328"/>
              <a:gd name="connsiteY2774" fmla="*/ 640846 h 2380521"/>
              <a:gd name="connsiteX2775" fmla="*/ 1657423 w 8023328"/>
              <a:gd name="connsiteY2775" fmla="*/ 640846 h 2380521"/>
              <a:gd name="connsiteX2776" fmla="*/ 1672215 w 8023328"/>
              <a:gd name="connsiteY2776" fmla="*/ 654702 h 2380521"/>
              <a:gd name="connsiteX2777" fmla="*/ 1657423 w 8023328"/>
              <a:gd name="connsiteY2777" fmla="*/ 667100 h 2380521"/>
              <a:gd name="connsiteX2778" fmla="*/ 1642644 w 8023328"/>
              <a:gd name="connsiteY2778" fmla="*/ 654702 h 2380521"/>
              <a:gd name="connsiteX2779" fmla="*/ 1657423 w 8023328"/>
              <a:gd name="connsiteY2779" fmla="*/ 640846 h 2380521"/>
              <a:gd name="connsiteX2780" fmla="*/ 1582290 w 8023328"/>
              <a:gd name="connsiteY2780" fmla="*/ 640846 h 2380521"/>
              <a:gd name="connsiteX2781" fmla="*/ 1594694 w 8023328"/>
              <a:gd name="connsiteY2781" fmla="*/ 654702 h 2380521"/>
              <a:gd name="connsiteX2782" fmla="*/ 1582290 w 8023328"/>
              <a:gd name="connsiteY2782" fmla="*/ 667100 h 2380521"/>
              <a:gd name="connsiteX2783" fmla="*/ 1568435 w 8023328"/>
              <a:gd name="connsiteY2783" fmla="*/ 654702 h 2380521"/>
              <a:gd name="connsiteX2784" fmla="*/ 1582290 w 8023328"/>
              <a:gd name="connsiteY2784" fmla="*/ 640846 h 2380521"/>
              <a:gd name="connsiteX2785" fmla="*/ 1512190 w 8023328"/>
              <a:gd name="connsiteY2785" fmla="*/ 640846 h 2380521"/>
              <a:gd name="connsiteX2786" fmla="*/ 1523859 w 8023328"/>
              <a:gd name="connsiteY2786" fmla="*/ 654702 h 2380521"/>
              <a:gd name="connsiteX2787" fmla="*/ 1512190 w 8023328"/>
              <a:gd name="connsiteY2787" fmla="*/ 667100 h 2380521"/>
              <a:gd name="connsiteX2788" fmla="*/ 1497604 w 8023328"/>
              <a:gd name="connsiteY2788" fmla="*/ 654702 h 2380521"/>
              <a:gd name="connsiteX2789" fmla="*/ 1512190 w 8023328"/>
              <a:gd name="connsiteY2789" fmla="*/ 640846 h 2380521"/>
              <a:gd name="connsiteX2790" fmla="*/ 1440623 w 8023328"/>
              <a:gd name="connsiteY2790" fmla="*/ 640846 h 2380521"/>
              <a:gd name="connsiteX2791" fmla="*/ 1453017 w 8023328"/>
              <a:gd name="connsiteY2791" fmla="*/ 654702 h 2380521"/>
              <a:gd name="connsiteX2792" fmla="*/ 1440623 w 8023328"/>
              <a:gd name="connsiteY2792" fmla="*/ 667100 h 2380521"/>
              <a:gd name="connsiteX2793" fmla="*/ 1426767 w 8023328"/>
              <a:gd name="connsiteY2793" fmla="*/ 654702 h 2380521"/>
              <a:gd name="connsiteX2794" fmla="*/ 1440623 w 8023328"/>
              <a:gd name="connsiteY2794" fmla="*/ 640846 h 2380521"/>
              <a:gd name="connsiteX2795" fmla="*/ 1368339 w 8023328"/>
              <a:gd name="connsiteY2795" fmla="*/ 640846 h 2380521"/>
              <a:gd name="connsiteX2796" fmla="*/ 1382194 w 8023328"/>
              <a:gd name="connsiteY2796" fmla="*/ 654702 h 2380521"/>
              <a:gd name="connsiteX2797" fmla="*/ 1368339 w 8023328"/>
              <a:gd name="connsiteY2797" fmla="*/ 667100 h 2380521"/>
              <a:gd name="connsiteX2798" fmla="*/ 1355943 w 8023328"/>
              <a:gd name="connsiteY2798" fmla="*/ 654702 h 2380521"/>
              <a:gd name="connsiteX2799" fmla="*/ 1368339 w 8023328"/>
              <a:gd name="connsiteY2799" fmla="*/ 640846 h 2380521"/>
              <a:gd name="connsiteX2800" fmla="*/ 1297512 w 8023328"/>
              <a:gd name="connsiteY2800" fmla="*/ 640846 h 2380521"/>
              <a:gd name="connsiteX2801" fmla="*/ 1311369 w 8023328"/>
              <a:gd name="connsiteY2801" fmla="*/ 654702 h 2380521"/>
              <a:gd name="connsiteX2802" fmla="*/ 1297512 w 8023328"/>
              <a:gd name="connsiteY2802" fmla="*/ 667100 h 2380521"/>
              <a:gd name="connsiteX2803" fmla="*/ 1285116 w 8023328"/>
              <a:gd name="connsiteY2803" fmla="*/ 654702 h 2380521"/>
              <a:gd name="connsiteX2804" fmla="*/ 1297512 w 8023328"/>
              <a:gd name="connsiteY2804" fmla="*/ 640846 h 2380521"/>
              <a:gd name="connsiteX2805" fmla="*/ 1226680 w 8023328"/>
              <a:gd name="connsiteY2805" fmla="*/ 640846 h 2380521"/>
              <a:gd name="connsiteX2806" fmla="*/ 1240537 w 8023328"/>
              <a:gd name="connsiteY2806" fmla="*/ 654702 h 2380521"/>
              <a:gd name="connsiteX2807" fmla="*/ 1226680 w 8023328"/>
              <a:gd name="connsiteY2807" fmla="*/ 667100 h 2380521"/>
              <a:gd name="connsiteX2808" fmla="*/ 1214291 w 8023328"/>
              <a:gd name="connsiteY2808" fmla="*/ 654702 h 2380521"/>
              <a:gd name="connsiteX2809" fmla="*/ 1226680 w 8023328"/>
              <a:gd name="connsiteY2809" fmla="*/ 640846 h 2380521"/>
              <a:gd name="connsiteX2810" fmla="*/ 1154878 w 8023328"/>
              <a:gd name="connsiteY2810" fmla="*/ 640846 h 2380521"/>
              <a:gd name="connsiteX2811" fmla="*/ 1169666 w 8023328"/>
              <a:gd name="connsiteY2811" fmla="*/ 654702 h 2380521"/>
              <a:gd name="connsiteX2812" fmla="*/ 1154878 w 8023328"/>
              <a:gd name="connsiteY2812" fmla="*/ 667100 h 2380521"/>
              <a:gd name="connsiteX2813" fmla="*/ 1140088 w 8023328"/>
              <a:gd name="connsiteY2813" fmla="*/ 654702 h 2380521"/>
              <a:gd name="connsiteX2814" fmla="*/ 1154878 w 8023328"/>
              <a:gd name="connsiteY2814" fmla="*/ 640846 h 2380521"/>
              <a:gd name="connsiteX2815" fmla="*/ 1084051 w 8023328"/>
              <a:gd name="connsiteY2815" fmla="*/ 640846 h 2380521"/>
              <a:gd name="connsiteX2816" fmla="*/ 1098838 w 8023328"/>
              <a:gd name="connsiteY2816" fmla="*/ 654702 h 2380521"/>
              <a:gd name="connsiteX2817" fmla="*/ 1084051 w 8023328"/>
              <a:gd name="connsiteY2817" fmla="*/ 667100 h 2380521"/>
              <a:gd name="connsiteX2818" fmla="*/ 1069261 w 8023328"/>
              <a:gd name="connsiteY2818" fmla="*/ 654702 h 2380521"/>
              <a:gd name="connsiteX2819" fmla="*/ 1084051 w 8023328"/>
              <a:gd name="connsiteY2819" fmla="*/ 640846 h 2380521"/>
              <a:gd name="connsiteX2820" fmla="*/ 1013010 w 8023328"/>
              <a:gd name="connsiteY2820" fmla="*/ 640846 h 2380521"/>
              <a:gd name="connsiteX2821" fmla="*/ 1024682 w 8023328"/>
              <a:gd name="connsiteY2821" fmla="*/ 654702 h 2380521"/>
              <a:gd name="connsiteX2822" fmla="*/ 1013010 w 8023328"/>
              <a:gd name="connsiteY2822" fmla="*/ 667100 h 2380521"/>
              <a:gd name="connsiteX2823" fmla="*/ 998429 w 8023328"/>
              <a:gd name="connsiteY2823" fmla="*/ 654702 h 2380521"/>
              <a:gd name="connsiteX2824" fmla="*/ 1013010 w 8023328"/>
              <a:gd name="connsiteY2824" fmla="*/ 640846 h 2380521"/>
              <a:gd name="connsiteX2825" fmla="*/ 941457 w 8023328"/>
              <a:gd name="connsiteY2825" fmla="*/ 640846 h 2380521"/>
              <a:gd name="connsiteX2826" fmla="*/ 953852 w 8023328"/>
              <a:gd name="connsiteY2826" fmla="*/ 654702 h 2380521"/>
              <a:gd name="connsiteX2827" fmla="*/ 941457 w 8023328"/>
              <a:gd name="connsiteY2827" fmla="*/ 667100 h 2380521"/>
              <a:gd name="connsiteX2828" fmla="*/ 927599 w 8023328"/>
              <a:gd name="connsiteY2828" fmla="*/ 654702 h 2380521"/>
              <a:gd name="connsiteX2829" fmla="*/ 941457 w 8023328"/>
              <a:gd name="connsiteY2829" fmla="*/ 640846 h 2380521"/>
              <a:gd name="connsiteX2830" fmla="*/ 870622 w 8023328"/>
              <a:gd name="connsiteY2830" fmla="*/ 640846 h 2380521"/>
              <a:gd name="connsiteX2831" fmla="*/ 883024 w 8023328"/>
              <a:gd name="connsiteY2831" fmla="*/ 654702 h 2380521"/>
              <a:gd name="connsiteX2832" fmla="*/ 870622 w 8023328"/>
              <a:gd name="connsiteY2832" fmla="*/ 667100 h 2380521"/>
              <a:gd name="connsiteX2833" fmla="*/ 856770 w 8023328"/>
              <a:gd name="connsiteY2833" fmla="*/ 654702 h 2380521"/>
              <a:gd name="connsiteX2834" fmla="*/ 870622 w 8023328"/>
              <a:gd name="connsiteY2834" fmla="*/ 640846 h 2380521"/>
              <a:gd name="connsiteX2835" fmla="*/ 798337 w 8023328"/>
              <a:gd name="connsiteY2835" fmla="*/ 640846 h 2380521"/>
              <a:gd name="connsiteX2836" fmla="*/ 812191 w 8023328"/>
              <a:gd name="connsiteY2836" fmla="*/ 655635 h 2380521"/>
              <a:gd name="connsiteX2837" fmla="*/ 798337 w 8023328"/>
              <a:gd name="connsiteY2837" fmla="*/ 670424 h 2380521"/>
              <a:gd name="connsiteX2838" fmla="*/ 785937 w 8023328"/>
              <a:gd name="connsiteY2838" fmla="*/ 655635 h 2380521"/>
              <a:gd name="connsiteX2839" fmla="*/ 798337 w 8023328"/>
              <a:gd name="connsiteY2839" fmla="*/ 640846 h 2380521"/>
              <a:gd name="connsiteX2840" fmla="*/ 724134 w 8023328"/>
              <a:gd name="connsiteY2840" fmla="*/ 640846 h 2380521"/>
              <a:gd name="connsiteX2841" fmla="*/ 737989 w 8023328"/>
              <a:gd name="connsiteY2841" fmla="*/ 655635 h 2380521"/>
              <a:gd name="connsiteX2842" fmla="*/ 724134 w 8023328"/>
              <a:gd name="connsiteY2842" fmla="*/ 670424 h 2380521"/>
              <a:gd name="connsiteX2843" fmla="*/ 711735 w 8023328"/>
              <a:gd name="connsiteY2843" fmla="*/ 655635 h 2380521"/>
              <a:gd name="connsiteX2844" fmla="*/ 724134 w 8023328"/>
              <a:gd name="connsiteY2844" fmla="*/ 640846 h 2380521"/>
              <a:gd name="connsiteX2845" fmla="*/ 653301 w 8023328"/>
              <a:gd name="connsiteY2845" fmla="*/ 640846 h 2380521"/>
              <a:gd name="connsiteX2846" fmla="*/ 667160 w 8023328"/>
              <a:gd name="connsiteY2846" fmla="*/ 655635 h 2380521"/>
              <a:gd name="connsiteX2847" fmla="*/ 653301 w 8023328"/>
              <a:gd name="connsiteY2847" fmla="*/ 670424 h 2380521"/>
              <a:gd name="connsiteX2848" fmla="*/ 640907 w 8023328"/>
              <a:gd name="connsiteY2848" fmla="*/ 655635 h 2380521"/>
              <a:gd name="connsiteX2849" fmla="*/ 653301 w 8023328"/>
              <a:gd name="connsiteY2849" fmla="*/ 640846 h 2380521"/>
              <a:gd name="connsiteX2850" fmla="*/ 584864 w 8023328"/>
              <a:gd name="connsiteY2850" fmla="*/ 640846 h 2380521"/>
              <a:gd name="connsiteX2851" fmla="*/ 599651 w 8023328"/>
              <a:gd name="connsiteY2851" fmla="*/ 655635 h 2380521"/>
              <a:gd name="connsiteX2852" fmla="*/ 584864 w 8023328"/>
              <a:gd name="connsiteY2852" fmla="*/ 670424 h 2380521"/>
              <a:gd name="connsiteX2853" fmla="*/ 570075 w 8023328"/>
              <a:gd name="connsiteY2853" fmla="*/ 655635 h 2380521"/>
              <a:gd name="connsiteX2854" fmla="*/ 584864 w 8023328"/>
              <a:gd name="connsiteY2854" fmla="*/ 640846 h 2380521"/>
              <a:gd name="connsiteX2855" fmla="*/ 513663 w 8023328"/>
              <a:gd name="connsiteY2855" fmla="*/ 640846 h 2380521"/>
              <a:gd name="connsiteX2856" fmla="*/ 528843 w 8023328"/>
              <a:gd name="connsiteY2856" fmla="*/ 655635 h 2380521"/>
              <a:gd name="connsiteX2857" fmla="*/ 513663 w 8023328"/>
              <a:gd name="connsiteY2857" fmla="*/ 670424 h 2380521"/>
              <a:gd name="connsiteX2858" fmla="*/ 499246 w 8023328"/>
              <a:gd name="connsiteY2858" fmla="*/ 655635 h 2380521"/>
              <a:gd name="connsiteX2859" fmla="*/ 513663 w 8023328"/>
              <a:gd name="connsiteY2859" fmla="*/ 640846 h 2380521"/>
              <a:gd name="connsiteX2860" fmla="*/ 439832 w 8023328"/>
              <a:gd name="connsiteY2860" fmla="*/ 640846 h 2380521"/>
              <a:gd name="connsiteX2861" fmla="*/ 454622 w 8023328"/>
              <a:gd name="connsiteY2861" fmla="*/ 655635 h 2380521"/>
              <a:gd name="connsiteX2862" fmla="*/ 439832 w 8023328"/>
              <a:gd name="connsiteY2862" fmla="*/ 670424 h 2380521"/>
              <a:gd name="connsiteX2863" fmla="*/ 425044 w 8023328"/>
              <a:gd name="connsiteY2863" fmla="*/ 655635 h 2380521"/>
              <a:gd name="connsiteX2864" fmla="*/ 439832 w 8023328"/>
              <a:gd name="connsiteY2864" fmla="*/ 640846 h 2380521"/>
              <a:gd name="connsiteX2865" fmla="*/ 368070 w 8023328"/>
              <a:gd name="connsiteY2865" fmla="*/ 640846 h 2380521"/>
              <a:gd name="connsiteX2866" fmla="*/ 380465 w 8023328"/>
              <a:gd name="connsiteY2866" fmla="*/ 655635 h 2380521"/>
              <a:gd name="connsiteX2867" fmla="*/ 368070 w 8023328"/>
              <a:gd name="connsiteY2867" fmla="*/ 670424 h 2380521"/>
              <a:gd name="connsiteX2868" fmla="*/ 354211 w 8023328"/>
              <a:gd name="connsiteY2868" fmla="*/ 655635 h 2380521"/>
              <a:gd name="connsiteX2869" fmla="*/ 368070 w 8023328"/>
              <a:gd name="connsiteY2869" fmla="*/ 640846 h 2380521"/>
              <a:gd name="connsiteX2870" fmla="*/ 297235 w 8023328"/>
              <a:gd name="connsiteY2870" fmla="*/ 640846 h 2380521"/>
              <a:gd name="connsiteX2871" fmla="*/ 309631 w 8023328"/>
              <a:gd name="connsiteY2871" fmla="*/ 655635 h 2380521"/>
              <a:gd name="connsiteX2872" fmla="*/ 297235 w 8023328"/>
              <a:gd name="connsiteY2872" fmla="*/ 670424 h 2380521"/>
              <a:gd name="connsiteX2873" fmla="*/ 283379 w 8023328"/>
              <a:gd name="connsiteY2873" fmla="*/ 655635 h 2380521"/>
              <a:gd name="connsiteX2874" fmla="*/ 297235 w 8023328"/>
              <a:gd name="connsiteY2874" fmla="*/ 640846 h 2380521"/>
              <a:gd name="connsiteX2875" fmla="*/ 4082465 w 8023328"/>
              <a:gd name="connsiteY2875" fmla="*/ 570017 h 2380521"/>
              <a:gd name="connsiteX2876" fmla="*/ 4097254 w 8023328"/>
              <a:gd name="connsiteY2876" fmla="*/ 584805 h 2380521"/>
              <a:gd name="connsiteX2877" fmla="*/ 4082465 w 8023328"/>
              <a:gd name="connsiteY2877" fmla="*/ 599594 h 2380521"/>
              <a:gd name="connsiteX2878" fmla="*/ 4067676 w 8023328"/>
              <a:gd name="connsiteY2878" fmla="*/ 584805 h 2380521"/>
              <a:gd name="connsiteX2879" fmla="*/ 4082465 w 8023328"/>
              <a:gd name="connsiteY2879" fmla="*/ 570017 h 2380521"/>
              <a:gd name="connsiteX2880" fmla="*/ 4010703 w 8023328"/>
              <a:gd name="connsiteY2880" fmla="*/ 570017 h 2380521"/>
              <a:gd name="connsiteX2881" fmla="*/ 4023100 w 8023328"/>
              <a:gd name="connsiteY2881" fmla="*/ 584805 h 2380521"/>
              <a:gd name="connsiteX2882" fmla="*/ 4010703 w 8023328"/>
              <a:gd name="connsiteY2882" fmla="*/ 599594 h 2380521"/>
              <a:gd name="connsiteX2883" fmla="*/ 3996847 w 8023328"/>
              <a:gd name="connsiteY2883" fmla="*/ 584805 h 2380521"/>
              <a:gd name="connsiteX2884" fmla="*/ 4010703 w 8023328"/>
              <a:gd name="connsiteY2884" fmla="*/ 570017 h 2380521"/>
              <a:gd name="connsiteX2885" fmla="*/ 3939871 w 8023328"/>
              <a:gd name="connsiteY2885" fmla="*/ 570017 h 2380521"/>
              <a:gd name="connsiteX2886" fmla="*/ 3952268 w 8023328"/>
              <a:gd name="connsiteY2886" fmla="*/ 584805 h 2380521"/>
              <a:gd name="connsiteX2887" fmla="*/ 3939871 w 8023328"/>
              <a:gd name="connsiteY2887" fmla="*/ 599594 h 2380521"/>
              <a:gd name="connsiteX2888" fmla="*/ 3926015 w 8023328"/>
              <a:gd name="connsiteY2888" fmla="*/ 584805 h 2380521"/>
              <a:gd name="connsiteX2889" fmla="*/ 3939871 w 8023328"/>
              <a:gd name="connsiteY2889" fmla="*/ 570017 h 2380521"/>
              <a:gd name="connsiteX2890" fmla="*/ 3869042 w 8023328"/>
              <a:gd name="connsiteY2890" fmla="*/ 570017 h 2380521"/>
              <a:gd name="connsiteX2891" fmla="*/ 3881439 w 8023328"/>
              <a:gd name="connsiteY2891" fmla="*/ 584805 h 2380521"/>
              <a:gd name="connsiteX2892" fmla="*/ 3869042 w 8023328"/>
              <a:gd name="connsiteY2892" fmla="*/ 599594 h 2380521"/>
              <a:gd name="connsiteX2893" fmla="*/ 3855186 w 8023328"/>
              <a:gd name="connsiteY2893" fmla="*/ 584805 h 2380521"/>
              <a:gd name="connsiteX2894" fmla="*/ 3869042 w 8023328"/>
              <a:gd name="connsiteY2894" fmla="*/ 570017 h 2380521"/>
              <a:gd name="connsiteX2895" fmla="*/ 3796752 w 8023328"/>
              <a:gd name="connsiteY2895" fmla="*/ 570017 h 2380521"/>
              <a:gd name="connsiteX2896" fmla="*/ 3810608 w 8023328"/>
              <a:gd name="connsiteY2896" fmla="*/ 584805 h 2380521"/>
              <a:gd name="connsiteX2897" fmla="*/ 3796752 w 8023328"/>
              <a:gd name="connsiteY2897" fmla="*/ 599594 h 2380521"/>
              <a:gd name="connsiteX2898" fmla="*/ 3784355 w 8023328"/>
              <a:gd name="connsiteY2898" fmla="*/ 584805 h 2380521"/>
              <a:gd name="connsiteX2899" fmla="*/ 3796752 w 8023328"/>
              <a:gd name="connsiteY2899" fmla="*/ 570017 h 2380521"/>
              <a:gd name="connsiteX2900" fmla="*/ 3725922 w 8023328"/>
              <a:gd name="connsiteY2900" fmla="*/ 570017 h 2380521"/>
              <a:gd name="connsiteX2901" fmla="*/ 3739778 w 8023328"/>
              <a:gd name="connsiteY2901" fmla="*/ 584805 h 2380521"/>
              <a:gd name="connsiteX2902" fmla="*/ 3725922 w 8023328"/>
              <a:gd name="connsiteY2902" fmla="*/ 599594 h 2380521"/>
              <a:gd name="connsiteX2903" fmla="*/ 3713525 w 8023328"/>
              <a:gd name="connsiteY2903" fmla="*/ 584805 h 2380521"/>
              <a:gd name="connsiteX2904" fmla="*/ 3725922 w 8023328"/>
              <a:gd name="connsiteY2904" fmla="*/ 570017 h 2380521"/>
              <a:gd name="connsiteX2905" fmla="*/ 3655091 w 8023328"/>
              <a:gd name="connsiteY2905" fmla="*/ 570017 h 2380521"/>
              <a:gd name="connsiteX2906" fmla="*/ 3668947 w 8023328"/>
              <a:gd name="connsiteY2906" fmla="*/ 582414 h 2380521"/>
              <a:gd name="connsiteX2907" fmla="*/ 3655091 w 8023328"/>
              <a:gd name="connsiteY2907" fmla="*/ 596271 h 2380521"/>
              <a:gd name="connsiteX2908" fmla="*/ 3642694 w 8023328"/>
              <a:gd name="connsiteY2908" fmla="*/ 582414 h 2380521"/>
              <a:gd name="connsiteX2909" fmla="*/ 3655091 w 8023328"/>
              <a:gd name="connsiteY2909" fmla="*/ 570017 h 2380521"/>
              <a:gd name="connsiteX2910" fmla="*/ 3583280 w 8023328"/>
              <a:gd name="connsiteY2910" fmla="*/ 570017 h 2380521"/>
              <a:gd name="connsiteX2911" fmla="*/ 3598069 w 8023328"/>
              <a:gd name="connsiteY2911" fmla="*/ 582414 h 2380521"/>
              <a:gd name="connsiteX2912" fmla="*/ 3583280 w 8023328"/>
              <a:gd name="connsiteY2912" fmla="*/ 596271 h 2380521"/>
              <a:gd name="connsiteX2913" fmla="*/ 3568491 w 8023328"/>
              <a:gd name="connsiteY2913" fmla="*/ 582414 h 2380521"/>
              <a:gd name="connsiteX2914" fmla="*/ 3583280 w 8023328"/>
              <a:gd name="connsiteY2914" fmla="*/ 570017 h 2380521"/>
              <a:gd name="connsiteX2915" fmla="*/ 3512449 w 8023328"/>
              <a:gd name="connsiteY2915" fmla="*/ 570017 h 2380521"/>
              <a:gd name="connsiteX2916" fmla="*/ 3527237 w 8023328"/>
              <a:gd name="connsiteY2916" fmla="*/ 582414 h 2380521"/>
              <a:gd name="connsiteX2917" fmla="*/ 3512449 w 8023328"/>
              <a:gd name="connsiteY2917" fmla="*/ 596271 h 2380521"/>
              <a:gd name="connsiteX2918" fmla="*/ 3497661 w 8023328"/>
              <a:gd name="connsiteY2918" fmla="*/ 582414 h 2380521"/>
              <a:gd name="connsiteX2919" fmla="*/ 3512449 w 8023328"/>
              <a:gd name="connsiteY2919" fmla="*/ 570017 h 2380521"/>
              <a:gd name="connsiteX2920" fmla="*/ 3441619 w 8023328"/>
              <a:gd name="connsiteY2920" fmla="*/ 570017 h 2380521"/>
              <a:gd name="connsiteX2921" fmla="*/ 3456408 w 8023328"/>
              <a:gd name="connsiteY2921" fmla="*/ 582414 h 2380521"/>
              <a:gd name="connsiteX2922" fmla="*/ 3441619 w 8023328"/>
              <a:gd name="connsiteY2922" fmla="*/ 596271 h 2380521"/>
              <a:gd name="connsiteX2923" fmla="*/ 3426830 w 8023328"/>
              <a:gd name="connsiteY2923" fmla="*/ 582414 h 2380521"/>
              <a:gd name="connsiteX2924" fmla="*/ 3441619 w 8023328"/>
              <a:gd name="connsiteY2924" fmla="*/ 570017 h 2380521"/>
              <a:gd name="connsiteX2925" fmla="*/ 3369857 w 8023328"/>
              <a:gd name="connsiteY2925" fmla="*/ 570017 h 2380521"/>
              <a:gd name="connsiteX2926" fmla="*/ 3382254 w 8023328"/>
              <a:gd name="connsiteY2926" fmla="*/ 582414 h 2380521"/>
              <a:gd name="connsiteX2927" fmla="*/ 3369857 w 8023328"/>
              <a:gd name="connsiteY2927" fmla="*/ 596271 h 2380521"/>
              <a:gd name="connsiteX2928" fmla="*/ 3356001 w 8023328"/>
              <a:gd name="connsiteY2928" fmla="*/ 582414 h 2380521"/>
              <a:gd name="connsiteX2929" fmla="*/ 3369857 w 8023328"/>
              <a:gd name="connsiteY2929" fmla="*/ 570017 h 2380521"/>
              <a:gd name="connsiteX2930" fmla="*/ 3299091 w 8023328"/>
              <a:gd name="connsiteY2930" fmla="*/ 570017 h 2380521"/>
              <a:gd name="connsiteX2931" fmla="*/ 3311491 w 8023328"/>
              <a:gd name="connsiteY2931" fmla="*/ 582414 h 2380521"/>
              <a:gd name="connsiteX2932" fmla="*/ 3299091 w 8023328"/>
              <a:gd name="connsiteY2932" fmla="*/ 596271 h 2380521"/>
              <a:gd name="connsiteX2933" fmla="*/ 3285240 w 8023328"/>
              <a:gd name="connsiteY2933" fmla="*/ 582414 h 2380521"/>
              <a:gd name="connsiteX2934" fmla="*/ 3299091 w 8023328"/>
              <a:gd name="connsiteY2934" fmla="*/ 570017 h 2380521"/>
              <a:gd name="connsiteX2935" fmla="*/ 3226803 w 8023328"/>
              <a:gd name="connsiteY2935" fmla="*/ 570017 h 2380521"/>
              <a:gd name="connsiteX2936" fmla="*/ 3240660 w 8023328"/>
              <a:gd name="connsiteY2936" fmla="*/ 582414 h 2380521"/>
              <a:gd name="connsiteX2937" fmla="*/ 3226803 w 8023328"/>
              <a:gd name="connsiteY2937" fmla="*/ 596271 h 2380521"/>
              <a:gd name="connsiteX2938" fmla="*/ 3214406 w 8023328"/>
              <a:gd name="connsiteY2938" fmla="*/ 582414 h 2380521"/>
              <a:gd name="connsiteX2939" fmla="*/ 3226803 w 8023328"/>
              <a:gd name="connsiteY2939" fmla="*/ 570017 h 2380521"/>
              <a:gd name="connsiteX2940" fmla="*/ 3152600 w 8023328"/>
              <a:gd name="connsiteY2940" fmla="*/ 570017 h 2380521"/>
              <a:gd name="connsiteX2941" fmla="*/ 3166454 w 8023328"/>
              <a:gd name="connsiteY2941" fmla="*/ 582414 h 2380521"/>
              <a:gd name="connsiteX2942" fmla="*/ 3152600 w 8023328"/>
              <a:gd name="connsiteY2942" fmla="*/ 596271 h 2380521"/>
              <a:gd name="connsiteX2943" fmla="*/ 3140203 w 8023328"/>
              <a:gd name="connsiteY2943" fmla="*/ 582414 h 2380521"/>
              <a:gd name="connsiteX2944" fmla="*/ 3152600 w 8023328"/>
              <a:gd name="connsiteY2944" fmla="*/ 570017 h 2380521"/>
              <a:gd name="connsiteX2945" fmla="*/ 3081770 w 8023328"/>
              <a:gd name="connsiteY2945" fmla="*/ 570017 h 2380521"/>
              <a:gd name="connsiteX2946" fmla="*/ 3095622 w 8023328"/>
              <a:gd name="connsiteY2946" fmla="*/ 582414 h 2380521"/>
              <a:gd name="connsiteX2947" fmla="*/ 3081770 w 8023328"/>
              <a:gd name="connsiteY2947" fmla="*/ 596271 h 2380521"/>
              <a:gd name="connsiteX2948" fmla="*/ 3069369 w 8023328"/>
              <a:gd name="connsiteY2948" fmla="*/ 582414 h 2380521"/>
              <a:gd name="connsiteX2949" fmla="*/ 3081770 w 8023328"/>
              <a:gd name="connsiteY2949" fmla="*/ 570017 h 2380521"/>
              <a:gd name="connsiteX2950" fmla="*/ 3013712 w 8023328"/>
              <a:gd name="connsiteY2950" fmla="*/ 570017 h 2380521"/>
              <a:gd name="connsiteX2951" fmla="*/ 3028132 w 8023328"/>
              <a:gd name="connsiteY2951" fmla="*/ 582414 h 2380521"/>
              <a:gd name="connsiteX2952" fmla="*/ 3013712 w 8023328"/>
              <a:gd name="connsiteY2952" fmla="*/ 596271 h 2380521"/>
              <a:gd name="connsiteX2953" fmla="*/ 2998537 w 8023328"/>
              <a:gd name="connsiteY2953" fmla="*/ 582414 h 2380521"/>
              <a:gd name="connsiteX2954" fmla="*/ 3013712 w 8023328"/>
              <a:gd name="connsiteY2954" fmla="*/ 570017 h 2380521"/>
              <a:gd name="connsiteX2955" fmla="*/ 2942491 w 8023328"/>
              <a:gd name="connsiteY2955" fmla="*/ 570017 h 2380521"/>
              <a:gd name="connsiteX2956" fmla="*/ 2957285 w 8023328"/>
              <a:gd name="connsiteY2956" fmla="*/ 582414 h 2380521"/>
              <a:gd name="connsiteX2957" fmla="*/ 2942491 w 8023328"/>
              <a:gd name="connsiteY2957" fmla="*/ 596271 h 2380521"/>
              <a:gd name="connsiteX2958" fmla="*/ 2927705 w 8023328"/>
              <a:gd name="connsiteY2958" fmla="*/ 582414 h 2380521"/>
              <a:gd name="connsiteX2959" fmla="*/ 2942491 w 8023328"/>
              <a:gd name="connsiteY2959" fmla="*/ 570017 h 2380521"/>
              <a:gd name="connsiteX2960" fmla="*/ 2868288 w 8023328"/>
              <a:gd name="connsiteY2960" fmla="*/ 570017 h 2380521"/>
              <a:gd name="connsiteX2961" fmla="*/ 2883082 w 8023328"/>
              <a:gd name="connsiteY2961" fmla="*/ 582414 h 2380521"/>
              <a:gd name="connsiteX2962" fmla="*/ 2868288 w 8023328"/>
              <a:gd name="connsiteY2962" fmla="*/ 596271 h 2380521"/>
              <a:gd name="connsiteX2963" fmla="*/ 2853502 w 8023328"/>
              <a:gd name="connsiteY2963" fmla="*/ 582414 h 2380521"/>
              <a:gd name="connsiteX2964" fmla="*/ 2868288 w 8023328"/>
              <a:gd name="connsiteY2964" fmla="*/ 570017 h 2380521"/>
              <a:gd name="connsiteX2965" fmla="*/ 2796532 w 8023328"/>
              <a:gd name="connsiteY2965" fmla="*/ 570017 h 2380521"/>
              <a:gd name="connsiteX2966" fmla="*/ 2808931 w 8023328"/>
              <a:gd name="connsiteY2966" fmla="*/ 582414 h 2380521"/>
              <a:gd name="connsiteX2967" fmla="*/ 2796532 w 8023328"/>
              <a:gd name="connsiteY2967" fmla="*/ 596271 h 2380521"/>
              <a:gd name="connsiteX2968" fmla="*/ 2782675 w 8023328"/>
              <a:gd name="connsiteY2968" fmla="*/ 582414 h 2380521"/>
              <a:gd name="connsiteX2969" fmla="*/ 2796532 w 8023328"/>
              <a:gd name="connsiteY2969" fmla="*/ 570017 h 2380521"/>
              <a:gd name="connsiteX2970" fmla="*/ 2725695 w 8023328"/>
              <a:gd name="connsiteY2970" fmla="*/ 570017 h 2380521"/>
              <a:gd name="connsiteX2971" fmla="*/ 2738097 w 8023328"/>
              <a:gd name="connsiteY2971" fmla="*/ 582414 h 2380521"/>
              <a:gd name="connsiteX2972" fmla="*/ 2725695 w 8023328"/>
              <a:gd name="connsiteY2972" fmla="*/ 596271 h 2380521"/>
              <a:gd name="connsiteX2973" fmla="*/ 2711843 w 8023328"/>
              <a:gd name="connsiteY2973" fmla="*/ 582414 h 2380521"/>
              <a:gd name="connsiteX2974" fmla="*/ 2725695 w 8023328"/>
              <a:gd name="connsiteY2974" fmla="*/ 570017 h 2380521"/>
              <a:gd name="connsiteX2975" fmla="*/ 2654867 w 8023328"/>
              <a:gd name="connsiteY2975" fmla="*/ 570017 h 2380521"/>
              <a:gd name="connsiteX2976" fmla="*/ 2667266 w 8023328"/>
              <a:gd name="connsiteY2976" fmla="*/ 582414 h 2380521"/>
              <a:gd name="connsiteX2977" fmla="*/ 2654867 w 8023328"/>
              <a:gd name="connsiteY2977" fmla="*/ 596271 h 2380521"/>
              <a:gd name="connsiteX2978" fmla="*/ 2641013 w 8023328"/>
              <a:gd name="connsiteY2978" fmla="*/ 582414 h 2380521"/>
              <a:gd name="connsiteX2979" fmla="*/ 2654867 w 8023328"/>
              <a:gd name="connsiteY2979" fmla="*/ 570017 h 2380521"/>
              <a:gd name="connsiteX2980" fmla="*/ 2582580 w 8023328"/>
              <a:gd name="connsiteY2980" fmla="*/ 570017 h 2380521"/>
              <a:gd name="connsiteX2981" fmla="*/ 2596435 w 8023328"/>
              <a:gd name="connsiteY2981" fmla="*/ 582414 h 2380521"/>
              <a:gd name="connsiteX2982" fmla="*/ 2582580 w 8023328"/>
              <a:gd name="connsiteY2982" fmla="*/ 596271 h 2380521"/>
              <a:gd name="connsiteX2983" fmla="*/ 2570184 w 8023328"/>
              <a:gd name="connsiteY2983" fmla="*/ 582414 h 2380521"/>
              <a:gd name="connsiteX2984" fmla="*/ 2582580 w 8023328"/>
              <a:gd name="connsiteY2984" fmla="*/ 570017 h 2380521"/>
              <a:gd name="connsiteX2985" fmla="*/ 2511026 w 8023328"/>
              <a:gd name="connsiteY2985" fmla="*/ 570017 h 2380521"/>
              <a:gd name="connsiteX2986" fmla="*/ 2525610 w 8023328"/>
              <a:gd name="connsiteY2986" fmla="*/ 582414 h 2380521"/>
              <a:gd name="connsiteX2987" fmla="*/ 2511026 w 8023328"/>
              <a:gd name="connsiteY2987" fmla="*/ 596271 h 2380521"/>
              <a:gd name="connsiteX2988" fmla="*/ 2499358 w 8023328"/>
              <a:gd name="connsiteY2988" fmla="*/ 582414 h 2380521"/>
              <a:gd name="connsiteX2989" fmla="*/ 2511026 w 8023328"/>
              <a:gd name="connsiteY2989" fmla="*/ 570017 h 2380521"/>
              <a:gd name="connsiteX2990" fmla="*/ 2440921 w 8023328"/>
              <a:gd name="connsiteY2990" fmla="*/ 570017 h 2380521"/>
              <a:gd name="connsiteX2991" fmla="*/ 2454778 w 8023328"/>
              <a:gd name="connsiteY2991" fmla="*/ 582414 h 2380521"/>
              <a:gd name="connsiteX2992" fmla="*/ 2440921 w 8023328"/>
              <a:gd name="connsiteY2992" fmla="*/ 596271 h 2380521"/>
              <a:gd name="connsiteX2993" fmla="*/ 2428525 w 8023328"/>
              <a:gd name="connsiteY2993" fmla="*/ 582414 h 2380521"/>
              <a:gd name="connsiteX2994" fmla="*/ 2440921 w 8023328"/>
              <a:gd name="connsiteY2994" fmla="*/ 570017 h 2380521"/>
              <a:gd name="connsiteX2995" fmla="*/ 2369108 w 8023328"/>
              <a:gd name="connsiteY2995" fmla="*/ 570017 h 2380521"/>
              <a:gd name="connsiteX2996" fmla="*/ 2383896 w 8023328"/>
              <a:gd name="connsiteY2996" fmla="*/ 582414 h 2380521"/>
              <a:gd name="connsiteX2997" fmla="*/ 2369108 w 8023328"/>
              <a:gd name="connsiteY2997" fmla="*/ 596271 h 2380521"/>
              <a:gd name="connsiteX2998" fmla="*/ 2354319 w 8023328"/>
              <a:gd name="connsiteY2998" fmla="*/ 582414 h 2380521"/>
              <a:gd name="connsiteX2999" fmla="*/ 2369108 w 8023328"/>
              <a:gd name="connsiteY2999" fmla="*/ 570017 h 2380521"/>
              <a:gd name="connsiteX3000" fmla="*/ 2298275 w 8023328"/>
              <a:gd name="connsiteY3000" fmla="*/ 570017 h 2380521"/>
              <a:gd name="connsiteX3001" fmla="*/ 2313064 w 8023328"/>
              <a:gd name="connsiteY3001" fmla="*/ 582414 h 2380521"/>
              <a:gd name="connsiteX3002" fmla="*/ 2298275 w 8023328"/>
              <a:gd name="connsiteY3002" fmla="*/ 596271 h 2380521"/>
              <a:gd name="connsiteX3003" fmla="*/ 2283487 w 8023328"/>
              <a:gd name="connsiteY3003" fmla="*/ 582414 h 2380521"/>
              <a:gd name="connsiteX3004" fmla="*/ 2298275 w 8023328"/>
              <a:gd name="connsiteY3004" fmla="*/ 570017 h 2380521"/>
              <a:gd name="connsiteX3005" fmla="*/ 2226512 w 8023328"/>
              <a:gd name="connsiteY3005" fmla="*/ 570017 h 2380521"/>
              <a:gd name="connsiteX3006" fmla="*/ 2238911 w 8023328"/>
              <a:gd name="connsiteY3006" fmla="*/ 582414 h 2380521"/>
              <a:gd name="connsiteX3007" fmla="*/ 2226512 w 8023328"/>
              <a:gd name="connsiteY3007" fmla="*/ 596271 h 2380521"/>
              <a:gd name="connsiteX3008" fmla="*/ 2212655 w 8023328"/>
              <a:gd name="connsiteY3008" fmla="*/ 582414 h 2380521"/>
              <a:gd name="connsiteX3009" fmla="*/ 2226512 w 8023328"/>
              <a:gd name="connsiteY3009" fmla="*/ 570017 h 2380521"/>
              <a:gd name="connsiteX3010" fmla="*/ 2155680 w 8023328"/>
              <a:gd name="connsiteY3010" fmla="*/ 570017 h 2380521"/>
              <a:gd name="connsiteX3011" fmla="*/ 2168079 w 8023328"/>
              <a:gd name="connsiteY3011" fmla="*/ 582414 h 2380521"/>
              <a:gd name="connsiteX3012" fmla="*/ 2155680 w 8023328"/>
              <a:gd name="connsiteY3012" fmla="*/ 596271 h 2380521"/>
              <a:gd name="connsiteX3013" fmla="*/ 2141823 w 8023328"/>
              <a:gd name="connsiteY3013" fmla="*/ 582414 h 2380521"/>
              <a:gd name="connsiteX3014" fmla="*/ 2155680 w 8023328"/>
              <a:gd name="connsiteY3014" fmla="*/ 570017 h 2380521"/>
              <a:gd name="connsiteX3015" fmla="*/ 2084846 w 8023328"/>
              <a:gd name="connsiteY3015" fmla="*/ 570017 h 2380521"/>
              <a:gd name="connsiteX3016" fmla="*/ 2097246 w 8023328"/>
              <a:gd name="connsiteY3016" fmla="*/ 582414 h 2380521"/>
              <a:gd name="connsiteX3017" fmla="*/ 2084846 w 8023328"/>
              <a:gd name="connsiteY3017" fmla="*/ 596271 h 2380521"/>
              <a:gd name="connsiteX3018" fmla="*/ 2070989 w 8023328"/>
              <a:gd name="connsiteY3018" fmla="*/ 582414 h 2380521"/>
              <a:gd name="connsiteX3019" fmla="*/ 2084846 w 8023328"/>
              <a:gd name="connsiteY3019" fmla="*/ 570017 h 2380521"/>
              <a:gd name="connsiteX3020" fmla="*/ 2011831 w 8023328"/>
              <a:gd name="connsiteY3020" fmla="*/ 570017 h 2380521"/>
              <a:gd name="connsiteX3021" fmla="*/ 2026416 w 8023328"/>
              <a:gd name="connsiteY3021" fmla="*/ 582414 h 2380521"/>
              <a:gd name="connsiteX3022" fmla="*/ 2011831 w 8023328"/>
              <a:gd name="connsiteY3022" fmla="*/ 596271 h 2380521"/>
              <a:gd name="connsiteX3023" fmla="*/ 2000163 w 8023328"/>
              <a:gd name="connsiteY3023" fmla="*/ 582414 h 2380521"/>
              <a:gd name="connsiteX3024" fmla="*/ 2011831 w 8023328"/>
              <a:gd name="connsiteY3024" fmla="*/ 570017 h 2380521"/>
              <a:gd name="connsiteX3025" fmla="*/ 1938359 w 8023328"/>
              <a:gd name="connsiteY3025" fmla="*/ 570017 h 2380521"/>
              <a:gd name="connsiteX3026" fmla="*/ 1952216 w 8023328"/>
              <a:gd name="connsiteY3026" fmla="*/ 583873 h 2380521"/>
              <a:gd name="connsiteX3027" fmla="*/ 1938359 w 8023328"/>
              <a:gd name="connsiteY3027" fmla="*/ 596271 h 2380521"/>
              <a:gd name="connsiteX3028" fmla="*/ 1925962 w 8023328"/>
              <a:gd name="connsiteY3028" fmla="*/ 583873 h 2380521"/>
              <a:gd name="connsiteX3029" fmla="*/ 1938359 w 8023328"/>
              <a:gd name="connsiteY3029" fmla="*/ 570017 h 2380521"/>
              <a:gd name="connsiteX3030" fmla="*/ 1867522 w 8023328"/>
              <a:gd name="connsiteY3030" fmla="*/ 570017 h 2380521"/>
              <a:gd name="connsiteX3031" fmla="*/ 1881382 w 8023328"/>
              <a:gd name="connsiteY3031" fmla="*/ 583873 h 2380521"/>
              <a:gd name="connsiteX3032" fmla="*/ 1867522 w 8023328"/>
              <a:gd name="connsiteY3032" fmla="*/ 596271 h 2380521"/>
              <a:gd name="connsiteX3033" fmla="*/ 1855124 w 8023328"/>
              <a:gd name="connsiteY3033" fmla="*/ 583873 h 2380521"/>
              <a:gd name="connsiteX3034" fmla="*/ 1867522 w 8023328"/>
              <a:gd name="connsiteY3034" fmla="*/ 570017 h 2380521"/>
              <a:gd name="connsiteX3035" fmla="*/ 1799082 w 8023328"/>
              <a:gd name="connsiteY3035" fmla="*/ 570017 h 2380521"/>
              <a:gd name="connsiteX3036" fmla="*/ 1813871 w 8023328"/>
              <a:gd name="connsiteY3036" fmla="*/ 583873 h 2380521"/>
              <a:gd name="connsiteX3037" fmla="*/ 1799082 w 8023328"/>
              <a:gd name="connsiteY3037" fmla="*/ 596271 h 2380521"/>
              <a:gd name="connsiteX3038" fmla="*/ 1784295 w 8023328"/>
              <a:gd name="connsiteY3038" fmla="*/ 583873 h 2380521"/>
              <a:gd name="connsiteX3039" fmla="*/ 1799082 w 8023328"/>
              <a:gd name="connsiteY3039" fmla="*/ 570017 h 2380521"/>
              <a:gd name="connsiteX3040" fmla="*/ 1728257 w 8023328"/>
              <a:gd name="connsiteY3040" fmla="*/ 570017 h 2380521"/>
              <a:gd name="connsiteX3041" fmla="*/ 1743046 w 8023328"/>
              <a:gd name="connsiteY3041" fmla="*/ 583873 h 2380521"/>
              <a:gd name="connsiteX3042" fmla="*/ 1728257 w 8023328"/>
              <a:gd name="connsiteY3042" fmla="*/ 596271 h 2380521"/>
              <a:gd name="connsiteX3043" fmla="*/ 1713467 w 8023328"/>
              <a:gd name="connsiteY3043" fmla="*/ 583873 h 2380521"/>
              <a:gd name="connsiteX3044" fmla="*/ 1728257 w 8023328"/>
              <a:gd name="connsiteY3044" fmla="*/ 570017 h 2380521"/>
              <a:gd name="connsiteX3045" fmla="*/ 1657426 w 8023328"/>
              <a:gd name="connsiteY3045" fmla="*/ 570017 h 2380521"/>
              <a:gd name="connsiteX3046" fmla="*/ 1672218 w 8023328"/>
              <a:gd name="connsiteY3046" fmla="*/ 583873 h 2380521"/>
              <a:gd name="connsiteX3047" fmla="*/ 1657426 w 8023328"/>
              <a:gd name="connsiteY3047" fmla="*/ 596271 h 2380521"/>
              <a:gd name="connsiteX3048" fmla="*/ 1642647 w 8023328"/>
              <a:gd name="connsiteY3048" fmla="*/ 583873 h 2380521"/>
              <a:gd name="connsiteX3049" fmla="*/ 1657426 w 8023328"/>
              <a:gd name="connsiteY3049" fmla="*/ 570017 h 2380521"/>
              <a:gd name="connsiteX3050" fmla="*/ 1582294 w 8023328"/>
              <a:gd name="connsiteY3050" fmla="*/ 570017 h 2380521"/>
              <a:gd name="connsiteX3051" fmla="*/ 1594694 w 8023328"/>
              <a:gd name="connsiteY3051" fmla="*/ 583873 h 2380521"/>
              <a:gd name="connsiteX3052" fmla="*/ 1582294 w 8023328"/>
              <a:gd name="connsiteY3052" fmla="*/ 596271 h 2380521"/>
              <a:gd name="connsiteX3053" fmla="*/ 1568438 w 8023328"/>
              <a:gd name="connsiteY3053" fmla="*/ 583873 h 2380521"/>
              <a:gd name="connsiteX3054" fmla="*/ 1582294 w 8023328"/>
              <a:gd name="connsiteY3054" fmla="*/ 570017 h 2380521"/>
              <a:gd name="connsiteX3055" fmla="*/ 1512190 w 8023328"/>
              <a:gd name="connsiteY3055" fmla="*/ 570017 h 2380521"/>
              <a:gd name="connsiteX3056" fmla="*/ 1523859 w 8023328"/>
              <a:gd name="connsiteY3056" fmla="*/ 583873 h 2380521"/>
              <a:gd name="connsiteX3057" fmla="*/ 1512190 w 8023328"/>
              <a:gd name="connsiteY3057" fmla="*/ 596271 h 2380521"/>
              <a:gd name="connsiteX3058" fmla="*/ 1497607 w 8023328"/>
              <a:gd name="connsiteY3058" fmla="*/ 583873 h 2380521"/>
              <a:gd name="connsiteX3059" fmla="*/ 1512190 w 8023328"/>
              <a:gd name="connsiteY3059" fmla="*/ 570017 h 2380521"/>
              <a:gd name="connsiteX3060" fmla="*/ 1440623 w 8023328"/>
              <a:gd name="connsiteY3060" fmla="*/ 570017 h 2380521"/>
              <a:gd name="connsiteX3061" fmla="*/ 1453020 w 8023328"/>
              <a:gd name="connsiteY3061" fmla="*/ 583873 h 2380521"/>
              <a:gd name="connsiteX3062" fmla="*/ 1440623 w 8023328"/>
              <a:gd name="connsiteY3062" fmla="*/ 596271 h 2380521"/>
              <a:gd name="connsiteX3063" fmla="*/ 1426771 w 8023328"/>
              <a:gd name="connsiteY3063" fmla="*/ 583873 h 2380521"/>
              <a:gd name="connsiteX3064" fmla="*/ 1440623 w 8023328"/>
              <a:gd name="connsiteY3064" fmla="*/ 570017 h 2380521"/>
              <a:gd name="connsiteX3065" fmla="*/ 1368341 w 8023328"/>
              <a:gd name="connsiteY3065" fmla="*/ 570017 h 2380521"/>
              <a:gd name="connsiteX3066" fmla="*/ 1382194 w 8023328"/>
              <a:gd name="connsiteY3066" fmla="*/ 583873 h 2380521"/>
              <a:gd name="connsiteX3067" fmla="*/ 1368341 w 8023328"/>
              <a:gd name="connsiteY3067" fmla="*/ 596271 h 2380521"/>
              <a:gd name="connsiteX3068" fmla="*/ 1355945 w 8023328"/>
              <a:gd name="connsiteY3068" fmla="*/ 583873 h 2380521"/>
              <a:gd name="connsiteX3069" fmla="*/ 1368341 w 8023328"/>
              <a:gd name="connsiteY3069" fmla="*/ 570017 h 2380521"/>
              <a:gd name="connsiteX3070" fmla="*/ 1297515 w 8023328"/>
              <a:gd name="connsiteY3070" fmla="*/ 570017 h 2380521"/>
              <a:gd name="connsiteX3071" fmla="*/ 1311369 w 8023328"/>
              <a:gd name="connsiteY3071" fmla="*/ 583873 h 2380521"/>
              <a:gd name="connsiteX3072" fmla="*/ 1297515 w 8023328"/>
              <a:gd name="connsiteY3072" fmla="*/ 596271 h 2380521"/>
              <a:gd name="connsiteX3073" fmla="*/ 1285116 w 8023328"/>
              <a:gd name="connsiteY3073" fmla="*/ 583873 h 2380521"/>
              <a:gd name="connsiteX3074" fmla="*/ 1297515 w 8023328"/>
              <a:gd name="connsiteY3074" fmla="*/ 570017 h 2380521"/>
              <a:gd name="connsiteX3075" fmla="*/ 1226680 w 8023328"/>
              <a:gd name="connsiteY3075" fmla="*/ 570017 h 2380521"/>
              <a:gd name="connsiteX3076" fmla="*/ 1240537 w 8023328"/>
              <a:gd name="connsiteY3076" fmla="*/ 583873 h 2380521"/>
              <a:gd name="connsiteX3077" fmla="*/ 1226680 w 8023328"/>
              <a:gd name="connsiteY3077" fmla="*/ 596271 h 2380521"/>
              <a:gd name="connsiteX3078" fmla="*/ 1214296 w 8023328"/>
              <a:gd name="connsiteY3078" fmla="*/ 583873 h 2380521"/>
              <a:gd name="connsiteX3079" fmla="*/ 1226680 w 8023328"/>
              <a:gd name="connsiteY3079" fmla="*/ 570017 h 2380521"/>
              <a:gd name="connsiteX3080" fmla="*/ 1154879 w 8023328"/>
              <a:gd name="connsiteY3080" fmla="*/ 570017 h 2380521"/>
              <a:gd name="connsiteX3081" fmla="*/ 1169669 w 8023328"/>
              <a:gd name="connsiteY3081" fmla="*/ 583873 h 2380521"/>
              <a:gd name="connsiteX3082" fmla="*/ 1154879 w 8023328"/>
              <a:gd name="connsiteY3082" fmla="*/ 596271 h 2380521"/>
              <a:gd name="connsiteX3083" fmla="*/ 1140090 w 8023328"/>
              <a:gd name="connsiteY3083" fmla="*/ 583873 h 2380521"/>
              <a:gd name="connsiteX3084" fmla="*/ 1154879 w 8023328"/>
              <a:gd name="connsiteY3084" fmla="*/ 570017 h 2380521"/>
              <a:gd name="connsiteX3085" fmla="*/ 1084053 w 8023328"/>
              <a:gd name="connsiteY3085" fmla="*/ 570017 h 2380521"/>
              <a:gd name="connsiteX3086" fmla="*/ 1098840 w 8023328"/>
              <a:gd name="connsiteY3086" fmla="*/ 583873 h 2380521"/>
              <a:gd name="connsiteX3087" fmla="*/ 1084053 w 8023328"/>
              <a:gd name="connsiteY3087" fmla="*/ 596271 h 2380521"/>
              <a:gd name="connsiteX3088" fmla="*/ 1069263 w 8023328"/>
              <a:gd name="connsiteY3088" fmla="*/ 583873 h 2380521"/>
              <a:gd name="connsiteX3089" fmla="*/ 1084053 w 8023328"/>
              <a:gd name="connsiteY3089" fmla="*/ 570017 h 2380521"/>
              <a:gd name="connsiteX3090" fmla="*/ 1013010 w 8023328"/>
              <a:gd name="connsiteY3090" fmla="*/ 570017 h 2380521"/>
              <a:gd name="connsiteX3091" fmla="*/ 1024682 w 8023328"/>
              <a:gd name="connsiteY3091" fmla="*/ 583873 h 2380521"/>
              <a:gd name="connsiteX3092" fmla="*/ 1013010 w 8023328"/>
              <a:gd name="connsiteY3092" fmla="*/ 596271 h 2380521"/>
              <a:gd name="connsiteX3093" fmla="*/ 998433 w 8023328"/>
              <a:gd name="connsiteY3093" fmla="*/ 583873 h 2380521"/>
              <a:gd name="connsiteX3094" fmla="*/ 1013010 w 8023328"/>
              <a:gd name="connsiteY3094" fmla="*/ 570017 h 2380521"/>
              <a:gd name="connsiteX3095" fmla="*/ 941458 w 8023328"/>
              <a:gd name="connsiteY3095" fmla="*/ 570017 h 2380521"/>
              <a:gd name="connsiteX3096" fmla="*/ 953857 w 8023328"/>
              <a:gd name="connsiteY3096" fmla="*/ 583873 h 2380521"/>
              <a:gd name="connsiteX3097" fmla="*/ 941458 w 8023328"/>
              <a:gd name="connsiteY3097" fmla="*/ 596271 h 2380521"/>
              <a:gd name="connsiteX3098" fmla="*/ 927601 w 8023328"/>
              <a:gd name="connsiteY3098" fmla="*/ 583873 h 2380521"/>
              <a:gd name="connsiteX3099" fmla="*/ 941458 w 8023328"/>
              <a:gd name="connsiteY3099" fmla="*/ 570017 h 2380521"/>
              <a:gd name="connsiteX3100" fmla="*/ 870626 w 8023328"/>
              <a:gd name="connsiteY3100" fmla="*/ 570017 h 2380521"/>
              <a:gd name="connsiteX3101" fmla="*/ 883027 w 8023328"/>
              <a:gd name="connsiteY3101" fmla="*/ 583873 h 2380521"/>
              <a:gd name="connsiteX3102" fmla="*/ 870626 w 8023328"/>
              <a:gd name="connsiteY3102" fmla="*/ 596271 h 2380521"/>
              <a:gd name="connsiteX3103" fmla="*/ 856772 w 8023328"/>
              <a:gd name="connsiteY3103" fmla="*/ 583873 h 2380521"/>
              <a:gd name="connsiteX3104" fmla="*/ 870626 w 8023328"/>
              <a:gd name="connsiteY3104" fmla="*/ 570017 h 2380521"/>
              <a:gd name="connsiteX3105" fmla="*/ 798340 w 8023328"/>
              <a:gd name="connsiteY3105" fmla="*/ 570017 h 2380521"/>
              <a:gd name="connsiteX3106" fmla="*/ 812193 w 8023328"/>
              <a:gd name="connsiteY3106" fmla="*/ 583873 h 2380521"/>
              <a:gd name="connsiteX3107" fmla="*/ 798340 w 8023328"/>
              <a:gd name="connsiteY3107" fmla="*/ 596271 h 2380521"/>
              <a:gd name="connsiteX3108" fmla="*/ 785941 w 8023328"/>
              <a:gd name="connsiteY3108" fmla="*/ 583873 h 2380521"/>
              <a:gd name="connsiteX3109" fmla="*/ 798340 w 8023328"/>
              <a:gd name="connsiteY3109" fmla="*/ 570017 h 2380521"/>
              <a:gd name="connsiteX3110" fmla="*/ 724135 w 8023328"/>
              <a:gd name="connsiteY3110" fmla="*/ 570017 h 2380521"/>
              <a:gd name="connsiteX3111" fmla="*/ 737991 w 8023328"/>
              <a:gd name="connsiteY3111" fmla="*/ 583873 h 2380521"/>
              <a:gd name="connsiteX3112" fmla="*/ 724135 w 8023328"/>
              <a:gd name="connsiteY3112" fmla="*/ 596271 h 2380521"/>
              <a:gd name="connsiteX3113" fmla="*/ 711737 w 8023328"/>
              <a:gd name="connsiteY3113" fmla="*/ 583873 h 2380521"/>
              <a:gd name="connsiteX3114" fmla="*/ 724135 w 8023328"/>
              <a:gd name="connsiteY3114" fmla="*/ 570017 h 2380521"/>
              <a:gd name="connsiteX3115" fmla="*/ 653306 w 8023328"/>
              <a:gd name="connsiteY3115" fmla="*/ 570017 h 2380521"/>
              <a:gd name="connsiteX3116" fmla="*/ 667161 w 8023328"/>
              <a:gd name="connsiteY3116" fmla="*/ 583873 h 2380521"/>
              <a:gd name="connsiteX3117" fmla="*/ 653306 w 8023328"/>
              <a:gd name="connsiteY3117" fmla="*/ 596271 h 2380521"/>
              <a:gd name="connsiteX3118" fmla="*/ 640910 w 8023328"/>
              <a:gd name="connsiteY3118" fmla="*/ 583873 h 2380521"/>
              <a:gd name="connsiteX3119" fmla="*/ 653306 w 8023328"/>
              <a:gd name="connsiteY3119" fmla="*/ 570017 h 2380521"/>
              <a:gd name="connsiteX3120" fmla="*/ 584865 w 8023328"/>
              <a:gd name="connsiteY3120" fmla="*/ 570017 h 2380521"/>
              <a:gd name="connsiteX3121" fmla="*/ 599654 w 8023328"/>
              <a:gd name="connsiteY3121" fmla="*/ 583873 h 2380521"/>
              <a:gd name="connsiteX3122" fmla="*/ 584865 w 8023328"/>
              <a:gd name="connsiteY3122" fmla="*/ 596271 h 2380521"/>
              <a:gd name="connsiteX3123" fmla="*/ 570076 w 8023328"/>
              <a:gd name="connsiteY3123" fmla="*/ 583873 h 2380521"/>
              <a:gd name="connsiteX3124" fmla="*/ 584865 w 8023328"/>
              <a:gd name="connsiteY3124" fmla="*/ 570017 h 2380521"/>
              <a:gd name="connsiteX3125" fmla="*/ 513668 w 8023328"/>
              <a:gd name="connsiteY3125" fmla="*/ 570017 h 2380521"/>
              <a:gd name="connsiteX3126" fmla="*/ 528846 w 8023328"/>
              <a:gd name="connsiteY3126" fmla="*/ 583873 h 2380521"/>
              <a:gd name="connsiteX3127" fmla="*/ 513668 w 8023328"/>
              <a:gd name="connsiteY3127" fmla="*/ 596271 h 2380521"/>
              <a:gd name="connsiteX3128" fmla="*/ 499248 w 8023328"/>
              <a:gd name="connsiteY3128" fmla="*/ 583873 h 2380521"/>
              <a:gd name="connsiteX3129" fmla="*/ 513668 w 8023328"/>
              <a:gd name="connsiteY3129" fmla="*/ 570017 h 2380521"/>
              <a:gd name="connsiteX3130" fmla="*/ 439833 w 8023328"/>
              <a:gd name="connsiteY3130" fmla="*/ 570017 h 2380521"/>
              <a:gd name="connsiteX3131" fmla="*/ 454623 w 8023328"/>
              <a:gd name="connsiteY3131" fmla="*/ 583873 h 2380521"/>
              <a:gd name="connsiteX3132" fmla="*/ 439833 w 8023328"/>
              <a:gd name="connsiteY3132" fmla="*/ 596271 h 2380521"/>
              <a:gd name="connsiteX3133" fmla="*/ 425044 w 8023328"/>
              <a:gd name="connsiteY3133" fmla="*/ 583873 h 2380521"/>
              <a:gd name="connsiteX3134" fmla="*/ 439833 w 8023328"/>
              <a:gd name="connsiteY3134" fmla="*/ 570017 h 2380521"/>
              <a:gd name="connsiteX3135" fmla="*/ 368072 w 8023328"/>
              <a:gd name="connsiteY3135" fmla="*/ 570017 h 2380521"/>
              <a:gd name="connsiteX3136" fmla="*/ 380467 w 8023328"/>
              <a:gd name="connsiteY3136" fmla="*/ 583873 h 2380521"/>
              <a:gd name="connsiteX3137" fmla="*/ 368072 w 8023328"/>
              <a:gd name="connsiteY3137" fmla="*/ 596271 h 2380521"/>
              <a:gd name="connsiteX3138" fmla="*/ 354211 w 8023328"/>
              <a:gd name="connsiteY3138" fmla="*/ 583873 h 2380521"/>
              <a:gd name="connsiteX3139" fmla="*/ 368072 w 8023328"/>
              <a:gd name="connsiteY3139" fmla="*/ 570017 h 2380521"/>
              <a:gd name="connsiteX3140" fmla="*/ 3081772 w 8023328"/>
              <a:gd name="connsiteY3140" fmla="*/ 499186 h 2380521"/>
              <a:gd name="connsiteX3141" fmla="*/ 3095622 w 8023328"/>
              <a:gd name="connsiteY3141" fmla="*/ 511583 h 2380521"/>
              <a:gd name="connsiteX3142" fmla="*/ 3081772 w 8023328"/>
              <a:gd name="connsiteY3142" fmla="*/ 525440 h 2380521"/>
              <a:gd name="connsiteX3143" fmla="*/ 3069372 w 8023328"/>
              <a:gd name="connsiteY3143" fmla="*/ 511583 h 2380521"/>
              <a:gd name="connsiteX3144" fmla="*/ 3081772 w 8023328"/>
              <a:gd name="connsiteY3144" fmla="*/ 499186 h 2380521"/>
              <a:gd name="connsiteX3145" fmla="*/ 3013712 w 8023328"/>
              <a:gd name="connsiteY3145" fmla="*/ 499186 h 2380521"/>
              <a:gd name="connsiteX3146" fmla="*/ 3028135 w 8023328"/>
              <a:gd name="connsiteY3146" fmla="*/ 511583 h 2380521"/>
              <a:gd name="connsiteX3147" fmla="*/ 3013712 w 8023328"/>
              <a:gd name="connsiteY3147" fmla="*/ 525440 h 2380521"/>
              <a:gd name="connsiteX3148" fmla="*/ 2998539 w 8023328"/>
              <a:gd name="connsiteY3148" fmla="*/ 511583 h 2380521"/>
              <a:gd name="connsiteX3149" fmla="*/ 3013712 w 8023328"/>
              <a:gd name="connsiteY3149" fmla="*/ 499186 h 2380521"/>
              <a:gd name="connsiteX3150" fmla="*/ 2942491 w 8023328"/>
              <a:gd name="connsiteY3150" fmla="*/ 499186 h 2380521"/>
              <a:gd name="connsiteX3151" fmla="*/ 2957285 w 8023328"/>
              <a:gd name="connsiteY3151" fmla="*/ 511583 h 2380521"/>
              <a:gd name="connsiteX3152" fmla="*/ 2942491 w 8023328"/>
              <a:gd name="connsiteY3152" fmla="*/ 525440 h 2380521"/>
              <a:gd name="connsiteX3153" fmla="*/ 2927705 w 8023328"/>
              <a:gd name="connsiteY3153" fmla="*/ 511583 h 2380521"/>
              <a:gd name="connsiteX3154" fmla="*/ 2942491 w 8023328"/>
              <a:gd name="connsiteY3154" fmla="*/ 499186 h 2380521"/>
              <a:gd name="connsiteX3155" fmla="*/ 2868291 w 8023328"/>
              <a:gd name="connsiteY3155" fmla="*/ 499186 h 2380521"/>
              <a:gd name="connsiteX3156" fmla="*/ 2883082 w 8023328"/>
              <a:gd name="connsiteY3156" fmla="*/ 511583 h 2380521"/>
              <a:gd name="connsiteX3157" fmla="*/ 2868291 w 8023328"/>
              <a:gd name="connsiteY3157" fmla="*/ 525440 h 2380521"/>
              <a:gd name="connsiteX3158" fmla="*/ 2853502 w 8023328"/>
              <a:gd name="connsiteY3158" fmla="*/ 511583 h 2380521"/>
              <a:gd name="connsiteX3159" fmla="*/ 2868291 w 8023328"/>
              <a:gd name="connsiteY3159" fmla="*/ 499186 h 2380521"/>
              <a:gd name="connsiteX3160" fmla="*/ 2796533 w 8023328"/>
              <a:gd name="connsiteY3160" fmla="*/ 499186 h 2380521"/>
              <a:gd name="connsiteX3161" fmla="*/ 2808931 w 8023328"/>
              <a:gd name="connsiteY3161" fmla="*/ 511583 h 2380521"/>
              <a:gd name="connsiteX3162" fmla="*/ 2796533 w 8023328"/>
              <a:gd name="connsiteY3162" fmla="*/ 525440 h 2380521"/>
              <a:gd name="connsiteX3163" fmla="*/ 2782678 w 8023328"/>
              <a:gd name="connsiteY3163" fmla="*/ 511583 h 2380521"/>
              <a:gd name="connsiteX3164" fmla="*/ 2796533 w 8023328"/>
              <a:gd name="connsiteY3164" fmla="*/ 499186 h 2380521"/>
              <a:gd name="connsiteX3165" fmla="*/ 2725695 w 8023328"/>
              <a:gd name="connsiteY3165" fmla="*/ 499186 h 2380521"/>
              <a:gd name="connsiteX3166" fmla="*/ 2738097 w 8023328"/>
              <a:gd name="connsiteY3166" fmla="*/ 511583 h 2380521"/>
              <a:gd name="connsiteX3167" fmla="*/ 2725695 w 8023328"/>
              <a:gd name="connsiteY3167" fmla="*/ 525440 h 2380521"/>
              <a:gd name="connsiteX3168" fmla="*/ 2711846 w 8023328"/>
              <a:gd name="connsiteY3168" fmla="*/ 511583 h 2380521"/>
              <a:gd name="connsiteX3169" fmla="*/ 2725695 w 8023328"/>
              <a:gd name="connsiteY3169" fmla="*/ 499186 h 2380521"/>
              <a:gd name="connsiteX3170" fmla="*/ 2654870 w 8023328"/>
              <a:gd name="connsiteY3170" fmla="*/ 499186 h 2380521"/>
              <a:gd name="connsiteX3171" fmla="*/ 2667266 w 8023328"/>
              <a:gd name="connsiteY3171" fmla="*/ 511583 h 2380521"/>
              <a:gd name="connsiteX3172" fmla="*/ 2654870 w 8023328"/>
              <a:gd name="connsiteY3172" fmla="*/ 525440 h 2380521"/>
              <a:gd name="connsiteX3173" fmla="*/ 2641013 w 8023328"/>
              <a:gd name="connsiteY3173" fmla="*/ 511583 h 2380521"/>
              <a:gd name="connsiteX3174" fmla="*/ 2654870 w 8023328"/>
              <a:gd name="connsiteY3174" fmla="*/ 499186 h 2380521"/>
              <a:gd name="connsiteX3175" fmla="*/ 2582580 w 8023328"/>
              <a:gd name="connsiteY3175" fmla="*/ 499186 h 2380521"/>
              <a:gd name="connsiteX3176" fmla="*/ 2596435 w 8023328"/>
              <a:gd name="connsiteY3176" fmla="*/ 511583 h 2380521"/>
              <a:gd name="connsiteX3177" fmla="*/ 2582580 w 8023328"/>
              <a:gd name="connsiteY3177" fmla="*/ 525440 h 2380521"/>
              <a:gd name="connsiteX3178" fmla="*/ 2570184 w 8023328"/>
              <a:gd name="connsiteY3178" fmla="*/ 511583 h 2380521"/>
              <a:gd name="connsiteX3179" fmla="*/ 2582580 w 8023328"/>
              <a:gd name="connsiteY3179" fmla="*/ 499186 h 2380521"/>
              <a:gd name="connsiteX3180" fmla="*/ 2511026 w 8023328"/>
              <a:gd name="connsiteY3180" fmla="*/ 499186 h 2380521"/>
              <a:gd name="connsiteX3181" fmla="*/ 2525610 w 8023328"/>
              <a:gd name="connsiteY3181" fmla="*/ 511583 h 2380521"/>
              <a:gd name="connsiteX3182" fmla="*/ 2511026 w 8023328"/>
              <a:gd name="connsiteY3182" fmla="*/ 525440 h 2380521"/>
              <a:gd name="connsiteX3183" fmla="*/ 2499361 w 8023328"/>
              <a:gd name="connsiteY3183" fmla="*/ 511583 h 2380521"/>
              <a:gd name="connsiteX3184" fmla="*/ 2511026 w 8023328"/>
              <a:gd name="connsiteY3184" fmla="*/ 499186 h 2380521"/>
              <a:gd name="connsiteX3185" fmla="*/ 2440924 w 8023328"/>
              <a:gd name="connsiteY3185" fmla="*/ 499186 h 2380521"/>
              <a:gd name="connsiteX3186" fmla="*/ 2454781 w 8023328"/>
              <a:gd name="connsiteY3186" fmla="*/ 511583 h 2380521"/>
              <a:gd name="connsiteX3187" fmla="*/ 2440924 w 8023328"/>
              <a:gd name="connsiteY3187" fmla="*/ 525440 h 2380521"/>
              <a:gd name="connsiteX3188" fmla="*/ 2428527 w 8023328"/>
              <a:gd name="connsiteY3188" fmla="*/ 511583 h 2380521"/>
              <a:gd name="connsiteX3189" fmla="*/ 2440924 w 8023328"/>
              <a:gd name="connsiteY3189" fmla="*/ 499186 h 2380521"/>
              <a:gd name="connsiteX3190" fmla="*/ 2369108 w 8023328"/>
              <a:gd name="connsiteY3190" fmla="*/ 499186 h 2380521"/>
              <a:gd name="connsiteX3191" fmla="*/ 2383898 w 8023328"/>
              <a:gd name="connsiteY3191" fmla="*/ 511583 h 2380521"/>
              <a:gd name="connsiteX3192" fmla="*/ 2369108 w 8023328"/>
              <a:gd name="connsiteY3192" fmla="*/ 525440 h 2380521"/>
              <a:gd name="connsiteX3193" fmla="*/ 2354319 w 8023328"/>
              <a:gd name="connsiteY3193" fmla="*/ 511583 h 2380521"/>
              <a:gd name="connsiteX3194" fmla="*/ 2369108 w 8023328"/>
              <a:gd name="connsiteY3194" fmla="*/ 499186 h 2380521"/>
              <a:gd name="connsiteX3195" fmla="*/ 2298278 w 8023328"/>
              <a:gd name="connsiteY3195" fmla="*/ 499186 h 2380521"/>
              <a:gd name="connsiteX3196" fmla="*/ 2313066 w 8023328"/>
              <a:gd name="connsiteY3196" fmla="*/ 511583 h 2380521"/>
              <a:gd name="connsiteX3197" fmla="*/ 2298278 w 8023328"/>
              <a:gd name="connsiteY3197" fmla="*/ 525440 h 2380521"/>
              <a:gd name="connsiteX3198" fmla="*/ 2283488 w 8023328"/>
              <a:gd name="connsiteY3198" fmla="*/ 511583 h 2380521"/>
              <a:gd name="connsiteX3199" fmla="*/ 2298278 w 8023328"/>
              <a:gd name="connsiteY3199" fmla="*/ 499186 h 2380521"/>
              <a:gd name="connsiteX3200" fmla="*/ 2226514 w 8023328"/>
              <a:gd name="connsiteY3200" fmla="*/ 499186 h 2380521"/>
              <a:gd name="connsiteX3201" fmla="*/ 2238914 w 8023328"/>
              <a:gd name="connsiteY3201" fmla="*/ 511583 h 2380521"/>
              <a:gd name="connsiteX3202" fmla="*/ 2226514 w 8023328"/>
              <a:gd name="connsiteY3202" fmla="*/ 525440 h 2380521"/>
              <a:gd name="connsiteX3203" fmla="*/ 2212655 w 8023328"/>
              <a:gd name="connsiteY3203" fmla="*/ 511583 h 2380521"/>
              <a:gd name="connsiteX3204" fmla="*/ 2226514 w 8023328"/>
              <a:gd name="connsiteY3204" fmla="*/ 499186 h 2380521"/>
              <a:gd name="connsiteX3205" fmla="*/ 2155680 w 8023328"/>
              <a:gd name="connsiteY3205" fmla="*/ 499186 h 2380521"/>
              <a:gd name="connsiteX3206" fmla="*/ 2168079 w 8023328"/>
              <a:gd name="connsiteY3206" fmla="*/ 511583 h 2380521"/>
              <a:gd name="connsiteX3207" fmla="*/ 2155680 w 8023328"/>
              <a:gd name="connsiteY3207" fmla="*/ 525440 h 2380521"/>
              <a:gd name="connsiteX3208" fmla="*/ 2141823 w 8023328"/>
              <a:gd name="connsiteY3208" fmla="*/ 511583 h 2380521"/>
              <a:gd name="connsiteX3209" fmla="*/ 2155680 w 8023328"/>
              <a:gd name="connsiteY3209" fmla="*/ 499186 h 2380521"/>
              <a:gd name="connsiteX3210" fmla="*/ 2084846 w 8023328"/>
              <a:gd name="connsiteY3210" fmla="*/ 499186 h 2380521"/>
              <a:gd name="connsiteX3211" fmla="*/ 2097246 w 8023328"/>
              <a:gd name="connsiteY3211" fmla="*/ 511583 h 2380521"/>
              <a:gd name="connsiteX3212" fmla="*/ 2084846 w 8023328"/>
              <a:gd name="connsiteY3212" fmla="*/ 525440 h 2380521"/>
              <a:gd name="connsiteX3213" fmla="*/ 2070991 w 8023328"/>
              <a:gd name="connsiteY3213" fmla="*/ 511583 h 2380521"/>
              <a:gd name="connsiteX3214" fmla="*/ 2084846 w 8023328"/>
              <a:gd name="connsiteY3214" fmla="*/ 499186 h 2380521"/>
              <a:gd name="connsiteX3215" fmla="*/ 2011831 w 8023328"/>
              <a:gd name="connsiteY3215" fmla="*/ 499186 h 2380521"/>
              <a:gd name="connsiteX3216" fmla="*/ 2026416 w 8023328"/>
              <a:gd name="connsiteY3216" fmla="*/ 511583 h 2380521"/>
              <a:gd name="connsiteX3217" fmla="*/ 2011831 w 8023328"/>
              <a:gd name="connsiteY3217" fmla="*/ 525440 h 2380521"/>
              <a:gd name="connsiteX3218" fmla="*/ 2000165 w 8023328"/>
              <a:gd name="connsiteY3218" fmla="*/ 511583 h 2380521"/>
              <a:gd name="connsiteX3219" fmla="*/ 2011831 w 8023328"/>
              <a:gd name="connsiteY3219" fmla="*/ 499186 h 2380521"/>
              <a:gd name="connsiteX3220" fmla="*/ 1938362 w 8023328"/>
              <a:gd name="connsiteY3220" fmla="*/ 499186 h 2380521"/>
              <a:gd name="connsiteX3221" fmla="*/ 1952216 w 8023328"/>
              <a:gd name="connsiteY3221" fmla="*/ 511583 h 2380521"/>
              <a:gd name="connsiteX3222" fmla="*/ 1938362 w 8023328"/>
              <a:gd name="connsiteY3222" fmla="*/ 525440 h 2380521"/>
              <a:gd name="connsiteX3223" fmla="*/ 1925965 w 8023328"/>
              <a:gd name="connsiteY3223" fmla="*/ 511583 h 2380521"/>
              <a:gd name="connsiteX3224" fmla="*/ 1938362 w 8023328"/>
              <a:gd name="connsiteY3224" fmla="*/ 499186 h 2380521"/>
              <a:gd name="connsiteX3225" fmla="*/ 1867525 w 8023328"/>
              <a:gd name="connsiteY3225" fmla="*/ 499186 h 2380521"/>
              <a:gd name="connsiteX3226" fmla="*/ 1881384 w 8023328"/>
              <a:gd name="connsiteY3226" fmla="*/ 511583 h 2380521"/>
              <a:gd name="connsiteX3227" fmla="*/ 1867525 w 8023328"/>
              <a:gd name="connsiteY3227" fmla="*/ 525440 h 2380521"/>
              <a:gd name="connsiteX3228" fmla="*/ 1855126 w 8023328"/>
              <a:gd name="connsiteY3228" fmla="*/ 511583 h 2380521"/>
              <a:gd name="connsiteX3229" fmla="*/ 1867525 w 8023328"/>
              <a:gd name="connsiteY3229" fmla="*/ 499186 h 2380521"/>
              <a:gd name="connsiteX3230" fmla="*/ 1799085 w 8023328"/>
              <a:gd name="connsiteY3230" fmla="*/ 499186 h 2380521"/>
              <a:gd name="connsiteX3231" fmla="*/ 1813871 w 8023328"/>
              <a:gd name="connsiteY3231" fmla="*/ 511583 h 2380521"/>
              <a:gd name="connsiteX3232" fmla="*/ 1799085 w 8023328"/>
              <a:gd name="connsiteY3232" fmla="*/ 525440 h 2380521"/>
              <a:gd name="connsiteX3233" fmla="*/ 1784295 w 8023328"/>
              <a:gd name="connsiteY3233" fmla="*/ 511583 h 2380521"/>
              <a:gd name="connsiteX3234" fmla="*/ 1799085 w 8023328"/>
              <a:gd name="connsiteY3234" fmla="*/ 499186 h 2380521"/>
              <a:gd name="connsiteX3235" fmla="*/ 1728257 w 8023328"/>
              <a:gd name="connsiteY3235" fmla="*/ 499186 h 2380521"/>
              <a:gd name="connsiteX3236" fmla="*/ 1743046 w 8023328"/>
              <a:gd name="connsiteY3236" fmla="*/ 511583 h 2380521"/>
              <a:gd name="connsiteX3237" fmla="*/ 1728257 w 8023328"/>
              <a:gd name="connsiteY3237" fmla="*/ 525440 h 2380521"/>
              <a:gd name="connsiteX3238" fmla="*/ 1713469 w 8023328"/>
              <a:gd name="connsiteY3238" fmla="*/ 511583 h 2380521"/>
              <a:gd name="connsiteX3239" fmla="*/ 1728257 w 8023328"/>
              <a:gd name="connsiteY3239" fmla="*/ 499186 h 2380521"/>
              <a:gd name="connsiteX3240" fmla="*/ 1657426 w 8023328"/>
              <a:gd name="connsiteY3240" fmla="*/ 499186 h 2380521"/>
              <a:gd name="connsiteX3241" fmla="*/ 1672218 w 8023328"/>
              <a:gd name="connsiteY3241" fmla="*/ 511583 h 2380521"/>
              <a:gd name="connsiteX3242" fmla="*/ 1657426 w 8023328"/>
              <a:gd name="connsiteY3242" fmla="*/ 525440 h 2380521"/>
              <a:gd name="connsiteX3243" fmla="*/ 1642647 w 8023328"/>
              <a:gd name="connsiteY3243" fmla="*/ 511583 h 2380521"/>
              <a:gd name="connsiteX3244" fmla="*/ 1657426 w 8023328"/>
              <a:gd name="connsiteY3244" fmla="*/ 499186 h 2380521"/>
              <a:gd name="connsiteX3245" fmla="*/ 1582294 w 8023328"/>
              <a:gd name="connsiteY3245" fmla="*/ 499186 h 2380521"/>
              <a:gd name="connsiteX3246" fmla="*/ 1594694 w 8023328"/>
              <a:gd name="connsiteY3246" fmla="*/ 511583 h 2380521"/>
              <a:gd name="connsiteX3247" fmla="*/ 1582294 w 8023328"/>
              <a:gd name="connsiteY3247" fmla="*/ 525440 h 2380521"/>
              <a:gd name="connsiteX3248" fmla="*/ 1568438 w 8023328"/>
              <a:gd name="connsiteY3248" fmla="*/ 511583 h 2380521"/>
              <a:gd name="connsiteX3249" fmla="*/ 1582294 w 8023328"/>
              <a:gd name="connsiteY3249" fmla="*/ 499186 h 2380521"/>
              <a:gd name="connsiteX3250" fmla="*/ 1512192 w 8023328"/>
              <a:gd name="connsiteY3250" fmla="*/ 499186 h 2380521"/>
              <a:gd name="connsiteX3251" fmla="*/ 1523862 w 8023328"/>
              <a:gd name="connsiteY3251" fmla="*/ 511583 h 2380521"/>
              <a:gd name="connsiteX3252" fmla="*/ 1512192 w 8023328"/>
              <a:gd name="connsiteY3252" fmla="*/ 525440 h 2380521"/>
              <a:gd name="connsiteX3253" fmla="*/ 1497607 w 8023328"/>
              <a:gd name="connsiteY3253" fmla="*/ 511583 h 2380521"/>
              <a:gd name="connsiteX3254" fmla="*/ 1512192 w 8023328"/>
              <a:gd name="connsiteY3254" fmla="*/ 499186 h 2380521"/>
              <a:gd name="connsiteX3255" fmla="*/ 1440623 w 8023328"/>
              <a:gd name="connsiteY3255" fmla="*/ 499186 h 2380521"/>
              <a:gd name="connsiteX3256" fmla="*/ 1453023 w 8023328"/>
              <a:gd name="connsiteY3256" fmla="*/ 511583 h 2380521"/>
              <a:gd name="connsiteX3257" fmla="*/ 1440623 w 8023328"/>
              <a:gd name="connsiteY3257" fmla="*/ 525440 h 2380521"/>
              <a:gd name="connsiteX3258" fmla="*/ 1426771 w 8023328"/>
              <a:gd name="connsiteY3258" fmla="*/ 511583 h 2380521"/>
              <a:gd name="connsiteX3259" fmla="*/ 1440623 w 8023328"/>
              <a:gd name="connsiteY3259" fmla="*/ 499186 h 2380521"/>
              <a:gd name="connsiteX3260" fmla="*/ 1368341 w 8023328"/>
              <a:gd name="connsiteY3260" fmla="*/ 499186 h 2380521"/>
              <a:gd name="connsiteX3261" fmla="*/ 1382196 w 8023328"/>
              <a:gd name="connsiteY3261" fmla="*/ 511583 h 2380521"/>
              <a:gd name="connsiteX3262" fmla="*/ 1368341 w 8023328"/>
              <a:gd name="connsiteY3262" fmla="*/ 525440 h 2380521"/>
              <a:gd name="connsiteX3263" fmla="*/ 1355948 w 8023328"/>
              <a:gd name="connsiteY3263" fmla="*/ 511583 h 2380521"/>
              <a:gd name="connsiteX3264" fmla="*/ 1368341 w 8023328"/>
              <a:gd name="connsiteY3264" fmla="*/ 499186 h 2380521"/>
              <a:gd name="connsiteX3265" fmla="*/ 1297515 w 8023328"/>
              <a:gd name="connsiteY3265" fmla="*/ 499186 h 2380521"/>
              <a:gd name="connsiteX3266" fmla="*/ 1311369 w 8023328"/>
              <a:gd name="connsiteY3266" fmla="*/ 513042 h 2380521"/>
              <a:gd name="connsiteX3267" fmla="*/ 1297515 w 8023328"/>
              <a:gd name="connsiteY3267" fmla="*/ 525440 h 2380521"/>
              <a:gd name="connsiteX3268" fmla="*/ 1285118 w 8023328"/>
              <a:gd name="connsiteY3268" fmla="*/ 513042 h 2380521"/>
              <a:gd name="connsiteX3269" fmla="*/ 1297515 w 8023328"/>
              <a:gd name="connsiteY3269" fmla="*/ 499186 h 2380521"/>
              <a:gd name="connsiteX3270" fmla="*/ 1225700 w 8023328"/>
              <a:gd name="connsiteY3270" fmla="*/ 499186 h 2380521"/>
              <a:gd name="connsiteX3271" fmla="*/ 1240491 w 8023328"/>
              <a:gd name="connsiteY3271" fmla="*/ 513042 h 2380521"/>
              <a:gd name="connsiteX3272" fmla="*/ 1225700 w 8023328"/>
              <a:gd name="connsiteY3272" fmla="*/ 525440 h 2380521"/>
              <a:gd name="connsiteX3273" fmla="*/ 1210925 w 8023328"/>
              <a:gd name="connsiteY3273" fmla="*/ 513042 h 2380521"/>
              <a:gd name="connsiteX3274" fmla="*/ 1225700 w 8023328"/>
              <a:gd name="connsiteY3274" fmla="*/ 499186 h 2380521"/>
              <a:gd name="connsiteX3275" fmla="*/ 1154881 w 8023328"/>
              <a:gd name="connsiteY3275" fmla="*/ 499186 h 2380521"/>
              <a:gd name="connsiteX3276" fmla="*/ 1169669 w 8023328"/>
              <a:gd name="connsiteY3276" fmla="*/ 513042 h 2380521"/>
              <a:gd name="connsiteX3277" fmla="*/ 1154881 w 8023328"/>
              <a:gd name="connsiteY3277" fmla="*/ 525440 h 2380521"/>
              <a:gd name="connsiteX3278" fmla="*/ 1140095 w 8023328"/>
              <a:gd name="connsiteY3278" fmla="*/ 513042 h 2380521"/>
              <a:gd name="connsiteX3279" fmla="*/ 1154881 w 8023328"/>
              <a:gd name="connsiteY3279" fmla="*/ 499186 h 2380521"/>
              <a:gd name="connsiteX3280" fmla="*/ 1084053 w 8023328"/>
              <a:gd name="connsiteY3280" fmla="*/ 499186 h 2380521"/>
              <a:gd name="connsiteX3281" fmla="*/ 1098842 w 8023328"/>
              <a:gd name="connsiteY3281" fmla="*/ 513042 h 2380521"/>
              <a:gd name="connsiteX3282" fmla="*/ 1084053 w 8023328"/>
              <a:gd name="connsiteY3282" fmla="*/ 525440 h 2380521"/>
              <a:gd name="connsiteX3283" fmla="*/ 1069267 w 8023328"/>
              <a:gd name="connsiteY3283" fmla="*/ 513042 h 2380521"/>
              <a:gd name="connsiteX3284" fmla="*/ 1084053 w 8023328"/>
              <a:gd name="connsiteY3284" fmla="*/ 499186 h 2380521"/>
              <a:gd name="connsiteX3285" fmla="*/ 1013012 w 8023328"/>
              <a:gd name="connsiteY3285" fmla="*/ 499186 h 2380521"/>
              <a:gd name="connsiteX3286" fmla="*/ 1024685 w 8023328"/>
              <a:gd name="connsiteY3286" fmla="*/ 513042 h 2380521"/>
              <a:gd name="connsiteX3287" fmla="*/ 1013012 w 8023328"/>
              <a:gd name="connsiteY3287" fmla="*/ 525440 h 2380521"/>
              <a:gd name="connsiteX3288" fmla="*/ 998433 w 8023328"/>
              <a:gd name="connsiteY3288" fmla="*/ 513042 h 2380521"/>
              <a:gd name="connsiteX3289" fmla="*/ 1013012 w 8023328"/>
              <a:gd name="connsiteY3289" fmla="*/ 499186 h 2380521"/>
              <a:gd name="connsiteX3290" fmla="*/ 941461 w 8023328"/>
              <a:gd name="connsiteY3290" fmla="*/ 499186 h 2380521"/>
              <a:gd name="connsiteX3291" fmla="*/ 953861 w 8023328"/>
              <a:gd name="connsiteY3291" fmla="*/ 513042 h 2380521"/>
              <a:gd name="connsiteX3292" fmla="*/ 941461 w 8023328"/>
              <a:gd name="connsiteY3292" fmla="*/ 525440 h 2380521"/>
              <a:gd name="connsiteX3293" fmla="*/ 927607 w 8023328"/>
              <a:gd name="connsiteY3293" fmla="*/ 513042 h 2380521"/>
              <a:gd name="connsiteX3294" fmla="*/ 941461 w 8023328"/>
              <a:gd name="connsiteY3294" fmla="*/ 499186 h 2380521"/>
              <a:gd name="connsiteX3295" fmla="*/ 870626 w 8023328"/>
              <a:gd name="connsiteY3295" fmla="*/ 499186 h 2380521"/>
              <a:gd name="connsiteX3296" fmla="*/ 883027 w 8023328"/>
              <a:gd name="connsiteY3296" fmla="*/ 513042 h 2380521"/>
              <a:gd name="connsiteX3297" fmla="*/ 870626 w 8023328"/>
              <a:gd name="connsiteY3297" fmla="*/ 525440 h 2380521"/>
              <a:gd name="connsiteX3298" fmla="*/ 856774 w 8023328"/>
              <a:gd name="connsiteY3298" fmla="*/ 513042 h 2380521"/>
              <a:gd name="connsiteX3299" fmla="*/ 870626 w 8023328"/>
              <a:gd name="connsiteY3299" fmla="*/ 499186 h 2380521"/>
              <a:gd name="connsiteX3300" fmla="*/ 798340 w 8023328"/>
              <a:gd name="connsiteY3300" fmla="*/ 499186 h 2380521"/>
              <a:gd name="connsiteX3301" fmla="*/ 812196 w 8023328"/>
              <a:gd name="connsiteY3301" fmla="*/ 513042 h 2380521"/>
              <a:gd name="connsiteX3302" fmla="*/ 798340 w 8023328"/>
              <a:gd name="connsiteY3302" fmla="*/ 525440 h 2380521"/>
              <a:gd name="connsiteX3303" fmla="*/ 785941 w 8023328"/>
              <a:gd name="connsiteY3303" fmla="*/ 513042 h 2380521"/>
              <a:gd name="connsiteX3304" fmla="*/ 798340 w 8023328"/>
              <a:gd name="connsiteY3304" fmla="*/ 499186 h 2380521"/>
              <a:gd name="connsiteX3305" fmla="*/ 724135 w 8023328"/>
              <a:gd name="connsiteY3305" fmla="*/ 499186 h 2380521"/>
              <a:gd name="connsiteX3306" fmla="*/ 737991 w 8023328"/>
              <a:gd name="connsiteY3306" fmla="*/ 513042 h 2380521"/>
              <a:gd name="connsiteX3307" fmla="*/ 724135 w 8023328"/>
              <a:gd name="connsiteY3307" fmla="*/ 525440 h 2380521"/>
              <a:gd name="connsiteX3308" fmla="*/ 711744 w 8023328"/>
              <a:gd name="connsiteY3308" fmla="*/ 513042 h 2380521"/>
              <a:gd name="connsiteX3309" fmla="*/ 724135 w 8023328"/>
              <a:gd name="connsiteY3309" fmla="*/ 499186 h 2380521"/>
              <a:gd name="connsiteX3310" fmla="*/ 653306 w 8023328"/>
              <a:gd name="connsiteY3310" fmla="*/ 499186 h 2380521"/>
              <a:gd name="connsiteX3311" fmla="*/ 667164 w 8023328"/>
              <a:gd name="connsiteY3311" fmla="*/ 513042 h 2380521"/>
              <a:gd name="connsiteX3312" fmla="*/ 653306 w 8023328"/>
              <a:gd name="connsiteY3312" fmla="*/ 525440 h 2380521"/>
              <a:gd name="connsiteX3313" fmla="*/ 640910 w 8023328"/>
              <a:gd name="connsiteY3313" fmla="*/ 513042 h 2380521"/>
              <a:gd name="connsiteX3314" fmla="*/ 653306 w 8023328"/>
              <a:gd name="connsiteY3314" fmla="*/ 499186 h 2380521"/>
              <a:gd name="connsiteX3315" fmla="*/ 584869 w 8023328"/>
              <a:gd name="connsiteY3315" fmla="*/ 499186 h 2380521"/>
              <a:gd name="connsiteX3316" fmla="*/ 599654 w 8023328"/>
              <a:gd name="connsiteY3316" fmla="*/ 513042 h 2380521"/>
              <a:gd name="connsiteX3317" fmla="*/ 584869 w 8023328"/>
              <a:gd name="connsiteY3317" fmla="*/ 525440 h 2380521"/>
              <a:gd name="connsiteX3318" fmla="*/ 570076 w 8023328"/>
              <a:gd name="connsiteY3318" fmla="*/ 513042 h 2380521"/>
              <a:gd name="connsiteX3319" fmla="*/ 584869 w 8023328"/>
              <a:gd name="connsiteY3319" fmla="*/ 499186 h 2380521"/>
              <a:gd name="connsiteX3320" fmla="*/ 513670 w 8023328"/>
              <a:gd name="connsiteY3320" fmla="*/ 499186 h 2380521"/>
              <a:gd name="connsiteX3321" fmla="*/ 528846 w 8023328"/>
              <a:gd name="connsiteY3321" fmla="*/ 513042 h 2380521"/>
              <a:gd name="connsiteX3322" fmla="*/ 513670 w 8023328"/>
              <a:gd name="connsiteY3322" fmla="*/ 525440 h 2380521"/>
              <a:gd name="connsiteX3323" fmla="*/ 499248 w 8023328"/>
              <a:gd name="connsiteY3323" fmla="*/ 513042 h 2380521"/>
              <a:gd name="connsiteX3324" fmla="*/ 513670 w 8023328"/>
              <a:gd name="connsiteY3324" fmla="*/ 499186 h 2380521"/>
              <a:gd name="connsiteX3325" fmla="*/ 3939871 w 8023328"/>
              <a:gd name="connsiteY3325" fmla="*/ 495814 h 2380521"/>
              <a:gd name="connsiteX3326" fmla="*/ 3952268 w 8023328"/>
              <a:gd name="connsiteY3326" fmla="*/ 510602 h 2380521"/>
              <a:gd name="connsiteX3327" fmla="*/ 3939871 w 8023328"/>
              <a:gd name="connsiteY3327" fmla="*/ 525391 h 2380521"/>
              <a:gd name="connsiteX3328" fmla="*/ 3926015 w 8023328"/>
              <a:gd name="connsiteY3328" fmla="*/ 510602 h 2380521"/>
              <a:gd name="connsiteX3329" fmla="*/ 3939871 w 8023328"/>
              <a:gd name="connsiteY3329" fmla="*/ 495814 h 2380521"/>
              <a:gd name="connsiteX3330" fmla="*/ 3869042 w 8023328"/>
              <a:gd name="connsiteY3330" fmla="*/ 495814 h 2380521"/>
              <a:gd name="connsiteX3331" fmla="*/ 3881439 w 8023328"/>
              <a:gd name="connsiteY3331" fmla="*/ 510602 h 2380521"/>
              <a:gd name="connsiteX3332" fmla="*/ 3869042 w 8023328"/>
              <a:gd name="connsiteY3332" fmla="*/ 525391 h 2380521"/>
              <a:gd name="connsiteX3333" fmla="*/ 3855186 w 8023328"/>
              <a:gd name="connsiteY3333" fmla="*/ 510602 h 2380521"/>
              <a:gd name="connsiteX3334" fmla="*/ 3869042 w 8023328"/>
              <a:gd name="connsiteY3334" fmla="*/ 495814 h 2380521"/>
              <a:gd name="connsiteX3335" fmla="*/ 3796752 w 8023328"/>
              <a:gd name="connsiteY3335" fmla="*/ 495814 h 2380521"/>
              <a:gd name="connsiteX3336" fmla="*/ 3810608 w 8023328"/>
              <a:gd name="connsiteY3336" fmla="*/ 510602 h 2380521"/>
              <a:gd name="connsiteX3337" fmla="*/ 3796752 w 8023328"/>
              <a:gd name="connsiteY3337" fmla="*/ 525391 h 2380521"/>
              <a:gd name="connsiteX3338" fmla="*/ 3784355 w 8023328"/>
              <a:gd name="connsiteY3338" fmla="*/ 510602 h 2380521"/>
              <a:gd name="connsiteX3339" fmla="*/ 3796752 w 8023328"/>
              <a:gd name="connsiteY3339" fmla="*/ 495814 h 2380521"/>
              <a:gd name="connsiteX3340" fmla="*/ 3725922 w 8023328"/>
              <a:gd name="connsiteY3340" fmla="*/ 495814 h 2380521"/>
              <a:gd name="connsiteX3341" fmla="*/ 3739778 w 8023328"/>
              <a:gd name="connsiteY3341" fmla="*/ 510602 h 2380521"/>
              <a:gd name="connsiteX3342" fmla="*/ 3725922 w 8023328"/>
              <a:gd name="connsiteY3342" fmla="*/ 525391 h 2380521"/>
              <a:gd name="connsiteX3343" fmla="*/ 3713525 w 8023328"/>
              <a:gd name="connsiteY3343" fmla="*/ 510602 h 2380521"/>
              <a:gd name="connsiteX3344" fmla="*/ 3725922 w 8023328"/>
              <a:gd name="connsiteY3344" fmla="*/ 495814 h 2380521"/>
              <a:gd name="connsiteX3345" fmla="*/ 3655091 w 8023328"/>
              <a:gd name="connsiteY3345" fmla="*/ 495814 h 2380521"/>
              <a:gd name="connsiteX3346" fmla="*/ 3668947 w 8023328"/>
              <a:gd name="connsiteY3346" fmla="*/ 510602 h 2380521"/>
              <a:gd name="connsiteX3347" fmla="*/ 3655091 w 8023328"/>
              <a:gd name="connsiteY3347" fmla="*/ 525391 h 2380521"/>
              <a:gd name="connsiteX3348" fmla="*/ 3642694 w 8023328"/>
              <a:gd name="connsiteY3348" fmla="*/ 510602 h 2380521"/>
              <a:gd name="connsiteX3349" fmla="*/ 3655091 w 8023328"/>
              <a:gd name="connsiteY3349" fmla="*/ 495814 h 2380521"/>
              <a:gd name="connsiteX3350" fmla="*/ 3583280 w 8023328"/>
              <a:gd name="connsiteY3350" fmla="*/ 495814 h 2380521"/>
              <a:gd name="connsiteX3351" fmla="*/ 3598069 w 8023328"/>
              <a:gd name="connsiteY3351" fmla="*/ 510602 h 2380521"/>
              <a:gd name="connsiteX3352" fmla="*/ 3583280 w 8023328"/>
              <a:gd name="connsiteY3352" fmla="*/ 525391 h 2380521"/>
              <a:gd name="connsiteX3353" fmla="*/ 3568491 w 8023328"/>
              <a:gd name="connsiteY3353" fmla="*/ 510602 h 2380521"/>
              <a:gd name="connsiteX3354" fmla="*/ 3583280 w 8023328"/>
              <a:gd name="connsiteY3354" fmla="*/ 495814 h 2380521"/>
              <a:gd name="connsiteX3355" fmla="*/ 3512449 w 8023328"/>
              <a:gd name="connsiteY3355" fmla="*/ 495814 h 2380521"/>
              <a:gd name="connsiteX3356" fmla="*/ 3527237 w 8023328"/>
              <a:gd name="connsiteY3356" fmla="*/ 510602 h 2380521"/>
              <a:gd name="connsiteX3357" fmla="*/ 3512449 w 8023328"/>
              <a:gd name="connsiteY3357" fmla="*/ 525391 h 2380521"/>
              <a:gd name="connsiteX3358" fmla="*/ 3497661 w 8023328"/>
              <a:gd name="connsiteY3358" fmla="*/ 510602 h 2380521"/>
              <a:gd name="connsiteX3359" fmla="*/ 3512449 w 8023328"/>
              <a:gd name="connsiteY3359" fmla="*/ 495814 h 2380521"/>
              <a:gd name="connsiteX3360" fmla="*/ 3440686 w 8023328"/>
              <a:gd name="connsiteY3360" fmla="*/ 495814 h 2380521"/>
              <a:gd name="connsiteX3361" fmla="*/ 3453083 w 8023328"/>
              <a:gd name="connsiteY3361" fmla="*/ 510602 h 2380521"/>
              <a:gd name="connsiteX3362" fmla="*/ 3440686 w 8023328"/>
              <a:gd name="connsiteY3362" fmla="*/ 525391 h 2380521"/>
              <a:gd name="connsiteX3363" fmla="*/ 3426830 w 8023328"/>
              <a:gd name="connsiteY3363" fmla="*/ 510602 h 2380521"/>
              <a:gd name="connsiteX3364" fmla="*/ 3440686 w 8023328"/>
              <a:gd name="connsiteY3364" fmla="*/ 495814 h 2380521"/>
              <a:gd name="connsiteX3365" fmla="*/ 3369857 w 8023328"/>
              <a:gd name="connsiteY3365" fmla="*/ 495814 h 2380521"/>
              <a:gd name="connsiteX3366" fmla="*/ 3382254 w 8023328"/>
              <a:gd name="connsiteY3366" fmla="*/ 510602 h 2380521"/>
              <a:gd name="connsiteX3367" fmla="*/ 3369857 w 8023328"/>
              <a:gd name="connsiteY3367" fmla="*/ 525391 h 2380521"/>
              <a:gd name="connsiteX3368" fmla="*/ 3356001 w 8023328"/>
              <a:gd name="connsiteY3368" fmla="*/ 510602 h 2380521"/>
              <a:gd name="connsiteX3369" fmla="*/ 3369857 w 8023328"/>
              <a:gd name="connsiteY3369" fmla="*/ 495814 h 2380521"/>
              <a:gd name="connsiteX3370" fmla="*/ 3299094 w 8023328"/>
              <a:gd name="connsiteY3370" fmla="*/ 495814 h 2380521"/>
              <a:gd name="connsiteX3371" fmla="*/ 3311491 w 8023328"/>
              <a:gd name="connsiteY3371" fmla="*/ 510602 h 2380521"/>
              <a:gd name="connsiteX3372" fmla="*/ 3299094 w 8023328"/>
              <a:gd name="connsiteY3372" fmla="*/ 525391 h 2380521"/>
              <a:gd name="connsiteX3373" fmla="*/ 3285240 w 8023328"/>
              <a:gd name="connsiteY3373" fmla="*/ 510602 h 2380521"/>
              <a:gd name="connsiteX3374" fmla="*/ 3299094 w 8023328"/>
              <a:gd name="connsiteY3374" fmla="*/ 495814 h 2380521"/>
              <a:gd name="connsiteX3375" fmla="*/ 3226805 w 8023328"/>
              <a:gd name="connsiteY3375" fmla="*/ 495814 h 2380521"/>
              <a:gd name="connsiteX3376" fmla="*/ 3240660 w 8023328"/>
              <a:gd name="connsiteY3376" fmla="*/ 510602 h 2380521"/>
              <a:gd name="connsiteX3377" fmla="*/ 3226805 w 8023328"/>
              <a:gd name="connsiteY3377" fmla="*/ 525391 h 2380521"/>
              <a:gd name="connsiteX3378" fmla="*/ 3214406 w 8023328"/>
              <a:gd name="connsiteY3378" fmla="*/ 510602 h 2380521"/>
              <a:gd name="connsiteX3379" fmla="*/ 3226805 w 8023328"/>
              <a:gd name="connsiteY3379" fmla="*/ 495814 h 2380521"/>
              <a:gd name="connsiteX3380" fmla="*/ 3152602 w 8023328"/>
              <a:gd name="connsiteY3380" fmla="*/ 495814 h 2380521"/>
              <a:gd name="connsiteX3381" fmla="*/ 3166454 w 8023328"/>
              <a:gd name="connsiteY3381" fmla="*/ 510602 h 2380521"/>
              <a:gd name="connsiteX3382" fmla="*/ 3152602 w 8023328"/>
              <a:gd name="connsiteY3382" fmla="*/ 525391 h 2380521"/>
              <a:gd name="connsiteX3383" fmla="*/ 3140203 w 8023328"/>
              <a:gd name="connsiteY3383" fmla="*/ 510602 h 2380521"/>
              <a:gd name="connsiteX3384" fmla="*/ 3152602 w 8023328"/>
              <a:gd name="connsiteY3384" fmla="*/ 495814 h 2380521"/>
              <a:gd name="connsiteX3385" fmla="*/ 2439944 w 8023328"/>
              <a:gd name="connsiteY3385" fmla="*/ 428356 h 2380521"/>
              <a:gd name="connsiteX3386" fmla="*/ 2454729 w 8023328"/>
              <a:gd name="connsiteY3386" fmla="*/ 440753 h 2380521"/>
              <a:gd name="connsiteX3387" fmla="*/ 2439944 w 8023328"/>
              <a:gd name="connsiteY3387" fmla="*/ 454610 h 2380521"/>
              <a:gd name="connsiteX3388" fmla="*/ 2425156 w 8023328"/>
              <a:gd name="connsiteY3388" fmla="*/ 440753 h 2380521"/>
              <a:gd name="connsiteX3389" fmla="*/ 2439944 w 8023328"/>
              <a:gd name="connsiteY3389" fmla="*/ 428356 h 2380521"/>
              <a:gd name="connsiteX3390" fmla="*/ 2369110 w 8023328"/>
              <a:gd name="connsiteY3390" fmla="*/ 428356 h 2380521"/>
              <a:gd name="connsiteX3391" fmla="*/ 2383898 w 8023328"/>
              <a:gd name="connsiteY3391" fmla="*/ 440753 h 2380521"/>
              <a:gd name="connsiteX3392" fmla="*/ 2369110 w 8023328"/>
              <a:gd name="connsiteY3392" fmla="*/ 454610 h 2380521"/>
              <a:gd name="connsiteX3393" fmla="*/ 2354319 w 8023328"/>
              <a:gd name="connsiteY3393" fmla="*/ 440753 h 2380521"/>
              <a:gd name="connsiteX3394" fmla="*/ 2369110 w 8023328"/>
              <a:gd name="connsiteY3394" fmla="*/ 428356 h 2380521"/>
              <a:gd name="connsiteX3395" fmla="*/ 2298278 w 8023328"/>
              <a:gd name="connsiteY3395" fmla="*/ 428356 h 2380521"/>
              <a:gd name="connsiteX3396" fmla="*/ 2313066 w 8023328"/>
              <a:gd name="connsiteY3396" fmla="*/ 440753 h 2380521"/>
              <a:gd name="connsiteX3397" fmla="*/ 2298278 w 8023328"/>
              <a:gd name="connsiteY3397" fmla="*/ 454610 h 2380521"/>
              <a:gd name="connsiteX3398" fmla="*/ 2283490 w 8023328"/>
              <a:gd name="connsiteY3398" fmla="*/ 440753 h 2380521"/>
              <a:gd name="connsiteX3399" fmla="*/ 2298278 w 8023328"/>
              <a:gd name="connsiteY3399" fmla="*/ 428356 h 2380521"/>
              <a:gd name="connsiteX3400" fmla="*/ 2226514 w 8023328"/>
              <a:gd name="connsiteY3400" fmla="*/ 428356 h 2380521"/>
              <a:gd name="connsiteX3401" fmla="*/ 2238914 w 8023328"/>
              <a:gd name="connsiteY3401" fmla="*/ 440753 h 2380521"/>
              <a:gd name="connsiteX3402" fmla="*/ 2226514 w 8023328"/>
              <a:gd name="connsiteY3402" fmla="*/ 454610 h 2380521"/>
              <a:gd name="connsiteX3403" fmla="*/ 2212656 w 8023328"/>
              <a:gd name="connsiteY3403" fmla="*/ 440753 h 2380521"/>
              <a:gd name="connsiteX3404" fmla="*/ 2226514 w 8023328"/>
              <a:gd name="connsiteY3404" fmla="*/ 428356 h 2380521"/>
              <a:gd name="connsiteX3405" fmla="*/ 2155682 w 8023328"/>
              <a:gd name="connsiteY3405" fmla="*/ 428356 h 2380521"/>
              <a:gd name="connsiteX3406" fmla="*/ 2168079 w 8023328"/>
              <a:gd name="connsiteY3406" fmla="*/ 440753 h 2380521"/>
              <a:gd name="connsiteX3407" fmla="*/ 2155682 w 8023328"/>
              <a:gd name="connsiteY3407" fmla="*/ 454610 h 2380521"/>
              <a:gd name="connsiteX3408" fmla="*/ 2141825 w 8023328"/>
              <a:gd name="connsiteY3408" fmla="*/ 440753 h 2380521"/>
              <a:gd name="connsiteX3409" fmla="*/ 2155682 w 8023328"/>
              <a:gd name="connsiteY3409" fmla="*/ 428356 h 2380521"/>
              <a:gd name="connsiteX3410" fmla="*/ 2084846 w 8023328"/>
              <a:gd name="connsiteY3410" fmla="*/ 428356 h 2380521"/>
              <a:gd name="connsiteX3411" fmla="*/ 2097246 w 8023328"/>
              <a:gd name="connsiteY3411" fmla="*/ 440753 h 2380521"/>
              <a:gd name="connsiteX3412" fmla="*/ 2084846 w 8023328"/>
              <a:gd name="connsiteY3412" fmla="*/ 454610 h 2380521"/>
              <a:gd name="connsiteX3413" fmla="*/ 2070991 w 8023328"/>
              <a:gd name="connsiteY3413" fmla="*/ 440753 h 2380521"/>
              <a:gd name="connsiteX3414" fmla="*/ 2084846 w 8023328"/>
              <a:gd name="connsiteY3414" fmla="*/ 428356 h 2380521"/>
              <a:gd name="connsiteX3415" fmla="*/ 2011832 w 8023328"/>
              <a:gd name="connsiteY3415" fmla="*/ 428356 h 2380521"/>
              <a:gd name="connsiteX3416" fmla="*/ 2026418 w 8023328"/>
              <a:gd name="connsiteY3416" fmla="*/ 440753 h 2380521"/>
              <a:gd name="connsiteX3417" fmla="*/ 2011832 w 8023328"/>
              <a:gd name="connsiteY3417" fmla="*/ 454610 h 2380521"/>
              <a:gd name="connsiteX3418" fmla="*/ 2000165 w 8023328"/>
              <a:gd name="connsiteY3418" fmla="*/ 440753 h 2380521"/>
              <a:gd name="connsiteX3419" fmla="*/ 2011832 w 8023328"/>
              <a:gd name="connsiteY3419" fmla="*/ 428356 h 2380521"/>
              <a:gd name="connsiteX3420" fmla="*/ 1938362 w 8023328"/>
              <a:gd name="connsiteY3420" fmla="*/ 428356 h 2380521"/>
              <a:gd name="connsiteX3421" fmla="*/ 1952216 w 8023328"/>
              <a:gd name="connsiteY3421" fmla="*/ 440753 h 2380521"/>
              <a:gd name="connsiteX3422" fmla="*/ 1938362 w 8023328"/>
              <a:gd name="connsiteY3422" fmla="*/ 454610 h 2380521"/>
              <a:gd name="connsiteX3423" fmla="*/ 1925965 w 8023328"/>
              <a:gd name="connsiteY3423" fmla="*/ 440753 h 2380521"/>
              <a:gd name="connsiteX3424" fmla="*/ 1938362 w 8023328"/>
              <a:gd name="connsiteY3424" fmla="*/ 428356 h 2380521"/>
              <a:gd name="connsiteX3425" fmla="*/ 1867525 w 8023328"/>
              <a:gd name="connsiteY3425" fmla="*/ 428356 h 2380521"/>
              <a:gd name="connsiteX3426" fmla="*/ 1881384 w 8023328"/>
              <a:gd name="connsiteY3426" fmla="*/ 440753 h 2380521"/>
              <a:gd name="connsiteX3427" fmla="*/ 1867525 w 8023328"/>
              <a:gd name="connsiteY3427" fmla="*/ 454610 h 2380521"/>
              <a:gd name="connsiteX3428" fmla="*/ 1855126 w 8023328"/>
              <a:gd name="connsiteY3428" fmla="*/ 440753 h 2380521"/>
              <a:gd name="connsiteX3429" fmla="*/ 1867525 w 8023328"/>
              <a:gd name="connsiteY3429" fmla="*/ 428356 h 2380521"/>
              <a:gd name="connsiteX3430" fmla="*/ 1799085 w 8023328"/>
              <a:gd name="connsiteY3430" fmla="*/ 428356 h 2380521"/>
              <a:gd name="connsiteX3431" fmla="*/ 1813873 w 8023328"/>
              <a:gd name="connsiteY3431" fmla="*/ 440753 h 2380521"/>
              <a:gd name="connsiteX3432" fmla="*/ 1799085 w 8023328"/>
              <a:gd name="connsiteY3432" fmla="*/ 454610 h 2380521"/>
              <a:gd name="connsiteX3433" fmla="*/ 1784298 w 8023328"/>
              <a:gd name="connsiteY3433" fmla="*/ 440753 h 2380521"/>
              <a:gd name="connsiteX3434" fmla="*/ 1799085 w 8023328"/>
              <a:gd name="connsiteY3434" fmla="*/ 428356 h 2380521"/>
              <a:gd name="connsiteX3435" fmla="*/ 1728260 w 8023328"/>
              <a:gd name="connsiteY3435" fmla="*/ 428356 h 2380521"/>
              <a:gd name="connsiteX3436" fmla="*/ 1743046 w 8023328"/>
              <a:gd name="connsiteY3436" fmla="*/ 440753 h 2380521"/>
              <a:gd name="connsiteX3437" fmla="*/ 1728260 w 8023328"/>
              <a:gd name="connsiteY3437" fmla="*/ 454610 h 2380521"/>
              <a:gd name="connsiteX3438" fmla="*/ 1713469 w 8023328"/>
              <a:gd name="connsiteY3438" fmla="*/ 440753 h 2380521"/>
              <a:gd name="connsiteX3439" fmla="*/ 1728260 w 8023328"/>
              <a:gd name="connsiteY3439" fmla="*/ 428356 h 2380521"/>
              <a:gd name="connsiteX3440" fmla="*/ 1657426 w 8023328"/>
              <a:gd name="connsiteY3440" fmla="*/ 428356 h 2380521"/>
              <a:gd name="connsiteX3441" fmla="*/ 1672218 w 8023328"/>
              <a:gd name="connsiteY3441" fmla="*/ 440753 h 2380521"/>
              <a:gd name="connsiteX3442" fmla="*/ 1657426 w 8023328"/>
              <a:gd name="connsiteY3442" fmla="*/ 454610 h 2380521"/>
              <a:gd name="connsiteX3443" fmla="*/ 1642647 w 8023328"/>
              <a:gd name="connsiteY3443" fmla="*/ 440753 h 2380521"/>
              <a:gd name="connsiteX3444" fmla="*/ 1657426 w 8023328"/>
              <a:gd name="connsiteY3444" fmla="*/ 428356 h 2380521"/>
              <a:gd name="connsiteX3445" fmla="*/ 1582294 w 8023328"/>
              <a:gd name="connsiteY3445" fmla="*/ 428356 h 2380521"/>
              <a:gd name="connsiteX3446" fmla="*/ 1594697 w 8023328"/>
              <a:gd name="connsiteY3446" fmla="*/ 440753 h 2380521"/>
              <a:gd name="connsiteX3447" fmla="*/ 1582294 w 8023328"/>
              <a:gd name="connsiteY3447" fmla="*/ 454610 h 2380521"/>
              <a:gd name="connsiteX3448" fmla="*/ 1568438 w 8023328"/>
              <a:gd name="connsiteY3448" fmla="*/ 440753 h 2380521"/>
              <a:gd name="connsiteX3449" fmla="*/ 1582294 w 8023328"/>
              <a:gd name="connsiteY3449" fmla="*/ 428356 h 2380521"/>
              <a:gd name="connsiteX3450" fmla="*/ 1512195 w 8023328"/>
              <a:gd name="connsiteY3450" fmla="*/ 428356 h 2380521"/>
              <a:gd name="connsiteX3451" fmla="*/ 1523862 w 8023328"/>
              <a:gd name="connsiteY3451" fmla="*/ 440753 h 2380521"/>
              <a:gd name="connsiteX3452" fmla="*/ 1512195 w 8023328"/>
              <a:gd name="connsiteY3452" fmla="*/ 454610 h 2380521"/>
              <a:gd name="connsiteX3453" fmla="*/ 1497610 w 8023328"/>
              <a:gd name="connsiteY3453" fmla="*/ 440753 h 2380521"/>
              <a:gd name="connsiteX3454" fmla="*/ 1512195 w 8023328"/>
              <a:gd name="connsiteY3454" fmla="*/ 428356 h 2380521"/>
              <a:gd name="connsiteX3455" fmla="*/ 1439171 w 8023328"/>
              <a:gd name="connsiteY3455" fmla="*/ 428356 h 2380521"/>
              <a:gd name="connsiteX3456" fmla="*/ 1453023 w 8023328"/>
              <a:gd name="connsiteY3456" fmla="*/ 440753 h 2380521"/>
              <a:gd name="connsiteX3457" fmla="*/ 1439171 w 8023328"/>
              <a:gd name="connsiteY3457" fmla="*/ 454610 h 2380521"/>
              <a:gd name="connsiteX3458" fmla="*/ 1426771 w 8023328"/>
              <a:gd name="connsiteY3458" fmla="*/ 440753 h 2380521"/>
              <a:gd name="connsiteX3459" fmla="*/ 1439171 w 8023328"/>
              <a:gd name="connsiteY3459" fmla="*/ 428356 h 2380521"/>
              <a:gd name="connsiteX3460" fmla="*/ 1368344 w 8023328"/>
              <a:gd name="connsiteY3460" fmla="*/ 428356 h 2380521"/>
              <a:gd name="connsiteX3461" fmla="*/ 1382196 w 8023328"/>
              <a:gd name="connsiteY3461" fmla="*/ 440753 h 2380521"/>
              <a:gd name="connsiteX3462" fmla="*/ 1368344 w 8023328"/>
              <a:gd name="connsiteY3462" fmla="*/ 454610 h 2380521"/>
              <a:gd name="connsiteX3463" fmla="*/ 1355948 w 8023328"/>
              <a:gd name="connsiteY3463" fmla="*/ 440753 h 2380521"/>
              <a:gd name="connsiteX3464" fmla="*/ 1368344 w 8023328"/>
              <a:gd name="connsiteY3464" fmla="*/ 428356 h 2380521"/>
              <a:gd name="connsiteX3465" fmla="*/ 1297515 w 8023328"/>
              <a:gd name="connsiteY3465" fmla="*/ 428356 h 2380521"/>
              <a:gd name="connsiteX3466" fmla="*/ 1311372 w 8023328"/>
              <a:gd name="connsiteY3466" fmla="*/ 440753 h 2380521"/>
              <a:gd name="connsiteX3467" fmla="*/ 1297515 w 8023328"/>
              <a:gd name="connsiteY3467" fmla="*/ 454610 h 2380521"/>
              <a:gd name="connsiteX3468" fmla="*/ 1285118 w 8023328"/>
              <a:gd name="connsiteY3468" fmla="*/ 440753 h 2380521"/>
              <a:gd name="connsiteX3469" fmla="*/ 1297515 w 8023328"/>
              <a:gd name="connsiteY3469" fmla="*/ 428356 h 2380521"/>
              <a:gd name="connsiteX3470" fmla="*/ 1225703 w 8023328"/>
              <a:gd name="connsiteY3470" fmla="*/ 428356 h 2380521"/>
              <a:gd name="connsiteX3471" fmla="*/ 1240491 w 8023328"/>
              <a:gd name="connsiteY3471" fmla="*/ 440753 h 2380521"/>
              <a:gd name="connsiteX3472" fmla="*/ 1225703 w 8023328"/>
              <a:gd name="connsiteY3472" fmla="*/ 454610 h 2380521"/>
              <a:gd name="connsiteX3473" fmla="*/ 1210925 w 8023328"/>
              <a:gd name="connsiteY3473" fmla="*/ 440753 h 2380521"/>
              <a:gd name="connsiteX3474" fmla="*/ 1225703 w 8023328"/>
              <a:gd name="connsiteY3474" fmla="*/ 428356 h 2380521"/>
              <a:gd name="connsiteX3475" fmla="*/ 1154886 w 8023328"/>
              <a:gd name="connsiteY3475" fmla="*/ 428356 h 2380521"/>
              <a:gd name="connsiteX3476" fmla="*/ 1169676 w 8023328"/>
              <a:gd name="connsiteY3476" fmla="*/ 440753 h 2380521"/>
              <a:gd name="connsiteX3477" fmla="*/ 1154886 w 8023328"/>
              <a:gd name="connsiteY3477" fmla="*/ 454610 h 2380521"/>
              <a:gd name="connsiteX3478" fmla="*/ 1140096 w 8023328"/>
              <a:gd name="connsiteY3478" fmla="*/ 440753 h 2380521"/>
              <a:gd name="connsiteX3479" fmla="*/ 1154886 w 8023328"/>
              <a:gd name="connsiteY3479" fmla="*/ 428356 h 2380521"/>
              <a:gd name="connsiteX3480" fmla="*/ 1084056 w 8023328"/>
              <a:gd name="connsiteY3480" fmla="*/ 428356 h 2380521"/>
              <a:gd name="connsiteX3481" fmla="*/ 1098844 w 8023328"/>
              <a:gd name="connsiteY3481" fmla="*/ 440753 h 2380521"/>
              <a:gd name="connsiteX3482" fmla="*/ 1084056 w 8023328"/>
              <a:gd name="connsiteY3482" fmla="*/ 454610 h 2380521"/>
              <a:gd name="connsiteX3483" fmla="*/ 1069267 w 8023328"/>
              <a:gd name="connsiteY3483" fmla="*/ 440753 h 2380521"/>
              <a:gd name="connsiteX3484" fmla="*/ 1084056 w 8023328"/>
              <a:gd name="connsiteY3484" fmla="*/ 428356 h 2380521"/>
              <a:gd name="connsiteX3485" fmla="*/ 1013015 w 8023328"/>
              <a:gd name="connsiteY3485" fmla="*/ 428356 h 2380521"/>
              <a:gd name="connsiteX3486" fmla="*/ 1024685 w 8023328"/>
              <a:gd name="connsiteY3486" fmla="*/ 440753 h 2380521"/>
              <a:gd name="connsiteX3487" fmla="*/ 1013015 w 8023328"/>
              <a:gd name="connsiteY3487" fmla="*/ 454610 h 2380521"/>
              <a:gd name="connsiteX3488" fmla="*/ 998434 w 8023328"/>
              <a:gd name="connsiteY3488" fmla="*/ 440753 h 2380521"/>
              <a:gd name="connsiteX3489" fmla="*/ 1013015 w 8023328"/>
              <a:gd name="connsiteY3489" fmla="*/ 428356 h 2380521"/>
              <a:gd name="connsiteX3490" fmla="*/ 941465 w 8023328"/>
              <a:gd name="connsiteY3490" fmla="*/ 428356 h 2380521"/>
              <a:gd name="connsiteX3491" fmla="*/ 953864 w 8023328"/>
              <a:gd name="connsiteY3491" fmla="*/ 440753 h 2380521"/>
              <a:gd name="connsiteX3492" fmla="*/ 941465 w 8023328"/>
              <a:gd name="connsiteY3492" fmla="*/ 454610 h 2380521"/>
              <a:gd name="connsiteX3493" fmla="*/ 927611 w 8023328"/>
              <a:gd name="connsiteY3493" fmla="*/ 440753 h 2380521"/>
              <a:gd name="connsiteX3494" fmla="*/ 941465 w 8023328"/>
              <a:gd name="connsiteY3494" fmla="*/ 428356 h 2380521"/>
              <a:gd name="connsiteX3495" fmla="*/ 870633 w 8023328"/>
              <a:gd name="connsiteY3495" fmla="*/ 428356 h 2380521"/>
              <a:gd name="connsiteX3496" fmla="*/ 883030 w 8023328"/>
              <a:gd name="connsiteY3496" fmla="*/ 440753 h 2380521"/>
              <a:gd name="connsiteX3497" fmla="*/ 870633 w 8023328"/>
              <a:gd name="connsiteY3497" fmla="*/ 454610 h 2380521"/>
              <a:gd name="connsiteX3498" fmla="*/ 856774 w 8023328"/>
              <a:gd name="connsiteY3498" fmla="*/ 440753 h 2380521"/>
              <a:gd name="connsiteX3499" fmla="*/ 870633 w 8023328"/>
              <a:gd name="connsiteY3499" fmla="*/ 428356 h 2380521"/>
              <a:gd name="connsiteX3500" fmla="*/ 798344 w 8023328"/>
              <a:gd name="connsiteY3500" fmla="*/ 428356 h 2380521"/>
              <a:gd name="connsiteX3501" fmla="*/ 812196 w 8023328"/>
              <a:gd name="connsiteY3501" fmla="*/ 440753 h 2380521"/>
              <a:gd name="connsiteX3502" fmla="*/ 798344 w 8023328"/>
              <a:gd name="connsiteY3502" fmla="*/ 454610 h 2380521"/>
              <a:gd name="connsiteX3503" fmla="*/ 785947 w 8023328"/>
              <a:gd name="connsiteY3503" fmla="*/ 440753 h 2380521"/>
              <a:gd name="connsiteX3504" fmla="*/ 798344 w 8023328"/>
              <a:gd name="connsiteY3504" fmla="*/ 428356 h 2380521"/>
              <a:gd name="connsiteX3505" fmla="*/ 724138 w 8023328"/>
              <a:gd name="connsiteY3505" fmla="*/ 428356 h 2380521"/>
              <a:gd name="connsiteX3506" fmla="*/ 738002 w 8023328"/>
              <a:gd name="connsiteY3506" fmla="*/ 442212 h 2380521"/>
              <a:gd name="connsiteX3507" fmla="*/ 724138 w 8023328"/>
              <a:gd name="connsiteY3507" fmla="*/ 454610 h 2380521"/>
              <a:gd name="connsiteX3508" fmla="*/ 711747 w 8023328"/>
              <a:gd name="connsiteY3508" fmla="*/ 442212 h 2380521"/>
              <a:gd name="connsiteX3509" fmla="*/ 724138 w 8023328"/>
              <a:gd name="connsiteY3509" fmla="*/ 428356 h 2380521"/>
              <a:gd name="connsiteX3510" fmla="*/ 653312 w 8023328"/>
              <a:gd name="connsiteY3510" fmla="*/ 428356 h 2380521"/>
              <a:gd name="connsiteX3511" fmla="*/ 667165 w 8023328"/>
              <a:gd name="connsiteY3511" fmla="*/ 442212 h 2380521"/>
              <a:gd name="connsiteX3512" fmla="*/ 653312 w 8023328"/>
              <a:gd name="connsiteY3512" fmla="*/ 454610 h 2380521"/>
              <a:gd name="connsiteX3513" fmla="*/ 640912 w 8023328"/>
              <a:gd name="connsiteY3513" fmla="*/ 442212 h 2380521"/>
              <a:gd name="connsiteX3514" fmla="*/ 653312 w 8023328"/>
              <a:gd name="connsiteY3514" fmla="*/ 428356 h 2380521"/>
              <a:gd name="connsiteX3515" fmla="*/ 3796752 w 8023328"/>
              <a:gd name="connsiteY3515" fmla="*/ 424982 h 2380521"/>
              <a:gd name="connsiteX3516" fmla="*/ 3810608 w 8023328"/>
              <a:gd name="connsiteY3516" fmla="*/ 439771 h 2380521"/>
              <a:gd name="connsiteX3517" fmla="*/ 3796752 w 8023328"/>
              <a:gd name="connsiteY3517" fmla="*/ 454560 h 2380521"/>
              <a:gd name="connsiteX3518" fmla="*/ 3784355 w 8023328"/>
              <a:gd name="connsiteY3518" fmla="*/ 439771 h 2380521"/>
              <a:gd name="connsiteX3519" fmla="*/ 3796752 w 8023328"/>
              <a:gd name="connsiteY3519" fmla="*/ 424982 h 2380521"/>
              <a:gd name="connsiteX3520" fmla="*/ 3725922 w 8023328"/>
              <a:gd name="connsiteY3520" fmla="*/ 424982 h 2380521"/>
              <a:gd name="connsiteX3521" fmla="*/ 3739778 w 8023328"/>
              <a:gd name="connsiteY3521" fmla="*/ 439771 h 2380521"/>
              <a:gd name="connsiteX3522" fmla="*/ 3725922 w 8023328"/>
              <a:gd name="connsiteY3522" fmla="*/ 454560 h 2380521"/>
              <a:gd name="connsiteX3523" fmla="*/ 3713525 w 8023328"/>
              <a:gd name="connsiteY3523" fmla="*/ 439771 h 2380521"/>
              <a:gd name="connsiteX3524" fmla="*/ 3725922 w 8023328"/>
              <a:gd name="connsiteY3524" fmla="*/ 424982 h 2380521"/>
              <a:gd name="connsiteX3525" fmla="*/ 3655091 w 8023328"/>
              <a:gd name="connsiteY3525" fmla="*/ 424982 h 2380521"/>
              <a:gd name="connsiteX3526" fmla="*/ 3668947 w 8023328"/>
              <a:gd name="connsiteY3526" fmla="*/ 439771 h 2380521"/>
              <a:gd name="connsiteX3527" fmla="*/ 3655091 w 8023328"/>
              <a:gd name="connsiteY3527" fmla="*/ 454560 h 2380521"/>
              <a:gd name="connsiteX3528" fmla="*/ 3642694 w 8023328"/>
              <a:gd name="connsiteY3528" fmla="*/ 439771 h 2380521"/>
              <a:gd name="connsiteX3529" fmla="*/ 3655091 w 8023328"/>
              <a:gd name="connsiteY3529" fmla="*/ 424982 h 2380521"/>
              <a:gd name="connsiteX3530" fmla="*/ 3583280 w 8023328"/>
              <a:gd name="connsiteY3530" fmla="*/ 424982 h 2380521"/>
              <a:gd name="connsiteX3531" fmla="*/ 3598069 w 8023328"/>
              <a:gd name="connsiteY3531" fmla="*/ 439771 h 2380521"/>
              <a:gd name="connsiteX3532" fmla="*/ 3583280 w 8023328"/>
              <a:gd name="connsiteY3532" fmla="*/ 454560 h 2380521"/>
              <a:gd name="connsiteX3533" fmla="*/ 3568491 w 8023328"/>
              <a:gd name="connsiteY3533" fmla="*/ 439771 h 2380521"/>
              <a:gd name="connsiteX3534" fmla="*/ 3583280 w 8023328"/>
              <a:gd name="connsiteY3534" fmla="*/ 424982 h 2380521"/>
              <a:gd name="connsiteX3535" fmla="*/ 3512449 w 8023328"/>
              <a:gd name="connsiteY3535" fmla="*/ 424982 h 2380521"/>
              <a:gd name="connsiteX3536" fmla="*/ 3527237 w 8023328"/>
              <a:gd name="connsiteY3536" fmla="*/ 439771 h 2380521"/>
              <a:gd name="connsiteX3537" fmla="*/ 3512449 w 8023328"/>
              <a:gd name="connsiteY3537" fmla="*/ 454560 h 2380521"/>
              <a:gd name="connsiteX3538" fmla="*/ 3497661 w 8023328"/>
              <a:gd name="connsiteY3538" fmla="*/ 439771 h 2380521"/>
              <a:gd name="connsiteX3539" fmla="*/ 3512449 w 8023328"/>
              <a:gd name="connsiteY3539" fmla="*/ 424982 h 2380521"/>
              <a:gd name="connsiteX3540" fmla="*/ 3440686 w 8023328"/>
              <a:gd name="connsiteY3540" fmla="*/ 424982 h 2380521"/>
              <a:gd name="connsiteX3541" fmla="*/ 3453083 w 8023328"/>
              <a:gd name="connsiteY3541" fmla="*/ 439771 h 2380521"/>
              <a:gd name="connsiteX3542" fmla="*/ 3440686 w 8023328"/>
              <a:gd name="connsiteY3542" fmla="*/ 454560 h 2380521"/>
              <a:gd name="connsiteX3543" fmla="*/ 3426830 w 8023328"/>
              <a:gd name="connsiteY3543" fmla="*/ 439771 h 2380521"/>
              <a:gd name="connsiteX3544" fmla="*/ 3440686 w 8023328"/>
              <a:gd name="connsiteY3544" fmla="*/ 424982 h 2380521"/>
              <a:gd name="connsiteX3545" fmla="*/ 3369857 w 8023328"/>
              <a:gd name="connsiteY3545" fmla="*/ 424982 h 2380521"/>
              <a:gd name="connsiteX3546" fmla="*/ 3382254 w 8023328"/>
              <a:gd name="connsiteY3546" fmla="*/ 439771 h 2380521"/>
              <a:gd name="connsiteX3547" fmla="*/ 3369857 w 8023328"/>
              <a:gd name="connsiteY3547" fmla="*/ 454560 h 2380521"/>
              <a:gd name="connsiteX3548" fmla="*/ 3356001 w 8023328"/>
              <a:gd name="connsiteY3548" fmla="*/ 439771 h 2380521"/>
              <a:gd name="connsiteX3549" fmla="*/ 3369857 w 8023328"/>
              <a:gd name="connsiteY3549" fmla="*/ 424982 h 2380521"/>
              <a:gd name="connsiteX3550" fmla="*/ 3299097 w 8023328"/>
              <a:gd name="connsiteY3550" fmla="*/ 424982 h 2380521"/>
              <a:gd name="connsiteX3551" fmla="*/ 3311491 w 8023328"/>
              <a:gd name="connsiteY3551" fmla="*/ 439771 h 2380521"/>
              <a:gd name="connsiteX3552" fmla="*/ 3299097 w 8023328"/>
              <a:gd name="connsiteY3552" fmla="*/ 454560 h 2380521"/>
              <a:gd name="connsiteX3553" fmla="*/ 3285240 w 8023328"/>
              <a:gd name="connsiteY3553" fmla="*/ 439771 h 2380521"/>
              <a:gd name="connsiteX3554" fmla="*/ 3299097 w 8023328"/>
              <a:gd name="connsiteY3554" fmla="*/ 424982 h 2380521"/>
              <a:gd name="connsiteX3555" fmla="*/ 3226805 w 8023328"/>
              <a:gd name="connsiteY3555" fmla="*/ 424982 h 2380521"/>
              <a:gd name="connsiteX3556" fmla="*/ 3240664 w 8023328"/>
              <a:gd name="connsiteY3556" fmla="*/ 439771 h 2380521"/>
              <a:gd name="connsiteX3557" fmla="*/ 3226805 w 8023328"/>
              <a:gd name="connsiteY3557" fmla="*/ 454560 h 2380521"/>
              <a:gd name="connsiteX3558" fmla="*/ 3214406 w 8023328"/>
              <a:gd name="connsiteY3558" fmla="*/ 439771 h 2380521"/>
              <a:gd name="connsiteX3559" fmla="*/ 3226805 w 8023328"/>
              <a:gd name="connsiteY3559" fmla="*/ 424982 h 2380521"/>
              <a:gd name="connsiteX3560" fmla="*/ 3152602 w 8023328"/>
              <a:gd name="connsiteY3560" fmla="*/ 424982 h 2380521"/>
              <a:gd name="connsiteX3561" fmla="*/ 3166460 w 8023328"/>
              <a:gd name="connsiteY3561" fmla="*/ 439771 h 2380521"/>
              <a:gd name="connsiteX3562" fmla="*/ 3152602 w 8023328"/>
              <a:gd name="connsiteY3562" fmla="*/ 454560 h 2380521"/>
              <a:gd name="connsiteX3563" fmla="*/ 3140203 w 8023328"/>
              <a:gd name="connsiteY3563" fmla="*/ 439771 h 2380521"/>
              <a:gd name="connsiteX3564" fmla="*/ 3152602 w 8023328"/>
              <a:gd name="connsiteY3564" fmla="*/ 424982 h 2380521"/>
              <a:gd name="connsiteX3565" fmla="*/ 3081772 w 8023328"/>
              <a:gd name="connsiteY3565" fmla="*/ 424982 h 2380521"/>
              <a:gd name="connsiteX3566" fmla="*/ 3095624 w 8023328"/>
              <a:gd name="connsiteY3566" fmla="*/ 439771 h 2380521"/>
              <a:gd name="connsiteX3567" fmla="*/ 3081772 w 8023328"/>
              <a:gd name="connsiteY3567" fmla="*/ 454560 h 2380521"/>
              <a:gd name="connsiteX3568" fmla="*/ 3069372 w 8023328"/>
              <a:gd name="connsiteY3568" fmla="*/ 439771 h 2380521"/>
              <a:gd name="connsiteX3569" fmla="*/ 3081772 w 8023328"/>
              <a:gd name="connsiteY3569" fmla="*/ 424982 h 2380521"/>
              <a:gd name="connsiteX3570" fmla="*/ 3013715 w 8023328"/>
              <a:gd name="connsiteY3570" fmla="*/ 424982 h 2380521"/>
              <a:gd name="connsiteX3571" fmla="*/ 3028135 w 8023328"/>
              <a:gd name="connsiteY3571" fmla="*/ 439771 h 2380521"/>
              <a:gd name="connsiteX3572" fmla="*/ 3013715 w 8023328"/>
              <a:gd name="connsiteY3572" fmla="*/ 454560 h 2380521"/>
              <a:gd name="connsiteX3573" fmla="*/ 2998539 w 8023328"/>
              <a:gd name="connsiteY3573" fmla="*/ 439771 h 2380521"/>
              <a:gd name="connsiteX3574" fmla="*/ 3013715 w 8023328"/>
              <a:gd name="connsiteY3574" fmla="*/ 424982 h 2380521"/>
              <a:gd name="connsiteX3575" fmla="*/ 2942491 w 8023328"/>
              <a:gd name="connsiteY3575" fmla="*/ 424982 h 2380521"/>
              <a:gd name="connsiteX3576" fmla="*/ 2957286 w 8023328"/>
              <a:gd name="connsiteY3576" fmla="*/ 439771 h 2380521"/>
              <a:gd name="connsiteX3577" fmla="*/ 2942491 w 8023328"/>
              <a:gd name="connsiteY3577" fmla="*/ 454560 h 2380521"/>
              <a:gd name="connsiteX3578" fmla="*/ 2927708 w 8023328"/>
              <a:gd name="connsiteY3578" fmla="*/ 439771 h 2380521"/>
              <a:gd name="connsiteX3579" fmla="*/ 2942491 w 8023328"/>
              <a:gd name="connsiteY3579" fmla="*/ 424982 h 2380521"/>
              <a:gd name="connsiteX3580" fmla="*/ 2868291 w 8023328"/>
              <a:gd name="connsiteY3580" fmla="*/ 424982 h 2380521"/>
              <a:gd name="connsiteX3581" fmla="*/ 2883085 w 8023328"/>
              <a:gd name="connsiteY3581" fmla="*/ 439771 h 2380521"/>
              <a:gd name="connsiteX3582" fmla="*/ 2868291 w 8023328"/>
              <a:gd name="connsiteY3582" fmla="*/ 454560 h 2380521"/>
              <a:gd name="connsiteX3583" fmla="*/ 2853504 w 8023328"/>
              <a:gd name="connsiteY3583" fmla="*/ 439771 h 2380521"/>
              <a:gd name="connsiteX3584" fmla="*/ 2868291 w 8023328"/>
              <a:gd name="connsiteY3584" fmla="*/ 424982 h 2380521"/>
              <a:gd name="connsiteX3585" fmla="*/ 2796533 w 8023328"/>
              <a:gd name="connsiteY3585" fmla="*/ 424982 h 2380521"/>
              <a:gd name="connsiteX3586" fmla="*/ 2808932 w 8023328"/>
              <a:gd name="connsiteY3586" fmla="*/ 439771 h 2380521"/>
              <a:gd name="connsiteX3587" fmla="*/ 2796533 w 8023328"/>
              <a:gd name="connsiteY3587" fmla="*/ 454560 h 2380521"/>
              <a:gd name="connsiteX3588" fmla="*/ 2782678 w 8023328"/>
              <a:gd name="connsiteY3588" fmla="*/ 439771 h 2380521"/>
              <a:gd name="connsiteX3589" fmla="*/ 2796533 w 8023328"/>
              <a:gd name="connsiteY3589" fmla="*/ 424982 h 2380521"/>
              <a:gd name="connsiteX3590" fmla="*/ 2725695 w 8023328"/>
              <a:gd name="connsiteY3590" fmla="*/ 424982 h 2380521"/>
              <a:gd name="connsiteX3591" fmla="*/ 2738097 w 8023328"/>
              <a:gd name="connsiteY3591" fmla="*/ 439771 h 2380521"/>
              <a:gd name="connsiteX3592" fmla="*/ 2725695 w 8023328"/>
              <a:gd name="connsiteY3592" fmla="*/ 454560 h 2380521"/>
              <a:gd name="connsiteX3593" fmla="*/ 2711846 w 8023328"/>
              <a:gd name="connsiteY3593" fmla="*/ 439771 h 2380521"/>
              <a:gd name="connsiteX3594" fmla="*/ 2725695 w 8023328"/>
              <a:gd name="connsiteY3594" fmla="*/ 424982 h 2380521"/>
              <a:gd name="connsiteX3595" fmla="*/ 2654870 w 8023328"/>
              <a:gd name="connsiteY3595" fmla="*/ 424982 h 2380521"/>
              <a:gd name="connsiteX3596" fmla="*/ 2667270 w 8023328"/>
              <a:gd name="connsiteY3596" fmla="*/ 439771 h 2380521"/>
              <a:gd name="connsiteX3597" fmla="*/ 2654870 w 8023328"/>
              <a:gd name="connsiteY3597" fmla="*/ 454560 h 2380521"/>
              <a:gd name="connsiteX3598" fmla="*/ 2641018 w 8023328"/>
              <a:gd name="connsiteY3598" fmla="*/ 439771 h 2380521"/>
              <a:gd name="connsiteX3599" fmla="*/ 2654870 w 8023328"/>
              <a:gd name="connsiteY3599" fmla="*/ 424982 h 2380521"/>
              <a:gd name="connsiteX3600" fmla="*/ 2582580 w 8023328"/>
              <a:gd name="connsiteY3600" fmla="*/ 424982 h 2380521"/>
              <a:gd name="connsiteX3601" fmla="*/ 2596437 w 8023328"/>
              <a:gd name="connsiteY3601" fmla="*/ 439771 h 2380521"/>
              <a:gd name="connsiteX3602" fmla="*/ 2582580 w 8023328"/>
              <a:gd name="connsiteY3602" fmla="*/ 454560 h 2380521"/>
              <a:gd name="connsiteX3603" fmla="*/ 2570184 w 8023328"/>
              <a:gd name="connsiteY3603" fmla="*/ 439771 h 2380521"/>
              <a:gd name="connsiteX3604" fmla="*/ 2582580 w 8023328"/>
              <a:gd name="connsiteY3604" fmla="*/ 424982 h 2380521"/>
              <a:gd name="connsiteX3605" fmla="*/ 2511026 w 8023328"/>
              <a:gd name="connsiteY3605" fmla="*/ 424982 h 2380521"/>
              <a:gd name="connsiteX3606" fmla="*/ 2525610 w 8023328"/>
              <a:gd name="connsiteY3606" fmla="*/ 439771 h 2380521"/>
              <a:gd name="connsiteX3607" fmla="*/ 2511026 w 8023328"/>
              <a:gd name="connsiteY3607" fmla="*/ 454560 h 2380521"/>
              <a:gd name="connsiteX3608" fmla="*/ 2499361 w 8023328"/>
              <a:gd name="connsiteY3608" fmla="*/ 439771 h 2380521"/>
              <a:gd name="connsiteX3609" fmla="*/ 2511026 w 8023328"/>
              <a:gd name="connsiteY3609" fmla="*/ 424982 h 2380521"/>
              <a:gd name="connsiteX3610" fmla="*/ 1799085 w 8023328"/>
              <a:gd name="connsiteY3610" fmla="*/ 357525 h 2380521"/>
              <a:gd name="connsiteX3611" fmla="*/ 1813873 w 8023328"/>
              <a:gd name="connsiteY3611" fmla="*/ 369922 h 2380521"/>
              <a:gd name="connsiteX3612" fmla="*/ 1799085 w 8023328"/>
              <a:gd name="connsiteY3612" fmla="*/ 383779 h 2380521"/>
              <a:gd name="connsiteX3613" fmla="*/ 1784300 w 8023328"/>
              <a:gd name="connsiteY3613" fmla="*/ 369922 h 2380521"/>
              <a:gd name="connsiteX3614" fmla="*/ 1799085 w 8023328"/>
              <a:gd name="connsiteY3614" fmla="*/ 357525 h 2380521"/>
              <a:gd name="connsiteX3615" fmla="*/ 1728262 w 8023328"/>
              <a:gd name="connsiteY3615" fmla="*/ 357525 h 2380521"/>
              <a:gd name="connsiteX3616" fmla="*/ 1743049 w 8023328"/>
              <a:gd name="connsiteY3616" fmla="*/ 369922 h 2380521"/>
              <a:gd name="connsiteX3617" fmla="*/ 1728262 w 8023328"/>
              <a:gd name="connsiteY3617" fmla="*/ 383779 h 2380521"/>
              <a:gd name="connsiteX3618" fmla="*/ 1713470 w 8023328"/>
              <a:gd name="connsiteY3618" fmla="*/ 369922 h 2380521"/>
              <a:gd name="connsiteX3619" fmla="*/ 1728262 w 8023328"/>
              <a:gd name="connsiteY3619" fmla="*/ 357525 h 2380521"/>
              <a:gd name="connsiteX3620" fmla="*/ 1657429 w 8023328"/>
              <a:gd name="connsiteY3620" fmla="*/ 357525 h 2380521"/>
              <a:gd name="connsiteX3621" fmla="*/ 1672220 w 8023328"/>
              <a:gd name="connsiteY3621" fmla="*/ 369922 h 2380521"/>
              <a:gd name="connsiteX3622" fmla="*/ 1657429 w 8023328"/>
              <a:gd name="connsiteY3622" fmla="*/ 383779 h 2380521"/>
              <a:gd name="connsiteX3623" fmla="*/ 1642650 w 8023328"/>
              <a:gd name="connsiteY3623" fmla="*/ 369922 h 2380521"/>
              <a:gd name="connsiteX3624" fmla="*/ 1657429 w 8023328"/>
              <a:gd name="connsiteY3624" fmla="*/ 357525 h 2380521"/>
              <a:gd name="connsiteX3625" fmla="*/ 1582296 w 8023328"/>
              <a:gd name="connsiteY3625" fmla="*/ 357525 h 2380521"/>
              <a:gd name="connsiteX3626" fmla="*/ 1594704 w 8023328"/>
              <a:gd name="connsiteY3626" fmla="*/ 369922 h 2380521"/>
              <a:gd name="connsiteX3627" fmla="*/ 1582296 w 8023328"/>
              <a:gd name="connsiteY3627" fmla="*/ 383779 h 2380521"/>
              <a:gd name="connsiteX3628" fmla="*/ 1568441 w 8023328"/>
              <a:gd name="connsiteY3628" fmla="*/ 369922 h 2380521"/>
              <a:gd name="connsiteX3629" fmla="*/ 1582296 w 8023328"/>
              <a:gd name="connsiteY3629" fmla="*/ 357525 h 2380521"/>
              <a:gd name="connsiteX3630" fmla="*/ 1512195 w 8023328"/>
              <a:gd name="connsiteY3630" fmla="*/ 357525 h 2380521"/>
              <a:gd name="connsiteX3631" fmla="*/ 1523863 w 8023328"/>
              <a:gd name="connsiteY3631" fmla="*/ 369922 h 2380521"/>
              <a:gd name="connsiteX3632" fmla="*/ 1512195 w 8023328"/>
              <a:gd name="connsiteY3632" fmla="*/ 383779 h 2380521"/>
              <a:gd name="connsiteX3633" fmla="*/ 1497612 w 8023328"/>
              <a:gd name="connsiteY3633" fmla="*/ 369922 h 2380521"/>
              <a:gd name="connsiteX3634" fmla="*/ 1512195 w 8023328"/>
              <a:gd name="connsiteY3634" fmla="*/ 357525 h 2380521"/>
              <a:gd name="connsiteX3635" fmla="*/ 1439171 w 8023328"/>
              <a:gd name="connsiteY3635" fmla="*/ 357525 h 2380521"/>
              <a:gd name="connsiteX3636" fmla="*/ 1453023 w 8023328"/>
              <a:gd name="connsiteY3636" fmla="*/ 369922 h 2380521"/>
              <a:gd name="connsiteX3637" fmla="*/ 1439171 w 8023328"/>
              <a:gd name="connsiteY3637" fmla="*/ 383779 h 2380521"/>
              <a:gd name="connsiteX3638" fmla="*/ 1426774 w 8023328"/>
              <a:gd name="connsiteY3638" fmla="*/ 369922 h 2380521"/>
              <a:gd name="connsiteX3639" fmla="*/ 1439171 w 8023328"/>
              <a:gd name="connsiteY3639" fmla="*/ 357525 h 2380521"/>
              <a:gd name="connsiteX3640" fmla="*/ 1368347 w 8023328"/>
              <a:gd name="connsiteY3640" fmla="*/ 357525 h 2380521"/>
              <a:gd name="connsiteX3641" fmla="*/ 1382199 w 8023328"/>
              <a:gd name="connsiteY3641" fmla="*/ 369922 h 2380521"/>
              <a:gd name="connsiteX3642" fmla="*/ 1368347 w 8023328"/>
              <a:gd name="connsiteY3642" fmla="*/ 383779 h 2380521"/>
              <a:gd name="connsiteX3643" fmla="*/ 1355949 w 8023328"/>
              <a:gd name="connsiteY3643" fmla="*/ 369922 h 2380521"/>
              <a:gd name="connsiteX3644" fmla="*/ 1368347 w 8023328"/>
              <a:gd name="connsiteY3644" fmla="*/ 357525 h 2380521"/>
              <a:gd name="connsiteX3645" fmla="*/ 1297518 w 8023328"/>
              <a:gd name="connsiteY3645" fmla="*/ 357525 h 2380521"/>
              <a:gd name="connsiteX3646" fmla="*/ 1311374 w 8023328"/>
              <a:gd name="connsiteY3646" fmla="*/ 369922 h 2380521"/>
              <a:gd name="connsiteX3647" fmla="*/ 1297518 w 8023328"/>
              <a:gd name="connsiteY3647" fmla="*/ 383779 h 2380521"/>
              <a:gd name="connsiteX3648" fmla="*/ 1285121 w 8023328"/>
              <a:gd name="connsiteY3648" fmla="*/ 369922 h 2380521"/>
              <a:gd name="connsiteX3649" fmla="*/ 1297518 w 8023328"/>
              <a:gd name="connsiteY3649" fmla="*/ 357525 h 2380521"/>
              <a:gd name="connsiteX3650" fmla="*/ 1225703 w 8023328"/>
              <a:gd name="connsiteY3650" fmla="*/ 357525 h 2380521"/>
              <a:gd name="connsiteX3651" fmla="*/ 1240493 w 8023328"/>
              <a:gd name="connsiteY3651" fmla="*/ 369922 h 2380521"/>
              <a:gd name="connsiteX3652" fmla="*/ 1225703 w 8023328"/>
              <a:gd name="connsiteY3652" fmla="*/ 383779 h 2380521"/>
              <a:gd name="connsiteX3653" fmla="*/ 1210926 w 8023328"/>
              <a:gd name="connsiteY3653" fmla="*/ 369922 h 2380521"/>
              <a:gd name="connsiteX3654" fmla="*/ 1225703 w 8023328"/>
              <a:gd name="connsiteY3654" fmla="*/ 357525 h 2380521"/>
              <a:gd name="connsiteX3655" fmla="*/ 1154890 w 8023328"/>
              <a:gd name="connsiteY3655" fmla="*/ 357525 h 2380521"/>
              <a:gd name="connsiteX3656" fmla="*/ 1169676 w 8023328"/>
              <a:gd name="connsiteY3656" fmla="*/ 369922 h 2380521"/>
              <a:gd name="connsiteX3657" fmla="*/ 1154890 w 8023328"/>
              <a:gd name="connsiteY3657" fmla="*/ 383779 h 2380521"/>
              <a:gd name="connsiteX3658" fmla="*/ 1140096 w 8023328"/>
              <a:gd name="connsiteY3658" fmla="*/ 369922 h 2380521"/>
              <a:gd name="connsiteX3659" fmla="*/ 1154890 w 8023328"/>
              <a:gd name="connsiteY3659" fmla="*/ 357525 h 2380521"/>
              <a:gd name="connsiteX3660" fmla="*/ 1084059 w 8023328"/>
              <a:gd name="connsiteY3660" fmla="*/ 357525 h 2380521"/>
              <a:gd name="connsiteX3661" fmla="*/ 1098844 w 8023328"/>
              <a:gd name="connsiteY3661" fmla="*/ 369922 h 2380521"/>
              <a:gd name="connsiteX3662" fmla="*/ 1084059 w 8023328"/>
              <a:gd name="connsiteY3662" fmla="*/ 383779 h 2380521"/>
              <a:gd name="connsiteX3663" fmla="*/ 1069268 w 8023328"/>
              <a:gd name="connsiteY3663" fmla="*/ 369922 h 2380521"/>
              <a:gd name="connsiteX3664" fmla="*/ 1084059 w 8023328"/>
              <a:gd name="connsiteY3664" fmla="*/ 357525 h 2380521"/>
              <a:gd name="connsiteX3665" fmla="*/ 1013015 w 8023328"/>
              <a:gd name="connsiteY3665" fmla="*/ 357525 h 2380521"/>
              <a:gd name="connsiteX3666" fmla="*/ 1024685 w 8023328"/>
              <a:gd name="connsiteY3666" fmla="*/ 369922 h 2380521"/>
              <a:gd name="connsiteX3667" fmla="*/ 1013015 w 8023328"/>
              <a:gd name="connsiteY3667" fmla="*/ 383779 h 2380521"/>
              <a:gd name="connsiteX3668" fmla="*/ 998434 w 8023328"/>
              <a:gd name="connsiteY3668" fmla="*/ 369922 h 2380521"/>
              <a:gd name="connsiteX3669" fmla="*/ 1013015 w 8023328"/>
              <a:gd name="connsiteY3669" fmla="*/ 357525 h 2380521"/>
              <a:gd name="connsiteX3670" fmla="*/ 941465 w 8023328"/>
              <a:gd name="connsiteY3670" fmla="*/ 357525 h 2380521"/>
              <a:gd name="connsiteX3671" fmla="*/ 953864 w 8023328"/>
              <a:gd name="connsiteY3671" fmla="*/ 369922 h 2380521"/>
              <a:gd name="connsiteX3672" fmla="*/ 941465 w 8023328"/>
              <a:gd name="connsiteY3672" fmla="*/ 383779 h 2380521"/>
              <a:gd name="connsiteX3673" fmla="*/ 927611 w 8023328"/>
              <a:gd name="connsiteY3673" fmla="*/ 369922 h 2380521"/>
              <a:gd name="connsiteX3674" fmla="*/ 941465 w 8023328"/>
              <a:gd name="connsiteY3674" fmla="*/ 357525 h 2380521"/>
              <a:gd name="connsiteX3675" fmla="*/ 870633 w 8023328"/>
              <a:gd name="connsiteY3675" fmla="*/ 357525 h 2380521"/>
              <a:gd name="connsiteX3676" fmla="*/ 883034 w 8023328"/>
              <a:gd name="connsiteY3676" fmla="*/ 369922 h 2380521"/>
              <a:gd name="connsiteX3677" fmla="*/ 870633 w 8023328"/>
              <a:gd name="connsiteY3677" fmla="*/ 383779 h 2380521"/>
              <a:gd name="connsiteX3678" fmla="*/ 856777 w 8023328"/>
              <a:gd name="connsiteY3678" fmla="*/ 369922 h 2380521"/>
              <a:gd name="connsiteX3679" fmla="*/ 870633 w 8023328"/>
              <a:gd name="connsiteY3679" fmla="*/ 357525 h 2380521"/>
              <a:gd name="connsiteX3680" fmla="*/ 798346 w 8023328"/>
              <a:gd name="connsiteY3680" fmla="*/ 357525 h 2380521"/>
              <a:gd name="connsiteX3681" fmla="*/ 812203 w 8023328"/>
              <a:gd name="connsiteY3681" fmla="*/ 369922 h 2380521"/>
              <a:gd name="connsiteX3682" fmla="*/ 798346 w 8023328"/>
              <a:gd name="connsiteY3682" fmla="*/ 383779 h 2380521"/>
              <a:gd name="connsiteX3683" fmla="*/ 785947 w 8023328"/>
              <a:gd name="connsiteY3683" fmla="*/ 369922 h 2380521"/>
              <a:gd name="connsiteX3684" fmla="*/ 798346 w 8023328"/>
              <a:gd name="connsiteY3684" fmla="*/ 357525 h 2380521"/>
              <a:gd name="connsiteX3685" fmla="*/ 3654110 w 8023328"/>
              <a:gd name="connsiteY3685" fmla="*/ 354153 h 2380521"/>
              <a:gd name="connsiteX3686" fmla="*/ 3668898 w 8023328"/>
              <a:gd name="connsiteY3686" fmla="*/ 368738 h 2380521"/>
              <a:gd name="connsiteX3687" fmla="*/ 3654110 w 8023328"/>
              <a:gd name="connsiteY3687" fmla="*/ 380407 h 2380521"/>
              <a:gd name="connsiteX3688" fmla="*/ 3639322 w 8023328"/>
              <a:gd name="connsiteY3688" fmla="*/ 368738 h 2380521"/>
              <a:gd name="connsiteX3689" fmla="*/ 3654110 w 8023328"/>
              <a:gd name="connsiteY3689" fmla="*/ 354153 h 2380521"/>
              <a:gd name="connsiteX3690" fmla="*/ 3583280 w 8023328"/>
              <a:gd name="connsiteY3690" fmla="*/ 354153 h 2380521"/>
              <a:gd name="connsiteX3691" fmla="*/ 3598069 w 8023328"/>
              <a:gd name="connsiteY3691" fmla="*/ 368738 h 2380521"/>
              <a:gd name="connsiteX3692" fmla="*/ 3583280 w 8023328"/>
              <a:gd name="connsiteY3692" fmla="*/ 380407 h 2380521"/>
              <a:gd name="connsiteX3693" fmla="*/ 3568491 w 8023328"/>
              <a:gd name="connsiteY3693" fmla="*/ 368738 h 2380521"/>
              <a:gd name="connsiteX3694" fmla="*/ 3583280 w 8023328"/>
              <a:gd name="connsiteY3694" fmla="*/ 354153 h 2380521"/>
              <a:gd name="connsiteX3695" fmla="*/ 3512449 w 8023328"/>
              <a:gd name="connsiteY3695" fmla="*/ 354153 h 2380521"/>
              <a:gd name="connsiteX3696" fmla="*/ 3527237 w 8023328"/>
              <a:gd name="connsiteY3696" fmla="*/ 369330 h 2380521"/>
              <a:gd name="connsiteX3697" fmla="*/ 3512449 w 8023328"/>
              <a:gd name="connsiteY3697" fmla="*/ 383749 h 2380521"/>
              <a:gd name="connsiteX3698" fmla="*/ 3497661 w 8023328"/>
              <a:gd name="connsiteY3698" fmla="*/ 369330 h 2380521"/>
              <a:gd name="connsiteX3699" fmla="*/ 3512449 w 8023328"/>
              <a:gd name="connsiteY3699" fmla="*/ 354153 h 2380521"/>
              <a:gd name="connsiteX3700" fmla="*/ 3440686 w 8023328"/>
              <a:gd name="connsiteY3700" fmla="*/ 354153 h 2380521"/>
              <a:gd name="connsiteX3701" fmla="*/ 3453083 w 8023328"/>
              <a:gd name="connsiteY3701" fmla="*/ 369330 h 2380521"/>
              <a:gd name="connsiteX3702" fmla="*/ 3440686 w 8023328"/>
              <a:gd name="connsiteY3702" fmla="*/ 383749 h 2380521"/>
              <a:gd name="connsiteX3703" fmla="*/ 3426830 w 8023328"/>
              <a:gd name="connsiteY3703" fmla="*/ 369330 h 2380521"/>
              <a:gd name="connsiteX3704" fmla="*/ 3440686 w 8023328"/>
              <a:gd name="connsiteY3704" fmla="*/ 354153 h 2380521"/>
              <a:gd name="connsiteX3705" fmla="*/ 3369857 w 8023328"/>
              <a:gd name="connsiteY3705" fmla="*/ 354153 h 2380521"/>
              <a:gd name="connsiteX3706" fmla="*/ 3382254 w 8023328"/>
              <a:gd name="connsiteY3706" fmla="*/ 369330 h 2380521"/>
              <a:gd name="connsiteX3707" fmla="*/ 3369857 w 8023328"/>
              <a:gd name="connsiteY3707" fmla="*/ 383749 h 2380521"/>
              <a:gd name="connsiteX3708" fmla="*/ 3356001 w 8023328"/>
              <a:gd name="connsiteY3708" fmla="*/ 369330 h 2380521"/>
              <a:gd name="connsiteX3709" fmla="*/ 3369857 w 8023328"/>
              <a:gd name="connsiteY3709" fmla="*/ 354153 h 2380521"/>
              <a:gd name="connsiteX3710" fmla="*/ 3299097 w 8023328"/>
              <a:gd name="connsiteY3710" fmla="*/ 354153 h 2380521"/>
              <a:gd name="connsiteX3711" fmla="*/ 3311496 w 8023328"/>
              <a:gd name="connsiteY3711" fmla="*/ 369330 h 2380521"/>
              <a:gd name="connsiteX3712" fmla="*/ 3299097 w 8023328"/>
              <a:gd name="connsiteY3712" fmla="*/ 383749 h 2380521"/>
              <a:gd name="connsiteX3713" fmla="*/ 3285242 w 8023328"/>
              <a:gd name="connsiteY3713" fmla="*/ 369330 h 2380521"/>
              <a:gd name="connsiteX3714" fmla="*/ 3299097 w 8023328"/>
              <a:gd name="connsiteY3714" fmla="*/ 354153 h 2380521"/>
              <a:gd name="connsiteX3715" fmla="*/ 3226808 w 8023328"/>
              <a:gd name="connsiteY3715" fmla="*/ 354153 h 2380521"/>
              <a:gd name="connsiteX3716" fmla="*/ 3240664 w 8023328"/>
              <a:gd name="connsiteY3716" fmla="*/ 369330 h 2380521"/>
              <a:gd name="connsiteX3717" fmla="*/ 3226808 w 8023328"/>
              <a:gd name="connsiteY3717" fmla="*/ 383749 h 2380521"/>
              <a:gd name="connsiteX3718" fmla="*/ 3214410 w 8023328"/>
              <a:gd name="connsiteY3718" fmla="*/ 369330 h 2380521"/>
              <a:gd name="connsiteX3719" fmla="*/ 3226808 w 8023328"/>
              <a:gd name="connsiteY3719" fmla="*/ 354153 h 2380521"/>
              <a:gd name="connsiteX3720" fmla="*/ 3152605 w 8023328"/>
              <a:gd name="connsiteY3720" fmla="*/ 354153 h 2380521"/>
              <a:gd name="connsiteX3721" fmla="*/ 3166462 w 8023328"/>
              <a:gd name="connsiteY3721" fmla="*/ 369330 h 2380521"/>
              <a:gd name="connsiteX3722" fmla="*/ 3152605 w 8023328"/>
              <a:gd name="connsiteY3722" fmla="*/ 383749 h 2380521"/>
              <a:gd name="connsiteX3723" fmla="*/ 3140206 w 8023328"/>
              <a:gd name="connsiteY3723" fmla="*/ 369330 h 2380521"/>
              <a:gd name="connsiteX3724" fmla="*/ 3152605 w 8023328"/>
              <a:gd name="connsiteY3724" fmla="*/ 354153 h 2380521"/>
              <a:gd name="connsiteX3725" fmla="*/ 3081774 w 8023328"/>
              <a:gd name="connsiteY3725" fmla="*/ 354153 h 2380521"/>
              <a:gd name="connsiteX3726" fmla="*/ 3095627 w 8023328"/>
              <a:gd name="connsiteY3726" fmla="*/ 369330 h 2380521"/>
              <a:gd name="connsiteX3727" fmla="*/ 3081774 w 8023328"/>
              <a:gd name="connsiteY3727" fmla="*/ 383749 h 2380521"/>
              <a:gd name="connsiteX3728" fmla="*/ 3069375 w 8023328"/>
              <a:gd name="connsiteY3728" fmla="*/ 369330 h 2380521"/>
              <a:gd name="connsiteX3729" fmla="*/ 3081774 w 8023328"/>
              <a:gd name="connsiteY3729" fmla="*/ 354153 h 2380521"/>
              <a:gd name="connsiteX3730" fmla="*/ 3013715 w 8023328"/>
              <a:gd name="connsiteY3730" fmla="*/ 354153 h 2380521"/>
              <a:gd name="connsiteX3731" fmla="*/ 3028135 w 8023328"/>
              <a:gd name="connsiteY3731" fmla="*/ 369330 h 2380521"/>
              <a:gd name="connsiteX3732" fmla="*/ 3013715 w 8023328"/>
              <a:gd name="connsiteY3732" fmla="*/ 383749 h 2380521"/>
              <a:gd name="connsiteX3733" fmla="*/ 2998539 w 8023328"/>
              <a:gd name="connsiteY3733" fmla="*/ 369330 h 2380521"/>
              <a:gd name="connsiteX3734" fmla="*/ 3013715 w 8023328"/>
              <a:gd name="connsiteY3734" fmla="*/ 354153 h 2380521"/>
              <a:gd name="connsiteX3735" fmla="*/ 2942494 w 8023328"/>
              <a:gd name="connsiteY3735" fmla="*/ 354153 h 2380521"/>
              <a:gd name="connsiteX3736" fmla="*/ 2957288 w 8023328"/>
              <a:gd name="connsiteY3736" fmla="*/ 369330 h 2380521"/>
              <a:gd name="connsiteX3737" fmla="*/ 2942494 w 8023328"/>
              <a:gd name="connsiteY3737" fmla="*/ 383749 h 2380521"/>
              <a:gd name="connsiteX3738" fmla="*/ 2927708 w 8023328"/>
              <a:gd name="connsiteY3738" fmla="*/ 369330 h 2380521"/>
              <a:gd name="connsiteX3739" fmla="*/ 2942494 w 8023328"/>
              <a:gd name="connsiteY3739" fmla="*/ 354153 h 2380521"/>
              <a:gd name="connsiteX3740" fmla="*/ 2868293 w 8023328"/>
              <a:gd name="connsiteY3740" fmla="*/ 354153 h 2380521"/>
              <a:gd name="connsiteX3741" fmla="*/ 2883085 w 8023328"/>
              <a:gd name="connsiteY3741" fmla="*/ 369330 h 2380521"/>
              <a:gd name="connsiteX3742" fmla="*/ 2868293 w 8023328"/>
              <a:gd name="connsiteY3742" fmla="*/ 383749 h 2380521"/>
              <a:gd name="connsiteX3743" fmla="*/ 2853504 w 8023328"/>
              <a:gd name="connsiteY3743" fmla="*/ 369330 h 2380521"/>
              <a:gd name="connsiteX3744" fmla="*/ 2868293 w 8023328"/>
              <a:gd name="connsiteY3744" fmla="*/ 354153 h 2380521"/>
              <a:gd name="connsiteX3745" fmla="*/ 2796535 w 8023328"/>
              <a:gd name="connsiteY3745" fmla="*/ 354153 h 2380521"/>
              <a:gd name="connsiteX3746" fmla="*/ 2808932 w 8023328"/>
              <a:gd name="connsiteY3746" fmla="*/ 369330 h 2380521"/>
              <a:gd name="connsiteX3747" fmla="*/ 2796535 w 8023328"/>
              <a:gd name="connsiteY3747" fmla="*/ 383749 h 2380521"/>
              <a:gd name="connsiteX3748" fmla="*/ 2782678 w 8023328"/>
              <a:gd name="connsiteY3748" fmla="*/ 369330 h 2380521"/>
              <a:gd name="connsiteX3749" fmla="*/ 2796535 w 8023328"/>
              <a:gd name="connsiteY3749" fmla="*/ 354153 h 2380521"/>
              <a:gd name="connsiteX3750" fmla="*/ 2725695 w 8023328"/>
              <a:gd name="connsiteY3750" fmla="*/ 354153 h 2380521"/>
              <a:gd name="connsiteX3751" fmla="*/ 2738100 w 8023328"/>
              <a:gd name="connsiteY3751" fmla="*/ 369330 h 2380521"/>
              <a:gd name="connsiteX3752" fmla="*/ 2725695 w 8023328"/>
              <a:gd name="connsiteY3752" fmla="*/ 383749 h 2380521"/>
              <a:gd name="connsiteX3753" fmla="*/ 2711846 w 8023328"/>
              <a:gd name="connsiteY3753" fmla="*/ 369330 h 2380521"/>
              <a:gd name="connsiteX3754" fmla="*/ 2725695 w 8023328"/>
              <a:gd name="connsiteY3754" fmla="*/ 354153 h 2380521"/>
              <a:gd name="connsiteX3755" fmla="*/ 2653415 w 8023328"/>
              <a:gd name="connsiteY3755" fmla="*/ 354153 h 2380521"/>
              <a:gd name="connsiteX3756" fmla="*/ 2667270 w 8023328"/>
              <a:gd name="connsiteY3756" fmla="*/ 369330 h 2380521"/>
              <a:gd name="connsiteX3757" fmla="*/ 2653415 w 8023328"/>
              <a:gd name="connsiteY3757" fmla="*/ 383749 h 2380521"/>
              <a:gd name="connsiteX3758" fmla="*/ 2641021 w 8023328"/>
              <a:gd name="connsiteY3758" fmla="*/ 369330 h 2380521"/>
              <a:gd name="connsiteX3759" fmla="*/ 2653415 w 8023328"/>
              <a:gd name="connsiteY3759" fmla="*/ 354153 h 2380521"/>
              <a:gd name="connsiteX3760" fmla="*/ 2582583 w 8023328"/>
              <a:gd name="connsiteY3760" fmla="*/ 354153 h 2380521"/>
              <a:gd name="connsiteX3761" fmla="*/ 2596439 w 8023328"/>
              <a:gd name="connsiteY3761" fmla="*/ 369330 h 2380521"/>
              <a:gd name="connsiteX3762" fmla="*/ 2582583 w 8023328"/>
              <a:gd name="connsiteY3762" fmla="*/ 383749 h 2380521"/>
              <a:gd name="connsiteX3763" fmla="*/ 2570184 w 8023328"/>
              <a:gd name="connsiteY3763" fmla="*/ 369330 h 2380521"/>
              <a:gd name="connsiteX3764" fmla="*/ 2582583 w 8023328"/>
              <a:gd name="connsiteY3764" fmla="*/ 354153 h 2380521"/>
              <a:gd name="connsiteX3765" fmla="*/ 2511029 w 8023328"/>
              <a:gd name="connsiteY3765" fmla="*/ 354153 h 2380521"/>
              <a:gd name="connsiteX3766" fmla="*/ 2525613 w 8023328"/>
              <a:gd name="connsiteY3766" fmla="*/ 369330 h 2380521"/>
              <a:gd name="connsiteX3767" fmla="*/ 2511029 w 8023328"/>
              <a:gd name="connsiteY3767" fmla="*/ 383749 h 2380521"/>
              <a:gd name="connsiteX3768" fmla="*/ 2499361 w 8023328"/>
              <a:gd name="connsiteY3768" fmla="*/ 369330 h 2380521"/>
              <a:gd name="connsiteX3769" fmla="*/ 2511029 w 8023328"/>
              <a:gd name="connsiteY3769" fmla="*/ 354153 h 2380521"/>
              <a:gd name="connsiteX3770" fmla="*/ 2439946 w 8023328"/>
              <a:gd name="connsiteY3770" fmla="*/ 354153 h 2380521"/>
              <a:gd name="connsiteX3771" fmla="*/ 2454732 w 8023328"/>
              <a:gd name="connsiteY3771" fmla="*/ 369330 h 2380521"/>
              <a:gd name="connsiteX3772" fmla="*/ 2439946 w 8023328"/>
              <a:gd name="connsiteY3772" fmla="*/ 383749 h 2380521"/>
              <a:gd name="connsiteX3773" fmla="*/ 2425156 w 8023328"/>
              <a:gd name="connsiteY3773" fmla="*/ 369330 h 2380521"/>
              <a:gd name="connsiteX3774" fmla="*/ 2439946 w 8023328"/>
              <a:gd name="connsiteY3774" fmla="*/ 354153 h 2380521"/>
              <a:gd name="connsiteX3775" fmla="*/ 2369110 w 8023328"/>
              <a:gd name="connsiteY3775" fmla="*/ 354153 h 2380521"/>
              <a:gd name="connsiteX3776" fmla="*/ 2383899 w 8023328"/>
              <a:gd name="connsiteY3776" fmla="*/ 369330 h 2380521"/>
              <a:gd name="connsiteX3777" fmla="*/ 2369110 w 8023328"/>
              <a:gd name="connsiteY3777" fmla="*/ 383749 h 2380521"/>
              <a:gd name="connsiteX3778" fmla="*/ 2354319 w 8023328"/>
              <a:gd name="connsiteY3778" fmla="*/ 369330 h 2380521"/>
              <a:gd name="connsiteX3779" fmla="*/ 2369110 w 8023328"/>
              <a:gd name="connsiteY3779" fmla="*/ 354153 h 2380521"/>
              <a:gd name="connsiteX3780" fmla="*/ 2298280 w 8023328"/>
              <a:gd name="connsiteY3780" fmla="*/ 354153 h 2380521"/>
              <a:gd name="connsiteX3781" fmla="*/ 2313068 w 8023328"/>
              <a:gd name="connsiteY3781" fmla="*/ 369330 h 2380521"/>
              <a:gd name="connsiteX3782" fmla="*/ 2298280 w 8023328"/>
              <a:gd name="connsiteY3782" fmla="*/ 383749 h 2380521"/>
              <a:gd name="connsiteX3783" fmla="*/ 2283490 w 8023328"/>
              <a:gd name="connsiteY3783" fmla="*/ 369330 h 2380521"/>
              <a:gd name="connsiteX3784" fmla="*/ 2298280 w 8023328"/>
              <a:gd name="connsiteY3784" fmla="*/ 354153 h 2380521"/>
              <a:gd name="connsiteX3785" fmla="*/ 2226517 w 8023328"/>
              <a:gd name="connsiteY3785" fmla="*/ 354153 h 2380521"/>
              <a:gd name="connsiteX3786" fmla="*/ 2238914 w 8023328"/>
              <a:gd name="connsiteY3786" fmla="*/ 369330 h 2380521"/>
              <a:gd name="connsiteX3787" fmla="*/ 2226517 w 8023328"/>
              <a:gd name="connsiteY3787" fmla="*/ 383749 h 2380521"/>
              <a:gd name="connsiteX3788" fmla="*/ 2212658 w 8023328"/>
              <a:gd name="connsiteY3788" fmla="*/ 369330 h 2380521"/>
              <a:gd name="connsiteX3789" fmla="*/ 2226517 w 8023328"/>
              <a:gd name="connsiteY3789" fmla="*/ 354153 h 2380521"/>
              <a:gd name="connsiteX3790" fmla="*/ 2155683 w 8023328"/>
              <a:gd name="connsiteY3790" fmla="*/ 354153 h 2380521"/>
              <a:gd name="connsiteX3791" fmla="*/ 2168081 w 8023328"/>
              <a:gd name="connsiteY3791" fmla="*/ 369330 h 2380521"/>
              <a:gd name="connsiteX3792" fmla="*/ 2155683 w 8023328"/>
              <a:gd name="connsiteY3792" fmla="*/ 383749 h 2380521"/>
              <a:gd name="connsiteX3793" fmla="*/ 2141827 w 8023328"/>
              <a:gd name="connsiteY3793" fmla="*/ 369330 h 2380521"/>
              <a:gd name="connsiteX3794" fmla="*/ 2155683 w 8023328"/>
              <a:gd name="connsiteY3794" fmla="*/ 354153 h 2380521"/>
              <a:gd name="connsiteX3795" fmla="*/ 2084849 w 8023328"/>
              <a:gd name="connsiteY3795" fmla="*/ 354153 h 2380521"/>
              <a:gd name="connsiteX3796" fmla="*/ 2097248 w 8023328"/>
              <a:gd name="connsiteY3796" fmla="*/ 369330 h 2380521"/>
              <a:gd name="connsiteX3797" fmla="*/ 2084849 w 8023328"/>
              <a:gd name="connsiteY3797" fmla="*/ 383749 h 2380521"/>
              <a:gd name="connsiteX3798" fmla="*/ 2070994 w 8023328"/>
              <a:gd name="connsiteY3798" fmla="*/ 369330 h 2380521"/>
              <a:gd name="connsiteX3799" fmla="*/ 2084849 w 8023328"/>
              <a:gd name="connsiteY3799" fmla="*/ 354153 h 2380521"/>
              <a:gd name="connsiteX3800" fmla="*/ 2011835 w 8023328"/>
              <a:gd name="connsiteY3800" fmla="*/ 354153 h 2380521"/>
              <a:gd name="connsiteX3801" fmla="*/ 2026421 w 8023328"/>
              <a:gd name="connsiteY3801" fmla="*/ 369330 h 2380521"/>
              <a:gd name="connsiteX3802" fmla="*/ 2011835 w 8023328"/>
              <a:gd name="connsiteY3802" fmla="*/ 383749 h 2380521"/>
              <a:gd name="connsiteX3803" fmla="*/ 2000166 w 8023328"/>
              <a:gd name="connsiteY3803" fmla="*/ 369330 h 2380521"/>
              <a:gd name="connsiteX3804" fmla="*/ 2011835 w 8023328"/>
              <a:gd name="connsiteY3804" fmla="*/ 354153 h 2380521"/>
              <a:gd name="connsiteX3805" fmla="*/ 1938362 w 8023328"/>
              <a:gd name="connsiteY3805" fmla="*/ 354153 h 2380521"/>
              <a:gd name="connsiteX3806" fmla="*/ 1952222 w 8023328"/>
              <a:gd name="connsiteY3806" fmla="*/ 369330 h 2380521"/>
              <a:gd name="connsiteX3807" fmla="*/ 1938362 w 8023328"/>
              <a:gd name="connsiteY3807" fmla="*/ 383749 h 2380521"/>
              <a:gd name="connsiteX3808" fmla="*/ 1925968 w 8023328"/>
              <a:gd name="connsiteY3808" fmla="*/ 369330 h 2380521"/>
              <a:gd name="connsiteX3809" fmla="*/ 1938362 w 8023328"/>
              <a:gd name="connsiteY3809" fmla="*/ 354153 h 2380521"/>
              <a:gd name="connsiteX3810" fmla="*/ 1867527 w 8023328"/>
              <a:gd name="connsiteY3810" fmla="*/ 354153 h 2380521"/>
              <a:gd name="connsiteX3811" fmla="*/ 1881384 w 8023328"/>
              <a:gd name="connsiteY3811" fmla="*/ 369330 h 2380521"/>
              <a:gd name="connsiteX3812" fmla="*/ 1867527 w 8023328"/>
              <a:gd name="connsiteY3812" fmla="*/ 383749 h 2380521"/>
              <a:gd name="connsiteX3813" fmla="*/ 1855129 w 8023328"/>
              <a:gd name="connsiteY3813" fmla="*/ 369330 h 2380521"/>
              <a:gd name="connsiteX3814" fmla="*/ 1867527 w 8023328"/>
              <a:gd name="connsiteY3814" fmla="*/ 354153 h 2380521"/>
              <a:gd name="connsiteX3815" fmla="*/ 1225708 w 8023328"/>
              <a:gd name="connsiteY3815" fmla="*/ 284879 h 2380521"/>
              <a:gd name="connsiteX3816" fmla="*/ 1240493 w 8023328"/>
              <a:gd name="connsiteY3816" fmla="*/ 298111 h 2380521"/>
              <a:gd name="connsiteX3817" fmla="*/ 1225708 w 8023328"/>
              <a:gd name="connsiteY3817" fmla="*/ 312900 h 2380521"/>
              <a:gd name="connsiteX3818" fmla="*/ 1210931 w 8023328"/>
              <a:gd name="connsiteY3818" fmla="*/ 298111 h 2380521"/>
              <a:gd name="connsiteX3819" fmla="*/ 1225708 w 8023328"/>
              <a:gd name="connsiteY3819" fmla="*/ 284879 h 2380521"/>
              <a:gd name="connsiteX3820" fmla="*/ 3440686 w 8023328"/>
              <a:gd name="connsiteY3820" fmla="*/ 283322 h 2380521"/>
              <a:gd name="connsiteX3821" fmla="*/ 3453083 w 8023328"/>
              <a:gd name="connsiteY3821" fmla="*/ 297178 h 2380521"/>
              <a:gd name="connsiteX3822" fmla="*/ 3440686 w 8023328"/>
              <a:gd name="connsiteY3822" fmla="*/ 309576 h 2380521"/>
              <a:gd name="connsiteX3823" fmla="*/ 3426830 w 8023328"/>
              <a:gd name="connsiteY3823" fmla="*/ 297178 h 2380521"/>
              <a:gd name="connsiteX3824" fmla="*/ 3440686 w 8023328"/>
              <a:gd name="connsiteY3824" fmla="*/ 283322 h 2380521"/>
              <a:gd name="connsiteX3825" fmla="*/ 3369857 w 8023328"/>
              <a:gd name="connsiteY3825" fmla="*/ 283322 h 2380521"/>
              <a:gd name="connsiteX3826" fmla="*/ 3382254 w 8023328"/>
              <a:gd name="connsiteY3826" fmla="*/ 297178 h 2380521"/>
              <a:gd name="connsiteX3827" fmla="*/ 3369857 w 8023328"/>
              <a:gd name="connsiteY3827" fmla="*/ 309576 h 2380521"/>
              <a:gd name="connsiteX3828" fmla="*/ 3356001 w 8023328"/>
              <a:gd name="connsiteY3828" fmla="*/ 297178 h 2380521"/>
              <a:gd name="connsiteX3829" fmla="*/ 3369857 w 8023328"/>
              <a:gd name="connsiteY3829" fmla="*/ 283322 h 2380521"/>
              <a:gd name="connsiteX3830" fmla="*/ 3299100 w 8023328"/>
              <a:gd name="connsiteY3830" fmla="*/ 283322 h 2380521"/>
              <a:gd name="connsiteX3831" fmla="*/ 3311496 w 8023328"/>
              <a:gd name="connsiteY3831" fmla="*/ 297178 h 2380521"/>
              <a:gd name="connsiteX3832" fmla="*/ 3299100 w 8023328"/>
              <a:gd name="connsiteY3832" fmla="*/ 309576 h 2380521"/>
              <a:gd name="connsiteX3833" fmla="*/ 3285242 w 8023328"/>
              <a:gd name="connsiteY3833" fmla="*/ 297178 h 2380521"/>
              <a:gd name="connsiteX3834" fmla="*/ 3299100 w 8023328"/>
              <a:gd name="connsiteY3834" fmla="*/ 283322 h 2380521"/>
              <a:gd name="connsiteX3835" fmla="*/ 3226808 w 8023328"/>
              <a:gd name="connsiteY3835" fmla="*/ 283322 h 2380521"/>
              <a:gd name="connsiteX3836" fmla="*/ 3240664 w 8023328"/>
              <a:gd name="connsiteY3836" fmla="*/ 297178 h 2380521"/>
              <a:gd name="connsiteX3837" fmla="*/ 3226808 w 8023328"/>
              <a:gd name="connsiteY3837" fmla="*/ 309576 h 2380521"/>
              <a:gd name="connsiteX3838" fmla="*/ 3214410 w 8023328"/>
              <a:gd name="connsiteY3838" fmla="*/ 297178 h 2380521"/>
              <a:gd name="connsiteX3839" fmla="*/ 3226808 w 8023328"/>
              <a:gd name="connsiteY3839" fmla="*/ 283322 h 2380521"/>
              <a:gd name="connsiteX3840" fmla="*/ 3152605 w 8023328"/>
              <a:gd name="connsiteY3840" fmla="*/ 283322 h 2380521"/>
              <a:gd name="connsiteX3841" fmla="*/ 3166462 w 8023328"/>
              <a:gd name="connsiteY3841" fmla="*/ 297178 h 2380521"/>
              <a:gd name="connsiteX3842" fmla="*/ 3152605 w 8023328"/>
              <a:gd name="connsiteY3842" fmla="*/ 309576 h 2380521"/>
              <a:gd name="connsiteX3843" fmla="*/ 3140209 w 8023328"/>
              <a:gd name="connsiteY3843" fmla="*/ 297178 h 2380521"/>
              <a:gd name="connsiteX3844" fmla="*/ 3152605 w 8023328"/>
              <a:gd name="connsiteY3844" fmla="*/ 283322 h 2380521"/>
              <a:gd name="connsiteX3845" fmla="*/ 3081774 w 8023328"/>
              <a:gd name="connsiteY3845" fmla="*/ 283322 h 2380521"/>
              <a:gd name="connsiteX3846" fmla="*/ 3095628 w 8023328"/>
              <a:gd name="connsiteY3846" fmla="*/ 297178 h 2380521"/>
              <a:gd name="connsiteX3847" fmla="*/ 3081774 w 8023328"/>
              <a:gd name="connsiteY3847" fmla="*/ 309576 h 2380521"/>
              <a:gd name="connsiteX3848" fmla="*/ 3069375 w 8023328"/>
              <a:gd name="connsiteY3848" fmla="*/ 297178 h 2380521"/>
              <a:gd name="connsiteX3849" fmla="*/ 3081774 w 8023328"/>
              <a:gd name="connsiteY3849" fmla="*/ 283322 h 2380521"/>
              <a:gd name="connsiteX3850" fmla="*/ 3013717 w 8023328"/>
              <a:gd name="connsiteY3850" fmla="*/ 283322 h 2380521"/>
              <a:gd name="connsiteX3851" fmla="*/ 3028135 w 8023328"/>
              <a:gd name="connsiteY3851" fmla="*/ 297178 h 2380521"/>
              <a:gd name="connsiteX3852" fmla="*/ 3013717 w 8023328"/>
              <a:gd name="connsiteY3852" fmla="*/ 309576 h 2380521"/>
              <a:gd name="connsiteX3853" fmla="*/ 2998539 w 8023328"/>
              <a:gd name="connsiteY3853" fmla="*/ 297178 h 2380521"/>
              <a:gd name="connsiteX3854" fmla="*/ 3013717 w 8023328"/>
              <a:gd name="connsiteY3854" fmla="*/ 283322 h 2380521"/>
              <a:gd name="connsiteX3855" fmla="*/ 2942494 w 8023328"/>
              <a:gd name="connsiteY3855" fmla="*/ 283322 h 2380521"/>
              <a:gd name="connsiteX3856" fmla="*/ 2957288 w 8023328"/>
              <a:gd name="connsiteY3856" fmla="*/ 298111 h 2380521"/>
              <a:gd name="connsiteX3857" fmla="*/ 2942494 w 8023328"/>
              <a:gd name="connsiteY3857" fmla="*/ 312900 h 2380521"/>
              <a:gd name="connsiteX3858" fmla="*/ 2927711 w 8023328"/>
              <a:gd name="connsiteY3858" fmla="*/ 298111 h 2380521"/>
              <a:gd name="connsiteX3859" fmla="*/ 2942494 w 8023328"/>
              <a:gd name="connsiteY3859" fmla="*/ 283322 h 2380521"/>
              <a:gd name="connsiteX3860" fmla="*/ 2868293 w 8023328"/>
              <a:gd name="connsiteY3860" fmla="*/ 283322 h 2380521"/>
              <a:gd name="connsiteX3861" fmla="*/ 2883087 w 8023328"/>
              <a:gd name="connsiteY3861" fmla="*/ 298111 h 2380521"/>
              <a:gd name="connsiteX3862" fmla="*/ 2868293 w 8023328"/>
              <a:gd name="connsiteY3862" fmla="*/ 312900 h 2380521"/>
              <a:gd name="connsiteX3863" fmla="*/ 2853507 w 8023328"/>
              <a:gd name="connsiteY3863" fmla="*/ 298111 h 2380521"/>
              <a:gd name="connsiteX3864" fmla="*/ 2868293 w 8023328"/>
              <a:gd name="connsiteY3864" fmla="*/ 283322 h 2380521"/>
              <a:gd name="connsiteX3865" fmla="*/ 2796535 w 8023328"/>
              <a:gd name="connsiteY3865" fmla="*/ 283322 h 2380521"/>
              <a:gd name="connsiteX3866" fmla="*/ 2808934 w 8023328"/>
              <a:gd name="connsiteY3866" fmla="*/ 298111 h 2380521"/>
              <a:gd name="connsiteX3867" fmla="*/ 2796535 w 8023328"/>
              <a:gd name="connsiteY3867" fmla="*/ 312900 h 2380521"/>
              <a:gd name="connsiteX3868" fmla="*/ 2782678 w 8023328"/>
              <a:gd name="connsiteY3868" fmla="*/ 298111 h 2380521"/>
              <a:gd name="connsiteX3869" fmla="*/ 2796535 w 8023328"/>
              <a:gd name="connsiteY3869" fmla="*/ 283322 h 2380521"/>
              <a:gd name="connsiteX3870" fmla="*/ 2725698 w 8023328"/>
              <a:gd name="connsiteY3870" fmla="*/ 283322 h 2380521"/>
              <a:gd name="connsiteX3871" fmla="*/ 2738100 w 8023328"/>
              <a:gd name="connsiteY3871" fmla="*/ 298111 h 2380521"/>
              <a:gd name="connsiteX3872" fmla="*/ 2725698 w 8023328"/>
              <a:gd name="connsiteY3872" fmla="*/ 312900 h 2380521"/>
              <a:gd name="connsiteX3873" fmla="*/ 2711846 w 8023328"/>
              <a:gd name="connsiteY3873" fmla="*/ 298111 h 2380521"/>
              <a:gd name="connsiteX3874" fmla="*/ 2725698 w 8023328"/>
              <a:gd name="connsiteY3874" fmla="*/ 283322 h 2380521"/>
              <a:gd name="connsiteX3875" fmla="*/ 2653415 w 8023328"/>
              <a:gd name="connsiteY3875" fmla="*/ 283322 h 2380521"/>
              <a:gd name="connsiteX3876" fmla="*/ 2667270 w 8023328"/>
              <a:gd name="connsiteY3876" fmla="*/ 298111 h 2380521"/>
              <a:gd name="connsiteX3877" fmla="*/ 2653415 w 8023328"/>
              <a:gd name="connsiteY3877" fmla="*/ 312900 h 2380521"/>
              <a:gd name="connsiteX3878" fmla="*/ 2641021 w 8023328"/>
              <a:gd name="connsiteY3878" fmla="*/ 298111 h 2380521"/>
              <a:gd name="connsiteX3879" fmla="*/ 2653415 w 8023328"/>
              <a:gd name="connsiteY3879" fmla="*/ 283322 h 2380521"/>
              <a:gd name="connsiteX3880" fmla="*/ 2582583 w 8023328"/>
              <a:gd name="connsiteY3880" fmla="*/ 283322 h 2380521"/>
              <a:gd name="connsiteX3881" fmla="*/ 2596439 w 8023328"/>
              <a:gd name="connsiteY3881" fmla="*/ 298111 h 2380521"/>
              <a:gd name="connsiteX3882" fmla="*/ 2582583 w 8023328"/>
              <a:gd name="connsiteY3882" fmla="*/ 312900 h 2380521"/>
              <a:gd name="connsiteX3883" fmla="*/ 2570189 w 8023328"/>
              <a:gd name="connsiteY3883" fmla="*/ 298111 h 2380521"/>
              <a:gd name="connsiteX3884" fmla="*/ 2582583 w 8023328"/>
              <a:gd name="connsiteY3884" fmla="*/ 283322 h 2380521"/>
              <a:gd name="connsiteX3885" fmla="*/ 2511029 w 8023328"/>
              <a:gd name="connsiteY3885" fmla="*/ 283322 h 2380521"/>
              <a:gd name="connsiteX3886" fmla="*/ 2525613 w 8023328"/>
              <a:gd name="connsiteY3886" fmla="*/ 298111 h 2380521"/>
              <a:gd name="connsiteX3887" fmla="*/ 2511029 w 8023328"/>
              <a:gd name="connsiteY3887" fmla="*/ 312900 h 2380521"/>
              <a:gd name="connsiteX3888" fmla="*/ 2499361 w 8023328"/>
              <a:gd name="connsiteY3888" fmla="*/ 298111 h 2380521"/>
              <a:gd name="connsiteX3889" fmla="*/ 2511029 w 8023328"/>
              <a:gd name="connsiteY3889" fmla="*/ 283322 h 2380521"/>
              <a:gd name="connsiteX3890" fmla="*/ 2439946 w 8023328"/>
              <a:gd name="connsiteY3890" fmla="*/ 283322 h 2380521"/>
              <a:gd name="connsiteX3891" fmla="*/ 2454732 w 8023328"/>
              <a:gd name="connsiteY3891" fmla="*/ 298111 h 2380521"/>
              <a:gd name="connsiteX3892" fmla="*/ 2439946 w 8023328"/>
              <a:gd name="connsiteY3892" fmla="*/ 312900 h 2380521"/>
              <a:gd name="connsiteX3893" fmla="*/ 2425156 w 8023328"/>
              <a:gd name="connsiteY3893" fmla="*/ 298111 h 2380521"/>
              <a:gd name="connsiteX3894" fmla="*/ 2439946 w 8023328"/>
              <a:gd name="connsiteY3894" fmla="*/ 283322 h 2380521"/>
              <a:gd name="connsiteX3895" fmla="*/ 2369110 w 8023328"/>
              <a:gd name="connsiteY3895" fmla="*/ 283322 h 2380521"/>
              <a:gd name="connsiteX3896" fmla="*/ 2383899 w 8023328"/>
              <a:gd name="connsiteY3896" fmla="*/ 298111 h 2380521"/>
              <a:gd name="connsiteX3897" fmla="*/ 2369110 w 8023328"/>
              <a:gd name="connsiteY3897" fmla="*/ 312900 h 2380521"/>
              <a:gd name="connsiteX3898" fmla="*/ 2354319 w 8023328"/>
              <a:gd name="connsiteY3898" fmla="*/ 298111 h 2380521"/>
              <a:gd name="connsiteX3899" fmla="*/ 2369110 w 8023328"/>
              <a:gd name="connsiteY3899" fmla="*/ 283322 h 2380521"/>
              <a:gd name="connsiteX3900" fmla="*/ 2298280 w 8023328"/>
              <a:gd name="connsiteY3900" fmla="*/ 283322 h 2380521"/>
              <a:gd name="connsiteX3901" fmla="*/ 2313068 w 8023328"/>
              <a:gd name="connsiteY3901" fmla="*/ 298111 h 2380521"/>
              <a:gd name="connsiteX3902" fmla="*/ 2298280 w 8023328"/>
              <a:gd name="connsiteY3902" fmla="*/ 312900 h 2380521"/>
              <a:gd name="connsiteX3903" fmla="*/ 2283490 w 8023328"/>
              <a:gd name="connsiteY3903" fmla="*/ 298111 h 2380521"/>
              <a:gd name="connsiteX3904" fmla="*/ 2298280 w 8023328"/>
              <a:gd name="connsiteY3904" fmla="*/ 283322 h 2380521"/>
              <a:gd name="connsiteX3905" fmla="*/ 2226517 w 8023328"/>
              <a:gd name="connsiteY3905" fmla="*/ 283322 h 2380521"/>
              <a:gd name="connsiteX3906" fmla="*/ 2238914 w 8023328"/>
              <a:gd name="connsiteY3906" fmla="*/ 298111 h 2380521"/>
              <a:gd name="connsiteX3907" fmla="*/ 2226517 w 8023328"/>
              <a:gd name="connsiteY3907" fmla="*/ 312900 h 2380521"/>
              <a:gd name="connsiteX3908" fmla="*/ 2212658 w 8023328"/>
              <a:gd name="connsiteY3908" fmla="*/ 298111 h 2380521"/>
              <a:gd name="connsiteX3909" fmla="*/ 2226517 w 8023328"/>
              <a:gd name="connsiteY3909" fmla="*/ 283322 h 2380521"/>
              <a:gd name="connsiteX3910" fmla="*/ 2155683 w 8023328"/>
              <a:gd name="connsiteY3910" fmla="*/ 283322 h 2380521"/>
              <a:gd name="connsiteX3911" fmla="*/ 2168081 w 8023328"/>
              <a:gd name="connsiteY3911" fmla="*/ 298111 h 2380521"/>
              <a:gd name="connsiteX3912" fmla="*/ 2155683 w 8023328"/>
              <a:gd name="connsiteY3912" fmla="*/ 312900 h 2380521"/>
              <a:gd name="connsiteX3913" fmla="*/ 2141827 w 8023328"/>
              <a:gd name="connsiteY3913" fmla="*/ 298111 h 2380521"/>
              <a:gd name="connsiteX3914" fmla="*/ 2155683 w 8023328"/>
              <a:gd name="connsiteY3914" fmla="*/ 283322 h 2380521"/>
              <a:gd name="connsiteX3915" fmla="*/ 2084849 w 8023328"/>
              <a:gd name="connsiteY3915" fmla="*/ 283322 h 2380521"/>
              <a:gd name="connsiteX3916" fmla="*/ 2097248 w 8023328"/>
              <a:gd name="connsiteY3916" fmla="*/ 298111 h 2380521"/>
              <a:gd name="connsiteX3917" fmla="*/ 2084849 w 8023328"/>
              <a:gd name="connsiteY3917" fmla="*/ 312900 h 2380521"/>
              <a:gd name="connsiteX3918" fmla="*/ 2070994 w 8023328"/>
              <a:gd name="connsiteY3918" fmla="*/ 298111 h 2380521"/>
              <a:gd name="connsiteX3919" fmla="*/ 2084849 w 8023328"/>
              <a:gd name="connsiteY3919" fmla="*/ 283322 h 2380521"/>
              <a:gd name="connsiteX3920" fmla="*/ 2011835 w 8023328"/>
              <a:gd name="connsiteY3920" fmla="*/ 283322 h 2380521"/>
              <a:gd name="connsiteX3921" fmla="*/ 2026421 w 8023328"/>
              <a:gd name="connsiteY3921" fmla="*/ 298111 h 2380521"/>
              <a:gd name="connsiteX3922" fmla="*/ 2011835 w 8023328"/>
              <a:gd name="connsiteY3922" fmla="*/ 312900 h 2380521"/>
              <a:gd name="connsiteX3923" fmla="*/ 2000168 w 8023328"/>
              <a:gd name="connsiteY3923" fmla="*/ 298111 h 2380521"/>
              <a:gd name="connsiteX3924" fmla="*/ 2011835 w 8023328"/>
              <a:gd name="connsiteY3924" fmla="*/ 283322 h 2380521"/>
              <a:gd name="connsiteX3925" fmla="*/ 1938362 w 8023328"/>
              <a:gd name="connsiteY3925" fmla="*/ 283322 h 2380521"/>
              <a:gd name="connsiteX3926" fmla="*/ 1952222 w 8023328"/>
              <a:gd name="connsiteY3926" fmla="*/ 298111 h 2380521"/>
              <a:gd name="connsiteX3927" fmla="*/ 1938362 w 8023328"/>
              <a:gd name="connsiteY3927" fmla="*/ 312900 h 2380521"/>
              <a:gd name="connsiteX3928" fmla="*/ 1925968 w 8023328"/>
              <a:gd name="connsiteY3928" fmla="*/ 298111 h 2380521"/>
              <a:gd name="connsiteX3929" fmla="*/ 1938362 w 8023328"/>
              <a:gd name="connsiteY3929" fmla="*/ 283322 h 2380521"/>
              <a:gd name="connsiteX3930" fmla="*/ 1867527 w 8023328"/>
              <a:gd name="connsiteY3930" fmla="*/ 283322 h 2380521"/>
              <a:gd name="connsiteX3931" fmla="*/ 1881384 w 8023328"/>
              <a:gd name="connsiteY3931" fmla="*/ 298111 h 2380521"/>
              <a:gd name="connsiteX3932" fmla="*/ 1867527 w 8023328"/>
              <a:gd name="connsiteY3932" fmla="*/ 312900 h 2380521"/>
              <a:gd name="connsiteX3933" fmla="*/ 1855129 w 8023328"/>
              <a:gd name="connsiteY3933" fmla="*/ 298111 h 2380521"/>
              <a:gd name="connsiteX3934" fmla="*/ 1867527 w 8023328"/>
              <a:gd name="connsiteY3934" fmla="*/ 283322 h 2380521"/>
              <a:gd name="connsiteX3935" fmla="*/ 1799085 w 8023328"/>
              <a:gd name="connsiteY3935" fmla="*/ 283322 h 2380521"/>
              <a:gd name="connsiteX3936" fmla="*/ 1813876 w 8023328"/>
              <a:gd name="connsiteY3936" fmla="*/ 298111 h 2380521"/>
              <a:gd name="connsiteX3937" fmla="*/ 1799085 w 8023328"/>
              <a:gd name="connsiteY3937" fmla="*/ 312900 h 2380521"/>
              <a:gd name="connsiteX3938" fmla="*/ 1784300 w 8023328"/>
              <a:gd name="connsiteY3938" fmla="*/ 298111 h 2380521"/>
              <a:gd name="connsiteX3939" fmla="*/ 1799085 w 8023328"/>
              <a:gd name="connsiteY3939" fmla="*/ 283322 h 2380521"/>
              <a:gd name="connsiteX3940" fmla="*/ 1728262 w 8023328"/>
              <a:gd name="connsiteY3940" fmla="*/ 283322 h 2380521"/>
              <a:gd name="connsiteX3941" fmla="*/ 1743052 w 8023328"/>
              <a:gd name="connsiteY3941" fmla="*/ 298111 h 2380521"/>
              <a:gd name="connsiteX3942" fmla="*/ 1728262 w 8023328"/>
              <a:gd name="connsiteY3942" fmla="*/ 312900 h 2380521"/>
              <a:gd name="connsiteX3943" fmla="*/ 1713472 w 8023328"/>
              <a:gd name="connsiteY3943" fmla="*/ 298111 h 2380521"/>
              <a:gd name="connsiteX3944" fmla="*/ 1728262 w 8023328"/>
              <a:gd name="connsiteY3944" fmla="*/ 283322 h 2380521"/>
              <a:gd name="connsiteX3945" fmla="*/ 1656498 w 8023328"/>
              <a:gd name="connsiteY3945" fmla="*/ 283322 h 2380521"/>
              <a:gd name="connsiteX3946" fmla="*/ 1668897 w 8023328"/>
              <a:gd name="connsiteY3946" fmla="*/ 298111 h 2380521"/>
              <a:gd name="connsiteX3947" fmla="*/ 1656498 w 8023328"/>
              <a:gd name="connsiteY3947" fmla="*/ 312900 h 2380521"/>
              <a:gd name="connsiteX3948" fmla="*/ 1642650 w 8023328"/>
              <a:gd name="connsiteY3948" fmla="*/ 298111 h 2380521"/>
              <a:gd name="connsiteX3949" fmla="*/ 1656498 w 8023328"/>
              <a:gd name="connsiteY3949" fmla="*/ 283322 h 2380521"/>
              <a:gd name="connsiteX3950" fmla="*/ 1582299 w 8023328"/>
              <a:gd name="connsiteY3950" fmla="*/ 283322 h 2380521"/>
              <a:gd name="connsiteX3951" fmla="*/ 1594704 w 8023328"/>
              <a:gd name="connsiteY3951" fmla="*/ 298111 h 2380521"/>
              <a:gd name="connsiteX3952" fmla="*/ 1582299 w 8023328"/>
              <a:gd name="connsiteY3952" fmla="*/ 312900 h 2380521"/>
              <a:gd name="connsiteX3953" fmla="*/ 1568441 w 8023328"/>
              <a:gd name="connsiteY3953" fmla="*/ 298111 h 2380521"/>
              <a:gd name="connsiteX3954" fmla="*/ 1582299 w 8023328"/>
              <a:gd name="connsiteY3954" fmla="*/ 283322 h 2380521"/>
              <a:gd name="connsiteX3955" fmla="*/ 1512198 w 8023328"/>
              <a:gd name="connsiteY3955" fmla="*/ 283322 h 2380521"/>
              <a:gd name="connsiteX3956" fmla="*/ 1523865 w 8023328"/>
              <a:gd name="connsiteY3956" fmla="*/ 298111 h 2380521"/>
              <a:gd name="connsiteX3957" fmla="*/ 1512198 w 8023328"/>
              <a:gd name="connsiteY3957" fmla="*/ 312900 h 2380521"/>
              <a:gd name="connsiteX3958" fmla="*/ 1497612 w 8023328"/>
              <a:gd name="connsiteY3958" fmla="*/ 298111 h 2380521"/>
              <a:gd name="connsiteX3959" fmla="*/ 1512198 w 8023328"/>
              <a:gd name="connsiteY3959" fmla="*/ 283322 h 2380521"/>
              <a:gd name="connsiteX3960" fmla="*/ 1439173 w 8023328"/>
              <a:gd name="connsiteY3960" fmla="*/ 283322 h 2380521"/>
              <a:gd name="connsiteX3961" fmla="*/ 1453026 w 8023328"/>
              <a:gd name="connsiteY3961" fmla="*/ 298111 h 2380521"/>
              <a:gd name="connsiteX3962" fmla="*/ 1439173 w 8023328"/>
              <a:gd name="connsiteY3962" fmla="*/ 312900 h 2380521"/>
              <a:gd name="connsiteX3963" fmla="*/ 1426777 w 8023328"/>
              <a:gd name="connsiteY3963" fmla="*/ 298111 h 2380521"/>
              <a:gd name="connsiteX3964" fmla="*/ 1439173 w 8023328"/>
              <a:gd name="connsiteY3964" fmla="*/ 283322 h 2380521"/>
              <a:gd name="connsiteX3965" fmla="*/ 1368347 w 8023328"/>
              <a:gd name="connsiteY3965" fmla="*/ 283322 h 2380521"/>
              <a:gd name="connsiteX3966" fmla="*/ 1382200 w 8023328"/>
              <a:gd name="connsiteY3966" fmla="*/ 298111 h 2380521"/>
              <a:gd name="connsiteX3967" fmla="*/ 1368347 w 8023328"/>
              <a:gd name="connsiteY3967" fmla="*/ 312900 h 2380521"/>
              <a:gd name="connsiteX3968" fmla="*/ 1355949 w 8023328"/>
              <a:gd name="connsiteY3968" fmla="*/ 298111 h 2380521"/>
              <a:gd name="connsiteX3969" fmla="*/ 1368347 w 8023328"/>
              <a:gd name="connsiteY3969" fmla="*/ 283322 h 2380521"/>
              <a:gd name="connsiteX3970" fmla="*/ 1297518 w 8023328"/>
              <a:gd name="connsiteY3970" fmla="*/ 283322 h 2380521"/>
              <a:gd name="connsiteX3971" fmla="*/ 1311374 w 8023328"/>
              <a:gd name="connsiteY3971" fmla="*/ 298111 h 2380521"/>
              <a:gd name="connsiteX3972" fmla="*/ 1297518 w 8023328"/>
              <a:gd name="connsiteY3972" fmla="*/ 312900 h 2380521"/>
              <a:gd name="connsiteX3973" fmla="*/ 1285121 w 8023328"/>
              <a:gd name="connsiteY3973" fmla="*/ 298111 h 2380521"/>
              <a:gd name="connsiteX3974" fmla="*/ 1297518 w 8023328"/>
              <a:gd name="connsiteY3974" fmla="*/ 283322 h 2380521"/>
              <a:gd name="connsiteX3975" fmla="*/ 1154890 w 8023328"/>
              <a:gd name="connsiteY3975" fmla="*/ 283322 h 2380521"/>
              <a:gd name="connsiteX3976" fmla="*/ 1169683 w 8023328"/>
              <a:gd name="connsiteY3976" fmla="*/ 295719 h 2380521"/>
              <a:gd name="connsiteX3977" fmla="*/ 1154890 w 8023328"/>
              <a:gd name="connsiteY3977" fmla="*/ 309576 h 2380521"/>
              <a:gd name="connsiteX3978" fmla="*/ 1140101 w 8023328"/>
              <a:gd name="connsiteY3978" fmla="*/ 295719 h 2380521"/>
              <a:gd name="connsiteX3979" fmla="*/ 1154890 w 8023328"/>
              <a:gd name="connsiteY3979" fmla="*/ 283322 h 2380521"/>
              <a:gd name="connsiteX3980" fmla="*/ 1084059 w 8023328"/>
              <a:gd name="connsiteY3980" fmla="*/ 283322 h 2380521"/>
              <a:gd name="connsiteX3981" fmla="*/ 1098847 w 8023328"/>
              <a:gd name="connsiteY3981" fmla="*/ 295719 h 2380521"/>
              <a:gd name="connsiteX3982" fmla="*/ 1084059 w 8023328"/>
              <a:gd name="connsiteY3982" fmla="*/ 309576 h 2380521"/>
              <a:gd name="connsiteX3983" fmla="*/ 1069272 w 8023328"/>
              <a:gd name="connsiteY3983" fmla="*/ 295719 h 2380521"/>
              <a:gd name="connsiteX3984" fmla="*/ 1084059 w 8023328"/>
              <a:gd name="connsiteY3984" fmla="*/ 283322 h 2380521"/>
              <a:gd name="connsiteX3985" fmla="*/ 1013024 w 8023328"/>
              <a:gd name="connsiteY3985" fmla="*/ 283322 h 2380521"/>
              <a:gd name="connsiteX3986" fmla="*/ 1024691 w 8023328"/>
              <a:gd name="connsiteY3986" fmla="*/ 295719 h 2380521"/>
              <a:gd name="connsiteX3987" fmla="*/ 1013024 w 8023328"/>
              <a:gd name="connsiteY3987" fmla="*/ 309576 h 2380521"/>
              <a:gd name="connsiteX3988" fmla="*/ 998442 w 8023328"/>
              <a:gd name="connsiteY3988" fmla="*/ 295719 h 2380521"/>
              <a:gd name="connsiteX3989" fmla="*/ 1013024 w 8023328"/>
              <a:gd name="connsiteY3989" fmla="*/ 283322 h 2380521"/>
              <a:gd name="connsiteX3990" fmla="*/ 941467 w 8023328"/>
              <a:gd name="connsiteY3990" fmla="*/ 283322 h 2380521"/>
              <a:gd name="connsiteX3991" fmla="*/ 953869 w 8023328"/>
              <a:gd name="connsiteY3991" fmla="*/ 295719 h 2380521"/>
              <a:gd name="connsiteX3992" fmla="*/ 941467 w 8023328"/>
              <a:gd name="connsiteY3992" fmla="*/ 309576 h 2380521"/>
              <a:gd name="connsiteX3993" fmla="*/ 927612 w 8023328"/>
              <a:gd name="connsiteY3993" fmla="*/ 295719 h 2380521"/>
              <a:gd name="connsiteX3994" fmla="*/ 941467 w 8023328"/>
              <a:gd name="connsiteY3994" fmla="*/ 283322 h 2380521"/>
              <a:gd name="connsiteX3995" fmla="*/ 3299102 w 8023328"/>
              <a:gd name="connsiteY3995" fmla="*/ 212492 h 2380521"/>
              <a:gd name="connsiteX3996" fmla="*/ 3311499 w 8023328"/>
              <a:gd name="connsiteY3996" fmla="*/ 226348 h 2380521"/>
              <a:gd name="connsiteX3997" fmla="*/ 3299102 w 8023328"/>
              <a:gd name="connsiteY3997" fmla="*/ 238746 h 2380521"/>
              <a:gd name="connsiteX3998" fmla="*/ 3285245 w 8023328"/>
              <a:gd name="connsiteY3998" fmla="*/ 226348 h 2380521"/>
              <a:gd name="connsiteX3999" fmla="*/ 3299102 w 8023328"/>
              <a:gd name="connsiteY3999" fmla="*/ 212492 h 2380521"/>
              <a:gd name="connsiteX4000" fmla="*/ 3226811 w 8023328"/>
              <a:gd name="connsiteY4000" fmla="*/ 212492 h 2380521"/>
              <a:gd name="connsiteX4001" fmla="*/ 3240667 w 8023328"/>
              <a:gd name="connsiteY4001" fmla="*/ 226348 h 2380521"/>
              <a:gd name="connsiteX4002" fmla="*/ 3226811 w 8023328"/>
              <a:gd name="connsiteY4002" fmla="*/ 238746 h 2380521"/>
              <a:gd name="connsiteX4003" fmla="*/ 3214412 w 8023328"/>
              <a:gd name="connsiteY4003" fmla="*/ 226348 h 2380521"/>
              <a:gd name="connsiteX4004" fmla="*/ 3226811 w 8023328"/>
              <a:gd name="connsiteY4004" fmla="*/ 212492 h 2380521"/>
              <a:gd name="connsiteX4005" fmla="*/ 3152608 w 8023328"/>
              <a:gd name="connsiteY4005" fmla="*/ 212492 h 2380521"/>
              <a:gd name="connsiteX4006" fmla="*/ 3166462 w 8023328"/>
              <a:gd name="connsiteY4006" fmla="*/ 226348 h 2380521"/>
              <a:gd name="connsiteX4007" fmla="*/ 3152608 w 8023328"/>
              <a:gd name="connsiteY4007" fmla="*/ 238746 h 2380521"/>
              <a:gd name="connsiteX4008" fmla="*/ 3140211 w 8023328"/>
              <a:gd name="connsiteY4008" fmla="*/ 226348 h 2380521"/>
              <a:gd name="connsiteX4009" fmla="*/ 3152608 w 8023328"/>
              <a:gd name="connsiteY4009" fmla="*/ 212492 h 2380521"/>
              <a:gd name="connsiteX4010" fmla="*/ 3081775 w 8023328"/>
              <a:gd name="connsiteY4010" fmla="*/ 212492 h 2380521"/>
              <a:gd name="connsiteX4011" fmla="*/ 3095628 w 8023328"/>
              <a:gd name="connsiteY4011" fmla="*/ 226348 h 2380521"/>
              <a:gd name="connsiteX4012" fmla="*/ 3081775 w 8023328"/>
              <a:gd name="connsiteY4012" fmla="*/ 238746 h 2380521"/>
              <a:gd name="connsiteX4013" fmla="*/ 3069375 w 8023328"/>
              <a:gd name="connsiteY4013" fmla="*/ 226348 h 2380521"/>
              <a:gd name="connsiteX4014" fmla="*/ 3081775 w 8023328"/>
              <a:gd name="connsiteY4014" fmla="*/ 212492 h 2380521"/>
              <a:gd name="connsiteX4015" fmla="*/ 3013720 w 8023328"/>
              <a:gd name="connsiteY4015" fmla="*/ 212492 h 2380521"/>
              <a:gd name="connsiteX4016" fmla="*/ 3028140 w 8023328"/>
              <a:gd name="connsiteY4016" fmla="*/ 226348 h 2380521"/>
              <a:gd name="connsiteX4017" fmla="*/ 3013720 w 8023328"/>
              <a:gd name="connsiteY4017" fmla="*/ 238746 h 2380521"/>
              <a:gd name="connsiteX4018" fmla="*/ 2998542 w 8023328"/>
              <a:gd name="connsiteY4018" fmla="*/ 226348 h 2380521"/>
              <a:gd name="connsiteX4019" fmla="*/ 3013720 w 8023328"/>
              <a:gd name="connsiteY4019" fmla="*/ 212492 h 2380521"/>
              <a:gd name="connsiteX4020" fmla="*/ 2942497 w 8023328"/>
              <a:gd name="connsiteY4020" fmla="*/ 212492 h 2380521"/>
              <a:gd name="connsiteX4021" fmla="*/ 2957293 w 8023328"/>
              <a:gd name="connsiteY4021" fmla="*/ 226348 h 2380521"/>
              <a:gd name="connsiteX4022" fmla="*/ 2942497 w 8023328"/>
              <a:gd name="connsiteY4022" fmla="*/ 238746 h 2380521"/>
              <a:gd name="connsiteX4023" fmla="*/ 2927716 w 8023328"/>
              <a:gd name="connsiteY4023" fmla="*/ 226348 h 2380521"/>
              <a:gd name="connsiteX4024" fmla="*/ 2942497 w 8023328"/>
              <a:gd name="connsiteY4024" fmla="*/ 212492 h 2380521"/>
              <a:gd name="connsiteX4025" fmla="*/ 2867363 w 8023328"/>
              <a:gd name="connsiteY4025" fmla="*/ 212492 h 2380521"/>
              <a:gd name="connsiteX4026" fmla="*/ 2879765 w 8023328"/>
              <a:gd name="connsiteY4026" fmla="*/ 226348 h 2380521"/>
              <a:gd name="connsiteX4027" fmla="*/ 2867363 w 8023328"/>
              <a:gd name="connsiteY4027" fmla="*/ 238746 h 2380521"/>
              <a:gd name="connsiteX4028" fmla="*/ 2853510 w 8023328"/>
              <a:gd name="connsiteY4028" fmla="*/ 226348 h 2380521"/>
              <a:gd name="connsiteX4029" fmla="*/ 2867363 w 8023328"/>
              <a:gd name="connsiteY4029" fmla="*/ 212492 h 2380521"/>
              <a:gd name="connsiteX4030" fmla="*/ 2796538 w 8023328"/>
              <a:gd name="connsiteY4030" fmla="*/ 212492 h 2380521"/>
              <a:gd name="connsiteX4031" fmla="*/ 2808934 w 8023328"/>
              <a:gd name="connsiteY4031" fmla="*/ 226348 h 2380521"/>
              <a:gd name="connsiteX4032" fmla="*/ 2796538 w 8023328"/>
              <a:gd name="connsiteY4032" fmla="*/ 238746 h 2380521"/>
              <a:gd name="connsiteX4033" fmla="*/ 2782680 w 8023328"/>
              <a:gd name="connsiteY4033" fmla="*/ 226348 h 2380521"/>
              <a:gd name="connsiteX4034" fmla="*/ 2796538 w 8023328"/>
              <a:gd name="connsiteY4034" fmla="*/ 212492 h 2380521"/>
              <a:gd name="connsiteX4035" fmla="*/ 2725698 w 8023328"/>
              <a:gd name="connsiteY4035" fmla="*/ 212492 h 2380521"/>
              <a:gd name="connsiteX4036" fmla="*/ 2738102 w 8023328"/>
              <a:gd name="connsiteY4036" fmla="*/ 226348 h 2380521"/>
              <a:gd name="connsiteX4037" fmla="*/ 2725698 w 8023328"/>
              <a:gd name="connsiteY4037" fmla="*/ 238746 h 2380521"/>
              <a:gd name="connsiteX4038" fmla="*/ 2711852 w 8023328"/>
              <a:gd name="connsiteY4038" fmla="*/ 226348 h 2380521"/>
              <a:gd name="connsiteX4039" fmla="*/ 2725698 w 8023328"/>
              <a:gd name="connsiteY4039" fmla="*/ 212492 h 2380521"/>
              <a:gd name="connsiteX4040" fmla="*/ 2653420 w 8023328"/>
              <a:gd name="connsiteY4040" fmla="*/ 212492 h 2380521"/>
              <a:gd name="connsiteX4041" fmla="*/ 2667273 w 8023328"/>
              <a:gd name="connsiteY4041" fmla="*/ 226348 h 2380521"/>
              <a:gd name="connsiteX4042" fmla="*/ 2653420 w 8023328"/>
              <a:gd name="connsiteY4042" fmla="*/ 238746 h 2380521"/>
              <a:gd name="connsiteX4043" fmla="*/ 2641021 w 8023328"/>
              <a:gd name="connsiteY4043" fmla="*/ 226348 h 2380521"/>
              <a:gd name="connsiteX4044" fmla="*/ 2653420 w 8023328"/>
              <a:gd name="connsiteY4044" fmla="*/ 212492 h 2380521"/>
              <a:gd name="connsiteX4045" fmla="*/ 2582586 w 8023328"/>
              <a:gd name="connsiteY4045" fmla="*/ 212492 h 2380521"/>
              <a:gd name="connsiteX4046" fmla="*/ 2596439 w 8023328"/>
              <a:gd name="connsiteY4046" fmla="*/ 226348 h 2380521"/>
              <a:gd name="connsiteX4047" fmla="*/ 2582586 w 8023328"/>
              <a:gd name="connsiteY4047" fmla="*/ 238746 h 2380521"/>
              <a:gd name="connsiteX4048" fmla="*/ 2570189 w 8023328"/>
              <a:gd name="connsiteY4048" fmla="*/ 226348 h 2380521"/>
              <a:gd name="connsiteX4049" fmla="*/ 2582586 w 8023328"/>
              <a:gd name="connsiteY4049" fmla="*/ 212492 h 2380521"/>
              <a:gd name="connsiteX4050" fmla="*/ 2511029 w 8023328"/>
              <a:gd name="connsiteY4050" fmla="*/ 212492 h 2380521"/>
              <a:gd name="connsiteX4051" fmla="*/ 2525616 w 8023328"/>
              <a:gd name="connsiteY4051" fmla="*/ 226348 h 2380521"/>
              <a:gd name="connsiteX4052" fmla="*/ 2511029 w 8023328"/>
              <a:gd name="connsiteY4052" fmla="*/ 238746 h 2380521"/>
              <a:gd name="connsiteX4053" fmla="*/ 2499364 w 8023328"/>
              <a:gd name="connsiteY4053" fmla="*/ 226348 h 2380521"/>
              <a:gd name="connsiteX4054" fmla="*/ 2511029 w 8023328"/>
              <a:gd name="connsiteY4054" fmla="*/ 212492 h 2380521"/>
              <a:gd name="connsiteX4055" fmla="*/ 2439946 w 8023328"/>
              <a:gd name="connsiteY4055" fmla="*/ 212492 h 2380521"/>
              <a:gd name="connsiteX4056" fmla="*/ 2454732 w 8023328"/>
              <a:gd name="connsiteY4056" fmla="*/ 226348 h 2380521"/>
              <a:gd name="connsiteX4057" fmla="*/ 2439946 w 8023328"/>
              <a:gd name="connsiteY4057" fmla="*/ 238746 h 2380521"/>
              <a:gd name="connsiteX4058" fmla="*/ 2425156 w 8023328"/>
              <a:gd name="connsiteY4058" fmla="*/ 226348 h 2380521"/>
              <a:gd name="connsiteX4059" fmla="*/ 2439946 w 8023328"/>
              <a:gd name="connsiteY4059" fmla="*/ 212492 h 2380521"/>
              <a:gd name="connsiteX4060" fmla="*/ 2369110 w 8023328"/>
              <a:gd name="connsiteY4060" fmla="*/ 212492 h 2380521"/>
              <a:gd name="connsiteX4061" fmla="*/ 2383900 w 8023328"/>
              <a:gd name="connsiteY4061" fmla="*/ 226348 h 2380521"/>
              <a:gd name="connsiteX4062" fmla="*/ 2369110 w 8023328"/>
              <a:gd name="connsiteY4062" fmla="*/ 238746 h 2380521"/>
              <a:gd name="connsiteX4063" fmla="*/ 2354323 w 8023328"/>
              <a:gd name="connsiteY4063" fmla="*/ 226348 h 2380521"/>
              <a:gd name="connsiteX4064" fmla="*/ 2369110 w 8023328"/>
              <a:gd name="connsiteY4064" fmla="*/ 212492 h 2380521"/>
              <a:gd name="connsiteX4065" fmla="*/ 2298283 w 8023328"/>
              <a:gd name="connsiteY4065" fmla="*/ 212492 h 2380521"/>
              <a:gd name="connsiteX4066" fmla="*/ 2313070 w 8023328"/>
              <a:gd name="connsiteY4066" fmla="*/ 227280 h 2380521"/>
              <a:gd name="connsiteX4067" fmla="*/ 2298283 w 8023328"/>
              <a:gd name="connsiteY4067" fmla="*/ 242069 h 2380521"/>
              <a:gd name="connsiteX4068" fmla="*/ 2283493 w 8023328"/>
              <a:gd name="connsiteY4068" fmla="*/ 227280 h 2380521"/>
              <a:gd name="connsiteX4069" fmla="*/ 2298283 w 8023328"/>
              <a:gd name="connsiteY4069" fmla="*/ 212492 h 2380521"/>
              <a:gd name="connsiteX4070" fmla="*/ 2226517 w 8023328"/>
              <a:gd name="connsiteY4070" fmla="*/ 212492 h 2380521"/>
              <a:gd name="connsiteX4071" fmla="*/ 2238916 w 8023328"/>
              <a:gd name="connsiteY4071" fmla="*/ 227280 h 2380521"/>
              <a:gd name="connsiteX4072" fmla="*/ 2226517 w 8023328"/>
              <a:gd name="connsiteY4072" fmla="*/ 242069 h 2380521"/>
              <a:gd name="connsiteX4073" fmla="*/ 2212659 w 8023328"/>
              <a:gd name="connsiteY4073" fmla="*/ 227280 h 2380521"/>
              <a:gd name="connsiteX4074" fmla="*/ 2226517 w 8023328"/>
              <a:gd name="connsiteY4074" fmla="*/ 212492 h 2380521"/>
              <a:gd name="connsiteX4075" fmla="*/ 2155683 w 8023328"/>
              <a:gd name="connsiteY4075" fmla="*/ 212492 h 2380521"/>
              <a:gd name="connsiteX4076" fmla="*/ 2168081 w 8023328"/>
              <a:gd name="connsiteY4076" fmla="*/ 227280 h 2380521"/>
              <a:gd name="connsiteX4077" fmla="*/ 2155683 w 8023328"/>
              <a:gd name="connsiteY4077" fmla="*/ 242069 h 2380521"/>
              <a:gd name="connsiteX4078" fmla="*/ 2141827 w 8023328"/>
              <a:gd name="connsiteY4078" fmla="*/ 227280 h 2380521"/>
              <a:gd name="connsiteX4079" fmla="*/ 2155683 w 8023328"/>
              <a:gd name="connsiteY4079" fmla="*/ 212492 h 2380521"/>
              <a:gd name="connsiteX4080" fmla="*/ 2084851 w 8023328"/>
              <a:gd name="connsiteY4080" fmla="*/ 212492 h 2380521"/>
              <a:gd name="connsiteX4081" fmla="*/ 2097249 w 8023328"/>
              <a:gd name="connsiteY4081" fmla="*/ 227280 h 2380521"/>
              <a:gd name="connsiteX4082" fmla="*/ 2084851 w 8023328"/>
              <a:gd name="connsiteY4082" fmla="*/ 242069 h 2380521"/>
              <a:gd name="connsiteX4083" fmla="*/ 2070995 w 8023328"/>
              <a:gd name="connsiteY4083" fmla="*/ 227280 h 2380521"/>
              <a:gd name="connsiteX4084" fmla="*/ 2084851 w 8023328"/>
              <a:gd name="connsiteY4084" fmla="*/ 212492 h 2380521"/>
              <a:gd name="connsiteX4085" fmla="*/ 2011835 w 8023328"/>
              <a:gd name="connsiteY4085" fmla="*/ 212492 h 2380521"/>
              <a:gd name="connsiteX4086" fmla="*/ 2026421 w 8023328"/>
              <a:gd name="connsiteY4086" fmla="*/ 227280 h 2380521"/>
              <a:gd name="connsiteX4087" fmla="*/ 2011835 w 8023328"/>
              <a:gd name="connsiteY4087" fmla="*/ 242069 h 2380521"/>
              <a:gd name="connsiteX4088" fmla="*/ 2000168 w 8023328"/>
              <a:gd name="connsiteY4088" fmla="*/ 227280 h 2380521"/>
              <a:gd name="connsiteX4089" fmla="*/ 2011835 w 8023328"/>
              <a:gd name="connsiteY4089" fmla="*/ 212492 h 2380521"/>
              <a:gd name="connsiteX4090" fmla="*/ 1938362 w 8023328"/>
              <a:gd name="connsiteY4090" fmla="*/ 212492 h 2380521"/>
              <a:gd name="connsiteX4091" fmla="*/ 1952222 w 8023328"/>
              <a:gd name="connsiteY4091" fmla="*/ 227280 h 2380521"/>
              <a:gd name="connsiteX4092" fmla="*/ 1938362 w 8023328"/>
              <a:gd name="connsiteY4092" fmla="*/ 242069 h 2380521"/>
              <a:gd name="connsiteX4093" fmla="*/ 1925971 w 8023328"/>
              <a:gd name="connsiteY4093" fmla="*/ 227280 h 2380521"/>
              <a:gd name="connsiteX4094" fmla="*/ 1938362 w 8023328"/>
              <a:gd name="connsiteY4094" fmla="*/ 212492 h 2380521"/>
              <a:gd name="connsiteX4095" fmla="*/ 1867530 w 8023328"/>
              <a:gd name="connsiteY4095" fmla="*/ 212492 h 2380521"/>
              <a:gd name="connsiteX4096" fmla="*/ 1881387 w 8023328"/>
              <a:gd name="connsiteY4096" fmla="*/ 227280 h 2380521"/>
              <a:gd name="connsiteX4097" fmla="*/ 1867530 w 8023328"/>
              <a:gd name="connsiteY4097" fmla="*/ 242069 h 2380521"/>
              <a:gd name="connsiteX4098" fmla="*/ 1855129 w 8023328"/>
              <a:gd name="connsiteY4098" fmla="*/ 227280 h 2380521"/>
              <a:gd name="connsiteX4099" fmla="*/ 1867530 w 8023328"/>
              <a:gd name="connsiteY4099" fmla="*/ 212492 h 2380521"/>
              <a:gd name="connsiteX4100" fmla="*/ 1799087 w 8023328"/>
              <a:gd name="connsiteY4100" fmla="*/ 212492 h 2380521"/>
              <a:gd name="connsiteX4101" fmla="*/ 1813879 w 8023328"/>
              <a:gd name="connsiteY4101" fmla="*/ 227280 h 2380521"/>
              <a:gd name="connsiteX4102" fmla="*/ 1799087 w 8023328"/>
              <a:gd name="connsiteY4102" fmla="*/ 242069 h 2380521"/>
              <a:gd name="connsiteX4103" fmla="*/ 1784303 w 8023328"/>
              <a:gd name="connsiteY4103" fmla="*/ 227280 h 2380521"/>
              <a:gd name="connsiteX4104" fmla="*/ 1799087 w 8023328"/>
              <a:gd name="connsiteY4104" fmla="*/ 212492 h 2380521"/>
              <a:gd name="connsiteX4105" fmla="*/ 1728262 w 8023328"/>
              <a:gd name="connsiteY4105" fmla="*/ 212492 h 2380521"/>
              <a:gd name="connsiteX4106" fmla="*/ 1743052 w 8023328"/>
              <a:gd name="connsiteY4106" fmla="*/ 227280 h 2380521"/>
              <a:gd name="connsiteX4107" fmla="*/ 1728262 w 8023328"/>
              <a:gd name="connsiteY4107" fmla="*/ 242069 h 2380521"/>
              <a:gd name="connsiteX4108" fmla="*/ 1713472 w 8023328"/>
              <a:gd name="connsiteY4108" fmla="*/ 227280 h 2380521"/>
              <a:gd name="connsiteX4109" fmla="*/ 1728262 w 8023328"/>
              <a:gd name="connsiteY4109" fmla="*/ 212492 h 2380521"/>
              <a:gd name="connsiteX4110" fmla="*/ 1656498 w 8023328"/>
              <a:gd name="connsiteY4110" fmla="*/ 212492 h 2380521"/>
              <a:gd name="connsiteX4111" fmla="*/ 1668900 w 8023328"/>
              <a:gd name="connsiteY4111" fmla="*/ 227280 h 2380521"/>
              <a:gd name="connsiteX4112" fmla="*/ 1656498 w 8023328"/>
              <a:gd name="connsiteY4112" fmla="*/ 242069 h 2380521"/>
              <a:gd name="connsiteX4113" fmla="*/ 1642655 w 8023328"/>
              <a:gd name="connsiteY4113" fmla="*/ 227280 h 2380521"/>
              <a:gd name="connsiteX4114" fmla="*/ 1656498 w 8023328"/>
              <a:gd name="connsiteY4114" fmla="*/ 212492 h 2380521"/>
              <a:gd name="connsiteX4115" fmla="*/ 1582299 w 8023328"/>
              <a:gd name="connsiteY4115" fmla="*/ 212492 h 2380521"/>
              <a:gd name="connsiteX4116" fmla="*/ 1594704 w 8023328"/>
              <a:gd name="connsiteY4116" fmla="*/ 227280 h 2380521"/>
              <a:gd name="connsiteX4117" fmla="*/ 1582299 w 8023328"/>
              <a:gd name="connsiteY4117" fmla="*/ 242069 h 2380521"/>
              <a:gd name="connsiteX4118" fmla="*/ 1568441 w 8023328"/>
              <a:gd name="connsiteY4118" fmla="*/ 227280 h 2380521"/>
              <a:gd name="connsiteX4119" fmla="*/ 1582299 w 8023328"/>
              <a:gd name="connsiteY4119" fmla="*/ 212492 h 2380521"/>
              <a:gd name="connsiteX4120" fmla="*/ 1512198 w 8023328"/>
              <a:gd name="connsiteY4120" fmla="*/ 212492 h 2380521"/>
              <a:gd name="connsiteX4121" fmla="*/ 1523867 w 8023328"/>
              <a:gd name="connsiteY4121" fmla="*/ 227280 h 2380521"/>
              <a:gd name="connsiteX4122" fmla="*/ 1512198 w 8023328"/>
              <a:gd name="connsiteY4122" fmla="*/ 242069 h 2380521"/>
              <a:gd name="connsiteX4123" fmla="*/ 1497612 w 8023328"/>
              <a:gd name="connsiteY4123" fmla="*/ 227280 h 2380521"/>
              <a:gd name="connsiteX4124" fmla="*/ 1512198 w 8023328"/>
              <a:gd name="connsiteY4124" fmla="*/ 212492 h 2380521"/>
              <a:gd name="connsiteX4125" fmla="*/ 1439173 w 8023328"/>
              <a:gd name="connsiteY4125" fmla="*/ 212492 h 2380521"/>
              <a:gd name="connsiteX4126" fmla="*/ 1453026 w 8023328"/>
              <a:gd name="connsiteY4126" fmla="*/ 227280 h 2380521"/>
              <a:gd name="connsiteX4127" fmla="*/ 1439173 w 8023328"/>
              <a:gd name="connsiteY4127" fmla="*/ 242069 h 2380521"/>
              <a:gd name="connsiteX4128" fmla="*/ 1426777 w 8023328"/>
              <a:gd name="connsiteY4128" fmla="*/ 227280 h 2380521"/>
              <a:gd name="connsiteX4129" fmla="*/ 1439173 w 8023328"/>
              <a:gd name="connsiteY4129" fmla="*/ 212492 h 2380521"/>
              <a:gd name="connsiteX4130" fmla="*/ 1368349 w 8023328"/>
              <a:gd name="connsiteY4130" fmla="*/ 212492 h 2380521"/>
              <a:gd name="connsiteX4131" fmla="*/ 1382203 w 8023328"/>
              <a:gd name="connsiteY4131" fmla="*/ 227280 h 2380521"/>
              <a:gd name="connsiteX4132" fmla="*/ 1368349 w 8023328"/>
              <a:gd name="connsiteY4132" fmla="*/ 242069 h 2380521"/>
              <a:gd name="connsiteX4133" fmla="*/ 1355950 w 8023328"/>
              <a:gd name="connsiteY4133" fmla="*/ 227280 h 2380521"/>
              <a:gd name="connsiteX4134" fmla="*/ 1368349 w 8023328"/>
              <a:gd name="connsiteY4134" fmla="*/ 212492 h 2380521"/>
              <a:gd name="connsiteX4135" fmla="*/ 1297520 w 8023328"/>
              <a:gd name="connsiteY4135" fmla="*/ 212492 h 2380521"/>
              <a:gd name="connsiteX4136" fmla="*/ 1311374 w 8023328"/>
              <a:gd name="connsiteY4136" fmla="*/ 227280 h 2380521"/>
              <a:gd name="connsiteX4137" fmla="*/ 1297520 w 8023328"/>
              <a:gd name="connsiteY4137" fmla="*/ 242069 h 2380521"/>
              <a:gd name="connsiteX4138" fmla="*/ 1285121 w 8023328"/>
              <a:gd name="connsiteY4138" fmla="*/ 227280 h 2380521"/>
              <a:gd name="connsiteX4139" fmla="*/ 1297520 w 8023328"/>
              <a:gd name="connsiteY4139" fmla="*/ 212492 h 2380521"/>
              <a:gd name="connsiteX4140" fmla="*/ 1225708 w 8023328"/>
              <a:gd name="connsiteY4140" fmla="*/ 212492 h 2380521"/>
              <a:gd name="connsiteX4141" fmla="*/ 1240496 w 8023328"/>
              <a:gd name="connsiteY4141" fmla="*/ 227280 h 2380521"/>
              <a:gd name="connsiteX4142" fmla="*/ 1225708 w 8023328"/>
              <a:gd name="connsiteY4142" fmla="*/ 242069 h 2380521"/>
              <a:gd name="connsiteX4143" fmla="*/ 1210934 w 8023328"/>
              <a:gd name="connsiteY4143" fmla="*/ 227280 h 2380521"/>
              <a:gd name="connsiteX4144" fmla="*/ 1225708 w 8023328"/>
              <a:gd name="connsiteY4144" fmla="*/ 212492 h 2380521"/>
              <a:gd name="connsiteX4145" fmla="*/ 1154891 w 8023328"/>
              <a:gd name="connsiteY4145" fmla="*/ 212492 h 2380521"/>
              <a:gd name="connsiteX4146" fmla="*/ 1169683 w 8023328"/>
              <a:gd name="connsiteY4146" fmla="*/ 227280 h 2380521"/>
              <a:gd name="connsiteX4147" fmla="*/ 1154891 w 8023328"/>
              <a:gd name="connsiteY4147" fmla="*/ 242069 h 2380521"/>
              <a:gd name="connsiteX4148" fmla="*/ 1140105 w 8023328"/>
              <a:gd name="connsiteY4148" fmla="*/ 227280 h 2380521"/>
              <a:gd name="connsiteX4149" fmla="*/ 1154891 w 8023328"/>
              <a:gd name="connsiteY4149" fmla="*/ 212492 h 2380521"/>
              <a:gd name="connsiteX4150" fmla="*/ 1084063 w 8023328"/>
              <a:gd name="connsiteY4150" fmla="*/ 212492 h 2380521"/>
              <a:gd name="connsiteX4151" fmla="*/ 1098847 w 8023328"/>
              <a:gd name="connsiteY4151" fmla="*/ 227280 h 2380521"/>
              <a:gd name="connsiteX4152" fmla="*/ 1084063 w 8023328"/>
              <a:gd name="connsiteY4152" fmla="*/ 242069 h 2380521"/>
              <a:gd name="connsiteX4153" fmla="*/ 1069276 w 8023328"/>
              <a:gd name="connsiteY4153" fmla="*/ 227280 h 2380521"/>
              <a:gd name="connsiteX4154" fmla="*/ 1084063 w 8023328"/>
              <a:gd name="connsiteY4154" fmla="*/ 212492 h 2380521"/>
              <a:gd name="connsiteX4155" fmla="*/ 3013723 w 8023328"/>
              <a:gd name="connsiteY4155" fmla="*/ 141661 h 2380521"/>
              <a:gd name="connsiteX4156" fmla="*/ 3028140 w 8023328"/>
              <a:gd name="connsiteY4156" fmla="*/ 155517 h 2380521"/>
              <a:gd name="connsiteX4157" fmla="*/ 3013723 w 8023328"/>
              <a:gd name="connsiteY4157" fmla="*/ 167915 h 2380521"/>
              <a:gd name="connsiteX4158" fmla="*/ 2998545 w 8023328"/>
              <a:gd name="connsiteY4158" fmla="*/ 155517 h 2380521"/>
              <a:gd name="connsiteX4159" fmla="*/ 3013723 w 8023328"/>
              <a:gd name="connsiteY4159" fmla="*/ 141661 h 2380521"/>
              <a:gd name="connsiteX4160" fmla="*/ 2942497 w 8023328"/>
              <a:gd name="connsiteY4160" fmla="*/ 141661 h 2380521"/>
              <a:gd name="connsiteX4161" fmla="*/ 2957293 w 8023328"/>
              <a:gd name="connsiteY4161" fmla="*/ 155517 h 2380521"/>
              <a:gd name="connsiteX4162" fmla="*/ 2942497 w 8023328"/>
              <a:gd name="connsiteY4162" fmla="*/ 167915 h 2380521"/>
              <a:gd name="connsiteX4163" fmla="*/ 2927716 w 8023328"/>
              <a:gd name="connsiteY4163" fmla="*/ 155517 h 2380521"/>
              <a:gd name="connsiteX4164" fmla="*/ 2942497 w 8023328"/>
              <a:gd name="connsiteY4164" fmla="*/ 141661 h 2380521"/>
              <a:gd name="connsiteX4165" fmla="*/ 2867363 w 8023328"/>
              <a:gd name="connsiteY4165" fmla="*/ 141661 h 2380521"/>
              <a:gd name="connsiteX4166" fmla="*/ 2879765 w 8023328"/>
              <a:gd name="connsiteY4166" fmla="*/ 155517 h 2380521"/>
              <a:gd name="connsiteX4167" fmla="*/ 2867363 w 8023328"/>
              <a:gd name="connsiteY4167" fmla="*/ 167915 h 2380521"/>
              <a:gd name="connsiteX4168" fmla="*/ 2853510 w 8023328"/>
              <a:gd name="connsiteY4168" fmla="*/ 155517 h 2380521"/>
              <a:gd name="connsiteX4169" fmla="*/ 2867363 w 8023328"/>
              <a:gd name="connsiteY4169" fmla="*/ 141661 h 2380521"/>
              <a:gd name="connsiteX4170" fmla="*/ 2796538 w 8023328"/>
              <a:gd name="connsiteY4170" fmla="*/ 141661 h 2380521"/>
              <a:gd name="connsiteX4171" fmla="*/ 2808940 w 8023328"/>
              <a:gd name="connsiteY4171" fmla="*/ 155517 h 2380521"/>
              <a:gd name="connsiteX4172" fmla="*/ 2796538 w 8023328"/>
              <a:gd name="connsiteY4172" fmla="*/ 167915 h 2380521"/>
              <a:gd name="connsiteX4173" fmla="*/ 2782683 w 8023328"/>
              <a:gd name="connsiteY4173" fmla="*/ 155517 h 2380521"/>
              <a:gd name="connsiteX4174" fmla="*/ 2796538 w 8023328"/>
              <a:gd name="connsiteY4174" fmla="*/ 141661 h 2380521"/>
              <a:gd name="connsiteX4175" fmla="*/ 2725703 w 8023328"/>
              <a:gd name="connsiteY4175" fmla="*/ 141661 h 2380521"/>
              <a:gd name="connsiteX4176" fmla="*/ 2738105 w 8023328"/>
              <a:gd name="connsiteY4176" fmla="*/ 155517 h 2380521"/>
              <a:gd name="connsiteX4177" fmla="*/ 2725703 w 8023328"/>
              <a:gd name="connsiteY4177" fmla="*/ 167915 h 2380521"/>
              <a:gd name="connsiteX4178" fmla="*/ 2711852 w 8023328"/>
              <a:gd name="connsiteY4178" fmla="*/ 155517 h 2380521"/>
              <a:gd name="connsiteX4179" fmla="*/ 2725703 w 8023328"/>
              <a:gd name="connsiteY4179" fmla="*/ 141661 h 2380521"/>
              <a:gd name="connsiteX4180" fmla="*/ 2653420 w 8023328"/>
              <a:gd name="connsiteY4180" fmla="*/ 141661 h 2380521"/>
              <a:gd name="connsiteX4181" fmla="*/ 2667273 w 8023328"/>
              <a:gd name="connsiteY4181" fmla="*/ 155517 h 2380521"/>
              <a:gd name="connsiteX4182" fmla="*/ 2653420 w 8023328"/>
              <a:gd name="connsiteY4182" fmla="*/ 167915 h 2380521"/>
              <a:gd name="connsiteX4183" fmla="*/ 2641021 w 8023328"/>
              <a:gd name="connsiteY4183" fmla="*/ 155517 h 2380521"/>
              <a:gd name="connsiteX4184" fmla="*/ 2653420 w 8023328"/>
              <a:gd name="connsiteY4184" fmla="*/ 141661 h 2380521"/>
              <a:gd name="connsiteX4185" fmla="*/ 2582586 w 8023328"/>
              <a:gd name="connsiteY4185" fmla="*/ 141661 h 2380521"/>
              <a:gd name="connsiteX4186" fmla="*/ 2596442 w 8023328"/>
              <a:gd name="connsiteY4186" fmla="*/ 155517 h 2380521"/>
              <a:gd name="connsiteX4187" fmla="*/ 2582586 w 8023328"/>
              <a:gd name="connsiteY4187" fmla="*/ 167915 h 2380521"/>
              <a:gd name="connsiteX4188" fmla="*/ 2570189 w 8023328"/>
              <a:gd name="connsiteY4188" fmla="*/ 155517 h 2380521"/>
              <a:gd name="connsiteX4189" fmla="*/ 2582586 w 8023328"/>
              <a:gd name="connsiteY4189" fmla="*/ 141661 h 2380521"/>
              <a:gd name="connsiteX4190" fmla="*/ 2511034 w 8023328"/>
              <a:gd name="connsiteY4190" fmla="*/ 141661 h 2380521"/>
              <a:gd name="connsiteX4191" fmla="*/ 2525616 w 8023328"/>
              <a:gd name="connsiteY4191" fmla="*/ 155517 h 2380521"/>
              <a:gd name="connsiteX4192" fmla="*/ 2511034 w 8023328"/>
              <a:gd name="connsiteY4192" fmla="*/ 167915 h 2380521"/>
              <a:gd name="connsiteX4193" fmla="*/ 2499364 w 8023328"/>
              <a:gd name="connsiteY4193" fmla="*/ 155517 h 2380521"/>
              <a:gd name="connsiteX4194" fmla="*/ 2511034 w 8023328"/>
              <a:gd name="connsiteY4194" fmla="*/ 141661 h 2380521"/>
              <a:gd name="connsiteX4195" fmla="*/ 2439946 w 8023328"/>
              <a:gd name="connsiteY4195" fmla="*/ 141661 h 2380521"/>
              <a:gd name="connsiteX4196" fmla="*/ 2454734 w 8023328"/>
              <a:gd name="connsiteY4196" fmla="*/ 155517 h 2380521"/>
              <a:gd name="connsiteX4197" fmla="*/ 2439946 w 8023328"/>
              <a:gd name="connsiteY4197" fmla="*/ 167915 h 2380521"/>
              <a:gd name="connsiteX4198" fmla="*/ 2425159 w 8023328"/>
              <a:gd name="connsiteY4198" fmla="*/ 155517 h 2380521"/>
              <a:gd name="connsiteX4199" fmla="*/ 2439946 w 8023328"/>
              <a:gd name="connsiteY4199" fmla="*/ 141661 h 2380521"/>
              <a:gd name="connsiteX4200" fmla="*/ 2369114 w 8023328"/>
              <a:gd name="connsiteY4200" fmla="*/ 141661 h 2380521"/>
              <a:gd name="connsiteX4201" fmla="*/ 2383900 w 8023328"/>
              <a:gd name="connsiteY4201" fmla="*/ 155517 h 2380521"/>
              <a:gd name="connsiteX4202" fmla="*/ 2369114 w 8023328"/>
              <a:gd name="connsiteY4202" fmla="*/ 167915 h 2380521"/>
              <a:gd name="connsiteX4203" fmla="*/ 2354323 w 8023328"/>
              <a:gd name="connsiteY4203" fmla="*/ 155517 h 2380521"/>
              <a:gd name="connsiteX4204" fmla="*/ 2369114 w 8023328"/>
              <a:gd name="connsiteY4204" fmla="*/ 141661 h 2380521"/>
              <a:gd name="connsiteX4205" fmla="*/ 2298283 w 8023328"/>
              <a:gd name="connsiteY4205" fmla="*/ 141661 h 2380521"/>
              <a:gd name="connsiteX4206" fmla="*/ 2313070 w 8023328"/>
              <a:gd name="connsiteY4206" fmla="*/ 155517 h 2380521"/>
              <a:gd name="connsiteX4207" fmla="*/ 2298283 w 8023328"/>
              <a:gd name="connsiteY4207" fmla="*/ 167915 h 2380521"/>
              <a:gd name="connsiteX4208" fmla="*/ 2283493 w 8023328"/>
              <a:gd name="connsiteY4208" fmla="*/ 155517 h 2380521"/>
              <a:gd name="connsiteX4209" fmla="*/ 2298283 w 8023328"/>
              <a:gd name="connsiteY4209" fmla="*/ 141661 h 2380521"/>
              <a:gd name="connsiteX4210" fmla="*/ 2226517 w 8023328"/>
              <a:gd name="connsiteY4210" fmla="*/ 141661 h 2380521"/>
              <a:gd name="connsiteX4211" fmla="*/ 2238916 w 8023328"/>
              <a:gd name="connsiteY4211" fmla="*/ 155517 h 2380521"/>
              <a:gd name="connsiteX4212" fmla="*/ 2226517 w 8023328"/>
              <a:gd name="connsiteY4212" fmla="*/ 167915 h 2380521"/>
              <a:gd name="connsiteX4213" fmla="*/ 2212659 w 8023328"/>
              <a:gd name="connsiteY4213" fmla="*/ 155517 h 2380521"/>
              <a:gd name="connsiteX4214" fmla="*/ 2226517 w 8023328"/>
              <a:gd name="connsiteY4214" fmla="*/ 141661 h 2380521"/>
              <a:gd name="connsiteX4215" fmla="*/ 2155683 w 8023328"/>
              <a:gd name="connsiteY4215" fmla="*/ 141661 h 2380521"/>
              <a:gd name="connsiteX4216" fmla="*/ 2168084 w 8023328"/>
              <a:gd name="connsiteY4216" fmla="*/ 155517 h 2380521"/>
              <a:gd name="connsiteX4217" fmla="*/ 2155683 w 8023328"/>
              <a:gd name="connsiteY4217" fmla="*/ 167915 h 2380521"/>
              <a:gd name="connsiteX4218" fmla="*/ 2141827 w 8023328"/>
              <a:gd name="connsiteY4218" fmla="*/ 155517 h 2380521"/>
              <a:gd name="connsiteX4219" fmla="*/ 2155683 w 8023328"/>
              <a:gd name="connsiteY4219" fmla="*/ 141661 h 2380521"/>
              <a:gd name="connsiteX4220" fmla="*/ 2084851 w 8023328"/>
              <a:gd name="connsiteY4220" fmla="*/ 141661 h 2380521"/>
              <a:gd name="connsiteX4221" fmla="*/ 2097249 w 8023328"/>
              <a:gd name="connsiteY4221" fmla="*/ 155517 h 2380521"/>
              <a:gd name="connsiteX4222" fmla="*/ 2084851 w 8023328"/>
              <a:gd name="connsiteY4222" fmla="*/ 167915 h 2380521"/>
              <a:gd name="connsiteX4223" fmla="*/ 2070995 w 8023328"/>
              <a:gd name="connsiteY4223" fmla="*/ 155517 h 2380521"/>
              <a:gd name="connsiteX4224" fmla="*/ 2084851 w 8023328"/>
              <a:gd name="connsiteY4224" fmla="*/ 141661 h 2380521"/>
              <a:gd name="connsiteX4225" fmla="*/ 2011835 w 8023328"/>
              <a:gd name="connsiteY4225" fmla="*/ 141661 h 2380521"/>
              <a:gd name="connsiteX4226" fmla="*/ 2026421 w 8023328"/>
              <a:gd name="connsiteY4226" fmla="*/ 155517 h 2380521"/>
              <a:gd name="connsiteX4227" fmla="*/ 2011835 w 8023328"/>
              <a:gd name="connsiteY4227" fmla="*/ 167915 h 2380521"/>
              <a:gd name="connsiteX4228" fmla="*/ 2000168 w 8023328"/>
              <a:gd name="connsiteY4228" fmla="*/ 155517 h 2380521"/>
              <a:gd name="connsiteX4229" fmla="*/ 2011835 w 8023328"/>
              <a:gd name="connsiteY4229" fmla="*/ 141661 h 2380521"/>
              <a:gd name="connsiteX4230" fmla="*/ 1938365 w 8023328"/>
              <a:gd name="connsiteY4230" fmla="*/ 141661 h 2380521"/>
              <a:gd name="connsiteX4231" fmla="*/ 1952222 w 8023328"/>
              <a:gd name="connsiteY4231" fmla="*/ 155517 h 2380521"/>
              <a:gd name="connsiteX4232" fmla="*/ 1938365 w 8023328"/>
              <a:gd name="connsiteY4232" fmla="*/ 167915 h 2380521"/>
              <a:gd name="connsiteX4233" fmla="*/ 1925971 w 8023328"/>
              <a:gd name="connsiteY4233" fmla="*/ 155517 h 2380521"/>
              <a:gd name="connsiteX4234" fmla="*/ 1938365 w 8023328"/>
              <a:gd name="connsiteY4234" fmla="*/ 141661 h 2380521"/>
              <a:gd name="connsiteX4235" fmla="*/ 1869922 w 8023328"/>
              <a:gd name="connsiteY4235" fmla="*/ 141661 h 2380521"/>
              <a:gd name="connsiteX4236" fmla="*/ 1884712 w 8023328"/>
              <a:gd name="connsiteY4236" fmla="*/ 155517 h 2380521"/>
              <a:gd name="connsiteX4237" fmla="*/ 1869922 w 8023328"/>
              <a:gd name="connsiteY4237" fmla="*/ 167915 h 2380521"/>
              <a:gd name="connsiteX4238" fmla="*/ 1855131 w 8023328"/>
              <a:gd name="connsiteY4238" fmla="*/ 155517 h 2380521"/>
              <a:gd name="connsiteX4239" fmla="*/ 1869922 w 8023328"/>
              <a:gd name="connsiteY4239" fmla="*/ 141661 h 2380521"/>
              <a:gd name="connsiteX4240" fmla="*/ 1799087 w 8023328"/>
              <a:gd name="connsiteY4240" fmla="*/ 141661 h 2380521"/>
              <a:gd name="connsiteX4241" fmla="*/ 1813879 w 8023328"/>
              <a:gd name="connsiteY4241" fmla="*/ 155517 h 2380521"/>
              <a:gd name="connsiteX4242" fmla="*/ 1799087 w 8023328"/>
              <a:gd name="connsiteY4242" fmla="*/ 167915 h 2380521"/>
              <a:gd name="connsiteX4243" fmla="*/ 1784303 w 8023328"/>
              <a:gd name="connsiteY4243" fmla="*/ 155517 h 2380521"/>
              <a:gd name="connsiteX4244" fmla="*/ 1799087 w 8023328"/>
              <a:gd name="connsiteY4244" fmla="*/ 141661 h 2380521"/>
              <a:gd name="connsiteX4245" fmla="*/ 1728262 w 8023328"/>
              <a:gd name="connsiteY4245" fmla="*/ 141661 h 2380521"/>
              <a:gd name="connsiteX4246" fmla="*/ 1743052 w 8023328"/>
              <a:gd name="connsiteY4246" fmla="*/ 155517 h 2380521"/>
              <a:gd name="connsiteX4247" fmla="*/ 1728262 w 8023328"/>
              <a:gd name="connsiteY4247" fmla="*/ 167915 h 2380521"/>
              <a:gd name="connsiteX4248" fmla="*/ 1713474 w 8023328"/>
              <a:gd name="connsiteY4248" fmla="*/ 155517 h 2380521"/>
              <a:gd name="connsiteX4249" fmla="*/ 1728262 w 8023328"/>
              <a:gd name="connsiteY4249" fmla="*/ 141661 h 2380521"/>
              <a:gd name="connsiteX4250" fmla="*/ 1656501 w 8023328"/>
              <a:gd name="connsiteY4250" fmla="*/ 141661 h 2380521"/>
              <a:gd name="connsiteX4251" fmla="*/ 1668900 w 8023328"/>
              <a:gd name="connsiteY4251" fmla="*/ 156450 h 2380521"/>
              <a:gd name="connsiteX4252" fmla="*/ 1656501 w 8023328"/>
              <a:gd name="connsiteY4252" fmla="*/ 171239 h 2380521"/>
              <a:gd name="connsiteX4253" fmla="*/ 1642655 w 8023328"/>
              <a:gd name="connsiteY4253" fmla="*/ 156450 h 2380521"/>
              <a:gd name="connsiteX4254" fmla="*/ 1656501 w 8023328"/>
              <a:gd name="connsiteY4254" fmla="*/ 141661 h 2380521"/>
              <a:gd name="connsiteX4255" fmla="*/ 1582299 w 8023328"/>
              <a:gd name="connsiteY4255" fmla="*/ 141661 h 2380521"/>
              <a:gd name="connsiteX4256" fmla="*/ 1594704 w 8023328"/>
              <a:gd name="connsiteY4256" fmla="*/ 156450 h 2380521"/>
              <a:gd name="connsiteX4257" fmla="*/ 1582299 w 8023328"/>
              <a:gd name="connsiteY4257" fmla="*/ 171239 h 2380521"/>
              <a:gd name="connsiteX4258" fmla="*/ 1568444 w 8023328"/>
              <a:gd name="connsiteY4258" fmla="*/ 156450 h 2380521"/>
              <a:gd name="connsiteX4259" fmla="*/ 1582299 w 8023328"/>
              <a:gd name="connsiteY4259" fmla="*/ 141661 h 2380521"/>
              <a:gd name="connsiteX4260" fmla="*/ 1512199 w 8023328"/>
              <a:gd name="connsiteY4260" fmla="*/ 141661 h 2380521"/>
              <a:gd name="connsiteX4261" fmla="*/ 1523867 w 8023328"/>
              <a:gd name="connsiteY4261" fmla="*/ 156450 h 2380521"/>
              <a:gd name="connsiteX4262" fmla="*/ 1512199 w 8023328"/>
              <a:gd name="connsiteY4262" fmla="*/ 171239 h 2380521"/>
              <a:gd name="connsiteX4263" fmla="*/ 1497612 w 8023328"/>
              <a:gd name="connsiteY4263" fmla="*/ 156450 h 2380521"/>
              <a:gd name="connsiteX4264" fmla="*/ 1512199 w 8023328"/>
              <a:gd name="connsiteY4264" fmla="*/ 141661 h 2380521"/>
              <a:gd name="connsiteX4265" fmla="*/ 1439173 w 8023328"/>
              <a:gd name="connsiteY4265" fmla="*/ 141661 h 2380521"/>
              <a:gd name="connsiteX4266" fmla="*/ 1453026 w 8023328"/>
              <a:gd name="connsiteY4266" fmla="*/ 156450 h 2380521"/>
              <a:gd name="connsiteX4267" fmla="*/ 1439173 w 8023328"/>
              <a:gd name="connsiteY4267" fmla="*/ 171239 h 2380521"/>
              <a:gd name="connsiteX4268" fmla="*/ 1426777 w 8023328"/>
              <a:gd name="connsiteY4268" fmla="*/ 156450 h 2380521"/>
              <a:gd name="connsiteX4269" fmla="*/ 1439173 w 8023328"/>
              <a:gd name="connsiteY4269" fmla="*/ 141661 h 2380521"/>
              <a:gd name="connsiteX4270" fmla="*/ 1368349 w 8023328"/>
              <a:gd name="connsiteY4270" fmla="*/ 141661 h 2380521"/>
              <a:gd name="connsiteX4271" fmla="*/ 1382203 w 8023328"/>
              <a:gd name="connsiteY4271" fmla="*/ 156450 h 2380521"/>
              <a:gd name="connsiteX4272" fmla="*/ 1368349 w 8023328"/>
              <a:gd name="connsiteY4272" fmla="*/ 171239 h 2380521"/>
              <a:gd name="connsiteX4273" fmla="*/ 1355953 w 8023328"/>
              <a:gd name="connsiteY4273" fmla="*/ 156450 h 2380521"/>
              <a:gd name="connsiteX4274" fmla="*/ 1368349 w 8023328"/>
              <a:gd name="connsiteY4274" fmla="*/ 141661 h 2380521"/>
              <a:gd name="connsiteX4275" fmla="*/ 1297520 w 8023328"/>
              <a:gd name="connsiteY4275" fmla="*/ 141661 h 2380521"/>
              <a:gd name="connsiteX4276" fmla="*/ 1311374 w 8023328"/>
              <a:gd name="connsiteY4276" fmla="*/ 156450 h 2380521"/>
              <a:gd name="connsiteX4277" fmla="*/ 1297520 w 8023328"/>
              <a:gd name="connsiteY4277" fmla="*/ 171239 h 2380521"/>
              <a:gd name="connsiteX4278" fmla="*/ 1285121 w 8023328"/>
              <a:gd name="connsiteY4278" fmla="*/ 156450 h 2380521"/>
              <a:gd name="connsiteX4279" fmla="*/ 1297520 w 8023328"/>
              <a:gd name="connsiteY4279" fmla="*/ 141661 h 2380521"/>
              <a:gd name="connsiteX4280" fmla="*/ 2796538 w 8023328"/>
              <a:gd name="connsiteY4280" fmla="*/ 70831 h 2380521"/>
              <a:gd name="connsiteX4281" fmla="*/ 2808940 w 8023328"/>
              <a:gd name="connsiteY4281" fmla="*/ 84687 h 2380521"/>
              <a:gd name="connsiteX4282" fmla="*/ 2796538 w 8023328"/>
              <a:gd name="connsiteY4282" fmla="*/ 97085 h 2380521"/>
              <a:gd name="connsiteX4283" fmla="*/ 2782683 w 8023328"/>
              <a:gd name="connsiteY4283" fmla="*/ 84687 h 2380521"/>
              <a:gd name="connsiteX4284" fmla="*/ 2796538 w 8023328"/>
              <a:gd name="connsiteY4284" fmla="*/ 70831 h 2380521"/>
              <a:gd name="connsiteX4285" fmla="*/ 2725703 w 8023328"/>
              <a:gd name="connsiteY4285" fmla="*/ 70831 h 2380521"/>
              <a:gd name="connsiteX4286" fmla="*/ 2738105 w 8023328"/>
              <a:gd name="connsiteY4286" fmla="*/ 84687 h 2380521"/>
              <a:gd name="connsiteX4287" fmla="*/ 2725703 w 8023328"/>
              <a:gd name="connsiteY4287" fmla="*/ 97085 h 2380521"/>
              <a:gd name="connsiteX4288" fmla="*/ 2711852 w 8023328"/>
              <a:gd name="connsiteY4288" fmla="*/ 84687 h 2380521"/>
              <a:gd name="connsiteX4289" fmla="*/ 2725703 w 8023328"/>
              <a:gd name="connsiteY4289" fmla="*/ 70831 h 2380521"/>
              <a:gd name="connsiteX4290" fmla="*/ 2653420 w 8023328"/>
              <a:gd name="connsiteY4290" fmla="*/ 70831 h 2380521"/>
              <a:gd name="connsiteX4291" fmla="*/ 2667273 w 8023328"/>
              <a:gd name="connsiteY4291" fmla="*/ 84687 h 2380521"/>
              <a:gd name="connsiteX4292" fmla="*/ 2653420 w 8023328"/>
              <a:gd name="connsiteY4292" fmla="*/ 97085 h 2380521"/>
              <a:gd name="connsiteX4293" fmla="*/ 2641021 w 8023328"/>
              <a:gd name="connsiteY4293" fmla="*/ 84687 h 2380521"/>
              <a:gd name="connsiteX4294" fmla="*/ 2653420 w 8023328"/>
              <a:gd name="connsiteY4294" fmla="*/ 70831 h 2380521"/>
              <a:gd name="connsiteX4295" fmla="*/ 2582586 w 8023328"/>
              <a:gd name="connsiteY4295" fmla="*/ 70831 h 2380521"/>
              <a:gd name="connsiteX4296" fmla="*/ 2596442 w 8023328"/>
              <a:gd name="connsiteY4296" fmla="*/ 84687 h 2380521"/>
              <a:gd name="connsiteX4297" fmla="*/ 2582586 w 8023328"/>
              <a:gd name="connsiteY4297" fmla="*/ 97085 h 2380521"/>
              <a:gd name="connsiteX4298" fmla="*/ 2570189 w 8023328"/>
              <a:gd name="connsiteY4298" fmla="*/ 84687 h 2380521"/>
              <a:gd name="connsiteX4299" fmla="*/ 2582586 w 8023328"/>
              <a:gd name="connsiteY4299" fmla="*/ 70831 h 2380521"/>
              <a:gd name="connsiteX4300" fmla="*/ 2511034 w 8023328"/>
              <a:gd name="connsiteY4300" fmla="*/ 70831 h 2380521"/>
              <a:gd name="connsiteX4301" fmla="*/ 2525616 w 8023328"/>
              <a:gd name="connsiteY4301" fmla="*/ 84687 h 2380521"/>
              <a:gd name="connsiteX4302" fmla="*/ 2511034 w 8023328"/>
              <a:gd name="connsiteY4302" fmla="*/ 97085 h 2380521"/>
              <a:gd name="connsiteX4303" fmla="*/ 2499364 w 8023328"/>
              <a:gd name="connsiteY4303" fmla="*/ 84687 h 2380521"/>
              <a:gd name="connsiteX4304" fmla="*/ 2511034 w 8023328"/>
              <a:gd name="connsiteY4304" fmla="*/ 70831 h 2380521"/>
              <a:gd name="connsiteX4305" fmla="*/ 2439946 w 8023328"/>
              <a:gd name="connsiteY4305" fmla="*/ 70831 h 2380521"/>
              <a:gd name="connsiteX4306" fmla="*/ 2454737 w 8023328"/>
              <a:gd name="connsiteY4306" fmla="*/ 84687 h 2380521"/>
              <a:gd name="connsiteX4307" fmla="*/ 2439946 w 8023328"/>
              <a:gd name="connsiteY4307" fmla="*/ 97085 h 2380521"/>
              <a:gd name="connsiteX4308" fmla="*/ 2425159 w 8023328"/>
              <a:gd name="connsiteY4308" fmla="*/ 84687 h 2380521"/>
              <a:gd name="connsiteX4309" fmla="*/ 2439946 w 8023328"/>
              <a:gd name="connsiteY4309" fmla="*/ 70831 h 2380521"/>
              <a:gd name="connsiteX4310" fmla="*/ 2369114 w 8023328"/>
              <a:gd name="connsiteY4310" fmla="*/ 70831 h 2380521"/>
              <a:gd name="connsiteX4311" fmla="*/ 2383900 w 8023328"/>
              <a:gd name="connsiteY4311" fmla="*/ 84687 h 2380521"/>
              <a:gd name="connsiteX4312" fmla="*/ 2369114 w 8023328"/>
              <a:gd name="connsiteY4312" fmla="*/ 97085 h 2380521"/>
              <a:gd name="connsiteX4313" fmla="*/ 2354323 w 8023328"/>
              <a:gd name="connsiteY4313" fmla="*/ 84687 h 2380521"/>
              <a:gd name="connsiteX4314" fmla="*/ 2369114 w 8023328"/>
              <a:gd name="connsiteY4314" fmla="*/ 70831 h 2380521"/>
              <a:gd name="connsiteX4315" fmla="*/ 2298283 w 8023328"/>
              <a:gd name="connsiteY4315" fmla="*/ 70831 h 2380521"/>
              <a:gd name="connsiteX4316" fmla="*/ 2313070 w 8023328"/>
              <a:gd name="connsiteY4316" fmla="*/ 84687 h 2380521"/>
              <a:gd name="connsiteX4317" fmla="*/ 2298283 w 8023328"/>
              <a:gd name="connsiteY4317" fmla="*/ 97085 h 2380521"/>
              <a:gd name="connsiteX4318" fmla="*/ 2283493 w 8023328"/>
              <a:gd name="connsiteY4318" fmla="*/ 84687 h 2380521"/>
              <a:gd name="connsiteX4319" fmla="*/ 2298283 w 8023328"/>
              <a:gd name="connsiteY4319" fmla="*/ 70831 h 2380521"/>
              <a:gd name="connsiteX4320" fmla="*/ 2226517 w 8023328"/>
              <a:gd name="connsiteY4320" fmla="*/ 70831 h 2380521"/>
              <a:gd name="connsiteX4321" fmla="*/ 2238916 w 8023328"/>
              <a:gd name="connsiteY4321" fmla="*/ 84687 h 2380521"/>
              <a:gd name="connsiteX4322" fmla="*/ 2226517 w 8023328"/>
              <a:gd name="connsiteY4322" fmla="*/ 97085 h 2380521"/>
              <a:gd name="connsiteX4323" fmla="*/ 2212659 w 8023328"/>
              <a:gd name="connsiteY4323" fmla="*/ 84687 h 2380521"/>
              <a:gd name="connsiteX4324" fmla="*/ 2226517 w 8023328"/>
              <a:gd name="connsiteY4324" fmla="*/ 70831 h 2380521"/>
              <a:gd name="connsiteX4325" fmla="*/ 2155683 w 8023328"/>
              <a:gd name="connsiteY4325" fmla="*/ 70831 h 2380521"/>
              <a:gd name="connsiteX4326" fmla="*/ 2168084 w 8023328"/>
              <a:gd name="connsiteY4326" fmla="*/ 84687 h 2380521"/>
              <a:gd name="connsiteX4327" fmla="*/ 2155683 w 8023328"/>
              <a:gd name="connsiteY4327" fmla="*/ 97085 h 2380521"/>
              <a:gd name="connsiteX4328" fmla="*/ 2141827 w 8023328"/>
              <a:gd name="connsiteY4328" fmla="*/ 84687 h 2380521"/>
              <a:gd name="connsiteX4329" fmla="*/ 2155683 w 8023328"/>
              <a:gd name="connsiteY4329" fmla="*/ 70831 h 2380521"/>
              <a:gd name="connsiteX4330" fmla="*/ 2083393 w 8023328"/>
              <a:gd name="connsiteY4330" fmla="*/ 70831 h 2380521"/>
              <a:gd name="connsiteX4331" fmla="*/ 2097249 w 8023328"/>
              <a:gd name="connsiteY4331" fmla="*/ 84687 h 2380521"/>
              <a:gd name="connsiteX4332" fmla="*/ 2083393 w 8023328"/>
              <a:gd name="connsiteY4332" fmla="*/ 97085 h 2380521"/>
              <a:gd name="connsiteX4333" fmla="*/ 2070995 w 8023328"/>
              <a:gd name="connsiteY4333" fmla="*/ 84687 h 2380521"/>
              <a:gd name="connsiteX4334" fmla="*/ 2083393 w 8023328"/>
              <a:gd name="connsiteY4334" fmla="*/ 70831 h 2380521"/>
              <a:gd name="connsiteX4335" fmla="*/ 2011835 w 8023328"/>
              <a:gd name="connsiteY4335" fmla="*/ 70831 h 2380521"/>
              <a:gd name="connsiteX4336" fmla="*/ 2026421 w 8023328"/>
              <a:gd name="connsiteY4336" fmla="*/ 84687 h 2380521"/>
              <a:gd name="connsiteX4337" fmla="*/ 2011835 w 8023328"/>
              <a:gd name="connsiteY4337" fmla="*/ 97085 h 2380521"/>
              <a:gd name="connsiteX4338" fmla="*/ 2000168 w 8023328"/>
              <a:gd name="connsiteY4338" fmla="*/ 84687 h 2380521"/>
              <a:gd name="connsiteX4339" fmla="*/ 2011835 w 8023328"/>
              <a:gd name="connsiteY4339" fmla="*/ 70831 h 2380521"/>
              <a:gd name="connsiteX4340" fmla="*/ 1938365 w 8023328"/>
              <a:gd name="connsiteY4340" fmla="*/ 70831 h 2380521"/>
              <a:gd name="connsiteX4341" fmla="*/ 1952222 w 8023328"/>
              <a:gd name="connsiteY4341" fmla="*/ 84687 h 2380521"/>
              <a:gd name="connsiteX4342" fmla="*/ 1938365 w 8023328"/>
              <a:gd name="connsiteY4342" fmla="*/ 97085 h 2380521"/>
              <a:gd name="connsiteX4343" fmla="*/ 1925971 w 8023328"/>
              <a:gd name="connsiteY4343" fmla="*/ 84687 h 2380521"/>
              <a:gd name="connsiteX4344" fmla="*/ 1938365 w 8023328"/>
              <a:gd name="connsiteY4344" fmla="*/ 70831 h 2380521"/>
              <a:gd name="connsiteX4345" fmla="*/ 1869922 w 8023328"/>
              <a:gd name="connsiteY4345" fmla="*/ 70831 h 2380521"/>
              <a:gd name="connsiteX4346" fmla="*/ 1884712 w 8023328"/>
              <a:gd name="connsiteY4346" fmla="*/ 84687 h 2380521"/>
              <a:gd name="connsiteX4347" fmla="*/ 1869922 w 8023328"/>
              <a:gd name="connsiteY4347" fmla="*/ 97085 h 2380521"/>
              <a:gd name="connsiteX4348" fmla="*/ 1855131 w 8023328"/>
              <a:gd name="connsiteY4348" fmla="*/ 84687 h 2380521"/>
              <a:gd name="connsiteX4349" fmla="*/ 1869922 w 8023328"/>
              <a:gd name="connsiteY4349" fmla="*/ 70831 h 2380521"/>
              <a:gd name="connsiteX4350" fmla="*/ 1799087 w 8023328"/>
              <a:gd name="connsiteY4350" fmla="*/ 70831 h 2380521"/>
              <a:gd name="connsiteX4351" fmla="*/ 1813879 w 8023328"/>
              <a:gd name="connsiteY4351" fmla="*/ 84687 h 2380521"/>
              <a:gd name="connsiteX4352" fmla="*/ 1799087 w 8023328"/>
              <a:gd name="connsiteY4352" fmla="*/ 97085 h 2380521"/>
              <a:gd name="connsiteX4353" fmla="*/ 1784303 w 8023328"/>
              <a:gd name="connsiteY4353" fmla="*/ 84687 h 2380521"/>
              <a:gd name="connsiteX4354" fmla="*/ 1799087 w 8023328"/>
              <a:gd name="connsiteY4354" fmla="*/ 70831 h 2380521"/>
              <a:gd name="connsiteX4355" fmla="*/ 1728262 w 8023328"/>
              <a:gd name="connsiteY4355" fmla="*/ 70831 h 2380521"/>
              <a:gd name="connsiteX4356" fmla="*/ 1743052 w 8023328"/>
              <a:gd name="connsiteY4356" fmla="*/ 84687 h 2380521"/>
              <a:gd name="connsiteX4357" fmla="*/ 1728262 w 8023328"/>
              <a:gd name="connsiteY4357" fmla="*/ 97085 h 2380521"/>
              <a:gd name="connsiteX4358" fmla="*/ 1713474 w 8023328"/>
              <a:gd name="connsiteY4358" fmla="*/ 84687 h 2380521"/>
              <a:gd name="connsiteX4359" fmla="*/ 1728262 w 8023328"/>
              <a:gd name="connsiteY4359" fmla="*/ 70831 h 2380521"/>
              <a:gd name="connsiteX4360" fmla="*/ 1656501 w 8023328"/>
              <a:gd name="connsiteY4360" fmla="*/ 70831 h 2380521"/>
              <a:gd name="connsiteX4361" fmla="*/ 1668900 w 8023328"/>
              <a:gd name="connsiteY4361" fmla="*/ 84687 h 2380521"/>
              <a:gd name="connsiteX4362" fmla="*/ 1656501 w 8023328"/>
              <a:gd name="connsiteY4362" fmla="*/ 97085 h 2380521"/>
              <a:gd name="connsiteX4363" fmla="*/ 1642655 w 8023328"/>
              <a:gd name="connsiteY4363" fmla="*/ 84687 h 2380521"/>
              <a:gd name="connsiteX4364" fmla="*/ 1656501 w 8023328"/>
              <a:gd name="connsiteY4364" fmla="*/ 70831 h 2380521"/>
              <a:gd name="connsiteX4365" fmla="*/ 1582299 w 8023328"/>
              <a:gd name="connsiteY4365" fmla="*/ 70831 h 2380521"/>
              <a:gd name="connsiteX4366" fmla="*/ 1594704 w 8023328"/>
              <a:gd name="connsiteY4366" fmla="*/ 84687 h 2380521"/>
              <a:gd name="connsiteX4367" fmla="*/ 1582299 w 8023328"/>
              <a:gd name="connsiteY4367" fmla="*/ 97085 h 2380521"/>
              <a:gd name="connsiteX4368" fmla="*/ 1568444 w 8023328"/>
              <a:gd name="connsiteY4368" fmla="*/ 84687 h 2380521"/>
              <a:gd name="connsiteX4369" fmla="*/ 1582299 w 8023328"/>
              <a:gd name="connsiteY4369" fmla="*/ 70831 h 2380521"/>
              <a:gd name="connsiteX4370" fmla="*/ 2796538 w 8023328"/>
              <a:gd name="connsiteY4370" fmla="*/ 0 h 2380521"/>
              <a:gd name="connsiteX4371" fmla="*/ 2808940 w 8023328"/>
              <a:gd name="connsiteY4371" fmla="*/ 12397 h 2380521"/>
              <a:gd name="connsiteX4372" fmla="*/ 2796538 w 8023328"/>
              <a:gd name="connsiteY4372" fmla="*/ 26254 h 2380521"/>
              <a:gd name="connsiteX4373" fmla="*/ 2782683 w 8023328"/>
              <a:gd name="connsiteY4373" fmla="*/ 12397 h 2380521"/>
              <a:gd name="connsiteX4374" fmla="*/ 2796538 w 8023328"/>
              <a:gd name="connsiteY4374" fmla="*/ 0 h 2380521"/>
              <a:gd name="connsiteX4375" fmla="*/ 2725703 w 8023328"/>
              <a:gd name="connsiteY4375" fmla="*/ 0 h 2380521"/>
              <a:gd name="connsiteX4376" fmla="*/ 2738105 w 8023328"/>
              <a:gd name="connsiteY4376" fmla="*/ 12397 h 2380521"/>
              <a:gd name="connsiteX4377" fmla="*/ 2725703 w 8023328"/>
              <a:gd name="connsiteY4377" fmla="*/ 26254 h 2380521"/>
              <a:gd name="connsiteX4378" fmla="*/ 2711852 w 8023328"/>
              <a:gd name="connsiteY4378" fmla="*/ 12397 h 2380521"/>
              <a:gd name="connsiteX4379" fmla="*/ 2725703 w 8023328"/>
              <a:gd name="connsiteY4379" fmla="*/ 0 h 2380521"/>
              <a:gd name="connsiteX4380" fmla="*/ 2653420 w 8023328"/>
              <a:gd name="connsiteY4380" fmla="*/ 0 h 2380521"/>
              <a:gd name="connsiteX4381" fmla="*/ 2667273 w 8023328"/>
              <a:gd name="connsiteY4381" fmla="*/ 12397 h 2380521"/>
              <a:gd name="connsiteX4382" fmla="*/ 2653420 w 8023328"/>
              <a:gd name="connsiteY4382" fmla="*/ 26254 h 2380521"/>
              <a:gd name="connsiteX4383" fmla="*/ 2641021 w 8023328"/>
              <a:gd name="connsiteY4383" fmla="*/ 12397 h 2380521"/>
              <a:gd name="connsiteX4384" fmla="*/ 2653420 w 8023328"/>
              <a:gd name="connsiteY4384" fmla="*/ 0 h 2380521"/>
              <a:gd name="connsiteX4385" fmla="*/ 2582586 w 8023328"/>
              <a:gd name="connsiteY4385" fmla="*/ 0 h 2380521"/>
              <a:gd name="connsiteX4386" fmla="*/ 2596442 w 8023328"/>
              <a:gd name="connsiteY4386" fmla="*/ 12397 h 2380521"/>
              <a:gd name="connsiteX4387" fmla="*/ 2582586 w 8023328"/>
              <a:gd name="connsiteY4387" fmla="*/ 26254 h 2380521"/>
              <a:gd name="connsiteX4388" fmla="*/ 2570189 w 8023328"/>
              <a:gd name="connsiteY4388" fmla="*/ 12397 h 2380521"/>
              <a:gd name="connsiteX4389" fmla="*/ 2582586 w 8023328"/>
              <a:gd name="connsiteY4389" fmla="*/ 0 h 2380521"/>
              <a:gd name="connsiteX4390" fmla="*/ 2511034 w 8023328"/>
              <a:gd name="connsiteY4390" fmla="*/ 0 h 2380521"/>
              <a:gd name="connsiteX4391" fmla="*/ 2525616 w 8023328"/>
              <a:gd name="connsiteY4391" fmla="*/ 12397 h 2380521"/>
              <a:gd name="connsiteX4392" fmla="*/ 2511034 w 8023328"/>
              <a:gd name="connsiteY4392" fmla="*/ 26254 h 2380521"/>
              <a:gd name="connsiteX4393" fmla="*/ 2499364 w 8023328"/>
              <a:gd name="connsiteY4393" fmla="*/ 12397 h 2380521"/>
              <a:gd name="connsiteX4394" fmla="*/ 2511034 w 8023328"/>
              <a:gd name="connsiteY4394" fmla="*/ 0 h 2380521"/>
              <a:gd name="connsiteX4395" fmla="*/ 2439946 w 8023328"/>
              <a:gd name="connsiteY4395" fmla="*/ 0 h 2380521"/>
              <a:gd name="connsiteX4396" fmla="*/ 2454737 w 8023328"/>
              <a:gd name="connsiteY4396" fmla="*/ 12397 h 2380521"/>
              <a:gd name="connsiteX4397" fmla="*/ 2439946 w 8023328"/>
              <a:gd name="connsiteY4397" fmla="*/ 26254 h 2380521"/>
              <a:gd name="connsiteX4398" fmla="*/ 2425159 w 8023328"/>
              <a:gd name="connsiteY4398" fmla="*/ 12397 h 2380521"/>
              <a:gd name="connsiteX4399" fmla="*/ 2439946 w 8023328"/>
              <a:gd name="connsiteY4399" fmla="*/ 0 h 2380521"/>
              <a:gd name="connsiteX4400" fmla="*/ 2369114 w 8023328"/>
              <a:gd name="connsiteY4400" fmla="*/ 0 h 2380521"/>
              <a:gd name="connsiteX4401" fmla="*/ 2383900 w 8023328"/>
              <a:gd name="connsiteY4401" fmla="*/ 12397 h 2380521"/>
              <a:gd name="connsiteX4402" fmla="*/ 2369114 w 8023328"/>
              <a:gd name="connsiteY4402" fmla="*/ 26254 h 2380521"/>
              <a:gd name="connsiteX4403" fmla="*/ 2354323 w 8023328"/>
              <a:gd name="connsiteY4403" fmla="*/ 12397 h 2380521"/>
              <a:gd name="connsiteX4404" fmla="*/ 2369114 w 8023328"/>
              <a:gd name="connsiteY4404" fmla="*/ 0 h 2380521"/>
              <a:gd name="connsiteX4405" fmla="*/ 2298283 w 8023328"/>
              <a:gd name="connsiteY4405" fmla="*/ 0 h 2380521"/>
              <a:gd name="connsiteX4406" fmla="*/ 2313070 w 8023328"/>
              <a:gd name="connsiteY4406" fmla="*/ 12397 h 2380521"/>
              <a:gd name="connsiteX4407" fmla="*/ 2298283 w 8023328"/>
              <a:gd name="connsiteY4407" fmla="*/ 26254 h 2380521"/>
              <a:gd name="connsiteX4408" fmla="*/ 2283493 w 8023328"/>
              <a:gd name="connsiteY4408" fmla="*/ 12397 h 2380521"/>
              <a:gd name="connsiteX4409" fmla="*/ 2298283 w 8023328"/>
              <a:gd name="connsiteY4409" fmla="*/ 0 h 2380521"/>
              <a:gd name="connsiteX4410" fmla="*/ 2226517 w 8023328"/>
              <a:gd name="connsiteY4410" fmla="*/ 0 h 2380521"/>
              <a:gd name="connsiteX4411" fmla="*/ 2238916 w 8023328"/>
              <a:gd name="connsiteY4411" fmla="*/ 13856 h 2380521"/>
              <a:gd name="connsiteX4412" fmla="*/ 2226517 w 8023328"/>
              <a:gd name="connsiteY4412" fmla="*/ 26254 h 2380521"/>
              <a:gd name="connsiteX4413" fmla="*/ 2212659 w 8023328"/>
              <a:gd name="connsiteY4413" fmla="*/ 13856 h 2380521"/>
              <a:gd name="connsiteX4414" fmla="*/ 2226517 w 8023328"/>
              <a:gd name="connsiteY4414" fmla="*/ 0 h 2380521"/>
              <a:gd name="connsiteX4415" fmla="*/ 2155683 w 8023328"/>
              <a:gd name="connsiteY4415" fmla="*/ 0 h 2380521"/>
              <a:gd name="connsiteX4416" fmla="*/ 2168084 w 8023328"/>
              <a:gd name="connsiteY4416" fmla="*/ 13856 h 2380521"/>
              <a:gd name="connsiteX4417" fmla="*/ 2155683 w 8023328"/>
              <a:gd name="connsiteY4417" fmla="*/ 26254 h 2380521"/>
              <a:gd name="connsiteX4418" fmla="*/ 2141827 w 8023328"/>
              <a:gd name="connsiteY4418" fmla="*/ 13856 h 2380521"/>
              <a:gd name="connsiteX4419" fmla="*/ 2155683 w 8023328"/>
              <a:gd name="connsiteY4419" fmla="*/ 0 h 2380521"/>
              <a:gd name="connsiteX4420" fmla="*/ 2083393 w 8023328"/>
              <a:gd name="connsiteY4420" fmla="*/ 0 h 2380521"/>
              <a:gd name="connsiteX4421" fmla="*/ 2097249 w 8023328"/>
              <a:gd name="connsiteY4421" fmla="*/ 13856 h 2380521"/>
              <a:gd name="connsiteX4422" fmla="*/ 2083393 w 8023328"/>
              <a:gd name="connsiteY4422" fmla="*/ 26254 h 2380521"/>
              <a:gd name="connsiteX4423" fmla="*/ 2070995 w 8023328"/>
              <a:gd name="connsiteY4423" fmla="*/ 13856 h 2380521"/>
              <a:gd name="connsiteX4424" fmla="*/ 2083393 w 8023328"/>
              <a:gd name="connsiteY4424" fmla="*/ 0 h 2380521"/>
              <a:gd name="connsiteX4425" fmla="*/ 2011835 w 8023328"/>
              <a:gd name="connsiteY4425" fmla="*/ 0 h 2380521"/>
              <a:gd name="connsiteX4426" fmla="*/ 2026421 w 8023328"/>
              <a:gd name="connsiteY4426" fmla="*/ 13856 h 2380521"/>
              <a:gd name="connsiteX4427" fmla="*/ 2011835 w 8023328"/>
              <a:gd name="connsiteY4427" fmla="*/ 26254 h 2380521"/>
              <a:gd name="connsiteX4428" fmla="*/ 2000168 w 8023328"/>
              <a:gd name="connsiteY4428" fmla="*/ 13856 h 2380521"/>
              <a:gd name="connsiteX4429" fmla="*/ 2011835 w 8023328"/>
              <a:gd name="connsiteY4429" fmla="*/ 0 h 2380521"/>
              <a:gd name="connsiteX4430" fmla="*/ 1938365 w 8023328"/>
              <a:gd name="connsiteY4430" fmla="*/ 0 h 2380521"/>
              <a:gd name="connsiteX4431" fmla="*/ 1952222 w 8023328"/>
              <a:gd name="connsiteY4431" fmla="*/ 13856 h 2380521"/>
              <a:gd name="connsiteX4432" fmla="*/ 1938365 w 8023328"/>
              <a:gd name="connsiteY4432" fmla="*/ 26254 h 2380521"/>
              <a:gd name="connsiteX4433" fmla="*/ 1925971 w 8023328"/>
              <a:gd name="connsiteY4433" fmla="*/ 13856 h 2380521"/>
              <a:gd name="connsiteX4434" fmla="*/ 1938365 w 8023328"/>
              <a:gd name="connsiteY4434" fmla="*/ 0 h 2380521"/>
              <a:gd name="connsiteX4435" fmla="*/ 1869922 w 8023328"/>
              <a:gd name="connsiteY4435" fmla="*/ 0 h 2380521"/>
              <a:gd name="connsiteX4436" fmla="*/ 1884712 w 8023328"/>
              <a:gd name="connsiteY4436" fmla="*/ 13856 h 2380521"/>
              <a:gd name="connsiteX4437" fmla="*/ 1869922 w 8023328"/>
              <a:gd name="connsiteY4437" fmla="*/ 26254 h 2380521"/>
              <a:gd name="connsiteX4438" fmla="*/ 1855131 w 8023328"/>
              <a:gd name="connsiteY4438" fmla="*/ 13856 h 2380521"/>
              <a:gd name="connsiteX4439" fmla="*/ 1869922 w 8023328"/>
              <a:gd name="connsiteY4439" fmla="*/ 0 h 2380521"/>
              <a:gd name="connsiteX4440" fmla="*/ 1799087 w 8023328"/>
              <a:gd name="connsiteY4440" fmla="*/ 0 h 2380521"/>
              <a:gd name="connsiteX4441" fmla="*/ 1813879 w 8023328"/>
              <a:gd name="connsiteY4441" fmla="*/ 13856 h 2380521"/>
              <a:gd name="connsiteX4442" fmla="*/ 1799087 w 8023328"/>
              <a:gd name="connsiteY4442" fmla="*/ 26254 h 2380521"/>
              <a:gd name="connsiteX4443" fmla="*/ 1784303 w 8023328"/>
              <a:gd name="connsiteY4443" fmla="*/ 13856 h 2380521"/>
              <a:gd name="connsiteX4444" fmla="*/ 1799087 w 8023328"/>
              <a:gd name="connsiteY4444" fmla="*/ 0 h 2380521"/>
              <a:gd name="connsiteX4445" fmla="*/ 1728262 w 8023328"/>
              <a:gd name="connsiteY4445" fmla="*/ 0 h 2380521"/>
              <a:gd name="connsiteX4446" fmla="*/ 1743052 w 8023328"/>
              <a:gd name="connsiteY4446" fmla="*/ 13856 h 2380521"/>
              <a:gd name="connsiteX4447" fmla="*/ 1728262 w 8023328"/>
              <a:gd name="connsiteY4447" fmla="*/ 26254 h 2380521"/>
              <a:gd name="connsiteX4448" fmla="*/ 1713474 w 8023328"/>
              <a:gd name="connsiteY4448" fmla="*/ 13856 h 2380521"/>
              <a:gd name="connsiteX4449" fmla="*/ 1728262 w 8023328"/>
              <a:gd name="connsiteY4449" fmla="*/ 0 h 2380521"/>
              <a:gd name="connsiteX4450" fmla="*/ 1656501 w 8023328"/>
              <a:gd name="connsiteY4450" fmla="*/ 0 h 2380521"/>
              <a:gd name="connsiteX4451" fmla="*/ 1668900 w 8023328"/>
              <a:gd name="connsiteY4451" fmla="*/ 13856 h 2380521"/>
              <a:gd name="connsiteX4452" fmla="*/ 1656501 w 8023328"/>
              <a:gd name="connsiteY4452" fmla="*/ 26254 h 2380521"/>
              <a:gd name="connsiteX4453" fmla="*/ 1642655 w 8023328"/>
              <a:gd name="connsiteY4453" fmla="*/ 13856 h 2380521"/>
              <a:gd name="connsiteX4454" fmla="*/ 1656501 w 8023328"/>
              <a:gd name="connsiteY4454" fmla="*/ 0 h 2380521"/>
              <a:gd name="connsiteX4455" fmla="*/ 1582299 w 8023328"/>
              <a:gd name="connsiteY4455" fmla="*/ 0 h 2380521"/>
              <a:gd name="connsiteX4456" fmla="*/ 1594704 w 8023328"/>
              <a:gd name="connsiteY4456" fmla="*/ 13856 h 2380521"/>
              <a:gd name="connsiteX4457" fmla="*/ 1582299 w 8023328"/>
              <a:gd name="connsiteY4457" fmla="*/ 26254 h 2380521"/>
              <a:gd name="connsiteX4458" fmla="*/ 1568444 w 8023328"/>
              <a:gd name="connsiteY4458" fmla="*/ 13856 h 2380521"/>
              <a:gd name="connsiteX4459" fmla="*/ 1582299 w 8023328"/>
              <a:gd name="connsiteY4459" fmla="*/ 0 h 23805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</a:cxnLst>
            <a:rect l="l" t="t" r="r" b="b"/>
            <a:pathLst>
              <a:path w="8023328" h="2380521">
                <a:moveTo>
                  <a:pt x="8010930" y="2354267"/>
                </a:moveTo>
                <a:cubicBezTo>
                  <a:pt x="8018223" y="2354267"/>
                  <a:pt x="8023328" y="2360101"/>
                  <a:pt x="8023328" y="2366665"/>
                </a:cubicBezTo>
                <a:cubicBezTo>
                  <a:pt x="8023328" y="2373958"/>
                  <a:pt x="8018223" y="2380521"/>
                  <a:pt x="8010930" y="2380521"/>
                </a:cubicBezTo>
                <a:cubicBezTo>
                  <a:pt x="8002908" y="2380521"/>
                  <a:pt x="7997074" y="2373958"/>
                  <a:pt x="7997074" y="2366665"/>
                </a:cubicBezTo>
                <a:cubicBezTo>
                  <a:pt x="7997074" y="2360101"/>
                  <a:pt x="8002908" y="2354267"/>
                  <a:pt x="8010930" y="2354267"/>
                </a:cubicBezTo>
                <a:close/>
                <a:moveTo>
                  <a:pt x="7940099" y="2354267"/>
                </a:moveTo>
                <a:cubicBezTo>
                  <a:pt x="7945933" y="2354267"/>
                  <a:pt x="7952497" y="2360101"/>
                  <a:pt x="7952497" y="2366665"/>
                </a:cubicBezTo>
                <a:cubicBezTo>
                  <a:pt x="7952497" y="2373958"/>
                  <a:pt x="7945933" y="2380521"/>
                  <a:pt x="7940099" y="2380521"/>
                </a:cubicBezTo>
                <a:cubicBezTo>
                  <a:pt x="7932077" y="2380521"/>
                  <a:pt x="7926243" y="2373958"/>
                  <a:pt x="7926243" y="2366665"/>
                </a:cubicBezTo>
                <a:cubicBezTo>
                  <a:pt x="7926243" y="2360101"/>
                  <a:pt x="7932077" y="2354267"/>
                  <a:pt x="7940099" y="2354267"/>
                </a:cubicBezTo>
                <a:close/>
                <a:moveTo>
                  <a:pt x="7869269" y="2354267"/>
                </a:moveTo>
                <a:cubicBezTo>
                  <a:pt x="7875833" y="2354267"/>
                  <a:pt x="7881667" y="2360101"/>
                  <a:pt x="7881667" y="2366665"/>
                </a:cubicBezTo>
                <a:cubicBezTo>
                  <a:pt x="7881667" y="2373958"/>
                  <a:pt x="7875833" y="2380521"/>
                  <a:pt x="7869269" y="2380521"/>
                </a:cubicBezTo>
                <a:cubicBezTo>
                  <a:pt x="7861976" y="2380521"/>
                  <a:pt x="7855413" y="2373958"/>
                  <a:pt x="7855413" y="2366665"/>
                </a:cubicBezTo>
                <a:cubicBezTo>
                  <a:pt x="7855413" y="2360101"/>
                  <a:pt x="7861976" y="2354267"/>
                  <a:pt x="7869269" y="2354267"/>
                </a:cubicBezTo>
                <a:close/>
                <a:moveTo>
                  <a:pt x="7796980" y="2354267"/>
                </a:moveTo>
                <a:cubicBezTo>
                  <a:pt x="7805002" y="2354267"/>
                  <a:pt x="7810836" y="2360101"/>
                  <a:pt x="7810836" y="2366665"/>
                </a:cubicBezTo>
                <a:cubicBezTo>
                  <a:pt x="7810836" y="2373958"/>
                  <a:pt x="7805002" y="2380521"/>
                  <a:pt x="7796980" y="2380521"/>
                </a:cubicBezTo>
                <a:cubicBezTo>
                  <a:pt x="7791145" y="2380521"/>
                  <a:pt x="7784582" y="2373958"/>
                  <a:pt x="7784582" y="2366665"/>
                </a:cubicBezTo>
                <a:cubicBezTo>
                  <a:pt x="7784582" y="2360101"/>
                  <a:pt x="7791145" y="2354267"/>
                  <a:pt x="7796980" y="2354267"/>
                </a:cubicBezTo>
                <a:close/>
                <a:moveTo>
                  <a:pt x="8010930" y="2283438"/>
                </a:moveTo>
                <a:cubicBezTo>
                  <a:pt x="8018223" y="2283438"/>
                  <a:pt x="8023328" y="2288543"/>
                  <a:pt x="8023328" y="2295835"/>
                </a:cubicBezTo>
                <a:cubicBezTo>
                  <a:pt x="8023328" y="2303857"/>
                  <a:pt x="8018223" y="2309691"/>
                  <a:pt x="8010930" y="2309691"/>
                </a:cubicBezTo>
                <a:cubicBezTo>
                  <a:pt x="8002908" y="2309691"/>
                  <a:pt x="7997074" y="2303857"/>
                  <a:pt x="7997074" y="2295835"/>
                </a:cubicBezTo>
                <a:cubicBezTo>
                  <a:pt x="7997074" y="2288543"/>
                  <a:pt x="8002908" y="2283438"/>
                  <a:pt x="8010930" y="2283438"/>
                </a:cubicBezTo>
                <a:close/>
                <a:moveTo>
                  <a:pt x="7940099" y="2283438"/>
                </a:moveTo>
                <a:cubicBezTo>
                  <a:pt x="7945933" y="2283438"/>
                  <a:pt x="7952497" y="2288543"/>
                  <a:pt x="7952497" y="2295835"/>
                </a:cubicBezTo>
                <a:cubicBezTo>
                  <a:pt x="7952497" y="2303857"/>
                  <a:pt x="7945933" y="2309691"/>
                  <a:pt x="7940099" y="2309691"/>
                </a:cubicBezTo>
                <a:cubicBezTo>
                  <a:pt x="7932077" y="2309691"/>
                  <a:pt x="7926243" y="2303857"/>
                  <a:pt x="7926243" y="2295835"/>
                </a:cubicBezTo>
                <a:cubicBezTo>
                  <a:pt x="7926243" y="2288543"/>
                  <a:pt x="7932077" y="2283438"/>
                  <a:pt x="7940099" y="2283438"/>
                </a:cubicBezTo>
                <a:close/>
                <a:moveTo>
                  <a:pt x="7869269" y="2283438"/>
                </a:moveTo>
                <a:cubicBezTo>
                  <a:pt x="7875833" y="2283438"/>
                  <a:pt x="7881667" y="2288543"/>
                  <a:pt x="7881667" y="2295835"/>
                </a:cubicBezTo>
                <a:cubicBezTo>
                  <a:pt x="7881667" y="2303857"/>
                  <a:pt x="7875833" y="2309691"/>
                  <a:pt x="7869269" y="2309691"/>
                </a:cubicBezTo>
                <a:cubicBezTo>
                  <a:pt x="7861976" y="2309691"/>
                  <a:pt x="7855413" y="2303857"/>
                  <a:pt x="7855413" y="2295835"/>
                </a:cubicBezTo>
                <a:cubicBezTo>
                  <a:pt x="7855413" y="2288543"/>
                  <a:pt x="7861976" y="2283438"/>
                  <a:pt x="7869269" y="2283438"/>
                </a:cubicBezTo>
                <a:close/>
                <a:moveTo>
                  <a:pt x="7796980" y="2283438"/>
                </a:moveTo>
                <a:cubicBezTo>
                  <a:pt x="7805002" y="2283438"/>
                  <a:pt x="7810836" y="2288543"/>
                  <a:pt x="7810836" y="2295835"/>
                </a:cubicBezTo>
                <a:cubicBezTo>
                  <a:pt x="7810836" y="2303857"/>
                  <a:pt x="7805002" y="2309691"/>
                  <a:pt x="7796980" y="2309691"/>
                </a:cubicBezTo>
                <a:cubicBezTo>
                  <a:pt x="7791145" y="2309691"/>
                  <a:pt x="7784582" y="2303857"/>
                  <a:pt x="7784582" y="2295835"/>
                </a:cubicBezTo>
                <a:cubicBezTo>
                  <a:pt x="7784582" y="2288543"/>
                  <a:pt x="7791145" y="2283438"/>
                  <a:pt x="7796980" y="2283438"/>
                </a:cubicBezTo>
                <a:close/>
                <a:moveTo>
                  <a:pt x="7726151" y="2283438"/>
                </a:moveTo>
                <a:cubicBezTo>
                  <a:pt x="7734173" y="2283438"/>
                  <a:pt x="7740007" y="2288543"/>
                  <a:pt x="7740007" y="2295835"/>
                </a:cubicBezTo>
                <a:cubicBezTo>
                  <a:pt x="7740007" y="2303857"/>
                  <a:pt x="7734173" y="2309691"/>
                  <a:pt x="7726151" y="2309691"/>
                </a:cubicBezTo>
                <a:cubicBezTo>
                  <a:pt x="7718858" y="2309691"/>
                  <a:pt x="7713753" y="2303857"/>
                  <a:pt x="7713753" y="2295835"/>
                </a:cubicBezTo>
                <a:cubicBezTo>
                  <a:pt x="7713753" y="2288543"/>
                  <a:pt x="7718858" y="2283438"/>
                  <a:pt x="7726151" y="2283438"/>
                </a:cubicBezTo>
                <a:close/>
                <a:moveTo>
                  <a:pt x="7940099" y="2209234"/>
                </a:moveTo>
                <a:cubicBezTo>
                  <a:pt x="7945933" y="2209234"/>
                  <a:pt x="7952497" y="2216239"/>
                  <a:pt x="7952497" y="2224022"/>
                </a:cubicBezTo>
                <a:cubicBezTo>
                  <a:pt x="7952497" y="2232584"/>
                  <a:pt x="7945933" y="2238810"/>
                  <a:pt x="7940099" y="2238810"/>
                </a:cubicBezTo>
                <a:cubicBezTo>
                  <a:pt x="7932077" y="2238810"/>
                  <a:pt x="7926243" y="2232584"/>
                  <a:pt x="7926243" y="2224022"/>
                </a:cubicBezTo>
                <a:cubicBezTo>
                  <a:pt x="7926243" y="2216239"/>
                  <a:pt x="7932077" y="2209234"/>
                  <a:pt x="7940099" y="2209234"/>
                </a:cubicBezTo>
                <a:close/>
                <a:moveTo>
                  <a:pt x="7867811" y="2209234"/>
                </a:moveTo>
                <a:cubicBezTo>
                  <a:pt x="7875833" y="2209234"/>
                  <a:pt x="7881667" y="2216239"/>
                  <a:pt x="7881667" y="2224022"/>
                </a:cubicBezTo>
                <a:cubicBezTo>
                  <a:pt x="7881667" y="2232584"/>
                  <a:pt x="7875833" y="2238810"/>
                  <a:pt x="7867811" y="2238810"/>
                </a:cubicBezTo>
                <a:cubicBezTo>
                  <a:pt x="7861976" y="2238810"/>
                  <a:pt x="7855413" y="2232584"/>
                  <a:pt x="7855413" y="2224022"/>
                </a:cubicBezTo>
                <a:cubicBezTo>
                  <a:pt x="7855413" y="2216239"/>
                  <a:pt x="7861976" y="2209234"/>
                  <a:pt x="7867811" y="2209234"/>
                </a:cubicBezTo>
                <a:close/>
                <a:moveTo>
                  <a:pt x="7796980" y="2209234"/>
                </a:moveTo>
                <a:cubicBezTo>
                  <a:pt x="7805002" y="2209234"/>
                  <a:pt x="7810836" y="2216239"/>
                  <a:pt x="7810836" y="2224022"/>
                </a:cubicBezTo>
                <a:cubicBezTo>
                  <a:pt x="7810836" y="2232584"/>
                  <a:pt x="7805002" y="2238810"/>
                  <a:pt x="7796980" y="2238810"/>
                </a:cubicBezTo>
                <a:cubicBezTo>
                  <a:pt x="7791145" y="2238810"/>
                  <a:pt x="7784582" y="2232584"/>
                  <a:pt x="7784582" y="2224022"/>
                </a:cubicBezTo>
                <a:cubicBezTo>
                  <a:pt x="7784582" y="2216239"/>
                  <a:pt x="7791145" y="2209234"/>
                  <a:pt x="7796980" y="2209234"/>
                </a:cubicBezTo>
                <a:close/>
                <a:moveTo>
                  <a:pt x="7726151" y="2209234"/>
                </a:moveTo>
                <a:cubicBezTo>
                  <a:pt x="7734173" y="2209234"/>
                  <a:pt x="7740007" y="2216239"/>
                  <a:pt x="7740007" y="2224022"/>
                </a:cubicBezTo>
                <a:cubicBezTo>
                  <a:pt x="7740007" y="2232584"/>
                  <a:pt x="7734173" y="2238810"/>
                  <a:pt x="7726151" y="2238810"/>
                </a:cubicBezTo>
                <a:cubicBezTo>
                  <a:pt x="7718858" y="2238810"/>
                  <a:pt x="7713753" y="2232584"/>
                  <a:pt x="7713753" y="2224022"/>
                </a:cubicBezTo>
                <a:cubicBezTo>
                  <a:pt x="7713753" y="2216239"/>
                  <a:pt x="7718858" y="2209234"/>
                  <a:pt x="7726151" y="2209234"/>
                </a:cubicBezTo>
                <a:close/>
                <a:moveTo>
                  <a:pt x="7940099" y="2138403"/>
                </a:moveTo>
                <a:cubicBezTo>
                  <a:pt x="7945933" y="2138403"/>
                  <a:pt x="7952497" y="2145408"/>
                  <a:pt x="7952497" y="2153192"/>
                </a:cubicBezTo>
                <a:cubicBezTo>
                  <a:pt x="7952497" y="2161754"/>
                  <a:pt x="7945933" y="2167981"/>
                  <a:pt x="7940099" y="2167981"/>
                </a:cubicBezTo>
                <a:cubicBezTo>
                  <a:pt x="7932077" y="2167981"/>
                  <a:pt x="7926243" y="2161754"/>
                  <a:pt x="7926243" y="2153192"/>
                </a:cubicBezTo>
                <a:cubicBezTo>
                  <a:pt x="7926243" y="2145408"/>
                  <a:pt x="7932077" y="2138403"/>
                  <a:pt x="7940099" y="2138403"/>
                </a:cubicBezTo>
                <a:close/>
                <a:moveTo>
                  <a:pt x="7867811" y="2138403"/>
                </a:moveTo>
                <a:cubicBezTo>
                  <a:pt x="7875833" y="2138403"/>
                  <a:pt x="7881667" y="2145408"/>
                  <a:pt x="7881667" y="2153192"/>
                </a:cubicBezTo>
                <a:cubicBezTo>
                  <a:pt x="7881667" y="2161754"/>
                  <a:pt x="7875833" y="2167981"/>
                  <a:pt x="7867811" y="2167981"/>
                </a:cubicBezTo>
                <a:cubicBezTo>
                  <a:pt x="7861976" y="2167981"/>
                  <a:pt x="7855413" y="2161754"/>
                  <a:pt x="7855413" y="2153192"/>
                </a:cubicBezTo>
                <a:cubicBezTo>
                  <a:pt x="7855413" y="2145408"/>
                  <a:pt x="7861976" y="2138403"/>
                  <a:pt x="7867811" y="2138403"/>
                </a:cubicBezTo>
                <a:close/>
                <a:moveTo>
                  <a:pt x="7796980" y="2138403"/>
                </a:moveTo>
                <a:cubicBezTo>
                  <a:pt x="7805002" y="2138403"/>
                  <a:pt x="7810836" y="2145408"/>
                  <a:pt x="7810836" y="2153192"/>
                </a:cubicBezTo>
                <a:cubicBezTo>
                  <a:pt x="7810836" y="2161754"/>
                  <a:pt x="7805002" y="2167981"/>
                  <a:pt x="7796980" y="2167981"/>
                </a:cubicBezTo>
                <a:cubicBezTo>
                  <a:pt x="7791145" y="2167981"/>
                  <a:pt x="7784582" y="2161754"/>
                  <a:pt x="7784582" y="2153192"/>
                </a:cubicBezTo>
                <a:cubicBezTo>
                  <a:pt x="7784582" y="2145408"/>
                  <a:pt x="7791145" y="2138403"/>
                  <a:pt x="7796980" y="2138403"/>
                </a:cubicBezTo>
                <a:close/>
                <a:moveTo>
                  <a:pt x="7726151" y="2138403"/>
                </a:moveTo>
                <a:cubicBezTo>
                  <a:pt x="7734173" y="2138403"/>
                  <a:pt x="7740007" y="2145408"/>
                  <a:pt x="7740007" y="2153192"/>
                </a:cubicBezTo>
                <a:cubicBezTo>
                  <a:pt x="7740007" y="2161754"/>
                  <a:pt x="7734173" y="2167981"/>
                  <a:pt x="7726151" y="2167981"/>
                </a:cubicBezTo>
                <a:cubicBezTo>
                  <a:pt x="7718858" y="2167981"/>
                  <a:pt x="7713753" y="2161754"/>
                  <a:pt x="7713753" y="2153192"/>
                </a:cubicBezTo>
                <a:cubicBezTo>
                  <a:pt x="7713753" y="2145408"/>
                  <a:pt x="7718858" y="2138403"/>
                  <a:pt x="7726151" y="2138403"/>
                </a:cubicBezTo>
                <a:close/>
                <a:moveTo>
                  <a:pt x="7654337" y="2138403"/>
                </a:moveTo>
                <a:cubicBezTo>
                  <a:pt x="7662899" y="2138403"/>
                  <a:pt x="7669126" y="2145408"/>
                  <a:pt x="7669126" y="2153192"/>
                </a:cubicBezTo>
                <a:cubicBezTo>
                  <a:pt x="7669126" y="2161754"/>
                  <a:pt x="7662899" y="2167981"/>
                  <a:pt x="7654337" y="2167981"/>
                </a:cubicBezTo>
                <a:cubicBezTo>
                  <a:pt x="7645776" y="2167981"/>
                  <a:pt x="7639549" y="2161754"/>
                  <a:pt x="7639549" y="2153192"/>
                </a:cubicBezTo>
                <a:cubicBezTo>
                  <a:pt x="7639549" y="2145408"/>
                  <a:pt x="7645776" y="2138403"/>
                  <a:pt x="7654337" y="2138403"/>
                </a:cubicBezTo>
                <a:close/>
                <a:moveTo>
                  <a:pt x="7867811" y="2067574"/>
                </a:moveTo>
                <a:cubicBezTo>
                  <a:pt x="7875833" y="2067574"/>
                  <a:pt x="7881667" y="2073800"/>
                  <a:pt x="7881667" y="2082362"/>
                </a:cubicBezTo>
                <a:cubicBezTo>
                  <a:pt x="7881667" y="2090924"/>
                  <a:pt x="7875833" y="2097150"/>
                  <a:pt x="7867811" y="2097150"/>
                </a:cubicBezTo>
                <a:cubicBezTo>
                  <a:pt x="7861976" y="2097150"/>
                  <a:pt x="7855413" y="2090924"/>
                  <a:pt x="7855413" y="2082362"/>
                </a:cubicBezTo>
                <a:cubicBezTo>
                  <a:pt x="7855413" y="2073800"/>
                  <a:pt x="7861976" y="2067574"/>
                  <a:pt x="7867811" y="2067574"/>
                </a:cubicBezTo>
                <a:close/>
                <a:moveTo>
                  <a:pt x="7796980" y="2067574"/>
                </a:moveTo>
                <a:cubicBezTo>
                  <a:pt x="7805002" y="2067574"/>
                  <a:pt x="7810836" y="2073800"/>
                  <a:pt x="7810836" y="2082362"/>
                </a:cubicBezTo>
                <a:cubicBezTo>
                  <a:pt x="7810836" y="2090924"/>
                  <a:pt x="7805002" y="2097150"/>
                  <a:pt x="7796980" y="2097150"/>
                </a:cubicBezTo>
                <a:cubicBezTo>
                  <a:pt x="7791145" y="2097150"/>
                  <a:pt x="7784582" y="2090924"/>
                  <a:pt x="7784582" y="2082362"/>
                </a:cubicBezTo>
                <a:cubicBezTo>
                  <a:pt x="7784582" y="2073800"/>
                  <a:pt x="7791145" y="2067574"/>
                  <a:pt x="7796980" y="2067574"/>
                </a:cubicBezTo>
                <a:close/>
                <a:moveTo>
                  <a:pt x="7726151" y="2067574"/>
                </a:moveTo>
                <a:cubicBezTo>
                  <a:pt x="7734173" y="2067574"/>
                  <a:pt x="7740007" y="2073800"/>
                  <a:pt x="7740007" y="2082362"/>
                </a:cubicBezTo>
                <a:cubicBezTo>
                  <a:pt x="7740007" y="2090924"/>
                  <a:pt x="7734173" y="2097150"/>
                  <a:pt x="7726151" y="2097150"/>
                </a:cubicBezTo>
                <a:cubicBezTo>
                  <a:pt x="7718858" y="2097150"/>
                  <a:pt x="7713753" y="2090924"/>
                  <a:pt x="7713753" y="2082362"/>
                </a:cubicBezTo>
                <a:cubicBezTo>
                  <a:pt x="7713753" y="2073800"/>
                  <a:pt x="7718858" y="2067574"/>
                  <a:pt x="7726151" y="2067574"/>
                </a:cubicBezTo>
                <a:close/>
                <a:moveTo>
                  <a:pt x="7654337" y="2067574"/>
                </a:moveTo>
                <a:cubicBezTo>
                  <a:pt x="7662899" y="2067574"/>
                  <a:pt x="7669126" y="2073800"/>
                  <a:pt x="7669126" y="2082362"/>
                </a:cubicBezTo>
                <a:cubicBezTo>
                  <a:pt x="7669126" y="2090924"/>
                  <a:pt x="7662899" y="2097150"/>
                  <a:pt x="7654337" y="2097150"/>
                </a:cubicBezTo>
                <a:cubicBezTo>
                  <a:pt x="7645776" y="2097150"/>
                  <a:pt x="7639549" y="2090924"/>
                  <a:pt x="7639549" y="2082362"/>
                </a:cubicBezTo>
                <a:cubicBezTo>
                  <a:pt x="7639549" y="2073800"/>
                  <a:pt x="7645776" y="2067574"/>
                  <a:pt x="7654337" y="2067574"/>
                </a:cubicBezTo>
                <a:close/>
                <a:moveTo>
                  <a:pt x="7583507" y="2067574"/>
                </a:moveTo>
                <a:cubicBezTo>
                  <a:pt x="7591291" y="2067574"/>
                  <a:pt x="7598297" y="2073800"/>
                  <a:pt x="7598297" y="2082362"/>
                </a:cubicBezTo>
                <a:cubicBezTo>
                  <a:pt x="7598297" y="2090924"/>
                  <a:pt x="7591291" y="2097150"/>
                  <a:pt x="7583507" y="2097150"/>
                </a:cubicBezTo>
                <a:cubicBezTo>
                  <a:pt x="7574945" y="2097150"/>
                  <a:pt x="7568718" y="2090924"/>
                  <a:pt x="7568718" y="2082362"/>
                </a:cubicBezTo>
                <a:cubicBezTo>
                  <a:pt x="7568718" y="2073800"/>
                  <a:pt x="7574945" y="2067574"/>
                  <a:pt x="7583507" y="2067574"/>
                </a:cubicBezTo>
                <a:close/>
                <a:moveTo>
                  <a:pt x="7867811" y="1996742"/>
                </a:moveTo>
                <a:cubicBezTo>
                  <a:pt x="7875833" y="1996742"/>
                  <a:pt x="7881667" y="2002576"/>
                  <a:pt x="7881667" y="2010598"/>
                </a:cubicBezTo>
                <a:cubicBezTo>
                  <a:pt x="7881667" y="2017891"/>
                  <a:pt x="7875833" y="2022995"/>
                  <a:pt x="7867811" y="2022995"/>
                </a:cubicBezTo>
                <a:cubicBezTo>
                  <a:pt x="7861976" y="2022995"/>
                  <a:pt x="7855413" y="2017891"/>
                  <a:pt x="7855413" y="2010598"/>
                </a:cubicBezTo>
                <a:cubicBezTo>
                  <a:pt x="7855413" y="2002576"/>
                  <a:pt x="7861976" y="1996742"/>
                  <a:pt x="7867811" y="1996742"/>
                </a:cubicBezTo>
                <a:close/>
                <a:moveTo>
                  <a:pt x="7796980" y="1996742"/>
                </a:moveTo>
                <a:cubicBezTo>
                  <a:pt x="7805002" y="1996742"/>
                  <a:pt x="7810836" y="2002576"/>
                  <a:pt x="7810836" y="2010598"/>
                </a:cubicBezTo>
                <a:cubicBezTo>
                  <a:pt x="7810836" y="2017891"/>
                  <a:pt x="7805002" y="2022995"/>
                  <a:pt x="7796980" y="2022995"/>
                </a:cubicBezTo>
                <a:cubicBezTo>
                  <a:pt x="7791145" y="2022995"/>
                  <a:pt x="7784582" y="2017891"/>
                  <a:pt x="7784582" y="2010598"/>
                </a:cubicBezTo>
                <a:cubicBezTo>
                  <a:pt x="7784582" y="2002576"/>
                  <a:pt x="7791145" y="1996742"/>
                  <a:pt x="7796980" y="1996742"/>
                </a:cubicBezTo>
                <a:close/>
                <a:moveTo>
                  <a:pt x="7726151" y="1996742"/>
                </a:moveTo>
                <a:cubicBezTo>
                  <a:pt x="7734173" y="1996742"/>
                  <a:pt x="7740007" y="2002576"/>
                  <a:pt x="7740007" y="2010598"/>
                </a:cubicBezTo>
                <a:cubicBezTo>
                  <a:pt x="7740007" y="2017891"/>
                  <a:pt x="7734173" y="2022995"/>
                  <a:pt x="7726151" y="2022995"/>
                </a:cubicBezTo>
                <a:cubicBezTo>
                  <a:pt x="7718858" y="2022995"/>
                  <a:pt x="7713753" y="2017891"/>
                  <a:pt x="7713753" y="2010598"/>
                </a:cubicBezTo>
                <a:cubicBezTo>
                  <a:pt x="7713753" y="2002576"/>
                  <a:pt x="7718858" y="1996742"/>
                  <a:pt x="7726151" y="1996742"/>
                </a:cubicBezTo>
                <a:close/>
                <a:moveTo>
                  <a:pt x="7654337" y="1996742"/>
                </a:moveTo>
                <a:cubicBezTo>
                  <a:pt x="7662899" y="1996742"/>
                  <a:pt x="7669126" y="2002576"/>
                  <a:pt x="7669126" y="2010598"/>
                </a:cubicBezTo>
                <a:cubicBezTo>
                  <a:pt x="7669126" y="2017891"/>
                  <a:pt x="7662899" y="2022995"/>
                  <a:pt x="7654337" y="2022995"/>
                </a:cubicBezTo>
                <a:cubicBezTo>
                  <a:pt x="7645776" y="2022995"/>
                  <a:pt x="7639549" y="2017891"/>
                  <a:pt x="7639549" y="2010598"/>
                </a:cubicBezTo>
                <a:cubicBezTo>
                  <a:pt x="7639549" y="2002576"/>
                  <a:pt x="7645776" y="1996742"/>
                  <a:pt x="7654337" y="1996742"/>
                </a:cubicBezTo>
                <a:close/>
                <a:moveTo>
                  <a:pt x="7583507" y="1996742"/>
                </a:moveTo>
                <a:cubicBezTo>
                  <a:pt x="7591291" y="1996742"/>
                  <a:pt x="7598297" y="2002576"/>
                  <a:pt x="7598297" y="2010598"/>
                </a:cubicBezTo>
                <a:cubicBezTo>
                  <a:pt x="7598297" y="2017891"/>
                  <a:pt x="7591291" y="2022995"/>
                  <a:pt x="7583507" y="2022995"/>
                </a:cubicBezTo>
                <a:cubicBezTo>
                  <a:pt x="7574945" y="2022995"/>
                  <a:pt x="7568718" y="2017891"/>
                  <a:pt x="7568718" y="2010598"/>
                </a:cubicBezTo>
                <a:cubicBezTo>
                  <a:pt x="7568718" y="2002576"/>
                  <a:pt x="7574945" y="1996742"/>
                  <a:pt x="7583507" y="1996742"/>
                </a:cubicBezTo>
                <a:close/>
                <a:moveTo>
                  <a:pt x="7512677" y="1996742"/>
                </a:moveTo>
                <a:cubicBezTo>
                  <a:pt x="7520461" y="1996742"/>
                  <a:pt x="7527466" y="2002576"/>
                  <a:pt x="7527466" y="2010598"/>
                </a:cubicBezTo>
                <a:cubicBezTo>
                  <a:pt x="7527466" y="2017891"/>
                  <a:pt x="7520461" y="2022995"/>
                  <a:pt x="7512677" y="2022995"/>
                </a:cubicBezTo>
                <a:cubicBezTo>
                  <a:pt x="7504115" y="2022995"/>
                  <a:pt x="7497889" y="2017891"/>
                  <a:pt x="7497889" y="2010598"/>
                </a:cubicBezTo>
                <a:cubicBezTo>
                  <a:pt x="7497889" y="2002576"/>
                  <a:pt x="7504115" y="1996742"/>
                  <a:pt x="7512677" y="1996742"/>
                </a:cubicBezTo>
                <a:close/>
                <a:moveTo>
                  <a:pt x="7796980" y="1925913"/>
                </a:moveTo>
                <a:cubicBezTo>
                  <a:pt x="7805002" y="1925913"/>
                  <a:pt x="7810836" y="1931747"/>
                  <a:pt x="7810836" y="1939769"/>
                </a:cubicBezTo>
                <a:cubicBezTo>
                  <a:pt x="7810836" y="1945603"/>
                  <a:pt x="7805002" y="1952166"/>
                  <a:pt x="7796980" y="1952166"/>
                </a:cubicBezTo>
                <a:cubicBezTo>
                  <a:pt x="7791145" y="1952166"/>
                  <a:pt x="7784582" y="1945603"/>
                  <a:pt x="7784582" y="1939769"/>
                </a:cubicBezTo>
                <a:cubicBezTo>
                  <a:pt x="7784582" y="1931747"/>
                  <a:pt x="7791145" y="1925913"/>
                  <a:pt x="7796980" y="1925913"/>
                </a:cubicBezTo>
                <a:close/>
                <a:moveTo>
                  <a:pt x="7726151" y="1925913"/>
                </a:moveTo>
                <a:cubicBezTo>
                  <a:pt x="7734173" y="1925913"/>
                  <a:pt x="7740007" y="1931747"/>
                  <a:pt x="7740007" y="1939769"/>
                </a:cubicBezTo>
                <a:cubicBezTo>
                  <a:pt x="7740007" y="1945603"/>
                  <a:pt x="7734173" y="1952166"/>
                  <a:pt x="7726151" y="1952166"/>
                </a:cubicBezTo>
                <a:cubicBezTo>
                  <a:pt x="7718858" y="1952166"/>
                  <a:pt x="7713753" y="1945603"/>
                  <a:pt x="7713753" y="1939769"/>
                </a:cubicBezTo>
                <a:cubicBezTo>
                  <a:pt x="7713753" y="1931747"/>
                  <a:pt x="7718858" y="1925913"/>
                  <a:pt x="7726151" y="1925913"/>
                </a:cubicBezTo>
                <a:close/>
                <a:moveTo>
                  <a:pt x="7654337" y="1925913"/>
                </a:moveTo>
                <a:cubicBezTo>
                  <a:pt x="7662899" y="1925913"/>
                  <a:pt x="7669126" y="1931747"/>
                  <a:pt x="7669126" y="1939769"/>
                </a:cubicBezTo>
                <a:cubicBezTo>
                  <a:pt x="7669126" y="1945603"/>
                  <a:pt x="7662899" y="1952166"/>
                  <a:pt x="7654337" y="1952166"/>
                </a:cubicBezTo>
                <a:cubicBezTo>
                  <a:pt x="7645776" y="1952166"/>
                  <a:pt x="7639549" y="1945603"/>
                  <a:pt x="7639549" y="1939769"/>
                </a:cubicBezTo>
                <a:cubicBezTo>
                  <a:pt x="7639549" y="1931747"/>
                  <a:pt x="7645776" y="1925913"/>
                  <a:pt x="7654337" y="1925913"/>
                </a:cubicBezTo>
                <a:close/>
                <a:moveTo>
                  <a:pt x="7583507" y="1925913"/>
                </a:moveTo>
                <a:cubicBezTo>
                  <a:pt x="7591291" y="1925913"/>
                  <a:pt x="7598297" y="1931747"/>
                  <a:pt x="7598297" y="1939769"/>
                </a:cubicBezTo>
                <a:cubicBezTo>
                  <a:pt x="7598297" y="1945603"/>
                  <a:pt x="7591291" y="1952166"/>
                  <a:pt x="7583507" y="1952166"/>
                </a:cubicBezTo>
                <a:cubicBezTo>
                  <a:pt x="7574945" y="1952166"/>
                  <a:pt x="7568718" y="1945603"/>
                  <a:pt x="7568718" y="1939769"/>
                </a:cubicBezTo>
                <a:cubicBezTo>
                  <a:pt x="7568718" y="1931747"/>
                  <a:pt x="7574945" y="1925913"/>
                  <a:pt x="7583507" y="1925913"/>
                </a:cubicBezTo>
                <a:close/>
                <a:moveTo>
                  <a:pt x="7512677" y="1925913"/>
                </a:moveTo>
                <a:cubicBezTo>
                  <a:pt x="7520461" y="1925913"/>
                  <a:pt x="7527466" y="1931747"/>
                  <a:pt x="7527466" y="1939769"/>
                </a:cubicBezTo>
                <a:cubicBezTo>
                  <a:pt x="7527466" y="1945603"/>
                  <a:pt x="7520461" y="1952166"/>
                  <a:pt x="7512677" y="1952166"/>
                </a:cubicBezTo>
                <a:cubicBezTo>
                  <a:pt x="7504115" y="1952166"/>
                  <a:pt x="7497889" y="1945603"/>
                  <a:pt x="7497889" y="1939769"/>
                </a:cubicBezTo>
                <a:cubicBezTo>
                  <a:pt x="7497889" y="1931747"/>
                  <a:pt x="7504115" y="1925913"/>
                  <a:pt x="7512677" y="1925913"/>
                </a:cubicBezTo>
                <a:close/>
                <a:moveTo>
                  <a:pt x="7440913" y="1925913"/>
                </a:moveTo>
                <a:cubicBezTo>
                  <a:pt x="7448206" y="1925913"/>
                  <a:pt x="7453310" y="1931747"/>
                  <a:pt x="7453310" y="1939769"/>
                </a:cubicBezTo>
                <a:cubicBezTo>
                  <a:pt x="7453310" y="1945603"/>
                  <a:pt x="7448206" y="1952166"/>
                  <a:pt x="7440913" y="1952166"/>
                </a:cubicBezTo>
                <a:cubicBezTo>
                  <a:pt x="7432891" y="1952166"/>
                  <a:pt x="7427057" y="1945603"/>
                  <a:pt x="7427057" y="1939769"/>
                </a:cubicBezTo>
                <a:cubicBezTo>
                  <a:pt x="7427057" y="1931747"/>
                  <a:pt x="7432891" y="1925913"/>
                  <a:pt x="7440913" y="1925913"/>
                </a:cubicBezTo>
                <a:close/>
                <a:moveTo>
                  <a:pt x="7726151" y="1855081"/>
                </a:moveTo>
                <a:cubicBezTo>
                  <a:pt x="7734173" y="1855081"/>
                  <a:pt x="7740007" y="1860915"/>
                  <a:pt x="7740007" y="1868937"/>
                </a:cubicBezTo>
                <a:cubicBezTo>
                  <a:pt x="7740007" y="1874771"/>
                  <a:pt x="7734173" y="1881334"/>
                  <a:pt x="7726151" y="1881334"/>
                </a:cubicBezTo>
                <a:cubicBezTo>
                  <a:pt x="7718858" y="1881334"/>
                  <a:pt x="7713753" y="1874771"/>
                  <a:pt x="7713753" y="1868937"/>
                </a:cubicBezTo>
                <a:cubicBezTo>
                  <a:pt x="7713753" y="1860915"/>
                  <a:pt x="7718858" y="1855081"/>
                  <a:pt x="7726151" y="1855081"/>
                </a:cubicBezTo>
                <a:close/>
                <a:moveTo>
                  <a:pt x="7654337" y="1855081"/>
                </a:moveTo>
                <a:cubicBezTo>
                  <a:pt x="7662899" y="1855081"/>
                  <a:pt x="7669126" y="1860915"/>
                  <a:pt x="7669126" y="1868937"/>
                </a:cubicBezTo>
                <a:cubicBezTo>
                  <a:pt x="7669126" y="1874771"/>
                  <a:pt x="7662899" y="1881334"/>
                  <a:pt x="7654337" y="1881334"/>
                </a:cubicBezTo>
                <a:cubicBezTo>
                  <a:pt x="7645776" y="1881334"/>
                  <a:pt x="7639549" y="1874771"/>
                  <a:pt x="7639549" y="1868937"/>
                </a:cubicBezTo>
                <a:cubicBezTo>
                  <a:pt x="7639549" y="1860915"/>
                  <a:pt x="7645776" y="1855081"/>
                  <a:pt x="7654337" y="1855081"/>
                </a:cubicBezTo>
                <a:close/>
                <a:moveTo>
                  <a:pt x="7583507" y="1855081"/>
                </a:moveTo>
                <a:cubicBezTo>
                  <a:pt x="7591291" y="1855081"/>
                  <a:pt x="7598297" y="1860915"/>
                  <a:pt x="7598297" y="1868937"/>
                </a:cubicBezTo>
                <a:cubicBezTo>
                  <a:pt x="7598297" y="1874771"/>
                  <a:pt x="7591291" y="1881334"/>
                  <a:pt x="7583507" y="1881334"/>
                </a:cubicBezTo>
                <a:cubicBezTo>
                  <a:pt x="7574945" y="1881334"/>
                  <a:pt x="7568718" y="1874771"/>
                  <a:pt x="7568718" y="1868937"/>
                </a:cubicBezTo>
                <a:cubicBezTo>
                  <a:pt x="7568718" y="1860915"/>
                  <a:pt x="7574945" y="1855081"/>
                  <a:pt x="7583507" y="1855081"/>
                </a:cubicBezTo>
                <a:close/>
                <a:moveTo>
                  <a:pt x="7512677" y="1855081"/>
                </a:moveTo>
                <a:cubicBezTo>
                  <a:pt x="7520461" y="1855081"/>
                  <a:pt x="7527466" y="1860915"/>
                  <a:pt x="7527466" y="1868937"/>
                </a:cubicBezTo>
                <a:cubicBezTo>
                  <a:pt x="7527466" y="1874771"/>
                  <a:pt x="7520461" y="1881334"/>
                  <a:pt x="7512677" y="1881334"/>
                </a:cubicBezTo>
                <a:cubicBezTo>
                  <a:pt x="7504115" y="1881334"/>
                  <a:pt x="7497889" y="1874771"/>
                  <a:pt x="7497889" y="1868937"/>
                </a:cubicBezTo>
                <a:cubicBezTo>
                  <a:pt x="7497889" y="1860915"/>
                  <a:pt x="7504115" y="1855081"/>
                  <a:pt x="7512677" y="1855081"/>
                </a:cubicBezTo>
                <a:close/>
                <a:moveTo>
                  <a:pt x="7440913" y="1855081"/>
                </a:moveTo>
                <a:cubicBezTo>
                  <a:pt x="7446747" y="1855081"/>
                  <a:pt x="7453310" y="1860915"/>
                  <a:pt x="7453310" y="1868937"/>
                </a:cubicBezTo>
                <a:cubicBezTo>
                  <a:pt x="7453310" y="1874771"/>
                  <a:pt x="7446747" y="1881334"/>
                  <a:pt x="7440913" y="1881334"/>
                </a:cubicBezTo>
                <a:cubicBezTo>
                  <a:pt x="7432891" y="1881334"/>
                  <a:pt x="7427057" y="1874771"/>
                  <a:pt x="7427057" y="1868937"/>
                </a:cubicBezTo>
                <a:cubicBezTo>
                  <a:pt x="7427057" y="1860915"/>
                  <a:pt x="7432891" y="1855081"/>
                  <a:pt x="7440913" y="1855081"/>
                </a:cubicBezTo>
                <a:close/>
                <a:moveTo>
                  <a:pt x="7654337" y="1780878"/>
                </a:moveTo>
                <a:cubicBezTo>
                  <a:pt x="7662899" y="1780878"/>
                  <a:pt x="7669126" y="1787441"/>
                  <a:pt x="7669126" y="1793275"/>
                </a:cubicBezTo>
                <a:cubicBezTo>
                  <a:pt x="7669126" y="1801297"/>
                  <a:pt x="7662899" y="1807131"/>
                  <a:pt x="7654337" y="1807131"/>
                </a:cubicBezTo>
                <a:cubicBezTo>
                  <a:pt x="7645776" y="1807131"/>
                  <a:pt x="7639549" y="1801297"/>
                  <a:pt x="7639549" y="1793275"/>
                </a:cubicBezTo>
                <a:cubicBezTo>
                  <a:pt x="7639549" y="1787441"/>
                  <a:pt x="7645776" y="1780878"/>
                  <a:pt x="7654337" y="1780878"/>
                </a:cubicBezTo>
                <a:close/>
                <a:moveTo>
                  <a:pt x="7583507" y="1780878"/>
                </a:moveTo>
                <a:cubicBezTo>
                  <a:pt x="7591291" y="1780878"/>
                  <a:pt x="7598297" y="1787441"/>
                  <a:pt x="7598297" y="1793275"/>
                </a:cubicBezTo>
                <a:cubicBezTo>
                  <a:pt x="7598297" y="1801297"/>
                  <a:pt x="7591291" y="1807131"/>
                  <a:pt x="7583507" y="1807131"/>
                </a:cubicBezTo>
                <a:cubicBezTo>
                  <a:pt x="7574945" y="1807131"/>
                  <a:pt x="7568718" y="1801297"/>
                  <a:pt x="7568718" y="1793275"/>
                </a:cubicBezTo>
                <a:cubicBezTo>
                  <a:pt x="7568718" y="1787441"/>
                  <a:pt x="7574945" y="1780878"/>
                  <a:pt x="7583507" y="1780878"/>
                </a:cubicBezTo>
                <a:close/>
                <a:moveTo>
                  <a:pt x="7511745" y="1780878"/>
                </a:moveTo>
                <a:cubicBezTo>
                  <a:pt x="7519038" y="1780878"/>
                  <a:pt x="7524143" y="1787441"/>
                  <a:pt x="7524143" y="1793275"/>
                </a:cubicBezTo>
                <a:cubicBezTo>
                  <a:pt x="7524143" y="1801297"/>
                  <a:pt x="7519038" y="1807131"/>
                  <a:pt x="7511745" y="1807131"/>
                </a:cubicBezTo>
                <a:cubicBezTo>
                  <a:pt x="7503723" y="1807131"/>
                  <a:pt x="7497889" y="1801297"/>
                  <a:pt x="7497889" y="1793275"/>
                </a:cubicBezTo>
                <a:cubicBezTo>
                  <a:pt x="7497889" y="1787441"/>
                  <a:pt x="7503723" y="1780878"/>
                  <a:pt x="7511745" y="1780878"/>
                </a:cubicBezTo>
                <a:close/>
                <a:moveTo>
                  <a:pt x="7440913" y="1780878"/>
                </a:moveTo>
                <a:cubicBezTo>
                  <a:pt x="7446747" y="1780878"/>
                  <a:pt x="7453310" y="1787441"/>
                  <a:pt x="7453310" y="1793275"/>
                </a:cubicBezTo>
                <a:cubicBezTo>
                  <a:pt x="7453310" y="1801297"/>
                  <a:pt x="7446747" y="1807131"/>
                  <a:pt x="7440913" y="1807131"/>
                </a:cubicBezTo>
                <a:cubicBezTo>
                  <a:pt x="7432891" y="1807131"/>
                  <a:pt x="7427057" y="1801297"/>
                  <a:pt x="7427057" y="1793275"/>
                </a:cubicBezTo>
                <a:cubicBezTo>
                  <a:pt x="7427057" y="1787441"/>
                  <a:pt x="7432891" y="1780878"/>
                  <a:pt x="7440913" y="1780878"/>
                </a:cubicBezTo>
                <a:close/>
                <a:moveTo>
                  <a:pt x="7370084" y="1780878"/>
                </a:moveTo>
                <a:cubicBezTo>
                  <a:pt x="7376647" y="1780878"/>
                  <a:pt x="7382481" y="1787441"/>
                  <a:pt x="7382481" y="1793275"/>
                </a:cubicBezTo>
                <a:cubicBezTo>
                  <a:pt x="7382481" y="1801297"/>
                  <a:pt x="7376647" y="1807131"/>
                  <a:pt x="7370084" y="1807131"/>
                </a:cubicBezTo>
                <a:cubicBezTo>
                  <a:pt x="7362791" y="1807131"/>
                  <a:pt x="7356228" y="1801297"/>
                  <a:pt x="7356228" y="1793275"/>
                </a:cubicBezTo>
                <a:cubicBezTo>
                  <a:pt x="7356228" y="1787441"/>
                  <a:pt x="7362791" y="1780878"/>
                  <a:pt x="7370084" y="1780878"/>
                </a:cubicBezTo>
                <a:close/>
                <a:moveTo>
                  <a:pt x="7294422" y="1780878"/>
                </a:moveTo>
                <a:cubicBezTo>
                  <a:pt x="7302444" y="1780878"/>
                  <a:pt x="7308278" y="1787441"/>
                  <a:pt x="7308278" y="1793275"/>
                </a:cubicBezTo>
                <a:cubicBezTo>
                  <a:pt x="7308278" y="1801297"/>
                  <a:pt x="7302444" y="1807131"/>
                  <a:pt x="7294422" y="1807131"/>
                </a:cubicBezTo>
                <a:cubicBezTo>
                  <a:pt x="7288588" y="1807131"/>
                  <a:pt x="7282025" y="1801297"/>
                  <a:pt x="7282025" y="1793275"/>
                </a:cubicBezTo>
                <a:cubicBezTo>
                  <a:pt x="7282025" y="1787441"/>
                  <a:pt x="7288588" y="1780878"/>
                  <a:pt x="7294422" y="1780878"/>
                </a:cubicBezTo>
                <a:close/>
                <a:moveTo>
                  <a:pt x="7654337" y="1710049"/>
                </a:moveTo>
                <a:cubicBezTo>
                  <a:pt x="7662899" y="1710049"/>
                  <a:pt x="7669126" y="1716612"/>
                  <a:pt x="7669126" y="1722446"/>
                </a:cubicBezTo>
                <a:cubicBezTo>
                  <a:pt x="7669126" y="1730468"/>
                  <a:pt x="7662899" y="1736302"/>
                  <a:pt x="7654337" y="1736302"/>
                </a:cubicBezTo>
                <a:cubicBezTo>
                  <a:pt x="7645776" y="1736302"/>
                  <a:pt x="7639549" y="1730468"/>
                  <a:pt x="7639549" y="1722446"/>
                </a:cubicBezTo>
                <a:cubicBezTo>
                  <a:pt x="7639549" y="1716612"/>
                  <a:pt x="7645776" y="1710049"/>
                  <a:pt x="7654337" y="1710049"/>
                </a:cubicBezTo>
                <a:close/>
                <a:moveTo>
                  <a:pt x="7583507" y="1710049"/>
                </a:moveTo>
                <a:cubicBezTo>
                  <a:pt x="7591291" y="1710049"/>
                  <a:pt x="7598297" y="1716612"/>
                  <a:pt x="7598297" y="1722446"/>
                </a:cubicBezTo>
                <a:cubicBezTo>
                  <a:pt x="7598297" y="1730468"/>
                  <a:pt x="7591291" y="1736302"/>
                  <a:pt x="7583507" y="1736302"/>
                </a:cubicBezTo>
                <a:cubicBezTo>
                  <a:pt x="7574945" y="1736302"/>
                  <a:pt x="7568718" y="1730468"/>
                  <a:pt x="7568718" y="1722446"/>
                </a:cubicBezTo>
                <a:cubicBezTo>
                  <a:pt x="7568718" y="1716612"/>
                  <a:pt x="7574945" y="1710049"/>
                  <a:pt x="7583507" y="1710049"/>
                </a:cubicBezTo>
                <a:close/>
                <a:moveTo>
                  <a:pt x="7511745" y="1710049"/>
                </a:moveTo>
                <a:cubicBezTo>
                  <a:pt x="7519038" y="1710049"/>
                  <a:pt x="7524143" y="1716612"/>
                  <a:pt x="7524143" y="1722446"/>
                </a:cubicBezTo>
                <a:cubicBezTo>
                  <a:pt x="7524143" y="1730468"/>
                  <a:pt x="7519038" y="1736302"/>
                  <a:pt x="7511745" y="1736302"/>
                </a:cubicBezTo>
                <a:cubicBezTo>
                  <a:pt x="7503723" y="1736302"/>
                  <a:pt x="7497889" y="1730468"/>
                  <a:pt x="7497889" y="1722446"/>
                </a:cubicBezTo>
                <a:cubicBezTo>
                  <a:pt x="7497889" y="1716612"/>
                  <a:pt x="7503723" y="1710049"/>
                  <a:pt x="7511745" y="1710049"/>
                </a:cubicBezTo>
                <a:close/>
                <a:moveTo>
                  <a:pt x="7440913" y="1710049"/>
                </a:moveTo>
                <a:cubicBezTo>
                  <a:pt x="7446747" y="1710049"/>
                  <a:pt x="7453310" y="1716612"/>
                  <a:pt x="7453310" y="1722446"/>
                </a:cubicBezTo>
                <a:cubicBezTo>
                  <a:pt x="7453310" y="1730468"/>
                  <a:pt x="7446747" y="1736302"/>
                  <a:pt x="7440913" y="1736302"/>
                </a:cubicBezTo>
                <a:cubicBezTo>
                  <a:pt x="7432891" y="1736302"/>
                  <a:pt x="7427057" y="1730468"/>
                  <a:pt x="7427057" y="1722446"/>
                </a:cubicBezTo>
                <a:cubicBezTo>
                  <a:pt x="7427057" y="1716612"/>
                  <a:pt x="7432891" y="1710049"/>
                  <a:pt x="7440913" y="1710049"/>
                </a:cubicBezTo>
                <a:close/>
                <a:moveTo>
                  <a:pt x="7370084" y="1710049"/>
                </a:moveTo>
                <a:cubicBezTo>
                  <a:pt x="7376647" y="1710049"/>
                  <a:pt x="7382481" y="1716612"/>
                  <a:pt x="7382481" y="1722446"/>
                </a:cubicBezTo>
                <a:cubicBezTo>
                  <a:pt x="7382481" y="1730468"/>
                  <a:pt x="7376647" y="1736302"/>
                  <a:pt x="7370084" y="1736302"/>
                </a:cubicBezTo>
                <a:cubicBezTo>
                  <a:pt x="7362791" y="1736302"/>
                  <a:pt x="7356228" y="1730468"/>
                  <a:pt x="7356228" y="1722446"/>
                </a:cubicBezTo>
                <a:cubicBezTo>
                  <a:pt x="7356228" y="1716612"/>
                  <a:pt x="7362791" y="1710049"/>
                  <a:pt x="7370084" y="1710049"/>
                </a:cubicBezTo>
                <a:close/>
                <a:moveTo>
                  <a:pt x="7294422" y="1710049"/>
                </a:moveTo>
                <a:cubicBezTo>
                  <a:pt x="7302444" y="1710049"/>
                  <a:pt x="7308278" y="1716612"/>
                  <a:pt x="7308278" y="1722446"/>
                </a:cubicBezTo>
                <a:cubicBezTo>
                  <a:pt x="7308278" y="1730468"/>
                  <a:pt x="7302444" y="1736302"/>
                  <a:pt x="7294422" y="1736302"/>
                </a:cubicBezTo>
                <a:cubicBezTo>
                  <a:pt x="7288588" y="1736302"/>
                  <a:pt x="7282025" y="1730468"/>
                  <a:pt x="7282025" y="1722446"/>
                </a:cubicBezTo>
                <a:cubicBezTo>
                  <a:pt x="7282025" y="1716612"/>
                  <a:pt x="7288588" y="1710049"/>
                  <a:pt x="7294422" y="1710049"/>
                </a:cubicBezTo>
                <a:close/>
                <a:moveTo>
                  <a:pt x="7223591" y="1710049"/>
                </a:moveTo>
                <a:cubicBezTo>
                  <a:pt x="7231613" y="1710049"/>
                  <a:pt x="7237447" y="1716612"/>
                  <a:pt x="7237447" y="1722446"/>
                </a:cubicBezTo>
                <a:cubicBezTo>
                  <a:pt x="7237447" y="1730468"/>
                  <a:pt x="7231613" y="1736302"/>
                  <a:pt x="7223591" y="1736302"/>
                </a:cubicBezTo>
                <a:cubicBezTo>
                  <a:pt x="7217757" y="1736302"/>
                  <a:pt x="7211194" y="1730468"/>
                  <a:pt x="7211194" y="1722446"/>
                </a:cubicBezTo>
                <a:cubicBezTo>
                  <a:pt x="7211194" y="1716612"/>
                  <a:pt x="7217757" y="1710049"/>
                  <a:pt x="7223591" y="1710049"/>
                </a:cubicBezTo>
                <a:close/>
                <a:moveTo>
                  <a:pt x="7583507" y="1639217"/>
                </a:moveTo>
                <a:cubicBezTo>
                  <a:pt x="7591291" y="1639217"/>
                  <a:pt x="7598297" y="1643592"/>
                  <a:pt x="7598297" y="1651614"/>
                </a:cubicBezTo>
                <a:cubicBezTo>
                  <a:pt x="7598297" y="1659636"/>
                  <a:pt x="7591291" y="1665470"/>
                  <a:pt x="7583507" y="1665470"/>
                </a:cubicBezTo>
                <a:cubicBezTo>
                  <a:pt x="7574945" y="1665470"/>
                  <a:pt x="7568718" y="1659636"/>
                  <a:pt x="7568718" y="1651614"/>
                </a:cubicBezTo>
                <a:cubicBezTo>
                  <a:pt x="7568718" y="1643592"/>
                  <a:pt x="7574945" y="1639217"/>
                  <a:pt x="7583507" y="1639217"/>
                </a:cubicBezTo>
                <a:close/>
                <a:moveTo>
                  <a:pt x="7511745" y="1639217"/>
                </a:moveTo>
                <a:cubicBezTo>
                  <a:pt x="7519038" y="1639217"/>
                  <a:pt x="7524143" y="1643592"/>
                  <a:pt x="7524143" y="1651614"/>
                </a:cubicBezTo>
                <a:cubicBezTo>
                  <a:pt x="7524143" y="1659636"/>
                  <a:pt x="7519038" y="1665470"/>
                  <a:pt x="7511745" y="1665470"/>
                </a:cubicBezTo>
                <a:cubicBezTo>
                  <a:pt x="7503723" y="1665470"/>
                  <a:pt x="7497889" y="1659636"/>
                  <a:pt x="7497889" y="1651614"/>
                </a:cubicBezTo>
                <a:cubicBezTo>
                  <a:pt x="7497889" y="1643592"/>
                  <a:pt x="7503723" y="1639217"/>
                  <a:pt x="7511745" y="1639217"/>
                </a:cubicBezTo>
                <a:close/>
                <a:moveTo>
                  <a:pt x="7440913" y="1639217"/>
                </a:moveTo>
                <a:cubicBezTo>
                  <a:pt x="7446747" y="1639217"/>
                  <a:pt x="7453310" y="1643592"/>
                  <a:pt x="7453310" y="1651614"/>
                </a:cubicBezTo>
                <a:cubicBezTo>
                  <a:pt x="7453310" y="1659636"/>
                  <a:pt x="7446747" y="1665470"/>
                  <a:pt x="7440913" y="1665470"/>
                </a:cubicBezTo>
                <a:cubicBezTo>
                  <a:pt x="7432891" y="1665470"/>
                  <a:pt x="7427057" y="1659636"/>
                  <a:pt x="7427057" y="1651614"/>
                </a:cubicBezTo>
                <a:cubicBezTo>
                  <a:pt x="7427057" y="1643592"/>
                  <a:pt x="7432891" y="1639217"/>
                  <a:pt x="7440913" y="1639217"/>
                </a:cubicBezTo>
                <a:close/>
                <a:moveTo>
                  <a:pt x="7370084" y="1639217"/>
                </a:moveTo>
                <a:cubicBezTo>
                  <a:pt x="7376647" y="1639217"/>
                  <a:pt x="7382481" y="1643592"/>
                  <a:pt x="7382481" y="1651614"/>
                </a:cubicBezTo>
                <a:cubicBezTo>
                  <a:pt x="7382481" y="1659636"/>
                  <a:pt x="7376647" y="1665470"/>
                  <a:pt x="7370084" y="1665470"/>
                </a:cubicBezTo>
                <a:cubicBezTo>
                  <a:pt x="7362791" y="1665470"/>
                  <a:pt x="7356228" y="1659636"/>
                  <a:pt x="7356228" y="1651614"/>
                </a:cubicBezTo>
                <a:cubicBezTo>
                  <a:pt x="7356228" y="1643592"/>
                  <a:pt x="7362791" y="1639217"/>
                  <a:pt x="7370084" y="1639217"/>
                </a:cubicBezTo>
                <a:close/>
                <a:moveTo>
                  <a:pt x="7294422" y="1639217"/>
                </a:moveTo>
                <a:cubicBezTo>
                  <a:pt x="7302444" y="1639217"/>
                  <a:pt x="7308278" y="1643592"/>
                  <a:pt x="7308278" y="1651614"/>
                </a:cubicBezTo>
                <a:cubicBezTo>
                  <a:pt x="7308278" y="1659636"/>
                  <a:pt x="7302444" y="1665470"/>
                  <a:pt x="7294422" y="1665470"/>
                </a:cubicBezTo>
                <a:cubicBezTo>
                  <a:pt x="7288588" y="1665470"/>
                  <a:pt x="7282025" y="1659636"/>
                  <a:pt x="7282025" y="1651614"/>
                </a:cubicBezTo>
                <a:cubicBezTo>
                  <a:pt x="7282025" y="1643592"/>
                  <a:pt x="7288588" y="1639217"/>
                  <a:pt x="7294422" y="1639217"/>
                </a:cubicBezTo>
                <a:close/>
                <a:moveTo>
                  <a:pt x="7223591" y="1639217"/>
                </a:moveTo>
                <a:cubicBezTo>
                  <a:pt x="7231613" y="1639217"/>
                  <a:pt x="7237447" y="1643592"/>
                  <a:pt x="7237447" y="1651614"/>
                </a:cubicBezTo>
                <a:cubicBezTo>
                  <a:pt x="7237447" y="1659636"/>
                  <a:pt x="7231613" y="1665470"/>
                  <a:pt x="7223591" y="1665470"/>
                </a:cubicBezTo>
                <a:cubicBezTo>
                  <a:pt x="7217757" y="1665470"/>
                  <a:pt x="7211194" y="1659636"/>
                  <a:pt x="7211194" y="1651614"/>
                </a:cubicBezTo>
                <a:cubicBezTo>
                  <a:pt x="7211194" y="1643592"/>
                  <a:pt x="7217757" y="1639217"/>
                  <a:pt x="7223591" y="1639217"/>
                </a:cubicBezTo>
                <a:close/>
                <a:moveTo>
                  <a:pt x="7152761" y="1639217"/>
                </a:moveTo>
                <a:cubicBezTo>
                  <a:pt x="7160783" y="1639217"/>
                  <a:pt x="7166617" y="1643592"/>
                  <a:pt x="7166617" y="1651614"/>
                </a:cubicBezTo>
                <a:cubicBezTo>
                  <a:pt x="7166617" y="1659636"/>
                  <a:pt x="7160783" y="1665470"/>
                  <a:pt x="7152761" y="1665470"/>
                </a:cubicBezTo>
                <a:cubicBezTo>
                  <a:pt x="7144739" y="1665470"/>
                  <a:pt x="7140364" y="1659636"/>
                  <a:pt x="7140364" y="1651614"/>
                </a:cubicBezTo>
                <a:cubicBezTo>
                  <a:pt x="7140364" y="1643592"/>
                  <a:pt x="7144739" y="1639217"/>
                  <a:pt x="7152761" y="1639217"/>
                </a:cubicBezTo>
                <a:close/>
                <a:moveTo>
                  <a:pt x="7511745" y="1568388"/>
                </a:moveTo>
                <a:cubicBezTo>
                  <a:pt x="7519038" y="1568388"/>
                  <a:pt x="7524143" y="1574614"/>
                  <a:pt x="7524143" y="1583176"/>
                </a:cubicBezTo>
                <a:cubicBezTo>
                  <a:pt x="7524143" y="1591738"/>
                  <a:pt x="7519038" y="1597964"/>
                  <a:pt x="7511745" y="1597964"/>
                </a:cubicBezTo>
                <a:cubicBezTo>
                  <a:pt x="7503723" y="1597964"/>
                  <a:pt x="7497889" y="1591738"/>
                  <a:pt x="7497889" y="1583176"/>
                </a:cubicBezTo>
                <a:cubicBezTo>
                  <a:pt x="7497889" y="1574614"/>
                  <a:pt x="7503723" y="1568388"/>
                  <a:pt x="7511745" y="1568388"/>
                </a:cubicBezTo>
                <a:close/>
                <a:moveTo>
                  <a:pt x="7440913" y="1568388"/>
                </a:moveTo>
                <a:cubicBezTo>
                  <a:pt x="7446747" y="1568388"/>
                  <a:pt x="7453310" y="1574614"/>
                  <a:pt x="7453310" y="1583176"/>
                </a:cubicBezTo>
                <a:cubicBezTo>
                  <a:pt x="7453310" y="1591738"/>
                  <a:pt x="7446747" y="1597964"/>
                  <a:pt x="7440913" y="1597964"/>
                </a:cubicBezTo>
                <a:cubicBezTo>
                  <a:pt x="7432891" y="1597964"/>
                  <a:pt x="7427057" y="1591738"/>
                  <a:pt x="7427057" y="1583176"/>
                </a:cubicBezTo>
                <a:cubicBezTo>
                  <a:pt x="7427057" y="1574614"/>
                  <a:pt x="7432891" y="1568388"/>
                  <a:pt x="7440913" y="1568388"/>
                </a:cubicBezTo>
                <a:close/>
                <a:moveTo>
                  <a:pt x="7370084" y="1568388"/>
                </a:moveTo>
                <a:cubicBezTo>
                  <a:pt x="7376647" y="1568388"/>
                  <a:pt x="7382481" y="1574614"/>
                  <a:pt x="7382481" y="1583176"/>
                </a:cubicBezTo>
                <a:cubicBezTo>
                  <a:pt x="7382481" y="1591738"/>
                  <a:pt x="7376647" y="1597964"/>
                  <a:pt x="7370084" y="1597964"/>
                </a:cubicBezTo>
                <a:cubicBezTo>
                  <a:pt x="7362791" y="1597964"/>
                  <a:pt x="7356228" y="1591738"/>
                  <a:pt x="7356228" y="1583176"/>
                </a:cubicBezTo>
                <a:cubicBezTo>
                  <a:pt x="7356228" y="1574614"/>
                  <a:pt x="7362791" y="1568388"/>
                  <a:pt x="7370084" y="1568388"/>
                </a:cubicBezTo>
                <a:close/>
                <a:moveTo>
                  <a:pt x="7294422" y="1568388"/>
                </a:moveTo>
                <a:cubicBezTo>
                  <a:pt x="7302444" y="1568388"/>
                  <a:pt x="7308278" y="1574614"/>
                  <a:pt x="7308278" y="1583176"/>
                </a:cubicBezTo>
                <a:cubicBezTo>
                  <a:pt x="7308278" y="1591738"/>
                  <a:pt x="7302444" y="1597964"/>
                  <a:pt x="7294422" y="1597964"/>
                </a:cubicBezTo>
                <a:cubicBezTo>
                  <a:pt x="7288588" y="1597964"/>
                  <a:pt x="7282025" y="1591738"/>
                  <a:pt x="7282025" y="1583176"/>
                </a:cubicBezTo>
                <a:cubicBezTo>
                  <a:pt x="7282025" y="1574614"/>
                  <a:pt x="7288588" y="1568388"/>
                  <a:pt x="7294422" y="1568388"/>
                </a:cubicBezTo>
                <a:close/>
                <a:moveTo>
                  <a:pt x="7223591" y="1568388"/>
                </a:moveTo>
                <a:cubicBezTo>
                  <a:pt x="7231613" y="1568388"/>
                  <a:pt x="7237447" y="1574614"/>
                  <a:pt x="7237447" y="1583176"/>
                </a:cubicBezTo>
                <a:cubicBezTo>
                  <a:pt x="7237447" y="1591738"/>
                  <a:pt x="7231613" y="1597964"/>
                  <a:pt x="7223591" y="1597964"/>
                </a:cubicBezTo>
                <a:cubicBezTo>
                  <a:pt x="7217757" y="1597964"/>
                  <a:pt x="7211194" y="1591738"/>
                  <a:pt x="7211194" y="1583176"/>
                </a:cubicBezTo>
                <a:cubicBezTo>
                  <a:pt x="7211194" y="1574614"/>
                  <a:pt x="7217757" y="1568388"/>
                  <a:pt x="7223591" y="1568388"/>
                </a:cubicBezTo>
                <a:close/>
                <a:moveTo>
                  <a:pt x="7152761" y="1568388"/>
                </a:moveTo>
                <a:cubicBezTo>
                  <a:pt x="7160783" y="1568388"/>
                  <a:pt x="7166617" y="1572763"/>
                  <a:pt x="7166617" y="1580785"/>
                </a:cubicBezTo>
                <a:cubicBezTo>
                  <a:pt x="7166617" y="1588807"/>
                  <a:pt x="7160783" y="1594641"/>
                  <a:pt x="7152761" y="1594641"/>
                </a:cubicBezTo>
                <a:cubicBezTo>
                  <a:pt x="7144739" y="1594641"/>
                  <a:pt x="7140364" y="1588807"/>
                  <a:pt x="7140364" y="1580785"/>
                </a:cubicBezTo>
                <a:cubicBezTo>
                  <a:pt x="7140364" y="1572763"/>
                  <a:pt x="7144739" y="1568388"/>
                  <a:pt x="7152761" y="1568388"/>
                </a:cubicBezTo>
                <a:close/>
                <a:moveTo>
                  <a:pt x="7084322" y="1568388"/>
                </a:moveTo>
                <a:cubicBezTo>
                  <a:pt x="7092106" y="1568388"/>
                  <a:pt x="7099111" y="1572763"/>
                  <a:pt x="7099111" y="1580785"/>
                </a:cubicBezTo>
                <a:cubicBezTo>
                  <a:pt x="7099111" y="1588807"/>
                  <a:pt x="7092106" y="1594641"/>
                  <a:pt x="7084322" y="1594641"/>
                </a:cubicBezTo>
                <a:cubicBezTo>
                  <a:pt x="7075760" y="1594641"/>
                  <a:pt x="7069533" y="1588807"/>
                  <a:pt x="7069533" y="1580785"/>
                </a:cubicBezTo>
                <a:cubicBezTo>
                  <a:pt x="7069533" y="1572763"/>
                  <a:pt x="7075760" y="1568388"/>
                  <a:pt x="7084322" y="1568388"/>
                </a:cubicBezTo>
                <a:close/>
                <a:moveTo>
                  <a:pt x="7440913" y="1494185"/>
                </a:moveTo>
                <a:cubicBezTo>
                  <a:pt x="7446747" y="1494185"/>
                  <a:pt x="7453310" y="1500411"/>
                  <a:pt x="7453310" y="1508973"/>
                </a:cubicBezTo>
                <a:cubicBezTo>
                  <a:pt x="7453310" y="1516756"/>
                  <a:pt x="7446747" y="1523761"/>
                  <a:pt x="7440913" y="1523761"/>
                </a:cubicBezTo>
                <a:cubicBezTo>
                  <a:pt x="7432891" y="1523761"/>
                  <a:pt x="7427057" y="1516756"/>
                  <a:pt x="7427057" y="1508973"/>
                </a:cubicBezTo>
                <a:cubicBezTo>
                  <a:pt x="7427057" y="1500411"/>
                  <a:pt x="7432891" y="1494185"/>
                  <a:pt x="7440913" y="1494185"/>
                </a:cubicBezTo>
                <a:close/>
                <a:moveTo>
                  <a:pt x="7370084" y="1494185"/>
                </a:moveTo>
                <a:cubicBezTo>
                  <a:pt x="7376647" y="1494185"/>
                  <a:pt x="7382481" y="1500411"/>
                  <a:pt x="7382481" y="1508973"/>
                </a:cubicBezTo>
                <a:cubicBezTo>
                  <a:pt x="7382481" y="1516756"/>
                  <a:pt x="7376647" y="1523761"/>
                  <a:pt x="7370084" y="1523761"/>
                </a:cubicBezTo>
                <a:cubicBezTo>
                  <a:pt x="7362791" y="1523761"/>
                  <a:pt x="7356228" y="1516756"/>
                  <a:pt x="7356228" y="1508973"/>
                </a:cubicBezTo>
                <a:cubicBezTo>
                  <a:pt x="7356228" y="1500411"/>
                  <a:pt x="7362791" y="1494185"/>
                  <a:pt x="7370084" y="1494185"/>
                </a:cubicBezTo>
                <a:close/>
                <a:moveTo>
                  <a:pt x="7294422" y="1494185"/>
                </a:moveTo>
                <a:cubicBezTo>
                  <a:pt x="7302444" y="1494185"/>
                  <a:pt x="7308278" y="1500411"/>
                  <a:pt x="7308278" y="1508973"/>
                </a:cubicBezTo>
                <a:cubicBezTo>
                  <a:pt x="7308278" y="1516756"/>
                  <a:pt x="7302444" y="1523761"/>
                  <a:pt x="7294422" y="1523761"/>
                </a:cubicBezTo>
                <a:cubicBezTo>
                  <a:pt x="7288588" y="1523761"/>
                  <a:pt x="7282025" y="1516756"/>
                  <a:pt x="7282025" y="1508973"/>
                </a:cubicBezTo>
                <a:cubicBezTo>
                  <a:pt x="7282025" y="1500411"/>
                  <a:pt x="7288588" y="1494185"/>
                  <a:pt x="7294422" y="1494185"/>
                </a:cubicBezTo>
                <a:close/>
                <a:moveTo>
                  <a:pt x="7223591" y="1494185"/>
                </a:moveTo>
                <a:cubicBezTo>
                  <a:pt x="7231613" y="1494185"/>
                  <a:pt x="7237447" y="1500411"/>
                  <a:pt x="7237447" y="1508973"/>
                </a:cubicBezTo>
                <a:cubicBezTo>
                  <a:pt x="7237447" y="1516756"/>
                  <a:pt x="7231613" y="1523761"/>
                  <a:pt x="7223591" y="1523761"/>
                </a:cubicBezTo>
                <a:cubicBezTo>
                  <a:pt x="7217757" y="1523761"/>
                  <a:pt x="7211194" y="1516756"/>
                  <a:pt x="7211194" y="1508973"/>
                </a:cubicBezTo>
                <a:cubicBezTo>
                  <a:pt x="7211194" y="1500411"/>
                  <a:pt x="7217757" y="1494185"/>
                  <a:pt x="7223591" y="1494185"/>
                </a:cubicBezTo>
                <a:close/>
                <a:moveTo>
                  <a:pt x="7152761" y="1494185"/>
                </a:moveTo>
                <a:cubicBezTo>
                  <a:pt x="7160783" y="1494185"/>
                  <a:pt x="7166617" y="1500411"/>
                  <a:pt x="7166617" y="1508973"/>
                </a:cubicBezTo>
                <a:cubicBezTo>
                  <a:pt x="7166617" y="1516756"/>
                  <a:pt x="7160783" y="1523761"/>
                  <a:pt x="7152761" y="1523761"/>
                </a:cubicBezTo>
                <a:cubicBezTo>
                  <a:pt x="7144739" y="1523761"/>
                  <a:pt x="7140364" y="1516756"/>
                  <a:pt x="7140364" y="1508973"/>
                </a:cubicBezTo>
                <a:cubicBezTo>
                  <a:pt x="7140364" y="1500411"/>
                  <a:pt x="7144739" y="1494185"/>
                  <a:pt x="7152761" y="1494185"/>
                </a:cubicBezTo>
                <a:close/>
                <a:moveTo>
                  <a:pt x="7084322" y="1494185"/>
                </a:moveTo>
                <a:cubicBezTo>
                  <a:pt x="7092106" y="1494185"/>
                  <a:pt x="7099111" y="1500411"/>
                  <a:pt x="7099111" y="1508973"/>
                </a:cubicBezTo>
                <a:cubicBezTo>
                  <a:pt x="7099111" y="1516756"/>
                  <a:pt x="7092106" y="1523761"/>
                  <a:pt x="7084322" y="1523761"/>
                </a:cubicBezTo>
                <a:cubicBezTo>
                  <a:pt x="7075760" y="1523761"/>
                  <a:pt x="7069533" y="1516756"/>
                  <a:pt x="7069533" y="1508973"/>
                </a:cubicBezTo>
                <a:cubicBezTo>
                  <a:pt x="7069533" y="1500411"/>
                  <a:pt x="7075760" y="1494185"/>
                  <a:pt x="7084322" y="1494185"/>
                </a:cubicBezTo>
                <a:close/>
                <a:moveTo>
                  <a:pt x="7013492" y="1494185"/>
                </a:moveTo>
                <a:cubicBezTo>
                  <a:pt x="7021275" y="1494185"/>
                  <a:pt x="7028280" y="1500411"/>
                  <a:pt x="7028280" y="1508973"/>
                </a:cubicBezTo>
                <a:cubicBezTo>
                  <a:pt x="7028280" y="1516756"/>
                  <a:pt x="7021275" y="1523761"/>
                  <a:pt x="7013492" y="1523761"/>
                </a:cubicBezTo>
                <a:cubicBezTo>
                  <a:pt x="7004930" y="1523761"/>
                  <a:pt x="6998704" y="1516756"/>
                  <a:pt x="6998704" y="1508973"/>
                </a:cubicBezTo>
                <a:cubicBezTo>
                  <a:pt x="6998704" y="1500411"/>
                  <a:pt x="7004930" y="1494185"/>
                  <a:pt x="7013492" y="1494185"/>
                </a:cubicBezTo>
                <a:close/>
                <a:moveTo>
                  <a:pt x="6939085" y="1494185"/>
                </a:moveTo>
                <a:cubicBezTo>
                  <a:pt x="6946378" y="1494185"/>
                  <a:pt x="6950753" y="1500411"/>
                  <a:pt x="6950753" y="1508973"/>
                </a:cubicBezTo>
                <a:cubicBezTo>
                  <a:pt x="6950753" y="1516756"/>
                  <a:pt x="6946378" y="1523761"/>
                  <a:pt x="6939085" y="1523761"/>
                </a:cubicBezTo>
                <a:cubicBezTo>
                  <a:pt x="6931063" y="1523761"/>
                  <a:pt x="6924500" y="1516756"/>
                  <a:pt x="6924500" y="1508973"/>
                </a:cubicBezTo>
                <a:cubicBezTo>
                  <a:pt x="6924500" y="1500411"/>
                  <a:pt x="6931063" y="1494185"/>
                  <a:pt x="6939085" y="1494185"/>
                </a:cubicBezTo>
                <a:close/>
                <a:moveTo>
                  <a:pt x="83229" y="1426727"/>
                </a:moveTo>
                <a:cubicBezTo>
                  <a:pt x="90521" y="1426727"/>
                  <a:pt x="97085" y="1431102"/>
                  <a:pt x="97085" y="1439124"/>
                </a:cubicBezTo>
                <a:cubicBezTo>
                  <a:pt x="97085" y="1446417"/>
                  <a:pt x="90521" y="1452980"/>
                  <a:pt x="83229" y="1452980"/>
                </a:cubicBezTo>
                <a:cubicBezTo>
                  <a:pt x="76665" y="1452980"/>
                  <a:pt x="70831" y="1446417"/>
                  <a:pt x="70831" y="1439124"/>
                </a:cubicBezTo>
                <a:cubicBezTo>
                  <a:pt x="70831" y="1432561"/>
                  <a:pt x="76665" y="1426727"/>
                  <a:pt x="83229" y="1426727"/>
                </a:cubicBezTo>
                <a:close/>
                <a:moveTo>
                  <a:pt x="11993" y="1426727"/>
                </a:moveTo>
                <a:cubicBezTo>
                  <a:pt x="20237" y="1426727"/>
                  <a:pt x="26234" y="1432561"/>
                  <a:pt x="26234" y="1439124"/>
                </a:cubicBezTo>
                <a:cubicBezTo>
                  <a:pt x="26234" y="1446417"/>
                  <a:pt x="20237" y="1452980"/>
                  <a:pt x="11993" y="1452980"/>
                </a:cubicBezTo>
                <a:cubicBezTo>
                  <a:pt x="5996" y="1452980"/>
                  <a:pt x="0" y="1446417"/>
                  <a:pt x="0" y="1439124"/>
                </a:cubicBezTo>
                <a:cubicBezTo>
                  <a:pt x="0" y="1432561"/>
                  <a:pt x="5996" y="1426727"/>
                  <a:pt x="11993" y="1426727"/>
                </a:cubicBezTo>
                <a:close/>
                <a:moveTo>
                  <a:pt x="7370084" y="1423353"/>
                </a:moveTo>
                <a:cubicBezTo>
                  <a:pt x="7376647" y="1423353"/>
                  <a:pt x="7382481" y="1429580"/>
                  <a:pt x="7382481" y="1438142"/>
                </a:cubicBezTo>
                <a:cubicBezTo>
                  <a:pt x="7382481" y="1445926"/>
                  <a:pt x="7376647" y="1452931"/>
                  <a:pt x="7370084" y="1452931"/>
                </a:cubicBezTo>
                <a:cubicBezTo>
                  <a:pt x="7362791" y="1452931"/>
                  <a:pt x="7356228" y="1445926"/>
                  <a:pt x="7356228" y="1438142"/>
                </a:cubicBezTo>
                <a:cubicBezTo>
                  <a:pt x="7356228" y="1429580"/>
                  <a:pt x="7362791" y="1423353"/>
                  <a:pt x="7370084" y="1423353"/>
                </a:cubicBezTo>
                <a:close/>
                <a:moveTo>
                  <a:pt x="7294422" y="1423353"/>
                </a:moveTo>
                <a:cubicBezTo>
                  <a:pt x="7302444" y="1423353"/>
                  <a:pt x="7308278" y="1429580"/>
                  <a:pt x="7308278" y="1438142"/>
                </a:cubicBezTo>
                <a:cubicBezTo>
                  <a:pt x="7308278" y="1445926"/>
                  <a:pt x="7302444" y="1452931"/>
                  <a:pt x="7294422" y="1452931"/>
                </a:cubicBezTo>
                <a:cubicBezTo>
                  <a:pt x="7288588" y="1452931"/>
                  <a:pt x="7282025" y="1445926"/>
                  <a:pt x="7282025" y="1438142"/>
                </a:cubicBezTo>
                <a:cubicBezTo>
                  <a:pt x="7282025" y="1429580"/>
                  <a:pt x="7288588" y="1423353"/>
                  <a:pt x="7294422" y="1423353"/>
                </a:cubicBezTo>
                <a:close/>
                <a:moveTo>
                  <a:pt x="7223591" y="1423353"/>
                </a:moveTo>
                <a:cubicBezTo>
                  <a:pt x="7231613" y="1423353"/>
                  <a:pt x="7237447" y="1429580"/>
                  <a:pt x="7237447" y="1438142"/>
                </a:cubicBezTo>
                <a:cubicBezTo>
                  <a:pt x="7237447" y="1445926"/>
                  <a:pt x="7231613" y="1452931"/>
                  <a:pt x="7223591" y="1452931"/>
                </a:cubicBezTo>
                <a:cubicBezTo>
                  <a:pt x="7217757" y="1452931"/>
                  <a:pt x="7211194" y="1445926"/>
                  <a:pt x="7211194" y="1438142"/>
                </a:cubicBezTo>
                <a:cubicBezTo>
                  <a:pt x="7211194" y="1429580"/>
                  <a:pt x="7215569" y="1423353"/>
                  <a:pt x="7223591" y="1423353"/>
                </a:cubicBezTo>
                <a:close/>
                <a:moveTo>
                  <a:pt x="7155152" y="1423353"/>
                </a:moveTo>
                <a:cubicBezTo>
                  <a:pt x="7163714" y="1423353"/>
                  <a:pt x="7169940" y="1429580"/>
                  <a:pt x="7169940" y="1438142"/>
                </a:cubicBezTo>
                <a:cubicBezTo>
                  <a:pt x="7169940" y="1445926"/>
                  <a:pt x="7163714" y="1452931"/>
                  <a:pt x="7155152" y="1452931"/>
                </a:cubicBezTo>
                <a:cubicBezTo>
                  <a:pt x="7146590" y="1452931"/>
                  <a:pt x="7141920" y="1445926"/>
                  <a:pt x="7141920" y="1438142"/>
                </a:cubicBezTo>
                <a:cubicBezTo>
                  <a:pt x="7140364" y="1429580"/>
                  <a:pt x="7146590" y="1423353"/>
                  <a:pt x="7155152" y="1423353"/>
                </a:cubicBezTo>
                <a:close/>
                <a:moveTo>
                  <a:pt x="7084322" y="1423353"/>
                </a:moveTo>
                <a:cubicBezTo>
                  <a:pt x="7092106" y="1423353"/>
                  <a:pt x="7099111" y="1429580"/>
                  <a:pt x="7099111" y="1438142"/>
                </a:cubicBezTo>
                <a:cubicBezTo>
                  <a:pt x="7099111" y="1445926"/>
                  <a:pt x="7092106" y="1452931"/>
                  <a:pt x="7084322" y="1452931"/>
                </a:cubicBezTo>
                <a:cubicBezTo>
                  <a:pt x="7075760" y="1452931"/>
                  <a:pt x="7069533" y="1445926"/>
                  <a:pt x="7069533" y="1438142"/>
                </a:cubicBezTo>
                <a:cubicBezTo>
                  <a:pt x="7069533" y="1429580"/>
                  <a:pt x="7075760" y="1423353"/>
                  <a:pt x="7084322" y="1423353"/>
                </a:cubicBezTo>
                <a:close/>
                <a:moveTo>
                  <a:pt x="7013492" y="1423353"/>
                </a:moveTo>
                <a:cubicBezTo>
                  <a:pt x="7021275" y="1423353"/>
                  <a:pt x="7028280" y="1429580"/>
                  <a:pt x="7028280" y="1438142"/>
                </a:cubicBezTo>
                <a:cubicBezTo>
                  <a:pt x="7028280" y="1445926"/>
                  <a:pt x="7021275" y="1452931"/>
                  <a:pt x="7013492" y="1452931"/>
                </a:cubicBezTo>
                <a:cubicBezTo>
                  <a:pt x="7004930" y="1452931"/>
                  <a:pt x="6998704" y="1445926"/>
                  <a:pt x="6998704" y="1438142"/>
                </a:cubicBezTo>
                <a:cubicBezTo>
                  <a:pt x="6998704" y="1429580"/>
                  <a:pt x="7004930" y="1423353"/>
                  <a:pt x="7013492" y="1423353"/>
                </a:cubicBezTo>
                <a:close/>
                <a:moveTo>
                  <a:pt x="6939085" y="1423353"/>
                </a:moveTo>
                <a:cubicBezTo>
                  <a:pt x="6946378" y="1423353"/>
                  <a:pt x="6950753" y="1429580"/>
                  <a:pt x="6950753" y="1438142"/>
                </a:cubicBezTo>
                <a:cubicBezTo>
                  <a:pt x="6950753" y="1445926"/>
                  <a:pt x="6946378" y="1452931"/>
                  <a:pt x="6939085" y="1452931"/>
                </a:cubicBezTo>
                <a:cubicBezTo>
                  <a:pt x="6931063" y="1452931"/>
                  <a:pt x="6924500" y="1445926"/>
                  <a:pt x="6924500" y="1438142"/>
                </a:cubicBezTo>
                <a:cubicBezTo>
                  <a:pt x="6924500" y="1429580"/>
                  <a:pt x="6931063" y="1423353"/>
                  <a:pt x="6939085" y="1423353"/>
                </a:cubicBezTo>
                <a:close/>
                <a:moveTo>
                  <a:pt x="6867525" y="1423353"/>
                </a:moveTo>
                <a:cubicBezTo>
                  <a:pt x="6874088" y="1423353"/>
                  <a:pt x="6879922" y="1429580"/>
                  <a:pt x="6879922" y="1438142"/>
                </a:cubicBezTo>
                <a:cubicBezTo>
                  <a:pt x="6879922" y="1445926"/>
                  <a:pt x="6874088" y="1452931"/>
                  <a:pt x="6867525" y="1452931"/>
                </a:cubicBezTo>
                <a:cubicBezTo>
                  <a:pt x="6860232" y="1452931"/>
                  <a:pt x="6853669" y="1445926"/>
                  <a:pt x="6853669" y="1438142"/>
                </a:cubicBezTo>
                <a:cubicBezTo>
                  <a:pt x="6853669" y="1429580"/>
                  <a:pt x="6860232" y="1423353"/>
                  <a:pt x="6867525" y="1423353"/>
                </a:cubicBezTo>
                <a:close/>
                <a:moveTo>
                  <a:pt x="6796696" y="1423353"/>
                </a:moveTo>
                <a:cubicBezTo>
                  <a:pt x="6803259" y="1423353"/>
                  <a:pt x="6809093" y="1429580"/>
                  <a:pt x="6809093" y="1438142"/>
                </a:cubicBezTo>
                <a:cubicBezTo>
                  <a:pt x="6809093" y="1445926"/>
                  <a:pt x="6803259" y="1452931"/>
                  <a:pt x="6796696" y="1452931"/>
                </a:cubicBezTo>
                <a:cubicBezTo>
                  <a:pt x="6789403" y="1452931"/>
                  <a:pt x="6782840" y="1445926"/>
                  <a:pt x="6782840" y="1438142"/>
                </a:cubicBezTo>
                <a:cubicBezTo>
                  <a:pt x="6782840" y="1429580"/>
                  <a:pt x="6789403" y="1423353"/>
                  <a:pt x="6796696" y="1423353"/>
                </a:cubicBezTo>
                <a:close/>
                <a:moveTo>
                  <a:pt x="155518" y="1355896"/>
                </a:moveTo>
                <a:cubicBezTo>
                  <a:pt x="161352" y="1355896"/>
                  <a:pt x="167916" y="1360271"/>
                  <a:pt x="167916" y="1368293"/>
                </a:cubicBezTo>
                <a:cubicBezTo>
                  <a:pt x="167916" y="1375586"/>
                  <a:pt x="161352" y="1382149"/>
                  <a:pt x="155518" y="1382149"/>
                </a:cubicBezTo>
                <a:cubicBezTo>
                  <a:pt x="147496" y="1382149"/>
                  <a:pt x="141662" y="1375586"/>
                  <a:pt x="141662" y="1368293"/>
                </a:cubicBezTo>
                <a:cubicBezTo>
                  <a:pt x="141662" y="1360271"/>
                  <a:pt x="147496" y="1355896"/>
                  <a:pt x="155518" y="1355896"/>
                </a:cubicBezTo>
                <a:close/>
                <a:moveTo>
                  <a:pt x="83230" y="1355896"/>
                </a:moveTo>
                <a:cubicBezTo>
                  <a:pt x="90523" y="1355896"/>
                  <a:pt x="97086" y="1360271"/>
                  <a:pt x="97086" y="1368293"/>
                </a:cubicBezTo>
                <a:cubicBezTo>
                  <a:pt x="97086" y="1375586"/>
                  <a:pt x="90523" y="1382149"/>
                  <a:pt x="83230" y="1382149"/>
                </a:cubicBezTo>
                <a:cubicBezTo>
                  <a:pt x="76667" y="1382149"/>
                  <a:pt x="70832" y="1375586"/>
                  <a:pt x="70832" y="1368293"/>
                </a:cubicBezTo>
                <a:cubicBezTo>
                  <a:pt x="70832" y="1360271"/>
                  <a:pt x="76667" y="1355896"/>
                  <a:pt x="83230" y="1355896"/>
                </a:cubicBezTo>
                <a:close/>
                <a:moveTo>
                  <a:pt x="11994" y="1355896"/>
                </a:moveTo>
                <a:cubicBezTo>
                  <a:pt x="20239" y="1355896"/>
                  <a:pt x="26235" y="1360271"/>
                  <a:pt x="26235" y="1368293"/>
                </a:cubicBezTo>
                <a:cubicBezTo>
                  <a:pt x="26235" y="1375586"/>
                  <a:pt x="20239" y="1382149"/>
                  <a:pt x="11994" y="1382149"/>
                </a:cubicBezTo>
                <a:cubicBezTo>
                  <a:pt x="5998" y="1382149"/>
                  <a:pt x="2" y="1375586"/>
                  <a:pt x="2" y="1368293"/>
                </a:cubicBezTo>
                <a:cubicBezTo>
                  <a:pt x="2" y="1360271"/>
                  <a:pt x="5998" y="1355896"/>
                  <a:pt x="11994" y="1355896"/>
                </a:cubicBezTo>
                <a:close/>
                <a:moveTo>
                  <a:pt x="7294422" y="1352524"/>
                </a:moveTo>
                <a:cubicBezTo>
                  <a:pt x="7302444" y="1352524"/>
                  <a:pt x="7308278" y="1359087"/>
                  <a:pt x="7308278" y="1367109"/>
                </a:cubicBezTo>
                <a:cubicBezTo>
                  <a:pt x="7308278" y="1374402"/>
                  <a:pt x="7302444" y="1378777"/>
                  <a:pt x="7294422" y="1378777"/>
                </a:cubicBezTo>
                <a:cubicBezTo>
                  <a:pt x="7288588" y="1378777"/>
                  <a:pt x="7282025" y="1374402"/>
                  <a:pt x="7282025" y="1367109"/>
                </a:cubicBezTo>
                <a:cubicBezTo>
                  <a:pt x="7282025" y="1359087"/>
                  <a:pt x="7288588" y="1352524"/>
                  <a:pt x="7294422" y="1352524"/>
                </a:cubicBezTo>
                <a:close/>
                <a:moveTo>
                  <a:pt x="7223591" y="1352524"/>
                </a:moveTo>
                <a:cubicBezTo>
                  <a:pt x="7231613" y="1352524"/>
                  <a:pt x="7237447" y="1359087"/>
                  <a:pt x="7237447" y="1367109"/>
                </a:cubicBezTo>
                <a:cubicBezTo>
                  <a:pt x="7237447" y="1374402"/>
                  <a:pt x="7231613" y="1378777"/>
                  <a:pt x="7223591" y="1378777"/>
                </a:cubicBezTo>
                <a:cubicBezTo>
                  <a:pt x="7215569" y="1378777"/>
                  <a:pt x="7211194" y="1374402"/>
                  <a:pt x="7211194" y="1367109"/>
                </a:cubicBezTo>
                <a:cubicBezTo>
                  <a:pt x="7211194" y="1359087"/>
                  <a:pt x="7215569" y="1352524"/>
                  <a:pt x="7223591" y="1352524"/>
                </a:cubicBezTo>
                <a:close/>
                <a:moveTo>
                  <a:pt x="7155152" y="1352524"/>
                </a:moveTo>
                <a:cubicBezTo>
                  <a:pt x="7163714" y="1352524"/>
                  <a:pt x="7169940" y="1359087"/>
                  <a:pt x="7169940" y="1367109"/>
                </a:cubicBezTo>
                <a:cubicBezTo>
                  <a:pt x="7169940" y="1374402"/>
                  <a:pt x="7163714" y="1378777"/>
                  <a:pt x="7155152" y="1378777"/>
                </a:cubicBezTo>
                <a:cubicBezTo>
                  <a:pt x="7146590" y="1378777"/>
                  <a:pt x="7140364" y="1374402"/>
                  <a:pt x="7140364" y="1367109"/>
                </a:cubicBezTo>
                <a:cubicBezTo>
                  <a:pt x="7140364" y="1359087"/>
                  <a:pt x="7146590" y="1352524"/>
                  <a:pt x="7155152" y="1352524"/>
                </a:cubicBezTo>
                <a:close/>
                <a:moveTo>
                  <a:pt x="7084322" y="1352524"/>
                </a:moveTo>
                <a:cubicBezTo>
                  <a:pt x="7092106" y="1352524"/>
                  <a:pt x="7099111" y="1359087"/>
                  <a:pt x="7099111" y="1367109"/>
                </a:cubicBezTo>
                <a:cubicBezTo>
                  <a:pt x="7099111" y="1374402"/>
                  <a:pt x="7092106" y="1378777"/>
                  <a:pt x="7084322" y="1378777"/>
                </a:cubicBezTo>
                <a:cubicBezTo>
                  <a:pt x="7075760" y="1378777"/>
                  <a:pt x="7069533" y="1374402"/>
                  <a:pt x="7069533" y="1367109"/>
                </a:cubicBezTo>
                <a:cubicBezTo>
                  <a:pt x="7069533" y="1359087"/>
                  <a:pt x="7075760" y="1352524"/>
                  <a:pt x="7084322" y="1352524"/>
                </a:cubicBezTo>
                <a:close/>
                <a:moveTo>
                  <a:pt x="7013492" y="1352524"/>
                </a:moveTo>
                <a:cubicBezTo>
                  <a:pt x="7021275" y="1352524"/>
                  <a:pt x="7028280" y="1359087"/>
                  <a:pt x="7028280" y="1367109"/>
                </a:cubicBezTo>
                <a:cubicBezTo>
                  <a:pt x="7028280" y="1374402"/>
                  <a:pt x="7021275" y="1378777"/>
                  <a:pt x="7013492" y="1378777"/>
                </a:cubicBezTo>
                <a:cubicBezTo>
                  <a:pt x="7004930" y="1378777"/>
                  <a:pt x="6998704" y="1374402"/>
                  <a:pt x="6998704" y="1367109"/>
                </a:cubicBezTo>
                <a:cubicBezTo>
                  <a:pt x="6998704" y="1359087"/>
                  <a:pt x="7004930" y="1352524"/>
                  <a:pt x="7013492" y="1352524"/>
                </a:cubicBezTo>
                <a:close/>
                <a:moveTo>
                  <a:pt x="6939085" y="1352524"/>
                </a:moveTo>
                <a:cubicBezTo>
                  <a:pt x="6946378" y="1352524"/>
                  <a:pt x="6950753" y="1359354"/>
                  <a:pt x="6950753" y="1367701"/>
                </a:cubicBezTo>
                <a:cubicBezTo>
                  <a:pt x="6950753" y="1375290"/>
                  <a:pt x="6946378" y="1382120"/>
                  <a:pt x="6939085" y="1382120"/>
                </a:cubicBezTo>
                <a:cubicBezTo>
                  <a:pt x="6931063" y="1382120"/>
                  <a:pt x="6924500" y="1375290"/>
                  <a:pt x="6924500" y="1367701"/>
                </a:cubicBezTo>
                <a:cubicBezTo>
                  <a:pt x="6924500" y="1359354"/>
                  <a:pt x="6931063" y="1352524"/>
                  <a:pt x="6939085" y="1352524"/>
                </a:cubicBezTo>
                <a:close/>
                <a:moveTo>
                  <a:pt x="6867525" y="1352524"/>
                </a:moveTo>
                <a:cubicBezTo>
                  <a:pt x="6874088" y="1352524"/>
                  <a:pt x="6879922" y="1359354"/>
                  <a:pt x="6879922" y="1367701"/>
                </a:cubicBezTo>
                <a:cubicBezTo>
                  <a:pt x="6879922" y="1375290"/>
                  <a:pt x="6874088" y="1382120"/>
                  <a:pt x="6867525" y="1382120"/>
                </a:cubicBezTo>
                <a:cubicBezTo>
                  <a:pt x="6860232" y="1382120"/>
                  <a:pt x="6853669" y="1375290"/>
                  <a:pt x="6853669" y="1367701"/>
                </a:cubicBezTo>
                <a:cubicBezTo>
                  <a:pt x="6853669" y="1359354"/>
                  <a:pt x="6860232" y="1352524"/>
                  <a:pt x="6867525" y="1352524"/>
                </a:cubicBezTo>
                <a:close/>
                <a:moveTo>
                  <a:pt x="6796696" y="1352524"/>
                </a:moveTo>
                <a:cubicBezTo>
                  <a:pt x="6803259" y="1352524"/>
                  <a:pt x="6809093" y="1359354"/>
                  <a:pt x="6809093" y="1367701"/>
                </a:cubicBezTo>
                <a:cubicBezTo>
                  <a:pt x="6809093" y="1375290"/>
                  <a:pt x="6803259" y="1382120"/>
                  <a:pt x="6796696" y="1382120"/>
                </a:cubicBezTo>
                <a:cubicBezTo>
                  <a:pt x="6789403" y="1382120"/>
                  <a:pt x="6782840" y="1375290"/>
                  <a:pt x="6782840" y="1367701"/>
                </a:cubicBezTo>
                <a:cubicBezTo>
                  <a:pt x="6782840" y="1359354"/>
                  <a:pt x="6789403" y="1352524"/>
                  <a:pt x="6796696" y="1352524"/>
                </a:cubicBezTo>
                <a:close/>
                <a:moveTo>
                  <a:pt x="6724405" y="1352524"/>
                </a:moveTo>
                <a:cubicBezTo>
                  <a:pt x="6732427" y="1352524"/>
                  <a:pt x="6738261" y="1359354"/>
                  <a:pt x="6738261" y="1367701"/>
                </a:cubicBezTo>
                <a:cubicBezTo>
                  <a:pt x="6738261" y="1375290"/>
                  <a:pt x="6732427" y="1382120"/>
                  <a:pt x="6724405" y="1382120"/>
                </a:cubicBezTo>
                <a:cubicBezTo>
                  <a:pt x="6718571" y="1382120"/>
                  <a:pt x="6712008" y="1375290"/>
                  <a:pt x="6712008" y="1367701"/>
                </a:cubicBezTo>
                <a:cubicBezTo>
                  <a:pt x="6712008" y="1359354"/>
                  <a:pt x="6718571" y="1352524"/>
                  <a:pt x="6724405" y="1352524"/>
                </a:cubicBezTo>
                <a:close/>
                <a:moveTo>
                  <a:pt x="6653576" y="1352524"/>
                </a:moveTo>
                <a:cubicBezTo>
                  <a:pt x="6660869" y="1352524"/>
                  <a:pt x="6667432" y="1359354"/>
                  <a:pt x="6667432" y="1367701"/>
                </a:cubicBezTo>
                <a:cubicBezTo>
                  <a:pt x="6667432" y="1375290"/>
                  <a:pt x="6660869" y="1382120"/>
                  <a:pt x="6653576" y="1382120"/>
                </a:cubicBezTo>
                <a:cubicBezTo>
                  <a:pt x="6647013" y="1382120"/>
                  <a:pt x="6641179" y="1375290"/>
                  <a:pt x="6641179" y="1367701"/>
                </a:cubicBezTo>
                <a:cubicBezTo>
                  <a:pt x="6641179" y="1359354"/>
                  <a:pt x="6647013" y="1352524"/>
                  <a:pt x="6653576" y="1352524"/>
                </a:cubicBezTo>
                <a:close/>
                <a:moveTo>
                  <a:pt x="7223591" y="1281693"/>
                </a:moveTo>
                <a:cubicBezTo>
                  <a:pt x="7231613" y="1281693"/>
                  <a:pt x="7237447" y="1288256"/>
                  <a:pt x="7237447" y="1295549"/>
                </a:cubicBezTo>
                <a:cubicBezTo>
                  <a:pt x="7237447" y="1302112"/>
                  <a:pt x="7231613" y="1307946"/>
                  <a:pt x="7223591" y="1307946"/>
                </a:cubicBezTo>
                <a:cubicBezTo>
                  <a:pt x="7215569" y="1307946"/>
                  <a:pt x="7211194" y="1302112"/>
                  <a:pt x="7211194" y="1295549"/>
                </a:cubicBezTo>
                <a:cubicBezTo>
                  <a:pt x="7211194" y="1288256"/>
                  <a:pt x="7215569" y="1281693"/>
                  <a:pt x="7223591" y="1281693"/>
                </a:cubicBezTo>
                <a:close/>
                <a:moveTo>
                  <a:pt x="7155152" y="1281693"/>
                </a:moveTo>
                <a:cubicBezTo>
                  <a:pt x="7163714" y="1281693"/>
                  <a:pt x="7169940" y="1288256"/>
                  <a:pt x="7169940" y="1295549"/>
                </a:cubicBezTo>
                <a:cubicBezTo>
                  <a:pt x="7169940" y="1302112"/>
                  <a:pt x="7163714" y="1307946"/>
                  <a:pt x="7155152" y="1307946"/>
                </a:cubicBezTo>
                <a:cubicBezTo>
                  <a:pt x="7146590" y="1307946"/>
                  <a:pt x="7140364" y="1302112"/>
                  <a:pt x="7140364" y="1295549"/>
                </a:cubicBezTo>
                <a:cubicBezTo>
                  <a:pt x="7140364" y="1288256"/>
                  <a:pt x="7146590" y="1281693"/>
                  <a:pt x="7155152" y="1281693"/>
                </a:cubicBezTo>
                <a:close/>
                <a:moveTo>
                  <a:pt x="7084322" y="1281693"/>
                </a:moveTo>
                <a:cubicBezTo>
                  <a:pt x="7092106" y="1281693"/>
                  <a:pt x="7099111" y="1288256"/>
                  <a:pt x="7099111" y="1295549"/>
                </a:cubicBezTo>
                <a:cubicBezTo>
                  <a:pt x="7099111" y="1302112"/>
                  <a:pt x="7092106" y="1307946"/>
                  <a:pt x="7084322" y="1307946"/>
                </a:cubicBezTo>
                <a:cubicBezTo>
                  <a:pt x="7075760" y="1307946"/>
                  <a:pt x="7069533" y="1303571"/>
                  <a:pt x="7069533" y="1295549"/>
                </a:cubicBezTo>
                <a:cubicBezTo>
                  <a:pt x="7069533" y="1288256"/>
                  <a:pt x="7075760" y="1281693"/>
                  <a:pt x="7084322" y="1281693"/>
                </a:cubicBezTo>
                <a:close/>
                <a:moveTo>
                  <a:pt x="7013492" y="1281693"/>
                </a:moveTo>
                <a:cubicBezTo>
                  <a:pt x="7021275" y="1281693"/>
                  <a:pt x="7028280" y="1288256"/>
                  <a:pt x="7028280" y="1295549"/>
                </a:cubicBezTo>
                <a:cubicBezTo>
                  <a:pt x="7028280" y="1303571"/>
                  <a:pt x="7021275" y="1307946"/>
                  <a:pt x="7013492" y="1307946"/>
                </a:cubicBezTo>
                <a:cubicBezTo>
                  <a:pt x="7004930" y="1307946"/>
                  <a:pt x="6998704" y="1303571"/>
                  <a:pt x="6998704" y="1295549"/>
                </a:cubicBezTo>
                <a:cubicBezTo>
                  <a:pt x="6998704" y="1288256"/>
                  <a:pt x="7004930" y="1281693"/>
                  <a:pt x="7013492" y="1281693"/>
                </a:cubicBezTo>
                <a:close/>
                <a:moveTo>
                  <a:pt x="6939085" y="1281693"/>
                </a:moveTo>
                <a:cubicBezTo>
                  <a:pt x="6946378" y="1281693"/>
                  <a:pt x="6950753" y="1288256"/>
                  <a:pt x="6950753" y="1295549"/>
                </a:cubicBezTo>
                <a:cubicBezTo>
                  <a:pt x="6950753" y="1303571"/>
                  <a:pt x="6946378" y="1307946"/>
                  <a:pt x="6939085" y="1307946"/>
                </a:cubicBezTo>
                <a:cubicBezTo>
                  <a:pt x="6931063" y="1307946"/>
                  <a:pt x="6924500" y="1303571"/>
                  <a:pt x="6924500" y="1295549"/>
                </a:cubicBezTo>
                <a:cubicBezTo>
                  <a:pt x="6924500" y="1288256"/>
                  <a:pt x="6931063" y="1281693"/>
                  <a:pt x="6939085" y="1281693"/>
                </a:cubicBezTo>
                <a:close/>
                <a:moveTo>
                  <a:pt x="6867525" y="1281693"/>
                </a:moveTo>
                <a:cubicBezTo>
                  <a:pt x="6874088" y="1281693"/>
                  <a:pt x="6879922" y="1288256"/>
                  <a:pt x="6879922" y="1295549"/>
                </a:cubicBezTo>
                <a:cubicBezTo>
                  <a:pt x="6879922" y="1303571"/>
                  <a:pt x="6874088" y="1307946"/>
                  <a:pt x="6867525" y="1307946"/>
                </a:cubicBezTo>
                <a:cubicBezTo>
                  <a:pt x="6860232" y="1307946"/>
                  <a:pt x="6853669" y="1303571"/>
                  <a:pt x="6853669" y="1295549"/>
                </a:cubicBezTo>
                <a:cubicBezTo>
                  <a:pt x="6853669" y="1288256"/>
                  <a:pt x="6860232" y="1281693"/>
                  <a:pt x="6867525" y="1281693"/>
                </a:cubicBezTo>
                <a:close/>
                <a:moveTo>
                  <a:pt x="6796696" y="1281693"/>
                </a:moveTo>
                <a:cubicBezTo>
                  <a:pt x="6803259" y="1281693"/>
                  <a:pt x="6809093" y="1288256"/>
                  <a:pt x="6809093" y="1295549"/>
                </a:cubicBezTo>
                <a:cubicBezTo>
                  <a:pt x="6809093" y="1303571"/>
                  <a:pt x="6803259" y="1307946"/>
                  <a:pt x="6796696" y="1307946"/>
                </a:cubicBezTo>
                <a:cubicBezTo>
                  <a:pt x="6789403" y="1307946"/>
                  <a:pt x="6782840" y="1303571"/>
                  <a:pt x="6782840" y="1295549"/>
                </a:cubicBezTo>
                <a:cubicBezTo>
                  <a:pt x="6782840" y="1288256"/>
                  <a:pt x="6789403" y="1281693"/>
                  <a:pt x="6796696" y="1281693"/>
                </a:cubicBezTo>
                <a:close/>
                <a:moveTo>
                  <a:pt x="6724405" y="1281693"/>
                </a:moveTo>
                <a:cubicBezTo>
                  <a:pt x="6732427" y="1281693"/>
                  <a:pt x="6738261" y="1288256"/>
                  <a:pt x="6738261" y="1295549"/>
                </a:cubicBezTo>
                <a:cubicBezTo>
                  <a:pt x="6738261" y="1303571"/>
                  <a:pt x="6732427" y="1307946"/>
                  <a:pt x="6724405" y="1307946"/>
                </a:cubicBezTo>
                <a:cubicBezTo>
                  <a:pt x="6718571" y="1307946"/>
                  <a:pt x="6712008" y="1303571"/>
                  <a:pt x="6712008" y="1295549"/>
                </a:cubicBezTo>
                <a:cubicBezTo>
                  <a:pt x="6712008" y="1288256"/>
                  <a:pt x="6718571" y="1281693"/>
                  <a:pt x="6724405" y="1281693"/>
                </a:cubicBezTo>
                <a:close/>
                <a:moveTo>
                  <a:pt x="6653576" y="1281693"/>
                </a:moveTo>
                <a:cubicBezTo>
                  <a:pt x="6660869" y="1281693"/>
                  <a:pt x="6667432" y="1288256"/>
                  <a:pt x="6667432" y="1295549"/>
                </a:cubicBezTo>
                <a:cubicBezTo>
                  <a:pt x="6667432" y="1303571"/>
                  <a:pt x="6660869" y="1307946"/>
                  <a:pt x="6653576" y="1307946"/>
                </a:cubicBezTo>
                <a:cubicBezTo>
                  <a:pt x="6647013" y="1307946"/>
                  <a:pt x="6641179" y="1303571"/>
                  <a:pt x="6641179" y="1295549"/>
                </a:cubicBezTo>
                <a:cubicBezTo>
                  <a:pt x="6641179" y="1288256"/>
                  <a:pt x="6647013" y="1281693"/>
                  <a:pt x="6653576" y="1281693"/>
                </a:cubicBezTo>
                <a:close/>
                <a:moveTo>
                  <a:pt x="6582745" y="1281693"/>
                </a:moveTo>
                <a:cubicBezTo>
                  <a:pt x="6590038" y="1281693"/>
                  <a:pt x="6596601" y="1288256"/>
                  <a:pt x="6596601" y="1295549"/>
                </a:cubicBezTo>
                <a:cubicBezTo>
                  <a:pt x="6596601" y="1303571"/>
                  <a:pt x="6590038" y="1307946"/>
                  <a:pt x="6582745" y="1307946"/>
                </a:cubicBezTo>
                <a:cubicBezTo>
                  <a:pt x="6574723" y="1307946"/>
                  <a:pt x="6570348" y="1303571"/>
                  <a:pt x="6570348" y="1295549"/>
                </a:cubicBezTo>
                <a:cubicBezTo>
                  <a:pt x="6570348" y="1288256"/>
                  <a:pt x="6574723" y="1281693"/>
                  <a:pt x="6582745" y="1281693"/>
                </a:cubicBezTo>
                <a:close/>
                <a:moveTo>
                  <a:pt x="6510933" y="1281693"/>
                </a:moveTo>
                <a:cubicBezTo>
                  <a:pt x="6518717" y="1281693"/>
                  <a:pt x="6525722" y="1288256"/>
                  <a:pt x="6525722" y="1295549"/>
                </a:cubicBezTo>
                <a:cubicBezTo>
                  <a:pt x="6525722" y="1303571"/>
                  <a:pt x="6518717" y="1307946"/>
                  <a:pt x="6510933" y="1307946"/>
                </a:cubicBezTo>
                <a:cubicBezTo>
                  <a:pt x="6502371" y="1307946"/>
                  <a:pt x="6496144" y="1303571"/>
                  <a:pt x="6496144" y="1295549"/>
                </a:cubicBezTo>
                <a:cubicBezTo>
                  <a:pt x="6496144" y="1288256"/>
                  <a:pt x="6502371" y="1281693"/>
                  <a:pt x="6510933" y="1281693"/>
                </a:cubicBezTo>
                <a:close/>
                <a:moveTo>
                  <a:pt x="6440492" y="1281693"/>
                </a:moveTo>
                <a:cubicBezTo>
                  <a:pt x="6448081" y="1281693"/>
                  <a:pt x="6454911" y="1288256"/>
                  <a:pt x="6454911" y="1295549"/>
                </a:cubicBezTo>
                <a:cubicBezTo>
                  <a:pt x="6454911" y="1303571"/>
                  <a:pt x="6448081" y="1307946"/>
                  <a:pt x="6440492" y="1307946"/>
                </a:cubicBezTo>
                <a:cubicBezTo>
                  <a:pt x="6432145" y="1307946"/>
                  <a:pt x="6425315" y="1303571"/>
                  <a:pt x="6425315" y="1295549"/>
                </a:cubicBezTo>
                <a:cubicBezTo>
                  <a:pt x="6425315" y="1288256"/>
                  <a:pt x="6432145" y="1281693"/>
                  <a:pt x="6440492" y="1281693"/>
                </a:cubicBezTo>
                <a:close/>
                <a:moveTo>
                  <a:pt x="6369273" y="1281693"/>
                </a:moveTo>
                <a:cubicBezTo>
                  <a:pt x="6377835" y="1281693"/>
                  <a:pt x="6384062" y="1288698"/>
                  <a:pt x="6384062" y="1296482"/>
                </a:cubicBezTo>
                <a:cubicBezTo>
                  <a:pt x="6384062" y="1305044"/>
                  <a:pt x="6377835" y="1311271"/>
                  <a:pt x="6369273" y="1311271"/>
                </a:cubicBezTo>
                <a:cubicBezTo>
                  <a:pt x="6361489" y="1311271"/>
                  <a:pt x="6354484" y="1305044"/>
                  <a:pt x="6354484" y="1296482"/>
                </a:cubicBezTo>
                <a:cubicBezTo>
                  <a:pt x="6354484" y="1288698"/>
                  <a:pt x="6361489" y="1281693"/>
                  <a:pt x="6369273" y="1281693"/>
                </a:cubicBezTo>
                <a:close/>
                <a:moveTo>
                  <a:pt x="5799257" y="1281693"/>
                </a:moveTo>
                <a:cubicBezTo>
                  <a:pt x="5807819" y="1281693"/>
                  <a:pt x="5814045" y="1288698"/>
                  <a:pt x="5814045" y="1296482"/>
                </a:cubicBezTo>
                <a:cubicBezTo>
                  <a:pt x="5814045" y="1305044"/>
                  <a:pt x="5807819" y="1311271"/>
                  <a:pt x="5799257" y="1311271"/>
                </a:cubicBezTo>
                <a:cubicBezTo>
                  <a:pt x="5791474" y="1311271"/>
                  <a:pt x="5784469" y="1305044"/>
                  <a:pt x="5784469" y="1296482"/>
                </a:cubicBezTo>
                <a:cubicBezTo>
                  <a:pt x="5784469" y="1288698"/>
                  <a:pt x="5791474" y="1281693"/>
                  <a:pt x="5799257" y="1281693"/>
                </a:cubicBezTo>
                <a:close/>
                <a:moveTo>
                  <a:pt x="5724122" y="1281693"/>
                </a:moveTo>
                <a:cubicBezTo>
                  <a:pt x="5732144" y="1281693"/>
                  <a:pt x="5736519" y="1288698"/>
                  <a:pt x="5736519" y="1296482"/>
                </a:cubicBezTo>
                <a:cubicBezTo>
                  <a:pt x="5736519" y="1305044"/>
                  <a:pt x="5732144" y="1311271"/>
                  <a:pt x="5724122" y="1311271"/>
                </a:cubicBezTo>
                <a:cubicBezTo>
                  <a:pt x="5716100" y="1311271"/>
                  <a:pt x="5710266" y="1305044"/>
                  <a:pt x="5710266" y="1296482"/>
                </a:cubicBezTo>
                <a:cubicBezTo>
                  <a:pt x="5710266" y="1288698"/>
                  <a:pt x="5716100" y="1281693"/>
                  <a:pt x="5724122" y="1281693"/>
                </a:cubicBezTo>
                <a:close/>
                <a:moveTo>
                  <a:pt x="5653291" y="1281693"/>
                </a:moveTo>
                <a:cubicBezTo>
                  <a:pt x="5659125" y="1281693"/>
                  <a:pt x="5665688" y="1288698"/>
                  <a:pt x="5665688" y="1296482"/>
                </a:cubicBezTo>
                <a:cubicBezTo>
                  <a:pt x="5665688" y="1305044"/>
                  <a:pt x="5659125" y="1311271"/>
                  <a:pt x="5653291" y="1311271"/>
                </a:cubicBezTo>
                <a:cubicBezTo>
                  <a:pt x="5645269" y="1311271"/>
                  <a:pt x="5639435" y="1305044"/>
                  <a:pt x="5639435" y="1296482"/>
                </a:cubicBezTo>
                <a:cubicBezTo>
                  <a:pt x="5639435" y="1288698"/>
                  <a:pt x="5645269" y="1281693"/>
                  <a:pt x="5653291" y="1281693"/>
                </a:cubicBezTo>
                <a:close/>
                <a:moveTo>
                  <a:pt x="5582461" y="1281693"/>
                </a:moveTo>
                <a:cubicBezTo>
                  <a:pt x="5588295" y="1281693"/>
                  <a:pt x="5594858" y="1288698"/>
                  <a:pt x="5594858" y="1296482"/>
                </a:cubicBezTo>
                <a:cubicBezTo>
                  <a:pt x="5594858" y="1305044"/>
                  <a:pt x="5588295" y="1311271"/>
                  <a:pt x="5582461" y="1311271"/>
                </a:cubicBezTo>
                <a:cubicBezTo>
                  <a:pt x="5574439" y="1311271"/>
                  <a:pt x="5568605" y="1305044"/>
                  <a:pt x="5568605" y="1296482"/>
                </a:cubicBezTo>
                <a:cubicBezTo>
                  <a:pt x="5568605" y="1288698"/>
                  <a:pt x="5574439" y="1281693"/>
                  <a:pt x="5582461" y="1281693"/>
                </a:cubicBezTo>
                <a:close/>
                <a:moveTo>
                  <a:pt x="5510171" y="1281693"/>
                </a:moveTo>
                <a:cubicBezTo>
                  <a:pt x="5517464" y="1281693"/>
                  <a:pt x="5524027" y="1288698"/>
                  <a:pt x="5524027" y="1296482"/>
                </a:cubicBezTo>
                <a:cubicBezTo>
                  <a:pt x="5524027" y="1305044"/>
                  <a:pt x="5517464" y="1311271"/>
                  <a:pt x="5510171" y="1311271"/>
                </a:cubicBezTo>
                <a:cubicBezTo>
                  <a:pt x="5503608" y="1311271"/>
                  <a:pt x="5497774" y="1305044"/>
                  <a:pt x="5497774" y="1296482"/>
                </a:cubicBezTo>
                <a:cubicBezTo>
                  <a:pt x="5497774" y="1288698"/>
                  <a:pt x="5503608" y="1281693"/>
                  <a:pt x="5510171" y="1281693"/>
                </a:cubicBezTo>
                <a:close/>
                <a:moveTo>
                  <a:pt x="5438937" y="1281693"/>
                </a:moveTo>
                <a:cubicBezTo>
                  <a:pt x="5447182" y="1281693"/>
                  <a:pt x="5453178" y="1288698"/>
                  <a:pt x="5453178" y="1296482"/>
                </a:cubicBezTo>
                <a:cubicBezTo>
                  <a:pt x="5453178" y="1305044"/>
                  <a:pt x="5447182" y="1311271"/>
                  <a:pt x="5438937" y="1311271"/>
                </a:cubicBezTo>
                <a:cubicBezTo>
                  <a:pt x="5432941" y="1311271"/>
                  <a:pt x="5426945" y="1305044"/>
                  <a:pt x="5426945" y="1296482"/>
                </a:cubicBezTo>
                <a:cubicBezTo>
                  <a:pt x="5426945" y="1288698"/>
                  <a:pt x="5432941" y="1281693"/>
                  <a:pt x="5438937" y="1281693"/>
                </a:cubicBezTo>
                <a:close/>
                <a:moveTo>
                  <a:pt x="5368510" y="1281693"/>
                </a:moveTo>
                <a:cubicBezTo>
                  <a:pt x="5376532" y="1281693"/>
                  <a:pt x="5382366" y="1288698"/>
                  <a:pt x="5382366" y="1296482"/>
                </a:cubicBezTo>
                <a:cubicBezTo>
                  <a:pt x="5382366" y="1305044"/>
                  <a:pt x="5376532" y="1311271"/>
                  <a:pt x="5368510" y="1311271"/>
                </a:cubicBezTo>
                <a:cubicBezTo>
                  <a:pt x="5361218" y="1311271"/>
                  <a:pt x="5356113" y="1305044"/>
                  <a:pt x="5356113" y="1296482"/>
                </a:cubicBezTo>
                <a:cubicBezTo>
                  <a:pt x="5356113" y="1288698"/>
                  <a:pt x="5361218" y="1281693"/>
                  <a:pt x="5368510" y="1281693"/>
                </a:cubicBezTo>
                <a:close/>
                <a:moveTo>
                  <a:pt x="5296699" y="1281693"/>
                </a:moveTo>
                <a:cubicBezTo>
                  <a:pt x="5305261" y="1281693"/>
                  <a:pt x="5311488" y="1288698"/>
                  <a:pt x="5311488" y="1296482"/>
                </a:cubicBezTo>
                <a:cubicBezTo>
                  <a:pt x="5311488" y="1305044"/>
                  <a:pt x="5305261" y="1311271"/>
                  <a:pt x="5296699" y="1311271"/>
                </a:cubicBezTo>
                <a:cubicBezTo>
                  <a:pt x="5288915" y="1311271"/>
                  <a:pt x="5281910" y="1305044"/>
                  <a:pt x="5281910" y="1296482"/>
                </a:cubicBezTo>
                <a:cubicBezTo>
                  <a:pt x="5281910" y="1288698"/>
                  <a:pt x="5288915" y="1281693"/>
                  <a:pt x="5296699" y="1281693"/>
                </a:cubicBezTo>
                <a:close/>
                <a:moveTo>
                  <a:pt x="5225869" y="1281693"/>
                </a:moveTo>
                <a:cubicBezTo>
                  <a:pt x="5234431" y="1281693"/>
                  <a:pt x="5240657" y="1288698"/>
                  <a:pt x="5240657" y="1296482"/>
                </a:cubicBezTo>
                <a:cubicBezTo>
                  <a:pt x="5240657" y="1305044"/>
                  <a:pt x="5234431" y="1311271"/>
                  <a:pt x="5225869" y="1311271"/>
                </a:cubicBezTo>
                <a:cubicBezTo>
                  <a:pt x="5217307" y="1311271"/>
                  <a:pt x="5211081" y="1305044"/>
                  <a:pt x="5211081" y="1296482"/>
                </a:cubicBezTo>
                <a:cubicBezTo>
                  <a:pt x="5211081" y="1288698"/>
                  <a:pt x="5217307" y="1281693"/>
                  <a:pt x="5225869" y="1281693"/>
                </a:cubicBezTo>
                <a:close/>
                <a:moveTo>
                  <a:pt x="5154105" y="1281693"/>
                </a:moveTo>
                <a:cubicBezTo>
                  <a:pt x="5162127" y="1281693"/>
                  <a:pt x="5166502" y="1288698"/>
                  <a:pt x="5166502" y="1296482"/>
                </a:cubicBezTo>
                <a:cubicBezTo>
                  <a:pt x="5166502" y="1305044"/>
                  <a:pt x="5162127" y="1311271"/>
                  <a:pt x="5154105" y="1311271"/>
                </a:cubicBezTo>
                <a:cubicBezTo>
                  <a:pt x="5146083" y="1311271"/>
                  <a:pt x="5140249" y="1305044"/>
                  <a:pt x="5140249" y="1296482"/>
                </a:cubicBezTo>
                <a:cubicBezTo>
                  <a:pt x="5140249" y="1288698"/>
                  <a:pt x="5146083" y="1281693"/>
                  <a:pt x="5154105" y="1281693"/>
                </a:cubicBezTo>
                <a:close/>
                <a:moveTo>
                  <a:pt x="5083276" y="1281693"/>
                </a:moveTo>
                <a:cubicBezTo>
                  <a:pt x="5089110" y="1281693"/>
                  <a:pt x="5095673" y="1288698"/>
                  <a:pt x="5095673" y="1296482"/>
                </a:cubicBezTo>
                <a:cubicBezTo>
                  <a:pt x="5095673" y="1305044"/>
                  <a:pt x="5089110" y="1311271"/>
                  <a:pt x="5083276" y="1311271"/>
                </a:cubicBezTo>
                <a:cubicBezTo>
                  <a:pt x="5075254" y="1311271"/>
                  <a:pt x="5069420" y="1305044"/>
                  <a:pt x="5069420" y="1296482"/>
                </a:cubicBezTo>
                <a:cubicBezTo>
                  <a:pt x="5069420" y="1288698"/>
                  <a:pt x="5075254" y="1281693"/>
                  <a:pt x="5083276" y="1281693"/>
                </a:cubicBezTo>
                <a:close/>
                <a:moveTo>
                  <a:pt x="5012445" y="1281693"/>
                </a:moveTo>
                <a:cubicBezTo>
                  <a:pt x="5018279" y="1281693"/>
                  <a:pt x="5024842" y="1288698"/>
                  <a:pt x="5024842" y="1296482"/>
                </a:cubicBezTo>
                <a:cubicBezTo>
                  <a:pt x="5024842" y="1305044"/>
                  <a:pt x="5018279" y="1311271"/>
                  <a:pt x="5012445" y="1311271"/>
                </a:cubicBezTo>
                <a:cubicBezTo>
                  <a:pt x="5004423" y="1311271"/>
                  <a:pt x="4998589" y="1305044"/>
                  <a:pt x="4998589" y="1296482"/>
                </a:cubicBezTo>
                <a:cubicBezTo>
                  <a:pt x="4998589" y="1288698"/>
                  <a:pt x="5004423" y="1281693"/>
                  <a:pt x="5012445" y="1281693"/>
                </a:cubicBezTo>
                <a:close/>
                <a:moveTo>
                  <a:pt x="4940157" y="1281693"/>
                </a:moveTo>
                <a:cubicBezTo>
                  <a:pt x="4948179" y="1281693"/>
                  <a:pt x="4954013" y="1288698"/>
                  <a:pt x="4954013" y="1296482"/>
                </a:cubicBezTo>
                <a:cubicBezTo>
                  <a:pt x="4954013" y="1305044"/>
                  <a:pt x="4948179" y="1311271"/>
                  <a:pt x="4940157" y="1311271"/>
                </a:cubicBezTo>
                <a:cubicBezTo>
                  <a:pt x="4934323" y="1311271"/>
                  <a:pt x="4927760" y="1305044"/>
                  <a:pt x="4927760" y="1296482"/>
                </a:cubicBezTo>
                <a:cubicBezTo>
                  <a:pt x="4927760" y="1288698"/>
                  <a:pt x="4934323" y="1281693"/>
                  <a:pt x="4940157" y="1281693"/>
                </a:cubicBezTo>
                <a:close/>
                <a:moveTo>
                  <a:pt x="4865953" y="1281693"/>
                </a:moveTo>
                <a:cubicBezTo>
                  <a:pt x="4873975" y="1281693"/>
                  <a:pt x="4879809" y="1288698"/>
                  <a:pt x="4879809" y="1296482"/>
                </a:cubicBezTo>
                <a:cubicBezTo>
                  <a:pt x="4879809" y="1305044"/>
                  <a:pt x="4873975" y="1311271"/>
                  <a:pt x="4865953" y="1311271"/>
                </a:cubicBezTo>
                <a:cubicBezTo>
                  <a:pt x="4860119" y="1311271"/>
                  <a:pt x="4853556" y="1305044"/>
                  <a:pt x="4853556" y="1296482"/>
                </a:cubicBezTo>
                <a:cubicBezTo>
                  <a:pt x="4853556" y="1288698"/>
                  <a:pt x="4860119" y="1281693"/>
                  <a:pt x="4865953" y="1281693"/>
                </a:cubicBezTo>
                <a:close/>
                <a:moveTo>
                  <a:pt x="4795122" y="1281693"/>
                </a:moveTo>
                <a:cubicBezTo>
                  <a:pt x="4803144" y="1281693"/>
                  <a:pt x="4808978" y="1288698"/>
                  <a:pt x="4808978" y="1296482"/>
                </a:cubicBezTo>
                <a:cubicBezTo>
                  <a:pt x="4808978" y="1305044"/>
                  <a:pt x="4803144" y="1311271"/>
                  <a:pt x="4795122" y="1311271"/>
                </a:cubicBezTo>
                <a:cubicBezTo>
                  <a:pt x="4787830" y="1311271"/>
                  <a:pt x="4782725" y="1305044"/>
                  <a:pt x="4782725" y="1296482"/>
                </a:cubicBezTo>
                <a:cubicBezTo>
                  <a:pt x="4782725" y="1288698"/>
                  <a:pt x="4787830" y="1281693"/>
                  <a:pt x="4795122" y="1281693"/>
                </a:cubicBezTo>
                <a:close/>
                <a:moveTo>
                  <a:pt x="4726684" y="1281693"/>
                </a:moveTo>
                <a:cubicBezTo>
                  <a:pt x="4735246" y="1281693"/>
                  <a:pt x="4741472" y="1288698"/>
                  <a:pt x="4741472" y="1296482"/>
                </a:cubicBezTo>
                <a:cubicBezTo>
                  <a:pt x="4741472" y="1305044"/>
                  <a:pt x="4735246" y="1311271"/>
                  <a:pt x="4726684" y="1311271"/>
                </a:cubicBezTo>
                <a:cubicBezTo>
                  <a:pt x="4718122" y="1311271"/>
                  <a:pt x="4711896" y="1305044"/>
                  <a:pt x="4711896" y="1296482"/>
                </a:cubicBezTo>
                <a:cubicBezTo>
                  <a:pt x="4711896" y="1288698"/>
                  <a:pt x="4718122" y="1281693"/>
                  <a:pt x="4726684" y="1281693"/>
                </a:cubicBezTo>
                <a:close/>
                <a:moveTo>
                  <a:pt x="4655853" y="1281693"/>
                </a:moveTo>
                <a:cubicBezTo>
                  <a:pt x="4663637" y="1281693"/>
                  <a:pt x="4670642" y="1286798"/>
                  <a:pt x="4670642" y="1294090"/>
                </a:cubicBezTo>
                <a:cubicBezTo>
                  <a:pt x="4670642" y="1302112"/>
                  <a:pt x="4663637" y="1307946"/>
                  <a:pt x="4655853" y="1307946"/>
                </a:cubicBezTo>
                <a:cubicBezTo>
                  <a:pt x="4647291" y="1307946"/>
                  <a:pt x="4641064" y="1302112"/>
                  <a:pt x="4641064" y="1294090"/>
                </a:cubicBezTo>
                <a:cubicBezTo>
                  <a:pt x="4641064" y="1286798"/>
                  <a:pt x="4647291" y="1281693"/>
                  <a:pt x="4655853" y="1281693"/>
                </a:cubicBezTo>
                <a:close/>
                <a:moveTo>
                  <a:pt x="4585023" y="1281693"/>
                </a:moveTo>
                <a:cubicBezTo>
                  <a:pt x="4592806" y="1281693"/>
                  <a:pt x="4599811" y="1286798"/>
                  <a:pt x="4599811" y="1294090"/>
                </a:cubicBezTo>
                <a:cubicBezTo>
                  <a:pt x="4599811" y="1302112"/>
                  <a:pt x="4592806" y="1307946"/>
                  <a:pt x="4585023" y="1307946"/>
                </a:cubicBezTo>
                <a:cubicBezTo>
                  <a:pt x="4576461" y="1307946"/>
                  <a:pt x="4570235" y="1302112"/>
                  <a:pt x="4570235" y="1294090"/>
                </a:cubicBezTo>
                <a:cubicBezTo>
                  <a:pt x="4570235" y="1286798"/>
                  <a:pt x="4576461" y="1281693"/>
                  <a:pt x="4585023" y="1281693"/>
                </a:cubicBezTo>
                <a:close/>
                <a:moveTo>
                  <a:pt x="226355" y="1281693"/>
                </a:moveTo>
                <a:cubicBezTo>
                  <a:pt x="232189" y="1281693"/>
                  <a:pt x="238753" y="1288523"/>
                  <a:pt x="238753" y="1296871"/>
                </a:cubicBezTo>
                <a:cubicBezTo>
                  <a:pt x="238753" y="1304461"/>
                  <a:pt x="232189" y="1311291"/>
                  <a:pt x="226355" y="1311291"/>
                </a:cubicBezTo>
                <a:cubicBezTo>
                  <a:pt x="218333" y="1311291"/>
                  <a:pt x="212499" y="1304461"/>
                  <a:pt x="212499" y="1296871"/>
                </a:cubicBezTo>
                <a:cubicBezTo>
                  <a:pt x="212499" y="1288523"/>
                  <a:pt x="218333" y="1281693"/>
                  <a:pt x="226355" y="1281693"/>
                </a:cubicBezTo>
                <a:close/>
                <a:moveTo>
                  <a:pt x="155522" y="1281693"/>
                </a:moveTo>
                <a:cubicBezTo>
                  <a:pt x="161356" y="1281693"/>
                  <a:pt x="167919" y="1288523"/>
                  <a:pt x="167919" y="1296871"/>
                </a:cubicBezTo>
                <a:cubicBezTo>
                  <a:pt x="167919" y="1304461"/>
                  <a:pt x="161356" y="1311291"/>
                  <a:pt x="155522" y="1311291"/>
                </a:cubicBezTo>
                <a:cubicBezTo>
                  <a:pt x="147500" y="1311291"/>
                  <a:pt x="141666" y="1304461"/>
                  <a:pt x="141666" y="1296871"/>
                </a:cubicBezTo>
                <a:cubicBezTo>
                  <a:pt x="141666" y="1288523"/>
                  <a:pt x="147500" y="1281693"/>
                  <a:pt x="155522" y="1281693"/>
                </a:cubicBezTo>
                <a:close/>
                <a:moveTo>
                  <a:pt x="83234" y="1281693"/>
                </a:moveTo>
                <a:cubicBezTo>
                  <a:pt x="90526" y="1281693"/>
                  <a:pt x="97090" y="1288523"/>
                  <a:pt x="97090" y="1296871"/>
                </a:cubicBezTo>
                <a:cubicBezTo>
                  <a:pt x="97090" y="1304461"/>
                  <a:pt x="90526" y="1311291"/>
                  <a:pt x="83234" y="1311291"/>
                </a:cubicBezTo>
                <a:cubicBezTo>
                  <a:pt x="76670" y="1311291"/>
                  <a:pt x="70836" y="1304461"/>
                  <a:pt x="70836" y="1296871"/>
                </a:cubicBezTo>
                <a:cubicBezTo>
                  <a:pt x="70836" y="1288523"/>
                  <a:pt x="76670" y="1281693"/>
                  <a:pt x="83234" y="1281693"/>
                </a:cubicBezTo>
                <a:close/>
                <a:moveTo>
                  <a:pt x="11998" y="1281693"/>
                </a:moveTo>
                <a:cubicBezTo>
                  <a:pt x="20243" y="1281693"/>
                  <a:pt x="26239" y="1288523"/>
                  <a:pt x="26239" y="1296871"/>
                </a:cubicBezTo>
                <a:cubicBezTo>
                  <a:pt x="26239" y="1304461"/>
                  <a:pt x="20243" y="1311291"/>
                  <a:pt x="11998" y="1311291"/>
                </a:cubicBezTo>
                <a:cubicBezTo>
                  <a:pt x="6002" y="1311291"/>
                  <a:pt x="5" y="1304461"/>
                  <a:pt x="5" y="1296871"/>
                </a:cubicBezTo>
                <a:cubicBezTo>
                  <a:pt x="5" y="1288523"/>
                  <a:pt x="4503" y="1281693"/>
                  <a:pt x="11998" y="1281693"/>
                </a:cubicBezTo>
                <a:close/>
                <a:moveTo>
                  <a:pt x="7084322" y="1210863"/>
                </a:moveTo>
                <a:cubicBezTo>
                  <a:pt x="7092106" y="1210863"/>
                  <a:pt x="7099111" y="1217426"/>
                  <a:pt x="7099111" y="1224719"/>
                </a:cubicBezTo>
                <a:cubicBezTo>
                  <a:pt x="7099111" y="1231282"/>
                  <a:pt x="7092106" y="1237116"/>
                  <a:pt x="7084322" y="1237116"/>
                </a:cubicBezTo>
                <a:cubicBezTo>
                  <a:pt x="7075760" y="1237116"/>
                  <a:pt x="7069533" y="1231282"/>
                  <a:pt x="7069533" y="1224719"/>
                </a:cubicBezTo>
                <a:cubicBezTo>
                  <a:pt x="7069533" y="1217426"/>
                  <a:pt x="7075760" y="1210863"/>
                  <a:pt x="7084322" y="1210863"/>
                </a:cubicBezTo>
                <a:close/>
                <a:moveTo>
                  <a:pt x="7013492" y="1210863"/>
                </a:moveTo>
                <a:cubicBezTo>
                  <a:pt x="7021275" y="1210863"/>
                  <a:pt x="7028280" y="1217426"/>
                  <a:pt x="7028280" y="1224719"/>
                </a:cubicBezTo>
                <a:cubicBezTo>
                  <a:pt x="7028280" y="1231282"/>
                  <a:pt x="7021275" y="1237116"/>
                  <a:pt x="7013492" y="1237116"/>
                </a:cubicBezTo>
                <a:cubicBezTo>
                  <a:pt x="7004930" y="1237116"/>
                  <a:pt x="6998704" y="1231282"/>
                  <a:pt x="6998704" y="1224719"/>
                </a:cubicBezTo>
                <a:cubicBezTo>
                  <a:pt x="6998704" y="1217426"/>
                  <a:pt x="7004930" y="1210863"/>
                  <a:pt x="7013492" y="1210863"/>
                </a:cubicBezTo>
                <a:close/>
                <a:moveTo>
                  <a:pt x="6939085" y="1210863"/>
                </a:moveTo>
                <a:cubicBezTo>
                  <a:pt x="6946378" y="1210863"/>
                  <a:pt x="6950753" y="1217426"/>
                  <a:pt x="6950753" y="1224719"/>
                </a:cubicBezTo>
                <a:cubicBezTo>
                  <a:pt x="6950753" y="1231282"/>
                  <a:pt x="6946378" y="1237116"/>
                  <a:pt x="6939085" y="1237116"/>
                </a:cubicBezTo>
                <a:cubicBezTo>
                  <a:pt x="6931063" y="1237116"/>
                  <a:pt x="6924500" y="1231282"/>
                  <a:pt x="6924500" y="1224719"/>
                </a:cubicBezTo>
                <a:cubicBezTo>
                  <a:pt x="6924500" y="1217426"/>
                  <a:pt x="6931063" y="1210863"/>
                  <a:pt x="6939085" y="1210863"/>
                </a:cubicBezTo>
                <a:close/>
                <a:moveTo>
                  <a:pt x="6867525" y="1210863"/>
                </a:moveTo>
                <a:cubicBezTo>
                  <a:pt x="6874088" y="1210863"/>
                  <a:pt x="6879922" y="1217426"/>
                  <a:pt x="6879922" y="1224719"/>
                </a:cubicBezTo>
                <a:cubicBezTo>
                  <a:pt x="6879922" y="1231282"/>
                  <a:pt x="6874088" y="1237116"/>
                  <a:pt x="6867525" y="1237116"/>
                </a:cubicBezTo>
                <a:cubicBezTo>
                  <a:pt x="6860232" y="1237116"/>
                  <a:pt x="6853669" y="1231282"/>
                  <a:pt x="6853669" y="1224719"/>
                </a:cubicBezTo>
                <a:cubicBezTo>
                  <a:pt x="6853669" y="1217426"/>
                  <a:pt x="6860232" y="1210863"/>
                  <a:pt x="6867525" y="1210863"/>
                </a:cubicBezTo>
                <a:close/>
                <a:moveTo>
                  <a:pt x="6796696" y="1210863"/>
                </a:moveTo>
                <a:cubicBezTo>
                  <a:pt x="6803259" y="1210863"/>
                  <a:pt x="6809093" y="1217426"/>
                  <a:pt x="6809093" y="1224719"/>
                </a:cubicBezTo>
                <a:cubicBezTo>
                  <a:pt x="6809093" y="1231282"/>
                  <a:pt x="6803259" y="1237116"/>
                  <a:pt x="6796696" y="1237116"/>
                </a:cubicBezTo>
                <a:cubicBezTo>
                  <a:pt x="6789403" y="1237116"/>
                  <a:pt x="6782840" y="1231282"/>
                  <a:pt x="6782840" y="1224719"/>
                </a:cubicBezTo>
                <a:cubicBezTo>
                  <a:pt x="6782840" y="1217426"/>
                  <a:pt x="6789403" y="1210863"/>
                  <a:pt x="6796696" y="1210863"/>
                </a:cubicBezTo>
                <a:close/>
                <a:moveTo>
                  <a:pt x="6724405" y="1210863"/>
                </a:moveTo>
                <a:cubicBezTo>
                  <a:pt x="6732427" y="1210863"/>
                  <a:pt x="6738261" y="1217426"/>
                  <a:pt x="6738261" y="1224719"/>
                </a:cubicBezTo>
                <a:cubicBezTo>
                  <a:pt x="6738261" y="1231282"/>
                  <a:pt x="6732427" y="1237116"/>
                  <a:pt x="6724405" y="1237116"/>
                </a:cubicBezTo>
                <a:cubicBezTo>
                  <a:pt x="6718571" y="1237116"/>
                  <a:pt x="6712008" y="1231282"/>
                  <a:pt x="6712008" y="1224719"/>
                </a:cubicBezTo>
                <a:cubicBezTo>
                  <a:pt x="6712008" y="1217426"/>
                  <a:pt x="6718571" y="1210863"/>
                  <a:pt x="6724405" y="1210863"/>
                </a:cubicBezTo>
                <a:close/>
                <a:moveTo>
                  <a:pt x="6653576" y="1210863"/>
                </a:moveTo>
                <a:cubicBezTo>
                  <a:pt x="6660869" y="1210863"/>
                  <a:pt x="6667432" y="1217426"/>
                  <a:pt x="6667432" y="1224719"/>
                </a:cubicBezTo>
                <a:cubicBezTo>
                  <a:pt x="6667432" y="1231282"/>
                  <a:pt x="6660869" y="1237116"/>
                  <a:pt x="6653576" y="1237116"/>
                </a:cubicBezTo>
                <a:cubicBezTo>
                  <a:pt x="6647013" y="1237116"/>
                  <a:pt x="6641179" y="1231282"/>
                  <a:pt x="6641179" y="1224719"/>
                </a:cubicBezTo>
                <a:cubicBezTo>
                  <a:pt x="6641179" y="1217426"/>
                  <a:pt x="6647013" y="1210863"/>
                  <a:pt x="6653576" y="1210863"/>
                </a:cubicBezTo>
                <a:close/>
                <a:moveTo>
                  <a:pt x="6582745" y="1210863"/>
                </a:moveTo>
                <a:cubicBezTo>
                  <a:pt x="6590038" y="1210863"/>
                  <a:pt x="6596601" y="1217426"/>
                  <a:pt x="6596601" y="1224719"/>
                </a:cubicBezTo>
                <a:cubicBezTo>
                  <a:pt x="6596601" y="1231282"/>
                  <a:pt x="6590038" y="1237116"/>
                  <a:pt x="6582745" y="1237116"/>
                </a:cubicBezTo>
                <a:cubicBezTo>
                  <a:pt x="6574723" y="1237116"/>
                  <a:pt x="6570348" y="1231282"/>
                  <a:pt x="6570348" y="1224719"/>
                </a:cubicBezTo>
                <a:cubicBezTo>
                  <a:pt x="6570348" y="1217426"/>
                  <a:pt x="6574723" y="1210863"/>
                  <a:pt x="6582745" y="1210863"/>
                </a:cubicBezTo>
                <a:close/>
                <a:moveTo>
                  <a:pt x="6510933" y="1210863"/>
                </a:moveTo>
                <a:cubicBezTo>
                  <a:pt x="6518717" y="1210863"/>
                  <a:pt x="6525722" y="1217426"/>
                  <a:pt x="6525722" y="1224719"/>
                </a:cubicBezTo>
                <a:cubicBezTo>
                  <a:pt x="6525722" y="1231282"/>
                  <a:pt x="6518717" y="1237116"/>
                  <a:pt x="6510933" y="1237116"/>
                </a:cubicBezTo>
                <a:cubicBezTo>
                  <a:pt x="6502371" y="1237116"/>
                  <a:pt x="6496144" y="1231282"/>
                  <a:pt x="6496144" y="1224719"/>
                </a:cubicBezTo>
                <a:cubicBezTo>
                  <a:pt x="6496144" y="1217426"/>
                  <a:pt x="6502371" y="1210863"/>
                  <a:pt x="6510933" y="1210863"/>
                </a:cubicBezTo>
                <a:close/>
                <a:moveTo>
                  <a:pt x="6440492" y="1210863"/>
                </a:moveTo>
                <a:cubicBezTo>
                  <a:pt x="6448081" y="1210863"/>
                  <a:pt x="6454911" y="1217426"/>
                  <a:pt x="6454911" y="1224719"/>
                </a:cubicBezTo>
                <a:cubicBezTo>
                  <a:pt x="6454911" y="1231282"/>
                  <a:pt x="6448081" y="1237116"/>
                  <a:pt x="6440492" y="1237116"/>
                </a:cubicBezTo>
                <a:cubicBezTo>
                  <a:pt x="6432145" y="1237116"/>
                  <a:pt x="6425315" y="1232741"/>
                  <a:pt x="6425315" y="1224719"/>
                </a:cubicBezTo>
                <a:cubicBezTo>
                  <a:pt x="6425315" y="1217426"/>
                  <a:pt x="6432145" y="1210863"/>
                  <a:pt x="6440492" y="1210863"/>
                </a:cubicBezTo>
                <a:close/>
                <a:moveTo>
                  <a:pt x="6368340" y="1210863"/>
                </a:moveTo>
                <a:cubicBezTo>
                  <a:pt x="6376362" y="1210863"/>
                  <a:pt x="6380737" y="1217426"/>
                  <a:pt x="6380737" y="1224719"/>
                </a:cubicBezTo>
                <a:cubicBezTo>
                  <a:pt x="6380737" y="1232741"/>
                  <a:pt x="6376362" y="1237116"/>
                  <a:pt x="6368340" y="1237116"/>
                </a:cubicBezTo>
                <a:cubicBezTo>
                  <a:pt x="6361047" y="1237116"/>
                  <a:pt x="6354484" y="1232741"/>
                  <a:pt x="6354484" y="1224719"/>
                </a:cubicBezTo>
                <a:cubicBezTo>
                  <a:pt x="6354484" y="1217426"/>
                  <a:pt x="6361047" y="1210863"/>
                  <a:pt x="6368340" y="1210863"/>
                </a:cubicBezTo>
                <a:close/>
                <a:moveTo>
                  <a:pt x="6297511" y="1210863"/>
                </a:moveTo>
                <a:cubicBezTo>
                  <a:pt x="6304074" y="1210863"/>
                  <a:pt x="6309908" y="1217426"/>
                  <a:pt x="6309908" y="1224719"/>
                </a:cubicBezTo>
                <a:cubicBezTo>
                  <a:pt x="6309908" y="1232741"/>
                  <a:pt x="6304074" y="1237116"/>
                  <a:pt x="6297511" y="1237116"/>
                </a:cubicBezTo>
                <a:cubicBezTo>
                  <a:pt x="6290218" y="1237116"/>
                  <a:pt x="6283655" y="1232741"/>
                  <a:pt x="6283655" y="1224719"/>
                </a:cubicBezTo>
                <a:cubicBezTo>
                  <a:pt x="6283655" y="1217426"/>
                  <a:pt x="6290218" y="1210863"/>
                  <a:pt x="6297511" y="1210863"/>
                </a:cubicBezTo>
                <a:close/>
                <a:moveTo>
                  <a:pt x="6226679" y="1210863"/>
                </a:moveTo>
                <a:cubicBezTo>
                  <a:pt x="6233242" y="1210863"/>
                  <a:pt x="6239076" y="1217426"/>
                  <a:pt x="6239076" y="1224719"/>
                </a:cubicBezTo>
                <a:cubicBezTo>
                  <a:pt x="6239076" y="1232741"/>
                  <a:pt x="6233242" y="1237116"/>
                  <a:pt x="6226679" y="1237116"/>
                </a:cubicBezTo>
                <a:cubicBezTo>
                  <a:pt x="6219386" y="1237116"/>
                  <a:pt x="6212823" y="1232741"/>
                  <a:pt x="6212823" y="1224719"/>
                </a:cubicBezTo>
                <a:cubicBezTo>
                  <a:pt x="6212823" y="1217426"/>
                  <a:pt x="6219386" y="1210863"/>
                  <a:pt x="6226679" y="1210863"/>
                </a:cubicBezTo>
                <a:close/>
                <a:moveTo>
                  <a:pt x="6154391" y="1210863"/>
                </a:moveTo>
                <a:cubicBezTo>
                  <a:pt x="6161684" y="1210863"/>
                  <a:pt x="6168247" y="1217426"/>
                  <a:pt x="6168247" y="1224719"/>
                </a:cubicBezTo>
                <a:cubicBezTo>
                  <a:pt x="6168247" y="1232741"/>
                  <a:pt x="6161684" y="1237116"/>
                  <a:pt x="6154391" y="1237116"/>
                </a:cubicBezTo>
                <a:cubicBezTo>
                  <a:pt x="6147828" y="1237116"/>
                  <a:pt x="6141994" y="1232741"/>
                  <a:pt x="6141994" y="1224719"/>
                </a:cubicBezTo>
                <a:cubicBezTo>
                  <a:pt x="6141994" y="1217426"/>
                  <a:pt x="6147828" y="1210863"/>
                  <a:pt x="6154391" y="1210863"/>
                </a:cubicBezTo>
                <a:close/>
                <a:moveTo>
                  <a:pt x="6083559" y="1210863"/>
                </a:moveTo>
                <a:cubicBezTo>
                  <a:pt x="6090852" y="1210863"/>
                  <a:pt x="6097415" y="1217426"/>
                  <a:pt x="6097415" y="1224719"/>
                </a:cubicBezTo>
                <a:cubicBezTo>
                  <a:pt x="6097415" y="1232741"/>
                  <a:pt x="6090852" y="1237116"/>
                  <a:pt x="6083559" y="1237116"/>
                </a:cubicBezTo>
                <a:cubicBezTo>
                  <a:pt x="6076996" y="1237116"/>
                  <a:pt x="6071162" y="1232741"/>
                  <a:pt x="6071162" y="1224719"/>
                </a:cubicBezTo>
                <a:cubicBezTo>
                  <a:pt x="6071162" y="1217426"/>
                  <a:pt x="6076996" y="1210863"/>
                  <a:pt x="6083559" y="1210863"/>
                </a:cubicBezTo>
                <a:close/>
                <a:moveTo>
                  <a:pt x="6009356" y="1210863"/>
                </a:moveTo>
                <a:cubicBezTo>
                  <a:pt x="6016649" y="1210863"/>
                  <a:pt x="6023212" y="1217426"/>
                  <a:pt x="6023212" y="1224719"/>
                </a:cubicBezTo>
                <a:cubicBezTo>
                  <a:pt x="6023212" y="1232741"/>
                  <a:pt x="6016649" y="1237116"/>
                  <a:pt x="6009356" y="1237116"/>
                </a:cubicBezTo>
                <a:cubicBezTo>
                  <a:pt x="6001334" y="1237116"/>
                  <a:pt x="5996959" y="1232741"/>
                  <a:pt x="5996959" y="1224719"/>
                </a:cubicBezTo>
                <a:cubicBezTo>
                  <a:pt x="5996959" y="1217426"/>
                  <a:pt x="6001334" y="1210863"/>
                  <a:pt x="6009356" y="1210863"/>
                </a:cubicBezTo>
                <a:close/>
                <a:moveTo>
                  <a:pt x="5940548" y="1210863"/>
                </a:moveTo>
                <a:cubicBezTo>
                  <a:pt x="5948896" y="1210863"/>
                  <a:pt x="5955726" y="1217426"/>
                  <a:pt x="5955726" y="1224719"/>
                </a:cubicBezTo>
                <a:cubicBezTo>
                  <a:pt x="5955726" y="1232741"/>
                  <a:pt x="5948896" y="1237116"/>
                  <a:pt x="5940548" y="1237116"/>
                </a:cubicBezTo>
                <a:cubicBezTo>
                  <a:pt x="5932960" y="1237116"/>
                  <a:pt x="5926130" y="1232741"/>
                  <a:pt x="5926130" y="1224719"/>
                </a:cubicBezTo>
                <a:cubicBezTo>
                  <a:pt x="5926130" y="1217426"/>
                  <a:pt x="5932960" y="1210863"/>
                  <a:pt x="5940548" y="1210863"/>
                </a:cubicBezTo>
                <a:close/>
                <a:moveTo>
                  <a:pt x="5870088" y="1210863"/>
                </a:moveTo>
                <a:cubicBezTo>
                  <a:pt x="5878650" y="1210863"/>
                  <a:pt x="5884877" y="1217426"/>
                  <a:pt x="5884877" y="1224719"/>
                </a:cubicBezTo>
                <a:cubicBezTo>
                  <a:pt x="5884877" y="1232741"/>
                  <a:pt x="5878650" y="1237116"/>
                  <a:pt x="5870088" y="1237116"/>
                </a:cubicBezTo>
                <a:cubicBezTo>
                  <a:pt x="5862304" y="1237116"/>
                  <a:pt x="5855299" y="1232741"/>
                  <a:pt x="5855299" y="1224719"/>
                </a:cubicBezTo>
                <a:cubicBezTo>
                  <a:pt x="5855299" y="1217426"/>
                  <a:pt x="5862304" y="1210863"/>
                  <a:pt x="5870088" y="1210863"/>
                </a:cubicBezTo>
                <a:close/>
                <a:moveTo>
                  <a:pt x="5799257" y="1210863"/>
                </a:moveTo>
                <a:cubicBezTo>
                  <a:pt x="5807819" y="1210863"/>
                  <a:pt x="5814045" y="1217426"/>
                  <a:pt x="5814045" y="1224719"/>
                </a:cubicBezTo>
                <a:cubicBezTo>
                  <a:pt x="5814045" y="1232741"/>
                  <a:pt x="5807819" y="1237116"/>
                  <a:pt x="5799257" y="1237116"/>
                </a:cubicBezTo>
                <a:cubicBezTo>
                  <a:pt x="5791474" y="1237116"/>
                  <a:pt x="5784469" y="1232741"/>
                  <a:pt x="5784469" y="1224719"/>
                </a:cubicBezTo>
                <a:cubicBezTo>
                  <a:pt x="5784469" y="1217426"/>
                  <a:pt x="5791474" y="1210863"/>
                  <a:pt x="5799257" y="1210863"/>
                </a:cubicBezTo>
                <a:close/>
                <a:moveTo>
                  <a:pt x="5724122" y="1210863"/>
                </a:moveTo>
                <a:cubicBezTo>
                  <a:pt x="5732144" y="1210863"/>
                  <a:pt x="5736519" y="1217868"/>
                  <a:pt x="5736519" y="1225651"/>
                </a:cubicBezTo>
                <a:cubicBezTo>
                  <a:pt x="5736519" y="1234213"/>
                  <a:pt x="5732144" y="1240439"/>
                  <a:pt x="5724122" y="1240439"/>
                </a:cubicBezTo>
                <a:cubicBezTo>
                  <a:pt x="5716100" y="1240439"/>
                  <a:pt x="5710266" y="1234213"/>
                  <a:pt x="5710266" y="1225651"/>
                </a:cubicBezTo>
                <a:cubicBezTo>
                  <a:pt x="5710266" y="1217868"/>
                  <a:pt x="5716100" y="1210863"/>
                  <a:pt x="5724122" y="1210863"/>
                </a:cubicBezTo>
                <a:close/>
                <a:moveTo>
                  <a:pt x="5653291" y="1210863"/>
                </a:moveTo>
                <a:cubicBezTo>
                  <a:pt x="5659125" y="1210863"/>
                  <a:pt x="5665688" y="1217868"/>
                  <a:pt x="5665688" y="1225651"/>
                </a:cubicBezTo>
                <a:cubicBezTo>
                  <a:pt x="5665688" y="1234213"/>
                  <a:pt x="5659125" y="1240439"/>
                  <a:pt x="5653291" y="1240439"/>
                </a:cubicBezTo>
                <a:cubicBezTo>
                  <a:pt x="5645269" y="1240439"/>
                  <a:pt x="5639435" y="1234213"/>
                  <a:pt x="5639435" y="1225651"/>
                </a:cubicBezTo>
                <a:cubicBezTo>
                  <a:pt x="5639435" y="1217868"/>
                  <a:pt x="5645269" y="1210863"/>
                  <a:pt x="5653291" y="1210863"/>
                </a:cubicBezTo>
                <a:close/>
                <a:moveTo>
                  <a:pt x="5582461" y="1210863"/>
                </a:moveTo>
                <a:cubicBezTo>
                  <a:pt x="5588295" y="1210863"/>
                  <a:pt x="5594858" y="1217868"/>
                  <a:pt x="5594858" y="1225651"/>
                </a:cubicBezTo>
                <a:cubicBezTo>
                  <a:pt x="5594858" y="1234213"/>
                  <a:pt x="5588295" y="1240439"/>
                  <a:pt x="5582461" y="1240439"/>
                </a:cubicBezTo>
                <a:cubicBezTo>
                  <a:pt x="5574439" y="1240439"/>
                  <a:pt x="5568605" y="1234213"/>
                  <a:pt x="5568605" y="1225651"/>
                </a:cubicBezTo>
                <a:cubicBezTo>
                  <a:pt x="5568605" y="1217868"/>
                  <a:pt x="5574439" y="1210863"/>
                  <a:pt x="5582461" y="1210863"/>
                </a:cubicBezTo>
                <a:close/>
                <a:moveTo>
                  <a:pt x="5510171" y="1210863"/>
                </a:moveTo>
                <a:cubicBezTo>
                  <a:pt x="5517464" y="1210863"/>
                  <a:pt x="5524027" y="1217868"/>
                  <a:pt x="5524027" y="1225651"/>
                </a:cubicBezTo>
                <a:cubicBezTo>
                  <a:pt x="5524027" y="1234213"/>
                  <a:pt x="5517464" y="1240439"/>
                  <a:pt x="5510171" y="1240439"/>
                </a:cubicBezTo>
                <a:cubicBezTo>
                  <a:pt x="5503608" y="1240439"/>
                  <a:pt x="5497774" y="1234213"/>
                  <a:pt x="5497774" y="1225651"/>
                </a:cubicBezTo>
                <a:cubicBezTo>
                  <a:pt x="5497774" y="1217868"/>
                  <a:pt x="5503608" y="1210863"/>
                  <a:pt x="5510171" y="1210863"/>
                </a:cubicBezTo>
                <a:close/>
                <a:moveTo>
                  <a:pt x="5438937" y="1210863"/>
                </a:moveTo>
                <a:cubicBezTo>
                  <a:pt x="5447182" y="1210863"/>
                  <a:pt x="5453178" y="1217868"/>
                  <a:pt x="5453178" y="1225651"/>
                </a:cubicBezTo>
                <a:cubicBezTo>
                  <a:pt x="5453178" y="1234213"/>
                  <a:pt x="5447182" y="1240439"/>
                  <a:pt x="5438937" y="1240439"/>
                </a:cubicBezTo>
                <a:cubicBezTo>
                  <a:pt x="5431442" y="1240439"/>
                  <a:pt x="5426945" y="1234213"/>
                  <a:pt x="5426945" y="1225651"/>
                </a:cubicBezTo>
                <a:cubicBezTo>
                  <a:pt x="5426945" y="1217868"/>
                  <a:pt x="5431442" y="1210863"/>
                  <a:pt x="5438937" y="1210863"/>
                </a:cubicBezTo>
                <a:close/>
                <a:moveTo>
                  <a:pt x="5367530" y="1210863"/>
                </a:moveTo>
                <a:cubicBezTo>
                  <a:pt x="5376092" y="1210863"/>
                  <a:pt x="5382318" y="1217868"/>
                  <a:pt x="5382318" y="1225651"/>
                </a:cubicBezTo>
                <a:cubicBezTo>
                  <a:pt x="5382318" y="1234213"/>
                  <a:pt x="5376092" y="1240439"/>
                  <a:pt x="5367530" y="1240439"/>
                </a:cubicBezTo>
                <a:cubicBezTo>
                  <a:pt x="5359747" y="1240439"/>
                  <a:pt x="5352742" y="1234213"/>
                  <a:pt x="5352742" y="1225651"/>
                </a:cubicBezTo>
                <a:cubicBezTo>
                  <a:pt x="5352742" y="1217868"/>
                  <a:pt x="5359747" y="1210863"/>
                  <a:pt x="5367530" y="1210863"/>
                </a:cubicBezTo>
                <a:close/>
                <a:moveTo>
                  <a:pt x="5296699" y="1210863"/>
                </a:moveTo>
                <a:cubicBezTo>
                  <a:pt x="5305261" y="1210863"/>
                  <a:pt x="5311488" y="1217868"/>
                  <a:pt x="5311488" y="1225651"/>
                </a:cubicBezTo>
                <a:cubicBezTo>
                  <a:pt x="5311488" y="1234213"/>
                  <a:pt x="5305261" y="1240439"/>
                  <a:pt x="5296699" y="1240439"/>
                </a:cubicBezTo>
                <a:cubicBezTo>
                  <a:pt x="5288915" y="1240439"/>
                  <a:pt x="5281910" y="1234213"/>
                  <a:pt x="5281910" y="1225651"/>
                </a:cubicBezTo>
                <a:cubicBezTo>
                  <a:pt x="5281910" y="1217868"/>
                  <a:pt x="5288915" y="1210863"/>
                  <a:pt x="5296699" y="1210863"/>
                </a:cubicBezTo>
                <a:close/>
                <a:moveTo>
                  <a:pt x="5225869" y="1210863"/>
                </a:moveTo>
                <a:cubicBezTo>
                  <a:pt x="5234431" y="1210863"/>
                  <a:pt x="5240657" y="1217868"/>
                  <a:pt x="5240657" y="1225651"/>
                </a:cubicBezTo>
                <a:cubicBezTo>
                  <a:pt x="5240657" y="1234213"/>
                  <a:pt x="5234431" y="1240439"/>
                  <a:pt x="5225869" y="1240439"/>
                </a:cubicBezTo>
                <a:cubicBezTo>
                  <a:pt x="5217307" y="1240439"/>
                  <a:pt x="5211081" y="1234213"/>
                  <a:pt x="5211081" y="1225651"/>
                </a:cubicBezTo>
                <a:cubicBezTo>
                  <a:pt x="5211081" y="1217868"/>
                  <a:pt x="5217307" y="1210863"/>
                  <a:pt x="5225869" y="1210863"/>
                </a:cubicBezTo>
                <a:close/>
                <a:moveTo>
                  <a:pt x="5154105" y="1210863"/>
                </a:moveTo>
                <a:cubicBezTo>
                  <a:pt x="5162127" y="1210863"/>
                  <a:pt x="5166502" y="1217868"/>
                  <a:pt x="5166502" y="1225651"/>
                </a:cubicBezTo>
                <a:cubicBezTo>
                  <a:pt x="5166502" y="1234213"/>
                  <a:pt x="5162127" y="1240439"/>
                  <a:pt x="5154105" y="1240439"/>
                </a:cubicBezTo>
                <a:cubicBezTo>
                  <a:pt x="5146083" y="1240439"/>
                  <a:pt x="5140249" y="1234213"/>
                  <a:pt x="5140249" y="1225651"/>
                </a:cubicBezTo>
                <a:cubicBezTo>
                  <a:pt x="5140249" y="1217868"/>
                  <a:pt x="5146083" y="1210863"/>
                  <a:pt x="5154105" y="1210863"/>
                </a:cubicBezTo>
                <a:close/>
                <a:moveTo>
                  <a:pt x="5083276" y="1210863"/>
                </a:moveTo>
                <a:cubicBezTo>
                  <a:pt x="5089110" y="1210863"/>
                  <a:pt x="5095673" y="1217868"/>
                  <a:pt x="5095673" y="1225651"/>
                </a:cubicBezTo>
                <a:cubicBezTo>
                  <a:pt x="5095673" y="1234213"/>
                  <a:pt x="5089110" y="1240439"/>
                  <a:pt x="5083276" y="1240439"/>
                </a:cubicBezTo>
                <a:cubicBezTo>
                  <a:pt x="5075254" y="1240439"/>
                  <a:pt x="5069420" y="1234213"/>
                  <a:pt x="5069420" y="1225651"/>
                </a:cubicBezTo>
                <a:cubicBezTo>
                  <a:pt x="5069420" y="1217868"/>
                  <a:pt x="5075254" y="1210863"/>
                  <a:pt x="5083276" y="1210863"/>
                </a:cubicBezTo>
                <a:close/>
                <a:moveTo>
                  <a:pt x="5012445" y="1210863"/>
                </a:moveTo>
                <a:cubicBezTo>
                  <a:pt x="5018279" y="1210863"/>
                  <a:pt x="5024842" y="1217868"/>
                  <a:pt x="5024842" y="1225651"/>
                </a:cubicBezTo>
                <a:cubicBezTo>
                  <a:pt x="5024842" y="1234213"/>
                  <a:pt x="5018279" y="1240439"/>
                  <a:pt x="5012445" y="1240439"/>
                </a:cubicBezTo>
                <a:cubicBezTo>
                  <a:pt x="5004423" y="1240439"/>
                  <a:pt x="4998589" y="1234213"/>
                  <a:pt x="4998589" y="1225651"/>
                </a:cubicBezTo>
                <a:cubicBezTo>
                  <a:pt x="4998589" y="1217868"/>
                  <a:pt x="5004423" y="1210863"/>
                  <a:pt x="5012445" y="1210863"/>
                </a:cubicBezTo>
                <a:close/>
                <a:moveTo>
                  <a:pt x="4940157" y="1210863"/>
                </a:moveTo>
                <a:cubicBezTo>
                  <a:pt x="4948179" y="1210863"/>
                  <a:pt x="4954013" y="1217868"/>
                  <a:pt x="4954013" y="1225651"/>
                </a:cubicBezTo>
                <a:cubicBezTo>
                  <a:pt x="4954013" y="1234213"/>
                  <a:pt x="4948179" y="1240439"/>
                  <a:pt x="4940157" y="1240439"/>
                </a:cubicBezTo>
                <a:cubicBezTo>
                  <a:pt x="4934323" y="1240439"/>
                  <a:pt x="4927760" y="1234213"/>
                  <a:pt x="4927760" y="1225651"/>
                </a:cubicBezTo>
                <a:cubicBezTo>
                  <a:pt x="4927760" y="1217868"/>
                  <a:pt x="4934323" y="1210863"/>
                  <a:pt x="4940157" y="1210863"/>
                </a:cubicBezTo>
                <a:close/>
                <a:moveTo>
                  <a:pt x="4865953" y="1210863"/>
                </a:moveTo>
                <a:cubicBezTo>
                  <a:pt x="4873975" y="1210863"/>
                  <a:pt x="4879809" y="1217868"/>
                  <a:pt x="4879809" y="1225651"/>
                </a:cubicBezTo>
                <a:cubicBezTo>
                  <a:pt x="4879809" y="1234213"/>
                  <a:pt x="4873975" y="1240439"/>
                  <a:pt x="4865953" y="1240439"/>
                </a:cubicBezTo>
                <a:cubicBezTo>
                  <a:pt x="4860119" y="1240439"/>
                  <a:pt x="4853556" y="1234213"/>
                  <a:pt x="4853556" y="1225651"/>
                </a:cubicBezTo>
                <a:cubicBezTo>
                  <a:pt x="4853556" y="1217868"/>
                  <a:pt x="4860119" y="1210863"/>
                  <a:pt x="4865953" y="1210863"/>
                </a:cubicBezTo>
                <a:close/>
                <a:moveTo>
                  <a:pt x="4795122" y="1210863"/>
                </a:moveTo>
                <a:cubicBezTo>
                  <a:pt x="4803144" y="1210863"/>
                  <a:pt x="4808978" y="1217868"/>
                  <a:pt x="4808978" y="1225651"/>
                </a:cubicBezTo>
                <a:cubicBezTo>
                  <a:pt x="4808978" y="1234213"/>
                  <a:pt x="4803144" y="1240439"/>
                  <a:pt x="4795122" y="1240439"/>
                </a:cubicBezTo>
                <a:cubicBezTo>
                  <a:pt x="4787830" y="1240439"/>
                  <a:pt x="4782725" y="1234213"/>
                  <a:pt x="4782725" y="1225651"/>
                </a:cubicBezTo>
                <a:cubicBezTo>
                  <a:pt x="4782725" y="1217868"/>
                  <a:pt x="4787830" y="1210863"/>
                  <a:pt x="4795122" y="1210863"/>
                </a:cubicBezTo>
                <a:close/>
                <a:moveTo>
                  <a:pt x="4726684" y="1210863"/>
                </a:moveTo>
                <a:cubicBezTo>
                  <a:pt x="4735246" y="1210863"/>
                  <a:pt x="4741472" y="1217868"/>
                  <a:pt x="4741472" y="1225651"/>
                </a:cubicBezTo>
                <a:cubicBezTo>
                  <a:pt x="4741472" y="1234213"/>
                  <a:pt x="4735246" y="1240439"/>
                  <a:pt x="4726684" y="1240439"/>
                </a:cubicBezTo>
                <a:cubicBezTo>
                  <a:pt x="4718122" y="1240439"/>
                  <a:pt x="4711896" y="1234213"/>
                  <a:pt x="4711896" y="1225651"/>
                </a:cubicBezTo>
                <a:cubicBezTo>
                  <a:pt x="4711896" y="1217868"/>
                  <a:pt x="4718122" y="1210863"/>
                  <a:pt x="4726684" y="1210863"/>
                </a:cubicBezTo>
                <a:close/>
                <a:moveTo>
                  <a:pt x="4655853" y="1210863"/>
                </a:moveTo>
                <a:cubicBezTo>
                  <a:pt x="4663637" y="1210863"/>
                  <a:pt x="4670642" y="1217868"/>
                  <a:pt x="4670642" y="1225651"/>
                </a:cubicBezTo>
                <a:cubicBezTo>
                  <a:pt x="4670642" y="1234213"/>
                  <a:pt x="4663637" y="1240439"/>
                  <a:pt x="4655853" y="1240439"/>
                </a:cubicBezTo>
                <a:cubicBezTo>
                  <a:pt x="4647291" y="1240439"/>
                  <a:pt x="4641064" y="1234213"/>
                  <a:pt x="4641064" y="1225651"/>
                </a:cubicBezTo>
                <a:cubicBezTo>
                  <a:pt x="4641064" y="1217868"/>
                  <a:pt x="4647291" y="1210863"/>
                  <a:pt x="4655853" y="1210863"/>
                </a:cubicBezTo>
                <a:close/>
                <a:moveTo>
                  <a:pt x="4585023" y="1210863"/>
                </a:moveTo>
                <a:cubicBezTo>
                  <a:pt x="4592806" y="1210863"/>
                  <a:pt x="4599811" y="1217868"/>
                  <a:pt x="4599811" y="1225651"/>
                </a:cubicBezTo>
                <a:cubicBezTo>
                  <a:pt x="4599811" y="1234213"/>
                  <a:pt x="4592806" y="1240439"/>
                  <a:pt x="4585023" y="1240439"/>
                </a:cubicBezTo>
                <a:cubicBezTo>
                  <a:pt x="4576461" y="1240439"/>
                  <a:pt x="4570235" y="1234213"/>
                  <a:pt x="4570235" y="1225651"/>
                </a:cubicBezTo>
                <a:cubicBezTo>
                  <a:pt x="4570235" y="1217868"/>
                  <a:pt x="4576461" y="1210863"/>
                  <a:pt x="4585023" y="1210863"/>
                </a:cubicBezTo>
                <a:close/>
                <a:moveTo>
                  <a:pt x="4513260" y="1210863"/>
                </a:moveTo>
                <a:cubicBezTo>
                  <a:pt x="4520553" y="1210863"/>
                  <a:pt x="4525657" y="1217868"/>
                  <a:pt x="4525657" y="1225651"/>
                </a:cubicBezTo>
                <a:cubicBezTo>
                  <a:pt x="4525657" y="1234213"/>
                  <a:pt x="4520553" y="1240439"/>
                  <a:pt x="4513260" y="1240439"/>
                </a:cubicBezTo>
                <a:cubicBezTo>
                  <a:pt x="4505238" y="1240439"/>
                  <a:pt x="4499404" y="1234213"/>
                  <a:pt x="4499404" y="1225651"/>
                </a:cubicBezTo>
                <a:cubicBezTo>
                  <a:pt x="4499404" y="1217868"/>
                  <a:pt x="4505238" y="1210863"/>
                  <a:pt x="4513260" y="1210863"/>
                </a:cubicBezTo>
                <a:close/>
                <a:moveTo>
                  <a:pt x="4439056" y="1210863"/>
                </a:moveTo>
                <a:cubicBezTo>
                  <a:pt x="4445619" y="1210863"/>
                  <a:pt x="4451453" y="1217868"/>
                  <a:pt x="4451453" y="1225651"/>
                </a:cubicBezTo>
                <a:cubicBezTo>
                  <a:pt x="4451453" y="1234213"/>
                  <a:pt x="4445619" y="1240439"/>
                  <a:pt x="4439056" y="1240439"/>
                </a:cubicBezTo>
                <a:cubicBezTo>
                  <a:pt x="4431763" y="1240439"/>
                  <a:pt x="4425200" y="1234213"/>
                  <a:pt x="4425200" y="1225651"/>
                </a:cubicBezTo>
                <a:cubicBezTo>
                  <a:pt x="4425200" y="1217868"/>
                  <a:pt x="4431763" y="1210863"/>
                  <a:pt x="4439056" y="1210863"/>
                </a:cubicBezTo>
                <a:close/>
                <a:moveTo>
                  <a:pt x="4366768" y="1210863"/>
                </a:moveTo>
                <a:cubicBezTo>
                  <a:pt x="4374790" y="1210863"/>
                  <a:pt x="4380624" y="1217868"/>
                  <a:pt x="4380624" y="1225651"/>
                </a:cubicBezTo>
                <a:cubicBezTo>
                  <a:pt x="4380624" y="1234213"/>
                  <a:pt x="4374790" y="1240439"/>
                  <a:pt x="4366768" y="1240439"/>
                </a:cubicBezTo>
                <a:cubicBezTo>
                  <a:pt x="4360934" y="1240439"/>
                  <a:pt x="4354371" y="1234213"/>
                  <a:pt x="4354371" y="1225651"/>
                </a:cubicBezTo>
                <a:cubicBezTo>
                  <a:pt x="4354371" y="1217868"/>
                  <a:pt x="4360934" y="1210863"/>
                  <a:pt x="4366768" y="1210863"/>
                </a:cubicBezTo>
                <a:close/>
                <a:moveTo>
                  <a:pt x="4295937" y="1210863"/>
                </a:moveTo>
                <a:cubicBezTo>
                  <a:pt x="4303959" y="1210863"/>
                  <a:pt x="4309793" y="1217868"/>
                  <a:pt x="4309793" y="1225651"/>
                </a:cubicBezTo>
                <a:cubicBezTo>
                  <a:pt x="4309793" y="1234213"/>
                  <a:pt x="4303959" y="1240439"/>
                  <a:pt x="4295937" y="1240439"/>
                </a:cubicBezTo>
                <a:cubicBezTo>
                  <a:pt x="4290103" y="1240439"/>
                  <a:pt x="4283540" y="1234213"/>
                  <a:pt x="4283540" y="1225651"/>
                </a:cubicBezTo>
                <a:cubicBezTo>
                  <a:pt x="4283540" y="1217868"/>
                  <a:pt x="4290103" y="1210863"/>
                  <a:pt x="4295937" y="1210863"/>
                </a:cubicBezTo>
                <a:close/>
                <a:moveTo>
                  <a:pt x="368953" y="1210863"/>
                </a:moveTo>
                <a:cubicBezTo>
                  <a:pt x="377515" y="1210863"/>
                  <a:pt x="383742" y="1217868"/>
                  <a:pt x="383742" y="1225651"/>
                </a:cubicBezTo>
                <a:cubicBezTo>
                  <a:pt x="383742" y="1234213"/>
                  <a:pt x="377515" y="1240439"/>
                  <a:pt x="368953" y="1240439"/>
                </a:cubicBezTo>
                <a:cubicBezTo>
                  <a:pt x="361170" y="1240439"/>
                  <a:pt x="354165" y="1234213"/>
                  <a:pt x="354165" y="1225651"/>
                </a:cubicBezTo>
                <a:cubicBezTo>
                  <a:pt x="354165" y="1217868"/>
                  <a:pt x="361170" y="1210863"/>
                  <a:pt x="368953" y="1210863"/>
                </a:cubicBezTo>
                <a:close/>
                <a:moveTo>
                  <a:pt x="297189" y="1210863"/>
                </a:moveTo>
                <a:cubicBezTo>
                  <a:pt x="305211" y="1210863"/>
                  <a:pt x="309586" y="1217868"/>
                  <a:pt x="309586" y="1225651"/>
                </a:cubicBezTo>
                <a:cubicBezTo>
                  <a:pt x="309586" y="1234213"/>
                  <a:pt x="305211" y="1240439"/>
                  <a:pt x="297189" y="1240439"/>
                </a:cubicBezTo>
                <a:cubicBezTo>
                  <a:pt x="289897" y="1240439"/>
                  <a:pt x="283334" y="1234213"/>
                  <a:pt x="283334" y="1225651"/>
                </a:cubicBezTo>
                <a:cubicBezTo>
                  <a:pt x="283334" y="1217868"/>
                  <a:pt x="289897" y="1210863"/>
                  <a:pt x="297189" y="1210863"/>
                </a:cubicBezTo>
                <a:close/>
                <a:moveTo>
                  <a:pt x="226361" y="1210863"/>
                </a:moveTo>
                <a:cubicBezTo>
                  <a:pt x="232195" y="1210863"/>
                  <a:pt x="238759" y="1217868"/>
                  <a:pt x="238759" y="1225651"/>
                </a:cubicBezTo>
                <a:cubicBezTo>
                  <a:pt x="238759" y="1234213"/>
                  <a:pt x="232195" y="1240439"/>
                  <a:pt x="226361" y="1240439"/>
                </a:cubicBezTo>
                <a:cubicBezTo>
                  <a:pt x="218338" y="1240439"/>
                  <a:pt x="212504" y="1234213"/>
                  <a:pt x="212504" y="1225651"/>
                </a:cubicBezTo>
                <a:cubicBezTo>
                  <a:pt x="212504" y="1217868"/>
                  <a:pt x="218338" y="1210863"/>
                  <a:pt x="226361" y="1210863"/>
                </a:cubicBezTo>
                <a:close/>
                <a:moveTo>
                  <a:pt x="155527" y="1210863"/>
                </a:moveTo>
                <a:cubicBezTo>
                  <a:pt x="161361" y="1210863"/>
                  <a:pt x="167924" y="1217868"/>
                  <a:pt x="167924" y="1225651"/>
                </a:cubicBezTo>
                <a:cubicBezTo>
                  <a:pt x="167924" y="1234213"/>
                  <a:pt x="161361" y="1240439"/>
                  <a:pt x="155527" y="1240439"/>
                </a:cubicBezTo>
                <a:cubicBezTo>
                  <a:pt x="147505" y="1240439"/>
                  <a:pt x="141671" y="1234213"/>
                  <a:pt x="141671" y="1225651"/>
                </a:cubicBezTo>
                <a:cubicBezTo>
                  <a:pt x="141671" y="1217868"/>
                  <a:pt x="147505" y="1210863"/>
                  <a:pt x="155527" y="1210863"/>
                </a:cubicBezTo>
                <a:close/>
                <a:moveTo>
                  <a:pt x="83239" y="1210863"/>
                </a:moveTo>
                <a:cubicBezTo>
                  <a:pt x="90531" y="1210863"/>
                  <a:pt x="97095" y="1217868"/>
                  <a:pt x="97095" y="1225651"/>
                </a:cubicBezTo>
                <a:cubicBezTo>
                  <a:pt x="97095" y="1234213"/>
                  <a:pt x="90531" y="1240439"/>
                  <a:pt x="83239" y="1240439"/>
                </a:cubicBezTo>
                <a:cubicBezTo>
                  <a:pt x="76675" y="1240439"/>
                  <a:pt x="70841" y="1234213"/>
                  <a:pt x="70841" y="1225651"/>
                </a:cubicBezTo>
                <a:cubicBezTo>
                  <a:pt x="70841" y="1217868"/>
                  <a:pt x="76675" y="1210863"/>
                  <a:pt x="83239" y="1210863"/>
                </a:cubicBezTo>
                <a:close/>
                <a:moveTo>
                  <a:pt x="12003" y="1210863"/>
                </a:moveTo>
                <a:cubicBezTo>
                  <a:pt x="20248" y="1210863"/>
                  <a:pt x="26244" y="1217868"/>
                  <a:pt x="26244" y="1225651"/>
                </a:cubicBezTo>
                <a:cubicBezTo>
                  <a:pt x="26244" y="1234213"/>
                  <a:pt x="20248" y="1240439"/>
                  <a:pt x="12003" y="1240439"/>
                </a:cubicBezTo>
                <a:cubicBezTo>
                  <a:pt x="4508" y="1240439"/>
                  <a:pt x="10" y="1234213"/>
                  <a:pt x="10" y="1225651"/>
                </a:cubicBezTo>
                <a:cubicBezTo>
                  <a:pt x="10" y="1217868"/>
                  <a:pt x="4508" y="1210863"/>
                  <a:pt x="12003" y="1210863"/>
                </a:cubicBezTo>
                <a:close/>
                <a:moveTo>
                  <a:pt x="7013492" y="1140032"/>
                </a:moveTo>
                <a:cubicBezTo>
                  <a:pt x="7021275" y="1140032"/>
                  <a:pt x="7028280" y="1146595"/>
                  <a:pt x="7028280" y="1152429"/>
                </a:cubicBezTo>
                <a:cubicBezTo>
                  <a:pt x="7028280" y="1160451"/>
                  <a:pt x="7021275" y="1166286"/>
                  <a:pt x="7013492" y="1166286"/>
                </a:cubicBezTo>
                <a:cubicBezTo>
                  <a:pt x="7004930" y="1166286"/>
                  <a:pt x="6998704" y="1160451"/>
                  <a:pt x="6998704" y="1152429"/>
                </a:cubicBezTo>
                <a:cubicBezTo>
                  <a:pt x="6998704" y="1146595"/>
                  <a:pt x="7004930" y="1140032"/>
                  <a:pt x="7013492" y="1140032"/>
                </a:cubicBezTo>
                <a:close/>
                <a:moveTo>
                  <a:pt x="6939085" y="1140032"/>
                </a:moveTo>
                <a:cubicBezTo>
                  <a:pt x="6946378" y="1140032"/>
                  <a:pt x="6950753" y="1146595"/>
                  <a:pt x="6950753" y="1152429"/>
                </a:cubicBezTo>
                <a:cubicBezTo>
                  <a:pt x="6950753" y="1160451"/>
                  <a:pt x="6946378" y="1166286"/>
                  <a:pt x="6939085" y="1166286"/>
                </a:cubicBezTo>
                <a:cubicBezTo>
                  <a:pt x="6931063" y="1166286"/>
                  <a:pt x="6924500" y="1160451"/>
                  <a:pt x="6924500" y="1152429"/>
                </a:cubicBezTo>
                <a:cubicBezTo>
                  <a:pt x="6924500" y="1146595"/>
                  <a:pt x="6931063" y="1140032"/>
                  <a:pt x="6939085" y="1140032"/>
                </a:cubicBezTo>
                <a:close/>
                <a:moveTo>
                  <a:pt x="6867525" y="1140032"/>
                </a:moveTo>
                <a:cubicBezTo>
                  <a:pt x="6874088" y="1140032"/>
                  <a:pt x="6879922" y="1146595"/>
                  <a:pt x="6879922" y="1153888"/>
                </a:cubicBezTo>
                <a:cubicBezTo>
                  <a:pt x="6879922" y="1160451"/>
                  <a:pt x="6874088" y="1166286"/>
                  <a:pt x="6867525" y="1166286"/>
                </a:cubicBezTo>
                <a:cubicBezTo>
                  <a:pt x="6860232" y="1166286"/>
                  <a:pt x="6853669" y="1160451"/>
                  <a:pt x="6853669" y="1153888"/>
                </a:cubicBezTo>
                <a:cubicBezTo>
                  <a:pt x="6853669" y="1146595"/>
                  <a:pt x="6860232" y="1140032"/>
                  <a:pt x="6867525" y="1140032"/>
                </a:cubicBezTo>
                <a:close/>
                <a:moveTo>
                  <a:pt x="6796696" y="1140032"/>
                </a:moveTo>
                <a:cubicBezTo>
                  <a:pt x="6803259" y="1140032"/>
                  <a:pt x="6809093" y="1146595"/>
                  <a:pt x="6809093" y="1153888"/>
                </a:cubicBezTo>
                <a:cubicBezTo>
                  <a:pt x="6809093" y="1160451"/>
                  <a:pt x="6803259" y="1166286"/>
                  <a:pt x="6796696" y="1166286"/>
                </a:cubicBezTo>
                <a:cubicBezTo>
                  <a:pt x="6789403" y="1166286"/>
                  <a:pt x="6782840" y="1160451"/>
                  <a:pt x="6782840" y="1153888"/>
                </a:cubicBezTo>
                <a:cubicBezTo>
                  <a:pt x="6782840" y="1146595"/>
                  <a:pt x="6789403" y="1140032"/>
                  <a:pt x="6796696" y="1140032"/>
                </a:cubicBezTo>
                <a:close/>
                <a:moveTo>
                  <a:pt x="6724405" y="1140032"/>
                </a:moveTo>
                <a:cubicBezTo>
                  <a:pt x="6732427" y="1140032"/>
                  <a:pt x="6738261" y="1146595"/>
                  <a:pt x="6738261" y="1153888"/>
                </a:cubicBezTo>
                <a:cubicBezTo>
                  <a:pt x="6738261" y="1160451"/>
                  <a:pt x="6732427" y="1166286"/>
                  <a:pt x="6724405" y="1166286"/>
                </a:cubicBezTo>
                <a:cubicBezTo>
                  <a:pt x="6718571" y="1166286"/>
                  <a:pt x="6712008" y="1160451"/>
                  <a:pt x="6712008" y="1153888"/>
                </a:cubicBezTo>
                <a:cubicBezTo>
                  <a:pt x="6712008" y="1146595"/>
                  <a:pt x="6718571" y="1140032"/>
                  <a:pt x="6724405" y="1140032"/>
                </a:cubicBezTo>
                <a:close/>
                <a:moveTo>
                  <a:pt x="6653576" y="1140032"/>
                </a:moveTo>
                <a:cubicBezTo>
                  <a:pt x="6660869" y="1140032"/>
                  <a:pt x="6667432" y="1146595"/>
                  <a:pt x="6667432" y="1153888"/>
                </a:cubicBezTo>
                <a:cubicBezTo>
                  <a:pt x="6667432" y="1160451"/>
                  <a:pt x="6660869" y="1166286"/>
                  <a:pt x="6653576" y="1166286"/>
                </a:cubicBezTo>
                <a:cubicBezTo>
                  <a:pt x="6645554" y="1166286"/>
                  <a:pt x="6641179" y="1160451"/>
                  <a:pt x="6641179" y="1153888"/>
                </a:cubicBezTo>
                <a:cubicBezTo>
                  <a:pt x="6641179" y="1146595"/>
                  <a:pt x="6645554" y="1140032"/>
                  <a:pt x="6653576" y="1140032"/>
                </a:cubicBezTo>
                <a:close/>
                <a:moveTo>
                  <a:pt x="6581764" y="1140032"/>
                </a:moveTo>
                <a:cubicBezTo>
                  <a:pt x="6589547" y="1140032"/>
                  <a:pt x="6596552" y="1146595"/>
                  <a:pt x="6596552" y="1153888"/>
                </a:cubicBezTo>
                <a:cubicBezTo>
                  <a:pt x="6596552" y="1160451"/>
                  <a:pt x="6589547" y="1166286"/>
                  <a:pt x="6581764" y="1166286"/>
                </a:cubicBezTo>
                <a:cubicBezTo>
                  <a:pt x="6573202" y="1166286"/>
                  <a:pt x="6566976" y="1160451"/>
                  <a:pt x="6566976" y="1153888"/>
                </a:cubicBezTo>
                <a:cubicBezTo>
                  <a:pt x="6566976" y="1146595"/>
                  <a:pt x="6573202" y="1140032"/>
                  <a:pt x="6581764" y="1140032"/>
                </a:cubicBezTo>
                <a:close/>
                <a:moveTo>
                  <a:pt x="6510933" y="1140032"/>
                </a:moveTo>
                <a:cubicBezTo>
                  <a:pt x="6518717" y="1140032"/>
                  <a:pt x="6525722" y="1146595"/>
                  <a:pt x="6525722" y="1153888"/>
                </a:cubicBezTo>
                <a:cubicBezTo>
                  <a:pt x="6525722" y="1160451"/>
                  <a:pt x="6518717" y="1166286"/>
                  <a:pt x="6510933" y="1166286"/>
                </a:cubicBezTo>
                <a:cubicBezTo>
                  <a:pt x="6502371" y="1166286"/>
                  <a:pt x="6496144" y="1160451"/>
                  <a:pt x="6496144" y="1153888"/>
                </a:cubicBezTo>
                <a:cubicBezTo>
                  <a:pt x="6496144" y="1146595"/>
                  <a:pt x="6502371" y="1140032"/>
                  <a:pt x="6510933" y="1140032"/>
                </a:cubicBezTo>
                <a:close/>
                <a:moveTo>
                  <a:pt x="6440492" y="1140032"/>
                </a:moveTo>
                <a:cubicBezTo>
                  <a:pt x="6448081" y="1140032"/>
                  <a:pt x="6454911" y="1146595"/>
                  <a:pt x="6454911" y="1153888"/>
                </a:cubicBezTo>
                <a:cubicBezTo>
                  <a:pt x="6454911" y="1160451"/>
                  <a:pt x="6448081" y="1166286"/>
                  <a:pt x="6440492" y="1166286"/>
                </a:cubicBezTo>
                <a:cubicBezTo>
                  <a:pt x="6432145" y="1166286"/>
                  <a:pt x="6425315" y="1160451"/>
                  <a:pt x="6425315" y="1153888"/>
                </a:cubicBezTo>
                <a:cubicBezTo>
                  <a:pt x="6425315" y="1146595"/>
                  <a:pt x="6432145" y="1140032"/>
                  <a:pt x="6440492" y="1140032"/>
                </a:cubicBezTo>
                <a:close/>
                <a:moveTo>
                  <a:pt x="6368340" y="1140032"/>
                </a:moveTo>
                <a:cubicBezTo>
                  <a:pt x="6376362" y="1140032"/>
                  <a:pt x="6380737" y="1146595"/>
                  <a:pt x="6380737" y="1153888"/>
                </a:cubicBezTo>
                <a:cubicBezTo>
                  <a:pt x="6380737" y="1160451"/>
                  <a:pt x="6376362" y="1166286"/>
                  <a:pt x="6368340" y="1166286"/>
                </a:cubicBezTo>
                <a:cubicBezTo>
                  <a:pt x="6361047" y="1166286"/>
                  <a:pt x="6354484" y="1160451"/>
                  <a:pt x="6354484" y="1153888"/>
                </a:cubicBezTo>
                <a:cubicBezTo>
                  <a:pt x="6354484" y="1146595"/>
                  <a:pt x="6361047" y="1140032"/>
                  <a:pt x="6368340" y="1140032"/>
                </a:cubicBezTo>
                <a:close/>
                <a:moveTo>
                  <a:pt x="6297511" y="1140032"/>
                </a:moveTo>
                <a:cubicBezTo>
                  <a:pt x="6304074" y="1140032"/>
                  <a:pt x="6309908" y="1146595"/>
                  <a:pt x="6309908" y="1153888"/>
                </a:cubicBezTo>
                <a:cubicBezTo>
                  <a:pt x="6309908" y="1160451"/>
                  <a:pt x="6304074" y="1166286"/>
                  <a:pt x="6297511" y="1166286"/>
                </a:cubicBezTo>
                <a:cubicBezTo>
                  <a:pt x="6290218" y="1166286"/>
                  <a:pt x="6283655" y="1160451"/>
                  <a:pt x="6283655" y="1153888"/>
                </a:cubicBezTo>
                <a:cubicBezTo>
                  <a:pt x="6283655" y="1146595"/>
                  <a:pt x="6290218" y="1140032"/>
                  <a:pt x="6297511" y="1140032"/>
                </a:cubicBezTo>
                <a:close/>
                <a:moveTo>
                  <a:pt x="6226679" y="1140032"/>
                </a:moveTo>
                <a:cubicBezTo>
                  <a:pt x="6233242" y="1140032"/>
                  <a:pt x="6239076" y="1146595"/>
                  <a:pt x="6239076" y="1153888"/>
                </a:cubicBezTo>
                <a:cubicBezTo>
                  <a:pt x="6239076" y="1160451"/>
                  <a:pt x="6233242" y="1166286"/>
                  <a:pt x="6226679" y="1166286"/>
                </a:cubicBezTo>
                <a:cubicBezTo>
                  <a:pt x="6219386" y="1166286"/>
                  <a:pt x="6212823" y="1160451"/>
                  <a:pt x="6212823" y="1153888"/>
                </a:cubicBezTo>
                <a:cubicBezTo>
                  <a:pt x="6212823" y="1146595"/>
                  <a:pt x="6219386" y="1140032"/>
                  <a:pt x="6226679" y="1140032"/>
                </a:cubicBezTo>
                <a:close/>
                <a:moveTo>
                  <a:pt x="6154391" y="1140032"/>
                </a:moveTo>
                <a:cubicBezTo>
                  <a:pt x="6161684" y="1140032"/>
                  <a:pt x="6168247" y="1146595"/>
                  <a:pt x="6168247" y="1153888"/>
                </a:cubicBezTo>
                <a:cubicBezTo>
                  <a:pt x="6168247" y="1160451"/>
                  <a:pt x="6161684" y="1166286"/>
                  <a:pt x="6154391" y="1166286"/>
                </a:cubicBezTo>
                <a:cubicBezTo>
                  <a:pt x="6147828" y="1166286"/>
                  <a:pt x="6141994" y="1160451"/>
                  <a:pt x="6141994" y="1153888"/>
                </a:cubicBezTo>
                <a:cubicBezTo>
                  <a:pt x="6141994" y="1146595"/>
                  <a:pt x="6147828" y="1140032"/>
                  <a:pt x="6154391" y="1140032"/>
                </a:cubicBezTo>
                <a:close/>
                <a:moveTo>
                  <a:pt x="6083559" y="1140032"/>
                </a:moveTo>
                <a:cubicBezTo>
                  <a:pt x="6090852" y="1140032"/>
                  <a:pt x="6097415" y="1146595"/>
                  <a:pt x="6097415" y="1153888"/>
                </a:cubicBezTo>
                <a:cubicBezTo>
                  <a:pt x="6097415" y="1160451"/>
                  <a:pt x="6090852" y="1166286"/>
                  <a:pt x="6083559" y="1166286"/>
                </a:cubicBezTo>
                <a:cubicBezTo>
                  <a:pt x="6076996" y="1166286"/>
                  <a:pt x="6071162" y="1160451"/>
                  <a:pt x="6071162" y="1153888"/>
                </a:cubicBezTo>
                <a:cubicBezTo>
                  <a:pt x="6071162" y="1146595"/>
                  <a:pt x="6076996" y="1140032"/>
                  <a:pt x="6083559" y="1140032"/>
                </a:cubicBezTo>
                <a:close/>
                <a:moveTo>
                  <a:pt x="6009356" y="1140032"/>
                </a:moveTo>
                <a:cubicBezTo>
                  <a:pt x="6016649" y="1140032"/>
                  <a:pt x="6023212" y="1146595"/>
                  <a:pt x="6023212" y="1153888"/>
                </a:cubicBezTo>
                <a:cubicBezTo>
                  <a:pt x="6023212" y="1160451"/>
                  <a:pt x="6016649" y="1166286"/>
                  <a:pt x="6009356" y="1166286"/>
                </a:cubicBezTo>
                <a:cubicBezTo>
                  <a:pt x="6001334" y="1166286"/>
                  <a:pt x="5996959" y="1160451"/>
                  <a:pt x="5996959" y="1153888"/>
                </a:cubicBezTo>
                <a:cubicBezTo>
                  <a:pt x="5996959" y="1146595"/>
                  <a:pt x="6001334" y="1140032"/>
                  <a:pt x="6009356" y="1140032"/>
                </a:cubicBezTo>
                <a:close/>
                <a:moveTo>
                  <a:pt x="5940548" y="1140032"/>
                </a:moveTo>
                <a:cubicBezTo>
                  <a:pt x="5948896" y="1140032"/>
                  <a:pt x="5955726" y="1146595"/>
                  <a:pt x="5955726" y="1153888"/>
                </a:cubicBezTo>
                <a:cubicBezTo>
                  <a:pt x="5955726" y="1160451"/>
                  <a:pt x="5948896" y="1166286"/>
                  <a:pt x="5940548" y="1166286"/>
                </a:cubicBezTo>
                <a:cubicBezTo>
                  <a:pt x="5932960" y="1166286"/>
                  <a:pt x="5926130" y="1160451"/>
                  <a:pt x="5926130" y="1153888"/>
                </a:cubicBezTo>
                <a:cubicBezTo>
                  <a:pt x="5926130" y="1146595"/>
                  <a:pt x="5932960" y="1140032"/>
                  <a:pt x="5940548" y="1140032"/>
                </a:cubicBezTo>
                <a:close/>
                <a:moveTo>
                  <a:pt x="5870088" y="1140032"/>
                </a:moveTo>
                <a:cubicBezTo>
                  <a:pt x="5878650" y="1140032"/>
                  <a:pt x="5884877" y="1146595"/>
                  <a:pt x="5884877" y="1153888"/>
                </a:cubicBezTo>
                <a:cubicBezTo>
                  <a:pt x="5884877" y="1160451"/>
                  <a:pt x="5878650" y="1166286"/>
                  <a:pt x="5870088" y="1166286"/>
                </a:cubicBezTo>
                <a:cubicBezTo>
                  <a:pt x="5862304" y="1166286"/>
                  <a:pt x="5855299" y="1161910"/>
                  <a:pt x="5855299" y="1153888"/>
                </a:cubicBezTo>
                <a:cubicBezTo>
                  <a:pt x="5855299" y="1146595"/>
                  <a:pt x="5862304" y="1140032"/>
                  <a:pt x="5870088" y="1140032"/>
                </a:cubicBezTo>
                <a:close/>
                <a:moveTo>
                  <a:pt x="5799257" y="1140032"/>
                </a:moveTo>
                <a:cubicBezTo>
                  <a:pt x="5807819" y="1140032"/>
                  <a:pt x="5814045" y="1146595"/>
                  <a:pt x="5814045" y="1153888"/>
                </a:cubicBezTo>
                <a:cubicBezTo>
                  <a:pt x="5814045" y="1161910"/>
                  <a:pt x="5807819" y="1166286"/>
                  <a:pt x="5799257" y="1166286"/>
                </a:cubicBezTo>
                <a:cubicBezTo>
                  <a:pt x="5791474" y="1166286"/>
                  <a:pt x="5784469" y="1161910"/>
                  <a:pt x="5784469" y="1153888"/>
                </a:cubicBezTo>
                <a:cubicBezTo>
                  <a:pt x="5784469" y="1146595"/>
                  <a:pt x="5791474" y="1140032"/>
                  <a:pt x="5799257" y="1140032"/>
                </a:cubicBezTo>
                <a:close/>
                <a:moveTo>
                  <a:pt x="5724122" y="1140032"/>
                </a:moveTo>
                <a:cubicBezTo>
                  <a:pt x="5732144" y="1140032"/>
                  <a:pt x="5736519" y="1146595"/>
                  <a:pt x="5736519" y="1153888"/>
                </a:cubicBezTo>
                <a:cubicBezTo>
                  <a:pt x="5736519" y="1161910"/>
                  <a:pt x="5732144" y="1166286"/>
                  <a:pt x="5724122" y="1166286"/>
                </a:cubicBezTo>
                <a:cubicBezTo>
                  <a:pt x="5716100" y="1166286"/>
                  <a:pt x="5710266" y="1161910"/>
                  <a:pt x="5710266" y="1153888"/>
                </a:cubicBezTo>
                <a:cubicBezTo>
                  <a:pt x="5710266" y="1146595"/>
                  <a:pt x="5716100" y="1140032"/>
                  <a:pt x="5724122" y="1140032"/>
                </a:cubicBezTo>
                <a:close/>
                <a:moveTo>
                  <a:pt x="5653291" y="1140032"/>
                </a:moveTo>
                <a:cubicBezTo>
                  <a:pt x="5659125" y="1140032"/>
                  <a:pt x="5665688" y="1146595"/>
                  <a:pt x="5665688" y="1153888"/>
                </a:cubicBezTo>
                <a:cubicBezTo>
                  <a:pt x="5665688" y="1161910"/>
                  <a:pt x="5659125" y="1166286"/>
                  <a:pt x="5653291" y="1166286"/>
                </a:cubicBezTo>
                <a:cubicBezTo>
                  <a:pt x="5645269" y="1166286"/>
                  <a:pt x="5639435" y="1161910"/>
                  <a:pt x="5639435" y="1153888"/>
                </a:cubicBezTo>
                <a:cubicBezTo>
                  <a:pt x="5639435" y="1146595"/>
                  <a:pt x="5645269" y="1140032"/>
                  <a:pt x="5653291" y="1140032"/>
                </a:cubicBezTo>
                <a:close/>
                <a:moveTo>
                  <a:pt x="5581002" y="1140032"/>
                </a:moveTo>
                <a:cubicBezTo>
                  <a:pt x="5588295" y="1140032"/>
                  <a:pt x="5594858" y="1146595"/>
                  <a:pt x="5594858" y="1153888"/>
                </a:cubicBezTo>
                <a:cubicBezTo>
                  <a:pt x="5594858" y="1161910"/>
                  <a:pt x="5588295" y="1166286"/>
                  <a:pt x="5581002" y="1166286"/>
                </a:cubicBezTo>
                <a:cubicBezTo>
                  <a:pt x="5574439" y="1166286"/>
                  <a:pt x="5568605" y="1161910"/>
                  <a:pt x="5568605" y="1153888"/>
                </a:cubicBezTo>
                <a:cubicBezTo>
                  <a:pt x="5568605" y="1146595"/>
                  <a:pt x="5574439" y="1140032"/>
                  <a:pt x="5581002" y="1140032"/>
                </a:cubicBezTo>
                <a:close/>
                <a:moveTo>
                  <a:pt x="5510171" y="1140032"/>
                </a:moveTo>
                <a:cubicBezTo>
                  <a:pt x="5517464" y="1140032"/>
                  <a:pt x="5524027" y="1146595"/>
                  <a:pt x="5524027" y="1153888"/>
                </a:cubicBezTo>
                <a:cubicBezTo>
                  <a:pt x="5524027" y="1161910"/>
                  <a:pt x="5517464" y="1166286"/>
                  <a:pt x="5510171" y="1166286"/>
                </a:cubicBezTo>
                <a:cubicBezTo>
                  <a:pt x="5503608" y="1166286"/>
                  <a:pt x="5497774" y="1161910"/>
                  <a:pt x="5497774" y="1153888"/>
                </a:cubicBezTo>
                <a:cubicBezTo>
                  <a:pt x="5497774" y="1146595"/>
                  <a:pt x="5503608" y="1140032"/>
                  <a:pt x="5510171" y="1140032"/>
                </a:cubicBezTo>
                <a:close/>
                <a:moveTo>
                  <a:pt x="5438937" y="1140032"/>
                </a:moveTo>
                <a:cubicBezTo>
                  <a:pt x="5447182" y="1140032"/>
                  <a:pt x="5453178" y="1146595"/>
                  <a:pt x="5453178" y="1153888"/>
                </a:cubicBezTo>
                <a:cubicBezTo>
                  <a:pt x="5453178" y="1161910"/>
                  <a:pt x="5447182" y="1166286"/>
                  <a:pt x="5438937" y="1166286"/>
                </a:cubicBezTo>
                <a:cubicBezTo>
                  <a:pt x="5431442" y="1166286"/>
                  <a:pt x="5426945" y="1161910"/>
                  <a:pt x="5426945" y="1153888"/>
                </a:cubicBezTo>
                <a:cubicBezTo>
                  <a:pt x="5426945" y="1146595"/>
                  <a:pt x="5431442" y="1140032"/>
                  <a:pt x="5438937" y="1140032"/>
                </a:cubicBezTo>
                <a:close/>
                <a:moveTo>
                  <a:pt x="5367530" y="1140032"/>
                </a:moveTo>
                <a:cubicBezTo>
                  <a:pt x="5376092" y="1140032"/>
                  <a:pt x="5382318" y="1146595"/>
                  <a:pt x="5382318" y="1153888"/>
                </a:cubicBezTo>
                <a:cubicBezTo>
                  <a:pt x="5382318" y="1161910"/>
                  <a:pt x="5376092" y="1166286"/>
                  <a:pt x="5367530" y="1166286"/>
                </a:cubicBezTo>
                <a:cubicBezTo>
                  <a:pt x="5359747" y="1166286"/>
                  <a:pt x="5352742" y="1161910"/>
                  <a:pt x="5352742" y="1153888"/>
                </a:cubicBezTo>
                <a:cubicBezTo>
                  <a:pt x="5352742" y="1146595"/>
                  <a:pt x="5359747" y="1140032"/>
                  <a:pt x="5367530" y="1140032"/>
                </a:cubicBezTo>
                <a:close/>
                <a:moveTo>
                  <a:pt x="5296699" y="1140032"/>
                </a:moveTo>
                <a:cubicBezTo>
                  <a:pt x="5305261" y="1140032"/>
                  <a:pt x="5311488" y="1146595"/>
                  <a:pt x="5311488" y="1153888"/>
                </a:cubicBezTo>
                <a:cubicBezTo>
                  <a:pt x="5311488" y="1161910"/>
                  <a:pt x="5305261" y="1166286"/>
                  <a:pt x="5296699" y="1166286"/>
                </a:cubicBezTo>
                <a:cubicBezTo>
                  <a:pt x="5288915" y="1166286"/>
                  <a:pt x="5281910" y="1161910"/>
                  <a:pt x="5281910" y="1153888"/>
                </a:cubicBezTo>
                <a:cubicBezTo>
                  <a:pt x="5281910" y="1146595"/>
                  <a:pt x="5288915" y="1140032"/>
                  <a:pt x="5296699" y="1140032"/>
                </a:cubicBezTo>
                <a:close/>
                <a:moveTo>
                  <a:pt x="5225869" y="1140032"/>
                </a:moveTo>
                <a:cubicBezTo>
                  <a:pt x="5234431" y="1140032"/>
                  <a:pt x="5240657" y="1146595"/>
                  <a:pt x="5240657" y="1153888"/>
                </a:cubicBezTo>
                <a:cubicBezTo>
                  <a:pt x="5240657" y="1161910"/>
                  <a:pt x="5234431" y="1166286"/>
                  <a:pt x="5225869" y="1166286"/>
                </a:cubicBezTo>
                <a:cubicBezTo>
                  <a:pt x="5217307" y="1166286"/>
                  <a:pt x="5211081" y="1161910"/>
                  <a:pt x="5211081" y="1153888"/>
                </a:cubicBezTo>
                <a:cubicBezTo>
                  <a:pt x="5211081" y="1146595"/>
                  <a:pt x="5217307" y="1140032"/>
                  <a:pt x="5225869" y="1140032"/>
                </a:cubicBezTo>
                <a:close/>
                <a:moveTo>
                  <a:pt x="5154105" y="1140032"/>
                </a:moveTo>
                <a:cubicBezTo>
                  <a:pt x="5162127" y="1140032"/>
                  <a:pt x="5166502" y="1147037"/>
                  <a:pt x="5166502" y="1154821"/>
                </a:cubicBezTo>
                <a:cubicBezTo>
                  <a:pt x="5166502" y="1163383"/>
                  <a:pt x="5162127" y="1169610"/>
                  <a:pt x="5154105" y="1169610"/>
                </a:cubicBezTo>
                <a:cubicBezTo>
                  <a:pt x="5146083" y="1169610"/>
                  <a:pt x="5140249" y="1163383"/>
                  <a:pt x="5140249" y="1154821"/>
                </a:cubicBezTo>
                <a:cubicBezTo>
                  <a:pt x="5140249" y="1147037"/>
                  <a:pt x="5146083" y="1140032"/>
                  <a:pt x="5154105" y="1140032"/>
                </a:cubicBezTo>
                <a:close/>
                <a:moveTo>
                  <a:pt x="5083276" y="1140032"/>
                </a:moveTo>
                <a:cubicBezTo>
                  <a:pt x="5089110" y="1140032"/>
                  <a:pt x="5095673" y="1147037"/>
                  <a:pt x="5095673" y="1154821"/>
                </a:cubicBezTo>
                <a:cubicBezTo>
                  <a:pt x="5095673" y="1163383"/>
                  <a:pt x="5089110" y="1169610"/>
                  <a:pt x="5083276" y="1169610"/>
                </a:cubicBezTo>
                <a:cubicBezTo>
                  <a:pt x="5075254" y="1169610"/>
                  <a:pt x="5069420" y="1163383"/>
                  <a:pt x="5069420" y="1154821"/>
                </a:cubicBezTo>
                <a:cubicBezTo>
                  <a:pt x="5069420" y="1147037"/>
                  <a:pt x="5075254" y="1140032"/>
                  <a:pt x="5083276" y="1140032"/>
                </a:cubicBezTo>
                <a:close/>
                <a:moveTo>
                  <a:pt x="5012445" y="1140032"/>
                </a:moveTo>
                <a:cubicBezTo>
                  <a:pt x="5018279" y="1140032"/>
                  <a:pt x="5024842" y="1147037"/>
                  <a:pt x="5024842" y="1154821"/>
                </a:cubicBezTo>
                <a:cubicBezTo>
                  <a:pt x="5024842" y="1163383"/>
                  <a:pt x="5018279" y="1169610"/>
                  <a:pt x="5012445" y="1169610"/>
                </a:cubicBezTo>
                <a:cubicBezTo>
                  <a:pt x="5004423" y="1169610"/>
                  <a:pt x="4998589" y="1163383"/>
                  <a:pt x="4998589" y="1154821"/>
                </a:cubicBezTo>
                <a:cubicBezTo>
                  <a:pt x="4998589" y="1147037"/>
                  <a:pt x="5004423" y="1140032"/>
                  <a:pt x="5012445" y="1140032"/>
                </a:cubicBezTo>
                <a:close/>
                <a:moveTo>
                  <a:pt x="4940157" y="1140032"/>
                </a:moveTo>
                <a:cubicBezTo>
                  <a:pt x="4948179" y="1140032"/>
                  <a:pt x="4954013" y="1147037"/>
                  <a:pt x="4954013" y="1154821"/>
                </a:cubicBezTo>
                <a:cubicBezTo>
                  <a:pt x="4954013" y="1163383"/>
                  <a:pt x="4948179" y="1169610"/>
                  <a:pt x="4940157" y="1169610"/>
                </a:cubicBezTo>
                <a:cubicBezTo>
                  <a:pt x="4934323" y="1169610"/>
                  <a:pt x="4927760" y="1163383"/>
                  <a:pt x="4927760" y="1154821"/>
                </a:cubicBezTo>
                <a:cubicBezTo>
                  <a:pt x="4927760" y="1147037"/>
                  <a:pt x="4934323" y="1140032"/>
                  <a:pt x="4940157" y="1140032"/>
                </a:cubicBezTo>
                <a:close/>
                <a:moveTo>
                  <a:pt x="4865953" y="1140032"/>
                </a:moveTo>
                <a:cubicBezTo>
                  <a:pt x="4873975" y="1140032"/>
                  <a:pt x="4879809" y="1147037"/>
                  <a:pt x="4879809" y="1154821"/>
                </a:cubicBezTo>
                <a:cubicBezTo>
                  <a:pt x="4879809" y="1163383"/>
                  <a:pt x="4873975" y="1169610"/>
                  <a:pt x="4865953" y="1169610"/>
                </a:cubicBezTo>
                <a:cubicBezTo>
                  <a:pt x="4860119" y="1169610"/>
                  <a:pt x="4853556" y="1163383"/>
                  <a:pt x="4853556" y="1154821"/>
                </a:cubicBezTo>
                <a:cubicBezTo>
                  <a:pt x="4853556" y="1147037"/>
                  <a:pt x="4860119" y="1140032"/>
                  <a:pt x="4865953" y="1140032"/>
                </a:cubicBezTo>
                <a:close/>
                <a:moveTo>
                  <a:pt x="4795122" y="1140032"/>
                </a:moveTo>
                <a:cubicBezTo>
                  <a:pt x="4803144" y="1140032"/>
                  <a:pt x="4808978" y="1147037"/>
                  <a:pt x="4808978" y="1154821"/>
                </a:cubicBezTo>
                <a:cubicBezTo>
                  <a:pt x="4808978" y="1163383"/>
                  <a:pt x="4803144" y="1169610"/>
                  <a:pt x="4795122" y="1169610"/>
                </a:cubicBezTo>
                <a:cubicBezTo>
                  <a:pt x="4787830" y="1169610"/>
                  <a:pt x="4782725" y="1163383"/>
                  <a:pt x="4782725" y="1154821"/>
                </a:cubicBezTo>
                <a:cubicBezTo>
                  <a:pt x="4782725" y="1147037"/>
                  <a:pt x="4787830" y="1140032"/>
                  <a:pt x="4795122" y="1140032"/>
                </a:cubicBezTo>
                <a:close/>
                <a:moveTo>
                  <a:pt x="4726684" y="1140032"/>
                </a:moveTo>
                <a:cubicBezTo>
                  <a:pt x="4735246" y="1140032"/>
                  <a:pt x="4741472" y="1147037"/>
                  <a:pt x="4741472" y="1154821"/>
                </a:cubicBezTo>
                <a:cubicBezTo>
                  <a:pt x="4741472" y="1163383"/>
                  <a:pt x="4735246" y="1169610"/>
                  <a:pt x="4726684" y="1169610"/>
                </a:cubicBezTo>
                <a:cubicBezTo>
                  <a:pt x="4718122" y="1169610"/>
                  <a:pt x="4711896" y="1163383"/>
                  <a:pt x="4711896" y="1154821"/>
                </a:cubicBezTo>
                <a:cubicBezTo>
                  <a:pt x="4711896" y="1147037"/>
                  <a:pt x="4718122" y="1140032"/>
                  <a:pt x="4726684" y="1140032"/>
                </a:cubicBezTo>
                <a:close/>
                <a:moveTo>
                  <a:pt x="4655853" y="1140032"/>
                </a:moveTo>
                <a:cubicBezTo>
                  <a:pt x="4663637" y="1140032"/>
                  <a:pt x="4670642" y="1147037"/>
                  <a:pt x="4670642" y="1154821"/>
                </a:cubicBezTo>
                <a:cubicBezTo>
                  <a:pt x="4670642" y="1163383"/>
                  <a:pt x="4663637" y="1169610"/>
                  <a:pt x="4655853" y="1169610"/>
                </a:cubicBezTo>
                <a:cubicBezTo>
                  <a:pt x="4647291" y="1169610"/>
                  <a:pt x="4641064" y="1163383"/>
                  <a:pt x="4641064" y="1154821"/>
                </a:cubicBezTo>
                <a:cubicBezTo>
                  <a:pt x="4641064" y="1147037"/>
                  <a:pt x="4647291" y="1140032"/>
                  <a:pt x="4655853" y="1140032"/>
                </a:cubicBezTo>
                <a:close/>
                <a:moveTo>
                  <a:pt x="4585023" y="1140032"/>
                </a:moveTo>
                <a:cubicBezTo>
                  <a:pt x="4592806" y="1140032"/>
                  <a:pt x="4599811" y="1147037"/>
                  <a:pt x="4599811" y="1154821"/>
                </a:cubicBezTo>
                <a:cubicBezTo>
                  <a:pt x="4599811" y="1163383"/>
                  <a:pt x="4592806" y="1169610"/>
                  <a:pt x="4585023" y="1169610"/>
                </a:cubicBezTo>
                <a:cubicBezTo>
                  <a:pt x="4576461" y="1169610"/>
                  <a:pt x="4570235" y="1163383"/>
                  <a:pt x="4570235" y="1154821"/>
                </a:cubicBezTo>
                <a:cubicBezTo>
                  <a:pt x="4570235" y="1147037"/>
                  <a:pt x="4576461" y="1140032"/>
                  <a:pt x="4585023" y="1140032"/>
                </a:cubicBezTo>
                <a:close/>
                <a:moveTo>
                  <a:pt x="4513260" y="1140032"/>
                </a:moveTo>
                <a:cubicBezTo>
                  <a:pt x="4520553" y="1140032"/>
                  <a:pt x="4525657" y="1147037"/>
                  <a:pt x="4525657" y="1154821"/>
                </a:cubicBezTo>
                <a:cubicBezTo>
                  <a:pt x="4525657" y="1163383"/>
                  <a:pt x="4520553" y="1169610"/>
                  <a:pt x="4513260" y="1169610"/>
                </a:cubicBezTo>
                <a:cubicBezTo>
                  <a:pt x="4505238" y="1169610"/>
                  <a:pt x="4499404" y="1163383"/>
                  <a:pt x="4499404" y="1154821"/>
                </a:cubicBezTo>
                <a:cubicBezTo>
                  <a:pt x="4499404" y="1147037"/>
                  <a:pt x="4505238" y="1140032"/>
                  <a:pt x="4513260" y="1140032"/>
                </a:cubicBezTo>
                <a:close/>
                <a:moveTo>
                  <a:pt x="4439056" y="1140032"/>
                </a:moveTo>
                <a:cubicBezTo>
                  <a:pt x="4445619" y="1140032"/>
                  <a:pt x="4451453" y="1147037"/>
                  <a:pt x="4451453" y="1154821"/>
                </a:cubicBezTo>
                <a:cubicBezTo>
                  <a:pt x="4451453" y="1163383"/>
                  <a:pt x="4445619" y="1169610"/>
                  <a:pt x="4439056" y="1169610"/>
                </a:cubicBezTo>
                <a:cubicBezTo>
                  <a:pt x="4431763" y="1169610"/>
                  <a:pt x="4425200" y="1163383"/>
                  <a:pt x="4425200" y="1154821"/>
                </a:cubicBezTo>
                <a:cubicBezTo>
                  <a:pt x="4425200" y="1147037"/>
                  <a:pt x="4431763" y="1140032"/>
                  <a:pt x="4439056" y="1140032"/>
                </a:cubicBezTo>
                <a:close/>
                <a:moveTo>
                  <a:pt x="4366768" y="1140032"/>
                </a:moveTo>
                <a:cubicBezTo>
                  <a:pt x="4374790" y="1140032"/>
                  <a:pt x="4380624" y="1147037"/>
                  <a:pt x="4380624" y="1154821"/>
                </a:cubicBezTo>
                <a:cubicBezTo>
                  <a:pt x="4380624" y="1163383"/>
                  <a:pt x="4374790" y="1169610"/>
                  <a:pt x="4366768" y="1169610"/>
                </a:cubicBezTo>
                <a:cubicBezTo>
                  <a:pt x="4360934" y="1169610"/>
                  <a:pt x="4354371" y="1163383"/>
                  <a:pt x="4354371" y="1154821"/>
                </a:cubicBezTo>
                <a:cubicBezTo>
                  <a:pt x="4354371" y="1147037"/>
                  <a:pt x="4360934" y="1140032"/>
                  <a:pt x="4366768" y="1140032"/>
                </a:cubicBezTo>
                <a:close/>
                <a:moveTo>
                  <a:pt x="4295937" y="1140032"/>
                </a:moveTo>
                <a:cubicBezTo>
                  <a:pt x="4303959" y="1140032"/>
                  <a:pt x="4309793" y="1147037"/>
                  <a:pt x="4309793" y="1154821"/>
                </a:cubicBezTo>
                <a:cubicBezTo>
                  <a:pt x="4309793" y="1163383"/>
                  <a:pt x="4303959" y="1169610"/>
                  <a:pt x="4295937" y="1169610"/>
                </a:cubicBezTo>
                <a:cubicBezTo>
                  <a:pt x="4290103" y="1169610"/>
                  <a:pt x="4283540" y="1163383"/>
                  <a:pt x="4283540" y="1154821"/>
                </a:cubicBezTo>
                <a:cubicBezTo>
                  <a:pt x="4283540" y="1147037"/>
                  <a:pt x="4290103" y="1140032"/>
                  <a:pt x="4295937" y="1140032"/>
                </a:cubicBezTo>
                <a:close/>
                <a:moveTo>
                  <a:pt x="4225107" y="1140032"/>
                </a:moveTo>
                <a:cubicBezTo>
                  <a:pt x="4233129" y="1140032"/>
                  <a:pt x="4238963" y="1147037"/>
                  <a:pt x="4238963" y="1154821"/>
                </a:cubicBezTo>
                <a:cubicBezTo>
                  <a:pt x="4238963" y="1163383"/>
                  <a:pt x="4233129" y="1169610"/>
                  <a:pt x="4225107" y="1169610"/>
                </a:cubicBezTo>
                <a:cubicBezTo>
                  <a:pt x="4217085" y="1169610"/>
                  <a:pt x="4212710" y="1163383"/>
                  <a:pt x="4212710" y="1154821"/>
                </a:cubicBezTo>
                <a:cubicBezTo>
                  <a:pt x="4212710" y="1147037"/>
                  <a:pt x="4217085" y="1140032"/>
                  <a:pt x="4225107" y="1140032"/>
                </a:cubicBezTo>
                <a:close/>
                <a:moveTo>
                  <a:pt x="4153295" y="1140032"/>
                </a:moveTo>
                <a:cubicBezTo>
                  <a:pt x="4161078" y="1140032"/>
                  <a:pt x="4168083" y="1147037"/>
                  <a:pt x="4168083" y="1154821"/>
                </a:cubicBezTo>
                <a:cubicBezTo>
                  <a:pt x="4168083" y="1163383"/>
                  <a:pt x="4161078" y="1169610"/>
                  <a:pt x="4153295" y="1169610"/>
                </a:cubicBezTo>
                <a:cubicBezTo>
                  <a:pt x="4144733" y="1169610"/>
                  <a:pt x="4138507" y="1163383"/>
                  <a:pt x="4138507" y="1154821"/>
                </a:cubicBezTo>
                <a:cubicBezTo>
                  <a:pt x="4138507" y="1147037"/>
                  <a:pt x="4144733" y="1140032"/>
                  <a:pt x="4153295" y="1140032"/>
                </a:cubicBezTo>
                <a:close/>
                <a:moveTo>
                  <a:pt x="4082465" y="1140032"/>
                </a:moveTo>
                <a:cubicBezTo>
                  <a:pt x="4090249" y="1140032"/>
                  <a:pt x="4097254" y="1147037"/>
                  <a:pt x="4097254" y="1154821"/>
                </a:cubicBezTo>
                <a:cubicBezTo>
                  <a:pt x="4097254" y="1163383"/>
                  <a:pt x="4090249" y="1169610"/>
                  <a:pt x="4082465" y="1169610"/>
                </a:cubicBezTo>
                <a:cubicBezTo>
                  <a:pt x="4073903" y="1169610"/>
                  <a:pt x="4067676" y="1163383"/>
                  <a:pt x="4067676" y="1154821"/>
                </a:cubicBezTo>
                <a:cubicBezTo>
                  <a:pt x="4067676" y="1147037"/>
                  <a:pt x="4073903" y="1140032"/>
                  <a:pt x="4082465" y="1140032"/>
                </a:cubicBezTo>
                <a:close/>
                <a:moveTo>
                  <a:pt x="439789" y="1140032"/>
                </a:moveTo>
                <a:cubicBezTo>
                  <a:pt x="448351" y="1140032"/>
                  <a:pt x="454579" y="1146595"/>
                  <a:pt x="454579" y="1153888"/>
                </a:cubicBezTo>
                <a:cubicBezTo>
                  <a:pt x="454579" y="1161910"/>
                  <a:pt x="448351" y="1166286"/>
                  <a:pt x="439789" y="1166286"/>
                </a:cubicBezTo>
                <a:cubicBezTo>
                  <a:pt x="432006" y="1166286"/>
                  <a:pt x="425001" y="1161910"/>
                  <a:pt x="425001" y="1153888"/>
                </a:cubicBezTo>
                <a:cubicBezTo>
                  <a:pt x="425001" y="1146595"/>
                  <a:pt x="432006" y="1140032"/>
                  <a:pt x="439789" y="1140032"/>
                </a:cubicBezTo>
                <a:close/>
                <a:moveTo>
                  <a:pt x="368960" y="1140032"/>
                </a:moveTo>
                <a:cubicBezTo>
                  <a:pt x="377521" y="1140032"/>
                  <a:pt x="383747" y="1146595"/>
                  <a:pt x="383747" y="1153888"/>
                </a:cubicBezTo>
                <a:cubicBezTo>
                  <a:pt x="383747" y="1161910"/>
                  <a:pt x="377521" y="1166286"/>
                  <a:pt x="368960" y="1166286"/>
                </a:cubicBezTo>
                <a:cubicBezTo>
                  <a:pt x="361176" y="1166286"/>
                  <a:pt x="354172" y="1161910"/>
                  <a:pt x="354172" y="1153888"/>
                </a:cubicBezTo>
                <a:cubicBezTo>
                  <a:pt x="354172" y="1146595"/>
                  <a:pt x="361176" y="1140032"/>
                  <a:pt x="368960" y="1140032"/>
                </a:cubicBezTo>
                <a:close/>
                <a:moveTo>
                  <a:pt x="297194" y="1140032"/>
                </a:moveTo>
                <a:cubicBezTo>
                  <a:pt x="305217" y="1140032"/>
                  <a:pt x="309592" y="1146595"/>
                  <a:pt x="309592" y="1153888"/>
                </a:cubicBezTo>
                <a:cubicBezTo>
                  <a:pt x="309592" y="1161910"/>
                  <a:pt x="305217" y="1166286"/>
                  <a:pt x="297194" y="1166286"/>
                </a:cubicBezTo>
                <a:cubicBezTo>
                  <a:pt x="289902" y="1166286"/>
                  <a:pt x="283339" y="1161910"/>
                  <a:pt x="283339" y="1153888"/>
                </a:cubicBezTo>
                <a:cubicBezTo>
                  <a:pt x="283339" y="1146595"/>
                  <a:pt x="289902" y="1140032"/>
                  <a:pt x="297194" y="1140032"/>
                </a:cubicBezTo>
                <a:close/>
                <a:moveTo>
                  <a:pt x="226366" y="1140032"/>
                </a:moveTo>
                <a:cubicBezTo>
                  <a:pt x="232201" y="1140032"/>
                  <a:pt x="238764" y="1146595"/>
                  <a:pt x="238764" y="1153888"/>
                </a:cubicBezTo>
                <a:cubicBezTo>
                  <a:pt x="238764" y="1161910"/>
                  <a:pt x="232201" y="1166286"/>
                  <a:pt x="226366" y="1166286"/>
                </a:cubicBezTo>
                <a:cubicBezTo>
                  <a:pt x="218344" y="1166286"/>
                  <a:pt x="212510" y="1161910"/>
                  <a:pt x="212510" y="1153888"/>
                </a:cubicBezTo>
                <a:cubicBezTo>
                  <a:pt x="212510" y="1146595"/>
                  <a:pt x="218344" y="1140032"/>
                  <a:pt x="226366" y="1140032"/>
                </a:cubicBezTo>
                <a:close/>
                <a:moveTo>
                  <a:pt x="155532" y="1140032"/>
                </a:moveTo>
                <a:cubicBezTo>
                  <a:pt x="161366" y="1140032"/>
                  <a:pt x="167930" y="1146595"/>
                  <a:pt x="167930" y="1153888"/>
                </a:cubicBezTo>
                <a:cubicBezTo>
                  <a:pt x="167930" y="1161910"/>
                  <a:pt x="161366" y="1166286"/>
                  <a:pt x="155532" y="1166286"/>
                </a:cubicBezTo>
                <a:cubicBezTo>
                  <a:pt x="147510" y="1166286"/>
                  <a:pt x="141676" y="1161910"/>
                  <a:pt x="141676" y="1153888"/>
                </a:cubicBezTo>
                <a:cubicBezTo>
                  <a:pt x="141676" y="1146595"/>
                  <a:pt x="147510" y="1140032"/>
                  <a:pt x="155532" y="1140032"/>
                </a:cubicBezTo>
                <a:close/>
                <a:moveTo>
                  <a:pt x="83244" y="1140032"/>
                </a:moveTo>
                <a:cubicBezTo>
                  <a:pt x="90536" y="1140032"/>
                  <a:pt x="97100" y="1146595"/>
                  <a:pt x="97100" y="1153888"/>
                </a:cubicBezTo>
                <a:cubicBezTo>
                  <a:pt x="97100" y="1161910"/>
                  <a:pt x="90536" y="1166286"/>
                  <a:pt x="83244" y="1166286"/>
                </a:cubicBezTo>
                <a:cubicBezTo>
                  <a:pt x="76680" y="1166286"/>
                  <a:pt x="70846" y="1161910"/>
                  <a:pt x="70846" y="1153888"/>
                </a:cubicBezTo>
                <a:cubicBezTo>
                  <a:pt x="70846" y="1146595"/>
                  <a:pt x="76680" y="1140032"/>
                  <a:pt x="83244" y="1140032"/>
                </a:cubicBezTo>
                <a:close/>
                <a:moveTo>
                  <a:pt x="12008" y="1140032"/>
                </a:moveTo>
                <a:cubicBezTo>
                  <a:pt x="20253" y="1140032"/>
                  <a:pt x="26249" y="1146595"/>
                  <a:pt x="26249" y="1153888"/>
                </a:cubicBezTo>
                <a:cubicBezTo>
                  <a:pt x="26249" y="1161910"/>
                  <a:pt x="20253" y="1166286"/>
                  <a:pt x="12008" y="1166286"/>
                </a:cubicBezTo>
                <a:cubicBezTo>
                  <a:pt x="4513" y="1166286"/>
                  <a:pt x="16" y="1161910"/>
                  <a:pt x="16" y="1153888"/>
                </a:cubicBezTo>
                <a:cubicBezTo>
                  <a:pt x="16" y="1146595"/>
                  <a:pt x="4513" y="1140032"/>
                  <a:pt x="12008" y="1140032"/>
                </a:cubicBezTo>
                <a:close/>
                <a:moveTo>
                  <a:pt x="6867525" y="1069203"/>
                </a:moveTo>
                <a:cubicBezTo>
                  <a:pt x="6874088" y="1069203"/>
                  <a:pt x="6879922" y="1075037"/>
                  <a:pt x="6879922" y="1081600"/>
                </a:cubicBezTo>
                <a:cubicBezTo>
                  <a:pt x="6879922" y="1088893"/>
                  <a:pt x="6874088" y="1095457"/>
                  <a:pt x="6867525" y="1095457"/>
                </a:cubicBezTo>
                <a:cubicBezTo>
                  <a:pt x="6860232" y="1095457"/>
                  <a:pt x="6853669" y="1088893"/>
                  <a:pt x="6853669" y="1081600"/>
                </a:cubicBezTo>
                <a:cubicBezTo>
                  <a:pt x="6853669" y="1075037"/>
                  <a:pt x="6860232" y="1069203"/>
                  <a:pt x="6867525" y="1069203"/>
                </a:cubicBezTo>
                <a:close/>
                <a:moveTo>
                  <a:pt x="6795237" y="1069203"/>
                </a:moveTo>
                <a:cubicBezTo>
                  <a:pt x="6803259" y="1069203"/>
                  <a:pt x="6809093" y="1075037"/>
                  <a:pt x="6809093" y="1081600"/>
                </a:cubicBezTo>
                <a:cubicBezTo>
                  <a:pt x="6809093" y="1088893"/>
                  <a:pt x="6803259" y="1095457"/>
                  <a:pt x="6796696" y="1095457"/>
                </a:cubicBezTo>
                <a:cubicBezTo>
                  <a:pt x="6789403" y="1095457"/>
                  <a:pt x="6782840" y="1088893"/>
                  <a:pt x="6782840" y="1081600"/>
                </a:cubicBezTo>
                <a:cubicBezTo>
                  <a:pt x="6782840" y="1075037"/>
                  <a:pt x="6789403" y="1069203"/>
                  <a:pt x="6795237" y="1069203"/>
                </a:cubicBezTo>
                <a:close/>
                <a:moveTo>
                  <a:pt x="6724405" y="1069203"/>
                </a:moveTo>
                <a:cubicBezTo>
                  <a:pt x="6732427" y="1069203"/>
                  <a:pt x="6738261" y="1075037"/>
                  <a:pt x="6738261" y="1081600"/>
                </a:cubicBezTo>
                <a:cubicBezTo>
                  <a:pt x="6738261" y="1088893"/>
                  <a:pt x="6732427" y="1095457"/>
                  <a:pt x="6724405" y="1095457"/>
                </a:cubicBezTo>
                <a:cubicBezTo>
                  <a:pt x="6718571" y="1095457"/>
                  <a:pt x="6712008" y="1088893"/>
                  <a:pt x="6712008" y="1081600"/>
                </a:cubicBezTo>
                <a:cubicBezTo>
                  <a:pt x="6712008" y="1075037"/>
                  <a:pt x="6718571" y="1069203"/>
                  <a:pt x="6724405" y="1069203"/>
                </a:cubicBezTo>
                <a:close/>
                <a:moveTo>
                  <a:pt x="6653576" y="1069203"/>
                </a:moveTo>
                <a:cubicBezTo>
                  <a:pt x="6660869" y="1069203"/>
                  <a:pt x="6667432" y="1075037"/>
                  <a:pt x="6667432" y="1081600"/>
                </a:cubicBezTo>
                <a:cubicBezTo>
                  <a:pt x="6667432" y="1088893"/>
                  <a:pt x="6660869" y="1095457"/>
                  <a:pt x="6653576" y="1095457"/>
                </a:cubicBezTo>
                <a:cubicBezTo>
                  <a:pt x="6645554" y="1095457"/>
                  <a:pt x="6641179" y="1088893"/>
                  <a:pt x="6641179" y="1081600"/>
                </a:cubicBezTo>
                <a:cubicBezTo>
                  <a:pt x="6641179" y="1075037"/>
                  <a:pt x="6645554" y="1069203"/>
                  <a:pt x="6653576" y="1069203"/>
                </a:cubicBezTo>
                <a:close/>
                <a:moveTo>
                  <a:pt x="6581764" y="1069203"/>
                </a:moveTo>
                <a:cubicBezTo>
                  <a:pt x="6589547" y="1069203"/>
                  <a:pt x="6596552" y="1075037"/>
                  <a:pt x="6596552" y="1081600"/>
                </a:cubicBezTo>
                <a:cubicBezTo>
                  <a:pt x="6596552" y="1088893"/>
                  <a:pt x="6589547" y="1095457"/>
                  <a:pt x="6581764" y="1095457"/>
                </a:cubicBezTo>
                <a:cubicBezTo>
                  <a:pt x="6573202" y="1095457"/>
                  <a:pt x="6566976" y="1088893"/>
                  <a:pt x="6566976" y="1081600"/>
                </a:cubicBezTo>
                <a:cubicBezTo>
                  <a:pt x="6566976" y="1075037"/>
                  <a:pt x="6573202" y="1069203"/>
                  <a:pt x="6581764" y="1069203"/>
                </a:cubicBezTo>
                <a:close/>
                <a:moveTo>
                  <a:pt x="6510933" y="1069203"/>
                </a:moveTo>
                <a:cubicBezTo>
                  <a:pt x="6518717" y="1069203"/>
                  <a:pt x="6525722" y="1075037"/>
                  <a:pt x="6525722" y="1081600"/>
                </a:cubicBezTo>
                <a:cubicBezTo>
                  <a:pt x="6525722" y="1088893"/>
                  <a:pt x="6518717" y="1095457"/>
                  <a:pt x="6510933" y="1095457"/>
                </a:cubicBezTo>
                <a:cubicBezTo>
                  <a:pt x="6502371" y="1095457"/>
                  <a:pt x="6496144" y="1088893"/>
                  <a:pt x="6496144" y="1081600"/>
                </a:cubicBezTo>
                <a:cubicBezTo>
                  <a:pt x="6496144" y="1075037"/>
                  <a:pt x="6502371" y="1069203"/>
                  <a:pt x="6510933" y="1069203"/>
                </a:cubicBezTo>
                <a:close/>
                <a:moveTo>
                  <a:pt x="6440492" y="1069203"/>
                </a:moveTo>
                <a:cubicBezTo>
                  <a:pt x="6448081" y="1069203"/>
                  <a:pt x="6454911" y="1075037"/>
                  <a:pt x="6454911" y="1081600"/>
                </a:cubicBezTo>
                <a:cubicBezTo>
                  <a:pt x="6454911" y="1088893"/>
                  <a:pt x="6448081" y="1095457"/>
                  <a:pt x="6440492" y="1095457"/>
                </a:cubicBezTo>
                <a:cubicBezTo>
                  <a:pt x="6432145" y="1095457"/>
                  <a:pt x="6425315" y="1088893"/>
                  <a:pt x="6425315" y="1081600"/>
                </a:cubicBezTo>
                <a:cubicBezTo>
                  <a:pt x="6425315" y="1075037"/>
                  <a:pt x="6432145" y="1069203"/>
                  <a:pt x="6440492" y="1069203"/>
                </a:cubicBezTo>
                <a:close/>
                <a:moveTo>
                  <a:pt x="6368340" y="1069203"/>
                </a:moveTo>
                <a:cubicBezTo>
                  <a:pt x="6376362" y="1069203"/>
                  <a:pt x="6380737" y="1075037"/>
                  <a:pt x="6380737" y="1081600"/>
                </a:cubicBezTo>
                <a:cubicBezTo>
                  <a:pt x="6380737" y="1088893"/>
                  <a:pt x="6376362" y="1095457"/>
                  <a:pt x="6368340" y="1095457"/>
                </a:cubicBezTo>
                <a:cubicBezTo>
                  <a:pt x="6361047" y="1095457"/>
                  <a:pt x="6354484" y="1088893"/>
                  <a:pt x="6354484" y="1081600"/>
                </a:cubicBezTo>
                <a:cubicBezTo>
                  <a:pt x="6354484" y="1075037"/>
                  <a:pt x="6361047" y="1069203"/>
                  <a:pt x="6368340" y="1069203"/>
                </a:cubicBezTo>
                <a:close/>
                <a:moveTo>
                  <a:pt x="6297511" y="1069203"/>
                </a:moveTo>
                <a:cubicBezTo>
                  <a:pt x="6304074" y="1069203"/>
                  <a:pt x="6309908" y="1075037"/>
                  <a:pt x="6309908" y="1081600"/>
                </a:cubicBezTo>
                <a:cubicBezTo>
                  <a:pt x="6309908" y="1088893"/>
                  <a:pt x="6304074" y="1095457"/>
                  <a:pt x="6297511" y="1095457"/>
                </a:cubicBezTo>
                <a:cubicBezTo>
                  <a:pt x="6290218" y="1095457"/>
                  <a:pt x="6283655" y="1088893"/>
                  <a:pt x="6283655" y="1081600"/>
                </a:cubicBezTo>
                <a:cubicBezTo>
                  <a:pt x="6283655" y="1075037"/>
                  <a:pt x="6290218" y="1069203"/>
                  <a:pt x="6297511" y="1069203"/>
                </a:cubicBezTo>
                <a:close/>
                <a:moveTo>
                  <a:pt x="6226679" y="1069203"/>
                </a:moveTo>
                <a:cubicBezTo>
                  <a:pt x="6233242" y="1069203"/>
                  <a:pt x="6239076" y="1075037"/>
                  <a:pt x="6239076" y="1081600"/>
                </a:cubicBezTo>
                <a:cubicBezTo>
                  <a:pt x="6239076" y="1088893"/>
                  <a:pt x="6233242" y="1095457"/>
                  <a:pt x="6226679" y="1095457"/>
                </a:cubicBezTo>
                <a:cubicBezTo>
                  <a:pt x="6219386" y="1095457"/>
                  <a:pt x="6212823" y="1088893"/>
                  <a:pt x="6212823" y="1083059"/>
                </a:cubicBezTo>
                <a:cubicBezTo>
                  <a:pt x="6212823" y="1075037"/>
                  <a:pt x="6219386" y="1069203"/>
                  <a:pt x="6226679" y="1069203"/>
                </a:cubicBezTo>
                <a:close/>
                <a:moveTo>
                  <a:pt x="6154391" y="1069203"/>
                </a:moveTo>
                <a:cubicBezTo>
                  <a:pt x="6161684" y="1069203"/>
                  <a:pt x="6168247" y="1075037"/>
                  <a:pt x="6168247" y="1083059"/>
                </a:cubicBezTo>
                <a:cubicBezTo>
                  <a:pt x="6168247" y="1088893"/>
                  <a:pt x="6161684" y="1095457"/>
                  <a:pt x="6154391" y="1095457"/>
                </a:cubicBezTo>
                <a:cubicBezTo>
                  <a:pt x="6147828" y="1095457"/>
                  <a:pt x="6141994" y="1088893"/>
                  <a:pt x="6141994" y="1083059"/>
                </a:cubicBezTo>
                <a:cubicBezTo>
                  <a:pt x="6141994" y="1075037"/>
                  <a:pt x="6147828" y="1069203"/>
                  <a:pt x="6154391" y="1069203"/>
                </a:cubicBezTo>
                <a:close/>
                <a:moveTo>
                  <a:pt x="6083559" y="1069203"/>
                </a:moveTo>
                <a:cubicBezTo>
                  <a:pt x="6090852" y="1069203"/>
                  <a:pt x="6097415" y="1075037"/>
                  <a:pt x="6097415" y="1083059"/>
                </a:cubicBezTo>
                <a:cubicBezTo>
                  <a:pt x="6097415" y="1088893"/>
                  <a:pt x="6090852" y="1095457"/>
                  <a:pt x="6083559" y="1095457"/>
                </a:cubicBezTo>
                <a:cubicBezTo>
                  <a:pt x="6076996" y="1095457"/>
                  <a:pt x="6071162" y="1088893"/>
                  <a:pt x="6071162" y="1083059"/>
                </a:cubicBezTo>
                <a:cubicBezTo>
                  <a:pt x="6071162" y="1075037"/>
                  <a:pt x="6076996" y="1069203"/>
                  <a:pt x="6083559" y="1069203"/>
                </a:cubicBezTo>
                <a:close/>
                <a:moveTo>
                  <a:pt x="6009356" y="1069203"/>
                </a:moveTo>
                <a:cubicBezTo>
                  <a:pt x="6016649" y="1069203"/>
                  <a:pt x="6023212" y="1075037"/>
                  <a:pt x="6023212" y="1083059"/>
                </a:cubicBezTo>
                <a:cubicBezTo>
                  <a:pt x="6023212" y="1088893"/>
                  <a:pt x="6016649" y="1095457"/>
                  <a:pt x="6009356" y="1095457"/>
                </a:cubicBezTo>
                <a:cubicBezTo>
                  <a:pt x="6001334" y="1095457"/>
                  <a:pt x="5996959" y="1088893"/>
                  <a:pt x="5996959" y="1083059"/>
                </a:cubicBezTo>
                <a:cubicBezTo>
                  <a:pt x="5996959" y="1075037"/>
                  <a:pt x="6001334" y="1069203"/>
                  <a:pt x="6009356" y="1069203"/>
                </a:cubicBezTo>
                <a:close/>
                <a:moveTo>
                  <a:pt x="5940548" y="1069203"/>
                </a:moveTo>
                <a:cubicBezTo>
                  <a:pt x="5948896" y="1069203"/>
                  <a:pt x="5955726" y="1075037"/>
                  <a:pt x="5955726" y="1083059"/>
                </a:cubicBezTo>
                <a:cubicBezTo>
                  <a:pt x="5955726" y="1088893"/>
                  <a:pt x="5948896" y="1095457"/>
                  <a:pt x="5940548" y="1095457"/>
                </a:cubicBezTo>
                <a:cubicBezTo>
                  <a:pt x="5932960" y="1095457"/>
                  <a:pt x="5926130" y="1088893"/>
                  <a:pt x="5926130" y="1083059"/>
                </a:cubicBezTo>
                <a:cubicBezTo>
                  <a:pt x="5926130" y="1075037"/>
                  <a:pt x="5932960" y="1069203"/>
                  <a:pt x="5940548" y="1069203"/>
                </a:cubicBezTo>
                <a:close/>
                <a:moveTo>
                  <a:pt x="5870088" y="1069203"/>
                </a:moveTo>
                <a:cubicBezTo>
                  <a:pt x="5878650" y="1069203"/>
                  <a:pt x="5884877" y="1075037"/>
                  <a:pt x="5884877" y="1083059"/>
                </a:cubicBezTo>
                <a:cubicBezTo>
                  <a:pt x="5884877" y="1088893"/>
                  <a:pt x="5878650" y="1095457"/>
                  <a:pt x="5870088" y="1095457"/>
                </a:cubicBezTo>
                <a:cubicBezTo>
                  <a:pt x="5862304" y="1095457"/>
                  <a:pt x="5855299" y="1088893"/>
                  <a:pt x="5855299" y="1083059"/>
                </a:cubicBezTo>
                <a:cubicBezTo>
                  <a:pt x="5855299" y="1075037"/>
                  <a:pt x="5862304" y="1069203"/>
                  <a:pt x="5870088" y="1069203"/>
                </a:cubicBezTo>
                <a:close/>
                <a:moveTo>
                  <a:pt x="5799257" y="1069203"/>
                </a:moveTo>
                <a:cubicBezTo>
                  <a:pt x="5807819" y="1069203"/>
                  <a:pt x="5814045" y="1075037"/>
                  <a:pt x="5814045" y="1083059"/>
                </a:cubicBezTo>
                <a:cubicBezTo>
                  <a:pt x="5814045" y="1088893"/>
                  <a:pt x="5807819" y="1095457"/>
                  <a:pt x="5799257" y="1095457"/>
                </a:cubicBezTo>
                <a:cubicBezTo>
                  <a:pt x="5791474" y="1095457"/>
                  <a:pt x="5784469" y="1088893"/>
                  <a:pt x="5784469" y="1083059"/>
                </a:cubicBezTo>
                <a:cubicBezTo>
                  <a:pt x="5784469" y="1075037"/>
                  <a:pt x="5791474" y="1069203"/>
                  <a:pt x="5799257" y="1069203"/>
                </a:cubicBezTo>
                <a:close/>
                <a:moveTo>
                  <a:pt x="5724122" y="1069203"/>
                </a:moveTo>
                <a:cubicBezTo>
                  <a:pt x="5732144" y="1069203"/>
                  <a:pt x="5736519" y="1075037"/>
                  <a:pt x="5736519" y="1083059"/>
                </a:cubicBezTo>
                <a:cubicBezTo>
                  <a:pt x="5736519" y="1088893"/>
                  <a:pt x="5732144" y="1095457"/>
                  <a:pt x="5724122" y="1095457"/>
                </a:cubicBezTo>
                <a:cubicBezTo>
                  <a:pt x="5716100" y="1095457"/>
                  <a:pt x="5710266" y="1088893"/>
                  <a:pt x="5710266" y="1083059"/>
                </a:cubicBezTo>
                <a:cubicBezTo>
                  <a:pt x="5710266" y="1075037"/>
                  <a:pt x="5716100" y="1069203"/>
                  <a:pt x="5724122" y="1069203"/>
                </a:cubicBezTo>
                <a:close/>
                <a:moveTo>
                  <a:pt x="5653291" y="1069203"/>
                </a:moveTo>
                <a:cubicBezTo>
                  <a:pt x="5659125" y="1069203"/>
                  <a:pt x="5665688" y="1075037"/>
                  <a:pt x="5665688" y="1083059"/>
                </a:cubicBezTo>
                <a:cubicBezTo>
                  <a:pt x="5665688" y="1088893"/>
                  <a:pt x="5659125" y="1095457"/>
                  <a:pt x="5653291" y="1095457"/>
                </a:cubicBezTo>
                <a:cubicBezTo>
                  <a:pt x="5645269" y="1095457"/>
                  <a:pt x="5639435" y="1088893"/>
                  <a:pt x="5639435" y="1083059"/>
                </a:cubicBezTo>
                <a:cubicBezTo>
                  <a:pt x="5639435" y="1075037"/>
                  <a:pt x="5645269" y="1069203"/>
                  <a:pt x="5653291" y="1069203"/>
                </a:cubicBezTo>
                <a:close/>
                <a:moveTo>
                  <a:pt x="5581002" y="1069203"/>
                </a:moveTo>
                <a:cubicBezTo>
                  <a:pt x="5588295" y="1069203"/>
                  <a:pt x="5594858" y="1075037"/>
                  <a:pt x="5594858" y="1083059"/>
                </a:cubicBezTo>
                <a:cubicBezTo>
                  <a:pt x="5594858" y="1088893"/>
                  <a:pt x="5588295" y="1095457"/>
                  <a:pt x="5581002" y="1095457"/>
                </a:cubicBezTo>
                <a:cubicBezTo>
                  <a:pt x="5574439" y="1095457"/>
                  <a:pt x="5568605" y="1088893"/>
                  <a:pt x="5568605" y="1083059"/>
                </a:cubicBezTo>
                <a:cubicBezTo>
                  <a:pt x="5568605" y="1075037"/>
                  <a:pt x="5574439" y="1069203"/>
                  <a:pt x="5581002" y="1069203"/>
                </a:cubicBezTo>
                <a:close/>
                <a:moveTo>
                  <a:pt x="5510171" y="1069203"/>
                </a:moveTo>
                <a:cubicBezTo>
                  <a:pt x="5517464" y="1069203"/>
                  <a:pt x="5524027" y="1075037"/>
                  <a:pt x="5524027" y="1083059"/>
                </a:cubicBezTo>
                <a:cubicBezTo>
                  <a:pt x="5524027" y="1088893"/>
                  <a:pt x="5517464" y="1095457"/>
                  <a:pt x="5510171" y="1095457"/>
                </a:cubicBezTo>
                <a:cubicBezTo>
                  <a:pt x="5503608" y="1095457"/>
                  <a:pt x="5497774" y="1088893"/>
                  <a:pt x="5497774" y="1083059"/>
                </a:cubicBezTo>
                <a:cubicBezTo>
                  <a:pt x="5497774" y="1075037"/>
                  <a:pt x="5503608" y="1069203"/>
                  <a:pt x="5510171" y="1069203"/>
                </a:cubicBezTo>
                <a:close/>
                <a:moveTo>
                  <a:pt x="5438937" y="1069203"/>
                </a:moveTo>
                <a:cubicBezTo>
                  <a:pt x="5447182" y="1069203"/>
                  <a:pt x="5453178" y="1075037"/>
                  <a:pt x="5453178" y="1083059"/>
                </a:cubicBezTo>
                <a:cubicBezTo>
                  <a:pt x="5453178" y="1088893"/>
                  <a:pt x="5447182" y="1095457"/>
                  <a:pt x="5438937" y="1095457"/>
                </a:cubicBezTo>
                <a:cubicBezTo>
                  <a:pt x="5431442" y="1095457"/>
                  <a:pt x="5426945" y="1088893"/>
                  <a:pt x="5426945" y="1083059"/>
                </a:cubicBezTo>
                <a:cubicBezTo>
                  <a:pt x="5426945" y="1075037"/>
                  <a:pt x="5431442" y="1069203"/>
                  <a:pt x="5438937" y="1069203"/>
                </a:cubicBezTo>
                <a:close/>
                <a:moveTo>
                  <a:pt x="5367530" y="1069203"/>
                </a:moveTo>
                <a:cubicBezTo>
                  <a:pt x="5376092" y="1069203"/>
                  <a:pt x="5382318" y="1075037"/>
                  <a:pt x="5382318" y="1083059"/>
                </a:cubicBezTo>
                <a:cubicBezTo>
                  <a:pt x="5382318" y="1088893"/>
                  <a:pt x="5376092" y="1095457"/>
                  <a:pt x="5367530" y="1095457"/>
                </a:cubicBezTo>
                <a:cubicBezTo>
                  <a:pt x="5359747" y="1095457"/>
                  <a:pt x="5352742" y="1088893"/>
                  <a:pt x="5352742" y="1083059"/>
                </a:cubicBezTo>
                <a:cubicBezTo>
                  <a:pt x="5352742" y="1075037"/>
                  <a:pt x="5359747" y="1069203"/>
                  <a:pt x="5367530" y="1069203"/>
                </a:cubicBezTo>
                <a:close/>
                <a:moveTo>
                  <a:pt x="5296699" y="1069203"/>
                </a:moveTo>
                <a:cubicBezTo>
                  <a:pt x="5305261" y="1069203"/>
                  <a:pt x="5311488" y="1075037"/>
                  <a:pt x="5311488" y="1083059"/>
                </a:cubicBezTo>
                <a:cubicBezTo>
                  <a:pt x="5311488" y="1088893"/>
                  <a:pt x="5305261" y="1095457"/>
                  <a:pt x="5296699" y="1095457"/>
                </a:cubicBezTo>
                <a:cubicBezTo>
                  <a:pt x="5288915" y="1095457"/>
                  <a:pt x="5281910" y="1088893"/>
                  <a:pt x="5281910" y="1083059"/>
                </a:cubicBezTo>
                <a:cubicBezTo>
                  <a:pt x="5281910" y="1075037"/>
                  <a:pt x="5288915" y="1069203"/>
                  <a:pt x="5296699" y="1069203"/>
                </a:cubicBezTo>
                <a:close/>
                <a:moveTo>
                  <a:pt x="5225869" y="1069203"/>
                </a:moveTo>
                <a:cubicBezTo>
                  <a:pt x="5234431" y="1069203"/>
                  <a:pt x="5240657" y="1075037"/>
                  <a:pt x="5240657" y="1083059"/>
                </a:cubicBezTo>
                <a:cubicBezTo>
                  <a:pt x="5240657" y="1088893"/>
                  <a:pt x="5234431" y="1095457"/>
                  <a:pt x="5225869" y="1095457"/>
                </a:cubicBezTo>
                <a:cubicBezTo>
                  <a:pt x="5217307" y="1095457"/>
                  <a:pt x="5211081" y="1088893"/>
                  <a:pt x="5211081" y="1083059"/>
                </a:cubicBezTo>
                <a:cubicBezTo>
                  <a:pt x="5211081" y="1075037"/>
                  <a:pt x="5217307" y="1069203"/>
                  <a:pt x="5225869" y="1069203"/>
                </a:cubicBezTo>
                <a:close/>
                <a:moveTo>
                  <a:pt x="5154105" y="1069203"/>
                </a:moveTo>
                <a:cubicBezTo>
                  <a:pt x="5162127" y="1069203"/>
                  <a:pt x="5166502" y="1075037"/>
                  <a:pt x="5166502" y="1083059"/>
                </a:cubicBezTo>
                <a:cubicBezTo>
                  <a:pt x="5166502" y="1091081"/>
                  <a:pt x="5162127" y="1095457"/>
                  <a:pt x="5154105" y="1095457"/>
                </a:cubicBezTo>
                <a:cubicBezTo>
                  <a:pt x="5146083" y="1095457"/>
                  <a:pt x="5140249" y="1091081"/>
                  <a:pt x="5140249" y="1083059"/>
                </a:cubicBezTo>
                <a:cubicBezTo>
                  <a:pt x="5140249" y="1075037"/>
                  <a:pt x="5146083" y="1069203"/>
                  <a:pt x="5154105" y="1069203"/>
                </a:cubicBezTo>
                <a:close/>
                <a:moveTo>
                  <a:pt x="5083276" y="1069203"/>
                </a:moveTo>
                <a:cubicBezTo>
                  <a:pt x="5089110" y="1069203"/>
                  <a:pt x="5095673" y="1075037"/>
                  <a:pt x="5095673" y="1083059"/>
                </a:cubicBezTo>
                <a:cubicBezTo>
                  <a:pt x="5095673" y="1091081"/>
                  <a:pt x="5089110" y="1095457"/>
                  <a:pt x="5083276" y="1095457"/>
                </a:cubicBezTo>
                <a:cubicBezTo>
                  <a:pt x="5075254" y="1095457"/>
                  <a:pt x="5069420" y="1091081"/>
                  <a:pt x="5069420" y="1083059"/>
                </a:cubicBezTo>
                <a:cubicBezTo>
                  <a:pt x="5069420" y="1075037"/>
                  <a:pt x="5075254" y="1069203"/>
                  <a:pt x="5083276" y="1069203"/>
                </a:cubicBezTo>
                <a:close/>
                <a:moveTo>
                  <a:pt x="5012445" y="1069203"/>
                </a:moveTo>
                <a:cubicBezTo>
                  <a:pt x="5018279" y="1069203"/>
                  <a:pt x="5024842" y="1075037"/>
                  <a:pt x="5024842" y="1083059"/>
                </a:cubicBezTo>
                <a:cubicBezTo>
                  <a:pt x="5024842" y="1091081"/>
                  <a:pt x="5018279" y="1095457"/>
                  <a:pt x="5012445" y="1095457"/>
                </a:cubicBezTo>
                <a:cubicBezTo>
                  <a:pt x="5004423" y="1095457"/>
                  <a:pt x="4998589" y="1091081"/>
                  <a:pt x="4998589" y="1083059"/>
                </a:cubicBezTo>
                <a:cubicBezTo>
                  <a:pt x="4998589" y="1075037"/>
                  <a:pt x="5004423" y="1069203"/>
                  <a:pt x="5012445" y="1069203"/>
                </a:cubicBezTo>
                <a:close/>
                <a:moveTo>
                  <a:pt x="4940157" y="1069203"/>
                </a:moveTo>
                <a:cubicBezTo>
                  <a:pt x="4948179" y="1069203"/>
                  <a:pt x="4954013" y="1075037"/>
                  <a:pt x="4954013" y="1083059"/>
                </a:cubicBezTo>
                <a:cubicBezTo>
                  <a:pt x="4954013" y="1091081"/>
                  <a:pt x="4948179" y="1095457"/>
                  <a:pt x="4940157" y="1095457"/>
                </a:cubicBezTo>
                <a:cubicBezTo>
                  <a:pt x="4934323" y="1095457"/>
                  <a:pt x="4927760" y="1091081"/>
                  <a:pt x="4927760" y="1083059"/>
                </a:cubicBezTo>
                <a:cubicBezTo>
                  <a:pt x="4927760" y="1075037"/>
                  <a:pt x="4934323" y="1069203"/>
                  <a:pt x="4940157" y="1069203"/>
                </a:cubicBezTo>
                <a:close/>
                <a:moveTo>
                  <a:pt x="4865953" y="1069203"/>
                </a:moveTo>
                <a:cubicBezTo>
                  <a:pt x="4873975" y="1069203"/>
                  <a:pt x="4879809" y="1075037"/>
                  <a:pt x="4879809" y="1083059"/>
                </a:cubicBezTo>
                <a:cubicBezTo>
                  <a:pt x="4879809" y="1091081"/>
                  <a:pt x="4873975" y="1095457"/>
                  <a:pt x="4865953" y="1095457"/>
                </a:cubicBezTo>
                <a:cubicBezTo>
                  <a:pt x="4860119" y="1095457"/>
                  <a:pt x="4853556" y="1091081"/>
                  <a:pt x="4853556" y="1083059"/>
                </a:cubicBezTo>
                <a:cubicBezTo>
                  <a:pt x="4853556" y="1075037"/>
                  <a:pt x="4860119" y="1069203"/>
                  <a:pt x="4865953" y="1069203"/>
                </a:cubicBezTo>
                <a:close/>
                <a:moveTo>
                  <a:pt x="4795122" y="1069203"/>
                </a:moveTo>
                <a:cubicBezTo>
                  <a:pt x="4803144" y="1069203"/>
                  <a:pt x="4808978" y="1075037"/>
                  <a:pt x="4808978" y="1083059"/>
                </a:cubicBezTo>
                <a:cubicBezTo>
                  <a:pt x="4808978" y="1091081"/>
                  <a:pt x="4803144" y="1095457"/>
                  <a:pt x="4795122" y="1095457"/>
                </a:cubicBezTo>
                <a:cubicBezTo>
                  <a:pt x="4787830" y="1095457"/>
                  <a:pt x="4782725" y="1091081"/>
                  <a:pt x="4782725" y="1083059"/>
                </a:cubicBezTo>
                <a:cubicBezTo>
                  <a:pt x="4782725" y="1075037"/>
                  <a:pt x="4787830" y="1069203"/>
                  <a:pt x="4795122" y="1069203"/>
                </a:cubicBezTo>
                <a:close/>
                <a:moveTo>
                  <a:pt x="4726684" y="1069203"/>
                </a:moveTo>
                <a:cubicBezTo>
                  <a:pt x="4735246" y="1069203"/>
                  <a:pt x="4741472" y="1075037"/>
                  <a:pt x="4741472" y="1083059"/>
                </a:cubicBezTo>
                <a:cubicBezTo>
                  <a:pt x="4741472" y="1091081"/>
                  <a:pt x="4735246" y="1095457"/>
                  <a:pt x="4726684" y="1095457"/>
                </a:cubicBezTo>
                <a:cubicBezTo>
                  <a:pt x="4718122" y="1095457"/>
                  <a:pt x="4711896" y="1091081"/>
                  <a:pt x="4711896" y="1083059"/>
                </a:cubicBezTo>
                <a:cubicBezTo>
                  <a:pt x="4711896" y="1075037"/>
                  <a:pt x="4718122" y="1069203"/>
                  <a:pt x="4726684" y="1069203"/>
                </a:cubicBezTo>
                <a:close/>
                <a:moveTo>
                  <a:pt x="4655853" y="1069203"/>
                </a:moveTo>
                <a:cubicBezTo>
                  <a:pt x="4663637" y="1069203"/>
                  <a:pt x="4670642" y="1075037"/>
                  <a:pt x="4670642" y="1083059"/>
                </a:cubicBezTo>
                <a:cubicBezTo>
                  <a:pt x="4670642" y="1091081"/>
                  <a:pt x="4663637" y="1095457"/>
                  <a:pt x="4655853" y="1095457"/>
                </a:cubicBezTo>
                <a:cubicBezTo>
                  <a:pt x="4647291" y="1095457"/>
                  <a:pt x="4641064" y="1091081"/>
                  <a:pt x="4641064" y="1083059"/>
                </a:cubicBezTo>
                <a:cubicBezTo>
                  <a:pt x="4641064" y="1075037"/>
                  <a:pt x="4647291" y="1069203"/>
                  <a:pt x="4655853" y="1069203"/>
                </a:cubicBezTo>
                <a:close/>
                <a:moveTo>
                  <a:pt x="4585023" y="1069203"/>
                </a:moveTo>
                <a:cubicBezTo>
                  <a:pt x="4592806" y="1069203"/>
                  <a:pt x="4599811" y="1075037"/>
                  <a:pt x="4599811" y="1083059"/>
                </a:cubicBezTo>
                <a:cubicBezTo>
                  <a:pt x="4599811" y="1091081"/>
                  <a:pt x="4592806" y="1095457"/>
                  <a:pt x="4585023" y="1095457"/>
                </a:cubicBezTo>
                <a:cubicBezTo>
                  <a:pt x="4576461" y="1095457"/>
                  <a:pt x="4570235" y="1091081"/>
                  <a:pt x="4570235" y="1083059"/>
                </a:cubicBezTo>
                <a:cubicBezTo>
                  <a:pt x="4570235" y="1075037"/>
                  <a:pt x="4576461" y="1069203"/>
                  <a:pt x="4585023" y="1069203"/>
                </a:cubicBezTo>
                <a:close/>
                <a:moveTo>
                  <a:pt x="4513260" y="1069203"/>
                </a:moveTo>
                <a:cubicBezTo>
                  <a:pt x="4519094" y="1069203"/>
                  <a:pt x="4525657" y="1075430"/>
                  <a:pt x="4525657" y="1083991"/>
                </a:cubicBezTo>
                <a:cubicBezTo>
                  <a:pt x="4525657" y="1092553"/>
                  <a:pt x="4519094" y="1098780"/>
                  <a:pt x="4513260" y="1098780"/>
                </a:cubicBezTo>
                <a:cubicBezTo>
                  <a:pt x="4505238" y="1098780"/>
                  <a:pt x="4499404" y="1092553"/>
                  <a:pt x="4499404" y="1083991"/>
                </a:cubicBezTo>
                <a:cubicBezTo>
                  <a:pt x="4499404" y="1075430"/>
                  <a:pt x="4505238" y="1069203"/>
                  <a:pt x="4513260" y="1069203"/>
                </a:cubicBezTo>
                <a:close/>
                <a:moveTo>
                  <a:pt x="4439056" y="1069203"/>
                </a:moveTo>
                <a:cubicBezTo>
                  <a:pt x="4445619" y="1069203"/>
                  <a:pt x="4451453" y="1075430"/>
                  <a:pt x="4451453" y="1083991"/>
                </a:cubicBezTo>
                <a:cubicBezTo>
                  <a:pt x="4451453" y="1092553"/>
                  <a:pt x="4445619" y="1098780"/>
                  <a:pt x="4439056" y="1098780"/>
                </a:cubicBezTo>
                <a:cubicBezTo>
                  <a:pt x="4431763" y="1098780"/>
                  <a:pt x="4425200" y="1092553"/>
                  <a:pt x="4425200" y="1083991"/>
                </a:cubicBezTo>
                <a:cubicBezTo>
                  <a:pt x="4425200" y="1075430"/>
                  <a:pt x="4431763" y="1069203"/>
                  <a:pt x="4439056" y="1069203"/>
                </a:cubicBezTo>
                <a:close/>
                <a:moveTo>
                  <a:pt x="4366768" y="1069203"/>
                </a:moveTo>
                <a:cubicBezTo>
                  <a:pt x="4374790" y="1069203"/>
                  <a:pt x="4380624" y="1075430"/>
                  <a:pt x="4380624" y="1083991"/>
                </a:cubicBezTo>
                <a:cubicBezTo>
                  <a:pt x="4380624" y="1092553"/>
                  <a:pt x="4374790" y="1098780"/>
                  <a:pt x="4366768" y="1098780"/>
                </a:cubicBezTo>
                <a:cubicBezTo>
                  <a:pt x="4360934" y="1098780"/>
                  <a:pt x="4354371" y="1092553"/>
                  <a:pt x="4354371" y="1083991"/>
                </a:cubicBezTo>
                <a:cubicBezTo>
                  <a:pt x="4354371" y="1075430"/>
                  <a:pt x="4360934" y="1069203"/>
                  <a:pt x="4366768" y="1069203"/>
                </a:cubicBezTo>
                <a:close/>
                <a:moveTo>
                  <a:pt x="4295937" y="1069203"/>
                </a:moveTo>
                <a:cubicBezTo>
                  <a:pt x="4303959" y="1069203"/>
                  <a:pt x="4309793" y="1075430"/>
                  <a:pt x="4309793" y="1083991"/>
                </a:cubicBezTo>
                <a:cubicBezTo>
                  <a:pt x="4309793" y="1092553"/>
                  <a:pt x="4303959" y="1098780"/>
                  <a:pt x="4295937" y="1098780"/>
                </a:cubicBezTo>
                <a:cubicBezTo>
                  <a:pt x="4290103" y="1098780"/>
                  <a:pt x="4283540" y="1092553"/>
                  <a:pt x="4283540" y="1083991"/>
                </a:cubicBezTo>
                <a:cubicBezTo>
                  <a:pt x="4283540" y="1075430"/>
                  <a:pt x="4290103" y="1069203"/>
                  <a:pt x="4295937" y="1069203"/>
                </a:cubicBezTo>
                <a:close/>
                <a:moveTo>
                  <a:pt x="4225107" y="1069203"/>
                </a:moveTo>
                <a:cubicBezTo>
                  <a:pt x="4233129" y="1069203"/>
                  <a:pt x="4238963" y="1075430"/>
                  <a:pt x="4238963" y="1083991"/>
                </a:cubicBezTo>
                <a:cubicBezTo>
                  <a:pt x="4238963" y="1092553"/>
                  <a:pt x="4233129" y="1098780"/>
                  <a:pt x="4225107" y="1098780"/>
                </a:cubicBezTo>
                <a:cubicBezTo>
                  <a:pt x="4217085" y="1098780"/>
                  <a:pt x="4212710" y="1092553"/>
                  <a:pt x="4212710" y="1083991"/>
                </a:cubicBezTo>
                <a:cubicBezTo>
                  <a:pt x="4212710" y="1075430"/>
                  <a:pt x="4217085" y="1069203"/>
                  <a:pt x="4225107" y="1069203"/>
                </a:cubicBezTo>
                <a:close/>
                <a:moveTo>
                  <a:pt x="4153295" y="1069203"/>
                </a:moveTo>
                <a:cubicBezTo>
                  <a:pt x="4161078" y="1069203"/>
                  <a:pt x="4168083" y="1075430"/>
                  <a:pt x="4168083" y="1083991"/>
                </a:cubicBezTo>
                <a:cubicBezTo>
                  <a:pt x="4168083" y="1092553"/>
                  <a:pt x="4161078" y="1098780"/>
                  <a:pt x="4153295" y="1098780"/>
                </a:cubicBezTo>
                <a:cubicBezTo>
                  <a:pt x="4144733" y="1098780"/>
                  <a:pt x="4138507" y="1092553"/>
                  <a:pt x="4138507" y="1083991"/>
                </a:cubicBezTo>
                <a:cubicBezTo>
                  <a:pt x="4138507" y="1075430"/>
                  <a:pt x="4144733" y="1069203"/>
                  <a:pt x="4153295" y="1069203"/>
                </a:cubicBezTo>
                <a:close/>
                <a:moveTo>
                  <a:pt x="4082465" y="1069203"/>
                </a:moveTo>
                <a:cubicBezTo>
                  <a:pt x="4090249" y="1069203"/>
                  <a:pt x="4097254" y="1075430"/>
                  <a:pt x="4097254" y="1083991"/>
                </a:cubicBezTo>
                <a:cubicBezTo>
                  <a:pt x="4097254" y="1092553"/>
                  <a:pt x="4090249" y="1098780"/>
                  <a:pt x="4082465" y="1098780"/>
                </a:cubicBezTo>
                <a:cubicBezTo>
                  <a:pt x="4073903" y="1098780"/>
                  <a:pt x="4067676" y="1092553"/>
                  <a:pt x="4067676" y="1083991"/>
                </a:cubicBezTo>
                <a:cubicBezTo>
                  <a:pt x="4067676" y="1075430"/>
                  <a:pt x="4073903" y="1069203"/>
                  <a:pt x="4082465" y="1069203"/>
                </a:cubicBezTo>
                <a:close/>
                <a:moveTo>
                  <a:pt x="4011635" y="1069203"/>
                </a:moveTo>
                <a:cubicBezTo>
                  <a:pt x="4019418" y="1069203"/>
                  <a:pt x="4026423" y="1075430"/>
                  <a:pt x="4026423" y="1083991"/>
                </a:cubicBezTo>
                <a:cubicBezTo>
                  <a:pt x="4026423" y="1092553"/>
                  <a:pt x="4019418" y="1098780"/>
                  <a:pt x="4011635" y="1098780"/>
                </a:cubicBezTo>
                <a:cubicBezTo>
                  <a:pt x="4003073" y="1098780"/>
                  <a:pt x="3996847" y="1092553"/>
                  <a:pt x="3996847" y="1083991"/>
                </a:cubicBezTo>
                <a:cubicBezTo>
                  <a:pt x="3996847" y="1075430"/>
                  <a:pt x="4003073" y="1069203"/>
                  <a:pt x="4011635" y="1069203"/>
                </a:cubicBezTo>
                <a:close/>
                <a:moveTo>
                  <a:pt x="3939871" y="1069203"/>
                </a:moveTo>
                <a:cubicBezTo>
                  <a:pt x="3947893" y="1069203"/>
                  <a:pt x="3952268" y="1075430"/>
                  <a:pt x="3952268" y="1083991"/>
                </a:cubicBezTo>
                <a:cubicBezTo>
                  <a:pt x="3952268" y="1092553"/>
                  <a:pt x="3947893" y="1098780"/>
                  <a:pt x="3939871" y="1098780"/>
                </a:cubicBezTo>
                <a:cubicBezTo>
                  <a:pt x="3932578" y="1098780"/>
                  <a:pt x="3926015" y="1092553"/>
                  <a:pt x="3926015" y="1083991"/>
                </a:cubicBezTo>
                <a:cubicBezTo>
                  <a:pt x="3926015" y="1075430"/>
                  <a:pt x="3932578" y="1069203"/>
                  <a:pt x="3939871" y="1069203"/>
                </a:cubicBezTo>
                <a:close/>
                <a:moveTo>
                  <a:pt x="582439" y="1069203"/>
                </a:moveTo>
                <a:cubicBezTo>
                  <a:pt x="589732" y="1069203"/>
                  <a:pt x="596295" y="1075766"/>
                  <a:pt x="596295" y="1083059"/>
                </a:cubicBezTo>
                <a:cubicBezTo>
                  <a:pt x="596295" y="1089622"/>
                  <a:pt x="589732" y="1095457"/>
                  <a:pt x="582439" y="1095457"/>
                </a:cubicBezTo>
                <a:cubicBezTo>
                  <a:pt x="574416" y="1095457"/>
                  <a:pt x="570041" y="1089622"/>
                  <a:pt x="570041" y="1083059"/>
                </a:cubicBezTo>
                <a:cubicBezTo>
                  <a:pt x="570041" y="1075766"/>
                  <a:pt x="574416" y="1069203"/>
                  <a:pt x="582439" y="1069203"/>
                </a:cubicBezTo>
                <a:close/>
                <a:moveTo>
                  <a:pt x="513628" y="1069203"/>
                </a:moveTo>
                <a:cubicBezTo>
                  <a:pt x="521977" y="1069203"/>
                  <a:pt x="528807" y="1075766"/>
                  <a:pt x="528807" y="1083059"/>
                </a:cubicBezTo>
                <a:cubicBezTo>
                  <a:pt x="528807" y="1089622"/>
                  <a:pt x="521977" y="1095457"/>
                  <a:pt x="513628" y="1095457"/>
                </a:cubicBezTo>
                <a:cubicBezTo>
                  <a:pt x="506040" y="1095457"/>
                  <a:pt x="499209" y="1089622"/>
                  <a:pt x="499209" y="1083059"/>
                </a:cubicBezTo>
                <a:cubicBezTo>
                  <a:pt x="499209" y="1075766"/>
                  <a:pt x="506040" y="1069203"/>
                  <a:pt x="513628" y="1069203"/>
                </a:cubicBezTo>
                <a:close/>
                <a:moveTo>
                  <a:pt x="439795" y="1069203"/>
                </a:moveTo>
                <a:cubicBezTo>
                  <a:pt x="448358" y="1069203"/>
                  <a:pt x="454585" y="1075766"/>
                  <a:pt x="454585" y="1083059"/>
                </a:cubicBezTo>
                <a:cubicBezTo>
                  <a:pt x="454585" y="1089622"/>
                  <a:pt x="448358" y="1095457"/>
                  <a:pt x="439795" y="1095457"/>
                </a:cubicBezTo>
                <a:cubicBezTo>
                  <a:pt x="432012" y="1095457"/>
                  <a:pt x="425007" y="1089622"/>
                  <a:pt x="425007" y="1083059"/>
                </a:cubicBezTo>
                <a:cubicBezTo>
                  <a:pt x="425007" y="1075766"/>
                  <a:pt x="432012" y="1069203"/>
                  <a:pt x="439795" y="1069203"/>
                </a:cubicBezTo>
                <a:close/>
                <a:moveTo>
                  <a:pt x="368965" y="1069203"/>
                </a:moveTo>
                <a:cubicBezTo>
                  <a:pt x="377527" y="1069203"/>
                  <a:pt x="383754" y="1075766"/>
                  <a:pt x="383754" y="1083059"/>
                </a:cubicBezTo>
                <a:cubicBezTo>
                  <a:pt x="383754" y="1089622"/>
                  <a:pt x="377527" y="1095457"/>
                  <a:pt x="368965" y="1095457"/>
                </a:cubicBezTo>
                <a:cubicBezTo>
                  <a:pt x="361182" y="1095457"/>
                  <a:pt x="354177" y="1089622"/>
                  <a:pt x="354177" y="1083059"/>
                </a:cubicBezTo>
                <a:cubicBezTo>
                  <a:pt x="354177" y="1075766"/>
                  <a:pt x="361182" y="1069203"/>
                  <a:pt x="368965" y="1069203"/>
                </a:cubicBezTo>
                <a:close/>
                <a:moveTo>
                  <a:pt x="297201" y="1069203"/>
                </a:moveTo>
                <a:cubicBezTo>
                  <a:pt x="305223" y="1069203"/>
                  <a:pt x="309599" y="1075766"/>
                  <a:pt x="309599" y="1083059"/>
                </a:cubicBezTo>
                <a:cubicBezTo>
                  <a:pt x="309599" y="1089622"/>
                  <a:pt x="305223" y="1095457"/>
                  <a:pt x="297201" y="1095457"/>
                </a:cubicBezTo>
                <a:cubicBezTo>
                  <a:pt x="289909" y="1095457"/>
                  <a:pt x="283346" y="1089622"/>
                  <a:pt x="283346" y="1083059"/>
                </a:cubicBezTo>
                <a:cubicBezTo>
                  <a:pt x="283346" y="1075766"/>
                  <a:pt x="289909" y="1069203"/>
                  <a:pt x="297201" y="1069203"/>
                </a:cubicBezTo>
                <a:close/>
                <a:moveTo>
                  <a:pt x="226372" y="1069203"/>
                </a:moveTo>
                <a:cubicBezTo>
                  <a:pt x="232207" y="1069203"/>
                  <a:pt x="238771" y="1075766"/>
                  <a:pt x="238771" y="1083059"/>
                </a:cubicBezTo>
                <a:cubicBezTo>
                  <a:pt x="238771" y="1089622"/>
                  <a:pt x="232207" y="1095457"/>
                  <a:pt x="226372" y="1095457"/>
                </a:cubicBezTo>
                <a:cubicBezTo>
                  <a:pt x="218350" y="1095457"/>
                  <a:pt x="212516" y="1089622"/>
                  <a:pt x="212516" y="1083059"/>
                </a:cubicBezTo>
                <a:cubicBezTo>
                  <a:pt x="212516" y="1075766"/>
                  <a:pt x="218350" y="1069203"/>
                  <a:pt x="226372" y="1069203"/>
                </a:cubicBezTo>
                <a:close/>
                <a:moveTo>
                  <a:pt x="154079" y="1069203"/>
                </a:moveTo>
                <a:cubicBezTo>
                  <a:pt x="161372" y="1069203"/>
                  <a:pt x="167935" y="1075766"/>
                  <a:pt x="167935" y="1083059"/>
                </a:cubicBezTo>
                <a:cubicBezTo>
                  <a:pt x="167935" y="1089622"/>
                  <a:pt x="161372" y="1095457"/>
                  <a:pt x="154079" y="1095457"/>
                </a:cubicBezTo>
                <a:cubicBezTo>
                  <a:pt x="147516" y="1095457"/>
                  <a:pt x="141682" y="1089622"/>
                  <a:pt x="141682" y="1083059"/>
                </a:cubicBezTo>
                <a:cubicBezTo>
                  <a:pt x="141682" y="1075766"/>
                  <a:pt x="147516" y="1069203"/>
                  <a:pt x="154079" y="1069203"/>
                </a:cubicBezTo>
                <a:close/>
                <a:moveTo>
                  <a:pt x="83249" y="1069203"/>
                </a:moveTo>
                <a:cubicBezTo>
                  <a:pt x="90542" y="1069203"/>
                  <a:pt x="97105" y="1075766"/>
                  <a:pt x="97105" y="1083059"/>
                </a:cubicBezTo>
                <a:cubicBezTo>
                  <a:pt x="97105" y="1089622"/>
                  <a:pt x="90542" y="1095457"/>
                  <a:pt x="83249" y="1095457"/>
                </a:cubicBezTo>
                <a:cubicBezTo>
                  <a:pt x="76686" y="1095457"/>
                  <a:pt x="70852" y="1089622"/>
                  <a:pt x="70852" y="1083059"/>
                </a:cubicBezTo>
                <a:cubicBezTo>
                  <a:pt x="70852" y="1075766"/>
                  <a:pt x="76686" y="1069203"/>
                  <a:pt x="83249" y="1069203"/>
                </a:cubicBezTo>
                <a:close/>
                <a:moveTo>
                  <a:pt x="12014" y="1069203"/>
                </a:moveTo>
                <a:cubicBezTo>
                  <a:pt x="20258" y="1069203"/>
                  <a:pt x="26255" y="1075766"/>
                  <a:pt x="26255" y="1083059"/>
                </a:cubicBezTo>
                <a:cubicBezTo>
                  <a:pt x="26255" y="1091081"/>
                  <a:pt x="20258" y="1095457"/>
                  <a:pt x="12014" y="1095457"/>
                </a:cubicBezTo>
                <a:cubicBezTo>
                  <a:pt x="4518" y="1095457"/>
                  <a:pt x="21" y="1091081"/>
                  <a:pt x="21" y="1083059"/>
                </a:cubicBezTo>
                <a:cubicBezTo>
                  <a:pt x="21" y="1075766"/>
                  <a:pt x="4518" y="1069203"/>
                  <a:pt x="12014" y="1069203"/>
                </a:cubicBezTo>
                <a:close/>
                <a:moveTo>
                  <a:pt x="6724405" y="998371"/>
                </a:moveTo>
                <a:cubicBezTo>
                  <a:pt x="6732427" y="998371"/>
                  <a:pt x="6738261" y="1004205"/>
                  <a:pt x="6738261" y="1010768"/>
                </a:cubicBezTo>
                <a:cubicBezTo>
                  <a:pt x="6738261" y="1018061"/>
                  <a:pt x="6732427" y="1024625"/>
                  <a:pt x="6724405" y="1024625"/>
                </a:cubicBezTo>
                <a:cubicBezTo>
                  <a:pt x="6718571" y="1024625"/>
                  <a:pt x="6712008" y="1018061"/>
                  <a:pt x="6712008" y="1010768"/>
                </a:cubicBezTo>
                <a:cubicBezTo>
                  <a:pt x="6712008" y="1004205"/>
                  <a:pt x="6718571" y="998371"/>
                  <a:pt x="6724405" y="998371"/>
                </a:cubicBezTo>
                <a:close/>
                <a:moveTo>
                  <a:pt x="6653576" y="998371"/>
                </a:moveTo>
                <a:cubicBezTo>
                  <a:pt x="6660869" y="998371"/>
                  <a:pt x="6667432" y="1004205"/>
                  <a:pt x="6667432" y="1010768"/>
                </a:cubicBezTo>
                <a:cubicBezTo>
                  <a:pt x="6667432" y="1018061"/>
                  <a:pt x="6660869" y="1024625"/>
                  <a:pt x="6653576" y="1024625"/>
                </a:cubicBezTo>
                <a:cubicBezTo>
                  <a:pt x="6645554" y="1024625"/>
                  <a:pt x="6641179" y="1018061"/>
                  <a:pt x="6641179" y="1010768"/>
                </a:cubicBezTo>
                <a:cubicBezTo>
                  <a:pt x="6641179" y="1004205"/>
                  <a:pt x="6645554" y="998371"/>
                  <a:pt x="6653576" y="998371"/>
                </a:cubicBezTo>
                <a:close/>
                <a:moveTo>
                  <a:pt x="6581764" y="998371"/>
                </a:moveTo>
                <a:cubicBezTo>
                  <a:pt x="6589547" y="998371"/>
                  <a:pt x="6596552" y="1004205"/>
                  <a:pt x="6596552" y="1010768"/>
                </a:cubicBezTo>
                <a:cubicBezTo>
                  <a:pt x="6596552" y="1018061"/>
                  <a:pt x="6589547" y="1024625"/>
                  <a:pt x="6581764" y="1024625"/>
                </a:cubicBezTo>
                <a:cubicBezTo>
                  <a:pt x="6573202" y="1024625"/>
                  <a:pt x="6566976" y="1018061"/>
                  <a:pt x="6566976" y="1010768"/>
                </a:cubicBezTo>
                <a:cubicBezTo>
                  <a:pt x="6566976" y="1004205"/>
                  <a:pt x="6573202" y="998371"/>
                  <a:pt x="6581764" y="998371"/>
                </a:cubicBezTo>
                <a:close/>
                <a:moveTo>
                  <a:pt x="6510933" y="998371"/>
                </a:moveTo>
                <a:cubicBezTo>
                  <a:pt x="6518717" y="998371"/>
                  <a:pt x="6525722" y="1004205"/>
                  <a:pt x="6525722" y="1010768"/>
                </a:cubicBezTo>
                <a:cubicBezTo>
                  <a:pt x="6525722" y="1018061"/>
                  <a:pt x="6518717" y="1024625"/>
                  <a:pt x="6510933" y="1024625"/>
                </a:cubicBezTo>
                <a:cubicBezTo>
                  <a:pt x="6502371" y="1024625"/>
                  <a:pt x="6496144" y="1018061"/>
                  <a:pt x="6496144" y="1010768"/>
                </a:cubicBezTo>
                <a:cubicBezTo>
                  <a:pt x="6496144" y="1004205"/>
                  <a:pt x="6502371" y="998371"/>
                  <a:pt x="6510933" y="998371"/>
                </a:cubicBezTo>
                <a:close/>
                <a:moveTo>
                  <a:pt x="6440492" y="998371"/>
                </a:moveTo>
                <a:cubicBezTo>
                  <a:pt x="6448081" y="998371"/>
                  <a:pt x="6454911" y="1004205"/>
                  <a:pt x="6454911" y="1010768"/>
                </a:cubicBezTo>
                <a:cubicBezTo>
                  <a:pt x="6454911" y="1018061"/>
                  <a:pt x="6448081" y="1024625"/>
                  <a:pt x="6440492" y="1024625"/>
                </a:cubicBezTo>
                <a:cubicBezTo>
                  <a:pt x="6432145" y="1024625"/>
                  <a:pt x="6425315" y="1018061"/>
                  <a:pt x="6425315" y="1010768"/>
                </a:cubicBezTo>
                <a:cubicBezTo>
                  <a:pt x="6425315" y="1004205"/>
                  <a:pt x="6432145" y="998371"/>
                  <a:pt x="6440492" y="998371"/>
                </a:cubicBezTo>
                <a:close/>
                <a:moveTo>
                  <a:pt x="6368340" y="998371"/>
                </a:moveTo>
                <a:cubicBezTo>
                  <a:pt x="6376362" y="998371"/>
                  <a:pt x="6380737" y="1004205"/>
                  <a:pt x="6380737" y="1010768"/>
                </a:cubicBezTo>
                <a:cubicBezTo>
                  <a:pt x="6380737" y="1018061"/>
                  <a:pt x="6376362" y="1024625"/>
                  <a:pt x="6368340" y="1024625"/>
                </a:cubicBezTo>
                <a:cubicBezTo>
                  <a:pt x="6361047" y="1024625"/>
                  <a:pt x="6354484" y="1018061"/>
                  <a:pt x="6354484" y="1010768"/>
                </a:cubicBezTo>
                <a:cubicBezTo>
                  <a:pt x="6354484" y="1004205"/>
                  <a:pt x="6361047" y="998371"/>
                  <a:pt x="6368340" y="998371"/>
                </a:cubicBezTo>
                <a:close/>
                <a:moveTo>
                  <a:pt x="6297511" y="998371"/>
                </a:moveTo>
                <a:cubicBezTo>
                  <a:pt x="6304074" y="998371"/>
                  <a:pt x="6309908" y="1004205"/>
                  <a:pt x="6309908" y="1010768"/>
                </a:cubicBezTo>
                <a:cubicBezTo>
                  <a:pt x="6309908" y="1018061"/>
                  <a:pt x="6304074" y="1024625"/>
                  <a:pt x="6297511" y="1024625"/>
                </a:cubicBezTo>
                <a:cubicBezTo>
                  <a:pt x="6290218" y="1024625"/>
                  <a:pt x="6283655" y="1018061"/>
                  <a:pt x="6283655" y="1010768"/>
                </a:cubicBezTo>
                <a:cubicBezTo>
                  <a:pt x="6283655" y="1004205"/>
                  <a:pt x="6290218" y="998371"/>
                  <a:pt x="6297511" y="998371"/>
                </a:cubicBezTo>
                <a:close/>
                <a:moveTo>
                  <a:pt x="6226679" y="998371"/>
                </a:moveTo>
                <a:cubicBezTo>
                  <a:pt x="6233242" y="998371"/>
                  <a:pt x="6239076" y="1004205"/>
                  <a:pt x="6239076" y="1010768"/>
                </a:cubicBezTo>
                <a:cubicBezTo>
                  <a:pt x="6239076" y="1018061"/>
                  <a:pt x="6233242" y="1024625"/>
                  <a:pt x="6226679" y="1024625"/>
                </a:cubicBezTo>
                <a:cubicBezTo>
                  <a:pt x="6219386" y="1024625"/>
                  <a:pt x="6212823" y="1018061"/>
                  <a:pt x="6212823" y="1010768"/>
                </a:cubicBezTo>
                <a:cubicBezTo>
                  <a:pt x="6212823" y="1004205"/>
                  <a:pt x="6219386" y="998371"/>
                  <a:pt x="6226679" y="998371"/>
                </a:cubicBezTo>
                <a:close/>
                <a:moveTo>
                  <a:pt x="6154391" y="998371"/>
                </a:moveTo>
                <a:cubicBezTo>
                  <a:pt x="6161684" y="998371"/>
                  <a:pt x="6168247" y="1004205"/>
                  <a:pt x="6168247" y="1010768"/>
                </a:cubicBezTo>
                <a:cubicBezTo>
                  <a:pt x="6168247" y="1018061"/>
                  <a:pt x="6161684" y="1024625"/>
                  <a:pt x="6154391" y="1024625"/>
                </a:cubicBezTo>
                <a:cubicBezTo>
                  <a:pt x="6147828" y="1024625"/>
                  <a:pt x="6141994" y="1018061"/>
                  <a:pt x="6141994" y="1010768"/>
                </a:cubicBezTo>
                <a:cubicBezTo>
                  <a:pt x="6141994" y="1004205"/>
                  <a:pt x="6147828" y="998371"/>
                  <a:pt x="6154391" y="998371"/>
                </a:cubicBezTo>
                <a:close/>
                <a:moveTo>
                  <a:pt x="6083559" y="998371"/>
                </a:moveTo>
                <a:cubicBezTo>
                  <a:pt x="6090852" y="998371"/>
                  <a:pt x="6097415" y="1004205"/>
                  <a:pt x="6097415" y="1010768"/>
                </a:cubicBezTo>
                <a:cubicBezTo>
                  <a:pt x="6097415" y="1018061"/>
                  <a:pt x="6090852" y="1024625"/>
                  <a:pt x="6083559" y="1024625"/>
                </a:cubicBezTo>
                <a:cubicBezTo>
                  <a:pt x="6076996" y="1024625"/>
                  <a:pt x="6071162" y="1018061"/>
                  <a:pt x="6071162" y="1010768"/>
                </a:cubicBezTo>
                <a:cubicBezTo>
                  <a:pt x="6071162" y="1004205"/>
                  <a:pt x="6076996" y="998371"/>
                  <a:pt x="6083559" y="998371"/>
                </a:cubicBezTo>
                <a:close/>
                <a:moveTo>
                  <a:pt x="6009356" y="998371"/>
                </a:moveTo>
                <a:cubicBezTo>
                  <a:pt x="6016649" y="998371"/>
                  <a:pt x="6023212" y="1004205"/>
                  <a:pt x="6023212" y="1010768"/>
                </a:cubicBezTo>
                <a:cubicBezTo>
                  <a:pt x="6023212" y="1018061"/>
                  <a:pt x="6016649" y="1024625"/>
                  <a:pt x="6009356" y="1024625"/>
                </a:cubicBezTo>
                <a:cubicBezTo>
                  <a:pt x="6001334" y="1024625"/>
                  <a:pt x="5996959" y="1018061"/>
                  <a:pt x="5996959" y="1010768"/>
                </a:cubicBezTo>
                <a:cubicBezTo>
                  <a:pt x="5996959" y="1004205"/>
                  <a:pt x="6001334" y="998371"/>
                  <a:pt x="6009356" y="998371"/>
                </a:cubicBezTo>
                <a:close/>
                <a:moveTo>
                  <a:pt x="5940548" y="998371"/>
                </a:moveTo>
                <a:cubicBezTo>
                  <a:pt x="5948896" y="998371"/>
                  <a:pt x="5955726" y="1004205"/>
                  <a:pt x="5955726" y="1010768"/>
                </a:cubicBezTo>
                <a:cubicBezTo>
                  <a:pt x="5955726" y="1018061"/>
                  <a:pt x="5948896" y="1024625"/>
                  <a:pt x="5940548" y="1024625"/>
                </a:cubicBezTo>
                <a:cubicBezTo>
                  <a:pt x="5932960" y="1024625"/>
                  <a:pt x="5926130" y="1018061"/>
                  <a:pt x="5926130" y="1010768"/>
                </a:cubicBezTo>
                <a:cubicBezTo>
                  <a:pt x="5926130" y="1004205"/>
                  <a:pt x="5932960" y="998371"/>
                  <a:pt x="5940548" y="998371"/>
                </a:cubicBezTo>
                <a:close/>
                <a:moveTo>
                  <a:pt x="5870088" y="998371"/>
                </a:moveTo>
                <a:cubicBezTo>
                  <a:pt x="5878650" y="998371"/>
                  <a:pt x="5884877" y="1004205"/>
                  <a:pt x="5884877" y="1010768"/>
                </a:cubicBezTo>
                <a:cubicBezTo>
                  <a:pt x="5884877" y="1018061"/>
                  <a:pt x="5878650" y="1024625"/>
                  <a:pt x="5870088" y="1024625"/>
                </a:cubicBezTo>
                <a:cubicBezTo>
                  <a:pt x="5862304" y="1024625"/>
                  <a:pt x="5855299" y="1018061"/>
                  <a:pt x="5855299" y="1010768"/>
                </a:cubicBezTo>
                <a:cubicBezTo>
                  <a:pt x="5855299" y="1004205"/>
                  <a:pt x="5862304" y="998371"/>
                  <a:pt x="5870088" y="998371"/>
                </a:cubicBezTo>
                <a:close/>
                <a:moveTo>
                  <a:pt x="5799257" y="998371"/>
                </a:moveTo>
                <a:cubicBezTo>
                  <a:pt x="5807819" y="998371"/>
                  <a:pt x="5814045" y="1004205"/>
                  <a:pt x="5814045" y="1010768"/>
                </a:cubicBezTo>
                <a:cubicBezTo>
                  <a:pt x="5814045" y="1018061"/>
                  <a:pt x="5807819" y="1024625"/>
                  <a:pt x="5799257" y="1024625"/>
                </a:cubicBezTo>
                <a:cubicBezTo>
                  <a:pt x="5791474" y="1024625"/>
                  <a:pt x="5784469" y="1018061"/>
                  <a:pt x="5784469" y="1010768"/>
                </a:cubicBezTo>
                <a:cubicBezTo>
                  <a:pt x="5784469" y="1004205"/>
                  <a:pt x="5791474" y="998371"/>
                  <a:pt x="5799257" y="998371"/>
                </a:cubicBezTo>
                <a:close/>
                <a:moveTo>
                  <a:pt x="5724122" y="998371"/>
                </a:moveTo>
                <a:cubicBezTo>
                  <a:pt x="5730685" y="998371"/>
                  <a:pt x="5736519" y="1004205"/>
                  <a:pt x="5736519" y="1010768"/>
                </a:cubicBezTo>
                <a:cubicBezTo>
                  <a:pt x="5736519" y="1018061"/>
                  <a:pt x="5730685" y="1024625"/>
                  <a:pt x="5724122" y="1024625"/>
                </a:cubicBezTo>
                <a:cubicBezTo>
                  <a:pt x="5716100" y="1024625"/>
                  <a:pt x="5710266" y="1018061"/>
                  <a:pt x="5710266" y="1010768"/>
                </a:cubicBezTo>
                <a:cubicBezTo>
                  <a:pt x="5710266" y="1004205"/>
                  <a:pt x="5716100" y="998371"/>
                  <a:pt x="5724122" y="998371"/>
                </a:cubicBezTo>
                <a:close/>
                <a:moveTo>
                  <a:pt x="5653291" y="998371"/>
                </a:moveTo>
                <a:cubicBezTo>
                  <a:pt x="5659125" y="998371"/>
                  <a:pt x="5665688" y="1004205"/>
                  <a:pt x="5665688" y="1012227"/>
                </a:cubicBezTo>
                <a:cubicBezTo>
                  <a:pt x="5665688" y="1018061"/>
                  <a:pt x="5659125" y="1024625"/>
                  <a:pt x="5653291" y="1024625"/>
                </a:cubicBezTo>
                <a:cubicBezTo>
                  <a:pt x="5645269" y="1024625"/>
                  <a:pt x="5639435" y="1018061"/>
                  <a:pt x="5639435" y="1012227"/>
                </a:cubicBezTo>
                <a:cubicBezTo>
                  <a:pt x="5639435" y="1004205"/>
                  <a:pt x="5645269" y="998371"/>
                  <a:pt x="5653291" y="998371"/>
                </a:cubicBezTo>
                <a:close/>
                <a:moveTo>
                  <a:pt x="5581002" y="998371"/>
                </a:moveTo>
                <a:cubicBezTo>
                  <a:pt x="5588295" y="998371"/>
                  <a:pt x="5594858" y="1004205"/>
                  <a:pt x="5594858" y="1012227"/>
                </a:cubicBezTo>
                <a:cubicBezTo>
                  <a:pt x="5594858" y="1018061"/>
                  <a:pt x="5588295" y="1024625"/>
                  <a:pt x="5581002" y="1024625"/>
                </a:cubicBezTo>
                <a:cubicBezTo>
                  <a:pt x="5574439" y="1024625"/>
                  <a:pt x="5568605" y="1018061"/>
                  <a:pt x="5568605" y="1012227"/>
                </a:cubicBezTo>
                <a:cubicBezTo>
                  <a:pt x="5568605" y="1004205"/>
                  <a:pt x="5574439" y="998371"/>
                  <a:pt x="5581002" y="998371"/>
                </a:cubicBezTo>
                <a:close/>
                <a:moveTo>
                  <a:pt x="5510171" y="998371"/>
                </a:moveTo>
                <a:cubicBezTo>
                  <a:pt x="5517464" y="998371"/>
                  <a:pt x="5524027" y="1004205"/>
                  <a:pt x="5524027" y="1012227"/>
                </a:cubicBezTo>
                <a:cubicBezTo>
                  <a:pt x="5524027" y="1018061"/>
                  <a:pt x="5517464" y="1024625"/>
                  <a:pt x="5510171" y="1024625"/>
                </a:cubicBezTo>
                <a:cubicBezTo>
                  <a:pt x="5503608" y="1024625"/>
                  <a:pt x="5497774" y="1018061"/>
                  <a:pt x="5497774" y="1012227"/>
                </a:cubicBezTo>
                <a:cubicBezTo>
                  <a:pt x="5497774" y="1004205"/>
                  <a:pt x="5503608" y="998371"/>
                  <a:pt x="5510171" y="998371"/>
                </a:cubicBezTo>
                <a:close/>
                <a:moveTo>
                  <a:pt x="5438937" y="998371"/>
                </a:moveTo>
                <a:cubicBezTo>
                  <a:pt x="5447182" y="998371"/>
                  <a:pt x="5453178" y="1004205"/>
                  <a:pt x="5453178" y="1012227"/>
                </a:cubicBezTo>
                <a:cubicBezTo>
                  <a:pt x="5453178" y="1018061"/>
                  <a:pt x="5447182" y="1024625"/>
                  <a:pt x="5438937" y="1024625"/>
                </a:cubicBezTo>
                <a:cubicBezTo>
                  <a:pt x="5431442" y="1024625"/>
                  <a:pt x="5426945" y="1018061"/>
                  <a:pt x="5426945" y="1012227"/>
                </a:cubicBezTo>
                <a:cubicBezTo>
                  <a:pt x="5426945" y="1004205"/>
                  <a:pt x="5431442" y="998371"/>
                  <a:pt x="5438937" y="998371"/>
                </a:cubicBezTo>
                <a:close/>
                <a:moveTo>
                  <a:pt x="5367530" y="998371"/>
                </a:moveTo>
                <a:cubicBezTo>
                  <a:pt x="5376092" y="998371"/>
                  <a:pt x="5382318" y="1004205"/>
                  <a:pt x="5382318" y="1012227"/>
                </a:cubicBezTo>
                <a:cubicBezTo>
                  <a:pt x="5382318" y="1018061"/>
                  <a:pt x="5376092" y="1024625"/>
                  <a:pt x="5367530" y="1024625"/>
                </a:cubicBezTo>
                <a:cubicBezTo>
                  <a:pt x="5359747" y="1024625"/>
                  <a:pt x="5352742" y="1018061"/>
                  <a:pt x="5352742" y="1012227"/>
                </a:cubicBezTo>
                <a:cubicBezTo>
                  <a:pt x="5352742" y="1004205"/>
                  <a:pt x="5359747" y="998371"/>
                  <a:pt x="5367530" y="998371"/>
                </a:cubicBezTo>
                <a:close/>
                <a:moveTo>
                  <a:pt x="5296699" y="998371"/>
                </a:moveTo>
                <a:cubicBezTo>
                  <a:pt x="5305261" y="998371"/>
                  <a:pt x="5311488" y="1004205"/>
                  <a:pt x="5311488" y="1012227"/>
                </a:cubicBezTo>
                <a:cubicBezTo>
                  <a:pt x="5311488" y="1018061"/>
                  <a:pt x="5305261" y="1024625"/>
                  <a:pt x="5296699" y="1024625"/>
                </a:cubicBezTo>
                <a:cubicBezTo>
                  <a:pt x="5288915" y="1024625"/>
                  <a:pt x="5281910" y="1018061"/>
                  <a:pt x="5281910" y="1012227"/>
                </a:cubicBezTo>
                <a:cubicBezTo>
                  <a:pt x="5281910" y="1004205"/>
                  <a:pt x="5288915" y="998371"/>
                  <a:pt x="5296699" y="998371"/>
                </a:cubicBezTo>
                <a:close/>
                <a:moveTo>
                  <a:pt x="5225869" y="998371"/>
                </a:moveTo>
                <a:cubicBezTo>
                  <a:pt x="5234431" y="998371"/>
                  <a:pt x="5240657" y="1004205"/>
                  <a:pt x="5240657" y="1012227"/>
                </a:cubicBezTo>
                <a:cubicBezTo>
                  <a:pt x="5240657" y="1018061"/>
                  <a:pt x="5234431" y="1024625"/>
                  <a:pt x="5225869" y="1024625"/>
                </a:cubicBezTo>
                <a:cubicBezTo>
                  <a:pt x="5217307" y="1024625"/>
                  <a:pt x="5211081" y="1018061"/>
                  <a:pt x="5211081" y="1012227"/>
                </a:cubicBezTo>
                <a:cubicBezTo>
                  <a:pt x="5211081" y="1004205"/>
                  <a:pt x="5217307" y="998371"/>
                  <a:pt x="5225869" y="998371"/>
                </a:cubicBezTo>
                <a:close/>
                <a:moveTo>
                  <a:pt x="5154105" y="998371"/>
                </a:moveTo>
                <a:cubicBezTo>
                  <a:pt x="5162127" y="998371"/>
                  <a:pt x="5166502" y="1004205"/>
                  <a:pt x="5166502" y="1012227"/>
                </a:cubicBezTo>
                <a:cubicBezTo>
                  <a:pt x="5166502" y="1018061"/>
                  <a:pt x="5162127" y="1024625"/>
                  <a:pt x="5154105" y="1024625"/>
                </a:cubicBezTo>
                <a:cubicBezTo>
                  <a:pt x="5146083" y="1024625"/>
                  <a:pt x="5140249" y="1018061"/>
                  <a:pt x="5140249" y="1012227"/>
                </a:cubicBezTo>
                <a:cubicBezTo>
                  <a:pt x="5140249" y="1004205"/>
                  <a:pt x="5146083" y="998371"/>
                  <a:pt x="5154105" y="998371"/>
                </a:cubicBezTo>
                <a:close/>
                <a:moveTo>
                  <a:pt x="5083276" y="998371"/>
                </a:moveTo>
                <a:cubicBezTo>
                  <a:pt x="5089110" y="998371"/>
                  <a:pt x="5095673" y="1004205"/>
                  <a:pt x="5095673" y="1012227"/>
                </a:cubicBezTo>
                <a:cubicBezTo>
                  <a:pt x="5095673" y="1018061"/>
                  <a:pt x="5089110" y="1024625"/>
                  <a:pt x="5083276" y="1024625"/>
                </a:cubicBezTo>
                <a:cubicBezTo>
                  <a:pt x="5075254" y="1024625"/>
                  <a:pt x="5069420" y="1018061"/>
                  <a:pt x="5069420" y="1012227"/>
                </a:cubicBezTo>
                <a:cubicBezTo>
                  <a:pt x="5069420" y="1004205"/>
                  <a:pt x="5075254" y="998371"/>
                  <a:pt x="5083276" y="998371"/>
                </a:cubicBezTo>
                <a:close/>
                <a:moveTo>
                  <a:pt x="5012445" y="998371"/>
                </a:moveTo>
                <a:cubicBezTo>
                  <a:pt x="5018279" y="998371"/>
                  <a:pt x="5024842" y="1004205"/>
                  <a:pt x="5024842" y="1012227"/>
                </a:cubicBezTo>
                <a:cubicBezTo>
                  <a:pt x="5024842" y="1018061"/>
                  <a:pt x="5018279" y="1024625"/>
                  <a:pt x="5012445" y="1024625"/>
                </a:cubicBezTo>
                <a:cubicBezTo>
                  <a:pt x="5004423" y="1024625"/>
                  <a:pt x="4998589" y="1018061"/>
                  <a:pt x="4998589" y="1012227"/>
                </a:cubicBezTo>
                <a:cubicBezTo>
                  <a:pt x="4998589" y="1004205"/>
                  <a:pt x="5004423" y="998371"/>
                  <a:pt x="5012445" y="998371"/>
                </a:cubicBezTo>
                <a:close/>
                <a:moveTo>
                  <a:pt x="4940157" y="998371"/>
                </a:moveTo>
                <a:cubicBezTo>
                  <a:pt x="4948179" y="998371"/>
                  <a:pt x="4954013" y="1004205"/>
                  <a:pt x="4954013" y="1012227"/>
                </a:cubicBezTo>
                <a:cubicBezTo>
                  <a:pt x="4954013" y="1018061"/>
                  <a:pt x="4948179" y="1024625"/>
                  <a:pt x="4940157" y="1024625"/>
                </a:cubicBezTo>
                <a:cubicBezTo>
                  <a:pt x="4934323" y="1024625"/>
                  <a:pt x="4927760" y="1018061"/>
                  <a:pt x="4927760" y="1012227"/>
                </a:cubicBezTo>
                <a:cubicBezTo>
                  <a:pt x="4927760" y="1004205"/>
                  <a:pt x="4934323" y="998371"/>
                  <a:pt x="4940157" y="998371"/>
                </a:cubicBezTo>
                <a:close/>
                <a:moveTo>
                  <a:pt x="4865953" y="998371"/>
                </a:moveTo>
                <a:cubicBezTo>
                  <a:pt x="4873975" y="998371"/>
                  <a:pt x="4879809" y="1004205"/>
                  <a:pt x="4879809" y="1012227"/>
                </a:cubicBezTo>
                <a:cubicBezTo>
                  <a:pt x="4879809" y="1018061"/>
                  <a:pt x="4873975" y="1024625"/>
                  <a:pt x="4865953" y="1024625"/>
                </a:cubicBezTo>
                <a:cubicBezTo>
                  <a:pt x="4860119" y="1024625"/>
                  <a:pt x="4853556" y="1018061"/>
                  <a:pt x="4853556" y="1012227"/>
                </a:cubicBezTo>
                <a:cubicBezTo>
                  <a:pt x="4853556" y="1004205"/>
                  <a:pt x="4860119" y="998371"/>
                  <a:pt x="4865953" y="998371"/>
                </a:cubicBezTo>
                <a:close/>
                <a:moveTo>
                  <a:pt x="4797514" y="998371"/>
                </a:moveTo>
                <a:cubicBezTo>
                  <a:pt x="4806076" y="998371"/>
                  <a:pt x="4812303" y="1004205"/>
                  <a:pt x="4812303" y="1012227"/>
                </a:cubicBezTo>
                <a:cubicBezTo>
                  <a:pt x="4812303" y="1018061"/>
                  <a:pt x="4806076" y="1024625"/>
                  <a:pt x="4797514" y="1024625"/>
                </a:cubicBezTo>
                <a:cubicBezTo>
                  <a:pt x="4789730" y="1024625"/>
                  <a:pt x="4784282" y="1018061"/>
                  <a:pt x="4782725" y="1012227"/>
                </a:cubicBezTo>
                <a:cubicBezTo>
                  <a:pt x="4782725" y="1004205"/>
                  <a:pt x="4789730" y="998371"/>
                  <a:pt x="4797514" y="998371"/>
                </a:cubicBezTo>
                <a:close/>
                <a:moveTo>
                  <a:pt x="4726684" y="998371"/>
                </a:moveTo>
                <a:cubicBezTo>
                  <a:pt x="4735246" y="998371"/>
                  <a:pt x="4741472" y="1004205"/>
                  <a:pt x="4741472" y="1012227"/>
                </a:cubicBezTo>
                <a:cubicBezTo>
                  <a:pt x="4741472" y="1018061"/>
                  <a:pt x="4735246" y="1024625"/>
                  <a:pt x="4726684" y="1024625"/>
                </a:cubicBezTo>
                <a:cubicBezTo>
                  <a:pt x="4718122" y="1024625"/>
                  <a:pt x="4711896" y="1018061"/>
                  <a:pt x="4711896" y="1012227"/>
                </a:cubicBezTo>
                <a:cubicBezTo>
                  <a:pt x="4711896" y="1004205"/>
                  <a:pt x="4718122" y="998371"/>
                  <a:pt x="4726684" y="998371"/>
                </a:cubicBezTo>
                <a:close/>
                <a:moveTo>
                  <a:pt x="4655853" y="998371"/>
                </a:moveTo>
                <a:cubicBezTo>
                  <a:pt x="4663637" y="998371"/>
                  <a:pt x="4670642" y="1004205"/>
                  <a:pt x="4670642" y="1012227"/>
                </a:cubicBezTo>
                <a:cubicBezTo>
                  <a:pt x="4670642" y="1018061"/>
                  <a:pt x="4663637" y="1024625"/>
                  <a:pt x="4655853" y="1024625"/>
                </a:cubicBezTo>
                <a:cubicBezTo>
                  <a:pt x="4647291" y="1024625"/>
                  <a:pt x="4641064" y="1018061"/>
                  <a:pt x="4641064" y="1012227"/>
                </a:cubicBezTo>
                <a:cubicBezTo>
                  <a:pt x="4641064" y="1004205"/>
                  <a:pt x="4647291" y="998371"/>
                  <a:pt x="4655853" y="998371"/>
                </a:cubicBezTo>
                <a:close/>
                <a:moveTo>
                  <a:pt x="4584091" y="998371"/>
                </a:moveTo>
                <a:cubicBezTo>
                  <a:pt x="4591384" y="998371"/>
                  <a:pt x="4596488" y="1004205"/>
                  <a:pt x="4596488" y="1012227"/>
                </a:cubicBezTo>
                <a:cubicBezTo>
                  <a:pt x="4596488" y="1018061"/>
                  <a:pt x="4591384" y="1024625"/>
                  <a:pt x="4584091" y="1024625"/>
                </a:cubicBezTo>
                <a:cubicBezTo>
                  <a:pt x="4576069" y="1024625"/>
                  <a:pt x="4570235" y="1018061"/>
                  <a:pt x="4570235" y="1012227"/>
                </a:cubicBezTo>
                <a:cubicBezTo>
                  <a:pt x="4570235" y="1004205"/>
                  <a:pt x="4576069" y="998371"/>
                  <a:pt x="4584091" y="998371"/>
                </a:cubicBezTo>
                <a:close/>
                <a:moveTo>
                  <a:pt x="4513260" y="998371"/>
                </a:moveTo>
                <a:cubicBezTo>
                  <a:pt x="4519094" y="998371"/>
                  <a:pt x="4525657" y="1004205"/>
                  <a:pt x="4525657" y="1012227"/>
                </a:cubicBezTo>
                <a:cubicBezTo>
                  <a:pt x="4525657" y="1019520"/>
                  <a:pt x="4519094" y="1024625"/>
                  <a:pt x="4513260" y="1024625"/>
                </a:cubicBezTo>
                <a:cubicBezTo>
                  <a:pt x="4505238" y="1024625"/>
                  <a:pt x="4499404" y="1019520"/>
                  <a:pt x="4499404" y="1012227"/>
                </a:cubicBezTo>
                <a:cubicBezTo>
                  <a:pt x="4499404" y="1004205"/>
                  <a:pt x="4505238" y="998371"/>
                  <a:pt x="4513260" y="998371"/>
                </a:cubicBezTo>
                <a:close/>
                <a:moveTo>
                  <a:pt x="4439056" y="998371"/>
                </a:moveTo>
                <a:cubicBezTo>
                  <a:pt x="4445619" y="998371"/>
                  <a:pt x="4451453" y="1004205"/>
                  <a:pt x="4451453" y="1012227"/>
                </a:cubicBezTo>
                <a:cubicBezTo>
                  <a:pt x="4451453" y="1019520"/>
                  <a:pt x="4445619" y="1024625"/>
                  <a:pt x="4439056" y="1024625"/>
                </a:cubicBezTo>
                <a:cubicBezTo>
                  <a:pt x="4431763" y="1024625"/>
                  <a:pt x="4425200" y="1019520"/>
                  <a:pt x="4425200" y="1012227"/>
                </a:cubicBezTo>
                <a:cubicBezTo>
                  <a:pt x="4425200" y="1004205"/>
                  <a:pt x="4431763" y="998371"/>
                  <a:pt x="4439056" y="998371"/>
                </a:cubicBezTo>
                <a:close/>
                <a:moveTo>
                  <a:pt x="4366768" y="998371"/>
                </a:moveTo>
                <a:cubicBezTo>
                  <a:pt x="4374790" y="998371"/>
                  <a:pt x="4380624" y="1004205"/>
                  <a:pt x="4380624" y="1012227"/>
                </a:cubicBezTo>
                <a:cubicBezTo>
                  <a:pt x="4380624" y="1019520"/>
                  <a:pt x="4374790" y="1024625"/>
                  <a:pt x="4366768" y="1024625"/>
                </a:cubicBezTo>
                <a:cubicBezTo>
                  <a:pt x="4360934" y="1024625"/>
                  <a:pt x="4354371" y="1019520"/>
                  <a:pt x="4354371" y="1012227"/>
                </a:cubicBezTo>
                <a:cubicBezTo>
                  <a:pt x="4354371" y="1004205"/>
                  <a:pt x="4360934" y="998371"/>
                  <a:pt x="4366768" y="998371"/>
                </a:cubicBezTo>
                <a:close/>
                <a:moveTo>
                  <a:pt x="4295937" y="998371"/>
                </a:moveTo>
                <a:cubicBezTo>
                  <a:pt x="4303959" y="998371"/>
                  <a:pt x="4309793" y="1004205"/>
                  <a:pt x="4309793" y="1012227"/>
                </a:cubicBezTo>
                <a:cubicBezTo>
                  <a:pt x="4309793" y="1019520"/>
                  <a:pt x="4303959" y="1024625"/>
                  <a:pt x="4295937" y="1024625"/>
                </a:cubicBezTo>
                <a:cubicBezTo>
                  <a:pt x="4290103" y="1024625"/>
                  <a:pt x="4283540" y="1019520"/>
                  <a:pt x="4283540" y="1012227"/>
                </a:cubicBezTo>
                <a:cubicBezTo>
                  <a:pt x="4283540" y="1004205"/>
                  <a:pt x="4290103" y="998371"/>
                  <a:pt x="4295937" y="998371"/>
                </a:cubicBezTo>
                <a:close/>
                <a:moveTo>
                  <a:pt x="4225107" y="998371"/>
                </a:moveTo>
                <a:cubicBezTo>
                  <a:pt x="4233129" y="998371"/>
                  <a:pt x="4238963" y="1004205"/>
                  <a:pt x="4238963" y="1012227"/>
                </a:cubicBezTo>
                <a:cubicBezTo>
                  <a:pt x="4238963" y="1019520"/>
                  <a:pt x="4233129" y="1024625"/>
                  <a:pt x="4225107" y="1024625"/>
                </a:cubicBezTo>
                <a:cubicBezTo>
                  <a:pt x="4217085" y="1024625"/>
                  <a:pt x="4212710" y="1019520"/>
                  <a:pt x="4212710" y="1012227"/>
                </a:cubicBezTo>
                <a:cubicBezTo>
                  <a:pt x="4212710" y="1004205"/>
                  <a:pt x="4217085" y="998371"/>
                  <a:pt x="4225107" y="998371"/>
                </a:cubicBezTo>
                <a:close/>
                <a:moveTo>
                  <a:pt x="4153295" y="998371"/>
                </a:moveTo>
                <a:cubicBezTo>
                  <a:pt x="4161078" y="998371"/>
                  <a:pt x="4168083" y="1004205"/>
                  <a:pt x="4168083" y="1012227"/>
                </a:cubicBezTo>
                <a:cubicBezTo>
                  <a:pt x="4168083" y="1019520"/>
                  <a:pt x="4161078" y="1024625"/>
                  <a:pt x="4153295" y="1024625"/>
                </a:cubicBezTo>
                <a:cubicBezTo>
                  <a:pt x="4144733" y="1024625"/>
                  <a:pt x="4138507" y="1019520"/>
                  <a:pt x="4138507" y="1012227"/>
                </a:cubicBezTo>
                <a:cubicBezTo>
                  <a:pt x="4138507" y="1004205"/>
                  <a:pt x="4144733" y="998371"/>
                  <a:pt x="4153295" y="998371"/>
                </a:cubicBezTo>
                <a:close/>
                <a:moveTo>
                  <a:pt x="4082465" y="998371"/>
                </a:moveTo>
                <a:cubicBezTo>
                  <a:pt x="4090249" y="998371"/>
                  <a:pt x="4097254" y="1004205"/>
                  <a:pt x="4097254" y="1012227"/>
                </a:cubicBezTo>
                <a:cubicBezTo>
                  <a:pt x="4097254" y="1019520"/>
                  <a:pt x="4090249" y="1024625"/>
                  <a:pt x="4082465" y="1024625"/>
                </a:cubicBezTo>
                <a:cubicBezTo>
                  <a:pt x="4073903" y="1024625"/>
                  <a:pt x="4067676" y="1019520"/>
                  <a:pt x="4067676" y="1012227"/>
                </a:cubicBezTo>
                <a:cubicBezTo>
                  <a:pt x="4067676" y="1004205"/>
                  <a:pt x="4073903" y="998371"/>
                  <a:pt x="4082465" y="998371"/>
                </a:cubicBezTo>
                <a:close/>
                <a:moveTo>
                  <a:pt x="4011635" y="998371"/>
                </a:moveTo>
                <a:cubicBezTo>
                  <a:pt x="4019418" y="998371"/>
                  <a:pt x="4026423" y="1004205"/>
                  <a:pt x="4026423" y="1012227"/>
                </a:cubicBezTo>
                <a:cubicBezTo>
                  <a:pt x="4026423" y="1019520"/>
                  <a:pt x="4019418" y="1024625"/>
                  <a:pt x="4011635" y="1024625"/>
                </a:cubicBezTo>
                <a:cubicBezTo>
                  <a:pt x="4003073" y="1024625"/>
                  <a:pt x="3996847" y="1019520"/>
                  <a:pt x="3996847" y="1012227"/>
                </a:cubicBezTo>
                <a:cubicBezTo>
                  <a:pt x="3996847" y="1004205"/>
                  <a:pt x="4003073" y="998371"/>
                  <a:pt x="4011635" y="998371"/>
                </a:cubicBezTo>
                <a:close/>
                <a:moveTo>
                  <a:pt x="3939871" y="998371"/>
                </a:moveTo>
                <a:cubicBezTo>
                  <a:pt x="3947893" y="998371"/>
                  <a:pt x="3952268" y="1004205"/>
                  <a:pt x="3952268" y="1012227"/>
                </a:cubicBezTo>
                <a:cubicBezTo>
                  <a:pt x="3952268" y="1019520"/>
                  <a:pt x="3947893" y="1024625"/>
                  <a:pt x="3939871" y="1024625"/>
                </a:cubicBezTo>
                <a:cubicBezTo>
                  <a:pt x="3932578" y="1024625"/>
                  <a:pt x="3926015" y="1019520"/>
                  <a:pt x="3926015" y="1012227"/>
                </a:cubicBezTo>
                <a:cubicBezTo>
                  <a:pt x="3926015" y="1004205"/>
                  <a:pt x="3932578" y="998371"/>
                  <a:pt x="3939871" y="998371"/>
                </a:cubicBezTo>
                <a:close/>
                <a:moveTo>
                  <a:pt x="3869042" y="998371"/>
                </a:moveTo>
                <a:cubicBezTo>
                  <a:pt x="3875605" y="998371"/>
                  <a:pt x="3881439" y="1004598"/>
                  <a:pt x="3881439" y="1013160"/>
                </a:cubicBezTo>
                <a:cubicBezTo>
                  <a:pt x="3881439" y="1020944"/>
                  <a:pt x="3875605" y="1027949"/>
                  <a:pt x="3869042" y="1027949"/>
                </a:cubicBezTo>
                <a:cubicBezTo>
                  <a:pt x="3861749" y="1027949"/>
                  <a:pt x="3855186" y="1020944"/>
                  <a:pt x="3855186" y="1013160"/>
                </a:cubicBezTo>
                <a:cubicBezTo>
                  <a:pt x="3855186" y="1004598"/>
                  <a:pt x="3861749" y="998371"/>
                  <a:pt x="3869042" y="998371"/>
                </a:cubicBezTo>
                <a:close/>
                <a:moveTo>
                  <a:pt x="3798211" y="998371"/>
                </a:moveTo>
                <a:cubicBezTo>
                  <a:pt x="3804774" y="998371"/>
                  <a:pt x="3810608" y="1004598"/>
                  <a:pt x="3810608" y="1013160"/>
                </a:cubicBezTo>
                <a:cubicBezTo>
                  <a:pt x="3810608" y="1020944"/>
                  <a:pt x="3804774" y="1027949"/>
                  <a:pt x="3798211" y="1027949"/>
                </a:cubicBezTo>
                <a:cubicBezTo>
                  <a:pt x="3790918" y="1027949"/>
                  <a:pt x="3784355" y="1020944"/>
                  <a:pt x="3784355" y="1013160"/>
                </a:cubicBezTo>
                <a:cubicBezTo>
                  <a:pt x="3784355" y="1004598"/>
                  <a:pt x="3790918" y="998371"/>
                  <a:pt x="3798211" y="998371"/>
                </a:cubicBezTo>
                <a:close/>
                <a:moveTo>
                  <a:pt x="3725922" y="998371"/>
                </a:moveTo>
                <a:cubicBezTo>
                  <a:pt x="3733944" y="998371"/>
                  <a:pt x="3739778" y="1004598"/>
                  <a:pt x="3739778" y="1013160"/>
                </a:cubicBezTo>
                <a:cubicBezTo>
                  <a:pt x="3739778" y="1020944"/>
                  <a:pt x="3733944" y="1027949"/>
                  <a:pt x="3725922" y="1027949"/>
                </a:cubicBezTo>
                <a:cubicBezTo>
                  <a:pt x="3719359" y="1027949"/>
                  <a:pt x="3713525" y="1020944"/>
                  <a:pt x="3713525" y="1013160"/>
                </a:cubicBezTo>
                <a:cubicBezTo>
                  <a:pt x="3713525" y="1004598"/>
                  <a:pt x="3719359" y="998371"/>
                  <a:pt x="3725922" y="998371"/>
                </a:cubicBezTo>
                <a:close/>
                <a:moveTo>
                  <a:pt x="724105" y="998371"/>
                </a:moveTo>
                <a:cubicBezTo>
                  <a:pt x="731398" y="998371"/>
                  <a:pt x="737962" y="1004205"/>
                  <a:pt x="737962" y="1010768"/>
                </a:cubicBezTo>
                <a:cubicBezTo>
                  <a:pt x="737962" y="1018061"/>
                  <a:pt x="731398" y="1024625"/>
                  <a:pt x="724105" y="1024625"/>
                </a:cubicBezTo>
                <a:cubicBezTo>
                  <a:pt x="717541" y="1024625"/>
                  <a:pt x="711707" y="1018061"/>
                  <a:pt x="711707" y="1010768"/>
                </a:cubicBezTo>
                <a:cubicBezTo>
                  <a:pt x="711707" y="1004205"/>
                  <a:pt x="717541" y="998371"/>
                  <a:pt x="724105" y="998371"/>
                </a:cubicBezTo>
                <a:close/>
                <a:moveTo>
                  <a:pt x="653274" y="998371"/>
                </a:moveTo>
                <a:cubicBezTo>
                  <a:pt x="660567" y="998371"/>
                  <a:pt x="667129" y="1004205"/>
                  <a:pt x="667129" y="1010768"/>
                </a:cubicBezTo>
                <a:cubicBezTo>
                  <a:pt x="667129" y="1018061"/>
                  <a:pt x="660567" y="1024625"/>
                  <a:pt x="653274" y="1024625"/>
                </a:cubicBezTo>
                <a:cubicBezTo>
                  <a:pt x="646711" y="1024625"/>
                  <a:pt x="640877" y="1018061"/>
                  <a:pt x="640877" y="1010768"/>
                </a:cubicBezTo>
                <a:cubicBezTo>
                  <a:pt x="640877" y="1004205"/>
                  <a:pt x="646711" y="998371"/>
                  <a:pt x="653274" y="998371"/>
                </a:cubicBezTo>
                <a:close/>
                <a:moveTo>
                  <a:pt x="582446" y="998371"/>
                </a:moveTo>
                <a:cubicBezTo>
                  <a:pt x="589738" y="998371"/>
                  <a:pt x="596301" y="1004205"/>
                  <a:pt x="596301" y="1010768"/>
                </a:cubicBezTo>
                <a:cubicBezTo>
                  <a:pt x="596301" y="1018061"/>
                  <a:pt x="589738" y="1024625"/>
                  <a:pt x="582446" y="1024625"/>
                </a:cubicBezTo>
                <a:cubicBezTo>
                  <a:pt x="574423" y="1024625"/>
                  <a:pt x="570047" y="1018061"/>
                  <a:pt x="570047" y="1010768"/>
                </a:cubicBezTo>
                <a:cubicBezTo>
                  <a:pt x="570047" y="1004205"/>
                  <a:pt x="574423" y="998371"/>
                  <a:pt x="582446" y="998371"/>
                </a:cubicBezTo>
                <a:close/>
                <a:moveTo>
                  <a:pt x="513636" y="998371"/>
                </a:moveTo>
                <a:cubicBezTo>
                  <a:pt x="521983" y="998371"/>
                  <a:pt x="528813" y="1004205"/>
                  <a:pt x="528813" y="1010768"/>
                </a:cubicBezTo>
                <a:cubicBezTo>
                  <a:pt x="528813" y="1018061"/>
                  <a:pt x="521983" y="1024625"/>
                  <a:pt x="513636" y="1024625"/>
                </a:cubicBezTo>
                <a:cubicBezTo>
                  <a:pt x="506046" y="1024625"/>
                  <a:pt x="499216" y="1018061"/>
                  <a:pt x="499216" y="1010768"/>
                </a:cubicBezTo>
                <a:cubicBezTo>
                  <a:pt x="499216" y="1004205"/>
                  <a:pt x="506046" y="998371"/>
                  <a:pt x="513636" y="998371"/>
                </a:cubicBezTo>
                <a:close/>
                <a:moveTo>
                  <a:pt x="439802" y="998371"/>
                </a:moveTo>
                <a:cubicBezTo>
                  <a:pt x="448365" y="998371"/>
                  <a:pt x="454592" y="1004205"/>
                  <a:pt x="454592" y="1010768"/>
                </a:cubicBezTo>
                <a:cubicBezTo>
                  <a:pt x="454592" y="1018061"/>
                  <a:pt x="448365" y="1024625"/>
                  <a:pt x="439802" y="1024625"/>
                </a:cubicBezTo>
                <a:cubicBezTo>
                  <a:pt x="432019" y="1024625"/>
                  <a:pt x="425014" y="1018061"/>
                  <a:pt x="425014" y="1010768"/>
                </a:cubicBezTo>
                <a:cubicBezTo>
                  <a:pt x="425014" y="1004205"/>
                  <a:pt x="432019" y="998371"/>
                  <a:pt x="439802" y="998371"/>
                </a:cubicBezTo>
                <a:close/>
                <a:moveTo>
                  <a:pt x="368040" y="998371"/>
                </a:moveTo>
                <a:cubicBezTo>
                  <a:pt x="376061" y="998371"/>
                  <a:pt x="380438" y="1004205"/>
                  <a:pt x="380438" y="1012227"/>
                </a:cubicBezTo>
                <a:cubicBezTo>
                  <a:pt x="380438" y="1018061"/>
                  <a:pt x="376061" y="1024625"/>
                  <a:pt x="368040" y="1024625"/>
                </a:cubicBezTo>
                <a:cubicBezTo>
                  <a:pt x="360747" y="1024625"/>
                  <a:pt x="354183" y="1018061"/>
                  <a:pt x="354183" y="1012227"/>
                </a:cubicBezTo>
                <a:cubicBezTo>
                  <a:pt x="354183" y="1004205"/>
                  <a:pt x="360747" y="998371"/>
                  <a:pt x="368040" y="998371"/>
                </a:cubicBezTo>
                <a:close/>
                <a:moveTo>
                  <a:pt x="297208" y="998371"/>
                </a:moveTo>
                <a:cubicBezTo>
                  <a:pt x="303771" y="998371"/>
                  <a:pt x="309606" y="1004205"/>
                  <a:pt x="309606" y="1012227"/>
                </a:cubicBezTo>
                <a:cubicBezTo>
                  <a:pt x="309606" y="1018061"/>
                  <a:pt x="303771" y="1024625"/>
                  <a:pt x="297208" y="1024625"/>
                </a:cubicBezTo>
                <a:cubicBezTo>
                  <a:pt x="289916" y="1024625"/>
                  <a:pt x="283352" y="1018061"/>
                  <a:pt x="283352" y="1012227"/>
                </a:cubicBezTo>
                <a:cubicBezTo>
                  <a:pt x="283352" y="1004205"/>
                  <a:pt x="289916" y="998371"/>
                  <a:pt x="297208" y="998371"/>
                </a:cubicBezTo>
                <a:close/>
                <a:moveTo>
                  <a:pt x="226379" y="998371"/>
                </a:moveTo>
                <a:cubicBezTo>
                  <a:pt x="232214" y="998371"/>
                  <a:pt x="238778" y="1004205"/>
                  <a:pt x="238778" y="1012227"/>
                </a:cubicBezTo>
                <a:cubicBezTo>
                  <a:pt x="238778" y="1018061"/>
                  <a:pt x="232214" y="1024625"/>
                  <a:pt x="226379" y="1024625"/>
                </a:cubicBezTo>
                <a:cubicBezTo>
                  <a:pt x="218357" y="1024625"/>
                  <a:pt x="212523" y="1018061"/>
                  <a:pt x="212523" y="1012227"/>
                </a:cubicBezTo>
                <a:cubicBezTo>
                  <a:pt x="212523" y="1004205"/>
                  <a:pt x="218357" y="998371"/>
                  <a:pt x="226379" y="998371"/>
                </a:cubicBezTo>
                <a:close/>
                <a:moveTo>
                  <a:pt x="154085" y="998371"/>
                </a:moveTo>
                <a:cubicBezTo>
                  <a:pt x="161377" y="998371"/>
                  <a:pt x="167941" y="1004205"/>
                  <a:pt x="167941" y="1012227"/>
                </a:cubicBezTo>
                <a:cubicBezTo>
                  <a:pt x="167941" y="1018061"/>
                  <a:pt x="161377" y="1024625"/>
                  <a:pt x="154085" y="1024625"/>
                </a:cubicBezTo>
                <a:cubicBezTo>
                  <a:pt x="147521" y="1024625"/>
                  <a:pt x="141687" y="1018061"/>
                  <a:pt x="141687" y="1012227"/>
                </a:cubicBezTo>
                <a:cubicBezTo>
                  <a:pt x="141687" y="1004205"/>
                  <a:pt x="147521" y="998371"/>
                  <a:pt x="154085" y="998371"/>
                </a:cubicBezTo>
                <a:close/>
                <a:moveTo>
                  <a:pt x="83255" y="998371"/>
                </a:moveTo>
                <a:cubicBezTo>
                  <a:pt x="90548" y="998371"/>
                  <a:pt x="97111" y="1004205"/>
                  <a:pt x="97111" y="1012227"/>
                </a:cubicBezTo>
                <a:cubicBezTo>
                  <a:pt x="97111" y="1018061"/>
                  <a:pt x="90548" y="1024625"/>
                  <a:pt x="83255" y="1024625"/>
                </a:cubicBezTo>
                <a:cubicBezTo>
                  <a:pt x="76692" y="1024625"/>
                  <a:pt x="70858" y="1018061"/>
                  <a:pt x="70858" y="1012227"/>
                </a:cubicBezTo>
                <a:cubicBezTo>
                  <a:pt x="70858" y="1004205"/>
                  <a:pt x="76692" y="998371"/>
                  <a:pt x="83255" y="998371"/>
                </a:cubicBezTo>
                <a:close/>
                <a:moveTo>
                  <a:pt x="12019" y="998371"/>
                </a:moveTo>
                <a:cubicBezTo>
                  <a:pt x="20264" y="998371"/>
                  <a:pt x="26260" y="1004205"/>
                  <a:pt x="26260" y="1012227"/>
                </a:cubicBezTo>
                <a:cubicBezTo>
                  <a:pt x="26260" y="1018061"/>
                  <a:pt x="20264" y="1024625"/>
                  <a:pt x="12019" y="1024625"/>
                </a:cubicBezTo>
                <a:cubicBezTo>
                  <a:pt x="4524" y="1024625"/>
                  <a:pt x="27" y="1018061"/>
                  <a:pt x="27" y="1012227"/>
                </a:cubicBezTo>
                <a:cubicBezTo>
                  <a:pt x="27" y="1004205"/>
                  <a:pt x="4524" y="998371"/>
                  <a:pt x="12019" y="998371"/>
                </a:cubicBezTo>
                <a:close/>
                <a:moveTo>
                  <a:pt x="870603" y="927542"/>
                </a:moveTo>
                <a:cubicBezTo>
                  <a:pt x="877167" y="927542"/>
                  <a:pt x="883001" y="933376"/>
                  <a:pt x="883001" y="939939"/>
                </a:cubicBezTo>
                <a:cubicBezTo>
                  <a:pt x="883001" y="947232"/>
                  <a:pt x="877167" y="953796"/>
                  <a:pt x="870603" y="953796"/>
                </a:cubicBezTo>
                <a:cubicBezTo>
                  <a:pt x="863310" y="953796"/>
                  <a:pt x="856747" y="947232"/>
                  <a:pt x="856747" y="939939"/>
                </a:cubicBezTo>
                <a:cubicBezTo>
                  <a:pt x="856747" y="933376"/>
                  <a:pt x="863310" y="927542"/>
                  <a:pt x="870603" y="927542"/>
                </a:cubicBezTo>
                <a:close/>
                <a:moveTo>
                  <a:pt x="799773" y="927542"/>
                </a:moveTo>
                <a:cubicBezTo>
                  <a:pt x="806337" y="927542"/>
                  <a:pt x="812171" y="933376"/>
                  <a:pt x="812171" y="939939"/>
                </a:cubicBezTo>
                <a:cubicBezTo>
                  <a:pt x="812171" y="947232"/>
                  <a:pt x="806337" y="953796"/>
                  <a:pt x="799773" y="953796"/>
                </a:cubicBezTo>
                <a:cubicBezTo>
                  <a:pt x="792481" y="953796"/>
                  <a:pt x="785917" y="947232"/>
                  <a:pt x="785917" y="939939"/>
                </a:cubicBezTo>
                <a:cubicBezTo>
                  <a:pt x="785917" y="933376"/>
                  <a:pt x="792481" y="927542"/>
                  <a:pt x="799773" y="927542"/>
                </a:cubicBezTo>
                <a:close/>
                <a:moveTo>
                  <a:pt x="724112" y="927542"/>
                </a:moveTo>
                <a:cubicBezTo>
                  <a:pt x="731405" y="927542"/>
                  <a:pt x="737968" y="933376"/>
                  <a:pt x="737968" y="939939"/>
                </a:cubicBezTo>
                <a:cubicBezTo>
                  <a:pt x="737968" y="947232"/>
                  <a:pt x="731405" y="953796"/>
                  <a:pt x="724112" y="953796"/>
                </a:cubicBezTo>
                <a:cubicBezTo>
                  <a:pt x="717548" y="953796"/>
                  <a:pt x="711714" y="947232"/>
                  <a:pt x="711714" y="939939"/>
                </a:cubicBezTo>
                <a:cubicBezTo>
                  <a:pt x="711714" y="933376"/>
                  <a:pt x="717548" y="927542"/>
                  <a:pt x="724112" y="927542"/>
                </a:cubicBezTo>
                <a:close/>
                <a:moveTo>
                  <a:pt x="653281" y="927542"/>
                </a:moveTo>
                <a:cubicBezTo>
                  <a:pt x="660573" y="927542"/>
                  <a:pt x="667137" y="933376"/>
                  <a:pt x="667137" y="939939"/>
                </a:cubicBezTo>
                <a:cubicBezTo>
                  <a:pt x="667137" y="947232"/>
                  <a:pt x="660573" y="953796"/>
                  <a:pt x="653281" y="953796"/>
                </a:cubicBezTo>
                <a:cubicBezTo>
                  <a:pt x="646718" y="953796"/>
                  <a:pt x="640884" y="947232"/>
                  <a:pt x="640884" y="939939"/>
                </a:cubicBezTo>
                <a:cubicBezTo>
                  <a:pt x="640884" y="933376"/>
                  <a:pt x="645259" y="927542"/>
                  <a:pt x="653281" y="927542"/>
                </a:cubicBezTo>
                <a:close/>
                <a:moveTo>
                  <a:pt x="582453" y="927542"/>
                </a:moveTo>
                <a:cubicBezTo>
                  <a:pt x="589745" y="927542"/>
                  <a:pt x="596309" y="933376"/>
                  <a:pt x="596309" y="939939"/>
                </a:cubicBezTo>
                <a:cubicBezTo>
                  <a:pt x="596309" y="947232"/>
                  <a:pt x="589745" y="953796"/>
                  <a:pt x="582453" y="953796"/>
                </a:cubicBezTo>
                <a:cubicBezTo>
                  <a:pt x="574430" y="953796"/>
                  <a:pt x="570054" y="947232"/>
                  <a:pt x="570054" y="939939"/>
                </a:cubicBezTo>
                <a:cubicBezTo>
                  <a:pt x="570054" y="933376"/>
                  <a:pt x="574430" y="927542"/>
                  <a:pt x="582453" y="927542"/>
                </a:cubicBezTo>
                <a:close/>
                <a:moveTo>
                  <a:pt x="513642" y="927542"/>
                </a:moveTo>
                <a:cubicBezTo>
                  <a:pt x="521990" y="927542"/>
                  <a:pt x="528820" y="933376"/>
                  <a:pt x="528820" y="939939"/>
                </a:cubicBezTo>
                <a:cubicBezTo>
                  <a:pt x="528820" y="947232"/>
                  <a:pt x="521990" y="953796"/>
                  <a:pt x="513642" y="953796"/>
                </a:cubicBezTo>
                <a:cubicBezTo>
                  <a:pt x="506053" y="953796"/>
                  <a:pt x="499223" y="947232"/>
                  <a:pt x="499223" y="939939"/>
                </a:cubicBezTo>
                <a:cubicBezTo>
                  <a:pt x="499223" y="933376"/>
                  <a:pt x="506053" y="927542"/>
                  <a:pt x="513642" y="927542"/>
                </a:cubicBezTo>
                <a:close/>
                <a:moveTo>
                  <a:pt x="439809" y="927542"/>
                </a:moveTo>
                <a:cubicBezTo>
                  <a:pt x="448372" y="927542"/>
                  <a:pt x="454599" y="933376"/>
                  <a:pt x="454599" y="939939"/>
                </a:cubicBezTo>
                <a:cubicBezTo>
                  <a:pt x="454599" y="947232"/>
                  <a:pt x="448372" y="953796"/>
                  <a:pt x="439809" y="953796"/>
                </a:cubicBezTo>
                <a:cubicBezTo>
                  <a:pt x="432026" y="953796"/>
                  <a:pt x="425021" y="947232"/>
                  <a:pt x="425021" y="939939"/>
                </a:cubicBezTo>
                <a:cubicBezTo>
                  <a:pt x="425021" y="933376"/>
                  <a:pt x="432026" y="927542"/>
                  <a:pt x="439809" y="927542"/>
                </a:cubicBezTo>
                <a:close/>
                <a:moveTo>
                  <a:pt x="368046" y="927542"/>
                </a:moveTo>
                <a:cubicBezTo>
                  <a:pt x="376068" y="927542"/>
                  <a:pt x="380444" y="933376"/>
                  <a:pt x="380444" y="939939"/>
                </a:cubicBezTo>
                <a:cubicBezTo>
                  <a:pt x="380444" y="947232"/>
                  <a:pt x="376068" y="953796"/>
                  <a:pt x="368046" y="953796"/>
                </a:cubicBezTo>
                <a:cubicBezTo>
                  <a:pt x="360754" y="953796"/>
                  <a:pt x="354191" y="947232"/>
                  <a:pt x="354191" y="939939"/>
                </a:cubicBezTo>
                <a:cubicBezTo>
                  <a:pt x="354191" y="933376"/>
                  <a:pt x="360754" y="927542"/>
                  <a:pt x="368046" y="927542"/>
                </a:cubicBezTo>
                <a:close/>
                <a:moveTo>
                  <a:pt x="297214" y="927542"/>
                </a:moveTo>
                <a:cubicBezTo>
                  <a:pt x="303777" y="927542"/>
                  <a:pt x="309612" y="933376"/>
                  <a:pt x="309612" y="939939"/>
                </a:cubicBezTo>
                <a:cubicBezTo>
                  <a:pt x="309612" y="947232"/>
                  <a:pt x="303777" y="953796"/>
                  <a:pt x="297214" y="953796"/>
                </a:cubicBezTo>
                <a:cubicBezTo>
                  <a:pt x="289922" y="953796"/>
                  <a:pt x="283359" y="947232"/>
                  <a:pt x="283359" y="939939"/>
                </a:cubicBezTo>
                <a:cubicBezTo>
                  <a:pt x="283359" y="933376"/>
                  <a:pt x="289922" y="927542"/>
                  <a:pt x="297214" y="927542"/>
                </a:cubicBezTo>
                <a:close/>
                <a:moveTo>
                  <a:pt x="226386" y="927542"/>
                </a:moveTo>
                <a:cubicBezTo>
                  <a:pt x="232220" y="927542"/>
                  <a:pt x="238784" y="933376"/>
                  <a:pt x="238784" y="939939"/>
                </a:cubicBezTo>
                <a:cubicBezTo>
                  <a:pt x="238784" y="947232"/>
                  <a:pt x="232220" y="953796"/>
                  <a:pt x="226386" y="953796"/>
                </a:cubicBezTo>
                <a:cubicBezTo>
                  <a:pt x="218363" y="953796"/>
                  <a:pt x="212530" y="947232"/>
                  <a:pt x="212530" y="939939"/>
                </a:cubicBezTo>
                <a:cubicBezTo>
                  <a:pt x="212530" y="933376"/>
                  <a:pt x="218363" y="927542"/>
                  <a:pt x="226386" y="927542"/>
                </a:cubicBezTo>
                <a:close/>
                <a:moveTo>
                  <a:pt x="154091" y="927542"/>
                </a:moveTo>
                <a:cubicBezTo>
                  <a:pt x="161383" y="927542"/>
                  <a:pt x="167947" y="933376"/>
                  <a:pt x="167947" y="939939"/>
                </a:cubicBezTo>
                <a:cubicBezTo>
                  <a:pt x="167947" y="947232"/>
                  <a:pt x="161383" y="953796"/>
                  <a:pt x="154091" y="953796"/>
                </a:cubicBezTo>
                <a:cubicBezTo>
                  <a:pt x="147527" y="953796"/>
                  <a:pt x="141693" y="947232"/>
                  <a:pt x="141693" y="939939"/>
                </a:cubicBezTo>
                <a:cubicBezTo>
                  <a:pt x="141693" y="933376"/>
                  <a:pt x="147527" y="927542"/>
                  <a:pt x="154091" y="927542"/>
                </a:cubicBezTo>
                <a:close/>
                <a:moveTo>
                  <a:pt x="83261" y="927542"/>
                </a:moveTo>
                <a:cubicBezTo>
                  <a:pt x="90554" y="927542"/>
                  <a:pt x="97117" y="933376"/>
                  <a:pt x="97117" y="939939"/>
                </a:cubicBezTo>
                <a:cubicBezTo>
                  <a:pt x="97117" y="947232"/>
                  <a:pt x="90554" y="953796"/>
                  <a:pt x="83261" y="953796"/>
                </a:cubicBezTo>
                <a:cubicBezTo>
                  <a:pt x="76698" y="953796"/>
                  <a:pt x="70864" y="947232"/>
                  <a:pt x="70864" y="939939"/>
                </a:cubicBezTo>
                <a:cubicBezTo>
                  <a:pt x="70864" y="933376"/>
                  <a:pt x="76698" y="927542"/>
                  <a:pt x="83261" y="927542"/>
                </a:cubicBezTo>
                <a:close/>
                <a:moveTo>
                  <a:pt x="12025" y="927542"/>
                </a:moveTo>
                <a:cubicBezTo>
                  <a:pt x="20270" y="927542"/>
                  <a:pt x="26266" y="933376"/>
                  <a:pt x="26266" y="939939"/>
                </a:cubicBezTo>
                <a:cubicBezTo>
                  <a:pt x="26266" y="947232"/>
                  <a:pt x="20270" y="953796"/>
                  <a:pt x="12025" y="953796"/>
                </a:cubicBezTo>
                <a:cubicBezTo>
                  <a:pt x="4530" y="953796"/>
                  <a:pt x="33" y="947232"/>
                  <a:pt x="33" y="939939"/>
                </a:cubicBezTo>
                <a:cubicBezTo>
                  <a:pt x="33" y="933376"/>
                  <a:pt x="4530" y="927542"/>
                  <a:pt x="12025" y="927542"/>
                </a:cubicBezTo>
                <a:close/>
                <a:moveTo>
                  <a:pt x="6581764" y="924168"/>
                </a:moveTo>
                <a:cubicBezTo>
                  <a:pt x="6589547" y="924168"/>
                  <a:pt x="6596552" y="928543"/>
                  <a:pt x="6596552" y="936565"/>
                </a:cubicBezTo>
                <a:cubicBezTo>
                  <a:pt x="6596552" y="943858"/>
                  <a:pt x="6589547" y="950422"/>
                  <a:pt x="6581764" y="950422"/>
                </a:cubicBezTo>
                <a:cubicBezTo>
                  <a:pt x="6573202" y="950422"/>
                  <a:pt x="6566976" y="943858"/>
                  <a:pt x="6566976" y="936565"/>
                </a:cubicBezTo>
                <a:cubicBezTo>
                  <a:pt x="6566976" y="928543"/>
                  <a:pt x="6573202" y="924168"/>
                  <a:pt x="6581764" y="924168"/>
                </a:cubicBezTo>
                <a:close/>
                <a:moveTo>
                  <a:pt x="6510933" y="924168"/>
                </a:moveTo>
                <a:cubicBezTo>
                  <a:pt x="6518717" y="924168"/>
                  <a:pt x="6525722" y="928543"/>
                  <a:pt x="6525722" y="936565"/>
                </a:cubicBezTo>
                <a:cubicBezTo>
                  <a:pt x="6525722" y="943858"/>
                  <a:pt x="6518717" y="950422"/>
                  <a:pt x="6510933" y="950422"/>
                </a:cubicBezTo>
                <a:cubicBezTo>
                  <a:pt x="6502371" y="950422"/>
                  <a:pt x="6496144" y="943858"/>
                  <a:pt x="6496144" y="936565"/>
                </a:cubicBezTo>
                <a:cubicBezTo>
                  <a:pt x="6496144" y="928543"/>
                  <a:pt x="6502371" y="924168"/>
                  <a:pt x="6510933" y="924168"/>
                </a:cubicBezTo>
                <a:close/>
                <a:moveTo>
                  <a:pt x="6440492" y="924168"/>
                </a:moveTo>
                <a:cubicBezTo>
                  <a:pt x="6448081" y="924168"/>
                  <a:pt x="6454911" y="928543"/>
                  <a:pt x="6454911" y="936565"/>
                </a:cubicBezTo>
                <a:cubicBezTo>
                  <a:pt x="6454911" y="943858"/>
                  <a:pt x="6448081" y="950422"/>
                  <a:pt x="6440492" y="950422"/>
                </a:cubicBezTo>
                <a:cubicBezTo>
                  <a:pt x="6432145" y="950422"/>
                  <a:pt x="6425315" y="943858"/>
                  <a:pt x="6425315" y="936565"/>
                </a:cubicBezTo>
                <a:cubicBezTo>
                  <a:pt x="6425315" y="928543"/>
                  <a:pt x="6432145" y="924168"/>
                  <a:pt x="6440492" y="924168"/>
                </a:cubicBezTo>
                <a:close/>
                <a:moveTo>
                  <a:pt x="6368340" y="924168"/>
                </a:moveTo>
                <a:cubicBezTo>
                  <a:pt x="6376362" y="924168"/>
                  <a:pt x="6380737" y="928543"/>
                  <a:pt x="6380737" y="936565"/>
                </a:cubicBezTo>
                <a:cubicBezTo>
                  <a:pt x="6380737" y="943858"/>
                  <a:pt x="6376362" y="950422"/>
                  <a:pt x="6368340" y="950422"/>
                </a:cubicBezTo>
                <a:cubicBezTo>
                  <a:pt x="6361047" y="950422"/>
                  <a:pt x="6354484" y="943858"/>
                  <a:pt x="6354484" y="936565"/>
                </a:cubicBezTo>
                <a:cubicBezTo>
                  <a:pt x="6354484" y="928543"/>
                  <a:pt x="6361047" y="924168"/>
                  <a:pt x="6368340" y="924168"/>
                </a:cubicBezTo>
                <a:close/>
                <a:moveTo>
                  <a:pt x="6297511" y="924168"/>
                </a:moveTo>
                <a:cubicBezTo>
                  <a:pt x="6304074" y="924168"/>
                  <a:pt x="6309908" y="928543"/>
                  <a:pt x="6309908" y="936565"/>
                </a:cubicBezTo>
                <a:cubicBezTo>
                  <a:pt x="6309908" y="943858"/>
                  <a:pt x="6304074" y="950422"/>
                  <a:pt x="6297511" y="950422"/>
                </a:cubicBezTo>
                <a:cubicBezTo>
                  <a:pt x="6290218" y="950422"/>
                  <a:pt x="6283655" y="943858"/>
                  <a:pt x="6283655" y="936565"/>
                </a:cubicBezTo>
                <a:cubicBezTo>
                  <a:pt x="6283655" y="928543"/>
                  <a:pt x="6290218" y="924168"/>
                  <a:pt x="6297511" y="924168"/>
                </a:cubicBezTo>
                <a:close/>
                <a:moveTo>
                  <a:pt x="6226679" y="924168"/>
                </a:moveTo>
                <a:cubicBezTo>
                  <a:pt x="6233242" y="924168"/>
                  <a:pt x="6239076" y="928543"/>
                  <a:pt x="6239076" y="936565"/>
                </a:cubicBezTo>
                <a:cubicBezTo>
                  <a:pt x="6239076" y="943858"/>
                  <a:pt x="6233242" y="950422"/>
                  <a:pt x="6226679" y="950422"/>
                </a:cubicBezTo>
                <a:cubicBezTo>
                  <a:pt x="6219386" y="950422"/>
                  <a:pt x="6212823" y="943858"/>
                  <a:pt x="6212823" y="936565"/>
                </a:cubicBezTo>
                <a:cubicBezTo>
                  <a:pt x="6212823" y="928543"/>
                  <a:pt x="6219386" y="924168"/>
                  <a:pt x="6226679" y="924168"/>
                </a:cubicBezTo>
                <a:close/>
                <a:moveTo>
                  <a:pt x="6154391" y="924168"/>
                </a:moveTo>
                <a:cubicBezTo>
                  <a:pt x="6161684" y="924168"/>
                  <a:pt x="6168247" y="928543"/>
                  <a:pt x="6168247" y="936565"/>
                </a:cubicBezTo>
                <a:cubicBezTo>
                  <a:pt x="6168247" y="943858"/>
                  <a:pt x="6161684" y="950422"/>
                  <a:pt x="6154391" y="950422"/>
                </a:cubicBezTo>
                <a:cubicBezTo>
                  <a:pt x="6147828" y="950422"/>
                  <a:pt x="6141994" y="943858"/>
                  <a:pt x="6141994" y="936565"/>
                </a:cubicBezTo>
                <a:cubicBezTo>
                  <a:pt x="6141994" y="928543"/>
                  <a:pt x="6147828" y="924168"/>
                  <a:pt x="6154391" y="924168"/>
                </a:cubicBezTo>
                <a:close/>
                <a:moveTo>
                  <a:pt x="6083559" y="924168"/>
                </a:moveTo>
                <a:cubicBezTo>
                  <a:pt x="6090852" y="924168"/>
                  <a:pt x="6097415" y="930002"/>
                  <a:pt x="6097415" y="936565"/>
                </a:cubicBezTo>
                <a:cubicBezTo>
                  <a:pt x="6097415" y="943858"/>
                  <a:pt x="6090852" y="950422"/>
                  <a:pt x="6083559" y="950422"/>
                </a:cubicBezTo>
                <a:cubicBezTo>
                  <a:pt x="6076996" y="950422"/>
                  <a:pt x="6071162" y="943858"/>
                  <a:pt x="6071162" y="936565"/>
                </a:cubicBezTo>
                <a:cubicBezTo>
                  <a:pt x="6071162" y="930002"/>
                  <a:pt x="6076996" y="924168"/>
                  <a:pt x="6083559" y="924168"/>
                </a:cubicBezTo>
                <a:close/>
                <a:moveTo>
                  <a:pt x="6011748" y="924168"/>
                </a:moveTo>
                <a:cubicBezTo>
                  <a:pt x="6019532" y="924168"/>
                  <a:pt x="6026537" y="930002"/>
                  <a:pt x="6026537" y="936565"/>
                </a:cubicBezTo>
                <a:cubicBezTo>
                  <a:pt x="6026537" y="943858"/>
                  <a:pt x="6019532" y="950422"/>
                  <a:pt x="6011748" y="950422"/>
                </a:cubicBezTo>
                <a:cubicBezTo>
                  <a:pt x="6003186" y="950422"/>
                  <a:pt x="5998516" y="943858"/>
                  <a:pt x="5996959" y="936565"/>
                </a:cubicBezTo>
                <a:cubicBezTo>
                  <a:pt x="5996959" y="930002"/>
                  <a:pt x="6003186" y="924168"/>
                  <a:pt x="6011748" y="924168"/>
                </a:cubicBezTo>
                <a:close/>
                <a:moveTo>
                  <a:pt x="5940548" y="924168"/>
                </a:moveTo>
                <a:cubicBezTo>
                  <a:pt x="5948896" y="924168"/>
                  <a:pt x="5955726" y="930002"/>
                  <a:pt x="5955726" y="936565"/>
                </a:cubicBezTo>
                <a:cubicBezTo>
                  <a:pt x="5955726" y="943858"/>
                  <a:pt x="5948896" y="950422"/>
                  <a:pt x="5940548" y="950422"/>
                </a:cubicBezTo>
                <a:cubicBezTo>
                  <a:pt x="5932960" y="950422"/>
                  <a:pt x="5926130" y="943858"/>
                  <a:pt x="5926130" y="936565"/>
                </a:cubicBezTo>
                <a:cubicBezTo>
                  <a:pt x="5926130" y="930002"/>
                  <a:pt x="5932960" y="924168"/>
                  <a:pt x="5940548" y="924168"/>
                </a:cubicBezTo>
                <a:close/>
                <a:moveTo>
                  <a:pt x="5870088" y="924168"/>
                </a:moveTo>
                <a:cubicBezTo>
                  <a:pt x="5878650" y="924168"/>
                  <a:pt x="5884877" y="930002"/>
                  <a:pt x="5884877" y="936565"/>
                </a:cubicBezTo>
                <a:cubicBezTo>
                  <a:pt x="5884877" y="943858"/>
                  <a:pt x="5878650" y="950422"/>
                  <a:pt x="5870088" y="950422"/>
                </a:cubicBezTo>
                <a:cubicBezTo>
                  <a:pt x="5862304" y="950422"/>
                  <a:pt x="5855299" y="943858"/>
                  <a:pt x="5855299" y="936565"/>
                </a:cubicBezTo>
                <a:cubicBezTo>
                  <a:pt x="5855299" y="930002"/>
                  <a:pt x="5862304" y="924168"/>
                  <a:pt x="5870088" y="924168"/>
                </a:cubicBezTo>
                <a:close/>
                <a:moveTo>
                  <a:pt x="5798325" y="924168"/>
                </a:moveTo>
                <a:cubicBezTo>
                  <a:pt x="5806347" y="924168"/>
                  <a:pt x="5810722" y="930002"/>
                  <a:pt x="5810722" y="936565"/>
                </a:cubicBezTo>
                <a:cubicBezTo>
                  <a:pt x="5810722" y="943858"/>
                  <a:pt x="5806347" y="950422"/>
                  <a:pt x="5798325" y="950422"/>
                </a:cubicBezTo>
                <a:cubicBezTo>
                  <a:pt x="5791032" y="950422"/>
                  <a:pt x="5784469" y="943858"/>
                  <a:pt x="5784469" y="936565"/>
                </a:cubicBezTo>
                <a:cubicBezTo>
                  <a:pt x="5784469" y="930002"/>
                  <a:pt x="5791032" y="924168"/>
                  <a:pt x="5798325" y="924168"/>
                </a:cubicBezTo>
                <a:close/>
                <a:moveTo>
                  <a:pt x="5724122" y="924168"/>
                </a:moveTo>
                <a:cubicBezTo>
                  <a:pt x="5730685" y="924168"/>
                  <a:pt x="5736519" y="930002"/>
                  <a:pt x="5736519" y="936565"/>
                </a:cubicBezTo>
                <a:cubicBezTo>
                  <a:pt x="5736519" y="943858"/>
                  <a:pt x="5730685" y="950422"/>
                  <a:pt x="5724122" y="950422"/>
                </a:cubicBezTo>
                <a:cubicBezTo>
                  <a:pt x="5716100" y="950422"/>
                  <a:pt x="5710266" y="943858"/>
                  <a:pt x="5710266" y="936565"/>
                </a:cubicBezTo>
                <a:cubicBezTo>
                  <a:pt x="5710266" y="930002"/>
                  <a:pt x="5716100" y="924168"/>
                  <a:pt x="5724122" y="924168"/>
                </a:cubicBezTo>
                <a:close/>
                <a:moveTo>
                  <a:pt x="5653291" y="924168"/>
                </a:moveTo>
                <a:cubicBezTo>
                  <a:pt x="5659125" y="924168"/>
                  <a:pt x="5665688" y="930002"/>
                  <a:pt x="5665688" y="936565"/>
                </a:cubicBezTo>
                <a:cubicBezTo>
                  <a:pt x="5665688" y="943858"/>
                  <a:pt x="5659125" y="950422"/>
                  <a:pt x="5653291" y="950422"/>
                </a:cubicBezTo>
                <a:cubicBezTo>
                  <a:pt x="5645269" y="950422"/>
                  <a:pt x="5639435" y="943858"/>
                  <a:pt x="5639435" y="936565"/>
                </a:cubicBezTo>
                <a:cubicBezTo>
                  <a:pt x="5639435" y="930002"/>
                  <a:pt x="5645269" y="924168"/>
                  <a:pt x="5653291" y="924168"/>
                </a:cubicBezTo>
                <a:close/>
                <a:moveTo>
                  <a:pt x="5581002" y="924168"/>
                </a:moveTo>
                <a:cubicBezTo>
                  <a:pt x="5588295" y="924168"/>
                  <a:pt x="5594858" y="930002"/>
                  <a:pt x="5594858" y="936565"/>
                </a:cubicBezTo>
                <a:cubicBezTo>
                  <a:pt x="5594858" y="943858"/>
                  <a:pt x="5588295" y="950422"/>
                  <a:pt x="5581002" y="950422"/>
                </a:cubicBezTo>
                <a:cubicBezTo>
                  <a:pt x="5574439" y="950422"/>
                  <a:pt x="5568605" y="943858"/>
                  <a:pt x="5568605" y="936565"/>
                </a:cubicBezTo>
                <a:cubicBezTo>
                  <a:pt x="5568605" y="930002"/>
                  <a:pt x="5574439" y="924168"/>
                  <a:pt x="5581002" y="924168"/>
                </a:cubicBezTo>
                <a:close/>
                <a:moveTo>
                  <a:pt x="5510171" y="924168"/>
                </a:moveTo>
                <a:cubicBezTo>
                  <a:pt x="5517464" y="924168"/>
                  <a:pt x="5524027" y="930002"/>
                  <a:pt x="5524027" y="936565"/>
                </a:cubicBezTo>
                <a:cubicBezTo>
                  <a:pt x="5524027" y="943858"/>
                  <a:pt x="5517464" y="950422"/>
                  <a:pt x="5510171" y="950422"/>
                </a:cubicBezTo>
                <a:cubicBezTo>
                  <a:pt x="5503608" y="950422"/>
                  <a:pt x="5497774" y="943858"/>
                  <a:pt x="5497774" y="936565"/>
                </a:cubicBezTo>
                <a:cubicBezTo>
                  <a:pt x="5497774" y="930002"/>
                  <a:pt x="5503608" y="924168"/>
                  <a:pt x="5510171" y="924168"/>
                </a:cubicBezTo>
                <a:close/>
                <a:moveTo>
                  <a:pt x="5438937" y="924168"/>
                </a:moveTo>
                <a:cubicBezTo>
                  <a:pt x="5447182" y="924168"/>
                  <a:pt x="5453178" y="930002"/>
                  <a:pt x="5453178" y="936565"/>
                </a:cubicBezTo>
                <a:cubicBezTo>
                  <a:pt x="5453178" y="943858"/>
                  <a:pt x="5447182" y="950422"/>
                  <a:pt x="5438937" y="950422"/>
                </a:cubicBezTo>
                <a:cubicBezTo>
                  <a:pt x="5431442" y="950422"/>
                  <a:pt x="5426945" y="943858"/>
                  <a:pt x="5426945" y="936565"/>
                </a:cubicBezTo>
                <a:cubicBezTo>
                  <a:pt x="5426945" y="930002"/>
                  <a:pt x="5431442" y="924168"/>
                  <a:pt x="5438937" y="924168"/>
                </a:cubicBezTo>
                <a:close/>
                <a:moveTo>
                  <a:pt x="5367530" y="924168"/>
                </a:moveTo>
                <a:cubicBezTo>
                  <a:pt x="5376092" y="924168"/>
                  <a:pt x="5382318" y="930002"/>
                  <a:pt x="5382318" y="936565"/>
                </a:cubicBezTo>
                <a:cubicBezTo>
                  <a:pt x="5382318" y="943858"/>
                  <a:pt x="5376092" y="950422"/>
                  <a:pt x="5367530" y="950422"/>
                </a:cubicBezTo>
                <a:cubicBezTo>
                  <a:pt x="5359747" y="950422"/>
                  <a:pt x="5352742" y="943858"/>
                  <a:pt x="5352742" y="936565"/>
                </a:cubicBezTo>
                <a:cubicBezTo>
                  <a:pt x="5352742" y="930002"/>
                  <a:pt x="5359747" y="924168"/>
                  <a:pt x="5367530" y="924168"/>
                </a:cubicBezTo>
                <a:close/>
                <a:moveTo>
                  <a:pt x="5296699" y="924168"/>
                </a:moveTo>
                <a:cubicBezTo>
                  <a:pt x="5305261" y="924168"/>
                  <a:pt x="5311488" y="930002"/>
                  <a:pt x="5311488" y="936565"/>
                </a:cubicBezTo>
                <a:cubicBezTo>
                  <a:pt x="5311488" y="943858"/>
                  <a:pt x="5305261" y="950422"/>
                  <a:pt x="5296699" y="950422"/>
                </a:cubicBezTo>
                <a:cubicBezTo>
                  <a:pt x="5288915" y="950422"/>
                  <a:pt x="5281910" y="943858"/>
                  <a:pt x="5281910" y="936565"/>
                </a:cubicBezTo>
                <a:cubicBezTo>
                  <a:pt x="5281910" y="930002"/>
                  <a:pt x="5288915" y="924168"/>
                  <a:pt x="5296699" y="924168"/>
                </a:cubicBezTo>
                <a:close/>
                <a:moveTo>
                  <a:pt x="5225869" y="924168"/>
                </a:moveTo>
                <a:cubicBezTo>
                  <a:pt x="5234431" y="924168"/>
                  <a:pt x="5240657" y="930002"/>
                  <a:pt x="5240657" y="936565"/>
                </a:cubicBezTo>
                <a:cubicBezTo>
                  <a:pt x="5240657" y="943858"/>
                  <a:pt x="5234431" y="950422"/>
                  <a:pt x="5225869" y="950422"/>
                </a:cubicBezTo>
                <a:cubicBezTo>
                  <a:pt x="5217307" y="950422"/>
                  <a:pt x="5211081" y="943858"/>
                  <a:pt x="5211081" y="936565"/>
                </a:cubicBezTo>
                <a:cubicBezTo>
                  <a:pt x="5211081" y="930002"/>
                  <a:pt x="5217307" y="924168"/>
                  <a:pt x="5225869" y="924168"/>
                </a:cubicBezTo>
                <a:close/>
                <a:moveTo>
                  <a:pt x="5154105" y="924168"/>
                </a:moveTo>
                <a:cubicBezTo>
                  <a:pt x="5162127" y="924168"/>
                  <a:pt x="5166502" y="930002"/>
                  <a:pt x="5166502" y="936565"/>
                </a:cubicBezTo>
                <a:cubicBezTo>
                  <a:pt x="5166502" y="943858"/>
                  <a:pt x="5162127" y="950422"/>
                  <a:pt x="5154105" y="950422"/>
                </a:cubicBezTo>
                <a:cubicBezTo>
                  <a:pt x="5146083" y="950422"/>
                  <a:pt x="5140249" y="943858"/>
                  <a:pt x="5140249" y="936565"/>
                </a:cubicBezTo>
                <a:cubicBezTo>
                  <a:pt x="5140249" y="930002"/>
                  <a:pt x="5146083" y="924168"/>
                  <a:pt x="5154105" y="924168"/>
                </a:cubicBezTo>
                <a:close/>
                <a:moveTo>
                  <a:pt x="5083276" y="924168"/>
                </a:moveTo>
                <a:cubicBezTo>
                  <a:pt x="5089110" y="924168"/>
                  <a:pt x="5095673" y="930002"/>
                  <a:pt x="5095673" y="936565"/>
                </a:cubicBezTo>
                <a:cubicBezTo>
                  <a:pt x="5095673" y="943858"/>
                  <a:pt x="5089110" y="950422"/>
                  <a:pt x="5083276" y="950422"/>
                </a:cubicBezTo>
                <a:cubicBezTo>
                  <a:pt x="5075254" y="950422"/>
                  <a:pt x="5069420" y="943858"/>
                  <a:pt x="5069420" y="936565"/>
                </a:cubicBezTo>
                <a:cubicBezTo>
                  <a:pt x="5069420" y="930002"/>
                  <a:pt x="5075254" y="924168"/>
                  <a:pt x="5083276" y="924168"/>
                </a:cubicBezTo>
                <a:close/>
                <a:moveTo>
                  <a:pt x="5012445" y="924168"/>
                </a:moveTo>
                <a:cubicBezTo>
                  <a:pt x="5018279" y="924168"/>
                  <a:pt x="5024842" y="930002"/>
                  <a:pt x="5024842" y="936565"/>
                </a:cubicBezTo>
                <a:cubicBezTo>
                  <a:pt x="5024842" y="943858"/>
                  <a:pt x="5018279" y="950422"/>
                  <a:pt x="5012445" y="950422"/>
                </a:cubicBezTo>
                <a:cubicBezTo>
                  <a:pt x="5004423" y="950422"/>
                  <a:pt x="4998589" y="943858"/>
                  <a:pt x="4998589" y="938024"/>
                </a:cubicBezTo>
                <a:cubicBezTo>
                  <a:pt x="4998589" y="930002"/>
                  <a:pt x="5004423" y="924168"/>
                  <a:pt x="5012445" y="924168"/>
                </a:cubicBezTo>
                <a:close/>
                <a:moveTo>
                  <a:pt x="4940157" y="924168"/>
                </a:moveTo>
                <a:cubicBezTo>
                  <a:pt x="4948179" y="924168"/>
                  <a:pt x="4954013" y="930002"/>
                  <a:pt x="4954013" y="938024"/>
                </a:cubicBezTo>
                <a:cubicBezTo>
                  <a:pt x="4954013" y="943858"/>
                  <a:pt x="4948179" y="950422"/>
                  <a:pt x="4940157" y="950422"/>
                </a:cubicBezTo>
                <a:cubicBezTo>
                  <a:pt x="4934323" y="950422"/>
                  <a:pt x="4927760" y="943858"/>
                  <a:pt x="4927760" y="938024"/>
                </a:cubicBezTo>
                <a:cubicBezTo>
                  <a:pt x="4927760" y="930002"/>
                  <a:pt x="4934323" y="924168"/>
                  <a:pt x="4940157" y="924168"/>
                </a:cubicBezTo>
                <a:close/>
                <a:moveTo>
                  <a:pt x="4865953" y="924168"/>
                </a:moveTo>
                <a:cubicBezTo>
                  <a:pt x="4873975" y="924168"/>
                  <a:pt x="4879809" y="930002"/>
                  <a:pt x="4879809" y="938024"/>
                </a:cubicBezTo>
                <a:cubicBezTo>
                  <a:pt x="4879809" y="943858"/>
                  <a:pt x="4873975" y="950422"/>
                  <a:pt x="4865953" y="950422"/>
                </a:cubicBezTo>
                <a:cubicBezTo>
                  <a:pt x="4860119" y="950422"/>
                  <a:pt x="4853556" y="943858"/>
                  <a:pt x="4853556" y="938024"/>
                </a:cubicBezTo>
                <a:cubicBezTo>
                  <a:pt x="4853556" y="930002"/>
                  <a:pt x="4858661" y="924168"/>
                  <a:pt x="4865953" y="924168"/>
                </a:cubicBezTo>
                <a:close/>
                <a:moveTo>
                  <a:pt x="4797514" y="924168"/>
                </a:moveTo>
                <a:cubicBezTo>
                  <a:pt x="4806076" y="924168"/>
                  <a:pt x="4812303" y="930002"/>
                  <a:pt x="4812303" y="938024"/>
                </a:cubicBezTo>
                <a:cubicBezTo>
                  <a:pt x="4812303" y="943858"/>
                  <a:pt x="4806076" y="950422"/>
                  <a:pt x="4797514" y="950422"/>
                </a:cubicBezTo>
                <a:cubicBezTo>
                  <a:pt x="4789730" y="950422"/>
                  <a:pt x="4782725" y="943858"/>
                  <a:pt x="4782725" y="938024"/>
                </a:cubicBezTo>
                <a:cubicBezTo>
                  <a:pt x="4782725" y="930002"/>
                  <a:pt x="4789730" y="924168"/>
                  <a:pt x="4797514" y="924168"/>
                </a:cubicBezTo>
                <a:close/>
                <a:moveTo>
                  <a:pt x="4726684" y="924168"/>
                </a:moveTo>
                <a:cubicBezTo>
                  <a:pt x="4735246" y="924168"/>
                  <a:pt x="4741472" y="930002"/>
                  <a:pt x="4741472" y="938024"/>
                </a:cubicBezTo>
                <a:cubicBezTo>
                  <a:pt x="4741472" y="943858"/>
                  <a:pt x="4735246" y="950422"/>
                  <a:pt x="4726684" y="950422"/>
                </a:cubicBezTo>
                <a:cubicBezTo>
                  <a:pt x="4718122" y="950422"/>
                  <a:pt x="4711896" y="943858"/>
                  <a:pt x="4711896" y="938024"/>
                </a:cubicBezTo>
                <a:cubicBezTo>
                  <a:pt x="4711896" y="930002"/>
                  <a:pt x="4718122" y="924168"/>
                  <a:pt x="4726684" y="924168"/>
                </a:cubicBezTo>
                <a:close/>
                <a:moveTo>
                  <a:pt x="4655853" y="924168"/>
                </a:moveTo>
                <a:cubicBezTo>
                  <a:pt x="4663637" y="924168"/>
                  <a:pt x="4670642" y="930002"/>
                  <a:pt x="4670642" y="938024"/>
                </a:cubicBezTo>
                <a:cubicBezTo>
                  <a:pt x="4670642" y="943858"/>
                  <a:pt x="4663637" y="950422"/>
                  <a:pt x="4655853" y="950422"/>
                </a:cubicBezTo>
                <a:cubicBezTo>
                  <a:pt x="4647291" y="950422"/>
                  <a:pt x="4641064" y="943858"/>
                  <a:pt x="4641064" y="938024"/>
                </a:cubicBezTo>
                <a:cubicBezTo>
                  <a:pt x="4641064" y="930002"/>
                  <a:pt x="4647291" y="924168"/>
                  <a:pt x="4655853" y="924168"/>
                </a:cubicBezTo>
                <a:close/>
                <a:moveTo>
                  <a:pt x="4584091" y="924168"/>
                </a:moveTo>
                <a:cubicBezTo>
                  <a:pt x="4591384" y="924168"/>
                  <a:pt x="4596488" y="930002"/>
                  <a:pt x="4596488" y="938024"/>
                </a:cubicBezTo>
                <a:cubicBezTo>
                  <a:pt x="4596488" y="943858"/>
                  <a:pt x="4591384" y="950422"/>
                  <a:pt x="4584091" y="950422"/>
                </a:cubicBezTo>
                <a:cubicBezTo>
                  <a:pt x="4576069" y="950422"/>
                  <a:pt x="4570235" y="943858"/>
                  <a:pt x="4570235" y="938024"/>
                </a:cubicBezTo>
                <a:cubicBezTo>
                  <a:pt x="4570235" y="930002"/>
                  <a:pt x="4576069" y="924168"/>
                  <a:pt x="4584091" y="924168"/>
                </a:cubicBezTo>
                <a:close/>
                <a:moveTo>
                  <a:pt x="4513260" y="924168"/>
                </a:moveTo>
                <a:cubicBezTo>
                  <a:pt x="4519094" y="924168"/>
                  <a:pt x="4525657" y="930002"/>
                  <a:pt x="4525657" y="938024"/>
                </a:cubicBezTo>
                <a:cubicBezTo>
                  <a:pt x="4525657" y="943858"/>
                  <a:pt x="4519094" y="950422"/>
                  <a:pt x="4513260" y="950422"/>
                </a:cubicBezTo>
                <a:cubicBezTo>
                  <a:pt x="4505238" y="950422"/>
                  <a:pt x="4499404" y="943858"/>
                  <a:pt x="4499404" y="938024"/>
                </a:cubicBezTo>
                <a:cubicBezTo>
                  <a:pt x="4499404" y="930002"/>
                  <a:pt x="4505238" y="924168"/>
                  <a:pt x="4513260" y="924168"/>
                </a:cubicBezTo>
                <a:close/>
                <a:moveTo>
                  <a:pt x="4439056" y="924168"/>
                </a:moveTo>
                <a:cubicBezTo>
                  <a:pt x="4445619" y="924168"/>
                  <a:pt x="4451453" y="930002"/>
                  <a:pt x="4451453" y="938024"/>
                </a:cubicBezTo>
                <a:cubicBezTo>
                  <a:pt x="4451453" y="943858"/>
                  <a:pt x="4445619" y="950422"/>
                  <a:pt x="4439056" y="950422"/>
                </a:cubicBezTo>
                <a:cubicBezTo>
                  <a:pt x="4431763" y="950422"/>
                  <a:pt x="4425200" y="943858"/>
                  <a:pt x="4425200" y="938024"/>
                </a:cubicBezTo>
                <a:cubicBezTo>
                  <a:pt x="4425200" y="930002"/>
                  <a:pt x="4431763" y="924168"/>
                  <a:pt x="4439056" y="924168"/>
                </a:cubicBezTo>
                <a:close/>
                <a:moveTo>
                  <a:pt x="4366768" y="924168"/>
                </a:moveTo>
                <a:cubicBezTo>
                  <a:pt x="4374790" y="924168"/>
                  <a:pt x="4380624" y="930002"/>
                  <a:pt x="4380624" y="938024"/>
                </a:cubicBezTo>
                <a:cubicBezTo>
                  <a:pt x="4380624" y="943858"/>
                  <a:pt x="4374790" y="950422"/>
                  <a:pt x="4366768" y="950422"/>
                </a:cubicBezTo>
                <a:cubicBezTo>
                  <a:pt x="4360934" y="950422"/>
                  <a:pt x="4354371" y="943858"/>
                  <a:pt x="4354371" y="938024"/>
                </a:cubicBezTo>
                <a:cubicBezTo>
                  <a:pt x="4354371" y="930002"/>
                  <a:pt x="4360934" y="924168"/>
                  <a:pt x="4366768" y="924168"/>
                </a:cubicBezTo>
                <a:close/>
                <a:moveTo>
                  <a:pt x="4295937" y="924168"/>
                </a:moveTo>
                <a:cubicBezTo>
                  <a:pt x="4303959" y="924168"/>
                  <a:pt x="4309793" y="930002"/>
                  <a:pt x="4309793" y="938024"/>
                </a:cubicBezTo>
                <a:cubicBezTo>
                  <a:pt x="4309793" y="943858"/>
                  <a:pt x="4303959" y="950422"/>
                  <a:pt x="4295937" y="950422"/>
                </a:cubicBezTo>
                <a:cubicBezTo>
                  <a:pt x="4290103" y="950422"/>
                  <a:pt x="4283540" y="943858"/>
                  <a:pt x="4283540" y="938024"/>
                </a:cubicBezTo>
                <a:cubicBezTo>
                  <a:pt x="4283540" y="930002"/>
                  <a:pt x="4290103" y="924168"/>
                  <a:pt x="4295937" y="924168"/>
                </a:cubicBezTo>
                <a:close/>
                <a:moveTo>
                  <a:pt x="4225107" y="924168"/>
                </a:moveTo>
                <a:cubicBezTo>
                  <a:pt x="4233129" y="924168"/>
                  <a:pt x="4238963" y="930002"/>
                  <a:pt x="4238963" y="938024"/>
                </a:cubicBezTo>
                <a:cubicBezTo>
                  <a:pt x="4238963" y="943858"/>
                  <a:pt x="4233129" y="950422"/>
                  <a:pt x="4225107" y="950422"/>
                </a:cubicBezTo>
                <a:cubicBezTo>
                  <a:pt x="4217085" y="950422"/>
                  <a:pt x="4212710" y="943858"/>
                  <a:pt x="4212710" y="938024"/>
                </a:cubicBezTo>
                <a:cubicBezTo>
                  <a:pt x="4212710" y="930002"/>
                  <a:pt x="4217085" y="924168"/>
                  <a:pt x="4225107" y="924168"/>
                </a:cubicBezTo>
                <a:close/>
                <a:moveTo>
                  <a:pt x="4153295" y="924168"/>
                </a:moveTo>
                <a:cubicBezTo>
                  <a:pt x="4161078" y="924168"/>
                  <a:pt x="4168083" y="930002"/>
                  <a:pt x="4168083" y="938024"/>
                </a:cubicBezTo>
                <a:cubicBezTo>
                  <a:pt x="4168083" y="943858"/>
                  <a:pt x="4161078" y="950422"/>
                  <a:pt x="4153295" y="950422"/>
                </a:cubicBezTo>
                <a:cubicBezTo>
                  <a:pt x="4144733" y="950422"/>
                  <a:pt x="4138507" y="943858"/>
                  <a:pt x="4138507" y="938024"/>
                </a:cubicBezTo>
                <a:cubicBezTo>
                  <a:pt x="4138507" y="930002"/>
                  <a:pt x="4144733" y="924168"/>
                  <a:pt x="4153295" y="924168"/>
                </a:cubicBezTo>
                <a:close/>
                <a:moveTo>
                  <a:pt x="4082465" y="924168"/>
                </a:moveTo>
                <a:cubicBezTo>
                  <a:pt x="4090249" y="924168"/>
                  <a:pt x="4097254" y="930002"/>
                  <a:pt x="4097254" y="938024"/>
                </a:cubicBezTo>
                <a:cubicBezTo>
                  <a:pt x="4097254" y="943858"/>
                  <a:pt x="4090249" y="950422"/>
                  <a:pt x="4082465" y="950422"/>
                </a:cubicBezTo>
                <a:cubicBezTo>
                  <a:pt x="4073903" y="950422"/>
                  <a:pt x="4067676" y="943858"/>
                  <a:pt x="4067676" y="938024"/>
                </a:cubicBezTo>
                <a:cubicBezTo>
                  <a:pt x="4067676" y="930002"/>
                  <a:pt x="4073903" y="924168"/>
                  <a:pt x="4082465" y="924168"/>
                </a:cubicBezTo>
                <a:close/>
                <a:moveTo>
                  <a:pt x="4011635" y="924168"/>
                </a:moveTo>
                <a:cubicBezTo>
                  <a:pt x="4019418" y="924168"/>
                  <a:pt x="4026423" y="930002"/>
                  <a:pt x="4026423" y="938024"/>
                </a:cubicBezTo>
                <a:cubicBezTo>
                  <a:pt x="4026423" y="943858"/>
                  <a:pt x="4019418" y="950422"/>
                  <a:pt x="4011635" y="950422"/>
                </a:cubicBezTo>
                <a:cubicBezTo>
                  <a:pt x="4003073" y="950422"/>
                  <a:pt x="3996847" y="943858"/>
                  <a:pt x="3996847" y="938024"/>
                </a:cubicBezTo>
                <a:cubicBezTo>
                  <a:pt x="3996847" y="930002"/>
                  <a:pt x="4003073" y="924168"/>
                  <a:pt x="4011635" y="924168"/>
                </a:cubicBezTo>
                <a:close/>
                <a:moveTo>
                  <a:pt x="3939871" y="924168"/>
                </a:moveTo>
                <a:cubicBezTo>
                  <a:pt x="3947893" y="924168"/>
                  <a:pt x="3952268" y="930002"/>
                  <a:pt x="3952268" y="938024"/>
                </a:cubicBezTo>
                <a:cubicBezTo>
                  <a:pt x="3952268" y="945317"/>
                  <a:pt x="3947893" y="950422"/>
                  <a:pt x="3939871" y="950422"/>
                </a:cubicBezTo>
                <a:cubicBezTo>
                  <a:pt x="3932578" y="950422"/>
                  <a:pt x="3926015" y="945317"/>
                  <a:pt x="3926015" y="938024"/>
                </a:cubicBezTo>
                <a:cubicBezTo>
                  <a:pt x="3926015" y="930002"/>
                  <a:pt x="3932578" y="924168"/>
                  <a:pt x="3939871" y="924168"/>
                </a:cubicBezTo>
                <a:close/>
                <a:moveTo>
                  <a:pt x="3869042" y="924168"/>
                </a:moveTo>
                <a:cubicBezTo>
                  <a:pt x="3875605" y="924168"/>
                  <a:pt x="3881439" y="930002"/>
                  <a:pt x="3881439" y="938024"/>
                </a:cubicBezTo>
                <a:cubicBezTo>
                  <a:pt x="3881439" y="945317"/>
                  <a:pt x="3875605" y="950422"/>
                  <a:pt x="3869042" y="950422"/>
                </a:cubicBezTo>
                <a:cubicBezTo>
                  <a:pt x="3861749" y="950422"/>
                  <a:pt x="3855186" y="945317"/>
                  <a:pt x="3855186" y="938024"/>
                </a:cubicBezTo>
                <a:cubicBezTo>
                  <a:pt x="3855186" y="930002"/>
                  <a:pt x="3861749" y="924168"/>
                  <a:pt x="3869042" y="924168"/>
                </a:cubicBezTo>
                <a:close/>
                <a:moveTo>
                  <a:pt x="3798211" y="924168"/>
                </a:moveTo>
                <a:cubicBezTo>
                  <a:pt x="3804774" y="924168"/>
                  <a:pt x="3810608" y="930002"/>
                  <a:pt x="3810608" y="938024"/>
                </a:cubicBezTo>
                <a:cubicBezTo>
                  <a:pt x="3810608" y="945317"/>
                  <a:pt x="3804774" y="950422"/>
                  <a:pt x="3798211" y="950422"/>
                </a:cubicBezTo>
                <a:cubicBezTo>
                  <a:pt x="3790918" y="950422"/>
                  <a:pt x="3784355" y="945317"/>
                  <a:pt x="3784355" y="938024"/>
                </a:cubicBezTo>
                <a:cubicBezTo>
                  <a:pt x="3784355" y="930002"/>
                  <a:pt x="3790918" y="924168"/>
                  <a:pt x="3798211" y="924168"/>
                </a:cubicBezTo>
                <a:close/>
                <a:moveTo>
                  <a:pt x="3725922" y="924168"/>
                </a:moveTo>
                <a:cubicBezTo>
                  <a:pt x="3733944" y="924168"/>
                  <a:pt x="3739778" y="930002"/>
                  <a:pt x="3739778" y="938024"/>
                </a:cubicBezTo>
                <a:cubicBezTo>
                  <a:pt x="3739778" y="945317"/>
                  <a:pt x="3733944" y="950422"/>
                  <a:pt x="3725922" y="950422"/>
                </a:cubicBezTo>
                <a:cubicBezTo>
                  <a:pt x="3719359" y="950422"/>
                  <a:pt x="3713525" y="945317"/>
                  <a:pt x="3713525" y="938024"/>
                </a:cubicBezTo>
                <a:cubicBezTo>
                  <a:pt x="3713525" y="930002"/>
                  <a:pt x="3719359" y="924168"/>
                  <a:pt x="3725922" y="924168"/>
                </a:cubicBezTo>
                <a:close/>
                <a:moveTo>
                  <a:pt x="3655091" y="924168"/>
                </a:moveTo>
                <a:cubicBezTo>
                  <a:pt x="3662384" y="924168"/>
                  <a:pt x="3668947" y="930002"/>
                  <a:pt x="3668947" y="938024"/>
                </a:cubicBezTo>
                <a:cubicBezTo>
                  <a:pt x="3668947" y="945317"/>
                  <a:pt x="3662384" y="950422"/>
                  <a:pt x="3655091" y="950422"/>
                </a:cubicBezTo>
                <a:cubicBezTo>
                  <a:pt x="3647069" y="950422"/>
                  <a:pt x="3642694" y="945317"/>
                  <a:pt x="3642694" y="938024"/>
                </a:cubicBezTo>
                <a:cubicBezTo>
                  <a:pt x="3642694" y="930002"/>
                  <a:pt x="3647069" y="924168"/>
                  <a:pt x="3655091" y="924168"/>
                </a:cubicBezTo>
                <a:close/>
                <a:moveTo>
                  <a:pt x="3583280" y="924168"/>
                </a:moveTo>
                <a:cubicBezTo>
                  <a:pt x="3591064" y="924168"/>
                  <a:pt x="3598069" y="930002"/>
                  <a:pt x="3598069" y="938024"/>
                </a:cubicBezTo>
                <a:cubicBezTo>
                  <a:pt x="3598069" y="945317"/>
                  <a:pt x="3591064" y="950422"/>
                  <a:pt x="3583280" y="950422"/>
                </a:cubicBezTo>
                <a:cubicBezTo>
                  <a:pt x="3574718" y="950422"/>
                  <a:pt x="3568491" y="945317"/>
                  <a:pt x="3568491" y="938024"/>
                </a:cubicBezTo>
                <a:cubicBezTo>
                  <a:pt x="3568491" y="930002"/>
                  <a:pt x="3574718" y="924168"/>
                  <a:pt x="3583280" y="924168"/>
                </a:cubicBezTo>
                <a:close/>
                <a:moveTo>
                  <a:pt x="941441" y="856710"/>
                </a:moveTo>
                <a:cubicBezTo>
                  <a:pt x="949463" y="856710"/>
                  <a:pt x="953839" y="861085"/>
                  <a:pt x="953839" y="869107"/>
                </a:cubicBezTo>
                <a:cubicBezTo>
                  <a:pt x="953839" y="876400"/>
                  <a:pt x="949463" y="882964"/>
                  <a:pt x="941441" y="882964"/>
                </a:cubicBezTo>
                <a:cubicBezTo>
                  <a:pt x="934149" y="882964"/>
                  <a:pt x="927585" y="876400"/>
                  <a:pt x="927585" y="869107"/>
                </a:cubicBezTo>
                <a:cubicBezTo>
                  <a:pt x="927585" y="861085"/>
                  <a:pt x="934149" y="856710"/>
                  <a:pt x="941441" y="856710"/>
                </a:cubicBezTo>
                <a:close/>
                <a:moveTo>
                  <a:pt x="870610" y="856710"/>
                </a:moveTo>
                <a:cubicBezTo>
                  <a:pt x="877174" y="856710"/>
                  <a:pt x="883008" y="861085"/>
                  <a:pt x="883008" y="869107"/>
                </a:cubicBezTo>
                <a:cubicBezTo>
                  <a:pt x="883008" y="876400"/>
                  <a:pt x="877174" y="882964"/>
                  <a:pt x="870610" y="882964"/>
                </a:cubicBezTo>
                <a:cubicBezTo>
                  <a:pt x="863318" y="882964"/>
                  <a:pt x="856754" y="876400"/>
                  <a:pt x="856754" y="869107"/>
                </a:cubicBezTo>
                <a:cubicBezTo>
                  <a:pt x="856754" y="861085"/>
                  <a:pt x="863318" y="856710"/>
                  <a:pt x="870610" y="856710"/>
                </a:cubicBezTo>
                <a:close/>
                <a:moveTo>
                  <a:pt x="799780" y="856710"/>
                </a:moveTo>
                <a:cubicBezTo>
                  <a:pt x="806344" y="856710"/>
                  <a:pt x="812178" y="861085"/>
                  <a:pt x="812178" y="869107"/>
                </a:cubicBezTo>
                <a:cubicBezTo>
                  <a:pt x="812178" y="876400"/>
                  <a:pt x="806344" y="882964"/>
                  <a:pt x="799780" y="882964"/>
                </a:cubicBezTo>
                <a:cubicBezTo>
                  <a:pt x="792487" y="882964"/>
                  <a:pt x="785924" y="876400"/>
                  <a:pt x="785924" y="869107"/>
                </a:cubicBezTo>
                <a:cubicBezTo>
                  <a:pt x="785924" y="861085"/>
                  <a:pt x="792487" y="856710"/>
                  <a:pt x="799780" y="856710"/>
                </a:cubicBezTo>
                <a:close/>
                <a:moveTo>
                  <a:pt x="724119" y="856710"/>
                </a:moveTo>
                <a:cubicBezTo>
                  <a:pt x="731411" y="856710"/>
                  <a:pt x="737976" y="861085"/>
                  <a:pt x="737976" y="869107"/>
                </a:cubicBezTo>
                <a:cubicBezTo>
                  <a:pt x="737976" y="876400"/>
                  <a:pt x="731411" y="882964"/>
                  <a:pt x="724119" y="882964"/>
                </a:cubicBezTo>
                <a:cubicBezTo>
                  <a:pt x="717555" y="882964"/>
                  <a:pt x="711721" y="876400"/>
                  <a:pt x="711721" y="869107"/>
                </a:cubicBezTo>
                <a:cubicBezTo>
                  <a:pt x="711721" y="861085"/>
                  <a:pt x="717555" y="856710"/>
                  <a:pt x="724119" y="856710"/>
                </a:cubicBezTo>
                <a:close/>
                <a:moveTo>
                  <a:pt x="653288" y="856710"/>
                </a:moveTo>
                <a:cubicBezTo>
                  <a:pt x="660580" y="856710"/>
                  <a:pt x="667144" y="861085"/>
                  <a:pt x="667144" y="869107"/>
                </a:cubicBezTo>
                <a:cubicBezTo>
                  <a:pt x="667144" y="876400"/>
                  <a:pt x="660580" y="882964"/>
                  <a:pt x="653288" y="882964"/>
                </a:cubicBezTo>
                <a:cubicBezTo>
                  <a:pt x="645266" y="882964"/>
                  <a:pt x="640891" y="876400"/>
                  <a:pt x="640891" y="869107"/>
                </a:cubicBezTo>
                <a:cubicBezTo>
                  <a:pt x="640891" y="861085"/>
                  <a:pt x="645266" y="856710"/>
                  <a:pt x="653288" y="856710"/>
                </a:cubicBezTo>
                <a:close/>
                <a:moveTo>
                  <a:pt x="584851" y="856710"/>
                </a:moveTo>
                <a:cubicBezTo>
                  <a:pt x="592633" y="856710"/>
                  <a:pt x="599638" y="861085"/>
                  <a:pt x="599638" y="869107"/>
                </a:cubicBezTo>
                <a:cubicBezTo>
                  <a:pt x="599638" y="876400"/>
                  <a:pt x="592633" y="882964"/>
                  <a:pt x="584851" y="882964"/>
                </a:cubicBezTo>
                <a:cubicBezTo>
                  <a:pt x="576288" y="882964"/>
                  <a:pt x="570061" y="876400"/>
                  <a:pt x="570061" y="869107"/>
                </a:cubicBezTo>
                <a:cubicBezTo>
                  <a:pt x="570061" y="861085"/>
                  <a:pt x="576288" y="856710"/>
                  <a:pt x="584851" y="856710"/>
                </a:cubicBezTo>
                <a:close/>
                <a:moveTo>
                  <a:pt x="513649" y="856710"/>
                </a:moveTo>
                <a:cubicBezTo>
                  <a:pt x="521998" y="856710"/>
                  <a:pt x="528826" y="861085"/>
                  <a:pt x="528826" y="869107"/>
                </a:cubicBezTo>
                <a:cubicBezTo>
                  <a:pt x="528826" y="876400"/>
                  <a:pt x="521998" y="882964"/>
                  <a:pt x="513649" y="882964"/>
                </a:cubicBezTo>
                <a:cubicBezTo>
                  <a:pt x="506060" y="882964"/>
                  <a:pt x="499230" y="876400"/>
                  <a:pt x="499230" y="869107"/>
                </a:cubicBezTo>
                <a:cubicBezTo>
                  <a:pt x="499230" y="861085"/>
                  <a:pt x="506060" y="856710"/>
                  <a:pt x="513649" y="856710"/>
                </a:cubicBezTo>
                <a:close/>
                <a:moveTo>
                  <a:pt x="439816" y="856710"/>
                </a:moveTo>
                <a:cubicBezTo>
                  <a:pt x="448379" y="856710"/>
                  <a:pt x="454606" y="861085"/>
                  <a:pt x="454606" y="869107"/>
                </a:cubicBezTo>
                <a:cubicBezTo>
                  <a:pt x="454606" y="876400"/>
                  <a:pt x="448379" y="882964"/>
                  <a:pt x="439816" y="882964"/>
                </a:cubicBezTo>
                <a:cubicBezTo>
                  <a:pt x="432032" y="882964"/>
                  <a:pt x="425028" y="876400"/>
                  <a:pt x="425028" y="869107"/>
                </a:cubicBezTo>
                <a:cubicBezTo>
                  <a:pt x="425028" y="861085"/>
                  <a:pt x="432032" y="856710"/>
                  <a:pt x="439816" y="856710"/>
                </a:cubicBezTo>
                <a:close/>
                <a:moveTo>
                  <a:pt x="368053" y="856710"/>
                </a:moveTo>
                <a:cubicBezTo>
                  <a:pt x="376076" y="856710"/>
                  <a:pt x="380451" y="861085"/>
                  <a:pt x="380451" y="869107"/>
                </a:cubicBezTo>
                <a:cubicBezTo>
                  <a:pt x="380451" y="876400"/>
                  <a:pt x="376076" y="882964"/>
                  <a:pt x="368053" y="882964"/>
                </a:cubicBezTo>
                <a:cubicBezTo>
                  <a:pt x="360761" y="882964"/>
                  <a:pt x="354198" y="876400"/>
                  <a:pt x="354198" y="869107"/>
                </a:cubicBezTo>
                <a:cubicBezTo>
                  <a:pt x="354198" y="861085"/>
                  <a:pt x="360761" y="856710"/>
                  <a:pt x="368053" y="856710"/>
                </a:cubicBezTo>
                <a:close/>
                <a:moveTo>
                  <a:pt x="297222" y="856710"/>
                </a:moveTo>
                <a:cubicBezTo>
                  <a:pt x="303785" y="856710"/>
                  <a:pt x="309618" y="861085"/>
                  <a:pt x="309618" y="869107"/>
                </a:cubicBezTo>
                <a:cubicBezTo>
                  <a:pt x="309618" y="876400"/>
                  <a:pt x="303785" y="882964"/>
                  <a:pt x="297222" y="882964"/>
                </a:cubicBezTo>
                <a:cubicBezTo>
                  <a:pt x="289929" y="882964"/>
                  <a:pt x="283366" y="876400"/>
                  <a:pt x="283366" y="869107"/>
                </a:cubicBezTo>
                <a:cubicBezTo>
                  <a:pt x="283366" y="862544"/>
                  <a:pt x="289929" y="856710"/>
                  <a:pt x="297222" y="856710"/>
                </a:cubicBezTo>
                <a:close/>
                <a:moveTo>
                  <a:pt x="226393" y="856710"/>
                </a:moveTo>
                <a:cubicBezTo>
                  <a:pt x="232228" y="856710"/>
                  <a:pt x="238791" y="862544"/>
                  <a:pt x="238791" y="869107"/>
                </a:cubicBezTo>
                <a:cubicBezTo>
                  <a:pt x="238791" y="876400"/>
                  <a:pt x="232228" y="882964"/>
                  <a:pt x="226393" y="882964"/>
                </a:cubicBezTo>
                <a:cubicBezTo>
                  <a:pt x="218370" y="882964"/>
                  <a:pt x="212537" y="876400"/>
                  <a:pt x="212537" y="869107"/>
                </a:cubicBezTo>
                <a:cubicBezTo>
                  <a:pt x="212537" y="862544"/>
                  <a:pt x="218370" y="856710"/>
                  <a:pt x="226393" y="856710"/>
                </a:cubicBezTo>
                <a:close/>
                <a:moveTo>
                  <a:pt x="154097" y="856710"/>
                </a:moveTo>
                <a:cubicBezTo>
                  <a:pt x="161389" y="856710"/>
                  <a:pt x="167953" y="862544"/>
                  <a:pt x="167953" y="869107"/>
                </a:cubicBezTo>
                <a:cubicBezTo>
                  <a:pt x="167953" y="876400"/>
                  <a:pt x="161389" y="882964"/>
                  <a:pt x="154097" y="882964"/>
                </a:cubicBezTo>
                <a:cubicBezTo>
                  <a:pt x="147533" y="882964"/>
                  <a:pt x="141699" y="876400"/>
                  <a:pt x="141699" y="869107"/>
                </a:cubicBezTo>
                <a:cubicBezTo>
                  <a:pt x="141699" y="862544"/>
                  <a:pt x="147533" y="856710"/>
                  <a:pt x="154097" y="856710"/>
                </a:cubicBezTo>
                <a:close/>
                <a:moveTo>
                  <a:pt x="83267" y="856710"/>
                </a:moveTo>
                <a:cubicBezTo>
                  <a:pt x="90560" y="856710"/>
                  <a:pt x="97123" y="862544"/>
                  <a:pt x="97123" y="869107"/>
                </a:cubicBezTo>
                <a:cubicBezTo>
                  <a:pt x="97123" y="876400"/>
                  <a:pt x="90560" y="882964"/>
                  <a:pt x="83267" y="882964"/>
                </a:cubicBezTo>
                <a:cubicBezTo>
                  <a:pt x="76704" y="882964"/>
                  <a:pt x="70870" y="876400"/>
                  <a:pt x="70870" y="869107"/>
                </a:cubicBezTo>
                <a:cubicBezTo>
                  <a:pt x="70870" y="862544"/>
                  <a:pt x="76704" y="856710"/>
                  <a:pt x="83267" y="856710"/>
                </a:cubicBezTo>
                <a:close/>
                <a:moveTo>
                  <a:pt x="12032" y="856710"/>
                </a:moveTo>
                <a:cubicBezTo>
                  <a:pt x="20276" y="856710"/>
                  <a:pt x="26273" y="862544"/>
                  <a:pt x="26273" y="869107"/>
                </a:cubicBezTo>
                <a:cubicBezTo>
                  <a:pt x="26273" y="876400"/>
                  <a:pt x="20276" y="882964"/>
                  <a:pt x="12032" y="882964"/>
                </a:cubicBezTo>
                <a:cubicBezTo>
                  <a:pt x="4536" y="882964"/>
                  <a:pt x="39" y="876400"/>
                  <a:pt x="39" y="869107"/>
                </a:cubicBezTo>
                <a:cubicBezTo>
                  <a:pt x="39" y="862544"/>
                  <a:pt x="4536" y="856710"/>
                  <a:pt x="12032" y="856710"/>
                </a:cubicBezTo>
                <a:close/>
                <a:moveTo>
                  <a:pt x="6368340" y="853339"/>
                </a:moveTo>
                <a:cubicBezTo>
                  <a:pt x="6376362" y="853339"/>
                  <a:pt x="6380737" y="860169"/>
                  <a:pt x="6380737" y="867757"/>
                </a:cubicBezTo>
                <a:cubicBezTo>
                  <a:pt x="6380737" y="876105"/>
                  <a:pt x="6376362" y="882935"/>
                  <a:pt x="6368340" y="882935"/>
                </a:cubicBezTo>
                <a:cubicBezTo>
                  <a:pt x="6361047" y="882935"/>
                  <a:pt x="6354484" y="876105"/>
                  <a:pt x="6354484" y="867757"/>
                </a:cubicBezTo>
                <a:cubicBezTo>
                  <a:pt x="6354484" y="860169"/>
                  <a:pt x="6361047" y="853339"/>
                  <a:pt x="6368340" y="853339"/>
                </a:cubicBezTo>
                <a:close/>
                <a:moveTo>
                  <a:pt x="6297511" y="853339"/>
                </a:moveTo>
                <a:cubicBezTo>
                  <a:pt x="6304074" y="853339"/>
                  <a:pt x="6309908" y="860169"/>
                  <a:pt x="6309908" y="867757"/>
                </a:cubicBezTo>
                <a:cubicBezTo>
                  <a:pt x="6309908" y="876105"/>
                  <a:pt x="6304074" y="882935"/>
                  <a:pt x="6297511" y="882935"/>
                </a:cubicBezTo>
                <a:cubicBezTo>
                  <a:pt x="6290218" y="882935"/>
                  <a:pt x="6283655" y="876105"/>
                  <a:pt x="6283655" y="867757"/>
                </a:cubicBezTo>
                <a:cubicBezTo>
                  <a:pt x="6283655" y="860169"/>
                  <a:pt x="6290218" y="853339"/>
                  <a:pt x="6297511" y="853339"/>
                </a:cubicBezTo>
                <a:close/>
                <a:moveTo>
                  <a:pt x="6226679" y="853339"/>
                </a:moveTo>
                <a:cubicBezTo>
                  <a:pt x="6233242" y="853339"/>
                  <a:pt x="6239076" y="860169"/>
                  <a:pt x="6239076" y="867757"/>
                </a:cubicBezTo>
                <a:cubicBezTo>
                  <a:pt x="6239076" y="876105"/>
                  <a:pt x="6233242" y="882935"/>
                  <a:pt x="6226679" y="882935"/>
                </a:cubicBezTo>
                <a:cubicBezTo>
                  <a:pt x="6219386" y="882935"/>
                  <a:pt x="6212823" y="876105"/>
                  <a:pt x="6212823" y="867757"/>
                </a:cubicBezTo>
                <a:cubicBezTo>
                  <a:pt x="6212823" y="860169"/>
                  <a:pt x="6219386" y="855615"/>
                  <a:pt x="6226679" y="853339"/>
                </a:cubicBezTo>
                <a:close/>
                <a:moveTo>
                  <a:pt x="6154391" y="853339"/>
                </a:moveTo>
                <a:cubicBezTo>
                  <a:pt x="6161684" y="853339"/>
                  <a:pt x="6168247" y="857714"/>
                  <a:pt x="6168247" y="865007"/>
                </a:cubicBezTo>
                <a:cubicBezTo>
                  <a:pt x="6168247" y="873029"/>
                  <a:pt x="6161684" y="879593"/>
                  <a:pt x="6154391" y="879593"/>
                </a:cubicBezTo>
                <a:cubicBezTo>
                  <a:pt x="6147828" y="879593"/>
                  <a:pt x="6141994" y="873029"/>
                  <a:pt x="6141994" y="865007"/>
                </a:cubicBezTo>
                <a:cubicBezTo>
                  <a:pt x="6141994" y="857714"/>
                  <a:pt x="6147828" y="853339"/>
                  <a:pt x="6154391" y="853339"/>
                </a:cubicBezTo>
                <a:close/>
                <a:moveTo>
                  <a:pt x="6083559" y="853339"/>
                </a:moveTo>
                <a:cubicBezTo>
                  <a:pt x="6090852" y="853339"/>
                  <a:pt x="6097415" y="857714"/>
                  <a:pt x="6097415" y="865007"/>
                </a:cubicBezTo>
                <a:cubicBezTo>
                  <a:pt x="6097415" y="873029"/>
                  <a:pt x="6090852" y="879593"/>
                  <a:pt x="6083559" y="879593"/>
                </a:cubicBezTo>
                <a:cubicBezTo>
                  <a:pt x="6076996" y="879593"/>
                  <a:pt x="6071162" y="873029"/>
                  <a:pt x="6071162" y="865007"/>
                </a:cubicBezTo>
                <a:cubicBezTo>
                  <a:pt x="6071162" y="857714"/>
                  <a:pt x="6075537" y="853339"/>
                  <a:pt x="6083559" y="853339"/>
                </a:cubicBezTo>
                <a:close/>
                <a:moveTo>
                  <a:pt x="6011748" y="853339"/>
                </a:moveTo>
                <a:cubicBezTo>
                  <a:pt x="6019532" y="853339"/>
                  <a:pt x="6026537" y="857714"/>
                  <a:pt x="6026537" y="865007"/>
                </a:cubicBezTo>
                <a:cubicBezTo>
                  <a:pt x="6026537" y="873029"/>
                  <a:pt x="6019532" y="879593"/>
                  <a:pt x="6011748" y="879593"/>
                </a:cubicBezTo>
                <a:cubicBezTo>
                  <a:pt x="6003186" y="879593"/>
                  <a:pt x="5996959" y="873029"/>
                  <a:pt x="5996959" y="865007"/>
                </a:cubicBezTo>
                <a:cubicBezTo>
                  <a:pt x="5996959" y="857714"/>
                  <a:pt x="6003186" y="853339"/>
                  <a:pt x="6011748" y="853339"/>
                </a:cubicBezTo>
                <a:close/>
                <a:moveTo>
                  <a:pt x="5940548" y="853339"/>
                </a:moveTo>
                <a:cubicBezTo>
                  <a:pt x="5948896" y="853339"/>
                  <a:pt x="5955726" y="857714"/>
                  <a:pt x="5955726" y="865007"/>
                </a:cubicBezTo>
                <a:cubicBezTo>
                  <a:pt x="5955726" y="873029"/>
                  <a:pt x="5948896" y="879593"/>
                  <a:pt x="5940548" y="879593"/>
                </a:cubicBezTo>
                <a:cubicBezTo>
                  <a:pt x="5932960" y="879593"/>
                  <a:pt x="5926130" y="873029"/>
                  <a:pt x="5926130" y="865007"/>
                </a:cubicBezTo>
                <a:cubicBezTo>
                  <a:pt x="5926130" y="857714"/>
                  <a:pt x="5932960" y="853339"/>
                  <a:pt x="5940548" y="853339"/>
                </a:cubicBezTo>
                <a:close/>
                <a:moveTo>
                  <a:pt x="5870088" y="853339"/>
                </a:moveTo>
                <a:cubicBezTo>
                  <a:pt x="5878650" y="853339"/>
                  <a:pt x="5884877" y="857714"/>
                  <a:pt x="5884877" y="865007"/>
                </a:cubicBezTo>
                <a:cubicBezTo>
                  <a:pt x="5884877" y="873029"/>
                  <a:pt x="5878650" y="879593"/>
                  <a:pt x="5870088" y="879593"/>
                </a:cubicBezTo>
                <a:cubicBezTo>
                  <a:pt x="5862304" y="879593"/>
                  <a:pt x="5855299" y="873029"/>
                  <a:pt x="5855299" y="865007"/>
                </a:cubicBezTo>
                <a:cubicBezTo>
                  <a:pt x="5855299" y="857714"/>
                  <a:pt x="5862304" y="853339"/>
                  <a:pt x="5870088" y="853339"/>
                </a:cubicBezTo>
                <a:close/>
                <a:moveTo>
                  <a:pt x="5798325" y="853339"/>
                </a:moveTo>
                <a:cubicBezTo>
                  <a:pt x="5806347" y="853339"/>
                  <a:pt x="5810722" y="857714"/>
                  <a:pt x="5810722" y="865007"/>
                </a:cubicBezTo>
                <a:cubicBezTo>
                  <a:pt x="5810722" y="873029"/>
                  <a:pt x="5806347" y="879593"/>
                  <a:pt x="5798325" y="879593"/>
                </a:cubicBezTo>
                <a:cubicBezTo>
                  <a:pt x="5791032" y="879593"/>
                  <a:pt x="5784469" y="873029"/>
                  <a:pt x="5784469" y="865007"/>
                </a:cubicBezTo>
                <a:cubicBezTo>
                  <a:pt x="5784469" y="857714"/>
                  <a:pt x="5791032" y="853339"/>
                  <a:pt x="5798325" y="853339"/>
                </a:cubicBezTo>
                <a:close/>
                <a:moveTo>
                  <a:pt x="5724122" y="853339"/>
                </a:moveTo>
                <a:cubicBezTo>
                  <a:pt x="5730685" y="853339"/>
                  <a:pt x="5736519" y="857714"/>
                  <a:pt x="5736519" y="865007"/>
                </a:cubicBezTo>
                <a:cubicBezTo>
                  <a:pt x="5736519" y="873029"/>
                  <a:pt x="5730685" y="879593"/>
                  <a:pt x="5724122" y="879593"/>
                </a:cubicBezTo>
                <a:cubicBezTo>
                  <a:pt x="5716100" y="879593"/>
                  <a:pt x="5710266" y="873029"/>
                  <a:pt x="5710266" y="865007"/>
                </a:cubicBezTo>
                <a:cubicBezTo>
                  <a:pt x="5710266" y="857714"/>
                  <a:pt x="5716100" y="853339"/>
                  <a:pt x="5724122" y="853339"/>
                </a:cubicBezTo>
                <a:close/>
                <a:moveTo>
                  <a:pt x="5653291" y="853339"/>
                </a:moveTo>
                <a:cubicBezTo>
                  <a:pt x="5659125" y="853339"/>
                  <a:pt x="5665688" y="857714"/>
                  <a:pt x="5665688" y="865007"/>
                </a:cubicBezTo>
                <a:cubicBezTo>
                  <a:pt x="5665688" y="873029"/>
                  <a:pt x="5659125" y="879593"/>
                  <a:pt x="5653291" y="879593"/>
                </a:cubicBezTo>
                <a:cubicBezTo>
                  <a:pt x="5645269" y="879593"/>
                  <a:pt x="5639435" y="873029"/>
                  <a:pt x="5639435" y="865007"/>
                </a:cubicBezTo>
                <a:cubicBezTo>
                  <a:pt x="5639435" y="857714"/>
                  <a:pt x="5645269" y="853339"/>
                  <a:pt x="5653291" y="853339"/>
                </a:cubicBezTo>
                <a:close/>
                <a:moveTo>
                  <a:pt x="5581002" y="853339"/>
                </a:moveTo>
                <a:cubicBezTo>
                  <a:pt x="5588295" y="853339"/>
                  <a:pt x="5594858" y="857714"/>
                  <a:pt x="5594858" y="865007"/>
                </a:cubicBezTo>
                <a:cubicBezTo>
                  <a:pt x="5594858" y="873029"/>
                  <a:pt x="5588295" y="879593"/>
                  <a:pt x="5581002" y="879593"/>
                </a:cubicBezTo>
                <a:cubicBezTo>
                  <a:pt x="5574439" y="879593"/>
                  <a:pt x="5568605" y="873029"/>
                  <a:pt x="5568605" y="865007"/>
                </a:cubicBezTo>
                <a:cubicBezTo>
                  <a:pt x="5568605" y="859173"/>
                  <a:pt x="5574439" y="853339"/>
                  <a:pt x="5581002" y="853339"/>
                </a:cubicBezTo>
                <a:close/>
                <a:moveTo>
                  <a:pt x="5510171" y="853339"/>
                </a:moveTo>
                <a:cubicBezTo>
                  <a:pt x="5517464" y="853339"/>
                  <a:pt x="5524027" y="859173"/>
                  <a:pt x="5524027" y="865007"/>
                </a:cubicBezTo>
                <a:cubicBezTo>
                  <a:pt x="5524027" y="873029"/>
                  <a:pt x="5517464" y="879593"/>
                  <a:pt x="5510171" y="879593"/>
                </a:cubicBezTo>
                <a:cubicBezTo>
                  <a:pt x="5503608" y="879593"/>
                  <a:pt x="5497774" y="873029"/>
                  <a:pt x="5497774" y="865007"/>
                </a:cubicBezTo>
                <a:cubicBezTo>
                  <a:pt x="5497774" y="859173"/>
                  <a:pt x="5503608" y="853339"/>
                  <a:pt x="5510171" y="853339"/>
                </a:cubicBezTo>
                <a:close/>
                <a:moveTo>
                  <a:pt x="5438937" y="853339"/>
                </a:moveTo>
                <a:cubicBezTo>
                  <a:pt x="5447182" y="853339"/>
                  <a:pt x="5453178" y="859173"/>
                  <a:pt x="5453178" y="865007"/>
                </a:cubicBezTo>
                <a:cubicBezTo>
                  <a:pt x="5453178" y="873029"/>
                  <a:pt x="5447182" y="879593"/>
                  <a:pt x="5438937" y="879593"/>
                </a:cubicBezTo>
                <a:cubicBezTo>
                  <a:pt x="5431442" y="879593"/>
                  <a:pt x="5426945" y="873029"/>
                  <a:pt x="5426945" y="865007"/>
                </a:cubicBezTo>
                <a:cubicBezTo>
                  <a:pt x="5426945" y="859173"/>
                  <a:pt x="5431442" y="853339"/>
                  <a:pt x="5438937" y="853339"/>
                </a:cubicBezTo>
                <a:close/>
                <a:moveTo>
                  <a:pt x="5367530" y="853339"/>
                </a:moveTo>
                <a:cubicBezTo>
                  <a:pt x="5376092" y="853339"/>
                  <a:pt x="5382318" y="859173"/>
                  <a:pt x="5382318" y="865007"/>
                </a:cubicBezTo>
                <a:cubicBezTo>
                  <a:pt x="5382318" y="873029"/>
                  <a:pt x="5376092" y="879593"/>
                  <a:pt x="5367530" y="879593"/>
                </a:cubicBezTo>
                <a:cubicBezTo>
                  <a:pt x="5359747" y="879593"/>
                  <a:pt x="5352742" y="873029"/>
                  <a:pt x="5352742" y="865007"/>
                </a:cubicBezTo>
                <a:cubicBezTo>
                  <a:pt x="5352742" y="859173"/>
                  <a:pt x="5359747" y="853339"/>
                  <a:pt x="5367530" y="853339"/>
                </a:cubicBezTo>
                <a:close/>
                <a:moveTo>
                  <a:pt x="5296699" y="853339"/>
                </a:moveTo>
                <a:cubicBezTo>
                  <a:pt x="5305261" y="853339"/>
                  <a:pt x="5311488" y="859173"/>
                  <a:pt x="5311488" y="865007"/>
                </a:cubicBezTo>
                <a:cubicBezTo>
                  <a:pt x="5311488" y="873029"/>
                  <a:pt x="5305261" y="879593"/>
                  <a:pt x="5296699" y="879593"/>
                </a:cubicBezTo>
                <a:cubicBezTo>
                  <a:pt x="5288915" y="879593"/>
                  <a:pt x="5281910" y="873029"/>
                  <a:pt x="5281910" y="865007"/>
                </a:cubicBezTo>
                <a:cubicBezTo>
                  <a:pt x="5281910" y="859173"/>
                  <a:pt x="5288915" y="853339"/>
                  <a:pt x="5296699" y="853339"/>
                </a:cubicBezTo>
                <a:close/>
                <a:moveTo>
                  <a:pt x="5225869" y="853339"/>
                </a:moveTo>
                <a:cubicBezTo>
                  <a:pt x="5234431" y="853339"/>
                  <a:pt x="5240657" y="859173"/>
                  <a:pt x="5240657" y="865007"/>
                </a:cubicBezTo>
                <a:cubicBezTo>
                  <a:pt x="5240657" y="873029"/>
                  <a:pt x="5234431" y="879593"/>
                  <a:pt x="5225869" y="879593"/>
                </a:cubicBezTo>
                <a:cubicBezTo>
                  <a:pt x="5217307" y="879593"/>
                  <a:pt x="5211081" y="873029"/>
                  <a:pt x="5211081" y="865007"/>
                </a:cubicBezTo>
                <a:cubicBezTo>
                  <a:pt x="5211081" y="859173"/>
                  <a:pt x="5217307" y="853339"/>
                  <a:pt x="5225869" y="853339"/>
                </a:cubicBezTo>
                <a:close/>
                <a:moveTo>
                  <a:pt x="5154105" y="853339"/>
                </a:moveTo>
                <a:cubicBezTo>
                  <a:pt x="5162127" y="853339"/>
                  <a:pt x="5166502" y="859173"/>
                  <a:pt x="5166502" y="865007"/>
                </a:cubicBezTo>
                <a:cubicBezTo>
                  <a:pt x="5166502" y="873029"/>
                  <a:pt x="5162127" y="879593"/>
                  <a:pt x="5154105" y="879593"/>
                </a:cubicBezTo>
                <a:cubicBezTo>
                  <a:pt x="5146083" y="879593"/>
                  <a:pt x="5140249" y="873029"/>
                  <a:pt x="5140249" y="865007"/>
                </a:cubicBezTo>
                <a:cubicBezTo>
                  <a:pt x="5140249" y="859173"/>
                  <a:pt x="5146083" y="853339"/>
                  <a:pt x="5154105" y="853339"/>
                </a:cubicBezTo>
                <a:close/>
                <a:moveTo>
                  <a:pt x="5083276" y="853339"/>
                </a:moveTo>
                <a:cubicBezTo>
                  <a:pt x="5089110" y="853339"/>
                  <a:pt x="5095673" y="859173"/>
                  <a:pt x="5095673" y="865007"/>
                </a:cubicBezTo>
                <a:cubicBezTo>
                  <a:pt x="5095673" y="873029"/>
                  <a:pt x="5089110" y="879593"/>
                  <a:pt x="5083276" y="879593"/>
                </a:cubicBezTo>
                <a:cubicBezTo>
                  <a:pt x="5075254" y="879593"/>
                  <a:pt x="5069420" y="873029"/>
                  <a:pt x="5069420" y="865007"/>
                </a:cubicBezTo>
                <a:cubicBezTo>
                  <a:pt x="5069420" y="859173"/>
                  <a:pt x="5075254" y="853339"/>
                  <a:pt x="5083276" y="853339"/>
                </a:cubicBezTo>
                <a:close/>
                <a:moveTo>
                  <a:pt x="5012445" y="853339"/>
                </a:moveTo>
                <a:cubicBezTo>
                  <a:pt x="5018279" y="853339"/>
                  <a:pt x="5024842" y="859173"/>
                  <a:pt x="5024842" y="865007"/>
                </a:cubicBezTo>
                <a:cubicBezTo>
                  <a:pt x="5024842" y="873029"/>
                  <a:pt x="5018279" y="879593"/>
                  <a:pt x="5012445" y="879593"/>
                </a:cubicBezTo>
                <a:cubicBezTo>
                  <a:pt x="5004423" y="879593"/>
                  <a:pt x="4998589" y="873029"/>
                  <a:pt x="4998589" y="865007"/>
                </a:cubicBezTo>
                <a:cubicBezTo>
                  <a:pt x="4998589" y="859173"/>
                  <a:pt x="5004423" y="853339"/>
                  <a:pt x="5012445" y="853339"/>
                </a:cubicBezTo>
                <a:close/>
                <a:moveTo>
                  <a:pt x="4940157" y="853339"/>
                </a:moveTo>
                <a:cubicBezTo>
                  <a:pt x="4948179" y="853339"/>
                  <a:pt x="4954013" y="859173"/>
                  <a:pt x="4954013" y="865007"/>
                </a:cubicBezTo>
                <a:cubicBezTo>
                  <a:pt x="4954013" y="873029"/>
                  <a:pt x="4948179" y="879593"/>
                  <a:pt x="4940157" y="879593"/>
                </a:cubicBezTo>
                <a:cubicBezTo>
                  <a:pt x="4934323" y="879593"/>
                  <a:pt x="4927760" y="873029"/>
                  <a:pt x="4927760" y="865007"/>
                </a:cubicBezTo>
                <a:cubicBezTo>
                  <a:pt x="4927760" y="859173"/>
                  <a:pt x="4934323" y="853339"/>
                  <a:pt x="4940157" y="853339"/>
                </a:cubicBezTo>
                <a:close/>
                <a:moveTo>
                  <a:pt x="4865953" y="853339"/>
                </a:moveTo>
                <a:cubicBezTo>
                  <a:pt x="4873975" y="853339"/>
                  <a:pt x="4879809" y="859173"/>
                  <a:pt x="4879809" y="865007"/>
                </a:cubicBezTo>
                <a:cubicBezTo>
                  <a:pt x="4879809" y="873029"/>
                  <a:pt x="4873975" y="879593"/>
                  <a:pt x="4865953" y="879593"/>
                </a:cubicBezTo>
                <a:cubicBezTo>
                  <a:pt x="4858661" y="879593"/>
                  <a:pt x="4853556" y="873029"/>
                  <a:pt x="4853556" y="865007"/>
                </a:cubicBezTo>
                <a:cubicBezTo>
                  <a:pt x="4853556" y="859173"/>
                  <a:pt x="4858661" y="853339"/>
                  <a:pt x="4865953" y="853339"/>
                </a:cubicBezTo>
                <a:close/>
                <a:moveTo>
                  <a:pt x="4797514" y="853339"/>
                </a:moveTo>
                <a:cubicBezTo>
                  <a:pt x="4806076" y="853339"/>
                  <a:pt x="4812303" y="859173"/>
                  <a:pt x="4812303" y="865007"/>
                </a:cubicBezTo>
                <a:cubicBezTo>
                  <a:pt x="4812303" y="873029"/>
                  <a:pt x="4806076" y="879593"/>
                  <a:pt x="4797514" y="879593"/>
                </a:cubicBezTo>
                <a:cubicBezTo>
                  <a:pt x="4789730" y="879593"/>
                  <a:pt x="4782725" y="873029"/>
                  <a:pt x="4782725" y="865007"/>
                </a:cubicBezTo>
                <a:cubicBezTo>
                  <a:pt x="4782725" y="859173"/>
                  <a:pt x="4789730" y="853339"/>
                  <a:pt x="4797514" y="853339"/>
                </a:cubicBezTo>
                <a:close/>
                <a:moveTo>
                  <a:pt x="4726684" y="853339"/>
                </a:moveTo>
                <a:cubicBezTo>
                  <a:pt x="4735246" y="853339"/>
                  <a:pt x="4741472" y="859173"/>
                  <a:pt x="4741472" y="865007"/>
                </a:cubicBezTo>
                <a:cubicBezTo>
                  <a:pt x="4741472" y="873029"/>
                  <a:pt x="4735246" y="879593"/>
                  <a:pt x="4726684" y="879593"/>
                </a:cubicBezTo>
                <a:cubicBezTo>
                  <a:pt x="4718122" y="879593"/>
                  <a:pt x="4711896" y="873029"/>
                  <a:pt x="4711896" y="865007"/>
                </a:cubicBezTo>
                <a:cubicBezTo>
                  <a:pt x="4711896" y="859173"/>
                  <a:pt x="4718122" y="853339"/>
                  <a:pt x="4726684" y="853339"/>
                </a:cubicBezTo>
                <a:close/>
                <a:moveTo>
                  <a:pt x="4655853" y="853339"/>
                </a:moveTo>
                <a:cubicBezTo>
                  <a:pt x="4663637" y="853339"/>
                  <a:pt x="4670642" y="859173"/>
                  <a:pt x="4670642" y="865007"/>
                </a:cubicBezTo>
                <a:cubicBezTo>
                  <a:pt x="4670642" y="873029"/>
                  <a:pt x="4663637" y="879593"/>
                  <a:pt x="4655853" y="879593"/>
                </a:cubicBezTo>
                <a:cubicBezTo>
                  <a:pt x="4647291" y="879593"/>
                  <a:pt x="4641064" y="873029"/>
                  <a:pt x="4641064" y="865007"/>
                </a:cubicBezTo>
                <a:cubicBezTo>
                  <a:pt x="4641064" y="859173"/>
                  <a:pt x="4647291" y="853339"/>
                  <a:pt x="4655853" y="853339"/>
                </a:cubicBezTo>
                <a:close/>
                <a:moveTo>
                  <a:pt x="4584091" y="853339"/>
                </a:moveTo>
                <a:cubicBezTo>
                  <a:pt x="4591384" y="853339"/>
                  <a:pt x="4596488" y="859173"/>
                  <a:pt x="4596488" y="865007"/>
                </a:cubicBezTo>
                <a:cubicBezTo>
                  <a:pt x="4596488" y="873029"/>
                  <a:pt x="4591384" y="879593"/>
                  <a:pt x="4584091" y="879593"/>
                </a:cubicBezTo>
                <a:cubicBezTo>
                  <a:pt x="4576069" y="879593"/>
                  <a:pt x="4570235" y="873029"/>
                  <a:pt x="4570235" y="865007"/>
                </a:cubicBezTo>
                <a:cubicBezTo>
                  <a:pt x="4570235" y="859173"/>
                  <a:pt x="4576069" y="853339"/>
                  <a:pt x="4584091" y="853339"/>
                </a:cubicBezTo>
                <a:close/>
                <a:moveTo>
                  <a:pt x="4513260" y="853339"/>
                </a:moveTo>
                <a:cubicBezTo>
                  <a:pt x="4519094" y="853339"/>
                  <a:pt x="4525657" y="859173"/>
                  <a:pt x="4525657" y="865007"/>
                </a:cubicBezTo>
                <a:cubicBezTo>
                  <a:pt x="4525657" y="873029"/>
                  <a:pt x="4519094" y="879593"/>
                  <a:pt x="4513260" y="879593"/>
                </a:cubicBezTo>
                <a:cubicBezTo>
                  <a:pt x="4505238" y="879593"/>
                  <a:pt x="4499404" y="873029"/>
                  <a:pt x="4499404" y="865007"/>
                </a:cubicBezTo>
                <a:cubicBezTo>
                  <a:pt x="4499404" y="859173"/>
                  <a:pt x="4505238" y="853339"/>
                  <a:pt x="4513260" y="853339"/>
                </a:cubicBezTo>
                <a:close/>
                <a:moveTo>
                  <a:pt x="4439056" y="853339"/>
                </a:moveTo>
                <a:cubicBezTo>
                  <a:pt x="4445619" y="853339"/>
                  <a:pt x="4451453" y="859173"/>
                  <a:pt x="4451453" y="865007"/>
                </a:cubicBezTo>
                <a:cubicBezTo>
                  <a:pt x="4451453" y="873029"/>
                  <a:pt x="4445619" y="879593"/>
                  <a:pt x="4439056" y="879593"/>
                </a:cubicBezTo>
                <a:cubicBezTo>
                  <a:pt x="4431763" y="879593"/>
                  <a:pt x="4425200" y="873029"/>
                  <a:pt x="4425200" y="865007"/>
                </a:cubicBezTo>
                <a:cubicBezTo>
                  <a:pt x="4425200" y="859173"/>
                  <a:pt x="4431763" y="853339"/>
                  <a:pt x="4439056" y="853339"/>
                </a:cubicBezTo>
                <a:close/>
                <a:moveTo>
                  <a:pt x="4366768" y="853339"/>
                </a:moveTo>
                <a:cubicBezTo>
                  <a:pt x="4374790" y="853339"/>
                  <a:pt x="4380624" y="859173"/>
                  <a:pt x="4380624" y="865007"/>
                </a:cubicBezTo>
                <a:cubicBezTo>
                  <a:pt x="4380624" y="873029"/>
                  <a:pt x="4374790" y="879593"/>
                  <a:pt x="4366768" y="879593"/>
                </a:cubicBezTo>
                <a:cubicBezTo>
                  <a:pt x="4360934" y="879593"/>
                  <a:pt x="4354371" y="873029"/>
                  <a:pt x="4354371" y="867195"/>
                </a:cubicBezTo>
                <a:cubicBezTo>
                  <a:pt x="4354371" y="859173"/>
                  <a:pt x="4360934" y="853339"/>
                  <a:pt x="4366768" y="853339"/>
                </a:cubicBezTo>
                <a:close/>
                <a:moveTo>
                  <a:pt x="4295937" y="853339"/>
                </a:moveTo>
                <a:cubicBezTo>
                  <a:pt x="4303959" y="853339"/>
                  <a:pt x="4309793" y="859173"/>
                  <a:pt x="4309793" y="867195"/>
                </a:cubicBezTo>
                <a:cubicBezTo>
                  <a:pt x="4309793" y="873029"/>
                  <a:pt x="4303959" y="879593"/>
                  <a:pt x="4295937" y="879593"/>
                </a:cubicBezTo>
                <a:cubicBezTo>
                  <a:pt x="4290103" y="879593"/>
                  <a:pt x="4283540" y="873029"/>
                  <a:pt x="4283540" y="867195"/>
                </a:cubicBezTo>
                <a:cubicBezTo>
                  <a:pt x="4283540" y="859173"/>
                  <a:pt x="4290103" y="853339"/>
                  <a:pt x="4295937" y="853339"/>
                </a:cubicBezTo>
                <a:close/>
                <a:moveTo>
                  <a:pt x="4225107" y="853339"/>
                </a:moveTo>
                <a:cubicBezTo>
                  <a:pt x="4233129" y="853339"/>
                  <a:pt x="4238963" y="859173"/>
                  <a:pt x="4238963" y="867195"/>
                </a:cubicBezTo>
                <a:cubicBezTo>
                  <a:pt x="4238963" y="873029"/>
                  <a:pt x="4233129" y="879593"/>
                  <a:pt x="4225107" y="879593"/>
                </a:cubicBezTo>
                <a:cubicBezTo>
                  <a:pt x="4217085" y="879593"/>
                  <a:pt x="4212710" y="873029"/>
                  <a:pt x="4212710" y="867195"/>
                </a:cubicBezTo>
                <a:cubicBezTo>
                  <a:pt x="4212710" y="859173"/>
                  <a:pt x="4217085" y="853339"/>
                  <a:pt x="4225107" y="853339"/>
                </a:cubicBezTo>
                <a:close/>
                <a:moveTo>
                  <a:pt x="4153295" y="853339"/>
                </a:moveTo>
                <a:cubicBezTo>
                  <a:pt x="4161078" y="853339"/>
                  <a:pt x="4168083" y="859173"/>
                  <a:pt x="4168083" y="867195"/>
                </a:cubicBezTo>
                <a:cubicBezTo>
                  <a:pt x="4168083" y="873029"/>
                  <a:pt x="4161078" y="879593"/>
                  <a:pt x="4153295" y="879593"/>
                </a:cubicBezTo>
                <a:cubicBezTo>
                  <a:pt x="4144733" y="879593"/>
                  <a:pt x="4138507" y="873029"/>
                  <a:pt x="4138507" y="867195"/>
                </a:cubicBezTo>
                <a:cubicBezTo>
                  <a:pt x="4138507" y="859173"/>
                  <a:pt x="4144733" y="853339"/>
                  <a:pt x="4153295" y="853339"/>
                </a:cubicBezTo>
                <a:close/>
                <a:moveTo>
                  <a:pt x="4082465" y="853339"/>
                </a:moveTo>
                <a:cubicBezTo>
                  <a:pt x="4090249" y="853339"/>
                  <a:pt x="4097254" y="859173"/>
                  <a:pt x="4097254" y="867195"/>
                </a:cubicBezTo>
                <a:cubicBezTo>
                  <a:pt x="4097254" y="873029"/>
                  <a:pt x="4090249" y="879593"/>
                  <a:pt x="4082465" y="879593"/>
                </a:cubicBezTo>
                <a:cubicBezTo>
                  <a:pt x="4073903" y="879593"/>
                  <a:pt x="4067676" y="873029"/>
                  <a:pt x="4067676" y="867195"/>
                </a:cubicBezTo>
                <a:cubicBezTo>
                  <a:pt x="4067676" y="859173"/>
                  <a:pt x="4073903" y="853339"/>
                  <a:pt x="4082465" y="853339"/>
                </a:cubicBezTo>
                <a:close/>
                <a:moveTo>
                  <a:pt x="4011635" y="853339"/>
                </a:moveTo>
                <a:cubicBezTo>
                  <a:pt x="4019418" y="853339"/>
                  <a:pt x="4026423" y="859173"/>
                  <a:pt x="4026423" y="867195"/>
                </a:cubicBezTo>
                <a:cubicBezTo>
                  <a:pt x="4026423" y="873029"/>
                  <a:pt x="4019418" y="879593"/>
                  <a:pt x="4011635" y="879593"/>
                </a:cubicBezTo>
                <a:cubicBezTo>
                  <a:pt x="4003073" y="879593"/>
                  <a:pt x="3996847" y="873029"/>
                  <a:pt x="3996847" y="867195"/>
                </a:cubicBezTo>
                <a:cubicBezTo>
                  <a:pt x="3996847" y="859173"/>
                  <a:pt x="4003073" y="853339"/>
                  <a:pt x="4011635" y="853339"/>
                </a:cubicBezTo>
                <a:close/>
                <a:moveTo>
                  <a:pt x="3939871" y="853339"/>
                </a:moveTo>
                <a:cubicBezTo>
                  <a:pt x="3947893" y="853339"/>
                  <a:pt x="3952268" y="859173"/>
                  <a:pt x="3952268" y="867195"/>
                </a:cubicBezTo>
                <a:cubicBezTo>
                  <a:pt x="3952268" y="873029"/>
                  <a:pt x="3947893" y="879593"/>
                  <a:pt x="3939871" y="879593"/>
                </a:cubicBezTo>
                <a:cubicBezTo>
                  <a:pt x="3932578" y="879593"/>
                  <a:pt x="3926015" y="873029"/>
                  <a:pt x="3926015" y="867195"/>
                </a:cubicBezTo>
                <a:cubicBezTo>
                  <a:pt x="3926015" y="859173"/>
                  <a:pt x="3932578" y="853339"/>
                  <a:pt x="3939871" y="853339"/>
                </a:cubicBezTo>
                <a:close/>
                <a:moveTo>
                  <a:pt x="3869042" y="853339"/>
                </a:moveTo>
                <a:cubicBezTo>
                  <a:pt x="3875605" y="853339"/>
                  <a:pt x="3881439" y="859173"/>
                  <a:pt x="3881439" y="867195"/>
                </a:cubicBezTo>
                <a:cubicBezTo>
                  <a:pt x="3881439" y="873029"/>
                  <a:pt x="3875605" y="879593"/>
                  <a:pt x="3869042" y="879593"/>
                </a:cubicBezTo>
                <a:cubicBezTo>
                  <a:pt x="3861749" y="879593"/>
                  <a:pt x="3855186" y="873029"/>
                  <a:pt x="3855186" y="867195"/>
                </a:cubicBezTo>
                <a:cubicBezTo>
                  <a:pt x="3855186" y="859173"/>
                  <a:pt x="3861749" y="853339"/>
                  <a:pt x="3869042" y="853339"/>
                </a:cubicBezTo>
                <a:close/>
                <a:moveTo>
                  <a:pt x="3796752" y="853339"/>
                </a:moveTo>
                <a:cubicBezTo>
                  <a:pt x="3804774" y="853339"/>
                  <a:pt x="3810608" y="859173"/>
                  <a:pt x="3810608" y="867195"/>
                </a:cubicBezTo>
                <a:cubicBezTo>
                  <a:pt x="3810608" y="873029"/>
                  <a:pt x="3804774" y="879593"/>
                  <a:pt x="3796752" y="879593"/>
                </a:cubicBezTo>
                <a:cubicBezTo>
                  <a:pt x="3790918" y="879593"/>
                  <a:pt x="3784355" y="873029"/>
                  <a:pt x="3784355" y="867195"/>
                </a:cubicBezTo>
                <a:cubicBezTo>
                  <a:pt x="3784355" y="859173"/>
                  <a:pt x="3790918" y="853339"/>
                  <a:pt x="3796752" y="853339"/>
                </a:cubicBezTo>
                <a:close/>
                <a:moveTo>
                  <a:pt x="3725922" y="853339"/>
                </a:moveTo>
                <a:cubicBezTo>
                  <a:pt x="3733944" y="853339"/>
                  <a:pt x="3739778" y="859173"/>
                  <a:pt x="3739778" y="867195"/>
                </a:cubicBezTo>
                <a:cubicBezTo>
                  <a:pt x="3739778" y="873029"/>
                  <a:pt x="3733944" y="879593"/>
                  <a:pt x="3725922" y="879593"/>
                </a:cubicBezTo>
                <a:cubicBezTo>
                  <a:pt x="3719359" y="879593"/>
                  <a:pt x="3713525" y="873029"/>
                  <a:pt x="3713525" y="867195"/>
                </a:cubicBezTo>
                <a:cubicBezTo>
                  <a:pt x="3713525" y="859173"/>
                  <a:pt x="3719359" y="853339"/>
                  <a:pt x="3725922" y="853339"/>
                </a:cubicBezTo>
                <a:close/>
                <a:moveTo>
                  <a:pt x="3655091" y="853339"/>
                </a:moveTo>
                <a:cubicBezTo>
                  <a:pt x="3662384" y="853339"/>
                  <a:pt x="3668947" y="859173"/>
                  <a:pt x="3668947" y="867195"/>
                </a:cubicBezTo>
                <a:cubicBezTo>
                  <a:pt x="3668947" y="873029"/>
                  <a:pt x="3662384" y="879593"/>
                  <a:pt x="3655091" y="879593"/>
                </a:cubicBezTo>
                <a:cubicBezTo>
                  <a:pt x="3647069" y="879593"/>
                  <a:pt x="3642694" y="873029"/>
                  <a:pt x="3642694" y="867195"/>
                </a:cubicBezTo>
                <a:cubicBezTo>
                  <a:pt x="3642694" y="859173"/>
                  <a:pt x="3647069" y="853339"/>
                  <a:pt x="3655091" y="853339"/>
                </a:cubicBezTo>
                <a:close/>
                <a:moveTo>
                  <a:pt x="3583280" y="853339"/>
                </a:moveTo>
                <a:cubicBezTo>
                  <a:pt x="3591064" y="853339"/>
                  <a:pt x="3598069" y="859173"/>
                  <a:pt x="3598069" y="867195"/>
                </a:cubicBezTo>
                <a:cubicBezTo>
                  <a:pt x="3598069" y="873029"/>
                  <a:pt x="3591064" y="879593"/>
                  <a:pt x="3583280" y="879593"/>
                </a:cubicBezTo>
                <a:cubicBezTo>
                  <a:pt x="3574718" y="879593"/>
                  <a:pt x="3568491" y="873029"/>
                  <a:pt x="3568491" y="867195"/>
                </a:cubicBezTo>
                <a:cubicBezTo>
                  <a:pt x="3568491" y="859173"/>
                  <a:pt x="3574718" y="853339"/>
                  <a:pt x="3583280" y="853339"/>
                </a:cubicBezTo>
                <a:close/>
                <a:moveTo>
                  <a:pt x="3512449" y="853339"/>
                </a:moveTo>
                <a:cubicBezTo>
                  <a:pt x="3520232" y="853339"/>
                  <a:pt x="3527237" y="859173"/>
                  <a:pt x="3527237" y="867195"/>
                </a:cubicBezTo>
                <a:cubicBezTo>
                  <a:pt x="3527237" y="873029"/>
                  <a:pt x="3520232" y="879593"/>
                  <a:pt x="3512449" y="879593"/>
                </a:cubicBezTo>
                <a:cubicBezTo>
                  <a:pt x="3503887" y="879593"/>
                  <a:pt x="3497661" y="873029"/>
                  <a:pt x="3497661" y="867195"/>
                </a:cubicBezTo>
                <a:cubicBezTo>
                  <a:pt x="3497661" y="859173"/>
                  <a:pt x="3503887" y="853339"/>
                  <a:pt x="3512449" y="853339"/>
                </a:cubicBezTo>
                <a:close/>
                <a:moveTo>
                  <a:pt x="3441619" y="853339"/>
                </a:moveTo>
                <a:cubicBezTo>
                  <a:pt x="3450181" y="853339"/>
                  <a:pt x="3456408" y="859173"/>
                  <a:pt x="3456408" y="867195"/>
                </a:cubicBezTo>
                <a:cubicBezTo>
                  <a:pt x="3456408" y="873029"/>
                  <a:pt x="3450181" y="879593"/>
                  <a:pt x="3441619" y="879593"/>
                </a:cubicBezTo>
                <a:cubicBezTo>
                  <a:pt x="3433835" y="879593"/>
                  <a:pt x="3426830" y="873029"/>
                  <a:pt x="3426830" y="867195"/>
                </a:cubicBezTo>
                <a:cubicBezTo>
                  <a:pt x="3426830" y="859173"/>
                  <a:pt x="3433835" y="853339"/>
                  <a:pt x="3441619" y="853339"/>
                </a:cubicBezTo>
                <a:close/>
                <a:moveTo>
                  <a:pt x="3369857" y="853339"/>
                </a:moveTo>
                <a:cubicBezTo>
                  <a:pt x="3377879" y="853339"/>
                  <a:pt x="3382254" y="859173"/>
                  <a:pt x="3382254" y="867195"/>
                </a:cubicBezTo>
                <a:cubicBezTo>
                  <a:pt x="3382254" y="873029"/>
                  <a:pt x="3377879" y="879593"/>
                  <a:pt x="3369857" y="879593"/>
                </a:cubicBezTo>
                <a:cubicBezTo>
                  <a:pt x="3362564" y="879593"/>
                  <a:pt x="3356001" y="873029"/>
                  <a:pt x="3356001" y="867195"/>
                </a:cubicBezTo>
                <a:cubicBezTo>
                  <a:pt x="3356001" y="859173"/>
                  <a:pt x="3362564" y="853339"/>
                  <a:pt x="3369857" y="853339"/>
                </a:cubicBezTo>
                <a:close/>
                <a:moveTo>
                  <a:pt x="1013589" y="853339"/>
                </a:moveTo>
                <a:cubicBezTo>
                  <a:pt x="1021181" y="853339"/>
                  <a:pt x="1028011" y="859566"/>
                  <a:pt x="1028011" y="868127"/>
                </a:cubicBezTo>
                <a:cubicBezTo>
                  <a:pt x="1028011" y="875911"/>
                  <a:pt x="1021181" y="882916"/>
                  <a:pt x="1013589" y="882916"/>
                </a:cubicBezTo>
                <a:cubicBezTo>
                  <a:pt x="1005243" y="882916"/>
                  <a:pt x="998413" y="875911"/>
                  <a:pt x="998413" y="868127"/>
                </a:cubicBezTo>
                <a:cubicBezTo>
                  <a:pt x="998413" y="859566"/>
                  <a:pt x="1005243" y="853339"/>
                  <a:pt x="1013589" y="853339"/>
                </a:cubicBezTo>
                <a:close/>
                <a:moveTo>
                  <a:pt x="368059" y="785881"/>
                </a:moveTo>
                <a:cubicBezTo>
                  <a:pt x="376081" y="785881"/>
                  <a:pt x="380456" y="790256"/>
                  <a:pt x="380456" y="797549"/>
                </a:cubicBezTo>
                <a:cubicBezTo>
                  <a:pt x="380456" y="805571"/>
                  <a:pt x="376081" y="812135"/>
                  <a:pt x="368059" y="812135"/>
                </a:cubicBezTo>
                <a:cubicBezTo>
                  <a:pt x="360766" y="812135"/>
                  <a:pt x="354203" y="805571"/>
                  <a:pt x="354203" y="797549"/>
                </a:cubicBezTo>
                <a:cubicBezTo>
                  <a:pt x="354203" y="790256"/>
                  <a:pt x="360766" y="785881"/>
                  <a:pt x="368059" y="785881"/>
                </a:cubicBezTo>
                <a:close/>
                <a:moveTo>
                  <a:pt x="297226" y="785881"/>
                </a:moveTo>
                <a:cubicBezTo>
                  <a:pt x="303791" y="785881"/>
                  <a:pt x="309624" y="790256"/>
                  <a:pt x="309624" y="797549"/>
                </a:cubicBezTo>
                <a:cubicBezTo>
                  <a:pt x="309624" y="805571"/>
                  <a:pt x="303791" y="812135"/>
                  <a:pt x="297226" y="812135"/>
                </a:cubicBezTo>
                <a:cubicBezTo>
                  <a:pt x="289933" y="812135"/>
                  <a:pt x="283371" y="805571"/>
                  <a:pt x="283371" y="797549"/>
                </a:cubicBezTo>
                <a:cubicBezTo>
                  <a:pt x="283371" y="790256"/>
                  <a:pt x="289933" y="785881"/>
                  <a:pt x="297226" y="785881"/>
                </a:cubicBezTo>
                <a:close/>
                <a:moveTo>
                  <a:pt x="226398" y="785881"/>
                </a:moveTo>
                <a:cubicBezTo>
                  <a:pt x="232233" y="785881"/>
                  <a:pt x="238797" y="790256"/>
                  <a:pt x="238797" y="797549"/>
                </a:cubicBezTo>
                <a:cubicBezTo>
                  <a:pt x="238797" y="805571"/>
                  <a:pt x="232233" y="812135"/>
                  <a:pt x="226398" y="812135"/>
                </a:cubicBezTo>
                <a:cubicBezTo>
                  <a:pt x="218375" y="812135"/>
                  <a:pt x="212542" y="805571"/>
                  <a:pt x="212542" y="797549"/>
                </a:cubicBezTo>
                <a:cubicBezTo>
                  <a:pt x="212542" y="790256"/>
                  <a:pt x="218375" y="785881"/>
                  <a:pt x="226398" y="785881"/>
                </a:cubicBezTo>
                <a:close/>
                <a:moveTo>
                  <a:pt x="154101" y="785881"/>
                </a:moveTo>
                <a:cubicBezTo>
                  <a:pt x="161394" y="785881"/>
                  <a:pt x="167957" y="790256"/>
                  <a:pt x="167957" y="797549"/>
                </a:cubicBezTo>
                <a:cubicBezTo>
                  <a:pt x="167957" y="805571"/>
                  <a:pt x="161394" y="812135"/>
                  <a:pt x="154101" y="812135"/>
                </a:cubicBezTo>
                <a:cubicBezTo>
                  <a:pt x="147538" y="812135"/>
                  <a:pt x="141704" y="805571"/>
                  <a:pt x="141704" y="797549"/>
                </a:cubicBezTo>
                <a:cubicBezTo>
                  <a:pt x="141704" y="790256"/>
                  <a:pt x="147538" y="785881"/>
                  <a:pt x="154101" y="785881"/>
                </a:cubicBezTo>
                <a:close/>
                <a:moveTo>
                  <a:pt x="83272" y="785881"/>
                </a:moveTo>
                <a:cubicBezTo>
                  <a:pt x="90564" y="785881"/>
                  <a:pt x="97128" y="790256"/>
                  <a:pt x="97128" y="797549"/>
                </a:cubicBezTo>
                <a:cubicBezTo>
                  <a:pt x="97128" y="805571"/>
                  <a:pt x="90564" y="812135"/>
                  <a:pt x="83272" y="812135"/>
                </a:cubicBezTo>
                <a:cubicBezTo>
                  <a:pt x="76708" y="812135"/>
                  <a:pt x="70874" y="805571"/>
                  <a:pt x="70874" y="797549"/>
                </a:cubicBezTo>
                <a:cubicBezTo>
                  <a:pt x="70874" y="790256"/>
                  <a:pt x="76708" y="785881"/>
                  <a:pt x="83272" y="785881"/>
                </a:cubicBezTo>
                <a:close/>
                <a:moveTo>
                  <a:pt x="12036" y="785881"/>
                </a:moveTo>
                <a:cubicBezTo>
                  <a:pt x="20281" y="785881"/>
                  <a:pt x="26277" y="790256"/>
                  <a:pt x="26277" y="797549"/>
                </a:cubicBezTo>
                <a:cubicBezTo>
                  <a:pt x="26277" y="805571"/>
                  <a:pt x="20281" y="812135"/>
                  <a:pt x="12036" y="812135"/>
                </a:cubicBezTo>
                <a:cubicBezTo>
                  <a:pt x="4541" y="812135"/>
                  <a:pt x="44" y="805571"/>
                  <a:pt x="44" y="797549"/>
                </a:cubicBezTo>
                <a:cubicBezTo>
                  <a:pt x="44" y="790256"/>
                  <a:pt x="4541" y="785881"/>
                  <a:pt x="12036" y="785881"/>
                </a:cubicBezTo>
                <a:close/>
                <a:moveTo>
                  <a:pt x="4726684" y="782507"/>
                </a:moveTo>
                <a:cubicBezTo>
                  <a:pt x="4735246" y="782507"/>
                  <a:pt x="4741472" y="789070"/>
                  <a:pt x="4741472" y="794904"/>
                </a:cubicBezTo>
                <a:cubicBezTo>
                  <a:pt x="4741472" y="802926"/>
                  <a:pt x="4735246" y="808761"/>
                  <a:pt x="4726684" y="808761"/>
                </a:cubicBezTo>
                <a:cubicBezTo>
                  <a:pt x="4718122" y="808761"/>
                  <a:pt x="4711896" y="802926"/>
                  <a:pt x="4711896" y="794904"/>
                </a:cubicBezTo>
                <a:cubicBezTo>
                  <a:pt x="4711896" y="789070"/>
                  <a:pt x="4718122" y="782507"/>
                  <a:pt x="4726684" y="782507"/>
                </a:cubicBezTo>
                <a:close/>
                <a:moveTo>
                  <a:pt x="4655853" y="782507"/>
                </a:moveTo>
                <a:cubicBezTo>
                  <a:pt x="4663637" y="782507"/>
                  <a:pt x="4670642" y="789070"/>
                  <a:pt x="4670642" y="794904"/>
                </a:cubicBezTo>
                <a:cubicBezTo>
                  <a:pt x="4670642" y="802926"/>
                  <a:pt x="4663637" y="808761"/>
                  <a:pt x="4655853" y="808761"/>
                </a:cubicBezTo>
                <a:cubicBezTo>
                  <a:pt x="4647291" y="808761"/>
                  <a:pt x="4641064" y="802926"/>
                  <a:pt x="4641064" y="794904"/>
                </a:cubicBezTo>
                <a:cubicBezTo>
                  <a:pt x="4641064" y="789070"/>
                  <a:pt x="4647291" y="782507"/>
                  <a:pt x="4655853" y="782507"/>
                </a:cubicBezTo>
                <a:close/>
                <a:moveTo>
                  <a:pt x="4584091" y="782507"/>
                </a:moveTo>
                <a:cubicBezTo>
                  <a:pt x="4591384" y="782507"/>
                  <a:pt x="4596488" y="789070"/>
                  <a:pt x="4596488" y="794904"/>
                </a:cubicBezTo>
                <a:cubicBezTo>
                  <a:pt x="4596488" y="802926"/>
                  <a:pt x="4591384" y="808761"/>
                  <a:pt x="4584091" y="808761"/>
                </a:cubicBezTo>
                <a:cubicBezTo>
                  <a:pt x="4576069" y="808761"/>
                  <a:pt x="4570235" y="802926"/>
                  <a:pt x="4570235" y="794904"/>
                </a:cubicBezTo>
                <a:cubicBezTo>
                  <a:pt x="4570235" y="789070"/>
                  <a:pt x="4576069" y="782507"/>
                  <a:pt x="4584091" y="782507"/>
                </a:cubicBezTo>
                <a:close/>
                <a:moveTo>
                  <a:pt x="4513260" y="782507"/>
                </a:moveTo>
                <a:cubicBezTo>
                  <a:pt x="4519094" y="782507"/>
                  <a:pt x="4525657" y="789070"/>
                  <a:pt x="4525657" y="794904"/>
                </a:cubicBezTo>
                <a:cubicBezTo>
                  <a:pt x="4525657" y="802926"/>
                  <a:pt x="4519094" y="808761"/>
                  <a:pt x="4513260" y="808761"/>
                </a:cubicBezTo>
                <a:cubicBezTo>
                  <a:pt x="4505238" y="808761"/>
                  <a:pt x="4499404" y="802926"/>
                  <a:pt x="4499404" y="794904"/>
                </a:cubicBezTo>
                <a:cubicBezTo>
                  <a:pt x="4499404" y="789070"/>
                  <a:pt x="4505238" y="782507"/>
                  <a:pt x="4513260" y="782507"/>
                </a:cubicBezTo>
                <a:close/>
                <a:moveTo>
                  <a:pt x="4439056" y="782507"/>
                </a:moveTo>
                <a:cubicBezTo>
                  <a:pt x="4445619" y="782507"/>
                  <a:pt x="4451453" y="789070"/>
                  <a:pt x="4451453" y="794904"/>
                </a:cubicBezTo>
                <a:cubicBezTo>
                  <a:pt x="4451453" y="802926"/>
                  <a:pt x="4445619" y="808761"/>
                  <a:pt x="4439056" y="808761"/>
                </a:cubicBezTo>
                <a:cubicBezTo>
                  <a:pt x="4431763" y="808761"/>
                  <a:pt x="4425200" y="802926"/>
                  <a:pt x="4425200" y="794904"/>
                </a:cubicBezTo>
                <a:cubicBezTo>
                  <a:pt x="4425200" y="789070"/>
                  <a:pt x="4431763" y="782507"/>
                  <a:pt x="4439056" y="782507"/>
                </a:cubicBezTo>
                <a:close/>
                <a:moveTo>
                  <a:pt x="4366768" y="782507"/>
                </a:moveTo>
                <a:cubicBezTo>
                  <a:pt x="4374790" y="782507"/>
                  <a:pt x="4380624" y="789070"/>
                  <a:pt x="4380624" y="794904"/>
                </a:cubicBezTo>
                <a:cubicBezTo>
                  <a:pt x="4380624" y="802926"/>
                  <a:pt x="4374790" y="808761"/>
                  <a:pt x="4366768" y="808761"/>
                </a:cubicBezTo>
                <a:cubicBezTo>
                  <a:pt x="4360934" y="808761"/>
                  <a:pt x="4354371" y="802926"/>
                  <a:pt x="4354371" y="794904"/>
                </a:cubicBezTo>
                <a:cubicBezTo>
                  <a:pt x="4354371" y="789070"/>
                  <a:pt x="4360934" y="782507"/>
                  <a:pt x="4366768" y="782507"/>
                </a:cubicBezTo>
                <a:close/>
                <a:moveTo>
                  <a:pt x="4295937" y="782507"/>
                </a:moveTo>
                <a:cubicBezTo>
                  <a:pt x="4303959" y="782507"/>
                  <a:pt x="4309793" y="789070"/>
                  <a:pt x="4309793" y="794904"/>
                </a:cubicBezTo>
                <a:cubicBezTo>
                  <a:pt x="4309793" y="802926"/>
                  <a:pt x="4303959" y="808761"/>
                  <a:pt x="4295937" y="808761"/>
                </a:cubicBezTo>
                <a:cubicBezTo>
                  <a:pt x="4290103" y="808761"/>
                  <a:pt x="4283540" y="802926"/>
                  <a:pt x="4283540" y="794904"/>
                </a:cubicBezTo>
                <a:cubicBezTo>
                  <a:pt x="4283540" y="789070"/>
                  <a:pt x="4290103" y="782507"/>
                  <a:pt x="4295937" y="782507"/>
                </a:cubicBezTo>
                <a:close/>
                <a:moveTo>
                  <a:pt x="4225107" y="782507"/>
                </a:moveTo>
                <a:cubicBezTo>
                  <a:pt x="4233129" y="782507"/>
                  <a:pt x="4238963" y="789070"/>
                  <a:pt x="4238963" y="794904"/>
                </a:cubicBezTo>
                <a:cubicBezTo>
                  <a:pt x="4238963" y="802926"/>
                  <a:pt x="4233129" y="808761"/>
                  <a:pt x="4225107" y="808761"/>
                </a:cubicBezTo>
                <a:cubicBezTo>
                  <a:pt x="4217085" y="808761"/>
                  <a:pt x="4212710" y="802926"/>
                  <a:pt x="4212710" y="794904"/>
                </a:cubicBezTo>
                <a:cubicBezTo>
                  <a:pt x="4212710" y="789070"/>
                  <a:pt x="4217085" y="782507"/>
                  <a:pt x="4225107" y="782507"/>
                </a:cubicBezTo>
                <a:close/>
                <a:moveTo>
                  <a:pt x="4153295" y="782507"/>
                </a:moveTo>
                <a:cubicBezTo>
                  <a:pt x="4161078" y="782507"/>
                  <a:pt x="4168083" y="789070"/>
                  <a:pt x="4168083" y="794904"/>
                </a:cubicBezTo>
                <a:cubicBezTo>
                  <a:pt x="4168083" y="802926"/>
                  <a:pt x="4161078" y="808761"/>
                  <a:pt x="4153295" y="808761"/>
                </a:cubicBezTo>
                <a:cubicBezTo>
                  <a:pt x="4144733" y="808761"/>
                  <a:pt x="4138507" y="802926"/>
                  <a:pt x="4138507" y="794904"/>
                </a:cubicBezTo>
                <a:cubicBezTo>
                  <a:pt x="4138507" y="789070"/>
                  <a:pt x="4144733" y="782507"/>
                  <a:pt x="4153295" y="782507"/>
                </a:cubicBezTo>
                <a:close/>
                <a:moveTo>
                  <a:pt x="4082465" y="782507"/>
                </a:moveTo>
                <a:cubicBezTo>
                  <a:pt x="4090249" y="782507"/>
                  <a:pt x="4097254" y="789070"/>
                  <a:pt x="4097254" y="794904"/>
                </a:cubicBezTo>
                <a:cubicBezTo>
                  <a:pt x="4097254" y="802926"/>
                  <a:pt x="4090249" y="808761"/>
                  <a:pt x="4082465" y="808761"/>
                </a:cubicBezTo>
                <a:cubicBezTo>
                  <a:pt x="4073903" y="808761"/>
                  <a:pt x="4067676" y="802926"/>
                  <a:pt x="4067676" y="794904"/>
                </a:cubicBezTo>
                <a:cubicBezTo>
                  <a:pt x="4067676" y="789070"/>
                  <a:pt x="4073903" y="782507"/>
                  <a:pt x="4082465" y="782507"/>
                </a:cubicBezTo>
                <a:close/>
                <a:moveTo>
                  <a:pt x="4010703" y="782507"/>
                </a:moveTo>
                <a:cubicBezTo>
                  <a:pt x="4017996" y="782507"/>
                  <a:pt x="4023100" y="789070"/>
                  <a:pt x="4023100" y="794904"/>
                </a:cubicBezTo>
                <a:cubicBezTo>
                  <a:pt x="4023100" y="802926"/>
                  <a:pt x="4017996" y="808761"/>
                  <a:pt x="4010703" y="808761"/>
                </a:cubicBezTo>
                <a:cubicBezTo>
                  <a:pt x="4002681" y="808761"/>
                  <a:pt x="3996847" y="802926"/>
                  <a:pt x="3996847" y="794904"/>
                </a:cubicBezTo>
                <a:cubicBezTo>
                  <a:pt x="3996847" y="789070"/>
                  <a:pt x="4002681" y="782507"/>
                  <a:pt x="4010703" y="782507"/>
                </a:cubicBezTo>
                <a:close/>
                <a:moveTo>
                  <a:pt x="3939871" y="782507"/>
                </a:moveTo>
                <a:cubicBezTo>
                  <a:pt x="3946434" y="782507"/>
                  <a:pt x="3952268" y="789070"/>
                  <a:pt x="3952268" y="794904"/>
                </a:cubicBezTo>
                <a:cubicBezTo>
                  <a:pt x="3952268" y="802926"/>
                  <a:pt x="3946434" y="808761"/>
                  <a:pt x="3939871" y="808761"/>
                </a:cubicBezTo>
                <a:cubicBezTo>
                  <a:pt x="3932578" y="808761"/>
                  <a:pt x="3926015" y="802926"/>
                  <a:pt x="3926015" y="794904"/>
                </a:cubicBezTo>
                <a:cubicBezTo>
                  <a:pt x="3926015" y="789070"/>
                  <a:pt x="3932578" y="782507"/>
                  <a:pt x="3939871" y="782507"/>
                </a:cubicBezTo>
                <a:close/>
                <a:moveTo>
                  <a:pt x="3869042" y="782507"/>
                </a:moveTo>
                <a:cubicBezTo>
                  <a:pt x="3875605" y="782507"/>
                  <a:pt x="3881439" y="789070"/>
                  <a:pt x="3881439" y="794904"/>
                </a:cubicBezTo>
                <a:cubicBezTo>
                  <a:pt x="3881439" y="802926"/>
                  <a:pt x="3875605" y="808761"/>
                  <a:pt x="3869042" y="808761"/>
                </a:cubicBezTo>
                <a:cubicBezTo>
                  <a:pt x="3861749" y="808761"/>
                  <a:pt x="3855186" y="802926"/>
                  <a:pt x="3855186" y="794904"/>
                </a:cubicBezTo>
                <a:cubicBezTo>
                  <a:pt x="3855186" y="789070"/>
                  <a:pt x="3861749" y="782507"/>
                  <a:pt x="3869042" y="782507"/>
                </a:cubicBezTo>
                <a:close/>
                <a:moveTo>
                  <a:pt x="3796752" y="782507"/>
                </a:moveTo>
                <a:cubicBezTo>
                  <a:pt x="3804774" y="782507"/>
                  <a:pt x="3810608" y="789070"/>
                  <a:pt x="3810608" y="796363"/>
                </a:cubicBezTo>
                <a:cubicBezTo>
                  <a:pt x="3810608" y="802926"/>
                  <a:pt x="3804774" y="808761"/>
                  <a:pt x="3796752" y="808761"/>
                </a:cubicBezTo>
                <a:cubicBezTo>
                  <a:pt x="3790918" y="808761"/>
                  <a:pt x="3784355" y="802926"/>
                  <a:pt x="3784355" y="796363"/>
                </a:cubicBezTo>
                <a:cubicBezTo>
                  <a:pt x="3784355" y="789070"/>
                  <a:pt x="3790918" y="782507"/>
                  <a:pt x="3796752" y="782507"/>
                </a:cubicBezTo>
                <a:close/>
                <a:moveTo>
                  <a:pt x="3725922" y="782507"/>
                </a:moveTo>
                <a:cubicBezTo>
                  <a:pt x="3733944" y="782507"/>
                  <a:pt x="3739778" y="789070"/>
                  <a:pt x="3739778" y="796363"/>
                </a:cubicBezTo>
                <a:cubicBezTo>
                  <a:pt x="3739778" y="802926"/>
                  <a:pt x="3733944" y="808761"/>
                  <a:pt x="3725922" y="808761"/>
                </a:cubicBezTo>
                <a:cubicBezTo>
                  <a:pt x="3719359" y="808761"/>
                  <a:pt x="3713525" y="802926"/>
                  <a:pt x="3713525" y="796363"/>
                </a:cubicBezTo>
                <a:cubicBezTo>
                  <a:pt x="3713525" y="789070"/>
                  <a:pt x="3719359" y="782507"/>
                  <a:pt x="3725922" y="782507"/>
                </a:cubicBezTo>
                <a:close/>
                <a:moveTo>
                  <a:pt x="3655091" y="782507"/>
                </a:moveTo>
                <a:cubicBezTo>
                  <a:pt x="3662384" y="782507"/>
                  <a:pt x="3668947" y="789070"/>
                  <a:pt x="3668947" y="796363"/>
                </a:cubicBezTo>
                <a:cubicBezTo>
                  <a:pt x="3668947" y="802926"/>
                  <a:pt x="3662384" y="808761"/>
                  <a:pt x="3655091" y="808761"/>
                </a:cubicBezTo>
                <a:cubicBezTo>
                  <a:pt x="3647069" y="808761"/>
                  <a:pt x="3642694" y="802926"/>
                  <a:pt x="3642694" y="796363"/>
                </a:cubicBezTo>
                <a:cubicBezTo>
                  <a:pt x="3642694" y="789070"/>
                  <a:pt x="3647069" y="782507"/>
                  <a:pt x="3655091" y="782507"/>
                </a:cubicBezTo>
                <a:close/>
                <a:moveTo>
                  <a:pt x="3583280" y="782507"/>
                </a:moveTo>
                <a:cubicBezTo>
                  <a:pt x="3591064" y="782507"/>
                  <a:pt x="3598069" y="789070"/>
                  <a:pt x="3598069" y="796363"/>
                </a:cubicBezTo>
                <a:cubicBezTo>
                  <a:pt x="3598069" y="802926"/>
                  <a:pt x="3591064" y="808761"/>
                  <a:pt x="3583280" y="808761"/>
                </a:cubicBezTo>
                <a:cubicBezTo>
                  <a:pt x="3574718" y="808761"/>
                  <a:pt x="3568491" y="802926"/>
                  <a:pt x="3568491" y="796363"/>
                </a:cubicBezTo>
                <a:cubicBezTo>
                  <a:pt x="3568491" y="789070"/>
                  <a:pt x="3574718" y="782507"/>
                  <a:pt x="3583280" y="782507"/>
                </a:cubicBezTo>
                <a:close/>
                <a:moveTo>
                  <a:pt x="3512449" y="782507"/>
                </a:moveTo>
                <a:cubicBezTo>
                  <a:pt x="3520232" y="782507"/>
                  <a:pt x="3527237" y="789070"/>
                  <a:pt x="3527237" y="796363"/>
                </a:cubicBezTo>
                <a:cubicBezTo>
                  <a:pt x="3527237" y="802926"/>
                  <a:pt x="3520232" y="808761"/>
                  <a:pt x="3512449" y="808761"/>
                </a:cubicBezTo>
                <a:cubicBezTo>
                  <a:pt x="3503887" y="808761"/>
                  <a:pt x="3497661" y="802926"/>
                  <a:pt x="3497661" y="796363"/>
                </a:cubicBezTo>
                <a:cubicBezTo>
                  <a:pt x="3497661" y="789070"/>
                  <a:pt x="3503887" y="782507"/>
                  <a:pt x="3512449" y="782507"/>
                </a:cubicBezTo>
                <a:close/>
                <a:moveTo>
                  <a:pt x="3441619" y="782507"/>
                </a:moveTo>
                <a:cubicBezTo>
                  <a:pt x="3450181" y="782507"/>
                  <a:pt x="3456408" y="789070"/>
                  <a:pt x="3456408" y="796363"/>
                </a:cubicBezTo>
                <a:cubicBezTo>
                  <a:pt x="3456408" y="802926"/>
                  <a:pt x="3450181" y="808761"/>
                  <a:pt x="3441619" y="808761"/>
                </a:cubicBezTo>
                <a:cubicBezTo>
                  <a:pt x="3433835" y="808761"/>
                  <a:pt x="3426830" y="802926"/>
                  <a:pt x="3426830" y="796363"/>
                </a:cubicBezTo>
                <a:cubicBezTo>
                  <a:pt x="3426830" y="789070"/>
                  <a:pt x="3433835" y="782507"/>
                  <a:pt x="3441619" y="782507"/>
                </a:cubicBezTo>
                <a:close/>
                <a:moveTo>
                  <a:pt x="3369857" y="782507"/>
                </a:moveTo>
                <a:cubicBezTo>
                  <a:pt x="3377879" y="782507"/>
                  <a:pt x="3382254" y="789070"/>
                  <a:pt x="3382254" y="796363"/>
                </a:cubicBezTo>
                <a:cubicBezTo>
                  <a:pt x="3382254" y="802926"/>
                  <a:pt x="3377879" y="808761"/>
                  <a:pt x="3369857" y="808761"/>
                </a:cubicBezTo>
                <a:cubicBezTo>
                  <a:pt x="3362564" y="808761"/>
                  <a:pt x="3356001" y="802926"/>
                  <a:pt x="3356001" y="796363"/>
                </a:cubicBezTo>
                <a:cubicBezTo>
                  <a:pt x="3356001" y="789070"/>
                  <a:pt x="3362564" y="782507"/>
                  <a:pt x="3369857" y="782507"/>
                </a:cubicBezTo>
                <a:close/>
                <a:moveTo>
                  <a:pt x="3299083" y="782507"/>
                </a:moveTo>
                <a:cubicBezTo>
                  <a:pt x="3305645" y="782507"/>
                  <a:pt x="3311480" y="789070"/>
                  <a:pt x="3311480" y="796363"/>
                </a:cubicBezTo>
                <a:cubicBezTo>
                  <a:pt x="3311480" y="802926"/>
                  <a:pt x="3305645" y="808761"/>
                  <a:pt x="3299083" y="808761"/>
                </a:cubicBezTo>
                <a:cubicBezTo>
                  <a:pt x="3291789" y="808761"/>
                  <a:pt x="3285229" y="802926"/>
                  <a:pt x="3285229" y="796363"/>
                </a:cubicBezTo>
                <a:cubicBezTo>
                  <a:pt x="3285229" y="789070"/>
                  <a:pt x="3291789" y="782507"/>
                  <a:pt x="3299083" y="782507"/>
                </a:cubicBezTo>
                <a:close/>
                <a:moveTo>
                  <a:pt x="3228250" y="782507"/>
                </a:moveTo>
                <a:cubicBezTo>
                  <a:pt x="3234814" y="782507"/>
                  <a:pt x="3240649" y="789070"/>
                  <a:pt x="3240649" y="796363"/>
                </a:cubicBezTo>
                <a:cubicBezTo>
                  <a:pt x="3240649" y="802926"/>
                  <a:pt x="3234814" y="808761"/>
                  <a:pt x="3228250" y="808761"/>
                </a:cubicBezTo>
                <a:cubicBezTo>
                  <a:pt x="3220230" y="808761"/>
                  <a:pt x="3214395" y="802926"/>
                  <a:pt x="3214395" y="796363"/>
                </a:cubicBezTo>
                <a:cubicBezTo>
                  <a:pt x="3214395" y="789070"/>
                  <a:pt x="3220230" y="782507"/>
                  <a:pt x="3228250" y="782507"/>
                </a:cubicBezTo>
                <a:close/>
                <a:moveTo>
                  <a:pt x="3152591" y="782507"/>
                </a:moveTo>
                <a:cubicBezTo>
                  <a:pt x="3159884" y="782507"/>
                  <a:pt x="3166447" y="789070"/>
                  <a:pt x="3166447" y="796363"/>
                </a:cubicBezTo>
                <a:cubicBezTo>
                  <a:pt x="3166447" y="802926"/>
                  <a:pt x="3159884" y="808761"/>
                  <a:pt x="3152591" y="808761"/>
                </a:cubicBezTo>
                <a:cubicBezTo>
                  <a:pt x="3146027" y="808761"/>
                  <a:pt x="3140193" y="802926"/>
                  <a:pt x="3140193" y="796363"/>
                </a:cubicBezTo>
                <a:cubicBezTo>
                  <a:pt x="3140193" y="789070"/>
                  <a:pt x="3146027" y="782507"/>
                  <a:pt x="3152591" y="782507"/>
                </a:cubicBezTo>
                <a:close/>
                <a:moveTo>
                  <a:pt x="1226672" y="782507"/>
                </a:moveTo>
                <a:cubicBezTo>
                  <a:pt x="1233964" y="782507"/>
                  <a:pt x="1240529" y="789337"/>
                  <a:pt x="1240529" y="796926"/>
                </a:cubicBezTo>
                <a:cubicBezTo>
                  <a:pt x="1240529" y="805275"/>
                  <a:pt x="1233964" y="812105"/>
                  <a:pt x="1226672" y="812105"/>
                </a:cubicBezTo>
                <a:cubicBezTo>
                  <a:pt x="1218658" y="812105"/>
                  <a:pt x="1214283" y="805275"/>
                  <a:pt x="1214283" y="796926"/>
                </a:cubicBezTo>
                <a:cubicBezTo>
                  <a:pt x="1214283" y="789337"/>
                  <a:pt x="1218658" y="782507"/>
                  <a:pt x="1226672" y="782507"/>
                </a:cubicBezTo>
                <a:close/>
                <a:moveTo>
                  <a:pt x="1154869" y="782507"/>
                </a:moveTo>
                <a:cubicBezTo>
                  <a:pt x="1162652" y="782507"/>
                  <a:pt x="1169658" y="789337"/>
                  <a:pt x="1169658" y="796926"/>
                </a:cubicBezTo>
                <a:cubicBezTo>
                  <a:pt x="1169658" y="805275"/>
                  <a:pt x="1162652" y="812105"/>
                  <a:pt x="1154869" y="812105"/>
                </a:cubicBezTo>
                <a:cubicBezTo>
                  <a:pt x="1146307" y="812105"/>
                  <a:pt x="1140080" y="805275"/>
                  <a:pt x="1140080" y="796926"/>
                </a:cubicBezTo>
                <a:cubicBezTo>
                  <a:pt x="1140080" y="789337"/>
                  <a:pt x="1146307" y="782507"/>
                  <a:pt x="1154869" y="782507"/>
                </a:cubicBezTo>
                <a:close/>
                <a:moveTo>
                  <a:pt x="1084040" y="782507"/>
                </a:moveTo>
                <a:cubicBezTo>
                  <a:pt x="1091822" y="782507"/>
                  <a:pt x="1098826" y="789337"/>
                  <a:pt x="1098826" y="796926"/>
                </a:cubicBezTo>
                <a:cubicBezTo>
                  <a:pt x="1098826" y="805275"/>
                  <a:pt x="1091822" y="812105"/>
                  <a:pt x="1084040" y="812105"/>
                </a:cubicBezTo>
                <a:cubicBezTo>
                  <a:pt x="1075478" y="812105"/>
                  <a:pt x="1069250" y="805275"/>
                  <a:pt x="1069250" y="796926"/>
                </a:cubicBezTo>
                <a:cubicBezTo>
                  <a:pt x="1069250" y="789337"/>
                  <a:pt x="1075478" y="782507"/>
                  <a:pt x="1084040" y="782507"/>
                </a:cubicBezTo>
                <a:close/>
                <a:moveTo>
                  <a:pt x="1013594" y="782507"/>
                </a:moveTo>
                <a:cubicBezTo>
                  <a:pt x="1021186" y="782507"/>
                  <a:pt x="1028015" y="789337"/>
                  <a:pt x="1028015" y="796926"/>
                </a:cubicBezTo>
                <a:cubicBezTo>
                  <a:pt x="1028015" y="805275"/>
                  <a:pt x="1021186" y="812105"/>
                  <a:pt x="1013594" y="812105"/>
                </a:cubicBezTo>
                <a:cubicBezTo>
                  <a:pt x="1005249" y="812105"/>
                  <a:pt x="998417" y="805275"/>
                  <a:pt x="998417" y="796926"/>
                </a:cubicBezTo>
                <a:cubicBezTo>
                  <a:pt x="998417" y="789337"/>
                  <a:pt x="1005249" y="782507"/>
                  <a:pt x="1013594" y="782507"/>
                </a:cubicBezTo>
                <a:close/>
                <a:moveTo>
                  <a:pt x="941447" y="782507"/>
                </a:moveTo>
                <a:cubicBezTo>
                  <a:pt x="949468" y="782507"/>
                  <a:pt x="953844" y="789337"/>
                  <a:pt x="953844" y="796926"/>
                </a:cubicBezTo>
                <a:cubicBezTo>
                  <a:pt x="953844" y="805275"/>
                  <a:pt x="949468" y="812105"/>
                  <a:pt x="941447" y="812105"/>
                </a:cubicBezTo>
                <a:cubicBezTo>
                  <a:pt x="934155" y="812105"/>
                  <a:pt x="927591" y="805275"/>
                  <a:pt x="927591" y="796926"/>
                </a:cubicBezTo>
                <a:cubicBezTo>
                  <a:pt x="927591" y="789337"/>
                  <a:pt x="934155" y="782507"/>
                  <a:pt x="941447" y="782507"/>
                </a:cubicBezTo>
                <a:close/>
                <a:moveTo>
                  <a:pt x="870615" y="782507"/>
                </a:moveTo>
                <a:cubicBezTo>
                  <a:pt x="877179" y="782507"/>
                  <a:pt x="883013" y="789337"/>
                  <a:pt x="883013" y="796926"/>
                </a:cubicBezTo>
                <a:cubicBezTo>
                  <a:pt x="883013" y="805275"/>
                  <a:pt x="877179" y="812105"/>
                  <a:pt x="870615" y="812105"/>
                </a:cubicBezTo>
                <a:cubicBezTo>
                  <a:pt x="863322" y="812105"/>
                  <a:pt x="856759" y="805275"/>
                  <a:pt x="856759" y="796926"/>
                </a:cubicBezTo>
                <a:cubicBezTo>
                  <a:pt x="856759" y="789337"/>
                  <a:pt x="863322" y="782507"/>
                  <a:pt x="870615" y="782507"/>
                </a:cubicBezTo>
                <a:close/>
                <a:moveTo>
                  <a:pt x="799784" y="782507"/>
                </a:moveTo>
                <a:cubicBezTo>
                  <a:pt x="806349" y="782507"/>
                  <a:pt x="812183" y="789337"/>
                  <a:pt x="812183" y="796926"/>
                </a:cubicBezTo>
                <a:cubicBezTo>
                  <a:pt x="812183" y="805275"/>
                  <a:pt x="806349" y="812105"/>
                  <a:pt x="799784" y="812105"/>
                </a:cubicBezTo>
                <a:cubicBezTo>
                  <a:pt x="792492" y="812105"/>
                  <a:pt x="785929" y="805275"/>
                  <a:pt x="785929" y="796926"/>
                </a:cubicBezTo>
                <a:cubicBezTo>
                  <a:pt x="785929" y="789337"/>
                  <a:pt x="792492" y="782507"/>
                  <a:pt x="799784" y="782507"/>
                </a:cubicBezTo>
                <a:close/>
                <a:moveTo>
                  <a:pt x="724123" y="782507"/>
                </a:moveTo>
                <a:cubicBezTo>
                  <a:pt x="731417" y="782507"/>
                  <a:pt x="737981" y="789337"/>
                  <a:pt x="737981" y="796926"/>
                </a:cubicBezTo>
                <a:cubicBezTo>
                  <a:pt x="737981" y="805275"/>
                  <a:pt x="731417" y="812105"/>
                  <a:pt x="724123" y="812105"/>
                </a:cubicBezTo>
                <a:cubicBezTo>
                  <a:pt x="717559" y="812105"/>
                  <a:pt x="711726" y="805275"/>
                  <a:pt x="711726" y="796926"/>
                </a:cubicBezTo>
                <a:cubicBezTo>
                  <a:pt x="711726" y="789337"/>
                  <a:pt x="717559" y="782507"/>
                  <a:pt x="724123" y="782507"/>
                </a:cubicBezTo>
                <a:close/>
                <a:moveTo>
                  <a:pt x="653293" y="782507"/>
                </a:moveTo>
                <a:cubicBezTo>
                  <a:pt x="660586" y="782507"/>
                  <a:pt x="667149" y="789337"/>
                  <a:pt x="667149" y="796926"/>
                </a:cubicBezTo>
                <a:cubicBezTo>
                  <a:pt x="667149" y="805275"/>
                  <a:pt x="660586" y="812105"/>
                  <a:pt x="653293" y="812105"/>
                </a:cubicBezTo>
                <a:cubicBezTo>
                  <a:pt x="645271" y="812105"/>
                  <a:pt x="640896" y="805275"/>
                  <a:pt x="640896" y="796926"/>
                </a:cubicBezTo>
                <a:cubicBezTo>
                  <a:pt x="640896" y="789337"/>
                  <a:pt x="645271" y="782507"/>
                  <a:pt x="653293" y="782507"/>
                </a:cubicBezTo>
                <a:close/>
                <a:moveTo>
                  <a:pt x="584855" y="782507"/>
                </a:moveTo>
                <a:cubicBezTo>
                  <a:pt x="592639" y="782507"/>
                  <a:pt x="599643" y="789337"/>
                  <a:pt x="599643" y="796926"/>
                </a:cubicBezTo>
                <a:cubicBezTo>
                  <a:pt x="599643" y="805275"/>
                  <a:pt x="592639" y="812105"/>
                  <a:pt x="584855" y="812105"/>
                </a:cubicBezTo>
                <a:cubicBezTo>
                  <a:pt x="576293" y="812105"/>
                  <a:pt x="570066" y="805275"/>
                  <a:pt x="570066" y="796926"/>
                </a:cubicBezTo>
                <a:cubicBezTo>
                  <a:pt x="570066" y="789337"/>
                  <a:pt x="576293" y="782507"/>
                  <a:pt x="584855" y="782507"/>
                </a:cubicBezTo>
                <a:close/>
                <a:moveTo>
                  <a:pt x="513654" y="782507"/>
                </a:moveTo>
                <a:cubicBezTo>
                  <a:pt x="522003" y="782507"/>
                  <a:pt x="528831" y="789337"/>
                  <a:pt x="528831" y="796926"/>
                </a:cubicBezTo>
                <a:cubicBezTo>
                  <a:pt x="528831" y="805275"/>
                  <a:pt x="522003" y="812105"/>
                  <a:pt x="513654" y="812105"/>
                </a:cubicBezTo>
                <a:cubicBezTo>
                  <a:pt x="506065" y="812105"/>
                  <a:pt x="499235" y="805275"/>
                  <a:pt x="499235" y="796926"/>
                </a:cubicBezTo>
                <a:cubicBezTo>
                  <a:pt x="499235" y="789337"/>
                  <a:pt x="506065" y="782507"/>
                  <a:pt x="513654" y="782507"/>
                </a:cubicBezTo>
                <a:close/>
                <a:moveTo>
                  <a:pt x="439821" y="782507"/>
                </a:moveTo>
                <a:cubicBezTo>
                  <a:pt x="448384" y="782507"/>
                  <a:pt x="454611" y="789337"/>
                  <a:pt x="454611" y="796926"/>
                </a:cubicBezTo>
                <a:cubicBezTo>
                  <a:pt x="454611" y="805275"/>
                  <a:pt x="448384" y="812105"/>
                  <a:pt x="439821" y="812105"/>
                </a:cubicBezTo>
                <a:cubicBezTo>
                  <a:pt x="432038" y="812105"/>
                  <a:pt x="425033" y="805275"/>
                  <a:pt x="425033" y="796926"/>
                </a:cubicBezTo>
                <a:cubicBezTo>
                  <a:pt x="425033" y="789337"/>
                  <a:pt x="432038" y="782507"/>
                  <a:pt x="439821" y="782507"/>
                </a:cubicBezTo>
                <a:close/>
                <a:moveTo>
                  <a:pt x="4439056" y="711678"/>
                </a:moveTo>
                <a:cubicBezTo>
                  <a:pt x="4445619" y="711678"/>
                  <a:pt x="4451453" y="716783"/>
                  <a:pt x="4451453" y="724075"/>
                </a:cubicBezTo>
                <a:cubicBezTo>
                  <a:pt x="4451453" y="732097"/>
                  <a:pt x="4445619" y="737932"/>
                  <a:pt x="4439056" y="737932"/>
                </a:cubicBezTo>
                <a:cubicBezTo>
                  <a:pt x="4431763" y="737932"/>
                  <a:pt x="4425200" y="732097"/>
                  <a:pt x="4425200" y="724075"/>
                </a:cubicBezTo>
                <a:cubicBezTo>
                  <a:pt x="4425200" y="716783"/>
                  <a:pt x="4431763" y="711678"/>
                  <a:pt x="4439056" y="711678"/>
                </a:cubicBezTo>
                <a:close/>
                <a:moveTo>
                  <a:pt x="4366768" y="711678"/>
                </a:moveTo>
                <a:cubicBezTo>
                  <a:pt x="4374790" y="711678"/>
                  <a:pt x="4380624" y="716783"/>
                  <a:pt x="4380624" y="724075"/>
                </a:cubicBezTo>
                <a:cubicBezTo>
                  <a:pt x="4380624" y="732097"/>
                  <a:pt x="4374790" y="737932"/>
                  <a:pt x="4366768" y="737932"/>
                </a:cubicBezTo>
                <a:cubicBezTo>
                  <a:pt x="4360934" y="737932"/>
                  <a:pt x="4354371" y="732097"/>
                  <a:pt x="4354371" y="724075"/>
                </a:cubicBezTo>
                <a:cubicBezTo>
                  <a:pt x="4354371" y="716783"/>
                  <a:pt x="4360934" y="711678"/>
                  <a:pt x="4366768" y="711678"/>
                </a:cubicBezTo>
                <a:close/>
                <a:moveTo>
                  <a:pt x="4295937" y="711678"/>
                </a:moveTo>
                <a:cubicBezTo>
                  <a:pt x="4303959" y="711678"/>
                  <a:pt x="4309793" y="716783"/>
                  <a:pt x="4309793" y="724075"/>
                </a:cubicBezTo>
                <a:cubicBezTo>
                  <a:pt x="4309793" y="732097"/>
                  <a:pt x="4303959" y="737932"/>
                  <a:pt x="4295937" y="737932"/>
                </a:cubicBezTo>
                <a:cubicBezTo>
                  <a:pt x="4290103" y="737932"/>
                  <a:pt x="4283540" y="732097"/>
                  <a:pt x="4283540" y="724075"/>
                </a:cubicBezTo>
                <a:cubicBezTo>
                  <a:pt x="4283540" y="716783"/>
                  <a:pt x="4290103" y="711678"/>
                  <a:pt x="4295937" y="711678"/>
                </a:cubicBezTo>
                <a:close/>
                <a:moveTo>
                  <a:pt x="4225107" y="711678"/>
                </a:moveTo>
                <a:cubicBezTo>
                  <a:pt x="4233129" y="711678"/>
                  <a:pt x="4238963" y="718241"/>
                  <a:pt x="4238963" y="724075"/>
                </a:cubicBezTo>
                <a:cubicBezTo>
                  <a:pt x="4238963" y="732097"/>
                  <a:pt x="4233129" y="737932"/>
                  <a:pt x="4225107" y="737932"/>
                </a:cubicBezTo>
                <a:cubicBezTo>
                  <a:pt x="4217085" y="737932"/>
                  <a:pt x="4212710" y="732097"/>
                  <a:pt x="4212710" y="724075"/>
                </a:cubicBezTo>
                <a:cubicBezTo>
                  <a:pt x="4212710" y="718241"/>
                  <a:pt x="4217085" y="711678"/>
                  <a:pt x="4225107" y="711678"/>
                </a:cubicBezTo>
                <a:close/>
                <a:moveTo>
                  <a:pt x="4153295" y="711678"/>
                </a:moveTo>
                <a:cubicBezTo>
                  <a:pt x="4161078" y="711678"/>
                  <a:pt x="4168083" y="718241"/>
                  <a:pt x="4168083" y="724075"/>
                </a:cubicBezTo>
                <a:cubicBezTo>
                  <a:pt x="4168083" y="732097"/>
                  <a:pt x="4161078" y="737932"/>
                  <a:pt x="4153295" y="737932"/>
                </a:cubicBezTo>
                <a:cubicBezTo>
                  <a:pt x="4144733" y="737932"/>
                  <a:pt x="4138507" y="732097"/>
                  <a:pt x="4138507" y="724075"/>
                </a:cubicBezTo>
                <a:cubicBezTo>
                  <a:pt x="4138507" y="718241"/>
                  <a:pt x="4144733" y="711678"/>
                  <a:pt x="4153295" y="711678"/>
                </a:cubicBezTo>
                <a:close/>
                <a:moveTo>
                  <a:pt x="4082465" y="711678"/>
                </a:moveTo>
                <a:cubicBezTo>
                  <a:pt x="4090249" y="711678"/>
                  <a:pt x="4097254" y="718241"/>
                  <a:pt x="4097254" y="724075"/>
                </a:cubicBezTo>
                <a:cubicBezTo>
                  <a:pt x="4097254" y="732097"/>
                  <a:pt x="4090249" y="737932"/>
                  <a:pt x="4082465" y="737932"/>
                </a:cubicBezTo>
                <a:cubicBezTo>
                  <a:pt x="4073903" y="737932"/>
                  <a:pt x="4067676" y="732097"/>
                  <a:pt x="4067676" y="724075"/>
                </a:cubicBezTo>
                <a:cubicBezTo>
                  <a:pt x="4067676" y="718241"/>
                  <a:pt x="4073903" y="711678"/>
                  <a:pt x="4082465" y="711678"/>
                </a:cubicBezTo>
                <a:close/>
                <a:moveTo>
                  <a:pt x="4010703" y="711678"/>
                </a:moveTo>
                <a:cubicBezTo>
                  <a:pt x="4017996" y="711678"/>
                  <a:pt x="4023100" y="718241"/>
                  <a:pt x="4023100" y="724075"/>
                </a:cubicBezTo>
                <a:cubicBezTo>
                  <a:pt x="4023100" y="732097"/>
                  <a:pt x="4017996" y="737932"/>
                  <a:pt x="4010703" y="737932"/>
                </a:cubicBezTo>
                <a:cubicBezTo>
                  <a:pt x="4002681" y="737932"/>
                  <a:pt x="3996847" y="732097"/>
                  <a:pt x="3996847" y="724075"/>
                </a:cubicBezTo>
                <a:cubicBezTo>
                  <a:pt x="3996847" y="718241"/>
                  <a:pt x="4002681" y="711678"/>
                  <a:pt x="4010703" y="711678"/>
                </a:cubicBezTo>
                <a:close/>
                <a:moveTo>
                  <a:pt x="3939871" y="711678"/>
                </a:moveTo>
                <a:cubicBezTo>
                  <a:pt x="3946434" y="711678"/>
                  <a:pt x="3952268" y="718241"/>
                  <a:pt x="3952268" y="724075"/>
                </a:cubicBezTo>
                <a:cubicBezTo>
                  <a:pt x="3952268" y="732097"/>
                  <a:pt x="3946434" y="737932"/>
                  <a:pt x="3939871" y="737932"/>
                </a:cubicBezTo>
                <a:cubicBezTo>
                  <a:pt x="3932578" y="737932"/>
                  <a:pt x="3926015" y="732097"/>
                  <a:pt x="3926015" y="724075"/>
                </a:cubicBezTo>
                <a:cubicBezTo>
                  <a:pt x="3926015" y="718241"/>
                  <a:pt x="3932578" y="711678"/>
                  <a:pt x="3939871" y="711678"/>
                </a:cubicBezTo>
                <a:close/>
                <a:moveTo>
                  <a:pt x="3869042" y="711678"/>
                </a:moveTo>
                <a:cubicBezTo>
                  <a:pt x="3875605" y="711678"/>
                  <a:pt x="3881439" y="718241"/>
                  <a:pt x="3881439" y="724075"/>
                </a:cubicBezTo>
                <a:cubicBezTo>
                  <a:pt x="3881439" y="732097"/>
                  <a:pt x="3875605" y="737932"/>
                  <a:pt x="3869042" y="737932"/>
                </a:cubicBezTo>
                <a:cubicBezTo>
                  <a:pt x="3861749" y="737932"/>
                  <a:pt x="3855186" y="732097"/>
                  <a:pt x="3855186" y="724075"/>
                </a:cubicBezTo>
                <a:cubicBezTo>
                  <a:pt x="3855186" y="718241"/>
                  <a:pt x="3861749" y="711678"/>
                  <a:pt x="3869042" y="711678"/>
                </a:cubicBezTo>
                <a:close/>
                <a:moveTo>
                  <a:pt x="3796752" y="711678"/>
                </a:moveTo>
                <a:cubicBezTo>
                  <a:pt x="3804774" y="711678"/>
                  <a:pt x="3810608" y="718241"/>
                  <a:pt x="3810608" y="724075"/>
                </a:cubicBezTo>
                <a:cubicBezTo>
                  <a:pt x="3810608" y="732097"/>
                  <a:pt x="3804774" y="737932"/>
                  <a:pt x="3796752" y="737932"/>
                </a:cubicBezTo>
                <a:cubicBezTo>
                  <a:pt x="3790918" y="737932"/>
                  <a:pt x="3784355" y="732097"/>
                  <a:pt x="3784355" y="724075"/>
                </a:cubicBezTo>
                <a:cubicBezTo>
                  <a:pt x="3784355" y="718241"/>
                  <a:pt x="3790918" y="711678"/>
                  <a:pt x="3796752" y="711678"/>
                </a:cubicBezTo>
                <a:close/>
                <a:moveTo>
                  <a:pt x="3725922" y="711678"/>
                </a:moveTo>
                <a:cubicBezTo>
                  <a:pt x="3733944" y="711678"/>
                  <a:pt x="3739778" y="718241"/>
                  <a:pt x="3739778" y="724075"/>
                </a:cubicBezTo>
                <a:cubicBezTo>
                  <a:pt x="3739778" y="732097"/>
                  <a:pt x="3733944" y="737932"/>
                  <a:pt x="3725922" y="737932"/>
                </a:cubicBezTo>
                <a:cubicBezTo>
                  <a:pt x="3719359" y="737932"/>
                  <a:pt x="3713525" y="732097"/>
                  <a:pt x="3713525" y="724075"/>
                </a:cubicBezTo>
                <a:cubicBezTo>
                  <a:pt x="3713525" y="718241"/>
                  <a:pt x="3719359" y="711678"/>
                  <a:pt x="3725922" y="711678"/>
                </a:cubicBezTo>
                <a:close/>
                <a:moveTo>
                  <a:pt x="3655091" y="711678"/>
                </a:moveTo>
                <a:cubicBezTo>
                  <a:pt x="3662384" y="711678"/>
                  <a:pt x="3668947" y="718241"/>
                  <a:pt x="3668947" y="724075"/>
                </a:cubicBezTo>
                <a:cubicBezTo>
                  <a:pt x="3668947" y="732097"/>
                  <a:pt x="3662384" y="737932"/>
                  <a:pt x="3655091" y="737932"/>
                </a:cubicBezTo>
                <a:cubicBezTo>
                  <a:pt x="3647069" y="737932"/>
                  <a:pt x="3642694" y="732097"/>
                  <a:pt x="3642694" y="724075"/>
                </a:cubicBezTo>
                <a:cubicBezTo>
                  <a:pt x="3642694" y="718241"/>
                  <a:pt x="3647069" y="711678"/>
                  <a:pt x="3655091" y="711678"/>
                </a:cubicBezTo>
                <a:close/>
                <a:moveTo>
                  <a:pt x="3583280" y="711678"/>
                </a:moveTo>
                <a:cubicBezTo>
                  <a:pt x="3591064" y="711678"/>
                  <a:pt x="3598069" y="718241"/>
                  <a:pt x="3598069" y="724075"/>
                </a:cubicBezTo>
                <a:cubicBezTo>
                  <a:pt x="3598069" y="732097"/>
                  <a:pt x="3591064" y="737932"/>
                  <a:pt x="3583280" y="737932"/>
                </a:cubicBezTo>
                <a:cubicBezTo>
                  <a:pt x="3574718" y="737932"/>
                  <a:pt x="3568491" y="732097"/>
                  <a:pt x="3568491" y="724075"/>
                </a:cubicBezTo>
                <a:cubicBezTo>
                  <a:pt x="3568491" y="718241"/>
                  <a:pt x="3574718" y="711678"/>
                  <a:pt x="3583280" y="711678"/>
                </a:cubicBezTo>
                <a:close/>
                <a:moveTo>
                  <a:pt x="3512449" y="711678"/>
                </a:moveTo>
                <a:cubicBezTo>
                  <a:pt x="3520232" y="711678"/>
                  <a:pt x="3527237" y="718241"/>
                  <a:pt x="3527237" y="724075"/>
                </a:cubicBezTo>
                <a:cubicBezTo>
                  <a:pt x="3527237" y="732097"/>
                  <a:pt x="3520232" y="737932"/>
                  <a:pt x="3512449" y="737932"/>
                </a:cubicBezTo>
                <a:cubicBezTo>
                  <a:pt x="3503887" y="737932"/>
                  <a:pt x="3497661" y="732097"/>
                  <a:pt x="3497661" y="724075"/>
                </a:cubicBezTo>
                <a:cubicBezTo>
                  <a:pt x="3497661" y="718241"/>
                  <a:pt x="3503887" y="711678"/>
                  <a:pt x="3512449" y="711678"/>
                </a:cubicBezTo>
                <a:close/>
                <a:moveTo>
                  <a:pt x="3441619" y="711678"/>
                </a:moveTo>
                <a:cubicBezTo>
                  <a:pt x="3450181" y="711678"/>
                  <a:pt x="3456408" y="718241"/>
                  <a:pt x="3456408" y="724075"/>
                </a:cubicBezTo>
                <a:cubicBezTo>
                  <a:pt x="3456408" y="732097"/>
                  <a:pt x="3450181" y="737932"/>
                  <a:pt x="3441619" y="737932"/>
                </a:cubicBezTo>
                <a:cubicBezTo>
                  <a:pt x="3433835" y="737932"/>
                  <a:pt x="3426830" y="732097"/>
                  <a:pt x="3426830" y="724075"/>
                </a:cubicBezTo>
                <a:cubicBezTo>
                  <a:pt x="3426830" y="718241"/>
                  <a:pt x="3433835" y="711678"/>
                  <a:pt x="3441619" y="711678"/>
                </a:cubicBezTo>
                <a:close/>
                <a:moveTo>
                  <a:pt x="3369857" y="711678"/>
                </a:moveTo>
                <a:cubicBezTo>
                  <a:pt x="3377879" y="711678"/>
                  <a:pt x="3382254" y="718241"/>
                  <a:pt x="3382254" y="724075"/>
                </a:cubicBezTo>
                <a:cubicBezTo>
                  <a:pt x="3382254" y="732097"/>
                  <a:pt x="3377879" y="737932"/>
                  <a:pt x="3369857" y="737932"/>
                </a:cubicBezTo>
                <a:cubicBezTo>
                  <a:pt x="3362564" y="737932"/>
                  <a:pt x="3356001" y="732097"/>
                  <a:pt x="3356001" y="724075"/>
                </a:cubicBezTo>
                <a:cubicBezTo>
                  <a:pt x="3356001" y="718241"/>
                  <a:pt x="3362564" y="711678"/>
                  <a:pt x="3369857" y="711678"/>
                </a:cubicBezTo>
                <a:close/>
                <a:moveTo>
                  <a:pt x="3299086" y="711678"/>
                </a:moveTo>
                <a:cubicBezTo>
                  <a:pt x="3305651" y="711678"/>
                  <a:pt x="3311485" y="718241"/>
                  <a:pt x="3311485" y="724075"/>
                </a:cubicBezTo>
                <a:cubicBezTo>
                  <a:pt x="3311485" y="732097"/>
                  <a:pt x="3305651" y="737932"/>
                  <a:pt x="3299086" y="737932"/>
                </a:cubicBezTo>
                <a:cubicBezTo>
                  <a:pt x="3291794" y="737932"/>
                  <a:pt x="3285234" y="732097"/>
                  <a:pt x="3285234" y="724075"/>
                </a:cubicBezTo>
                <a:cubicBezTo>
                  <a:pt x="3285234" y="718241"/>
                  <a:pt x="3291794" y="711678"/>
                  <a:pt x="3299086" y="711678"/>
                </a:cubicBezTo>
                <a:close/>
                <a:moveTo>
                  <a:pt x="3228255" y="711678"/>
                </a:moveTo>
                <a:cubicBezTo>
                  <a:pt x="3234819" y="711678"/>
                  <a:pt x="3240654" y="718241"/>
                  <a:pt x="3240654" y="724075"/>
                </a:cubicBezTo>
                <a:cubicBezTo>
                  <a:pt x="3240654" y="732097"/>
                  <a:pt x="3234819" y="737932"/>
                  <a:pt x="3228255" y="737932"/>
                </a:cubicBezTo>
                <a:cubicBezTo>
                  <a:pt x="3220233" y="737932"/>
                  <a:pt x="3214398" y="732097"/>
                  <a:pt x="3214398" y="724075"/>
                </a:cubicBezTo>
                <a:cubicBezTo>
                  <a:pt x="3214398" y="718241"/>
                  <a:pt x="3220233" y="711678"/>
                  <a:pt x="3228255" y="711678"/>
                </a:cubicBezTo>
                <a:close/>
                <a:moveTo>
                  <a:pt x="3152594" y="711678"/>
                </a:moveTo>
                <a:cubicBezTo>
                  <a:pt x="3159889" y="711678"/>
                  <a:pt x="3166451" y="718241"/>
                  <a:pt x="3166451" y="724075"/>
                </a:cubicBezTo>
                <a:cubicBezTo>
                  <a:pt x="3166451" y="732097"/>
                  <a:pt x="3159889" y="737932"/>
                  <a:pt x="3152594" y="737932"/>
                </a:cubicBezTo>
                <a:cubicBezTo>
                  <a:pt x="3146031" y="737932"/>
                  <a:pt x="3140198" y="732097"/>
                  <a:pt x="3140198" y="725534"/>
                </a:cubicBezTo>
                <a:cubicBezTo>
                  <a:pt x="3140198" y="718241"/>
                  <a:pt x="3146031" y="711678"/>
                  <a:pt x="3152594" y="711678"/>
                </a:cubicBezTo>
                <a:close/>
                <a:moveTo>
                  <a:pt x="3081763" y="711678"/>
                </a:moveTo>
                <a:cubicBezTo>
                  <a:pt x="3089057" y="711678"/>
                  <a:pt x="3095617" y="718241"/>
                  <a:pt x="3095617" y="725534"/>
                </a:cubicBezTo>
                <a:cubicBezTo>
                  <a:pt x="3095617" y="732097"/>
                  <a:pt x="3089057" y="737932"/>
                  <a:pt x="3081763" y="737932"/>
                </a:cubicBezTo>
                <a:cubicBezTo>
                  <a:pt x="3073740" y="737932"/>
                  <a:pt x="3069364" y="732097"/>
                  <a:pt x="3069364" y="725534"/>
                </a:cubicBezTo>
                <a:cubicBezTo>
                  <a:pt x="3069364" y="718241"/>
                  <a:pt x="3073740" y="711678"/>
                  <a:pt x="3081763" y="711678"/>
                </a:cubicBezTo>
                <a:close/>
                <a:moveTo>
                  <a:pt x="3013707" y="711678"/>
                </a:moveTo>
                <a:cubicBezTo>
                  <a:pt x="3021299" y="711678"/>
                  <a:pt x="3028128" y="718241"/>
                  <a:pt x="3028128" y="725534"/>
                </a:cubicBezTo>
                <a:cubicBezTo>
                  <a:pt x="3028128" y="732097"/>
                  <a:pt x="3021299" y="737932"/>
                  <a:pt x="3013707" y="737932"/>
                </a:cubicBezTo>
                <a:cubicBezTo>
                  <a:pt x="3005360" y="737932"/>
                  <a:pt x="2998531" y="732097"/>
                  <a:pt x="2998531" y="725534"/>
                </a:cubicBezTo>
                <a:cubicBezTo>
                  <a:pt x="2998531" y="718241"/>
                  <a:pt x="3005360" y="711678"/>
                  <a:pt x="3013707" y="711678"/>
                </a:cubicBezTo>
                <a:close/>
                <a:moveTo>
                  <a:pt x="2942485" y="711678"/>
                </a:moveTo>
                <a:cubicBezTo>
                  <a:pt x="2951045" y="711678"/>
                  <a:pt x="2957280" y="718241"/>
                  <a:pt x="2957280" y="725534"/>
                </a:cubicBezTo>
                <a:cubicBezTo>
                  <a:pt x="2957280" y="732097"/>
                  <a:pt x="2951045" y="737932"/>
                  <a:pt x="2942485" y="737932"/>
                </a:cubicBezTo>
                <a:cubicBezTo>
                  <a:pt x="2934705" y="737932"/>
                  <a:pt x="2927700" y="732097"/>
                  <a:pt x="2927700" y="725534"/>
                </a:cubicBezTo>
                <a:cubicBezTo>
                  <a:pt x="2927700" y="718241"/>
                  <a:pt x="2934705" y="711678"/>
                  <a:pt x="2942485" y="711678"/>
                </a:cubicBezTo>
                <a:close/>
                <a:moveTo>
                  <a:pt x="1440620" y="711678"/>
                </a:moveTo>
                <a:cubicBezTo>
                  <a:pt x="1447182" y="711678"/>
                  <a:pt x="1453017" y="718683"/>
                  <a:pt x="1453017" y="726466"/>
                </a:cubicBezTo>
                <a:cubicBezTo>
                  <a:pt x="1453017" y="735028"/>
                  <a:pt x="1447182" y="741255"/>
                  <a:pt x="1440620" y="741255"/>
                </a:cubicBezTo>
                <a:cubicBezTo>
                  <a:pt x="1433328" y="741255"/>
                  <a:pt x="1426765" y="735028"/>
                  <a:pt x="1426765" y="726466"/>
                </a:cubicBezTo>
                <a:cubicBezTo>
                  <a:pt x="1426765" y="718683"/>
                  <a:pt x="1433328" y="711678"/>
                  <a:pt x="1440620" y="711678"/>
                </a:cubicBezTo>
                <a:close/>
                <a:moveTo>
                  <a:pt x="1368338" y="711678"/>
                </a:moveTo>
                <a:cubicBezTo>
                  <a:pt x="1376356" y="711678"/>
                  <a:pt x="1382190" y="718683"/>
                  <a:pt x="1382190" y="726466"/>
                </a:cubicBezTo>
                <a:cubicBezTo>
                  <a:pt x="1382190" y="735028"/>
                  <a:pt x="1376356" y="741255"/>
                  <a:pt x="1368338" y="741255"/>
                </a:cubicBezTo>
                <a:cubicBezTo>
                  <a:pt x="1362502" y="741255"/>
                  <a:pt x="1355939" y="735028"/>
                  <a:pt x="1355939" y="726466"/>
                </a:cubicBezTo>
                <a:cubicBezTo>
                  <a:pt x="1355939" y="718683"/>
                  <a:pt x="1362502" y="711678"/>
                  <a:pt x="1368338" y="711678"/>
                </a:cubicBezTo>
                <a:close/>
                <a:moveTo>
                  <a:pt x="1297509" y="711678"/>
                </a:moveTo>
                <a:cubicBezTo>
                  <a:pt x="1305532" y="711678"/>
                  <a:pt x="1311366" y="718683"/>
                  <a:pt x="1311366" y="726466"/>
                </a:cubicBezTo>
                <a:cubicBezTo>
                  <a:pt x="1311366" y="735028"/>
                  <a:pt x="1305532" y="741255"/>
                  <a:pt x="1297509" y="741255"/>
                </a:cubicBezTo>
                <a:cubicBezTo>
                  <a:pt x="1291675" y="741255"/>
                  <a:pt x="1285113" y="735028"/>
                  <a:pt x="1285113" y="726466"/>
                </a:cubicBezTo>
                <a:cubicBezTo>
                  <a:pt x="1285113" y="718683"/>
                  <a:pt x="1291675" y="711678"/>
                  <a:pt x="1297509" y="711678"/>
                </a:cubicBezTo>
                <a:close/>
                <a:moveTo>
                  <a:pt x="1226678" y="711678"/>
                </a:moveTo>
                <a:cubicBezTo>
                  <a:pt x="1233970" y="711678"/>
                  <a:pt x="1240535" y="718683"/>
                  <a:pt x="1240535" y="726466"/>
                </a:cubicBezTo>
                <a:cubicBezTo>
                  <a:pt x="1240535" y="735028"/>
                  <a:pt x="1233970" y="741255"/>
                  <a:pt x="1226678" y="741255"/>
                </a:cubicBezTo>
                <a:cubicBezTo>
                  <a:pt x="1218663" y="741255"/>
                  <a:pt x="1214288" y="735028"/>
                  <a:pt x="1214288" y="726466"/>
                </a:cubicBezTo>
                <a:cubicBezTo>
                  <a:pt x="1214288" y="718683"/>
                  <a:pt x="1218663" y="711678"/>
                  <a:pt x="1226678" y="711678"/>
                </a:cubicBezTo>
                <a:close/>
                <a:moveTo>
                  <a:pt x="1154874" y="711678"/>
                </a:moveTo>
                <a:cubicBezTo>
                  <a:pt x="1162657" y="711678"/>
                  <a:pt x="1169663" y="718683"/>
                  <a:pt x="1169663" y="726466"/>
                </a:cubicBezTo>
                <a:cubicBezTo>
                  <a:pt x="1169663" y="735028"/>
                  <a:pt x="1162657" y="741255"/>
                  <a:pt x="1154874" y="741255"/>
                </a:cubicBezTo>
                <a:cubicBezTo>
                  <a:pt x="1146312" y="741255"/>
                  <a:pt x="1140086" y="735028"/>
                  <a:pt x="1140086" y="726466"/>
                </a:cubicBezTo>
                <a:cubicBezTo>
                  <a:pt x="1140086" y="718683"/>
                  <a:pt x="1146312" y="711678"/>
                  <a:pt x="1154874" y="711678"/>
                </a:cubicBezTo>
                <a:close/>
                <a:moveTo>
                  <a:pt x="1084045" y="711678"/>
                </a:moveTo>
                <a:cubicBezTo>
                  <a:pt x="1091827" y="711678"/>
                  <a:pt x="1098833" y="718683"/>
                  <a:pt x="1098833" y="726466"/>
                </a:cubicBezTo>
                <a:cubicBezTo>
                  <a:pt x="1098833" y="735028"/>
                  <a:pt x="1091827" y="741255"/>
                  <a:pt x="1084045" y="741255"/>
                </a:cubicBezTo>
                <a:cubicBezTo>
                  <a:pt x="1075483" y="741255"/>
                  <a:pt x="1069255" y="735028"/>
                  <a:pt x="1069255" y="726466"/>
                </a:cubicBezTo>
                <a:cubicBezTo>
                  <a:pt x="1069255" y="718683"/>
                  <a:pt x="1075483" y="711678"/>
                  <a:pt x="1084045" y="711678"/>
                </a:cubicBezTo>
                <a:close/>
                <a:moveTo>
                  <a:pt x="1013599" y="711678"/>
                </a:moveTo>
                <a:cubicBezTo>
                  <a:pt x="1021190" y="711678"/>
                  <a:pt x="1028021" y="718683"/>
                  <a:pt x="1028021" y="726466"/>
                </a:cubicBezTo>
                <a:cubicBezTo>
                  <a:pt x="1028021" y="735028"/>
                  <a:pt x="1021190" y="741255"/>
                  <a:pt x="1013599" y="741255"/>
                </a:cubicBezTo>
                <a:cubicBezTo>
                  <a:pt x="1005254" y="741255"/>
                  <a:pt x="998423" y="735028"/>
                  <a:pt x="998423" y="726466"/>
                </a:cubicBezTo>
                <a:cubicBezTo>
                  <a:pt x="998423" y="718683"/>
                  <a:pt x="1005254" y="711678"/>
                  <a:pt x="1013599" y="711678"/>
                </a:cubicBezTo>
                <a:close/>
                <a:moveTo>
                  <a:pt x="941452" y="711678"/>
                </a:moveTo>
                <a:cubicBezTo>
                  <a:pt x="949474" y="711678"/>
                  <a:pt x="953848" y="718683"/>
                  <a:pt x="953848" y="726466"/>
                </a:cubicBezTo>
                <a:cubicBezTo>
                  <a:pt x="953848" y="735028"/>
                  <a:pt x="949474" y="741255"/>
                  <a:pt x="941452" y="741255"/>
                </a:cubicBezTo>
                <a:cubicBezTo>
                  <a:pt x="934159" y="741255"/>
                  <a:pt x="927596" y="735028"/>
                  <a:pt x="927596" y="726466"/>
                </a:cubicBezTo>
                <a:cubicBezTo>
                  <a:pt x="927596" y="718683"/>
                  <a:pt x="934159" y="711678"/>
                  <a:pt x="941452" y="711678"/>
                </a:cubicBezTo>
                <a:close/>
                <a:moveTo>
                  <a:pt x="870620" y="711678"/>
                </a:moveTo>
                <a:cubicBezTo>
                  <a:pt x="877183" y="711678"/>
                  <a:pt x="883018" y="718683"/>
                  <a:pt x="883018" y="726466"/>
                </a:cubicBezTo>
                <a:cubicBezTo>
                  <a:pt x="883018" y="735028"/>
                  <a:pt x="877183" y="741255"/>
                  <a:pt x="870620" y="741255"/>
                </a:cubicBezTo>
                <a:cubicBezTo>
                  <a:pt x="863327" y="741255"/>
                  <a:pt x="856764" y="735028"/>
                  <a:pt x="856764" y="726466"/>
                </a:cubicBezTo>
                <a:cubicBezTo>
                  <a:pt x="856764" y="718683"/>
                  <a:pt x="863327" y="711678"/>
                  <a:pt x="870620" y="711678"/>
                </a:cubicBezTo>
                <a:close/>
                <a:moveTo>
                  <a:pt x="798331" y="711678"/>
                </a:moveTo>
                <a:cubicBezTo>
                  <a:pt x="806354" y="711678"/>
                  <a:pt x="812189" y="718683"/>
                  <a:pt x="812189" y="726466"/>
                </a:cubicBezTo>
                <a:cubicBezTo>
                  <a:pt x="812189" y="735028"/>
                  <a:pt x="806354" y="741255"/>
                  <a:pt x="798331" y="741255"/>
                </a:cubicBezTo>
                <a:cubicBezTo>
                  <a:pt x="792497" y="741255"/>
                  <a:pt x="785934" y="735028"/>
                  <a:pt x="785934" y="726466"/>
                </a:cubicBezTo>
                <a:cubicBezTo>
                  <a:pt x="785934" y="718683"/>
                  <a:pt x="792497" y="711678"/>
                  <a:pt x="798331" y="711678"/>
                </a:cubicBezTo>
                <a:close/>
                <a:moveTo>
                  <a:pt x="724129" y="711678"/>
                </a:moveTo>
                <a:cubicBezTo>
                  <a:pt x="731422" y="711678"/>
                  <a:pt x="737986" y="718683"/>
                  <a:pt x="737986" y="726466"/>
                </a:cubicBezTo>
                <a:cubicBezTo>
                  <a:pt x="737986" y="735028"/>
                  <a:pt x="731422" y="741255"/>
                  <a:pt x="724129" y="741255"/>
                </a:cubicBezTo>
                <a:cubicBezTo>
                  <a:pt x="717565" y="741255"/>
                  <a:pt x="711732" y="735028"/>
                  <a:pt x="711732" y="726466"/>
                </a:cubicBezTo>
                <a:cubicBezTo>
                  <a:pt x="711732" y="718683"/>
                  <a:pt x="717565" y="711678"/>
                  <a:pt x="724129" y="711678"/>
                </a:cubicBezTo>
                <a:close/>
                <a:moveTo>
                  <a:pt x="653298" y="711678"/>
                </a:moveTo>
                <a:cubicBezTo>
                  <a:pt x="660590" y="711678"/>
                  <a:pt x="667154" y="718683"/>
                  <a:pt x="667154" y="726466"/>
                </a:cubicBezTo>
                <a:cubicBezTo>
                  <a:pt x="667154" y="735028"/>
                  <a:pt x="660590" y="741255"/>
                  <a:pt x="653298" y="741255"/>
                </a:cubicBezTo>
                <a:cubicBezTo>
                  <a:pt x="645277" y="741255"/>
                  <a:pt x="640901" y="735028"/>
                  <a:pt x="640901" y="726466"/>
                </a:cubicBezTo>
                <a:cubicBezTo>
                  <a:pt x="640901" y="718683"/>
                  <a:pt x="645277" y="711678"/>
                  <a:pt x="653298" y="711678"/>
                </a:cubicBezTo>
                <a:close/>
                <a:moveTo>
                  <a:pt x="584861" y="711678"/>
                </a:moveTo>
                <a:cubicBezTo>
                  <a:pt x="592644" y="711678"/>
                  <a:pt x="599648" y="718683"/>
                  <a:pt x="599648" y="726466"/>
                </a:cubicBezTo>
                <a:cubicBezTo>
                  <a:pt x="599648" y="735028"/>
                  <a:pt x="592644" y="741255"/>
                  <a:pt x="584861" y="741255"/>
                </a:cubicBezTo>
                <a:cubicBezTo>
                  <a:pt x="576299" y="741255"/>
                  <a:pt x="570071" y="735028"/>
                  <a:pt x="570071" y="726466"/>
                </a:cubicBezTo>
                <a:cubicBezTo>
                  <a:pt x="570071" y="718683"/>
                  <a:pt x="576299" y="711678"/>
                  <a:pt x="584861" y="711678"/>
                </a:cubicBezTo>
                <a:close/>
                <a:moveTo>
                  <a:pt x="513660" y="711678"/>
                </a:moveTo>
                <a:cubicBezTo>
                  <a:pt x="522008" y="711678"/>
                  <a:pt x="528837" y="718683"/>
                  <a:pt x="528837" y="726466"/>
                </a:cubicBezTo>
                <a:cubicBezTo>
                  <a:pt x="528837" y="735028"/>
                  <a:pt x="522008" y="741255"/>
                  <a:pt x="513660" y="741255"/>
                </a:cubicBezTo>
                <a:cubicBezTo>
                  <a:pt x="506071" y="741255"/>
                  <a:pt x="499241" y="735028"/>
                  <a:pt x="499241" y="726466"/>
                </a:cubicBezTo>
                <a:cubicBezTo>
                  <a:pt x="499241" y="718683"/>
                  <a:pt x="506071" y="711678"/>
                  <a:pt x="513660" y="711678"/>
                </a:cubicBezTo>
                <a:close/>
                <a:moveTo>
                  <a:pt x="439826" y="711678"/>
                </a:moveTo>
                <a:cubicBezTo>
                  <a:pt x="448389" y="711678"/>
                  <a:pt x="454616" y="718683"/>
                  <a:pt x="454616" y="726466"/>
                </a:cubicBezTo>
                <a:cubicBezTo>
                  <a:pt x="454616" y="735028"/>
                  <a:pt x="448389" y="741255"/>
                  <a:pt x="439826" y="741255"/>
                </a:cubicBezTo>
                <a:cubicBezTo>
                  <a:pt x="432043" y="741255"/>
                  <a:pt x="425038" y="735028"/>
                  <a:pt x="425038" y="726466"/>
                </a:cubicBezTo>
                <a:cubicBezTo>
                  <a:pt x="425038" y="718683"/>
                  <a:pt x="432043" y="711678"/>
                  <a:pt x="439826" y="711678"/>
                </a:cubicBezTo>
                <a:close/>
                <a:moveTo>
                  <a:pt x="368064" y="711678"/>
                </a:moveTo>
                <a:cubicBezTo>
                  <a:pt x="376085" y="711678"/>
                  <a:pt x="380462" y="718683"/>
                  <a:pt x="380462" y="726466"/>
                </a:cubicBezTo>
                <a:cubicBezTo>
                  <a:pt x="380462" y="735028"/>
                  <a:pt x="376085" y="741255"/>
                  <a:pt x="368064" y="741255"/>
                </a:cubicBezTo>
                <a:cubicBezTo>
                  <a:pt x="360772" y="741255"/>
                  <a:pt x="354207" y="735028"/>
                  <a:pt x="354207" y="726466"/>
                </a:cubicBezTo>
                <a:cubicBezTo>
                  <a:pt x="354207" y="718683"/>
                  <a:pt x="360772" y="711678"/>
                  <a:pt x="368064" y="711678"/>
                </a:cubicBezTo>
                <a:close/>
                <a:moveTo>
                  <a:pt x="297232" y="711678"/>
                </a:moveTo>
                <a:cubicBezTo>
                  <a:pt x="303795" y="711678"/>
                  <a:pt x="309630" y="718683"/>
                  <a:pt x="309630" y="726466"/>
                </a:cubicBezTo>
                <a:cubicBezTo>
                  <a:pt x="309630" y="735028"/>
                  <a:pt x="303795" y="741255"/>
                  <a:pt x="297232" y="741255"/>
                </a:cubicBezTo>
                <a:cubicBezTo>
                  <a:pt x="289939" y="741255"/>
                  <a:pt x="283376" y="735028"/>
                  <a:pt x="283376" y="726466"/>
                </a:cubicBezTo>
                <a:cubicBezTo>
                  <a:pt x="283376" y="718683"/>
                  <a:pt x="289939" y="711678"/>
                  <a:pt x="297232" y="711678"/>
                </a:cubicBezTo>
                <a:close/>
                <a:moveTo>
                  <a:pt x="226403" y="711678"/>
                </a:moveTo>
                <a:cubicBezTo>
                  <a:pt x="232238" y="711678"/>
                  <a:pt x="238801" y="718683"/>
                  <a:pt x="238801" y="726466"/>
                </a:cubicBezTo>
                <a:cubicBezTo>
                  <a:pt x="238801" y="735028"/>
                  <a:pt x="232238" y="741255"/>
                  <a:pt x="226403" y="741255"/>
                </a:cubicBezTo>
                <a:cubicBezTo>
                  <a:pt x="218381" y="741255"/>
                  <a:pt x="212548" y="735028"/>
                  <a:pt x="212548" y="726466"/>
                </a:cubicBezTo>
                <a:cubicBezTo>
                  <a:pt x="212548" y="718683"/>
                  <a:pt x="218381" y="711678"/>
                  <a:pt x="226403" y="711678"/>
                </a:cubicBezTo>
                <a:close/>
                <a:moveTo>
                  <a:pt x="154106" y="711678"/>
                </a:moveTo>
                <a:cubicBezTo>
                  <a:pt x="161398" y="711678"/>
                  <a:pt x="167962" y="718683"/>
                  <a:pt x="167962" y="726466"/>
                </a:cubicBezTo>
                <a:cubicBezTo>
                  <a:pt x="167962" y="735028"/>
                  <a:pt x="161398" y="741255"/>
                  <a:pt x="154106" y="741255"/>
                </a:cubicBezTo>
                <a:cubicBezTo>
                  <a:pt x="147542" y="741255"/>
                  <a:pt x="141708" y="735028"/>
                  <a:pt x="141708" y="726466"/>
                </a:cubicBezTo>
                <a:cubicBezTo>
                  <a:pt x="141708" y="718683"/>
                  <a:pt x="147542" y="711678"/>
                  <a:pt x="154106" y="711678"/>
                </a:cubicBezTo>
                <a:close/>
                <a:moveTo>
                  <a:pt x="4227498" y="640846"/>
                </a:moveTo>
                <a:cubicBezTo>
                  <a:pt x="4236060" y="640846"/>
                  <a:pt x="4242286" y="645221"/>
                  <a:pt x="4242286" y="653243"/>
                </a:cubicBezTo>
                <a:cubicBezTo>
                  <a:pt x="4242286" y="661265"/>
                  <a:pt x="4236060" y="667100"/>
                  <a:pt x="4227498" y="667100"/>
                </a:cubicBezTo>
                <a:cubicBezTo>
                  <a:pt x="4218936" y="667100"/>
                  <a:pt x="4212710" y="661265"/>
                  <a:pt x="4212710" y="653243"/>
                </a:cubicBezTo>
                <a:cubicBezTo>
                  <a:pt x="4212710" y="645221"/>
                  <a:pt x="4218936" y="640846"/>
                  <a:pt x="4227498" y="640846"/>
                </a:cubicBezTo>
                <a:close/>
                <a:moveTo>
                  <a:pt x="4153295" y="640846"/>
                </a:moveTo>
                <a:cubicBezTo>
                  <a:pt x="4161078" y="640846"/>
                  <a:pt x="4168083" y="645221"/>
                  <a:pt x="4168083" y="653243"/>
                </a:cubicBezTo>
                <a:cubicBezTo>
                  <a:pt x="4168083" y="661265"/>
                  <a:pt x="4161078" y="667100"/>
                  <a:pt x="4153295" y="667100"/>
                </a:cubicBezTo>
                <a:cubicBezTo>
                  <a:pt x="4144733" y="667100"/>
                  <a:pt x="4138507" y="661265"/>
                  <a:pt x="4138507" y="653243"/>
                </a:cubicBezTo>
                <a:cubicBezTo>
                  <a:pt x="4138507" y="645221"/>
                  <a:pt x="4144733" y="640846"/>
                  <a:pt x="4153295" y="640846"/>
                </a:cubicBezTo>
                <a:close/>
                <a:moveTo>
                  <a:pt x="4082465" y="640846"/>
                </a:moveTo>
                <a:cubicBezTo>
                  <a:pt x="4090249" y="640846"/>
                  <a:pt x="4097254" y="645221"/>
                  <a:pt x="4097254" y="653243"/>
                </a:cubicBezTo>
                <a:cubicBezTo>
                  <a:pt x="4097254" y="661265"/>
                  <a:pt x="4090249" y="667100"/>
                  <a:pt x="4082465" y="667100"/>
                </a:cubicBezTo>
                <a:cubicBezTo>
                  <a:pt x="4073903" y="667100"/>
                  <a:pt x="4067676" y="661265"/>
                  <a:pt x="4067676" y="653243"/>
                </a:cubicBezTo>
                <a:cubicBezTo>
                  <a:pt x="4067676" y="645221"/>
                  <a:pt x="4073903" y="640846"/>
                  <a:pt x="4082465" y="640846"/>
                </a:cubicBezTo>
                <a:close/>
                <a:moveTo>
                  <a:pt x="4010703" y="640846"/>
                </a:moveTo>
                <a:cubicBezTo>
                  <a:pt x="4017996" y="640846"/>
                  <a:pt x="4023100" y="645221"/>
                  <a:pt x="4023100" y="653243"/>
                </a:cubicBezTo>
                <a:cubicBezTo>
                  <a:pt x="4023100" y="661265"/>
                  <a:pt x="4017996" y="667100"/>
                  <a:pt x="4010703" y="667100"/>
                </a:cubicBezTo>
                <a:cubicBezTo>
                  <a:pt x="4002681" y="667100"/>
                  <a:pt x="3996847" y="661265"/>
                  <a:pt x="3996847" y="653243"/>
                </a:cubicBezTo>
                <a:cubicBezTo>
                  <a:pt x="3996847" y="645221"/>
                  <a:pt x="4002681" y="640846"/>
                  <a:pt x="4010703" y="640846"/>
                </a:cubicBezTo>
                <a:close/>
                <a:moveTo>
                  <a:pt x="3939871" y="640846"/>
                </a:moveTo>
                <a:cubicBezTo>
                  <a:pt x="3946434" y="640846"/>
                  <a:pt x="3952268" y="645221"/>
                  <a:pt x="3952268" y="653243"/>
                </a:cubicBezTo>
                <a:cubicBezTo>
                  <a:pt x="3952268" y="661265"/>
                  <a:pt x="3946434" y="667100"/>
                  <a:pt x="3939871" y="667100"/>
                </a:cubicBezTo>
                <a:cubicBezTo>
                  <a:pt x="3932578" y="667100"/>
                  <a:pt x="3926015" y="661265"/>
                  <a:pt x="3926015" y="653243"/>
                </a:cubicBezTo>
                <a:cubicBezTo>
                  <a:pt x="3926015" y="645221"/>
                  <a:pt x="3932578" y="640846"/>
                  <a:pt x="3939871" y="640846"/>
                </a:cubicBezTo>
                <a:close/>
                <a:moveTo>
                  <a:pt x="3869042" y="640846"/>
                </a:moveTo>
                <a:cubicBezTo>
                  <a:pt x="3875605" y="640846"/>
                  <a:pt x="3881439" y="645221"/>
                  <a:pt x="3881439" y="653243"/>
                </a:cubicBezTo>
                <a:cubicBezTo>
                  <a:pt x="3881439" y="661265"/>
                  <a:pt x="3875605" y="667100"/>
                  <a:pt x="3869042" y="667100"/>
                </a:cubicBezTo>
                <a:cubicBezTo>
                  <a:pt x="3861749" y="667100"/>
                  <a:pt x="3855186" y="661265"/>
                  <a:pt x="3855186" y="653243"/>
                </a:cubicBezTo>
                <a:cubicBezTo>
                  <a:pt x="3855186" y="645221"/>
                  <a:pt x="3861749" y="640846"/>
                  <a:pt x="3869042" y="640846"/>
                </a:cubicBezTo>
                <a:close/>
                <a:moveTo>
                  <a:pt x="3796752" y="640846"/>
                </a:moveTo>
                <a:cubicBezTo>
                  <a:pt x="3804774" y="640846"/>
                  <a:pt x="3810608" y="645221"/>
                  <a:pt x="3810608" y="653243"/>
                </a:cubicBezTo>
                <a:cubicBezTo>
                  <a:pt x="3810608" y="661265"/>
                  <a:pt x="3804774" y="667100"/>
                  <a:pt x="3796752" y="667100"/>
                </a:cubicBezTo>
                <a:cubicBezTo>
                  <a:pt x="3790918" y="667100"/>
                  <a:pt x="3784355" y="661265"/>
                  <a:pt x="3784355" y="653243"/>
                </a:cubicBezTo>
                <a:cubicBezTo>
                  <a:pt x="3784355" y="645221"/>
                  <a:pt x="3790918" y="640846"/>
                  <a:pt x="3796752" y="640846"/>
                </a:cubicBezTo>
                <a:close/>
                <a:moveTo>
                  <a:pt x="3725922" y="640846"/>
                </a:moveTo>
                <a:cubicBezTo>
                  <a:pt x="3733944" y="640846"/>
                  <a:pt x="3739778" y="645221"/>
                  <a:pt x="3739778" y="653243"/>
                </a:cubicBezTo>
                <a:cubicBezTo>
                  <a:pt x="3739778" y="661265"/>
                  <a:pt x="3733944" y="667100"/>
                  <a:pt x="3725922" y="667100"/>
                </a:cubicBezTo>
                <a:cubicBezTo>
                  <a:pt x="3719359" y="667100"/>
                  <a:pt x="3713525" y="661265"/>
                  <a:pt x="3713525" y="653243"/>
                </a:cubicBezTo>
                <a:cubicBezTo>
                  <a:pt x="3713525" y="645221"/>
                  <a:pt x="3719359" y="640846"/>
                  <a:pt x="3725922" y="640846"/>
                </a:cubicBezTo>
                <a:close/>
                <a:moveTo>
                  <a:pt x="3655091" y="640846"/>
                </a:moveTo>
                <a:cubicBezTo>
                  <a:pt x="3662384" y="640846"/>
                  <a:pt x="3668947" y="647409"/>
                  <a:pt x="3668947" y="653243"/>
                </a:cubicBezTo>
                <a:cubicBezTo>
                  <a:pt x="3668947" y="661265"/>
                  <a:pt x="3662384" y="667100"/>
                  <a:pt x="3655091" y="667100"/>
                </a:cubicBezTo>
                <a:cubicBezTo>
                  <a:pt x="3647069" y="667100"/>
                  <a:pt x="3642694" y="661265"/>
                  <a:pt x="3642694" y="653243"/>
                </a:cubicBezTo>
                <a:cubicBezTo>
                  <a:pt x="3642694" y="647409"/>
                  <a:pt x="3647069" y="640846"/>
                  <a:pt x="3655091" y="640846"/>
                </a:cubicBezTo>
                <a:close/>
                <a:moveTo>
                  <a:pt x="3583280" y="640846"/>
                </a:moveTo>
                <a:cubicBezTo>
                  <a:pt x="3591064" y="640846"/>
                  <a:pt x="3598069" y="647409"/>
                  <a:pt x="3598069" y="653243"/>
                </a:cubicBezTo>
                <a:cubicBezTo>
                  <a:pt x="3598069" y="661265"/>
                  <a:pt x="3591064" y="667100"/>
                  <a:pt x="3583280" y="667100"/>
                </a:cubicBezTo>
                <a:cubicBezTo>
                  <a:pt x="3574718" y="667100"/>
                  <a:pt x="3568491" y="661265"/>
                  <a:pt x="3568491" y="653243"/>
                </a:cubicBezTo>
                <a:cubicBezTo>
                  <a:pt x="3568491" y="647409"/>
                  <a:pt x="3574718" y="640846"/>
                  <a:pt x="3583280" y="640846"/>
                </a:cubicBezTo>
                <a:close/>
                <a:moveTo>
                  <a:pt x="3512449" y="640846"/>
                </a:moveTo>
                <a:cubicBezTo>
                  <a:pt x="3520232" y="640846"/>
                  <a:pt x="3527237" y="647409"/>
                  <a:pt x="3527237" y="653243"/>
                </a:cubicBezTo>
                <a:cubicBezTo>
                  <a:pt x="3527237" y="661265"/>
                  <a:pt x="3520232" y="667100"/>
                  <a:pt x="3512449" y="667100"/>
                </a:cubicBezTo>
                <a:cubicBezTo>
                  <a:pt x="3503887" y="667100"/>
                  <a:pt x="3497661" y="661265"/>
                  <a:pt x="3497661" y="653243"/>
                </a:cubicBezTo>
                <a:cubicBezTo>
                  <a:pt x="3497661" y="647409"/>
                  <a:pt x="3503887" y="640846"/>
                  <a:pt x="3512449" y="640846"/>
                </a:cubicBezTo>
                <a:close/>
                <a:moveTo>
                  <a:pt x="3441619" y="640846"/>
                </a:moveTo>
                <a:cubicBezTo>
                  <a:pt x="3450181" y="640846"/>
                  <a:pt x="3456408" y="647409"/>
                  <a:pt x="3456408" y="653243"/>
                </a:cubicBezTo>
                <a:cubicBezTo>
                  <a:pt x="3456408" y="661265"/>
                  <a:pt x="3450181" y="667100"/>
                  <a:pt x="3441619" y="667100"/>
                </a:cubicBezTo>
                <a:cubicBezTo>
                  <a:pt x="3433835" y="667100"/>
                  <a:pt x="3426830" y="661265"/>
                  <a:pt x="3426830" y="653243"/>
                </a:cubicBezTo>
                <a:cubicBezTo>
                  <a:pt x="3426830" y="647409"/>
                  <a:pt x="3433835" y="640846"/>
                  <a:pt x="3441619" y="640846"/>
                </a:cubicBezTo>
                <a:close/>
                <a:moveTo>
                  <a:pt x="3369857" y="640846"/>
                </a:moveTo>
                <a:cubicBezTo>
                  <a:pt x="3377879" y="640846"/>
                  <a:pt x="3382254" y="647409"/>
                  <a:pt x="3382254" y="653243"/>
                </a:cubicBezTo>
                <a:cubicBezTo>
                  <a:pt x="3382254" y="661265"/>
                  <a:pt x="3377879" y="667100"/>
                  <a:pt x="3369857" y="667100"/>
                </a:cubicBezTo>
                <a:cubicBezTo>
                  <a:pt x="3362564" y="667100"/>
                  <a:pt x="3356001" y="661265"/>
                  <a:pt x="3356001" y="653243"/>
                </a:cubicBezTo>
                <a:cubicBezTo>
                  <a:pt x="3356001" y="647409"/>
                  <a:pt x="3362564" y="640846"/>
                  <a:pt x="3369857" y="640846"/>
                </a:cubicBezTo>
                <a:close/>
                <a:moveTo>
                  <a:pt x="3299091" y="640846"/>
                </a:moveTo>
                <a:cubicBezTo>
                  <a:pt x="3305653" y="640846"/>
                  <a:pt x="3311488" y="647409"/>
                  <a:pt x="3311488" y="653243"/>
                </a:cubicBezTo>
                <a:cubicBezTo>
                  <a:pt x="3311488" y="661265"/>
                  <a:pt x="3305653" y="667100"/>
                  <a:pt x="3299091" y="667100"/>
                </a:cubicBezTo>
                <a:cubicBezTo>
                  <a:pt x="3291796" y="667100"/>
                  <a:pt x="3285237" y="661265"/>
                  <a:pt x="3285237" y="653243"/>
                </a:cubicBezTo>
                <a:cubicBezTo>
                  <a:pt x="3285237" y="647409"/>
                  <a:pt x="3291796" y="640846"/>
                  <a:pt x="3299091" y="640846"/>
                </a:cubicBezTo>
                <a:close/>
                <a:moveTo>
                  <a:pt x="3228258" y="640846"/>
                </a:moveTo>
                <a:cubicBezTo>
                  <a:pt x="3234823" y="640846"/>
                  <a:pt x="3240658" y="647409"/>
                  <a:pt x="3240658" y="653243"/>
                </a:cubicBezTo>
                <a:cubicBezTo>
                  <a:pt x="3240658" y="661265"/>
                  <a:pt x="3234823" y="667100"/>
                  <a:pt x="3228258" y="667100"/>
                </a:cubicBezTo>
                <a:cubicBezTo>
                  <a:pt x="3220236" y="667100"/>
                  <a:pt x="3214403" y="661265"/>
                  <a:pt x="3214403" y="653243"/>
                </a:cubicBezTo>
                <a:cubicBezTo>
                  <a:pt x="3214403" y="647409"/>
                  <a:pt x="3220236" y="640846"/>
                  <a:pt x="3228258" y="640846"/>
                </a:cubicBezTo>
                <a:close/>
                <a:moveTo>
                  <a:pt x="3152597" y="640846"/>
                </a:moveTo>
                <a:cubicBezTo>
                  <a:pt x="3159891" y="640846"/>
                  <a:pt x="3166454" y="647409"/>
                  <a:pt x="3166454" y="653243"/>
                </a:cubicBezTo>
                <a:cubicBezTo>
                  <a:pt x="3166454" y="661265"/>
                  <a:pt x="3159891" y="667100"/>
                  <a:pt x="3152597" y="667100"/>
                </a:cubicBezTo>
                <a:cubicBezTo>
                  <a:pt x="3146035" y="667100"/>
                  <a:pt x="3140200" y="661265"/>
                  <a:pt x="3140200" y="653243"/>
                </a:cubicBezTo>
                <a:cubicBezTo>
                  <a:pt x="3140200" y="647409"/>
                  <a:pt x="3146035" y="640846"/>
                  <a:pt x="3152597" y="640846"/>
                </a:cubicBezTo>
                <a:close/>
                <a:moveTo>
                  <a:pt x="3081767" y="640846"/>
                </a:moveTo>
                <a:cubicBezTo>
                  <a:pt x="3089058" y="640846"/>
                  <a:pt x="3095620" y="647409"/>
                  <a:pt x="3095620" y="653243"/>
                </a:cubicBezTo>
                <a:cubicBezTo>
                  <a:pt x="3095620" y="661265"/>
                  <a:pt x="3089058" y="667100"/>
                  <a:pt x="3081767" y="667100"/>
                </a:cubicBezTo>
                <a:cubicBezTo>
                  <a:pt x="3073743" y="667100"/>
                  <a:pt x="3069366" y="661265"/>
                  <a:pt x="3069366" y="653243"/>
                </a:cubicBezTo>
                <a:cubicBezTo>
                  <a:pt x="3069366" y="647409"/>
                  <a:pt x="3073743" y="640846"/>
                  <a:pt x="3081767" y="640846"/>
                </a:cubicBezTo>
                <a:close/>
                <a:moveTo>
                  <a:pt x="3013710" y="640846"/>
                </a:moveTo>
                <a:cubicBezTo>
                  <a:pt x="3021299" y="640846"/>
                  <a:pt x="3028129" y="647409"/>
                  <a:pt x="3028129" y="653243"/>
                </a:cubicBezTo>
                <a:cubicBezTo>
                  <a:pt x="3028129" y="661265"/>
                  <a:pt x="3021299" y="667100"/>
                  <a:pt x="3013710" y="667100"/>
                </a:cubicBezTo>
                <a:cubicBezTo>
                  <a:pt x="3005363" y="667100"/>
                  <a:pt x="2998534" y="661265"/>
                  <a:pt x="2998534" y="653243"/>
                </a:cubicBezTo>
                <a:cubicBezTo>
                  <a:pt x="2998534" y="647409"/>
                  <a:pt x="3005363" y="640846"/>
                  <a:pt x="3013710" y="640846"/>
                </a:cubicBezTo>
                <a:close/>
                <a:moveTo>
                  <a:pt x="2942488" y="640846"/>
                </a:moveTo>
                <a:cubicBezTo>
                  <a:pt x="2951049" y="640846"/>
                  <a:pt x="2957280" y="647409"/>
                  <a:pt x="2957280" y="653243"/>
                </a:cubicBezTo>
                <a:cubicBezTo>
                  <a:pt x="2957280" y="661265"/>
                  <a:pt x="2951049" y="667100"/>
                  <a:pt x="2942488" y="667100"/>
                </a:cubicBezTo>
                <a:cubicBezTo>
                  <a:pt x="2934708" y="667100"/>
                  <a:pt x="2927703" y="661265"/>
                  <a:pt x="2927703" y="653243"/>
                </a:cubicBezTo>
                <a:cubicBezTo>
                  <a:pt x="2927703" y="647409"/>
                  <a:pt x="2934708" y="640846"/>
                  <a:pt x="2942488" y="640846"/>
                </a:cubicBezTo>
                <a:close/>
                <a:moveTo>
                  <a:pt x="2868288" y="640846"/>
                </a:moveTo>
                <a:cubicBezTo>
                  <a:pt x="2876853" y="640846"/>
                  <a:pt x="2883082" y="647409"/>
                  <a:pt x="2883082" y="653243"/>
                </a:cubicBezTo>
                <a:cubicBezTo>
                  <a:pt x="2883082" y="661265"/>
                  <a:pt x="2876853" y="667100"/>
                  <a:pt x="2868288" y="667100"/>
                </a:cubicBezTo>
                <a:cubicBezTo>
                  <a:pt x="2860506" y="667100"/>
                  <a:pt x="2853498" y="661265"/>
                  <a:pt x="2853498" y="653243"/>
                </a:cubicBezTo>
                <a:cubicBezTo>
                  <a:pt x="2853498" y="647409"/>
                  <a:pt x="2860506" y="640846"/>
                  <a:pt x="2868288" y="640846"/>
                </a:cubicBezTo>
                <a:close/>
                <a:moveTo>
                  <a:pt x="2796532" y="640846"/>
                </a:moveTo>
                <a:cubicBezTo>
                  <a:pt x="2804550" y="640846"/>
                  <a:pt x="2808926" y="647409"/>
                  <a:pt x="2808926" y="653243"/>
                </a:cubicBezTo>
                <a:cubicBezTo>
                  <a:pt x="2808926" y="661265"/>
                  <a:pt x="2804550" y="667100"/>
                  <a:pt x="2796532" y="667100"/>
                </a:cubicBezTo>
                <a:cubicBezTo>
                  <a:pt x="2789237" y="667100"/>
                  <a:pt x="2782673" y="661265"/>
                  <a:pt x="2782673" y="653243"/>
                </a:cubicBezTo>
                <a:cubicBezTo>
                  <a:pt x="2782673" y="647409"/>
                  <a:pt x="2789237" y="640846"/>
                  <a:pt x="2796532" y="640846"/>
                </a:cubicBezTo>
                <a:close/>
                <a:moveTo>
                  <a:pt x="2725692" y="640846"/>
                </a:moveTo>
                <a:cubicBezTo>
                  <a:pt x="2731527" y="640846"/>
                  <a:pt x="2738097" y="647409"/>
                  <a:pt x="2738097" y="653243"/>
                </a:cubicBezTo>
                <a:cubicBezTo>
                  <a:pt x="2738097" y="661265"/>
                  <a:pt x="2731527" y="667100"/>
                  <a:pt x="2725692" y="667100"/>
                </a:cubicBezTo>
                <a:cubicBezTo>
                  <a:pt x="2717681" y="667100"/>
                  <a:pt x="2711843" y="661265"/>
                  <a:pt x="2711843" y="653243"/>
                </a:cubicBezTo>
                <a:cubicBezTo>
                  <a:pt x="2711843" y="647409"/>
                  <a:pt x="2717681" y="640846"/>
                  <a:pt x="2725692" y="640846"/>
                </a:cubicBezTo>
                <a:close/>
                <a:moveTo>
                  <a:pt x="2654867" y="640846"/>
                </a:moveTo>
                <a:cubicBezTo>
                  <a:pt x="2660705" y="640846"/>
                  <a:pt x="2667266" y="647409"/>
                  <a:pt x="2667266" y="653243"/>
                </a:cubicBezTo>
                <a:cubicBezTo>
                  <a:pt x="2667266" y="661265"/>
                  <a:pt x="2660705" y="667100"/>
                  <a:pt x="2654867" y="667100"/>
                </a:cubicBezTo>
                <a:cubicBezTo>
                  <a:pt x="2646847" y="667100"/>
                  <a:pt x="2641013" y="661265"/>
                  <a:pt x="2641013" y="653243"/>
                </a:cubicBezTo>
                <a:cubicBezTo>
                  <a:pt x="2641013" y="647409"/>
                  <a:pt x="2646847" y="640846"/>
                  <a:pt x="2654867" y="640846"/>
                </a:cubicBezTo>
                <a:close/>
                <a:moveTo>
                  <a:pt x="2582577" y="640846"/>
                </a:moveTo>
                <a:cubicBezTo>
                  <a:pt x="2589870" y="640846"/>
                  <a:pt x="2596432" y="647409"/>
                  <a:pt x="2596432" y="654702"/>
                </a:cubicBezTo>
                <a:cubicBezTo>
                  <a:pt x="2596432" y="661265"/>
                  <a:pt x="2589870" y="667100"/>
                  <a:pt x="2582577" y="667100"/>
                </a:cubicBezTo>
                <a:cubicBezTo>
                  <a:pt x="2576016" y="667100"/>
                  <a:pt x="2570181" y="661265"/>
                  <a:pt x="2570181" y="654702"/>
                </a:cubicBezTo>
                <a:cubicBezTo>
                  <a:pt x="2570181" y="647409"/>
                  <a:pt x="2576016" y="640846"/>
                  <a:pt x="2582577" y="640846"/>
                </a:cubicBezTo>
                <a:close/>
                <a:moveTo>
                  <a:pt x="1728254" y="640846"/>
                </a:moveTo>
                <a:cubicBezTo>
                  <a:pt x="1736820" y="640846"/>
                  <a:pt x="1743044" y="647409"/>
                  <a:pt x="1743044" y="654702"/>
                </a:cubicBezTo>
                <a:cubicBezTo>
                  <a:pt x="1743044" y="661265"/>
                  <a:pt x="1736820" y="667100"/>
                  <a:pt x="1728254" y="667100"/>
                </a:cubicBezTo>
                <a:cubicBezTo>
                  <a:pt x="1719691" y="667100"/>
                  <a:pt x="1713464" y="661265"/>
                  <a:pt x="1713464" y="654702"/>
                </a:cubicBezTo>
                <a:cubicBezTo>
                  <a:pt x="1713464" y="647409"/>
                  <a:pt x="1719691" y="640846"/>
                  <a:pt x="1728254" y="640846"/>
                </a:cubicBezTo>
                <a:close/>
                <a:moveTo>
                  <a:pt x="1657423" y="640846"/>
                </a:moveTo>
                <a:cubicBezTo>
                  <a:pt x="1665208" y="640846"/>
                  <a:pt x="1672215" y="647409"/>
                  <a:pt x="1672215" y="654702"/>
                </a:cubicBezTo>
                <a:cubicBezTo>
                  <a:pt x="1672215" y="661265"/>
                  <a:pt x="1665208" y="667100"/>
                  <a:pt x="1657423" y="667100"/>
                </a:cubicBezTo>
                <a:cubicBezTo>
                  <a:pt x="1648867" y="667100"/>
                  <a:pt x="1642644" y="661265"/>
                  <a:pt x="1642644" y="654702"/>
                </a:cubicBezTo>
                <a:cubicBezTo>
                  <a:pt x="1642644" y="647409"/>
                  <a:pt x="1648867" y="640846"/>
                  <a:pt x="1657423" y="640846"/>
                </a:cubicBezTo>
                <a:close/>
                <a:moveTo>
                  <a:pt x="1582290" y="640846"/>
                </a:moveTo>
                <a:cubicBezTo>
                  <a:pt x="1589584" y="640846"/>
                  <a:pt x="1594694" y="647409"/>
                  <a:pt x="1594694" y="654702"/>
                </a:cubicBezTo>
                <a:cubicBezTo>
                  <a:pt x="1594694" y="661265"/>
                  <a:pt x="1589584" y="667100"/>
                  <a:pt x="1582290" y="667100"/>
                </a:cubicBezTo>
                <a:cubicBezTo>
                  <a:pt x="1574268" y="667100"/>
                  <a:pt x="1568435" y="661265"/>
                  <a:pt x="1568435" y="654702"/>
                </a:cubicBezTo>
                <a:cubicBezTo>
                  <a:pt x="1568435" y="647409"/>
                  <a:pt x="1574268" y="640846"/>
                  <a:pt x="1582290" y="640846"/>
                </a:cubicBezTo>
                <a:close/>
                <a:moveTo>
                  <a:pt x="1512190" y="640846"/>
                </a:moveTo>
                <a:cubicBezTo>
                  <a:pt x="1518025" y="640846"/>
                  <a:pt x="1523859" y="647409"/>
                  <a:pt x="1523859" y="654702"/>
                </a:cubicBezTo>
                <a:cubicBezTo>
                  <a:pt x="1523859" y="661265"/>
                  <a:pt x="1518025" y="667100"/>
                  <a:pt x="1512190" y="667100"/>
                </a:cubicBezTo>
                <a:cubicBezTo>
                  <a:pt x="1504169" y="667100"/>
                  <a:pt x="1497604" y="662724"/>
                  <a:pt x="1497604" y="654702"/>
                </a:cubicBezTo>
                <a:cubicBezTo>
                  <a:pt x="1497604" y="647409"/>
                  <a:pt x="1504169" y="640846"/>
                  <a:pt x="1512190" y="640846"/>
                </a:cubicBezTo>
                <a:close/>
                <a:moveTo>
                  <a:pt x="1440623" y="640846"/>
                </a:moveTo>
                <a:cubicBezTo>
                  <a:pt x="1447182" y="640846"/>
                  <a:pt x="1453017" y="647409"/>
                  <a:pt x="1453017" y="654702"/>
                </a:cubicBezTo>
                <a:cubicBezTo>
                  <a:pt x="1453017" y="662724"/>
                  <a:pt x="1447182" y="667100"/>
                  <a:pt x="1440623" y="667100"/>
                </a:cubicBezTo>
                <a:cubicBezTo>
                  <a:pt x="1433331" y="667100"/>
                  <a:pt x="1426767" y="662724"/>
                  <a:pt x="1426767" y="654702"/>
                </a:cubicBezTo>
                <a:cubicBezTo>
                  <a:pt x="1426767" y="647409"/>
                  <a:pt x="1433331" y="640846"/>
                  <a:pt x="1440623" y="640846"/>
                </a:cubicBezTo>
                <a:close/>
                <a:moveTo>
                  <a:pt x="1368339" y="640846"/>
                </a:moveTo>
                <a:cubicBezTo>
                  <a:pt x="1376363" y="640846"/>
                  <a:pt x="1382194" y="647409"/>
                  <a:pt x="1382194" y="654702"/>
                </a:cubicBezTo>
                <a:cubicBezTo>
                  <a:pt x="1382194" y="662724"/>
                  <a:pt x="1376363" y="667100"/>
                  <a:pt x="1368339" y="667100"/>
                </a:cubicBezTo>
                <a:cubicBezTo>
                  <a:pt x="1362505" y="667100"/>
                  <a:pt x="1355943" y="662724"/>
                  <a:pt x="1355943" y="654702"/>
                </a:cubicBezTo>
                <a:cubicBezTo>
                  <a:pt x="1355943" y="647409"/>
                  <a:pt x="1362505" y="640846"/>
                  <a:pt x="1368339" y="640846"/>
                </a:cubicBezTo>
                <a:close/>
                <a:moveTo>
                  <a:pt x="1297512" y="640846"/>
                </a:moveTo>
                <a:cubicBezTo>
                  <a:pt x="1305535" y="640846"/>
                  <a:pt x="1311369" y="647409"/>
                  <a:pt x="1311369" y="654702"/>
                </a:cubicBezTo>
                <a:cubicBezTo>
                  <a:pt x="1311369" y="662724"/>
                  <a:pt x="1305535" y="667100"/>
                  <a:pt x="1297512" y="667100"/>
                </a:cubicBezTo>
                <a:cubicBezTo>
                  <a:pt x="1291678" y="667100"/>
                  <a:pt x="1285116" y="662724"/>
                  <a:pt x="1285116" y="654702"/>
                </a:cubicBezTo>
                <a:cubicBezTo>
                  <a:pt x="1285116" y="647409"/>
                  <a:pt x="1291678" y="640846"/>
                  <a:pt x="1297512" y="640846"/>
                </a:cubicBezTo>
                <a:close/>
                <a:moveTo>
                  <a:pt x="1226680" y="640846"/>
                </a:moveTo>
                <a:cubicBezTo>
                  <a:pt x="1233973" y="640846"/>
                  <a:pt x="1240537" y="647409"/>
                  <a:pt x="1240537" y="654702"/>
                </a:cubicBezTo>
                <a:cubicBezTo>
                  <a:pt x="1240537" y="662724"/>
                  <a:pt x="1233973" y="667100"/>
                  <a:pt x="1226680" y="667100"/>
                </a:cubicBezTo>
                <a:cubicBezTo>
                  <a:pt x="1218667" y="667100"/>
                  <a:pt x="1214291" y="662724"/>
                  <a:pt x="1214291" y="654702"/>
                </a:cubicBezTo>
                <a:cubicBezTo>
                  <a:pt x="1214291" y="647409"/>
                  <a:pt x="1218667" y="640846"/>
                  <a:pt x="1226680" y="640846"/>
                </a:cubicBezTo>
                <a:close/>
                <a:moveTo>
                  <a:pt x="1154878" y="640846"/>
                </a:moveTo>
                <a:cubicBezTo>
                  <a:pt x="1162660" y="640846"/>
                  <a:pt x="1169666" y="647409"/>
                  <a:pt x="1169666" y="654702"/>
                </a:cubicBezTo>
                <a:cubicBezTo>
                  <a:pt x="1169666" y="662724"/>
                  <a:pt x="1162660" y="667100"/>
                  <a:pt x="1154878" y="667100"/>
                </a:cubicBezTo>
                <a:cubicBezTo>
                  <a:pt x="1146318" y="667100"/>
                  <a:pt x="1140088" y="662724"/>
                  <a:pt x="1140088" y="654702"/>
                </a:cubicBezTo>
                <a:cubicBezTo>
                  <a:pt x="1140088" y="647409"/>
                  <a:pt x="1146318" y="640846"/>
                  <a:pt x="1154878" y="640846"/>
                </a:cubicBezTo>
                <a:close/>
                <a:moveTo>
                  <a:pt x="1084051" y="640846"/>
                </a:moveTo>
                <a:cubicBezTo>
                  <a:pt x="1091834" y="640846"/>
                  <a:pt x="1098838" y="647409"/>
                  <a:pt x="1098838" y="654702"/>
                </a:cubicBezTo>
                <a:cubicBezTo>
                  <a:pt x="1098838" y="662724"/>
                  <a:pt x="1091834" y="667100"/>
                  <a:pt x="1084051" y="667100"/>
                </a:cubicBezTo>
                <a:cubicBezTo>
                  <a:pt x="1075486" y="667100"/>
                  <a:pt x="1069261" y="662724"/>
                  <a:pt x="1069261" y="654702"/>
                </a:cubicBezTo>
                <a:cubicBezTo>
                  <a:pt x="1069261" y="647409"/>
                  <a:pt x="1075486" y="640846"/>
                  <a:pt x="1084051" y="640846"/>
                </a:cubicBezTo>
                <a:close/>
                <a:moveTo>
                  <a:pt x="1013010" y="640846"/>
                </a:moveTo>
                <a:cubicBezTo>
                  <a:pt x="1020306" y="640846"/>
                  <a:pt x="1024682" y="647409"/>
                  <a:pt x="1024682" y="654702"/>
                </a:cubicBezTo>
                <a:cubicBezTo>
                  <a:pt x="1024682" y="662724"/>
                  <a:pt x="1020306" y="667100"/>
                  <a:pt x="1013010" y="667100"/>
                </a:cubicBezTo>
                <a:cubicBezTo>
                  <a:pt x="1004989" y="667100"/>
                  <a:pt x="998429" y="662724"/>
                  <a:pt x="998429" y="654702"/>
                </a:cubicBezTo>
                <a:cubicBezTo>
                  <a:pt x="998429" y="647409"/>
                  <a:pt x="1004989" y="640846"/>
                  <a:pt x="1013010" y="640846"/>
                </a:cubicBezTo>
                <a:close/>
                <a:moveTo>
                  <a:pt x="941457" y="640846"/>
                </a:moveTo>
                <a:cubicBezTo>
                  <a:pt x="948018" y="640846"/>
                  <a:pt x="953852" y="647409"/>
                  <a:pt x="953852" y="654702"/>
                </a:cubicBezTo>
                <a:cubicBezTo>
                  <a:pt x="953852" y="662724"/>
                  <a:pt x="948018" y="667100"/>
                  <a:pt x="941457" y="667100"/>
                </a:cubicBezTo>
                <a:cubicBezTo>
                  <a:pt x="934166" y="667100"/>
                  <a:pt x="927599" y="662724"/>
                  <a:pt x="927599" y="654702"/>
                </a:cubicBezTo>
                <a:cubicBezTo>
                  <a:pt x="927599" y="647409"/>
                  <a:pt x="934166" y="640846"/>
                  <a:pt x="941457" y="640846"/>
                </a:cubicBezTo>
                <a:close/>
                <a:moveTo>
                  <a:pt x="870622" y="640846"/>
                </a:moveTo>
                <a:cubicBezTo>
                  <a:pt x="877190" y="640846"/>
                  <a:pt x="883024" y="647409"/>
                  <a:pt x="883024" y="654702"/>
                </a:cubicBezTo>
                <a:cubicBezTo>
                  <a:pt x="883024" y="662724"/>
                  <a:pt x="877190" y="667100"/>
                  <a:pt x="870622" y="667100"/>
                </a:cubicBezTo>
                <a:cubicBezTo>
                  <a:pt x="863332" y="667100"/>
                  <a:pt x="856770" y="662724"/>
                  <a:pt x="856770" y="654702"/>
                </a:cubicBezTo>
                <a:cubicBezTo>
                  <a:pt x="856770" y="647409"/>
                  <a:pt x="863332" y="640846"/>
                  <a:pt x="870622" y="640846"/>
                </a:cubicBezTo>
                <a:close/>
                <a:moveTo>
                  <a:pt x="798337" y="640846"/>
                </a:moveTo>
                <a:cubicBezTo>
                  <a:pt x="806358" y="640846"/>
                  <a:pt x="812191" y="647851"/>
                  <a:pt x="812191" y="655635"/>
                </a:cubicBezTo>
                <a:cubicBezTo>
                  <a:pt x="812191" y="664197"/>
                  <a:pt x="806358" y="670424"/>
                  <a:pt x="798337" y="670424"/>
                </a:cubicBezTo>
                <a:cubicBezTo>
                  <a:pt x="792503" y="670424"/>
                  <a:pt x="785937" y="664197"/>
                  <a:pt x="785937" y="655635"/>
                </a:cubicBezTo>
                <a:cubicBezTo>
                  <a:pt x="785937" y="647851"/>
                  <a:pt x="792503" y="640846"/>
                  <a:pt x="798337" y="640846"/>
                </a:cubicBezTo>
                <a:close/>
                <a:moveTo>
                  <a:pt x="724134" y="640846"/>
                </a:moveTo>
                <a:cubicBezTo>
                  <a:pt x="731428" y="640846"/>
                  <a:pt x="737989" y="647851"/>
                  <a:pt x="737989" y="655635"/>
                </a:cubicBezTo>
                <a:cubicBezTo>
                  <a:pt x="737989" y="664197"/>
                  <a:pt x="731428" y="670424"/>
                  <a:pt x="724134" y="670424"/>
                </a:cubicBezTo>
                <a:cubicBezTo>
                  <a:pt x="717567" y="670424"/>
                  <a:pt x="711735" y="664197"/>
                  <a:pt x="711735" y="655635"/>
                </a:cubicBezTo>
                <a:cubicBezTo>
                  <a:pt x="711735" y="647851"/>
                  <a:pt x="717567" y="640846"/>
                  <a:pt x="724134" y="640846"/>
                </a:cubicBezTo>
                <a:close/>
                <a:moveTo>
                  <a:pt x="653301" y="640846"/>
                </a:moveTo>
                <a:cubicBezTo>
                  <a:pt x="660594" y="640846"/>
                  <a:pt x="667160" y="647851"/>
                  <a:pt x="667160" y="655635"/>
                </a:cubicBezTo>
                <a:cubicBezTo>
                  <a:pt x="667160" y="664197"/>
                  <a:pt x="660594" y="670424"/>
                  <a:pt x="653301" y="670424"/>
                </a:cubicBezTo>
                <a:cubicBezTo>
                  <a:pt x="645283" y="670424"/>
                  <a:pt x="640907" y="664197"/>
                  <a:pt x="640907" y="655635"/>
                </a:cubicBezTo>
                <a:cubicBezTo>
                  <a:pt x="640907" y="647851"/>
                  <a:pt x="645283" y="640846"/>
                  <a:pt x="653301" y="640846"/>
                </a:cubicBezTo>
                <a:close/>
                <a:moveTo>
                  <a:pt x="584864" y="640846"/>
                </a:moveTo>
                <a:cubicBezTo>
                  <a:pt x="592646" y="640846"/>
                  <a:pt x="599651" y="647851"/>
                  <a:pt x="599651" y="655635"/>
                </a:cubicBezTo>
                <a:cubicBezTo>
                  <a:pt x="599651" y="664197"/>
                  <a:pt x="592646" y="670424"/>
                  <a:pt x="584864" y="670424"/>
                </a:cubicBezTo>
                <a:cubicBezTo>
                  <a:pt x="576304" y="670424"/>
                  <a:pt x="570075" y="664197"/>
                  <a:pt x="570075" y="655635"/>
                </a:cubicBezTo>
                <a:cubicBezTo>
                  <a:pt x="570075" y="647851"/>
                  <a:pt x="576304" y="640846"/>
                  <a:pt x="584864" y="640846"/>
                </a:cubicBezTo>
                <a:close/>
                <a:moveTo>
                  <a:pt x="513663" y="640846"/>
                </a:moveTo>
                <a:cubicBezTo>
                  <a:pt x="522010" y="640846"/>
                  <a:pt x="528843" y="647851"/>
                  <a:pt x="528843" y="655635"/>
                </a:cubicBezTo>
                <a:cubicBezTo>
                  <a:pt x="528843" y="664197"/>
                  <a:pt x="522010" y="670424"/>
                  <a:pt x="513663" y="670424"/>
                </a:cubicBezTo>
                <a:cubicBezTo>
                  <a:pt x="506076" y="670424"/>
                  <a:pt x="499246" y="664197"/>
                  <a:pt x="499246" y="655635"/>
                </a:cubicBezTo>
                <a:cubicBezTo>
                  <a:pt x="499246" y="647851"/>
                  <a:pt x="506076" y="640846"/>
                  <a:pt x="513663" y="640846"/>
                </a:cubicBezTo>
                <a:close/>
                <a:moveTo>
                  <a:pt x="439832" y="640846"/>
                </a:moveTo>
                <a:cubicBezTo>
                  <a:pt x="448391" y="640846"/>
                  <a:pt x="454622" y="647851"/>
                  <a:pt x="454622" y="655635"/>
                </a:cubicBezTo>
                <a:cubicBezTo>
                  <a:pt x="454622" y="664197"/>
                  <a:pt x="448391" y="670424"/>
                  <a:pt x="439832" y="670424"/>
                </a:cubicBezTo>
                <a:cubicBezTo>
                  <a:pt x="432049" y="670424"/>
                  <a:pt x="425044" y="664197"/>
                  <a:pt x="425044" y="655635"/>
                </a:cubicBezTo>
                <a:cubicBezTo>
                  <a:pt x="425044" y="647851"/>
                  <a:pt x="432049" y="640846"/>
                  <a:pt x="439832" y="640846"/>
                </a:cubicBezTo>
                <a:close/>
                <a:moveTo>
                  <a:pt x="368070" y="640846"/>
                </a:moveTo>
                <a:cubicBezTo>
                  <a:pt x="376088" y="640846"/>
                  <a:pt x="380465" y="647851"/>
                  <a:pt x="380465" y="655635"/>
                </a:cubicBezTo>
                <a:cubicBezTo>
                  <a:pt x="380465" y="664197"/>
                  <a:pt x="376088" y="670424"/>
                  <a:pt x="368070" y="670424"/>
                </a:cubicBezTo>
                <a:cubicBezTo>
                  <a:pt x="360777" y="670424"/>
                  <a:pt x="354211" y="664197"/>
                  <a:pt x="354211" y="655635"/>
                </a:cubicBezTo>
                <a:cubicBezTo>
                  <a:pt x="354211" y="647851"/>
                  <a:pt x="360777" y="640846"/>
                  <a:pt x="368070" y="640846"/>
                </a:cubicBezTo>
                <a:close/>
                <a:moveTo>
                  <a:pt x="297235" y="640846"/>
                </a:moveTo>
                <a:cubicBezTo>
                  <a:pt x="303798" y="640846"/>
                  <a:pt x="309631" y="647851"/>
                  <a:pt x="309631" y="655635"/>
                </a:cubicBezTo>
                <a:cubicBezTo>
                  <a:pt x="309631" y="664197"/>
                  <a:pt x="303798" y="670424"/>
                  <a:pt x="297235" y="670424"/>
                </a:cubicBezTo>
                <a:cubicBezTo>
                  <a:pt x="289944" y="670424"/>
                  <a:pt x="283379" y="664197"/>
                  <a:pt x="283379" y="655635"/>
                </a:cubicBezTo>
                <a:cubicBezTo>
                  <a:pt x="283379" y="647851"/>
                  <a:pt x="289944" y="640846"/>
                  <a:pt x="297235" y="640846"/>
                </a:cubicBezTo>
                <a:close/>
                <a:moveTo>
                  <a:pt x="4082465" y="570017"/>
                </a:moveTo>
                <a:cubicBezTo>
                  <a:pt x="4090249" y="570017"/>
                  <a:pt x="4097254" y="576244"/>
                  <a:pt x="4097254" y="584805"/>
                </a:cubicBezTo>
                <a:cubicBezTo>
                  <a:pt x="4097254" y="593367"/>
                  <a:pt x="4090249" y="599594"/>
                  <a:pt x="4082465" y="599594"/>
                </a:cubicBezTo>
                <a:cubicBezTo>
                  <a:pt x="4073903" y="599594"/>
                  <a:pt x="4067676" y="593367"/>
                  <a:pt x="4067676" y="584805"/>
                </a:cubicBezTo>
                <a:cubicBezTo>
                  <a:pt x="4067676" y="576244"/>
                  <a:pt x="4073903" y="570017"/>
                  <a:pt x="4082465" y="570017"/>
                </a:cubicBezTo>
                <a:close/>
                <a:moveTo>
                  <a:pt x="4010703" y="570017"/>
                </a:moveTo>
                <a:cubicBezTo>
                  <a:pt x="4017996" y="570017"/>
                  <a:pt x="4023100" y="576244"/>
                  <a:pt x="4023100" y="584805"/>
                </a:cubicBezTo>
                <a:cubicBezTo>
                  <a:pt x="4023100" y="593367"/>
                  <a:pt x="4017996" y="599594"/>
                  <a:pt x="4010703" y="599594"/>
                </a:cubicBezTo>
                <a:cubicBezTo>
                  <a:pt x="4002681" y="599594"/>
                  <a:pt x="3996847" y="593367"/>
                  <a:pt x="3996847" y="584805"/>
                </a:cubicBezTo>
                <a:cubicBezTo>
                  <a:pt x="3996847" y="576244"/>
                  <a:pt x="4002681" y="570017"/>
                  <a:pt x="4010703" y="570017"/>
                </a:cubicBezTo>
                <a:close/>
                <a:moveTo>
                  <a:pt x="3939871" y="570017"/>
                </a:moveTo>
                <a:cubicBezTo>
                  <a:pt x="3946434" y="570017"/>
                  <a:pt x="3952268" y="576244"/>
                  <a:pt x="3952268" y="584805"/>
                </a:cubicBezTo>
                <a:cubicBezTo>
                  <a:pt x="3952268" y="593367"/>
                  <a:pt x="3946434" y="599594"/>
                  <a:pt x="3939871" y="599594"/>
                </a:cubicBezTo>
                <a:cubicBezTo>
                  <a:pt x="3932578" y="599594"/>
                  <a:pt x="3926015" y="593367"/>
                  <a:pt x="3926015" y="584805"/>
                </a:cubicBezTo>
                <a:cubicBezTo>
                  <a:pt x="3926015" y="576244"/>
                  <a:pt x="3932578" y="570017"/>
                  <a:pt x="3939871" y="570017"/>
                </a:cubicBezTo>
                <a:close/>
                <a:moveTo>
                  <a:pt x="3869042" y="570017"/>
                </a:moveTo>
                <a:cubicBezTo>
                  <a:pt x="3875605" y="570017"/>
                  <a:pt x="3881439" y="576244"/>
                  <a:pt x="3881439" y="584805"/>
                </a:cubicBezTo>
                <a:cubicBezTo>
                  <a:pt x="3881439" y="593367"/>
                  <a:pt x="3875605" y="599594"/>
                  <a:pt x="3869042" y="599594"/>
                </a:cubicBezTo>
                <a:cubicBezTo>
                  <a:pt x="3861749" y="599594"/>
                  <a:pt x="3855186" y="593367"/>
                  <a:pt x="3855186" y="584805"/>
                </a:cubicBezTo>
                <a:cubicBezTo>
                  <a:pt x="3855186" y="576244"/>
                  <a:pt x="3861749" y="570017"/>
                  <a:pt x="3869042" y="570017"/>
                </a:cubicBezTo>
                <a:close/>
                <a:moveTo>
                  <a:pt x="3796752" y="570017"/>
                </a:moveTo>
                <a:cubicBezTo>
                  <a:pt x="3804774" y="570017"/>
                  <a:pt x="3810608" y="576244"/>
                  <a:pt x="3810608" y="584805"/>
                </a:cubicBezTo>
                <a:cubicBezTo>
                  <a:pt x="3810608" y="593367"/>
                  <a:pt x="3804774" y="599594"/>
                  <a:pt x="3796752" y="599594"/>
                </a:cubicBezTo>
                <a:cubicBezTo>
                  <a:pt x="3790918" y="599594"/>
                  <a:pt x="3784355" y="593367"/>
                  <a:pt x="3784355" y="584805"/>
                </a:cubicBezTo>
                <a:cubicBezTo>
                  <a:pt x="3784355" y="576244"/>
                  <a:pt x="3790918" y="570017"/>
                  <a:pt x="3796752" y="570017"/>
                </a:cubicBezTo>
                <a:close/>
                <a:moveTo>
                  <a:pt x="3725922" y="570017"/>
                </a:moveTo>
                <a:cubicBezTo>
                  <a:pt x="3733944" y="570017"/>
                  <a:pt x="3739778" y="576244"/>
                  <a:pt x="3739778" y="584805"/>
                </a:cubicBezTo>
                <a:cubicBezTo>
                  <a:pt x="3739778" y="593367"/>
                  <a:pt x="3733944" y="599594"/>
                  <a:pt x="3725922" y="599594"/>
                </a:cubicBezTo>
                <a:cubicBezTo>
                  <a:pt x="3719359" y="599594"/>
                  <a:pt x="3713525" y="593367"/>
                  <a:pt x="3713525" y="584805"/>
                </a:cubicBezTo>
                <a:cubicBezTo>
                  <a:pt x="3713525" y="576244"/>
                  <a:pt x="3719359" y="570017"/>
                  <a:pt x="3725922" y="570017"/>
                </a:cubicBezTo>
                <a:close/>
                <a:moveTo>
                  <a:pt x="3655091" y="570017"/>
                </a:moveTo>
                <a:cubicBezTo>
                  <a:pt x="3662384" y="570017"/>
                  <a:pt x="3668947" y="574392"/>
                  <a:pt x="3668947" y="582414"/>
                </a:cubicBezTo>
                <a:cubicBezTo>
                  <a:pt x="3668947" y="590436"/>
                  <a:pt x="3662384" y="596271"/>
                  <a:pt x="3655091" y="596271"/>
                </a:cubicBezTo>
                <a:cubicBezTo>
                  <a:pt x="3647069" y="596271"/>
                  <a:pt x="3642694" y="590436"/>
                  <a:pt x="3642694" y="582414"/>
                </a:cubicBezTo>
                <a:cubicBezTo>
                  <a:pt x="3642694" y="574392"/>
                  <a:pt x="3647069" y="570017"/>
                  <a:pt x="3655091" y="570017"/>
                </a:cubicBezTo>
                <a:close/>
                <a:moveTo>
                  <a:pt x="3583280" y="570017"/>
                </a:moveTo>
                <a:cubicBezTo>
                  <a:pt x="3591064" y="570017"/>
                  <a:pt x="3598069" y="574392"/>
                  <a:pt x="3598069" y="582414"/>
                </a:cubicBezTo>
                <a:cubicBezTo>
                  <a:pt x="3598069" y="590436"/>
                  <a:pt x="3591064" y="596271"/>
                  <a:pt x="3583280" y="596271"/>
                </a:cubicBezTo>
                <a:cubicBezTo>
                  <a:pt x="3574718" y="596271"/>
                  <a:pt x="3568491" y="590436"/>
                  <a:pt x="3568491" y="582414"/>
                </a:cubicBezTo>
                <a:cubicBezTo>
                  <a:pt x="3568491" y="574392"/>
                  <a:pt x="3574718" y="570017"/>
                  <a:pt x="3583280" y="570017"/>
                </a:cubicBezTo>
                <a:close/>
                <a:moveTo>
                  <a:pt x="3512449" y="570017"/>
                </a:moveTo>
                <a:cubicBezTo>
                  <a:pt x="3520232" y="570017"/>
                  <a:pt x="3527237" y="574392"/>
                  <a:pt x="3527237" y="582414"/>
                </a:cubicBezTo>
                <a:cubicBezTo>
                  <a:pt x="3527237" y="590436"/>
                  <a:pt x="3520232" y="596271"/>
                  <a:pt x="3512449" y="596271"/>
                </a:cubicBezTo>
                <a:cubicBezTo>
                  <a:pt x="3503887" y="596271"/>
                  <a:pt x="3497661" y="590436"/>
                  <a:pt x="3497661" y="582414"/>
                </a:cubicBezTo>
                <a:cubicBezTo>
                  <a:pt x="3497661" y="574392"/>
                  <a:pt x="3503887" y="570017"/>
                  <a:pt x="3512449" y="570017"/>
                </a:cubicBezTo>
                <a:close/>
                <a:moveTo>
                  <a:pt x="3441619" y="570017"/>
                </a:moveTo>
                <a:cubicBezTo>
                  <a:pt x="3450181" y="570017"/>
                  <a:pt x="3456408" y="574392"/>
                  <a:pt x="3456408" y="582414"/>
                </a:cubicBezTo>
                <a:cubicBezTo>
                  <a:pt x="3456408" y="590436"/>
                  <a:pt x="3450181" y="596271"/>
                  <a:pt x="3441619" y="596271"/>
                </a:cubicBezTo>
                <a:cubicBezTo>
                  <a:pt x="3433835" y="596271"/>
                  <a:pt x="3426830" y="590436"/>
                  <a:pt x="3426830" y="582414"/>
                </a:cubicBezTo>
                <a:cubicBezTo>
                  <a:pt x="3426830" y="574392"/>
                  <a:pt x="3433835" y="570017"/>
                  <a:pt x="3441619" y="570017"/>
                </a:cubicBezTo>
                <a:close/>
                <a:moveTo>
                  <a:pt x="3369857" y="570017"/>
                </a:moveTo>
                <a:cubicBezTo>
                  <a:pt x="3377879" y="570017"/>
                  <a:pt x="3382254" y="574392"/>
                  <a:pt x="3382254" y="582414"/>
                </a:cubicBezTo>
                <a:cubicBezTo>
                  <a:pt x="3382254" y="590436"/>
                  <a:pt x="3377879" y="596271"/>
                  <a:pt x="3369857" y="596271"/>
                </a:cubicBezTo>
                <a:cubicBezTo>
                  <a:pt x="3362564" y="596271"/>
                  <a:pt x="3356001" y="590436"/>
                  <a:pt x="3356001" y="582414"/>
                </a:cubicBezTo>
                <a:cubicBezTo>
                  <a:pt x="3356001" y="574392"/>
                  <a:pt x="3362564" y="570017"/>
                  <a:pt x="3369857" y="570017"/>
                </a:cubicBezTo>
                <a:close/>
                <a:moveTo>
                  <a:pt x="3299091" y="570017"/>
                </a:moveTo>
                <a:cubicBezTo>
                  <a:pt x="3305656" y="570017"/>
                  <a:pt x="3311491" y="574392"/>
                  <a:pt x="3311491" y="582414"/>
                </a:cubicBezTo>
                <a:cubicBezTo>
                  <a:pt x="3311491" y="590436"/>
                  <a:pt x="3305656" y="596271"/>
                  <a:pt x="3299091" y="596271"/>
                </a:cubicBezTo>
                <a:cubicBezTo>
                  <a:pt x="3291802" y="596271"/>
                  <a:pt x="3285240" y="590436"/>
                  <a:pt x="3285240" y="582414"/>
                </a:cubicBezTo>
                <a:cubicBezTo>
                  <a:pt x="3285240" y="574392"/>
                  <a:pt x="3291802" y="570017"/>
                  <a:pt x="3299091" y="570017"/>
                </a:cubicBezTo>
                <a:close/>
                <a:moveTo>
                  <a:pt x="3226803" y="570017"/>
                </a:moveTo>
                <a:cubicBezTo>
                  <a:pt x="3234823" y="570017"/>
                  <a:pt x="3240660" y="574392"/>
                  <a:pt x="3240660" y="582414"/>
                </a:cubicBezTo>
                <a:cubicBezTo>
                  <a:pt x="3240660" y="590436"/>
                  <a:pt x="3234823" y="596271"/>
                  <a:pt x="3226803" y="596271"/>
                </a:cubicBezTo>
                <a:cubicBezTo>
                  <a:pt x="3220242" y="596271"/>
                  <a:pt x="3214406" y="590436"/>
                  <a:pt x="3214406" y="582414"/>
                </a:cubicBezTo>
                <a:cubicBezTo>
                  <a:pt x="3214406" y="574392"/>
                  <a:pt x="3220242" y="570017"/>
                  <a:pt x="3226803" y="570017"/>
                </a:cubicBezTo>
                <a:close/>
                <a:moveTo>
                  <a:pt x="3152600" y="570017"/>
                </a:moveTo>
                <a:cubicBezTo>
                  <a:pt x="3159892" y="570017"/>
                  <a:pt x="3166454" y="574392"/>
                  <a:pt x="3166454" y="582414"/>
                </a:cubicBezTo>
                <a:cubicBezTo>
                  <a:pt x="3166454" y="590436"/>
                  <a:pt x="3159892" y="596271"/>
                  <a:pt x="3152600" y="596271"/>
                </a:cubicBezTo>
                <a:cubicBezTo>
                  <a:pt x="3146037" y="596271"/>
                  <a:pt x="3140203" y="590436"/>
                  <a:pt x="3140203" y="582414"/>
                </a:cubicBezTo>
                <a:cubicBezTo>
                  <a:pt x="3140203" y="574392"/>
                  <a:pt x="3146037" y="570017"/>
                  <a:pt x="3152600" y="570017"/>
                </a:cubicBezTo>
                <a:close/>
                <a:moveTo>
                  <a:pt x="3081770" y="570017"/>
                </a:moveTo>
                <a:cubicBezTo>
                  <a:pt x="3089064" y="570017"/>
                  <a:pt x="3095622" y="575851"/>
                  <a:pt x="3095622" y="582414"/>
                </a:cubicBezTo>
                <a:cubicBezTo>
                  <a:pt x="3095622" y="590436"/>
                  <a:pt x="3089064" y="596271"/>
                  <a:pt x="3081770" y="596271"/>
                </a:cubicBezTo>
                <a:cubicBezTo>
                  <a:pt x="3073746" y="596271"/>
                  <a:pt x="3069369" y="590436"/>
                  <a:pt x="3069369" y="582414"/>
                </a:cubicBezTo>
                <a:cubicBezTo>
                  <a:pt x="3069369" y="575851"/>
                  <a:pt x="3073746" y="570017"/>
                  <a:pt x="3081770" y="570017"/>
                </a:cubicBezTo>
                <a:close/>
                <a:moveTo>
                  <a:pt x="3013712" y="570017"/>
                </a:moveTo>
                <a:cubicBezTo>
                  <a:pt x="3021305" y="570017"/>
                  <a:pt x="3028132" y="575851"/>
                  <a:pt x="3028132" y="582414"/>
                </a:cubicBezTo>
                <a:cubicBezTo>
                  <a:pt x="3028132" y="590436"/>
                  <a:pt x="3021305" y="596271"/>
                  <a:pt x="3013712" y="596271"/>
                </a:cubicBezTo>
                <a:cubicBezTo>
                  <a:pt x="3005366" y="596271"/>
                  <a:pt x="2998537" y="590436"/>
                  <a:pt x="2998537" y="582414"/>
                </a:cubicBezTo>
                <a:cubicBezTo>
                  <a:pt x="2998537" y="575851"/>
                  <a:pt x="3005366" y="570017"/>
                  <a:pt x="3013712" y="570017"/>
                </a:cubicBezTo>
                <a:close/>
                <a:moveTo>
                  <a:pt x="2942491" y="570017"/>
                </a:moveTo>
                <a:cubicBezTo>
                  <a:pt x="2951049" y="570017"/>
                  <a:pt x="2957285" y="575851"/>
                  <a:pt x="2957285" y="582414"/>
                </a:cubicBezTo>
                <a:cubicBezTo>
                  <a:pt x="2957285" y="590436"/>
                  <a:pt x="2951049" y="596271"/>
                  <a:pt x="2942491" y="596271"/>
                </a:cubicBezTo>
                <a:cubicBezTo>
                  <a:pt x="2934710" y="596271"/>
                  <a:pt x="2927705" y="590436"/>
                  <a:pt x="2927705" y="582414"/>
                </a:cubicBezTo>
                <a:cubicBezTo>
                  <a:pt x="2927705" y="575851"/>
                  <a:pt x="2934710" y="570017"/>
                  <a:pt x="2942491" y="570017"/>
                </a:cubicBezTo>
                <a:close/>
                <a:moveTo>
                  <a:pt x="2868288" y="570017"/>
                </a:moveTo>
                <a:cubicBezTo>
                  <a:pt x="2876856" y="570017"/>
                  <a:pt x="2883082" y="575851"/>
                  <a:pt x="2883082" y="582414"/>
                </a:cubicBezTo>
                <a:cubicBezTo>
                  <a:pt x="2883082" y="590436"/>
                  <a:pt x="2876856" y="596271"/>
                  <a:pt x="2868288" y="596271"/>
                </a:cubicBezTo>
                <a:cubicBezTo>
                  <a:pt x="2860506" y="596271"/>
                  <a:pt x="2853502" y="590436"/>
                  <a:pt x="2853502" y="582414"/>
                </a:cubicBezTo>
                <a:cubicBezTo>
                  <a:pt x="2853502" y="575851"/>
                  <a:pt x="2860506" y="570017"/>
                  <a:pt x="2868288" y="570017"/>
                </a:cubicBezTo>
                <a:close/>
                <a:moveTo>
                  <a:pt x="2796532" y="570017"/>
                </a:moveTo>
                <a:cubicBezTo>
                  <a:pt x="2804552" y="570017"/>
                  <a:pt x="2808931" y="575851"/>
                  <a:pt x="2808931" y="582414"/>
                </a:cubicBezTo>
                <a:cubicBezTo>
                  <a:pt x="2808931" y="590436"/>
                  <a:pt x="2804552" y="596271"/>
                  <a:pt x="2796532" y="596271"/>
                </a:cubicBezTo>
                <a:cubicBezTo>
                  <a:pt x="2789240" y="596271"/>
                  <a:pt x="2782675" y="590436"/>
                  <a:pt x="2782675" y="582414"/>
                </a:cubicBezTo>
                <a:cubicBezTo>
                  <a:pt x="2782675" y="575851"/>
                  <a:pt x="2789240" y="570017"/>
                  <a:pt x="2796532" y="570017"/>
                </a:cubicBezTo>
                <a:close/>
                <a:moveTo>
                  <a:pt x="2725695" y="570017"/>
                </a:moveTo>
                <a:cubicBezTo>
                  <a:pt x="2731529" y="570017"/>
                  <a:pt x="2738097" y="575851"/>
                  <a:pt x="2738097" y="582414"/>
                </a:cubicBezTo>
                <a:cubicBezTo>
                  <a:pt x="2738097" y="590436"/>
                  <a:pt x="2731529" y="596271"/>
                  <a:pt x="2725695" y="596271"/>
                </a:cubicBezTo>
                <a:cubicBezTo>
                  <a:pt x="2717681" y="596271"/>
                  <a:pt x="2711843" y="590436"/>
                  <a:pt x="2711843" y="582414"/>
                </a:cubicBezTo>
                <a:cubicBezTo>
                  <a:pt x="2711843" y="575851"/>
                  <a:pt x="2717681" y="570017"/>
                  <a:pt x="2725695" y="570017"/>
                </a:cubicBezTo>
                <a:close/>
                <a:moveTo>
                  <a:pt x="2654867" y="570017"/>
                </a:moveTo>
                <a:cubicBezTo>
                  <a:pt x="2660705" y="570017"/>
                  <a:pt x="2667266" y="575851"/>
                  <a:pt x="2667266" y="582414"/>
                </a:cubicBezTo>
                <a:cubicBezTo>
                  <a:pt x="2667266" y="590436"/>
                  <a:pt x="2660705" y="596271"/>
                  <a:pt x="2654867" y="596271"/>
                </a:cubicBezTo>
                <a:cubicBezTo>
                  <a:pt x="2646847" y="596271"/>
                  <a:pt x="2641013" y="590436"/>
                  <a:pt x="2641013" y="582414"/>
                </a:cubicBezTo>
                <a:cubicBezTo>
                  <a:pt x="2641013" y="575851"/>
                  <a:pt x="2646847" y="570017"/>
                  <a:pt x="2654867" y="570017"/>
                </a:cubicBezTo>
                <a:close/>
                <a:moveTo>
                  <a:pt x="2582580" y="570017"/>
                </a:moveTo>
                <a:cubicBezTo>
                  <a:pt x="2589873" y="570017"/>
                  <a:pt x="2596435" y="575851"/>
                  <a:pt x="2596435" y="582414"/>
                </a:cubicBezTo>
                <a:cubicBezTo>
                  <a:pt x="2596435" y="590436"/>
                  <a:pt x="2589873" y="596271"/>
                  <a:pt x="2582580" y="596271"/>
                </a:cubicBezTo>
                <a:cubicBezTo>
                  <a:pt x="2576018" y="596271"/>
                  <a:pt x="2570184" y="590436"/>
                  <a:pt x="2570184" y="582414"/>
                </a:cubicBezTo>
                <a:cubicBezTo>
                  <a:pt x="2570184" y="575851"/>
                  <a:pt x="2576018" y="570017"/>
                  <a:pt x="2582580" y="570017"/>
                </a:cubicBezTo>
                <a:close/>
                <a:moveTo>
                  <a:pt x="2511026" y="570017"/>
                </a:moveTo>
                <a:cubicBezTo>
                  <a:pt x="2519047" y="570017"/>
                  <a:pt x="2525610" y="575851"/>
                  <a:pt x="2525610" y="582414"/>
                </a:cubicBezTo>
                <a:cubicBezTo>
                  <a:pt x="2525610" y="590436"/>
                  <a:pt x="2519047" y="596271"/>
                  <a:pt x="2511026" y="596271"/>
                </a:cubicBezTo>
                <a:cubicBezTo>
                  <a:pt x="2505193" y="596271"/>
                  <a:pt x="2499358" y="590436"/>
                  <a:pt x="2499358" y="582414"/>
                </a:cubicBezTo>
                <a:cubicBezTo>
                  <a:pt x="2499358" y="575851"/>
                  <a:pt x="2505193" y="570017"/>
                  <a:pt x="2511026" y="570017"/>
                </a:cubicBezTo>
                <a:close/>
                <a:moveTo>
                  <a:pt x="2440921" y="570017"/>
                </a:moveTo>
                <a:cubicBezTo>
                  <a:pt x="2448943" y="570017"/>
                  <a:pt x="2454778" y="575851"/>
                  <a:pt x="2454778" y="582414"/>
                </a:cubicBezTo>
                <a:cubicBezTo>
                  <a:pt x="2454778" y="590436"/>
                  <a:pt x="2448943" y="596271"/>
                  <a:pt x="2440921" y="596271"/>
                </a:cubicBezTo>
                <a:cubicBezTo>
                  <a:pt x="2433632" y="596271"/>
                  <a:pt x="2428525" y="590436"/>
                  <a:pt x="2428525" y="582414"/>
                </a:cubicBezTo>
                <a:cubicBezTo>
                  <a:pt x="2428525" y="575851"/>
                  <a:pt x="2433632" y="570017"/>
                  <a:pt x="2440921" y="570017"/>
                </a:cubicBezTo>
                <a:close/>
                <a:moveTo>
                  <a:pt x="2369108" y="570017"/>
                </a:moveTo>
                <a:cubicBezTo>
                  <a:pt x="2377669" y="570017"/>
                  <a:pt x="2383896" y="575851"/>
                  <a:pt x="2383896" y="582414"/>
                </a:cubicBezTo>
                <a:cubicBezTo>
                  <a:pt x="2383896" y="590436"/>
                  <a:pt x="2377669" y="596271"/>
                  <a:pt x="2369108" y="596271"/>
                </a:cubicBezTo>
                <a:cubicBezTo>
                  <a:pt x="2361324" y="596271"/>
                  <a:pt x="2354319" y="590436"/>
                  <a:pt x="2354319" y="582414"/>
                </a:cubicBezTo>
                <a:cubicBezTo>
                  <a:pt x="2354319" y="575851"/>
                  <a:pt x="2361324" y="570017"/>
                  <a:pt x="2369108" y="570017"/>
                </a:cubicBezTo>
                <a:close/>
                <a:moveTo>
                  <a:pt x="2298275" y="570017"/>
                </a:moveTo>
                <a:cubicBezTo>
                  <a:pt x="2306839" y="570017"/>
                  <a:pt x="2313064" y="575851"/>
                  <a:pt x="2313064" y="582414"/>
                </a:cubicBezTo>
                <a:cubicBezTo>
                  <a:pt x="2313064" y="590436"/>
                  <a:pt x="2306839" y="596271"/>
                  <a:pt x="2298275" y="596271"/>
                </a:cubicBezTo>
                <a:cubicBezTo>
                  <a:pt x="2290494" y="596271"/>
                  <a:pt x="2283487" y="590436"/>
                  <a:pt x="2283487" y="582414"/>
                </a:cubicBezTo>
                <a:cubicBezTo>
                  <a:pt x="2283487" y="575851"/>
                  <a:pt x="2290494" y="570017"/>
                  <a:pt x="2298275" y="570017"/>
                </a:cubicBezTo>
                <a:close/>
                <a:moveTo>
                  <a:pt x="2226512" y="570017"/>
                </a:moveTo>
                <a:cubicBezTo>
                  <a:pt x="2234534" y="570017"/>
                  <a:pt x="2238911" y="575851"/>
                  <a:pt x="2238911" y="582414"/>
                </a:cubicBezTo>
                <a:cubicBezTo>
                  <a:pt x="2238911" y="590436"/>
                  <a:pt x="2234534" y="596271"/>
                  <a:pt x="2226512" y="596271"/>
                </a:cubicBezTo>
                <a:cubicBezTo>
                  <a:pt x="2218490" y="596271"/>
                  <a:pt x="2212655" y="590436"/>
                  <a:pt x="2212655" y="582414"/>
                </a:cubicBezTo>
                <a:cubicBezTo>
                  <a:pt x="2212655" y="575851"/>
                  <a:pt x="2218490" y="570017"/>
                  <a:pt x="2226512" y="570017"/>
                </a:cubicBezTo>
                <a:close/>
                <a:moveTo>
                  <a:pt x="2155680" y="570017"/>
                </a:moveTo>
                <a:cubicBezTo>
                  <a:pt x="2161514" y="570017"/>
                  <a:pt x="2168079" y="575851"/>
                  <a:pt x="2168079" y="582414"/>
                </a:cubicBezTo>
                <a:cubicBezTo>
                  <a:pt x="2168079" y="590436"/>
                  <a:pt x="2161514" y="596271"/>
                  <a:pt x="2155680" y="596271"/>
                </a:cubicBezTo>
                <a:cubicBezTo>
                  <a:pt x="2147658" y="596271"/>
                  <a:pt x="2141823" y="590436"/>
                  <a:pt x="2141823" y="582414"/>
                </a:cubicBezTo>
                <a:cubicBezTo>
                  <a:pt x="2141823" y="575851"/>
                  <a:pt x="2147658" y="570017"/>
                  <a:pt x="2155680" y="570017"/>
                </a:cubicBezTo>
                <a:close/>
                <a:moveTo>
                  <a:pt x="2084846" y="570017"/>
                </a:moveTo>
                <a:cubicBezTo>
                  <a:pt x="2090680" y="570017"/>
                  <a:pt x="2097246" y="575851"/>
                  <a:pt x="2097246" y="582414"/>
                </a:cubicBezTo>
                <a:cubicBezTo>
                  <a:pt x="2097246" y="590436"/>
                  <a:pt x="2090680" y="596271"/>
                  <a:pt x="2084846" y="596271"/>
                </a:cubicBezTo>
                <a:cubicBezTo>
                  <a:pt x="2076824" y="596271"/>
                  <a:pt x="2070989" y="590436"/>
                  <a:pt x="2070989" y="582414"/>
                </a:cubicBezTo>
                <a:cubicBezTo>
                  <a:pt x="2070989" y="575851"/>
                  <a:pt x="2076824" y="570017"/>
                  <a:pt x="2084846" y="570017"/>
                </a:cubicBezTo>
                <a:close/>
                <a:moveTo>
                  <a:pt x="2011831" y="570017"/>
                </a:moveTo>
                <a:cubicBezTo>
                  <a:pt x="2019854" y="570017"/>
                  <a:pt x="2026416" y="575851"/>
                  <a:pt x="2026416" y="582414"/>
                </a:cubicBezTo>
                <a:cubicBezTo>
                  <a:pt x="2026416" y="590436"/>
                  <a:pt x="2019854" y="596271"/>
                  <a:pt x="2011831" y="596271"/>
                </a:cubicBezTo>
                <a:cubicBezTo>
                  <a:pt x="2005997" y="596271"/>
                  <a:pt x="2000163" y="590436"/>
                  <a:pt x="2000163" y="582414"/>
                </a:cubicBezTo>
                <a:cubicBezTo>
                  <a:pt x="2000163" y="575851"/>
                  <a:pt x="2005997" y="570017"/>
                  <a:pt x="2011831" y="570017"/>
                </a:cubicBezTo>
                <a:close/>
                <a:moveTo>
                  <a:pt x="1938359" y="570017"/>
                </a:moveTo>
                <a:cubicBezTo>
                  <a:pt x="1946379" y="570017"/>
                  <a:pt x="1952216" y="575851"/>
                  <a:pt x="1952216" y="583873"/>
                </a:cubicBezTo>
                <a:cubicBezTo>
                  <a:pt x="1952216" y="590436"/>
                  <a:pt x="1946379" y="596271"/>
                  <a:pt x="1938359" y="596271"/>
                </a:cubicBezTo>
                <a:cubicBezTo>
                  <a:pt x="1932525" y="596271"/>
                  <a:pt x="1925962" y="590436"/>
                  <a:pt x="1925962" y="583873"/>
                </a:cubicBezTo>
                <a:cubicBezTo>
                  <a:pt x="1925962" y="575851"/>
                  <a:pt x="1932525" y="570017"/>
                  <a:pt x="1938359" y="570017"/>
                </a:cubicBezTo>
                <a:close/>
                <a:moveTo>
                  <a:pt x="1867522" y="570017"/>
                </a:moveTo>
                <a:cubicBezTo>
                  <a:pt x="1875545" y="570017"/>
                  <a:pt x="1881382" y="575851"/>
                  <a:pt x="1881382" y="583873"/>
                </a:cubicBezTo>
                <a:cubicBezTo>
                  <a:pt x="1881382" y="590436"/>
                  <a:pt x="1875545" y="596271"/>
                  <a:pt x="1867522" y="596271"/>
                </a:cubicBezTo>
                <a:cubicBezTo>
                  <a:pt x="1860229" y="596271"/>
                  <a:pt x="1855124" y="590436"/>
                  <a:pt x="1855124" y="583873"/>
                </a:cubicBezTo>
                <a:cubicBezTo>
                  <a:pt x="1855124" y="575851"/>
                  <a:pt x="1860229" y="570017"/>
                  <a:pt x="1867522" y="570017"/>
                </a:cubicBezTo>
                <a:close/>
                <a:moveTo>
                  <a:pt x="1799082" y="570017"/>
                </a:moveTo>
                <a:cubicBezTo>
                  <a:pt x="1807643" y="570017"/>
                  <a:pt x="1813871" y="575851"/>
                  <a:pt x="1813871" y="583873"/>
                </a:cubicBezTo>
                <a:cubicBezTo>
                  <a:pt x="1813871" y="590436"/>
                  <a:pt x="1807643" y="596271"/>
                  <a:pt x="1799082" y="596271"/>
                </a:cubicBezTo>
                <a:cubicBezTo>
                  <a:pt x="1790521" y="596271"/>
                  <a:pt x="1784295" y="590436"/>
                  <a:pt x="1784295" y="583873"/>
                </a:cubicBezTo>
                <a:cubicBezTo>
                  <a:pt x="1784295" y="575851"/>
                  <a:pt x="1790521" y="570017"/>
                  <a:pt x="1799082" y="570017"/>
                </a:cubicBezTo>
                <a:close/>
                <a:moveTo>
                  <a:pt x="1728257" y="570017"/>
                </a:moveTo>
                <a:cubicBezTo>
                  <a:pt x="1736820" y="570017"/>
                  <a:pt x="1743046" y="575851"/>
                  <a:pt x="1743046" y="583873"/>
                </a:cubicBezTo>
                <a:cubicBezTo>
                  <a:pt x="1743046" y="590436"/>
                  <a:pt x="1736820" y="596271"/>
                  <a:pt x="1728257" y="596271"/>
                </a:cubicBezTo>
                <a:cubicBezTo>
                  <a:pt x="1719694" y="596271"/>
                  <a:pt x="1713467" y="590436"/>
                  <a:pt x="1713467" y="583873"/>
                </a:cubicBezTo>
                <a:cubicBezTo>
                  <a:pt x="1713467" y="575851"/>
                  <a:pt x="1719694" y="570017"/>
                  <a:pt x="1728257" y="570017"/>
                </a:cubicBezTo>
                <a:close/>
                <a:moveTo>
                  <a:pt x="1657426" y="570017"/>
                </a:moveTo>
                <a:cubicBezTo>
                  <a:pt x="1665210" y="570017"/>
                  <a:pt x="1672218" y="575851"/>
                  <a:pt x="1672218" y="583873"/>
                </a:cubicBezTo>
                <a:cubicBezTo>
                  <a:pt x="1672218" y="590436"/>
                  <a:pt x="1665210" y="596271"/>
                  <a:pt x="1657426" y="596271"/>
                </a:cubicBezTo>
                <a:cubicBezTo>
                  <a:pt x="1648867" y="596271"/>
                  <a:pt x="1642647" y="590436"/>
                  <a:pt x="1642647" y="583873"/>
                </a:cubicBezTo>
                <a:cubicBezTo>
                  <a:pt x="1642647" y="575851"/>
                  <a:pt x="1648867" y="570017"/>
                  <a:pt x="1657426" y="570017"/>
                </a:cubicBezTo>
                <a:close/>
                <a:moveTo>
                  <a:pt x="1582294" y="570017"/>
                </a:moveTo>
                <a:cubicBezTo>
                  <a:pt x="1589587" y="570017"/>
                  <a:pt x="1594694" y="575851"/>
                  <a:pt x="1594694" y="583873"/>
                </a:cubicBezTo>
                <a:cubicBezTo>
                  <a:pt x="1594694" y="590436"/>
                  <a:pt x="1589587" y="596271"/>
                  <a:pt x="1582294" y="596271"/>
                </a:cubicBezTo>
                <a:cubicBezTo>
                  <a:pt x="1574271" y="596271"/>
                  <a:pt x="1568438" y="590436"/>
                  <a:pt x="1568438" y="583873"/>
                </a:cubicBezTo>
                <a:cubicBezTo>
                  <a:pt x="1568438" y="575851"/>
                  <a:pt x="1574271" y="570017"/>
                  <a:pt x="1582294" y="570017"/>
                </a:cubicBezTo>
                <a:close/>
                <a:moveTo>
                  <a:pt x="1512190" y="570017"/>
                </a:moveTo>
                <a:cubicBezTo>
                  <a:pt x="1518025" y="570017"/>
                  <a:pt x="1523859" y="575851"/>
                  <a:pt x="1523859" y="583873"/>
                </a:cubicBezTo>
                <a:cubicBezTo>
                  <a:pt x="1523859" y="590436"/>
                  <a:pt x="1518025" y="596271"/>
                  <a:pt x="1512190" y="596271"/>
                </a:cubicBezTo>
                <a:cubicBezTo>
                  <a:pt x="1504169" y="596271"/>
                  <a:pt x="1497607" y="590436"/>
                  <a:pt x="1497607" y="583873"/>
                </a:cubicBezTo>
                <a:cubicBezTo>
                  <a:pt x="1497607" y="575851"/>
                  <a:pt x="1504169" y="570017"/>
                  <a:pt x="1512190" y="570017"/>
                </a:cubicBezTo>
                <a:close/>
                <a:moveTo>
                  <a:pt x="1440623" y="570017"/>
                </a:moveTo>
                <a:cubicBezTo>
                  <a:pt x="1447188" y="570017"/>
                  <a:pt x="1453020" y="575851"/>
                  <a:pt x="1453020" y="583873"/>
                </a:cubicBezTo>
                <a:cubicBezTo>
                  <a:pt x="1453020" y="590436"/>
                  <a:pt x="1447188" y="596271"/>
                  <a:pt x="1440623" y="596271"/>
                </a:cubicBezTo>
                <a:cubicBezTo>
                  <a:pt x="1433333" y="596271"/>
                  <a:pt x="1426771" y="590436"/>
                  <a:pt x="1426771" y="583873"/>
                </a:cubicBezTo>
                <a:cubicBezTo>
                  <a:pt x="1426771" y="575851"/>
                  <a:pt x="1433333" y="570017"/>
                  <a:pt x="1440623" y="570017"/>
                </a:cubicBezTo>
                <a:close/>
                <a:moveTo>
                  <a:pt x="1368341" y="570017"/>
                </a:moveTo>
                <a:cubicBezTo>
                  <a:pt x="1376363" y="570017"/>
                  <a:pt x="1382194" y="575851"/>
                  <a:pt x="1382194" y="583873"/>
                </a:cubicBezTo>
                <a:cubicBezTo>
                  <a:pt x="1382194" y="590436"/>
                  <a:pt x="1376363" y="596271"/>
                  <a:pt x="1368341" y="596271"/>
                </a:cubicBezTo>
                <a:cubicBezTo>
                  <a:pt x="1362508" y="596271"/>
                  <a:pt x="1355945" y="590436"/>
                  <a:pt x="1355945" y="583873"/>
                </a:cubicBezTo>
                <a:cubicBezTo>
                  <a:pt x="1355945" y="575851"/>
                  <a:pt x="1362508" y="570017"/>
                  <a:pt x="1368341" y="570017"/>
                </a:cubicBezTo>
                <a:close/>
                <a:moveTo>
                  <a:pt x="1297515" y="570017"/>
                </a:moveTo>
                <a:cubicBezTo>
                  <a:pt x="1305535" y="570017"/>
                  <a:pt x="1311369" y="575851"/>
                  <a:pt x="1311369" y="583873"/>
                </a:cubicBezTo>
                <a:cubicBezTo>
                  <a:pt x="1311369" y="590436"/>
                  <a:pt x="1305535" y="596271"/>
                  <a:pt x="1297515" y="596271"/>
                </a:cubicBezTo>
                <a:cubicBezTo>
                  <a:pt x="1291680" y="596271"/>
                  <a:pt x="1285116" y="590436"/>
                  <a:pt x="1285116" y="583873"/>
                </a:cubicBezTo>
                <a:cubicBezTo>
                  <a:pt x="1285116" y="575851"/>
                  <a:pt x="1289492" y="570017"/>
                  <a:pt x="1297515" y="570017"/>
                </a:cubicBezTo>
                <a:close/>
                <a:moveTo>
                  <a:pt x="1226680" y="570017"/>
                </a:moveTo>
                <a:cubicBezTo>
                  <a:pt x="1233973" y="570017"/>
                  <a:pt x="1240537" y="575851"/>
                  <a:pt x="1240537" y="583873"/>
                </a:cubicBezTo>
                <a:cubicBezTo>
                  <a:pt x="1240537" y="590436"/>
                  <a:pt x="1233973" y="596271"/>
                  <a:pt x="1226680" y="596271"/>
                </a:cubicBezTo>
                <a:cubicBezTo>
                  <a:pt x="1218671" y="596271"/>
                  <a:pt x="1214296" y="590436"/>
                  <a:pt x="1214296" y="583873"/>
                </a:cubicBezTo>
                <a:cubicBezTo>
                  <a:pt x="1214296" y="575851"/>
                  <a:pt x="1218671" y="570017"/>
                  <a:pt x="1226680" y="570017"/>
                </a:cubicBezTo>
                <a:close/>
                <a:moveTo>
                  <a:pt x="1154879" y="570017"/>
                </a:moveTo>
                <a:cubicBezTo>
                  <a:pt x="1162662" y="570017"/>
                  <a:pt x="1169669" y="575851"/>
                  <a:pt x="1169669" y="583873"/>
                </a:cubicBezTo>
                <a:cubicBezTo>
                  <a:pt x="1169669" y="590436"/>
                  <a:pt x="1162662" y="596271"/>
                  <a:pt x="1154879" y="596271"/>
                </a:cubicBezTo>
                <a:cubicBezTo>
                  <a:pt x="1146319" y="596271"/>
                  <a:pt x="1140090" y="590436"/>
                  <a:pt x="1140090" y="583873"/>
                </a:cubicBezTo>
                <a:cubicBezTo>
                  <a:pt x="1140090" y="575851"/>
                  <a:pt x="1146319" y="570017"/>
                  <a:pt x="1154879" y="570017"/>
                </a:cubicBezTo>
                <a:close/>
                <a:moveTo>
                  <a:pt x="1084053" y="570017"/>
                </a:moveTo>
                <a:cubicBezTo>
                  <a:pt x="1091836" y="570017"/>
                  <a:pt x="1098840" y="575851"/>
                  <a:pt x="1098840" y="583873"/>
                </a:cubicBezTo>
                <a:cubicBezTo>
                  <a:pt x="1098840" y="590436"/>
                  <a:pt x="1091836" y="596271"/>
                  <a:pt x="1084053" y="596271"/>
                </a:cubicBezTo>
                <a:cubicBezTo>
                  <a:pt x="1075487" y="596271"/>
                  <a:pt x="1069263" y="590436"/>
                  <a:pt x="1069263" y="583873"/>
                </a:cubicBezTo>
                <a:cubicBezTo>
                  <a:pt x="1069263" y="575851"/>
                  <a:pt x="1075487" y="570017"/>
                  <a:pt x="1084053" y="570017"/>
                </a:cubicBezTo>
                <a:close/>
                <a:moveTo>
                  <a:pt x="1013010" y="570017"/>
                </a:moveTo>
                <a:cubicBezTo>
                  <a:pt x="1020306" y="570017"/>
                  <a:pt x="1024682" y="575851"/>
                  <a:pt x="1024682" y="583873"/>
                </a:cubicBezTo>
                <a:cubicBezTo>
                  <a:pt x="1024682" y="590436"/>
                  <a:pt x="1020306" y="596271"/>
                  <a:pt x="1013010" y="596271"/>
                </a:cubicBezTo>
                <a:cubicBezTo>
                  <a:pt x="1004991" y="596271"/>
                  <a:pt x="998433" y="590436"/>
                  <a:pt x="998433" y="583873"/>
                </a:cubicBezTo>
                <a:cubicBezTo>
                  <a:pt x="998433" y="575851"/>
                  <a:pt x="1004991" y="570017"/>
                  <a:pt x="1013010" y="570017"/>
                </a:cubicBezTo>
                <a:close/>
                <a:moveTo>
                  <a:pt x="941458" y="570017"/>
                </a:moveTo>
                <a:cubicBezTo>
                  <a:pt x="948019" y="570017"/>
                  <a:pt x="953857" y="575851"/>
                  <a:pt x="953857" y="583873"/>
                </a:cubicBezTo>
                <a:cubicBezTo>
                  <a:pt x="953857" y="590436"/>
                  <a:pt x="948019" y="596271"/>
                  <a:pt x="941458" y="596271"/>
                </a:cubicBezTo>
                <a:cubicBezTo>
                  <a:pt x="934166" y="596271"/>
                  <a:pt x="927601" y="590436"/>
                  <a:pt x="927601" y="583873"/>
                </a:cubicBezTo>
                <a:cubicBezTo>
                  <a:pt x="927601" y="575851"/>
                  <a:pt x="934166" y="570017"/>
                  <a:pt x="941458" y="570017"/>
                </a:cubicBezTo>
                <a:close/>
                <a:moveTo>
                  <a:pt x="870626" y="570017"/>
                </a:moveTo>
                <a:cubicBezTo>
                  <a:pt x="877192" y="570017"/>
                  <a:pt x="883027" y="575851"/>
                  <a:pt x="883027" y="583873"/>
                </a:cubicBezTo>
                <a:cubicBezTo>
                  <a:pt x="883027" y="590436"/>
                  <a:pt x="877192" y="596271"/>
                  <a:pt x="870626" y="596271"/>
                </a:cubicBezTo>
                <a:cubicBezTo>
                  <a:pt x="863333" y="596271"/>
                  <a:pt x="856772" y="591895"/>
                  <a:pt x="856772" y="583873"/>
                </a:cubicBezTo>
                <a:cubicBezTo>
                  <a:pt x="856772" y="575851"/>
                  <a:pt x="863333" y="570017"/>
                  <a:pt x="870626" y="570017"/>
                </a:cubicBezTo>
                <a:close/>
                <a:moveTo>
                  <a:pt x="798340" y="570017"/>
                </a:moveTo>
                <a:cubicBezTo>
                  <a:pt x="806360" y="570017"/>
                  <a:pt x="812193" y="575851"/>
                  <a:pt x="812193" y="583873"/>
                </a:cubicBezTo>
                <a:cubicBezTo>
                  <a:pt x="812193" y="591895"/>
                  <a:pt x="806360" y="596271"/>
                  <a:pt x="798340" y="596271"/>
                </a:cubicBezTo>
                <a:cubicBezTo>
                  <a:pt x="792504" y="596271"/>
                  <a:pt x="785941" y="591895"/>
                  <a:pt x="785941" y="583873"/>
                </a:cubicBezTo>
                <a:cubicBezTo>
                  <a:pt x="785941" y="575851"/>
                  <a:pt x="792504" y="570017"/>
                  <a:pt x="798340" y="570017"/>
                </a:cubicBezTo>
                <a:close/>
                <a:moveTo>
                  <a:pt x="724135" y="570017"/>
                </a:moveTo>
                <a:cubicBezTo>
                  <a:pt x="731429" y="570017"/>
                  <a:pt x="737991" y="575851"/>
                  <a:pt x="737991" y="583873"/>
                </a:cubicBezTo>
                <a:cubicBezTo>
                  <a:pt x="737991" y="591895"/>
                  <a:pt x="731429" y="596271"/>
                  <a:pt x="724135" y="596271"/>
                </a:cubicBezTo>
                <a:cubicBezTo>
                  <a:pt x="717571" y="596271"/>
                  <a:pt x="711737" y="591895"/>
                  <a:pt x="711737" y="583873"/>
                </a:cubicBezTo>
                <a:cubicBezTo>
                  <a:pt x="711737" y="575851"/>
                  <a:pt x="717571" y="570017"/>
                  <a:pt x="724135" y="570017"/>
                </a:cubicBezTo>
                <a:close/>
                <a:moveTo>
                  <a:pt x="653306" y="570017"/>
                </a:moveTo>
                <a:cubicBezTo>
                  <a:pt x="660598" y="570017"/>
                  <a:pt x="667161" y="575851"/>
                  <a:pt x="667161" y="583873"/>
                </a:cubicBezTo>
                <a:cubicBezTo>
                  <a:pt x="667161" y="591895"/>
                  <a:pt x="660598" y="596271"/>
                  <a:pt x="653306" y="596271"/>
                </a:cubicBezTo>
                <a:cubicBezTo>
                  <a:pt x="645286" y="596271"/>
                  <a:pt x="640910" y="591895"/>
                  <a:pt x="640910" y="583873"/>
                </a:cubicBezTo>
                <a:cubicBezTo>
                  <a:pt x="640910" y="575851"/>
                  <a:pt x="645286" y="570017"/>
                  <a:pt x="653306" y="570017"/>
                </a:cubicBezTo>
                <a:close/>
                <a:moveTo>
                  <a:pt x="584865" y="570017"/>
                </a:moveTo>
                <a:cubicBezTo>
                  <a:pt x="592648" y="570017"/>
                  <a:pt x="599654" y="575851"/>
                  <a:pt x="599654" y="583873"/>
                </a:cubicBezTo>
                <a:cubicBezTo>
                  <a:pt x="599654" y="591895"/>
                  <a:pt x="592648" y="596271"/>
                  <a:pt x="584865" y="596271"/>
                </a:cubicBezTo>
                <a:cubicBezTo>
                  <a:pt x="576307" y="596271"/>
                  <a:pt x="570076" y="591895"/>
                  <a:pt x="570076" y="583873"/>
                </a:cubicBezTo>
                <a:cubicBezTo>
                  <a:pt x="570076" y="575851"/>
                  <a:pt x="576307" y="570017"/>
                  <a:pt x="584865" y="570017"/>
                </a:cubicBezTo>
                <a:close/>
                <a:moveTo>
                  <a:pt x="513668" y="570017"/>
                </a:moveTo>
                <a:cubicBezTo>
                  <a:pt x="522015" y="570017"/>
                  <a:pt x="528846" y="575851"/>
                  <a:pt x="528846" y="583873"/>
                </a:cubicBezTo>
                <a:cubicBezTo>
                  <a:pt x="528846" y="591895"/>
                  <a:pt x="522015" y="596271"/>
                  <a:pt x="513668" y="596271"/>
                </a:cubicBezTo>
                <a:cubicBezTo>
                  <a:pt x="506076" y="596271"/>
                  <a:pt x="499248" y="591895"/>
                  <a:pt x="499248" y="583873"/>
                </a:cubicBezTo>
                <a:cubicBezTo>
                  <a:pt x="499248" y="575851"/>
                  <a:pt x="506076" y="570017"/>
                  <a:pt x="513668" y="570017"/>
                </a:cubicBezTo>
                <a:close/>
                <a:moveTo>
                  <a:pt x="439833" y="570017"/>
                </a:moveTo>
                <a:cubicBezTo>
                  <a:pt x="448394" y="570017"/>
                  <a:pt x="454623" y="575851"/>
                  <a:pt x="454623" y="583873"/>
                </a:cubicBezTo>
                <a:cubicBezTo>
                  <a:pt x="454623" y="591895"/>
                  <a:pt x="448394" y="596271"/>
                  <a:pt x="439833" y="596271"/>
                </a:cubicBezTo>
                <a:cubicBezTo>
                  <a:pt x="432049" y="596271"/>
                  <a:pt x="425044" y="591895"/>
                  <a:pt x="425044" y="583873"/>
                </a:cubicBezTo>
                <a:cubicBezTo>
                  <a:pt x="425044" y="575851"/>
                  <a:pt x="432049" y="570017"/>
                  <a:pt x="439833" y="570017"/>
                </a:cubicBezTo>
                <a:close/>
                <a:moveTo>
                  <a:pt x="368072" y="570017"/>
                </a:moveTo>
                <a:cubicBezTo>
                  <a:pt x="376089" y="570017"/>
                  <a:pt x="380467" y="575851"/>
                  <a:pt x="380467" y="583873"/>
                </a:cubicBezTo>
                <a:cubicBezTo>
                  <a:pt x="380467" y="591895"/>
                  <a:pt x="376089" y="596271"/>
                  <a:pt x="368072" y="596271"/>
                </a:cubicBezTo>
                <a:cubicBezTo>
                  <a:pt x="360778" y="596271"/>
                  <a:pt x="354211" y="591895"/>
                  <a:pt x="354211" y="583873"/>
                </a:cubicBezTo>
                <a:cubicBezTo>
                  <a:pt x="354211" y="575851"/>
                  <a:pt x="360778" y="570017"/>
                  <a:pt x="368072" y="570017"/>
                </a:cubicBezTo>
                <a:close/>
                <a:moveTo>
                  <a:pt x="3081772" y="499186"/>
                </a:moveTo>
                <a:cubicBezTo>
                  <a:pt x="3089064" y="499186"/>
                  <a:pt x="3095622" y="503561"/>
                  <a:pt x="3095622" y="511583"/>
                </a:cubicBezTo>
                <a:cubicBezTo>
                  <a:pt x="3095622" y="518876"/>
                  <a:pt x="3089064" y="525440"/>
                  <a:pt x="3081772" y="525440"/>
                </a:cubicBezTo>
                <a:cubicBezTo>
                  <a:pt x="3073748" y="525440"/>
                  <a:pt x="3069372" y="518876"/>
                  <a:pt x="3069372" y="511583"/>
                </a:cubicBezTo>
                <a:cubicBezTo>
                  <a:pt x="3069372" y="503561"/>
                  <a:pt x="3073748" y="499186"/>
                  <a:pt x="3081772" y="499186"/>
                </a:cubicBezTo>
                <a:close/>
                <a:moveTo>
                  <a:pt x="3013712" y="499186"/>
                </a:moveTo>
                <a:cubicBezTo>
                  <a:pt x="3021305" y="499186"/>
                  <a:pt x="3028135" y="503561"/>
                  <a:pt x="3028135" y="511583"/>
                </a:cubicBezTo>
                <a:cubicBezTo>
                  <a:pt x="3028135" y="518876"/>
                  <a:pt x="3021305" y="525440"/>
                  <a:pt x="3013712" y="525440"/>
                </a:cubicBezTo>
                <a:cubicBezTo>
                  <a:pt x="3005368" y="525440"/>
                  <a:pt x="2998539" y="518876"/>
                  <a:pt x="2998539" y="511583"/>
                </a:cubicBezTo>
                <a:cubicBezTo>
                  <a:pt x="2998539" y="503561"/>
                  <a:pt x="3005368" y="499186"/>
                  <a:pt x="3013712" y="499186"/>
                </a:cubicBezTo>
                <a:close/>
                <a:moveTo>
                  <a:pt x="2942491" y="499186"/>
                </a:moveTo>
                <a:cubicBezTo>
                  <a:pt x="2951052" y="499186"/>
                  <a:pt x="2957285" y="503561"/>
                  <a:pt x="2957285" y="511583"/>
                </a:cubicBezTo>
                <a:cubicBezTo>
                  <a:pt x="2957285" y="518876"/>
                  <a:pt x="2951052" y="525440"/>
                  <a:pt x="2942491" y="525440"/>
                </a:cubicBezTo>
                <a:cubicBezTo>
                  <a:pt x="2934710" y="525440"/>
                  <a:pt x="2927705" y="518876"/>
                  <a:pt x="2927705" y="511583"/>
                </a:cubicBezTo>
                <a:cubicBezTo>
                  <a:pt x="2927705" y="503561"/>
                  <a:pt x="2934710" y="499186"/>
                  <a:pt x="2942491" y="499186"/>
                </a:cubicBezTo>
                <a:close/>
                <a:moveTo>
                  <a:pt x="2868291" y="499186"/>
                </a:moveTo>
                <a:cubicBezTo>
                  <a:pt x="2876856" y="499186"/>
                  <a:pt x="2883082" y="503561"/>
                  <a:pt x="2883082" y="511583"/>
                </a:cubicBezTo>
                <a:cubicBezTo>
                  <a:pt x="2883082" y="518876"/>
                  <a:pt x="2876856" y="525440"/>
                  <a:pt x="2868291" y="525440"/>
                </a:cubicBezTo>
                <a:cubicBezTo>
                  <a:pt x="2860509" y="525440"/>
                  <a:pt x="2853502" y="518876"/>
                  <a:pt x="2853502" y="511583"/>
                </a:cubicBezTo>
                <a:cubicBezTo>
                  <a:pt x="2853502" y="503561"/>
                  <a:pt x="2860509" y="499186"/>
                  <a:pt x="2868291" y="499186"/>
                </a:cubicBezTo>
                <a:close/>
                <a:moveTo>
                  <a:pt x="2796533" y="499186"/>
                </a:moveTo>
                <a:cubicBezTo>
                  <a:pt x="2804555" y="499186"/>
                  <a:pt x="2808931" y="503561"/>
                  <a:pt x="2808931" y="511583"/>
                </a:cubicBezTo>
                <a:cubicBezTo>
                  <a:pt x="2808931" y="518876"/>
                  <a:pt x="2804555" y="525440"/>
                  <a:pt x="2796533" y="525440"/>
                </a:cubicBezTo>
                <a:cubicBezTo>
                  <a:pt x="2789240" y="525440"/>
                  <a:pt x="2782678" y="518876"/>
                  <a:pt x="2782678" y="511583"/>
                </a:cubicBezTo>
                <a:cubicBezTo>
                  <a:pt x="2782678" y="503561"/>
                  <a:pt x="2789240" y="499186"/>
                  <a:pt x="2796533" y="499186"/>
                </a:cubicBezTo>
                <a:close/>
                <a:moveTo>
                  <a:pt x="2725695" y="499186"/>
                </a:moveTo>
                <a:cubicBezTo>
                  <a:pt x="2731532" y="499186"/>
                  <a:pt x="2738097" y="503561"/>
                  <a:pt x="2738097" y="511583"/>
                </a:cubicBezTo>
                <a:cubicBezTo>
                  <a:pt x="2738097" y="518876"/>
                  <a:pt x="2731532" y="525440"/>
                  <a:pt x="2725695" y="525440"/>
                </a:cubicBezTo>
                <a:cubicBezTo>
                  <a:pt x="2717681" y="525440"/>
                  <a:pt x="2711846" y="518876"/>
                  <a:pt x="2711846" y="511583"/>
                </a:cubicBezTo>
                <a:cubicBezTo>
                  <a:pt x="2711846" y="503561"/>
                  <a:pt x="2717681" y="499186"/>
                  <a:pt x="2725695" y="499186"/>
                </a:cubicBezTo>
                <a:close/>
                <a:moveTo>
                  <a:pt x="2654870" y="499186"/>
                </a:moveTo>
                <a:cubicBezTo>
                  <a:pt x="2660705" y="499186"/>
                  <a:pt x="2667266" y="503561"/>
                  <a:pt x="2667266" y="511583"/>
                </a:cubicBezTo>
                <a:cubicBezTo>
                  <a:pt x="2667266" y="518876"/>
                  <a:pt x="2660705" y="525440"/>
                  <a:pt x="2654870" y="525440"/>
                </a:cubicBezTo>
                <a:cubicBezTo>
                  <a:pt x="2646847" y="525440"/>
                  <a:pt x="2641013" y="518876"/>
                  <a:pt x="2641013" y="511583"/>
                </a:cubicBezTo>
                <a:cubicBezTo>
                  <a:pt x="2641013" y="503561"/>
                  <a:pt x="2646847" y="499186"/>
                  <a:pt x="2654870" y="499186"/>
                </a:cubicBezTo>
                <a:close/>
                <a:moveTo>
                  <a:pt x="2582580" y="499186"/>
                </a:moveTo>
                <a:cubicBezTo>
                  <a:pt x="2589873" y="499186"/>
                  <a:pt x="2596435" y="503561"/>
                  <a:pt x="2596435" y="511583"/>
                </a:cubicBezTo>
                <a:cubicBezTo>
                  <a:pt x="2596435" y="518876"/>
                  <a:pt x="2589873" y="525440"/>
                  <a:pt x="2582580" y="525440"/>
                </a:cubicBezTo>
                <a:cubicBezTo>
                  <a:pt x="2576018" y="525440"/>
                  <a:pt x="2570184" y="518876"/>
                  <a:pt x="2570184" y="511583"/>
                </a:cubicBezTo>
                <a:cubicBezTo>
                  <a:pt x="2570184" y="503561"/>
                  <a:pt x="2576018" y="499186"/>
                  <a:pt x="2582580" y="499186"/>
                </a:cubicBezTo>
                <a:close/>
                <a:moveTo>
                  <a:pt x="2511026" y="499186"/>
                </a:moveTo>
                <a:cubicBezTo>
                  <a:pt x="2519047" y="499186"/>
                  <a:pt x="2525610" y="503561"/>
                  <a:pt x="2525610" y="511583"/>
                </a:cubicBezTo>
                <a:cubicBezTo>
                  <a:pt x="2525610" y="518876"/>
                  <a:pt x="2519047" y="525440"/>
                  <a:pt x="2511026" y="525440"/>
                </a:cubicBezTo>
                <a:cubicBezTo>
                  <a:pt x="2505194" y="525440"/>
                  <a:pt x="2499361" y="518876"/>
                  <a:pt x="2499361" y="511583"/>
                </a:cubicBezTo>
                <a:cubicBezTo>
                  <a:pt x="2499361" y="503561"/>
                  <a:pt x="2503735" y="499186"/>
                  <a:pt x="2511026" y="499186"/>
                </a:cubicBezTo>
                <a:close/>
                <a:moveTo>
                  <a:pt x="2440924" y="499186"/>
                </a:moveTo>
                <a:cubicBezTo>
                  <a:pt x="2448944" y="499186"/>
                  <a:pt x="2454781" y="505020"/>
                  <a:pt x="2454781" y="511583"/>
                </a:cubicBezTo>
                <a:cubicBezTo>
                  <a:pt x="2454781" y="518876"/>
                  <a:pt x="2448944" y="525440"/>
                  <a:pt x="2440924" y="525440"/>
                </a:cubicBezTo>
                <a:cubicBezTo>
                  <a:pt x="2433632" y="525440"/>
                  <a:pt x="2428527" y="518876"/>
                  <a:pt x="2428527" y="511583"/>
                </a:cubicBezTo>
                <a:cubicBezTo>
                  <a:pt x="2428527" y="505020"/>
                  <a:pt x="2433632" y="499186"/>
                  <a:pt x="2440924" y="499186"/>
                </a:cubicBezTo>
                <a:close/>
                <a:moveTo>
                  <a:pt x="2369108" y="499186"/>
                </a:moveTo>
                <a:cubicBezTo>
                  <a:pt x="2377672" y="499186"/>
                  <a:pt x="2383898" y="505020"/>
                  <a:pt x="2383898" y="511583"/>
                </a:cubicBezTo>
                <a:cubicBezTo>
                  <a:pt x="2383898" y="518876"/>
                  <a:pt x="2377672" y="525440"/>
                  <a:pt x="2369108" y="525440"/>
                </a:cubicBezTo>
                <a:cubicBezTo>
                  <a:pt x="2361327" y="525440"/>
                  <a:pt x="2354319" y="518876"/>
                  <a:pt x="2354319" y="511583"/>
                </a:cubicBezTo>
                <a:cubicBezTo>
                  <a:pt x="2354319" y="505020"/>
                  <a:pt x="2361327" y="499186"/>
                  <a:pt x="2369108" y="499186"/>
                </a:cubicBezTo>
                <a:close/>
                <a:moveTo>
                  <a:pt x="2298278" y="499186"/>
                </a:moveTo>
                <a:cubicBezTo>
                  <a:pt x="2306839" y="499186"/>
                  <a:pt x="2313066" y="505020"/>
                  <a:pt x="2313066" y="511583"/>
                </a:cubicBezTo>
                <a:cubicBezTo>
                  <a:pt x="2313066" y="518876"/>
                  <a:pt x="2306839" y="525440"/>
                  <a:pt x="2298278" y="525440"/>
                </a:cubicBezTo>
                <a:cubicBezTo>
                  <a:pt x="2290494" y="525440"/>
                  <a:pt x="2283488" y="518876"/>
                  <a:pt x="2283488" y="511583"/>
                </a:cubicBezTo>
                <a:cubicBezTo>
                  <a:pt x="2283488" y="505020"/>
                  <a:pt x="2290494" y="499186"/>
                  <a:pt x="2298278" y="499186"/>
                </a:cubicBezTo>
                <a:close/>
                <a:moveTo>
                  <a:pt x="2226514" y="499186"/>
                </a:moveTo>
                <a:cubicBezTo>
                  <a:pt x="2234534" y="499186"/>
                  <a:pt x="2238914" y="505020"/>
                  <a:pt x="2238914" y="511583"/>
                </a:cubicBezTo>
                <a:cubicBezTo>
                  <a:pt x="2238914" y="518876"/>
                  <a:pt x="2234534" y="525440"/>
                  <a:pt x="2226514" y="525440"/>
                </a:cubicBezTo>
                <a:cubicBezTo>
                  <a:pt x="2218492" y="525440"/>
                  <a:pt x="2212655" y="518876"/>
                  <a:pt x="2212655" y="511583"/>
                </a:cubicBezTo>
                <a:cubicBezTo>
                  <a:pt x="2212655" y="505020"/>
                  <a:pt x="2218492" y="499186"/>
                  <a:pt x="2226514" y="499186"/>
                </a:cubicBezTo>
                <a:close/>
                <a:moveTo>
                  <a:pt x="2155680" y="499186"/>
                </a:moveTo>
                <a:cubicBezTo>
                  <a:pt x="2161514" y="499186"/>
                  <a:pt x="2168079" y="505020"/>
                  <a:pt x="2168079" y="511583"/>
                </a:cubicBezTo>
                <a:cubicBezTo>
                  <a:pt x="2168079" y="518876"/>
                  <a:pt x="2161514" y="525440"/>
                  <a:pt x="2155680" y="525440"/>
                </a:cubicBezTo>
                <a:cubicBezTo>
                  <a:pt x="2147658" y="525440"/>
                  <a:pt x="2141823" y="518876"/>
                  <a:pt x="2141823" y="511583"/>
                </a:cubicBezTo>
                <a:cubicBezTo>
                  <a:pt x="2141823" y="505020"/>
                  <a:pt x="2147658" y="499186"/>
                  <a:pt x="2155680" y="499186"/>
                </a:cubicBezTo>
                <a:close/>
                <a:moveTo>
                  <a:pt x="2084846" y="499186"/>
                </a:moveTo>
                <a:cubicBezTo>
                  <a:pt x="2090680" y="499186"/>
                  <a:pt x="2097246" y="505020"/>
                  <a:pt x="2097246" y="511583"/>
                </a:cubicBezTo>
                <a:cubicBezTo>
                  <a:pt x="2097246" y="518876"/>
                  <a:pt x="2090680" y="525440"/>
                  <a:pt x="2084846" y="525440"/>
                </a:cubicBezTo>
                <a:cubicBezTo>
                  <a:pt x="2076824" y="525440"/>
                  <a:pt x="2070991" y="518876"/>
                  <a:pt x="2070991" y="511583"/>
                </a:cubicBezTo>
                <a:cubicBezTo>
                  <a:pt x="2070991" y="505020"/>
                  <a:pt x="2076824" y="499186"/>
                  <a:pt x="2084846" y="499186"/>
                </a:cubicBezTo>
                <a:close/>
                <a:moveTo>
                  <a:pt x="2011831" y="499186"/>
                </a:moveTo>
                <a:cubicBezTo>
                  <a:pt x="2019855" y="499186"/>
                  <a:pt x="2026416" y="505020"/>
                  <a:pt x="2026416" y="511583"/>
                </a:cubicBezTo>
                <a:cubicBezTo>
                  <a:pt x="2026416" y="518876"/>
                  <a:pt x="2019855" y="525440"/>
                  <a:pt x="2011831" y="525440"/>
                </a:cubicBezTo>
                <a:cubicBezTo>
                  <a:pt x="2005998" y="525440"/>
                  <a:pt x="2000165" y="518876"/>
                  <a:pt x="2000165" y="511583"/>
                </a:cubicBezTo>
                <a:cubicBezTo>
                  <a:pt x="2000165" y="505020"/>
                  <a:pt x="2005998" y="499186"/>
                  <a:pt x="2011831" y="499186"/>
                </a:cubicBezTo>
                <a:close/>
                <a:moveTo>
                  <a:pt x="1938362" y="499186"/>
                </a:moveTo>
                <a:cubicBezTo>
                  <a:pt x="1946382" y="499186"/>
                  <a:pt x="1952216" y="505020"/>
                  <a:pt x="1952216" y="511583"/>
                </a:cubicBezTo>
                <a:cubicBezTo>
                  <a:pt x="1952216" y="518876"/>
                  <a:pt x="1946382" y="525440"/>
                  <a:pt x="1938362" y="525440"/>
                </a:cubicBezTo>
                <a:cubicBezTo>
                  <a:pt x="1932525" y="525440"/>
                  <a:pt x="1925965" y="518876"/>
                  <a:pt x="1925965" y="511583"/>
                </a:cubicBezTo>
                <a:cubicBezTo>
                  <a:pt x="1925965" y="505020"/>
                  <a:pt x="1932525" y="499186"/>
                  <a:pt x="1938362" y="499186"/>
                </a:cubicBezTo>
                <a:close/>
                <a:moveTo>
                  <a:pt x="1867525" y="499186"/>
                </a:moveTo>
                <a:cubicBezTo>
                  <a:pt x="1875547" y="499186"/>
                  <a:pt x="1881384" y="505020"/>
                  <a:pt x="1881384" y="511583"/>
                </a:cubicBezTo>
                <a:cubicBezTo>
                  <a:pt x="1881384" y="518876"/>
                  <a:pt x="1875547" y="525440"/>
                  <a:pt x="1867525" y="525440"/>
                </a:cubicBezTo>
                <a:cubicBezTo>
                  <a:pt x="1860232" y="525440"/>
                  <a:pt x="1855126" y="518876"/>
                  <a:pt x="1855126" y="511583"/>
                </a:cubicBezTo>
                <a:cubicBezTo>
                  <a:pt x="1855126" y="505020"/>
                  <a:pt x="1860232" y="499186"/>
                  <a:pt x="1867525" y="499186"/>
                </a:cubicBezTo>
                <a:close/>
                <a:moveTo>
                  <a:pt x="1799085" y="499186"/>
                </a:moveTo>
                <a:cubicBezTo>
                  <a:pt x="1807644" y="499186"/>
                  <a:pt x="1813871" y="505020"/>
                  <a:pt x="1813871" y="511583"/>
                </a:cubicBezTo>
                <a:cubicBezTo>
                  <a:pt x="1813871" y="518876"/>
                  <a:pt x="1807644" y="525440"/>
                  <a:pt x="1799085" y="525440"/>
                </a:cubicBezTo>
                <a:cubicBezTo>
                  <a:pt x="1790521" y="525440"/>
                  <a:pt x="1784295" y="518876"/>
                  <a:pt x="1784295" y="511583"/>
                </a:cubicBezTo>
                <a:cubicBezTo>
                  <a:pt x="1784295" y="505020"/>
                  <a:pt x="1790521" y="499186"/>
                  <a:pt x="1799085" y="499186"/>
                </a:cubicBezTo>
                <a:close/>
                <a:moveTo>
                  <a:pt x="1728257" y="499186"/>
                </a:moveTo>
                <a:cubicBezTo>
                  <a:pt x="1736822" y="499186"/>
                  <a:pt x="1743046" y="505020"/>
                  <a:pt x="1743046" y="511583"/>
                </a:cubicBezTo>
                <a:cubicBezTo>
                  <a:pt x="1743046" y="518876"/>
                  <a:pt x="1736822" y="525440"/>
                  <a:pt x="1728257" y="525440"/>
                </a:cubicBezTo>
                <a:cubicBezTo>
                  <a:pt x="1719694" y="525440"/>
                  <a:pt x="1713469" y="518876"/>
                  <a:pt x="1713469" y="511583"/>
                </a:cubicBezTo>
                <a:cubicBezTo>
                  <a:pt x="1713469" y="505020"/>
                  <a:pt x="1719694" y="499186"/>
                  <a:pt x="1728257" y="499186"/>
                </a:cubicBezTo>
                <a:close/>
                <a:moveTo>
                  <a:pt x="1657426" y="499186"/>
                </a:moveTo>
                <a:cubicBezTo>
                  <a:pt x="1665210" y="499186"/>
                  <a:pt x="1672218" y="505020"/>
                  <a:pt x="1672218" y="511583"/>
                </a:cubicBezTo>
                <a:cubicBezTo>
                  <a:pt x="1672218" y="518876"/>
                  <a:pt x="1665210" y="525440"/>
                  <a:pt x="1657426" y="525440"/>
                </a:cubicBezTo>
                <a:cubicBezTo>
                  <a:pt x="1648867" y="525440"/>
                  <a:pt x="1642647" y="518876"/>
                  <a:pt x="1642647" y="511583"/>
                </a:cubicBezTo>
                <a:cubicBezTo>
                  <a:pt x="1642647" y="505020"/>
                  <a:pt x="1648867" y="499186"/>
                  <a:pt x="1657426" y="499186"/>
                </a:cubicBezTo>
                <a:close/>
                <a:moveTo>
                  <a:pt x="1582294" y="499186"/>
                </a:moveTo>
                <a:cubicBezTo>
                  <a:pt x="1589590" y="499186"/>
                  <a:pt x="1594694" y="505020"/>
                  <a:pt x="1594694" y="511583"/>
                </a:cubicBezTo>
                <a:cubicBezTo>
                  <a:pt x="1594694" y="518876"/>
                  <a:pt x="1589590" y="525440"/>
                  <a:pt x="1582294" y="525440"/>
                </a:cubicBezTo>
                <a:cubicBezTo>
                  <a:pt x="1574271" y="525440"/>
                  <a:pt x="1568438" y="518876"/>
                  <a:pt x="1568438" y="511583"/>
                </a:cubicBezTo>
                <a:cubicBezTo>
                  <a:pt x="1568438" y="505020"/>
                  <a:pt x="1574271" y="499186"/>
                  <a:pt x="1582294" y="499186"/>
                </a:cubicBezTo>
                <a:close/>
                <a:moveTo>
                  <a:pt x="1512192" y="499186"/>
                </a:moveTo>
                <a:cubicBezTo>
                  <a:pt x="1518025" y="499186"/>
                  <a:pt x="1523862" y="505020"/>
                  <a:pt x="1523862" y="511583"/>
                </a:cubicBezTo>
                <a:cubicBezTo>
                  <a:pt x="1523862" y="518876"/>
                  <a:pt x="1518025" y="525440"/>
                  <a:pt x="1512192" y="525440"/>
                </a:cubicBezTo>
                <a:cubicBezTo>
                  <a:pt x="1504169" y="525440"/>
                  <a:pt x="1497607" y="518876"/>
                  <a:pt x="1497607" y="511583"/>
                </a:cubicBezTo>
                <a:cubicBezTo>
                  <a:pt x="1497607" y="505020"/>
                  <a:pt x="1504169" y="499186"/>
                  <a:pt x="1512192" y="499186"/>
                </a:cubicBezTo>
                <a:close/>
                <a:moveTo>
                  <a:pt x="1440623" y="499186"/>
                </a:moveTo>
                <a:cubicBezTo>
                  <a:pt x="1447188" y="499186"/>
                  <a:pt x="1453023" y="505020"/>
                  <a:pt x="1453023" y="511583"/>
                </a:cubicBezTo>
                <a:cubicBezTo>
                  <a:pt x="1453023" y="518876"/>
                  <a:pt x="1447188" y="525440"/>
                  <a:pt x="1440623" y="525440"/>
                </a:cubicBezTo>
                <a:cubicBezTo>
                  <a:pt x="1433333" y="525440"/>
                  <a:pt x="1426771" y="518876"/>
                  <a:pt x="1426771" y="511583"/>
                </a:cubicBezTo>
                <a:cubicBezTo>
                  <a:pt x="1426771" y="505020"/>
                  <a:pt x="1433333" y="499186"/>
                  <a:pt x="1440623" y="499186"/>
                </a:cubicBezTo>
                <a:close/>
                <a:moveTo>
                  <a:pt x="1368341" y="499186"/>
                </a:moveTo>
                <a:cubicBezTo>
                  <a:pt x="1376363" y="499186"/>
                  <a:pt x="1382196" y="505020"/>
                  <a:pt x="1382196" y="511583"/>
                </a:cubicBezTo>
                <a:cubicBezTo>
                  <a:pt x="1382196" y="518876"/>
                  <a:pt x="1376363" y="525440"/>
                  <a:pt x="1368341" y="525440"/>
                </a:cubicBezTo>
                <a:cubicBezTo>
                  <a:pt x="1362508" y="525440"/>
                  <a:pt x="1355948" y="518876"/>
                  <a:pt x="1355948" y="511583"/>
                </a:cubicBezTo>
                <a:cubicBezTo>
                  <a:pt x="1355948" y="505020"/>
                  <a:pt x="1362508" y="499186"/>
                  <a:pt x="1368341" y="499186"/>
                </a:cubicBezTo>
                <a:close/>
                <a:moveTo>
                  <a:pt x="1297515" y="499186"/>
                </a:moveTo>
                <a:cubicBezTo>
                  <a:pt x="1305538" y="499186"/>
                  <a:pt x="1311369" y="505020"/>
                  <a:pt x="1311369" y="513042"/>
                </a:cubicBezTo>
                <a:cubicBezTo>
                  <a:pt x="1311369" y="518876"/>
                  <a:pt x="1305538" y="525440"/>
                  <a:pt x="1297515" y="525440"/>
                </a:cubicBezTo>
                <a:cubicBezTo>
                  <a:pt x="1289492" y="525440"/>
                  <a:pt x="1285118" y="518876"/>
                  <a:pt x="1285118" y="513042"/>
                </a:cubicBezTo>
                <a:cubicBezTo>
                  <a:pt x="1285118" y="505020"/>
                  <a:pt x="1289492" y="499186"/>
                  <a:pt x="1297515" y="499186"/>
                </a:cubicBezTo>
                <a:close/>
                <a:moveTo>
                  <a:pt x="1225700" y="499186"/>
                </a:moveTo>
                <a:cubicBezTo>
                  <a:pt x="1233484" y="499186"/>
                  <a:pt x="1240491" y="505020"/>
                  <a:pt x="1240491" y="513042"/>
                </a:cubicBezTo>
                <a:cubicBezTo>
                  <a:pt x="1240491" y="518876"/>
                  <a:pt x="1233484" y="525440"/>
                  <a:pt x="1225700" y="525440"/>
                </a:cubicBezTo>
                <a:cubicBezTo>
                  <a:pt x="1217156" y="525440"/>
                  <a:pt x="1210925" y="518876"/>
                  <a:pt x="1210925" y="513042"/>
                </a:cubicBezTo>
                <a:cubicBezTo>
                  <a:pt x="1210925" y="505020"/>
                  <a:pt x="1217156" y="499186"/>
                  <a:pt x="1225700" y="499186"/>
                </a:cubicBezTo>
                <a:close/>
                <a:moveTo>
                  <a:pt x="1154881" y="499186"/>
                </a:moveTo>
                <a:cubicBezTo>
                  <a:pt x="1162665" y="499186"/>
                  <a:pt x="1169669" y="505020"/>
                  <a:pt x="1169669" y="513042"/>
                </a:cubicBezTo>
                <a:cubicBezTo>
                  <a:pt x="1169669" y="518876"/>
                  <a:pt x="1162665" y="525440"/>
                  <a:pt x="1154881" y="525440"/>
                </a:cubicBezTo>
                <a:cubicBezTo>
                  <a:pt x="1146323" y="525440"/>
                  <a:pt x="1140095" y="518876"/>
                  <a:pt x="1140095" y="513042"/>
                </a:cubicBezTo>
                <a:cubicBezTo>
                  <a:pt x="1140095" y="505020"/>
                  <a:pt x="1146323" y="499186"/>
                  <a:pt x="1154881" y="499186"/>
                </a:cubicBezTo>
                <a:close/>
                <a:moveTo>
                  <a:pt x="1084053" y="499186"/>
                </a:moveTo>
                <a:cubicBezTo>
                  <a:pt x="1091836" y="499186"/>
                  <a:pt x="1098842" y="505020"/>
                  <a:pt x="1098842" y="513042"/>
                </a:cubicBezTo>
                <a:cubicBezTo>
                  <a:pt x="1098842" y="518876"/>
                  <a:pt x="1091836" y="525440"/>
                  <a:pt x="1084053" y="525440"/>
                </a:cubicBezTo>
                <a:cubicBezTo>
                  <a:pt x="1075492" y="525440"/>
                  <a:pt x="1069267" y="518876"/>
                  <a:pt x="1069267" y="513042"/>
                </a:cubicBezTo>
                <a:cubicBezTo>
                  <a:pt x="1069267" y="505020"/>
                  <a:pt x="1075492" y="499186"/>
                  <a:pt x="1084053" y="499186"/>
                </a:cubicBezTo>
                <a:close/>
                <a:moveTo>
                  <a:pt x="1013012" y="499186"/>
                </a:moveTo>
                <a:cubicBezTo>
                  <a:pt x="1020310" y="499186"/>
                  <a:pt x="1024685" y="505020"/>
                  <a:pt x="1024685" y="513042"/>
                </a:cubicBezTo>
                <a:cubicBezTo>
                  <a:pt x="1024685" y="518876"/>
                  <a:pt x="1020310" y="525440"/>
                  <a:pt x="1013012" y="525440"/>
                </a:cubicBezTo>
                <a:cubicBezTo>
                  <a:pt x="1004998" y="525440"/>
                  <a:pt x="998433" y="518876"/>
                  <a:pt x="998433" y="513042"/>
                </a:cubicBezTo>
                <a:cubicBezTo>
                  <a:pt x="998433" y="505020"/>
                  <a:pt x="1004998" y="499186"/>
                  <a:pt x="1013012" y="499186"/>
                </a:cubicBezTo>
                <a:close/>
                <a:moveTo>
                  <a:pt x="941461" y="499186"/>
                </a:moveTo>
                <a:cubicBezTo>
                  <a:pt x="948026" y="499186"/>
                  <a:pt x="953861" y="505020"/>
                  <a:pt x="953861" y="513042"/>
                </a:cubicBezTo>
                <a:cubicBezTo>
                  <a:pt x="953861" y="518876"/>
                  <a:pt x="948026" y="525440"/>
                  <a:pt x="941461" y="525440"/>
                </a:cubicBezTo>
                <a:cubicBezTo>
                  <a:pt x="934167" y="525440"/>
                  <a:pt x="927607" y="518876"/>
                  <a:pt x="927607" y="513042"/>
                </a:cubicBezTo>
                <a:cubicBezTo>
                  <a:pt x="927607" y="505020"/>
                  <a:pt x="934167" y="499186"/>
                  <a:pt x="941461" y="499186"/>
                </a:cubicBezTo>
                <a:close/>
                <a:moveTo>
                  <a:pt x="870626" y="499186"/>
                </a:moveTo>
                <a:cubicBezTo>
                  <a:pt x="877192" y="499186"/>
                  <a:pt x="883027" y="505020"/>
                  <a:pt x="883027" y="513042"/>
                </a:cubicBezTo>
                <a:cubicBezTo>
                  <a:pt x="883027" y="518876"/>
                  <a:pt x="877192" y="525440"/>
                  <a:pt x="870626" y="525440"/>
                </a:cubicBezTo>
                <a:cubicBezTo>
                  <a:pt x="863340" y="525440"/>
                  <a:pt x="856774" y="518876"/>
                  <a:pt x="856774" y="513042"/>
                </a:cubicBezTo>
                <a:cubicBezTo>
                  <a:pt x="856774" y="505020"/>
                  <a:pt x="863340" y="499186"/>
                  <a:pt x="870626" y="499186"/>
                </a:cubicBezTo>
                <a:close/>
                <a:moveTo>
                  <a:pt x="798340" y="499186"/>
                </a:moveTo>
                <a:cubicBezTo>
                  <a:pt x="806362" y="499186"/>
                  <a:pt x="812196" y="505020"/>
                  <a:pt x="812196" y="513042"/>
                </a:cubicBezTo>
                <a:cubicBezTo>
                  <a:pt x="812196" y="518876"/>
                  <a:pt x="806362" y="525440"/>
                  <a:pt x="798340" y="525440"/>
                </a:cubicBezTo>
                <a:cubicBezTo>
                  <a:pt x="792508" y="525440"/>
                  <a:pt x="785941" y="518876"/>
                  <a:pt x="785941" y="513042"/>
                </a:cubicBezTo>
                <a:cubicBezTo>
                  <a:pt x="785941" y="505020"/>
                  <a:pt x="792508" y="499186"/>
                  <a:pt x="798340" y="499186"/>
                </a:cubicBezTo>
                <a:close/>
                <a:moveTo>
                  <a:pt x="724135" y="499186"/>
                </a:moveTo>
                <a:cubicBezTo>
                  <a:pt x="731429" y="499186"/>
                  <a:pt x="737991" y="505020"/>
                  <a:pt x="737991" y="513042"/>
                </a:cubicBezTo>
                <a:cubicBezTo>
                  <a:pt x="737991" y="518876"/>
                  <a:pt x="731429" y="525440"/>
                  <a:pt x="724135" y="525440"/>
                </a:cubicBezTo>
                <a:cubicBezTo>
                  <a:pt x="717574" y="525440"/>
                  <a:pt x="711744" y="518876"/>
                  <a:pt x="711744" y="513042"/>
                </a:cubicBezTo>
                <a:cubicBezTo>
                  <a:pt x="711744" y="505020"/>
                  <a:pt x="717574" y="499186"/>
                  <a:pt x="724135" y="499186"/>
                </a:cubicBezTo>
                <a:close/>
                <a:moveTo>
                  <a:pt x="653306" y="499186"/>
                </a:moveTo>
                <a:cubicBezTo>
                  <a:pt x="660598" y="499186"/>
                  <a:pt x="667164" y="505020"/>
                  <a:pt x="667164" y="513042"/>
                </a:cubicBezTo>
                <a:cubicBezTo>
                  <a:pt x="667164" y="518876"/>
                  <a:pt x="660598" y="525440"/>
                  <a:pt x="653306" y="525440"/>
                </a:cubicBezTo>
                <a:cubicBezTo>
                  <a:pt x="645287" y="525440"/>
                  <a:pt x="640910" y="518876"/>
                  <a:pt x="640910" y="513042"/>
                </a:cubicBezTo>
                <a:cubicBezTo>
                  <a:pt x="640910" y="505020"/>
                  <a:pt x="645287" y="499186"/>
                  <a:pt x="653306" y="499186"/>
                </a:cubicBezTo>
                <a:close/>
                <a:moveTo>
                  <a:pt x="584869" y="499186"/>
                </a:moveTo>
                <a:cubicBezTo>
                  <a:pt x="592652" y="499186"/>
                  <a:pt x="599654" y="505020"/>
                  <a:pt x="599654" y="513042"/>
                </a:cubicBezTo>
                <a:cubicBezTo>
                  <a:pt x="599654" y="518876"/>
                  <a:pt x="592652" y="525440"/>
                  <a:pt x="584869" y="525440"/>
                </a:cubicBezTo>
                <a:cubicBezTo>
                  <a:pt x="576309" y="525440"/>
                  <a:pt x="570076" y="518876"/>
                  <a:pt x="570076" y="513042"/>
                </a:cubicBezTo>
                <a:cubicBezTo>
                  <a:pt x="570076" y="505020"/>
                  <a:pt x="576309" y="499186"/>
                  <a:pt x="584869" y="499186"/>
                </a:cubicBezTo>
                <a:close/>
                <a:moveTo>
                  <a:pt x="513670" y="499186"/>
                </a:moveTo>
                <a:cubicBezTo>
                  <a:pt x="522020" y="499186"/>
                  <a:pt x="528846" y="505020"/>
                  <a:pt x="528846" y="513042"/>
                </a:cubicBezTo>
                <a:cubicBezTo>
                  <a:pt x="528846" y="518876"/>
                  <a:pt x="522020" y="525440"/>
                  <a:pt x="513670" y="525440"/>
                </a:cubicBezTo>
                <a:cubicBezTo>
                  <a:pt x="506076" y="525440"/>
                  <a:pt x="499248" y="518876"/>
                  <a:pt x="499248" y="513042"/>
                </a:cubicBezTo>
                <a:cubicBezTo>
                  <a:pt x="499248" y="505020"/>
                  <a:pt x="506076" y="499186"/>
                  <a:pt x="513670" y="499186"/>
                </a:cubicBezTo>
                <a:close/>
                <a:moveTo>
                  <a:pt x="3939871" y="495814"/>
                </a:moveTo>
                <a:cubicBezTo>
                  <a:pt x="3946434" y="495814"/>
                  <a:pt x="3952268" y="502041"/>
                  <a:pt x="3952268" y="510602"/>
                </a:cubicBezTo>
                <a:cubicBezTo>
                  <a:pt x="3952268" y="518386"/>
                  <a:pt x="3946434" y="525391"/>
                  <a:pt x="3939871" y="525391"/>
                </a:cubicBezTo>
                <a:cubicBezTo>
                  <a:pt x="3932578" y="525391"/>
                  <a:pt x="3926015" y="518386"/>
                  <a:pt x="3926015" y="510602"/>
                </a:cubicBezTo>
                <a:cubicBezTo>
                  <a:pt x="3926015" y="502041"/>
                  <a:pt x="3932578" y="495814"/>
                  <a:pt x="3939871" y="495814"/>
                </a:cubicBezTo>
                <a:close/>
                <a:moveTo>
                  <a:pt x="3869042" y="495814"/>
                </a:moveTo>
                <a:cubicBezTo>
                  <a:pt x="3875605" y="495814"/>
                  <a:pt x="3881439" y="502041"/>
                  <a:pt x="3881439" y="510602"/>
                </a:cubicBezTo>
                <a:cubicBezTo>
                  <a:pt x="3881439" y="518386"/>
                  <a:pt x="3875605" y="525391"/>
                  <a:pt x="3869042" y="525391"/>
                </a:cubicBezTo>
                <a:cubicBezTo>
                  <a:pt x="3861749" y="525391"/>
                  <a:pt x="3855186" y="518386"/>
                  <a:pt x="3855186" y="510602"/>
                </a:cubicBezTo>
                <a:cubicBezTo>
                  <a:pt x="3855186" y="502041"/>
                  <a:pt x="3861749" y="495814"/>
                  <a:pt x="3869042" y="495814"/>
                </a:cubicBezTo>
                <a:close/>
                <a:moveTo>
                  <a:pt x="3796752" y="495814"/>
                </a:moveTo>
                <a:cubicBezTo>
                  <a:pt x="3804774" y="495814"/>
                  <a:pt x="3810608" y="502041"/>
                  <a:pt x="3810608" y="510602"/>
                </a:cubicBezTo>
                <a:cubicBezTo>
                  <a:pt x="3810608" y="518386"/>
                  <a:pt x="3804774" y="525391"/>
                  <a:pt x="3796752" y="525391"/>
                </a:cubicBezTo>
                <a:cubicBezTo>
                  <a:pt x="3790918" y="525391"/>
                  <a:pt x="3784355" y="518386"/>
                  <a:pt x="3784355" y="510602"/>
                </a:cubicBezTo>
                <a:cubicBezTo>
                  <a:pt x="3784355" y="502041"/>
                  <a:pt x="3790918" y="495814"/>
                  <a:pt x="3796752" y="495814"/>
                </a:cubicBezTo>
                <a:close/>
                <a:moveTo>
                  <a:pt x="3725922" y="495814"/>
                </a:moveTo>
                <a:cubicBezTo>
                  <a:pt x="3733944" y="495814"/>
                  <a:pt x="3739778" y="502041"/>
                  <a:pt x="3739778" y="510602"/>
                </a:cubicBezTo>
                <a:cubicBezTo>
                  <a:pt x="3739778" y="518386"/>
                  <a:pt x="3733944" y="525391"/>
                  <a:pt x="3725922" y="525391"/>
                </a:cubicBezTo>
                <a:cubicBezTo>
                  <a:pt x="3719359" y="525391"/>
                  <a:pt x="3713525" y="518386"/>
                  <a:pt x="3713525" y="510602"/>
                </a:cubicBezTo>
                <a:cubicBezTo>
                  <a:pt x="3713525" y="502041"/>
                  <a:pt x="3719359" y="495814"/>
                  <a:pt x="3725922" y="495814"/>
                </a:cubicBezTo>
                <a:close/>
                <a:moveTo>
                  <a:pt x="3655091" y="495814"/>
                </a:moveTo>
                <a:cubicBezTo>
                  <a:pt x="3662384" y="495814"/>
                  <a:pt x="3668947" y="502041"/>
                  <a:pt x="3668947" y="510602"/>
                </a:cubicBezTo>
                <a:cubicBezTo>
                  <a:pt x="3668947" y="518386"/>
                  <a:pt x="3662384" y="525391"/>
                  <a:pt x="3655091" y="525391"/>
                </a:cubicBezTo>
                <a:cubicBezTo>
                  <a:pt x="3647069" y="525391"/>
                  <a:pt x="3642694" y="518386"/>
                  <a:pt x="3642694" y="510602"/>
                </a:cubicBezTo>
                <a:cubicBezTo>
                  <a:pt x="3642694" y="502041"/>
                  <a:pt x="3647069" y="495814"/>
                  <a:pt x="3655091" y="495814"/>
                </a:cubicBezTo>
                <a:close/>
                <a:moveTo>
                  <a:pt x="3583280" y="495814"/>
                </a:moveTo>
                <a:cubicBezTo>
                  <a:pt x="3591064" y="495814"/>
                  <a:pt x="3598069" y="502041"/>
                  <a:pt x="3598069" y="510602"/>
                </a:cubicBezTo>
                <a:cubicBezTo>
                  <a:pt x="3598069" y="518386"/>
                  <a:pt x="3591064" y="525391"/>
                  <a:pt x="3583280" y="525391"/>
                </a:cubicBezTo>
                <a:cubicBezTo>
                  <a:pt x="3574718" y="525391"/>
                  <a:pt x="3568491" y="518386"/>
                  <a:pt x="3568491" y="510602"/>
                </a:cubicBezTo>
                <a:cubicBezTo>
                  <a:pt x="3568491" y="502041"/>
                  <a:pt x="3574718" y="495814"/>
                  <a:pt x="3583280" y="495814"/>
                </a:cubicBezTo>
                <a:close/>
                <a:moveTo>
                  <a:pt x="3512449" y="495814"/>
                </a:moveTo>
                <a:cubicBezTo>
                  <a:pt x="3520232" y="495814"/>
                  <a:pt x="3527237" y="502041"/>
                  <a:pt x="3527237" y="510602"/>
                </a:cubicBezTo>
                <a:cubicBezTo>
                  <a:pt x="3527237" y="518386"/>
                  <a:pt x="3520232" y="525391"/>
                  <a:pt x="3512449" y="525391"/>
                </a:cubicBezTo>
                <a:cubicBezTo>
                  <a:pt x="3503887" y="525391"/>
                  <a:pt x="3497661" y="518386"/>
                  <a:pt x="3497661" y="510602"/>
                </a:cubicBezTo>
                <a:cubicBezTo>
                  <a:pt x="3497661" y="502041"/>
                  <a:pt x="3503887" y="495814"/>
                  <a:pt x="3512449" y="495814"/>
                </a:cubicBezTo>
                <a:close/>
                <a:moveTo>
                  <a:pt x="3440686" y="495814"/>
                </a:moveTo>
                <a:cubicBezTo>
                  <a:pt x="3448708" y="495814"/>
                  <a:pt x="3453083" y="502041"/>
                  <a:pt x="3453083" y="510602"/>
                </a:cubicBezTo>
                <a:cubicBezTo>
                  <a:pt x="3453083" y="518386"/>
                  <a:pt x="3448708" y="525391"/>
                  <a:pt x="3440686" y="525391"/>
                </a:cubicBezTo>
                <a:cubicBezTo>
                  <a:pt x="3433393" y="525391"/>
                  <a:pt x="3426830" y="518386"/>
                  <a:pt x="3426830" y="510602"/>
                </a:cubicBezTo>
                <a:cubicBezTo>
                  <a:pt x="3426830" y="502041"/>
                  <a:pt x="3433393" y="495814"/>
                  <a:pt x="3440686" y="495814"/>
                </a:cubicBezTo>
                <a:close/>
                <a:moveTo>
                  <a:pt x="3369857" y="495814"/>
                </a:moveTo>
                <a:cubicBezTo>
                  <a:pt x="3376420" y="495814"/>
                  <a:pt x="3382254" y="502041"/>
                  <a:pt x="3382254" y="510602"/>
                </a:cubicBezTo>
                <a:cubicBezTo>
                  <a:pt x="3382254" y="518386"/>
                  <a:pt x="3376420" y="525391"/>
                  <a:pt x="3369857" y="525391"/>
                </a:cubicBezTo>
                <a:cubicBezTo>
                  <a:pt x="3362564" y="525391"/>
                  <a:pt x="3356001" y="518386"/>
                  <a:pt x="3356001" y="510602"/>
                </a:cubicBezTo>
                <a:cubicBezTo>
                  <a:pt x="3356001" y="502041"/>
                  <a:pt x="3362564" y="495814"/>
                  <a:pt x="3369857" y="495814"/>
                </a:cubicBezTo>
                <a:close/>
                <a:moveTo>
                  <a:pt x="3299094" y="495814"/>
                </a:moveTo>
                <a:cubicBezTo>
                  <a:pt x="3305656" y="495814"/>
                  <a:pt x="3311491" y="502041"/>
                  <a:pt x="3311491" y="510602"/>
                </a:cubicBezTo>
                <a:cubicBezTo>
                  <a:pt x="3311491" y="518386"/>
                  <a:pt x="3305656" y="525391"/>
                  <a:pt x="3299094" y="525391"/>
                </a:cubicBezTo>
                <a:cubicBezTo>
                  <a:pt x="3291802" y="525391"/>
                  <a:pt x="3285240" y="518386"/>
                  <a:pt x="3285240" y="510602"/>
                </a:cubicBezTo>
                <a:cubicBezTo>
                  <a:pt x="3285240" y="502041"/>
                  <a:pt x="3291802" y="495814"/>
                  <a:pt x="3299094" y="495814"/>
                </a:cubicBezTo>
                <a:close/>
                <a:moveTo>
                  <a:pt x="3226805" y="495814"/>
                </a:moveTo>
                <a:cubicBezTo>
                  <a:pt x="3234825" y="495814"/>
                  <a:pt x="3240660" y="502041"/>
                  <a:pt x="3240660" y="510602"/>
                </a:cubicBezTo>
                <a:cubicBezTo>
                  <a:pt x="3240660" y="518386"/>
                  <a:pt x="3234825" y="525391"/>
                  <a:pt x="3226805" y="525391"/>
                </a:cubicBezTo>
                <a:cubicBezTo>
                  <a:pt x="3220242" y="525391"/>
                  <a:pt x="3214406" y="518386"/>
                  <a:pt x="3214406" y="510602"/>
                </a:cubicBezTo>
                <a:cubicBezTo>
                  <a:pt x="3214406" y="502041"/>
                  <a:pt x="3220242" y="495814"/>
                  <a:pt x="3226805" y="495814"/>
                </a:cubicBezTo>
                <a:close/>
                <a:moveTo>
                  <a:pt x="3152602" y="495814"/>
                </a:moveTo>
                <a:cubicBezTo>
                  <a:pt x="3159895" y="495814"/>
                  <a:pt x="3166454" y="502041"/>
                  <a:pt x="3166454" y="510602"/>
                </a:cubicBezTo>
                <a:cubicBezTo>
                  <a:pt x="3166454" y="518386"/>
                  <a:pt x="3159895" y="525391"/>
                  <a:pt x="3152602" y="525391"/>
                </a:cubicBezTo>
                <a:cubicBezTo>
                  <a:pt x="3146038" y="525391"/>
                  <a:pt x="3140203" y="518386"/>
                  <a:pt x="3140203" y="510602"/>
                </a:cubicBezTo>
                <a:cubicBezTo>
                  <a:pt x="3140203" y="502041"/>
                  <a:pt x="3146038" y="495814"/>
                  <a:pt x="3152602" y="495814"/>
                </a:cubicBezTo>
                <a:close/>
                <a:moveTo>
                  <a:pt x="2439944" y="428356"/>
                </a:moveTo>
                <a:cubicBezTo>
                  <a:pt x="2448502" y="428356"/>
                  <a:pt x="2454729" y="432731"/>
                  <a:pt x="2454729" y="440753"/>
                </a:cubicBezTo>
                <a:cubicBezTo>
                  <a:pt x="2454729" y="448046"/>
                  <a:pt x="2448502" y="454610"/>
                  <a:pt x="2439944" y="454610"/>
                </a:cubicBezTo>
                <a:cubicBezTo>
                  <a:pt x="2432159" y="454610"/>
                  <a:pt x="2425156" y="448046"/>
                  <a:pt x="2425156" y="440753"/>
                </a:cubicBezTo>
                <a:cubicBezTo>
                  <a:pt x="2425156" y="432731"/>
                  <a:pt x="2432159" y="428356"/>
                  <a:pt x="2439944" y="428356"/>
                </a:cubicBezTo>
                <a:close/>
                <a:moveTo>
                  <a:pt x="2369110" y="428356"/>
                </a:moveTo>
                <a:cubicBezTo>
                  <a:pt x="2377672" y="428356"/>
                  <a:pt x="2383898" y="432731"/>
                  <a:pt x="2383898" y="440753"/>
                </a:cubicBezTo>
                <a:cubicBezTo>
                  <a:pt x="2383898" y="448046"/>
                  <a:pt x="2377672" y="454610"/>
                  <a:pt x="2369110" y="454610"/>
                </a:cubicBezTo>
                <a:cubicBezTo>
                  <a:pt x="2361327" y="454610"/>
                  <a:pt x="2354319" y="448046"/>
                  <a:pt x="2354319" y="440753"/>
                </a:cubicBezTo>
                <a:cubicBezTo>
                  <a:pt x="2354319" y="432731"/>
                  <a:pt x="2361327" y="428356"/>
                  <a:pt x="2369110" y="428356"/>
                </a:cubicBezTo>
                <a:close/>
                <a:moveTo>
                  <a:pt x="2298278" y="428356"/>
                </a:moveTo>
                <a:cubicBezTo>
                  <a:pt x="2306842" y="428356"/>
                  <a:pt x="2313066" y="432731"/>
                  <a:pt x="2313066" y="440753"/>
                </a:cubicBezTo>
                <a:cubicBezTo>
                  <a:pt x="2313066" y="448046"/>
                  <a:pt x="2306842" y="454610"/>
                  <a:pt x="2298278" y="454610"/>
                </a:cubicBezTo>
                <a:cubicBezTo>
                  <a:pt x="2290494" y="454610"/>
                  <a:pt x="2283490" y="448046"/>
                  <a:pt x="2283490" y="440753"/>
                </a:cubicBezTo>
                <a:cubicBezTo>
                  <a:pt x="2283490" y="432731"/>
                  <a:pt x="2290494" y="428356"/>
                  <a:pt x="2298278" y="428356"/>
                </a:cubicBezTo>
                <a:close/>
                <a:moveTo>
                  <a:pt x="2226514" y="428356"/>
                </a:moveTo>
                <a:cubicBezTo>
                  <a:pt x="2234537" y="428356"/>
                  <a:pt x="2238914" y="432731"/>
                  <a:pt x="2238914" y="440753"/>
                </a:cubicBezTo>
                <a:cubicBezTo>
                  <a:pt x="2238914" y="448046"/>
                  <a:pt x="2234537" y="454610"/>
                  <a:pt x="2226514" y="454610"/>
                </a:cubicBezTo>
                <a:cubicBezTo>
                  <a:pt x="2218492" y="454610"/>
                  <a:pt x="2212656" y="448046"/>
                  <a:pt x="2212656" y="440753"/>
                </a:cubicBezTo>
                <a:cubicBezTo>
                  <a:pt x="2212656" y="432731"/>
                  <a:pt x="2218492" y="428356"/>
                  <a:pt x="2226514" y="428356"/>
                </a:cubicBezTo>
                <a:close/>
                <a:moveTo>
                  <a:pt x="2155682" y="428356"/>
                </a:moveTo>
                <a:cubicBezTo>
                  <a:pt x="2161517" y="428356"/>
                  <a:pt x="2168079" y="432731"/>
                  <a:pt x="2168079" y="440753"/>
                </a:cubicBezTo>
                <a:cubicBezTo>
                  <a:pt x="2168079" y="448046"/>
                  <a:pt x="2161517" y="454610"/>
                  <a:pt x="2155682" y="454610"/>
                </a:cubicBezTo>
                <a:cubicBezTo>
                  <a:pt x="2147658" y="454610"/>
                  <a:pt x="2141825" y="448046"/>
                  <a:pt x="2141825" y="440753"/>
                </a:cubicBezTo>
                <a:cubicBezTo>
                  <a:pt x="2141825" y="432731"/>
                  <a:pt x="2147658" y="428356"/>
                  <a:pt x="2155682" y="428356"/>
                </a:cubicBezTo>
                <a:close/>
                <a:moveTo>
                  <a:pt x="2084846" y="428356"/>
                </a:moveTo>
                <a:cubicBezTo>
                  <a:pt x="2090682" y="428356"/>
                  <a:pt x="2097246" y="432731"/>
                  <a:pt x="2097246" y="440753"/>
                </a:cubicBezTo>
                <a:cubicBezTo>
                  <a:pt x="2097246" y="448046"/>
                  <a:pt x="2090682" y="454610"/>
                  <a:pt x="2084846" y="454610"/>
                </a:cubicBezTo>
                <a:cubicBezTo>
                  <a:pt x="2076827" y="454610"/>
                  <a:pt x="2070991" y="448046"/>
                  <a:pt x="2070991" y="440753"/>
                </a:cubicBezTo>
                <a:cubicBezTo>
                  <a:pt x="2070991" y="432731"/>
                  <a:pt x="2076827" y="428356"/>
                  <a:pt x="2084846" y="428356"/>
                </a:cubicBezTo>
                <a:close/>
                <a:moveTo>
                  <a:pt x="2011832" y="428356"/>
                </a:moveTo>
                <a:cubicBezTo>
                  <a:pt x="2019855" y="428356"/>
                  <a:pt x="2026418" y="432731"/>
                  <a:pt x="2026418" y="440753"/>
                </a:cubicBezTo>
                <a:cubicBezTo>
                  <a:pt x="2026418" y="448046"/>
                  <a:pt x="2019855" y="454610"/>
                  <a:pt x="2011832" y="454610"/>
                </a:cubicBezTo>
                <a:cubicBezTo>
                  <a:pt x="2005999" y="454610"/>
                  <a:pt x="2000165" y="448046"/>
                  <a:pt x="2000165" y="440753"/>
                </a:cubicBezTo>
                <a:cubicBezTo>
                  <a:pt x="2000165" y="432731"/>
                  <a:pt x="2005999" y="428356"/>
                  <a:pt x="2011832" y="428356"/>
                </a:cubicBezTo>
                <a:close/>
                <a:moveTo>
                  <a:pt x="1938362" y="428356"/>
                </a:moveTo>
                <a:cubicBezTo>
                  <a:pt x="1946382" y="428356"/>
                  <a:pt x="1952216" y="432731"/>
                  <a:pt x="1952216" y="440753"/>
                </a:cubicBezTo>
                <a:cubicBezTo>
                  <a:pt x="1952216" y="448046"/>
                  <a:pt x="1946382" y="454610"/>
                  <a:pt x="1938362" y="454610"/>
                </a:cubicBezTo>
                <a:cubicBezTo>
                  <a:pt x="1932525" y="454610"/>
                  <a:pt x="1925965" y="448046"/>
                  <a:pt x="1925965" y="440753"/>
                </a:cubicBezTo>
                <a:cubicBezTo>
                  <a:pt x="1925965" y="432731"/>
                  <a:pt x="1932525" y="428356"/>
                  <a:pt x="1938362" y="428356"/>
                </a:cubicBezTo>
                <a:close/>
                <a:moveTo>
                  <a:pt x="1867525" y="428356"/>
                </a:moveTo>
                <a:cubicBezTo>
                  <a:pt x="1875547" y="428356"/>
                  <a:pt x="1881384" y="432731"/>
                  <a:pt x="1881384" y="440753"/>
                </a:cubicBezTo>
                <a:cubicBezTo>
                  <a:pt x="1881384" y="448046"/>
                  <a:pt x="1875547" y="454610"/>
                  <a:pt x="1867525" y="454610"/>
                </a:cubicBezTo>
                <a:cubicBezTo>
                  <a:pt x="1860232" y="454610"/>
                  <a:pt x="1855126" y="448046"/>
                  <a:pt x="1855126" y="440753"/>
                </a:cubicBezTo>
                <a:cubicBezTo>
                  <a:pt x="1855126" y="432731"/>
                  <a:pt x="1860232" y="428356"/>
                  <a:pt x="1867525" y="428356"/>
                </a:cubicBezTo>
                <a:close/>
                <a:moveTo>
                  <a:pt x="1799085" y="428356"/>
                </a:moveTo>
                <a:cubicBezTo>
                  <a:pt x="1807644" y="428356"/>
                  <a:pt x="1813873" y="434190"/>
                  <a:pt x="1813873" y="440753"/>
                </a:cubicBezTo>
                <a:cubicBezTo>
                  <a:pt x="1813873" y="448046"/>
                  <a:pt x="1807644" y="454610"/>
                  <a:pt x="1799085" y="454610"/>
                </a:cubicBezTo>
                <a:cubicBezTo>
                  <a:pt x="1790521" y="454610"/>
                  <a:pt x="1784298" y="448046"/>
                  <a:pt x="1784298" y="440753"/>
                </a:cubicBezTo>
                <a:cubicBezTo>
                  <a:pt x="1784298" y="434190"/>
                  <a:pt x="1790521" y="428356"/>
                  <a:pt x="1799085" y="428356"/>
                </a:cubicBezTo>
                <a:close/>
                <a:moveTo>
                  <a:pt x="1728260" y="428356"/>
                </a:moveTo>
                <a:cubicBezTo>
                  <a:pt x="1736822" y="428356"/>
                  <a:pt x="1743046" y="434190"/>
                  <a:pt x="1743046" y="440753"/>
                </a:cubicBezTo>
                <a:cubicBezTo>
                  <a:pt x="1743046" y="448046"/>
                  <a:pt x="1736822" y="454610"/>
                  <a:pt x="1728260" y="454610"/>
                </a:cubicBezTo>
                <a:cubicBezTo>
                  <a:pt x="1719694" y="454610"/>
                  <a:pt x="1713469" y="448046"/>
                  <a:pt x="1713469" y="440753"/>
                </a:cubicBezTo>
                <a:cubicBezTo>
                  <a:pt x="1713469" y="434190"/>
                  <a:pt x="1719694" y="428356"/>
                  <a:pt x="1728260" y="428356"/>
                </a:cubicBezTo>
                <a:close/>
                <a:moveTo>
                  <a:pt x="1657426" y="428356"/>
                </a:moveTo>
                <a:cubicBezTo>
                  <a:pt x="1665212" y="428356"/>
                  <a:pt x="1672218" y="434190"/>
                  <a:pt x="1672218" y="440753"/>
                </a:cubicBezTo>
                <a:cubicBezTo>
                  <a:pt x="1672218" y="448046"/>
                  <a:pt x="1665212" y="454610"/>
                  <a:pt x="1657426" y="454610"/>
                </a:cubicBezTo>
                <a:cubicBezTo>
                  <a:pt x="1648870" y="454610"/>
                  <a:pt x="1642647" y="448046"/>
                  <a:pt x="1642647" y="440753"/>
                </a:cubicBezTo>
                <a:cubicBezTo>
                  <a:pt x="1642647" y="434190"/>
                  <a:pt x="1648870" y="428356"/>
                  <a:pt x="1657426" y="428356"/>
                </a:cubicBezTo>
                <a:close/>
                <a:moveTo>
                  <a:pt x="1582294" y="428356"/>
                </a:moveTo>
                <a:cubicBezTo>
                  <a:pt x="1589590" y="428356"/>
                  <a:pt x="1594697" y="434190"/>
                  <a:pt x="1594697" y="440753"/>
                </a:cubicBezTo>
                <a:cubicBezTo>
                  <a:pt x="1594697" y="448046"/>
                  <a:pt x="1589590" y="454610"/>
                  <a:pt x="1582294" y="454610"/>
                </a:cubicBezTo>
                <a:cubicBezTo>
                  <a:pt x="1574274" y="454610"/>
                  <a:pt x="1568438" y="448046"/>
                  <a:pt x="1568438" y="440753"/>
                </a:cubicBezTo>
                <a:cubicBezTo>
                  <a:pt x="1568438" y="434190"/>
                  <a:pt x="1574274" y="428356"/>
                  <a:pt x="1582294" y="428356"/>
                </a:cubicBezTo>
                <a:close/>
                <a:moveTo>
                  <a:pt x="1512195" y="428356"/>
                </a:moveTo>
                <a:cubicBezTo>
                  <a:pt x="1518027" y="428356"/>
                  <a:pt x="1523862" y="434190"/>
                  <a:pt x="1523862" y="440753"/>
                </a:cubicBezTo>
                <a:cubicBezTo>
                  <a:pt x="1523862" y="448046"/>
                  <a:pt x="1518027" y="454610"/>
                  <a:pt x="1512195" y="454610"/>
                </a:cubicBezTo>
                <a:cubicBezTo>
                  <a:pt x="1504171" y="454610"/>
                  <a:pt x="1497610" y="448046"/>
                  <a:pt x="1497610" y="440753"/>
                </a:cubicBezTo>
                <a:cubicBezTo>
                  <a:pt x="1497610" y="434190"/>
                  <a:pt x="1504171" y="428356"/>
                  <a:pt x="1512195" y="428356"/>
                </a:cubicBezTo>
                <a:close/>
                <a:moveTo>
                  <a:pt x="1439171" y="428356"/>
                </a:moveTo>
                <a:cubicBezTo>
                  <a:pt x="1447188" y="428356"/>
                  <a:pt x="1453023" y="434190"/>
                  <a:pt x="1453023" y="440753"/>
                </a:cubicBezTo>
                <a:cubicBezTo>
                  <a:pt x="1453023" y="448046"/>
                  <a:pt x="1447188" y="454610"/>
                  <a:pt x="1439171" y="454610"/>
                </a:cubicBezTo>
                <a:cubicBezTo>
                  <a:pt x="1433336" y="454610"/>
                  <a:pt x="1426771" y="448046"/>
                  <a:pt x="1426771" y="440753"/>
                </a:cubicBezTo>
                <a:cubicBezTo>
                  <a:pt x="1426771" y="434190"/>
                  <a:pt x="1433336" y="428356"/>
                  <a:pt x="1439171" y="428356"/>
                </a:cubicBezTo>
                <a:close/>
                <a:moveTo>
                  <a:pt x="1368344" y="428356"/>
                </a:moveTo>
                <a:cubicBezTo>
                  <a:pt x="1376365" y="428356"/>
                  <a:pt x="1382196" y="434190"/>
                  <a:pt x="1382196" y="440753"/>
                </a:cubicBezTo>
                <a:cubicBezTo>
                  <a:pt x="1382196" y="448046"/>
                  <a:pt x="1376365" y="454610"/>
                  <a:pt x="1368344" y="454610"/>
                </a:cubicBezTo>
                <a:cubicBezTo>
                  <a:pt x="1362508" y="454610"/>
                  <a:pt x="1355948" y="448046"/>
                  <a:pt x="1355948" y="440753"/>
                </a:cubicBezTo>
                <a:cubicBezTo>
                  <a:pt x="1355948" y="434190"/>
                  <a:pt x="1362508" y="428356"/>
                  <a:pt x="1368344" y="428356"/>
                </a:cubicBezTo>
                <a:close/>
                <a:moveTo>
                  <a:pt x="1297515" y="428356"/>
                </a:moveTo>
                <a:cubicBezTo>
                  <a:pt x="1305538" y="428356"/>
                  <a:pt x="1311372" y="434190"/>
                  <a:pt x="1311372" y="440753"/>
                </a:cubicBezTo>
                <a:cubicBezTo>
                  <a:pt x="1311372" y="448046"/>
                  <a:pt x="1305538" y="454610"/>
                  <a:pt x="1297515" y="454610"/>
                </a:cubicBezTo>
                <a:cubicBezTo>
                  <a:pt x="1289495" y="454610"/>
                  <a:pt x="1285118" y="448046"/>
                  <a:pt x="1285118" y="440753"/>
                </a:cubicBezTo>
                <a:cubicBezTo>
                  <a:pt x="1285118" y="434190"/>
                  <a:pt x="1289495" y="428356"/>
                  <a:pt x="1297515" y="428356"/>
                </a:cubicBezTo>
                <a:close/>
                <a:moveTo>
                  <a:pt x="1225703" y="428356"/>
                </a:moveTo>
                <a:cubicBezTo>
                  <a:pt x="1233487" y="428356"/>
                  <a:pt x="1240491" y="434190"/>
                  <a:pt x="1240491" y="440753"/>
                </a:cubicBezTo>
                <a:cubicBezTo>
                  <a:pt x="1240491" y="448046"/>
                  <a:pt x="1233487" y="454610"/>
                  <a:pt x="1225703" y="454610"/>
                </a:cubicBezTo>
                <a:cubicBezTo>
                  <a:pt x="1217156" y="454610"/>
                  <a:pt x="1210925" y="448046"/>
                  <a:pt x="1210925" y="440753"/>
                </a:cubicBezTo>
                <a:cubicBezTo>
                  <a:pt x="1210925" y="434190"/>
                  <a:pt x="1217156" y="428356"/>
                  <a:pt x="1225703" y="428356"/>
                </a:cubicBezTo>
                <a:close/>
                <a:moveTo>
                  <a:pt x="1154886" y="428356"/>
                </a:moveTo>
                <a:cubicBezTo>
                  <a:pt x="1162673" y="428356"/>
                  <a:pt x="1169676" y="434190"/>
                  <a:pt x="1169676" y="440753"/>
                </a:cubicBezTo>
                <a:cubicBezTo>
                  <a:pt x="1169676" y="448046"/>
                  <a:pt x="1162673" y="454610"/>
                  <a:pt x="1154886" y="454610"/>
                </a:cubicBezTo>
                <a:cubicBezTo>
                  <a:pt x="1146323" y="454610"/>
                  <a:pt x="1140096" y="448046"/>
                  <a:pt x="1140096" y="440753"/>
                </a:cubicBezTo>
                <a:cubicBezTo>
                  <a:pt x="1140096" y="434190"/>
                  <a:pt x="1146323" y="428356"/>
                  <a:pt x="1154886" y="428356"/>
                </a:cubicBezTo>
                <a:close/>
                <a:moveTo>
                  <a:pt x="1084056" y="428356"/>
                </a:moveTo>
                <a:cubicBezTo>
                  <a:pt x="1091840" y="428356"/>
                  <a:pt x="1098844" y="434190"/>
                  <a:pt x="1098844" y="440753"/>
                </a:cubicBezTo>
                <a:cubicBezTo>
                  <a:pt x="1098844" y="448046"/>
                  <a:pt x="1091840" y="454610"/>
                  <a:pt x="1084056" y="454610"/>
                </a:cubicBezTo>
                <a:cubicBezTo>
                  <a:pt x="1075492" y="454610"/>
                  <a:pt x="1069267" y="448046"/>
                  <a:pt x="1069267" y="440753"/>
                </a:cubicBezTo>
                <a:cubicBezTo>
                  <a:pt x="1069267" y="434190"/>
                  <a:pt x="1075492" y="428356"/>
                  <a:pt x="1084056" y="428356"/>
                </a:cubicBezTo>
                <a:close/>
                <a:moveTo>
                  <a:pt x="1013015" y="428356"/>
                </a:moveTo>
                <a:cubicBezTo>
                  <a:pt x="1020312" y="428356"/>
                  <a:pt x="1024685" y="434190"/>
                  <a:pt x="1024685" y="440753"/>
                </a:cubicBezTo>
                <a:cubicBezTo>
                  <a:pt x="1024685" y="448046"/>
                  <a:pt x="1020312" y="454610"/>
                  <a:pt x="1013015" y="454610"/>
                </a:cubicBezTo>
                <a:cubicBezTo>
                  <a:pt x="1004998" y="454610"/>
                  <a:pt x="998434" y="448046"/>
                  <a:pt x="998434" y="440753"/>
                </a:cubicBezTo>
                <a:cubicBezTo>
                  <a:pt x="998434" y="434190"/>
                  <a:pt x="1004998" y="428356"/>
                  <a:pt x="1013015" y="428356"/>
                </a:cubicBezTo>
                <a:close/>
                <a:moveTo>
                  <a:pt x="941465" y="428356"/>
                </a:moveTo>
                <a:cubicBezTo>
                  <a:pt x="948030" y="428356"/>
                  <a:pt x="953864" y="434190"/>
                  <a:pt x="953864" y="440753"/>
                </a:cubicBezTo>
                <a:cubicBezTo>
                  <a:pt x="953864" y="448046"/>
                  <a:pt x="948030" y="454610"/>
                  <a:pt x="941465" y="454610"/>
                </a:cubicBezTo>
                <a:cubicBezTo>
                  <a:pt x="934168" y="454610"/>
                  <a:pt x="927611" y="448046"/>
                  <a:pt x="927611" y="440753"/>
                </a:cubicBezTo>
                <a:cubicBezTo>
                  <a:pt x="927611" y="434190"/>
                  <a:pt x="934168" y="428356"/>
                  <a:pt x="941465" y="428356"/>
                </a:cubicBezTo>
                <a:close/>
                <a:moveTo>
                  <a:pt x="870633" y="428356"/>
                </a:moveTo>
                <a:cubicBezTo>
                  <a:pt x="877194" y="428356"/>
                  <a:pt x="883030" y="434190"/>
                  <a:pt x="883030" y="440753"/>
                </a:cubicBezTo>
                <a:cubicBezTo>
                  <a:pt x="883030" y="448046"/>
                  <a:pt x="877194" y="454610"/>
                  <a:pt x="870633" y="454610"/>
                </a:cubicBezTo>
                <a:cubicBezTo>
                  <a:pt x="863341" y="454610"/>
                  <a:pt x="856774" y="448046"/>
                  <a:pt x="856774" y="440753"/>
                </a:cubicBezTo>
                <a:cubicBezTo>
                  <a:pt x="856774" y="434190"/>
                  <a:pt x="863341" y="428356"/>
                  <a:pt x="870633" y="428356"/>
                </a:cubicBezTo>
                <a:close/>
                <a:moveTo>
                  <a:pt x="798344" y="428356"/>
                </a:moveTo>
                <a:cubicBezTo>
                  <a:pt x="806370" y="428356"/>
                  <a:pt x="812196" y="434190"/>
                  <a:pt x="812196" y="440753"/>
                </a:cubicBezTo>
                <a:cubicBezTo>
                  <a:pt x="812196" y="448046"/>
                  <a:pt x="806370" y="454610"/>
                  <a:pt x="798344" y="454610"/>
                </a:cubicBezTo>
                <a:cubicBezTo>
                  <a:pt x="792510" y="454610"/>
                  <a:pt x="785947" y="448046"/>
                  <a:pt x="785947" y="440753"/>
                </a:cubicBezTo>
                <a:cubicBezTo>
                  <a:pt x="785947" y="434190"/>
                  <a:pt x="792510" y="428356"/>
                  <a:pt x="798344" y="428356"/>
                </a:cubicBezTo>
                <a:close/>
                <a:moveTo>
                  <a:pt x="724138" y="428356"/>
                </a:moveTo>
                <a:cubicBezTo>
                  <a:pt x="731434" y="428356"/>
                  <a:pt x="738002" y="434190"/>
                  <a:pt x="738002" y="442212"/>
                </a:cubicBezTo>
                <a:cubicBezTo>
                  <a:pt x="738002" y="448046"/>
                  <a:pt x="731434" y="454610"/>
                  <a:pt x="724138" y="454610"/>
                </a:cubicBezTo>
                <a:cubicBezTo>
                  <a:pt x="717578" y="454610"/>
                  <a:pt x="711747" y="448046"/>
                  <a:pt x="711747" y="442212"/>
                </a:cubicBezTo>
                <a:cubicBezTo>
                  <a:pt x="711747" y="434190"/>
                  <a:pt x="717578" y="428356"/>
                  <a:pt x="724138" y="428356"/>
                </a:cubicBezTo>
                <a:close/>
                <a:moveTo>
                  <a:pt x="653312" y="428356"/>
                </a:moveTo>
                <a:cubicBezTo>
                  <a:pt x="660604" y="428356"/>
                  <a:pt x="667165" y="434190"/>
                  <a:pt x="667165" y="442212"/>
                </a:cubicBezTo>
                <a:cubicBezTo>
                  <a:pt x="667165" y="448046"/>
                  <a:pt x="660604" y="454610"/>
                  <a:pt x="653312" y="454610"/>
                </a:cubicBezTo>
                <a:cubicBezTo>
                  <a:pt x="645288" y="454610"/>
                  <a:pt x="640912" y="448046"/>
                  <a:pt x="640912" y="442212"/>
                </a:cubicBezTo>
                <a:cubicBezTo>
                  <a:pt x="640912" y="434190"/>
                  <a:pt x="645288" y="428356"/>
                  <a:pt x="653312" y="428356"/>
                </a:cubicBezTo>
                <a:close/>
                <a:moveTo>
                  <a:pt x="3796752" y="424982"/>
                </a:moveTo>
                <a:cubicBezTo>
                  <a:pt x="3804774" y="424982"/>
                  <a:pt x="3810608" y="431209"/>
                  <a:pt x="3810608" y="439771"/>
                </a:cubicBezTo>
                <a:cubicBezTo>
                  <a:pt x="3810608" y="447555"/>
                  <a:pt x="3804774" y="454560"/>
                  <a:pt x="3796752" y="454560"/>
                </a:cubicBezTo>
                <a:cubicBezTo>
                  <a:pt x="3790918" y="454560"/>
                  <a:pt x="3784355" y="447555"/>
                  <a:pt x="3784355" y="439771"/>
                </a:cubicBezTo>
                <a:cubicBezTo>
                  <a:pt x="3784355" y="431209"/>
                  <a:pt x="3790918" y="424982"/>
                  <a:pt x="3796752" y="424982"/>
                </a:cubicBezTo>
                <a:close/>
                <a:moveTo>
                  <a:pt x="3725922" y="424982"/>
                </a:moveTo>
                <a:cubicBezTo>
                  <a:pt x="3733944" y="424982"/>
                  <a:pt x="3739778" y="431209"/>
                  <a:pt x="3739778" y="439771"/>
                </a:cubicBezTo>
                <a:cubicBezTo>
                  <a:pt x="3739778" y="447555"/>
                  <a:pt x="3733944" y="454560"/>
                  <a:pt x="3725922" y="454560"/>
                </a:cubicBezTo>
                <a:cubicBezTo>
                  <a:pt x="3719359" y="454560"/>
                  <a:pt x="3713525" y="447555"/>
                  <a:pt x="3713525" y="439771"/>
                </a:cubicBezTo>
                <a:cubicBezTo>
                  <a:pt x="3713525" y="431209"/>
                  <a:pt x="3717900" y="424982"/>
                  <a:pt x="3725922" y="424982"/>
                </a:cubicBezTo>
                <a:close/>
                <a:moveTo>
                  <a:pt x="3655091" y="424982"/>
                </a:moveTo>
                <a:cubicBezTo>
                  <a:pt x="3662384" y="424982"/>
                  <a:pt x="3668947" y="431209"/>
                  <a:pt x="3668947" y="439771"/>
                </a:cubicBezTo>
                <a:cubicBezTo>
                  <a:pt x="3668947" y="447555"/>
                  <a:pt x="3662384" y="454560"/>
                  <a:pt x="3655091" y="454560"/>
                </a:cubicBezTo>
                <a:cubicBezTo>
                  <a:pt x="3647069" y="454560"/>
                  <a:pt x="3642694" y="447555"/>
                  <a:pt x="3642694" y="439771"/>
                </a:cubicBezTo>
                <a:cubicBezTo>
                  <a:pt x="3642694" y="431209"/>
                  <a:pt x="3647069" y="424982"/>
                  <a:pt x="3655091" y="424982"/>
                </a:cubicBezTo>
                <a:close/>
                <a:moveTo>
                  <a:pt x="3583280" y="424982"/>
                </a:moveTo>
                <a:cubicBezTo>
                  <a:pt x="3591064" y="424982"/>
                  <a:pt x="3598069" y="431209"/>
                  <a:pt x="3598069" y="439771"/>
                </a:cubicBezTo>
                <a:cubicBezTo>
                  <a:pt x="3598069" y="447555"/>
                  <a:pt x="3591064" y="454560"/>
                  <a:pt x="3583280" y="454560"/>
                </a:cubicBezTo>
                <a:cubicBezTo>
                  <a:pt x="3574718" y="454560"/>
                  <a:pt x="3568491" y="447555"/>
                  <a:pt x="3568491" y="439771"/>
                </a:cubicBezTo>
                <a:cubicBezTo>
                  <a:pt x="3568491" y="431209"/>
                  <a:pt x="3574718" y="424982"/>
                  <a:pt x="3583280" y="424982"/>
                </a:cubicBezTo>
                <a:close/>
                <a:moveTo>
                  <a:pt x="3512449" y="424982"/>
                </a:moveTo>
                <a:cubicBezTo>
                  <a:pt x="3520232" y="424982"/>
                  <a:pt x="3527237" y="431209"/>
                  <a:pt x="3527237" y="439771"/>
                </a:cubicBezTo>
                <a:cubicBezTo>
                  <a:pt x="3527237" y="447555"/>
                  <a:pt x="3520232" y="454560"/>
                  <a:pt x="3512449" y="454560"/>
                </a:cubicBezTo>
                <a:cubicBezTo>
                  <a:pt x="3503887" y="454560"/>
                  <a:pt x="3497661" y="447555"/>
                  <a:pt x="3497661" y="439771"/>
                </a:cubicBezTo>
                <a:cubicBezTo>
                  <a:pt x="3497661" y="431209"/>
                  <a:pt x="3503887" y="424982"/>
                  <a:pt x="3512449" y="424982"/>
                </a:cubicBezTo>
                <a:close/>
                <a:moveTo>
                  <a:pt x="3440686" y="424982"/>
                </a:moveTo>
                <a:cubicBezTo>
                  <a:pt x="3448708" y="424982"/>
                  <a:pt x="3453083" y="431209"/>
                  <a:pt x="3453083" y="439771"/>
                </a:cubicBezTo>
                <a:cubicBezTo>
                  <a:pt x="3453083" y="447555"/>
                  <a:pt x="3448708" y="454560"/>
                  <a:pt x="3440686" y="454560"/>
                </a:cubicBezTo>
                <a:cubicBezTo>
                  <a:pt x="3433393" y="454560"/>
                  <a:pt x="3426830" y="447555"/>
                  <a:pt x="3426830" y="439771"/>
                </a:cubicBezTo>
                <a:cubicBezTo>
                  <a:pt x="3426830" y="431209"/>
                  <a:pt x="3433393" y="424982"/>
                  <a:pt x="3440686" y="424982"/>
                </a:cubicBezTo>
                <a:close/>
                <a:moveTo>
                  <a:pt x="3369857" y="424982"/>
                </a:moveTo>
                <a:cubicBezTo>
                  <a:pt x="3376420" y="424982"/>
                  <a:pt x="3382254" y="431209"/>
                  <a:pt x="3382254" y="439771"/>
                </a:cubicBezTo>
                <a:cubicBezTo>
                  <a:pt x="3382254" y="447555"/>
                  <a:pt x="3376420" y="454560"/>
                  <a:pt x="3369857" y="454560"/>
                </a:cubicBezTo>
                <a:cubicBezTo>
                  <a:pt x="3362564" y="454560"/>
                  <a:pt x="3356001" y="447555"/>
                  <a:pt x="3356001" y="439771"/>
                </a:cubicBezTo>
                <a:cubicBezTo>
                  <a:pt x="3356001" y="431209"/>
                  <a:pt x="3362564" y="424982"/>
                  <a:pt x="3369857" y="424982"/>
                </a:cubicBezTo>
                <a:close/>
                <a:moveTo>
                  <a:pt x="3299097" y="424982"/>
                </a:moveTo>
                <a:cubicBezTo>
                  <a:pt x="3305656" y="424982"/>
                  <a:pt x="3311491" y="431209"/>
                  <a:pt x="3311491" y="439771"/>
                </a:cubicBezTo>
                <a:cubicBezTo>
                  <a:pt x="3311491" y="447555"/>
                  <a:pt x="3305656" y="454560"/>
                  <a:pt x="3299097" y="454560"/>
                </a:cubicBezTo>
                <a:cubicBezTo>
                  <a:pt x="3291802" y="454560"/>
                  <a:pt x="3285240" y="447555"/>
                  <a:pt x="3285240" y="439771"/>
                </a:cubicBezTo>
                <a:cubicBezTo>
                  <a:pt x="3285240" y="431209"/>
                  <a:pt x="3291802" y="424982"/>
                  <a:pt x="3299097" y="424982"/>
                </a:cubicBezTo>
                <a:close/>
                <a:moveTo>
                  <a:pt x="3226805" y="424982"/>
                </a:moveTo>
                <a:cubicBezTo>
                  <a:pt x="3234825" y="424982"/>
                  <a:pt x="3240664" y="431209"/>
                  <a:pt x="3240664" y="439771"/>
                </a:cubicBezTo>
                <a:cubicBezTo>
                  <a:pt x="3240664" y="447555"/>
                  <a:pt x="3234825" y="454560"/>
                  <a:pt x="3226805" y="454560"/>
                </a:cubicBezTo>
                <a:cubicBezTo>
                  <a:pt x="3220242" y="454560"/>
                  <a:pt x="3214406" y="447555"/>
                  <a:pt x="3214406" y="439771"/>
                </a:cubicBezTo>
                <a:cubicBezTo>
                  <a:pt x="3214406" y="431209"/>
                  <a:pt x="3220242" y="424982"/>
                  <a:pt x="3226805" y="424982"/>
                </a:cubicBezTo>
                <a:close/>
                <a:moveTo>
                  <a:pt x="3152602" y="424982"/>
                </a:moveTo>
                <a:cubicBezTo>
                  <a:pt x="3159895" y="424982"/>
                  <a:pt x="3166460" y="431209"/>
                  <a:pt x="3166460" y="439771"/>
                </a:cubicBezTo>
                <a:cubicBezTo>
                  <a:pt x="3166460" y="447555"/>
                  <a:pt x="3159895" y="454560"/>
                  <a:pt x="3152602" y="454560"/>
                </a:cubicBezTo>
                <a:cubicBezTo>
                  <a:pt x="3146038" y="454560"/>
                  <a:pt x="3140203" y="447555"/>
                  <a:pt x="3140203" y="439771"/>
                </a:cubicBezTo>
                <a:cubicBezTo>
                  <a:pt x="3140203" y="431209"/>
                  <a:pt x="3146038" y="424982"/>
                  <a:pt x="3152602" y="424982"/>
                </a:cubicBezTo>
                <a:close/>
                <a:moveTo>
                  <a:pt x="3081772" y="424982"/>
                </a:moveTo>
                <a:cubicBezTo>
                  <a:pt x="3089064" y="424982"/>
                  <a:pt x="3095624" y="431209"/>
                  <a:pt x="3095624" y="439771"/>
                </a:cubicBezTo>
                <a:cubicBezTo>
                  <a:pt x="3095624" y="447555"/>
                  <a:pt x="3089064" y="454560"/>
                  <a:pt x="3081772" y="454560"/>
                </a:cubicBezTo>
                <a:cubicBezTo>
                  <a:pt x="3073748" y="454560"/>
                  <a:pt x="3069372" y="447555"/>
                  <a:pt x="3069372" y="439771"/>
                </a:cubicBezTo>
                <a:cubicBezTo>
                  <a:pt x="3069372" y="431209"/>
                  <a:pt x="3073748" y="424982"/>
                  <a:pt x="3081772" y="424982"/>
                </a:cubicBezTo>
                <a:close/>
                <a:moveTo>
                  <a:pt x="3013715" y="424982"/>
                </a:moveTo>
                <a:cubicBezTo>
                  <a:pt x="3021305" y="424982"/>
                  <a:pt x="3028135" y="431209"/>
                  <a:pt x="3028135" y="439771"/>
                </a:cubicBezTo>
                <a:cubicBezTo>
                  <a:pt x="3028135" y="447555"/>
                  <a:pt x="3021305" y="454560"/>
                  <a:pt x="3013715" y="454560"/>
                </a:cubicBezTo>
                <a:cubicBezTo>
                  <a:pt x="3005368" y="454560"/>
                  <a:pt x="2998539" y="447555"/>
                  <a:pt x="2998539" y="439771"/>
                </a:cubicBezTo>
                <a:cubicBezTo>
                  <a:pt x="2998539" y="431209"/>
                  <a:pt x="3005368" y="424982"/>
                  <a:pt x="3013715" y="424982"/>
                </a:cubicBezTo>
                <a:close/>
                <a:moveTo>
                  <a:pt x="2942491" y="424982"/>
                </a:moveTo>
                <a:cubicBezTo>
                  <a:pt x="2951052" y="424982"/>
                  <a:pt x="2957286" y="431209"/>
                  <a:pt x="2957286" y="439771"/>
                </a:cubicBezTo>
                <a:cubicBezTo>
                  <a:pt x="2957286" y="447555"/>
                  <a:pt x="2951052" y="454560"/>
                  <a:pt x="2942491" y="454560"/>
                </a:cubicBezTo>
                <a:cubicBezTo>
                  <a:pt x="2934710" y="454560"/>
                  <a:pt x="2927708" y="447555"/>
                  <a:pt x="2927708" y="439771"/>
                </a:cubicBezTo>
                <a:cubicBezTo>
                  <a:pt x="2927708" y="431209"/>
                  <a:pt x="2934710" y="424982"/>
                  <a:pt x="2942491" y="424982"/>
                </a:cubicBezTo>
                <a:close/>
                <a:moveTo>
                  <a:pt x="2868291" y="424982"/>
                </a:moveTo>
                <a:cubicBezTo>
                  <a:pt x="2876858" y="424982"/>
                  <a:pt x="2883085" y="431209"/>
                  <a:pt x="2883085" y="439771"/>
                </a:cubicBezTo>
                <a:cubicBezTo>
                  <a:pt x="2883085" y="447555"/>
                  <a:pt x="2876858" y="454560"/>
                  <a:pt x="2868291" y="454560"/>
                </a:cubicBezTo>
                <a:cubicBezTo>
                  <a:pt x="2860509" y="454560"/>
                  <a:pt x="2853504" y="447555"/>
                  <a:pt x="2853504" y="439771"/>
                </a:cubicBezTo>
                <a:cubicBezTo>
                  <a:pt x="2853504" y="431209"/>
                  <a:pt x="2860509" y="424982"/>
                  <a:pt x="2868291" y="424982"/>
                </a:cubicBezTo>
                <a:close/>
                <a:moveTo>
                  <a:pt x="2796533" y="424982"/>
                </a:moveTo>
                <a:cubicBezTo>
                  <a:pt x="2804555" y="424982"/>
                  <a:pt x="2808932" y="431209"/>
                  <a:pt x="2808932" y="439771"/>
                </a:cubicBezTo>
                <a:cubicBezTo>
                  <a:pt x="2808932" y="447555"/>
                  <a:pt x="2804555" y="454560"/>
                  <a:pt x="2796533" y="454560"/>
                </a:cubicBezTo>
                <a:cubicBezTo>
                  <a:pt x="2789240" y="454560"/>
                  <a:pt x="2782678" y="447555"/>
                  <a:pt x="2782678" y="439771"/>
                </a:cubicBezTo>
                <a:cubicBezTo>
                  <a:pt x="2782678" y="431209"/>
                  <a:pt x="2789240" y="424982"/>
                  <a:pt x="2796533" y="424982"/>
                </a:cubicBezTo>
                <a:close/>
                <a:moveTo>
                  <a:pt x="2725695" y="424982"/>
                </a:moveTo>
                <a:cubicBezTo>
                  <a:pt x="2731532" y="424982"/>
                  <a:pt x="2738097" y="431209"/>
                  <a:pt x="2738097" y="439771"/>
                </a:cubicBezTo>
                <a:cubicBezTo>
                  <a:pt x="2738097" y="447555"/>
                  <a:pt x="2731532" y="454560"/>
                  <a:pt x="2725695" y="454560"/>
                </a:cubicBezTo>
                <a:cubicBezTo>
                  <a:pt x="2717681" y="454560"/>
                  <a:pt x="2711846" y="447555"/>
                  <a:pt x="2711846" y="439771"/>
                </a:cubicBezTo>
                <a:cubicBezTo>
                  <a:pt x="2711846" y="431209"/>
                  <a:pt x="2717681" y="424982"/>
                  <a:pt x="2725695" y="424982"/>
                </a:cubicBezTo>
                <a:close/>
                <a:moveTo>
                  <a:pt x="2654870" y="424982"/>
                </a:moveTo>
                <a:cubicBezTo>
                  <a:pt x="2660705" y="424982"/>
                  <a:pt x="2667270" y="431209"/>
                  <a:pt x="2667270" y="439771"/>
                </a:cubicBezTo>
                <a:cubicBezTo>
                  <a:pt x="2667270" y="447555"/>
                  <a:pt x="2660705" y="454560"/>
                  <a:pt x="2654870" y="454560"/>
                </a:cubicBezTo>
                <a:cubicBezTo>
                  <a:pt x="2646850" y="454560"/>
                  <a:pt x="2641018" y="447555"/>
                  <a:pt x="2641018" y="439771"/>
                </a:cubicBezTo>
                <a:cubicBezTo>
                  <a:pt x="2641018" y="431209"/>
                  <a:pt x="2646850" y="424982"/>
                  <a:pt x="2654870" y="424982"/>
                </a:cubicBezTo>
                <a:close/>
                <a:moveTo>
                  <a:pt x="2582580" y="424982"/>
                </a:moveTo>
                <a:cubicBezTo>
                  <a:pt x="2589875" y="424982"/>
                  <a:pt x="2596437" y="431209"/>
                  <a:pt x="2596437" y="439771"/>
                </a:cubicBezTo>
                <a:cubicBezTo>
                  <a:pt x="2596437" y="447555"/>
                  <a:pt x="2589875" y="454560"/>
                  <a:pt x="2582580" y="454560"/>
                </a:cubicBezTo>
                <a:cubicBezTo>
                  <a:pt x="2576019" y="454560"/>
                  <a:pt x="2570184" y="447555"/>
                  <a:pt x="2570184" y="439771"/>
                </a:cubicBezTo>
                <a:cubicBezTo>
                  <a:pt x="2570184" y="431209"/>
                  <a:pt x="2576019" y="424982"/>
                  <a:pt x="2582580" y="424982"/>
                </a:cubicBezTo>
                <a:close/>
                <a:moveTo>
                  <a:pt x="2511026" y="424982"/>
                </a:moveTo>
                <a:cubicBezTo>
                  <a:pt x="2519047" y="424982"/>
                  <a:pt x="2525610" y="431209"/>
                  <a:pt x="2525610" y="439771"/>
                </a:cubicBezTo>
                <a:cubicBezTo>
                  <a:pt x="2525610" y="447555"/>
                  <a:pt x="2519047" y="454560"/>
                  <a:pt x="2511026" y="454560"/>
                </a:cubicBezTo>
                <a:cubicBezTo>
                  <a:pt x="2503735" y="454560"/>
                  <a:pt x="2499361" y="447555"/>
                  <a:pt x="2499361" y="439771"/>
                </a:cubicBezTo>
                <a:cubicBezTo>
                  <a:pt x="2499361" y="431209"/>
                  <a:pt x="2503735" y="424982"/>
                  <a:pt x="2511026" y="424982"/>
                </a:cubicBezTo>
                <a:close/>
                <a:moveTo>
                  <a:pt x="1799085" y="357525"/>
                </a:moveTo>
                <a:cubicBezTo>
                  <a:pt x="1807647" y="357525"/>
                  <a:pt x="1813873" y="361900"/>
                  <a:pt x="1813873" y="369922"/>
                </a:cubicBezTo>
                <a:cubicBezTo>
                  <a:pt x="1813873" y="377215"/>
                  <a:pt x="1807647" y="383779"/>
                  <a:pt x="1799085" y="383779"/>
                </a:cubicBezTo>
                <a:cubicBezTo>
                  <a:pt x="1790525" y="383779"/>
                  <a:pt x="1784300" y="377215"/>
                  <a:pt x="1784300" y="369922"/>
                </a:cubicBezTo>
                <a:cubicBezTo>
                  <a:pt x="1784300" y="361900"/>
                  <a:pt x="1790525" y="357525"/>
                  <a:pt x="1799085" y="357525"/>
                </a:cubicBezTo>
                <a:close/>
                <a:moveTo>
                  <a:pt x="1728262" y="357525"/>
                </a:moveTo>
                <a:cubicBezTo>
                  <a:pt x="1736825" y="357525"/>
                  <a:pt x="1743049" y="361900"/>
                  <a:pt x="1743049" y="369922"/>
                </a:cubicBezTo>
                <a:cubicBezTo>
                  <a:pt x="1743049" y="377215"/>
                  <a:pt x="1736825" y="383779"/>
                  <a:pt x="1728262" y="383779"/>
                </a:cubicBezTo>
                <a:cubicBezTo>
                  <a:pt x="1719697" y="383779"/>
                  <a:pt x="1713470" y="377215"/>
                  <a:pt x="1713470" y="369922"/>
                </a:cubicBezTo>
                <a:cubicBezTo>
                  <a:pt x="1713470" y="361900"/>
                  <a:pt x="1719697" y="357525"/>
                  <a:pt x="1728262" y="357525"/>
                </a:cubicBezTo>
                <a:close/>
                <a:moveTo>
                  <a:pt x="1657429" y="357525"/>
                </a:moveTo>
                <a:cubicBezTo>
                  <a:pt x="1665215" y="357525"/>
                  <a:pt x="1672220" y="361900"/>
                  <a:pt x="1672220" y="369922"/>
                </a:cubicBezTo>
                <a:cubicBezTo>
                  <a:pt x="1672220" y="377215"/>
                  <a:pt x="1665215" y="383779"/>
                  <a:pt x="1657429" y="383779"/>
                </a:cubicBezTo>
                <a:cubicBezTo>
                  <a:pt x="1648870" y="383779"/>
                  <a:pt x="1642650" y="377215"/>
                  <a:pt x="1642650" y="369922"/>
                </a:cubicBezTo>
                <a:cubicBezTo>
                  <a:pt x="1642650" y="361900"/>
                  <a:pt x="1648870" y="357525"/>
                  <a:pt x="1657429" y="357525"/>
                </a:cubicBezTo>
                <a:close/>
                <a:moveTo>
                  <a:pt x="1582296" y="357525"/>
                </a:moveTo>
                <a:cubicBezTo>
                  <a:pt x="1589593" y="357525"/>
                  <a:pt x="1594704" y="361900"/>
                  <a:pt x="1594704" y="369922"/>
                </a:cubicBezTo>
                <a:cubicBezTo>
                  <a:pt x="1594704" y="377215"/>
                  <a:pt x="1589593" y="383779"/>
                  <a:pt x="1582296" y="383779"/>
                </a:cubicBezTo>
                <a:cubicBezTo>
                  <a:pt x="1574274" y="383779"/>
                  <a:pt x="1568441" y="377215"/>
                  <a:pt x="1568441" y="369922"/>
                </a:cubicBezTo>
                <a:cubicBezTo>
                  <a:pt x="1568441" y="361900"/>
                  <a:pt x="1574274" y="357525"/>
                  <a:pt x="1582296" y="357525"/>
                </a:cubicBezTo>
                <a:close/>
                <a:moveTo>
                  <a:pt x="1512195" y="357525"/>
                </a:moveTo>
                <a:cubicBezTo>
                  <a:pt x="1518030" y="357525"/>
                  <a:pt x="1523863" y="361900"/>
                  <a:pt x="1523863" y="369922"/>
                </a:cubicBezTo>
                <a:cubicBezTo>
                  <a:pt x="1523863" y="377215"/>
                  <a:pt x="1518030" y="383779"/>
                  <a:pt x="1512195" y="383779"/>
                </a:cubicBezTo>
                <a:cubicBezTo>
                  <a:pt x="1504171" y="383779"/>
                  <a:pt x="1497612" y="377215"/>
                  <a:pt x="1497612" y="369922"/>
                </a:cubicBezTo>
                <a:cubicBezTo>
                  <a:pt x="1497612" y="361900"/>
                  <a:pt x="1504171" y="357525"/>
                  <a:pt x="1512195" y="357525"/>
                </a:cubicBezTo>
                <a:close/>
                <a:moveTo>
                  <a:pt x="1439171" y="357525"/>
                </a:moveTo>
                <a:cubicBezTo>
                  <a:pt x="1447188" y="357525"/>
                  <a:pt x="1453023" y="361900"/>
                  <a:pt x="1453023" y="369922"/>
                </a:cubicBezTo>
                <a:cubicBezTo>
                  <a:pt x="1453023" y="377215"/>
                  <a:pt x="1447188" y="383779"/>
                  <a:pt x="1439171" y="383779"/>
                </a:cubicBezTo>
                <a:cubicBezTo>
                  <a:pt x="1433336" y="383779"/>
                  <a:pt x="1426774" y="377215"/>
                  <a:pt x="1426774" y="369922"/>
                </a:cubicBezTo>
                <a:cubicBezTo>
                  <a:pt x="1426774" y="361900"/>
                  <a:pt x="1433336" y="357525"/>
                  <a:pt x="1439171" y="357525"/>
                </a:cubicBezTo>
                <a:close/>
                <a:moveTo>
                  <a:pt x="1368347" y="357525"/>
                </a:moveTo>
                <a:cubicBezTo>
                  <a:pt x="1376368" y="357525"/>
                  <a:pt x="1382199" y="361900"/>
                  <a:pt x="1382199" y="369922"/>
                </a:cubicBezTo>
                <a:cubicBezTo>
                  <a:pt x="1382199" y="377215"/>
                  <a:pt x="1376368" y="383779"/>
                  <a:pt x="1368347" y="383779"/>
                </a:cubicBezTo>
                <a:cubicBezTo>
                  <a:pt x="1362508" y="383779"/>
                  <a:pt x="1355949" y="377215"/>
                  <a:pt x="1355949" y="369922"/>
                </a:cubicBezTo>
                <a:cubicBezTo>
                  <a:pt x="1355949" y="361900"/>
                  <a:pt x="1362508" y="357525"/>
                  <a:pt x="1368347" y="357525"/>
                </a:cubicBezTo>
                <a:close/>
                <a:moveTo>
                  <a:pt x="1297518" y="357525"/>
                </a:moveTo>
                <a:cubicBezTo>
                  <a:pt x="1305540" y="357525"/>
                  <a:pt x="1311374" y="361900"/>
                  <a:pt x="1311374" y="369922"/>
                </a:cubicBezTo>
                <a:cubicBezTo>
                  <a:pt x="1311374" y="377215"/>
                  <a:pt x="1305540" y="383779"/>
                  <a:pt x="1297518" y="383779"/>
                </a:cubicBezTo>
                <a:cubicBezTo>
                  <a:pt x="1289495" y="383779"/>
                  <a:pt x="1285121" y="377215"/>
                  <a:pt x="1285121" y="369922"/>
                </a:cubicBezTo>
                <a:cubicBezTo>
                  <a:pt x="1285121" y="361900"/>
                  <a:pt x="1289495" y="357525"/>
                  <a:pt x="1297518" y="357525"/>
                </a:cubicBezTo>
                <a:close/>
                <a:moveTo>
                  <a:pt x="1225703" y="357525"/>
                </a:moveTo>
                <a:cubicBezTo>
                  <a:pt x="1233487" y="357525"/>
                  <a:pt x="1240493" y="363359"/>
                  <a:pt x="1240493" y="369922"/>
                </a:cubicBezTo>
                <a:cubicBezTo>
                  <a:pt x="1240493" y="377215"/>
                  <a:pt x="1233487" y="383779"/>
                  <a:pt x="1225703" y="383779"/>
                </a:cubicBezTo>
                <a:cubicBezTo>
                  <a:pt x="1217156" y="383779"/>
                  <a:pt x="1210926" y="377215"/>
                  <a:pt x="1210926" y="369922"/>
                </a:cubicBezTo>
                <a:cubicBezTo>
                  <a:pt x="1210926" y="363359"/>
                  <a:pt x="1217156" y="357525"/>
                  <a:pt x="1225703" y="357525"/>
                </a:cubicBezTo>
                <a:close/>
                <a:moveTo>
                  <a:pt x="1154890" y="357525"/>
                </a:moveTo>
                <a:cubicBezTo>
                  <a:pt x="1162673" y="357525"/>
                  <a:pt x="1169676" y="363359"/>
                  <a:pt x="1169676" y="369922"/>
                </a:cubicBezTo>
                <a:cubicBezTo>
                  <a:pt x="1169676" y="377215"/>
                  <a:pt x="1162673" y="383779"/>
                  <a:pt x="1154890" y="383779"/>
                </a:cubicBezTo>
                <a:cubicBezTo>
                  <a:pt x="1146325" y="383779"/>
                  <a:pt x="1140096" y="377215"/>
                  <a:pt x="1140096" y="369922"/>
                </a:cubicBezTo>
                <a:cubicBezTo>
                  <a:pt x="1140096" y="363359"/>
                  <a:pt x="1146325" y="357525"/>
                  <a:pt x="1154890" y="357525"/>
                </a:cubicBezTo>
                <a:close/>
                <a:moveTo>
                  <a:pt x="1084059" y="357525"/>
                </a:moveTo>
                <a:cubicBezTo>
                  <a:pt x="1091842" y="357525"/>
                  <a:pt x="1098844" y="363359"/>
                  <a:pt x="1098844" y="369922"/>
                </a:cubicBezTo>
                <a:cubicBezTo>
                  <a:pt x="1098844" y="377215"/>
                  <a:pt x="1091842" y="383779"/>
                  <a:pt x="1084059" y="383779"/>
                </a:cubicBezTo>
                <a:cubicBezTo>
                  <a:pt x="1075492" y="383779"/>
                  <a:pt x="1069268" y="377215"/>
                  <a:pt x="1069268" y="369922"/>
                </a:cubicBezTo>
                <a:cubicBezTo>
                  <a:pt x="1069268" y="363359"/>
                  <a:pt x="1075492" y="357525"/>
                  <a:pt x="1084059" y="357525"/>
                </a:cubicBezTo>
                <a:close/>
                <a:moveTo>
                  <a:pt x="1013015" y="357525"/>
                </a:moveTo>
                <a:cubicBezTo>
                  <a:pt x="1020312" y="357525"/>
                  <a:pt x="1024685" y="363359"/>
                  <a:pt x="1024685" y="369922"/>
                </a:cubicBezTo>
                <a:cubicBezTo>
                  <a:pt x="1024685" y="377215"/>
                  <a:pt x="1020312" y="383779"/>
                  <a:pt x="1013015" y="383779"/>
                </a:cubicBezTo>
                <a:cubicBezTo>
                  <a:pt x="1005003" y="383779"/>
                  <a:pt x="998434" y="377215"/>
                  <a:pt x="998434" y="369922"/>
                </a:cubicBezTo>
                <a:cubicBezTo>
                  <a:pt x="998434" y="363359"/>
                  <a:pt x="1005003" y="357525"/>
                  <a:pt x="1013015" y="357525"/>
                </a:cubicBezTo>
                <a:close/>
                <a:moveTo>
                  <a:pt x="941465" y="357525"/>
                </a:moveTo>
                <a:cubicBezTo>
                  <a:pt x="948030" y="357525"/>
                  <a:pt x="953864" y="363359"/>
                  <a:pt x="953864" y="369922"/>
                </a:cubicBezTo>
                <a:cubicBezTo>
                  <a:pt x="953864" y="377215"/>
                  <a:pt x="948030" y="383779"/>
                  <a:pt x="941465" y="383779"/>
                </a:cubicBezTo>
                <a:cubicBezTo>
                  <a:pt x="934173" y="383779"/>
                  <a:pt x="927611" y="377215"/>
                  <a:pt x="927611" y="369922"/>
                </a:cubicBezTo>
                <a:cubicBezTo>
                  <a:pt x="927611" y="363359"/>
                  <a:pt x="934173" y="357525"/>
                  <a:pt x="941465" y="357525"/>
                </a:cubicBezTo>
                <a:close/>
                <a:moveTo>
                  <a:pt x="870633" y="357525"/>
                </a:moveTo>
                <a:cubicBezTo>
                  <a:pt x="877194" y="357525"/>
                  <a:pt x="883034" y="363359"/>
                  <a:pt x="883034" y="369922"/>
                </a:cubicBezTo>
                <a:cubicBezTo>
                  <a:pt x="883034" y="377215"/>
                  <a:pt x="877194" y="383779"/>
                  <a:pt x="870633" y="383779"/>
                </a:cubicBezTo>
                <a:cubicBezTo>
                  <a:pt x="863344" y="383779"/>
                  <a:pt x="856777" y="377215"/>
                  <a:pt x="856777" y="369922"/>
                </a:cubicBezTo>
                <a:cubicBezTo>
                  <a:pt x="856777" y="363359"/>
                  <a:pt x="863344" y="357525"/>
                  <a:pt x="870633" y="357525"/>
                </a:cubicBezTo>
                <a:close/>
                <a:moveTo>
                  <a:pt x="798346" y="357525"/>
                </a:moveTo>
                <a:cubicBezTo>
                  <a:pt x="806370" y="357525"/>
                  <a:pt x="812203" y="363359"/>
                  <a:pt x="812203" y="369922"/>
                </a:cubicBezTo>
                <a:cubicBezTo>
                  <a:pt x="812203" y="377215"/>
                  <a:pt x="806370" y="383779"/>
                  <a:pt x="798346" y="383779"/>
                </a:cubicBezTo>
                <a:cubicBezTo>
                  <a:pt x="792510" y="383779"/>
                  <a:pt x="785947" y="377215"/>
                  <a:pt x="785947" y="369922"/>
                </a:cubicBezTo>
                <a:cubicBezTo>
                  <a:pt x="785947" y="363359"/>
                  <a:pt x="792510" y="357525"/>
                  <a:pt x="798346" y="357525"/>
                </a:cubicBezTo>
                <a:close/>
                <a:moveTo>
                  <a:pt x="3654110" y="354153"/>
                </a:moveTo>
                <a:cubicBezTo>
                  <a:pt x="3661893" y="354153"/>
                  <a:pt x="3668898" y="360716"/>
                  <a:pt x="3668898" y="368738"/>
                </a:cubicBezTo>
                <a:cubicBezTo>
                  <a:pt x="3668898" y="376031"/>
                  <a:pt x="3661893" y="380407"/>
                  <a:pt x="3654110" y="380407"/>
                </a:cubicBezTo>
                <a:cubicBezTo>
                  <a:pt x="3645548" y="380407"/>
                  <a:pt x="3639322" y="376031"/>
                  <a:pt x="3639322" y="368738"/>
                </a:cubicBezTo>
                <a:cubicBezTo>
                  <a:pt x="3639322" y="360716"/>
                  <a:pt x="3645548" y="354153"/>
                  <a:pt x="3654110" y="354153"/>
                </a:cubicBezTo>
                <a:close/>
                <a:moveTo>
                  <a:pt x="3583280" y="354153"/>
                </a:moveTo>
                <a:cubicBezTo>
                  <a:pt x="3591064" y="354153"/>
                  <a:pt x="3598069" y="360716"/>
                  <a:pt x="3598069" y="368738"/>
                </a:cubicBezTo>
                <a:cubicBezTo>
                  <a:pt x="3598069" y="376031"/>
                  <a:pt x="3591064" y="380407"/>
                  <a:pt x="3583280" y="380407"/>
                </a:cubicBezTo>
                <a:cubicBezTo>
                  <a:pt x="3574718" y="380407"/>
                  <a:pt x="3568491" y="376031"/>
                  <a:pt x="3568491" y="368738"/>
                </a:cubicBezTo>
                <a:cubicBezTo>
                  <a:pt x="3568491" y="360716"/>
                  <a:pt x="3574718" y="354153"/>
                  <a:pt x="3583280" y="354153"/>
                </a:cubicBezTo>
                <a:close/>
                <a:moveTo>
                  <a:pt x="3512449" y="354153"/>
                </a:moveTo>
                <a:cubicBezTo>
                  <a:pt x="3520232" y="354153"/>
                  <a:pt x="3527237" y="360983"/>
                  <a:pt x="3527237" y="369330"/>
                </a:cubicBezTo>
                <a:cubicBezTo>
                  <a:pt x="3527237" y="376919"/>
                  <a:pt x="3520232" y="383749"/>
                  <a:pt x="3512449" y="383749"/>
                </a:cubicBezTo>
                <a:cubicBezTo>
                  <a:pt x="3503887" y="383749"/>
                  <a:pt x="3497661" y="376919"/>
                  <a:pt x="3497661" y="369330"/>
                </a:cubicBezTo>
                <a:cubicBezTo>
                  <a:pt x="3497661" y="360983"/>
                  <a:pt x="3503887" y="354153"/>
                  <a:pt x="3512449" y="354153"/>
                </a:cubicBezTo>
                <a:close/>
                <a:moveTo>
                  <a:pt x="3440686" y="354153"/>
                </a:moveTo>
                <a:cubicBezTo>
                  <a:pt x="3448708" y="354153"/>
                  <a:pt x="3453083" y="360983"/>
                  <a:pt x="3453083" y="369330"/>
                </a:cubicBezTo>
                <a:cubicBezTo>
                  <a:pt x="3453083" y="376919"/>
                  <a:pt x="3448708" y="383749"/>
                  <a:pt x="3440686" y="383749"/>
                </a:cubicBezTo>
                <a:cubicBezTo>
                  <a:pt x="3433393" y="383749"/>
                  <a:pt x="3426830" y="376919"/>
                  <a:pt x="3426830" y="369330"/>
                </a:cubicBezTo>
                <a:cubicBezTo>
                  <a:pt x="3426830" y="360983"/>
                  <a:pt x="3433393" y="354153"/>
                  <a:pt x="3440686" y="354153"/>
                </a:cubicBezTo>
                <a:close/>
                <a:moveTo>
                  <a:pt x="3369857" y="354153"/>
                </a:moveTo>
                <a:cubicBezTo>
                  <a:pt x="3376420" y="354153"/>
                  <a:pt x="3382254" y="360983"/>
                  <a:pt x="3382254" y="369330"/>
                </a:cubicBezTo>
                <a:cubicBezTo>
                  <a:pt x="3382254" y="376919"/>
                  <a:pt x="3376420" y="383749"/>
                  <a:pt x="3369857" y="383749"/>
                </a:cubicBezTo>
                <a:cubicBezTo>
                  <a:pt x="3362564" y="383749"/>
                  <a:pt x="3356001" y="376919"/>
                  <a:pt x="3356001" y="369330"/>
                </a:cubicBezTo>
                <a:cubicBezTo>
                  <a:pt x="3356001" y="360983"/>
                  <a:pt x="3362564" y="354153"/>
                  <a:pt x="3369857" y="354153"/>
                </a:cubicBezTo>
                <a:close/>
                <a:moveTo>
                  <a:pt x="3299097" y="354153"/>
                </a:moveTo>
                <a:cubicBezTo>
                  <a:pt x="3305662" y="354153"/>
                  <a:pt x="3311496" y="360983"/>
                  <a:pt x="3311496" y="369330"/>
                </a:cubicBezTo>
                <a:cubicBezTo>
                  <a:pt x="3311496" y="376919"/>
                  <a:pt x="3305662" y="383749"/>
                  <a:pt x="3299097" y="383749"/>
                </a:cubicBezTo>
                <a:cubicBezTo>
                  <a:pt x="3291804" y="383749"/>
                  <a:pt x="3285242" y="376919"/>
                  <a:pt x="3285242" y="369330"/>
                </a:cubicBezTo>
                <a:cubicBezTo>
                  <a:pt x="3285242" y="360983"/>
                  <a:pt x="3291804" y="354153"/>
                  <a:pt x="3299097" y="354153"/>
                </a:cubicBezTo>
                <a:close/>
                <a:moveTo>
                  <a:pt x="3226808" y="354153"/>
                </a:moveTo>
                <a:cubicBezTo>
                  <a:pt x="3234828" y="354153"/>
                  <a:pt x="3240664" y="360983"/>
                  <a:pt x="3240664" y="369330"/>
                </a:cubicBezTo>
                <a:cubicBezTo>
                  <a:pt x="3240664" y="376919"/>
                  <a:pt x="3234828" y="383749"/>
                  <a:pt x="3226808" y="383749"/>
                </a:cubicBezTo>
                <a:cubicBezTo>
                  <a:pt x="3220245" y="383749"/>
                  <a:pt x="3214410" y="376919"/>
                  <a:pt x="3214410" y="369330"/>
                </a:cubicBezTo>
                <a:cubicBezTo>
                  <a:pt x="3214410" y="360983"/>
                  <a:pt x="3220245" y="354153"/>
                  <a:pt x="3226808" y="354153"/>
                </a:cubicBezTo>
                <a:close/>
                <a:moveTo>
                  <a:pt x="3152605" y="354153"/>
                </a:moveTo>
                <a:cubicBezTo>
                  <a:pt x="3159898" y="354153"/>
                  <a:pt x="3166462" y="360983"/>
                  <a:pt x="3166462" y="369330"/>
                </a:cubicBezTo>
                <a:cubicBezTo>
                  <a:pt x="3166462" y="376919"/>
                  <a:pt x="3159898" y="383749"/>
                  <a:pt x="3152605" y="383749"/>
                </a:cubicBezTo>
                <a:cubicBezTo>
                  <a:pt x="3146040" y="383749"/>
                  <a:pt x="3140206" y="376919"/>
                  <a:pt x="3140206" y="369330"/>
                </a:cubicBezTo>
                <a:cubicBezTo>
                  <a:pt x="3140206" y="360983"/>
                  <a:pt x="3146040" y="354153"/>
                  <a:pt x="3152605" y="354153"/>
                </a:cubicBezTo>
                <a:close/>
                <a:moveTo>
                  <a:pt x="3081774" y="354153"/>
                </a:moveTo>
                <a:cubicBezTo>
                  <a:pt x="3089066" y="354153"/>
                  <a:pt x="3095627" y="360983"/>
                  <a:pt x="3095627" y="369330"/>
                </a:cubicBezTo>
                <a:cubicBezTo>
                  <a:pt x="3095627" y="376919"/>
                  <a:pt x="3089066" y="383749"/>
                  <a:pt x="3081774" y="383749"/>
                </a:cubicBezTo>
                <a:cubicBezTo>
                  <a:pt x="3073750" y="383749"/>
                  <a:pt x="3069375" y="376919"/>
                  <a:pt x="3069375" y="369330"/>
                </a:cubicBezTo>
                <a:cubicBezTo>
                  <a:pt x="3069375" y="360983"/>
                  <a:pt x="3073750" y="354153"/>
                  <a:pt x="3081774" y="354153"/>
                </a:cubicBezTo>
                <a:close/>
                <a:moveTo>
                  <a:pt x="3013715" y="354153"/>
                </a:moveTo>
                <a:cubicBezTo>
                  <a:pt x="3021307" y="354153"/>
                  <a:pt x="3028135" y="360983"/>
                  <a:pt x="3028135" y="369330"/>
                </a:cubicBezTo>
                <a:cubicBezTo>
                  <a:pt x="3028135" y="376919"/>
                  <a:pt x="3021307" y="383749"/>
                  <a:pt x="3013715" y="383749"/>
                </a:cubicBezTo>
                <a:cubicBezTo>
                  <a:pt x="3005368" y="383749"/>
                  <a:pt x="2998539" y="376919"/>
                  <a:pt x="2998539" y="369330"/>
                </a:cubicBezTo>
                <a:cubicBezTo>
                  <a:pt x="2998539" y="360983"/>
                  <a:pt x="3005368" y="354153"/>
                  <a:pt x="3013715" y="354153"/>
                </a:cubicBezTo>
                <a:close/>
                <a:moveTo>
                  <a:pt x="2942494" y="354153"/>
                </a:moveTo>
                <a:cubicBezTo>
                  <a:pt x="2951055" y="354153"/>
                  <a:pt x="2957288" y="360983"/>
                  <a:pt x="2957288" y="369330"/>
                </a:cubicBezTo>
                <a:cubicBezTo>
                  <a:pt x="2957288" y="376919"/>
                  <a:pt x="2951055" y="383749"/>
                  <a:pt x="2942494" y="383749"/>
                </a:cubicBezTo>
                <a:cubicBezTo>
                  <a:pt x="2934713" y="383749"/>
                  <a:pt x="2927708" y="376919"/>
                  <a:pt x="2927708" y="369330"/>
                </a:cubicBezTo>
                <a:cubicBezTo>
                  <a:pt x="2927708" y="360983"/>
                  <a:pt x="2934713" y="354153"/>
                  <a:pt x="2942494" y="354153"/>
                </a:cubicBezTo>
                <a:close/>
                <a:moveTo>
                  <a:pt x="2868293" y="354153"/>
                </a:moveTo>
                <a:cubicBezTo>
                  <a:pt x="2876858" y="354153"/>
                  <a:pt x="2883085" y="360983"/>
                  <a:pt x="2883085" y="369330"/>
                </a:cubicBezTo>
                <a:cubicBezTo>
                  <a:pt x="2883085" y="376919"/>
                  <a:pt x="2876858" y="383749"/>
                  <a:pt x="2868293" y="383749"/>
                </a:cubicBezTo>
                <a:cubicBezTo>
                  <a:pt x="2860512" y="383749"/>
                  <a:pt x="2853504" y="376919"/>
                  <a:pt x="2853504" y="369330"/>
                </a:cubicBezTo>
                <a:cubicBezTo>
                  <a:pt x="2853504" y="360983"/>
                  <a:pt x="2860512" y="354153"/>
                  <a:pt x="2868293" y="354153"/>
                </a:cubicBezTo>
                <a:close/>
                <a:moveTo>
                  <a:pt x="2796535" y="354153"/>
                </a:moveTo>
                <a:cubicBezTo>
                  <a:pt x="2804558" y="354153"/>
                  <a:pt x="2808932" y="360983"/>
                  <a:pt x="2808932" y="369330"/>
                </a:cubicBezTo>
                <a:cubicBezTo>
                  <a:pt x="2808932" y="376919"/>
                  <a:pt x="2804558" y="383749"/>
                  <a:pt x="2796535" y="383749"/>
                </a:cubicBezTo>
                <a:cubicBezTo>
                  <a:pt x="2789243" y="383749"/>
                  <a:pt x="2782678" y="376919"/>
                  <a:pt x="2782678" y="369330"/>
                </a:cubicBezTo>
                <a:cubicBezTo>
                  <a:pt x="2782678" y="360983"/>
                  <a:pt x="2789243" y="354153"/>
                  <a:pt x="2796535" y="354153"/>
                </a:cubicBezTo>
                <a:close/>
                <a:moveTo>
                  <a:pt x="2725695" y="354153"/>
                </a:moveTo>
                <a:cubicBezTo>
                  <a:pt x="2731532" y="354153"/>
                  <a:pt x="2738100" y="360983"/>
                  <a:pt x="2738100" y="369330"/>
                </a:cubicBezTo>
                <a:cubicBezTo>
                  <a:pt x="2738100" y="376919"/>
                  <a:pt x="2731532" y="383749"/>
                  <a:pt x="2725695" y="383749"/>
                </a:cubicBezTo>
                <a:cubicBezTo>
                  <a:pt x="2717681" y="383749"/>
                  <a:pt x="2711846" y="376919"/>
                  <a:pt x="2711846" y="369330"/>
                </a:cubicBezTo>
                <a:cubicBezTo>
                  <a:pt x="2711846" y="360983"/>
                  <a:pt x="2717681" y="354153"/>
                  <a:pt x="2725695" y="354153"/>
                </a:cubicBezTo>
                <a:close/>
                <a:moveTo>
                  <a:pt x="2653415" y="354153"/>
                </a:moveTo>
                <a:cubicBezTo>
                  <a:pt x="2660705" y="354153"/>
                  <a:pt x="2667270" y="360983"/>
                  <a:pt x="2667270" y="369330"/>
                </a:cubicBezTo>
                <a:cubicBezTo>
                  <a:pt x="2667270" y="376919"/>
                  <a:pt x="2660705" y="383749"/>
                  <a:pt x="2653415" y="383749"/>
                </a:cubicBezTo>
                <a:cubicBezTo>
                  <a:pt x="2646857" y="383749"/>
                  <a:pt x="2641021" y="376919"/>
                  <a:pt x="2641021" y="369330"/>
                </a:cubicBezTo>
                <a:cubicBezTo>
                  <a:pt x="2641021" y="360983"/>
                  <a:pt x="2646857" y="354153"/>
                  <a:pt x="2653415" y="354153"/>
                </a:cubicBezTo>
                <a:close/>
                <a:moveTo>
                  <a:pt x="2582583" y="354153"/>
                </a:moveTo>
                <a:cubicBezTo>
                  <a:pt x="2589875" y="354153"/>
                  <a:pt x="2596439" y="360983"/>
                  <a:pt x="2596439" y="369330"/>
                </a:cubicBezTo>
                <a:cubicBezTo>
                  <a:pt x="2596439" y="376919"/>
                  <a:pt x="2589875" y="383749"/>
                  <a:pt x="2582583" y="383749"/>
                </a:cubicBezTo>
                <a:cubicBezTo>
                  <a:pt x="2576019" y="383749"/>
                  <a:pt x="2570184" y="376919"/>
                  <a:pt x="2570184" y="369330"/>
                </a:cubicBezTo>
                <a:cubicBezTo>
                  <a:pt x="2570184" y="360983"/>
                  <a:pt x="2576019" y="354153"/>
                  <a:pt x="2582583" y="354153"/>
                </a:cubicBezTo>
                <a:close/>
                <a:moveTo>
                  <a:pt x="2511029" y="354153"/>
                </a:moveTo>
                <a:cubicBezTo>
                  <a:pt x="2519050" y="354153"/>
                  <a:pt x="2525613" y="360983"/>
                  <a:pt x="2525613" y="369330"/>
                </a:cubicBezTo>
                <a:cubicBezTo>
                  <a:pt x="2525613" y="376919"/>
                  <a:pt x="2519050" y="383749"/>
                  <a:pt x="2511029" y="383749"/>
                </a:cubicBezTo>
                <a:cubicBezTo>
                  <a:pt x="2503737" y="383749"/>
                  <a:pt x="2499361" y="376919"/>
                  <a:pt x="2499361" y="369330"/>
                </a:cubicBezTo>
                <a:cubicBezTo>
                  <a:pt x="2499361" y="360983"/>
                  <a:pt x="2503737" y="354153"/>
                  <a:pt x="2511029" y="354153"/>
                </a:cubicBezTo>
                <a:close/>
                <a:moveTo>
                  <a:pt x="2439946" y="354153"/>
                </a:moveTo>
                <a:cubicBezTo>
                  <a:pt x="2448505" y="354153"/>
                  <a:pt x="2454732" y="360983"/>
                  <a:pt x="2454732" y="369330"/>
                </a:cubicBezTo>
                <a:cubicBezTo>
                  <a:pt x="2454732" y="376919"/>
                  <a:pt x="2448505" y="383749"/>
                  <a:pt x="2439946" y="383749"/>
                </a:cubicBezTo>
                <a:cubicBezTo>
                  <a:pt x="2432160" y="383749"/>
                  <a:pt x="2425156" y="376919"/>
                  <a:pt x="2425156" y="369330"/>
                </a:cubicBezTo>
                <a:cubicBezTo>
                  <a:pt x="2425156" y="360983"/>
                  <a:pt x="2432160" y="354153"/>
                  <a:pt x="2439946" y="354153"/>
                </a:cubicBezTo>
                <a:close/>
                <a:moveTo>
                  <a:pt x="2369110" y="354153"/>
                </a:moveTo>
                <a:cubicBezTo>
                  <a:pt x="2377672" y="354153"/>
                  <a:pt x="2383899" y="360983"/>
                  <a:pt x="2383899" y="369330"/>
                </a:cubicBezTo>
                <a:cubicBezTo>
                  <a:pt x="2383899" y="376919"/>
                  <a:pt x="2377672" y="383749"/>
                  <a:pt x="2369110" y="383749"/>
                </a:cubicBezTo>
                <a:cubicBezTo>
                  <a:pt x="2361327" y="383749"/>
                  <a:pt x="2354319" y="376919"/>
                  <a:pt x="2354319" y="369330"/>
                </a:cubicBezTo>
                <a:cubicBezTo>
                  <a:pt x="2354319" y="360983"/>
                  <a:pt x="2361327" y="354153"/>
                  <a:pt x="2369110" y="354153"/>
                </a:cubicBezTo>
                <a:close/>
                <a:moveTo>
                  <a:pt x="2298280" y="354153"/>
                </a:moveTo>
                <a:cubicBezTo>
                  <a:pt x="2306842" y="354153"/>
                  <a:pt x="2313068" y="360983"/>
                  <a:pt x="2313068" y="369330"/>
                </a:cubicBezTo>
                <a:cubicBezTo>
                  <a:pt x="2313068" y="376919"/>
                  <a:pt x="2306842" y="383749"/>
                  <a:pt x="2298280" y="383749"/>
                </a:cubicBezTo>
                <a:cubicBezTo>
                  <a:pt x="2290497" y="383749"/>
                  <a:pt x="2283490" y="376919"/>
                  <a:pt x="2283490" y="369330"/>
                </a:cubicBezTo>
                <a:cubicBezTo>
                  <a:pt x="2283490" y="360983"/>
                  <a:pt x="2290497" y="354153"/>
                  <a:pt x="2298280" y="354153"/>
                </a:cubicBezTo>
                <a:close/>
                <a:moveTo>
                  <a:pt x="2226517" y="354153"/>
                </a:moveTo>
                <a:cubicBezTo>
                  <a:pt x="2234538" y="354153"/>
                  <a:pt x="2238914" y="360983"/>
                  <a:pt x="2238914" y="369330"/>
                </a:cubicBezTo>
                <a:cubicBezTo>
                  <a:pt x="2238914" y="376919"/>
                  <a:pt x="2234538" y="383749"/>
                  <a:pt x="2226517" y="383749"/>
                </a:cubicBezTo>
                <a:cubicBezTo>
                  <a:pt x="2218495" y="383749"/>
                  <a:pt x="2212658" y="376919"/>
                  <a:pt x="2212658" y="369330"/>
                </a:cubicBezTo>
                <a:cubicBezTo>
                  <a:pt x="2212658" y="360983"/>
                  <a:pt x="2218495" y="354153"/>
                  <a:pt x="2226517" y="354153"/>
                </a:cubicBezTo>
                <a:close/>
                <a:moveTo>
                  <a:pt x="2155683" y="354153"/>
                </a:moveTo>
                <a:cubicBezTo>
                  <a:pt x="2161519" y="354153"/>
                  <a:pt x="2168081" y="360983"/>
                  <a:pt x="2168081" y="369330"/>
                </a:cubicBezTo>
                <a:cubicBezTo>
                  <a:pt x="2168081" y="376919"/>
                  <a:pt x="2161519" y="383749"/>
                  <a:pt x="2155683" y="383749"/>
                </a:cubicBezTo>
                <a:cubicBezTo>
                  <a:pt x="2147663" y="383749"/>
                  <a:pt x="2141827" y="376919"/>
                  <a:pt x="2141827" y="369330"/>
                </a:cubicBezTo>
                <a:cubicBezTo>
                  <a:pt x="2141827" y="360983"/>
                  <a:pt x="2147663" y="354153"/>
                  <a:pt x="2155683" y="354153"/>
                </a:cubicBezTo>
                <a:close/>
                <a:moveTo>
                  <a:pt x="2084849" y="354153"/>
                </a:moveTo>
                <a:cubicBezTo>
                  <a:pt x="2090683" y="354153"/>
                  <a:pt x="2097248" y="360983"/>
                  <a:pt x="2097248" y="369330"/>
                </a:cubicBezTo>
                <a:cubicBezTo>
                  <a:pt x="2097248" y="376919"/>
                  <a:pt x="2090683" y="383749"/>
                  <a:pt x="2084849" y="383749"/>
                </a:cubicBezTo>
                <a:cubicBezTo>
                  <a:pt x="2076828" y="383749"/>
                  <a:pt x="2070994" y="376919"/>
                  <a:pt x="2070994" y="369330"/>
                </a:cubicBezTo>
                <a:cubicBezTo>
                  <a:pt x="2070994" y="360983"/>
                  <a:pt x="2076828" y="354153"/>
                  <a:pt x="2084849" y="354153"/>
                </a:cubicBezTo>
                <a:close/>
                <a:moveTo>
                  <a:pt x="2011835" y="354153"/>
                </a:moveTo>
                <a:cubicBezTo>
                  <a:pt x="2019855" y="354153"/>
                  <a:pt x="2026421" y="360983"/>
                  <a:pt x="2026421" y="369330"/>
                </a:cubicBezTo>
                <a:cubicBezTo>
                  <a:pt x="2026421" y="376919"/>
                  <a:pt x="2019855" y="383749"/>
                  <a:pt x="2011835" y="383749"/>
                </a:cubicBezTo>
                <a:cubicBezTo>
                  <a:pt x="2006000" y="383749"/>
                  <a:pt x="2000166" y="376919"/>
                  <a:pt x="2000166" y="369330"/>
                </a:cubicBezTo>
                <a:cubicBezTo>
                  <a:pt x="2000166" y="360983"/>
                  <a:pt x="2006000" y="354153"/>
                  <a:pt x="2011835" y="354153"/>
                </a:cubicBezTo>
                <a:close/>
                <a:moveTo>
                  <a:pt x="1938362" y="354153"/>
                </a:moveTo>
                <a:cubicBezTo>
                  <a:pt x="1946385" y="354153"/>
                  <a:pt x="1952222" y="360983"/>
                  <a:pt x="1952222" y="369330"/>
                </a:cubicBezTo>
                <a:cubicBezTo>
                  <a:pt x="1952222" y="376919"/>
                  <a:pt x="1946385" y="383749"/>
                  <a:pt x="1938362" y="383749"/>
                </a:cubicBezTo>
                <a:cubicBezTo>
                  <a:pt x="1932528" y="383749"/>
                  <a:pt x="1925968" y="376919"/>
                  <a:pt x="1925968" y="369330"/>
                </a:cubicBezTo>
                <a:cubicBezTo>
                  <a:pt x="1925968" y="360983"/>
                  <a:pt x="1932528" y="354153"/>
                  <a:pt x="1938362" y="354153"/>
                </a:cubicBezTo>
                <a:close/>
                <a:moveTo>
                  <a:pt x="1867527" y="354153"/>
                </a:moveTo>
                <a:cubicBezTo>
                  <a:pt x="1875550" y="354153"/>
                  <a:pt x="1881384" y="360983"/>
                  <a:pt x="1881384" y="369330"/>
                </a:cubicBezTo>
                <a:cubicBezTo>
                  <a:pt x="1881384" y="376919"/>
                  <a:pt x="1875550" y="383749"/>
                  <a:pt x="1867527" y="383749"/>
                </a:cubicBezTo>
                <a:cubicBezTo>
                  <a:pt x="1860235" y="383749"/>
                  <a:pt x="1855129" y="376919"/>
                  <a:pt x="1855129" y="369330"/>
                </a:cubicBezTo>
                <a:cubicBezTo>
                  <a:pt x="1855129" y="360983"/>
                  <a:pt x="1860235" y="354153"/>
                  <a:pt x="1867527" y="354153"/>
                </a:cubicBezTo>
                <a:close/>
                <a:moveTo>
                  <a:pt x="1225708" y="284879"/>
                </a:moveTo>
                <a:cubicBezTo>
                  <a:pt x="1233489" y="283322"/>
                  <a:pt x="1240493" y="290327"/>
                  <a:pt x="1240493" y="298111"/>
                </a:cubicBezTo>
                <a:cubicBezTo>
                  <a:pt x="1240493" y="306673"/>
                  <a:pt x="1233489" y="312900"/>
                  <a:pt x="1225708" y="312900"/>
                </a:cubicBezTo>
                <a:cubicBezTo>
                  <a:pt x="1217159" y="312900"/>
                  <a:pt x="1210931" y="306673"/>
                  <a:pt x="1210931" y="298111"/>
                </a:cubicBezTo>
                <a:cubicBezTo>
                  <a:pt x="1210931" y="290327"/>
                  <a:pt x="1217159" y="284879"/>
                  <a:pt x="1225708" y="284879"/>
                </a:cubicBezTo>
                <a:close/>
                <a:moveTo>
                  <a:pt x="3440686" y="283322"/>
                </a:moveTo>
                <a:cubicBezTo>
                  <a:pt x="3448708" y="283322"/>
                  <a:pt x="3453083" y="289885"/>
                  <a:pt x="3453083" y="297178"/>
                </a:cubicBezTo>
                <a:cubicBezTo>
                  <a:pt x="3453083" y="305200"/>
                  <a:pt x="3448708" y="309576"/>
                  <a:pt x="3440686" y="309576"/>
                </a:cubicBezTo>
                <a:cubicBezTo>
                  <a:pt x="3433393" y="309576"/>
                  <a:pt x="3426830" y="305200"/>
                  <a:pt x="3426830" y="297178"/>
                </a:cubicBezTo>
                <a:cubicBezTo>
                  <a:pt x="3426830" y="289885"/>
                  <a:pt x="3433393" y="283322"/>
                  <a:pt x="3440686" y="283322"/>
                </a:cubicBezTo>
                <a:close/>
                <a:moveTo>
                  <a:pt x="3369857" y="283322"/>
                </a:moveTo>
                <a:cubicBezTo>
                  <a:pt x="3376420" y="283322"/>
                  <a:pt x="3382254" y="289885"/>
                  <a:pt x="3382254" y="297178"/>
                </a:cubicBezTo>
                <a:cubicBezTo>
                  <a:pt x="3382254" y="305200"/>
                  <a:pt x="3376420" y="309576"/>
                  <a:pt x="3369857" y="309576"/>
                </a:cubicBezTo>
                <a:cubicBezTo>
                  <a:pt x="3362564" y="309576"/>
                  <a:pt x="3356001" y="305200"/>
                  <a:pt x="3356001" y="297178"/>
                </a:cubicBezTo>
                <a:cubicBezTo>
                  <a:pt x="3356001" y="289885"/>
                  <a:pt x="3362564" y="283322"/>
                  <a:pt x="3369857" y="283322"/>
                </a:cubicBezTo>
                <a:close/>
                <a:moveTo>
                  <a:pt x="3299100" y="283322"/>
                </a:moveTo>
                <a:cubicBezTo>
                  <a:pt x="3305662" y="283322"/>
                  <a:pt x="3311496" y="289885"/>
                  <a:pt x="3311496" y="297178"/>
                </a:cubicBezTo>
                <a:cubicBezTo>
                  <a:pt x="3311496" y="305200"/>
                  <a:pt x="3305662" y="309576"/>
                  <a:pt x="3299100" y="309576"/>
                </a:cubicBezTo>
                <a:cubicBezTo>
                  <a:pt x="3291804" y="309576"/>
                  <a:pt x="3285242" y="305200"/>
                  <a:pt x="3285242" y="297178"/>
                </a:cubicBezTo>
                <a:cubicBezTo>
                  <a:pt x="3285242" y="289885"/>
                  <a:pt x="3291804" y="283322"/>
                  <a:pt x="3299100" y="283322"/>
                </a:cubicBezTo>
                <a:close/>
                <a:moveTo>
                  <a:pt x="3226808" y="283322"/>
                </a:moveTo>
                <a:cubicBezTo>
                  <a:pt x="3234828" y="283322"/>
                  <a:pt x="3240664" y="289885"/>
                  <a:pt x="3240664" y="297178"/>
                </a:cubicBezTo>
                <a:cubicBezTo>
                  <a:pt x="3240664" y="305200"/>
                  <a:pt x="3234828" y="309576"/>
                  <a:pt x="3226808" y="309576"/>
                </a:cubicBezTo>
                <a:cubicBezTo>
                  <a:pt x="3220245" y="309576"/>
                  <a:pt x="3214410" y="305200"/>
                  <a:pt x="3214410" y="297178"/>
                </a:cubicBezTo>
                <a:cubicBezTo>
                  <a:pt x="3214410" y="289885"/>
                  <a:pt x="3220245" y="283322"/>
                  <a:pt x="3226808" y="283322"/>
                </a:cubicBezTo>
                <a:close/>
                <a:moveTo>
                  <a:pt x="3152605" y="283322"/>
                </a:moveTo>
                <a:cubicBezTo>
                  <a:pt x="3159898" y="283322"/>
                  <a:pt x="3166462" y="289885"/>
                  <a:pt x="3166462" y="297178"/>
                </a:cubicBezTo>
                <a:cubicBezTo>
                  <a:pt x="3166462" y="305200"/>
                  <a:pt x="3159898" y="309576"/>
                  <a:pt x="3152605" y="309576"/>
                </a:cubicBezTo>
                <a:cubicBezTo>
                  <a:pt x="3146041" y="309576"/>
                  <a:pt x="3140209" y="305200"/>
                  <a:pt x="3140209" y="297178"/>
                </a:cubicBezTo>
                <a:cubicBezTo>
                  <a:pt x="3140209" y="289885"/>
                  <a:pt x="3146041" y="283322"/>
                  <a:pt x="3152605" y="283322"/>
                </a:cubicBezTo>
                <a:close/>
                <a:moveTo>
                  <a:pt x="3081774" y="283322"/>
                </a:moveTo>
                <a:cubicBezTo>
                  <a:pt x="3089066" y="283322"/>
                  <a:pt x="3095628" y="289885"/>
                  <a:pt x="3095628" y="297178"/>
                </a:cubicBezTo>
                <a:cubicBezTo>
                  <a:pt x="3095628" y="305200"/>
                  <a:pt x="3089066" y="309576"/>
                  <a:pt x="3081774" y="309576"/>
                </a:cubicBezTo>
                <a:cubicBezTo>
                  <a:pt x="3073750" y="309576"/>
                  <a:pt x="3069375" y="305200"/>
                  <a:pt x="3069375" y="297178"/>
                </a:cubicBezTo>
                <a:cubicBezTo>
                  <a:pt x="3069375" y="289885"/>
                  <a:pt x="3073750" y="283322"/>
                  <a:pt x="3081774" y="283322"/>
                </a:cubicBezTo>
                <a:close/>
                <a:moveTo>
                  <a:pt x="3013717" y="283322"/>
                </a:moveTo>
                <a:cubicBezTo>
                  <a:pt x="3021307" y="283322"/>
                  <a:pt x="3028135" y="289885"/>
                  <a:pt x="3028135" y="297178"/>
                </a:cubicBezTo>
                <a:cubicBezTo>
                  <a:pt x="3028135" y="305200"/>
                  <a:pt x="3021307" y="309576"/>
                  <a:pt x="3013717" y="309576"/>
                </a:cubicBezTo>
                <a:cubicBezTo>
                  <a:pt x="3005371" y="309576"/>
                  <a:pt x="2998539" y="305200"/>
                  <a:pt x="2998539" y="297178"/>
                </a:cubicBezTo>
                <a:cubicBezTo>
                  <a:pt x="2998539" y="289885"/>
                  <a:pt x="3005371" y="283322"/>
                  <a:pt x="3013717" y="283322"/>
                </a:cubicBezTo>
                <a:close/>
                <a:moveTo>
                  <a:pt x="2942494" y="283322"/>
                </a:moveTo>
                <a:cubicBezTo>
                  <a:pt x="2951055" y="283322"/>
                  <a:pt x="2957288" y="290327"/>
                  <a:pt x="2957288" y="298111"/>
                </a:cubicBezTo>
                <a:cubicBezTo>
                  <a:pt x="2957288" y="306673"/>
                  <a:pt x="2951055" y="312900"/>
                  <a:pt x="2942494" y="312900"/>
                </a:cubicBezTo>
                <a:cubicBezTo>
                  <a:pt x="2934713" y="312900"/>
                  <a:pt x="2927711" y="306673"/>
                  <a:pt x="2927711" y="298111"/>
                </a:cubicBezTo>
                <a:cubicBezTo>
                  <a:pt x="2927711" y="290327"/>
                  <a:pt x="2934713" y="283322"/>
                  <a:pt x="2942494" y="283322"/>
                </a:cubicBezTo>
                <a:close/>
                <a:moveTo>
                  <a:pt x="2868293" y="283322"/>
                </a:moveTo>
                <a:cubicBezTo>
                  <a:pt x="2876858" y="283322"/>
                  <a:pt x="2883087" y="290327"/>
                  <a:pt x="2883087" y="298111"/>
                </a:cubicBezTo>
                <a:cubicBezTo>
                  <a:pt x="2883087" y="306673"/>
                  <a:pt x="2876858" y="312900"/>
                  <a:pt x="2868293" y="312900"/>
                </a:cubicBezTo>
                <a:cubicBezTo>
                  <a:pt x="2860512" y="312900"/>
                  <a:pt x="2853507" y="306673"/>
                  <a:pt x="2853507" y="298111"/>
                </a:cubicBezTo>
                <a:cubicBezTo>
                  <a:pt x="2853507" y="290327"/>
                  <a:pt x="2860512" y="283322"/>
                  <a:pt x="2868293" y="283322"/>
                </a:cubicBezTo>
                <a:close/>
                <a:moveTo>
                  <a:pt x="2796535" y="283322"/>
                </a:moveTo>
                <a:cubicBezTo>
                  <a:pt x="2804558" y="283322"/>
                  <a:pt x="2808934" y="290327"/>
                  <a:pt x="2808934" y="298111"/>
                </a:cubicBezTo>
                <a:cubicBezTo>
                  <a:pt x="2808934" y="306673"/>
                  <a:pt x="2804558" y="312900"/>
                  <a:pt x="2796535" y="312900"/>
                </a:cubicBezTo>
                <a:cubicBezTo>
                  <a:pt x="2789243" y="312900"/>
                  <a:pt x="2782678" y="306673"/>
                  <a:pt x="2782678" y="298111"/>
                </a:cubicBezTo>
                <a:cubicBezTo>
                  <a:pt x="2782678" y="290327"/>
                  <a:pt x="2789243" y="283322"/>
                  <a:pt x="2796535" y="283322"/>
                </a:cubicBezTo>
                <a:close/>
                <a:moveTo>
                  <a:pt x="2725698" y="283322"/>
                </a:moveTo>
                <a:cubicBezTo>
                  <a:pt x="2731532" y="283322"/>
                  <a:pt x="2738100" y="290327"/>
                  <a:pt x="2738100" y="298111"/>
                </a:cubicBezTo>
                <a:cubicBezTo>
                  <a:pt x="2738100" y="306673"/>
                  <a:pt x="2731532" y="312900"/>
                  <a:pt x="2725698" y="312900"/>
                </a:cubicBezTo>
                <a:cubicBezTo>
                  <a:pt x="2717681" y="312900"/>
                  <a:pt x="2711846" y="306673"/>
                  <a:pt x="2711846" y="298111"/>
                </a:cubicBezTo>
                <a:cubicBezTo>
                  <a:pt x="2711846" y="290327"/>
                  <a:pt x="2717681" y="283322"/>
                  <a:pt x="2725698" y="283322"/>
                </a:cubicBezTo>
                <a:close/>
                <a:moveTo>
                  <a:pt x="2653415" y="283322"/>
                </a:moveTo>
                <a:cubicBezTo>
                  <a:pt x="2660705" y="283322"/>
                  <a:pt x="2667270" y="290327"/>
                  <a:pt x="2667270" y="298111"/>
                </a:cubicBezTo>
                <a:cubicBezTo>
                  <a:pt x="2667270" y="306673"/>
                  <a:pt x="2660705" y="312900"/>
                  <a:pt x="2653415" y="312900"/>
                </a:cubicBezTo>
                <a:cubicBezTo>
                  <a:pt x="2646857" y="312900"/>
                  <a:pt x="2641021" y="306673"/>
                  <a:pt x="2641021" y="298111"/>
                </a:cubicBezTo>
                <a:cubicBezTo>
                  <a:pt x="2641021" y="290327"/>
                  <a:pt x="2646857" y="283322"/>
                  <a:pt x="2653415" y="283322"/>
                </a:cubicBezTo>
                <a:close/>
                <a:moveTo>
                  <a:pt x="2582583" y="283322"/>
                </a:moveTo>
                <a:cubicBezTo>
                  <a:pt x="2589875" y="283322"/>
                  <a:pt x="2596439" y="290327"/>
                  <a:pt x="2596439" y="298111"/>
                </a:cubicBezTo>
                <a:cubicBezTo>
                  <a:pt x="2596439" y="306673"/>
                  <a:pt x="2589875" y="312900"/>
                  <a:pt x="2582583" y="312900"/>
                </a:cubicBezTo>
                <a:cubicBezTo>
                  <a:pt x="2576019" y="312900"/>
                  <a:pt x="2570189" y="306673"/>
                  <a:pt x="2570189" y="298111"/>
                </a:cubicBezTo>
                <a:cubicBezTo>
                  <a:pt x="2570189" y="290327"/>
                  <a:pt x="2576019" y="283322"/>
                  <a:pt x="2582583" y="283322"/>
                </a:cubicBezTo>
                <a:close/>
                <a:moveTo>
                  <a:pt x="2511029" y="283322"/>
                </a:moveTo>
                <a:cubicBezTo>
                  <a:pt x="2519050" y="283322"/>
                  <a:pt x="2525613" y="290327"/>
                  <a:pt x="2525613" y="298111"/>
                </a:cubicBezTo>
                <a:cubicBezTo>
                  <a:pt x="2525613" y="306673"/>
                  <a:pt x="2519050" y="312900"/>
                  <a:pt x="2511029" y="312900"/>
                </a:cubicBezTo>
                <a:cubicBezTo>
                  <a:pt x="2503740" y="312900"/>
                  <a:pt x="2499361" y="306673"/>
                  <a:pt x="2499361" y="298111"/>
                </a:cubicBezTo>
                <a:cubicBezTo>
                  <a:pt x="2499361" y="290327"/>
                  <a:pt x="2503740" y="283322"/>
                  <a:pt x="2511029" y="283322"/>
                </a:cubicBezTo>
                <a:close/>
                <a:moveTo>
                  <a:pt x="2439946" y="283322"/>
                </a:moveTo>
                <a:cubicBezTo>
                  <a:pt x="2448505" y="283322"/>
                  <a:pt x="2454732" y="290327"/>
                  <a:pt x="2454732" y="298111"/>
                </a:cubicBezTo>
                <a:cubicBezTo>
                  <a:pt x="2454732" y="306673"/>
                  <a:pt x="2448505" y="312900"/>
                  <a:pt x="2439946" y="312900"/>
                </a:cubicBezTo>
                <a:cubicBezTo>
                  <a:pt x="2432160" y="312900"/>
                  <a:pt x="2425156" y="306673"/>
                  <a:pt x="2425156" y="298111"/>
                </a:cubicBezTo>
                <a:cubicBezTo>
                  <a:pt x="2425156" y="290327"/>
                  <a:pt x="2432160" y="283322"/>
                  <a:pt x="2439946" y="283322"/>
                </a:cubicBezTo>
                <a:close/>
                <a:moveTo>
                  <a:pt x="2369110" y="283322"/>
                </a:moveTo>
                <a:cubicBezTo>
                  <a:pt x="2377672" y="283322"/>
                  <a:pt x="2383899" y="290327"/>
                  <a:pt x="2383899" y="298111"/>
                </a:cubicBezTo>
                <a:cubicBezTo>
                  <a:pt x="2383899" y="306673"/>
                  <a:pt x="2377672" y="312900"/>
                  <a:pt x="2369110" y="312900"/>
                </a:cubicBezTo>
                <a:cubicBezTo>
                  <a:pt x="2361327" y="312900"/>
                  <a:pt x="2354319" y="306673"/>
                  <a:pt x="2354319" y="298111"/>
                </a:cubicBezTo>
                <a:cubicBezTo>
                  <a:pt x="2354319" y="290327"/>
                  <a:pt x="2361327" y="283322"/>
                  <a:pt x="2369110" y="283322"/>
                </a:cubicBezTo>
                <a:close/>
                <a:moveTo>
                  <a:pt x="2298280" y="283322"/>
                </a:moveTo>
                <a:cubicBezTo>
                  <a:pt x="2306842" y="283322"/>
                  <a:pt x="2313068" y="290327"/>
                  <a:pt x="2313068" y="298111"/>
                </a:cubicBezTo>
                <a:cubicBezTo>
                  <a:pt x="2313068" y="306673"/>
                  <a:pt x="2306842" y="312900"/>
                  <a:pt x="2298280" y="312900"/>
                </a:cubicBezTo>
                <a:cubicBezTo>
                  <a:pt x="2290497" y="312900"/>
                  <a:pt x="2283490" y="306673"/>
                  <a:pt x="2283490" y="298111"/>
                </a:cubicBezTo>
                <a:cubicBezTo>
                  <a:pt x="2283490" y="290327"/>
                  <a:pt x="2290497" y="283322"/>
                  <a:pt x="2298280" y="283322"/>
                </a:cubicBezTo>
                <a:close/>
                <a:moveTo>
                  <a:pt x="2226517" y="283322"/>
                </a:moveTo>
                <a:cubicBezTo>
                  <a:pt x="2234538" y="283322"/>
                  <a:pt x="2238914" y="290327"/>
                  <a:pt x="2238914" y="298111"/>
                </a:cubicBezTo>
                <a:cubicBezTo>
                  <a:pt x="2238914" y="306673"/>
                  <a:pt x="2234538" y="312900"/>
                  <a:pt x="2226517" y="312900"/>
                </a:cubicBezTo>
                <a:cubicBezTo>
                  <a:pt x="2218495" y="312900"/>
                  <a:pt x="2212658" y="306673"/>
                  <a:pt x="2212658" y="298111"/>
                </a:cubicBezTo>
                <a:cubicBezTo>
                  <a:pt x="2212658" y="290327"/>
                  <a:pt x="2218495" y="283322"/>
                  <a:pt x="2226517" y="283322"/>
                </a:cubicBezTo>
                <a:close/>
                <a:moveTo>
                  <a:pt x="2155683" y="283322"/>
                </a:moveTo>
                <a:cubicBezTo>
                  <a:pt x="2161519" y="283322"/>
                  <a:pt x="2168081" y="290327"/>
                  <a:pt x="2168081" y="298111"/>
                </a:cubicBezTo>
                <a:cubicBezTo>
                  <a:pt x="2168081" y="306673"/>
                  <a:pt x="2161519" y="312900"/>
                  <a:pt x="2155683" y="312900"/>
                </a:cubicBezTo>
                <a:cubicBezTo>
                  <a:pt x="2147663" y="312900"/>
                  <a:pt x="2141827" y="306673"/>
                  <a:pt x="2141827" y="298111"/>
                </a:cubicBezTo>
                <a:cubicBezTo>
                  <a:pt x="2141827" y="290327"/>
                  <a:pt x="2147663" y="283322"/>
                  <a:pt x="2155683" y="283322"/>
                </a:cubicBezTo>
                <a:close/>
                <a:moveTo>
                  <a:pt x="2084849" y="283322"/>
                </a:moveTo>
                <a:cubicBezTo>
                  <a:pt x="2090685" y="283322"/>
                  <a:pt x="2097248" y="290327"/>
                  <a:pt x="2097248" y="298111"/>
                </a:cubicBezTo>
                <a:cubicBezTo>
                  <a:pt x="2097248" y="306673"/>
                  <a:pt x="2090685" y="312900"/>
                  <a:pt x="2084849" y="312900"/>
                </a:cubicBezTo>
                <a:cubicBezTo>
                  <a:pt x="2076828" y="312900"/>
                  <a:pt x="2070994" y="306673"/>
                  <a:pt x="2070994" y="298111"/>
                </a:cubicBezTo>
                <a:cubicBezTo>
                  <a:pt x="2070994" y="290327"/>
                  <a:pt x="2076828" y="283322"/>
                  <a:pt x="2084849" y="283322"/>
                </a:cubicBezTo>
                <a:close/>
                <a:moveTo>
                  <a:pt x="2011835" y="283322"/>
                </a:moveTo>
                <a:cubicBezTo>
                  <a:pt x="2019855" y="283322"/>
                  <a:pt x="2026421" y="290327"/>
                  <a:pt x="2026421" y="298111"/>
                </a:cubicBezTo>
                <a:cubicBezTo>
                  <a:pt x="2026421" y="306673"/>
                  <a:pt x="2019855" y="312900"/>
                  <a:pt x="2011835" y="312900"/>
                </a:cubicBezTo>
                <a:cubicBezTo>
                  <a:pt x="2006002" y="312900"/>
                  <a:pt x="2000168" y="306673"/>
                  <a:pt x="2000168" y="298111"/>
                </a:cubicBezTo>
                <a:cubicBezTo>
                  <a:pt x="2000168" y="290327"/>
                  <a:pt x="2006002" y="283322"/>
                  <a:pt x="2011835" y="283322"/>
                </a:cubicBezTo>
                <a:close/>
                <a:moveTo>
                  <a:pt x="1938362" y="283322"/>
                </a:moveTo>
                <a:cubicBezTo>
                  <a:pt x="1946385" y="283322"/>
                  <a:pt x="1952222" y="290327"/>
                  <a:pt x="1952222" y="298111"/>
                </a:cubicBezTo>
                <a:cubicBezTo>
                  <a:pt x="1952222" y="306673"/>
                  <a:pt x="1946385" y="312900"/>
                  <a:pt x="1938362" y="312900"/>
                </a:cubicBezTo>
                <a:cubicBezTo>
                  <a:pt x="1932531" y="312900"/>
                  <a:pt x="1925968" y="306673"/>
                  <a:pt x="1925968" y="298111"/>
                </a:cubicBezTo>
                <a:cubicBezTo>
                  <a:pt x="1925968" y="290327"/>
                  <a:pt x="1932531" y="283322"/>
                  <a:pt x="1938362" y="283322"/>
                </a:cubicBezTo>
                <a:close/>
                <a:moveTo>
                  <a:pt x="1867527" y="283322"/>
                </a:moveTo>
                <a:cubicBezTo>
                  <a:pt x="1875550" y="283322"/>
                  <a:pt x="1881384" y="290327"/>
                  <a:pt x="1881384" y="298111"/>
                </a:cubicBezTo>
                <a:cubicBezTo>
                  <a:pt x="1881384" y="306673"/>
                  <a:pt x="1875550" y="312900"/>
                  <a:pt x="1867527" y="312900"/>
                </a:cubicBezTo>
                <a:cubicBezTo>
                  <a:pt x="1860235" y="312900"/>
                  <a:pt x="1855129" y="306673"/>
                  <a:pt x="1855129" y="298111"/>
                </a:cubicBezTo>
                <a:cubicBezTo>
                  <a:pt x="1855129" y="290327"/>
                  <a:pt x="1860235" y="283322"/>
                  <a:pt x="1867527" y="283322"/>
                </a:cubicBezTo>
                <a:close/>
                <a:moveTo>
                  <a:pt x="1799085" y="283322"/>
                </a:moveTo>
                <a:cubicBezTo>
                  <a:pt x="1807647" y="283322"/>
                  <a:pt x="1813876" y="290327"/>
                  <a:pt x="1813876" y="298111"/>
                </a:cubicBezTo>
                <a:cubicBezTo>
                  <a:pt x="1813876" y="306673"/>
                  <a:pt x="1807647" y="312900"/>
                  <a:pt x="1799085" y="312900"/>
                </a:cubicBezTo>
                <a:cubicBezTo>
                  <a:pt x="1790525" y="312900"/>
                  <a:pt x="1784300" y="306673"/>
                  <a:pt x="1784300" y="298111"/>
                </a:cubicBezTo>
                <a:cubicBezTo>
                  <a:pt x="1784300" y="290327"/>
                  <a:pt x="1790525" y="283322"/>
                  <a:pt x="1799085" y="283322"/>
                </a:cubicBezTo>
                <a:close/>
                <a:moveTo>
                  <a:pt x="1728262" y="283322"/>
                </a:moveTo>
                <a:cubicBezTo>
                  <a:pt x="1736825" y="283322"/>
                  <a:pt x="1743052" y="290327"/>
                  <a:pt x="1743052" y="298111"/>
                </a:cubicBezTo>
                <a:cubicBezTo>
                  <a:pt x="1743052" y="306673"/>
                  <a:pt x="1736825" y="312900"/>
                  <a:pt x="1728262" y="312900"/>
                </a:cubicBezTo>
                <a:cubicBezTo>
                  <a:pt x="1719697" y="312900"/>
                  <a:pt x="1713472" y="306673"/>
                  <a:pt x="1713472" y="298111"/>
                </a:cubicBezTo>
                <a:cubicBezTo>
                  <a:pt x="1713472" y="290327"/>
                  <a:pt x="1719697" y="283322"/>
                  <a:pt x="1728262" y="283322"/>
                </a:cubicBezTo>
                <a:close/>
                <a:moveTo>
                  <a:pt x="1656498" y="283322"/>
                </a:moveTo>
                <a:cubicBezTo>
                  <a:pt x="1663792" y="283322"/>
                  <a:pt x="1668897" y="290327"/>
                  <a:pt x="1668897" y="298111"/>
                </a:cubicBezTo>
                <a:cubicBezTo>
                  <a:pt x="1668897" y="306673"/>
                  <a:pt x="1663792" y="312900"/>
                  <a:pt x="1656498" y="312900"/>
                </a:cubicBezTo>
                <a:cubicBezTo>
                  <a:pt x="1648481" y="312900"/>
                  <a:pt x="1642650" y="306673"/>
                  <a:pt x="1642650" y="298111"/>
                </a:cubicBezTo>
                <a:cubicBezTo>
                  <a:pt x="1642650" y="290327"/>
                  <a:pt x="1648481" y="283322"/>
                  <a:pt x="1656498" y="283322"/>
                </a:cubicBezTo>
                <a:close/>
                <a:moveTo>
                  <a:pt x="1582299" y="283322"/>
                </a:moveTo>
                <a:cubicBezTo>
                  <a:pt x="1588131" y="283322"/>
                  <a:pt x="1594704" y="290327"/>
                  <a:pt x="1594704" y="298111"/>
                </a:cubicBezTo>
                <a:cubicBezTo>
                  <a:pt x="1594704" y="306673"/>
                  <a:pt x="1588131" y="312900"/>
                  <a:pt x="1582299" y="312900"/>
                </a:cubicBezTo>
                <a:cubicBezTo>
                  <a:pt x="1574277" y="312900"/>
                  <a:pt x="1568441" y="306673"/>
                  <a:pt x="1568441" y="298111"/>
                </a:cubicBezTo>
                <a:cubicBezTo>
                  <a:pt x="1568441" y="290327"/>
                  <a:pt x="1574277" y="283322"/>
                  <a:pt x="1582299" y="283322"/>
                </a:cubicBezTo>
                <a:close/>
                <a:moveTo>
                  <a:pt x="1512198" y="283322"/>
                </a:moveTo>
                <a:cubicBezTo>
                  <a:pt x="1518032" y="283322"/>
                  <a:pt x="1523865" y="290327"/>
                  <a:pt x="1523865" y="298111"/>
                </a:cubicBezTo>
                <a:cubicBezTo>
                  <a:pt x="1523865" y="306673"/>
                  <a:pt x="1518032" y="312900"/>
                  <a:pt x="1512198" y="312900"/>
                </a:cubicBezTo>
                <a:cubicBezTo>
                  <a:pt x="1504174" y="312900"/>
                  <a:pt x="1497612" y="306673"/>
                  <a:pt x="1497612" y="298111"/>
                </a:cubicBezTo>
                <a:cubicBezTo>
                  <a:pt x="1497612" y="290327"/>
                  <a:pt x="1504174" y="283322"/>
                  <a:pt x="1512198" y="283322"/>
                </a:cubicBezTo>
                <a:close/>
                <a:moveTo>
                  <a:pt x="1439173" y="283322"/>
                </a:moveTo>
                <a:cubicBezTo>
                  <a:pt x="1447191" y="283322"/>
                  <a:pt x="1453026" y="290327"/>
                  <a:pt x="1453026" y="298111"/>
                </a:cubicBezTo>
                <a:cubicBezTo>
                  <a:pt x="1453026" y="306673"/>
                  <a:pt x="1447191" y="312900"/>
                  <a:pt x="1439173" y="312900"/>
                </a:cubicBezTo>
                <a:cubicBezTo>
                  <a:pt x="1433336" y="312900"/>
                  <a:pt x="1426777" y="306673"/>
                  <a:pt x="1426777" y="298111"/>
                </a:cubicBezTo>
                <a:cubicBezTo>
                  <a:pt x="1426777" y="290327"/>
                  <a:pt x="1433336" y="283322"/>
                  <a:pt x="1439173" y="283322"/>
                </a:cubicBezTo>
                <a:close/>
                <a:moveTo>
                  <a:pt x="1368347" y="283322"/>
                </a:moveTo>
                <a:cubicBezTo>
                  <a:pt x="1376368" y="283322"/>
                  <a:pt x="1382200" y="290327"/>
                  <a:pt x="1382200" y="298111"/>
                </a:cubicBezTo>
                <a:cubicBezTo>
                  <a:pt x="1382200" y="306673"/>
                  <a:pt x="1376368" y="312900"/>
                  <a:pt x="1368347" y="312900"/>
                </a:cubicBezTo>
                <a:cubicBezTo>
                  <a:pt x="1362513" y="312900"/>
                  <a:pt x="1355949" y="306673"/>
                  <a:pt x="1355949" y="298111"/>
                </a:cubicBezTo>
                <a:cubicBezTo>
                  <a:pt x="1355949" y="290327"/>
                  <a:pt x="1362513" y="283322"/>
                  <a:pt x="1368347" y="283322"/>
                </a:cubicBezTo>
                <a:close/>
                <a:moveTo>
                  <a:pt x="1297518" y="283322"/>
                </a:moveTo>
                <a:cubicBezTo>
                  <a:pt x="1305540" y="283322"/>
                  <a:pt x="1311374" y="290327"/>
                  <a:pt x="1311374" y="298111"/>
                </a:cubicBezTo>
                <a:cubicBezTo>
                  <a:pt x="1311374" y="306673"/>
                  <a:pt x="1305540" y="312900"/>
                  <a:pt x="1297518" y="312900"/>
                </a:cubicBezTo>
                <a:cubicBezTo>
                  <a:pt x="1289498" y="312900"/>
                  <a:pt x="1285121" y="306673"/>
                  <a:pt x="1285121" y="298111"/>
                </a:cubicBezTo>
                <a:cubicBezTo>
                  <a:pt x="1285121" y="290327"/>
                  <a:pt x="1289498" y="283322"/>
                  <a:pt x="1297518" y="283322"/>
                </a:cubicBezTo>
                <a:close/>
                <a:moveTo>
                  <a:pt x="1154890" y="283322"/>
                </a:moveTo>
                <a:cubicBezTo>
                  <a:pt x="1162674" y="283322"/>
                  <a:pt x="1169683" y="288427"/>
                  <a:pt x="1169683" y="295719"/>
                </a:cubicBezTo>
                <a:cubicBezTo>
                  <a:pt x="1169683" y="303741"/>
                  <a:pt x="1162674" y="309576"/>
                  <a:pt x="1154890" y="309576"/>
                </a:cubicBezTo>
                <a:cubicBezTo>
                  <a:pt x="1146329" y="309576"/>
                  <a:pt x="1140101" y="303741"/>
                  <a:pt x="1140101" y="295719"/>
                </a:cubicBezTo>
                <a:cubicBezTo>
                  <a:pt x="1140101" y="288427"/>
                  <a:pt x="1146329" y="283322"/>
                  <a:pt x="1154890" y="283322"/>
                </a:cubicBezTo>
                <a:close/>
                <a:moveTo>
                  <a:pt x="1084059" y="283322"/>
                </a:moveTo>
                <a:cubicBezTo>
                  <a:pt x="1091842" y="283322"/>
                  <a:pt x="1098847" y="288427"/>
                  <a:pt x="1098847" y="295719"/>
                </a:cubicBezTo>
                <a:cubicBezTo>
                  <a:pt x="1098847" y="303741"/>
                  <a:pt x="1091842" y="309576"/>
                  <a:pt x="1084059" y="309576"/>
                </a:cubicBezTo>
                <a:cubicBezTo>
                  <a:pt x="1075503" y="309576"/>
                  <a:pt x="1069272" y="303741"/>
                  <a:pt x="1069272" y="295719"/>
                </a:cubicBezTo>
                <a:cubicBezTo>
                  <a:pt x="1069272" y="288427"/>
                  <a:pt x="1075503" y="283322"/>
                  <a:pt x="1084059" y="283322"/>
                </a:cubicBezTo>
                <a:close/>
                <a:moveTo>
                  <a:pt x="1013024" y="283322"/>
                </a:moveTo>
                <a:cubicBezTo>
                  <a:pt x="1020314" y="283322"/>
                  <a:pt x="1024691" y="288427"/>
                  <a:pt x="1024691" y="295719"/>
                </a:cubicBezTo>
                <a:cubicBezTo>
                  <a:pt x="1024691" y="303741"/>
                  <a:pt x="1020314" y="309576"/>
                  <a:pt x="1013024" y="309576"/>
                </a:cubicBezTo>
                <a:cubicBezTo>
                  <a:pt x="1005003" y="309576"/>
                  <a:pt x="998442" y="303741"/>
                  <a:pt x="998442" y="295719"/>
                </a:cubicBezTo>
                <a:cubicBezTo>
                  <a:pt x="998442" y="288427"/>
                  <a:pt x="1005003" y="283322"/>
                  <a:pt x="1013024" y="283322"/>
                </a:cubicBezTo>
                <a:close/>
                <a:moveTo>
                  <a:pt x="941467" y="283322"/>
                </a:moveTo>
                <a:cubicBezTo>
                  <a:pt x="948032" y="283322"/>
                  <a:pt x="953869" y="288427"/>
                  <a:pt x="953869" y="295719"/>
                </a:cubicBezTo>
                <a:cubicBezTo>
                  <a:pt x="953869" y="303741"/>
                  <a:pt x="948032" y="309576"/>
                  <a:pt x="941467" y="309576"/>
                </a:cubicBezTo>
                <a:cubicBezTo>
                  <a:pt x="934173" y="309576"/>
                  <a:pt x="927612" y="303741"/>
                  <a:pt x="927612" y="295719"/>
                </a:cubicBezTo>
                <a:cubicBezTo>
                  <a:pt x="927612" y="288427"/>
                  <a:pt x="934173" y="283322"/>
                  <a:pt x="941467" y="283322"/>
                </a:cubicBezTo>
                <a:close/>
                <a:moveTo>
                  <a:pt x="3299102" y="212492"/>
                </a:moveTo>
                <a:cubicBezTo>
                  <a:pt x="3305664" y="212492"/>
                  <a:pt x="3311499" y="219055"/>
                  <a:pt x="3311499" y="226348"/>
                </a:cubicBezTo>
                <a:cubicBezTo>
                  <a:pt x="3311499" y="232911"/>
                  <a:pt x="3305664" y="238746"/>
                  <a:pt x="3299102" y="238746"/>
                </a:cubicBezTo>
                <a:cubicBezTo>
                  <a:pt x="3291807" y="238746"/>
                  <a:pt x="3285245" y="232911"/>
                  <a:pt x="3285245" y="226348"/>
                </a:cubicBezTo>
                <a:cubicBezTo>
                  <a:pt x="3285245" y="219055"/>
                  <a:pt x="3291807" y="212492"/>
                  <a:pt x="3299102" y="212492"/>
                </a:cubicBezTo>
                <a:close/>
                <a:moveTo>
                  <a:pt x="3226811" y="212492"/>
                </a:moveTo>
                <a:cubicBezTo>
                  <a:pt x="3234831" y="212492"/>
                  <a:pt x="3240667" y="219055"/>
                  <a:pt x="3240667" y="226348"/>
                </a:cubicBezTo>
                <a:cubicBezTo>
                  <a:pt x="3240667" y="232911"/>
                  <a:pt x="3234831" y="238746"/>
                  <a:pt x="3226811" y="238746"/>
                </a:cubicBezTo>
                <a:cubicBezTo>
                  <a:pt x="3220250" y="238746"/>
                  <a:pt x="3214412" y="232911"/>
                  <a:pt x="3214412" y="226348"/>
                </a:cubicBezTo>
                <a:cubicBezTo>
                  <a:pt x="3214412" y="219055"/>
                  <a:pt x="3220250" y="212492"/>
                  <a:pt x="3226811" y="212492"/>
                </a:cubicBezTo>
                <a:close/>
                <a:moveTo>
                  <a:pt x="3152608" y="212492"/>
                </a:moveTo>
                <a:cubicBezTo>
                  <a:pt x="3159900" y="212492"/>
                  <a:pt x="3166462" y="219055"/>
                  <a:pt x="3166462" y="226348"/>
                </a:cubicBezTo>
                <a:cubicBezTo>
                  <a:pt x="3166462" y="232911"/>
                  <a:pt x="3159900" y="238746"/>
                  <a:pt x="3152608" y="238746"/>
                </a:cubicBezTo>
                <a:cubicBezTo>
                  <a:pt x="3146043" y="238746"/>
                  <a:pt x="3140211" y="232911"/>
                  <a:pt x="3140211" y="226348"/>
                </a:cubicBezTo>
                <a:cubicBezTo>
                  <a:pt x="3140211" y="219055"/>
                  <a:pt x="3146043" y="212492"/>
                  <a:pt x="3152608" y="212492"/>
                </a:cubicBezTo>
                <a:close/>
                <a:moveTo>
                  <a:pt x="3081775" y="212492"/>
                </a:moveTo>
                <a:cubicBezTo>
                  <a:pt x="3089069" y="212492"/>
                  <a:pt x="3095628" y="219055"/>
                  <a:pt x="3095628" y="226348"/>
                </a:cubicBezTo>
                <a:cubicBezTo>
                  <a:pt x="3095628" y="232911"/>
                  <a:pt x="3089069" y="238746"/>
                  <a:pt x="3081775" y="238746"/>
                </a:cubicBezTo>
                <a:cubicBezTo>
                  <a:pt x="3073753" y="238746"/>
                  <a:pt x="3069375" y="232911"/>
                  <a:pt x="3069375" y="226348"/>
                </a:cubicBezTo>
                <a:cubicBezTo>
                  <a:pt x="3069375" y="219055"/>
                  <a:pt x="3073753" y="212492"/>
                  <a:pt x="3081775" y="212492"/>
                </a:cubicBezTo>
                <a:close/>
                <a:moveTo>
                  <a:pt x="3013720" y="212492"/>
                </a:moveTo>
                <a:cubicBezTo>
                  <a:pt x="3021310" y="212492"/>
                  <a:pt x="3028140" y="219055"/>
                  <a:pt x="3028140" y="226348"/>
                </a:cubicBezTo>
                <a:cubicBezTo>
                  <a:pt x="3028140" y="232911"/>
                  <a:pt x="3021310" y="238746"/>
                  <a:pt x="3013720" y="238746"/>
                </a:cubicBezTo>
                <a:cubicBezTo>
                  <a:pt x="3005373" y="238746"/>
                  <a:pt x="2998542" y="234370"/>
                  <a:pt x="2998542" y="226348"/>
                </a:cubicBezTo>
                <a:cubicBezTo>
                  <a:pt x="2998542" y="219055"/>
                  <a:pt x="3005373" y="212492"/>
                  <a:pt x="3013720" y="212492"/>
                </a:cubicBezTo>
                <a:close/>
                <a:moveTo>
                  <a:pt x="2942497" y="212492"/>
                </a:moveTo>
                <a:cubicBezTo>
                  <a:pt x="2951061" y="212492"/>
                  <a:pt x="2957293" y="219055"/>
                  <a:pt x="2957293" y="226348"/>
                </a:cubicBezTo>
                <a:cubicBezTo>
                  <a:pt x="2957293" y="234370"/>
                  <a:pt x="2951061" y="238746"/>
                  <a:pt x="2942497" y="238746"/>
                </a:cubicBezTo>
                <a:cubicBezTo>
                  <a:pt x="2934719" y="238746"/>
                  <a:pt x="2927716" y="234370"/>
                  <a:pt x="2927716" y="226348"/>
                </a:cubicBezTo>
                <a:cubicBezTo>
                  <a:pt x="2927716" y="219055"/>
                  <a:pt x="2934719" y="212492"/>
                  <a:pt x="2942497" y="212492"/>
                </a:cubicBezTo>
                <a:close/>
                <a:moveTo>
                  <a:pt x="2867363" y="212492"/>
                </a:moveTo>
                <a:cubicBezTo>
                  <a:pt x="2875389" y="212492"/>
                  <a:pt x="2879765" y="219055"/>
                  <a:pt x="2879765" y="226348"/>
                </a:cubicBezTo>
                <a:cubicBezTo>
                  <a:pt x="2879765" y="234370"/>
                  <a:pt x="2875389" y="238746"/>
                  <a:pt x="2867363" y="238746"/>
                </a:cubicBezTo>
                <a:cubicBezTo>
                  <a:pt x="2860073" y="238746"/>
                  <a:pt x="2853510" y="234370"/>
                  <a:pt x="2853510" y="226348"/>
                </a:cubicBezTo>
                <a:cubicBezTo>
                  <a:pt x="2853510" y="219055"/>
                  <a:pt x="2860073" y="212492"/>
                  <a:pt x="2867363" y="212492"/>
                </a:cubicBezTo>
                <a:close/>
                <a:moveTo>
                  <a:pt x="2796538" y="212492"/>
                </a:moveTo>
                <a:cubicBezTo>
                  <a:pt x="2803103" y="212492"/>
                  <a:pt x="2808934" y="219055"/>
                  <a:pt x="2808934" y="226348"/>
                </a:cubicBezTo>
                <a:cubicBezTo>
                  <a:pt x="2808934" y="234370"/>
                  <a:pt x="2803103" y="238746"/>
                  <a:pt x="2796538" y="238746"/>
                </a:cubicBezTo>
                <a:cubicBezTo>
                  <a:pt x="2789246" y="238746"/>
                  <a:pt x="2782680" y="234370"/>
                  <a:pt x="2782680" y="226348"/>
                </a:cubicBezTo>
                <a:cubicBezTo>
                  <a:pt x="2782680" y="219055"/>
                  <a:pt x="2789246" y="212492"/>
                  <a:pt x="2796538" y="212492"/>
                </a:cubicBezTo>
                <a:close/>
                <a:moveTo>
                  <a:pt x="2725698" y="212492"/>
                </a:moveTo>
                <a:cubicBezTo>
                  <a:pt x="2731538" y="212492"/>
                  <a:pt x="2738102" y="219055"/>
                  <a:pt x="2738102" y="226348"/>
                </a:cubicBezTo>
                <a:cubicBezTo>
                  <a:pt x="2738102" y="234370"/>
                  <a:pt x="2731538" y="238746"/>
                  <a:pt x="2725698" y="238746"/>
                </a:cubicBezTo>
                <a:cubicBezTo>
                  <a:pt x="2717686" y="238746"/>
                  <a:pt x="2711852" y="234370"/>
                  <a:pt x="2711852" y="226348"/>
                </a:cubicBezTo>
                <a:cubicBezTo>
                  <a:pt x="2711852" y="219055"/>
                  <a:pt x="2717686" y="212492"/>
                  <a:pt x="2725698" y="212492"/>
                </a:cubicBezTo>
                <a:close/>
                <a:moveTo>
                  <a:pt x="2653420" y="212492"/>
                </a:moveTo>
                <a:cubicBezTo>
                  <a:pt x="2660711" y="212492"/>
                  <a:pt x="2667273" y="219055"/>
                  <a:pt x="2667273" y="226348"/>
                </a:cubicBezTo>
                <a:cubicBezTo>
                  <a:pt x="2667273" y="234370"/>
                  <a:pt x="2660711" y="238746"/>
                  <a:pt x="2653420" y="238746"/>
                </a:cubicBezTo>
                <a:cubicBezTo>
                  <a:pt x="2646857" y="238746"/>
                  <a:pt x="2641021" y="234370"/>
                  <a:pt x="2641021" y="226348"/>
                </a:cubicBezTo>
                <a:cubicBezTo>
                  <a:pt x="2641021" y="219055"/>
                  <a:pt x="2646857" y="212492"/>
                  <a:pt x="2653420" y="212492"/>
                </a:cubicBezTo>
                <a:close/>
                <a:moveTo>
                  <a:pt x="2582586" y="212492"/>
                </a:moveTo>
                <a:cubicBezTo>
                  <a:pt x="2589878" y="212492"/>
                  <a:pt x="2596439" y="219055"/>
                  <a:pt x="2596439" y="226348"/>
                </a:cubicBezTo>
                <a:cubicBezTo>
                  <a:pt x="2596439" y="234370"/>
                  <a:pt x="2589878" y="238746"/>
                  <a:pt x="2582586" y="238746"/>
                </a:cubicBezTo>
                <a:cubicBezTo>
                  <a:pt x="2576024" y="238746"/>
                  <a:pt x="2570189" y="234370"/>
                  <a:pt x="2570189" y="226348"/>
                </a:cubicBezTo>
                <a:cubicBezTo>
                  <a:pt x="2570189" y="219055"/>
                  <a:pt x="2576024" y="212492"/>
                  <a:pt x="2582586" y="212492"/>
                </a:cubicBezTo>
                <a:close/>
                <a:moveTo>
                  <a:pt x="2511029" y="212492"/>
                </a:moveTo>
                <a:cubicBezTo>
                  <a:pt x="2519052" y="212492"/>
                  <a:pt x="2525616" y="219055"/>
                  <a:pt x="2525616" y="226348"/>
                </a:cubicBezTo>
                <a:cubicBezTo>
                  <a:pt x="2525616" y="234370"/>
                  <a:pt x="2519052" y="238746"/>
                  <a:pt x="2511029" y="238746"/>
                </a:cubicBezTo>
                <a:cubicBezTo>
                  <a:pt x="2503740" y="238746"/>
                  <a:pt x="2499364" y="234370"/>
                  <a:pt x="2499364" y="226348"/>
                </a:cubicBezTo>
                <a:cubicBezTo>
                  <a:pt x="2499364" y="219055"/>
                  <a:pt x="2503740" y="212492"/>
                  <a:pt x="2511029" y="212492"/>
                </a:cubicBezTo>
                <a:close/>
                <a:moveTo>
                  <a:pt x="2439946" y="212492"/>
                </a:moveTo>
                <a:cubicBezTo>
                  <a:pt x="2448505" y="212492"/>
                  <a:pt x="2454732" y="219055"/>
                  <a:pt x="2454732" y="226348"/>
                </a:cubicBezTo>
                <a:cubicBezTo>
                  <a:pt x="2454732" y="234370"/>
                  <a:pt x="2448505" y="238746"/>
                  <a:pt x="2439946" y="238746"/>
                </a:cubicBezTo>
                <a:cubicBezTo>
                  <a:pt x="2432163" y="238746"/>
                  <a:pt x="2425156" y="234370"/>
                  <a:pt x="2425156" y="226348"/>
                </a:cubicBezTo>
                <a:cubicBezTo>
                  <a:pt x="2425156" y="219055"/>
                  <a:pt x="2432163" y="212492"/>
                  <a:pt x="2439946" y="212492"/>
                </a:cubicBezTo>
                <a:close/>
                <a:moveTo>
                  <a:pt x="2369110" y="212492"/>
                </a:moveTo>
                <a:cubicBezTo>
                  <a:pt x="2377672" y="212492"/>
                  <a:pt x="2383900" y="219055"/>
                  <a:pt x="2383900" y="226348"/>
                </a:cubicBezTo>
                <a:cubicBezTo>
                  <a:pt x="2383900" y="234370"/>
                  <a:pt x="2377672" y="238746"/>
                  <a:pt x="2369110" y="238746"/>
                </a:cubicBezTo>
                <a:cubicBezTo>
                  <a:pt x="2361329" y="238746"/>
                  <a:pt x="2354323" y="234370"/>
                  <a:pt x="2354323" y="226348"/>
                </a:cubicBezTo>
                <a:cubicBezTo>
                  <a:pt x="2354323" y="219055"/>
                  <a:pt x="2361329" y="212492"/>
                  <a:pt x="2369110" y="212492"/>
                </a:cubicBezTo>
                <a:close/>
                <a:moveTo>
                  <a:pt x="2298283" y="212492"/>
                </a:moveTo>
                <a:cubicBezTo>
                  <a:pt x="2306842" y="212492"/>
                  <a:pt x="2313070" y="219497"/>
                  <a:pt x="2313070" y="227280"/>
                </a:cubicBezTo>
                <a:cubicBezTo>
                  <a:pt x="2313070" y="235842"/>
                  <a:pt x="2306842" y="242069"/>
                  <a:pt x="2298283" y="242069"/>
                </a:cubicBezTo>
                <a:cubicBezTo>
                  <a:pt x="2290497" y="242069"/>
                  <a:pt x="2283493" y="235842"/>
                  <a:pt x="2283493" y="227280"/>
                </a:cubicBezTo>
                <a:cubicBezTo>
                  <a:pt x="2283493" y="219497"/>
                  <a:pt x="2290497" y="212492"/>
                  <a:pt x="2298283" y="212492"/>
                </a:cubicBezTo>
                <a:close/>
                <a:moveTo>
                  <a:pt x="2226517" y="212492"/>
                </a:moveTo>
                <a:cubicBezTo>
                  <a:pt x="2234540" y="212492"/>
                  <a:pt x="2238916" y="219497"/>
                  <a:pt x="2238916" y="227280"/>
                </a:cubicBezTo>
                <a:cubicBezTo>
                  <a:pt x="2238916" y="235842"/>
                  <a:pt x="2234540" y="242069"/>
                  <a:pt x="2226517" y="242069"/>
                </a:cubicBezTo>
                <a:cubicBezTo>
                  <a:pt x="2218495" y="242069"/>
                  <a:pt x="2212659" y="235842"/>
                  <a:pt x="2212659" y="227280"/>
                </a:cubicBezTo>
                <a:cubicBezTo>
                  <a:pt x="2212659" y="219497"/>
                  <a:pt x="2218495" y="212492"/>
                  <a:pt x="2226517" y="212492"/>
                </a:cubicBezTo>
                <a:close/>
                <a:moveTo>
                  <a:pt x="2155683" y="212492"/>
                </a:moveTo>
                <a:cubicBezTo>
                  <a:pt x="2161519" y="212492"/>
                  <a:pt x="2168081" y="219497"/>
                  <a:pt x="2168081" y="227280"/>
                </a:cubicBezTo>
                <a:cubicBezTo>
                  <a:pt x="2168081" y="235842"/>
                  <a:pt x="2161519" y="242069"/>
                  <a:pt x="2155683" y="242069"/>
                </a:cubicBezTo>
                <a:cubicBezTo>
                  <a:pt x="2147663" y="242069"/>
                  <a:pt x="2141827" y="235842"/>
                  <a:pt x="2141827" y="227280"/>
                </a:cubicBezTo>
                <a:cubicBezTo>
                  <a:pt x="2141827" y="219497"/>
                  <a:pt x="2147663" y="212492"/>
                  <a:pt x="2155683" y="212492"/>
                </a:cubicBezTo>
                <a:close/>
                <a:moveTo>
                  <a:pt x="2084851" y="212492"/>
                </a:moveTo>
                <a:cubicBezTo>
                  <a:pt x="2090686" y="212492"/>
                  <a:pt x="2097249" y="219497"/>
                  <a:pt x="2097249" y="227280"/>
                </a:cubicBezTo>
                <a:cubicBezTo>
                  <a:pt x="2097249" y="235842"/>
                  <a:pt x="2090686" y="242069"/>
                  <a:pt x="2084851" y="242069"/>
                </a:cubicBezTo>
                <a:cubicBezTo>
                  <a:pt x="2076829" y="242069"/>
                  <a:pt x="2070995" y="235842"/>
                  <a:pt x="2070995" y="227280"/>
                </a:cubicBezTo>
                <a:cubicBezTo>
                  <a:pt x="2070995" y="219497"/>
                  <a:pt x="2076829" y="212492"/>
                  <a:pt x="2084851" y="212492"/>
                </a:cubicBezTo>
                <a:close/>
                <a:moveTo>
                  <a:pt x="2011835" y="212492"/>
                </a:moveTo>
                <a:cubicBezTo>
                  <a:pt x="2019855" y="212492"/>
                  <a:pt x="2026421" y="219497"/>
                  <a:pt x="2026421" y="227280"/>
                </a:cubicBezTo>
                <a:cubicBezTo>
                  <a:pt x="2026421" y="235842"/>
                  <a:pt x="2019855" y="242069"/>
                  <a:pt x="2011835" y="242069"/>
                </a:cubicBezTo>
                <a:cubicBezTo>
                  <a:pt x="2006003" y="242069"/>
                  <a:pt x="2000168" y="235842"/>
                  <a:pt x="2000168" y="227280"/>
                </a:cubicBezTo>
                <a:cubicBezTo>
                  <a:pt x="2000168" y="219497"/>
                  <a:pt x="2006003" y="212492"/>
                  <a:pt x="2011835" y="212492"/>
                </a:cubicBezTo>
                <a:close/>
                <a:moveTo>
                  <a:pt x="1938362" y="212492"/>
                </a:moveTo>
                <a:cubicBezTo>
                  <a:pt x="1946388" y="212492"/>
                  <a:pt x="1952222" y="219497"/>
                  <a:pt x="1952222" y="227280"/>
                </a:cubicBezTo>
                <a:cubicBezTo>
                  <a:pt x="1952222" y="235842"/>
                  <a:pt x="1946388" y="242069"/>
                  <a:pt x="1938362" y="242069"/>
                </a:cubicBezTo>
                <a:cubicBezTo>
                  <a:pt x="1932531" y="242069"/>
                  <a:pt x="1925971" y="235842"/>
                  <a:pt x="1925971" y="227280"/>
                </a:cubicBezTo>
                <a:cubicBezTo>
                  <a:pt x="1925971" y="219497"/>
                  <a:pt x="1931072" y="212492"/>
                  <a:pt x="1938362" y="212492"/>
                </a:cubicBezTo>
                <a:close/>
                <a:moveTo>
                  <a:pt x="1867530" y="212492"/>
                </a:moveTo>
                <a:cubicBezTo>
                  <a:pt x="1875550" y="212492"/>
                  <a:pt x="1881387" y="219497"/>
                  <a:pt x="1881387" y="227280"/>
                </a:cubicBezTo>
                <a:cubicBezTo>
                  <a:pt x="1881387" y="235842"/>
                  <a:pt x="1875550" y="242069"/>
                  <a:pt x="1867530" y="242069"/>
                </a:cubicBezTo>
                <a:cubicBezTo>
                  <a:pt x="1860238" y="242069"/>
                  <a:pt x="1855129" y="235842"/>
                  <a:pt x="1855129" y="227280"/>
                </a:cubicBezTo>
                <a:cubicBezTo>
                  <a:pt x="1855129" y="219497"/>
                  <a:pt x="1860238" y="212492"/>
                  <a:pt x="1867530" y="212492"/>
                </a:cubicBezTo>
                <a:close/>
                <a:moveTo>
                  <a:pt x="1799087" y="212492"/>
                </a:moveTo>
                <a:cubicBezTo>
                  <a:pt x="1807649" y="212492"/>
                  <a:pt x="1813879" y="219497"/>
                  <a:pt x="1813879" y="227280"/>
                </a:cubicBezTo>
                <a:cubicBezTo>
                  <a:pt x="1813879" y="235842"/>
                  <a:pt x="1807649" y="242069"/>
                  <a:pt x="1799087" y="242069"/>
                </a:cubicBezTo>
                <a:cubicBezTo>
                  <a:pt x="1790527" y="242069"/>
                  <a:pt x="1784303" y="235842"/>
                  <a:pt x="1784303" y="227280"/>
                </a:cubicBezTo>
                <a:cubicBezTo>
                  <a:pt x="1784303" y="219497"/>
                  <a:pt x="1790527" y="212492"/>
                  <a:pt x="1799087" y="212492"/>
                </a:cubicBezTo>
                <a:close/>
                <a:moveTo>
                  <a:pt x="1728262" y="212492"/>
                </a:moveTo>
                <a:cubicBezTo>
                  <a:pt x="1736828" y="212492"/>
                  <a:pt x="1743052" y="219497"/>
                  <a:pt x="1743052" y="227280"/>
                </a:cubicBezTo>
                <a:cubicBezTo>
                  <a:pt x="1743052" y="235842"/>
                  <a:pt x="1736828" y="242069"/>
                  <a:pt x="1728262" y="242069"/>
                </a:cubicBezTo>
                <a:cubicBezTo>
                  <a:pt x="1719700" y="242069"/>
                  <a:pt x="1713472" y="235842"/>
                  <a:pt x="1713472" y="227280"/>
                </a:cubicBezTo>
                <a:cubicBezTo>
                  <a:pt x="1713472" y="219497"/>
                  <a:pt x="1719700" y="212492"/>
                  <a:pt x="1728262" y="212492"/>
                </a:cubicBezTo>
                <a:close/>
                <a:moveTo>
                  <a:pt x="1656498" y="212492"/>
                </a:moveTo>
                <a:cubicBezTo>
                  <a:pt x="1663792" y="212492"/>
                  <a:pt x="1668900" y="219497"/>
                  <a:pt x="1668900" y="227280"/>
                </a:cubicBezTo>
                <a:cubicBezTo>
                  <a:pt x="1668900" y="235842"/>
                  <a:pt x="1663792" y="242069"/>
                  <a:pt x="1656498" y="242069"/>
                </a:cubicBezTo>
                <a:cubicBezTo>
                  <a:pt x="1648481" y="242069"/>
                  <a:pt x="1642655" y="235842"/>
                  <a:pt x="1642655" y="227280"/>
                </a:cubicBezTo>
                <a:cubicBezTo>
                  <a:pt x="1642655" y="219497"/>
                  <a:pt x="1648481" y="212492"/>
                  <a:pt x="1656498" y="212492"/>
                </a:cubicBezTo>
                <a:close/>
                <a:moveTo>
                  <a:pt x="1582299" y="212492"/>
                </a:moveTo>
                <a:cubicBezTo>
                  <a:pt x="1588134" y="212492"/>
                  <a:pt x="1594704" y="219497"/>
                  <a:pt x="1594704" y="227280"/>
                </a:cubicBezTo>
                <a:cubicBezTo>
                  <a:pt x="1594704" y="235842"/>
                  <a:pt x="1588134" y="242069"/>
                  <a:pt x="1582299" y="242069"/>
                </a:cubicBezTo>
                <a:cubicBezTo>
                  <a:pt x="1574277" y="242069"/>
                  <a:pt x="1568441" y="235842"/>
                  <a:pt x="1568441" y="227280"/>
                </a:cubicBezTo>
                <a:cubicBezTo>
                  <a:pt x="1568441" y="219497"/>
                  <a:pt x="1574277" y="212492"/>
                  <a:pt x="1582299" y="212492"/>
                </a:cubicBezTo>
                <a:close/>
                <a:moveTo>
                  <a:pt x="1512198" y="212492"/>
                </a:moveTo>
                <a:cubicBezTo>
                  <a:pt x="1518035" y="212492"/>
                  <a:pt x="1523867" y="219497"/>
                  <a:pt x="1523867" y="227280"/>
                </a:cubicBezTo>
                <a:cubicBezTo>
                  <a:pt x="1523867" y="235842"/>
                  <a:pt x="1518035" y="242069"/>
                  <a:pt x="1512198" y="242069"/>
                </a:cubicBezTo>
                <a:cubicBezTo>
                  <a:pt x="1504174" y="242069"/>
                  <a:pt x="1497612" y="235842"/>
                  <a:pt x="1497612" y="227280"/>
                </a:cubicBezTo>
                <a:cubicBezTo>
                  <a:pt x="1497612" y="219497"/>
                  <a:pt x="1504174" y="212492"/>
                  <a:pt x="1512198" y="212492"/>
                </a:cubicBezTo>
                <a:close/>
                <a:moveTo>
                  <a:pt x="1439173" y="212492"/>
                </a:moveTo>
                <a:cubicBezTo>
                  <a:pt x="1447191" y="212492"/>
                  <a:pt x="1453026" y="219497"/>
                  <a:pt x="1453026" y="227280"/>
                </a:cubicBezTo>
                <a:cubicBezTo>
                  <a:pt x="1453026" y="235842"/>
                  <a:pt x="1447191" y="242069"/>
                  <a:pt x="1439173" y="242069"/>
                </a:cubicBezTo>
                <a:cubicBezTo>
                  <a:pt x="1433339" y="242069"/>
                  <a:pt x="1426777" y="235842"/>
                  <a:pt x="1426777" y="227280"/>
                </a:cubicBezTo>
                <a:cubicBezTo>
                  <a:pt x="1426777" y="219497"/>
                  <a:pt x="1433339" y="212492"/>
                  <a:pt x="1439173" y="212492"/>
                </a:cubicBezTo>
                <a:close/>
                <a:moveTo>
                  <a:pt x="1368349" y="212492"/>
                </a:moveTo>
                <a:cubicBezTo>
                  <a:pt x="1376368" y="212492"/>
                  <a:pt x="1382203" y="219497"/>
                  <a:pt x="1382203" y="227280"/>
                </a:cubicBezTo>
                <a:cubicBezTo>
                  <a:pt x="1382203" y="235842"/>
                  <a:pt x="1376368" y="242069"/>
                  <a:pt x="1368349" y="242069"/>
                </a:cubicBezTo>
                <a:cubicBezTo>
                  <a:pt x="1362513" y="242069"/>
                  <a:pt x="1355950" y="235842"/>
                  <a:pt x="1355950" y="227280"/>
                </a:cubicBezTo>
                <a:cubicBezTo>
                  <a:pt x="1355950" y="219497"/>
                  <a:pt x="1362513" y="212492"/>
                  <a:pt x="1368349" y="212492"/>
                </a:cubicBezTo>
                <a:close/>
                <a:moveTo>
                  <a:pt x="1297520" y="212492"/>
                </a:moveTo>
                <a:cubicBezTo>
                  <a:pt x="1305540" y="212492"/>
                  <a:pt x="1311374" y="219497"/>
                  <a:pt x="1311374" y="227280"/>
                </a:cubicBezTo>
                <a:cubicBezTo>
                  <a:pt x="1311374" y="235842"/>
                  <a:pt x="1305540" y="242069"/>
                  <a:pt x="1297520" y="242069"/>
                </a:cubicBezTo>
                <a:cubicBezTo>
                  <a:pt x="1289498" y="242069"/>
                  <a:pt x="1285121" y="235842"/>
                  <a:pt x="1285121" y="227280"/>
                </a:cubicBezTo>
                <a:cubicBezTo>
                  <a:pt x="1285121" y="219497"/>
                  <a:pt x="1289498" y="212492"/>
                  <a:pt x="1297520" y="212492"/>
                </a:cubicBezTo>
                <a:close/>
                <a:moveTo>
                  <a:pt x="1225708" y="212492"/>
                </a:moveTo>
                <a:cubicBezTo>
                  <a:pt x="1233489" y="212492"/>
                  <a:pt x="1240496" y="219497"/>
                  <a:pt x="1240496" y="227280"/>
                </a:cubicBezTo>
                <a:cubicBezTo>
                  <a:pt x="1240496" y="235842"/>
                  <a:pt x="1233489" y="242069"/>
                  <a:pt x="1225708" y="242069"/>
                </a:cubicBezTo>
                <a:cubicBezTo>
                  <a:pt x="1217159" y="242069"/>
                  <a:pt x="1210934" y="235842"/>
                  <a:pt x="1210934" y="227280"/>
                </a:cubicBezTo>
                <a:cubicBezTo>
                  <a:pt x="1210934" y="219497"/>
                  <a:pt x="1217159" y="212492"/>
                  <a:pt x="1225708" y="212492"/>
                </a:cubicBezTo>
                <a:close/>
                <a:moveTo>
                  <a:pt x="1154891" y="212492"/>
                </a:moveTo>
                <a:cubicBezTo>
                  <a:pt x="1162674" y="212492"/>
                  <a:pt x="1169683" y="219497"/>
                  <a:pt x="1169683" y="227280"/>
                </a:cubicBezTo>
                <a:cubicBezTo>
                  <a:pt x="1169683" y="235842"/>
                  <a:pt x="1162674" y="242069"/>
                  <a:pt x="1154891" y="242069"/>
                </a:cubicBezTo>
                <a:cubicBezTo>
                  <a:pt x="1146329" y="242069"/>
                  <a:pt x="1140105" y="235842"/>
                  <a:pt x="1140105" y="227280"/>
                </a:cubicBezTo>
                <a:cubicBezTo>
                  <a:pt x="1140105" y="219497"/>
                  <a:pt x="1146329" y="212492"/>
                  <a:pt x="1154891" y="212492"/>
                </a:cubicBezTo>
                <a:close/>
                <a:moveTo>
                  <a:pt x="1084063" y="212492"/>
                </a:moveTo>
                <a:cubicBezTo>
                  <a:pt x="1091842" y="212492"/>
                  <a:pt x="1098847" y="219497"/>
                  <a:pt x="1098847" y="227280"/>
                </a:cubicBezTo>
                <a:cubicBezTo>
                  <a:pt x="1098847" y="235842"/>
                  <a:pt x="1091842" y="242069"/>
                  <a:pt x="1084063" y="242069"/>
                </a:cubicBezTo>
                <a:cubicBezTo>
                  <a:pt x="1075503" y="242069"/>
                  <a:pt x="1069276" y="235842"/>
                  <a:pt x="1069276" y="227280"/>
                </a:cubicBezTo>
                <a:cubicBezTo>
                  <a:pt x="1069276" y="219497"/>
                  <a:pt x="1075503" y="212492"/>
                  <a:pt x="1084063" y="212492"/>
                </a:cubicBezTo>
                <a:close/>
                <a:moveTo>
                  <a:pt x="3013723" y="141661"/>
                </a:moveTo>
                <a:cubicBezTo>
                  <a:pt x="3021310" y="141661"/>
                  <a:pt x="3028140" y="148224"/>
                  <a:pt x="3028140" y="155517"/>
                </a:cubicBezTo>
                <a:cubicBezTo>
                  <a:pt x="3028140" y="162080"/>
                  <a:pt x="3021310" y="167915"/>
                  <a:pt x="3013723" y="167915"/>
                </a:cubicBezTo>
                <a:cubicBezTo>
                  <a:pt x="3005376" y="167915"/>
                  <a:pt x="2998545" y="162080"/>
                  <a:pt x="2998545" y="155517"/>
                </a:cubicBezTo>
                <a:cubicBezTo>
                  <a:pt x="2998545" y="148224"/>
                  <a:pt x="3005376" y="141661"/>
                  <a:pt x="3013723" y="141661"/>
                </a:cubicBezTo>
                <a:close/>
                <a:moveTo>
                  <a:pt x="2942497" y="141661"/>
                </a:moveTo>
                <a:cubicBezTo>
                  <a:pt x="2951061" y="141661"/>
                  <a:pt x="2957293" y="148224"/>
                  <a:pt x="2957293" y="155517"/>
                </a:cubicBezTo>
                <a:cubicBezTo>
                  <a:pt x="2957293" y="162080"/>
                  <a:pt x="2951061" y="167915"/>
                  <a:pt x="2942497" y="167915"/>
                </a:cubicBezTo>
                <a:cubicBezTo>
                  <a:pt x="2934719" y="167915"/>
                  <a:pt x="2927716" y="162080"/>
                  <a:pt x="2927716" y="155517"/>
                </a:cubicBezTo>
                <a:cubicBezTo>
                  <a:pt x="2927716" y="148224"/>
                  <a:pt x="2934719" y="141661"/>
                  <a:pt x="2942497" y="141661"/>
                </a:cubicBezTo>
                <a:close/>
                <a:moveTo>
                  <a:pt x="2867363" y="141661"/>
                </a:moveTo>
                <a:cubicBezTo>
                  <a:pt x="2875389" y="141661"/>
                  <a:pt x="2879765" y="148224"/>
                  <a:pt x="2879765" y="155517"/>
                </a:cubicBezTo>
                <a:cubicBezTo>
                  <a:pt x="2879765" y="162080"/>
                  <a:pt x="2875389" y="167915"/>
                  <a:pt x="2867363" y="167915"/>
                </a:cubicBezTo>
                <a:cubicBezTo>
                  <a:pt x="2860073" y="167915"/>
                  <a:pt x="2853510" y="162080"/>
                  <a:pt x="2853510" y="155517"/>
                </a:cubicBezTo>
                <a:cubicBezTo>
                  <a:pt x="2853510" y="148224"/>
                  <a:pt x="2860073" y="141661"/>
                  <a:pt x="2867363" y="141661"/>
                </a:cubicBezTo>
                <a:close/>
                <a:moveTo>
                  <a:pt x="2796538" y="141661"/>
                </a:moveTo>
                <a:cubicBezTo>
                  <a:pt x="2803103" y="141661"/>
                  <a:pt x="2808940" y="148224"/>
                  <a:pt x="2808940" y="155517"/>
                </a:cubicBezTo>
                <a:cubicBezTo>
                  <a:pt x="2808940" y="162080"/>
                  <a:pt x="2803103" y="167915"/>
                  <a:pt x="2796538" y="167915"/>
                </a:cubicBezTo>
                <a:cubicBezTo>
                  <a:pt x="2789246" y="167915"/>
                  <a:pt x="2782683" y="162080"/>
                  <a:pt x="2782683" y="155517"/>
                </a:cubicBezTo>
                <a:cubicBezTo>
                  <a:pt x="2782683" y="148224"/>
                  <a:pt x="2789246" y="141661"/>
                  <a:pt x="2796538" y="141661"/>
                </a:cubicBezTo>
                <a:close/>
                <a:moveTo>
                  <a:pt x="2725703" y="141661"/>
                </a:moveTo>
                <a:cubicBezTo>
                  <a:pt x="2731538" y="141661"/>
                  <a:pt x="2738105" y="148224"/>
                  <a:pt x="2738105" y="155517"/>
                </a:cubicBezTo>
                <a:cubicBezTo>
                  <a:pt x="2738105" y="162080"/>
                  <a:pt x="2731538" y="167915"/>
                  <a:pt x="2725703" y="167915"/>
                </a:cubicBezTo>
                <a:cubicBezTo>
                  <a:pt x="2717686" y="167915"/>
                  <a:pt x="2711852" y="162080"/>
                  <a:pt x="2711852" y="155517"/>
                </a:cubicBezTo>
                <a:cubicBezTo>
                  <a:pt x="2711852" y="148224"/>
                  <a:pt x="2717686" y="141661"/>
                  <a:pt x="2725703" y="141661"/>
                </a:cubicBezTo>
                <a:close/>
                <a:moveTo>
                  <a:pt x="2653420" y="141661"/>
                </a:moveTo>
                <a:cubicBezTo>
                  <a:pt x="2660711" y="141661"/>
                  <a:pt x="2667273" y="148224"/>
                  <a:pt x="2667273" y="155517"/>
                </a:cubicBezTo>
                <a:cubicBezTo>
                  <a:pt x="2667273" y="162080"/>
                  <a:pt x="2660711" y="167915"/>
                  <a:pt x="2653420" y="167915"/>
                </a:cubicBezTo>
                <a:cubicBezTo>
                  <a:pt x="2646857" y="167915"/>
                  <a:pt x="2641021" y="162080"/>
                  <a:pt x="2641021" y="155517"/>
                </a:cubicBezTo>
                <a:cubicBezTo>
                  <a:pt x="2641021" y="148224"/>
                  <a:pt x="2646857" y="141661"/>
                  <a:pt x="2653420" y="141661"/>
                </a:cubicBezTo>
                <a:close/>
                <a:moveTo>
                  <a:pt x="2582586" y="141661"/>
                </a:moveTo>
                <a:cubicBezTo>
                  <a:pt x="2589878" y="141661"/>
                  <a:pt x="2596442" y="148224"/>
                  <a:pt x="2596442" y="155517"/>
                </a:cubicBezTo>
                <a:cubicBezTo>
                  <a:pt x="2596442" y="162080"/>
                  <a:pt x="2589878" y="167915"/>
                  <a:pt x="2582586" y="167915"/>
                </a:cubicBezTo>
                <a:cubicBezTo>
                  <a:pt x="2576024" y="167915"/>
                  <a:pt x="2570189" y="162080"/>
                  <a:pt x="2570189" y="155517"/>
                </a:cubicBezTo>
                <a:cubicBezTo>
                  <a:pt x="2570189" y="148224"/>
                  <a:pt x="2576024" y="141661"/>
                  <a:pt x="2582586" y="141661"/>
                </a:cubicBezTo>
                <a:close/>
                <a:moveTo>
                  <a:pt x="2511034" y="141661"/>
                </a:moveTo>
                <a:cubicBezTo>
                  <a:pt x="2519052" y="141661"/>
                  <a:pt x="2525616" y="148224"/>
                  <a:pt x="2525616" y="155517"/>
                </a:cubicBezTo>
                <a:cubicBezTo>
                  <a:pt x="2525616" y="162080"/>
                  <a:pt x="2519052" y="167915"/>
                  <a:pt x="2511034" y="167915"/>
                </a:cubicBezTo>
                <a:cubicBezTo>
                  <a:pt x="2503743" y="167915"/>
                  <a:pt x="2499364" y="162080"/>
                  <a:pt x="2499364" y="155517"/>
                </a:cubicBezTo>
                <a:cubicBezTo>
                  <a:pt x="2499364" y="148224"/>
                  <a:pt x="2503743" y="141661"/>
                  <a:pt x="2511034" y="141661"/>
                </a:cubicBezTo>
                <a:close/>
                <a:moveTo>
                  <a:pt x="2439946" y="141661"/>
                </a:moveTo>
                <a:cubicBezTo>
                  <a:pt x="2448505" y="141661"/>
                  <a:pt x="2454734" y="148224"/>
                  <a:pt x="2454734" y="155517"/>
                </a:cubicBezTo>
                <a:cubicBezTo>
                  <a:pt x="2454734" y="162080"/>
                  <a:pt x="2448505" y="167915"/>
                  <a:pt x="2439946" y="167915"/>
                </a:cubicBezTo>
                <a:cubicBezTo>
                  <a:pt x="2432165" y="167915"/>
                  <a:pt x="2425159" y="162080"/>
                  <a:pt x="2425159" y="155517"/>
                </a:cubicBezTo>
                <a:cubicBezTo>
                  <a:pt x="2425159" y="148224"/>
                  <a:pt x="2432165" y="141661"/>
                  <a:pt x="2439946" y="141661"/>
                </a:cubicBezTo>
                <a:close/>
                <a:moveTo>
                  <a:pt x="2369114" y="141661"/>
                </a:moveTo>
                <a:cubicBezTo>
                  <a:pt x="2377674" y="141661"/>
                  <a:pt x="2383900" y="148224"/>
                  <a:pt x="2383900" y="155517"/>
                </a:cubicBezTo>
                <a:cubicBezTo>
                  <a:pt x="2383900" y="162080"/>
                  <a:pt x="2377674" y="167915"/>
                  <a:pt x="2369114" y="167915"/>
                </a:cubicBezTo>
                <a:cubicBezTo>
                  <a:pt x="2361331" y="167915"/>
                  <a:pt x="2354323" y="163539"/>
                  <a:pt x="2354323" y="155517"/>
                </a:cubicBezTo>
                <a:cubicBezTo>
                  <a:pt x="2354323" y="148224"/>
                  <a:pt x="2361331" y="141661"/>
                  <a:pt x="2369114" y="141661"/>
                </a:cubicBezTo>
                <a:close/>
                <a:moveTo>
                  <a:pt x="2298283" y="141661"/>
                </a:moveTo>
                <a:cubicBezTo>
                  <a:pt x="2306842" y="141661"/>
                  <a:pt x="2313070" y="148224"/>
                  <a:pt x="2313070" y="155517"/>
                </a:cubicBezTo>
                <a:cubicBezTo>
                  <a:pt x="2313070" y="163539"/>
                  <a:pt x="2306842" y="167915"/>
                  <a:pt x="2298283" y="167915"/>
                </a:cubicBezTo>
                <a:cubicBezTo>
                  <a:pt x="2290497" y="167915"/>
                  <a:pt x="2283493" y="163539"/>
                  <a:pt x="2283493" y="155517"/>
                </a:cubicBezTo>
                <a:cubicBezTo>
                  <a:pt x="2283493" y="148224"/>
                  <a:pt x="2290497" y="141661"/>
                  <a:pt x="2298283" y="141661"/>
                </a:cubicBezTo>
                <a:close/>
                <a:moveTo>
                  <a:pt x="2226517" y="141661"/>
                </a:moveTo>
                <a:cubicBezTo>
                  <a:pt x="2234542" y="141661"/>
                  <a:pt x="2238916" y="148224"/>
                  <a:pt x="2238916" y="155517"/>
                </a:cubicBezTo>
                <a:cubicBezTo>
                  <a:pt x="2238916" y="163539"/>
                  <a:pt x="2234542" y="167915"/>
                  <a:pt x="2226517" y="167915"/>
                </a:cubicBezTo>
                <a:cubicBezTo>
                  <a:pt x="2218495" y="167915"/>
                  <a:pt x="2212659" y="163539"/>
                  <a:pt x="2212659" y="155517"/>
                </a:cubicBezTo>
                <a:cubicBezTo>
                  <a:pt x="2212659" y="148224"/>
                  <a:pt x="2218495" y="141661"/>
                  <a:pt x="2226517" y="141661"/>
                </a:cubicBezTo>
                <a:close/>
                <a:moveTo>
                  <a:pt x="2155683" y="141661"/>
                </a:moveTo>
                <a:cubicBezTo>
                  <a:pt x="2161520" y="141661"/>
                  <a:pt x="2168084" y="148224"/>
                  <a:pt x="2168084" y="155517"/>
                </a:cubicBezTo>
                <a:cubicBezTo>
                  <a:pt x="2168084" y="163539"/>
                  <a:pt x="2161520" y="167915"/>
                  <a:pt x="2155683" y="167915"/>
                </a:cubicBezTo>
                <a:cubicBezTo>
                  <a:pt x="2147663" y="167915"/>
                  <a:pt x="2141827" y="163539"/>
                  <a:pt x="2141827" y="155517"/>
                </a:cubicBezTo>
                <a:cubicBezTo>
                  <a:pt x="2141827" y="148224"/>
                  <a:pt x="2147663" y="141661"/>
                  <a:pt x="2155683" y="141661"/>
                </a:cubicBezTo>
                <a:close/>
                <a:moveTo>
                  <a:pt x="2084851" y="141661"/>
                </a:moveTo>
                <a:cubicBezTo>
                  <a:pt x="2090686" y="141661"/>
                  <a:pt x="2097249" y="148224"/>
                  <a:pt x="2097249" y="155517"/>
                </a:cubicBezTo>
                <a:cubicBezTo>
                  <a:pt x="2097249" y="163539"/>
                  <a:pt x="2090686" y="167915"/>
                  <a:pt x="2084851" y="167915"/>
                </a:cubicBezTo>
                <a:cubicBezTo>
                  <a:pt x="2076829" y="167915"/>
                  <a:pt x="2070995" y="163539"/>
                  <a:pt x="2070995" y="155517"/>
                </a:cubicBezTo>
                <a:cubicBezTo>
                  <a:pt x="2070995" y="148224"/>
                  <a:pt x="2076829" y="141661"/>
                  <a:pt x="2084851" y="141661"/>
                </a:cubicBezTo>
                <a:close/>
                <a:moveTo>
                  <a:pt x="2011835" y="141661"/>
                </a:moveTo>
                <a:cubicBezTo>
                  <a:pt x="2019855" y="141661"/>
                  <a:pt x="2026421" y="148224"/>
                  <a:pt x="2026421" y="155517"/>
                </a:cubicBezTo>
                <a:cubicBezTo>
                  <a:pt x="2026421" y="163539"/>
                  <a:pt x="2019855" y="167915"/>
                  <a:pt x="2011835" y="167915"/>
                </a:cubicBezTo>
                <a:cubicBezTo>
                  <a:pt x="2006003" y="167915"/>
                  <a:pt x="2000168" y="163539"/>
                  <a:pt x="2000168" y="155517"/>
                </a:cubicBezTo>
                <a:cubicBezTo>
                  <a:pt x="2000168" y="148224"/>
                  <a:pt x="2006003" y="141661"/>
                  <a:pt x="2011835" y="141661"/>
                </a:cubicBezTo>
                <a:close/>
                <a:moveTo>
                  <a:pt x="1938365" y="141661"/>
                </a:moveTo>
                <a:cubicBezTo>
                  <a:pt x="1946388" y="141661"/>
                  <a:pt x="1952222" y="148224"/>
                  <a:pt x="1952222" y="155517"/>
                </a:cubicBezTo>
                <a:cubicBezTo>
                  <a:pt x="1952222" y="163539"/>
                  <a:pt x="1946388" y="167915"/>
                  <a:pt x="1938365" y="167915"/>
                </a:cubicBezTo>
                <a:cubicBezTo>
                  <a:pt x="1931072" y="167915"/>
                  <a:pt x="1925971" y="163539"/>
                  <a:pt x="1925971" y="155517"/>
                </a:cubicBezTo>
                <a:cubicBezTo>
                  <a:pt x="1925971" y="148224"/>
                  <a:pt x="1931072" y="141661"/>
                  <a:pt x="1938365" y="141661"/>
                </a:cubicBezTo>
                <a:close/>
                <a:moveTo>
                  <a:pt x="1869922" y="141661"/>
                </a:moveTo>
                <a:cubicBezTo>
                  <a:pt x="1878483" y="141661"/>
                  <a:pt x="1884712" y="148224"/>
                  <a:pt x="1884712" y="155517"/>
                </a:cubicBezTo>
                <a:cubicBezTo>
                  <a:pt x="1884712" y="163539"/>
                  <a:pt x="1878483" y="167915"/>
                  <a:pt x="1869922" y="167915"/>
                </a:cubicBezTo>
                <a:cubicBezTo>
                  <a:pt x="1862138" y="167915"/>
                  <a:pt x="1855131" y="163539"/>
                  <a:pt x="1855131" y="155517"/>
                </a:cubicBezTo>
                <a:cubicBezTo>
                  <a:pt x="1855131" y="148224"/>
                  <a:pt x="1862138" y="141661"/>
                  <a:pt x="1869922" y="141661"/>
                </a:cubicBezTo>
                <a:close/>
                <a:moveTo>
                  <a:pt x="1799087" y="141661"/>
                </a:moveTo>
                <a:cubicBezTo>
                  <a:pt x="1807649" y="141661"/>
                  <a:pt x="1813879" y="148224"/>
                  <a:pt x="1813879" y="155517"/>
                </a:cubicBezTo>
                <a:cubicBezTo>
                  <a:pt x="1813879" y="163539"/>
                  <a:pt x="1807649" y="167915"/>
                  <a:pt x="1799087" y="167915"/>
                </a:cubicBezTo>
                <a:cubicBezTo>
                  <a:pt x="1790527" y="167915"/>
                  <a:pt x="1784303" y="163539"/>
                  <a:pt x="1784303" y="155517"/>
                </a:cubicBezTo>
                <a:cubicBezTo>
                  <a:pt x="1784303" y="148224"/>
                  <a:pt x="1790527" y="141661"/>
                  <a:pt x="1799087" y="141661"/>
                </a:cubicBezTo>
                <a:close/>
                <a:moveTo>
                  <a:pt x="1728262" y="141661"/>
                </a:moveTo>
                <a:cubicBezTo>
                  <a:pt x="1736828" y="141661"/>
                  <a:pt x="1743052" y="148224"/>
                  <a:pt x="1743052" y="155517"/>
                </a:cubicBezTo>
                <a:cubicBezTo>
                  <a:pt x="1743052" y="163539"/>
                  <a:pt x="1736828" y="167915"/>
                  <a:pt x="1728262" y="167915"/>
                </a:cubicBezTo>
                <a:cubicBezTo>
                  <a:pt x="1719700" y="167915"/>
                  <a:pt x="1713474" y="163539"/>
                  <a:pt x="1713474" y="155517"/>
                </a:cubicBezTo>
                <a:cubicBezTo>
                  <a:pt x="1713474" y="148224"/>
                  <a:pt x="1719700" y="141661"/>
                  <a:pt x="1728262" y="141661"/>
                </a:cubicBezTo>
                <a:close/>
                <a:moveTo>
                  <a:pt x="1656501" y="141661"/>
                </a:moveTo>
                <a:cubicBezTo>
                  <a:pt x="1663792" y="141661"/>
                  <a:pt x="1668900" y="148666"/>
                  <a:pt x="1668900" y="156450"/>
                </a:cubicBezTo>
                <a:cubicBezTo>
                  <a:pt x="1668900" y="165012"/>
                  <a:pt x="1663792" y="171239"/>
                  <a:pt x="1656501" y="171239"/>
                </a:cubicBezTo>
                <a:cubicBezTo>
                  <a:pt x="1648481" y="171239"/>
                  <a:pt x="1642655" y="165012"/>
                  <a:pt x="1642655" y="156450"/>
                </a:cubicBezTo>
                <a:cubicBezTo>
                  <a:pt x="1642655" y="148666"/>
                  <a:pt x="1648481" y="141661"/>
                  <a:pt x="1656501" y="141661"/>
                </a:cubicBezTo>
                <a:close/>
                <a:moveTo>
                  <a:pt x="1582299" y="141661"/>
                </a:moveTo>
                <a:cubicBezTo>
                  <a:pt x="1588134" y="141661"/>
                  <a:pt x="1594704" y="148666"/>
                  <a:pt x="1594704" y="156450"/>
                </a:cubicBezTo>
                <a:cubicBezTo>
                  <a:pt x="1594704" y="165012"/>
                  <a:pt x="1588134" y="171239"/>
                  <a:pt x="1582299" y="171239"/>
                </a:cubicBezTo>
                <a:cubicBezTo>
                  <a:pt x="1574277" y="171239"/>
                  <a:pt x="1568444" y="165012"/>
                  <a:pt x="1568444" y="156450"/>
                </a:cubicBezTo>
                <a:cubicBezTo>
                  <a:pt x="1568444" y="148666"/>
                  <a:pt x="1574277" y="141661"/>
                  <a:pt x="1582299" y="141661"/>
                </a:cubicBezTo>
                <a:close/>
                <a:moveTo>
                  <a:pt x="1512199" y="141661"/>
                </a:moveTo>
                <a:cubicBezTo>
                  <a:pt x="1518035" y="141661"/>
                  <a:pt x="1523867" y="148666"/>
                  <a:pt x="1523867" y="156450"/>
                </a:cubicBezTo>
                <a:cubicBezTo>
                  <a:pt x="1523867" y="165012"/>
                  <a:pt x="1518035" y="171239"/>
                  <a:pt x="1512199" y="171239"/>
                </a:cubicBezTo>
                <a:cubicBezTo>
                  <a:pt x="1504174" y="171239"/>
                  <a:pt x="1497612" y="165012"/>
                  <a:pt x="1497612" y="156450"/>
                </a:cubicBezTo>
                <a:cubicBezTo>
                  <a:pt x="1497612" y="148666"/>
                  <a:pt x="1504174" y="141661"/>
                  <a:pt x="1512199" y="141661"/>
                </a:cubicBezTo>
                <a:close/>
                <a:moveTo>
                  <a:pt x="1439173" y="141661"/>
                </a:moveTo>
                <a:cubicBezTo>
                  <a:pt x="1447191" y="141661"/>
                  <a:pt x="1453026" y="148666"/>
                  <a:pt x="1453026" y="156450"/>
                </a:cubicBezTo>
                <a:cubicBezTo>
                  <a:pt x="1453026" y="165012"/>
                  <a:pt x="1447191" y="171239"/>
                  <a:pt x="1439173" y="171239"/>
                </a:cubicBezTo>
                <a:cubicBezTo>
                  <a:pt x="1433339" y="171239"/>
                  <a:pt x="1426777" y="165012"/>
                  <a:pt x="1426777" y="156450"/>
                </a:cubicBezTo>
                <a:cubicBezTo>
                  <a:pt x="1426777" y="148666"/>
                  <a:pt x="1433339" y="141661"/>
                  <a:pt x="1439173" y="141661"/>
                </a:cubicBezTo>
                <a:close/>
                <a:moveTo>
                  <a:pt x="1368349" y="141661"/>
                </a:moveTo>
                <a:cubicBezTo>
                  <a:pt x="1376368" y="141661"/>
                  <a:pt x="1382203" y="148666"/>
                  <a:pt x="1382203" y="156450"/>
                </a:cubicBezTo>
                <a:cubicBezTo>
                  <a:pt x="1382203" y="165012"/>
                  <a:pt x="1376368" y="171239"/>
                  <a:pt x="1368349" y="171239"/>
                </a:cubicBezTo>
                <a:cubicBezTo>
                  <a:pt x="1362516" y="171239"/>
                  <a:pt x="1355953" y="165012"/>
                  <a:pt x="1355953" y="156450"/>
                </a:cubicBezTo>
                <a:cubicBezTo>
                  <a:pt x="1355953" y="148666"/>
                  <a:pt x="1362516" y="141661"/>
                  <a:pt x="1368349" y="141661"/>
                </a:cubicBezTo>
                <a:close/>
                <a:moveTo>
                  <a:pt x="1297520" y="141661"/>
                </a:moveTo>
                <a:cubicBezTo>
                  <a:pt x="1305540" y="141661"/>
                  <a:pt x="1311374" y="148666"/>
                  <a:pt x="1311374" y="156450"/>
                </a:cubicBezTo>
                <a:cubicBezTo>
                  <a:pt x="1311374" y="165012"/>
                  <a:pt x="1305540" y="171239"/>
                  <a:pt x="1297520" y="171239"/>
                </a:cubicBezTo>
                <a:cubicBezTo>
                  <a:pt x="1289498" y="171239"/>
                  <a:pt x="1285121" y="165012"/>
                  <a:pt x="1285121" y="156450"/>
                </a:cubicBezTo>
                <a:cubicBezTo>
                  <a:pt x="1285121" y="148666"/>
                  <a:pt x="1289498" y="141661"/>
                  <a:pt x="1297520" y="141661"/>
                </a:cubicBezTo>
                <a:close/>
                <a:moveTo>
                  <a:pt x="2796538" y="70831"/>
                </a:moveTo>
                <a:cubicBezTo>
                  <a:pt x="2803103" y="70831"/>
                  <a:pt x="2808940" y="76665"/>
                  <a:pt x="2808940" y="84687"/>
                </a:cubicBezTo>
                <a:cubicBezTo>
                  <a:pt x="2808940" y="90521"/>
                  <a:pt x="2803103" y="97085"/>
                  <a:pt x="2796538" y="97085"/>
                </a:cubicBezTo>
                <a:cubicBezTo>
                  <a:pt x="2789246" y="97085"/>
                  <a:pt x="2782683" y="90521"/>
                  <a:pt x="2782683" y="84687"/>
                </a:cubicBezTo>
                <a:cubicBezTo>
                  <a:pt x="2782683" y="76665"/>
                  <a:pt x="2789246" y="70831"/>
                  <a:pt x="2796538" y="70831"/>
                </a:cubicBezTo>
                <a:close/>
                <a:moveTo>
                  <a:pt x="2725703" y="70831"/>
                </a:moveTo>
                <a:cubicBezTo>
                  <a:pt x="2731538" y="70831"/>
                  <a:pt x="2738105" y="76665"/>
                  <a:pt x="2738105" y="84687"/>
                </a:cubicBezTo>
                <a:cubicBezTo>
                  <a:pt x="2738105" y="90521"/>
                  <a:pt x="2731538" y="97085"/>
                  <a:pt x="2725703" y="97085"/>
                </a:cubicBezTo>
                <a:cubicBezTo>
                  <a:pt x="2717686" y="97085"/>
                  <a:pt x="2711852" y="90521"/>
                  <a:pt x="2711852" y="84687"/>
                </a:cubicBezTo>
                <a:cubicBezTo>
                  <a:pt x="2711852" y="76665"/>
                  <a:pt x="2717686" y="70831"/>
                  <a:pt x="2725703" y="70831"/>
                </a:cubicBezTo>
                <a:close/>
                <a:moveTo>
                  <a:pt x="2653420" y="70831"/>
                </a:moveTo>
                <a:cubicBezTo>
                  <a:pt x="2660711" y="70831"/>
                  <a:pt x="2667273" y="76665"/>
                  <a:pt x="2667273" y="84687"/>
                </a:cubicBezTo>
                <a:cubicBezTo>
                  <a:pt x="2667273" y="90521"/>
                  <a:pt x="2660711" y="97085"/>
                  <a:pt x="2653420" y="97085"/>
                </a:cubicBezTo>
                <a:cubicBezTo>
                  <a:pt x="2646857" y="97085"/>
                  <a:pt x="2641021" y="90521"/>
                  <a:pt x="2641021" y="84687"/>
                </a:cubicBezTo>
                <a:cubicBezTo>
                  <a:pt x="2641021" y="76665"/>
                  <a:pt x="2646857" y="70831"/>
                  <a:pt x="2653420" y="70831"/>
                </a:cubicBezTo>
                <a:close/>
                <a:moveTo>
                  <a:pt x="2582586" y="70831"/>
                </a:moveTo>
                <a:cubicBezTo>
                  <a:pt x="2589878" y="70831"/>
                  <a:pt x="2596442" y="76665"/>
                  <a:pt x="2596442" y="84687"/>
                </a:cubicBezTo>
                <a:cubicBezTo>
                  <a:pt x="2596442" y="90521"/>
                  <a:pt x="2589878" y="97085"/>
                  <a:pt x="2582586" y="97085"/>
                </a:cubicBezTo>
                <a:cubicBezTo>
                  <a:pt x="2576024" y="97085"/>
                  <a:pt x="2570189" y="90521"/>
                  <a:pt x="2570189" y="84687"/>
                </a:cubicBezTo>
                <a:cubicBezTo>
                  <a:pt x="2570189" y="76665"/>
                  <a:pt x="2576024" y="70831"/>
                  <a:pt x="2582586" y="70831"/>
                </a:cubicBezTo>
                <a:close/>
                <a:moveTo>
                  <a:pt x="2511034" y="70831"/>
                </a:moveTo>
                <a:cubicBezTo>
                  <a:pt x="2519052" y="70831"/>
                  <a:pt x="2525616" y="76665"/>
                  <a:pt x="2525616" y="84687"/>
                </a:cubicBezTo>
                <a:cubicBezTo>
                  <a:pt x="2525616" y="90521"/>
                  <a:pt x="2519052" y="97085"/>
                  <a:pt x="2511034" y="97085"/>
                </a:cubicBezTo>
                <a:cubicBezTo>
                  <a:pt x="2503743" y="97085"/>
                  <a:pt x="2499364" y="90521"/>
                  <a:pt x="2499364" y="84687"/>
                </a:cubicBezTo>
                <a:cubicBezTo>
                  <a:pt x="2499364" y="76665"/>
                  <a:pt x="2503743" y="70831"/>
                  <a:pt x="2511034" y="70831"/>
                </a:cubicBezTo>
                <a:close/>
                <a:moveTo>
                  <a:pt x="2439946" y="70831"/>
                </a:moveTo>
                <a:cubicBezTo>
                  <a:pt x="2448505" y="70831"/>
                  <a:pt x="2454737" y="76665"/>
                  <a:pt x="2454737" y="84687"/>
                </a:cubicBezTo>
                <a:cubicBezTo>
                  <a:pt x="2454737" y="90521"/>
                  <a:pt x="2448505" y="97085"/>
                  <a:pt x="2439946" y="97085"/>
                </a:cubicBezTo>
                <a:cubicBezTo>
                  <a:pt x="2432165" y="97085"/>
                  <a:pt x="2425159" y="90521"/>
                  <a:pt x="2425159" y="84687"/>
                </a:cubicBezTo>
                <a:cubicBezTo>
                  <a:pt x="2425159" y="76665"/>
                  <a:pt x="2432165" y="70831"/>
                  <a:pt x="2439946" y="70831"/>
                </a:cubicBezTo>
                <a:close/>
                <a:moveTo>
                  <a:pt x="2369114" y="70831"/>
                </a:moveTo>
                <a:cubicBezTo>
                  <a:pt x="2377674" y="70831"/>
                  <a:pt x="2383900" y="76665"/>
                  <a:pt x="2383900" y="84687"/>
                </a:cubicBezTo>
                <a:cubicBezTo>
                  <a:pt x="2383900" y="90521"/>
                  <a:pt x="2377674" y="97085"/>
                  <a:pt x="2369114" y="97085"/>
                </a:cubicBezTo>
                <a:cubicBezTo>
                  <a:pt x="2361331" y="97085"/>
                  <a:pt x="2354323" y="90521"/>
                  <a:pt x="2354323" y="84687"/>
                </a:cubicBezTo>
                <a:cubicBezTo>
                  <a:pt x="2354323" y="76665"/>
                  <a:pt x="2361331" y="70831"/>
                  <a:pt x="2369114" y="70831"/>
                </a:cubicBezTo>
                <a:close/>
                <a:moveTo>
                  <a:pt x="2298283" y="70831"/>
                </a:moveTo>
                <a:cubicBezTo>
                  <a:pt x="2306842" y="70831"/>
                  <a:pt x="2313070" y="76665"/>
                  <a:pt x="2313070" y="84687"/>
                </a:cubicBezTo>
                <a:cubicBezTo>
                  <a:pt x="2313070" y="90521"/>
                  <a:pt x="2306842" y="97085"/>
                  <a:pt x="2298283" y="97085"/>
                </a:cubicBezTo>
                <a:cubicBezTo>
                  <a:pt x="2290497" y="97085"/>
                  <a:pt x="2283493" y="90521"/>
                  <a:pt x="2283493" y="84687"/>
                </a:cubicBezTo>
                <a:cubicBezTo>
                  <a:pt x="2283493" y="76665"/>
                  <a:pt x="2290497" y="70831"/>
                  <a:pt x="2298283" y="70831"/>
                </a:cubicBezTo>
                <a:close/>
                <a:moveTo>
                  <a:pt x="2226517" y="70831"/>
                </a:moveTo>
                <a:cubicBezTo>
                  <a:pt x="2234542" y="70831"/>
                  <a:pt x="2238916" y="76665"/>
                  <a:pt x="2238916" y="84687"/>
                </a:cubicBezTo>
                <a:cubicBezTo>
                  <a:pt x="2238916" y="90521"/>
                  <a:pt x="2234542" y="97085"/>
                  <a:pt x="2226517" y="97085"/>
                </a:cubicBezTo>
                <a:cubicBezTo>
                  <a:pt x="2218495" y="97085"/>
                  <a:pt x="2212659" y="90521"/>
                  <a:pt x="2212659" y="84687"/>
                </a:cubicBezTo>
                <a:cubicBezTo>
                  <a:pt x="2212659" y="76665"/>
                  <a:pt x="2218495" y="70831"/>
                  <a:pt x="2226517" y="70831"/>
                </a:cubicBezTo>
                <a:close/>
                <a:moveTo>
                  <a:pt x="2155683" y="70831"/>
                </a:moveTo>
                <a:cubicBezTo>
                  <a:pt x="2161520" y="70831"/>
                  <a:pt x="2168084" y="76665"/>
                  <a:pt x="2168084" y="84687"/>
                </a:cubicBezTo>
                <a:cubicBezTo>
                  <a:pt x="2168084" y="90521"/>
                  <a:pt x="2161520" y="97085"/>
                  <a:pt x="2155683" y="97085"/>
                </a:cubicBezTo>
                <a:cubicBezTo>
                  <a:pt x="2147663" y="97085"/>
                  <a:pt x="2141827" y="90521"/>
                  <a:pt x="2141827" y="84687"/>
                </a:cubicBezTo>
                <a:cubicBezTo>
                  <a:pt x="2141827" y="76665"/>
                  <a:pt x="2147663" y="70831"/>
                  <a:pt x="2155683" y="70831"/>
                </a:cubicBezTo>
                <a:close/>
                <a:moveTo>
                  <a:pt x="2083393" y="70831"/>
                </a:moveTo>
                <a:cubicBezTo>
                  <a:pt x="2090686" y="70831"/>
                  <a:pt x="2097249" y="76665"/>
                  <a:pt x="2097249" y="84687"/>
                </a:cubicBezTo>
                <a:cubicBezTo>
                  <a:pt x="2097249" y="90521"/>
                  <a:pt x="2090686" y="97085"/>
                  <a:pt x="2083393" y="97085"/>
                </a:cubicBezTo>
                <a:cubicBezTo>
                  <a:pt x="2076829" y="97085"/>
                  <a:pt x="2070995" y="90521"/>
                  <a:pt x="2070995" y="84687"/>
                </a:cubicBezTo>
                <a:cubicBezTo>
                  <a:pt x="2070995" y="76665"/>
                  <a:pt x="2076829" y="70831"/>
                  <a:pt x="2083393" y="70831"/>
                </a:cubicBezTo>
                <a:close/>
                <a:moveTo>
                  <a:pt x="2011835" y="70831"/>
                </a:moveTo>
                <a:cubicBezTo>
                  <a:pt x="2019855" y="70831"/>
                  <a:pt x="2026421" y="76665"/>
                  <a:pt x="2026421" y="84687"/>
                </a:cubicBezTo>
                <a:cubicBezTo>
                  <a:pt x="2026421" y="90521"/>
                  <a:pt x="2019855" y="97085"/>
                  <a:pt x="2011835" y="97085"/>
                </a:cubicBezTo>
                <a:cubicBezTo>
                  <a:pt x="2006003" y="97085"/>
                  <a:pt x="2000168" y="90521"/>
                  <a:pt x="2000168" y="84687"/>
                </a:cubicBezTo>
                <a:cubicBezTo>
                  <a:pt x="2000168" y="76665"/>
                  <a:pt x="2006003" y="70831"/>
                  <a:pt x="2011835" y="70831"/>
                </a:cubicBezTo>
                <a:close/>
                <a:moveTo>
                  <a:pt x="1938365" y="70831"/>
                </a:moveTo>
                <a:cubicBezTo>
                  <a:pt x="1946388" y="70831"/>
                  <a:pt x="1952222" y="76665"/>
                  <a:pt x="1952222" y="84687"/>
                </a:cubicBezTo>
                <a:cubicBezTo>
                  <a:pt x="1952222" y="90521"/>
                  <a:pt x="1946388" y="97085"/>
                  <a:pt x="1938365" y="97085"/>
                </a:cubicBezTo>
                <a:cubicBezTo>
                  <a:pt x="1931072" y="97085"/>
                  <a:pt x="1925971" y="90521"/>
                  <a:pt x="1925971" y="84687"/>
                </a:cubicBezTo>
                <a:cubicBezTo>
                  <a:pt x="1925971" y="76665"/>
                  <a:pt x="1931072" y="70831"/>
                  <a:pt x="1938365" y="70831"/>
                </a:cubicBezTo>
                <a:close/>
                <a:moveTo>
                  <a:pt x="1869922" y="70831"/>
                </a:moveTo>
                <a:cubicBezTo>
                  <a:pt x="1878483" y="70831"/>
                  <a:pt x="1884712" y="76665"/>
                  <a:pt x="1884712" y="84687"/>
                </a:cubicBezTo>
                <a:cubicBezTo>
                  <a:pt x="1884712" y="90521"/>
                  <a:pt x="1878483" y="97085"/>
                  <a:pt x="1869922" y="97085"/>
                </a:cubicBezTo>
                <a:cubicBezTo>
                  <a:pt x="1862138" y="97085"/>
                  <a:pt x="1855131" y="90521"/>
                  <a:pt x="1855131" y="84687"/>
                </a:cubicBezTo>
                <a:cubicBezTo>
                  <a:pt x="1855131" y="76665"/>
                  <a:pt x="1862138" y="70831"/>
                  <a:pt x="1869922" y="70831"/>
                </a:cubicBezTo>
                <a:close/>
                <a:moveTo>
                  <a:pt x="1799087" y="70831"/>
                </a:moveTo>
                <a:cubicBezTo>
                  <a:pt x="1807649" y="70831"/>
                  <a:pt x="1813879" y="76665"/>
                  <a:pt x="1813879" y="84687"/>
                </a:cubicBezTo>
                <a:cubicBezTo>
                  <a:pt x="1813879" y="90521"/>
                  <a:pt x="1807649" y="97085"/>
                  <a:pt x="1799087" y="97085"/>
                </a:cubicBezTo>
                <a:cubicBezTo>
                  <a:pt x="1790527" y="97085"/>
                  <a:pt x="1784303" y="92709"/>
                  <a:pt x="1784303" y="84687"/>
                </a:cubicBezTo>
                <a:cubicBezTo>
                  <a:pt x="1784303" y="76665"/>
                  <a:pt x="1790527" y="70831"/>
                  <a:pt x="1799087" y="70831"/>
                </a:cubicBezTo>
                <a:close/>
                <a:moveTo>
                  <a:pt x="1728262" y="70831"/>
                </a:moveTo>
                <a:cubicBezTo>
                  <a:pt x="1736828" y="70831"/>
                  <a:pt x="1743052" y="76665"/>
                  <a:pt x="1743052" y="84687"/>
                </a:cubicBezTo>
                <a:cubicBezTo>
                  <a:pt x="1743052" y="92709"/>
                  <a:pt x="1736828" y="97085"/>
                  <a:pt x="1728262" y="97085"/>
                </a:cubicBezTo>
                <a:cubicBezTo>
                  <a:pt x="1719700" y="97085"/>
                  <a:pt x="1713474" y="92709"/>
                  <a:pt x="1713474" y="84687"/>
                </a:cubicBezTo>
                <a:cubicBezTo>
                  <a:pt x="1713474" y="76665"/>
                  <a:pt x="1719700" y="70831"/>
                  <a:pt x="1728262" y="70831"/>
                </a:cubicBezTo>
                <a:close/>
                <a:moveTo>
                  <a:pt x="1656501" y="70831"/>
                </a:moveTo>
                <a:cubicBezTo>
                  <a:pt x="1663792" y="70831"/>
                  <a:pt x="1668900" y="76665"/>
                  <a:pt x="1668900" y="84687"/>
                </a:cubicBezTo>
                <a:cubicBezTo>
                  <a:pt x="1668900" y="92709"/>
                  <a:pt x="1663792" y="97085"/>
                  <a:pt x="1656501" y="97085"/>
                </a:cubicBezTo>
                <a:cubicBezTo>
                  <a:pt x="1648481" y="97085"/>
                  <a:pt x="1642655" y="92709"/>
                  <a:pt x="1642655" y="84687"/>
                </a:cubicBezTo>
                <a:cubicBezTo>
                  <a:pt x="1642655" y="76665"/>
                  <a:pt x="1648481" y="70831"/>
                  <a:pt x="1656501" y="70831"/>
                </a:cubicBezTo>
                <a:close/>
                <a:moveTo>
                  <a:pt x="1582299" y="70831"/>
                </a:moveTo>
                <a:cubicBezTo>
                  <a:pt x="1588134" y="70831"/>
                  <a:pt x="1594704" y="76665"/>
                  <a:pt x="1594704" y="84687"/>
                </a:cubicBezTo>
                <a:cubicBezTo>
                  <a:pt x="1594704" y="92709"/>
                  <a:pt x="1588134" y="97085"/>
                  <a:pt x="1582299" y="97085"/>
                </a:cubicBezTo>
                <a:cubicBezTo>
                  <a:pt x="1574277" y="97085"/>
                  <a:pt x="1568444" y="92709"/>
                  <a:pt x="1568444" y="84687"/>
                </a:cubicBezTo>
                <a:cubicBezTo>
                  <a:pt x="1568444" y="76665"/>
                  <a:pt x="1574277" y="70831"/>
                  <a:pt x="1582299" y="70831"/>
                </a:cubicBezTo>
                <a:close/>
                <a:moveTo>
                  <a:pt x="2796538" y="0"/>
                </a:moveTo>
                <a:cubicBezTo>
                  <a:pt x="2803103" y="0"/>
                  <a:pt x="2808940" y="5834"/>
                  <a:pt x="2808940" y="12397"/>
                </a:cubicBezTo>
                <a:cubicBezTo>
                  <a:pt x="2808940" y="19690"/>
                  <a:pt x="2803103" y="26254"/>
                  <a:pt x="2796538" y="26254"/>
                </a:cubicBezTo>
                <a:cubicBezTo>
                  <a:pt x="2789246" y="26254"/>
                  <a:pt x="2782683" y="19690"/>
                  <a:pt x="2782683" y="12397"/>
                </a:cubicBezTo>
                <a:cubicBezTo>
                  <a:pt x="2782683" y="5834"/>
                  <a:pt x="2789246" y="0"/>
                  <a:pt x="2796538" y="0"/>
                </a:cubicBezTo>
                <a:close/>
                <a:moveTo>
                  <a:pt x="2725703" y="0"/>
                </a:moveTo>
                <a:cubicBezTo>
                  <a:pt x="2731538" y="0"/>
                  <a:pt x="2738105" y="5834"/>
                  <a:pt x="2738105" y="12397"/>
                </a:cubicBezTo>
                <a:cubicBezTo>
                  <a:pt x="2738105" y="19690"/>
                  <a:pt x="2731538" y="26254"/>
                  <a:pt x="2725703" y="26254"/>
                </a:cubicBezTo>
                <a:cubicBezTo>
                  <a:pt x="2717686" y="26254"/>
                  <a:pt x="2711852" y="19690"/>
                  <a:pt x="2711852" y="12397"/>
                </a:cubicBezTo>
                <a:cubicBezTo>
                  <a:pt x="2711852" y="5834"/>
                  <a:pt x="2717686" y="0"/>
                  <a:pt x="2725703" y="0"/>
                </a:cubicBezTo>
                <a:close/>
                <a:moveTo>
                  <a:pt x="2653420" y="0"/>
                </a:moveTo>
                <a:cubicBezTo>
                  <a:pt x="2660711" y="0"/>
                  <a:pt x="2667273" y="5834"/>
                  <a:pt x="2667273" y="12397"/>
                </a:cubicBezTo>
                <a:cubicBezTo>
                  <a:pt x="2667273" y="19690"/>
                  <a:pt x="2660711" y="26254"/>
                  <a:pt x="2653420" y="26254"/>
                </a:cubicBezTo>
                <a:cubicBezTo>
                  <a:pt x="2646857" y="26254"/>
                  <a:pt x="2641021" y="19690"/>
                  <a:pt x="2641021" y="12397"/>
                </a:cubicBezTo>
                <a:cubicBezTo>
                  <a:pt x="2641021" y="5834"/>
                  <a:pt x="2646857" y="0"/>
                  <a:pt x="2653420" y="0"/>
                </a:cubicBezTo>
                <a:close/>
                <a:moveTo>
                  <a:pt x="2582586" y="0"/>
                </a:moveTo>
                <a:cubicBezTo>
                  <a:pt x="2589878" y="0"/>
                  <a:pt x="2596442" y="5834"/>
                  <a:pt x="2596442" y="12397"/>
                </a:cubicBezTo>
                <a:cubicBezTo>
                  <a:pt x="2596442" y="19690"/>
                  <a:pt x="2589878" y="26254"/>
                  <a:pt x="2582586" y="26254"/>
                </a:cubicBezTo>
                <a:cubicBezTo>
                  <a:pt x="2576024" y="26254"/>
                  <a:pt x="2570189" y="19690"/>
                  <a:pt x="2570189" y="12397"/>
                </a:cubicBezTo>
                <a:cubicBezTo>
                  <a:pt x="2570189" y="5834"/>
                  <a:pt x="2576024" y="0"/>
                  <a:pt x="2582586" y="0"/>
                </a:cubicBezTo>
                <a:close/>
                <a:moveTo>
                  <a:pt x="2511034" y="0"/>
                </a:moveTo>
                <a:cubicBezTo>
                  <a:pt x="2519052" y="0"/>
                  <a:pt x="2525616" y="5834"/>
                  <a:pt x="2525616" y="12397"/>
                </a:cubicBezTo>
                <a:cubicBezTo>
                  <a:pt x="2525616" y="19690"/>
                  <a:pt x="2519052" y="26254"/>
                  <a:pt x="2511034" y="26254"/>
                </a:cubicBezTo>
                <a:cubicBezTo>
                  <a:pt x="2503743" y="26254"/>
                  <a:pt x="2499364" y="19690"/>
                  <a:pt x="2499364" y="12397"/>
                </a:cubicBezTo>
                <a:cubicBezTo>
                  <a:pt x="2499364" y="5834"/>
                  <a:pt x="2503743" y="0"/>
                  <a:pt x="2511034" y="0"/>
                </a:cubicBezTo>
                <a:close/>
                <a:moveTo>
                  <a:pt x="2439946" y="0"/>
                </a:moveTo>
                <a:cubicBezTo>
                  <a:pt x="2448505" y="0"/>
                  <a:pt x="2454737" y="5834"/>
                  <a:pt x="2454737" y="12397"/>
                </a:cubicBezTo>
                <a:cubicBezTo>
                  <a:pt x="2454737" y="19690"/>
                  <a:pt x="2448505" y="26254"/>
                  <a:pt x="2439946" y="26254"/>
                </a:cubicBezTo>
                <a:cubicBezTo>
                  <a:pt x="2432165" y="26254"/>
                  <a:pt x="2425159" y="19690"/>
                  <a:pt x="2425159" y="12397"/>
                </a:cubicBezTo>
                <a:cubicBezTo>
                  <a:pt x="2425159" y="5834"/>
                  <a:pt x="2432165" y="0"/>
                  <a:pt x="2439946" y="0"/>
                </a:cubicBezTo>
                <a:close/>
                <a:moveTo>
                  <a:pt x="2369114" y="0"/>
                </a:moveTo>
                <a:cubicBezTo>
                  <a:pt x="2377674" y="0"/>
                  <a:pt x="2383900" y="5834"/>
                  <a:pt x="2383900" y="12397"/>
                </a:cubicBezTo>
                <a:cubicBezTo>
                  <a:pt x="2383900" y="19690"/>
                  <a:pt x="2377674" y="26254"/>
                  <a:pt x="2369114" y="26254"/>
                </a:cubicBezTo>
                <a:cubicBezTo>
                  <a:pt x="2361331" y="26254"/>
                  <a:pt x="2354323" y="19690"/>
                  <a:pt x="2354323" y="12397"/>
                </a:cubicBezTo>
                <a:cubicBezTo>
                  <a:pt x="2354323" y="5834"/>
                  <a:pt x="2361331" y="0"/>
                  <a:pt x="2369114" y="0"/>
                </a:cubicBezTo>
                <a:close/>
                <a:moveTo>
                  <a:pt x="2298283" y="0"/>
                </a:moveTo>
                <a:cubicBezTo>
                  <a:pt x="2306842" y="0"/>
                  <a:pt x="2313070" y="5834"/>
                  <a:pt x="2313070" y="12397"/>
                </a:cubicBezTo>
                <a:cubicBezTo>
                  <a:pt x="2313070" y="19690"/>
                  <a:pt x="2306842" y="26254"/>
                  <a:pt x="2298283" y="26254"/>
                </a:cubicBezTo>
                <a:cubicBezTo>
                  <a:pt x="2290497" y="26254"/>
                  <a:pt x="2283493" y="19690"/>
                  <a:pt x="2283493" y="12397"/>
                </a:cubicBezTo>
                <a:cubicBezTo>
                  <a:pt x="2283493" y="5834"/>
                  <a:pt x="2290497" y="0"/>
                  <a:pt x="2298283" y="0"/>
                </a:cubicBezTo>
                <a:close/>
                <a:moveTo>
                  <a:pt x="2226517" y="0"/>
                </a:moveTo>
                <a:cubicBezTo>
                  <a:pt x="2234542" y="0"/>
                  <a:pt x="2238916" y="5834"/>
                  <a:pt x="2238916" y="13856"/>
                </a:cubicBezTo>
                <a:cubicBezTo>
                  <a:pt x="2238916" y="19690"/>
                  <a:pt x="2234542" y="26254"/>
                  <a:pt x="2226517" y="26254"/>
                </a:cubicBezTo>
                <a:cubicBezTo>
                  <a:pt x="2218495" y="26254"/>
                  <a:pt x="2212659" y="19690"/>
                  <a:pt x="2212659" y="13856"/>
                </a:cubicBezTo>
                <a:cubicBezTo>
                  <a:pt x="2212659" y="5834"/>
                  <a:pt x="2218495" y="0"/>
                  <a:pt x="2226517" y="0"/>
                </a:cubicBezTo>
                <a:close/>
                <a:moveTo>
                  <a:pt x="2155683" y="0"/>
                </a:moveTo>
                <a:cubicBezTo>
                  <a:pt x="2161520" y="0"/>
                  <a:pt x="2168084" y="5834"/>
                  <a:pt x="2168084" y="13856"/>
                </a:cubicBezTo>
                <a:cubicBezTo>
                  <a:pt x="2168084" y="19690"/>
                  <a:pt x="2161520" y="26254"/>
                  <a:pt x="2155683" y="26254"/>
                </a:cubicBezTo>
                <a:cubicBezTo>
                  <a:pt x="2147663" y="26254"/>
                  <a:pt x="2141827" y="19690"/>
                  <a:pt x="2141827" y="13856"/>
                </a:cubicBezTo>
                <a:cubicBezTo>
                  <a:pt x="2141827" y="5834"/>
                  <a:pt x="2147663" y="0"/>
                  <a:pt x="2155683" y="0"/>
                </a:cubicBezTo>
                <a:close/>
                <a:moveTo>
                  <a:pt x="2083393" y="0"/>
                </a:moveTo>
                <a:cubicBezTo>
                  <a:pt x="2090686" y="0"/>
                  <a:pt x="2097249" y="5834"/>
                  <a:pt x="2097249" y="13856"/>
                </a:cubicBezTo>
                <a:cubicBezTo>
                  <a:pt x="2097249" y="19690"/>
                  <a:pt x="2090686" y="26254"/>
                  <a:pt x="2083393" y="26254"/>
                </a:cubicBezTo>
                <a:cubicBezTo>
                  <a:pt x="2076829" y="26254"/>
                  <a:pt x="2070995" y="19690"/>
                  <a:pt x="2070995" y="13856"/>
                </a:cubicBezTo>
                <a:cubicBezTo>
                  <a:pt x="2070995" y="5834"/>
                  <a:pt x="2076829" y="0"/>
                  <a:pt x="2083393" y="0"/>
                </a:cubicBezTo>
                <a:close/>
                <a:moveTo>
                  <a:pt x="2011835" y="0"/>
                </a:moveTo>
                <a:cubicBezTo>
                  <a:pt x="2019855" y="0"/>
                  <a:pt x="2026421" y="5834"/>
                  <a:pt x="2026421" y="13856"/>
                </a:cubicBezTo>
                <a:cubicBezTo>
                  <a:pt x="2026421" y="19690"/>
                  <a:pt x="2019855" y="26254"/>
                  <a:pt x="2011835" y="26254"/>
                </a:cubicBezTo>
                <a:cubicBezTo>
                  <a:pt x="2006003" y="26254"/>
                  <a:pt x="2000168" y="19690"/>
                  <a:pt x="2000168" y="13856"/>
                </a:cubicBezTo>
                <a:cubicBezTo>
                  <a:pt x="2000168" y="5834"/>
                  <a:pt x="2006003" y="0"/>
                  <a:pt x="2011835" y="0"/>
                </a:cubicBezTo>
                <a:close/>
                <a:moveTo>
                  <a:pt x="1938365" y="0"/>
                </a:moveTo>
                <a:cubicBezTo>
                  <a:pt x="1946388" y="0"/>
                  <a:pt x="1952222" y="5834"/>
                  <a:pt x="1952222" y="13856"/>
                </a:cubicBezTo>
                <a:cubicBezTo>
                  <a:pt x="1952222" y="19690"/>
                  <a:pt x="1946388" y="26254"/>
                  <a:pt x="1938365" y="26254"/>
                </a:cubicBezTo>
                <a:cubicBezTo>
                  <a:pt x="1931072" y="26254"/>
                  <a:pt x="1925971" y="19690"/>
                  <a:pt x="1925971" y="13856"/>
                </a:cubicBezTo>
                <a:cubicBezTo>
                  <a:pt x="1925971" y="5834"/>
                  <a:pt x="1931072" y="0"/>
                  <a:pt x="1938365" y="0"/>
                </a:cubicBezTo>
                <a:close/>
                <a:moveTo>
                  <a:pt x="1869922" y="0"/>
                </a:moveTo>
                <a:cubicBezTo>
                  <a:pt x="1878483" y="0"/>
                  <a:pt x="1884712" y="5834"/>
                  <a:pt x="1884712" y="13856"/>
                </a:cubicBezTo>
                <a:cubicBezTo>
                  <a:pt x="1884712" y="19690"/>
                  <a:pt x="1878483" y="26254"/>
                  <a:pt x="1869922" y="26254"/>
                </a:cubicBezTo>
                <a:cubicBezTo>
                  <a:pt x="1862138" y="26254"/>
                  <a:pt x="1855131" y="19690"/>
                  <a:pt x="1855131" y="13856"/>
                </a:cubicBezTo>
                <a:cubicBezTo>
                  <a:pt x="1855131" y="5834"/>
                  <a:pt x="1862138" y="0"/>
                  <a:pt x="1869922" y="0"/>
                </a:cubicBezTo>
                <a:close/>
                <a:moveTo>
                  <a:pt x="1799087" y="0"/>
                </a:moveTo>
                <a:cubicBezTo>
                  <a:pt x="1807649" y="0"/>
                  <a:pt x="1813879" y="5834"/>
                  <a:pt x="1813879" y="13856"/>
                </a:cubicBezTo>
                <a:cubicBezTo>
                  <a:pt x="1813879" y="19690"/>
                  <a:pt x="1807649" y="26254"/>
                  <a:pt x="1799087" y="26254"/>
                </a:cubicBezTo>
                <a:cubicBezTo>
                  <a:pt x="1790527" y="26254"/>
                  <a:pt x="1784303" y="19690"/>
                  <a:pt x="1784303" y="13856"/>
                </a:cubicBezTo>
                <a:cubicBezTo>
                  <a:pt x="1784303" y="5834"/>
                  <a:pt x="1790527" y="0"/>
                  <a:pt x="1799087" y="0"/>
                </a:cubicBezTo>
                <a:close/>
                <a:moveTo>
                  <a:pt x="1728262" y="0"/>
                </a:moveTo>
                <a:cubicBezTo>
                  <a:pt x="1736828" y="0"/>
                  <a:pt x="1743052" y="5834"/>
                  <a:pt x="1743052" y="13856"/>
                </a:cubicBezTo>
                <a:cubicBezTo>
                  <a:pt x="1743052" y="19690"/>
                  <a:pt x="1736828" y="26254"/>
                  <a:pt x="1728262" y="26254"/>
                </a:cubicBezTo>
                <a:cubicBezTo>
                  <a:pt x="1719700" y="26254"/>
                  <a:pt x="1713474" y="19690"/>
                  <a:pt x="1713474" y="13856"/>
                </a:cubicBezTo>
                <a:cubicBezTo>
                  <a:pt x="1713474" y="5834"/>
                  <a:pt x="1719700" y="0"/>
                  <a:pt x="1728262" y="0"/>
                </a:cubicBezTo>
                <a:close/>
                <a:moveTo>
                  <a:pt x="1656501" y="0"/>
                </a:moveTo>
                <a:cubicBezTo>
                  <a:pt x="1663792" y="0"/>
                  <a:pt x="1668900" y="5834"/>
                  <a:pt x="1668900" y="13856"/>
                </a:cubicBezTo>
                <a:cubicBezTo>
                  <a:pt x="1668900" y="19690"/>
                  <a:pt x="1663792" y="26254"/>
                  <a:pt x="1656501" y="26254"/>
                </a:cubicBezTo>
                <a:cubicBezTo>
                  <a:pt x="1648481" y="26254"/>
                  <a:pt x="1642655" y="19690"/>
                  <a:pt x="1642655" y="13856"/>
                </a:cubicBezTo>
                <a:cubicBezTo>
                  <a:pt x="1642655" y="5834"/>
                  <a:pt x="1648481" y="0"/>
                  <a:pt x="1656501" y="0"/>
                </a:cubicBezTo>
                <a:close/>
                <a:moveTo>
                  <a:pt x="1582299" y="0"/>
                </a:moveTo>
                <a:cubicBezTo>
                  <a:pt x="1588134" y="0"/>
                  <a:pt x="1594704" y="5834"/>
                  <a:pt x="1594704" y="13856"/>
                </a:cubicBezTo>
                <a:cubicBezTo>
                  <a:pt x="1594704" y="19690"/>
                  <a:pt x="1588134" y="26254"/>
                  <a:pt x="1582299" y="26254"/>
                </a:cubicBezTo>
                <a:cubicBezTo>
                  <a:pt x="1574277" y="26254"/>
                  <a:pt x="1568444" y="19690"/>
                  <a:pt x="1568444" y="13856"/>
                </a:cubicBezTo>
                <a:cubicBezTo>
                  <a:pt x="1568444" y="5834"/>
                  <a:pt x="1574277" y="0"/>
                  <a:pt x="1582299" y="0"/>
                </a:cubicBezTo>
                <a:close/>
              </a:path>
            </a:pathLst>
          </a:custGeom>
          <a:solidFill>
            <a:srgbClr val="252A57"/>
          </a:solidFill>
          <a:ln>
            <a:noFill/>
          </a:ln>
          <a:effectLst/>
        </p:spPr>
        <p:txBody>
          <a:bodyPr wrap="square" anchor="ctr">
            <a:noAutofit/>
          </a:bodyPr>
          <a:lstStyle/>
          <a:p>
            <a:endParaRPr lang="en-US" sz="3266" dirty="0">
              <a:latin typeface="Nunito Sans ExtraLight" pitchFamily="2" charset="77"/>
            </a:endParaRPr>
          </a:p>
        </p:txBody>
      </p:sp>
      <p:sp>
        <p:nvSpPr>
          <p:cNvPr id="36" name="Freeform 1">
            <a:extLst>
              <a:ext uri="{FF2B5EF4-FFF2-40B4-BE49-F238E27FC236}">
                <a16:creationId xmlns:a16="http://schemas.microsoft.com/office/drawing/2014/main" id="{0BD70DD7-9473-9D4E-9A1A-9EFE43BE82CD}"/>
              </a:ext>
            </a:extLst>
          </p:cNvPr>
          <p:cNvSpPr>
            <a:spLocks noChangeArrowheads="1"/>
          </p:cNvSpPr>
          <p:nvPr/>
        </p:nvSpPr>
        <p:spPr bwMode="auto">
          <a:xfrm>
            <a:off x="-437531" y="-283064"/>
            <a:ext cx="2553637" cy="6324200"/>
          </a:xfrm>
          <a:custGeom>
            <a:avLst/>
            <a:gdLst>
              <a:gd name="T0" fmla="*/ 0 w 4138"/>
              <a:gd name="T1" fmla="*/ 10223 h 10245"/>
              <a:gd name="T2" fmla="*/ 0 w 4138"/>
              <a:gd name="T3" fmla="*/ 10223 h 10245"/>
              <a:gd name="T4" fmla="*/ 1549 w 4138"/>
              <a:gd name="T5" fmla="*/ 8731 h 10245"/>
              <a:gd name="T6" fmla="*/ 1549 w 4138"/>
              <a:gd name="T7" fmla="*/ 8731 h 10245"/>
              <a:gd name="T8" fmla="*/ 2011 w 4138"/>
              <a:gd name="T9" fmla="*/ 6622 h 10245"/>
              <a:gd name="T10" fmla="*/ 2011 w 4138"/>
              <a:gd name="T11" fmla="*/ 6622 h 10245"/>
              <a:gd name="T12" fmla="*/ 2941 w 4138"/>
              <a:gd name="T13" fmla="*/ 3654 h 10245"/>
              <a:gd name="T14" fmla="*/ 2941 w 4138"/>
              <a:gd name="T15" fmla="*/ 3654 h 10245"/>
              <a:gd name="T16" fmla="*/ 2247 w 4138"/>
              <a:gd name="T17" fmla="*/ 159 h 10245"/>
              <a:gd name="T18" fmla="*/ 2247 w 4138"/>
              <a:gd name="T19" fmla="*/ 159 h 10245"/>
              <a:gd name="T20" fmla="*/ 2107 w 4138"/>
              <a:gd name="T21" fmla="*/ 2 h 10245"/>
              <a:gd name="T22" fmla="*/ 2133 w 4138"/>
              <a:gd name="T23" fmla="*/ 0 h 10245"/>
              <a:gd name="T24" fmla="*/ 2120 w 4138"/>
              <a:gd name="T25" fmla="*/ 0 h 10245"/>
              <a:gd name="T26" fmla="*/ 2133 w 4138"/>
              <a:gd name="T27" fmla="*/ 0 h 10245"/>
              <a:gd name="T28" fmla="*/ 2133 w 4138"/>
              <a:gd name="T29" fmla="*/ 0 h 10245"/>
              <a:gd name="T30" fmla="*/ 2266 w 4138"/>
              <a:gd name="T31" fmla="*/ 140 h 10245"/>
              <a:gd name="T32" fmla="*/ 2266 w 4138"/>
              <a:gd name="T33" fmla="*/ 140 h 10245"/>
              <a:gd name="T34" fmla="*/ 2962 w 4138"/>
              <a:gd name="T35" fmla="*/ 3669 h 10245"/>
              <a:gd name="T36" fmla="*/ 2962 w 4138"/>
              <a:gd name="T37" fmla="*/ 3669 h 10245"/>
              <a:gd name="T38" fmla="*/ 2036 w 4138"/>
              <a:gd name="T39" fmla="*/ 6625 h 10245"/>
              <a:gd name="T40" fmla="*/ 2036 w 4138"/>
              <a:gd name="T41" fmla="*/ 6625 h 10245"/>
              <a:gd name="T42" fmla="*/ 1573 w 4138"/>
              <a:gd name="T43" fmla="*/ 8743 h 10245"/>
              <a:gd name="T44" fmla="*/ 1573 w 4138"/>
              <a:gd name="T45" fmla="*/ 8743 h 10245"/>
              <a:gd name="T46" fmla="*/ 13 w 4138"/>
              <a:gd name="T47" fmla="*/ 10244 h 10245"/>
              <a:gd name="T48" fmla="*/ 0 w 4138"/>
              <a:gd name="T49" fmla="*/ 10223 h 102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4138" h="10245">
                <a:moveTo>
                  <a:pt x="0" y="10223"/>
                </a:moveTo>
                <a:lnTo>
                  <a:pt x="0" y="10223"/>
                </a:lnTo>
                <a:cubicBezTo>
                  <a:pt x="13" y="10217"/>
                  <a:pt x="1109" y="9592"/>
                  <a:pt x="1549" y="8731"/>
                </a:cubicBezTo>
                <a:lnTo>
                  <a:pt x="1549" y="8731"/>
                </a:lnTo>
                <a:cubicBezTo>
                  <a:pt x="1966" y="7914"/>
                  <a:pt x="1988" y="7287"/>
                  <a:pt x="2011" y="6622"/>
                </a:cubicBezTo>
                <a:lnTo>
                  <a:pt x="2011" y="6622"/>
                </a:lnTo>
                <a:cubicBezTo>
                  <a:pt x="2038" y="5791"/>
                  <a:pt x="2067" y="4928"/>
                  <a:pt x="2941" y="3654"/>
                </a:cubicBezTo>
                <a:lnTo>
                  <a:pt x="2941" y="3654"/>
                </a:lnTo>
                <a:cubicBezTo>
                  <a:pt x="4103" y="1962"/>
                  <a:pt x="2706" y="606"/>
                  <a:pt x="2247" y="159"/>
                </a:cubicBezTo>
                <a:lnTo>
                  <a:pt x="2247" y="159"/>
                </a:lnTo>
                <a:cubicBezTo>
                  <a:pt x="2145" y="60"/>
                  <a:pt x="2109" y="24"/>
                  <a:pt x="2107" y="2"/>
                </a:cubicBezTo>
                <a:lnTo>
                  <a:pt x="2133" y="0"/>
                </a:lnTo>
                <a:lnTo>
                  <a:pt x="2120" y="0"/>
                </a:lnTo>
                <a:lnTo>
                  <a:pt x="2133" y="0"/>
                </a:lnTo>
                <a:lnTo>
                  <a:pt x="2133" y="0"/>
                </a:lnTo>
                <a:cubicBezTo>
                  <a:pt x="2135" y="15"/>
                  <a:pt x="2198" y="77"/>
                  <a:pt x="2266" y="140"/>
                </a:cubicBezTo>
                <a:lnTo>
                  <a:pt x="2266" y="140"/>
                </a:lnTo>
                <a:cubicBezTo>
                  <a:pt x="2730" y="591"/>
                  <a:pt x="4137" y="1958"/>
                  <a:pt x="2962" y="3669"/>
                </a:cubicBezTo>
                <a:lnTo>
                  <a:pt x="2962" y="3669"/>
                </a:lnTo>
                <a:cubicBezTo>
                  <a:pt x="2092" y="4936"/>
                  <a:pt x="2063" y="5795"/>
                  <a:pt x="2036" y="6625"/>
                </a:cubicBezTo>
                <a:lnTo>
                  <a:pt x="2036" y="6625"/>
                </a:lnTo>
                <a:cubicBezTo>
                  <a:pt x="2013" y="7291"/>
                  <a:pt x="1992" y="7920"/>
                  <a:pt x="1573" y="8743"/>
                </a:cubicBezTo>
                <a:lnTo>
                  <a:pt x="1573" y="8743"/>
                </a:lnTo>
                <a:cubicBezTo>
                  <a:pt x="1128" y="9611"/>
                  <a:pt x="26" y="10238"/>
                  <a:pt x="13" y="10244"/>
                </a:cubicBezTo>
                <a:lnTo>
                  <a:pt x="0" y="10223"/>
                </a:lnTo>
              </a:path>
            </a:pathLst>
          </a:custGeom>
          <a:solidFill>
            <a:srgbClr val="252A57"/>
          </a:solidFill>
          <a:ln>
            <a:noFill/>
          </a:ln>
          <a:effectLst/>
        </p:spPr>
        <p:txBody>
          <a:bodyPr wrap="none" anchor="ctr"/>
          <a:lstStyle/>
          <a:p>
            <a:endParaRPr lang="en-US" sz="3266" dirty="0">
              <a:latin typeface="Nunito Sans ExtraLight" pitchFamily="2" charset="77"/>
            </a:endParaRPr>
          </a:p>
        </p:txBody>
      </p:sp>
      <p:grpSp>
        <p:nvGrpSpPr>
          <p:cNvPr id="43" name="Group 42">
            <a:extLst>
              <a:ext uri="{FF2B5EF4-FFF2-40B4-BE49-F238E27FC236}">
                <a16:creationId xmlns:a16="http://schemas.microsoft.com/office/drawing/2014/main" id="{B76F3D0B-0D9C-2C4C-BEC1-B8952D9E1EB0}"/>
              </a:ext>
            </a:extLst>
          </p:cNvPr>
          <p:cNvGrpSpPr/>
          <p:nvPr/>
        </p:nvGrpSpPr>
        <p:grpSpPr>
          <a:xfrm>
            <a:off x="4662055" y="1663119"/>
            <a:ext cx="2867891" cy="4542905"/>
            <a:chOff x="9320934" y="3326237"/>
            <a:chExt cx="5735782" cy="9085810"/>
          </a:xfrm>
        </p:grpSpPr>
        <p:sp>
          <p:nvSpPr>
            <p:cNvPr id="6" name="Freeform 5">
              <a:extLst>
                <a:ext uri="{FF2B5EF4-FFF2-40B4-BE49-F238E27FC236}">
                  <a16:creationId xmlns:a16="http://schemas.microsoft.com/office/drawing/2014/main" id="{16689CA4-3A99-C645-9717-868C23FF3EAB}"/>
                </a:ext>
              </a:extLst>
            </p:cNvPr>
            <p:cNvSpPr/>
            <p:nvPr/>
          </p:nvSpPr>
          <p:spPr>
            <a:xfrm>
              <a:off x="12188825" y="3326237"/>
              <a:ext cx="2867891" cy="5735782"/>
            </a:xfrm>
            <a:custGeom>
              <a:avLst/>
              <a:gdLst>
                <a:gd name="connsiteX0" fmla="*/ 0 w 2867891"/>
                <a:gd name="connsiteY0" fmla="*/ 0 h 5735782"/>
                <a:gd name="connsiteX1" fmla="*/ 2867891 w 2867891"/>
                <a:gd name="connsiteY1" fmla="*/ 2867891 h 5735782"/>
                <a:gd name="connsiteX2" fmla="*/ 0 w 2867891"/>
                <a:gd name="connsiteY2" fmla="*/ 5735782 h 57357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67891" h="5735782">
                  <a:moveTo>
                    <a:pt x="0" y="0"/>
                  </a:moveTo>
                  <a:cubicBezTo>
                    <a:pt x="1583892" y="0"/>
                    <a:pt x="2867891" y="1283999"/>
                    <a:pt x="2867891" y="2867891"/>
                  </a:cubicBezTo>
                  <a:cubicBezTo>
                    <a:pt x="2867891" y="4451783"/>
                    <a:pt x="1583892" y="5735782"/>
                    <a:pt x="0" y="5735782"/>
                  </a:cubicBezTo>
                  <a:close/>
                </a:path>
              </a:pathLst>
            </a:custGeom>
            <a:gradFill>
              <a:gsLst>
                <a:gs pos="0">
                  <a:schemeClr val="accent1"/>
                </a:gs>
                <a:gs pos="50000">
                  <a:srgbClr val="294F8F"/>
                </a:gs>
                <a:gs pos="99000">
                  <a:srgbClr val="1CA599"/>
                </a:gs>
              </a:gsLst>
              <a:lin ang="270000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900" dirty="0">
                <a:latin typeface="Lato Light" panose="020F0502020204030203" pitchFamily="34" charset="0"/>
              </a:endParaRPr>
            </a:p>
          </p:txBody>
        </p:sp>
        <p:sp>
          <p:nvSpPr>
            <p:cNvPr id="7" name="Freeform 6">
              <a:extLst>
                <a:ext uri="{FF2B5EF4-FFF2-40B4-BE49-F238E27FC236}">
                  <a16:creationId xmlns:a16="http://schemas.microsoft.com/office/drawing/2014/main" id="{DE8E9DC2-D5B3-BF43-A0F2-C4E4B5ADB685}"/>
                </a:ext>
              </a:extLst>
            </p:cNvPr>
            <p:cNvSpPr/>
            <p:nvPr/>
          </p:nvSpPr>
          <p:spPr>
            <a:xfrm rot="10800000">
              <a:off x="9320934" y="6676265"/>
              <a:ext cx="2867891" cy="5735782"/>
            </a:xfrm>
            <a:custGeom>
              <a:avLst/>
              <a:gdLst>
                <a:gd name="connsiteX0" fmla="*/ 0 w 2867891"/>
                <a:gd name="connsiteY0" fmla="*/ 0 h 5735782"/>
                <a:gd name="connsiteX1" fmla="*/ 2867891 w 2867891"/>
                <a:gd name="connsiteY1" fmla="*/ 2867891 h 5735782"/>
                <a:gd name="connsiteX2" fmla="*/ 0 w 2867891"/>
                <a:gd name="connsiteY2" fmla="*/ 5735782 h 57357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67891" h="5735782">
                  <a:moveTo>
                    <a:pt x="0" y="0"/>
                  </a:moveTo>
                  <a:cubicBezTo>
                    <a:pt x="1583892" y="0"/>
                    <a:pt x="2867891" y="1283999"/>
                    <a:pt x="2867891" y="2867891"/>
                  </a:cubicBezTo>
                  <a:cubicBezTo>
                    <a:pt x="2867891" y="4451783"/>
                    <a:pt x="1583892" y="5735782"/>
                    <a:pt x="0" y="5735782"/>
                  </a:cubicBezTo>
                  <a:close/>
                </a:path>
              </a:pathLst>
            </a:custGeom>
            <a:gradFill>
              <a:gsLst>
                <a:gs pos="0">
                  <a:schemeClr val="accent5"/>
                </a:gs>
                <a:gs pos="50000">
                  <a:schemeClr val="accent2"/>
                </a:gs>
                <a:gs pos="99000">
                  <a:srgbClr val="7030A0"/>
                </a:gs>
              </a:gsLst>
              <a:lin ang="270000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900" dirty="0">
                <a:latin typeface="Lato Light" panose="020F0502020204030203" pitchFamily="34" charset="0"/>
              </a:endParaRPr>
            </a:p>
          </p:txBody>
        </p:sp>
        <p:sp>
          <p:nvSpPr>
            <p:cNvPr id="8" name="Oval 7">
              <a:extLst>
                <a:ext uri="{FF2B5EF4-FFF2-40B4-BE49-F238E27FC236}">
                  <a16:creationId xmlns:a16="http://schemas.microsoft.com/office/drawing/2014/main" id="{6AB33327-6D76-C44C-AE38-21734FBEA858}"/>
                </a:ext>
              </a:extLst>
            </p:cNvPr>
            <p:cNvSpPr/>
            <p:nvPr/>
          </p:nvSpPr>
          <p:spPr>
            <a:xfrm>
              <a:off x="11556686" y="10104895"/>
              <a:ext cx="1264278" cy="12642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900" dirty="0">
                <a:latin typeface="Lato Light" panose="020F0502020204030203" pitchFamily="34" charset="0"/>
              </a:endParaRPr>
            </a:p>
          </p:txBody>
        </p:sp>
        <p:sp>
          <p:nvSpPr>
            <p:cNvPr id="9" name="Oval 8">
              <a:extLst>
                <a:ext uri="{FF2B5EF4-FFF2-40B4-BE49-F238E27FC236}">
                  <a16:creationId xmlns:a16="http://schemas.microsoft.com/office/drawing/2014/main" id="{BAF0077F-31AB-6F4C-B55B-C52DFDB5DDB2}"/>
                </a:ext>
              </a:extLst>
            </p:cNvPr>
            <p:cNvSpPr/>
            <p:nvPr/>
          </p:nvSpPr>
          <p:spPr>
            <a:xfrm>
              <a:off x="11556686" y="4369112"/>
              <a:ext cx="1264278" cy="126427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900" dirty="0">
                <a:latin typeface="Lato Light" panose="020F0502020204030203" pitchFamily="34" charset="0"/>
              </a:endParaRPr>
            </a:p>
          </p:txBody>
        </p:sp>
        <p:sp>
          <p:nvSpPr>
            <p:cNvPr id="10" name="Freeform 359">
              <a:extLst>
                <a:ext uri="{FF2B5EF4-FFF2-40B4-BE49-F238E27FC236}">
                  <a16:creationId xmlns:a16="http://schemas.microsoft.com/office/drawing/2014/main" id="{BF61C62A-9ADD-1D40-BA31-2AAEC5F62C6E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1839127" y="10698626"/>
              <a:ext cx="691332" cy="76814"/>
            </a:xfrm>
            <a:custGeom>
              <a:avLst/>
              <a:gdLst>
                <a:gd name="T0" fmla="*/ 2147483646 w 509"/>
                <a:gd name="T1" fmla="*/ 2147483646 h 56"/>
                <a:gd name="T2" fmla="*/ 2147483646 w 509"/>
                <a:gd name="T3" fmla="*/ 2147483646 h 56"/>
                <a:gd name="T4" fmla="*/ 2147483646 w 509"/>
                <a:gd name="T5" fmla="*/ 2147483646 h 56"/>
                <a:gd name="T6" fmla="*/ 0 w 509"/>
                <a:gd name="T7" fmla="*/ 2147483646 h 56"/>
                <a:gd name="T8" fmla="*/ 0 w 509"/>
                <a:gd name="T9" fmla="*/ 2147483646 h 56"/>
                <a:gd name="T10" fmla="*/ 2147483646 w 509"/>
                <a:gd name="T11" fmla="*/ 0 h 56"/>
                <a:gd name="T12" fmla="*/ 2147483646 w 509"/>
                <a:gd name="T13" fmla="*/ 0 h 56"/>
                <a:gd name="T14" fmla="*/ 2147483646 w 509"/>
                <a:gd name="T15" fmla="*/ 0 h 56"/>
                <a:gd name="T16" fmla="*/ 2147483646 w 509"/>
                <a:gd name="T17" fmla="*/ 2147483646 h 56"/>
                <a:gd name="T18" fmla="*/ 2147483646 w 509"/>
                <a:gd name="T19" fmla="*/ 2147483646 h 56"/>
                <a:gd name="T20" fmla="*/ 2147483646 w 509"/>
                <a:gd name="T21" fmla="*/ 2147483646 h 5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09" h="56">
                  <a:moveTo>
                    <a:pt x="481" y="55"/>
                  </a:moveTo>
                  <a:lnTo>
                    <a:pt x="27" y="55"/>
                  </a:lnTo>
                  <a:cubicBezTo>
                    <a:pt x="12" y="55"/>
                    <a:pt x="0" y="42"/>
                    <a:pt x="0" y="27"/>
                  </a:cubicBezTo>
                  <a:cubicBezTo>
                    <a:pt x="0" y="12"/>
                    <a:pt x="12" y="0"/>
                    <a:pt x="27" y="0"/>
                  </a:cubicBezTo>
                  <a:lnTo>
                    <a:pt x="481" y="0"/>
                  </a:lnTo>
                  <a:cubicBezTo>
                    <a:pt x="495" y="0"/>
                    <a:pt x="508" y="12"/>
                    <a:pt x="508" y="27"/>
                  </a:cubicBezTo>
                  <a:cubicBezTo>
                    <a:pt x="508" y="42"/>
                    <a:pt x="495" y="55"/>
                    <a:pt x="481" y="55"/>
                  </a:cubicBezTo>
                </a:path>
              </a:pathLst>
            </a:custGeom>
            <a:solidFill>
              <a:schemeClr val="accent2">
                <a:lumMod val="75000"/>
              </a:schemeClr>
            </a:solidFill>
            <a:ln>
              <a:noFill/>
            </a:ln>
          </p:spPr>
          <p:txBody>
            <a:bodyPr wrap="none" anchor="ctr"/>
            <a:lstStyle/>
            <a:p>
              <a:endParaRPr lang="en-US" sz="900" dirty="0">
                <a:latin typeface="Lato Light" panose="020F0502020204030203" pitchFamily="34" charset="0"/>
              </a:endParaRPr>
            </a:p>
          </p:txBody>
        </p:sp>
        <p:sp>
          <p:nvSpPr>
            <p:cNvPr id="11" name="Freeform 660">
              <a:extLst>
                <a:ext uri="{FF2B5EF4-FFF2-40B4-BE49-F238E27FC236}">
                  <a16:creationId xmlns:a16="http://schemas.microsoft.com/office/drawing/2014/main" id="{84648624-4171-3644-B31E-2C7502E32D8E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1847190" y="4655585"/>
              <a:ext cx="691330" cy="691330"/>
            </a:xfrm>
            <a:custGeom>
              <a:avLst/>
              <a:gdLst>
                <a:gd name="T0" fmla="*/ 1712089 w 182205"/>
                <a:gd name="T1" fmla="*/ 0 h 182204"/>
                <a:gd name="T2" fmla="*/ 1903080 w 182205"/>
                <a:gd name="T3" fmla="*/ 177915 h 182204"/>
                <a:gd name="T4" fmla="*/ 1903080 w 182205"/>
                <a:gd name="T5" fmla="*/ 1516580 h 182204"/>
                <a:gd name="T6" fmla="*/ 3186516 w 182205"/>
                <a:gd name="T7" fmla="*/ 1516580 h 182204"/>
                <a:gd name="T8" fmla="*/ 3372404 w 182205"/>
                <a:gd name="T9" fmla="*/ 1699398 h 182204"/>
                <a:gd name="T10" fmla="*/ 3186516 w 182205"/>
                <a:gd name="T11" fmla="*/ 1888972 h 182204"/>
                <a:gd name="T12" fmla="*/ 1903080 w 182205"/>
                <a:gd name="T13" fmla="*/ 1888972 h 182204"/>
                <a:gd name="T14" fmla="*/ 1903080 w 182205"/>
                <a:gd name="T15" fmla="*/ 3169474 h 182204"/>
                <a:gd name="T16" fmla="*/ 1712089 w 182205"/>
                <a:gd name="T17" fmla="*/ 3347389 h 182204"/>
                <a:gd name="T18" fmla="*/ 1527904 w 182205"/>
                <a:gd name="T19" fmla="*/ 3169474 h 182204"/>
                <a:gd name="T20" fmla="*/ 1527904 w 182205"/>
                <a:gd name="T21" fmla="*/ 1888972 h 182204"/>
                <a:gd name="T22" fmla="*/ 179241 w 182205"/>
                <a:gd name="T23" fmla="*/ 1888972 h 182204"/>
                <a:gd name="T24" fmla="*/ 0 w 182205"/>
                <a:gd name="T25" fmla="*/ 1699398 h 182204"/>
                <a:gd name="T26" fmla="*/ 179241 w 182205"/>
                <a:gd name="T27" fmla="*/ 1516580 h 182204"/>
                <a:gd name="T28" fmla="*/ 1527904 w 182205"/>
                <a:gd name="T29" fmla="*/ 1516580 h 182204"/>
                <a:gd name="T30" fmla="*/ 1527904 w 182205"/>
                <a:gd name="T31" fmla="*/ 177915 h 182204"/>
                <a:gd name="T32" fmla="*/ 1712089 w 182205"/>
                <a:gd name="T33" fmla="*/ 0 h 182204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82205" h="182204">
                  <a:moveTo>
                    <a:pt x="92501" y="0"/>
                  </a:moveTo>
                  <a:cubicBezTo>
                    <a:pt x="98029" y="0"/>
                    <a:pt x="102820" y="4304"/>
                    <a:pt x="102820" y="9684"/>
                  </a:cubicBezTo>
                  <a:lnTo>
                    <a:pt x="102820" y="82550"/>
                  </a:lnTo>
                  <a:lnTo>
                    <a:pt x="172162" y="82550"/>
                  </a:lnTo>
                  <a:cubicBezTo>
                    <a:pt x="177901" y="82550"/>
                    <a:pt x="182205" y="86973"/>
                    <a:pt x="182205" y="92501"/>
                  </a:cubicBezTo>
                  <a:cubicBezTo>
                    <a:pt x="182205" y="98029"/>
                    <a:pt x="177901" y="102820"/>
                    <a:pt x="172162" y="102820"/>
                  </a:cubicBezTo>
                  <a:lnTo>
                    <a:pt x="102820" y="102820"/>
                  </a:lnTo>
                  <a:lnTo>
                    <a:pt x="102820" y="172520"/>
                  </a:lnTo>
                  <a:cubicBezTo>
                    <a:pt x="102820" y="177900"/>
                    <a:pt x="98029" y="182204"/>
                    <a:pt x="92501" y="182204"/>
                  </a:cubicBezTo>
                  <a:cubicBezTo>
                    <a:pt x="86973" y="182204"/>
                    <a:pt x="82550" y="177900"/>
                    <a:pt x="82550" y="172520"/>
                  </a:cubicBezTo>
                  <a:lnTo>
                    <a:pt x="82550" y="102820"/>
                  </a:lnTo>
                  <a:lnTo>
                    <a:pt x="9684" y="102820"/>
                  </a:lnTo>
                  <a:cubicBezTo>
                    <a:pt x="4304" y="102820"/>
                    <a:pt x="0" y="98029"/>
                    <a:pt x="0" y="92501"/>
                  </a:cubicBezTo>
                  <a:cubicBezTo>
                    <a:pt x="0" y="86973"/>
                    <a:pt x="4304" y="82550"/>
                    <a:pt x="9684" y="82550"/>
                  </a:cubicBezTo>
                  <a:lnTo>
                    <a:pt x="82550" y="82550"/>
                  </a:lnTo>
                  <a:lnTo>
                    <a:pt x="82550" y="9684"/>
                  </a:lnTo>
                  <a:cubicBezTo>
                    <a:pt x="82550" y="4304"/>
                    <a:pt x="86973" y="0"/>
                    <a:pt x="9250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="ctr"/>
            <a:lstStyle/>
            <a:p>
              <a:endParaRPr lang="en-US" sz="900" dirty="0">
                <a:latin typeface="Lato Light" panose="020F0502020204030203" pitchFamily="34" charset="0"/>
              </a:endParaRPr>
            </a:p>
          </p:txBody>
        </p:sp>
        <p:grpSp>
          <p:nvGrpSpPr>
            <p:cNvPr id="16" name="Group 15">
              <a:extLst>
                <a:ext uri="{FF2B5EF4-FFF2-40B4-BE49-F238E27FC236}">
                  <a16:creationId xmlns:a16="http://schemas.microsoft.com/office/drawing/2014/main" id="{D53B5BF8-2F53-D347-8D45-463A813F1959}"/>
                </a:ext>
              </a:extLst>
            </p:cNvPr>
            <p:cNvGrpSpPr/>
            <p:nvPr/>
          </p:nvGrpSpPr>
          <p:grpSpPr>
            <a:xfrm>
              <a:off x="11685130" y="7331590"/>
              <a:ext cx="1007389" cy="1084882"/>
              <a:chOff x="11685130" y="7309560"/>
              <a:chExt cx="1007389" cy="1084882"/>
            </a:xfrm>
          </p:grpSpPr>
          <p:sp>
            <p:nvSpPr>
              <p:cNvPr id="14" name="Right Arrow 13">
                <a:extLst>
                  <a:ext uri="{FF2B5EF4-FFF2-40B4-BE49-F238E27FC236}">
                    <a16:creationId xmlns:a16="http://schemas.microsoft.com/office/drawing/2014/main" id="{07841131-39B0-3749-B23C-330AC142545F}"/>
                  </a:ext>
                </a:extLst>
              </p:cNvPr>
              <p:cNvSpPr/>
              <p:nvPr/>
            </p:nvSpPr>
            <p:spPr>
              <a:xfrm>
                <a:off x="11685130" y="7309560"/>
                <a:ext cx="1007389" cy="542441"/>
              </a:xfrm>
              <a:prstGeom prst="rightArrow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900" dirty="0">
                  <a:latin typeface="Lato Light" panose="020F0502020204030203" pitchFamily="34" charset="0"/>
                </a:endParaRPr>
              </a:p>
            </p:txBody>
          </p:sp>
          <p:sp>
            <p:nvSpPr>
              <p:cNvPr id="15" name="Left Arrow 14">
                <a:extLst>
                  <a:ext uri="{FF2B5EF4-FFF2-40B4-BE49-F238E27FC236}">
                    <a16:creationId xmlns:a16="http://schemas.microsoft.com/office/drawing/2014/main" id="{E9C1DEDF-077D-4742-B737-31921B66EC5B}"/>
                  </a:ext>
                </a:extLst>
              </p:cNvPr>
              <p:cNvSpPr/>
              <p:nvPr/>
            </p:nvSpPr>
            <p:spPr>
              <a:xfrm>
                <a:off x="11685130" y="7852001"/>
                <a:ext cx="1007389" cy="542441"/>
              </a:xfrm>
              <a:prstGeom prst="leftArrow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900" dirty="0">
                  <a:latin typeface="Lato Light" panose="020F0502020204030203" pitchFamily="34" charset="0"/>
                </a:endParaRPr>
              </a:p>
            </p:txBody>
          </p:sp>
        </p:grpSp>
        <p:grpSp>
          <p:nvGrpSpPr>
            <p:cNvPr id="23" name="Group 22">
              <a:extLst>
                <a:ext uri="{FF2B5EF4-FFF2-40B4-BE49-F238E27FC236}">
                  <a16:creationId xmlns:a16="http://schemas.microsoft.com/office/drawing/2014/main" id="{C9BBE89F-ACE0-104B-A343-5B0963779C2F}"/>
                </a:ext>
              </a:extLst>
            </p:cNvPr>
            <p:cNvGrpSpPr/>
            <p:nvPr/>
          </p:nvGrpSpPr>
          <p:grpSpPr>
            <a:xfrm>
              <a:off x="12719958" y="5724781"/>
              <a:ext cx="1805622" cy="1807977"/>
              <a:chOff x="12719958" y="5376119"/>
              <a:chExt cx="1805622" cy="1807977"/>
            </a:xfrm>
          </p:grpSpPr>
          <p:sp>
            <p:nvSpPr>
              <p:cNvPr id="18" name="Freeform 721">
                <a:extLst>
                  <a:ext uri="{FF2B5EF4-FFF2-40B4-BE49-F238E27FC236}">
                    <a16:creationId xmlns:a16="http://schemas.microsoft.com/office/drawing/2014/main" id="{D50126FA-C7CE-F040-8E56-F3E52B5EF3C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3106792" y="6168433"/>
                <a:ext cx="1031957" cy="1015663"/>
              </a:xfrm>
              <a:custGeom>
                <a:avLst/>
                <a:gdLst>
                  <a:gd name="T0" fmla="*/ 173638 w 177454"/>
                  <a:gd name="T1" fmla="*/ 2163188 h 174268"/>
                  <a:gd name="T2" fmla="*/ 347252 w 177454"/>
                  <a:gd name="T3" fmla="*/ 2344807 h 174268"/>
                  <a:gd name="T4" fmla="*/ 347252 w 177454"/>
                  <a:gd name="T5" fmla="*/ 3071268 h 174268"/>
                  <a:gd name="T6" fmla="*/ 173638 w 177454"/>
                  <a:gd name="T7" fmla="*/ 3252891 h 174268"/>
                  <a:gd name="T8" fmla="*/ 0 w 177454"/>
                  <a:gd name="T9" fmla="*/ 3071268 h 174268"/>
                  <a:gd name="T10" fmla="*/ 0 w 177454"/>
                  <a:gd name="T11" fmla="*/ 2344807 h 174268"/>
                  <a:gd name="T12" fmla="*/ 173638 w 177454"/>
                  <a:gd name="T13" fmla="*/ 2163188 h 174268"/>
                  <a:gd name="T14" fmla="*/ 1175776 w 177454"/>
                  <a:gd name="T15" fmla="*/ 1451998 h 174268"/>
                  <a:gd name="T16" fmla="*/ 1349397 w 177454"/>
                  <a:gd name="T17" fmla="*/ 1632092 h 174268"/>
                  <a:gd name="T18" fmla="*/ 1349397 w 177454"/>
                  <a:gd name="T19" fmla="*/ 3072852 h 174268"/>
                  <a:gd name="T20" fmla="*/ 1175776 w 177454"/>
                  <a:gd name="T21" fmla="*/ 3252949 h 174268"/>
                  <a:gd name="T22" fmla="*/ 1002145 w 177454"/>
                  <a:gd name="T23" fmla="*/ 3072852 h 174268"/>
                  <a:gd name="T24" fmla="*/ 1002145 w 177454"/>
                  <a:gd name="T25" fmla="*/ 1632092 h 174268"/>
                  <a:gd name="T26" fmla="*/ 1175776 w 177454"/>
                  <a:gd name="T27" fmla="*/ 1451998 h 174268"/>
                  <a:gd name="T28" fmla="*/ 2118978 w 177454"/>
                  <a:gd name="T29" fmla="*/ 711190 h 174268"/>
                  <a:gd name="T30" fmla="*/ 2292591 w 177454"/>
                  <a:gd name="T31" fmla="*/ 892740 h 174268"/>
                  <a:gd name="T32" fmla="*/ 2292591 w 177454"/>
                  <a:gd name="T33" fmla="*/ 3071343 h 174268"/>
                  <a:gd name="T34" fmla="*/ 2118978 w 177454"/>
                  <a:gd name="T35" fmla="*/ 3252891 h 174268"/>
                  <a:gd name="T36" fmla="*/ 1945340 w 177454"/>
                  <a:gd name="T37" fmla="*/ 3071343 h 174268"/>
                  <a:gd name="T38" fmla="*/ 1945340 w 177454"/>
                  <a:gd name="T39" fmla="*/ 892740 h 174268"/>
                  <a:gd name="T40" fmla="*/ 2118978 w 177454"/>
                  <a:gd name="T41" fmla="*/ 711190 h 174268"/>
                  <a:gd name="T42" fmla="*/ 3121116 w 177454"/>
                  <a:gd name="T43" fmla="*/ 0 h 174268"/>
                  <a:gd name="T44" fmla="*/ 3294754 w 177454"/>
                  <a:gd name="T45" fmla="*/ 180728 h 174268"/>
                  <a:gd name="T46" fmla="*/ 3294754 w 177454"/>
                  <a:gd name="T47" fmla="*/ 3072203 h 174268"/>
                  <a:gd name="T48" fmla="*/ 3121116 w 177454"/>
                  <a:gd name="T49" fmla="*/ 3252932 h 174268"/>
                  <a:gd name="T50" fmla="*/ 2947478 w 177454"/>
                  <a:gd name="T51" fmla="*/ 3072203 h 174268"/>
                  <a:gd name="T52" fmla="*/ 2947478 w 177454"/>
                  <a:gd name="T53" fmla="*/ 180728 h 174268"/>
                  <a:gd name="T54" fmla="*/ 3121116 w 177454"/>
                  <a:gd name="T55" fmla="*/ 0 h 174268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177454" h="174268">
                    <a:moveTo>
                      <a:pt x="9352" y="115887"/>
                    </a:moveTo>
                    <a:cubicBezTo>
                      <a:pt x="14547" y="115887"/>
                      <a:pt x="18703" y="120212"/>
                      <a:pt x="18703" y="125617"/>
                    </a:cubicBezTo>
                    <a:lnTo>
                      <a:pt x="18703" y="164535"/>
                    </a:lnTo>
                    <a:cubicBezTo>
                      <a:pt x="18703" y="169941"/>
                      <a:pt x="14547" y="174265"/>
                      <a:pt x="9352" y="174265"/>
                    </a:cubicBezTo>
                    <a:cubicBezTo>
                      <a:pt x="4156" y="174265"/>
                      <a:pt x="0" y="169941"/>
                      <a:pt x="0" y="164535"/>
                    </a:cubicBezTo>
                    <a:lnTo>
                      <a:pt x="0" y="125617"/>
                    </a:lnTo>
                    <a:cubicBezTo>
                      <a:pt x="0" y="120212"/>
                      <a:pt x="4156" y="115887"/>
                      <a:pt x="9352" y="115887"/>
                    </a:cubicBezTo>
                    <a:close/>
                    <a:moveTo>
                      <a:pt x="63327" y="77787"/>
                    </a:moveTo>
                    <a:cubicBezTo>
                      <a:pt x="68176" y="77787"/>
                      <a:pt x="72678" y="82075"/>
                      <a:pt x="72678" y="87435"/>
                    </a:cubicBezTo>
                    <a:lnTo>
                      <a:pt x="72678" y="164620"/>
                    </a:lnTo>
                    <a:cubicBezTo>
                      <a:pt x="72678" y="169980"/>
                      <a:pt x="68176" y="174268"/>
                      <a:pt x="63327" y="174268"/>
                    </a:cubicBezTo>
                    <a:cubicBezTo>
                      <a:pt x="58131" y="174268"/>
                      <a:pt x="53975" y="169980"/>
                      <a:pt x="53975" y="164620"/>
                    </a:cubicBezTo>
                    <a:lnTo>
                      <a:pt x="53975" y="87435"/>
                    </a:lnTo>
                    <a:cubicBezTo>
                      <a:pt x="53975" y="82075"/>
                      <a:pt x="58131" y="77787"/>
                      <a:pt x="63327" y="77787"/>
                    </a:cubicBezTo>
                    <a:close/>
                    <a:moveTo>
                      <a:pt x="114127" y="38100"/>
                    </a:moveTo>
                    <a:cubicBezTo>
                      <a:pt x="119322" y="38100"/>
                      <a:pt x="123478" y="42423"/>
                      <a:pt x="123478" y="47826"/>
                    </a:cubicBezTo>
                    <a:lnTo>
                      <a:pt x="123478" y="164539"/>
                    </a:lnTo>
                    <a:cubicBezTo>
                      <a:pt x="123478" y="169942"/>
                      <a:pt x="119322" y="174265"/>
                      <a:pt x="114127" y="174265"/>
                    </a:cubicBezTo>
                    <a:cubicBezTo>
                      <a:pt x="108931" y="174265"/>
                      <a:pt x="104775" y="169942"/>
                      <a:pt x="104775" y="164539"/>
                    </a:cubicBezTo>
                    <a:lnTo>
                      <a:pt x="104775" y="47826"/>
                    </a:lnTo>
                    <a:cubicBezTo>
                      <a:pt x="104775" y="42423"/>
                      <a:pt x="108931" y="38100"/>
                      <a:pt x="114127" y="38100"/>
                    </a:cubicBezTo>
                    <a:close/>
                    <a:moveTo>
                      <a:pt x="168102" y="0"/>
                    </a:moveTo>
                    <a:cubicBezTo>
                      <a:pt x="172951" y="0"/>
                      <a:pt x="177454" y="4303"/>
                      <a:pt x="177454" y="9682"/>
                    </a:cubicBezTo>
                    <a:lnTo>
                      <a:pt x="177454" y="164585"/>
                    </a:lnTo>
                    <a:cubicBezTo>
                      <a:pt x="177454" y="169964"/>
                      <a:pt x="172951" y="174267"/>
                      <a:pt x="168102" y="174267"/>
                    </a:cubicBezTo>
                    <a:cubicBezTo>
                      <a:pt x="162907" y="174267"/>
                      <a:pt x="158750" y="169964"/>
                      <a:pt x="158750" y="164585"/>
                    </a:cubicBezTo>
                    <a:lnTo>
                      <a:pt x="158750" y="9682"/>
                    </a:lnTo>
                    <a:cubicBezTo>
                      <a:pt x="158750" y="4303"/>
                      <a:pt x="162907" y="0"/>
                      <a:pt x="168102" y="0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anchor="ctr"/>
              <a:lstStyle/>
              <a:p>
                <a:endParaRPr lang="en-US" sz="900" dirty="0">
                  <a:latin typeface="Lato Light" panose="020F0502020204030203" pitchFamily="34" charset="0"/>
                </a:endParaRPr>
              </a:p>
            </p:txBody>
          </p:sp>
          <p:sp>
            <p:nvSpPr>
              <p:cNvPr id="20" name="TextBox 19">
                <a:extLst>
                  <a:ext uri="{FF2B5EF4-FFF2-40B4-BE49-F238E27FC236}">
                    <a16:creationId xmlns:a16="http://schemas.microsoft.com/office/drawing/2014/main" id="{28A9A48A-32A7-524C-8054-6F2062F5073D}"/>
                  </a:ext>
                </a:extLst>
              </p:cNvPr>
              <p:cNvSpPr txBox="1"/>
              <p:nvPr/>
            </p:nvSpPr>
            <p:spPr>
              <a:xfrm>
                <a:off x="12719958" y="5376119"/>
                <a:ext cx="1805622" cy="677108"/>
              </a:xfrm>
              <a:prstGeom prst="rect">
                <a:avLst/>
              </a:prstGeom>
              <a:noFill/>
            </p:spPr>
            <p:txBody>
              <a:bodyPr wrap="none" rtlCol="0" anchor="b" anchorCtr="0">
                <a:spAutoFit/>
              </a:bodyPr>
              <a:lstStyle/>
              <a:p>
                <a:pPr algn="ctr"/>
                <a:r>
                  <a:rPr lang="en-US" sz="1600" b="1" dirty="0">
                    <a:solidFill>
                      <a:schemeClr val="bg1"/>
                    </a:solidFill>
                    <a:latin typeface="Poppins" pitchFamily="2" charset="77"/>
                    <a:ea typeface="League Spartan" charset="0"/>
                    <a:cs typeface="Poppins" pitchFamily="2" charset="77"/>
                  </a:rPr>
                  <a:t>PROFIT</a:t>
                </a:r>
              </a:p>
            </p:txBody>
          </p:sp>
        </p:grpSp>
        <p:grpSp>
          <p:nvGrpSpPr>
            <p:cNvPr id="22" name="Group 21">
              <a:extLst>
                <a:ext uri="{FF2B5EF4-FFF2-40B4-BE49-F238E27FC236}">
                  <a16:creationId xmlns:a16="http://schemas.microsoft.com/office/drawing/2014/main" id="{9B23B6BB-3CFF-5546-8DF0-708640D352B2}"/>
                </a:ext>
              </a:extLst>
            </p:cNvPr>
            <p:cNvGrpSpPr/>
            <p:nvPr/>
          </p:nvGrpSpPr>
          <p:grpSpPr>
            <a:xfrm>
              <a:off x="10069539" y="8115514"/>
              <a:ext cx="1395254" cy="1800676"/>
              <a:chOff x="10069539" y="7769174"/>
              <a:chExt cx="1395254" cy="1800676"/>
            </a:xfrm>
          </p:grpSpPr>
          <p:sp>
            <p:nvSpPr>
              <p:cNvPr id="19" name="Freeform 722">
                <a:extLst>
                  <a:ext uri="{FF2B5EF4-FFF2-40B4-BE49-F238E27FC236}">
                    <a16:creationId xmlns:a16="http://schemas.microsoft.com/office/drawing/2014/main" id="{06679D66-98DB-9B4B-946C-FE9666C563D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0232111" y="8554187"/>
                <a:ext cx="1045536" cy="1015663"/>
              </a:xfrm>
              <a:custGeom>
                <a:avLst/>
                <a:gdLst>
                  <a:gd name="T0" fmla="*/ 3155690 w 179020"/>
                  <a:gd name="T1" fmla="*/ 2163188 h 174268"/>
                  <a:gd name="T2" fmla="*/ 3341431 w 179020"/>
                  <a:gd name="T3" fmla="*/ 2344807 h 174268"/>
                  <a:gd name="T4" fmla="*/ 3341431 w 179020"/>
                  <a:gd name="T5" fmla="*/ 3071268 h 174268"/>
                  <a:gd name="T6" fmla="*/ 3155690 w 179020"/>
                  <a:gd name="T7" fmla="*/ 3252891 h 174268"/>
                  <a:gd name="T8" fmla="*/ 2963090 w 179020"/>
                  <a:gd name="T9" fmla="*/ 3071268 h 174268"/>
                  <a:gd name="T10" fmla="*/ 2963090 w 179020"/>
                  <a:gd name="T11" fmla="*/ 2344807 h 174268"/>
                  <a:gd name="T12" fmla="*/ 3155690 w 179020"/>
                  <a:gd name="T13" fmla="*/ 2163188 h 174268"/>
                  <a:gd name="T14" fmla="*/ 2171000 w 179020"/>
                  <a:gd name="T15" fmla="*/ 1451998 h 174268"/>
                  <a:gd name="T16" fmla="*/ 2363599 w 179020"/>
                  <a:gd name="T17" fmla="*/ 1632092 h 174268"/>
                  <a:gd name="T18" fmla="*/ 2363599 w 179020"/>
                  <a:gd name="T19" fmla="*/ 3072852 h 174268"/>
                  <a:gd name="T20" fmla="*/ 2171000 w 179020"/>
                  <a:gd name="T21" fmla="*/ 3252949 h 174268"/>
                  <a:gd name="T22" fmla="*/ 1985275 w 179020"/>
                  <a:gd name="T23" fmla="*/ 3072852 h 174268"/>
                  <a:gd name="T24" fmla="*/ 1985275 w 179020"/>
                  <a:gd name="T25" fmla="*/ 1632092 h 174268"/>
                  <a:gd name="T26" fmla="*/ 2171000 w 179020"/>
                  <a:gd name="T27" fmla="*/ 1451998 h 174268"/>
                  <a:gd name="T28" fmla="*/ 1193185 w 179020"/>
                  <a:gd name="T29" fmla="*/ 711190 h 174268"/>
                  <a:gd name="T30" fmla="*/ 1385795 w 179020"/>
                  <a:gd name="T31" fmla="*/ 892740 h 174268"/>
                  <a:gd name="T32" fmla="*/ 1385795 w 179020"/>
                  <a:gd name="T33" fmla="*/ 3071343 h 174268"/>
                  <a:gd name="T34" fmla="*/ 1193185 w 179020"/>
                  <a:gd name="T35" fmla="*/ 3252891 h 174268"/>
                  <a:gd name="T36" fmla="*/ 1007447 w 179020"/>
                  <a:gd name="T37" fmla="*/ 3071343 h 174268"/>
                  <a:gd name="T38" fmla="*/ 1007447 w 179020"/>
                  <a:gd name="T39" fmla="*/ 892740 h 174268"/>
                  <a:gd name="T40" fmla="*/ 1193185 w 179020"/>
                  <a:gd name="T41" fmla="*/ 711190 h 174268"/>
                  <a:gd name="T42" fmla="*/ 174558 w 179020"/>
                  <a:gd name="T43" fmla="*/ 0 h 174268"/>
                  <a:gd name="T44" fmla="*/ 349115 w 179020"/>
                  <a:gd name="T45" fmla="*/ 180728 h 174268"/>
                  <a:gd name="T46" fmla="*/ 349115 w 179020"/>
                  <a:gd name="T47" fmla="*/ 3072203 h 174268"/>
                  <a:gd name="T48" fmla="*/ 174558 w 179020"/>
                  <a:gd name="T49" fmla="*/ 3252932 h 174268"/>
                  <a:gd name="T50" fmla="*/ 0 w 179020"/>
                  <a:gd name="T51" fmla="*/ 3072203 h 174268"/>
                  <a:gd name="T52" fmla="*/ 0 w 179020"/>
                  <a:gd name="T53" fmla="*/ 180728 h 174268"/>
                  <a:gd name="T54" fmla="*/ 174558 w 179020"/>
                  <a:gd name="T55" fmla="*/ 0 h 174268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179020" h="174268">
                    <a:moveTo>
                      <a:pt x="169069" y="115887"/>
                    </a:moveTo>
                    <a:cubicBezTo>
                      <a:pt x="174597" y="115887"/>
                      <a:pt x="179020" y="120212"/>
                      <a:pt x="179020" y="125617"/>
                    </a:cubicBezTo>
                    <a:lnTo>
                      <a:pt x="179020" y="164535"/>
                    </a:lnTo>
                    <a:cubicBezTo>
                      <a:pt x="179020" y="169941"/>
                      <a:pt x="174597" y="174265"/>
                      <a:pt x="169069" y="174265"/>
                    </a:cubicBezTo>
                    <a:cubicBezTo>
                      <a:pt x="163541" y="174265"/>
                      <a:pt x="158750" y="169941"/>
                      <a:pt x="158750" y="164535"/>
                    </a:cubicBezTo>
                    <a:lnTo>
                      <a:pt x="158750" y="125617"/>
                    </a:lnTo>
                    <a:cubicBezTo>
                      <a:pt x="158750" y="120212"/>
                      <a:pt x="163541" y="115887"/>
                      <a:pt x="169069" y="115887"/>
                    </a:cubicBezTo>
                    <a:close/>
                    <a:moveTo>
                      <a:pt x="116313" y="77787"/>
                    </a:moveTo>
                    <a:cubicBezTo>
                      <a:pt x="121841" y="77787"/>
                      <a:pt x="126632" y="82075"/>
                      <a:pt x="126632" y="87435"/>
                    </a:cubicBezTo>
                    <a:lnTo>
                      <a:pt x="126632" y="164620"/>
                    </a:lnTo>
                    <a:cubicBezTo>
                      <a:pt x="126632" y="169980"/>
                      <a:pt x="121841" y="174268"/>
                      <a:pt x="116313" y="174268"/>
                    </a:cubicBezTo>
                    <a:cubicBezTo>
                      <a:pt x="110785" y="174268"/>
                      <a:pt x="106363" y="169980"/>
                      <a:pt x="106363" y="164620"/>
                    </a:cubicBezTo>
                    <a:lnTo>
                      <a:pt x="106363" y="87435"/>
                    </a:lnTo>
                    <a:cubicBezTo>
                      <a:pt x="106363" y="82075"/>
                      <a:pt x="110785" y="77787"/>
                      <a:pt x="116313" y="77787"/>
                    </a:cubicBezTo>
                    <a:close/>
                    <a:moveTo>
                      <a:pt x="63926" y="38100"/>
                    </a:moveTo>
                    <a:cubicBezTo>
                      <a:pt x="69822" y="38100"/>
                      <a:pt x="74245" y="42423"/>
                      <a:pt x="74245" y="47826"/>
                    </a:cubicBezTo>
                    <a:lnTo>
                      <a:pt x="74245" y="164539"/>
                    </a:lnTo>
                    <a:cubicBezTo>
                      <a:pt x="74245" y="169942"/>
                      <a:pt x="69822" y="174265"/>
                      <a:pt x="63926" y="174265"/>
                    </a:cubicBezTo>
                    <a:cubicBezTo>
                      <a:pt x="58766" y="174265"/>
                      <a:pt x="53975" y="169942"/>
                      <a:pt x="53975" y="164539"/>
                    </a:cubicBezTo>
                    <a:lnTo>
                      <a:pt x="53975" y="47826"/>
                    </a:lnTo>
                    <a:cubicBezTo>
                      <a:pt x="53975" y="42423"/>
                      <a:pt x="58766" y="38100"/>
                      <a:pt x="63926" y="38100"/>
                    </a:cubicBezTo>
                    <a:close/>
                    <a:moveTo>
                      <a:pt x="9352" y="0"/>
                    </a:moveTo>
                    <a:cubicBezTo>
                      <a:pt x="14548" y="0"/>
                      <a:pt x="18704" y="4303"/>
                      <a:pt x="18704" y="9682"/>
                    </a:cubicBezTo>
                    <a:lnTo>
                      <a:pt x="18704" y="164585"/>
                    </a:lnTo>
                    <a:cubicBezTo>
                      <a:pt x="18704" y="169964"/>
                      <a:pt x="14548" y="174267"/>
                      <a:pt x="9352" y="174267"/>
                    </a:cubicBezTo>
                    <a:cubicBezTo>
                      <a:pt x="4157" y="174267"/>
                      <a:pt x="0" y="169964"/>
                      <a:pt x="0" y="164585"/>
                    </a:cubicBezTo>
                    <a:lnTo>
                      <a:pt x="0" y="9682"/>
                    </a:lnTo>
                    <a:cubicBezTo>
                      <a:pt x="0" y="4303"/>
                      <a:pt x="4157" y="0"/>
                      <a:pt x="9352" y="0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txBody>
              <a:bodyPr anchor="ctr"/>
              <a:lstStyle/>
              <a:p>
                <a:endParaRPr lang="en-US" sz="900" dirty="0">
                  <a:latin typeface="Lato Light" panose="020F0502020204030203" pitchFamily="34" charset="0"/>
                </a:endParaRPr>
              </a:p>
            </p:txBody>
          </p:sp>
          <p:sp>
            <p:nvSpPr>
              <p:cNvPr id="21" name="TextBox 20">
                <a:extLst>
                  <a:ext uri="{FF2B5EF4-FFF2-40B4-BE49-F238E27FC236}">
                    <a16:creationId xmlns:a16="http://schemas.microsoft.com/office/drawing/2014/main" id="{C304415C-929A-9141-A143-01B1FBF8CF81}"/>
                  </a:ext>
                </a:extLst>
              </p:cNvPr>
              <p:cNvSpPr txBox="1"/>
              <p:nvPr/>
            </p:nvSpPr>
            <p:spPr>
              <a:xfrm>
                <a:off x="10069539" y="7769174"/>
                <a:ext cx="1395254" cy="677108"/>
              </a:xfrm>
              <a:prstGeom prst="rect">
                <a:avLst/>
              </a:prstGeom>
              <a:noFill/>
            </p:spPr>
            <p:txBody>
              <a:bodyPr wrap="none" rtlCol="0" anchor="b" anchorCtr="0">
                <a:spAutoFit/>
              </a:bodyPr>
              <a:lstStyle/>
              <a:p>
                <a:pPr algn="ctr"/>
                <a:r>
                  <a:rPr lang="en-US" sz="1600" b="1" dirty="0">
                    <a:solidFill>
                      <a:schemeClr val="bg1"/>
                    </a:solidFill>
                    <a:latin typeface="Poppins" pitchFamily="2" charset="77"/>
                    <a:ea typeface="League Spartan" charset="0"/>
                    <a:cs typeface="Poppins" pitchFamily="2" charset="77"/>
                  </a:rPr>
                  <a:t>LOSS</a:t>
                </a:r>
              </a:p>
            </p:txBody>
          </p:sp>
        </p:grpSp>
      </p:grpSp>
      <p:sp>
        <p:nvSpPr>
          <p:cNvPr id="24" name="Freeform 752">
            <a:extLst>
              <a:ext uri="{FF2B5EF4-FFF2-40B4-BE49-F238E27FC236}">
                <a16:creationId xmlns:a16="http://schemas.microsoft.com/office/drawing/2014/main" id="{BB2602E7-2043-FD47-ADF8-668574B6AD1C}"/>
              </a:ext>
            </a:extLst>
          </p:cNvPr>
          <p:cNvSpPr>
            <a:spLocks noChangeAspect="1"/>
          </p:cNvSpPr>
          <p:nvPr/>
        </p:nvSpPr>
        <p:spPr bwMode="auto">
          <a:xfrm>
            <a:off x="6914897" y="4467590"/>
            <a:ext cx="363749" cy="366512"/>
          </a:xfrm>
          <a:custGeom>
            <a:avLst/>
            <a:gdLst>
              <a:gd name="T0" fmla="*/ 296233 w 183791"/>
              <a:gd name="T1" fmla="*/ 522004 h 185381"/>
              <a:gd name="T2" fmla="*/ 265898 w 183791"/>
              <a:gd name="T3" fmla="*/ 565846 h 185381"/>
              <a:gd name="T4" fmla="*/ 354472 w 183791"/>
              <a:gd name="T5" fmla="*/ 563410 h 185381"/>
              <a:gd name="T6" fmla="*/ 324138 w 183791"/>
              <a:gd name="T7" fmla="*/ 511128 h 185381"/>
              <a:gd name="T8" fmla="*/ 296233 w 183791"/>
              <a:gd name="T9" fmla="*/ 508460 h 185381"/>
              <a:gd name="T10" fmla="*/ 343644 w 183791"/>
              <a:gd name="T11" fmla="*/ 198410 h 185381"/>
              <a:gd name="T12" fmla="*/ 363338 w 183791"/>
              <a:gd name="T13" fmla="*/ 213350 h 185381"/>
              <a:gd name="T14" fmla="*/ 381801 w 183791"/>
              <a:gd name="T15" fmla="*/ 270613 h 185381"/>
              <a:gd name="T16" fmla="*/ 374415 w 183791"/>
              <a:gd name="T17" fmla="*/ 293019 h 185381"/>
              <a:gd name="T18" fmla="*/ 341185 w 183791"/>
              <a:gd name="T19" fmla="*/ 332854 h 185381"/>
              <a:gd name="T20" fmla="*/ 314105 w 183791"/>
              <a:gd name="T21" fmla="*/ 321652 h 185381"/>
              <a:gd name="T22" fmla="*/ 266103 w 183791"/>
              <a:gd name="T23" fmla="*/ 326633 h 185381"/>
              <a:gd name="T24" fmla="*/ 255026 w 183791"/>
              <a:gd name="T25" fmla="*/ 278082 h 185381"/>
              <a:gd name="T26" fmla="*/ 236564 w 183791"/>
              <a:gd name="T27" fmla="*/ 235755 h 185381"/>
              <a:gd name="T28" fmla="*/ 277183 w 183791"/>
              <a:gd name="T29" fmla="*/ 210859 h 185381"/>
              <a:gd name="T30" fmla="*/ 314105 w 183791"/>
              <a:gd name="T31" fmla="*/ 178492 h 185381"/>
              <a:gd name="T32" fmla="*/ 513249 w 183791"/>
              <a:gd name="T33" fmla="*/ 269888 h 185381"/>
              <a:gd name="T34" fmla="*/ 559613 w 183791"/>
              <a:gd name="T35" fmla="*/ 206829 h 185381"/>
              <a:gd name="T36" fmla="*/ 555939 w 183791"/>
              <a:gd name="T37" fmla="*/ 120073 h 185381"/>
              <a:gd name="T38" fmla="*/ 70241 w 183791"/>
              <a:gd name="T39" fmla="*/ 120073 h 185381"/>
              <a:gd name="T40" fmla="*/ 66543 w 183791"/>
              <a:gd name="T41" fmla="*/ 206829 h 185381"/>
              <a:gd name="T42" fmla="*/ 119143 w 183791"/>
              <a:gd name="T43" fmla="*/ 276579 h 185381"/>
              <a:gd name="T44" fmla="*/ 70241 w 183791"/>
              <a:gd name="T45" fmla="*/ 120073 h 185381"/>
              <a:gd name="T46" fmla="*/ 185857 w 183791"/>
              <a:gd name="T47" fmla="*/ 84418 h 185381"/>
              <a:gd name="T48" fmla="*/ 185857 w 183791"/>
              <a:gd name="T49" fmla="*/ 89743 h 185381"/>
              <a:gd name="T50" fmla="*/ 316813 w 183791"/>
              <a:gd name="T51" fmla="*/ 446390 h 185381"/>
              <a:gd name="T52" fmla="*/ 446535 w 183791"/>
              <a:gd name="T53" fmla="*/ 95253 h 185381"/>
              <a:gd name="T54" fmla="*/ 446535 w 183791"/>
              <a:gd name="T55" fmla="*/ 78909 h 185381"/>
              <a:gd name="T56" fmla="*/ 185857 w 183791"/>
              <a:gd name="T57" fmla="*/ 66224 h 185381"/>
              <a:gd name="T58" fmla="*/ 479892 w 183791"/>
              <a:gd name="T59" fmla="*/ 0 h 185381"/>
              <a:gd name="T60" fmla="*/ 513249 w 183791"/>
              <a:gd name="T61" fmla="*/ 54088 h 185381"/>
              <a:gd name="T62" fmla="*/ 626985 w 183791"/>
              <a:gd name="T63" fmla="*/ 129848 h 185381"/>
              <a:gd name="T64" fmla="*/ 609836 w 183791"/>
              <a:gd name="T65" fmla="*/ 255704 h 185381"/>
              <a:gd name="T66" fmla="*/ 455801 w 183791"/>
              <a:gd name="T67" fmla="*/ 454972 h 185381"/>
              <a:gd name="T68" fmla="*/ 389657 w 183791"/>
              <a:gd name="T69" fmla="*/ 497878 h 185381"/>
              <a:gd name="T70" fmla="*/ 421202 w 183791"/>
              <a:gd name="T71" fmla="*/ 546361 h 185381"/>
              <a:gd name="T72" fmla="*/ 372672 w 183791"/>
              <a:gd name="T73" fmla="*/ 631614 h 185381"/>
              <a:gd name="T74" fmla="*/ 200379 w 183791"/>
              <a:gd name="T75" fmla="*/ 585335 h 185381"/>
              <a:gd name="T76" fmla="*/ 230713 w 183791"/>
              <a:gd name="T77" fmla="*/ 504955 h 185381"/>
              <a:gd name="T78" fmla="*/ 177209 w 183791"/>
              <a:gd name="T79" fmla="*/ 454972 h 185381"/>
              <a:gd name="T80" fmla="*/ 140482 w 183791"/>
              <a:gd name="T81" fmla="*/ 408445 h 185381"/>
              <a:gd name="T82" fmla="*/ 0 w 183791"/>
              <a:gd name="T83" fmla="*/ 206829 h 185381"/>
              <a:gd name="T84" fmla="*/ 70241 w 183791"/>
              <a:gd name="T85" fmla="*/ 54088 h 185381"/>
              <a:gd name="T86" fmla="*/ 119143 w 183791"/>
              <a:gd name="T87" fmla="*/ 33110 h 185381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</a:gdLst>
            <a:ahLst/>
            <a:cxnLst>
              <a:cxn ang="T88">
                <a:pos x="T0" y="T1"/>
              </a:cxn>
              <a:cxn ang="T89">
                <a:pos x="T2" y="T3"/>
              </a:cxn>
              <a:cxn ang="T90">
                <a:pos x="T4" y="T5"/>
              </a:cxn>
              <a:cxn ang="T91">
                <a:pos x="T6" y="T7"/>
              </a:cxn>
              <a:cxn ang="T92">
                <a:pos x="T8" y="T9"/>
              </a:cxn>
              <a:cxn ang="T93">
                <a:pos x="T10" y="T11"/>
              </a:cxn>
              <a:cxn ang="T94">
                <a:pos x="T12" y="T13"/>
              </a:cxn>
              <a:cxn ang="T95">
                <a:pos x="T14" y="T15"/>
              </a:cxn>
              <a:cxn ang="T96">
                <a:pos x="T16" y="T17"/>
              </a:cxn>
              <a:cxn ang="T97">
                <a:pos x="T18" y="T19"/>
              </a:cxn>
              <a:cxn ang="T98">
                <a:pos x="T20" y="T21"/>
              </a:cxn>
              <a:cxn ang="T99">
                <a:pos x="T22" y="T23"/>
              </a:cxn>
              <a:cxn ang="T100">
                <a:pos x="T24" y="T25"/>
              </a:cxn>
              <a:cxn ang="T101">
                <a:pos x="T26" y="T27"/>
              </a:cxn>
              <a:cxn ang="T102">
                <a:pos x="T28" y="T29"/>
              </a:cxn>
              <a:cxn ang="T103">
                <a:pos x="T30" y="T31"/>
              </a:cxn>
              <a:cxn ang="T104">
                <a:pos x="T32" y="T33"/>
              </a:cxn>
              <a:cxn ang="T105">
                <a:pos x="T34" y="T35"/>
              </a:cxn>
              <a:cxn ang="T106">
                <a:pos x="T36" y="T37"/>
              </a:cxn>
              <a:cxn ang="T107">
                <a:pos x="T38" y="T39"/>
              </a:cxn>
              <a:cxn ang="T108">
                <a:pos x="T40" y="T41"/>
              </a:cxn>
              <a:cxn ang="T109">
                <a:pos x="T42" y="T43"/>
              </a:cxn>
              <a:cxn ang="T110">
                <a:pos x="T44" y="T45"/>
              </a:cxn>
              <a:cxn ang="T111">
                <a:pos x="T46" y="T47"/>
              </a:cxn>
              <a:cxn ang="T112">
                <a:pos x="T48" y="T49"/>
              </a:cxn>
              <a:cxn ang="T113">
                <a:pos x="T50" y="T51"/>
              </a:cxn>
              <a:cxn ang="T114">
                <a:pos x="T52" y="T53"/>
              </a:cxn>
              <a:cxn ang="T115">
                <a:pos x="T54" y="T55"/>
              </a:cxn>
              <a:cxn ang="T116">
                <a:pos x="T56" y="T57"/>
              </a:cxn>
              <a:cxn ang="T117">
                <a:pos x="T58" y="T59"/>
              </a:cxn>
              <a:cxn ang="T118">
                <a:pos x="T60" y="T61"/>
              </a:cxn>
              <a:cxn ang="T119">
                <a:pos x="T62" y="T63"/>
              </a:cxn>
              <a:cxn ang="T120">
                <a:pos x="T64" y="T65"/>
              </a:cxn>
              <a:cxn ang="T121">
                <a:pos x="T66" y="T67"/>
              </a:cxn>
              <a:cxn ang="T122">
                <a:pos x="T68" y="T69"/>
              </a:cxn>
              <a:cxn ang="T123">
                <a:pos x="T70" y="T71"/>
              </a:cxn>
              <a:cxn ang="T124">
                <a:pos x="T72" y="T73"/>
              </a:cxn>
              <a:cxn ang="T125">
                <a:pos x="T74" y="T75"/>
              </a:cxn>
              <a:cxn ang="T126">
                <a:pos x="T76" y="T77"/>
              </a:cxn>
              <a:cxn ang="T127">
                <a:pos x="T78" y="T79"/>
              </a:cxn>
              <a:cxn ang="T128">
                <a:pos x="T80" y="T81"/>
              </a:cxn>
              <a:cxn ang="T129">
                <a:pos x="T82" y="T83"/>
              </a:cxn>
              <a:cxn ang="T130">
                <a:pos x="T84" y="T85"/>
              </a:cxn>
              <a:cxn ang="T131">
                <a:pos x="T86" y="T87"/>
              </a:cxn>
            </a:cxnLst>
            <a:rect l="0" t="0" r="r" b="b"/>
            <a:pathLst>
              <a:path w="183791" h="185381">
                <a:moveTo>
                  <a:pt x="86836" y="149235"/>
                </a:moveTo>
                <a:lnTo>
                  <a:pt x="86836" y="153210"/>
                </a:lnTo>
                <a:cubicBezTo>
                  <a:pt x="86836" y="158929"/>
                  <a:pt x="82923" y="163576"/>
                  <a:pt x="77944" y="165363"/>
                </a:cubicBezTo>
                <a:lnTo>
                  <a:pt x="77944" y="166078"/>
                </a:lnTo>
                <a:lnTo>
                  <a:pt x="103908" y="166078"/>
                </a:lnTo>
                <a:lnTo>
                  <a:pt x="103908" y="165363"/>
                </a:lnTo>
                <a:cubicBezTo>
                  <a:pt x="98928" y="163576"/>
                  <a:pt x="95016" y="158929"/>
                  <a:pt x="95016" y="153210"/>
                </a:cubicBezTo>
                <a:lnTo>
                  <a:pt x="95016" y="150018"/>
                </a:lnTo>
                <a:lnTo>
                  <a:pt x="92869" y="150453"/>
                </a:lnTo>
                <a:lnTo>
                  <a:pt x="86836" y="149235"/>
                </a:lnTo>
                <a:close/>
                <a:moveTo>
                  <a:pt x="92075" y="52388"/>
                </a:moveTo>
                <a:cubicBezTo>
                  <a:pt x="95683" y="52388"/>
                  <a:pt x="98930" y="54946"/>
                  <a:pt x="100734" y="58234"/>
                </a:cubicBezTo>
                <a:lnTo>
                  <a:pt x="102538" y="61888"/>
                </a:lnTo>
                <a:lnTo>
                  <a:pt x="106507" y="62619"/>
                </a:lnTo>
                <a:cubicBezTo>
                  <a:pt x="110115" y="62984"/>
                  <a:pt x="113362" y="65542"/>
                  <a:pt x="114445" y="69195"/>
                </a:cubicBezTo>
                <a:cubicBezTo>
                  <a:pt x="115527" y="72849"/>
                  <a:pt x="114805" y="76868"/>
                  <a:pt x="111919" y="79426"/>
                </a:cubicBezTo>
                <a:lnTo>
                  <a:pt x="109033" y="81618"/>
                </a:lnTo>
                <a:lnTo>
                  <a:pt x="109754" y="86002"/>
                </a:lnTo>
                <a:cubicBezTo>
                  <a:pt x="110476" y="89656"/>
                  <a:pt x="108672" y="93675"/>
                  <a:pt x="105786" y="95868"/>
                </a:cubicBezTo>
                <a:cubicBezTo>
                  <a:pt x="103982" y="96964"/>
                  <a:pt x="102178" y="97694"/>
                  <a:pt x="100013" y="97694"/>
                </a:cubicBezTo>
                <a:cubicBezTo>
                  <a:pt x="98570" y="97694"/>
                  <a:pt x="97127" y="97329"/>
                  <a:pt x="95683" y="96233"/>
                </a:cubicBezTo>
                <a:lnTo>
                  <a:pt x="92075" y="94406"/>
                </a:lnTo>
                <a:lnTo>
                  <a:pt x="88107" y="96233"/>
                </a:lnTo>
                <a:cubicBezTo>
                  <a:pt x="84859" y="98060"/>
                  <a:pt x="80891" y="98060"/>
                  <a:pt x="78004" y="95868"/>
                </a:cubicBezTo>
                <a:cubicBezTo>
                  <a:pt x="75118" y="93675"/>
                  <a:pt x="73314" y="89656"/>
                  <a:pt x="74036" y="86002"/>
                </a:cubicBezTo>
                <a:lnTo>
                  <a:pt x="74757" y="81618"/>
                </a:lnTo>
                <a:lnTo>
                  <a:pt x="71871" y="79426"/>
                </a:lnTo>
                <a:cubicBezTo>
                  <a:pt x="68984" y="76868"/>
                  <a:pt x="68263" y="72849"/>
                  <a:pt x="69345" y="69195"/>
                </a:cubicBezTo>
                <a:cubicBezTo>
                  <a:pt x="70428" y="65542"/>
                  <a:pt x="73675" y="62984"/>
                  <a:pt x="77283" y="62619"/>
                </a:cubicBezTo>
                <a:lnTo>
                  <a:pt x="81252" y="61888"/>
                </a:lnTo>
                <a:lnTo>
                  <a:pt x="83055" y="58234"/>
                </a:lnTo>
                <a:cubicBezTo>
                  <a:pt x="84859" y="54946"/>
                  <a:pt x="88107" y="52388"/>
                  <a:pt x="92075" y="52388"/>
                </a:cubicBezTo>
                <a:close/>
                <a:moveTo>
                  <a:pt x="150451" y="35242"/>
                </a:moveTo>
                <a:lnTo>
                  <a:pt x="150451" y="79213"/>
                </a:lnTo>
                <a:lnTo>
                  <a:pt x="163683" y="62857"/>
                </a:lnTo>
                <a:cubicBezTo>
                  <a:pt x="164042" y="62498"/>
                  <a:pt x="164042" y="61422"/>
                  <a:pt x="164042" y="60705"/>
                </a:cubicBezTo>
                <a:lnTo>
                  <a:pt x="164042" y="38111"/>
                </a:lnTo>
                <a:cubicBezTo>
                  <a:pt x="164042" y="36317"/>
                  <a:pt x="162965" y="35242"/>
                  <a:pt x="162965" y="35242"/>
                </a:cubicBezTo>
                <a:lnTo>
                  <a:pt x="150451" y="35242"/>
                </a:lnTo>
                <a:close/>
                <a:moveTo>
                  <a:pt x="20590" y="35242"/>
                </a:moveTo>
                <a:cubicBezTo>
                  <a:pt x="20590" y="35242"/>
                  <a:pt x="19506" y="36317"/>
                  <a:pt x="19506" y="38111"/>
                </a:cubicBezTo>
                <a:lnTo>
                  <a:pt x="19506" y="60705"/>
                </a:lnTo>
                <a:cubicBezTo>
                  <a:pt x="19506" y="61422"/>
                  <a:pt x="19506" y="62498"/>
                  <a:pt x="19867" y="62857"/>
                </a:cubicBezTo>
                <a:lnTo>
                  <a:pt x="34925" y="81177"/>
                </a:lnTo>
                <a:lnTo>
                  <a:pt x="34925" y="35242"/>
                </a:lnTo>
                <a:lnTo>
                  <a:pt x="20590" y="35242"/>
                </a:lnTo>
                <a:close/>
                <a:moveTo>
                  <a:pt x="54481" y="19437"/>
                </a:moveTo>
                <a:lnTo>
                  <a:pt x="54481" y="24777"/>
                </a:lnTo>
                <a:lnTo>
                  <a:pt x="55268" y="25558"/>
                </a:lnTo>
                <a:lnTo>
                  <a:pt x="54481" y="26340"/>
                </a:lnTo>
                <a:lnTo>
                  <a:pt x="54481" y="92864"/>
                </a:lnTo>
                <a:cubicBezTo>
                  <a:pt x="54481" y="114100"/>
                  <a:pt x="71502" y="131017"/>
                  <a:pt x="92869" y="131017"/>
                </a:cubicBezTo>
                <a:cubicBezTo>
                  <a:pt x="113874" y="131017"/>
                  <a:pt x="130895" y="114100"/>
                  <a:pt x="130895" y="92864"/>
                </a:cubicBezTo>
                <a:lnTo>
                  <a:pt x="130895" y="27957"/>
                </a:lnTo>
                <a:lnTo>
                  <a:pt x="128493" y="25558"/>
                </a:lnTo>
                <a:lnTo>
                  <a:pt x="130895" y="23160"/>
                </a:lnTo>
                <a:lnTo>
                  <a:pt x="130895" y="19437"/>
                </a:lnTo>
                <a:lnTo>
                  <a:pt x="54481" y="19437"/>
                </a:lnTo>
                <a:close/>
                <a:moveTo>
                  <a:pt x="44703" y="0"/>
                </a:moveTo>
                <a:lnTo>
                  <a:pt x="140673" y="0"/>
                </a:lnTo>
                <a:cubicBezTo>
                  <a:pt x="146105" y="0"/>
                  <a:pt x="150451" y="4319"/>
                  <a:pt x="150451" y="9718"/>
                </a:cubicBezTo>
                <a:lnTo>
                  <a:pt x="150451" y="15875"/>
                </a:lnTo>
                <a:lnTo>
                  <a:pt x="162965" y="15875"/>
                </a:lnTo>
                <a:cubicBezTo>
                  <a:pt x="174455" y="15875"/>
                  <a:pt x="183791" y="25558"/>
                  <a:pt x="183791" y="38111"/>
                </a:cubicBezTo>
                <a:lnTo>
                  <a:pt x="183791" y="60705"/>
                </a:lnTo>
                <a:cubicBezTo>
                  <a:pt x="183791" y="66084"/>
                  <a:pt x="181996" y="71105"/>
                  <a:pt x="178764" y="75050"/>
                </a:cubicBezTo>
                <a:lnTo>
                  <a:pt x="144311" y="117638"/>
                </a:lnTo>
                <a:lnTo>
                  <a:pt x="133611" y="133536"/>
                </a:lnTo>
                <a:cubicBezTo>
                  <a:pt x="128405" y="138755"/>
                  <a:pt x="122203" y="142984"/>
                  <a:pt x="115311" y="145909"/>
                </a:cubicBezTo>
                <a:lnTo>
                  <a:pt x="114222" y="146129"/>
                </a:lnTo>
                <a:lnTo>
                  <a:pt x="114222" y="148206"/>
                </a:lnTo>
                <a:cubicBezTo>
                  <a:pt x="119557" y="149993"/>
                  <a:pt x="123469" y="154640"/>
                  <a:pt x="123469" y="160359"/>
                </a:cubicBezTo>
                <a:lnTo>
                  <a:pt x="123469" y="171798"/>
                </a:lnTo>
                <a:cubicBezTo>
                  <a:pt x="123469" y="179304"/>
                  <a:pt x="117067" y="185381"/>
                  <a:pt x="109243" y="185381"/>
                </a:cubicBezTo>
                <a:lnTo>
                  <a:pt x="72609" y="185381"/>
                </a:lnTo>
                <a:cubicBezTo>
                  <a:pt x="64784" y="185381"/>
                  <a:pt x="58738" y="179304"/>
                  <a:pt x="58738" y="171798"/>
                </a:cubicBezTo>
                <a:lnTo>
                  <a:pt x="58738" y="160359"/>
                </a:lnTo>
                <a:cubicBezTo>
                  <a:pt x="58738" y="154640"/>
                  <a:pt x="62295" y="149993"/>
                  <a:pt x="67630" y="148206"/>
                </a:cubicBezTo>
                <a:lnTo>
                  <a:pt x="67630" y="144068"/>
                </a:lnTo>
                <a:lnTo>
                  <a:pt x="51946" y="133536"/>
                </a:lnTo>
                <a:lnTo>
                  <a:pt x="43364" y="120913"/>
                </a:lnTo>
                <a:lnTo>
                  <a:pt x="41180" y="119880"/>
                </a:lnTo>
                <a:lnTo>
                  <a:pt x="4696" y="75050"/>
                </a:lnTo>
                <a:cubicBezTo>
                  <a:pt x="1445" y="71105"/>
                  <a:pt x="0" y="66084"/>
                  <a:pt x="0" y="60705"/>
                </a:cubicBezTo>
                <a:lnTo>
                  <a:pt x="0" y="38111"/>
                </a:lnTo>
                <a:cubicBezTo>
                  <a:pt x="0" y="25558"/>
                  <a:pt x="9392" y="15875"/>
                  <a:pt x="20590" y="15875"/>
                </a:cubicBezTo>
                <a:lnTo>
                  <a:pt x="34925" y="15875"/>
                </a:lnTo>
                <a:lnTo>
                  <a:pt x="34925" y="9718"/>
                </a:lnTo>
                <a:cubicBezTo>
                  <a:pt x="34925" y="4319"/>
                  <a:pt x="39271" y="0"/>
                  <a:pt x="44703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="ctr"/>
          <a:lstStyle/>
          <a:p>
            <a:endParaRPr lang="en-US" sz="900" dirty="0">
              <a:latin typeface="Lato Light" panose="020F0502020204030203" pitchFamily="34" charset="0"/>
            </a:endParaRPr>
          </a:p>
        </p:txBody>
      </p:sp>
      <p:sp>
        <p:nvSpPr>
          <p:cNvPr id="25" name="Freeform 733">
            <a:extLst>
              <a:ext uri="{FF2B5EF4-FFF2-40B4-BE49-F238E27FC236}">
                <a16:creationId xmlns:a16="http://schemas.microsoft.com/office/drawing/2014/main" id="{8F42E3F7-ED3C-3542-8619-AEE172D9B7C9}"/>
              </a:ext>
            </a:extLst>
          </p:cNvPr>
          <p:cNvSpPr>
            <a:spLocks noChangeAspect="1"/>
          </p:cNvSpPr>
          <p:nvPr/>
        </p:nvSpPr>
        <p:spPr bwMode="auto">
          <a:xfrm>
            <a:off x="6925309" y="5822314"/>
            <a:ext cx="337965" cy="317706"/>
          </a:xfrm>
          <a:custGeom>
            <a:avLst/>
            <a:gdLst>
              <a:gd name="T0" fmla="*/ 831459 w 171091"/>
              <a:gd name="T1" fmla="*/ 1260703 h 161565"/>
              <a:gd name="T2" fmla="*/ 1556082 w 171091"/>
              <a:gd name="T3" fmla="*/ 1260703 h 161565"/>
              <a:gd name="T4" fmla="*/ 1737260 w 171091"/>
              <a:gd name="T5" fmla="*/ 1451284 h 161565"/>
              <a:gd name="T6" fmla="*/ 1556082 w 171091"/>
              <a:gd name="T7" fmla="*/ 1635039 h 161565"/>
              <a:gd name="T8" fmla="*/ 831459 w 171091"/>
              <a:gd name="T9" fmla="*/ 1635039 h 161565"/>
              <a:gd name="T10" fmla="*/ 650292 w 171091"/>
              <a:gd name="T11" fmla="*/ 1451284 h 161565"/>
              <a:gd name="T12" fmla="*/ 831459 w 171091"/>
              <a:gd name="T13" fmla="*/ 1260703 h 161565"/>
              <a:gd name="T14" fmla="*/ 832082 w 171091"/>
              <a:gd name="T15" fmla="*/ 674332 h 161565"/>
              <a:gd name="T16" fmla="*/ 2360293 w 171091"/>
              <a:gd name="T17" fmla="*/ 674332 h 161565"/>
              <a:gd name="T18" fmla="*/ 2535333 w 171091"/>
              <a:gd name="T19" fmla="*/ 847051 h 161565"/>
              <a:gd name="T20" fmla="*/ 2360293 w 171091"/>
              <a:gd name="T21" fmla="*/ 1019752 h 161565"/>
              <a:gd name="T22" fmla="*/ 832082 w 171091"/>
              <a:gd name="T23" fmla="*/ 1019752 h 161565"/>
              <a:gd name="T24" fmla="*/ 650292 w 171091"/>
              <a:gd name="T25" fmla="*/ 847051 h 161565"/>
              <a:gd name="T26" fmla="*/ 832082 w 171091"/>
              <a:gd name="T27" fmla="*/ 674332 h 161565"/>
              <a:gd name="T28" fmla="*/ 421625 w 171091"/>
              <a:gd name="T29" fmla="*/ 358859 h 161565"/>
              <a:gd name="T30" fmla="*/ 361387 w 171091"/>
              <a:gd name="T31" fmla="*/ 418655 h 161565"/>
              <a:gd name="T32" fmla="*/ 361387 w 171091"/>
              <a:gd name="T33" fmla="*/ 1887332 h 161565"/>
              <a:gd name="T34" fmla="*/ 421625 w 171091"/>
              <a:gd name="T35" fmla="*/ 1940506 h 161565"/>
              <a:gd name="T36" fmla="*/ 1592841 w 171091"/>
              <a:gd name="T37" fmla="*/ 1940506 h 161565"/>
              <a:gd name="T38" fmla="*/ 1880611 w 171091"/>
              <a:gd name="T39" fmla="*/ 2053473 h 161565"/>
              <a:gd name="T40" fmla="*/ 2242015 w 171091"/>
              <a:gd name="T41" fmla="*/ 2392387 h 161565"/>
              <a:gd name="T42" fmla="*/ 2242015 w 171091"/>
              <a:gd name="T43" fmla="*/ 2352517 h 161565"/>
              <a:gd name="T44" fmla="*/ 2656957 w 171091"/>
              <a:gd name="T45" fmla="*/ 1940506 h 161565"/>
              <a:gd name="T46" fmla="*/ 2770723 w 171091"/>
              <a:gd name="T47" fmla="*/ 1940506 h 161565"/>
              <a:gd name="T48" fmla="*/ 2824252 w 171091"/>
              <a:gd name="T49" fmla="*/ 1887332 h 161565"/>
              <a:gd name="T50" fmla="*/ 2824252 w 171091"/>
              <a:gd name="T51" fmla="*/ 418655 h 161565"/>
              <a:gd name="T52" fmla="*/ 2770723 w 171091"/>
              <a:gd name="T53" fmla="*/ 358859 h 161565"/>
              <a:gd name="T54" fmla="*/ 421625 w 171091"/>
              <a:gd name="T55" fmla="*/ 0 h 161565"/>
              <a:gd name="T56" fmla="*/ 2770723 w 171091"/>
              <a:gd name="T57" fmla="*/ 0 h 161565"/>
              <a:gd name="T58" fmla="*/ 3185666 w 171091"/>
              <a:gd name="T59" fmla="*/ 418655 h 161565"/>
              <a:gd name="T60" fmla="*/ 3185666 w 171091"/>
              <a:gd name="T61" fmla="*/ 1887332 h 161565"/>
              <a:gd name="T62" fmla="*/ 2770723 w 171091"/>
              <a:gd name="T63" fmla="*/ 2299366 h 161565"/>
              <a:gd name="T64" fmla="*/ 2656957 w 171091"/>
              <a:gd name="T65" fmla="*/ 2299366 h 161565"/>
              <a:gd name="T66" fmla="*/ 2603405 w 171091"/>
              <a:gd name="T67" fmla="*/ 2352517 h 161565"/>
              <a:gd name="T68" fmla="*/ 2603405 w 171091"/>
              <a:gd name="T69" fmla="*/ 2804421 h 161565"/>
              <a:gd name="T70" fmla="*/ 2496322 w 171091"/>
              <a:gd name="T71" fmla="*/ 2970562 h 161565"/>
              <a:gd name="T72" fmla="*/ 2422705 w 171091"/>
              <a:gd name="T73" fmla="*/ 2983839 h 161565"/>
              <a:gd name="T74" fmla="*/ 2302253 w 171091"/>
              <a:gd name="T75" fmla="*/ 2930692 h 161565"/>
              <a:gd name="T76" fmla="*/ 1632984 w 171091"/>
              <a:gd name="T77" fmla="*/ 2312646 h 161565"/>
              <a:gd name="T78" fmla="*/ 1592841 w 171091"/>
              <a:gd name="T79" fmla="*/ 2299366 h 161565"/>
              <a:gd name="T80" fmla="*/ 421625 w 171091"/>
              <a:gd name="T81" fmla="*/ 2299366 h 161565"/>
              <a:gd name="T82" fmla="*/ 0 w 171091"/>
              <a:gd name="T83" fmla="*/ 1887332 h 161565"/>
              <a:gd name="T84" fmla="*/ 0 w 171091"/>
              <a:gd name="T85" fmla="*/ 418655 h 161565"/>
              <a:gd name="T86" fmla="*/ 421625 w 171091"/>
              <a:gd name="T87" fmla="*/ 0 h 161565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</a:gdLst>
            <a:ahLst/>
            <a:cxnLst>
              <a:cxn ang="T88">
                <a:pos x="T0" y="T1"/>
              </a:cxn>
              <a:cxn ang="T89">
                <a:pos x="T2" y="T3"/>
              </a:cxn>
              <a:cxn ang="T90">
                <a:pos x="T4" y="T5"/>
              </a:cxn>
              <a:cxn ang="T91">
                <a:pos x="T6" y="T7"/>
              </a:cxn>
              <a:cxn ang="T92">
                <a:pos x="T8" y="T9"/>
              </a:cxn>
              <a:cxn ang="T93">
                <a:pos x="T10" y="T11"/>
              </a:cxn>
              <a:cxn ang="T94">
                <a:pos x="T12" y="T13"/>
              </a:cxn>
              <a:cxn ang="T95">
                <a:pos x="T14" y="T15"/>
              </a:cxn>
              <a:cxn ang="T96">
                <a:pos x="T16" y="T17"/>
              </a:cxn>
              <a:cxn ang="T97">
                <a:pos x="T18" y="T19"/>
              </a:cxn>
              <a:cxn ang="T98">
                <a:pos x="T20" y="T21"/>
              </a:cxn>
              <a:cxn ang="T99">
                <a:pos x="T22" y="T23"/>
              </a:cxn>
              <a:cxn ang="T100">
                <a:pos x="T24" y="T25"/>
              </a:cxn>
              <a:cxn ang="T101">
                <a:pos x="T26" y="T27"/>
              </a:cxn>
              <a:cxn ang="T102">
                <a:pos x="T28" y="T29"/>
              </a:cxn>
              <a:cxn ang="T103">
                <a:pos x="T30" y="T31"/>
              </a:cxn>
              <a:cxn ang="T104">
                <a:pos x="T32" y="T33"/>
              </a:cxn>
              <a:cxn ang="T105">
                <a:pos x="T34" y="T35"/>
              </a:cxn>
              <a:cxn ang="T106">
                <a:pos x="T36" y="T37"/>
              </a:cxn>
              <a:cxn ang="T107">
                <a:pos x="T38" y="T39"/>
              </a:cxn>
              <a:cxn ang="T108">
                <a:pos x="T40" y="T41"/>
              </a:cxn>
              <a:cxn ang="T109">
                <a:pos x="T42" y="T43"/>
              </a:cxn>
              <a:cxn ang="T110">
                <a:pos x="T44" y="T45"/>
              </a:cxn>
              <a:cxn ang="T111">
                <a:pos x="T46" y="T47"/>
              </a:cxn>
              <a:cxn ang="T112">
                <a:pos x="T48" y="T49"/>
              </a:cxn>
              <a:cxn ang="T113">
                <a:pos x="T50" y="T51"/>
              </a:cxn>
              <a:cxn ang="T114">
                <a:pos x="T52" y="T53"/>
              </a:cxn>
              <a:cxn ang="T115">
                <a:pos x="T54" y="T55"/>
              </a:cxn>
              <a:cxn ang="T116">
                <a:pos x="T56" y="T57"/>
              </a:cxn>
              <a:cxn ang="T117">
                <a:pos x="T58" y="T59"/>
              </a:cxn>
              <a:cxn ang="T118">
                <a:pos x="T60" y="T61"/>
              </a:cxn>
              <a:cxn ang="T119">
                <a:pos x="T62" y="T63"/>
              </a:cxn>
              <a:cxn ang="T120">
                <a:pos x="T64" y="T65"/>
              </a:cxn>
              <a:cxn ang="T121">
                <a:pos x="T66" y="T67"/>
              </a:cxn>
              <a:cxn ang="T122">
                <a:pos x="T68" y="T69"/>
              </a:cxn>
              <a:cxn ang="T123">
                <a:pos x="T70" y="T71"/>
              </a:cxn>
              <a:cxn ang="T124">
                <a:pos x="T72" y="T73"/>
              </a:cxn>
              <a:cxn ang="T125">
                <a:pos x="T74" y="T75"/>
              </a:cxn>
              <a:cxn ang="T126">
                <a:pos x="T76" y="T77"/>
              </a:cxn>
              <a:cxn ang="T127">
                <a:pos x="T78" y="T79"/>
              </a:cxn>
              <a:cxn ang="T128">
                <a:pos x="T80" y="T81"/>
              </a:cxn>
              <a:cxn ang="T129">
                <a:pos x="T82" y="T83"/>
              </a:cxn>
              <a:cxn ang="T130">
                <a:pos x="T84" y="T85"/>
              </a:cxn>
              <a:cxn ang="T131">
                <a:pos x="T86" y="T87"/>
              </a:cxn>
            </a:cxnLst>
            <a:rect l="0" t="0" r="r" b="b"/>
            <a:pathLst>
              <a:path w="171091" h="161565">
                <a:moveTo>
                  <a:pt x="44655" y="68263"/>
                </a:moveTo>
                <a:lnTo>
                  <a:pt x="83572" y="68263"/>
                </a:lnTo>
                <a:cubicBezTo>
                  <a:pt x="88978" y="68263"/>
                  <a:pt x="93302" y="73054"/>
                  <a:pt x="93302" y="78582"/>
                </a:cubicBezTo>
                <a:cubicBezTo>
                  <a:pt x="93302" y="84110"/>
                  <a:pt x="88978" y="88532"/>
                  <a:pt x="83572" y="88532"/>
                </a:cubicBezTo>
                <a:lnTo>
                  <a:pt x="44655" y="88532"/>
                </a:lnTo>
                <a:cubicBezTo>
                  <a:pt x="39249" y="88532"/>
                  <a:pt x="34925" y="84110"/>
                  <a:pt x="34925" y="78582"/>
                </a:cubicBezTo>
                <a:cubicBezTo>
                  <a:pt x="34925" y="73054"/>
                  <a:pt x="39249" y="68263"/>
                  <a:pt x="44655" y="68263"/>
                </a:cubicBezTo>
                <a:close/>
                <a:moveTo>
                  <a:pt x="44688" y="36513"/>
                </a:moveTo>
                <a:lnTo>
                  <a:pt x="126763" y="36513"/>
                </a:lnTo>
                <a:cubicBezTo>
                  <a:pt x="132186" y="36513"/>
                  <a:pt x="136164" y="41015"/>
                  <a:pt x="136164" y="45865"/>
                </a:cubicBezTo>
                <a:cubicBezTo>
                  <a:pt x="136164" y="51406"/>
                  <a:pt x="132186" y="55216"/>
                  <a:pt x="126763" y="55216"/>
                </a:cubicBezTo>
                <a:lnTo>
                  <a:pt x="44688" y="55216"/>
                </a:lnTo>
                <a:cubicBezTo>
                  <a:pt x="39264" y="55216"/>
                  <a:pt x="34925" y="51406"/>
                  <a:pt x="34925" y="45865"/>
                </a:cubicBezTo>
                <a:cubicBezTo>
                  <a:pt x="34925" y="41015"/>
                  <a:pt x="39264" y="36513"/>
                  <a:pt x="44688" y="36513"/>
                </a:cubicBezTo>
                <a:close/>
                <a:moveTo>
                  <a:pt x="22644" y="19431"/>
                </a:moveTo>
                <a:cubicBezTo>
                  <a:pt x="20847" y="19431"/>
                  <a:pt x="19409" y="20870"/>
                  <a:pt x="19409" y="22669"/>
                </a:cubicBezTo>
                <a:lnTo>
                  <a:pt x="19409" y="102193"/>
                </a:lnTo>
                <a:cubicBezTo>
                  <a:pt x="19409" y="103992"/>
                  <a:pt x="20847" y="105072"/>
                  <a:pt x="22644" y="105072"/>
                </a:cubicBezTo>
                <a:lnTo>
                  <a:pt x="85546" y="105072"/>
                </a:lnTo>
                <a:cubicBezTo>
                  <a:pt x="91296" y="105072"/>
                  <a:pt x="96688" y="107231"/>
                  <a:pt x="101001" y="111189"/>
                </a:cubicBezTo>
                <a:lnTo>
                  <a:pt x="120411" y="129540"/>
                </a:lnTo>
                <a:lnTo>
                  <a:pt x="120411" y="127381"/>
                </a:lnTo>
                <a:cubicBezTo>
                  <a:pt x="120411" y="115147"/>
                  <a:pt x="130475" y="105072"/>
                  <a:pt x="142696" y="105072"/>
                </a:cubicBezTo>
                <a:lnTo>
                  <a:pt x="148806" y="105072"/>
                </a:lnTo>
                <a:cubicBezTo>
                  <a:pt x="150244" y="105072"/>
                  <a:pt x="151681" y="103992"/>
                  <a:pt x="151681" y="102193"/>
                </a:cubicBezTo>
                <a:lnTo>
                  <a:pt x="151681" y="22669"/>
                </a:lnTo>
                <a:cubicBezTo>
                  <a:pt x="151681" y="20870"/>
                  <a:pt x="150244" y="19431"/>
                  <a:pt x="148806" y="19431"/>
                </a:cubicBezTo>
                <a:lnTo>
                  <a:pt x="22644" y="19431"/>
                </a:lnTo>
                <a:close/>
                <a:moveTo>
                  <a:pt x="22644" y="0"/>
                </a:moveTo>
                <a:lnTo>
                  <a:pt x="148806" y="0"/>
                </a:lnTo>
                <a:cubicBezTo>
                  <a:pt x="161027" y="0"/>
                  <a:pt x="171091" y="10075"/>
                  <a:pt x="171091" y="22669"/>
                </a:cubicBezTo>
                <a:lnTo>
                  <a:pt x="171091" y="102193"/>
                </a:lnTo>
                <a:cubicBezTo>
                  <a:pt x="171091" y="114787"/>
                  <a:pt x="161027" y="124503"/>
                  <a:pt x="148806" y="124503"/>
                </a:cubicBezTo>
                <a:lnTo>
                  <a:pt x="142696" y="124503"/>
                </a:lnTo>
                <a:cubicBezTo>
                  <a:pt x="141258" y="124503"/>
                  <a:pt x="139820" y="125942"/>
                  <a:pt x="139820" y="127381"/>
                </a:cubicBezTo>
                <a:lnTo>
                  <a:pt x="139820" y="151850"/>
                </a:lnTo>
                <a:cubicBezTo>
                  <a:pt x="139820" y="155448"/>
                  <a:pt x="137663" y="159047"/>
                  <a:pt x="134069" y="160846"/>
                </a:cubicBezTo>
                <a:cubicBezTo>
                  <a:pt x="132991" y="161206"/>
                  <a:pt x="131553" y="161565"/>
                  <a:pt x="130115" y="161565"/>
                </a:cubicBezTo>
                <a:cubicBezTo>
                  <a:pt x="127959" y="161565"/>
                  <a:pt x="125443" y="160486"/>
                  <a:pt x="123646" y="158687"/>
                </a:cubicBezTo>
                <a:lnTo>
                  <a:pt x="87702" y="125222"/>
                </a:lnTo>
                <a:cubicBezTo>
                  <a:pt x="86983" y="124862"/>
                  <a:pt x="86624" y="124503"/>
                  <a:pt x="85546" y="124503"/>
                </a:cubicBezTo>
                <a:lnTo>
                  <a:pt x="22644" y="124503"/>
                </a:lnTo>
                <a:cubicBezTo>
                  <a:pt x="10423" y="124503"/>
                  <a:pt x="0" y="114787"/>
                  <a:pt x="0" y="102193"/>
                </a:cubicBezTo>
                <a:lnTo>
                  <a:pt x="0" y="22669"/>
                </a:lnTo>
                <a:cubicBezTo>
                  <a:pt x="0" y="10075"/>
                  <a:pt x="10423" y="0"/>
                  <a:pt x="22644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anchor="ctr"/>
          <a:lstStyle/>
          <a:p>
            <a:endParaRPr lang="en-US" sz="900" dirty="0">
              <a:latin typeface="Lato Light" panose="020F0502020204030203" pitchFamily="34" charset="0"/>
            </a:endParaRP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3DB1E740-6D10-7E49-BAC7-D739599C20F9}"/>
              </a:ext>
            </a:extLst>
          </p:cNvPr>
          <p:cNvSpPr txBox="1"/>
          <p:nvPr/>
        </p:nvSpPr>
        <p:spPr>
          <a:xfrm>
            <a:off x="7529947" y="4369664"/>
            <a:ext cx="1518364" cy="338554"/>
          </a:xfrm>
          <a:prstGeom prst="rect">
            <a:avLst/>
          </a:prstGeom>
          <a:noFill/>
        </p:spPr>
        <p:txBody>
          <a:bodyPr wrap="none" rtlCol="0" anchor="b" anchorCtr="0">
            <a:spAutoFit/>
          </a:bodyPr>
          <a:lstStyle/>
          <a:p>
            <a:r>
              <a:rPr lang="ru-RU" sz="1600" dirty="0">
                <a:solidFill>
                  <a:schemeClr val="tx2"/>
                </a:solidFill>
                <a:latin typeface="Commissioner ExtraBold" pitchFamily="2" charset="0"/>
                <a:ea typeface="League Spartan" charset="0"/>
                <a:cs typeface="Poppins" pitchFamily="2" charset="77"/>
              </a:rPr>
              <a:t>ЗАГОЛОВОК</a:t>
            </a:r>
            <a:endParaRPr lang="en-US" sz="1600" dirty="0">
              <a:solidFill>
                <a:schemeClr val="tx2"/>
              </a:solidFill>
              <a:latin typeface="Commissioner ExtraBold" pitchFamily="2" charset="0"/>
              <a:ea typeface="League Spartan" charset="0"/>
              <a:cs typeface="Poppins" pitchFamily="2" charset="77"/>
            </a:endParaRPr>
          </a:p>
        </p:txBody>
      </p:sp>
      <p:sp>
        <p:nvSpPr>
          <p:cNvPr id="29" name="Subtitle 2">
            <a:extLst>
              <a:ext uri="{FF2B5EF4-FFF2-40B4-BE49-F238E27FC236}">
                <a16:creationId xmlns:a16="http://schemas.microsoft.com/office/drawing/2014/main" id="{C6ADA963-4669-DB45-A3D6-C1C58FD7586D}"/>
              </a:ext>
            </a:extLst>
          </p:cNvPr>
          <p:cNvSpPr txBox="1">
            <a:spLocks/>
          </p:cNvSpPr>
          <p:nvPr/>
        </p:nvSpPr>
        <p:spPr>
          <a:xfrm>
            <a:off x="7529946" y="4708218"/>
            <a:ext cx="3579815" cy="728533"/>
          </a:xfrm>
          <a:prstGeom prst="rect">
            <a:avLst/>
          </a:prstGeom>
        </p:spPr>
        <p:txBody>
          <a:bodyPr vert="horz" wrap="square" lIns="45720" tIns="22860" rIns="45720" bIns="22860" rtlCol="0" anchor="t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>
              <a:lnSpc>
                <a:spcPts val="1750"/>
              </a:lnSpc>
            </a:pPr>
            <a:r>
              <a:rPr lang="ru-RU" sz="1400" dirty="0">
                <a:solidFill>
                  <a:schemeClr val="tx1"/>
                </a:solidFill>
                <a:latin typeface="Fira Sans Light" panose="020B0403050000020004" pitchFamily="34" charset="0"/>
                <a:ea typeface="Fira Sans Light" panose="020B0403050000020004" pitchFamily="34" charset="0"/>
                <a:cs typeface="Mukta ExtraLight" panose="020B0000000000000000" pitchFamily="34" charset="77"/>
              </a:rPr>
              <a:t>Балтийский федеральный университет имени </a:t>
            </a:r>
            <a:r>
              <a:rPr lang="ru-RU" sz="1400" dirty="0" err="1">
                <a:solidFill>
                  <a:schemeClr val="tx1"/>
                </a:solidFill>
                <a:latin typeface="Fira Sans Light" panose="020B0403050000020004" pitchFamily="34" charset="0"/>
                <a:ea typeface="Fira Sans Light" panose="020B0403050000020004" pitchFamily="34" charset="0"/>
                <a:cs typeface="Mukta ExtraLight" panose="020B0000000000000000" pitchFamily="34" charset="77"/>
              </a:rPr>
              <a:t>Иммануила</a:t>
            </a:r>
            <a:r>
              <a:rPr lang="ru-RU" sz="1400" dirty="0">
                <a:solidFill>
                  <a:schemeClr val="tx1"/>
                </a:solidFill>
                <a:latin typeface="Fira Sans Light" panose="020B0403050000020004" pitchFamily="34" charset="0"/>
                <a:ea typeface="Fira Sans Light" panose="020B0403050000020004" pitchFamily="34" charset="0"/>
                <a:cs typeface="Mukta ExtraLight" panose="020B0000000000000000" pitchFamily="34" charset="77"/>
              </a:rPr>
              <a:t> Канта — крупнейший образовательный</a:t>
            </a:r>
            <a:endParaRPr lang="en-US" sz="1400" dirty="0">
              <a:solidFill>
                <a:schemeClr val="tx1"/>
              </a:solidFill>
              <a:latin typeface="Fira Sans Light" panose="020B0403050000020004" pitchFamily="34" charset="0"/>
              <a:ea typeface="Fira Sans Light" panose="020B0403050000020004" pitchFamily="34" charset="0"/>
              <a:cs typeface="Mukta ExtraLight" panose="020B0000000000000000" pitchFamily="34" charset="77"/>
            </a:endParaRPr>
          </a:p>
        </p:txBody>
      </p:sp>
      <p:sp>
        <p:nvSpPr>
          <p:cNvPr id="33" name="TextBox 32">
            <a:extLst>
              <a:ext uri="{FF2B5EF4-FFF2-40B4-BE49-F238E27FC236}">
                <a16:creationId xmlns:a16="http://schemas.microsoft.com/office/drawing/2014/main" id="{DB52F339-6391-6448-A9E8-4D430D2A9B1E}"/>
              </a:ext>
            </a:extLst>
          </p:cNvPr>
          <p:cNvSpPr txBox="1"/>
          <p:nvPr/>
        </p:nvSpPr>
        <p:spPr>
          <a:xfrm>
            <a:off x="7529947" y="5552973"/>
            <a:ext cx="1518364" cy="338554"/>
          </a:xfrm>
          <a:prstGeom prst="rect">
            <a:avLst/>
          </a:prstGeom>
          <a:noFill/>
        </p:spPr>
        <p:txBody>
          <a:bodyPr wrap="none" rtlCol="0" anchor="b" anchorCtr="0">
            <a:spAutoFit/>
          </a:bodyPr>
          <a:lstStyle/>
          <a:p>
            <a:r>
              <a:rPr lang="ru-RU" sz="1600" dirty="0">
                <a:solidFill>
                  <a:schemeClr val="tx2"/>
                </a:solidFill>
                <a:latin typeface="Commissioner ExtraBold" pitchFamily="2" charset="0"/>
                <a:ea typeface="League Spartan" charset="0"/>
                <a:cs typeface="Poppins" pitchFamily="2" charset="77"/>
              </a:rPr>
              <a:t>ЗАГОЛОВОК</a:t>
            </a:r>
            <a:endParaRPr lang="en-US" sz="1600" dirty="0">
              <a:solidFill>
                <a:schemeClr val="tx2"/>
              </a:solidFill>
              <a:latin typeface="Commissioner ExtraBold" pitchFamily="2" charset="0"/>
              <a:ea typeface="League Spartan" charset="0"/>
              <a:cs typeface="Poppins" pitchFamily="2" charset="77"/>
            </a:endParaRPr>
          </a:p>
        </p:txBody>
      </p:sp>
      <p:sp>
        <p:nvSpPr>
          <p:cNvPr id="34" name="Subtitle 2">
            <a:extLst>
              <a:ext uri="{FF2B5EF4-FFF2-40B4-BE49-F238E27FC236}">
                <a16:creationId xmlns:a16="http://schemas.microsoft.com/office/drawing/2014/main" id="{1C29176F-60C9-2E4C-AEBC-1C6C014F0CF6}"/>
              </a:ext>
            </a:extLst>
          </p:cNvPr>
          <p:cNvSpPr txBox="1">
            <a:spLocks/>
          </p:cNvSpPr>
          <p:nvPr/>
        </p:nvSpPr>
        <p:spPr>
          <a:xfrm>
            <a:off x="7529946" y="5891527"/>
            <a:ext cx="3579815" cy="728533"/>
          </a:xfrm>
          <a:prstGeom prst="rect">
            <a:avLst/>
          </a:prstGeom>
        </p:spPr>
        <p:txBody>
          <a:bodyPr vert="horz" wrap="square" lIns="45720" tIns="22860" rIns="45720" bIns="22860" rtlCol="0" anchor="t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>
              <a:lnSpc>
                <a:spcPts val="1750"/>
              </a:lnSpc>
            </a:pPr>
            <a:r>
              <a:rPr lang="ru-RU" sz="1400" dirty="0">
                <a:solidFill>
                  <a:schemeClr val="tx1"/>
                </a:solidFill>
                <a:latin typeface="Fira Sans Light" panose="020B0403050000020004" pitchFamily="34" charset="0"/>
                <a:ea typeface="Fira Sans Light" panose="020B0403050000020004" pitchFamily="34" charset="0"/>
                <a:cs typeface="Mukta ExtraLight" panose="020B0000000000000000" pitchFamily="34" charset="77"/>
              </a:rPr>
              <a:t>Балтийский федеральный университет имени </a:t>
            </a:r>
            <a:r>
              <a:rPr lang="ru-RU" sz="1400" dirty="0" err="1">
                <a:solidFill>
                  <a:schemeClr val="tx1"/>
                </a:solidFill>
                <a:latin typeface="Fira Sans Light" panose="020B0403050000020004" pitchFamily="34" charset="0"/>
                <a:ea typeface="Fira Sans Light" panose="020B0403050000020004" pitchFamily="34" charset="0"/>
                <a:cs typeface="Mukta ExtraLight" panose="020B0000000000000000" pitchFamily="34" charset="77"/>
              </a:rPr>
              <a:t>Иммануила</a:t>
            </a:r>
            <a:r>
              <a:rPr lang="ru-RU" sz="1400" dirty="0">
                <a:solidFill>
                  <a:schemeClr val="tx1"/>
                </a:solidFill>
                <a:latin typeface="Fira Sans Light" panose="020B0403050000020004" pitchFamily="34" charset="0"/>
                <a:ea typeface="Fira Sans Light" panose="020B0403050000020004" pitchFamily="34" charset="0"/>
                <a:cs typeface="Mukta ExtraLight" panose="020B0000000000000000" pitchFamily="34" charset="77"/>
              </a:rPr>
              <a:t> Канта — крупнейший образовательный</a:t>
            </a:r>
            <a:endParaRPr lang="en-US" sz="1400" dirty="0">
              <a:solidFill>
                <a:schemeClr val="tx1"/>
              </a:solidFill>
              <a:latin typeface="Fira Sans Light" panose="020B0403050000020004" pitchFamily="34" charset="0"/>
              <a:ea typeface="Fira Sans Light" panose="020B0403050000020004" pitchFamily="34" charset="0"/>
              <a:cs typeface="Mukta ExtraLight" panose="020B0000000000000000" pitchFamily="34" charset="77"/>
            </a:endParaRPr>
          </a:p>
        </p:txBody>
      </p:sp>
      <p:sp>
        <p:nvSpPr>
          <p:cNvPr id="39" name="TextBox 38">
            <a:extLst>
              <a:ext uri="{FF2B5EF4-FFF2-40B4-BE49-F238E27FC236}">
                <a16:creationId xmlns:a16="http://schemas.microsoft.com/office/drawing/2014/main" id="{A07DCEB5-F880-464C-8685-A826BCFA62C0}"/>
              </a:ext>
            </a:extLst>
          </p:cNvPr>
          <p:cNvSpPr txBox="1"/>
          <p:nvPr/>
        </p:nvSpPr>
        <p:spPr>
          <a:xfrm>
            <a:off x="3222310" y="1476729"/>
            <a:ext cx="1518364" cy="338554"/>
          </a:xfrm>
          <a:prstGeom prst="rect">
            <a:avLst/>
          </a:prstGeom>
          <a:noFill/>
        </p:spPr>
        <p:txBody>
          <a:bodyPr wrap="none" rtlCol="0" anchor="b" anchorCtr="0">
            <a:spAutoFit/>
          </a:bodyPr>
          <a:lstStyle/>
          <a:p>
            <a:r>
              <a:rPr lang="ru-RU" sz="1600" dirty="0">
                <a:solidFill>
                  <a:schemeClr val="tx2"/>
                </a:solidFill>
                <a:latin typeface="Commissioner ExtraBold" pitchFamily="2" charset="0"/>
                <a:ea typeface="League Spartan" charset="0"/>
                <a:cs typeface="Poppins" pitchFamily="2" charset="77"/>
              </a:rPr>
              <a:t>ЗАГОЛОВОК</a:t>
            </a:r>
            <a:endParaRPr lang="en-US" sz="1600" dirty="0">
              <a:solidFill>
                <a:schemeClr val="tx2"/>
              </a:solidFill>
              <a:latin typeface="Commissioner ExtraBold" pitchFamily="2" charset="0"/>
              <a:ea typeface="League Spartan" charset="0"/>
              <a:cs typeface="Poppins" pitchFamily="2" charset="77"/>
            </a:endParaRPr>
          </a:p>
        </p:txBody>
      </p:sp>
      <p:sp>
        <p:nvSpPr>
          <p:cNvPr id="40" name="Subtitle 2">
            <a:extLst>
              <a:ext uri="{FF2B5EF4-FFF2-40B4-BE49-F238E27FC236}">
                <a16:creationId xmlns:a16="http://schemas.microsoft.com/office/drawing/2014/main" id="{4F5A1A72-B197-A148-A089-FBBAD0D7816A}"/>
              </a:ext>
            </a:extLst>
          </p:cNvPr>
          <p:cNvSpPr txBox="1">
            <a:spLocks/>
          </p:cNvSpPr>
          <p:nvPr/>
        </p:nvSpPr>
        <p:spPr>
          <a:xfrm>
            <a:off x="1120625" y="1815283"/>
            <a:ext cx="3579815" cy="728533"/>
          </a:xfrm>
          <a:prstGeom prst="rect">
            <a:avLst/>
          </a:prstGeom>
        </p:spPr>
        <p:txBody>
          <a:bodyPr vert="horz" wrap="square" lIns="45720" tIns="22860" rIns="45720" bIns="22860" rtlCol="0" anchor="t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>
              <a:lnSpc>
                <a:spcPts val="1750"/>
              </a:lnSpc>
            </a:pPr>
            <a:r>
              <a:rPr lang="ru-RU" sz="1400" dirty="0">
                <a:solidFill>
                  <a:schemeClr val="tx1"/>
                </a:solidFill>
                <a:latin typeface="Fira Sans Light" panose="020B0403050000020004" pitchFamily="34" charset="0"/>
                <a:ea typeface="Fira Sans Light" panose="020B0403050000020004" pitchFamily="34" charset="0"/>
                <a:cs typeface="Mukta ExtraLight" panose="020B0000000000000000" pitchFamily="34" charset="77"/>
              </a:rPr>
              <a:t>Балтийский федеральный университет имени </a:t>
            </a:r>
            <a:r>
              <a:rPr lang="ru-RU" sz="1400" dirty="0" err="1">
                <a:solidFill>
                  <a:schemeClr val="tx1"/>
                </a:solidFill>
                <a:latin typeface="Fira Sans Light" panose="020B0403050000020004" pitchFamily="34" charset="0"/>
                <a:ea typeface="Fira Sans Light" panose="020B0403050000020004" pitchFamily="34" charset="0"/>
                <a:cs typeface="Mukta ExtraLight" panose="020B0000000000000000" pitchFamily="34" charset="77"/>
              </a:rPr>
              <a:t>Иммануила</a:t>
            </a:r>
            <a:r>
              <a:rPr lang="ru-RU" sz="1400" dirty="0">
                <a:solidFill>
                  <a:schemeClr val="tx1"/>
                </a:solidFill>
                <a:latin typeface="Fira Sans Light" panose="020B0403050000020004" pitchFamily="34" charset="0"/>
                <a:ea typeface="Fira Sans Light" panose="020B0403050000020004" pitchFamily="34" charset="0"/>
                <a:cs typeface="Mukta ExtraLight" panose="020B0000000000000000" pitchFamily="34" charset="77"/>
              </a:rPr>
              <a:t> Канта — крупнейший образовательный</a:t>
            </a:r>
            <a:endParaRPr lang="en-US" sz="1400" dirty="0">
              <a:solidFill>
                <a:schemeClr val="tx1"/>
              </a:solidFill>
              <a:latin typeface="Fira Sans Light" panose="020B0403050000020004" pitchFamily="34" charset="0"/>
              <a:ea typeface="Fira Sans Light" panose="020B0403050000020004" pitchFamily="34" charset="0"/>
              <a:cs typeface="Mukta ExtraLight" panose="020B0000000000000000" pitchFamily="34" charset="77"/>
            </a:endParaRPr>
          </a:p>
        </p:txBody>
      </p:sp>
      <p:sp>
        <p:nvSpPr>
          <p:cNvPr id="41" name="TextBox 40">
            <a:extLst>
              <a:ext uri="{FF2B5EF4-FFF2-40B4-BE49-F238E27FC236}">
                <a16:creationId xmlns:a16="http://schemas.microsoft.com/office/drawing/2014/main" id="{FD8EE8B6-ABA4-8C47-B94D-18BAE1A95906}"/>
              </a:ext>
            </a:extLst>
          </p:cNvPr>
          <p:cNvSpPr txBox="1"/>
          <p:nvPr/>
        </p:nvSpPr>
        <p:spPr>
          <a:xfrm>
            <a:off x="3182235" y="2673485"/>
            <a:ext cx="1518364" cy="338554"/>
          </a:xfrm>
          <a:prstGeom prst="rect">
            <a:avLst/>
          </a:prstGeom>
          <a:noFill/>
        </p:spPr>
        <p:txBody>
          <a:bodyPr wrap="none" rtlCol="0" anchor="b" anchorCtr="0">
            <a:spAutoFit/>
          </a:bodyPr>
          <a:lstStyle/>
          <a:p>
            <a:r>
              <a:rPr lang="ru-RU" sz="1600" dirty="0">
                <a:solidFill>
                  <a:schemeClr val="tx2"/>
                </a:solidFill>
                <a:latin typeface="Commissioner ExtraBold" pitchFamily="2" charset="0"/>
                <a:ea typeface="League Spartan" charset="0"/>
                <a:cs typeface="Poppins" pitchFamily="2" charset="77"/>
              </a:rPr>
              <a:t>ЗАГОЛОВОК</a:t>
            </a:r>
            <a:endParaRPr lang="en-US" sz="1600" dirty="0">
              <a:solidFill>
                <a:schemeClr val="tx2"/>
              </a:solidFill>
              <a:latin typeface="Commissioner ExtraBold" pitchFamily="2" charset="0"/>
              <a:ea typeface="League Spartan" charset="0"/>
              <a:cs typeface="Poppins" pitchFamily="2" charset="77"/>
            </a:endParaRPr>
          </a:p>
        </p:txBody>
      </p:sp>
      <p:sp>
        <p:nvSpPr>
          <p:cNvPr id="42" name="Subtitle 2">
            <a:extLst>
              <a:ext uri="{FF2B5EF4-FFF2-40B4-BE49-F238E27FC236}">
                <a16:creationId xmlns:a16="http://schemas.microsoft.com/office/drawing/2014/main" id="{2B7241E7-C1AD-674A-B623-7E0ECC498F69}"/>
              </a:ext>
            </a:extLst>
          </p:cNvPr>
          <p:cNvSpPr txBox="1">
            <a:spLocks/>
          </p:cNvSpPr>
          <p:nvPr/>
        </p:nvSpPr>
        <p:spPr>
          <a:xfrm>
            <a:off x="1120625" y="3012039"/>
            <a:ext cx="3579815" cy="728533"/>
          </a:xfrm>
          <a:prstGeom prst="rect">
            <a:avLst/>
          </a:prstGeom>
        </p:spPr>
        <p:txBody>
          <a:bodyPr vert="horz" wrap="square" lIns="45720" tIns="22860" rIns="45720" bIns="22860" rtlCol="0" anchor="t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>
              <a:lnSpc>
                <a:spcPts val="1750"/>
              </a:lnSpc>
            </a:pPr>
            <a:r>
              <a:rPr lang="ru-RU" sz="1400" dirty="0">
                <a:solidFill>
                  <a:schemeClr val="tx1"/>
                </a:solidFill>
                <a:latin typeface="Fira Sans Light" panose="020B0403050000020004" pitchFamily="34" charset="0"/>
                <a:ea typeface="Fira Sans Light" panose="020B0403050000020004" pitchFamily="34" charset="0"/>
                <a:cs typeface="Mukta ExtraLight" panose="020B0000000000000000" pitchFamily="34" charset="77"/>
              </a:rPr>
              <a:t>Балтийский федеральный университет имени </a:t>
            </a:r>
            <a:r>
              <a:rPr lang="ru-RU" sz="1400" dirty="0" err="1">
                <a:solidFill>
                  <a:schemeClr val="tx1"/>
                </a:solidFill>
                <a:latin typeface="Fira Sans Light" panose="020B0403050000020004" pitchFamily="34" charset="0"/>
                <a:ea typeface="Fira Sans Light" panose="020B0403050000020004" pitchFamily="34" charset="0"/>
                <a:cs typeface="Mukta ExtraLight" panose="020B0000000000000000" pitchFamily="34" charset="77"/>
              </a:rPr>
              <a:t>Иммануила</a:t>
            </a:r>
            <a:r>
              <a:rPr lang="ru-RU" sz="1400" dirty="0">
                <a:solidFill>
                  <a:schemeClr val="tx1"/>
                </a:solidFill>
                <a:latin typeface="Fira Sans Light" panose="020B0403050000020004" pitchFamily="34" charset="0"/>
                <a:ea typeface="Fira Sans Light" panose="020B0403050000020004" pitchFamily="34" charset="0"/>
                <a:cs typeface="Mukta ExtraLight" panose="020B0000000000000000" pitchFamily="34" charset="77"/>
              </a:rPr>
              <a:t> Канта — крупнейший образовательный</a:t>
            </a:r>
            <a:endParaRPr lang="en-US" sz="1400" dirty="0">
              <a:solidFill>
                <a:schemeClr val="tx1"/>
              </a:solidFill>
              <a:latin typeface="Fira Sans Light" panose="020B0403050000020004" pitchFamily="34" charset="0"/>
              <a:ea typeface="Fira Sans Light" panose="020B0403050000020004" pitchFamily="34" charset="0"/>
              <a:cs typeface="Mukta ExtraLight" panose="020B0000000000000000" pitchFamily="34" charset="77"/>
            </a:endParaRPr>
          </a:p>
        </p:txBody>
      </p:sp>
      <p:sp>
        <p:nvSpPr>
          <p:cNvPr id="47" name="Freeform 511">
            <a:extLst>
              <a:ext uri="{FF2B5EF4-FFF2-40B4-BE49-F238E27FC236}">
                <a16:creationId xmlns:a16="http://schemas.microsoft.com/office/drawing/2014/main" id="{4751DD74-9189-E940-AA0B-A86DB1997E99}"/>
              </a:ext>
            </a:extLst>
          </p:cNvPr>
          <p:cNvSpPr>
            <a:spLocks noChangeAspect="1"/>
          </p:cNvSpPr>
          <p:nvPr/>
        </p:nvSpPr>
        <p:spPr bwMode="auto">
          <a:xfrm>
            <a:off x="4878439" y="1721668"/>
            <a:ext cx="421328" cy="366512"/>
          </a:xfrm>
          <a:custGeom>
            <a:avLst/>
            <a:gdLst>
              <a:gd name="T0" fmla="*/ 2147483646 w 507"/>
              <a:gd name="T1" fmla="*/ 2147483646 h 442"/>
              <a:gd name="T2" fmla="*/ 2147483646 w 507"/>
              <a:gd name="T3" fmla="*/ 2147483646 h 442"/>
              <a:gd name="T4" fmla="*/ 2147483646 w 507"/>
              <a:gd name="T5" fmla="*/ 2147483646 h 442"/>
              <a:gd name="T6" fmla="*/ 2147483646 w 507"/>
              <a:gd name="T7" fmla="*/ 2147483646 h 442"/>
              <a:gd name="T8" fmla="*/ 2147483646 w 507"/>
              <a:gd name="T9" fmla="*/ 2147483646 h 442"/>
              <a:gd name="T10" fmla="*/ 2147483646 w 507"/>
              <a:gd name="T11" fmla="*/ 2147483646 h 442"/>
              <a:gd name="T12" fmla="*/ 2147483646 w 507"/>
              <a:gd name="T13" fmla="*/ 2147483646 h 442"/>
              <a:gd name="T14" fmla="*/ 2147483646 w 507"/>
              <a:gd name="T15" fmla="*/ 2147483646 h 442"/>
              <a:gd name="T16" fmla="*/ 2147483646 w 507"/>
              <a:gd name="T17" fmla="*/ 2147483646 h 442"/>
              <a:gd name="T18" fmla="*/ 2147483646 w 507"/>
              <a:gd name="T19" fmla="*/ 2147483646 h 442"/>
              <a:gd name="T20" fmla="*/ 2147483646 w 507"/>
              <a:gd name="T21" fmla="*/ 2147483646 h 442"/>
              <a:gd name="T22" fmla="*/ 2147483646 w 507"/>
              <a:gd name="T23" fmla="*/ 2147483646 h 442"/>
              <a:gd name="T24" fmla="*/ 2147483646 w 507"/>
              <a:gd name="T25" fmla="*/ 2147483646 h 442"/>
              <a:gd name="T26" fmla="*/ 2147483646 w 507"/>
              <a:gd name="T27" fmla="*/ 2147483646 h 442"/>
              <a:gd name="T28" fmla="*/ 2147483646 w 507"/>
              <a:gd name="T29" fmla="*/ 2147483646 h 442"/>
              <a:gd name="T30" fmla="*/ 2147483646 w 507"/>
              <a:gd name="T31" fmla="*/ 2147483646 h 442"/>
              <a:gd name="T32" fmla="*/ 2147483646 w 507"/>
              <a:gd name="T33" fmla="*/ 2147483646 h 442"/>
              <a:gd name="T34" fmla="*/ 2147483646 w 507"/>
              <a:gd name="T35" fmla="*/ 2147483646 h 442"/>
              <a:gd name="T36" fmla="*/ 2147483646 w 507"/>
              <a:gd name="T37" fmla="*/ 2147483646 h 442"/>
              <a:gd name="T38" fmla="*/ 2147483646 w 507"/>
              <a:gd name="T39" fmla="*/ 2147483646 h 442"/>
              <a:gd name="T40" fmla="*/ 2147483646 w 507"/>
              <a:gd name="T41" fmla="*/ 2147483646 h 442"/>
              <a:gd name="T42" fmla="*/ 2147483646 w 507"/>
              <a:gd name="T43" fmla="*/ 2147483646 h 442"/>
              <a:gd name="T44" fmla="*/ 2147483646 w 507"/>
              <a:gd name="T45" fmla="*/ 2147483646 h 442"/>
              <a:gd name="T46" fmla="*/ 2147483646 w 507"/>
              <a:gd name="T47" fmla="*/ 2147483646 h 442"/>
              <a:gd name="T48" fmla="*/ 2147483646 w 507"/>
              <a:gd name="T49" fmla="*/ 2147483646 h 442"/>
              <a:gd name="T50" fmla="*/ 2147483646 w 507"/>
              <a:gd name="T51" fmla="*/ 2147483646 h 442"/>
              <a:gd name="T52" fmla="*/ 2147483646 w 507"/>
              <a:gd name="T53" fmla="*/ 2147483646 h 442"/>
              <a:gd name="T54" fmla="*/ 2147483646 w 507"/>
              <a:gd name="T55" fmla="*/ 2147483646 h 442"/>
              <a:gd name="T56" fmla="*/ 2147483646 w 507"/>
              <a:gd name="T57" fmla="*/ 2147483646 h 442"/>
              <a:gd name="T58" fmla="*/ 2147483646 w 507"/>
              <a:gd name="T59" fmla="*/ 2147483646 h 442"/>
              <a:gd name="T60" fmla="*/ 2147483646 w 507"/>
              <a:gd name="T61" fmla="*/ 2147483646 h 442"/>
              <a:gd name="T62" fmla="*/ 2147483646 w 507"/>
              <a:gd name="T63" fmla="*/ 2147483646 h 442"/>
              <a:gd name="T64" fmla="*/ 2147483646 w 507"/>
              <a:gd name="T65" fmla="*/ 2147483646 h 442"/>
              <a:gd name="T66" fmla="*/ 2147483646 w 507"/>
              <a:gd name="T67" fmla="*/ 2147483646 h 442"/>
              <a:gd name="T68" fmla="*/ 2147483646 w 507"/>
              <a:gd name="T69" fmla="*/ 2147483646 h 442"/>
              <a:gd name="T70" fmla="*/ 2147483646 w 507"/>
              <a:gd name="T71" fmla="*/ 2147483646 h 442"/>
              <a:gd name="T72" fmla="*/ 2147483646 w 507"/>
              <a:gd name="T73" fmla="*/ 2147483646 h 442"/>
              <a:gd name="T74" fmla="*/ 2147483646 w 507"/>
              <a:gd name="T75" fmla="*/ 2147483646 h 442"/>
              <a:gd name="T76" fmla="*/ 2147483646 w 507"/>
              <a:gd name="T77" fmla="*/ 2147483646 h 442"/>
              <a:gd name="T78" fmla="*/ 2147483646 w 507"/>
              <a:gd name="T79" fmla="*/ 2147483646 h 442"/>
              <a:gd name="T80" fmla="*/ 2147483646 w 507"/>
              <a:gd name="T81" fmla="*/ 2147483646 h 442"/>
              <a:gd name="T82" fmla="*/ 2147483646 w 507"/>
              <a:gd name="T83" fmla="*/ 2147483646 h 442"/>
              <a:gd name="T84" fmla="*/ 2147483646 w 507"/>
              <a:gd name="T85" fmla="*/ 2147483646 h 442"/>
              <a:gd name="T86" fmla="*/ 2147483646 w 507"/>
              <a:gd name="T87" fmla="*/ 2147483646 h 442"/>
              <a:gd name="T88" fmla="*/ 2147483646 w 507"/>
              <a:gd name="T89" fmla="*/ 2147483646 h 442"/>
              <a:gd name="T90" fmla="*/ 2147483646 w 507"/>
              <a:gd name="T91" fmla="*/ 2147483646 h 442"/>
              <a:gd name="T92" fmla="*/ 2147483646 w 507"/>
              <a:gd name="T93" fmla="*/ 2147483646 h 442"/>
              <a:gd name="T94" fmla="*/ 2147483646 w 507"/>
              <a:gd name="T95" fmla="*/ 2147483646 h 442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</a:gdLst>
            <a:ahLst/>
            <a:cxnLst>
              <a:cxn ang="T96">
                <a:pos x="T0" y="T1"/>
              </a:cxn>
              <a:cxn ang="T97">
                <a:pos x="T2" y="T3"/>
              </a:cxn>
              <a:cxn ang="T98">
                <a:pos x="T4" y="T5"/>
              </a:cxn>
              <a:cxn ang="T99">
                <a:pos x="T6" y="T7"/>
              </a:cxn>
              <a:cxn ang="T100">
                <a:pos x="T8" y="T9"/>
              </a:cxn>
              <a:cxn ang="T101">
                <a:pos x="T10" y="T11"/>
              </a:cxn>
              <a:cxn ang="T102">
                <a:pos x="T12" y="T13"/>
              </a:cxn>
              <a:cxn ang="T103">
                <a:pos x="T14" y="T15"/>
              </a:cxn>
              <a:cxn ang="T104">
                <a:pos x="T16" y="T17"/>
              </a:cxn>
              <a:cxn ang="T105">
                <a:pos x="T18" y="T19"/>
              </a:cxn>
              <a:cxn ang="T106">
                <a:pos x="T20" y="T21"/>
              </a:cxn>
              <a:cxn ang="T107">
                <a:pos x="T22" y="T23"/>
              </a:cxn>
              <a:cxn ang="T108">
                <a:pos x="T24" y="T25"/>
              </a:cxn>
              <a:cxn ang="T109">
                <a:pos x="T26" y="T27"/>
              </a:cxn>
              <a:cxn ang="T110">
                <a:pos x="T28" y="T29"/>
              </a:cxn>
              <a:cxn ang="T111">
                <a:pos x="T30" y="T31"/>
              </a:cxn>
              <a:cxn ang="T112">
                <a:pos x="T32" y="T33"/>
              </a:cxn>
              <a:cxn ang="T113">
                <a:pos x="T34" y="T35"/>
              </a:cxn>
              <a:cxn ang="T114">
                <a:pos x="T36" y="T37"/>
              </a:cxn>
              <a:cxn ang="T115">
                <a:pos x="T38" y="T39"/>
              </a:cxn>
              <a:cxn ang="T116">
                <a:pos x="T40" y="T41"/>
              </a:cxn>
              <a:cxn ang="T117">
                <a:pos x="T42" y="T43"/>
              </a:cxn>
              <a:cxn ang="T118">
                <a:pos x="T44" y="T45"/>
              </a:cxn>
              <a:cxn ang="T119">
                <a:pos x="T46" y="T47"/>
              </a:cxn>
              <a:cxn ang="T120">
                <a:pos x="T48" y="T49"/>
              </a:cxn>
              <a:cxn ang="T121">
                <a:pos x="T50" y="T51"/>
              </a:cxn>
              <a:cxn ang="T122">
                <a:pos x="T52" y="T53"/>
              </a:cxn>
              <a:cxn ang="T123">
                <a:pos x="T54" y="T55"/>
              </a:cxn>
              <a:cxn ang="T124">
                <a:pos x="T56" y="T57"/>
              </a:cxn>
              <a:cxn ang="T125">
                <a:pos x="T58" y="T59"/>
              </a:cxn>
              <a:cxn ang="T126">
                <a:pos x="T60" y="T61"/>
              </a:cxn>
              <a:cxn ang="T127">
                <a:pos x="T62" y="T63"/>
              </a:cxn>
              <a:cxn ang="T128">
                <a:pos x="T64" y="T65"/>
              </a:cxn>
              <a:cxn ang="T129">
                <a:pos x="T66" y="T67"/>
              </a:cxn>
              <a:cxn ang="T130">
                <a:pos x="T68" y="T69"/>
              </a:cxn>
              <a:cxn ang="T131">
                <a:pos x="T70" y="T71"/>
              </a:cxn>
              <a:cxn ang="T132">
                <a:pos x="T72" y="T73"/>
              </a:cxn>
              <a:cxn ang="T133">
                <a:pos x="T74" y="T75"/>
              </a:cxn>
              <a:cxn ang="T134">
                <a:pos x="T76" y="T77"/>
              </a:cxn>
              <a:cxn ang="T135">
                <a:pos x="T78" y="T79"/>
              </a:cxn>
              <a:cxn ang="T136">
                <a:pos x="T80" y="T81"/>
              </a:cxn>
              <a:cxn ang="T137">
                <a:pos x="T82" y="T83"/>
              </a:cxn>
              <a:cxn ang="T138">
                <a:pos x="T84" y="T85"/>
              </a:cxn>
              <a:cxn ang="T139">
                <a:pos x="T86" y="T87"/>
              </a:cxn>
              <a:cxn ang="T140">
                <a:pos x="T88" y="T89"/>
              </a:cxn>
              <a:cxn ang="T141">
                <a:pos x="T90" y="T91"/>
              </a:cxn>
              <a:cxn ang="T142">
                <a:pos x="T92" y="T93"/>
              </a:cxn>
              <a:cxn ang="T143">
                <a:pos x="T94" y="T95"/>
              </a:cxn>
            </a:cxnLst>
            <a:rect l="0" t="0" r="r" b="b"/>
            <a:pathLst>
              <a:path w="507" h="442">
                <a:moveTo>
                  <a:pt x="413" y="215"/>
                </a:moveTo>
                <a:lnTo>
                  <a:pt x="390" y="238"/>
                </a:lnTo>
                <a:lnTo>
                  <a:pt x="253" y="376"/>
                </a:lnTo>
                <a:lnTo>
                  <a:pt x="115" y="238"/>
                </a:lnTo>
                <a:lnTo>
                  <a:pt x="93" y="215"/>
                </a:lnTo>
                <a:cubicBezTo>
                  <a:pt x="59" y="182"/>
                  <a:pt x="59" y="127"/>
                  <a:pt x="93" y="93"/>
                </a:cubicBezTo>
                <a:cubicBezTo>
                  <a:pt x="126" y="60"/>
                  <a:pt x="181" y="60"/>
                  <a:pt x="215" y="93"/>
                </a:cubicBezTo>
                <a:lnTo>
                  <a:pt x="222" y="101"/>
                </a:lnTo>
                <a:cubicBezTo>
                  <a:pt x="224" y="107"/>
                  <a:pt x="226" y="112"/>
                  <a:pt x="230" y="116"/>
                </a:cubicBezTo>
                <a:cubicBezTo>
                  <a:pt x="236" y="123"/>
                  <a:pt x="245" y="125"/>
                  <a:pt x="253" y="124"/>
                </a:cubicBezTo>
                <a:cubicBezTo>
                  <a:pt x="261" y="125"/>
                  <a:pt x="269" y="123"/>
                  <a:pt x="276" y="116"/>
                </a:cubicBezTo>
                <a:cubicBezTo>
                  <a:pt x="280" y="112"/>
                  <a:pt x="283" y="107"/>
                  <a:pt x="283" y="101"/>
                </a:cubicBezTo>
                <a:lnTo>
                  <a:pt x="291" y="93"/>
                </a:lnTo>
                <a:cubicBezTo>
                  <a:pt x="325" y="60"/>
                  <a:pt x="380" y="60"/>
                  <a:pt x="413" y="93"/>
                </a:cubicBezTo>
                <a:cubicBezTo>
                  <a:pt x="447" y="127"/>
                  <a:pt x="447" y="182"/>
                  <a:pt x="413" y="215"/>
                </a:cubicBezTo>
                <a:close/>
                <a:moveTo>
                  <a:pt x="451" y="55"/>
                </a:moveTo>
                <a:lnTo>
                  <a:pt x="451" y="55"/>
                </a:lnTo>
                <a:cubicBezTo>
                  <a:pt x="397" y="0"/>
                  <a:pt x="307" y="0"/>
                  <a:pt x="253" y="55"/>
                </a:cubicBezTo>
                <a:cubicBezTo>
                  <a:pt x="198" y="0"/>
                  <a:pt x="109" y="0"/>
                  <a:pt x="54" y="55"/>
                </a:cubicBezTo>
                <a:cubicBezTo>
                  <a:pt x="0" y="110"/>
                  <a:pt x="0" y="199"/>
                  <a:pt x="54" y="254"/>
                </a:cubicBezTo>
                <a:lnTo>
                  <a:pt x="77" y="276"/>
                </a:lnTo>
                <a:lnTo>
                  <a:pt x="234" y="433"/>
                </a:lnTo>
                <a:cubicBezTo>
                  <a:pt x="239" y="439"/>
                  <a:pt x="246" y="441"/>
                  <a:pt x="253" y="441"/>
                </a:cubicBezTo>
                <a:cubicBezTo>
                  <a:pt x="260" y="441"/>
                  <a:pt x="267" y="439"/>
                  <a:pt x="272" y="433"/>
                </a:cubicBezTo>
                <a:lnTo>
                  <a:pt x="428" y="276"/>
                </a:lnTo>
                <a:lnTo>
                  <a:pt x="451" y="254"/>
                </a:lnTo>
                <a:cubicBezTo>
                  <a:pt x="506" y="199"/>
                  <a:pt x="506" y="110"/>
                  <a:pt x="451" y="55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wrap="none" anchor="ctr"/>
          <a:lstStyle/>
          <a:p>
            <a:endParaRPr lang="en-US" sz="900" dirty="0">
              <a:latin typeface="Lato Light" panose="020F0502020204030203" pitchFamily="34" charset="0"/>
            </a:endParaRPr>
          </a:p>
        </p:txBody>
      </p:sp>
      <p:sp>
        <p:nvSpPr>
          <p:cNvPr id="48" name="Freeform 519">
            <a:extLst>
              <a:ext uri="{FF2B5EF4-FFF2-40B4-BE49-F238E27FC236}">
                <a16:creationId xmlns:a16="http://schemas.microsoft.com/office/drawing/2014/main" id="{B6589263-3BCA-7F43-9B6E-B1E0A0E22617}"/>
              </a:ext>
            </a:extLst>
          </p:cNvPr>
          <p:cNvSpPr>
            <a:spLocks noChangeAspect="1"/>
          </p:cNvSpPr>
          <p:nvPr/>
        </p:nvSpPr>
        <p:spPr bwMode="auto">
          <a:xfrm>
            <a:off x="4967111" y="2759233"/>
            <a:ext cx="243983" cy="415953"/>
          </a:xfrm>
          <a:custGeom>
            <a:avLst/>
            <a:gdLst>
              <a:gd name="T0" fmla="*/ 2147483646 w 296"/>
              <a:gd name="T1" fmla="*/ 2147483646 h 504"/>
              <a:gd name="T2" fmla="*/ 2147483646 w 296"/>
              <a:gd name="T3" fmla="*/ 2147483646 h 504"/>
              <a:gd name="T4" fmla="*/ 2147483646 w 296"/>
              <a:gd name="T5" fmla="*/ 2147483646 h 504"/>
              <a:gd name="T6" fmla="*/ 2147483646 w 296"/>
              <a:gd name="T7" fmla="*/ 2147483646 h 504"/>
              <a:gd name="T8" fmla="*/ 2147483646 w 296"/>
              <a:gd name="T9" fmla="*/ 2147483646 h 504"/>
              <a:gd name="T10" fmla="*/ 2147483646 w 296"/>
              <a:gd name="T11" fmla="*/ 2147483646 h 504"/>
              <a:gd name="T12" fmla="*/ 2147483646 w 296"/>
              <a:gd name="T13" fmla="*/ 2147483646 h 504"/>
              <a:gd name="T14" fmla="*/ 2147483646 w 296"/>
              <a:gd name="T15" fmla="*/ 2147483646 h 504"/>
              <a:gd name="T16" fmla="*/ 2147483646 w 296"/>
              <a:gd name="T17" fmla="*/ 2147483646 h 504"/>
              <a:gd name="T18" fmla="*/ 2147483646 w 296"/>
              <a:gd name="T19" fmla="*/ 2147483646 h 504"/>
              <a:gd name="T20" fmla="*/ 2147483646 w 296"/>
              <a:gd name="T21" fmla="*/ 2147483646 h 504"/>
              <a:gd name="T22" fmla="*/ 2147483646 w 296"/>
              <a:gd name="T23" fmla="*/ 2147483646 h 504"/>
              <a:gd name="T24" fmla="*/ 2147483646 w 296"/>
              <a:gd name="T25" fmla="*/ 2147483646 h 504"/>
              <a:gd name="T26" fmla="*/ 2147483646 w 296"/>
              <a:gd name="T27" fmla="*/ 2147483646 h 504"/>
              <a:gd name="T28" fmla="*/ 2147483646 w 296"/>
              <a:gd name="T29" fmla="*/ 2147483646 h 504"/>
              <a:gd name="T30" fmla="*/ 2147483646 w 296"/>
              <a:gd name="T31" fmla="*/ 2147483646 h 504"/>
              <a:gd name="T32" fmla="*/ 2147483646 w 296"/>
              <a:gd name="T33" fmla="*/ 2147483646 h 504"/>
              <a:gd name="T34" fmla="*/ 2147483646 w 296"/>
              <a:gd name="T35" fmla="*/ 2147483646 h 504"/>
              <a:gd name="T36" fmla="*/ 2147483646 w 296"/>
              <a:gd name="T37" fmla="*/ 2147483646 h 504"/>
              <a:gd name="T38" fmla="*/ 856934910 w 296"/>
              <a:gd name="T39" fmla="*/ 2147483646 h 504"/>
              <a:gd name="T40" fmla="*/ 856934910 w 296"/>
              <a:gd name="T41" fmla="*/ 2147483646 h 504"/>
              <a:gd name="T42" fmla="*/ 2147483646 w 296"/>
              <a:gd name="T43" fmla="*/ 2147483646 h 504"/>
              <a:gd name="T44" fmla="*/ 2147483646 w 296"/>
              <a:gd name="T45" fmla="*/ 2147483646 h 504"/>
              <a:gd name="T46" fmla="*/ 2147483646 w 296"/>
              <a:gd name="T47" fmla="*/ 2147483646 h 504"/>
              <a:gd name="T48" fmla="*/ 2147483646 w 296"/>
              <a:gd name="T49" fmla="*/ 2147483646 h 504"/>
              <a:gd name="T50" fmla="*/ 2147483646 w 296"/>
              <a:gd name="T51" fmla="*/ 2147483646 h 504"/>
              <a:gd name="T52" fmla="*/ 2147483646 w 296"/>
              <a:gd name="T53" fmla="*/ 2147483646 h 504"/>
              <a:gd name="T54" fmla="*/ 2147483646 w 296"/>
              <a:gd name="T55" fmla="*/ 2147483646 h 504"/>
              <a:gd name="T56" fmla="*/ 2147483646 w 296"/>
              <a:gd name="T57" fmla="*/ 2147483646 h 504"/>
              <a:gd name="T58" fmla="*/ 2147483646 w 296"/>
              <a:gd name="T59" fmla="*/ 2147483646 h 504"/>
              <a:gd name="T60" fmla="*/ 2147483646 w 296"/>
              <a:gd name="T61" fmla="*/ 2147483646 h 504"/>
              <a:gd name="T62" fmla="*/ 2147483646 w 296"/>
              <a:gd name="T63" fmla="*/ 2147483646 h 504"/>
              <a:gd name="T64" fmla="*/ 2147483646 w 296"/>
              <a:gd name="T65" fmla="*/ 2147483646 h 504"/>
              <a:gd name="T66" fmla="*/ 2147483646 w 296"/>
              <a:gd name="T67" fmla="*/ 2147483646 h 504"/>
              <a:gd name="T68" fmla="*/ 2147483646 w 296"/>
              <a:gd name="T69" fmla="*/ 2147483646 h 504"/>
              <a:gd name="T70" fmla="*/ 2147483646 w 296"/>
              <a:gd name="T71" fmla="*/ 2147483646 h 504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</a:gdLst>
            <a:ahLst/>
            <a:cxnLst>
              <a:cxn ang="T72">
                <a:pos x="T0" y="T1"/>
              </a:cxn>
              <a:cxn ang="T73">
                <a:pos x="T2" y="T3"/>
              </a:cxn>
              <a:cxn ang="T74">
                <a:pos x="T4" y="T5"/>
              </a:cxn>
              <a:cxn ang="T75">
                <a:pos x="T6" y="T7"/>
              </a:cxn>
              <a:cxn ang="T76">
                <a:pos x="T8" y="T9"/>
              </a:cxn>
              <a:cxn ang="T77">
                <a:pos x="T10" y="T11"/>
              </a:cxn>
              <a:cxn ang="T78">
                <a:pos x="T12" y="T13"/>
              </a:cxn>
              <a:cxn ang="T79">
                <a:pos x="T14" y="T15"/>
              </a:cxn>
              <a:cxn ang="T80">
                <a:pos x="T16" y="T17"/>
              </a:cxn>
              <a:cxn ang="T81">
                <a:pos x="T18" y="T19"/>
              </a:cxn>
              <a:cxn ang="T82">
                <a:pos x="T20" y="T21"/>
              </a:cxn>
              <a:cxn ang="T83">
                <a:pos x="T22" y="T23"/>
              </a:cxn>
              <a:cxn ang="T84">
                <a:pos x="T24" y="T25"/>
              </a:cxn>
              <a:cxn ang="T85">
                <a:pos x="T26" y="T27"/>
              </a:cxn>
              <a:cxn ang="T86">
                <a:pos x="T28" y="T29"/>
              </a:cxn>
              <a:cxn ang="T87">
                <a:pos x="T30" y="T31"/>
              </a:cxn>
              <a:cxn ang="T88">
                <a:pos x="T32" y="T33"/>
              </a:cxn>
              <a:cxn ang="T89">
                <a:pos x="T34" y="T35"/>
              </a:cxn>
              <a:cxn ang="T90">
                <a:pos x="T36" y="T37"/>
              </a:cxn>
              <a:cxn ang="T91">
                <a:pos x="T38" y="T39"/>
              </a:cxn>
              <a:cxn ang="T92">
                <a:pos x="T40" y="T41"/>
              </a:cxn>
              <a:cxn ang="T93">
                <a:pos x="T42" y="T43"/>
              </a:cxn>
              <a:cxn ang="T94">
                <a:pos x="T44" y="T45"/>
              </a:cxn>
              <a:cxn ang="T95">
                <a:pos x="T46" y="T47"/>
              </a:cxn>
              <a:cxn ang="T96">
                <a:pos x="T48" y="T49"/>
              </a:cxn>
              <a:cxn ang="T97">
                <a:pos x="T50" y="T51"/>
              </a:cxn>
              <a:cxn ang="T98">
                <a:pos x="T52" y="T53"/>
              </a:cxn>
              <a:cxn ang="T99">
                <a:pos x="T54" y="T55"/>
              </a:cxn>
              <a:cxn ang="T100">
                <a:pos x="T56" y="T57"/>
              </a:cxn>
              <a:cxn ang="T101">
                <a:pos x="T58" y="T59"/>
              </a:cxn>
              <a:cxn ang="T102">
                <a:pos x="T60" y="T61"/>
              </a:cxn>
              <a:cxn ang="T103">
                <a:pos x="T62" y="T63"/>
              </a:cxn>
              <a:cxn ang="T104">
                <a:pos x="T64" y="T65"/>
              </a:cxn>
              <a:cxn ang="T105">
                <a:pos x="T66" y="T67"/>
              </a:cxn>
              <a:cxn ang="T106">
                <a:pos x="T68" y="T69"/>
              </a:cxn>
              <a:cxn ang="T107">
                <a:pos x="T70" y="T71"/>
              </a:cxn>
            </a:cxnLst>
            <a:rect l="0" t="0" r="r" b="b"/>
            <a:pathLst>
              <a:path w="296" h="504">
                <a:moveTo>
                  <a:pt x="76" y="230"/>
                </a:moveTo>
                <a:lnTo>
                  <a:pt x="138" y="259"/>
                </a:lnTo>
                <a:cubicBezTo>
                  <a:pt x="151" y="265"/>
                  <a:pt x="157" y="279"/>
                  <a:pt x="152" y="292"/>
                </a:cubicBezTo>
                <a:lnTo>
                  <a:pt x="127" y="371"/>
                </a:lnTo>
                <a:lnTo>
                  <a:pt x="223" y="270"/>
                </a:lnTo>
                <a:lnTo>
                  <a:pt x="160" y="235"/>
                </a:lnTo>
                <a:cubicBezTo>
                  <a:pt x="147" y="229"/>
                  <a:pt x="142" y="214"/>
                  <a:pt x="147" y="201"/>
                </a:cubicBezTo>
                <a:lnTo>
                  <a:pt x="175" y="136"/>
                </a:lnTo>
                <a:lnTo>
                  <a:pt x="76" y="230"/>
                </a:lnTo>
                <a:close/>
                <a:moveTo>
                  <a:pt x="63" y="503"/>
                </a:moveTo>
                <a:lnTo>
                  <a:pt x="63" y="503"/>
                </a:lnTo>
                <a:cubicBezTo>
                  <a:pt x="58" y="503"/>
                  <a:pt x="53" y="502"/>
                  <a:pt x="49" y="499"/>
                </a:cubicBezTo>
                <a:cubicBezTo>
                  <a:pt x="38" y="492"/>
                  <a:pt x="33" y="479"/>
                  <a:pt x="37" y="467"/>
                </a:cubicBezTo>
                <a:lnTo>
                  <a:pt x="95" y="298"/>
                </a:lnTo>
                <a:lnTo>
                  <a:pt x="16" y="263"/>
                </a:lnTo>
                <a:cubicBezTo>
                  <a:pt x="9" y="259"/>
                  <a:pt x="3" y="251"/>
                  <a:pt x="1" y="242"/>
                </a:cubicBezTo>
                <a:cubicBezTo>
                  <a:pt x="0" y="233"/>
                  <a:pt x="3" y="225"/>
                  <a:pt x="9" y="218"/>
                </a:cubicBezTo>
                <a:lnTo>
                  <a:pt x="230" y="10"/>
                </a:lnTo>
                <a:cubicBezTo>
                  <a:pt x="239" y="1"/>
                  <a:pt x="253" y="0"/>
                  <a:pt x="264" y="7"/>
                </a:cubicBezTo>
                <a:cubicBezTo>
                  <a:pt x="274" y="14"/>
                  <a:pt x="278" y="28"/>
                  <a:pt x="273" y="40"/>
                </a:cubicBezTo>
                <a:lnTo>
                  <a:pt x="207" y="199"/>
                </a:lnTo>
                <a:lnTo>
                  <a:pt x="280" y="240"/>
                </a:lnTo>
                <a:cubicBezTo>
                  <a:pt x="287" y="244"/>
                  <a:pt x="293" y="251"/>
                  <a:pt x="294" y="259"/>
                </a:cubicBezTo>
                <a:cubicBezTo>
                  <a:pt x="295" y="267"/>
                  <a:pt x="293" y="276"/>
                  <a:pt x="287" y="282"/>
                </a:cubicBezTo>
                <a:lnTo>
                  <a:pt x="82" y="495"/>
                </a:lnTo>
                <a:cubicBezTo>
                  <a:pt x="77" y="500"/>
                  <a:pt x="70" y="503"/>
                  <a:pt x="63" y="50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wrap="none" anchor="ctr"/>
          <a:lstStyle/>
          <a:p>
            <a:endParaRPr lang="en-US" sz="900" dirty="0">
              <a:latin typeface="Lato Light" panose="020F0502020204030203" pitchFamily="34" charset="0"/>
            </a:endParaRPr>
          </a:p>
        </p:txBody>
      </p:sp>
      <p:sp>
        <p:nvSpPr>
          <p:cNvPr id="37" name="Rectangle 1">
            <a:extLst>
              <a:ext uri="{FF2B5EF4-FFF2-40B4-BE49-F238E27FC236}">
                <a16:creationId xmlns:a16="http://schemas.microsoft.com/office/drawing/2014/main" id="{730066A1-01BE-B84D-A803-61E04CC28FDE}"/>
              </a:ext>
            </a:extLst>
          </p:cNvPr>
          <p:cNvSpPr/>
          <p:nvPr/>
        </p:nvSpPr>
        <p:spPr>
          <a:xfrm rot="5400000">
            <a:off x="5568963" y="-5762171"/>
            <a:ext cx="1087564" cy="12293188"/>
          </a:xfrm>
          <a:prstGeom prst="rect">
            <a:avLst/>
          </a:prstGeom>
          <a:gradFill>
            <a:gsLst>
              <a:gs pos="0">
                <a:schemeClr val="accent1"/>
              </a:gs>
              <a:gs pos="50000">
                <a:srgbClr val="294F8F"/>
              </a:gs>
              <a:gs pos="99000">
                <a:srgbClr val="1CA599"/>
              </a:gs>
            </a:gsLst>
            <a:lin ang="27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 dirty="0">
              <a:latin typeface="Nunito Sans ExtraLight" pitchFamily="2" charset="77"/>
            </a:endParaRPr>
          </a:p>
        </p:txBody>
      </p:sp>
      <p:grpSp>
        <p:nvGrpSpPr>
          <p:cNvPr id="4" name="Группа 3">
            <a:extLst>
              <a:ext uri="{FF2B5EF4-FFF2-40B4-BE49-F238E27FC236}">
                <a16:creationId xmlns:a16="http://schemas.microsoft.com/office/drawing/2014/main" id="{BEE4871E-4760-0A78-43F5-D3C594D88C8C}"/>
              </a:ext>
            </a:extLst>
          </p:cNvPr>
          <p:cNvGrpSpPr/>
          <p:nvPr/>
        </p:nvGrpSpPr>
        <p:grpSpPr>
          <a:xfrm>
            <a:off x="521908" y="-510096"/>
            <a:ext cx="11737431" cy="2044088"/>
            <a:chOff x="521908" y="-510096"/>
            <a:chExt cx="11737431" cy="2044088"/>
          </a:xfrm>
        </p:grpSpPr>
        <p:pic>
          <p:nvPicPr>
            <p:cNvPr id="5" name="Рисунок 4">
              <a:extLst>
                <a:ext uri="{FF2B5EF4-FFF2-40B4-BE49-F238E27FC236}">
                  <a16:creationId xmlns:a16="http://schemas.microsoft.com/office/drawing/2014/main" id="{923302D3-7755-D700-1AC9-00F53D1CCB8B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2"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rcRect l="25621"/>
            <a:stretch/>
          </p:blipFill>
          <p:spPr>
            <a:xfrm>
              <a:off x="9655629" y="-510096"/>
              <a:ext cx="2603710" cy="1969066"/>
            </a:xfrm>
            <a:prstGeom prst="rect">
              <a:avLst/>
            </a:prstGeom>
          </p:spPr>
        </p:pic>
        <p:grpSp>
          <p:nvGrpSpPr>
            <p:cNvPr id="12" name="Группа 11">
              <a:extLst>
                <a:ext uri="{FF2B5EF4-FFF2-40B4-BE49-F238E27FC236}">
                  <a16:creationId xmlns:a16="http://schemas.microsoft.com/office/drawing/2014/main" id="{896F4074-ED79-27AE-2C52-52206FA9854D}"/>
                </a:ext>
              </a:extLst>
            </p:cNvPr>
            <p:cNvGrpSpPr/>
            <p:nvPr/>
          </p:nvGrpSpPr>
          <p:grpSpPr>
            <a:xfrm>
              <a:off x="521908" y="-19037"/>
              <a:ext cx="9658873" cy="1553029"/>
              <a:chOff x="521908" y="-19037"/>
              <a:chExt cx="9658873" cy="1553029"/>
            </a:xfrm>
          </p:grpSpPr>
          <p:sp>
            <p:nvSpPr>
              <p:cNvPr id="13" name="Номер слайда 2">
                <a:extLst>
                  <a:ext uri="{FF2B5EF4-FFF2-40B4-BE49-F238E27FC236}">
                    <a16:creationId xmlns:a16="http://schemas.microsoft.com/office/drawing/2014/main" id="{1EC172FA-B666-8EDE-873F-269C9308C32C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521908" y="-19037"/>
                <a:ext cx="3478911" cy="276999"/>
              </a:xfrm>
              <a:prstGeom prst="rect">
                <a:avLst/>
              </a:prstGeom>
            </p:spPr>
            <p:txBody>
              <a:bodyPr/>
              <a:lstStyle>
                <a:defPPr>
                  <a:defRPr lang="ru-RU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fld id="{B6F15528-21DE-4FAA-801E-634DDDAF4B2B}" type="slidenum">
                  <a:rPr lang="ru-RU" sz="5400" b="1" smtClean="0">
                    <a:solidFill>
                      <a:schemeClr val="bg1">
                        <a:lumMod val="65000"/>
                      </a:schemeClr>
                    </a:solidFill>
                    <a:latin typeface="Commissioner ExtraBold" pitchFamily="2" charset="0"/>
                    <a:cs typeface="Arial" panose="020B0604020202020204" pitchFamily="34" charset="0"/>
                  </a:rPr>
                  <a:pPr/>
                  <a:t>42</a:t>
                </a:fld>
                <a:endParaRPr lang="ru-RU" sz="5400" b="1" dirty="0">
                  <a:solidFill>
                    <a:schemeClr val="bg1">
                      <a:lumMod val="65000"/>
                    </a:schemeClr>
                  </a:solidFill>
                  <a:latin typeface="Commissioner ExtraBold" pitchFamily="2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" name="Заголовок 1">
                <a:extLst>
                  <a:ext uri="{FF2B5EF4-FFF2-40B4-BE49-F238E27FC236}">
                    <a16:creationId xmlns:a16="http://schemas.microsoft.com/office/drawing/2014/main" id="{F4C2D7E2-A2AB-48E4-EA31-89088D229E33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521908" y="446428"/>
                <a:ext cx="9658873" cy="1087564"/>
              </a:xfrm>
              <a:prstGeom prst="rect">
                <a:avLst/>
              </a:prstGeom>
              <a:effectLst>
                <a:outerShdw sx="1000" sy="1000" algn="ctr" rotWithShape="0">
                  <a:schemeClr val="bg1"/>
                </a:outerShdw>
              </a:effectLst>
            </p:spPr>
            <p:txBody>
              <a:bodyPr vert="horz" lIns="91440" tIns="45720" rIns="91440" bIns="45720" rtlCol="0" anchor="t">
                <a:noAutofit/>
              </a:bodyPr>
              <a:lstStyle>
                <a:lvl1pPr algn="l" defTabSz="914400" rtl="0" eaLnBrk="1" latinLnBrk="0" hangingPunct="1">
                  <a:lnSpc>
                    <a:spcPct val="90000"/>
                  </a:lnSpc>
                  <a:spcBef>
                    <a:spcPct val="0"/>
                  </a:spcBef>
                  <a:buNone/>
                  <a:defRPr sz="4400" kern="1200">
                    <a:solidFill>
                      <a:schemeClr val="tx1"/>
                    </a:solidFill>
                    <a:latin typeface="+mj-lt"/>
                    <a:ea typeface="+mj-ea"/>
                    <a:cs typeface="+mj-cs"/>
                  </a:defRPr>
                </a:lvl1pPr>
              </a:lstStyle>
              <a:p>
                <a:r>
                  <a:rPr lang="ru-RU" sz="2000" dirty="0">
                    <a:solidFill>
                      <a:schemeClr val="bg1"/>
                    </a:solidFill>
                    <a:latin typeface="Commissioner ExtraBold" pitchFamily="2" charset="0"/>
                  </a:rPr>
                  <a:t>ЗАГОЛОВОК ВЕКА</a:t>
                </a: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28247936"/>
      </p:ext>
    </p:extLst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e 6">
            <a:extLst>
              <a:ext uri="{FF2B5EF4-FFF2-40B4-BE49-F238E27FC236}">
                <a16:creationId xmlns:a16="http://schemas.microsoft.com/office/drawing/2014/main" id="{6A511764-5E03-1E4C-B6E3-0B77E78A69BB}"/>
              </a:ext>
            </a:extLst>
          </p:cNvPr>
          <p:cNvSpPr/>
          <p:nvPr/>
        </p:nvSpPr>
        <p:spPr>
          <a:xfrm>
            <a:off x="3933367" y="2151735"/>
            <a:ext cx="4325266" cy="4325265"/>
          </a:xfrm>
          <a:prstGeom prst="pie">
            <a:avLst>
              <a:gd name="adj1" fmla="val 8204660"/>
              <a:gd name="adj2" fmla="val 13519390"/>
            </a:avLst>
          </a:prstGeom>
          <a:gradFill>
            <a:gsLst>
              <a:gs pos="0">
                <a:schemeClr val="accent5"/>
              </a:gs>
              <a:gs pos="50000">
                <a:schemeClr val="accent2"/>
              </a:gs>
              <a:gs pos="99000">
                <a:srgbClr val="7030A0"/>
              </a:gs>
            </a:gsLst>
            <a:lin ang="27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 dirty="0">
              <a:latin typeface="Lato Light" panose="020F0502020204030203" pitchFamily="34" charset="0"/>
            </a:endParaRPr>
          </a:p>
        </p:txBody>
      </p:sp>
      <p:sp>
        <p:nvSpPr>
          <p:cNvPr id="4" name="Pie 3">
            <a:extLst>
              <a:ext uri="{FF2B5EF4-FFF2-40B4-BE49-F238E27FC236}">
                <a16:creationId xmlns:a16="http://schemas.microsoft.com/office/drawing/2014/main" id="{3139B63D-4BFD-6548-802A-3993FF9480BA}"/>
              </a:ext>
            </a:extLst>
          </p:cNvPr>
          <p:cNvSpPr/>
          <p:nvPr/>
        </p:nvSpPr>
        <p:spPr>
          <a:xfrm>
            <a:off x="3933368" y="2151735"/>
            <a:ext cx="4325266" cy="4325265"/>
          </a:xfrm>
          <a:prstGeom prst="pie">
            <a:avLst>
              <a:gd name="adj1" fmla="val 13521115"/>
              <a:gd name="adj2" fmla="val 8211045"/>
            </a:avLst>
          </a:prstGeom>
          <a:gradFill>
            <a:gsLst>
              <a:gs pos="0">
                <a:schemeClr val="accent1"/>
              </a:gs>
              <a:gs pos="50000">
                <a:srgbClr val="294F8F"/>
              </a:gs>
              <a:gs pos="99000">
                <a:srgbClr val="1CA599"/>
              </a:gs>
            </a:gsLst>
            <a:lin ang="27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 dirty="0">
              <a:latin typeface="Lato Light" panose="020F0502020204030203" pitchFamily="34" charset="0"/>
            </a:endParaRPr>
          </a:p>
        </p:txBody>
      </p:sp>
      <p:sp>
        <p:nvSpPr>
          <p:cNvPr id="5" name="Oval 4">
            <a:extLst>
              <a:ext uri="{FF2B5EF4-FFF2-40B4-BE49-F238E27FC236}">
                <a16:creationId xmlns:a16="http://schemas.microsoft.com/office/drawing/2014/main" id="{2FE222E0-2861-304E-A46E-F1A5E04F277A}"/>
              </a:ext>
            </a:extLst>
          </p:cNvPr>
          <p:cNvSpPr/>
          <p:nvPr/>
        </p:nvSpPr>
        <p:spPr>
          <a:xfrm>
            <a:off x="4974810" y="3193178"/>
            <a:ext cx="2242380" cy="2242380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 dirty="0">
              <a:latin typeface="Lato Light" panose="020F0502020204030203" pitchFamily="34" charset="0"/>
            </a:endParaRP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130B4916-476C-C440-AEC3-141F73F26D18}"/>
              </a:ext>
            </a:extLst>
          </p:cNvPr>
          <p:cNvSpPr txBox="1"/>
          <p:nvPr/>
        </p:nvSpPr>
        <p:spPr>
          <a:xfrm>
            <a:off x="5085951" y="4098926"/>
            <a:ext cx="2020104" cy="430887"/>
          </a:xfrm>
          <a:prstGeom prst="rect">
            <a:avLst/>
          </a:prstGeom>
          <a:noFill/>
        </p:spPr>
        <p:txBody>
          <a:bodyPr wrap="none" rtlCol="0" anchor="ctr" anchorCtr="0">
            <a:spAutoFit/>
          </a:bodyPr>
          <a:lstStyle/>
          <a:p>
            <a:pPr algn="ctr"/>
            <a:r>
              <a:rPr lang="ru-RU" sz="2200" dirty="0">
                <a:solidFill>
                  <a:schemeClr val="bg1"/>
                </a:solidFill>
                <a:latin typeface="Commissioner ExtraBold" pitchFamily="2" charset="0"/>
                <a:ea typeface="League Spartan" charset="0"/>
                <a:cs typeface="Poppins" pitchFamily="2" charset="77"/>
              </a:rPr>
              <a:t>ЗАГОЛОВОК</a:t>
            </a:r>
            <a:endParaRPr lang="en-US" sz="2200" dirty="0">
              <a:solidFill>
                <a:schemeClr val="bg1"/>
              </a:solidFill>
              <a:latin typeface="Commissioner ExtraBold" pitchFamily="2" charset="0"/>
              <a:ea typeface="League Spartan" charset="0"/>
              <a:cs typeface="Poppins" pitchFamily="2" charset="77"/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1D461003-C85D-5B4A-971F-C91C59591AA6}"/>
              </a:ext>
            </a:extLst>
          </p:cNvPr>
          <p:cNvSpPr txBox="1"/>
          <p:nvPr/>
        </p:nvSpPr>
        <p:spPr>
          <a:xfrm>
            <a:off x="7264064" y="4052759"/>
            <a:ext cx="947695" cy="523220"/>
          </a:xfrm>
          <a:prstGeom prst="rect">
            <a:avLst/>
          </a:prstGeom>
          <a:noFill/>
        </p:spPr>
        <p:txBody>
          <a:bodyPr wrap="none" rtlCol="0" anchor="ctr" anchorCtr="0">
            <a:spAutoFit/>
          </a:bodyPr>
          <a:lstStyle/>
          <a:p>
            <a:pPr algn="ctr"/>
            <a:r>
              <a:rPr lang="en-US" sz="2800" dirty="0">
                <a:solidFill>
                  <a:schemeClr val="bg1"/>
                </a:solidFill>
                <a:latin typeface="Commissioner ExtraBold" pitchFamily="2" charset="0"/>
                <a:ea typeface="League Spartan" charset="0"/>
                <a:cs typeface="Poppins" pitchFamily="2" charset="77"/>
              </a:rPr>
              <a:t>75%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C0AAD687-FFB3-EC4D-B81F-8CF1CDECBB59}"/>
              </a:ext>
            </a:extLst>
          </p:cNvPr>
          <p:cNvSpPr txBox="1"/>
          <p:nvPr/>
        </p:nvSpPr>
        <p:spPr>
          <a:xfrm>
            <a:off x="3977837" y="4052759"/>
            <a:ext cx="952505" cy="523220"/>
          </a:xfrm>
          <a:prstGeom prst="rect">
            <a:avLst/>
          </a:prstGeom>
          <a:noFill/>
        </p:spPr>
        <p:txBody>
          <a:bodyPr wrap="none" rtlCol="0" anchor="ctr" anchorCtr="0">
            <a:spAutoFit/>
          </a:bodyPr>
          <a:lstStyle/>
          <a:p>
            <a:pPr algn="ctr"/>
            <a:r>
              <a:rPr lang="en-US" sz="2800" dirty="0">
                <a:solidFill>
                  <a:schemeClr val="bg1"/>
                </a:solidFill>
                <a:latin typeface="Commissioner ExtraBold" pitchFamily="2" charset="0"/>
                <a:ea typeface="League Spartan" charset="0"/>
                <a:cs typeface="Poppins" pitchFamily="2" charset="77"/>
              </a:rPr>
              <a:t>25%</a:t>
            </a: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7CE6C0E3-E137-AA42-84C5-3B38AECDF21F}"/>
              </a:ext>
            </a:extLst>
          </p:cNvPr>
          <p:cNvSpPr txBox="1"/>
          <p:nvPr/>
        </p:nvSpPr>
        <p:spPr>
          <a:xfrm>
            <a:off x="1986578" y="3661753"/>
            <a:ext cx="1518365" cy="338554"/>
          </a:xfrm>
          <a:prstGeom prst="rect">
            <a:avLst/>
          </a:prstGeom>
          <a:noFill/>
        </p:spPr>
        <p:txBody>
          <a:bodyPr wrap="none" rtlCol="0" anchor="b" anchorCtr="0">
            <a:spAutoFit/>
          </a:bodyPr>
          <a:lstStyle/>
          <a:p>
            <a:pPr algn="r"/>
            <a:r>
              <a:rPr lang="ru-RU" sz="1600" dirty="0">
                <a:solidFill>
                  <a:schemeClr val="accent4"/>
                </a:solidFill>
                <a:latin typeface="Commissioner ExtraBold" pitchFamily="2" charset="0"/>
                <a:ea typeface="League Spartan" charset="0"/>
                <a:cs typeface="Poppins" pitchFamily="2" charset="77"/>
              </a:rPr>
              <a:t>ЗАГОЛОВОК</a:t>
            </a:r>
            <a:endParaRPr lang="en-US" sz="1600" dirty="0">
              <a:solidFill>
                <a:schemeClr val="accent4"/>
              </a:solidFill>
              <a:latin typeface="Commissioner ExtraBold" pitchFamily="2" charset="0"/>
              <a:ea typeface="League Spartan" charset="0"/>
              <a:cs typeface="Poppins" pitchFamily="2" charset="77"/>
            </a:endParaRPr>
          </a:p>
        </p:txBody>
      </p:sp>
      <p:sp>
        <p:nvSpPr>
          <p:cNvPr id="13" name="Subtitle 2">
            <a:extLst>
              <a:ext uri="{FF2B5EF4-FFF2-40B4-BE49-F238E27FC236}">
                <a16:creationId xmlns:a16="http://schemas.microsoft.com/office/drawing/2014/main" id="{923739C7-C0A9-584E-9022-B31865DEF7A3}"/>
              </a:ext>
            </a:extLst>
          </p:cNvPr>
          <p:cNvSpPr txBox="1">
            <a:spLocks/>
          </p:cNvSpPr>
          <p:nvPr/>
        </p:nvSpPr>
        <p:spPr>
          <a:xfrm>
            <a:off x="762000" y="4000307"/>
            <a:ext cx="2742942" cy="959365"/>
          </a:xfrm>
          <a:prstGeom prst="rect">
            <a:avLst/>
          </a:prstGeom>
        </p:spPr>
        <p:txBody>
          <a:bodyPr vert="horz" wrap="square" lIns="45720" tIns="22860" rIns="45720" bIns="22860" rtlCol="0" anchor="t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>
              <a:lnSpc>
                <a:spcPts val="1750"/>
              </a:lnSpc>
            </a:pPr>
            <a:r>
              <a:rPr lang="ru-RU" sz="1400" dirty="0">
                <a:solidFill>
                  <a:schemeClr val="tx1"/>
                </a:solidFill>
                <a:latin typeface="Fira Sans Light" panose="020B0403050000020004" pitchFamily="34" charset="0"/>
                <a:ea typeface="Fira Sans Light" panose="020B0403050000020004" pitchFamily="34" charset="0"/>
                <a:cs typeface="Mukta ExtraLight" panose="020B0000000000000000" pitchFamily="34" charset="77"/>
              </a:rPr>
              <a:t>Балтийский федеральный университет имени </a:t>
            </a:r>
            <a:r>
              <a:rPr lang="ru-RU" sz="1400" dirty="0" err="1">
                <a:solidFill>
                  <a:schemeClr val="tx1"/>
                </a:solidFill>
                <a:latin typeface="Fira Sans Light" panose="020B0403050000020004" pitchFamily="34" charset="0"/>
                <a:ea typeface="Fira Sans Light" panose="020B0403050000020004" pitchFamily="34" charset="0"/>
                <a:cs typeface="Mukta ExtraLight" panose="020B0000000000000000" pitchFamily="34" charset="77"/>
              </a:rPr>
              <a:t>Иммануила</a:t>
            </a:r>
            <a:r>
              <a:rPr lang="ru-RU" sz="1400" dirty="0">
                <a:solidFill>
                  <a:schemeClr val="tx1"/>
                </a:solidFill>
                <a:latin typeface="Fira Sans Light" panose="020B0403050000020004" pitchFamily="34" charset="0"/>
                <a:ea typeface="Fira Sans Light" panose="020B0403050000020004" pitchFamily="34" charset="0"/>
                <a:cs typeface="Mukta ExtraLight" panose="020B0000000000000000" pitchFamily="34" charset="77"/>
              </a:rPr>
              <a:t> Канта — крупнейший образовательный</a:t>
            </a:r>
            <a:endParaRPr lang="en-US" sz="1400" dirty="0">
              <a:solidFill>
                <a:schemeClr val="tx1"/>
              </a:solidFill>
              <a:latin typeface="Fira Sans Light" panose="020B0403050000020004" pitchFamily="34" charset="0"/>
              <a:ea typeface="Fira Sans Light" panose="020B0403050000020004" pitchFamily="34" charset="0"/>
              <a:cs typeface="Mukta ExtraLight" panose="020B0000000000000000" pitchFamily="34" charset="77"/>
            </a:endParaRP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24C249E7-6CAC-B64F-A134-76BE56690021}"/>
              </a:ext>
            </a:extLst>
          </p:cNvPr>
          <p:cNvSpPr txBox="1"/>
          <p:nvPr/>
        </p:nvSpPr>
        <p:spPr>
          <a:xfrm>
            <a:off x="8687058" y="3661753"/>
            <a:ext cx="1518364" cy="338554"/>
          </a:xfrm>
          <a:prstGeom prst="rect">
            <a:avLst/>
          </a:prstGeom>
          <a:noFill/>
        </p:spPr>
        <p:txBody>
          <a:bodyPr wrap="none" rtlCol="0" anchor="b" anchorCtr="0">
            <a:spAutoFit/>
          </a:bodyPr>
          <a:lstStyle/>
          <a:p>
            <a:r>
              <a:rPr lang="ru-RU" sz="1600" dirty="0">
                <a:solidFill>
                  <a:schemeClr val="accent1"/>
                </a:solidFill>
                <a:latin typeface="Commissioner ExtraBold" pitchFamily="2" charset="0"/>
                <a:ea typeface="League Spartan" charset="0"/>
                <a:cs typeface="Poppins" pitchFamily="2" charset="77"/>
              </a:rPr>
              <a:t>ЗАГОЛОВОК</a:t>
            </a:r>
            <a:endParaRPr lang="en-US" sz="1600" dirty="0">
              <a:solidFill>
                <a:schemeClr val="accent1"/>
              </a:solidFill>
              <a:latin typeface="Commissioner ExtraBold" pitchFamily="2" charset="0"/>
              <a:ea typeface="League Spartan" charset="0"/>
              <a:cs typeface="Poppins" pitchFamily="2" charset="77"/>
            </a:endParaRPr>
          </a:p>
        </p:txBody>
      </p:sp>
      <p:sp>
        <p:nvSpPr>
          <p:cNvPr id="17" name="Subtitle 2">
            <a:extLst>
              <a:ext uri="{FF2B5EF4-FFF2-40B4-BE49-F238E27FC236}">
                <a16:creationId xmlns:a16="http://schemas.microsoft.com/office/drawing/2014/main" id="{5449DE4E-B7FE-A648-9572-9567F931FD13}"/>
              </a:ext>
            </a:extLst>
          </p:cNvPr>
          <p:cNvSpPr txBox="1">
            <a:spLocks/>
          </p:cNvSpPr>
          <p:nvPr/>
        </p:nvSpPr>
        <p:spPr>
          <a:xfrm>
            <a:off x="8687058" y="4000307"/>
            <a:ext cx="2742942" cy="959365"/>
          </a:xfrm>
          <a:prstGeom prst="rect">
            <a:avLst/>
          </a:prstGeom>
        </p:spPr>
        <p:txBody>
          <a:bodyPr vert="horz" wrap="square" lIns="45720" tIns="22860" rIns="45720" bIns="22860" rtlCol="0" anchor="t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>
              <a:lnSpc>
                <a:spcPts val="1750"/>
              </a:lnSpc>
            </a:pPr>
            <a:r>
              <a:rPr lang="ru-RU" sz="1400" dirty="0">
                <a:solidFill>
                  <a:schemeClr val="tx1"/>
                </a:solidFill>
                <a:latin typeface="Fira Sans Light" panose="020B0403050000020004" pitchFamily="34" charset="0"/>
                <a:ea typeface="Fira Sans Light" panose="020B0403050000020004" pitchFamily="34" charset="0"/>
                <a:cs typeface="Mukta ExtraLight" panose="020B0000000000000000" pitchFamily="34" charset="77"/>
              </a:rPr>
              <a:t>Балтийский федеральный университет имени </a:t>
            </a:r>
            <a:r>
              <a:rPr lang="ru-RU" sz="1400" dirty="0" err="1">
                <a:solidFill>
                  <a:schemeClr val="tx1"/>
                </a:solidFill>
                <a:latin typeface="Fira Sans Light" panose="020B0403050000020004" pitchFamily="34" charset="0"/>
                <a:ea typeface="Fira Sans Light" panose="020B0403050000020004" pitchFamily="34" charset="0"/>
                <a:cs typeface="Mukta ExtraLight" panose="020B0000000000000000" pitchFamily="34" charset="77"/>
              </a:rPr>
              <a:t>Иммануила</a:t>
            </a:r>
            <a:r>
              <a:rPr lang="ru-RU" sz="1400" dirty="0">
                <a:solidFill>
                  <a:schemeClr val="tx1"/>
                </a:solidFill>
                <a:latin typeface="Fira Sans Light" panose="020B0403050000020004" pitchFamily="34" charset="0"/>
                <a:ea typeface="Fira Sans Light" panose="020B0403050000020004" pitchFamily="34" charset="0"/>
                <a:cs typeface="Mukta ExtraLight" panose="020B0000000000000000" pitchFamily="34" charset="77"/>
              </a:rPr>
              <a:t> Канта — крупнейший образовательный</a:t>
            </a:r>
            <a:endParaRPr lang="en-US" sz="1400" dirty="0">
              <a:solidFill>
                <a:schemeClr val="tx1"/>
              </a:solidFill>
              <a:latin typeface="Fira Sans Light" panose="020B0403050000020004" pitchFamily="34" charset="0"/>
              <a:ea typeface="Fira Sans Light" panose="020B0403050000020004" pitchFamily="34" charset="0"/>
              <a:cs typeface="Mukta ExtraLight" panose="020B0000000000000000" pitchFamily="34" charset="77"/>
            </a:endParaRPr>
          </a:p>
        </p:txBody>
      </p:sp>
      <p:sp>
        <p:nvSpPr>
          <p:cNvPr id="23" name="Rounded Rectangle 22">
            <a:extLst>
              <a:ext uri="{FF2B5EF4-FFF2-40B4-BE49-F238E27FC236}">
                <a16:creationId xmlns:a16="http://schemas.microsoft.com/office/drawing/2014/main" id="{5E08B079-E106-4541-8366-71EBE7135764}"/>
              </a:ext>
            </a:extLst>
          </p:cNvPr>
          <p:cNvSpPr/>
          <p:nvPr/>
        </p:nvSpPr>
        <p:spPr>
          <a:xfrm rot="10800000" flipV="1">
            <a:off x="5258587" y="1396205"/>
            <a:ext cx="1674827" cy="447495"/>
          </a:xfrm>
          <a:prstGeom prst="roundRect">
            <a:avLst/>
          </a:prstGeom>
          <a:solidFill>
            <a:srgbClr val="1CA59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 dirty="0">
              <a:latin typeface="Lato Light" panose="020F0502020204030203" pitchFamily="34" charset="0"/>
            </a:endParaRP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1B9B4E8F-CB62-0046-837B-807E1804162E}"/>
              </a:ext>
            </a:extLst>
          </p:cNvPr>
          <p:cNvSpPr txBox="1"/>
          <p:nvPr/>
        </p:nvSpPr>
        <p:spPr>
          <a:xfrm>
            <a:off x="5335218" y="1450676"/>
            <a:ext cx="1521571" cy="338554"/>
          </a:xfrm>
          <a:prstGeom prst="rect">
            <a:avLst/>
          </a:prstGeom>
          <a:noFill/>
        </p:spPr>
        <p:txBody>
          <a:bodyPr wrap="none" rtlCol="0" anchor="ctr" anchorCtr="0">
            <a:spAutoFit/>
          </a:bodyPr>
          <a:lstStyle/>
          <a:p>
            <a:pPr algn="ctr"/>
            <a:r>
              <a:rPr lang="ru-RU" sz="1600" dirty="0">
                <a:solidFill>
                  <a:schemeClr val="bg1"/>
                </a:solidFill>
                <a:latin typeface="Commissioner ExtraBold" pitchFamily="2" charset="0"/>
                <a:ea typeface="League Spartan" charset="0"/>
                <a:cs typeface="Poppins" pitchFamily="2" charset="77"/>
              </a:rPr>
              <a:t>ЗАГОЛОВОК</a:t>
            </a:r>
            <a:endParaRPr lang="en-US" sz="1600" dirty="0">
              <a:solidFill>
                <a:schemeClr val="bg1"/>
              </a:solidFill>
              <a:latin typeface="Commissioner ExtraBold" pitchFamily="2" charset="0"/>
              <a:ea typeface="League Spartan" charset="0"/>
              <a:cs typeface="Poppins" pitchFamily="2" charset="77"/>
            </a:endParaRPr>
          </a:p>
        </p:txBody>
      </p:sp>
      <p:sp>
        <p:nvSpPr>
          <p:cNvPr id="27" name="Rounded Rectangle 26">
            <a:extLst>
              <a:ext uri="{FF2B5EF4-FFF2-40B4-BE49-F238E27FC236}">
                <a16:creationId xmlns:a16="http://schemas.microsoft.com/office/drawing/2014/main" id="{5E95E0BC-D5D9-174D-B213-1F9A43D9D94C}"/>
              </a:ext>
            </a:extLst>
          </p:cNvPr>
          <p:cNvSpPr/>
          <p:nvPr/>
        </p:nvSpPr>
        <p:spPr>
          <a:xfrm rot="10800000" flipV="1">
            <a:off x="7342205" y="1396205"/>
            <a:ext cx="1674827" cy="447495"/>
          </a:xfrm>
          <a:prstGeom prst="roundRect">
            <a:avLst/>
          </a:prstGeom>
          <a:solidFill>
            <a:srgbClr val="1C8AC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 dirty="0">
              <a:latin typeface="Lato Light" panose="020F0502020204030203" pitchFamily="34" charset="0"/>
            </a:endParaRP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BD0B0668-7B35-5D41-B67A-9DC76F3C99EC}"/>
              </a:ext>
            </a:extLst>
          </p:cNvPr>
          <p:cNvSpPr txBox="1"/>
          <p:nvPr/>
        </p:nvSpPr>
        <p:spPr>
          <a:xfrm>
            <a:off x="7418837" y="1450676"/>
            <a:ext cx="1521571" cy="338554"/>
          </a:xfrm>
          <a:prstGeom prst="rect">
            <a:avLst/>
          </a:prstGeom>
          <a:noFill/>
        </p:spPr>
        <p:txBody>
          <a:bodyPr wrap="none" rtlCol="0" anchor="ctr" anchorCtr="0">
            <a:spAutoFit/>
          </a:bodyPr>
          <a:lstStyle/>
          <a:p>
            <a:pPr algn="ctr"/>
            <a:r>
              <a:rPr lang="ru-RU" sz="1600" dirty="0">
                <a:solidFill>
                  <a:schemeClr val="bg1"/>
                </a:solidFill>
                <a:latin typeface="Commissioner ExtraBold" pitchFamily="2" charset="0"/>
                <a:ea typeface="League Spartan" charset="0"/>
                <a:cs typeface="Poppins" pitchFamily="2" charset="77"/>
              </a:rPr>
              <a:t>ЗАГОЛОВОК</a:t>
            </a:r>
            <a:endParaRPr lang="en-US" sz="1600" dirty="0">
              <a:solidFill>
                <a:schemeClr val="bg1"/>
              </a:solidFill>
              <a:latin typeface="Commissioner ExtraBold" pitchFamily="2" charset="0"/>
              <a:ea typeface="League Spartan" charset="0"/>
              <a:cs typeface="Poppins" pitchFamily="2" charset="77"/>
            </a:endParaRPr>
          </a:p>
        </p:txBody>
      </p:sp>
      <p:sp>
        <p:nvSpPr>
          <p:cNvPr id="30" name="Rounded Rectangle 29">
            <a:extLst>
              <a:ext uri="{FF2B5EF4-FFF2-40B4-BE49-F238E27FC236}">
                <a16:creationId xmlns:a16="http://schemas.microsoft.com/office/drawing/2014/main" id="{2654F9E9-8EF4-EA4A-9FDE-F6E60709CB30}"/>
              </a:ext>
            </a:extLst>
          </p:cNvPr>
          <p:cNvSpPr/>
          <p:nvPr/>
        </p:nvSpPr>
        <p:spPr>
          <a:xfrm rot="10800000" flipV="1">
            <a:off x="3176647" y="1396205"/>
            <a:ext cx="1674827" cy="447495"/>
          </a:xfrm>
          <a:prstGeom prst="round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 dirty="0">
              <a:latin typeface="Lato Light" panose="020F0502020204030203" pitchFamily="34" charset="0"/>
            </a:endParaRP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549FB835-A5DE-884C-8247-AFD47CB2B224}"/>
              </a:ext>
            </a:extLst>
          </p:cNvPr>
          <p:cNvSpPr txBox="1"/>
          <p:nvPr/>
        </p:nvSpPr>
        <p:spPr>
          <a:xfrm>
            <a:off x="3253278" y="1450676"/>
            <a:ext cx="1521571" cy="338554"/>
          </a:xfrm>
          <a:prstGeom prst="rect">
            <a:avLst/>
          </a:prstGeom>
          <a:noFill/>
        </p:spPr>
        <p:txBody>
          <a:bodyPr wrap="none" rtlCol="0" anchor="ctr" anchorCtr="0">
            <a:spAutoFit/>
          </a:bodyPr>
          <a:lstStyle/>
          <a:p>
            <a:pPr algn="ctr"/>
            <a:r>
              <a:rPr lang="ru-RU" sz="1600" dirty="0">
                <a:solidFill>
                  <a:schemeClr val="bg1"/>
                </a:solidFill>
                <a:latin typeface="Commissioner ExtraBold" pitchFamily="2" charset="0"/>
                <a:ea typeface="League Spartan" charset="0"/>
                <a:cs typeface="Poppins" pitchFamily="2" charset="77"/>
              </a:rPr>
              <a:t>ЗАГОЛОВОК</a:t>
            </a:r>
            <a:endParaRPr lang="en-US" sz="1600" dirty="0">
              <a:solidFill>
                <a:schemeClr val="bg1"/>
              </a:solidFill>
              <a:latin typeface="Commissioner ExtraBold" pitchFamily="2" charset="0"/>
              <a:ea typeface="League Spartan" charset="0"/>
              <a:cs typeface="Poppins" pitchFamily="2" charset="77"/>
            </a:endParaRPr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703C7603-BCB9-574A-8FC1-844071E5AC56}"/>
              </a:ext>
            </a:extLst>
          </p:cNvPr>
          <p:cNvSpPr txBox="1"/>
          <p:nvPr/>
        </p:nvSpPr>
        <p:spPr>
          <a:xfrm>
            <a:off x="4855297" y="1389121"/>
            <a:ext cx="399468" cy="461665"/>
          </a:xfrm>
          <a:prstGeom prst="rect">
            <a:avLst/>
          </a:prstGeom>
          <a:noFill/>
        </p:spPr>
        <p:txBody>
          <a:bodyPr wrap="none" rtlCol="0" anchor="ctr" anchorCtr="0">
            <a:spAutoFit/>
          </a:bodyPr>
          <a:lstStyle/>
          <a:p>
            <a:pPr algn="ctr"/>
            <a:r>
              <a:rPr lang="en-US" sz="2400" b="1" dirty="0">
                <a:solidFill>
                  <a:schemeClr val="tx2"/>
                </a:solidFill>
                <a:latin typeface="Poppins" pitchFamily="2" charset="77"/>
                <a:ea typeface="League Spartan" charset="0"/>
                <a:cs typeface="Poppins" pitchFamily="2" charset="77"/>
              </a:rPr>
              <a:t>=</a:t>
            </a:r>
          </a:p>
        </p:txBody>
      </p:sp>
      <p:sp>
        <p:nvSpPr>
          <p:cNvPr id="33" name="TextBox 32">
            <a:extLst>
              <a:ext uri="{FF2B5EF4-FFF2-40B4-BE49-F238E27FC236}">
                <a16:creationId xmlns:a16="http://schemas.microsoft.com/office/drawing/2014/main" id="{4FC4DB1A-AC03-5A43-8CA7-401277F9AFE6}"/>
              </a:ext>
            </a:extLst>
          </p:cNvPr>
          <p:cNvSpPr txBox="1"/>
          <p:nvPr/>
        </p:nvSpPr>
        <p:spPr>
          <a:xfrm>
            <a:off x="6938877" y="1389121"/>
            <a:ext cx="397866" cy="461665"/>
          </a:xfrm>
          <a:prstGeom prst="rect">
            <a:avLst/>
          </a:prstGeom>
          <a:noFill/>
        </p:spPr>
        <p:txBody>
          <a:bodyPr wrap="none" rtlCol="0" anchor="ctr" anchorCtr="0">
            <a:spAutoFit/>
          </a:bodyPr>
          <a:lstStyle/>
          <a:p>
            <a:pPr algn="ctr"/>
            <a:r>
              <a:rPr lang="en-US" sz="2400" b="1" dirty="0">
                <a:solidFill>
                  <a:schemeClr val="tx2"/>
                </a:solidFill>
                <a:latin typeface="Poppins" pitchFamily="2" charset="77"/>
                <a:ea typeface="League Spartan" charset="0"/>
                <a:cs typeface="Poppins" pitchFamily="2" charset="77"/>
              </a:rPr>
              <a:t>–</a:t>
            </a:r>
          </a:p>
        </p:txBody>
      </p:sp>
      <p:sp>
        <p:nvSpPr>
          <p:cNvPr id="22" name="Rectangle 1">
            <a:extLst>
              <a:ext uri="{FF2B5EF4-FFF2-40B4-BE49-F238E27FC236}">
                <a16:creationId xmlns:a16="http://schemas.microsoft.com/office/drawing/2014/main" id="{A504A8DB-4EAB-9A41-8497-F2DA0B5C9190}"/>
              </a:ext>
            </a:extLst>
          </p:cNvPr>
          <p:cNvSpPr/>
          <p:nvPr/>
        </p:nvSpPr>
        <p:spPr>
          <a:xfrm rot="5400000">
            <a:off x="5568963" y="-5762171"/>
            <a:ext cx="1087564" cy="12293188"/>
          </a:xfrm>
          <a:prstGeom prst="rect">
            <a:avLst/>
          </a:prstGeom>
          <a:gradFill>
            <a:gsLst>
              <a:gs pos="0">
                <a:schemeClr val="accent1"/>
              </a:gs>
              <a:gs pos="50000">
                <a:srgbClr val="294F8F"/>
              </a:gs>
              <a:gs pos="99000">
                <a:srgbClr val="1CA599"/>
              </a:gs>
            </a:gsLst>
            <a:lin ang="27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 dirty="0">
              <a:latin typeface="Nunito Sans ExtraLight" pitchFamily="2" charset="77"/>
            </a:endParaRPr>
          </a:p>
        </p:txBody>
      </p:sp>
      <p:grpSp>
        <p:nvGrpSpPr>
          <p:cNvPr id="2" name="Группа 1">
            <a:extLst>
              <a:ext uri="{FF2B5EF4-FFF2-40B4-BE49-F238E27FC236}">
                <a16:creationId xmlns:a16="http://schemas.microsoft.com/office/drawing/2014/main" id="{59155A59-ADFE-0112-7E02-E59683CB4125}"/>
              </a:ext>
            </a:extLst>
          </p:cNvPr>
          <p:cNvGrpSpPr/>
          <p:nvPr/>
        </p:nvGrpSpPr>
        <p:grpSpPr>
          <a:xfrm>
            <a:off x="521908" y="-510096"/>
            <a:ext cx="11737431" cy="2044088"/>
            <a:chOff x="521908" y="-510096"/>
            <a:chExt cx="11737431" cy="2044088"/>
          </a:xfrm>
        </p:grpSpPr>
        <p:pic>
          <p:nvPicPr>
            <p:cNvPr id="3" name="Рисунок 2">
              <a:extLst>
                <a:ext uri="{FF2B5EF4-FFF2-40B4-BE49-F238E27FC236}">
                  <a16:creationId xmlns:a16="http://schemas.microsoft.com/office/drawing/2014/main" id="{8D107BF5-1A08-188B-BBEF-685CF0E94FC5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2"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rcRect l="25621"/>
            <a:stretch/>
          </p:blipFill>
          <p:spPr>
            <a:xfrm>
              <a:off x="9655629" y="-510096"/>
              <a:ext cx="2603710" cy="1969066"/>
            </a:xfrm>
            <a:prstGeom prst="rect">
              <a:avLst/>
            </a:prstGeom>
          </p:spPr>
        </p:pic>
        <p:grpSp>
          <p:nvGrpSpPr>
            <p:cNvPr id="6" name="Группа 5">
              <a:extLst>
                <a:ext uri="{FF2B5EF4-FFF2-40B4-BE49-F238E27FC236}">
                  <a16:creationId xmlns:a16="http://schemas.microsoft.com/office/drawing/2014/main" id="{F5D3E661-461F-23A5-C333-31AB602E9B06}"/>
                </a:ext>
              </a:extLst>
            </p:cNvPr>
            <p:cNvGrpSpPr/>
            <p:nvPr/>
          </p:nvGrpSpPr>
          <p:grpSpPr>
            <a:xfrm>
              <a:off x="521908" y="-19037"/>
              <a:ext cx="9658873" cy="1553029"/>
              <a:chOff x="521908" y="-19037"/>
              <a:chExt cx="9658873" cy="1553029"/>
            </a:xfrm>
          </p:grpSpPr>
          <p:sp>
            <p:nvSpPr>
              <p:cNvPr id="9" name="Номер слайда 2">
                <a:extLst>
                  <a:ext uri="{FF2B5EF4-FFF2-40B4-BE49-F238E27FC236}">
                    <a16:creationId xmlns:a16="http://schemas.microsoft.com/office/drawing/2014/main" id="{68284C62-0A07-14B7-FAF1-55D81DCCD577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521908" y="-19037"/>
                <a:ext cx="3478911" cy="276999"/>
              </a:xfrm>
              <a:prstGeom prst="rect">
                <a:avLst/>
              </a:prstGeom>
            </p:spPr>
            <p:txBody>
              <a:bodyPr/>
              <a:lstStyle>
                <a:defPPr>
                  <a:defRPr lang="ru-RU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fld id="{B6F15528-21DE-4FAA-801E-634DDDAF4B2B}" type="slidenum">
                  <a:rPr lang="ru-RU" sz="5400" b="1" smtClean="0">
                    <a:solidFill>
                      <a:schemeClr val="bg1">
                        <a:lumMod val="65000"/>
                      </a:schemeClr>
                    </a:solidFill>
                    <a:latin typeface="Commissioner ExtraBold" pitchFamily="2" charset="0"/>
                    <a:cs typeface="Arial" panose="020B0604020202020204" pitchFamily="34" charset="0"/>
                  </a:rPr>
                  <a:pPr/>
                  <a:t>43</a:t>
                </a:fld>
                <a:endParaRPr lang="ru-RU" sz="5400" b="1" dirty="0">
                  <a:solidFill>
                    <a:schemeClr val="bg1">
                      <a:lumMod val="65000"/>
                    </a:schemeClr>
                  </a:solidFill>
                  <a:latin typeface="Commissioner ExtraBold" pitchFamily="2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" name="Заголовок 1">
                <a:extLst>
                  <a:ext uri="{FF2B5EF4-FFF2-40B4-BE49-F238E27FC236}">
                    <a16:creationId xmlns:a16="http://schemas.microsoft.com/office/drawing/2014/main" id="{11ADBDA5-94D8-BD12-6837-36BB76B25E93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521908" y="446428"/>
                <a:ext cx="9658873" cy="1087564"/>
              </a:xfrm>
              <a:prstGeom prst="rect">
                <a:avLst/>
              </a:prstGeom>
              <a:effectLst>
                <a:outerShdw sx="1000" sy="1000" algn="ctr" rotWithShape="0">
                  <a:schemeClr val="bg1"/>
                </a:outerShdw>
              </a:effectLst>
            </p:spPr>
            <p:txBody>
              <a:bodyPr vert="horz" lIns="91440" tIns="45720" rIns="91440" bIns="45720" rtlCol="0" anchor="t">
                <a:noAutofit/>
              </a:bodyPr>
              <a:lstStyle>
                <a:lvl1pPr algn="l" defTabSz="914400" rtl="0" eaLnBrk="1" latinLnBrk="0" hangingPunct="1">
                  <a:lnSpc>
                    <a:spcPct val="90000"/>
                  </a:lnSpc>
                  <a:spcBef>
                    <a:spcPct val="0"/>
                  </a:spcBef>
                  <a:buNone/>
                  <a:defRPr sz="4400" kern="1200">
                    <a:solidFill>
                      <a:schemeClr val="tx1"/>
                    </a:solidFill>
                    <a:latin typeface="+mj-lt"/>
                    <a:ea typeface="+mj-ea"/>
                    <a:cs typeface="+mj-cs"/>
                  </a:defRPr>
                </a:lvl1pPr>
              </a:lstStyle>
              <a:p>
                <a:r>
                  <a:rPr lang="ru-RU" sz="2000" dirty="0">
                    <a:solidFill>
                      <a:schemeClr val="bg1"/>
                    </a:solidFill>
                    <a:latin typeface="Commissioner ExtraBold" pitchFamily="2" charset="0"/>
                  </a:rPr>
                  <a:t>ЗАГОЛОВОК ВЕКА</a:t>
                </a: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360470153"/>
      </p:ext>
    </p:extLst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" name="Freeform 9">
            <a:extLst>
              <a:ext uri="{FF2B5EF4-FFF2-40B4-BE49-F238E27FC236}">
                <a16:creationId xmlns:a16="http://schemas.microsoft.com/office/drawing/2014/main" id="{B57C51FC-ACE4-B447-BBF2-EC821504F06A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-2830118" y="1888657"/>
            <a:ext cx="6175803" cy="1832361"/>
          </a:xfrm>
          <a:custGeom>
            <a:avLst/>
            <a:gdLst>
              <a:gd name="connsiteX0" fmla="*/ 8010930 w 8023328"/>
              <a:gd name="connsiteY0" fmla="*/ 2354267 h 2380521"/>
              <a:gd name="connsiteX1" fmla="*/ 8023328 w 8023328"/>
              <a:gd name="connsiteY1" fmla="*/ 2366665 h 2380521"/>
              <a:gd name="connsiteX2" fmla="*/ 8010930 w 8023328"/>
              <a:gd name="connsiteY2" fmla="*/ 2380521 h 2380521"/>
              <a:gd name="connsiteX3" fmla="*/ 7997074 w 8023328"/>
              <a:gd name="connsiteY3" fmla="*/ 2366665 h 2380521"/>
              <a:gd name="connsiteX4" fmla="*/ 8010930 w 8023328"/>
              <a:gd name="connsiteY4" fmla="*/ 2354267 h 2380521"/>
              <a:gd name="connsiteX5" fmla="*/ 7940099 w 8023328"/>
              <a:gd name="connsiteY5" fmla="*/ 2354267 h 2380521"/>
              <a:gd name="connsiteX6" fmla="*/ 7952497 w 8023328"/>
              <a:gd name="connsiteY6" fmla="*/ 2366665 h 2380521"/>
              <a:gd name="connsiteX7" fmla="*/ 7940099 w 8023328"/>
              <a:gd name="connsiteY7" fmla="*/ 2380521 h 2380521"/>
              <a:gd name="connsiteX8" fmla="*/ 7926243 w 8023328"/>
              <a:gd name="connsiteY8" fmla="*/ 2366665 h 2380521"/>
              <a:gd name="connsiteX9" fmla="*/ 7940099 w 8023328"/>
              <a:gd name="connsiteY9" fmla="*/ 2354267 h 2380521"/>
              <a:gd name="connsiteX10" fmla="*/ 7869269 w 8023328"/>
              <a:gd name="connsiteY10" fmla="*/ 2354267 h 2380521"/>
              <a:gd name="connsiteX11" fmla="*/ 7881667 w 8023328"/>
              <a:gd name="connsiteY11" fmla="*/ 2366665 h 2380521"/>
              <a:gd name="connsiteX12" fmla="*/ 7869269 w 8023328"/>
              <a:gd name="connsiteY12" fmla="*/ 2380521 h 2380521"/>
              <a:gd name="connsiteX13" fmla="*/ 7855413 w 8023328"/>
              <a:gd name="connsiteY13" fmla="*/ 2366665 h 2380521"/>
              <a:gd name="connsiteX14" fmla="*/ 7869269 w 8023328"/>
              <a:gd name="connsiteY14" fmla="*/ 2354267 h 2380521"/>
              <a:gd name="connsiteX15" fmla="*/ 7796980 w 8023328"/>
              <a:gd name="connsiteY15" fmla="*/ 2354267 h 2380521"/>
              <a:gd name="connsiteX16" fmla="*/ 7810836 w 8023328"/>
              <a:gd name="connsiteY16" fmla="*/ 2366665 h 2380521"/>
              <a:gd name="connsiteX17" fmla="*/ 7796980 w 8023328"/>
              <a:gd name="connsiteY17" fmla="*/ 2380521 h 2380521"/>
              <a:gd name="connsiteX18" fmla="*/ 7784582 w 8023328"/>
              <a:gd name="connsiteY18" fmla="*/ 2366665 h 2380521"/>
              <a:gd name="connsiteX19" fmla="*/ 7796980 w 8023328"/>
              <a:gd name="connsiteY19" fmla="*/ 2354267 h 2380521"/>
              <a:gd name="connsiteX20" fmla="*/ 8010930 w 8023328"/>
              <a:gd name="connsiteY20" fmla="*/ 2283438 h 2380521"/>
              <a:gd name="connsiteX21" fmla="*/ 8023328 w 8023328"/>
              <a:gd name="connsiteY21" fmla="*/ 2295835 h 2380521"/>
              <a:gd name="connsiteX22" fmla="*/ 8010930 w 8023328"/>
              <a:gd name="connsiteY22" fmla="*/ 2309691 h 2380521"/>
              <a:gd name="connsiteX23" fmla="*/ 7997074 w 8023328"/>
              <a:gd name="connsiteY23" fmla="*/ 2295835 h 2380521"/>
              <a:gd name="connsiteX24" fmla="*/ 8010930 w 8023328"/>
              <a:gd name="connsiteY24" fmla="*/ 2283438 h 2380521"/>
              <a:gd name="connsiteX25" fmla="*/ 7940099 w 8023328"/>
              <a:gd name="connsiteY25" fmla="*/ 2283438 h 2380521"/>
              <a:gd name="connsiteX26" fmla="*/ 7952497 w 8023328"/>
              <a:gd name="connsiteY26" fmla="*/ 2295835 h 2380521"/>
              <a:gd name="connsiteX27" fmla="*/ 7940099 w 8023328"/>
              <a:gd name="connsiteY27" fmla="*/ 2309691 h 2380521"/>
              <a:gd name="connsiteX28" fmla="*/ 7926243 w 8023328"/>
              <a:gd name="connsiteY28" fmla="*/ 2295835 h 2380521"/>
              <a:gd name="connsiteX29" fmla="*/ 7940099 w 8023328"/>
              <a:gd name="connsiteY29" fmla="*/ 2283438 h 2380521"/>
              <a:gd name="connsiteX30" fmla="*/ 7869269 w 8023328"/>
              <a:gd name="connsiteY30" fmla="*/ 2283438 h 2380521"/>
              <a:gd name="connsiteX31" fmla="*/ 7881667 w 8023328"/>
              <a:gd name="connsiteY31" fmla="*/ 2295835 h 2380521"/>
              <a:gd name="connsiteX32" fmla="*/ 7869269 w 8023328"/>
              <a:gd name="connsiteY32" fmla="*/ 2309691 h 2380521"/>
              <a:gd name="connsiteX33" fmla="*/ 7855413 w 8023328"/>
              <a:gd name="connsiteY33" fmla="*/ 2295835 h 2380521"/>
              <a:gd name="connsiteX34" fmla="*/ 7869269 w 8023328"/>
              <a:gd name="connsiteY34" fmla="*/ 2283438 h 2380521"/>
              <a:gd name="connsiteX35" fmla="*/ 7796980 w 8023328"/>
              <a:gd name="connsiteY35" fmla="*/ 2283438 h 2380521"/>
              <a:gd name="connsiteX36" fmla="*/ 7810836 w 8023328"/>
              <a:gd name="connsiteY36" fmla="*/ 2295835 h 2380521"/>
              <a:gd name="connsiteX37" fmla="*/ 7796980 w 8023328"/>
              <a:gd name="connsiteY37" fmla="*/ 2309691 h 2380521"/>
              <a:gd name="connsiteX38" fmla="*/ 7784582 w 8023328"/>
              <a:gd name="connsiteY38" fmla="*/ 2295835 h 2380521"/>
              <a:gd name="connsiteX39" fmla="*/ 7796980 w 8023328"/>
              <a:gd name="connsiteY39" fmla="*/ 2283438 h 2380521"/>
              <a:gd name="connsiteX40" fmla="*/ 7726151 w 8023328"/>
              <a:gd name="connsiteY40" fmla="*/ 2283438 h 2380521"/>
              <a:gd name="connsiteX41" fmla="*/ 7740007 w 8023328"/>
              <a:gd name="connsiteY41" fmla="*/ 2295835 h 2380521"/>
              <a:gd name="connsiteX42" fmla="*/ 7726151 w 8023328"/>
              <a:gd name="connsiteY42" fmla="*/ 2309691 h 2380521"/>
              <a:gd name="connsiteX43" fmla="*/ 7713753 w 8023328"/>
              <a:gd name="connsiteY43" fmla="*/ 2295835 h 2380521"/>
              <a:gd name="connsiteX44" fmla="*/ 7726151 w 8023328"/>
              <a:gd name="connsiteY44" fmla="*/ 2283438 h 2380521"/>
              <a:gd name="connsiteX45" fmla="*/ 7940099 w 8023328"/>
              <a:gd name="connsiteY45" fmla="*/ 2209234 h 2380521"/>
              <a:gd name="connsiteX46" fmla="*/ 7952497 w 8023328"/>
              <a:gd name="connsiteY46" fmla="*/ 2224022 h 2380521"/>
              <a:gd name="connsiteX47" fmla="*/ 7940099 w 8023328"/>
              <a:gd name="connsiteY47" fmla="*/ 2238810 h 2380521"/>
              <a:gd name="connsiteX48" fmla="*/ 7926243 w 8023328"/>
              <a:gd name="connsiteY48" fmla="*/ 2224022 h 2380521"/>
              <a:gd name="connsiteX49" fmla="*/ 7940099 w 8023328"/>
              <a:gd name="connsiteY49" fmla="*/ 2209234 h 2380521"/>
              <a:gd name="connsiteX50" fmla="*/ 7867811 w 8023328"/>
              <a:gd name="connsiteY50" fmla="*/ 2209234 h 2380521"/>
              <a:gd name="connsiteX51" fmla="*/ 7881667 w 8023328"/>
              <a:gd name="connsiteY51" fmla="*/ 2224022 h 2380521"/>
              <a:gd name="connsiteX52" fmla="*/ 7867811 w 8023328"/>
              <a:gd name="connsiteY52" fmla="*/ 2238810 h 2380521"/>
              <a:gd name="connsiteX53" fmla="*/ 7855413 w 8023328"/>
              <a:gd name="connsiteY53" fmla="*/ 2224022 h 2380521"/>
              <a:gd name="connsiteX54" fmla="*/ 7867811 w 8023328"/>
              <a:gd name="connsiteY54" fmla="*/ 2209234 h 2380521"/>
              <a:gd name="connsiteX55" fmla="*/ 7796980 w 8023328"/>
              <a:gd name="connsiteY55" fmla="*/ 2209234 h 2380521"/>
              <a:gd name="connsiteX56" fmla="*/ 7810836 w 8023328"/>
              <a:gd name="connsiteY56" fmla="*/ 2224022 h 2380521"/>
              <a:gd name="connsiteX57" fmla="*/ 7796980 w 8023328"/>
              <a:gd name="connsiteY57" fmla="*/ 2238810 h 2380521"/>
              <a:gd name="connsiteX58" fmla="*/ 7784582 w 8023328"/>
              <a:gd name="connsiteY58" fmla="*/ 2224022 h 2380521"/>
              <a:gd name="connsiteX59" fmla="*/ 7796980 w 8023328"/>
              <a:gd name="connsiteY59" fmla="*/ 2209234 h 2380521"/>
              <a:gd name="connsiteX60" fmla="*/ 7726151 w 8023328"/>
              <a:gd name="connsiteY60" fmla="*/ 2209234 h 2380521"/>
              <a:gd name="connsiteX61" fmla="*/ 7740007 w 8023328"/>
              <a:gd name="connsiteY61" fmla="*/ 2224022 h 2380521"/>
              <a:gd name="connsiteX62" fmla="*/ 7726151 w 8023328"/>
              <a:gd name="connsiteY62" fmla="*/ 2238810 h 2380521"/>
              <a:gd name="connsiteX63" fmla="*/ 7713753 w 8023328"/>
              <a:gd name="connsiteY63" fmla="*/ 2224022 h 2380521"/>
              <a:gd name="connsiteX64" fmla="*/ 7726151 w 8023328"/>
              <a:gd name="connsiteY64" fmla="*/ 2209234 h 2380521"/>
              <a:gd name="connsiteX65" fmla="*/ 7940099 w 8023328"/>
              <a:gd name="connsiteY65" fmla="*/ 2138403 h 2380521"/>
              <a:gd name="connsiteX66" fmla="*/ 7952497 w 8023328"/>
              <a:gd name="connsiteY66" fmla="*/ 2153192 h 2380521"/>
              <a:gd name="connsiteX67" fmla="*/ 7940099 w 8023328"/>
              <a:gd name="connsiteY67" fmla="*/ 2167981 h 2380521"/>
              <a:gd name="connsiteX68" fmla="*/ 7926243 w 8023328"/>
              <a:gd name="connsiteY68" fmla="*/ 2153192 h 2380521"/>
              <a:gd name="connsiteX69" fmla="*/ 7940099 w 8023328"/>
              <a:gd name="connsiteY69" fmla="*/ 2138403 h 2380521"/>
              <a:gd name="connsiteX70" fmla="*/ 7867811 w 8023328"/>
              <a:gd name="connsiteY70" fmla="*/ 2138403 h 2380521"/>
              <a:gd name="connsiteX71" fmla="*/ 7881667 w 8023328"/>
              <a:gd name="connsiteY71" fmla="*/ 2153192 h 2380521"/>
              <a:gd name="connsiteX72" fmla="*/ 7867811 w 8023328"/>
              <a:gd name="connsiteY72" fmla="*/ 2167981 h 2380521"/>
              <a:gd name="connsiteX73" fmla="*/ 7855413 w 8023328"/>
              <a:gd name="connsiteY73" fmla="*/ 2153192 h 2380521"/>
              <a:gd name="connsiteX74" fmla="*/ 7867811 w 8023328"/>
              <a:gd name="connsiteY74" fmla="*/ 2138403 h 2380521"/>
              <a:gd name="connsiteX75" fmla="*/ 7796980 w 8023328"/>
              <a:gd name="connsiteY75" fmla="*/ 2138403 h 2380521"/>
              <a:gd name="connsiteX76" fmla="*/ 7810836 w 8023328"/>
              <a:gd name="connsiteY76" fmla="*/ 2153192 h 2380521"/>
              <a:gd name="connsiteX77" fmla="*/ 7796980 w 8023328"/>
              <a:gd name="connsiteY77" fmla="*/ 2167981 h 2380521"/>
              <a:gd name="connsiteX78" fmla="*/ 7784582 w 8023328"/>
              <a:gd name="connsiteY78" fmla="*/ 2153192 h 2380521"/>
              <a:gd name="connsiteX79" fmla="*/ 7796980 w 8023328"/>
              <a:gd name="connsiteY79" fmla="*/ 2138403 h 2380521"/>
              <a:gd name="connsiteX80" fmla="*/ 7726151 w 8023328"/>
              <a:gd name="connsiteY80" fmla="*/ 2138403 h 2380521"/>
              <a:gd name="connsiteX81" fmla="*/ 7740007 w 8023328"/>
              <a:gd name="connsiteY81" fmla="*/ 2153192 h 2380521"/>
              <a:gd name="connsiteX82" fmla="*/ 7726151 w 8023328"/>
              <a:gd name="connsiteY82" fmla="*/ 2167981 h 2380521"/>
              <a:gd name="connsiteX83" fmla="*/ 7713753 w 8023328"/>
              <a:gd name="connsiteY83" fmla="*/ 2153192 h 2380521"/>
              <a:gd name="connsiteX84" fmla="*/ 7726151 w 8023328"/>
              <a:gd name="connsiteY84" fmla="*/ 2138403 h 2380521"/>
              <a:gd name="connsiteX85" fmla="*/ 7654337 w 8023328"/>
              <a:gd name="connsiteY85" fmla="*/ 2138403 h 2380521"/>
              <a:gd name="connsiteX86" fmla="*/ 7669126 w 8023328"/>
              <a:gd name="connsiteY86" fmla="*/ 2153192 h 2380521"/>
              <a:gd name="connsiteX87" fmla="*/ 7654337 w 8023328"/>
              <a:gd name="connsiteY87" fmla="*/ 2167981 h 2380521"/>
              <a:gd name="connsiteX88" fmla="*/ 7639549 w 8023328"/>
              <a:gd name="connsiteY88" fmla="*/ 2153192 h 2380521"/>
              <a:gd name="connsiteX89" fmla="*/ 7654337 w 8023328"/>
              <a:gd name="connsiteY89" fmla="*/ 2138403 h 2380521"/>
              <a:gd name="connsiteX90" fmla="*/ 7867811 w 8023328"/>
              <a:gd name="connsiteY90" fmla="*/ 2067574 h 2380521"/>
              <a:gd name="connsiteX91" fmla="*/ 7881667 w 8023328"/>
              <a:gd name="connsiteY91" fmla="*/ 2082362 h 2380521"/>
              <a:gd name="connsiteX92" fmla="*/ 7867811 w 8023328"/>
              <a:gd name="connsiteY92" fmla="*/ 2097150 h 2380521"/>
              <a:gd name="connsiteX93" fmla="*/ 7855413 w 8023328"/>
              <a:gd name="connsiteY93" fmla="*/ 2082362 h 2380521"/>
              <a:gd name="connsiteX94" fmla="*/ 7867811 w 8023328"/>
              <a:gd name="connsiteY94" fmla="*/ 2067574 h 2380521"/>
              <a:gd name="connsiteX95" fmla="*/ 7796980 w 8023328"/>
              <a:gd name="connsiteY95" fmla="*/ 2067574 h 2380521"/>
              <a:gd name="connsiteX96" fmla="*/ 7810836 w 8023328"/>
              <a:gd name="connsiteY96" fmla="*/ 2082362 h 2380521"/>
              <a:gd name="connsiteX97" fmla="*/ 7796980 w 8023328"/>
              <a:gd name="connsiteY97" fmla="*/ 2097150 h 2380521"/>
              <a:gd name="connsiteX98" fmla="*/ 7784582 w 8023328"/>
              <a:gd name="connsiteY98" fmla="*/ 2082362 h 2380521"/>
              <a:gd name="connsiteX99" fmla="*/ 7796980 w 8023328"/>
              <a:gd name="connsiteY99" fmla="*/ 2067574 h 2380521"/>
              <a:gd name="connsiteX100" fmla="*/ 7726151 w 8023328"/>
              <a:gd name="connsiteY100" fmla="*/ 2067574 h 2380521"/>
              <a:gd name="connsiteX101" fmla="*/ 7740007 w 8023328"/>
              <a:gd name="connsiteY101" fmla="*/ 2082362 h 2380521"/>
              <a:gd name="connsiteX102" fmla="*/ 7726151 w 8023328"/>
              <a:gd name="connsiteY102" fmla="*/ 2097150 h 2380521"/>
              <a:gd name="connsiteX103" fmla="*/ 7713753 w 8023328"/>
              <a:gd name="connsiteY103" fmla="*/ 2082362 h 2380521"/>
              <a:gd name="connsiteX104" fmla="*/ 7726151 w 8023328"/>
              <a:gd name="connsiteY104" fmla="*/ 2067574 h 2380521"/>
              <a:gd name="connsiteX105" fmla="*/ 7654337 w 8023328"/>
              <a:gd name="connsiteY105" fmla="*/ 2067574 h 2380521"/>
              <a:gd name="connsiteX106" fmla="*/ 7669126 w 8023328"/>
              <a:gd name="connsiteY106" fmla="*/ 2082362 h 2380521"/>
              <a:gd name="connsiteX107" fmla="*/ 7654337 w 8023328"/>
              <a:gd name="connsiteY107" fmla="*/ 2097150 h 2380521"/>
              <a:gd name="connsiteX108" fmla="*/ 7639549 w 8023328"/>
              <a:gd name="connsiteY108" fmla="*/ 2082362 h 2380521"/>
              <a:gd name="connsiteX109" fmla="*/ 7654337 w 8023328"/>
              <a:gd name="connsiteY109" fmla="*/ 2067574 h 2380521"/>
              <a:gd name="connsiteX110" fmla="*/ 7583507 w 8023328"/>
              <a:gd name="connsiteY110" fmla="*/ 2067574 h 2380521"/>
              <a:gd name="connsiteX111" fmla="*/ 7598297 w 8023328"/>
              <a:gd name="connsiteY111" fmla="*/ 2082362 h 2380521"/>
              <a:gd name="connsiteX112" fmla="*/ 7583507 w 8023328"/>
              <a:gd name="connsiteY112" fmla="*/ 2097150 h 2380521"/>
              <a:gd name="connsiteX113" fmla="*/ 7568718 w 8023328"/>
              <a:gd name="connsiteY113" fmla="*/ 2082362 h 2380521"/>
              <a:gd name="connsiteX114" fmla="*/ 7583507 w 8023328"/>
              <a:gd name="connsiteY114" fmla="*/ 2067574 h 2380521"/>
              <a:gd name="connsiteX115" fmla="*/ 7867811 w 8023328"/>
              <a:gd name="connsiteY115" fmla="*/ 1996742 h 2380521"/>
              <a:gd name="connsiteX116" fmla="*/ 7881667 w 8023328"/>
              <a:gd name="connsiteY116" fmla="*/ 2010598 h 2380521"/>
              <a:gd name="connsiteX117" fmla="*/ 7867811 w 8023328"/>
              <a:gd name="connsiteY117" fmla="*/ 2022995 h 2380521"/>
              <a:gd name="connsiteX118" fmla="*/ 7855413 w 8023328"/>
              <a:gd name="connsiteY118" fmla="*/ 2010598 h 2380521"/>
              <a:gd name="connsiteX119" fmla="*/ 7867811 w 8023328"/>
              <a:gd name="connsiteY119" fmla="*/ 1996742 h 2380521"/>
              <a:gd name="connsiteX120" fmla="*/ 7796980 w 8023328"/>
              <a:gd name="connsiteY120" fmla="*/ 1996742 h 2380521"/>
              <a:gd name="connsiteX121" fmla="*/ 7810836 w 8023328"/>
              <a:gd name="connsiteY121" fmla="*/ 2010598 h 2380521"/>
              <a:gd name="connsiteX122" fmla="*/ 7796980 w 8023328"/>
              <a:gd name="connsiteY122" fmla="*/ 2022995 h 2380521"/>
              <a:gd name="connsiteX123" fmla="*/ 7784582 w 8023328"/>
              <a:gd name="connsiteY123" fmla="*/ 2010598 h 2380521"/>
              <a:gd name="connsiteX124" fmla="*/ 7796980 w 8023328"/>
              <a:gd name="connsiteY124" fmla="*/ 1996742 h 2380521"/>
              <a:gd name="connsiteX125" fmla="*/ 7726151 w 8023328"/>
              <a:gd name="connsiteY125" fmla="*/ 1996742 h 2380521"/>
              <a:gd name="connsiteX126" fmla="*/ 7740007 w 8023328"/>
              <a:gd name="connsiteY126" fmla="*/ 2010598 h 2380521"/>
              <a:gd name="connsiteX127" fmla="*/ 7726151 w 8023328"/>
              <a:gd name="connsiteY127" fmla="*/ 2022995 h 2380521"/>
              <a:gd name="connsiteX128" fmla="*/ 7713753 w 8023328"/>
              <a:gd name="connsiteY128" fmla="*/ 2010598 h 2380521"/>
              <a:gd name="connsiteX129" fmla="*/ 7726151 w 8023328"/>
              <a:gd name="connsiteY129" fmla="*/ 1996742 h 2380521"/>
              <a:gd name="connsiteX130" fmla="*/ 7654337 w 8023328"/>
              <a:gd name="connsiteY130" fmla="*/ 1996742 h 2380521"/>
              <a:gd name="connsiteX131" fmla="*/ 7669126 w 8023328"/>
              <a:gd name="connsiteY131" fmla="*/ 2010598 h 2380521"/>
              <a:gd name="connsiteX132" fmla="*/ 7654337 w 8023328"/>
              <a:gd name="connsiteY132" fmla="*/ 2022995 h 2380521"/>
              <a:gd name="connsiteX133" fmla="*/ 7639549 w 8023328"/>
              <a:gd name="connsiteY133" fmla="*/ 2010598 h 2380521"/>
              <a:gd name="connsiteX134" fmla="*/ 7654337 w 8023328"/>
              <a:gd name="connsiteY134" fmla="*/ 1996742 h 2380521"/>
              <a:gd name="connsiteX135" fmla="*/ 7583507 w 8023328"/>
              <a:gd name="connsiteY135" fmla="*/ 1996742 h 2380521"/>
              <a:gd name="connsiteX136" fmla="*/ 7598297 w 8023328"/>
              <a:gd name="connsiteY136" fmla="*/ 2010598 h 2380521"/>
              <a:gd name="connsiteX137" fmla="*/ 7583507 w 8023328"/>
              <a:gd name="connsiteY137" fmla="*/ 2022995 h 2380521"/>
              <a:gd name="connsiteX138" fmla="*/ 7568718 w 8023328"/>
              <a:gd name="connsiteY138" fmla="*/ 2010598 h 2380521"/>
              <a:gd name="connsiteX139" fmla="*/ 7583507 w 8023328"/>
              <a:gd name="connsiteY139" fmla="*/ 1996742 h 2380521"/>
              <a:gd name="connsiteX140" fmla="*/ 7512677 w 8023328"/>
              <a:gd name="connsiteY140" fmla="*/ 1996742 h 2380521"/>
              <a:gd name="connsiteX141" fmla="*/ 7527466 w 8023328"/>
              <a:gd name="connsiteY141" fmla="*/ 2010598 h 2380521"/>
              <a:gd name="connsiteX142" fmla="*/ 7512677 w 8023328"/>
              <a:gd name="connsiteY142" fmla="*/ 2022995 h 2380521"/>
              <a:gd name="connsiteX143" fmla="*/ 7497889 w 8023328"/>
              <a:gd name="connsiteY143" fmla="*/ 2010598 h 2380521"/>
              <a:gd name="connsiteX144" fmla="*/ 7512677 w 8023328"/>
              <a:gd name="connsiteY144" fmla="*/ 1996742 h 2380521"/>
              <a:gd name="connsiteX145" fmla="*/ 7796980 w 8023328"/>
              <a:gd name="connsiteY145" fmla="*/ 1925913 h 2380521"/>
              <a:gd name="connsiteX146" fmla="*/ 7810836 w 8023328"/>
              <a:gd name="connsiteY146" fmla="*/ 1939769 h 2380521"/>
              <a:gd name="connsiteX147" fmla="*/ 7796980 w 8023328"/>
              <a:gd name="connsiteY147" fmla="*/ 1952166 h 2380521"/>
              <a:gd name="connsiteX148" fmla="*/ 7784582 w 8023328"/>
              <a:gd name="connsiteY148" fmla="*/ 1939769 h 2380521"/>
              <a:gd name="connsiteX149" fmla="*/ 7796980 w 8023328"/>
              <a:gd name="connsiteY149" fmla="*/ 1925913 h 2380521"/>
              <a:gd name="connsiteX150" fmla="*/ 7726151 w 8023328"/>
              <a:gd name="connsiteY150" fmla="*/ 1925913 h 2380521"/>
              <a:gd name="connsiteX151" fmla="*/ 7740007 w 8023328"/>
              <a:gd name="connsiteY151" fmla="*/ 1939769 h 2380521"/>
              <a:gd name="connsiteX152" fmla="*/ 7726151 w 8023328"/>
              <a:gd name="connsiteY152" fmla="*/ 1952166 h 2380521"/>
              <a:gd name="connsiteX153" fmla="*/ 7713753 w 8023328"/>
              <a:gd name="connsiteY153" fmla="*/ 1939769 h 2380521"/>
              <a:gd name="connsiteX154" fmla="*/ 7726151 w 8023328"/>
              <a:gd name="connsiteY154" fmla="*/ 1925913 h 2380521"/>
              <a:gd name="connsiteX155" fmla="*/ 7654337 w 8023328"/>
              <a:gd name="connsiteY155" fmla="*/ 1925913 h 2380521"/>
              <a:gd name="connsiteX156" fmla="*/ 7669126 w 8023328"/>
              <a:gd name="connsiteY156" fmla="*/ 1939769 h 2380521"/>
              <a:gd name="connsiteX157" fmla="*/ 7654337 w 8023328"/>
              <a:gd name="connsiteY157" fmla="*/ 1952166 h 2380521"/>
              <a:gd name="connsiteX158" fmla="*/ 7639549 w 8023328"/>
              <a:gd name="connsiteY158" fmla="*/ 1939769 h 2380521"/>
              <a:gd name="connsiteX159" fmla="*/ 7654337 w 8023328"/>
              <a:gd name="connsiteY159" fmla="*/ 1925913 h 2380521"/>
              <a:gd name="connsiteX160" fmla="*/ 7583507 w 8023328"/>
              <a:gd name="connsiteY160" fmla="*/ 1925913 h 2380521"/>
              <a:gd name="connsiteX161" fmla="*/ 7598297 w 8023328"/>
              <a:gd name="connsiteY161" fmla="*/ 1939769 h 2380521"/>
              <a:gd name="connsiteX162" fmla="*/ 7583507 w 8023328"/>
              <a:gd name="connsiteY162" fmla="*/ 1952166 h 2380521"/>
              <a:gd name="connsiteX163" fmla="*/ 7568718 w 8023328"/>
              <a:gd name="connsiteY163" fmla="*/ 1939769 h 2380521"/>
              <a:gd name="connsiteX164" fmla="*/ 7583507 w 8023328"/>
              <a:gd name="connsiteY164" fmla="*/ 1925913 h 2380521"/>
              <a:gd name="connsiteX165" fmla="*/ 7512677 w 8023328"/>
              <a:gd name="connsiteY165" fmla="*/ 1925913 h 2380521"/>
              <a:gd name="connsiteX166" fmla="*/ 7527466 w 8023328"/>
              <a:gd name="connsiteY166" fmla="*/ 1939769 h 2380521"/>
              <a:gd name="connsiteX167" fmla="*/ 7512677 w 8023328"/>
              <a:gd name="connsiteY167" fmla="*/ 1952166 h 2380521"/>
              <a:gd name="connsiteX168" fmla="*/ 7497889 w 8023328"/>
              <a:gd name="connsiteY168" fmla="*/ 1939769 h 2380521"/>
              <a:gd name="connsiteX169" fmla="*/ 7512677 w 8023328"/>
              <a:gd name="connsiteY169" fmla="*/ 1925913 h 2380521"/>
              <a:gd name="connsiteX170" fmla="*/ 7440913 w 8023328"/>
              <a:gd name="connsiteY170" fmla="*/ 1925913 h 2380521"/>
              <a:gd name="connsiteX171" fmla="*/ 7453310 w 8023328"/>
              <a:gd name="connsiteY171" fmla="*/ 1939769 h 2380521"/>
              <a:gd name="connsiteX172" fmla="*/ 7440913 w 8023328"/>
              <a:gd name="connsiteY172" fmla="*/ 1952166 h 2380521"/>
              <a:gd name="connsiteX173" fmla="*/ 7427057 w 8023328"/>
              <a:gd name="connsiteY173" fmla="*/ 1939769 h 2380521"/>
              <a:gd name="connsiteX174" fmla="*/ 7440913 w 8023328"/>
              <a:gd name="connsiteY174" fmla="*/ 1925913 h 2380521"/>
              <a:gd name="connsiteX175" fmla="*/ 7726151 w 8023328"/>
              <a:gd name="connsiteY175" fmla="*/ 1855081 h 2380521"/>
              <a:gd name="connsiteX176" fmla="*/ 7740007 w 8023328"/>
              <a:gd name="connsiteY176" fmla="*/ 1868937 h 2380521"/>
              <a:gd name="connsiteX177" fmla="*/ 7726151 w 8023328"/>
              <a:gd name="connsiteY177" fmla="*/ 1881334 h 2380521"/>
              <a:gd name="connsiteX178" fmla="*/ 7713753 w 8023328"/>
              <a:gd name="connsiteY178" fmla="*/ 1868937 h 2380521"/>
              <a:gd name="connsiteX179" fmla="*/ 7726151 w 8023328"/>
              <a:gd name="connsiteY179" fmla="*/ 1855081 h 2380521"/>
              <a:gd name="connsiteX180" fmla="*/ 7654337 w 8023328"/>
              <a:gd name="connsiteY180" fmla="*/ 1855081 h 2380521"/>
              <a:gd name="connsiteX181" fmla="*/ 7669126 w 8023328"/>
              <a:gd name="connsiteY181" fmla="*/ 1868937 h 2380521"/>
              <a:gd name="connsiteX182" fmla="*/ 7654337 w 8023328"/>
              <a:gd name="connsiteY182" fmla="*/ 1881334 h 2380521"/>
              <a:gd name="connsiteX183" fmla="*/ 7639549 w 8023328"/>
              <a:gd name="connsiteY183" fmla="*/ 1868937 h 2380521"/>
              <a:gd name="connsiteX184" fmla="*/ 7654337 w 8023328"/>
              <a:gd name="connsiteY184" fmla="*/ 1855081 h 2380521"/>
              <a:gd name="connsiteX185" fmla="*/ 7583507 w 8023328"/>
              <a:gd name="connsiteY185" fmla="*/ 1855081 h 2380521"/>
              <a:gd name="connsiteX186" fmla="*/ 7598297 w 8023328"/>
              <a:gd name="connsiteY186" fmla="*/ 1868937 h 2380521"/>
              <a:gd name="connsiteX187" fmla="*/ 7583507 w 8023328"/>
              <a:gd name="connsiteY187" fmla="*/ 1881334 h 2380521"/>
              <a:gd name="connsiteX188" fmla="*/ 7568718 w 8023328"/>
              <a:gd name="connsiteY188" fmla="*/ 1868937 h 2380521"/>
              <a:gd name="connsiteX189" fmla="*/ 7583507 w 8023328"/>
              <a:gd name="connsiteY189" fmla="*/ 1855081 h 2380521"/>
              <a:gd name="connsiteX190" fmla="*/ 7512677 w 8023328"/>
              <a:gd name="connsiteY190" fmla="*/ 1855081 h 2380521"/>
              <a:gd name="connsiteX191" fmla="*/ 7527466 w 8023328"/>
              <a:gd name="connsiteY191" fmla="*/ 1868937 h 2380521"/>
              <a:gd name="connsiteX192" fmla="*/ 7512677 w 8023328"/>
              <a:gd name="connsiteY192" fmla="*/ 1881334 h 2380521"/>
              <a:gd name="connsiteX193" fmla="*/ 7497889 w 8023328"/>
              <a:gd name="connsiteY193" fmla="*/ 1868937 h 2380521"/>
              <a:gd name="connsiteX194" fmla="*/ 7512677 w 8023328"/>
              <a:gd name="connsiteY194" fmla="*/ 1855081 h 2380521"/>
              <a:gd name="connsiteX195" fmla="*/ 7440913 w 8023328"/>
              <a:gd name="connsiteY195" fmla="*/ 1855081 h 2380521"/>
              <a:gd name="connsiteX196" fmla="*/ 7453310 w 8023328"/>
              <a:gd name="connsiteY196" fmla="*/ 1868937 h 2380521"/>
              <a:gd name="connsiteX197" fmla="*/ 7440913 w 8023328"/>
              <a:gd name="connsiteY197" fmla="*/ 1881334 h 2380521"/>
              <a:gd name="connsiteX198" fmla="*/ 7427057 w 8023328"/>
              <a:gd name="connsiteY198" fmla="*/ 1868937 h 2380521"/>
              <a:gd name="connsiteX199" fmla="*/ 7440913 w 8023328"/>
              <a:gd name="connsiteY199" fmla="*/ 1855081 h 2380521"/>
              <a:gd name="connsiteX200" fmla="*/ 7654337 w 8023328"/>
              <a:gd name="connsiteY200" fmla="*/ 1780878 h 2380521"/>
              <a:gd name="connsiteX201" fmla="*/ 7669126 w 8023328"/>
              <a:gd name="connsiteY201" fmla="*/ 1793275 h 2380521"/>
              <a:gd name="connsiteX202" fmla="*/ 7654337 w 8023328"/>
              <a:gd name="connsiteY202" fmla="*/ 1807131 h 2380521"/>
              <a:gd name="connsiteX203" fmla="*/ 7639549 w 8023328"/>
              <a:gd name="connsiteY203" fmla="*/ 1793275 h 2380521"/>
              <a:gd name="connsiteX204" fmla="*/ 7654337 w 8023328"/>
              <a:gd name="connsiteY204" fmla="*/ 1780878 h 2380521"/>
              <a:gd name="connsiteX205" fmla="*/ 7583507 w 8023328"/>
              <a:gd name="connsiteY205" fmla="*/ 1780878 h 2380521"/>
              <a:gd name="connsiteX206" fmla="*/ 7598297 w 8023328"/>
              <a:gd name="connsiteY206" fmla="*/ 1793275 h 2380521"/>
              <a:gd name="connsiteX207" fmla="*/ 7583507 w 8023328"/>
              <a:gd name="connsiteY207" fmla="*/ 1807131 h 2380521"/>
              <a:gd name="connsiteX208" fmla="*/ 7568718 w 8023328"/>
              <a:gd name="connsiteY208" fmla="*/ 1793275 h 2380521"/>
              <a:gd name="connsiteX209" fmla="*/ 7583507 w 8023328"/>
              <a:gd name="connsiteY209" fmla="*/ 1780878 h 2380521"/>
              <a:gd name="connsiteX210" fmla="*/ 7511745 w 8023328"/>
              <a:gd name="connsiteY210" fmla="*/ 1780878 h 2380521"/>
              <a:gd name="connsiteX211" fmla="*/ 7524143 w 8023328"/>
              <a:gd name="connsiteY211" fmla="*/ 1793275 h 2380521"/>
              <a:gd name="connsiteX212" fmla="*/ 7511745 w 8023328"/>
              <a:gd name="connsiteY212" fmla="*/ 1807131 h 2380521"/>
              <a:gd name="connsiteX213" fmla="*/ 7497889 w 8023328"/>
              <a:gd name="connsiteY213" fmla="*/ 1793275 h 2380521"/>
              <a:gd name="connsiteX214" fmla="*/ 7511745 w 8023328"/>
              <a:gd name="connsiteY214" fmla="*/ 1780878 h 2380521"/>
              <a:gd name="connsiteX215" fmla="*/ 7440913 w 8023328"/>
              <a:gd name="connsiteY215" fmla="*/ 1780878 h 2380521"/>
              <a:gd name="connsiteX216" fmla="*/ 7453310 w 8023328"/>
              <a:gd name="connsiteY216" fmla="*/ 1793275 h 2380521"/>
              <a:gd name="connsiteX217" fmla="*/ 7440913 w 8023328"/>
              <a:gd name="connsiteY217" fmla="*/ 1807131 h 2380521"/>
              <a:gd name="connsiteX218" fmla="*/ 7427057 w 8023328"/>
              <a:gd name="connsiteY218" fmla="*/ 1793275 h 2380521"/>
              <a:gd name="connsiteX219" fmla="*/ 7440913 w 8023328"/>
              <a:gd name="connsiteY219" fmla="*/ 1780878 h 2380521"/>
              <a:gd name="connsiteX220" fmla="*/ 7370084 w 8023328"/>
              <a:gd name="connsiteY220" fmla="*/ 1780878 h 2380521"/>
              <a:gd name="connsiteX221" fmla="*/ 7382481 w 8023328"/>
              <a:gd name="connsiteY221" fmla="*/ 1793275 h 2380521"/>
              <a:gd name="connsiteX222" fmla="*/ 7370084 w 8023328"/>
              <a:gd name="connsiteY222" fmla="*/ 1807131 h 2380521"/>
              <a:gd name="connsiteX223" fmla="*/ 7356228 w 8023328"/>
              <a:gd name="connsiteY223" fmla="*/ 1793275 h 2380521"/>
              <a:gd name="connsiteX224" fmla="*/ 7370084 w 8023328"/>
              <a:gd name="connsiteY224" fmla="*/ 1780878 h 2380521"/>
              <a:gd name="connsiteX225" fmla="*/ 7294422 w 8023328"/>
              <a:gd name="connsiteY225" fmla="*/ 1780878 h 2380521"/>
              <a:gd name="connsiteX226" fmla="*/ 7308278 w 8023328"/>
              <a:gd name="connsiteY226" fmla="*/ 1793275 h 2380521"/>
              <a:gd name="connsiteX227" fmla="*/ 7294422 w 8023328"/>
              <a:gd name="connsiteY227" fmla="*/ 1807131 h 2380521"/>
              <a:gd name="connsiteX228" fmla="*/ 7282025 w 8023328"/>
              <a:gd name="connsiteY228" fmla="*/ 1793275 h 2380521"/>
              <a:gd name="connsiteX229" fmla="*/ 7294422 w 8023328"/>
              <a:gd name="connsiteY229" fmla="*/ 1780878 h 2380521"/>
              <a:gd name="connsiteX230" fmla="*/ 7654337 w 8023328"/>
              <a:gd name="connsiteY230" fmla="*/ 1710049 h 2380521"/>
              <a:gd name="connsiteX231" fmla="*/ 7669126 w 8023328"/>
              <a:gd name="connsiteY231" fmla="*/ 1722446 h 2380521"/>
              <a:gd name="connsiteX232" fmla="*/ 7654337 w 8023328"/>
              <a:gd name="connsiteY232" fmla="*/ 1736302 h 2380521"/>
              <a:gd name="connsiteX233" fmla="*/ 7639549 w 8023328"/>
              <a:gd name="connsiteY233" fmla="*/ 1722446 h 2380521"/>
              <a:gd name="connsiteX234" fmla="*/ 7654337 w 8023328"/>
              <a:gd name="connsiteY234" fmla="*/ 1710049 h 2380521"/>
              <a:gd name="connsiteX235" fmla="*/ 7583507 w 8023328"/>
              <a:gd name="connsiteY235" fmla="*/ 1710049 h 2380521"/>
              <a:gd name="connsiteX236" fmla="*/ 7598297 w 8023328"/>
              <a:gd name="connsiteY236" fmla="*/ 1722446 h 2380521"/>
              <a:gd name="connsiteX237" fmla="*/ 7583507 w 8023328"/>
              <a:gd name="connsiteY237" fmla="*/ 1736302 h 2380521"/>
              <a:gd name="connsiteX238" fmla="*/ 7568718 w 8023328"/>
              <a:gd name="connsiteY238" fmla="*/ 1722446 h 2380521"/>
              <a:gd name="connsiteX239" fmla="*/ 7583507 w 8023328"/>
              <a:gd name="connsiteY239" fmla="*/ 1710049 h 2380521"/>
              <a:gd name="connsiteX240" fmla="*/ 7511745 w 8023328"/>
              <a:gd name="connsiteY240" fmla="*/ 1710049 h 2380521"/>
              <a:gd name="connsiteX241" fmla="*/ 7524143 w 8023328"/>
              <a:gd name="connsiteY241" fmla="*/ 1722446 h 2380521"/>
              <a:gd name="connsiteX242" fmla="*/ 7511745 w 8023328"/>
              <a:gd name="connsiteY242" fmla="*/ 1736302 h 2380521"/>
              <a:gd name="connsiteX243" fmla="*/ 7497889 w 8023328"/>
              <a:gd name="connsiteY243" fmla="*/ 1722446 h 2380521"/>
              <a:gd name="connsiteX244" fmla="*/ 7511745 w 8023328"/>
              <a:gd name="connsiteY244" fmla="*/ 1710049 h 2380521"/>
              <a:gd name="connsiteX245" fmla="*/ 7440913 w 8023328"/>
              <a:gd name="connsiteY245" fmla="*/ 1710049 h 2380521"/>
              <a:gd name="connsiteX246" fmla="*/ 7453310 w 8023328"/>
              <a:gd name="connsiteY246" fmla="*/ 1722446 h 2380521"/>
              <a:gd name="connsiteX247" fmla="*/ 7440913 w 8023328"/>
              <a:gd name="connsiteY247" fmla="*/ 1736302 h 2380521"/>
              <a:gd name="connsiteX248" fmla="*/ 7427057 w 8023328"/>
              <a:gd name="connsiteY248" fmla="*/ 1722446 h 2380521"/>
              <a:gd name="connsiteX249" fmla="*/ 7440913 w 8023328"/>
              <a:gd name="connsiteY249" fmla="*/ 1710049 h 2380521"/>
              <a:gd name="connsiteX250" fmla="*/ 7370084 w 8023328"/>
              <a:gd name="connsiteY250" fmla="*/ 1710049 h 2380521"/>
              <a:gd name="connsiteX251" fmla="*/ 7382481 w 8023328"/>
              <a:gd name="connsiteY251" fmla="*/ 1722446 h 2380521"/>
              <a:gd name="connsiteX252" fmla="*/ 7370084 w 8023328"/>
              <a:gd name="connsiteY252" fmla="*/ 1736302 h 2380521"/>
              <a:gd name="connsiteX253" fmla="*/ 7356228 w 8023328"/>
              <a:gd name="connsiteY253" fmla="*/ 1722446 h 2380521"/>
              <a:gd name="connsiteX254" fmla="*/ 7370084 w 8023328"/>
              <a:gd name="connsiteY254" fmla="*/ 1710049 h 2380521"/>
              <a:gd name="connsiteX255" fmla="*/ 7294422 w 8023328"/>
              <a:gd name="connsiteY255" fmla="*/ 1710049 h 2380521"/>
              <a:gd name="connsiteX256" fmla="*/ 7308278 w 8023328"/>
              <a:gd name="connsiteY256" fmla="*/ 1722446 h 2380521"/>
              <a:gd name="connsiteX257" fmla="*/ 7294422 w 8023328"/>
              <a:gd name="connsiteY257" fmla="*/ 1736302 h 2380521"/>
              <a:gd name="connsiteX258" fmla="*/ 7282025 w 8023328"/>
              <a:gd name="connsiteY258" fmla="*/ 1722446 h 2380521"/>
              <a:gd name="connsiteX259" fmla="*/ 7294422 w 8023328"/>
              <a:gd name="connsiteY259" fmla="*/ 1710049 h 2380521"/>
              <a:gd name="connsiteX260" fmla="*/ 7223591 w 8023328"/>
              <a:gd name="connsiteY260" fmla="*/ 1710049 h 2380521"/>
              <a:gd name="connsiteX261" fmla="*/ 7237447 w 8023328"/>
              <a:gd name="connsiteY261" fmla="*/ 1722446 h 2380521"/>
              <a:gd name="connsiteX262" fmla="*/ 7223591 w 8023328"/>
              <a:gd name="connsiteY262" fmla="*/ 1736302 h 2380521"/>
              <a:gd name="connsiteX263" fmla="*/ 7211194 w 8023328"/>
              <a:gd name="connsiteY263" fmla="*/ 1722446 h 2380521"/>
              <a:gd name="connsiteX264" fmla="*/ 7223591 w 8023328"/>
              <a:gd name="connsiteY264" fmla="*/ 1710049 h 2380521"/>
              <a:gd name="connsiteX265" fmla="*/ 7583507 w 8023328"/>
              <a:gd name="connsiteY265" fmla="*/ 1639217 h 2380521"/>
              <a:gd name="connsiteX266" fmla="*/ 7598297 w 8023328"/>
              <a:gd name="connsiteY266" fmla="*/ 1651614 h 2380521"/>
              <a:gd name="connsiteX267" fmla="*/ 7583507 w 8023328"/>
              <a:gd name="connsiteY267" fmla="*/ 1665470 h 2380521"/>
              <a:gd name="connsiteX268" fmla="*/ 7568718 w 8023328"/>
              <a:gd name="connsiteY268" fmla="*/ 1651614 h 2380521"/>
              <a:gd name="connsiteX269" fmla="*/ 7583507 w 8023328"/>
              <a:gd name="connsiteY269" fmla="*/ 1639217 h 2380521"/>
              <a:gd name="connsiteX270" fmla="*/ 7511745 w 8023328"/>
              <a:gd name="connsiteY270" fmla="*/ 1639217 h 2380521"/>
              <a:gd name="connsiteX271" fmla="*/ 7524143 w 8023328"/>
              <a:gd name="connsiteY271" fmla="*/ 1651614 h 2380521"/>
              <a:gd name="connsiteX272" fmla="*/ 7511745 w 8023328"/>
              <a:gd name="connsiteY272" fmla="*/ 1665470 h 2380521"/>
              <a:gd name="connsiteX273" fmla="*/ 7497889 w 8023328"/>
              <a:gd name="connsiteY273" fmla="*/ 1651614 h 2380521"/>
              <a:gd name="connsiteX274" fmla="*/ 7511745 w 8023328"/>
              <a:gd name="connsiteY274" fmla="*/ 1639217 h 2380521"/>
              <a:gd name="connsiteX275" fmla="*/ 7440913 w 8023328"/>
              <a:gd name="connsiteY275" fmla="*/ 1639217 h 2380521"/>
              <a:gd name="connsiteX276" fmla="*/ 7453310 w 8023328"/>
              <a:gd name="connsiteY276" fmla="*/ 1651614 h 2380521"/>
              <a:gd name="connsiteX277" fmla="*/ 7440913 w 8023328"/>
              <a:gd name="connsiteY277" fmla="*/ 1665470 h 2380521"/>
              <a:gd name="connsiteX278" fmla="*/ 7427057 w 8023328"/>
              <a:gd name="connsiteY278" fmla="*/ 1651614 h 2380521"/>
              <a:gd name="connsiteX279" fmla="*/ 7440913 w 8023328"/>
              <a:gd name="connsiteY279" fmla="*/ 1639217 h 2380521"/>
              <a:gd name="connsiteX280" fmla="*/ 7370084 w 8023328"/>
              <a:gd name="connsiteY280" fmla="*/ 1639217 h 2380521"/>
              <a:gd name="connsiteX281" fmla="*/ 7382481 w 8023328"/>
              <a:gd name="connsiteY281" fmla="*/ 1651614 h 2380521"/>
              <a:gd name="connsiteX282" fmla="*/ 7370084 w 8023328"/>
              <a:gd name="connsiteY282" fmla="*/ 1665470 h 2380521"/>
              <a:gd name="connsiteX283" fmla="*/ 7356228 w 8023328"/>
              <a:gd name="connsiteY283" fmla="*/ 1651614 h 2380521"/>
              <a:gd name="connsiteX284" fmla="*/ 7370084 w 8023328"/>
              <a:gd name="connsiteY284" fmla="*/ 1639217 h 2380521"/>
              <a:gd name="connsiteX285" fmla="*/ 7294422 w 8023328"/>
              <a:gd name="connsiteY285" fmla="*/ 1639217 h 2380521"/>
              <a:gd name="connsiteX286" fmla="*/ 7308278 w 8023328"/>
              <a:gd name="connsiteY286" fmla="*/ 1651614 h 2380521"/>
              <a:gd name="connsiteX287" fmla="*/ 7294422 w 8023328"/>
              <a:gd name="connsiteY287" fmla="*/ 1665470 h 2380521"/>
              <a:gd name="connsiteX288" fmla="*/ 7282025 w 8023328"/>
              <a:gd name="connsiteY288" fmla="*/ 1651614 h 2380521"/>
              <a:gd name="connsiteX289" fmla="*/ 7294422 w 8023328"/>
              <a:gd name="connsiteY289" fmla="*/ 1639217 h 2380521"/>
              <a:gd name="connsiteX290" fmla="*/ 7223591 w 8023328"/>
              <a:gd name="connsiteY290" fmla="*/ 1639217 h 2380521"/>
              <a:gd name="connsiteX291" fmla="*/ 7237447 w 8023328"/>
              <a:gd name="connsiteY291" fmla="*/ 1651614 h 2380521"/>
              <a:gd name="connsiteX292" fmla="*/ 7223591 w 8023328"/>
              <a:gd name="connsiteY292" fmla="*/ 1665470 h 2380521"/>
              <a:gd name="connsiteX293" fmla="*/ 7211194 w 8023328"/>
              <a:gd name="connsiteY293" fmla="*/ 1651614 h 2380521"/>
              <a:gd name="connsiteX294" fmla="*/ 7223591 w 8023328"/>
              <a:gd name="connsiteY294" fmla="*/ 1639217 h 2380521"/>
              <a:gd name="connsiteX295" fmla="*/ 7152761 w 8023328"/>
              <a:gd name="connsiteY295" fmla="*/ 1639217 h 2380521"/>
              <a:gd name="connsiteX296" fmla="*/ 7166617 w 8023328"/>
              <a:gd name="connsiteY296" fmla="*/ 1651614 h 2380521"/>
              <a:gd name="connsiteX297" fmla="*/ 7152761 w 8023328"/>
              <a:gd name="connsiteY297" fmla="*/ 1665470 h 2380521"/>
              <a:gd name="connsiteX298" fmla="*/ 7140364 w 8023328"/>
              <a:gd name="connsiteY298" fmla="*/ 1651614 h 2380521"/>
              <a:gd name="connsiteX299" fmla="*/ 7152761 w 8023328"/>
              <a:gd name="connsiteY299" fmla="*/ 1639217 h 2380521"/>
              <a:gd name="connsiteX300" fmla="*/ 7511745 w 8023328"/>
              <a:gd name="connsiteY300" fmla="*/ 1568388 h 2380521"/>
              <a:gd name="connsiteX301" fmla="*/ 7524143 w 8023328"/>
              <a:gd name="connsiteY301" fmla="*/ 1583176 h 2380521"/>
              <a:gd name="connsiteX302" fmla="*/ 7511745 w 8023328"/>
              <a:gd name="connsiteY302" fmla="*/ 1597964 h 2380521"/>
              <a:gd name="connsiteX303" fmla="*/ 7497889 w 8023328"/>
              <a:gd name="connsiteY303" fmla="*/ 1583176 h 2380521"/>
              <a:gd name="connsiteX304" fmla="*/ 7511745 w 8023328"/>
              <a:gd name="connsiteY304" fmla="*/ 1568388 h 2380521"/>
              <a:gd name="connsiteX305" fmla="*/ 7440913 w 8023328"/>
              <a:gd name="connsiteY305" fmla="*/ 1568388 h 2380521"/>
              <a:gd name="connsiteX306" fmla="*/ 7453310 w 8023328"/>
              <a:gd name="connsiteY306" fmla="*/ 1583176 h 2380521"/>
              <a:gd name="connsiteX307" fmla="*/ 7440913 w 8023328"/>
              <a:gd name="connsiteY307" fmla="*/ 1597964 h 2380521"/>
              <a:gd name="connsiteX308" fmla="*/ 7427057 w 8023328"/>
              <a:gd name="connsiteY308" fmla="*/ 1583176 h 2380521"/>
              <a:gd name="connsiteX309" fmla="*/ 7440913 w 8023328"/>
              <a:gd name="connsiteY309" fmla="*/ 1568388 h 2380521"/>
              <a:gd name="connsiteX310" fmla="*/ 7370084 w 8023328"/>
              <a:gd name="connsiteY310" fmla="*/ 1568388 h 2380521"/>
              <a:gd name="connsiteX311" fmla="*/ 7382481 w 8023328"/>
              <a:gd name="connsiteY311" fmla="*/ 1583176 h 2380521"/>
              <a:gd name="connsiteX312" fmla="*/ 7370084 w 8023328"/>
              <a:gd name="connsiteY312" fmla="*/ 1597964 h 2380521"/>
              <a:gd name="connsiteX313" fmla="*/ 7356228 w 8023328"/>
              <a:gd name="connsiteY313" fmla="*/ 1583176 h 2380521"/>
              <a:gd name="connsiteX314" fmla="*/ 7370084 w 8023328"/>
              <a:gd name="connsiteY314" fmla="*/ 1568388 h 2380521"/>
              <a:gd name="connsiteX315" fmla="*/ 7294422 w 8023328"/>
              <a:gd name="connsiteY315" fmla="*/ 1568388 h 2380521"/>
              <a:gd name="connsiteX316" fmla="*/ 7308278 w 8023328"/>
              <a:gd name="connsiteY316" fmla="*/ 1583176 h 2380521"/>
              <a:gd name="connsiteX317" fmla="*/ 7294422 w 8023328"/>
              <a:gd name="connsiteY317" fmla="*/ 1597964 h 2380521"/>
              <a:gd name="connsiteX318" fmla="*/ 7282025 w 8023328"/>
              <a:gd name="connsiteY318" fmla="*/ 1583176 h 2380521"/>
              <a:gd name="connsiteX319" fmla="*/ 7294422 w 8023328"/>
              <a:gd name="connsiteY319" fmla="*/ 1568388 h 2380521"/>
              <a:gd name="connsiteX320" fmla="*/ 7223591 w 8023328"/>
              <a:gd name="connsiteY320" fmla="*/ 1568388 h 2380521"/>
              <a:gd name="connsiteX321" fmla="*/ 7237447 w 8023328"/>
              <a:gd name="connsiteY321" fmla="*/ 1583176 h 2380521"/>
              <a:gd name="connsiteX322" fmla="*/ 7223591 w 8023328"/>
              <a:gd name="connsiteY322" fmla="*/ 1597964 h 2380521"/>
              <a:gd name="connsiteX323" fmla="*/ 7211194 w 8023328"/>
              <a:gd name="connsiteY323" fmla="*/ 1583176 h 2380521"/>
              <a:gd name="connsiteX324" fmla="*/ 7223591 w 8023328"/>
              <a:gd name="connsiteY324" fmla="*/ 1568388 h 2380521"/>
              <a:gd name="connsiteX325" fmla="*/ 7152761 w 8023328"/>
              <a:gd name="connsiteY325" fmla="*/ 1568388 h 2380521"/>
              <a:gd name="connsiteX326" fmla="*/ 7166617 w 8023328"/>
              <a:gd name="connsiteY326" fmla="*/ 1580785 h 2380521"/>
              <a:gd name="connsiteX327" fmla="*/ 7152761 w 8023328"/>
              <a:gd name="connsiteY327" fmla="*/ 1594641 h 2380521"/>
              <a:gd name="connsiteX328" fmla="*/ 7140364 w 8023328"/>
              <a:gd name="connsiteY328" fmla="*/ 1580785 h 2380521"/>
              <a:gd name="connsiteX329" fmla="*/ 7152761 w 8023328"/>
              <a:gd name="connsiteY329" fmla="*/ 1568388 h 2380521"/>
              <a:gd name="connsiteX330" fmla="*/ 7084322 w 8023328"/>
              <a:gd name="connsiteY330" fmla="*/ 1568388 h 2380521"/>
              <a:gd name="connsiteX331" fmla="*/ 7099111 w 8023328"/>
              <a:gd name="connsiteY331" fmla="*/ 1580785 h 2380521"/>
              <a:gd name="connsiteX332" fmla="*/ 7084322 w 8023328"/>
              <a:gd name="connsiteY332" fmla="*/ 1594641 h 2380521"/>
              <a:gd name="connsiteX333" fmla="*/ 7069533 w 8023328"/>
              <a:gd name="connsiteY333" fmla="*/ 1580785 h 2380521"/>
              <a:gd name="connsiteX334" fmla="*/ 7084322 w 8023328"/>
              <a:gd name="connsiteY334" fmla="*/ 1568388 h 2380521"/>
              <a:gd name="connsiteX335" fmla="*/ 7440913 w 8023328"/>
              <a:gd name="connsiteY335" fmla="*/ 1494185 h 2380521"/>
              <a:gd name="connsiteX336" fmla="*/ 7453310 w 8023328"/>
              <a:gd name="connsiteY336" fmla="*/ 1508973 h 2380521"/>
              <a:gd name="connsiteX337" fmla="*/ 7440913 w 8023328"/>
              <a:gd name="connsiteY337" fmla="*/ 1523761 h 2380521"/>
              <a:gd name="connsiteX338" fmla="*/ 7427057 w 8023328"/>
              <a:gd name="connsiteY338" fmla="*/ 1508973 h 2380521"/>
              <a:gd name="connsiteX339" fmla="*/ 7440913 w 8023328"/>
              <a:gd name="connsiteY339" fmla="*/ 1494185 h 2380521"/>
              <a:gd name="connsiteX340" fmla="*/ 7370084 w 8023328"/>
              <a:gd name="connsiteY340" fmla="*/ 1494185 h 2380521"/>
              <a:gd name="connsiteX341" fmla="*/ 7382481 w 8023328"/>
              <a:gd name="connsiteY341" fmla="*/ 1508973 h 2380521"/>
              <a:gd name="connsiteX342" fmla="*/ 7370084 w 8023328"/>
              <a:gd name="connsiteY342" fmla="*/ 1523761 h 2380521"/>
              <a:gd name="connsiteX343" fmla="*/ 7356228 w 8023328"/>
              <a:gd name="connsiteY343" fmla="*/ 1508973 h 2380521"/>
              <a:gd name="connsiteX344" fmla="*/ 7370084 w 8023328"/>
              <a:gd name="connsiteY344" fmla="*/ 1494185 h 2380521"/>
              <a:gd name="connsiteX345" fmla="*/ 7294422 w 8023328"/>
              <a:gd name="connsiteY345" fmla="*/ 1494185 h 2380521"/>
              <a:gd name="connsiteX346" fmla="*/ 7308278 w 8023328"/>
              <a:gd name="connsiteY346" fmla="*/ 1508973 h 2380521"/>
              <a:gd name="connsiteX347" fmla="*/ 7294422 w 8023328"/>
              <a:gd name="connsiteY347" fmla="*/ 1523761 h 2380521"/>
              <a:gd name="connsiteX348" fmla="*/ 7282025 w 8023328"/>
              <a:gd name="connsiteY348" fmla="*/ 1508973 h 2380521"/>
              <a:gd name="connsiteX349" fmla="*/ 7294422 w 8023328"/>
              <a:gd name="connsiteY349" fmla="*/ 1494185 h 2380521"/>
              <a:gd name="connsiteX350" fmla="*/ 7223591 w 8023328"/>
              <a:gd name="connsiteY350" fmla="*/ 1494185 h 2380521"/>
              <a:gd name="connsiteX351" fmla="*/ 7237447 w 8023328"/>
              <a:gd name="connsiteY351" fmla="*/ 1508973 h 2380521"/>
              <a:gd name="connsiteX352" fmla="*/ 7223591 w 8023328"/>
              <a:gd name="connsiteY352" fmla="*/ 1523761 h 2380521"/>
              <a:gd name="connsiteX353" fmla="*/ 7211194 w 8023328"/>
              <a:gd name="connsiteY353" fmla="*/ 1508973 h 2380521"/>
              <a:gd name="connsiteX354" fmla="*/ 7223591 w 8023328"/>
              <a:gd name="connsiteY354" fmla="*/ 1494185 h 2380521"/>
              <a:gd name="connsiteX355" fmla="*/ 7152761 w 8023328"/>
              <a:gd name="connsiteY355" fmla="*/ 1494185 h 2380521"/>
              <a:gd name="connsiteX356" fmla="*/ 7166617 w 8023328"/>
              <a:gd name="connsiteY356" fmla="*/ 1508973 h 2380521"/>
              <a:gd name="connsiteX357" fmla="*/ 7152761 w 8023328"/>
              <a:gd name="connsiteY357" fmla="*/ 1523761 h 2380521"/>
              <a:gd name="connsiteX358" fmla="*/ 7140364 w 8023328"/>
              <a:gd name="connsiteY358" fmla="*/ 1508973 h 2380521"/>
              <a:gd name="connsiteX359" fmla="*/ 7152761 w 8023328"/>
              <a:gd name="connsiteY359" fmla="*/ 1494185 h 2380521"/>
              <a:gd name="connsiteX360" fmla="*/ 7084322 w 8023328"/>
              <a:gd name="connsiteY360" fmla="*/ 1494185 h 2380521"/>
              <a:gd name="connsiteX361" fmla="*/ 7099111 w 8023328"/>
              <a:gd name="connsiteY361" fmla="*/ 1508973 h 2380521"/>
              <a:gd name="connsiteX362" fmla="*/ 7084322 w 8023328"/>
              <a:gd name="connsiteY362" fmla="*/ 1523761 h 2380521"/>
              <a:gd name="connsiteX363" fmla="*/ 7069533 w 8023328"/>
              <a:gd name="connsiteY363" fmla="*/ 1508973 h 2380521"/>
              <a:gd name="connsiteX364" fmla="*/ 7084322 w 8023328"/>
              <a:gd name="connsiteY364" fmla="*/ 1494185 h 2380521"/>
              <a:gd name="connsiteX365" fmla="*/ 7013492 w 8023328"/>
              <a:gd name="connsiteY365" fmla="*/ 1494185 h 2380521"/>
              <a:gd name="connsiteX366" fmla="*/ 7028280 w 8023328"/>
              <a:gd name="connsiteY366" fmla="*/ 1508973 h 2380521"/>
              <a:gd name="connsiteX367" fmla="*/ 7013492 w 8023328"/>
              <a:gd name="connsiteY367" fmla="*/ 1523761 h 2380521"/>
              <a:gd name="connsiteX368" fmla="*/ 6998704 w 8023328"/>
              <a:gd name="connsiteY368" fmla="*/ 1508973 h 2380521"/>
              <a:gd name="connsiteX369" fmla="*/ 7013492 w 8023328"/>
              <a:gd name="connsiteY369" fmla="*/ 1494185 h 2380521"/>
              <a:gd name="connsiteX370" fmla="*/ 6939085 w 8023328"/>
              <a:gd name="connsiteY370" fmla="*/ 1494185 h 2380521"/>
              <a:gd name="connsiteX371" fmla="*/ 6950753 w 8023328"/>
              <a:gd name="connsiteY371" fmla="*/ 1508973 h 2380521"/>
              <a:gd name="connsiteX372" fmla="*/ 6939085 w 8023328"/>
              <a:gd name="connsiteY372" fmla="*/ 1523761 h 2380521"/>
              <a:gd name="connsiteX373" fmla="*/ 6924500 w 8023328"/>
              <a:gd name="connsiteY373" fmla="*/ 1508973 h 2380521"/>
              <a:gd name="connsiteX374" fmla="*/ 6939085 w 8023328"/>
              <a:gd name="connsiteY374" fmla="*/ 1494185 h 2380521"/>
              <a:gd name="connsiteX375" fmla="*/ 83229 w 8023328"/>
              <a:gd name="connsiteY375" fmla="*/ 1426727 h 2380521"/>
              <a:gd name="connsiteX376" fmla="*/ 97085 w 8023328"/>
              <a:gd name="connsiteY376" fmla="*/ 1439124 h 2380521"/>
              <a:gd name="connsiteX377" fmla="*/ 83229 w 8023328"/>
              <a:gd name="connsiteY377" fmla="*/ 1452980 h 2380521"/>
              <a:gd name="connsiteX378" fmla="*/ 70831 w 8023328"/>
              <a:gd name="connsiteY378" fmla="*/ 1439124 h 2380521"/>
              <a:gd name="connsiteX379" fmla="*/ 83229 w 8023328"/>
              <a:gd name="connsiteY379" fmla="*/ 1426727 h 2380521"/>
              <a:gd name="connsiteX380" fmla="*/ 11993 w 8023328"/>
              <a:gd name="connsiteY380" fmla="*/ 1426727 h 2380521"/>
              <a:gd name="connsiteX381" fmla="*/ 26234 w 8023328"/>
              <a:gd name="connsiteY381" fmla="*/ 1439124 h 2380521"/>
              <a:gd name="connsiteX382" fmla="*/ 11993 w 8023328"/>
              <a:gd name="connsiteY382" fmla="*/ 1452980 h 2380521"/>
              <a:gd name="connsiteX383" fmla="*/ 0 w 8023328"/>
              <a:gd name="connsiteY383" fmla="*/ 1439124 h 2380521"/>
              <a:gd name="connsiteX384" fmla="*/ 11993 w 8023328"/>
              <a:gd name="connsiteY384" fmla="*/ 1426727 h 2380521"/>
              <a:gd name="connsiteX385" fmla="*/ 7370084 w 8023328"/>
              <a:gd name="connsiteY385" fmla="*/ 1423353 h 2380521"/>
              <a:gd name="connsiteX386" fmla="*/ 7382481 w 8023328"/>
              <a:gd name="connsiteY386" fmla="*/ 1438142 h 2380521"/>
              <a:gd name="connsiteX387" fmla="*/ 7370084 w 8023328"/>
              <a:gd name="connsiteY387" fmla="*/ 1452931 h 2380521"/>
              <a:gd name="connsiteX388" fmla="*/ 7356228 w 8023328"/>
              <a:gd name="connsiteY388" fmla="*/ 1438142 h 2380521"/>
              <a:gd name="connsiteX389" fmla="*/ 7370084 w 8023328"/>
              <a:gd name="connsiteY389" fmla="*/ 1423353 h 2380521"/>
              <a:gd name="connsiteX390" fmla="*/ 7294422 w 8023328"/>
              <a:gd name="connsiteY390" fmla="*/ 1423353 h 2380521"/>
              <a:gd name="connsiteX391" fmla="*/ 7308278 w 8023328"/>
              <a:gd name="connsiteY391" fmla="*/ 1438142 h 2380521"/>
              <a:gd name="connsiteX392" fmla="*/ 7294422 w 8023328"/>
              <a:gd name="connsiteY392" fmla="*/ 1452931 h 2380521"/>
              <a:gd name="connsiteX393" fmla="*/ 7282025 w 8023328"/>
              <a:gd name="connsiteY393" fmla="*/ 1438142 h 2380521"/>
              <a:gd name="connsiteX394" fmla="*/ 7294422 w 8023328"/>
              <a:gd name="connsiteY394" fmla="*/ 1423353 h 2380521"/>
              <a:gd name="connsiteX395" fmla="*/ 7223591 w 8023328"/>
              <a:gd name="connsiteY395" fmla="*/ 1423353 h 2380521"/>
              <a:gd name="connsiteX396" fmla="*/ 7237447 w 8023328"/>
              <a:gd name="connsiteY396" fmla="*/ 1438142 h 2380521"/>
              <a:gd name="connsiteX397" fmla="*/ 7223591 w 8023328"/>
              <a:gd name="connsiteY397" fmla="*/ 1452931 h 2380521"/>
              <a:gd name="connsiteX398" fmla="*/ 7211194 w 8023328"/>
              <a:gd name="connsiteY398" fmla="*/ 1438142 h 2380521"/>
              <a:gd name="connsiteX399" fmla="*/ 7223591 w 8023328"/>
              <a:gd name="connsiteY399" fmla="*/ 1423353 h 2380521"/>
              <a:gd name="connsiteX400" fmla="*/ 7155152 w 8023328"/>
              <a:gd name="connsiteY400" fmla="*/ 1423353 h 2380521"/>
              <a:gd name="connsiteX401" fmla="*/ 7169940 w 8023328"/>
              <a:gd name="connsiteY401" fmla="*/ 1438142 h 2380521"/>
              <a:gd name="connsiteX402" fmla="*/ 7155152 w 8023328"/>
              <a:gd name="connsiteY402" fmla="*/ 1452931 h 2380521"/>
              <a:gd name="connsiteX403" fmla="*/ 7141920 w 8023328"/>
              <a:gd name="connsiteY403" fmla="*/ 1438142 h 2380521"/>
              <a:gd name="connsiteX404" fmla="*/ 7155152 w 8023328"/>
              <a:gd name="connsiteY404" fmla="*/ 1423353 h 2380521"/>
              <a:gd name="connsiteX405" fmla="*/ 7084322 w 8023328"/>
              <a:gd name="connsiteY405" fmla="*/ 1423353 h 2380521"/>
              <a:gd name="connsiteX406" fmla="*/ 7099111 w 8023328"/>
              <a:gd name="connsiteY406" fmla="*/ 1438142 h 2380521"/>
              <a:gd name="connsiteX407" fmla="*/ 7084322 w 8023328"/>
              <a:gd name="connsiteY407" fmla="*/ 1452931 h 2380521"/>
              <a:gd name="connsiteX408" fmla="*/ 7069533 w 8023328"/>
              <a:gd name="connsiteY408" fmla="*/ 1438142 h 2380521"/>
              <a:gd name="connsiteX409" fmla="*/ 7084322 w 8023328"/>
              <a:gd name="connsiteY409" fmla="*/ 1423353 h 2380521"/>
              <a:gd name="connsiteX410" fmla="*/ 7013492 w 8023328"/>
              <a:gd name="connsiteY410" fmla="*/ 1423353 h 2380521"/>
              <a:gd name="connsiteX411" fmla="*/ 7028280 w 8023328"/>
              <a:gd name="connsiteY411" fmla="*/ 1438142 h 2380521"/>
              <a:gd name="connsiteX412" fmla="*/ 7013492 w 8023328"/>
              <a:gd name="connsiteY412" fmla="*/ 1452931 h 2380521"/>
              <a:gd name="connsiteX413" fmla="*/ 6998704 w 8023328"/>
              <a:gd name="connsiteY413" fmla="*/ 1438142 h 2380521"/>
              <a:gd name="connsiteX414" fmla="*/ 7013492 w 8023328"/>
              <a:gd name="connsiteY414" fmla="*/ 1423353 h 2380521"/>
              <a:gd name="connsiteX415" fmla="*/ 6939085 w 8023328"/>
              <a:gd name="connsiteY415" fmla="*/ 1423353 h 2380521"/>
              <a:gd name="connsiteX416" fmla="*/ 6950753 w 8023328"/>
              <a:gd name="connsiteY416" fmla="*/ 1438142 h 2380521"/>
              <a:gd name="connsiteX417" fmla="*/ 6939085 w 8023328"/>
              <a:gd name="connsiteY417" fmla="*/ 1452931 h 2380521"/>
              <a:gd name="connsiteX418" fmla="*/ 6924500 w 8023328"/>
              <a:gd name="connsiteY418" fmla="*/ 1438142 h 2380521"/>
              <a:gd name="connsiteX419" fmla="*/ 6939085 w 8023328"/>
              <a:gd name="connsiteY419" fmla="*/ 1423353 h 2380521"/>
              <a:gd name="connsiteX420" fmla="*/ 6867525 w 8023328"/>
              <a:gd name="connsiteY420" fmla="*/ 1423353 h 2380521"/>
              <a:gd name="connsiteX421" fmla="*/ 6879922 w 8023328"/>
              <a:gd name="connsiteY421" fmla="*/ 1438142 h 2380521"/>
              <a:gd name="connsiteX422" fmla="*/ 6867525 w 8023328"/>
              <a:gd name="connsiteY422" fmla="*/ 1452931 h 2380521"/>
              <a:gd name="connsiteX423" fmla="*/ 6853669 w 8023328"/>
              <a:gd name="connsiteY423" fmla="*/ 1438142 h 2380521"/>
              <a:gd name="connsiteX424" fmla="*/ 6867525 w 8023328"/>
              <a:gd name="connsiteY424" fmla="*/ 1423353 h 2380521"/>
              <a:gd name="connsiteX425" fmla="*/ 6796696 w 8023328"/>
              <a:gd name="connsiteY425" fmla="*/ 1423353 h 2380521"/>
              <a:gd name="connsiteX426" fmla="*/ 6809093 w 8023328"/>
              <a:gd name="connsiteY426" fmla="*/ 1438142 h 2380521"/>
              <a:gd name="connsiteX427" fmla="*/ 6796696 w 8023328"/>
              <a:gd name="connsiteY427" fmla="*/ 1452931 h 2380521"/>
              <a:gd name="connsiteX428" fmla="*/ 6782840 w 8023328"/>
              <a:gd name="connsiteY428" fmla="*/ 1438142 h 2380521"/>
              <a:gd name="connsiteX429" fmla="*/ 6796696 w 8023328"/>
              <a:gd name="connsiteY429" fmla="*/ 1423353 h 2380521"/>
              <a:gd name="connsiteX430" fmla="*/ 155518 w 8023328"/>
              <a:gd name="connsiteY430" fmla="*/ 1355896 h 2380521"/>
              <a:gd name="connsiteX431" fmla="*/ 167916 w 8023328"/>
              <a:gd name="connsiteY431" fmla="*/ 1368293 h 2380521"/>
              <a:gd name="connsiteX432" fmla="*/ 155518 w 8023328"/>
              <a:gd name="connsiteY432" fmla="*/ 1382149 h 2380521"/>
              <a:gd name="connsiteX433" fmla="*/ 141662 w 8023328"/>
              <a:gd name="connsiteY433" fmla="*/ 1368293 h 2380521"/>
              <a:gd name="connsiteX434" fmla="*/ 155518 w 8023328"/>
              <a:gd name="connsiteY434" fmla="*/ 1355896 h 2380521"/>
              <a:gd name="connsiteX435" fmla="*/ 83230 w 8023328"/>
              <a:gd name="connsiteY435" fmla="*/ 1355896 h 2380521"/>
              <a:gd name="connsiteX436" fmla="*/ 97086 w 8023328"/>
              <a:gd name="connsiteY436" fmla="*/ 1368293 h 2380521"/>
              <a:gd name="connsiteX437" fmla="*/ 83230 w 8023328"/>
              <a:gd name="connsiteY437" fmla="*/ 1382149 h 2380521"/>
              <a:gd name="connsiteX438" fmla="*/ 70832 w 8023328"/>
              <a:gd name="connsiteY438" fmla="*/ 1368293 h 2380521"/>
              <a:gd name="connsiteX439" fmla="*/ 83230 w 8023328"/>
              <a:gd name="connsiteY439" fmla="*/ 1355896 h 2380521"/>
              <a:gd name="connsiteX440" fmla="*/ 11994 w 8023328"/>
              <a:gd name="connsiteY440" fmla="*/ 1355896 h 2380521"/>
              <a:gd name="connsiteX441" fmla="*/ 26235 w 8023328"/>
              <a:gd name="connsiteY441" fmla="*/ 1368293 h 2380521"/>
              <a:gd name="connsiteX442" fmla="*/ 11994 w 8023328"/>
              <a:gd name="connsiteY442" fmla="*/ 1382149 h 2380521"/>
              <a:gd name="connsiteX443" fmla="*/ 2 w 8023328"/>
              <a:gd name="connsiteY443" fmla="*/ 1368293 h 2380521"/>
              <a:gd name="connsiteX444" fmla="*/ 11994 w 8023328"/>
              <a:gd name="connsiteY444" fmla="*/ 1355896 h 2380521"/>
              <a:gd name="connsiteX445" fmla="*/ 7294422 w 8023328"/>
              <a:gd name="connsiteY445" fmla="*/ 1352524 h 2380521"/>
              <a:gd name="connsiteX446" fmla="*/ 7308278 w 8023328"/>
              <a:gd name="connsiteY446" fmla="*/ 1367109 h 2380521"/>
              <a:gd name="connsiteX447" fmla="*/ 7294422 w 8023328"/>
              <a:gd name="connsiteY447" fmla="*/ 1378777 h 2380521"/>
              <a:gd name="connsiteX448" fmla="*/ 7282025 w 8023328"/>
              <a:gd name="connsiteY448" fmla="*/ 1367109 h 2380521"/>
              <a:gd name="connsiteX449" fmla="*/ 7294422 w 8023328"/>
              <a:gd name="connsiteY449" fmla="*/ 1352524 h 2380521"/>
              <a:gd name="connsiteX450" fmla="*/ 7223591 w 8023328"/>
              <a:gd name="connsiteY450" fmla="*/ 1352524 h 2380521"/>
              <a:gd name="connsiteX451" fmla="*/ 7237447 w 8023328"/>
              <a:gd name="connsiteY451" fmla="*/ 1367109 h 2380521"/>
              <a:gd name="connsiteX452" fmla="*/ 7223591 w 8023328"/>
              <a:gd name="connsiteY452" fmla="*/ 1378777 h 2380521"/>
              <a:gd name="connsiteX453" fmla="*/ 7211194 w 8023328"/>
              <a:gd name="connsiteY453" fmla="*/ 1367109 h 2380521"/>
              <a:gd name="connsiteX454" fmla="*/ 7223591 w 8023328"/>
              <a:gd name="connsiteY454" fmla="*/ 1352524 h 2380521"/>
              <a:gd name="connsiteX455" fmla="*/ 7155152 w 8023328"/>
              <a:gd name="connsiteY455" fmla="*/ 1352524 h 2380521"/>
              <a:gd name="connsiteX456" fmla="*/ 7169940 w 8023328"/>
              <a:gd name="connsiteY456" fmla="*/ 1367109 h 2380521"/>
              <a:gd name="connsiteX457" fmla="*/ 7155152 w 8023328"/>
              <a:gd name="connsiteY457" fmla="*/ 1378777 h 2380521"/>
              <a:gd name="connsiteX458" fmla="*/ 7140364 w 8023328"/>
              <a:gd name="connsiteY458" fmla="*/ 1367109 h 2380521"/>
              <a:gd name="connsiteX459" fmla="*/ 7155152 w 8023328"/>
              <a:gd name="connsiteY459" fmla="*/ 1352524 h 2380521"/>
              <a:gd name="connsiteX460" fmla="*/ 7084322 w 8023328"/>
              <a:gd name="connsiteY460" fmla="*/ 1352524 h 2380521"/>
              <a:gd name="connsiteX461" fmla="*/ 7099111 w 8023328"/>
              <a:gd name="connsiteY461" fmla="*/ 1367109 h 2380521"/>
              <a:gd name="connsiteX462" fmla="*/ 7084322 w 8023328"/>
              <a:gd name="connsiteY462" fmla="*/ 1378777 h 2380521"/>
              <a:gd name="connsiteX463" fmla="*/ 7069533 w 8023328"/>
              <a:gd name="connsiteY463" fmla="*/ 1367109 h 2380521"/>
              <a:gd name="connsiteX464" fmla="*/ 7084322 w 8023328"/>
              <a:gd name="connsiteY464" fmla="*/ 1352524 h 2380521"/>
              <a:gd name="connsiteX465" fmla="*/ 7013492 w 8023328"/>
              <a:gd name="connsiteY465" fmla="*/ 1352524 h 2380521"/>
              <a:gd name="connsiteX466" fmla="*/ 7028280 w 8023328"/>
              <a:gd name="connsiteY466" fmla="*/ 1367109 h 2380521"/>
              <a:gd name="connsiteX467" fmla="*/ 7013492 w 8023328"/>
              <a:gd name="connsiteY467" fmla="*/ 1378777 h 2380521"/>
              <a:gd name="connsiteX468" fmla="*/ 6998704 w 8023328"/>
              <a:gd name="connsiteY468" fmla="*/ 1367109 h 2380521"/>
              <a:gd name="connsiteX469" fmla="*/ 7013492 w 8023328"/>
              <a:gd name="connsiteY469" fmla="*/ 1352524 h 2380521"/>
              <a:gd name="connsiteX470" fmla="*/ 6939085 w 8023328"/>
              <a:gd name="connsiteY470" fmla="*/ 1352524 h 2380521"/>
              <a:gd name="connsiteX471" fmla="*/ 6950753 w 8023328"/>
              <a:gd name="connsiteY471" fmla="*/ 1367701 h 2380521"/>
              <a:gd name="connsiteX472" fmla="*/ 6939085 w 8023328"/>
              <a:gd name="connsiteY472" fmla="*/ 1382120 h 2380521"/>
              <a:gd name="connsiteX473" fmla="*/ 6924500 w 8023328"/>
              <a:gd name="connsiteY473" fmla="*/ 1367701 h 2380521"/>
              <a:gd name="connsiteX474" fmla="*/ 6939085 w 8023328"/>
              <a:gd name="connsiteY474" fmla="*/ 1352524 h 2380521"/>
              <a:gd name="connsiteX475" fmla="*/ 6867525 w 8023328"/>
              <a:gd name="connsiteY475" fmla="*/ 1352524 h 2380521"/>
              <a:gd name="connsiteX476" fmla="*/ 6879922 w 8023328"/>
              <a:gd name="connsiteY476" fmla="*/ 1367701 h 2380521"/>
              <a:gd name="connsiteX477" fmla="*/ 6867525 w 8023328"/>
              <a:gd name="connsiteY477" fmla="*/ 1382120 h 2380521"/>
              <a:gd name="connsiteX478" fmla="*/ 6853669 w 8023328"/>
              <a:gd name="connsiteY478" fmla="*/ 1367701 h 2380521"/>
              <a:gd name="connsiteX479" fmla="*/ 6867525 w 8023328"/>
              <a:gd name="connsiteY479" fmla="*/ 1352524 h 2380521"/>
              <a:gd name="connsiteX480" fmla="*/ 6796696 w 8023328"/>
              <a:gd name="connsiteY480" fmla="*/ 1352524 h 2380521"/>
              <a:gd name="connsiteX481" fmla="*/ 6809093 w 8023328"/>
              <a:gd name="connsiteY481" fmla="*/ 1367701 h 2380521"/>
              <a:gd name="connsiteX482" fmla="*/ 6796696 w 8023328"/>
              <a:gd name="connsiteY482" fmla="*/ 1382120 h 2380521"/>
              <a:gd name="connsiteX483" fmla="*/ 6782840 w 8023328"/>
              <a:gd name="connsiteY483" fmla="*/ 1367701 h 2380521"/>
              <a:gd name="connsiteX484" fmla="*/ 6796696 w 8023328"/>
              <a:gd name="connsiteY484" fmla="*/ 1352524 h 2380521"/>
              <a:gd name="connsiteX485" fmla="*/ 6724405 w 8023328"/>
              <a:gd name="connsiteY485" fmla="*/ 1352524 h 2380521"/>
              <a:gd name="connsiteX486" fmla="*/ 6738261 w 8023328"/>
              <a:gd name="connsiteY486" fmla="*/ 1367701 h 2380521"/>
              <a:gd name="connsiteX487" fmla="*/ 6724405 w 8023328"/>
              <a:gd name="connsiteY487" fmla="*/ 1382120 h 2380521"/>
              <a:gd name="connsiteX488" fmla="*/ 6712008 w 8023328"/>
              <a:gd name="connsiteY488" fmla="*/ 1367701 h 2380521"/>
              <a:gd name="connsiteX489" fmla="*/ 6724405 w 8023328"/>
              <a:gd name="connsiteY489" fmla="*/ 1352524 h 2380521"/>
              <a:gd name="connsiteX490" fmla="*/ 6653576 w 8023328"/>
              <a:gd name="connsiteY490" fmla="*/ 1352524 h 2380521"/>
              <a:gd name="connsiteX491" fmla="*/ 6667432 w 8023328"/>
              <a:gd name="connsiteY491" fmla="*/ 1367701 h 2380521"/>
              <a:gd name="connsiteX492" fmla="*/ 6653576 w 8023328"/>
              <a:gd name="connsiteY492" fmla="*/ 1382120 h 2380521"/>
              <a:gd name="connsiteX493" fmla="*/ 6641179 w 8023328"/>
              <a:gd name="connsiteY493" fmla="*/ 1367701 h 2380521"/>
              <a:gd name="connsiteX494" fmla="*/ 6653576 w 8023328"/>
              <a:gd name="connsiteY494" fmla="*/ 1352524 h 2380521"/>
              <a:gd name="connsiteX495" fmla="*/ 7223591 w 8023328"/>
              <a:gd name="connsiteY495" fmla="*/ 1281693 h 2380521"/>
              <a:gd name="connsiteX496" fmla="*/ 7237447 w 8023328"/>
              <a:gd name="connsiteY496" fmla="*/ 1295549 h 2380521"/>
              <a:gd name="connsiteX497" fmla="*/ 7223591 w 8023328"/>
              <a:gd name="connsiteY497" fmla="*/ 1307946 h 2380521"/>
              <a:gd name="connsiteX498" fmla="*/ 7211194 w 8023328"/>
              <a:gd name="connsiteY498" fmla="*/ 1295549 h 2380521"/>
              <a:gd name="connsiteX499" fmla="*/ 7223591 w 8023328"/>
              <a:gd name="connsiteY499" fmla="*/ 1281693 h 2380521"/>
              <a:gd name="connsiteX500" fmla="*/ 7155152 w 8023328"/>
              <a:gd name="connsiteY500" fmla="*/ 1281693 h 2380521"/>
              <a:gd name="connsiteX501" fmla="*/ 7169940 w 8023328"/>
              <a:gd name="connsiteY501" fmla="*/ 1295549 h 2380521"/>
              <a:gd name="connsiteX502" fmla="*/ 7155152 w 8023328"/>
              <a:gd name="connsiteY502" fmla="*/ 1307946 h 2380521"/>
              <a:gd name="connsiteX503" fmla="*/ 7140364 w 8023328"/>
              <a:gd name="connsiteY503" fmla="*/ 1295549 h 2380521"/>
              <a:gd name="connsiteX504" fmla="*/ 7155152 w 8023328"/>
              <a:gd name="connsiteY504" fmla="*/ 1281693 h 2380521"/>
              <a:gd name="connsiteX505" fmla="*/ 7084322 w 8023328"/>
              <a:gd name="connsiteY505" fmla="*/ 1281693 h 2380521"/>
              <a:gd name="connsiteX506" fmla="*/ 7099111 w 8023328"/>
              <a:gd name="connsiteY506" fmla="*/ 1295549 h 2380521"/>
              <a:gd name="connsiteX507" fmla="*/ 7084322 w 8023328"/>
              <a:gd name="connsiteY507" fmla="*/ 1307946 h 2380521"/>
              <a:gd name="connsiteX508" fmla="*/ 7069533 w 8023328"/>
              <a:gd name="connsiteY508" fmla="*/ 1295549 h 2380521"/>
              <a:gd name="connsiteX509" fmla="*/ 7084322 w 8023328"/>
              <a:gd name="connsiteY509" fmla="*/ 1281693 h 2380521"/>
              <a:gd name="connsiteX510" fmla="*/ 7013492 w 8023328"/>
              <a:gd name="connsiteY510" fmla="*/ 1281693 h 2380521"/>
              <a:gd name="connsiteX511" fmla="*/ 7028280 w 8023328"/>
              <a:gd name="connsiteY511" fmla="*/ 1295549 h 2380521"/>
              <a:gd name="connsiteX512" fmla="*/ 7013492 w 8023328"/>
              <a:gd name="connsiteY512" fmla="*/ 1307946 h 2380521"/>
              <a:gd name="connsiteX513" fmla="*/ 6998704 w 8023328"/>
              <a:gd name="connsiteY513" fmla="*/ 1295549 h 2380521"/>
              <a:gd name="connsiteX514" fmla="*/ 7013492 w 8023328"/>
              <a:gd name="connsiteY514" fmla="*/ 1281693 h 2380521"/>
              <a:gd name="connsiteX515" fmla="*/ 6939085 w 8023328"/>
              <a:gd name="connsiteY515" fmla="*/ 1281693 h 2380521"/>
              <a:gd name="connsiteX516" fmla="*/ 6950753 w 8023328"/>
              <a:gd name="connsiteY516" fmla="*/ 1295549 h 2380521"/>
              <a:gd name="connsiteX517" fmla="*/ 6939085 w 8023328"/>
              <a:gd name="connsiteY517" fmla="*/ 1307946 h 2380521"/>
              <a:gd name="connsiteX518" fmla="*/ 6924500 w 8023328"/>
              <a:gd name="connsiteY518" fmla="*/ 1295549 h 2380521"/>
              <a:gd name="connsiteX519" fmla="*/ 6939085 w 8023328"/>
              <a:gd name="connsiteY519" fmla="*/ 1281693 h 2380521"/>
              <a:gd name="connsiteX520" fmla="*/ 6867525 w 8023328"/>
              <a:gd name="connsiteY520" fmla="*/ 1281693 h 2380521"/>
              <a:gd name="connsiteX521" fmla="*/ 6879922 w 8023328"/>
              <a:gd name="connsiteY521" fmla="*/ 1295549 h 2380521"/>
              <a:gd name="connsiteX522" fmla="*/ 6867525 w 8023328"/>
              <a:gd name="connsiteY522" fmla="*/ 1307946 h 2380521"/>
              <a:gd name="connsiteX523" fmla="*/ 6853669 w 8023328"/>
              <a:gd name="connsiteY523" fmla="*/ 1295549 h 2380521"/>
              <a:gd name="connsiteX524" fmla="*/ 6867525 w 8023328"/>
              <a:gd name="connsiteY524" fmla="*/ 1281693 h 2380521"/>
              <a:gd name="connsiteX525" fmla="*/ 6796696 w 8023328"/>
              <a:gd name="connsiteY525" fmla="*/ 1281693 h 2380521"/>
              <a:gd name="connsiteX526" fmla="*/ 6809093 w 8023328"/>
              <a:gd name="connsiteY526" fmla="*/ 1295549 h 2380521"/>
              <a:gd name="connsiteX527" fmla="*/ 6796696 w 8023328"/>
              <a:gd name="connsiteY527" fmla="*/ 1307946 h 2380521"/>
              <a:gd name="connsiteX528" fmla="*/ 6782840 w 8023328"/>
              <a:gd name="connsiteY528" fmla="*/ 1295549 h 2380521"/>
              <a:gd name="connsiteX529" fmla="*/ 6796696 w 8023328"/>
              <a:gd name="connsiteY529" fmla="*/ 1281693 h 2380521"/>
              <a:gd name="connsiteX530" fmla="*/ 6724405 w 8023328"/>
              <a:gd name="connsiteY530" fmla="*/ 1281693 h 2380521"/>
              <a:gd name="connsiteX531" fmla="*/ 6738261 w 8023328"/>
              <a:gd name="connsiteY531" fmla="*/ 1295549 h 2380521"/>
              <a:gd name="connsiteX532" fmla="*/ 6724405 w 8023328"/>
              <a:gd name="connsiteY532" fmla="*/ 1307946 h 2380521"/>
              <a:gd name="connsiteX533" fmla="*/ 6712008 w 8023328"/>
              <a:gd name="connsiteY533" fmla="*/ 1295549 h 2380521"/>
              <a:gd name="connsiteX534" fmla="*/ 6724405 w 8023328"/>
              <a:gd name="connsiteY534" fmla="*/ 1281693 h 2380521"/>
              <a:gd name="connsiteX535" fmla="*/ 6653576 w 8023328"/>
              <a:gd name="connsiteY535" fmla="*/ 1281693 h 2380521"/>
              <a:gd name="connsiteX536" fmla="*/ 6667432 w 8023328"/>
              <a:gd name="connsiteY536" fmla="*/ 1295549 h 2380521"/>
              <a:gd name="connsiteX537" fmla="*/ 6653576 w 8023328"/>
              <a:gd name="connsiteY537" fmla="*/ 1307946 h 2380521"/>
              <a:gd name="connsiteX538" fmla="*/ 6641179 w 8023328"/>
              <a:gd name="connsiteY538" fmla="*/ 1295549 h 2380521"/>
              <a:gd name="connsiteX539" fmla="*/ 6653576 w 8023328"/>
              <a:gd name="connsiteY539" fmla="*/ 1281693 h 2380521"/>
              <a:gd name="connsiteX540" fmla="*/ 6582745 w 8023328"/>
              <a:gd name="connsiteY540" fmla="*/ 1281693 h 2380521"/>
              <a:gd name="connsiteX541" fmla="*/ 6596601 w 8023328"/>
              <a:gd name="connsiteY541" fmla="*/ 1295549 h 2380521"/>
              <a:gd name="connsiteX542" fmla="*/ 6582745 w 8023328"/>
              <a:gd name="connsiteY542" fmla="*/ 1307946 h 2380521"/>
              <a:gd name="connsiteX543" fmla="*/ 6570348 w 8023328"/>
              <a:gd name="connsiteY543" fmla="*/ 1295549 h 2380521"/>
              <a:gd name="connsiteX544" fmla="*/ 6582745 w 8023328"/>
              <a:gd name="connsiteY544" fmla="*/ 1281693 h 2380521"/>
              <a:gd name="connsiteX545" fmla="*/ 6510933 w 8023328"/>
              <a:gd name="connsiteY545" fmla="*/ 1281693 h 2380521"/>
              <a:gd name="connsiteX546" fmla="*/ 6525722 w 8023328"/>
              <a:gd name="connsiteY546" fmla="*/ 1295549 h 2380521"/>
              <a:gd name="connsiteX547" fmla="*/ 6510933 w 8023328"/>
              <a:gd name="connsiteY547" fmla="*/ 1307946 h 2380521"/>
              <a:gd name="connsiteX548" fmla="*/ 6496144 w 8023328"/>
              <a:gd name="connsiteY548" fmla="*/ 1295549 h 2380521"/>
              <a:gd name="connsiteX549" fmla="*/ 6510933 w 8023328"/>
              <a:gd name="connsiteY549" fmla="*/ 1281693 h 2380521"/>
              <a:gd name="connsiteX550" fmla="*/ 6440492 w 8023328"/>
              <a:gd name="connsiteY550" fmla="*/ 1281693 h 2380521"/>
              <a:gd name="connsiteX551" fmla="*/ 6454911 w 8023328"/>
              <a:gd name="connsiteY551" fmla="*/ 1295549 h 2380521"/>
              <a:gd name="connsiteX552" fmla="*/ 6440492 w 8023328"/>
              <a:gd name="connsiteY552" fmla="*/ 1307946 h 2380521"/>
              <a:gd name="connsiteX553" fmla="*/ 6425315 w 8023328"/>
              <a:gd name="connsiteY553" fmla="*/ 1295549 h 2380521"/>
              <a:gd name="connsiteX554" fmla="*/ 6440492 w 8023328"/>
              <a:gd name="connsiteY554" fmla="*/ 1281693 h 2380521"/>
              <a:gd name="connsiteX555" fmla="*/ 6369273 w 8023328"/>
              <a:gd name="connsiteY555" fmla="*/ 1281693 h 2380521"/>
              <a:gd name="connsiteX556" fmla="*/ 6384062 w 8023328"/>
              <a:gd name="connsiteY556" fmla="*/ 1296482 h 2380521"/>
              <a:gd name="connsiteX557" fmla="*/ 6369273 w 8023328"/>
              <a:gd name="connsiteY557" fmla="*/ 1311271 h 2380521"/>
              <a:gd name="connsiteX558" fmla="*/ 6354484 w 8023328"/>
              <a:gd name="connsiteY558" fmla="*/ 1296482 h 2380521"/>
              <a:gd name="connsiteX559" fmla="*/ 6369273 w 8023328"/>
              <a:gd name="connsiteY559" fmla="*/ 1281693 h 2380521"/>
              <a:gd name="connsiteX560" fmla="*/ 5799257 w 8023328"/>
              <a:gd name="connsiteY560" fmla="*/ 1281693 h 2380521"/>
              <a:gd name="connsiteX561" fmla="*/ 5814045 w 8023328"/>
              <a:gd name="connsiteY561" fmla="*/ 1296482 h 2380521"/>
              <a:gd name="connsiteX562" fmla="*/ 5799257 w 8023328"/>
              <a:gd name="connsiteY562" fmla="*/ 1311271 h 2380521"/>
              <a:gd name="connsiteX563" fmla="*/ 5784469 w 8023328"/>
              <a:gd name="connsiteY563" fmla="*/ 1296482 h 2380521"/>
              <a:gd name="connsiteX564" fmla="*/ 5799257 w 8023328"/>
              <a:gd name="connsiteY564" fmla="*/ 1281693 h 2380521"/>
              <a:gd name="connsiteX565" fmla="*/ 5724122 w 8023328"/>
              <a:gd name="connsiteY565" fmla="*/ 1281693 h 2380521"/>
              <a:gd name="connsiteX566" fmla="*/ 5736519 w 8023328"/>
              <a:gd name="connsiteY566" fmla="*/ 1296482 h 2380521"/>
              <a:gd name="connsiteX567" fmla="*/ 5724122 w 8023328"/>
              <a:gd name="connsiteY567" fmla="*/ 1311271 h 2380521"/>
              <a:gd name="connsiteX568" fmla="*/ 5710266 w 8023328"/>
              <a:gd name="connsiteY568" fmla="*/ 1296482 h 2380521"/>
              <a:gd name="connsiteX569" fmla="*/ 5724122 w 8023328"/>
              <a:gd name="connsiteY569" fmla="*/ 1281693 h 2380521"/>
              <a:gd name="connsiteX570" fmla="*/ 5653291 w 8023328"/>
              <a:gd name="connsiteY570" fmla="*/ 1281693 h 2380521"/>
              <a:gd name="connsiteX571" fmla="*/ 5665688 w 8023328"/>
              <a:gd name="connsiteY571" fmla="*/ 1296482 h 2380521"/>
              <a:gd name="connsiteX572" fmla="*/ 5653291 w 8023328"/>
              <a:gd name="connsiteY572" fmla="*/ 1311271 h 2380521"/>
              <a:gd name="connsiteX573" fmla="*/ 5639435 w 8023328"/>
              <a:gd name="connsiteY573" fmla="*/ 1296482 h 2380521"/>
              <a:gd name="connsiteX574" fmla="*/ 5653291 w 8023328"/>
              <a:gd name="connsiteY574" fmla="*/ 1281693 h 2380521"/>
              <a:gd name="connsiteX575" fmla="*/ 5582461 w 8023328"/>
              <a:gd name="connsiteY575" fmla="*/ 1281693 h 2380521"/>
              <a:gd name="connsiteX576" fmla="*/ 5594858 w 8023328"/>
              <a:gd name="connsiteY576" fmla="*/ 1296482 h 2380521"/>
              <a:gd name="connsiteX577" fmla="*/ 5582461 w 8023328"/>
              <a:gd name="connsiteY577" fmla="*/ 1311271 h 2380521"/>
              <a:gd name="connsiteX578" fmla="*/ 5568605 w 8023328"/>
              <a:gd name="connsiteY578" fmla="*/ 1296482 h 2380521"/>
              <a:gd name="connsiteX579" fmla="*/ 5582461 w 8023328"/>
              <a:gd name="connsiteY579" fmla="*/ 1281693 h 2380521"/>
              <a:gd name="connsiteX580" fmla="*/ 5510171 w 8023328"/>
              <a:gd name="connsiteY580" fmla="*/ 1281693 h 2380521"/>
              <a:gd name="connsiteX581" fmla="*/ 5524027 w 8023328"/>
              <a:gd name="connsiteY581" fmla="*/ 1296482 h 2380521"/>
              <a:gd name="connsiteX582" fmla="*/ 5510171 w 8023328"/>
              <a:gd name="connsiteY582" fmla="*/ 1311271 h 2380521"/>
              <a:gd name="connsiteX583" fmla="*/ 5497774 w 8023328"/>
              <a:gd name="connsiteY583" fmla="*/ 1296482 h 2380521"/>
              <a:gd name="connsiteX584" fmla="*/ 5510171 w 8023328"/>
              <a:gd name="connsiteY584" fmla="*/ 1281693 h 2380521"/>
              <a:gd name="connsiteX585" fmla="*/ 5438937 w 8023328"/>
              <a:gd name="connsiteY585" fmla="*/ 1281693 h 2380521"/>
              <a:gd name="connsiteX586" fmla="*/ 5453178 w 8023328"/>
              <a:gd name="connsiteY586" fmla="*/ 1296482 h 2380521"/>
              <a:gd name="connsiteX587" fmla="*/ 5438937 w 8023328"/>
              <a:gd name="connsiteY587" fmla="*/ 1311271 h 2380521"/>
              <a:gd name="connsiteX588" fmla="*/ 5426945 w 8023328"/>
              <a:gd name="connsiteY588" fmla="*/ 1296482 h 2380521"/>
              <a:gd name="connsiteX589" fmla="*/ 5438937 w 8023328"/>
              <a:gd name="connsiteY589" fmla="*/ 1281693 h 2380521"/>
              <a:gd name="connsiteX590" fmla="*/ 5368510 w 8023328"/>
              <a:gd name="connsiteY590" fmla="*/ 1281693 h 2380521"/>
              <a:gd name="connsiteX591" fmla="*/ 5382366 w 8023328"/>
              <a:gd name="connsiteY591" fmla="*/ 1296482 h 2380521"/>
              <a:gd name="connsiteX592" fmla="*/ 5368510 w 8023328"/>
              <a:gd name="connsiteY592" fmla="*/ 1311271 h 2380521"/>
              <a:gd name="connsiteX593" fmla="*/ 5356113 w 8023328"/>
              <a:gd name="connsiteY593" fmla="*/ 1296482 h 2380521"/>
              <a:gd name="connsiteX594" fmla="*/ 5368510 w 8023328"/>
              <a:gd name="connsiteY594" fmla="*/ 1281693 h 2380521"/>
              <a:gd name="connsiteX595" fmla="*/ 5296699 w 8023328"/>
              <a:gd name="connsiteY595" fmla="*/ 1281693 h 2380521"/>
              <a:gd name="connsiteX596" fmla="*/ 5311488 w 8023328"/>
              <a:gd name="connsiteY596" fmla="*/ 1296482 h 2380521"/>
              <a:gd name="connsiteX597" fmla="*/ 5296699 w 8023328"/>
              <a:gd name="connsiteY597" fmla="*/ 1311271 h 2380521"/>
              <a:gd name="connsiteX598" fmla="*/ 5281910 w 8023328"/>
              <a:gd name="connsiteY598" fmla="*/ 1296482 h 2380521"/>
              <a:gd name="connsiteX599" fmla="*/ 5296699 w 8023328"/>
              <a:gd name="connsiteY599" fmla="*/ 1281693 h 2380521"/>
              <a:gd name="connsiteX600" fmla="*/ 5225869 w 8023328"/>
              <a:gd name="connsiteY600" fmla="*/ 1281693 h 2380521"/>
              <a:gd name="connsiteX601" fmla="*/ 5240657 w 8023328"/>
              <a:gd name="connsiteY601" fmla="*/ 1296482 h 2380521"/>
              <a:gd name="connsiteX602" fmla="*/ 5225869 w 8023328"/>
              <a:gd name="connsiteY602" fmla="*/ 1311271 h 2380521"/>
              <a:gd name="connsiteX603" fmla="*/ 5211081 w 8023328"/>
              <a:gd name="connsiteY603" fmla="*/ 1296482 h 2380521"/>
              <a:gd name="connsiteX604" fmla="*/ 5225869 w 8023328"/>
              <a:gd name="connsiteY604" fmla="*/ 1281693 h 2380521"/>
              <a:gd name="connsiteX605" fmla="*/ 5154105 w 8023328"/>
              <a:gd name="connsiteY605" fmla="*/ 1281693 h 2380521"/>
              <a:gd name="connsiteX606" fmla="*/ 5166502 w 8023328"/>
              <a:gd name="connsiteY606" fmla="*/ 1296482 h 2380521"/>
              <a:gd name="connsiteX607" fmla="*/ 5154105 w 8023328"/>
              <a:gd name="connsiteY607" fmla="*/ 1311271 h 2380521"/>
              <a:gd name="connsiteX608" fmla="*/ 5140249 w 8023328"/>
              <a:gd name="connsiteY608" fmla="*/ 1296482 h 2380521"/>
              <a:gd name="connsiteX609" fmla="*/ 5154105 w 8023328"/>
              <a:gd name="connsiteY609" fmla="*/ 1281693 h 2380521"/>
              <a:gd name="connsiteX610" fmla="*/ 5083276 w 8023328"/>
              <a:gd name="connsiteY610" fmla="*/ 1281693 h 2380521"/>
              <a:gd name="connsiteX611" fmla="*/ 5095673 w 8023328"/>
              <a:gd name="connsiteY611" fmla="*/ 1296482 h 2380521"/>
              <a:gd name="connsiteX612" fmla="*/ 5083276 w 8023328"/>
              <a:gd name="connsiteY612" fmla="*/ 1311271 h 2380521"/>
              <a:gd name="connsiteX613" fmla="*/ 5069420 w 8023328"/>
              <a:gd name="connsiteY613" fmla="*/ 1296482 h 2380521"/>
              <a:gd name="connsiteX614" fmla="*/ 5083276 w 8023328"/>
              <a:gd name="connsiteY614" fmla="*/ 1281693 h 2380521"/>
              <a:gd name="connsiteX615" fmla="*/ 5012445 w 8023328"/>
              <a:gd name="connsiteY615" fmla="*/ 1281693 h 2380521"/>
              <a:gd name="connsiteX616" fmla="*/ 5024842 w 8023328"/>
              <a:gd name="connsiteY616" fmla="*/ 1296482 h 2380521"/>
              <a:gd name="connsiteX617" fmla="*/ 5012445 w 8023328"/>
              <a:gd name="connsiteY617" fmla="*/ 1311271 h 2380521"/>
              <a:gd name="connsiteX618" fmla="*/ 4998589 w 8023328"/>
              <a:gd name="connsiteY618" fmla="*/ 1296482 h 2380521"/>
              <a:gd name="connsiteX619" fmla="*/ 5012445 w 8023328"/>
              <a:gd name="connsiteY619" fmla="*/ 1281693 h 2380521"/>
              <a:gd name="connsiteX620" fmla="*/ 4940157 w 8023328"/>
              <a:gd name="connsiteY620" fmla="*/ 1281693 h 2380521"/>
              <a:gd name="connsiteX621" fmla="*/ 4954013 w 8023328"/>
              <a:gd name="connsiteY621" fmla="*/ 1296482 h 2380521"/>
              <a:gd name="connsiteX622" fmla="*/ 4940157 w 8023328"/>
              <a:gd name="connsiteY622" fmla="*/ 1311271 h 2380521"/>
              <a:gd name="connsiteX623" fmla="*/ 4927760 w 8023328"/>
              <a:gd name="connsiteY623" fmla="*/ 1296482 h 2380521"/>
              <a:gd name="connsiteX624" fmla="*/ 4940157 w 8023328"/>
              <a:gd name="connsiteY624" fmla="*/ 1281693 h 2380521"/>
              <a:gd name="connsiteX625" fmla="*/ 4865953 w 8023328"/>
              <a:gd name="connsiteY625" fmla="*/ 1281693 h 2380521"/>
              <a:gd name="connsiteX626" fmla="*/ 4879809 w 8023328"/>
              <a:gd name="connsiteY626" fmla="*/ 1296482 h 2380521"/>
              <a:gd name="connsiteX627" fmla="*/ 4865953 w 8023328"/>
              <a:gd name="connsiteY627" fmla="*/ 1311271 h 2380521"/>
              <a:gd name="connsiteX628" fmla="*/ 4853556 w 8023328"/>
              <a:gd name="connsiteY628" fmla="*/ 1296482 h 2380521"/>
              <a:gd name="connsiteX629" fmla="*/ 4865953 w 8023328"/>
              <a:gd name="connsiteY629" fmla="*/ 1281693 h 2380521"/>
              <a:gd name="connsiteX630" fmla="*/ 4795122 w 8023328"/>
              <a:gd name="connsiteY630" fmla="*/ 1281693 h 2380521"/>
              <a:gd name="connsiteX631" fmla="*/ 4808978 w 8023328"/>
              <a:gd name="connsiteY631" fmla="*/ 1296482 h 2380521"/>
              <a:gd name="connsiteX632" fmla="*/ 4795122 w 8023328"/>
              <a:gd name="connsiteY632" fmla="*/ 1311271 h 2380521"/>
              <a:gd name="connsiteX633" fmla="*/ 4782725 w 8023328"/>
              <a:gd name="connsiteY633" fmla="*/ 1296482 h 2380521"/>
              <a:gd name="connsiteX634" fmla="*/ 4795122 w 8023328"/>
              <a:gd name="connsiteY634" fmla="*/ 1281693 h 2380521"/>
              <a:gd name="connsiteX635" fmla="*/ 4726684 w 8023328"/>
              <a:gd name="connsiteY635" fmla="*/ 1281693 h 2380521"/>
              <a:gd name="connsiteX636" fmla="*/ 4741472 w 8023328"/>
              <a:gd name="connsiteY636" fmla="*/ 1296482 h 2380521"/>
              <a:gd name="connsiteX637" fmla="*/ 4726684 w 8023328"/>
              <a:gd name="connsiteY637" fmla="*/ 1311271 h 2380521"/>
              <a:gd name="connsiteX638" fmla="*/ 4711896 w 8023328"/>
              <a:gd name="connsiteY638" fmla="*/ 1296482 h 2380521"/>
              <a:gd name="connsiteX639" fmla="*/ 4726684 w 8023328"/>
              <a:gd name="connsiteY639" fmla="*/ 1281693 h 2380521"/>
              <a:gd name="connsiteX640" fmla="*/ 4655853 w 8023328"/>
              <a:gd name="connsiteY640" fmla="*/ 1281693 h 2380521"/>
              <a:gd name="connsiteX641" fmla="*/ 4670642 w 8023328"/>
              <a:gd name="connsiteY641" fmla="*/ 1294090 h 2380521"/>
              <a:gd name="connsiteX642" fmla="*/ 4655853 w 8023328"/>
              <a:gd name="connsiteY642" fmla="*/ 1307946 h 2380521"/>
              <a:gd name="connsiteX643" fmla="*/ 4641064 w 8023328"/>
              <a:gd name="connsiteY643" fmla="*/ 1294090 h 2380521"/>
              <a:gd name="connsiteX644" fmla="*/ 4655853 w 8023328"/>
              <a:gd name="connsiteY644" fmla="*/ 1281693 h 2380521"/>
              <a:gd name="connsiteX645" fmla="*/ 4585023 w 8023328"/>
              <a:gd name="connsiteY645" fmla="*/ 1281693 h 2380521"/>
              <a:gd name="connsiteX646" fmla="*/ 4599811 w 8023328"/>
              <a:gd name="connsiteY646" fmla="*/ 1294090 h 2380521"/>
              <a:gd name="connsiteX647" fmla="*/ 4585023 w 8023328"/>
              <a:gd name="connsiteY647" fmla="*/ 1307946 h 2380521"/>
              <a:gd name="connsiteX648" fmla="*/ 4570235 w 8023328"/>
              <a:gd name="connsiteY648" fmla="*/ 1294090 h 2380521"/>
              <a:gd name="connsiteX649" fmla="*/ 4585023 w 8023328"/>
              <a:gd name="connsiteY649" fmla="*/ 1281693 h 2380521"/>
              <a:gd name="connsiteX650" fmla="*/ 226355 w 8023328"/>
              <a:gd name="connsiteY650" fmla="*/ 1281693 h 2380521"/>
              <a:gd name="connsiteX651" fmla="*/ 238753 w 8023328"/>
              <a:gd name="connsiteY651" fmla="*/ 1296871 h 2380521"/>
              <a:gd name="connsiteX652" fmla="*/ 226355 w 8023328"/>
              <a:gd name="connsiteY652" fmla="*/ 1311291 h 2380521"/>
              <a:gd name="connsiteX653" fmla="*/ 212499 w 8023328"/>
              <a:gd name="connsiteY653" fmla="*/ 1296871 h 2380521"/>
              <a:gd name="connsiteX654" fmla="*/ 226355 w 8023328"/>
              <a:gd name="connsiteY654" fmla="*/ 1281693 h 2380521"/>
              <a:gd name="connsiteX655" fmla="*/ 155522 w 8023328"/>
              <a:gd name="connsiteY655" fmla="*/ 1281693 h 2380521"/>
              <a:gd name="connsiteX656" fmla="*/ 167919 w 8023328"/>
              <a:gd name="connsiteY656" fmla="*/ 1296871 h 2380521"/>
              <a:gd name="connsiteX657" fmla="*/ 155522 w 8023328"/>
              <a:gd name="connsiteY657" fmla="*/ 1311291 h 2380521"/>
              <a:gd name="connsiteX658" fmla="*/ 141666 w 8023328"/>
              <a:gd name="connsiteY658" fmla="*/ 1296871 h 2380521"/>
              <a:gd name="connsiteX659" fmla="*/ 155522 w 8023328"/>
              <a:gd name="connsiteY659" fmla="*/ 1281693 h 2380521"/>
              <a:gd name="connsiteX660" fmla="*/ 83234 w 8023328"/>
              <a:gd name="connsiteY660" fmla="*/ 1281693 h 2380521"/>
              <a:gd name="connsiteX661" fmla="*/ 97090 w 8023328"/>
              <a:gd name="connsiteY661" fmla="*/ 1296871 h 2380521"/>
              <a:gd name="connsiteX662" fmla="*/ 83234 w 8023328"/>
              <a:gd name="connsiteY662" fmla="*/ 1311291 h 2380521"/>
              <a:gd name="connsiteX663" fmla="*/ 70836 w 8023328"/>
              <a:gd name="connsiteY663" fmla="*/ 1296871 h 2380521"/>
              <a:gd name="connsiteX664" fmla="*/ 83234 w 8023328"/>
              <a:gd name="connsiteY664" fmla="*/ 1281693 h 2380521"/>
              <a:gd name="connsiteX665" fmla="*/ 11998 w 8023328"/>
              <a:gd name="connsiteY665" fmla="*/ 1281693 h 2380521"/>
              <a:gd name="connsiteX666" fmla="*/ 26239 w 8023328"/>
              <a:gd name="connsiteY666" fmla="*/ 1296871 h 2380521"/>
              <a:gd name="connsiteX667" fmla="*/ 11998 w 8023328"/>
              <a:gd name="connsiteY667" fmla="*/ 1311291 h 2380521"/>
              <a:gd name="connsiteX668" fmla="*/ 5 w 8023328"/>
              <a:gd name="connsiteY668" fmla="*/ 1296871 h 2380521"/>
              <a:gd name="connsiteX669" fmla="*/ 11998 w 8023328"/>
              <a:gd name="connsiteY669" fmla="*/ 1281693 h 2380521"/>
              <a:gd name="connsiteX670" fmla="*/ 7084322 w 8023328"/>
              <a:gd name="connsiteY670" fmla="*/ 1210863 h 2380521"/>
              <a:gd name="connsiteX671" fmla="*/ 7099111 w 8023328"/>
              <a:gd name="connsiteY671" fmla="*/ 1224719 h 2380521"/>
              <a:gd name="connsiteX672" fmla="*/ 7084322 w 8023328"/>
              <a:gd name="connsiteY672" fmla="*/ 1237116 h 2380521"/>
              <a:gd name="connsiteX673" fmla="*/ 7069533 w 8023328"/>
              <a:gd name="connsiteY673" fmla="*/ 1224719 h 2380521"/>
              <a:gd name="connsiteX674" fmla="*/ 7084322 w 8023328"/>
              <a:gd name="connsiteY674" fmla="*/ 1210863 h 2380521"/>
              <a:gd name="connsiteX675" fmla="*/ 7013492 w 8023328"/>
              <a:gd name="connsiteY675" fmla="*/ 1210863 h 2380521"/>
              <a:gd name="connsiteX676" fmla="*/ 7028280 w 8023328"/>
              <a:gd name="connsiteY676" fmla="*/ 1224719 h 2380521"/>
              <a:gd name="connsiteX677" fmla="*/ 7013492 w 8023328"/>
              <a:gd name="connsiteY677" fmla="*/ 1237116 h 2380521"/>
              <a:gd name="connsiteX678" fmla="*/ 6998704 w 8023328"/>
              <a:gd name="connsiteY678" fmla="*/ 1224719 h 2380521"/>
              <a:gd name="connsiteX679" fmla="*/ 7013492 w 8023328"/>
              <a:gd name="connsiteY679" fmla="*/ 1210863 h 2380521"/>
              <a:gd name="connsiteX680" fmla="*/ 6939085 w 8023328"/>
              <a:gd name="connsiteY680" fmla="*/ 1210863 h 2380521"/>
              <a:gd name="connsiteX681" fmla="*/ 6950753 w 8023328"/>
              <a:gd name="connsiteY681" fmla="*/ 1224719 h 2380521"/>
              <a:gd name="connsiteX682" fmla="*/ 6939085 w 8023328"/>
              <a:gd name="connsiteY682" fmla="*/ 1237116 h 2380521"/>
              <a:gd name="connsiteX683" fmla="*/ 6924500 w 8023328"/>
              <a:gd name="connsiteY683" fmla="*/ 1224719 h 2380521"/>
              <a:gd name="connsiteX684" fmla="*/ 6939085 w 8023328"/>
              <a:gd name="connsiteY684" fmla="*/ 1210863 h 2380521"/>
              <a:gd name="connsiteX685" fmla="*/ 6867525 w 8023328"/>
              <a:gd name="connsiteY685" fmla="*/ 1210863 h 2380521"/>
              <a:gd name="connsiteX686" fmla="*/ 6879922 w 8023328"/>
              <a:gd name="connsiteY686" fmla="*/ 1224719 h 2380521"/>
              <a:gd name="connsiteX687" fmla="*/ 6867525 w 8023328"/>
              <a:gd name="connsiteY687" fmla="*/ 1237116 h 2380521"/>
              <a:gd name="connsiteX688" fmla="*/ 6853669 w 8023328"/>
              <a:gd name="connsiteY688" fmla="*/ 1224719 h 2380521"/>
              <a:gd name="connsiteX689" fmla="*/ 6867525 w 8023328"/>
              <a:gd name="connsiteY689" fmla="*/ 1210863 h 2380521"/>
              <a:gd name="connsiteX690" fmla="*/ 6796696 w 8023328"/>
              <a:gd name="connsiteY690" fmla="*/ 1210863 h 2380521"/>
              <a:gd name="connsiteX691" fmla="*/ 6809093 w 8023328"/>
              <a:gd name="connsiteY691" fmla="*/ 1224719 h 2380521"/>
              <a:gd name="connsiteX692" fmla="*/ 6796696 w 8023328"/>
              <a:gd name="connsiteY692" fmla="*/ 1237116 h 2380521"/>
              <a:gd name="connsiteX693" fmla="*/ 6782840 w 8023328"/>
              <a:gd name="connsiteY693" fmla="*/ 1224719 h 2380521"/>
              <a:gd name="connsiteX694" fmla="*/ 6796696 w 8023328"/>
              <a:gd name="connsiteY694" fmla="*/ 1210863 h 2380521"/>
              <a:gd name="connsiteX695" fmla="*/ 6724405 w 8023328"/>
              <a:gd name="connsiteY695" fmla="*/ 1210863 h 2380521"/>
              <a:gd name="connsiteX696" fmla="*/ 6738261 w 8023328"/>
              <a:gd name="connsiteY696" fmla="*/ 1224719 h 2380521"/>
              <a:gd name="connsiteX697" fmla="*/ 6724405 w 8023328"/>
              <a:gd name="connsiteY697" fmla="*/ 1237116 h 2380521"/>
              <a:gd name="connsiteX698" fmla="*/ 6712008 w 8023328"/>
              <a:gd name="connsiteY698" fmla="*/ 1224719 h 2380521"/>
              <a:gd name="connsiteX699" fmla="*/ 6724405 w 8023328"/>
              <a:gd name="connsiteY699" fmla="*/ 1210863 h 2380521"/>
              <a:gd name="connsiteX700" fmla="*/ 6653576 w 8023328"/>
              <a:gd name="connsiteY700" fmla="*/ 1210863 h 2380521"/>
              <a:gd name="connsiteX701" fmla="*/ 6667432 w 8023328"/>
              <a:gd name="connsiteY701" fmla="*/ 1224719 h 2380521"/>
              <a:gd name="connsiteX702" fmla="*/ 6653576 w 8023328"/>
              <a:gd name="connsiteY702" fmla="*/ 1237116 h 2380521"/>
              <a:gd name="connsiteX703" fmla="*/ 6641179 w 8023328"/>
              <a:gd name="connsiteY703" fmla="*/ 1224719 h 2380521"/>
              <a:gd name="connsiteX704" fmla="*/ 6653576 w 8023328"/>
              <a:gd name="connsiteY704" fmla="*/ 1210863 h 2380521"/>
              <a:gd name="connsiteX705" fmla="*/ 6582745 w 8023328"/>
              <a:gd name="connsiteY705" fmla="*/ 1210863 h 2380521"/>
              <a:gd name="connsiteX706" fmla="*/ 6596601 w 8023328"/>
              <a:gd name="connsiteY706" fmla="*/ 1224719 h 2380521"/>
              <a:gd name="connsiteX707" fmla="*/ 6582745 w 8023328"/>
              <a:gd name="connsiteY707" fmla="*/ 1237116 h 2380521"/>
              <a:gd name="connsiteX708" fmla="*/ 6570348 w 8023328"/>
              <a:gd name="connsiteY708" fmla="*/ 1224719 h 2380521"/>
              <a:gd name="connsiteX709" fmla="*/ 6582745 w 8023328"/>
              <a:gd name="connsiteY709" fmla="*/ 1210863 h 2380521"/>
              <a:gd name="connsiteX710" fmla="*/ 6510933 w 8023328"/>
              <a:gd name="connsiteY710" fmla="*/ 1210863 h 2380521"/>
              <a:gd name="connsiteX711" fmla="*/ 6525722 w 8023328"/>
              <a:gd name="connsiteY711" fmla="*/ 1224719 h 2380521"/>
              <a:gd name="connsiteX712" fmla="*/ 6510933 w 8023328"/>
              <a:gd name="connsiteY712" fmla="*/ 1237116 h 2380521"/>
              <a:gd name="connsiteX713" fmla="*/ 6496144 w 8023328"/>
              <a:gd name="connsiteY713" fmla="*/ 1224719 h 2380521"/>
              <a:gd name="connsiteX714" fmla="*/ 6510933 w 8023328"/>
              <a:gd name="connsiteY714" fmla="*/ 1210863 h 2380521"/>
              <a:gd name="connsiteX715" fmla="*/ 6440492 w 8023328"/>
              <a:gd name="connsiteY715" fmla="*/ 1210863 h 2380521"/>
              <a:gd name="connsiteX716" fmla="*/ 6454911 w 8023328"/>
              <a:gd name="connsiteY716" fmla="*/ 1224719 h 2380521"/>
              <a:gd name="connsiteX717" fmla="*/ 6440492 w 8023328"/>
              <a:gd name="connsiteY717" fmla="*/ 1237116 h 2380521"/>
              <a:gd name="connsiteX718" fmla="*/ 6425315 w 8023328"/>
              <a:gd name="connsiteY718" fmla="*/ 1224719 h 2380521"/>
              <a:gd name="connsiteX719" fmla="*/ 6440492 w 8023328"/>
              <a:gd name="connsiteY719" fmla="*/ 1210863 h 2380521"/>
              <a:gd name="connsiteX720" fmla="*/ 6368340 w 8023328"/>
              <a:gd name="connsiteY720" fmla="*/ 1210863 h 2380521"/>
              <a:gd name="connsiteX721" fmla="*/ 6380737 w 8023328"/>
              <a:gd name="connsiteY721" fmla="*/ 1224719 h 2380521"/>
              <a:gd name="connsiteX722" fmla="*/ 6368340 w 8023328"/>
              <a:gd name="connsiteY722" fmla="*/ 1237116 h 2380521"/>
              <a:gd name="connsiteX723" fmla="*/ 6354484 w 8023328"/>
              <a:gd name="connsiteY723" fmla="*/ 1224719 h 2380521"/>
              <a:gd name="connsiteX724" fmla="*/ 6368340 w 8023328"/>
              <a:gd name="connsiteY724" fmla="*/ 1210863 h 2380521"/>
              <a:gd name="connsiteX725" fmla="*/ 6297511 w 8023328"/>
              <a:gd name="connsiteY725" fmla="*/ 1210863 h 2380521"/>
              <a:gd name="connsiteX726" fmla="*/ 6309908 w 8023328"/>
              <a:gd name="connsiteY726" fmla="*/ 1224719 h 2380521"/>
              <a:gd name="connsiteX727" fmla="*/ 6297511 w 8023328"/>
              <a:gd name="connsiteY727" fmla="*/ 1237116 h 2380521"/>
              <a:gd name="connsiteX728" fmla="*/ 6283655 w 8023328"/>
              <a:gd name="connsiteY728" fmla="*/ 1224719 h 2380521"/>
              <a:gd name="connsiteX729" fmla="*/ 6297511 w 8023328"/>
              <a:gd name="connsiteY729" fmla="*/ 1210863 h 2380521"/>
              <a:gd name="connsiteX730" fmla="*/ 6226679 w 8023328"/>
              <a:gd name="connsiteY730" fmla="*/ 1210863 h 2380521"/>
              <a:gd name="connsiteX731" fmla="*/ 6239076 w 8023328"/>
              <a:gd name="connsiteY731" fmla="*/ 1224719 h 2380521"/>
              <a:gd name="connsiteX732" fmla="*/ 6226679 w 8023328"/>
              <a:gd name="connsiteY732" fmla="*/ 1237116 h 2380521"/>
              <a:gd name="connsiteX733" fmla="*/ 6212823 w 8023328"/>
              <a:gd name="connsiteY733" fmla="*/ 1224719 h 2380521"/>
              <a:gd name="connsiteX734" fmla="*/ 6226679 w 8023328"/>
              <a:gd name="connsiteY734" fmla="*/ 1210863 h 2380521"/>
              <a:gd name="connsiteX735" fmla="*/ 6154391 w 8023328"/>
              <a:gd name="connsiteY735" fmla="*/ 1210863 h 2380521"/>
              <a:gd name="connsiteX736" fmla="*/ 6168247 w 8023328"/>
              <a:gd name="connsiteY736" fmla="*/ 1224719 h 2380521"/>
              <a:gd name="connsiteX737" fmla="*/ 6154391 w 8023328"/>
              <a:gd name="connsiteY737" fmla="*/ 1237116 h 2380521"/>
              <a:gd name="connsiteX738" fmla="*/ 6141994 w 8023328"/>
              <a:gd name="connsiteY738" fmla="*/ 1224719 h 2380521"/>
              <a:gd name="connsiteX739" fmla="*/ 6154391 w 8023328"/>
              <a:gd name="connsiteY739" fmla="*/ 1210863 h 2380521"/>
              <a:gd name="connsiteX740" fmla="*/ 6083559 w 8023328"/>
              <a:gd name="connsiteY740" fmla="*/ 1210863 h 2380521"/>
              <a:gd name="connsiteX741" fmla="*/ 6097415 w 8023328"/>
              <a:gd name="connsiteY741" fmla="*/ 1224719 h 2380521"/>
              <a:gd name="connsiteX742" fmla="*/ 6083559 w 8023328"/>
              <a:gd name="connsiteY742" fmla="*/ 1237116 h 2380521"/>
              <a:gd name="connsiteX743" fmla="*/ 6071162 w 8023328"/>
              <a:gd name="connsiteY743" fmla="*/ 1224719 h 2380521"/>
              <a:gd name="connsiteX744" fmla="*/ 6083559 w 8023328"/>
              <a:gd name="connsiteY744" fmla="*/ 1210863 h 2380521"/>
              <a:gd name="connsiteX745" fmla="*/ 6009356 w 8023328"/>
              <a:gd name="connsiteY745" fmla="*/ 1210863 h 2380521"/>
              <a:gd name="connsiteX746" fmla="*/ 6023212 w 8023328"/>
              <a:gd name="connsiteY746" fmla="*/ 1224719 h 2380521"/>
              <a:gd name="connsiteX747" fmla="*/ 6009356 w 8023328"/>
              <a:gd name="connsiteY747" fmla="*/ 1237116 h 2380521"/>
              <a:gd name="connsiteX748" fmla="*/ 5996959 w 8023328"/>
              <a:gd name="connsiteY748" fmla="*/ 1224719 h 2380521"/>
              <a:gd name="connsiteX749" fmla="*/ 6009356 w 8023328"/>
              <a:gd name="connsiteY749" fmla="*/ 1210863 h 2380521"/>
              <a:gd name="connsiteX750" fmla="*/ 5940548 w 8023328"/>
              <a:gd name="connsiteY750" fmla="*/ 1210863 h 2380521"/>
              <a:gd name="connsiteX751" fmla="*/ 5955726 w 8023328"/>
              <a:gd name="connsiteY751" fmla="*/ 1224719 h 2380521"/>
              <a:gd name="connsiteX752" fmla="*/ 5940548 w 8023328"/>
              <a:gd name="connsiteY752" fmla="*/ 1237116 h 2380521"/>
              <a:gd name="connsiteX753" fmla="*/ 5926130 w 8023328"/>
              <a:gd name="connsiteY753" fmla="*/ 1224719 h 2380521"/>
              <a:gd name="connsiteX754" fmla="*/ 5940548 w 8023328"/>
              <a:gd name="connsiteY754" fmla="*/ 1210863 h 2380521"/>
              <a:gd name="connsiteX755" fmla="*/ 5870088 w 8023328"/>
              <a:gd name="connsiteY755" fmla="*/ 1210863 h 2380521"/>
              <a:gd name="connsiteX756" fmla="*/ 5884877 w 8023328"/>
              <a:gd name="connsiteY756" fmla="*/ 1224719 h 2380521"/>
              <a:gd name="connsiteX757" fmla="*/ 5870088 w 8023328"/>
              <a:gd name="connsiteY757" fmla="*/ 1237116 h 2380521"/>
              <a:gd name="connsiteX758" fmla="*/ 5855299 w 8023328"/>
              <a:gd name="connsiteY758" fmla="*/ 1224719 h 2380521"/>
              <a:gd name="connsiteX759" fmla="*/ 5870088 w 8023328"/>
              <a:gd name="connsiteY759" fmla="*/ 1210863 h 2380521"/>
              <a:gd name="connsiteX760" fmla="*/ 5799257 w 8023328"/>
              <a:gd name="connsiteY760" fmla="*/ 1210863 h 2380521"/>
              <a:gd name="connsiteX761" fmla="*/ 5814045 w 8023328"/>
              <a:gd name="connsiteY761" fmla="*/ 1224719 h 2380521"/>
              <a:gd name="connsiteX762" fmla="*/ 5799257 w 8023328"/>
              <a:gd name="connsiteY762" fmla="*/ 1237116 h 2380521"/>
              <a:gd name="connsiteX763" fmla="*/ 5784469 w 8023328"/>
              <a:gd name="connsiteY763" fmla="*/ 1224719 h 2380521"/>
              <a:gd name="connsiteX764" fmla="*/ 5799257 w 8023328"/>
              <a:gd name="connsiteY764" fmla="*/ 1210863 h 2380521"/>
              <a:gd name="connsiteX765" fmla="*/ 5724122 w 8023328"/>
              <a:gd name="connsiteY765" fmla="*/ 1210863 h 2380521"/>
              <a:gd name="connsiteX766" fmla="*/ 5736519 w 8023328"/>
              <a:gd name="connsiteY766" fmla="*/ 1225651 h 2380521"/>
              <a:gd name="connsiteX767" fmla="*/ 5724122 w 8023328"/>
              <a:gd name="connsiteY767" fmla="*/ 1240439 h 2380521"/>
              <a:gd name="connsiteX768" fmla="*/ 5710266 w 8023328"/>
              <a:gd name="connsiteY768" fmla="*/ 1225651 h 2380521"/>
              <a:gd name="connsiteX769" fmla="*/ 5724122 w 8023328"/>
              <a:gd name="connsiteY769" fmla="*/ 1210863 h 2380521"/>
              <a:gd name="connsiteX770" fmla="*/ 5653291 w 8023328"/>
              <a:gd name="connsiteY770" fmla="*/ 1210863 h 2380521"/>
              <a:gd name="connsiteX771" fmla="*/ 5665688 w 8023328"/>
              <a:gd name="connsiteY771" fmla="*/ 1225651 h 2380521"/>
              <a:gd name="connsiteX772" fmla="*/ 5653291 w 8023328"/>
              <a:gd name="connsiteY772" fmla="*/ 1240439 h 2380521"/>
              <a:gd name="connsiteX773" fmla="*/ 5639435 w 8023328"/>
              <a:gd name="connsiteY773" fmla="*/ 1225651 h 2380521"/>
              <a:gd name="connsiteX774" fmla="*/ 5653291 w 8023328"/>
              <a:gd name="connsiteY774" fmla="*/ 1210863 h 2380521"/>
              <a:gd name="connsiteX775" fmla="*/ 5582461 w 8023328"/>
              <a:gd name="connsiteY775" fmla="*/ 1210863 h 2380521"/>
              <a:gd name="connsiteX776" fmla="*/ 5594858 w 8023328"/>
              <a:gd name="connsiteY776" fmla="*/ 1225651 h 2380521"/>
              <a:gd name="connsiteX777" fmla="*/ 5582461 w 8023328"/>
              <a:gd name="connsiteY777" fmla="*/ 1240439 h 2380521"/>
              <a:gd name="connsiteX778" fmla="*/ 5568605 w 8023328"/>
              <a:gd name="connsiteY778" fmla="*/ 1225651 h 2380521"/>
              <a:gd name="connsiteX779" fmla="*/ 5582461 w 8023328"/>
              <a:gd name="connsiteY779" fmla="*/ 1210863 h 2380521"/>
              <a:gd name="connsiteX780" fmla="*/ 5510171 w 8023328"/>
              <a:gd name="connsiteY780" fmla="*/ 1210863 h 2380521"/>
              <a:gd name="connsiteX781" fmla="*/ 5524027 w 8023328"/>
              <a:gd name="connsiteY781" fmla="*/ 1225651 h 2380521"/>
              <a:gd name="connsiteX782" fmla="*/ 5510171 w 8023328"/>
              <a:gd name="connsiteY782" fmla="*/ 1240439 h 2380521"/>
              <a:gd name="connsiteX783" fmla="*/ 5497774 w 8023328"/>
              <a:gd name="connsiteY783" fmla="*/ 1225651 h 2380521"/>
              <a:gd name="connsiteX784" fmla="*/ 5510171 w 8023328"/>
              <a:gd name="connsiteY784" fmla="*/ 1210863 h 2380521"/>
              <a:gd name="connsiteX785" fmla="*/ 5438937 w 8023328"/>
              <a:gd name="connsiteY785" fmla="*/ 1210863 h 2380521"/>
              <a:gd name="connsiteX786" fmla="*/ 5453178 w 8023328"/>
              <a:gd name="connsiteY786" fmla="*/ 1225651 h 2380521"/>
              <a:gd name="connsiteX787" fmla="*/ 5438937 w 8023328"/>
              <a:gd name="connsiteY787" fmla="*/ 1240439 h 2380521"/>
              <a:gd name="connsiteX788" fmla="*/ 5426945 w 8023328"/>
              <a:gd name="connsiteY788" fmla="*/ 1225651 h 2380521"/>
              <a:gd name="connsiteX789" fmla="*/ 5438937 w 8023328"/>
              <a:gd name="connsiteY789" fmla="*/ 1210863 h 2380521"/>
              <a:gd name="connsiteX790" fmla="*/ 5367530 w 8023328"/>
              <a:gd name="connsiteY790" fmla="*/ 1210863 h 2380521"/>
              <a:gd name="connsiteX791" fmla="*/ 5382318 w 8023328"/>
              <a:gd name="connsiteY791" fmla="*/ 1225651 h 2380521"/>
              <a:gd name="connsiteX792" fmla="*/ 5367530 w 8023328"/>
              <a:gd name="connsiteY792" fmla="*/ 1240439 h 2380521"/>
              <a:gd name="connsiteX793" fmla="*/ 5352742 w 8023328"/>
              <a:gd name="connsiteY793" fmla="*/ 1225651 h 2380521"/>
              <a:gd name="connsiteX794" fmla="*/ 5367530 w 8023328"/>
              <a:gd name="connsiteY794" fmla="*/ 1210863 h 2380521"/>
              <a:gd name="connsiteX795" fmla="*/ 5296699 w 8023328"/>
              <a:gd name="connsiteY795" fmla="*/ 1210863 h 2380521"/>
              <a:gd name="connsiteX796" fmla="*/ 5311488 w 8023328"/>
              <a:gd name="connsiteY796" fmla="*/ 1225651 h 2380521"/>
              <a:gd name="connsiteX797" fmla="*/ 5296699 w 8023328"/>
              <a:gd name="connsiteY797" fmla="*/ 1240439 h 2380521"/>
              <a:gd name="connsiteX798" fmla="*/ 5281910 w 8023328"/>
              <a:gd name="connsiteY798" fmla="*/ 1225651 h 2380521"/>
              <a:gd name="connsiteX799" fmla="*/ 5296699 w 8023328"/>
              <a:gd name="connsiteY799" fmla="*/ 1210863 h 2380521"/>
              <a:gd name="connsiteX800" fmla="*/ 5225869 w 8023328"/>
              <a:gd name="connsiteY800" fmla="*/ 1210863 h 2380521"/>
              <a:gd name="connsiteX801" fmla="*/ 5240657 w 8023328"/>
              <a:gd name="connsiteY801" fmla="*/ 1225651 h 2380521"/>
              <a:gd name="connsiteX802" fmla="*/ 5225869 w 8023328"/>
              <a:gd name="connsiteY802" fmla="*/ 1240439 h 2380521"/>
              <a:gd name="connsiteX803" fmla="*/ 5211081 w 8023328"/>
              <a:gd name="connsiteY803" fmla="*/ 1225651 h 2380521"/>
              <a:gd name="connsiteX804" fmla="*/ 5225869 w 8023328"/>
              <a:gd name="connsiteY804" fmla="*/ 1210863 h 2380521"/>
              <a:gd name="connsiteX805" fmla="*/ 5154105 w 8023328"/>
              <a:gd name="connsiteY805" fmla="*/ 1210863 h 2380521"/>
              <a:gd name="connsiteX806" fmla="*/ 5166502 w 8023328"/>
              <a:gd name="connsiteY806" fmla="*/ 1225651 h 2380521"/>
              <a:gd name="connsiteX807" fmla="*/ 5154105 w 8023328"/>
              <a:gd name="connsiteY807" fmla="*/ 1240439 h 2380521"/>
              <a:gd name="connsiteX808" fmla="*/ 5140249 w 8023328"/>
              <a:gd name="connsiteY808" fmla="*/ 1225651 h 2380521"/>
              <a:gd name="connsiteX809" fmla="*/ 5154105 w 8023328"/>
              <a:gd name="connsiteY809" fmla="*/ 1210863 h 2380521"/>
              <a:gd name="connsiteX810" fmla="*/ 5083276 w 8023328"/>
              <a:gd name="connsiteY810" fmla="*/ 1210863 h 2380521"/>
              <a:gd name="connsiteX811" fmla="*/ 5095673 w 8023328"/>
              <a:gd name="connsiteY811" fmla="*/ 1225651 h 2380521"/>
              <a:gd name="connsiteX812" fmla="*/ 5083276 w 8023328"/>
              <a:gd name="connsiteY812" fmla="*/ 1240439 h 2380521"/>
              <a:gd name="connsiteX813" fmla="*/ 5069420 w 8023328"/>
              <a:gd name="connsiteY813" fmla="*/ 1225651 h 2380521"/>
              <a:gd name="connsiteX814" fmla="*/ 5083276 w 8023328"/>
              <a:gd name="connsiteY814" fmla="*/ 1210863 h 2380521"/>
              <a:gd name="connsiteX815" fmla="*/ 5012445 w 8023328"/>
              <a:gd name="connsiteY815" fmla="*/ 1210863 h 2380521"/>
              <a:gd name="connsiteX816" fmla="*/ 5024842 w 8023328"/>
              <a:gd name="connsiteY816" fmla="*/ 1225651 h 2380521"/>
              <a:gd name="connsiteX817" fmla="*/ 5012445 w 8023328"/>
              <a:gd name="connsiteY817" fmla="*/ 1240439 h 2380521"/>
              <a:gd name="connsiteX818" fmla="*/ 4998589 w 8023328"/>
              <a:gd name="connsiteY818" fmla="*/ 1225651 h 2380521"/>
              <a:gd name="connsiteX819" fmla="*/ 5012445 w 8023328"/>
              <a:gd name="connsiteY819" fmla="*/ 1210863 h 2380521"/>
              <a:gd name="connsiteX820" fmla="*/ 4940157 w 8023328"/>
              <a:gd name="connsiteY820" fmla="*/ 1210863 h 2380521"/>
              <a:gd name="connsiteX821" fmla="*/ 4954013 w 8023328"/>
              <a:gd name="connsiteY821" fmla="*/ 1225651 h 2380521"/>
              <a:gd name="connsiteX822" fmla="*/ 4940157 w 8023328"/>
              <a:gd name="connsiteY822" fmla="*/ 1240439 h 2380521"/>
              <a:gd name="connsiteX823" fmla="*/ 4927760 w 8023328"/>
              <a:gd name="connsiteY823" fmla="*/ 1225651 h 2380521"/>
              <a:gd name="connsiteX824" fmla="*/ 4940157 w 8023328"/>
              <a:gd name="connsiteY824" fmla="*/ 1210863 h 2380521"/>
              <a:gd name="connsiteX825" fmla="*/ 4865953 w 8023328"/>
              <a:gd name="connsiteY825" fmla="*/ 1210863 h 2380521"/>
              <a:gd name="connsiteX826" fmla="*/ 4879809 w 8023328"/>
              <a:gd name="connsiteY826" fmla="*/ 1225651 h 2380521"/>
              <a:gd name="connsiteX827" fmla="*/ 4865953 w 8023328"/>
              <a:gd name="connsiteY827" fmla="*/ 1240439 h 2380521"/>
              <a:gd name="connsiteX828" fmla="*/ 4853556 w 8023328"/>
              <a:gd name="connsiteY828" fmla="*/ 1225651 h 2380521"/>
              <a:gd name="connsiteX829" fmla="*/ 4865953 w 8023328"/>
              <a:gd name="connsiteY829" fmla="*/ 1210863 h 2380521"/>
              <a:gd name="connsiteX830" fmla="*/ 4795122 w 8023328"/>
              <a:gd name="connsiteY830" fmla="*/ 1210863 h 2380521"/>
              <a:gd name="connsiteX831" fmla="*/ 4808978 w 8023328"/>
              <a:gd name="connsiteY831" fmla="*/ 1225651 h 2380521"/>
              <a:gd name="connsiteX832" fmla="*/ 4795122 w 8023328"/>
              <a:gd name="connsiteY832" fmla="*/ 1240439 h 2380521"/>
              <a:gd name="connsiteX833" fmla="*/ 4782725 w 8023328"/>
              <a:gd name="connsiteY833" fmla="*/ 1225651 h 2380521"/>
              <a:gd name="connsiteX834" fmla="*/ 4795122 w 8023328"/>
              <a:gd name="connsiteY834" fmla="*/ 1210863 h 2380521"/>
              <a:gd name="connsiteX835" fmla="*/ 4726684 w 8023328"/>
              <a:gd name="connsiteY835" fmla="*/ 1210863 h 2380521"/>
              <a:gd name="connsiteX836" fmla="*/ 4741472 w 8023328"/>
              <a:gd name="connsiteY836" fmla="*/ 1225651 h 2380521"/>
              <a:gd name="connsiteX837" fmla="*/ 4726684 w 8023328"/>
              <a:gd name="connsiteY837" fmla="*/ 1240439 h 2380521"/>
              <a:gd name="connsiteX838" fmla="*/ 4711896 w 8023328"/>
              <a:gd name="connsiteY838" fmla="*/ 1225651 h 2380521"/>
              <a:gd name="connsiteX839" fmla="*/ 4726684 w 8023328"/>
              <a:gd name="connsiteY839" fmla="*/ 1210863 h 2380521"/>
              <a:gd name="connsiteX840" fmla="*/ 4655853 w 8023328"/>
              <a:gd name="connsiteY840" fmla="*/ 1210863 h 2380521"/>
              <a:gd name="connsiteX841" fmla="*/ 4670642 w 8023328"/>
              <a:gd name="connsiteY841" fmla="*/ 1225651 h 2380521"/>
              <a:gd name="connsiteX842" fmla="*/ 4655853 w 8023328"/>
              <a:gd name="connsiteY842" fmla="*/ 1240439 h 2380521"/>
              <a:gd name="connsiteX843" fmla="*/ 4641064 w 8023328"/>
              <a:gd name="connsiteY843" fmla="*/ 1225651 h 2380521"/>
              <a:gd name="connsiteX844" fmla="*/ 4655853 w 8023328"/>
              <a:gd name="connsiteY844" fmla="*/ 1210863 h 2380521"/>
              <a:gd name="connsiteX845" fmla="*/ 4585023 w 8023328"/>
              <a:gd name="connsiteY845" fmla="*/ 1210863 h 2380521"/>
              <a:gd name="connsiteX846" fmla="*/ 4599811 w 8023328"/>
              <a:gd name="connsiteY846" fmla="*/ 1225651 h 2380521"/>
              <a:gd name="connsiteX847" fmla="*/ 4585023 w 8023328"/>
              <a:gd name="connsiteY847" fmla="*/ 1240439 h 2380521"/>
              <a:gd name="connsiteX848" fmla="*/ 4570235 w 8023328"/>
              <a:gd name="connsiteY848" fmla="*/ 1225651 h 2380521"/>
              <a:gd name="connsiteX849" fmla="*/ 4585023 w 8023328"/>
              <a:gd name="connsiteY849" fmla="*/ 1210863 h 2380521"/>
              <a:gd name="connsiteX850" fmla="*/ 4513260 w 8023328"/>
              <a:gd name="connsiteY850" fmla="*/ 1210863 h 2380521"/>
              <a:gd name="connsiteX851" fmla="*/ 4525657 w 8023328"/>
              <a:gd name="connsiteY851" fmla="*/ 1225651 h 2380521"/>
              <a:gd name="connsiteX852" fmla="*/ 4513260 w 8023328"/>
              <a:gd name="connsiteY852" fmla="*/ 1240439 h 2380521"/>
              <a:gd name="connsiteX853" fmla="*/ 4499404 w 8023328"/>
              <a:gd name="connsiteY853" fmla="*/ 1225651 h 2380521"/>
              <a:gd name="connsiteX854" fmla="*/ 4513260 w 8023328"/>
              <a:gd name="connsiteY854" fmla="*/ 1210863 h 2380521"/>
              <a:gd name="connsiteX855" fmla="*/ 4439056 w 8023328"/>
              <a:gd name="connsiteY855" fmla="*/ 1210863 h 2380521"/>
              <a:gd name="connsiteX856" fmla="*/ 4451453 w 8023328"/>
              <a:gd name="connsiteY856" fmla="*/ 1225651 h 2380521"/>
              <a:gd name="connsiteX857" fmla="*/ 4439056 w 8023328"/>
              <a:gd name="connsiteY857" fmla="*/ 1240439 h 2380521"/>
              <a:gd name="connsiteX858" fmla="*/ 4425200 w 8023328"/>
              <a:gd name="connsiteY858" fmla="*/ 1225651 h 2380521"/>
              <a:gd name="connsiteX859" fmla="*/ 4439056 w 8023328"/>
              <a:gd name="connsiteY859" fmla="*/ 1210863 h 2380521"/>
              <a:gd name="connsiteX860" fmla="*/ 4366768 w 8023328"/>
              <a:gd name="connsiteY860" fmla="*/ 1210863 h 2380521"/>
              <a:gd name="connsiteX861" fmla="*/ 4380624 w 8023328"/>
              <a:gd name="connsiteY861" fmla="*/ 1225651 h 2380521"/>
              <a:gd name="connsiteX862" fmla="*/ 4366768 w 8023328"/>
              <a:gd name="connsiteY862" fmla="*/ 1240439 h 2380521"/>
              <a:gd name="connsiteX863" fmla="*/ 4354371 w 8023328"/>
              <a:gd name="connsiteY863" fmla="*/ 1225651 h 2380521"/>
              <a:gd name="connsiteX864" fmla="*/ 4366768 w 8023328"/>
              <a:gd name="connsiteY864" fmla="*/ 1210863 h 2380521"/>
              <a:gd name="connsiteX865" fmla="*/ 4295937 w 8023328"/>
              <a:gd name="connsiteY865" fmla="*/ 1210863 h 2380521"/>
              <a:gd name="connsiteX866" fmla="*/ 4309793 w 8023328"/>
              <a:gd name="connsiteY866" fmla="*/ 1225651 h 2380521"/>
              <a:gd name="connsiteX867" fmla="*/ 4295937 w 8023328"/>
              <a:gd name="connsiteY867" fmla="*/ 1240439 h 2380521"/>
              <a:gd name="connsiteX868" fmla="*/ 4283540 w 8023328"/>
              <a:gd name="connsiteY868" fmla="*/ 1225651 h 2380521"/>
              <a:gd name="connsiteX869" fmla="*/ 4295937 w 8023328"/>
              <a:gd name="connsiteY869" fmla="*/ 1210863 h 2380521"/>
              <a:gd name="connsiteX870" fmla="*/ 368953 w 8023328"/>
              <a:gd name="connsiteY870" fmla="*/ 1210863 h 2380521"/>
              <a:gd name="connsiteX871" fmla="*/ 383742 w 8023328"/>
              <a:gd name="connsiteY871" fmla="*/ 1225651 h 2380521"/>
              <a:gd name="connsiteX872" fmla="*/ 368953 w 8023328"/>
              <a:gd name="connsiteY872" fmla="*/ 1240439 h 2380521"/>
              <a:gd name="connsiteX873" fmla="*/ 354165 w 8023328"/>
              <a:gd name="connsiteY873" fmla="*/ 1225651 h 2380521"/>
              <a:gd name="connsiteX874" fmla="*/ 368953 w 8023328"/>
              <a:gd name="connsiteY874" fmla="*/ 1210863 h 2380521"/>
              <a:gd name="connsiteX875" fmla="*/ 297189 w 8023328"/>
              <a:gd name="connsiteY875" fmla="*/ 1210863 h 2380521"/>
              <a:gd name="connsiteX876" fmla="*/ 309586 w 8023328"/>
              <a:gd name="connsiteY876" fmla="*/ 1225651 h 2380521"/>
              <a:gd name="connsiteX877" fmla="*/ 297189 w 8023328"/>
              <a:gd name="connsiteY877" fmla="*/ 1240439 h 2380521"/>
              <a:gd name="connsiteX878" fmla="*/ 283334 w 8023328"/>
              <a:gd name="connsiteY878" fmla="*/ 1225651 h 2380521"/>
              <a:gd name="connsiteX879" fmla="*/ 297189 w 8023328"/>
              <a:gd name="connsiteY879" fmla="*/ 1210863 h 2380521"/>
              <a:gd name="connsiteX880" fmla="*/ 226361 w 8023328"/>
              <a:gd name="connsiteY880" fmla="*/ 1210863 h 2380521"/>
              <a:gd name="connsiteX881" fmla="*/ 238759 w 8023328"/>
              <a:gd name="connsiteY881" fmla="*/ 1225651 h 2380521"/>
              <a:gd name="connsiteX882" fmla="*/ 226361 w 8023328"/>
              <a:gd name="connsiteY882" fmla="*/ 1240439 h 2380521"/>
              <a:gd name="connsiteX883" fmla="*/ 212504 w 8023328"/>
              <a:gd name="connsiteY883" fmla="*/ 1225651 h 2380521"/>
              <a:gd name="connsiteX884" fmla="*/ 226361 w 8023328"/>
              <a:gd name="connsiteY884" fmla="*/ 1210863 h 2380521"/>
              <a:gd name="connsiteX885" fmla="*/ 155527 w 8023328"/>
              <a:gd name="connsiteY885" fmla="*/ 1210863 h 2380521"/>
              <a:gd name="connsiteX886" fmla="*/ 167924 w 8023328"/>
              <a:gd name="connsiteY886" fmla="*/ 1225651 h 2380521"/>
              <a:gd name="connsiteX887" fmla="*/ 155527 w 8023328"/>
              <a:gd name="connsiteY887" fmla="*/ 1240439 h 2380521"/>
              <a:gd name="connsiteX888" fmla="*/ 141671 w 8023328"/>
              <a:gd name="connsiteY888" fmla="*/ 1225651 h 2380521"/>
              <a:gd name="connsiteX889" fmla="*/ 155527 w 8023328"/>
              <a:gd name="connsiteY889" fmla="*/ 1210863 h 2380521"/>
              <a:gd name="connsiteX890" fmla="*/ 83239 w 8023328"/>
              <a:gd name="connsiteY890" fmla="*/ 1210863 h 2380521"/>
              <a:gd name="connsiteX891" fmla="*/ 97095 w 8023328"/>
              <a:gd name="connsiteY891" fmla="*/ 1225651 h 2380521"/>
              <a:gd name="connsiteX892" fmla="*/ 83239 w 8023328"/>
              <a:gd name="connsiteY892" fmla="*/ 1240439 h 2380521"/>
              <a:gd name="connsiteX893" fmla="*/ 70841 w 8023328"/>
              <a:gd name="connsiteY893" fmla="*/ 1225651 h 2380521"/>
              <a:gd name="connsiteX894" fmla="*/ 83239 w 8023328"/>
              <a:gd name="connsiteY894" fmla="*/ 1210863 h 2380521"/>
              <a:gd name="connsiteX895" fmla="*/ 12003 w 8023328"/>
              <a:gd name="connsiteY895" fmla="*/ 1210863 h 2380521"/>
              <a:gd name="connsiteX896" fmla="*/ 26244 w 8023328"/>
              <a:gd name="connsiteY896" fmla="*/ 1225651 h 2380521"/>
              <a:gd name="connsiteX897" fmla="*/ 12003 w 8023328"/>
              <a:gd name="connsiteY897" fmla="*/ 1240439 h 2380521"/>
              <a:gd name="connsiteX898" fmla="*/ 10 w 8023328"/>
              <a:gd name="connsiteY898" fmla="*/ 1225651 h 2380521"/>
              <a:gd name="connsiteX899" fmla="*/ 12003 w 8023328"/>
              <a:gd name="connsiteY899" fmla="*/ 1210863 h 2380521"/>
              <a:gd name="connsiteX900" fmla="*/ 7013492 w 8023328"/>
              <a:gd name="connsiteY900" fmla="*/ 1140032 h 2380521"/>
              <a:gd name="connsiteX901" fmla="*/ 7028280 w 8023328"/>
              <a:gd name="connsiteY901" fmla="*/ 1152429 h 2380521"/>
              <a:gd name="connsiteX902" fmla="*/ 7013492 w 8023328"/>
              <a:gd name="connsiteY902" fmla="*/ 1166286 h 2380521"/>
              <a:gd name="connsiteX903" fmla="*/ 6998704 w 8023328"/>
              <a:gd name="connsiteY903" fmla="*/ 1152429 h 2380521"/>
              <a:gd name="connsiteX904" fmla="*/ 7013492 w 8023328"/>
              <a:gd name="connsiteY904" fmla="*/ 1140032 h 2380521"/>
              <a:gd name="connsiteX905" fmla="*/ 6939085 w 8023328"/>
              <a:gd name="connsiteY905" fmla="*/ 1140032 h 2380521"/>
              <a:gd name="connsiteX906" fmla="*/ 6950753 w 8023328"/>
              <a:gd name="connsiteY906" fmla="*/ 1152429 h 2380521"/>
              <a:gd name="connsiteX907" fmla="*/ 6939085 w 8023328"/>
              <a:gd name="connsiteY907" fmla="*/ 1166286 h 2380521"/>
              <a:gd name="connsiteX908" fmla="*/ 6924500 w 8023328"/>
              <a:gd name="connsiteY908" fmla="*/ 1152429 h 2380521"/>
              <a:gd name="connsiteX909" fmla="*/ 6939085 w 8023328"/>
              <a:gd name="connsiteY909" fmla="*/ 1140032 h 2380521"/>
              <a:gd name="connsiteX910" fmla="*/ 6867525 w 8023328"/>
              <a:gd name="connsiteY910" fmla="*/ 1140032 h 2380521"/>
              <a:gd name="connsiteX911" fmla="*/ 6879922 w 8023328"/>
              <a:gd name="connsiteY911" fmla="*/ 1153888 h 2380521"/>
              <a:gd name="connsiteX912" fmla="*/ 6867525 w 8023328"/>
              <a:gd name="connsiteY912" fmla="*/ 1166286 h 2380521"/>
              <a:gd name="connsiteX913" fmla="*/ 6853669 w 8023328"/>
              <a:gd name="connsiteY913" fmla="*/ 1153888 h 2380521"/>
              <a:gd name="connsiteX914" fmla="*/ 6867525 w 8023328"/>
              <a:gd name="connsiteY914" fmla="*/ 1140032 h 2380521"/>
              <a:gd name="connsiteX915" fmla="*/ 6796696 w 8023328"/>
              <a:gd name="connsiteY915" fmla="*/ 1140032 h 2380521"/>
              <a:gd name="connsiteX916" fmla="*/ 6809093 w 8023328"/>
              <a:gd name="connsiteY916" fmla="*/ 1153888 h 2380521"/>
              <a:gd name="connsiteX917" fmla="*/ 6796696 w 8023328"/>
              <a:gd name="connsiteY917" fmla="*/ 1166286 h 2380521"/>
              <a:gd name="connsiteX918" fmla="*/ 6782840 w 8023328"/>
              <a:gd name="connsiteY918" fmla="*/ 1153888 h 2380521"/>
              <a:gd name="connsiteX919" fmla="*/ 6796696 w 8023328"/>
              <a:gd name="connsiteY919" fmla="*/ 1140032 h 2380521"/>
              <a:gd name="connsiteX920" fmla="*/ 6724405 w 8023328"/>
              <a:gd name="connsiteY920" fmla="*/ 1140032 h 2380521"/>
              <a:gd name="connsiteX921" fmla="*/ 6738261 w 8023328"/>
              <a:gd name="connsiteY921" fmla="*/ 1153888 h 2380521"/>
              <a:gd name="connsiteX922" fmla="*/ 6724405 w 8023328"/>
              <a:gd name="connsiteY922" fmla="*/ 1166286 h 2380521"/>
              <a:gd name="connsiteX923" fmla="*/ 6712008 w 8023328"/>
              <a:gd name="connsiteY923" fmla="*/ 1153888 h 2380521"/>
              <a:gd name="connsiteX924" fmla="*/ 6724405 w 8023328"/>
              <a:gd name="connsiteY924" fmla="*/ 1140032 h 2380521"/>
              <a:gd name="connsiteX925" fmla="*/ 6653576 w 8023328"/>
              <a:gd name="connsiteY925" fmla="*/ 1140032 h 2380521"/>
              <a:gd name="connsiteX926" fmla="*/ 6667432 w 8023328"/>
              <a:gd name="connsiteY926" fmla="*/ 1153888 h 2380521"/>
              <a:gd name="connsiteX927" fmla="*/ 6653576 w 8023328"/>
              <a:gd name="connsiteY927" fmla="*/ 1166286 h 2380521"/>
              <a:gd name="connsiteX928" fmla="*/ 6641179 w 8023328"/>
              <a:gd name="connsiteY928" fmla="*/ 1153888 h 2380521"/>
              <a:gd name="connsiteX929" fmla="*/ 6653576 w 8023328"/>
              <a:gd name="connsiteY929" fmla="*/ 1140032 h 2380521"/>
              <a:gd name="connsiteX930" fmla="*/ 6581764 w 8023328"/>
              <a:gd name="connsiteY930" fmla="*/ 1140032 h 2380521"/>
              <a:gd name="connsiteX931" fmla="*/ 6596552 w 8023328"/>
              <a:gd name="connsiteY931" fmla="*/ 1153888 h 2380521"/>
              <a:gd name="connsiteX932" fmla="*/ 6581764 w 8023328"/>
              <a:gd name="connsiteY932" fmla="*/ 1166286 h 2380521"/>
              <a:gd name="connsiteX933" fmla="*/ 6566976 w 8023328"/>
              <a:gd name="connsiteY933" fmla="*/ 1153888 h 2380521"/>
              <a:gd name="connsiteX934" fmla="*/ 6581764 w 8023328"/>
              <a:gd name="connsiteY934" fmla="*/ 1140032 h 2380521"/>
              <a:gd name="connsiteX935" fmla="*/ 6510933 w 8023328"/>
              <a:gd name="connsiteY935" fmla="*/ 1140032 h 2380521"/>
              <a:gd name="connsiteX936" fmla="*/ 6525722 w 8023328"/>
              <a:gd name="connsiteY936" fmla="*/ 1153888 h 2380521"/>
              <a:gd name="connsiteX937" fmla="*/ 6510933 w 8023328"/>
              <a:gd name="connsiteY937" fmla="*/ 1166286 h 2380521"/>
              <a:gd name="connsiteX938" fmla="*/ 6496144 w 8023328"/>
              <a:gd name="connsiteY938" fmla="*/ 1153888 h 2380521"/>
              <a:gd name="connsiteX939" fmla="*/ 6510933 w 8023328"/>
              <a:gd name="connsiteY939" fmla="*/ 1140032 h 2380521"/>
              <a:gd name="connsiteX940" fmla="*/ 6440492 w 8023328"/>
              <a:gd name="connsiteY940" fmla="*/ 1140032 h 2380521"/>
              <a:gd name="connsiteX941" fmla="*/ 6454911 w 8023328"/>
              <a:gd name="connsiteY941" fmla="*/ 1153888 h 2380521"/>
              <a:gd name="connsiteX942" fmla="*/ 6440492 w 8023328"/>
              <a:gd name="connsiteY942" fmla="*/ 1166286 h 2380521"/>
              <a:gd name="connsiteX943" fmla="*/ 6425315 w 8023328"/>
              <a:gd name="connsiteY943" fmla="*/ 1153888 h 2380521"/>
              <a:gd name="connsiteX944" fmla="*/ 6440492 w 8023328"/>
              <a:gd name="connsiteY944" fmla="*/ 1140032 h 2380521"/>
              <a:gd name="connsiteX945" fmla="*/ 6368340 w 8023328"/>
              <a:gd name="connsiteY945" fmla="*/ 1140032 h 2380521"/>
              <a:gd name="connsiteX946" fmla="*/ 6380737 w 8023328"/>
              <a:gd name="connsiteY946" fmla="*/ 1153888 h 2380521"/>
              <a:gd name="connsiteX947" fmla="*/ 6368340 w 8023328"/>
              <a:gd name="connsiteY947" fmla="*/ 1166286 h 2380521"/>
              <a:gd name="connsiteX948" fmla="*/ 6354484 w 8023328"/>
              <a:gd name="connsiteY948" fmla="*/ 1153888 h 2380521"/>
              <a:gd name="connsiteX949" fmla="*/ 6368340 w 8023328"/>
              <a:gd name="connsiteY949" fmla="*/ 1140032 h 2380521"/>
              <a:gd name="connsiteX950" fmla="*/ 6297511 w 8023328"/>
              <a:gd name="connsiteY950" fmla="*/ 1140032 h 2380521"/>
              <a:gd name="connsiteX951" fmla="*/ 6309908 w 8023328"/>
              <a:gd name="connsiteY951" fmla="*/ 1153888 h 2380521"/>
              <a:gd name="connsiteX952" fmla="*/ 6297511 w 8023328"/>
              <a:gd name="connsiteY952" fmla="*/ 1166286 h 2380521"/>
              <a:gd name="connsiteX953" fmla="*/ 6283655 w 8023328"/>
              <a:gd name="connsiteY953" fmla="*/ 1153888 h 2380521"/>
              <a:gd name="connsiteX954" fmla="*/ 6297511 w 8023328"/>
              <a:gd name="connsiteY954" fmla="*/ 1140032 h 2380521"/>
              <a:gd name="connsiteX955" fmla="*/ 6226679 w 8023328"/>
              <a:gd name="connsiteY955" fmla="*/ 1140032 h 2380521"/>
              <a:gd name="connsiteX956" fmla="*/ 6239076 w 8023328"/>
              <a:gd name="connsiteY956" fmla="*/ 1153888 h 2380521"/>
              <a:gd name="connsiteX957" fmla="*/ 6226679 w 8023328"/>
              <a:gd name="connsiteY957" fmla="*/ 1166286 h 2380521"/>
              <a:gd name="connsiteX958" fmla="*/ 6212823 w 8023328"/>
              <a:gd name="connsiteY958" fmla="*/ 1153888 h 2380521"/>
              <a:gd name="connsiteX959" fmla="*/ 6226679 w 8023328"/>
              <a:gd name="connsiteY959" fmla="*/ 1140032 h 2380521"/>
              <a:gd name="connsiteX960" fmla="*/ 6154391 w 8023328"/>
              <a:gd name="connsiteY960" fmla="*/ 1140032 h 2380521"/>
              <a:gd name="connsiteX961" fmla="*/ 6168247 w 8023328"/>
              <a:gd name="connsiteY961" fmla="*/ 1153888 h 2380521"/>
              <a:gd name="connsiteX962" fmla="*/ 6154391 w 8023328"/>
              <a:gd name="connsiteY962" fmla="*/ 1166286 h 2380521"/>
              <a:gd name="connsiteX963" fmla="*/ 6141994 w 8023328"/>
              <a:gd name="connsiteY963" fmla="*/ 1153888 h 2380521"/>
              <a:gd name="connsiteX964" fmla="*/ 6154391 w 8023328"/>
              <a:gd name="connsiteY964" fmla="*/ 1140032 h 2380521"/>
              <a:gd name="connsiteX965" fmla="*/ 6083559 w 8023328"/>
              <a:gd name="connsiteY965" fmla="*/ 1140032 h 2380521"/>
              <a:gd name="connsiteX966" fmla="*/ 6097415 w 8023328"/>
              <a:gd name="connsiteY966" fmla="*/ 1153888 h 2380521"/>
              <a:gd name="connsiteX967" fmla="*/ 6083559 w 8023328"/>
              <a:gd name="connsiteY967" fmla="*/ 1166286 h 2380521"/>
              <a:gd name="connsiteX968" fmla="*/ 6071162 w 8023328"/>
              <a:gd name="connsiteY968" fmla="*/ 1153888 h 2380521"/>
              <a:gd name="connsiteX969" fmla="*/ 6083559 w 8023328"/>
              <a:gd name="connsiteY969" fmla="*/ 1140032 h 2380521"/>
              <a:gd name="connsiteX970" fmla="*/ 6009356 w 8023328"/>
              <a:gd name="connsiteY970" fmla="*/ 1140032 h 2380521"/>
              <a:gd name="connsiteX971" fmla="*/ 6023212 w 8023328"/>
              <a:gd name="connsiteY971" fmla="*/ 1153888 h 2380521"/>
              <a:gd name="connsiteX972" fmla="*/ 6009356 w 8023328"/>
              <a:gd name="connsiteY972" fmla="*/ 1166286 h 2380521"/>
              <a:gd name="connsiteX973" fmla="*/ 5996959 w 8023328"/>
              <a:gd name="connsiteY973" fmla="*/ 1153888 h 2380521"/>
              <a:gd name="connsiteX974" fmla="*/ 6009356 w 8023328"/>
              <a:gd name="connsiteY974" fmla="*/ 1140032 h 2380521"/>
              <a:gd name="connsiteX975" fmla="*/ 5940548 w 8023328"/>
              <a:gd name="connsiteY975" fmla="*/ 1140032 h 2380521"/>
              <a:gd name="connsiteX976" fmla="*/ 5955726 w 8023328"/>
              <a:gd name="connsiteY976" fmla="*/ 1153888 h 2380521"/>
              <a:gd name="connsiteX977" fmla="*/ 5940548 w 8023328"/>
              <a:gd name="connsiteY977" fmla="*/ 1166286 h 2380521"/>
              <a:gd name="connsiteX978" fmla="*/ 5926130 w 8023328"/>
              <a:gd name="connsiteY978" fmla="*/ 1153888 h 2380521"/>
              <a:gd name="connsiteX979" fmla="*/ 5940548 w 8023328"/>
              <a:gd name="connsiteY979" fmla="*/ 1140032 h 2380521"/>
              <a:gd name="connsiteX980" fmla="*/ 5870088 w 8023328"/>
              <a:gd name="connsiteY980" fmla="*/ 1140032 h 2380521"/>
              <a:gd name="connsiteX981" fmla="*/ 5884877 w 8023328"/>
              <a:gd name="connsiteY981" fmla="*/ 1153888 h 2380521"/>
              <a:gd name="connsiteX982" fmla="*/ 5870088 w 8023328"/>
              <a:gd name="connsiteY982" fmla="*/ 1166286 h 2380521"/>
              <a:gd name="connsiteX983" fmla="*/ 5855299 w 8023328"/>
              <a:gd name="connsiteY983" fmla="*/ 1153888 h 2380521"/>
              <a:gd name="connsiteX984" fmla="*/ 5870088 w 8023328"/>
              <a:gd name="connsiteY984" fmla="*/ 1140032 h 2380521"/>
              <a:gd name="connsiteX985" fmla="*/ 5799257 w 8023328"/>
              <a:gd name="connsiteY985" fmla="*/ 1140032 h 2380521"/>
              <a:gd name="connsiteX986" fmla="*/ 5814045 w 8023328"/>
              <a:gd name="connsiteY986" fmla="*/ 1153888 h 2380521"/>
              <a:gd name="connsiteX987" fmla="*/ 5799257 w 8023328"/>
              <a:gd name="connsiteY987" fmla="*/ 1166286 h 2380521"/>
              <a:gd name="connsiteX988" fmla="*/ 5784469 w 8023328"/>
              <a:gd name="connsiteY988" fmla="*/ 1153888 h 2380521"/>
              <a:gd name="connsiteX989" fmla="*/ 5799257 w 8023328"/>
              <a:gd name="connsiteY989" fmla="*/ 1140032 h 2380521"/>
              <a:gd name="connsiteX990" fmla="*/ 5724122 w 8023328"/>
              <a:gd name="connsiteY990" fmla="*/ 1140032 h 2380521"/>
              <a:gd name="connsiteX991" fmla="*/ 5736519 w 8023328"/>
              <a:gd name="connsiteY991" fmla="*/ 1153888 h 2380521"/>
              <a:gd name="connsiteX992" fmla="*/ 5724122 w 8023328"/>
              <a:gd name="connsiteY992" fmla="*/ 1166286 h 2380521"/>
              <a:gd name="connsiteX993" fmla="*/ 5710266 w 8023328"/>
              <a:gd name="connsiteY993" fmla="*/ 1153888 h 2380521"/>
              <a:gd name="connsiteX994" fmla="*/ 5724122 w 8023328"/>
              <a:gd name="connsiteY994" fmla="*/ 1140032 h 2380521"/>
              <a:gd name="connsiteX995" fmla="*/ 5653291 w 8023328"/>
              <a:gd name="connsiteY995" fmla="*/ 1140032 h 2380521"/>
              <a:gd name="connsiteX996" fmla="*/ 5665688 w 8023328"/>
              <a:gd name="connsiteY996" fmla="*/ 1153888 h 2380521"/>
              <a:gd name="connsiteX997" fmla="*/ 5653291 w 8023328"/>
              <a:gd name="connsiteY997" fmla="*/ 1166286 h 2380521"/>
              <a:gd name="connsiteX998" fmla="*/ 5639435 w 8023328"/>
              <a:gd name="connsiteY998" fmla="*/ 1153888 h 2380521"/>
              <a:gd name="connsiteX999" fmla="*/ 5653291 w 8023328"/>
              <a:gd name="connsiteY999" fmla="*/ 1140032 h 2380521"/>
              <a:gd name="connsiteX1000" fmla="*/ 5581002 w 8023328"/>
              <a:gd name="connsiteY1000" fmla="*/ 1140032 h 2380521"/>
              <a:gd name="connsiteX1001" fmla="*/ 5594858 w 8023328"/>
              <a:gd name="connsiteY1001" fmla="*/ 1153888 h 2380521"/>
              <a:gd name="connsiteX1002" fmla="*/ 5581002 w 8023328"/>
              <a:gd name="connsiteY1002" fmla="*/ 1166286 h 2380521"/>
              <a:gd name="connsiteX1003" fmla="*/ 5568605 w 8023328"/>
              <a:gd name="connsiteY1003" fmla="*/ 1153888 h 2380521"/>
              <a:gd name="connsiteX1004" fmla="*/ 5581002 w 8023328"/>
              <a:gd name="connsiteY1004" fmla="*/ 1140032 h 2380521"/>
              <a:gd name="connsiteX1005" fmla="*/ 5510171 w 8023328"/>
              <a:gd name="connsiteY1005" fmla="*/ 1140032 h 2380521"/>
              <a:gd name="connsiteX1006" fmla="*/ 5524027 w 8023328"/>
              <a:gd name="connsiteY1006" fmla="*/ 1153888 h 2380521"/>
              <a:gd name="connsiteX1007" fmla="*/ 5510171 w 8023328"/>
              <a:gd name="connsiteY1007" fmla="*/ 1166286 h 2380521"/>
              <a:gd name="connsiteX1008" fmla="*/ 5497774 w 8023328"/>
              <a:gd name="connsiteY1008" fmla="*/ 1153888 h 2380521"/>
              <a:gd name="connsiteX1009" fmla="*/ 5510171 w 8023328"/>
              <a:gd name="connsiteY1009" fmla="*/ 1140032 h 2380521"/>
              <a:gd name="connsiteX1010" fmla="*/ 5438937 w 8023328"/>
              <a:gd name="connsiteY1010" fmla="*/ 1140032 h 2380521"/>
              <a:gd name="connsiteX1011" fmla="*/ 5453178 w 8023328"/>
              <a:gd name="connsiteY1011" fmla="*/ 1153888 h 2380521"/>
              <a:gd name="connsiteX1012" fmla="*/ 5438937 w 8023328"/>
              <a:gd name="connsiteY1012" fmla="*/ 1166286 h 2380521"/>
              <a:gd name="connsiteX1013" fmla="*/ 5426945 w 8023328"/>
              <a:gd name="connsiteY1013" fmla="*/ 1153888 h 2380521"/>
              <a:gd name="connsiteX1014" fmla="*/ 5438937 w 8023328"/>
              <a:gd name="connsiteY1014" fmla="*/ 1140032 h 2380521"/>
              <a:gd name="connsiteX1015" fmla="*/ 5367530 w 8023328"/>
              <a:gd name="connsiteY1015" fmla="*/ 1140032 h 2380521"/>
              <a:gd name="connsiteX1016" fmla="*/ 5382318 w 8023328"/>
              <a:gd name="connsiteY1016" fmla="*/ 1153888 h 2380521"/>
              <a:gd name="connsiteX1017" fmla="*/ 5367530 w 8023328"/>
              <a:gd name="connsiteY1017" fmla="*/ 1166286 h 2380521"/>
              <a:gd name="connsiteX1018" fmla="*/ 5352742 w 8023328"/>
              <a:gd name="connsiteY1018" fmla="*/ 1153888 h 2380521"/>
              <a:gd name="connsiteX1019" fmla="*/ 5367530 w 8023328"/>
              <a:gd name="connsiteY1019" fmla="*/ 1140032 h 2380521"/>
              <a:gd name="connsiteX1020" fmla="*/ 5296699 w 8023328"/>
              <a:gd name="connsiteY1020" fmla="*/ 1140032 h 2380521"/>
              <a:gd name="connsiteX1021" fmla="*/ 5311488 w 8023328"/>
              <a:gd name="connsiteY1021" fmla="*/ 1153888 h 2380521"/>
              <a:gd name="connsiteX1022" fmla="*/ 5296699 w 8023328"/>
              <a:gd name="connsiteY1022" fmla="*/ 1166286 h 2380521"/>
              <a:gd name="connsiteX1023" fmla="*/ 5281910 w 8023328"/>
              <a:gd name="connsiteY1023" fmla="*/ 1153888 h 2380521"/>
              <a:gd name="connsiteX1024" fmla="*/ 5296699 w 8023328"/>
              <a:gd name="connsiteY1024" fmla="*/ 1140032 h 2380521"/>
              <a:gd name="connsiteX1025" fmla="*/ 5225869 w 8023328"/>
              <a:gd name="connsiteY1025" fmla="*/ 1140032 h 2380521"/>
              <a:gd name="connsiteX1026" fmla="*/ 5240657 w 8023328"/>
              <a:gd name="connsiteY1026" fmla="*/ 1153888 h 2380521"/>
              <a:gd name="connsiteX1027" fmla="*/ 5225869 w 8023328"/>
              <a:gd name="connsiteY1027" fmla="*/ 1166286 h 2380521"/>
              <a:gd name="connsiteX1028" fmla="*/ 5211081 w 8023328"/>
              <a:gd name="connsiteY1028" fmla="*/ 1153888 h 2380521"/>
              <a:gd name="connsiteX1029" fmla="*/ 5225869 w 8023328"/>
              <a:gd name="connsiteY1029" fmla="*/ 1140032 h 2380521"/>
              <a:gd name="connsiteX1030" fmla="*/ 5154105 w 8023328"/>
              <a:gd name="connsiteY1030" fmla="*/ 1140032 h 2380521"/>
              <a:gd name="connsiteX1031" fmla="*/ 5166502 w 8023328"/>
              <a:gd name="connsiteY1031" fmla="*/ 1154821 h 2380521"/>
              <a:gd name="connsiteX1032" fmla="*/ 5154105 w 8023328"/>
              <a:gd name="connsiteY1032" fmla="*/ 1169610 h 2380521"/>
              <a:gd name="connsiteX1033" fmla="*/ 5140249 w 8023328"/>
              <a:gd name="connsiteY1033" fmla="*/ 1154821 h 2380521"/>
              <a:gd name="connsiteX1034" fmla="*/ 5154105 w 8023328"/>
              <a:gd name="connsiteY1034" fmla="*/ 1140032 h 2380521"/>
              <a:gd name="connsiteX1035" fmla="*/ 5083276 w 8023328"/>
              <a:gd name="connsiteY1035" fmla="*/ 1140032 h 2380521"/>
              <a:gd name="connsiteX1036" fmla="*/ 5095673 w 8023328"/>
              <a:gd name="connsiteY1036" fmla="*/ 1154821 h 2380521"/>
              <a:gd name="connsiteX1037" fmla="*/ 5083276 w 8023328"/>
              <a:gd name="connsiteY1037" fmla="*/ 1169610 h 2380521"/>
              <a:gd name="connsiteX1038" fmla="*/ 5069420 w 8023328"/>
              <a:gd name="connsiteY1038" fmla="*/ 1154821 h 2380521"/>
              <a:gd name="connsiteX1039" fmla="*/ 5083276 w 8023328"/>
              <a:gd name="connsiteY1039" fmla="*/ 1140032 h 2380521"/>
              <a:gd name="connsiteX1040" fmla="*/ 5012445 w 8023328"/>
              <a:gd name="connsiteY1040" fmla="*/ 1140032 h 2380521"/>
              <a:gd name="connsiteX1041" fmla="*/ 5024842 w 8023328"/>
              <a:gd name="connsiteY1041" fmla="*/ 1154821 h 2380521"/>
              <a:gd name="connsiteX1042" fmla="*/ 5012445 w 8023328"/>
              <a:gd name="connsiteY1042" fmla="*/ 1169610 h 2380521"/>
              <a:gd name="connsiteX1043" fmla="*/ 4998589 w 8023328"/>
              <a:gd name="connsiteY1043" fmla="*/ 1154821 h 2380521"/>
              <a:gd name="connsiteX1044" fmla="*/ 5012445 w 8023328"/>
              <a:gd name="connsiteY1044" fmla="*/ 1140032 h 2380521"/>
              <a:gd name="connsiteX1045" fmla="*/ 4940157 w 8023328"/>
              <a:gd name="connsiteY1045" fmla="*/ 1140032 h 2380521"/>
              <a:gd name="connsiteX1046" fmla="*/ 4954013 w 8023328"/>
              <a:gd name="connsiteY1046" fmla="*/ 1154821 h 2380521"/>
              <a:gd name="connsiteX1047" fmla="*/ 4940157 w 8023328"/>
              <a:gd name="connsiteY1047" fmla="*/ 1169610 h 2380521"/>
              <a:gd name="connsiteX1048" fmla="*/ 4927760 w 8023328"/>
              <a:gd name="connsiteY1048" fmla="*/ 1154821 h 2380521"/>
              <a:gd name="connsiteX1049" fmla="*/ 4940157 w 8023328"/>
              <a:gd name="connsiteY1049" fmla="*/ 1140032 h 2380521"/>
              <a:gd name="connsiteX1050" fmla="*/ 4865953 w 8023328"/>
              <a:gd name="connsiteY1050" fmla="*/ 1140032 h 2380521"/>
              <a:gd name="connsiteX1051" fmla="*/ 4879809 w 8023328"/>
              <a:gd name="connsiteY1051" fmla="*/ 1154821 h 2380521"/>
              <a:gd name="connsiteX1052" fmla="*/ 4865953 w 8023328"/>
              <a:gd name="connsiteY1052" fmla="*/ 1169610 h 2380521"/>
              <a:gd name="connsiteX1053" fmla="*/ 4853556 w 8023328"/>
              <a:gd name="connsiteY1053" fmla="*/ 1154821 h 2380521"/>
              <a:gd name="connsiteX1054" fmla="*/ 4865953 w 8023328"/>
              <a:gd name="connsiteY1054" fmla="*/ 1140032 h 2380521"/>
              <a:gd name="connsiteX1055" fmla="*/ 4795122 w 8023328"/>
              <a:gd name="connsiteY1055" fmla="*/ 1140032 h 2380521"/>
              <a:gd name="connsiteX1056" fmla="*/ 4808978 w 8023328"/>
              <a:gd name="connsiteY1056" fmla="*/ 1154821 h 2380521"/>
              <a:gd name="connsiteX1057" fmla="*/ 4795122 w 8023328"/>
              <a:gd name="connsiteY1057" fmla="*/ 1169610 h 2380521"/>
              <a:gd name="connsiteX1058" fmla="*/ 4782725 w 8023328"/>
              <a:gd name="connsiteY1058" fmla="*/ 1154821 h 2380521"/>
              <a:gd name="connsiteX1059" fmla="*/ 4795122 w 8023328"/>
              <a:gd name="connsiteY1059" fmla="*/ 1140032 h 2380521"/>
              <a:gd name="connsiteX1060" fmla="*/ 4726684 w 8023328"/>
              <a:gd name="connsiteY1060" fmla="*/ 1140032 h 2380521"/>
              <a:gd name="connsiteX1061" fmla="*/ 4741472 w 8023328"/>
              <a:gd name="connsiteY1061" fmla="*/ 1154821 h 2380521"/>
              <a:gd name="connsiteX1062" fmla="*/ 4726684 w 8023328"/>
              <a:gd name="connsiteY1062" fmla="*/ 1169610 h 2380521"/>
              <a:gd name="connsiteX1063" fmla="*/ 4711896 w 8023328"/>
              <a:gd name="connsiteY1063" fmla="*/ 1154821 h 2380521"/>
              <a:gd name="connsiteX1064" fmla="*/ 4726684 w 8023328"/>
              <a:gd name="connsiteY1064" fmla="*/ 1140032 h 2380521"/>
              <a:gd name="connsiteX1065" fmla="*/ 4655853 w 8023328"/>
              <a:gd name="connsiteY1065" fmla="*/ 1140032 h 2380521"/>
              <a:gd name="connsiteX1066" fmla="*/ 4670642 w 8023328"/>
              <a:gd name="connsiteY1066" fmla="*/ 1154821 h 2380521"/>
              <a:gd name="connsiteX1067" fmla="*/ 4655853 w 8023328"/>
              <a:gd name="connsiteY1067" fmla="*/ 1169610 h 2380521"/>
              <a:gd name="connsiteX1068" fmla="*/ 4641064 w 8023328"/>
              <a:gd name="connsiteY1068" fmla="*/ 1154821 h 2380521"/>
              <a:gd name="connsiteX1069" fmla="*/ 4655853 w 8023328"/>
              <a:gd name="connsiteY1069" fmla="*/ 1140032 h 2380521"/>
              <a:gd name="connsiteX1070" fmla="*/ 4585023 w 8023328"/>
              <a:gd name="connsiteY1070" fmla="*/ 1140032 h 2380521"/>
              <a:gd name="connsiteX1071" fmla="*/ 4599811 w 8023328"/>
              <a:gd name="connsiteY1071" fmla="*/ 1154821 h 2380521"/>
              <a:gd name="connsiteX1072" fmla="*/ 4585023 w 8023328"/>
              <a:gd name="connsiteY1072" fmla="*/ 1169610 h 2380521"/>
              <a:gd name="connsiteX1073" fmla="*/ 4570235 w 8023328"/>
              <a:gd name="connsiteY1073" fmla="*/ 1154821 h 2380521"/>
              <a:gd name="connsiteX1074" fmla="*/ 4585023 w 8023328"/>
              <a:gd name="connsiteY1074" fmla="*/ 1140032 h 2380521"/>
              <a:gd name="connsiteX1075" fmla="*/ 4513260 w 8023328"/>
              <a:gd name="connsiteY1075" fmla="*/ 1140032 h 2380521"/>
              <a:gd name="connsiteX1076" fmla="*/ 4525657 w 8023328"/>
              <a:gd name="connsiteY1076" fmla="*/ 1154821 h 2380521"/>
              <a:gd name="connsiteX1077" fmla="*/ 4513260 w 8023328"/>
              <a:gd name="connsiteY1077" fmla="*/ 1169610 h 2380521"/>
              <a:gd name="connsiteX1078" fmla="*/ 4499404 w 8023328"/>
              <a:gd name="connsiteY1078" fmla="*/ 1154821 h 2380521"/>
              <a:gd name="connsiteX1079" fmla="*/ 4513260 w 8023328"/>
              <a:gd name="connsiteY1079" fmla="*/ 1140032 h 2380521"/>
              <a:gd name="connsiteX1080" fmla="*/ 4439056 w 8023328"/>
              <a:gd name="connsiteY1080" fmla="*/ 1140032 h 2380521"/>
              <a:gd name="connsiteX1081" fmla="*/ 4451453 w 8023328"/>
              <a:gd name="connsiteY1081" fmla="*/ 1154821 h 2380521"/>
              <a:gd name="connsiteX1082" fmla="*/ 4439056 w 8023328"/>
              <a:gd name="connsiteY1082" fmla="*/ 1169610 h 2380521"/>
              <a:gd name="connsiteX1083" fmla="*/ 4425200 w 8023328"/>
              <a:gd name="connsiteY1083" fmla="*/ 1154821 h 2380521"/>
              <a:gd name="connsiteX1084" fmla="*/ 4439056 w 8023328"/>
              <a:gd name="connsiteY1084" fmla="*/ 1140032 h 2380521"/>
              <a:gd name="connsiteX1085" fmla="*/ 4366768 w 8023328"/>
              <a:gd name="connsiteY1085" fmla="*/ 1140032 h 2380521"/>
              <a:gd name="connsiteX1086" fmla="*/ 4380624 w 8023328"/>
              <a:gd name="connsiteY1086" fmla="*/ 1154821 h 2380521"/>
              <a:gd name="connsiteX1087" fmla="*/ 4366768 w 8023328"/>
              <a:gd name="connsiteY1087" fmla="*/ 1169610 h 2380521"/>
              <a:gd name="connsiteX1088" fmla="*/ 4354371 w 8023328"/>
              <a:gd name="connsiteY1088" fmla="*/ 1154821 h 2380521"/>
              <a:gd name="connsiteX1089" fmla="*/ 4366768 w 8023328"/>
              <a:gd name="connsiteY1089" fmla="*/ 1140032 h 2380521"/>
              <a:gd name="connsiteX1090" fmla="*/ 4295937 w 8023328"/>
              <a:gd name="connsiteY1090" fmla="*/ 1140032 h 2380521"/>
              <a:gd name="connsiteX1091" fmla="*/ 4309793 w 8023328"/>
              <a:gd name="connsiteY1091" fmla="*/ 1154821 h 2380521"/>
              <a:gd name="connsiteX1092" fmla="*/ 4295937 w 8023328"/>
              <a:gd name="connsiteY1092" fmla="*/ 1169610 h 2380521"/>
              <a:gd name="connsiteX1093" fmla="*/ 4283540 w 8023328"/>
              <a:gd name="connsiteY1093" fmla="*/ 1154821 h 2380521"/>
              <a:gd name="connsiteX1094" fmla="*/ 4295937 w 8023328"/>
              <a:gd name="connsiteY1094" fmla="*/ 1140032 h 2380521"/>
              <a:gd name="connsiteX1095" fmla="*/ 4225107 w 8023328"/>
              <a:gd name="connsiteY1095" fmla="*/ 1140032 h 2380521"/>
              <a:gd name="connsiteX1096" fmla="*/ 4238963 w 8023328"/>
              <a:gd name="connsiteY1096" fmla="*/ 1154821 h 2380521"/>
              <a:gd name="connsiteX1097" fmla="*/ 4225107 w 8023328"/>
              <a:gd name="connsiteY1097" fmla="*/ 1169610 h 2380521"/>
              <a:gd name="connsiteX1098" fmla="*/ 4212710 w 8023328"/>
              <a:gd name="connsiteY1098" fmla="*/ 1154821 h 2380521"/>
              <a:gd name="connsiteX1099" fmla="*/ 4225107 w 8023328"/>
              <a:gd name="connsiteY1099" fmla="*/ 1140032 h 2380521"/>
              <a:gd name="connsiteX1100" fmla="*/ 4153295 w 8023328"/>
              <a:gd name="connsiteY1100" fmla="*/ 1140032 h 2380521"/>
              <a:gd name="connsiteX1101" fmla="*/ 4168083 w 8023328"/>
              <a:gd name="connsiteY1101" fmla="*/ 1154821 h 2380521"/>
              <a:gd name="connsiteX1102" fmla="*/ 4153295 w 8023328"/>
              <a:gd name="connsiteY1102" fmla="*/ 1169610 h 2380521"/>
              <a:gd name="connsiteX1103" fmla="*/ 4138507 w 8023328"/>
              <a:gd name="connsiteY1103" fmla="*/ 1154821 h 2380521"/>
              <a:gd name="connsiteX1104" fmla="*/ 4153295 w 8023328"/>
              <a:gd name="connsiteY1104" fmla="*/ 1140032 h 2380521"/>
              <a:gd name="connsiteX1105" fmla="*/ 4082465 w 8023328"/>
              <a:gd name="connsiteY1105" fmla="*/ 1140032 h 2380521"/>
              <a:gd name="connsiteX1106" fmla="*/ 4097254 w 8023328"/>
              <a:gd name="connsiteY1106" fmla="*/ 1154821 h 2380521"/>
              <a:gd name="connsiteX1107" fmla="*/ 4082465 w 8023328"/>
              <a:gd name="connsiteY1107" fmla="*/ 1169610 h 2380521"/>
              <a:gd name="connsiteX1108" fmla="*/ 4067676 w 8023328"/>
              <a:gd name="connsiteY1108" fmla="*/ 1154821 h 2380521"/>
              <a:gd name="connsiteX1109" fmla="*/ 4082465 w 8023328"/>
              <a:gd name="connsiteY1109" fmla="*/ 1140032 h 2380521"/>
              <a:gd name="connsiteX1110" fmla="*/ 439789 w 8023328"/>
              <a:gd name="connsiteY1110" fmla="*/ 1140032 h 2380521"/>
              <a:gd name="connsiteX1111" fmla="*/ 454579 w 8023328"/>
              <a:gd name="connsiteY1111" fmla="*/ 1153888 h 2380521"/>
              <a:gd name="connsiteX1112" fmla="*/ 439789 w 8023328"/>
              <a:gd name="connsiteY1112" fmla="*/ 1166286 h 2380521"/>
              <a:gd name="connsiteX1113" fmla="*/ 425001 w 8023328"/>
              <a:gd name="connsiteY1113" fmla="*/ 1153888 h 2380521"/>
              <a:gd name="connsiteX1114" fmla="*/ 439789 w 8023328"/>
              <a:gd name="connsiteY1114" fmla="*/ 1140032 h 2380521"/>
              <a:gd name="connsiteX1115" fmla="*/ 368960 w 8023328"/>
              <a:gd name="connsiteY1115" fmla="*/ 1140032 h 2380521"/>
              <a:gd name="connsiteX1116" fmla="*/ 383747 w 8023328"/>
              <a:gd name="connsiteY1116" fmla="*/ 1153888 h 2380521"/>
              <a:gd name="connsiteX1117" fmla="*/ 368960 w 8023328"/>
              <a:gd name="connsiteY1117" fmla="*/ 1166286 h 2380521"/>
              <a:gd name="connsiteX1118" fmla="*/ 354172 w 8023328"/>
              <a:gd name="connsiteY1118" fmla="*/ 1153888 h 2380521"/>
              <a:gd name="connsiteX1119" fmla="*/ 368960 w 8023328"/>
              <a:gd name="connsiteY1119" fmla="*/ 1140032 h 2380521"/>
              <a:gd name="connsiteX1120" fmla="*/ 297194 w 8023328"/>
              <a:gd name="connsiteY1120" fmla="*/ 1140032 h 2380521"/>
              <a:gd name="connsiteX1121" fmla="*/ 309592 w 8023328"/>
              <a:gd name="connsiteY1121" fmla="*/ 1153888 h 2380521"/>
              <a:gd name="connsiteX1122" fmla="*/ 297194 w 8023328"/>
              <a:gd name="connsiteY1122" fmla="*/ 1166286 h 2380521"/>
              <a:gd name="connsiteX1123" fmla="*/ 283339 w 8023328"/>
              <a:gd name="connsiteY1123" fmla="*/ 1153888 h 2380521"/>
              <a:gd name="connsiteX1124" fmla="*/ 297194 w 8023328"/>
              <a:gd name="connsiteY1124" fmla="*/ 1140032 h 2380521"/>
              <a:gd name="connsiteX1125" fmla="*/ 226366 w 8023328"/>
              <a:gd name="connsiteY1125" fmla="*/ 1140032 h 2380521"/>
              <a:gd name="connsiteX1126" fmla="*/ 238764 w 8023328"/>
              <a:gd name="connsiteY1126" fmla="*/ 1153888 h 2380521"/>
              <a:gd name="connsiteX1127" fmla="*/ 226366 w 8023328"/>
              <a:gd name="connsiteY1127" fmla="*/ 1166286 h 2380521"/>
              <a:gd name="connsiteX1128" fmla="*/ 212510 w 8023328"/>
              <a:gd name="connsiteY1128" fmla="*/ 1153888 h 2380521"/>
              <a:gd name="connsiteX1129" fmla="*/ 226366 w 8023328"/>
              <a:gd name="connsiteY1129" fmla="*/ 1140032 h 2380521"/>
              <a:gd name="connsiteX1130" fmla="*/ 155532 w 8023328"/>
              <a:gd name="connsiteY1130" fmla="*/ 1140032 h 2380521"/>
              <a:gd name="connsiteX1131" fmla="*/ 167930 w 8023328"/>
              <a:gd name="connsiteY1131" fmla="*/ 1153888 h 2380521"/>
              <a:gd name="connsiteX1132" fmla="*/ 155532 w 8023328"/>
              <a:gd name="connsiteY1132" fmla="*/ 1166286 h 2380521"/>
              <a:gd name="connsiteX1133" fmla="*/ 141676 w 8023328"/>
              <a:gd name="connsiteY1133" fmla="*/ 1153888 h 2380521"/>
              <a:gd name="connsiteX1134" fmla="*/ 155532 w 8023328"/>
              <a:gd name="connsiteY1134" fmla="*/ 1140032 h 2380521"/>
              <a:gd name="connsiteX1135" fmla="*/ 83244 w 8023328"/>
              <a:gd name="connsiteY1135" fmla="*/ 1140032 h 2380521"/>
              <a:gd name="connsiteX1136" fmla="*/ 97100 w 8023328"/>
              <a:gd name="connsiteY1136" fmla="*/ 1153888 h 2380521"/>
              <a:gd name="connsiteX1137" fmla="*/ 83244 w 8023328"/>
              <a:gd name="connsiteY1137" fmla="*/ 1166286 h 2380521"/>
              <a:gd name="connsiteX1138" fmla="*/ 70846 w 8023328"/>
              <a:gd name="connsiteY1138" fmla="*/ 1153888 h 2380521"/>
              <a:gd name="connsiteX1139" fmla="*/ 83244 w 8023328"/>
              <a:gd name="connsiteY1139" fmla="*/ 1140032 h 2380521"/>
              <a:gd name="connsiteX1140" fmla="*/ 12008 w 8023328"/>
              <a:gd name="connsiteY1140" fmla="*/ 1140032 h 2380521"/>
              <a:gd name="connsiteX1141" fmla="*/ 26249 w 8023328"/>
              <a:gd name="connsiteY1141" fmla="*/ 1153888 h 2380521"/>
              <a:gd name="connsiteX1142" fmla="*/ 12008 w 8023328"/>
              <a:gd name="connsiteY1142" fmla="*/ 1166286 h 2380521"/>
              <a:gd name="connsiteX1143" fmla="*/ 16 w 8023328"/>
              <a:gd name="connsiteY1143" fmla="*/ 1153888 h 2380521"/>
              <a:gd name="connsiteX1144" fmla="*/ 12008 w 8023328"/>
              <a:gd name="connsiteY1144" fmla="*/ 1140032 h 2380521"/>
              <a:gd name="connsiteX1145" fmla="*/ 6867525 w 8023328"/>
              <a:gd name="connsiteY1145" fmla="*/ 1069203 h 2380521"/>
              <a:gd name="connsiteX1146" fmla="*/ 6879922 w 8023328"/>
              <a:gd name="connsiteY1146" fmla="*/ 1081600 h 2380521"/>
              <a:gd name="connsiteX1147" fmla="*/ 6867525 w 8023328"/>
              <a:gd name="connsiteY1147" fmla="*/ 1095457 h 2380521"/>
              <a:gd name="connsiteX1148" fmla="*/ 6853669 w 8023328"/>
              <a:gd name="connsiteY1148" fmla="*/ 1081600 h 2380521"/>
              <a:gd name="connsiteX1149" fmla="*/ 6867525 w 8023328"/>
              <a:gd name="connsiteY1149" fmla="*/ 1069203 h 2380521"/>
              <a:gd name="connsiteX1150" fmla="*/ 6795237 w 8023328"/>
              <a:gd name="connsiteY1150" fmla="*/ 1069203 h 2380521"/>
              <a:gd name="connsiteX1151" fmla="*/ 6809093 w 8023328"/>
              <a:gd name="connsiteY1151" fmla="*/ 1081600 h 2380521"/>
              <a:gd name="connsiteX1152" fmla="*/ 6796696 w 8023328"/>
              <a:gd name="connsiteY1152" fmla="*/ 1095457 h 2380521"/>
              <a:gd name="connsiteX1153" fmla="*/ 6782840 w 8023328"/>
              <a:gd name="connsiteY1153" fmla="*/ 1081600 h 2380521"/>
              <a:gd name="connsiteX1154" fmla="*/ 6795237 w 8023328"/>
              <a:gd name="connsiteY1154" fmla="*/ 1069203 h 2380521"/>
              <a:gd name="connsiteX1155" fmla="*/ 6724405 w 8023328"/>
              <a:gd name="connsiteY1155" fmla="*/ 1069203 h 2380521"/>
              <a:gd name="connsiteX1156" fmla="*/ 6738261 w 8023328"/>
              <a:gd name="connsiteY1156" fmla="*/ 1081600 h 2380521"/>
              <a:gd name="connsiteX1157" fmla="*/ 6724405 w 8023328"/>
              <a:gd name="connsiteY1157" fmla="*/ 1095457 h 2380521"/>
              <a:gd name="connsiteX1158" fmla="*/ 6712008 w 8023328"/>
              <a:gd name="connsiteY1158" fmla="*/ 1081600 h 2380521"/>
              <a:gd name="connsiteX1159" fmla="*/ 6724405 w 8023328"/>
              <a:gd name="connsiteY1159" fmla="*/ 1069203 h 2380521"/>
              <a:gd name="connsiteX1160" fmla="*/ 6653576 w 8023328"/>
              <a:gd name="connsiteY1160" fmla="*/ 1069203 h 2380521"/>
              <a:gd name="connsiteX1161" fmla="*/ 6667432 w 8023328"/>
              <a:gd name="connsiteY1161" fmla="*/ 1081600 h 2380521"/>
              <a:gd name="connsiteX1162" fmla="*/ 6653576 w 8023328"/>
              <a:gd name="connsiteY1162" fmla="*/ 1095457 h 2380521"/>
              <a:gd name="connsiteX1163" fmla="*/ 6641179 w 8023328"/>
              <a:gd name="connsiteY1163" fmla="*/ 1081600 h 2380521"/>
              <a:gd name="connsiteX1164" fmla="*/ 6653576 w 8023328"/>
              <a:gd name="connsiteY1164" fmla="*/ 1069203 h 2380521"/>
              <a:gd name="connsiteX1165" fmla="*/ 6581764 w 8023328"/>
              <a:gd name="connsiteY1165" fmla="*/ 1069203 h 2380521"/>
              <a:gd name="connsiteX1166" fmla="*/ 6596552 w 8023328"/>
              <a:gd name="connsiteY1166" fmla="*/ 1081600 h 2380521"/>
              <a:gd name="connsiteX1167" fmla="*/ 6581764 w 8023328"/>
              <a:gd name="connsiteY1167" fmla="*/ 1095457 h 2380521"/>
              <a:gd name="connsiteX1168" fmla="*/ 6566976 w 8023328"/>
              <a:gd name="connsiteY1168" fmla="*/ 1081600 h 2380521"/>
              <a:gd name="connsiteX1169" fmla="*/ 6581764 w 8023328"/>
              <a:gd name="connsiteY1169" fmla="*/ 1069203 h 2380521"/>
              <a:gd name="connsiteX1170" fmla="*/ 6510933 w 8023328"/>
              <a:gd name="connsiteY1170" fmla="*/ 1069203 h 2380521"/>
              <a:gd name="connsiteX1171" fmla="*/ 6525722 w 8023328"/>
              <a:gd name="connsiteY1171" fmla="*/ 1081600 h 2380521"/>
              <a:gd name="connsiteX1172" fmla="*/ 6510933 w 8023328"/>
              <a:gd name="connsiteY1172" fmla="*/ 1095457 h 2380521"/>
              <a:gd name="connsiteX1173" fmla="*/ 6496144 w 8023328"/>
              <a:gd name="connsiteY1173" fmla="*/ 1081600 h 2380521"/>
              <a:gd name="connsiteX1174" fmla="*/ 6510933 w 8023328"/>
              <a:gd name="connsiteY1174" fmla="*/ 1069203 h 2380521"/>
              <a:gd name="connsiteX1175" fmla="*/ 6440492 w 8023328"/>
              <a:gd name="connsiteY1175" fmla="*/ 1069203 h 2380521"/>
              <a:gd name="connsiteX1176" fmla="*/ 6454911 w 8023328"/>
              <a:gd name="connsiteY1176" fmla="*/ 1081600 h 2380521"/>
              <a:gd name="connsiteX1177" fmla="*/ 6440492 w 8023328"/>
              <a:gd name="connsiteY1177" fmla="*/ 1095457 h 2380521"/>
              <a:gd name="connsiteX1178" fmla="*/ 6425315 w 8023328"/>
              <a:gd name="connsiteY1178" fmla="*/ 1081600 h 2380521"/>
              <a:gd name="connsiteX1179" fmla="*/ 6440492 w 8023328"/>
              <a:gd name="connsiteY1179" fmla="*/ 1069203 h 2380521"/>
              <a:gd name="connsiteX1180" fmla="*/ 6368340 w 8023328"/>
              <a:gd name="connsiteY1180" fmla="*/ 1069203 h 2380521"/>
              <a:gd name="connsiteX1181" fmla="*/ 6380737 w 8023328"/>
              <a:gd name="connsiteY1181" fmla="*/ 1081600 h 2380521"/>
              <a:gd name="connsiteX1182" fmla="*/ 6368340 w 8023328"/>
              <a:gd name="connsiteY1182" fmla="*/ 1095457 h 2380521"/>
              <a:gd name="connsiteX1183" fmla="*/ 6354484 w 8023328"/>
              <a:gd name="connsiteY1183" fmla="*/ 1081600 h 2380521"/>
              <a:gd name="connsiteX1184" fmla="*/ 6368340 w 8023328"/>
              <a:gd name="connsiteY1184" fmla="*/ 1069203 h 2380521"/>
              <a:gd name="connsiteX1185" fmla="*/ 6297511 w 8023328"/>
              <a:gd name="connsiteY1185" fmla="*/ 1069203 h 2380521"/>
              <a:gd name="connsiteX1186" fmla="*/ 6309908 w 8023328"/>
              <a:gd name="connsiteY1186" fmla="*/ 1081600 h 2380521"/>
              <a:gd name="connsiteX1187" fmla="*/ 6297511 w 8023328"/>
              <a:gd name="connsiteY1187" fmla="*/ 1095457 h 2380521"/>
              <a:gd name="connsiteX1188" fmla="*/ 6283655 w 8023328"/>
              <a:gd name="connsiteY1188" fmla="*/ 1081600 h 2380521"/>
              <a:gd name="connsiteX1189" fmla="*/ 6297511 w 8023328"/>
              <a:gd name="connsiteY1189" fmla="*/ 1069203 h 2380521"/>
              <a:gd name="connsiteX1190" fmla="*/ 6226679 w 8023328"/>
              <a:gd name="connsiteY1190" fmla="*/ 1069203 h 2380521"/>
              <a:gd name="connsiteX1191" fmla="*/ 6239076 w 8023328"/>
              <a:gd name="connsiteY1191" fmla="*/ 1081600 h 2380521"/>
              <a:gd name="connsiteX1192" fmla="*/ 6226679 w 8023328"/>
              <a:gd name="connsiteY1192" fmla="*/ 1095457 h 2380521"/>
              <a:gd name="connsiteX1193" fmla="*/ 6212823 w 8023328"/>
              <a:gd name="connsiteY1193" fmla="*/ 1083059 h 2380521"/>
              <a:gd name="connsiteX1194" fmla="*/ 6226679 w 8023328"/>
              <a:gd name="connsiteY1194" fmla="*/ 1069203 h 2380521"/>
              <a:gd name="connsiteX1195" fmla="*/ 6154391 w 8023328"/>
              <a:gd name="connsiteY1195" fmla="*/ 1069203 h 2380521"/>
              <a:gd name="connsiteX1196" fmla="*/ 6168247 w 8023328"/>
              <a:gd name="connsiteY1196" fmla="*/ 1083059 h 2380521"/>
              <a:gd name="connsiteX1197" fmla="*/ 6154391 w 8023328"/>
              <a:gd name="connsiteY1197" fmla="*/ 1095457 h 2380521"/>
              <a:gd name="connsiteX1198" fmla="*/ 6141994 w 8023328"/>
              <a:gd name="connsiteY1198" fmla="*/ 1083059 h 2380521"/>
              <a:gd name="connsiteX1199" fmla="*/ 6154391 w 8023328"/>
              <a:gd name="connsiteY1199" fmla="*/ 1069203 h 2380521"/>
              <a:gd name="connsiteX1200" fmla="*/ 6083559 w 8023328"/>
              <a:gd name="connsiteY1200" fmla="*/ 1069203 h 2380521"/>
              <a:gd name="connsiteX1201" fmla="*/ 6097415 w 8023328"/>
              <a:gd name="connsiteY1201" fmla="*/ 1083059 h 2380521"/>
              <a:gd name="connsiteX1202" fmla="*/ 6083559 w 8023328"/>
              <a:gd name="connsiteY1202" fmla="*/ 1095457 h 2380521"/>
              <a:gd name="connsiteX1203" fmla="*/ 6071162 w 8023328"/>
              <a:gd name="connsiteY1203" fmla="*/ 1083059 h 2380521"/>
              <a:gd name="connsiteX1204" fmla="*/ 6083559 w 8023328"/>
              <a:gd name="connsiteY1204" fmla="*/ 1069203 h 2380521"/>
              <a:gd name="connsiteX1205" fmla="*/ 6009356 w 8023328"/>
              <a:gd name="connsiteY1205" fmla="*/ 1069203 h 2380521"/>
              <a:gd name="connsiteX1206" fmla="*/ 6023212 w 8023328"/>
              <a:gd name="connsiteY1206" fmla="*/ 1083059 h 2380521"/>
              <a:gd name="connsiteX1207" fmla="*/ 6009356 w 8023328"/>
              <a:gd name="connsiteY1207" fmla="*/ 1095457 h 2380521"/>
              <a:gd name="connsiteX1208" fmla="*/ 5996959 w 8023328"/>
              <a:gd name="connsiteY1208" fmla="*/ 1083059 h 2380521"/>
              <a:gd name="connsiteX1209" fmla="*/ 6009356 w 8023328"/>
              <a:gd name="connsiteY1209" fmla="*/ 1069203 h 2380521"/>
              <a:gd name="connsiteX1210" fmla="*/ 5940548 w 8023328"/>
              <a:gd name="connsiteY1210" fmla="*/ 1069203 h 2380521"/>
              <a:gd name="connsiteX1211" fmla="*/ 5955726 w 8023328"/>
              <a:gd name="connsiteY1211" fmla="*/ 1083059 h 2380521"/>
              <a:gd name="connsiteX1212" fmla="*/ 5940548 w 8023328"/>
              <a:gd name="connsiteY1212" fmla="*/ 1095457 h 2380521"/>
              <a:gd name="connsiteX1213" fmla="*/ 5926130 w 8023328"/>
              <a:gd name="connsiteY1213" fmla="*/ 1083059 h 2380521"/>
              <a:gd name="connsiteX1214" fmla="*/ 5940548 w 8023328"/>
              <a:gd name="connsiteY1214" fmla="*/ 1069203 h 2380521"/>
              <a:gd name="connsiteX1215" fmla="*/ 5870088 w 8023328"/>
              <a:gd name="connsiteY1215" fmla="*/ 1069203 h 2380521"/>
              <a:gd name="connsiteX1216" fmla="*/ 5884877 w 8023328"/>
              <a:gd name="connsiteY1216" fmla="*/ 1083059 h 2380521"/>
              <a:gd name="connsiteX1217" fmla="*/ 5870088 w 8023328"/>
              <a:gd name="connsiteY1217" fmla="*/ 1095457 h 2380521"/>
              <a:gd name="connsiteX1218" fmla="*/ 5855299 w 8023328"/>
              <a:gd name="connsiteY1218" fmla="*/ 1083059 h 2380521"/>
              <a:gd name="connsiteX1219" fmla="*/ 5870088 w 8023328"/>
              <a:gd name="connsiteY1219" fmla="*/ 1069203 h 2380521"/>
              <a:gd name="connsiteX1220" fmla="*/ 5799257 w 8023328"/>
              <a:gd name="connsiteY1220" fmla="*/ 1069203 h 2380521"/>
              <a:gd name="connsiteX1221" fmla="*/ 5814045 w 8023328"/>
              <a:gd name="connsiteY1221" fmla="*/ 1083059 h 2380521"/>
              <a:gd name="connsiteX1222" fmla="*/ 5799257 w 8023328"/>
              <a:gd name="connsiteY1222" fmla="*/ 1095457 h 2380521"/>
              <a:gd name="connsiteX1223" fmla="*/ 5784469 w 8023328"/>
              <a:gd name="connsiteY1223" fmla="*/ 1083059 h 2380521"/>
              <a:gd name="connsiteX1224" fmla="*/ 5799257 w 8023328"/>
              <a:gd name="connsiteY1224" fmla="*/ 1069203 h 2380521"/>
              <a:gd name="connsiteX1225" fmla="*/ 5724122 w 8023328"/>
              <a:gd name="connsiteY1225" fmla="*/ 1069203 h 2380521"/>
              <a:gd name="connsiteX1226" fmla="*/ 5736519 w 8023328"/>
              <a:gd name="connsiteY1226" fmla="*/ 1083059 h 2380521"/>
              <a:gd name="connsiteX1227" fmla="*/ 5724122 w 8023328"/>
              <a:gd name="connsiteY1227" fmla="*/ 1095457 h 2380521"/>
              <a:gd name="connsiteX1228" fmla="*/ 5710266 w 8023328"/>
              <a:gd name="connsiteY1228" fmla="*/ 1083059 h 2380521"/>
              <a:gd name="connsiteX1229" fmla="*/ 5724122 w 8023328"/>
              <a:gd name="connsiteY1229" fmla="*/ 1069203 h 2380521"/>
              <a:gd name="connsiteX1230" fmla="*/ 5653291 w 8023328"/>
              <a:gd name="connsiteY1230" fmla="*/ 1069203 h 2380521"/>
              <a:gd name="connsiteX1231" fmla="*/ 5665688 w 8023328"/>
              <a:gd name="connsiteY1231" fmla="*/ 1083059 h 2380521"/>
              <a:gd name="connsiteX1232" fmla="*/ 5653291 w 8023328"/>
              <a:gd name="connsiteY1232" fmla="*/ 1095457 h 2380521"/>
              <a:gd name="connsiteX1233" fmla="*/ 5639435 w 8023328"/>
              <a:gd name="connsiteY1233" fmla="*/ 1083059 h 2380521"/>
              <a:gd name="connsiteX1234" fmla="*/ 5653291 w 8023328"/>
              <a:gd name="connsiteY1234" fmla="*/ 1069203 h 2380521"/>
              <a:gd name="connsiteX1235" fmla="*/ 5581002 w 8023328"/>
              <a:gd name="connsiteY1235" fmla="*/ 1069203 h 2380521"/>
              <a:gd name="connsiteX1236" fmla="*/ 5594858 w 8023328"/>
              <a:gd name="connsiteY1236" fmla="*/ 1083059 h 2380521"/>
              <a:gd name="connsiteX1237" fmla="*/ 5581002 w 8023328"/>
              <a:gd name="connsiteY1237" fmla="*/ 1095457 h 2380521"/>
              <a:gd name="connsiteX1238" fmla="*/ 5568605 w 8023328"/>
              <a:gd name="connsiteY1238" fmla="*/ 1083059 h 2380521"/>
              <a:gd name="connsiteX1239" fmla="*/ 5581002 w 8023328"/>
              <a:gd name="connsiteY1239" fmla="*/ 1069203 h 2380521"/>
              <a:gd name="connsiteX1240" fmla="*/ 5510171 w 8023328"/>
              <a:gd name="connsiteY1240" fmla="*/ 1069203 h 2380521"/>
              <a:gd name="connsiteX1241" fmla="*/ 5524027 w 8023328"/>
              <a:gd name="connsiteY1241" fmla="*/ 1083059 h 2380521"/>
              <a:gd name="connsiteX1242" fmla="*/ 5510171 w 8023328"/>
              <a:gd name="connsiteY1242" fmla="*/ 1095457 h 2380521"/>
              <a:gd name="connsiteX1243" fmla="*/ 5497774 w 8023328"/>
              <a:gd name="connsiteY1243" fmla="*/ 1083059 h 2380521"/>
              <a:gd name="connsiteX1244" fmla="*/ 5510171 w 8023328"/>
              <a:gd name="connsiteY1244" fmla="*/ 1069203 h 2380521"/>
              <a:gd name="connsiteX1245" fmla="*/ 5438937 w 8023328"/>
              <a:gd name="connsiteY1245" fmla="*/ 1069203 h 2380521"/>
              <a:gd name="connsiteX1246" fmla="*/ 5453178 w 8023328"/>
              <a:gd name="connsiteY1246" fmla="*/ 1083059 h 2380521"/>
              <a:gd name="connsiteX1247" fmla="*/ 5438937 w 8023328"/>
              <a:gd name="connsiteY1247" fmla="*/ 1095457 h 2380521"/>
              <a:gd name="connsiteX1248" fmla="*/ 5426945 w 8023328"/>
              <a:gd name="connsiteY1248" fmla="*/ 1083059 h 2380521"/>
              <a:gd name="connsiteX1249" fmla="*/ 5438937 w 8023328"/>
              <a:gd name="connsiteY1249" fmla="*/ 1069203 h 2380521"/>
              <a:gd name="connsiteX1250" fmla="*/ 5367530 w 8023328"/>
              <a:gd name="connsiteY1250" fmla="*/ 1069203 h 2380521"/>
              <a:gd name="connsiteX1251" fmla="*/ 5382318 w 8023328"/>
              <a:gd name="connsiteY1251" fmla="*/ 1083059 h 2380521"/>
              <a:gd name="connsiteX1252" fmla="*/ 5367530 w 8023328"/>
              <a:gd name="connsiteY1252" fmla="*/ 1095457 h 2380521"/>
              <a:gd name="connsiteX1253" fmla="*/ 5352742 w 8023328"/>
              <a:gd name="connsiteY1253" fmla="*/ 1083059 h 2380521"/>
              <a:gd name="connsiteX1254" fmla="*/ 5367530 w 8023328"/>
              <a:gd name="connsiteY1254" fmla="*/ 1069203 h 2380521"/>
              <a:gd name="connsiteX1255" fmla="*/ 5296699 w 8023328"/>
              <a:gd name="connsiteY1255" fmla="*/ 1069203 h 2380521"/>
              <a:gd name="connsiteX1256" fmla="*/ 5311488 w 8023328"/>
              <a:gd name="connsiteY1256" fmla="*/ 1083059 h 2380521"/>
              <a:gd name="connsiteX1257" fmla="*/ 5296699 w 8023328"/>
              <a:gd name="connsiteY1257" fmla="*/ 1095457 h 2380521"/>
              <a:gd name="connsiteX1258" fmla="*/ 5281910 w 8023328"/>
              <a:gd name="connsiteY1258" fmla="*/ 1083059 h 2380521"/>
              <a:gd name="connsiteX1259" fmla="*/ 5296699 w 8023328"/>
              <a:gd name="connsiteY1259" fmla="*/ 1069203 h 2380521"/>
              <a:gd name="connsiteX1260" fmla="*/ 5225869 w 8023328"/>
              <a:gd name="connsiteY1260" fmla="*/ 1069203 h 2380521"/>
              <a:gd name="connsiteX1261" fmla="*/ 5240657 w 8023328"/>
              <a:gd name="connsiteY1261" fmla="*/ 1083059 h 2380521"/>
              <a:gd name="connsiteX1262" fmla="*/ 5225869 w 8023328"/>
              <a:gd name="connsiteY1262" fmla="*/ 1095457 h 2380521"/>
              <a:gd name="connsiteX1263" fmla="*/ 5211081 w 8023328"/>
              <a:gd name="connsiteY1263" fmla="*/ 1083059 h 2380521"/>
              <a:gd name="connsiteX1264" fmla="*/ 5225869 w 8023328"/>
              <a:gd name="connsiteY1264" fmla="*/ 1069203 h 2380521"/>
              <a:gd name="connsiteX1265" fmla="*/ 5154105 w 8023328"/>
              <a:gd name="connsiteY1265" fmla="*/ 1069203 h 2380521"/>
              <a:gd name="connsiteX1266" fmla="*/ 5166502 w 8023328"/>
              <a:gd name="connsiteY1266" fmla="*/ 1083059 h 2380521"/>
              <a:gd name="connsiteX1267" fmla="*/ 5154105 w 8023328"/>
              <a:gd name="connsiteY1267" fmla="*/ 1095457 h 2380521"/>
              <a:gd name="connsiteX1268" fmla="*/ 5140249 w 8023328"/>
              <a:gd name="connsiteY1268" fmla="*/ 1083059 h 2380521"/>
              <a:gd name="connsiteX1269" fmla="*/ 5154105 w 8023328"/>
              <a:gd name="connsiteY1269" fmla="*/ 1069203 h 2380521"/>
              <a:gd name="connsiteX1270" fmla="*/ 5083276 w 8023328"/>
              <a:gd name="connsiteY1270" fmla="*/ 1069203 h 2380521"/>
              <a:gd name="connsiteX1271" fmla="*/ 5095673 w 8023328"/>
              <a:gd name="connsiteY1271" fmla="*/ 1083059 h 2380521"/>
              <a:gd name="connsiteX1272" fmla="*/ 5083276 w 8023328"/>
              <a:gd name="connsiteY1272" fmla="*/ 1095457 h 2380521"/>
              <a:gd name="connsiteX1273" fmla="*/ 5069420 w 8023328"/>
              <a:gd name="connsiteY1273" fmla="*/ 1083059 h 2380521"/>
              <a:gd name="connsiteX1274" fmla="*/ 5083276 w 8023328"/>
              <a:gd name="connsiteY1274" fmla="*/ 1069203 h 2380521"/>
              <a:gd name="connsiteX1275" fmla="*/ 5012445 w 8023328"/>
              <a:gd name="connsiteY1275" fmla="*/ 1069203 h 2380521"/>
              <a:gd name="connsiteX1276" fmla="*/ 5024842 w 8023328"/>
              <a:gd name="connsiteY1276" fmla="*/ 1083059 h 2380521"/>
              <a:gd name="connsiteX1277" fmla="*/ 5012445 w 8023328"/>
              <a:gd name="connsiteY1277" fmla="*/ 1095457 h 2380521"/>
              <a:gd name="connsiteX1278" fmla="*/ 4998589 w 8023328"/>
              <a:gd name="connsiteY1278" fmla="*/ 1083059 h 2380521"/>
              <a:gd name="connsiteX1279" fmla="*/ 5012445 w 8023328"/>
              <a:gd name="connsiteY1279" fmla="*/ 1069203 h 2380521"/>
              <a:gd name="connsiteX1280" fmla="*/ 4940157 w 8023328"/>
              <a:gd name="connsiteY1280" fmla="*/ 1069203 h 2380521"/>
              <a:gd name="connsiteX1281" fmla="*/ 4954013 w 8023328"/>
              <a:gd name="connsiteY1281" fmla="*/ 1083059 h 2380521"/>
              <a:gd name="connsiteX1282" fmla="*/ 4940157 w 8023328"/>
              <a:gd name="connsiteY1282" fmla="*/ 1095457 h 2380521"/>
              <a:gd name="connsiteX1283" fmla="*/ 4927760 w 8023328"/>
              <a:gd name="connsiteY1283" fmla="*/ 1083059 h 2380521"/>
              <a:gd name="connsiteX1284" fmla="*/ 4940157 w 8023328"/>
              <a:gd name="connsiteY1284" fmla="*/ 1069203 h 2380521"/>
              <a:gd name="connsiteX1285" fmla="*/ 4865953 w 8023328"/>
              <a:gd name="connsiteY1285" fmla="*/ 1069203 h 2380521"/>
              <a:gd name="connsiteX1286" fmla="*/ 4879809 w 8023328"/>
              <a:gd name="connsiteY1286" fmla="*/ 1083059 h 2380521"/>
              <a:gd name="connsiteX1287" fmla="*/ 4865953 w 8023328"/>
              <a:gd name="connsiteY1287" fmla="*/ 1095457 h 2380521"/>
              <a:gd name="connsiteX1288" fmla="*/ 4853556 w 8023328"/>
              <a:gd name="connsiteY1288" fmla="*/ 1083059 h 2380521"/>
              <a:gd name="connsiteX1289" fmla="*/ 4865953 w 8023328"/>
              <a:gd name="connsiteY1289" fmla="*/ 1069203 h 2380521"/>
              <a:gd name="connsiteX1290" fmla="*/ 4795122 w 8023328"/>
              <a:gd name="connsiteY1290" fmla="*/ 1069203 h 2380521"/>
              <a:gd name="connsiteX1291" fmla="*/ 4808978 w 8023328"/>
              <a:gd name="connsiteY1291" fmla="*/ 1083059 h 2380521"/>
              <a:gd name="connsiteX1292" fmla="*/ 4795122 w 8023328"/>
              <a:gd name="connsiteY1292" fmla="*/ 1095457 h 2380521"/>
              <a:gd name="connsiteX1293" fmla="*/ 4782725 w 8023328"/>
              <a:gd name="connsiteY1293" fmla="*/ 1083059 h 2380521"/>
              <a:gd name="connsiteX1294" fmla="*/ 4795122 w 8023328"/>
              <a:gd name="connsiteY1294" fmla="*/ 1069203 h 2380521"/>
              <a:gd name="connsiteX1295" fmla="*/ 4726684 w 8023328"/>
              <a:gd name="connsiteY1295" fmla="*/ 1069203 h 2380521"/>
              <a:gd name="connsiteX1296" fmla="*/ 4741472 w 8023328"/>
              <a:gd name="connsiteY1296" fmla="*/ 1083059 h 2380521"/>
              <a:gd name="connsiteX1297" fmla="*/ 4726684 w 8023328"/>
              <a:gd name="connsiteY1297" fmla="*/ 1095457 h 2380521"/>
              <a:gd name="connsiteX1298" fmla="*/ 4711896 w 8023328"/>
              <a:gd name="connsiteY1298" fmla="*/ 1083059 h 2380521"/>
              <a:gd name="connsiteX1299" fmla="*/ 4726684 w 8023328"/>
              <a:gd name="connsiteY1299" fmla="*/ 1069203 h 2380521"/>
              <a:gd name="connsiteX1300" fmla="*/ 4655853 w 8023328"/>
              <a:gd name="connsiteY1300" fmla="*/ 1069203 h 2380521"/>
              <a:gd name="connsiteX1301" fmla="*/ 4670642 w 8023328"/>
              <a:gd name="connsiteY1301" fmla="*/ 1083059 h 2380521"/>
              <a:gd name="connsiteX1302" fmla="*/ 4655853 w 8023328"/>
              <a:gd name="connsiteY1302" fmla="*/ 1095457 h 2380521"/>
              <a:gd name="connsiteX1303" fmla="*/ 4641064 w 8023328"/>
              <a:gd name="connsiteY1303" fmla="*/ 1083059 h 2380521"/>
              <a:gd name="connsiteX1304" fmla="*/ 4655853 w 8023328"/>
              <a:gd name="connsiteY1304" fmla="*/ 1069203 h 2380521"/>
              <a:gd name="connsiteX1305" fmla="*/ 4585023 w 8023328"/>
              <a:gd name="connsiteY1305" fmla="*/ 1069203 h 2380521"/>
              <a:gd name="connsiteX1306" fmla="*/ 4599811 w 8023328"/>
              <a:gd name="connsiteY1306" fmla="*/ 1083059 h 2380521"/>
              <a:gd name="connsiteX1307" fmla="*/ 4585023 w 8023328"/>
              <a:gd name="connsiteY1307" fmla="*/ 1095457 h 2380521"/>
              <a:gd name="connsiteX1308" fmla="*/ 4570235 w 8023328"/>
              <a:gd name="connsiteY1308" fmla="*/ 1083059 h 2380521"/>
              <a:gd name="connsiteX1309" fmla="*/ 4585023 w 8023328"/>
              <a:gd name="connsiteY1309" fmla="*/ 1069203 h 2380521"/>
              <a:gd name="connsiteX1310" fmla="*/ 4513260 w 8023328"/>
              <a:gd name="connsiteY1310" fmla="*/ 1069203 h 2380521"/>
              <a:gd name="connsiteX1311" fmla="*/ 4525657 w 8023328"/>
              <a:gd name="connsiteY1311" fmla="*/ 1083991 h 2380521"/>
              <a:gd name="connsiteX1312" fmla="*/ 4513260 w 8023328"/>
              <a:gd name="connsiteY1312" fmla="*/ 1098780 h 2380521"/>
              <a:gd name="connsiteX1313" fmla="*/ 4499404 w 8023328"/>
              <a:gd name="connsiteY1313" fmla="*/ 1083991 h 2380521"/>
              <a:gd name="connsiteX1314" fmla="*/ 4513260 w 8023328"/>
              <a:gd name="connsiteY1314" fmla="*/ 1069203 h 2380521"/>
              <a:gd name="connsiteX1315" fmla="*/ 4439056 w 8023328"/>
              <a:gd name="connsiteY1315" fmla="*/ 1069203 h 2380521"/>
              <a:gd name="connsiteX1316" fmla="*/ 4451453 w 8023328"/>
              <a:gd name="connsiteY1316" fmla="*/ 1083991 h 2380521"/>
              <a:gd name="connsiteX1317" fmla="*/ 4439056 w 8023328"/>
              <a:gd name="connsiteY1317" fmla="*/ 1098780 h 2380521"/>
              <a:gd name="connsiteX1318" fmla="*/ 4425200 w 8023328"/>
              <a:gd name="connsiteY1318" fmla="*/ 1083991 h 2380521"/>
              <a:gd name="connsiteX1319" fmla="*/ 4439056 w 8023328"/>
              <a:gd name="connsiteY1319" fmla="*/ 1069203 h 2380521"/>
              <a:gd name="connsiteX1320" fmla="*/ 4366768 w 8023328"/>
              <a:gd name="connsiteY1320" fmla="*/ 1069203 h 2380521"/>
              <a:gd name="connsiteX1321" fmla="*/ 4380624 w 8023328"/>
              <a:gd name="connsiteY1321" fmla="*/ 1083991 h 2380521"/>
              <a:gd name="connsiteX1322" fmla="*/ 4366768 w 8023328"/>
              <a:gd name="connsiteY1322" fmla="*/ 1098780 h 2380521"/>
              <a:gd name="connsiteX1323" fmla="*/ 4354371 w 8023328"/>
              <a:gd name="connsiteY1323" fmla="*/ 1083991 h 2380521"/>
              <a:gd name="connsiteX1324" fmla="*/ 4366768 w 8023328"/>
              <a:gd name="connsiteY1324" fmla="*/ 1069203 h 2380521"/>
              <a:gd name="connsiteX1325" fmla="*/ 4295937 w 8023328"/>
              <a:gd name="connsiteY1325" fmla="*/ 1069203 h 2380521"/>
              <a:gd name="connsiteX1326" fmla="*/ 4309793 w 8023328"/>
              <a:gd name="connsiteY1326" fmla="*/ 1083991 h 2380521"/>
              <a:gd name="connsiteX1327" fmla="*/ 4295937 w 8023328"/>
              <a:gd name="connsiteY1327" fmla="*/ 1098780 h 2380521"/>
              <a:gd name="connsiteX1328" fmla="*/ 4283540 w 8023328"/>
              <a:gd name="connsiteY1328" fmla="*/ 1083991 h 2380521"/>
              <a:gd name="connsiteX1329" fmla="*/ 4295937 w 8023328"/>
              <a:gd name="connsiteY1329" fmla="*/ 1069203 h 2380521"/>
              <a:gd name="connsiteX1330" fmla="*/ 4225107 w 8023328"/>
              <a:gd name="connsiteY1330" fmla="*/ 1069203 h 2380521"/>
              <a:gd name="connsiteX1331" fmla="*/ 4238963 w 8023328"/>
              <a:gd name="connsiteY1331" fmla="*/ 1083991 h 2380521"/>
              <a:gd name="connsiteX1332" fmla="*/ 4225107 w 8023328"/>
              <a:gd name="connsiteY1332" fmla="*/ 1098780 h 2380521"/>
              <a:gd name="connsiteX1333" fmla="*/ 4212710 w 8023328"/>
              <a:gd name="connsiteY1333" fmla="*/ 1083991 h 2380521"/>
              <a:gd name="connsiteX1334" fmla="*/ 4225107 w 8023328"/>
              <a:gd name="connsiteY1334" fmla="*/ 1069203 h 2380521"/>
              <a:gd name="connsiteX1335" fmla="*/ 4153295 w 8023328"/>
              <a:gd name="connsiteY1335" fmla="*/ 1069203 h 2380521"/>
              <a:gd name="connsiteX1336" fmla="*/ 4168083 w 8023328"/>
              <a:gd name="connsiteY1336" fmla="*/ 1083991 h 2380521"/>
              <a:gd name="connsiteX1337" fmla="*/ 4153295 w 8023328"/>
              <a:gd name="connsiteY1337" fmla="*/ 1098780 h 2380521"/>
              <a:gd name="connsiteX1338" fmla="*/ 4138507 w 8023328"/>
              <a:gd name="connsiteY1338" fmla="*/ 1083991 h 2380521"/>
              <a:gd name="connsiteX1339" fmla="*/ 4153295 w 8023328"/>
              <a:gd name="connsiteY1339" fmla="*/ 1069203 h 2380521"/>
              <a:gd name="connsiteX1340" fmla="*/ 4082465 w 8023328"/>
              <a:gd name="connsiteY1340" fmla="*/ 1069203 h 2380521"/>
              <a:gd name="connsiteX1341" fmla="*/ 4097254 w 8023328"/>
              <a:gd name="connsiteY1341" fmla="*/ 1083991 h 2380521"/>
              <a:gd name="connsiteX1342" fmla="*/ 4082465 w 8023328"/>
              <a:gd name="connsiteY1342" fmla="*/ 1098780 h 2380521"/>
              <a:gd name="connsiteX1343" fmla="*/ 4067676 w 8023328"/>
              <a:gd name="connsiteY1343" fmla="*/ 1083991 h 2380521"/>
              <a:gd name="connsiteX1344" fmla="*/ 4082465 w 8023328"/>
              <a:gd name="connsiteY1344" fmla="*/ 1069203 h 2380521"/>
              <a:gd name="connsiteX1345" fmla="*/ 4011635 w 8023328"/>
              <a:gd name="connsiteY1345" fmla="*/ 1069203 h 2380521"/>
              <a:gd name="connsiteX1346" fmla="*/ 4026423 w 8023328"/>
              <a:gd name="connsiteY1346" fmla="*/ 1083991 h 2380521"/>
              <a:gd name="connsiteX1347" fmla="*/ 4011635 w 8023328"/>
              <a:gd name="connsiteY1347" fmla="*/ 1098780 h 2380521"/>
              <a:gd name="connsiteX1348" fmla="*/ 3996847 w 8023328"/>
              <a:gd name="connsiteY1348" fmla="*/ 1083991 h 2380521"/>
              <a:gd name="connsiteX1349" fmla="*/ 4011635 w 8023328"/>
              <a:gd name="connsiteY1349" fmla="*/ 1069203 h 2380521"/>
              <a:gd name="connsiteX1350" fmla="*/ 3939871 w 8023328"/>
              <a:gd name="connsiteY1350" fmla="*/ 1069203 h 2380521"/>
              <a:gd name="connsiteX1351" fmla="*/ 3952268 w 8023328"/>
              <a:gd name="connsiteY1351" fmla="*/ 1083991 h 2380521"/>
              <a:gd name="connsiteX1352" fmla="*/ 3939871 w 8023328"/>
              <a:gd name="connsiteY1352" fmla="*/ 1098780 h 2380521"/>
              <a:gd name="connsiteX1353" fmla="*/ 3926015 w 8023328"/>
              <a:gd name="connsiteY1353" fmla="*/ 1083991 h 2380521"/>
              <a:gd name="connsiteX1354" fmla="*/ 3939871 w 8023328"/>
              <a:gd name="connsiteY1354" fmla="*/ 1069203 h 2380521"/>
              <a:gd name="connsiteX1355" fmla="*/ 582439 w 8023328"/>
              <a:gd name="connsiteY1355" fmla="*/ 1069203 h 2380521"/>
              <a:gd name="connsiteX1356" fmla="*/ 596295 w 8023328"/>
              <a:gd name="connsiteY1356" fmla="*/ 1083059 h 2380521"/>
              <a:gd name="connsiteX1357" fmla="*/ 582439 w 8023328"/>
              <a:gd name="connsiteY1357" fmla="*/ 1095457 h 2380521"/>
              <a:gd name="connsiteX1358" fmla="*/ 570041 w 8023328"/>
              <a:gd name="connsiteY1358" fmla="*/ 1083059 h 2380521"/>
              <a:gd name="connsiteX1359" fmla="*/ 582439 w 8023328"/>
              <a:gd name="connsiteY1359" fmla="*/ 1069203 h 2380521"/>
              <a:gd name="connsiteX1360" fmla="*/ 513628 w 8023328"/>
              <a:gd name="connsiteY1360" fmla="*/ 1069203 h 2380521"/>
              <a:gd name="connsiteX1361" fmla="*/ 528807 w 8023328"/>
              <a:gd name="connsiteY1361" fmla="*/ 1083059 h 2380521"/>
              <a:gd name="connsiteX1362" fmla="*/ 513628 w 8023328"/>
              <a:gd name="connsiteY1362" fmla="*/ 1095457 h 2380521"/>
              <a:gd name="connsiteX1363" fmla="*/ 499209 w 8023328"/>
              <a:gd name="connsiteY1363" fmla="*/ 1083059 h 2380521"/>
              <a:gd name="connsiteX1364" fmla="*/ 513628 w 8023328"/>
              <a:gd name="connsiteY1364" fmla="*/ 1069203 h 2380521"/>
              <a:gd name="connsiteX1365" fmla="*/ 439795 w 8023328"/>
              <a:gd name="connsiteY1365" fmla="*/ 1069203 h 2380521"/>
              <a:gd name="connsiteX1366" fmla="*/ 454585 w 8023328"/>
              <a:gd name="connsiteY1366" fmla="*/ 1083059 h 2380521"/>
              <a:gd name="connsiteX1367" fmla="*/ 439795 w 8023328"/>
              <a:gd name="connsiteY1367" fmla="*/ 1095457 h 2380521"/>
              <a:gd name="connsiteX1368" fmla="*/ 425007 w 8023328"/>
              <a:gd name="connsiteY1368" fmla="*/ 1083059 h 2380521"/>
              <a:gd name="connsiteX1369" fmla="*/ 439795 w 8023328"/>
              <a:gd name="connsiteY1369" fmla="*/ 1069203 h 2380521"/>
              <a:gd name="connsiteX1370" fmla="*/ 368965 w 8023328"/>
              <a:gd name="connsiteY1370" fmla="*/ 1069203 h 2380521"/>
              <a:gd name="connsiteX1371" fmla="*/ 383754 w 8023328"/>
              <a:gd name="connsiteY1371" fmla="*/ 1083059 h 2380521"/>
              <a:gd name="connsiteX1372" fmla="*/ 368965 w 8023328"/>
              <a:gd name="connsiteY1372" fmla="*/ 1095457 h 2380521"/>
              <a:gd name="connsiteX1373" fmla="*/ 354177 w 8023328"/>
              <a:gd name="connsiteY1373" fmla="*/ 1083059 h 2380521"/>
              <a:gd name="connsiteX1374" fmla="*/ 368965 w 8023328"/>
              <a:gd name="connsiteY1374" fmla="*/ 1069203 h 2380521"/>
              <a:gd name="connsiteX1375" fmla="*/ 297201 w 8023328"/>
              <a:gd name="connsiteY1375" fmla="*/ 1069203 h 2380521"/>
              <a:gd name="connsiteX1376" fmla="*/ 309599 w 8023328"/>
              <a:gd name="connsiteY1376" fmla="*/ 1083059 h 2380521"/>
              <a:gd name="connsiteX1377" fmla="*/ 297201 w 8023328"/>
              <a:gd name="connsiteY1377" fmla="*/ 1095457 h 2380521"/>
              <a:gd name="connsiteX1378" fmla="*/ 283346 w 8023328"/>
              <a:gd name="connsiteY1378" fmla="*/ 1083059 h 2380521"/>
              <a:gd name="connsiteX1379" fmla="*/ 297201 w 8023328"/>
              <a:gd name="connsiteY1379" fmla="*/ 1069203 h 2380521"/>
              <a:gd name="connsiteX1380" fmla="*/ 226372 w 8023328"/>
              <a:gd name="connsiteY1380" fmla="*/ 1069203 h 2380521"/>
              <a:gd name="connsiteX1381" fmla="*/ 238771 w 8023328"/>
              <a:gd name="connsiteY1381" fmla="*/ 1083059 h 2380521"/>
              <a:gd name="connsiteX1382" fmla="*/ 226372 w 8023328"/>
              <a:gd name="connsiteY1382" fmla="*/ 1095457 h 2380521"/>
              <a:gd name="connsiteX1383" fmla="*/ 212516 w 8023328"/>
              <a:gd name="connsiteY1383" fmla="*/ 1083059 h 2380521"/>
              <a:gd name="connsiteX1384" fmla="*/ 226372 w 8023328"/>
              <a:gd name="connsiteY1384" fmla="*/ 1069203 h 2380521"/>
              <a:gd name="connsiteX1385" fmla="*/ 154079 w 8023328"/>
              <a:gd name="connsiteY1385" fmla="*/ 1069203 h 2380521"/>
              <a:gd name="connsiteX1386" fmla="*/ 167935 w 8023328"/>
              <a:gd name="connsiteY1386" fmla="*/ 1083059 h 2380521"/>
              <a:gd name="connsiteX1387" fmla="*/ 154079 w 8023328"/>
              <a:gd name="connsiteY1387" fmla="*/ 1095457 h 2380521"/>
              <a:gd name="connsiteX1388" fmla="*/ 141682 w 8023328"/>
              <a:gd name="connsiteY1388" fmla="*/ 1083059 h 2380521"/>
              <a:gd name="connsiteX1389" fmla="*/ 154079 w 8023328"/>
              <a:gd name="connsiteY1389" fmla="*/ 1069203 h 2380521"/>
              <a:gd name="connsiteX1390" fmla="*/ 83249 w 8023328"/>
              <a:gd name="connsiteY1390" fmla="*/ 1069203 h 2380521"/>
              <a:gd name="connsiteX1391" fmla="*/ 97105 w 8023328"/>
              <a:gd name="connsiteY1391" fmla="*/ 1083059 h 2380521"/>
              <a:gd name="connsiteX1392" fmla="*/ 83249 w 8023328"/>
              <a:gd name="connsiteY1392" fmla="*/ 1095457 h 2380521"/>
              <a:gd name="connsiteX1393" fmla="*/ 70852 w 8023328"/>
              <a:gd name="connsiteY1393" fmla="*/ 1083059 h 2380521"/>
              <a:gd name="connsiteX1394" fmla="*/ 83249 w 8023328"/>
              <a:gd name="connsiteY1394" fmla="*/ 1069203 h 2380521"/>
              <a:gd name="connsiteX1395" fmla="*/ 12014 w 8023328"/>
              <a:gd name="connsiteY1395" fmla="*/ 1069203 h 2380521"/>
              <a:gd name="connsiteX1396" fmla="*/ 26255 w 8023328"/>
              <a:gd name="connsiteY1396" fmla="*/ 1083059 h 2380521"/>
              <a:gd name="connsiteX1397" fmla="*/ 12014 w 8023328"/>
              <a:gd name="connsiteY1397" fmla="*/ 1095457 h 2380521"/>
              <a:gd name="connsiteX1398" fmla="*/ 21 w 8023328"/>
              <a:gd name="connsiteY1398" fmla="*/ 1083059 h 2380521"/>
              <a:gd name="connsiteX1399" fmla="*/ 12014 w 8023328"/>
              <a:gd name="connsiteY1399" fmla="*/ 1069203 h 2380521"/>
              <a:gd name="connsiteX1400" fmla="*/ 6724405 w 8023328"/>
              <a:gd name="connsiteY1400" fmla="*/ 998371 h 2380521"/>
              <a:gd name="connsiteX1401" fmla="*/ 6738261 w 8023328"/>
              <a:gd name="connsiteY1401" fmla="*/ 1010768 h 2380521"/>
              <a:gd name="connsiteX1402" fmla="*/ 6724405 w 8023328"/>
              <a:gd name="connsiteY1402" fmla="*/ 1024625 h 2380521"/>
              <a:gd name="connsiteX1403" fmla="*/ 6712008 w 8023328"/>
              <a:gd name="connsiteY1403" fmla="*/ 1010768 h 2380521"/>
              <a:gd name="connsiteX1404" fmla="*/ 6724405 w 8023328"/>
              <a:gd name="connsiteY1404" fmla="*/ 998371 h 2380521"/>
              <a:gd name="connsiteX1405" fmla="*/ 6653576 w 8023328"/>
              <a:gd name="connsiteY1405" fmla="*/ 998371 h 2380521"/>
              <a:gd name="connsiteX1406" fmla="*/ 6667432 w 8023328"/>
              <a:gd name="connsiteY1406" fmla="*/ 1010768 h 2380521"/>
              <a:gd name="connsiteX1407" fmla="*/ 6653576 w 8023328"/>
              <a:gd name="connsiteY1407" fmla="*/ 1024625 h 2380521"/>
              <a:gd name="connsiteX1408" fmla="*/ 6641179 w 8023328"/>
              <a:gd name="connsiteY1408" fmla="*/ 1010768 h 2380521"/>
              <a:gd name="connsiteX1409" fmla="*/ 6653576 w 8023328"/>
              <a:gd name="connsiteY1409" fmla="*/ 998371 h 2380521"/>
              <a:gd name="connsiteX1410" fmla="*/ 6581764 w 8023328"/>
              <a:gd name="connsiteY1410" fmla="*/ 998371 h 2380521"/>
              <a:gd name="connsiteX1411" fmla="*/ 6596552 w 8023328"/>
              <a:gd name="connsiteY1411" fmla="*/ 1010768 h 2380521"/>
              <a:gd name="connsiteX1412" fmla="*/ 6581764 w 8023328"/>
              <a:gd name="connsiteY1412" fmla="*/ 1024625 h 2380521"/>
              <a:gd name="connsiteX1413" fmla="*/ 6566976 w 8023328"/>
              <a:gd name="connsiteY1413" fmla="*/ 1010768 h 2380521"/>
              <a:gd name="connsiteX1414" fmla="*/ 6581764 w 8023328"/>
              <a:gd name="connsiteY1414" fmla="*/ 998371 h 2380521"/>
              <a:gd name="connsiteX1415" fmla="*/ 6510933 w 8023328"/>
              <a:gd name="connsiteY1415" fmla="*/ 998371 h 2380521"/>
              <a:gd name="connsiteX1416" fmla="*/ 6525722 w 8023328"/>
              <a:gd name="connsiteY1416" fmla="*/ 1010768 h 2380521"/>
              <a:gd name="connsiteX1417" fmla="*/ 6510933 w 8023328"/>
              <a:gd name="connsiteY1417" fmla="*/ 1024625 h 2380521"/>
              <a:gd name="connsiteX1418" fmla="*/ 6496144 w 8023328"/>
              <a:gd name="connsiteY1418" fmla="*/ 1010768 h 2380521"/>
              <a:gd name="connsiteX1419" fmla="*/ 6510933 w 8023328"/>
              <a:gd name="connsiteY1419" fmla="*/ 998371 h 2380521"/>
              <a:gd name="connsiteX1420" fmla="*/ 6440492 w 8023328"/>
              <a:gd name="connsiteY1420" fmla="*/ 998371 h 2380521"/>
              <a:gd name="connsiteX1421" fmla="*/ 6454911 w 8023328"/>
              <a:gd name="connsiteY1421" fmla="*/ 1010768 h 2380521"/>
              <a:gd name="connsiteX1422" fmla="*/ 6440492 w 8023328"/>
              <a:gd name="connsiteY1422" fmla="*/ 1024625 h 2380521"/>
              <a:gd name="connsiteX1423" fmla="*/ 6425315 w 8023328"/>
              <a:gd name="connsiteY1423" fmla="*/ 1010768 h 2380521"/>
              <a:gd name="connsiteX1424" fmla="*/ 6440492 w 8023328"/>
              <a:gd name="connsiteY1424" fmla="*/ 998371 h 2380521"/>
              <a:gd name="connsiteX1425" fmla="*/ 6368340 w 8023328"/>
              <a:gd name="connsiteY1425" fmla="*/ 998371 h 2380521"/>
              <a:gd name="connsiteX1426" fmla="*/ 6380737 w 8023328"/>
              <a:gd name="connsiteY1426" fmla="*/ 1010768 h 2380521"/>
              <a:gd name="connsiteX1427" fmla="*/ 6368340 w 8023328"/>
              <a:gd name="connsiteY1427" fmla="*/ 1024625 h 2380521"/>
              <a:gd name="connsiteX1428" fmla="*/ 6354484 w 8023328"/>
              <a:gd name="connsiteY1428" fmla="*/ 1010768 h 2380521"/>
              <a:gd name="connsiteX1429" fmla="*/ 6368340 w 8023328"/>
              <a:gd name="connsiteY1429" fmla="*/ 998371 h 2380521"/>
              <a:gd name="connsiteX1430" fmla="*/ 6297511 w 8023328"/>
              <a:gd name="connsiteY1430" fmla="*/ 998371 h 2380521"/>
              <a:gd name="connsiteX1431" fmla="*/ 6309908 w 8023328"/>
              <a:gd name="connsiteY1431" fmla="*/ 1010768 h 2380521"/>
              <a:gd name="connsiteX1432" fmla="*/ 6297511 w 8023328"/>
              <a:gd name="connsiteY1432" fmla="*/ 1024625 h 2380521"/>
              <a:gd name="connsiteX1433" fmla="*/ 6283655 w 8023328"/>
              <a:gd name="connsiteY1433" fmla="*/ 1010768 h 2380521"/>
              <a:gd name="connsiteX1434" fmla="*/ 6297511 w 8023328"/>
              <a:gd name="connsiteY1434" fmla="*/ 998371 h 2380521"/>
              <a:gd name="connsiteX1435" fmla="*/ 6226679 w 8023328"/>
              <a:gd name="connsiteY1435" fmla="*/ 998371 h 2380521"/>
              <a:gd name="connsiteX1436" fmla="*/ 6239076 w 8023328"/>
              <a:gd name="connsiteY1436" fmla="*/ 1010768 h 2380521"/>
              <a:gd name="connsiteX1437" fmla="*/ 6226679 w 8023328"/>
              <a:gd name="connsiteY1437" fmla="*/ 1024625 h 2380521"/>
              <a:gd name="connsiteX1438" fmla="*/ 6212823 w 8023328"/>
              <a:gd name="connsiteY1438" fmla="*/ 1010768 h 2380521"/>
              <a:gd name="connsiteX1439" fmla="*/ 6226679 w 8023328"/>
              <a:gd name="connsiteY1439" fmla="*/ 998371 h 2380521"/>
              <a:gd name="connsiteX1440" fmla="*/ 6154391 w 8023328"/>
              <a:gd name="connsiteY1440" fmla="*/ 998371 h 2380521"/>
              <a:gd name="connsiteX1441" fmla="*/ 6168247 w 8023328"/>
              <a:gd name="connsiteY1441" fmla="*/ 1010768 h 2380521"/>
              <a:gd name="connsiteX1442" fmla="*/ 6154391 w 8023328"/>
              <a:gd name="connsiteY1442" fmla="*/ 1024625 h 2380521"/>
              <a:gd name="connsiteX1443" fmla="*/ 6141994 w 8023328"/>
              <a:gd name="connsiteY1443" fmla="*/ 1010768 h 2380521"/>
              <a:gd name="connsiteX1444" fmla="*/ 6154391 w 8023328"/>
              <a:gd name="connsiteY1444" fmla="*/ 998371 h 2380521"/>
              <a:gd name="connsiteX1445" fmla="*/ 6083559 w 8023328"/>
              <a:gd name="connsiteY1445" fmla="*/ 998371 h 2380521"/>
              <a:gd name="connsiteX1446" fmla="*/ 6097415 w 8023328"/>
              <a:gd name="connsiteY1446" fmla="*/ 1010768 h 2380521"/>
              <a:gd name="connsiteX1447" fmla="*/ 6083559 w 8023328"/>
              <a:gd name="connsiteY1447" fmla="*/ 1024625 h 2380521"/>
              <a:gd name="connsiteX1448" fmla="*/ 6071162 w 8023328"/>
              <a:gd name="connsiteY1448" fmla="*/ 1010768 h 2380521"/>
              <a:gd name="connsiteX1449" fmla="*/ 6083559 w 8023328"/>
              <a:gd name="connsiteY1449" fmla="*/ 998371 h 2380521"/>
              <a:gd name="connsiteX1450" fmla="*/ 6009356 w 8023328"/>
              <a:gd name="connsiteY1450" fmla="*/ 998371 h 2380521"/>
              <a:gd name="connsiteX1451" fmla="*/ 6023212 w 8023328"/>
              <a:gd name="connsiteY1451" fmla="*/ 1010768 h 2380521"/>
              <a:gd name="connsiteX1452" fmla="*/ 6009356 w 8023328"/>
              <a:gd name="connsiteY1452" fmla="*/ 1024625 h 2380521"/>
              <a:gd name="connsiteX1453" fmla="*/ 5996959 w 8023328"/>
              <a:gd name="connsiteY1453" fmla="*/ 1010768 h 2380521"/>
              <a:gd name="connsiteX1454" fmla="*/ 6009356 w 8023328"/>
              <a:gd name="connsiteY1454" fmla="*/ 998371 h 2380521"/>
              <a:gd name="connsiteX1455" fmla="*/ 5940548 w 8023328"/>
              <a:gd name="connsiteY1455" fmla="*/ 998371 h 2380521"/>
              <a:gd name="connsiteX1456" fmla="*/ 5955726 w 8023328"/>
              <a:gd name="connsiteY1456" fmla="*/ 1010768 h 2380521"/>
              <a:gd name="connsiteX1457" fmla="*/ 5940548 w 8023328"/>
              <a:gd name="connsiteY1457" fmla="*/ 1024625 h 2380521"/>
              <a:gd name="connsiteX1458" fmla="*/ 5926130 w 8023328"/>
              <a:gd name="connsiteY1458" fmla="*/ 1010768 h 2380521"/>
              <a:gd name="connsiteX1459" fmla="*/ 5940548 w 8023328"/>
              <a:gd name="connsiteY1459" fmla="*/ 998371 h 2380521"/>
              <a:gd name="connsiteX1460" fmla="*/ 5870088 w 8023328"/>
              <a:gd name="connsiteY1460" fmla="*/ 998371 h 2380521"/>
              <a:gd name="connsiteX1461" fmla="*/ 5884877 w 8023328"/>
              <a:gd name="connsiteY1461" fmla="*/ 1010768 h 2380521"/>
              <a:gd name="connsiteX1462" fmla="*/ 5870088 w 8023328"/>
              <a:gd name="connsiteY1462" fmla="*/ 1024625 h 2380521"/>
              <a:gd name="connsiteX1463" fmla="*/ 5855299 w 8023328"/>
              <a:gd name="connsiteY1463" fmla="*/ 1010768 h 2380521"/>
              <a:gd name="connsiteX1464" fmla="*/ 5870088 w 8023328"/>
              <a:gd name="connsiteY1464" fmla="*/ 998371 h 2380521"/>
              <a:gd name="connsiteX1465" fmla="*/ 5799257 w 8023328"/>
              <a:gd name="connsiteY1465" fmla="*/ 998371 h 2380521"/>
              <a:gd name="connsiteX1466" fmla="*/ 5814045 w 8023328"/>
              <a:gd name="connsiteY1466" fmla="*/ 1010768 h 2380521"/>
              <a:gd name="connsiteX1467" fmla="*/ 5799257 w 8023328"/>
              <a:gd name="connsiteY1467" fmla="*/ 1024625 h 2380521"/>
              <a:gd name="connsiteX1468" fmla="*/ 5784469 w 8023328"/>
              <a:gd name="connsiteY1468" fmla="*/ 1010768 h 2380521"/>
              <a:gd name="connsiteX1469" fmla="*/ 5799257 w 8023328"/>
              <a:gd name="connsiteY1469" fmla="*/ 998371 h 2380521"/>
              <a:gd name="connsiteX1470" fmla="*/ 5724122 w 8023328"/>
              <a:gd name="connsiteY1470" fmla="*/ 998371 h 2380521"/>
              <a:gd name="connsiteX1471" fmla="*/ 5736519 w 8023328"/>
              <a:gd name="connsiteY1471" fmla="*/ 1010768 h 2380521"/>
              <a:gd name="connsiteX1472" fmla="*/ 5724122 w 8023328"/>
              <a:gd name="connsiteY1472" fmla="*/ 1024625 h 2380521"/>
              <a:gd name="connsiteX1473" fmla="*/ 5710266 w 8023328"/>
              <a:gd name="connsiteY1473" fmla="*/ 1010768 h 2380521"/>
              <a:gd name="connsiteX1474" fmla="*/ 5724122 w 8023328"/>
              <a:gd name="connsiteY1474" fmla="*/ 998371 h 2380521"/>
              <a:gd name="connsiteX1475" fmla="*/ 5653291 w 8023328"/>
              <a:gd name="connsiteY1475" fmla="*/ 998371 h 2380521"/>
              <a:gd name="connsiteX1476" fmla="*/ 5665688 w 8023328"/>
              <a:gd name="connsiteY1476" fmla="*/ 1012227 h 2380521"/>
              <a:gd name="connsiteX1477" fmla="*/ 5653291 w 8023328"/>
              <a:gd name="connsiteY1477" fmla="*/ 1024625 h 2380521"/>
              <a:gd name="connsiteX1478" fmla="*/ 5639435 w 8023328"/>
              <a:gd name="connsiteY1478" fmla="*/ 1012227 h 2380521"/>
              <a:gd name="connsiteX1479" fmla="*/ 5653291 w 8023328"/>
              <a:gd name="connsiteY1479" fmla="*/ 998371 h 2380521"/>
              <a:gd name="connsiteX1480" fmla="*/ 5581002 w 8023328"/>
              <a:gd name="connsiteY1480" fmla="*/ 998371 h 2380521"/>
              <a:gd name="connsiteX1481" fmla="*/ 5594858 w 8023328"/>
              <a:gd name="connsiteY1481" fmla="*/ 1012227 h 2380521"/>
              <a:gd name="connsiteX1482" fmla="*/ 5581002 w 8023328"/>
              <a:gd name="connsiteY1482" fmla="*/ 1024625 h 2380521"/>
              <a:gd name="connsiteX1483" fmla="*/ 5568605 w 8023328"/>
              <a:gd name="connsiteY1483" fmla="*/ 1012227 h 2380521"/>
              <a:gd name="connsiteX1484" fmla="*/ 5581002 w 8023328"/>
              <a:gd name="connsiteY1484" fmla="*/ 998371 h 2380521"/>
              <a:gd name="connsiteX1485" fmla="*/ 5510171 w 8023328"/>
              <a:gd name="connsiteY1485" fmla="*/ 998371 h 2380521"/>
              <a:gd name="connsiteX1486" fmla="*/ 5524027 w 8023328"/>
              <a:gd name="connsiteY1486" fmla="*/ 1012227 h 2380521"/>
              <a:gd name="connsiteX1487" fmla="*/ 5510171 w 8023328"/>
              <a:gd name="connsiteY1487" fmla="*/ 1024625 h 2380521"/>
              <a:gd name="connsiteX1488" fmla="*/ 5497774 w 8023328"/>
              <a:gd name="connsiteY1488" fmla="*/ 1012227 h 2380521"/>
              <a:gd name="connsiteX1489" fmla="*/ 5510171 w 8023328"/>
              <a:gd name="connsiteY1489" fmla="*/ 998371 h 2380521"/>
              <a:gd name="connsiteX1490" fmla="*/ 5438937 w 8023328"/>
              <a:gd name="connsiteY1490" fmla="*/ 998371 h 2380521"/>
              <a:gd name="connsiteX1491" fmla="*/ 5453178 w 8023328"/>
              <a:gd name="connsiteY1491" fmla="*/ 1012227 h 2380521"/>
              <a:gd name="connsiteX1492" fmla="*/ 5438937 w 8023328"/>
              <a:gd name="connsiteY1492" fmla="*/ 1024625 h 2380521"/>
              <a:gd name="connsiteX1493" fmla="*/ 5426945 w 8023328"/>
              <a:gd name="connsiteY1493" fmla="*/ 1012227 h 2380521"/>
              <a:gd name="connsiteX1494" fmla="*/ 5438937 w 8023328"/>
              <a:gd name="connsiteY1494" fmla="*/ 998371 h 2380521"/>
              <a:gd name="connsiteX1495" fmla="*/ 5367530 w 8023328"/>
              <a:gd name="connsiteY1495" fmla="*/ 998371 h 2380521"/>
              <a:gd name="connsiteX1496" fmla="*/ 5382318 w 8023328"/>
              <a:gd name="connsiteY1496" fmla="*/ 1012227 h 2380521"/>
              <a:gd name="connsiteX1497" fmla="*/ 5367530 w 8023328"/>
              <a:gd name="connsiteY1497" fmla="*/ 1024625 h 2380521"/>
              <a:gd name="connsiteX1498" fmla="*/ 5352742 w 8023328"/>
              <a:gd name="connsiteY1498" fmla="*/ 1012227 h 2380521"/>
              <a:gd name="connsiteX1499" fmla="*/ 5367530 w 8023328"/>
              <a:gd name="connsiteY1499" fmla="*/ 998371 h 2380521"/>
              <a:gd name="connsiteX1500" fmla="*/ 5296699 w 8023328"/>
              <a:gd name="connsiteY1500" fmla="*/ 998371 h 2380521"/>
              <a:gd name="connsiteX1501" fmla="*/ 5311488 w 8023328"/>
              <a:gd name="connsiteY1501" fmla="*/ 1012227 h 2380521"/>
              <a:gd name="connsiteX1502" fmla="*/ 5296699 w 8023328"/>
              <a:gd name="connsiteY1502" fmla="*/ 1024625 h 2380521"/>
              <a:gd name="connsiteX1503" fmla="*/ 5281910 w 8023328"/>
              <a:gd name="connsiteY1503" fmla="*/ 1012227 h 2380521"/>
              <a:gd name="connsiteX1504" fmla="*/ 5296699 w 8023328"/>
              <a:gd name="connsiteY1504" fmla="*/ 998371 h 2380521"/>
              <a:gd name="connsiteX1505" fmla="*/ 5225869 w 8023328"/>
              <a:gd name="connsiteY1505" fmla="*/ 998371 h 2380521"/>
              <a:gd name="connsiteX1506" fmla="*/ 5240657 w 8023328"/>
              <a:gd name="connsiteY1506" fmla="*/ 1012227 h 2380521"/>
              <a:gd name="connsiteX1507" fmla="*/ 5225869 w 8023328"/>
              <a:gd name="connsiteY1507" fmla="*/ 1024625 h 2380521"/>
              <a:gd name="connsiteX1508" fmla="*/ 5211081 w 8023328"/>
              <a:gd name="connsiteY1508" fmla="*/ 1012227 h 2380521"/>
              <a:gd name="connsiteX1509" fmla="*/ 5225869 w 8023328"/>
              <a:gd name="connsiteY1509" fmla="*/ 998371 h 2380521"/>
              <a:gd name="connsiteX1510" fmla="*/ 5154105 w 8023328"/>
              <a:gd name="connsiteY1510" fmla="*/ 998371 h 2380521"/>
              <a:gd name="connsiteX1511" fmla="*/ 5166502 w 8023328"/>
              <a:gd name="connsiteY1511" fmla="*/ 1012227 h 2380521"/>
              <a:gd name="connsiteX1512" fmla="*/ 5154105 w 8023328"/>
              <a:gd name="connsiteY1512" fmla="*/ 1024625 h 2380521"/>
              <a:gd name="connsiteX1513" fmla="*/ 5140249 w 8023328"/>
              <a:gd name="connsiteY1513" fmla="*/ 1012227 h 2380521"/>
              <a:gd name="connsiteX1514" fmla="*/ 5154105 w 8023328"/>
              <a:gd name="connsiteY1514" fmla="*/ 998371 h 2380521"/>
              <a:gd name="connsiteX1515" fmla="*/ 5083276 w 8023328"/>
              <a:gd name="connsiteY1515" fmla="*/ 998371 h 2380521"/>
              <a:gd name="connsiteX1516" fmla="*/ 5095673 w 8023328"/>
              <a:gd name="connsiteY1516" fmla="*/ 1012227 h 2380521"/>
              <a:gd name="connsiteX1517" fmla="*/ 5083276 w 8023328"/>
              <a:gd name="connsiteY1517" fmla="*/ 1024625 h 2380521"/>
              <a:gd name="connsiteX1518" fmla="*/ 5069420 w 8023328"/>
              <a:gd name="connsiteY1518" fmla="*/ 1012227 h 2380521"/>
              <a:gd name="connsiteX1519" fmla="*/ 5083276 w 8023328"/>
              <a:gd name="connsiteY1519" fmla="*/ 998371 h 2380521"/>
              <a:gd name="connsiteX1520" fmla="*/ 5012445 w 8023328"/>
              <a:gd name="connsiteY1520" fmla="*/ 998371 h 2380521"/>
              <a:gd name="connsiteX1521" fmla="*/ 5024842 w 8023328"/>
              <a:gd name="connsiteY1521" fmla="*/ 1012227 h 2380521"/>
              <a:gd name="connsiteX1522" fmla="*/ 5012445 w 8023328"/>
              <a:gd name="connsiteY1522" fmla="*/ 1024625 h 2380521"/>
              <a:gd name="connsiteX1523" fmla="*/ 4998589 w 8023328"/>
              <a:gd name="connsiteY1523" fmla="*/ 1012227 h 2380521"/>
              <a:gd name="connsiteX1524" fmla="*/ 5012445 w 8023328"/>
              <a:gd name="connsiteY1524" fmla="*/ 998371 h 2380521"/>
              <a:gd name="connsiteX1525" fmla="*/ 4940157 w 8023328"/>
              <a:gd name="connsiteY1525" fmla="*/ 998371 h 2380521"/>
              <a:gd name="connsiteX1526" fmla="*/ 4954013 w 8023328"/>
              <a:gd name="connsiteY1526" fmla="*/ 1012227 h 2380521"/>
              <a:gd name="connsiteX1527" fmla="*/ 4940157 w 8023328"/>
              <a:gd name="connsiteY1527" fmla="*/ 1024625 h 2380521"/>
              <a:gd name="connsiteX1528" fmla="*/ 4927760 w 8023328"/>
              <a:gd name="connsiteY1528" fmla="*/ 1012227 h 2380521"/>
              <a:gd name="connsiteX1529" fmla="*/ 4940157 w 8023328"/>
              <a:gd name="connsiteY1529" fmla="*/ 998371 h 2380521"/>
              <a:gd name="connsiteX1530" fmla="*/ 4865953 w 8023328"/>
              <a:gd name="connsiteY1530" fmla="*/ 998371 h 2380521"/>
              <a:gd name="connsiteX1531" fmla="*/ 4879809 w 8023328"/>
              <a:gd name="connsiteY1531" fmla="*/ 1012227 h 2380521"/>
              <a:gd name="connsiteX1532" fmla="*/ 4865953 w 8023328"/>
              <a:gd name="connsiteY1532" fmla="*/ 1024625 h 2380521"/>
              <a:gd name="connsiteX1533" fmla="*/ 4853556 w 8023328"/>
              <a:gd name="connsiteY1533" fmla="*/ 1012227 h 2380521"/>
              <a:gd name="connsiteX1534" fmla="*/ 4865953 w 8023328"/>
              <a:gd name="connsiteY1534" fmla="*/ 998371 h 2380521"/>
              <a:gd name="connsiteX1535" fmla="*/ 4797514 w 8023328"/>
              <a:gd name="connsiteY1535" fmla="*/ 998371 h 2380521"/>
              <a:gd name="connsiteX1536" fmla="*/ 4812303 w 8023328"/>
              <a:gd name="connsiteY1536" fmla="*/ 1012227 h 2380521"/>
              <a:gd name="connsiteX1537" fmla="*/ 4797514 w 8023328"/>
              <a:gd name="connsiteY1537" fmla="*/ 1024625 h 2380521"/>
              <a:gd name="connsiteX1538" fmla="*/ 4782725 w 8023328"/>
              <a:gd name="connsiteY1538" fmla="*/ 1012227 h 2380521"/>
              <a:gd name="connsiteX1539" fmla="*/ 4797514 w 8023328"/>
              <a:gd name="connsiteY1539" fmla="*/ 998371 h 2380521"/>
              <a:gd name="connsiteX1540" fmla="*/ 4726684 w 8023328"/>
              <a:gd name="connsiteY1540" fmla="*/ 998371 h 2380521"/>
              <a:gd name="connsiteX1541" fmla="*/ 4741472 w 8023328"/>
              <a:gd name="connsiteY1541" fmla="*/ 1012227 h 2380521"/>
              <a:gd name="connsiteX1542" fmla="*/ 4726684 w 8023328"/>
              <a:gd name="connsiteY1542" fmla="*/ 1024625 h 2380521"/>
              <a:gd name="connsiteX1543" fmla="*/ 4711896 w 8023328"/>
              <a:gd name="connsiteY1543" fmla="*/ 1012227 h 2380521"/>
              <a:gd name="connsiteX1544" fmla="*/ 4726684 w 8023328"/>
              <a:gd name="connsiteY1544" fmla="*/ 998371 h 2380521"/>
              <a:gd name="connsiteX1545" fmla="*/ 4655853 w 8023328"/>
              <a:gd name="connsiteY1545" fmla="*/ 998371 h 2380521"/>
              <a:gd name="connsiteX1546" fmla="*/ 4670642 w 8023328"/>
              <a:gd name="connsiteY1546" fmla="*/ 1012227 h 2380521"/>
              <a:gd name="connsiteX1547" fmla="*/ 4655853 w 8023328"/>
              <a:gd name="connsiteY1547" fmla="*/ 1024625 h 2380521"/>
              <a:gd name="connsiteX1548" fmla="*/ 4641064 w 8023328"/>
              <a:gd name="connsiteY1548" fmla="*/ 1012227 h 2380521"/>
              <a:gd name="connsiteX1549" fmla="*/ 4655853 w 8023328"/>
              <a:gd name="connsiteY1549" fmla="*/ 998371 h 2380521"/>
              <a:gd name="connsiteX1550" fmla="*/ 4584091 w 8023328"/>
              <a:gd name="connsiteY1550" fmla="*/ 998371 h 2380521"/>
              <a:gd name="connsiteX1551" fmla="*/ 4596488 w 8023328"/>
              <a:gd name="connsiteY1551" fmla="*/ 1012227 h 2380521"/>
              <a:gd name="connsiteX1552" fmla="*/ 4584091 w 8023328"/>
              <a:gd name="connsiteY1552" fmla="*/ 1024625 h 2380521"/>
              <a:gd name="connsiteX1553" fmla="*/ 4570235 w 8023328"/>
              <a:gd name="connsiteY1553" fmla="*/ 1012227 h 2380521"/>
              <a:gd name="connsiteX1554" fmla="*/ 4584091 w 8023328"/>
              <a:gd name="connsiteY1554" fmla="*/ 998371 h 2380521"/>
              <a:gd name="connsiteX1555" fmla="*/ 4513260 w 8023328"/>
              <a:gd name="connsiteY1555" fmla="*/ 998371 h 2380521"/>
              <a:gd name="connsiteX1556" fmla="*/ 4525657 w 8023328"/>
              <a:gd name="connsiteY1556" fmla="*/ 1012227 h 2380521"/>
              <a:gd name="connsiteX1557" fmla="*/ 4513260 w 8023328"/>
              <a:gd name="connsiteY1557" fmla="*/ 1024625 h 2380521"/>
              <a:gd name="connsiteX1558" fmla="*/ 4499404 w 8023328"/>
              <a:gd name="connsiteY1558" fmla="*/ 1012227 h 2380521"/>
              <a:gd name="connsiteX1559" fmla="*/ 4513260 w 8023328"/>
              <a:gd name="connsiteY1559" fmla="*/ 998371 h 2380521"/>
              <a:gd name="connsiteX1560" fmla="*/ 4439056 w 8023328"/>
              <a:gd name="connsiteY1560" fmla="*/ 998371 h 2380521"/>
              <a:gd name="connsiteX1561" fmla="*/ 4451453 w 8023328"/>
              <a:gd name="connsiteY1561" fmla="*/ 1012227 h 2380521"/>
              <a:gd name="connsiteX1562" fmla="*/ 4439056 w 8023328"/>
              <a:gd name="connsiteY1562" fmla="*/ 1024625 h 2380521"/>
              <a:gd name="connsiteX1563" fmla="*/ 4425200 w 8023328"/>
              <a:gd name="connsiteY1563" fmla="*/ 1012227 h 2380521"/>
              <a:gd name="connsiteX1564" fmla="*/ 4439056 w 8023328"/>
              <a:gd name="connsiteY1564" fmla="*/ 998371 h 2380521"/>
              <a:gd name="connsiteX1565" fmla="*/ 4366768 w 8023328"/>
              <a:gd name="connsiteY1565" fmla="*/ 998371 h 2380521"/>
              <a:gd name="connsiteX1566" fmla="*/ 4380624 w 8023328"/>
              <a:gd name="connsiteY1566" fmla="*/ 1012227 h 2380521"/>
              <a:gd name="connsiteX1567" fmla="*/ 4366768 w 8023328"/>
              <a:gd name="connsiteY1567" fmla="*/ 1024625 h 2380521"/>
              <a:gd name="connsiteX1568" fmla="*/ 4354371 w 8023328"/>
              <a:gd name="connsiteY1568" fmla="*/ 1012227 h 2380521"/>
              <a:gd name="connsiteX1569" fmla="*/ 4366768 w 8023328"/>
              <a:gd name="connsiteY1569" fmla="*/ 998371 h 2380521"/>
              <a:gd name="connsiteX1570" fmla="*/ 4295937 w 8023328"/>
              <a:gd name="connsiteY1570" fmla="*/ 998371 h 2380521"/>
              <a:gd name="connsiteX1571" fmla="*/ 4309793 w 8023328"/>
              <a:gd name="connsiteY1571" fmla="*/ 1012227 h 2380521"/>
              <a:gd name="connsiteX1572" fmla="*/ 4295937 w 8023328"/>
              <a:gd name="connsiteY1572" fmla="*/ 1024625 h 2380521"/>
              <a:gd name="connsiteX1573" fmla="*/ 4283540 w 8023328"/>
              <a:gd name="connsiteY1573" fmla="*/ 1012227 h 2380521"/>
              <a:gd name="connsiteX1574" fmla="*/ 4295937 w 8023328"/>
              <a:gd name="connsiteY1574" fmla="*/ 998371 h 2380521"/>
              <a:gd name="connsiteX1575" fmla="*/ 4225107 w 8023328"/>
              <a:gd name="connsiteY1575" fmla="*/ 998371 h 2380521"/>
              <a:gd name="connsiteX1576" fmla="*/ 4238963 w 8023328"/>
              <a:gd name="connsiteY1576" fmla="*/ 1012227 h 2380521"/>
              <a:gd name="connsiteX1577" fmla="*/ 4225107 w 8023328"/>
              <a:gd name="connsiteY1577" fmla="*/ 1024625 h 2380521"/>
              <a:gd name="connsiteX1578" fmla="*/ 4212710 w 8023328"/>
              <a:gd name="connsiteY1578" fmla="*/ 1012227 h 2380521"/>
              <a:gd name="connsiteX1579" fmla="*/ 4225107 w 8023328"/>
              <a:gd name="connsiteY1579" fmla="*/ 998371 h 2380521"/>
              <a:gd name="connsiteX1580" fmla="*/ 4153295 w 8023328"/>
              <a:gd name="connsiteY1580" fmla="*/ 998371 h 2380521"/>
              <a:gd name="connsiteX1581" fmla="*/ 4168083 w 8023328"/>
              <a:gd name="connsiteY1581" fmla="*/ 1012227 h 2380521"/>
              <a:gd name="connsiteX1582" fmla="*/ 4153295 w 8023328"/>
              <a:gd name="connsiteY1582" fmla="*/ 1024625 h 2380521"/>
              <a:gd name="connsiteX1583" fmla="*/ 4138507 w 8023328"/>
              <a:gd name="connsiteY1583" fmla="*/ 1012227 h 2380521"/>
              <a:gd name="connsiteX1584" fmla="*/ 4153295 w 8023328"/>
              <a:gd name="connsiteY1584" fmla="*/ 998371 h 2380521"/>
              <a:gd name="connsiteX1585" fmla="*/ 4082465 w 8023328"/>
              <a:gd name="connsiteY1585" fmla="*/ 998371 h 2380521"/>
              <a:gd name="connsiteX1586" fmla="*/ 4097254 w 8023328"/>
              <a:gd name="connsiteY1586" fmla="*/ 1012227 h 2380521"/>
              <a:gd name="connsiteX1587" fmla="*/ 4082465 w 8023328"/>
              <a:gd name="connsiteY1587" fmla="*/ 1024625 h 2380521"/>
              <a:gd name="connsiteX1588" fmla="*/ 4067676 w 8023328"/>
              <a:gd name="connsiteY1588" fmla="*/ 1012227 h 2380521"/>
              <a:gd name="connsiteX1589" fmla="*/ 4082465 w 8023328"/>
              <a:gd name="connsiteY1589" fmla="*/ 998371 h 2380521"/>
              <a:gd name="connsiteX1590" fmla="*/ 4011635 w 8023328"/>
              <a:gd name="connsiteY1590" fmla="*/ 998371 h 2380521"/>
              <a:gd name="connsiteX1591" fmla="*/ 4026423 w 8023328"/>
              <a:gd name="connsiteY1591" fmla="*/ 1012227 h 2380521"/>
              <a:gd name="connsiteX1592" fmla="*/ 4011635 w 8023328"/>
              <a:gd name="connsiteY1592" fmla="*/ 1024625 h 2380521"/>
              <a:gd name="connsiteX1593" fmla="*/ 3996847 w 8023328"/>
              <a:gd name="connsiteY1593" fmla="*/ 1012227 h 2380521"/>
              <a:gd name="connsiteX1594" fmla="*/ 4011635 w 8023328"/>
              <a:gd name="connsiteY1594" fmla="*/ 998371 h 2380521"/>
              <a:gd name="connsiteX1595" fmla="*/ 3939871 w 8023328"/>
              <a:gd name="connsiteY1595" fmla="*/ 998371 h 2380521"/>
              <a:gd name="connsiteX1596" fmla="*/ 3952268 w 8023328"/>
              <a:gd name="connsiteY1596" fmla="*/ 1012227 h 2380521"/>
              <a:gd name="connsiteX1597" fmla="*/ 3939871 w 8023328"/>
              <a:gd name="connsiteY1597" fmla="*/ 1024625 h 2380521"/>
              <a:gd name="connsiteX1598" fmla="*/ 3926015 w 8023328"/>
              <a:gd name="connsiteY1598" fmla="*/ 1012227 h 2380521"/>
              <a:gd name="connsiteX1599" fmla="*/ 3939871 w 8023328"/>
              <a:gd name="connsiteY1599" fmla="*/ 998371 h 2380521"/>
              <a:gd name="connsiteX1600" fmla="*/ 3869042 w 8023328"/>
              <a:gd name="connsiteY1600" fmla="*/ 998371 h 2380521"/>
              <a:gd name="connsiteX1601" fmla="*/ 3881439 w 8023328"/>
              <a:gd name="connsiteY1601" fmla="*/ 1013160 h 2380521"/>
              <a:gd name="connsiteX1602" fmla="*/ 3869042 w 8023328"/>
              <a:gd name="connsiteY1602" fmla="*/ 1027949 h 2380521"/>
              <a:gd name="connsiteX1603" fmla="*/ 3855186 w 8023328"/>
              <a:gd name="connsiteY1603" fmla="*/ 1013160 h 2380521"/>
              <a:gd name="connsiteX1604" fmla="*/ 3869042 w 8023328"/>
              <a:gd name="connsiteY1604" fmla="*/ 998371 h 2380521"/>
              <a:gd name="connsiteX1605" fmla="*/ 3798211 w 8023328"/>
              <a:gd name="connsiteY1605" fmla="*/ 998371 h 2380521"/>
              <a:gd name="connsiteX1606" fmla="*/ 3810608 w 8023328"/>
              <a:gd name="connsiteY1606" fmla="*/ 1013160 h 2380521"/>
              <a:gd name="connsiteX1607" fmla="*/ 3798211 w 8023328"/>
              <a:gd name="connsiteY1607" fmla="*/ 1027949 h 2380521"/>
              <a:gd name="connsiteX1608" fmla="*/ 3784355 w 8023328"/>
              <a:gd name="connsiteY1608" fmla="*/ 1013160 h 2380521"/>
              <a:gd name="connsiteX1609" fmla="*/ 3798211 w 8023328"/>
              <a:gd name="connsiteY1609" fmla="*/ 998371 h 2380521"/>
              <a:gd name="connsiteX1610" fmla="*/ 3725922 w 8023328"/>
              <a:gd name="connsiteY1610" fmla="*/ 998371 h 2380521"/>
              <a:gd name="connsiteX1611" fmla="*/ 3739778 w 8023328"/>
              <a:gd name="connsiteY1611" fmla="*/ 1013160 h 2380521"/>
              <a:gd name="connsiteX1612" fmla="*/ 3725922 w 8023328"/>
              <a:gd name="connsiteY1612" fmla="*/ 1027949 h 2380521"/>
              <a:gd name="connsiteX1613" fmla="*/ 3713525 w 8023328"/>
              <a:gd name="connsiteY1613" fmla="*/ 1013160 h 2380521"/>
              <a:gd name="connsiteX1614" fmla="*/ 3725922 w 8023328"/>
              <a:gd name="connsiteY1614" fmla="*/ 998371 h 2380521"/>
              <a:gd name="connsiteX1615" fmla="*/ 724105 w 8023328"/>
              <a:gd name="connsiteY1615" fmla="*/ 998371 h 2380521"/>
              <a:gd name="connsiteX1616" fmla="*/ 737962 w 8023328"/>
              <a:gd name="connsiteY1616" fmla="*/ 1010768 h 2380521"/>
              <a:gd name="connsiteX1617" fmla="*/ 724105 w 8023328"/>
              <a:gd name="connsiteY1617" fmla="*/ 1024625 h 2380521"/>
              <a:gd name="connsiteX1618" fmla="*/ 711707 w 8023328"/>
              <a:gd name="connsiteY1618" fmla="*/ 1010768 h 2380521"/>
              <a:gd name="connsiteX1619" fmla="*/ 724105 w 8023328"/>
              <a:gd name="connsiteY1619" fmla="*/ 998371 h 2380521"/>
              <a:gd name="connsiteX1620" fmla="*/ 653274 w 8023328"/>
              <a:gd name="connsiteY1620" fmla="*/ 998371 h 2380521"/>
              <a:gd name="connsiteX1621" fmla="*/ 667129 w 8023328"/>
              <a:gd name="connsiteY1621" fmla="*/ 1010768 h 2380521"/>
              <a:gd name="connsiteX1622" fmla="*/ 653274 w 8023328"/>
              <a:gd name="connsiteY1622" fmla="*/ 1024625 h 2380521"/>
              <a:gd name="connsiteX1623" fmla="*/ 640877 w 8023328"/>
              <a:gd name="connsiteY1623" fmla="*/ 1010768 h 2380521"/>
              <a:gd name="connsiteX1624" fmla="*/ 653274 w 8023328"/>
              <a:gd name="connsiteY1624" fmla="*/ 998371 h 2380521"/>
              <a:gd name="connsiteX1625" fmla="*/ 582446 w 8023328"/>
              <a:gd name="connsiteY1625" fmla="*/ 998371 h 2380521"/>
              <a:gd name="connsiteX1626" fmla="*/ 596301 w 8023328"/>
              <a:gd name="connsiteY1626" fmla="*/ 1010768 h 2380521"/>
              <a:gd name="connsiteX1627" fmla="*/ 582446 w 8023328"/>
              <a:gd name="connsiteY1627" fmla="*/ 1024625 h 2380521"/>
              <a:gd name="connsiteX1628" fmla="*/ 570047 w 8023328"/>
              <a:gd name="connsiteY1628" fmla="*/ 1010768 h 2380521"/>
              <a:gd name="connsiteX1629" fmla="*/ 582446 w 8023328"/>
              <a:gd name="connsiteY1629" fmla="*/ 998371 h 2380521"/>
              <a:gd name="connsiteX1630" fmla="*/ 513636 w 8023328"/>
              <a:gd name="connsiteY1630" fmla="*/ 998371 h 2380521"/>
              <a:gd name="connsiteX1631" fmla="*/ 528813 w 8023328"/>
              <a:gd name="connsiteY1631" fmla="*/ 1010768 h 2380521"/>
              <a:gd name="connsiteX1632" fmla="*/ 513636 w 8023328"/>
              <a:gd name="connsiteY1632" fmla="*/ 1024625 h 2380521"/>
              <a:gd name="connsiteX1633" fmla="*/ 499216 w 8023328"/>
              <a:gd name="connsiteY1633" fmla="*/ 1010768 h 2380521"/>
              <a:gd name="connsiteX1634" fmla="*/ 513636 w 8023328"/>
              <a:gd name="connsiteY1634" fmla="*/ 998371 h 2380521"/>
              <a:gd name="connsiteX1635" fmla="*/ 439802 w 8023328"/>
              <a:gd name="connsiteY1635" fmla="*/ 998371 h 2380521"/>
              <a:gd name="connsiteX1636" fmla="*/ 454592 w 8023328"/>
              <a:gd name="connsiteY1636" fmla="*/ 1010768 h 2380521"/>
              <a:gd name="connsiteX1637" fmla="*/ 439802 w 8023328"/>
              <a:gd name="connsiteY1637" fmla="*/ 1024625 h 2380521"/>
              <a:gd name="connsiteX1638" fmla="*/ 425014 w 8023328"/>
              <a:gd name="connsiteY1638" fmla="*/ 1010768 h 2380521"/>
              <a:gd name="connsiteX1639" fmla="*/ 439802 w 8023328"/>
              <a:gd name="connsiteY1639" fmla="*/ 998371 h 2380521"/>
              <a:gd name="connsiteX1640" fmla="*/ 368040 w 8023328"/>
              <a:gd name="connsiteY1640" fmla="*/ 998371 h 2380521"/>
              <a:gd name="connsiteX1641" fmla="*/ 380438 w 8023328"/>
              <a:gd name="connsiteY1641" fmla="*/ 1012227 h 2380521"/>
              <a:gd name="connsiteX1642" fmla="*/ 368040 w 8023328"/>
              <a:gd name="connsiteY1642" fmla="*/ 1024625 h 2380521"/>
              <a:gd name="connsiteX1643" fmla="*/ 354183 w 8023328"/>
              <a:gd name="connsiteY1643" fmla="*/ 1012227 h 2380521"/>
              <a:gd name="connsiteX1644" fmla="*/ 368040 w 8023328"/>
              <a:gd name="connsiteY1644" fmla="*/ 998371 h 2380521"/>
              <a:gd name="connsiteX1645" fmla="*/ 297208 w 8023328"/>
              <a:gd name="connsiteY1645" fmla="*/ 998371 h 2380521"/>
              <a:gd name="connsiteX1646" fmla="*/ 309606 w 8023328"/>
              <a:gd name="connsiteY1646" fmla="*/ 1012227 h 2380521"/>
              <a:gd name="connsiteX1647" fmla="*/ 297208 w 8023328"/>
              <a:gd name="connsiteY1647" fmla="*/ 1024625 h 2380521"/>
              <a:gd name="connsiteX1648" fmla="*/ 283352 w 8023328"/>
              <a:gd name="connsiteY1648" fmla="*/ 1012227 h 2380521"/>
              <a:gd name="connsiteX1649" fmla="*/ 297208 w 8023328"/>
              <a:gd name="connsiteY1649" fmla="*/ 998371 h 2380521"/>
              <a:gd name="connsiteX1650" fmla="*/ 226379 w 8023328"/>
              <a:gd name="connsiteY1650" fmla="*/ 998371 h 2380521"/>
              <a:gd name="connsiteX1651" fmla="*/ 238778 w 8023328"/>
              <a:gd name="connsiteY1651" fmla="*/ 1012227 h 2380521"/>
              <a:gd name="connsiteX1652" fmla="*/ 226379 w 8023328"/>
              <a:gd name="connsiteY1652" fmla="*/ 1024625 h 2380521"/>
              <a:gd name="connsiteX1653" fmla="*/ 212523 w 8023328"/>
              <a:gd name="connsiteY1653" fmla="*/ 1012227 h 2380521"/>
              <a:gd name="connsiteX1654" fmla="*/ 226379 w 8023328"/>
              <a:gd name="connsiteY1654" fmla="*/ 998371 h 2380521"/>
              <a:gd name="connsiteX1655" fmla="*/ 154085 w 8023328"/>
              <a:gd name="connsiteY1655" fmla="*/ 998371 h 2380521"/>
              <a:gd name="connsiteX1656" fmla="*/ 167941 w 8023328"/>
              <a:gd name="connsiteY1656" fmla="*/ 1012227 h 2380521"/>
              <a:gd name="connsiteX1657" fmla="*/ 154085 w 8023328"/>
              <a:gd name="connsiteY1657" fmla="*/ 1024625 h 2380521"/>
              <a:gd name="connsiteX1658" fmla="*/ 141687 w 8023328"/>
              <a:gd name="connsiteY1658" fmla="*/ 1012227 h 2380521"/>
              <a:gd name="connsiteX1659" fmla="*/ 154085 w 8023328"/>
              <a:gd name="connsiteY1659" fmla="*/ 998371 h 2380521"/>
              <a:gd name="connsiteX1660" fmla="*/ 83255 w 8023328"/>
              <a:gd name="connsiteY1660" fmla="*/ 998371 h 2380521"/>
              <a:gd name="connsiteX1661" fmla="*/ 97111 w 8023328"/>
              <a:gd name="connsiteY1661" fmla="*/ 1012227 h 2380521"/>
              <a:gd name="connsiteX1662" fmla="*/ 83255 w 8023328"/>
              <a:gd name="connsiteY1662" fmla="*/ 1024625 h 2380521"/>
              <a:gd name="connsiteX1663" fmla="*/ 70858 w 8023328"/>
              <a:gd name="connsiteY1663" fmla="*/ 1012227 h 2380521"/>
              <a:gd name="connsiteX1664" fmla="*/ 83255 w 8023328"/>
              <a:gd name="connsiteY1664" fmla="*/ 998371 h 2380521"/>
              <a:gd name="connsiteX1665" fmla="*/ 12019 w 8023328"/>
              <a:gd name="connsiteY1665" fmla="*/ 998371 h 2380521"/>
              <a:gd name="connsiteX1666" fmla="*/ 26260 w 8023328"/>
              <a:gd name="connsiteY1666" fmla="*/ 1012227 h 2380521"/>
              <a:gd name="connsiteX1667" fmla="*/ 12019 w 8023328"/>
              <a:gd name="connsiteY1667" fmla="*/ 1024625 h 2380521"/>
              <a:gd name="connsiteX1668" fmla="*/ 27 w 8023328"/>
              <a:gd name="connsiteY1668" fmla="*/ 1012227 h 2380521"/>
              <a:gd name="connsiteX1669" fmla="*/ 12019 w 8023328"/>
              <a:gd name="connsiteY1669" fmla="*/ 998371 h 2380521"/>
              <a:gd name="connsiteX1670" fmla="*/ 870603 w 8023328"/>
              <a:gd name="connsiteY1670" fmla="*/ 927542 h 2380521"/>
              <a:gd name="connsiteX1671" fmla="*/ 883001 w 8023328"/>
              <a:gd name="connsiteY1671" fmla="*/ 939939 h 2380521"/>
              <a:gd name="connsiteX1672" fmla="*/ 870603 w 8023328"/>
              <a:gd name="connsiteY1672" fmla="*/ 953796 h 2380521"/>
              <a:gd name="connsiteX1673" fmla="*/ 856747 w 8023328"/>
              <a:gd name="connsiteY1673" fmla="*/ 939939 h 2380521"/>
              <a:gd name="connsiteX1674" fmla="*/ 870603 w 8023328"/>
              <a:gd name="connsiteY1674" fmla="*/ 927542 h 2380521"/>
              <a:gd name="connsiteX1675" fmla="*/ 799773 w 8023328"/>
              <a:gd name="connsiteY1675" fmla="*/ 927542 h 2380521"/>
              <a:gd name="connsiteX1676" fmla="*/ 812171 w 8023328"/>
              <a:gd name="connsiteY1676" fmla="*/ 939939 h 2380521"/>
              <a:gd name="connsiteX1677" fmla="*/ 799773 w 8023328"/>
              <a:gd name="connsiteY1677" fmla="*/ 953796 h 2380521"/>
              <a:gd name="connsiteX1678" fmla="*/ 785917 w 8023328"/>
              <a:gd name="connsiteY1678" fmla="*/ 939939 h 2380521"/>
              <a:gd name="connsiteX1679" fmla="*/ 799773 w 8023328"/>
              <a:gd name="connsiteY1679" fmla="*/ 927542 h 2380521"/>
              <a:gd name="connsiteX1680" fmla="*/ 724112 w 8023328"/>
              <a:gd name="connsiteY1680" fmla="*/ 927542 h 2380521"/>
              <a:gd name="connsiteX1681" fmla="*/ 737968 w 8023328"/>
              <a:gd name="connsiteY1681" fmla="*/ 939939 h 2380521"/>
              <a:gd name="connsiteX1682" fmla="*/ 724112 w 8023328"/>
              <a:gd name="connsiteY1682" fmla="*/ 953796 h 2380521"/>
              <a:gd name="connsiteX1683" fmla="*/ 711714 w 8023328"/>
              <a:gd name="connsiteY1683" fmla="*/ 939939 h 2380521"/>
              <a:gd name="connsiteX1684" fmla="*/ 724112 w 8023328"/>
              <a:gd name="connsiteY1684" fmla="*/ 927542 h 2380521"/>
              <a:gd name="connsiteX1685" fmla="*/ 653281 w 8023328"/>
              <a:gd name="connsiteY1685" fmla="*/ 927542 h 2380521"/>
              <a:gd name="connsiteX1686" fmla="*/ 667137 w 8023328"/>
              <a:gd name="connsiteY1686" fmla="*/ 939939 h 2380521"/>
              <a:gd name="connsiteX1687" fmla="*/ 653281 w 8023328"/>
              <a:gd name="connsiteY1687" fmla="*/ 953796 h 2380521"/>
              <a:gd name="connsiteX1688" fmla="*/ 640884 w 8023328"/>
              <a:gd name="connsiteY1688" fmla="*/ 939939 h 2380521"/>
              <a:gd name="connsiteX1689" fmla="*/ 653281 w 8023328"/>
              <a:gd name="connsiteY1689" fmla="*/ 927542 h 2380521"/>
              <a:gd name="connsiteX1690" fmla="*/ 582453 w 8023328"/>
              <a:gd name="connsiteY1690" fmla="*/ 927542 h 2380521"/>
              <a:gd name="connsiteX1691" fmla="*/ 596309 w 8023328"/>
              <a:gd name="connsiteY1691" fmla="*/ 939939 h 2380521"/>
              <a:gd name="connsiteX1692" fmla="*/ 582453 w 8023328"/>
              <a:gd name="connsiteY1692" fmla="*/ 953796 h 2380521"/>
              <a:gd name="connsiteX1693" fmla="*/ 570054 w 8023328"/>
              <a:gd name="connsiteY1693" fmla="*/ 939939 h 2380521"/>
              <a:gd name="connsiteX1694" fmla="*/ 582453 w 8023328"/>
              <a:gd name="connsiteY1694" fmla="*/ 927542 h 2380521"/>
              <a:gd name="connsiteX1695" fmla="*/ 513642 w 8023328"/>
              <a:gd name="connsiteY1695" fmla="*/ 927542 h 2380521"/>
              <a:gd name="connsiteX1696" fmla="*/ 528820 w 8023328"/>
              <a:gd name="connsiteY1696" fmla="*/ 939939 h 2380521"/>
              <a:gd name="connsiteX1697" fmla="*/ 513642 w 8023328"/>
              <a:gd name="connsiteY1697" fmla="*/ 953796 h 2380521"/>
              <a:gd name="connsiteX1698" fmla="*/ 499223 w 8023328"/>
              <a:gd name="connsiteY1698" fmla="*/ 939939 h 2380521"/>
              <a:gd name="connsiteX1699" fmla="*/ 513642 w 8023328"/>
              <a:gd name="connsiteY1699" fmla="*/ 927542 h 2380521"/>
              <a:gd name="connsiteX1700" fmla="*/ 439809 w 8023328"/>
              <a:gd name="connsiteY1700" fmla="*/ 927542 h 2380521"/>
              <a:gd name="connsiteX1701" fmla="*/ 454599 w 8023328"/>
              <a:gd name="connsiteY1701" fmla="*/ 939939 h 2380521"/>
              <a:gd name="connsiteX1702" fmla="*/ 439809 w 8023328"/>
              <a:gd name="connsiteY1702" fmla="*/ 953796 h 2380521"/>
              <a:gd name="connsiteX1703" fmla="*/ 425021 w 8023328"/>
              <a:gd name="connsiteY1703" fmla="*/ 939939 h 2380521"/>
              <a:gd name="connsiteX1704" fmla="*/ 439809 w 8023328"/>
              <a:gd name="connsiteY1704" fmla="*/ 927542 h 2380521"/>
              <a:gd name="connsiteX1705" fmla="*/ 368046 w 8023328"/>
              <a:gd name="connsiteY1705" fmla="*/ 927542 h 2380521"/>
              <a:gd name="connsiteX1706" fmla="*/ 380444 w 8023328"/>
              <a:gd name="connsiteY1706" fmla="*/ 939939 h 2380521"/>
              <a:gd name="connsiteX1707" fmla="*/ 368046 w 8023328"/>
              <a:gd name="connsiteY1707" fmla="*/ 953796 h 2380521"/>
              <a:gd name="connsiteX1708" fmla="*/ 354191 w 8023328"/>
              <a:gd name="connsiteY1708" fmla="*/ 939939 h 2380521"/>
              <a:gd name="connsiteX1709" fmla="*/ 368046 w 8023328"/>
              <a:gd name="connsiteY1709" fmla="*/ 927542 h 2380521"/>
              <a:gd name="connsiteX1710" fmla="*/ 297214 w 8023328"/>
              <a:gd name="connsiteY1710" fmla="*/ 927542 h 2380521"/>
              <a:gd name="connsiteX1711" fmla="*/ 309612 w 8023328"/>
              <a:gd name="connsiteY1711" fmla="*/ 939939 h 2380521"/>
              <a:gd name="connsiteX1712" fmla="*/ 297214 w 8023328"/>
              <a:gd name="connsiteY1712" fmla="*/ 953796 h 2380521"/>
              <a:gd name="connsiteX1713" fmla="*/ 283359 w 8023328"/>
              <a:gd name="connsiteY1713" fmla="*/ 939939 h 2380521"/>
              <a:gd name="connsiteX1714" fmla="*/ 297214 w 8023328"/>
              <a:gd name="connsiteY1714" fmla="*/ 927542 h 2380521"/>
              <a:gd name="connsiteX1715" fmla="*/ 226386 w 8023328"/>
              <a:gd name="connsiteY1715" fmla="*/ 927542 h 2380521"/>
              <a:gd name="connsiteX1716" fmla="*/ 238784 w 8023328"/>
              <a:gd name="connsiteY1716" fmla="*/ 939939 h 2380521"/>
              <a:gd name="connsiteX1717" fmla="*/ 226386 w 8023328"/>
              <a:gd name="connsiteY1717" fmla="*/ 953796 h 2380521"/>
              <a:gd name="connsiteX1718" fmla="*/ 212530 w 8023328"/>
              <a:gd name="connsiteY1718" fmla="*/ 939939 h 2380521"/>
              <a:gd name="connsiteX1719" fmla="*/ 226386 w 8023328"/>
              <a:gd name="connsiteY1719" fmla="*/ 927542 h 2380521"/>
              <a:gd name="connsiteX1720" fmla="*/ 154091 w 8023328"/>
              <a:gd name="connsiteY1720" fmla="*/ 927542 h 2380521"/>
              <a:gd name="connsiteX1721" fmla="*/ 167947 w 8023328"/>
              <a:gd name="connsiteY1721" fmla="*/ 939939 h 2380521"/>
              <a:gd name="connsiteX1722" fmla="*/ 154091 w 8023328"/>
              <a:gd name="connsiteY1722" fmla="*/ 953796 h 2380521"/>
              <a:gd name="connsiteX1723" fmla="*/ 141693 w 8023328"/>
              <a:gd name="connsiteY1723" fmla="*/ 939939 h 2380521"/>
              <a:gd name="connsiteX1724" fmla="*/ 154091 w 8023328"/>
              <a:gd name="connsiteY1724" fmla="*/ 927542 h 2380521"/>
              <a:gd name="connsiteX1725" fmla="*/ 83261 w 8023328"/>
              <a:gd name="connsiteY1725" fmla="*/ 927542 h 2380521"/>
              <a:gd name="connsiteX1726" fmla="*/ 97117 w 8023328"/>
              <a:gd name="connsiteY1726" fmla="*/ 939939 h 2380521"/>
              <a:gd name="connsiteX1727" fmla="*/ 83261 w 8023328"/>
              <a:gd name="connsiteY1727" fmla="*/ 953796 h 2380521"/>
              <a:gd name="connsiteX1728" fmla="*/ 70864 w 8023328"/>
              <a:gd name="connsiteY1728" fmla="*/ 939939 h 2380521"/>
              <a:gd name="connsiteX1729" fmla="*/ 83261 w 8023328"/>
              <a:gd name="connsiteY1729" fmla="*/ 927542 h 2380521"/>
              <a:gd name="connsiteX1730" fmla="*/ 12025 w 8023328"/>
              <a:gd name="connsiteY1730" fmla="*/ 927542 h 2380521"/>
              <a:gd name="connsiteX1731" fmla="*/ 26266 w 8023328"/>
              <a:gd name="connsiteY1731" fmla="*/ 939939 h 2380521"/>
              <a:gd name="connsiteX1732" fmla="*/ 12025 w 8023328"/>
              <a:gd name="connsiteY1732" fmla="*/ 953796 h 2380521"/>
              <a:gd name="connsiteX1733" fmla="*/ 33 w 8023328"/>
              <a:gd name="connsiteY1733" fmla="*/ 939939 h 2380521"/>
              <a:gd name="connsiteX1734" fmla="*/ 12025 w 8023328"/>
              <a:gd name="connsiteY1734" fmla="*/ 927542 h 2380521"/>
              <a:gd name="connsiteX1735" fmla="*/ 6581764 w 8023328"/>
              <a:gd name="connsiteY1735" fmla="*/ 924168 h 2380521"/>
              <a:gd name="connsiteX1736" fmla="*/ 6596552 w 8023328"/>
              <a:gd name="connsiteY1736" fmla="*/ 936565 h 2380521"/>
              <a:gd name="connsiteX1737" fmla="*/ 6581764 w 8023328"/>
              <a:gd name="connsiteY1737" fmla="*/ 950422 h 2380521"/>
              <a:gd name="connsiteX1738" fmla="*/ 6566976 w 8023328"/>
              <a:gd name="connsiteY1738" fmla="*/ 936565 h 2380521"/>
              <a:gd name="connsiteX1739" fmla="*/ 6581764 w 8023328"/>
              <a:gd name="connsiteY1739" fmla="*/ 924168 h 2380521"/>
              <a:gd name="connsiteX1740" fmla="*/ 6510933 w 8023328"/>
              <a:gd name="connsiteY1740" fmla="*/ 924168 h 2380521"/>
              <a:gd name="connsiteX1741" fmla="*/ 6525722 w 8023328"/>
              <a:gd name="connsiteY1741" fmla="*/ 936565 h 2380521"/>
              <a:gd name="connsiteX1742" fmla="*/ 6510933 w 8023328"/>
              <a:gd name="connsiteY1742" fmla="*/ 950422 h 2380521"/>
              <a:gd name="connsiteX1743" fmla="*/ 6496144 w 8023328"/>
              <a:gd name="connsiteY1743" fmla="*/ 936565 h 2380521"/>
              <a:gd name="connsiteX1744" fmla="*/ 6510933 w 8023328"/>
              <a:gd name="connsiteY1744" fmla="*/ 924168 h 2380521"/>
              <a:gd name="connsiteX1745" fmla="*/ 6440492 w 8023328"/>
              <a:gd name="connsiteY1745" fmla="*/ 924168 h 2380521"/>
              <a:gd name="connsiteX1746" fmla="*/ 6454911 w 8023328"/>
              <a:gd name="connsiteY1746" fmla="*/ 936565 h 2380521"/>
              <a:gd name="connsiteX1747" fmla="*/ 6440492 w 8023328"/>
              <a:gd name="connsiteY1747" fmla="*/ 950422 h 2380521"/>
              <a:gd name="connsiteX1748" fmla="*/ 6425315 w 8023328"/>
              <a:gd name="connsiteY1748" fmla="*/ 936565 h 2380521"/>
              <a:gd name="connsiteX1749" fmla="*/ 6440492 w 8023328"/>
              <a:gd name="connsiteY1749" fmla="*/ 924168 h 2380521"/>
              <a:gd name="connsiteX1750" fmla="*/ 6368340 w 8023328"/>
              <a:gd name="connsiteY1750" fmla="*/ 924168 h 2380521"/>
              <a:gd name="connsiteX1751" fmla="*/ 6380737 w 8023328"/>
              <a:gd name="connsiteY1751" fmla="*/ 936565 h 2380521"/>
              <a:gd name="connsiteX1752" fmla="*/ 6368340 w 8023328"/>
              <a:gd name="connsiteY1752" fmla="*/ 950422 h 2380521"/>
              <a:gd name="connsiteX1753" fmla="*/ 6354484 w 8023328"/>
              <a:gd name="connsiteY1753" fmla="*/ 936565 h 2380521"/>
              <a:gd name="connsiteX1754" fmla="*/ 6368340 w 8023328"/>
              <a:gd name="connsiteY1754" fmla="*/ 924168 h 2380521"/>
              <a:gd name="connsiteX1755" fmla="*/ 6297511 w 8023328"/>
              <a:gd name="connsiteY1755" fmla="*/ 924168 h 2380521"/>
              <a:gd name="connsiteX1756" fmla="*/ 6309908 w 8023328"/>
              <a:gd name="connsiteY1756" fmla="*/ 936565 h 2380521"/>
              <a:gd name="connsiteX1757" fmla="*/ 6297511 w 8023328"/>
              <a:gd name="connsiteY1757" fmla="*/ 950422 h 2380521"/>
              <a:gd name="connsiteX1758" fmla="*/ 6283655 w 8023328"/>
              <a:gd name="connsiteY1758" fmla="*/ 936565 h 2380521"/>
              <a:gd name="connsiteX1759" fmla="*/ 6297511 w 8023328"/>
              <a:gd name="connsiteY1759" fmla="*/ 924168 h 2380521"/>
              <a:gd name="connsiteX1760" fmla="*/ 6226679 w 8023328"/>
              <a:gd name="connsiteY1760" fmla="*/ 924168 h 2380521"/>
              <a:gd name="connsiteX1761" fmla="*/ 6239076 w 8023328"/>
              <a:gd name="connsiteY1761" fmla="*/ 936565 h 2380521"/>
              <a:gd name="connsiteX1762" fmla="*/ 6226679 w 8023328"/>
              <a:gd name="connsiteY1762" fmla="*/ 950422 h 2380521"/>
              <a:gd name="connsiteX1763" fmla="*/ 6212823 w 8023328"/>
              <a:gd name="connsiteY1763" fmla="*/ 936565 h 2380521"/>
              <a:gd name="connsiteX1764" fmla="*/ 6226679 w 8023328"/>
              <a:gd name="connsiteY1764" fmla="*/ 924168 h 2380521"/>
              <a:gd name="connsiteX1765" fmla="*/ 6154391 w 8023328"/>
              <a:gd name="connsiteY1765" fmla="*/ 924168 h 2380521"/>
              <a:gd name="connsiteX1766" fmla="*/ 6168247 w 8023328"/>
              <a:gd name="connsiteY1766" fmla="*/ 936565 h 2380521"/>
              <a:gd name="connsiteX1767" fmla="*/ 6154391 w 8023328"/>
              <a:gd name="connsiteY1767" fmla="*/ 950422 h 2380521"/>
              <a:gd name="connsiteX1768" fmla="*/ 6141994 w 8023328"/>
              <a:gd name="connsiteY1768" fmla="*/ 936565 h 2380521"/>
              <a:gd name="connsiteX1769" fmla="*/ 6154391 w 8023328"/>
              <a:gd name="connsiteY1769" fmla="*/ 924168 h 2380521"/>
              <a:gd name="connsiteX1770" fmla="*/ 6083559 w 8023328"/>
              <a:gd name="connsiteY1770" fmla="*/ 924168 h 2380521"/>
              <a:gd name="connsiteX1771" fmla="*/ 6097415 w 8023328"/>
              <a:gd name="connsiteY1771" fmla="*/ 936565 h 2380521"/>
              <a:gd name="connsiteX1772" fmla="*/ 6083559 w 8023328"/>
              <a:gd name="connsiteY1772" fmla="*/ 950422 h 2380521"/>
              <a:gd name="connsiteX1773" fmla="*/ 6071162 w 8023328"/>
              <a:gd name="connsiteY1773" fmla="*/ 936565 h 2380521"/>
              <a:gd name="connsiteX1774" fmla="*/ 6083559 w 8023328"/>
              <a:gd name="connsiteY1774" fmla="*/ 924168 h 2380521"/>
              <a:gd name="connsiteX1775" fmla="*/ 6011748 w 8023328"/>
              <a:gd name="connsiteY1775" fmla="*/ 924168 h 2380521"/>
              <a:gd name="connsiteX1776" fmla="*/ 6026537 w 8023328"/>
              <a:gd name="connsiteY1776" fmla="*/ 936565 h 2380521"/>
              <a:gd name="connsiteX1777" fmla="*/ 6011748 w 8023328"/>
              <a:gd name="connsiteY1777" fmla="*/ 950422 h 2380521"/>
              <a:gd name="connsiteX1778" fmla="*/ 5996959 w 8023328"/>
              <a:gd name="connsiteY1778" fmla="*/ 936565 h 2380521"/>
              <a:gd name="connsiteX1779" fmla="*/ 6011748 w 8023328"/>
              <a:gd name="connsiteY1779" fmla="*/ 924168 h 2380521"/>
              <a:gd name="connsiteX1780" fmla="*/ 5940548 w 8023328"/>
              <a:gd name="connsiteY1780" fmla="*/ 924168 h 2380521"/>
              <a:gd name="connsiteX1781" fmla="*/ 5955726 w 8023328"/>
              <a:gd name="connsiteY1781" fmla="*/ 936565 h 2380521"/>
              <a:gd name="connsiteX1782" fmla="*/ 5940548 w 8023328"/>
              <a:gd name="connsiteY1782" fmla="*/ 950422 h 2380521"/>
              <a:gd name="connsiteX1783" fmla="*/ 5926130 w 8023328"/>
              <a:gd name="connsiteY1783" fmla="*/ 936565 h 2380521"/>
              <a:gd name="connsiteX1784" fmla="*/ 5940548 w 8023328"/>
              <a:gd name="connsiteY1784" fmla="*/ 924168 h 2380521"/>
              <a:gd name="connsiteX1785" fmla="*/ 5870088 w 8023328"/>
              <a:gd name="connsiteY1785" fmla="*/ 924168 h 2380521"/>
              <a:gd name="connsiteX1786" fmla="*/ 5884877 w 8023328"/>
              <a:gd name="connsiteY1786" fmla="*/ 936565 h 2380521"/>
              <a:gd name="connsiteX1787" fmla="*/ 5870088 w 8023328"/>
              <a:gd name="connsiteY1787" fmla="*/ 950422 h 2380521"/>
              <a:gd name="connsiteX1788" fmla="*/ 5855299 w 8023328"/>
              <a:gd name="connsiteY1788" fmla="*/ 936565 h 2380521"/>
              <a:gd name="connsiteX1789" fmla="*/ 5870088 w 8023328"/>
              <a:gd name="connsiteY1789" fmla="*/ 924168 h 2380521"/>
              <a:gd name="connsiteX1790" fmla="*/ 5798325 w 8023328"/>
              <a:gd name="connsiteY1790" fmla="*/ 924168 h 2380521"/>
              <a:gd name="connsiteX1791" fmla="*/ 5810722 w 8023328"/>
              <a:gd name="connsiteY1791" fmla="*/ 936565 h 2380521"/>
              <a:gd name="connsiteX1792" fmla="*/ 5798325 w 8023328"/>
              <a:gd name="connsiteY1792" fmla="*/ 950422 h 2380521"/>
              <a:gd name="connsiteX1793" fmla="*/ 5784469 w 8023328"/>
              <a:gd name="connsiteY1793" fmla="*/ 936565 h 2380521"/>
              <a:gd name="connsiteX1794" fmla="*/ 5798325 w 8023328"/>
              <a:gd name="connsiteY1794" fmla="*/ 924168 h 2380521"/>
              <a:gd name="connsiteX1795" fmla="*/ 5724122 w 8023328"/>
              <a:gd name="connsiteY1795" fmla="*/ 924168 h 2380521"/>
              <a:gd name="connsiteX1796" fmla="*/ 5736519 w 8023328"/>
              <a:gd name="connsiteY1796" fmla="*/ 936565 h 2380521"/>
              <a:gd name="connsiteX1797" fmla="*/ 5724122 w 8023328"/>
              <a:gd name="connsiteY1797" fmla="*/ 950422 h 2380521"/>
              <a:gd name="connsiteX1798" fmla="*/ 5710266 w 8023328"/>
              <a:gd name="connsiteY1798" fmla="*/ 936565 h 2380521"/>
              <a:gd name="connsiteX1799" fmla="*/ 5724122 w 8023328"/>
              <a:gd name="connsiteY1799" fmla="*/ 924168 h 2380521"/>
              <a:gd name="connsiteX1800" fmla="*/ 5653291 w 8023328"/>
              <a:gd name="connsiteY1800" fmla="*/ 924168 h 2380521"/>
              <a:gd name="connsiteX1801" fmla="*/ 5665688 w 8023328"/>
              <a:gd name="connsiteY1801" fmla="*/ 936565 h 2380521"/>
              <a:gd name="connsiteX1802" fmla="*/ 5653291 w 8023328"/>
              <a:gd name="connsiteY1802" fmla="*/ 950422 h 2380521"/>
              <a:gd name="connsiteX1803" fmla="*/ 5639435 w 8023328"/>
              <a:gd name="connsiteY1803" fmla="*/ 936565 h 2380521"/>
              <a:gd name="connsiteX1804" fmla="*/ 5653291 w 8023328"/>
              <a:gd name="connsiteY1804" fmla="*/ 924168 h 2380521"/>
              <a:gd name="connsiteX1805" fmla="*/ 5581002 w 8023328"/>
              <a:gd name="connsiteY1805" fmla="*/ 924168 h 2380521"/>
              <a:gd name="connsiteX1806" fmla="*/ 5594858 w 8023328"/>
              <a:gd name="connsiteY1806" fmla="*/ 936565 h 2380521"/>
              <a:gd name="connsiteX1807" fmla="*/ 5581002 w 8023328"/>
              <a:gd name="connsiteY1807" fmla="*/ 950422 h 2380521"/>
              <a:gd name="connsiteX1808" fmla="*/ 5568605 w 8023328"/>
              <a:gd name="connsiteY1808" fmla="*/ 936565 h 2380521"/>
              <a:gd name="connsiteX1809" fmla="*/ 5581002 w 8023328"/>
              <a:gd name="connsiteY1809" fmla="*/ 924168 h 2380521"/>
              <a:gd name="connsiteX1810" fmla="*/ 5510171 w 8023328"/>
              <a:gd name="connsiteY1810" fmla="*/ 924168 h 2380521"/>
              <a:gd name="connsiteX1811" fmla="*/ 5524027 w 8023328"/>
              <a:gd name="connsiteY1811" fmla="*/ 936565 h 2380521"/>
              <a:gd name="connsiteX1812" fmla="*/ 5510171 w 8023328"/>
              <a:gd name="connsiteY1812" fmla="*/ 950422 h 2380521"/>
              <a:gd name="connsiteX1813" fmla="*/ 5497774 w 8023328"/>
              <a:gd name="connsiteY1813" fmla="*/ 936565 h 2380521"/>
              <a:gd name="connsiteX1814" fmla="*/ 5510171 w 8023328"/>
              <a:gd name="connsiteY1814" fmla="*/ 924168 h 2380521"/>
              <a:gd name="connsiteX1815" fmla="*/ 5438937 w 8023328"/>
              <a:gd name="connsiteY1815" fmla="*/ 924168 h 2380521"/>
              <a:gd name="connsiteX1816" fmla="*/ 5453178 w 8023328"/>
              <a:gd name="connsiteY1816" fmla="*/ 936565 h 2380521"/>
              <a:gd name="connsiteX1817" fmla="*/ 5438937 w 8023328"/>
              <a:gd name="connsiteY1817" fmla="*/ 950422 h 2380521"/>
              <a:gd name="connsiteX1818" fmla="*/ 5426945 w 8023328"/>
              <a:gd name="connsiteY1818" fmla="*/ 936565 h 2380521"/>
              <a:gd name="connsiteX1819" fmla="*/ 5438937 w 8023328"/>
              <a:gd name="connsiteY1819" fmla="*/ 924168 h 2380521"/>
              <a:gd name="connsiteX1820" fmla="*/ 5367530 w 8023328"/>
              <a:gd name="connsiteY1820" fmla="*/ 924168 h 2380521"/>
              <a:gd name="connsiteX1821" fmla="*/ 5382318 w 8023328"/>
              <a:gd name="connsiteY1821" fmla="*/ 936565 h 2380521"/>
              <a:gd name="connsiteX1822" fmla="*/ 5367530 w 8023328"/>
              <a:gd name="connsiteY1822" fmla="*/ 950422 h 2380521"/>
              <a:gd name="connsiteX1823" fmla="*/ 5352742 w 8023328"/>
              <a:gd name="connsiteY1823" fmla="*/ 936565 h 2380521"/>
              <a:gd name="connsiteX1824" fmla="*/ 5367530 w 8023328"/>
              <a:gd name="connsiteY1824" fmla="*/ 924168 h 2380521"/>
              <a:gd name="connsiteX1825" fmla="*/ 5296699 w 8023328"/>
              <a:gd name="connsiteY1825" fmla="*/ 924168 h 2380521"/>
              <a:gd name="connsiteX1826" fmla="*/ 5311488 w 8023328"/>
              <a:gd name="connsiteY1826" fmla="*/ 936565 h 2380521"/>
              <a:gd name="connsiteX1827" fmla="*/ 5296699 w 8023328"/>
              <a:gd name="connsiteY1827" fmla="*/ 950422 h 2380521"/>
              <a:gd name="connsiteX1828" fmla="*/ 5281910 w 8023328"/>
              <a:gd name="connsiteY1828" fmla="*/ 936565 h 2380521"/>
              <a:gd name="connsiteX1829" fmla="*/ 5296699 w 8023328"/>
              <a:gd name="connsiteY1829" fmla="*/ 924168 h 2380521"/>
              <a:gd name="connsiteX1830" fmla="*/ 5225869 w 8023328"/>
              <a:gd name="connsiteY1830" fmla="*/ 924168 h 2380521"/>
              <a:gd name="connsiteX1831" fmla="*/ 5240657 w 8023328"/>
              <a:gd name="connsiteY1831" fmla="*/ 936565 h 2380521"/>
              <a:gd name="connsiteX1832" fmla="*/ 5225869 w 8023328"/>
              <a:gd name="connsiteY1832" fmla="*/ 950422 h 2380521"/>
              <a:gd name="connsiteX1833" fmla="*/ 5211081 w 8023328"/>
              <a:gd name="connsiteY1833" fmla="*/ 936565 h 2380521"/>
              <a:gd name="connsiteX1834" fmla="*/ 5225869 w 8023328"/>
              <a:gd name="connsiteY1834" fmla="*/ 924168 h 2380521"/>
              <a:gd name="connsiteX1835" fmla="*/ 5154105 w 8023328"/>
              <a:gd name="connsiteY1835" fmla="*/ 924168 h 2380521"/>
              <a:gd name="connsiteX1836" fmla="*/ 5166502 w 8023328"/>
              <a:gd name="connsiteY1836" fmla="*/ 936565 h 2380521"/>
              <a:gd name="connsiteX1837" fmla="*/ 5154105 w 8023328"/>
              <a:gd name="connsiteY1837" fmla="*/ 950422 h 2380521"/>
              <a:gd name="connsiteX1838" fmla="*/ 5140249 w 8023328"/>
              <a:gd name="connsiteY1838" fmla="*/ 936565 h 2380521"/>
              <a:gd name="connsiteX1839" fmla="*/ 5154105 w 8023328"/>
              <a:gd name="connsiteY1839" fmla="*/ 924168 h 2380521"/>
              <a:gd name="connsiteX1840" fmla="*/ 5083276 w 8023328"/>
              <a:gd name="connsiteY1840" fmla="*/ 924168 h 2380521"/>
              <a:gd name="connsiteX1841" fmla="*/ 5095673 w 8023328"/>
              <a:gd name="connsiteY1841" fmla="*/ 936565 h 2380521"/>
              <a:gd name="connsiteX1842" fmla="*/ 5083276 w 8023328"/>
              <a:gd name="connsiteY1842" fmla="*/ 950422 h 2380521"/>
              <a:gd name="connsiteX1843" fmla="*/ 5069420 w 8023328"/>
              <a:gd name="connsiteY1843" fmla="*/ 936565 h 2380521"/>
              <a:gd name="connsiteX1844" fmla="*/ 5083276 w 8023328"/>
              <a:gd name="connsiteY1844" fmla="*/ 924168 h 2380521"/>
              <a:gd name="connsiteX1845" fmla="*/ 5012445 w 8023328"/>
              <a:gd name="connsiteY1845" fmla="*/ 924168 h 2380521"/>
              <a:gd name="connsiteX1846" fmla="*/ 5024842 w 8023328"/>
              <a:gd name="connsiteY1846" fmla="*/ 936565 h 2380521"/>
              <a:gd name="connsiteX1847" fmla="*/ 5012445 w 8023328"/>
              <a:gd name="connsiteY1847" fmla="*/ 950422 h 2380521"/>
              <a:gd name="connsiteX1848" fmla="*/ 4998589 w 8023328"/>
              <a:gd name="connsiteY1848" fmla="*/ 938024 h 2380521"/>
              <a:gd name="connsiteX1849" fmla="*/ 5012445 w 8023328"/>
              <a:gd name="connsiteY1849" fmla="*/ 924168 h 2380521"/>
              <a:gd name="connsiteX1850" fmla="*/ 4940157 w 8023328"/>
              <a:gd name="connsiteY1850" fmla="*/ 924168 h 2380521"/>
              <a:gd name="connsiteX1851" fmla="*/ 4954013 w 8023328"/>
              <a:gd name="connsiteY1851" fmla="*/ 938024 h 2380521"/>
              <a:gd name="connsiteX1852" fmla="*/ 4940157 w 8023328"/>
              <a:gd name="connsiteY1852" fmla="*/ 950422 h 2380521"/>
              <a:gd name="connsiteX1853" fmla="*/ 4927760 w 8023328"/>
              <a:gd name="connsiteY1853" fmla="*/ 938024 h 2380521"/>
              <a:gd name="connsiteX1854" fmla="*/ 4940157 w 8023328"/>
              <a:gd name="connsiteY1854" fmla="*/ 924168 h 2380521"/>
              <a:gd name="connsiteX1855" fmla="*/ 4865953 w 8023328"/>
              <a:gd name="connsiteY1855" fmla="*/ 924168 h 2380521"/>
              <a:gd name="connsiteX1856" fmla="*/ 4879809 w 8023328"/>
              <a:gd name="connsiteY1856" fmla="*/ 938024 h 2380521"/>
              <a:gd name="connsiteX1857" fmla="*/ 4865953 w 8023328"/>
              <a:gd name="connsiteY1857" fmla="*/ 950422 h 2380521"/>
              <a:gd name="connsiteX1858" fmla="*/ 4853556 w 8023328"/>
              <a:gd name="connsiteY1858" fmla="*/ 938024 h 2380521"/>
              <a:gd name="connsiteX1859" fmla="*/ 4865953 w 8023328"/>
              <a:gd name="connsiteY1859" fmla="*/ 924168 h 2380521"/>
              <a:gd name="connsiteX1860" fmla="*/ 4797514 w 8023328"/>
              <a:gd name="connsiteY1860" fmla="*/ 924168 h 2380521"/>
              <a:gd name="connsiteX1861" fmla="*/ 4812303 w 8023328"/>
              <a:gd name="connsiteY1861" fmla="*/ 938024 h 2380521"/>
              <a:gd name="connsiteX1862" fmla="*/ 4797514 w 8023328"/>
              <a:gd name="connsiteY1862" fmla="*/ 950422 h 2380521"/>
              <a:gd name="connsiteX1863" fmla="*/ 4782725 w 8023328"/>
              <a:gd name="connsiteY1863" fmla="*/ 938024 h 2380521"/>
              <a:gd name="connsiteX1864" fmla="*/ 4797514 w 8023328"/>
              <a:gd name="connsiteY1864" fmla="*/ 924168 h 2380521"/>
              <a:gd name="connsiteX1865" fmla="*/ 4726684 w 8023328"/>
              <a:gd name="connsiteY1865" fmla="*/ 924168 h 2380521"/>
              <a:gd name="connsiteX1866" fmla="*/ 4741472 w 8023328"/>
              <a:gd name="connsiteY1866" fmla="*/ 938024 h 2380521"/>
              <a:gd name="connsiteX1867" fmla="*/ 4726684 w 8023328"/>
              <a:gd name="connsiteY1867" fmla="*/ 950422 h 2380521"/>
              <a:gd name="connsiteX1868" fmla="*/ 4711896 w 8023328"/>
              <a:gd name="connsiteY1868" fmla="*/ 938024 h 2380521"/>
              <a:gd name="connsiteX1869" fmla="*/ 4726684 w 8023328"/>
              <a:gd name="connsiteY1869" fmla="*/ 924168 h 2380521"/>
              <a:gd name="connsiteX1870" fmla="*/ 4655853 w 8023328"/>
              <a:gd name="connsiteY1870" fmla="*/ 924168 h 2380521"/>
              <a:gd name="connsiteX1871" fmla="*/ 4670642 w 8023328"/>
              <a:gd name="connsiteY1871" fmla="*/ 938024 h 2380521"/>
              <a:gd name="connsiteX1872" fmla="*/ 4655853 w 8023328"/>
              <a:gd name="connsiteY1872" fmla="*/ 950422 h 2380521"/>
              <a:gd name="connsiteX1873" fmla="*/ 4641064 w 8023328"/>
              <a:gd name="connsiteY1873" fmla="*/ 938024 h 2380521"/>
              <a:gd name="connsiteX1874" fmla="*/ 4655853 w 8023328"/>
              <a:gd name="connsiteY1874" fmla="*/ 924168 h 2380521"/>
              <a:gd name="connsiteX1875" fmla="*/ 4584091 w 8023328"/>
              <a:gd name="connsiteY1875" fmla="*/ 924168 h 2380521"/>
              <a:gd name="connsiteX1876" fmla="*/ 4596488 w 8023328"/>
              <a:gd name="connsiteY1876" fmla="*/ 938024 h 2380521"/>
              <a:gd name="connsiteX1877" fmla="*/ 4584091 w 8023328"/>
              <a:gd name="connsiteY1877" fmla="*/ 950422 h 2380521"/>
              <a:gd name="connsiteX1878" fmla="*/ 4570235 w 8023328"/>
              <a:gd name="connsiteY1878" fmla="*/ 938024 h 2380521"/>
              <a:gd name="connsiteX1879" fmla="*/ 4584091 w 8023328"/>
              <a:gd name="connsiteY1879" fmla="*/ 924168 h 2380521"/>
              <a:gd name="connsiteX1880" fmla="*/ 4513260 w 8023328"/>
              <a:gd name="connsiteY1880" fmla="*/ 924168 h 2380521"/>
              <a:gd name="connsiteX1881" fmla="*/ 4525657 w 8023328"/>
              <a:gd name="connsiteY1881" fmla="*/ 938024 h 2380521"/>
              <a:gd name="connsiteX1882" fmla="*/ 4513260 w 8023328"/>
              <a:gd name="connsiteY1882" fmla="*/ 950422 h 2380521"/>
              <a:gd name="connsiteX1883" fmla="*/ 4499404 w 8023328"/>
              <a:gd name="connsiteY1883" fmla="*/ 938024 h 2380521"/>
              <a:gd name="connsiteX1884" fmla="*/ 4513260 w 8023328"/>
              <a:gd name="connsiteY1884" fmla="*/ 924168 h 2380521"/>
              <a:gd name="connsiteX1885" fmla="*/ 4439056 w 8023328"/>
              <a:gd name="connsiteY1885" fmla="*/ 924168 h 2380521"/>
              <a:gd name="connsiteX1886" fmla="*/ 4451453 w 8023328"/>
              <a:gd name="connsiteY1886" fmla="*/ 938024 h 2380521"/>
              <a:gd name="connsiteX1887" fmla="*/ 4439056 w 8023328"/>
              <a:gd name="connsiteY1887" fmla="*/ 950422 h 2380521"/>
              <a:gd name="connsiteX1888" fmla="*/ 4425200 w 8023328"/>
              <a:gd name="connsiteY1888" fmla="*/ 938024 h 2380521"/>
              <a:gd name="connsiteX1889" fmla="*/ 4439056 w 8023328"/>
              <a:gd name="connsiteY1889" fmla="*/ 924168 h 2380521"/>
              <a:gd name="connsiteX1890" fmla="*/ 4366768 w 8023328"/>
              <a:gd name="connsiteY1890" fmla="*/ 924168 h 2380521"/>
              <a:gd name="connsiteX1891" fmla="*/ 4380624 w 8023328"/>
              <a:gd name="connsiteY1891" fmla="*/ 938024 h 2380521"/>
              <a:gd name="connsiteX1892" fmla="*/ 4366768 w 8023328"/>
              <a:gd name="connsiteY1892" fmla="*/ 950422 h 2380521"/>
              <a:gd name="connsiteX1893" fmla="*/ 4354371 w 8023328"/>
              <a:gd name="connsiteY1893" fmla="*/ 938024 h 2380521"/>
              <a:gd name="connsiteX1894" fmla="*/ 4366768 w 8023328"/>
              <a:gd name="connsiteY1894" fmla="*/ 924168 h 2380521"/>
              <a:gd name="connsiteX1895" fmla="*/ 4295937 w 8023328"/>
              <a:gd name="connsiteY1895" fmla="*/ 924168 h 2380521"/>
              <a:gd name="connsiteX1896" fmla="*/ 4309793 w 8023328"/>
              <a:gd name="connsiteY1896" fmla="*/ 938024 h 2380521"/>
              <a:gd name="connsiteX1897" fmla="*/ 4295937 w 8023328"/>
              <a:gd name="connsiteY1897" fmla="*/ 950422 h 2380521"/>
              <a:gd name="connsiteX1898" fmla="*/ 4283540 w 8023328"/>
              <a:gd name="connsiteY1898" fmla="*/ 938024 h 2380521"/>
              <a:gd name="connsiteX1899" fmla="*/ 4295937 w 8023328"/>
              <a:gd name="connsiteY1899" fmla="*/ 924168 h 2380521"/>
              <a:gd name="connsiteX1900" fmla="*/ 4225107 w 8023328"/>
              <a:gd name="connsiteY1900" fmla="*/ 924168 h 2380521"/>
              <a:gd name="connsiteX1901" fmla="*/ 4238963 w 8023328"/>
              <a:gd name="connsiteY1901" fmla="*/ 938024 h 2380521"/>
              <a:gd name="connsiteX1902" fmla="*/ 4225107 w 8023328"/>
              <a:gd name="connsiteY1902" fmla="*/ 950422 h 2380521"/>
              <a:gd name="connsiteX1903" fmla="*/ 4212710 w 8023328"/>
              <a:gd name="connsiteY1903" fmla="*/ 938024 h 2380521"/>
              <a:gd name="connsiteX1904" fmla="*/ 4225107 w 8023328"/>
              <a:gd name="connsiteY1904" fmla="*/ 924168 h 2380521"/>
              <a:gd name="connsiteX1905" fmla="*/ 4153295 w 8023328"/>
              <a:gd name="connsiteY1905" fmla="*/ 924168 h 2380521"/>
              <a:gd name="connsiteX1906" fmla="*/ 4168083 w 8023328"/>
              <a:gd name="connsiteY1906" fmla="*/ 938024 h 2380521"/>
              <a:gd name="connsiteX1907" fmla="*/ 4153295 w 8023328"/>
              <a:gd name="connsiteY1907" fmla="*/ 950422 h 2380521"/>
              <a:gd name="connsiteX1908" fmla="*/ 4138507 w 8023328"/>
              <a:gd name="connsiteY1908" fmla="*/ 938024 h 2380521"/>
              <a:gd name="connsiteX1909" fmla="*/ 4153295 w 8023328"/>
              <a:gd name="connsiteY1909" fmla="*/ 924168 h 2380521"/>
              <a:gd name="connsiteX1910" fmla="*/ 4082465 w 8023328"/>
              <a:gd name="connsiteY1910" fmla="*/ 924168 h 2380521"/>
              <a:gd name="connsiteX1911" fmla="*/ 4097254 w 8023328"/>
              <a:gd name="connsiteY1911" fmla="*/ 938024 h 2380521"/>
              <a:gd name="connsiteX1912" fmla="*/ 4082465 w 8023328"/>
              <a:gd name="connsiteY1912" fmla="*/ 950422 h 2380521"/>
              <a:gd name="connsiteX1913" fmla="*/ 4067676 w 8023328"/>
              <a:gd name="connsiteY1913" fmla="*/ 938024 h 2380521"/>
              <a:gd name="connsiteX1914" fmla="*/ 4082465 w 8023328"/>
              <a:gd name="connsiteY1914" fmla="*/ 924168 h 2380521"/>
              <a:gd name="connsiteX1915" fmla="*/ 4011635 w 8023328"/>
              <a:gd name="connsiteY1915" fmla="*/ 924168 h 2380521"/>
              <a:gd name="connsiteX1916" fmla="*/ 4026423 w 8023328"/>
              <a:gd name="connsiteY1916" fmla="*/ 938024 h 2380521"/>
              <a:gd name="connsiteX1917" fmla="*/ 4011635 w 8023328"/>
              <a:gd name="connsiteY1917" fmla="*/ 950422 h 2380521"/>
              <a:gd name="connsiteX1918" fmla="*/ 3996847 w 8023328"/>
              <a:gd name="connsiteY1918" fmla="*/ 938024 h 2380521"/>
              <a:gd name="connsiteX1919" fmla="*/ 4011635 w 8023328"/>
              <a:gd name="connsiteY1919" fmla="*/ 924168 h 2380521"/>
              <a:gd name="connsiteX1920" fmla="*/ 3939871 w 8023328"/>
              <a:gd name="connsiteY1920" fmla="*/ 924168 h 2380521"/>
              <a:gd name="connsiteX1921" fmla="*/ 3952268 w 8023328"/>
              <a:gd name="connsiteY1921" fmla="*/ 938024 h 2380521"/>
              <a:gd name="connsiteX1922" fmla="*/ 3939871 w 8023328"/>
              <a:gd name="connsiteY1922" fmla="*/ 950422 h 2380521"/>
              <a:gd name="connsiteX1923" fmla="*/ 3926015 w 8023328"/>
              <a:gd name="connsiteY1923" fmla="*/ 938024 h 2380521"/>
              <a:gd name="connsiteX1924" fmla="*/ 3939871 w 8023328"/>
              <a:gd name="connsiteY1924" fmla="*/ 924168 h 2380521"/>
              <a:gd name="connsiteX1925" fmla="*/ 3869042 w 8023328"/>
              <a:gd name="connsiteY1925" fmla="*/ 924168 h 2380521"/>
              <a:gd name="connsiteX1926" fmla="*/ 3881439 w 8023328"/>
              <a:gd name="connsiteY1926" fmla="*/ 938024 h 2380521"/>
              <a:gd name="connsiteX1927" fmla="*/ 3869042 w 8023328"/>
              <a:gd name="connsiteY1927" fmla="*/ 950422 h 2380521"/>
              <a:gd name="connsiteX1928" fmla="*/ 3855186 w 8023328"/>
              <a:gd name="connsiteY1928" fmla="*/ 938024 h 2380521"/>
              <a:gd name="connsiteX1929" fmla="*/ 3869042 w 8023328"/>
              <a:gd name="connsiteY1929" fmla="*/ 924168 h 2380521"/>
              <a:gd name="connsiteX1930" fmla="*/ 3798211 w 8023328"/>
              <a:gd name="connsiteY1930" fmla="*/ 924168 h 2380521"/>
              <a:gd name="connsiteX1931" fmla="*/ 3810608 w 8023328"/>
              <a:gd name="connsiteY1931" fmla="*/ 938024 h 2380521"/>
              <a:gd name="connsiteX1932" fmla="*/ 3798211 w 8023328"/>
              <a:gd name="connsiteY1932" fmla="*/ 950422 h 2380521"/>
              <a:gd name="connsiteX1933" fmla="*/ 3784355 w 8023328"/>
              <a:gd name="connsiteY1933" fmla="*/ 938024 h 2380521"/>
              <a:gd name="connsiteX1934" fmla="*/ 3798211 w 8023328"/>
              <a:gd name="connsiteY1934" fmla="*/ 924168 h 2380521"/>
              <a:gd name="connsiteX1935" fmla="*/ 3725922 w 8023328"/>
              <a:gd name="connsiteY1935" fmla="*/ 924168 h 2380521"/>
              <a:gd name="connsiteX1936" fmla="*/ 3739778 w 8023328"/>
              <a:gd name="connsiteY1936" fmla="*/ 938024 h 2380521"/>
              <a:gd name="connsiteX1937" fmla="*/ 3725922 w 8023328"/>
              <a:gd name="connsiteY1937" fmla="*/ 950422 h 2380521"/>
              <a:gd name="connsiteX1938" fmla="*/ 3713525 w 8023328"/>
              <a:gd name="connsiteY1938" fmla="*/ 938024 h 2380521"/>
              <a:gd name="connsiteX1939" fmla="*/ 3725922 w 8023328"/>
              <a:gd name="connsiteY1939" fmla="*/ 924168 h 2380521"/>
              <a:gd name="connsiteX1940" fmla="*/ 3655091 w 8023328"/>
              <a:gd name="connsiteY1940" fmla="*/ 924168 h 2380521"/>
              <a:gd name="connsiteX1941" fmla="*/ 3668947 w 8023328"/>
              <a:gd name="connsiteY1941" fmla="*/ 938024 h 2380521"/>
              <a:gd name="connsiteX1942" fmla="*/ 3655091 w 8023328"/>
              <a:gd name="connsiteY1942" fmla="*/ 950422 h 2380521"/>
              <a:gd name="connsiteX1943" fmla="*/ 3642694 w 8023328"/>
              <a:gd name="connsiteY1943" fmla="*/ 938024 h 2380521"/>
              <a:gd name="connsiteX1944" fmla="*/ 3655091 w 8023328"/>
              <a:gd name="connsiteY1944" fmla="*/ 924168 h 2380521"/>
              <a:gd name="connsiteX1945" fmla="*/ 3583280 w 8023328"/>
              <a:gd name="connsiteY1945" fmla="*/ 924168 h 2380521"/>
              <a:gd name="connsiteX1946" fmla="*/ 3598069 w 8023328"/>
              <a:gd name="connsiteY1946" fmla="*/ 938024 h 2380521"/>
              <a:gd name="connsiteX1947" fmla="*/ 3583280 w 8023328"/>
              <a:gd name="connsiteY1947" fmla="*/ 950422 h 2380521"/>
              <a:gd name="connsiteX1948" fmla="*/ 3568491 w 8023328"/>
              <a:gd name="connsiteY1948" fmla="*/ 938024 h 2380521"/>
              <a:gd name="connsiteX1949" fmla="*/ 3583280 w 8023328"/>
              <a:gd name="connsiteY1949" fmla="*/ 924168 h 2380521"/>
              <a:gd name="connsiteX1950" fmla="*/ 941441 w 8023328"/>
              <a:gd name="connsiteY1950" fmla="*/ 856710 h 2380521"/>
              <a:gd name="connsiteX1951" fmla="*/ 953839 w 8023328"/>
              <a:gd name="connsiteY1951" fmla="*/ 869107 h 2380521"/>
              <a:gd name="connsiteX1952" fmla="*/ 941441 w 8023328"/>
              <a:gd name="connsiteY1952" fmla="*/ 882964 h 2380521"/>
              <a:gd name="connsiteX1953" fmla="*/ 927585 w 8023328"/>
              <a:gd name="connsiteY1953" fmla="*/ 869107 h 2380521"/>
              <a:gd name="connsiteX1954" fmla="*/ 941441 w 8023328"/>
              <a:gd name="connsiteY1954" fmla="*/ 856710 h 2380521"/>
              <a:gd name="connsiteX1955" fmla="*/ 870610 w 8023328"/>
              <a:gd name="connsiteY1955" fmla="*/ 856710 h 2380521"/>
              <a:gd name="connsiteX1956" fmla="*/ 883008 w 8023328"/>
              <a:gd name="connsiteY1956" fmla="*/ 869107 h 2380521"/>
              <a:gd name="connsiteX1957" fmla="*/ 870610 w 8023328"/>
              <a:gd name="connsiteY1957" fmla="*/ 882964 h 2380521"/>
              <a:gd name="connsiteX1958" fmla="*/ 856754 w 8023328"/>
              <a:gd name="connsiteY1958" fmla="*/ 869107 h 2380521"/>
              <a:gd name="connsiteX1959" fmla="*/ 870610 w 8023328"/>
              <a:gd name="connsiteY1959" fmla="*/ 856710 h 2380521"/>
              <a:gd name="connsiteX1960" fmla="*/ 799780 w 8023328"/>
              <a:gd name="connsiteY1960" fmla="*/ 856710 h 2380521"/>
              <a:gd name="connsiteX1961" fmla="*/ 812178 w 8023328"/>
              <a:gd name="connsiteY1961" fmla="*/ 869107 h 2380521"/>
              <a:gd name="connsiteX1962" fmla="*/ 799780 w 8023328"/>
              <a:gd name="connsiteY1962" fmla="*/ 882964 h 2380521"/>
              <a:gd name="connsiteX1963" fmla="*/ 785924 w 8023328"/>
              <a:gd name="connsiteY1963" fmla="*/ 869107 h 2380521"/>
              <a:gd name="connsiteX1964" fmla="*/ 799780 w 8023328"/>
              <a:gd name="connsiteY1964" fmla="*/ 856710 h 2380521"/>
              <a:gd name="connsiteX1965" fmla="*/ 724119 w 8023328"/>
              <a:gd name="connsiteY1965" fmla="*/ 856710 h 2380521"/>
              <a:gd name="connsiteX1966" fmla="*/ 737976 w 8023328"/>
              <a:gd name="connsiteY1966" fmla="*/ 869107 h 2380521"/>
              <a:gd name="connsiteX1967" fmla="*/ 724119 w 8023328"/>
              <a:gd name="connsiteY1967" fmla="*/ 882964 h 2380521"/>
              <a:gd name="connsiteX1968" fmla="*/ 711721 w 8023328"/>
              <a:gd name="connsiteY1968" fmla="*/ 869107 h 2380521"/>
              <a:gd name="connsiteX1969" fmla="*/ 724119 w 8023328"/>
              <a:gd name="connsiteY1969" fmla="*/ 856710 h 2380521"/>
              <a:gd name="connsiteX1970" fmla="*/ 653288 w 8023328"/>
              <a:gd name="connsiteY1970" fmla="*/ 856710 h 2380521"/>
              <a:gd name="connsiteX1971" fmla="*/ 667144 w 8023328"/>
              <a:gd name="connsiteY1971" fmla="*/ 869107 h 2380521"/>
              <a:gd name="connsiteX1972" fmla="*/ 653288 w 8023328"/>
              <a:gd name="connsiteY1972" fmla="*/ 882964 h 2380521"/>
              <a:gd name="connsiteX1973" fmla="*/ 640891 w 8023328"/>
              <a:gd name="connsiteY1973" fmla="*/ 869107 h 2380521"/>
              <a:gd name="connsiteX1974" fmla="*/ 653288 w 8023328"/>
              <a:gd name="connsiteY1974" fmla="*/ 856710 h 2380521"/>
              <a:gd name="connsiteX1975" fmla="*/ 584851 w 8023328"/>
              <a:gd name="connsiteY1975" fmla="*/ 856710 h 2380521"/>
              <a:gd name="connsiteX1976" fmla="*/ 599638 w 8023328"/>
              <a:gd name="connsiteY1976" fmla="*/ 869107 h 2380521"/>
              <a:gd name="connsiteX1977" fmla="*/ 584851 w 8023328"/>
              <a:gd name="connsiteY1977" fmla="*/ 882964 h 2380521"/>
              <a:gd name="connsiteX1978" fmla="*/ 570061 w 8023328"/>
              <a:gd name="connsiteY1978" fmla="*/ 869107 h 2380521"/>
              <a:gd name="connsiteX1979" fmla="*/ 584851 w 8023328"/>
              <a:gd name="connsiteY1979" fmla="*/ 856710 h 2380521"/>
              <a:gd name="connsiteX1980" fmla="*/ 513649 w 8023328"/>
              <a:gd name="connsiteY1980" fmla="*/ 856710 h 2380521"/>
              <a:gd name="connsiteX1981" fmla="*/ 528826 w 8023328"/>
              <a:gd name="connsiteY1981" fmla="*/ 869107 h 2380521"/>
              <a:gd name="connsiteX1982" fmla="*/ 513649 w 8023328"/>
              <a:gd name="connsiteY1982" fmla="*/ 882964 h 2380521"/>
              <a:gd name="connsiteX1983" fmla="*/ 499230 w 8023328"/>
              <a:gd name="connsiteY1983" fmla="*/ 869107 h 2380521"/>
              <a:gd name="connsiteX1984" fmla="*/ 513649 w 8023328"/>
              <a:gd name="connsiteY1984" fmla="*/ 856710 h 2380521"/>
              <a:gd name="connsiteX1985" fmla="*/ 439816 w 8023328"/>
              <a:gd name="connsiteY1985" fmla="*/ 856710 h 2380521"/>
              <a:gd name="connsiteX1986" fmla="*/ 454606 w 8023328"/>
              <a:gd name="connsiteY1986" fmla="*/ 869107 h 2380521"/>
              <a:gd name="connsiteX1987" fmla="*/ 439816 w 8023328"/>
              <a:gd name="connsiteY1987" fmla="*/ 882964 h 2380521"/>
              <a:gd name="connsiteX1988" fmla="*/ 425028 w 8023328"/>
              <a:gd name="connsiteY1988" fmla="*/ 869107 h 2380521"/>
              <a:gd name="connsiteX1989" fmla="*/ 439816 w 8023328"/>
              <a:gd name="connsiteY1989" fmla="*/ 856710 h 2380521"/>
              <a:gd name="connsiteX1990" fmla="*/ 368053 w 8023328"/>
              <a:gd name="connsiteY1990" fmla="*/ 856710 h 2380521"/>
              <a:gd name="connsiteX1991" fmla="*/ 380451 w 8023328"/>
              <a:gd name="connsiteY1991" fmla="*/ 869107 h 2380521"/>
              <a:gd name="connsiteX1992" fmla="*/ 368053 w 8023328"/>
              <a:gd name="connsiteY1992" fmla="*/ 882964 h 2380521"/>
              <a:gd name="connsiteX1993" fmla="*/ 354198 w 8023328"/>
              <a:gd name="connsiteY1993" fmla="*/ 869107 h 2380521"/>
              <a:gd name="connsiteX1994" fmla="*/ 368053 w 8023328"/>
              <a:gd name="connsiteY1994" fmla="*/ 856710 h 2380521"/>
              <a:gd name="connsiteX1995" fmla="*/ 297222 w 8023328"/>
              <a:gd name="connsiteY1995" fmla="*/ 856710 h 2380521"/>
              <a:gd name="connsiteX1996" fmla="*/ 309618 w 8023328"/>
              <a:gd name="connsiteY1996" fmla="*/ 869107 h 2380521"/>
              <a:gd name="connsiteX1997" fmla="*/ 297222 w 8023328"/>
              <a:gd name="connsiteY1997" fmla="*/ 882964 h 2380521"/>
              <a:gd name="connsiteX1998" fmla="*/ 283366 w 8023328"/>
              <a:gd name="connsiteY1998" fmla="*/ 869107 h 2380521"/>
              <a:gd name="connsiteX1999" fmla="*/ 297222 w 8023328"/>
              <a:gd name="connsiteY1999" fmla="*/ 856710 h 2380521"/>
              <a:gd name="connsiteX2000" fmla="*/ 226393 w 8023328"/>
              <a:gd name="connsiteY2000" fmla="*/ 856710 h 2380521"/>
              <a:gd name="connsiteX2001" fmla="*/ 238791 w 8023328"/>
              <a:gd name="connsiteY2001" fmla="*/ 869107 h 2380521"/>
              <a:gd name="connsiteX2002" fmla="*/ 226393 w 8023328"/>
              <a:gd name="connsiteY2002" fmla="*/ 882964 h 2380521"/>
              <a:gd name="connsiteX2003" fmla="*/ 212537 w 8023328"/>
              <a:gd name="connsiteY2003" fmla="*/ 869107 h 2380521"/>
              <a:gd name="connsiteX2004" fmla="*/ 226393 w 8023328"/>
              <a:gd name="connsiteY2004" fmla="*/ 856710 h 2380521"/>
              <a:gd name="connsiteX2005" fmla="*/ 154097 w 8023328"/>
              <a:gd name="connsiteY2005" fmla="*/ 856710 h 2380521"/>
              <a:gd name="connsiteX2006" fmla="*/ 167953 w 8023328"/>
              <a:gd name="connsiteY2006" fmla="*/ 869107 h 2380521"/>
              <a:gd name="connsiteX2007" fmla="*/ 154097 w 8023328"/>
              <a:gd name="connsiteY2007" fmla="*/ 882964 h 2380521"/>
              <a:gd name="connsiteX2008" fmla="*/ 141699 w 8023328"/>
              <a:gd name="connsiteY2008" fmla="*/ 869107 h 2380521"/>
              <a:gd name="connsiteX2009" fmla="*/ 154097 w 8023328"/>
              <a:gd name="connsiteY2009" fmla="*/ 856710 h 2380521"/>
              <a:gd name="connsiteX2010" fmla="*/ 83267 w 8023328"/>
              <a:gd name="connsiteY2010" fmla="*/ 856710 h 2380521"/>
              <a:gd name="connsiteX2011" fmla="*/ 97123 w 8023328"/>
              <a:gd name="connsiteY2011" fmla="*/ 869107 h 2380521"/>
              <a:gd name="connsiteX2012" fmla="*/ 83267 w 8023328"/>
              <a:gd name="connsiteY2012" fmla="*/ 882964 h 2380521"/>
              <a:gd name="connsiteX2013" fmla="*/ 70870 w 8023328"/>
              <a:gd name="connsiteY2013" fmla="*/ 869107 h 2380521"/>
              <a:gd name="connsiteX2014" fmla="*/ 83267 w 8023328"/>
              <a:gd name="connsiteY2014" fmla="*/ 856710 h 2380521"/>
              <a:gd name="connsiteX2015" fmla="*/ 12032 w 8023328"/>
              <a:gd name="connsiteY2015" fmla="*/ 856710 h 2380521"/>
              <a:gd name="connsiteX2016" fmla="*/ 26273 w 8023328"/>
              <a:gd name="connsiteY2016" fmla="*/ 869107 h 2380521"/>
              <a:gd name="connsiteX2017" fmla="*/ 12032 w 8023328"/>
              <a:gd name="connsiteY2017" fmla="*/ 882964 h 2380521"/>
              <a:gd name="connsiteX2018" fmla="*/ 39 w 8023328"/>
              <a:gd name="connsiteY2018" fmla="*/ 869107 h 2380521"/>
              <a:gd name="connsiteX2019" fmla="*/ 12032 w 8023328"/>
              <a:gd name="connsiteY2019" fmla="*/ 856710 h 2380521"/>
              <a:gd name="connsiteX2020" fmla="*/ 6368340 w 8023328"/>
              <a:gd name="connsiteY2020" fmla="*/ 853339 h 2380521"/>
              <a:gd name="connsiteX2021" fmla="*/ 6380737 w 8023328"/>
              <a:gd name="connsiteY2021" fmla="*/ 867757 h 2380521"/>
              <a:gd name="connsiteX2022" fmla="*/ 6368340 w 8023328"/>
              <a:gd name="connsiteY2022" fmla="*/ 882935 h 2380521"/>
              <a:gd name="connsiteX2023" fmla="*/ 6354484 w 8023328"/>
              <a:gd name="connsiteY2023" fmla="*/ 867757 h 2380521"/>
              <a:gd name="connsiteX2024" fmla="*/ 6368340 w 8023328"/>
              <a:gd name="connsiteY2024" fmla="*/ 853339 h 2380521"/>
              <a:gd name="connsiteX2025" fmla="*/ 6297511 w 8023328"/>
              <a:gd name="connsiteY2025" fmla="*/ 853339 h 2380521"/>
              <a:gd name="connsiteX2026" fmla="*/ 6309908 w 8023328"/>
              <a:gd name="connsiteY2026" fmla="*/ 867757 h 2380521"/>
              <a:gd name="connsiteX2027" fmla="*/ 6297511 w 8023328"/>
              <a:gd name="connsiteY2027" fmla="*/ 882935 h 2380521"/>
              <a:gd name="connsiteX2028" fmla="*/ 6283655 w 8023328"/>
              <a:gd name="connsiteY2028" fmla="*/ 867757 h 2380521"/>
              <a:gd name="connsiteX2029" fmla="*/ 6297511 w 8023328"/>
              <a:gd name="connsiteY2029" fmla="*/ 853339 h 2380521"/>
              <a:gd name="connsiteX2030" fmla="*/ 6226679 w 8023328"/>
              <a:gd name="connsiteY2030" fmla="*/ 853339 h 2380521"/>
              <a:gd name="connsiteX2031" fmla="*/ 6239076 w 8023328"/>
              <a:gd name="connsiteY2031" fmla="*/ 867757 h 2380521"/>
              <a:gd name="connsiteX2032" fmla="*/ 6226679 w 8023328"/>
              <a:gd name="connsiteY2032" fmla="*/ 882935 h 2380521"/>
              <a:gd name="connsiteX2033" fmla="*/ 6212823 w 8023328"/>
              <a:gd name="connsiteY2033" fmla="*/ 867757 h 2380521"/>
              <a:gd name="connsiteX2034" fmla="*/ 6226679 w 8023328"/>
              <a:gd name="connsiteY2034" fmla="*/ 853339 h 2380521"/>
              <a:gd name="connsiteX2035" fmla="*/ 6154391 w 8023328"/>
              <a:gd name="connsiteY2035" fmla="*/ 853339 h 2380521"/>
              <a:gd name="connsiteX2036" fmla="*/ 6168247 w 8023328"/>
              <a:gd name="connsiteY2036" fmla="*/ 865007 h 2380521"/>
              <a:gd name="connsiteX2037" fmla="*/ 6154391 w 8023328"/>
              <a:gd name="connsiteY2037" fmla="*/ 879593 h 2380521"/>
              <a:gd name="connsiteX2038" fmla="*/ 6141994 w 8023328"/>
              <a:gd name="connsiteY2038" fmla="*/ 865007 h 2380521"/>
              <a:gd name="connsiteX2039" fmla="*/ 6154391 w 8023328"/>
              <a:gd name="connsiteY2039" fmla="*/ 853339 h 2380521"/>
              <a:gd name="connsiteX2040" fmla="*/ 6083559 w 8023328"/>
              <a:gd name="connsiteY2040" fmla="*/ 853339 h 2380521"/>
              <a:gd name="connsiteX2041" fmla="*/ 6097415 w 8023328"/>
              <a:gd name="connsiteY2041" fmla="*/ 865007 h 2380521"/>
              <a:gd name="connsiteX2042" fmla="*/ 6083559 w 8023328"/>
              <a:gd name="connsiteY2042" fmla="*/ 879593 h 2380521"/>
              <a:gd name="connsiteX2043" fmla="*/ 6071162 w 8023328"/>
              <a:gd name="connsiteY2043" fmla="*/ 865007 h 2380521"/>
              <a:gd name="connsiteX2044" fmla="*/ 6083559 w 8023328"/>
              <a:gd name="connsiteY2044" fmla="*/ 853339 h 2380521"/>
              <a:gd name="connsiteX2045" fmla="*/ 6011748 w 8023328"/>
              <a:gd name="connsiteY2045" fmla="*/ 853339 h 2380521"/>
              <a:gd name="connsiteX2046" fmla="*/ 6026537 w 8023328"/>
              <a:gd name="connsiteY2046" fmla="*/ 865007 h 2380521"/>
              <a:gd name="connsiteX2047" fmla="*/ 6011748 w 8023328"/>
              <a:gd name="connsiteY2047" fmla="*/ 879593 h 2380521"/>
              <a:gd name="connsiteX2048" fmla="*/ 5996959 w 8023328"/>
              <a:gd name="connsiteY2048" fmla="*/ 865007 h 2380521"/>
              <a:gd name="connsiteX2049" fmla="*/ 6011748 w 8023328"/>
              <a:gd name="connsiteY2049" fmla="*/ 853339 h 2380521"/>
              <a:gd name="connsiteX2050" fmla="*/ 5940548 w 8023328"/>
              <a:gd name="connsiteY2050" fmla="*/ 853339 h 2380521"/>
              <a:gd name="connsiteX2051" fmla="*/ 5955726 w 8023328"/>
              <a:gd name="connsiteY2051" fmla="*/ 865007 h 2380521"/>
              <a:gd name="connsiteX2052" fmla="*/ 5940548 w 8023328"/>
              <a:gd name="connsiteY2052" fmla="*/ 879593 h 2380521"/>
              <a:gd name="connsiteX2053" fmla="*/ 5926130 w 8023328"/>
              <a:gd name="connsiteY2053" fmla="*/ 865007 h 2380521"/>
              <a:gd name="connsiteX2054" fmla="*/ 5940548 w 8023328"/>
              <a:gd name="connsiteY2054" fmla="*/ 853339 h 2380521"/>
              <a:gd name="connsiteX2055" fmla="*/ 5870088 w 8023328"/>
              <a:gd name="connsiteY2055" fmla="*/ 853339 h 2380521"/>
              <a:gd name="connsiteX2056" fmla="*/ 5884877 w 8023328"/>
              <a:gd name="connsiteY2056" fmla="*/ 865007 h 2380521"/>
              <a:gd name="connsiteX2057" fmla="*/ 5870088 w 8023328"/>
              <a:gd name="connsiteY2057" fmla="*/ 879593 h 2380521"/>
              <a:gd name="connsiteX2058" fmla="*/ 5855299 w 8023328"/>
              <a:gd name="connsiteY2058" fmla="*/ 865007 h 2380521"/>
              <a:gd name="connsiteX2059" fmla="*/ 5870088 w 8023328"/>
              <a:gd name="connsiteY2059" fmla="*/ 853339 h 2380521"/>
              <a:gd name="connsiteX2060" fmla="*/ 5798325 w 8023328"/>
              <a:gd name="connsiteY2060" fmla="*/ 853339 h 2380521"/>
              <a:gd name="connsiteX2061" fmla="*/ 5810722 w 8023328"/>
              <a:gd name="connsiteY2061" fmla="*/ 865007 h 2380521"/>
              <a:gd name="connsiteX2062" fmla="*/ 5798325 w 8023328"/>
              <a:gd name="connsiteY2062" fmla="*/ 879593 h 2380521"/>
              <a:gd name="connsiteX2063" fmla="*/ 5784469 w 8023328"/>
              <a:gd name="connsiteY2063" fmla="*/ 865007 h 2380521"/>
              <a:gd name="connsiteX2064" fmla="*/ 5798325 w 8023328"/>
              <a:gd name="connsiteY2064" fmla="*/ 853339 h 2380521"/>
              <a:gd name="connsiteX2065" fmla="*/ 5724122 w 8023328"/>
              <a:gd name="connsiteY2065" fmla="*/ 853339 h 2380521"/>
              <a:gd name="connsiteX2066" fmla="*/ 5736519 w 8023328"/>
              <a:gd name="connsiteY2066" fmla="*/ 865007 h 2380521"/>
              <a:gd name="connsiteX2067" fmla="*/ 5724122 w 8023328"/>
              <a:gd name="connsiteY2067" fmla="*/ 879593 h 2380521"/>
              <a:gd name="connsiteX2068" fmla="*/ 5710266 w 8023328"/>
              <a:gd name="connsiteY2068" fmla="*/ 865007 h 2380521"/>
              <a:gd name="connsiteX2069" fmla="*/ 5724122 w 8023328"/>
              <a:gd name="connsiteY2069" fmla="*/ 853339 h 2380521"/>
              <a:gd name="connsiteX2070" fmla="*/ 5653291 w 8023328"/>
              <a:gd name="connsiteY2070" fmla="*/ 853339 h 2380521"/>
              <a:gd name="connsiteX2071" fmla="*/ 5665688 w 8023328"/>
              <a:gd name="connsiteY2071" fmla="*/ 865007 h 2380521"/>
              <a:gd name="connsiteX2072" fmla="*/ 5653291 w 8023328"/>
              <a:gd name="connsiteY2072" fmla="*/ 879593 h 2380521"/>
              <a:gd name="connsiteX2073" fmla="*/ 5639435 w 8023328"/>
              <a:gd name="connsiteY2073" fmla="*/ 865007 h 2380521"/>
              <a:gd name="connsiteX2074" fmla="*/ 5653291 w 8023328"/>
              <a:gd name="connsiteY2074" fmla="*/ 853339 h 2380521"/>
              <a:gd name="connsiteX2075" fmla="*/ 5581002 w 8023328"/>
              <a:gd name="connsiteY2075" fmla="*/ 853339 h 2380521"/>
              <a:gd name="connsiteX2076" fmla="*/ 5594858 w 8023328"/>
              <a:gd name="connsiteY2076" fmla="*/ 865007 h 2380521"/>
              <a:gd name="connsiteX2077" fmla="*/ 5581002 w 8023328"/>
              <a:gd name="connsiteY2077" fmla="*/ 879593 h 2380521"/>
              <a:gd name="connsiteX2078" fmla="*/ 5568605 w 8023328"/>
              <a:gd name="connsiteY2078" fmla="*/ 865007 h 2380521"/>
              <a:gd name="connsiteX2079" fmla="*/ 5581002 w 8023328"/>
              <a:gd name="connsiteY2079" fmla="*/ 853339 h 2380521"/>
              <a:gd name="connsiteX2080" fmla="*/ 5510171 w 8023328"/>
              <a:gd name="connsiteY2080" fmla="*/ 853339 h 2380521"/>
              <a:gd name="connsiteX2081" fmla="*/ 5524027 w 8023328"/>
              <a:gd name="connsiteY2081" fmla="*/ 865007 h 2380521"/>
              <a:gd name="connsiteX2082" fmla="*/ 5510171 w 8023328"/>
              <a:gd name="connsiteY2082" fmla="*/ 879593 h 2380521"/>
              <a:gd name="connsiteX2083" fmla="*/ 5497774 w 8023328"/>
              <a:gd name="connsiteY2083" fmla="*/ 865007 h 2380521"/>
              <a:gd name="connsiteX2084" fmla="*/ 5510171 w 8023328"/>
              <a:gd name="connsiteY2084" fmla="*/ 853339 h 2380521"/>
              <a:gd name="connsiteX2085" fmla="*/ 5438937 w 8023328"/>
              <a:gd name="connsiteY2085" fmla="*/ 853339 h 2380521"/>
              <a:gd name="connsiteX2086" fmla="*/ 5453178 w 8023328"/>
              <a:gd name="connsiteY2086" fmla="*/ 865007 h 2380521"/>
              <a:gd name="connsiteX2087" fmla="*/ 5438937 w 8023328"/>
              <a:gd name="connsiteY2087" fmla="*/ 879593 h 2380521"/>
              <a:gd name="connsiteX2088" fmla="*/ 5426945 w 8023328"/>
              <a:gd name="connsiteY2088" fmla="*/ 865007 h 2380521"/>
              <a:gd name="connsiteX2089" fmla="*/ 5438937 w 8023328"/>
              <a:gd name="connsiteY2089" fmla="*/ 853339 h 2380521"/>
              <a:gd name="connsiteX2090" fmla="*/ 5367530 w 8023328"/>
              <a:gd name="connsiteY2090" fmla="*/ 853339 h 2380521"/>
              <a:gd name="connsiteX2091" fmla="*/ 5382318 w 8023328"/>
              <a:gd name="connsiteY2091" fmla="*/ 865007 h 2380521"/>
              <a:gd name="connsiteX2092" fmla="*/ 5367530 w 8023328"/>
              <a:gd name="connsiteY2092" fmla="*/ 879593 h 2380521"/>
              <a:gd name="connsiteX2093" fmla="*/ 5352742 w 8023328"/>
              <a:gd name="connsiteY2093" fmla="*/ 865007 h 2380521"/>
              <a:gd name="connsiteX2094" fmla="*/ 5367530 w 8023328"/>
              <a:gd name="connsiteY2094" fmla="*/ 853339 h 2380521"/>
              <a:gd name="connsiteX2095" fmla="*/ 5296699 w 8023328"/>
              <a:gd name="connsiteY2095" fmla="*/ 853339 h 2380521"/>
              <a:gd name="connsiteX2096" fmla="*/ 5311488 w 8023328"/>
              <a:gd name="connsiteY2096" fmla="*/ 865007 h 2380521"/>
              <a:gd name="connsiteX2097" fmla="*/ 5296699 w 8023328"/>
              <a:gd name="connsiteY2097" fmla="*/ 879593 h 2380521"/>
              <a:gd name="connsiteX2098" fmla="*/ 5281910 w 8023328"/>
              <a:gd name="connsiteY2098" fmla="*/ 865007 h 2380521"/>
              <a:gd name="connsiteX2099" fmla="*/ 5296699 w 8023328"/>
              <a:gd name="connsiteY2099" fmla="*/ 853339 h 2380521"/>
              <a:gd name="connsiteX2100" fmla="*/ 5225869 w 8023328"/>
              <a:gd name="connsiteY2100" fmla="*/ 853339 h 2380521"/>
              <a:gd name="connsiteX2101" fmla="*/ 5240657 w 8023328"/>
              <a:gd name="connsiteY2101" fmla="*/ 865007 h 2380521"/>
              <a:gd name="connsiteX2102" fmla="*/ 5225869 w 8023328"/>
              <a:gd name="connsiteY2102" fmla="*/ 879593 h 2380521"/>
              <a:gd name="connsiteX2103" fmla="*/ 5211081 w 8023328"/>
              <a:gd name="connsiteY2103" fmla="*/ 865007 h 2380521"/>
              <a:gd name="connsiteX2104" fmla="*/ 5225869 w 8023328"/>
              <a:gd name="connsiteY2104" fmla="*/ 853339 h 2380521"/>
              <a:gd name="connsiteX2105" fmla="*/ 5154105 w 8023328"/>
              <a:gd name="connsiteY2105" fmla="*/ 853339 h 2380521"/>
              <a:gd name="connsiteX2106" fmla="*/ 5166502 w 8023328"/>
              <a:gd name="connsiteY2106" fmla="*/ 865007 h 2380521"/>
              <a:gd name="connsiteX2107" fmla="*/ 5154105 w 8023328"/>
              <a:gd name="connsiteY2107" fmla="*/ 879593 h 2380521"/>
              <a:gd name="connsiteX2108" fmla="*/ 5140249 w 8023328"/>
              <a:gd name="connsiteY2108" fmla="*/ 865007 h 2380521"/>
              <a:gd name="connsiteX2109" fmla="*/ 5154105 w 8023328"/>
              <a:gd name="connsiteY2109" fmla="*/ 853339 h 2380521"/>
              <a:gd name="connsiteX2110" fmla="*/ 5083276 w 8023328"/>
              <a:gd name="connsiteY2110" fmla="*/ 853339 h 2380521"/>
              <a:gd name="connsiteX2111" fmla="*/ 5095673 w 8023328"/>
              <a:gd name="connsiteY2111" fmla="*/ 865007 h 2380521"/>
              <a:gd name="connsiteX2112" fmla="*/ 5083276 w 8023328"/>
              <a:gd name="connsiteY2112" fmla="*/ 879593 h 2380521"/>
              <a:gd name="connsiteX2113" fmla="*/ 5069420 w 8023328"/>
              <a:gd name="connsiteY2113" fmla="*/ 865007 h 2380521"/>
              <a:gd name="connsiteX2114" fmla="*/ 5083276 w 8023328"/>
              <a:gd name="connsiteY2114" fmla="*/ 853339 h 2380521"/>
              <a:gd name="connsiteX2115" fmla="*/ 5012445 w 8023328"/>
              <a:gd name="connsiteY2115" fmla="*/ 853339 h 2380521"/>
              <a:gd name="connsiteX2116" fmla="*/ 5024842 w 8023328"/>
              <a:gd name="connsiteY2116" fmla="*/ 865007 h 2380521"/>
              <a:gd name="connsiteX2117" fmla="*/ 5012445 w 8023328"/>
              <a:gd name="connsiteY2117" fmla="*/ 879593 h 2380521"/>
              <a:gd name="connsiteX2118" fmla="*/ 4998589 w 8023328"/>
              <a:gd name="connsiteY2118" fmla="*/ 865007 h 2380521"/>
              <a:gd name="connsiteX2119" fmla="*/ 5012445 w 8023328"/>
              <a:gd name="connsiteY2119" fmla="*/ 853339 h 2380521"/>
              <a:gd name="connsiteX2120" fmla="*/ 4940157 w 8023328"/>
              <a:gd name="connsiteY2120" fmla="*/ 853339 h 2380521"/>
              <a:gd name="connsiteX2121" fmla="*/ 4954013 w 8023328"/>
              <a:gd name="connsiteY2121" fmla="*/ 865007 h 2380521"/>
              <a:gd name="connsiteX2122" fmla="*/ 4940157 w 8023328"/>
              <a:gd name="connsiteY2122" fmla="*/ 879593 h 2380521"/>
              <a:gd name="connsiteX2123" fmla="*/ 4927760 w 8023328"/>
              <a:gd name="connsiteY2123" fmla="*/ 865007 h 2380521"/>
              <a:gd name="connsiteX2124" fmla="*/ 4940157 w 8023328"/>
              <a:gd name="connsiteY2124" fmla="*/ 853339 h 2380521"/>
              <a:gd name="connsiteX2125" fmla="*/ 4865953 w 8023328"/>
              <a:gd name="connsiteY2125" fmla="*/ 853339 h 2380521"/>
              <a:gd name="connsiteX2126" fmla="*/ 4879809 w 8023328"/>
              <a:gd name="connsiteY2126" fmla="*/ 865007 h 2380521"/>
              <a:gd name="connsiteX2127" fmla="*/ 4865953 w 8023328"/>
              <a:gd name="connsiteY2127" fmla="*/ 879593 h 2380521"/>
              <a:gd name="connsiteX2128" fmla="*/ 4853556 w 8023328"/>
              <a:gd name="connsiteY2128" fmla="*/ 865007 h 2380521"/>
              <a:gd name="connsiteX2129" fmla="*/ 4865953 w 8023328"/>
              <a:gd name="connsiteY2129" fmla="*/ 853339 h 2380521"/>
              <a:gd name="connsiteX2130" fmla="*/ 4797514 w 8023328"/>
              <a:gd name="connsiteY2130" fmla="*/ 853339 h 2380521"/>
              <a:gd name="connsiteX2131" fmla="*/ 4812303 w 8023328"/>
              <a:gd name="connsiteY2131" fmla="*/ 865007 h 2380521"/>
              <a:gd name="connsiteX2132" fmla="*/ 4797514 w 8023328"/>
              <a:gd name="connsiteY2132" fmla="*/ 879593 h 2380521"/>
              <a:gd name="connsiteX2133" fmla="*/ 4782725 w 8023328"/>
              <a:gd name="connsiteY2133" fmla="*/ 865007 h 2380521"/>
              <a:gd name="connsiteX2134" fmla="*/ 4797514 w 8023328"/>
              <a:gd name="connsiteY2134" fmla="*/ 853339 h 2380521"/>
              <a:gd name="connsiteX2135" fmla="*/ 4726684 w 8023328"/>
              <a:gd name="connsiteY2135" fmla="*/ 853339 h 2380521"/>
              <a:gd name="connsiteX2136" fmla="*/ 4741472 w 8023328"/>
              <a:gd name="connsiteY2136" fmla="*/ 865007 h 2380521"/>
              <a:gd name="connsiteX2137" fmla="*/ 4726684 w 8023328"/>
              <a:gd name="connsiteY2137" fmla="*/ 879593 h 2380521"/>
              <a:gd name="connsiteX2138" fmla="*/ 4711896 w 8023328"/>
              <a:gd name="connsiteY2138" fmla="*/ 865007 h 2380521"/>
              <a:gd name="connsiteX2139" fmla="*/ 4726684 w 8023328"/>
              <a:gd name="connsiteY2139" fmla="*/ 853339 h 2380521"/>
              <a:gd name="connsiteX2140" fmla="*/ 4655853 w 8023328"/>
              <a:gd name="connsiteY2140" fmla="*/ 853339 h 2380521"/>
              <a:gd name="connsiteX2141" fmla="*/ 4670642 w 8023328"/>
              <a:gd name="connsiteY2141" fmla="*/ 865007 h 2380521"/>
              <a:gd name="connsiteX2142" fmla="*/ 4655853 w 8023328"/>
              <a:gd name="connsiteY2142" fmla="*/ 879593 h 2380521"/>
              <a:gd name="connsiteX2143" fmla="*/ 4641064 w 8023328"/>
              <a:gd name="connsiteY2143" fmla="*/ 865007 h 2380521"/>
              <a:gd name="connsiteX2144" fmla="*/ 4655853 w 8023328"/>
              <a:gd name="connsiteY2144" fmla="*/ 853339 h 2380521"/>
              <a:gd name="connsiteX2145" fmla="*/ 4584091 w 8023328"/>
              <a:gd name="connsiteY2145" fmla="*/ 853339 h 2380521"/>
              <a:gd name="connsiteX2146" fmla="*/ 4596488 w 8023328"/>
              <a:gd name="connsiteY2146" fmla="*/ 865007 h 2380521"/>
              <a:gd name="connsiteX2147" fmla="*/ 4584091 w 8023328"/>
              <a:gd name="connsiteY2147" fmla="*/ 879593 h 2380521"/>
              <a:gd name="connsiteX2148" fmla="*/ 4570235 w 8023328"/>
              <a:gd name="connsiteY2148" fmla="*/ 865007 h 2380521"/>
              <a:gd name="connsiteX2149" fmla="*/ 4584091 w 8023328"/>
              <a:gd name="connsiteY2149" fmla="*/ 853339 h 2380521"/>
              <a:gd name="connsiteX2150" fmla="*/ 4513260 w 8023328"/>
              <a:gd name="connsiteY2150" fmla="*/ 853339 h 2380521"/>
              <a:gd name="connsiteX2151" fmla="*/ 4525657 w 8023328"/>
              <a:gd name="connsiteY2151" fmla="*/ 865007 h 2380521"/>
              <a:gd name="connsiteX2152" fmla="*/ 4513260 w 8023328"/>
              <a:gd name="connsiteY2152" fmla="*/ 879593 h 2380521"/>
              <a:gd name="connsiteX2153" fmla="*/ 4499404 w 8023328"/>
              <a:gd name="connsiteY2153" fmla="*/ 865007 h 2380521"/>
              <a:gd name="connsiteX2154" fmla="*/ 4513260 w 8023328"/>
              <a:gd name="connsiteY2154" fmla="*/ 853339 h 2380521"/>
              <a:gd name="connsiteX2155" fmla="*/ 4439056 w 8023328"/>
              <a:gd name="connsiteY2155" fmla="*/ 853339 h 2380521"/>
              <a:gd name="connsiteX2156" fmla="*/ 4451453 w 8023328"/>
              <a:gd name="connsiteY2156" fmla="*/ 865007 h 2380521"/>
              <a:gd name="connsiteX2157" fmla="*/ 4439056 w 8023328"/>
              <a:gd name="connsiteY2157" fmla="*/ 879593 h 2380521"/>
              <a:gd name="connsiteX2158" fmla="*/ 4425200 w 8023328"/>
              <a:gd name="connsiteY2158" fmla="*/ 865007 h 2380521"/>
              <a:gd name="connsiteX2159" fmla="*/ 4439056 w 8023328"/>
              <a:gd name="connsiteY2159" fmla="*/ 853339 h 2380521"/>
              <a:gd name="connsiteX2160" fmla="*/ 4366768 w 8023328"/>
              <a:gd name="connsiteY2160" fmla="*/ 853339 h 2380521"/>
              <a:gd name="connsiteX2161" fmla="*/ 4380624 w 8023328"/>
              <a:gd name="connsiteY2161" fmla="*/ 865007 h 2380521"/>
              <a:gd name="connsiteX2162" fmla="*/ 4366768 w 8023328"/>
              <a:gd name="connsiteY2162" fmla="*/ 879593 h 2380521"/>
              <a:gd name="connsiteX2163" fmla="*/ 4354371 w 8023328"/>
              <a:gd name="connsiteY2163" fmla="*/ 867195 h 2380521"/>
              <a:gd name="connsiteX2164" fmla="*/ 4366768 w 8023328"/>
              <a:gd name="connsiteY2164" fmla="*/ 853339 h 2380521"/>
              <a:gd name="connsiteX2165" fmla="*/ 4295937 w 8023328"/>
              <a:gd name="connsiteY2165" fmla="*/ 853339 h 2380521"/>
              <a:gd name="connsiteX2166" fmla="*/ 4309793 w 8023328"/>
              <a:gd name="connsiteY2166" fmla="*/ 867195 h 2380521"/>
              <a:gd name="connsiteX2167" fmla="*/ 4295937 w 8023328"/>
              <a:gd name="connsiteY2167" fmla="*/ 879593 h 2380521"/>
              <a:gd name="connsiteX2168" fmla="*/ 4283540 w 8023328"/>
              <a:gd name="connsiteY2168" fmla="*/ 867195 h 2380521"/>
              <a:gd name="connsiteX2169" fmla="*/ 4295937 w 8023328"/>
              <a:gd name="connsiteY2169" fmla="*/ 853339 h 2380521"/>
              <a:gd name="connsiteX2170" fmla="*/ 4225107 w 8023328"/>
              <a:gd name="connsiteY2170" fmla="*/ 853339 h 2380521"/>
              <a:gd name="connsiteX2171" fmla="*/ 4238963 w 8023328"/>
              <a:gd name="connsiteY2171" fmla="*/ 867195 h 2380521"/>
              <a:gd name="connsiteX2172" fmla="*/ 4225107 w 8023328"/>
              <a:gd name="connsiteY2172" fmla="*/ 879593 h 2380521"/>
              <a:gd name="connsiteX2173" fmla="*/ 4212710 w 8023328"/>
              <a:gd name="connsiteY2173" fmla="*/ 867195 h 2380521"/>
              <a:gd name="connsiteX2174" fmla="*/ 4225107 w 8023328"/>
              <a:gd name="connsiteY2174" fmla="*/ 853339 h 2380521"/>
              <a:gd name="connsiteX2175" fmla="*/ 4153295 w 8023328"/>
              <a:gd name="connsiteY2175" fmla="*/ 853339 h 2380521"/>
              <a:gd name="connsiteX2176" fmla="*/ 4168083 w 8023328"/>
              <a:gd name="connsiteY2176" fmla="*/ 867195 h 2380521"/>
              <a:gd name="connsiteX2177" fmla="*/ 4153295 w 8023328"/>
              <a:gd name="connsiteY2177" fmla="*/ 879593 h 2380521"/>
              <a:gd name="connsiteX2178" fmla="*/ 4138507 w 8023328"/>
              <a:gd name="connsiteY2178" fmla="*/ 867195 h 2380521"/>
              <a:gd name="connsiteX2179" fmla="*/ 4153295 w 8023328"/>
              <a:gd name="connsiteY2179" fmla="*/ 853339 h 2380521"/>
              <a:gd name="connsiteX2180" fmla="*/ 4082465 w 8023328"/>
              <a:gd name="connsiteY2180" fmla="*/ 853339 h 2380521"/>
              <a:gd name="connsiteX2181" fmla="*/ 4097254 w 8023328"/>
              <a:gd name="connsiteY2181" fmla="*/ 867195 h 2380521"/>
              <a:gd name="connsiteX2182" fmla="*/ 4082465 w 8023328"/>
              <a:gd name="connsiteY2182" fmla="*/ 879593 h 2380521"/>
              <a:gd name="connsiteX2183" fmla="*/ 4067676 w 8023328"/>
              <a:gd name="connsiteY2183" fmla="*/ 867195 h 2380521"/>
              <a:gd name="connsiteX2184" fmla="*/ 4082465 w 8023328"/>
              <a:gd name="connsiteY2184" fmla="*/ 853339 h 2380521"/>
              <a:gd name="connsiteX2185" fmla="*/ 4011635 w 8023328"/>
              <a:gd name="connsiteY2185" fmla="*/ 853339 h 2380521"/>
              <a:gd name="connsiteX2186" fmla="*/ 4026423 w 8023328"/>
              <a:gd name="connsiteY2186" fmla="*/ 867195 h 2380521"/>
              <a:gd name="connsiteX2187" fmla="*/ 4011635 w 8023328"/>
              <a:gd name="connsiteY2187" fmla="*/ 879593 h 2380521"/>
              <a:gd name="connsiteX2188" fmla="*/ 3996847 w 8023328"/>
              <a:gd name="connsiteY2188" fmla="*/ 867195 h 2380521"/>
              <a:gd name="connsiteX2189" fmla="*/ 4011635 w 8023328"/>
              <a:gd name="connsiteY2189" fmla="*/ 853339 h 2380521"/>
              <a:gd name="connsiteX2190" fmla="*/ 3939871 w 8023328"/>
              <a:gd name="connsiteY2190" fmla="*/ 853339 h 2380521"/>
              <a:gd name="connsiteX2191" fmla="*/ 3952268 w 8023328"/>
              <a:gd name="connsiteY2191" fmla="*/ 867195 h 2380521"/>
              <a:gd name="connsiteX2192" fmla="*/ 3939871 w 8023328"/>
              <a:gd name="connsiteY2192" fmla="*/ 879593 h 2380521"/>
              <a:gd name="connsiteX2193" fmla="*/ 3926015 w 8023328"/>
              <a:gd name="connsiteY2193" fmla="*/ 867195 h 2380521"/>
              <a:gd name="connsiteX2194" fmla="*/ 3939871 w 8023328"/>
              <a:gd name="connsiteY2194" fmla="*/ 853339 h 2380521"/>
              <a:gd name="connsiteX2195" fmla="*/ 3869042 w 8023328"/>
              <a:gd name="connsiteY2195" fmla="*/ 853339 h 2380521"/>
              <a:gd name="connsiteX2196" fmla="*/ 3881439 w 8023328"/>
              <a:gd name="connsiteY2196" fmla="*/ 867195 h 2380521"/>
              <a:gd name="connsiteX2197" fmla="*/ 3869042 w 8023328"/>
              <a:gd name="connsiteY2197" fmla="*/ 879593 h 2380521"/>
              <a:gd name="connsiteX2198" fmla="*/ 3855186 w 8023328"/>
              <a:gd name="connsiteY2198" fmla="*/ 867195 h 2380521"/>
              <a:gd name="connsiteX2199" fmla="*/ 3869042 w 8023328"/>
              <a:gd name="connsiteY2199" fmla="*/ 853339 h 2380521"/>
              <a:gd name="connsiteX2200" fmla="*/ 3796752 w 8023328"/>
              <a:gd name="connsiteY2200" fmla="*/ 853339 h 2380521"/>
              <a:gd name="connsiteX2201" fmla="*/ 3810608 w 8023328"/>
              <a:gd name="connsiteY2201" fmla="*/ 867195 h 2380521"/>
              <a:gd name="connsiteX2202" fmla="*/ 3796752 w 8023328"/>
              <a:gd name="connsiteY2202" fmla="*/ 879593 h 2380521"/>
              <a:gd name="connsiteX2203" fmla="*/ 3784355 w 8023328"/>
              <a:gd name="connsiteY2203" fmla="*/ 867195 h 2380521"/>
              <a:gd name="connsiteX2204" fmla="*/ 3796752 w 8023328"/>
              <a:gd name="connsiteY2204" fmla="*/ 853339 h 2380521"/>
              <a:gd name="connsiteX2205" fmla="*/ 3725922 w 8023328"/>
              <a:gd name="connsiteY2205" fmla="*/ 853339 h 2380521"/>
              <a:gd name="connsiteX2206" fmla="*/ 3739778 w 8023328"/>
              <a:gd name="connsiteY2206" fmla="*/ 867195 h 2380521"/>
              <a:gd name="connsiteX2207" fmla="*/ 3725922 w 8023328"/>
              <a:gd name="connsiteY2207" fmla="*/ 879593 h 2380521"/>
              <a:gd name="connsiteX2208" fmla="*/ 3713525 w 8023328"/>
              <a:gd name="connsiteY2208" fmla="*/ 867195 h 2380521"/>
              <a:gd name="connsiteX2209" fmla="*/ 3725922 w 8023328"/>
              <a:gd name="connsiteY2209" fmla="*/ 853339 h 2380521"/>
              <a:gd name="connsiteX2210" fmla="*/ 3655091 w 8023328"/>
              <a:gd name="connsiteY2210" fmla="*/ 853339 h 2380521"/>
              <a:gd name="connsiteX2211" fmla="*/ 3668947 w 8023328"/>
              <a:gd name="connsiteY2211" fmla="*/ 867195 h 2380521"/>
              <a:gd name="connsiteX2212" fmla="*/ 3655091 w 8023328"/>
              <a:gd name="connsiteY2212" fmla="*/ 879593 h 2380521"/>
              <a:gd name="connsiteX2213" fmla="*/ 3642694 w 8023328"/>
              <a:gd name="connsiteY2213" fmla="*/ 867195 h 2380521"/>
              <a:gd name="connsiteX2214" fmla="*/ 3655091 w 8023328"/>
              <a:gd name="connsiteY2214" fmla="*/ 853339 h 2380521"/>
              <a:gd name="connsiteX2215" fmla="*/ 3583280 w 8023328"/>
              <a:gd name="connsiteY2215" fmla="*/ 853339 h 2380521"/>
              <a:gd name="connsiteX2216" fmla="*/ 3598069 w 8023328"/>
              <a:gd name="connsiteY2216" fmla="*/ 867195 h 2380521"/>
              <a:gd name="connsiteX2217" fmla="*/ 3583280 w 8023328"/>
              <a:gd name="connsiteY2217" fmla="*/ 879593 h 2380521"/>
              <a:gd name="connsiteX2218" fmla="*/ 3568491 w 8023328"/>
              <a:gd name="connsiteY2218" fmla="*/ 867195 h 2380521"/>
              <a:gd name="connsiteX2219" fmla="*/ 3583280 w 8023328"/>
              <a:gd name="connsiteY2219" fmla="*/ 853339 h 2380521"/>
              <a:gd name="connsiteX2220" fmla="*/ 3512449 w 8023328"/>
              <a:gd name="connsiteY2220" fmla="*/ 853339 h 2380521"/>
              <a:gd name="connsiteX2221" fmla="*/ 3527237 w 8023328"/>
              <a:gd name="connsiteY2221" fmla="*/ 867195 h 2380521"/>
              <a:gd name="connsiteX2222" fmla="*/ 3512449 w 8023328"/>
              <a:gd name="connsiteY2222" fmla="*/ 879593 h 2380521"/>
              <a:gd name="connsiteX2223" fmla="*/ 3497661 w 8023328"/>
              <a:gd name="connsiteY2223" fmla="*/ 867195 h 2380521"/>
              <a:gd name="connsiteX2224" fmla="*/ 3512449 w 8023328"/>
              <a:gd name="connsiteY2224" fmla="*/ 853339 h 2380521"/>
              <a:gd name="connsiteX2225" fmla="*/ 3441619 w 8023328"/>
              <a:gd name="connsiteY2225" fmla="*/ 853339 h 2380521"/>
              <a:gd name="connsiteX2226" fmla="*/ 3456408 w 8023328"/>
              <a:gd name="connsiteY2226" fmla="*/ 867195 h 2380521"/>
              <a:gd name="connsiteX2227" fmla="*/ 3441619 w 8023328"/>
              <a:gd name="connsiteY2227" fmla="*/ 879593 h 2380521"/>
              <a:gd name="connsiteX2228" fmla="*/ 3426830 w 8023328"/>
              <a:gd name="connsiteY2228" fmla="*/ 867195 h 2380521"/>
              <a:gd name="connsiteX2229" fmla="*/ 3441619 w 8023328"/>
              <a:gd name="connsiteY2229" fmla="*/ 853339 h 2380521"/>
              <a:gd name="connsiteX2230" fmla="*/ 3369857 w 8023328"/>
              <a:gd name="connsiteY2230" fmla="*/ 853339 h 2380521"/>
              <a:gd name="connsiteX2231" fmla="*/ 3382254 w 8023328"/>
              <a:gd name="connsiteY2231" fmla="*/ 867195 h 2380521"/>
              <a:gd name="connsiteX2232" fmla="*/ 3369857 w 8023328"/>
              <a:gd name="connsiteY2232" fmla="*/ 879593 h 2380521"/>
              <a:gd name="connsiteX2233" fmla="*/ 3356001 w 8023328"/>
              <a:gd name="connsiteY2233" fmla="*/ 867195 h 2380521"/>
              <a:gd name="connsiteX2234" fmla="*/ 3369857 w 8023328"/>
              <a:gd name="connsiteY2234" fmla="*/ 853339 h 2380521"/>
              <a:gd name="connsiteX2235" fmla="*/ 1013589 w 8023328"/>
              <a:gd name="connsiteY2235" fmla="*/ 853339 h 2380521"/>
              <a:gd name="connsiteX2236" fmla="*/ 1028011 w 8023328"/>
              <a:gd name="connsiteY2236" fmla="*/ 868127 h 2380521"/>
              <a:gd name="connsiteX2237" fmla="*/ 1013589 w 8023328"/>
              <a:gd name="connsiteY2237" fmla="*/ 882916 h 2380521"/>
              <a:gd name="connsiteX2238" fmla="*/ 998413 w 8023328"/>
              <a:gd name="connsiteY2238" fmla="*/ 868127 h 2380521"/>
              <a:gd name="connsiteX2239" fmla="*/ 1013589 w 8023328"/>
              <a:gd name="connsiteY2239" fmla="*/ 853339 h 2380521"/>
              <a:gd name="connsiteX2240" fmla="*/ 368059 w 8023328"/>
              <a:gd name="connsiteY2240" fmla="*/ 785881 h 2380521"/>
              <a:gd name="connsiteX2241" fmla="*/ 380456 w 8023328"/>
              <a:gd name="connsiteY2241" fmla="*/ 797549 h 2380521"/>
              <a:gd name="connsiteX2242" fmla="*/ 368059 w 8023328"/>
              <a:gd name="connsiteY2242" fmla="*/ 812135 h 2380521"/>
              <a:gd name="connsiteX2243" fmla="*/ 354203 w 8023328"/>
              <a:gd name="connsiteY2243" fmla="*/ 797549 h 2380521"/>
              <a:gd name="connsiteX2244" fmla="*/ 368059 w 8023328"/>
              <a:gd name="connsiteY2244" fmla="*/ 785881 h 2380521"/>
              <a:gd name="connsiteX2245" fmla="*/ 297226 w 8023328"/>
              <a:gd name="connsiteY2245" fmla="*/ 785881 h 2380521"/>
              <a:gd name="connsiteX2246" fmla="*/ 309624 w 8023328"/>
              <a:gd name="connsiteY2246" fmla="*/ 797549 h 2380521"/>
              <a:gd name="connsiteX2247" fmla="*/ 297226 w 8023328"/>
              <a:gd name="connsiteY2247" fmla="*/ 812135 h 2380521"/>
              <a:gd name="connsiteX2248" fmla="*/ 283371 w 8023328"/>
              <a:gd name="connsiteY2248" fmla="*/ 797549 h 2380521"/>
              <a:gd name="connsiteX2249" fmla="*/ 297226 w 8023328"/>
              <a:gd name="connsiteY2249" fmla="*/ 785881 h 2380521"/>
              <a:gd name="connsiteX2250" fmla="*/ 226398 w 8023328"/>
              <a:gd name="connsiteY2250" fmla="*/ 785881 h 2380521"/>
              <a:gd name="connsiteX2251" fmla="*/ 238797 w 8023328"/>
              <a:gd name="connsiteY2251" fmla="*/ 797549 h 2380521"/>
              <a:gd name="connsiteX2252" fmla="*/ 226398 w 8023328"/>
              <a:gd name="connsiteY2252" fmla="*/ 812135 h 2380521"/>
              <a:gd name="connsiteX2253" fmla="*/ 212542 w 8023328"/>
              <a:gd name="connsiteY2253" fmla="*/ 797549 h 2380521"/>
              <a:gd name="connsiteX2254" fmla="*/ 226398 w 8023328"/>
              <a:gd name="connsiteY2254" fmla="*/ 785881 h 2380521"/>
              <a:gd name="connsiteX2255" fmla="*/ 154101 w 8023328"/>
              <a:gd name="connsiteY2255" fmla="*/ 785881 h 2380521"/>
              <a:gd name="connsiteX2256" fmla="*/ 167957 w 8023328"/>
              <a:gd name="connsiteY2256" fmla="*/ 797549 h 2380521"/>
              <a:gd name="connsiteX2257" fmla="*/ 154101 w 8023328"/>
              <a:gd name="connsiteY2257" fmla="*/ 812135 h 2380521"/>
              <a:gd name="connsiteX2258" fmla="*/ 141704 w 8023328"/>
              <a:gd name="connsiteY2258" fmla="*/ 797549 h 2380521"/>
              <a:gd name="connsiteX2259" fmla="*/ 154101 w 8023328"/>
              <a:gd name="connsiteY2259" fmla="*/ 785881 h 2380521"/>
              <a:gd name="connsiteX2260" fmla="*/ 83272 w 8023328"/>
              <a:gd name="connsiteY2260" fmla="*/ 785881 h 2380521"/>
              <a:gd name="connsiteX2261" fmla="*/ 97128 w 8023328"/>
              <a:gd name="connsiteY2261" fmla="*/ 797549 h 2380521"/>
              <a:gd name="connsiteX2262" fmla="*/ 83272 w 8023328"/>
              <a:gd name="connsiteY2262" fmla="*/ 812135 h 2380521"/>
              <a:gd name="connsiteX2263" fmla="*/ 70874 w 8023328"/>
              <a:gd name="connsiteY2263" fmla="*/ 797549 h 2380521"/>
              <a:gd name="connsiteX2264" fmla="*/ 83272 w 8023328"/>
              <a:gd name="connsiteY2264" fmla="*/ 785881 h 2380521"/>
              <a:gd name="connsiteX2265" fmla="*/ 12036 w 8023328"/>
              <a:gd name="connsiteY2265" fmla="*/ 785881 h 2380521"/>
              <a:gd name="connsiteX2266" fmla="*/ 26277 w 8023328"/>
              <a:gd name="connsiteY2266" fmla="*/ 797549 h 2380521"/>
              <a:gd name="connsiteX2267" fmla="*/ 12036 w 8023328"/>
              <a:gd name="connsiteY2267" fmla="*/ 812135 h 2380521"/>
              <a:gd name="connsiteX2268" fmla="*/ 44 w 8023328"/>
              <a:gd name="connsiteY2268" fmla="*/ 797549 h 2380521"/>
              <a:gd name="connsiteX2269" fmla="*/ 12036 w 8023328"/>
              <a:gd name="connsiteY2269" fmla="*/ 785881 h 2380521"/>
              <a:gd name="connsiteX2270" fmla="*/ 4726684 w 8023328"/>
              <a:gd name="connsiteY2270" fmla="*/ 782507 h 2380521"/>
              <a:gd name="connsiteX2271" fmla="*/ 4741472 w 8023328"/>
              <a:gd name="connsiteY2271" fmla="*/ 794904 h 2380521"/>
              <a:gd name="connsiteX2272" fmla="*/ 4726684 w 8023328"/>
              <a:gd name="connsiteY2272" fmla="*/ 808761 h 2380521"/>
              <a:gd name="connsiteX2273" fmla="*/ 4711896 w 8023328"/>
              <a:gd name="connsiteY2273" fmla="*/ 794904 h 2380521"/>
              <a:gd name="connsiteX2274" fmla="*/ 4726684 w 8023328"/>
              <a:gd name="connsiteY2274" fmla="*/ 782507 h 2380521"/>
              <a:gd name="connsiteX2275" fmla="*/ 4655853 w 8023328"/>
              <a:gd name="connsiteY2275" fmla="*/ 782507 h 2380521"/>
              <a:gd name="connsiteX2276" fmla="*/ 4670642 w 8023328"/>
              <a:gd name="connsiteY2276" fmla="*/ 794904 h 2380521"/>
              <a:gd name="connsiteX2277" fmla="*/ 4655853 w 8023328"/>
              <a:gd name="connsiteY2277" fmla="*/ 808761 h 2380521"/>
              <a:gd name="connsiteX2278" fmla="*/ 4641064 w 8023328"/>
              <a:gd name="connsiteY2278" fmla="*/ 794904 h 2380521"/>
              <a:gd name="connsiteX2279" fmla="*/ 4655853 w 8023328"/>
              <a:gd name="connsiteY2279" fmla="*/ 782507 h 2380521"/>
              <a:gd name="connsiteX2280" fmla="*/ 4584091 w 8023328"/>
              <a:gd name="connsiteY2280" fmla="*/ 782507 h 2380521"/>
              <a:gd name="connsiteX2281" fmla="*/ 4596488 w 8023328"/>
              <a:gd name="connsiteY2281" fmla="*/ 794904 h 2380521"/>
              <a:gd name="connsiteX2282" fmla="*/ 4584091 w 8023328"/>
              <a:gd name="connsiteY2282" fmla="*/ 808761 h 2380521"/>
              <a:gd name="connsiteX2283" fmla="*/ 4570235 w 8023328"/>
              <a:gd name="connsiteY2283" fmla="*/ 794904 h 2380521"/>
              <a:gd name="connsiteX2284" fmla="*/ 4584091 w 8023328"/>
              <a:gd name="connsiteY2284" fmla="*/ 782507 h 2380521"/>
              <a:gd name="connsiteX2285" fmla="*/ 4513260 w 8023328"/>
              <a:gd name="connsiteY2285" fmla="*/ 782507 h 2380521"/>
              <a:gd name="connsiteX2286" fmla="*/ 4525657 w 8023328"/>
              <a:gd name="connsiteY2286" fmla="*/ 794904 h 2380521"/>
              <a:gd name="connsiteX2287" fmla="*/ 4513260 w 8023328"/>
              <a:gd name="connsiteY2287" fmla="*/ 808761 h 2380521"/>
              <a:gd name="connsiteX2288" fmla="*/ 4499404 w 8023328"/>
              <a:gd name="connsiteY2288" fmla="*/ 794904 h 2380521"/>
              <a:gd name="connsiteX2289" fmla="*/ 4513260 w 8023328"/>
              <a:gd name="connsiteY2289" fmla="*/ 782507 h 2380521"/>
              <a:gd name="connsiteX2290" fmla="*/ 4439056 w 8023328"/>
              <a:gd name="connsiteY2290" fmla="*/ 782507 h 2380521"/>
              <a:gd name="connsiteX2291" fmla="*/ 4451453 w 8023328"/>
              <a:gd name="connsiteY2291" fmla="*/ 794904 h 2380521"/>
              <a:gd name="connsiteX2292" fmla="*/ 4439056 w 8023328"/>
              <a:gd name="connsiteY2292" fmla="*/ 808761 h 2380521"/>
              <a:gd name="connsiteX2293" fmla="*/ 4425200 w 8023328"/>
              <a:gd name="connsiteY2293" fmla="*/ 794904 h 2380521"/>
              <a:gd name="connsiteX2294" fmla="*/ 4439056 w 8023328"/>
              <a:gd name="connsiteY2294" fmla="*/ 782507 h 2380521"/>
              <a:gd name="connsiteX2295" fmla="*/ 4366768 w 8023328"/>
              <a:gd name="connsiteY2295" fmla="*/ 782507 h 2380521"/>
              <a:gd name="connsiteX2296" fmla="*/ 4380624 w 8023328"/>
              <a:gd name="connsiteY2296" fmla="*/ 794904 h 2380521"/>
              <a:gd name="connsiteX2297" fmla="*/ 4366768 w 8023328"/>
              <a:gd name="connsiteY2297" fmla="*/ 808761 h 2380521"/>
              <a:gd name="connsiteX2298" fmla="*/ 4354371 w 8023328"/>
              <a:gd name="connsiteY2298" fmla="*/ 794904 h 2380521"/>
              <a:gd name="connsiteX2299" fmla="*/ 4366768 w 8023328"/>
              <a:gd name="connsiteY2299" fmla="*/ 782507 h 2380521"/>
              <a:gd name="connsiteX2300" fmla="*/ 4295937 w 8023328"/>
              <a:gd name="connsiteY2300" fmla="*/ 782507 h 2380521"/>
              <a:gd name="connsiteX2301" fmla="*/ 4309793 w 8023328"/>
              <a:gd name="connsiteY2301" fmla="*/ 794904 h 2380521"/>
              <a:gd name="connsiteX2302" fmla="*/ 4295937 w 8023328"/>
              <a:gd name="connsiteY2302" fmla="*/ 808761 h 2380521"/>
              <a:gd name="connsiteX2303" fmla="*/ 4283540 w 8023328"/>
              <a:gd name="connsiteY2303" fmla="*/ 794904 h 2380521"/>
              <a:gd name="connsiteX2304" fmla="*/ 4295937 w 8023328"/>
              <a:gd name="connsiteY2304" fmla="*/ 782507 h 2380521"/>
              <a:gd name="connsiteX2305" fmla="*/ 4225107 w 8023328"/>
              <a:gd name="connsiteY2305" fmla="*/ 782507 h 2380521"/>
              <a:gd name="connsiteX2306" fmla="*/ 4238963 w 8023328"/>
              <a:gd name="connsiteY2306" fmla="*/ 794904 h 2380521"/>
              <a:gd name="connsiteX2307" fmla="*/ 4225107 w 8023328"/>
              <a:gd name="connsiteY2307" fmla="*/ 808761 h 2380521"/>
              <a:gd name="connsiteX2308" fmla="*/ 4212710 w 8023328"/>
              <a:gd name="connsiteY2308" fmla="*/ 794904 h 2380521"/>
              <a:gd name="connsiteX2309" fmla="*/ 4225107 w 8023328"/>
              <a:gd name="connsiteY2309" fmla="*/ 782507 h 2380521"/>
              <a:gd name="connsiteX2310" fmla="*/ 4153295 w 8023328"/>
              <a:gd name="connsiteY2310" fmla="*/ 782507 h 2380521"/>
              <a:gd name="connsiteX2311" fmla="*/ 4168083 w 8023328"/>
              <a:gd name="connsiteY2311" fmla="*/ 794904 h 2380521"/>
              <a:gd name="connsiteX2312" fmla="*/ 4153295 w 8023328"/>
              <a:gd name="connsiteY2312" fmla="*/ 808761 h 2380521"/>
              <a:gd name="connsiteX2313" fmla="*/ 4138507 w 8023328"/>
              <a:gd name="connsiteY2313" fmla="*/ 794904 h 2380521"/>
              <a:gd name="connsiteX2314" fmla="*/ 4153295 w 8023328"/>
              <a:gd name="connsiteY2314" fmla="*/ 782507 h 2380521"/>
              <a:gd name="connsiteX2315" fmla="*/ 4082465 w 8023328"/>
              <a:gd name="connsiteY2315" fmla="*/ 782507 h 2380521"/>
              <a:gd name="connsiteX2316" fmla="*/ 4097254 w 8023328"/>
              <a:gd name="connsiteY2316" fmla="*/ 794904 h 2380521"/>
              <a:gd name="connsiteX2317" fmla="*/ 4082465 w 8023328"/>
              <a:gd name="connsiteY2317" fmla="*/ 808761 h 2380521"/>
              <a:gd name="connsiteX2318" fmla="*/ 4067676 w 8023328"/>
              <a:gd name="connsiteY2318" fmla="*/ 794904 h 2380521"/>
              <a:gd name="connsiteX2319" fmla="*/ 4082465 w 8023328"/>
              <a:gd name="connsiteY2319" fmla="*/ 782507 h 2380521"/>
              <a:gd name="connsiteX2320" fmla="*/ 4010703 w 8023328"/>
              <a:gd name="connsiteY2320" fmla="*/ 782507 h 2380521"/>
              <a:gd name="connsiteX2321" fmla="*/ 4023100 w 8023328"/>
              <a:gd name="connsiteY2321" fmla="*/ 794904 h 2380521"/>
              <a:gd name="connsiteX2322" fmla="*/ 4010703 w 8023328"/>
              <a:gd name="connsiteY2322" fmla="*/ 808761 h 2380521"/>
              <a:gd name="connsiteX2323" fmla="*/ 3996847 w 8023328"/>
              <a:gd name="connsiteY2323" fmla="*/ 794904 h 2380521"/>
              <a:gd name="connsiteX2324" fmla="*/ 4010703 w 8023328"/>
              <a:gd name="connsiteY2324" fmla="*/ 782507 h 2380521"/>
              <a:gd name="connsiteX2325" fmla="*/ 3939871 w 8023328"/>
              <a:gd name="connsiteY2325" fmla="*/ 782507 h 2380521"/>
              <a:gd name="connsiteX2326" fmla="*/ 3952268 w 8023328"/>
              <a:gd name="connsiteY2326" fmla="*/ 794904 h 2380521"/>
              <a:gd name="connsiteX2327" fmla="*/ 3939871 w 8023328"/>
              <a:gd name="connsiteY2327" fmla="*/ 808761 h 2380521"/>
              <a:gd name="connsiteX2328" fmla="*/ 3926015 w 8023328"/>
              <a:gd name="connsiteY2328" fmla="*/ 794904 h 2380521"/>
              <a:gd name="connsiteX2329" fmla="*/ 3939871 w 8023328"/>
              <a:gd name="connsiteY2329" fmla="*/ 782507 h 2380521"/>
              <a:gd name="connsiteX2330" fmla="*/ 3869042 w 8023328"/>
              <a:gd name="connsiteY2330" fmla="*/ 782507 h 2380521"/>
              <a:gd name="connsiteX2331" fmla="*/ 3881439 w 8023328"/>
              <a:gd name="connsiteY2331" fmla="*/ 794904 h 2380521"/>
              <a:gd name="connsiteX2332" fmla="*/ 3869042 w 8023328"/>
              <a:gd name="connsiteY2332" fmla="*/ 808761 h 2380521"/>
              <a:gd name="connsiteX2333" fmla="*/ 3855186 w 8023328"/>
              <a:gd name="connsiteY2333" fmla="*/ 794904 h 2380521"/>
              <a:gd name="connsiteX2334" fmla="*/ 3869042 w 8023328"/>
              <a:gd name="connsiteY2334" fmla="*/ 782507 h 2380521"/>
              <a:gd name="connsiteX2335" fmla="*/ 3796752 w 8023328"/>
              <a:gd name="connsiteY2335" fmla="*/ 782507 h 2380521"/>
              <a:gd name="connsiteX2336" fmla="*/ 3810608 w 8023328"/>
              <a:gd name="connsiteY2336" fmla="*/ 796363 h 2380521"/>
              <a:gd name="connsiteX2337" fmla="*/ 3796752 w 8023328"/>
              <a:gd name="connsiteY2337" fmla="*/ 808761 h 2380521"/>
              <a:gd name="connsiteX2338" fmla="*/ 3784355 w 8023328"/>
              <a:gd name="connsiteY2338" fmla="*/ 796363 h 2380521"/>
              <a:gd name="connsiteX2339" fmla="*/ 3796752 w 8023328"/>
              <a:gd name="connsiteY2339" fmla="*/ 782507 h 2380521"/>
              <a:gd name="connsiteX2340" fmla="*/ 3725922 w 8023328"/>
              <a:gd name="connsiteY2340" fmla="*/ 782507 h 2380521"/>
              <a:gd name="connsiteX2341" fmla="*/ 3739778 w 8023328"/>
              <a:gd name="connsiteY2341" fmla="*/ 796363 h 2380521"/>
              <a:gd name="connsiteX2342" fmla="*/ 3725922 w 8023328"/>
              <a:gd name="connsiteY2342" fmla="*/ 808761 h 2380521"/>
              <a:gd name="connsiteX2343" fmla="*/ 3713525 w 8023328"/>
              <a:gd name="connsiteY2343" fmla="*/ 796363 h 2380521"/>
              <a:gd name="connsiteX2344" fmla="*/ 3725922 w 8023328"/>
              <a:gd name="connsiteY2344" fmla="*/ 782507 h 2380521"/>
              <a:gd name="connsiteX2345" fmla="*/ 3655091 w 8023328"/>
              <a:gd name="connsiteY2345" fmla="*/ 782507 h 2380521"/>
              <a:gd name="connsiteX2346" fmla="*/ 3668947 w 8023328"/>
              <a:gd name="connsiteY2346" fmla="*/ 796363 h 2380521"/>
              <a:gd name="connsiteX2347" fmla="*/ 3655091 w 8023328"/>
              <a:gd name="connsiteY2347" fmla="*/ 808761 h 2380521"/>
              <a:gd name="connsiteX2348" fmla="*/ 3642694 w 8023328"/>
              <a:gd name="connsiteY2348" fmla="*/ 796363 h 2380521"/>
              <a:gd name="connsiteX2349" fmla="*/ 3655091 w 8023328"/>
              <a:gd name="connsiteY2349" fmla="*/ 782507 h 2380521"/>
              <a:gd name="connsiteX2350" fmla="*/ 3583280 w 8023328"/>
              <a:gd name="connsiteY2350" fmla="*/ 782507 h 2380521"/>
              <a:gd name="connsiteX2351" fmla="*/ 3598069 w 8023328"/>
              <a:gd name="connsiteY2351" fmla="*/ 796363 h 2380521"/>
              <a:gd name="connsiteX2352" fmla="*/ 3583280 w 8023328"/>
              <a:gd name="connsiteY2352" fmla="*/ 808761 h 2380521"/>
              <a:gd name="connsiteX2353" fmla="*/ 3568491 w 8023328"/>
              <a:gd name="connsiteY2353" fmla="*/ 796363 h 2380521"/>
              <a:gd name="connsiteX2354" fmla="*/ 3583280 w 8023328"/>
              <a:gd name="connsiteY2354" fmla="*/ 782507 h 2380521"/>
              <a:gd name="connsiteX2355" fmla="*/ 3512449 w 8023328"/>
              <a:gd name="connsiteY2355" fmla="*/ 782507 h 2380521"/>
              <a:gd name="connsiteX2356" fmla="*/ 3527237 w 8023328"/>
              <a:gd name="connsiteY2356" fmla="*/ 796363 h 2380521"/>
              <a:gd name="connsiteX2357" fmla="*/ 3512449 w 8023328"/>
              <a:gd name="connsiteY2357" fmla="*/ 808761 h 2380521"/>
              <a:gd name="connsiteX2358" fmla="*/ 3497661 w 8023328"/>
              <a:gd name="connsiteY2358" fmla="*/ 796363 h 2380521"/>
              <a:gd name="connsiteX2359" fmla="*/ 3512449 w 8023328"/>
              <a:gd name="connsiteY2359" fmla="*/ 782507 h 2380521"/>
              <a:gd name="connsiteX2360" fmla="*/ 3441619 w 8023328"/>
              <a:gd name="connsiteY2360" fmla="*/ 782507 h 2380521"/>
              <a:gd name="connsiteX2361" fmla="*/ 3456408 w 8023328"/>
              <a:gd name="connsiteY2361" fmla="*/ 796363 h 2380521"/>
              <a:gd name="connsiteX2362" fmla="*/ 3441619 w 8023328"/>
              <a:gd name="connsiteY2362" fmla="*/ 808761 h 2380521"/>
              <a:gd name="connsiteX2363" fmla="*/ 3426830 w 8023328"/>
              <a:gd name="connsiteY2363" fmla="*/ 796363 h 2380521"/>
              <a:gd name="connsiteX2364" fmla="*/ 3441619 w 8023328"/>
              <a:gd name="connsiteY2364" fmla="*/ 782507 h 2380521"/>
              <a:gd name="connsiteX2365" fmla="*/ 3369857 w 8023328"/>
              <a:gd name="connsiteY2365" fmla="*/ 782507 h 2380521"/>
              <a:gd name="connsiteX2366" fmla="*/ 3382254 w 8023328"/>
              <a:gd name="connsiteY2366" fmla="*/ 796363 h 2380521"/>
              <a:gd name="connsiteX2367" fmla="*/ 3369857 w 8023328"/>
              <a:gd name="connsiteY2367" fmla="*/ 808761 h 2380521"/>
              <a:gd name="connsiteX2368" fmla="*/ 3356001 w 8023328"/>
              <a:gd name="connsiteY2368" fmla="*/ 796363 h 2380521"/>
              <a:gd name="connsiteX2369" fmla="*/ 3369857 w 8023328"/>
              <a:gd name="connsiteY2369" fmla="*/ 782507 h 2380521"/>
              <a:gd name="connsiteX2370" fmla="*/ 3299083 w 8023328"/>
              <a:gd name="connsiteY2370" fmla="*/ 782507 h 2380521"/>
              <a:gd name="connsiteX2371" fmla="*/ 3311480 w 8023328"/>
              <a:gd name="connsiteY2371" fmla="*/ 796363 h 2380521"/>
              <a:gd name="connsiteX2372" fmla="*/ 3299083 w 8023328"/>
              <a:gd name="connsiteY2372" fmla="*/ 808761 h 2380521"/>
              <a:gd name="connsiteX2373" fmla="*/ 3285229 w 8023328"/>
              <a:gd name="connsiteY2373" fmla="*/ 796363 h 2380521"/>
              <a:gd name="connsiteX2374" fmla="*/ 3299083 w 8023328"/>
              <a:gd name="connsiteY2374" fmla="*/ 782507 h 2380521"/>
              <a:gd name="connsiteX2375" fmla="*/ 3228250 w 8023328"/>
              <a:gd name="connsiteY2375" fmla="*/ 782507 h 2380521"/>
              <a:gd name="connsiteX2376" fmla="*/ 3240649 w 8023328"/>
              <a:gd name="connsiteY2376" fmla="*/ 796363 h 2380521"/>
              <a:gd name="connsiteX2377" fmla="*/ 3228250 w 8023328"/>
              <a:gd name="connsiteY2377" fmla="*/ 808761 h 2380521"/>
              <a:gd name="connsiteX2378" fmla="*/ 3214395 w 8023328"/>
              <a:gd name="connsiteY2378" fmla="*/ 796363 h 2380521"/>
              <a:gd name="connsiteX2379" fmla="*/ 3228250 w 8023328"/>
              <a:gd name="connsiteY2379" fmla="*/ 782507 h 2380521"/>
              <a:gd name="connsiteX2380" fmla="*/ 3152591 w 8023328"/>
              <a:gd name="connsiteY2380" fmla="*/ 782507 h 2380521"/>
              <a:gd name="connsiteX2381" fmla="*/ 3166447 w 8023328"/>
              <a:gd name="connsiteY2381" fmla="*/ 796363 h 2380521"/>
              <a:gd name="connsiteX2382" fmla="*/ 3152591 w 8023328"/>
              <a:gd name="connsiteY2382" fmla="*/ 808761 h 2380521"/>
              <a:gd name="connsiteX2383" fmla="*/ 3140193 w 8023328"/>
              <a:gd name="connsiteY2383" fmla="*/ 796363 h 2380521"/>
              <a:gd name="connsiteX2384" fmla="*/ 3152591 w 8023328"/>
              <a:gd name="connsiteY2384" fmla="*/ 782507 h 2380521"/>
              <a:gd name="connsiteX2385" fmla="*/ 1226672 w 8023328"/>
              <a:gd name="connsiteY2385" fmla="*/ 782507 h 2380521"/>
              <a:gd name="connsiteX2386" fmla="*/ 1240529 w 8023328"/>
              <a:gd name="connsiteY2386" fmla="*/ 796926 h 2380521"/>
              <a:gd name="connsiteX2387" fmla="*/ 1226672 w 8023328"/>
              <a:gd name="connsiteY2387" fmla="*/ 812105 h 2380521"/>
              <a:gd name="connsiteX2388" fmla="*/ 1214283 w 8023328"/>
              <a:gd name="connsiteY2388" fmla="*/ 796926 h 2380521"/>
              <a:gd name="connsiteX2389" fmla="*/ 1226672 w 8023328"/>
              <a:gd name="connsiteY2389" fmla="*/ 782507 h 2380521"/>
              <a:gd name="connsiteX2390" fmla="*/ 1154869 w 8023328"/>
              <a:gd name="connsiteY2390" fmla="*/ 782507 h 2380521"/>
              <a:gd name="connsiteX2391" fmla="*/ 1169658 w 8023328"/>
              <a:gd name="connsiteY2391" fmla="*/ 796926 h 2380521"/>
              <a:gd name="connsiteX2392" fmla="*/ 1154869 w 8023328"/>
              <a:gd name="connsiteY2392" fmla="*/ 812105 h 2380521"/>
              <a:gd name="connsiteX2393" fmla="*/ 1140080 w 8023328"/>
              <a:gd name="connsiteY2393" fmla="*/ 796926 h 2380521"/>
              <a:gd name="connsiteX2394" fmla="*/ 1154869 w 8023328"/>
              <a:gd name="connsiteY2394" fmla="*/ 782507 h 2380521"/>
              <a:gd name="connsiteX2395" fmla="*/ 1084040 w 8023328"/>
              <a:gd name="connsiteY2395" fmla="*/ 782507 h 2380521"/>
              <a:gd name="connsiteX2396" fmla="*/ 1098826 w 8023328"/>
              <a:gd name="connsiteY2396" fmla="*/ 796926 h 2380521"/>
              <a:gd name="connsiteX2397" fmla="*/ 1084040 w 8023328"/>
              <a:gd name="connsiteY2397" fmla="*/ 812105 h 2380521"/>
              <a:gd name="connsiteX2398" fmla="*/ 1069250 w 8023328"/>
              <a:gd name="connsiteY2398" fmla="*/ 796926 h 2380521"/>
              <a:gd name="connsiteX2399" fmla="*/ 1084040 w 8023328"/>
              <a:gd name="connsiteY2399" fmla="*/ 782507 h 2380521"/>
              <a:gd name="connsiteX2400" fmla="*/ 1013594 w 8023328"/>
              <a:gd name="connsiteY2400" fmla="*/ 782507 h 2380521"/>
              <a:gd name="connsiteX2401" fmla="*/ 1028015 w 8023328"/>
              <a:gd name="connsiteY2401" fmla="*/ 796926 h 2380521"/>
              <a:gd name="connsiteX2402" fmla="*/ 1013594 w 8023328"/>
              <a:gd name="connsiteY2402" fmla="*/ 812105 h 2380521"/>
              <a:gd name="connsiteX2403" fmla="*/ 998417 w 8023328"/>
              <a:gd name="connsiteY2403" fmla="*/ 796926 h 2380521"/>
              <a:gd name="connsiteX2404" fmla="*/ 1013594 w 8023328"/>
              <a:gd name="connsiteY2404" fmla="*/ 782507 h 2380521"/>
              <a:gd name="connsiteX2405" fmla="*/ 941447 w 8023328"/>
              <a:gd name="connsiteY2405" fmla="*/ 782507 h 2380521"/>
              <a:gd name="connsiteX2406" fmla="*/ 953844 w 8023328"/>
              <a:gd name="connsiteY2406" fmla="*/ 796926 h 2380521"/>
              <a:gd name="connsiteX2407" fmla="*/ 941447 w 8023328"/>
              <a:gd name="connsiteY2407" fmla="*/ 812105 h 2380521"/>
              <a:gd name="connsiteX2408" fmla="*/ 927591 w 8023328"/>
              <a:gd name="connsiteY2408" fmla="*/ 796926 h 2380521"/>
              <a:gd name="connsiteX2409" fmla="*/ 941447 w 8023328"/>
              <a:gd name="connsiteY2409" fmla="*/ 782507 h 2380521"/>
              <a:gd name="connsiteX2410" fmla="*/ 870615 w 8023328"/>
              <a:gd name="connsiteY2410" fmla="*/ 782507 h 2380521"/>
              <a:gd name="connsiteX2411" fmla="*/ 883013 w 8023328"/>
              <a:gd name="connsiteY2411" fmla="*/ 796926 h 2380521"/>
              <a:gd name="connsiteX2412" fmla="*/ 870615 w 8023328"/>
              <a:gd name="connsiteY2412" fmla="*/ 812105 h 2380521"/>
              <a:gd name="connsiteX2413" fmla="*/ 856759 w 8023328"/>
              <a:gd name="connsiteY2413" fmla="*/ 796926 h 2380521"/>
              <a:gd name="connsiteX2414" fmla="*/ 870615 w 8023328"/>
              <a:gd name="connsiteY2414" fmla="*/ 782507 h 2380521"/>
              <a:gd name="connsiteX2415" fmla="*/ 799784 w 8023328"/>
              <a:gd name="connsiteY2415" fmla="*/ 782507 h 2380521"/>
              <a:gd name="connsiteX2416" fmla="*/ 812183 w 8023328"/>
              <a:gd name="connsiteY2416" fmla="*/ 796926 h 2380521"/>
              <a:gd name="connsiteX2417" fmla="*/ 799784 w 8023328"/>
              <a:gd name="connsiteY2417" fmla="*/ 812105 h 2380521"/>
              <a:gd name="connsiteX2418" fmla="*/ 785929 w 8023328"/>
              <a:gd name="connsiteY2418" fmla="*/ 796926 h 2380521"/>
              <a:gd name="connsiteX2419" fmla="*/ 799784 w 8023328"/>
              <a:gd name="connsiteY2419" fmla="*/ 782507 h 2380521"/>
              <a:gd name="connsiteX2420" fmla="*/ 724123 w 8023328"/>
              <a:gd name="connsiteY2420" fmla="*/ 782507 h 2380521"/>
              <a:gd name="connsiteX2421" fmla="*/ 737981 w 8023328"/>
              <a:gd name="connsiteY2421" fmla="*/ 796926 h 2380521"/>
              <a:gd name="connsiteX2422" fmla="*/ 724123 w 8023328"/>
              <a:gd name="connsiteY2422" fmla="*/ 812105 h 2380521"/>
              <a:gd name="connsiteX2423" fmla="*/ 711726 w 8023328"/>
              <a:gd name="connsiteY2423" fmla="*/ 796926 h 2380521"/>
              <a:gd name="connsiteX2424" fmla="*/ 724123 w 8023328"/>
              <a:gd name="connsiteY2424" fmla="*/ 782507 h 2380521"/>
              <a:gd name="connsiteX2425" fmla="*/ 653293 w 8023328"/>
              <a:gd name="connsiteY2425" fmla="*/ 782507 h 2380521"/>
              <a:gd name="connsiteX2426" fmla="*/ 667149 w 8023328"/>
              <a:gd name="connsiteY2426" fmla="*/ 796926 h 2380521"/>
              <a:gd name="connsiteX2427" fmla="*/ 653293 w 8023328"/>
              <a:gd name="connsiteY2427" fmla="*/ 812105 h 2380521"/>
              <a:gd name="connsiteX2428" fmla="*/ 640896 w 8023328"/>
              <a:gd name="connsiteY2428" fmla="*/ 796926 h 2380521"/>
              <a:gd name="connsiteX2429" fmla="*/ 653293 w 8023328"/>
              <a:gd name="connsiteY2429" fmla="*/ 782507 h 2380521"/>
              <a:gd name="connsiteX2430" fmla="*/ 584855 w 8023328"/>
              <a:gd name="connsiteY2430" fmla="*/ 782507 h 2380521"/>
              <a:gd name="connsiteX2431" fmla="*/ 599643 w 8023328"/>
              <a:gd name="connsiteY2431" fmla="*/ 796926 h 2380521"/>
              <a:gd name="connsiteX2432" fmla="*/ 584855 w 8023328"/>
              <a:gd name="connsiteY2432" fmla="*/ 812105 h 2380521"/>
              <a:gd name="connsiteX2433" fmla="*/ 570066 w 8023328"/>
              <a:gd name="connsiteY2433" fmla="*/ 796926 h 2380521"/>
              <a:gd name="connsiteX2434" fmla="*/ 584855 w 8023328"/>
              <a:gd name="connsiteY2434" fmla="*/ 782507 h 2380521"/>
              <a:gd name="connsiteX2435" fmla="*/ 513654 w 8023328"/>
              <a:gd name="connsiteY2435" fmla="*/ 782507 h 2380521"/>
              <a:gd name="connsiteX2436" fmla="*/ 528831 w 8023328"/>
              <a:gd name="connsiteY2436" fmla="*/ 796926 h 2380521"/>
              <a:gd name="connsiteX2437" fmla="*/ 513654 w 8023328"/>
              <a:gd name="connsiteY2437" fmla="*/ 812105 h 2380521"/>
              <a:gd name="connsiteX2438" fmla="*/ 499235 w 8023328"/>
              <a:gd name="connsiteY2438" fmla="*/ 796926 h 2380521"/>
              <a:gd name="connsiteX2439" fmla="*/ 513654 w 8023328"/>
              <a:gd name="connsiteY2439" fmla="*/ 782507 h 2380521"/>
              <a:gd name="connsiteX2440" fmla="*/ 439821 w 8023328"/>
              <a:gd name="connsiteY2440" fmla="*/ 782507 h 2380521"/>
              <a:gd name="connsiteX2441" fmla="*/ 454611 w 8023328"/>
              <a:gd name="connsiteY2441" fmla="*/ 796926 h 2380521"/>
              <a:gd name="connsiteX2442" fmla="*/ 439821 w 8023328"/>
              <a:gd name="connsiteY2442" fmla="*/ 812105 h 2380521"/>
              <a:gd name="connsiteX2443" fmla="*/ 425033 w 8023328"/>
              <a:gd name="connsiteY2443" fmla="*/ 796926 h 2380521"/>
              <a:gd name="connsiteX2444" fmla="*/ 439821 w 8023328"/>
              <a:gd name="connsiteY2444" fmla="*/ 782507 h 2380521"/>
              <a:gd name="connsiteX2445" fmla="*/ 4439056 w 8023328"/>
              <a:gd name="connsiteY2445" fmla="*/ 711678 h 2380521"/>
              <a:gd name="connsiteX2446" fmla="*/ 4451453 w 8023328"/>
              <a:gd name="connsiteY2446" fmla="*/ 724075 h 2380521"/>
              <a:gd name="connsiteX2447" fmla="*/ 4439056 w 8023328"/>
              <a:gd name="connsiteY2447" fmla="*/ 737932 h 2380521"/>
              <a:gd name="connsiteX2448" fmla="*/ 4425200 w 8023328"/>
              <a:gd name="connsiteY2448" fmla="*/ 724075 h 2380521"/>
              <a:gd name="connsiteX2449" fmla="*/ 4439056 w 8023328"/>
              <a:gd name="connsiteY2449" fmla="*/ 711678 h 2380521"/>
              <a:gd name="connsiteX2450" fmla="*/ 4366768 w 8023328"/>
              <a:gd name="connsiteY2450" fmla="*/ 711678 h 2380521"/>
              <a:gd name="connsiteX2451" fmla="*/ 4380624 w 8023328"/>
              <a:gd name="connsiteY2451" fmla="*/ 724075 h 2380521"/>
              <a:gd name="connsiteX2452" fmla="*/ 4366768 w 8023328"/>
              <a:gd name="connsiteY2452" fmla="*/ 737932 h 2380521"/>
              <a:gd name="connsiteX2453" fmla="*/ 4354371 w 8023328"/>
              <a:gd name="connsiteY2453" fmla="*/ 724075 h 2380521"/>
              <a:gd name="connsiteX2454" fmla="*/ 4366768 w 8023328"/>
              <a:gd name="connsiteY2454" fmla="*/ 711678 h 2380521"/>
              <a:gd name="connsiteX2455" fmla="*/ 4295937 w 8023328"/>
              <a:gd name="connsiteY2455" fmla="*/ 711678 h 2380521"/>
              <a:gd name="connsiteX2456" fmla="*/ 4309793 w 8023328"/>
              <a:gd name="connsiteY2456" fmla="*/ 724075 h 2380521"/>
              <a:gd name="connsiteX2457" fmla="*/ 4295937 w 8023328"/>
              <a:gd name="connsiteY2457" fmla="*/ 737932 h 2380521"/>
              <a:gd name="connsiteX2458" fmla="*/ 4283540 w 8023328"/>
              <a:gd name="connsiteY2458" fmla="*/ 724075 h 2380521"/>
              <a:gd name="connsiteX2459" fmla="*/ 4295937 w 8023328"/>
              <a:gd name="connsiteY2459" fmla="*/ 711678 h 2380521"/>
              <a:gd name="connsiteX2460" fmla="*/ 4225107 w 8023328"/>
              <a:gd name="connsiteY2460" fmla="*/ 711678 h 2380521"/>
              <a:gd name="connsiteX2461" fmla="*/ 4238963 w 8023328"/>
              <a:gd name="connsiteY2461" fmla="*/ 724075 h 2380521"/>
              <a:gd name="connsiteX2462" fmla="*/ 4225107 w 8023328"/>
              <a:gd name="connsiteY2462" fmla="*/ 737932 h 2380521"/>
              <a:gd name="connsiteX2463" fmla="*/ 4212710 w 8023328"/>
              <a:gd name="connsiteY2463" fmla="*/ 724075 h 2380521"/>
              <a:gd name="connsiteX2464" fmla="*/ 4225107 w 8023328"/>
              <a:gd name="connsiteY2464" fmla="*/ 711678 h 2380521"/>
              <a:gd name="connsiteX2465" fmla="*/ 4153295 w 8023328"/>
              <a:gd name="connsiteY2465" fmla="*/ 711678 h 2380521"/>
              <a:gd name="connsiteX2466" fmla="*/ 4168083 w 8023328"/>
              <a:gd name="connsiteY2466" fmla="*/ 724075 h 2380521"/>
              <a:gd name="connsiteX2467" fmla="*/ 4153295 w 8023328"/>
              <a:gd name="connsiteY2467" fmla="*/ 737932 h 2380521"/>
              <a:gd name="connsiteX2468" fmla="*/ 4138507 w 8023328"/>
              <a:gd name="connsiteY2468" fmla="*/ 724075 h 2380521"/>
              <a:gd name="connsiteX2469" fmla="*/ 4153295 w 8023328"/>
              <a:gd name="connsiteY2469" fmla="*/ 711678 h 2380521"/>
              <a:gd name="connsiteX2470" fmla="*/ 4082465 w 8023328"/>
              <a:gd name="connsiteY2470" fmla="*/ 711678 h 2380521"/>
              <a:gd name="connsiteX2471" fmla="*/ 4097254 w 8023328"/>
              <a:gd name="connsiteY2471" fmla="*/ 724075 h 2380521"/>
              <a:gd name="connsiteX2472" fmla="*/ 4082465 w 8023328"/>
              <a:gd name="connsiteY2472" fmla="*/ 737932 h 2380521"/>
              <a:gd name="connsiteX2473" fmla="*/ 4067676 w 8023328"/>
              <a:gd name="connsiteY2473" fmla="*/ 724075 h 2380521"/>
              <a:gd name="connsiteX2474" fmla="*/ 4082465 w 8023328"/>
              <a:gd name="connsiteY2474" fmla="*/ 711678 h 2380521"/>
              <a:gd name="connsiteX2475" fmla="*/ 4010703 w 8023328"/>
              <a:gd name="connsiteY2475" fmla="*/ 711678 h 2380521"/>
              <a:gd name="connsiteX2476" fmla="*/ 4023100 w 8023328"/>
              <a:gd name="connsiteY2476" fmla="*/ 724075 h 2380521"/>
              <a:gd name="connsiteX2477" fmla="*/ 4010703 w 8023328"/>
              <a:gd name="connsiteY2477" fmla="*/ 737932 h 2380521"/>
              <a:gd name="connsiteX2478" fmla="*/ 3996847 w 8023328"/>
              <a:gd name="connsiteY2478" fmla="*/ 724075 h 2380521"/>
              <a:gd name="connsiteX2479" fmla="*/ 4010703 w 8023328"/>
              <a:gd name="connsiteY2479" fmla="*/ 711678 h 2380521"/>
              <a:gd name="connsiteX2480" fmla="*/ 3939871 w 8023328"/>
              <a:gd name="connsiteY2480" fmla="*/ 711678 h 2380521"/>
              <a:gd name="connsiteX2481" fmla="*/ 3952268 w 8023328"/>
              <a:gd name="connsiteY2481" fmla="*/ 724075 h 2380521"/>
              <a:gd name="connsiteX2482" fmla="*/ 3939871 w 8023328"/>
              <a:gd name="connsiteY2482" fmla="*/ 737932 h 2380521"/>
              <a:gd name="connsiteX2483" fmla="*/ 3926015 w 8023328"/>
              <a:gd name="connsiteY2483" fmla="*/ 724075 h 2380521"/>
              <a:gd name="connsiteX2484" fmla="*/ 3939871 w 8023328"/>
              <a:gd name="connsiteY2484" fmla="*/ 711678 h 2380521"/>
              <a:gd name="connsiteX2485" fmla="*/ 3869042 w 8023328"/>
              <a:gd name="connsiteY2485" fmla="*/ 711678 h 2380521"/>
              <a:gd name="connsiteX2486" fmla="*/ 3881439 w 8023328"/>
              <a:gd name="connsiteY2486" fmla="*/ 724075 h 2380521"/>
              <a:gd name="connsiteX2487" fmla="*/ 3869042 w 8023328"/>
              <a:gd name="connsiteY2487" fmla="*/ 737932 h 2380521"/>
              <a:gd name="connsiteX2488" fmla="*/ 3855186 w 8023328"/>
              <a:gd name="connsiteY2488" fmla="*/ 724075 h 2380521"/>
              <a:gd name="connsiteX2489" fmla="*/ 3869042 w 8023328"/>
              <a:gd name="connsiteY2489" fmla="*/ 711678 h 2380521"/>
              <a:gd name="connsiteX2490" fmla="*/ 3796752 w 8023328"/>
              <a:gd name="connsiteY2490" fmla="*/ 711678 h 2380521"/>
              <a:gd name="connsiteX2491" fmla="*/ 3810608 w 8023328"/>
              <a:gd name="connsiteY2491" fmla="*/ 724075 h 2380521"/>
              <a:gd name="connsiteX2492" fmla="*/ 3796752 w 8023328"/>
              <a:gd name="connsiteY2492" fmla="*/ 737932 h 2380521"/>
              <a:gd name="connsiteX2493" fmla="*/ 3784355 w 8023328"/>
              <a:gd name="connsiteY2493" fmla="*/ 724075 h 2380521"/>
              <a:gd name="connsiteX2494" fmla="*/ 3796752 w 8023328"/>
              <a:gd name="connsiteY2494" fmla="*/ 711678 h 2380521"/>
              <a:gd name="connsiteX2495" fmla="*/ 3725922 w 8023328"/>
              <a:gd name="connsiteY2495" fmla="*/ 711678 h 2380521"/>
              <a:gd name="connsiteX2496" fmla="*/ 3739778 w 8023328"/>
              <a:gd name="connsiteY2496" fmla="*/ 724075 h 2380521"/>
              <a:gd name="connsiteX2497" fmla="*/ 3725922 w 8023328"/>
              <a:gd name="connsiteY2497" fmla="*/ 737932 h 2380521"/>
              <a:gd name="connsiteX2498" fmla="*/ 3713525 w 8023328"/>
              <a:gd name="connsiteY2498" fmla="*/ 724075 h 2380521"/>
              <a:gd name="connsiteX2499" fmla="*/ 3725922 w 8023328"/>
              <a:gd name="connsiteY2499" fmla="*/ 711678 h 2380521"/>
              <a:gd name="connsiteX2500" fmla="*/ 3655091 w 8023328"/>
              <a:gd name="connsiteY2500" fmla="*/ 711678 h 2380521"/>
              <a:gd name="connsiteX2501" fmla="*/ 3668947 w 8023328"/>
              <a:gd name="connsiteY2501" fmla="*/ 724075 h 2380521"/>
              <a:gd name="connsiteX2502" fmla="*/ 3655091 w 8023328"/>
              <a:gd name="connsiteY2502" fmla="*/ 737932 h 2380521"/>
              <a:gd name="connsiteX2503" fmla="*/ 3642694 w 8023328"/>
              <a:gd name="connsiteY2503" fmla="*/ 724075 h 2380521"/>
              <a:gd name="connsiteX2504" fmla="*/ 3655091 w 8023328"/>
              <a:gd name="connsiteY2504" fmla="*/ 711678 h 2380521"/>
              <a:gd name="connsiteX2505" fmla="*/ 3583280 w 8023328"/>
              <a:gd name="connsiteY2505" fmla="*/ 711678 h 2380521"/>
              <a:gd name="connsiteX2506" fmla="*/ 3598069 w 8023328"/>
              <a:gd name="connsiteY2506" fmla="*/ 724075 h 2380521"/>
              <a:gd name="connsiteX2507" fmla="*/ 3583280 w 8023328"/>
              <a:gd name="connsiteY2507" fmla="*/ 737932 h 2380521"/>
              <a:gd name="connsiteX2508" fmla="*/ 3568491 w 8023328"/>
              <a:gd name="connsiteY2508" fmla="*/ 724075 h 2380521"/>
              <a:gd name="connsiteX2509" fmla="*/ 3583280 w 8023328"/>
              <a:gd name="connsiteY2509" fmla="*/ 711678 h 2380521"/>
              <a:gd name="connsiteX2510" fmla="*/ 3512449 w 8023328"/>
              <a:gd name="connsiteY2510" fmla="*/ 711678 h 2380521"/>
              <a:gd name="connsiteX2511" fmla="*/ 3527237 w 8023328"/>
              <a:gd name="connsiteY2511" fmla="*/ 724075 h 2380521"/>
              <a:gd name="connsiteX2512" fmla="*/ 3512449 w 8023328"/>
              <a:gd name="connsiteY2512" fmla="*/ 737932 h 2380521"/>
              <a:gd name="connsiteX2513" fmla="*/ 3497661 w 8023328"/>
              <a:gd name="connsiteY2513" fmla="*/ 724075 h 2380521"/>
              <a:gd name="connsiteX2514" fmla="*/ 3512449 w 8023328"/>
              <a:gd name="connsiteY2514" fmla="*/ 711678 h 2380521"/>
              <a:gd name="connsiteX2515" fmla="*/ 3441619 w 8023328"/>
              <a:gd name="connsiteY2515" fmla="*/ 711678 h 2380521"/>
              <a:gd name="connsiteX2516" fmla="*/ 3456408 w 8023328"/>
              <a:gd name="connsiteY2516" fmla="*/ 724075 h 2380521"/>
              <a:gd name="connsiteX2517" fmla="*/ 3441619 w 8023328"/>
              <a:gd name="connsiteY2517" fmla="*/ 737932 h 2380521"/>
              <a:gd name="connsiteX2518" fmla="*/ 3426830 w 8023328"/>
              <a:gd name="connsiteY2518" fmla="*/ 724075 h 2380521"/>
              <a:gd name="connsiteX2519" fmla="*/ 3441619 w 8023328"/>
              <a:gd name="connsiteY2519" fmla="*/ 711678 h 2380521"/>
              <a:gd name="connsiteX2520" fmla="*/ 3369857 w 8023328"/>
              <a:gd name="connsiteY2520" fmla="*/ 711678 h 2380521"/>
              <a:gd name="connsiteX2521" fmla="*/ 3382254 w 8023328"/>
              <a:gd name="connsiteY2521" fmla="*/ 724075 h 2380521"/>
              <a:gd name="connsiteX2522" fmla="*/ 3369857 w 8023328"/>
              <a:gd name="connsiteY2522" fmla="*/ 737932 h 2380521"/>
              <a:gd name="connsiteX2523" fmla="*/ 3356001 w 8023328"/>
              <a:gd name="connsiteY2523" fmla="*/ 724075 h 2380521"/>
              <a:gd name="connsiteX2524" fmla="*/ 3369857 w 8023328"/>
              <a:gd name="connsiteY2524" fmla="*/ 711678 h 2380521"/>
              <a:gd name="connsiteX2525" fmla="*/ 3299086 w 8023328"/>
              <a:gd name="connsiteY2525" fmla="*/ 711678 h 2380521"/>
              <a:gd name="connsiteX2526" fmla="*/ 3311485 w 8023328"/>
              <a:gd name="connsiteY2526" fmla="*/ 724075 h 2380521"/>
              <a:gd name="connsiteX2527" fmla="*/ 3299086 w 8023328"/>
              <a:gd name="connsiteY2527" fmla="*/ 737932 h 2380521"/>
              <a:gd name="connsiteX2528" fmla="*/ 3285234 w 8023328"/>
              <a:gd name="connsiteY2528" fmla="*/ 724075 h 2380521"/>
              <a:gd name="connsiteX2529" fmla="*/ 3299086 w 8023328"/>
              <a:gd name="connsiteY2529" fmla="*/ 711678 h 2380521"/>
              <a:gd name="connsiteX2530" fmla="*/ 3228255 w 8023328"/>
              <a:gd name="connsiteY2530" fmla="*/ 711678 h 2380521"/>
              <a:gd name="connsiteX2531" fmla="*/ 3240654 w 8023328"/>
              <a:gd name="connsiteY2531" fmla="*/ 724075 h 2380521"/>
              <a:gd name="connsiteX2532" fmla="*/ 3228255 w 8023328"/>
              <a:gd name="connsiteY2532" fmla="*/ 737932 h 2380521"/>
              <a:gd name="connsiteX2533" fmla="*/ 3214398 w 8023328"/>
              <a:gd name="connsiteY2533" fmla="*/ 724075 h 2380521"/>
              <a:gd name="connsiteX2534" fmla="*/ 3228255 w 8023328"/>
              <a:gd name="connsiteY2534" fmla="*/ 711678 h 2380521"/>
              <a:gd name="connsiteX2535" fmla="*/ 3152594 w 8023328"/>
              <a:gd name="connsiteY2535" fmla="*/ 711678 h 2380521"/>
              <a:gd name="connsiteX2536" fmla="*/ 3166451 w 8023328"/>
              <a:gd name="connsiteY2536" fmla="*/ 724075 h 2380521"/>
              <a:gd name="connsiteX2537" fmla="*/ 3152594 w 8023328"/>
              <a:gd name="connsiteY2537" fmla="*/ 737932 h 2380521"/>
              <a:gd name="connsiteX2538" fmla="*/ 3140198 w 8023328"/>
              <a:gd name="connsiteY2538" fmla="*/ 725534 h 2380521"/>
              <a:gd name="connsiteX2539" fmla="*/ 3152594 w 8023328"/>
              <a:gd name="connsiteY2539" fmla="*/ 711678 h 2380521"/>
              <a:gd name="connsiteX2540" fmla="*/ 3081763 w 8023328"/>
              <a:gd name="connsiteY2540" fmla="*/ 711678 h 2380521"/>
              <a:gd name="connsiteX2541" fmla="*/ 3095617 w 8023328"/>
              <a:gd name="connsiteY2541" fmla="*/ 725534 h 2380521"/>
              <a:gd name="connsiteX2542" fmla="*/ 3081763 w 8023328"/>
              <a:gd name="connsiteY2542" fmla="*/ 737932 h 2380521"/>
              <a:gd name="connsiteX2543" fmla="*/ 3069364 w 8023328"/>
              <a:gd name="connsiteY2543" fmla="*/ 725534 h 2380521"/>
              <a:gd name="connsiteX2544" fmla="*/ 3081763 w 8023328"/>
              <a:gd name="connsiteY2544" fmla="*/ 711678 h 2380521"/>
              <a:gd name="connsiteX2545" fmla="*/ 3013707 w 8023328"/>
              <a:gd name="connsiteY2545" fmla="*/ 711678 h 2380521"/>
              <a:gd name="connsiteX2546" fmla="*/ 3028128 w 8023328"/>
              <a:gd name="connsiteY2546" fmla="*/ 725534 h 2380521"/>
              <a:gd name="connsiteX2547" fmla="*/ 3013707 w 8023328"/>
              <a:gd name="connsiteY2547" fmla="*/ 737932 h 2380521"/>
              <a:gd name="connsiteX2548" fmla="*/ 2998531 w 8023328"/>
              <a:gd name="connsiteY2548" fmla="*/ 725534 h 2380521"/>
              <a:gd name="connsiteX2549" fmla="*/ 3013707 w 8023328"/>
              <a:gd name="connsiteY2549" fmla="*/ 711678 h 2380521"/>
              <a:gd name="connsiteX2550" fmla="*/ 2942485 w 8023328"/>
              <a:gd name="connsiteY2550" fmla="*/ 711678 h 2380521"/>
              <a:gd name="connsiteX2551" fmla="*/ 2957280 w 8023328"/>
              <a:gd name="connsiteY2551" fmla="*/ 725534 h 2380521"/>
              <a:gd name="connsiteX2552" fmla="*/ 2942485 w 8023328"/>
              <a:gd name="connsiteY2552" fmla="*/ 737932 h 2380521"/>
              <a:gd name="connsiteX2553" fmla="*/ 2927700 w 8023328"/>
              <a:gd name="connsiteY2553" fmla="*/ 725534 h 2380521"/>
              <a:gd name="connsiteX2554" fmla="*/ 2942485 w 8023328"/>
              <a:gd name="connsiteY2554" fmla="*/ 711678 h 2380521"/>
              <a:gd name="connsiteX2555" fmla="*/ 1440620 w 8023328"/>
              <a:gd name="connsiteY2555" fmla="*/ 711678 h 2380521"/>
              <a:gd name="connsiteX2556" fmla="*/ 1453017 w 8023328"/>
              <a:gd name="connsiteY2556" fmla="*/ 726466 h 2380521"/>
              <a:gd name="connsiteX2557" fmla="*/ 1440620 w 8023328"/>
              <a:gd name="connsiteY2557" fmla="*/ 741255 h 2380521"/>
              <a:gd name="connsiteX2558" fmla="*/ 1426765 w 8023328"/>
              <a:gd name="connsiteY2558" fmla="*/ 726466 h 2380521"/>
              <a:gd name="connsiteX2559" fmla="*/ 1440620 w 8023328"/>
              <a:gd name="connsiteY2559" fmla="*/ 711678 h 2380521"/>
              <a:gd name="connsiteX2560" fmla="*/ 1368338 w 8023328"/>
              <a:gd name="connsiteY2560" fmla="*/ 711678 h 2380521"/>
              <a:gd name="connsiteX2561" fmla="*/ 1382190 w 8023328"/>
              <a:gd name="connsiteY2561" fmla="*/ 726466 h 2380521"/>
              <a:gd name="connsiteX2562" fmla="*/ 1368338 w 8023328"/>
              <a:gd name="connsiteY2562" fmla="*/ 741255 h 2380521"/>
              <a:gd name="connsiteX2563" fmla="*/ 1355939 w 8023328"/>
              <a:gd name="connsiteY2563" fmla="*/ 726466 h 2380521"/>
              <a:gd name="connsiteX2564" fmla="*/ 1368338 w 8023328"/>
              <a:gd name="connsiteY2564" fmla="*/ 711678 h 2380521"/>
              <a:gd name="connsiteX2565" fmla="*/ 1297509 w 8023328"/>
              <a:gd name="connsiteY2565" fmla="*/ 711678 h 2380521"/>
              <a:gd name="connsiteX2566" fmla="*/ 1311366 w 8023328"/>
              <a:gd name="connsiteY2566" fmla="*/ 726466 h 2380521"/>
              <a:gd name="connsiteX2567" fmla="*/ 1297509 w 8023328"/>
              <a:gd name="connsiteY2567" fmla="*/ 741255 h 2380521"/>
              <a:gd name="connsiteX2568" fmla="*/ 1285113 w 8023328"/>
              <a:gd name="connsiteY2568" fmla="*/ 726466 h 2380521"/>
              <a:gd name="connsiteX2569" fmla="*/ 1297509 w 8023328"/>
              <a:gd name="connsiteY2569" fmla="*/ 711678 h 2380521"/>
              <a:gd name="connsiteX2570" fmla="*/ 1226678 w 8023328"/>
              <a:gd name="connsiteY2570" fmla="*/ 711678 h 2380521"/>
              <a:gd name="connsiteX2571" fmla="*/ 1240535 w 8023328"/>
              <a:gd name="connsiteY2571" fmla="*/ 726466 h 2380521"/>
              <a:gd name="connsiteX2572" fmla="*/ 1226678 w 8023328"/>
              <a:gd name="connsiteY2572" fmla="*/ 741255 h 2380521"/>
              <a:gd name="connsiteX2573" fmla="*/ 1214288 w 8023328"/>
              <a:gd name="connsiteY2573" fmla="*/ 726466 h 2380521"/>
              <a:gd name="connsiteX2574" fmla="*/ 1226678 w 8023328"/>
              <a:gd name="connsiteY2574" fmla="*/ 711678 h 2380521"/>
              <a:gd name="connsiteX2575" fmla="*/ 1154874 w 8023328"/>
              <a:gd name="connsiteY2575" fmla="*/ 711678 h 2380521"/>
              <a:gd name="connsiteX2576" fmla="*/ 1169663 w 8023328"/>
              <a:gd name="connsiteY2576" fmla="*/ 726466 h 2380521"/>
              <a:gd name="connsiteX2577" fmla="*/ 1154874 w 8023328"/>
              <a:gd name="connsiteY2577" fmla="*/ 741255 h 2380521"/>
              <a:gd name="connsiteX2578" fmla="*/ 1140086 w 8023328"/>
              <a:gd name="connsiteY2578" fmla="*/ 726466 h 2380521"/>
              <a:gd name="connsiteX2579" fmla="*/ 1154874 w 8023328"/>
              <a:gd name="connsiteY2579" fmla="*/ 711678 h 2380521"/>
              <a:gd name="connsiteX2580" fmla="*/ 1084045 w 8023328"/>
              <a:gd name="connsiteY2580" fmla="*/ 711678 h 2380521"/>
              <a:gd name="connsiteX2581" fmla="*/ 1098833 w 8023328"/>
              <a:gd name="connsiteY2581" fmla="*/ 726466 h 2380521"/>
              <a:gd name="connsiteX2582" fmla="*/ 1084045 w 8023328"/>
              <a:gd name="connsiteY2582" fmla="*/ 741255 h 2380521"/>
              <a:gd name="connsiteX2583" fmla="*/ 1069255 w 8023328"/>
              <a:gd name="connsiteY2583" fmla="*/ 726466 h 2380521"/>
              <a:gd name="connsiteX2584" fmla="*/ 1084045 w 8023328"/>
              <a:gd name="connsiteY2584" fmla="*/ 711678 h 2380521"/>
              <a:gd name="connsiteX2585" fmla="*/ 1013599 w 8023328"/>
              <a:gd name="connsiteY2585" fmla="*/ 711678 h 2380521"/>
              <a:gd name="connsiteX2586" fmla="*/ 1028021 w 8023328"/>
              <a:gd name="connsiteY2586" fmla="*/ 726466 h 2380521"/>
              <a:gd name="connsiteX2587" fmla="*/ 1013599 w 8023328"/>
              <a:gd name="connsiteY2587" fmla="*/ 741255 h 2380521"/>
              <a:gd name="connsiteX2588" fmla="*/ 998423 w 8023328"/>
              <a:gd name="connsiteY2588" fmla="*/ 726466 h 2380521"/>
              <a:gd name="connsiteX2589" fmla="*/ 1013599 w 8023328"/>
              <a:gd name="connsiteY2589" fmla="*/ 711678 h 2380521"/>
              <a:gd name="connsiteX2590" fmla="*/ 941452 w 8023328"/>
              <a:gd name="connsiteY2590" fmla="*/ 711678 h 2380521"/>
              <a:gd name="connsiteX2591" fmla="*/ 953848 w 8023328"/>
              <a:gd name="connsiteY2591" fmla="*/ 726466 h 2380521"/>
              <a:gd name="connsiteX2592" fmla="*/ 941452 w 8023328"/>
              <a:gd name="connsiteY2592" fmla="*/ 741255 h 2380521"/>
              <a:gd name="connsiteX2593" fmla="*/ 927596 w 8023328"/>
              <a:gd name="connsiteY2593" fmla="*/ 726466 h 2380521"/>
              <a:gd name="connsiteX2594" fmla="*/ 941452 w 8023328"/>
              <a:gd name="connsiteY2594" fmla="*/ 711678 h 2380521"/>
              <a:gd name="connsiteX2595" fmla="*/ 870620 w 8023328"/>
              <a:gd name="connsiteY2595" fmla="*/ 711678 h 2380521"/>
              <a:gd name="connsiteX2596" fmla="*/ 883018 w 8023328"/>
              <a:gd name="connsiteY2596" fmla="*/ 726466 h 2380521"/>
              <a:gd name="connsiteX2597" fmla="*/ 870620 w 8023328"/>
              <a:gd name="connsiteY2597" fmla="*/ 741255 h 2380521"/>
              <a:gd name="connsiteX2598" fmla="*/ 856764 w 8023328"/>
              <a:gd name="connsiteY2598" fmla="*/ 726466 h 2380521"/>
              <a:gd name="connsiteX2599" fmla="*/ 870620 w 8023328"/>
              <a:gd name="connsiteY2599" fmla="*/ 711678 h 2380521"/>
              <a:gd name="connsiteX2600" fmla="*/ 798331 w 8023328"/>
              <a:gd name="connsiteY2600" fmla="*/ 711678 h 2380521"/>
              <a:gd name="connsiteX2601" fmla="*/ 812189 w 8023328"/>
              <a:gd name="connsiteY2601" fmla="*/ 726466 h 2380521"/>
              <a:gd name="connsiteX2602" fmla="*/ 798331 w 8023328"/>
              <a:gd name="connsiteY2602" fmla="*/ 741255 h 2380521"/>
              <a:gd name="connsiteX2603" fmla="*/ 785934 w 8023328"/>
              <a:gd name="connsiteY2603" fmla="*/ 726466 h 2380521"/>
              <a:gd name="connsiteX2604" fmla="*/ 798331 w 8023328"/>
              <a:gd name="connsiteY2604" fmla="*/ 711678 h 2380521"/>
              <a:gd name="connsiteX2605" fmla="*/ 724129 w 8023328"/>
              <a:gd name="connsiteY2605" fmla="*/ 711678 h 2380521"/>
              <a:gd name="connsiteX2606" fmla="*/ 737986 w 8023328"/>
              <a:gd name="connsiteY2606" fmla="*/ 726466 h 2380521"/>
              <a:gd name="connsiteX2607" fmla="*/ 724129 w 8023328"/>
              <a:gd name="connsiteY2607" fmla="*/ 741255 h 2380521"/>
              <a:gd name="connsiteX2608" fmla="*/ 711732 w 8023328"/>
              <a:gd name="connsiteY2608" fmla="*/ 726466 h 2380521"/>
              <a:gd name="connsiteX2609" fmla="*/ 724129 w 8023328"/>
              <a:gd name="connsiteY2609" fmla="*/ 711678 h 2380521"/>
              <a:gd name="connsiteX2610" fmla="*/ 653298 w 8023328"/>
              <a:gd name="connsiteY2610" fmla="*/ 711678 h 2380521"/>
              <a:gd name="connsiteX2611" fmla="*/ 667154 w 8023328"/>
              <a:gd name="connsiteY2611" fmla="*/ 726466 h 2380521"/>
              <a:gd name="connsiteX2612" fmla="*/ 653298 w 8023328"/>
              <a:gd name="connsiteY2612" fmla="*/ 741255 h 2380521"/>
              <a:gd name="connsiteX2613" fmla="*/ 640901 w 8023328"/>
              <a:gd name="connsiteY2613" fmla="*/ 726466 h 2380521"/>
              <a:gd name="connsiteX2614" fmla="*/ 653298 w 8023328"/>
              <a:gd name="connsiteY2614" fmla="*/ 711678 h 2380521"/>
              <a:gd name="connsiteX2615" fmla="*/ 584861 w 8023328"/>
              <a:gd name="connsiteY2615" fmla="*/ 711678 h 2380521"/>
              <a:gd name="connsiteX2616" fmla="*/ 599648 w 8023328"/>
              <a:gd name="connsiteY2616" fmla="*/ 726466 h 2380521"/>
              <a:gd name="connsiteX2617" fmla="*/ 584861 w 8023328"/>
              <a:gd name="connsiteY2617" fmla="*/ 741255 h 2380521"/>
              <a:gd name="connsiteX2618" fmla="*/ 570071 w 8023328"/>
              <a:gd name="connsiteY2618" fmla="*/ 726466 h 2380521"/>
              <a:gd name="connsiteX2619" fmla="*/ 584861 w 8023328"/>
              <a:gd name="connsiteY2619" fmla="*/ 711678 h 2380521"/>
              <a:gd name="connsiteX2620" fmla="*/ 513660 w 8023328"/>
              <a:gd name="connsiteY2620" fmla="*/ 711678 h 2380521"/>
              <a:gd name="connsiteX2621" fmla="*/ 528837 w 8023328"/>
              <a:gd name="connsiteY2621" fmla="*/ 726466 h 2380521"/>
              <a:gd name="connsiteX2622" fmla="*/ 513660 w 8023328"/>
              <a:gd name="connsiteY2622" fmla="*/ 741255 h 2380521"/>
              <a:gd name="connsiteX2623" fmla="*/ 499241 w 8023328"/>
              <a:gd name="connsiteY2623" fmla="*/ 726466 h 2380521"/>
              <a:gd name="connsiteX2624" fmla="*/ 513660 w 8023328"/>
              <a:gd name="connsiteY2624" fmla="*/ 711678 h 2380521"/>
              <a:gd name="connsiteX2625" fmla="*/ 439826 w 8023328"/>
              <a:gd name="connsiteY2625" fmla="*/ 711678 h 2380521"/>
              <a:gd name="connsiteX2626" fmla="*/ 454616 w 8023328"/>
              <a:gd name="connsiteY2626" fmla="*/ 726466 h 2380521"/>
              <a:gd name="connsiteX2627" fmla="*/ 439826 w 8023328"/>
              <a:gd name="connsiteY2627" fmla="*/ 741255 h 2380521"/>
              <a:gd name="connsiteX2628" fmla="*/ 425038 w 8023328"/>
              <a:gd name="connsiteY2628" fmla="*/ 726466 h 2380521"/>
              <a:gd name="connsiteX2629" fmla="*/ 439826 w 8023328"/>
              <a:gd name="connsiteY2629" fmla="*/ 711678 h 2380521"/>
              <a:gd name="connsiteX2630" fmla="*/ 368064 w 8023328"/>
              <a:gd name="connsiteY2630" fmla="*/ 711678 h 2380521"/>
              <a:gd name="connsiteX2631" fmla="*/ 380462 w 8023328"/>
              <a:gd name="connsiteY2631" fmla="*/ 726466 h 2380521"/>
              <a:gd name="connsiteX2632" fmla="*/ 368064 w 8023328"/>
              <a:gd name="connsiteY2632" fmla="*/ 741255 h 2380521"/>
              <a:gd name="connsiteX2633" fmla="*/ 354207 w 8023328"/>
              <a:gd name="connsiteY2633" fmla="*/ 726466 h 2380521"/>
              <a:gd name="connsiteX2634" fmla="*/ 368064 w 8023328"/>
              <a:gd name="connsiteY2634" fmla="*/ 711678 h 2380521"/>
              <a:gd name="connsiteX2635" fmla="*/ 297232 w 8023328"/>
              <a:gd name="connsiteY2635" fmla="*/ 711678 h 2380521"/>
              <a:gd name="connsiteX2636" fmla="*/ 309630 w 8023328"/>
              <a:gd name="connsiteY2636" fmla="*/ 726466 h 2380521"/>
              <a:gd name="connsiteX2637" fmla="*/ 297232 w 8023328"/>
              <a:gd name="connsiteY2637" fmla="*/ 741255 h 2380521"/>
              <a:gd name="connsiteX2638" fmla="*/ 283376 w 8023328"/>
              <a:gd name="connsiteY2638" fmla="*/ 726466 h 2380521"/>
              <a:gd name="connsiteX2639" fmla="*/ 297232 w 8023328"/>
              <a:gd name="connsiteY2639" fmla="*/ 711678 h 2380521"/>
              <a:gd name="connsiteX2640" fmla="*/ 226403 w 8023328"/>
              <a:gd name="connsiteY2640" fmla="*/ 711678 h 2380521"/>
              <a:gd name="connsiteX2641" fmla="*/ 238801 w 8023328"/>
              <a:gd name="connsiteY2641" fmla="*/ 726466 h 2380521"/>
              <a:gd name="connsiteX2642" fmla="*/ 226403 w 8023328"/>
              <a:gd name="connsiteY2642" fmla="*/ 741255 h 2380521"/>
              <a:gd name="connsiteX2643" fmla="*/ 212548 w 8023328"/>
              <a:gd name="connsiteY2643" fmla="*/ 726466 h 2380521"/>
              <a:gd name="connsiteX2644" fmla="*/ 226403 w 8023328"/>
              <a:gd name="connsiteY2644" fmla="*/ 711678 h 2380521"/>
              <a:gd name="connsiteX2645" fmla="*/ 154106 w 8023328"/>
              <a:gd name="connsiteY2645" fmla="*/ 711678 h 2380521"/>
              <a:gd name="connsiteX2646" fmla="*/ 167962 w 8023328"/>
              <a:gd name="connsiteY2646" fmla="*/ 726466 h 2380521"/>
              <a:gd name="connsiteX2647" fmla="*/ 154106 w 8023328"/>
              <a:gd name="connsiteY2647" fmla="*/ 741255 h 2380521"/>
              <a:gd name="connsiteX2648" fmla="*/ 141708 w 8023328"/>
              <a:gd name="connsiteY2648" fmla="*/ 726466 h 2380521"/>
              <a:gd name="connsiteX2649" fmla="*/ 154106 w 8023328"/>
              <a:gd name="connsiteY2649" fmla="*/ 711678 h 2380521"/>
              <a:gd name="connsiteX2650" fmla="*/ 4227498 w 8023328"/>
              <a:gd name="connsiteY2650" fmla="*/ 640846 h 2380521"/>
              <a:gd name="connsiteX2651" fmla="*/ 4242286 w 8023328"/>
              <a:gd name="connsiteY2651" fmla="*/ 653243 h 2380521"/>
              <a:gd name="connsiteX2652" fmla="*/ 4227498 w 8023328"/>
              <a:gd name="connsiteY2652" fmla="*/ 667100 h 2380521"/>
              <a:gd name="connsiteX2653" fmla="*/ 4212710 w 8023328"/>
              <a:gd name="connsiteY2653" fmla="*/ 653243 h 2380521"/>
              <a:gd name="connsiteX2654" fmla="*/ 4227498 w 8023328"/>
              <a:gd name="connsiteY2654" fmla="*/ 640846 h 2380521"/>
              <a:gd name="connsiteX2655" fmla="*/ 4153295 w 8023328"/>
              <a:gd name="connsiteY2655" fmla="*/ 640846 h 2380521"/>
              <a:gd name="connsiteX2656" fmla="*/ 4168083 w 8023328"/>
              <a:gd name="connsiteY2656" fmla="*/ 653243 h 2380521"/>
              <a:gd name="connsiteX2657" fmla="*/ 4153295 w 8023328"/>
              <a:gd name="connsiteY2657" fmla="*/ 667100 h 2380521"/>
              <a:gd name="connsiteX2658" fmla="*/ 4138507 w 8023328"/>
              <a:gd name="connsiteY2658" fmla="*/ 653243 h 2380521"/>
              <a:gd name="connsiteX2659" fmla="*/ 4153295 w 8023328"/>
              <a:gd name="connsiteY2659" fmla="*/ 640846 h 2380521"/>
              <a:gd name="connsiteX2660" fmla="*/ 4082465 w 8023328"/>
              <a:gd name="connsiteY2660" fmla="*/ 640846 h 2380521"/>
              <a:gd name="connsiteX2661" fmla="*/ 4097254 w 8023328"/>
              <a:gd name="connsiteY2661" fmla="*/ 653243 h 2380521"/>
              <a:gd name="connsiteX2662" fmla="*/ 4082465 w 8023328"/>
              <a:gd name="connsiteY2662" fmla="*/ 667100 h 2380521"/>
              <a:gd name="connsiteX2663" fmla="*/ 4067676 w 8023328"/>
              <a:gd name="connsiteY2663" fmla="*/ 653243 h 2380521"/>
              <a:gd name="connsiteX2664" fmla="*/ 4082465 w 8023328"/>
              <a:gd name="connsiteY2664" fmla="*/ 640846 h 2380521"/>
              <a:gd name="connsiteX2665" fmla="*/ 4010703 w 8023328"/>
              <a:gd name="connsiteY2665" fmla="*/ 640846 h 2380521"/>
              <a:gd name="connsiteX2666" fmla="*/ 4023100 w 8023328"/>
              <a:gd name="connsiteY2666" fmla="*/ 653243 h 2380521"/>
              <a:gd name="connsiteX2667" fmla="*/ 4010703 w 8023328"/>
              <a:gd name="connsiteY2667" fmla="*/ 667100 h 2380521"/>
              <a:gd name="connsiteX2668" fmla="*/ 3996847 w 8023328"/>
              <a:gd name="connsiteY2668" fmla="*/ 653243 h 2380521"/>
              <a:gd name="connsiteX2669" fmla="*/ 4010703 w 8023328"/>
              <a:gd name="connsiteY2669" fmla="*/ 640846 h 2380521"/>
              <a:gd name="connsiteX2670" fmla="*/ 3939871 w 8023328"/>
              <a:gd name="connsiteY2670" fmla="*/ 640846 h 2380521"/>
              <a:gd name="connsiteX2671" fmla="*/ 3952268 w 8023328"/>
              <a:gd name="connsiteY2671" fmla="*/ 653243 h 2380521"/>
              <a:gd name="connsiteX2672" fmla="*/ 3939871 w 8023328"/>
              <a:gd name="connsiteY2672" fmla="*/ 667100 h 2380521"/>
              <a:gd name="connsiteX2673" fmla="*/ 3926015 w 8023328"/>
              <a:gd name="connsiteY2673" fmla="*/ 653243 h 2380521"/>
              <a:gd name="connsiteX2674" fmla="*/ 3939871 w 8023328"/>
              <a:gd name="connsiteY2674" fmla="*/ 640846 h 2380521"/>
              <a:gd name="connsiteX2675" fmla="*/ 3869042 w 8023328"/>
              <a:gd name="connsiteY2675" fmla="*/ 640846 h 2380521"/>
              <a:gd name="connsiteX2676" fmla="*/ 3881439 w 8023328"/>
              <a:gd name="connsiteY2676" fmla="*/ 653243 h 2380521"/>
              <a:gd name="connsiteX2677" fmla="*/ 3869042 w 8023328"/>
              <a:gd name="connsiteY2677" fmla="*/ 667100 h 2380521"/>
              <a:gd name="connsiteX2678" fmla="*/ 3855186 w 8023328"/>
              <a:gd name="connsiteY2678" fmla="*/ 653243 h 2380521"/>
              <a:gd name="connsiteX2679" fmla="*/ 3869042 w 8023328"/>
              <a:gd name="connsiteY2679" fmla="*/ 640846 h 2380521"/>
              <a:gd name="connsiteX2680" fmla="*/ 3796752 w 8023328"/>
              <a:gd name="connsiteY2680" fmla="*/ 640846 h 2380521"/>
              <a:gd name="connsiteX2681" fmla="*/ 3810608 w 8023328"/>
              <a:gd name="connsiteY2681" fmla="*/ 653243 h 2380521"/>
              <a:gd name="connsiteX2682" fmla="*/ 3796752 w 8023328"/>
              <a:gd name="connsiteY2682" fmla="*/ 667100 h 2380521"/>
              <a:gd name="connsiteX2683" fmla="*/ 3784355 w 8023328"/>
              <a:gd name="connsiteY2683" fmla="*/ 653243 h 2380521"/>
              <a:gd name="connsiteX2684" fmla="*/ 3796752 w 8023328"/>
              <a:gd name="connsiteY2684" fmla="*/ 640846 h 2380521"/>
              <a:gd name="connsiteX2685" fmla="*/ 3725922 w 8023328"/>
              <a:gd name="connsiteY2685" fmla="*/ 640846 h 2380521"/>
              <a:gd name="connsiteX2686" fmla="*/ 3739778 w 8023328"/>
              <a:gd name="connsiteY2686" fmla="*/ 653243 h 2380521"/>
              <a:gd name="connsiteX2687" fmla="*/ 3725922 w 8023328"/>
              <a:gd name="connsiteY2687" fmla="*/ 667100 h 2380521"/>
              <a:gd name="connsiteX2688" fmla="*/ 3713525 w 8023328"/>
              <a:gd name="connsiteY2688" fmla="*/ 653243 h 2380521"/>
              <a:gd name="connsiteX2689" fmla="*/ 3725922 w 8023328"/>
              <a:gd name="connsiteY2689" fmla="*/ 640846 h 2380521"/>
              <a:gd name="connsiteX2690" fmla="*/ 3655091 w 8023328"/>
              <a:gd name="connsiteY2690" fmla="*/ 640846 h 2380521"/>
              <a:gd name="connsiteX2691" fmla="*/ 3668947 w 8023328"/>
              <a:gd name="connsiteY2691" fmla="*/ 653243 h 2380521"/>
              <a:gd name="connsiteX2692" fmla="*/ 3655091 w 8023328"/>
              <a:gd name="connsiteY2692" fmla="*/ 667100 h 2380521"/>
              <a:gd name="connsiteX2693" fmla="*/ 3642694 w 8023328"/>
              <a:gd name="connsiteY2693" fmla="*/ 653243 h 2380521"/>
              <a:gd name="connsiteX2694" fmla="*/ 3655091 w 8023328"/>
              <a:gd name="connsiteY2694" fmla="*/ 640846 h 2380521"/>
              <a:gd name="connsiteX2695" fmla="*/ 3583280 w 8023328"/>
              <a:gd name="connsiteY2695" fmla="*/ 640846 h 2380521"/>
              <a:gd name="connsiteX2696" fmla="*/ 3598069 w 8023328"/>
              <a:gd name="connsiteY2696" fmla="*/ 653243 h 2380521"/>
              <a:gd name="connsiteX2697" fmla="*/ 3583280 w 8023328"/>
              <a:gd name="connsiteY2697" fmla="*/ 667100 h 2380521"/>
              <a:gd name="connsiteX2698" fmla="*/ 3568491 w 8023328"/>
              <a:gd name="connsiteY2698" fmla="*/ 653243 h 2380521"/>
              <a:gd name="connsiteX2699" fmla="*/ 3583280 w 8023328"/>
              <a:gd name="connsiteY2699" fmla="*/ 640846 h 2380521"/>
              <a:gd name="connsiteX2700" fmla="*/ 3512449 w 8023328"/>
              <a:gd name="connsiteY2700" fmla="*/ 640846 h 2380521"/>
              <a:gd name="connsiteX2701" fmla="*/ 3527237 w 8023328"/>
              <a:gd name="connsiteY2701" fmla="*/ 653243 h 2380521"/>
              <a:gd name="connsiteX2702" fmla="*/ 3512449 w 8023328"/>
              <a:gd name="connsiteY2702" fmla="*/ 667100 h 2380521"/>
              <a:gd name="connsiteX2703" fmla="*/ 3497661 w 8023328"/>
              <a:gd name="connsiteY2703" fmla="*/ 653243 h 2380521"/>
              <a:gd name="connsiteX2704" fmla="*/ 3512449 w 8023328"/>
              <a:gd name="connsiteY2704" fmla="*/ 640846 h 2380521"/>
              <a:gd name="connsiteX2705" fmla="*/ 3441619 w 8023328"/>
              <a:gd name="connsiteY2705" fmla="*/ 640846 h 2380521"/>
              <a:gd name="connsiteX2706" fmla="*/ 3456408 w 8023328"/>
              <a:gd name="connsiteY2706" fmla="*/ 653243 h 2380521"/>
              <a:gd name="connsiteX2707" fmla="*/ 3441619 w 8023328"/>
              <a:gd name="connsiteY2707" fmla="*/ 667100 h 2380521"/>
              <a:gd name="connsiteX2708" fmla="*/ 3426830 w 8023328"/>
              <a:gd name="connsiteY2708" fmla="*/ 653243 h 2380521"/>
              <a:gd name="connsiteX2709" fmla="*/ 3441619 w 8023328"/>
              <a:gd name="connsiteY2709" fmla="*/ 640846 h 2380521"/>
              <a:gd name="connsiteX2710" fmla="*/ 3369857 w 8023328"/>
              <a:gd name="connsiteY2710" fmla="*/ 640846 h 2380521"/>
              <a:gd name="connsiteX2711" fmla="*/ 3382254 w 8023328"/>
              <a:gd name="connsiteY2711" fmla="*/ 653243 h 2380521"/>
              <a:gd name="connsiteX2712" fmla="*/ 3369857 w 8023328"/>
              <a:gd name="connsiteY2712" fmla="*/ 667100 h 2380521"/>
              <a:gd name="connsiteX2713" fmla="*/ 3356001 w 8023328"/>
              <a:gd name="connsiteY2713" fmla="*/ 653243 h 2380521"/>
              <a:gd name="connsiteX2714" fmla="*/ 3369857 w 8023328"/>
              <a:gd name="connsiteY2714" fmla="*/ 640846 h 2380521"/>
              <a:gd name="connsiteX2715" fmla="*/ 3299091 w 8023328"/>
              <a:gd name="connsiteY2715" fmla="*/ 640846 h 2380521"/>
              <a:gd name="connsiteX2716" fmla="*/ 3311488 w 8023328"/>
              <a:gd name="connsiteY2716" fmla="*/ 653243 h 2380521"/>
              <a:gd name="connsiteX2717" fmla="*/ 3299091 w 8023328"/>
              <a:gd name="connsiteY2717" fmla="*/ 667100 h 2380521"/>
              <a:gd name="connsiteX2718" fmla="*/ 3285237 w 8023328"/>
              <a:gd name="connsiteY2718" fmla="*/ 653243 h 2380521"/>
              <a:gd name="connsiteX2719" fmla="*/ 3299091 w 8023328"/>
              <a:gd name="connsiteY2719" fmla="*/ 640846 h 2380521"/>
              <a:gd name="connsiteX2720" fmla="*/ 3228258 w 8023328"/>
              <a:gd name="connsiteY2720" fmla="*/ 640846 h 2380521"/>
              <a:gd name="connsiteX2721" fmla="*/ 3240658 w 8023328"/>
              <a:gd name="connsiteY2721" fmla="*/ 653243 h 2380521"/>
              <a:gd name="connsiteX2722" fmla="*/ 3228258 w 8023328"/>
              <a:gd name="connsiteY2722" fmla="*/ 667100 h 2380521"/>
              <a:gd name="connsiteX2723" fmla="*/ 3214403 w 8023328"/>
              <a:gd name="connsiteY2723" fmla="*/ 653243 h 2380521"/>
              <a:gd name="connsiteX2724" fmla="*/ 3228258 w 8023328"/>
              <a:gd name="connsiteY2724" fmla="*/ 640846 h 2380521"/>
              <a:gd name="connsiteX2725" fmla="*/ 3152597 w 8023328"/>
              <a:gd name="connsiteY2725" fmla="*/ 640846 h 2380521"/>
              <a:gd name="connsiteX2726" fmla="*/ 3166454 w 8023328"/>
              <a:gd name="connsiteY2726" fmla="*/ 653243 h 2380521"/>
              <a:gd name="connsiteX2727" fmla="*/ 3152597 w 8023328"/>
              <a:gd name="connsiteY2727" fmla="*/ 667100 h 2380521"/>
              <a:gd name="connsiteX2728" fmla="*/ 3140200 w 8023328"/>
              <a:gd name="connsiteY2728" fmla="*/ 653243 h 2380521"/>
              <a:gd name="connsiteX2729" fmla="*/ 3152597 w 8023328"/>
              <a:gd name="connsiteY2729" fmla="*/ 640846 h 2380521"/>
              <a:gd name="connsiteX2730" fmla="*/ 3081767 w 8023328"/>
              <a:gd name="connsiteY2730" fmla="*/ 640846 h 2380521"/>
              <a:gd name="connsiteX2731" fmla="*/ 3095620 w 8023328"/>
              <a:gd name="connsiteY2731" fmla="*/ 653243 h 2380521"/>
              <a:gd name="connsiteX2732" fmla="*/ 3081767 w 8023328"/>
              <a:gd name="connsiteY2732" fmla="*/ 667100 h 2380521"/>
              <a:gd name="connsiteX2733" fmla="*/ 3069366 w 8023328"/>
              <a:gd name="connsiteY2733" fmla="*/ 653243 h 2380521"/>
              <a:gd name="connsiteX2734" fmla="*/ 3081767 w 8023328"/>
              <a:gd name="connsiteY2734" fmla="*/ 640846 h 2380521"/>
              <a:gd name="connsiteX2735" fmla="*/ 3013710 w 8023328"/>
              <a:gd name="connsiteY2735" fmla="*/ 640846 h 2380521"/>
              <a:gd name="connsiteX2736" fmla="*/ 3028129 w 8023328"/>
              <a:gd name="connsiteY2736" fmla="*/ 653243 h 2380521"/>
              <a:gd name="connsiteX2737" fmla="*/ 3013710 w 8023328"/>
              <a:gd name="connsiteY2737" fmla="*/ 667100 h 2380521"/>
              <a:gd name="connsiteX2738" fmla="*/ 2998534 w 8023328"/>
              <a:gd name="connsiteY2738" fmla="*/ 653243 h 2380521"/>
              <a:gd name="connsiteX2739" fmla="*/ 3013710 w 8023328"/>
              <a:gd name="connsiteY2739" fmla="*/ 640846 h 2380521"/>
              <a:gd name="connsiteX2740" fmla="*/ 2942488 w 8023328"/>
              <a:gd name="connsiteY2740" fmla="*/ 640846 h 2380521"/>
              <a:gd name="connsiteX2741" fmla="*/ 2957280 w 8023328"/>
              <a:gd name="connsiteY2741" fmla="*/ 653243 h 2380521"/>
              <a:gd name="connsiteX2742" fmla="*/ 2942488 w 8023328"/>
              <a:gd name="connsiteY2742" fmla="*/ 667100 h 2380521"/>
              <a:gd name="connsiteX2743" fmla="*/ 2927703 w 8023328"/>
              <a:gd name="connsiteY2743" fmla="*/ 653243 h 2380521"/>
              <a:gd name="connsiteX2744" fmla="*/ 2942488 w 8023328"/>
              <a:gd name="connsiteY2744" fmla="*/ 640846 h 2380521"/>
              <a:gd name="connsiteX2745" fmla="*/ 2868288 w 8023328"/>
              <a:gd name="connsiteY2745" fmla="*/ 640846 h 2380521"/>
              <a:gd name="connsiteX2746" fmla="*/ 2883082 w 8023328"/>
              <a:gd name="connsiteY2746" fmla="*/ 653243 h 2380521"/>
              <a:gd name="connsiteX2747" fmla="*/ 2868288 w 8023328"/>
              <a:gd name="connsiteY2747" fmla="*/ 667100 h 2380521"/>
              <a:gd name="connsiteX2748" fmla="*/ 2853498 w 8023328"/>
              <a:gd name="connsiteY2748" fmla="*/ 653243 h 2380521"/>
              <a:gd name="connsiteX2749" fmla="*/ 2868288 w 8023328"/>
              <a:gd name="connsiteY2749" fmla="*/ 640846 h 2380521"/>
              <a:gd name="connsiteX2750" fmla="*/ 2796532 w 8023328"/>
              <a:gd name="connsiteY2750" fmla="*/ 640846 h 2380521"/>
              <a:gd name="connsiteX2751" fmla="*/ 2808926 w 8023328"/>
              <a:gd name="connsiteY2751" fmla="*/ 653243 h 2380521"/>
              <a:gd name="connsiteX2752" fmla="*/ 2796532 w 8023328"/>
              <a:gd name="connsiteY2752" fmla="*/ 667100 h 2380521"/>
              <a:gd name="connsiteX2753" fmla="*/ 2782673 w 8023328"/>
              <a:gd name="connsiteY2753" fmla="*/ 653243 h 2380521"/>
              <a:gd name="connsiteX2754" fmla="*/ 2796532 w 8023328"/>
              <a:gd name="connsiteY2754" fmla="*/ 640846 h 2380521"/>
              <a:gd name="connsiteX2755" fmla="*/ 2725692 w 8023328"/>
              <a:gd name="connsiteY2755" fmla="*/ 640846 h 2380521"/>
              <a:gd name="connsiteX2756" fmla="*/ 2738097 w 8023328"/>
              <a:gd name="connsiteY2756" fmla="*/ 653243 h 2380521"/>
              <a:gd name="connsiteX2757" fmla="*/ 2725692 w 8023328"/>
              <a:gd name="connsiteY2757" fmla="*/ 667100 h 2380521"/>
              <a:gd name="connsiteX2758" fmla="*/ 2711843 w 8023328"/>
              <a:gd name="connsiteY2758" fmla="*/ 653243 h 2380521"/>
              <a:gd name="connsiteX2759" fmla="*/ 2725692 w 8023328"/>
              <a:gd name="connsiteY2759" fmla="*/ 640846 h 2380521"/>
              <a:gd name="connsiteX2760" fmla="*/ 2654867 w 8023328"/>
              <a:gd name="connsiteY2760" fmla="*/ 640846 h 2380521"/>
              <a:gd name="connsiteX2761" fmla="*/ 2667266 w 8023328"/>
              <a:gd name="connsiteY2761" fmla="*/ 653243 h 2380521"/>
              <a:gd name="connsiteX2762" fmla="*/ 2654867 w 8023328"/>
              <a:gd name="connsiteY2762" fmla="*/ 667100 h 2380521"/>
              <a:gd name="connsiteX2763" fmla="*/ 2641013 w 8023328"/>
              <a:gd name="connsiteY2763" fmla="*/ 653243 h 2380521"/>
              <a:gd name="connsiteX2764" fmla="*/ 2654867 w 8023328"/>
              <a:gd name="connsiteY2764" fmla="*/ 640846 h 2380521"/>
              <a:gd name="connsiteX2765" fmla="*/ 2582577 w 8023328"/>
              <a:gd name="connsiteY2765" fmla="*/ 640846 h 2380521"/>
              <a:gd name="connsiteX2766" fmla="*/ 2596432 w 8023328"/>
              <a:gd name="connsiteY2766" fmla="*/ 654702 h 2380521"/>
              <a:gd name="connsiteX2767" fmla="*/ 2582577 w 8023328"/>
              <a:gd name="connsiteY2767" fmla="*/ 667100 h 2380521"/>
              <a:gd name="connsiteX2768" fmla="*/ 2570181 w 8023328"/>
              <a:gd name="connsiteY2768" fmla="*/ 654702 h 2380521"/>
              <a:gd name="connsiteX2769" fmla="*/ 2582577 w 8023328"/>
              <a:gd name="connsiteY2769" fmla="*/ 640846 h 2380521"/>
              <a:gd name="connsiteX2770" fmla="*/ 1728254 w 8023328"/>
              <a:gd name="connsiteY2770" fmla="*/ 640846 h 2380521"/>
              <a:gd name="connsiteX2771" fmla="*/ 1743044 w 8023328"/>
              <a:gd name="connsiteY2771" fmla="*/ 654702 h 2380521"/>
              <a:gd name="connsiteX2772" fmla="*/ 1728254 w 8023328"/>
              <a:gd name="connsiteY2772" fmla="*/ 667100 h 2380521"/>
              <a:gd name="connsiteX2773" fmla="*/ 1713464 w 8023328"/>
              <a:gd name="connsiteY2773" fmla="*/ 654702 h 2380521"/>
              <a:gd name="connsiteX2774" fmla="*/ 1728254 w 8023328"/>
              <a:gd name="connsiteY2774" fmla="*/ 640846 h 2380521"/>
              <a:gd name="connsiteX2775" fmla="*/ 1657423 w 8023328"/>
              <a:gd name="connsiteY2775" fmla="*/ 640846 h 2380521"/>
              <a:gd name="connsiteX2776" fmla="*/ 1672215 w 8023328"/>
              <a:gd name="connsiteY2776" fmla="*/ 654702 h 2380521"/>
              <a:gd name="connsiteX2777" fmla="*/ 1657423 w 8023328"/>
              <a:gd name="connsiteY2777" fmla="*/ 667100 h 2380521"/>
              <a:gd name="connsiteX2778" fmla="*/ 1642644 w 8023328"/>
              <a:gd name="connsiteY2778" fmla="*/ 654702 h 2380521"/>
              <a:gd name="connsiteX2779" fmla="*/ 1657423 w 8023328"/>
              <a:gd name="connsiteY2779" fmla="*/ 640846 h 2380521"/>
              <a:gd name="connsiteX2780" fmla="*/ 1582290 w 8023328"/>
              <a:gd name="connsiteY2780" fmla="*/ 640846 h 2380521"/>
              <a:gd name="connsiteX2781" fmla="*/ 1594694 w 8023328"/>
              <a:gd name="connsiteY2781" fmla="*/ 654702 h 2380521"/>
              <a:gd name="connsiteX2782" fmla="*/ 1582290 w 8023328"/>
              <a:gd name="connsiteY2782" fmla="*/ 667100 h 2380521"/>
              <a:gd name="connsiteX2783" fmla="*/ 1568435 w 8023328"/>
              <a:gd name="connsiteY2783" fmla="*/ 654702 h 2380521"/>
              <a:gd name="connsiteX2784" fmla="*/ 1582290 w 8023328"/>
              <a:gd name="connsiteY2784" fmla="*/ 640846 h 2380521"/>
              <a:gd name="connsiteX2785" fmla="*/ 1512190 w 8023328"/>
              <a:gd name="connsiteY2785" fmla="*/ 640846 h 2380521"/>
              <a:gd name="connsiteX2786" fmla="*/ 1523859 w 8023328"/>
              <a:gd name="connsiteY2786" fmla="*/ 654702 h 2380521"/>
              <a:gd name="connsiteX2787" fmla="*/ 1512190 w 8023328"/>
              <a:gd name="connsiteY2787" fmla="*/ 667100 h 2380521"/>
              <a:gd name="connsiteX2788" fmla="*/ 1497604 w 8023328"/>
              <a:gd name="connsiteY2788" fmla="*/ 654702 h 2380521"/>
              <a:gd name="connsiteX2789" fmla="*/ 1512190 w 8023328"/>
              <a:gd name="connsiteY2789" fmla="*/ 640846 h 2380521"/>
              <a:gd name="connsiteX2790" fmla="*/ 1440623 w 8023328"/>
              <a:gd name="connsiteY2790" fmla="*/ 640846 h 2380521"/>
              <a:gd name="connsiteX2791" fmla="*/ 1453017 w 8023328"/>
              <a:gd name="connsiteY2791" fmla="*/ 654702 h 2380521"/>
              <a:gd name="connsiteX2792" fmla="*/ 1440623 w 8023328"/>
              <a:gd name="connsiteY2792" fmla="*/ 667100 h 2380521"/>
              <a:gd name="connsiteX2793" fmla="*/ 1426767 w 8023328"/>
              <a:gd name="connsiteY2793" fmla="*/ 654702 h 2380521"/>
              <a:gd name="connsiteX2794" fmla="*/ 1440623 w 8023328"/>
              <a:gd name="connsiteY2794" fmla="*/ 640846 h 2380521"/>
              <a:gd name="connsiteX2795" fmla="*/ 1368339 w 8023328"/>
              <a:gd name="connsiteY2795" fmla="*/ 640846 h 2380521"/>
              <a:gd name="connsiteX2796" fmla="*/ 1382194 w 8023328"/>
              <a:gd name="connsiteY2796" fmla="*/ 654702 h 2380521"/>
              <a:gd name="connsiteX2797" fmla="*/ 1368339 w 8023328"/>
              <a:gd name="connsiteY2797" fmla="*/ 667100 h 2380521"/>
              <a:gd name="connsiteX2798" fmla="*/ 1355943 w 8023328"/>
              <a:gd name="connsiteY2798" fmla="*/ 654702 h 2380521"/>
              <a:gd name="connsiteX2799" fmla="*/ 1368339 w 8023328"/>
              <a:gd name="connsiteY2799" fmla="*/ 640846 h 2380521"/>
              <a:gd name="connsiteX2800" fmla="*/ 1297512 w 8023328"/>
              <a:gd name="connsiteY2800" fmla="*/ 640846 h 2380521"/>
              <a:gd name="connsiteX2801" fmla="*/ 1311369 w 8023328"/>
              <a:gd name="connsiteY2801" fmla="*/ 654702 h 2380521"/>
              <a:gd name="connsiteX2802" fmla="*/ 1297512 w 8023328"/>
              <a:gd name="connsiteY2802" fmla="*/ 667100 h 2380521"/>
              <a:gd name="connsiteX2803" fmla="*/ 1285116 w 8023328"/>
              <a:gd name="connsiteY2803" fmla="*/ 654702 h 2380521"/>
              <a:gd name="connsiteX2804" fmla="*/ 1297512 w 8023328"/>
              <a:gd name="connsiteY2804" fmla="*/ 640846 h 2380521"/>
              <a:gd name="connsiteX2805" fmla="*/ 1226680 w 8023328"/>
              <a:gd name="connsiteY2805" fmla="*/ 640846 h 2380521"/>
              <a:gd name="connsiteX2806" fmla="*/ 1240537 w 8023328"/>
              <a:gd name="connsiteY2806" fmla="*/ 654702 h 2380521"/>
              <a:gd name="connsiteX2807" fmla="*/ 1226680 w 8023328"/>
              <a:gd name="connsiteY2807" fmla="*/ 667100 h 2380521"/>
              <a:gd name="connsiteX2808" fmla="*/ 1214291 w 8023328"/>
              <a:gd name="connsiteY2808" fmla="*/ 654702 h 2380521"/>
              <a:gd name="connsiteX2809" fmla="*/ 1226680 w 8023328"/>
              <a:gd name="connsiteY2809" fmla="*/ 640846 h 2380521"/>
              <a:gd name="connsiteX2810" fmla="*/ 1154878 w 8023328"/>
              <a:gd name="connsiteY2810" fmla="*/ 640846 h 2380521"/>
              <a:gd name="connsiteX2811" fmla="*/ 1169666 w 8023328"/>
              <a:gd name="connsiteY2811" fmla="*/ 654702 h 2380521"/>
              <a:gd name="connsiteX2812" fmla="*/ 1154878 w 8023328"/>
              <a:gd name="connsiteY2812" fmla="*/ 667100 h 2380521"/>
              <a:gd name="connsiteX2813" fmla="*/ 1140088 w 8023328"/>
              <a:gd name="connsiteY2813" fmla="*/ 654702 h 2380521"/>
              <a:gd name="connsiteX2814" fmla="*/ 1154878 w 8023328"/>
              <a:gd name="connsiteY2814" fmla="*/ 640846 h 2380521"/>
              <a:gd name="connsiteX2815" fmla="*/ 1084051 w 8023328"/>
              <a:gd name="connsiteY2815" fmla="*/ 640846 h 2380521"/>
              <a:gd name="connsiteX2816" fmla="*/ 1098838 w 8023328"/>
              <a:gd name="connsiteY2816" fmla="*/ 654702 h 2380521"/>
              <a:gd name="connsiteX2817" fmla="*/ 1084051 w 8023328"/>
              <a:gd name="connsiteY2817" fmla="*/ 667100 h 2380521"/>
              <a:gd name="connsiteX2818" fmla="*/ 1069261 w 8023328"/>
              <a:gd name="connsiteY2818" fmla="*/ 654702 h 2380521"/>
              <a:gd name="connsiteX2819" fmla="*/ 1084051 w 8023328"/>
              <a:gd name="connsiteY2819" fmla="*/ 640846 h 2380521"/>
              <a:gd name="connsiteX2820" fmla="*/ 1013010 w 8023328"/>
              <a:gd name="connsiteY2820" fmla="*/ 640846 h 2380521"/>
              <a:gd name="connsiteX2821" fmla="*/ 1024682 w 8023328"/>
              <a:gd name="connsiteY2821" fmla="*/ 654702 h 2380521"/>
              <a:gd name="connsiteX2822" fmla="*/ 1013010 w 8023328"/>
              <a:gd name="connsiteY2822" fmla="*/ 667100 h 2380521"/>
              <a:gd name="connsiteX2823" fmla="*/ 998429 w 8023328"/>
              <a:gd name="connsiteY2823" fmla="*/ 654702 h 2380521"/>
              <a:gd name="connsiteX2824" fmla="*/ 1013010 w 8023328"/>
              <a:gd name="connsiteY2824" fmla="*/ 640846 h 2380521"/>
              <a:gd name="connsiteX2825" fmla="*/ 941457 w 8023328"/>
              <a:gd name="connsiteY2825" fmla="*/ 640846 h 2380521"/>
              <a:gd name="connsiteX2826" fmla="*/ 953852 w 8023328"/>
              <a:gd name="connsiteY2826" fmla="*/ 654702 h 2380521"/>
              <a:gd name="connsiteX2827" fmla="*/ 941457 w 8023328"/>
              <a:gd name="connsiteY2827" fmla="*/ 667100 h 2380521"/>
              <a:gd name="connsiteX2828" fmla="*/ 927599 w 8023328"/>
              <a:gd name="connsiteY2828" fmla="*/ 654702 h 2380521"/>
              <a:gd name="connsiteX2829" fmla="*/ 941457 w 8023328"/>
              <a:gd name="connsiteY2829" fmla="*/ 640846 h 2380521"/>
              <a:gd name="connsiteX2830" fmla="*/ 870622 w 8023328"/>
              <a:gd name="connsiteY2830" fmla="*/ 640846 h 2380521"/>
              <a:gd name="connsiteX2831" fmla="*/ 883024 w 8023328"/>
              <a:gd name="connsiteY2831" fmla="*/ 654702 h 2380521"/>
              <a:gd name="connsiteX2832" fmla="*/ 870622 w 8023328"/>
              <a:gd name="connsiteY2832" fmla="*/ 667100 h 2380521"/>
              <a:gd name="connsiteX2833" fmla="*/ 856770 w 8023328"/>
              <a:gd name="connsiteY2833" fmla="*/ 654702 h 2380521"/>
              <a:gd name="connsiteX2834" fmla="*/ 870622 w 8023328"/>
              <a:gd name="connsiteY2834" fmla="*/ 640846 h 2380521"/>
              <a:gd name="connsiteX2835" fmla="*/ 798337 w 8023328"/>
              <a:gd name="connsiteY2835" fmla="*/ 640846 h 2380521"/>
              <a:gd name="connsiteX2836" fmla="*/ 812191 w 8023328"/>
              <a:gd name="connsiteY2836" fmla="*/ 655635 h 2380521"/>
              <a:gd name="connsiteX2837" fmla="*/ 798337 w 8023328"/>
              <a:gd name="connsiteY2837" fmla="*/ 670424 h 2380521"/>
              <a:gd name="connsiteX2838" fmla="*/ 785937 w 8023328"/>
              <a:gd name="connsiteY2838" fmla="*/ 655635 h 2380521"/>
              <a:gd name="connsiteX2839" fmla="*/ 798337 w 8023328"/>
              <a:gd name="connsiteY2839" fmla="*/ 640846 h 2380521"/>
              <a:gd name="connsiteX2840" fmla="*/ 724134 w 8023328"/>
              <a:gd name="connsiteY2840" fmla="*/ 640846 h 2380521"/>
              <a:gd name="connsiteX2841" fmla="*/ 737989 w 8023328"/>
              <a:gd name="connsiteY2841" fmla="*/ 655635 h 2380521"/>
              <a:gd name="connsiteX2842" fmla="*/ 724134 w 8023328"/>
              <a:gd name="connsiteY2842" fmla="*/ 670424 h 2380521"/>
              <a:gd name="connsiteX2843" fmla="*/ 711735 w 8023328"/>
              <a:gd name="connsiteY2843" fmla="*/ 655635 h 2380521"/>
              <a:gd name="connsiteX2844" fmla="*/ 724134 w 8023328"/>
              <a:gd name="connsiteY2844" fmla="*/ 640846 h 2380521"/>
              <a:gd name="connsiteX2845" fmla="*/ 653301 w 8023328"/>
              <a:gd name="connsiteY2845" fmla="*/ 640846 h 2380521"/>
              <a:gd name="connsiteX2846" fmla="*/ 667160 w 8023328"/>
              <a:gd name="connsiteY2846" fmla="*/ 655635 h 2380521"/>
              <a:gd name="connsiteX2847" fmla="*/ 653301 w 8023328"/>
              <a:gd name="connsiteY2847" fmla="*/ 670424 h 2380521"/>
              <a:gd name="connsiteX2848" fmla="*/ 640907 w 8023328"/>
              <a:gd name="connsiteY2848" fmla="*/ 655635 h 2380521"/>
              <a:gd name="connsiteX2849" fmla="*/ 653301 w 8023328"/>
              <a:gd name="connsiteY2849" fmla="*/ 640846 h 2380521"/>
              <a:gd name="connsiteX2850" fmla="*/ 584864 w 8023328"/>
              <a:gd name="connsiteY2850" fmla="*/ 640846 h 2380521"/>
              <a:gd name="connsiteX2851" fmla="*/ 599651 w 8023328"/>
              <a:gd name="connsiteY2851" fmla="*/ 655635 h 2380521"/>
              <a:gd name="connsiteX2852" fmla="*/ 584864 w 8023328"/>
              <a:gd name="connsiteY2852" fmla="*/ 670424 h 2380521"/>
              <a:gd name="connsiteX2853" fmla="*/ 570075 w 8023328"/>
              <a:gd name="connsiteY2853" fmla="*/ 655635 h 2380521"/>
              <a:gd name="connsiteX2854" fmla="*/ 584864 w 8023328"/>
              <a:gd name="connsiteY2854" fmla="*/ 640846 h 2380521"/>
              <a:gd name="connsiteX2855" fmla="*/ 513663 w 8023328"/>
              <a:gd name="connsiteY2855" fmla="*/ 640846 h 2380521"/>
              <a:gd name="connsiteX2856" fmla="*/ 528843 w 8023328"/>
              <a:gd name="connsiteY2856" fmla="*/ 655635 h 2380521"/>
              <a:gd name="connsiteX2857" fmla="*/ 513663 w 8023328"/>
              <a:gd name="connsiteY2857" fmla="*/ 670424 h 2380521"/>
              <a:gd name="connsiteX2858" fmla="*/ 499246 w 8023328"/>
              <a:gd name="connsiteY2858" fmla="*/ 655635 h 2380521"/>
              <a:gd name="connsiteX2859" fmla="*/ 513663 w 8023328"/>
              <a:gd name="connsiteY2859" fmla="*/ 640846 h 2380521"/>
              <a:gd name="connsiteX2860" fmla="*/ 439832 w 8023328"/>
              <a:gd name="connsiteY2860" fmla="*/ 640846 h 2380521"/>
              <a:gd name="connsiteX2861" fmla="*/ 454622 w 8023328"/>
              <a:gd name="connsiteY2861" fmla="*/ 655635 h 2380521"/>
              <a:gd name="connsiteX2862" fmla="*/ 439832 w 8023328"/>
              <a:gd name="connsiteY2862" fmla="*/ 670424 h 2380521"/>
              <a:gd name="connsiteX2863" fmla="*/ 425044 w 8023328"/>
              <a:gd name="connsiteY2863" fmla="*/ 655635 h 2380521"/>
              <a:gd name="connsiteX2864" fmla="*/ 439832 w 8023328"/>
              <a:gd name="connsiteY2864" fmla="*/ 640846 h 2380521"/>
              <a:gd name="connsiteX2865" fmla="*/ 368070 w 8023328"/>
              <a:gd name="connsiteY2865" fmla="*/ 640846 h 2380521"/>
              <a:gd name="connsiteX2866" fmla="*/ 380465 w 8023328"/>
              <a:gd name="connsiteY2866" fmla="*/ 655635 h 2380521"/>
              <a:gd name="connsiteX2867" fmla="*/ 368070 w 8023328"/>
              <a:gd name="connsiteY2867" fmla="*/ 670424 h 2380521"/>
              <a:gd name="connsiteX2868" fmla="*/ 354211 w 8023328"/>
              <a:gd name="connsiteY2868" fmla="*/ 655635 h 2380521"/>
              <a:gd name="connsiteX2869" fmla="*/ 368070 w 8023328"/>
              <a:gd name="connsiteY2869" fmla="*/ 640846 h 2380521"/>
              <a:gd name="connsiteX2870" fmla="*/ 297235 w 8023328"/>
              <a:gd name="connsiteY2870" fmla="*/ 640846 h 2380521"/>
              <a:gd name="connsiteX2871" fmla="*/ 309631 w 8023328"/>
              <a:gd name="connsiteY2871" fmla="*/ 655635 h 2380521"/>
              <a:gd name="connsiteX2872" fmla="*/ 297235 w 8023328"/>
              <a:gd name="connsiteY2872" fmla="*/ 670424 h 2380521"/>
              <a:gd name="connsiteX2873" fmla="*/ 283379 w 8023328"/>
              <a:gd name="connsiteY2873" fmla="*/ 655635 h 2380521"/>
              <a:gd name="connsiteX2874" fmla="*/ 297235 w 8023328"/>
              <a:gd name="connsiteY2874" fmla="*/ 640846 h 2380521"/>
              <a:gd name="connsiteX2875" fmla="*/ 4082465 w 8023328"/>
              <a:gd name="connsiteY2875" fmla="*/ 570017 h 2380521"/>
              <a:gd name="connsiteX2876" fmla="*/ 4097254 w 8023328"/>
              <a:gd name="connsiteY2876" fmla="*/ 584805 h 2380521"/>
              <a:gd name="connsiteX2877" fmla="*/ 4082465 w 8023328"/>
              <a:gd name="connsiteY2877" fmla="*/ 599594 h 2380521"/>
              <a:gd name="connsiteX2878" fmla="*/ 4067676 w 8023328"/>
              <a:gd name="connsiteY2878" fmla="*/ 584805 h 2380521"/>
              <a:gd name="connsiteX2879" fmla="*/ 4082465 w 8023328"/>
              <a:gd name="connsiteY2879" fmla="*/ 570017 h 2380521"/>
              <a:gd name="connsiteX2880" fmla="*/ 4010703 w 8023328"/>
              <a:gd name="connsiteY2880" fmla="*/ 570017 h 2380521"/>
              <a:gd name="connsiteX2881" fmla="*/ 4023100 w 8023328"/>
              <a:gd name="connsiteY2881" fmla="*/ 584805 h 2380521"/>
              <a:gd name="connsiteX2882" fmla="*/ 4010703 w 8023328"/>
              <a:gd name="connsiteY2882" fmla="*/ 599594 h 2380521"/>
              <a:gd name="connsiteX2883" fmla="*/ 3996847 w 8023328"/>
              <a:gd name="connsiteY2883" fmla="*/ 584805 h 2380521"/>
              <a:gd name="connsiteX2884" fmla="*/ 4010703 w 8023328"/>
              <a:gd name="connsiteY2884" fmla="*/ 570017 h 2380521"/>
              <a:gd name="connsiteX2885" fmla="*/ 3939871 w 8023328"/>
              <a:gd name="connsiteY2885" fmla="*/ 570017 h 2380521"/>
              <a:gd name="connsiteX2886" fmla="*/ 3952268 w 8023328"/>
              <a:gd name="connsiteY2886" fmla="*/ 584805 h 2380521"/>
              <a:gd name="connsiteX2887" fmla="*/ 3939871 w 8023328"/>
              <a:gd name="connsiteY2887" fmla="*/ 599594 h 2380521"/>
              <a:gd name="connsiteX2888" fmla="*/ 3926015 w 8023328"/>
              <a:gd name="connsiteY2888" fmla="*/ 584805 h 2380521"/>
              <a:gd name="connsiteX2889" fmla="*/ 3939871 w 8023328"/>
              <a:gd name="connsiteY2889" fmla="*/ 570017 h 2380521"/>
              <a:gd name="connsiteX2890" fmla="*/ 3869042 w 8023328"/>
              <a:gd name="connsiteY2890" fmla="*/ 570017 h 2380521"/>
              <a:gd name="connsiteX2891" fmla="*/ 3881439 w 8023328"/>
              <a:gd name="connsiteY2891" fmla="*/ 584805 h 2380521"/>
              <a:gd name="connsiteX2892" fmla="*/ 3869042 w 8023328"/>
              <a:gd name="connsiteY2892" fmla="*/ 599594 h 2380521"/>
              <a:gd name="connsiteX2893" fmla="*/ 3855186 w 8023328"/>
              <a:gd name="connsiteY2893" fmla="*/ 584805 h 2380521"/>
              <a:gd name="connsiteX2894" fmla="*/ 3869042 w 8023328"/>
              <a:gd name="connsiteY2894" fmla="*/ 570017 h 2380521"/>
              <a:gd name="connsiteX2895" fmla="*/ 3796752 w 8023328"/>
              <a:gd name="connsiteY2895" fmla="*/ 570017 h 2380521"/>
              <a:gd name="connsiteX2896" fmla="*/ 3810608 w 8023328"/>
              <a:gd name="connsiteY2896" fmla="*/ 584805 h 2380521"/>
              <a:gd name="connsiteX2897" fmla="*/ 3796752 w 8023328"/>
              <a:gd name="connsiteY2897" fmla="*/ 599594 h 2380521"/>
              <a:gd name="connsiteX2898" fmla="*/ 3784355 w 8023328"/>
              <a:gd name="connsiteY2898" fmla="*/ 584805 h 2380521"/>
              <a:gd name="connsiteX2899" fmla="*/ 3796752 w 8023328"/>
              <a:gd name="connsiteY2899" fmla="*/ 570017 h 2380521"/>
              <a:gd name="connsiteX2900" fmla="*/ 3725922 w 8023328"/>
              <a:gd name="connsiteY2900" fmla="*/ 570017 h 2380521"/>
              <a:gd name="connsiteX2901" fmla="*/ 3739778 w 8023328"/>
              <a:gd name="connsiteY2901" fmla="*/ 584805 h 2380521"/>
              <a:gd name="connsiteX2902" fmla="*/ 3725922 w 8023328"/>
              <a:gd name="connsiteY2902" fmla="*/ 599594 h 2380521"/>
              <a:gd name="connsiteX2903" fmla="*/ 3713525 w 8023328"/>
              <a:gd name="connsiteY2903" fmla="*/ 584805 h 2380521"/>
              <a:gd name="connsiteX2904" fmla="*/ 3725922 w 8023328"/>
              <a:gd name="connsiteY2904" fmla="*/ 570017 h 2380521"/>
              <a:gd name="connsiteX2905" fmla="*/ 3655091 w 8023328"/>
              <a:gd name="connsiteY2905" fmla="*/ 570017 h 2380521"/>
              <a:gd name="connsiteX2906" fmla="*/ 3668947 w 8023328"/>
              <a:gd name="connsiteY2906" fmla="*/ 582414 h 2380521"/>
              <a:gd name="connsiteX2907" fmla="*/ 3655091 w 8023328"/>
              <a:gd name="connsiteY2907" fmla="*/ 596271 h 2380521"/>
              <a:gd name="connsiteX2908" fmla="*/ 3642694 w 8023328"/>
              <a:gd name="connsiteY2908" fmla="*/ 582414 h 2380521"/>
              <a:gd name="connsiteX2909" fmla="*/ 3655091 w 8023328"/>
              <a:gd name="connsiteY2909" fmla="*/ 570017 h 2380521"/>
              <a:gd name="connsiteX2910" fmla="*/ 3583280 w 8023328"/>
              <a:gd name="connsiteY2910" fmla="*/ 570017 h 2380521"/>
              <a:gd name="connsiteX2911" fmla="*/ 3598069 w 8023328"/>
              <a:gd name="connsiteY2911" fmla="*/ 582414 h 2380521"/>
              <a:gd name="connsiteX2912" fmla="*/ 3583280 w 8023328"/>
              <a:gd name="connsiteY2912" fmla="*/ 596271 h 2380521"/>
              <a:gd name="connsiteX2913" fmla="*/ 3568491 w 8023328"/>
              <a:gd name="connsiteY2913" fmla="*/ 582414 h 2380521"/>
              <a:gd name="connsiteX2914" fmla="*/ 3583280 w 8023328"/>
              <a:gd name="connsiteY2914" fmla="*/ 570017 h 2380521"/>
              <a:gd name="connsiteX2915" fmla="*/ 3512449 w 8023328"/>
              <a:gd name="connsiteY2915" fmla="*/ 570017 h 2380521"/>
              <a:gd name="connsiteX2916" fmla="*/ 3527237 w 8023328"/>
              <a:gd name="connsiteY2916" fmla="*/ 582414 h 2380521"/>
              <a:gd name="connsiteX2917" fmla="*/ 3512449 w 8023328"/>
              <a:gd name="connsiteY2917" fmla="*/ 596271 h 2380521"/>
              <a:gd name="connsiteX2918" fmla="*/ 3497661 w 8023328"/>
              <a:gd name="connsiteY2918" fmla="*/ 582414 h 2380521"/>
              <a:gd name="connsiteX2919" fmla="*/ 3512449 w 8023328"/>
              <a:gd name="connsiteY2919" fmla="*/ 570017 h 2380521"/>
              <a:gd name="connsiteX2920" fmla="*/ 3441619 w 8023328"/>
              <a:gd name="connsiteY2920" fmla="*/ 570017 h 2380521"/>
              <a:gd name="connsiteX2921" fmla="*/ 3456408 w 8023328"/>
              <a:gd name="connsiteY2921" fmla="*/ 582414 h 2380521"/>
              <a:gd name="connsiteX2922" fmla="*/ 3441619 w 8023328"/>
              <a:gd name="connsiteY2922" fmla="*/ 596271 h 2380521"/>
              <a:gd name="connsiteX2923" fmla="*/ 3426830 w 8023328"/>
              <a:gd name="connsiteY2923" fmla="*/ 582414 h 2380521"/>
              <a:gd name="connsiteX2924" fmla="*/ 3441619 w 8023328"/>
              <a:gd name="connsiteY2924" fmla="*/ 570017 h 2380521"/>
              <a:gd name="connsiteX2925" fmla="*/ 3369857 w 8023328"/>
              <a:gd name="connsiteY2925" fmla="*/ 570017 h 2380521"/>
              <a:gd name="connsiteX2926" fmla="*/ 3382254 w 8023328"/>
              <a:gd name="connsiteY2926" fmla="*/ 582414 h 2380521"/>
              <a:gd name="connsiteX2927" fmla="*/ 3369857 w 8023328"/>
              <a:gd name="connsiteY2927" fmla="*/ 596271 h 2380521"/>
              <a:gd name="connsiteX2928" fmla="*/ 3356001 w 8023328"/>
              <a:gd name="connsiteY2928" fmla="*/ 582414 h 2380521"/>
              <a:gd name="connsiteX2929" fmla="*/ 3369857 w 8023328"/>
              <a:gd name="connsiteY2929" fmla="*/ 570017 h 2380521"/>
              <a:gd name="connsiteX2930" fmla="*/ 3299091 w 8023328"/>
              <a:gd name="connsiteY2930" fmla="*/ 570017 h 2380521"/>
              <a:gd name="connsiteX2931" fmla="*/ 3311491 w 8023328"/>
              <a:gd name="connsiteY2931" fmla="*/ 582414 h 2380521"/>
              <a:gd name="connsiteX2932" fmla="*/ 3299091 w 8023328"/>
              <a:gd name="connsiteY2932" fmla="*/ 596271 h 2380521"/>
              <a:gd name="connsiteX2933" fmla="*/ 3285240 w 8023328"/>
              <a:gd name="connsiteY2933" fmla="*/ 582414 h 2380521"/>
              <a:gd name="connsiteX2934" fmla="*/ 3299091 w 8023328"/>
              <a:gd name="connsiteY2934" fmla="*/ 570017 h 2380521"/>
              <a:gd name="connsiteX2935" fmla="*/ 3226803 w 8023328"/>
              <a:gd name="connsiteY2935" fmla="*/ 570017 h 2380521"/>
              <a:gd name="connsiteX2936" fmla="*/ 3240660 w 8023328"/>
              <a:gd name="connsiteY2936" fmla="*/ 582414 h 2380521"/>
              <a:gd name="connsiteX2937" fmla="*/ 3226803 w 8023328"/>
              <a:gd name="connsiteY2937" fmla="*/ 596271 h 2380521"/>
              <a:gd name="connsiteX2938" fmla="*/ 3214406 w 8023328"/>
              <a:gd name="connsiteY2938" fmla="*/ 582414 h 2380521"/>
              <a:gd name="connsiteX2939" fmla="*/ 3226803 w 8023328"/>
              <a:gd name="connsiteY2939" fmla="*/ 570017 h 2380521"/>
              <a:gd name="connsiteX2940" fmla="*/ 3152600 w 8023328"/>
              <a:gd name="connsiteY2940" fmla="*/ 570017 h 2380521"/>
              <a:gd name="connsiteX2941" fmla="*/ 3166454 w 8023328"/>
              <a:gd name="connsiteY2941" fmla="*/ 582414 h 2380521"/>
              <a:gd name="connsiteX2942" fmla="*/ 3152600 w 8023328"/>
              <a:gd name="connsiteY2942" fmla="*/ 596271 h 2380521"/>
              <a:gd name="connsiteX2943" fmla="*/ 3140203 w 8023328"/>
              <a:gd name="connsiteY2943" fmla="*/ 582414 h 2380521"/>
              <a:gd name="connsiteX2944" fmla="*/ 3152600 w 8023328"/>
              <a:gd name="connsiteY2944" fmla="*/ 570017 h 2380521"/>
              <a:gd name="connsiteX2945" fmla="*/ 3081770 w 8023328"/>
              <a:gd name="connsiteY2945" fmla="*/ 570017 h 2380521"/>
              <a:gd name="connsiteX2946" fmla="*/ 3095622 w 8023328"/>
              <a:gd name="connsiteY2946" fmla="*/ 582414 h 2380521"/>
              <a:gd name="connsiteX2947" fmla="*/ 3081770 w 8023328"/>
              <a:gd name="connsiteY2947" fmla="*/ 596271 h 2380521"/>
              <a:gd name="connsiteX2948" fmla="*/ 3069369 w 8023328"/>
              <a:gd name="connsiteY2948" fmla="*/ 582414 h 2380521"/>
              <a:gd name="connsiteX2949" fmla="*/ 3081770 w 8023328"/>
              <a:gd name="connsiteY2949" fmla="*/ 570017 h 2380521"/>
              <a:gd name="connsiteX2950" fmla="*/ 3013712 w 8023328"/>
              <a:gd name="connsiteY2950" fmla="*/ 570017 h 2380521"/>
              <a:gd name="connsiteX2951" fmla="*/ 3028132 w 8023328"/>
              <a:gd name="connsiteY2951" fmla="*/ 582414 h 2380521"/>
              <a:gd name="connsiteX2952" fmla="*/ 3013712 w 8023328"/>
              <a:gd name="connsiteY2952" fmla="*/ 596271 h 2380521"/>
              <a:gd name="connsiteX2953" fmla="*/ 2998537 w 8023328"/>
              <a:gd name="connsiteY2953" fmla="*/ 582414 h 2380521"/>
              <a:gd name="connsiteX2954" fmla="*/ 3013712 w 8023328"/>
              <a:gd name="connsiteY2954" fmla="*/ 570017 h 2380521"/>
              <a:gd name="connsiteX2955" fmla="*/ 2942491 w 8023328"/>
              <a:gd name="connsiteY2955" fmla="*/ 570017 h 2380521"/>
              <a:gd name="connsiteX2956" fmla="*/ 2957285 w 8023328"/>
              <a:gd name="connsiteY2956" fmla="*/ 582414 h 2380521"/>
              <a:gd name="connsiteX2957" fmla="*/ 2942491 w 8023328"/>
              <a:gd name="connsiteY2957" fmla="*/ 596271 h 2380521"/>
              <a:gd name="connsiteX2958" fmla="*/ 2927705 w 8023328"/>
              <a:gd name="connsiteY2958" fmla="*/ 582414 h 2380521"/>
              <a:gd name="connsiteX2959" fmla="*/ 2942491 w 8023328"/>
              <a:gd name="connsiteY2959" fmla="*/ 570017 h 2380521"/>
              <a:gd name="connsiteX2960" fmla="*/ 2868288 w 8023328"/>
              <a:gd name="connsiteY2960" fmla="*/ 570017 h 2380521"/>
              <a:gd name="connsiteX2961" fmla="*/ 2883082 w 8023328"/>
              <a:gd name="connsiteY2961" fmla="*/ 582414 h 2380521"/>
              <a:gd name="connsiteX2962" fmla="*/ 2868288 w 8023328"/>
              <a:gd name="connsiteY2962" fmla="*/ 596271 h 2380521"/>
              <a:gd name="connsiteX2963" fmla="*/ 2853502 w 8023328"/>
              <a:gd name="connsiteY2963" fmla="*/ 582414 h 2380521"/>
              <a:gd name="connsiteX2964" fmla="*/ 2868288 w 8023328"/>
              <a:gd name="connsiteY2964" fmla="*/ 570017 h 2380521"/>
              <a:gd name="connsiteX2965" fmla="*/ 2796532 w 8023328"/>
              <a:gd name="connsiteY2965" fmla="*/ 570017 h 2380521"/>
              <a:gd name="connsiteX2966" fmla="*/ 2808931 w 8023328"/>
              <a:gd name="connsiteY2966" fmla="*/ 582414 h 2380521"/>
              <a:gd name="connsiteX2967" fmla="*/ 2796532 w 8023328"/>
              <a:gd name="connsiteY2967" fmla="*/ 596271 h 2380521"/>
              <a:gd name="connsiteX2968" fmla="*/ 2782675 w 8023328"/>
              <a:gd name="connsiteY2968" fmla="*/ 582414 h 2380521"/>
              <a:gd name="connsiteX2969" fmla="*/ 2796532 w 8023328"/>
              <a:gd name="connsiteY2969" fmla="*/ 570017 h 2380521"/>
              <a:gd name="connsiteX2970" fmla="*/ 2725695 w 8023328"/>
              <a:gd name="connsiteY2970" fmla="*/ 570017 h 2380521"/>
              <a:gd name="connsiteX2971" fmla="*/ 2738097 w 8023328"/>
              <a:gd name="connsiteY2971" fmla="*/ 582414 h 2380521"/>
              <a:gd name="connsiteX2972" fmla="*/ 2725695 w 8023328"/>
              <a:gd name="connsiteY2972" fmla="*/ 596271 h 2380521"/>
              <a:gd name="connsiteX2973" fmla="*/ 2711843 w 8023328"/>
              <a:gd name="connsiteY2973" fmla="*/ 582414 h 2380521"/>
              <a:gd name="connsiteX2974" fmla="*/ 2725695 w 8023328"/>
              <a:gd name="connsiteY2974" fmla="*/ 570017 h 2380521"/>
              <a:gd name="connsiteX2975" fmla="*/ 2654867 w 8023328"/>
              <a:gd name="connsiteY2975" fmla="*/ 570017 h 2380521"/>
              <a:gd name="connsiteX2976" fmla="*/ 2667266 w 8023328"/>
              <a:gd name="connsiteY2976" fmla="*/ 582414 h 2380521"/>
              <a:gd name="connsiteX2977" fmla="*/ 2654867 w 8023328"/>
              <a:gd name="connsiteY2977" fmla="*/ 596271 h 2380521"/>
              <a:gd name="connsiteX2978" fmla="*/ 2641013 w 8023328"/>
              <a:gd name="connsiteY2978" fmla="*/ 582414 h 2380521"/>
              <a:gd name="connsiteX2979" fmla="*/ 2654867 w 8023328"/>
              <a:gd name="connsiteY2979" fmla="*/ 570017 h 2380521"/>
              <a:gd name="connsiteX2980" fmla="*/ 2582580 w 8023328"/>
              <a:gd name="connsiteY2980" fmla="*/ 570017 h 2380521"/>
              <a:gd name="connsiteX2981" fmla="*/ 2596435 w 8023328"/>
              <a:gd name="connsiteY2981" fmla="*/ 582414 h 2380521"/>
              <a:gd name="connsiteX2982" fmla="*/ 2582580 w 8023328"/>
              <a:gd name="connsiteY2982" fmla="*/ 596271 h 2380521"/>
              <a:gd name="connsiteX2983" fmla="*/ 2570184 w 8023328"/>
              <a:gd name="connsiteY2983" fmla="*/ 582414 h 2380521"/>
              <a:gd name="connsiteX2984" fmla="*/ 2582580 w 8023328"/>
              <a:gd name="connsiteY2984" fmla="*/ 570017 h 2380521"/>
              <a:gd name="connsiteX2985" fmla="*/ 2511026 w 8023328"/>
              <a:gd name="connsiteY2985" fmla="*/ 570017 h 2380521"/>
              <a:gd name="connsiteX2986" fmla="*/ 2525610 w 8023328"/>
              <a:gd name="connsiteY2986" fmla="*/ 582414 h 2380521"/>
              <a:gd name="connsiteX2987" fmla="*/ 2511026 w 8023328"/>
              <a:gd name="connsiteY2987" fmla="*/ 596271 h 2380521"/>
              <a:gd name="connsiteX2988" fmla="*/ 2499358 w 8023328"/>
              <a:gd name="connsiteY2988" fmla="*/ 582414 h 2380521"/>
              <a:gd name="connsiteX2989" fmla="*/ 2511026 w 8023328"/>
              <a:gd name="connsiteY2989" fmla="*/ 570017 h 2380521"/>
              <a:gd name="connsiteX2990" fmla="*/ 2440921 w 8023328"/>
              <a:gd name="connsiteY2990" fmla="*/ 570017 h 2380521"/>
              <a:gd name="connsiteX2991" fmla="*/ 2454778 w 8023328"/>
              <a:gd name="connsiteY2991" fmla="*/ 582414 h 2380521"/>
              <a:gd name="connsiteX2992" fmla="*/ 2440921 w 8023328"/>
              <a:gd name="connsiteY2992" fmla="*/ 596271 h 2380521"/>
              <a:gd name="connsiteX2993" fmla="*/ 2428525 w 8023328"/>
              <a:gd name="connsiteY2993" fmla="*/ 582414 h 2380521"/>
              <a:gd name="connsiteX2994" fmla="*/ 2440921 w 8023328"/>
              <a:gd name="connsiteY2994" fmla="*/ 570017 h 2380521"/>
              <a:gd name="connsiteX2995" fmla="*/ 2369108 w 8023328"/>
              <a:gd name="connsiteY2995" fmla="*/ 570017 h 2380521"/>
              <a:gd name="connsiteX2996" fmla="*/ 2383896 w 8023328"/>
              <a:gd name="connsiteY2996" fmla="*/ 582414 h 2380521"/>
              <a:gd name="connsiteX2997" fmla="*/ 2369108 w 8023328"/>
              <a:gd name="connsiteY2997" fmla="*/ 596271 h 2380521"/>
              <a:gd name="connsiteX2998" fmla="*/ 2354319 w 8023328"/>
              <a:gd name="connsiteY2998" fmla="*/ 582414 h 2380521"/>
              <a:gd name="connsiteX2999" fmla="*/ 2369108 w 8023328"/>
              <a:gd name="connsiteY2999" fmla="*/ 570017 h 2380521"/>
              <a:gd name="connsiteX3000" fmla="*/ 2298275 w 8023328"/>
              <a:gd name="connsiteY3000" fmla="*/ 570017 h 2380521"/>
              <a:gd name="connsiteX3001" fmla="*/ 2313064 w 8023328"/>
              <a:gd name="connsiteY3001" fmla="*/ 582414 h 2380521"/>
              <a:gd name="connsiteX3002" fmla="*/ 2298275 w 8023328"/>
              <a:gd name="connsiteY3002" fmla="*/ 596271 h 2380521"/>
              <a:gd name="connsiteX3003" fmla="*/ 2283487 w 8023328"/>
              <a:gd name="connsiteY3003" fmla="*/ 582414 h 2380521"/>
              <a:gd name="connsiteX3004" fmla="*/ 2298275 w 8023328"/>
              <a:gd name="connsiteY3004" fmla="*/ 570017 h 2380521"/>
              <a:gd name="connsiteX3005" fmla="*/ 2226512 w 8023328"/>
              <a:gd name="connsiteY3005" fmla="*/ 570017 h 2380521"/>
              <a:gd name="connsiteX3006" fmla="*/ 2238911 w 8023328"/>
              <a:gd name="connsiteY3006" fmla="*/ 582414 h 2380521"/>
              <a:gd name="connsiteX3007" fmla="*/ 2226512 w 8023328"/>
              <a:gd name="connsiteY3007" fmla="*/ 596271 h 2380521"/>
              <a:gd name="connsiteX3008" fmla="*/ 2212655 w 8023328"/>
              <a:gd name="connsiteY3008" fmla="*/ 582414 h 2380521"/>
              <a:gd name="connsiteX3009" fmla="*/ 2226512 w 8023328"/>
              <a:gd name="connsiteY3009" fmla="*/ 570017 h 2380521"/>
              <a:gd name="connsiteX3010" fmla="*/ 2155680 w 8023328"/>
              <a:gd name="connsiteY3010" fmla="*/ 570017 h 2380521"/>
              <a:gd name="connsiteX3011" fmla="*/ 2168079 w 8023328"/>
              <a:gd name="connsiteY3011" fmla="*/ 582414 h 2380521"/>
              <a:gd name="connsiteX3012" fmla="*/ 2155680 w 8023328"/>
              <a:gd name="connsiteY3012" fmla="*/ 596271 h 2380521"/>
              <a:gd name="connsiteX3013" fmla="*/ 2141823 w 8023328"/>
              <a:gd name="connsiteY3013" fmla="*/ 582414 h 2380521"/>
              <a:gd name="connsiteX3014" fmla="*/ 2155680 w 8023328"/>
              <a:gd name="connsiteY3014" fmla="*/ 570017 h 2380521"/>
              <a:gd name="connsiteX3015" fmla="*/ 2084846 w 8023328"/>
              <a:gd name="connsiteY3015" fmla="*/ 570017 h 2380521"/>
              <a:gd name="connsiteX3016" fmla="*/ 2097246 w 8023328"/>
              <a:gd name="connsiteY3016" fmla="*/ 582414 h 2380521"/>
              <a:gd name="connsiteX3017" fmla="*/ 2084846 w 8023328"/>
              <a:gd name="connsiteY3017" fmla="*/ 596271 h 2380521"/>
              <a:gd name="connsiteX3018" fmla="*/ 2070989 w 8023328"/>
              <a:gd name="connsiteY3018" fmla="*/ 582414 h 2380521"/>
              <a:gd name="connsiteX3019" fmla="*/ 2084846 w 8023328"/>
              <a:gd name="connsiteY3019" fmla="*/ 570017 h 2380521"/>
              <a:gd name="connsiteX3020" fmla="*/ 2011831 w 8023328"/>
              <a:gd name="connsiteY3020" fmla="*/ 570017 h 2380521"/>
              <a:gd name="connsiteX3021" fmla="*/ 2026416 w 8023328"/>
              <a:gd name="connsiteY3021" fmla="*/ 582414 h 2380521"/>
              <a:gd name="connsiteX3022" fmla="*/ 2011831 w 8023328"/>
              <a:gd name="connsiteY3022" fmla="*/ 596271 h 2380521"/>
              <a:gd name="connsiteX3023" fmla="*/ 2000163 w 8023328"/>
              <a:gd name="connsiteY3023" fmla="*/ 582414 h 2380521"/>
              <a:gd name="connsiteX3024" fmla="*/ 2011831 w 8023328"/>
              <a:gd name="connsiteY3024" fmla="*/ 570017 h 2380521"/>
              <a:gd name="connsiteX3025" fmla="*/ 1938359 w 8023328"/>
              <a:gd name="connsiteY3025" fmla="*/ 570017 h 2380521"/>
              <a:gd name="connsiteX3026" fmla="*/ 1952216 w 8023328"/>
              <a:gd name="connsiteY3026" fmla="*/ 583873 h 2380521"/>
              <a:gd name="connsiteX3027" fmla="*/ 1938359 w 8023328"/>
              <a:gd name="connsiteY3027" fmla="*/ 596271 h 2380521"/>
              <a:gd name="connsiteX3028" fmla="*/ 1925962 w 8023328"/>
              <a:gd name="connsiteY3028" fmla="*/ 583873 h 2380521"/>
              <a:gd name="connsiteX3029" fmla="*/ 1938359 w 8023328"/>
              <a:gd name="connsiteY3029" fmla="*/ 570017 h 2380521"/>
              <a:gd name="connsiteX3030" fmla="*/ 1867522 w 8023328"/>
              <a:gd name="connsiteY3030" fmla="*/ 570017 h 2380521"/>
              <a:gd name="connsiteX3031" fmla="*/ 1881382 w 8023328"/>
              <a:gd name="connsiteY3031" fmla="*/ 583873 h 2380521"/>
              <a:gd name="connsiteX3032" fmla="*/ 1867522 w 8023328"/>
              <a:gd name="connsiteY3032" fmla="*/ 596271 h 2380521"/>
              <a:gd name="connsiteX3033" fmla="*/ 1855124 w 8023328"/>
              <a:gd name="connsiteY3033" fmla="*/ 583873 h 2380521"/>
              <a:gd name="connsiteX3034" fmla="*/ 1867522 w 8023328"/>
              <a:gd name="connsiteY3034" fmla="*/ 570017 h 2380521"/>
              <a:gd name="connsiteX3035" fmla="*/ 1799082 w 8023328"/>
              <a:gd name="connsiteY3035" fmla="*/ 570017 h 2380521"/>
              <a:gd name="connsiteX3036" fmla="*/ 1813871 w 8023328"/>
              <a:gd name="connsiteY3036" fmla="*/ 583873 h 2380521"/>
              <a:gd name="connsiteX3037" fmla="*/ 1799082 w 8023328"/>
              <a:gd name="connsiteY3037" fmla="*/ 596271 h 2380521"/>
              <a:gd name="connsiteX3038" fmla="*/ 1784295 w 8023328"/>
              <a:gd name="connsiteY3038" fmla="*/ 583873 h 2380521"/>
              <a:gd name="connsiteX3039" fmla="*/ 1799082 w 8023328"/>
              <a:gd name="connsiteY3039" fmla="*/ 570017 h 2380521"/>
              <a:gd name="connsiteX3040" fmla="*/ 1728257 w 8023328"/>
              <a:gd name="connsiteY3040" fmla="*/ 570017 h 2380521"/>
              <a:gd name="connsiteX3041" fmla="*/ 1743046 w 8023328"/>
              <a:gd name="connsiteY3041" fmla="*/ 583873 h 2380521"/>
              <a:gd name="connsiteX3042" fmla="*/ 1728257 w 8023328"/>
              <a:gd name="connsiteY3042" fmla="*/ 596271 h 2380521"/>
              <a:gd name="connsiteX3043" fmla="*/ 1713467 w 8023328"/>
              <a:gd name="connsiteY3043" fmla="*/ 583873 h 2380521"/>
              <a:gd name="connsiteX3044" fmla="*/ 1728257 w 8023328"/>
              <a:gd name="connsiteY3044" fmla="*/ 570017 h 2380521"/>
              <a:gd name="connsiteX3045" fmla="*/ 1657426 w 8023328"/>
              <a:gd name="connsiteY3045" fmla="*/ 570017 h 2380521"/>
              <a:gd name="connsiteX3046" fmla="*/ 1672218 w 8023328"/>
              <a:gd name="connsiteY3046" fmla="*/ 583873 h 2380521"/>
              <a:gd name="connsiteX3047" fmla="*/ 1657426 w 8023328"/>
              <a:gd name="connsiteY3047" fmla="*/ 596271 h 2380521"/>
              <a:gd name="connsiteX3048" fmla="*/ 1642647 w 8023328"/>
              <a:gd name="connsiteY3048" fmla="*/ 583873 h 2380521"/>
              <a:gd name="connsiteX3049" fmla="*/ 1657426 w 8023328"/>
              <a:gd name="connsiteY3049" fmla="*/ 570017 h 2380521"/>
              <a:gd name="connsiteX3050" fmla="*/ 1582294 w 8023328"/>
              <a:gd name="connsiteY3050" fmla="*/ 570017 h 2380521"/>
              <a:gd name="connsiteX3051" fmla="*/ 1594694 w 8023328"/>
              <a:gd name="connsiteY3051" fmla="*/ 583873 h 2380521"/>
              <a:gd name="connsiteX3052" fmla="*/ 1582294 w 8023328"/>
              <a:gd name="connsiteY3052" fmla="*/ 596271 h 2380521"/>
              <a:gd name="connsiteX3053" fmla="*/ 1568438 w 8023328"/>
              <a:gd name="connsiteY3053" fmla="*/ 583873 h 2380521"/>
              <a:gd name="connsiteX3054" fmla="*/ 1582294 w 8023328"/>
              <a:gd name="connsiteY3054" fmla="*/ 570017 h 2380521"/>
              <a:gd name="connsiteX3055" fmla="*/ 1512190 w 8023328"/>
              <a:gd name="connsiteY3055" fmla="*/ 570017 h 2380521"/>
              <a:gd name="connsiteX3056" fmla="*/ 1523859 w 8023328"/>
              <a:gd name="connsiteY3056" fmla="*/ 583873 h 2380521"/>
              <a:gd name="connsiteX3057" fmla="*/ 1512190 w 8023328"/>
              <a:gd name="connsiteY3057" fmla="*/ 596271 h 2380521"/>
              <a:gd name="connsiteX3058" fmla="*/ 1497607 w 8023328"/>
              <a:gd name="connsiteY3058" fmla="*/ 583873 h 2380521"/>
              <a:gd name="connsiteX3059" fmla="*/ 1512190 w 8023328"/>
              <a:gd name="connsiteY3059" fmla="*/ 570017 h 2380521"/>
              <a:gd name="connsiteX3060" fmla="*/ 1440623 w 8023328"/>
              <a:gd name="connsiteY3060" fmla="*/ 570017 h 2380521"/>
              <a:gd name="connsiteX3061" fmla="*/ 1453020 w 8023328"/>
              <a:gd name="connsiteY3061" fmla="*/ 583873 h 2380521"/>
              <a:gd name="connsiteX3062" fmla="*/ 1440623 w 8023328"/>
              <a:gd name="connsiteY3062" fmla="*/ 596271 h 2380521"/>
              <a:gd name="connsiteX3063" fmla="*/ 1426771 w 8023328"/>
              <a:gd name="connsiteY3063" fmla="*/ 583873 h 2380521"/>
              <a:gd name="connsiteX3064" fmla="*/ 1440623 w 8023328"/>
              <a:gd name="connsiteY3064" fmla="*/ 570017 h 2380521"/>
              <a:gd name="connsiteX3065" fmla="*/ 1368341 w 8023328"/>
              <a:gd name="connsiteY3065" fmla="*/ 570017 h 2380521"/>
              <a:gd name="connsiteX3066" fmla="*/ 1382194 w 8023328"/>
              <a:gd name="connsiteY3066" fmla="*/ 583873 h 2380521"/>
              <a:gd name="connsiteX3067" fmla="*/ 1368341 w 8023328"/>
              <a:gd name="connsiteY3067" fmla="*/ 596271 h 2380521"/>
              <a:gd name="connsiteX3068" fmla="*/ 1355945 w 8023328"/>
              <a:gd name="connsiteY3068" fmla="*/ 583873 h 2380521"/>
              <a:gd name="connsiteX3069" fmla="*/ 1368341 w 8023328"/>
              <a:gd name="connsiteY3069" fmla="*/ 570017 h 2380521"/>
              <a:gd name="connsiteX3070" fmla="*/ 1297515 w 8023328"/>
              <a:gd name="connsiteY3070" fmla="*/ 570017 h 2380521"/>
              <a:gd name="connsiteX3071" fmla="*/ 1311369 w 8023328"/>
              <a:gd name="connsiteY3071" fmla="*/ 583873 h 2380521"/>
              <a:gd name="connsiteX3072" fmla="*/ 1297515 w 8023328"/>
              <a:gd name="connsiteY3072" fmla="*/ 596271 h 2380521"/>
              <a:gd name="connsiteX3073" fmla="*/ 1285116 w 8023328"/>
              <a:gd name="connsiteY3073" fmla="*/ 583873 h 2380521"/>
              <a:gd name="connsiteX3074" fmla="*/ 1297515 w 8023328"/>
              <a:gd name="connsiteY3074" fmla="*/ 570017 h 2380521"/>
              <a:gd name="connsiteX3075" fmla="*/ 1226680 w 8023328"/>
              <a:gd name="connsiteY3075" fmla="*/ 570017 h 2380521"/>
              <a:gd name="connsiteX3076" fmla="*/ 1240537 w 8023328"/>
              <a:gd name="connsiteY3076" fmla="*/ 583873 h 2380521"/>
              <a:gd name="connsiteX3077" fmla="*/ 1226680 w 8023328"/>
              <a:gd name="connsiteY3077" fmla="*/ 596271 h 2380521"/>
              <a:gd name="connsiteX3078" fmla="*/ 1214296 w 8023328"/>
              <a:gd name="connsiteY3078" fmla="*/ 583873 h 2380521"/>
              <a:gd name="connsiteX3079" fmla="*/ 1226680 w 8023328"/>
              <a:gd name="connsiteY3079" fmla="*/ 570017 h 2380521"/>
              <a:gd name="connsiteX3080" fmla="*/ 1154879 w 8023328"/>
              <a:gd name="connsiteY3080" fmla="*/ 570017 h 2380521"/>
              <a:gd name="connsiteX3081" fmla="*/ 1169669 w 8023328"/>
              <a:gd name="connsiteY3081" fmla="*/ 583873 h 2380521"/>
              <a:gd name="connsiteX3082" fmla="*/ 1154879 w 8023328"/>
              <a:gd name="connsiteY3082" fmla="*/ 596271 h 2380521"/>
              <a:gd name="connsiteX3083" fmla="*/ 1140090 w 8023328"/>
              <a:gd name="connsiteY3083" fmla="*/ 583873 h 2380521"/>
              <a:gd name="connsiteX3084" fmla="*/ 1154879 w 8023328"/>
              <a:gd name="connsiteY3084" fmla="*/ 570017 h 2380521"/>
              <a:gd name="connsiteX3085" fmla="*/ 1084053 w 8023328"/>
              <a:gd name="connsiteY3085" fmla="*/ 570017 h 2380521"/>
              <a:gd name="connsiteX3086" fmla="*/ 1098840 w 8023328"/>
              <a:gd name="connsiteY3086" fmla="*/ 583873 h 2380521"/>
              <a:gd name="connsiteX3087" fmla="*/ 1084053 w 8023328"/>
              <a:gd name="connsiteY3087" fmla="*/ 596271 h 2380521"/>
              <a:gd name="connsiteX3088" fmla="*/ 1069263 w 8023328"/>
              <a:gd name="connsiteY3088" fmla="*/ 583873 h 2380521"/>
              <a:gd name="connsiteX3089" fmla="*/ 1084053 w 8023328"/>
              <a:gd name="connsiteY3089" fmla="*/ 570017 h 2380521"/>
              <a:gd name="connsiteX3090" fmla="*/ 1013010 w 8023328"/>
              <a:gd name="connsiteY3090" fmla="*/ 570017 h 2380521"/>
              <a:gd name="connsiteX3091" fmla="*/ 1024682 w 8023328"/>
              <a:gd name="connsiteY3091" fmla="*/ 583873 h 2380521"/>
              <a:gd name="connsiteX3092" fmla="*/ 1013010 w 8023328"/>
              <a:gd name="connsiteY3092" fmla="*/ 596271 h 2380521"/>
              <a:gd name="connsiteX3093" fmla="*/ 998433 w 8023328"/>
              <a:gd name="connsiteY3093" fmla="*/ 583873 h 2380521"/>
              <a:gd name="connsiteX3094" fmla="*/ 1013010 w 8023328"/>
              <a:gd name="connsiteY3094" fmla="*/ 570017 h 2380521"/>
              <a:gd name="connsiteX3095" fmla="*/ 941458 w 8023328"/>
              <a:gd name="connsiteY3095" fmla="*/ 570017 h 2380521"/>
              <a:gd name="connsiteX3096" fmla="*/ 953857 w 8023328"/>
              <a:gd name="connsiteY3096" fmla="*/ 583873 h 2380521"/>
              <a:gd name="connsiteX3097" fmla="*/ 941458 w 8023328"/>
              <a:gd name="connsiteY3097" fmla="*/ 596271 h 2380521"/>
              <a:gd name="connsiteX3098" fmla="*/ 927601 w 8023328"/>
              <a:gd name="connsiteY3098" fmla="*/ 583873 h 2380521"/>
              <a:gd name="connsiteX3099" fmla="*/ 941458 w 8023328"/>
              <a:gd name="connsiteY3099" fmla="*/ 570017 h 2380521"/>
              <a:gd name="connsiteX3100" fmla="*/ 870626 w 8023328"/>
              <a:gd name="connsiteY3100" fmla="*/ 570017 h 2380521"/>
              <a:gd name="connsiteX3101" fmla="*/ 883027 w 8023328"/>
              <a:gd name="connsiteY3101" fmla="*/ 583873 h 2380521"/>
              <a:gd name="connsiteX3102" fmla="*/ 870626 w 8023328"/>
              <a:gd name="connsiteY3102" fmla="*/ 596271 h 2380521"/>
              <a:gd name="connsiteX3103" fmla="*/ 856772 w 8023328"/>
              <a:gd name="connsiteY3103" fmla="*/ 583873 h 2380521"/>
              <a:gd name="connsiteX3104" fmla="*/ 870626 w 8023328"/>
              <a:gd name="connsiteY3104" fmla="*/ 570017 h 2380521"/>
              <a:gd name="connsiteX3105" fmla="*/ 798340 w 8023328"/>
              <a:gd name="connsiteY3105" fmla="*/ 570017 h 2380521"/>
              <a:gd name="connsiteX3106" fmla="*/ 812193 w 8023328"/>
              <a:gd name="connsiteY3106" fmla="*/ 583873 h 2380521"/>
              <a:gd name="connsiteX3107" fmla="*/ 798340 w 8023328"/>
              <a:gd name="connsiteY3107" fmla="*/ 596271 h 2380521"/>
              <a:gd name="connsiteX3108" fmla="*/ 785941 w 8023328"/>
              <a:gd name="connsiteY3108" fmla="*/ 583873 h 2380521"/>
              <a:gd name="connsiteX3109" fmla="*/ 798340 w 8023328"/>
              <a:gd name="connsiteY3109" fmla="*/ 570017 h 2380521"/>
              <a:gd name="connsiteX3110" fmla="*/ 724135 w 8023328"/>
              <a:gd name="connsiteY3110" fmla="*/ 570017 h 2380521"/>
              <a:gd name="connsiteX3111" fmla="*/ 737991 w 8023328"/>
              <a:gd name="connsiteY3111" fmla="*/ 583873 h 2380521"/>
              <a:gd name="connsiteX3112" fmla="*/ 724135 w 8023328"/>
              <a:gd name="connsiteY3112" fmla="*/ 596271 h 2380521"/>
              <a:gd name="connsiteX3113" fmla="*/ 711737 w 8023328"/>
              <a:gd name="connsiteY3113" fmla="*/ 583873 h 2380521"/>
              <a:gd name="connsiteX3114" fmla="*/ 724135 w 8023328"/>
              <a:gd name="connsiteY3114" fmla="*/ 570017 h 2380521"/>
              <a:gd name="connsiteX3115" fmla="*/ 653306 w 8023328"/>
              <a:gd name="connsiteY3115" fmla="*/ 570017 h 2380521"/>
              <a:gd name="connsiteX3116" fmla="*/ 667161 w 8023328"/>
              <a:gd name="connsiteY3116" fmla="*/ 583873 h 2380521"/>
              <a:gd name="connsiteX3117" fmla="*/ 653306 w 8023328"/>
              <a:gd name="connsiteY3117" fmla="*/ 596271 h 2380521"/>
              <a:gd name="connsiteX3118" fmla="*/ 640910 w 8023328"/>
              <a:gd name="connsiteY3118" fmla="*/ 583873 h 2380521"/>
              <a:gd name="connsiteX3119" fmla="*/ 653306 w 8023328"/>
              <a:gd name="connsiteY3119" fmla="*/ 570017 h 2380521"/>
              <a:gd name="connsiteX3120" fmla="*/ 584865 w 8023328"/>
              <a:gd name="connsiteY3120" fmla="*/ 570017 h 2380521"/>
              <a:gd name="connsiteX3121" fmla="*/ 599654 w 8023328"/>
              <a:gd name="connsiteY3121" fmla="*/ 583873 h 2380521"/>
              <a:gd name="connsiteX3122" fmla="*/ 584865 w 8023328"/>
              <a:gd name="connsiteY3122" fmla="*/ 596271 h 2380521"/>
              <a:gd name="connsiteX3123" fmla="*/ 570076 w 8023328"/>
              <a:gd name="connsiteY3123" fmla="*/ 583873 h 2380521"/>
              <a:gd name="connsiteX3124" fmla="*/ 584865 w 8023328"/>
              <a:gd name="connsiteY3124" fmla="*/ 570017 h 2380521"/>
              <a:gd name="connsiteX3125" fmla="*/ 513668 w 8023328"/>
              <a:gd name="connsiteY3125" fmla="*/ 570017 h 2380521"/>
              <a:gd name="connsiteX3126" fmla="*/ 528846 w 8023328"/>
              <a:gd name="connsiteY3126" fmla="*/ 583873 h 2380521"/>
              <a:gd name="connsiteX3127" fmla="*/ 513668 w 8023328"/>
              <a:gd name="connsiteY3127" fmla="*/ 596271 h 2380521"/>
              <a:gd name="connsiteX3128" fmla="*/ 499248 w 8023328"/>
              <a:gd name="connsiteY3128" fmla="*/ 583873 h 2380521"/>
              <a:gd name="connsiteX3129" fmla="*/ 513668 w 8023328"/>
              <a:gd name="connsiteY3129" fmla="*/ 570017 h 2380521"/>
              <a:gd name="connsiteX3130" fmla="*/ 439833 w 8023328"/>
              <a:gd name="connsiteY3130" fmla="*/ 570017 h 2380521"/>
              <a:gd name="connsiteX3131" fmla="*/ 454623 w 8023328"/>
              <a:gd name="connsiteY3131" fmla="*/ 583873 h 2380521"/>
              <a:gd name="connsiteX3132" fmla="*/ 439833 w 8023328"/>
              <a:gd name="connsiteY3132" fmla="*/ 596271 h 2380521"/>
              <a:gd name="connsiteX3133" fmla="*/ 425044 w 8023328"/>
              <a:gd name="connsiteY3133" fmla="*/ 583873 h 2380521"/>
              <a:gd name="connsiteX3134" fmla="*/ 439833 w 8023328"/>
              <a:gd name="connsiteY3134" fmla="*/ 570017 h 2380521"/>
              <a:gd name="connsiteX3135" fmla="*/ 368072 w 8023328"/>
              <a:gd name="connsiteY3135" fmla="*/ 570017 h 2380521"/>
              <a:gd name="connsiteX3136" fmla="*/ 380467 w 8023328"/>
              <a:gd name="connsiteY3136" fmla="*/ 583873 h 2380521"/>
              <a:gd name="connsiteX3137" fmla="*/ 368072 w 8023328"/>
              <a:gd name="connsiteY3137" fmla="*/ 596271 h 2380521"/>
              <a:gd name="connsiteX3138" fmla="*/ 354211 w 8023328"/>
              <a:gd name="connsiteY3138" fmla="*/ 583873 h 2380521"/>
              <a:gd name="connsiteX3139" fmla="*/ 368072 w 8023328"/>
              <a:gd name="connsiteY3139" fmla="*/ 570017 h 2380521"/>
              <a:gd name="connsiteX3140" fmla="*/ 3081772 w 8023328"/>
              <a:gd name="connsiteY3140" fmla="*/ 499186 h 2380521"/>
              <a:gd name="connsiteX3141" fmla="*/ 3095622 w 8023328"/>
              <a:gd name="connsiteY3141" fmla="*/ 511583 h 2380521"/>
              <a:gd name="connsiteX3142" fmla="*/ 3081772 w 8023328"/>
              <a:gd name="connsiteY3142" fmla="*/ 525440 h 2380521"/>
              <a:gd name="connsiteX3143" fmla="*/ 3069372 w 8023328"/>
              <a:gd name="connsiteY3143" fmla="*/ 511583 h 2380521"/>
              <a:gd name="connsiteX3144" fmla="*/ 3081772 w 8023328"/>
              <a:gd name="connsiteY3144" fmla="*/ 499186 h 2380521"/>
              <a:gd name="connsiteX3145" fmla="*/ 3013712 w 8023328"/>
              <a:gd name="connsiteY3145" fmla="*/ 499186 h 2380521"/>
              <a:gd name="connsiteX3146" fmla="*/ 3028135 w 8023328"/>
              <a:gd name="connsiteY3146" fmla="*/ 511583 h 2380521"/>
              <a:gd name="connsiteX3147" fmla="*/ 3013712 w 8023328"/>
              <a:gd name="connsiteY3147" fmla="*/ 525440 h 2380521"/>
              <a:gd name="connsiteX3148" fmla="*/ 2998539 w 8023328"/>
              <a:gd name="connsiteY3148" fmla="*/ 511583 h 2380521"/>
              <a:gd name="connsiteX3149" fmla="*/ 3013712 w 8023328"/>
              <a:gd name="connsiteY3149" fmla="*/ 499186 h 2380521"/>
              <a:gd name="connsiteX3150" fmla="*/ 2942491 w 8023328"/>
              <a:gd name="connsiteY3150" fmla="*/ 499186 h 2380521"/>
              <a:gd name="connsiteX3151" fmla="*/ 2957285 w 8023328"/>
              <a:gd name="connsiteY3151" fmla="*/ 511583 h 2380521"/>
              <a:gd name="connsiteX3152" fmla="*/ 2942491 w 8023328"/>
              <a:gd name="connsiteY3152" fmla="*/ 525440 h 2380521"/>
              <a:gd name="connsiteX3153" fmla="*/ 2927705 w 8023328"/>
              <a:gd name="connsiteY3153" fmla="*/ 511583 h 2380521"/>
              <a:gd name="connsiteX3154" fmla="*/ 2942491 w 8023328"/>
              <a:gd name="connsiteY3154" fmla="*/ 499186 h 2380521"/>
              <a:gd name="connsiteX3155" fmla="*/ 2868291 w 8023328"/>
              <a:gd name="connsiteY3155" fmla="*/ 499186 h 2380521"/>
              <a:gd name="connsiteX3156" fmla="*/ 2883082 w 8023328"/>
              <a:gd name="connsiteY3156" fmla="*/ 511583 h 2380521"/>
              <a:gd name="connsiteX3157" fmla="*/ 2868291 w 8023328"/>
              <a:gd name="connsiteY3157" fmla="*/ 525440 h 2380521"/>
              <a:gd name="connsiteX3158" fmla="*/ 2853502 w 8023328"/>
              <a:gd name="connsiteY3158" fmla="*/ 511583 h 2380521"/>
              <a:gd name="connsiteX3159" fmla="*/ 2868291 w 8023328"/>
              <a:gd name="connsiteY3159" fmla="*/ 499186 h 2380521"/>
              <a:gd name="connsiteX3160" fmla="*/ 2796533 w 8023328"/>
              <a:gd name="connsiteY3160" fmla="*/ 499186 h 2380521"/>
              <a:gd name="connsiteX3161" fmla="*/ 2808931 w 8023328"/>
              <a:gd name="connsiteY3161" fmla="*/ 511583 h 2380521"/>
              <a:gd name="connsiteX3162" fmla="*/ 2796533 w 8023328"/>
              <a:gd name="connsiteY3162" fmla="*/ 525440 h 2380521"/>
              <a:gd name="connsiteX3163" fmla="*/ 2782678 w 8023328"/>
              <a:gd name="connsiteY3163" fmla="*/ 511583 h 2380521"/>
              <a:gd name="connsiteX3164" fmla="*/ 2796533 w 8023328"/>
              <a:gd name="connsiteY3164" fmla="*/ 499186 h 2380521"/>
              <a:gd name="connsiteX3165" fmla="*/ 2725695 w 8023328"/>
              <a:gd name="connsiteY3165" fmla="*/ 499186 h 2380521"/>
              <a:gd name="connsiteX3166" fmla="*/ 2738097 w 8023328"/>
              <a:gd name="connsiteY3166" fmla="*/ 511583 h 2380521"/>
              <a:gd name="connsiteX3167" fmla="*/ 2725695 w 8023328"/>
              <a:gd name="connsiteY3167" fmla="*/ 525440 h 2380521"/>
              <a:gd name="connsiteX3168" fmla="*/ 2711846 w 8023328"/>
              <a:gd name="connsiteY3168" fmla="*/ 511583 h 2380521"/>
              <a:gd name="connsiteX3169" fmla="*/ 2725695 w 8023328"/>
              <a:gd name="connsiteY3169" fmla="*/ 499186 h 2380521"/>
              <a:gd name="connsiteX3170" fmla="*/ 2654870 w 8023328"/>
              <a:gd name="connsiteY3170" fmla="*/ 499186 h 2380521"/>
              <a:gd name="connsiteX3171" fmla="*/ 2667266 w 8023328"/>
              <a:gd name="connsiteY3171" fmla="*/ 511583 h 2380521"/>
              <a:gd name="connsiteX3172" fmla="*/ 2654870 w 8023328"/>
              <a:gd name="connsiteY3172" fmla="*/ 525440 h 2380521"/>
              <a:gd name="connsiteX3173" fmla="*/ 2641013 w 8023328"/>
              <a:gd name="connsiteY3173" fmla="*/ 511583 h 2380521"/>
              <a:gd name="connsiteX3174" fmla="*/ 2654870 w 8023328"/>
              <a:gd name="connsiteY3174" fmla="*/ 499186 h 2380521"/>
              <a:gd name="connsiteX3175" fmla="*/ 2582580 w 8023328"/>
              <a:gd name="connsiteY3175" fmla="*/ 499186 h 2380521"/>
              <a:gd name="connsiteX3176" fmla="*/ 2596435 w 8023328"/>
              <a:gd name="connsiteY3176" fmla="*/ 511583 h 2380521"/>
              <a:gd name="connsiteX3177" fmla="*/ 2582580 w 8023328"/>
              <a:gd name="connsiteY3177" fmla="*/ 525440 h 2380521"/>
              <a:gd name="connsiteX3178" fmla="*/ 2570184 w 8023328"/>
              <a:gd name="connsiteY3178" fmla="*/ 511583 h 2380521"/>
              <a:gd name="connsiteX3179" fmla="*/ 2582580 w 8023328"/>
              <a:gd name="connsiteY3179" fmla="*/ 499186 h 2380521"/>
              <a:gd name="connsiteX3180" fmla="*/ 2511026 w 8023328"/>
              <a:gd name="connsiteY3180" fmla="*/ 499186 h 2380521"/>
              <a:gd name="connsiteX3181" fmla="*/ 2525610 w 8023328"/>
              <a:gd name="connsiteY3181" fmla="*/ 511583 h 2380521"/>
              <a:gd name="connsiteX3182" fmla="*/ 2511026 w 8023328"/>
              <a:gd name="connsiteY3182" fmla="*/ 525440 h 2380521"/>
              <a:gd name="connsiteX3183" fmla="*/ 2499361 w 8023328"/>
              <a:gd name="connsiteY3183" fmla="*/ 511583 h 2380521"/>
              <a:gd name="connsiteX3184" fmla="*/ 2511026 w 8023328"/>
              <a:gd name="connsiteY3184" fmla="*/ 499186 h 2380521"/>
              <a:gd name="connsiteX3185" fmla="*/ 2440924 w 8023328"/>
              <a:gd name="connsiteY3185" fmla="*/ 499186 h 2380521"/>
              <a:gd name="connsiteX3186" fmla="*/ 2454781 w 8023328"/>
              <a:gd name="connsiteY3186" fmla="*/ 511583 h 2380521"/>
              <a:gd name="connsiteX3187" fmla="*/ 2440924 w 8023328"/>
              <a:gd name="connsiteY3187" fmla="*/ 525440 h 2380521"/>
              <a:gd name="connsiteX3188" fmla="*/ 2428527 w 8023328"/>
              <a:gd name="connsiteY3188" fmla="*/ 511583 h 2380521"/>
              <a:gd name="connsiteX3189" fmla="*/ 2440924 w 8023328"/>
              <a:gd name="connsiteY3189" fmla="*/ 499186 h 2380521"/>
              <a:gd name="connsiteX3190" fmla="*/ 2369108 w 8023328"/>
              <a:gd name="connsiteY3190" fmla="*/ 499186 h 2380521"/>
              <a:gd name="connsiteX3191" fmla="*/ 2383898 w 8023328"/>
              <a:gd name="connsiteY3191" fmla="*/ 511583 h 2380521"/>
              <a:gd name="connsiteX3192" fmla="*/ 2369108 w 8023328"/>
              <a:gd name="connsiteY3192" fmla="*/ 525440 h 2380521"/>
              <a:gd name="connsiteX3193" fmla="*/ 2354319 w 8023328"/>
              <a:gd name="connsiteY3193" fmla="*/ 511583 h 2380521"/>
              <a:gd name="connsiteX3194" fmla="*/ 2369108 w 8023328"/>
              <a:gd name="connsiteY3194" fmla="*/ 499186 h 2380521"/>
              <a:gd name="connsiteX3195" fmla="*/ 2298278 w 8023328"/>
              <a:gd name="connsiteY3195" fmla="*/ 499186 h 2380521"/>
              <a:gd name="connsiteX3196" fmla="*/ 2313066 w 8023328"/>
              <a:gd name="connsiteY3196" fmla="*/ 511583 h 2380521"/>
              <a:gd name="connsiteX3197" fmla="*/ 2298278 w 8023328"/>
              <a:gd name="connsiteY3197" fmla="*/ 525440 h 2380521"/>
              <a:gd name="connsiteX3198" fmla="*/ 2283488 w 8023328"/>
              <a:gd name="connsiteY3198" fmla="*/ 511583 h 2380521"/>
              <a:gd name="connsiteX3199" fmla="*/ 2298278 w 8023328"/>
              <a:gd name="connsiteY3199" fmla="*/ 499186 h 2380521"/>
              <a:gd name="connsiteX3200" fmla="*/ 2226514 w 8023328"/>
              <a:gd name="connsiteY3200" fmla="*/ 499186 h 2380521"/>
              <a:gd name="connsiteX3201" fmla="*/ 2238914 w 8023328"/>
              <a:gd name="connsiteY3201" fmla="*/ 511583 h 2380521"/>
              <a:gd name="connsiteX3202" fmla="*/ 2226514 w 8023328"/>
              <a:gd name="connsiteY3202" fmla="*/ 525440 h 2380521"/>
              <a:gd name="connsiteX3203" fmla="*/ 2212655 w 8023328"/>
              <a:gd name="connsiteY3203" fmla="*/ 511583 h 2380521"/>
              <a:gd name="connsiteX3204" fmla="*/ 2226514 w 8023328"/>
              <a:gd name="connsiteY3204" fmla="*/ 499186 h 2380521"/>
              <a:gd name="connsiteX3205" fmla="*/ 2155680 w 8023328"/>
              <a:gd name="connsiteY3205" fmla="*/ 499186 h 2380521"/>
              <a:gd name="connsiteX3206" fmla="*/ 2168079 w 8023328"/>
              <a:gd name="connsiteY3206" fmla="*/ 511583 h 2380521"/>
              <a:gd name="connsiteX3207" fmla="*/ 2155680 w 8023328"/>
              <a:gd name="connsiteY3207" fmla="*/ 525440 h 2380521"/>
              <a:gd name="connsiteX3208" fmla="*/ 2141823 w 8023328"/>
              <a:gd name="connsiteY3208" fmla="*/ 511583 h 2380521"/>
              <a:gd name="connsiteX3209" fmla="*/ 2155680 w 8023328"/>
              <a:gd name="connsiteY3209" fmla="*/ 499186 h 2380521"/>
              <a:gd name="connsiteX3210" fmla="*/ 2084846 w 8023328"/>
              <a:gd name="connsiteY3210" fmla="*/ 499186 h 2380521"/>
              <a:gd name="connsiteX3211" fmla="*/ 2097246 w 8023328"/>
              <a:gd name="connsiteY3211" fmla="*/ 511583 h 2380521"/>
              <a:gd name="connsiteX3212" fmla="*/ 2084846 w 8023328"/>
              <a:gd name="connsiteY3212" fmla="*/ 525440 h 2380521"/>
              <a:gd name="connsiteX3213" fmla="*/ 2070991 w 8023328"/>
              <a:gd name="connsiteY3213" fmla="*/ 511583 h 2380521"/>
              <a:gd name="connsiteX3214" fmla="*/ 2084846 w 8023328"/>
              <a:gd name="connsiteY3214" fmla="*/ 499186 h 2380521"/>
              <a:gd name="connsiteX3215" fmla="*/ 2011831 w 8023328"/>
              <a:gd name="connsiteY3215" fmla="*/ 499186 h 2380521"/>
              <a:gd name="connsiteX3216" fmla="*/ 2026416 w 8023328"/>
              <a:gd name="connsiteY3216" fmla="*/ 511583 h 2380521"/>
              <a:gd name="connsiteX3217" fmla="*/ 2011831 w 8023328"/>
              <a:gd name="connsiteY3217" fmla="*/ 525440 h 2380521"/>
              <a:gd name="connsiteX3218" fmla="*/ 2000165 w 8023328"/>
              <a:gd name="connsiteY3218" fmla="*/ 511583 h 2380521"/>
              <a:gd name="connsiteX3219" fmla="*/ 2011831 w 8023328"/>
              <a:gd name="connsiteY3219" fmla="*/ 499186 h 2380521"/>
              <a:gd name="connsiteX3220" fmla="*/ 1938362 w 8023328"/>
              <a:gd name="connsiteY3220" fmla="*/ 499186 h 2380521"/>
              <a:gd name="connsiteX3221" fmla="*/ 1952216 w 8023328"/>
              <a:gd name="connsiteY3221" fmla="*/ 511583 h 2380521"/>
              <a:gd name="connsiteX3222" fmla="*/ 1938362 w 8023328"/>
              <a:gd name="connsiteY3222" fmla="*/ 525440 h 2380521"/>
              <a:gd name="connsiteX3223" fmla="*/ 1925965 w 8023328"/>
              <a:gd name="connsiteY3223" fmla="*/ 511583 h 2380521"/>
              <a:gd name="connsiteX3224" fmla="*/ 1938362 w 8023328"/>
              <a:gd name="connsiteY3224" fmla="*/ 499186 h 2380521"/>
              <a:gd name="connsiteX3225" fmla="*/ 1867525 w 8023328"/>
              <a:gd name="connsiteY3225" fmla="*/ 499186 h 2380521"/>
              <a:gd name="connsiteX3226" fmla="*/ 1881384 w 8023328"/>
              <a:gd name="connsiteY3226" fmla="*/ 511583 h 2380521"/>
              <a:gd name="connsiteX3227" fmla="*/ 1867525 w 8023328"/>
              <a:gd name="connsiteY3227" fmla="*/ 525440 h 2380521"/>
              <a:gd name="connsiteX3228" fmla="*/ 1855126 w 8023328"/>
              <a:gd name="connsiteY3228" fmla="*/ 511583 h 2380521"/>
              <a:gd name="connsiteX3229" fmla="*/ 1867525 w 8023328"/>
              <a:gd name="connsiteY3229" fmla="*/ 499186 h 2380521"/>
              <a:gd name="connsiteX3230" fmla="*/ 1799085 w 8023328"/>
              <a:gd name="connsiteY3230" fmla="*/ 499186 h 2380521"/>
              <a:gd name="connsiteX3231" fmla="*/ 1813871 w 8023328"/>
              <a:gd name="connsiteY3231" fmla="*/ 511583 h 2380521"/>
              <a:gd name="connsiteX3232" fmla="*/ 1799085 w 8023328"/>
              <a:gd name="connsiteY3232" fmla="*/ 525440 h 2380521"/>
              <a:gd name="connsiteX3233" fmla="*/ 1784295 w 8023328"/>
              <a:gd name="connsiteY3233" fmla="*/ 511583 h 2380521"/>
              <a:gd name="connsiteX3234" fmla="*/ 1799085 w 8023328"/>
              <a:gd name="connsiteY3234" fmla="*/ 499186 h 2380521"/>
              <a:gd name="connsiteX3235" fmla="*/ 1728257 w 8023328"/>
              <a:gd name="connsiteY3235" fmla="*/ 499186 h 2380521"/>
              <a:gd name="connsiteX3236" fmla="*/ 1743046 w 8023328"/>
              <a:gd name="connsiteY3236" fmla="*/ 511583 h 2380521"/>
              <a:gd name="connsiteX3237" fmla="*/ 1728257 w 8023328"/>
              <a:gd name="connsiteY3237" fmla="*/ 525440 h 2380521"/>
              <a:gd name="connsiteX3238" fmla="*/ 1713469 w 8023328"/>
              <a:gd name="connsiteY3238" fmla="*/ 511583 h 2380521"/>
              <a:gd name="connsiteX3239" fmla="*/ 1728257 w 8023328"/>
              <a:gd name="connsiteY3239" fmla="*/ 499186 h 2380521"/>
              <a:gd name="connsiteX3240" fmla="*/ 1657426 w 8023328"/>
              <a:gd name="connsiteY3240" fmla="*/ 499186 h 2380521"/>
              <a:gd name="connsiteX3241" fmla="*/ 1672218 w 8023328"/>
              <a:gd name="connsiteY3241" fmla="*/ 511583 h 2380521"/>
              <a:gd name="connsiteX3242" fmla="*/ 1657426 w 8023328"/>
              <a:gd name="connsiteY3242" fmla="*/ 525440 h 2380521"/>
              <a:gd name="connsiteX3243" fmla="*/ 1642647 w 8023328"/>
              <a:gd name="connsiteY3243" fmla="*/ 511583 h 2380521"/>
              <a:gd name="connsiteX3244" fmla="*/ 1657426 w 8023328"/>
              <a:gd name="connsiteY3244" fmla="*/ 499186 h 2380521"/>
              <a:gd name="connsiteX3245" fmla="*/ 1582294 w 8023328"/>
              <a:gd name="connsiteY3245" fmla="*/ 499186 h 2380521"/>
              <a:gd name="connsiteX3246" fmla="*/ 1594694 w 8023328"/>
              <a:gd name="connsiteY3246" fmla="*/ 511583 h 2380521"/>
              <a:gd name="connsiteX3247" fmla="*/ 1582294 w 8023328"/>
              <a:gd name="connsiteY3247" fmla="*/ 525440 h 2380521"/>
              <a:gd name="connsiteX3248" fmla="*/ 1568438 w 8023328"/>
              <a:gd name="connsiteY3248" fmla="*/ 511583 h 2380521"/>
              <a:gd name="connsiteX3249" fmla="*/ 1582294 w 8023328"/>
              <a:gd name="connsiteY3249" fmla="*/ 499186 h 2380521"/>
              <a:gd name="connsiteX3250" fmla="*/ 1512192 w 8023328"/>
              <a:gd name="connsiteY3250" fmla="*/ 499186 h 2380521"/>
              <a:gd name="connsiteX3251" fmla="*/ 1523862 w 8023328"/>
              <a:gd name="connsiteY3251" fmla="*/ 511583 h 2380521"/>
              <a:gd name="connsiteX3252" fmla="*/ 1512192 w 8023328"/>
              <a:gd name="connsiteY3252" fmla="*/ 525440 h 2380521"/>
              <a:gd name="connsiteX3253" fmla="*/ 1497607 w 8023328"/>
              <a:gd name="connsiteY3253" fmla="*/ 511583 h 2380521"/>
              <a:gd name="connsiteX3254" fmla="*/ 1512192 w 8023328"/>
              <a:gd name="connsiteY3254" fmla="*/ 499186 h 2380521"/>
              <a:gd name="connsiteX3255" fmla="*/ 1440623 w 8023328"/>
              <a:gd name="connsiteY3255" fmla="*/ 499186 h 2380521"/>
              <a:gd name="connsiteX3256" fmla="*/ 1453023 w 8023328"/>
              <a:gd name="connsiteY3256" fmla="*/ 511583 h 2380521"/>
              <a:gd name="connsiteX3257" fmla="*/ 1440623 w 8023328"/>
              <a:gd name="connsiteY3257" fmla="*/ 525440 h 2380521"/>
              <a:gd name="connsiteX3258" fmla="*/ 1426771 w 8023328"/>
              <a:gd name="connsiteY3258" fmla="*/ 511583 h 2380521"/>
              <a:gd name="connsiteX3259" fmla="*/ 1440623 w 8023328"/>
              <a:gd name="connsiteY3259" fmla="*/ 499186 h 2380521"/>
              <a:gd name="connsiteX3260" fmla="*/ 1368341 w 8023328"/>
              <a:gd name="connsiteY3260" fmla="*/ 499186 h 2380521"/>
              <a:gd name="connsiteX3261" fmla="*/ 1382196 w 8023328"/>
              <a:gd name="connsiteY3261" fmla="*/ 511583 h 2380521"/>
              <a:gd name="connsiteX3262" fmla="*/ 1368341 w 8023328"/>
              <a:gd name="connsiteY3262" fmla="*/ 525440 h 2380521"/>
              <a:gd name="connsiteX3263" fmla="*/ 1355948 w 8023328"/>
              <a:gd name="connsiteY3263" fmla="*/ 511583 h 2380521"/>
              <a:gd name="connsiteX3264" fmla="*/ 1368341 w 8023328"/>
              <a:gd name="connsiteY3264" fmla="*/ 499186 h 2380521"/>
              <a:gd name="connsiteX3265" fmla="*/ 1297515 w 8023328"/>
              <a:gd name="connsiteY3265" fmla="*/ 499186 h 2380521"/>
              <a:gd name="connsiteX3266" fmla="*/ 1311369 w 8023328"/>
              <a:gd name="connsiteY3266" fmla="*/ 513042 h 2380521"/>
              <a:gd name="connsiteX3267" fmla="*/ 1297515 w 8023328"/>
              <a:gd name="connsiteY3267" fmla="*/ 525440 h 2380521"/>
              <a:gd name="connsiteX3268" fmla="*/ 1285118 w 8023328"/>
              <a:gd name="connsiteY3268" fmla="*/ 513042 h 2380521"/>
              <a:gd name="connsiteX3269" fmla="*/ 1297515 w 8023328"/>
              <a:gd name="connsiteY3269" fmla="*/ 499186 h 2380521"/>
              <a:gd name="connsiteX3270" fmla="*/ 1225700 w 8023328"/>
              <a:gd name="connsiteY3270" fmla="*/ 499186 h 2380521"/>
              <a:gd name="connsiteX3271" fmla="*/ 1240491 w 8023328"/>
              <a:gd name="connsiteY3271" fmla="*/ 513042 h 2380521"/>
              <a:gd name="connsiteX3272" fmla="*/ 1225700 w 8023328"/>
              <a:gd name="connsiteY3272" fmla="*/ 525440 h 2380521"/>
              <a:gd name="connsiteX3273" fmla="*/ 1210925 w 8023328"/>
              <a:gd name="connsiteY3273" fmla="*/ 513042 h 2380521"/>
              <a:gd name="connsiteX3274" fmla="*/ 1225700 w 8023328"/>
              <a:gd name="connsiteY3274" fmla="*/ 499186 h 2380521"/>
              <a:gd name="connsiteX3275" fmla="*/ 1154881 w 8023328"/>
              <a:gd name="connsiteY3275" fmla="*/ 499186 h 2380521"/>
              <a:gd name="connsiteX3276" fmla="*/ 1169669 w 8023328"/>
              <a:gd name="connsiteY3276" fmla="*/ 513042 h 2380521"/>
              <a:gd name="connsiteX3277" fmla="*/ 1154881 w 8023328"/>
              <a:gd name="connsiteY3277" fmla="*/ 525440 h 2380521"/>
              <a:gd name="connsiteX3278" fmla="*/ 1140095 w 8023328"/>
              <a:gd name="connsiteY3278" fmla="*/ 513042 h 2380521"/>
              <a:gd name="connsiteX3279" fmla="*/ 1154881 w 8023328"/>
              <a:gd name="connsiteY3279" fmla="*/ 499186 h 2380521"/>
              <a:gd name="connsiteX3280" fmla="*/ 1084053 w 8023328"/>
              <a:gd name="connsiteY3280" fmla="*/ 499186 h 2380521"/>
              <a:gd name="connsiteX3281" fmla="*/ 1098842 w 8023328"/>
              <a:gd name="connsiteY3281" fmla="*/ 513042 h 2380521"/>
              <a:gd name="connsiteX3282" fmla="*/ 1084053 w 8023328"/>
              <a:gd name="connsiteY3282" fmla="*/ 525440 h 2380521"/>
              <a:gd name="connsiteX3283" fmla="*/ 1069267 w 8023328"/>
              <a:gd name="connsiteY3283" fmla="*/ 513042 h 2380521"/>
              <a:gd name="connsiteX3284" fmla="*/ 1084053 w 8023328"/>
              <a:gd name="connsiteY3284" fmla="*/ 499186 h 2380521"/>
              <a:gd name="connsiteX3285" fmla="*/ 1013012 w 8023328"/>
              <a:gd name="connsiteY3285" fmla="*/ 499186 h 2380521"/>
              <a:gd name="connsiteX3286" fmla="*/ 1024685 w 8023328"/>
              <a:gd name="connsiteY3286" fmla="*/ 513042 h 2380521"/>
              <a:gd name="connsiteX3287" fmla="*/ 1013012 w 8023328"/>
              <a:gd name="connsiteY3287" fmla="*/ 525440 h 2380521"/>
              <a:gd name="connsiteX3288" fmla="*/ 998433 w 8023328"/>
              <a:gd name="connsiteY3288" fmla="*/ 513042 h 2380521"/>
              <a:gd name="connsiteX3289" fmla="*/ 1013012 w 8023328"/>
              <a:gd name="connsiteY3289" fmla="*/ 499186 h 2380521"/>
              <a:gd name="connsiteX3290" fmla="*/ 941461 w 8023328"/>
              <a:gd name="connsiteY3290" fmla="*/ 499186 h 2380521"/>
              <a:gd name="connsiteX3291" fmla="*/ 953861 w 8023328"/>
              <a:gd name="connsiteY3291" fmla="*/ 513042 h 2380521"/>
              <a:gd name="connsiteX3292" fmla="*/ 941461 w 8023328"/>
              <a:gd name="connsiteY3292" fmla="*/ 525440 h 2380521"/>
              <a:gd name="connsiteX3293" fmla="*/ 927607 w 8023328"/>
              <a:gd name="connsiteY3293" fmla="*/ 513042 h 2380521"/>
              <a:gd name="connsiteX3294" fmla="*/ 941461 w 8023328"/>
              <a:gd name="connsiteY3294" fmla="*/ 499186 h 2380521"/>
              <a:gd name="connsiteX3295" fmla="*/ 870626 w 8023328"/>
              <a:gd name="connsiteY3295" fmla="*/ 499186 h 2380521"/>
              <a:gd name="connsiteX3296" fmla="*/ 883027 w 8023328"/>
              <a:gd name="connsiteY3296" fmla="*/ 513042 h 2380521"/>
              <a:gd name="connsiteX3297" fmla="*/ 870626 w 8023328"/>
              <a:gd name="connsiteY3297" fmla="*/ 525440 h 2380521"/>
              <a:gd name="connsiteX3298" fmla="*/ 856774 w 8023328"/>
              <a:gd name="connsiteY3298" fmla="*/ 513042 h 2380521"/>
              <a:gd name="connsiteX3299" fmla="*/ 870626 w 8023328"/>
              <a:gd name="connsiteY3299" fmla="*/ 499186 h 2380521"/>
              <a:gd name="connsiteX3300" fmla="*/ 798340 w 8023328"/>
              <a:gd name="connsiteY3300" fmla="*/ 499186 h 2380521"/>
              <a:gd name="connsiteX3301" fmla="*/ 812196 w 8023328"/>
              <a:gd name="connsiteY3301" fmla="*/ 513042 h 2380521"/>
              <a:gd name="connsiteX3302" fmla="*/ 798340 w 8023328"/>
              <a:gd name="connsiteY3302" fmla="*/ 525440 h 2380521"/>
              <a:gd name="connsiteX3303" fmla="*/ 785941 w 8023328"/>
              <a:gd name="connsiteY3303" fmla="*/ 513042 h 2380521"/>
              <a:gd name="connsiteX3304" fmla="*/ 798340 w 8023328"/>
              <a:gd name="connsiteY3304" fmla="*/ 499186 h 2380521"/>
              <a:gd name="connsiteX3305" fmla="*/ 724135 w 8023328"/>
              <a:gd name="connsiteY3305" fmla="*/ 499186 h 2380521"/>
              <a:gd name="connsiteX3306" fmla="*/ 737991 w 8023328"/>
              <a:gd name="connsiteY3306" fmla="*/ 513042 h 2380521"/>
              <a:gd name="connsiteX3307" fmla="*/ 724135 w 8023328"/>
              <a:gd name="connsiteY3307" fmla="*/ 525440 h 2380521"/>
              <a:gd name="connsiteX3308" fmla="*/ 711744 w 8023328"/>
              <a:gd name="connsiteY3308" fmla="*/ 513042 h 2380521"/>
              <a:gd name="connsiteX3309" fmla="*/ 724135 w 8023328"/>
              <a:gd name="connsiteY3309" fmla="*/ 499186 h 2380521"/>
              <a:gd name="connsiteX3310" fmla="*/ 653306 w 8023328"/>
              <a:gd name="connsiteY3310" fmla="*/ 499186 h 2380521"/>
              <a:gd name="connsiteX3311" fmla="*/ 667164 w 8023328"/>
              <a:gd name="connsiteY3311" fmla="*/ 513042 h 2380521"/>
              <a:gd name="connsiteX3312" fmla="*/ 653306 w 8023328"/>
              <a:gd name="connsiteY3312" fmla="*/ 525440 h 2380521"/>
              <a:gd name="connsiteX3313" fmla="*/ 640910 w 8023328"/>
              <a:gd name="connsiteY3313" fmla="*/ 513042 h 2380521"/>
              <a:gd name="connsiteX3314" fmla="*/ 653306 w 8023328"/>
              <a:gd name="connsiteY3314" fmla="*/ 499186 h 2380521"/>
              <a:gd name="connsiteX3315" fmla="*/ 584869 w 8023328"/>
              <a:gd name="connsiteY3315" fmla="*/ 499186 h 2380521"/>
              <a:gd name="connsiteX3316" fmla="*/ 599654 w 8023328"/>
              <a:gd name="connsiteY3316" fmla="*/ 513042 h 2380521"/>
              <a:gd name="connsiteX3317" fmla="*/ 584869 w 8023328"/>
              <a:gd name="connsiteY3317" fmla="*/ 525440 h 2380521"/>
              <a:gd name="connsiteX3318" fmla="*/ 570076 w 8023328"/>
              <a:gd name="connsiteY3318" fmla="*/ 513042 h 2380521"/>
              <a:gd name="connsiteX3319" fmla="*/ 584869 w 8023328"/>
              <a:gd name="connsiteY3319" fmla="*/ 499186 h 2380521"/>
              <a:gd name="connsiteX3320" fmla="*/ 513670 w 8023328"/>
              <a:gd name="connsiteY3320" fmla="*/ 499186 h 2380521"/>
              <a:gd name="connsiteX3321" fmla="*/ 528846 w 8023328"/>
              <a:gd name="connsiteY3321" fmla="*/ 513042 h 2380521"/>
              <a:gd name="connsiteX3322" fmla="*/ 513670 w 8023328"/>
              <a:gd name="connsiteY3322" fmla="*/ 525440 h 2380521"/>
              <a:gd name="connsiteX3323" fmla="*/ 499248 w 8023328"/>
              <a:gd name="connsiteY3323" fmla="*/ 513042 h 2380521"/>
              <a:gd name="connsiteX3324" fmla="*/ 513670 w 8023328"/>
              <a:gd name="connsiteY3324" fmla="*/ 499186 h 2380521"/>
              <a:gd name="connsiteX3325" fmla="*/ 3939871 w 8023328"/>
              <a:gd name="connsiteY3325" fmla="*/ 495814 h 2380521"/>
              <a:gd name="connsiteX3326" fmla="*/ 3952268 w 8023328"/>
              <a:gd name="connsiteY3326" fmla="*/ 510602 h 2380521"/>
              <a:gd name="connsiteX3327" fmla="*/ 3939871 w 8023328"/>
              <a:gd name="connsiteY3327" fmla="*/ 525391 h 2380521"/>
              <a:gd name="connsiteX3328" fmla="*/ 3926015 w 8023328"/>
              <a:gd name="connsiteY3328" fmla="*/ 510602 h 2380521"/>
              <a:gd name="connsiteX3329" fmla="*/ 3939871 w 8023328"/>
              <a:gd name="connsiteY3329" fmla="*/ 495814 h 2380521"/>
              <a:gd name="connsiteX3330" fmla="*/ 3869042 w 8023328"/>
              <a:gd name="connsiteY3330" fmla="*/ 495814 h 2380521"/>
              <a:gd name="connsiteX3331" fmla="*/ 3881439 w 8023328"/>
              <a:gd name="connsiteY3331" fmla="*/ 510602 h 2380521"/>
              <a:gd name="connsiteX3332" fmla="*/ 3869042 w 8023328"/>
              <a:gd name="connsiteY3332" fmla="*/ 525391 h 2380521"/>
              <a:gd name="connsiteX3333" fmla="*/ 3855186 w 8023328"/>
              <a:gd name="connsiteY3333" fmla="*/ 510602 h 2380521"/>
              <a:gd name="connsiteX3334" fmla="*/ 3869042 w 8023328"/>
              <a:gd name="connsiteY3334" fmla="*/ 495814 h 2380521"/>
              <a:gd name="connsiteX3335" fmla="*/ 3796752 w 8023328"/>
              <a:gd name="connsiteY3335" fmla="*/ 495814 h 2380521"/>
              <a:gd name="connsiteX3336" fmla="*/ 3810608 w 8023328"/>
              <a:gd name="connsiteY3336" fmla="*/ 510602 h 2380521"/>
              <a:gd name="connsiteX3337" fmla="*/ 3796752 w 8023328"/>
              <a:gd name="connsiteY3337" fmla="*/ 525391 h 2380521"/>
              <a:gd name="connsiteX3338" fmla="*/ 3784355 w 8023328"/>
              <a:gd name="connsiteY3338" fmla="*/ 510602 h 2380521"/>
              <a:gd name="connsiteX3339" fmla="*/ 3796752 w 8023328"/>
              <a:gd name="connsiteY3339" fmla="*/ 495814 h 2380521"/>
              <a:gd name="connsiteX3340" fmla="*/ 3725922 w 8023328"/>
              <a:gd name="connsiteY3340" fmla="*/ 495814 h 2380521"/>
              <a:gd name="connsiteX3341" fmla="*/ 3739778 w 8023328"/>
              <a:gd name="connsiteY3341" fmla="*/ 510602 h 2380521"/>
              <a:gd name="connsiteX3342" fmla="*/ 3725922 w 8023328"/>
              <a:gd name="connsiteY3342" fmla="*/ 525391 h 2380521"/>
              <a:gd name="connsiteX3343" fmla="*/ 3713525 w 8023328"/>
              <a:gd name="connsiteY3343" fmla="*/ 510602 h 2380521"/>
              <a:gd name="connsiteX3344" fmla="*/ 3725922 w 8023328"/>
              <a:gd name="connsiteY3344" fmla="*/ 495814 h 2380521"/>
              <a:gd name="connsiteX3345" fmla="*/ 3655091 w 8023328"/>
              <a:gd name="connsiteY3345" fmla="*/ 495814 h 2380521"/>
              <a:gd name="connsiteX3346" fmla="*/ 3668947 w 8023328"/>
              <a:gd name="connsiteY3346" fmla="*/ 510602 h 2380521"/>
              <a:gd name="connsiteX3347" fmla="*/ 3655091 w 8023328"/>
              <a:gd name="connsiteY3347" fmla="*/ 525391 h 2380521"/>
              <a:gd name="connsiteX3348" fmla="*/ 3642694 w 8023328"/>
              <a:gd name="connsiteY3348" fmla="*/ 510602 h 2380521"/>
              <a:gd name="connsiteX3349" fmla="*/ 3655091 w 8023328"/>
              <a:gd name="connsiteY3349" fmla="*/ 495814 h 2380521"/>
              <a:gd name="connsiteX3350" fmla="*/ 3583280 w 8023328"/>
              <a:gd name="connsiteY3350" fmla="*/ 495814 h 2380521"/>
              <a:gd name="connsiteX3351" fmla="*/ 3598069 w 8023328"/>
              <a:gd name="connsiteY3351" fmla="*/ 510602 h 2380521"/>
              <a:gd name="connsiteX3352" fmla="*/ 3583280 w 8023328"/>
              <a:gd name="connsiteY3352" fmla="*/ 525391 h 2380521"/>
              <a:gd name="connsiteX3353" fmla="*/ 3568491 w 8023328"/>
              <a:gd name="connsiteY3353" fmla="*/ 510602 h 2380521"/>
              <a:gd name="connsiteX3354" fmla="*/ 3583280 w 8023328"/>
              <a:gd name="connsiteY3354" fmla="*/ 495814 h 2380521"/>
              <a:gd name="connsiteX3355" fmla="*/ 3512449 w 8023328"/>
              <a:gd name="connsiteY3355" fmla="*/ 495814 h 2380521"/>
              <a:gd name="connsiteX3356" fmla="*/ 3527237 w 8023328"/>
              <a:gd name="connsiteY3356" fmla="*/ 510602 h 2380521"/>
              <a:gd name="connsiteX3357" fmla="*/ 3512449 w 8023328"/>
              <a:gd name="connsiteY3357" fmla="*/ 525391 h 2380521"/>
              <a:gd name="connsiteX3358" fmla="*/ 3497661 w 8023328"/>
              <a:gd name="connsiteY3358" fmla="*/ 510602 h 2380521"/>
              <a:gd name="connsiteX3359" fmla="*/ 3512449 w 8023328"/>
              <a:gd name="connsiteY3359" fmla="*/ 495814 h 2380521"/>
              <a:gd name="connsiteX3360" fmla="*/ 3440686 w 8023328"/>
              <a:gd name="connsiteY3360" fmla="*/ 495814 h 2380521"/>
              <a:gd name="connsiteX3361" fmla="*/ 3453083 w 8023328"/>
              <a:gd name="connsiteY3361" fmla="*/ 510602 h 2380521"/>
              <a:gd name="connsiteX3362" fmla="*/ 3440686 w 8023328"/>
              <a:gd name="connsiteY3362" fmla="*/ 525391 h 2380521"/>
              <a:gd name="connsiteX3363" fmla="*/ 3426830 w 8023328"/>
              <a:gd name="connsiteY3363" fmla="*/ 510602 h 2380521"/>
              <a:gd name="connsiteX3364" fmla="*/ 3440686 w 8023328"/>
              <a:gd name="connsiteY3364" fmla="*/ 495814 h 2380521"/>
              <a:gd name="connsiteX3365" fmla="*/ 3369857 w 8023328"/>
              <a:gd name="connsiteY3365" fmla="*/ 495814 h 2380521"/>
              <a:gd name="connsiteX3366" fmla="*/ 3382254 w 8023328"/>
              <a:gd name="connsiteY3366" fmla="*/ 510602 h 2380521"/>
              <a:gd name="connsiteX3367" fmla="*/ 3369857 w 8023328"/>
              <a:gd name="connsiteY3367" fmla="*/ 525391 h 2380521"/>
              <a:gd name="connsiteX3368" fmla="*/ 3356001 w 8023328"/>
              <a:gd name="connsiteY3368" fmla="*/ 510602 h 2380521"/>
              <a:gd name="connsiteX3369" fmla="*/ 3369857 w 8023328"/>
              <a:gd name="connsiteY3369" fmla="*/ 495814 h 2380521"/>
              <a:gd name="connsiteX3370" fmla="*/ 3299094 w 8023328"/>
              <a:gd name="connsiteY3370" fmla="*/ 495814 h 2380521"/>
              <a:gd name="connsiteX3371" fmla="*/ 3311491 w 8023328"/>
              <a:gd name="connsiteY3371" fmla="*/ 510602 h 2380521"/>
              <a:gd name="connsiteX3372" fmla="*/ 3299094 w 8023328"/>
              <a:gd name="connsiteY3372" fmla="*/ 525391 h 2380521"/>
              <a:gd name="connsiteX3373" fmla="*/ 3285240 w 8023328"/>
              <a:gd name="connsiteY3373" fmla="*/ 510602 h 2380521"/>
              <a:gd name="connsiteX3374" fmla="*/ 3299094 w 8023328"/>
              <a:gd name="connsiteY3374" fmla="*/ 495814 h 2380521"/>
              <a:gd name="connsiteX3375" fmla="*/ 3226805 w 8023328"/>
              <a:gd name="connsiteY3375" fmla="*/ 495814 h 2380521"/>
              <a:gd name="connsiteX3376" fmla="*/ 3240660 w 8023328"/>
              <a:gd name="connsiteY3376" fmla="*/ 510602 h 2380521"/>
              <a:gd name="connsiteX3377" fmla="*/ 3226805 w 8023328"/>
              <a:gd name="connsiteY3377" fmla="*/ 525391 h 2380521"/>
              <a:gd name="connsiteX3378" fmla="*/ 3214406 w 8023328"/>
              <a:gd name="connsiteY3378" fmla="*/ 510602 h 2380521"/>
              <a:gd name="connsiteX3379" fmla="*/ 3226805 w 8023328"/>
              <a:gd name="connsiteY3379" fmla="*/ 495814 h 2380521"/>
              <a:gd name="connsiteX3380" fmla="*/ 3152602 w 8023328"/>
              <a:gd name="connsiteY3380" fmla="*/ 495814 h 2380521"/>
              <a:gd name="connsiteX3381" fmla="*/ 3166454 w 8023328"/>
              <a:gd name="connsiteY3381" fmla="*/ 510602 h 2380521"/>
              <a:gd name="connsiteX3382" fmla="*/ 3152602 w 8023328"/>
              <a:gd name="connsiteY3382" fmla="*/ 525391 h 2380521"/>
              <a:gd name="connsiteX3383" fmla="*/ 3140203 w 8023328"/>
              <a:gd name="connsiteY3383" fmla="*/ 510602 h 2380521"/>
              <a:gd name="connsiteX3384" fmla="*/ 3152602 w 8023328"/>
              <a:gd name="connsiteY3384" fmla="*/ 495814 h 2380521"/>
              <a:gd name="connsiteX3385" fmla="*/ 2439944 w 8023328"/>
              <a:gd name="connsiteY3385" fmla="*/ 428356 h 2380521"/>
              <a:gd name="connsiteX3386" fmla="*/ 2454729 w 8023328"/>
              <a:gd name="connsiteY3386" fmla="*/ 440753 h 2380521"/>
              <a:gd name="connsiteX3387" fmla="*/ 2439944 w 8023328"/>
              <a:gd name="connsiteY3387" fmla="*/ 454610 h 2380521"/>
              <a:gd name="connsiteX3388" fmla="*/ 2425156 w 8023328"/>
              <a:gd name="connsiteY3388" fmla="*/ 440753 h 2380521"/>
              <a:gd name="connsiteX3389" fmla="*/ 2439944 w 8023328"/>
              <a:gd name="connsiteY3389" fmla="*/ 428356 h 2380521"/>
              <a:gd name="connsiteX3390" fmla="*/ 2369110 w 8023328"/>
              <a:gd name="connsiteY3390" fmla="*/ 428356 h 2380521"/>
              <a:gd name="connsiteX3391" fmla="*/ 2383898 w 8023328"/>
              <a:gd name="connsiteY3391" fmla="*/ 440753 h 2380521"/>
              <a:gd name="connsiteX3392" fmla="*/ 2369110 w 8023328"/>
              <a:gd name="connsiteY3392" fmla="*/ 454610 h 2380521"/>
              <a:gd name="connsiteX3393" fmla="*/ 2354319 w 8023328"/>
              <a:gd name="connsiteY3393" fmla="*/ 440753 h 2380521"/>
              <a:gd name="connsiteX3394" fmla="*/ 2369110 w 8023328"/>
              <a:gd name="connsiteY3394" fmla="*/ 428356 h 2380521"/>
              <a:gd name="connsiteX3395" fmla="*/ 2298278 w 8023328"/>
              <a:gd name="connsiteY3395" fmla="*/ 428356 h 2380521"/>
              <a:gd name="connsiteX3396" fmla="*/ 2313066 w 8023328"/>
              <a:gd name="connsiteY3396" fmla="*/ 440753 h 2380521"/>
              <a:gd name="connsiteX3397" fmla="*/ 2298278 w 8023328"/>
              <a:gd name="connsiteY3397" fmla="*/ 454610 h 2380521"/>
              <a:gd name="connsiteX3398" fmla="*/ 2283490 w 8023328"/>
              <a:gd name="connsiteY3398" fmla="*/ 440753 h 2380521"/>
              <a:gd name="connsiteX3399" fmla="*/ 2298278 w 8023328"/>
              <a:gd name="connsiteY3399" fmla="*/ 428356 h 2380521"/>
              <a:gd name="connsiteX3400" fmla="*/ 2226514 w 8023328"/>
              <a:gd name="connsiteY3400" fmla="*/ 428356 h 2380521"/>
              <a:gd name="connsiteX3401" fmla="*/ 2238914 w 8023328"/>
              <a:gd name="connsiteY3401" fmla="*/ 440753 h 2380521"/>
              <a:gd name="connsiteX3402" fmla="*/ 2226514 w 8023328"/>
              <a:gd name="connsiteY3402" fmla="*/ 454610 h 2380521"/>
              <a:gd name="connsiteX3403" fmla="*/ 2212656 w 8023328"/>
              <a:gd name="connsiteY3403" fmla="*/ 440753 h 2380521"/>
              <a:gd name="connsiteX3404" fmla="*/ 2226514 w 8023328"/>
              <a:gd name="connsiteY3404" fmla="*/ 428356 h 2380521"/>
              <a:gd name="connsiteX3405" fmla="*/ 2155682 w 8023328"/>
              <a:gd name="connsiteY3405" fmla="*/ 428356 h 2380521"/>
              <a:gd name="connsiteX3406" fmla="*/ 2168079 w 8023328"/>
              <a:gd name="connsiteY3406" fmla="*/ 440753 h 2380521"/>
              <a:gd name="connsiteX3407" fmla="*/ 2155682 w 8023328"/>
              <a:gd name="connsiteY3407" fmla="*/ 454610 h 2380521"/>
              <a:gd name="connsiteX3408" fmla="*/ 2141825 w 8023328"/>
              <a:gd name="connsiteY3408" fmla="*/ 440753 h 2380521"/>
              <a:gd name="connsiteX3409" fmla="*/ 2155682 w 8023328"/>
              <a:gd name="connsiteY3409" fmla="*/ 428356 h 2380521"/>
              <a:gd name="connsiteX3410" fmla="*/ 2084846 w 8023328"/>
              <a:gd name="connsiteY3410" fmla="*/ 428356 h 2380521"/>
              <a:gd name="connsiteX3411" fmla="*/ 2097246 w 8023328"/>
              <a:gd name="connsiteY3411" fmla="*/ 440753 h 2380521"/>
              <a:gd name="connsiteX3412" fmla="*/ 2084846 w 8023328"/>
              <a:gd name="connsiteY3412" fmla="*/ 454610 h 2380521"/>
              <a:gd name="connsiteX3413" fmla="*/ 2070991 w 8023328"/>
              <a:gd name="connsiteY3413" fmla="*/ 440753 h 2380521"/>
              <a:gd name="connsiteX3414" fmla="*/ 2084846 w 8023328"/>
              <a:gd name="connsiteY3414" fmla="*/ 428356 h 2380521"/>
              <a:gd name="connsiteX3415" fmla="*/ 2011832 w 8023328"/>
              <a:gd name="connsiteY3415" fmla="*/ 428356 h 2380521"/>
              <a:gd name="connsiteX3416" fmla="*/ 2026418 w 8023328"/>
              <a:gd name="connsiteY3416" fmla="*/ 440753 h 2380521"/>
              <a:gd name="connsiteX3417" fmla="*/ 2011832 w 8023328"/>
              <a:gd name="connsiteY3417" fmla="*/ 454610 h 2380521"/>
              <a:gd name="connsiteX3418" fmla="*/ 2000165 w 8023328"/>
              <a:gd name="connsiteY3418" fmla="*/ 440753 h 2380521"/>
              <a:gd name="connsiteX3419" fmla="*/ 2011832 w 8023328"/>
              <a:gd name="connsiteY3419" fmla="*/ 428356 h 2380521"/>
              <a:gd name="connsiteX3420" fmla="*/ 1938362 w 8023328"/>
              <a:gd name="connsiteY3420" fmla="*/ 428356 h 2380521"/>
              <a:gd name="connsiteX3421" fmla="*/ 1952216 w 8023328"/>
              <a:gd name="connsiteY3421" fmla="*/ 440753 h 2380521"/>
              <a:gd name="connsiteX3422" fmla="*/ 1938362 w 8023328"/>
              <a:gd name="connsiteY3422" fmla="*/ 454610 h 2380521"/>
              <a:gd name="connsiteX3423" fmla="*/ 1925965 w 8023328"/>
              <a:gd name="connsiteY3423" fmla="*/ 440753 h 2380521"/>
              <a:gd name="connsiteX3424" fmla="*/ 1938362 w 8023328"/>
              <a:gd name="connsiteY3424" fmla="*/ 428356 h 2380521"/>
              <a:gd name="connsiteX3425" fmla="*/ 1867525 w 8023328"/>
              <a:gd name="connsiteY3425" fmla="*/ 428356 h 2380521"/>
              <a:gd name="connsiteX3426" fmla="*/ 1881384 w 8023328"/>
              <a:gd name="connsiteY3426" fmla="*/ 440753 h 2380521"/>
              <a:gd name="connsiteX3427" fmla="*/ 1867525 w 8023328"/>
              <a:gd name="connsiteY3427" fmla="*/ 454610 h 2380521"/>
              <a:gd name="connsiteX3428" fmla="*/ 1855126 w 8023328"/>
              <a:gd name="connsiteY3428" fmla="*/ 440753 h 2380521"/>
              <a:gd name="connsiteX3429" fmla="*/ 1867525 w 8023328"/>
              <a:gd name="connsiteY3429" fmla="*/ 428356 h 2380521"/>
              <a:gd name="connsiteX3430" fmla="*/ 1799085 w 8023328"/>
              <a:gd name="connsiteY3430" fmla="*/ 428356 h 2380521"/>
              <a:gd name="connsiteX3431" fmla="*/ 1813873 w 8023328"/>
              <a:gd name="connsiteY3431" fmla="*/ 440753 h 2380521"/>
              <a:gd name="connsiteX3432" fmla="*/ 1799085 w 8023328"/>
              <a:gd name="connsiteY3432" fmla="*/ 454610 h 2380521"/>
              <a:gd name="connsiteX3433" fmla="*/ 1784298 w 8023328"/>
              <a:gd name="connsiteY3433" fmla="*/ 440753 h 2380521"/>
              <a:gd name="connsiteX3434" fmla="*/ 1799085 w 8023328"/>
              <a:gd name="connsiteY3434" fmla="*/ 428356 h 2380521"/>
              <a:gd name="connsiteX3435" fmla="*/ 1728260 w 8023328"/>
              <a:gd name="connsiteY3435" fmla="*/ 428356 h 2380521"/>
              <a:gd name="connsiteX3436" fmla="*/ 1743046 w 8023328"/>
              <a:gd name="connsiteY3436" fmla="*/ 440753 h 2380521"/>
              <a:gd name="connsiteX3437" fmla="*/ 1728260 w 8023328"/>
              <a:gd name="connsiteY3437" fmla="*/ 454610 h 2380521"/>
              <a:gd name="connsiteX3438" fmla="*/ 1713469 w 8023328"/>
              <a:gd name="connsiteY3438" fmla="*/ 440753 h 2380521"/>
              <a:gd name="connsiteX3439" fmla="*/ 1728260 w 8023328"/>
              <a:gd name="connsiteY3439" fmla="*/ 428356 h 2380521"/>
              <a:gd name="connsiteX3440" fmla="*/ 1657426 w 8023328"/>
              <a:gd name="connsiteY3440" fmla="*/ 428356 h 2380521"/>
              <a:gd name="connsiteX3441" fmla="*/ 1672218 w 8023328"/>
              <a:gd name="connsiteY3441" fmla="*/ 440753 h 2380521"/>
              <a:gd name="connsiteX3442" fmla="*/ 1657426 w 8023328"/>
              <a:gd name="connsiteY3442" fmla="*/ 454610 h 2380521"/>
              <a:gd name="connsiteX3443" fmla="*/ 1642647 w 8023328"/>
              <a:gd name="connsiteY3443" fmla="*/ 440753 h 2380521"/>
              <a:gd name="connsiteX3444" fmla="*/ 1657426 w 8023328"/>
              <a:gd name="connsiteY3444" fmla="*/ 428356 h 2380521"/>
              <a:gd name="connsiteX3445" fmla="*/ 1582294 w 8023328"/>
              <a:gd name="connsiteY3445" fmla="*/ 428356 h 2380521"/>
              <a:gd name="connsiteX3446" fmla="*/ 1594697 w 8023328"/>
              <a:gd name="connsiteY3446" fmla="*/ 440753 h 2380521"/>
              <a:gd name="connsiteX3447" fmla="*/ 1582294 w 8023328"/>
              <a:gd name="connsiteY3447" fmla="*/ 454610 h 2380521"/>
              <a:gd name="connsiteX3448" fmla="*/ 1568438 w 8023328"/>
              <a:gd name="connsiteY3448" fmla="*/ 440753 h 2380521"/>
              <a:gd name="connsiteX3449" fmla="*/ 1582294 w 8023328"/>
              <a:gd name="connsiteY3449" fmla="*/ 428356 h 2380521"/>
              <a:gd name="connsiteX3450" fmla="*/ 1512195 w 8023328"/>
              <a:gd name="connsiteY3450" fmla="*/ 428356 h 2380521"/>
              <a:gd name="connsiteX3451" fmla="*/ 1523862 w 8023328"/>
              <a:gd name="connsiteY3451" fmla="*/ 440753 h 2380521"/>
              <a:gd name="connsiteX3452" fmla="*/ 1512195 w 8023328"/>
              <a:gd name="connsiteY3452" fmla="*/ 454610 h 2380521"/>
              <a:gd name="connsiteX3453" fmla="*/ 1497610 w 8023328"/>
              <a:gd name="connsiteY3453" fmla="*/ 440753 h 2380521"/>
              <a:gd name="connsiteX3454" fmla="*/ 1512195 w 8023328"/>
              <a:gd name="connsiteY3454" fmla="*/ 428356 h 2380521"/>
              <a:gd name="connsiteX3455" fmla="*/ 1439171 w 8023328"/>
              <a:gd name="connsiteY3455" fmla="*/ 428356 h 2380521"/>
              <a:gd name="connsiteX3456" fmla="*/ 1453023 w 8023328"/>
              <a:gd name="connsiteY3456" fmla="*/ 440753 h 2380521"/>
              <a:gd name="connsiteX3457" fmla="*/ 1439171 w 8023328"/>
              <a:gd name="connsiteY3457" fmla="*/ 454610 h 2380521"/>
              <a:gd name="connsiteX3458" fmla="*/ 1426771 w 8023328"/>
              <a:gd name="connsiteY3458" fmla="*/ 440753 h 2380521"/>
              <a:gd name="connsiteX3459" fmla="*/ 1439171 w 8023328"/>
              <a:gd name="connsiteY3459" fmla="*/ 428356 h 2380521"/>
              <a:gd name="connsiteX3460" fmla="*/ 1368344 w 8023328"/>
              <a:gd name="connsiteY3460" fmla="*/ 428356 h 2380521"/>
              <a:gd name="connsiteX3461" fmla="*/ 1382196 w 8023328"/>
              <a:gd name="connsiteY3461" fmla="*/ 440753 h 2380521"/>
              <a:gd name="connsiteX3462" fmla="*/ 1368344 w 8023328"/>
              <a:gd name="connsiteY3462" fmla="*/ 454610 h 2380521"/>
              <a:gd name="connsiteX3463" fmla="*/ 1355948 w 8023328"/>
              <a:gd name="connsiteY3463" fmla="*/ 440753 h 2380521"/>
              <a:gd name="connsiteX3464" fmla="*/ 1368344 w 8023328"/>
              <a:gd name="connsiteY3464" fmla="*/ 428356 h 2380521"/>
              <a:gd name="connsiteX3465" fmla="*/ 1297515 w 8023328"/>
              <a:gd name="connsiteY3465" fmla="*/ 428356 h 2380521"/>
              <a:gd name="connsiteX3466" fmla="*/ 1311372 w 8023328"/>
              <a:gd name="connsiteY3466" fmla="*/ 440753 h 2380521"/>
              <a:gd name="connsiteX3467" fmla="*/ 1297515 w 8023328"/>
              <a:gd name="connsiteY3467" fmla="*/ 454610 h 2380521"/>
              <a:gd name="connsiteX3468" fmla="*/ 1285118 w 8023328"/>
              <a:gd name="connsiteY3468" fmla="*/ 440753 h 2380521"/>
              <a:gd name="connsiteX3469" fmla="*/ 1297515 w 8023328"/>
              <a:gd name="connsiteY3469" fmla="*/ 428356 h 2380521"/>
              <a:gd name="connsiteX3470" fmla="*/ 1225703 w 8023328"/>
              <a:gd name="connsiteY3470" fmla="*/ 428356 h 2380521"/>
              <a:gd name="connsiteX3471" fmla="*/ 1240491 w 8023328"/>
              <a:gd name="connsiteY3471" fmla="*/ 440753 h 2380521"/>
              <a:gd name="connsiteX3472" fmla="*/ 1225703 w 8023328"/>
              <a:gd name="connsiteY3472" fmla="*/ 454610 h 2380521"/>
              <a:gd name="connsiteX3473" fmla="*/ 1210925 w 8023328"/>
              <a:gd name="connsiteY3473" fmla="*/ 440753 h 2380521"/>
              <a:gd name="connsiteX3474" fmla="*/ 1225703 w 8023328"/>
              <a:gd name="connsiteY3474" fmla="*/ 428356 h 2380521"/>
              <a:gd name="connsiteX3475" fmla="*/ 1154886 w 8023328"/>
              <a:gd name="connsiteY3475" fmla="*/ 428356 h 2380521"/>
              <a:gd name="connsiteX3476" fmla="*/ 1169676 w 8023328"/>
              <a:gd name="connsiteY3476" fmla="*/ 440753 h 2380521"/>
              <a:gd name="connsiteX3477" fmla="*/ 1154886 w 8023328"/>
              <a:gd name="connsiteY3477" fmla="*/ 454610 h 2380521"/>
              <a:gd name="connsiteX3478" fmla="*/ 1140096 w 8023328"/>
              <a:gd name="connsiteY3478" fmla="*/ 440753 h 2380521"/>
              <a:gd name="connsiteX3479" fmla="*/ 1154886 w 8023328"/>
              <a:gd name="connsiteY3479" fmla="*/ 428356 h 2380521"/>
              <a:gd name="connsiteX3480" fmla="*/ 1084056 w 8023328"/>
              <a:gd name="connsiteY3480" fmla="*/ 428356 h 2380521"/>
              <a:gd name="connsiteX3481" fmla="*/ 1098844 w 8023328"/>
              <a:gd name="connsiteY3481" fmla="*/ 440753 h 2380521"/>
              <a:gd name="connsiteX3482" fmla="*/ 1084056 w 8023328"/>
              <a:gd name="connsiteY3482" fmla="*/ 454610 h 2380521"/>
              <a:gd name="connsiteX3483" fmla="*/ 1069267 w 8023328"/>
              <a:gd name="connsiteY3483" fmla="*/ 440753 h 2380521"/>
              <a:gd name="connsiteX3484" fmla="*/ 1084056 w 8023328"/>
              <a:gd name="connsiteY3484" fmla="*/ 428356 h 2380521"/>
              <a:gd name="connsiteX3485" fmla="*/ 1013015 w 8023328"/>
              <a:gd name="connsiteY3485" fmla="*/ 428356 h 2380521"/>
              <a:gd name="connsiteX3486" fmla="*/ 1024685 w 8023328"/>
              <a:gd name="connsiteY3486" fmla="*/ 440753 h 2380521"/>
              <a:gd name="connsiteX3487" fmla="*/ 1013015 w 8023328"/>
              <a:gd name="connsiteY3487" fmla="*/ 454610 h 2380521"/>
              <a:gd name="connsiteX3488" fmla="*/ 998434 w 8023328"/>
              <a:gd name="connsiteY3488" fmla="*/ 440753 h 2380521"/>
              <a:gd name="connsiteX3489" fmla="*/ 1013015 w 8023328"/>
              <a:gd name="connsiteY3489" fmla="*/ 428356 h 2380521"/>
              <a:gd name="connsiteX3490" fmla="*/ 941465 w 8023328"/>
              <a:gd name="connsiteY3490" fmla="*/ 428356 h 2380521"/>
              <a:gd name="connsiteX3491" fmla="*/ 953864 w 8023328"/>
              <a:gd name="connsiteY3491" fmla="*/ 440753 h 2380521"/>
              <a:gd name="connsiteX3492" fmla="*/ 941465 w 8023328"/>
              <a:gd name="connsiteY3492" fmla="*/ 454610 h 2380521"/>
              <a:gd name="connsiteX3493" fmla="*/ 927611 w 8023328"/>
              <a:gd name="connsiteY3493" fmla="*/ 440753 h 2380521"/>
              <a:gd name="connsiteX3494" fmla="*/ 941465 w 8023328"/>
              <a:gd name="connsiteY3494" fmla="*/ 428356 h 2380521"/>
              <a:gd name="connsiteX3495" fmla="*/ 870633 w 8023328"/>
              <a:gd name="connsiteY3495" fmla="*/ 428356 h 2380521"/>
              <a:gd name="connsiteX3496" fmla="*/ 883030 w 8023328"/>
              <a:gd name="connsiteY3496" fmla="*/ 440753 h 2380521"/>
              <a:gd name="connsiteX3497" fmla="*/ 870633 w 8023328"/>
              <a:gd name="connsiteY3497" fmla="*/ 454610 h 2380521"/>
              <a:gd name="connsiteX3498" fmla="*/ 856774 w 8023328"/>
              <a:gd name="connsiteY3498" fmla="*/ 440753 h 2380521"/>
              <a:gd name="connsiteX3499" fmla="*/ 870633 w 8023328"/>
              <a:gd name="connsiteY3499" fmla="*/ 428356 h 2380521"/>
              <a:gd name="connsiteX3500" fmla="*/ 798344 w 8023328"/>
              <a:gd name="connsiteY3500" fmla="*/ 428356 h 2380521"/>
              <a:gd name="connsiteX3501" fmla="*/ 812196 w 8023328"/>
              <a:gd name="connsiteY3501" fmla="*/ 440753 h 2380521"/>
              <a:gd name="connsiteX3502" fmla="*/ 798344 w 8023328"/>
              <a:gd name="connsiteY3502" fmla="*/ 454610 h 2380521"/>
              <a:gd name="connsiteX3503" fmla="*/ 785947 w 8023328"/>
              <a:gd name="connsiteY3503" fmla="*/ 440753 h 2380521"/>
              <a:gd name="connsiteX3504" fmla="*/ 798344 w 8023328"/>
              <a:gd name="connsiteY3504" fmla="*/ 428356 h 2380521"/>
              <a:gd name="connsiteX3505" fmla="*/ 724138 w 8023328"/>
              <a:gd name="connsiteY3505" fmla="*/ 428356 h 2380521"/>
              <a:gd name="connsiteX3506" fmla="*/ 738002 w 8023328"/>
              <a:gd name="connsiteY3506" fmla="*/ 442212 h 2380521"/>
              <a:gd name="connsiteX3507" fmla="*/ 724138 w 8023328"/>
              <a:gd name="connsiteY3507" fmla="*/ 454610 h 2380521"/>
              <a:gd name="connsiteX3508" fmla="*/ 711747 w 8023328"/>
              <a:gd name="connsiteY3508" fmla="*/ 442212 h 2380521"/>
              <a:gd name="connsiteX3509" fmla="*/ 724138 w 8023328"/>
              <a:gd name="connsiteY3509" fmla="*/ 428356 h 2380521"/>
              <a:gd name="connsiteX3510" fmla="*/ 653312 w 8023328"/>
              <a:gd name="connsiteY3510" fmla="*/ 428356 h 2380521"/>
              <a:gd name="connsiteX3511" fmla="*/ 667165 w 8023328"/>
              <a:gd name="connsiteY3511" fmla="*/ 442212 h 2380521"/>
              <a:gd name="connsiteX3512" fmla="*/ 653312 w 8023328"/>
              <a:gd name="connsiteY3512" fmla="*/ 454610 h 2380521"/>
              <a:gd name="connsiteX3513" fmla="*/ 640912 w 8023328"/>
              <a:gd name="connsiteY3513" fmla="*/ 442212 h 2380521"/>
              <a:gd name="connsiteX3514" fmla="*/ 653312 w 8023328"/>
              <a:gd name="connsiteY3514" fmla="*/ 428356 h 2380521"/>
              <a:gd name="connsiteX3515" fmla="*/ 3796752 w 8023328"/>
              <a:gd name="connsiteY3515" fmla="*/ 424982 h 2380521"/>
              <a:gd name="connsiteX3516" fmla="*/ 3810608 w 8023328"/>
              <a:gd name="connsiteY3516" fmla="*/ 439771 h 2380521"/>
              <a:gd name="connsiteX3517" fmla="*/ 3796752 w 8023328"/>
              <a:gd name="connsiteY3517" fmla="*/ 454560 h 2380521"/>
              <a:gd name="connsiteX3518" fmla="*/ 3784355 w 8023328"/>
              <a:gd name="connsiteY3518" fmla="*/ 439771 h 2380521"/>
              <a:gd name="connsiteX3519" fmla="*/ 3796752 w 8023328"/>
              <a:gd name="connsiteY3519" fmla="*/ 424982 h 2380521"/>
              <a:gd name="connsiteX3520" fmla="*/ 3725922 w 8023328"/>
              <a:gd name="connsiteY3520" fmla="*/ 424982 h 2380521"/>
              <a:gd name="connsiteX3521" fmla="*/ 3739778 w 8023328"/>
              <a:gd name="connsiteY3521" fmla="*/ 439771 h 2380521"/>
              <a:gd name="connsiteX3522" fmla="*/ 3725922 w 8023328"/>
              <a:gd name="connsiteY3522" fmla="*/ 454560 h 2380521"/>
              <a:gd name="connsiteX3523" fmla="*/ 3713525 w 8023328"/>
              <a:gd name="connsiteY3523" fmla="*/ 439771 h 2380521"/>
              <a:gd name="connsiteX3524" fmla="*/ 3725922 w 8023328"/>
              <a:gd name="connsiteY3524" fmla="*/ 424982 h 2380521"/>
              <a:gd name="connsiteX3525" fmla="*/ 3655091 w 8023328"/>
              <a:gd name="connsiteY3525" fmla="*/ 424982 h 2380521"/>
              <a:gd name="connsiteX3526" fmla="*/ 3668947 w 8023328"/>
              <a:gd name="connsiteY3526" fmla="*/ 439771 h 2380521"/>
              <a:gd name="connsiteX3527" fmla="*/ 3655091 w 8023328"/>
              <a:gd name="connsiteY3527" fmla="*/ 454560 h 2380521"/>
              <a:gd name="connsiteX3528" fmla="*/ 3642694 w 8023328"/>
              <a:gd name="connsiteY3528" fmla="*/ 439771 h 2380521"/>
              <a:gd name="connsiteX3529" fmla="*/ 3655091 w 8023328"/>
              <a:gd name="connsiteY3529" fmla="*/ 424982 h 2380521"/>
              <a:gd name="connsiteX3530" fmla="*/ 3583280 w 8023328"/>
              <a:gd name="connsiteY3530" fmla="*/ 424982 h 2380521"/>
              <a:gd name="connsiteX3531" fmla="*/ 3598069 w 8023328"/>
              <a:gd name="connsiteY3531" fmla="*/ 439771 h 2380521"/>
              <a:gd name="connsiteX3532" fmla="*/ 3583280 w 8023328"/>
              <a:gd name="connsiteY3532" fmla="*/ 454560 h 2380521"/>
              <a:gd name="connsiteX3533" fmla="*/ 3568491 w 8023328"/>
              <a:gd name="connsiteY3533" fmla="*/ 439771 h 2380521"/>
              <a:gd name="connsiteX3534" fmla="*/ 3583280 w 8023328"/>
              <a:gd name="connsiteY3534" fmla="*/ 424982 h 2380521"/>
              <a:gd name="connsiteX3535" fmla="*/ 3512449 w 8023328"/>
              <a:gd name="connsiteY3535" fmla="*/ 424982 h 2380521"/>
              <a:gd name="connsiteX3536" fmla="*/ 3527237 w 8023328"/>
              <a:gd name="connsiteY3536" fmla="*/ 439771 h 2380521"/>
              <a:gd name="connsiteX3537" fmla="*/ 3512449 w 8023328"/>
              <a:gd name="connsiteY3537" fmla="*/ 454560 h 2380521"/>
              <a:gd name="connsiteX3538" fmla="*/ 3497661 w 8023328"/>
              <a:gd name="connsiteY3538" fmla="*/ 439771 h 2380521"/>
              <a:gd name="connsiteX3539" fmla="*/ 3512449 w 8023328"/>
              <a:gd name="connsiteY3539" fmla="*/ 424982 h 2380521"/>
              <a:gd name="connsiteX3540" fmla="*/ 3440686 w 8023328"/>
              <a:gd name="connsiteY3540" fmla="*/ 424982 h 2380521"/>
              <a:gd name="connsiteX3541" fmla="*/ 3453083 w 8023328"/>
              <a:gd name="connsiteY3541" fmla="*/ 439771 h 2380521"/>
              <a:gd name="connsiteX3542" fmla="*/ 3440686 w 8023328"/>
              <a:gd name="connsiteY3542" fmla="*/ 454560 h 2380521"/>
              <a:gd name="connsiteX3543" fmla="*/ 3426830 w 8023328"/>
              <a:gd name="connsiteY3543" fmla="*/ 439771 h 2380521"/>
              <a:gd name="connsiteX3544" fmla="*/ 3440686 w 8023328"/>
              <a:gd name="connsiteY3544" fmla="*/ 424982 h 2380521"/>
              <a:gd name="connsiteX3545" fmla="*/ 3369857 w 8023328"/>
              <a:gd name="connsiteY3545" fmla="*/ 424982 h 2380521"/>
              <a:gd name="connsiteX3546" fmla="*/ 3382254 w 8023328"/>
              <a:gd name="connsiteY3546" fmla="*/ 439771 h 2380521"/>
              <a:gd name="connsiteX3547" fmla="*/ 3369857 w 8023328"/>
              <a:gd name="connsiteY3547" fmla="*/ 454560 h 2380521"/>
              <a:gd name="connsiteX3548" fmla="*/ 3356001 w 8023328"/>
              <a:gd name="connsiteY3548" fmla="*/ 439771 h 2380521"/>
              <a:gd name="connsiteX3549" fmla="*/ 3369857 w 8023328"/>
              <a:gd name="connsiteY3549" fmla="*/ 424982 h 2380521"/>
              <a:gd name="connsiteX3550" fmla="*/ 3299097 w 8023328"/>
              <a:gd name="connsiteY3550" fmla="*/ 424982 h 2380521"/>
              <a:gd name="connsiteX3551" fmla="*/ 3311491 w 8023328"/>
              <a:gd name="connsiteY3551" fmla="*/ 439771 h 2380521"/>
              <a:gd name="connsiteX3552" fmla="*/ 3299097 w 8023328"/>
              <a:gd name="connsiteY3552" fmla="*/ 454560 h 2380521"/>
              <a:gd name="connsiteX3553" fmla="*/ 3285240 w 8023328"/>
              <a:gd name="connsiteY3553" fmla="*/ 439771 h 2380521"/>
              <a:gd name="connsiteX3554" fmla="*/ 3299097 w 8023328"/>
              <a:gd name="connsiteY3554" fmla="*/ 424982 h 2380521"/>
              <a:gd name="connsiteX3555" fmla="*/ 3226805 w 8023328"/>
              <a:gd name="connsiteY3555" fmla="*/ 424982 h 2380521"/>
              <a:gd name="connsiteX3556" fmla="*/ 3240664 w 8023328"/>
              <a:gd name="connsiteY3556" fmla="*/ 439771 h 2380521"/>
              <a:gd name="connsiteX3557" fmla="*/ 3226805 w 8023328"/>
              <a:gd name="connsiteY3557" fmla="*/ 454560 h 2380521"/>
              <a:gd name="connsiteX3558" fmla="*/ 3214406 w 8023328"/>
              <a:gd name="connsiteY3558" fmla="*/ 439771 h 2380521"/>
              <a:gd name="connsiteX3559" fmla="*/ 3226805 w 8023328"/>
              <a:gd name="connsiteY3559" fmla="*/ 424982 h 2380521"/>
              <a:gd name="connsiteX3560" fmla="*/ 3152602 w 8023328"/>
              <a:gd name="connsiteY3560" fmla="*/ 424982 h 2380521"/>
              <a:gd name="connsiteX3561" fmla="*/ 3166460 w 8023328"/>
              <a:gd name="connsiteY3561" fmla="*/ 439771 h 2380521"/>
              <a:gd name="connsiteX3562" fmla="*/ 3152602 w 8023328"/>
              <a:gd name="connsiteY3562" fmla="*/ 454560 h 2380521"/>
              <a:gd name="connsiteX3563" fmla="*/ 3140203 w 8023328"/>
              <a:gd name="connsiteY3563" fmla="*/ 439771 h 2380521"/>
              <a:gd name="connsiteX3564" fmla="*/ 3152602 w 8023328"/>
              <a:gd name="connsiteY3564" fmla="*/ 424982 h 2380521"/>
              <a:gd name="connsiteX3565" fmla="*/ 3081772 w 8023328"/>
              <a:gd name="connsiteY3565" fmla="*/ 424982 h 2380521"/>
              <a:gd name="connsiteX3566" fmla="*/ 3095624 w 8023328"/>
              <a:gd name="connsiteY3566" fmla="*/ 439771 h 2380521"/>
              <a:gd name="connsiteX3567" fmla="*/ 3081772 w 8023328"/>
              <a:gd name="connsiteY3567" fmla="*/ 454560 h 2380521"/>
              <a:gd name="connsiteX3568" fmla="*/ 3069372 w 8023328"/>
              <a:gd name="connsiteY3568" fmla="*/ 439771 h 2380521"/>
              <a:gd name="connsiteX3569" fmla="*/ 3081772 w 8023328"/>
              <a:gd name="connsiteY3569" fmla="*/ 424982 h 2380521"/>
              <a:gd name="connsiteX3570" fmla="*/ 3013715 w 8023328"/>
              <a:gd name="connsiteY3570" fmla="*/ 424982 h 2380521"/>
              <a:gd name="connsiteX3571" fmla="*/ 3028135 w 8023328"/>
              <a:gd name="connsiteY3571" fmla="*/ 439771 h 2380521"/>
              <a:gd name="connsiteX3572" fmla="*/ 3013715 w 8023328"/>
              <a:gd name="connsiteY3572" fmla="*/ 454560 h 2380521"/>
              <a:gd name="connsiteX3573" fmla="*/ 2998539 w 8023328"/>
              <a:gd name="connsiteY3573" fmla="*/ 439771 h 2380521"/>
              <a:gd name="connsiteX3574" fmla="*/ 3013715 w 8023328"/>
              <a:gd name="connsiteY3574" fmla="*/ 424982 h 2380521"/>
              <a:gd name="connsiteX3575" fmla="*/ 2942491 w 8023328"/>
              <a:gd name="connsiteY3575" fmla="*/ 424982 h 2380521"/>
              <a:gd name="connsiteX3576" fmla="*/ 2957286 w 8023328"/>
              <a:gd name="connsiteY3576" fmla="*/ 439771 h 2380521"/>
              <a:gd name="connsiteX3577" fmla="*/ 2942491 w 8023328"/>
              <a:gd name="connsiteY3577" fmla="*/ 454560 h 2380521"/>
              <a:gd name="connsiteX3578" fmla="*/ 2927708 w 8023328"/>
              <a:gd name="connsiteY3578" fmla="*/ 439771 h 2380521"/>
              <a:gd name="connsiteX3579" fmla="*/ 2942491 w 8023328"/>
              <a:gd name="connsiteY3579" fmla="*/ 424982 h 2380521"/>
              <a:gd name="connsiteX3580" fmla="*/ 2868291 w 8023328"/>
              <a:gd name="connsiteY3580" fmla="*/ 424982 h 2380521"/>
              <a:gd name="connsiteX3581" fmla="*/ 2883085 w 8023328"/>
              <a:gd name="connsiteY3581" fmla="*/ 439771 h 2380521"/>
              <a:gd name="connsiteX3582" fmla="*/ 2868291 w 8023328"/>
              <a:gd name="connsiteY3582" fmla="*/ 454560 h 2380521"/>
              <a:gd name="connsiteX3583" fmla="*/ 2853504 w 8023328"/>
              <a:gd name="connsiteY3583" fmla="*/ 439771 h 2380521"/>
              <a:gd name="connsiteX3584" fmla="*/ 2868291 w 8023328"/>
              <a:gd name="connsiteY3584" fmla="*/ 424982 h 2380521"/>
              <a:gd name="connsiteX3585" fmla="*/ 2796533 w 8023328"/>
              <a:gd name="connsiteY3585" fmla="*/ 424982 h 2380521"/>
              <a:gd name="connsiteX3586" fmla="*/ 2808932 w 8023328"/>
              <a:gd name="connsiteY3586" fmla="*/ 439771 h 2380521"/>
              <a:gd name="connsiteX3587" fmla="*/ 2796533 w 8023328"/>
              <a:gd name="connsiteY3587" fmla="*/ 454560 h 2380521"/>
              <a:gd name="connsiteX3588" fmla="*/ 2782678 w 8023328"/>
              <a:gd name="connsiteY3588" fmla="*/ 439771 h 2380521"/>
              <a:gd name="connsiteX3589" fmla="*/ 2796533 w 8023328"/>
              <a:gd name="connsiteY3589" fmla="*/ 424982 h 2380521"/>
              <a:gd name="connsiteX3590" fmla="*/ 2725695 w 8023328"/>
              <a:gd name="connsiteY3590" fmla="*/ 424982 h 2380521"/>
              <a:gd name="connsiteX3591" fmla="*/ 2738097 w 8023328"/>
              <a:gd name="connsiteY3591" fmla="*/ 439771 h 2380521"/>
              <a:gd name="connsiteX3592" fmla="*/ 2725695 w 8023328"/>
              <a:gd name="connsiteY3592" fmla="*/ 454560 h 2380521"/>
              <a:gd name="connsiteX3593" fmla="*/ 2711846 w 8023328"/>
              <a:gd name="connsiteY3593" fmla="*/ 439771 h 2380521"/>
              <a:gd name="connsiteX3594" fmla="*/ 2725695 w 8023328"/>
              <a:gd name="connsiteY3594" fmla="*/ 424982 h 2380521"/>
              <a:gd name="connsiteX3595" fmla="*/ 2654870 w 8023328"/>
              <a:gd name="connsiteY3595" fmla="*/ 424982 h 2380521"/>
              <a:gd name="connsiteX3596" fmla="*/ 2667270 w 8023328"/>
              <a:gd name="connsiteY3596" fmla="*/ 439771 h 2380521"/>
              <a:gd name="connsiteX3597" fmla="*/ 2654870 w 8023328"/>
              <a:gd name="connsiteY3597" fmla="*/ 454560 h 2380521"/>
              <a:gd name="connsiteX3598" fmla="*/ 2641018 w 8023328"/>
              <a:gd name="connsiteY3598" fmla="*/ 439771 h 2380521"/>
              <a:gd name="connsiteX3599" fmla="*/ 2654870 w 8023328"/>
              <a:gd name="connsiteY3599" fmla="*/ 424982 h 2380521"/>
              <a:gd name="connsiteX3600" fmla="*/ 2582580 w 8023328"/>
              <a:gd name="connsiteY3600" fmla="*/ 424982 h 2380521"/>
              <a:gd name="connsiteX3601" fmla="*/ 2596437 w 8023328"/>
              <a:gd name="connsiteY3601" fmla="*/ 439771 h 2380521"/>
              <a:gd name="connsiteX3602" fmla="*/ 2582580 w 8023328"/>
              <a:gd name="connsiteY3602" fmla="*/ 454560 h 2380521"/>
              <a:gd name="connsiteX3603" fmla="*/ 2570184 w 8023328"/>
              <a:gd name="connsiteY3603" fmla="*/ 439771 h 2380521"/>
              <a:gd name="connsiteX3604" fmla="*/ 2582580 w 8023328"/>
              <a:gd name="connsiteY3604" fmla="*/ 424982 h 2380521"/>
              <a:gd name="connsiteX3605" fmla="*/ 2511026 w 8023328"/>
              <a:gd name="connsiteY3605" fmla="*/ 424982 h 2380521"/>
              <a:gd name="connsiteX3606" fmla="*/ 2525610 w 8023328"/>
              <a:gd name="connsiteY3606" fmla="*/ 439771 h 2380521"/>
              <a:gd name="connsiteX3607" fmla="*/ 2511026 w 8023328"/>
              <a:gd name="connsiteY3607" fmla="*/ 454560 h 2380521"/>
              <a:gd name="connsiteX3608" fmla="*/ 2499361 w 8023328"/>
              <a:gd name="connsiteY3608" fmla="*/ 439771 h 2380521"/>
              <a:gd name="connsiteX3609" fmla="*/ 2511026 w 8023328"/>
              <a:gd name="connsiteY3609" fmla="*/ 424982 h 2380521"/>
              <a:gd name="connsiteX3610" fmla="*/ 1799085 w 8023328"/>
              <a:gd name="connsiteY3610" fmla="*/ 357525 h 2380521"/>
              <a:gd name="connsiteX3611" fmla="*/ 1813873 w 8023328"/>
              <a:gd name="connsiteY3611" fmla="*/ 369922 h 2380521"/>
              <a:gd name="connsiteX3612" fmla="*/ 1799085 w 8023328"/>
              <a:gd name="connsiteY3612" fmla="*/ 383779 h 2380521"/>
              <a:gd name="connsiteX3613" fmla="*/ 1784300 w 8023328"/>
              <a:gd name="connsiteY3613" fmla="*/ 369922 h 2380521"/>
              <a:gd name="connsiteX3614" fmla="*/ 1799085 w 8023328"/>
              <a:gd name="connsiteY3614" fmla="*/ 357525 h 2380521"/>
              <a:gd name="connsiteX3615" fmla="*/ 1728262 w 8023328"/>
              <a:gd name="connsiteY3615" fmla="*/ 357525 h 2380521"/>
              <a:gd name="connsiteX3616" fmla="*/ 1743049 w 8023328"/>
              <a:gd name="connsiteY3616" fmla="*/ 369922 h 2380521"/>
              <a:gd name="connsiteX3617" fmla="*/ 1728262 w 8023328"/>
              <a:gd name="connsiteY3617" fmla="*/ 383779 h 2380521"/>
              <a:gd name="connsiteX3618" fmla="*/ 1713470 w 8023328"/>
              <a:gd name="connsiteY3618" fmla="*/ 369922 h 2380521"/>
              <a:gd name="connsiteX3619" fmla="*/ 1728262 w 8023328"/>
              <a:gd name="connsiteY3619" fmla="*/ 357525 h 2380521"/>
              <a:gd name="connsiteX3620" fmla="*/ 1657429 w 8023328"/>
              <a:gd name="connsiteY3620" fmla="*/ 357525 h 2380521"/>
              <a:gd name="connsiteX3621" fmla="*/ 1672220 w 8023328"/>
              <a:gd name="connsiteY3621" fmla="*/ 369922 h 2380521"/>
              <a:gd name="connsiteX3622" fmla="*/ 1657429 w 8023328"/>
              <a:gd name="connsiteY3622" fmla="*/ 383779 h 2380521"/>
              <a:gd name="connsiteX3623" fmla="*/ 1642650 w 8023328"/>
              <a:gd name="connsiteY3623" fmla="*/ 369922 h 2380521"/>
              <a:gd name="connsiteX3624" fmla="*/ 1657429 w 8023328"/>
              <a:gd name="connsiteY3624" fmla="*/ 357525 h 2380521"/>
              <a:gd name="connsiteX3625" fmla="*/ 1582296 w 8023328"/>
              <a:gd name="connsiteY3625" fmla="*/ 357525 h 2380521"/>
              <a:gd name="connsiteX3626" fmla="*/ 1594704 w 8023328"/>
              <a:gd name="connsiteY3626" fmla="*/ 369922 h 2380521"/>
              <a:gd name="connsiteX3627" fmla="*/ 1582296 w 8023328"/>
              <a:gd name="connsiteY3627" fmla="*/ 383779 h 2380521"/>
              <a:gd name="connsiteX3628" fmla="*/ 1568441 w 8023328"/>
              <a:gd name="connsiteY3628" fmla="*/ 369922 h 2380521"/>
              <a:gd name="connsiteX3629" fmla="*/ 1582296 w 8023328"/>
              <a:gd name="connsiteY3629" fmla="*/ 357525 h 2380521"/>
              <a:gd name="connsiteX3630" fmla="*/ 1512195 w 8023328"/>
              <a:gd name="connsiteY3630" fmla="*/ 357525 h 2380521"/>
              <a:gd name="connsiteX3631" fmla="*/ 1523863 w 8023328"/>
              <a:gd name="connsiteY3631" fmla="*/ 369922 h 2380521"/>
              <a:gd name="connsiteX3632" fmla="*/ 1512195 w 8023328"/>
              <a:gd name="connsiteY3632" fmla="*/ 383779 h 2380521"/>
              <a:gd name="connsiteX3633" fmla="*/ 1497612 w 8023328"/>
              <a:gd name="connsiteY3633" fmla="*/ 369922 h 2380521"/>
              <a:gd name="connsiteX3634" fmla="*/ 1512195 w 8023328"/>
              <a:gd name="connsiteY3634" fmla="*/ 357525 h 2380521"/>
              <a:gd name="connsiteX3635" fmla="*/ 1439171 w 8023328"/>
              <a:gd name="connsiteY3635" fmla="*/ 357525 h 2380521"/>
              <a:gd name="connsiteX3636" fmla="*/ 1453023 w 8023328"/>
              <a:gd name="connsiteY3636" fmla="*/ 369922 h 2380521"/>
              <a:gd name="connsiteX3637" fmla="*/ 1439171 w 8023328"/>
              <a:gd name="connsiteY3637" fmla="*/ 383779 h 2380521"/>
              <a:gd name="connsiteX3638" fmla="*/ 1426774 w 8023328"/>
              <a:gd name="connsiteY3638" fmla="*/ 369922 h 2380521"/>
              <a:gd name="connsiteX3639" fmla="*/ 1439171 w 8023328"/>
              <a:gd name="connsiteY3639" fmla="*/ 357525 h 2380521"/>
              <a:gd name="connsiteX3640" fmla="*/ 1368347 w 8023328"/>
              <a:gd name="connsiteY3640" fmla="*/ 357525 h 2380521"/>
              <a:gd name="connsiteX3641" fmla="*/ 1382199 w 8023328"/>
              <a:gd name="connsiteY3641" fmla="*/ 369922 h 2380521"/>
              <a:gd name="connsiteX3642" fmla="*/ 1368347 w 8023328"/>
              <a:gd name="connsiteY3642" fmla="*/ 383779 h 2380521"/>
              <a:gd name="connsiteX3643" fmla="*/ 1355949 w 8023328"/>
              <a:gd name="connsiteY3643" fmla="*/ 369922 h 2380521"/>
              <a:gd name="connsiteX3644" fmla="*/ 1368347 w 8023328"/>
              <a:gd name="connsiteY3644" fmla="*/ 357525 h 2380521"/>
              <a:gd name="connsiteX3645" fmla="*/ 1297518 w 8023328"/>
              <a:gd name="connsiteY3645" fmla="*/ 357525 h 2380521"/>
              <a:gd name="connsiteX3646" fmla="*/ 1311374 w 8023328"/>
              <a:gd name="connsiteY3646" fmla="*/ 369922 h 2380521"/>
              <a:gd name="connsiteX3647" fmla="*/ 1297518 w 8023328"/>
              <a:gd name="connsiteY3647" fmla="*/ 383779 h 2380521"/>
              <a:gd name="connsiteX3648" fmla="*/ 1285121 w 8023328"/>
              <a:gd name="connsiteY3648" fmla="*/ 369922 h 2380521"/>
              <a:gd name="connsiteX3649" fmla="*/ 1297518 w 8023328"/>
              <a:gd name="connsiteY3649" fmla="*/ 357525 h 2380521"/>
              <a:gd name="connsiteX3650" fmla="*/ 1225703 w 8023328"/>
              <a:gd name="connsiteY3650" fmla="*/ 357525 h 2380521"/>
              <a:gd name="connsiteX3651" fmla="*/ 1240493 w 8023328"/>
              <a:gd name="connsiteY3651" fmla="*/ 369922 h 2380521"/>
              <a:gd name="connsiteX3652" fmla="*/ 1225703 w 8023328"/>
              <a:gd name="connsiteY3652" fmla="*/ 383779 h 2380521"/>
              <a:gd name="connsiteX3653" fmla="*/ 1210926 w 8023328"/>
              <a:gd name="connsiteY3653" fmla="*/ 369922 h 2380521"/>
              <a:gd name="connsiteX3654" fmla="*/ 1225703 w 8023328"/>
              <a:gd name="connsiteY3654" fmla="*/ 357525 h 2380521"/>
              <a:gd name="connsiteX3655" fmla="*/ 1154890 w 8023328"/>
              <a:gd name="connsiteY3655" fmla="*/ 357525 h 2380521"/>
              <a:gd name="connsiteX3656" fmla="*/ 1169676 w 8023328"/>
              <a:gd name="connsiteY3656" fmla="*/ 369922 h 2380521"/>
              <a:gd name="connsiteX3657" fmla="*/ 1154890 w 8023328"/>
              <a:gd name="connsiteY3657" fmla="*/ 383779 h 2380521"/>
              <a:gd name="connsiteX3658" fmla="*/ 1140096 w 8023328"/>
              <a:gd name="connsiteY3658" fmla="*/ 369922 h 2380521"/>
              <a:gd name="connsiteX3659" fmla="*/ 1154890 w 8023328"/>
              <a:gd name="connsiteY3659" fmla="*/ 357525 h 2380521"/>
              <a:gd name="connsiteX3660" fmla="*/ 1084059 w 8023328"/>
              <a:gd name="connsiteY3660" fmla="*/ 357525 h 2380521"/>
              <a:gd name="connsiteX3661" fmla="*/ 1098844 w 8023328"/>
              <a:gd name="connsiteY3661" fmla="*/ 369922 h 2380521"/>
              <a:gd name="connsiteX3662" fmla="*/ 1084059 w 8023328"/>
              <a:gd name="connsiteY3662" fmla="*/ 383779 h 2380521"/>
              <a:gd name="connsiteX3663" fmla="*/ 1069268 w 8023328"/>
              <a:gd name="connsiteY3663" fmla="*/ 369922 h 2380521"/>
              <a:gd name="connsiteX3664" fmla="*/ 1084059 w 8023328"/>
              <a:gd name="connsiteY3664" fmla="*/ 357525 h 2380521"/>
              <a:gd name="connsiteX3665" fmla="*/ 1013015 w 8023328"/>
              <a:gd name="connsiteY3665" fmla="*/ 357525 h 2380521"/>
              <a:gd name="connsiteX3666" fmla="*/ 1024685 w 8023328"/>
              <a:gd name="connsiteY3666" fmla="*/ 369922 h 2380521"/>
              <a:gd name="connsiteX3667" fmla="*/ 1013015 w 8023328"/>
              <a:gd name="connsiteY3667" fmla="*/ 383779 h 2380521"/>
              <a:gd name="connsiteX3668" fmla="*/ 998434 w 8023328"/>
              <a:gd name="connsiteY3668" fmla="*/ 369922 h 2380521"/>
              <a:gd name="connsiteX3669" fmla="*/ 1013015 w 8023328"/>
              <a:gd name="connsiteY3669" fmla="*/ 357525 h 2380521"/>
              <a:gd name="connsiteX3670" fmla="*/ 941465 w 8023328"/>
              <a:gd name="connsiteY3670" fmla="*/ 357525 h 2380521"/>
              <a:gd name="connsiteX3671" fmla="*/ 953864 w 8023328"/>
              <a:gd name="connsiteY3671" fmla="*/ 369922 h 2380521"/>
              <a:gd name="connsiteX3672" fmla="*/ 941465 w 8023328"/>
              <a:gd name="connsiteY3672" fmla="*/ 383779 h 2380521"/>
              <a:gd name="connsiteX3673" fmla="*/ 927611 w 8023328"/>
              <a:gd name="connsiteY3673" fmla="*/ 369922 h 2380521"/>
              <a:gd name="connsiteX3674" fmla="*/ 941465 w 8023328"/>
              <a:gd name="connsiteY3674" fmla="*/ 357525 h 2380521"/>
              <a:gd name="connsiteX3675" fmla="*/ 870633 w 8023328"/>
              <a:gd name="connsiteY3675" fmla="*/ 357525 h 2380521"/>
              <a:gd name="connsiteX3676" fmla="*/ 883034 w 8023328"/>
              <a:gd name="connsiteY3676" fmla="*/ 369922 h 2380521"/>
              <a:gd name="connsiteX3677" fmla="*/ 870633 w 8023328"/>
              <a:gd name="connsiteY3677" fmla="*/ 383779 h 2380521"/>
              <a:gd name="connsiteX3678" fmla="*/ 856777 w 8023328"/>
              <a:gd name="connsiteY3678" fmla="*/ 369922 h 2380521"/>
              <a:gd name="connsiteX3679" fmla="*/ 870633 w 8023328"/>
              <a:gd name="connsiteY3679" fmla="*/ 357525 h 2380521"/>
              <a:gd name="connsiteX3680" fmla="*/ 798346 w 8023328"/>
              <a:gd name="connsiteY3680" fmla="*/ 357525 h 2380521"/>
              <a:gd name="connsiteX3681" fmla="*/ 812203 w 8023328"/>
              <a:gd name="connsiteY3681" fmla="*/ 369922 h 2380521"/>
              <a:gd name="connsiteX3682" fmla="*/ 798346 w 8023328"/>
              <a:gd name="connsiteY3682" fmla="*/ 383779 h 2380521"/>
              <a:gd name="connsiteX3683" fmla="*/ 785947 w 8023328"/>
              <a:gd name="connsiteY3683" fmla="*/ 369922 h 2380521"/>
              <a:gd name="connsiteX3684" fmla="*/ 798346 w 8023328"/>
              <a:gd name="connsiteY3684" fmla="*/ 357525 h 2380521"/>
              <a:gd name="connsiteX3685" fmla="*/ 3654110 w 8023328"/>
              <a:gd name="connsiteY3685" fmla="*/ 354153 h 2380521"/>
              <a:gd name="connsiteX3686" fmla="*/ 3668898 w 8023328"/>
              <a:gd name="connsiteY3686" fmla="*/ 368738 h 2380521"/>
              <a:gd name="connsiteX3687" fmla="*/ 3654110 w 8023328"/>
              <a:gd name="connsiteY3687" fmla="*/ 380407 h 2380521"/>
              <a:gd name="connsiteX3688" fmla="*/ 3639322 w 8023328"/>
              <a:gd name="connsiteY3688" fmla="*/ 368738 h 2380521"/>
              <a:gd name="connsiteX3689" fmla="*/ 3654110 w 8023328"/>
              <a:gd name="connsiteY3689" fmla="*/ 354153 h 2380521"/>
              <a:gd name="connsiteX3690" fmla="*/ 3583280 w 8023328"/>
              <a:gd name="connsiteY3690" fmla="*/ 354153 h 2380521"/>
              <a:gd name="connsiteX3691" fmla="*/ 3598069 w 8023328"/>
              <a:gd name="connsiteY3691" fmla="*/ 368738 h 2380521"/>
              <a:gd name="connsiteX3692" fmla="*/ 3583280 w 8023328"/>
              <a:gd name="connsiteY3692" fmla="*/ 380407 h 2380521"/>
              <a:gd name="connsiteX3693" fmla="*/ 3568491 w 8023328"/>
              <a:gd name="connsiteY3693" fmla="*/ 368738 h 2380521"/>
              <a:gd name="connsiteX3694" fmla="*/ 3583280 w 8023328"/>
              <a:gd name="connsiteY3694" fmla="*/ 354153 h 2380521"/>
              <a:gd name="connsiteX3695" fmla="*/ 3512449 w 8023328"/>
              <a:gd name="connsiteY3695" fmla="*/ 354153 h 2380521"/>
              <a:gd name="connsiteX3696" fmla="*/ 3527237 w 8023328"/>
              <a:gd name="connsiteY3696" fmla="*/ 369330 h 2380521"/>
              <a:gd name="connsiteX3697" fmla="*/ 3512449 w 8023328"/>
              <a:gd name="connsiteY3697" fmla="*/ 383749 h 2380521"/>
              <a:gd name="connsiteX3698" fmla="*/ 3497661 w 8023328"/>
              <a:gd name="connsiteY3698" fmla="*/ 369330 h 2380521"/>
              <a:gd name="connsiteX3699" fmla="*/ 3512449 w 8023328"/>
              <a:gd name="connsiteY3699" fmla="*/ 354153 h 2380521"/>
              <a:gd name="connsiteX3700" fmla="*/ 3440686 w 8023328"/>
              <a:gd name="connsiteY3700" fmla="*/ 354153 h 2380521"/>
              <a:gd name="connsiteX3701" fmla="*/ 3453083 w 8023328"/>
              <a:gd name="connsiteY3701" fmla="*/ 369330 h 2380521"/>
              <a:gd name="connsiteX3702" fmla="*/ 3440686 w 8023328"/>
              <a:gd name="connsiteY3702" fmla="*/ 383749 h 2380521"/>
              <a:gd name="connsiteX3703" fmla="*/ 3426830 w 8023328"/>
              <a:gd name="connsiteY3703" fmla="*/ 369330 h 2380521"/>
              <a:gd name="connsiteX3704" fmla="*/ 3440686 w 8023328"/>
              <a:gd name="connsiteY3704" fmla="*/ 354153 h 2380521"/>
              <a:gd name="connsiteX3705" fmla="*/ 3369857 w 8023328"/>
              <a:gd name="connsiteY3705" fmla="*/ 354153 h 2380521"/>
              <a:gd name="connsiteX3706" fmla="*/ 3382254 w 8023328"/>
              <a:gd name="connsiteY3706" fmla="*/ 369330 h 2380521"/>
              <a:gd name="connsiteX3707" fmla="*/ 3369857 w 8023328"/>
              <a:gd name="connsiteY3707" fmla="*/ 383749 h 2380521"/>
              <a:gd name="connsiteX3708" fmla="*/ 3356001 w 8023328"/>
              <a:gd name="connsiteY3708" fmla="*/ 369330 h 2380521"/>
              <a:gd name="connsiteX3709" fmla="*/ 3369857 w 8023328"/>
              <a:gd name="connsiteY3709" fmla="*/ 354153 h 2380521"/>
              <a:gd name="connsiteX3710" fmla="*/ 3299097 w 8023328"/>
              <a:gd name="connsiteY3710" fmla="*/ 354153 h 2380521"/>
              <a:gd name="connsiteX3711" fmla="*/ 3311496 w 8023328"/>
              <a:gd name="connsiteY3711" fmla="*/ 369330 h 2380521"/>
              <a:gd name="connsiteX3712" fmla="*/ 3299097 w 8023328"/>
              <a:gd name="connsiteY3712" fmla="*/ 383749 h 2380521"/>
              <a:gd name="connsiteX3713" fmla="*/ 3285242 w 8023328"/>
              <a:gd name="connsiteY3713" fmla="*/ 369330 h 2380521"/>
              <a:gd name="connsiteX3714" fmla="*/ 3299097 w 8023328"/>
              <a:gd name="connsiteY3714" fmla="*/ 354153 h 2380521"/>
              <a:gd name="connsiteX3715" fmla="*/ 3226808 w 8023328"/>
              <a:gd name="connsiteY3715" fmla="*/ 354153 h 2380521"/>
              <a:gd name="connsiteX3716" fmla="*/ 3240664 w 8023328"/>
              <a:gd name="connsiteY3716" fmla="*/ 369330 h 2380521"/>
              <a:gd name="connsiteX3717" fmla="*/ 3226808 w 8023328"/>
              <a:gd name="connsiteY3717" fmla="*/ 383749 h 2380521"/>
              <a:gd name="connsiteX3718" fmla="*/ 3214410 w 8023328"/>
              <a:gd name="connsiteY3718" fmla="*/ 369330 h 2380521"/>
              <a:gd name="connsiteX3719" fmla="*/ 3226808 w 8023328"/>
              <a:gd name="connsiteY3719" fmla="*/ 354153 h 2380521"/>
              <a:gd name="connsiteX3720" fmla="*/ 3152605 w 8023328"/>
              <a:gd name="connsiteY3720" fmla="*/ 354153 h 2380521"/>
              <a:gd name="connsiteX3721" fmla="*/ 3166462 w 8023328"/>
              <a:gd name="connsiteY3721" fmla="*/ 369330 h 2380521"/>
              <a:gd name="connsiteX3722" fmla="*/ 3152605 w 8023328"/>
              <a:gd name="connsiteY3722" fmla="*/ 383749 h 2380521"/>
              <a:gd name="connsiteX3723" fmla="*/ 3140206 w 8023328"/>
              <a:gd name="connsiteY3723" fmla="*/ 369330 h 2380521"/>
              <a:gd name="connsiteX3724" fmla="*/ 3152605 w 8023328"/>
              <a:gd name="connsiteY3724" fmla="*/ 354153 h 2380521"/>
              <a:gd name="connsiteX3725" fmla="*/ 3081774 w 8023328"/>
              <a:gd name="connsiteY3725" fmla="*/ 354153 h 2380521"/>
              <a:gd name="connsiteX3726" fmla="*/ 3095627 w 8023328"/>
              <a:gd name="connsiteY3726" fmla="*/ 369330 h 2380521"/>
              <a:gd name="connsiteX3727" fmla="*/ 3081774 w 8023328"/>
              <a:gd name="connsiteY3727" fmla="*/ 383749 h 2380521"/>
              <a:gd name="connsiteX3728" fmla="*/ 3069375 w 8023328"/>
              <a:gd name="connsiteY3728" fmla="*/ 369330 h 2380521"/>
              <a:gd name="connsiteX3729" fmla="*/ 3081774 w 8023328"/>
              <a:gd name="connsiteY3729" fmla="*/ 354153 h 2380521"/>
              <a:gd name="connsiteX3730" fmla="*/ 3013715 w 8023328"/>
              <a:gd name="connsiteY3730" fmla="*/ 354153 h 2380521"/>
              <a:gd name="connsiteX3731" fmla="*/ 3028135 w 8023328"/>
              <a:gd name="connsiteY3731" fmla="*/ 369330 h 2380521"/>
              <a:gd name="connsiteX3732" fmla="*/ 3013715 w 8023328"/>
              <a:gd name="connsiteY3732" fmla="*/ 383749 h 2380521"/>
              <a:gd name="connsiteX3733" fmla="*/ 2998539 w 8023328"/>
              <a:gd name="connsiteY3733" fmla="*/ 369330 h 2380521"/>
              <a:gd name="connsiteX3734" fmla="*/ 3013715 w 8023328"/>
              <a:gd name="connsiteY3734" fmla="*/ 354153 h 2380521"/>
              <a:gd name="connsiteX3735" fmla="*/ 2942494 w 8023328"/>
              <a:gd name="connsiteY3735" fmla="*/ 354153 h 2380521"/>
              <a:gd name="connsiteX3736" fmla="*/ 2957288 w 8023328"/>
              <a:gd name="connsiteY3736" fmla="*/ 369330 h 2380521"/>
              <a:gd name="connsiteX3737" fmla="*/ 2942494 w 8023328"/>
              <a:gd name="connsiteY3737" fmla="*/ 383749 h 2380521"/>
              <a:gd name="connsiteX3738" fmla="*/ 2927708 w 8023328"/>
              <a:gd name="connsiteY3738" fmla="*/ 369330 h 2380521"/>
              <a:gd name="connsiteX3739" fmla="*/ 2942494 w 8023328"/>
              <a:gd name="connsiteY3739" fmla="*/ 354153 h 2380521"/>
              <a:gd name="connsiteX3740" fmla="*/ 2868293 w 8023328"/>
              <a:gd name="connsiteY3740" fmla="*/ 354153 h 2380521"/>
              <a:gd name="connsiteX3741" fmla="*/ 2883085 w 8023328"/>
              <a:gd name="connsiteY3741" fmla="*/ 369330 h 2380521"/>
              <a:gd name="connsiteX3742" fmla="*/ 2868293 w 8023328"/>
              <a:gd name="connsiteY3742" fmla="*/ 383749 h 2380521"/>
              <a:gd name="connsiteX3743" fmla="*/ 2853504 w 8023328"/>
              <a:gd name="connsiteY3743" fmla="*/ 369330 h 2380521"/>
              <a:gd name="connsiteX3744" fmla="*/ 2868293 w 8023328"/>
              <a:gd name="connsiteY3744" fmla="*/ 354153 h 2380521"/>
              <a:gd name="connsiteX3745" fmla="*/ 2796535 w 8023328"/>
              <a:gd name="connsiteY3745" fmla="*/ 354153 h 2380521"/>
              <a:gd name="connsiteX3746" fmla="*/ 2808932 w 8023328"/>
              <a:gd name="connsiteY3746" fmla="*/ 369330 h 2380521"/>
              <a:gd name="connsiteX3747" fmla="*/ 2796535 w 8023328"/>
              <a:gd name="connsiteY3747" fmla="*/ 383749 h 2380521"/>
              <a:gd name="connsiteX3748" fmla="*/ 2782678 w 8023328"/>
              <a:gd name="connsiteY3748" fmla="*/ 369330 h 2380521"/>
              <a:gd name="connsiteX3749" fmla="*/ 2796535 w 8023328"/>
              <a:gd name="connsiteY3749" fmla="*/ 354153 h 2380521"/>
              <a:gd name="connsiteX3750" fmla="*/ 2725695 w 8023328"/>
              <a:gd name="connsiteY3750" fmla="*/ 354153 h 2380521"/>
              <a:gd name="connsiteX3751" fmla="*/ 2738100 w 8023328"/>
              <a:gd name="connsiteY3751" fmla="*/ 369330 h 2380521"/>
              <a:gd name="connsiteX3752" fmla="*/ 2725695 w 8023328"/>
              <a:gd name="connsiteY3752" fmla="*/ 383749 h 2380521"/>
              <a:gd name="connsiteX3753" fmla="*/ 2711846 w 8023328"/>
              <a:gd name="connsiteY3753" fmla="*/ 369330 h 2380521"/>
              <a:gd name="connsiteX3754" fmla="*/ 2725695 w 8023328"/>
              <a:gd name="connsiteY3754" fmla="*/ 354153 h 2380521"/>
              <a:gd name="connsiteX3755" fmla="*/ 2653415 w 8023328"/>
              <a:gd name="connsiteY3755" fmla="*/ 354153 h 2380521"/>
              <a:gd name="connsiteX3756" fmla="*/ 2667270 w 8023328"/>
              <a:gd name="connsiteY3756" fmla="*/ 369330 h 2380521"/>
              <a:gd name="connsiteX3757" fmla="*/ 2653415 w 8023328"/>
              <a:gd name="connsiteY3757" fmla="*/ 383749 h 2380521"/>
              <a:gd name="connsiteX3758" fmla="*/ 2641021 w 8023328"/>
              <a:gd name="connsiteY3758" fmla="*/ 369330 h 2380521"/>
              <a:gd name="connsiteX3759" fmla="*/ 2653415 w 8023328"/>
              <a:gd name="connsiteY3759" fmla="*/ 354153 h 2380521"/>
              <a:gd name="connsiteX3760" fmla="*/ 2582583 w 8023328"/>
              <a:gd name="connsiteY3760" fmla="*/ 354153 h 2380521"/>
              <a:gd name="connsiteX3761" fmla="*/ 2596439 w 8023328"/>
              <a:gd name="connsiteY3761" fmla="*/ 369330 h 2380521"/>
              <a:gd name="connsiteX3762" fmla="*/ 2582583 w 8023328"/>
              <a:gd name="connsiteY3762" fmla="*/ 383749 h 2380521"/>
              <a:gd name="connsiteX3763" fmla="*/ 2570184 w 8023328"/>
              <a:gd name="connsiteY3763" fmla="*/ 369330 h 2380521"/>
              <a:gd name="connsiteX3764" fmla="*/ 2582583 w 8023328"/>
              <a:gd name="connsiteY3764" fmla="*/ 354153 h 2380521"/>
              <a:gd name="connsiteX3765" fmla="*/ 2511029 w 8023328"/>
              <a:gd name="connsiteY3765" fmla="*/ 354153 h 2380521"/>
              <a:gd name="connsiteX3766" fmla="*/ 2525613 w 8023328"/>
              <a:gd name="connsiteY3766" fmla="*/ 369330 h 2380521"/>
              <a:gd name="connsiteX3767" fmla="*/ 2511029 w 8023328"/>
              <a:gd name="connsiteY3767" fmla="*/ 383749 h 2380521"/>
              <a:gd name="connsiteX3768" fmla="*/ 2499361 w 8023328"/>
              <a:gd name="connsiteY3768" fmla="*/ 369330 h 2380521"/>
              <a:gd name="connsiteX3769" fmla="*/ 2511029 w 8023328"/>
              <a:gd name="connsiteY3769" fmla="*/ 354153 h 2380521"/>
              <a:gd name="connsiteX3770" fmla="*/ 2439946 w 8023328"/>
              <a:gd name="connsiteY3770" fmla="*/ 354153 h 2380521"/>
              <a:gd name="connsiteX3771" fmla="*/ 2454732 w 8023328"/>
              <a:gd name="connsiteY3771" fmla="*/ 369330 h 2380521"/>
              <a:gd name="connsiteX3772" fmla="*/ 2439946 w 8023328"/>
              <a:gd name="connsiteY3772" fmla="*/ 383749 h 2380521"/>
              <a:gd name="connsiteX3773" fmla="*/ 2425156 w 8023328"/>
              <a:gd name="connsiteY3773" fmla="*/ 369330 h 2380521"/>
              <a:gd name="connsiteX3774" fmla="*/ 2439946 w 8023328"/>
              <a:gd name="connsiteY3774" fmla="*/ 354153 h 2380521"/>
              <a:gd name="connsiteX3775" fmla="*/ 2369110 w 8023328"/>
              <a:gd name="connsiteY3775" fmla="*/ 354153 h 2380521"/>
              <a:gd name="connsiteX3776" fmla="*/ 2383899 w 8023328"/>
              <a:gd name="connsiteY3776" fmla="*/ 369330 h 2380521"/>
              <a:gd name="connsiteX3777" fmla="*/ 2369110 w 8023328"/>
              <a:gd name="connsiteY3777" fmla="*/ 383749 h 2380521"/>
              <a:gd name="connsiteX3778" fmla="*/ 2354319 w 8023328"/>
              <a:gd name="connsiteY3778" fmla="*/ 369330 h 2380521"/>
              <a:gd name="connsiteX3779" fmla="*/ 2369110 w 8023328"/>
              <a:gd name="connsiteY3779" fmla="*/ 354153 h 2380521"/>
              <a:gd name="connsiteX3780" fmla="*/ 2298280 w 8023328"/>
              <a:gd name="connsiteY3780" fmla="*/ 354153 h 2380521"/>
              <a:gd name="connsiteX3781" fmla="*/ 2313068 w 8023328"/>
              <a:gd name="connsiteY3781" fmla="*/ 369330 h 2380521"/>
              <a:gd name="connsiteX3782" fmla="*/ 2298280 w 8023328"/>
              <a:gd name="connsiteY3782" fmla="*/ 383749 h 2380521"/>
              <a:gd name="connsiteX3783" fmla="*/ 2283490 w 8023328"/>
              <a:gd name="connsiteY3783" fmla="*/ 369330 h 2380521"/>
              <a:gd name="connsiteX3784" fmla="*/ 2298280 w 8023328"/>
              <a:gd name="connsiteY3784" fmla="*/ 354153 h 2380521"/>
              <a:gd name="connsiteX3785" fmla="*/ 2226517 w 8023328"/>
              <a:gd name="connsiteY3785" fmla="*/ 354153 h 2380521"/>
              <a:gd name="connsiteX3786" fmla="*/ 2238914 w 8023328"/>
              <a:gd name="connsiteY3786" fmla="*/ 369330 h 2380521"/>
              <a:gd name="connsiteX3787" fmla="*/ 2226517 w 8023328"/>
              <a:gd name="connsiteY3787" fmla="*/ 383749 h 2380521"/>
              <a:gd name="connsiteX3788" fmla="*/ 2212658 w 8023328"/>
              <a:gd name="connsiteY3788" fmla="*/ 369330 h 2380521"/>
              <a:gd name="connsiteX3789" fmla="*/ 2226517 w 8023328"/>
              <a:gd name="connsiteY3789" fmla="*/ 354153 h 2380521"/>
              <a:gd name="connsiteX3790" fmla="*/ 2155683 w 8023328"/>
              <a:gd name="connsiteY3790" fmla="*/ 354153 h 2380521"/>
              <a:gd name="connsiteX3791" fmla="*/ 2168081 w 8023328"/>
              <a:gd name="connsiteY3791" fmla="*/ 369330 h 2380521"/>
              <a:gd name="connsiteX3792" fmla="*/ 2155683 w 8023328"/>
              <a:gd name="connsiteY3792" fmla="*/ 383749 h 2380521"/>
              <a:gd name="connsiteX3793" fmla="*/ 2141827 w 8023328"/>
              <a:gd name="connsiteY3793" fmla="*/ 369330 h 2380521"/>
              <a:gd name="connsiteX3794" fmla="*/ 2155683 w 8023328"/>
              <a:gd name="connsiteY3794" fmla="*/ 354153 h 2380521"/>
              <a:gd name="connsiteX3795" fmla="*/ 2084849 w 8023328"/>
              <a:gd name="connsiteY3795" fmla="*/ 354153 h 2380521"/>
              <a:gd name="connsiteX3796" fmla="*/ 2097248 w 8023328"/>
              <a:gd name="connsiteY3796" fmla="*/ 369330 h 2380521"/>
              <a:gd name="connsiteX3797" fmla="*/ 2084849 w 8023328"/>
              <a:gd name="connsiteY3797" fmla="*/ 383749 h 2380521"/>
              <a:gd name="connsiteX3798" fmla="*/ 2070994 w 8023328"/>
              <a:gd name="connsiteY3798" fmla="*/ 369330 h 2380521"/>
              <a:gd name="connsiteX3799" fmla="*/ 2084849 w 8023328"/>
              <a:gd name="connsiteY3799" fmla="*/ 354153 h 2380521"/>
              <a:gd name="connsiteX3800" fmla="*/ 2011835 w 8023328"/>
              <a:gd name="connsiteY3800" fmla="*/ 354153 h 2380521"/>
              <a:gd name="connsiteX3801" fmla="*/ 2026421 w 8023328"/>
              <a:gd name="connsiteY3801" fmla="*/ 369330 h 2380521"/>
              <a:gd name="connsiteX3802" fmla="*/ 2011835 w 8023328"/>
              <a:gd name="connsiteY3802" fmla="*/ 383749 h 2380521"/>
              <a:gd name="connsiteX3803" fmla="*/ 2000166 w 8023328"/>
              <a:gd name="connsiteY3803" fmla="*/ 369330 h 2380521"/>
              <a:gd name="connsiteX3804" fmla="*/ 2011835 w 8023328"/>
              <a:gd name="connsiteY3804" fmla="*/ 354153 h 2380521"/>
              <a:gd name="connsiteX3805" fmla="*/ 1938362 w 8023328"/>
              <a:gd name="connsiteY3805" fmla="*/ 354153 h 2380521"/>
              <a:gd name="connsiteX3806" fmla="*/ 1952222 w 8023328"/>
              <a:gd name="connsiteY3806" fmla="*/ 369330 h 2380521"/>
              <a:gd name="connsiteX3807" fmla="*/ 1938362 w 8023328"/>
              <a:gd name="connsiteY3807" fmla="*/ 383749 h 2380521"/>
              <a:gd name="connsiteX3808" fmla="*/ 1925968 w 8023328"/>
              <a:gd name="connsiteY3808" fmla="*/ 369330 h 2380521"/>
              <a:gd name="connsiteX3809" fmla="*/ 1938362 w 8023328"/>
              <a:gd name="connsiteY3809" fmla="*/ 354153 h 2380521"/>
              <a:gd name="connsiteX3810" fmla="*/ 1867527 w 8023328"/>
              <a:gd name="connsiteY3810" fmla="*/ 354153 h 2380521"/>
              <a:gd name="connsiteX3811" fmla="*/ 1881384 w 8023328"/>
              <a:gd name="connsiteY3811" fmla="*/ 369330 h 2380521"/>
              <a:gd name="connsiteX3812" fmla="*/ 1867527 w 8023328"/>
              <a:gd name="connsiteY3812" fmla="*/ 383749 h 2380521"/>
              <a:gd name="connsiteX3813" fmla="*/ 1855129 w 8023328"/>
              <a:gd name="connsiteY3813" fmla="*/ 369330 h 2380521"/>
              <a:gd name="connsiteX3814" fmla="*/ 1867527 w 8023328"/>
              <a:gd name="connsiteY3814" fmla="*/ 354153 h 2380521"/>
              <a:gd name="connsiteX3815" fmla="*/ 1225708 w 8023328"/>
              <a:gd name="connsiteY3815" fmla="*/ 284879 h 2380521"/>
              <a:gd name="connsiteX3816" fmla="*/ 1240493 w 8023328"/>
              <a:gd name="connsiteY3816" fmla="*/ 298111 h 2380521"/>
              <a:gd name="connsiteX3817" fmla="*/ 1225708 w 8023328"/>
              <a:gd name="connsiteY3817" fmla="*/ 312900 h 2380521"/>
              <a:gd name="connsiteX3818" fmla="*/ 1210931 w 8023328"/>
              <a:gd name="connsiteY3818" fmla="*/ 298111 h 2380521"/>
              <a:gd name="connsiteX3819" fmla="*/ 1225708 w 8023328"/>
              <a:gd name="connsiteY3819" fmla="*/ 284879 h 2380521"/>
              <a:gd name="connsiteX3820" fmla="*/ 3440686 w 8023328"/>
              <a:gd name="connsiteY3820" fmla="*/ 283322 h 2380521"/>
              <a:gd name="connsiteX3821" fmla="*/ 3453083 w 8023328"/>
              <a:gd name="connsiteY3821" fmla="*/ 297178 h 2380521"/>
              <a:gd name="connsiteX3822" fmla="*/ 3440686 w 8023328"/>
              <a:gd name="connsiteY3822" fmla="*/ 309576 h 2380521"/>
              <a:gd name="connsiteX3823" fmla="*/ 3426830 w 8023328"/>
              <a:gd name="connsiteY3823" fmla="*/ 297178 h 2380521"/>
              <a:gd name="connsiteX3824" fmla="*/ 3440686 w 8023328"/>
              <a:gd name="connsiteY3824" fmla="*/ 283322 h 2380521"/>
              <a:gd name="connsiteX3825" fmla="*/ 3369857 w 8023328"/>
              <a:gd name="connsiteY3825" fmla="*/ 283322 h 2380521"/>
              <a:gd name="connsiteX3826" fmla="*/ 3382254 w 8023328"/>
              <a:gd name="connsiteY3826" fmla="*/ 297178 h 2380521"/>
              <a:gd name="connsiteX3827" fmla="*/ 3369857 w 8023328"/>
              <a:gd name="connsiteY3827" fmla="*/ 309576 h 2380521"/>
              <a:gd name="connsiteX3828" fmla="*/ 3356001 w 8023328"/>
              <a:gd name="connsiteY3828" fmla="*/ 297178 h 2380521"/>
              <a:gd name="connsiteX3829" fmla="*/ 3369857 w 8023328"/>
              <a:gd name="connsiteY3829" fmla="*/ 283322 h 2380521"/>
              <a:gd name="connsiteX3830" fmla="*/ 3299100 w 8023328"/>
              <a:gd name="connsiteY3830" fmla="*/ 283322 h 2380521"/>
              <a:gd name="connsiteX3831" fmla="*/ 3311496 w 8023328"/>
              <a:gd name="connsiteY3831" fmla="*/ 297178 h 2380521"/>
              <a:gd name="connsiteX3832" fmla="*/ 3299100 w 8023328"/>
              <a:gd name="connsiteY3832" fmla="*/ 309576 h 2380521"/>
              <a:gd name="connsiteX3833" fmla="*/ 3285242 w 8023328"/>
              <a:gd name="connsiteY3833" fmla="*/ 297178 h 2380521"/>
              <a:gd name="connsiteX3834" fmla="*/ 3299100 w 8023328"/>
              <a:gd name="connsiteY3834" fmla="*/ 283322 h 2380521"/>
              <a:gd name="connsiteX3835" fmla="*/ 3226808 w 8023328"/>
              <a:gd name="connsiteY3835" fmla="*/ 283322 h 2380521"/>
              <a:gd name="connsiteX3836" fmla="*/ 3240664 w 8023328"/>
              <a:gd name="connsiteY3836" fmla="*/ 297178 h 2380521"/>
              <a:gd name="connsiteX3837" fmla="*/ 3226808 w 8023328"/>
              <a:gd name="connsiteY3837" fmla="*/ 309576 h 2380521"/>
              <a:gd name="connsiteX3838" fmla="*/ 3214410 w 8023328"/>
              <a:gd name="connsiteY3838" fmla="*/ 297178 h 2380521"/>
              <a:gd name="connsiteX3839" fmla="*/ 3226808 w 8023328"/>
              <a:gd name="connsiteY3839" fmla="*/ 283322 h 2380521"/>
              <a:gd name="connsiteX3840" fmla="*/ 3152605 w 8023328"/>
              <a:gd name="connsiteY3840" fmla="*/ 283322 h 2380521"/>
              <a:gd name="connsiteX3841" fmla="*/ 3166462 w 8023328"/>
              <a:gd name="connsiteY3841" fmla="*/ 297178 h 2380521"/>
              <a:gd name="connsiteX3842" fmla="*/ 3152605 w 8023328"/>
              <a:gd name="connsiteY3842" fmla="*/ 309576 h 2380521"/>
              <a:gd name="connsiteX3843" fmla="*/ 3140209 w 8023328"/>
              <a:gd name="connsiteY3843" fmla="*/ 297178 h 2380521"/>
              <a:gd name="connsiteX3844" fmla="*/ 3152605 w 8023328"/>
              <a:gd name="connsiteY3844" fmla="*/ 283322 h 2380521"/>
              <a:gd name="connsiteX3845" fmla="*/ 3081774 w 8023328"/>
              <a:gd name="connsiteY3845" fmla="*/ 283322 h 2380521"/>
              <a:gd name="connsiteX3846" fmla="*/ 3095628 w 8023328"/>
              <a:gd name="connsiteY3846" fmla="*/ 297178 h 2380521"/>
              <a:gd name="connsiteX3847" fmla="*/ 3081774 w 8023328"/>
              <a:gd name="connsiteY3847" fmla="*/ 309576 h 2380521"/>
              <a:gd name="connsiteX3848" fmla="*/ 3069375 w 8023328"/>
              <a:gd name="connsiteY3848" fmla="*/ 297178 h 2380521"/>
              <a:gd name="connsiteX3849" fmla="*/ 3081774 w 8023328"/>
              <a:gd name="connsiteY3849" fmla="*/ 283322 h 2380521"/>
              <a:gd name="connsiteX3850" fmla="*/ 3013717 w 8023328"/>
              <a:gd name="connsiteY3850" fmla="*/ 283322 h 2380521"/>
              <a:gd name="connsiteX3851" fmla="*/ 3028135 w 8023328"/>
              <a:gd name="connsiteY3851" fmla="*/ 297178 h 2380521"/>
              <a:gd name="connsiteX3852" fmla="*/ 3013717 w 8023328"/>
              <a:gd name="connsiteY3852" fmla="*/ 309576 h 2380521"/>
              <a:gd name="connsiteX3853" fmla="*/ 2998539 w 8023328"/>
              <a:gd name="connsiteY3853" fmla="*/ 297178 h 2380521"/>
              <a:gd name="connsiteX3854" fmla="*/ 3013717 w 8023328"/>
              <a:gd name="connsiteY3854" fmla="*/ 283322 h 2380521"/>
              <a:gd name="connsiteX3855" fmla="*/ 2942494 w 8023328"/>
              <a:gd name="connsiteY3855" fmla="*/ 283322 h 2380521"/>
              <a:gd name="connsiteX3856" fmla="*/ 2957288 w 8023328"/>
              <a:gd name="connsiteY3856" fmla="*/ 298111 h 2380521"/>
              <a:gd name="connsiteX3857" fmla="*/ 2942494 w 8023328"/>
              <a:gd name="connsiteY3857" fmla="*/ 312900 h 2380521"/>
              <a:gd name="connsiteX3858" fmla="*/ 2927711 w 8023328"/>
              <a:gd name="connsiteY3858" fmla="*/ 298111 h 2380521"/>
              <a:gd name="connsiteX3859" fmla="*/ 2942494 w 8023328"/>
              <a:gd name="connsiteY3859" fmla="*/ 283322 h 2380521"/>
              <a:gd name="connsiteX3860" fmla="*/ 2868293 w 8023328"/>
              <a:gd name="connsiteY3860" fmla="*/ 283322 h 2380521"/>
              <a:gd name="connsiteX3861" fmla="*/ 2883087 w 8023328"/>
              <a:gd name="connsiteY3861" fmla="*/ 298111 h 2380521"/>
              <a:gd name="connsiteX3862" fmla="*/ 2868293 w 8023328"/>
              <a:gd name="connsiteY3862" fmla="*/ 312900 h 2380521"/>
              <a:gd name="connsiteX3863" fmla="*/ 2853507 w 8023328"/>
              <a:gd name="connsiteY3863" fmla="*/ 298111 h 2380521"/>
              <a:gd name="connsiteX3864" fmla="*/ 2868293 w 8023328"/>
              <a:gd name="connsiteY3864" fmla="*/ 283322 h 2380521"/>
              <a:gd name="connsiteX3865" fmla="*/ 2796535 w 8023328"/>
              <a:gd name="connsiteY3865" fmla="*/ 283322 h 2380521"/>
              <a:gd name="connsiteX3866" fmla="*/ 2808934 w 8023328"/>
              <a:gd name="connsiteY3866" fmla="*/ 298111 h 2380521"/>
              <a:gd name="connsiteX3867" fmla="*/ 2796535 w 8023328"/>
              <a:gd name="connsiteY3867" fmla="*/ 312900 h 2380521"/>
              <a:gd name="connsiteX3868" fmla="*/ 2782678 w 8023328"/>
              <a:gd name="connsiteY3868" fmla="*/ 298111 h 2380521"/>
              <a:gd name="connsiteX3869" fmla="*/ 2796535 w 8023328"/>
              <a:gd name="connsiteY3869" fmla="*/ 283322 h 2380521"/>
              <a:gd name="connsiteX3870" fmla="*/ 2725698 w 8023328"/>
              <a:gd name="connsiteY3870" fmla="*/ 283322 h 2380521"/>
              <a:gd name="connsiteX3871" fmla="*/ 2738100 w 8023328"/>
              <a:gd name="connsiteY3871" fmla="*/ 298111 h 2380521"/>
              <a:gd name="connsiteX3872" fmla="*/ 2725698 w 8023328"/>
              <a:gd name="connsiteY3872" fmla="*/ 312900 h 2380521"/>
              <a:gd name="connsiteX3873" fmla="*/ 2711846 w 8023328"/>
              <a:gd name="connsiteY3873" fmla="*/ 298111 h 2380521"/>
              <a:gd name="connsiteX3874" fmla="*/ 2725698 w 8023328"/>
              <a:gd name="connsiteY3874" fmla="*/ 283322 h 2380521"/>
              <a:gd name="connsiteX3875" fmla="*/ 2653415 w 8023328"/>
              <a:gd name="connsiteY3875" fmla="*/ 283322 h 2380521"/>
              <a:gd name="connsiteX3876" fmla="*/ 2667270 w 8023328"/>
              <a:gd name="connsiteY3876" fmla="*/ 298111 h 2380521"/>
              <a:gd name="connsiteX3877" fmla="*/ 2653415 w 8023328"/>
              <a:gd name="connsiteY3877" fmla="*/ 312900 h 2380521"/>
              <a:gd name="connsiteX3878" fmla="*/ 2641021 w 8023328"/>
              <a:gd name="connsiteY3878" fmla="*/ 298111 h 2380521"/>
              <a:gd name="connsiteX3879" fmla="*/ 2653415 w 8023328"/>
              <a:gd name="connsiteY3879" fmla="*/ 283322 h 2380521"/>
              <a:gd name="connsiteX3880" fmla="*/ 2582583 w 8023328"/>
              <a:gd name="connsiteY3880" fmla="*/ 283322 h 2380521"/>
              <a:gd name="connsiteX3881" fmla="*/ 2596439 w 8023328"/>
              <a:gd name="connsiteY3881" fmla="*/ 298111 h 2380521"/>
              <a:gd name="connsiteX3882" fmla="*/ 2582583 w 8023328"/>
              <a:gd name="connsiteY3882" fmla="*/ 312900 h 2380521"/>
              <a:gd name="connsiteX3883" fmla="*/ 2570189 w 8023328"/>
              <a:gd name="connsiteY3883" fmla="*/ 298111 h 2380521"/>
              <a:gd name="connsiteX3884" fmla="*/ 2582583 w 8023328"/>
              <a:gd name="connsiteY3884" fmla="*/ 283322 h 2380521"/>
              <a:gd name="connsiteX3885" fmla="*/ 2511029 w 8023328"/>
              <a:gd name="connsiteY3885" fmla="*/ 283322 h 2380521"/>
              <a:gd name="connsiteX3886" fmla="*/ 2525613 w 8023328"/>
              <a:gd name="connsiteY3886" fmla="*/ 298111 h 2380521"/>
              <a:gd name="connsiteX3887" fmla="*/ 2511029 w 8023328"/>
              <a:gd name="connsiteY3887" fmla="*/ 312900 h 2380521"/>
              <a:gd name="connsiteX3888" fmla="*/ 2499361 w 8023328"/>
              <a:gd name="connsiteY3888" fmla="*/ 298111 h 2380521"/>
              <a:gd name="connsiteX3889" fmla="*/ 2511029 w 8023328"/>
              <a:gd name="connsiteY3889" fmla="*/ 283322 h 2380521"/>
              <a:gd name="connsiteX3890" fmla="*/ 2439946 w 8023328"/>
              <a:gd name="connsiteY3890" fmla="*/ 283322 h 2380521"/>
              <a:gd name="connsiteX3891" fmla="*/ 2454732 w 8023328"/>
              <a:gd name="connsiteY3891" fmla="*/ 298111 h 2380521"/>
              <a:gd name="connsiteX3892" fmla="*/ 2439946 w 8023328"/>
              <a:gd name="connsiteY3892" fmla="*/ 312900 h 2380521"/>
              <a:gd name="connsiteX3893" fmla="*/ 2425156 w 8023328"/>
              <a:gd name="connsiteY3893" fmla="*/ 298111 h 2380521"/>
              <a:gd name="connsiteX3894" fmla="*/ 2439946 w 8023328"/>
              <a:gd name="connsiteY3894" fmla="*/ 283322 h 2380521"/>
              <a:gd name="connsiteX3895" fmla="*/ 2369110 w 8023328"/>
              <a:gd name="connsiteY3895" fmla="*/ 283322 h 2380521"/>
              <a:gd name="connsiteX3896" fmla="*/ 2383899 w 8023328"/>
              <a:gd name="connsiteY3896" fmla="*/ 298111 h 2380521"/>
              <a:gd name="connsiteX3897" fmla="*/ 2369110 w 8023328"/>
              <a:gd name="connsiteY3897" fmla="*/ 312900 h 2380521"/>
              <a:gd name="connsiteX3898" fmla="*/ 2354319 w 8023328"/>
              <a:gd name="connsiteY3898" fmla="*/ 298111 h 2380521"/>
              <a:gd name="connsiteX3899" fmla="*/ 2369110 w 8023328"/>
              <a:gd name="connsiteY3899" fmla="*/ 283322 h 2380521"/>
              <a:gd name="connsiteX3900" fmla="*/ 2298280 w 8023328"/>
              <a:gd name="connsiteY3900" fmla="*/ 283322 h 2380521"/>
              <a:gd name="connsiteX3901" fmla="*/ 2313068 w 8023328"/>
              <a:gd name="connsiteY3901" fmla="*/ 298111 h 2380521"/>
              <a:gd name="connsiteX3902" fmla="*/ 2298280 w 8023328"/>
              <a:gd name="connsiteY3902" fmla="*/ 312900 h 2380521"/>
              <a:gd name="connsiteX3903" fmla="*/ 2283490 w 8023328"/>
              <a:gd name="connsiteY3903" fmla="*/ 298111 h 2380521"/>
              <a:gd name="connsiteX3904" fmla="*/ 2298280 w 8023328"/>
              <a:gd name="connsiteY3904" fmla="*/ 283322 h 2380521"/>
              <a:gd name="connsiteX3905" fmla="*/ 2226517 w 8023328"/>
              <a:gd name="connsiteY3905" fmla="*/ 283322 h 2380521"/>
              <a:gd name="connsiteX3906" fmla="*/ 2238914 w 8023328"/>
              <a:gd name="connsiteY3906" fmla="*/ 298111 h 2380521"/>
              <a:gd name="connsiteX3907" fmla="*/ 2226517 w 8023328"/>
              <a:gd name="connsiteY3907" fmla="*/ 312900 h 2380521"/>
              <a:gd name="connsiteX3908" fmla="*/ 2212658 w 8023328"/>
              <a:gd name="connsiteY3908" fmla="*/ 298111 h 2380521"/>
              <a:gd name="connsiteX3909" fmla="*/ 2226517 w 8023328"/>
              <a:gd name="connsiteY3909" fmla="*/ 283322 h 2380521"/>
              <a:gd name="connsiteX3910" fmla="*/ 2155683 w 8023328"/>
              <a:gd name="connsiteY3910" fmla="*/ 283322 h 2380521"/>
              <a:gd name="connsiteX3911" fmla="*/ 2168081 w 8023328"/>
              <a:gd name="connsiteY3911" fmla="*/ 298111 h 2380521"/>
              <a:gd name="connsiteX3912" fmla="*/ 2155683 w 8023328"/>
              <a:gd name="connsiteY3912" fmla="*/ 312900 h 2380521"/>
              <a:gd name="connsiteX3913" fmla="*/ 2141827 w 8023328"/>
              <a:gd name="connsiteY3913" fmla="*/ 298111 h 2380521"/>
              <a:gd name="connsiteX3914" fmla="*/ 2155683 w 8023328"/>
              <a:gd name="connsiteY3914" fmla="*/ 283322 h 2380521"/>
              <a:gd name="connsiteX3915" fmla="*/ 2084849 w 8023328"/>
              <a:gd name="connsiteY3915" fmla="*/ 283322 h 2380521"/>
              <a:gd name="connsiteX3916" fmla="*/ 2097248 w 8023328"/>
              <a:gd name="connsiteY3916" fmla="*/ 298111 h 2380521"/>
              <a:gd name="connsiteX3917" fmla="*/ 2084849 w 8023328"/>
              <a:gd name="connsiteY3917" fmla="*/ 312900 h 2380521"/>
              <a:gd name="connsiteX3918" fmla="*/ 2070994 w 8023328"/>
              <a:gd name="connsiteY3918" fmla="*/ 298111 h 2380521"/>
              <a:gd name="connsiteX3919" fmla="*/ 2084849 w 8023328"/>
              <a:gd name="connsiteY3919" fmla="*/ 283322 h 2380521"/>
              <a:gd name="connsiteX3920" fmla="*/ 2011835 w 8023328"/>
              <a:gd name="connsiteY3920" fmla="*/ 283322 h 2380521"/>
              <a:gd name="connsiteX3921" fmla="*/ 2026421 w 8023328"/>
              <a:gd name="connsiteY3921" fmla="*/ 298111 h 2380521"/>
              <a:gd name="connsiteX3922" fmla="*/ 2011835 w 8023328"/>
              <a:gd name="connsiteY3922" fmla="*/ 312900 h 2380521"/>
              <a:gd name="connsiteX3923" fmla="*/ 2000168 w 8023328"/>
              <a:gd name="connsiteY3923" fmla="*/ 298111 h 2380521"/>
              <a:gd name="connsiteX3924" fmla="*/ 2011835 w 8023328"/>
              <a:gd name="connsiteY3924" fmla="*/ 283322 h 2380521"/>
              <a:gd name="connsiteX3925" fmla="*/ 1938362 w 8023328"/>
              <a:gd name="connsiteY3925" fmla="*/ 283322 h 2380521"/>
              <a:gd name="connsiteX3926" fmla="*/ 1952222 w 8023328"/>
              <a:gd name="connsiteY3926" fmla="*/ 298111 h 2380521"/>
              <a:gd name="connsiteX3927" fmla="*/ 1938362 w 8023328"/>
              <a:gd name="connsiteY3927" fmla="*/ 312900 h 2380521"/>
              <a:gd name="connsiteX3928" fmla="*/ 1925968 w 8023328"/>
              <a:gd name="connsiteY3928" fmla="*/ 298111 h 2380521"/>
              <a:gd name="connsiteX3929" fmla="*/ 1938362 w 8023328"/>
              <a:gd name="connsiteY3929" fmla="*/ 283322 h 2380521"/>
              <a:gd name="connsiteX3930" fmla="*/ 1867527 w 8023328"/>
              <a:gd name="connsiteY3930" fmla="*/ 283322 h 2380521"/>
              <a:gd name="connsiteX3931" fmla="*/ 1881384 w 8023328"/>
              <a:gd name="connsiteY3931" fmla="*/ 298111 h 2380521"/>
              <a:gd name="connsiteX3932" fmla="*/ 1867527 w 8023328"/>
              <a:gd name="connsiteY3932" fmla="*/ 312900 h 2380521"/>
              <a:gd name="connsiteX3933" fmla="*/ 1855129 w 8023328"/>
              <a:gd name="connsiteY3933" fmla="*/ 298111 h 2380521"/>
              <a:gd name="connsiteX3934" fmla="*/ 1867527 w 8023328"/>
              <a:gd name="connsiteY3934" fmla="*/ 283322 h 2380521"/>
              <a:gd name="connsiteX3935" fmla="*/ 1799085 w 8023328"/>
              <a:gd name="connsiteY3935" fmla="*/ 283322 h 2380521"/>
              <a:gd name="connsiteX3936" fmla="*/ 1813876 w 8023328"/>
              <a:gd name="connsiteY3936" fmla="*/ 298111 h 2380521"/>
              <a:gd name="connsiteX3937" fmla="*/ 1799085 w 8023328"/>
              <a:gd name="connsiteY3937" fmla="*/ 312900 h 2380521"/>
              <a:gd name="connsiteX3938" fmla="*/ 1784300 w 8023328"/>
              <a:gd name="connsiteY3938" fmla="*/ 298111 h 2380521"/>
              <a:gd name="connsiteX3939" fmla="*/ 1799085 w 8023328"/>
              <a:gd name="connsiteY3939" fmla="*/ 283322 h 2380521"/>
              <a:gd name="connsiteX3940" fmla="*/ 1728262 w 8023328"/>
              <a:gd name="connsiteY3940" fmla="*/ 283322 h 2380521"/>
              <a:gd name="connsiteX3941" fmla="*/ 1743052 w 8023328"/>
              <a:gd name="connsiteY3941" fmla="*/ 298111 h 2380521"/>
              <a:gd name="connsiteX3942" fmla="*/ 1728262 w 8023328"/>
              <a:gd name="connsiteY3942" fmla="*/ 312900 h 2380521"/>
              <a:gd name="connsiteX3943" fmla="*/ 1713472 w 8023328"/>
              <a:gd name="connsiteY3943" fmla="*/ 298111 h 2380521"/>
              <a:gd name="connsiteX3944" fmla="*/ 1728262 w 8023328"/>
              <a:gd name="connsiteY3944" fmla="*/ 283322 h 2380521"/>
              <a:gd name="connsiteX3945" fmla="*/ 1656498 w 8023328"/>
              <a:gd name="connsiteY3945" fmla="*/ 283322 h 2380521"/>
              <a:gd name="connsiteX3946" fmla="*/ 1668897 w 8023328"/>
              <a:gd name="connsiteY3946" fmla="*/ 298111 h 2380521"/>
              <a:gd name="connsiteX3947" fmla="*/ 1656498 w 8023328"/>
              <a:gd name="connsiteY3947" fmla="*/ 312900 h 2380521"/>
              <a:gd name="connsiteX3948" fmla="*/ 1642650 w 8023328"/>
              <a:gd name="connsiteY3948" fmla="*/ 298111 h 2380521"/>
              <a:gd name="connsiteX3949" fmla="*/ 1656498 w 8023328"/>
              <a:gd name="connsiteY3949" fmla="*/ 283322 h 2380521"/>
              <a:gd name="connsiteX3950" fmla="*/ 1582299 w 8023328"/>
              <a:gd name="connsiteY3950" fmla="*/ 283322 h 2380521"/>
              <a:gd name="connsiteX3951" fmla="*/ 1594704 w 8023328"/>
              <a:gd name="connsiteY3951" fmla="*/ 298111 h 2380521"/>
              <a:gd name="connsiteX3952" fmla="*/ 1582299 w 8023328"/>
              <a:gd name="connsiteY3952" fmla="*/ 312900 h 2380521"/>
              <a:gd name="connsiteX3953" fmla="*/ 1568441 w 8023328"/>
              <a:gd name="connsiteY3953" fmla="*/ 298111 h 2380521"/>
              <a:gd name="connsiteX3954" fmla="*/ 1582299 w 8023328"/>
              <a:gd name="connsiteY3954" fmla="*/ 283322 h 2380521"/>
              <a:gd name="connsiteX3955" fmla="*/ 1512198 w 8023328"/>
              <a:gd name="connsiteY3955" fmla="*/ 283322 h 2380521"/>
              <a:gd name="connsiteX3956" fmla="*/ 1523865 w 8023328"/>
              <a:gd name="connsiteY3956" fmla="*/ 298111 h 2380521"/>
              <a:gd name="connsiteX3957" fmla="*/ 1512198 w 8023328"/>
              <a:gd name="connsiteY3957" fmla="*/ 312900 h 2380521"/>
              <a:gd name="connsiteX3958" fmla="*/ 1497612 w 8023328"/>
              <a:gd name="connsiteY3958" fmla="*/ 298111 h 2380521"/>
              <a:gd name="connsiteX3959" fmla="*/ 1512198 w 8023328"/>
              <a:gd name="connsiteY3959" fmla="*/ 283322 h 2380521"/>
              <a:gd name="connsiteX3960" fmla="*/ 1439173 w 8023328"/>
              <a:gd name="connsiteY3960" fmla="*/ 283322 h 2380521"/>
              <a:gd name="connsiteX3961" fmla="*/ 1453026 w 8023328"/>
              <a:gd name="connsiteY3961" fmla="*/ 298111 h 2380521"/>
              <a:gd name="connsiteX3962" fmla="*/ 1439173 w 8023328"/>
              <a:gd name="connsiteY3962" fmla="*/ 312900 h 2380521"/>
              <a:gd name="connsiteX3963" fmla="*/ 1426777 w 8023328"/>
              <a:gd name="connsiteY3963" fmla="*/ 298111 h 2380521"/>
              <a:gd name="connsiteX3964" fmla="*/ 1439173 w 8023328"/>
              <a:gd name="connsiteY3964" fmla="*/ 283322 h 2380521"/>
              <a:gd name="connsiteX3965" fmla="*/ 1368347 w 8023328"/>
              <a:gd name="connsiteY3965" fmla="*/ 283322 h 2380521"/>
              <a:gd name="connsiteX3966" fmla="*/ 1382200 w 8023328"/>
              <a:gd name="connsiteY3966" fmla="*/ 298111 h 2380521"/>
              <a:gd name="connsiteX3967" fmla="*/ 1368347 w 8023328"/>
              <a:gd name="connsiteY3967" fmla="*/ 312900 h 2380521"/>
              <a:gd name="connsiteX3968" fmla="*/ 1355949 w 8023328"/>
              <a:gd name="connsiteY3968" fmla="*/ 298111 h 2380521"/>
              <a:gd name="connsiteX3969" fmla="*/ 1368347 w 8023328"/>
              <a:gd name="connsiteY3969" fmla="*/ 283322 h 2380521"/>
              <a:gd name="connsiteX3970" fmla="*/ 1297518 w 8023328"/>
              <a:gd name="connsiteY3970" fmla="*/ 283322 h 2380521"/>
              <a:gd name="connsiteX3971" fmla="*/ 1311374 w 8023328"/>
              <a:gd name="connsiteY3971" fmla="*/ 298111 h 2380521"/>
              <a:gd name="connsiteX3972" fmla="*/ 1297518 w 8023328"/>
              <a:gd name="connsiteY3972" fmla="*/ 312900 h 2380521"/>
              <a:gd name="connsiteX3973" fmla="*/ 1285121 w 8023328"/>
              <a:gd name="connsiteY3973" fmla="*/ 298111 h 2380521"/>
              <a:gd name="connsiteX3974" fmla="*/ 1297518 w 8023328"/>
              <a:gd name="connsiteY3974" fmla="*/ 283322 h 2380521"/>
              <a:gd name="connsiteX3975" fmla="*/ 1154890 w 8023328"/>
              <a:gd name="connsiteY3975" fmla="*/ 283322 h 2380521"/>
              <a:gd name="connsiteX3976" fmla="*/ 1169683 w 8023328"/>
              <a:gd name="connsiteY3976" fmla="*/ 295719 h 2380521"/>
              <a:gd name="connsiteX3977" fmla="*/ 1154890 w 8023328"/>
              <a:gd name="connsiteY3977" fmla="*/ 309576 h 2380521"/>
              <a:gd name="connsiteX3978" fmla="*/ 1140101 w 8023328"/>
              <a:gd name="connsiteY3978" fmla="*/ 295719 h 2380521"/>
              <a:gd name="connsiteX3979" fmla="*/ 1154890 w 8023328"/>
              <a:gd name="connsiteY3979" fmla="*/ 283322 h 2380521"/>
              <a:gd name="connsiteX3980" fmla="*/ 1084059 w 8023328"/>
              <a:gd name="connsiteY3980" fmla="*/ 283322 h 2380521"/>
              <a:gd name="connsiteX3981" fmla="*/ 1098847 w 8023328"/>
              <a:gd name="connsiteY3981" fmla="*/ 295719 h 2380521"/>
              <a:gd name="connsiteX3982" fmla="*/ 1084059 w 8023328"/>
              <a:gd name="connsiteY3982" fmla="*/ 309576 h 2380521"/>
              <a:gd name="connsiteX3983" fmla="*/ 1069272 w 8023328"/>
              <a:gd name="connsiteY3983" fmla="*/ 295719 h 2380521"/>
              <a:gd name="connsiteX3984" fmla="*/ 1084059 w 8023328"/>
              <a:gd name="connsiteY3984" fmla="*/ 283322 h 2380521"/>
              <a:gd name="connsiteX3985" fmla="*/ 1013024 w 8023328"/>
              <a:gd name="connsiteY3985" fmla="*/ 283322 h 2380521"/>
              <a:gd name="connsiteX3986" fmla="*/ 1024691 w 8023328"/>
              <a:gd name="connsiteY3986" fmla="*/ 295719 h 2380521"/>
              <a:gd name="connsiteX3987" fmla="*/ 1013024 w 8023328"/>
              <a:gd name="connsiteY3987" fmla="*/ 309576 h 2380521"/>
              <a:gd name="connsiteX3988" fmla="*/ 998442 w 8023328"/>
              <a:gd name="connsiteY3988" fmla="*/ 295719 h 2380521"/>
              <a:gd name="connsiteX3989" fmla="*/ 1013024 w 8023328"/>
              <a:gd name="connsiteY3989" fmla="*/ 283322 h 2380521"/>
              <a:gd name="connsiteX3990" fmla="*/ 941467 w 8023328"/>
              <a:gd name="connsiteY3990" fmla="*/ 283322 h 2380521"/>
              <a:gd name="connsiteX3991" fmla="*/ 953869 w 8023328"/>
              <a:gd name="connsiteY3991" fmla="*/ 295719 h 2380521"/>
              <a:gd name="connsiteX3992" fmla="*/ 941467 w 8023328"/>
              <a:gd name="connsiteY3992" fmla="*/ 309576 h 2380521"/>
              <a:gd name="connsiteX3993" fmla="*/ 927612 w 8023328"/>
              <a:gd name="connsiteY3993" fmla="*/ 295719 h 2380521"/>
              <a:gd name="connsiteX3994" fmla="*/ 941467 w 8023328"/>
              <a:gd name="connsiteY3994" fmla="*/ 283322 h 2380521"/>
              <a:gd name="connsiteX3995" fmla="*/ 3299102 w 8023328"/>
              <a:gd name="connsiteY3995" fmla="*/ 212492 h 2380521"/>
              <a:gd name="connsiteX3996" fmla="*/ 3311499 w 8023328"/>
              <a:gd name="connsiteY3996" fmla="*/ 226348 h 2380521"/>
              <a:gd name="connsiteX3997" fmla="*/ 3299102 w 8023328"/>
              <a:gd name="connsiteY3997" fmla="*/ 238746 h 2380521"/>
              <a:gd name="connsiteX3998" fmla="*/ 3285245 w 8023328"/>
              <a:gd name="connsiteY3998" fmla="*/ 226348 h 2380521"/>
              <a:gd name="connsiteX3999" fmla="*/ 3299102 w 8023328"/>
              <a:gd name="connsiteY3999" fmla="*/ 212492 h 2380521"/>
              <a:gd name="connsiteX4000" fmla="*/ 3226811 w 8023328"/>
              <a:gd name="connsiteY4000" fmla="*/ 212492 h 2380521"/>
              <a:gd name="connsiteX4001" fmla="*/ 3240667 w 8023328"/>
              <a:gd name="connsiteY4001" fmla="*/ 226348 h 2380521"/>
              <a:gd name="connsiteX4002" fmla="*/ 3226811 w 8023328"/>
              <a:gd name="connsiteY4002" fmla="*/ 238746 h 2380521"/>
              <a:gd name="connsiteX4003" fmla="*/ 3214412 w 8023328"/>
              <a:gd name="connsiteY4003" fmla="*/ 226348 h 2380521"/>
              <a:gd name="connsiteX4004" fmla="*/ 3226811 w 8023328"/>
              <a:gd name="connsiteY4004" fmla="*/ 212492 h 2380521"/>
              <a:gd name="connsiteX4005" fmla="*/ 3152608 w 8023328"/>
              <a:gd name="connsiteY4005" fmla="*/ 212492 h 2380521"/>
              <a:gd name="connsiteX4006" fmla="*/ 3166462 w 8023328"/>
              <a:gd name="connsiteY4006" fmla="*/ 226348 h 2380521"/>
              <a:gd name="connsiteX4007" fmla="*/ 3152608 w 8023328"/>
              <a:gd name="connsiteY4007" fmla="*/ 238746 h 2380521"/>
              <a:gd name="connsiteX4008" fmla="*/ 3140211 w 8023328"/>
              <a:gd name="connsiteY4008" fmla="*/ 226348 h 2380521"/>
              <a:gd name="connsiteX4009" fmla="*/ 3152608 w 8023328"/>
              <a:gd name="connsiteY4009" fmla="*/ 212492 h 2380521"/>
              <a:gd name="connsiteX4010" fmla="*/ 3081775 w 8023328"/>
              <a:gd name="connsiteY4010" fmla="*/ 212492 h 2380521"/>
              <a:gd name="connsiteX4011" fmla="*/ 3095628 w 8023328"/>
              <a:gd name="connsiteY4011" fmla="*/ 226348 h 2380521"/>
              <a:gd name="connsiteX4012" fmla="*/ 3081775 w 8023328"/>
              <a:gd name="connsiteY4012" fmla="*/ 238746 h 2380521"/>
              <a:gd name="connsiteX4013" fmla="*/ 3069375 w 8023328"/>
              <a:gd name="connsiteY4013" fmla="*/ 226348 h 2380521"/>
              <a:gd name="connsiteX4014" fmla="*/ 3081775 w 8023328"/>
              <a:gd name="connsiteY4014" fmla="*/ 212492 h 2380521"/>
              <a:gd name="connsiteX4015" fmla="*/ 3013720 w 8023328"/>
              <a:gd name="connsiteY4015" fmla="*/ 212492 h 2380521"/>
              <a:gd name="connsiteX4016" fmla="*/ 3028140 w 8023328"/>
              <a:gd name="connsiteY4016" fmla="*/ 226348 h 2380521"/>
              <a:gd name="connsiteX4017" fmla="*/ 3013720 w 8023328"/>
              <a:gd name="connsiteY4017" fmla="*/ 238746 h 2380521"/>
              <a:gd name="connsiteX4018" fmla="*/ 2998542 w 8023328"/>
              <a:gd name="connsiteY4018" fmla="*/ 226348 h 2380521"/>
              <a:gd name="connsiteX4019" fmla="*/ 3013720 w 8023328"/>
              <a:gd name="connsiteY4019" fmla="*/ 212492 h 2380521"/>
              <a:gd name="connsiteX4020" fmla="*/ 2942497 w 8023328"/>
              <a:gd name="connsiteY4020" fmla="*/ 212492 h 2380521"/>
              <a:gd name="connsiteX4021" fmla="*/ 2957293 w 8023328"/>
              <a:gd name="connsiteY4021" fmla="*/ 226348 h 2380521"/>
              <a:gd name="connsiteX4022" fmla="*/ 2942497 w 8023328"/>
              <a:gd name="connsiteY4022" fmla="*/ 238746 h 2380521"/>
              <a:gd name="connsiteX4023" fmla="*/ 2927716 w 8023328"/>
              <a:gd name="connsiteY4023" fmla="*/ 226348 h 2380521"/>
              <a:gd name="connsiteX4024" fmla="*/ 2942497 w 8023328"/>
              <a:gd name="connsiteY4024" fmla="*/ 212492 h 2380521"/>
              <a:gd name="connsiteX4025" fmla="*/ 2867363 w 8023328"/>
              <a:gd name="connsiteY4025" fmla="*/ 212492 h 2380521"/>
              <a:gd name="connsiteX4026" fmla="*/ 2879765 w 8023328"/>
              <a:gd name="connsiteY4026" fmla="*/ 226348 h 2380521"/>
              <a:gd name="connsiteX4027" fmla="*/ 2867363 w 8023328"/>
              <a:gd name="connsiteY4027" fmla="*/ 238746 h 2380521"/>
              <a:gd name="connsiteX4028" fmla="*/ 2853510 w 8023328"/>
              <a:gd name="connsiteY4028" fmla="*/ 226348 h 2380521"/>
              <a:gd name="connsiteX4029" fmla="*/ 2867363 w 8023328"/>
              <a:gd name="connsiteY4029" fmla="*/ 212492 h 2380521"/>
              <a:gd name="connsiteX4030" fmla="*/ 2796538 w 8023328"/>
              <a:gd name="connsiteY4030" fmla="*/ 212492 h 2380521"/>
              <a:gd name="connsiteX4031" fmla="*/ 2808934 w 8023328"/>
              <a:gd name="connsiteY4031" fmla="*/ 226348 h 2380521"/>
              <a:gd name="connsiteX4032" fmla="*/ 2796538 w 8023328"/>
              <a:gd name="connsiteY4032" fmla="*/ 238746 h 2380521"/>
              <a:gd name="connsiteX4033" fmla="*/ 2782680 w 8023328"/>
              <a:gd name="connsiteY4033" fmla="*/ 226348 h 2380521"/>
              <a:gd name="connsiteX4034" fmla="*/ 2796538 w 8023328"/>
              <a:gd name="connsiteY4034" fmla="*/ 212492 h 2380521"/>
              <a:gd name="connsiteX4035" fmla="*/ 2725698 w 8023328"/>
              <a:gd name="connsiteY4035" fmla="*/ 212492 h 2380521"/>
              <a:gd name="connsiteX4036" fmla="*/ 2738102 w 8023328"/>
              <a:gd name="connsiteY4036" fmla="*/ 226348 h 2380521"/>
              <a:gd name="connsiteX4037" fmla="*/ 2725698 w 8023328"/>
              <a:gd name="connsiteY4037" fmla="*/ 238746 h 2380521"/>
              <a:gd name="connsiteX4038" fmla="*/ 2711852 w 8023328"/>
              <a:gd name="connsiteY4038" fmla="*/ 226348 h 2380521"/>
              <a:gd name="connsiteX4039" fmla="*/ 2725698 w 8023328"/>
              <a:gd name="connsiteY4039" fmla="*/ 212492 h 2380521"/>
              <a:gd name="connsiteX4040" fmla="*/ 2653420 w 8023328"/>
              <a:gd name="connsiteY4040" fmla="*/ 212492 h 2380521"/>
              <a:gd name="connsiteX4041" fmla="*/ 2667273 w 8023328"/>
              <a:gd name="connsiteY4041" fmla="*/ 226348 h 2380521"/>
              <a:gd name="connsiteX4042" fmla="*/ 2653420 w 8023328"/>
              <a:gd name="connsiteY4042" fmla="*/ 238746 h 2380521"/>
              <a:gd name="connsiteX4043" fmla="*/ 2641021 w 8023328"/>
              <a:gd name="connsiteY4043" fmla="*/ 226348 h 2380521"/>
              <a:gd name="connsiteX4044" fmla="*/ 2653420 w 8023328"/>
              <a:gd name="connsiteY4044" fmla="*/ 212492 h 2380521"/>
              <a:gd name="connsiteX4045" fmla="*/ 2582586 w 8023328"/>
              <a:gd name="connsiteY4045" fmla="*/ 212492 h 2380521"/>
              <a:gd name="connsiteX4046" fmla="*/ 2596439 w 8023328"/>
              <a:gd name="connsiteY4046" fmla="*/ 226348 h 2380521"/>
              <a:gd name="connsiteX4047" fmla="*/ 2582586 w 8023328"/>
              <a:gd name="connsiteY4047" fmla="*/ 238746 h 2380521"/>
              <a:gd name="connsiteX4048" fmla="*/ 2570189 w 8023328"/>
              <a:gd name="connsiteY4048" fmla="*/ 226348 h 2380521"/>
              <a:gd name="connsiteX4049" fmla="*/ 2582586 w 8023328"/>
              <a:gd name="connsiteY4049" fmla="*/ 212492 h 2380521"/>
              <a:gd name="connsiteX4050" fmla="*/ 2511029 w 8023328"/>
              <a:gd name="connsiteY4050" fmla="*/ 212492 h 2380521"/>
              <a:gd name="connsiteX4051" fmla="*/ 2525616 w 8023328"/>
              <a:gd name="connsiteY4051" fmla="*/ 226348 h 2380521"/>
              <a:gd name="connsiteX4052" fmla="*/ 2511029 w 8023328"/>
              <a:gd name="connsiteY4052" fmla="*/ 238746 h 2380521"/>
              <a:gd name="connsiteX4053" fmla="*/ 2499364 w 8023328"/>
              <a:gd name="connsiteY4053" fmla="*/ 226348 h 2380521"/>
              <a:gd name="connsiteX4054" fmla="*/ 2511029 w 8023328"/>
              <a:gd name="connsiteY4054" fmla="*/ 212492 h 2380521"/>
              <a:gd name="connsiteX4055" fmla="*/ 2439946 w 8023328"/>
              <a:gd name="connsiteY4055" fmla="*/ 212492 h 2380521"/>
              <a:gd name="connsiteX4056" fmla="*/ 2454732 w 8023328"/>
              <a:gd name="connsiteY4056" fmla="*/ 226348 h 2380521"/>
              <a:gd name="connsiteX4057" fmla="*/ 2439946 w 8023328"/>
              <a:gd name="connsiteY4057" fmla="*/ 238746 h 2380521"/>
              <a:gd name="connsiteX4058" fmla="*/ 2425156 w 8023328"/>
              <a:gd name="connsiteY4058" fmla="*/ 226348 h 2380521"/>
              <a:gd name="connsiteX4059" fmla="*/ 2439946 w 8023328"/>
              <a:gd name="connsiteY4059" fmla="*/ 212492 h 2380521"/>
              <a:gd name="connsiteX4060" fmla="*/ 2369110 w 8023328"/>
              <a:gd name="connsiteY4060" fmla="*/ 212492 h 2380521"/>
              <a:gd name="connsiteX4061" fmla="*/ 2383900 w 8023328"/>
              <a:gd name="connsiteY4061" fmla="*/ 226348 h 2380521"/>
              <a:gd name="connsiteX4062" fmla="*/ 2369110 w 8023328"/>
              <a:gd name="connsiteY4062" fmla="*/ 238746 h 2380521"/>
              <a:gd name="connsiteX4063" fmla="*/ 2354323 w 8023328"/>
              <a:gd name="connsiteY4063" fmla="*/ 226348 h 2380521"/>
              <a:gd name="connsiteX4064" fmla="*/ 2369110 w 8023328"/>
              <a:gd name="connsiteY4064" fmla="*/ 212492 h 2380521"/>
              <a:gd name="connsiteX4065" fmla="*/ 2298283 w 8023328"/>
              <a:gd name="connsiteY4065" fmla="*/ 212492 h 2380521"/>
              <a:gd name="connsiteX4066" fmla="*/ 2313070 w 8023328"/>
              <a:gd name="connsiteY4066" fmla="*/ 227280 h 2380521"/>
              <a:gd name="connsiteX4067" fmla="*/ 2298283 w 8023328"/>
              <a:gd name="connsiteY4067" fmla="*/ 242069 h 2380521"/>
              <a:gd name="connsiteX4068" fmla="*/ 2283493 w 8023328"/>
              <a:gd name="connsiteY4068" fmla="*/ 227280 h 2380521"/>
              <a:gd name="connsiteX4069" fmla="*/ 2298283 w 8023328"/>
              <a:gd name="connsiteY4069" fmla="*/ 212492 h 2380521"/>
              <a:gd name="connsiteX4070" fmla="*/ 2226517 w 8023328"/>
              <a:gd name="connsiteY4070" fmla="*/ 212492 h 2380521"/>
              <a:gd name="connsiteX4071" fmla="*/ 2238916 w 8023328"/>
              <a:gd name="connsiteY4071" fmla="*/ 227280 h 2380521"/>
              <a:gd name="connsiteX4072" fmla="*/ 2226517 w 8023328"/>
              <a:gd name="connsiteY4072" fmla="*/ 242069 h 2380521"/>
              <a:gd name="connsiteX4073" fmla="*/ 2212659 w 8023328"/>
              <a:gd name="connsiteY4073" fmla="*/ 227280 h 2380521"/>
              <a:gd name="connsiteX4074" fmla="*/ 2226517 w 8023328"/>
              <a:gd name="connsiteY4074" fmla="*/ 212492 h 2380521"/>
              <a:gd name="connsiteX4075" fmla="*/ 2155683 w 8023328"/>
              <a:gd name="connsiteY4075" fmla="*/ 212492 h 2380521"/>
              <a:gd name="connsiteX4076" fmla="*/ 2168081 w 8023328"/>
              <a:gd name="connsiteY4076" fmla="*/ 227280 h 2380521"/>
              <a:gd name="connsiteX4077" fmla="*/ 2155683 w 8023328"/>
              <a:gd name="connsiteY4077" fmla="*/ 242069 h 2380521"/>
              <a:gd name="connsiteX4078" fmla="*/ 2141827 w 8023328"/>
              <a:gd name="connsiteY4078" fmla="*/ 227280 h 2380521"/>
              <a:gd name="connsiteX4079" fmla="*/ 2155683 w 8023328"/>
              <a:gd name="connsiteY4079" fmla="*/ 212492 h 2380521"/>
              <a:gd name="connsiteX4080" fmla="*/ 2084851 w 8023328"/>
              <a:gd name="connsiteY4080" fmla="*/ 212492 h 2380521"/>
              <a:gd name="connsiteX4081" fmla="*/ 2097249 w 8023328"/>
              <a:gd name="connsiteY4081" fmla="*/ 227280 h 2380521"/>
              <a:gd name="connsiteX4082" fmla="*/ 2084851 w 8023328"/>
              <a:gd name="connsiteY4082" fmla="*/ 242069 h 2380521"/>
              <a:gd name="connsiteX4083" fmla="*/ 2070995 w 8023328"/>
              <a:gd name="connsiteY4083" fmla="*/ 227280 h 2380521"/>
              <a:gd name="connsiteX4084" fmla="*/ 2084851 w 8023328"/>
              <a:gd name="connsiteY4084" fmla="*/ 212492 h 2380521"/>
              <a:gd name="connsiteX4085" fmla="*/ 2011835 w 8023328"/>
              <a:gd name="connsiteY4085" fmla="*/ 212492 h 2380521"/>
              <a:gd name="connsiteX4086" fmla="*/ 2026421 w 8023328"/>
              <a:gd name="connsiteY4086" fmla="*/ 227280 h 2380521"/>
              <a:gd name="connsiteX4087" fmla="*/ 2011835 w 8023328"/>
              <a:gd name="connsiteY4087" fmla="*/ 242069 h 2380521"/>
              <a:gd name="connsiteX4088" fmla="*/ 2000168 w 8023328"/>
              <a:gd name="connsiteY4088" fmla="*/ 227280 h 2380521"/>
              <a:gd name="connsiteX4089" fmla="*/ 2011835 w 8023328"/>
              <a:gd name="connsiteY4089" fmla="*/ 212492 h 2380521"/>
              <a:gd name="connsiteX4090" fmla="*/ 1938362 w 8023328"/>
              <a:gd name="connsiteY4090" fmla="*/ 212492 h 2380521"/>
              <a:gd name="connsiteX4091" fmla="*/ 1952222 w 8023328"/>
              <a:gd name="connsiteY4091" fmla="*/ 227280 h 2380521"/>
              <a:gd name="connsiteX4092" fmla="*/ 1938362 w 8023328"/>
              <a:gd name="connsiteY4092" fmla="*/ 242069 h 2380521"/>
              <a:gd name="connsiteX4093" fmla="*/ 1925971 w 8023328"/>
              <a:gd name="connsiteY4093" fmla="*/ 227280 h 2380521"/>
              <a:gd name="connsiteX4094" fmla="*/ 1938362 w 8023328"/>
              <a:gd name="connsiteY4094" fmla="*/ 212492 h 2380521"/>
              <a:gd name="connsiteX4095" fmla="*/ 1867530 w 8023328"/>
              <a:gd name="connsiteY4095" fmla="*/ 212492 h 2380521"/>
              <a:gd name="connsiteX4096" fmla="*/ 1881387 w 8023328"/>
              <a:gd name="connsiteY4096" fmla="*/ 227280 h 2380521"/>
              <a:gd name="connsiteX4097" fmla="*/ 1867530 w 8023328"/>
              <a:gd name="connsiteY4097" fmla="*/ 242069 h 2380521"/>
              <a:gd name="connsiteX4098" fmla="*/ 1855129 w 8023328"/>
              <a:gd name="connsiteY4098" fmla="*/ 227280 h 2380521"/>
              <a:gd name="connsiteX4099" fmla="*/ 1867530 w 8023328"/>
              <a:gd name="connsiteY4099" fmla="*/ 212492 h 2380521"/>
              <a:gd name="connsiteX4100" fmla="*/ 1799087 w 8023328"/>
              <a:gd name="connsiteY4100" fmla="*/ 212492 h 2380521"/>
              <a:gd name="connsiteX4101" fmla="*/ 1813879 w 8023328"/>
              <a:gd name="connsiteY4101" fmla="*/ 227280 h 2380521"/>
              <a:gd name="connsiteX4102" fmla="*/ 1799087 w 8023328"/>
              <a:gd name="connsiteY4102" fmla="*/ 242069 h 2380521"/>
              <a:gd name="connsiteX4103" fmla="*/ 1784303 w 8023328"/>
              <a:gd name="connsiteY4103" fmla="*/ 227280 h 2380521"/>
              <a:gd name="connsiteX4104" fmla="*/ 1799087 w 8023328"/>
              <a:gd name="connsiteY4104" fmla="*/ 212492 h 2380521"/>
              <a:gd name="connsiteX4105" fmla="*/ 1728262 w 8023328"/>
              <a:gd name="connsiteY4105" fmla="*/ 212492 h 2380521"/>
              <a:gd name="connsiteX4106" fmla="*/ 1743052 w 8023328"/>
              <a:gd name="connsiteY4106" fmla="*/ 227280 h 2380521"/>
              <a:gd name="connsiteX4107" fmla="*/ 1728262 w 8023328"/>
              <a:gd name="connsiteY4107" fmla="*/ 242069 h 2380521"/>
              <a:gd name="connsiteX4108" fmla="*/ 1713472 w 8023328"/>
              <a:gd name="connsiteY4108" fmla="*/ 227280 h 2380521"/>
              <a:gd name="connsiteX4109" fmla="*/ 1728262 w 8023328"/>
              <a:gd name="connsiteY4109" fmla="*/ 212492 h 2380521"/>
              <a:gd name="connsiteX4110" fmla="*/ 1656498 w 8023328"/>
              <a:gd name="connsiteY4110" fmla="*/ 212492 h 2380521"/>
              <a:gd name="connsiteX4111" fmla="*/ 1668900 w 8023328"/>
              <a:gd name="connsiteY4111" fmla="*/ 227280 h 2380521"/>
              <a:gd name="connsiteX4112" fmla="*/ 1656498 w 8023328"/>
              <a:gd name="connsiteY4112" fmla="*/ 242069 h 2380521"/>
              <a:gd name="connsiteX4113" fmla="*/ 1642655 w 8023328"/>
              <a:gd name="connsiteY4113" fmla="*/ 227280 h 2380521"/>
              <a:gd name="connsiteX4114" fmla="*/ 1656498 w 8023328"/>
              <a:gd name="connsiteY4114" fmla="*/ 212492 h 2380521"/>
              <a:gd name="connsiteX4115" fmla="*/ 1582299 w 8023328"/>
              <a:gd name="connsiteY4115" fmla="*/ 212492 h 2380521"/>
              <a:gd name="connsiteX4116" fmla="*/ 1594704 w 8023328"/>
              <a:gd name="connsiteY4116" fmla="*/ 227280 h 2380521"/>
              <a:gd name="connsiteX4117" fmla="*/ 1582299 w 8023328"/>
              <a:gd name="connsiteY4117" fmla="*/ 242069 h 2380521"/>
              <a:gd name="connsiteX4118" fmla="*/ 1568441 w 8023328"/>
              <a:gd name="connsiteY4118" fmla="*/ 227280 h 2380521"/>
              <a:gd name="connsiteX4119" fmla="*/ 1582299 w 8023328"/>
              <a:gd name="connsiteY4119" fmla="*/ 212492 h 2380521"/>
              <a:gd name="connsiteX4120" fmla="*/ 1512198 w 8023328"/>
              <a:gd name="connsiteY4120" fmla="*/ 212492 h 2380521"/>
              <a:gd name="connsiteX4121" fmla="*/ 1523867 w 8023328"/>
              <a:gd name="connsiteY4121" fmla="*/ 227280 h 2380521"/>
              <a:gd name="connsiteX4122" fmla="*/ 1512198 w 8023328"/>
              <a:gd name="connsiteY4122" fmla="*/ 242069 h 2380521"/>
              <a:gd name="connsiteX4123" fmla="*/ 1497612 w 8023328"/>
              <a:gd name="connsiteY4123" fmla="*/ 227280 h 2380521"/>
              <a:gd name="connsiteX4124" fmla="*/ 1512198 w 8023328"/>
              <a:gd name="connsiteY4124" fmla="*/ 212492 h 2380521"/>
              <a:gd name="connsiteX4125" fmla="*/ 1439173 w 8023328"/>
              <a:gd name="connsiteY4125" fmla="*/ 212492 h 2380521"/>
              <a:gd name="connsiteX4126" fmla="*/ 1453026 w 8023328"/>
              <a:gd name="connsiteY4126" fmla="*/ 227280 h 2380521"/>
              <a:gd name="connsiteX4127" fmla="*/ 1439173 w 8023328"/>
              <a:gd name="connsiteY4127" fmla="*/ 242069 h 2380521"/>
              <a:gd name="connsiteX4128" fmla="*/ 1426777 w 8023328"/>
              <a:gd name="connsiteY4128" fmla="*/ 227280 h 2380521"/>
              <a:gd name="connsiteX4129" fmla="*/ 1439173 w 8023328"/>
              <a:gd name="connsiteY4129" fmla="*/ 212492 h 2380521"/>
              <a:gd name="connsiteX4130" fmla="*/ 1368349 w 8023328"/>
              <a:gd name="connsiteY4130" fmla="*/ 212492 h 2380521"/>
              <a:gd name="connsiteX4131" fmla="*/ 1382203 w 8023328"/>
              <a:gd name="connsiteY4131" fmla="*/ 227280 h 2380521"/>
              <a:gd name="connsiteX4132" fmla="*/ 1368349 w 8023328"/>
              <a:gd name="connsiteY4132" fmla="*/ 242069 h 2380521"/>
              <a:gd name="connsiteX4133" fmla="*/ 1355950 w 8023328"/>
              <a:gd name="connsiteY4133" fmla="*/ 227280 h 2380521"/>
              <a:gd name="connsiteX4134" fmla="*/ 1368349 w 8023328"/>
              <a:gd name="connsiteY4134" fmla="*/ 212492 h 2380521"/>
              <a:gd name="connsiteX4135" fmla="*/ 1297520 w 8023328"/>
              <a:gd name="connsiteY4135" fmla="*/ 212492 h 2380521"/>
              <a:gd name="connsiteX4136" fmla="*/ 1311374 w 8023328"/>
              <a:gd name="connsiteY4136" fmla="*/ 227280 h 2380521"/>
              <a:gd name="connsiteX4137" fmla="*/ 1297520 w 8023328"/>
              <a:gd name="connsiteY4137" fmla="*/ 242069 h 2380521"/>
              <a:gd name="connsiteX4138" fmla="*/ 1285121 w 8023328"/>
              <a:gd name="connsiteY4138" fmla="*/ 227280 h 2380521"/>
              <a:gd name="connsiteX4139" fmla="*/ 1297520 w 8023328"/>
              <a:gd name="connsiteY4139" fmla="*/ 212492 h 2380521"/>
              <a:gd name="connsiteX4140" fmla="*/ 1225708 w 8023328"/>
              <a:gd name="connsiteY4140" fmla="*/ 212492 h 2380521"/>
              <a:gd name="connsiteX4141" fmla="*/ 1240496 w 8023328"/>
              <a:gd name="connsiteY4141" fmla="*/ 227280 h 2380521"/>
              <a:gd name="connsiteX4142" fmla="*/ 1225708 w 8023328"/>
              <a:gd name="connsiteY4142" fmla="*/ 242069 h 2380521"/>
              <a:gd name="connsiteX4143" fmla="*/ 1210934 w 8023328"/>
              <a:gd name="connsiteY4143" fmla="*/ 227280 h 2380521"/>
              <a:gd name="connsiteX4144" fmla="*/ 1225708 w 8023328"/>
              <a:gd name="connsiteY4144" fmla="*/ 212492 h 2380521"/>
              <a:gd name="connsiteX4145" fmla="*/ 1154891 w 8023328"/>
              <a:gd name="connsiteY4145" fmla="*/ 212492 h 2380521"/>
              <a:gd name="connsiteX4146" fmla="*/ 1169683 w 8023328"/>
              <a:gd name="connsiteY4146" fmla="*/ 227280 h 2380521"/>
              <a:gd name="connsiteX4147" fmla="*/ 1154891 w 8023328"/>
              <a:gd name="connsiteY4147" fmla="*/ 242069 h 2380521"/>
              <a:gd name="connsiteX4148" fmla="*/ 1140105 w 8023328"/>
              <a:gd name="connsiteY4148" fmla="*/ 227280 h 2380521"/>
              <a:gd name="connsiteX4149" fmla="*/ 1154891 w 8023328"/>
              <a:gd name="connsiteY4149" fmla="*/ 212492 h 2380521"/>
              <a:gd name="connsiteX4150" fmla="*/ 1084063 w 8023328"/>
              <a:gd name="connsiteY4150" fmla="*/ 212492 h 2380521"/>
              <a:gd name="connsiteX4151" fmla="*/ 1098847 w 8023328"/>
              <a:gd name="connsiteY4151" fmla="*/ 227280 h 2380521"/>
              <a:gd name="connsiteX4152" fmla="*/ 1084063 w 8023328"/>
              <a:gd name="connsiteY4152" fmla="*/ 242069 h 2380521"/>
              <a:gd name="connsiteX4153" fmla="*/ 1069276 w 8023328"/>
              <a:gd name="connsiteY4153" fmla="*/ 227280 h 2380521"/>
              <a:gd name="connsiteX4154" fmla="*/ 1084063 w 8023328"/>
              <a:gd name="connsiteY4154" fmla="*/ 212492 h 2380521"/>
              <a:gd name="connsiteX4155" fmla="*/ 3013723 w 8023328"/>
              <a:gd name="connsiteY4155" fmla="*/ 141661 h 2380521"/>
              <a:gd name="connsiteX4156" fmla="*/ 3028140 w 8023328"/>
              <a:gd name="connsiteY4156" fmla="*/ 155517 h 2380521"/>
              <a:gd name="connsiteX4157" fmla="*/ 3013723 w 8023328"/>
              <a:gd name="connsiteY4157" fmla="*/ 167915 h 2380521"/>
              <a:gd name="connsiteX4158" fmla="*/ 2998545 w 8023328"/>
              <a:gd name="connsiteY4158" fmla="*/ 155517 h 2380521"/>
              <a:gd name="connsiteX4159" fmla="*/ 3013723 w 8023328"/>
              <a:gd name="connsiteY4159" fmla="*/ 141661 h 2380521"/>
              <a:gd name="connsiteX4160" fmla="*/ 2942497 w 8023328"/>
              <a:gd name="connsiteY4160" fmla="*/ 141661 h 2380521"/>
              <a:gd name="connsiteX4161" fmla="*/ 2957293 w 8023328"/>
              <a:gd name="connsiteY4161" fmla="*/ 155517 h 2380521"/>
              <a:gd name="connsiteX4162" fmla="*/ 2942497 w 8023328"/>
              <a:gd name="connsiteY4162" fmla="*/ 167915 h 2380521"/>
              <a:gd name="connsiteX4163" fmla="*/ 2927716 w 8023328"/>
              <a:gd name="connsiteY4163" fmla="*/ 155517 h 2380521"/>
              <a:gd name="connsiteX4164" fmla="*/ 2942497 w 8023328"/>
              <a:gd name="connsiteY4164" fmla="*/ 141661 h 2380521"/>
              <a:gd name="connsiteX4165" fmla="*/ 2867363 w 8023328"/>
              <a:gd name="connsiteY4165" fmla="*/ 141661 h 2380521"/>
              <a:gd name="connsiteX4166" fmla="*/ 2879765 w 8023328"/>
              <a:gd name="connsiteY4166" fmla="*/ 155517 h 2380521"/>
              <a:gd name="connsiteX4167" fmla="*/ 2867363 w 8023328"/>
              <a:gd name="connsiteY4167" fmla="*/ 167915 h 2380521"/>
              <a:gd name="connsiteX4168" fmla="*/ 2853510 w 8023328"/>
              <a:gd name="connsiteY4168" fmla="*/ 155517 h 2380521"/>
              <a:gd name="connsiteX4169" fmla="*/ 2867363 w 8023328"/>
              <a:gd name="connsiteY4169" fmla="*/ 141661 h 2380521"/>
              <a:gd name="connsiteX4170" fmla="*/ 2796538 w 8023328"/>
              <a:gd name="connsiteY4170" fmla="*/ 141661 h 2380521"/>
              <a:gd name="connsiteX4171" fmla="*/ 2808940 w 8023328"/>
              <a:gd name="connsiteY4171" fmla="*/ 155517 h 2380521"/>
              <a:gd name="connsiteX4172" fmla="*/ 2796538 w 8023328"/>
              <a:gd name="connsiteY4172" fmla="*/ 167915 h 2380521"/>
              <a:gd name="connsiteX4173" fmla="*/ 2782683 w 8023328"/>
              <a:gd name="connsiteY4173" fmla="*/ 155517 h 2380521"/>
              <a:gd name="connsiteX4174" fmla="*/ 2796538 w 8023328"/>
              <a:gd name="connsiteY4174" fmla="*/ 141661 h 2380521"/>
              <a:gd name="connsiteX4175" fmla="*/ 2725703 w 8023328"/>
              <a:gd name="connsiteY4175" fmla="*/ 141661 h 2380521"/>
              <a:gd name="connsiteX4176" fmla="*/ 2738105 w 8023328"/>
              <a:gd name="connsiteY4176" fmla="*/ 155517 h 2380521"/>
              <a:gd name="connsiteX4177" fmla="*/ 2725703 w 8023328"/>
              <a:gd name="connsiteY4177" fmla="*/ 167915 h 2380521"/>
              <a:gd name="connsiteX4178" fmla="*/ 2711852 w 8023328"/>
              <a:gd name="connsiteY4178" fmla="*/ 155517 h 2380521"/>
              <a:gd name="connsiteX4179" fmla="*/ 2725703 w 8023328"/>
              <a:gd name="connsiteY4179" fmla="*/ 141661 h 2380521"/>
              <a:gd name="connsiteX4180" fmla="*/ 2653420 w 8023328"/>
              <a:gd name="connsiteY4180" fmla="*/ 141661 h 2380521"/>
              <a:gd name="connsiteX4181" fmla="*/ 2667273 w 8023328"/>
              <a:gd name="connsiteY4181" fmla="*/ 155517 h 2380521"/>
              <a:gd name="connsiteX4182" fmla="*/ 2653420 w 8023328"/>
              <a:gd name="connsiteY4182" fmla="*/ 167915 h 2380521"/>
              <a:gd name="connsiteX4183" fmla="*/ 2641021 w 8023328"/>
              <a:gd name="connsiteY4183" fmla="*/ 155517 h 2380521"/>
              <a:gd name="connsiteX4184" fmla="*/ 2653420 w 8023328"/>
              <a:gd name="connsiteY4184" fmla="*/ 141661 h 2380521"/>
              <a:gd name="connsiteX4185" fmla="*/ 2582586 w 8023328"/>
              <a:gd name="connsiteY4185" fmla="*/ 141661 h 2380521"/>
              <a:gd name="connsiteX4186" fmla="*/ 2596442 w 8023328"/>
              <a:gd name="connsiteY4186" fmla="*/ 155517 h 2380521"/>
              <a:gd name="connsiteX4187" fmla="*/ 2582586 w 8023328"/>
              <a:gd name="connsiteY4187" fmla="*/ 167915 h 2380521"/>
              <a:gd name="connsiteX4188" fmla="*/ 2570189 w 8023328"/>
              <a:gd name="connsiteY4188" fmla="*/ 155517 h 2380521"/>
              <a:gd name="connsiteX4189" fmla="*/ 2582586 w 8023328"/>
              <a:gd name="connsiteY4189" fmla="*/ 141661 h 2380521"/>
              <a:gd name="connsiteX4190" fmla="*/ 2511034 w 8023328"/>
              <a:gd name="connsiteY4190" fmla="*/ 141661 h 2380521"/>
              <a:gd name="connsiteX4191" fmla="*/ 2525616 w 8023328"/>
              <a:gd name="connsiteY4191" fmla="*/ 155517 h 2380521"/>
              <a:gd name="connsiteX4192" fmla="*/ 2511034 w 8023328"/>
              <a:gd name="connsiteY4192" fmla="*/ 167915 h 2380521"/>
              <a:gd name="connsiteX4193" fmla="*/ 2499364 w 8023328"/>
              <a:gd name="connsiteY4193" fmla="*/ 155517 h 2380521"/>
              <a:gd name="connsiteX4194" fmla="*/ 2511034 w 8023328"/>
              <a:gd name="connsiteY4194" fmla="*/ 141661 h 2380521"/>
              <a:gd name="connsiteX4195" fmla="*/ 2439946 w 8023328"/>
              <a:gd name="connsiteY4195" fmla="*/ 141661 h 2380521"/>
              <a:gd name="connsiteX4196" fmla="*/ 2454734 w 8023328"/>
              <a:gd name="connsiteY4196" fmla="*/ 155517 h 2380521"/>
              <a:gd name="connsiteX4197" fmla="*/ 2439946 w 8023328"/>
              <a:gd name="connsiteY4197" fmla="*/ 167915 h 2380521"/>
              <a:gd name="connsiteX4198" fmla="*/ 2425159 w 8023328"/>
              <a:gd name="connsiteY4198" fmla="*/ 155517 h 2380521"/>
              <a:gd name="connsiteX4199" fmla="*/ 2439946 w 8023328"/>
              <a:gd name="connsiteY4199" fmla="*/ 141661 h 2380521"/>
              <a:gd name="connsiteX4200" fmla="*/ 2369114 w 8023328"/>
              <a:gd name="connsiteY4200" fmla="*/ 141661 h 2380521"/>
              <a:gd name="connsiteX4201" fmla="*/ 2383900 w 8023328"/>
              <a:gd name="connsiteY4201" fmla="*/ 155517 h 2380521"/>
              <a:gd name="connsiteX4202" fmla="*/ 2369114 w 8023328"/>
              <a:gd name="connsiteY4202" fmla="*/ 167915 h 2380521"/>
              <a:gd name="connsiteX4203" fmla="*/ 2354323 w 8023328"/>
              <a:gd name="connsiteY4203" fmla="*/ 155517 h 2380521"/>
              <a:gd name="connsiteX4204" fmla="*/ 2369114 w 8023328"/>
              <a:gd name="connsiteY4204" fmla="*/ 141661 h 2380521"/>
              <a:gd name="connsiteX4205" fmla="*/ 2298283 w 8023328"/>
              <a:gd name="connsiteY4205" fmla="*/ 141661 h 2380521"/>
              <a:gd name="connsiteX4206" fmla="*/ 2313070 w 8023328"/>
              <a:gd name="connsiteY4206" fmla="*/ 155517 h 2380521"/>
              <a:gd name="connsiteX4207" fmla="*/ 2298283 w 8023328"/>
              <a:gd name="connsiteY4207" fmla="*/ 167915 h 2380521"/>
              <a:gd name="connsiteX4208" fmla="*/ 2283493 w 8023328"/>
              <a:gd name="connsiteY4208" fmla="*/ 155517 h 2380521"/>
              <a:gd name="connsiteX4209" fmla="*/ 2298283 w 8023328"/>
              <a:gd name="connsiteY4209" fmla="*/ 141661 h 2380521"/>
              <a:gd name="connsiteX4210" fmla="*/ 2226517 w 8023328"/>
              <a:gd name="connsiteY4210" fmla="*/ 141661 h 2380521"/>
              <a:gd name="connsiteX4211" fmla="*/ 2238916 w 8023328"/>
              <a:gd name="connsiteY4211" fmla="*/ 155517 h 2380521"/>
              <a:gd name="connsiteX4212" fmla="*/ 2226517 w 8023328"/>
              <a:gd name="connsiteY4212" fmla="*/ 167915 h 2380521"/>
              <a:gd name="connsiteX4213" fmla="*/ 2212659 w 8023328"/>
              <a:gd name="connsiteY4213" fmla="*/ 155517 h 2380521"/>
              <a:gd name="connsiteX4214" fmla="*/ 2226517 w 8023328"/>
              <a:gd name="connsiteY4214" fmla="*/ 141661 h 2380521"/>
              <a:gd name="connsiteX4215" fmla="*/ 2155683 w 8023328"/>
              <a:gd name="connsiteY4215" fmla="*/ 141661 h 2380521"/>
              <a:gd name="connsiteX4216" fmla="*/ 2168084 w 8023328"/>
              <a:gd name="connsiteY4216" fmla="*/ 155517 h 2380521"/>
              <a:gd name="connsiteX4217" fmla="*/ 2155683 w 8023328"/>
              <a:gd name="connsiteY4217" fmla="*/ 167915 h 2380521"/>
              <a:gd name="connsiteX4218" fmla="*/ 2141827 w 8023328"/>
              <a:gd name="connsiteY4218" fmla="*/ 155517 h 2380521"/>
              <a:gd name="connsiteX4219" fmla="*/ 2155683 w 8023328"/>
              <a:gd name="connsiteY4219" fmla="*/ 141661 h 2380521"/>
              <a:gd name="connsiteX4220" fmla="*/ 2084851 w 8023328"/>
              <a:gd name="connsiteY4220" fmla="*/ 141661 h 2380521"/>
              <a:gd name="connsiteX4221" fmla="*/ 2097249 w 8023328"/>
              <a:gd name="connsiteY4221" fmla="*/ 155517 h 2380521"/>
              <a:gd name="connsiteX4222" fmla="*/ 2084851 w 8023328"/>
              <a:gd name="connsiteY4222" fmla="*/ 167915 h 2380521"/>
              <a:gd name="connsiteX4223" fmla="*/ 2070995 w 8023328"/>
              <a:gd name="connsiteY4223" fmla="*/ 155517 h 2380521"/>
              <a:gd name="connsiteX4224" fmla="*/ 2084851 w 8023328"/>
              <a:gd name="connsiteY4224" fmla="*/ 141661 h 2380521"/>
              <a:gd name="connsiteX4225" fmla="*/ 2011835 w 8023328"/>
              <a:gd name="connsiteY4225" fmla="*/ 141661 h 2380521"/>
              <a:gd name="connsiteX4226" fmla="*/ 2026421 w 8023328"/>
              <a:gd name="connsiteY4226" fmla="*/ 155517 h 2380521"/>
              <a:gd name="connsiteX4227" fmla="*/ 2011835 w 8023328"/>
              <a:gd name="connsiteY4227" fmla="*/ 167915 h 2380521"/>
              <a:gd name="connsiteX4228" fmla="*/ 2000168 w 8023328"/>
              <a:gd name="connsiteY4228" fmla="*/ 155517 h 2380521"/>
              <a:gd name="connsiteX4229" fmla="*/ 2011835 w 8023328"/>
              <a:gd name="connsiteY4229" fmla="*/ 141661 h 2380521"/>
              <a:gd name="connsiteX4230" fmla="*/ 1938365 w 8023328"/>
              <a:gd name="connsiteY4230" fmla="*/ 141661 h 2380521"/>
              <a:gd name="connsiteX4231" fmla="*/ 1952222 w 8023328"/>
              <a:gd name="connsiteY4231" fmla="*/ 155517 h 2380521"/>
              <a:gd name="connsiteX4232" fmla="*/ 1938365 w 8023328"/>
              <a:gd name="connsiteY4232" fmla="*/ 167915 h 2380521"/>
              <a:gd name="connsiteX4233" fmla="*/ 1925971 w 8023328"/>
              <a:gd name="connsiteY4233" fmla="*/ 155517 h 2380521"/>
              <a:gd name="connsiteX4234" fmla="*/ 1938365 w 8023328"/>
              <a:gd name="connsiteY4234" fmla="*/ 141661 h 2380521"/>
              <a:gd name="connsiteX4235" fmla="*/ 1869922 w 8023328"/>
              <a:gd name="connsiteY4235" fmla="*/ 141661 h 2380521"/>
              <a:gd name="connsiteX4236" fmla="*/ 1884712 w 8023328"/>
              <a:gd name="connsiteY4236" fmla="*/ 155517 h 2380521"/>
              <a:gd name="connsiteX4237" fmla="*/ 1869922 w 8023328"/>
              <a:gd name="connsiteY4237" fmla="*/ 167915 h 2380521"/>
              <a:gd name="connsiteX4238" fmla="*/ 1855131 w 8023328"/>
              <a:gd name="connsiteY4238" fmla="*/ 155517 h 2380521"/>
              <a:gd name="connsiteX4239" fmla="*/ 1869922 w 8023328"/>
              <a:gd name="connsiteY4239" fmla="*/ 141661 h 2380521"/>
              <a:gd name="connsiteX4240" fmla="*/ 1799087 w 8023328"/>
              <a:gd name="connsiteY4240" fmla="*/ 141661 h 2380521"/>
              <a:gd name="connsiteX4241" fmla="*/ 1813879 w 8023328"/>
              <a:gd name="connsiteY4241" fmla="*/ 155517 h 2380521"/>
              <a:gd name="connsiteX4242" fmla="*/ 1799087 w 8023328"/>
              <a:gd name="connsiteY4242" fmla="*/ 167915 h 2380521"/>
              <a:gd name="connsiteX4243" fmla="*/ 1784303 w 8023328"/>
              <a:gd name="connsiteY4243" fmla="*/ 155517 h 2380521"/>
              <a:gd name="connsiteX4244" fmla="*/ 1799087 w 8023328"/>
              <a:gd name="connsiteY4244" fmla="*/ 141661 h 2380521"/>
              <a:gd name="connsiteX4245" fmla="*/ 1728262 w 8023328"/>
              <a:gd name="connsiteY4245" fmla="*/ 141661 h 2380521"/>
              <a:gd name="connsiteX4246" fmla="*/ 1743052 w 8023328"/>
              <a:gd name="connsiteY4246" fmla="*/ 155517 h 2380521"/>
              <a:gd name="connsiteX4247" fmla="*/ 1728262 w 8023328"/>
              <a:gd name="connsiteY4247" fmla="*/ 167915 h 2380521"/>
              <a:gd name="connsiteX4248" fmla="*/ 1713474 w 8023328"/>
              <a:gd name="connsiteY4248" fmla="*/ 155517 h 2380521"/>
              <a:gd name="connsiteX4249" fmla="*/ 1728262 w 8023328"/>
              <a:gd name="connsiteY4249" fmla="*/ 141661 h 2380521"/>
              <a:gd name="connsiteX4250" fmla="*/ 1656501 w 8023328"/>
              <a:gd name="connsiteY4250" fmla="*/ 141661 h 2380521"/>
              <a:gd name="connsiteX4251" fmla="*/ 1668900 w 8023328"/>
              <a:gd name="connsiteY4251" fmla="*/ 156450 h 2380521"/>
              <a:gd name="connsiteX4252" fmla="*/ 1656501 w 8023328"/>
              <a:gd name="connsiteY4252" fmla="*/ 171239 h 2380521"/>
              <a:gd name="connsiteX4253" fmla="*/ 1642655 w 8023328"/>
              <a:gd name="connsiteY4253" fmla="*/ 156450 h 2380521"/>
              <a:gd name="connsiteX4254" fmla="*/ 1656501 w 8023328"/>
              <a:gd name="connsiteY4254" fmla="*/ 141661 h 2380521"/>
              <a:gd name="connsiteX4255" fmla="*/ 1582299 w 8023328"/>
              <a:gd name="connsiteY4255" fmla="*/ 141661 h 2380521"/>
              <a:gd name="connsiteX4256" fmla="*/ 1594704 w 8023328"/>
              <a:gd name="connsiteY4256" fmla="*/ 156450 h 2380521"/>
              <a:gd name="connsiteX4257" fmla="*/ 1582299 w 8023328"/>
              <a:gd name="connsiteY4257" fmla="*/ 171239 h 2380521"/>
              <a:gd name="connsiteX4258" fmla="*/ 1568444 w 8023328"/>
              <a:gd name="connsiteY4258" fmla="*/ 156450 h 2380521"/>
              <a:gd name="connsiteX4259" fmla="*/ 1582299 w 8023328"/>
              <a:gd name="connsiteY4259" fmla="*/ 141661 h 2380521"/>
              <a:gd name="connsiteX4260" fmla="*/ 1512199 w 8023328"/>
              <a:gd name="connsiteY4260" fmla="*/ 141661 h 2380521"/>
              <a:gd name="connsiteX4261" fmla="*/ 1523867 w 8023328"/>
              <a:gd name="connsiteY4261" fmla="*/ 156450 h 2380521"/>
              <a:gd name="connsiteX4262" fmla="*/ 1512199 w 8023328"/>
              <a:gd name="connsiteY4262" fmla="*/ 171239 h 2380521"/>
              <a:gd name="connsiteX4263" fmla="*/ 1497612 w 8023328"/>
              <a:gd name="connsiteY4263" fmla="*/ 156450 h 2380521"/>
              <a:gd name="connsiteX4264" fmla="*/ 1512199 w 8023328"/>
              <a:gd name="connsiteY4264" fmla="*/ 141661 h 2380521"/>
              <a:gd name="connsiteX4265" fmla="*/ 1439173 w 8023328"/>
              <a:gd name="connsiteY4265" fmla="*/ 141661 h 2380521"/>
              <a:gd name="connsiteX4266" fmla="*/ 1453026 w 8023328"/>
              <a:gd name="connsiteY4266" fmla="*/ 156450 h 2380521"/>
              <a:gd name="connsiteX4267" fmla="*/ 1439173 w 8023328"/>
              <a:gd name="connsiteY4267" fmla="*/ 171239 h 2380521"/>
              <a:gd name="connsiteX4268" fmla="*/ 1426777 w 8023328"/>
              <a:gd name="connsiteY4268" fmla="*/ 156450 h 2380521"/>
              <a:gd name="connsiteX4269" fmla="*/ 1439173 w 8023328"/>
              <a:gd name="connsiteY4269" fmla="*/ 141661 h 2380521"/>
              <a:gd name="connsiteX4270" fmla="*/ 1368349 w 8023328"/>
              <a:gd name="connsiteY4270" fmla="*/ 141661 h 2380521"/>
              <a:gd name="connsiteX4271" fmla="*/ 1382203 w 8023328"/>
              <a:gd name="connsiteY4271" fmla="*/ 156450 h 2380521"/>
              <a:gd name="connsiteX4272" fmla="*/ 1368349 w 8023328"/>
              <a:gd name="connsiteY4272" fmla="*/ 171239 h 2380521"/>
              <a:gd name="connsiteX4273" fmla="*/ 1355953 w 8023328"/>
              <a:gd name="connsiteY4273" fmla="*/ 156450 h 2380521"/>
              <a:gd name="connsiteX4274" fmla="*/ 1368349 w 8023328"/>
              <a:gd name="connsiteY4274" fmla="*/ 141661 h 2380521"/>
              <a:gd name="connsiteX4275" fmla="*/ 1297520 w 8023328"/>
              <a:gd name="connsiteY4275" fmla="*/ 141661 h 2380521"/>
              <a:gd name="connsiteX4276" fmla="*/ 1311374 w 8023328"/>
              <a:gd name="connsiteY4276" fmla="*/ 156450 h 2380521"/>
              <a:gd name="connsiteX4277" fmla="*/ 1297520 w 8023328"/>
              <a:gd name="connsiteY4277" fmla="*/ 171239 h 2380521"/>
              <a:gd name="connsiteX4278" fmla="*/ 1285121 w 8023328"/>
              <a:gd name="connsiteY4278" fmla="*/ 156450 h 2380521"/>
              <a:gd name="connsiteX4279" fmla="*/ 1297520 w 8023328"/>
              <a:gd name="connsiteY4279" fmla="*/ 141661 h 2380521"/>
              <a:gd name="connsiteX4280" fmla="*/ 2796538 w 8023328"/>
              <a:gd name="connsiteY4280" fmla="*/ 70831 h 2380521"/>
              <a:gd name="connsiteX4281" fmla="*/ 2808940 w 8023328"/>
              <a:gd name="connsiteY4281" fmla="*/ 84687 h 2380521"/>
              <a:gd name="connsiteX4282" fmla="*/ 2796538 w 8023328"/>
              <a:gd name="connsiteY4282" fmla="*/ 97085 h 2380521"/>
              <a:gd name="connsiteX4283" fmla="*/ 2782683 w 8023328"/>
              <a:gd name="connsiteY4283" fmla="*/ 84687 h 2380521"/>
              <a:gd name="connsiteX4284" fmla="*/ 2796538 w 8023328"/>
              <a:gd name="connsiteY4284" fmla="*/ 70831 h 2380521"/>
              <a:gd name="connsiteX4285" fmla="*/ 2725703 w 8023328"/>
              <a:gd name="connsiteY4285" fmla="*/ 70831 h 2380521"/>
              <a:gd name="connsiteX4286" fmla="*/ 2738105 w 8023328"/>
              <a:gd name="connsiteY4286" fmla="*/ 84687 h 2380521"/>
              <a:gd name="connsiteX4287" fmla="*/ 2725703 w 8023328"/>
              <a:gd name="connsiteY4287" fmla="*/ 97085 h 2380521"/>
              <a:gd name="connsiteX4288" fmla="*/ 2711852 w 8023328"/>
              <a:gd name="connsiteY4288" fmla="*/ 84687 h 2380521"/>
              <a:gd name="connsiteX4289" fmla="*/ 2725703 w 8023328"/>
              <a:gd name="connsiteY4289" fmla="*/ 70831 h 2380521"/>
              <a:gd name="connsiteX4290" fmla="*/ 2653420 w 8023328"/>
              <a:gd name="connsiteY4290" fmla="*/ 70831 h 2380521"/>
              <a:gd name="connsiteX4291" fmla="*/ 2667273 w 8023328"/>
              <a:gd name="connsiteY4291" fmla="*/ 84687 h 2380521"/>
              <a:gd name="connsiteX4292" fmla="*/ 2653420 w 8023328"/>
              <a:gd name="connsiteY4292" fmla="*/ 97085 h 2380521"/>
              <a:gd name="connsiteX4293" fmla="*/ 2641021 w 8023328"/>
              <a:gd name="connsiteY4293" fmla="*/ 84687 h 2380521"/>
              <a:gd name="connsiteX4294" fmla="*/ 2653420 w 8023328"/>
              <a:gd name="connsiteY4294" fmla="*/ 70831 h 2380521"/>
              <a:gd name="connsiteX4295" fmla="*/ 2582586 w 8023328"/>
              <a:gd name="connsiteY4295" fmla="*/ 70831 h 2380521"/>
              <a:gd name="connsiteX4296" fmla="*/ 2596442 w 8023328"/>
              <a:gd name="connsiteY4296" fmla="*/ 84687 h 2380521"/>
              <a:gd name="connsiteX4297" fmla="*/ 2582586 w 8023328"/>
              <a:gd name="connsiteY4297" fmla="*/ 97085 h 2380521"/>
              <a:gd name="connsiteX4298" fmla="*/ 2570189 w 8023328"/>
              <a:gd name="connsiteY4298" fmla="*/ 84687 h 2380521"/>
              <a:gd name="connsiteX4299" fmla="*/ 2582586 w 8023328"/>
              <a:gd name="connsiteY4299" fmla="*/ 70831 h 2380521"/>
              <a:gd name="connsiteX4300" fmla="*/ 2511034 w 8023328"/>
              <a:gd name="connsiteY4300" fmla="*/ 70831 h 2380521"/>
              <a:gd name="connsiteX4301" fmla="*/ 2525616 w 8023328"/>
              <a:gd name="connsiteY4301" fmla="*/ 84687 h 2380521"/>
              <a:gd name="connsiteX4302" fmla="*/ 2511034 w 8023328"/>
              <a:gd name="connsiteY4302" fmla="*/ 97085 h 2380521"/>
              <a:gd name="connsiteX4303" fmla="*/ 2499364 w 8023328"/>
              <a:gd name="connsiteY4303" fmla="*/ 84687 h 2380521"/>
              <a:gd name="connsiteX4304" fmla="*/ 2511034 w 8023328"/>
              <a:gd name="connsiteY4304" fmla="*/ 70831 h 2380521"/>
              <a:gd name="connsiteX4305" fmla="*/ 2439946 w 8023328"/>
              <a:gd name="connsiteY4305" fmla="*/ 70831 h 2380521"/>
              <a:gd name="connsiteX4306" fmla="*/ 2454737 w 8023328"/>
              <a:gd name="connsiteY4306" fmla="*/ 84687 h 2380521"/>
              <a:gd name="connsiteX4307" fmla="*/ 2439946 w 8023328"/>
              <a:gd name="connsiteY4307" fmla="*/ 97085 h 2380521"/>
              <a:gd name="connsiteX4308" fmla="*/ 2425159 w 8023328"/>
              <a:gd name="connsiteY4308" fmla="*/ 84687 h 2380521"/>
              <a:gd name="connsiteX4309" fmla="*/ 2439946 w 8023328"/>
              <a:gd name="connsiteY4309" fmla="*/ 70831 h 2380521"/>
              <a:gd name="connsiteX4310" fmla="*/ 2369114 w 8023328"/>
              <a:gd name="connsiteY4310" fmla="*/ 70831 h 2380521"/>
              <a:gd name="connsiteX4311" fmla="*/ 2383900 w 8023328"/>
              <a:gd name="connsiteY4311" fmla="*/ 84687 h 2380521"/>
              <a:gd name="connsiteX4312" fmla="*/ 2369114 w 8023328"/>
              <a:gd name="connsiteY4312" fmla="*/ 97085 h 2380521"/>
              <a:gd name="connsiteX4313" fmla="*/ 2354323 w 8023328"/>
              <a:gd name="connsiteY4313" fmla="*/ 84687 h 2380521"/>
              <a:gd name="connsiteX4314" fmla="*/ 2369114 w 8023328"/>
              <a:gd name="connsiteY4314" fmla="*/ 70831 h 2380521"/>
              <a:gd name="connsiteX4315" fmla="*/ 2298283 w 8023328"/>
              <a:gd name="connsiteY4315" fmla="*/ 70831 h 2380521"/>
              <a:gd name="connsiteX4316" fmla="*/ 2313070 w 8023328"/>
              <a:gd name="connsiteY4316" fmla="*/ 84687 h 2380521"/>
              <a:gd name="connsiteX4317" fmla="*/ 2298283 w 8023328"/>
              <a:gd name="connsiteY4317" fmla="*/ 97085 h 2380521"/>
              <a:gd name="connsiteX4318" fmla="*/ 2283493 w 8023328"/>
              <a:gd name="connsiteY4318" fmla="*/ 84687 h 2380521"/>
              <a:gd name="connsiteX4319" fmla="*/ 2298283 w 8023328"/>
              <a:gd name="connsiteY4319" fmla="*/ 70831 h 2380521"/>
              <a:gd name="connsiteX4320" fmla="*/ 2226517 w 8023328"/>
              <a:gd name="connsiteY4320" fmla="*/ 70831 h 2380521"/>
              <a:gd name="connsiteX4321" fmla="*/ 2238916 w 8023328"/>
              <a:gd name="connsiteY4321" fmla="*/ 84687 h 2380521"/>
              <a:gd name="connsiteX4322" fmla="*/ 2226517 w 8023328"/>
              <a:gd name="connsiteY4322" fmla="*/ 97085 h 2380521"/>
              <a:gd name="connsiteX4323" fmla="*/ 2212659 w 8023328"/>
              <a:gd name="connsiteY4323" fmla="*/ 84687 h 2380521"/>
              <a:gd name="connsiteX4324" fmla="*/ 2226517 w 8023328"/>
              <a:gd name="connsiteY4324" fmla="*/ 70831 h 2380521"/>
              <a:gd name="connsiteX4325" fmla="*/ 2155683 w 8023328"/>
              <a:gd name="connsiteY4325" fmla="*/ 70831 h 2380521"/>
              <a:gd name="connsiteX4326" fmla="*/ 2168084 w 8023328"/>
              <a:gd name="connsiteY4326" fmla="*/ 84687 h 2380521"/>
              <a:gd name="connsiteX4327" fmla="*/ 2155683 w 8023328"/>
              <a:gd name="connsiteY4327" fmla="*/ 97085 h 2380521"/>
              <a:gd name="connsiteX4328" fmla="*/ 2141827 w 8023328"/>
              <a:gd name="connsiteY4328" fmla="*/ 84687 h 2380521"/>
              <a:gd name="connsiteX4329" fmla="*/ 2155683 w 8023328"/>
              <a:gd name="connsiteY4329" fmla="*/ 70831 h 2380521"/>
              <a:gd name="connsiteX4330" fmla="*/ 2083393 w 8023328"/>
              <a:gd name="connsiteY4330" fmla="*/ 70831 h 2380521"/>
              <a:gd name="connsiteX4331" fmla="*/ 2097249 w 8023328"/>
              <a:gd name="connsiteY4331" fmla="*/ 84687 h 2380521"/>
              <a:gd name="connsiteX4332" fmla="*/ 2083393 w 8023328"/>
              <a:gd name="connsiteY4332" fmla="*/ 97085 h 2380521"/>
              <a:gd name="connsiteX4333" fmla="*/ 2070995 w 8023328"/>
              <a:gd name="connsiteY4333" fmla="*/ 84687 h 2380521"/>
              <a:gd name="connsiteX4334" fmla="*/ 2083393 w 8023328"/>
              <a:gd name="connsiteY4334" fmla="*/ 70831 h 2380521"/>
              <a:gd name="connsiteX4335" fmla="*/ 2011835 w 8023328"/>
              <a:gd name="connsiteY4335" fmla="*/ 70831 h 2380521"/>
              <a:gd name="connsiteX4336" fmla="*/ 2026421 w 8023328"/>
              <a:gd name="connsiteY4336" fmla="*/ 84687 h 2380521"/>
              <a:gd name="connsiteX4337" fmla="*/ 2011835 w 8023328"/>
              <a:gd name="connsiteY4337" fmla="*/ 97085 h 2380521"/>
              <a:gd name="connsiteX4338" fmla="*/ 2000168 w 8023328"/>
              <a:gd name="connsiteY4338" fmla="*/ 84687 h 2380521"/>
              <a:gd name="connsiteX4339" fmla="*/ 2011835 w 8023328"/>
              <a:gd name="connsiteY4339" fmla="*/ 70831 h 2380521"/>
              <a:gd name="connsiteX4340" fmla="*/ 1938365 w 8023328"/>
              <a:gd name="connsiteY4340" fmla="*/ 70831 h 2380521"/>
              <a:gd name="connsiteX4341" fmla="*/ 1952222 w 8023328"/>
              <a:gd name="connsiteY4341" fmla="*/ 84687 h 2380521"/>
              <a:gd name="connsiteX4342" fmla="*/ 1938365 w 8023328"/>
              <a:gd name="connsiteY4342" fmla="*/ 97085 h 2380521"/>
              <a:gd name="connsiteX4343" fmla="*/ 1925971 w 8023328"/>
              <a:gd name="connsiteY4343" fmla="*/ 84687 h 2380521"/>
              <a:gd name="connsiteX4344" fmla="*/ 1938365 w 8023328"/>
              <a:gd name="connsiteY4344" fmla="*/ 70831 h 2380521"/>
              <a:gd name="connsiteX4345" fmla="*/ 1869922 w 8023328"/>
              <a:gd name="connsiteY4345" fmla="*/ 70831 h 2380521"/>
              <a:gd name="connsiteX4346" fmla="*/ 1884712 w 8023328"/>
              <a:gd name="connsiteY4346" fmla="*/ 84687 h 2380521"/>
              <a:gd name="connsiteX4347" fmla="*/ 1869922 w 8023328"/>
              <a:gd name="connsiteY4347" fmla="*/ 97085 h 2380521"/>
              <a:gd name="connsiteX4348" fmla="*/ 1855131 w 8023328"/>
              <a:gd name="connsiteY4348" fmla="*/ 84687 h 2380521"/>
              <a:gd name="connsiteX4349" fmla="*/ 1869922 w 8023328"/>
              <a:gd name="connsiteY4349" fmla="*/ 70831 h 2380521"/>
              <a:gd name="connsiteX4350" fmla="*/ 1799087 w 8023328"/>
              <a:gd name="connsiteY4350" fmla="*/ 70831 h 2380521"/>
              <a:gd name="connsiteX4351" fmla="*/ 1813879 w 8023328"/>
              <a:gd name="connsiteY4351" fmla="*/ 84687 h 2380521"/>
              <a:gd name="connsiteX4352" fmla="*/ 1799087 w 8023328"/>
              <a:gd name="connsiteY4352" fmla="*/ 97085 h 2380521"/>
              <a:gd name="connsiteX4353" fmla="*/ 1784303 w 8023328"/>
              <a:gd name="connsiteY4353" fmla="*/ 84687 h 2380521"/>
              <a:gd name="connsiteX4354" fmla="*/ 1799087 w 8023328"/>
              <a:gd name="connsiteY4354" fmla="*/ 70831 h 2380521"/>
              <a:gd name="connsiteX4355" fmla="*/ 1728262 w 8023328"/>
              <a:gd name="connsiteY4355" fmla="*/ 70831 h 2380521"/>
              <a:gd name="connsiteX4356" fmla="*/ 1743052 w 8023328"/>
              <a:gd name="connsiteY4356" fmla="*/ 84687 h 2380521"/>
              <a:gd name="connsiteX4357" fmla="*/ 1728262 w 8023328"/>
              <a:gd name="connsiteY4357" fmla="*/ 97085 h 2380521"/>
              <a:gd name="connsiteX4358" fmla="*/ 1713474 w 8023328"/>
              <a:gd name="connsiteY4358" fmla="*/ 84687 h 2380521"/>
              <a:gd name="connsiteX4359" fmla="*/ 1728262 w 8023328"/>
              <a:gd name="connsiteY4359" fmla="*/ 70831 h 2380521"/>
              <a:gd name="connsiteX4360" fmla="*/ 1656501 w 8023328"/>
              <a:gd name="connsiteY4360" fmla="*/ 70831 h 2380521"/>
              <a:gd name="connsiteX4361" fmla="*/ 1668900 w 8023328"/>
              <a:gd name="connsiteY4361" fmla="*/ 84687 h 2380521"/>
              <a:gd name="connsiteX4362" fmla="*/ 1656501 w 8023328"/>
              <a:gd name="connsiteY4362" fmla="*/ 97085 h 2380521"/>
              <a:gd name="connsiteX4363" fmla="*/ 1642655 w 8023328"/>
              <a:gd name="connsiteY4363" fmla="*/ 84687 h 2380521"/>
              <a:gd name="connsiteX4364" fmla="*/ 1656501 w 8023328"/>
              <a:gd name="connsiteY4364" fmla="*/ 70831 h 2380521"/>
              <a:gd name="connsiteX4365" fmla="*/ 1582299 w 8023328"/>
              <a:gd name="connsiteY4365" fmla="*/ 70831 h 2380521"/>
              <a:gd name="connsiteX4366" fmla="*/ 1594704 w 8023328"/>
              <a:gd name="connsiteY4366" fmla="*/ 84687 h 2380521"/>
              <a:gd name="connsiteX4367" fmla="*/ 1582299 w 8023328"/>
              <a:gd name="connsiteY4367" fmla="*/ 97085 h 2380521"/>
              <a:gd name="connsiteX4368" fmla="*/ 1568444 w 8023328"/>
              <a:gd name="connsiteY4368" fmla="*/ 84687 h 2380521"/>
              <a:gd name="connsiteX4369" fmla="*/ 1582299 w 8023328"/>
              <a:gd name="connsiteY4369" fmla="*/ 70831 h 2380521"/>
              <a:gd name="connsiteX4370" fmla="*/ 2796538 w 8023328"/>
              <a:gd name="connsiteY4370" fmla="*/ 0 h 2380521"/>
              <a:gd name="connsiteX4371" fmla="*/ 2808940 w 8023328"/>
              <a:gd name="connsiteY4371" fmla="*/ 12397 h 2380521"/>
              <a:gd name="connsiteX4372" fmla="*/ 2796538 w 8023328"/>
              <a:gd name="connsiteY4372" fmla="*/ 26254 h 2380521"/>
              <a:gd name="connsiteX4373" fmla="*/ 2782683 w 8023328"/>
              <a:gd name="connsiteY4373" fmla="*/ 12397 h 2380521"/>
              <a:gd name="connsiteX4374" fmla="*/ 2796538 w 8023328"/>
              <a:gd name="connsiteY4374" fmla="*/ 0 h 2380521"/>
              <a:gd name="connsiteX4375" fmla="*/ 2725703 w 8023328"/>
              <a:gd name="connsiteY4375" fmla="*/ 0 h 2380521"/>
              <a:gd name="connsiteX4376" fmla="*/ 2738105 w 8023328"/>
              <a:gd name="connsiteY4376" fmla="*/ 12397 h 2380521"/>
              <a:gd name="connsiteX4377" fmla="*/ 2725703 w 8023328"/>
              <a:gd name="connsiteY4377" fmla="*/ 26254 h 2380521"/>
              <a:gd name="connsiteX4378" fmla="*/ 2711852 w 8023328"/>
              <a:gd name="connsiteY4378" fmla="*/ 12397 h 2380521"/>
              <a:gd name="connsiteX4379" fmla="*/ 2725703 w 8023328"/>
              <a:gd name="connsiteY4379" fmla="*/ 0 h 2380521"/>
              <a:gd name="connsiteX4380" fmla="*/ 2653420 w 8023328"/>
              <a:gd name="connsiteY4380" fmla="*/ 0 h 2380521"/>
              <a:gd name="connsiteX4381" fmla="*/ 2667273 w 8023328"/>
              <a:gd name="connsiteY4381" fmla="*/ 12397 h 2380521"/>
              <a:gd name="connsiteX4382" fmla="*/ 2653420 w 8023328"/>
              <a:gd name="connsiteY4382" fmla="*/ 26254 h 2380521"/>
              <a:gd name="connsiteX4383" fmla="*/ 2641021 w 8023328"/>
              <a:gd name="connsiteY4383" fmla="*/ 12397 h 2380521"/>
              <a:gd name="connsiteX4384" fmla="*/ 2653420 w 8023328"/>
              <a:gd name="connsiteY4384" fmla="*/ 0 h 2380521"/>
              <a:gd name="connsiteX4385" fmla="*/ 2582586 w 8023328"/>
              <a:gd name="connsiteY4385" fmla="*/ 0 h 2380521"/>
              <a:gd name="connsiteX4386" fmla="*/ 2596442 w 8023328"/>
              <a:gd name="connsiteY4386" fmla="*/ 12397 h 2380521"/>
              <a:gd name="connsiteX4387" fmla="*/ 2582586 w 8023328"/>
              <a:gd name="connsiteY4387" fmla="*/ 26254 h 2380521"/>
              <a:gd name="connsiteX4388" fmla="*/ 2570189 w 8023328"/>
              <a:gd name="connsiteY4388" fmla="*/ 12397 h 2380521"/>
              <a:gd name="connsiteX4389" fmla="*/ 2582586 w 8023328"/>
              <a:gd name="connsiteY4389" fmla="*/ 0 h 2380521"/>
              <a:gd name="connsiteX4390" fmla="*/ 2511034 w 8023328"/>
              <a:gd name="connsiteY4390" fmla="*/ 0 h 2380521"/>
              <a:gd name="connsiteX4391" fmla="*/ 2525616 w 8023328"/>
              <a:gd name="connsiteY4391" fmla="*/ 12397 h 2380521"/>
              <a:gd name="connsiteX4392" fmla="*/ 2511034 w 8023328"/>
              <a:gd name="connsiteY4392" fmla="*/ 26254 h 2380521"/>
              <a:gd name="connsiteX4393" fmla="*/ 2499364 w 8023328"/>
              <a:gd name="connsiteY4393" fmla="*/ 12397 h 2380521"/>
              <a:gd name="connsiteX4394" fmla="*/ 2511034 w 8023328"/>
              <a:gd name="connsiteY4394" fmla="*/ 0 h 2380521"/>
              <a:gd name="connsiteX4395" fmla="*/ 2439946 w 8023328"/>
              <a:gd name="connsiteY4395" fmla="*/ 0 h 2380521"/>
              <a:gd name="connsiteX4396" fmla="*/ 2454737 w 8023328"/>
              <a:gd name="connsiteY4396" fmla="*/ 12397 h 2380521"/>
              <a:gd name="connsiteX4397" fmla="*/ 2439946 w 8023328"/>
              <a:gd name="connsiteY4397" fmla="*/ 26254 h 2380521"/>
              <a:gd name="connsiteX4398" fmla="*/ 2425159 w 8023328"/>
              <a:gd name="connsiteY4398" fmla="*/ 12397 h 2380521"/>
              <a:gd name="connsiteX4399" fmla="*/ 2439946 w 8023328"/>
              <a:gd name="connsiteY4399" fmla="*/ 0 h 2380521"/>
              <a:gd name="connsiteX4400" fmla="*/ 2369114 w 8023328"/>
              <a:gd name="connsiteY4400" fmla="*/ 0 h 2380521"/>
              <a:gd name="connsiteX4401" fmla="*/ 2383900 w 8023328"/>
              <a:gd name="connsiteY4401" fmla="*/ 12397 h 2380521"/>
              <a:gd name="connsiteX4402" fmla="*/ 2369114 w 8023328"/>
              <a:gd name="connsiteY4402" fmla="*/ 26254 h 2380521"/>
              <a:gd name="connsiteX4403" fmla="*/ 2354323 w 8023328"/>
              <a:gd name="connsiteY4403" fmla="*/ 12397 h 2380521"/>
              <a:gd name="connsiteX4404" fmla="*/ 2369114 w 8023328"/>
              <a:gd name="connsiteY4404" fmla="*/ 0 h 2380521"/>
              <a:gd name="connsiteX4405" fmla="*/ 2298283 w 8023328"/>
              <a:gd name="connsiteY4405" fmla="*/ 0 h 2380521"/>
              <a:gd name="connsiteX4406" fmla="*/ 2313070 w 8023328"/>
              <a:gd name="connsiteY4406" fmla="*/ 12397 h 2380521"/>
              <a:gd name="connsiteX4407" fmla="*/ 2298283 w 8023328"/>
              <a:gd name="connsiteY4407" fmla="*/ 26254 h 2380521"/>
              <a:gd name="connsiteX4408" fmla="*/ 2283493 w 8023328"/>
              <a:gd name="connsiteY4408" fmla="*/ 12397 h 2380521"/>
              <a:gd name="connsiteX4409" fmla="*/ 2298283 w 8023328"/>
              <a:gd name="connsiteY4409" fmla="*/ 0 h 2380521"/>
              <a:gd name="connsiteX4410" fmla="*/ 2226517 w 8023328"/>
              <a:gd name="connsiteY4410" fmla="*/ 0 h 2380521"/>
              <a:gd name="connsiteX4411" fmla="*/ 2238916 w 8023328"/>
              <a:gd name="connsiteY4411" fmla="*/ 13856 h 2380521"/>
              <a:gd name="connsiteX4412" fmla="*/ 2226517 w 8023328"/>
              <a:gd name="connsiteY4412" fmla="*/ 26254 h 2380521"/>
              <a:gd name="connsiteX4413" fmla="*/ 2212659 w 8023328"/>
              <a:gd name="connsiteY4413" fmla="*/ 13856 h 2380521"/>
              <a:gd name="connsiteX4414" fmla="*/ 2226517 w 8023328"/>
              <a:gd name="connsiteY4414" fmla="*/ 0 h 2380521"/>
              <a:gd name="connsiteX4415" fmla="*/ 2155683 w 8023328"/>
              <a:gd name="connsiteY4415" fmla="*/ 0 h 2380521"/>
              <a:gd name="connsiteX4416" fmla="*/ 2168084 w 8023328"/>
              <a:gd name="connsiteY4416" fmla="*/ 13856 h 2380521"/>
              <a:gd name="connsiteX4417" fmla="*/ 2155683 w 8023328"/>
              <a:gd name="connsiteY4417" fmla="*/ 26254 h 2380521"/>
              <a:gd name="connsiteX4418" fmla="*/ 2141827 w 8023328"/>
              <a:gd name="connsiteY4418" fmla="*/ 13856 h 2380521"/>
              <a:gd name="connsiteX4419" fmla="*/ 2155683 w 8023328"/>
              <a:gd name="connsiteY4419" fmla="*/ 0 h 2380521"/>
              <a:gd name="connsiteX4420" fmla="*/ 2083393 w 8023328"/>
              <a:gd name="connsiteY4420" fmla="*/ 0 h 2380521"/>
              <a:gd name="connsiteX4421" fmla="*/ 2097249 w 8023328"/>
              <a:gd name="connsiteY4421" fmla="*/ 13856 h 2380521"/>
              <a:gd name="connsiteX4422" fmla="*/ 2083393 w 8023328"/>
              <a:gd name="connsiteY4422" fmla="*/ 26254 h 2380521"/>
              <a:gd name="connsiteX4423" fmla="*/ 2070995 w 8023328"/>
              <a:gd name="connsiteY4423" fmla="*/ 13856 h 2380521"/>
              <a:gd name="connsiteX4424" fmla="*/ 2083393 w 8023328"/>
              <a:gd name="connsiteY4424" fmla="*/ 0 h 2380521"/>
              <a:gd name="connsiteX4425" fmla="*/ 2011835 w 8023328"/>
              <a:gd name="connsiteY4425" fmla="*/ 0 h 2380521"/>
              <a:gd name="connsiteX4426" fmla="*/ 2026421 w 8023328"/>
              <a:gd name="connsiteY4426" fmla="*/ 13856 h 2380521"/>
              <a:gd name="connsiteX4427" fmla="*/ 2011835 w 8023328"/>
              <a:gd name="connsiteY4427" fmla="*/ 26254 h 2380521"/>
              <a:gd name="connsiteX4428" fmla="*/ 2000168 w 8023328"/>
              <a:gd name="connsiteY4428" fmla="*/ 13856 h 2380521"/>
              <a:gd name="connsiteX4429" fmla="*/ 2011835 w 8023328"/>
              <a:gd name="connsiteY4429" fmla="*/ 0 h 2380521"/>
              <a:gd name="connsiteX4430" fmla="*/ 1938365 w 8023328"/>
              <a:gd name="connsiteY4430" fmla="*/ 0 h 2380521"/>
              <a:gd name="connsiteX4431" fmla="*/ 1952222 w 8023328"/>
              <a:gd name="connsiteY4431" fmla="*/ 13856 h 2380521"/>
              <a:gd name="connsiteX4432" fmla="*/ 1938365 w 8023328"/>
              <a:gd name="connsiteY4432" fmla="*/ 26254 h 2380521"/>
              <a:gd name="connsiteX4433" fmla="*/ 1925971 w 8023328"/>
              <a:gd name="connsiteY4433" fmla="*/ 13856 h 2380521"/>
              <a:gd name="connsiteX4434" fmla="*/ 1938365 w 8023328"/>
              <a:gd name="connsiteY4434" fmla="*/ 0 h 2380521"/>
              <a:gd name="connsiteX4435" fmla="*/ 1869922 w 8023328"/>
              <a:gd name="connsiteY4435" fmla="*/ 0 h 2380521"/>
              <a:gd name="connsiteX4436" fmla="*/ 1884712 w 8023328"/>
              <a:gd name="connsiteY4436" fmla="*/ 13856 h 2380521"/>
              <a:gd name="connsiteX4437" fmla="*/ 1869922 w 8023328"/>
              <a:gd name="connsiteY4437" fmla="*/ 26254 h 2380521"/>
              <a:gd name="connsiteX4438" fmla="*/ 1855131 w 8023328"/>
              <a:gd name="connsiteY4438" fmla="*/ 13856 h 2380521"/>
              <a:gd name="connsiteX4439" fmla="*/ 1869922 w 8023328"/>
              <a:gd name="connsiteY4439" fmla="*/ 0 h 2380521"/>
              <a:gd name="connsiteX4440" fmla="*/ 1799087 w 8023328"/>
              <a:gd name="connsiteY4440" fmla="*/ 0 h 2380521"/>
              <a:gd name="connsiteX4441" fmla="*/ 1813879 w 8023328"/>
              <a:gd name="connsiteY4441" fmla="*/ 13856 h 2380521"/>
              <a:gd name="connsiteX4442" fmla="*/ 1799087 w 8023328"/>
              <a:gd name="connsiteY4442" fmla="*/ 26254 h 2380521"/>
              <a:gd name="connsiteX4443" fmla="*/ 1784303 w 8023328"/>
              <a:gd name="connsiteY4443" fmla="*/ 13856 h 2380521"/>
              <a:gd name="connsiteX4444" fmla="*/ 1799087 w 8023328"/>
              <a:gd name="connsiteY4444" fmla="*/ 0 h 2380521"/>
              <a:gd name="connsiteX4445" fmla="*/ 1728262 w 8023328"/>
              <a:gd name="connsiteY4445" fmla="*/ 0 h 2380521"/>
              <a:gd name="connsiteX4446" fmla="*/ 1743052 w 8023328"/>
              <a:gd name="connsiteY4446" fmla="*/ 13856 h 2380521"/>
              <a:gd name="connsiteX4447" fmla="*/ 1728262 w 8023328"/>
              <a:gd name="connsiteY4447" fmla="*/ 26254 h 2380521"/>
              <a:gd name="connsiteX4448" fmla="*/ 1713474 w 8023328"/>
              <a:gd name="connsiteY4448" fmla="*/ 13856 h 2380521"/>
              <a:gd name="connsiteX4449" fmla="*/ 1728262 w 8023328"/>
              <a:gd name="connsiteY4449" fmla="*/ 0 h 2380521"/>
              <a:gd name="connsiteX4450" fmla="*/ 1656501 w 8023328"/>
              <a:gd name="connsiteY4450" fmla="*/ 0 h 2380521"/>
              <a:gd name="connsiteX4451" fmla="*/ 1668900 w 8023328"/>
              <a:gd name="connsiteY4451" fmla="*/ 13856 h 2380521"/>
              <a:gd name="connsiteX4452" fmla="*/ 1656501 w 8023328"/>
              <a:gd name="connsiteY4452" fmla="*/ 26254 h 2380521"/>
              <a:gd name="connsiteX4453" fmla="*/ 1642655 w 8023328"/>
              <a:gd name="connsiteY4453" fmla="*/ 13856 h 2380521"/>
              <a:gd name="connsiteX4454" fmla="*/ 1656501 w 8023328"/>
              <a:gd name="connsiteY4454" fmla="*/ 0 h 2380521"/>
              <a:gd name="connsiteX4455" fmla="*/ 1582299 w 8023328"/>
              <a:gd name="connsiteY4455" fmla="*/ 0 h 2380521"/>
              <a:gd name="connsiteX4456" fmla="*/ 1594704 w 8023328"/>
              <a:gd name="connsiteY4456" fmla="*/ 13856 h 2380521"/>
              <a:gd name="connsiteX4457" fmla="*/ 1582299 w 8023328"/>
              <a:gd name="connsiteY4457" fmla="*/ 26254 h 2380521"/>
              <a:gd name="connsiteX4458" fmla="*/ 1568444 w 8023328"/>
              <a:gd name="connsiteY4458" fmla="*/ 13856 h 2380521"/>
              <a:gd name="connsiteX4459" fmla="*/ 1582299 w 8023328"/>
              <a:gd name="connsiteY4459" fmla="*/ 0 h 23805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</a:cxnLst>
            <a:rect l="l" t="t" r="r" b="b"/>
            <a:pathLst>
              <a:path w="8023328" h="2380521">
                <a:moveTo>
                  <a:pt x="8010930" y="2354267"/>
                </a:moveTo>
                <a:cubicBezTo>
                  <a:pt x="8018223" y="2354267"/>
                  <a:pt x="8023328" y="2360101"/>
                  <a:pt x="8023328" y="2366665"/>
                </a:cubicBezTo>
                <a:cubicBezTo>
                  <a:pt x="8023328" y="2373958"/>
                  <a:pt x="8018223" y="2380521"/>
                  <a:pt x="8010930" y="2380521"/>
                </a:cubicBezTo>
                <a:cubicBezTo>
                  <a:pt x="8002908" y="2380521"/>
                  <a:pt x="7997074" y="2373958"/>
                  <a:pt x="7997074" y="2366665"/>
                </a:cubicBezTo>
                <a:cubicBezTo>
                  <a:pt x="7997074" y="2360101"/>
                  <a:pt x="8002908" y="2354267"/>
                  <a:pt x="8010930" y="2354267"/>
                </a:cubicBezTo>
                <a:close/>
                <a:moveTo>
                  <a:pt x="7940099" y="2354267"/>
                </a:moveTo>
                <a:cubicBezTo>
                  <a:pt x="7945933" y="2354267"/>
                  <a:pt x="7952497" y="2360101"/>
                  <a:pt x="7952497" y="2366665"/>
                </a:cubicBezTo>
                <a:cubicBezTo>
                  <a:pt x="7952497" y="2373958"/>
                  <a:pt x="7945933" y="2380521"/>
                  <a:pt x="7940099" y="2380521"/>
                </a:cubicBezTo>
                <a:cubicBezTo>
                  <a:pt x="7932077" y="2380521"/>
                  <a:pt x="7926243" y="2373958"/>
                  <a:pt x="7926243" y="2366665"/>
                </a:cubicBezTo>
                <a:cubicBezTo>
                  <a:pt x="7926243" y="2360101"/>
                  <a:pt x="7932077" y="2354267"/>
                  <a:pt x="7940099" y="2354267"/>
                </a:cubicBezTo>
                <a:close/>
                <a:moveTo>
                  <a:pt x="7869269" y="2354267"/>
                </a:moveTo>
                <a:cubicBezTo>
                  <a:pt x="7875833" y="2354267"/>
                  <a:pt x="7881667" y="2360101"/>
                  <a:pt x="7881667" y="2366665"/>
                </a:cubicBezTo>
                <a:cubicBezTo>
                  <a:pt x="7881667" y="2373958"/>
                  <a:pt x="7875833" y="2380521"/>
                  <a:pt x="7869269" y="2380521"/>
                </a:cubicBezTo>
                <a:cubicBezTo>
                  <a:pt x="7861976" y="2380521"/>
                  <a:pt x="7855413" y="2373958"/>
                  <a:pt x="7855413" y="2366665"/>
                </a:cubicBezTo>
                <a:cubicBezTo>
                  <a:pt x="7855413" y="2360101"/>
                  <a:pt x="7861976" y="2354267"/>
                  <a:pt x="7869269" y="2354267"/>
                </a:cubicBezTo>
                <a:close/>
                <a:moveTo>
                  <a:pt x="7796980" y="2354267"/>
                </a:moveTo>
                <a:cubicBezTo>
                  <a:pt x="7805002" y="2354267"/>
                  <a:pt x="7810836" y="2360101"/>
                  <a:pt x="7810836" y="2366665"/>
                </a:cubicBezTo>
                <a:cubicBezTo>
                  <a:pt x="7810836" y="2373958"/>
                  <a:pt x="7805002" y="2380521"/>
                  <a:pt x="7796980" y="2380521"/>
                </a:cubicBezTo>
                <a:cubicBezTo>
                  <a:pt x="7791145" y="2380521"/>
                  <a:pt x="7784582" y="2373958"/>
                  <a:pt x="7784582" y="2366665"/>
                </a:cubicBezTo>
                <a:cubicBezTo>
                  <a:pt x="7784582" y="2360101"/>
                  <a:pt x="7791145" y="2354267"/>
                  <a:pt x="7796980" y="2354267"/>
                </a:cubicBezTo>
                <a:close/>
                <a:moveTo>
                  <a:pt x="8010930" y="2283438"/>
                </a:moveTo>
                <a:cubicBezTo>
                  <a:pt x="8018223" y="2283438"/>
                  <a:pt x="8023328" y="2288543"/>
                  <a:pt x="8023328" y="2295835"/>
                </a:cubicBezTo>
                <a:cubicBezTo>
                  <a:pt x="8023328" y="2303857"/>
                  <a:pt x="8018223" y="2309691"/>
                  <a:pt x="8010930" y="2309691"/>
                </a:cubicBezTo>
                <a:cubicBezTo>
                  <a:pt x="8002908" y="2309691"/>
                  <a:pt x="7997074" y="2303857"/>
                  <a:pt x="7997074" y="2295835"/>
                </a:cubicBezTo>
                <a:cubicBezTo>
                  <a:pt x="7997074" y="2288543"/>
                  <a:pt x="8002908" y="2283438"/>
                  <a:pt x="8010930" y="2283438"/>
                </a:cubicBezTo>
                <a:close/>
                <a:moveTo>
                  <a:pt x="7940099" y="2283438"/>
                </a:moveTo>
                <a:cubicBezTo>
                  <a:pt x="7945933" y="2283438"/>
                  <a:pt x="7952497" y="2288543"/>
                  <a:pt x="7952497" y="2295835"/>
                </a:cubicBezTo>
                <a:cubicBezTo>
                  <a:pt x="7952497" y="2303857"/>
                  <a:pt x="7945933" y="2309691"/>
                  <a:pt x="7940099" y="2309691"/>
                </a:cubicBezTo>
                <a:cubicBezTo>
                  <a:pt x="7932077" y="2309691"/>
                  <a:pt x="7926243" y="2303857"/>
                  <a:pt x="7926243" y="2295835"/>
                </a:cubicBezTo>
                <a:cubicBezTo>
                  <a:pt x="7926243" y="2288543"/>
                  <a:pt x="7932077" y="2283438"/>
                  <a:pt x="7940099" y="2283438"/>
                </a:cubicBezTo>
                <a:close/>
                <a:moveTo>
                  <a:pt x="7869269" y="2283438"/>
                </a:moveTo>
                <a:cubicBezTo>
                  <a:pt x="7875833" y="2283438"/>
                  <a:pt x="7881667" y="2288543"/>
                  <a:pt x="7881667" y="2295835"/>
                </a:cubicBezTo>
                <a:cubicBezTo>
                  <a:pt x="7881667" y="2303857"/>
                  <a:pt x="7875833" y="2309691"/>
                  <a:pt x="7869269" y="2309691"/>
                </a:cubicBezTo>
                <a:cubicBezTo>
                  <a:pt x="7861976" y="2309691"/>
                  <a:pt x="7855413" y="2303857"/>
                  <a:pt x="7855413" y="2295835"/>
                </a:cubicBezTo>
                <a:cubicBezTo>
                  <a:pt x="7855413" y="2288543"/>
                  <a:pt x="7861976" y="2283438"/>
                  <a:pt x="7869269" y="2283438"/>
                </a:cubicBezTo>
                <a:close/>
                <a:moveTo>
                  <a:pt x="7796980" y="2283438"/>
                </a:moveTo>
                <a:cubicBezTo>
                  <a:pt x="7805002" y="2283438"/>
                  <a:pt x="7810836" y="2288543"/>
                  <a:pt x="7810836" y="2295835"/>
                </a:cubicBezTo>
                <a:cubicBezTo>
                  <a:pt x="7810836" y="2303857"/>
                  <a:pt x="7805002" y="2309691"/>
                  <a:pt x="7796980" y="2309691"/>
                </a:cubicBezTo>
                <a:cubicBezTo>
                  <a:pt x="7791145" y="2309691"/>
                  <a:pt x="7784582" y="2303857"/>
                  <a:pt x="7784582" y="2295835"/>
                </a:cubicBezTo>
                <a:cubicBezTo>
                  <a:pt x="7784582" y="2288543"/>
                  <a:pt x="7791145" y="2283438"/>
                  <a:pt x="7796980" y="2283438"/>
                </a:cubicBezTo>
                <a:close/>
                <a:moveTo>
                  <a:pt x="7726151" y="2283438"/>
                </a:moveTo>
                <a:cubicBezTo>
                  <a:pt x="7734173" y="2283438"/>
                  <a:pt x="7740007" y="2288543"/>
                  <a:pt x="7740007" y="2295835"/>
                </a:cubicBezTo>
                <a:cubicBezTo>
                  <a:pt x="7740007" y="2303857"/>
                  <a:pt x="7734173" y="2309691"/>
                  <a:pt x="7726151" y="2309691"/>
                </a:cubicBezTo>
                <a:cubicBezTo>
                  <a:pt x="7718858" y="2309691"/>
                  <a:pt x="7713753" y="2303857"/>
                  <a:pt x="7713753" y="2295835"/>
                </a:cubicBezTo>
                <a:cubicBezTo>
                  <a:pt x="7713753" y="2288543"/>
                  <a:pt x="7718858" y="2283438"/>
                  <a:pt x="7726151" y="2283438"/>
                </a:cubicBezTo>
                <a:close/>
                <a:moveTo>
                  <a:pt x="7940099" y="2209234"/>
                </a:moveTo>
                <a:cubicBezTo>
                  <a:pt x="7945933" y="2209234"/>
                  <a:pt x="7952497" y="2216239"/>
                  <a:pt x="7952497" y="2224022"/>
                </a:cubicBezTo>
                <a:cubicBezTo>
                  <a:pt x="7952497" y="2232584"/>
                  <a:pt x="7945933" y="2238810"/>
                  <a:pt x="7940099" y="2238810"/>
                </a:cubicBezTo>
                <a:cubicBezTo>
                  <a:pt x="7932077" y="2238810"/>
                  <a:pt x="7926243" y="2232584"/>
                  <a:pt x="7926243" y="2224022"/>
                </a:cubicBezTo>
                <a:cubicBezTo>
                  <a:pt x="7926243" y="2216239"/>
                  <a:pt x="7932077" y="2209234"/>
                  <a:pt x="7940099" y="2209234"/>
                </a:cubicBezTo>
                <a:close/>
                <a:moveTo>
                  <a:pt x="7867811" y="2209234"/>
                </a:moveTo>
                <a:cubicBezTo>
                  <a:pt x="7875833" y="2209234"/>
                  <a:pt x="7881667" y="2216239"/>
                  <a:pt x="7881667" y="2224022"/>
                </a:cubicBezTo>
                <a:cubicBezTo>
                  <a:pt x="7881667" y="2232584"/>
                  <a:pt x="7875833" y="2238810"/>
                  <a:pt x="7867811" y="2238810"/>
                </a:cubicBezTo>
                <a:cubicBezTo>
                  <a:pt x="7861976" y="2238810"/>
                  <a:pt x="7855413" y="2232584"/>
                  <a:pt x="7855413" y="2224022"/>
                </a:cubicBezTo>
                <a:cubicBezTo>
                  <a:pt x="7855413" y="2216239"/>
                  <a:pt x="7861976" y="2209234"/>
                  <a:pt x="7867811" y="2209234"/>
                </a:cubicBezTo>
                <a:close/>
                <a:moveTo>
                  <a:pt x="7796980" y="2209234"/>
                </a:moveTo>
                <a:cubicBezTo>
                  <a:pt x="7805002" y="2209234"/>
                  <a:pt x="7810836" y="2216239"/>
                  <a:pt x="7810836" y="2224022"/>
                </a:cubicBezTo>
                <a:cubicBezTo>
                  <a:pt x="7810836" y="2232584"/>
                  <a:pt x="7805002" y="2238810"/>
                  <a:pt x="7796980" y="2238810"/>
                </a:cubicBezTo>
                <a:cubicBezTo>
                  <a:pt x="7791145" y="2238810"/>
                  <a:pt x="7784582" y="2232584"/>
                  <a:pt x="7784582" y="2224022"/>
                </a:cubicBezTo>
                <a:cubicBezTo>
                  <a:pt x="7784582" y="2216239"/>
                  <a:pt x="7791145" y="2209234"/>
                  <a:pt x="7796980" y="2209234"/>
                </a:cubicBezTo>
                <a:close/>
                <a:moveTo>
                  <a:pt x="7726151" y="2209234"/>
                </a:moveTo>
                <a:cubicBezTo>
                  <a:pt x="7734173" y="2209234"/>
                  <a:pt x="7740007" y="2216239"/>
                  <a:pt x="7740007" y="2224022"/>
                </a:cubicBezTo>
                <a:cubicBezTo>
                  <a:pt x="7740007" y="2232584"/>
                  <a:pt x="7734173" y="2238810"/>
                  <a:pt x="7726151" y="2238810"/>
                </a:cubicBezTo>
                <a:cubicBezTo>
                  <a:pt x="7718858" y="2238810"/>
                  <a:pt x="7713753" y="2232584"/>
                  <a:pt x="7713753" y="2224022"/>
                </a:cubicBezTo>
                <a:cubicBezTo>
                  <a:pt x="7713753" y="2216239"/>
                  <a:pt x="7718858" y="2209234"/>
                  <a:pt x="7726151" y="2209234"/>
                </a:cubicBezTo>
                <a:close/>
                <a:moveTo>
                  <a:pt x="7940099" y="2138403"/>
                </a:moveTo>
                <a:cubicBezTo>
                  <a:pt x="7945933" y="2138403"/>
                  <a:pt x="7952497" y="2145408"/>
                  <a:pt x="7952497" y="2153192"/>
                </a:cubicBezTo>
                <a:cubicBezTo>
                  <a:pt x="7952497" y="2161754"/>
                  <a:pt x="7945933" y="2167981"/>
                  <a:pt x="7940099" y="2167981"/>
                </a:cubicBezTo>
                <a:cubicBezTo>
                  <a:pt x="7932077" y="2167981"/>
                  <a:pt x="7926243" y="2161754"/>
                  <a:pt x="7926243" y="2153192"/>
                </a:cubicBezTo>
                <a:cubicBezTo>
                  <a:pt x="7926243" y="2145408"/>
                  <a:pt x="7932077" y="2138403"/>
                  <a:pt x="7940099" y="2138403"/>
                </a:cubicBezTo>
                <a:close/>
                <a:moveTo>
                  <a:pt x="7867811" y="2138403"/>
                </a:moveTo>
                <a:cubicBezTo>
                  <a:pt x="7875833" y="2138403"/>
                  <a:pt x="7881667" y="2145408"/>
                  <a:pt x="7881667" y="2153192"/>
                </a:cubicBezTo>
                <a:cubicBezTo>
                  <a:pt x="7881667" y="2161754"/>
                  <a:pt x="7875833" y="2167981"/>
                  <a:pt x="7867811" y="2167981"/>
                </a:cubicBezTo>
                <a:cubicBezTo>
                  <a:pt x="7861976" y="2167981"/>
                  <a:pt x="7855413" y="2161754"/>
                  <a:pt x="7855413" y="2153192"/>
                </a:cubicBezTo>
                <a:cubicBezTo>
                  <a:pt x="7855413" y="2145408"/>
                  <a:pt x="7861976" y="2138403"/>
                  <a:pt x="7867811" y="2138403"/>
                </a:cubicBezTo>
                <a:close/>
                <a:moveTo>
                  <a:pt x="7796980" y="2138403"/>
                </a:moveTo>
                <a:cubicBezTo>
                  <a:pt x="7805002" y="2138403"/>
                  <a:pt x="7810836" y="2145408"/>
                  <a:pt x="7810836" y="2153192"/>
                </a:cubicBezTo>
                <a:cubicBezTo>
                  <a:pt x="7810836" y="2161754"/>
                  <a:pt x="7805002" y="2167981"/>
                  <a:pt x="7796980" y="2167981"/>
                </a:cubicBezTo>
                <a:cubicBezTo>
                  <a:pt x="7791145" y="2167981"/>
                  <a:pt x="7784582" y="2161754"/>
                  <a:pt x="7784582" y="2153192"/>
                </a:cubicBezTo>
                <a:cubicBezTo>
                  <a:pt x="7784582" y="2145408"/>
                  <a:pt x="7791145" y="2138403"/>
                  <a:pt x="7796980" y="2138403"/>
                </a:cubicBezTo>
                <a:close/>
                <a:moveTo>
                  <a:pt x="7726151" y="2138403"/>
                </a:moveTo>
                <a:cubicBezTo>
                  <a:pt x="7734173" y="2138403"/>
                  <a:pt x="7740007" y="2145408"/>
                  <a:pt x="7740007" y="2153192"/>
                </a:cubicBezTo>
                <a:cubicBezTo>
                  <a:pt x="7740007" y="2161754"/>
                  <a:pt x="7734173" y="2167981"/>
                  <a:pt x="7726151" y="2167981"/>
                </a:cubicBezTo>
                <a:cubicBezTo>
                  <a:pt x="7718858" y="2167981"/>
                  <a:pt x="7713753" y="2161754"/>
                  <a:pt x="7713753" y="2153192"/>
                </a:cubicBezTo>
                <a:cubicBezTo>
                  <a:pt x="7713753" y="2145408"/>
                  <a:pt x="7718858" y="2138403"/>
                  <a:pt x="7726151" y="2138403"/>
                </a:cubicBezTo>
                <a:close/>
                <a:moveTo>
                  <a:pt x="7654337" y="2138403"/>
                </a:moveTo>
                <a:cubicBezTo>
                  <a:pt x="7662899" y="2138403"/>
                  <a:pt x="7669126" y="2145408"/>
                  <a:pt x="7669126" y="2153192"/>
                </a:cubicBezTo>
                <a:cubicBezTo>
                  <a:pt x="7669126" y="2161754"/>
                  <a:pt x="7662899" y="2167981"/>
                  <a:pt x="7654337" y="2167981"/>
                </a:cubicBezTo>
                <a:cubicBezTo>
                  <a:pt x="7645776" y="2167981"/>
                  <a:pt x="7639549" y="2161754"/>
                  <a:pt x="7639549" y="2153192"/>
                </a:cubicBezTo>
                <a:cubicBezTo>
                  <a:pt x="7639549" y="2145408"/>
                  <a:pt x="7645776" y="2138403"/>
                  <a:pt x="7654337" y="2138403"/>
                </a:cubicBezTo>
                <a:close/>
                <a:moveTo>
                  <a:pt x="7867811" y="2067574"/>
                </a:moveTo>
                <a:cubicBezTo>
                  <a:pt x="7875833" y="2067574"/>
                  <a:pt x="7881667" y="2073800"/>
                  <a:pt x="7881667" y="2082362"/>
                </a:cubicBezTo>
                <a:cubicBezTo>
                  <a:pt x="7881667" y="2090924"/>
                  <a:pt x="7875833" y="2097150"/>
                  <a:pt x="7867811" y="2097150"/>
                </a:cubicBezTo>
                <a:cubicBezTo>
                  <a:pt x="7861976" y="2097150"/>
                  <a:pt x="7855413" y="2090924"/>
                  <a:pt x="7855413" y="2082362"/>
                </a:cubicBezTo>
                <a:cubicBezTo>
                  <a:pt x="7855413" y="2073800"/>
                  <a:pt x="7861976" y="2067574"/>
                  <a:pt x="7867811" y="2067574"/>
                </a:cubicBezTo>
                <a:close/>
                <a:moveTo>
                  <a:pt x="7796980" y="2067574"/>
                </a:moveTo>
                <a:cubicBezTo>
                  <a:pt x="7805002" y="2067574"/>
                  <a:pt x="7810836" y="2073800"/>
                  <a:pt x="7810836" y="2082362"/>
                </a:cubicBezTo>
                <a:cubicBezTo>
                  <a:pt x="7810836" y="2090924"/>
                  <a:pt x="7805002" y="2097150"/>
                  <a:pt x="7796980" y="2097150"/>
                </a:cubicBezTo>
                <a:cubicBezTo>
                  <a:pt x="7791145" y="2097150"/>
                  <a:pt x="7784582" y="2090924"/>
                  <a:pt x="7784582" y="2082362"/>
                </a:cubicBezTo>
                <a:cubicBezTo>
                  <a:pt x="7784582" y="2073800"/>
                  <a:pt x="7791145" y="2067574"/>
                  <a:pt x="7796980" y="2067574"/>
                </a:cubicBezTo>
                <a:close/>
                <a:moveTo>
                  <a:pt x="7726151" y="2067574"/>
                </a:moveTo>
                <a:cubicBezTo>
                  <a:pt x="7734173" y="2067574"/>
                  <a:pt x="7740007" y="2073800"/>
                  <a:pt x="7740007" y="2082362"/>
                </a:cubicBezTo>
                <a:cubicBezTo>
                  <a:pt x="7740007" y="2090924"/>
                  <a:pt x="7734173" y="2097150"/>
                  <a:pt x="7726151" y="2097150"/>
                </a:cubicBezTo>
                <a:cubicBezTo>
                  <a:pt x="7718858" y="2097150"/>
                  <a:pt x="7713753" y="2090924"/>
                  <a:pt x="7713753" y="2082362"/>
                </a:cubicBezTo>
                <a:cubicBezTo>
                  <a:pt x="7713753" y="2073800"/>
                  <a:pt x="7718858" y="2067574"/>
                  <a:pt x="7726151" y="2067574"/>
                </a:cubicBezTo>
                <a:close/>
                <a:moveTo>
                  <a:pt x="7654337" y="2067574"/>
                </a:moveTo>
                <a:cubicBezTo>
                  <a:pt x="7662899" y="2067574"/>
                  <a:pt x="7669126" y="2073800"/>
                  <a:pt x="7669126" y="2082362"/>
                </a:cubicBezTo>
                <a:cubicBezTo>
                  <a:pt x="7669126" y="2090924"/>
                  <a:pt x="7662899" y="2097150"/>
                  <a:pt x="7654337" y="2097150"/>
                </a:cubicBezTo>
                <a:cubicBezTo>
                  <a:pt x="7645776" y="2097150"/>
                  <a:pt x="7639549" y="2090924"/>
                  <a:pt x="7639549" y="2082362"/>
                </a:cubicBezTo>
                <a:cubicBezTo>
                  <a:pt x="7639549" y="2073800"/>
                  <a:pt x="7645776" y="2067574"/>
                  <a:pt x="7654337" y="2067574"/>
                </a:cubicBezTo>
                <a:close/>
                <a:moveTo>
                  <a:pt x="7583507" y="2067574"/>
                </a:moveTo>
                <a:cubicBezTo>
                  <a:pt x="7591291" y="2067574"/>
                  <a:pt x="7598297" y="2073800"/>
                  <a:pt x="7598297" y="2082362"/>
                </a:cubicBezTo>
                <a:cubicBezTo>
                  <a:pt x="7598297" y="2090924"/>
                  <a:pt x="7591291" y="2097150"/>
                  <a:pt x="7583507" y="2097150"/>
                </a:cubicBezTo>
                <a:cubicBezTo>
                  <a:pt x="7574945" y="2097150"/>
                  <a:pt x="7568718" y="2090924"/>
                  <a:pt x="7568718" y="2082362"/>
                </a:cubicBezTo>
                <a:cubicBezTo>
                  <a:pt x="7568718" y="2073800"/>
                  <a:pt x="7574945" y="2067574"/>
                  <a:pt x="7583507" y="2067574"/>
                </a:cubicBezTo>
                <a:close/>
                <a:moveTo>
                  <a:pt x="7867811" y="1996742"/>
                </a:moveTo>
                <a:cubicBezTo>
                  <a:pt x="7875833" y="1996742"/>
                  <a:pt x="7881667" y="2002576"/>
                  <a:pt x="7881667" y="2010598"/>
                </a:cubicBezTo>
                <a:cubicBezTo>
                  <a:pt x="7881667" y="2017891"/>
                  <a:pt x="7875833" y="2022995"/>
                  <a:pt x="7867811" y="2022995"/>
                </a:cubicBezTo>
                <a:cubicBezTo>
                  <a:pt x="7861976" y="2022995"/>
                  <a:pt x="7855413" y="2017891"/>
                  <a:pt x="7855413" y="2010598"/>
                </a:cubicBezTo>
                <a:cubicBezTo>
                  <a:pt x="7855413" y="2002576"/>
                  <a:pt x="7861976" y="1996742"/>
                  <a:pt x="7867811" y="1996742"/>
                </a:cubicBezTo>
                <a:close/>
                <a:moveTo>
                  <a:pt x="7796980" y="1996742"/>
                </a:moveTo>
                <a:cubicBezTo>
                  <a:pt x="7805002" y="1996742"/>
                  <a:pt x="7810836" y="2002576"/>
                  <a:pt x="7810836" y="2010598"/>
                </a:cubicBezTo>
                <a:cubicBezTo>
                  <a:pt x="7810836" y="2017891"/>
                  <a:pt x="7805002" y="2022995"/>
                  <a:pt x="7796980" y="2022995"/>
                </a:cubicBezTo>
                <a:cubicBezTo>
                  <a:pt x="7791145" y="2022995"/>
                  <a:pt x="7784582" y="2017891"/>
                  <a:pt x="7784582" y="2010598"/>
                </a:cubicBezTo>
                <a:cubicBezTo>
                  <a:pt x="7784582" y="2002576"/>
                  <a:pt x="7791145" y="1996742"/>
                  <a:pt x="7796980" y="1996742"/>
                </a:cubicBezTo>
                <a:close/>
                <a:moveTo>
                  <a:pt x="7726151" y="1996742"/>
                </a:moveTo>
                <a:cubicBezTo>
                  <a:pt x="7734173" y="1996742"/>
                  <a:pt x="7740007" y="2002576"/>
                  <a:pt x="7740007" y="2010598"/>
                </a:cubicBezTo>
                <a:cubicBezTo>
                  <a:pt x="7740007" y="2017891"/>
                  <a:pt x="7734173" y="2022995"/>
                  <a:pt x="7726151" y="2022995"/>
                </a:cubicBezTo>
                <a:cubicBezTo>
                  <a:pt x="7718858" y="2022995"/>
                  <a:pt x="7713753" y="2017891"/>
                  <a:pt x="7713753" y="2010598"/>
                </a:cubicBezTo>
                <a:cubicBezTo>
                  <a:pt x="7713753" y="2002576"/>
                  <a:pt x="7718858" y="1996742"/>
                  <a:pt x="7726151" y="1996742"/>
                </a:cubicBezTo>
                <a:close/>
                <a:moveTo>
                  <a:pt x="7654337" y="1996742"/>
                </a:moveTo>
                <a:cubicBezTo>
                  <a:pt x="7662899" y="1996742"/>
                  <a:pt x="7669126" y="2002576"/>
                  <a:pt x="7669126" y="2010598"/>
                </a:cubicBezTo>
                <a:cubicBezTo>
                  <a:pt x="7669126" y="2017891"/>
                  <a:pt x="7662899" y="2022995"/>
                  <a:pt x="7654337" y="2022995"/>
                </a:cubicBezTo>
                <a:cubicBezTo>
                  <a:pt x="7645776" y="2022995"/>
                  <a:pt x="7639549" y="2017891"/>
                  <a:pt x="7639549" y="2010598"/>
                </a:cubicBezTo>
                <a:cubicBezTo>
                  <a:pt x="7639549" y="2002576"/>
                  <a:pt x="7645776" y="1996742"/>
                  <a:pt x="7654337" y="1996742"/>
                </a:cubicBezTo>
                <a:close/>
                <a:moveTo>
                  <a:pt x="7583507" y="1996742"/>
                </a:moveTo>
                <a:cubicBezTo>
                  <a:pt x="7591291" y="1996742"/>
                  <a:pt x="7598297" y="2002576"/>
                  <a:pt x="7598297" y="2010598"/>
                </a:cubicBezTo>
                <a:cubicBezTo>
                  <a:pt x="7598297" y="2017891"/>
                  <a:pt x="7591291" y="2022995"/>
                  <a:pt x="7583507" y="2022995"/>
                </a:cubicBezTo>
                <a:cubicBezTo>
                  <a:pt x="7574945" y="2022995"/>
                  <a:pt x="7568718" y="2017891"/>
                  <a:pt x="7568718" y="2010598"/>
                </a:cubicBezTo>
                <a:cubicBezTo>
                  <a:pt x="7568718" y="2002576"/>
                  <a:pt x="7574945" y="1996742"/>
                  <a:pt x="7583507" y="1996742"/>
                </a:cubicBezTo>
                <a:close/>
                <a:moveTo>
                  <a:pt x="7512677" y="1996742"/>
                </a:moveTo>
                <a:cubicBezTo>
                  <a:pt x="7520461" y="1996742"/>
                  <a:pt x="7527466" y="2002576"/>
                  <a:pt x="7527466" y="2010598"/>
                </a:cubicBezTo>
                <a:cubicBezTo>
                  <a:pt x="7527466" y="2017891"/>
                  <a:pt x="7520461" y="2022995"/>
                  <a:pt x="7512677" y="2022995"/>
                </a:cubicBezTo>
                <a:cubicBezTo>
                  <a:pt x="7504115" y="2022995"/>
                  <a:pt x="7497889" y="2017891"/>
                  <a:pt x="7497889" y="2010598"/>
                </a:cubicBezTo>
                <a:cubicBezTo>
                  <a:pt x="7497889" y="2002576"/>
                  <a:pt x="7504115" y="1996742"/>
                  <a:pt x="7512677" y="1996742"/>
                </a:cubicBezTo>
                <a:close/>
                <a:moveTo>
                  <a:pt x="7796980" y="1925913"/>
                </a:moveTo>
                <a:cubicBezTo>
                  <a:pt x="7805002" y="1925913"/>
                  <a:pt x="7810836" y="1931747"/>
                  <a:pt x="7810836" y="1939769"/>
                </a:cubicBezTo>
                <a:cubicBezTo>
                  <a:pt x="7810836" y="1945603"/>
                  <a:pt x="7805002" y="1952166"/>
                  <a:pt x="7796980" y="1952166"/>
                </a:cubicBezTo>
                <a:cubicBezTo>
                  <a:pt x="7791145" y="1952166"/>
                  <a:pt x="7784582" y="1945603"/>
                  <a:pt x="7784582" y="1939769"/>
                </a:cubicBezTo>
                <a:cubicBezTo>
                  <a:pt x="7784582" y="1931747"/>
                  <a:pt x="7791145" y="1925913"/>
                  <a:pt x="7796980" y="1925913"/>
                </a:cubicBezTo>
                <a:close/>
                <a:moveTo>
                  <a:pt x="7726151" y="1925913"/>
                </a:moveTo>
                <a:cubicBezTo>
                  <a:pt x="7734173" y="1925913"/>
                  <a:pt x="7740007" y="1931747"/>
                  <a:pt x="7740007" y="1939769"/>
                </a:cubicBezTo>
                <a:cubicBezTo>
                  <a:pt x="7740007" y="1945603"/>
                  <a:pt x="7734173" y="1952166"/>
                  <a:pt x="7726151" y="1952166"/>
                </a:cubicBezTo>
                <a:cubicBezTo>
                  <a:pt x="7718858" y="1952166"/>
                  <a:pt x="7713753" y="1945603"/>
                  <a:pt x="7713753" y="1939769"/>
                </a:cubicBezTo>
                <a:cubicBezTo>
                  <a:pt x="7713753" y="1931747"/>
                  <a:pt x="7718858" y="1925913"/>
                  <a:pt x="7726151" y="1925913"/>
                </a:cubicBezTo>
                <a:close/>
                <a:moveTo>
                  <a:pt x="7654337" y="1925913"/>
                </a:moveTo>
                <a:cubicBezTo>
                  <a:pt x="7662899" y="1925913"/>
                  <a:pt x="7669126" y="1931747"/>
                  <a:pt x="7669126" y="1939769"/>
                </a:cubicBezTo>
                <a:cubicBezTo>
                  <a:pt x="7669126" y="1945603"/>
                  <a:pt x="7662899" y="1952166"/>
                  <a:pt x="7654337" y="1952166"/>
                </a:cubicBezTo>
                <a:cubicBezTo>
                  <a:pt x="7645776" y="1952166"/>
                  <a:pt x="7639549" y="1945603"/>
                  <a:pt x="7639549" y="1939769"/>
                </a:cubicBezTo>
                <a:cubicBezTo>
                  <a:pt x="7639549" y="1931747"/>
                  <a:pt x="7645776" y="1925913"/>
                  <a:pt x="7654337" y="1925913"/>
                </a:cubicBezTo>
                <a:close/>
                <a:moveTo>
                  <a:pt x="7583507" y="1925913"/>
                </a:moveTo>
                <a:cubicBezTo>
                  <a:pt x="7591291" y="1925913"/>
                  <a:pt x="7598297" y="1931747"/>
                  <a:pt x="7598297" y="1939769"/>
                </a:cubicBezTo>
                <a:cubicBezTo>
                  <a:pt x="7598297" y="1945603"/>
                  <a:pt x="7591291" y="1952166"/>
                  <a:pt x="7583507" y="1952166"/>
                </a:cubicBezTo>
                <a:cubicBezTo>
                  <a:pt x="7574945" y="1952166"/>
                  <a:pt x="7568718" y="1945603"/>
                  <a:pt x="7568718" y="1939769"/>
                </a:cubicBezTo>
                <a:cubicBezTo>
                  <a:pt x="7568718" y="1931747"/>
                  <a:pt x="7574945" y="1925913"/>
                  <a:pt x="7583507" y="1925913"/>
                </a:cubicBezTo>
                <a:close/>
                <a:moveTo>
                  <a:pt x="7512677" y="1925913"/>
                </a:moveTo>
                <a:cubicBezTo>
                  <a:pt x="7520461" y="1925913"/>
                  <a:pt x="7527466" y="1931747"/>
                  <a:pt x="7527466" y="1939769"/>
                </a:cubicBezTo>
                <a:cubicBezTo>
                  <a:pt x="7527466" y="1945603"/>
                  <a:pt x="7520461" y="1952166"/>
                  <a:pt x="7512677" y="1952166"/>
                </a:cubicBezTo>
                <a:cubicBezTo>
                  <a:pt x="7504115" y="1952166"/>
                  <a:pt x="7497889" y="1945603"/>
                  <a:pt x="7497889" y="1939769"/>
                </a:cubicBezTo>
                <a:cubicBezTo>
                  <a:pt x="7497889" y="1931747"/>
                  <a:pt x="7504115" y="1925913"/>
                  <a:pt x="7512677" y="1925913"/>
                </a:cubicBezTo>
                <a:close/>
                <a:moveTo>
                  <a:pt x="7440913" y="1925913"/>
                </a:moveTo>
                <a:cubicBezTo>
                  <a:pt x="7448206" y="1925913"/>
                  <a:pt x="7453310" y="1931747"/>
                  <a:pt x="7453310" y="1939769"/>
                </a:cubicBezTo>
                <a:cubicBezTo>
                  <a:pt x="7453310" y="1945603"/>
                  <a:pt x="7448206" y="1952166"/>
                  <a:pt x="7440913" y="1952166"/>
                </a:cubicBezTo>
                <a:cubicBezTo>
                  <a:pt x="7432891" y="1952166"/>
                  <a:pt x="7427057" y="1945603"/>
                  <a:pt x="7427057" y="1939769"/>
                </a:cubicBezTo>
                <a:cubicBezTo>
                  <a:pt x="7427057" y="1931747"/>
                  <a:pt x="7432891" y="1925913"/>
                  <a:pt x="7440913" y="1925913"/>
                </a:cubicBezTo>
                <a:close/>
                <a:moveTo>
                  <a:pt x="7726151" y="1855081"/>
                </a:moveTo>
                <a:cubicBezTo>
                  <a:pt x="7734173" y="1855081"/>
                  <a:pt x="7740007" y="1860915"/>
                  <a:pt x="7740007" y="1868937"/>
                </a:cubicBezTo>
                <a:cubicBezTo>
                  <a:pt x="7740007" y="1874771"/>
                  <a:pt x="7734173" y="1881334"/>
                  <a:pt x="7726151" y="1881334"/>
                </a:cubicBezTo>
                <a:cubicBezTo>
                  <a:pt x="7718858" y="1881334"/>
                  <a:pt x="7713753" y="1874771"/>
                  <a:pt x="7713753" y="1868937"/>
                </a:cubicBezTo>
                <a:cubicBezTo>
                  <a:pt x="7713753" y="1860915"/>
                  <a:pt x="7718858" y="1855081"/>
                  <a:pt x="7726151" y="1855081"/>
                </a:cubicBezTo>
                <a:close/>
                <a:moveTo>
                  <a:pt x="7654337" y="1855081"/>
                </a:moveTo>
                <a:cubicBezTo>
                  <a:pt x="7662899" y="1855081"/>
                  <a:pt x="7669126" y="1860915"/>
                  <a:pt x="7669126" y="1868937"/>
                </a:cubicBezTo>
                <a:cubicBezTo>
                  <a:pt x="7669126" y="1874771"/>
                  <a:pt x="7662899" y="1881334"/>
                  <a:pt x="7654337" y="1881334"/>
                </a:cubicBezTo>
                <a:cubicBezTo>
                  <a:pt x="7645776" y="1881334"/>
                  <a:pt x="7639549" y="1874771"/>
                  <a:pt x="7639549" y="1868937"/>
                </a:cubicBezTo>
                <a:cubicBezTo>
                  <a:pt x="7639549" y="1860915"/>
                  <a:pt x="7645776" y="1855081"/>
                  <a:pt x="7654337" y="1855081"/>
                </a:cubicBezTo>
                <a:close/>
                <a:moveTo>
                  <a:pt x="7583507" y="1855081"/>
                </a:moveTo>
                <a:cubicBezTo>
                  <a:pt x="7591291" y="1855081"/>
                  <a:pt x="7598297" y="1860915"/>
                  <a:pt x="7598297" y="1868937"/>
                </a:cubicBezTo>
                <a:cubicBezTo>
                  <a:pt x="7598297" y="1874771"/>
                  <a:pt x="7591291" y="1881334"/>
                  <a:pt x="7583507" y="1881334"/>
                </a:cubicBezTo>
                <a:cubicBezTo>
                  <a:pt x="7574945" y="1881334"/>
                  <a:pt x="7568718" y="1874771"/>
                  <a:pt x="7568718" y="1868937"/>
                </a:cubicBezTo>
                <a:cubicBezTo>
                  <a:pt x="7568718" y="1860915"/>
                  <a:pt x="7574945" y="1855081"/>
                  <a:pt x="7583507" y="1855081"/>
                </a:cubicBezTo>
                <a:close/>
                <a:moveTo>
                  <a:pt x="7512677" y="1855081"/>
                </a:moveTo>
                <a:cubicBezTo>
                  <a:pt x="7520461" y="1855081"/>
                  <a:pt x="7527466" y="1860915"/>
                  <a:pt x="7527466" y="1868937"/>
                </a:cubicBezTo>
                <a:cubicBezTo>
                  <a:pt x="7527466" y="1874771"/>
                  <a:pt x="7520461" y="1881334"/>
                  <a:pt x="7512677" y="1881334"/>
                </a:cubicBezTo>
                <a:cubicBezTo>
                  <a:pt x="7504115" y="1881334"/>
                  <a:pt x="7497889" y="1874771"/>
                  <a:pt x="7497889" y="1868937"/>
                </a:cubicBezTo>
                <a:cubicBezTo>
                  <a:pt x="7497889" y="1860915"/>
                  <a:pt x="7504115" y="1855081"/>
                  <a:pt x="7512677" y="1855081"/>
                </a:cubicBezTo>
                <a:close/>
                <a:moveTo>
                  <a:pt x="7440913" y="1855081"/>
                </a:moveTo>
                <a:cubicBezTo>
                  <a:pt x="7446747" y="1855081"/>
                  <a:pt x="7453310" y="1860915"/>
                  <a:pt x="7453310" y="1868937"/>
                </a:cubicBezTo>
                <a:cubicBezTo>
                  <a:pt x="7453310" y="1874771"/>
                  <a:pt x="7446747" y="1881334"/>
                  <a:pt x="7440913" y="1881334"/>
                </a:cubicBezTo>
                <a:cubicBezTo>
                  <a:pt x="7432891" y="1881334"/>
                  <a:pt x="7427057" y="1874771"/>
                  <a:pt x="7427057" y="1868937"/>
                </a:cubicBezTo>
                <a:cubicBezTo>
                  <a:pt x="7427057" y="1860915"/>
                  <a:pt x="7432891" y="1855081"/>
                  <a:pt x="7440913" y="1855081"/>
                </a:cubicBezTo>
                <a:close/>
                <a:moveTo>
                  <a:pt x="7654337" y="1780878"/>
                </a:moveTo>
                <a:cubicBezTo>
                  <a:pt x="7662899" y="1780878"/>
                  <a:pt x="7669126" y="1787441"/>
                  <a:pt x="7669126" y="1793275"/>
                </a:cubicBezTo>
                <a:cubicBezTo>
                  <a:pt x="7669126" y="1801297"/>
                  <a:pt x="7662899" y="1807131"/>
                  <a:pt x="7654337" y="1807131"/>
                </a:cubicBezTo>
                <a:cubicBezTo>
                  <a:pt x="7645776" y="1807131"/>
                  <a:pt x="7639549" y="1801297"/>
                  <a:pt x="7639549" y="1793275"/>
                </a:cubicBezTo>
                <a:cubicBezTo>
                  <a:pt x="7639549" y="1787441"/>
                  <a:pt x="7645776" y="1780878"/>
                  <a:pt x="7654337" y="1780878"/>
                </a:cubicBezTo>
                <a:close/>
                <a:moveTo>
                  <a:pt x="7583507" y="1780878"/>
                </a:moveTo>
                <a:cubicBezTo>
                  <a:pt x="7591291" y="1780878"/>
                  <a:pt x="7598297" y="1787441"/>
                  <a:pt x="7598297" y="1793275"/>
                </a:cubicBezTo>
                <a:cubicBezTo>
                  <a:pt x="7598297" y="1801297"/>
                  <a:pt x="7591291" y="1807131"/>
                  <a:pt x="7583507" y="1807131"/>
                </a:cubicBezTo>
                <a:cubicBezTo>
                  <a:pt x="7574945" y="1807131"/>
                  <a:pt x="7568718" y="1801297"/>
                  <a:pt x="7568718" y="1793275"/>
                </a:cubicBezTo>
                <a:cubicBezTo>
                  <a:pt x="7568718" y="1787441"/>
                  <a:pt x="7574945" y="1780878"/>
                  <a:pt x="7583507" y="1780878"/>
                </a:cubicBezTo>
                <a:close/>
                <a:moveTo>
                  <a:pt x="7511745" y="1780878"/>
                </a:moveTo>
                <a:cubicBezTo>
                  <a:pt x="7519038" y="1780878"/>
                  <a:pt x="7524143" y="1787441"/>
                  <a:pt x="7524143" y="1793275"/>
                </a:cubicBezTo>
                <a:cubicBezTo>
                  <a:pt x="7524143" y="1801297"/>
                  <a:pt x="7519038" y="1807131"/>
                  <a:pt x="7511745" y="1807131"/>
                </a:cubicBezTo>
                <a:cubicBezTo>
                  <a:pt x="7503723" y="1807131"/>
                  <a:pt x="7497889" y="1801297"/>
                  <a:pt x="7497889" y="1793275"/>
                </a:cubicBezTo>
                <a:cubicBezTo>
                  <a:pt x="7497889" y="1787441"/>
                  <a:pt x="7503723" y="1780878"/>
                  <a:pt x="7511745" y="1780878"/>
                </a:cubicBezTo>
                <a:close/>
                <a:moveTo>
                  <a:pt x="7440913" y="1780878"/>
                </a:moveTo>
                <a:cubicBezTo>
                  <a:pt x="7446747" y="1780878"/>
                  <a:pt x="7453310" y="1787441"/>
                  <a:pt x="7453310" y="1793275"/>
                </a:cubicBezTo>
                <a:cubicBezTo>
                  <a:pt x="7453310" y="1801297"/>
                  <a:pt x="7446747" y="1807131"/>
                  <a:pt x="7440913" y="1807131"/>
                </a:cubicBezTo>
                <a:cubicBezTo>
                  <a:pt x="7432891" y="1807131"/>
                  <a:pt x="7427057" y="1801297"/>
                  <a:pt x="7427057" y="1793275"/>
                </a:cubicBezTo>
                <a:cubicBezTo>
                  <a:pt x="7427057" y="1787441"/>
                  <a:pt x="7432891" y="1780878"/>
                  <a:pt x="7440913" y="1780878"/>
                </a:cubicBezTo>
                <a:close/>
                <a:moveTo>
                  <a:pt x="7370084" y="1780878"/>
                </a:moveTo>
                <a:cubicBezTo>
                  <a:pt x="7376647" y="1780878"/>
                  <a:pt x="7382481" y="1787441"/>
                  <a:pt x="7382481" y="1793275"/>
                </a:cubicBezTo>
                <a:cubicBezTo>
                  <a:pt x="7382481" y="1801297"/>
                  <a:pt x="7376647" y="1807131"/>
                  <a:pt x="7370084" y="1807131"/>
                </a:cubicBezTo>
                <a:cubicBezTo>
                  <a:pt x="7362791" y="1807131"/>
                  <a:pt x="7356228" y="1801297"/>
                  <a:pt x="7356228" y="1793275"/>
                </a:cubicBezTo>
                <a:cubicBezTo>
                  <a:pt x="7356228" y="1787441"/>
                  <a:pt x="7362791" y="1780878"/>
                  <a:pt x="7370084" y="1780878"/>
                </a:cubicBezTo>
                <a:close/>
                <a:moveTo>
                  <a:pt x="7294422" y="1780878"/>
                </a:moveTo>
                <a:cubicBezTo>
                  <a:pt x="7302444" y="1780878"/>
                  <a:pt x="7308278" y="1787441"/>
                  <a:pt x="7308278" y="1793275"/>
                </a:cubicBezTo>
                <a:cubicBezTo>
                  <a:pt x="7308278" y="1801297"/>
                  <a:pt x="7302444" y="1807131"/>
                  <a:pt x="7294422" y="1807131"/>
                </a:cubicBezTo>
                <a:cubicBezTo>
                  <a:pt x="7288588" y="1807131"/>
                  <a:pt x="7282025" y="1801297"/>
                  <a:pt x="7282025" y="1793275"/>
                </a:cubicBezTo>
                <a:cubicBezTo>
                  <a:pt x="7282025" y="1787441"/>
                  <a:pt x="7288588" y="1780878"/>
                  <a:pt x="7294422" y="1780878"/>
                </a:cubicBezTo>
                <a:close/>
                <a:moveTo>
                  <a:pt x="7654337" y="1710049"/>
                </a:moveTo>
                <a:cubicBezTo>
                  <a:pt x="7662899" y="1710049"/>
                  <a:pt x="7669126" y="1716612"/>
                  <a:pt x="7669126" y="1722446"/>
                </a:cubicBezTo>
                <a:cubicBezTo>
                  <a:pt x="7669126" y="1730468"/>
                  <a:pt x="7662899" y="1736302"/>
                  <a:pt x="7654337" y="1736302"/>
                </a:cubicBezTo>
                <a:cubicBezTo>
                  <a:pt x="7645776" y="1736302"/>
                  <a:pt x="7639549" y="1730468"/>
                  <a:pt x="7639549" y="1722446"/>
                </a:cubicBezTo>
                <a:cubicBezTo>
                  <a:pt x="7639549" y="1716612"/>
                  <a:pt x="7645776" y="1710049"/>
                  <a:pt x="7654337" y="1710049"/>
                </a:cubicBezTo>
                <a:close/>
                <a:moveTo>
                  <a:pt x="7583507" y="1710049"/>
                </a:moveTo>
                <a:cubicBezTo>
                  <a:pt x="7591291" y="1710049"/>
                  <a:pt x="7598297" y="1716612"/>
                  <a:pt x="7598297" y="1722446"/>
                </a:cubicBezTo>
                <a:cubicBezTo>
                  <a:pt x="7598297" y="1730468"/>
                  <a:pt x="7591291" y="1736302"/>
                  <a:pt x="7583507" y="1736302"/>
                </a:cubicBezTo>
                <a:cubicBezTo>
                  <a:pt x="7574945" y="1736302"/>
                  <a:pt x="7568718" y="1730468"/>
                  <a:pt x="7568718" y="1722446"/>
                </a:cubicBezTo>
                <a:cubicBezTo>
                  <a:pt x="7568718" y="1716612"/>
                  <a:pt x="7574945" y="1710049"/>
                  <a:pt x="7583507" y="1710049"/>
                </a:cubicBezTo>
                <a:close/>
                <a:moveTo>
                  <a:pt x="7511745" y="1710049"/>
                </a:moveTo>
                <a:cubicBezTo>
                  <a:pt x="7519038" y="1710049"/>
                  <a:pt x="7524143" y="1716612"/>
                  <a:pt x="7524143" y="1722446"/>
                </a:cubicBezTo>
                <a:cubicBezTo>
                  <a:pt x="7524143" y="1730468"/>
                  <a:pt x="7519038" y="1736302"/>
                  <a:pt x="7511745" y="1736302"/>
                </a:cubicBezTo>
                <a:cubicBezTo>
                  <a:pt x="7503723" y="1736302"/>
                  <a:pt x="7497889" y="1730468"/>
                  <a:pt x="7497889" y="1722446"/>
                </a:cubicBezTo>
                <a:cubicBezTo>
                  <a:pt x="7497889" y="1716612"/>
                  <a:pt x="7503723" y="1710049"/>
                  <a:pt x="7511745" y="1710049"/>
                </a:cubicBezTo>
                <a:close/>
                <a:moveTo>
                  <a:pt x="7440913" y="1710049"/>
                </a:moveTo>
                <a:cubicBezTo>
                  <a:pt x="7446747" y="1710049"/>
                  <a:pt x="7453310" y="1716612"/>
                  <a:pt x="7453310" y="1722446"/>
                </a:cubicBezTo>
                <a:cubicBezTo>
                  <a:pt x="7453310" y="1730468"/>
                  <a:pt x="7446747" y="1736302"/>
                  <a:pt x="7440913" y="1736302"/>
                </a:cubicBezTo>
                <a:cubicBezTo>
                  <a:pt x="7432891" y="1736302"/>
                  <a:pt x="7427057" y="1730468"/>
                  <a:pt x="7427057" y="1722446"/>
                </a:cubicBezTo>
                <a:cubicBezTo>
                  <a:pt x="7427057" y="1716612"/>
                  <a:pt x="7432891" y="1710049"/>
                  <a:pt x="7440913" y="1710049"/>
                </a:cubicBezTo>
                <a:close/>
                <a:moveTo>
                  <a:pt x="7370084" y="1710049"/>
                </a:moveTo>
                <a:cubicBezTo>
                  <a:pt x="7376647" y="1710049"/>
                  <a:pt x="7382481" y="1716612"/>
                  <a:pt x="7382481" y="1722446"/>
                </a:cubicBezTo>
                <a:cubicBezTo>
                  <a:pt x="7382481" y="1730468"/>
                  <a:pt x="7376647" y="1736302"/>
                  <a:pt x="7370084" y="1736302"/>
                </a:cubicBezTo>
                <a:cubicBezTo>
                  <a:pt x="7362791" y="1736302"/>
                  <a:pt x="7356228" y="1730468"/>
                  <a:pt x="7356228" y="1722446"/>
                </a:cubicBezTo>
                <a:cubicBezTo>
                  <a:pt x="7356228" y="1716612"/>
                  <a:pt x="7362791" y="1710049"/>
                  <a:pt x="7370084" y="1710049"/>
                </a:cubicBezTo>
                <a:close/>
                <a:moveTo>
                  <a:pt x="7294422" y="1710049"/>
                </a:moveTo>
                <a:cubicBezTo>
                  <a:pt x="7302444" y="1710049"/>
                  <a:pt x="7308278" y="1716612"/>
                  <a:pt x="7308278" y="1722446"/>
                </a:cubicBezTo>
                <a:cubicBezTo>
                  <a:pt x="7308278" y="1730468"/>
                  <a:pt x="7302444" y="1736302"/>
                  <a:pt x="7294422" y="1736302"/>
                </a:cubicBezTo>
                <a:cubicBezTo>
                  <a:pt x="7288588" y="1736302"/>
                  <a:pt x="7282025" y="1730468"/>
                  <a:pt x="7282025" y="1722446"/>
                </a:cubicBezTo>
                <a:cubicBezTo>
                  <a:pt x="7282025" y="1716612"/>
                  <a:pt x="7288588" y="1710049"/>
                  <a:pt x="7294422" y="1710049"/>
                </a:cubicBezTo>
                <a:close/>
                <a:moveTo>
                  <a:pt x="7223591" y="1710049"/>
                </a:moveTo>
                <a:cubicBezTo>
                  <a:pt x="7231613" y="1710049"/>
                  <a:pt x="7237447" y="1716612"/>
                  <a:pt x="7237447" y="1722446"/>
                </a:cubicBezTo>
                <a:cubicBezTo>
                  <a:pt x="7237447" y="1730468"/>
                  <a:pt x="7231613" y="1736302"/>
                  <a:pt x="7223591" y="1736302"/>
                </a:cubicBezTo>
                <a:cubicBezTo>
                  <a:pt x="7217757" y="1736302"/>
                  <a:pt x="7211194" y="1730468"/>
                  <a:pt x="7211194" y="1722446"/>
                </a:cubicBezTo>
                <a:cubicBezTo>
                  <a:pt x="7211194" y="1716612"/>
                  <a:pt x="7217757" y="1710049"/>
                  <a:pt x="7223591" y="1710049"/>
                </a:cubicBezTo>
                <a:close/>
                <a:moveTo>
                  <a:pt x="7583507" y="1639217"/>
                </a:moveTo>
                <a:cubicBezTo>
                  <a:pt x="7591291" y="1639217"/>
                  <a:pt x="7598297" y="1643592"/>
                  <a:pt x="7598297" y="1651614"/>
                </a:cubicBezTo>
                <a:cubicBezTo>
                  <a:pt x="7598297" y="1659636"/>
                  <a:pt x="7591291" y="1665470"/>
                  <a:pt x="7583507" y="1665470"/>
                </a:cubicBezTo>
                <a:cubicBezTo>
                  <a:pt x="7574945" y="1665470"/>
                  <a:pt x="7568718" y="1659636"/>
                  <a:pt x="7568718" y="1651614"/>
                </a:cubicBezTo>
                <a:cubicBezTo>
                  <a:pt x="7568718" y="1643592"/>
                  <a:pt x="7574945" y="1639217"/>
                  <a:pt x="7583507" y="1639217"/>
                </a:cubicBezTo>
                <a:close/>
                <a:moveTo>
                  <a:pt x="7511745" y="1639217"/>
                </a:moveTo>
                <a:cubicBezTo>
                  <a:pt x="7519038" y="1639217"/>
                  <a:pt x="7524143" y="1643592"/>
                  <a:pt x="7524143" y="1651614"/>
                </a:cubicBezTo>
                <a:cubicBezTo>
                  <a:pt x="7524143" y="1659636"/>
                  <a:pt x="7519038" y="1665470"/>
                  <a:pt x="7511745" y="1665470"/>
                </a:cubicBezTo>
                <a:cubicBezTo>
                  <a:pt x="7503723" y="1665470"/>
                  <a:pt x="7497889" y="1659636"/>
                  <a:pt x="7497889" y="1651614"/>
                </a:cubicBezTo>
                <a:cubicBezTo>
                  <a:pt x="7497889" y="1643592"/>
                  <a:pt x="7503723" y="1639217"/>
                  <a:pt x="7511745" y="1639217"/>
                </a:cubicBezTo>
                <a:close/>
                <a:moveTo>
                  <a:pt x="7440913" y="1639217"/>
                </a:moveTo>
                <a:cubicBezTo>
                  <a:pt x="7446747" y="1639217"/>
                  <a:pt x="7453310" y="1643592"/>
                  <a:pt x="7453310" y="1651614"/>
                </a:cubicBezTo>
                <a:cubicBezTo>
                  <a:pt x="7453310" y="1659636"/>
                  <a:pt x="7446747" y="1665470"/>
                  <a:pt x="7440913" y="1665470"/>
                </a:cubicBezTo>
                <a:cubicBezTo>
                  <a:pt x="7432891" y="1665470"/>
                  <a:pt x="7427057" y="1659636"/>
                  <a:pt x="7427057" y="1651614"/>
                </a:cubicBezTo>
                <a:cubicBezTo>
                  <a:pt x="7427057" y="1643592"/>
                  <a:pt x="7432891" y="1639217"/>
                  <a:pt x="7440913" y="1639217"/>
                </a:cubicBezTo>
                <a:close/>
                <a:moveTo>
                  <a:pt x="7370084" y="1639217"/>
                </a:moveTo>
                <a:cubicBezTo>
                  <a:pt x="7376647" y="1639217"/>
                  <a:pt x="7382481" y="1643592"/>
                  <a:pt x="7382481" y="1651614"/>
                </a:cubicBezTo>
                <a:cubicBezTo>
                  <a:pt x="7382481" y="1659636"/>
                  <a:pt x="7376647" y="1665470"/>
                  <a:pt x="7370084" y="1665470"/>
                </a:cubicBezTo>
                <a:cubicBezTo>
                  <a:pt x="7362791" y="1665470"/>
                  <a:pt x="7356228" y="1659636"/>
                  <a:pt x="7356228" y="1651614"/>
                </a:cubicBezTo>
                <a:cubicBezTo>
                  <a:pt x="7356228" y="1643592"/>
                  <a:pt x="7362791" y="1639217"/>
                  <a:pt x="7370084" y="1639217"/>
                </a:cubicBezTo>
                <a:close/>
                <a:moveTo>
                  <a:pt x="7294422" y="1639217"/>
                </a:moveTo>
                <a:cubicBezTo>
                  <a:pt x="7302444" y="1639217"/>
                  <a:pt x="7308278" y="1643592"/>
                  <a:pt x="7308278" y="1651614"/>
                </a:cubicBezTo>
                <a:cubicBezTo>
                  <a:pt x="7308278" y="1659636"/>
                  <a:pt x="7302444" y="1665470"/>
                  <a:pt x="7294422" y="1665470"/>
                </a:cubicBezTo>
                <a:cubicBezTo>
                  <a:pt x="7288588" y="1665470"/>
                  <a:pt x="7282025" y="1659636"/>
                  <a:pt x="7282025" y="1651614"/>
                </a:cubicBezTo>
                <a:cubicBezTo>
                  <a:pt x="7282025" y="1643592"/>
                  <a:pt x="7288588" y="1639217"/>
                  <a:pt x="7294422" y="1639217"/>
                </a:cubicBezTo>
                <a:close/>
                <a:moveTo>
                  <a:pt x="7223591" y="1639217"/>
                </a:moveTo>
                <a:cubicBezTo>
                  <a:pt x="7231613" y="1639217"/>
                  <a:pt x="7237447" y="1643592"/>
                  <a:pt x="7237447" y="1651614"/>
                </a:cubicBezTo>
                <a:cubicBezTo>
                  <a:pt x="7237447" y="1659636"/>
                  <a:pt x="7231613" y="1665470"/>
                  <a:pt x="7223591" y="1665470"/>
                </a:cubicBezTo>
                <a:cubicBezTo>
                  <a:pt x="7217757" y="1665470"/>
                  <a:pt x="7211194" y="1659636"/>
                  <a:pt x="7211194" y="1651614"/>
                </a:cubicBezTo>
                <a:cubicBezTo>
                  <a:pt x="7211194" y="1643592"/>
                  <a:pt x="7217757" y="1639217"/>
                  <a:pt x="7223591" y="1639217"/>
                </a:cubicBezTo>
                <a:close/>
                <a:moveTo>
                  <a:pt x="7152761" y="1639217"/>
                </a:moveTo>
                <a:cubicBezTo>
                  <a:pt x="7160783" y="1639217"/>
                  <a:pt x="7166617" y="1643592"/>
                  <a:pt x="7166617" y="1651614"/>
                </a:cubicBezTo>
                <a:cubicBezTo>
                  <a:pt x="7166617" y="1659636"/>
                  <a:pt x="7160783" y="1665470"/>
                  <a:pt x="7152761" y="1665470"/>
                </a:cubicBezTo>
                <a:cubicBezTo>
                  <a:pt x="7144739" y="1665470"/>
                  <a:pt x="7140364" y="1659636"/>
                  <a:pt x="7140364" y="1651614"/>
                </a:cubicBezTo>
                <a:cubicBezTo>
                  <a:pt x="7140364" y="1643592"/>
                  <a:pt x="7144739" y="1639217"/>
                  <a:pt x="7152761" y="1639217"/>
                </a:cubicBezTo>
                <a:close/>
                <a:moveTo>
                  <a:pt x="7511745" y="1568388"/>
                </a:moveTo>
                <a:cubicBezTo>
                  <a:pt x="7519038" y="1568388"/>
                  <a:pt x="7524143" y="1574614"/>
                  <a:pt x="7524143" y="1583176"/>
                </a:cubicBezTo>
                <a:cubicBezTo>
                  <a:pt x="7524143" y="1591738"/>
                  <a:pt x="7519038" y="1597964"/>
                  <a:pt x="7511745" y="1597964"/>
                </a:cubicBezTo>
                <a:cubicBezTo>
                  <a:pt x="7503723" y="1597964"/>
                  <a:pt x="7497889" y="1591738"/>
                  <a:pt x="7497889" y="1583176"/>
                </a:cubicBezTo>
                <a:cubicBezTo>
                  <a:pt x="7497889" y="1574614"/>
                  <a:pt x="7503723" y="1568388"/>
                  <a:pt x="7511745" y="1568388"/>
                </a:cubicBezTo>
                <a:close/>
                <a:moveTo>
                  <a:pt x="7440913" y="1568388"/>
                </a:moveTo>
                <a:cubicBezTo>
                  <a:pt x="7446747" y="1568388"/>
                  <a:pt x="7453310" y="1574614"/>
                  <a:pt x="7453310" y="1583176"/>
                </a:cubicBezTo>
                <a:cubicBezTo>
                  <a:pt x="7453310" y="1591738"/>
                  <a:pt x="7446747" y="1597964"/>
                  <a:pt x="7440913" y="1597964"/>
                </a:cubicBezTo>
                <a:cubicBezTo>
                  <a:pt x="7432891" y="1597964"/>
                  <a:pt x="7427057" y="1591738"/>
                  <a:pt x="7427057" y="1583176"/>
                </a:cubicBezTo>
                <a:cubicBezTo>
                  <a:pt x="7427057" y="1574614"/>
                  <a:pt x="7432891" y="1568388"/>
                  <a:pt x="7440913" y="1568388"/>
                </a:cubicBezTo>
                <a:close/>
                <a:moveTo>
                  <a:pt x="7370084" y="1568388"/>
                </a:moveTo>
                <a:cubicBezTo>
                  <a:pt x="7376647" y="1568388"/>
                  <a:pt x="7382481" y="1574614"/>
                  <a:pt x="7382481" y="1583176"/>
                </a:cubicBezTo>
                <a:cubicBezTo>
                  <a:pt x="7382481" y="1591738"/>
                  <a:pt x="7376647" y="1597964"/>
                  <a:pt x="7370084" y="1597964"/>
                </a:cubicBezTo>
                <a:cubicBezTo>
                  <a:pt x="7362791" y="1597964"/>
                  <a:pt x="7356228" y="1591738"/>
                  <a:pt x="7356228" y="1583176"/>
                </a:cubicBezTo>
                <a:cubicBezTo>
                  <a:pt x="7356228" y="1574614"/>
                  <a:pt x="7362791" y="1568388"/>
                  <a:pt x="7370084" y="1568388"/>
                </a:cubicBezTo>
                <a:close/>
                <a:moveTo>
                  <a:pt x="7294422" y="1568388"/>
                </a:moveTo>
                <a:cubicBezTo>
                  <a:pt x="7302444" y="1568388"/>
                  <a:pt x="7308278" y="1574614"/>
                  <a:pt x="7308278" y="1583176"/>
                </a:cubicBezTo>
                <a:cubicBezTo>
                  <a:pt x="7308278" y="1591738"/>
                  <a:pt x="7302444" y="1597964"/>
                  <a:pt x="7294422" y="1597964"/>
                </a:cubicBezTo>
                <a:cubicBezTo>
                  <a:pt x="7288588" y="1597964"/>
                  <a:pt x="7282025" y="1591738"/>
                  <a:pt x="7282025" y="1583176"/>
                </a:cubicBezTo>
                <a:cubicBezTo>
                  <a:pt x="7282025" y="1574614"/>
                  <a:pt x="7288588" y="1568388"/>
                  <a:pt x="7294422" y="1568388"/>
                </a:cubicBezTo>
                <a:close/>
                <a:moveTo>
                  <a:pt x="7223591" y="1568388"/>
                </a:moveTo>
                <a:cubicBezTo>
                  <a:pt x="7231613" y="1568388"/>
                  <a:pt x="7237447" y="1574614"/>
                  <a:pt x="7237447" y="1583176"/>
                </a:cubicBezTo>
                <a:cubicBezTo>
                  <a:pt x="7237447" y="1591738"/>
                  <a:pt x="7231613" y="1597964"/>
                  <a:pt x="7223591" y="1597964"/>
                </a:cubicBezTo>
                <a:cubicBezTo>
                  <a:pt x="7217757" y="1597964"/>
                  <a:pt x="7211194" y="1591738"/>
                  <a:pt x="7211194" y="1583176"/>
                </a:cubicBezTo>
                <a:cubicBezTo>
                  <a:pt x="7211194" y="1574614"/>
                  <a:pt x="7217757" y="1568388"/>
                  <a:pt x="7223591" y="1568388"/>
                </a:cubicBezTo>
                <a:close/>
                <a:moveTo>
                  <a:pt x="7152761" y="1568388"/>
                </a:moveTo>
                <a:cubicBezTo>
                  <a:pt x="7160783" y="1568388"/>
                  <a:pt x="7166617" y="1572763"/>
                  <a:pt x="7166617" y="1580785"/>
                </a:cubicBezTo>
                <a:cubicBezTo>
                  <a:pt x="7166617" y="1588807"/>
                  <a:pt x="7160783" y="1594641"/>
                  <a:pt x="7152761" y="1594641"/>
                </a:cubicBezTo>
                <a:cubicBezTo>
                  <a:pt x="7144739" y="1594641"/>
                  <a:pt x="7140364" y="1588807"/>
                  <a:pt x="7140364" y="1580785"/>
                </a:cubicBezTo>
                <a:cubicBezTo>
                  <a:pt x="7140364" y="1572763"/>
                  <a:pt x="7144739" y="1568388"/>
                  <a:pt x="7152761" y="1568388"/>
                </a:cubicBezTo>
                <a:close/>
                <a:moveTo>
                  <a:pt x="7084322" y="1568388"/>
                </a:moveTo>
                <a:cubicBezTo>
                  <a:pt x="7092106" y="1568388"/>
                  <a:pt x="7099111" y="1572763"/>
                  <a:pt x="7099111" y="1580785"/>
                </a:cubicBezTo>
                <a:cubicBezTo>
                  <a:pt x="7099111" y="1588807"/>
                  <a:pt x="7092106" y="1594641"/>
                  <a:pt x="7084322" y="1594641"/>
                </a:cubicBezTo>
                <a:cubicBezTo>
                  <a:pt x="7075760" y="1594641"/>
                  <a:pt x="7069533" y="1588807"/>
                  <a:pt x="7069533" y="1580785"/>
                </a:cubicBezTo>
                <a:cubicBezTo>
                  <a:pt x="7069533" y="1572763"/>
                  <a:pt x="7075760" y="1568388"/>
                  <a:pt x="7084322" y="1568388"/>
                </a:cubicBezTo>
                <a:close/>
                <a:moveTo>
                  <a:pt x="7440913" y="1494185"/>
                </a:moveTo>
                <a:cubicBezTo>
                  <a:pt x="7446747" y="1494185"/>
                  <a:pt x="7453310" y="1500411"/>
                  <a:pt x="7453310" y="1508973"/>
                </a:cubicBezTo>
                <a:cubicBezTo>
                  <a:pt x="7453310" y="1516756"/>
                  <a:pt x="7446747" y="1523761"/>
                  <a:pt x="7440913" y="1523761"/>
                </a:cubicBezTo>
                <a:cubicBezTo>
                  <a:pt x="7432891" y="1523761"/>
                  <a:pt x="7427057" y="1516756"/>
                  <a:pt x="7427057" y="1508973"/>
                </a:cubicBezTo>
                <a:cubicBezTo>
                  <a:pt x="7427057" y="1500411"/>
                  <a:pt x="7432891" y="1494185"/>
                  <a:pt x="7440913" y="1494185"/>
                </a:cubicBezTo>
                <a:close/>
                <a:moveTo>
                  <a:pt x="7370084" y="1494185"/>
                </a:moveTo>
                <a:cubicBezTo>
                  <a:pt x="7376647" y="1494185"/>
                  <a:pt x="7382481" y="1500411"/>
                  <a:pt x="7382481" y="1508973"/>
                </a:cubicBezTo>
                <a:cubicBezTo>
                  <a:pt x="7382481" y="1516756"/>
                  <a:pt x="7376647" y="1523761"/>
                  <a:pt x="7370084" y="1523761"/>
                </a:cubicBezTo>
                <a:cubicBezTo>
                  <a:pt x="7362791" y="1523761"/>
                  <a:pt x="7356228" y="1516756"/>
                  <a:pt x="7356228" y="1508973"/>
                </a:cubicBezTo>
                <a:cubicBezTo>
                  <a:pt x="7356228" y="1500411"/>
                  <a:pt x="7362791" y="1494185"/>
                  <a:pt x="7370084" y="1494185"/>
                </a:cubicBezTo>
                <a:close/>
                <a:moveTo>
                  <a:pt x="7294422" y="1494185"/>
                </a:moveTo>
                <a:cubicBezTo>
                  <a:pt x="7302444" y="1494185"/>
                  <a:pt x="7308278" y="1500411"/>
                  <a:pt x="7308278" y="1508973"/>
                </a:cubicBezTo>
                <a:cubicBezTo>
                  <a:pt x="7308278" y="1516756"/>
                  <a:pt x="7302444" y="1523761"/>
                  <a:pt x="7294422" y="1523761"/>
                </a:cubicBezTo>
                <a:cubicBezTo>
                  <a:pt x="7288588" y="1523761"/>
                  <a:pt x="7282025" y="1516756"/>
                  <a:pt x="7282025" y="1508973"/>
                </a:cubicBezTo>
                <a:cubicBezTo>
                  <a:pt x="7282025" y="1500411"/>
                  <a:pt x="7288588" y="1494185"/>
                  <a:pt x="7294422" y="1494185"/>
                </a:cubicBezTo>
                <a:close/>
                <a:moveTo>
                  <a:pt x="7223591" y="1494185"/>
                </a:moveTo>
                <a:cubicBezTo>
                  <a:pt x="7231613" y="1494185"/>
                  <a:pt x="7237447" y="1500411"/>
                  <a:pt x="7237447" y="1508973"/>
                </a:cubicBezTo>
                <a:cubicBezTo>
                  <a:pt x="7237447" y="1516756"/>
                  <a:pt x="7231613" y="1523761"/>
                  <a:pt x="7223591" y="1523761"/>
                </a:cubicBezTo>
                <a:cubicBezTo>
                  <a:pt x="7217757" y="1523761"/>
                  <a:pt x="7211194" y="1516756"/>
                  <a:pt x="7211194" y="1508973"/>
                </a:cubicBezTo>
                <a:cubicBezTo>
                  <a:pt x="7211194" y="1500411"/>
                  <a:pt x="7217757" y="1494185"/>
                  <a:pt x="7223591" y="1494185"/>
                </a:cubicBezTo>
                <a:close/>
                <a:moveTo>
                  <a:pt x="7152761" y="1494185"/>
                </a:moveTo>
                <a:cubicBezTo>
                  <a:pt x="7160783" y="1494185"/>
                  <a:pt x="7166617" y="1500411"/>
                  <a:pt x="7166617" y="1508973"/>
                </a:cubicBezTo>
                <a:cubicBezTo>
                  <a:pt x="7166617" y="1516756"/>
                  <a:pt x="7160783" y="1523761"/>
                  <a:pt x="7152761" y="1523761"/>
                </a:cubicBezTo>
                <a:cubicBezTo>
                  <a:pt x="7144739" y="1523761"/>
                  <a:pt x="7140364" y="1516756"/>
                  <a:pt x="7140364" y="1508973"/>
                </a:cubicBezTo>
                <a:cubicBezTo>
                  <a:pt x="7140364" y="1500411"/>
                  <a:pt x="7144739" y="1494185"/>
                  <a:pt x="7152761" y="1494185"/>
                </a:cubicBezTo>
                <a:close/>
                <a:moveTo>
                  <a:pt x="7084322" y="1494185"/>
                </a:moveTo>
                <a:cubicBezTo>
                  <a:pt x="7092106" y="1494185"/>
                  <a:pt x="7099111" y="1500411"/>
                  <a:pt x="7099111" y="1508973"/>
                </a:cubicBezTo>
                <a:cubicBezTo>
                  <a:pt x="7099111" y="1516756"/>
                  <a:pt x="7092106" y="1523761"/>
                  <a:pt x="7084322" y="1523761"/>
                </a:cubicBezTo>
                <a:cubicBezTo>
                  <a:pt x="7075760" y="1523761"/>
                  <a:pt x="7069533" y="1516756"/>
                  <a:pt x="7069533" y="1508973"/>
                </a:cubicBezTo>
                <a:cubicBezTo>
                  <a:pt x="7069533" y="1500411"/>
                  <a:pt x="7075760" y="1494185"/>
                  <a:pt x="7084322" y="1494185"/>
                </a:cubicBezTo>
                <a:close/>
                <a:moveTo>
                  <a:pt x="7013492" y="1494185"/>
                </a:moveTo>
                <a:cubicBezTo>
                  <a:pt x="7021275" y="1494185"/>
                  <a:pt x="7028280" y="1500411"/>
                  <a:pt x="7028280" y="1508973"/>
                </a:cubicBezTo>
                <a:cubicBezTo>
                  <a:pt x="7028280" y="1516756"/>
                  <a:pt x="7021275" y="1523761"/>
                  <a:pt x="7013492" y="1523761"/>
                </a:cubicBezTo>
                <a:cubicBezTo>
                  <a:pt x="7004930" y="1523761"/>
                  <a:pt x="6998704" y="1516756"/>
                  <a:pt x="6998704" y="1508973"/>
                </a:cubicBezTo>
                <a:cubicBezTo>
                  <a:pt x="6998704" y="1500411"/>
                  <a:pt x="7004930" y="1494185"/>
                  <a:pt x="7013492" y="1494185"/>
                </a:cubicBezTo>
                <a:close/>
                <a:moveTo>
                  <a:pt x="6939085" y="1494185"/>
                </a:moveTo>
                <a:cubicBezTo>
                  <a:pt x="6946378" y="1494185"/>
                  <a:pt x="6950753" y="1500411"/>
                  <a:pt x="6950753" y="1508973"/>
                </a:cubicBezTo>
                <a:cubicBezTo>
                  <a:pt x="6950753" y="1516756"/>
                  <a:pt x="6946378" y="1523761"/>
                  <a:pt x="6939085" y="1523761"/>
                </a:cubicBezTo>
                <a:cubicBezTo>
                  <a:pt x="6931063" y="1523761"/>
                  <a:pt x="6924500" y="1516756"/>
                  <a:pt x="6924500" y="1508973"/>
                </a:cubicBezTo>
                <a:cubicBezTo>
                  <a:pt x="6924500" y="1500411"/>
                  <a:pt x="6931063" y="1494185"/>
                  <a:pt x="6939085" y="1494185"/>
                </a:cubicBezTo>
                <a:close/>
                <a:moveTo>
                  <a:pt x="83229" y="1426727"/>
                </a:moveTo>
                <a:cubicBezTo>
                  <a:pt x="90521" y="1426727"/>
                  <a:pt x="97085" y="1431102"/>
                  <a:pt x="97085" y="1439124"/>
                </a:cubicBezTo>
                <a:cubicBezTo>
                  <a:pt x="97085" y="1446417"/>
                  <a:pt x="90521" y="1452980"/>
                  <a:pt x="83229" y="1452980"/>
                </a:cubicBezTo>
                <a:cubicBezTo>
                  <a:pt x="76665" y="1452980"/>
                  <a:pt x="70831" y="1446417"/>
                  <a:pt x="70831" y="1439124"/>
                </a:cubicBezTo>
                <a:cubicBezTo>
                  <a:pt x="70831" y="1432561"/>
                  <a:pt x="76665" y="1426727"/>
                  <a:pt x="83229" y="1426727"/>
                </a:cubicBezTo>
                <a:close/>
                <a:moveTo>
                  <a:pt x="11993" y="1426727"/>
                </a:moveTo>
                <a:cubicBezTo>
                  <a:pt x="20237" y="1426727"/>
                  <a:pt x="26234" y="1432561"/>
                  <a:pt x="26234" y="1439124"/>
                </a:cubicBezTo>
                <a:cubicBezTo>
                  <a:pt x="26234" y="1446417"/>
                  <a:pt x="20237" y="1452980"/>
                  <a:pt x="11993" y="1452980"/>
                </a:cubicBezTo>
                <a:cubicBezTo>
                  <a:pt x="5996" y="1452980"/>
                  <a:pt x="0" y="1446417"/>
                  <a:pt x="0" y="1439124"/>
                </a:cubicBezTo>
                <a:cubicBezTo>
                  <a:pt x="0" y="1432561"/>
                  <a:pt x="5996" y="1426727"/>
                  <a:pt x="11993" y="1426727"/>
                </a:cubicBezTo>
                <a:close/>
                <a:moveTo>
                  <a:pt x="7370084" y="1423353"/>
                </a:moveTo>
                <a:cubicBezTo>
                  <a:pt x="7376647" y="1423353"/>
                  <a:pt x="7382481" y="1429580"/>
                  <a:pt x="7382481" y="1438142"/>
                </a:cubicBezTo>
                <a:cubicBezTo>
                  <a:pt x="7382481" y="1445926"/>
                  <a:pt x="7376647" y="1452931"/>
                  <a:pt x="7370084" y="1452931"/>
                </a:cubicBezTo>
                <a:cubicBezTo>
                  <a:pt x="7362791" y="1452931"/>
                  <a:pt x="7356228" y="1445926"/>
                  <a:pt x="7356228" y="1438142"/>
                </a:cubicBezTo>
                <a:cubicBezTo>
                  <a:pt x="7356228" y="1429580"/>
                  <a:pt x="7362791" y="1423353"/>
                  <a:pt x="7370084" y="1423353"/>
                </a:cubicBezTo>
                <a:close/>
                <a:moveTo>
                  <a:pt x="7294422" y="1423353"/>
                </a:moveTo>
                <a:cubicBezTo>
                  <a:pt x="7302444" y="1423353"/>
                  <a:pt x="7308278" y="1429580"/>
                  <a:pt x="7308278" y="1438142"/>
                </a:cubicBezTo>
                <a:cubicBezTo>
                  <a:pt x="7308278" y="1445926"/>
                  <a:pt x="7302444" y="1452931"/>
                  <a:pt x="7294422" y="1452931"/>
                </a:cubicBezTo>
                <a:cubicBezTo>
                  <a:pt x="7288588" y="1452931"/>
                  <a:pt x="7282025" y="1445926"/>
                  <a:pt x="7282025" y="1438142"/>
                </a:cubicBezTo>
                <a:cubicBezTo>
                  <a:pt x="7282025" y="1429580"/>
                  <a:pt x="7288588" y="1423353"/>
                  <a:pt x="7294422" y="1423353"/>
                </a:cubicBezTo>
                <a:close/>
                <a:moveTo>
                  <a:pt x="7223591" y="1423353"/>
                </a:moveTo>
                <a:cubicBezTo>
                  <a:pt x="7231613" y="1423353"/>
                  <a:pt x="7237447" y="1429580"/>
                  <a:pt x="7237447" y="1438142"/>
                </a:cubicBezTo>
                <a:cubicBezTo>
                  <a:pt x="7237447" y="1445926"/>
                  <a:pt x="7231613" y="1452931"/>
                  <a:pt x="7223591" y="1452931"/>
                </a:cubicBezTo>
                <a:cubicBezTo>
                  <a:pt x="7217757" y="1452931"/>
                  <a:pt x="7211194" y="1445926"/>
                  <a:pt x="7211194" y="1438142"/>
                </a:cubicBezTo>
                <a:cubicBezTo>
                  <a:pt x="7211194" y="1429580"/>
                  <a:pt x="7215569" y="1423353"/>
                  <a:pt x="7223591" y="1423353"/>
                </a:cubicBezTo>
                <a:close/>
                <a:moveTo>
                  <a:pt x="7155152" y="1423353"/>
                </a:moveTo>
                <a:cubicBezTo>
                  <a:pt x="7163714" y="1423353"/>
                  <a:pt x="7169940" y="1429580"/>
                  <a:pt x="7169940" y="1438142"/>
                </a:cubicBezTo>
                <a:cubicBezTo>
                  <a:pt x="7169940" y="1445926"/>
                  <a:pt x="7163714" y="1452931"/>
                  <a:pt x="7155152" y="1452931"/>
                </a:cubicBezTo>
                <a:cubicBezTo>
                  <a:pt x="7146590" y="1452931"/>
                  <a:pt x="7141920" y="1445926"/>
                  <a:pt x="7141920" y="1438142"/>
                </a:cubicBezTo>
                <a:cubicBezTo>
                  <a:pt x="7140364" y="1429580"/>
                  <a:pt x="7146590" y="1423353"/>
                  <a:pt x="7155152" y="1423353"/>
                </a:cubicBezTo>
                <a:close/>
                <a:moveTo>
                  <a:pt x="7084322" y="1423353"/>
                </a:moveTo>
                <a:cubicBezTo>
                  <a:pt x="7092106" y="1423353"/>
                  <a:pt x="7099111" y="1429580"/>
                  <a:pt x="7099111" y="1438142"/>
                </a:cubicBezTo>
                <a:cubicBezTo>
                  <a:pt x="7099111" y="1445926"/>
                  <a:pt x="7092106" y="1452931"/>
                  <a:pt x="7084322" y="1452931"/>
                </a:cubicBezTo>
                <a:cubicBezTo>
                  <a:pt x="7075760" y="1452931"/>
                  <a:pt x="7069533" y="1445926"/>
                  <a:pt x="7069533" y="1438142"/>
                </a:cubicBezTo>
                <a:cubicBezTo>
                  <a:pt x="7069533" y="1429580"/>
                  <a:pt x="7075760" y="1423353"/>
                  <a:pt x="7084322" y="1423353"/>
                </a:cubicBezTo>
                <a:close/>
                <a:moveTo>
                  <a:pt x="7013492" y="1423353"/>
                </a:moveTo>
                <a:cubicBezTo>
                  <a:pt x="7021275" y="1423353"/>
                  <a:pt x="7028280" y="1429580"/>
                  <a:pt x="7028280" y="1438142"/>
                </a:cubicBezTo>
                <a:cubicBezTo>
                  <a:pt x="7028280" y="1445926"/>
                  <a:pt x="7021275" y="1452931"/>
                  <a:pt x="7013492" y="1452931"/>
                </a:cubicBezTo>
                <a:cubicBezTo>
                  <a:pt x="7004930" y="1452931"/>
                  <a:pt x="6998704" y="1445926"/>
                  <a:pt x="6998704" y="1438142"/>
                </a:cubicBezTo>
                <a:cubicBezTo>
                  <a:pt x="6998704" y="1429580"/>
                  <a:pt x="7004930" y="1423353"/>
                  <a:pt x="7013492" y="1423353"/>
                </a:cubicBezTo>
                <a:close/>
                <a:moveTo>
                  <a:pt x="6939085" y="1423353"/>
                </a:moveTo>
                <a:cubicBezTo>
                  <a:pt x="6946378" y="1423353"/>
                  <a:pt x="6950753" y="1429580"/>
                  <a:pt x="6950753" y="1438142"/>
                </a:cubicBezTo>
                <a:cubicBezTo>
                  <a:pt x="6950753" y="1445926"/>
                  <a:pt x="6946378" y="1452931"/>
                  <a:pt x="6939085" y="1452931"/>
                </a:cubicBezTo>
                <a:cubicBezTo>
                  <a:pt x="6931063" y="1452931"/>
                  <a:pt x="6924500" y="1445926"/>
                  <a:pt x="6924500" y="1438142"/>
                </a:cubicBezTo>
                <a:cubicBezTo>
                  <a:pt x="6924500" y="1429580"/>
                  <a:pt x="6931063" y="1423353"/>
                  <a:pt x="6939085" y="1423353"/>
                </a:cubicBezTo>
                <a:close/>
                <a:moveTo>
                  <a:pt x="6867525" y="1423353"/>
                </a:moveTo>
                <a:cubicBezTo>
                  <a:pt x="6874088" y="1423353"/>
                  <a:pt x="6879922" y="1429580"/>
                  <a:pt x="6879922" y="1438142"/>
                </a:cubicBezTo>
                <a:cubicBezTo>
                  <a:pt x="6879922" y="1445926"/>
                  <a:pt x="6874088" y="1452931"/>
                  <a:pt x="6867525" y="1452931"/>
                </a:cubicBezTo>
                <a:cubicBezTo>
                  <a:pt x="6860232" y="1452931"/>
                  <a:pt x="6853669" y="1445926"/>
                  <a:pt x="6853669" y="1438142"/>
                </a:cubicBezTo>
                <a:cubicBezTo>
                  <a:pt x="6853669" y="1429580"/>
                  <a:pt x="6860232" y="1423353"/>
                  <a:pt x="6867525" y="1423353"/>
                </a:cubicBezTo>
                <a:close/>
                <a:moveTo>
                  <a:pt x="6796696" y="1423353"/>
                </a:moveTo>
                <a:cubicBezTo>
                  <a:pt x="6803259" y="1423353"/>
                  <a:pt x="6809093" y="1429580"/>
                  <a:pt x="6809093" y="1438142"/>
                </a:cubicBezTo>
                <a:cubicBezTo>
                  <a:pt x="6809093" y="1445926"/>
                  <a:pt x="6803259" y="1452931"/>
                  <a:pt x="6796696" y="1452931"/>
                </a:cubicBezTo>
                <a:cubicBezTo>
                  <a:pt x="6789403" y="1452931"/>
                  <a:pt x="6782840" y="1445926"/>
                  <a:pt x="6782840" y="1438142"/>
                </a:cubicBezTo>
                <a:cubicBezTo>
                  <a:pt x="6782840" y="1429580"/>
                  <a:pt x="6789403" y="1423353"/>
                  <a:pt x="6796696" y="1423353"/>
                </a:cubicBezTo>
                <a:close/>
                <a:moveTo>
                  <a:pt x="155518" y="1355896"/>
                </a:moveTo>
                <a:cubicBezTo>
                  <a:pt x="161352" y="1355896"/>
                  <a:pt x="167916" y="1360271"/>
                  <a:pt x="167916" y="1368293"/>
                </a:cubicBezTo>
                <a:cubicBezTo>
                  <a:pt x="167916" y="1375586"/>
                  <a:pt x="161352" y="1382149"/>
                  <a:pt x="155518" y="1382149"/>
                </a:cubicBezTo>
                <a:cubicBezTo>
                  <a:pt x="147496" y="1382149"/>
                  <a:pt x="141662" y="1375586"/>
                  <a:pt x="141662" y="1368293"/>
                </a:cubicBezTo>
                <a:cubicBezTo>
                  <a:pt x="141662" y="1360271"/>
                  <a:pt x="147496" y="1355896"/>
                  <a:pt x="155518" y="1355896"/>
                </a:cubicBezTo>
                <a:close/>
                <a:moveTo>
                  <a:pt x="83230" y="1355896"/>
                </a:moveTo>
                <a:cubicBezTo>
                  <a:pt x="90523" y="1355896"/>
                  <a:pt x="97086" y="1360271"/>
                  <a:pt x="97086" y="1368293"/>
                </a:cubicBezTo>
                <a:cubicBezTo>
                  <a:pt x="97086" y="1375586"/>
                  <a:pt x="90523" y="1382149"/>
                  <a:pt x="83230" y="1382149"/>
                </a:cubicBezTo>
                <a:cubicBezTo>
                  <a:pt x="76667" y="1382149"/>
                  <a:pt x="70832" y="1375586"/>
                  <a:pt x="70832" y="1368293"/>
                </a:cubicBezTo>
                <a:cubicBezTo>
                  <a:pt x="70832" y="1360271"/>
                  <a:pt x="76667" y="1355896"/>
                  <a:pt x="83230" y="1355896"/>
                </a:cubicBezTo>
                <a:close/>
                <a:moveTo>
                  <a:pt x="11994" y="1355896"/>
                </a:moveTo>
                <a:cubicBezTo>
                  <a:pt x="20239" y="1355896"/>
                  <a:pt x="26235" y="1360271"/>
                  <a:pt x="26235" y="1368293"/>
                </a:cubicBezTo>
                <a:cubicBezTo>
                  <a:pt x="26235" y="1375586"/>
                  <a:pt x="20239" y="1382149"/>
                  <a:pt x="11994" y="1382149"/>
                </a:cubicBezTo>
                <a:cubicBezTo>
                  <a:pt x="5998" y="1382149"/>
                  <a:pt x="2" y="1375586"/>
                  <a:pt x="2" y="1368293"/>
                </a:cubicBezTo>
                <a:cubicBezTo>
                  <a:pt x="2" y="1360271"/>
                  <a:pt x="5998" y="1355896"/>
                  <a:pt x="11994" y="1355896"/>
                </a:cubicBezTo>
                <a:close/>
                <a:moveTo>
                  <a:pt x="7294422" y="1352524"/>
                </a:moveTo>
                <a:cubicBezTo>
                  <a:pt x="7302444" y="1352524"/>
                  <a:pt x="7308278" y="1359087"/>
                  <a:pt x="7308278" y="1367109"/>
                </a:cubicBezTo>
                <a:cubicBezTo>
                  <a:pt x="7308278" y="1374402"/>
                  <a:pt x="7302444" y="1378777"/>
                  <a:pt x="7294422" y="1378777"/>
                </a:cubicBezTo>
                <a:cubicBezTo>
                  <a:pt x="7288588" y="1378777"/>
                  <a:pt x="7282025" y="1374402"/>
                  <a:pt x="7282025" y="1367109"/>
                </a:cubicBezTo>
                <a:cubicBezTo>
                  <a:pt x="7282025" y="1359087"/>
                  <a:pt x="7288588" y="1352524"/>
                  <a:pt x="7294422" y="1352524"/>
                </a:cubicBezTo>
                <a:close/>
                <a:moveTo>
                  <a:pt x="7223591" y="1352524"/>
                </a:moveTo>
                <a:cubicBezTo>
                  <a:pt x="7231613" y="1352524"/>
                  <a:pt x="7237447" y="1359087"/>
                  <a:pt x="7237447" y="1367109"/>
                </a:cubicBezTo>
                <a:cubicBezTo>
                  <a:pt x="7237447" y="1374402"/>
                  <a:pt x="7231613" y="1378777"/>
                  <a:pt x="7223591" y="1378777"/>
                </a:cubicBezTo>
                <a:cubicBezTo>
                  <a:pt x="7215569" y="1378777"/>
                  <a:pt x="7211194" y="1374402"/>
                  <a:pt x="7211194" y="1367109"/>
                </a:cubicBezTo>
                <a:cubicBezTo>
                  <a:pt x="7211194" y="1359087"/>
                  <a:pt x="7215569" y="1352524"/>
                  <a:pt x="7223591" y="1352524"/>
                </a:cubicBezTo>
                <a:close/>
                <a:moveTo>
                  <a:pt x="7155152" y="1352524"/>
                </a:moveTo>
                <a:cubicBezTo>
                  <a:pt x="7163714" y="1352524"/>
                  <a:pt x="7169940" y="1359087"/>
                  <a:pt x="7169940" y="1367109"/>
                </a:cubicBezTo>
                <a:cubicBezTo>
                  <a:pt x="7169940" y="1374402"/>
                  <a:pt x="7163714" y="1378777"/>
                  <a:pt x="7155152" y="1378777"/>
                </a:cubicBezTo>
                <a:cubicBezTo>
                  <a:pt x="7146590" y="1378777"/>
                  <a:pt x="7140364" y="1374402"/>
                  <a:pt x="7140364" y="1367109"/>
                </a:cubicBezTo>
                <a:cubicBezTo>
                  <a:pt x="7140364" y="1359087"/>
                  <a:pt x="7146590" y="1352524"/>
                  <a:pt x="7155152" y="1352524"/>
                </a:cubicBezTo>
                <a:close/>
                <a:moveTo>
                  <a:pt x="7084322" y="1352524"/>
                </a:moveTo>
                <a:cubicBezTo>
                  <a:pt x="7092106" y="1352524"/>
                  <a:pt x="7099111" y="1359087"/>
                  <a:pt x="7099111" y="1367109"/>
                </a:cubicBezTo>
                <a:cubicBezTo>
                  <a:pt x="7099111" y="1374402"/>
                  <a:pt x="7092106" y="1378777"/>
                  <a:pt x="7084322" y="1378777"/>
                </a:cubicBezTo>
                <a:cubicBezTo>
                  <a:pt x="7075760" y="1378777"/>
                  <a:pt x="7069533" y="1374402"/>
                  <a:pt x="7069533" y="1367109"/>
                </a:cubicBezTo>
                <a:cubicBezTo>
                  <a:pt x="7069533" y="1359087"/>
                  <a:pt x="7075760" y="1352524"/>
                  <a:pt x="7084322" y="1352524"/>
                </a:cubicBezTo>
                <a:close/>
                <a:moveTo>
                  <a:pt x="7013492" y="1352524"/>
                </a:moveTo>
                <a:cubicBezTo>
                  <a:pt x="7021275" y="1352524"/>
                  <a:pt x="7028280" y="1359087"/>
                  <a:pt x="7028280" y="1367109"/>
                </a:cubicBezTo>
                <a:cubicBezTo>
                  <a:pt x="7028280" y="1374402"/>
                  <a:pt x="7021275" y="1378777"/>
                  <a:pt x="7013492" y="1378777"/>
                </a:cubicBezTo>
                <a:cubicBezTo>
                  <a:pt x="7004930" y="1378777"/>
                  <a:pt x="6998704" y="1374402"/>
                  <a:pt x="6998704" y="1367109"/>
                </a:cubicBezTo>
                <a:cubicBezTo>
                  <a:pt x="6998704" y="1359087"/>
                  <a:pt x="7004930" y="1352524"/>
                  <a:pt x="7013492" y="1352524"/>
                </a:cubicBezTo>
                <a:close/>
                <a:moveTo>
                  <a:pt x="6939085" y="1352524"/>
                </a:moveTo>
                <a:cubicBezTo>
                  <a:pt x="6946378" y="1352524"/>
                  <a:pt x="6950753" y="1359354"/>
                  <a:pt x="6950753" y="1367701"/>
                </a:cubicBezTo>
                <a:cubicBezTo>
                  <a:pt x="6950753" y="1375290"/>
                  <a:pt x="6946378" y="1382120"/>
                  <a:pt x="6939085" y="1382120"/>
                </a:cubicBezTo>
                <a:cubicBezTo>
                  <a:pt x="6931063" y="1382120"/>
                  <a:pt x="6924500" y="1375290"/>
                  <a:pt x="6924500" y="1367701"/>
                </a:cubicBezTo>
                <a:cubicBezTo>
                  <a:pt x="6924500" y="1359354"/>
                  <a:pt x="6931063" y="1352524"/>
                  <a:pt x="6939085" y="1352524"/>
                </a:cubicBezTo>
                <a:close/>
                <a:moveTo>
                  <a:pt x="6867525" y="1352524"/>
                </a:moveTo>
                <a:cubicBezTo>
                  <a:pt x="6874088" y="1352524"/>
                  <a:pt x="6879922" y="1359354"/>
                  <a:pt x="6879922" y="1367701"/>
                </a:cubicBezTo>
                <a:cubicBezTo>
                  <a:pt x="6879922" y="1375290"/>
                  <a:pt x="6874088" y="1382120"/>
                  <a:pt x="6867525" y="1382120"/>
                </a:cubicBezTo>
                <a:cubicBezTo>
                  <a:pt x="6860232" y="1382120"/>
                  <a:pt x="6853669" y="1375290"/>
                  <a:pt x="6853669" y="1367701"/>
                </a:cubicBezTo>
                <a:cubicBezTo>
                  <a:pt x="6853669" y="1359354"/>
                  <a:pt x="6860232" y="1352524"/>
                  <a:pt x="6867525" y="1352524"/>
                </a:cubicBezTo>
                <a:close/>
                <a:moveTo>
                  <a:pt x="6796696" y="1352524"/>
                </a:moveTo>
                <a:cubicBezTo>
                  <a:pt x="6803259" y="1352524"/>
                  <a:pt x="6809093" y="1359354"/>
                  <a:pt x="6809093" y="1367701"/>
                </a:cubicBezTo>
                <a:cubicBezTo>
                  <a:pt x="6809093" y="1375290"/>
                  <a:pt x="6803259" y="1382120"/>
                  <a:pt x="6796696" y="1382120"/>
                </a:cubicBezTo>
                <a:cubicBezTo>
                  <a:pt x="6789403" y="1382120"/>
                  <a:pt x="6782840" y="1375290"/>
                  <a:pt x="6782840" y="1367701"/>
                </a:cubicBezTo>
                <a:cubicBezTo>
                  <a:pt x="6782840" y="1359354"/>
                  <a:pt x="6789403" y="1352524"/>
                  <a:pt x="6796696" y="1352524"/>
                </a:cubicBezTo>
                <a:close/>
                <a:moveTo>
                  <a:pt x="6724405" y="1352524"/>
                </a:moveTo>
                <a:cubicBezTo>
                  <a:pt x="6732427" y="1352524"/>
                  <a:pt x="6738261" y="1359354"/>
                  <a:pt x="6738261" y="1367701"/>
                </a:cubicBezTo>
                <a:cubicBezTo>
                  <a:pt x="6738261" y="1375290"/>
                  <a:pt x="6732427" y="1382120"/>
                  <a:pt x="6724405" y="1382120"/>
                </a:cubicBezTo>
                <a:cubicBezTo>
                  <a:pt x="6718571" y="1382120"/>
                  <a:pt x="6712008" y="1375290"/>
                  <a:pt x="6712008" y="1367701"/>
                </a:cubicBezTo>
                <a:cubicBezTo>
                  <a:pt x="6712008" y="1359354"/>
                  <a:pt x="6718571" y="1352524"/>
                  <a:pt x="6724405" y="1352524"/>
                </a:cubicBezTo>
                <a:close/>
                <a:moveTo>
                  <a:pt x="6653576" y="1352524"/>
                </a:moveTo>
                <a:cubicBezTo>
                  <a:pt x="6660869" y="1352524"/>
                  <a:pt x="6667432" y="1359354"/>
                  <a:pt x="6667432" y="1367701"/>
                </a:cubicBezTo>
                <a:cubicBezTo>
                  <a:pt x="6667432" y="1375290"/>
                  <a:pt x="6660869" y="1382120"/>
                  <a:pt x="6653576" y="1382120"/>
                </a:cubicBezTo>
                <a:cubicBezTo>
                  <a:pt x="6647013" y="1382120"/>
                  <a:pt x="6641179" y="1375290"/>
                  <a:pt x="6641179" y="1367701"/>
                </a:cubicBezTo>
                <a:cubicBezTo>
                  <a:pt x="6641179" y="1359354"/>
                  <a:pt x="6647013" y="1352524"/>
                  <a:pt x="6653576" y="1352524"/>
                </a:cubicBezTo>
                <a:close/>
                <a:moveTo>
                  <a:pt x="7223591" y="1281693"/>
                </a:moveTo>
                <a:cubicBezTo>
                  <a:pt x="7231613" y="1281693"/>
                  <a:pt x="7237447" y="1288256"/>
                  <a:pt x="7237447" y="1295549"/>
                </a:cubicBezTo>
                <a:cubicBezTo>
                  <a:pt x="7237447" y="1302112"/>
                  <a:pt x="7231613" y="1307946"/>
                  <a:pt x="7223591" y="1307946"/>
                </a:cubicBezTo>
                <a:cubicBezTo>
                  <a:pt x="7215569" y="1307946"/>
                  <a:pt x="7211194" y="1302112"/>
                  <a:pt x="7211194" y="1295549"/>
                </a:cubicBezTo>
                <a:cubicBezTo>
                  <a:pt x="7211194" y="1288256"/>
                  <a:pt x="7215569" y="1281693"/>
                  <a:pt x="7223591" y="1281693"/>
                </a:cubicBezTo>
                <a:close/>
                <a:moveTo>
                  <a:pt x="7155152" y="1281693"/>
                </a:moveTo>
                <a:cubicBezTo>
                  <a:pt x="7163714" y="1281693"/>
                  <a:pt x="7169940" y="1288256"/>
                  <a:pt x="7169940" y="1295549"/>
                </a:cubicBezTo>
                <a:cubicBezTo>
                  <a:pt x="7169940" y="1302112"/>
                  <a:pt x="7163714" y="1307946"/>
                  <a:pt x="7155152" y="1307946"/>
                </a:cubicBezTo>
                <a:cubicBezTo>
                  <a:pt x="7146590" y="1307946"/>
                  <a:pt x="7140364" y="1302112"/>
                  <a:pt x="7140364" y="1295549"/>
                </a:cubicBezTo>
                <a:cubicBezTo>
                  <a:pt x="7140364" y="1288256"/>
                  <a:pt x="7146590" y="1281693"/>
                  <a:pt x="7155152" y="1281693"/>
                </a:cubicBezTo>
                <a:close/>
                <a:moveTo>
                  <a:pt x="7084322" y="1281693"/>
                </a:moveTo>
                <a:cubicBezTo>
                  <a:pt x="7092106" y="1281693"/>
                  <a:pt x="7099111" y="1288256"/>
                  <a:pt x="7099111" y="1295549"/>
                </a:cubicBezTo>
                <a:cubicBezTo>
                  <a:pt x="7099111" y="1302112"/>
                  <a:pt x="7092106" y="1307946"/>
                  <a:pt x="7084322" y="1307946"/>
                </a:cubicBezTo>
                <a:cubicBezTo>
                  <a:pt x="7075760" y="1307946"/>
                  <a:pt x="7069533" y="1303571"/>
                  <a:pt x="7069533" y="1295549"/>
                </a:cubicBezTo>
                <a:cubicBezTo>
                  <a:pt x="7069533" y="1288256"/>
                  <a:pt x="7075760" y="1281693"/>
                  <a:pt x="7084322" y="1281693"/>
                </a:cubicBezTo>
                <a:close/>
                <a:moveTo>
                  <a:pt x="7013492" y="1281693"/>
                </a:moveTo>
                <a:cubicBezTo>
                  <a:pt x="7021275" y="1281693"/>
                  <a:pt x="7028280" y="1288256"/>
                  <a:pt x="7028280" y="1295549"/>
                </a:cubicBezTo>
                <a:cubicBezTo>
                  <a:pt x="7028280" y="1303571"/>
                  <a:pt x="7021275" y="1307946"/>
                  <a:pt x="7013492" y="1307946"/>
                </a:cubicBezTo>
                <a:cubicBezTo>
                  <a:pt x="7004930" y="1307946"/>
                  <a:pt x="6998704" y="1303571"/>
                  <a:pt x="6998704" y="1295549"/>
                </a:cubicBezTo>
                <a:cubicBezTo>
                  <a:pt x="6998704" y="1288256"/>
                  <a:pt x="7004930" y="1281693"/>
                  <a:pt x="7013492" y="1281693"/>
                </a:cubicBezTo>
                <a:close/>
                <a:moveTo>
                  <a:pt x="6939085" y="1281693"/>
                </a:moveTo>
                <a:cubicBezTo>
                  <a:pt x="6946378" y="1281693"/>
                  <a:pt x="6950753" y="1288256"/>
                  <a:pt x="6950753" y="1295549"/>
                </a:cubicBezTo>
                <a:cubicBezTo>
                  <a:pt x="6950753" y="1303571"/>
                  <a:pt x="6946378" y="1307946"/>
                  <a:pt x="6939085" y="1307946"/>
                </a:cubicBezTo>
                <a:cubicBezTo>
                  <a:pt x="6931063" y="1307946"/>
                  <a:pt x="6924500" y="1303571"/>
                  <a:pt x="6924500" y="1295549"/>
                </a:cubicBezTo>
                <a:cubicBezTo>
                  <a:pt x="6924500" y="1288256"/>
                  <a:pt x="6931063" y="1281693"/>
                  <a:pt x="6939085" y="1281693"/>
                </a:cubicBezTo>
                <a:close/>
                <a:moveTo>
                  <a:pt x="6867525" y="1281693"/>
                </a:moveTo>
                <a:cubicBezTo>
                  <a:pt x="6874088" y="1281693"/>
                  <a:pt x="6879922" y="1288256"/>
                  <a:pt x="6879922" y="1295549"/>
                </a:cubicBezTo>
                <a:cubicBezTo>
                  <a:pt x="6879922" y="1303571"/>
                  <a:pt x="6874088" y="1307946"/>
                  <a:pt x="6867525" y="1307946"/>
                </a:cubicBezTo>
                <a:cubicBezTo>
                  <a:pt x="6860232" y="1307946"/>
                  <a:pt x="6853669" y="1303571"/>
                  <a:pt x="6853669" y="1295549"/>
                </a:cubicBezTo>
                <a:cubicBezTo>
                  <a:pt x="6853669" y="1288256"/>
                  <a:pt x="6860232" y="1281693"/>
                  <a:pt x="6867525" y="1281693"/>
                </a:cubicBezTo>
                <a:close/>
                <a:moveTo>
                  <a:pt x="6796696" y="1281693"/>
                </a:moveTo>
                <a:cubicBezTo>
                  <a:pt x="6803259" y="1281693"/>
                  <a:pt x="6809093" y="1288256"/>
                  <a:pt x="6809093" y="1295549"/>
                </a:cubicBezTo>
                <a:cubicBezTo>
                  <a:pt x="6809093" y="1303571"/>
                  <a:pt x="6803259" y="1307946"/>
                  <a:pt x="6796696" y="1307946"/>
                </a:cubicBezTo>
                <a:cubicBezTo>
                  <a:pt x="6789403" y="1307946"/>
                  <a:pt x="6782840" y="1303571"/>
                  <a:pt x="6782840" y="1295549"/>
                </a:cubicBezTo>
                <a:cubicBezTo>
                  <a:pt x="6782840" y="1288256"/>
                  <a:pt x="6789403" y="1281693"/>
                  <a:pt x="6796696" y="1281693"/>
                </a:cubicBezTo>
                <a:close/>
                <a:moveTo>
                  <a:pt x="6724405" y="1281693"/>
                </a:moveTo>
                <a:cubicBezTo>
                  <a:pt x="6732427" y="1281693"/>
                  <a:pt x="6738261" y="1288256"/>
                  <a:pt x="6738261" y="1295549"/>
                </a:cubicBezTo>
                <a:cubicBezTo>
                  <a:pt x="6738261" y="1303571"/>
                  <a:pt x="6732427" y="1307946"/>
                  <a:pt x="6724405" y="1307946"/>
                </a:cubicBezTo>
                <a:cubicBezTo>
                  <a:pt x="6718571" y="1307946"/>
                  <a:pt x="6712008" y="1303571"/>
                  <a:pt x="6712008" y="1295549"/>
                </a:cubicBezTo>
                <a:cubicBezTo>
                  <a:pt x="6712008" y="1288256"/>
                  <a:pt x="6718571" y="1281693"/>
                  <a:pt x="6724405" y="1281693"/>
                </a:cubicBezTo>
                <a:close/>
                <a:moveTo>
                  <a:pt x="6653576" y="1281693"/>
                </a:moveTo>
                <a:cubicBezTo>
                  <a:pt x="6660869" y="1281693"/>
                  <a:pt x="6667432" y="1288256"/>
                  <a:pt x="6667432" y="1295549"/>
                </a:cubicBezTo>
                <a:cubicBezTo>
                  <a:pt x="6667432" y="1303571"/>
                  <a:pt x="6660869" y="1307946"/>
                  <a:pt x="6653576" y="1307946"/>
                </a:cubicBezTo>
                <a:cubicBezTo>
                  <a:pt x="6647013" y="1307946"/>
                  <a:pt x="6641179" y="1303571"/>
                  <a:pt x="6641179" y="1295549"/>
                </a:cubicBezTo>
                <a:cubicBezTo>
                  <a:pt x="6641179" y="1288256"/>
                  <a:pt x="6647013" y="1281693"/>
                  <a:pt x="6653576" y="1281693"/>
                </a:cubicBezTo>
                <a:close/>
                <a:moveTo>
                  <a:pt x="6582745" y="1281693"/>
                </a:moveTo>
                <a:cubicBezTo>
                  <a:pt x="6590038" y="1281693"/>
                  <a:pt x="6596601" y="1288256"/>
                  <a:pt x="6596601" y="1295549"/>
                </a:cubicBezTo>
                <a:cubicBezTo>
                  <a:pt x="6596601" y="1303571"/>
                  <a:pt x="6590038" y="1307946"/>
                  <a:pt x="6582745" y="1307946"/>
                </a:cubicBezTo>
                <a:cubicBezTo>
                  <a:pt x="6574723" y="1307946"/>
                  <a:pt x="6570348" y="1303571"/>
                  <a:pt x="6570348" y="1295549"/>
                </a:cubicBezTo>
                <a:cubicBezTo>
                  <a:pt x="6570348" y="1288256"/>
                  <a:pt x="6574723" y="1281693"/>
                  <a:pt x="6582745" y="1281693"/>
                </a:cubicBezTo>
                <a:close/>
                <a:moveTo>
                  <a:pt x="6510933" y="1281693"/>
                </a:moveTo>
                <a:cubicBezTo>
                  <a:pt x="6518717" y="1281693"/>
                  <a:pt x="6525722" y="1288256"/>
                  <a:pt x="6525722" y="1295549"/>
                </a:cubicBezTo>
                <a:cubicBezTo>
                  <a:pt x="6525722" y="1303571"/>
                  <a:pt x="6518717" y="1307946"/>
                  <a:pt x="6510933" y="1307946"/>
                </a:cubicBezTo>
                <a:cubicBezTo>
                  <a:pt x="6502371" y="1307946"/>
                  <a:pt x="6496144" y="1303571"/>
                  <a:pt x="6496144" y="1295549"/>
                </a:cubicBezTo>
                <a:cubicBezTo>
                  <a:pt x="6496144" y="1288256"/>
                  <a:pt x="6502371" y="1281693"/>
                  <a:pt x="6510933" y="1281693"/>
                </a:cubicBezTo>
                <a:close/>
                <a:moveTo>
                  <a:pt x="6440492" y="1281693"/>
                </a:moveTo>
                <a:cubicBezTo>
                  <a:pt x="6448081" y="1281693"/>
                  <a:pt x="6454911" y="1288256"/>
                  <a:pt x="6454911" y="1295549"/>
                </a:cubicBezTo>
                <a:cubicBezTo>
                  <a:pt x="6454911" y="1303571"/>
                  <a:pt x="6448081" y="1307946"/>
                  <a:pt x="6440492" y="1307946"/>
                </a:cubicBezTo>
                <a:cubicBezTo>
                  <a:pt x="6432145" y="1307946"/>
                  <a:pt x="6425315" y="1303571"/>
                  <a:pt x="6425315" y="1295549"/>
                </a:cubicBezTo>
                <a:cubicBezTo>
                  <a:pt x="6425315" y="1288256"/>
                  <a:pt x="6432145" y="1281693"/>
                  <a:pt x="6440492" y="1281693"/>
                </a:cubicBezTo>
                <a:close/>
                <a:moveTo>
                  <a:pt x="6369273" y="1281693"/>
                </a:moveTo>
                <a:cubicBezTo>
                  <a:pt x="6377835" y="1281693"/>
                  <a:pt x="6384062" y="1288698"/>
                  <a:pt x="6384062" y="1296482"/>
                </a:cubicBezTo>
                <a:cubicBezTo>
                  <a:pt x="6384062" y="1305044"/>
                  <a:pt x="6377835" y="1311271"/>
                  <a:pt x="6369273" y="1311271"/>
                </a:cubicBezTo>
                <a:cubicBezTo>
                  <a:pt x="6361489" y="1311271"/>
                  <a:pt x="6354484" y="1305044"/>
                  <a:pt x="6354484" y="1296482"/>
                </a:cubicBezTo>
                <a:cubicBezTo>
                  <a:pt x="6354484" y="1288698"/>
                  <a:pt x="6361489" y="1281693"/>
                  <a:pt x="6369273" y="1281693"/>
                </a:cubicBezTo>
                <a:close/>
                <a:moveTo>
                  <a:pt x="5799257" y="1281693"/>
                </a:moveTo>
                <a:cubicBezTo>
                  <a:pt x="5807819" y="1281693"/>
                  <a:pt x="5814045" y="1288698"/>
                  <a:pt x="5814045" y="1296482"/>
                </a:cubicBezTo>
                <a:cubicBezTo>
                  <a:pt x="5814045" y="1305044"/>
                  <a:pt x="5807819" y="1311271"/>
                  <a:pt x="5799257" y="1311271"/>
                </a:cubicBezTo>
                <a:cubicBezTo>
                  <a:pt x="5791474" y="1311271"/>
                  <a:pt x="5784469" y="1305044"/>
                  <a:pt x="5784469" y="1296482"/>
                </a:cubicBezTo>
                <a:cubicBezTo>
                  <a:pt x="5784469" y="1288698"/>
                  <a:pt x="5791474" y="1281693"/>
                  <a:pt x="5799257" y="1281693"/>
                </a:cubicBezTo>
                <a:close/>
                <a:moveTo>
                  <a:pt x="5724122" y="1281693"/>
                </a:moveTo>
                <a:cubicBezTo>
                  <a:pt x="5732144" y="1281693"/>
                  <a:pt x="5736519" y="1288698"/>
                  <a:pt x="5736519" y="1296482"/>
                </a:cubicBezTo>
                <a:cubicBezTo>
                  <a:pt x="5736519" y="1305044"/>
                  <a:pt x="5732144" y="1311271"/>
                  <a:pt x="5724122" y="1311271"/>
                </a:cubicBezTo>
                <a:cubicBezTo>
                  <a:pt x="5716100" y="1311271"/>
                  <a:pt x="5710266" y="1305044"/>
                  <a:pt x="5710266" y="1296482"/>
                </a:cubicBezTo>
                <a:cubicBezTo>
                  <a:pt x="5710266" y="1288698"/>
                  <a:pt x="5716100" y="1281693"/>
                  <a:pt x="5724122" y="1281693"/>
                </a:cubicBezTo>
                <a:close/>
                <a:moveTo>
                  <a:pt x="5653291" y="1281693"/>
                </a:moveTo>
                <a:cubicBezTo>
                  <a:pt x="5659125" y="1281693"/>
                  <a:pt x="5665688" y="1288698"/>
                  <a:pt x="5665688" y="1296482"/>
                </a:cubicBezTo>
                <a:cubicBezTo>
                  <a:pt x="5665688" y="1305044"/>
                  <a:pt x="5659125" y="1311271"/>
                  <a:pt x="5653291" y="1311271"/>
                </a:cubicBezTo>
                <a:cubicBezTo>
                  <a:pt x="5645269" y="1311271"/>
                  <a:pt x="5639435" y="1305044"/>
                  <a:pt x="5639435" y="1296482"/>
                </a:cubicBezTo>
                <a:cubicBezTo>
                  <a:pt x="5639435" y="1288698"/>
                  <a:pt x="5645269" y="1281693"/>
                  <a:pt x="5653291" y="1281693"/>
                </a:cubicBezTo>
                <a:close/>
                <a:moveTo>
                  <a:pt x="5582461" y="1281693"/>
                </a:moveTo>
                <a:cubicBezTo>
                  <a:pt x="5588295" y="1281693"/>
                  <a:pt x="5594858" y="1288698"/>
                  <a:pt x="5594858" y="1296482"/>
                </a:cubicBezTo>
                <a:cubicBezTo>
                  <a:pt x="5594858" y="1305044"/>
                  <a:pt x="5588295" y="1311271"/>
                  <a:pt x="5582461" y="1311271"/>
                </a:cubicBezTo>
                <a:cubicBezTo>
                  <a:pt x="5574439" y="1311271"/>
                  <a:pt x="5568605" y="1305044"/>
                  <a:pt x="5568605" y="1296482"/>
                </a:cubicBezTo>
                <a:cubicBezTo>
                  <a:pt x="5568605" y="1288698"/>
                  <a:pt x="5574439" y="1281693"/>
                  <a:pt x="5582461" y="1281693"/>
                </a:cubicBezTo>
                <a:close/>
                <a:moveTo>
                  <a:pt x="5510171" y="1281693"/>
                </a:moveTo>
                <a:cubicBezTo>
                  <a:pt x="5517464" y="1281693"/>
                  <a:pt x="5524027" y="1288698"/>
                  <a:pt x="5524027" y="1296482"/>
                </a:cubicBezTo>
                <a:cubicBezTo>
                  <a:pt x="5524027" y="1305044"/>
                  <a:pt x="5517464" y="1311271"/>
                  <a:pt x="5510171" y="1311271"/>
                </a:cubicBezTo>
                <a:cubicBezTo>
                  <a:pt x="5503608" y="1311271"/>
                  <a:pt x="5497774" y="1305044"/>
                  <a:pt x="5497774" y="1296482"/>
                </a:cubicBezTo>
                <a:cubicBezTo>
                  <a:pt x="5497774" y="1288698"/>
                  <a:pt x="5503608" y="1281693"/>
                  <a:pt x="5510171" y="1281693"/>
                </a:cubicBezTo>
                <a:close/>
                <a:moveTo>
                  <a:pt x="5438937" y="1281693"/>
                </a:moveTo>
                <a:cubicBezTo>
                  <a:pt x="5447182" y="1281693"/>
                  <a:pt x="5453178" y="1288698"/>
                  <a:pt x="5453178" y="1296482"/>
                </a:cubicBezTo>
                <a:cubicBezTo>
                  <a:pt x="5453178" y="1305044"/>
                  <a:pt x="5447182" y="1311271"/>
                  <a:pt x="5438937" y="1311271"/>
                </a:cubicBezTo>
                <a:cubicBezTo>
                  <a:pt x="5432941" y="1311271"/>
                  <a:pt x="5426945" y="1305044"/>
                  <a:pt x="5426945" y="1296482"/>
                </a:cubicBezTo>
                <a:cubicBezTo>
                  <a:pt x="5426945" y="1288698"/>
                  <a:pt x="5432941" y="1281693"/>
                  <a:pt x="5438937" y="1281693"/>
                </a:cubicBezTo>
                <a:close/>
                <a:moveTo>
                  <a:pt x="5368510" y="1281693"/>
                </a:moveTo>
                <a:cubicBezTo>
                  <a:pt x="5376532" y="1281693"/>
                  <a:pt x="5382366" y="1288698"/>
                  <a:pt x="5382366" y="1296482"/>
                </a:cubicBezTo>
                <a:cubicBezTo>
                  <a:pt x="5382366" y="1305044"/>
                  <a:pt x="5376532" y="1311271"/>
                  <a:pt x="5368510" y="1311271"/>
                </a:cubicBezTo>
                <a:cubicBezTo>
                  <a:pt x="5361218" y="1311271"/>
                  <a:pt x="5356113" y="1305044"/>
                  <a:pt x="5356113" y="1296482"/>
                </a:cubicBezTo>
                <a:cubicBezTo>
                  <a:pt x="5356113" y="1288698"/>
                  <a:pt x="5361218" y="1281693"/>
                  <a:pt x="5368510" y="1281693"/>
                </a:cubicBezTo>
                <a:close/>
                <a:moveTo>
                  <a:pt x="5296699" y="1281693"/>
                </a:moveTo>
                <a:cubicBezTo>
                  <a:pt x="5305261" y="1281693"/>
                  <a:pt x="5311488" y="1288698"/>
                  <a:pt x="5311488" y="1296482"/>
                </a:cubicBezTo>
                <a:cubicBezTo>
                  <a:pt x="5311488" y="1305044"/>
                  <a:pt x="5305261" y="1311271"/>
                  <a:pt x="5296699" y="1311271"/>
                </a:cubicBezTo>
                <a:cubicBezTo>
                  <a:pt x="5288915" y="1311271"/>
                  <a:pt x="5281910" y="1305044"/>
                  <a:pt x="5281910" y="1296482"/>
                </a:cubicBezTo>
                <a:cubicBezTo>
                  <a:pt x="5281910" y="1288698"/>
                  <a:pt x="5288915" y="1281693"/>
                  <a:pt x="5296699" y="1281693"/>
                </a:cubicBezTo>
                <a:close/>
                <a:moveTo>
                  <a:pt x="5225869" y="1281693"/>
                </a:moveTo>
                <a:cubicBezTo>
                  <a:pt x="5234431" y="1281693"/>
                  <a:pt x="5240657" y="1288698"/>
                  <a:pt x="5240657" y="1296482"/>
                </a:cubicBezTo>
                <a:cubicBezTo>
                  <a:pt x="5240657" y="1305044"/>
                  <a:pt x="5234431" y="1311271"/>
                  <a:pt x="5225869" y="1311271"/>
                </a:cubicBezTo>
                <a:cubicBezTo>
                  <a:pt x="5217307" y="1311271"/>
                  <a:pt x="5211081" y="1305044"/>
                  <a:pt x="5211081" y="1296482"/>
                </a:cubicBezTo>
                <a:cubicBezTo>
                  <a:pt x="5211081" y="1288698"/>
                  <a:pt x="5217307" y="1281693"/>
                  <a:pt x="5225869" y="1281693"/>
                </a:cubicBezTo>
                <a:close/>
                <a:moveTo>
                  <a:pt x="5154105" y="1281693"/>
                </a:moveTo>
                <a:cubicBezTo>
                  <a:pt x="5162127" y="1281693"/>
                  <a:pt x="5166502" y="1288698"/>
                  <a:pt x="5166502" y="1296482"/>
                </a:cubicBezTo>
                <a:cubicBezTo>
                  <a:pt x="5166502" y="1305044"/>
                  <a:pt x="5162127" y="1311271"/>
                  <a:pt x="5154105" y="1311271"/>
                </a:cubicBezTo>
                <a:cubicBezTo>
                  <a:pt x="5146083" y="1311271"/>
                  <a:pt x="5140249" y="1305044"/>
                  <a:pt x="5140249" y="1296482"/>
                </a:cubicBezTo>
                <a:cubicBezTo>
                  <a:pt x="5140249" y="1288698"/>
                  <a:pt x="5146083" y="1281693"/>
                  <a:pt x="5154105" y="1281693"/>
                </a:cubicBezTo>
                <a:close/>
                <a:moveTo>
                  <a:pt x="5083276" y="1281693"/>
                </a:moveTo>
                <a:cubicBezTo>
                  <a:pt x="5089110" y="1281693"/>
                  <a:pt x="5095673" y="1288698"/>
                  <a:pt x="5095673" y="1296482"/>
                </a:cubicBezTo>
                <a:cubicBezTo>
                  <a:pt x="5095673" y="1305044"/>
                  <a:pt x="5089110" y="1311271"/>
                  <a:pt x="5083276" y="1311271"/>
                </a:cubicBezTo>
                <a:cubicBezTo>
                  <a:pt x="5075254" y="1311271"/>
                  <a:pt x="5069420" y="1305044"/>
                  <a:pt x="5069420" y="1296482"/>
                </a:cubicBezTo>
                <a:cubicBezTo>
                  <a:pt x="5069420" y="1288698"/>
                  <a:pt x="5075254" y="1281693"/>
                  <a:pt x="5083276" y="1281693"/>
                </a:cubicBezTo>
                <a:close/>
                <a:moveTo>
                  <a:pt x="5012445" y="1281693"/>
                </a:moveTo>
                <a:cubicBezTo>
                  <a:pt x="5018279" y="1281693"/>
                  <a:pt x="5024842" y="1288698"/>
                  <a:pt x="5024842" y="1296482"/>
                </a:cubicBezTo>
                <a:cubicBezTo>
                  <a:pt x="5024842" y="1305044"/>
                  <a:pt x="5018279" y="1311271"/>
                  <a:pt x="5012445" y="1311271"/>
                </a:cubicBezTo>
                <a:cubicBezTo>
                  <a:pt x="5004423" y="1311271"/>
                  <a:pt x="4998589" y="1305044"/>
                  <a:pt x="4998589" y="1296482"/>
                </a:cubicBezTo>
                <a:cubicBezTo>
                  <a:pt x="4998589" y="1288698"/>
                  <a:pt x="5004423" y="1281693"/>
                  <a:pt x="5012445" y="1281693"/>
                </a:cubicBezTo>
                <a:close/>
                <a:moveTo>
                  <a:pt x="4940157" y="1281693"/>
                </a:moveTo>
                <a:cubicBezTo>
                  <a:pt x="4948179" y="1281693"/>
                  <a:pt x="4954013" y="1288698"/>
                  <a:pt x="4954013" y="1296482"/>
                </a:cubicBezTo>
                <a:cubicBezTo>
                  <a:pt x="4954013" y="1305044"/>
                  <a:pt x="4948179" y="1311271"/>
                  <a:pt x="4940157" y="1311271"/>
                </a:cubicBezTo>
                <a:cubicBezTo>
                  <a:pt x="4934323" y="1311271"/>
                  <a:pt x="4927760" y="1305044"/>
                  <a:pt x="4927760" y="1296482"/>
                </a:cubicBezTo>
                <a:cubicBezTo>
                  <a:pt x="4927760" y="1288698"/>
                  <a:pt x="4934323" y="1281693"/>
                  <a:pt x="4940157" y="1281693"/>
                </a:cubicBezTo>
                <a:close/>
                <a:moveTo>
                  <a:pt x="4865953" y="1281693"/>
                </a:moveTo>
                <a:cubicBezTo>
                  <a:pt x="4873975" y="1281693"/>
                  <a:pt x="4879809" y="1288698"/>
                  <a:pt x="4879809" y="1296482"/>
                </a:cubicBezTo>
                <a:cubicBezTo>
                  <a:pt x="4879809" y="1305044"/>
                  <a:pt x="4873975" y="1311271"/>
                  <a:pt x="4865953" y="1311271"/>
                </a:cubicBezTo>
                <a:cubicBezTo>
                  <a:pt x="4860119" y="1311271"/>
                  <a:pt x="4853556" y="1305044"/>
                  <a:pt x="4853556" y="1296482"/>
                </a:cubicBezTo>
                <a:cubicBezTo>
                  <a:pt x="4853556" y="1288698"/>
                  <a:pt x="4860119" y="1281693"/>
                  <a:pt x="4865953" y="1281693"/>
                </a:cubicBezTo>
                <a:close/>
                <a:moveTo>
                  <a:pt x="4795122" y="1281693"/>
                </a:moveTo>
                <a:cubicBezTo>
                  <a:pt x="4803144" y="1281693"/>
                  <a:pt x="4808978" y="1288698"/>
                  <a:pt x="4808978" y="1296482"/>
                </a:cubicBezTo>
                <a:cubicBezTo>
                  <a:pt x="4808978" y="1305044"/>
                  <a:pt x="4803144" y="1311271"/>
                  <a:pt x="4795122" y="1311271"/>
                </a:cubicBezTo>
                <a:cubicBezTo>
                  <a:pt x="4787830" y="1311271"/>
                  <a:pt x="4782725" y="1305044"/>
                  <a:pt x="4782725" y="1296482"/>
                </a:cubicBezTo>
                <a:cubicBezTo>
                  <a:pt x="4782725" y="1288698"/>
                  <a:pt x="4787830" y="1281693"/>
                  <a:pt x="4795122" y="1281693"/>
                </a:cubicBezTo>
                <a:close/>
                <a:moveTo>
                  <a:pt x="4726684" y="1281693"/>
                </a:moveTo>
                <a:cubicBezTo>
                  <a:pt x="4735246" y="1281693"/>
                  <a:pt x="4741472" y="1288698"/>
                  <a:pt x="4741472" y="1296482"/>
                </a:cubicBezTo>
                <a:cubicBezTo>
                  <a:pt x="4741472" y="1305044"/>
                  <a:pt x="4735246" y="1311271"/>
                  <a:pt x="4726684" y="1311271"/>
                </a:cubicBezTo>
                <a:cubicBezTo>
                  <a:pt x="4718122" y="1311271"/>
                  <a:pt x="4711896" y="1305044"/>
                  <a:pt x="4711896" y="1296482"/>
                </a:cubicBezTo>
                <a:cubicBezTo>
                  <a:pt x="4711896" y="1288698"/>
                  <a:pt x="4718122" y="1281693"/>
                  <a:pt x="4726684" y="1281693"/>
                </a:cubicBezTo>
                <a:close/>
                <a:moveTo>
                  <a:pt x="4655853" y="1281693"/>
                </a:moveTo>
                <a:cubicBezTo>
                  <a:pt x="4663637" y="1281693"/>
                  <a:pt x="4670642" y="1286798"/>
                  <a:pt x="4670642" y="1294090"/>
                </a:cubicBezTo>
                <a:cubicBezTo>
                  <a:pt x="4670642" y="1302112"/>
                  <a:pt x="4663637" y="1307946"/>
                  <a:pt x="4655853" y="1307946"/>
                </a:cubicBezTo>
                <a:cubicBezTo>
                  <a:pt x="4647291" y="1307946"/>
                  <a:pt x="4641064" y="1302112"/>
                  <a:pt x="4641064" y="1294090"/>
                </a:cubicBezTo>
                <a:cubicBezTo>
                  <a:pt x="4641064" y="1286798"/>
                  <a:pt x="4647291" y="1281693"/>
                  <a:pt x="4655853" y="1281693"/>
                </a:cubicBezTo>
                <a:close/>
                <a:moveTo>
                  <a:pt x="4585023" y="1281693"/>
                </a:moveTo>
                <a:cubicBezTo>
                  <a:pt x="4592806" y="1281693"/>
                  <a:pt x="4599811" y="1286798"/>
                  <a:pt x="4599811" y="1294090"/>
                </a:cubicBezTo>
                <a:cubicBezTo>
                  <a:pt x="4599811" y="1302112"/>
                  <a:pt x="4592806" y="1307946"/>
                  <a:pt x="4585023" y="1307946"/>
                </a:cubicBezTo>
                <a:cubicBezTo>
                  <a:pt x="4576461" y="1307946"/>
                  <a:pt x="4570235" y="1302112"/>
                  <a:pt x="4570235" y="1294090"/>
                </a:cubicBezTo>
                <a:cubicBezTo>
                  <a:pt x="4570235" y="1286798"/>
                  <a:pt x="4576461" y="1281693"/>
                  <a:pt x="4585023" y="1281693"/>
                </a:cubicBezTo>
                <a:close/>
                <a:moveTo>
                  <a:pt x="226355" y="1281693"/>
                </a:moveTo>
                <a:cubicBezTo>
                  <a:pt x="232189" y="1281693"/>
                  <a:pt x="238753" y="1288523"/>
                  <a:pt x="238753" y="1296871"/>
                </a:cubicBezTo>
                <a:cubicBezTo>
                  <a:pt x="238753" y="1304461"/>
                  <a:pt x="232189" y="1311291"/>
                  <a:pt x="226355" y="1311291"/>
                </a:cubicBezTo>
                <a:cubicBezTo>
                  <a:pt x="218333" y="1311291"/>
                  <a:pt x="212499" y="1304461"/>
                  <a:pt x="212499" y="1296871"/>
                </a:cubicBezTo>
                <a:cubicBezTo>
                  <a:pt x="212499" y="1288523"/>
                  <a:pt x="218333" y="1281693"/>
                  <a:pt x="226355" y="1281693"/>
                </a:cubicBezTo>
                <a:close/>
                <a:moveTo>
                  <a:pt x="155522" y="1281693"/>
                </a:moveTo>
                <a:cubicBezTo>
                  <a:pt x="161356" y="1281693"/>
                  <a:pt x="167919" y="1288523"/>
                  <a:pt x="167919" y="1296871"/>
                </a:cubicBezTo>
                <a:cubicBezTo>
                  <a:pt x="167919" y="1304461"/>
                  <a:pt x="161356" y="1311291"/>
                  <a:pt x="155522" y="1311291"/>
                </a:cubicBezTo>
                <a:cubicBezTo>
                  <a:pt x="147500" y="1311291"/>
                  <a:pt x="141666" y="1304461"/>
                  <a:pt x="141666" y="1296871"/>
                </a:cubicBezTo>
                <a:cubicBezTo>
                  <a:pt x="141666" y="1288523"/>
                  <a:pt x="147500" y="1281693"/>
                  <a:pt x="155522" y="1281693"/>
                </a:cubicBezTo>
                <a:close/>
                <a:moveTo>
                  <a:pt x="83234" y="1281693"/>
                </a:moveTo>
                <a:cubicBezTo>
                  <a:pt x="90526" y="1281693"/>
                  <a:pt x="97090" y="1288523"/>
                  <a:pt x="97090" y="1296871"/>
                </a:cubicBezTo>
                <a:cubicBezTo>
                  <a:pt x="97090" y="1304461"/>
                  <a:pt x="90526" y="1311291"/>
                  <a:pt x="83234" y="1311291"/>
                </a:cubicBezTo>
                <a:cubicBezTo>
                  <a:pt x="76670" y="1311291"/>
                  <a:pt x="70836" y="1304461"/>
                  <a:pt x="70836" y="1296871"/>
                </a:cubicBezTo>
                <a:cubicBezTo>
                  <a:pt x="70836" y="1288523"/>
                  <a:pt x="76670" y="1281693"/>
                  <a:pt x="83234" y="1281693"/>
                </a:cubicBezTo>
                <a:close/>
                <a:moveTo>
                  <a:pt x="11998" y="1281693"/>
                </a:moveTo>
                <a:cubicBezTo>
                  <a:pt x="20243" y="1281693"/>
                  <a:pt x="26239" y="1288523"/>
                  <a:pt x="26239" y="1296871"/>
                </a:cubicBezTo>
                <a:cubicBezTo>
                  <a:pt x="26239" y="1304461"/>
                  <a:pt x="20243" y="1311291"/>
                  <a:pt x="11998" y="1311291"/>
                </a:cubicBezTo>
                <a:cubicBezTo>
                  <a:pt x="6002" y="1311291"/>
                  <a:pt x="5" y="1304461"/>
                  <a:pt x="5" y="1296871"/>
                </a:cubicBezTo>
                <a:cubicBezTo>
                  <a:pt x="5" y="1288523"/>
                  <a:pt x="4503" y="1281693"/>
                  <a:pt x="11998" y="1281693"/>
                </a:cubicBezTo>
                <a:close/>
                <a:moveTo>
                  <a:pt x="7084322" y="1210863"/>
                </a:moveTo>
                <a:cubicBezTo>
                  <a:pt x="7092106" y="1210863"/>
                  <a:pt x="7099111" y="1217426"/>
                  <a:pt x="7099111" y="1224719"/>
                </a:cubicBezTo>
                <a:cubicBezTo>
                  <a:pt x="7099111" y="1231282"/>
                  <a:pt x="7092106" y="1237116"/>
                  <a:pt x="7084322" y="1237116"/>
                </a:cubicBezTo>
                <a:cubicBezTo>
                  <a:pt x="7075760" y="1237116"/>
                  <a:pt x="7069533" y="1231282"/>
                  <a:pt x="7069533" y="1224719"/>
                </a:cubicBezTo>
                <a:cubicBezTo>
                  <a:pt x="7069533" y="1217426"/>
                  <a:pt x="7075760" y="1210863"/>
                  <a:pt x="7084322" y="1210863"/>
                </a:cubicBezTo>
                <a:close/>
                <a:moveTo>
                  <a:pt x="7013492" y="1210863"/>
                </a:moveTo>
                <a:cubicBezTo>
                  <a:pt x="7021275" y="1210863"/>
                  <a:pt x="7028280" y="1217426"/>
                  <a:pt x="7028280" y="1224719"/>
                </a:cubicBezTo>
                <a:cubicBezTo>
                  <a:pt x="7028280" y="1231282"/>
                  <a:pt x="7021275" y="1237116"/>
                  <a:pt x="7013492" y="1237116"/>
                </a:cubicBezTo>
                <a:cubicBezTo>
                  <a:pt x="7004930" y="1237116"/>
                  <a:pt x="6998704" y="1231282"/>
                  <a:pt x="6998704" y="1224719"/>
                </a:cubicBezTo>
                <a:cubicBezTo>
                  <a:pt x="6998704" y="1217426"/>
                  <a:pt x="7004930" y="1210863"/>
                  <a:pt x="7013492" y="1210863"/>
                </a:cubicBezTo>
                <a:close/>
                <a:moveTo>
                  <a:pt x="6939085" y="1210863"/>
                </a:moveTo>
                <a:cubicBezTo>
                  <a:pt x="6946378" y="1210863"/>
                  <a:pt x="6950753" y="1217426"/>
                  <a:pt x="6950753" y="1224719"/>
                </a:cubicBezTo>
                <a:cubicBezTo>
                  <a:pt x="6950753" y="1231282"/>
                  <a:pt x="6946378" y="1237116"/>
                  <a:pt x="6939085" y="1237116"/>
                </a:cubicBezTo>
                <a:cubicBezTo>
                  <a:pt x="6931063" y="1237116"/>
                  <a:pt x="6924500" y="1231282"/>
                  <a:pt x="6924500" y="1224719"/>
                </a:cubicBezTo>
                <a:cubicBezTo>
                  <a:pt x="6924500" y="1217426"/>
                  <a:pt x="6931063" y="1210863"/>
                  <a:pt x="6939085" y="1210863"/>
                </a:cubicBezTo>
                <a:close/>
                <a:moveTo>
                  <a:pt x="6867525" y="1210863"/>
                </a:moveTo>
                <a:cubicBezTo>
                  <a:pt x="6874088" y="1210863"/>
                  <a:pt x="6879922" y="1217426"/>
                  <a:pt x="6879922" y="1224719"/>
                </a:cubicBezTo>
                <a:cubicBezTo>
                  <a:pt x="6879922" y="1231282"/>
                  <a:pt x="6874088" y="1237116"/>
                  <a:pt x="6867525" y="1237116"/>
                </a:cubicBezTo>
                <a:cubicBezTo>
                  <a:pt x="6860232" y="1237116"/>
                  <a:pt x="6853669" y="1231282"/>
                  <a:pt x="6853669" y="1224719"/>
                </a:cubicBezTo>
                <a:cubicBezTo>
                  <a:pt x="6853669" y="1217426"/>
                  <a:pt x="6860232" y="1210863"/>
                  <a:pt x="6867525" y="1210863"/>
                </a:cubicBezTo>
                <a:close/>
                <a:moveTo>
                  <a:pt x="6796696" y="1210863"/>
                </a:moveTo>
                <a:cubicBezTo>
                  <a:pt x="6803259" y="1210863"/>
                  <a:pt x="6809093" y="1217426"/>
                  <a:pt x="6809093" y="1224719"/>
                </a:cubicBezTo>
                <a:cubicBezTo>
                  <a:pt x="6809093" y="1231282"/>
                  <a:pt x="6803259" y="1237116"/>
                  <a:pt x="6796696" y="1237116"/>
                </a:cubicBezTo>
                <a:cubicBezTo>
                  <a:pt x="6789403" y="1237116"/>
                  <a:pt x="6782840" y="1231282"/>
                  <a:pt x="6782840" y="1224719"/>
                </a:cubicBezTo>
                <a:cubicBezTo>
                  <a:pt x="6782840" y="1217426"/>
                  <a:pt x="6789403" y="1210863"/>
                  <a:pt x="6796696" y="1210863"/>
                </a:cubicBezTo>
                <a:close/>
                <a:moveTo>
                  <a:pt x="6724405" y="1210863"/>
                </a:moveTo>
                <a:cubicBezTo>
                  <a:pt x="6732427" y="1210863"/>
                  <a:pt x="6738261" y="1217426"/>
                  <a:pt x="6738261" y="1224719"/>
                </a:cubicBezTo>
                <a:cubicBezTo>
                  <a:pt x="6738261" y="1231282"/>
                  <a:pt x="6732427" y="1237116"/>
                  <a:pt x="6724405" y="1237116"/>
                </a:cubicBezTo>
                <a:cubicBezTo>
                  <a:pt x="6718571" y="1237116"/>
                  <a:pt x="6712008" y="1231282"/>
                  <a:pt x="6712008" y="1224719"/>
                </a:cubicBezTo>
                <a:cubicBezTo>
                  <a:pt x="6712008" y="1217426"/>
                  <a:pt x="6718571" y="1210863"/>
                  <a:pt x="6724405" y="1210863"/>
                </a:cubicBezTo>
                <a:close/>
                <a:moveTo>
                  <a:pt x="6653576" y="1210863"/>
                </a:moveTo>
                <a:cubicBezTo>
                  <a:pt x="6660869" y="1210863"/>
                  <a:pt x="6667432" y="1217426"/>
                  <a:pt x="6667432" y="1224719"/>
                </a:cubicBezTo>
                <a:cubicBezTo>
                  <a:pt x="6667432" y="1231282"/>
                  <a:pt x="6660869" y="1237116"/>
                  <a:pt x="6653576" y="1237116"/>
                </a:cubicBezTo>
                <a:cubicBezTo>
                  <a:pt x="6647013" y="1237116"/>
                  <a:pt x="6641179" y="1231282"/>
                  <a:pt x="6641179" y="1224719"/>
                </a:cubicBezTo>
                <a:cubicBezTo>
                  <a:pt x="6641179" y="1217426"/>
                  <a:pt x="6647013" y="1210863"/>
                  <a:pt x="6653576" y="1210863"/>
                </a:cubicBezTo>
                <a:close/>
                <a:moveTo>
                  <a:pt x="6582745" y="1210863"/>
                </a:moveTo>
                <a:cubicBezTo>
                  <a:pt x="6590038" y="1210863"/>
                  <a:pt x="6596601" y="1217426"/>
                  <a:pt x="6596601" y="1224719"/>
                </a:cubicBezTo>
                <a:cubicBezTo>
                  <a:pt x="6596601" y="1231282"/>
                  <a:pt x="6590038" y="1237116"/>
                  <a:pt x="6582745" y="1237116"/>
                </a:cubicBezTo>
                <a:cubicBezTo>
                  <a:pt x="6574723" y="1237116"/>
                  <a:pt x="6570348" y="1231282"/>
                  <a:pt x="6570348" y="1224719"/>
                </a:cubicBezTo>
                <a:cubicBezTo>
                  <a:pt x="6570348" y="1217426"/>
                  <a:pt x="6574723" y="1210863"/>
                  <a:pt x="6582745" y="1210863"/>
                </a:cubicBezTo>
                <a:close/>
                <a:moveTo>
                  <a:pt x="6510933" y="1210863"/>
                </a:moveTo>
                <a:cubicBezTo>
                  <a:pt x="6518717" y="1210863"/>
                  <a:pt x="6525722" y="1217426"/>
                  <a:pt x="6525722" y="1224719"/>
                </a:cubicBezTo>
                <a:cubicBezTo>
                  <a:pt x="6525722" y="1231282"/>
                  <a:pt x="6518717" y="1237116"/>
                  <a:pt x="6510933" y="1237116"/>
                </a:cubicBezTo>
                <a:cubicBezTo>
                  <a:pt x="6502371" y="1237116"/>
                  <a:pt x="6496144" y="1231282"/>
                  <a:pt x="6496144" y="1224719"/>
                </a:cubicBezTo>
                <a:cubicBezTo>
                  <a:pt x="6496144" y="1217426"/>
                  <a:pt x="6502371" y="1210863"/>
                  <a:pt x="6510933" y="1210863"/>
                </a:cubicBezTo>
                <a:close/>
                <a:moveTo>
                  <a:pt x="6440492" y="1210863"/>
                </a:moveTo>
                <a:cubicBezTo>
                  <a:pt x="6448081" y="1210863"/>
                  <a:pt x="6454911" y="1217426"/>
                  <a:pt x="6454911" y="1224719"/>
                </a:cubicBezTo>
                <a:cubicBezTo>
                  <a:pt x="6454911" y="1231282"/>
                  <a:pt x="6448081" y="1237116"/>
                  <a:pt x="6440492" y="1237116"/>
                </a:cubicBezTo>
                <a:cubicBezTo>
                  <a:pt x="6432145" y="1237116"/>
                  <a:pt x="6425315" y="1232741"/>
                  <a:pt x="6425315" y="1224719"/>
                </a:cubicBezTo>
                <a:cubicBezTo>
                  <a:pt x="6425315" y="1217426"/>
                  <a:pt x="6432145" y="1210863"/>
                  <a:pt x="6440492" y="1210863"/>
                </a:cubicBezTo>
                <a:close/>
                <a:moveTo>
                  <a:pt x="6368340" y="1210863"/>
                </a:moveTo>
                <a:cubicBezTo>
                  <a:pt x="6376362" y="1210863"/>
                  <a:pt x="6380737" y="1217426"/>
                  <a:pt x="6380737" y="1224719"/>
                </a:cubicBezTo>
                <a:cubicBezTo>
                  <a:pt x="6380737" y="1232741"/>
                  <a:pt x="6376362" y="1237116"/>
                  <a:pt x="6368340" y="1237116"/>
                </a:cubicBezTo>
                <a:cubicBezTo>
                  <a:pt x="6361047" y="1237116"/>
                  <a:pt x="6354484" y="1232741"/>
                  <a:pt x="6354484" y="1224719"/>
                </a:cubicBezTo>
                <a:cubicBezTo>
                  <a:pt x="6354484" y="1217426"/>
                  <a:pt x="6361047" y="1210863"/>
                  <a:pt x="6368340" y="1210863"/>
                </a:cubicBezTo>
                <a:close/>
                <a:moveTo>
                  <a:pt x="6297511" y="1210863"/>
                </a:moveTo>
                <a:cubicBezTo>
                  <a:pt x="6304074" y="1210863"/>
                  <a:pt x="6309908" y="1217426"/>
                  <a:pt x="6309908" y="1224719"/>
                </a:cubicBezTo>
                <a:cubicBezTo>
                  <a:pt x="6309908" y="1232741"/>
                  <a:pt x="6304074" y="1237116"/>
                  <a:pt x="6297511" y="1237116"/>
                </a:cubicBezTo>
                <a:cubicBezTo>
                  <a:pt x="6290218" y="1237116"/>
                  <a:pt x="6283655" y="1232741"/>
                  <a:pt x="6283655" y="1224719"/>
                </a:cubicBezTo>
                <a:cubicBezTo>
                  <a:pt x="6283655" y="1217426"/>
                  <a:pt x="6290218" y="1210863"/>
                  <a:pt x="6297511" y="1210863"/>
                </a:cubicBezTo>
                <a:close/>
                <a:moveTo>
                  <a:pt x="6226679" y="1210863"/>
                </a:moveTo>
                <a:cubicBezTo>
                  <a:pt x="6233242" y="1210863"/>
                  <a:pt x="6239076" y="1217426"/>
                  <a:pt x="6239076" y="1224719"/>
                </a:cubicBezTo>
                <a:cubicBezTo>
                  <a:pt x="6239076" y="1232741"/>
                  <a:pt x="6233242" y="1237116"/>
                  <a:pt x="6226679" y="1237116"/>
                </a:cubicBezTo>
                <a:cubicBezTo>
                  <a:pt x="6219386" y="1237116"/>
                  <a:pt x="6212823" y="1232741"/>
                  <a:pt x="6212823" y="1224719"/>
                </a:cubicBezTo>
                <a:cubicBezTo>
                  <a:pt x="6212823" y="1217426"/>
                  <a:pt x="6219386" y="1210863"/>
                  <a:pt x="6226679" y="1210863"/>
                </a:cubicBezTo>
                <a:close/>
                <a:moveTo>
                  <a:pt x="6154391" y="1210863"/>
                </a:moveTo>
                <a:cubicBezTo>
                  <a:pt x="6161684" y="1210863"/>
                  <a:pt x="6168247" y="1217426"/>
                  <a:pt x="6168247" y="1224719"/>
                </a:cubicBezTo>
                <a:cubicBezTo>
                  <a:pt x="6168247" y="1232741"/>
                  <a:pt x="6161684" y="1237116"/>
                  <a:pt x="6154391" y="1237116"/>
                </a:cubicBezTo>
                <a:cubicBezTo>
                  <a:pt x="6147828" y="1237116"/>
                  <a:pt x="6141994" y="1232741"/>
                  <a:pt x="6141994" y="1224719"/>
                </a:cubicBezTo>
                <a:cubicBezTo>
                  <a:pt x="6141994" y="1217426"/>
                  <a:pt x="6147828" y="1210863"/>
                  <a:pt x="6154391" y="1210863"/>
                </a:cubicBezTo>
                <a:close/>
                <a:moveTo>
                  <a:pt x="6083559" y="1210863"/>
                </a:moveTo>
                <a:cubicBezTo>
                  <a:pt x="6090852" y="1210863"/>
                  <a:pt x="6097415" y="1217426"/>
                  <a:pt x="6097415" y="1224719"/>
                </a:cubicBezTo>
                <a:cubicBezTo>
                  <a:pt x="6097415" y="1232741"/>
                  <a:pt x="6090852" y="1237116"/>
                  <a:pt x="6083559" y="1237116"/>
                </a:cubicBezTo>
                <a:cubicBezTo>
                  <a:pt x="6076996" y="1237116"/>
                  <a:pt x="6071162" y="1232741"/>
                  <a:pt x="6071162" y="1224719"/>
                </a:cubicBezTo>
                <a:cubicBezTo>
                  <a:pt x="6071162" y="1217426"/>
                  <a:pt x="6076996" y="1210863"/>
                  <a:pt x="6083559" y="1210863"/>
                </a:cubicBezTo>
                <a:close/>
                <a:moveTo>
                  <a:pt x="6009356" y="1210863"/>
                </a:moveTo>
                <a:cubicBezTo>
                  <a:pt x="6016649" y="1210863"/>
                  <a:pt x="6023212" y="1217426"/>
                  <a:pt x="6023212" y="1224719"/>
                </a:cubicBezTo>
                <a:cubicBezTo>
                  <a:pt x="6023212" y="1232741"/>
                  <a:pt x="6016649" y="1237116"/>
                  <a:pt x="6009356" y="1237116"/>
                </a:cubicBezTo>
                <a:cubicBezTo>
                  <a:pt x="6001334" y="1237116"/>
                  <a:pt x="5996959" y="1232741"/>
                  <a:pt x="5996959" y="1224719"/>
                </a:cubicBezTo>
                <a:cubicBezTo>
                  <a:pt x="5996959" y="1217426"/>
                  <a:pt x="6001334" y="1210863"/>
                  <a:pt x="6009356" y="1210863"/>
                </a:cubicBezTo>
                <a:close/>
                <a:moveTo>
                  <a:pt x="5940548" y="1210863"/>
                </a:moveTo>
                <a:cubicBezTo>
                  <a:pt x="5948896" y="1210863"/>
                  <a:pt x="5955726" y="1217426"/>
                  <a:pt x="5955726" y="1224719"/>
                </a:cubicBezTo>
                <a:cubicBezTo>
                  <a:pt x="5955726" y="1232741"/>
                  <a:pt x="5948896" y="1237116"/>
                  <a:pt x="5940548" y="1237116"/>
                </a:cubicBezTo>
                <a:cubicBezTo>
                  <a:pt x="5932960" y="1237116"/>
                  <a:pt x="5926130" y="1232741"/>
                  <a:pt x="5926130" y="1224719"/>
                </a:cubicBezTo>
                <a:cubicBezTo>
                  <a:pt x="5926130" y="1217426"/>
                  <a:pt x="5932960" y="1210863"/>
                  <a:pt x="5940548" y="1210863"/>
                </a:cubicBezTo>
                <a:close/>
                <a:moveTo>
                  <a:pt x="5870088" y="1210863"/>
                </a:moveTo>
                <a:cubicBezTo>
                  <a:pt x="5878650" y="1210863"/>
                  <a:pt x="5884877" y="1217426"/>
                  <a:pt x="5884877" y="1224719"/>
                </a:cubicBezTo>
                <a:cubicBezTo>
                  <a:pt x="5884877" y="1232741"/>
                  <a:pt x="5878650" y="1237116"/>
                  <a:pt x="5870088" y="1237116"/>
                </a:cubicBezTo>
                <a:cubicBezTo>
                  <a:pt x="5862304" y="1237116"/>
                  <a:pt x="5855299" y="1232741"/>
                  <a:pt x="5855299" y="1224719"/>
                </a:cubicBezTo>
                <a:cubicBezTo>
                  <a:pt x="5855299" y="1217426"/>
                  <a:pt x="5862304" y="1210863"/>
                  <a:pt x="5870088" y="1210863"/>
                </a:cubicBezTo>
                <a:close/>
                <a:moveTo>
                  <a:pt x="5799257" y="1210863"/>
                </a:moveTo>
                <a:cubicBezTo>
                  <a:pt x="5807819" y="1210863"/>
                  <a:pt x="5814045" y="1217426"/>
                  <a:pt x="5814045" y="1224719"/>
                </a:cubicBezTo>
                <a:cubicBezTo>
                  <a:pt x="5814045" y="1232741"/>
                  <a:pt x="5807819" y="1237116"/>
                  <a:pt x="5799257" y="1237116"/>
                </a:cubicBezTo>
                <a:cubicBezTo>
                  <a:pt x="5791474" y="1237116"/>
                  <a:pt x="5784469" y="1232741"/>
                  <a:pt x="5784469" y="1224719"/>
                </a:cubicBezTo>
                <a:cubicBezTo>
                  <a:pt x="5784469" y="1217426"/>
                  <a:pt x="5791474" y="1210863"/>
                  <a:pt x="5799257" y="1210863"/>
                </a:cubicBezTo>
                <a:close/>
                <a:moveTo>
                  <a:pt x="5724122" y="1210863"/>
                </a:moveTo>
                <a:cubicBezTo>
                  <a:pt x="5732144" y="1210863"/>
                  <a:pt x="5736519" y="1217868"/>
                  <a:pt x="5736519" y="1225651"/>
                </a:cubicBezTo>
                <a:cubicBezTo>
                  <a:pt x="5736519" y="1234213"/>
                  <a:pt x="5732144" y="1240439"/>
                  <a:pt x="5724122" y="1240439"/>
                </a:cubicBezTo>
                <a:cubicBezTo>
                  <a:pt x="5716100" y="1240439"/>
                  <a:pt x="5710266" y="1234213"/>
                  <a:pt x="5710266" y="1225651"/>
                </a:cubicBezTo>
                <a:cubicBezTo>
                  <a:pt x="5710266" y="1217868"/>
                  <a:pt x="5716100" y="1210863"/>
                  <a:pt x="5724122" y="1210863"/>
                </a:cubicBezTo>
                <a:close/>
                <a:moveTo>
                  <a:pt x="5653291" y="1210863"/>
                </a:moveTo>
                <a:cubicBezTo>
                  <a:pt x="5659125" y="1210863"/>
                  <a:pt x="5665688" y="1217868"/>
                  <a:pt x="5665688" y="1225651"/>
                </a:cubicBezTo>
                <a:cubicBezTo>
                  <a:pt x="5665688" y="1234213"/>
                  <a:pt x="5659125" y="1240439"/>
                  <a:pt x="5653291" y="1240439"/>
                </a:cubicBezTo>
                <a:cubicBezTo>
                  <a:pt x="5645269" y="1240439"/>
                  <a:pt x="5639435" y="1234213"/>
                  <a:pt x="5639435" y="1225651"/>
                </a:cubicBezTo>
                <a:cubicBezTo>
                  <a:pt x="5639435" y="1217868"/>
                  <a:pt x="5645269" y="1210863"/>
                  <a:pt x="5653291" y="1210863"/>
                </a:cubicBezTo>
                <a:close/>
                <a:moveTo>
                  <a:pt x="5582461" y="1210863"/>
                </a:moveTo>
                <a:cubicBezTo>
                  <a:pt x="5588295" y="1210863"/>
                  <a:pt x="5594858" y="1217868"/>
                  <a:pt x="5594858" y="1225651"/>
                </a:cubicBezTo>
                <a:cubicBezTo>
                  <a:pt x="5594858" y="1234213"/>
                  <a:pt x="5588295" y="1240439"/>
                  <a:pt x="5582461" y="1240439"/>
                </a:cubicBezTo>
                <a:cubicBezTo>
                  <a:pt x="5574439" y="1240439"/>
                  <a:pt x="5568605" y="1234213"/>
                  <a:pt x="5568605" y="1225651"/>
                </a:cubicBezTo>
                <a:cubicBezTo>
                  <a:pt x="5568605" y="1217868"/>
                  <a:pt x="5574439" y="1210863"/>
                  <a:pt x="5582461" y="1210863"/>
                </a:cubicBezTo>
                <a:close/>
                <a:moveTo>
                  <a:pt x="5510171" y="1210863"/>
                </a:moveTo>
                <a:cubicBezTo>
                  <a:pt x="5517464" y="1210863"/>
                  <a:pt x="5524027" y="1217868"/>
                  <a:pt x="5524027" y="1225651"/>
                </a:cubicBezTo>
                <a:cubicBezTo>
                  <a:pt x="5524027" y="1234213"/>
                  <a:pt x="5517464" y="1240439"/>
                  <a:pt x="5510171" y="1240439"/>
                </a:cubicBezTo>
                <a:cubicBezTo>
                  <a:pt x="5503608" y="1240439"/>
                  <a:pt x="5497774" y="1234213"/>
                  <a:pt x="5497774" y="1225651"/>
                </a:cubicBezTo>
                <a:cubicBezTo>
                  <a:pt x="5497774" y="1217868"/>
                  <a:pt x="5503608" y="1210863"/>
                  <a:pt x="5510171" y="1210863"/>
                </a:cubicBezTo>
                <a:close/>
                <a:moveTo>
                  <a:pt x="5438937" y="1210863"/>
                </a:moveTo>
                <a:cubicBezTo>
                  <a:pt x="5447182" y="1210863"/>
                  <a:pt x="5453178" y="1217868"/>
                  <a:pt x="5453178" y="1225651"/>
                </a:cubicBezTo>
                <a:cubicBezTo>
                  <a:pt x="5453178" y="1234213"/>
                  <a:pt x="5447182" y="1240439"/>
                  <a:pt x="5438937" y="1240439"/>
                </a:cubicBezTo>
                <a:cubicBezTo>
                  <a:pt x="5431442" y="1240439"/>
                  <a:pt x="5426945" y="1234213"/>
                  <a:pt x="5426945" y="1225651"/>
                </a:cubicBezTo>
                <a:cubicBezTo>
                  <a:pt x="5426945" y="1217868"/>
                  <a:pt x="5431442" y="1210863"/>
                  <a:pt x="5438937" y="1210863"/>
                </a:cubicBezTo>
                <a:close/>
                <a:moveTo>
                  <a:pt x="5367530" y="1210863"/>
                </a:moveTo>
                <a:cubicBezTo>
                  <a:pt x="5376092" y="1210863"/>
                  <a:pt x="5382318" y="1217868"/>
                  <a:pt x="5382318" y="1225651"/>
                </a:cubicBezTo>
                <a:cubicBezTo>
                  <a:pt x="5382318" y="1234213"/>
                  <a:pt x="5376092" y="1240439"/>
                  <a:pt x="5367530" y="1240439"/>
                </a:cubicBezTo>
                <a:cubicBezTo>
                  <a:pt x="5359747" y="1240439"/>
                  <a:pt x="5352742" y="1234213"/>
                  <a:pt x="5352742" y="1225651"/>
                </a:cubicBezTo>
                <a:cubicBezTo>
                  <a:pt x="5352742" y="1217868"/>
                  <a:pt x="5359747" y="1210863"/>
                  <a:pt x="5367530" y="1210863"/>
                </a:cubicBezTo>
                <a:close/>
                <a:moveTo>
                  <a:pt x="5296699" y="1210863"/>
                </a:moveTo>
                <a:cubicBezTo>
                  <a:pt x="5305261" y="1210863"/>
                  <a:pt x="5311488" y="1217868"/>
                  <a:pt x="5311488" y="1225651"/>
                </a:cubicBezTo>
                <a:cubicBezTo>
                  <a:pt x="5311488" y="1234213"/>
                  <a:pt x="5305261" y="1240439"/>
                  <a:pt x="5296699" y="1240439"/>
                </a:cubicBezTo>
                <a:cubicBezTo>
                  <a:pt x="5288915" y="1240439"/>
                  <a:pt x="5281910" y="1234213"/>
                  <a:pt x="5281910" y="1225651"/>
                </a:cubicBezTo>
                <a:cubicBezTo>
                  <a:pt x="5281910" y="1217868"/>
                  <a:pt x="5288915" y="1210863"/>
                  <a:pt x="5296699" y="1210863"/>
                </a:cubicBezTo>
                <a:close/>
                <a:moveTo>
                  <a:pt x="5225869" y="1210863"/>
                </a:moveTo>
                <a:cubicBezTo>
                  <a:pt x="5234431" y="1210863"/>
                  <a:pt x="5240657" y="1217868"/>
                  <a:pt x="5240657" y="1225651"/>
                </a:cubicBezTo>
                <a:cubicBezTo>
                  <a:pt x="5240657" y="1234213"/>
                  <a:pt x="5234431" y="1240439"/>
                  <a:pt x="5225869" y="1240439"/>
                </a:cubicBezTo>
                <a:cubicBezTo>
                  <a:pt x="5217307" y="1240439"/>
                  <a:pt x="5211081" y="1234213"/>
                  <a:pt x="5211081" y="1225651"/>
                </a:cubicBezTo>
                <a:cubicBezTo>
                  <a:pt x="5211081" y="1217868"/>
                  <a:pt x="5217307" y="1210863"/>
                  <a:pt x="5225869" y="1210863"/>
                </a:cubicBezTo>
                <a:close/>
                <a:moveTo>
                  <a:pt x="5154105" y="1210863"/>
                </a:moveTo>
                <a:cubicBezTo>
                  <a:pt x="5162127" y="1210863"/>
                  <a:pt x="5166502" y="1217868"/>
                  <a:pt x="5166502" y="1225651"/>
                </a:cubicBezTo>
                <a:cubicBezTo>
                  <a:pt x="5166502" y="1234213"/>
                  <a:pt x="5162127" y="1240439"/>
                  <a:pt x="5154105" y="1240439"/>
                </a:cubicBezTo>
                <a:cubicBezTo>
                  <a:pt x="5146083" y="1240439"/>
                  <a:pt x="5140249" y="1234213"/>
                  <a:pt x="5140249" y="1225651"/>
                </a:cubicBezTo>
                <a:cubicBezTo>
                  <a:pt x="5140249" y="1217868"/>
                  <a:pt x="5146083" y="1210863"/>
                  <a:pt x="5154105" y="1210863"/>
                </a:cubicBezTo>
                <a:close/>
                <a:moveTo>
                  <a:pt x="5083276" y="1210863"/>
                </a:moveTo>
                <a:cubicBezTo>
                  <a:pt x="5089110" y="1210863"/>
                  <a:pt x="5095673" y="1217868"/>
                  <a:pt x="5095673" y="1225651"/>
                </a:cubicBezTo>
                <a:cubicBezTo>
                  <a:pt x="5095673" y="1234213"/>
                  <a:pt x="5089110" y="1240439"/>
                  <a:pt x="5083276" y="1240439"/>
                </a:cubicBezTo>
                <a:cubicBezTo>
                  <a:pt x="5075254" y="1240439"/>
                  <a:pt x="5069420" y="1234213"/>
                  <a:pt x="5069420" y="1225651"/>
                </a:cubicBezTo>
                <a:cubicBezTo>
                  <a:pt x="5069420" y="1217868"/>
                  <a:pt x="5075254" y="1210863"/>
                  <a:pt x="5083276" y="1210863"/>
                </a:cubicBezTo>
                <a:close/>
                <a:moveTo>
                  <a:pt x="5012445" y="1210863"/>
                </a:moveTo>
                <a:cubicBezTo>
                  <a:pt x="5018279" y="1210863"/>
                  <a:pt x="5024842" y="1217868"/>
                  <a:pt x="5024842" y="1225651"/>
                </a:cubicBezTo>
                <a:cubicBezTo>
                  <a:pt x="5024842" y="1234213"/>
                  <a:pt x="5018279" y="1240439"/>
                  <a:pt x="5012445" y="1240439"/>
                </a:cubicBezTo>
                <a:cubicBezTo>
                  <a:pt x="5004423" y="1240439"/>
                  <a:pt x="4998589" y="1234213"/>
                  <a:pt x="4998589" y="1225651"/>
                </a:cubicBezTo>
                <a:cubicBezTo>
                  <a:pt x="4998589" y="1217868"/>
                  <a:pt x="5004423" y="1210863"/>
                  <a:pt x="5012445" y="1210863"/>
                </a:cubicBezTo>
                <a:close/>
                <a:moveTo>
                  <a:pt x="4940157" y="1210863"/>
                </a:moveTo>
                <a:cubicBezTo>
                  <a:pt x="4948179" y="1210863"/>
                  <a:pt x="4954013" y="1217868"/>
                  <a:pt x="4954013" y="1225651"/>
                </a:cubicBezTo>
                <a:cubicBezTo>
                  <a:pt x="4954013" y="1234213"/>
                  <a:pt x="4948179" y="1240439"/>
                  <a:pt x="4940157" y="1240439"/>
                </a:cubicBezTo>
                <a:cubicBezTo>
                  <a:pt x="4934323" y="1240439"/>
                  <a:pt x="4927760" y="1234213"/>
                  <a:pt x="4927760" y="1225651"/>
                </a:cubicBezTo>
                <a:cubicBezTo>
                  <a:pt x="4927760" y="1217868"/>
                  <a:pt x="4934323" y="1210863"/>
                  <a:pt x="4940157" y="1210863"/>
                </a:cubicBezTo>
                <a:close/>
                <a:moveTo>
                  <a:pt x="4865953" y="1210863"/>
                </a:moveTo>
                <a:cubicBezTo>
                  <a:pt x="4873975" y="1210863"/>
                  <a:pt x="4879809" y="1217868"/>
                  <a:pt x="4879809" y="1225651"/>
                </a:cubicBezTo>
                <a:cubicBezTo>
                  <a:pt x="4879809" y="1234213"/>
                  <a:pt x="4873975" y="1240439"/>
                  <a:pt x="4865953" y="1240439"/>
                </a:cubicBezTo>
                <a:cubicBezTo>
                  <a:pt x="4860119" y="1240439"/>
                  <a:pt x="4853556" y="1234213"/>
                  <a:pt x="4853556" y="1225651"/>
                </a:cubicBezTo>
                <a:cubicBezTo>
                  <a:pt x="4853556" y="1217868"/>
                  <a:pt x="4860119" y="1210863"/>
                  <a:pt x="4865953" y="1210863"/>
                </a:cubicBezTo>
                <a:close/>
                <a:moveTo>
                  <a:pt x="4795122" y="1210863"/>
                </a:moveTo>
                <a:cubicBezTo>
                  <a:pt x="4803144" y="1210863"/>
                  <a:pt x="4808978" y="1217868"/>
                  <a:pt x="4808978" y="1225651"/>
                </a:cubicBezTo>
                <a:cubicBezTo>
                  <a:pt x="4808978" y="1234213"/>
                  <a:pt x="4803144" y="1240439"/>
                  <a:pt x="4795122" y="1240439"/>
                </a:cubicBezTo>
                <a:cubicBezTo>
                  <a:pt x="4787830" y="1240439"/>
                  <a:pt x="4782725" y="1234213"/>
                  <a:pt x="4782725" y="1225651"/>
                </a:cubicBezTo>
                <a:cubicBezTo>
                  <a:pt x="4782725" y="1217868"/>
                  <a:pt x="4787830" y="1210863"/>
                  <a:pt x="4795122" y="1210863"/>
                </a:cubicBezTo>
                <a:close/>
                <a:moveTo>
                  <a:pt x="4726684" y="1210863"/>
                </a:moveTo>
                <a:cubicBezTo>
                  <a:pt x="4735246" y="1210863"/>
                  <a:pt x="4741472" y="1217868"/>
                  <a:pt x="4741472" y="1225651"/>
                </a:cubicBezTo>
                <a:cubicBezTo>
                  <a:pt x="4741472" y="1234213"/>
                  <a:pt x="4735246" y="1240439"/>
                  <a:pt x="4726684" y="1240439"/>
                </a:cubicBezTo>
                <a:cubicBezTo>
                  <a:pt x="4718122" y="1240439"/>
                  <a:pt x="4711896" y="1234213"/>
                  <a:pt x="4711896" y="1225651"/>
                </a:cubicBezTo>
                <a:cubicBezTo>
                  <a:pt x="4711896" y="1217868"/>
                  <a:pt x="4718122" y="1210863"/>
                  <a:pt x="4726684" y="1210863"/>
                </a:cubicBezTo>
                <a:close/>
                <a:moveTo>
                  <a:pt x="4655853" y="1210863"/>
                </a:moveTo>
                <a:cubicBezTo>
                  <a:pt x="4663637" y="1210863"/>
                  <a:pt x="4670642" y="1217868"/>
                  <a:pt x="4670642" y="1225651"/>
                </a:cubicBezTo>
                <a:cubicBezTo>
                  <a:pt x="4670642" y="1234213"/>
                  <a:pt x="4663637" y="1240439"/>
                  <a:pt x="4655853" y="1240439"/>
                </a:cubicBezTo>
                <a:cubicBezTo>
                  <a:pt x="4647291" y="1240439"/>
                  <a:pt x="4641064" y="1234213"/>
                  <a:pt x="4641064" y="1225651"/>
                </a:cubicBezTo>
                <a:cubicBezTo>
                  <a:pt x="4641064" y="1217868"/>
                  <a:pt x="4647291" y="1210863"/>
                  <a:pt x="4655853" y="1210863"/>
                </a:cubicBezTo>
                <a:close/>
                <a:moveTo>
                  <a:pt x="4585023" y="1210863"/>
                </a:moveTo>
                <a:cubicBezTo>
                  <a:pt x="4592806" y="1210863"/>
                  <a:pt x="4599811" y="1217868"/>
                  <a:pt x="4599811" y="1225651"/>
                </a:cubicBezTo>
                <a:cubicBezTo>
                  <a:pt x="4599811" y="1234213"/>
                  <a:pt x="4592806" y="1240439"/>
                  <a:pt x="4585023" y="1240439"/>
                </a:cubicBezTo>
                <a:cubicBezTo>
                  <a:pt x="4576461" y="1240439"/>
                  <a:pt x="4570235" y="1234213"/>
                  <a:pt x="4570235" y="1225651"/>
                </a:cubicBezTo>
                <a:cubicBezTo>
                  <a:pt x="4570235" y="1217868"/>
                  <a:pt x="4576461" y="1210863"/>
                  <a:pt x="4585023" y="1210863"/>
                </a:cubicBezTo>
                <a:close/>
                <a:moveTo>
                  <a:pt x="4513260" y="1210863"/>
                </a:moveTo>
                <a:cubicBezTo>
                  <a:pt x="4520553" y="1210863"/>
                  <a:pt x="4525657" y="1217868"/>
                  <a:pt x="4525657" y="1225651"/>
                </a:cubicBezTo>
                <a:cubicBezTo>
                  <a:pt x="4525657" y="1234213"/>
                  <a:pt x="4520553" y="1240439"/>
                  <a:pt x="4513260" y="1240439"/>
                </a:cubicBezTo>
                <a:cubicBezTo>
                  <a:pt x="4505238" y="1240439"/>
                  <a:pt x="4499404" y="1234213"/>
                  <a:pt x="4499404" y="1225651"/>
                </a:cubicBezTo>
                <a:cubicBezTo>
                  <a:pt x="4499404" y="1217868"/>
                  <a:pt x="4505238" y="1210863"/>
                  <a:pt x="4513260" y="1210863"/>
                </a:cubicBezTo>
                <a:close/>
                <a:moveTo>
                  <a:pt x="4439056" y="1210863"/>
                </a:moveTo>
                <a:cubicBezTo>
                  <a:pt x="4445619" y="1210863"/>
                  <a:pt x="4451453" y="1217868"/>
                  <a:pt x="4451453" y="1225651"/>
                </a:cubicBezTo>
                <a:cubicBezTo>
                  <a:pt x="4451453" y="1234213"/>
                  <a:pt x="4445619" y="1240439"/>
                  <a:pt x="4439056" y="1240439"/>
                </a:cubicBezTo>
                <a:cubicBezTo>
                  <a:pt x="4431763" y="1240439"/>
                  <a:pt x="4425200" y="1234213"/>
                  <a:pt x="4425200" y="1225651"/>
                </a:cubicBezTo>
                <a:cubicBezTo>
                  <a:pt x="4425200" y="1217868"/>
                  <a:pt x="4431763" y="1210863"/>
                  <a:pt x="4439056" y="1210863"/>
                </a:cubicBezTo>
                <a:close/>
                <a:moveTo>
                  <a:pt x="4366768" y="1210863"/>
                </a:moveTo>
                <a:cubicBezTo>
                  <a:pt x="4374790" y="1210863"/>
                  <a:pt x="4380624" y="1217868"/>
                  <a:pt x="4380624" y="1225651"/>
                </a:cubicBezTo>
                <a:cubicBezTo>
                  <a:pt x="4380624" y="1234213"/>
                  <a:pt x="4374790" y="1240439"/>
                  <a:pt x="4366768" y="1240439"/>
                </a:cubicBezTo>
                <a:cubicBezTo>
                  <a:pt x="4360934" y="1240439"/>
                  <a:pt x="4354371" y="1234213"/>
                  <a:pt x="4354371" y="1225651"/>
                </a:cubicBezTo>
                <a:cubicBezTo>
                  <a:pt x="4354371" y="1217868"/>
                  <a:pt x="4360934" y="1210863"/>
                  <a:pt x="4366768" y="1210863"/>
                </a:cubicBezTo>
                <a:close/>
                <a:moveTo>
                  <a:pt x="4295937" y="1210863"/>
                </a:moveTo>
                <a:cubicBezTo>
                  <a:pt x="4303959" y="1210863"/>
                  <a:pt x="4309793" y="1217868"/>
                  <a:pt x="4309793" y="1225651"/>
                </a:cubicBezTo>
                <a:cubicBezTo>
                  <a:pt x="4309793" y="1234213"/>
                  <a:pt x="4303959" y="1240439"/>
                  <a:pt x="4295937" y="1240439"/>
                </a:cubicBezTo>
                <a:cubicBezTo>
                  <a:pt x="4290103" y="1240439"/>
                  <a:pt x="4283540" y="1234213"/>
                  <a:pt x="4283540" y="1225651"/>
                </a:cubicBezTo>
                <a:cubicBezTo>
                  <a:pt x="4283540" y="1217868"/>
                  <a:pt x="4290103" y="1210863"/>
                  <a:pt x="4295937" y="1210863"/>
                </a:cubicBezTo>
                <a:close/>
                <a:moveTo>
                  <a:pt x="368953" y="1210863"/>
                </a:moveTo>
                <a:cubicBezTo>
                  <a:pt x="377515" y="1210863"/>
                  <a:pt x="383742" y="1217868"/>
                  <a:pt x="383742" y="1225651"/>
                </a:cubicBezTo>
                <a:cubicBezTo>
                  <a:pt x="383742" y="1234213"/>
                  <a:pt x="377515" y="1240439"/>
                  <a:pt x="368953" y="1240439"/>
                </a:cubicBezTo>
                <a:cubicBezTo>
                  <a:pt x="361170" y="1240439"/>
                  <a:pt x="354165" y="1234213"/>
                  <a:pt x="354165" y="1225651"/>
                </a:cubicBezTo>
                <a:cubicBezTo>
                  <a:pt x="354165" y="1217868"/>
                  <a:pt x="361170" y="1210863"/>
                  <a:pt x="368953" y="1210863"/>
                </a:cubicBezTo>
                <a:close/>
                <a:moveTo>
                  <a:pt x="297189" y="1210863"/>
                </a:moveTo>
                <a:cubicBezTo>
                  <a:pt x="305211" y="1210863"/>
                  <a:pt x="309586" y="1217868"/>
                  <a:pt x="309586" y="1225651"/>
                </a:cubicBezTo>
                <a:cubicBezTo>
                  <a:pt x="309586" y="1234213"/>
                  <a:pt x="305211" y="1240439"/>
                  <a:pt x="297189" y="1240439"/>
                </a:cubicBezTo>
                <a:cubicBezTo>
                  <a:pt x="289897" y="1240439"/>
                  <a:pt x="283334" y="1234213"/>
                  <a:pt x="283334" y="1225651"/>
                </a:cubicBezTo>
                <a:cubicBezTo>
                  <a:pt x="283334" y="1217868"/>
                  <a:pt x="289897" y="1210863"/>
                  <a:pt x="297189" y="1210863"/>
                </a:cubicBezTo>
                <a:close/>
                <a:moveTo>
                  <a:pt x="226361" y="1210863"/>
                </a:moveTo>
                <a:cubicBezTo>
                  <a:pt x="232195" y="1210863"/>
                  <a:pt x="238759" y="1217868"/>
                  <a:pt x="238759" y="1225651"/>
                </a:cubicBezTo>
                <a:cubicBezTo>
                  <a:pt x="238759" y="1234213"/>
                  <a:pt x="232195" y="1240439"/>
                  <a:pt x="226361" y="1240439"/>
                </a:cubicBezTo>
                <a:cubicBezTo>
                  <a:pt x="218338" y="1240439"/>
                  <a:pt x="212504" y="1234213"/>
                  <a:pt x="212504" y="1225651"/>
                </a:cubicBezTo>
                <a:cubicBezTo>
                  <a:pt x="212504" y="1217868"/>
                  <a:pt x="218338" y="1210863"/>
                  <a:pt x="226361" y="1210863"/>
                </a:cubicBezTo>
                <a:close/>
                <a:moveTo>
                  <a:pt x="155527" y="1210863"/>
                </a:moveTo>
                <a:cubicBezTo>
                  <a:pt x="161361" y="1210863"/>
                  <a:pt x="167924" y="1217868"/>
                  <a:pt x="167924" y="1225651"/>
                </a:cubicBezTo>
                <a:cubicBezTo>
                  <a:pt x="167924" y="1234213"/>
                  <a:pt x="161361" y="1240439"/>
                  <a:pt x="155527" y="1240439"/>
                </a:cubicBezTo>
                <a:cubicBezTo>
                  <a:pt x="147505" y="1240439"/>
                  <a:pt x="141671" y="1234213"/>
                  <a:pt x="141671" y="1225651"/>
                </a:cubicBezTo>
                <a:cubicBezTo>
                  <a:pt x="141671" y="1217868"/>
                  <a:pt x="147505" y="1210863"/>
                  <a:pt x="155527" y="1210863"/>
                </a:cubicBezTo>
                <a:close/>
                <a:moveTo>
                  <a:pt x="83239" y="1210863"/>
                </a:moveTo>
                <a:cubicBezTo>
                  <a:pt x="90531" y="1210863"/>
                  <a:pt x="97095" y="1217868"/>
                  <a:pt x="97095" y="1225651"/>
                </a:cubicBezTo>
                <a:cubicBezTo>
                  <a:pt x="97095" y="1234213"/>
                  <a:pt x="90531" y="1240439"/>
                  <a:pt x="83239" y="1240439"/>
                </a:cubicBezTo>
                <a:cubicBezTo>
                  <a:pt x="76675" y="1240439"/>
                  <a:pt x="70841" y="1234213"/>
                  <a:pt x="70841" y="1225651"/>
                </a:cubicBezTo>
                <a:cubicBezTo>
                  <a:pt x="70841" y="1217868"/>
                  <a:pt x="76675" y="1210863"/>
                  <a:pt x="83239" y="1210863"/>
                </a:cubicBezTo>
                <a:close/>
                <a:moveTo>
                  <a:pt x="12003" y="1210863"/>
                </a:moveTo>
                <a:cubicBezTo>
                  <a:pt x="20248" y="1210863"/>
                  <a:pt x="26244" y="1217868"/>
                  <a:pt x="26244" y="1225651"/>
                </a:cubicBezTo>
                <a:cubicBezTo>
                  <a:pt x="26244" y="1234213"/>
                  <a:pt x="20248" y="1240439"/>
                  <a:pt x="12003" y="1240439"/>
                </a:cubicBezTo>
                <a:cubicBezTo>
                  <a:pt x="4508" y="1240439"/>
                  <a:pt x="10" y="1234213"/>
                  <a:pt x="10" y="1225651"/>
                </a:cubicBezTo>
                <a:cubicBezTo>
                  <a:pt x="10" y="1217868"/>
                  <a:pt x="4508" y="1210863"/>
                  <a:pt x="12003" y="1210863"/>
                </a:cubicBezTo>
                <a:close/>
                <a:moveTo>
                  <a:pt x="7013492" y="1140032"/>
                </a:moveTo>
                <a:cubicBezTo>
                  <a:pt x="7021275" y="1140032"/>
                  <a:pt x="7028280" y="1146595"/>
                  <a:pt x="7028280" y="1152429"/>
                </a:cubicBezTo>
                <a:cubicBezTo>
                  <a:pt x="7028280" y="1160451"/>
                  <a:pt x="7021275" y="1166286"/>
                  <a:pt x="7013492" y="1166286"/>
                </a:cubicBezTo>
                <a:cubicBezTo>
                  <a:pt x="7004930" y="1166286"/>
                  <a:pt x="6998704" y="1160451"/>
                  <a:pt x="6998704" y="1152429"/>
                </a:cubicBezTo>
                <a:cubicBezTo>
                  <a:pt x="6998704" y="1146595"/>
                  <a:pt x="7004930" y="1140032"/>
                  <a:pt x="7013492" y="1140032"/>
                </a:cubicBezTo>
                <a:close/>
                <a:moveTo>
                  <a:pt x="6939085" y="1140032"/>
                </a:moveTo>
                <a:cubicBezTo>
                  <a:pt x="6946378" y="1140032"/>
                  <a:pt x="6950753" y="1146595"/>
                  <a:pt x="6950753" y="1152429"/>
                </a:cubicBezTo>
                <a:cubicBezTo>
                  <a:pt x="6950753" y="1160451"/>
                  <a:pt x="6946378" y="1166286"/>
                  <a:pt x="6939085" y="1166286"/>
                </a:cubicBezTo>
                <a:cubicBezTo>
                  <a:pt x="6931063" y="1166286"/>
                  <a:pt x="6924500" y="1160451"/>
                  <a:pt x="6924500" y="1152429"/>
                </a:cubicBezTo>
                <a:cubicBezTo>
                  <a:pt x="6924500" y="1146595"/>
                  <a:pt x="6931063" y="1140032"/>
                  <a:pt x="6939085" y="1140032"/>
                </a:cubicBezTo>
                <a:close/>
                <a:moveTo>
                  <a:pt x="6867525" y="1140032"/>
                </a:moveTo>
                <a:cubicBezTo>
                  <a:pt x="6874088" y="1140032"/>
                  <a:pt x="6879922" y="1146595"/>
                  <a:pt x="6879922" y="1153888"/>
                </a:cubicBezTo>
                <a:cubicBezTo>
                  <a:pt x="6879922" y="1160451"/>
                  <a:pt x="6874088" y="1166286"/>
                  <a:pt x="6867525" y="1166286"/>
                </a:cubicBezTo>
                <a:cubicBezTo>
                  <a:pt x="6860232" y="1166286"/>
                  <a:pt x="6853669" y="1160451"/>
                  <a:pt x="6853669" y="1153888"/>
                </a:cubicBezTo>
                <a:cubicBezTo>
                  <a:pt x="6853669" y="1146595"/>
                  <a:pt x="6860232" y="1140032"/>
                  <a:pt x="6867525" y="1140032"/>
                </a:cubicBezTo>
                <a:close/>
                <a:moveTo>
                  <a:pt x="6796696" y="1140032"/>
                </a:moveTo>
                <a:cubicBezTo>
                  <a:pt x="6803259" y="1140032"/>
                  <a:pt x="6809093" y="1146595"/>
                  <a:pt x="6809093" y="1153888"/>
                </a:cubicBezTo>
                <a:cubicBezTo>
                  <a:pt x="6809093" y="1160451"/>
                  <a:pt x="6803259" y="1166286"/>
                  <a:pt x="6796696" y="1166286"/>
                </a:cubicBezTo>
                <a:cubicBezTo>
                  <a:pt x="6789403" y="1166286"/>
                  <a:pt x="6782840" y="1160451"/>
                  <a:pt x="6782840" y="1153888"/>
                </a:cubicBezTo>
                <a:cubicBezTo>
                  <a:pt x="6782840" y="1146595"/>
                  <a:pt x="6789403" y="1140032"/>
                  <a:pt x="6796696" y="1140032"/>
                </a:cubicBezTo>
                <a:close/>
                <a:moveTo>
                  <a:pt x="6724405" y="1140032"/>
                </a:moveTo>
                <a:cubicBezTo>
                  <a:pt x="6732427" y="1140032"/>
                  <a:pt x="6738261" y="1146595"/>
                  <a:pt x="6738261" y="1153888"/>
                </a:cubicBezTo>
                <a:cubicBezTo>
                  <a:pt x="6738261" y="1160451"/>
                  <a:pt x="6732427" y="1166286"/>
                  <a:pt x="6724405" y="1166286"/>
                </a:cubicBezTo>
                <a:cubicBezTo>
                  <a:pt x="6718571" y="1166286"/>
                  <a:pt x="6712008" y="1160451"/>
                  <a:pt x="6712008" y="1153888"/>
                </a:cubicBezTo>
                <a:cubicBezTo>
                  <a:pt x="6712008" y="1146595"/>
                  <a:pt x="6718571" y="1140032"/>
                  <a:pt x="6724405" y="1140032"/>
                </a:cubicBezTo>
                <a:close/>
                <a:moveTo>
                  <a:pt x="6653576" y="1140032"/>
                </a:moveTo>
                <a:cubicBezTo>
                  <a:pt x="6660869" y="1140032"/>
                  <a:pt x="6667432" y="1146595"/>
                  <a:pt x="6667432" y="1153888"/>
                </a:cubicBezTo>
                <a:cubicBezTo>
                  <a:pt x="6667432" y="1160451"/>
                  <a:pt x="6660869" y="1166286"/>
                  <a:pt x="6653576" y="1166286"/>
                </a:cubicBezTo>
                <a:cubicBezTo>
                  <a:pt x="6645554" y="1166286"/>
                  <a:pt x="6641179" y="1160451"/>
                  <a:pt x="6641179" y="1153888"/>
                </a:cubicBezTo>
                <a:cubicBezTo>
                  <a:pt x="6641179" y="1146595"/>
                  <a:pt x="6645554" y="1140032"/>
                  <a:pt x="6653576" y="1140032"/>
                </a:cubicBezTo>
                <a:close/>
                <a:moveTo>
                  <a:pt x="6581764" y="1140032"/>
                </a:moveTo>
                <a:cubicBezTo>
                  <a:pt x="6589547" y="1140032"/>
                  <a:pt x="6596552" y="1146595"/>
                  <a:pt x="6596552" y="1153888"/>
                </a:cubicBezTo>
                <a:cubicBezTo>
                  <a:pt x="6596552" y="1160451"/>
                  <a:pt x="6589547" y="1166286"/>
                  <a:pt x="6581764" y="1166286"/>
                </a:cubicBezTo>
                <a:cubicBezTo>
                  <a:pt x="6573202" y="1166286"/>
                  <a:pt x="6566976" y="1160451"/>
                  <a:pt x="6566976" y="1153888"/>
                </a:cubicBezTo>
                <a:cubicBezTo>
                  <a:pt x="6566976" y="1146595"/>
                  <a:pt x="6573202" y="1140032"/>
                  <a:pt x="6581764" y="1140032"/>
                </a:cubicBezTo>
                <a:close/>
                <a:moveTo>
                  <a:pt x="6510933" y="1140032"/>
                </a:moveTo>
                <a:cubicBezTo>
                  <a:pt x="6518717" y="1140032"/>
                  <a:pt x="6525722" y="1146595"/>
                  <a:pt x="6525722" y="1153888"/>
                </a:cubicBezTo>
                <a:cubicBezTo>
                  <a:pt x="6525722" y="1160451"/>
                  <a:pt x="6518717" y="1166286"/>
                  <a:pt x="6510933" y="1166286"/>
                </a:cubicBezTo>
                <a:cubicBezTo>
                  <a:pt x="6502371" y="1166286"/>
                  <a:pt x="6496144" y="1160451"/>
                  <a:pt x="6496144" y="1153888"/>
                </a:cubicBezTo>
                <a:cubicBezTo>
                  <a:pt x="6496144" y="1146595"/>
                  <a:pt x="6502371" y="1140032"/>
                  <a:pt x="6510933" y="1140032"/>
                </a:cubicBezTo>
                <a:close/>
                <a:moveTo>
                  <a:pt x="6440492" y="1140032"/>
                </a:moveTo>
                <a:cubicBezTo>
                  <a:pt x="6448081" y="1140032"/>
                  <a:pt x="6454911" y="1146595"/>
                  <a:pt x="6454911" y="1153888"/>
                </a:cubicBezTo>
                <a:cubicBezTo>
                  <a:pt x="6454911" y="1160451"/>
                  <a:pt x="6448081" y="1166286"/>
                  <a:pt x="6440492" y="1166286"/>
                </a:cubicBezTo>
                <a:cubicBezTo>
                  <a:pt x="6432145" y="1166286"/>
                  <a:pt x="6425315" y="1160451"/>
                  <a:pt x="6425315" y="1153888"/>
                </a:cubicBezTo>
                <a:cubicBezTo>
                  <a:pt x="6425315" y="1146595"/>
                  <a:pt x="6432145" y="1140032"/>
                  <a:pt x="6440492" y="1140032"/>
                </a:cubicBezTo>
                <a:close/>
                <a:moveTo>
                  <a:pt x="6368340" y="1140032"/>
                </a:moveTo>
                <a:cubicBezTo>
                  <a:pt x="6376362" y="1140032"/>
                  <a:pt x="6380737" y="1146595"/>
                  <a:pt x="6380737" y="1153888"/>
                </a:cubicBezTo>
                <a:cubicBezTo>
                  <a:pt x="6380737" y="1160451"/>
                  <a:pt x="6376362" y="1166286"/>
                  <a:pt x="6368340" y="1166286"/>
                </a:cubicBezTo>
                <a:cubicBezTo>
                  <a:pt x="6361047" y="1166286"/>
                  <a:pt x="6354484" y="1160451"/>
                  <a:pt x="6354484" y="1153888"/>
                </a:cubicBezTo>
                <a:cubicBezTo>
                  <a:pt x="6354484" y="1146595"/>
                  <a:pt x="6361047" y="1140032"/>
                  <a:pt x="6368340" y="1140032"/>
                </a:cubicBezTo>
                <a:close/>
                <a:moveTo>
                  <a:pt x="6297511" y="1140032"/>
                </a:moveTo>
                <a:cubicBezTo>
                  <a:pt x="6304074" y="1140032"/>
                  <a:pt x="6309908" y="1146595"/>
                  <a:pt x="6309908" y="1153888"/>
                </a:cubicBezTo>
                <a:cubicBezTo>
                  <a:pt x="6309908" y="1160451"/>
                  <a:pt x="6304074" y="1166286"/>
                  <a:pt x="6297511" y="1166286"/>
                </a:cubicBezTo>
                <a:cubicBezTo>
                  <a:pt x="6290218" y="1166286"/>
                  <a:pt x="6283655" y="1160451"/>
                  <a:pt x="6283655" y="1153888"/>
                </a:cubicBezTo>
                <a:cubicBezTo>
                  <a:pt x="6283655" y="1146595"/>
                  <a:pt x="6290218" y="1140032"/>
                  <a:pt x="6297511" y="1140032"/>
                </a:cubicBezTo>
                <a:close/>
                <a:moveTo>
                  <a:pt x="6226679" y="1140032"/>
                </a:moveTo>
                <a:cubicBezTo>
                  <a:pt x="6233242" y="1140032"/>
                  <a:pt x="6239076" y="1146595"/>
                  <a:pt x="6239076" y="1153888"/>
                </a:cubicBezTo>
                <a:cubicBezTo>
                  <a:pt x="6239076" y="1160451"/>
                  <a:pt x="6233242" y="1166286"/>
                  <a:pt x="6226679" y="1166286"/>
                </a:cubicBezTo>
                <a:cubicBezTo>
                  <a:pt x="6219386" y="1166286"/>
                  <a:pt x="6212823" y="1160451"/>
                  <a:pt x="6212823" y="1153888"/>
                </a:cubicBezTo>
                <a:cubicBezTo>
                  <a:pt x="6212823" y="1146595"/>
                  <a:pt x="6219386" y="1140032"/>
                  <a:pt x="6226679" y="1140032"/>
                </a:cubicBezTo>
                <a:close/>
                <a:moveTo>
                  <a:pt x="6154391" y="1140032"/>
                </a:moveTo>
                <a:cubicBezTo>
                  <a:pt x="6161684" y="1140032"/>
                  <a:pt x="6168247" y="1146595"/>
                  <a:pt x="6168247" y="1153888"/>
                </a:cubicBezTo>
                <a:cubicBezTo>
                  <a:pt x="6168247" y="1160451"/>
                  <a:pt x="6161684" y="1166286"/>
                  <a:pt x="6154391" y="1166286"/>
                </a:cubicBezTo>
                <a:cubicBezTo>
                  <a:pt x="6147828" y="1166286"/>
                  <a:pt x="6141994" y="1160451"/>
                  <a:pt x="6141994" y="1153888"/>
                </a:cubicBezTo>
                <a:cubicBezTo>
                  <a:pt x="6141994" y="1146595"/>
                  <a:pt x="6147828" y="1140032"/>
                  <a:pt x="6154391" y="1140032"/>
                </a:cubicBezTo>
                <a:close/>
                <a:moveTo>
                  <a:pt x="6083559" y="1140032"/>
                </a:moveTo>
                <a:cubicBezTo>
                  <a:pt x="6090852" y="1140032"/>
                  <a:pt x="6097415" y="1146595"/>
                  <a:pt x="6097415" y="1153888"/>
                </a:cubicBezTo>
                <a:cubicBezTo>
                  <a:pt x="6097415" y="1160451"/>
                  <a:pt x="6090852" y="1166286"/>
                  <a:pt x="6083559" y="1166286"/>
                </a:cubicBezTo>
                <a:cubicBezTo>
                  <a:pt x="6076996" y="1166286"/>
                  <a:pt x="6071162" y="1160451"/>
                  <a:pt x="6071162" y="1153888"/>
                </a:cubicBezTo>
                <a:cubicBezTo>
                  <a:pt x="6071162" y="1146595"/>
                  <a:pt x="6076996" y="1140032"/>
                  <a:pt x="6083559" y="1140032"/>
                </a:cubicBezTo>
                <a:close/>
                <a:moveTo>
                  <a:pt x="6009356" y="1140032"/>
                </a:moveTo>
                <a:cubicBezTo>
                  <a:pt x="6016649" y="1140032"/>
                  <a:pt x="6023212" y="1146595"/>
                  <a:pt x="6023212" y="1153888"/>
                </a:cubicBezTo>
                <a:cubicBezTo>
                  <a:pt x="6023212" y="1160451"/>
                  <a:pt x="6016649" y="1166286"/>
                  <a:pt x="6009356" y="1166286"/>
                </a:cubicBezTo>
                <a:cubicBezTo>
                  <a:pt x="6001334" y="1166286"/>
                  <a:pt x="5996959" y="1160451"/>
                  <a:pt x="5996959" y="1153888"/>
                </a:cubicBezTo>
                <a:cubicBezTo>
                  <a:pt x="5996959" y="1146595"/>
                  <a:pt x="6001334" y="1140032"/>
                  <a:pt x="6009356" y="1140032"/>
                </a:cubicBezTo>
                <a:close/>
                <a:moveTo>
                  <a:pt x="5940548" y="1140032"/>
                </a:moveTo>
                <a:cubicBezTo>
                  <a:pt x="5948896" y="1140032"/>
                  <a:pt x="5955726" y="1146595"/>
                  <a:pt x="5955726" y="1153888"/>
                </a:cubicBezTo>
                <a:cubicBezTo>
                  <a:pt x="5955726" y="1160451"/>
                  <a:pt x="5948896" y="1166286"/>
                  <a:pt x="5940548" y="1166286"/>
                </a:cubicBezTo>
                <a:cubicBezTo>
                  <a:pt x="5932960" y="1166286"/>
                  <a:pt x="5926130" y="1160451"/>
                  <a:pt x="5926130" y="1153888"/>
                </a:cubicBezTo>
                <a:cubicBezTo>
                  <a:pt x="5926130" y="1146595"/>
                  <a:pt x="5932960" y="1140032"/>
                  <a:pt x="5940548" y="1140032"/>
                </a:cubicBezTo>
                <a:close/>
                <a:moveTo>
                  <a:pt x="5870088" y="1140032"/>
                </a:moveTo>
                <a:cubicBezTo>
                  <a:pt x="5878650" y="1140032"/>
                  <a:pt x="5884877" y="1146595"/>
                  <a:pt x="5884877" y="1153888"/>
                </a:cubicBezTo>
                <a:cubicBezTo>
                  <a:pt x="5884877" y="1160451"/>
                  <a:pt x="5878650" y="1166286"/>
                  <a:pt x="5870088" y="1166286"/>
                </a:cubicBezTo>
                <a:cubicBezTo>
                  <a:pt x="5862304" y="1166286"/>
                  <a:pt x="5855299" y="1161910"/>
                  <a:pt x="5855299" y="1153888"/>
                </a:cubicBezTo>
                <a:cubicBezTo>
                  <a:pt x="5855299" y="1146595"/>
                  <a:pt x="5862304" y="1140032"/>
                  <a:pt x="5870088" y="1140032"/>
                </a:cubicBezTo>
                <a:close/>
                <a:moveTo>
                  <a:pt x="5799257" y="1140032"/>
                </a:moveTo>
                <a:cubicBezTo>
                  <a:pt x="5807819" y="1140032"/>
                  <a:pt x="5814045" y="1146595"/>
                  <a:pt x="5814045" y="1153888"/>
                </a:cubicBezTo>
                <a:cubicBezTo>
                  <a:pt x="5814045" y="1161910"/>
                  <a:pt x="5807819" y="1166286"/>
                  <a:pt x="5799257" y="1166286"/>
                </a:cubicBezTo>
                <a:cubicBezTo>
                  <a:pt x="5791474" y="1166286"/>
                  <a:pt x="5784469" y="1161910"/>
                  <a:pt x="5784469" y="1153888"/>
                </a:cubicBezTo>
                <a:cubicBezTo>
                  <a:pt x="5784469" y="1146595"/>
                  <a:pt x="5791474" y="1140032"/>
                  <a:pt x="5799257" y="1140032"/>
                </a:cubicBezTo>
                <a:close/>
                <a:moveTo>
                  <a:pt x="5724122" y="1140032"/>
                </a:moveTo>
                <a:cubicBezTo>
                  <a:pt x="5732144" y="1140032"/>
                  <a:pt x="5736519" y="1146595"/>
                  <a:pt x="5736519" y="1153888"/>
                </a:cubicBezTo>
                <a:cubicBezTo>
                  <a:pt x="5736519" y="1161910"/>
                  <a:pt x="5732144" y="1166286"/>
                  <a:pt x="5724122" y="1166286"/>
                </a:cubicBezTo>
                <a:cubicBezTo>
                  <a:pt x="5716100" y="1166286"/>
                  <a:pt x="5710266" y="1161910"/>
                  <a:pt x="5710266" y="1153888"/>
                </a:cubicBezTo>
                <a:cubicBezTo>
                  <a:pt x="5710266" y="1146595"/>
                  <a:pt x="5716100" y="1140032"/>
                  <a:pt x="5724122" y="1140032"/>
                </a:cubicBezTo>
                <a:close/>
                <a:moveTo>
                  <a:pt x="5653291" y="1140032"/>
                </a:moveTo>
                <a:cubicBezTo>
                  <a:pt x="5659125" y="1140032"/>
                  <a:pt x="5665688" y="1146595"/>
                  <a:pt x="5665688" y="1153888"/>
                </a:cubicBezTo>
                <a:cubicBezTo>
                  <a:pt x="5665688" y="1161910"/>
                  <a:pt x="5659125" y="1166286"/>
                  <a:pt x="5653291" y="1166286"/>
                </a:cubicBezTo>
                <a:cubicBezTo>
                  <a:pt x="5645269" y="1166286"/>
                  <a:pt x="5639435" y="1161910"/>
                  <a:pt x="5639435" y="1153888"/>
                </a:cubicBezTo>
                <a:cubicBezTo>
                  <a:pt x="5639435" y="1146595"/>
                  <a:pt x="5645269" y="1140032"/>
                  <a:pt x="5653291" y="1140032"/>
                </a:cubicBezTo>
                <a:close/>
                <a:moveTo>
                  <a:pt x="5581002" y="1140032"/>
                </a:moveTo>
                <a:cubicBezTo>
                  <a:pt x="5588295" y="1140032"/>
                  <a:pt x="5594858" y="1146595"/>
                  <a:pt x="5594858" y="1153888"/>
                </a:cubicBezTo>
                <a:cubicBezTo>
                  <a:pt x="5594858" y="1161910"/>
                  <a:pt x="5588295" y="1166286"/>
                  <a:pt x="5581002" y="1166286"/>
                </a:cubicBezTo>
                <a:cubicBezTo>
                  <a:pt x="5574439" y="1166286"/>
                  <a:pt x="5568605" y="1161910"/>
                  <a:pt x="5568605" y="1153888"/>
                </a:cubicBezTo>
                <a:cubicBezTo>
                  <a:pt x="5568605" y="1146595"/>
                  <a:pt x="5574439" y="1140032"/>
                  <a:pt x="5581002" y="1140032"/>
                </a:cubicBezTo>
                <a:close/>
                <a:moveTo>
                  <a:pt x="5510171" y="1140032"/>
                </a:moveTo>
                <a:cubicBezTo>
                  <a:pt x="5517464" y="1140032"/>
                  <a:pt x="5524027" y="1146595"/>
                  <a:pt x="5524027" y="1153888"/>
                </a:cubicBezTo>
                <a:cubicBezTo>
                  <a:pt x="5524027" y="1161910"/>
                  <a:pt x="5517464" y="1166286"/>
                  <a:pt x="5510171" y="1166286"/>
                </a:cubicBezTo>
                <a:cubicBezTo>
                  <a:pt x="5503608" y="1166286"/>
                  <a:pt x="5497774" y="1161910"/>
                  <a:pt x="5497774" y="1153888"/>
                </a:cubicBezTo>
                <a:cubicBezTo>
                  <a:pt x="5497774" y="1146595"/>
                  <a:pt x="5503608" y="1140032"/>
                  <a:pt x="5510171" y="1140032"/>
                </a:cubicBezTo>
                <a:close/>
                <a:moveTo>
                  <a:pt x="5438937" y="1140032"/>
                </a:moveTo>
                <a:cubicBezTo>
                  <a:pt x="5447182" y="1140032"/>
                  <a:pt x="5453178" y="1146595"/>
                  <a:pt x="5453178" y="1153888"/>
                </a:cubicBezTo>
                <a:cubicBezTo>
                  <a:pt x="5453178" y="1161910"/>
                  <a:pt x="5447182" y="1166286"/>
                  <a:pt x="5438937" y="1166286"/>
                </a:cubicBezTo>
                <a:cubicBezTo>
                  <a:pt x="5431442" y="1166286"/>
                  <a:pt x="5426945" y="1161910"/>
                  <a:pt x="5426945" y="1153888"/>
                </a:cubicBezTo>
                <a:cubicBezTo>
                  <a:pt x="5426945" y="1146595"/>
                  <a:pt x="5431442" y="1140032"/>
                  <a:pt x="5438937" y="1140032"/>
                </a:cubicBezTo>
                <a:close/>
                <a:moveTo>
                  <a:pt x="5367530" y="1140032"/>
                </a:moveTo>
                <a:cubicBezTo>
                  <a:pt x="5376092" y="1140032"/>
                  <a:pt x="5382318" y="1146595"/>
                  <a:pt x="5382318" y="1153888"/>
                </a:cubicBezTo>
                <a:cubicBezTo>
                  <a:pt x="5382318" y="1161910"/>
                  <a:pt x="5376092" y="1166286"/>
                  <a:pt x="5367530" y="1166286"/>
                </a:cubicBezTo>
                <a:cubicBezTo>
                  <a:pt x="5359747" y="1166286"/>
                  <a:pt x="5352742" y="1161910"/>
                  <a:pt x="5352742" y="1153888"/>
                </a:cubicBezTo>
                <a:cubicBezTo>
                  <a:pt x="5352742" y="1146595"/>
                  <a:pt x="5359747" y="1140032"/>
                  <a:pt x="5367530" y="1140032"/>
                </a:cubicBezTo>
                <a:close/>
                <a:moveTo>
                  <a:pt x="5296699" y="1140032"/>
                </a:moveTo>
                <a:cubicBezTo>
                  <a:pt x="5305261" y="1140032"/>
                  <a:pt x="5311488" y="1146595"/>
                  <a:pt x="5311488" y="1153888"/>
                </a:cubicBezTo>
                <a:cubicBezTo>
                  <a:pt x="5311488" y="1161910"/>
                  <a:pt x="5305261" y="1166286"/>
                  <a:pt x="5296699" y="1166286"/>
                </a:cubicBezTo>
                <a:cubicBezTo>
                  <a:pt x="5288915" y="1166286"/>
                  <a:pt x="5281910" y="1161910"/>
                  <a:pt x="5281910" y="1153888"/>
                </a:cubicBezTo>
                <a:cubicBezTo>
                  <a:pt x="5281910" y="1146595"/>
                  <a:pt x="5288915" y="1140032"/>
                  <a:pt x="5296699" y="1140032"/>
                </a:cubicBezTo>
                <a:close/>
                <a:moveTo>
                  <a:pt x="5225869" y="1140032"/>
                </a:moveTo>
                <a:cubicBezTo>
                  <a:pt x="5234431" y="1140032"/>
                  <a:pt x="5240657" y="1146595"/>
                  <a:pt x="5240657" y="1153888"/>
                </a:cubicBezTo>
                <a:cubicBezTo>
                  <a:pt x="5240657" y="1161910"/>
                  <a:pt x="5234431" y="1166286"/>
                  <a:pt x="5225869" y="1166286"/>
                </a:cubicBezTo>
                <a:cubicBezTo>
                  <a:pt x="5217307" y="1166286"/>
                  <a:pt x="5211081" y="1161910"/>
                  <a:pt x="5211081" y="1153888"/>
                </a:cubicBezTo>
                <a:cubicBezTo>
                  <a:pt x="5211081" y="1146595"/>
                  <a:pt x="5217307" y="1140032"/>
                  <a:pt x="5225869" y="1140032"/>
                </a:cubicBezTo>
                <a:close/>
                <a:moveTo>
                  <a:pt x="5154105" y="1140032"/>
                </a:moveTo>
                <a:cubicBezTo>
                  <a:pt x="5162127" y="1140032"/>
                  <a:pt x="5166502" y="1147037"/>
                  <a:pt x="5166502" y="1154821"/>
                </a:cubicBezTo>
                <a:cubicBezTo>
                  <a:pt x="5166502" y="1163383"/>
                  <a:pt x="5162127" y="1169610"/>
                  <a:pt x="5154105" y="1169610"/>
                </a:cubicBezTo>
                <a:cubicBezTo>
                  <a:pt x="5146083" y="1169610"/>
                  <a:pt x="5140249" y="1163383"/>
                  <a:pt x="5140249" y="1154821"/>
                </a:cubicBezTo>
                <a:cubicBezTo>
                  <a:pt x="5140249" y="1147037"/>
                  <a:pt x="5146083" y="1140032"/>
                  <a:pt x="5154105" y="1140032"/>
                </a:cubicBezTo>
                <a:close/>
                <a:moveTo>
                  <a:pt x="5083276" y="1140032"/>
                </a:moveTo>
                <a:cubicBezTo>
                  <a:pt x="5089110" y="1140032"/>
                  <a:pt x="5095673" y="1147037"/>
                  <a:pt x="5095673" y="1154821"/>
                </a:cubicBezTo>
                <a:cubicBezTo>
                  <a:pt x="5095673" y="1163383"/>
                  <a:pt x="5089110" y="1169610"/>
                  <a:pt x="5083276" y="1169610"/>
                </a:cubicBezTo>
                <a:cubicBezTo>
                  <a:pt x="5075254" y="1169610"/>
                  <a:pt x="5069420" y="1163383"/>
                  <a:pt x="5069420" y="1154821"/>
                </a:cubicBezTo>
                <a:cubicBezTo>
                  <a:pt x="5069420" y="1147037"/>
                  <a:pt x="5075254" y="1140032"/>
                  <a:pt x="5083276" y="1140032"/>
                </a:cubicBezTo>
                <a:close/>
                <a:moveTo>
                  <a:pt x="5012445" y="1140032"/>
                </a:moveTo>
                <a:cubicBezTo>
                  <a:pt x="5018279" y="1140032"/>
                  <a:pt x="5024842" y="1147037"/>
                  <a:pt x="5024842" y="1154821"/>
                </a:cubicBezTo>
                <a:cubicBezTo>
                  <a:pt x="5024842" y="1163383"/>
                  <a:pt x="5018279" y="1169610"/>
                  <a:pt x="5012445" y="1169610"/>
                </a:cubicBezTo>
                <a:cubicBezTo>
                  <a:pt x="5004423" y="1169610"/>
                  <a:pt x="4998589" y="1163383"/>
                  <a:pt x="4998589" y="1154821"/>
                </a:cubicBezTo>
                <a:cubicBezTo>
                  <a:pt x="4998589" y="1147037"/>
                  <a:pt x="5004423" y="1140032"/>
                  <a:pt x="5012445" y="1140032"/>
                </a:cubicBezTo>
                <a:close/>
                <a:moveTo>
                  <a:pt x="4940157" y="1140032"/>
                </a:moveTo>
                <a:cubicBezTo>
                  <a:pt x="4948179" y="1140032"/>
                  <a:pt x="4954013" y="1147037"/>
                  <a:pt x="4954013" y="1154821"/>
                </a:cubicBezTo>
                <a:cubicBezTo>
                  <a:pt x="4954013" y="1163383"/>
                  <a:pt x="4948179" y="1169610"/>
                  <a:pt x="4940157" y="1169610"/>
                </a:cubicBezTo>
                <a:cubicBezTo>
                  <a:pt x="4934323" y="1169610"/>
                  <a:pt x="4927760" y="1163383"/>
                  <a:pt x="4927760" y="1154821"/>
                </a:cubicBezTo>
                <a:cubicBezTo>
                  <a:pt x="4927760" y="1147037"/>
                  <a:pt x="4934323" y="1140032"/>
                  <a:pt x="4940157" y="1140032"/>
                </a:cubicBezTo>
                <a:close/>
                <a:moveTo>
                  <a:pt x="4865953" y="1140032"/>
                </a:moveTo>
                <a:cubicBezTo>
                  <a:pt x="4873975" y="1140032"/>
                  <a:pt x="4879809" y="1147037"/>
                  <a:pt x="4879809" y="1154821"/>
                </a:cubicBezTo>
                <a:cubicBezTo>
                  <a:pt x="4879809" y="1163383"/>
                  <a:pt x="4873975" y="1169610"/>
                  <a:pt x="4865953" y="1169610"/>
                </a:cubicBezTo>
                <a:cubicBezTo>
                  <a:pt x="4860119" y="1169610"/>
                  <a:pt x="4853556" y="1163383"/>
                  <a:pt x="4853556" y="1154821"/>
                </a:cubicBezTo>
                <a:cubicBezTo>
                  <a:pt x="4853556" y="1147037"/>
                  <a:pt x="4860119" y="1140032"/>
                  <a:pt x="4865953" y="1140032"/>
                </a:cubicBezTo>
                <a:close/>
                <a:moveTo>
                  <a:pt x="4795122" y="1140032"/>
                </a:moveTo>
                <a:cubicBezTo>
                  <a:pt x="4803144" y="1140032"/>
                  <a:pt x="4808978" y="1147037"/>
                  <a:pt x="4808978" y="1154821"/>
                </a:cubicBezTo>
                <a:cubicBezTo>
                  <a:pt x="4808978" y="1163383"/>
                  <a:pt x="4803144" y="1169610"/>
                  <a:pt x="4795122" y="1169610"/>
                </a:cubicBezTo>
                <a:cubicBezTo>
                  <a:pt x="4787830" y="1169610"/>
                  <a:pt x="4782725" y="1163383"/>
                  <a:pt x="4782725" y="1154821"/>
                </a:cubicBezTo>
                <a:cubicBezTo>
                  <a:pt x="4782725" y="1147037"/>
                  <a:pt x="4787830" y="1140032"/>
                  <a:pt x="4795122" y="1140032"/>
                </a:cubicBezTo>
                <a:close/>
                <a:moveTo>
                  <a:pt x="4726684" y="1140032"/>
                </a:moveTo>
                <a:cubicBezTo>
                  <a:pt x="4735246" y="1140032"/>
                  <a:pt x="4741472" y="1147037"/>
                  <a:pt x="4741472" y="1154821"/>
                </a:cubicBezTo>
                <a:cubicBezTo>
                  <a:pt x="4741472" y="1163383"/>
                  <a:pt x="4735246" y="1169610"/>
                  <a:pt x="4726684" y="1169610"/>
                </a:cubicBezTo>
                <a:cubicBezTo>
                  <a:pt x="4718122" y="1169610"/>
                  <a:pt x="4711896" y="1163383"/>
                  <a:pt x="4711896" y="1154821"/>
                </a:cubicBezTo>
                <a:cubicBezTo>
                  <a:pt x="4711896" y="1147037"/>
                  <a:pt x="4718122" y="1140032"/>
                  <a:pt x="4726684" y="1140032"/>
                </a:cubicBezTo>
                <a:close/>
                <a:moveTo>
                  <a:pt x="4655853" y="1140032"/>
                </a:moveTo>
                <a:cubicBezTo>
                  <a:pt x="4663637" y="1140032"/>
                  <a:pt x="4670642" y="1147037"/>
                  <a:pt x="4670642" y="1154821"/>
                </a:cubicBezTo>
                <a:cubicBezTo>
                  <a:pt x="4670642" y="1163383"/>
                  <a:pt x="4663637" y="1169610"/>
                  <a:pt x="4655853" y="1169610"/>
                </a:cubicBezTo>
                <a:cubicBezTo>
                  <a:pt x="4647291" y="1169610"/>
                  <a:pt x="4641064" y="1163383"/>
                  <a:pt x="4641064" y="1154821"/>
                </a:cubicBezTo>
                <a:cubicBezTo>
                  <a:pt x="4641064" y="1147037"/>
                  <a:pt x="4647291" y="1140032"/>
                  <a:pt x="4655853" y="1140032"/>
                </a:cubicBezTo>
                <a:close/>
                <a:moveTo>
                  <a:pt x="4585023" y="1140032"/>
                </a:moveTo>
                <a:cubicBezTo>
                  <a:pt x="4592806" y="1140032"/>
                  <a:pt x="4599811" y="1147037"/>
                  <a:pt x="4599811" y="1154821"/>
                </a:cubicBezTo>
                <a:cubicBezTo>
                  <a:pt x="4599811" y="1163383"/>
                  <a:pt x="4592806" y="1169610"/>
                  <a:pt x="4585023" y="1169610"/>
                </a:cubicBezTo>
                <a:cubicBezTo>
                  <a:pt x="4576461" y="1169610"/>
                  <a:pt x="4570235" y="1163383"/>
                  <a:pt x="4570235" y="1154821"/>
                </a:cubicBezTo>
                <a:cubicBezTo>
                  <a:pt x="4570235" y="1147037"/>
                  <a:pt x="4576461" y="1140032"/>
                  <a:pt x="4585023" y="1140032"/>
                </a:cubicBezTo>
                <a:close/>
                <a:moveTo>
                  <a:pt x="4513260" y="1140032"/>
                </a:moveTo>
                <a:cubicBezTo>
                  <a:pt x="4520553" y="1140032"/>
                  <a:pt x="4525657" y="1147037"/>
                  <a:pt x="4525657" y="1154821"/>
                </a:cubicBezTo>
                <a:cubicBezTo>
                  <a:pt x="4525657" y="1163383"/>
                  <a:pt x="4520553" y="1169610"/>
                  <a:pt x="4513260" y="1169610"/>
                </a:cubicBezTo>
                <a:cubicBezTo>
                  <a:pt x="4505238" y="1169610"/>
                  <a:pt x="4499404" y="1163383"/>
                  <a:pt x="4499404" y="1154821"/>
                </a:cubicBezTo>
                <a:cubicBezTo>
                  <a:pt x="4499404" y="1147037"/>
                  <a:pt x="4505238" y="1140032"/>
                  <a:pt x="4513260" y="1140032"/>
                </a:cubicBezTo>
                <a:close/>
                <a:moveTo>
                  <a:pt x="4439056" y="1140032"/>
                </a:moveTo>
                <a:cubicBezTo>
                  <a:pt x="4445619" y="1140032"/>
                  <a:pt x="4451453" y="1147037"/>
                  <a:pt x="4451453" y="1154821"/>
                </a:cubicBezTo>
                <a:cubicBezTo>
                  <a:pt x="4451453" y="1163383"/>
                  <a:pt x="4445619" y="1169610"/>
                  <a:pt x="4439056" y="1169610"/>
                </a:cubicBezTo>
                <a:cubicBezTo>
                  <a:pt x="4431763" y="1169610"/>
                  <a:pt x="4425200" y="1163383"/>
                  <a:pt x="4425200" y="1154821"/>
                </a:cubicBezTo>
                <a:cubicBezTo>
                  <a:pt x="4425200" y="1147037"/>
                  <a:pt x="4431763" y="1140032"/>
                  <a:pt x="4439056" y="1140032"/>
                </a:cubicBezTo>
                <a:close/>
                <a:moveTo>
                  <a:pt x="4366768" y="1140032"/>
                </a:moveTo>
                <a:cubicBezTo>
                  <a:pt x="4374790" y="1140032"/>
                  <a:pt x="4380624" y="1147037"/>
                  <a:pt x="4380624" y="1154821"/>
                </a:cubicBezTo>
                <a:cubicBezTo>
                  <a:pt x="4380624" y="1163383"/>
                  <a:pt x="4374790" y="1169610"/>
                  <a:pt x="4366768" y="1169610"/>
                </a:cubicBezTo>
                <a:cubicBezTo>
                  <a:pt x="4360934" y="1169610"/>
                  <a:pt x="4354371" y="1163383"/>
                  <a:pt x="4354371" y="1154821"/>
                </a:cubicBezTo>
                <a:cubicBezTo>
                  <a:pt x="4354371" y="1147037"/>
                  <a:pt x="4360934" y="1140032"/>
                  <a:pt x="4366768" y="1140032"/>
                </a:cubicBezTo>
                <a:close/>
                <a:moveTo>
                  <a:pt x="4295937" y="1140032"/>
                </a:moveTo>
                <a:cubicBezTo>
                  <a:pt x="4303959" y="1140032"/>
                  <a:pt x="4309793" y="1147037"/>
                  <a:pt x="4309793" y="1154821"/>
                </a:cubicBezTo>
                <a:cubicBezTo>
                  <a:pt x="4309793" y="1163383"/>
                  <a:pt x="4303959" y="1169610"/>
                  <a:pt x="4295937" y="1169610"/>
                </a:cubicBezTo>
                <a:cubicBezTo>
                  <a:pt x="4290103" y="1169610"/>
                  <a:pt x="4283540" y="1163383"/>
                  <a:pt x="4283540" y="1154821"/>
                </a:cubicBezTo>
                <a:cubicBezTo>
                  <a:pt x="4283540" y="1147037"/>
                  <a:pt x="4290103" y="1140032"/>
                  <a:pt x="4295937" y="1140032"/>
                </a:cubicBezTo>
                <a:close/>
                <a:moveTo>
                  <a:pt x="4225107" y="1140032"/>
                </a:moveTo>
                <a:cubicBezTo>
                  <a:pt x="4233129" y="1140032"/>
                  <a:pt x="4238963" y="1147037"/>
                  <a:pt x="4238963" y="1154821"/>
                </a:cubicBezTo>
                <a:cubicBezTo>
                  <a:pt x="4238963" y="1163383"/>
                  <a:pt x="4233129" y="1169610"/>
                  <a:pt x="4225107" y="1169610"/>
                </a:cubicBezTo>
                <a:cubicBezTo>
                  <a:pt x="4217085" y="1169610"/>
                  <a:pt x="4212710" y="1163383"/>
                  <a:pt x="4212710" y="1154821"/>
                </a:cubicBezTo>
                <a:cubicBezTo>
                  <a:pt x="4212710" y="1147037"/>
                  <a:pt x="4217085" y="1140032"/>
                  <a:pt x="4225107" y="1140032"/>
                </a:cubicBezTo>
                <a:close/>
                <a:moveTo>
                  <a:pt x="4153295" y="1140032"/>
                </a:moveTo>
                <a:cubicBezTo>
                  <a:pt x="4161078" y="1140032"/>
                  <a:pt x="4168083" y="1147037"/>
                  <a:pt x="4168083" y="1154821"/>
                </a:cubicBezTo>
                <a:cubicBezTo>
                  <a:pt x="4168083" y="1163383"/>
                  <a:pt x="4161078" y="1169610"/>
                  <a:pt x="4153295" y="1169610"/>
                </a:cubicBezTo>
                <a:cubicBezTo>
                  <a:pt x="4144733" y="1169610"/>
                  <a:pt x="4138507" y="1163383"/>
                  <a:pt x="4138507" y="1154821"/>
                </a:cubicBezTo>
                <a:cubicBezTo>
                  <a:pt x="4138507" y="1147037"/>
                  <a:pt x="4144733" y="1140032"/>
                  <a:pt x="4153295" y="1140032"/>
                </a:cubicBezTo>
                <a:close/>
                <a:moveTo>
                  <a:pt x="4082465" y="1140032"/>
                </a:moveTo>
                <a:cubicBezTo>
                  <a:pt x="4090249" y="1140032"/>
                  <a:pt x="4097254" y="1147037"/>
                  <a:pt x="4097254" y="1154821"/>
                </a:cubicBezTo>
                <a:cubicBezTo>
                  <a:pt x="4097254" y="1163383"/>
                  <a:pt x="4090249" y="1169610"/>
                  <a:pt x="4082465" y="1169610"/>
                </a:cubicBezTo>
                <a:cubicBezTo>
                  <a:pt x="4073903" y="1169610"/>
                  <a:pt x="4067676" y="1163383"/>
                  <a:pt x="4067676" y="1154821"/>
                </a:cubicBezTo>
                <a:cubicBezTo>
                  <a:pt x="4067676" y="1147037"/>
                  <a:pt x="4073903" y="1140032"/>
                  <a:pt x="4082465" y="1140032"/>
                </a:cubicBezTo>
                <a:close/>
                <a:moveTo>
                  <a:pt x="439789" y="1140032"/>
                </a:moveTo>
                <a:cubicBezTo>
                  <a:pt x="448351" y="1140032"/>
                  <a:pt x="454579" y="1146595"/>
                  <a:pt x="454579" y="1153888"/>
                </a:cubicBezTo>
                <a:cubicBezTo>
                  <a:pt x="454579" y="1161910"/>
                  <a:pt x="448351" y="1166286"/>
                  <a:pt x="439789" y="1166286"/>
                </a:cubicBezTo>
                <a:cubicBezTo>
                  <a:pt x="432006" y="1166286"/>
                  <a:pt x="425001" y="1161910"/>
                  <a:pt x="425001" y="1153888"/>
                </a:cubicBezTo>
                <a:cubicBezTo>
                  <a:pt x="425001" y="1146595"/>
                  <a:pt x="432006" y="1140032"/>
                  <a:pt x="439789" y="1140032"/>
                </a:cubicBezTo>
                <a:close/>
                <a:moveTo>
                  <a:pt x="368960" y="1140032"/>
                </a:moveTo>
                <a:cubicBezTo>
                  <a:pt x="377521" y="1140032"/>
                  <a:pt x="383747" y="1146595"/>
                  <a:pt x="383747" y="1153888"/>
                </a:cubicBezTo>
                <a:cubicBezTo>
                  <a:pt x="383747" y="1161910"/>
                  <a:pt x="377521" y="1166286"/>
                  <a:pt x="368960" y="1166286"/>
                </a:cubicBezTo>
                <a:cubicBezTo>
                  <a:pt x="361176" y="1166286"/>
                  <a:pt x="354172" y="1161910"/>
                  <a:pt x="354172" y="1153888"/>
                </a:cubicBezTo>
                <a:cubicBezTo>
                  <a:pt x="354172" y="1146595"/>
                  <a:pt x="361176" y="1140032"/>
                  <a:pt x="368960" y="1140032"/>
                </a:cubicBezTo>
                <a:close/>
                <a:moveTo>
                  <a:pt x="297194" y="1140032"/>
                </a:moveTo>
                <a:cubicBezTo>
                  <a:pt x="305217" y="1140032"/>
                  <a:pt x="309592" y="1146595"/>
                  <a:pt x="309592" y="1153888"/>
                </a:cubicBezTo>
                <a:cubicBezTo>
                  <a:pt x="309592" y="1161910"/>
                  <a:pt x="305217" y="1166286"/>
                  <a:pt x="297194" y="1166286"/>
                </a:cubicBezTo>
                <a:cubicBezTo>
                  <a:pt x="289902" y="1166286"/>
                  <a:pt x="283339" y="1161910"/>
                  <a:pt x="283339" y="1153888"/>
                </a:cubicBezTo>
                <a:cubicBezTo>
                  <a:pt x="283339" y="1146595"/>
                  <a:pt x="289902" y="1140032"/>
                  <a:pt x="297194" y="1140032"/>
                </a:cubicBezTo>
                <a:close/>
                <a:moveTo>
                  <a:pt x="226366" y="1140032"/>
                </a:moveTo>
                <a:cubicBezTo>
                  <a:pt x="232201" y="1140032"/>
                  <a:pt x="238764" y="1146595"/>
                  <a:pt x="238764" y="1153888"/>
                </a:cubicBezTo>
                <a:cubicBezTo>
                  <a:pt x="238764" y="1161910"/>
                  <a:pt x="232201" y="1166286"/>
                  <a:pt x="226366" y="1166286"/>
                </a:cubicBezTo>
                <a:cubicBezTo>
                  <a:pt x="218344" y="1166286"/>
                  <a:pt x="212510" y="1161910"/>
                  <a:pt x="212510" y="1153888"/>
                </a:cubicBezTo>
                <a:cubicBezTo>
                  <a:pt x="212510" y="1146595"/>
                  <a:pt x="218344" y="1140032"/>
                  <a:pt x="226366" y="1140032"/>
                </a:cubicBezTo>
                <a:close/>
                <a:moveTo>
                  <a:pt x="155532" y="1140032"/>
                </a:moveTo>
                <a:cubicBezTo>
                  <a:pt x="161366" y="1140032"/>
                  <a:pt x="167930" y="1146595"/>
                  <a:pt x="167930" y="1153888"/>
                </a:cubicBezTo>
                <a:cubicBezTo>
                  <a:pt x="167930" y="1161910"/>
                  <a:pt x="161366" y="1166286"/>
                  <a:pt x="155532" y="1166286"/>
                </a:cubicBezTo>
                <a:cubicBezTo>
                  <a:pt x="147510" y="1166286"/>
                  <a:pt x="141676" y="1161910"/>
                  <a:pt x="141676" y="1153888"/>
                </a:cubicBezTo>
                <a:cubicBezTo>
                  <a:pt x="141676" y="1146595"/>
                  <a:pt x="147510" y="1140032"/>
                  <a:pt x="155532" y="1140032"/>
                </a:cubicBezTo>
                <a:close/>
                <a:moveTo>
                  <a:pt x="83244" y="1140032"/>
                </a:moveTo>
                <a:cubicBezTo>
                  <a:pt x="90536" y="1140032"/>
                  <a:pt x="97100" y="1146595"/>
                  <a:pt x="97100" y="1153888"/>
                </a:cubicBezTo>
                <a:cubicBezTo>
                  <a:pt x="97100" y="1161910"/>
                  <a:pt x="90536" y="1166286"/>
                  <a:pt x="83244" y="1166286"/>
                </a:cubicBezTo>
                <a:cubicBezTo>
                  <a:pt x="76680" y="1166286"/>
                  <a:pt x="70846" y="1161910"/>
                  <a:pt x="70846" y="1153888"/>
                </a:cubicBezTo>
                <a:cubicBezTo>
                  <a:pt x="70846" y="1146595"/>
                  <a:pt x="76680" y="1140032"/>
                  <a:pt x="83244" y="1140032"/>
                </a:cubicBezTo>
                <a:close/>
                <a:moveTo>
                  <a:pt x="12008" y="1140032"/>
                </a:moveTo>
                <a:cubicBezTo>
                  <a:pt x="20253" y="1140032"/>
                  <a:pt x="26249" y="1146595"/>
                  <a:pt x="26249" y="1153888"/>
                </a:cubicBezTo>
                <a:cubicBezTo>
                  <a:pt x="26249" y="1161910"/>
                  <a:pt x="20253" y="1166286"/>
                  <a:pt x="12008" y="1166286"/>
                </a:cubicBezTo>
                <a:cubicBezTo>
                  <a:pt x="4513" y="1166286"/>
                  <a:pt x="16" y="1161910"/>
                  <a:pt x="16" y="1153888"/>
                </a:cubicBezTo>
                <a:cubicBezTo>
                  <a:pt x="16" y="1146595"/>
                  <a:pt x="4513" y="1140032"/>
                  <a:pt x="12008" y="1140032"/>
                </a:cubicBezTo>
                <a:close/>
                <a:moveTo>
                  <a:pt x="6867525" y="1069203"/>
                </a:moveTo>
                <a:cubicBezTo>
                  <a:pt x="6874088" y="1069203"/>
                  <a:pt x="6879922" y="1075037"/>
                  <a:pt x="6879922" y="1081600"/>
                </a:cubicBezTo>
                <a:cubicBezTo>
                  <a:pt x="6879922" y="1088893"/>
                  <a:pt x="6874088" y="1095457"/>
                  <a:pt x="6867525" y="1095457"/>
                </a:cubicBezTo>
                <a:cubicBezTo>
                  <a:pt x="6860232" y="1095457"/>
                  <a:pt x="6853669" y="1088893"/>
                  <a:pt x="6853669" y="1081600"/>
                </a:cubicBezTo>
                <a:cubicBezTo>
                  <a:pt x="6853669" y="1075037"/>
                  <a:pt x="6860232" y="1069203"/>
                  <a:pt x="6867525" y="1069203"/>
                </a:cubicBezTo>
                <a:close/>
                <a:moveTo>
                  <a:pt x="6795237" y="1069203"/>
                </a:moveTo>
                <a:cubicBezTo>
                  <a:pt x="6803259" y="1069203"/>
                  <a:pt x="6809093" y="1075037"/>
                  <a:pt x="6809093" y="1081600"/>
                </a:cubicBezTo>
                <a:cubicBezTo>
                  <a:pt x="6809093" y="1088893"/>
                  <a:pt x="6803259" y="1095457"/>
                  <a:pt x="6796696" y="1095457"/>
                </a:cubicBezTo>
                <a:cubicBezTo>
                  <a:pt x="6789403" y="1095457"/>
                  <a:pt x="6782840" y="1088893"/>
                  <a:pt x="6782840" y="1081600"/>
                </a:cubicBezTo>
                <a:cubicBezTo>
                  <a:pt x="6782840" y="1075037"/>
                  <a:pt x="6789403" y="1069203"/>
                  <a:pt x="6795237" y="1069203"/>
                </a:cubicBezTo>
                <a:close/>
                <a:moveTo>
                  <a:pt x="6724405" y="1069203"/>
                </a:moveTo>
                <a:cubicBezTo>
                  <a:pt x="6732427" y="1069203"/>
                  <a:pt x="6738261" y="1075037"/>
                  <a:pt x="6738261" y="1081600"/>
                </a:cubicBezTo>
                <a:cubicBezTo>
                  <a:pt x="6738261" y="1088893"/>
                  <a:pt x="6732427" y="1095457"/>
                  <a:pt x="6724405" y="1095457"/>
                </a:cubicBezTo>
                <a:cubicBezTo>
                  <a:pt x="6718571" y="1095457"/>
                  <a:pt x="6712008" y="1088893"/>
                  <a:pt x="6712008" y="1081600"/>
                </a:cubicBezTo>
                <a:cubicBezTo>
                  <a:pt x="6712008" y="1075037"/>
                  <a:pt x="6718571" y="1069203"/>
                  <a:pt x="6724405" y="1069203"/>
                </a:cubicBezTo>
                <a:close/>
                <a:moveTo>
                  <a:pt x="6653576" y="1069203"/>
                </a:moveTo>
                <a:cubicBezTo>
                  <a:pt x="6660869" y="1069203"/>
                  <a:pt x="6667432" y="1075037"/>
                  <a:pt x="6667432" y="1081600"/>
                </a:cubicBezTo>
                <a:cubicBezTo>
                  <a:pt x="6667432" y="1088893"/>
                  <a:pt x="6660869" y="1095457"/>
                  <a:pt x="6653576" y="1095457"/>
                </a:cubicBezTo>
                <a:cubicBezTo>
                  <a:pt x="6645554" y="1095457"/>
                  <a:pt x="6641179" y="1088893"/>
                  <a:pt x="6641179" y="1081600"/>
                </a:cubicBezTo>
                <a:cubicBezTo>
                  <a:pt x="6641179" y="1075037"/>
                  <a:pt x="6645554" y="1069203"/>
                  <a:pt x="6653576" y="1069203"/>
                </a:cubicBezTo>
                <a:close/>
                <a:moveTo>
                  <a:pt x="6581764" y="1069203"/>
                </a:moveTo>
                <a:cubicBezTo>
                  <a:pt x="6589547" y="1069203"/>
                  <a:pt x="6596552" y="1075037"/>
                  <a:pt x="6596552" y="1081600"/>
                </a:cubicBezTo>
                <a:cubicBezTo>
                  <a:pt x="6596552" y="1088893"/>
                  <a:pt x="6589547" y="1095457"/>
                  <a:pt x="6581764" y="1095457"/>
                </a:cubicBezTo>
                <a:cubicBezTo>
                  <a:pt x="6573202" y="1095457"/>
                  <a:pt x="6566976" y="1088893"/>
                  <a:pt x="6566976" y="1081600"/>
                </a:cubicBezTo>
                <a:cubicBezTo>
                  <a:pt x="6566976" y="1075037"/>
                  <a:pt x="6573202" y="1069203"/>
                  <a:pt x="6581764" y="1069203"/>
                </a:cubicBezTo>
                <a:close/>
                <a:moveTo>
                  <a:pt x="6510933" y="1069203"/>
                </a:moveTo>
                <a:cubicBezTo>
                  <a:pt x="6518717" y="1069203"/>
                  <a:pt x="6525722" y="1075037"/>
                  <a:pt x="6525722" y="1081600"/>
                </a:cubicBezTo>
                <a:cubicBezTo>
                  <a:pt x="6525722" y="1088893"/>
                  <a:pt x="6518717" y="1095457"/>
                  <a:pt x="6510933" y="1095457"/>
                </a:cubicBezTo>
                <a:cubicBezTo>
                  <a:pt x="6502371" y="1095457"/>
                  <a:pt x="6496144" y="1088893"/>
                  <a:pt x="6496144" y="1081600"/>
                </a:cubicBezTo>
                <a:cubicBezTo>
                  <a:pt x="6496144" y="1075037"/>
                  <a:pt x="6502371" y="1069203"/>
                  <a:pt x="6510933" y="1069203"/>
                </a:cubicBezTo>
                <a:close/>
                <a:moveTo>
                  <a:pt x="6440492" y="1069203"/>
                </a:moveTo>
                <a:cubicBezTo>
                  <a:pt x="6448081" y="1069203"/>
                  <a:pt x="6454911" y="1075037"/>
                  <a:pt x="6454911" y="1081600"/>
                </a:cubicBezTo>
                <a:cubicBezTo>
                  <a:pt x="6454911" y="1088893"/>
                  <a:pt x="6448081" y="1095457"/>
                  <a:pt x="6440492" y="1095457"/>
                </a:cubicBezTo>
                <a:cubicBezTo>
                  <a:pt x="6432145" y="1095457"/>
                  <a:pt x="6425315" y="1088893"/>
                  <a:pt x="6425315" y="1081600"/>
                </a:cubicBezTo>
                <a:cubicBezTo>
                  <a:pt x="6425315" y="1075037"/>
                  <a:pt x="6432145" y="1069203"/>
                  <a:pt x="6440492" y="1069203"/>
                </a:cubicBezTo>
                <a:close/>
                <a:moveTo>
                  <a:pt x="6368340" y="1069203"/>
                </a:moveTo>
                <a:cubicBezTo>
                  <a:pt x="6376362" y="1069203"/>
                  <a:pt x="6380737" y="1075037"/>
                  <a:pt x="6380737" y="1081600"/>
                </a:cubicBezTo>
                <a:cubicBezTo>
                  <a:pt x="6380737" y="1088893"/>
                  <a:pt x="6376362" y="1095457"/>
                  <a:pt x="6368340" y="1095457"/>
                </a:cubicBezTo>
                <a:cubicBezTo>
                  <a:pt x="6361047" y="1095457"/>
                  <a:pt x="6354484" y="1088893"/>
                  <a:pt x="6354484" y="1081600"/>
                </a:cubicBezTo>
                <a:cubicBezTo>
                  <a:pt x="6354484" y="1075037"/>
                  <a:pt x="6361047" y="1069203"/>
                  <a:pt x="6368340" y="1069203"/>
                </a:cubicBezTo>
                <a:close/>
                <a:moveTo>
                  <a:pt x="6297511" y="1069203"/>
                </a:moveTo>
                <a:cubicBezTo>
                  <a:pt x="6304074" y="1069203"/>
                  <a:pt x="6309908" y="1075037"/>
                  <a:pt x="6309908" y="1081600"/>
                </a:cubicBezTo>
                <a:cubicBezTo>
                  <a:pt x="6309908" y="1088893"/>
                  <a:pt x="6304074" y="1095457"/>
                  <a:pt x="6297511" y="1095457"/>
                </a:cubicBezTo>
                <a:cubicBezTo>
                  <a:pt x="6290218" y="1095457"/>
                  <a:pt x="6283655" y="1088893"/>
                  <a:pt x="6283655" y="1081600"/>
                </a:cubicBezTo>
                <a:cubicBezTo>
                  <a:pt x="6283655" y="1075037"/>
                  <a:pt x="6290218" y="1069203"/>
                  <a:pt x="6297511" y="1069203"/>
                </a:cubicBezTo>
                <a:close/>
                <a:moveTo>
                  <a:pt x="6226679" y="1069203"/>
                </a:moveTo>
                <a:cubicBezTo>
                  <a:pt x="6233242" y="1069203"/>
                  <a:pt x="6239076" y="1075037"/>
                  <a:pt x="6239076" y="1081600"/>
                </a:cubicBezTo>
                <a:cubicBezTo>
                  <a:pt x="6239076" y="1088893"/>
                  <a:pt x="6233242" y="1095457"/>
                  <a:pt x="6226679" y="1095457"/>
                </a:cubicBezTo>
                <a:cubicBezTo>
                  <a:pt x="6219386" y="1095457"/>
                  <a:pt x="6212823" y="1088893"/>
                  <a:pt x="6212823" y="1083059"/>
                </a:cubicBezTo>
                <a:cubicBezTo>
                  <a:pt x="6212823" y="1075037"/>
                  <a:pt x="6219386" y="1069203"/>
                  <a:pt x="6226679" y="1069203"/>
                </a:cubicBezTo>
                <a:close/>
                <a:moveTo>
                  <a:pt x="6154391" y="1069203"/>
                </a:moveTo>
                <a:cubicBezTo>
                  <a:pt x="6161684" y="1069203"/>
                  <a:pt x="6168247" y="1075037"/>
                  <a:pt x="6168247" y="1083059"/>
                </a:cubicBezTo>
                <a:cubicBezTo>
                  <a:pt x="6168247" y="1088893"/>
                  <a:pt x="6161684" y="1095457"/>
                  <a:pt x="6154391" y="1095457"/>
                </a:cubicBezTo>
                <a:cubicBezTo>
                  <a:pt x="6147828" y="1095457"/>
                  <a:pt x="6141994" y="1088893"/>
                  <a:pt x="6141994" y="1083059"/>
                </a:cubicBezTo>
                <a:cubicBezTo>
                  <a:pt x="6141994" y="1075037"/>
                  <a:pt x="6147828" y="1069203"/>
                  <a:pt x="6154391" y="1069203"/>
                </a:cubicBezTo>
                <a:close/>
                <a:moveTo>
                  <a:pt x="6083559" y="1069203"/>
                </a:moveTo>
                <a:cubicBezTo>
                  <a:pt x="6090852" y="1069203"/>
                  <a:pt x="6097415" y="1075037"/>
                  <a:pt x="6097415" y="1083059"/>
                </a:cubicBezTo>
                <a:cubicBezTo>
                  <a:pt x="6097415" y="1088893"/>
                  <a:pt x="6090852" y="1095457"/>
                  <a:pt x="6083559" y="1095457"/>
                </a:cubicBezTo>
                <a:cubicBezTo>
                  <a:pt x="6076996" y="1095457"/>
                  <a:pt x="6071162" y="1088893"/>
                  <a:pt x="6071162" y="1083059"/>
                </a:cubicBezTo>
                <a:cubicBezTo>
                  <a:pt x="6071162" y="1075037"/>
                  <a:pt x="6076996" y="1069203"/>
                  <a:pt x="6083559" y="1069203"/>
                </a:cubicBezTo>
                <a:close/>
                <a:moveTo>
                  <a:pt x="6009356" y="1069203"/>
                </a:moveTo>
                <a:cubicBezTo>
                  <a:pt x="6016649" y="1069203"/>
                  <a:pt x="6023212" y="1075037"/>
                  <a:pt x="6023212" y="1083059"/>
                </a:cubicBezTo>
                <a:cubicBezTo>
                  <a:pt x="6023212" y="1088893"/>
                  <a:pt x="6016649" y="1095457"/>
                  <a:pt x="6009356" y="1095457"/>
                </a:cubicBezTo>
                <a:cubicBezTo>
                  <a:pt x="6001334" y="1095457"/>
                  <a:pt x="5996959" y="1088893"/>
                  <a:pt x="5996959" y="1083059"/>
                </a:cubicBezTo>
                <a:cubicBezTo>
                  <a:pt x="5996959" y="1075037"/>
                  <a:pt x="6001334" y="1069203"/>
                  <a:pt x="6009356" y="1069203"/>
                </a:cubicBezTo>
                <a:close/>
                <a:moveTo>
                  <a:pt x="5940548" y="1069203"/>
                </a:moveTo>
                <a:cubicBezTo>
                  <a:pt x="5948896" y="1069203"/>
                  <a:pt x="5955726" y="1075037"/>
                  <a:pt x="5955726" y="1083059"/>
                </a:cubicBezTo>
                <a:cubicBezTo>
                  <a:pt x="5955726" y="1088893"/>
                  <a:pt x="5948896" y="1095457"/>
                  <a:pt x="5940548" y="1095457"/>
                </a:cubicBezTo>
                <a:cubicBezTo>
                  <a:pt x="5932960" y="1095457"/>
                  <a:pt x="5926130" y="1088893"/>
                  <a:pt x="5926130" y="1083059"/>
                </a:cubicBezTo>
                <a:cubicBezTo>
                  <a:pt x="5926130" y="1075037"/>
                  <a:pt x="5932960" y="1069203"/>
                  <a:pt x="5940548" y="1069203"/>
                </a:cubicBezTo>
                <a:close/>
                <a:moveTo>
                  <a:pt x="5870088" y="1069203"/>
                </a:moveTo>
                <a:cubicBezTo>
                  <a:pt x="5878650" y="1069203"/>
                  <a:pt x="5884877" y="1075037"/>
                  <a:pt x="5884877" y="1083059"/>
                </a:cubicBezTo>
                <a:cubicBezTo>
                  <a:pt x="5884877" y="1088893"/>
                  <a:pt x="5878650" y="1095457"/>
                  <a:pt x="5870088" y="1095457"/>
                </a:cubicBezTo>
                <a:cubicBezTo>
                  <a:pt x="5862304" y="1095457"/>
                  <a:pt x="5855299" y="1088893"/>
                  <a:pt x="5855299" y="1083059"/>
                </a:cubicBezTo>
                <a:cubicBezTo>
                  <a:pt x="5855299" y="1075037"/>
                  <a:pt x="5862304" y="1069203"/>
                  <a:pt x="5870088" y="1069203"/>
                </a:cubicBezTo>
                <a:close/>
                <a:moveTo>
                  <a:pt x="5799257" y="1069203"/>
                </a:moveTo>
                <a:cubicBezTo>
                  <a:pt x="5807819" y="1069203"/>
                  <a:pt x="5814045" y="1075037"/>
                  <a:pt x="5814045" y="1083059"/>
                </a:cubicBezTo>
                <a:cubicBezTo>
                  <a:pt x="5814045" y="1088893"/>
                  <a:pt x="5807819" y="1095457"/>
                  <a:pt x="5799257" y="1095457"/>
                </a:cubicBezTo>
                <a:cubicBezTo>
                  <a:pt x="5791474" y="1095457"/>
                  <a:pt x="5784469" y="1088893"/>
                  <a:pt x="5784469" y="1083059"/>
                </a:cubicBezTo>
                <a:cubicBezTo>
                  <a:pt x="5784469" y="1075037"/>
                  <a:pt x="5791474" y="1069203"/>
                  <a:pt x="5799257" y="1069203"/>
                </a:cubicBezTo>
                <a:close/>
                <a:moveTo>
                  <a:pt x="5724122" y="1069203"/>
                </a:moveTo>
                <a:cubicBezTo>
                  <a:pt x="5732144" y="1069203"/>
                  <a:pt x="5736519" y="1075037"/>
                  <a:pt x="5736519" y="1083059"/>
                </a:cubicBezTo>
                <a:cubicBezTo>
                  <a:pt x="5736519" y="1088893"/>
                  <a:pt x="5732144" y="1095457"/>
                  <a:pt x="5724122" y="1095457"/>
                </a:cubicBezTo>
                <a:cubicBezTo>
                  <a:pt x="5716100" y="1095457"/>
                  <a:pt x="5710266" y="1088893"/>
                  <a:pt x="5710266" y="1083059"/>
                </a:cubicBezTo>
                <a:cubicBezTo>
                  <a:pt x="5710266" y="1075037"/>
                  <a:pt x="5716100" y="1069203"/>
                  <a:pt x="5724122" y="1069203"/>
                </a:cubicBezTo>
                <a:close/>
                <a:moveTo>
                  <a:pt x="5653291" y="1069203"/>
                </a:moveTo>
                <a:cubicBezTo>
                  <a:pt x="5659125" y="1069203"/>
                  <a:pt x="5665688" y="1075037"/>
                  <a:pt x="5665688" y="1083059"/>
                </a:cubicBezTo>
                <a:cubicBezTo>
                  <a:pt x="5665688" y="1088893"/>
                  <a:pt x="5659125" y="1095457"/>
                  <a:pt x="5653291" y="1095457"/>
                </a:cubicBezTo>
                <a:cubicBezTo>
                  <a:pt x="5645269" y="1095457"/>
                  <a:pt x="5639435" y="1088893"/>
                  <a:pt x="5639435" y="1083059"/>
                </a:cubicBezTo>
                <a:cubicBezTo>
                  <a:pt x="5639435" y="1075037"/>
                  <a:pt x="5645269" y="1069203"/>
                  <a:pt x="5653291" y="1069203"/>
                </a:cubicBezTo>
                <a:close/>
                <a:moveTo>
                  <a:pt x="5581002" y="1069203"/>
                </a:moveTo>
                <a:cubicBezTo>
                  <a:pt x="5588295" y="1069203"/>
                  <a:pt x="5594858" y="1075037"/>
                  <a:pt x="5594858" y="1083059"/>
                </a:cubicBezTo>
                <a:cubicBezTo>
                  <a:pt x="5594858" y="1088893"/>
                  <a:pt x="5588295" y="1095457"/>
                  <a:pt x="5581002" y="1095457"/>
                </a:cubicBezTo>
                <a:cubicBezTo>
                  <a:pt x="5574439" y="1095457"/>
                  <a:pt x="5568605" y="1088893"/>
                  <a:pt x="5568605" y="1083059"/>
                </a:cubicBezTo>
                <a:cubicBezTo>
                  <a:pt x="5568605" y="1075037"/>
                  <a:pt x="5574439" y="1069203"/>
                  <a:pt x="5581002" y="1069203"/>
                </a:cubicBezTo>
                <a:close/>
                <a:moveTo>
                  <a:pt x="5510171" y="1069203"/>
                </a:moveTo>
                <a:cubicBezTo>
                  <a:pt x="5517464" y="1069203"/>
                  <a:pt x="5524027" y="1075037"/>
                  <a:pt x="5524027" y="1083059"/>
                </a:cubicBezTo>
                <a:cubicBezTo>
                  <a:pt x="5524027" y="1088893"/>
                  <a:pt x="5517464" y="1095457"/>
                  <a:pt x="5510171" y="1095457"/>
                </a:cubicBezTo>
                <a:cubicBezTo>
                  <a:pt x="5503608" y="1095457"/>
                  <a:pt x="5497774" y="1088893"/>
                  <a:pt x="5497774" y="1083059"/>
                </a:cubicBezTo>
                <a:cubicBezTo>
                  <a:pt x="5497774" y="1075037"/>
                  <a:pt x="5503608" y="1069203"/>
                  <a:pt x="5510171" y="1069203"/>
                </a:cubicBezTo>
                <a:close/>
                <a:moveTo>
                  <a:pt x="5438937" y="1069203"/>
                </a:moveTo>
                <a:cubicBezTo>
                  <a:pt x="5447182" y="1069203"/>
                  <a:pt x="5453178" y="1075037"/>
                  <a:pt x="5453178" y="1083059"/>
                </a:cubicBezTo>
                <a:cubicBezTo>
                  <a:pt x="5453178" y="1088893"/>
                  <a:pt x="5447182" y="1095457"/>
                  <a:pt x="5438937" y="1095457"/>
                </a:cubicBezTo>
                <a:cubicBezTo>
                  <a:pt x="5431442" y="1095457"/>
                  <a:pt x="5426945" y="1088893"/>
                  <a:pt x="5426945" y="1083059"/>
                </a:cubicBezTo>
                <a:cubicBezTo>
                  <a:pt x="5426945" y="1075037"/>
                  <a:pt x="5431442" y="1069203"/>
                  <a:pt x="5438937" y="1069203"/>
                </a:cubicBezTo>
                <a:close/>
                <a:moveTo>
                  <a:pt x="5367530" y="1069203"/>
                </a:moveTo>
                <a:cubicBezTo>
                  <a:pt x="5376092" y="1069203"/>
                  <a:pt x="5382318" y="1075037"/>
                  <a:pt x="5382318" y="1083059"/>
                </a:cubicBezTo>
                <a:cubicBezTo>
                  <a:pt x="5382318" y="1088893"/>
                  <a:pt x="5376092" y="1095457"/>
                  <a:pt x="5367530" y="1095457"/>
                </a:cubicBezTo>
                <a:cubicBezTo>
                  <a:pt x="5359747" y="1095457"/>
                  <a:pt x="5352742" y="1088893"/>
                  <a:pt x="5352742" y="1083059"/>
                </a:cubicBezTo>
                <a:cubicBezTo>
                  <a:pt x="5352742" y="1075037"/>
                  <a:pt x="5359747" y="1069203"/>
                  <a:pt x="5367530" y="1069203"/>
                </a:cubicBezTo>
                <a:close/>
                <a:moveTo>
                  <a:pt x="5296699" y="1069203"/>
                </a:moveTo>
                <a:cubicBezTo>
                  <a:pt x="5305261" y="1069203"/>
                  <a:pt x="5311488" y="1075037"/>
                  <a:pt x="5311488" y="1083059"/>
                </a:cubicBezTo>
                <a:cubicBezTo>
                  <a:pt x="5311488" y="1088893"/>
                  <a:pt x="5305261" y="1095457"/>
                  <a:pt x="5296699" y="1095457"/>
                </a:cubicBezTo>
                <a:cubicBezTo>
                  <a:pt x="5288915" y="1095457"/>
                  <a:pt x="5281910" y="1088893"/>
                  <a:pt x="5281910" y="1083059"/>
                </a:cubicBezTo>
                <a:cubicBezTo>
                  <a:pt x="5281910" y="1075037"/>
                  <a:pt x="5288915" y="1069203"/>
                  <a:pt x="5296699" y="1069203"/>
                </a:cubicBezTo>
                <a:close/>
                <a:moveTo>
                  <a:pt x="5225869" y="1069203"/>
                </a:moveTo>
                <a:cubicBezTo>
                  <a:pt x="5234431" y="1069203"/>
                  <a:pt x="5240657" y="1075037"/>
                  <a:pt x="5240657" y="1083059"/>
                </a:cubicBezTo>
                <a:cubicBezTo>
                  <a:pt x="5240657" y="1088893"/>
                  <a:pt x="5234431" y="1095457"/>
                  <a:pt x="5225869" y="1095457"/>
                </a:cubicBezTo>
                <a:cubicBezTo>
                  <a:pt x="5217307" y="1095457"/>
                  <a:pt x="5211081" y="1088893"/>
                  <a:pt x="5211081" y="1083059"/>
                </a:cubicBezTo>
                <a:cubicBezTo>
                  <a:pt x="5211081" y="1075037"/>
                  <a:pt x="5217307" y="1069203"/>
                  <a:pt x="5225869" y="1069203"/>
                </a:cubicBezTo>
                <a:close/>
                <a:moveTo>
                  <a:pt x="5154105" y="1069203"/>
                </a:moveTo>
                <a:cubicBezTo>
                  <a:pt x="5162127" y="1069203"/>
                  <a:pt x="5166502" y="1075037"/>
                  <a:pt x="5166502" y="1083059"/>
                </a:cubicBezTo>
                <a:cubicBezTo>
                  <a:pt x="5166502" y="1091081"/>
                  <a:pt x="5162127" y="1095457"/>
                  <a:pt x="5154105" y="1095457"/>
                </a:cubicBezTo>
                <a:cubicBezTo>
                  <a:pt x="5146083" y="1095457"/>
                  <a:pt x="5140249" y="1091081"/>
                  <a:pt x="5140249" y="1083059"/>
                </a:cubicBezTo>
                <a:cubicBezTo>
                  <a:pt x="5140249" y="1075037"/>
                  <a:pt x="5146083" y="1069203"/>
                  <a:pt x="5154105" y="1069203"/>
                </a:cubicBezTo>
                <a:close/>
                <a:moveTo>
                  <a:pt x="5083276" y="1069203"/>
                </a:moveTo>
                <a:cubicBezTo>
                  <a:pt x="5089110" y="1069203"/>
                  <a:pt x="5095673" y="1075037"/>
                  <a:pt x="5095673" y="1083059"/>
                </a:cubicBezTo>
                <a:cubicBezTo>
                  <a:pt x="5095673" y="1091081"/>
                  <a:pt x="5089110" y="1095457"/>
                  <a:pt x="5083276" y="1095457"/>
                </a:cubicBezTo>
                <a:cubicBezTo>
                  <a:pt x="5075254" y="1095457"/>
                  <a:pt x="5069420" y="1091081"/>
                  <a:pt x="5069420" y="1083059"/>
                </a:cubicBezTo>
                <a:cubicBezTo>
                  <a:pt x="5069420" y="1075037"/>
                  <a:pt x="5075254" y="1069203"/>
                  <a:pt x="5083276" y="1069203"/>
                </a:cubicBezTo>
                <a:close/>
                <a:moveTo>
                  <a:pt x="5012445" y="1069203"/>
                </a:moveTo>
                <a:cubicBezTo>
                  <a:pt x="5018279" y="1069203"/>
                  <a:pt x="5024842" y="1075037"/>
                  <a:pt x="5024842" y="1083059"/>
                </a:cubicBezTo>
                <a:cubicBezTo>
                  <a:pt x="5024842" y="1091081"/>
                  <a:pt x="5018279" y="1095457"/>
                  <a:pt x="5012445" y="1095457"/>
                </a:cubicBezTo>
                <a:cubicBezTo>
                  <a:pt x="5004423" y="1095457"/>
                  <a:pt x="4998589" y="1091081"/>
                  <a:pt x="4998589" y="1083059"/>
                </a:cubicBezTo>
                <a:cubicBezTo>
                  <a:pt x="4998589" y="1075037"/>
                  <a:pt x="5004423" y="1069203"/>
                  <a:pt x="5012445" y="1069203"/>
                </a:cubicBezTo>
                <a:close/>
                <a:moveTo>
                  <a:pt x="4940157" y="1069203"/>
                </a:moveTo>
                <a:cubicBezTo>
                  <a:pt x="4948179" y="1069203"/>
                  <a:pt x="4954013" y="1075037"/>
                  <a:pt x="4954013" y="1083059"/>
                </a:cubicBezTo>
                <a:cubicBezTo>
                  <a:pt x="4954013" y="1091081"/>
                  <a:pt x="4948179" y="1095457"/>
                  <a:pt x="4940157" y="1095457"/>
                </a:cubicBezTo>
                <a:cubicBezTo>
                  <a:pt x="4934323" y="1095457"/>
                  <a:pt x="4927760" y="1091081"/>
                  <a:pt x="4927760" y="1083059"/>
                </a:cubicBezTo>
                <a:cubicBezTo>
                  <a:pt x="4927760" y="1075037"/>
                  <a:pt x="4934323" y="1069203"/>
                  <a:pt x="4940157" y="1069203"/>
                </a:cubicBezTo>
                <a:close/>
                <a:moveTo>
                  <a:pt x="4865953" y="1069203"/>
                </a:moveTo>
                <a:cubicBezTo>
                  <a:pt x="4873975" y="1069203"/>
                  <a:pt x="4879809" y="1075037"/>
                  <a:pt x="4879809" y="1083059"/>
                </a:cubicBezTo>
                <a:cubicBezTo>
                  <a:pt x="4879809" y="1091081"/>
                  <a:pt x="4873975" y="1095457"/>
                  <a:pt x="4865953" y="1095457"/>
                </a:cubicBezTo>
                <a:cubicBezTo>
                  <a:pt x="4860119" y="1095457"/>
                  <a:pt x="4853556" y="1091081"/>
                  <a:pt x="4853556" y="1083059"/>
                </a:cubicBezTo>
                <a:cubicBezTo>
                  <a:pt x="4853556" y="1075037"/>
                  <a:pt x="4860119" y="1069203"/>
                  <a:pt x="4865953" y="1069203"/>
                </a:cubicBezTo>
                <a:close/>
                <a:moveTo>
                  <a:pt x="4795122" y="1069203"/>
                </a:moveTo>
                <a:cubicBezTo>
                  <a:pt x="4803144" y="1069203"/>
                  <a:pt x="4808978" y="1075037"/>
                  <a:pt x="4808978" y="1083059"/>
                </a:cubicBezTo>
                <a:cubicBezTo>
                  <a:pt x="4808978" y="1091081"/>
                  <a:pt x="4803144" y="1095457"/>
                  <a:pt x="4795122" y="1095457"/>
                </a:cubicBezTo>
                <a:cubicBezTo>
                  <a:pt x="4787830" y="1095457"/>
                  <a:pt x="4782725" y="1091081"/>
                  <a:pt x="4782725" y="1083059"/>
                </a:cubicBezTo>
                <a:cubicBezTo>
                  <a:pt x="4782725" y="1075037"/>
                  <a:pt x="4787830" y="1069203"/>
                  <a:pt x="4795122" y="1069203"/>
                </a:cubicBezTo>
                <a:close/>
                <a:moveTo>
                  <a:pt x="4726684" y="1069203"/>
                </a:moveTo>
                <a:cubicBezTo>
                  <a:pt x="4735246" y="1069203"/>
                  <a:pt x="4741472" y="1075037"/>
                  <a:pt x="4741472" y="1083059"/>
                </a:cubicBezTo>
                <a:cubicBezTo>
                  <a:pt x="4741472" y="1091081"/>
                  <a:pt x="4735246" y="1095457"/>
                  <a:pt x="4726684" y="1095457"/>
                </a:cubicBezTo>
                <a:cubicBezTo>
                  <a:pt x="4718122" y="1095457"/>
                  <a:pt x="4711896" y="1091081"/>
                  <a:pt x="4711896" y="1083059"/>
                </a:cubicBezTo>
                <a:cubicBezTo>
                  <a:pt x="4711896" y="1075037"/>
                  <a:pt x="4718122" y="1069203"/>
                  <a:pt x="4726684" y="1069203"/>
                </a:cubicBezTo>
                <a:close/>
                <a:moveTo>
                  <a:pt x="4655853" y="1069203"/>
                </a:moveTo>
                <a:cubicBezTo>
                  <a:pt x="4663637" y="1069203"/>
                  <a:pt x="4670642" y="1075037"/>
                  <a:pt x="4670642" y="1083059"/>
                </a:cubicBezTo>
                <a:cubicBezTo>
                  <a:pt x="4670642" y="1091081"/>
                  <a:pt x="4663637" y="1095457"/>
                  <a:pt x="4655853" y="1095457"/>
                </a:cubicBezTo>
                <a:cubicBezTo>
                  <a:pt x="4647291" y="1095457"/>
                  <a:pt x="4641064" y="1091081"/>
                  <a:pt x="4641064" y="1083059"/>
                </a:cubicBezTo>
                <a:cubicBezTo>
                  <a:pt x="4641064" y="1075037"/>
                  <a:pt x="4647291" y="1069203"/>
                  <a:pt x="4655853" y="1069203"/>
                </a:cubicBezTo>
                <a:close/>
                <a:moveTo>
                  <a:pt x="4585023" y="1069203"/>
                </a:moveTo>
                <a:cubicBezTo>
                  <a:pt x="4592806" y="1069203"/>
                  <a:pt x="4599811" y="1075037"/>
                  <a:pt x="4599811" y="1083059"/>
                </a:cubicBezTo>
                <a:cubicBezTo>
                  <a:pt x="4599811" y="1091081"/>
                  <a:pt x="4592806" y="1095457"/>
                  <a:pt x="4585023" y="1095457"/>
                </a:cubicBezTo>
                <a:cubicBezTo>
                  <a:pt x="4576461" y="1095457"/>
                  <a:pt x="4570235" y="1091081"/>
                  <a:pt x="4570235" y="1083059"/>
                </a:cubicBezTo>
                <a:cubicBezTo>
                  <a:pt x="4570235" y="1075037"/>
                  <a:pt x="4576461" y="1069203"/>
                  <a:pt x="4585023" y="1069203"/>
                </a:cubicBezTo>
                <a:close/>
                <a:moveTo>
                  <a:pt x="4513260" y="1069203"/>
                </a:moveTo>
                <a:cubicBezTo>
                  <a:pt x="4519094" y="1069203"/>
                  <a:pt x="4525657" y="1075430"/>
                  <a:pt x="4525657" y="1083991"/>
                </a:cubicBezTo>
                <a:cubicBezTo>
                  <a:pt x="4525657" y="1092553"/>
                  <a:pt x="4519094" y="1098780"/>
                  <a:pt x="4513260" y="1098780"/>
                </a:cubicBezTo>
                <a:cubicBezTo>
                  <a:pt x="4505238" y="1098780"/>
                  <a:pt x="4499404" y="1092553"/>
                  <a:pt x="4499404" y="1083991"/>
                </a:cubicBezTo>
                <a:cubicBezTo>
                  <a:pt x="4499404" y="1075430"/>
                  <a:pt x="4505238" y="1069203"/>
                  <a:pt x="4513260" y="1069203"/>
                </a:cubicBezTo>
                <a:close/>
                <a:moveTo>
                  <a:pt x="4439056" y="1069203"/>
                </a:moveTo>
                <a:cubicBezTo>
                  <a:pt x="4445619" y="1069203"/>
                  <a:pt x="4451453" y="1075430"/>
                  <a:pt x="4451453" y="1083991"/>
                </a:cubicBezTo>
                <a:cubicBezTo>
                  <a:pt x="4451453" y="1092553"/>
                  <a:pt x="4445619" y="1098780"/>
                  <a:pt x="4439056" y="1098780"/>
                </a:cubicBezTo>
                <a:cubicBezTo>
                  <a:pt x="4431763" y="1098780"/>
                  <a:pt x="4425200" y="1092553"/>
                  <a:pt x="4425200" y="1083991"/>
                </a:cubicBezTo>
                <a:cubicBezTo>
                  <a:pt x="4425200" y="1075430"/>
                  <a:pt x="4431763" y="1069203"/>
                  <a:pt x="4439056" y="1069203"/>
                </a:cubicBezTo>
                <a:close/>
                <a:moveTo>
                  <a:pt x="4366768" y="1069203"/>
                </a:moveTo>
                <a:cubicBezTo>
                  <a:pt x="4374790" y="1069203"/>
                  <a:pt x="4380624" y="1075430"/>
                  <a:pt x="4380624" y="1083991"/>
                </a:cubicBezTo>
                <a:cubicBezTo>
                  <a:pt x="4380624" y="1092553"/>
                  <a:pt x="4374790" y="1098780"/>
                  <a:pt x="4366768" y="1098780"/>
                </a:cubicBezTo>
                <a:cubicBezTo>
                  <a:pt x="4360934" y="1098780"/>
                  <a:pt x="4354371" y="1092553"/>
                  <a:pt x="4354371" y="1083991"/>
                </a:cubicBezTo>
                <a:cubicBezTo>
                  <a:pt x="4354371" y="1075430"/>
                  <a:pt x="4360934" y="1069203"/>
                  <a:pt x="4366768" y="1069203"/>
                </a:cubicBezTo>
                <a:close/>
                <a:moveTo>
                  <a:pt x="4295937" y="1069203"/>
                </a:moveTo>
                <a:cubicBezTo>
                  <a:pt x="4303959" y="1069203"/>
                  <a:pt x="4309793" y="1075430"/>
                  <a:pt x="4309793" y="1083991"/>
                </a:cubicBezTo>
                <a:cubicBezTo>
                  <a:pt x="4309793" y="1092553"/>
                  <a:pt x="4303959" y="1098780"/>
                  <a:pt x="4295937" y="1098780"/>
                </a:cubicBezTo>
                <a:cubicBezTo>
                  <a:pt x="4290103" y="1098780"/>
                  <a:pt x="4283540" y="1092553"/>
                  <a:pt x="4283540" y="1083991"/>
                </a:cubicBezTo>
                <a:cubicBezTo>
                  <a:pt x="4283540" y="1075430"/>
                  <a:pt x="4290103" y="1069203"/>
                  <a:pt x="4295937" y="1069203"/>
                </a:cubicBezTo>
                <a:close/>
                <a:moveTo>
                  <a:pt x="4225107" y="1069203"/>
                </a:moveTo>
                <a:cubicBezTo>
                  <a:pt x="4233129" y="1069203"/>
                  <a:pt x="4238963" y="1075430"/>
                  <a:pt x="4238963" y="1083991"/>
                </a:cubicBezTo>
                <a:cubicBezTo>
                  <a:pt x="4238963" y="1092553"/>
                  <a:pt x="4233129" y="1098780"/>
                  <a:pt x="4225107" y="1098780"/>
                </a:cubicBezTo>
                <a:cubicBezTo>
                  <a:pt x="4217085" y="1098780"/>
                  <a:pt x="4212710" y="1092553"/>
                  <a:pt x="4212710" y="1083991"/>
                </a:cubicBezTo>
                <a:cubicBezTo>
                  <a:pt x="4212710" y="1075430"/>
                  <a:pt x="4217085" y="1069203"/>
                  <a:pt x="4225107" y="1069203"/>
                </a:cubicBezTo>
                <a:close/>
                <a:moveTo>
                  <a:pt x="4153295" y="1069203"/>
                </a:moveTo>
                <a:cubicBezTo>
                  <a:pt x="4161078" y="1069203"/>
                  <a:pt x="4168083" y="1075430"/>
                  <a:pt x="4168083" y="1083991"/>
                </a:cubicBezTo>
                <a:cubicBezTo>
                  <a:pt x="4168083" y="1092553"/>
                  <a:pt x="4161078" y="1098780"/>
                  <a:pt x="4153295" y="1098780"/>
                </a:cubicBezTo>
                <a:cubicBezTo>
                  <a:pt x="4144733" y="1098780"/>
                  <a:pt x="4138507" y="1092553"/>
                  <a:pt x="4138507" y="1083991"/>
                </a:cubicBezTo>
                <a:cubicBezTo>
                  <a:pt x="4138507" y="1075430"/>
                  <a:pt x="4144733" y="1069203"/>
                  <a:pt x="4153295" y="1069203"/>
                </a:cubicBezTo>
                <a:close/>
                <a:moveTo>
                  <a:pt x="4082465" y="1069203"/>
                </a:moveTo>
                <a:cubicBezTo>
                  <a:pt x="4090249" y="1069203"/>
                  <a:pt x="4097254" y="1075430"/>
                  <a:pt x="4097254" y="1083991"/>
                </a:cubicBezTo>
                <a:cubicBezTo>
                  <a:pt x="4097254" y="1092553"/>
                  <a:pt x="4090249" y="1098780"/>
                  <a:pt x="4082465" y="1098780"/>
                </a:cubicBezTo>
                <a:cubicBezTo>
                  <a:pt x="4073903" y="1098780"/>
                  <a:pt x="4067676" y="1092553"/>
                  <a:pt x="4067676" y="1083991"/>
                </a:cubicBezTo>
                <a:cubicBezTo>
                  <a:pt x="4067676" y="1075430"/>
                  <a:pt x="4073903" y="1069203"/>
                  <a:pt x="4082465" y="1069203"/>
                </a:cubicBezTo>
                <a:close/>
                <a:moveTo>
                  <a:pt x="4011635" y="1069203"/>
                </a:moveTo>
                <a:cubicBezTo>
                  <a:pt x="4019418" y="1069203"/>
                  <a:pt x="4026423" y="1075430"/>
                  <a:pt x="4026423" y="1083991"/>
                </a:cubicBezTo>
                <a:cubicBezTo>
                  <a:pt x="4026423" y="1092553"/>
                  <a:pt x="4019418" y="1098780"/>
                  <a:pt x="4011635" y="1098780"/>
                </a:cubicBezTo>
                <a:cubicBezTo>
                  <a:pt x="4003073" y="1098780"/>
                  <a:pt x="3996847" y="1092553"/>
                  <a:pt x="3996847" y="1083991"/>
                </a:cubicBezTo>
                <a:cubicBezTo>
                  <a:pt x="3996847" y="1075430"/>
                  <a:pt x="4003073" y="1069203"/>
                  <a:pt x="4011635" y="1069203"/>
                </a:cubicBezTo>
                <a:close/>
                <a:moveTo>
                  <a:pt x="3939871" y="1069203"/>
                </a:moveTo>
                <a:cubicBezTo>
                  <a:pt x="3947893" y="1069203"/>
                  <a:pt x="3952268" y="1075430"/>
                  <a:pt x="3952268" y="1083991"/>
                </a:cubicBezTo>
                <a:cubicBezTo>
                  <a:pt x="3952268" y="1092553"/>
                  <a:pt x="3947893" y="1098780"/>
                  <a:pt x="3939871" y="1098780"/>
                </a:cubicBezTo>
                <a:cubicBezTo>
                  <a:pt x="3932578" y="1098780"/>
                  <a:pt x="3926015" y="1092553"/>
                  <a:pt x="3926015" y="1083991"/>
                </a:cubicBezTo>
                <a:cubicBezTo>
                  <a:pt x="3926015" y="1075430"/>
                  <a:pt x="3932578" y="1069203"/>
                  <a:pt x="3939871" y="1069203"/>
                </a:cubicBezTo>
                <a:close/>
                <a:moveTo>
                  <a:pt x="582439" y="1069203"/>
                </a:moveTo>
                <a:cubicBezTo>
                  <a:pt x="589732" y="1069203"/>
                  <a:pt x="596295" y="1075766"/>
                  <a:pt x="596295" y="1083059"/>
                </a:cubicBezTo>
                <a:cubicBezTo>
                  <a:pt x="596295" y="1089622"/>
                  <a:pt x="589732" y="1095457"/>
                  <a:pt x="582439" y="1095457"/>
                </a:cubicBezTo>
                <a:cubicBezTo>
                  <a:pt x="574416" y="1095457"/>
                  <a:pt x="570041" y="1089622"/>
                  <a:pt x="570041" y="1083059"/>
                </a:cubicBezTo>
                <a:cubicBezTo>
                  <a:pt x="570041" y="1075766"/>
                  <a:pt x="574416" y="1069203"/>
                  <a:pt x="582439" y="1069203"/>
                </a:cubicBezTo>
                <a:close/>
                <a:moveTo>
                  <a:pt x="513628" y="1069203"/>
                </a:moveTo>
                <a:cubicBezTo>
                  <a:pt x="521977" y="1069203"/>
                  <a:pt x="528807" y="1075766"/>
                  <a:pt x="528807" y="1083059"/>
                </a:cubicBezTo>
                <a:cubicBezTo>
                  <a:pt x="528807" y="1089622"/>
                  <a:pt x="521977" y="1095457"/>
                  <a:pt x="513628" y="1095457"/>
                </a:cubicBezTo>
                <a:cubicBezTo>
                  <a:pt x="506040" y="1095457"/>
                  <a:pt x="499209" y="1089622"/>
                  <a:pt x="499209" y="1083059"/>
                </a:cubicBezTo>
                <a:cubicBezTo>
                  <a:pt x="499209" y="1075766"/>
                  <a:pt x="506040" y="1069203"/>
                  <a:pt x="513628" y="1069203"/>
                </a:cubicBezTo>
                <a:close/>
                <a:moveTo>
                  <a:pt x="439795" y="1069203"/>
                </a:moveTo>
                <a:cubicBezTo>
                  <a:pt x="448358" y="1069203"/>
                  <a:pt x="454585" y="1075766"/>
                  <a:pt x="454585" y="1083059"/>
                </a:cubicBezTo>
                <a:cubicBezTo>
                  <a:pt x="454585" y="1089622"/>
                  <a:pt x="448358" y="1095457"/>
                  <a:pt x="439795" y="1095457"/>
                </a:cubicBezTo>
                <a:cubicBezTo>
                  <a:pt x="432012" y="1095457"/>
                  <a:pt x="425007" y="1089622"/>
                  <a:pt x="425007" y="1083059"/>
                </a:cubicBezTo>
                <a:cubicBezTo>
                  <a:pt x="425007" y="1075766"/>
                  <a:pt x="432012" y="1069203"/>
                  <a:pt x="439795" y="1069203"/>
                </a:cubicBezTo>
                <a:close/>
                <a:moveTo>
                  <a:pt x="368965" y="1069203"/>
                </a:moveTo>
                <a:cubicBezTo>
                  <a:pt x="377527" y="1069203"/>
                  <a:pt x="383754" y="1075766"/>
                  <a:pt x="383754" y="1083059"/>
                </a:cubicBezTo>
                <a:cubicBezTo>
                  <a:pt x="383754" y="1089622"/>
                  <a:pt x="377527" y="1095457"/>
                  <a:pt x="368965" y="1095457"/>
                </a:cubicBezTo>
                <a:cubicBezTo>
                  <a:pt x="361182" y="1095457"/>
                  <a:pt x="354177" y="1089622"/>
                  <a:pt x="354177" y="1083059"/>
                </a:cubicBezTo>
                <a:cubicBezTo>
                  <a:pt x="354177" y="1075766"/>
                  <a:pt x="361182" y="1069203"/>
                  <a:pt x="368965" y="1069203"/>
                </a:cubicBezTo>
                <a:close/>
                <a:moveTo>
                  <a:pt x="297201" y="1069203"/>
                </a:moveTo>
                <a:cubicBezTo>
                  <a:pt x="305223" y="1069203"/>
                  <a:pt x="309599" y="1075766"/>
                  <a:pt x="309599" y="1083059"/>
                </a:cubicBezTo>
                <a:cubicBezTo>
                  <a:pt x="309599" y="1089622"/>
                  <a:pt x="305223" y="1095457"/>
                  <a:pt x="297201" y="1095457"/>
                </a:cubicBezTo>
                <a:cubicBezTo>
                  <a:pt x="289909" y="1095457"/>
                  <a:pt x="283346" y="1089622"/>
                  <a:pt x="283346" y="1083059"/>
                </a:cubicBezTo>
                <a:cubicBezTo>
                  <a:pt x="283346" y="1075766"/>
                  <a:pt x="289909" y="1069203"/>
                  <a:pt x="297201" y="1069203"/>
                </a:cubicBezTo>
                <a:close/>
                <a:moveTo>
                  <a:pt x="226372" y="1069203"/>
                </a:moveTo>
                <a:cubicBezTo>
                  <a:pt x="232207" y="1069203"/>
                  <a:pt x="238771" y="1075766"/>
                  <a:pt x="238771" y="1083059"/>
                </a:cubicBezTo>
                <a:cubicBezTo>
                  <a:pt x="238771" y="1089622"/>
                  <a:pt x="232207" y="1095457"/>
                  <a:pt x="226372" y="1095457"/>
                </a:cubicBezTo>
                <a:cubicBezTo>
                  <a:pt x="218350" y="1095457"/>
                  <a:pt x="212516" y="1089622"/>
                  <a:pt x="212516" y="1083059"/>
                </a:cubicBezTo>
                <a:cubicBezTo>
                  <a:pt x="212516" y="1075766"/>
                  <a:pt x="218350" y="1069203"/>
                  <a:pt x="226372" y="1069203"/>
                </a:cubicBezTo>
                <a:close/>
                <a:moveTo>
                  <a:pt x="154079" y="1069203"/>
                </a:moveTo>
                <a:cubicBezTo>
                  <a:pt x="161372" y="1069203"/>
                  <a:pt x="167935" y="1075766"/>
                  <a:pt x="167935" y="1083059"/>
                </a:cubicBezTo>
                <a:cubicBezTo>
                  <a:pt x="167935" y="1089622"/>
                  <a:pt x="161372" y="1095457"/>
                  <a:pt x="154079" y="1095457"/>
                </a:cubicBezTo>
                <a:cubicBezTo>
                  <a:pt x="147516" y="1095457"/>
                  <a:pt x="141682" y="1089622"/>
                  <a:pt x="141682" y="1083059"/>
                </a:cubicBezTo>
                <a:cubicBezTo>
                  <a:pt x="141682" y="1075766"/>
                  <a:pt x="147516" y="1069203"/>
                  <a:pt x="154079" y="1069203"/>
                </a:cubicBezTo>
                <a:close/>
                <a:moveTo>
                  <a:pt x="83249" y="1069203"/>
                </a:moveTo>
                <a:cubicBezTo>
                  <a:pt x="90542" y="1069203"/>
                  <a:pt x="97105" y="1075766"/>
                  <a:pt x="97105" y="1083059"/>
                </a:cubicBezTo>
                <a:cubicBezTo>
                  <a:pt x="97105" y="1089622"/>
                  <a:pt x="90542" y="1095457"/>
                  <a:pt x="83249" y="1095457"/>
                </a:cubicBezTo>
                <a:cubicBezTo>
                  <a:pt x="76686" y="1095457"/>
                  <a:pt x="70852" y="1089622"/>
                  <a:pt x="70852" y="1083059"/>
                </a:cubicBezTo>
                <a:cubicBezTo>
                  <a:pt x="70852" y="1075766"/>
                  <a:pt x="76686" y="1069203"/>
                  <a:pt x="83249" y="1069203"/>
                </a:cubicBezTo>
                <a:close/>
                <a:moveTo>
                  <a:pt x="12014" y="1069203"/>
                </a:moveTo>
                <a:cubicBezTo>
                  <a:pt x="20258" y="1069203"/>
                  <a:pt x="26255" y="1075766"/>
                  <a:pt x="26255" y="1083059"/>
                </a:cubicBezTo>
                <a:cubicBezTo>
                  <a:pt x="26255" y="1091081"/>
                  <a:pt x="20258" y="1095457"/>
                  <a:pt x="12014" y="1095457"/>
                </a:cubicBezTo>
                <a:cubicBezTo>
                  <a:pt x="4518" y="1095457"/>
                  <a:pt x="21" y="1091081"/>
                  <a:pt x="21" y="1083059"/>
                </a:cubicBezTo>
                <a:cubicBezTo>
                  <a:pt x="21" y="1075766"/>
                  <a:pt x="4518" y="1069203"/>
                  <a:pt x="12014" y="1069203"/>
                </a:cubicBezTo>
                <a:close/>
                <a:moveTo>
                  <a:pt x="6724405" y="998371"/>
                </a:moveTo>
                <a:cubicBezTo>
                  <a:pt x="6732427" y="998371"/>
                  <a:pt x="6738261" y="1004205"/>
                  <a:pt x="6738261" y="1010768"/>
                </a:cubicBezTo>
                <a:cubicBezTo>
                  <a:pt x="6738261" y="1018061"/>
                  <a:pt x="6732427" y="1024625"/>
                  <a:pt x="6724405" y="1024625"/>
                </a:cubicBezTo>
                <a:cubicBezTo>
                  <a:pt x="6718571" y="1024625"/>
                  <a:pt x="6712008" y="1018061"/>
                  <a:pt x="6712008" y="1010768"/>
                </a:cubicBezTo>
                <a:cubicBezTo>
                  <a:pt x="6712008" y="1004205"/>
                  <a:pt x="6718571" y="998371"/>
                  <a:pt x="6724405" y="998371"/>
                </a:cubicBezTo>
                <a:close/>
                <a:moveTo>
                  <a:pt x="6653576" y="998371"/>
                </a:moveTo>
                <a:cubicBezTo>
                  <a:pt x="6660869" y="998371"/>
                  <a:pt x="6667432" y="1004205"/>
                  <a:pt x="6667432" y="1010768"/>
                </a:cubicBezTo>
                <a:cubicBezTo>
                  <a:pt x="6667432" y="1018061"/>
                  <a:pt x="6660869" y="1024625"/>
                  <a:pt x="6653576" y="1024625"/>
                </a:cubicBezTo>
                <a:cubicBezTo>
                  <a:pt x="6645554" y="1024625"/>
                  <a:pt x="6641179" y="1018061"/>
                  <a:pt x="6641179" y="1010768"/>
                </a:cubicBezTo>
                <a:cubicBezTo>
                  <a:pt x="6641179" y="1004205"/>
                  <a:pt x="6645554" y="998371"/>
                  <a:pt x="6653576" y="998371"/>
                </a:cubicBezTo>
                <a:close/>
                <a:moveTo>
                  <a:pt x="6581764" y="998371"/>
                </a:moveTo>
                <a:cubicBezTo>
                  <a:pt x="6589547" y="998371"/>
                  <a:pt x="6596552" y="1004205"/>
                  <a:pt x="6596552" y="1010768"/>
                </a:cubicBezTo>
                <a:cubicBezTo>
                  <a:pt x="6596552" y="1018061"/>
                  <a:pt x="6589547" y="1024625"/>
                  <a:pt x="6581764" y="1024625"/>
                </a:cubicBezTo>
                <a:cubicBezTo>
                  <a:pt x="6573202" y="1024625"/>
                  <a:pt x="6566976" y="1018061"/>
                  <a:pt x="6566976" y="1010768"/>
                </a:cubicBezTo>
                <a:cubicBezTo>
                  <a:pt x="6566976" y="1004205"/>
                  <a:pt x="6573202" y="998371"/>
                  <a:pt x="6581764" y="998371"/>
                </a:cubicBezTo>
                <a:close/>
                <a:moveTo>
                  <a:pt x="6510933" y="998371"/>
                </a:moveTo>
                <a:cubicBezTo>
                  <a:pt x="6518717" y="998371"/>
                  <a:pt x="6525722" y="1004205"/>
                  <a:pt x="6525722" y="1010768"/>
                </a:cubicBezTo>
                <a:cubicBezTo>
                  <a:pt x="6525722" y="1018061"/>
                  <a:pt x="6518717" y="1024625"/>
                  <a:pt x="6510933" y="1024625"/>
                </a:cubicBezTo>
                <a:cubicBezTo>
                  <a:pt x="6502371" y="1024625"/>
                  <a:pt x="6496144" y="1018061"/>
                  <a:pt x="6496144" y="1010768"/>
                </a:cubicBezTo>
                <a:cubicBezTo>
                  <a:pt x="6496144" y="1004205"/>
                  <a:pt x="6502371" y="998371"/>
                  <a:pt x="6510933" y="998371"/>
                </a:cubicBezTo>
                <a:close/>
                <a:moveTo>
                  <a:pt x="6440492" y="998371"/>
                </a:moveTo>
                <a:cubicBezTo>
                  <a:pt x="6448081" y="998371"/>
                  <a:pt x="6454911" y="1004205"/>
                  <a:pt x="6454911" y="1010768"/>
                </a:cubicBezTo>
                <a:cubicBezTo>
                  <a:pt x="6454911" y="1018061"/>
                  <a:pt x="6448081" y="1024625"/>
                  <a:pt x="6440492" y="1024625"/>
                </a:cubicBezTo>
                <a:cubicBezTo>
                  <a:pt x="6432145" y="1024625"/>
                  <a:pt x="6425315" y="1018061"/>
                  <a:pt x="6425315" y="1010768"/>
                </a:cubicBezTo>
                <a:cubicBezTo>
                  <a:pt x="6425315" y="1004205"/>
                  <a:pt x="6432145" y="998371"/>
                  <a:pt x="6440492" y="998371"/>
                </a:cubicBezTo>
                <a:close/>
                <a:moveTo>
                  <a:pt x="6368340" y="998371"/>
                </a:moveTo>
                <a:cubicBezTo>
                  <a:pt x="6376362" y="998371"/>
                  <a:pt x="6380737" y="1004205"/>
                  <a:pt x="6380737" y="1010768"/>
                </a:cubicBezTo>
                <a:cubicBezTo>
                  <a:pt x="6380737" y="1018061"/>
                  <a:pt x="6376362" y="1024625"/>
                  <a:pt x="6368340" y="1024625"/>
                </a:cubicBezTo>
                <a:cubicBezTo>
                  <a:pt x="6361047" y="1024625"/>
                  <a:pt x="6354484" y="1018061"/>
                  <a:pt x="6354484" y="1010768"/>
                </a:cubicBezTo>
                <a:cubicBezTo>
                  <a:pt x="6354484" y="1004205"/>
                  <a:pt x="6361047" y="998371"/>
                  <a:pt x="6368340" y="998371"/>
                </a:cubicBezTo>
                <a:close/>
                <a:moveTo>
                  <a:pt x="6297511" y="998371"/>
                </a:moveTo>
                <a:cubicBezTo>
                  <a:pt x="6304074" y="998371"/>
                  <a:pt x="6309908" y="1004205"/>
                  <a:pt x="6309908" y="1010768"/>
                </a:cubicBezTo>
                <a:cubicBezTo>
                  <a:pt x="6309908" y="1018061"/>
                  <a:pt x="6304074" y="1024625"/>
                  <a:pt x="6297511" y="1024625"/>
                </a:cubicBezTo>
                <a:cubicBezTo>
                  <a:pt x="6290218" y="1024625"/>
                  <a:pt x="6283655" y="1018061"/>
                  <a:pt x="6283655" y="1010768"/>
                </a:cubicBezTo>
                <a:cubicBezTo>
                  <a:pt x="6283655" y="1004205"/>
                  <a:pt x="6290218" y="998371"/>
                  <a:pt x="6297511" y="998371"/>
                </a:cubicBezTo>
                <a:close/>
                <a:moveTo>
                  <a:pt x="6226679" y="998371"/>
                </a:moveTo>
                <a:cubicBezTo>
                  <a:pt x="6233242" y="998371"/>
                  <a:pt x="6239076" y="1004205"/>
                  <a:pt x="6239076" y="1010768"/>
                </a:cubicBezTo>
                <a:cubicBezTo>
                  <a:pt x="6239076" y="1018061"/>
                  <a:pt x="6233242" y="1024625"/>
                  <a:pt x="6226679" y="1024625"/>
                </a:cubicBezTo>
                <a:cubicBezTo>
                  <a:pt x="6219386" y="1024625"/>
                  <a:pt x="6212823" y="1018061"/>
                  <a:pt x="6212823" y="1010768"/>
                </a:cubicBezTo>
                <a:cubicBezTo>
                  <a:pt x="6212823" y="1004205"/>
                  <a:pt x="6219386" y="998371"/>
                  <a:pt x="6226679" y="998371"/>
                </a:cubicBezTo>
                <a:close/>
                <a:moveTo>
                  <a:pt x="6154391" y="998371"/>
                </a:moveTo>
                <a:cubicBezTo>
                  <a:pt x="6161684" y="998371"/>
                  <a:pt x="6168247" y="1004205"/>
                  <a:pt x="6168247" y="1010768"/>
                </a:cubicBezTo>
                <a:cubicBezTo>
                  <a:pt x="6168247" y="1018061"/>
                  <a:pt x="6161684" y="1024625"/>
                  <a:pt x="6154391" y="1024625"/>
                </a:cubicBezTo>
                <a:cubicBezTo>
                  <a:pt x="6147828" y="1024625"/>
                  <a:pt x="6141994" y="1018061"/>
                  <a:pt x="6141994" y="1010768"/>
                </a:cubicBezTo>
                <a:cubicBezTo>
                  <a:pt x="6141994" y="1004205"/>
                  <a:pt x="6147828" y="998371"/>
                  <a:pt x="6154391" y="998371"/>
                </a:cubicBezTo>
                <a:close/>
                <a:moveTo>
                  <a:pt x="6083559" y="998371"/>
                </a:moveTo>
                <a:cubicBezTo>
                  <a:pt x="6090852" y="998371"/>
                  <a:pt x="6097415" y="1004205"/>
                  <a:pt x="6097415" y="1010768"/>
                </a:cubicBezTo>
                <a:cubicBezTo>
                  <a:pt x="6097415" y="1018061"/>
                  <a:pt x="6090852" y="1024625"/>
                  <a:pt x="6083559" y="1024625"/>
                </a:cubicBezTo>
                <a:cubicBezTo>
                  <a:pt x="6076996" y="1024625"/>
                  <a:pt x="6071162" y="1018061"/>
                  <a:pt x="6071162" y="1010768"/>
                </a:cubicBezTo>
                <a:cubicBezTo>
                  <a:pt x="6071162" y="1004205"/>
                  <a:pt x="6076996" y="998371"/>
                  <a:pt x="6083559" y="998371"/>
                </a:cubicBezTo>
                <a:close/>
                <a:moveTo>
                  <a:pt x="6009356" y="998371"/>
                </a:moveTo>
                <a:cubicBezTo>
                  <a:pt x="6016649" y="998371"/>
                  <a:pt x="6023212" y="1004205"/>
                  <a:pt x="6023212" y="1010768"/>
                </a:cubicBezTo>
                <a:cubicBezTo>
                  <a:pt x="6023212" y="1018061"/>
                  <a:pt x="6016649" y="1024625"/>
                  <a:pt x="6009356" y="1024625"/>
                </a:cubicBezTo>
                <a:cubicBezTo>
                  <a:pt x="6001334" y="1024625"/>
                  <a:pt x="5996959" y="1018061"/>
                  <a:pt x="5996959" y="1010768"/>
                </a:cubicBezTo>
                <a:cubicBezTo>
                  <a:pt x="5996959" y="1004205"/>
                  <a:pt x="6001334" y="998371"/>
                  <a:pt x="6009356" y="998371"/>
                </a:cubicBezTo>
                <a:close/>
                <a:moveTo>
                  <a:pt x="5940548" y="998371"/>
                </a:moveTo>
                <a:cubicBezTo>
                  <a:pt x="5948896" y="998371"/>
                  <a:pt x="5955726" y="1004205"/>
                  <a:pt x="5955726" y="1010768"/>
                </a:cubicBezTo>
                <a:cubicBezTo>
                  <a:pt x="5955726" y="1018061"/>
                  <a:pt x="5948896" y="1024625"/>
                  <a:pt x="5940548" y="1024625"/>
                </a:cubicBezTo>
                <a:cubicBezTo>
                  <a:pt x="5932960" y="1024625"/>
                  <a:pt x="5926130" y="1018061"/>
                  <a:pt x="5926130" y="1010768"/>
                </a:cubicBezTo>
                <a:cubicBezTo>
                  <a:pt x="5926130" y="1004205"/>
                  <a:pt x="5932960" y="998371"/>
                  <a:pt x="5940548" y="998371"/>
                </a:cubicBezTo>
                <a:close/>
                <a:moveTo>
                  <a:pt x="5870088" y="998371"/>
                </a:moveTo>
                <a:cubicBezTo>
                  <a:pt x="5878650" y="998371"/>
                  <a:pt x="5884877" y="1004205"/>
                  <a:pt x="5884877" y="1010768"/>
                </a:cubicBezTo>
                <a:cubicBezTo>
                  <a:pt x="5884877" y="1018061"/>
                  <a:pt x="5878650" y="1024625"/>
                  <a:pt x="5870088" y="1024625"/>
                </a:cubicBezTo>
                <a:cubicBezTo>
                  <a:pt x="5862304" y="1024625"/>
                  <a:pt x="5855299" y="1018061"/>
                  <a:pt x="5855299" y="1010768"/>
                </a:cubicBezTo>
                <a:cubicBezTo>
                  <a:pt x="5855299" y="1004205"/>
                  <a:pt x="5862304" y="998371"/>
                  <a:pt x="5870088" y="998371"/>
                </a:cubicBezTo>
                <a:close/>
                <a:moveTo>
                  <a:pt x="5799257" y="998371"/>
                </a:moveTo>
                <a:cubicBezTo>
                  <a:pt x="5807819" y="998371"/>
                  <a:pt x="5814045" y="1004205"/>
                  <a:pt x="5814045" y="1010768"/>
                </a:cubicBezTo>
                <a:cubicBezTo>
                  <a:pt x="5814045" y="1018061"/>
                  <a:pt x="5807819" y="1024625"/>
                  <a:pt x="5799257" y="1024625"/>
                </a:cubicBezTo>
                <a:cubicBezTo>
                  <a:pt x="5791474" y="1024625"/>
                  <a:pt x="5784469" y="1018061"/>
                  <a:pt x="5784469" y="1010768"/>
                </a:cubicBezTo>
                <a:cubicBezTo>
                  <a:pt x="5784469" y="1004205"/>
                  <a:pt x="5791474" y="998371"/>
                  <a:pt x="5799257" y="998371"/>
                </a:cubicBezTo>
                <a:close/>
                <a:moveTo>
                  <a:pt x="5724122" y="998371"/>
                </a:moveTo>
                <a:cubicBezTo>
                  <a:pt x="5730685" y="998371"/>
                  <a:pt x="5736519" y="1004205"/>
                  <a:pt x="5736519" y="1010768"/>
                </a:cubicBezTo>
                <a:cubicBezTo>
                  <a:pt x="5736519" y="1018061"/>
                  <a:pt x="5730685" y="1024625"/>
                  <a:pt x="5724122" y="1024625"/>
                </a:cubicBezTo>
                <a:cubicBezTo>
                  <a:pt x="5716100" y="1024625"/>
                  <a:pt x="5710266" y="1018061"/>
                  <a:pt x="5710266" y="1010768"/>
                </a:cubicBezTo>
                <a:cubicBezTo>
                  <a:pt x="5710266" y="1004205"/>
                  <a:pt x="5716100" y="998371"/>
                  <a:pt x="5724122" y="998371"/>
                </a:cubicBezTo>
                <a:close/>
                <a:moveTo>
                  <a:pt x="5653291" y="998371"/>
                </a:moveTo>
                <a:cubicBezTo>
                  <a:pt x="5659125" y="998371"/>
                  <a:pt x="5665688" y="1004205"/>
                  <a:pt x="5665688" y="1012227"/>
                </a:cubicBezTo>
                <a:cubicBezTo>
                  <a:pt x="5665688" y="1018061"/>
                  <a:pt x="5659125" y="1024625"/>
                  <a:pt x="5653291" y="1024625"/>
                </a:cubicBezTo>
                <a:cubicBezTo>
                  <a:pt x="5645269" y="1024625"/>
                  <a:pt x="5639435" y="1018061"/>
                  <a:pt x="5639435" y="1012227"/>
                </a:cubicBezTo>
                <a:cubicBezTo>
                  <a:pt x="5639435" y="1004205"/>
                  <a:pt x="5645269" y="998371"/>
                  <a:pt x="5653291" y="998371"/>
                </a:cubicBezTo>
                <a:close/>
                <a:moveTo>
                  <a:pt x="5581002" y="998371"/>
                </a:moveTo>
                <a:cubicBezTo>
                  <a:pt x="5588295" y="998371"/>
                  <a:pt x="5594858" y="1004205"/>
                  <a:pt x="5594858" y="1012227"/>
                </a:cubicBezTo>
                <a:cubicBezTo>
                  <a:pt x="5594858" y="1018061"/>
                  <a:pt x="5588295" y="1024625"/>
                  <a:pt x="5581002" y="1024625"/>
                </a:cubicBezTo>
                <a:cubicBezTo>
                  <a:pt x="5574439" y="1024625"/>
                  <a:pt x="5568605" y="1018061"/>
                  <a:pt x="5568605" y="1012227"/>
                </a:cubicBezTo>
                <a:cubicBezTo>
                  <a:pt x="5568605" y="1004205"/>
                  <a:pt x="5574439" y="998371"/>
                  <a:pt x="5581002" y="998371"/>
                </a:cubicBezTo>
                <a:close/>
                <a:moveTo>
                  <a:pt x="5510171" y="998371"/>
                </a:moveTo>
                <a:cubicBezTo>
                  <a:pt x="5517464" y="998371"/>
                  <a:pt x="5524027" y="1004205"/>
                  <a:pt x="5524027" y="1012227"/>
                </a:cubicBezTo>
                <a:cubicBezTo>
                  <a:pt x="5524027" y="1018061"/>
                  <a:pt x="5517464" y="1024625"/>
                  <a:pt x="5510171" y="1024625"/>
                </a:cubicBezTo>
                <a:cubicBezTo>
                  <a:pt x="5503608" y="1024625"/>
                  <a:pt x="5497774" y="1018061"/>
                  <a:pt x="5497774" y="1012227"/>
                </a:cubicBezTo>
                <a:cubicBezTo>
                  <a:pt x="5497774" y="1004205"/>
                  <a:pt x="5503608" y="998371"/>
                  <a:pt x="5510171" y="998371"/>
                </a:cubicBezTo>
                <a:close/>
                <a:moveTo>
                  <a:pt x="5438937" y="998371"/>
                </a:moveTo>
                <a:cubicBezTo>
                  <a:pt x="5447182" y="998371"/>
                  <a:pt x="5453178" y="1004205"/>
                  <a:pt x="5453178" y="1012227"/>
                </a:cubicBezTo>
                <a:cubicBezTo>
                  <a:pt x="5453178" y="1018061"/>
                  <a:pt x="5447182" y="1024625"/>
                  <a:pt x="5438937" y="1024625"/>
                </a:cubicBezTo>
                <a:cubicBezTo>
                  <a:pt x="5431442" y="1024625"/>
                  <a:pt x="5426945" y="1018061"/>
                  <a:pt x="5426945" y="1012227"/>
                </a:cubicBezTo>
                <a:cubicBezTo>
                  <a:pt x="5426945" y="1004205"/>
                  <a:pt x="5431442" y="998371"/>
                  <a:pt x="5438937" y="998371"/>
                </a:cubicBezTo>
                <a:close/>
                <a:moveTo>
                  <a:pt x="5367530" y="998371"/>
                </a:moveTo>
                <a:cubicBezTo>
                  <a:pt x="5376092" y="998371"/>
                  <a:pt x="5382318" y="1004205"/>
                  <a:pt x="5382318" y="1012227"/>
                </a:cubicBezTo>
                <a:cubicBezTo>
                  <a:pt x="5382318" y="1018061"/>
                  <a:pt x="5376092" y="1024625"/>
                  <a:pt x="5367530" y="1024625"/>
                </a:cubicBezTo>
                <a:cubicBezTo>
                  <a:pt x="5359747" y="1024625"/>
                  <a:pt x="5352742" y="1018061"/>
                  <a:pt x="5352742" y="1012227"/>
                </a:cubicBezTo>
                <a:cubicBezTo>
                  <a:pt x="5352742" y="1004205"/>
                  <a:pt x="5359747" y="998371"/>
                  <a:pt x="5367530" y="998371"/>
                </a:cubicBezTo>
                <a:close/>
                <a:moveTo>
                  <a:pt x="5296699" y="998371"/>
                </a:moveTo>
                <a:cubicBezTo>
                  <a:pt x="5305261" y="998371"/>
                  <a:pt x="5311488" y="1004205"/>
                  <a:pt x="5311488" y="1012227"/>
                </a:cubicBezTo>
                <a:cubicBezTo>
                  <a:pt x="5311488" y="1018061"/>
                  <a:pt x="5305261" y="1024625"/>
                  <a:pt x="5296699" y="1024625"/>
                </a:cubicBezTo>
                <a:cubicBezTo>
                  <a:pt x="5288915" y="1024625"/>
                  <a:pt x="5281910" y="1018061"/>
                  <a:pt x="5281910" y="1012227"/>
                </a:cubicBezTo>
                <a:cubicBezTo>
                  <a:pt x="5281910" y="1004205"/>
                  <a:pt x="5288915" y="998371"/>
                  <a:pt x="5296699" y="998371"/>
                </a:cubicBezTo>
                <a:close/>
                <a:moveTo>
                  <a:pt x="5225869" y="998371"/>
                </a:moveTo>
                <a:cubicBezTo>
                  <a:pt x="5234431" y="998371"/>
                  <a:pt x="5240657" y="1004205"/>
                  <a:pt x="5240657" y="1012227"/>
                </a:cubicBezTo>
                <a:cubicBezTo>
                  <a:pt x="5240657" y="1018061"/>
                  <a:pt x="5234431" y="1024625"/>
                  <a:pt x="5225869" y="1024625"/>
                </a:cubicBezTo>
                <a:cubicBezTo>
                  <a:pt x="5217307" y="1024625"/>
                  <a:pt x="5211081" y="1018061"/>
                  <a:pt x="5211081" y="1012227"/>
                </a:cubicBezTo>
                <a:cubicBezTo>
                  <a:pt x="5211081" y="1004205"/>
                  <a:pt x="5217307" y="998371"/>
                  <a:pt x="5225869" y="998371"/>
                </a:cubicBezTo>
                <a:close/>
                <a:moveTo>
                  <a:pt x="5154105" y="998371"/>
                </a:moveTo>
                <a:cubicBezTo>
                  <a:pt x="5162127" y="998371"/>
                  <a:pt x="5166502" y="1004205"/>
                  <a:pt x="5166502" y="1012227"/>
                </a:cubicBezTo>
                <a:cubicBezTo>
                  <a:pt x="5166502" y="1018061"/>
                  <a:pt x="5162127" y="1024625"/>
                  <a:pt x="5154105" y="1024625"/>
                </a:cubicBezTo>
                <a:cubicBezTo>
                  <a:pt x="5146083" y="1024625"/>
                  <a:pt x="5140249" y="1018061"/>
                  <a:pt x="5140249" y="1012227"/>
                </a:cubicBezTo>
                <a:cubicBezTo>
                  <a:pt x="5140249" y="1004205"/>
                  <a:pt x="5146083" y="998371"/>
                  <a:pt x="5154105" y="998371"/>
                </a:cubicBezTo>
                <a:close/>
                <a:moveTo>
                  <a:pt x="5083276" y="998371"/>
                </a:moveTo>
                <a:cubicBezTo>
                  <a:pt x="5089110" y="998371"/>
                  <a:pt x="5095673" y="1004205"/>
                  <a:pt x="5095673" y="1012227"/>
                </a:cubicBezTo>
                <a:cubicBezTo>
                  <a:pt x="5095673" y="1018061"/>
                  <a:pt x="5089110" y="1024625"/>
                  <a:pt x="5083276" y="1024625"/>
                </a:cubicBezTo>
                <a:cubicBezTo>
                  <a:pt x="5075254" y="1024625"/>
                  <a:pt x="5069420" y="1018061"/>
                  <a:pt x="5069420" y="1012227"/>
                </a:cubicBezTo>
                <a:cubicBezTo>
                  <a:pt x="5069420" y="1004205"/>
                  <a:pt x="5075254" y="998371"/>
                  <a:pt x="5083276" y="998371"/>
                </a:cubicBezTo>
                <a:close/>
                <a:moveTo>
                  <a:pt x="5012445" y="998371"/>
                </a:moveTo>
                <a:cubicBezTo>
                  <a:pt x="5018279" y="998371"/>
                  <a:pt x="5024842" y="1004205"/>
                  <a:pt x="5024842" y="1012227"/>
                </a:cubicBezTo>
                <a:cubicBezTo>
                  <a:pt x="5024842" y="1018061"/>
                  <a:pt x="5018279" y="1024625"/>
                  <a:pt x="5012445" y="1024625"/>
                </a:cubicBezTo>
                <a:cubicBezTo>
                  <a:pt x="5004423" y="1024625"/>
                  <a:pt x="4998589" y="1018061"/>
                  <a:pt x="4998589" y="1012227"/>
                </a:cubicBezTo>
                <a:cubicBezTo>
                  <a:pt x="4998589" y="1004205"/>
                  <a:pt x="5004423" y="998371"/>
                  <a:pt x="5012445" y="998371"/>
                </a:cubicBezTo>
                <a:close/>
                <a:moveTo>
                  <a:pt x="4940157" y="998371"/>
                </a:moveTo>
                <a:cubicBezTo>
                  <a:pt x="4948179" y="998371"/>
                  <a:pt x="4954013" y="1004205"/>
                  <a:pt x="4954013" y="1012227"/>
                </a:cubicBezTo>
                <a:cubicBezTo>
                  <a:pt x="4954013" y="1018061"/>
                  <a:pt x="4948179" y="1024625"/>
                  <a:pt x="4940157" y="1024625"/>
                </a:cubicBezTo>
                <a:cubicBezTo>
                  <a:pt x="4934323" y="1024625"/>
                  <a:pt x="4927760" y="1018061"/>
                  <a:pt x="4927760" y="1012227"/>
                </a:cubicBezTo>
                <a:cubicBezTo>
                  <a:pt x="4927760" y="1004205"/>
                  <a:pt x="4934323" y="998371"/>
                  <a:pt x="4940157" y="998371"/>
                </a:cubicBezTo>
                <a:close/>
                <a:moveTo>
                  <a:pt x="4865953" y="998371"/>
                </a:moveTo>
                <a:cubicBezTo>
                  <a:pt x="4873975" y="998371"/>
                  <a:pt x="4879809" y="1004205"/>
                  <a:pt x="4879809" y="1012227"/>
                </a:cubicBezTo>
                <a:cubicBezTo>
                  <a:pt x="4879809" y="1018061"/>
                  <a:pt x="4873975" y="1024625"/>
                  <a:pt x="4865953" y="1024625"/>
                </a:cubicBezTo>
                <a:cubicBezTo>
                  <a:pt x="4860119" y="1024625"/>
                  <a:pt x="4853556" y="1018061"/>
                  <a:pt x="4853556" y="1012227"/>
                </a:cubicBezTo>
                <a:cubicBezTo>
                  <a:pt x="4853556" y="1004205"/>
                  <a:pt x="4860119" y="998371"/>
                  <a:pt x="4865953" y="998371"/>
                </a:cubicBezTo>
                <a:close/>
                <a:moveTo>
                  <a:pt x="4797514" y="998371"/>
                </a:moveTo>
                <a:cubicBezTo>
                  <a:pt x="4806076" y="998371"/>
                  <a:pt x="4812303" y="1004205"/>
                  <a:pt x="4812303" y="1012227"/>
                </a:cubicBezTo>
                <a:cubicBezTo>
                  <a:pt x="4812303" y="1018061"/>
                  <a:pt x="4806076" y="1024625"/>
                  <a:pt x="4797514" y="1024625"/>
                </a:cubicBezTo>
                <a:cubicBezTo>
                  <a:pt x="4789730" y="1024625"/>
                  <a:pt x="4784282" y="1018061"/>
                  <a:pt x="4782725" y="1012227"/>
                </a:cubicBezTo>
                <a:cubicBezTo>
                  <a:pt x="4782725" y="1004205"/>
                  <a:pt x="4789730" y="998371"/>
                  <a:pt x="4797514" y="998371"/>
                </a:cubicBezTo>
                <a:close/>
                <a:moveTo>
                  <a:pt x="4726684" y="998371"/>
                </a:moveTo>
                <a:cubicBezTo>
                  <a:pt x="4735246" y="998371"/>
                  <a:pt x="4741472" y="1004205"/>
                  <a:pt x="4741472" y="1012227"/>
                </a:cubicBezTo>
                <a:cubicBezTo>
                  <a:pt x="4741472" y="1018061"/>
                  <a:pt x="4735246" y="1024625"/>
                  <a:pt x="4726684" y="1024625"/>
                </a:cubicBezTo>
                <a:cubicBezTo>
                  <a:pt x="4718122" y="1024625"/>
                  <a:pt x="4711896" y="1018061"/>
                  <a:pt x="4711896" y="1012227"/>
                </a:cubicBezTo>
                <a:cubicBezTo>
                  <a:pt x="4711896" y="1004205"/>
                  <a:pt x="4718122" y="998371"/>
                  <a:pt x="4726684" y="998371"/>
                </a:cubicBezTo>
                <a:close/>
                <a:moveTo>
                  <a:pt x="4655853" y="998371"/>
                </a:moveTo>
                <a:cubicBezTo>
                  <a:pt x="4663637" y="998371"/>
                  <a:pt x="4670642" y="1004205"/>
                  <a:pt x="4670642" y="1012227"/>
                </a:cubicBezTo>
                <a:cubicBezTo>
                  <a:pt x="4670642" y="1018061"/>
                  <a:pt x="4663637" y="1024625"/>
                  <a:pt x="4655853" y="1024625"/>
                </a:cubicBezTo>
                <a:cubicBezTo>
                  <a:pt x="4647291" y="1024625"/>
                  <a:pt x="4641064" y="1018061"/>
                  <a:pt x="4641064" y="1012227"/>
                </a:cubicBezTo>
                <a:cubicBezTo>
                  <a:pt x="4641064" y="1004205"/>
                  <a:pt x="4647291" y="998371"/>
                  <a:pt x="4655853" y="998371"/>
                </a:cubicBezTo>
                <a:close/>
                <a:moveTo>
                  <a:pt x="4584091" y="998371"/>
                </a:moveTo>
                <a:cubicBezTo>
                  <a:pt x="4591384" y="998371"/>
                  <a:pt x="4596488" y="1004205"/>
                  <a:pt x="4596488" y="1012227"/>
                </a:cubicBezTo>
                <a:cubicBezTo>
                  <a:pt x="4596488" y="1018061"/>
                  <a:pt x="4591384" y="1024625"/>
                  <a:pt x="4584091" y="1024625"/>
                </a:cubicBezTo>
                <a:cubicBezTo>
                  <a:pt x="4576069" y="1024625"/>
                  <a:pt x="4570235" y="1018061"/>
                  <a:pt x="4570235" y="1012227"/>
                </a:cubicBezTo>
                <a:cubicBezTo>
                  <a:pt x="4570235" y="1004205"/>
                  <a:pt x="4576069" y="998371"/>
                  <a:pt x="4584091" y="998371"/>
                </a:cubicBezTo>
                <a:close/>
                <a:moveTo>
                  <a:pt x="4513260" y="998371"/>
                </a:moveTo>
                <a:cubicBezTo>
                  <a:pt x="4519094" y="998371"/>
                  <a:pt x="4525657" y="1004205"/>
                  <a:pt x="4525657" y="1012227"/>
                </a:cubicBezTo>
                <a:cubicBezTo>
                  <a:pt x="4525657" y="1019520"/>
                  <a:pt x="4519094" y="1024625"/>
                  <a:pt x="4513260" y="1024625"/>
                </a:cubicBezTo>
                <a:cubicBezTo>
                  <a:pt x="4505238" y="1024625"/>
                  <a:pt x="4499404" y="1019520"/>
                  <a:pt x="4499404" y="1012227"/>
                </a:cubicBezTo>
                <a:cubicBezTo>
                  <a:pt x="4499404" y="1004205"/>
                  <a:pt x="4505238" y="998371"/>
                  <a:pt x="4513260" y="998371"/>
                </a:cubicBezTo>
                <a:close/>
                <a:moveTo>
                  <a:pt x="4439056" y="998371"/>
                </a:moveTo>
                <a:cubicBezTo>
                  <a:pt x="4445619" y="998371"/>
                  <a:pt x="4451453" y="1004205"/>
                  <a:pt x="4451453" y="1012227"/>
                </a:cubicBezTo>
                <a:cubicBezTo>
                  <a:pt x="4451453" y="1019520"/>
                  <a:pt x="4445619" y="1024625"/>
                  <a:pt x="4439056" y="1024625"/>
                </a:cubicBezTo>
                <a:cubicBezTo>
                  <a:pt x="4431763" y="1024625"/>
                  <a:pt x="4425200" y="1019520"/>
                  <a:pt x="4425200" y="1012227"/>
                </a:cubicBezTo>
                <a:cubicBezTo>
                  <a:pt x="4425200" y="1004205"/>
                  <a:pt x="4431763" y="998371"/>
                  <a:pt x="4439056" y="998371"/>
                </a:cubicBezTo>
                <a:close/>
                <a:moveTo>
                  <a:pt x="4366768" y="998371"/>
                </a:moveTo>
                <a:cubicBezTo>
                  <a:pt x="4374790" y="998371"/>
                  <a:pt x="4380624" y="1004205"/>
                  <a:pt x="4380624" y="1012227"/>
                </a:cubicBezTo>
                <a:cubicBezTo>
                  <a:pt x="4380624" y="1019520"/>
                  <a:pt x="4374790" y="1024625"/>
                  <a:pt x="4366768" y="1024625"/>
                </a:cubicBezTo>
                <a:cubicBezTo>
                  <a:pt x="4360934" y="1024625"/>
                  <a:pt x="4354371" y="1019520"/>
                  <a:pt x="4354371" y="1012227"/>
                </a:cubicBezTo>
                <a:cubicBezTo>
                  <a:pt x="4354371" y="1004205"/>
                  <a:pt x="4360934" y="998371"/>
                  <a:pt x="4366768" y="998371"/>
                </a:cubicBezTo>
                <a:close/>
                <a:moveTo>
                  <a:pt x="4295937" y="998371"/>
                </a:moveTo>
                <a:cubicBezTo>
                  <a:pt x="4303959" y="998371"/>
                  <a:pt x="4309793" y="1004205"/>
                  <a:pt x="4309793" y="1012227"/>
                </a:cubicBezTo>
                <a:cubicBezTo>
                  <a:pt x="4309793" y="1019520"/>
                  <a:pt x="4303959" y="1024625"/>
                  <a:pt x="4295937" y="1024625"/>
                </a:cubicBezTo>
                <a:cubicBezTo>
                  <a:pt x="4290103" y="1024625"/>
                  <a:pt x="4283540" y="1019520"/>
                  <a:pt x="4283540" y="1012227"/>
                </a:cubicBezTo>
                <a:cubicBezTo>
                  <a:pt x="4283540" y="1004205"/>
                  <a:pt x="4290103" y="998371"/>
                  <a:pt x="4295937" y="998371"/>
                </a:cubicBezTo>
                <a:close/>
                <a:moveTo>
                  <a:pt x="4225107" y="998371"/>
                </a:moveTo>
                <a:cubicBezTo>
                  <a:pt x="4233129" y="998371"/>
                  <a:pt x="4238963" y="1004205"/>
                  <a:pt x="4238963" y="1012227"/>
                </a:cubicBezTo>
                <a:cubicBezTo>
                  <a:pt x="4238963" y="1019520"/>
                  <a:pt x="4233129" y="1024625"/>
                  <a:pt x="4225107" y="1024625"/>
                </a:cubicBezTo>
                <a:cubicBezTo>
                  <a:pt x="4217085" y="1024625"/>
                  <a:pt x="4212710" y="1019520"/>
                  <a:pt x="4212710" y="1012227"/>
                </a:cubicBezTo>
                <a:cubicBezTo>
                  <a:pt x="4212710" y="1004205"/>
                  <a:pt x="4217085" y="998371"/>
                  <a:pt x="4225107" y="998371"/>
                </a:cubicBezTo>
                <a:close/>
                <a:moveTo>
                  <a:pt x="4153295" y="998371"/>
                </a:moveTo>
                <a:cubicBezTo>
                  <a:pt x="4161078" y="998371"/>
                  <a:pt x="4168083" y="1004205"/>
                  <a:pt x="4168083" y="1012227"/>
                </a:cubicBezTo>
                <a:cubicBezTo>
                  <a:pt x="4168083" y="1019520"/>
                  <a:pt x="4161078" y="1024625"/>
                  <a:pt x="4153295" y="1024625"/>
                </a:cubicBezTo>
                <a:cubicBezTo>
                  <a:pt x="4144733" y="1024625"/>
                  <a:pt x="4138507" y="1019520"/>
                  <a:pt x="4138507" y="1012227"/>
                </a:cubicBezTo>
                <a:cubicBezTo>
                  <a:pt x="4138507" y="1004205"/>
                  <a:pt x="4144733" y="998371"/>
                  <a:pt x="4153295" y="998371"/>
                </a:cubicBezTo>
                <a:close/>
                <a:moveTo>
                  <a:pt x="4082465" y="998371"/>
                </a:moveTo>
                <a:cubicBezTo>
                  <a:pt x="4090249" y="998371"/>
                  <a:pt x="4097254" y="1004205"/>
                  <a:pt x="4097254" y="1012227"/>
                </a:cubicBezTo>
                <a:cubicBezTo>
                  <a:pt x="4097254" y="1019520"/>
                  <a:pt x="4090249" y="1024625"/>
                  <a:pt x="4082465" y="1024625"/>
                </a:cubicBezTo>
                <a:cubicBezTo>
                  <a:pt x="4073903" y="1024625"/>
                  <a:pt x="4067676" y="1019520"/>
                  <a:pt x="4067676" y="1012227"/>
                </a:cubicBezTo>
                <a:cubicBezTo>
                  <a:pt x="4067676" y="1004205"/>
                  <a:pt x="4073903" y="998371"/>
                  <a:pt x="4082465" y="998371"/>
                </a:cubicBezTo>
                <a:close/>
                <a:moveTo>
                  <a:pt x="4011635" y="998371"/>
                </a:moveTo>
                <a:cubicBezTo>
                  <a:pt x="4019418" y="998371"/>
                  <a:pt x="4026423" y="1004205"/>
                  <a:pt x="4026423" y="1012227"/>
                </a:cubicBezTo>
                <a:cubicBezTo>
                  <a:pt x="4026423" y="1019520"/>
                  <a:pt x="4019418" y="1024625"/>
                  <a:pt x="4011635" y="1024625"/>
                </a:cubicBezTo>
                <a:cubicBezTo>
                  <a:pt x="4003073" y="1024625"/>
                  <a:pt x="3996847" y="1019520"/>
                  <a:pt x="3996847" y="1012227"/>
                </a:cubicBezTo>
                <a:cubicBezTo>
                  <a:pt x="3996847" y="1004205"/>
                  <a:pt x="4003073" y="998371"/>
                  <a:pt x="4011635" y="998371"/>
                </a:cubicBezTo>
                <a:close/>
                <a:moveTo>
                  <a:pt x="3939871" y="998371"/>
                </a:moveTo>
                <a:cubicBezTo>
                  <a:pt x="3947893" y="998371"/>
                  <a:pt x="3952268" y="1004205"/>
                  <a:pt x="3952268" y="1012227"/>
                </a:cubicBezTo>
                <a:cubicBezTo>
                  <a:pt x="3952268" y="1019520"/>
                  <a:pt x="3947893" y="1024625"/>
                  <a:pt x="3939871" y="1024625"/>
                </a:cubicBezTo>
                <a:cubicBezTo>
                  <a:pt x="3932578" y="1024625"/>
                  <a:pt x="3926015" y="1019520"/>
                  <a:pt x="3926015" y="1012227"/>
                </a:cubicBezTo>
                <a:cubicBezTo>
                  <a:pt x="3926015" y="1004205"/>
                  <a:pt x="3932578" y="998371"/>
                  <a:pt x="3939871" y="998371"/>
                </a:cubicBezTo>
                <a:close/>
                <a:moveTo>
                  <a:pt x="3869042" y="998371"/>
                </a:moveTo>
                <a:cubicBezTo>
                  <a:pt x="3875605" y="998371"/>
                  <a:pt x="3881439" y="1004598"/>
                  <a:pt x="3881439" y="1013160"/>
                </a:cubicBezTo>
                <a:cubicBezTo>
                  <a:pt x="3881439" y="1020944"/>
                  <a:pt x="3875605" y="1027949"/>
                  <a:pt x="3869042" y="1027949"/>
                </a:cubicBezTo>
                <a:cubicBezTo>
                  <a:pt x="3861749" y="1027949"/>
                  <a:pt x="3855186" y="1020944"/>
                  <a:pt x="3855186" y="1013160"/>
                </a:cubicBezTo>
                <a:cubicBezTo>
                  <a:pt x="3855186" y="1004598"/>
                  <a:pt x="3861749" y="998371"/>
                  <a:pt x="3869042" y="998371"/>
                </a:cubicBezTo>
                <a:close/>
                <a:moveTo>
                  <a:pt x="3798211" y="998371"/>
                </a:moveTo>
                <a:cubicBezTo>
                  <a:pt x="3804774" y="998371"/>
                  <a:pt x="3810608" y="1004598"/>
                  <a:pt x="3810608" y="1013160"/>
                </a:cubicBezTo>
                <a:cubicBezTo>
                  <a:pt x="3810608" y="1020944"/>
                  <a:pt x="3804774" y="1027949"/>
                  <a:pt x="3798211" y="1027949"/>
                </a:cubicBezTo>
                <a:cubicBezTo>
                  <a:pt x="3790918" y="1027949"/>
                  <a:pt x="3784355" y="1020944"/>
                  <a:pt x="3784355" y="1013160"/>
                </a:cubicBezTo>
                <a:cubicBezTo>
                  <a:pt x="3784355" y="1004598"/>
                  <a:pt x="3790918" y="998371"/>
                  <a:pt x="3798211" y="998371"/>
                </a:cubicBezTo>
                <a:close/>
                <a:moveTo>
                  <a:pt x="3725922" y="998371"/>
                </a:moveTo>
                <a:cubicBezTo>
                  <a:pt x="3733944" y="998371"/>
                  <a:pt x="3739778" y="1004598"/>
                  <a:pt x="3739778" y="1013160"/>
                </a:cubicBezTo>
                <a:cubicBezTo>
                  <a:pt x="3739778" y="1020944"/>
                  <a:pt x="3733944" y="1027949"/>
                  <a:pt x="3725922" y="1027949"/>
                </a:cubicBezTo>
                <a:cubicBezTo>
                  <a:pt x="3719359" y="1027949"/>
                  <a:pt x="3713525" y="1020944"/>
                  <a:pt x="3713525" y="1013160"/>
                </a:cubicBezTo>
                <a:cubicBezTo>
                  <a:pt x="3713525" y="1004598"/>
                  <a:pt x="3719359" y="998371"/>
                  <a:pt x="3725922" y="998371"/>
                </a:cubicBezTo>
                <a:close/>
                <a:moveTo>
                  <a:pt x="724105" y="998371"/>
                </a:moveTo>
                <a:cubicBezTo>
                  <a:pt x="731398" y="998371"/>
                  <a:pt x="737962" y="1004205"/>
                  <a:pt x="737962" y="1010768"/>
                </a:cubicBezTo>
                <a:cubicBezTo>
                  <a:pt x="737962" y="1018061"/>
                  <a:pt x="731398" y="1024625"/>
                  <a:pt x="724105" y="1024625"/>
                </a:cubicBezTo>
                <a:cubicBezTo>
                  <a:pt x="717541" y="1024625"/>
                  <a:pt x="711707" y="1018061"/>
                  <a:pt x="711707" y="1010768"/>
                </a:cubicBezTo>
                <a:cubicBezTo>
                  <a:pt x="711707" y="1004205"/>
                  <a:pt x="717541" y="998371"/>
                  <a:pt x="724105" y="998371"/>
                </a:cubicBezTo>
                <a:close/>
                <a:moveTo>
                  <a:pt x="653274" y="998371"/>
                </a:moveTo>
                <a:cubicBezTo>
                  <a:pt x="660567" y="998371"/>
                  <a:pt x="667129" y="1004205"/>
                  <a:pt x="667129" y="1010768"/>
                </a:cubicBezTo>
                <a:cubicBezTo>
                  <a:pt x="667129" y="1018061"/>
                  <a:pt x="660567" y="1024625"/>
                  <a:pt x="653274" y="1024625"/>
                </a:cubicBezTo>
                <a:cubicBezTo>
                  <a:pt x="646711" y="1024625"/>
                  <a:pt x="640877" y="1018061"/>
                  <a:pt x="640877" y="1010768"/>
                </a:cubicBezTo>
                <a:cubicBezTo>
                  <a:pt x="640877" y="1004205"/>
                  <a:pt x="646711" y="998371"/>
                  <a:pt x="653274" y="998371"/>
                </a:cubicBezTo>
                <a:close/>
                <a:moveTo>
                  <a:pt x="582446" y="998371"/>
                </a:moveTo>
                <a:cubicBezTo>
                  <a:pt x="589738" y="998371"/>
                  <a:pt x="596301" y="1004205"/>
                  <a:pt x="596301" y="1010768"/>
                </a:cubicBezTo>
                <a:cubicBezTo>
                  <a:pt x="596301" y="1018061"/>
                  <a:pt x="589738" y="1024625"/>
                  <a:pt x="582446" y="1024625"/>
                </a:cubicBezTo>
                <a:cubicBezTo>
                  <a:pt x="574423" y="1024625"/>
                  <a:pt x="570047" y="1018061"/>
                  <a:pt x="570047" y="1010768"/>
                </a:cubicBezTo>
                <a:cubicBezTo>
                  <a:pt x="570047" y="1004205"/>
                  <a:pt x="574423" y="998371"/>
                  <a:pt x="582446" y="998371"/>
                </a:cubicBezTo>
                <a:close/>
                <a:moveTo>
                  <a:pt x="513636" y="998371"/>
                </a:moveTo>
                <a:cubicBezTo>
                  <a:pt x="521983" y="998371"/>
                  <a:pt x="528813" y="1004205"/>
                  <a:pt x="528813" y="1010768"/>
                </a:cubicBezTo>
                <a:cubicBezTo>
                  <a:pt x="528813" y="1018061"/>
                  <a:pt x="521983" y="1024625"/>
                  <a:pt x="513636" y="1024625"/>
                </a:cubicBezTo>
                <a:cubicBezTo>
                  <a:pt x="506046" y="1024625"/>
                  <a:pt x="499216" y="1018061"/>
                  <a:pt x="499216" y="1010768"/>
                </a:cubicBezTo>
                <a:cubicBezTo>
                  <a:pt x="499216" y="1004205"/>
                  <a:pt x="506046" y="998371"/>
                  <a:pt x="513636" y="998371"/>
                </a:cubicBezTo>
                <a:close/>
                <a:moveTo>
                  <a:pt x="439802" y="998371"/>
                </a:moveTo>
                <a:cubicBezTo>
                  <a:pt x="448365" y="998371"/>
                  <a:pt x="454592" y="1004205"/>
                  <a:pt x="454592" y="1010768"/>
                </a:cubicBezTo>
                <a:cubicBezTo>
                  <a:pt x="454592" y="1018061"/>
                  <a:pt x="448365" y="1024625"/>
                  <a:pt x="439802" y="1024625"/>
                </a:cubicBezTo>
                <a:cubicBezTo>
                  <a:pt x="432019" y="1024625"/>
                  <a:pt x="425014" y="1018061"/>
                  <a:pt x="425014" y="1010768"/>
                </a:cubicBezTo>
                <a:cubicBezTo>
                  <a:pt x="425014" y="1004205"/>
                  <a:pt x="432019" y="998371"/>
                  <a:pt x="439802" y="998371"/>
                </a:cubicBezTo>
                <a:close/>
                <a:moveTo>
                  <a:pt x="368040" y="998371"/>
                </a:moveTo>
                <a:cubicBezTo>
                  <a:pt x="376061" y="998371"/>
                  <a:pt x="380438" y="1004205"/>
                  <a:pt x="380438" y="1012227"/>
                </a:cubicBezTo>
                <a:cubicBezTo>
                  <a:pt x="380438" y="1018061"/>
                  <a:pt x="376061" y="1024625"/>
                  <a:pt x="368040" y="1024625"/>
                </a:cubicBezTo>
                <a:cubicBezTo>
                  <a:pt x="360747" y="1024625"/>
                  <a:pt x="354183" y="1018061"/>
                  <a:pt x="354183" y="1012227"/>
                </a:cubicBezTo>
                <a:cubicBezTo>
                  <a:pt x="354183" y="1004205"/>
                  <a:pt x="360747" y="998371"/>
                  <a:pt x="368040" y="998371"/>
                </a:cubicBezTo>
                <a:close/>
                <a:moveTo>
                  <a:pt x="297208" y="998371"/>
                </a:moveTo>
                <a:cubicBezTo>
                  <a:pt x="303771" y="998371"/>
                  <a:pt x="309606" y="1004205"/>
                  <a:pt x="309606" y="1012227"/>
                </a:cubicBezTo>
                <a:cubicBezTo>
                  <a:pt x="309606" y="1018061"/>
                  <a:pt x="303771" y="1024625"/>
                  <a:pt x="297208" y="1024625"/>
                </a:cubicBezTo>
                <a:cubicBezTo>
                  <a:pt x="289916" y="1024625"/>
                  <a:pt x="283352" y="1018061"/>
                  <a:pt x="283352" y="1012227"/>
                </a:cubicBezTo>
                <a:cubicBezTo>
                  <a:pt x="283352" y="1004205"/>
                  <a:pt x="289916" y="998371"/>
                  <a:pt x="297208" y="998371"/>
                </a:cubicBezTo>
                <a:close/>
                <a:moveTo>
                  <a:pt x="226379" y="998371"/>
                </a:moveTo>
                <a:cubicBezTo>
                  <a:pt x="232214" y="998371"/>
                  <a:pt x="238778" y="1004205"/>
                  <a:pt x="238778" y="1012227"/>
                </a:cubicBezTo>
                <a:cubicBezTo>
                  <a:pt x="238778" y="1018061"/>
                  <a:pt x="232214" y="1024625"/>
                  <a:pt x="226379" y="1024625"/>
                </a:cubicBezTo>
                <a:cubicBezTo>
                  <a:pt x="218357" y="1024625"/>
                  <a:pt x="212523" y="1018061"/>
                  <a:pt x="212523" y="1012227"/>
                </a:cubicBezTo>
                <a:cubicBezTo>
                  <a:pt x="212523" y="1004205"/>
                  <a:pt x="218357" y="998371"/>
                  <a:pt x="226379" y="998371"/>
                </a:cubicBezTo>
                <a:close/>
                <a:moveTo>
                  <a:pt x="154085" y="998371"/>
                </a:moveTo>
                <a:cubicBezTo>
                  <a:pt x="161377" y="998371"/>
                  <a:pt x="167941" y="1004205"/>
                  <a:pt x="167941" y="1012227"/>
                </a:cubicBezTo>
                <a:cubicBezTo>
                  <a:pt x="167941" y="1018061"/>
                  <a:pt x="161377" y="1024625"/>
                  <a:pt x="154085" y="1024625"/>
                </a:cubicBezTo>
                <a:cubicBezTo>
                  <a:pt x="147521" y="1024625"/>
                  <a:pt x="141687" y="1018061"/>
                  <a:pt x="141687" y="1012227"/>
                </a:cubicBezTo>
                <a:cubicBezTo>
                  <a:pt x="141687" y="1004205"/>
                  <a:pt x="147521" y="998371"/>
                  <a:pt x="154085" y="998371"/>
                </a:cubicBezTo>
                <a:close/>
                <a:moveTo>
                  <a:pt x="83255" y="998371"/>
                </a:moveTo>
                <a:cubicBezTo>
                  <a:pt x="90548" y="998371"/>
                  <a:pt x="97111" y="1004205"/>
                  <a:pt x="97111" y="1012227"/>
                </a:cubicBezTo>
                <a:cubicBezTo>
                  <a:pt x="97111" y="1018061"/>
                  <a:pt x="90548" y="1024625"/>
                  <a:pt x="83255" y="1024625"/>
                </a:cubicBezTo>
                <a:cubicBezTo>
                  <a:pt x="76692" y="1024625"/>
                  <a:pt x="70858" y="1018061"/>
                  <a:pt x="70858" y="1012227"/>
                </a:cubicBezTo>
                <a:cubicBezTo>
                  <a:pt x="70858" y="1004205"/>
                  <a:pt x="76692" y="998371"/>
                  <a:pt x="83255" y="998371"/>
                </a:cubicBezTo>
                <a:close/>
                <a:moveTo>
                  <a:pt x="12019" y="998371"/>
                </a:moveTo>
                <a:cubicBezTo>
                  <a:pt x="20264" y="998371"/>
                  <a:pt x="26260" y="1004205"/>
                  <a:pt x="26260" y="1012227"/>
                </a:cubicBezTo>
                <a:cubicBezTo>
                  <a:pt x="26260" y="1018061"/>
                  <a:pt x="20264" y="1024625"/>
                  <a:pt x="12019" y="1024625"/>
                </a:cubicBezTo>
                <a:cubicBezTo>
                  <a:pt x="4524" y="1024625"/>
                  <a:pt x="27" y="1018061"/>
                  <a:pt x="27" y="1012227"/>
                </a:cubicBezTo>
                <a:cubicBezTo>
                  <a:pt x="27" y="1004205"/>
                  <a:pt x="4524" y="998371"/>
                  <a:pt x="12019" y="998371"/>
                </a:cubicBezTo>
                <a:close/>
                <a:moveTo>
                  <a:pt x="870603" y="927542"/>
                </a:moveTo>
                <a:cubicBezTo>
                  <a:pt x="877167" y="927542"/>
                  <a:pt x="883001" y="933376"/>
                  <a:pt x="883001" y="939939"/>
                </a:cubicBezTo>
                <a:cubicBezTo>
                  <a:pt x="883001" y="947232"/>
                  <a:pt x="877167" y="953796"/>
                  <a:pt x="870603" y="953796"/>
                </a:cubicBezTo>
                <a:cubicBezTo>
                  <a:pt x="863310" y="953796"/>
                  <a:pt x="856747" y="947232"/>
                  <a:pt x="856747" y="939939"/>
                </a:cubicBezTo>
                <a:cubicBezTo>
                  <a:pt x="856747" y="933376"/>
                  <a:pt x="863310" y="927542"/>
                  <a:pt x="870603" y="927542"/>
                </a:cubicBezTo>
                <a:close/>
                <a:moveTo>
                  <a:pt x="799773" y="927542"/>
                </a:moveTo>
                <a:cubicBezTo>
                  <a:pt x="806337" y="927542"/>
                  <a:pt x="812171" y="933376"/>
                  <a:pt x="812171" y="939939"/>
                </a:cubicBezTo>
                <a:cubicBezTo>
                  <a:pt x="812171" y="947232"/>
                  <a:pt x="806337" y="953796"/>
                  <a:pt x="799773" y="953796"/>
                </a:cubicBezTo>
                <a:cubicBezTo>
                  <a:pt x="792481" y="953796"/>
                  <a:pt x="785917" y="947232"/>
                  <a:pt x="785917" y="939939"/>
                </a:cubicBezTo>
                <a:cubicBezTo>
                  <a:pt x="785917" y="933376"/>
                  <a:pt x="792481" y="927542"/>
                  <a:pt x="799773" y="927542"/>
                </a:cubicBezTo>
                <a:close/>
                <a:moveTo>
                  <a:pt x="724112" y="927542"/>
                </a:moveTo>
                <a:cubicBezTo>
                  <a:pt x="731405" y="927542"/>
                  <a:pt x="737968" y="933376"/>
                  <a:pt x="737968" y="939939"/>
                </a:cubicBezTo>
                <a:cubicBezTo>
                  <a:pt x="737968" y="947232"/>
                  <a:pt x="731405" y="953796"/>
                  <a:pt x="724112" y="953796"/>
                </a:cubicBezTo>
                <a:cubicBezTo>
                  <a:pt x="717548" y="953796"/>
                  <a:pt x="711714" y="947232"/>
                  <a:pt x="711714" y="939939"/>
                </a:cubicBezTo>
                <a:cubicBezTo>
                  <a:pt x="711714" y="933376"/>
                  <a:pt x="717548" y="927542"/>
                  <a:pt x="724112" y="927542"/>
                </a:cubicBezTo>
                <a:close/>
                <a:moveTo>
                  <a:pt x="653281" y="927542"/>
                </a:moveTo>
                <a:cubicBezTo>
                  <a:pt x="660573" y="927542"/>
                  <a:pt x="667137" y="933376"/>
                  <a:pt x="667137" y="939939"/>
                </a:cubicBezTo>
                <a:cubicBezTo>
                  <a:pt x="667137" y="947232"/>
                  <a:pt x="660573" y="953796"/>
                  <a:pt x="653281" y="953796"/>
                </a:cubicBezTo>
                <a:cubicBezTo>
                  <a:pt x="646718" y="953796"/>
                  <a:pt x="640884" y="947232"/>
                  <a:pt x="640884" y="939939"/>
                </a:cubicBezTo>
                <a:cubicBezTo>
                  <a:pt x="640884" y="933376"/>
                  <a:pt x="645259" y="927542"/>
                  <a:pt x="653281" y="927542"/>
                </a:cubicBezTo>
                <a:close/>
                <a:moveTo>
                  <a:pt x="582453" y="927542"/>
                </a:moveTo>
                <a:cubicBezTo>
                  <a:pt x="589745" y="927542"/>
                  <a:pt x="596309" y="933376"/>
                  <a:pt x="596309" y="939939"/>
                </a:cubicBezTo>
                <a:cubicBezTo>
                  <a:pt x="596309" y="947232"/>
                  <a:pt x="589745" y="953796"/>
                  <a:pt x="582453" y="953796"/>
                </a:cubicBezTo>
                <a:cubicBezTo>
                  <a:pt x="574430" y="953796"/>
                  <a:pt x="570054" y="947232"/>
                  <a:pt x="570054" y="939939"/>
                </a:cubicBezTo>
                <a:cubicBezTo>
                  <a:pt x="570054" y="933376"/>
                  <a:pt x="574430" y="927542"/>
                  <a:pt x="582453" y="927542"/>
                </a:cubicBezTo>
                <a:close/>
                <a:moveTo>
                  <a:pt x="513642" y="927542"/>
                </a:moveTo>
                <a:cubicBezTo>
                  <a:pt x="521990" y="927542"/>
                  <a:pt x="528820" y="933376"/>
                  <a:pt x="528820" y="939939"/>
                </a:cubicBezTo>
                <a:cubicBezTo>
                  <a:pt x="528820" y="947232"/>
                  <a:pt x="521990" y="953796"/>
                  <a:pt x="513642" y="953796"/>
                </a:cubicBezTo>
                <a:cubicBezTo>
                  <a:pt x="506053" y="953796"/>
                  <a:pt x="499223" y="947232"/>
                  <a:pt x="499223" y="939939"/>
                </a:cubicBezTo>
                <a:cubicBezTo>
                  <a:pt x="499223" y="933376"/>
                  <a:pt x="506053" y="927542"/>
                  <a:pt x="513642" y="927542"/>
                </a:cubicBezTo>
                <a:close/>
                <a:moveTo>
                  <a:pt x="439809" y="927542"/>
                </a:moveTo>
                <a:cubicBezTo>
                  <a:pt x="448372" y="927542"/>
                  <a:pt x="454599" y="933376"/>
                  <a:pt x="454599" y="939939"/>
                </a:cubicBezTo>
                <a:cubicBezTo>
                  <a:pt x="454599" y="947232"/>
                  <a:pt x="448372" y="953796"/>
                  <a:pt x="439809" y="953796"/>
                </a:cubicBezTo>
                <a:cubicBezTo>
                  <a:pt x="432026" y="953796"/>
                  <a:pt x="425021" y="947232"/>
                  <a:pt x="425021" y="939939"/>
                </a:cubicBezTo>
                <a:cubicBezTo>
                  <a:pt x="425021" y="933376"/>
                  <a:pt x="432026" y="927542"/>
                  <a:pt x="439809" y="927542"/>
                </a:cubicBezTo>
                <a:close/>
                <a:moveTo>
                  <a:pt x="368046" y="927542"/>
                </a:moveTo>
                <a:cubicBezTo>
                  <a:pt x="376068" y="927542"/>
                  <a:pt x="380444" y="933376"/>
                  <a:pt x="380444" y="939939"/>
                </a:cubicBezTo>
                <a:cubicBezTo>
                  <a:pt x="380444" y="947232"/>
                  <a:pt x="376068" y="953796"/>
                  <a:pt x="368046" y="953796"/>
                </a:cubicBezTo>
                <a:cubicBezTo>
                  <a:pt x="360754" y="953796"/>
                  <a:pt x="354191" y="947232"/>
                  <a:pt x="354191" y="939939"/>
                </a:cubicBezTo>
                <a:cubicBezTo>
                  <a:pt x="354191" y="933376"/>
                  <a:pt x="360754" y="927542"/>
                  <a:pt x="368046" y="927542"/>
                </a:cubicBezTo>
                <a:close/>
                <a:moveTo>
                  <a:pt x="297214" y="927542"/>
                </a:moveTo>
                <a:cubicBezTo>
                  <a:pt x="303777" y="927542"/>
                  <a:pt x="309612" y="933376"/>
                  <a:pt x="309612" y="939939"/>
                </a:cubicBezTo>
                <a:cubicBezTo>
                  <a:pt x="309612" y="947232"/>
                  <a:pt x="303777" y="953796"/>
                  <a:pt x="297214" y="953796"/>
                </a:cubicBezTo>
                <a:cubicBezTo>
                  <a:pt x="289922" y="953796"/>
                  <a:pt x="283359" y="947232"/>
                  <a:pt x="283359" y="939939"/>
                </a:cubicBezTo>
                <a:cubicBezTo>
                  <a:pt x="283359" y="933376"/>
                  <a:pt x="289922" y="927542"/>
                  <a:pt x="297214" y="927542"/>
                </a:cubicBezTo>
                <a:close/>
                <a:moveTo>
                  <a:pt x="226386" y="927542"/>
                </a:moveTo>
                <a:cubicBezTo>
                  <a:pt x="232220" y="927542"/>
                  <a:pt x="238784" y="933376"/>
                  <a:pt x="238784" y="939939"/>
                </a:cubicBezTo>
                <a:cubicBezTo>
                  <a:pt x="238784" y="947232"/>
                  <a:pt x="232220" y="953796"/>
                  <a:pt x="226386" y="953796"/>
                </a:cubicBezTo>
                <a:cubicBezTo>
                  <a:pt x="218363" y="953796"/>
                  <a:pt x="212530" y="947232"/>
                  <a:pt x="212530" y="939939"/>
                </a:cubicBezTo>
                <a:cubicBezTo>
                  <a:pt x="212530" y="933376"/>
                  <a:pt x="218363" y="927542"/>
                  <a:pt x="226386" y="927542"/>
                </a:cubicBezTo>
                <a:close/>
                <a:moveTo>
                  <a:pt x="154091" y="927542"/>
                </a:moveTo>
                <a:cubicBezTo>
                  <a:pt x="161383" y="927542"/>
                  <a:pt x="167947" y="933376"/>
                  <a:pt x="167947" y="939939"/>
                </a:cubicBezTo>
                <a:cubicBezTo>
                  <a:pt x="167947" y="947232"/>
                  <a:pt x="161383" y="953796"/>
                  <a:pt x="154091" y="953796"/>
                </a:cubicBezTo>
                <a:cubicBezTo>
                  <a:pt x="147527" y="953796"/>
                  <a:pt x="141693" y="947232"/>
                  <a:pt x="141693" y="939939"/>
                </a:cubicBezTo>
                <a:cubicBezTo>
                  <a:pt x="141693" y="933376"/>
                  <a:pt x="147527" y="927542"/>
                  <a:pt x="154091" y="927542"/>
                </a:cubicBezTo>
                <a:close/>
                <a:moveTo>
                  <a:pt x="83261" y="927542"/>
                </a:moveTo>
                <a:cubicBezTo>
                  <a:pt x="90554" y="927542"/>
                  <a:pt x="97117" y="933376"/>
                  <a:pt x="97117" y="939939"/>
                </a:cubicBezTo>
                <a:cubicBezTo>
                  <a:pt x="97117" y="947232"/>
                  <a:pt x="90554" y="953796"/>
                  <a:pt x="83261" y="953796"/>
                </a:cubicBezTo>
                <a:cubicBezTo>
                  <a:pt x="76698" y="953796"/>
                  <a:pt x="70864" y="947232"/>
                  <a:pt x="70864" y="939939"/>
                </a:cubicBezTo>
                <a:cubicBezTo>
                  <a:pt x="70864" y="933376"/>
                  <a:pt x="76698" y="927542"/>
                  <a:pt x="83261" y="927542"/>
                </a:cubicBezTo>
                <a:close/>
                <a:moveTo>
                  <a:pt x="12025" y="927542"/>
                </a:moveTo>
                <a:cubicBezTo>
                  <a:pt x="20270" y="927542"/>
                  <a:pt x="26266" y="933376"/>
                  <a:pt x="26266" y="939939"/>
                </a:cubicBezTo>
                <a:cubicBezTo>
                  <a:pt x="26266" y="947232"/>
                  <a:pt x="20270" y="953796"/>
                  <a:pt x="12025" y="953796"/>
                </a:cubicBezTo>
                <a:cubicBezTo>
                  <a:pt x="4530" y="953796"/>
                  <a:pt x="33" y="947232"/>
                  <a:pt x="33" y="939939"/>
                </a:cubicBezTo>
                <a:cubicBezTo>
                  <a:pt x="33" y="933376"/>
                  <a:pt x="4530" y="927542"/>
                  <a:pt x="12025" y="927542"/>
                </a:cubicBezTo>
                <a:close/>
                <a:moveTo>
                  <a:pt x="6581764" y="924168"/>
                </a:moveTo>
                <a:cubicBezTo>
                  <a:pt x="6589547" y="924168"/>
                  <a:pt x="6596552" y="928543"/>
                  <a:pt x="6596552" y="936565"/>
                </a:cubicBezTo>
                <a:cubicBezTo>
                  <a:pt x="6596552" y="943858"/>
                  <a:pt x="6589547" y="950422"/>
                  <a:pt x="6581764" y="950422"/>
                </a:cubicBezTo>
                <a:cubicBezTo>
                  <a:pt x="6573202" y="950422"/>
                  <a:pt x="6566976" y="943858"/>
                  <a:pt x="6566976" y="936565"/>
                </a:cubicBezTo>
                <a:cubicBezTo>
                  <a:pt x="6566976" y="928543"/>
                  <a:pt x="6573202" y="924168"/>
                  <a:pt x="6581764" y="924168"/>
                </a:cubicBezTo>
                <a:close/>
                <a:moveTo>
                  <a:pt x="6510933" y="924168"/>
                </a:moveTo>
                <a:cubicBezTo>
                  <a:pt x="6518717" y="924168"/>
                  <a:pt x="6525722" y="928543"/>
                  <a:pt x="6525722" y="936565"/>
                </a:cubicBezTo>
                <a:cubicBezTo>
                  <a:pt x="6525722" y="943858"/>
                  <a:pt x="6518717" y="950422"/>
                  <a:pt x="6510933" y="950422"/>
                </a:cubicBezTo>
                <a:cubicBezTo>
                  <a:pt x="6502371" y="950422"/>
                  <a:pt x="6496144" y="943858"/>
                  <a:pt x="6496144" y="936565"/>
                </a:cubicBezTo>
                <a:cubicBezTo>
                  <a:pt x="6496144" y="928543"/>
                  <a:pt x="6502371" y="924168"/>
                  <a:pt x="6510933" y="924168"/>
                </a:cubicBezTo>
                <a:close/>
                <a:moveTo>
                  <a:pt x="6440492" y="924168"/>
                </a:moveTo>
                <a:cubicBezTo>
                  <a:pt x="6448081" y="924168"/>
                  <a:pt x="6454911" y="928543"/>
                  <a:pt x="6454911" y="936565"/>
                </a:cubicBezTo>
                <a:cubicBezTo>
                  <a:pt x="6454911" y="943858"/>
                  <a:pt x="6448081" y="950422"/>
                  <a:pt x="6440492" y="950422"/>
                </a:cubicBezTo>
                <a:cubicBezTo>
                  <a:pt x="6432145" y="950422"/>
                  <a:pt x="6425315" y="943858"/>
                  <a:pt x="6425315" y="936565"/>
                </a:cubicBezTo>
                <a:cubicBezTo>
                  <a:pt x="6425315" y="928543"/>
                  <a:pt x="6432145" y="924168"/>
                  <a:pt x="6440492" y="924168"/>
                </a:cubicBezTo>
                <a:close/>
                <a:moveTo>
                  <a:pt x="6368340" y="924168"/>
                </a:moveTo>
                <a:cubicBezTo>
                  <a:pt x="6376362" y="924168"/>
                  <a:pt x="6380737" y="928543"/>
                  <a:pt x="6380737" y="936565"/>
                </a:cubicBezTo>
                <a:cubicBezTo>
                  <a:pt x="6380737" y="943858"/>
                  <a:pt x="6376362" y="950422"/>
                  <a:pt x="6368340" y="950422"/>
                </a:cubicBezTo>
                <a:cubicBezTo>
                  <a:pt x="6361047" y="950422"/>
                  <a:pt x="6354484" y="943858"/>
                  <a:pt x="6354484" y="936565"/>
                </a:cubicBezTo>
                <a:cubicBezTo>
                  <a:pt x="6354484" y="928543"/>
                  <a:pt x="6361047" y="924168"/>
                  <a:pt x="6368340" y="924168"/>
                </a:cubicBezTo>
                <a:close/>
                <a:moveTo>
                  <a:pt x="6297511" y="924168"/>
                </a:moveTo>
                <a:cubicBezTo>
                  <a:pt x="6304074" y="924168"/>
                  <a:pt x="6309908" y="928543"/>
                  <a:pt x="6309908" y="936565"/>
                </a:cubicBezTo>
                <a:cubicBezTo>
                  <a:pt x="6309908" y="943858"/>
                  <a:pt x="6304074" y="950422"/>
                  <a:pt x="6297511" y="950422"/>
                </a:cubicBezTo>
                <a:cubicBezTo>
                  <a:pt x="6290218" y="950422"/>
                  <a:pt x="6283655" y="943858"/>
                  <a:pt x="6283655" y="936565"/>
                </a:cubicBezTo>
                <a:cubicBezTo>
                  <a:pt x="6283655" y="928543"/>
                  <a:pt x="6290218" y="924168"/>
                  <a:pt x="6297511" y="924168"/>
                </a:cubicBezTo>
                <a:close/>
                <a:moveTo>
                  <a:pt x="6226679" y="924168"/>
                </a:moveTo>
                <a:cubicBezTo>
                  <a:pt x="6233242" y="924168"/>
                  <a:pt x="6239076" y="928543"/>
                  <a:pt x="6239076" y="936565"/>
                </a:cubicBezTo>
                <a:cubicBezTo>
                  <a:pt x="6239076" y="943858"/>
                  <a:pt x="6233242" y="950422"/>
                  <a:pt x="6226679" y="950422"/>
                </a:cubicBezTo>
                <a:cubicBezTo>
                  <a:pt x="6219386" y="950422"/>
                  <a:pt x="6212823" y="943858"/>
                  <a:pt x="6212823" y="936565"/>
                </a:cubicBezTo>
                <a:cubicBezTo>
                  <a:pt x="6212823" y="928543"/>
                  <a:pt x="6219386" y="924168"/>
                  <a:pt x="6226679" y="924168"/>
                </a:cubicBezTo>
                <a:close/>
                <a:moveTo>
                  <a:pt x="6154391" y="924168"/>
                </a:moveTo>
                <a:cubicBezTo>
                  <a:pt x="6161684" y="924168"/>
                  <a:pt x="6168247" y="928543"/>
                  <a:pt x="6168247" y="936565"/>
                </a:cubicBezTo>
                <a:cubicBezTo>
                  <a:pt x="6168247" y="943858"/>
                  <a:pt x="6161684" y="950422"/>
                  <a:pt x="6154391" y="950422"/>
                </a:cubicBezTo>
                <a:cubicBezTo>
                  <a:pt x="6147828" y="950422"/>
                  <a:pt x="6141994" y="943858"/>
                  <a:pt x="6141994" y="936565"/>
                </a:cubicBezTo>
                <a:cubicBezTo>
                  <a:pt x="6141994" y="928543"/>
                  <a:pt x="6147828" y="924168"/>
                  <a:pt x="6154391" y="924168"/>
                </a:cubicBezTo>
                <a:close/>
                <a:moveTo>
                  <a:pt x="6083559" y="924168"/>
                </a:moveTo>
                <a:cubicBezTo>
                  <a:pt x="6090852" y="924168"/>
                  <a:pt x="6097415" y="930002"/>
                  <a:pt x="6097415" y="936565"/>
                </a:cubicBezTo>
                <a:cubicBezTo>
                  <a:pt x="6097415" y="943858"/>
                  <a:pt x="6090852" y="950422"/>
                  <a:pt x="6083559" y="950422"/>
                </a:cubicBezTo>
                <a:cubicBezTo>
                  <a:pt x="6076996" y="950422"/>
                  <a:pt x="6071162" y="943858"/>
                  <a:pt x="6071162" y="936565"/>
                </a:cubicBezTo>
                <a:cubicBezTo>
                  <a:pt x="6071162" y="930002"/>
                  <a:pt x="6076996" y="924168"/>
                  <a:pt x="6083559" y="924168"/>
                </a:cubicBezTo>
                <a:close/>
                <a:moveTo>
                  <a:pt x="6011748" y="924168"/>
                </a:moveTo>
                <a:cubicBezTo>
                  <a:pt x="6019532" y="924168"/>
                  <a:pt x="6026537" y="930002"/>
                  <a:pt x="6026537" y="936565"/>
                </a:cubicBezTo>
                <a:cubicBezTo>
                  <a:pt x="6026537" y="943858"/>
                  <a:pt x="6019532" y="950422"/>
                  <a:pt x="6011748" y="950422"/>
                </a:cubicBezTo>
                <a:cubicBezTo>
                  <a:pt x="6003186" y="950422"/>
                  <a:pt x="5998516" y="943858"/>
                  <a:pt x="5996959" y="936565"/>
                </a:cubicBezTo>
                <a:cubicBezTo>
                  <a:pt x="5996959" y="930002"/>
                  <a:pt x="6003186" y="924168"/>
                  <a:pt x="6011748" y="924168"/>
                </a:cubicBezTo>
                <a:close/>
                <a:moveTo>
                  <a:pt x="5940548" y="924168"/>
                </a:moveTo>
                <a:cubicBezTo>
                  <a:pt x="5948896" y="924168"/>
                  <a:pt x="5955726" y="930002"/>
                  <a:pt x="5955726" y="936565"/>
                </a:cubicBezTo>
                <a:cubicBezTo>
                  <a:pt x="5955726" y="943858"/>
                  <a:pt x="5948896" y="950422"/>
                  <a:pt x="5940548" y="950422"/>
                </a:cubicBezTo>
                <a:cubicBezTo>
                  <a:pt x="5932960" y="950422"/>
                  <a:pt x="5926130" y="943858"/>
                  <a:pt x="5926130" y="936565"/>
                </a:cubicBezTo>
                <a:cubicBezTo>
                  <a:pt x="5926130" y="930002"/>
                  <a:pt x="5932960" y="924168"/>
                  <a:pt x="5940548" y="924168"/>
                </a:cubicBezTo>
                <a:close/>
                <a:moveTo>
                  <a:pt x="5870088" y="924168"/>
                </a:moveTo>
                <a:cubicBezTo>
                  <a:pt x="5878650" y="924168"/>
                  <a:pt x="5884877" y="930002"/>
                  <a:pt x="5884877" y="936565"/>
                </a:cubicBezTo>
                <a:cubicBezTo>
                  <a:pt x="5884877" y="943858"/>
                  <a:pt x="5878650" y="950422"/>
                  <a:pt x="5870088" y="950422"/>
                </a:cubicBezTo>
                <a:cubicBezTo>
                  <a:pt x="5862304" y="950422"/>
                  <a:pt x="5855299" y="943858"/>
                  <a:pt x="5855299" y="936565"/>
                </a:cubicBezTo>
                <a:cubicBezTo>
                  <a:pt x="5855299" y="930002"/>
                  <a:pt x="5862304" y="924168"/>
                  <a:pt x="5870088" y="924168"/>
                </a:cubicBezTo>
                <a:close/>
                <a:moveTo>
                  <a:pt x="5798325" y="924168"/>
                </a:moveTo>
                <a:cubicBezTo>
                  <a:pt x="5806347" y="924168"/>
                  <a:pt x="5810722" y="930002"/>
                  <a:pt x="5810722" y="936565"/>
                </a:cubicBezTo>
                <a:cubicBezTo>
                  <a:pt x="5810722" y="943858"/>
                  <a:pt x="5806347" y="950422"/>
                  <a:pt x="5798325" y="950422"/>
                </a:cubicBezTo>
                <a:cubicBezTo>
                  <a:pt x="5791032" y="950422"/>
                  <a:pt x="5784469" y="943858"/>
                  <a:pt x="5784469" y="936565"/>
                </a:cubicBezTo>
                <a:cubicBezTo>
                  <a:pt x="5784469" y="930002"/>
                  <a:pt x="5791032" y="924168"/>
                  <a:pt x="5798325" y="924168"/>
                </a:cubicBezTo>
                <a:close/>
                <a:moveTo>
                  <a:pt x="5724122" y="924168"/>
                </a:moveTo>
                <a:cubicBezTo>
                  <a:pt x="5730685" y="924168"/>
                  <a:pt x="5736519" y="930002"/>
                  <a:pt x="5736519" y="936565"/>
                </a:cubicBezTo>
                <a:cubicBezTo>
                  <a:pt x="5736519" y="943858"/>
                  <a:pt x="5730685" y="950422"/>
                  <a:pt x="5724122" y="950422"/>
                </a:cubicBezTo>
                <a:cubicBezTo>
                  <a:pt x="5716100" y="950422"/>
                  <a:pt x="5710266" y="943858"/>
                  <a:pt x="5710266" y="936565"/>
                </a:cubicBezTo>
                <a:cubicBezTo>
                  <a:pt x="5710266" y="930002"/>
                  <a:pt x="5716100" y="924168"/>
                  <a:pt x="5724122" y="924168"/>
                </a:cubicBezTo>
                <a:close/>
                <a:moveTo>
                  <a:pt x="5653291" y="924168"/>
                </a:moveTo>
                <a:cubicBezTo>
                  <a:pt x="5659125" y="924168"/>
                  <a:pt x="5665688" y="930002"/>
                  <a:pt x="5665688" y="936565"/>
                </a:cubicBezTo>
                <a:cubicBezTo>
                  <a:pt x="5665688" y="943858"/>
                  <a:pt x="5659125" y="950422"/>
                  <a:pt x="5653291" y="950422"/>
                </a:cubicBezTo>
                <a:cubicBezTo>
                  <a:pt x="5645269" y="950422"/>
                  <a:pt x="5639435" y="943858"/>
                  <a:pt x="5639435" y="936565"/>
                </a:cubicBezTo>
                <a:cubicBezTo>
                  <a:pt x="5639435" y="930002"/>
                  <a:pt x="5645269" y="924168"/>
                  <a:pt x="5653291" y="924168"/>
                </a:cubicBezTo>
                <a:close/>
                <a:moveTo>
                  <a:pt x="5581002" y="924168"/>
                </a:moveTo>
                <a:cubicBezTo>
                  <a:pt x="5588295" y="924168"/>
                  <a:pt x="5594858" y="930002"/>
                  <a:pt x="5594858" y="936565"/>
                </a:cubicBezTo>
                <a:cubicBezTo>
                  <a:pt x="5594858" y="943858"/>
                  <a:pt x="5588295" y="950422"/>
                  <a:pt x="5581002" y="950422"/>
                </a:cubicBezTo>
                <a:cubicBezTo>
                  <a:pt x="5574439" y="950422"/>
                  <a:pt x="5568605" y="943858"/>
                  <a:pt x="5568605" y="936565"/>
                </a:cubicBezTo>
                <a:cubicBezTo>
                  <a:pt x="5568605" y="930002"/>
                  <a:pt x="5574439" y="924168"/>
                  <a:pt x="5581002" y="924168"/>
                </a:cubicBezTo>
                <a:close/>
                <a:moveTo>
                  <a:pt x="5510171" y="924168"/>
                </a:moveTo>
                <a:cubicBezTo>
                  <a:pt x="5517464" y="924168"/>
                  <a:pt x="5524027" y="930002"/>
                  <a:pt x="5524027" y="936565"/>
                </a:cubicBezTo>
                <a:cubicBezTo>
                  <a:pt x="5524027" y="943858"/>
                  <a:pt x="5517464" y="950422"/>
                  <a:pt x="5510171" y="950422"/>
                </a:cubicBezTo>
                <a:cubicBezTo>
                  <a:pt x="5503608" y="950422"/>
                  <a:pt x="5497774" y="943858"/>
                  <a:pt x="5497774" y="936565"/>
                </a:cubicBezTo>
                <a:cubicBezTo>
                  <a:pt x="5497774" y="930002"/>
                  <a:pt x="5503608" y="924168"/>
                  <a:pt x="5510171" y="924168"/>
                </a:cubicBezTo>
                <a:close/>
                <a:moveTo>
                  <a:pt x="5438937" y="924168"/>
                </a:moveTo>
                <a:cubicBezTo>
                  <a:pt x="5447182" y="924168"/>
                  <a:pt x="5453178" y="930002"/>
                  <a:pt x="5453178" y="936565"/>
                </a:cubicBezTo>
                <a:cubicBezTo>
                  <a:pt x="5453178" y="943858"/>
                  <a:pt x="5447182" y="950422"/>
                  <a:pt x="5438937" y="950422"/>
                </a:cubicBezTo>
                <a:cubicBezTo>
                  <a:pt x="5431442" y="950422"/>
                  <a:pt x="5426945" y="943858"/>
                  <a:pt x="5426945" y="936565"/>
                </a:cubicBezTo>
                <a:cubicBezTo>
                  <a:pt x="5426945" y="930002"/>
                  <a:pt x="5431442" y="924168"/>
                  <a:pt x="5438937" y="924168"/>
                </a:cubicBezTo>
                <a:close/>
                <a:moveTo>
                  <a:pt x="5367530" y="924168"/>
                </a:moveTo>
                <a:cubicBezTo>
                  <a:pt x="5376092" y="924168"/>
                  <a:pt x="5382318" y="930002"/>
                  <a:pt x="5382318" y="936565"/>
                </a:cubicBezTo>
                <a:cubicBezTo>
                  <a:pt x="5382318" y="943858"/>
                  <a:pt x="5376092" y="950422"/>
                  <a:pt x="5367530" y="950422"/>
                </a:cubicBezTo>
                <a:cubicBezTo>
                  <a:pt x="5359747" y="950422"/>
                  <a:pt x="5352742" y="943858"/>
                  <a:pt x="5352742" y="936565"/>
                </a:cubicBezTo>
                <a:cubicBezTo>
                  <a:pt x="5352742" y="930002"/>
                  <a:pt x="5359747" y="924168"/>
                  <a:pt x="5367530" y="924168"/>
                </a:cubicBezTo>
                <a:close/>
                <a:moveTo>
                  <a:pt x="5296699" y="924168"/>
                </a:moveTo>
                <a:cubicBezTo>
                  <a:pt x="5305261" y="924168"/>
                  <a:pt x="5311488" y="930002"/>
                  <a:pt x="5311488" y="936565"/>
                </a:cubicBezTo>
                <a:cubicBezTo>
                  <a:pt x="5311488" y="943858"/>
                  <a:pt x="5305261" y="950422"/>
                  <a:pt x="5296699" y="950422"/>
                </a:cubicBezTo>
                <a:cubicBezTo>
                  <a:pt x="5288915" y="950422"/>
                  <a:pt x="5281910" y="943858"/>
                  <a:pt x="5281910" y="936565"/>
                </a:cubicBezTo>
                <a:cubicBezTo>
                  <a:pt x="5281910" y="930002"/>
                  <a:pt x="5288915" y="924168"/>
                  <a:pt x="5296699" y="924168"/>
                </a:cubicBezTo>
                <a:close/>
                <a:moveTo>
                  <a:pt x="5225869" y="924168"/>
                </a:moveTo>
                <a:cubicBezTo>
                  <a:pt x="5234431" y="924168"/>
                  <a:pt x="5240657" y="930002"/>
                  <a:pt x="5240657" y="936565"/>
                </a:cubicBezTo>
                <a:cubicBezTo>
                  <a:pt x="5240657" y="943858"/>
                  <a:pt x="5234431" y="950422"/>
                  <a:pt x="5225869" y="950422"/>
                </a:cubicBezTo>
                <a:cubicBezTo>
                  <a:pt x="5217307" y="950422"/>
                  <a:pt x="5211081" y="943858"/>
                  <a:pt x="5211081" y="936565"/>
                </a:cubicBezTo>
                <a:cubicBezTo>
                  <a:pt x="5211081" y="930002"/>
                  <a:pt x="5217307" y="924168"/>
                  <a:pt x="5225869" y="924168"/>
                </a:cubicBezTo>
                <a:close/>
                <a:moveTo>
                  <a:pt x="5154105" y="924168"/>
                </a:moveTo>
                <a:cubicBezTo>
                  <a:pt x="5162127" y="924168"/>
                  <a:pt x="5166502" y="930002"/>
                  <a:pt x="5166502" y="936565"/>
                </a:cubicBezTo>
                <a:cubicBezTo>
                  <a:pt x="5166502" y="943858"/>
                  <a:pt x="5162127" y="950422"/>
                  <a:pt x="5154105" y="950422"/>
                </a:cubicBezTo>
                <a:cubicBezTo>
                  <a:pt x="5146083" y="950422"/>
                  <a:pt x="5140249" y="943858"/>
                  <a:pt x="5140249" y="936565"/>
                </a:cubicBezTo>
                <a:cubicBezTo>
                  <a:pt x="5140249" y="930002"/>
                  <a:pt x="5146083" y="924168"/>
                  <a:pt x="5154105" y="924168"/>
                </a:cubicBezTo>
                <a:close/>
                <a:moveTo>
                  <a:pt x="5083276" y="924168"/>
                </a:moveTo>
                <a:cubicBezTo>
                  <a:pt x="5089110" y="924168"/>
                  <a:pt x="5095673" y="930002"/>
                  <a:pt x="5095673" y="936565"/>
                </a:cubicBezTo>
                <a:cubicBezTo>
                  <a:pt x="5095673" y="943858"/>
                  <a:pt x="5089110" y="950422"/>
                  <a:pt x="5083276" y="950422"/>
                </a:cubicBezTo>
                <a:cubicBezTo>
                  <a:pt x="5075254" y="950422"/>
                  <a:pt x="5069420" y="943858"/>
                  <a:pt x="5069420" y="936565"/>
                </a:cubicBezTo>
                <a:cubicBezTo>
                  <a:pt x="5069420" y="930002"/>
                  <a:pt x="5075254" y="924168"/>
                  <a:pt x="5083276" y="924168"/>
                </a:cubicBezTo>
                <a:close/>
                <a:moveTo>
                  <a:pt x="5012445" y="924168"/>
                </a:moveTo>
                <a:cubicBezTo>
                  <a:pt x="5018279" y="924168"/>
                  <a:pt x="5024842" y="930002"/>
                  <a:pt x="5024842" y="936565"/>
                </a:cubicBezTo>
                <a:cubicBezTo>
                  <a:pt x="5024842" y="943858"/>
                  <a:pt x="5018279" y="950422"/>
                  <a:pt x="5012445" y="950422"/>
                </a:cubicBezTo>
                <a:cubicBezTo>
                  <a:pt x="5004423" y="950422"/>
                  <a:pt x="4998589" y="943858"/>
                  <a:pt x="4998589" y="938024"/>
                </a:cubicBezTo>
                <a:cubicBezTo>
                  <a:pt x="4998589" y="930002"/>
                  <a:pt x="5004423" y="924168"/>
                  <a:pt x="5012445" y="924168"/>
                </a:cubicBezTo>
                <a:close/>
                <a:moveTo>
                  <a:pt x="4940157" y="924168"/>
                </a:moveTo>
                <a:cubicBezTo>
                  <a:pt x="4948179" y="924168"/>
                  <a:pt x="4954013" y="930002"/>
                  <a:pt x="4954013" y="938024"/>
                </a:cubicBezTo>
                <a:cubicBezTo>
                  <a:pt x="4954013" y="943858"/>
                  <a:pt x="4948179" y="950422"/>
                  <a:pt x="4940157" y="950422"/>
                </a:cubicBezTo>
                <a:cubicBezTo>
                  <a:pt x="4934323" y="950422"/>
                  <a:pt x="4927760" y="943858"/>
                  <a:pt x="4927760" y="938024"/>
                </a:cubicBezTo>
                <a:cubicBezTo>
                  <a:pt x="4927760" y="930002"/>
                  <a:pt x="4934323" y="924168"/>
                  <a:pt x="4940157" y="924168"/>
                </a:cubicBezTo>
                <a:close/>
                <a:moveTo>
                  <a:pt x="4865953" y="924168"/>
                </a:moveTo>
                <a:cubicBezTo>
                  <a:pt x="4873975" y="924168"/>
                  <a:pt x="4879809" y="930002"/>
                  <a:pt x="4879809" y="938024"/>
                </a:cubicBezTo>
                <a:cubicBezTo>
                  <a:pt x="4879809" y="943858"/>
                  <a:pt x="4873975" y="950422"/>
                  <a:pt x="4865953" y="950422"/>
                </a:cubicBezTo>
                <a:cubicBezTo>
                  <a:pt x="4860119" y="950422"/>
                  <a:pt x="4853556" y="943858"/>
                  <a:pt x="4853556" y="938024"/>
                </a:cubicBezTo>
                <a:cubicBezTo>
                  <a:pt x="4853556" y="930002"/>
                  <a:pt x="4858661" y="924168"/>
                  <a:pt x="4865953" y="924168"/>
                </a:cubicBezTo>
                <a:close/>
                <a:moveTo>
                  <a:pt x="4797514" y="924168"/>
                </a:moveTo>
                <a:cubicBezTo>
                  <a:pt x="4806076" y="924168"/>
                  <a:pt x="4812303" y="930002"/>
                  <a:pt x="4812303" y="938024"/>
                </a:cubicBezTo>
                <a:cubicBezTo>
                  <a:pt x="4812303" y="943858"/>
                  <a:pt x="4806076" y="950422"/>
                  <a:pt x="4797514" y="950422"/>
                </a:cubicBezTo>
                <a:cubicBezTo>
                  <a:pt x="4789730" y="950422"/>
                  <a:pt x="4782725" y="943858"/>
                  <a:pt x="4782725" y="938024"/>
                </a:cubicBezTo>
                <a:cubicBezTo>
                  <a:pt x="4782725" y="930002"/>
                  <a:pt x="4789730" y="924168"/>
                  <a:pt x="4797514" y="924168"/>
                </a:cubicBezTo>
                <a:close/>
                <a:moveTo>
                  <a:pt x="4726684" y="924168"/>
                </a:moveTo>
                <a:cubicBezTo>
                  <a:pt x="4735246" y="924168"/>
                  <a:pt x="4741472" y="930002"/>
                  <a:pt x="4741472" y="938024"/>
                </a:cubicBezTo>
                <a:cubicBezTo>
                  <a:pt x="4741472" y="943858"/>
                  <a:pt x="4735246" y="950422"/>
                  <a:pt x="4726684" y="950422"/>
                </a:cubicBezTo>
                <a:cubicBezTo>
                  <a:pt x="4718122" y="950422"/>
                  <a:pt x="4711896" y="943858"/>
                  <a:pt x="4711896" y="938024"/>
                </a:cubicBezTo>
                <a:cubicBezTo>
                  <a:pt x="4711896" y="930002"/>
                  <a:pt x="4718122" y="924168"/>
                  <a:pt x="4726684" y="924168"/>
                </a:cubicBezTo>
                <a:close/>
                <a:moveTo>
                  <a:pt x="4655853" y="924168"/>
                </a:moveTo>
                <a:cubicBezTo>
                  <a:pt x="4663637" y="924168"/>
                  <a:pt x="4670642" y="930002"/>
                  <a:pt x="4670642" y="938024"/>
                </a:cubicBezTo>
                <a:cubicBezTo>
                  <a:pt x="4670642" y="943858"/>
                  <a:pt x="4663637" y="950422"/>
                  <a:pt x="4655853" y="950422"/>
                </a:cubicBezTo>
                <a:cubicBezTo>
                  <a:pt x="4647291" y="950422"/>
                  <a:pt x="4641064" y="943858"/>
                  <a:pt x="4641064" y="938024"/>
                </a:cubicBezTo>
                <a:cubicBezTo>
                  <a:pt x="4641064" y="930002"/>
                  <a:pt x="4647291" y="924168"/>
                  <a:pt x="4655853" y="924168"/>
                </a:cubicBezTo>
                <a:close/>
                <a:moveTo>
                  <a:pt x="4584091" y="924168"/>
                </a:moveTo>
                <a:cubicBezTo>
                  <a:pt x="4591384" y="924168"/>
                  <a:pt x="4596488" y="930002"/>
                  <a:pt x="4596488" y="938024"/>
                </a:cubicBezTo>
                <a:cubicBezTo>
                  <a:pt x="4596488" y="943858"/>
                  <a:pt x="4591384" y="950422"/>
                  <a:pt x="4584091" y="950422"/>
                </a:cubicBezTo>
                <a:cubicBezTo>
                  <a:pt x="4576069" y="950422"/>
                  <a:pt x="4570235" y="943858"/>
                  <a:pt x="4570235" y="938024"/>
                </a:cubicBezTo>
                <a:cubicBezTo>
                  <a:pt x="4570235" y="930002"/>
                  <a:pt x="4576069" y="924168"/>
                  <a:pt x="4584091" y="924168"/>
                </a:cubicBezTo>
                <a:close/>
                <a:moveTo>
                  <a:pt x="4513260" y="924168"/>
                </a:moveTo>
                <a:cubicBezTo>
                  <a:pt x="4519094" y="924168"/>
                  <a:pt x="4525657" y="930002"/>
                  <a:pt x="4525657" y="938024"/>
                </a:cubicBezTo>
                <a:cubicBezTo>
                  <a:pt x="4525657" y="943858"/>
                  <a:pt x="4519094" y="950422"/>
                  <a:pt x="4513260" y="950422"/>
                </a:cubicBezTo>
                <a:cubicBezTo>
                  <a:pt x="4505238" y="950422"/>
                  <a:pt x="4499404" y="943858"/>
                  <a:pt x="4499404" y="938024"/>
                </a:cubicBezTo>
                <a:cubicBezTo>
                  <a:pt x="4499404" y="930002"/>
                  <a:pt x="4505238" y="924168"/>
                  <a:pt x="4513260" y="924168"/>
                </a:cubicBezTo>
                <a:close/>
                <a:moveTo>
                  <a:pt x="4439056" y="924168"/>
                </a:moveTo>
                <a:cubicBezTo>
                  <a:pt x="4445619" y="924168"/>
                  <a:pt x="4451453" y="930002"/>
                  <a:pt x="4451453" y="938024"/>
                </a:cubicBezTo>
                <a:cubicBezTo>
                  <a:pt x="4451453" y="943858"/>
                  <a:pt x="4445619" y="950422"/>
                  <a:pt x="4439056" y="950422"/>
                </a:cubicBezTo>
                <a:cubicBezTo>
                  <a:pt x="4431763" y="950422"/>
                  <a:pt x="4425200" y="943858"/>
                  <a:pt x="4425200" y="938024"/>
                </a:cubicBezTo>
                <a:cubicBezTo>
                  <a:pt x="4425200" y="930002"/>
                  <a:pt x="4431763" y="924168"/>
                  <a:pt x="4439056" y="924168"/>
                </a:cubicBezTo>
                <a:close/>
                <a:moveTo>
                  <a:pt x="4366768" y="924168"/>
                </a:moveTo>
                <a:cubicBezTo>
                  <a:pt x="4374790" y="924168"/>
                  <a:pt x="4380624" y="930002"/>
                  <a:pt x="4380624" y="938024"/>
                </a:cubicBezTo>
                <a:cubicBezTo>
                  <a:pt x="4380624" y="943858"/>
                  <a:pt x="4374790" y="950422"/>
                  <a:pt x="4366768" y="950422"/>
                </a:cubicBezTo>
                <a:cubicBezTo>
                  <a:pt x="4360934" y="950422"/>
                  <a:pt x="4354371" y="943858"/>
                  <a:pt x="4354371" y="938024"/>
                </a:cubicBezTo>
                <a:cubicBezTo>
                  <a:pt x="4354371" y="930002"/>
                  <a:pt x="4360934" y="924168"/>
                  <a:pt x="4366768" y="924168"/>
                </a:cubicBezTo>
                <a:close/>
                <a:moveTo>
                  <a:pt x="4295937" y="924168"/>
                </a:moveTo>
                <a:cubicBezTo>
                  <a:pt x="4303959" y="924168"/>
                  <a:pt x="4309793" y="930002"/>
                  <a:pt x="4309793" y="938024"/>
                </a:cubicBezTo>
                <a:cubicBezTo>
                  <a:pt x="4309793" y="943858"/>
                  <a:pt x="4303959" y="950422"/>
                  <a:pt x="4295937" y="950422"/>
                </a:cubicBezTo>
                <a:cubicBezTo>
                  <a:pt x="4290103" y="950422"/>
                  <a:pt x="4283540" y="943858"/>
                  <a:pt x="4283540" y="938024"/>
                </a:cubicBezTo>
                <a:cubicBezTo>
                  <a:pt x="4283540" y="930002"/>
                  <a:pt x="4290103" y="924168"/>
                  <a:pt x="4295937" y="924168"/>
                </a:cubicBezTo>
                <a:close/>
                <a:moveTo>
                  <a:pt x="4225107" y="924168"/>
                </a:moveTo>
                <a:cubicBezTo>
                  <a:pt x="4233129" y="924168"/>
                  <a:pt x="4238963" y="930002"/>
                  <a:pt x="4238963" y="938024"/>
                </a:cubicBezTo>
                <a:cubicBezTo>
                  <a:pt x="4238963" y="943858"/>
                  <a:pt x="4233129" y="950422"/>
                  <a:pt x="4225107" y="950422"/>
                </a:cubicBezTo>
                <a:cubicBezTo>
                  <a:pt x="4217085" y="950422"/>
                  <a:pt x="4212710" y="943858"/>
                  <a:pt x="4212710" y="938024"/>
                </a:cubicBezTo>
                <a:cubicBezTo>
                  <a:pt x="4212710" y="930002"/>
                  <a:pt x="4217085" y="924168"/>
                  <a:pt x="4225107" y="924168"/>
                </a:cubicBezTo>
                <a:close/>
                <a:moveTo>
                  <a:pt x="4153295" y="924168"/>
                </a:moveTo>
                <a:cubicBezTo>
                  <a:pt x="4161078" y="924168"/>
                  <a:pt x="4168083" y="930002"/>
                  <a:pt x="4168083" y="938024"/>
                </a:cubicBezTo>
                <a:cubicBezTo>
                  <a:pt x="4168083" y="943858"/>
                  <a:pt x="4161078" y="950422"/>
                  <a:pt x="4153295" y="950422"/>
                </a:cubicBezTo>
                <a:cubicBezTo>
                  <a:pt x="4144733" y="950422"/>
                  <a:pt x="4138507" y="943858"/>
                  <a:pt x="4138507" y="938024"/>
                </a:cubicBezTo>
                <a:cubicBezTo>
                  <a:pt x="4138507" y="930002"/>
                  <a:pt x="4144733" y="924168"/>
                  <a:pt x="4153295" y="924168"/>
                </a:cubicBezTo>
                <a:close/>
                <a:moveTo>
                  <a:pt x="4082465" y="924168"/>
                </a:moveTo>
                <a:cubicBezTo>
                  <a:pt x="4090249" y="924168"/>
                  <a:pt x="4097254" y="930002"/>
                  <a:pt x="4097254" y="938024"/>
                </a:cubicBezTo>
                <a:cubicBezTo>
                  <a:pt x="4097254" y="943858"/>
                  <a:pt x="4090249" y="950422"/>
                  <a:pt x="4082465" y="950422"/>
                </a:cubicBezTo>
                <a:cubicBezTo>
                  <a:pt x="4073903" y="950422"/>
                  <a:pt x="4067676" y="943858"/>
                  <a:pt x="4067676" y="938024"/>
                </a:cubicBezTo>
                <a:cubicBezTo>
                  <a:pt x="4067676" y="930002"/>
                  <a:pt x="4073903" y="924168"/>
                  <a:pt x="4082465" y="924168"/>
                </a:cubicBezTo>
                <a:close/>
                <a:moveTo>
                  <a:pt x="4011635" y="924168"/>
                </a:moveTo>
                <a:cubicBezTo>
                  <a:pt x="4019418" y="924168"/>
                  <a:pt x="4026423" y="930002"/>
                  <a:pt x="4026423" y="938024"/>
                </a:cubicBezTo>
                <a:cubicBezTo>
                  <a:pt x="4026423" y="943858"/>
                  <a:pt x="4019418" y="950422"/>
                  <a:pt x="4011635" y="950422"/>
                </a:cubicBezTo>
                <a:cubicBezTo>
                  <a:pt x="4003073" y="950422"/>
                  <a:pt x="3996847" y="943858"/>
                  <a:pt x="3996847" y="938024"/>
                </a:cubicBezTo>
                <a:cubicBezTo>
                  <a:pt x="3996847" y="930002"/>
                  <a:pt x="4003073" y="924168"/>
                  <a:pt x="4011635" y="924168"/>
                </a:cubicBezTo>
                <a:close/>
                <a:moveTo>
                  <a:pt x="3939871" y="924168"/>
                </a:moveTo>
                <a:cubicBezTo>
                  <a:pt x="3947893" y="924168"/>
                  <a:pt x="3952268" y="930002"/>
                  <a:pt x="3952268" y="938024"/>
                </a:cubicBezTo>
                <a:cubicBezTo>
                  <a:pt x="3952268" y="945317"/>
                  <a:pt x="3947893" y="950422"/>
                  <a:pt x="3939871" y="950422"/>
                </a:cubicBezTo>
                <a:cubicBezTo>
                  <a:pt x="3932578" y="950422"/>
                  <a:pt x="3926015" y="945317"/>
                  <a:pt x="3926015" y="938024"/>
                </a:cubicBezTo>
                <a:cubicBezTo>
                  <a:pt x="3926015" y="930002"/>
                  <a:pt x="3932578" y="924168"/>
                  <a:pt x="3939871" y="924168"/>
                </a:cubicBezTo>
                <a:close/>
                <a:moveTo>
                  <a:pt x="3869042" y="924168"/>
                </a:moveTo>
                <a:cubicBezTo>
                  <a:pt x="3875605" y="924168"/>
                  <a:pt x="3881439" y="930002"/>
                  <a:pt x="3881439" y="938024"/>
                </a:cubicBezTo>
                <a:cubicBezTo>
                  <a:pt x="3881439" y="945317"/>
                  <a:pt x="3875605" y="950422"/>
                  <a:pt x="3869042" y="950422"/>
                </a:cubicBezTo>
                <a:cubicBezTo>
                  <a:pt x="3861749" y="950422"/>
                  <a:pt x="3855186" y="945317"/>
                  <a:pt x="3855186" y="938024"/>
                </a:cubicBezTo>
                <a:cubicBezTo>
                  <a:pt x="3855186" y="930002"/>
                  <a:pt x="3861749" y="924168"/>
                  <a:pt x="3869042" y="924168"/>
                </a:cubicBezTo>
                <a:close/>
                <a:moveTo>
                  <a:pt x="3798211" y="924168"/>
                </a:moveTo>
                <a:cubicBezTo>
                  <a:pt x="3804774" y="924168"/>
                  <a:pt x="3810608" y="930002"/>
                  <a:pt x="3810608" y="938024"/>
                </a:cubicBezTo>
                <a:cubicBezTo>
                  <a:pt x="3810608" y="945317"/>
                  <a:pt x="3804774" y="950422"/>
                  <a:pt x="3798211" y="950422"/>
                </a:cubicBezTo>
                <a:cubicBezTo>
                  <a:pt x="3790918" y="950422"/>
                  <a:pt x="3784355" y="945317"/>
                  <a:pt x="3784355" y="938024"/>
                </a:cubicBezTo>
                <a:cubicBezTo>
                  <a:pt x="3784355" y="930002"/>
                  <a:pt x="3790918" y="924168"/>
                  <a:pt x="3798211" y="924168"/>
                </a:cubicBezTo>
                <a:close/>
                <a:moveTo>
                  <a:pt x="3725922" y="924168"/>
                </a:moveTo>
                <a:cubicBezTo>
                  <a:pt x="3733944" y="924168"/>
                  <a:pt x="3739778" y="930002"/>
                  <a:pt x="3739778" y="938024"/>
                </a:cubicBezTo>
                <a:cubicBezTo>
                  <a:pt x="3739778" y="945317"/>
                  <a:pt x="3733944" y="950422"/>
                  <a:pt x="3725922" y="950422"/>
                </a:cubicBezTo>
                <a:cubicBezTo>
                  <a:pt x="3719359" y="950422"/>
                  <a:pt x="3713525" y="945317"/>
                  <a:pt x="3713525" y="938024"/>
                </a:cubicBezTo>
                <a:cubicBezTo>
                  <a:pt x="3713525" y="930002"/>
                  <a:pt x="3719359" y="924168"/>
                  <a:pt x="3725922" y="924168"/>
                </a:cubicBezTo>
                <a:close/>
                <a:moveTo>
                  <a:pt x="3655091" y="924168"/>
                </a:moveTo>
                <a:cubicBezTo>
                  <a:pt x="3662384" y="924168"/>
                  <a:pt x="3668947" y="930002"/>
                  <a:pt x="3668947" y="938024"/>
                </a:cubicBezTo>
                <a:cubicBezTo>
                  <a:pt x="3668947" y="945317"/>
                  <a:pt x="3662384" y="950422"/>
                  <a:pt x="3655091" y="950422"/>
                </a:cubicBezTo>
                <a:cubicBezTo>
                  <a:pt x="3647069" y="950422"/>
                  <a:pt x="3642694" y="945317"/>
                  <a:pt x="3642694" y="938024"/>
                </a:cubicBezTo>
                <a:cubicBezTo>
                  <a:pt x="3642694" y="930002"/>
                  <a:pt x="3647069" y="924168"/>
                  <a:pt x="3655091" y="924168"/>
                </a:cubicBezTo>
                <a:close/>
                <a:moveTo>
                  <a:pt x="3583280" y="924168"/>
                </a:moveTo>
                <a:cubicBezTo>
                  <a:pt x="3591064" y="924168"/>
                  <a:pt x="3598069" y="930002"/>
                  <a:pt x="3598069" y="938024"/>
                </a:cubicBezTo>
                <a:cubicBezTo>
                  <a:pt x="3598069" y="945317"/>
                  <a:pt x="3591064" y="950422"/>
                  <a:pt x="3583280" y="950422"/>
                </a:cubicBezTo>
                <a:cubicBezTo>
                  <a:pt x="3574718" y="950422"/>
                  <a:pt x="3568491" y="945317"/>
                  <a:pt x="3568491" y="938024"/>
                </a:cubicBezTo>
                <a:cubicBezTo>
                  <a:pt x="3568491" y="930002"/>
                  <a:pt x="3574718" y="924168"/>
                  <a:pt x="3583280" y="924168"/>
                </a:cubicBezTo>
                <a:close/>
                <a:moveTo>
                  <a:pt x="941441" y="856710"/>
                </a:moveTo>
                <a:cubicBezTo>
                  <a:pt x="949463" y="856710"/>
                  <a:pt x="953839" y="861085"/>
                  <a:pt x="953839" y="869107"/>
                </a:cubicBezTo>
                <a:cubicBezTo>
                  <a:pt x="953839" y="876400"/>
                  <a:pt x="949463" y="882964"/>
                  <a:pt x="941441" y="882964"/>
                </a:cubicBezTo>
                <a:cubicBezTo>
                  <a:pt x="934149" y="882964"/>
                  <a:pt x="927585" y="876400"/>
                  <a:pt x="927585" y="869107"/>
                </a:cubicBezTo>
                <a:cubicBezTo>
                  <a:pt x="927585" y="861085"/>
                  <a:pt x="934149" y="856710"/>
                  <a:pt x="941441" y="856710"/>
                </a:cubicBezTo>
                <a:close/>
                <a:moveTo>
                  <a:pt x="870610" y="856710"/>
                </a:moveTo>
                <a:cubicBezTo>
                  <a:pt x="877174" y="856710"/>
                  <a:pt x="883008" y="861085"/>
                  <a:pt x="883008" y="869107"/>
                </a:cubicBezTo>
                <a:cubicBezTo>
                  <a:pt x="883008" y="876400"/>
                  <a:pt x="877174" y="882964"/>
                  <a:pt x="870610" y="882964"/>
                </a:cubicBezTo>
                <a:cubicBezTo>
                  <a:pt x="863318" y="882964"/>
                  <a:pt x="856754" y="876400"/>
                  <a:pt x="856754" y="869107"/>
                </a:cubicBezTo>
                <a:cubicBezTo>
                  <a:pt x="856754" y="861085"/>
                  <a:pt x="863318" y="856710"/>
                  <a:pt x="870610" y="856710"/>
                </a:cubicBezTo>
                <a:close/>
                <a:moveTo>
                  <a:pt x="799780" y="856710"/>
                </a:moveTo>
                <a:cubicBezTo>
                  <a:pt x="806344" y="856710"/>
                  <a:pt x="812178" y="861085"/>
                  <a:pt x="812178" y="869107"/>
                </a:cubicBezTo>
                <a:cubicBezTo>
                  <a:pt x="812178" y="876400"/>
                  <a:pt x="806344" y="882964"/>
                  <a:pt x="799780" y="882964"/>
                </a:cubicBezTo>
                <a:cubicBezTo>
                  <a:pt x="792487" y="882964"/>
                  <a:pt x="785924" y="876400"/>
                  <a:pt x="785924" y="869107"/>
                </a:cubicBezTo>
                <a:cubicBezTo>
                  <a:pt x="785924" y="861085"/>
                  <a:pt x="792487" y="856710"/>
                  <a:pt x="799780" y="856710"/>
                </a:cubicBezTo>
                <a:close/>
                <a:moveTo>
                  <a:pt x="724119" y="856710"/>
                </a:moveTo>
                <a:cubicBezTo>
                  <a:pt x="731411" y="856710"/>
                  <a:pt x="737976" y="861085"/>
                  <a:pt x="737976" y="869107"/>
                </a:cubicBezTo>
                <a:cubicBezTo>
                  <a:pt x="737976" y="876400"/>
                  <a:pt x="731411" y="882964"/>
                  <a:pt x="724119" y="882964"/>
                </a:cubicBezTo>
                <a:cubicBezTo>
                  <a:pt x="717555" y="882964"/>
                  <a:pt x="711721" y="876400"/>
                  <a:pt x="711721" y="869107"/>
                </a:cubicBezTo>
                <a:cubicBezTo>
                  <a:pt x="711721" y="861085"/>
                  <a:pt x="717555" y="856710"/>
                  <a:pt x="724119" y="856710"/>
                </a:cubicBezTo>
                <a:close/>
                <a:moveTo>
                  <a:pt x="653288" y="856710"/>
                </a:moveTo>
                <a:cubicBezTo>
                  <a:pt x="660580" y="856710"/>
                  <a:pt x="667144" y="861085"/>
                  <a:pt x="667144" y="869107"/>
                </a:cubicBezTo>
                <a:cubicBezTo>
                  <a:pt x="667144" y="876400"/>
                  <a:pt x="660580" y="882964"/>
                  <a:pt x="653288" y="882964"/>
                </a:cubicBezTo>
                <a:cubicBezTo>
                  <a:pt x="645266" y="882964"/>
                  <a:pt x="640891" y="876400"/>
                  <a:pt x="640891" y="869107"/>
                </a:cubicBezTo>
                <a:cubicBezTo>
                  <a:pt x="640891" y="861085"/>
                  <a:pt x="645266" y="856710"/>
                  <a:pt x="653288" y="856710"/>
                </a:cubicBezTo>
                <a:close/>
                <a:moveTo>
                  <a:pt x="584851" y="856710"/>
                </a:moveTo>
                <a:cubicBezTo>
                  <a:pt x="592633" y="856710"/>
                  <a:pt x="599638" y="861085"/>
                  <a:pt x="599638" y="869107"/>
                </a:cubicBezTo>
                <a:cubicBezTo>
                  <a:pt x="599638" y="876400"/>
                  <a:pt x="592633" y="882964"/>
                  <a:pt x="584851" y="882964"/>
                </a:cubicBezTo>
                <a:cubicBezTo>
                  <a:pt x="576288" y="882964"/>
                  <a:pt x="570061" y="876400"/>
                  <a:pt x="570061" y="869107"/>
                </a:cubicBezTo>
                <a:cubicBezTo>
                  <a:pt x="570061" y="861085"/>
                  <a:pt x="576288" y="856710"/>
                  <a:pt x="584851" y="856710"/>
                </a:cubicBezTo>
                <a:close/>
                <a:moveTo>
                  <a:pt x="513649" y="856710"/>
                </a:moveTo>
                <a:cubicBezTo>
                  <a:pt x="521998" y="856710"/>
                  <a:pt x="528826" y="861085"/>
                  <a:pt x="528826" y="869107"/>
                </a:cubicBezTo>
                <a:cubicBezTo>
                  <a:pt x="528826" y="876400"/>
                  <a:pt x="521998" y="882964"/>
                  <a:pt x="513649" y="882964"/>
                </a:cubicBezTo>
                <a:cubicBezTo>
                  <a:pt x="506060" y="882964"/>
                  <a:pt x="499230" y="876400"/>
                  <a:pt x="499230" y="869107"/>
                </a:cubicBezTo>
                <a:cubicBezTo>
                  <a:pt x="499230" y="861085"/>
                  <a:pt x="506060" y="856710"/>
                  <a:pt x="513649" y="856710"/>
                </a:cubicBezTo>
                <a:close/>
                <a:moveTo>
                  <a:pt x="439816" y="856710"/>
                </a:moveTo>
                <a:cubicBezTo>
                  <a:pt x="448379" y="856710"/>
                  <a:pt x="454606" y="861085"/>
                  <a:pt x="454606" y="869107"/>
                </a:cubicBezTo>
                <a:cubicBezTo>
                  <a:pt x="454606" y="876400"/>
                  <a:pt x="448379" y="882964"/>
                  <a:pt x="439816" y="882964"/>
                </a:cubicBezTo>
                <a:cubicBezTo>
                  <a:pt x="432032" y="882964"/>
                  <a:pt x="425028" y="876400"/>
                  <a:pt x="425028" y="869107"/>
                </a:cubicBezTo>
                <a:cubicBezTo>
                  <a:pt x="425028" y="861085"/>
                  <a:pt x="432032" y="856710"/>
                  <a:pt x="439816" y="856710"/>
                </a:cubicBezTo>
                <a:close/>
                <a:moveTo>
                  <a:pt x="368053" y="856710"/>
                </a:moveTo>
                <a:cubicBezTo>
                  <a:pt x="376076" y="856710"/>
                  <a:pt x="380451" y="861085"/>
                  <a:pt x="380451" y="869107"/>
                </a:cubicBezTo>
                <a:cubicBezTo>
                  <a:pt x="380451" y="876400"/>
                  <a:pt x="376076" y="882964"/>
                  <a:pt x="368053" y="882964"/>
                </a:cubicBezTo>
                <a:cubicBezTo>
                  <a:pt x="360761" y="882964"/>
                  <a:pt x="354198" y="876400"/>
                  <a:pt x="354198" y="869107"/>
                </a:cubicBezTo>
                <a:cubicBezTo>
                  <a:pt x="354198" y="861085"/>
                  <a:pt x="360761" y="856710"/>
                  <a:pt x="368053" y="856710"/>
                </a:cubicBezTo>
                <a:close/>
                <a:moveTo>
                  <a:pt x="297222" y="856710"/>
                </a:moveTo>
                <a:cubicBezTo>
                  <a:pt x="303785" y="856710"/>
                  <a:pt x="309618" y="861085"/>
                  <a:pt x="309618" y="869107"/>
                </a:cubicBezTo>
                <a:cubicBezTo>
                  <a:pt x="309618" y="876400"/>
                  <a:pt x="303785" y="882964"/>
                  <a:pt x="297222" y="882964"/>
                </a:cubicBezTo>
                <a:cubicBezTo>
                  <a:pt x="289929" y="882964"/>
                  <a:pt x="283366" y="876400"/>
                  <a:pt x="283366" y="869107"/>
                </a:cubicBezTo>
                <a:cubicBezTo>
                  <a:pt x="283366" y="862544"/>
                  <a:pt x="289929" y="856710"/>
                  <a:pt x="297222" y="856710"/>
                </a:cubicBezTo>
                <a:close/>
                <a:moveTo>
                  <a:pt x="226393" y="856710"/>
                </a:moveTo>
                <a:cubicBezTo>
                  <a:pt x="232228" y="856710"/>
                  <a:pt x="238791" y="862544"/>
                  <a:pt x="238791" y="869107"/>
                </a:cubicBezTo>
                <a:cubicBezTo>
                  <a:pt x="238791" y="876400"/>
                  <a:pt x="232228" y="882964"/>
                  <a:pt x="226393" y="882964"/>
                </a:cubicBezTo>
                <a:cubicBezTo>
                  <a:pt x="218370" y="882964"/>
                  <a:pt x="212537" y="876400"/>
                  <a:pt x="212537" y="869107"/>
                </a:cubicBezTo>
                <a:cubicBezTo>
                  <a:pt x="212537" y="862544"/>
                  <a:pt x="218370" y="856710"/>
                  <a:pt x="226393" y="856710"/>
                </a:cubicBezTo>
                <a:close/>
                <a:moveTo>
                  <a:pt x="154097" y="856710"/>
                </a:moveTo>
                <a:cubicBezTo>
                  <a:pt x="161389" y="856710"/>
                  <a:pt x="167953" y="862544"/>
                  <a:pt x="167953" y="869107"/>
                </a:cubicBezTo>
                <a:cubicBezTo>
                  <a:pt x="167953" y="876400"/>
                  <a:pt x="161389" y="882964"/>
                  <a:pt x="154097" y="882964"/>
                </a:cubicBezTo>
                <a:cubicBezTo>
                  <a:pt x="147533" y="882964"/>
                  <a:pt x="141699" y="876400"/>
                  <a:pt x="141699" y="869107"/>
                </a:cubicBezTo>
                <a:cubicBezTo>
                  <a:pt x="141699" y="862544"/>
                  <a:pt x="147533" y="856710"/>
                  <a:pt x="154097" y="856710"/>
                </a:cubicBezTo>
                <a:close/>
                <a:moveTo>
                  <a:pt x="83267" y="856710"/>
                </a:moveTo>
                <a:cubicBezTo>
                  <a:pt x="90560" y="856710"/>
                  <a:pt x="97123" y="862544"/>
                  <a:pt x="97123" y="869107"/>
                </a:cubicBezTo>
                <a:cubicBezTo>
                  <a:pt x="97123" y="876400"/>
                  <a:pt x="90560" y="882964"/>
                  <a:pt x="83267" y="882964"/>
                </a:cubicBezTo>
                <a:cubicBezTo>
                  <a:pt x="76704" y="882964"/>
                  <a:pt x="70870" y="876400"/>
                  <a:pt x="70870" y="869107"/>
                </a:cubicBezTo>
                <a:cubicBezTo>
                  <a:pt x="70870" y="862544"/>
                  <a:pt x="76704" y="856710"/>
                  <a:pt x="83267" y="856710"/>
                </a:cubicBezTo>
                <a:close/>
                <a:moveTo>
                  <a:pt x="12032" y="856710"/>
                </a:moveTo>
                <a:cubicBezTo>
                  <a:pt x="20276" y="856710"/>
                  <a:pt x="26273" y="862544"/>
                  <a:pt x="26273" y="869107"/>
                </a:cubicBezTo>
                <a:cubicBezTo>
                  <a:pt x="26273" y="876400"/>
                  <a:pt x="20276" y="882964"/>
                  <a:pt x="12032" y="882964"/>
                </a:cubicBezTo>
                <a:cubicBezTo>
                  <a:pt x="4536" y="882964"/>
                  <a:pt x="39" y="876400"/>
                  <a:pt x="39" y="869107"/>
                </a:cubicBezTo>
                <a:cubicBezTo>
                  <a:pt x="39" y="862544"/>
                  <a:pt x="4536" y="856710"/>
                  <a:pt x="12032" y="856710"/>
                </a:cubicBezTo>
                <a:close/>
                <a:moveTo>
                  <a:pt x="6368340" y="853339"/>
                </a:moveTo>
                <a:cubicBezTo>
                  <a:pt x="6376362" y="853339"/>
                  <a:pt x="6380737" y="860169"/>
                  <a:pt x="6380737" y="867757"/>
                </a:cubicBezTo>
                <a:cubicBezTo>
                  <a:pt x="6380737" y="876105"/>
                  <a:pt x="6376362" y="882935"/>
                  <a:pt x="6368340" y="882935"/>
                </a:cubicBezTo>
                <a:cubicBezTo>
                  <a:pt x="6361047" y="882935"/>
                  <a:pt x="6354484" y="876105"/>
                  <a:pt x="6354484" y="867757"/>
                </a:cubicBezTo>
                <a:cubicBezTo>
                  <a:pt x="6354484" y="860169"/>
                  <a:pt x="6361047" y="853339"/>
                  <a:pt x="6368340" y="853339"/>
                </a:cubicBezTo>
                <a:close/>
                <a:moveTo>
                  <a:pt x="6297511" y="853339"/>
                </a:moveTo>
                <a:cubicBezTo>
                  <a:pt x="6304074" y="853339"/>
                  <a:pt x="6309908" y="860169"/>
                  <a:pt x="6309908" y="867757"/>
                </a:cubicBezTo>
                <a:cubicBezTo>
                  <a:pt x="6309908" y="876105"/>
                  <a:pt x="6304074" y="882935"/>
                  <a:pt x="6297511" y="882935"/>
                </a:cubicBezTo>
                <a:cubicBezTo>
                  <a:pt x="6290218" y="882935"/>
                  <a:pt x="6283655" y="876105"/>
                  <a:pt x="6283655" y="867757"/>
                </a:cubicBezTo>
                <a:cubicBezTo>
                  <a:pt x="6283655" y="860169"/>
                  <a:pt x="6290218" y="853339"/>
                  <a:pt x="6297511" y="853339"/>
                </a:cubicBezTo>
                <a:close/>
                <a:moveTo>
                  <a:pt x="6226679" y="853339"/>
                </a:moveTo>
                <a:cubicBezTo>
                  <a:pt x="6233242" y="853339"/>
                  <a:pt x="6239076" y="860169"/>
                  <a:pt x="6239076" y="867757"/>
                </a:cubicBezTo>
                <a:cubicBezTo>
                  <a:pt x="6239076" y="876105"/>
                  <a:pt x="6233242" y="882935"/>
                  <a:pt x="6226679" y="882935"/>
                </a:cubicBezTo>
                <a:cubicBezTo>
                  <a:pt x="6219386" y="882935"/>
                  <a:pt x="6212823" y="876105"/>
                  <a:pt x="6212823" y="867757"/>
                </a:cubicBezTo>
                <a:cubicBezTo>
                  <a:pt x="6212823" y="860169"/>
                  <a:pt x="6219386" y="855615"/>
                  <a:pt x="6226679" y="853339"/>
                </a:cubicBezTo>
                <a:close/>
                <a:moveTo>
                  <a:pt x="6154391" y="853339"/>
                </a:moveTo>
                <a:cubicBezTo>
                  <a:pt x="6161684" y="853339"/>
                  <a:pt x="6168247" y="857714"/>
                  <a:pt x="6168247" y="865007"/>
                </a:cubicBezTo>
                <a:cubicBezTo>
                  <a:pt x="6168247" y="873029"/>
                  <a:pt x="6161684" y="879593"/>
                  <a:pt x="6154391" y="879593"/>
                </a:cubicBezTo>
                <a:cubicBezTo>
                  <a:pt x="6147828" y="879593"/>
                  <a:pt x="6141994" y="873029"/>
                  <a:pt x="6141994" y="865007"/>
                </a:cubicBezTo>
                <a:cubicBezTo>
                  <a:pt x="6141994" y="857714"/>
                  <a:pt x="6147828" y="853339"/>
                  <a:pt x="6154391" y="853339"/>
                </a:cubicBezTo>
                <a:close/>
                <a:moveTo>
                  <a:pt x="6083559" y="853339"/>
                </a:moveTo>
                <a:cubicBezTo>
                  <a:pt x="6090852" y="853339"/>
                  <a:pt x="6097415" y="857714"/>
                  <a:pt x="6097415" y="865007"/>
                </a:cubicBezTo>
                <a:cubicBezTo>
                  <a:pt x="6097415" y="873029"/>
                  <a:pt x="6090852" y="879593"/>
                  <a:pt x="6083559" y="879593"/>
                </a:cubicBezTo>
                <a:cubicBezTo>
                  <a:pt x="6076996" y="879593"/>
                  <a:pt x="6071162" y="873029"/>
                  <a:pt x="6071162" y="865007"/>
                </a:cubicBezTo>
                <a:cubicBezTo>
                  <a:pt x="6071162" y="857714"/>
                  <a:pt x="6075537" y="853339"/>
                  <a:pt x="6083559" y="853339"/>
                </a:cubicBezTo>
                <a:close/>
                <a:moveTo>
                  <a:pt x="6011748" y="853339"/>
                </a:moveTo>
                <a:cubicBezTo>
                  <a:pt x="6019532" y="853339"/>
                  <a:pt x="6026537" y="857714"/>
                  <a:pt x="6026537" y="865007"/>
                </a:cubicBezTo>
                <a:cubicBezTo>
                  <a:pt x="6026537" y="873029"/>
                  <a:pt x="6019532" y="879593"/>
                  <a:pt x="6011748" y="879593"/>
                </a:cubicBezTo>
                <a:cubicBezTo>
                  <a:pt x="6003186" y="879593"/>
                  <a:pt x="5996959" y="873029"/>
                  <a:pt x="5996959" y="865007"/>
                </a:cubicBezTo>
                <a:cubicBezTo>
                  <a:pt x="5996959" y="857714"/>
                  <a:pt x="6003186" y="853339"/>
                  <a:pt x="6011748" y="853339"/>
                </a:cubicBezTo>
                <a:close/>
                <a:moveTo>
                  <a:pt x="5940548" y="853339"/>
                </a:moveTo>
                <a:cubicBezTo>
                  <a:pt x="5948896" y="853339"/>
                  <a:pt x="5955726" y="857714"/>
                  <a:pt x="5955726" y="865007"/>
                </a:cubicBezTo>
                <a:cubicBezTo>
                  <a:pt x="5955726" y="873029"/>
                  <a:pt x="5948896" y="879593"/>
                  <a:pt x="5940548" y="879593"/>
                </a:cubicBezTo>
                <a:cubicBezTo>
                  <a:pt x="5932960" y="879593"/>
                  <a:pt x="5926130" y="873029"/>
                  <a:pt x="5926130" y="865007"/>
                </a:cubicBezTo>
                <a:cubicBezTo>
                  <a:pt x="5926130" y="857714"/>
                  <a:pt x="5932960" y="853339"/>
                  <a:pt x="5940548" y="853339"/>
                </a:cubicBezTo>
                <a:close/>
                <a:moveTo>
                  <a:pt x="5870088" y="853339"/>
                </a:moveTo>
                <a:cubicBezTo>
                  <a:pt x="5878650" y="853339"/>
                  <a:pt x="5884877" y="857714"/>
                  <a:pt x="5884877" y="865007"/>
                </a:cubicBezTo>
                <a:cubicBezTo>
                  <a:pt x="5884877" y="873029"/>
                  <a:pt x="5878650" y="879593"/>
                  <a:pt x="5870088" y="879593"/>
                </a:cubicBezTo>
                <a:cubicBezTo>
                  <a:pt x="5862304" y="879593"/>
                  <a:pt x="5855299" y="873029"/>
                  <a:pt x="5855299" y="865007"/>
                </a:cubicBezTo>
                <a:cubicBezTo>
                  <a:pt x="5855299" y="857714"/>
                  <a:pt x="5862304" y="853339"/>
                  <a:pt x="5870088" y="853339"/>
                </a:cubicBezTo>
                <a:close/>
                <a:moveTo>
                  <a:pt x="5798325" y="853339"/>
                </a:moveTo>
                <a:cubicBezTo>
                  <a:pt x="5806347" y="853339"/>
                  <a:pt x="5810722" y="857714"/>
                  <a:pt x="5810722" y="865007"/>
                </a:cubicBezTo>
                <a:cubicBezTo>
                  <a:pt x="5810722" y="873029"/>
                  <a:pt x="5806347" y="879593"/>
                  <a:pt x="5798325" y="879593"/>
                </a:cubicBezTo>
                <a:cubicBezTo>
                  <a:pt x="5791032" y="879593"/>
                  <a:pt x="5784469" y="873029"/>
                  <a:pt x="5784469" y="865007"/>
                </a:cubicBezTo>
                <a:cubicBezTo>
                  <a:pt x="5784469" y="857714"/>
                  <a:pt x="5791032" y="853339"/>
                  <a:pt x="5798325" y="853339"/>
                </a:cubicBezTo>
                <a:close/>
                <a:moveTo>
                  <a:pt x="5724122" y="853339"/>
                </a:moveTo>
                <a:cubicBezTo>
                  <a:pt x="5730685" y="853339"/>
                  <a:pt x="5736519" y="857714"/>
                  <a:pt x="5736519" y="865007"/>
                </a:cubicBezTo>
                <a:cubicBezTo>
                  <a:pt x="5736519" y="873029"/>
                  <a:pt x="5730685" y="879593"/>
                  <a:pt x="5724122" y="879593"/>
                </a:cubicBezTo>
                <a:cubicBezTo>
                  <a:pt x="5716100" y="879593"/>
                  <a:pt x="5710266" y="873029"/>
                  <a:pt x="5710266" y="865007"/>
                </a:cubicBezTo>
                <a:cubicBezTo>
                  <a:pt x="5710266" y="857714"/>
                  <a:pt x="5716100" y="853339"/>
                  <a:pt x="5724122" y="853339"/>
                </a:cubicBezTo>
                <a:close/>
                <a:moveTo>
                  <a:pt x="5653291" y="853339"/>
                </a:moveTo>
                <a:cubicBezTo>
                  <a:pt x="5659125" y="853339"/>
                  <a:pt x="5665688" y="857714"/>
                  <a:pt x="5665688" y="865007"/>
                </a:cubicBezTo>
                <a:cubicBezTo>
                  <a:pt x="5665688" y="873029"/>
                  <a:pt x="5659125" y="879593"/>
                  <a:pt x="5653291" y="879593"/>
                </a:cubicBezTo>
                <a:cubicBezTo>
                  <a:pt x="5645269" y="879593"/>
                  <a:pt x="5639435" y="873029"/>
                  <a:pt x="5639435" y="865007"/>
                </a:cubicBezTo>
                <a:cubicBezTo>
                  <a:pt x="5639435" y="857714"/>
                  <a:pt x="5645269" y="853339"/>
                  <a:pt x="5653291" y="853339"/>
                </a:cubicBezTo>
                <a:close/>
                <a:moveTo>
                  <a:pt x="5581002" y="853339"/>
                </a:moveTo>
                <a:cubicBezTo>
                  <a:pt x="5588295" y="853339"/>
                  <a:pt x="5594858" y="857714"/>
                  <a:pt x="5594858" y="865007"/>
                </a:cubicBezTo>
                <a:cubicBezTo>
                  <a:pt x="5594858" y="873029"/>
                  <a:pt x="5588295" y="879593"/>
                  <a:pt x="5581002" y="879593"/>
                </a:cubicBezTo>
                <a:cubicBezTo>
                  <a:pt x="5574439" y="879593"/>
                  <a:pt x="5568605" y="873029"/>
                  <a:pt x="5568605" y="865007"/>
                </a:cubicBezTo>
                <a:cubicBezTo>
                  <a:pt x="5568605" y="859173"/>
                  <a:pt x="5574439" y="853339"/>
                  <a:pt x="5581002" y="853339"/>
                </a:cubicBezTo>
                <a:close/>
                <a:moveTo>
                  <a:pt x="5510171" y="853339"/>
                </a:moveTo>
                <a:cubicBezTo>
                  <a:pt x="5517464" y="853339"/>
                  <a:pt x="5524027" y="859173"/>
                  <a:pt x="5524027" y="865007"/>
                </a:cubicBezTo>
                <a:cubicBezTo>
                  <a:pt x="5524027" y="873029"/>
                  <a:pt x="5517464" y="879593"/>
                  <a:pt x="5510171" y="879593"/>
                </a:cubicBezTo>
                <a:cubicBezTo>
                  <a:pt x="5503608" y="879593"/>
                  <a:pt x="5497774" y="873029"/>
                  <a:pt x="5497774" y="865007"/>
                </a:cubicBezTo>
                <a:cubicBezTo>
                  <a:pt x="5497774" y="859173"/>
                  <a:pt x="5503608" y="853339"/>
                  <a:pt x="5510171" y="853339"/>
                </a:cubicBezTo>
                <a:close/>
                <a:moveTo>
                  <a:pt x="5438937" y="853339"/>
                </a:moveTo>
                <a:cubicBezTo>
                  <a:pt x="5447182" y="853339"/>
                  <a:pt x="5453178" y="859173"/>
                  <a:pt x="5453178" y="865007"/>
                </a:cubicBezTo>
                <a:cubicBezTo>
                  <a:pt x="5453178" y="873029"/>
                  <a:pt x="5447182" y="879593"/>
                  <a:pt x="5438937" y="879593"/>
                </a:cubicBezTo>
                <a:cubicBezTo>
                  <a:pt x="5431442" y="879593"/>
                  <a:pt x="5426945" y="873029"/>
                  <a:pt x="5426945" y="865007"/>
                </a:cubicBezTo>
                <a:cubicBezTo>
                  <a:pt x="5426945" y="859173"/>
                  <a:pt x="5431442" y="853339"/>
                  <a:pt x="5438937" y="853339"/>
                </a:cubicBezTo>
                <a:close/>
                <a:moveTo>
                  <a:pt x="5367530" y="853339"/>
                </a:moveTo>
                <a:cubicBezTo>
                  <a:pt x="5376092" y="853339"/>
                  <a:pt x="5382318" y="859173"/>
                  <a:pt x="5382318" y="865007"/>
                </a:cubicBezTo>
                <a:cubicBezTo>
                  <a:pt x="5382318" y="873029"/>
                  <a:pt x="5376092" y="879593"/>
                  <a:pt x="5367530" y="879593"/>
                </a:cubicBezTo>
                <a:cubicBezTo>
                  <a:pt x="5359747" y="879593"/>
                  <a:pt x="5352742" y="873029"/>
                  <a:pt x="5352742" y="865007"/>
                </a:cubicBezTo>
                <a:cubicBezTo>
                  <a:pt x="5352742" y="859173"/>
                  <a:pt x="5359747" y="853339"/>
                  <a:pt x="5367530" y="853339"/>
                </a:cubicBezTo>
                <a:close/>
                <a:moveTo>
                  <a:pt x="5296699" y="853339"/>
                </a:moveTo>
                <a:cubicBezTo>
                  <a:pt x="5305261" y="853339"/>
                  <a:pt x="5311488" y="859173"/>
                  <a:pt x="5311488" y="865007"/>
                </a:cubicBezTo>
                <a:cubicBezTo>
                  <a:pt x="5311488" y="873029"/>
                  <a:pt x="5305261" y="879593"/>
                  <a:pt x="5296699" y="879593"/>
                </a:cubicBezTo>
                <a:cubicBezTo>
                  <a:pt x="5288915" y="879593"/>
                  <a:pt x="5281910" y="873029"/>
                  <a:pt x="5281910" y="865007"/>
                </a:cubicBezTo>
                <a:cubicBezTo>
                  <a:pt x="5281910" y="859173"/>
                  <a:pt x="5288915" y="853339"/>
                  <a:pt x="5296699" y="853339"/>
                </a:cubicBezTo>
                <a:close/>
                <a:moveTo>
                  <a:pt x="5225869" y="853339"/>
                </a:moveTo>
                <a:cubicBezTo>
                  <a:pt x="5234431" y="853339"/>
                  <a:pt x="5240657" y="859173"/>
                  <a:pt x="5240657" y="865007"/>
                </a:cubicBezTo>
                <a:cubicBezTo>
                  <a:pt x="5240657" y="873029"/>
                  <a:pt x="5234431" y="879593"/>
                  <a:pt x="5225869" y="879593"/>
                </a:cubicBezTo>
                <a:cubicBezTo>
                  <a:pt x="5217307" y="879593"/>
                  <a:pt x="5211081" y="873029"/>
                  <a:pt x="5211081" y="865007"/>
                </a:cubicBezTo>
                <a:cubicBezTo>
                  <a:pt x="5211081" y="859173"/>
                  <a:pt x="5217307" y="853339"/>
                  <a:pt x="5225869" y="853339"/>
                </a:cubicBezTo>
                <a:close/>
                <a:moveTo>
                  <a:pt x="5154105" y="853339"/>
                </a:moveTo>
                <a:cubicBezTo>
                  <a:pt x="5162127" y="853339"/>
                  <a:pt x="5166502" y="859173"/>
                  <a:pt x="5166502" y="865007"/>
                </a:cubicBezTo>
                <a:cubicBezTo>
                  <a:pt x="5166502" y="873029"/>
                  <a:pt x="5162127" y="879593"/>
                  <a:pt x="5154105" y="879593"/>
                </a:cubicBezTo>
                <a:cubicBezTo>
                  <a:pt x="5146083" y="879593"/>
                  <a:pt x="5140249" y="873029"/>
                  <a:pt x="5140249" y="865007"/>
                </a:cubicBezTo>
                <a:cubicBezTo>
                  <a:pt x="5140249" y="859173"/>
                  <a:pt x="5146083" y="853339"/>
                  <a:pt x="5154105" y="853339"/>
                </a:cubicBezTo>
                <a:close/>
                <a:moveTo>
                  <a:pt x="5083276" y="853339"/>
                </a:moveTo>
                <a:cubicBezTo>
                  <a:pt x="5089110" y="853339"/>
                  <a:pt x="5095673" y="859173"/>
                  <a:pt x="5095673" y="865007"/>
                </a:cubicBezTo>
                <a:cubicBezTo>
                  <a:pt x="5095673" y="873029"/>
                  <a:pt x="5089110" y="879593"/>
                  <a:pt x="5083276" y="879593"/>
                </a:cubicBezTo>
                <a:cubicBezTo>
                  <a:pt x="5075254" y="879593"/>
                  <a:pt x="5069420" y="873029"/>
                  <a:pt x="5069420" y="865007"/>
                </a:cubicBezTo>
                <a:cubicBezTo>
                  <a:pt x="5069420" y="859173"/>
                  <a:pt x="5075254" y="853339"/>
                  <a:pt x="5083276" y="853339"/>
                </a:cubicBezTo>
                <a:close/>
                <a:moveTo>
                  <a:pt x="5012445" y="853339"/>
                </a:moveTo>
                <a:cubicBezTo>
                  <a:pt x="5018279" y="853339"/>
                  <a:pt x="5024842" y="859173"/>
                  <a:pt x="5024842" y="865007"/>
                </a:cubicBezTo>
                <a:cubicBezTo>
                  <a:pt x="5024842" y="873029"/>
                  <a:pt x="5018279" y="879593"/>
                  <a:pt x="5012445" y="879593"/>
                </a:cubicBezTo>
                <a:cubicBezTo>
                  <a:pt x="5004423" y="879593"/>
                  <a:pt x="4998589" y="873029"/>
                  <a:pt x="4998589" y="865007"/>
                </a:cubicBezTo>
                <a:cubicBezTo>
                  <a:pt x="4998589" y="859173"/>
                  <a:pt x="5004423" y="853339"/>
                  <a:pt x="5012445" y="853339"/>
                </a:cubicBezTo>
                <a:close/>
                <a:moveTo>
                  <a:pt x="4940157" y="853339"/>
                </a:moveTo>
                <a:cubicBezTo>
                  <a:pt x="4948179" y="853339"/>
                  <a:pt x="4954013" y="859173"/>
                  <a:pt x="4954013" y="865007"/>
                </a:cubicBezTo>
                <a:cubicBezTo>
                  <a:pt x="4954013" y="873029"/>
                  <a:pt x="4948179" y="879593"/>
                  <a:pt x="4940157" y="879593"/>
                </a:cubicBezTo>
                <a:cubicBezTo>
                  <a:pt x="4934323" y="879593"/>
                  <a:pt x="4927760" y="873029"/>
                  <a:pt x="4927760" y="865007"/>
                </a:cubicBezTo>
                <a:cubicBezTo>
                  <a:pt x="4927760" y="859173"/>
                  <a:pt x="4934323" y="853339"/>
                  <a:pt x="4940157" y="853339"/>
                </a:cubicBezTo>
                <a:close/>
                <a:moveTo>
                  <a:pt x="4865953" y="853339"/>
                </a:moveTo>
                <a:cubicBezTo>
                  <a:pt x="4873975" y="853339"/>
                  <a:pt x="4879809" y="859173"/>
                  <a:pt x="4879809" y="865007"/>
                </a:cubicBezTo>
                <a:cubicBezTo>
                  <a:pt x="4879809" y="873029"/>
                  <a:pt x="4873975" y="879593"/>
                  <a:pt x="4865953" y="879593"/>
                </a:cubicBezTo>
                <a:cubicBezTo>
                  <a:pt x="4858661" y="879593"/>
                  <a:pt x="4853556" y="873029"/>
                  <a:pt x="4853556" y="865007"/>
                </a:cubicBezTo>
                <a:cubicBezTo>
                  <a:pt x="4853556" y="859173"/>
                  <a:pt x="4858661" y="853339"/>
                  <a:pt x="4865953" y="853339"/>
                </a:cubicBezTo>
                <a:close/>
                <a:moveTo>
                  <a:pt x="4797514" y="853339"/>
                </a:moveTo>
                <a:cubicBezTo>
                  <a:pt x="4806076" y="853339"/>
                  <a:pt x="4812303" y="859173"/>
                  <a:pt x="4812303" y="865007"/>
                </a:cubicBezTo>
                <a:cubicBezTo>
                  <a:pt x="4812303" y="873029"/>
                  <a:pt x="4806076" y="879593"/>
                  <a:pt x="4797514" y="879593"/>
                </a:cubicBezTo>
                <a:cubicBezTo>
                  <a:pt x="4789730" y="879593"/>
                  <a:pt x="4782725" y="873029"/>
                  <a:pt x="4782725" y="865007"/>
                </a:cubicBezTo>
                <a:cubicBezTo>
                  <a:pt x="4782725" y="859173"/>
                  <a:pt x="4789730" y="853339"/>
                  <a:pt x="4797514" y="853339"/>
                </a:cubicBezTo>
                <a:close/>
                <a:moveTo>
                  <a:pt x="4726684" y="853339"/>
                </a:moveTo>
                <a:cubicBezTo>
                  <a:pt x="4735246" y="853339"/>
                  <a:pt x="4741472" y="859173"/>
                  <a:pt x="4741472" y="865007"/>
                </a:cubicBezTo>
                <a:cubicBezTo>
                  <a:pt x="4741472" y="873029"/>
                  <a:pt x="4735246" y="879593"/>
                  <a:pt x="4726684" y="879593"/>
                </a:cubicBezTo>
                <a:cubicBezTo>
                  <a:pt x="4718122" y="879593"/>
                  <a:pt x="4711896" y="873029"/>
                  <a:pt x="4711896" y="865007"/>
                </a:cubicBezTo>
                <a:cubicBezTo>
                  <a:pt x="4711896" y="859173"/>
                  <a:pt x="4718122" y="853339"/>
                  <a:pt x="4726684" y="853339"/>
                </a:cubicBezTo>
                <a:close/>
                <a:moveTo>
                  <a:pt x="4655853" y="853339"/>
                </a:moveTo>
                <a:cubicBezTo>
                  <a:pt x="4663637" y="853339"/>
                  <a:pt x="4670642" y="859173"/>
                  <a:pt x="4670642" y="865007"/>
                </a:cubicBezTo>
                <a:cubicBezTo>
                  <a:pt x="4670642" y="873029"/>
                  <a:pt x="4663637" y="879593"/>
                  <a:pt x="4655853" y="879593"/>
                </a:cubicBezTo>
                <a:cubicBezTo>
                  <a:pt x="4647291" y="879593"/>
                  <a:pt x="4641064" y="873029"/>
                  <a:pt x="4641064" y="865007"/>
                </a:cubicBezTo>
                <a:cubicBezTo>
                  <a:pt x="4641064" y="859173"/>
                  <a:pt x="4647291" y="853339"/>
                  <a:pt x="4655853" y="853339"/>
                </a:cubicBezTo>
                <a:close/>
                <a:moveTo>
                  <a:pt x="4584091" y="853339"/>
                </a:moveTo>
                <a:cubicBezTo>
                  <a:pt x="4591384" y="853339"/>
                  <a:pt x="4596488" y="859173"/>
                  <a:pt x="4596488" y="865007"/>
                </a:cubicBezTo>
                <a:cubicBezTo>
                  <a:pt x="4596488" y="873029"/>
                  <a:pt x="4591384" y="879593"/>
                  <a:pt x="4584091" y="879593"/>
                </a:cubicBezTo>
                <a:cubicBezTo>
                  <a:pt x="4576069" y="879593"/>
                  <a:pt x="4570235" y="873029"/>
                  <a:pt x="4570235" y="865007"/>
                </a:cubicBezTo>
                <a:cubicBezTo>
                  <a:pt x="4570235" y="859173"/>
                  <a:pt x="4576069" y="853339"/>
                  <a:pt x="4584091" y="853339"/>
                </a:cubicBezTo>
                <a:close/>
                <a:moveTo>
                  <a:pt x="4513260" y="853339"/>
                </a:moveTo>
                <a:cubicBezTo>
                  <a:pt x="4519094" y="853339"/>
                  <a:pt x="4525657" y="859173"/>
                  <a:pt x="4525657" y="865007"/>
                </a:cubicBezTo>
                <a:cubicBezTo>
                  <a:pt x="4525657" y="873029"/>
                  <a:pt x="4519094" y="879593"/>
                  <a:pt x="4513260" y="879593"/>
                </a:cubicBezTo>
                <a:cubicBezTo>
                  <a:pt x="4505238" y="879593"/>
                  <a:pt x="4499404" y="873029"/>
                  <a:pt x="4499404" y="865007"/>
                </a:cubicBezTo>
                <a:cubicBezTo>
                  <a:pt x="4499404" y="859173"/>
                  <a:pt x="4505238" y="853339"/>
                  <a:pt x="4513260" y="853339"/>
                </a:cubicBezTo>
                <a:close/>
                <a:moveTo>
                  <a:pt x="4439056" y="853339"/>
                </a:moveTo>
                <a:cubicBezTo>
                  <a:pt x="4445619" y="853339"/>
                  <a:pt x="4451453" y="859173"/>
                  <a:pt x="4451453" y="865007"/>
                </a:cubicBezTo>
                <a:cubicBezTo>
                  <a:pt x="4451453" y="873029"/>
                  <a:pt x="4445619" y="879593"/>
                  <a:pt x="4439056" y="879593"/>
                </a:cubicBezTo>
                <a:cubicBezTo>
                  <a:pt x="4431763" y="879593"/>
                  <a:pt x="4425200" y="873029"/>
                  <a:pt x="4425200" y="865007"/>
                </a:cubicBezTo>
                <a:cubicBezTo>
                  <a:pt x="4425200" y="859173"/>
                  <a:pt x="4431763" y="853339"/>
                  <a:pt x="4439056" y="853339"/>
                </a:cubicBezTo>
                <a:close/>
                <a:moveTo>
                  <a:pt x="4366768" y="853339"/>
                </a:moveTo>
                <a:cubicBezTo>
                  <a:pt x="4374790" y="853339"/>
                  <a:pt x="4380624" y="859173"/>
                  <a:pt x="4380624" y="865007"/>
                </a:cubicBezTo>
                <a:cubicBezTo>
                  <a:pt x="4380624" y="873029"/>
                  <a:pt x="4374790" y="879593"/>
                  <a:pt x="4366768" y="879593"/>
                </a:cubicBezTo>
                <a:cubicBezTo>
                  <a:pt x="4360934" y="879593"/>
                  <a:pt x="4354371" y="873029"/>
                  <a:pt x="4354371" y="867195"/>
                </a:cubicBezTo>
                <a:cubicBezTo>
                  <a:pt x="4354371" y="859173"/>
                  <a:pt x="4360934" y="853339"/>
                  <a:pt x="4366768" y="853339"/>
                </a:cubicBezTo>
                <a:close/>
                <a:moveTo>
                  <a:pt x="4295937" y="853339"/>
                </a:moveTo>
                <a:cubicBezTo>
                  <a:pt x="4303959" y="853339"/>
                  <a:pt x="4309793" y="859173"/>
                  <a:pt x="4309793" y="867195"/>
                </a:cubicBezTo>
                <a:cubicBezTo>
                  <a:pt x="4309793" y="873029"/>
                  <a:pt x="4303959" y="879593"/>
                  <a:pt x="4295937" y="879593"/>
                </a:cubicBezTo>
                <a:cubicBezTo>
                  <a:pt x="4290103" y="879593"/>
                  <a:pt x="4283540" y="873029"/>
                  <a:pt x="4283540" y="867195"/>
                </a:cubicBezTo>
                <a:cubicBezTo>
                  <a:pt x="4283540" y="859173"/>
                  <a:pt x="4290103" y="853339"/>
                  <a:pt x="4295937" y="853339"/>
                </a:cubicBezTo>
                <a:close/>
                <a:moveTo>
                  <a:pt x="4225107" y="853339"/>
                </a:moveTo>
                <a:cubicBezTo>
                  <a:pt x="4233129" y="853339"/>
                  <a:pt x="4238963" y="859173"/>
                  <a:pt x="4238963" y="867195"/>
                </a:cubicBezTo>
                <a:cubicBezTo>
                  <a:pt x="4238963" y="873029"/>
                  <a:pt x="4233129" y="879593"/>
                  <a:pt x="4225107" y="879593"/>
                </a:cubicBezTo>
                <a:cubicBezTo>
                  <a:pt x="4217085" y="879593"/>
                  <a:pt x="4212710" y="873029"/>
                  <a:pt x="4212710" y="867195"/>
                </a:cubicBezTo>
                <a:cubicBezTo>
                  <a:pt x="4212710" y="859173"/>
                  <a:pt x="4217085" y="853339"/>
                  <a:pt x="4225107" y="853339"/>
                </a:cubicBezTo>
                <a:close/>
                <a:moveTo>
                  <a:pt x="4153295" y="853339"/>
                </a:moveTo>
                <a:cubicBezTo>
                  <a:pt x="4161078" y="853339"/>
                  <a:pt x="4168083" y="859173"/>
                  <a:pt x="4168083" y="867195"/>
                </a:cubicBezTo>
                <a:cubicBezTo>
                  <a:pt x="4168083" y="873029"/>
                  <a:pt x="4161078" y="879593"/>
                  <a:pt x="4153295" y="879593"/>
                </a:cubicBezTo>
                <a:cubicBezTo>
                  <a:pt x="4144733" y="879593"/>
                  <a:pt x="4138507" y="873029"/>
                  <a:pt x="4138507" y="867195"/>
                </a:cubicBezTo>
                <a:cubicBezTo>
                  <a:pt x="4138507" y="859173"/>
                  <a:pt x="4144733" y="853339"/>
                  <a:pt x="4153295" y="853339"/>
                </a:cubicBezTo>
                <a:close/>
                <a:moveTo>
                  <a:pt x="4082465" y="853339"/>
                </a:moveTo>
                <a:cubicBezTo>
                  <a:pt x="4090249" y="853339"/>
                  <a:pt x="4097254" y="859173"/>
                  <a:pt x="4097254" y="867195"/>
                </a:cubicBezTo>
                <a:cubicBezTo>
                  <a:pt x="4097254" y="873029"/>
                  <a:pt x="4090249" y="879593"/>
                  <a:pt x="4082465" y="879593"/>
                </a:cubicBezTo>
                <a:cubicBezTo>
                  <a:pt x="4073903" y="879593"/>
                  <a:pt x="4067676" y="873029"/>
                  <a:pt x="4067676" y="867195"/>
                </a:cubicBezTo>
                <a:cubicBezTo>
                  <a:pt x="4067676" y="859173"/>
                  <a:pt x="4073903" y="853339"/>
                  <a:pt x="4082465" y="853339"/>
                </a:cubicBezTo>
                <a:close/>
                <a:moveTo>
                  <a:pt x="4011635" y="853339"/>
                </a:moveTo>
                <a:cubicBezTo>
                  <a:pt x="4019418" y="853339"/>
                  <a:pt x="4026423" y="859173"/>
                  <a:pt x="4026423" y="867195"/>
                </a:cubicBezTo>
                <a:cubicBezTo>
                  <a:pt x="4026423" y="873029"/>
                  <a:pt x="4019418" y="879593"/>
                  <a:pt x="4011635" y="879593"/>
                </a:cubicBezTo>
                <a:cubicBezTo>
                  <a:pt x="4003073" y="879593"/>
                  <a:pt x="3996847" y="873029"/>
                  <a:pt x="3996847" y="867195"/>
                </a:cubicBezTo>
                <a:cubicBezTo>
                  <a:pt x="3996847" y="859173"/>
                  <a:pt x="4003073" y="853339"/>
                  <a:pt x="4011635" y="853339"/>
                </a:cubicBezTo>
                <a:close/>
                <a:moveTo>
                  <a:pt x="3939871" y="853339"/>
                </a:moveTo>
                <a:cubicBezTo>
                  <a:pt x="3947893" y="853339"/>
                  <a:pt x="3952268" y="859173"/>
                  <a:pt x="3952268" y="867195"/>
                </a:cubicBezTo>
                <a:cubicBezTo>
                  <a:pt x="3952268" y="873029"/>
                  <a:pt x="3947893" y="879593"/>
                  <a:pt x="3939871" y="879593"/>
                </a:cubicBezTo>
                <a:cubicBezTo>
                  <a:pt x="3932578" y="879593"/>
                  <a:pt x="3926015" y="873029"/>
                  <a:pt x="3926015" y="867195"/>
                </a:cubicBezTo>
                <a:cubicBezTo>
                  <a:pt x="3926015" y="859173"/>
                  <a:pt x="3932578" y="853339"/>
                  <a:pt x="3939871" y="853339"/>
                </a:cubicBezTo>
                <a:close/>
                <a:moveTo>
                  <a:pt x="3869042" y="853339"/>
                </a:moveTo>
                <a:cubicBezTo>
                  <a:pt x="3875605" y="853339"/>
                  <a:pt x="3881439" y="859173"/>
                  <a:pt x="3881439" y="867195"/>
                </a:cubicBezTo>
                <a:cubicBezTo>
                  <a:pt x="3881439" y="873029"/>
                  <a:pt x="3875605" y="879593"/>
                  <a:pt x="3869042" y="879593"/>
                </a:cubicBezTo>
                <a:cubicBezTo>
                  <a:pt x="3861749" y="879593"/>
                  <a:pt x="3855186" y="873029"/>
                  <a:pt x="3855186" y="867195"/>
                </a:cubicBezTo>
                <a:cubicBezTo>
                  <a:pt x="3855186" y="859173"/>
                  <a:pt x="3861749" y="853339"/>
                  <a:pt x="3869042" y="853339"/>
                </a:cubicBezTo>
                <a:close/>
                <a:moveTo>
                  <a:pt x="3796752" y="853339"/>
                </a:moveTo>
                <a:cubicBezTo>
                  <a:pt x="3804774" y="853339"/>
                  <a:pt x="3810608" y="859173"/>
                  <a:pt x="3810608" y="867195"/>
                </a:cubicBezTo>
                <a:cubicBezTo>
                  <a:pt x="3810608" y="873029"/>
                  <a:pt x="3804774" y="879593"/>
                  <a:pt x="3796752" y="879593"/>
                </a:cubicBezTo>
                <a:cubicBezTo>
                  <a:pt x="3790918" y="879593"/>
                  <a:pt x="3784355" y="873029"/>
                  <a:pt x="3784355" y="867195"/>
                </a:cubicBezTo>
                <a:cubicBezTo>
                  <a:pt x="3784355" y="859173"/>
                  <a:pt x="3790918" y="853339"/>
                  <a:pt x="3796752" y="853339"/>
                </a:cubicBezTo>
                <a:close/>
                <a:moveTo>
                  <a:pt x="3725922" y="853339"/>
                </a:moveTo>
                <a:cubicBezTo>
                  <a:pt x="3733944" y="853339"/>
                  <a:pt x="3739778" y="859173"/>
                  <a:pt x="3739778" y="867195"/>
                </a:cubicBezTo>
                <a:cubicBezTo>
                  <a:pt x="3739778" y="873029"/>
                  <a:pt x="3733944" y="879593"/>
                  <a:pt x="3725922" y="879593"/>
                </a:cubicBezTo>
                <a:cubicBezTo>
                  <a:pt x="3719359" y="879593"/>
                  <a:pt x="3713525" y="873029"/>
                  <a:pt x="3713525" y="867195"/>
                </a:cubicBezTo>
                <a:cubicBezTo>
                  <a:pt x="3713525" y="859173"/>
                  <a:pt x="3719359" y="853339"/>
                  <a:pt x="3725922" y="853339"/>
                </a:cubicBezTo>
                <a:close/>
                <a:moveTo>
                  <a:pt x="3655091" y="853339"/>
                </a:moveTo>
                <a:cubicBezTo>
                  <a:pt x="3662384" y="853339"/>
                  <a:pt x="3668947" y="859173"/>
                  <a:pt x="3668947" y="867195"/>
                </a:cubicBezTo>
                <a:cubicBezTo>
                  <a:pt x="3668947" y="873029"/>
                  <a:pt x="3662384" y="879593"/>
                  <a:pt x="3655091" y="879593"/>
                </a:cubicBezTo>
                <a:cubicBezTo>
                  <a:pt x="3647069" y="879593"/>
                  <a:pt x="3642694" y="873029"/>
                  <a:pt x="3642694" y="867195"/>
                </a:cubicBezTo>
                <a:cubicBezTo>
                  <a:pt x="3642694" y="859173"/>
                  <a:pt x="3647069" y="853339"/>
                  <a:pt x="3655091" y="853339"/>
                </a:cubicBezTo>
                <a:close/>
                <a:moveTo>
                  <a:pt x="3583280" y="853339"/>
                </a:moveTo>
                <a:cubicBezTo>
                  <a:pt x="3591064" y="853339"/>
                  <a:pt x="3598069" y="859173"/>
                  <a:pt x="3598069" y="867195"/>
                </a:cubicBezTo>
                <a:cubicBezTo>
                  <a:pt x="3598069" y="873029"/>
                  <a:pt x="3591064" y="879593"/>
                  <a:pt x="3583280" y="879593"/>
                </a:cubicBezTo>
                <a:cubicBezTo>
                  <a:pt x="3574718" y="879593"/>
                  <a:pt x="3568491" y="873029"/>
                  <a:pt x="3568491" y="867195"/>
                </a:cubicBezTo>
                <a:cubicBezTo>
                  <a:pt x="3568491" y="859173"/>
                  <a:pt x="3574718" y="853339"/>
                  <a:pt x="3583280" y="853339"/>
                </a:cubicBezTo>
                <a:close/>
                <a:moveTo>
                  <a:pt x="3512449" y="853339"/>
                </a:moveTo>
                <a:cubicBezTo>
                  <a:pt x="3520232" y="853339"/>
                  <a:pt x="3527237" y="859173"/>
                  <a:pt x="3527237" y="867195"/>
                </a:cubicBezTo>
                <a:cubicBezTo>
                  <a:pt x="3527237" y="873029"/>
                  <a:pt x="3520232" y="879593"/>
                  <a:pt x="3512449" y="879593"/>
                </a:cubicBezTo>
                <a:cubicBezTo>
                  <a:pt x="3503887" y="879593"/>
                  <a:pt x="3497661" y="873029"/>
                  <a:pt x="3497661" y="867195"/>
                </a:cubicBezTo>
                <a:cubicBezTo>
                  <a:pt x="3497661" y="859173"/>
                  <a:pt x="3503887" y="853339"/>
                  <a:pt x="3512449" y="853339"/>
                </a:cubicBezTo>
                <a:close/>
                <a:moveTo>
                  <a:pt x="3441619" y="853339"/>
                </a:moveTo>
                <a:cubicBezTo>
                  <a:pt x="3450181" y="853339"/>
                  <a:pt x="3456408" y="859173"/>
                  <a:pt x="3456408" y="867195"/>
                </a:cubicBezTo>
                <a:cubicBezTo>
                  <a:pt x="3456408" y="873029"/>
                  <a:pt x="3450181" y="879593"/>
                  <a:pt x="3441619" y="879593"/>
                </a:cubicBezTo>
                <a:cubicBezTo>
                  <a:pt x="3433835" y="879593"/>
                  <a:pt x="3426830" y="873029"/>
                  <a:pt x="3426830" y="867195"/>
                </a:cubicBezTo>
                <a:cubicBezTo>
                  <a:pt x="3426830" y="859173"/>
                  <a:pt x="3433835" y="853339"/>
                  <a:pt x="3441619" y="853339"/>
                </a:cubicBezTo>
                <a:close/>
                <a:moveTo>
                  <a:pt x="3369857" y="853339"/>
                </a:moveTo>
                <a:cubicBezTo>
                  <a:pt x="3377879" y="853339"/>
                  <a:pt x="3382254" y="859173"/>
                  <a:pt x="3382254" y="867195"/>
                </a:cubicBezTo>
                <a:cubicBezTo>
                  <a:pt x="3382254" y="873029"/>
                  <a:pt x="3377879" y="879593"/>
                  <a:pt x="3369857" y="879593"/>
                </a:cubicBezTo>
                <a:cubicBezTo>
                  <a:pt x="3362564" y="879593"/>
                  <a:pt x="3356001" y="873029"/>
                  <a:pt x="3356001" y="867195"/>
                </a:cubicBezTo>
                <a:cubicBezTo>
                  <a:pt x="3356001" y="859173"/>
                  <a:pt x="3362564" y="853339"/>
                  <a:pt x="3369857" y="853339"/>
                </a:cubicBezTo>
                <a:close/>
                <a:moveTo>
                  <a:pt x="1013589" y="853339"/>
                </a:moveTo>
                <a:cubicBezTo>
                  <a:pt x="1021181" y="853339"/>
                  <a:pt x="1028011" y="859566"/>
                  <a:pt x="1028011" y="868127"/>
                </a:cubicBezTo>
                <a:cubicBezTo>
                  <a:pt x="1028011" y="875911"/>
                  <a:pt x="1021181" y="882916"/>
                  <a:pt x="1013589" y="882916"/>
                </a:cubicBezTo>
                <a:cubicBezTo>
                  <a:pt x="1005243" y="882916"/>
                  <a:pt x="998413" y="875911"/>
                  <a:pt x="998413" y="868127"/>
                </a:cubicBezTo>
                <a:cubicBezTo>
                  <a:pt x="998413" y="859566"/>
                  <a:pt x="1005243" y="853339"/>
                  <a:pt x="1013589" y="853339"/>
                </a:cubicBezTo>
                <a:close/>
                <a:moveTo>
                  <a:pt x="368059" y="785881"/>
                </a:moveTo>
                <a:cubicBezTo>
                  <a:pt x="376081" y="785881"/>
                  <a:pt x="380456" y="790256"/>
                  <a:pt x="380456" y="797549"/>
                </a:cubicBezTo>
                <a:cubicBezTo>
                  <a:pt x="380456" y="805571"/>
                  <a:pt x="376081" y="812135"/>
                  <a:pt x="368059" y="812135"/>
                </a:cubicBezTo>
                <a:cubicBezTo>
                  <a:pt x="360766" y="812135"/>
                  <a:pt x="354203" y="805571"/>
                  <a:pt x="354203" y="797549"/>
                </a:cubicBezTo>
                <a:cubicBezTo>
                  <a:pt x="354203" y="790256"/>
                  <a:pt x="360766" y="785881"/>
                  <a:pt x="368059" y="785881"/>
                </a:cubicBezTo>
                <a:close/>
                <a:moveTo>
                  <a:pt x="297226" y="785881"/>
                </a:moveTo>
                <a:cubicBezTo>
                  <a:pt x="303791" y="785881"/>
                  <a:pt x="309624" y="790256"/>
                  <a:pt x="309624" y="797549"/>
                </a:cubicBezTo>
                <a:cubicBezTo>
                  <a:pt x="309624" y="805571"/>
                  <a:pt x="303791" y="812135"/>
                  <a:pt x="297226" y="812135"/>
                </a:cubicBezTo>
                <a:cubicBezTo>
                  <a:pt x="289933" y="812135"/>
                  <a:pt x="283371" y="805571"/>
                  <a:pt x="283371" y="797549"/>
                </a:cubicBezTo>
                <a:cubicBezTo>
                  <a:pt x="283371" y="790256"/>
                  <a:pt x="289933" y="785881"/>
                  <a:pt x="297226" y="785881"/>
                </a:cubicBezTo>
                <a:close/>
                <a:moveTo>
                  <a:pt x="226398" y="785881"/>
                </a:moveTo>
                <a:cubicBezTo>
                  <a:pt x="232233" y="785881"/>
                  <a:pt x="238797" y="790256"/>
                  <a:pt x="238797" y="797549"/>
                </a:cubicBezTo>
                <a:cubicBezTo>
                  <a:pt x="238797" y="805571"/>
                  <a:pt x="232233" y="812135"/>
                  <a:pt x="226398" y="812135"/>
                </a:cubicBezTo>
                <a:cubicBezTo>
                  <a:pt x="218375" y="812135"/>
                  <a:pt x="212542" y="805571"/>
                  <a:pt x="212542" y="797549"/>
                </a:cubicBezTo>
                <a:cubicBezTo>
                  <a:pt x="212542" y="790256"/>
                  <a:pt x="218375" y="785881"/>
                  <a:pt x="226398" y="785881"/>
                </a:cubicBezTo>
                <a:close/>
                <a:moveTo>
                  <a:pt x="154101" y="785881"/>
                </a:moveTo>
                <a:cubicBezTo>
                  <a:pt x="161394" y="785881"/>
                  <a:pt x="167957" y="790256"/>
                  <a:pt x="167957" y="797549"/>
                </a:cubicBezTo>
                <a:cubicBezTo>
                  <a:pt x="167957" y="805571"/>
                  <a:pt x="161394" y="812135"/>
                  <a:pt x="154101" y="812135"/>
                </a:cubicBezTo>
                <a:cubicBezTo>
                  <a:pt x="147538" y="812135"/>
                  <a:pt x="141704" y="805571"/>
                  <a:pt x="141704" y="797549"/>
                </a:cubicBezTo>
                <a:cubicBezTo>
                  <a:pt x="141704" y="790256"/>
                  <a:pt x="147538" y="785881"/>
                  <a:pt x="154101" y="785881"/>
                </a:cubicBezTo>
                <a:close/>
                <a:moveTo>
                  <a:pt x="83272" y="785881"/>
                </a:moveTo>
                <a:cubicBezTo>
                  <a:pt x="90564" y="785881"/>
                  <a:pt x="97128" y="790256"/>
                  <a:pt x="97128" y="797549"/>
                </a:cubicBezTo>
                <a:cubicBezTo>
                  <a:pt x="97128" y="805571"/>
                  <a:pt x="90564" y="812135"/>
                  <a:pt x="83272" y="812135"/>
                </a:cubicBezTo>
                <a:cubicBezTo>
                  <a:pt x="76708" y="812135"/>
                  <a:pt x="70874" y="805571"/>
                  <a:pt x="70874" y="797549"/>
                </a:cubicBezTo>
                <a:cubicBezTo>
                  <a:pt x="70874" y="790256"/>
                  <a:pt x="76708" y="785881"/>
                  <a:pt x="83272" y="785881"/>
                </a:cubicBezTo>
                <a:close/>
                <a:moveTo>
                  <a:pt x="12036" y="785881"/>
                </a:moveTo>
                <a:cubicBezTo>
                  <a:pt x="20281" y="785881"/>
                  <a:pt x="26277" y="790256"/>
                  <a:pt x="26277" y="797549"/>
                </a:cubicBezTo>
                <a:cubicBezTo>
                  <a:pt x="26277" y="805571"/>
                  <a:pt x="20281" y="812135"/>
                  <a:pt x="12036" y="812135"/>
                </a:cubicBezTo>
                <a:cubicBezTo>
                  <a:pt x="4541" y="812135"/>
                  <a:pt x="44" y="805571"/>
                  <a:pt x="44" y="797549"/>
                </a:cubicBezTo>
                <a:cubicBezTo>
                  <a:pt x="44" y="790256"/>
                  <a:pt x="4541" y="785881"/>
                  <a:pt x="12036" y="785881"/>
                </a:cubicBezTo>
                <a:close/>
                <a:moveTo>
                  <a:pt x="4726684" y="782507"/>
                </a:moveTo>
                <a:cubicBezTo>
                  <a:pt x="4735246" y="782507"/>
                  <a:pt x="4741472" y="789070"/>
                  <a:pt x="4741472" y="794904"/>
                </a:cubicBezTo>
                <a:cubicBezTo>
                  <a:pt x="4741472" y="802926"/>
                  <a:pt x="4735246" y="808761"/>
                  <a:pt x="4726684" y="808761"/>
                </a:cubicBezTo>
                <a:cubicBezTo>
                  <a:pt x="4718122" y="808761"/>
                  <a:pt x="4711896" y="802926"/>
                  <a:pt x="4711896" y="794904"/>
                </a:cubicBezTo>
                <a:cubicBezTo>
                  <a:pt x="4711896" y="789070"/>
                  <a:pt x="4718122" y="782507"/>
                  <a:pt x="4726684" y="782507"/>
                </a:cubicBezTo>
                <a:close/>
                <a:moveTo>
                  <a:pt x="4655853" y="782507"/>
                </a:moveTo>
                <a:cubicBezTo>
                  <a:pt x="4663637" y="782507"/>
                  <a:pt x="4670642" y="789070"/>
                  <a:pt x="4670642" y="794904"/>
                </a:cubicBezTo>
                <a:cubicBezTo>
                  <a:pt x="4670642" y="802926"/>
                  <a:pt x="4663637" y="808761"/>
                  <a:pt x="4655853" y="808761"/>
                </a:cubicBezTo>
                <a:cubicBezTo>
                  <a:pt x="4647291" y="808761"/>
                  <a:pt x="4641064" y="802926"/>
                  <a:pt x="4641064" y="794904"/>
                </a:cubicBezTo>
                <a:cubicBezTo>
                  <a:pt x="4641064" y="789070"/>
                  <a:pt x="4647291" y="782507"/>
                  <a:pt x="4655853" y="782507"/>
                </a:cubicBezTo>
                <a:close/>
                <a:moveTo>
                  <a:pt x="4584091" y="782507"/>
                </a:moveTo>
                <a:cubicBezTo>
                  <a:pt x="4591384" y="782507"/>
                  <a:pt x="4596488" y="789070"/>
                  <a:pt x="4596488" y="794904"/>
                </a:cubicBezTo>
                <a:cubicBezTo>
                  <a:pt x="4596488" y="802926"/>
                  <a:pt x="4591384" y="808761"/>
                  <a:pt x="4584091" y="808761"/>
                </a:cubicBezTo>
                <a:cubicBezTo>
                  <a:pt x="4576069" y="808761"/>
                  <a:pt x="4570235" y="802926"/>
                  <a:pt x="4570235" y="794904"/>
                </a:cubicBezTo>
                <a:cubicBezTo>
                  <a:pt x="4570235" y="789070"/>
                  <a:pt x="4576069" y="782507"/>
                  <a:pt x="4584091" y="782507"/>
                </a:cubicBezTo>
                <a:close/>
                <a:moveTo>
                  <a:pt x="4513260" y="782507"/>
                </a:moveTo>
                <a:cubicBezTo>
                  <a:pt x="4519094" y="782507"/>
                  <a:pt x="4525657" y="789070"/>
                  <a:pt x="4525657" y="794904"/>
                </a:cubicBezTo>
                <a:cubicBezTo>
                  <a:pt x="4525657" y="802926"/>
                  <a:pt x="4519094" y="808761"/>
                  <a:pt x="4513260" y="808761"/>
                </a:cubicBezTo>
                <a:cubicBezTo>
                  <a:pt x="4505238" y="808761"/>
                  <a:pt x="4499404" y="802926"/>
                  <a:pt x="4499404" y="794904"/>
                </a:cubicBezTo>
                <a:cubicBezTo>
                  <a:pt x="4499404" y="789070"/>
                  <a:pt x="4505238" y="782507"/>
                  <a:pt x="4513260" y="782507"/>
                </a:cubicBezTo>
                <a:close/>
                <a:moveTo>
                  <a:pt x="4439056" y="782507"/>
                </a:moveTo>
                <a:cubicBezTo>
                  <a:pt x="4445619" y="782507"/>
                  <a:pt x="4451453" y="789070"/>
                  <a:pt x="4451453" y="794904"/>
                </a:cubicBezTo>
                <a:cubicBezTo>
                  <a:pt x="4451453" y="802926"/>
                  <a:pt x="4445619" y="808761"/>
                  <a:pt x="4439056" y="808761"/>
                </a:cubicBezTo>
                <a:cubicBezTo>
                  <a:pt x="4431763" y="808761"/>
                  <a:pt x="4425200" y="802926"/>
                  <a:pt x="4425200" y="794904"/>
                </a:cubicBezTo>
                <a:cubicBezTo>
                  <a:pt x="4425200" y="789070"/>
                  <a:pt x="4431763" y="782507"/>
                  <a:pt x="4439056" y="782507"/>
                </a:cubicBezTo>
                <a:close/>
                <a:moveTo>
                  <a:pt x="4366768" y="782507"/>
                </a:moveTo>
                <a:cubicBezTo>
                  <a:pt x="4374790" y="782507"/>
                  <a:pt x="4380624" y="789070"/>
                  <a:pt x="4380624" y="794904"/>
                </a:cubicBezTo>
                <a:cubicBezTo>
                  <a:pt x="4380624" y="802926"/>
                  <a:pt x="4374790" y="808761"/>
                  <a:pt x="4366768" y="808761"/>
                </a:cubicBezTo>
                <a:cubicBezTo>
                  <a:pt x="4360934" y="808761"/>
                  <a:pt x="4354371" y="802926"/>
                  <a:pt x="4354371" y="794904"/>
                </a:cubicBezTo>
                <a:cubicBezTo>
                  <a:pt x="4354371" y="789070"/>
                  <a:pt x="4360934" y="782507"/>
                  <a:pt x="4366768" y="782507"/>
                </a:cubicBezTo>
                <a:close/>
                <a:moveTo>
                  <a:pt x="4295937" y="782507"/>
                </a:moveTo>
                <a:cubicBezTo>
                  <a:pt x="4303959" y="782507"/>
                  <a:pt x="4309793" y="789070"/>
                  <a:pt x="4309793" y="794904"/>
                </a:cubicBezTo>
                <a:cubicBezTo>
                  <a:pt x="4309793" y="802926"/>
                  <a:pt x="4303959" y="808761"/>
                  <a:pt x="4295937" y="808761"/>
                </a:cubicBezTo>
                <a:cubicBezTo>
                  <a:pt x="4290103" y="808761"/>
                  <a:pt x="4283540" y="802926"/>
                  <a:pt x="4283540" y="794904"/>
                </a:cubicBezTo>
                <a:cubicBezTo>
                  <a:pt x="4283540" y="789070"/>
                  <a:pt x="4290103" y="782507"/>
                  <a:pt x="4295937" y="782507"/>
                </a:cubicBezTo>
                <a:close/>
                <a:moveTo>
                  <a:pt x="4225107" y="782507"/>
                </a:moveTo>
                <a:cubicBezTo>
                  <a:pt x="4233129" y="782507"/>
                  <a:pt x="4238963" y="789070"/>
                  <a:pt x="4238963" y="794904"/>
                </a:cubicBezTo>
                <a:cubicBezTo>
                  <a:pt x="4238963" y="802926"/>
                  <a:pt x="4233129" y="808761"/>
                  <a:pt x="4225107" y="808761"/>
                </a:cubicBezTo>
                <a:cubicBezTo>
                  <a:pt x="4217085" y="808761"/>
                  <a:pt x="4212710" y="802926"/>
                  <a:pt x="4212710" y="794904"/>
                </a:cubicBezTo>
                <a:cubicBezTo>
                  <a:pt x="4212710" y="789070"/>
                  <a:pt x="4217085" y="782507"/>
                  <a:pt x="4225107" y="782507"/>
                </a:cubicBezTo>
                <a:close/>
                <a:moveTo>
                  <a:pt x="4153295" y="782507"/>
                </a:moveTo>
                <a:cubicBezTo>
                  <a:pt x="4161078" y="782507"/>
                  <a:pt x="4168083" y="789070"/>
                  <a:pt x="4168083" y="794904"/>
                </a:cubicBezTo>
                <a:cubicBezTo>
                  <a:pt x="4168083" y="802926"/>
                  <a:pt x="4161078" y="808761"/>
                  <a:pt x="4153295" y="808761"/>
                </a:cubicBezTo>
                <a:cubicBezTo>
                  <a:pt x="4144733" y="808761"/>
                  <a:pt x="4138507" y="802926"/>
                  <a:pt x="4138507" y="794904"/>
                </a:cubicBezTo>
                <a:cubicBezTo>
                  <a:pt x="4138507" y="789070"/>
                  <a:pt x="4144733" y="782507"/>
                  <a:pt x="4153295" y="782507"/>
                </a:cubicBezTo>
                <a:close/>
                <a:moveTo>
                  <a:pt x="4082465" y="782507"/>
                </a:moveTo>
                <a:cubicBezTo>
                  <a:pt x="4090249" y="782507"/>
                  <a:pt x="4097254" y="789070"/>
                  <a:pt x="4097254" y="794904"/>
                </a:cubicBezTo>
                <a:cubicBezTo>
                  <a:pt x="4097254" y="802926"/>
                  <a:pt x="4090249" y="808761"/>
                  <a:pt x="4082465" y="808761"/>
                </a:cubicBezTo>
                <a:cubicBezTo>
                  <a:pt x="4073903" y="808761"/>
                  <a:pt x="4067676" y="802926"/>
                  <a:pt x="4067676" y="794904"/>
                </a:cubicBezTo>
                <a:cubicBezTo>
                  <a:pt x="4067676" y="789070"/>
                  <a:pt x="4073903" y="782507"/>
                  <a:pt x="4082465" y="782507"/>
                </a:cubicBezTo>
                <a:close/>
                <a:moveTo>
                  <a:pt x="4010703" y="782507"/>
                </a:moveTo>
                <a:cubicBezTo>
                  <a:pt x="4017996" y="782507"/>
                  <a:pt x="4023100" y="789070"/>
                  <a:pt x="4023100" y="794904"/>
                </a:cubicBezTo>
                <a:cubicBezTo>
                  <a:pt x="4023100" y="802926"/>
                  <a:pt x="4017996" y="808761"/>
                  <a:pt x="4010703" y="808761"/>
                </a:cubicBezTo>
                <a:cubicBezTo>
                  <a:pt x="4002681" y="808761"/>
                  <a:pt x="3996847" y="802926"/>
                  <a:pt x="3996847" y="794904"/>
                </a:cubicBezTo>
                <a:cubicBezTo>
                  <a:pt x="3996847" y="789070"/>
                  <a:pt x="4002681" y="782507"/>
                  <a:pt x="4010703" y="782507"/>
                </a:cubicBezTo>
                <a:close/>
                <a:moveTo>
                  <a:pt x="3939871" y="782507"/>
                </a:moveTo>
                <a:cubicBezTo>
                  <a:pt x="3946434" y="782507"/>
                  <a:pt x="3952268" y="789070"/>
                  <a:pt x="3952268" y="794904"/>
                </a:cubicBezTo>
                <a:cubicBezTo>
                  <a:pt x="3952268" y="802926"/>
                  <a:pt x="3946434" y="808761"/>
                  <a:pt x="3939871" y="808761"/>
                </a:cubicBezTo>
                <a:cubicBezTo>
                  <a:pt x="3932578" y="808761"/>
                  <a:pt x="3926015" y="802926"/>
                  <a:pt x="3926015" y="794904"/>
                </a:cubicBezTo>
                <a:cubicBezTo>
                  <a:pt x="3926015" y="789070"/>
                  <a:pt x="3932578" y="782507"/>
                  <a:pt x="3939871" y="782507"/>
                </a:cubicBezTo>
                <a:close/>
                <a:moveTo>
                  <a:pt x="3869042" y="782507"/>
                </a:moveTo>
                <a:cubicBezTo>
                  <a:pt x="3875605" y="782507"/>
                  <a:pt x="3881439" y="789070"/>
                  <a:pt x="3881439" y="794904"/>
                </a:cubicBezTo>
                <a:cubicBezTo>
                  <a:pt x="3881439" y="802926"/>
                  <a:pt x="3875605" y="808761"/>
                  <a:pt x="3869042" y="808761"/>
                </a:cubicBezTo>
                <a:cubicBezTo>
                  <a:pt x="3861749" y="808761"/>
                  <a:pt x="3855186" y="802926"/>
                  <a:pt x="3855186" y="794904"/>
                </a:cubicBezTo>
                <a:cubicBezTo>
                  <a:pt x="3855186" y="789070"/>
                  <a:pt x="3861749" y="782507"/>
                  <a:pt x="3869042" y="782507"/>
                </a:cubicBezTo>
                <a:close/>
                <a:moveTo>
                  <a:pt x="3796752" y="782507"/>
                </a:moveTo>
                <a:cubicBezTo>
                  <a:pt x="3804774" y="782507"/>
                  <a:pt x="3810608" y="789070"/>
                  <a:pt x="3810608" y="796363"/>
                </a:cubicBezTo>
                <a:cubicBezTo>
                  <a:pt x="3810608" y="802926"/>
                  <a:pt x="3804774" y="808761"/>
                  <a:pt x="3796752" y="808761"/>
                </a:cubicBezTo>
                <a:cubicBezTo>
                  <a:pt x="3790918" y="808761"/>
                  <a:pt x="3784355" y="802926"/>
                  <a:pt x="3784355" y="796363"/>
                </a:cubicBezTo>
                <a:cubicBezTo>
                  <a:pt x="3784355" y="789070"/>
                  <a:pt x="3790918" y="782507"/>
                  <a:pt x="3796752" y="782507"/>
                </a:cubicBezTo>
                <a:close/>
                <a:moveTo>
                  <a:pt x="3725922" y="782507"/>
                </a:moveTo>
                <a:cubicBezTo>
                  <a:pt x="3733944" y="782507"/>
                  <a:pt x="3739778" y="789070"/>
                  <a:pt x="3739778" y="796363"/>
                </a:cubicBezTo>
                <a:cubicBezTo>
                  <a:pt x="3739778" y="802926"/>
                  <a:pt x="3733944" y="808761"/>
                  <a:pt x="3725922" y="808761"/>
                </a:cubicBezTo>
                <a:cubicBezTo>
                  <a:pt x="3719359" y="808761"/>
                  <a:pt x="3713525" y="802926"/>
                  <a:pt x="3713525" y="796363"/>
                </a:cubicBezTo>
                <a:cubicBezTo>
                  <a:pt x="3713525" y="789070"/>
                  <a:pt x="3719359" y="782507"/>
                  <a:pt x="3725922" y="782507"/>
                </a:cubicBezTo>
                <a:close/>
                <a:moveTo>
                  <a:pt x="3655091" y="782507"/>
                </a:moveTo>
                <a:cubicBezTo>
                  <a:pt x="3662384" y="782507"/>
                  <a:pt x="3668947" y="789070"/>
                  <a:pt x="3668947" y="796363"/>
                </a:cubicBezTo>
                <a:cubicBezTo>
                  <a:pt x="3668947" y="802926"/>
                  <a:pt x="3662384" y="808761"/>
                  <a:pt x="3655091" y="808761"/>
                </a:cubicBezTo>
                <a:cubicBezTo>
                  <a:pt x="3647069" y="808761"/>
                  <a:pt x="3642694" y="802926"/>
                  <a:pt x="3642694" y="796363"/>
                </a:cubicBezTo>
                <a:cubicBezTo>
                  <a:pt x="3642694" y="789070"/>
                  <a:pt x="3647069" y="782507"/>
                  <a:pt x="3655091" y="782507"/>
                </a:cubicBezTo>
                <a:close/>
                <a:moveTo>
                  <a:pt x="3583280" y="782507"/>
                </a:moveTo>
                <a:cubicBezTo>
                  <a:pt x="3591064" y="782507"/>
                  <a:pt x="3598069" y="789070"/>
                  <a:pt x="3598069" y="796363"/>
                </a:cubicBezTo>
                <a:cubicBezTo>
                  <a:pt x="3598069" y="802926"/>
                  <a:pt x="3591064" y="808761"/>
                  <a:pt x="3583280" y="808761"/>
                </a:cubicBezTo>
                <a:cubicBezTo>
                  <a:pt x="3574718" y="808761"/>
                  <a:pt x="3568491" y="802926"/>
                  <a:pt x="3568491" y="796363"/>
                </a:cubicBezTo>
                <a:cubicBezTo>
                  <a:pt x="3568491" y="789070"/>
                  <a:pt x="3574718" y="782507"/>
                  <a:pt x="3583280" y="782507"/>
                </a:cubicBezTo>
                <a:close/>
                <a:moveTo>
                  <a:pt x="3512449" y="782507"/>
                </a:moveTo>
                <a:cubicBezTo>
                  <a:pt x="3520232" y="782507"/>
                  <a:pt x="3527237" y="789070"/>
                  <a:pt x="3527237" y="796363"/>
                </a:cubicBezTo>
                <a:cubicBezTo>
                  <a:pt x="3527237" y="802926"/>
                  <a:pt x="3520232" y="808761"/>
                  <a:pt x="3512449" y="808761"/>
                </a:cubicBezTo>
                <a:cubicBezTo>
                  <a:pt x="3503887" y="808761"/>
                  <a:pt x="3497661" y="802926"/>
                  <a:pt x="3497661" y="796363"/>
                </a:cubicBezTo>
                <a:cubicBezTo>
                  <a:pt x="3497661" y="789070"/>
                  <a:pt x="3503887" y="782507"/>
                  <a:pt x="3512449" y="782507"/>
                </a:cubicBezTo>
                <a:close/>
                <a:moveTo>
                  <a:pt x="3441619" y="782507"/>
                </a:moveTo>
                <a:cubicBezTo>
                  <a:pt x="3450181" y="782507"/>
                  <a:pt x="3456408" y="789070"/>
                  <a:pt x="3456408" y="796363"/>
                </a:cubicBezTo>
                <a:cubicBezTo>
                  <a:pt x="3456408" y="802926"/>
                  <a:pt x="3450181" y="808761"/>
                  <a:pt x="3441619" y="808761"/>
                </a:cubicBezTo>
                <a:cubicBezTo>
                  <a:pt x="3433835" y="808761"/>
                  <a:pt x="3426830" y="802926"/>
                  <a:pt x="3426830" y="796363"/>
                </a:cubicBezTo>
                <a:cubicBezTo>
                  <a:pt x="3426830" y="789070"/>
                  <a:pt x="3433835" y="782507"/>
                  <a:pt x="3441619" y="782507"/>
                </a:cubicBezTo>
                <a:close/>
                <a:moveTo>
                  <a:pt x="3369857" y="782507"/>
                </a:moveTo>
                <a:cubicBezTo>
                  <a:pt x="3377879" y="782507"/>
                  <a:pt x="3382254" y="789070"/>
                  <a:pt x="3382254" y="796363"/>
                </a:cubicBezTo>
                <a:cubicBezTo>
                  <a:pt x="3382254" y="802926"/>
                  <a:pt x="3377879" y="808761"/>
                  <a:pt x="3369857" y="808761"/>
                </a:cubicBezTo>
                <a:cubicBezTo>
                  <a:pt x="3362564" y="808761"/>
                  <a:pt x="3356001" y="802926"/>
                  <a:pt x="3356001" y="796363"/>
                </a:cubicBezTo>
                <a:cubicBezTo>
                  <a:pt x="3356001" y="789070"/>
                  <a:pt x="3362564" y="782507"/>
                  <a:pt x="3369857" y="782507"/>
                </a:cubicBezTo>
                <a:close/>
                <a:moveTo>
                  <a:pt x="3299083" y="782507"/>
                </a:moveTo>
                <a:cubicBezTo>
                  <a:pt x="3305645" y="782507"/>
                  <a:pt x="3311480" y="789070"/>
                  <a:pt x="3311480" y="796363"/>
                </a:cubicBezTo>
                <a:cubicBezTo>
                  <a:pt x="3311480" y="802926"/>
                  <a:pt x="3305645" y="808761"/>
                  <a:pt x="3299083" y="808761"/>
                </a:cubicBezTo>
                <a:cubicBezTo>
                  <a:pt x="3291789" y="808761"/>
                  <a:pt x="3285229" y="802926"/>
                  <a:pt x="3285229" y="796363"/>
                </a:cubicBezTo>
                <a:cubicBezTo>
                  <a:pt x="3285229" y="789070"/>
                  <a:pt x="3291789" y="782507"/>
                  <a:pt x="3299083" y="782507"/>
                </a:cubicBezTo>
                <a:close/>
                <a:moveTo>
                  <a:pt x="3228250" y="782507"/>
                </a:moveTo>
                <a:cubicBezTo>
                  <a:pt x="3234814" y="782507"/>
                  <a:pt x="3240649" y="789070"/>
                  <a:pt x="3240649" y="796363"/>
                </a:cubicBezTo>
                <a:cubicBezTo>
                  <a:pt x="3240649" y="802926"/>
                  <a:pt x="3234814" y="808761"/>
                  <a:pt x="3228250" y="808761"/>
                </a:cubicBezTo>
                <a:cubicBezTo>
                  <a:pt x="3220230" y="808761"/>
                  <a:pt x="3214395" y="802926"/>
                  <a:pt x="3214395" y="796363"/>
                </a:cubicBezTo>
                <a:cubicBezTo>
                  <a:pt x="3214395" y="789070"/>
                  <a:pt x="3220230" y="782507"/>
                  <a:pt x="3228250" y="782507"/>
                </a:cubicBezTo>
                <a:close/>
                <a:moveTo>
                  <a:pt x="3152591" y="782507"/>
                </a:moveTo>
                <a:cubicBezTo>
                  <a:pt x="3159884" y="782507"/>
                  <a:pt x="3166447" y="789070"/>
                  <a:pt x="3166447" y="796363"/>
                </a:cubicBezTo>
                <a:cubicBezTo>
                  <a:pt x="3166447" y="802926"/>
                  <a:pt x="3159884" y="808761"/>
                  <a:pt x="3152591" y="808761"/>
                </a:cubicBezTo>
                <a:cubicBezTo>
                  <a:pt x="3146027" y="808761"/>
                  <a:pt x="3140193" y="802926"/>
                  <a:pt x="3140193" y="796363"/>
                </a:cubicBezTo>
                <a:cubicBezTo>
                  <a:pt x="3140193" y="789070"/>
                  <a:pt x="3146027" y="782507"/>
                  <a:pt x="3152591" y="782507"/>
                </a:cubicBezTo>
                <a:close/>
                <a:moveTo>
                  <a:pt x="1226672" y="782507"/>
                </a:moveTo>
                <a:cubicBezTo>
                  <a:pt x="1233964" y="782507"/>
                  <a:pt x="1240529" y="789337"/>
                  <a:pt x="1240529" y="796926"/>
                </a:cubicBezTo>
                <a:cubicBezTo>
                  <a:pt x="1240529" y="805275"/>
                  <a:pt x="1233964" y="812105"/>
                  <a:pt x="1226672" y="812105"/>
                </a:cubicBezTo>
                <a:cubicBezTo>
                  <a:pt x="1218658" y="812105"/>
                  <a:pt x="1214283" y="805275"/>
                  <a:pt x="1214283" y="796926"/>
                </a:cubicBezTo>
                <a:cubicBezTo>
                  <a:pt x="1214283" y="789337"/>
                  <a:pt x="1218658" y="782507"/>
                  <a:pt x="1226672" y="782507"/>
                </a:cubicBezTo>
                <a:close/>
                <a:moveTo>
                  <a:pt x="1154869" y="782507"/>
                </a:moveTo>
                <a:cubicBezTo>
                  <a:pt x="1162652" y="782507"/>
                  <a:pt x="1169658" y="789337"/>
                  <a:pt x="1169658" y="796926"/>
                </a:cubicBezTo>
                <a:cubicBezTo>
                  <a:pt x="1169658" y="805275"/>
                  <a:pt x="1162652" y="812105"/>
                  <a:pt x="1154869" y="812105"/>
                </a:cubicBezTo>
                <a:cubicBezTo>
                  <a:pt x="1146307" y="812105"/>
                  <a:pt x="1140080" y="805275"/>
                  <a:pt x="1140080" y="796926"/>
                </a:cubicBezTo>
                <a:cubicBezTo>
                  <a:pt x="1140080" y="789337"/>
                  <a:pt x="1146307" y="782507"/>
                  <a:pt x="1154869" y="782507"/>
                </a:cubicBezTo>
                <a:close/>
                <a:moveTo>
                  <a:pt x="1084040" y="782507"/>
                </a:moveTo>
                <a:cubicBezTo>
                  <a:pt x="1091822" y="782507"/>
                  <a:pt x="1098826" y="789337"/>
                  <a:pt x="1098826" y="796926"/>
                </a:cubicBezTo>
                <a:cubicBezTo>
                  <a:pt x="1098826" y="805275"/>
                  <a:pt x="1091822" y="812105"/>
                  <a:pt x="1084040" y="812105"/>
                </a:cubicBezTo>
                <a:cubicBezTo>
                  <a:pt x="1075478" y="812105"/>
                  <a:pt x="1069250" y="805275"/>
                  <a:pt x="1069250" y="796926"/>
                </a:cubicBezTo>
                <a:cubicBezTo>
                  <a:pt x="1069250" y="789337"/>
                  <a:pt x="1075478" y="782507"/>
                  <a:pt x="1084040" y="782507"/>
                </a:cubicBezTo>
                <a:close/>
                <a:moveTo>
                  <a:pt x="1013594" y="782507"/>
                </a:moveTo>
                <a:cubicBezTo>
                  <a:pt x="1021186" y="782507"/>
                  <a:pt x="1028015" y="789337"/>
                  <a:pt x="1028015" y="796926"/>
                </a:cubicBezTo>
                <a:cubicBezTo>
                  <a:pt x="1028015" y="805275"/>
                  <a:pt x="1021186" y="812105"/>
                  <a:pt x="1013594" y="812105"/>
                </a:cubicBezTo>
                <a:cubicBezTo>
                  <a:pt x="1005249" y="812105"/>
                  <a:pt x="998417" y="805275"/>
                  <a:pt x="998417" y="796926"/>
                </a:cubicBezTo>
                <a:cubicBezTo>
                  <a:pt x="998417" y="789337"/>
                  <a:pt x="1005249" y="782507"/>
                  <a:pt x="1013594" y="782507"/>
                </a:cubicBezTo>
                <a:close/>
                <a:moveTo>
                  <a:pt x="941447" y="782507"/>
                </a:moveTo>
                <a:cubicBezTo>
                  <a:pt x="949468" y="782507"/>
                  <a:pt x="953844" y="789337"/>
                  <a:pt x="953844" y="796926"/>
                </a:cubicBezTo>
                <a:cubicBezTo>
                  <a:pt x="953844" y="805275"/>
                  <a:pt x="949468" y="812105"/>
                  <a:pt x="941447" y="812105"/>
                </a:cubicBezTo>
                <a:cubicBezTo>
                  <a:pt x="934155" y="812105"/>
                  <a:pt x="927591" y="805275"/>
                  <a:pt x="927591" y="796926"/>
                </a:cubicBezTo>
                <a:cubicBezTo>
                  <a:pt x="927591" y="789337"/>
                  <a:pt x="934155" y="782507"/>
                  <a:pt x="941447" y="782507"/>
                </a:cubicBezTo>
                <a:close/>
                <a:moveTo>
                  <a:pt x="870615" y="782507"/>
                </a:moveTo>
                <a:cubicBezTo>
                  <a:pt x="877179" y="782507"/>
                  <a:pt x="883013" y="789337"/>
                  <a:pt x="883013" y="796926"/>
                </a:cubicBezTo>
                <a:cubicBezTo>
                  <a:pt x="883013" y="805275"/>
                  <a:pt x="877179" y="812105"/>
                  <a:pt x="870615" y="812105"/>
                </a:cubicBezTo>
                <a:cubicBezTo>
                  <a:pt x="863322" y="812105"/>
                  <a:pt x="856759" y="805275"/>
                  <a:pt x="856759" y="796926"/>
                </a:cubicBezTo>
                <a:cubicBezTo>
                  <a:pt x="856759" y="789337"/>
                  <a:pt x="863322" y="782507"/>
                  <a:pt x="870615" y="782507"/>
                </a:cubicBezTo>
                <a:close/>
                <a:moveTo>
                  <a:pt x="799784" y="782507"/>
                </a:moveTo>
                <a:cubicBezTo>
                  <a:pt x="806349" y="782507"/>
                  <a:pt x="812183" y="789337"/>
                  <a:pt x="812183" y="796926"/>
                </a:cubicBezTo>
                <a:cubicBezTo>
                  <a:pt x="812183" y="805275"/>
                  <a:pt x="806349" y="812105"/>
                  <a:pt x="799784" y="812105"/>
                </a:cubicBezTo>
                <a:cubicBezTo>
                  <a:pt x="792492" y="812105"/>
                  <a:pt x="785929" y="805275"/>
                  <a:pt x="785929" y="796926"/>
                </a:cubicBezTo>
                <a:cubicBezTo>
                  <a:pt x="785929" y="789337"/>
                  <a:pt x="792492" y="782507"/>
                  <a:pt x="799784" y="782507"/>
                </a:cubicBezTo>
                <a:close/>
                <a:moveTo>
                  <a:pt x="724123" y="782507"/>
                </a:moveTo>
                <a:cubicBezTo>
                  <a:pt x="731417" y="782507"/>
                  <a:pt x="737981" y="789337"/>
                  <a:pt x="737981" y="796926"/>
                </a:cubicBezTo>
                <a:cubicBezTo>
                  <a:pt x="737981" y="805275"/>
                  <a:pt x="731417" y="812105"/>
                  <a:pt x="724123" y="812105"/>
                </a:cubicBezTo>
                <a:cubicBezTo>
                  <a:pt x="717559" y="812105"/>
                  <a:pt x="711726" y="805275"/>
                  <a:pt x="711726" y="796926"/>
                </a:cubicBezTo>
                <a:cubicBezTo>
                  <a:pt x="711726" y="789337"/>
                  <a:pt x="717559" y="782507"/>
                  <a:pt x="724123" y="782507"/>
                </a:cubicBezTo>
                <a:close/>
                <a:moveTo>
                  <a:pt x="653293" y="782507"/>
                </a:moveTo>
                <a:cubicBezTo>
                  <a:pt x="660586" y="782507"/>
                  <a:pt x="667149" y="789337"/>
                  <a:pt x="667149" y="796926"/>
                </a:cubicBezTo>
                <a:cubicBezTo>
                  <a:pt x="667149" y="805275"/>
                  <a:pt x="660586" y="812105"/>
                  <a:pt x="653293" y="812105"/>
                </a:cubicBezTo>
                <a:cubicBezTo>
                  <a:pt x="645271" y="812105"/>
                  <a:pt x="640896" y="805275"/>
                  <a:pt x="640896" y="796926"/>
                </a:cubicBezTo>
                <a:cubicBezTo>
                  <a:pt x="640896" y="789337"/>
                  <a:pt x="645271" y="782507"/>
                  <a:pt x="653293" y="782507"/>
                </a:cubicBezTo>
                <a:close/>
                <a:moveTo>
                  <a:pt x="584855" y="782507"/>
                </a:moveTo>
                <a:cubicBezTo>
                  <a:pt x="592639" y="782507"/>
                  <a:pt x="599643" y="789337"/>
                  <a:pt x="599643" y="796926"/>
                </a:cubicBezTo>
                <a:cubicBezTo>
                  <a:pt x="599643" y="805275"/>
                  <a:pt x="592639" y="812105"/>
                  <a:pt x="584855" y="812105"/>
                </a:cubicBezTo>
                <a:cubicBezTo>
                  <a:pt x="576293" y="812105"/>
                  <a:pt x="570066" y="805275"/>
                  <a:pt x="570066" y="796926"/>
                </a:cubicBezTo>
                <a:cubicBezTo>
                  <a:pt x="570066" y="789337"/>
                  <a:pt x="576293" y="782507"/>
                  <a:pt x="584855" y="782507"/>
                </a:cubicBezTo>
                <a:close/>
                <a:moveTo>
                  <a:pt x="513654" y="782507"/>
                </a:moveTo>
                <a:cubicBezTo>
                  <a:pt x="522003" y="782507"/>
                  <a:pt x="528831" y="789337"/>
                  <a:pt x="528831" y="796926"/>
                </a:cubicBezTo>
                <a:cubicBezTo>
                  <a:pt x="528831" y="805275"/>
                  <a:pt x="522003" y="812105"/>
                  <a:pt x="513654" y="812105"/>
                </a:cubicBezTo>
                <a:cubicBezTo>
                  <a:pt x="506065" y="812105"/>
                  <a:pt x="499235" y="805275"/>
                  <a:pt x="499235" y="796926"/>
                </a:cubicBezTo>
                <a:cubicBezTo>
                  <a:pt x="499235" y="789337"/>
                  <a:pt x="506065" y="782507"/>
                  <a:pt x="513654" y="782507"/>
                </a:cubicBezTo>
                <a:close/>
                <a:moveTo>
                  <a:pt x="439821" y="782507"/>
                </a:moveTo>
                <a:cubicBezTo>
                  <a:pt x="448384" y="782507"/>
                  <a:pt x="454611" y="789337"/>
                  <a:pt x="454611" y="796926"/>
                </a:cubicBezTo>
                <a:cubicBezTo>
                  <a:pt x="454611" y="805275"/>
                  <a:pt x="448384" y="812105"/>
                  <a:pt x="439821" y="812105"/>
                </a:cubicBezTo>
                <a:cubicBezTo>
                  <a:pt x="432038" y="812105"/>
                  <a:pt x="425033" y="805275"/>
                  <a:pt x="425033" y="796926"/>
                </a:cubicBezTo>
                <a:cubicBezTo>
                  <a:pt x="425033" y="789337"/>
                  <a:pt x="432038" y="782507"/>
                  <a:pt x="439821" y="782507"/>
                </a:cubicBezTo>
                <a:close/>
                <a:moveTo>
                  <a:pt x="4439056" y="711678"/>
                </a:moveTo>
                <a:cubicBezTo>
                  <a:pt x="4445619" y="711678"/>
                  <a:pt x="4451453" y="716783"/>
                  <a:pt x="4451453" y="724075"/>
                </a:cubicBezTo>
                <a:cubicBezTo>
                  <a:pt x="4451453" y="732097"/>
                  <a:pt x="4445619" y="737932"/>
                  <a:pt x="4439056" y="737932"/>
                </a:cubicBezTo>
                <a:cubicBezTo>
                  <a:pt x="4431763" y="737932"/>
                  <a:pt x="4425200" y="732097"/>
                  <a:pt x="4425200" y="724075"/>
                </a:cubicBezTo>
                <a:cubicBezTo>
                  <a:pt x="4425200" y="716783"/>
                  <a:pt x="4431763" y="711678"/>
                  <a:pt x="4439056" y="711678"/>
                </a:cubicBezTo>
                <a:close/>
                <a:moveTo>
                  <a:pt x="4366768" y="711678"/>
                </a:moveTo>
                <a:cubicBezTo>
                  <a:pt x="4374790" y="711678"/>
                  <a:pt x="4380624" y="716783"/>
                  <a:pt x="4380624" y="724075"/>
                </a:cubicBezTo>
                <a:cubicBezTo>
                  <a:pt x="4380624" y="732097"/>
                  <a:pt x="4374790" y="737932"/>
                  <a:pt x="4366768" y="737932"/>
                </a:cubicBezTo>
                <a:cubicBezTo>
                  <a:pt x="4360934" y="737932"/>
                  <a:pt x="4354371" y="732097"/>
                  <a:pt x="4354371" y="724075"/>
                </a:cubicBezTo>
                <a:cubicBezTo>
                  <a:pt x="4354371" y="716783"/>
                  <a:pt x="4360934" y="711678"/>
                  <a:pt x="4366768" y="711678"/>
                </a:cubicBezTo>
                <a:close/>
                <a:moveTo>
                  <a:pt x="4295937" y="711678"/>
                </a:moveTo>
                <a:cubicBezTo>
                  <a:pt x="4303959" y="711678"/>
                  <a:pt x="4309793" y="716783"/>
                  <a:pt x="4309793" y="724075"/>
                </a:cubicBezTo>
                <a:cubicBezTo>
                  <a:pt x="4309793" y="732097"/>
                  <a:pt x="4303959" y="737932"/>
                  <a:pt x="4295937" y="737932"/>
                </a:cubicBezTo>
                <a:cubicBezTo>
                  <a:pt x="4290103" y="737932"/>
                  <a:pt x="4283540" y="732097"/>
                  <a:pt x="4283540" y="724075"/>
                </a:cubicBezTo>
                <a:cubicBezTo>
                  <a:pt x="4283540" y="716783"/>
                  <a:pt x="4290103" y="711678"/>
                  <a:pt x="4295937" y="711678"/>
                </a:cubicBezTo>
                <a:close/>
                <a:moveTo>
                  <a:pt x="4225107" y="711678"/>
                </a:moveTo>
                <a:cubicBezTo>
                  <a:pt x="4233129" y="711678"/>
                  <a:pt x="4238963" y="718241"/>
                  <a:pt x="4238963" y="724075"/>
                </a:cubicBezTo>
                <a:cubicBezTo>
                  <a:pt x="4238963" y="732097"/>
                  <a:pt x="4233129" y="737932"/>
                  <a:pt x="4225107" y="737932"/>
                </a:cubicBezTo>
                <a:cubicBezTo>
                  <a:pt x="4217085" y="737932"/>
                  <a:pt x="4212710" y="732097"/>
                  <a:pt x="4212710" y="724075"/>
                </a:cubicBezTo>
                <a:cubicBezTo>
                  <a:pt x="4212710" y="718241"/>
                  <a:pt x="4217085" y="711678"/>
                  <a:pt x="4225107" y="711678"/>
                </a:cubicBezTo>
                <a:close/>
                <a:moveTo>
                  <a:pt x="4153295" y="711678"/>
                </a:moveTo>
                <a:cubicBezTo>
                  <a:pt x="4161078" y="711678"/>
                  <a:pt x="4168083" y="718241"/>
                  <a:pt x="4168083" y="724075"/>
                </a:cubicBezTo>
                <a:cubicBezTo>
                  <a:pt x="4168083" y="732097"/>
                  <a:pt x="4161078" y="737932"/>
                  <a:pt x="4153295" y="737932"/>
                </a:cubicBezTo>
                <a:cubicBezTo>
                  <a:pt x="4144733" y="737932"/>
                  <a:pt x="4138507" y="732097"/>
                  <a:pt x="4138507" y="724075"/>
                </a:cubicBezTo>
                <a:cubicBezTo>
                  <a:pt x="4138507" y="718241"/>
                  <a:pt x="4144733" y="711678"/>
                  <a:pt x="4153295" y="711678"/>
                </a:cubicBezTo>
                <a:close/>
                <a:moveTo>
                  <a:pt x="4082465" y="711678"/>
                </a:moveTo>
                <a:cubicBezTo>
                  <a:pt x="4090249" y="711678"/>
                  <a:pt x="4097254" y="718241"/>
                  <a:pt x="4097254" y="724075"/>
                </a:cubicBezTo>
                <a:cubicBezTo>
                  <a:pt x="4097254" y="732097"/>
                  <a:pt x="4090249" y="737932"/>
                  <a:pt x="4082465" y="737932"/>
                </a:cubicBezTo>
                <a:cubicBezTo>
                  <a:pt x="4073903" y="737932"/>
                  <a:pt x="4067676" y="732097"/>
                  <a:pt x="4067676" y="724075"/>
                </a:cubicBezTo>
                <a:cubicBezTo>
                  <a:pt x="4067676" y="718241"/>
                  <a:pt x="4073903" y="711678"/>
                  <a:pt x="4082465" y="711678"/>
                </a:cubicBezTo>
                <a:close/>
                <a:moveTo>
                  <a:pt x="4010703" y="711678"/>
                </a:moveTo>
                <a:cubicBezTo>
                  <a:pt x="4017996" y="711678"/>
                  <a:pt x="4023100" y="718241"/>
                  <a:pt x="4023100" y="724075"/>
                </a:cubicBezTo>
                <a:cubicBezTo>
                  <a:pt x="4023100" y="732097"/>
                  <a:pt x="4017996" y="737932"/>
                  <a:pt x="4010703" y="737932"/>
                </a:cubicBezTo>
                <a:cubicBezTo>
                  <a:pt x="4002681" y="737932"/>
                  <a:pt x="3996847" y="732097"/>
                  <a:pt x="3996847" y="724075"/>
                </a:cubicBezTo>
                <a:cubicBezTo>
                  <a:pt x="3996847" y="718241"/>
                  <a:pt x="4002681" y="711678"/>
                  <a:pt x="4010703" y="711678"/>
                </a:cubicBezTo>
                <a:close/>
                <a:moveTo>
                  <a:pt x="3939871" y="711678"/>
                </a:moveTo>
                <a:cubicBezTo>
                  <a:pt x="3946434" y="711678"/>
                  <a:pt x="3952268" y="718241"/>
                  <a:pt x="3952268" y="724075"/>
                </a:cubicBezTo>
                <a:cubicBezTo>
                  <a:pt x="3952268" y="732097"/>
                  <a:pt x="3946434" y="737932"/>
                  <a:pt x="3939871" y="737932"/>
                </a:cubicBezTo>
                <a:cubicBezTo>
                  <a:pt x="3932578" y="737932"/>
                  <a:pt x="3926015" y="732097"/>
                  <a:pt x="3926015" y="724075"/>
                </a:cubicBezTo>
                <a:cubicBezTo>
                  <a:pt x="3926015" y="718241"/>
                  <a:pt x="3932578" y="711678"/>
                  <a:pt x="3939871" y="711678"/>
                </a:cubicBezTo>
                <a:close/>
                <a:moveTo>
                  <a:pt x="3869042" y="711678"/>
                </a:moveTo>
                <a:cubicBezTo>
                  <a:pt x="3875605" y="711678"/>
                  <a:pt x="3881439" y="718241"/>
                  <a:pt x="3881439" y="724075"/>
                </a:cubicBezTo>
                <a:cubicBezTo>
                  <a:pt x="3881439" y="732097"/>
                  <a:pt x="3875605" y="737932"/>
                  <a:pt x="3869042" y="737932"/>
                </a:cubicBezTo>
                <a:cubicBezTo>
                  <a:pt x="3861749" y="737932"/>
                  <a:pt x="3855186" y="732097"/>
                  <a:pt x="3855186" y="724075"/>
                </a:cubicBezTo>
                <a:cubicBezTo>
                  <a:pt x="3855186" y="718241"/>
                  <a:pt x="3861749" y="711678"/>
                  <a:pt x="3869042" y="711678"/>
                </a:cubicBezTo>
                <a:close/>
                <a:moveTo>
                  <a:pt x="3796752" y="711678"/>
                </a:moveTo>
                <a:cubicBezTo>
                  <a:pt x="3804774" y="711678"/>
                  <a:pt x="3810608" y="718241"/>
                  <a:pt x="3810608" y="724075"/>
                </a:cubicBezTo>
                <a:cubicBezTo>
                  <a:pt x="3810608" y="732097"/>
                  <a:pt x="3804774" y="737932"/>
                  <a:pt x="3796752" y="737932"/>
                </a:cubicBezTo>
                <a:cubicBezTo>
                  <a:pt x="3790918" y="737932"/>
                  <a:pt x="3784355" y="732097"/>
                  <a:pt x="3784355" y="724075"/>
                </a:cubicBezTo>
                <a:cubicBezTo>
                  <a:pt x="3784355" y="718241"/>
                  <a:pt x="3790918" y="711678"/>
                  <a:pt x="3796752" y="711678"/>
                </a:cubicBezTo>
                <a:close/>
                <a:moveTo>
                  <a:pt x="3725922" y="711678"/>
                </a:moveTo>
                <a:cubicBezTo>
                  <a:pt x="3733944" y="711678"/>
                  <a:pt x="3739778" y="718241"/>
                  <a:pt x="3739778" y="724075"/>
                </a:cubicBezTo>
                <a:cubicBezTo>
                  <a:pt x="3739778" y="732097"/>
                  <a:pt x="3733944" y="737932"/>
                  <a:pt x="3725922" y="737932"/>
                </a:cubicBezTo>
                <a:cubicBezTo>
                  <a:pt x="3719359" y="737932"/>
                  <a:pt x="3713525" y="732097"/>
                  <a:pt x="3713525" y="724075"/>
                </a:cubicBezTo>
                <a:cubicBezTo>
                  <a:pt x="3713525" y="718241"/>
                  <a:pt x="3719359" y="711678"/>
                  <a:pt x="3725922" y="711678"/>
                </a:cubicBezTo>
                <a:close/>
                <a:moveTo>
                  <a:pt x="3655091" y="711678"/>
                </a:moveTo>
                <a:cubicBezTo>
                  <a:pt x="3662384" y="711678"/>
                  <a:pt x="3668947" y="718241"/>
                  <a:pt x="3668947" y="724075"/>
                </a:cubicBezTo>
                <a:cubicBezTo>
                  <a:pt x="3668947" y="732097"/>
                  <a:pt x="3662384" y="737932"/>
                  <a:pt x="3655091" y="737932"/>
                </a:cubicBezTo>
                <a:cubicBezTo>
                  <a:pt x="3647069" y="737932"/>
                  <a:pt x="3642694" y="732097"/>
                  <a:pt x="3642694" y="724075"/>
                </a:cubicBezTo>
                <a:cubicBezTo>
                  <a:pt x="3642694" y="718241"/>
                  <a:pt x="3647069" y="711678"/>
                  <a:pt x="3655091" y="711678"/>
                </a:cubicBezTo>
                <a:close/>
                <a:moveTo>
                  <a:pt x="3583280" y="711678"/>
                </a:moveTo>
                <a:cubicBezTo>
                  <a:pt x="3591064" y="711678"/>
                  <a:pt x="3598069" y="718241"/>
                  <a:pt x="3598069" y="724075"/>
                </a:cubicBezTo>
                <a:cubicBezTo>
                  <a:pt x="3598069" y="732097"/>
                  <a:pt x="3591064" y="737932"/>
                  <a:pt x="3583280" y="737932"/>
                </a:cubicBezTo>
                <a:cubicBezTo>
                  <a:pt x="3574718" y="737932"/>
                  <a:pt x="3568491" y="732097"/>
                  <a:pt x="3568491" y="724075"/>
                </a:cubicBezTo>
                <a:cubicBezTo>
                  <a:pt x="3568491" y="718241"/>
                  <a:pt x="3574718" y="711678"/>
                  <a:pt x="3583280" y="711678"/>
                </a:cubicBezTo>
                <a:close/>
                <a:moveTo>
                  <a:pt x="3512449" y="711678"/>
                </a:moveTo>
                <a:cubicBezTo>
                  <a:pt x="3520232" y="711678"/>
                  <a:pt x="3527237" y="718241"/>
                  <a:pt x="3527237" y="724075"/>
                </a:cubicBezTo>
                <a:cubicBezTo>
                  <a:pt x="3527237" y="732097"/>
                  <a:pt x="3520232" y="737932"/>
                  <a:pt x="3512449" y="737932"/>
                </a:cubicBezTo>
                <a:cubicBezTo>
                  <a:pt x="3503887" y="737932"/>
                  <a:pt x="3497661" y="732097"/>
                  <a:pt x="3497661" y="724075"/>
                </a:cubicBezTo>
                <a:cubicBezTo>
                  <a:pt x="3497661" y="718241"/>
                  <a:pt x="3503887" y="711678"/>
                  <a:pt x="3512449" y="711678"/>
                </a:cubicBezTo>
                <a:close/>
                <a:moveTo>
                  <a:pt x="3441619" y="711678"/>
                </a:moveTo>
                <a:cubicBezTo>
                  <a:pt x="3450181" y="711678"/>
                  <a:pt x="3456408" y="718241"/>
                  <a:pt x="3456408" y="724075"/>
                </a:cubicBezTo>
                <a:cubicBezTo>
                  <a:pt x="3456408" y="732097"/>
                  <a:pt x="3450181" y="737932"/>
                  <a:pt x="3441619" y="737932"/>
                </a:cubicBezTo>
                <a:cubicBezTo>
                  <a:pt x="3433835" y="737932"/>
                  <a:pt x="3426830" y="732097"/>
                  <a:pt x="3426830" y="724075"/>
                </a:cubicBezTo>
                <a:cubicBezTo>
                  <a:pt x="3426830" y="718241"/>
                  <a:pt x="3433835" y="711678"/>
                  <a:pt x="3441619" y="711678"/>
                </a:cubicBezTo>
                <a:close/>
                <a:moveTo>
                  <a:pt x="3369857" y="711678"/>
                </a:moveTo>
                <a:cubicBezTo>
                  <a:pt x="3377879" y="711678"/>
                  <a:pt x="3382254" y="718241"/>
                  <a:pt x="3382254" y="724075"/>
                </a:cubicBezTo>
                <a:cubicBezTo>
                  <a:pt x="3382254" y="732097"/>
                  <a:pt x="3377879" y="737932"/>
                  <a:pt x="3369857" y="737932"/>
                </a:cubicBezTo>
                <a:cubicBezTo>
                  <a:pt x="3362564" y="737932"/>
                  <a:pt x="3356001" y="732097"/>
                  <a:pt x="3356001" y="724075"/>
                </a:cubicBezTo>
                <a:cubicBezTo>
                  <a:pt x="3356001" y="718241"/>
                  <a:pt x="3362564" y="711678"/>
                  <a:pt x="3369857" y="711678"/>
                </a:cubicBezTo>
                <a:close/>
                <a:moveTo>
                  <a:pt x="3299086" y="711678"/>
                </a:moveTo>
                <a:cubicBezTo>
                  <a:pt x="3305651" y="711678"/>
                  <a:pt x="3311485" y="718241"/>
                  <a:pt x="3311485" y="724075"/>
                </a:cubicBezTo>
                <a:cubicBezTo>
                  <a:pt x="3311485" y="732097"/>
                  <a:pt x="3305651" y="737932"/>
                  <a:pt x="3299086" y="737932"/>
                </a:cubicBezTo>
                <a:cubicBezTo>
                  <a:pt x="3291794" y="737932"/>
                  <a:pt x="3285234" y="732097"/>
                  <a:pt x="3285234" y="724075"/>
                </a:cubicBezTo>
                <a:cubicBezTo>
                  <a:pt x="3285234" y="718241"/>
                  <a:pt x="3291794" y="711678"/>
                  <a:pt x="3299086" y="711678"/>
                </a:cubicBezTo>
                <a:close/>
                <a:moveTo>
                  <a:pt x="3228255" y="711678"/>
                </a:moveTo>
                <a:cubicBezTo>
                  <a:pt x="3234819" y="711678"/>
                  <a:pt x="3240654" y="718241"/>
                  <a:pt x="3240654" y="724075"/>
                </a:cubicBezTo>
                <a:cubicBezTo>
                  <a:pt x="3240654" y="732097"/>
                  <a:pt x="3234819" y="737932"/>
                  <a:pt x="3228255" y="737932"/>
                </a:cubicBezTo>
                <a:cubicBezTo>
                  <a:pt x="3220233" y="737932"/>
                  <a:pt x="3214398" y="732097"/>
                  <a:pt x="3214398" y="724075"/>
                </a:cubicBezTo>
                <a:cubicBezTo>
                  <a:pt x="3214398" y="718241"/>
                  <a:pt x="3220233" y="711678"/>
                  <a:pt x="3228255" y="711678"/>
                </a:cubicBezTo>
                <a:close/>
                <a:moveTo>
                  <a:pt x="3152594" y="711678"/>
                </a:moveTo>
                <a:cubicBezTo>
                  <a:pt x="3159889" y="711678"/>
                  <a:pt x="3166451" y="718241"/>
                  <a:pt x="3166451" y="724075"/>
                </a:cubicBezTo>
                <a:cubicBezTo>
                  <a:pt x="3166451" y="732097"/>
                  <a:pt x="3159889" y="737932"/>
                  <a:pt x="3152594" y="737932"/>
                </a:cubicBezTo>
                <a:cubicBezTo>
                  <a:pt x="3146031" y="737932"/>
                  <a:pt x="3140198" y="732097"/>
                  <a:pt x="3140198" y="725534"/>
                </a:cubicBezTo>
                <a:cubicBezTo>
                  <a:pt x="3140198" y="718241"/>
                  <a:pt x="3146031" y="711678"/>
                  <a:pt x="3152594" y="711678"/>
                </a:cubicBezTo>
                <a:close/>
                <a:moveTo>
                  <a:pt x="3081763" y="711678"/>
                </a:moveTo>
                <a:cubicBezTo>
                  <a:pt x="3089057" y="711678"/>
                  <a:pt x="3095617" y="718241"/>
                  <a:pt x="3095617" y="725534"/>
                </a:cubicBezTo>
                <a:cubicBezTo>
                  <a:pt x="3095617" y="732097"/>
                  <a:pt x="3089057" y="737932"/>
                  <a:pt x="3081763" y="737932"/>
                </a:cubicBezTo>
                <a:cubicBezTo>
                  <a:pt x="3073740" y="737932"/>
                  <a:pt x="3069364" y="732097"/>
                  <a:pt x="3069364" y="725534"/>
                </a:cubicBezTo>
                <a:cubicBezTo>
                  <a:pt x="3069364" y="718241"/>
                  <a:pt x="3073740" y="711678"/>
                  <a:pt x="3081763" y="711678"/>
                </a:cubicBezTo>
                <a:close/>
                <a:moveTo>
                  <a:pt x="3013707" y="711678"/>
                </a:moveTo>
                <a:cubicBezTo>
                  <a:pt x="3021299" y="711678"/>
                  <a:pt x="3028128" y="718241"/>
                  <a:pt x="3028128" y="725534"/>
                </a:cubicBezTo>
                <a:cubicBezTo>
                  <a:pt x="3028128" y="732097"/>
                  <a:pt x="3021299" y="737932"/>
                  <a:pt x="3013707" y="737932"/>
                </a:cubicBezTo>
                <a:cubicBezTo>
                  <a:pt x="3005360" y="737932"/>
                  <a:pt x="2998531" y="732097"/>
                  <a:pt x="2998531" y="725534"/>
                </a:cubicBezTo>
                <a:cubicBezTo>
                  <a:pt x="2998531" y="718241"/>
                  <a:pt x="3005360" y="711678"/>
                  <a:pt x="3013707" y="711678"/>
                </a:cubicBezTo>
                <a:close/>
                <a:moveTo>
                  <a:pt x="2942485" y="711678"/>
                </a:moveTo>
                <a:cubicBezTo>
                  <a:pt x="2951045" y="711678"/>
                  <a:pt x="2957280" y="718241"/>
                  <a:pt x="2957280" y="725534"/>
                </a:cubicBezTo>
                <a:cubicBezTo>
                  <a:pt x="2957280" y="732097"/>
                  <a:pt x="2951045" y="737932"/>
                  <a:pt x="2942485" y="737932"/>
                </a:cubicBezTo>
                <a:cubicBezTo>
                  <a:pt x="2934705" y="737932"/>
                  <a:pt x="2927700" y="732097"/>
                  <a:pt x="2927700" y="725534"/>
                </a:cubicBezTo>
                <a:cubicBezTo>
                  <a:pt x="2927700" y="718241"/>
                  <a:pt x="2934705" y="711678"/>
                  <a:pt x="2942485" y="711678"/>
                </a:cubicBezTo>
                <a:close/>
                <a:moveTo>
                  <a:pt x="1440620" y="711678"/>
                </a:moveTo>
                <a:cubicBezTo>
                  <a:pt x="1447182" y="711678"/>
                  <a:pt x="1453017" y="718683"/>
                  <a:pt x="1453017" y="726466"/>
                </a:cubicBezTo>
                <a:cubicBezTo>
                  <a:pt x="1453017" y="735028"/>
                  <a:pt x="1447182" y="741255"/>
                  <a:pt x="1440620" y="741255"/>
                </a:cubicBezTo>
                <a:cubicBezTo>
                  <a:pt x="1433328" y="741255"/>
                  <a:pt x="1426765" y="735028"/>
                  <a:pt x="1426765" y="726466"/>
                </a:cubicBezTo>
                <a:cubicBezTo>
                  <a:pt x="1426765" y="718683"/>
                  <a:pt x="1433328" y="711678"/>
                  <a:pt x="1440620" y="711678"/>
                </a:cubicBezTo>
                <a:close/>
                <a:moveTo>
                  <a:pt x="1368338" y="711678"/>
                </a:moveTo>
                <a:cubicBezTo>
                  <a:pt x="1376356" y="711678"/>
                  <a:pt x="1382190" y="718683"/>
                  <a:pt x="1382190" y="726466"/>
                </a:cubicBezTo>
                <a:cubicBezTo>
                  <a:pt x="1382190" y="735028"/>
                  <a:pt x="1376356" y="741255"/>
                  <a:pt x="1368338" y="741255"/>
                </a:cubicBezTo>
                <a:cubicBezTo>
                  <a:pt x="1362502" y="741255"/>
                  <a:pt x="1355939" y="735028"/>
                  <a:pt x="1355939" y="726466"/>
                </a:cubicBezTo>
                <a:cubicBezTo>
                  <a:pt x="1355939" y="718683"/>
                  <a:pt x="1362502" y="711678"/>
                  <a:pt x="1368338" y="711678"/>
                </a:cubicBezTo>
                <a:close/>
                <a:moveTo>
                  <a:pt x="1297509" y="711678"/>
                </a:moveTo>
                <a:cubicBezTo>
                  <a:pt x="1305532" y="711678"/>
                  <a:pt x="1311366" y="718683"/>
                  <a:pt x="1311366" y="726466"/>
                </a:cubicBezTo>
                <a:cubicBezTo>
                  <a:pt x="1311366" y="735028"/>
                  <a:pt x="1305532" y="741255"/>
                  <a:pt x="1297509" y="741255"/>
                </a:cubicBezTo>
                <a:cubicBezTo>
                  <a:pt x="1291675" y="741255"/>
                  <a:pt x="1285113" y="735028"/>
                  <a:pt x="1285113" y="726466"/>
                </a:cubicBezTo>
                <a:cubicBezTo>
                  <a:pt x="1285113" y="718683"/>
                  <a:pt x="1291675" y="711678"/>
                  <a:pt x="1297509" y="711678"/>
                </a:cubicBezTo>
                <a:close/>
                <a:moveTo>
                  <a:pt x="1226678" y="711678"/>
                </a:moveTo>
                <a:cubicBezTo>
                  <a:pt x="1233970" y="711678"/>
                  <a:pt x="1240535" y="718683"/>
                  <a:pt x="1240535" y="726466"/>
                </a:cubicBezTo>
                <a:cubicBezTo>
                  <a:pt x="1240535" y="735028"/>
                  <a:pt x="1233970" y="741255"/>
                  <a:pt x="1226678" y="741255"/>
                </a:cubicBezTo>
                <a:cubicBezTo>
                  <a:pt x="1218663" y="741255"/>
                  <a:pt x="1214288" y="735028"/>
                  <a:pt x="1214288" y="726466"/>
                </a:cubicBezTo>
                <a:cubicBezTo>
                  <a:pt x="1214288" y="718683"/>
                  <a:pt x="1218663" y="711678"/>
                  <a:pt x="1226678" y="711678"/>
                </a:cubicBezTo>
                <a:close/>
                <a:moveTo>
                  <a:pt x="1154874" y="711678"/>
                </a:moveTo>
                <a:cubicBezTo>
                  <a:pt x="1162657" y="711678"/>
                  <a:pt x="1169663" y="718683"/>
                  <a:pt x="1169663" y="726466"/>
                </a:cubicBezTo>
                <a:cubicBezTo>
                  <a:pt x="1169663" y="735028"/>
                  <a:pt x="1162657" y="741255"/>
                  <a:pt x="1154874" y="741255"/>
                </a:cubicBezTo>
                <a:cubicBezTo>
                  <a:pt x="1146312" y="741255"/>
                  <a:pt x="1140086" y="735028"/>
                  <a:pt x="1140086" y="726466"/>
                </a:cubicBezTo>
                <a:cubicBezTo>
                  <a:pt x="1140086" y="718683"/>
                  <a:pt x="1146312" y="711678"/>
                  <a:pt x="1154874" y="711678"/>
                </a:cubicBezTo>
                <a:close/>
                <a:moveTo>
                  <a:pt x="1084045" y="711678"/>
                </a:moveTo>
                <a:cubicBezTo>
                  <a:pt x="1091827" y="711678"/>
                  <a:pt x="1098833" y="718683"/>
                  <a:pt x="1098833" y="726466"/>
                </a:cubicBezTo>
                <a:cubicBezTo>
                  <a:pt x="1098833" y="735028"/>
                  <a:pt x="1091827" y="741255"/>
                  <a:pt x="1084045" y="741255"/>
                </a:cubicBezTo>
                <a:cubicBezTo>
                  <a:pt x="1075483" y="741255"/>
                  <a:pt x="1069255" y="735028"/>
                  <a:pt x="1069255" y="726466"/>
                </a:cubicBezTo>
                <a:cubicBezTo>
                  <a:pt x="1069255" y="718683"/>
                  <a:pt x="1075483" y="711678"/>
                  <a:pt x="1084045" y="711678"/>
                </a:cubicBezTo>
                <a:close/>
                <a:moveTo>
                  <a:pt x="1013599" y="711678"/>
                </a:moveTo>
                <a:cubicBezTo>
                  <a:pt x="1021190" y="711678"/>
                  <a:pt x="1028021" y="718683"/>
                  <a:pt x="1028021" y="726466"/>
                </a:cubicBezTo>
                <a:cubicBezTo>
                  <a:pt x="1028021" y="735028"/>
                  <a:pt x="1021190" y="741255"/>
                  <a:pt x="1013599" y="741255"/>
                </a:cubicBezTo>
                <a:cubicBezTo>
                  <a:pt x="1005254" y="741255"/>
                  <a:pt x="998423" y="735028"/>
                  <a:pt x="998423" y="726466"/>
                </a:cubicBezTo>
                <a:cubicBezTo>
                  <a:pt x="998423" y="718683"/>
                  <a:pt x="1005254" y="711678"/>
                  <a:pt x="1013599" y="711678"/>
                </a:cubicBezTo>
                <a:close/>
                <a:moveTo>
                  <a:pt x="941452" y="711678"/>
                </a:moveTo>
                <a:cubicBezTo>
                  <a:pt x="949474" y="711678"/>
                  <a:pt x="953848" y="718683"/>
                  <a:pt x="953848" y="726466"/>
                </a:cubicBezTo>
                <a:cubicBezTo>
                  <a:pt x="953848" y="735028"/>
                  <a:pt x="949474" y="741255"/>
                  <a:pt x="941452" y="741255"/>
                </a:cubicBezTo>
                <a:cubicBezTo>
                  <a:pt x="934159" y="741255"/>
                  <a:pt x="927596" y="735028"/>
                  <a:pt x="927596" y="726466"/>
                </a:cubicBezTo>
                <a:cubicBezTo>
                  <a:pt x="927596" y="718683"/>
                  <a:pt x="934159" y="711678"/>
                  <a:pt x="941452" y="711678"/>
                </a:cubicBezTo>
                <a:close/>
                <a:moveTo>
                  <a:pt x="870620" y="711678"/>
                </a:moveTo>
                <a:cubicBezTo>
                  <a:pt x="877183" y="711678"/>
                  <a:pt x="883018" y="718683"/>
                  <a:pt x="883018" y="726466"/>
                </a:cubicBezTo>
                <a:cubicBezTo>
                  <a:pt x="883018" y="735028"/>
                  <a:pt x="877183" y="741255"/>
                  <a:pt x="870620" y="741255"/>
                </a:cubicBezTo>
                <a:cubicBezTo>
                  <a:pt x="863327" y="741255"/>
                  <a:pt x="856764" y="735028"/>
                  <a:pt x="856764" y="726466"/>
                </a:cubicBezTo>
                <a:cubicBezTo>
                  <a:pt x="856764" y="718683"/>
                  <a:pt x="863327" y="711678"/>
                  <a:pt x="870620" y="711678"/>
                </a:cubicBezTo>
                <a:close/>
                <a:moveTo>
                  <a:pt x="798331" y="711678"/>
                </a:moveTo>
                <a:cubicBezTo>
                  <a:pt x="806354" y="711678"/>
                  <a:pt x="812189" y="718683"/>
                  <a:pt x="812189" y="726466"/>
                </a:cubicBezTo>
                <a:cubicBezTo>
                  <a:pt x="812189" y="735028"/>
                  <a:pt x="806354" y="741255"/>
                  <a:pt x="798331" y="741255"/>
                </a:cubicBezTo>
                <a:cubicBezTo>
                  <a:pt x="792497" y="741255"/>
                  <a:pt x="785934" y="735028"/>
                  <a:pt x="785934" y="726466"/>
                </a:cubicBezTo>
                <a:cubicBezTo>
                  <a:pt x="785934" y="718683"/>
                  <a:pt x="792497" y="711678"/>
                  <a:pt x="798331" y="711678"/>
                </a:cubicBezTo>
                <a:close/>
                <a:moveTo>
                  <a:pt x="724129" y="711678"/>
                </a:moveTo>
                <a:cubicBezTo>
                  <a:pt x="731422" y="711678"/>
                  <a:pt x="737986" y="718683"/>
                  <a:pt x="737986" y="726466"/>
                </a:cubicBezTo>
                <a:cubicBezTo>
                  <a:pt x="737986" y="735028"/>
                  <a:pt x="731422" y="741255"/>
                  <a:pt x="724129" y="741255"/>
                </a:cubicBezTo>
                <a:cubicBezTo>
                  <a:pt x="717565" y="741255"/>
                  <a:pt x="711732" y="735028"/>
                  <a:pt x="711732" y="726466"/>
                </a:cubicBezTo>
                <a:cubicBezTo>
                  <a:pt x="711732" y="718683"/>
                  <a:pt x="717565" y="711678"/>
                  <a:pt x="724129" y="711678"/>
                </a:cubicBezTo>
                <a:close/>
                <a:moveTo>
                  <a:pt x="653298" y="711678"/>
                </a:moveTo>
                <a:cubicBezTo>
                  <a:pt x="660590" y="711678"/>
                  <a:pt x="667154" y="718683"/>
                  <a:pt x="667154" y="726466"/>
                </a:cubicBezTo>
                <a:cubicBezTo>
                  <a:pt x="667154" y="735028"/>
                  <a:pt x="660590" y="741255"/>
                  <a:pt x="653298" y="741255"/>
                </a:cubicBezTo>
                <a:cubicBezTo>
                  <a:pt x="645277" y="741255"/>
                  <a:pt x="640901" y="735028"/>
                  <a:pt x="640901" y="726466"/>
                </a:cubicBezTo>
                <a:cubicBezTo>
                  <a:pt x="640901" y="718683"/>
                  <a:pt x="645277" y="711678"/>
                  <a:pt x="653298" y="711678"/>
                </a:cubicBezTo>
                <a:close/>
                <a:moveTo>
                  <a:pt x="584861" y="711678"/>
                </a:moveTo>
                <a:cubicBezTo>
                  <a:pt x="592644" y="711678"/>
                  <a:pt x="599648" y="718683"/>
                  <a:pt x="599648" y="726466"/>
                </a:cubicBezTo>
                <a:cubicBezTo>
                  <a:pt x="599648" y="735028"/>
                  <a:pt x="592644" y="741255"/>
                  <a:pt x="584861" y="741255"/>
                </a:cubicBezTo>
                <a:cubicBezTo>
                  <a:pt x="576299" y="741255"/>
                  <a:pt x="570071" y="735028"/>
                  <a:pt x="570071" y="726466"/>
                </a:cubicBezTo>
                <a:cubicBezTo>
                  <a:pt x="570071" y="718683"/>
                  <a:pt x="576299" y="711678"/>
                  <a:pt x="584861" y="711678"/>
                </a:cubicBezTo>
                <a:close/>
                <a:moveTo>
                  <a:pt x="513660" y="711678"/>
                </a:moveTo>
                <a:cubicBezTo>
                  <a:pt x="522008" y="711678"/>
                  <a:pt x="528837" y="718683"/>
                  <a:pt x="528837" y="726466"/>
                </a:cubicBezTo>
                <a:cubicBezTo>
                  <a:pt x="528837" y="735028"/>
                  <a:pt x="522008" y="741255"/>
                  <a:pt x="513660" y="741255"/>
                </a:cubicBezTo>
                <a:cubicBezTo>
                  <a:pt x="506071" y="741255"/>
                  <a:pt x="499241" y="735028"/>
                  <a:pt x="499241" y="726466"/>
                </a:cubicBezTo>
                <a:cubicBezTo>
                  <a:pt x="499241" y="718683"/>
                  <a:pt x="506071" y="711678"/>
                  <a:pt x="513660" y="711678"/>
                </a:cubicBezTo>
                <a:close/>
                <a:moveTo>
                  <a:pt x="439826" y="711678"/>
                </a:moveTo>
                <a:cubicBezTo>
                  <a:pt x="448389" y="711678"/>
                  <a:pt x="454616" y="718683"/>
                  <a:pt x="454616" y="726466"/>
                </a:cubicBezTo>
                <a:cubicBezTo>
                  <a:pt x="454616" y="735028"/>
                  <a:pt x="448389" y="741255"/>
                  <a:pt x="439826" y="741255"/>
                </a:cubicBezTo>
                <a:cubicBezTo>
                  <a:pt x="432043" y="741255"/>
                  <a:pt x="425038" y="735028"/>
                  <a:pt x="425038" y="726466"/>
                </a:cubicBezTo>
                <a:cubicBezTo>
                  <a:pt x="425038" y="718683"/>
                  <a:pt x="432043" y="711678"/>
                  <a:pt x="439826" y="711678"/>
                </a:cubicBezTo>
                <a:close/>
                <a:moveTo>
                  <a:pt x="368064" y="711678"/>
                </a:moveTo>
                <a:cubicBezTo>
                  <a:pt x="376085" y="711678"/>
                  <a:pt x="380462" y="718683"/>
                  <a:pt x="380462" y="726466"/>
                </a:cubicBezTo>
                <a:cubicBezTo>
                  <a:pt x="380462" y="735028"/>
                  <a:pt x="376085" y="741255"/>
                  <a:pt x="368064" y="741255"/>
                </a:cubicBezTo>
                <a:cubicBezTo>
                  <a:pt x="360772" y="741255"/>
                  <a:pt x="354207" y="735028"/>
                  <a:pt x="354207" y="726466"/>
                </a:cubicBezTo>
                <a:cubicBezTo>
                  <a:pt x="354207" y="718683"/>
                  <a:pt x="360772" y="711678"/>
                  <a:pt x="368064" y="711678"/>
                </a:cubicBezTo>
                <a:close/>
                <a:moveTo>
                  <a:pt x="297232" y="711678"/>
                </a:moveTo>
                <a:cubicBezTo>
                  <a:pt x="303795" y="711678"/>
                  <a:pt x="309630" y="718683"/>
                  <a:pt x="309630" y="726466"/>
                </a:cubicBezTo>
                <a:cubicBezTo>
                  <a:pt x="309630" y="735028"/>
                  <a:pt x="303795" y="741255"/>
                  <a:pt x="297232" y="741255"/>
                </a:cubicBezTo>
                <a:cubicBezTo>
                  <a:pt x="289939" y="741255"/>
                  <a:pt x="283376" y="735028"/>
                  <a:pt x="283376" y="726466"/>
                </a:cubicBezTo>
                <a:cubicBezTo>
                  <a:pt x="283376" y="718683"/>
                  <a:pt x="289939" y="711678"/>
                  <a:pt x="297232" y="711678"/>
                </a:cubicBezTo>
                <a:close/>
                <a:moveTo>
                  <a:pt x="226403" y="711678"/>
                </a:moveTo>
                <a:cubicBezTo>
                  <a:pt x="232238" y="711678"/>
                  <a:pt x="238801" y="718683"/>
                  <a:pt x="238801" y="726466"/>
                </a:cubicBezTo>
                <a:cubicBezTo>
                  <a:pt x="238801" y="735028"/>
                  <a:pt x="232238" y="741255"/>
                  <a:pt x="226403" y="741255"/>
                </a:cubicBezTo>
                <a:cubicBezTo>
                  <a:pt x="218381" y="741255"/>
                  <a:pt x="212548" y="735028"/>
                  <a:pt x="212548" y="726466"/>
                </a:cubicBezTo>
                <a:cubicBezTo>
                  <a:pt x="212548" y="718683"/>
                  <a:pt x="218381" y="711678"/>
                  <a:pt x="226403" y="711678"/>
                </a:cubicBezTo>
                <a:close/>
                <a:moveTo>
                  <a:pt x="154106" y="711678"/>
                </a:moveTo>
                <a:cubicBezTo>
                  <a:pt x="161398" y="711678"/>
                  <a:pt x="167962" y="718683"/>
                  <a:pt x="167962" y="726466"/>
                </a:cubicBezTo>
                <a:cubicBezTo>
                  <a:pt x="167962" y="735028"/>
                  <a:pt x="161398" y="741255"/>
                  <a:pt x="154106" y="741255"/>
                </a:cubicBezTo>
                <a:cubicBezTo>
                  <a:pt x="147542" y="741255"/>
                  <a:pt x="141708" y="735028"/>
                  <a:pt x="141708" y="726466"/>
                </a:cubicBezTo>
                <a:cubicBezTo>
                  <a:pt x="141708" y="718683"/>
                  <a:pt x="147542" y="711678"/>
                  <a:pt x="154106" y="711678"/>
                </a:cubicBezTo>
                <a:close/>
                <a:moveTo>
                  <a:pt x="4227498" y="640846"/>
                </a:moveTo>
                <a:cubicBezTo>
                  <a:pt x="4236060" y="640846"/>
                  <a:pt x="4242286" y="645221"/>
                  <a:pt x="4242286" y="653243"/>
                </a:cubicBezTo>
                <a:cubicBezTo>
                  <a:pt x="4242286" y="661265"/>
                  <a:pt x="4236060" y="667100"/>
                  <a:pt x="4227498" y="667100"/>
                </a:cubicBezTo>
                <a:cubicBezTo>
                  <a:pt x="4218936" y="667100"/>
                  <a:pt x="4212710" y="661265"/>
                  <a:pt x="4212710" y="653243"/>
                </a:cubicBezTo>
                <a:cubicBezTo>
                  <a:pt x="4212710" y="645221"/>
                  <a:pt x="4218936" y="640846"/>
                  <a:pt x="4227498" y="640846"/>
                </a:cubicBezTo>
                <a:close/>
                <a:moveTo>
                  <a:pt x="4153295" y="640846"/>
                </a:moveTo>
                <a:cubicBezTo>
                  <a:pt x="4161078" y="640846"/>
                  <a:pt x="4168083" y="645221"/>
                  <a:pt x="4168083" y="653243"/>
                </a:cubicBezTo>
                <a:cubicBezTo>
                  <a:pt x="4168083" y="661265"/>
                  <a:pt x="4161078" y="667100"/>
                  <a:pt x="4153295" y="667100"/>
                </a:cubicBezTo>
                <a:cubicBezTo>
                  <a:pt x="4144733" y="667100"/>
                  <a:pt x="4138507" y="661265"/>
                  <a:pt x="4138507" y="653243"/>
                </a:cubicBezTo>
                <a:cubicBezTo>
                  <a:pt x="4138507" y="645221"/>
                  <a:pt x="4144733" y="640846"/>
                  <a:pt x="4153295" y="640846"/>
                </a:cubicBezTo>
                <a:close/>
                <a:moveTo>
                  <a:pt x="4082465" y="640846"/>
                </a:moveTo>
                <a:cubicBezTo>
                  <a:pt x="4090249" y="640846"/>
                  <a:pt x="4097254" y="645221"/>
                  <a:pt x="4097254" y="653243"/>
                </a:cubicBezTo>
                <a:cubicBezTo>
                  <a:pt x="4097254" y="661265"/>
                  <a:pt x="4090249" y="667100"/>
                  <a:pt x="4082465" y="667100"/>
                </a:cubicBezTo>
                <a:cubicBezTo>
                  <a:pt x="4073903" y="667100"/>
                  <a:pt x="4067676" y="661265"/>
                  <a:pt x="4067676" y="653243"/>
                </a:cubicBezTo>
                <a:cubicBezTo>
                  <a:pt x="4067676" y="645221"/>
                  <a:pt x="4073903" y="640846"/>
                  <a:pt x="4082465" y="640846"/>
                </a:cubicBezTo>
                <a:close/>
                <a:moveTo>
                  <a:pt x="4010703" y="640846"/>
                </a:moveTo>
                <a:cubicBezTo>
                  <a:pt x="4017996" y="640846"/>
                  <a:pt x="4023100" y="645221"/>
                  <a:pt x="4023100" y="653243"/>
                </a:cubicBezTo>
                <a:cubicBezTo>
                  <a:pt x="4023100" y="661265"/>
                  <a:pt x="4017996" y="667100"/>
                  <a:pt x="4010703" y="667100"/>
                </a:cubicBezTo>
                <a:cubicBezTo>
                  <a:pt x="4002681" y="667100"/>
                  <a:pt x="3996847" y="661265"/>
                  <a:pt x="3996847" y="653243"/>
                </a:cubicBezTo>
                <a:cubicBezTo>
                  <a:pt x="3996847" y="645221"/>
                  <a:pt x="4002681" y="640846"/>
                  <a:pt x="4010703" y="640846"/>
                </a:cubicBezTo>
                <a:close/>
                <a:moveTo>
                  <a:pt x="3939871" y="640846"/>
                </a:moveTo>
                <a:cubicBezTo>
                  <a:pt x="3946434" y="640846"/>
                  <a:pt x="3952268" y="645221"/>
                  <a:pt x="3952268" y="653243"/>
                </a:cubicBezTo>
                <a:cubicBezTo>
                  <a:pt x="3952268" y="661265"/>
                  <a:pt x="3946434" y="667100"/>
                  <a:pt x="3939871" y="667100"/>
                </a:cubicBezTo>
                <a:cubicBezTo>
                  <a:pt x="3932578" y="667100"/>
                  <a:pt x="3926015" y="661265"/>
                  <a:pt x="3926015" y="653243"/>
                </a:cubicBezTo>
                <a:cubicBezTo>
                  <a:pt x="3926015" y="645221"/>
                  <a:pt x="3932578" y="640846"/>
                  <a:pt x="3939871" y="640846"/>
                </a:cubicBezTo>
                <a:close/>
                <a:moveTo>
                  <a:pt x="3869042" y="640846"/>
                </a:moveTo>
                <a:cubicBezTo>
                  <a:pt x="3875605" y="640846"/>
                  <a:pt x="3881439" y="645221"/>
                  <a:pt x="3881439" y="653243"/>
                </a:cubicBezTo>
                <a:cubicBezTo>
                  <a:pt x="3881439" y="661265"/>
                  <a:pt x="3875605" y="667100"/>
                  <a:pt x="3869042" y="667100"/>
                </a:cubicBezTo>
                <a:cubicBezTo>
                  <a:pt x="3861749" y="667100"/>
                  <a:pt x="3855186" y="661265"/>
                  <a:pt x="3855186" y="653243"/>
                </a:cubicBezTo>
                <a:cubicBezTo>
                  <a:pt x="3855186" y="645221"/>
                  <a:pt x="3861749" y="640846"/>
                  <a:pt x="3869042" y="640846"/>
                </a:cubicBezTo>
                <a:close/>
                <a:moveTo>
                  <a:pt x="3796752" y="640846"/>
                </a:moveTo>
                <a:cubicBezTo>
                  <a:pt x="3804774" y="640846"/>
                  <a:pt x="3810608" y="645221"/>
                  <a:pt x="3810608" y="653243"/>
                </a:cubicBezTo>
                <a:cubicBezTo>
                  <a:pt x="3810608" y="661265"/>
                  <a:pt x="3804774" y="667100"/>
                  <a:pt x="3796752" y="667100"/>
                </a:cubicBezTo>
                <a:cubicBezTo>
                  <a:pt x="3790918" y="667100"/>
                  <a:pt x="3784355" y="661265"/>
                  <a:pt x="3784355" y="653243"/>
                </a:cubicBezTo>
                <a:cubicBezTo>
                  <a:pt x="3784355" y="645221"/>
                  <a:pt x="3790918" y="640846"/>
                  <a:pt x="3796752" y="640846"/>
                </a:cubicBezTo>
                <a:close/>
                <a:moveTo>
                  <a:pt x="3725922" y="640846"/>
                </a:moveTo>
                <a:cubicBezTo>
                  <a:pt x="3733944" y="640846"/>
                  <a:pt x="3739778" y="645221"/>
                  <a:pt x="3739778" y="653243"/>
                </a:cubicBezTo>
                <a:cubicBezTo>
                  <a:pt x="3739778" y="661265"/>
                  <a:pt x="3733944" y="667100"/>
                  <a:pt x="3725922" y="667100"/>
                </a:cubicBezTo>
                <a:cubicBezTo>
                  <a:pt x="3719359" y="667100"/>
                  <a:pt x="3713525" y="661265"/>
                  <a:pt x="3713525" y="653243"/>
                </a:cubicBezTo>
                <a:cubicBezTo>
                  <a:pt x="3713525" y="645221"/>
                  <a:pt x="3719359" y="640846"/>
                  <a:pt x="3725922" y="640846"/>
                </a:cubicBezTo>
                <a:close/>
                <a:moveTo>
                  <a:pt x="3655091" y="640846"/>
                </a:moveTo>
                <a:cubicBezTo>
                  <a:pt x="3662384" y="640846"/>
                  <a:pt x="3668947" y="647409"/>
                  <a:pt x="3668947" y="653243"/>
                </a:cubicBezTo>
                <a:cubicBezTo>
                  <a:pt x="3668947" y="661265"/>
                  <a:pt x="3662384" y="667100"/>
                  <a:pt x="3655091" y="667100"/>
                </a:cubicBezTo>
                <a:cubicBezTo>
                  <a:pt x="3647069" y="667100"/>
                  <a:pt x="3642694" y="661265"/>
                  <a:pt x="3642694" y="653243"/>
                </a:cubicBezTo>
                <a:cubicBezTo>
                  <a:pt x="3642694" y="647409"/>
                  <a:pt x="3647069" y="640846"/>
                  <a:pt x="3655091" y="640846"/>
                </a:cubicBezTo>
                <a:close/>
                <a:moveTo>
                  <a:pt x="3583280" y="640846"/>
                </a:moveTo>
                <a:cubicBezTo>
                  <a:pt x="3591064" y="640846"/>
                  <a:pt x="3598069" y="647409"/>
                  <a:pt x="3598069" y="653243"/>
                </a:cubicBezTo>
                <a:cubicBezTo>
                  <a:pt x="3598069" y="661265"/>
                  <a:pt x="3591064" y="667100"/>
                  <a:pt x="3583280" y="667100"/>
                </a:cubicBezTo>
                <a:cubicBezTo>
                  <a:pt x="3574718" y="667100"/>
                  <a:pt x="3568491" y="661265"/>
                  <a:pt x="3568491" y="653243"/>
                </a:cubicBezTo>
                <a:cubicBezTo>
                  <a:pt x="3568491" y="647409"/>
                  <a:pt x="3574718" y="640846"/>
                  <a:pt x="3583280" y="640846"/>
                </a:cubicBezTo>
                <a:close/>
                <a:moveTo>
                  <a:pt x="3512449" y="640846"/>
                </a:moveTo>
                <a:cubicBezTo>
                  <a:pt x="3520232" y="640846"/>
                  <a:pt x="3527237" y="647409"/>
                  <a:pt x="3527237" y="653243"/>
                </a:cubicBezTo>
                <a:cubicBezTo>
                  <a:pt x="3527237" y="661265"/>
                  <a:pt x="3520232" y="667100"/>
                  <a:pt x="3512449" y="667100"/>
                </a:cubicBezTo>
                <a:cubicBezTo>
                  <a:pt x="3503887" y="667100"/>
                  <a:pt x="3497661" y="661265"/>
                  <a:pt x="3497661" y="653243"/>
                </a:cubicBezTo>
                <a:cubicBezTo>
                  <a:pt x="3497661" y="647409"/>
                  <a:pt x="3503887" y="640846"/>
                  <a:pt x="3512449" y="640846"/>
                </a:cubicBezTo>
                <a:close/>
                <a:moveTo>
                  <a:pt x="3441619" y="640846"/>
                </a:moveTo>
                <a:cubicBezTo>
                  <a:pt x="3450181" y="640846"/>
                  <a:pt x="3456408" y="647409"/>
                  <a:pt x="3456408" y="653243"/>
                </a:cubicBezTo>
                <a:cubicBezTo>
                  <a:pt x="3456408" y="661265"/>
                  <a:pt x="3450181" y="667100"/>
                  <a:pt x="3441619" y="667100"/>
                </a:cubicBezTo>
                <a:cubicBezTo>
                  <a:pt x="3433835" y="667100"/>
                  <a:pt x="3426830" y="661265"/>
                  <a:pt x="3426830" y="653243"/>
                </a:cubicBezTo>
                <a:cubicBezTo>
                  <a:pt x="3426830" y="647409"/>
                  <a:pt x="3433835" y="640846"/>
                  <a:pt x="3441619" y="640846"/>
                </a:cubicBezTo>
                <a:close/>
                <a:moveTo>
                  <a:pt x="3369857" y="640846"/>
                </a:moveTo>
                <a:cubicBezTo>
                  <a:pt x="3377879" y="640846"/>
                  <a:pt x="3382254" y="647409"/>
                  <a:pt x="3382254" y="653243"/>
                </a:cubicBezTo>
                <a:cubicBezTo>
                  <a:pt x="3382254" y="661265"/>
                  <a:pt x="3377879" y="667100"/>
                  <a:pt x="3369857" y="667100"/>
                </a:cubicBezTo>
                <a:cubicBezTo>
                  <a:pt x="3362564" y="667100"/>
                  <a:pt x="3356001" y="661265"/>
                  <a:pt x="3356001" y="653243"/>
                </a:cubicBezTo>
                <a:cubicBezTo>
                  <a:pt x="3356001" y="647409"/>
                  <a:pt x="3362564" y="640846"/>
                  <a:pt x="3369857" y="640846"/>
                </a:cubicBezTo>
                <a:close/>
                <a:moveTo>
                  <a:pt x="3299091" y="640846"/>
                </a:moveTo>
                <a:cubicBezTo>
                  <a:pt x="3305653" y="640846"/>
                  <a:pt x="3311488" y="647409"/>
                  <a:pt x="3311488" y="653243"/>
                </a:cubicBezTo>
                <a:cubicBezTo>
                  <a:pt x="3311488" y="661265"/>
                  <a:pt x="3305653" y="667100"/>
                  <a:pt x="3299091" y="667100"/>
                </a:cubicBezTo>
                <a:cubicBezTo>
                  <a:pt x="3291796" y="667100"/>
                  <a:pt x="3285237" y="661265"/>
                  <a:pt x="3285237" y="653243"/>
                </a:cubicBezTo>
                <a:cubicBezTo>
                  <a:pt x="3285237" y="647409"/>
                  <a:pt x="3291796" y="640846"/>
                  <a:pt x="3299091" y="640846"/>
                </a:cubicBezTo>
                <a:close/>
                <a:moveTo>
                  <a:pt x="3228258" y="640846"/>
                </a:moveTo>
                <a:cubicBezTo>
                  <a:pt x="3234823" y="640846"/>
                  <a:pt x="3240658" y="647409"/>
                  <a:pt x="3240658" y="653243"/>
                </a:cubicBezTo>
                <a:cubicBezTo>
                  <a:pt x="3240658" y="661265"/>
                  <a:pt x="3234823" y="667100"/>
                  <a:pt x="3228258" y="667100"/>
                </a:cubicBezTo>
                <a:cubicBezTo>
                  <a:pt x="3220236" y="667100"/>
                  <a:pt x="3214403" y="661265"/>
                  <a:pt x="3214403" y="653243"/>
                </a:cubicBezTo>
                <a:cubicBezTo>
                  <a:pt x="3214403" y="647409"/>
                  <a:pt x="3220236" y="640846"/>
                  <a:pt x="3228258" y="640846"/>
                </a:cubicBezTo>
                <a:close/>
                <a:moveTo>
                  <a:pt x="3152597" y="640846"/>
                </a:moveTo>
                <a:cubicBezTo>
                  <a:pt x="3159891" y="640846"/>
                  <a:pt x="3166454" y="647409"/>
                  <a:pt x="3166454" y="653243"/>
                </a:cubicBezTo>
                <a:cubicBezTo>
                  <a:pt x="3166454" y="661265"/>
                  <a:pt x="3159891" y="667100"/>
                  <a:pt x="3152597" y="667100"/>
                </a:cubicBezTo>
                <a:cubicBezTo>
                  <a:pt x="3146035" y="667100"/>
                  <a:pt x="3140200" y="661265"/>
                  <a:pt x="3140200" y="653243"/>
                </a:cubicBezTo>
                <a:cubicBezTo>
                  <a:pt x="3140200" y="647409"/>
                  <a:pt x="3146035" y="640846"/>
                  <a:pt x="3152597" y="640846"/>
                </a:cubicBezTo>
                <a:close/>
                <a:moveTo>
                  <a:pt x="3081767" y="640846"/>
                </a:moveTo>
                <a:cubicBezTo>
                  <a:pt x="3089058" y="640846"/>
                  <a:pt x="3095620" y="647409"/>
                  <a:pt x="3095620" y="653243"/>
                </a:cubicBezTo>
                <a:cubicBezTo>
                  <a:pt x="3095620" y="661265"/>
                  <a:pt x="3089058" y="667100"/>
                  <a:pt x="3081767" y="667100"/>
                </a:cubicBezTo>
                <a:cubicBezTo>
                  <a:pt x="3073743" y="667100"/>
                  <a:pt x="3069366" y="661265"/>
                  <a:pt x="3069366" y="653243"/>
                </a:cubicBezTo>
                <a:cubicBezTo>
                  <a:pt x="3069366" y="647409"/>
                  <a:pt x="3073743" y="640846"/>
                  <a:pt x="3081767" y="640846"/>
                </a:cubicBezTo>
                <a:close/>
                <a:moveTo>
                  <a:pt x="3013710" y="640846"/>
                </a:moveTo>
                <a:cubicBezTo>
                  <a:pt x="3021299" y="640846"/>
                  <a:pt x="3028129" y="647409"/>
                  <a:pt x="3028129" y="653243"/>
                </a:cubicBezTo>
                <a:cubicBezTo>
                  <a:pt x="3028129" y="661265"/>
                  <a:pt x="3021299" y="667100"/>
                  <a:pt x="3013710" y="667100"/>
                </a:cubicBezTo>
                <a:cubicBezTo>
                  <a:pt x="3005363" y="667100"/>
                  <a:pt x="2998534" y="661265"/>
                  <a:pt x="2998534" y="653243"/>
                </a:cubicBezTo>
                <a:cubicBezTo>
                  <a:pt x="2998534" y="647409"/>
                  <a:pt x="3005363" y="640846"/>
                  <a:pt x="3013710" y="640846"/>
                </a:cubicBezTo>
                <a:close/>
                <a:moveTo>
                  <a:pt x="2942488" y="640846"/>
                </a:moveTo>
                <a:cubicBezTo>
                  <a:pt x="2951049" y="640846"/>
                  <a:pt x="2957280" y="647409"/>
                  <a:pt x="2957280" y="653243"/>
                </a:cubicBezTo>
                <a:cubicBezTo>
                  <a:pt x="2957280" y="661265"/>
                  <a:pt x="2951049" y="667100"/>
                  <a:pt x="2942488" y="667100"/>
                </a:cubicBezTo>
                <a:cubicBezTo>
                  <a:pt x="2934708" y="667100"/>
                  <a:pt x="2927703" y="661265"/>
                  <a:pt x="2927703" y="653243"/>
                </a:cubicBezTo>
                <a:cubicBezTo>
                  <a:pt x="2927703" y="647409"/>
                  <a:pt x="2934708" y="640846"/>
                  <a:pt x="2942488" y="640846"/>
                </a:cubicBezTo>
                <a:close/>
                <a:moveTo>
                  <a:pt x="2868288" y="640846"/>
                </a:moveTo>
                <a:cubicBezTo>
                  <a:pt x="2876853" y="640846"/>
                  <a:pt x="2883082" y="647409"/>
                  <a:pt x="2883082" y="653243"/>
                </a:cubicBezTo>
                <a:cubicBezTo>
                  <a:pt x="2883082" y="661265"/>
                  <a:pt x="2876853" y="667100"/>
                  <a:pt x="2868288" y="667100"/>
                </a:cubicBezTo>
                <a:cubicBezTo>
                  <a:pt x="2860506" y="667100"/>
                  <a:pt x="2853498" y="661265"/>
                  <a:pt x="2853498" y="653243"/>
                </a:cubicBezTo>
                <a:cubicBezTo>
                  <a:pt x="2853498" y="647409"/>
                  <a:pt x="2860506" y="640846"/>
                  <a:pt x="2868288" y="640846"/>
                </a:cubicBezTo>
                <a:close/>
                <a:moveTo>
                  <a:pt x="2796532" y="640846"/>
                </a:moveTo>
                <a:cubicBezTo>
                  <a:pt x="2804550" y="640846"/>
                  <a:pt x="2808926" y="647409"/>
                  <a:pt x="2808926" y="653243"/>
                </a:cubicBezTo>
                <a:cubicBezTo>
                  <a:pt x="2808926" y="661265"/>
                  <a:pt x="2804550" y="667100"/>
                  <a:pt x="2796532" y="667100"/>
                </a:cubicBezTo>
                <a:cubicBezTo>
                  <a:pt x="2789237" y="667100"/>
                  <a:pt x="2782673" y="661265"/>
                  <a:pt x="2782673" y="653243"/>
                </a:cubicBezTo>
                <a:cubicBezTo>
                  <a:pt x="2782673" y="647409"/>
                  <a:pt x="2789237" y="640846"/>
                  <a:pt x="2796532" y="640846"/>
                </a:cubicBezTo>
                <a:close/>
                <a:moveTo>
                  <a:pt x="2725692" y="640846"/>
                </a:moveTo>
                <a:cubicBezTo>
                  <a:pt x="2731527" y="640846"/>
                  <a:pt x="2738097" y="647409"/>
                  <a:pt x="2738097" y="653243"/>
                </a:cubicBezTo>
                <a:cubicBezTo>
                  <a:pt x="2738097" y="661265"/>
                  <a:pt x="2731527" y="667100"/>
                  <a:pt x="2725692" y="667100"/>
                </a:cubicBezTo>
                <a:cubicBezTo>
                  <a:pt x="2717681" y="667100"/>
                  <a:pt x="2711843" y="661265"/>
                  <a:pt x="2711843" y="653243"/>
                </a:cubicBezTo>
                <a:cubicBezTo>
                  <a:pt x="2711843" y="647409"/>
                  <a:pt x="2717681" y="640846"/>
                  <a:pt x="2725692" y="640846"/>
                </a:cubicBezTo>
                <a:close/>
                <a:moveTo>
                  <a:pt x="2654867" y="640846"/>
                </a:moveTo>
                <a:cubicBezTo>
                  <a:pt x="2660705" y="640846"/>
                  <a:pt x="2667266" y="647409"/>
                  <a:pt x="2667266" y="653243"/>
                </a:cubicBezTo>
                <a:cubicBezTo>
                  <a:pt x="2667266" y="661265"/>
                  <a:pt x="2660705" y="667100"/>
                  <a:pt x="2654867" y="667100"/>
                </a:cubicBezTo>
                <a:cubicBezTo>
                  <a:pt x="2646847" y="667100"/>
                  <a:pt x="2641013" y="661265"/>
                  <a:pt x="2641013" y="653243"/>
                </a:cubicBezTo>
                <a:cubicBezTo>
                  <a:pt x="2641013" y="647409"/>
                  <a:pt x="2646847" y="640846"/>
                  <a:pt x="2654867" y="640846"/>
                </a:cubicBezTo>
                <a:close/>
                <a:moveTo>
                  <a:pt x="2582577" y="640846"/>
                </a:moveTo>
                <a:cubicBezTo>
                  <a:pt x="2589870" y="640846"/>
                  <a:pt x="2596432" y="647409"/>
                  <a:pt x="2596432" y="654702"/>
                </a:cubicBezTo>
                <a:cubicBezTo>
                  <a:pt x="2596432" y="661265"/>
                  <a:pt x="2589870" y="667100"/>
                  <a:pt x="2582577" y="667100"/>
                </a:cubicBezTo>
                <a:cubicBezTo>
                  <a:pt x="2576016" y="667100"/>
                  <a:pt x="2570181" y="661265"/>
                  <a:pt x="2570181" y="654702"/>
                </a:cubicBezTo>
                <a:cubicBezTo>
                  <a:pt x="2570181" y="647409"/>
                  <a:pt x="2576016" y="640846"/>
                  <a:pt x="2582577" y="640846"/>
                </a:cubicBezTo>
                <a:close/>
                <a:moveTo>
                  <a:pt x="1728254" y="640846"/>
                </a:moveTo>
                <a:cubicBezTo>
                  <a:pt x="1736820" y="640846"/>
                  <a:pt x="1743044" y="647409"/>
                  <a:pt x="1743044" y="654702"/>
                </a:cubicBezTo>
                <a:cubicBezTo>
                  <a:pt x="1743044" y="661265"/>
                  <a:pt x="1736820" y="667100"/>
                  <a:pt x="1728254" y="667100"/>
                </a:cubicBezTo>
                <a:cubicBezTo>
                  <a:pt x="1719691" y="667100"/>
                  <a:pt x="1713464" y="661265"/>
                  <a:pt x="1713464" y="654702"/>
                </a:cubicBezTo>
                <a:cubicBezTo>
                  <a:pt x="1713464" y="647409"/>
                  <a:pt x="1719691" y="640846"/>
                  <a:pt x="1728254" y="640846"/>
                </a:cubicBezTo>
                <a:close/>
                <a:moveTo>
                  <a:pt x="1657423" y="640846"/>
                </a:moveTo>
                <a:cubicBezTo>
                  <a:pt x="1665208" y="640846"/>
                  <a:pt x="1672215" y="647409"/>
                  <a:pt x="1672215" y="654702"/>
                </a:cubicBezTo>
                <a:cubicBezTo>
                  <a:pt x="1672215" y="661265"/>
                  <a:pt x="1665208" y="667100"/>
                  <a:pt x="1657423" y="667100"/>
                </a:cubicBezTo>
                <a:cubicBezTo>
                  <a:pt x="1648867" y="667100"/>
                  <a:pt x="1642644" y="661265"/>
                  <a:pt x="1642644" y="654702"/>
                </a:cubicBezTo>
                <a:cubicBezTo>
                  <a:pt x="1642644" y="647409"/>
                  <a:pt x="1648867" y="640846"/>
                  <a:pt x="1657423" y="640846"/>
                </a:cubicBezTo>
                <a:close/>
                <a:moveTo>
                  <a:pt x="1582290" y="640846"/>
                </a:moveTo>
                <a:cubicBezTo>
                  <a:pt x="1589584" y="640846"/>
                  <a:pt x="1594694" y="647409"/>
                  <a:pt x="1594694" y="654702"/>
                </a:cubicBezTo>
                <a:cubicBezTo>
                  <a:pt x="1594694" y="661265"/>
                  <a:pt x="1589584" y="667100"/>
                  <a:pt x="1582290" y="667100"/>
                </a:cubicBezTo>
                <a:cubicBezTo>
                  <a:pt x="1574268" y="667100"/>
                  <a:pt x="1568435" y="661265"/>
                  <a:pt x="1568435" y="654702"/>
                </a:cubicBezTo>
                <a:cubicBezTo>
                  <a:pt x="1568435" y="647409"/>
                  <a:pt x="1574268" y="640846"/>
                  <a:pt x="1582290" y="640846"/>
                </a:cubicBezTo>
                <a:close/>
                <a:moveTo>
                  <a:pt x="1512190" y="640846"/>
                </a:moveTo>
                <a:cubicBezTo>
                  <a:pt x="1518025" y="640846"/>
                  <a:pt x="1523859" y="647409"/>
                  <a:pt x="1523859" y="654702"/>
                </a:cubicBezTo>
                <a:cubicBezTo>
                  <a:pt x="1523859" y="661265"/>
                  <a:pt x="1518025" y="667100"/>
                  <a:pt x="1512190" y="667100"/>
                </a:cubicBezTo>
                <a:cubicBezTo>
                  <a:pt x="1504169" y="667100"/>
                  <a:pt x="1497604" y="662724"/>
                  <a:pt x="1497604" y="654702"/>
                </a:cubicBezTo>
                <a:cubicBezTo>
                  <a:pt x="1497604" y="647409"/>
                  <a:pt x="1504169" y="640846"/>
                  <a:pt x="1512190" y="640846"/>
                </a:cubicBezTo>
                <a:close/>
                <a:moveTo>
                  <a:pt x="1440623" y="640846"/>
                </a:moveTo>
                <a:cubicBezTo>
                  <a:pt x="1447182" y="640846"/>
                  <a:pt x="1453017" y="647409"/>
                  <a:pt x="1453017" y="654702"/>
                </a:cubicBezTo>
                <a:cubicBezTo>
                  <a:pt x="1453017" y="662724"/>
                  <a:pt x="1447182" y="667100"/>
                  <a:pt x="1440623" y="667100"/>
                </a:cubicBezTo>
                <a:cubicBezTo>
                  <a:pt x="1433331" y="667100"/>
                  <a:pt x="1426767" y="662724"/>
                  <a:pt x="1426767" y="654702"/>
                </a:cubicBezTo>
                <a:cubicBezTo>
                  <a:pt x="1426767" y="647409"/>
                  <a:pt x="1433331" y="640846"/>
                  <a:pt x="1440623" y="640846"/>
                </a:cubicBezTo>
                <a:close/>
                <a:moveTo>
                  <a:pt x="1368339" y="640846"/>
                </a:moveTo>
                <a:cubicBezTo>
                  <a:pt x="1376363" y="640846"/>
                  <a:pt x="1382194" y="647409"/>
                  <a:pt x="1382194" y="654702"/>
                </a:cubicBezTo>
                <a:cubicBezTo>
                  <a:pt x="1382194" y="662724"/>
                  <a:pt x="1376363" y="667100"/>
                  <a:pt x="1368339" y="667100"/>
                </a:cubicBezTo>
                <a:cubicBezTo>
                  <a:pt x="1362505" y="667100"/>
                  <a:pt x="1355943" y="662724"/>
                  <a:pt x="1355943" y="654702"/>
                </a:cubicBezTo>
                <a:cubicBezTo>
                  <a:pt x="1355943" y="647409"/>
                  <a:pt x="1362505" y="640846"/>
                  <a:pt x="1368339" y="640846"/>
                </a:cubicBezTo>
                <a:close/>
                <a:moveTo>
                  <a:pt x="1297512" y="640846"/>
                </a:moveTo>
                <a:cubicBezTo>
                  <a:pt x="1305535" y="640846"/>
                  <a:pt x="1311369" y="647409"/>
                  <a:pt x="1311369" y="654702"/>
                </a:cubicBezTo>
                <a:cubicBezTo>
                  <a:pt x="1311369" y="662724"/>
                  <a:pt x="1305535" y="667100"/>
                  <a:pt x="1297512" y="667100"/>
                </a:cubicBezTo>
                <a:cubicBezTo>
                  <a:pt x="1291678" y="667100"/>
                  <a:pt x="1285116" y="662724"/>
                  <a:pt x="1285116" y="654702"/>
                </a:cubicBezTo>
                <a:cubicBezTo>
                  <a:pt x="1285116" y="647409"/>
                  <a:pt x="1291678" y="640846"/>
                  <a:pt x="1297512" y="640846"/>
                </a:cubicBezTo>
                <a:close/>
                <a:moveTo>
                  <a:pt x="1226680" y="640846"/>
                </a:moveTo>
                <a:cubicBezTo>
                  <a:pt x="1233973" y="640846"/>
                  <a:pt x="1240537" y="647409"/>
                  <a:pt x="1240537" y="654702"/>
                </a:cubicBezTo>
                <a:cubicBezTo>
                  <a:pt x="1240537" y="662724"/>
                  <a:pt x="1233973" y="667100"/>
                  <a:pt x="1226680" y="667100"/>
                </a:cubicBezTo>
                <a:cubicBezTo>
                  <a:pt x="1218667" y="667100"/>
                  <a:pt x="1214291" y="662724"/>
                  <a:pt x="1214291" y="654702"/>
                </a:cubicBezTo>
                <a:cubicBezTo>
                  <a:pt x="1214291" y="647409"/>
                  <a:pt x="1218667" y="640846"/>
                  <a:pt x="1226680" y="640846"/>
                </a:cubicBezTo>
                <a:close/>
                <a:moveTo>
                  <a:pt x="1154878" y="640846"/>
                </a:moveTo>
                <a:cubicBezTo>
                  <a:pt x="1162660" y="640846"/>
                  <a:pt x="1169666" y="647409"/>
                  <a:pt x="1169666" y="654702"/>
                </a:cubicBezTo>
                <a:cubicBezTo>
                  <a:pt x="1169666" y="662724"/>
                  <a:pt x="1162660" y="667100"/>
                  <a:pt x="1154878" y="667100"/>
                </a:cubicBezTo>
                <a:cubicBezTo>
                  <a:pt x="1146318" y="667100"/>
                  <a:pt x="1140088" y="662724"/>
                  <a:pt x="1140088" y="654702"/>
                </a:cubicBezTo>
                <a:cubicBezTo>
                  <a:pt x="1140088" y="647409"/>
                  <a:pt x="1146318" y="640846"/>
                  <a:pt x="1154878" y="640846"/>
                </a:cubicBezTo>
                <a:close/>
                <a:moveTo>
                  <a:pt x="1084051" y="640846"/>
                </a:moveTo>
                <a:cubicBezTo>
                  <a:pt x="1091834" y="640846"/>
                  <a:pt x="1098838" y="647409"/>
                  <a:pt x="1098838" y="654702"/>
                </a:cubicBezTo>
                <a:cubicBezTo>
                  <a:pt x="1098838" y="662724"/>
                  <a:pt x="1091834" y="667100"/>
                  <a:pt x="1084051" y="667100"/>
                </a:cubicBezTo>
                <a:cubicBezTo>
                  <a:pt x="1075486" y="667100"/>
                  <a:pt x="1069261" y="662724"/>
                  <a:pt x="1069261" y="654702"/>
                </a:cubicBezTo>
                <a:cubicBezTo>
                  <a:pt x="1069261" y="647409"/>
                  <a:pt x="1075486" y="640846"/>
                  <a:pt x="1084051" y="640846"/>
                </a:cubicBezTo>
                <a:close/>
                <a:moveTo>
                  <a:pt x="1013010" y="640846"/>
                </a:moveTo>
                <a:cubicBezTo>
                  <a:pt x="1020306" y="640846"/>
                  <a:pt x="1024682" y="647409"/>
                  <a:pt x="1024682" y="654702"/>
                </a:cubicBezTo>
                <a:cubicBezTo>
                  <a:pt x="1024682" y="662724"/>
                  <a:pt x="1020306" y="667100"/>
                  <a:pt x="1013010" y="667100"/>
                </a:cubicBezTo>
                <a:cubicBezTo>
                  <a:pt x="1004989" y="667100"/>
                  <a:pt x="998429" y="662724"/>
                  <a:pt x="998429" y="654702"/>
                </a:cubicBezTo>
                <a:cubicBezTo>
                  <a:pt x="998429" y="647409"/>
                  <a:pt x="1004989" y="640846"/>
                  <a:pt x="1013010" y="640846"/>
                </a:cubicBezTo>
                <a:close/>
                <a:moveTo>
                  <a:pt x="941457" y="640846"/>
                </a:moveTo>
                <a:cubicBezTo>
                  <a:pt x="948018" y="640846"/>
                  <a:pt x="953852" y="647409"/>
                  <a:pt x="953852" y="654702"/>
                </a:cubicBezTo>
                <a:cubicBezTo>
                  <a:pt x="953852" y="662724"/>
                  <a:pt x="948018" y="667100"/>
                  <a:pt x="941457" y="667100"/>
                </a:cubicBezTo>
                <a:cubicBezTo>
                  <a:pt x="934166" y="667100"/>
                  <a:pt x="927599" y="662724"/>
                  <a:pt x="927599" y="654702"/>
                </a:cubicBezTo>
                <a:cubicBezTo>
                  <a:pt x="927599" y="647409"/>
                  <a:pt x="934166" y="640846"/>
                  <a:pt x="941457" y="640846"/>
                </a:cubicBezTo>
                <a:close/>
                <a:moveTo>
                  <a:pt x="870622" y="640846"/>
                </a:moveTo>
                <a:cubicBezTo>
                  <a:pt x="877190" y="640846"/>
                  <a:pt x="883024" y="647409"/>
                  <a:pt x="883024" y="654702"/>
                </a:cubicBezTo>
                <a:cubicBezTo>
                  <a:pt x="883024" y="662724"/>
                  <a:pt x="877190" y="667100"/>
                  <a:pt x="870622" y="667100"/>
                </a:cubicBezTo>
                <a:cubicBezTo>
                  <a:pt x="863332" y="667100"/>
                  <a:pt x="856770" y="662724"/>
                  <a:pt x="856770" y="654702"/>
                </a:cubicBezTo>
                <a:cubicBezTo>
                  <a:pt x="856770" y="647409"/>
                  <a:pt x="863332" y="640846"/>
                  <a:pt x="870622" y="640846"/>
                </a:cubicBezTo>
                <a:close/>
                <a:moveTo>
                  <a:pt x="798337" y="640846"/>
                </a:moveTo>
                <a:cubicBezTo>
                  <a:pt x="806358" y="640846"/>
                  <a:pt x="812191" y="647851"/>
                  <a:pt x="812191" y="655635"/>
                </a:cubicBezTo>
                <a:cubicBezTo>
                  <a:pt x="812191" y="664197"/>
                  <a:pt x="806358" y="670424"/>
                  <a:pt x="798337" y="670424"/>
                </a:cubicBezTo>
                <a:cubicBezTo>
                  <a:pt x="792503" y="670424"/>
                  <a:pt x="785937" y="664197"/>
                  <a:pt x="785937" y="655635"/>
                </a:cubicBezTo>
                <a:cubicBezTo>
                  <a:pt x="785937" y="647851"/>
                  <a:pt x="792503" y="640846"/>
                  <a:pt x="798337" y="640846"/>
                </a:cubicBezTo>
                <a:close/>
                <a:moveTo>
                  <a:pt x="724134" y="640846"/>
                </a:moveTo>
                <a:cubicBezTo>
                  <a:pt x="731428" y="640846"/>
                  <a:pt x="737989" y="647851"/>
                  <a:pt x="737989" y="655635"/>
                </a:cubicBezTo>
                <a:cubicBezTo>
                  <a:pt x="737989" y="664197"/>
                  <a:pt x="731428" y="670424"/>
                  <a:pt x="724134" y="670424"/>
                </a:cubicBezTo>
                <a:cubicBezTo>
                  <a:pt x="717567" y="670424"/>
                  <a:pt x="711735" y="664197"/>
                  <a:pt x="711735" y="655635"/>
                </a:cubicBezTo>
                <a:cubicBezTo>
                  <a:pt x="711735" y="647851"/>
                  <a:pt x="717567" y="640846"/>
                  <a:pt x="724134" y="640846"/>
                </a:cubicBezTo>
                <a:close/>
                <a:moveTo>
                  <a:pt x="653301" y="640846"/>
                </a:moveTo>
                <a:cubicBezTo>
                  <a:pt x="660594" y="640846"/>
                  <a:pt x="667160" y="647851"/>
                  <a:pt x="667160" y="655635"/>
                </a:cubicBezTo>
                <a:cubicBezTo>
                  <a:pt x="667160" y="664197"/>
                  <a:pt x="660594" y="670424"/>
                  <a:pt x="653301" y="670424"/>
                </a:cubicBezTo>
                <a:cubicBezTo>
                  <a:pt x="645283" y="670424"/>
                  <a:pt x="640907" y="664197"/>
                  <a:pt x="640907" y="655635"/>
                </a:cubicBezTo>
                <a:cubicBezTo>
                  <a:pt x="640907" y="647851"/>
                  <a:pt x="645283" y="640846"/>
                  <a:pt x="653301" y="640846"/>
                </a:cubicBezTo>
                <a:close/>
                <a:moveTo>
                  <a:pt x="584864" y="640846"/>
                </a:moveTo>
                <a:cubicBezTo>
                  <a:pt x="592646" y="640846"/>
                  <a:pt x="599651" y="647851"/>
                  <a:pt x="599651" y="655635"/>
                </a:cubicBezTo>
                <a:cubicBezTo>
                  <a:pt x="599651" y="664197"/>
                  <a:pt x="592646" y="670424"/>
                  <a:pt x="584864" y="670424"/>
                </a:cubicBezTo>
                <a:cubicBezTo>
                  <a:pt x="576304" y="670424"/>
                  <a:pt x="570075" y="664197"/>
                  <a:pt x="570075" y="655635"/>
                </a:cubicBezTo>
                <a:cubicBezTo>
                  <a:pt x="570075" y="647851"/>
                  <a:pt x="576304" y="640846"/>
                  <a:pt x="584864" y="640846"/>
                </a:cubicBezTo>
                <a:close/>
                <a:moveTo>
                  <a:pt x="513663" y="640846"/>
                </a:moveTo>
                <a:cubicBezTo>
                  <a:pt x="522010" y="640846"/>
                  <a:pt x="528843" y="647851"/>
                  <a:pt x="528843" y="655635"/>
                </a:cubicBezTo>
                <a:cubicBezTo>
                  <a:pt x="528843" y="664197"/>
                  <a:pt x="522010" y="670424"/>
                  <a:pt x="513663" y="670424"/>
                </a:cubicBezTo>
                <a:cubicBezTo>
                  <a:pt x="506076" y="670424"/>
                  <a:pt x="499246" y="664197"/>
                  <a:pt x="499246" y="655635"/>
                </a:cubicBezTo>
                <a:cubicBezTo>
                  <a:pt x="499246" y="647851"/>
                  <a:pt x="506076" y="640846"/>
                  <a:pt x="513663" y="640846"/>
                </a:cubicBezTo>
                <a:close/>
                <a:moveTo>
                  <a:pt x="439832" y="640846"/>
                </a:moveTo>
                <a:cubicBezTo>
                  <a:pt x="448391" y="640846"/>
                  <a:pt x="454622" y="647851"/>
                  <a:pt x="454622" y="655635"/>
                </a:cubicBezTo>
                <a:cubicBezTo>
                  <a:pt x="454622" y="664197"/>
                  <a:pt x="448391" y="670424"/>
                  <a:pt x="439832" y="670424"/>
                </a:cubicBezTo>
                <a:cubicBezTo>
                  <a:pt x="432049" y="670424"/>
                  <a:pt x="425044" y="664197"/>
                  <a:pt x="425044" y="655635"/>
                </a:cubicBezTo>
                <a:cubicBezTo>
                  <a:pt x="425044" y="647851"/>
                  <a:pt x="432049" y="640846"/>
                  <a:pt x="439832" y="640846"/>
                </a:cubicBezTo>
                <a:close/>
                <a:moveTo>
                  <a:pt x="368070" y="640846"/>
                </a:moveTo>
                <a:cubicBezTo>
                  <a:pt x="376088" y="640846"/>
                  <a:pt x="380465" y="647851"/>
                  <a:pt x="380465" y="655635"/>
                </a:cubicBezTo>
                <a:cubicBezTo>
                  <a:pt x="380465" y="664197"/>
                  <a:pt x="376088" y="670424"/>
                  <a:pt x="368070" y="670424"/>
                </a:cubicBezTo>
                <a:cubicBezTo>
                  <a:pt x="360777" y="670424"/>
                  <a:pt x="354211" y="664197"/>
                  <a:pt x="354211" y="655635"/>
                </a:cubicBezTo>
                <a:cubicBezTo>
                  <a:pt x="354211" y="647851"/>
                  <a:pt x="360777" y="640846"/>
                  <a:pt x="368070" y="640846"/>
                </a:cubicBezTo>
                <a:close/>
                <a:moveTo>
                  <a:pt x="297235" y="640846"/>
                </a:moveTo>
                <a:cubicBezTo>
                  <a:pt x="303798" y="640846"/>
                  <a:pt x="309631" y="647851"/>
                  <a:pt x="309631" y="655635"/>
                </a:cubicBezTo>
                <a:cubicBezTo>
                  <a:pt x="309631" y="664197"/>
                  <a:pt x="303798" y="670424"/>
                  <a:pt x="297235" y="670424"/>
                </a:cubicBezTo>
                <a:cubicBezTo>
                  <a:pt x="289944" y="670424"/>
                  <a:pt x="283379" y="664197"/>
                  <a:pt x="283379" y="655635"/>
                </a:cubicBezTo>
                <a:cubicBezTo>
                  <a:pt x="283379" y="647851"/>
                  <a:pt x="289944" y="640846"/>
                  <a:pt x="297235" y="640846"/>
                </a:cubicBezTo>
                <a:close/>
                <a:moveTo>
                  <a:pt x="4082465" y="570017"/>
                </a:moveTo>
                <a:cubicBezTo>
                  <a:pt x="4090249" y="570017"/>
                  <a:pt x="4097254" y="576244"/>
                  <a:pt x="4097254" y="584805"/>
                </a:cubicBezTo>
                <a:cubicBezTo>
                  <a:pt x="4097254" y="593367"/>
                  <a:pt x="4090249" y="599594"/>
                  <a:pt x="4082465" y="599594"/>
                </a:cubicBezTo>
                <a:cubicBezTo>
                  <a:pt x="4073903" y="599594"/>
                  <a:pt x="4067676" y="593367"/>
                  <a:pt x="4067676" y="584805"/>
                </a:cubicBezTo>
                <a:cubicBezTo>
                  <a:pt x="4067676" y="576244"/>
                  <a:pt x="4073903" y="570017"/>
                  <a:pt x="4082465" y="570017"/>
                </a:cubicBezTo>
                <a:close/>
                <a:moveTo>
                  <a:pt x="4010703" y="570017"/>
                </a:moveTo>
                <a:cubicBezTo>
                  <a:pt x="4017996" y="570017"/>
                  <a:pt x="4023100" y="576244"/>
                  <a:pt x="4023100" y="584805"/>
                </a:cubicBezTo>
                <a:cubicBezTo>
                  <a:pt x="4023100" y="593367"/>
                  <a:pt x="4017996" y="599594"/>
                  <a:pt x="4010703" y="599594"/>
                </a:cubicBezTo>
                <a:cubicBezTo>
                  <a:pt x="4002681" y="599594"/>
                  <a:pt x="3996847" y="593367"/>
                  <a:pt x="3996847" y="584805"/>
                </a:cubicBezTo>
                <a:cubicBezTo>
                  <a:pt x="3996847" y="576244"/>
                  <a:pt x="4002681" y="570017"/>
                  <a:pt x="4010703" y="570017"/>
                </a:cubicBezTo>
                <a:close/>
                <a:moveTo>
                  <a:pt x="3939871" y="570017"/>
                </a:moveTo>
                <a:cubicBezTo>
                  <a:pt x="3946434" y="570017"/>
                  <a:pt x="3952268" y="576244"/>
                  <a:pt x="3952268" y="584805"/>
                </a:cubicBezTo>
                <a:cubicBezTo>
                  <a:pt x="3952268" y="593367"/>
                  <a:pt x="3946434" y="599594"/>
                  <a:pt x="3939871" y="599594"/>
                </a:cubicBezTo>
                <a:cubicBezTo>
                  <a:pt x="3932578" y="599594"/>
                  <a:pt x="3926015" y="593367"/>
                  <a:pt x="3926015" y="584805"/>
                </a:cubicBezTo>
                <a:cubicBezTo>
                  <a:pt x="3926015" y="576244"/>
                  <a:pt x="3932578" y="570017"/>
                  <a:pt x="3939871" y="570017"/>
                </a:cubicBezTo>
                <a:close/>
                <a:moveTo>
                  <a:pt x="3869042" y="570017"/>
                </a:moveTo>
                <a:cubicBezTo>
                  <a:pt x="3875605" y="570017"/>
                  <a:pt x="3881439" y="576244"/>
                  <a:pt x="3881439" y="584805"/>
                </a:cubicBezTo>
                <a:cubicBezTo>
                  <a:pt x="3881439" y="593367"/>
                  <a:pt x="3875605" y="599594"/>
                  <a:pt x="3869042" y="599594"/>
                </a:cubicBezTo>
                <a:cubicBezTo>
                  <a:pt x="3861749" y="599594"/>
                  <a:pt x="3855186" y="593367"/>
                  <a:pt x="3855186" y="584805"/>
                </a:cubicBezTo>
                <a:cubicBezTo>
                  <a:pt x="3855186" y="576244"/>
                  <a:pt x="3861749" y="570017"/>
                  <a:pt x="3869042" y="570017"/>
                </a:cubicBezTo>
                <a:close/>
                <a:moveTo>
                  <a:pt x="3796752" y="570017"/>
                </a:moveTo>
                <a:cubicBezTo>
                  <a:pt x="3804774" y="570017"/>
                  <a:pt x="3810608" y="576244"/>
                  <a:pt x="3810608" y="584805"/>
                </a:cubicBezTo>
                <a:cubicBezTo>
                  <a:pt x="3810608" y="593367"/>
                  <a:pt x="3804774" y="599594"/>
                  <a:pt x="3796752" y="599594"/>
                </a:cubicBezTo>
                <a:cubicBezTo>
                  <a:pt x="3790918" y="599594"/>
                  <a:pt x="3784355" y="593367"/>
                  <a:pt x="3784355" y="584805"/>
                </a:cubicBezTo>
                <a:cubicBezTo>
                  <a:pt x="3784355" y="576244"/>
                  <a:pt x="3790918" y="570017"/>
                  <a:pt x="3796752" y="570017"/>
                </a:cubicBezTo>
                <a:close/>
                <a:moveTo>
                  <a:pt x="3725922" y="570017"/>
                </a:moveTo>
                <a:cubicBezTo>
                  <a:pt x="3733944" y="570017"/>
                  <a:pt x="3739778" y="576244"/>
                  <a:pt x="3739778" y="584805"/>
                </a:cubicBezTo>
                <a:cubicBezTo>
                  <a:pt x="3739778" y="593367"/>
                  <a:pt x="3733944" y="599594"/>
                  <a:pt x="3725922" y="599594"/>
                </a:cubicBezTo>
                <a:cubicBezTo>
                  <a:pt x="3719359" y="599594"/>
                  <a:pt x="3713525" y="593367"/>
                  <a:pt x="3713525" y="584805"/>
                </a:cubicBezTo>
                <a:cubicBezTo>
                  <a:pt x="3713525" y="576244"/>
                  <a:pt x="3719359" y="570017"/>
                  <a:pt x="3725922" y="570017"/>
                </a:cubicBezTo>
                <a:close/>
                <a:moveTo>
                  <a:pt x="3655091" y="570017"/>
                </a:moveTo>
                <a:cubicBezTo>
                  <a:pt x="3662384" y="570017"/>
                  <a:pt x="3668947" y="574392"/>
                  <a:pt x="3668947" y="582414"/>
                </a:cubicBezTo>
                <a:cubicBezTo>
                  <a:pt x="3668947" y="590436"/>
                  <a:pt x="3662384" y="596271"/>
                  <a:pt x="3655091" y="596271"/>
                </a:cubicBezTo>
                <a:cubicBezTo>
                  <a:pt x="3647069" y="596271"/>
                  <a:pt x="3642694" y="590436"/>
                  <a:pt x="3642694" y="582414"/>
                </a:cubicBezTo>
                <a:cubicBezTo>
                  <a:pt x="3642694" y="574392"/>
                  <a:pt x="3647069" y="570017"/>
                  <a:pt x="3655091" y="570017"/>
                </a:cubicBezTo>
                <a:close/>
                <a:moveTo>
                  <a:pt x="3583280" y="570017"/>
                </a:moveTo>
                <a:cubicBezTo>
                  <a:pt x="3591064" y="570017"/>
                  <a:pt x="3598069" y="574392"/>
                  <a:pt x="3598069" y="582414"/>
                </a:cubicBezTo>
                <a:cubicBezTo>
                  <a:pt x="3598069" y="590436"/>
                  <a:pt x="3591064" y="596271"/>
                  <a:pt x="3583280" y="596271"/>
                </a:cubicBezTo>
                <a:cubicBezTo>
                  <a:pt x="3574718" y="596271"/>
                  <a:pt x="3568491" y="590436"/>
                  <a:pt x="3568491" y="582414"/>
                </a:cubicBezTo>
                <a:cubicBezTo>
                  <a:pt x="3568491" y="574392"/>
                  <a:pt x="3574718" y="570017"/>
                  <a:pt x="3583280" y="570017"/>
                </a:cubicBezTo>
                <a:close/>
                <a:moveTo>
                  <a:pt x="3512449" y="570017"/>
                </a:moveTo>
                <a:cubicBezTo>
                  <a:pt x="3520232" y="570017"/>
                  <a:pt x="3527237" y="574392"/>
                  <a:pt x="3527237" y="582414"/>
                </a:cubicBezTo>
                <a:cubicBezTo>
                  <a:pt x="3527237" y="590436"/>
                  <a:pt x="3520232" y="596271"/>
                  <a:pt x="3512449" y="596271"/>
                </a:cubicBezTo>
                <a:cubicBezTo>
                  <a:pt x="3503887" y="596271"/>
                  <a:pt x="3497661" y="590436"/>
                  <a:pt x="3497661" y="582414"/>
                </a:cubicBezTo>
                <a:cubicBezTo>
                  <a:pt x="3497661" y="574392"/>
                  <a:pt x="3503887" y="570017"/>
                  <a:pt x="3512449" y="570017"/>
                </a:cubicBezTo>
                <a:close/>
                <a:moveTo>
                  <a:pt x="3441619" y="570017"/>
                </a:moveTo>
                <a:cubicBezTo>
                  <a:pt x="3450181" y="570017"/>
                  <a:pt x="3456408" y="574392"/>
                  <a:pt x="3456408" y="582414"/>
                </a:cubicBezTo>
                <a:cubicBezTo>
                  <a:pt x="3456408" y="590436"/>
                  <a:pt x="3450181" y="596271"/>
                  <a:pt x="3441619" y="596271"/>
                </a:cubicBezTo>
                <a:cubicBezTo>
                  <a:pt x="3433835" y="596271"/>
                  <a:pt x="3426830" y="590436"/>
                  <a:pt x="3426830" y="582414"/>
                </a:cubicBezTo>
                <a:cubicBezTo>
                  <a:pt x="3426830" y="574392"/>
                  <a:pt x="3433835" y="570017"/>
                  <a:pt x="3441619" y="570017"/>
                </a:cubicBezTo>
                <a:close/>
                <a:moveTo>
                  <a:pt x="3369857" y="570017"/>
                </a:moveTo>
                <a:cubicBezTo>
                  <a:pt x="3377879" y="570017"/>
                  <a:pt x="3382254" y="574392"/>
                  <a:pt x="3382254" y="582414"/>
                </a:cubicBezTo>
                <a:cubicBezTo>
                  <a:pt x="3382254" y="590436"/>
                  <a:pt x="3377879" y="596271"/>
                  <a:pt x="3369857" y="596271"/>
                </a:cubicBezTo>
                <a:cubicBezTo>
                  <a:pt x="3362564" y="596271"/>
                  <a:pt x="3356001" y="590436"/>
                  <a:pt x="3356001" y="582414"/>
                </a:cubicBezTo>
                <a:cubicBezTo>
                  <a:pt x="3356001" y="574392"/>
                  <a:pt x="3362564" y="570017"/>
                  <a:pt x="3369857" y="570017"/>
                </a:cubicBezTo>
                <a:close/>
                <a:moveTo>
                  <a:pt x="3299091" y="570017"/>
                </a:moveTo>
                <a:cubicBezTo>
                  <a:pt x="3305656" y="570017"/>
                  <a:pt x="3311491" y="574392"/>
                  <a:pt x="3311491" y="582414"/>
                </a:cubicBezTo>
                <a:cubicBezTo>
                  <a:pt x="3311491" y="590436"/>
                  <a:pt x="3305656" y="596271"/>
                  <a:pt x="3299091" y="596271"/>
                </a:cubicBezTo>
                <a:cubicBezTo>
                  <a:pt x="3291802" y="596271"/>
                  <a:pt x="3285240" y="590436"/>
                  <a:pt x="3285240" y="582414"/>
                </a:cubicBezTo>
                <a:cubicBezTo>
                  <a:pt x="3285240" y="574392"/>
                  <a:pt x="3291802" y="570017"/>
                  <a:pt x="3299091" y="570017"/>
                </a:cubicBezTo>
                <a:close/>
                <a:moveTo>
                  <a:pt x="3226803" y="570017"/>
                </a:moveTo>
                <a:cubicBezTo>
                  <a:pt x="3234823" y="570017"/>
                  <a:pt x="3240660" y="574392"/>
                  <a:pt x="3240660" y="582414"/>
                </a:cubicBezTo>
                <a:cubicBezTo>
                  <a:pt x="3240660" y="590436"/>
                  <a:pt x="3234823" y="596271"/>
                  <a:pt x="3226803" y="596271"/>
                </a:cubicBezTo>
                <a:cubicBezTo>
                  <a:pt x="3220242" y="596271"/>
                  <a:pt x="3214406" y="590436"/>
                  <a:pt x="3214406" y="582414"/>
                </a:cubicBezTo>
                <a:cubicBezTo>
                  <a:pt x="3214406" y="574392"/>
                  <a:pt x="3220242" y="570017"/>
                  <a:pt x="3226803" y="570017"/>
                </a:cubicBezTo>
                <a:close/>
                <a:moveTo>
                  <a:pt x="3152600" y="570017"/>
                </a:moveTo>
                <a:cubicBezTo>
                  <a:pt x="3159892" y="570017"/>
                  <a:pt x="3166454" y="574392"/>
                  <a:pt x="3166454" y="582414"/>
                </a:cubicBezTo>
                <a:cubicBezTo>
                  <a:pt x="3166454" y="590436"/>
                  <a:pt x="3159892" y="596271"/>
                  <a:pt x="3152600" y="596271"/>
                </a:cubicBezTo>
                <a:cubicBezTo>
                  <a:pt x="3146037" y="596271"/>
                  <a:pt x="3140203" y="590436"/>
                  <a:pt x="3140203" y="582414"/>
                </a:cubicBezTo>
                <a:cubicBezTo>
                  <a:pt x="3140203" y="574392"/>
                  <a:pt x="3146037" y="570017"/>
                  <a:pt x="3152600" y="570017"/>
                </a:cubicBezTo>
                <a:close/>
                <a:moveTo>
                  <a:pt x="3081770" y="570017"/>
                </a:moveTo>
                <a:cubicBezTo>
                  <a:pt x="3089064" y="570017"/>
                  <a:pt x="3095622" y="575851"/>
                  <a:pt x="3095622" y="582414"/>
                </a:cubicBezTo>
                <a:cubicBezTo>
                  <a:pt x="3095622" y="590436"/>
                  <a:pt x="3089064" y="596271"/>
                  <a:pt x="3081770" y="596271"/>
                </a:cubicBezTo>
                <a:cubicBezTo>
                  <a:pt x="3073746" y="596271"/>
                  <a:pt x="3069369" y="590436"/>
                  <a:pt x="3069369" y="582414"/>
                </a:cubicBezTo>
                <a:cubicBezTo>
                  <a:pt x="3069369" y="575851"/>
                  <a:pt x="3073746" y="570017"/>
                  <a:pt x="3081770" y="570017"/>
                </a:cubicBezTo>
                <a:close/>
                <a:moveTo>
                  <a:pt x="3013712" y="570017"/>
                </a:moveTo>
                <a:cubicBezTo>
                  <a:pt x="3021305" y="570017"/>
                  <a:pt x="3028132" y="575851"/>
                  <a:pt x="3028132" y="582414"/>
                </a:cubicBezTo>
                <a:cubicBezTo>
                  <a:pt x="3028132" y="590436"/>
                  <a:pt x="3021305" y="596271"/>
                  <a:pt x="3013712" y="596271"/>
                </a:cubicBezTo>
                <a:cubicBezTo>
                  <a:pt x="3005366" y="596271"/>
                  <a:pt x="2998537" y="590436"/>
                  <a:pt x="2998537" y="582414"/>
                </a:cubicBezTo>
                <a:cubicBezTo>
                  <a:pt x="2998537" y="575851"/>
                  <a:pt x="3005366" y="570017"/>
                  <a:pt x="3013712" y="570017"/>
                </a:cubicBezTo>
                <a:close/>
                <a:moveTo>
                  <a:pt x="2942491" y="570017"/>
                </a:moveTo>
                <a:cubicBezTo>
                  <a:pt x="2951049" y="570017"/>
                  <a:pt x="2957285" y="575851"/>
                  <a:pt x="2957285" y="582414"/>
                </a:cubicBezTo>
                <a:cubicBezTo>
                  <a:pt x="2957285" y="590436"/>
                  <a:pt x="2951049" y="596271"/>
                  <a:pt x="2942491" y="596271"/>
                </a:cubicBezTo>
                <a:cubicBezTo>
                  <a:pt x="2934710" y="596271"/>
                  <a:pt x="2927705" y="590436"/>
                  <a:pt x="2927705" y="582414"/>
                </a:cubicBezTo>
                <a:cubicBezTo>
                  <a:pt x="2927705" y="575851"/>
                  <a:pt x="2934710" y="570017"/>
                  <a:pt x="2942491" y="570017"/>
                </a:cubicBezTo>
                <a:close/>
                <a:moveTo>
                  <a:pt x="2868288" y="570017"/>
                </a:moveTo>
                <a:cubicBezTo>
                  <a:pt x="2876856" y="570017"/>
                  <a:pt x="2883082" y="575851"/>
                  <a:pt x="2883082" y="582414"/>
                </a:cubicBezTo>
                <a:cubicBezTo>
                  <a:pt x="2883082" y="590436"/>
                  <a:pt x="2876856" y="596271"/>
                  <a:pt x="2868288" y="596271"/>
                </a:cubicBezTo>
                <a:cubicBezTo>
                  <a:pt x="2860506" y="596271"/>
                  <a:pt x="2853502" y="590436"/>
                  <a:pt x="2853502" y="582414"/>
                </a:cubicBezTo>
                <a:cubicBezTo>
                  <a:pt x="2853502" y="575851"/>
                  <a:pt x="2860506" y="570017"/>
                  <a:pt x="2868288" y="570017"/>
                </a:cubicBezTo>
                <a:close/>
                <a:moveTo>
                  <a:pt x="2796532" y="570017"/>
                </a:moveTo>
                <a:cubicBezTo>
                  <a:pt x="2804552" y="570017"/>
                  <a:pt x="2808931" y="575851"/>
                  <a:pt x="2808931" y="582414"/>
                </a:cubicBezTo>
                <a:cubicBezTo>
                  <a:pt x="2808931" y="590436"/>
                  <a:pt x="2804552" y="596271"/>
                  <a:pt x="2796532" y="596271"/>
                </a:cubicBezTo>
                <a:cubicBezTo>
                  <a:pt x="2789240" y="596271"/>
                  <a:pt x="2782675" y="590436"/>
                  <a:pt x="2782675" y="582414"/>
                </a:cubicBezTo>
                <a:cubicBezTo>
                  <a:pt x="2782675" y="575851"/>
                  <a:pt x="2789240" y="570017"/>
                  <a:pt x="2796532" y="570017"/>
                </a:cubicBezTo>
                <a:close/>
                <a:moveTo>
                  <a:pt x="2725695" y="570017"/>
                </a:moveTo>
                <a:cubicBezTo>
                  <a:pt x="2731529" y="570017"/>
                  <a:pt x="2738097" y="575851"/>
                  <a:pt x="2738097" y="582414"/>
                </a:cubicBezTo>
                <a:cubicBezTo>
                  <a:pt x="2738097" y="590436"/>
                  <a:pt x="2731529" y="596271"/>
                  <a:pt x="2725695" y="596271"/>
                </a:cubicBezTo>
                <a:cubicBezTo>
                  <a:pt x="2717681" y="596271"/>
                  <a:pt x="2711843" y="590436"/>
                  <a:pt x="2711843" y="582414"/>
                </a:cubicBezTo>
                <a:cubicBezTo>
                  <a:pt x="2711843" y="575851"/>
                  <a:pt x="2717681" y="570017"/>
                  <a:pt x="2725695" y="570017"/>
                </a:cubicBezTo>
                <a:close/>
                <a:moveTo>
                  <a:pt x="2654867" y="570017"/>
                </a:moveTo>
                <a:cubicBezTo>
                  <a:pt x="2660705" y="570017"/>
                  <a:pt x="2667266" y="575851"/>
                  <a:pt x="2667266" y="582414"/>
                </a:cubicBezTo>
                <a:cubicBezTo>
                  <a:pt x="2667266" y="590436"/>
                  <a:pt x="2660705" y="596271"/>
                  <a:pt x="2654867" y="596271"/>
                </a:cubicBezTo>
                <a:cubicBezTo>
                  <a:pt x="2646847" y="596271"/>
                  <a:pt x="2641013" y="590436"/>
                  <a:pt x="2641013" y="582414"/>
                </a:cubicBezTo>
                <a:cubicBezTo>
                  <a:pt x="2641013" y="575851"/>
                  <a:pt x="2646847" y="570017"/>
                  <a:pt x="2654867" y="570017"/>
                </a:cubicBezTo>
                <a:close/>
                <a:moveTo>
                  <a:pt x="2582580" y="570017"/>
                </a:moveTo>
                <a:cubicBezTo>
                  <a:pt x="2589873" y="570017"/>
                  <a:pt x="2596435" y="575851"/>
                  <a:pt x="2596435" y="582414"/>
                </a:cubicBezTo>
                <a:cubicBezTo>
                  <a:pt x="2596435" y="590436"/>
                  <a:pt x="2589873" y="596271"/>
                  <a:pt x="2582580" y="596271"/>
                </a:cubicBezTo>
                <a:cubicBezTo>
                  <a:pt x="2576018" y="596271"/>
                  <a:pt x="2570184" y="590436"/>
                  <a:pt x="2570184" y="582414"/>
                </a:cubicBezTo>
                <a:cubicBezTo>
                  <a:pt x="2570184" y="575851"/>
                  <a:pt x="2576018" y="570017"/>
                  <a:pt x="2582580" y="570017"/>
                </a:cubicBezTo>
                <a:close/>
                <a:moveTo>
                  <a:pt x="2511026" y="570017"/>
                </a:moveTo>
                <a:cubicBezTo>
                  <a:pt x="2519047" y="570017"/>
                  <a:pt x="2525610" y="575851"/>
                  <a:pt x="2525610" y="582414"/>
                </a:cubicBezTo>
                <a:cubicBezTo>
                  <a:pt x="2525610" y="590436"/>
                  <a:pt x="2519047" y="596271"/>
                  <a:pt x="2511026" y="596271"/>
                </a:cubicBezTo>
                <a:cubicBezTo>
                  <a:pt x="2505193" y="596271"/>
                  <a:pt x="2499358" y="590436"/>
                  <a:pt x="2499358" y="582414"/>
                </a:cubicBezTo>
                <a:cubicBezTo>
                  <a:pt x="2499358" y="575851"/>
                  <a:pt x="2505193" y="570017"/>
                  <a:pt x="2511026" y="570017"/>
                </a:cubicBezTo>
                <a:close/>
                <a:moveTo>
                  <a:pt x="2440921" y="570017"/>
                </a:moveTo>
                <a:cubicBezTo>
                  <a:pt x="2448943" y="570017"/>
                  <a:pt x="2454778" y="575851"/>
                  <a:pt x="2454778" y="582414"/>
                </a:cubicBezTo>
                <a:cubicBezTo>
                  <a:pt x="2454778" y="590436"/>
                  <a:pt x="2448943" y="596271"/>
                  <a:pt x="2440921" y="596271"/>
                </a:cubicBezTo>
                <a:cubicBezTo>
                  <a:pt x="2433632" y="596271"/>
                  <a:pt x="2428525" y="590436"/>
                  <a:pt x="2428525" y="582414"/>
                </a:cubicBezTo>
                <a:cubicBezTo>
                  <a:pt x="2428525" y="575851"/>
                  <a:pt x="2433632" y="570017"/>
                  <a:pt x="2440921" y="570017"/>
                </a:cubicBezTo>
                <a:close/>
                <a:moveTo>
                  <a:pt x="2369108" y="570017"/>
                </a:moveTo>
                <a:cubicBezTo>
                  <a:pt x="2377669" y="570017"/>
                  <a:pt x="2383896" y="575851"/>
                  <a:pt x="2383896" y="582414"/>
                </a:cubicBezTo>
                <a:cubicBezTo>
                  <a:pt x="2383896" y="590436"/>
                  <a:pt x="2377669" y="596271"/>
                  <a:pt x="2369108" y="596271"/>
                </a:cubicBezTo>
                <a:cubicBezTo>
                  <a:pt x="2361324" y="596271"/>
                  <a:pt x="2354319" y="590436"/>
                  <a:pt x="2354319" y="582414"/>
                </a:cubicBezTo>
                <a:cubicBezTo>
                  <a:pt x="2354319" y="575851"/>
                  <a:pt x="2361324" y="570017"/>
                  <a:pt x="2369108" y="570017"/>
                </a:cubicBezTo>
                <a:close/>
                <a:moveTo>
                  <a:pt x="2298275" y="570017"/>
                </a:moveTo>
                <a:cubicBezTo>
                  <a:pt x="2306839" y="570017"/>
                  <a:pt x="2313064" y="575851"/>
                  <a:pt x="2313064" y="582414"/>
                </a:cubicBezTo>
                <a:cubicBezTo>
                  <a:pt x="2313064" y="590436"/>
                  <a:pt x="2306839" y="596271"/>
                  <a:pt x="2298275" y="596271"/>
                </a:cubicBezTo>
                <a:cubicBezTo>
                  <a:pt x="2290494" y="596271"/>
                  <a:pt x="2283487" y="590436"/>
                  <a:pt x="2283487" y="582414"/>
                </a:cubicBezTo>
                <a:cubicBezTo>
                  <a:pt x="2283487" y="575851"/>
                  <a:pt x="2290494" y="570017"/>
                  <a:pt x="2298275" y="570017"/>
                </a:cubicBezTo>
                <a:close/>
                <a:moveTo>
                  <a:pt x="2226512" y="570017"/>
                </a:moveTo>
                <a:cubicBezTo>
                  <a:pt x="2234534" y="570017"/>
                  <a:pt x="2238911" y="575851"/>
                  <a:pt x="2238911" y="582414"/>
                </a:cubicBezTo>
                <a:cubicBezTo>
                  <a:pt x="2238911" y="590436"/>
                  <a:pt x="2234534" y="596271"/>
                  <a:pt x="2226512" y="596271"/>
                </a:cubicBezTo>
                <a:cubicBezTo>
                  <a:pt x="2218490" y="596271"/>
                  <a:pt x="2212655" y="590436"/>
                  <a:pt x="2212655" y="582414"/>
                </a:cubicBezTo>
                <a:cubicBezTo>
                  <a:pt x="2212655" y="575851"/>
                  <a:pt x="2218490" y="570017"/>
                  <a:pt x="2226512" y="570017"/>
                </a:cubicBezTo>
                <a:close/>
                <a:moveTo>
                  <a:pt x="2155680" y="570017"/>
                </a:moveTo>
                <a:cubicBezTo>
                  <a:pt x="2161514" y="570017"/>
                  <a:pt x="2168079" y="575851"/>
                  <a:pt x="2168079" y="582414"/>
                </a:cubicBezTo>
                <a:cubicBezTo>
                  <a:pt x="2168079" y="590436"/>
                  <a:pt x="2161514" y="596271"/>
                  <a:pt x="2155680" y="596271"/>
                </a:cubicBezTo>
                <a:cubicBezTo>
                  <a:pt x="2147658" y="596271"/>
                  <a:pt x="2141823" y="590436"/>
                  <a:pt x="2141823" y="582414"/>
                </a:cubicBezTo>
                <a:cubicBezTo>
                  <a:pt x="2141823" y="575851"/>
                  <a:pt x="2147658" y="570017"/>
                  <a:pt x="2155680" y="570017"/>
                </a:cubicBezTo>
                <a:close/>
                <a:moveTo>
                  <a:pt x="2084846" y="570017"/>
                </a:moveTo>
                <a:cubicBezTo>
                  <a:pt x="2090680" y="570017"/>
                  <a:pt x="2097246" y="575851"/>
                  <a:pt x="2097246" y="582414"/>
                </a:cubicBezTo>
                <a:cubicBezTo>
                  <a:pt x="2097246" y="590436"/>
                  <a:pt x="2090680" y="596271"/>
                  <a:pt x="2084846" y="596271"/>
                </a:cubicBezTo>
                <a:cubicBezTo>
                  <a:pt x="2076824" y="596271"/>
                  <a:pt x="2070989" y="590436"/>
                  <a:pt x="2070989" y="582414"/>
                </a:cubicBezTo>
                <a:cubicBezTo>
                  <a:pt x="2070989" y="575851"/>
                  <a:pt x="2076824" y="570017"/>
                  <a:pt x="2084846" y="570017"/>
                </a:cubicBezTo>
                <a:close/>
                <a:moveTo>
                  <a:pt x="2011831" y="570017"/>
                </a:moveTo>
                <a:cubicBezTo>
                  <a:pt x="2019854" y="570017"/>
                  <a:pt x="2026416" y="575851"/>
                  <a:pt x="2026416" y="582414"/>
                </a:cubicBezTo>
                <a:cubicBezTo>
                  <a:pt x="2026416" y="590436"/>
                  <a:pt x="2019854" y="596271"/>
                  <a:pt x="2011831" y="596271"/>
                </a:cubicBezTo>
                <a:cubicBezTo>
                  <a:pt x="2005997" y="596271"/>
                  <a:pt x="2000163" y="590436"/>
                  <a:pt x="2000163" y="582414"/>
                </a:cubicBezTo>
                <a:cubicBezTo>
                  <a:pt x="2000163" y="575851"/>
                  <a:pt x="2005997" y="570017"/>
                  <a:pt x="2011831" y="570017"/>
                </a:cubicBezTo>
                <a:close/>
                <a:moveTo>
                  <a:pt x="1938359" y="570017"/>
                </a:moveTo>
                <a:cubicBezTo>
                  <a:pt x="1946379" y="570017"/>
                  <a:pt x="1952216" y="575851"/>
                  <a:pt x="1952216" y="583873"/>
                </a:cubicBezTo>
                <a:cubicBezTo>
                  <a:pt x="1952216" y="590436"/>
                  <a:pt x="1946379" y="596271"/>
                  <a:pt x="1938359" y="596271"/>
                </a:cubicBezTo>
                <a:cubicBezTo>
                  <a:pt x="1932525" y="596271"/>
                  <a:pt x="1925962" y="590436"/>
                  <a:pt x="1925962" y="583873"/>
                </a:cubicBezTo>
                <a:cubicBezTo>
                  <a:pt x="1925962" y="575851"/>
                  <a:pt x="1932525" y="570017"/>
                  <a:pt x="1938359" y="570017"/>
                </a:cubicBezTo>
                <a:close/>
                <a:moveTo>
                  <a:pt x="1867522" y="570017"/>
                </a:moveTo>
                <a:cubicBezTo>
                  <a:pt x="1875545" y="570017"/>
                  <a:pt x="1881382" y="575851"/>
                  <a:pt x="1881382" y="583873"/>
                </a:cubicBezTo>
                <a:cubicBezTo>
                  <a:pt x="1881382" y="590436"/>
                  <a:pt x="1875545" y="596271"/>
                  <a:pt x="1867522" y="596271"/>
                </a:cubicBezTo>
                <a:cubicBezTo>
                  <a:pt x="1860229" y="596271"/>
                  <a:pt x="1855124" y="590436"/>
                  <a:pt x="1855124" y="583873"/>
                </a:cubicBezTo>
                <a:cubicBezTo>
                  <a:pt x="1855124" y="575851"/>
                  <a:pt x="1860229" y="570017"/>
                  <a:pt x="1867522" y="570017"/>
                </a:cubicBezTo>
                <a:close/>
                <a:moveTo>
                  <a:pt x="1799082" y="570017"/>
                </a:moveTo>
                <a:cubicBezTo>
                  <a:pt x="1807643" y="570017"/>
                  <a:pt x="1813871" y="575851"/>
                  <a:pt x="1813871" y="583873"/>
                </a:cubicBezTo>
                <a:cubicBezTo>
                  <a:pt x="1813871" y="590436"/>
                  <a:pt x="1807643" y="596271"/>
                  <a:pt x="1799082" y="596271"/>
                </a:cubicBezTo>
                <a:cubicBezTo>
                  <a:pt x="1790521" y="596271"/>
                  <a:pt x="1784295" y="590436"/>
                  <a:pt x="1784295" y="583873"/>
                </a:cubicBezTo>
                <a:cubicBezTo>
                  <a:pt x="1784295" y="575851"/>
                  <a:pt x="1790521" y="570017"/>
                  <a:pt x="1799082" y="570017"/>
                </a:cubicBezTo>
                <a:close/>
                <a:moveTo>
                  <a:pt x="1728257" y="570017"/>
                </a:moveTo>
                <a:cubicBezTo>
                  <a:pt x="1736820" y="570017"/>
                  <a:pt x="1743046" y="575851"/>
                  <a:pt x="1743046" y="583873"/>
                </a:cubicBezTo>
                <a:cubicBezTo>
                  <a:pt x="1743046" y="590436"/>
                  <a:pt x="1736820" y="596271"/>
                  <a:pt x="1728257" y="596271"/>
                </a:cubicBezTo>
                <a:cubicBezTo>
                  <a:pt x="1719694" y="596271"/>
                  <a:pt x="1713467" y="590436"/>
                  <a:pt x="1713467" y="583873"/>
                </a:cubicBezTo>
                <a:cubicBezTo>
                  <a:pt x="1713467" y="575851"/>
                  <a:pt x="1719694" y="570017"/>
                  <a:pt x="1728257" y="570017"/>
                </a:cubicBezTo>
                <a:close/>
                <a:moveTo>
                  <a:pt x="1657426" y="570017"/>
                </a:moveTo>
                <a:cubicBezTo>
                  <a:pt x="1665210" y="570017"/>
                  <a:pt x="1672218" y="575851"/>
                  <a:pt x="1672218" y="583873"/>
                </a:cubicBezTo>
                <a:cubicBezTo>
                  <a:pt x="1672218" y="590436"/>
                  <a:pt x="1665210" y="596271"/>
                  <a:pt x="1657426" y="596271"/>
                </a:cubicBezTo>
                <a:cubicBezTo>
                  <a:pt x="1648867" y="596271"/>
                  <a:pt x="1642647" y="590436"/>
                  <a:pt x="1642647" y="583873"/>
                </a:cubicBezTo>
                <a:cubicBezTo>
                  <a:pt x="1642647" y="575851"/>
                  <a:pt x="1648867" y="570017"/>
                  <a:pt x="1657426" y="570017"/>
                </a:cubicBezTo>
                <a:close/>
                <a:moveTo>
                  <a:pt x="1582294" y="570017"/>
                </a:moveTo>
                <a:cubicBezTo>
                  <a:pt x="1589587" y="570017"/>
                  <a:pt x="1594694" y="575851"/>
                  <a:pt x="1594694" y="583873"/>
                </a:cubicBezTo>
                <a:cubicBezTo>
                  <a:pt x="1594694" y="590436"/>
                  <a:pt x="1589587" y="596271"/>
                  <a:pt x="1582294" y="596271"/>
                </a:cubicBezTo>
                <a:cubicBezTo>
                  <a:pt x="1574271" y="596271"/>
                  <a:pt x="1568438" y="590436"/>
                  <a:pt x="1568438" y="583873"/>
                </a:cubicBezTo>
                <a:cubicBezTo>
                  <a:pt x="1568438" y="575851"/>
                  <a:pt x="1574271" y="570017"/>
                  <a:pt x="1582294" y="570017"/>
                </a:cubicBezTo>
                <a:close/>
                <a:moveTo>
                  <a:pt x="1512190" y="570017"/>
                </a:moveTo>
                <a:cubicBezTo>
                  <a:pt x="1518025" y="570017"/>
                  <a:pt x="1523859" y="575851"/>
                  <a:pt x="1523859" y="583873"/>
                </a:cubicBezTo>
                <a:cubicBezTo>
                  <a:pt x="1523859" y="590436"/>
                  <a:pt x="1518025" y="596271"/>
                  <a:pt x="1512190" y="596271"/>
                </a:cubicBezTo>
                <a:cubicBezTo>
                  <a:pt x="1504169" y="596271"/>
                  <a:pt x="1497607" y="590436"/>
                  <a:pt x="1497607" y="583873"/>
                </a:cubicBezTo>
                <a:cubicBezTo>
                  <a:pt x="1497607" y="575851"/>
                  <a:pt x="1504169" y="570017"/>
                  <a:pt x="1512190" y="570017"/>
                </a:cubicBezTo>
                <a:close/>
                <a:moveTo>
                  <a:pt x="1440623" y="570017"/>
                </a:moveTo>
                <a:cubicBezTo>
                  <a:pt x="1447188" y="570017"/>
                  <a:pt x="1453020" y="575851"/>
                  <a:pt x="1453020" y="583873"/>
                </a:cubicBezTo>
                <a:cubicBezTo>
                  <a:pt x="1453020" y="590436"/>
                  <a:pt x="1447188" y="596271"/>
                  <a:pt x="1440623" y="596271"/>
                </a:cubicBezTo>
                <a:cubicBezTo>
                  <a:pt x="1433333" y="596271"/>
                  <a:pt x="1426771" y="590436"/>
                  <a:pt x="1426771" y="583873"/>
                </a:cubicBezTo>
                <a:cubicBezTo>
                  <a:pt x="1426771" y="575851"/>
                  <a:pt x="1433333" y="570017"/>
                  <a:pt x="1440623" y="570017"/>
                </a:cubicBezTo>
                <a:close/>
                <a:moveTo>
                  <a:pt x="1368341" y="570017"/>
                </a:moveTo>
                <a:cubicBezTo>
                  <a:pt x="1376363" y="570017"/>
                  <a:pt x="1382194" y="575851"/>
                  <a:pt x="1382194" y="583873"/>
                </a:cubicBezTo>
                <a:cubicBezTo>
                  <a:pt x="1382194" y="590436"/>
                  <a:pt x="1376363" y="596271"/>
                  <a:pt x="1368341" y="596271"/>
                </a:cubicBezTo>
                <a:cubicBezTo>
                  <a:pt x="1362508" y="596271"/>
                  <a:pt x="1355945" y="590436"/>
                  <a:pt x="1355945" y="583873"/>
                </a:cubicBezTo>
                <a:cubicBezTo>
                  <a:pt x="1355945" y="575851"/>
                  <a:pt x="1362508" y="570017"/>
                  <a:pt x="1368341" y="570017"/>
                </a:cubicBezTo>
                <a:close/>
                <a:moveTo>
                  <a:pt x="1297515" y="570017"/>
                </a:moveTo>
                <a:cubicBezTo>
                  <a:pt x="1305535" y="570017"/>
                  <a:pt x="1311369" y="575851"/>
                  <a:pt x="1311369" y="583873"/>
                </a:cubicBezTo>
                <a:cubicBezTo>
                  <a:pt x="1311369" y="590436"/>
                  <a:pt x="1305535" y="596271"/>
                  <a:pt x="1297515" y="596271"/>
                </a:cubicBezTo>
                <a:cubicBezTo>
                  <a:pt x="1291680" y="596271"/>
                  <a:pt x="1285116" y="590436"/>
                  <a:pt x="1285116" y="583873"/>
                </a:cubicBezTo>
                <a:cubicBezTo>
                  <a:pt x="1285116" y="575851"/>
                  <a:pt x="1289492" y="570017"/>
                  <a:pt x="1297515" y="570017"/>
                </a:cubicBezTo>
                <a:close/>
                <a:moveTo>
                  <a:pt x="1226680" y="570017"/>
                </a:moveTo>
                <a:cubicBezTo>
                  <a:pt x="1233973" y="570017"/>
                  <a:pt x="1240537" y="575851"/>
                  <a:pt x="1240537" y="583873"/>
                </a:cubicBezTo>
                <a:cubicBezTo>
                  <a:pt x="1240537" y="590436"/>
                  <a:pt x="1233973" y="596271"/>
                  <a:pt x="1226680" y="596271"/>
                </a:cubicBezTo>
                <a:cubicBezTo>
                  <a:pt x="1218671" y="596271"/>
                  <a:pt x="1214296" y="590436"/>
                  <a:pt x="1214296" y="583873"/>
                </a:cubicBezTo>
                <a:cubicBezTo>
                  <a:pt x="1214296" y="575851"/>
                  <a:pt x="1218671" y="570017"/>
                  <a:pt x="1226680" y="570017"/>
                </a:cubicBezTo>
                <a:close/>
                <a:moveTo>
                  <a:pt x="1154879" y="570017"/>
                </a:moveTo>
                <a:cubicBezTo>
                  <a:pt x="1162662" y="570017"/>
                  <a:pt x="1169669" y="575851"/>
                  <a:pt x="1169669" y="583873"/>
                </a:cubicBezTo>
                <a:cubicBezTo>
                  <a:pt x="1169669" y="590436"/>
                  <a:pt x="1162662" y="596271"/>
                  <a:pt x="1154879" y="596271"/>
                </a:cubicBezTo>
                <a:cubicBezTo>
                  <a:pt x="1146319" y="596271"/>
                  <a:pt x="1140090" y="590436"/>
                  <a:pt x="1140090" y="583873"/>
                </a:cubicBezTo>
                <a:cubicBezTo>
                  <a:pt x="1140090" y="575851"/>
                  <a:pt x="1146319" y="570017"/>
                  <a:pt x="1154879" y="570017"/>
                </a:cubicBezTo>
                <a:close/>
                <a:moveTo>
                  <a:pt x="1084053" y="570017"/>
                </a:moveTo>
                <a:cubicBezTo>
                  <a:pt x="1091836" y="570017"/>
                  <a:pt x="1098840" y="575851"/>
                  <a:pt x="1098840" y="583873"/>
                </a:cubicBezTo>
                <a:cubicBezTo>
                  <a:pt x="1098840" y="590436"/>
                  <a:pt x="1091836" y="596271"/>
                  <a:pt x="1084053" y="596271"/>
                </a:cubicBezTo>
                <a:cubicBezTo>
                  <a:pt x="1075487" y="596271"/>
                  <a:pt x="1069263" y="590436"/>
                  <a:pt x="1069263" y="583873"/>
                </a:cubicBezTo>
                <a:cubicBezTo>
                  <a:pt x="1069263" y="575851"/>
                  <a:pt x="1075487" y="570017"/>
                  <a:pt x="1084053" y="570017"/>
                </a:cubicBezTo>
                <a:close/>
                <a:moveTo>
                  <a:pt x="1013010" y="570017"/>
                </a:moveTo>
                <a:cubicBezTo>
                  <a:pt x="1020306" y="570017"/>
                  <a:pt x="1024682" y="575851"/>
                  <a:pt x="1024682" y="583873"/>
                </a:cubicBezTo>
                <a:cubicBezTo>
                  <a:pt x="1024682" y="590436"/>
                  <a:pt x="1020306" y="596271"/>
                  <a:pt x="1013010" y="596271"/>
                </a:cubicBezTo>
                <a:cubicBezTo>
                  <a:pt x="1004991" y="596271"/>
                  <a:pt x="998433" y="590436"/>
                  <a:pt x="998433" y="583873"/>
                </a:cubicBezTo>
                <a:cubicBezTo>
                  <a:pt x="998433" y="575851"/>
                  <a:pt x="1004991" y="570017"/>
                  <a:pt x="1013010" y="570017"/>
                </a:cubicBezTo>
                <a:close/>
                <a:moveTo>
                  <a:pt x="941458" y="570017"/>
                </a:moveTo>
                <a:cubicBezTo>
                  <a:pt x="948019" y="570017"/>
                  <a:pt x="953857" y="575851"/>
                  <a:pt x="953857" y="583873"/>
                </a:cubicBezTo>
                <a:cubicBezTo>
                  <a:pt x="953857" y="590436"/>
                  <a:pt x="948019" y="596271"/>
                  <a:pt x="941458" y="596271"/>
                </a:cubicBezTo>
                <a:cubicBezTo>
                  <a:pt x="934166" y="596271"/>
                  <a:pt x="927601" y="590436"/>
                  <a:pt x="927601" y="583873"/>
                </a:cubicBezTo>
                <a:cubicBezTo>
                  <a:pt x="927601" y="575851"/>
                  <a:pt x="934166" y="570017"/>
                  <a:pt x="941458" y="570017"/>
                </a:cubicBezTo>
                <a:close/>
                <a:moveTo>
                  <a:pt x="870626" y="570017"/>
                </a:moveTo>
                <a:cubicBezTo>
                  <a:pt x="877192" y="570017"/>
                  <a:pt x="883027" y="575851"/>
                  <a:pt x="883027" y="583873"/>
                </a:cubicBezTo>
                <a:cubicBezTo>
                  <a:pt x="883027" y="590436"/>
                  <a:pt x="877192" y="596271"/>
                  <a:pt x="870626" y="596271"/>
                </a:cubicBezTo>
                <a:cubicBezTo>
                  <a:pt x="863333" y="596271"/>
                  <a:pt x="856772" y="591895"/>
                  <a:pt x="856772" y="583873"/>
                </a:cubicBezTo>
                <a:cubicBezTo>
                  <a:pt x="856772" y="575851"/>
                  <a:pt x="863333" y="570017"/>
                  <a:pt x="870626" y="570017"/>
                </a:cubicBezTo>
                <a:close/>
                <a:moveTo>
                  <a:pt x="798340" y="570017"/>
                </a:moveTo>
                <a:cubicBezTo>
                  <a:pt x="806360" y="570017"/>
                  <a:pt x="812193" y="575851"/>
                  <a:pt x="812193" y="583873"/>
                </a:cubicBezTo>
                <a:cubicBezTo>
                  <a:pt x="812193" y="591895"/>
                  <a:pt x="806360" y="596271"/>
                  <a:pt x="798340" y="596271"/>
                </a:cubicBezTo>
                <a:cubicBezTo>
                  <a:pt x="792504" y="596271"/>
                  <a:pt x="785941" y="591895"/>
                  <a:pt x="785941" y="583873"/>
                </a:cubicBezTo>
                <a:cubicBezTo>
                  <a:pt x="785941" y="575851"/>
                  <a:pt x="792504" y="570017"/>
                  <a:pt x="798340" y="570017"/>
                </a:cubicBezTo>
                <a:close/>
                <a:moveTo>
                  <a:pt x="724135" y="570017"/>
                </a:moveTo>
                <a:cubicBezTo>
                  <a:pt x="731429" y="570017"/>
                  <a:pt x="737991" y="575851"/>
                  <a:pt x="737991" y="583873"/>
                </a:cubicBezTo>
                <a:cubicBezTo>
                  <a:pt x="737991" y="591895"/>
                  <a:pt x="731429" y="596271"/>
                  <a:pt x="724135" y="596271"/>
                </a:cubicBezTo>
                <a:cubicBezTo>
                  <a:pt x="717571" y="596271"/>
                  <a:pt x="711737" y="591895"/>
                  <a:pt x="711737" y="583873"/>
                </a:cubicBezTo>
                <a:cubicBezTo>
                  <a:pt x="711737" y="575851"/>
                  <a:pt x="717571" y="570017"/>
                  <a:pt x="724135" y="570017"/>
                </a:cubicBezTo>
                <a:close/>
                <a:moveTo>
                  <a:pt x="653306" y="570017"/>
                </a:moveTo>
                <a:cubicBezTo>
                  <a:pt x="660598" y="570017"/>
                  <a:pt x="667161" y="575851"/>
                  <a:pt x="667161" y="583873"/>
                </a:cubicBezTo>
                <a:cubicBezTo>
                  <a:pt x="667161" y="591895"/>
                  <a:pt x="660598" y="596271"/>
                  <a:pt x="653306" y="596271"/>
                </a:cubicBezTo>
                <a:cubicBezTo>
                  <a:pt x="645286" y="596271"/>
                  <a:pt x="640910" y="591895"/>
                  <a:pt x="640910" y="583873"/>
                </a:cubicBezTo>
                <a:cubicBezTo>
                  <a:pt x="640910" y="575851"/>
                  <a:pt x="645286" y="570017"/>
                  <a:pt x="653306" y="570017"/>
                </a:cubicBezTo>
                <a:close/>
                <a:moveTo>
                  <a:pt x="584865" y="570017"/>
                </a:moveTo>
                <a:cubicBezTo>
                  <a:pt x="592648" y="570017"/>
                  <a:pt x="599654" y="575851"/>
                  <a:pt x="599654" y="583873"/>
                </a:cubicBezTo>
                <a:cubicBezTo>
                  <a:pt x="599654" y="591895"/>
                  <a:pt x="592648" y="596271"/>
                  <a:pt x="584865" y="596271"/>
                </a:cubicBezTo>
                <a:cubicBezTo>
                  <a:pt x="576307" y="596271"/>
                  <a:pt x="570076" y="591895"/>
                  <a:pt x="570076" y="583873"/>
                </a:cubicBezTo>
                <a:cubicBezTo>
                  <a:pt x="570076" y="575851"/>
                  <a:pt x="576307" y="570017"/>
                  <a:pt x="584865" y="570017"/>
                </a:cubicBezTo>
                <a:close/>
                <a:moveTo>
                  <a:pt x="513668" y="570017"/>
                </a:moveTo>
                <a:cubicBezTo>
                  <a:pt x="522015" y="570017"/>
                  <a:pt x="528846" y="575851"/>
                  <a:pt x="528846" y="583873"/>
                </a:cubicBezTo>
                <a:cubicBezTo>
                  <a:pt x="528846" y="591895"/>
                  <a:pt x="522015" y="596271"/>
                  <a:pt x="513668" y="596271"/>
                </a:cubicBezTo>
                <a:cubicBezTo>
                  <a:pt x="506076" y="596271"/>
                  <a:pt x="499248" y="591895"/>
                  <a:pt x="499248" y="583873"/>
                </a:cubicBezTo>
                <a:cubicBezTo>
                  <a:pt x="499248" y="575851"/>
                  <a:pt x="506076" y="570017"/>
                  <a:pt x="513668" y="570017"/>
                </a:cubicBezTo>
                <a:close/>
                <a:moveTo>
                  <a:pt x="439833" y="570017"/>
                </a:moveTo>
                <a:cubicBezTo>
                  <a:pt x="448394" y="570017"/>
                  <a:pt x="454623" y="575851"/>
                  <a:pt x="454623" y="583873"/>
                </a:cubicBezTo>
                <a:cubicBezTo>
                  <a:pt x="454623" y="591895"/>
                  <a:pt x="448394" y="596271"/>
                  <a:pt x="439833" y="596271"/>
                </a:cubicBezTo>
                <a:cubicBezTo>
                  <a:pt x="432049" y="596271"/>
                  <a:pt x="425044" y="591895"/>
                  <a:pt x="425044" y="583873"/>
                </a:cubicBezTo>
                <a:cubicBezTo>
                  <a:pt x="425044" y="575851"/>
                  <a:pt x="432049" y="570017"/>
                  <a:pt x="439833" y="570017"/>
                </a:cubicBezTo>
                <a:close/>
                <a:moveTo>
                  <a:pt x="368072" y="570017"/>
                </a:moveTo>
                <a:cubicBezTo>
                  <a:pt x="376089" y="570017"/>
                  <a:pt x="380467" y="575851"/>
                  <a:pt x="380467" y="583873"/>
                </a:cubicBezTo>
                <a:cubicBezTo>
                  <a:pt x="380467" y="591895"/>
                  <a:pt x="376089" y="596271"/>
                  <a:pt x="368072" y="596271"/>
                </a:cubicBezTo>
                <a:cubicBezTo>
                  <a:pt x="360778" y="596271"/>
                  <a:pt x="354211" y="591895"/>
                  <a:pt x="354211" y="583873"/>
                </a:cubicBezTo>
                <a:cubicBezTo>
                  <a:pt x="354211" y="575851"/>
                  <a:pt x="360778" y="570017"/>
                  <a:pt x="368072" y="570017"/>
                </a:cubicBezTo>
                <a:close/>
                <a:moveTo>
                  <a:pt x="3081772" y="499186"/>
                </a:moveTo>
                <a:cubicBezTo>
                  <a:pt x="3089064" y="499186"/>
                  <a:pt x="3095622" y="503561"/>
                  <a:pt x="3095622" y="511583"/>
                </a:cubicBezTo>
                <a:cubicBezTo>
                  <a:pt x="3095622" y="518876"/>
                  <a:pt x="3089064" y="525440"/>
                  <a:pt x="3081772" y="525440"/>
                </a:cubicBezTo>
                <a:cubicBezTo>
                  <a:pt x="3073748" y="525440"/>
                  <a:pt x="3069372" y="518876"/>
                  <a:pt x="3069372" y="511583"/>
                </a:cubicBezTo>
                <a:cubicBezTo>
                  <a:pt x="3069372" y="503561"/>
                  <a:pt x="3073748" y="499186"/>
                  <a:pt x="3081772" y="499186"/>
                </a:cubicBezTo>
                <a:close/>
                <a:moveTo>
                  <a:pt x="3013712" y="499186"/>
                </a:moveTo>
                <a:cubicBezTo>
                  <a:pt x="3021305" y="499186"/>
                  <a:pt x="3028135" y="503561"/>
                  <a:pt x="3028135" y="511583"/>
                </a:cubicBezTo>
                <a:cubicBezTo>
                  <a:pt x="3028135" y="518876"/>
                  <a:pt x="3021305" y="525440"/>
                  <a:pt x="3013712" y="525440"/>
                </a:cubicBezTo>
                <a:cubicBezTo>
                  <a:pt x="3005368" y="525440"/>
                  <a:pt x="2998539" y="518876"/>
                  <a:pt x="2998539" y="511583"/>
                </a:cubicBezTo>
                <a:cubicBezTo>
                  <a:pt x="2998539" y="503561"/>
                  <a:pt x="3005368" y="499186"/>
                  <a:pt x="3013712" y="499186"/>
                </a:cubicBezTo>
                <a:close/>
                <a:moveTo>
                  <a:pt x="2942491" y="499186"/>
                </a:moveTo>
                <a:cubicBezTo>
                  <a:pt x="2951052" y="499186"/>
                  <a:pt x="2957285" y="503561"/>
                  <a:pt x="2957285" y="511583"/>
                </a:cubicBezTo>
                <a:cubicBezTo>
                  <a:pt x="2957285" y="518876"/>
                  <a:pt x="2951052" y="525440"/>
                  <a:pt x="2942491" y="525440"/>
                </a:cubicBezTo>
                <a:cubicBezTo>
                  <a:pt x="2934710" y="525440"/>
                  <a:pt x="2927705" y="518876"/>
                  <a:pt x="2927705" y="511583"/>
                </a:cubicBezTo>
                <a:cubicBezTo>
                  <a:pt x="2927705" y="503561"/>
                  <a:pt x="2934710" y="499186"/>
                  <a:pt x="2942491" y="499186"/>
                </a:cubicBezTo>
                <a:close/>
                <a:moveTo>
                  <a:pt x="2868291" y="499186"/>
                </a:moveTo>
                <a:cubicBezTo>
                  <a:pt x="2876856" y="499186"/>
                  <a:pt x="2883082" y="503561"/>
                  <a:pt x="2883082" y="511583"/>
                </a:cubicBezTo>
                <a:cubicBezTo>
                  <a:pt x="2883082" y="518876"/>
                  <a:pt x="2876856" y="525440"/>
                  <a:pt x="2868291" y="525440"/>
                </a:cubicBezTo>
                <a:cubicBezTo>
                  <a:pt x="2860509" y="525440"/>
                  <a:pt x="2853502" y="518876"/>
                  <a:pt x="2853502" y="511583"/>
                </a:cubicBezTo>
                <a:cubicBezTo>
                  <a:pt x="2853502" y="503561"/>
                  <a:pt x="2860509" y="499186"/>
                  <a:pt x="2868291" y="499186"/>
                </a:cubicBezTo>
                <a:close/>
                <a:moveTo>
                  <a:pt x="2796533" y="499186"/>
                </a:moveTo>
                <a:cubicBezTo>
                  <a:pt x="2804555" y="499186"/>
                  <a:pt x="2808931" y="503561"/>
                  <a:pt x="2808931" y="511583"/>
                </a:cubicBezTo>
                <a:cubicBezTo>
                  <a:pt x="2808931" y="518876"/>
                  <a:pt x="2804555" y="525440"/>
                  <a:pt x="2796533" y="525440"/>
                </a:cubicBezTo>
                <a:cubicBezTo>
                  <a:pt x="2789240" y="525440"/>
                  <a:pt x="2782678" y="518876"/>
                  <a:pt x="2782678" y="511583"/>
                </a:cubicBezTo>
                <a:cubicBezTo>
                  <a:pt x="2782678" y="503561"/>
                  <a:pt x="2789240" y="499186"/>
                  <a:pt x="2796533" y="499186"/>
                </a:cubicBezTo>
                <a:close/>
                <a:moveTo>
                  <a:pt x="2725695" y="499186"/>
                </a:moveTo>
                <a:cubicBezTo>
                  <a:pt x="2731532" y="499186"/>
                  <a:pt x="2738097" y="503561"/>
                  <a:pt x="2738097" y="511583"/>
                </a:cubicBezTo>
                <a:cubicBezTo>
                  <a:pt x="2738097" y="518876"/>
                  <a:pt x="2731532" y="525440"/>
                  <a:pt x="2725695" y="525440"/>
                </a:cubicBezTo>
                <a:cubicBezTo>
                  <a:pt x="2717681" y="525440"/>
                  <a:pt x="2711846" y="518876"/>
                  <a:pt x="2711846" y="511583"/>
                </a:cubicBezTo>
                <a:cubicBezTo>
                  <a:pt x="2711846" y="503561"/>
                  <a:pt x="2717681" y="499186"/>
                  <a:pt x="2725695" y="499186"/>
                </a:cubicBezTo>
                <a:close/>
                <a:moveTo>
                  <a:pt x="2654870" y="499186"/>
                </a:moveTo>
                <a:cubicBezTo>
                  <a:pt x="2660705" y="499186"/>
                  <a:pt x="2667266" y="503561"/>
                  <a:pt x="2667266" y="511583"/>
                </a:cubicBezTo>
                <a:cubicBezTo>
                  <a:pt x="2667266" y="518876"/>
                  <a:pt x="2660705" y="525440"/>
                  <a:pt x="2654870" y="525440"/>
                </a:cubicBezTo>
                <a:cubicBezTo>
                  <a:pt x="2646847" y="525440"/>
                  <a:pt x="2641013" y="518876"/>
                  <a:pt x="2641013" y="511583"/>
                </a:cubicBezTo>
                <a:cubicBezTo>
                  <a:pt x="2641013" y="503561"/>
                  <a:pt x="2646847" y="499186"/>
                  <a:pt x="2654870" y="499186"/>
                </a:cubicBezTo>
                <a:close/>
                <a:moveTo>
                  <a:pt x="2582580" y="499186"/>
                </a:moveTo>
                <a:cubicBezTo>
                  <a:pt x="2589873" y="499186"/>
                  <a:pt x="2596435" y="503561"/>
                  <a:pt x="2596435" y="511583"/>
                </a:cubicBezTo>
                <a:cubicBezTo>
                  <a:pt x="2596435" y="518876"/>
                  <a:pt x="2589873" y="525440"/>
                  <a:pt x="2582580" y="525440"/>
                </a:cubicBezTo>
                <a:cubicBezTo>
                  <a:pt x="2576018" y="525440"/>
                  <a:pt x="2570184" y="518876"/>
                  <a:pt x="2570184" y="511583"/>
                </a:cubicBezTo>
                <a:cubicBezTo>
                  <a:pt x="2570184" y="503561"/>
                  <a:pt x="2576018" y="499186"/>
                  <a:pt x="2582580" y="499186"/>
                </a:cubicBezTo>
                <a:close/>
                <a:moveTo>
                  <a:pt x="2511026" y="499186"/>
                </a:moveTo>
                <a:cubicBezTo>
                  <a:pt x="2519047" y="499186"/>
                  <a:pt x="2525610" y="503561"/>
                  <a:pt x="2525610" y="511583"/>
                </a:cubicBezTo>
                <a:cubicBezTo>
                  <a:pt x="2525610" y="518876"/>
                  <a:pt x="2519047" y="525440"/>
                  <a:pt x="2511026" y="525440"/>
                </a:cubicBezTo>
                <a:cubicBezTo>
                  <a:pt x="2505194" y="525440"/>
                  <a:pt x="2499361" y="518876"/>
                  <a:pt x="2499361" y="511583"/>
                </a:cubicBezTo>
                <a:cubicBezTo>
                  <a:pt x="2499361" y="503561"/>
                  <a:pt x="2503735" y="499186"/>
                  <a:pt x="2511026" y="499186"/>
                </a:cubicBezTo>
                <a:close/>
                <a:moveTo>
                  <a:pt x="2440924" y="499186"/>
                </a:moveTo>
                <a:cubicBezTo>
                  <a:pt x="2448944" y="499186"/>
                  <a:pt x="2454781" y="505020"/>
                  <a:pt x="2454781" y="511583"/>
                </a:cubicBezTo>
                <a:cubicBezTo>
                  <a:pt x="2454781" y="518876"/>
                  <a:pt x="2448944" y="525440"/>
                  <a:pt x="2440924" y="525440"/>
                </a:cubicBezTo>
                <a:cubicBezTo>
                  <a:pt x="2433632" y="525440"/>
                  <a:pt x="2428527" y="518876"/>
                  <a:pt x="2428527" y="511583"/>
                </a:cubicBezTo>
                <a:cubicBezTo>
                  <a:pt x="2428527" y="505020"/>
                  <a:pt x="2433632" y="499186"/>
                  <a:pt x="2440924" y="499186"/>
                </a:cubicBezTo>
                <a:close/>
                <a:moveTo>
                  <a:pt x="2369108" y="499186"/>
                </a:moveTo>
                <a:cubicBezTo>
                  <a:pt x="2377672" y="499186"/>
                  <a:pt x="2383898" y="505020"/>
                  <a:pt x="2383898" y="511583"/>
                </a:cubicBezTo>
                <a:cubicBezTo>
                  <a:pt x="2383898" y="518876"/>
                  <a:pt x="2377672" y="525440"/>
                  <a:pt x="2369108" y="525440"/>
                </a:cubicBezTo>
                <a:cubicBezTo>
                  <a:pt x="2361327" y="525440"/>
                  <a:pt x="2354319" y="518876"/>
                  <a:pt x="2354319" y="511583"/>
                </a:cubicBezTo>
                <a:cubicBezTo>
                  <a:pt x="2354319" y="505020"/>
                  <a:pt x="2361327" y="499186"/>
                  <a:pt x="2369108" y="499186"/>
                </a:cubicBezTo>
                <a:close/>
                <a:moveTo>
                  <a:pt x="2298278" y="499186"/>
                </a:moveTo>
                <a:cubicBezTo>
                  <a:pt x="2306839" y="499186"/>
                  <a:pt x="2313066" y="505020"/>
                  <a:pt x="2313066" y="511583"/>
                </a:cubicBezTo>
                <a:cubicBezTo>
                  <a:pt x="2313066" y="518876"/>
                  <a:pt x="2306839" y="525440"/>
                  <a:pt x="2298278" y="525440"/>
                </a:cubicBezTo>
                <a:cubicBezTo>
                  <a:pt x="2290494" y="525440"/>
                  <a:pt x="2283488" y="518876"/>
                  <a:pt x="2283488" y="511583"/>
                </a:cubicBezTo>
                <a:cubicBezTo>
                  <a:pt x="2283488" y="505020"/>
                  <a:pt x="2290494" y="499186"/>
                  <a:pt x="2298278" y="499186"/>
                </a:cubicBezTo>
                <a:close/>
                <a:moveTo>
                  <a:pt x="2226514" y="499186"/>
                </a:moveTo>
                <a:cubicBezTo>
                  <a:pt x="2234534" y="499186"/>
                  <a:pt x="2238914" y="505020"/>
                  <a:pt x="2238914" y="511583"/>
                </a:cubicBezTo>
                <a:cubicBezTo>
                  <a:pt x="2238914" y="518876"/>
                  <a:pt x="2234534" y="525440"/>
                  <a:pt x="2226514" y="525440"/>
                </a:cubicBezTo>
                <a:cubicBezTo>
                  <a:pt x="2218492" y="525440"/>
                  <a:pt x="2212655" y="518876"/>
                  <a:pt x="2212655" y="511583"/>
                </a:cubicBezTo>
                <a:cubicBezTo>
                  <a:pt x="2212655" y="505020"/>
                  <a:pt x="2218492" y="499186"/>
                  <a:pt x="2226514" y="499186"/>
                </a:cubicBezTo>
                <a:close/>
                <a:moveTo>
                  <a:pt x="2155680" y="499186"/>
                </a:moveTo>
                <a:cubicBezTo>
                  <a:pt x="2161514" y="499186"/>
                  <a:pt x="2168079" y="505020"/>
                  <a:pt x="2168079" y="511583"/>
                </a:cubicBezTo>
                <a:cubicBezTo>
                  <a:pt x="2168079" y="518876"/>
                  <a:pt x="2161514" y="525440"/>
                  <a:pt x="2155680" y="525440"/>
                </a:cubicBezTo>
                <a:cubicBezTo>
                  <a:pt x="2147658" y="525440"/>
                  <a:pt x="2141823" y="518876"/>
                  <a:pt x="2141823" y="511583"/>
                </a:cubicBezTo>
                <a:cubicBezTo>
                  <a:pt x="2141823" y="505020"/>
                  <a:pt x="2147658" y="499186"/>
                  <a:pt x="2155680" y="499186"/>
                </a:cubicBezTo>
                <a:close/>
                <a:moveTo>
                  <a:pt x="2084846" y="499186"/>
                </a:moveTo>
                <a:cubicBezTo>
                  <a:pt x="2090680" y="499186"/>
                  <a:pt x="2097246" y="505020"/>
                  <a:pt x="2097246" y="511583"/>
                </a:cubicBezTo>
                <a:cubicBezTo>
                  <a:pt x="2097246" y="518876"/>
                  <a:pt x="2090680" y="525440"/>
                  <a:pt x="2084846" y="525440"/>
                </a:cubicBezTo>
                <a:cubicBezTo>
                  <a:pt x="2076824" y="525440"/>
                  <a:pt x="2070991" y="518876"/>
                  <a:pt x="2070991" y="511583"/>
                </a:cubicBezTo>
                <a:cubicBezTo>
                  <a:pt x="2070991" y="505020"/>
                  <a:pt x="2076824" y="499186"/>
                  <a:pt x="2084846" y="499186"/>
                </a:cubicBezTo>
                <a:close/>
                <a:moveTo>
                  <a:pt x="2011831" y="499186"/>
                </a:moveTo>
                <a:cubicBezTo>
                  <a:pt x="2019855" y="499186"/>
                  <a:pt x="2026416" y="505020"/>
                  <a:pt x="2026416" y="511583"/>
                </a:cubicBezTo>
                <a:cubicBezTo>
                  <a:pt x="2026416" y="518876"/>
                  <a:pt x="2019855" y="525440"/>
                  <a:pt x="2011831" y="525440"/>
                </a:cubicBezTo>
                <a:cubicBezTo>
                  <a:pt x="2005998" y="525440"/>
                  <a:pt x="2000165" y="518876"/>
                  <a:pt x="2000165" y="511583"/>
                </a:cubicBezTo>
                <a:cubicBezTo>
                  <a:pt x="2000165" y="505020"/>
                  <a:pt x="2005998" y="499186"/>
                  <a:pt x="2011831" y="499186"/>
                </a:cubicBezTo>
                <a:close/>
                <a:moveTo>
                  <a:pt x="1938362" y="499186"/>
                </a:moveTo>
                <a:cubicBezTo>
                  <a:pt x="1946382" y="499186"/>
                  <a:pt x="1952216" y="505020"/>
                  <a:pt x="1952216" y="511583"/>
                </a:cubicBezTo>
                <a:cubicBezTo>
                  <a:pt x="1952216" y="518876"/>
                  <a:pt x="1946382" y="525440"/>
                  <a:pt x="1938362" y="525440"/>
                </a:cubicBezTo>
                <a:cubicBezTo>
                  <a:pt x="1932525" y="525440"/>
                  <a:pt x="1925965" y="518876"/>
                  <a:pt x="1925965" y="511583"/>
                </a:cubicBezTo>
                <a:cubicBezTo>
                  <a:pt x="1925965" y="505020"/>
                  <a:pt x="1932525" y="499186"/>
                  <a:pt x="1938362" y="499186"/>
                </a:cubicBezTo>
                <a:close/>
                <a:moveTo>
                  <a:pt x="1867525" y="499186"/>
                </a:moveTo>
                <a:cubicBezTo>
                  <a:pt x="1875547" y="499186"/>
                  <a:pt x="1881384" y="505020"/>
                  <a:pt x="1881384" y="511583"/>
                </a:cubicBezTo>
                <a:cubicBezTo>
                  <a:pt x="1881384" y="518876"/>
                  <a:pt x="1875547" y="525440"/>
                  <a:pt x="1867525" y="525440"/>
                </a:cubicBezTo>
                <a:cubicBezTo>
                  <a:pt x="1860232" y="525440"/>
                  <a:pt x="1855126" y="518876"/>
                  <a:pt x="1855126" y="511583"/>
                </a:cubicBezTo>
                <a:cubicBezTo>
                  <a:pt x="1855126" y="505020"/>
                  <a:pt x="1860232" y="499186"/>
                  <a:pt x="1867525" y="499186"/>
                </a:cubicBezTo>
                <a:close/>
                <a:moveTo>
                  <a:pt x="1799085" y="499186"/>
                </a:moveTo>
                <a:cubicBezTo>
                  <a:pt x="1807644" y="499186"/>
                  <a:pt x="1813871" y="505020"/>
                  <a:pt x="1813871" y="511583"/>
                </a:cubicBezTo>
                <a:cubicBezTo>
                  <a:pt x="1813871" y="518876"/>
                  <a:pt x="1807644" y="525440"/>
                  <a:pt x="1799085" y="525440"/>
                </a:cubicBezTo>
                <a:cubicBezTo>
                  <a:pt x="1790521" y="525440"/>
                  <a:pt x="1784295" y="518876"/>
                  <a:pt x="1784295" y="511583"/>
                </a:cubicBezTo>
                <a:cubicBezTo>
                  <a:pt x="1784295" y="505020"/>
                  <a:pt x="1790521" y="499186"/>
                  <a:pt x="1799085" y="499186"/>
                </a:cubicBezTo>
                <a:close/>
                <a:moveTo>
                  <a:pt x="1728257" y="499186"/>
                </a:moveTo>
                <a:cubicBezTo>
                  <a:pt x="1736822" y="499186"/>
                  <a:pt x="1743046" y="505020"/>
                  <a:pt x="1743046" y="511583"/>
                </a:cubicBezTo>
                <a:cubicBezTo>
                  <a:pt x="1743046" y="518876"/>
                  <a:pt x="1736822" y="525440"/>
                  <a:pt x="1728257" y="525440"/>
                </a:cubicBezTo>
                <a:cubicBezTo>
                  <a:pt x="1719694" y="525440"/>
                  <a:pt x="1713469" y="518876"/>
                  <a:pt x="1713469" y="511583"/>
                </a:cubicBezTo>
                <a:cubicBezTo>
                  <a:pt x="1713469" y="505020"/>
                  <a:pt x="1719694" y="499186"/>
                  <a:pt x="1728257" y="499186"/>
                </a:cubicBezTo>
                <a:close/>
                <a:moveTo>
                  <a:pt x="1657426" y="499186"/>
                </a:moveTo>
                <a:cubicBezTo>
                  <a:pt x="1665210" y="499186"/>
                  <a:pt x="1672218" y="505020"/>
                  <a:pt x="1672218" y="511583"/>
                </a:cubicBezTo>
                <a:cubicBezTo>
                  <a:pt x="1672218" y="518876"/>
                  <a:pt x="1665210" y="525440"/>
                  <a:pt x="1657426" y="525440"/>
                </a:cubicBezTo>
                <a:cubicBezTo>
                  <a:pt x="1648867" y="525440"/>
                  <a:pt x="1642647" y="518876"/>
                  <a:pt x="1642647" y="511583"/>
                </a:cubicBezTo>
                <a:cubicBezTo>
                  <a:pt x="1642647" y="505020"/>
                  <a:pt x="1648867" y="499186"/>
                  <a:pt x="1657426" y="499186"/>
                </a:cubicBezTo>
                <a:close/>
                <a:moveTo>
                  <a:pt x="1582294" y="499186"/>
                </a:moveTo>
                <a:cubicBezTo>
                  <a:pt x="1589590" y="499186"/>
                  <a:pt x="1594694" y="505020"/>
                  <a:pt x="1594694" y="511583"/>
                </a:cubicBezTo>
                <a:cubicBezTo>
                  <a:pt x="1594694" y="518876"/>
                  <a:pt x="1589590" y="525440"/>
                  <a:pt x="1582294" y="525440"/>
                </a:cubicBezTo>
                <a:cubicBezTo>
                  <a:pt x="1574271" y="525440"/>
                  <a:pt x="1568438" y="518876"/>
                  <a:pt x="1568438" y="511583"/>
                </a:cubicBezTo>
                <a:cubicBezTo>
                  <a:pt x="1568438" y="505020"/>
                  <a:pt x="1574271" y="499186"/>
                  <a:pt x="1582294" y="499186"/>
                </a:cubicBezTo>
                <a:close/>
                <a:moveTo>
                  <a:pt x="1512192" y="499186"/>
                </a:moveTo>
                <a:cubicBezTo>
                  <a:pt x="1518025" y="499186"/>
                  <a:pt x="1523862" y="505020"/>
                  <a:pt x="1523862" y="511583"/>
                </a:cubicBezTo>
                <a:cubicBezTo>
                  <a:pt x="1523862" y="518876"/>
                  <a:pt x="1518025" y="525440"/>
                  <a:pt x="1512192" y="525440"/>
                </a:cubicBezTo>
                <a:cubicBezTo>
                  <a:pt x="1504169" y="525440"/>
                  <a:pt x="1497607" y="518876"/>
                  <a:pt x="1497607" y="511583"/>
                </a:cubicBezTo>
                <a:cubicBezTo>
                  <a:pt x="1497607" y="505020"/>
                  <a:pt x="1504169" y="499186"/>
                  <a:pt x="1512192" y="499186"/>
                </a:cubicBezTo>
                <a:close/>
                <a:moveTo>
                  <a:pt x="1440623" y="499186"/>
                </a:moveTo>
                <a:cubicBezTo>
                  <a:pt x="1447188" y="499186"/>
                  <a:pt x="1453023" y="505020"/>
                  <a:pt x="1453023" y="511583"/>
                </a:cubicBezTo>
                <a:cubicBezTo>
                  <a:pt x="1453023" y="518876"/>
                  <a:pt x="1447188" y="525440"/>
                  <a:pt x="1440623" y="525440"/>
                </a:cubicBezTo>
                <a:cubicBezTo>
                  <a:pt x="1433333" y="525440"/>
                  <a:pt x="1426771" y="518876"/>
                  <a:pt x="1426771" y="511583"/>
                </a:cubicBezTo>
                <a:cubicBezTo>
                  <a:pt x="1426771" y="505020"/>
                  <a:pt x="1433333" y="499186"/>
                  <a:pt x="1440623" y="499186"/>
                </a:cubicBezTo>
                <a:close/>
                <a:moveTo>
                  <a:pt x="1368341" y="499186"/>
                </a:moveTo>
                <a:cubicBezTo>
                  <a:pt x="1376363" y="499186"/>
                  <a:pt x="1382196" y="505020"/>
                  <a:pt x="1382196" y="511583"/>
                </a:cubicBezTo>
                <a:cubicBezTo>
                  <a:pt x="1382196" y="518876"/>
                  <a:pt x="1376363" y="525440"/>
                  <a:pt x="1368341" y="525440"/>
                </a:cubicBezTo>
                <a:cubicBezTo>
                  <a:pt x="1362508" y="525440"/>
                  <a:pt x="1355948" y="518876"/>
                  <a:pt x="1355948" y="511583"/>
                </a:cubicBezTo>
                <a:cubicBezTo>
                  <a:pt x="1355948" y="505020"/>
                  <a:pt x="1362508" y="499186"/>
                  <a:pt x="1368341" y="499186"/>
                </a:cubicBezTo>
                <a:close/>
                <a:moveTo>
                  <a:pt x="1297515" y="499186"/>
                </a:moveTo>
                <a:cubicBezTo>
                  <a:pt x="1305538" y="499186"/>
                  <a:pt x="1311369" y="505020"/>
                  <a:pt x="1311369" y="513042"/>
                </a:cubicBezTo>
                <a:cubicBezTo>
                  <a:pt x="1311369" y="518876"/>
                  <a:pt x="1305538" y="525440"/>
                  <a:pt x="1297515" y="525440"/>
                </a:cubicBezTo>
                <a:cubicBezTo>
                  <a:pt x="1289492" y="525440"/>
                  <a:pt x="1285118" y="518876"/>
                  <a:pt x="1285118" y="513042"/>
                </a:cubicBezTo>
                <a:cubicBezTo>
                  <a:pt x="1285118" y="505020"/>
                  <a:pt x="1289492" y="499186"/>
                  <a:pt x="1297515" y="499186"/>
                </a:cubicBezTo>
                <a:close/>
                <a:moveTo>
                  <a:pt x="1225700" y="499186"/>
                </a:moveTo>
                <a:cubicBezTo>
                  <a:pt x="1233484" y="499186"/>
                  <a:pt x="1240491" y="505020"/>
                  <a:pt x="1240491" y="513042"/>
                </a:cubicBezTo>
                <a:cubicBezTo>
                  <a:pt x="1240491" y="518876"/>
                  <a:pt x="1233484" y="525440"/>
                  <a:pt x="1225700" y="525440"/>
                </a:cubicBezTo>
                <a:cubicBezTo>
                  <a:pt x="1217156" y="525440"/>
                  <a:pt x="1210925" y="518876"/>
                  <a:pt x="1210925" y="513042"/>
                </a:cubicBezTo>
                <a:cubicBezTo>
                  <a:pt x="1210925" y="505020"/>
                  <a:pt x="1217156" y="499186"/>
                  <a:pt x="1225700" y="499186"/>
                </a:cubicBezTo>
                <a:close/>
                <a:moveTo>
                  <a:pt x="1154881" y="499186"/>
                </a:moveTo>
                <a:cubicBezTo>
                  <a:pt x="1162665" y="499186"/>
                  <a:pt x="1169669" y="505020"/>
                  <a:pt x="1169669" y="513042"/>
                </a:cubicBezTo>
                <a:cubicBezTo>
                  <a:pt x="1169669" y="518876"/>
                  <a:pt x="1162665" y="525440"/>
                  <a:pt x="1154881" y="525440"/>
                </a:cubicBezTo>
                <a:cubicBezTo>
                  <a:pt x="1146323" y="525440"/>
                  <a:pt x="1140095" y="518876"/>
                  <a:pt x="1140095" y="513042"/>
                </a:cubicBezTo>
                <a:cubicBezTo>
                  <a:pt x="1140095" y="505020"/>
                  <a:pt x="1146323" y="499186"/>
                  <a:pt x="1154881" y="499186"/>
                </a:cubicBezTo>
                <a:close/>
                <a:moveTo>
                  <a:pt x="1084053" y="499186"/>
                </a:moveTo>
                <a:cubicBezTo>
                  <a:pt x="1091836" y="499186"/>
                  <a:pt x="1098842" y="505020"/>
                  <a:pt x="1098842" y="513042"/>
                </a:cubicBezTo>
                <a:cubicBezTo>
                  <a:pt x="1098842" y="518876"/>
                  <a:pt x="1091836" y="525440"/>
                  <a:pt x="1084053" y="525440"/>
                </a:cubicBezTo>
                <a:cubicBezTo>
                  <a:pt x="1075492" y="525440"/>
                  <a:pt x="1069267" y="518876"/>
                  <a:pt x="1069267" y="513042"/>
                </a:cubicBezTo>
                <a:cubicBezTo>
                  <a:pt x="1069267" y="505020"/>
                  <a:pt x="1075492" y="499186"/>
                  <a:pt x="1084053" y="499186"/>
                </a:cubicBezTo>
                <a:close/>
                <a:moveTo>
                  <a:pt x="1013012" y="499186"/>
                </a:moveTo>
                <a:cubicBezTo>
                  <a:pt x="1020310" y="499186"/>
                  <a:pt x="1024685" y="505020"/>
                  <a:pt x="1024685" y="513042"/>
                </a:cubicBezTo>
                <a:cubicBezTo>
                  <a:pt x="1024685" y="518876"/>
                  <a:pt x="1020310" y="525440"/>
                  <a:pt x="1013012" y="525440"/>
                </a:cubicBezTo>
                <a:cubicBezTo>
                  <a:pt x="1004998" y="525440"/>
                  <a:pt x="998433" y="518876"/>
                  <a:pt x="998433" y="513042"/>
                </a:cubicBezTo>
                <a:cubicBezTo>
                  <a:pt x="998433" y="505020"/>
                  <a:pt x="1004998" y="499186"/>
                  <a:pt x="1013012" y="499186"/>
                </a:cubicBezTo>
                <a:close/>
                <a:moveTo>
                  <a:pt x="941461" y="499186"/>
                </a:moveTo>
                <a:cubicBezTo>
                  <a:pt x="948026" y="499186"/>
                  <a:pt x="953861" y="505020"/>
                  <a:pt x="953861" y="513042"/>
                </a:cubicBezTo>
                <a:cubicBezTo>
                  <a:pt x="953861" y="518876"/>
                  <a:pt x="948026" y="525440"/>
                  <a:pt x="941461" y="525440"/>
                </a:cubicBezTo>
                <a:cubicBezTo>
                  <a:pt x="934167" y="525440"/>
                  <a:pt x="927607" y="518876"/>
                  <a:pt x="927607" y="513042"/>
                </a:cubicBezTo>
                <a:cubicBezTo>
                  <a:pt x="927607" y="505020"/>
                  <a:pt x="934167" y="499186"/>
                  <a:pt x="941461" y="499186"/>
                </a:cubicBezTo>
                <a:close/>
                <a:moveTo>
                  <a:pt x="870626" y="499186"/>
                </a:moveTo>
                <a:cubicBezTo>
                  <a:pt x="877192" y="499186"/>
                  <a:pt x="883027" y="505020"/>
                  <a:pt x="883027" y="513042"/>
                </a:cubicBezTo>
                <a:cubicBezTo>
                  <a:pt x="883027" y="518876"/>
                  <a:pt x="877192" y="525440"/>
                  <a:pt x="870626" y="525440"/>
                </a:cubicBezTo>
                <a:cubicBezTo>
                  <a:pt x="863340" y="525440"/>
                  <a:pt x="856774" y="518876"/>
                  <a:pt x="856774" y="513042"/>
                </a:cubicBezTo>
                <a:cubicBezTo>
                  <a:pt x="856774" y="505020"/>
                  <a:pt x="863340" y="499186"/>
                  <a:pt x="870626" y="499186"/>
                </a:cubicBezTo>
                <a:close/>
                <a:moveTo>
                  <a:pt x="798340" y="499186"/>
                </a:moveTo>
                <a:cubicBezTo>
                  <a:pt x="806362" y="499186"/>
                  <a:pt x="812196" y="505020"/>
                  <a:pt x="812196" y="513042"/>
                </a:cubicBezTo>
                <a:cubicBezTo>
                  <a:pt x="812196" y="518876"/>
                  <a:pt x="806362" y="525440"/>
                  <a:pt x="798340" y="525440"/>
                </a:cubicBezTo>
                <a:cubicBezTo>
                  <a:pt x="792508" y="525440"/>
                  <a:pt x="785941" y="518876"/>
                  <a:pt x="785941" y="513042"/>
                </a:cubicBezTo>
                <a:cubicBezTo>
                  <a:pt x="785941" y="505020"/>
                  <a:pt x="792508" y="499186"/>
                  <a:pt x="798340" y="499186"/>
                </a:cubicBezTo>
                <a:close/>
                <a:moveTo>
                  <a:pt x="724135" y="499186"/>
                </a:moveTo>
                <a:cubicBezTo>
                  <a:pt x="731429" y="499186"/>
                  <a:pt x="737991" y="505020"/>
                  <a:pt x="737991" y="513042"/>
                </a:cubicBezTo>
                <a:cubicBezTo>
                  <a:pt x="737991" y="518876"/>
                  <a:pt x="731429" y="525440"/>
                  <a:pt x="724135" y="525440"/>
                </a:cubicBezTo>
                <a:cubicBezTo>
                  <a:pt x="717574" y="525440"/>
                  <a:pt x="711744" y="518876"/>
                  <a:pt x="711744" y="513042"/>
                </a:cubicBezTo>
                <a:cubicBezTo>
                  <a:pt x="711744" y="505020"/>
                  <a:pt x="717574" y="499186"/>
                  <a:pt x="724135" y="499186"/>
                </a:cubicBezTo>
                <a:close/>
                <a:moveTo>
                  <a:pt x="653306" y="499186"/>
                </a:moveTo>
                <a:cubicBezTo>
                  <a:pt x="660598" y="499186"/>
                  <a:pt x="667164" y="505020"/>
                  <a:pt x="667164" y="513042"/>
                </a:cubicBezTo>
                <a:cubicBezTo>
                  <a:pt x="667164" y="518876"/>
                  <a:pt x="660598" y="525440"/>
                  <a:pt x="653306" y="525440"/>
                </a:cubicBezTo>
                <a:cubicBezTo>
                  <a:pt x="645287" y="525440"/>
                  <a:pt x="640910" y="518876"/>
                  <a:pt x="640910" y="513042"/>
                </a:cubicBezTo>
                <a:cubicBezTo>
                  <a:pt x="640910" y="505020"/>
                  <a:pt x="645287" y="499186"/>
                  <a:pt x="653306" y="499186"/>
                </a:cubicBezTo>
                <a:close/>
                <a:moveTo>
                  <a:pt x="584869" y="499186"/>
                </a:moveTo>
                <a:cubicBezTo>
                  <a:pt x="592652" y="499186"/>
                  <a:pt x="599654" y="505020"/>
                  <a:pt x="599654" y="513042"/>
                </a:cubicBezTo>
                <a:cubicBezTo>
                  <a:pt x="599654" y="518876"/>
                  <a:pt x="592652" y="525440"/>
                  <a:pt x="584869" y="525440"/>
                </a:cubicBezTo>
                <a:cubicBezTo>
                  <a:pt x="576309" y="525440"/>
                  <a:pt x="570076" y="518876"/>
                  <a:pt x="570076" y="513042"/>
                </a:cubicBezTo>
                <a:cubicBezTo>
                  <a:pt x="570076" y="505020"/>
                  <a:pt x="576309" y="499186"/>
                  <a:pt x="584869" y="499186"/>
                </a:cubicBezTo>
                <a:close/>
                <a:moveTo>
                  <a:pt x="513670" y="499186"/>
                </a:moveTo>
                <a:cubicBezTo>
                  <a:pt x="522020" y="499186"/>
                  <a:pt x="528846" y="505020"/>
                  <a:pt x="528846" y="513042"/>
                </a:cubicBezTo>
                <a:cubicBezTo>
                  <a:pt x="528846" y="518876"/>
                  <a:pt x="522020" y="525440"/>
                  <a:pt x="513670" y="525440"/>
                </a:cubicBezTo>
                <a:cubicBezTo>
                  <a:pt x="506076" y="525440"/>
                  <a:pt x="499248" y="518876"/>
                  <a:pt x="499248" y="513042"/>
                </a:cubicBezTo>
                <a:cubicBezTo>
                  <a:pt x="499248" y="505020"/>
                  <a:pt x="506076" y="499186"/>
                  <a:pt x="513670" y="499186"/>
                </a:cubicBezTo>
                <a:close/>
                <a:moveTo>
                  <a:pt x="3939871" y="495814"/>
                </a:moveTo>
                <a:cubicBezTo>
                  <a:pt x="3946434" y="495814"/>
                  <a:pt x="3952268" y="502041"/>
                  <a:pt x="3952268" y="510602"/>
                </a:cubicBezTo>
                <a:cubicBezTo>
                  <a:pt x="3952268" y="518386"/>
                  <a:pt x="3946434" y="525391"/>
                  <a:pt x="3939871" y="525391"/>
                </a:cubicBezTo>
                <a:cubicBezTo>
                  <a:pt x="3932578" y="525391"/>
                  <a:pt x="3926015" y="518386"/>
                  <a:pt x="3926015" y="510602"/>
                </a:cubicBezTo>
                <a:cubicBezTo>
                  <a:pt x="3926015" y="502041"/>
                  <a:pt x="3932578" y="495814"/>
                  <a:pt x="3939871" y="495814"/>
                </a:cubicBezTo>
                <a:close/>
                <a:moveTo>
                  <a:pt x="3869042" y="495814"/>
                </a:moveTo>
                <a:cubicBezTo>
                  <a:pt x="3875605" y="495814"/>
                  <a:pt x="3881439" y="502041"/>
                  <a:pt x="3881439" y="510602"/>
                </a:cubicBezTo>
                <a:cubicBezTo>
                  <a:pt x="3881439" y="518386"/>
                  <a:pt x="3875605" y="525391"/>
                  <a:pt x="3869042" y="525391"/>
                </a:cubicBezTo>
                <a:cubicBezTo>
                  <a:pt x="3861749" y="525391"/>
                  <a:pt x="3855186" y="518386"/>
                  <a:pt x="3855186" y="510602"/>
                </a:cubicBezTo>
                <a:cubicBezTo>
                  <a:pt x="3855186" y="502041"/>
                  <a:pt x="3861749" y="495814"/>
                  <a:pt x="3869042" y="495814"/>
                </a:cubicBezTo>
                <a:close/>
                <a:moveTo>
                  <a:pt x="3796752" y="495814"/>
                </a:moveTo>
                <a:cubicBezTo>
                  <a:pt x="3804774" y="495814"/>
                  <a:pt x="3810608" y="502041"/>
                  <a:pt x="3810608" y="510602"/>
                </a:cubicBezTo>
                <a:cubicBezTo>
                  <a:pt x="3810608" y="518386"/>
                  <a:pt x="3804774" y="525391"/>
                  <a:pt x="3796752" y="525391"/>
                </a:cubicBezTo>
                <a:cubicBezTo>
                  <a:pt x="3790918" y="525391"/>
                  <a:pt x="3784355" y="518386"/>
                  <a:pt x="3784355" y="510602"/>
                </a:cubicBezTo>
                <a:cubicBezTo>
                  <a:pt x="3784355" y="502041"/>
                  <a:pt x="3790918" y="495814"/>
                  <a:pt x="3796752" y="495814"/>
                </a:cubicBezTo>
                <a:close/>
                <a:moveTo>
                  <a:pt x="3725922" y="495814"/>
                </a:moveTo>
                <a:cubicBezTo>
                  <a:pt x="3733944" y="495814"/>
                  <a:pt x="3739778" y="502041"/>
                  <a:pt x="3739778" y="510602"/>
                </a:cubicBezTo>
                <a:cubicBezTo>
                  <a:pt x="3739778" y="518386"/>
                  <a:pt x="3733944" y="525391"/>
                  <a:pt x="3725922" y="525391"/>
                </a:cubicBezTo>
                <a:cubicBezTo>
                  <a:pt x="3719359" y="525391"/>
                  <a:pt x="3713525" y="518386"/>
                  <a:pt x="3713525" y="510602"/>
                </a:cubicBezTo>
                <a:cubicBezTo>
                  <a:pt x="3713525" y="502041"/>
                  <a:pt x="3719359" y="495814"/>
                  <a:pt x="3725922" y="495814"/>
                </a:cubicBezTo>
                <a:close/>
                <a:moveTo>
                  <a:pt x="3655091" y="495814"/>
                </a:moveTo>
                <a:cubicBezTo>
                  <a:pt x="3662384" y="495814"/>
                  <a:pt x="3668947" y="502041"/>
                  <a:pt x="3668947" y="510602"/>
                </a:cubicBezTo>
                <a:cubicBezTo>
                  <a:pt x="3668947" y="518386"/>
                  <a:pt x="3662384" y="525391"/>
                  <a:pt x="3655091" y="525391"/>
                </a:cubicBezTo>
                <a:cubicBezTo>
                  <a:pt x="3647069" y="525391"/>
                  <a:pt x="3642694" y="518386"/>
                  <a:pt x="3642694" y="510602"/>
                </a:cubicBezTo>
                <a:cubicBezTo>
                  <a:pt x="3642694" y="502041"/>
                  <a:pt x="3647069" y="495814"/>
                  <a:pt x="3655091" y="495814"/>
                </a:cubicBezTo>
                <a:close/>
                <a:moveTo>
                  <a:pt x="3583280" y="495814"/>
                </a:moveTo>
                <a:cubicBezTo>
                  <a:pt x="3591064" y="495814"/>
                  <a:pt x="3598069" y="502041"/>
                  <a:pt x="3598069" y="510602"/>
                </a:cubicBezTo>
                <a:cubicBezTo>
                  <a:pt x="3598069" y="518386"/>
                  <a:pt x="3591064" y="525391"/>
                  <a:pt x="3583280" y="525391"/>
                </a:cubicBezTo>
                <a:cubicBezTo>
                  <a:pt x="3574718" y="525391"/>
                  <a:pt x="3568491" y="518386"/>
                  <a:pt x="3568491" y="510602"/>
                </a:cubicBezTo>
                <a:cubicBezTo>
                  <a:pt x="3568491" y="502041"/>
                  <a:pt x="3574718" y="495814"/>
                  <a:pt x="3583280" y="495814"/>
                </a:cubicBezTo>
                <a:close/>
                <a:moveTo>
                  <a:pt x="3512449" y="495814"/>
                </a:moveTo>
                <a:cubicBezTo>
                  <a:pt x="3520232" y="495814"/>
                  <a:pt x="3527237" y="502041"/>
                  <a:pt x="3527237" y="510602"/>
                </a:cubicBezTo>
                <a:cubicBezTo>
                  <a:pt x="3527237" y="518386"/>
                  <a:pt x="3520232" y="525391"/>
                  <a:pt x="3512449" y="525391"/>
                </a:cubicBezTo>
                <a:cubicBezTo>
                  <a:pt x="3503887" y="525391"/>
                  <a:pt x="3497661" y="518386"/>
                  <a:pt x="3497661" y="510602"/>
                </a:cubicBezTo>
                <a:cubicBezTo>
                  <a:pt x="3497661" y="502041"/>
                  <a:pt x="3503887" y="495814"/>
                  <a:pt x="3512449" y="495814"/>
                </a:cubicBezTo>
                <a:close/>
                <a:moveTo>
                  <a:pt x="3440686" y="495814"/>
                </a:moveTo>
                <a:cubicBezTo>
                  <a:pt x="3448708" y="495814"/>
                  <a:pt x="3453083" y="502041"/>
                  <a:pt x="3453083" y="510602"/>
                </a:cubicBezTo>
                <a:cubicBezTo>
                  <a:pt x="3453083" y="518386"/>
                  <a:pt x="3448708" y="525391"/>
                  <a:pt x="3440686" y="525391"/>
                </a:cubicBezTo>
                <a:cubicBezTo>
                  <a:pt x="3433393" y="525391"/>
                  <a:pt x="3426830" y="518386"/>
                  <a:pt x="3426830" y="510602"/>
                </a:cubicBezTo>
                <a:cubicBezTo>
                  <a:pt x="3426830" y="502041"/>
                  <a:pt x="3433393" y="495814"/>
                  <a:pt x="3440686" y="495814"/>
                </a:cubicBezTo>
                <a:close/>
                <a:moveTo>
                  <a:pt x="3369857" y="495814"/>
                </a:moveTo>
                <a:cubicBezTo>
                  <a:pt x="3376420" y="495814"/>
                  <a:pt x="3382254" y="502041"/>
                  <a:pt x="3382254" y="510602"/>
                </a:cubicBezTo>
                <a:cubicBezTo>
                  <a:pt x="3382254" y="518386"/>
                  <a:pt x="3376420" y="525391"/>
                  <a:pt x="3369857" y="525391"/>
                </a:cubicBezTo>
                <a:cubicBezTo>
                  <a:pt x="3362564" y="525391"/>
                  <a:pt x="3356001" y="518386"/>
                  <a:pt x="3356001" y="510602"/>
                </a:cubicBezTo>
                <a:cubicBezTo>
                  <a:pt x="3356001" y="502041"/>
                  <a:pt x="3362564" y="495814"/>
                  <a:pt x="3369857" y="495814"/>
                </a:cubicBezTo>
                <a:close/>
                <a:moveTo>
                  <a:pt x="3299094" y="495814"/>
                </a:moveTo>
                <a:cubicBezTo>
                  <a:pt x="3305656" y="495814"/>
                  <a:pt x="3311491" y="502041"/>
                  <a:pt x="3311491" y="510602"/>
                </a:cubicBezTo>
                <a:cubicBezTo>
                  <a:pt x="3311491" y="518386"/>
                  <a:pt x="3305656" y="525391"/>
                  <a:pt x="3299094" y="525391"/>
                </a:cubicBezTo>
                <a:cubicBezTo>
                  <a:pt x="3291802" y="525391"/>
                  <a:pt x="3285240" y="518386"/>
                  <a:pt x="3285240" y="510602"/>
                </a:cubicBezTo>
                <a:cubicBezTo>
                  <a:pt x="3285240" y="502041"/>
                  <a:pt x="3291802" y="495814"/>
                  <a:pt x="3299094" y="495814"/>
                </a:cubicBezTo>
                <a:close/>
                <a:moveTo>
                  <a:pt x="3226805" y="495814"/>
                </a:moveTo>
                <a:cubicBezTo>
                  <a:pt x="3234825" y="495814"/>
                  <a:pt x="3240660" y="502041"/>
                  <a:pt x="3240660" y="510602"/>
                </a:cubicBezTo>
                <a:cubicBezTo>
                  <a:pt x="3240660" y="518386"/>
                  <a:pt x="3234825" y="525391"/>
                  <a:pt x="3226805" y="525391"/>
                </a:cubicBezTo>
                <a:cubicBezTo>
                  <a:pt x="3220242" y="525391"/>
                  <a:pt x="3214406" y="518386"/>
                  <a:pt x="3214406" y="510602"/>
                </a:cubicBezTo>
                <a:cubicBezTo>
                  <a:pt x="3214406" y="502041"/>
                  <a:pt x="3220242" y="495814"/>
                  <a:pt x="3226805" y="495814"/>
                </a:cubicBezTo>
                <a:close/>
                <a:moveTo>
                  <a:pt x="3152602" y="495814"/>
                </a:moveTo>
                <a:cubicBezTo>
                  <a:pt x="3159895" y="495814"/>
                  <a:pt x="3166454" y="502041"/>
                  <a:pt x="3166454" y="510602"/>
                </a:cubicBezTo>
                <a:cubicBezTo>
                  <a:pt x="3166454" y="518386"/>
                  <a:pt x="3159895" y="525391"/>
                  <a:pt x="3152602" y="525391"/>
                </a:cubicBezTo>
                <a:cubicBezTo>
                  <a:pt x="3146038" y="525391"/>
                  <a:pt x="3140203" y="518386"/>
                  <a:pt x="3140203" y="510602"/>
                </a:cubicBezTo>
                <a:cubicBezTo>
                  <a:pt x="3140203" y="502041"/>
                  <a:pt x="3146038" y="495814"/>
                  <a:pt x="3152602" y="495814"/>
                </a:cubicBezTo>
                <a:close/>
                <a:moveTo>
                  <a:pt x="2439944" y="428356"/>
                </a:moveTo>
                <a:cubicBezTo>
                  <a:pt x="2448502" y="428356"/>
                  <a:pt x="2454729" y="432731"/>
                  <a:pt x="2454729" y="440753"/>
                </a:cubicBezTo>
                <a:cubicBezTo>
                  <a:pt x="2454729" y="448046"/>
                  <a:pt x="2448502" y="454610"/>
                  <a:pt x="2439944" y="454610"/>
                </a:cubicBezTo>
                <a:cubicBezTo>
                  <a:pt x="2432159" y="454610"/>
                  <a:pt x="2425156" y="448046"/>
                  <a:pt x="2425156" y="440753"/>
                </a:cubicBezTo>
                <a:cubicBezTo>
                  <a:pt x="2425156" y="432731"/>
                  <a:pt x="2432159" y="428356"/>
                  <a:pt x="2439944" y="428356"/>
                </a:cubicBezTo>
                <a:close/>
                <a:moveTo>
                  <a:pt x="2369110" y="428356"/>
                </a:moveTo>
                <a:cubicBezTo>
                  <a:pt x="2377672" y="428356"/>
                  <a:pt x="2383898" y="432731"/>
                  <a:pt x="2383898" y="440753"/>
                </a:cubicBezTo>
                <a:cubicBezTo>
                  <a:pt x="2383898" y="448046"/>
                  <a:pt x="2377672" y="454610"/>
                  <a:pt x="2369110" y="454610"/>
                </a:cubicBezTo>
                <a:cubicBezTo>
                  <a:pt x="2361327" y="454610"/>
                  <a:pt x="2354319" y="448046"/>
                  <a:pt x="2354319" y="440753"/>
                </a:cubicBezTo>
                <a:cubicBezTo>
                  <a:pt x="2354319" y="432731"/>
                  <a:pt x="2361327" y="428356"/>
                  <a:pt x="2369110" y="428356"/>
                </a:cubicBezTo>
                <a:close/>
                <a:moveTo>
                  <a:pt x="2298278" y="428356"/>
                </a:moveTo>
                <a:cubicBezTo>
                  <a:pt x="2306842" y="428356"/>
                  <a:pt x="2313066" y="432731"/>
                  <a:pt x="2313066" y="440753"/>
                </a:cubicBezTo>
                <a:cubicBezTo>
                  <a:pt x="2313066" y="448046"/>
                  <a:pt x="2306842" y="454610"/>
                  <a:pt x="2298278" y="454610"/>
                </a:cubicBezTo>
                <a:cubicBezTo>
                  <a:pt x="2290494" y="454610"/>
                  <a:pt x="2283490" y="448046"/>
                  <a:pt x="2283490" y="440753"/>
                </a:cubicBezTo>
                <a:cubicBezTo>
                  <a:pt x="2283490" y="432731"/>
                  <a:pt x="2290494" y="428356"/>
                  <a:pt x="2298278" y="428356"/>
                </a:cubicBezTo>
                <a:close/>
                <a:moveTo>
                  <a:pt x="2226514" y="428356"/>
                </a:moveTo>
                <a:cubicBezTo>
                  <a:pt x="2234537" y="428356"/>
                  <a:pt x="2238914" y="432731"/>
                  <a:pt x="2238914" y="440753"/>
                </a:cubicBezTo>
                <a:cubicBezTo>
                  <a:pt x="2238914" y="448046"/>
                  <a:pt x="2234537" y="454610"/>
                  <a:pt x="2226514" y="454610"/>
                </a:cubicBezTo>
                <a:cubicBezTo>
                  <a:pt x="2218492" y="454610"/>
                  <a:pt x="2212656" y="448046"/>
                  <a:pt x="2212656" y="440753"/>
                </a:cubicBezTo>
                <a:cubicBezTo>
                  <a:pt x="2212656" y="432731"/>
                  <a:pt x="2218492" y="428356"/>
                  <a:pt x="2226514" y="428356"/>
                </a:cubicBezTo>
                <a:close/>
                <a:moveTo>
                  <a:pt x="2155682" y="428356"/>
                </a:moveTo>
                <a:cubicBezTo>
                  <a:pt x="2161517" y="428356"/>
                  <a:pt x="2168079" y="432731"/>
                  <a:pt x="2168079" y="440753"/>
                </a:cubicBezTo>
                <a:cubicBezTo>
                  <a:pt x="2168079" y="448046"/>
                  <a:pt x="2161517" y="454610"/>
                  <a:pt x="2155682" y="454610"/>
                </a:cubicBezTo>
                <a:cubicBezTo>
                  <a:pt x="2147658" y="454610"/>
                  <a:pt x="2141825" y="448046"/>
                  <a:pt x="2141825" y="440753"/>
                </a:cubicBezTo>
                <a:cubicBezTo>
                  <a:pt x="2141825" y="432731"/>
                  <a:pt x="2147658" y="428356"/>
                  <a:pt x="2155682" y="428356"/>
                </a:cubicBezTo>
                <a:close/>
                <a:moveTo>
                  <a:pt x="2084846" y="428356"/>
                </a:moveTo>
                <a:cubicBezTo>
                  <a:pt x="2090682" y="428356"/>
                  <a:pt x="2097246" y="432731"/>
                  <a:pt x="2097246" y="440753"/>
                </a:cubicBezTo>
                <a:cubicBezTo>
                  <a:pt x="2097246" y="448046"/>
                  <a:pt x="2090682" y="454610"/>
                  <a:pt x="2084846" y="454610"/>
                </a:cubicBezTo>
                <a:cubicBezTo>
                  <a:pt x="2076827" y="454610"/>
                  <a:pt x="2070991" y="448046"/>
                  <a:pt x="2070991" y="440753"/>
                </a:cubicBezTo>
                <a:cubicBezTo>
                  <a:pt x="2070991" y="432731"/>
                  <a:pt x="2076827" y="428356"/>
                  <a:pt x="2084846" y="428356"/>
                </a:cubicBezTo>
                <a:close/>
                <a:moveTo>
                  <a:pt x="2011832" y="428356"/>
                </a:moveTo>
                <a:cubicBezTo>
                  <a:pt x="2019855" y="428356"/>
                  <a:pt x="2026418" y="432731"/>
                  <a:pt x="2026418" y="440753"/>
                </a:cubicBezTo>
                <a:cubicBezTo>
                  <a:pt x="2026418" y="448046"/>
                  <a:pt x="2019855" y="454610"/>
                  <a:pt x="2011832" y="454610"/>
                </a:cubicBezTo>
                <a:cubicBezTo>
                  <a:pt x="2005999" y="454610"/>
                  <a:pt x="2000165" y="448046"/>
                  <a:pt x="2000165" y="440753"/>
                </a:cubicBezTo>
                <a:cubicBezTo>
                  <a:pt x="2000165" y="432731"/>
                  <a:pt x="2005999" y="428356"/>
                  <a:pt x="2011832" y="428356"/>
                </a:cubicBezTo>
                <a:close/>
                <a:moveTo>
                  <a:pt x="1938362" y="428356"/>
                </a:moveTo>
                <a:cubicBezTo>
                  <a:pt x="1946382" y="428356"/>
                  <a:pt x="1952216" y="432731"/>
                  <a:pt x="1952216" y="440753"/>
                </a:cubicBezTo>
                <a:cubicBezTo>
                  <a:pt x="1952216" y="448046"/>
                  <a:pt x="1946382" y="454610"/>
                  <a:pt x="1938362" y="454610"/>
                </a:cubicBezTo>
                <a:cubicBezTo>
                  <a:pt x="1932525" y="454610"/>
                  <a:pt x="1925965" y="448046"/>
                  <a:pt x="1925965" y="440753"/>
                </a:cubicBezTo>
                <a:cubicBezTo>
                  <a:pt x="1925965" y="432731"/>
                  <a:pt x="1932525" y="428356"/>
                  <a:pt x="1938362" y="428356"/>
                </a:cubicBezTo>
                <a:close/>
                <a:moveTo>
                  <a:pt x="1867525" y="428356"/>
                </a:moveTo>
                <a:cubicBezTo>
                  <a:pt x="1875547" y="428356"/>
                  <a:pt x="1881384" y="432731"/>
                  <a:pt x="1881384" y="440753"/>
                </a:cubicBezTo>
                <a:cubicBezTo>
                  <a:pt x="1881384" y="448046"/>
                  <a:pt x="1875547" y="454610"/>
                  <a:pt x="1867525" y="454610"/>
                </a:cubicBezTo>
                <a:cubicBezTo>
                  <a:pt x="1860232" y="454610"/>
                  <a:pt x="1855126" y="448046"/>
                  <a:pt x="1855126" y="440753"/>
                </a:cubicBezTo>
                <a:cubicBezTo>
                  <a:pt x="1855126" y="432731"/>
                  <a:pt x="1860232" y="428356"/>
                  <a:pt x="1867525" y="428356"/>
                </a:cubicBezTo>
                <a:close/>
                <a:moveTo>
                  <a:pt x="1799085" y="428356"/>
                </a:moveTo>
                <a:cubicBezTo>
                  <a:pt x="1807644" y="428356"/>
                  <a:pt x="1813873" y="434190"/>
                  <a:pt x="1813873" y="440753"/>
                </a:cubicBezTo>
                <a:cubicBezTo>
                  <a:pt x="1813873" y="448046"/>
                  <a:pt x="1807644" y="454610"/>
                  <a:pt x="1799085" y="454610"/>
                </a:cubicBezTo>
                <a:cubicBezTo>
                  <a:pt x="1790521" y="454610"/>
                  <a:pt x="1784298" y="448046"/>
                  <a:pt x="1784298" y="440753"/>
                </a:cubicBezTo>
                <a:cubicBezTo>
                  <a:pt x="1784298" y="434190"/>
                  <a:pt x="1790521" y="428356"/>
                  <a:pt x="1799085" y="428356"/>
                </a:cubicBezTo>
                <a:close/>
                <a:moveTo>
                  <a:pt x="1728260" y="428356"/>
                </a:moveTo>
                <a:cubicBezTo>
                  <a:pt x="1736822" y="428356"/>
                  <a:pt x="1743046" y="434190"/>
                  <a:pt x="1743046" y="440753"/>
                </a:cubicBezTo>
                <a:cubicBezTo>
                  <a:pt x="1743046" y="448046"/>
                  <a:pt x="1736822" y="454610"/>
                  <a:pt x="1728260" y="454610"/>
                </a:cubicBezTo>
                <a:cubicBezTo>
                  <a:pt x="1719694" y="454610"/>
                  <a:pt x="1713469" y="448046"/>
                  <a:pt x="1713469" y="440753"/>
                </a:cubicBezTo>
                <a:cubicBezTo>
                  <a:pt x="1713469" y="434190"/>
                  <a:pt x="1719694" y="428356"/>
                  <a:pt x="1728260" y="428356"/>
                </a:cubicBezTo>
                <a:close/>
                <a:moveTo>
                  <a:pt x="1657426" y="428356"/>
                </a:moveTo>
                <a:cubicBezTo>
                  <a:pt x="1665212" y="428356"/>
                  <a:pt x="1672218" y="434190"/>
                  <a:pt x="1672218" y="440753"/>
                </a:cubicBezTo>
                <a:cubicBezTo>
                  <a:pt x="1672218" y="448046"/>
                  <a:pt x="1665212" y="454610"/>
                  <a:pt x="1657426" y="454610"/>
                </a:cubicBezTo>
                <a:cubicBezTo>
                  <a:pt x="1648870" y="454610"/>
                  <a:pt x="1642647" y="448046"/>
                  <a:pt x="1642647" y="440753"/>
                </a:cubicBezTo>
                <a:cubicBezTo>
                  <a:pt x="1642647" y="434190"/>
                  <a:pt x="1648870" y="428356"/>
                  <a:pt x="1657426" y="428356"/>
                </a:cubicBezTo>
                <a:close/>
                <a:moveTo>
                  <a:pt x="1582294" y="428356"/>
                </a:moveTo>
                <a:cubicBezTo>
                  <a:pt x="1589590" y="428356"/>
                  <a:pt x="1594697" y="434190"/>
                  <a:pt x="1594697" y="440753"/>
                </a:cubicBezTo>
                <a:cubicBezTo>
                  <a:pt x="1594697" y="448046"/>
                  <a:pt x="1589590" y="454610"/>
                  <a:pt x="1582294" y="454610"/>
                </a:cubicBezTo>
                <a:cubicBezTo>
                  <a:pt x="1574274" y="454610"/>
                  <a:pt x="1568438" y="448046"/>
                  <a:pt x="1568438" y="440753"/>
                </a:cubicBezTo>
                <a:cubicBezTo>
                  <a:pt x="1568438" y="434190"/>
                  <a:pt x="1574274" y="428356"/>
                  <a:pt x="1582294" y="428356"/>
                </a:cubicBezTo>
                <a:close/>
                <a:moveTo>
                  <a:pt x="1512195" y="428356"/>
                </a:moveTo>
                <a:cubicBezTo>
                  <a:pt x="1518027" y="428356"/>
                  <a:pt x="1523862" y="434190"/>
                  <a:pt x="1523862" y="440753"/>
                </a:cubicBezTo>
                <a:cubicBezTo>
                  <a:pt x="1523862" y="448046"/>
                  <a:pt x="1518027" y="454610"/>
                  <a:pt x="1512195" y="454610"/>
                </a:cubicBezTo>
                <a:cubicBezTo>
                  <a:pt x="1504171" y="454610"/>
                  <a:pt x="1497610" y="448046"/>
                  <a:pt x="1497610" y="440753"/>
                </a:cubicBezTo>
                <a:cubicBezTo>
                  <a:pt x="1497610" y="434190"/>
                  <a:pt x="1504171" y="428356"/>
                  <a:pt x="1512195" y="428356"/>
                </a:cubicBezTo>
                <a:close/>
                <a:moveTo>
                  <a:pt x="1439171" y="428356"/>
                </a:moveTo>
                <a:cubicBezTo>
                  <a:pt x="1447188" y="428356"/>
                  <a:pt x="1453023" y="434190"/>
                  <a:pt x="1453023" y="440753"/>
                </a:cubicBezTo>
                <a:cubicBezTo>
                  <a:pt x="1453023" y="448046"/>
                  <a:pt x="1447188" y="454610"/>
                  <a:pt x="1439171" y="454610"/>
                </a:cubicBezTo>
                <a:cubicBezTo>
                  <a:pt x="1433336" y="454610"/>
                  <a:pt x="1426771" y="448046"/>
                  <a:pt x="1426771" y="440753"/>
                </a:cubicBezTo>
                <a:cubicBezTo>
                  <a:pt x="1426771" y="434190"/>
                  <a:pt x="1433336" y="428356"/>
                  <a:pt x="1439171" y="428356"/>
                </a:cubicBezTo>
                <a:close/>
                <a:moveTo>
                  <a:pt x="1368344" y="428356"/>
                </a:moveTo>
                <a:cubicBezTo>
                  <a:pt x="1376365" y="428356"/>
                  <a:pt x="1382196" y="434190"/>
                  <a:pt x="1382196" y="440753"/>
                </a:cubicBezTo>
                <a:cubicBezTo>
                  <a:pt x="1382196" y="448046"/>
                  <a:pt x="1376365" y="454610"/>
                  <a:pt x="1368344" y="454610"/>
                </a:cubicBezTo>
                <a:cubicBezTo>
                  <a:pt x="1362508" y="454610"/>
                  <a:pt x="1355948" y="448046"/>
                  <a:pt x="1355948" y="440753"/>
                </a:cubicBezTo>
                <a:cubicBezTo>
                  <a:pt x="1355948" y="434190"/>
                  <a:pt x="1362508" y="428356"/>
                  <a:pt x="1368344" y="428356"/>
                </a:cubicBezTo>
                <a:close/>
                <a:moveTo>
                  <a:pt x="1297515" y="428356"/>
                </a:moveTo>
                <a:cubicBezTo>
                  <a:pt x="1305538" y="428356"/>
                  <a:pt x="1311372" y="434190"/>
                  <a:pt x="1311372" y="440753"/>
                </a:cubicBezTo>
                <a:cubicBezTo>
                  <a:pt x="1311372" y="448046"/>
                  <a:pt x="1305538" y="454610"/>
                  <a:pt x="1297515" y="454610"/>
                </a:cubicBezTo>
                <a:cubicBezTo>
                  <a:pt x="1289495" y="454610"/>
                  <a:pt x="1285118" y="448046"/>
                  <a:pt x="1285118" y="440753"/>
                </a:cubicBezTo>
                <a:cubicBezTo>
                  <a:pt x="1285118" y="434190"/>
                  <a:pt x="1289495" y="428356"/>
                  <a:pt x="1297515" y="428356"/>
                </a:cubicBezTo>
                <a:close/>
                <a:moveTo>
                  <a:pt x="1225703" y="428356"/>
                </a:moveTo>
                <a:cubicBezTo>
                  <a:pt x="1233487" y="428356"/>
                  <a:pt x="1240491" y="434190"/>
                  <a:pt x="1240491" y="440753"/>
                </a:cubicBezTo>
                <a:cubicBezTo>
                  <a:pt x="1240491" y="448046"/>
                  <a:pt x="1233487" y="454610"/>
                  <a:pt x="1225703" y="454610"/>
                </a:cubicBezTo>
                <a:cubicBezTo>
                  <a:pt x="1217156" y="454610"/>
                  <a:pt x="1210925" y="448046"/>
                  <a:pt x="1210925" y="440753"/>
                </a:cubicBezTo>
                <a:cubicBezTo>
                  <a:pt x="1210925" y="434190"/>
                  <a:pt x="1217156" y="428356"/>
                  <a:pt x="1225703" y="428356"/>
                </a:cubicBezTo>
                <a:close/>
                <a:moveTo>
                  <a:pt x="1154886" y="428356"/>
                </a:moveTo>
                <a:cubicBezTo>
                  <a:pt x="1162673" y="428356"/>
                  <a:pt x="1169676" y="434190"/>
                  <a:pt x="1169676" y="440753"/>
                </a:cubicBezTo>
                <a:cubicBezTo>
                  <a:pt x="1169676" y="448046"/>
                  <a:pt x="1162673" y="454610"/>
                  <a:pt x="1154886" y="454610"/>
                </a:cubicBezTo>
                <a:cubicBezTo>
                  <a:pt x="1146323" y="454610"/>
                  <a:pt x="1140096" y="448046"/>
                  <a:pt x="1140096" y="440753"/>
                </a:cubicBezTo>
                <a:cubicBezTo>
                  <a:pt x="1140096" y="434190"/>
                  <a:pt x="1146323" y="428356"/>
                  <a:pt x="1154886" y="428356"/>
                </a:cubicBezTo>
                <a:close/>
                <a:moveTo>
                  <a:pt x="1084056" y="428356"/>
                </a:moveTo>
                <a:cubicBezTo>
                  <a:pt x="1091840" y="428356"/>
                  <a:pt x="1098844" y="434190"/>
                  <a:pt x="1098844" y="440753"/>
                </a:cubicBezTo>
                <a:cubicBezTo>
                  <a:pt x="1098844" y="448046"/>
                  <a:pt x="1091840" y="454610"/>
                  <a:pt x="1084056" y="454610"/>
                </a:cubicBezTo>
                <a:cubicBezTo>
                  <a:pt x="1075492" y="454610"/>
                  <a:pt x="1069267" y="448046"/>
                  <a:pt x="1069267" y="440753"/>
                </a:cubicBezTo>
                <a:cubicBezTo>
                  <a:pt x="1069267" y="434190"/>
                  <a:pt x="1075492" y="428356"/>
                  <a:pt x="1084056" y="428356"/>
                </a:cubicBezTo>
                <a:close/>
                <a:moveTo>
                  <a:pt x="1013015" y="428356"/>
                </a:moveTo>
                <a:cubicBezTo>
                  <a:pt x="1020312" y="428356"/>
                  <a:pt x="1024685" y="434190"/>
                  <a:pt x="1024685" y="440753"/>
                </a:cubicBezTo>
                <a:cubicBezTo>
                  <a:pt x="1024685" y="448046"/>
                  <a:pt x="1020312" y="454610"/>
                  <a:pt x="1013015" y="454610"/>
                </a:cubicBezTo>
                <a:cubicBezTo>
                  <a:pt x="1004998" y="454610"/>
                  <a:pt x="998434" y="448046"/>
                  <a:pt x="998434" y="440753"/>
                </a:cubicBezTo>
                <a:cubicBezTo>
                  <a:pt x="998434" y="434190"/>
                  <a:pt x="1004998" y="428356"/>
                  <a:pt x="1013015" y="428356"/>
                </a:cubicBezTo>
                <a:close/>
                <a:moveTo>
                  <a:pt x="941465" y="428356"/>
                </a:moveTo>
                <a:cubicBezTo>
                  <a:pt x="948030" y="428356"/>
                  <a:pt x="953864" y="434190"/>
                  <a:pt x="953864" y="440753"/>
                </a:cubicBezTo>
                <a:cubicBezTo>
                  <a:pt x="953864" y="448046"/>
                  <a:pt x="948030" y="454610"/>
                  <a:pt x="941465" y="454610"/>
                </a:cubicBezTo>
                <a:cubicBezTo>
                  <a:pt x="934168" y="454610"/>
                  <a:pt x="927611" y="448046"/>
                  <a:pt x="927611" y="440753"/>
                </a:cubicBezTo>
                <a:cubicBezTo>
                  <a:pt x="927611" y="434190"/>
                  <a:pt x="934168" y="428356"/>
                  <a:pt x="941465" y="428356"/>
                </a:cubicBezTo>
                <a:close/>
                <a:moveTo>
                  <a:pt x="870633" y="428356"/>
                </a:moveTo>
                <a:cubicBezTo>
                  <a:pt x="877194" y="428356"/>
                  <a:pt x="883030" y="434190"/>
                  <a:pt x="883030" y="440753"/>
                </a:cubicBezTo>
                <a:cubicBezTo>
                  <a:pt x="883030" y="448046"/>
                  <a:pt x="877194" y="454610"/>
                  <a:pt x="870633" y="454610"/>
                </a:cubicBezTo>
                <a:cubicBezTo>
                  <a:pt x="863341" y="454610"/>
                  <a:pt x="856774" y="448046"/>
                  <a:pt x="856774" y="440753"/>
                </a:cubicBezTo>
                <a:cubicBezTo>
                  <a:pt x="856774" y="434190"/>
                  <a:pt x="863341" y="428356"/>
                  <a:pt x="870633" y="428356"/>
                </a:cubicBezTo>
                <a:close/>
                <a:moveTo>
                  <a:pt x="798344" y="428356"/>
                </a:moveTo>
                <a:cubicBezTo>
                  <a:pt x="806370" y="428356"/>
                  <a:pt x="812196" y="434190"/>
                  <a:pt x="812196" y="440753"/>
                </a:cubicBezTo>
                <a:cubicBezTo>
                  <a:pt x="812196" y="448046"/>
                  <a:pt x="806370" y="454610"/>
                  <a:pt x="798344" y="454610"/>
                </a:cubicBezTo>
                <a:cubicBezTo>
                  <a:pt x="792510" y="454610"/>
                  <a:pt x="785947" y="448046"/>
                  <a:pt x="785947" y="440753"/>
                </a:cubicBezTo>
                <a:cubicBezTo>
                  <a:pt x="785947" y="434190"/>
                  <a:pt x="792510" y="428356"/>
                  <a:pt x="798344" y="428356"/>
                </a:cubicBezTo>
                <a:close/>
                <a:moveTo>
                  <a:pt x="724138" y="428356"/>
                </a:moveTo>
                <a:cubicBezTo>
                  <a:pt x="731434" y="428356"/>
                  <a:pt x="738002" y="434190"/>
                  <a:pt x="738002" y="442212"/>
                </a:cubicBezTo>
                <a:cubicBezTo>
                  <a:pt x="738002" y="448046"/>
                  <a:pt x="731434" y="454610"/>
                  <a:pt x="724138" y="454610"/>
                </a:cubicBezTo>
                <a:cubicBezTo>
                  <a:pt x="717578" y="454610"/>
                  <a:pt x="711747" y="448046"/>
                  <a:pt x="711747" y="442212"/>
                </a:cubicBezTo>
                <a:cubicBezTo>
                  <a:pt x="711747" y="434190"/>
                  <a:pt x="717578" y="428356"/>
                  <a:pt x="724138" y="428356"/>
                </a:cubicBezTo>
                <a:close/>
                <a:moveTo>
                  <a:pt x="653312" y="428356"/>
                </a:moveTo>
                <a:cubicBezTo>
                  <a:pt x="660604" y="428356"/>
                  <a:pt x="667165" y="434190"/>
                  <a:pt x="667165" y="442212"/>
                </a:cubicBezTo>
                <a:cubicBezTo>
                  <a:pt x="667165" y="448046"/>
                  <a:pt x="660604" y="454610"/>
                  <a:pt x="653312" y="454610"/>
                </a:cubicBezTo>
                <a:cubicBezTo>
                  <a:pt x="645288" y="454610"/>
                  <a:pt x="640912" y="448046"/>
                  <a:pt x="640912" y="442212"/>
                </a:cubicBezTo>
                <a:cubicBezTo>
                  <a:pt x="640912" y="434190"/>
                  <a:pt x="645288" y="428356"/>
                  <a:pt x="653312" y="428356"/>
                </a:cubicBezTo>
                <a:close/>
                <a:moveTo>
                  <a:pt x="3796752" y="424982"/>
                </a:moveTo>
                <a:cubicBezTo>
                  <a:pt x="3804774" y="424982"/>
                  <a:pt x="3810608" y="431209"/>
                  <a:pt x="3810608" y="439771"/>
                </a:cubicBezTo>
                <a:cubicBezTo>
                  <a:pt x="3810608" y="447555"/>
                  <a:pt x="3804774" y="454560"/>
                  <a:pt x="3796752" y="454560"/>
                </a:cubicBezTo>
                <a:cubicBezTo>
                  <a:pt x="3790918" y="454560"/>
                  <a:pt x="3784355" y="447555"/>
                  <a:pt x="3784355" y="439771"/>
                </a:cubicBezTo>
                <a:cubicBezTo>
                  <a:pt x="3784355" y="431209"/>
                  <a:pt x="3790918" y="424982"/>
                  <a:pt x="3796752" y="424982"/>
                </a:cubicBezTo>
                <a:close/>
                <a:moveTo>
                  <a:pt x="3725922" y="424982"/>
                </a:moveTo>
                <a:cubicBezTo>
                  <a:pt x="3733944" y="424982"/>
                  <a:pt x="3739778" y="431209"/>
                  <a:pt x="3739778" y="439771"/>
                </a:cubicBezTo>
                <a:cubicBezTo>
                  <a:pt x="3739778" y="447555"/>
                  <a:pt x="3733944" y="454560"/>
                  <a:pt x="3725922" y="454560"/>
                </a:cubicBezTo>
                <a:cubicBezTo>
                  <a:pt x="3719359" y="454560"/>
                  <a:pt x="3713525" y="447555"/>
                  <a:pt x="3713525" y="439771"/>
                </a:cubicBezTo>
                <a:cubicBezTo>
                  <a:pt x="3713525" y="431209"/>
                  <a:pt x="3717900" y="424982"/>
                  <a:pt x="3725922" y="424982"/>
                </a:cubicBezTo>
                <a:close/>
                <a:moveTo>
                  <a:pt x="3655091" y="424982"/>
                </a:moveTo>
                <a:cubicBezTo>
                  <a:pt x="3662384" y="424982"/>
                  <a:pt x="3668947" y="431209"/>
                  <a:pt x="3668947" y="439771"/>
                </a:cubicBezTo>
                <a:cubicBezTo>
                  <a:pt x="3668947" y="447555"/>
                  <a:pt x="3662384" y="454560"/>
                  <a:pt x="3655091" y="454560"/>
                </a:cubicBezTo>
                <a:cubicBezTo>
                  <a:pt x="3647069" y="454560"/>
                  <a:pt x="3642694" y="447555"/>
                  <a:pt x="3642694" y="439771"/>
                </a:cubicBezTo>
                <a:cubicBezTo>
                  <a:pt x="3642694" y="431209"/>
                  <a:pt x="3647069" y="424982"/>
                  <a:pt x="3655091" y="424982"/>
                </a:cubicBezTo>
                <a:close/>
                <a:moveTo>
                  <a:pt x="3583280" y="424982"/>
                </a:moveTo>
                <a:cubicBezTo>
                  <a:pt x="3591064" y="424982"/>
                  <a:pt x="3598069" y="431209"/>
                  <a:pt x="3598069" y="439771"/>
                </a:cubicBezTo>
                <a:cubicBezTo>
                  <a:pt x="3598069" y="447555"/>
                  <a:pt x="3591064" y="454560"/>
                  <a:pt x="3583280" y="454560"/>
                </a:cubicBezTo>
                <a:cubicBezTo>
                  <a:pt x="3574718" y="454560"/>
                  <a:pt x="3568491" y="447555"/>
                  <a:pt x="3568491" y="439771"/>
                </a:cubicBezTo>
                <a:cubicBezTo>
                  <a:pt x="3568491" y="431209"/>
                  <a:pt x="3574718" y="424982"/>
                  <a:pt x="3583280" y="424982"/>
                </a:cubicBezTo>
                <a:close/>
                <a:moveTo>
                  <a:pt x="3512449" y="424982"/>
                </a:moveTo>
                <a:cubicBezTo>
                  <a:pt x="3520232" y="424982"/>
                  <a:pt x="3527237" y="431209"/>
                  <a:pt x="3527237" y="439771"/>
                </a:cubicBezTo>
                <a:cubicBezTo>
                  <a:pt x="3527237" y="447555"/>
                  <a:pt x="3520232" y="454560"/>
                  <a:pt x="3512449" y="454560"/>
                </a:cubicBezTo>
                <a:cubicBezTo>
                  <a:pt x="3503887" y="454560"/>
                  <a:pt x="3497661" y="447555"/>
                  <a:pt x="3497661" y="439771"/>
                </a:cubicBezTo>
                <a:cubicBezTo>
                  <a:pt x="3497661" y="431209"/>
                  <a:pt x="3503887" y="424982"/>
                  <a:pt x="3512449" y="424982"/>
                </a:cubicBezTo>
                <a:close/>
                <a:moveTo>
                  <a:pt x="3440686" y="424982"/>
                </a:moveTo>
                <a:cubicBezTo>
                  <a:pt x="3448708" y="424982"/>
                  <a:pt x="3453083" y="431209"/>
                  <a:pt x="3453083" y="439771"/>
                </a:cubicBezTo>
                <a:cubicBezTo>
                  <a:pt x="3453083" y="447555"/>
                  <a:pt x="3448708" y="454560"/>
                  <a:pt x="3440686" y="454560"/>
                </a:cubicBezTo>
                <a:cubicBezTo>
                  <a:pt x="3433393" y="454560"/>
                  <a:pt x="3426830" y="447555"/>
                  <a:pt x="3426830" y="439771"/>
                </a:cubicBezTo>
                <a:cubicBezTo>
                  <a:pt x="3426830" y="431209"/>
                  <a:pt x="3433393" y="424982"/>
                  <a:pt x="3440686" y="424982"/>
                </a:cubicBezTo>
                <a:close/>
                <a:moveTo>
                  <a:pt x="3369857" y="424982"/>
                </a:moveTo>
                <a:cubicBezTo>
                  <a:pt x="3376420" y="424982"/>
                  <a:pt x="3382254" y="431209"/>
                  <a:pt x="3382254" y="439771"/>
                </a:cubicBezTo>
                <a:cubicBezTo>
                  <a:pt x="3382254" y="447555"/>
                  <a:pt x="3376420" y="454560"/>
                  <a:pt x="3369857" y="454560"/>
                </a:cubicBezTo>
                <a:cubicBezTo>
                  <a:pt x="3362564" y="454560"/>
                  <a:pt x="3356001" y="447555"/>
                  <a:pt x="3356001" y="439771"/>
                </a:cubicBezTo>
                <a:cubicBezTo>
                  <a:pt x="3356001" y="431209"/>
                  <a:pt x="3362564" y="424982"/>
                  <a:pt x="3369857" y="424982"/>
                </a:cubicBezTo>
                <a:close/>
                <a:moveTo>
                  <a:pt x="3299097" y="424982"/>
                </a:moveTo>
                <a:cubicBezTo>
                  <a:pt x="3305656" y="424982"/>
                  <a:pt x="3311491" y="431209"/>
                  <a:pt x="3311491" y="439771"/>
                </a:cubicBezTo>
                <a:cubicBezTo>
                  <a:pt x="3311491" y="447555"/>
                  <a:pt x="3305656" y="454560"/>
                  <a:pt x="3299097" y="454560"/>
                </a:cubicBezTo>
                <a:cubicBezTo>
                  <a:pt x="3291802" y="454560"/>
                  <a:pt x="3285240" y="447555"/>
                  <a:pt x="3285240" y="439771"/>
                </a:cubicBezTo>
                <a:cubicBezTo>
                  <a:pt x="3285240" y="431209"/>
                  <a:pt x="3291802" y="424982"/>
                  <a:pt x="3299097" y="424982"/>
                </a:cubicBezTo>
                <a:close/>
                <a:moveTo>
                  <a:pt x="3226805" y="424982"/>
                </a:moveTo>
                <a:cubicBezTo>
                  <a:pt x="3234825" y="424982"/>
                  <a:pt x="3240664" y="431209"/>
                  <a:pt x="3240664" y="439771"/>
                </a:cubicBezTo>
                <a:cubicBezTo>
                  <a:pt x="3240664" y="447555"/>
                  <a:pt x="3234825" y="454560"/>
                  <a:pt x="3226805" y="454560"/>
                </a:cubicBezTo>
                <a:cubicBezTo>
                  <a:pt x="3220242" y="454560"/>
                  <a:pt x="3214406" y="447555"/>
                  <a:pt x="3214406" y="439771"/>
                </a:cubicBezTo>
                <a:cubicBezTo>
                  <a:pt x="3214406" y="431209"/>
                  <a:pt x="3220242" y="424982"/>
                  <a:pt x="3226805" y="424982"/>
                </a:cubicBezTo>
                <a:close/>
                <a:moveTo>
                  <a:pt x="3152602" y="424982"/>
                </a:moveTo>
                <a:cubicBezTo>
                  <a:pt x="3159895" y="424982"/>
                  <a:pt x="3166460" y="431209"/>
                  <a:pt x="3166460" y="439771"/>
                </a:cubicBezTo>
                <a:cubicBezTo>
                  <a:pt x="3166460" y="447555"/>
                  <a:pt x="3159895" y="454560"/>
                  <a:pt x="3152602" y="454560"/>
                </a:cubicBezTo>
                <a:cubicBezTo>
                  <a:pt x="3146038" y="454560"/>
                  <a:pt x="3140203" y="447555"/>
                  <a:pt x="3140203" y="439771"/>
                </a:cubicBezTo>
                <a:cubicBezTo>
                  <a:pt x="3140203" y="431209"/>
                  <a:pt x="3146038" y="424982"/>
                  <a:pt x="3152602" y="424982"/>
                </a:cubicBezTo>
                <a:close/>
                <a:moveTo>
                  <a:pt x="3081772" y="424982"/>
                </a:moveTo>
                <a:cubicBezTo>
                  <a:pt x="3089064" y="424982"/>
                  <a:pt x="3095624" y="431209"/>
                  <a:pt x="3095624" y="439771"/>
                </a:cubicBezTo>
                <a:cubicBezTo>
                  <a:pt x="3095624" y="447555"/>
                  <a:pt x="3089064" y="454560"/>
                  <a:pt x="3081772" y="454560"/>
                </a:cubicBezTo>
                <a:cubicBezTo>
                  <a:pt x="3073748" y="454560"/>
                  <a:pt x="3069372" y="447555"/>
                  <a:pt x="3069372" y="439771"/>
                </a:cubicBezTo>
                <a:cubicBezTo>
                  <a:pt x="3069372" y="431209"/>
                  <a:pt x="3073748" y="424982"/>
                  <a:pt x="3081772" y="424982"/>
                </a:cubicBezTo>
                <a:close/>
                <a:moveTo>
                  <a:pt x="3013715" y="424982"/>
                </a:moveTo>
                <a:cubicBezTo>
                  <a:pt x="3021305" y="424982"/>
                  <a:pt x="3028135" y="431209"/>
                  <a:pt x="3028135" y="439771"/>
                </a:cubicBezTo>
                <a:cubicBezTo>
                  <a:pt x="3028135" y="447555"/>
                  <a:pt x="3021305" y="454560"/>
                  <a:pt x="3013715" y="454560"/>
                </a:cubicBezTo>
                <a:cubicBezTo>
                  <a:pt x="3005368" y="454560"/>
                  <a:pt x="2998539" y="447555"/>
                  <a:pt x="2998539" y="439771"/>
                </a:cubicBezTo>
                <a:cubicBezTo>
                  <a:pt x="2998539" y="431209"/>
                  <a:pt x="3005368" y="424982"/>
                  <a:pt x="3013715" y="424982"/>
                </a:cubicBezTo>
                <a:close/>
                <a:moveTo>
                  <a:pt x="2942491" y="424982"/>
                </a:moveTo>
                <a:cubicBezTo>
                  <a:pt x="2951052" y="424982"/>
                  <a:pt x="2957286" y="431209"/>
                  <a:pt x="2957286" y="439771"/>
                </a:cubicBezTo>
                <a:cubicBezTo>
                  <a:pt x="2957286" y="447555"/>
                  <a:pt x="2951052" y="454560"/>
                  <a:pt x="2942491" y="454560"/>
                </a:cubicBezTo>
                <a:cubicBezTo>
                  <a:pt x="2934710" y="454560"/>
                  <a:pt x="2927708" y="447555"/>
                  <a:pt x="2927708" y="439771"/>
                </a:cubicBezTo>
                <a:cubicBezTo>
                  <a:pt x="2927708" y="431209"/>
                  <a:pt x="2934710" y="424982"/>
                  <a:pt x="2942491" y="424982"/>
                </a:cubicBezTo>
                <a:close/>
                <a:moveTo>
                  <a:pt x="2868291" y="424982"/>
                </a:moveTo>
                <a:cubicBezTo>
                  <a:pt x="2876858" y="424982"/>
                  <a:pt x="2883085" y="431209"/>
                  <a:pt x="2883085" y="439771"/>
                </a:cubicBezTo>
                <a:cubicBezTo>
                  <a:pt x="2883085" y="447555"/>
                  <a:pt x="2876858" y="454560"/>
                  <a:pt x="2868291" y="454560"/>
                </a:cubicBezTo>
                <a:cubicBezTo>
                  <a:pt x="2860509" y="454560"/>
                  <a:pt x="2853504" y="447555"/>
                  <a:pt x="2853504" y="439771"/>
                </a:cubicBezTo>
                <a:cubicBezTo>
                  <a:pt x="2853504" y="431209"/>
                  <a:pt x="2860509" y="424982"/>
                  <a:pt x="2868291" y="424982"/>
                </a:cubicBezTo>
                <a:close/>
                <a:moveTo>
                  <a:pt x="2796533" y="424982"/>
                </a:moveTo>
                <a:cubicBezTo>
                  <a:pt x="2804555" y="424982"/>
                  <a:pt x="2808932" y="431209"/>
                  <a:pt x="2808932" y="439771"/>
                </a:cubicBezTo>
                <a:cubicBezTo>
                  <a:pt x="2808932" y="447555"/>
                  <a:pt x="2804555" y="454560"/>
                  <a:pt x="2796533" y="454560"/>
                </a:cubicBezTo>
                <a:cubicBezTo>
                  <a:pt x="2789240" y="454560"/>
                  <a:pt x="2782678" y="447555"/>
                  <a:pt x="2782678" y="439771"/>
                </a:cubicBezTo>
                <a:cubicBezTo>
                  <a:pt x="2782678" y="431209"/>
                  <a:pt x="2789240" y="424982"/>
                  <a:pt x="2796533" y="424982"/>
                </a:cubicBezTo>
                <a:close/>
                <a:moveTo>
                  <a:pt x="2725695" y="424982"/>
                </a:moveTo>
                <a:cubicBezTo>
                  <a:pt x="2731532" y="424982"/>
                  <a:pt x="2738097" y="431209"/>
                  <a:pt x="2738097" y="439771"/>
                </a:cubicBezTo>
                <a:cubicBezTo>
                  <a:pt x="2738097" y="447555"/>
                  <a:pt x="2731532" y="454560"/>
                  <a:pt x="2725695" y="454560"/>
                </a:cubicBezTo>
                <a:cubicBezTo>
                  <a:pt x="2717681" y="454560"/>
                  <a:pt x="2711846" y="447555"/>
                  <a:pt x="2711846" y="439771"/>
                </a:cubicBezTo>
                <a:cubicBezTo>
                  <a:pt x="2711846" y="431209"/>
                  <a:pt x="2717681" y="424982"/>
                  <a:pt x="2725695" y="424982"/>
                </a:cubicBezTo>
                <a:close/>
                <a:moveTo>
                  <a:pt x="2654870" y="424982"/>
                </a:moveTo>
                <a:cubicBezTo>
                  <a:pt x="2660705" y="424982"/>
                  <a:pt x="2667270" y="431209"/>
                  <a:pt x="2667270" y="439771"/>
                </a:cubicBezTo>
                <a:cubicBezTo>
                  <a:pt x="2667270" y="447555"/>
                  <a:pt x="2660705" y="454560"/>
                  <a:pt x="2654870" y="454560"/>
                </a:cubicBezTo>
                <a:cubicBezTo>
                  <a:pt x="2646850" y="454560"/>
                  <a:pt x="2641018" y="447555"/>
                  <a:pt x="2641018" y="439771"/>
                </a:cubicBezTo>
                <a:cubicBezTo>
                  <a:pt x="2641018" y="431209"/>
                  <a:pt x="2646850" y="424982"/>
                  <a:pt x="2654870" y="424982"/>
                </a:cubicBezTo>
                <a:close/>
                <a:moveTo>
                  <a:pt x="2582580" y="424982"/>
                </a:moveTo>
                <a:cubicBezTo>
                  <a:pt x="2589875" y="424982"/>
                  <a:pt x="2596437" y="431209"/>
                  <a:pt x="2596437" y="439771"/>
                </a:cubicBezTo>
                <a:cubicBezTo>
                  <a:pt x="2596437" y="447555"/>
                  <a:pt x="2589875" y="454560"/>
                  <a:pt x="2582580" y="454560"/>
                </a:cubicBezTo>
                <a:cubicBezTo>
                  <a:pt x="2576019" y="454560"/>
                  <a:pt x="2570184" y="447555"/>
                  <a:pt x="2570184" y="439771"/>
                </a:cubicBezTo>
                <a:cubicBezTo>
                  <a:pt x="2570184" y="431209"/>
                  <a:pt x="2576019" y="424982"/>
                  <a:pt x="2582580" y="424982"/>
                </a:cubicBezTo>
                <a:close/>
                <a:moveTo>
                  <a:pt x="2511026" y="424982"/>
                </a:moveTo>
                <a:cubicBezTo>
                  <a:pt x="2519047" y="424982"/>
                  <a:pt x="2525610" y="431209"/>
                  <a:pt x="2525610" y="439771"/>
                </a:cubicBezTo>
                <a:cubicBezTo>
                  <a:pt x="2525610" y="447555"/>
                  <a:pt x="2519047" y="454560"/>
                  <a:pt x="2511026" y="454560"/>
                </a:cubicBezTo>
                <a:cubicBezTo>
                  <a:pt x="2503735" y="454560"/>
                  <a:pt x="2499361" y="447555"/>
                  <a:pt x="2499361" y="439771"/>
                </a:cubicBezTo>
                <a:cubicBezTo>
                  <a:pt x="2499361" y="431209"/>
                  <a:pt x="2503735" y="424982"/>
                  <a:pt x="2511026" y="424982"/>
                </a:cubicBezTo>
                <a:close/>
                <a:moveTo>
                  <a:pt x="1799085" y="357525"/>
                </a:moveTo>
                <a:cubicBezTo>
                  <a:pt x="1807647" y="357525"/>
                  <a:pt x="1813873" y="361900"/>
                  <a:pt x="1813873" y="369922"/>
                </a:cubicBezTo>
                <a:cubicBezTo>
                  <a:pt x="1813873" y="377215"/>
                  <a:pt x="1807647" y="383779"/>
                  <a:pt x="1799085" y="383779"/>
                </a:cubicBezTo>
                <a:cubicBezTo>
                  <a:pt x="1790525" y="383779"/>
                  <a:pt x="1784300" y="377215"/>
                  <a:pt x="1784300" y="369922"/>
                </a:cubicBezTo>
                <a:cubicBezTo>
                  <a:pt x="1784300" y="361900"/>
                  <a:pt x="1790525" y="357525"/>
                  <a:pt x="1799085" y="357525"/>
                </a:cubicBezTo>
                <a:close/>
                <a:moveTo>
                  <a:pt x="1728262" y="357525"/>
                </a:moveTo>
                <a:cubicBezTo>
                  <a:pt x="1736825" y="357525"/>
                  <a:pt x="1743049" y="361900"/>
                  <a:pt x="1743049" y="369922"/>
                </a:cubicBezTo>
                <a:cubicBezTo>
                  <a:pt x="1743049" y="377215"/>
                  <a:pt x="1736825" y="383779"/>
                  <a:pt x="1728262" y="383779"/>
                </a:cubicBezTo>
                <a:cubicBezTo>
                  <a:pt x="1719697" y="383779"/>
                  <a:pt x="1713470" y="377215"/>
                  <a:pt x="1713470" y="369922"/>
                </a:cubicBezTo>
                <a:cubicBezTo>
                  <a:pt x="1713470" y="361900"/>
                  <a:pt x="1719697" y="357525"/>
                  <a:pt x="1728262" y="357525"/>
                </a:cubicBezTo>
                <a:close/>
                <a:moveTo>
                  <a:pt x="1657429" y="357525"/>
                </a:moveTo>
                <a:cubicBezTo>
                  <a:pt x="1665215" y="357525"/>
                  <a:pt x="1672220" y="361900"/>
                  <a:pt x="1672220" y="369922"/>
                </a:cubicBezTo>
                <a:cubicBezTo>
                  <a:pt x="1672220" y="377215"/>
                  <a:pt x="1665215" y="383779"/>
                  <a:pt x="1657429" y="383779"/>
                </a:cubicBezTo>
                <a:cubicBezTo>
                  <a:pt x="1648870" y="383779"/>
                  <a:pt x="1642650" y="377215"/>
                  <a:pt x="1642650" y="369922"/>
                </a:cubicBezTo>
                <a:cubicBezTo>
                  <a:pt x="1642650" y="361900"/>
                  <a:pt x="1648870" y="357525"/>
                  <a:pt x="1657429" y="357525"/>
                </a:cubicBezTo>
                <a:close/>
                <a:moveTo>
                  <a:pt x="1582296" y="357525"/>
                </a:moveTo>
                <a:cubicBezTo>
                  <a:pt x="1589593" y="357525"/>
                  <a:pt x="1594704" y="361900"/>
                  <a:pt x="1594704" y="369922"/>
                </a:cubicBezTo>
                <a:cubicBezTo>
                  <a:pt x="1594704" y="377215"/>
                  <a:pt x="1589593" y="383779"/>
                  <a:pt x="1582296" y="383779"/>
                </a:cubicBezTo>
                <a:cubicBezTo>
                  <a:pt x="1574274" y="383779"/>
                  <a:pt x="1568441" y="377215"/>
                  <a:pt x="1568441" y="369922"/>
                </a:cubicBezTo>
                <a:cubicBezTo>
                  <a:pt x="1568441" y="361900"/>
                  <a:pt x="1574274" y="357525"/>
                  <a:pt x="1582296" y="357525"/>
                </a:cubicBezTo>
                <a:close/>
                <a:moveTo>
                  <a:pt x="1512195" y="357525"/>
                </a:moveTo>
                <a:cubicBezTo>
                  <a:pt x="1518030" y="357525"/>
                  <a:pt x="1523863" y="361900"/>
                  <a:pt x="1523863" y="369922"/>
                </a:cubicBezTo>
                <a:cubicBezTo>
                  <a:pt x="1523863" y="377215"/>
                  <a:pt x="1518030" y="383779"/>
                  <a:pt x="1512195" y="383779"/>
                </a:cubicBezTo>
                <a:cubicBezTo>
                  <a:pt x="1504171" y="383779"/>
                  <a:pt x="1497612" y="377215"/>
                  <a:pt x="1497612" y="369922"/>
                </a:cubicBezTo>
                <a:cubicBezTo>
                  <a:pt x="1497612" y="361900"/>
                  <a:pt x="1504171" y="357525"/>
                  <a:pt x="1512195" y="357525"/>
                </a:cubicBezTo>
                <a:close/>
                <a:moveTo>
                  <a:pt x="1439171" y="357525"/>
                </a:moveTo>
                <a:cubicBezTo>
                  <a:pt x="1447188" y="357525"/>
                  <a:pt x="1453023" y="361900"/>
                  <a:pt x="1453023" y="369922"/>
                </a:cubicBezTo>
                <a:cubicBezTo>
                  <a:pt x="1453023" y="377215"/>
                  <a:pt x="1447188" y="383779"/>
                  <a:pt x="1439171" y="383779"/>
                </a:cubicBezTo>
                <a:cubicBezTo>
                  <a:pt x="1433336" y="383779"/>
                  <a:pt x="1426774" y="377215"/>
                  <a:pt x="1426774" y="369922"/>
                </a:cubicBezTo>
                <a:cubicBezTo>
                  <a:pt x="1426774" y="361900"/>
                  <a:pt x="1433336" y="357525"/>
                  <a:pt x="1439171" y="357525"/>
                </a:cubicBezTo>
                <a:close/>
                <a:moveTo>
                  <a:pt x="1368347" y="357525"/>
                </a:moveTo>
                <a:cubicBezTo>
                  <a:pt x="1376368" y="357525"/>
                  <a:pt x="1382199" y="361900"/>
                  <a:pt x="1382199" y="369922"/>
                </a:cubicBezTo>
                <a:cubicBezTo>
                  <a:pt x="1382199" y="377215"/>
                  <a:pt x="1376368" y="383779"/>
                  <a:pt x="1368347" y="383779"/>
                </a:cubicBezTo>
                <a:cubicBezTo>
                  <a:pt x="1362508" y="383779"/>
                  <a:pt x="1355949" y="377215"/>
                  <a:pt x="1355949" y="369922"/>
                </a:cubicBezTo>
                <a:cubicBezTo>
                  <a:pt x="1355949" y="361900"/>
                  <a:pt x="1362508" y="357525"/>
                  <a:pt x="1368347" y="357525"/>
                </a:cubicBezTo>
                <a:close/>
                <a:moveTo>
                  <a:pt x="1297518" y="357525"/>
                </a:moveTo>
                <a:cubicBezTo>
                  <a:pt x="1305540" y="357525"/>
                  <a:pt x="1311374" y="361900"/>
                  <a:pt x="1311374" y="369922"/>
                </a:cubicBezTo>
                <a:cubicBezTo>
                  <a:pt x="1311374" y="377215"/>
                  <a:pt x="1305540" y="383779"/>
                  <a:pt x="1297518" y="383779"/>
                </a:cubicBezTo>
                <a:cubicBezTo>
                  <a:pt x="1289495" y="383779"/>
                  <a:pt x="1285121" y="377215"/>
                  <a:pt x="1285121" y="369922"/>
                </a:cubicBezTo>
                <a:cubicBezTo>
                  <a:pt x="1285121" y="361900"/>
                  <a:pt x="1289495" y="357525"/>
                  <a:pt x="1297518" y="357525"/>
                </a:cubicBezTo>
                <a:close/>
                <a:moveTo>
                  <a:pt x="1225703" y="357525"/>
                </a:moveTo>
                <a:cubicBezTo>
                  <a:pt x="1233487" y="357525"/>
                  <a:pt x="1240493" y="363359"/>
                  <a:pt x="1240493" y="369922"/>
                </a:cubicBezTo>
                <a:cubicBezTo>
                  <a:pt x="1240493" y="377215"/>
                  <a:pt x="1233487" y="383779"/>
                  <a:pt x="1225703" y="383779"/>
                </a:cubicBezTo>
                <a:cubicBezTo>
                  <a:pt x="1217156" y="383779"/>
                  <a:pt x="1210926" y="377215"/>
                  <a:pt x="1210926" y="369922"/>
                </a:cubicBezTo>
                <a:cubicBezTo>
                  <a:pt x="1210926" y="363359"/>
                  <a:pt x="1217156" y="357525"/>
                  <a:pt x="1225703" y="357525"/>
                </a:cubicBezTo>
                <a:close/>
                <a:moveTo>
                  <a:pt x="1154890" y="357525"/>
                </a:moveTo>
                <a:cubicBezTo>
                  <a:pt x="1162673" y="357525"/>
                  <a:pt x="1169676" y="363359"/>
                  <a:pt x="1169676" y="369922"/>
                </a:cubicBezTo>
                <a:cubicBezTo>
                  <a:pt x="1169676" y="377215"/>
                  <a:pt x="1162673" y="383779"/>
                  <a:pt x="1154890" y="383779"/>
                </a:cubicBezTo>
                <a:cubicBezTo>
                  <a:pt x="1146325" y="383779"/>
                  <a:pt x="1140096" y="377215"/>
                  <a:pt x="1140096" y="369922"/>
                </a:cubicBezTo>
                <a:cubicBezTo>
                  <a:pt x="1140096" y="363359"/>
                  <a:pt x="1146325" y="357525"/>
                  <a:pt x="1154890" y="357525"/>
                </a:cubicBezTo>
                <a:close/>
                <a:moveTo>
                  <a:pt x="1084059" y="357525"/>
                </a:moveTo>
                <a:cubicBezTo>
                  <a:pt x="1091842" y="357525"/>
                  <a:pt x="1098844" y="363359"/>
                  <a:pt x="1098844" y="369922"/>
                </a:cubicBezTo>
                <a:cubicBezTo>
                  <a:pt x="1098844" y="377215"/>
                  <a:pt x="1091842" y="383779"/>
                  <a:pt x="1084059" y="383779"/>
                </a:cubicBezTo>
                <a:cubicBezTo>
                  <a:pt x="1075492" y="383779"/>
                  <a:pt x="1069268" y="377215"/>
                  <a:pt x="1069268" y="369922"/>
                </a:cubicBezTo>
                <a:cubicBezTo>
                  <a:pt x="1069268" y="363359"/>
                  <a:pt x="1075492" y="357525"/>
                  <a:pt x="1084059" y="357525"/>
                </a:cubicBezTo>
                <a:close/>
                <a:moveTo>
                  <a:pt x="1013015" y="357525"/>
                </a:moveTo>
                <a:cubicBezTo>
                  <a:pt x="1020312" y="357525"/>
                  <a:pt x="1024685" y="363359"/>
                  <a:pt x="1024685" y="369922"/>
                </a:cubicBezTo>
                <a:cubicBezTo>
                  <a:pt x="1024685" y="377215"/>
                  <a:pt x="1020312" y="383779"/>
                  <a:pt x="1013015" y="383779"/>
                </a:cubicBezTo>
                <a:cubicBezTo>
                  <a:pt x="1005003" y="383779"/>
                  <a:pt x="998434" y="377215"/>
                  <a:pt x="998434" y="369922"/>
                </a:cubicBezTo>
                <a:cubicBezTo>
                  <a:pt x="998434" y="363359"/>
                  <a:pt x="1005003" y="357525"/>
                  <a:pt x="1013015" y="357525"/>
                </a:cubicBezTo>
                <a:close/>
                <a:moveTo>
                  <a:pt x="941465" y="357525"/>
                </a:moveTo>
                <a:cubicBezTo>
                  <a:pt x="948030" y="357525"/>
                  <a:pt x="953864" y="363359"/>
                  <a:pt x="953864" y="369922"/>
                </a:cubicBezTo>
                <a:cubicBezTo>
                  <a:pt x="953864" y="377215"/>
                  <a:pt x="948030" y="383779"/>
                  <a:pt x="941465" y="383779"/>
                </a:cubicBezTo>
                <a:cubicBezTo>
                  <a:pt x="934173" y="383779"/>
                  <a:pt x="927611" y="377215"/>
                  <a:pt x="927611" y="369922"/>
                </a:cubicBezTo>
                <a:cubicBezTo>
                  <a:pt x="927611" y="363359"/>
                  <a:pt x="934173" y="357525"/>
                  <a:pt x="941465" y="357525"/>
                </a:cubicBezTo>
                <a:close/>
                <a:moveTo>
                  <a:pt x="870633" y="357525"/>
                </a:moveTo>
                <a:cubicBezTo>
                  <a:pt x="877194" y="357525"/>
                  <a:pt x="883034" y="363359"/>
                  <a:pt x="883034" y="369922"/>
                </a:cubicBezTo>
                <a:cubicBezTo>
                  <a:pt x="883034" y="377215"/>
                  <a:pt x="877194" y="383779"/>
                  <a:pt x="870633" y="383779"/>
                </a:cubicBezTo>
                <a:cubicBezTo>
                  <a:pt x="863344" y="383779"/>
                  <a:pt x="856777" y="377215"/>
                  <a:pt x="856777" y="369922"/>
                </a:cubicBezTo>
                <a:cubicBezTo>
                  <a:pt x="856777" y="363359"/>
                  <a:pt x="863344" y="357525"/>
                  <a:pt x="870633" y="357525"/>
                </a:cubicBezTo>
                <a:close/>
                <a:moveTo>
                  <a:pt x="798346" y="357525"/>
                </a:moveTo>
                <a:cubicBezTo>
                  <a:pt x="806370" y="357525"/>
                  <a:pt x="812203" y="363359"/>
                  <a:pt x="812203" y="369922"/>
                </a:cubicBezTo>
                <a:cubicBezTo>
                  <a:pt x="812203" y="377215"/>
                  <a:pt x="806370" y="383779"/>
                  <a:pt x="798346" y="383779"/>
                </a:cubicBezTo>
                <a:cubicBezTo>
                  <a:pt x="792510" y="383779"/>
                  <a:pt x="785947" y="377215"/>
                  <a:pt x="785947" y="369922"/>
                </a:cubicBezTo>
                <a:cubicBezTo>
                  <a:pt x="785947" y="363359"/>
                  <a:pt x="792510" y="357525"/>
                  <a:pt x="798346" y="357525"/>
                </a:cubicBezTo>
                <a:close/>
                <a:moveTo>
                  <a:pt x="3654110" y="354153"/>
                </a:moveTo>
                <a:cubicBezTo>
                  <a:pt x="3661893" y="354153"/>
                  <a:pt x="3668898" y="360716"/>
                  <a:pt x="3668898" y="368738"/>
                </a:cubicBezTo>
                <a:cubicBezTo>
                  <a:pt x="3668898" y="376031"/>
                  <a:pt x="3661893" y="380407"/>
                  <a:pt x="3654110" y="380407"/>
                </a:cubicBezTo>
                <a:cubicBezTo>
                  <a:pt x="3645548" y="380407"/>
                  <a:pt x="3639322" y="376031"/>
                  <a:pt x="3639322" y="368738"/>
                </a:cubicBezTo>
                <a:cubicBezTo>
                  <a:pt x="3639322" y="360716"/>
                  <a:pt x="3645548" y="354153"/>
                  <a:pt x="3654110" y="354153"/>
                </a:cubicBezTo>
                <a:close/>
                <a:moveTo>
                  <a:pt x="3583280" y="354153"/>
                </a:moveTo>
                <a:cubicBezTo>
                  <a:pt x="3591064" y="354153"/>
                  <a:pt x="3598069" y="360716"/>
                  <a:pt x="3598069" y="368738"/>
                </a:cubicBezTo>
                <a:cubicBezTo>
                  <a:pt x="3598069" y="376031"/>
                  <a:pt x="3591064" y="380407"/>
                  <a:pt x="3583280" y="380407"/>
                </a:cubicBezTo>
                <a:cubicBezTo>
                  <a:pt x="3574718" y="380407"/>
                  <a:pt x="3568491" y="376031"/>
                  <a:pt x="3568491" y="368738"/>
                </a:cubicBezTo>
                <a:cubicBezTo>
                  <a:pt x="3568491" y="360716"/>
                  <a:pt x="3574718" y="354153"/>
                  <a:pt x="3583280" y="354153"/>
                </a:cubicBezTo>
                <a:close/>
                <a:moveTo>
                  <a:pt x="3512449" y="354153"/>
                </a:moveTo>
                <a:cubicBezTo>
                  <a:pt x="3520232" y="354153"/>
                  <a:pt x="3527237" y="360983"/>
                  <a:pt x="3527237" y="369330"/>
                </a:cubicBezTo>
                <a:cubicBezTo>
                  <a:pt x="3527237" y="376919"/>
                  <a:pt x="3520232" y="383749"/>
                  <a:pt x="3512449" y="383749"/>
                </a:cubicBezTo>
                <a:cubicBezTo>
                  <a:pt x="3503887" y="383749"/>
                  <a:pt x="3497661" y="376919"/>
                  <a:pt x="3497661" y="369330"/>
                </a:cubicBezTo>
                <a:cubicBezTo>
                  <a:pt x="3497661" y="360983"/>
                  <a:pt x="3503887" y="354153"/>
                  <a:pt x="3512449" y="354153"/>
                </a:cubicBezTo>
                <a:close/>
                <a:moveTo>
                  <a:pt x="3440686" y="354153"/>
                </a:moveTo>
                <a:cubicBezTo>
                  <a:pt x="3448708" y="354153"/>
                  <a:pt x="3453083" y="360983"/>
                  <a:pt x="3453083" y="369330"/>
                </a:cubicBezTo>
                <a:cubicBezTo>
                  <a:pt x="3453083" y="376919"/>
                  <a:pt x="3448708" y="383749"/>
                  <a:pt x="3440686" y="383749"/>
                </a:cubicBezTo>
                <a:cubicBezTo>
                  <a:pt x="3433393" y="383749"/>
                  <a:pt x="3426830" y="376919"/>
                  <a:pt x="3426830" y="369330"/>
                </a:cubicBezTo>
                <a:cubicBezTo>
                  <a:pt x="3426830" y="360983"/>
                  <a:pt x="3433393" y="354153"/>
                  <a:pt x="3440686" y="354153"/>
                </a:cubicBezTo>
                <a:close/>
                <a:moveTo>
                  <a:pt x="3369857" y="354153"/>
                </a:moveTo>
                <a:cubicBezTo>
                  <a:pt x="3376420" y="354153"/>
                  <a:pt x="3382254" y="360983"/>
                  <a:pt x="3382254" y="369330"/>
                </a:cubicBezTo>
                <a:cubicBezTo>
                  <a:pt x="3382254" y="376919"/>
                  <a:pt x="3376420" y="383749"/>
                  <a:pt x="3369857" y="383749"/>
                </a:cubicBezTo>
                <a:cubicBezTo>
                  <a:pt x="3362564" y="383749"/>
                  <a:pt x="3356001" y="376919"/>
                  <a:pt x="3356001" y="369330"/>
                </a:cubicBezTo>
                <a:cubicBezTo>
                  <a:pt x="3356001" y="360983"/>
                  <a:pt x="3362564" y="354153"/>
                  <a:pt x="3369857" y="354153"/>
                </a:cubicBezTo>
                <a:close/>
                <a:moveTo>
                  <a:pt x="3299097" y="354153"/>
                </a:moveTo>
                <a:cubicBezTo>
                  <a:pt x="3305662" y="354153"/>
                  <a:pt x="3311496" y="360983"/>
                  <a:pt x="3311496" y="369330"/>
                </a:cubicBezTo>
                <a:cubicBezTo>
                  <a:pt x="3311496" y="376919"/>
                  <a:pt x="3305662" y="383749"/>
                  <a:pt x="3299097" y="383749"/>
                </a:cubicBezTo>
                <a:cubicBezTo>
                  <a:pt x="3291804" y="383749"/>
                  <a:pt x="3285242" y="376919"/>
                  <a:pt x="3285242" y="369330"/>
                </a:cubicBezTo>
                <a:cubicBezTo>
                  <a:pt x="3285242" y="360983"/>
                  <a:pt x="3291804" y="354153"/>
                  <a:pt x="3299097" y="354153"/>
                </a:cubicBezTo>
                <a:close/>
                <a:moveTo>
                  <a:pt x="3226808" y="354153"/>
                </a:moveTo>
                <a:cubicBezTo>
                  <a:pt x="3234828" y="354153"/>
                  <a:pt x="3240664" y="360983"/>
                  <a:pt x="3240664" y="369330"/>
                </a:cubicBezTo>
                <a:cubicBezTo>
                  <a:pt x="3240664" y="376919"/>
                  <a:pt x="3234828" y="383749"/>
                  <a:pt x="3226808" y="383749"/>
                </a:cubicBezTo>
                <a:cubicBezTo>
                  <a:pt x="3220245" y="383749"/>
                  <a:pt x="3214410" y="376919"/>
                  <a:pt x="3214410" y="369330"/>
                </a:cubicBezTo>
                <a:cubicBezTo>
                  <a:pt x="3214410" y="360983"/>
                  <a:pt x="3220245" y="354153"/>
                  <a:pt x="3226808" y="354153"/>
                </a:cubicBezTo>
                <a:close/>
                <a:moveTo>
                  <a:pt x="3152605" y="354153"/>
                </a:moveTo>
                <a:cubicBezTo>
                  <a:pt x="3159898" y="354153"/>
                  <a:pt x="3166462" y="360983"/>
                  <a:pt x="3166462" y="369330"/>
                </a:cubicBezTo>
                <a:cubicBezTo>
                  <a:pt x="3166462" y="376919"/>
                  <a:pt x="3159898" y="383749"/>
                  <a:pt x="3152605" y="383749"/>
                </a:cubicBezTo>
                <a:cubicBezTo>
                  <a:pt x="3146040" y="383749"/>
                  <a:pt x="3140206" y="376919"/>
                  <a:pt x="3140206" y="369330"/>
                </a:cubicBezTo>
                <a:cubicBezTo>
                  <a:pt x="3140206" y="360983"/>
                  <a:pt x="3146040" y="354153"/>
                  <a:pt x="3152605" y="354153"/>
                </a:cubicBezTo>
                <a:close/>
                <a:moveTo>
                  <a:pt x="3081774" y="354153"/>
                </a:moveTo>
                <a:cubicBezTo>
                  <a:pt x="3089066" y="354153"/>
                  <a:pt x="3095627" y="360983"/>
                  <a:pt x="3095627" y="369330"/>
                </a:cubicBezTo>
                <a:cubicBezTo>
                  <a:pt x="3095627" y="376919"/>
                  <a:pt x="3089066" y="383749"/>
                  <a:pt x="3081774" y="383749"/>
                </a:cubicBezTo>
                <a:cubicBezTo>
                  <a:pt x="3073750" y="383749"/>
                  <a:pt x="3069375" y="376919"/>
                  <a:pt x="3069375" y="369330"/>
                </a:cubicBezTo>
                <a:cubicBezTo>
                  <a:pt x="3069375" y="360983"/>
                  <a:pt x="3073750" y="354153"/>
                  <a:pt x="3081774" y="354153"/>
                </a:cubicBezTo>
                <a:close/>
                <a:moveTo>
                  <a:pt x="3013715" y="354153"/>
                </a:moveTo>
                <a:cubicBezTo>
                  <a:pt x="3021307" y="354153"/>
                  <a:pt x="3028135" y="360983"/>
                  <a:pt x="3028135" y="369330"/>
                </a:cubicBezTo>
                <a:cubicBezTo>
                  <a:pt x="3028135" y="376919"/>
                  <a:pt x="3021307" y="383749"/>
                  <a:pt x="3013715" y="383749"/>
                </a:cubicBezTo>
                <a:cubicBezTo>
                  <a:pt x="3005368" y="383749"/>
                  <a:pt x="2998539" y="376919"/>
                  <a:pt x="2998539" y="369330"/>
                </a:cubicBezTo>
                <a:cubicBezTo>
                  <a:pt x="2998539" y="360983"/>
                  <a:pt x="3005368" y="354153"/>
                  <a:pt x="3013715" y="354153"/>
                </a:cubicBezTo>
                <a:close/>
                <a:moveTo>
                  <a:pt x="2942494" y="354153"/>
                </a:moveTo>
                <a:cubicBezTo>
                  <a:pt x="2951055" y="354153"/>
                  <a:pt x="2957288" y="360983"/>
                  <a:pt x="2957288" y="369330"/>
                </a:cubicBezTo>
                <a:cubicBezTo>
                  <a:pt x="2957288" y="376919"/>
                  <a:pt x="2951055" y="383749"/>
                  <a:pt x="2942494" y="383749"/>
                </a:cubicBezTo>
                <a:cubicBezTo>
                  <a:pt x="2934713" y="383749"/>
                  <a:pt x="2927708" y="376919"/>
                  <a:pt x="2927708" y="369330"/>
                </a:cubicBezTo>
                <a:cubicBezTo>
                  <a:pt x="2927708" y="360983"/>
                  <a:pt x="2934713" y="354153"/>
                  <a:pt x="2942494" y="354153"/>
                </a:cubicBezTo>
                <a:close/>
                <a:moveTo>
                  <a:pt x="2868293" y="354153"/>
                </a:moveTo>
                <a:cubicBezTo>
                  <a:pt x="2876858" y="354153"/>
                  <a:pt x="2883085" y="360983"/>
                  <a:pt x="2883085" y="369330"/>
                </a:cubicBezTo>
                <a:cubicBezTo>
                  <a:pt x="2883085" y="376919"/>
                  <a:pt x="2876858" y="383749"/>
                  <a:pt x="2868293" y="383749"/>
                </a:cubicBezTo>
                <a:cubicBezTo>
                  <a:pt x="2860512" y="383749"/>
                  <a:pt x="2853504" y="376919"/>
                  <a:pt x="2853504" y="369330"/>
                </a:cubicBezTo>
                <a:cubicBezTo>
                  <a:pt x="2853504" y="360983"/>
                  <a:pt x="2860512" y="354153"/>
                  <a:pt x="2868293" y="354153"/>
                </a:cubicBezTo>
                <a:close/>
                <a:moveTo>
                  <a:pt x="2796535" y="354153"/>
                </a:moveTo>
                <a:cubicBezTo>
                  <a:pt x="2804558" y="354153"/>
                  <a:pt x="2808932" y="360983"/>
                  <a:pt x="2808932" y="369330"/>
                </a:cubicBezTo>
                <a:cubicBezTo>
                  <a:pt x="2808932" y="376919"/>
                  <a:pt x="2804558" y="383749"/>
                  <a:pt x="2796535" y="383749"/>
                </a:cubicBezTo>
                <a:cubicBezTo>
                  <a:pt x="2789243" y="383749"/>
                  <a:pt x="2782678" y="376919"/>
                  <a:pt x="2782678" y="369330"/>
                </a:cubicBezTo>
                <a:cubicBezTo>
                  <a:pt x="2782678" y="360983"/>
                  <a:pt x="2789243" y="354153"/>
                  <a:pt x="2796535" y="354153"/>
                </a:cubicBezTo>
                <a:close/>
                <a:moveTo>
                  <a:pt x="2725695" y="354153"/>
                </a:moveTo>
                <a:cubicBezTo>
                  <a:pt x="2731532" y="354153"/>
                  <a:pt x="2738100" y="360983"/>
                  <a:pt x="2738100" y="369330"/>
                </a:cubicBezTo>
                <a:cubicBezTo>
                  <a:pt x="2738100" y="376919"/>
                  <a:pt x="2731532" y="383749"/>
                  <a:pt x="2725695" y="383749"/>
                </a:cubicBezTo>
                <a:cubicBezTo>
                  <a:pt x="2717681" y="383749"/>
                  <a:pt x="2711846" y="376919"/>
                  <a:pt x="2711846" y="369330"/>
                </a:cubicBezTo>
                <a:cubicBezTo>
                  <a:pt x="2711846" y="360983"/>
                  <a:pt x="2717681" y="354153"/>
                  <a:pt x="2725695" y="354153"/>
                </a:cubicBezTo>
                <a:close/>
                <a:moveTo>
                  <a:pt x="2653415" y="354153"/>
                </a:moveTo>
                <a:cubicBezTo>
                  <a:pt x="2660705" y="354153"/>
                  <a:pt x="2667270" y="360983"/>
                  <a:pt x="2667270" y="369330"/>
                </a:cubicBezTo>
                <a:cubicBezTo>
                  <a:pt x="2667270" y="376919"/>
                  <a:pt x="2660705" y="383749"/>
                  <a:pt x="2653415" y="383749"/>
                </a:cubicBezTo>
                <a:cubicBezTo>
                  <a:pt x="2646857" y="383749"/>
                  <a:pt x="2641021" y="376919"/>
                  <a:pt x="2641021" y="369330"/>
                </a:cubicBezTo>
                <a:cubicBezTo>
                  <a:pt x="2641021" y="360983"/>
                  <a:pt x="2646857" y="354153"/>
                  <a:pt x="2653415" y="354153"/>
                </a:cubicBezTo>
                <a:close/>
                <a:moveTo>
                  <a:pt x="2582583" y="354153"/>
                </a:moveTo>
                <a:cubicBezTo>
                  <a:pt x="2589875" y="354153"/>
                  <a:pt x="2596439" y="360983"/>
                  <a:pt x="2596439" y="369330"/>
                </a:cubicBezTo>
                <a:cubicBezTo>
                  <a:pt x="2596439" y="376919"/>
                  <a:pt x="2589875" y="383749"/>
                  <a:pt x="2582583" y="383749"/>
                </a:cubicBezTo>
                <a:cubicBezTo>
                  <a:pt x="2576019" y="383749"/>
                  <a:pt x="2570184" y="376919"/>
                  <a:pt x="2570184" y="369330"/>
                </a:cubicBezTo>
                <a:cubicBezTo>
                  <a:pt x="2570184" y="360983"/>
                  <a:pt x="2576019" y="354153"/>
                  <a:pt x="2582583" y="354153"/>
                </a:cubicBezTo>
                <a:close/>
                <a:moveTo>
                  <a:pt x="2511029" y="354153"/>
                </a:moveTo>
                <a:cubicBezTo>
                  <a:pt x="2519050" y="354153"/>
                  <a:pt x="2525613" y="360983"/>
                  <a:pt x="2525613" y="369330"/>
                </a:cubicBezTo>
                <a:cubicBezTo>
                  <a:pt x="2525613" y="376919"/>
                  <a:pt x="2519050" y="383749"/>
                  <a:pt x="2511029" y="383749"/>
                </a:cubicBezTo>
                <a:cubicBezTo>
                  <a:pt x="2503737" y="383749"/>
                  <a:pt x="2499361" y="376919"/>
                  <a:pt x="2499361" y="369330"/>
                </a:cubicBezTo>
                <a:cubicBezTo>
                  <a:pt x="2499361" y="360983"/>
                  <a:pt x="2503737" y="354153"/>
                  <a:pt x="2511029" y="354153"/>
                </a:cubicBezTo>
                <a:close/>
                <a:moveTo>
                  <a:pt x="2439946" y="354153"/>
                </a:moveTo>
                <a:cubicBezTo>
                  <a:pt x="2448505" y="354153"/>
                  <a:pt x="2454732" y="360983"/>
                  <a:pt x="2454732" y="369330"/>
                </a:cubicBezTo>
                <a:cubicBezTo>
                  <a:pt x="2454732" y="376919"/>
                  <a:pt x="2448505" y="383749"/>
                  <a:pt x="2439946" y="383749"/>
                </a:cubicBezTo>
                <a:cubicBezTo>
                  <a:pt x="2432160" y="383749"/>
                  <a:pt x="2425156" y="376919"/>
                  <a:pt x="2425156" y="369330"/>
                </a:cubicBezTo>
                <a:cubicBezTo>
                  <a:pt x="2425156" y="360983"/>
                  <a:pt x="2432160" y="354153"/>
                  <a:pt x="2439946" y="354153"/>
                </a:cubicBezTo>
                <a:close/>
                <a:moveTo>
                  <a:pt x="2369110" y="354153"/>
                </a:moveTo>
                <a:cubicBezTo>
                  <a:pt x="2377672" y="354153"/>
                  <a:pt x="2383899" y="360983"/>
                  <a:pt x="2383899" y="369330"/>
                </a:cubicBezTo>
                <a:cubicBezTo>
                  <a:pt x="2383899" y="376919"/>
                  <a:pt x="2377672" y="383749"/>
                  <a:pt x="2369110" y="383749"/>
                </a:cubicBezTo>
                <a:cubicBezTo>
                  <a:pt x="2361327" y="383749"/>
                  <a:pt x="2354319" y="376919"/>
                  <a:pt x="2354319" y="369330"/>
                </a:cubicBezTo>
                <a:cubicBezTo>
                  <a:pt x="2354319" y="360983"/>
                  <a:pt x="2361327" y="354153"/>
                  <a:pt x="2369110" y="354153"/>
                </a:cubicBezTo>
                <a:close/>
                <a:moveTo>
                  <a:pt x="2298280" y="354153"/>
                </a:moveTo>
                <a:cubicBezTo>
                  <a:pt x="2306842" y="354153"/>
                  <a:pt x="2313068" y="360983"/>
                  <a:pt x="2313068" y="369330"/>
                </a:cubicBezTo>
                <a:cubicBezTo>
                  <a:pt x="2313068" y="376919"/>
                  <a:pt x="2306842" y="383749"/>
                  <a:pt x="2298280" y="383749"/>
                </a:cubicBezTo>
                <a:cubicBezTo>
                  <a:pt x="2290497" y="383749"/>
                  <a:pt x="2283490" y="376919"/>
                  <a:pt x="2283490" y="369330"/>
                </a:cubicBezTo>
                <a:cubicBezTo>
                  <a:pt x="2283490" y="360983"/>
                  <a:pt x="2290497" y="354153"/>
                  <a:pt x="2298280" y="354153"/>
                </a:cubicBezTo>
                <a:close/>
                <a:moveTo>
                  <a:pt x="2226517" y="354153"/>
                </a:moveTo>
                <a:cubicBezTo>
                  <a:pt x="2234538" y="354153"/>
                  <a:pt x="2238914" y="360983"/>
                  <a:pt x="2238914" y="369330"/>
                </a:cubicBezTo>
                <a:cubicBezTo>
                  <a:pt x="2238914" y="376919"/>
                  <a:pt x="2234538" y="383749"/>
                  <a:pt x="2226517" y="383749"/>
                </a:cubicBezTo>
                <a:cubicBezTo>
                  <a:pt x="2218495" y="383749"/>
                  <a:pt x="2212658" y="376919"/>
                  <a:pt x="2212658" y="369330"/>
                </a:cubicBezTo>
                <a:cubicBezTo>
                  <a:pt x="2212658" y="360983"/>
                  <a:pt x="2218495" y="354153"/>
                  <a:pt x="2226517" y="354153"/>
                </a:cubicBezTo>
                <a:close/>
                <a:moveTo>
                  <a:pt x="2155683" y="354153"/>
                </a:moveTo>
                <a:cubicBezTo>
                  <a:pt x="2161519" y="354153"/>
                  <a:pt x="2168081" y="360983"/>
                  <a:pt x="2168081" y="369330"/>
                </a:cubicBezTo>
                <a:cubicBezTo>
                  <a:pt x="2168081" y="376919"/>
                  <a:pt x="2161519" y="383749"/>
                  <a:pt x="2155683" y="383749"/>
                </a:cubicBezTo>
                <a:cubicBezTo>
                  <a:pt x="2147663" y="383749"/>
                  <a:pt x="2141827" y="376919"/>
                  <a:pt x="2141827" y="369330"/>
                </a:cubicBezTo>
                <a:cubicBezTo>
                  <a:pt x="2141827" y="360983"/>
                  <a:pt x="2147663" y="354153"/>
                  <a:pt x="2155683" y="354153"/>
                </a:cubicBezTo>
                <a:close/>
                <a:moveTo>
                  <a:pt x="2084849" y="354153"/>
                </a:moveTo>
                <a:cubicBezTo>
                  <a:pt x="2090683" y="354153"/>
                  <a:pt x="2097248" y="360983"/>
                  <a:pt x="2097248" y="369330"/>
                </a:cubicBezTo>
                <a:cubicBezTo>
                  <a:pt x="2097248" y="376919"/>
                  <a:pt x="2090683" y="383749"/>
                  <a:pt x="2084849" y="383749"/>
                </a:cubicBezTo>
                <a:cubicBezTo>
                  <a:pt x="2076828" y="383749"/>
                  <a:pt x="2070994" y="376919"/>
                  <a:pt x="2070994" y="369330"/>
                </a:cubicBezTo>
                <a:cubicBezTo>
                  <a:pt x="2070994" y="360983"/>
                  <a:pt x="2076828" y="354153"/>
                  <a:pt x="2084849" y="354153"/>
                </a:cubicBezTo>
                <a:close/>
                <a:moveTo>
                  <a:pt x="2011835" y="354153"/>
                </a:moveTo>
                <a:cubicBezTo>
                  <a:pt x="2019855" y="354153"/>
                  <a:pt x="2026421" y="360983"/>
                  <a:pt x="2026421" y="369330"/>
                </a:cubicBezTo>
                <a:cubicBezTo>
                  <a:pt x="2026421" y="376919"/>
                  <a:pt x="2019855" y="383749"/>
                  <a:pt x="2011835" y="383749"/>
                </a:cubicBezTo>
                <a:cubicBezTo>
                  <a:pt x="2006000" y="383749"/>
                  <a:pt x="2000166" y="376919"/>
                  <a:pt x="2000166" y="369330"/>
                </a:cubicBezTo>
                <a:cubicBezTo>
                  <a:pt x="2000166" y="360983"/>
                  <a:pt x="2006000" y="354153"/>
                  <a:pt x="2011835" y="354153"/>
                </a:cubicBezTo>
                <a:close/>
                <a:moveTo>
                  <a:pt x="1938362" y="354153"/>
                </a:moveTo>
                <a:cubicBezTo>
                  <a:pt x="1946385" y="354153"/>
                  <a:pt x="1952222" y="360983"/>
                  <a:pt x="1952222" y="369330"/>
                </a:cubicBezTo>
                <a:cubicBezTo>
                  <a:pt x="1952222" y="376919"/>
                  <a:pt x="1946385" y="383749"/>
                  <a:pt x="1938362" y="383749"/>
                </a:cubicBezTo>
                <a:cubicBezTo>
                  <a:pt x="1932528" y="383749"/>
                  <a:pt x="1925968" y="376919"/>
                  <a:pt x="1925968" y="369330"/>
                </a:cubicBezTo>
                <a:cubicBezTo>
                  <a:pt x="1925968" y="360983"/>
                  <a:pt x="1932528" y="354153"/>
                  <a:pt x="1938362" y="354153"/>
                </a:cubicBezTo>
                <a:close/>
                <a:moveTo>
                  <a:pt x="1867527" y="354153"/>
                </a:moveTo>
                <a:cubicBezTo>
                  <a:pt x="1875550" y="354153"/>
                  <a:pt x="1881384" y="360983"/>
                  <a:pt x="1881384" y="369330"/>
                </a:cubicBezTo>
                <a:cubicBezTo>
                  <a:pt x="1881384" y="376919"/>
                  <a:pt x="1875550" y="383749"/>
                  <a:pt x="1867527" y="383749"/>
                </a:cubicBezTo>
                <a:cubicBezTo>
                  <a:pt x="1860235" y="383749"/>
                  <a:pt x="1855129" y="376919"/>
                  <a:pt x="1855129" y="369330"/>
                </a:cubicBezTo>
                <a:cubicBezTo>
                  <a:pt x="1855129" y="360983"/>
                  <a:pt x="1860235" y="354153"/>
                  <a:pt x="1867527" y="354153"/>
                </a:cubicBezTo>
                <a:close/>
                <a:moveTo>
                  <a:pt x="1225708" y="284879"/>
                </a:moveTo>
                <a:cubicBezTo>
                  <a:pt x="1233489" y="283322"/>
                  <a:pt x="1240493" y="290327"/>
                  <a:pt x="1240493" y="298111"/>
                </a:cubicBezTo>
                <a:cubicBezTo>
                  <a:pt x="1240493" y="306673"/>
                  <a:pt x="1233489" y="312900"/>
                  <a:pt x="1225708" y="312900"/>
                </a:cubicBezTo>
                <a:cubicBezTo>
                  <a:pt x="1217159" y="312900"/>
                  <a:pt x="1210931" y="306673"/>
                  <a:pt x="1210931" y="298111"/>
                </a:cubicBezTo>
                <a:cubicBezTo>
                  <a:pt x="1210931" y="290327"/>
                  <a:pt x="1217159" y="284879"/>
                  <a:pt x="1225708" y="284879"/>
                </a:cubicBezTo>
                <a:close/>
                <a:moveTo>
                  <a:pt x="3440686" y="283322"/>
                </a:moveTo>
                <a:cubicBezTo>
                  <a:pt x="3448708" y="283322"/>
                  <a:pt x="3453083" y="289885"/>
                  <a:pt x="3453083" y="297178"/>
                </a:cubicBezTo>
                <a:cubicBezTo>
                  <a:pt x="3453083" y="305200"/>
                  <a:pt x="3448708" y="309576"/>
                  <a:pt x="3440686" y="309576"/>
                </a:cubicBezTo>
                <a:cubicBezTo>
                  <a:pt x="3433393" y="309576"/>
                  <a:pt x="3426830" y="305200"/>
                  <a:pt x="3426830" y="297178"/>
                </a:cubicBezTo>
                <a:cubicBezTo>
                  <a:pt x="3426830" y="289885"/>
                  <a:pt x="3433393" y="283322"/>
                  <a:pt x="3440686" y="283322"/>
                </a:cubicBezTo>
                <a:close/>
                <a:moveTo>
                  <a:pt x="3369857" y="283322"/>
                </a:moveTo>
                <a:cubicBezTo>
                  <a:pt x="3376420" y="283322"/>
                  <a:pt x="3382254" y="289885"/>
                  <a:pt x="3382254" y="297178"/>
                </a:cubicBezTo>
                <a:cubicBezTo>
                  <a:pt x="3382254" y="305200"/>
                  <a:pt x="3376420" y="309576"/>
                  <a:pt x="3369857" y="309576"/>
                </a:cubicBezTo>
                <a:cubicBezTo>
                  <a:pt x="3362564" y="309576"/>
                  <a:pt x="3356001" y="305200"/>
                  <a:pt x="3356001" y="297178"/>
                </a:cubicBezTo>
                <a:cubicBezTo>
                  <a:pt x="3356001" y="289885"/>
                  <a:pt x="3362564" y="283322"/>
                  <a:pt x="3369857" y="283322"/>
                </a:cubicBezTo>
                <a:close/>
                <a:moveTo>
                  <a:pt x="3299100" y="283322"/>
                </a:moveTo>
                <a:cubicBezTo>
                  <a:pt x="3305662" y="283322"/>
                  <a:pt x="3311496" y="289885"/>
                  <a:pt x="3311496" y="297178"/>
                </a:cubicBezTo>
                <a:cubicBezTo>
                  <a:pt x="3311496" y="305200"/>
                  <a:pt x="3305662" y="309576"/>
                  <a:pt x="3299100" y="309576"/>
                </a:cubicBezTo>
                <a:cubicBezTo>
                  <a:pt x="3291804" y="309576"/>
                  <a:pt x="3285242" y="305200"/>
                  <a:pt x="3285242" y="297178"/>
                </a:cubicBezTo>
                <a:cubicBezTo>
                  <a:pt x="3285242" y="289885"/>
                  <a:pt x="3291804" y="283322"/>
                  <a:pt x="3299100" y="283322"/>
                </a:cubicBezTo>
                <a:close/>
                <a:moveTo>
                  <a:pt x="3226808" y="283322"/>
                </a:moveTo>
                <a:cubicBezTo>
                  <a:pt x="3234828" y="283322"/>
                  <a:pt x="3240664" y="289885"/>
                  <a:pt x="3240664" y="297178"/>
                </a:cubicBezTo>
                <a:cubicBezTo>
                  <a:pt x="3240664" y="305200"/>
                  <a:pt x="3234828" y="309576"/>
                  <a:pt x="3226808" y="309576"/>
                </a:cubicBezTo>
                <a:cubicBezTo>
                  <a:pt x="3220245" y="309576"/>
                  <a:pt x="3214410" y="305200"/>
                  <a:pt x="3214410" y="297178"/>
                </a:cubicBezTo>
                <a:cubicBezTo>
                  <a:pt x="3214410" y="289885"/>
                  <a:pt x="3220245" y="283322"/>
                  <a:pt x="3226808" y="283322"/>
                </a:cubicBezTo>
                <a:close/>
                <a:moveTo>
                  <a:pt x="3152605" y="283322"/>
                </a:moveTo>
                <a:cubicBezTo>
                  <a:pt x="3159898" y="283322"/>
                  <a:pt x="3166462" y="289885"/>
                  <a:pt x="3166462" y="297178"/>
                </a:cubicBezTo>
                <a:cubicBezTo>
                  <a:pt x="3166462" y="305200"/>
                  <a:pt x="3159898" y="309576"/>
                  <a:pt x="3152605" y="309576"/>
                </a:cubicBezTo>
                <a:cubicBezTo>
                  <a:pt x="3146041" y="309576"/>
                  <a:pt x="3140209" y="305200"/>
                  <a:pt x="3140209" y="297178"/>
                </a:cubicBezTo>
                <a:cubicBezTo>
                  <a:pt x="3140209" y="289885"/>
                  <a:pt x="3146041" y="283322"/>
                  <a:pt x="3152605" y="283322"/>
                </a:cubicBezTo>
                <a:close/>
                <a:moveTo>
                  <a:pt x="3081774" y="283322"/>
                </a:moveTo>
                <a:cubicBezTo>
                  <a:pt x="3089066" y="283322"/>
                  <a:pt x="3095628" y="289885"/>
                  <a:pt x="3095628" y="297178"/>
                </a:cubicBezTo>
                <a:cubicBezTo>
                  <a:pt x="3095628" y="305200"/>
                  <a:pt x="3089066" y="309576"/>
                  <a:pt x="3081774" y="309576"/>
                </a:cubicBezTo>
                <a:cubicBezTo>
                  <a:pt x="3073750" y="309576"/>
                  <a:pt x="3069375" y="305200"/>
                  <a:pt x="3069375" y="297178"/>
                </a:cubicBezTo>
                <a:cubicBezTo>
                  <a:pt x="3069375" y="289885"/>
                  <a:pt x="3073750" y="283322"/>
                  <a:pt x="3081774" y="283322"/>
                </a:cubicBezTo>
                <a:close/>
                <a:moveTo>
                  <a:pt x="3013717" y="283322"/>
                </a:moveTo>
                <a:cubicBezTo>
                  <a:pt x="3021307" y="283322"/>
                  <a:pt x="3028135" y="289885"/>
                  <a:pt x="3028135" y="297178"/>
                </a:cubicBezTo>
                <a:cubicBezTo>
                  <a:pt x="3028135" y="305200"/>
                  <a:pt x="3021307" y="309576"/>
                  <a:pt x="3013717" y="309576"/>
                </a:cubicBezTo>
                <a:cubicBezTo>
                  <a:pt x="3005371" y="309576"/>
                  <a:pt x="2998539" y="305200"/>
                  <a:pt x="2998539" y="297178"/>
                </a:cubicBezTo>
                <a:cubicBezTo>
                  <a:pt x="2998539" y="289885"/>
                  <a:pt x="3005371" y="283322"/>
                  <a:pt x="3013717" y="283322"/>
                </a:cubicBezTo>
                <a:close/>
                <a:moveTo>
                  <a:pt x="2942494" y="283322"/>
                </a:moveTo>
                <a:cubicBezTo>
                  <a:pt x="2951055" y="283322"/>
                  <a:pt x="2957288" y="290327"/>
                  <a:pt x="2957288" y="298111"/>
                </a:cubicBezTo>
                <a:cubicBezTo>
                  <a:pt x="2957288" y="306673"/>
                  <a:pt x="2951055" y="312900"/>
                  <a:pt x="2942494" y="312900"/>
                </a:cubicBezTo>
                <a:cubicBezTo>
                  <a:pt x="2934713" y="312900"/>
                  <a:pt x="2927711" y="306673"/>
                  <a:pt x="2927711" y="298111"/>
                </a:cubicBezTo>
                <a:cubicBezTo>
                  <a:pt x="2927711" y="290327"/>
                  <a:pt x="2934713" y="283322"/>
                  <a:pt x="2942494" y="283322"/>
                </a:cubicBezTo>
                <a:close/>
                <a:moveTo>
                  <a:pt x="2868293" y="283322"/>
                </a:moveTo>
                <a:cubicBezTo>
                  <a:pt x="2876858" y="283322"/>
                  <a:pt x="2883087" y="290327"/>
                  <a:pt x="2883087" y="298111"/>
                </a:cubicBezTo>
                <a:cubicBezTo>
                  <a:pt x="2883087" y="306673"/>
                  <a:pt x="2876858" y="312900"/>
                  <a:pt x="2868293" y="312900"/>
                </a:cubicBezTo>
                <a:cubicBezTo>
                  <a:pt x="2860512" y="312900"/>
                  <a:pt x="2853507" y="306673"/>
                  <a:pt x="2853507" y="298111"/>
                </a:cubicBezTo>
                <a:cubicBezTo>
                  <a:pt x="2853507" y="290327"/>
                  <a:pt x="2860512" y="283322"/>
                  <a:pt x="2868293" y="283322"/>
                </a:cubicBezTo>
                <a:close/>
                <a:moveTo>
                  <a:pt x="2796535" y="283322"/>
                </a:moveTo>
                <a:cubicBezTo>
                  <a:pt x="2804558" y="283322"/>
                  <a:pt x="2808934" y="290327"/>
                  <a:pt x="2808934" y="298111"/>
                </a:cubicBezTo>
                <a:cubicBezTo>
                  <a:pt x="2808934" y="306673"/>
                  <a:pt x="2804558" y="312900"/>
                  <a:pt x="2796535" y="312900"/>
                </a:cubicBezTo>
                <a:cubicBezTo>
                  <a:pt x="2789243" y="312900"/>
                  <a:pt x="2782678" y="306673"/>
                  <a:pt x="2782678" y="298111"/>
                </a:cubicBezTo>
                <a:cubicBezTo>
                  <a:pt x="2782678" y="290327"/>
                  <a:pt x="2789243" y="283322"/>
                  <a:pt x="2796535" y="283322"/>
                </a:cubicBezTo>
                <a:close/>
                <a:moveTo>
                  <a:pt x="2725698" y="283322"/>
                </a:moveTo>
                <a:cubicBezTo>
                  <a:pt x="2731532" y="283322"/>
                  <a:pt x="2738100" y="290327"/>
                  <a:pt x="2738100" y="298111"/>
                </a:cubicBezTo>
                <a:cubicBezTo>
                  <a:pt x="2738100" y="306673"/>
                  <a:pt x="2731532" y="312900"/>
                  <a:pt x="2725698" y="312900"/>
                </a:cubicBezTo>
                <a:cubicBezTo>
                  <a:pt x="2717681" y="312900"/>
                  <a:pt x="2711846" y="306673"/>
                  <a:pt x="2711846" y="298111"/>
                </a:cubicBezTo>
                <a:cubicBezTo>
                  <a:pt x="2711846" y="290327"/>
                  <a:pt x="2717681" y="283322"/>
                  <a:pt x="2725698" y="283322"/>
                </a:cubicBezTo>
                <a:close/>
                <a:moveTo>
                  <a:pt x="2653415" y="283322"/>
                </a:moveTo>
                <a:cubicBezTo>
                  <a:pt x="2660705" y="283322"/>
                  <a:pt x="2667270" y="290327"/>
                  <a:pt x="2667270" y="298111"/>
                </a:cubicBezTo>
                <a:cubicBezTo>
                  <a:pt x="2667270" y="306673"/>
                  <a:pt x="2660705" y="312900"/>
                  <a:pt x="2653415" y="312900"/>
                </a:cubicBezTo>
                <a:cubicBezTo>
                  <a:pt x="2646857" y="312900"/>
                  <a:pt x="2641021" y="306673"/>
                  <a:pt x="2641021" y="298111"/>
                </a:cubicBezTo>
                <a:cubicBezTo>
                  <a:pt x="2641021" y="290327"/>
                  <a:pt x="2646857" y="283322"/>
                  <a:pt x="2653415" y="283322"/>
                </a:cubicBezTo>
                <a:close/>
                <a:moveTo>
                  <a:pt x="2582583" y="283322"/>
                </a:moveTo>
                <a:cubicBezTo>
                  <a:pt x="2589875" y="283322"/>
                  <a:pt x="2596439" y="290327"/>
                  <a:pt x="2596439" y="298111"/>
                </a:cubicBezTo>
                <a:cubicBezTo>
                  <a:pt x="2596439" y="306673"/>
                  <a:pt x="2589875" y="312900"/>
                  <a:pt x="2582583" y="312900"/>
                </a:cubicBezTo>
                <a:cubicBezTo>
                  <a:pt x="2576019" y="312900"/>
                  <a:pt x="2570189" y="306673"/>
                  <a:pt x="2570189" y="298111"/>
                </a:cubicBezTo>
                <a:cubicBezTo>
                  <a:pt x="2570189" y="290327"/>
                  <a:pt x="2576019" y="283322"/>
                  <a:pt x="2582583" y="283322"/>
                </a:cubicBezTo>
                <a:close/>
                <a:moveTo>
                  <a:pt x="2511029" y="283322"/>
                </a:moveTo>
                <a:cubicBezTo>
                  <a:pt x="2519050" y="283322"/>
                  <a:pt x="2525613" y="290327"/>
                  <a:pt x="2525613" y="298111"/>
                </a:cubicBezTo>
                <a:cubicBezTo>
                  <a:pt x="2525613" y="306673"/>
                  <a:pt x="2519050" y="312900"/>
                  <a:pt x="2511029" y="312900"/>
                </a:cubicBezTo>
                <a:cubicBezTo>
                  <a:pt x="2503740" y="312900"/>
                  <a:pt x="2499361" y="306673"/>
                  <a:pt x="2499361" y="298111"/>
                </a:cubicBezTo>
                <a:cubicBezTo>
                  <a:pt x="2499361" y="290327"/>
                  <a:pt x="2503740" y="283322"/>
                  <a:pt x="2511029" y="283322"/>
                </a:cubicBezTo>
                <a:close/>
                <a:moveTo>
                  <a:pt x="2439946" y="283322"/>
                </a:moveTo>
                <a:cubicBezTo>
                  <a:pt x="2448505" y="283322"/>
                  <a:pt x="2454732" y="290327"/>
                  <a:pt x="2454732" y="298111"/>
                </a:cubicBezTo>
                <a:cubicBezTo>
                  <a:pt x="2454732" y="306673"/>
                  <a:pt x="2448505" y="312900"/>
                  <a:pt x="2439946" y="312900"/>
                </a:cubicBezTo>
                <a:cubicBezTo>
                  <a:pt x="2432160" y="312900"/>
                  <a:pt x="2425156" y="306673"/>
                  <a:pt x="2425156" y="298111"/>
                </a:cubicBezTo>
                <a:cubicBezTo>
                  <a:pt x="2425156" y="290327"/>
                  <a:pt x="2432160" y="283322"/>
                  <a:pt x="2439946" y="283322"/>
                </a:cubicBezTo>
                <a:close/>
                <a:moveTo>
                  <a:pt x="2369110" y="283322"/>
                </a:moveTo>
                <a:cubicBezTo>
                  <a:pt x="2377672" y="283322"/>
                  <a:pt x="2383899" y="290327"/>
                  <a:pt x="2383899" y="298111"/>
                </a:cubicBezTo>
                <a:cubicBezTo>
                  <a:pt x="2383899" y="306673"/>
                  <a:pt x="2377672" y="312900"/>
                  <a:pt x="2369110" y="312900"/>
                </a:cubicBezTo>
                <a:cubicBezTo>
                  <a:pt x="2361327" y="312900"/>
                  <a:pt x="2354319" y="306673"/>
                  <a:pt x="2354319" y="298111"/>
                </a:cubicBezTo>
                <a:cubicBezTo>
                  <a:pt x="2354319" y="290327"/>
                  <a:pt x="2361327" y="283322"/>
                  <a:pt x="2369110" y="283322"/>
                </a:cubicBezTo>
                <a:close/>
                <a:moveTo>
                  <a:pt x="2298280" y="283322"/>
                </a:moveTo>
                <a:cubicBezTo>
                  <a:pt x="2306842" y="283322"/>
                  <a:pt x="2313068" y="290327"/>
                  <a:pt x="2313068" y="298111"/>
                </a:cubicBezTo>
                <a:cubicBezTo>
                  <a:pt x="2313068" y="306673"/>
                  <a:pt x="2306842" y="312900"/>
                  <a:pt x="2298280" y="312900"/>
                </a:cubicBezTo>
                <a:cubicBezTo>
                  <a:pt x="2290497" y="312900"/>
                  <a:pt x="2283490" y="306673"/>
                  <a:pt x="2283490" y="298111"/>
                </a:cubicBezTo>
                <a:cubicBezTo>
                  <a:pt x="2283490" y="290327"/>
                  <a:pt x="2290497" y="283322"/>
                  <a:pt x="2298280" y="283322"/>
                </a:cubicBezTo>
                <a:close/>
                <a:moveTo>
                  <a:pt x="2226517" y="283322"/>
                </a:moveTo>
                <a:cubicBezTo>
                  <a:pt x="2234538" y="283322"/>
                  <a:pt x="2238914" y="290327"/>
                  <a:pt x="2238914" y="298111"/>
                </a:cubicBezTo>
                <a:cubicBezTo>
                  <a:pt x="2238914" y="306673"/>
                  <a:pt x="2234538" y="312900"/>
                  <a:pt x="2226517" y="312900"/>
                </a:cubicBezTo>
                <a:cubicBezTo>
                  <a:pt x="2218495" y="312900"/>
                  <a:pt x="2212658" y="306673"/>
                  <a:pt x="2212658" y="298111"/>
                </a:cubicBezTo>
                <a:cubicBezTo>
                  <a:pt x="2212658" y="290327"/>
                  <a:pt x="2218495" y="283322"/>
                  <a:pt x="2226517" y="283322"/>
                </a:cubicBezTo>
                <a:close/>
                <a:moveTo>
                  <a:pt x="2155683" y="283322"/>
                </a:moveTo>
                <a:cubicBezTo>
                  <a:pt x="2161519" y="283322"/>
                  <a:pt x="2168081" y="290327"/>
                  <a:pt x="2168081" y="298111"/>
                </a:cubicBezTo>
                <a:cubicBezTo>
                  <a:pt x="2168081" y="306673"/>
                  <a:pt x="2161519" y="312900"/>
                  <a:pt x="2155683" y="312900"/>
                </a:cubicBezTo>
                <a:cubicBezTo>
                  <a:pt x="2147663" y="312900"/>
                  <a:pt x="2141827" y="306673"/>
                  <a:pt x="2141827" y="298111"/>
                </a:cubicBezTo>
                <a:cubicBezTo>
                  <a:pt x="2141827" y="290327"/>
                  <a:pt x="2147663" y="283322"/>
                  <a:pt x="2155683" y="283322"/>
                </a:cubicBezTo>
                <a:close/>
                <a:moveTo>
                  <a:pt x="2084849" y="283322"/>
                </a:moveTo>
                <a:cubicBezTo>
                  <a:pt x="2090685" y="283322"/>
                  <a:pt x="2097248" y="290327"/>
                  <a:pt x="2097248" y="298111"/>
                </a:cubicBezTo>
                <a:cubicBezTo>
                  <a:pt x="2097248" y="306673"/>
                  <a:pt x="2090685" y="312900"/>
                  <a:pt x="2084849" y="312900"/>
                </a:cubicBezTo>
                <a:cubicBezTo>
                  <a:pt x="2076828" y="312900"/>
                  <a:pt x="2070994" y="306673"/>
                  <a:pt x="2070994" y="298111"/>
                </a:cubicBezTo>
                <a:cubicBezTo>
                  <a:pt x="2070994" y="290327"/>
                  <a:pt x="2076828" y="283322"/>
                  <a:pt x="2084849" y="283322"/>
                </a:cubicBezTo>
                <a:close/>
                <a:moveTo>
                  <a:pt x="2011835" y="283322"/>
                </a:moveTo>
                <a:cubicBezTo>
                  <a:pt x="2019855" y="283322"/>
                  <a:pt x="2026421" y="290327"/>
                  <a:pt x="2026421" y="298111"/>
                </a:cubicBezTo>
                <a:cubicBezTo>
                  <a:pt x="2026421" y="306673"/>
                  <a:pt x="2019855" y="312900"/>
                  <a:pt x="2011835" y="312900"/>
                </a:cubicBezTo>
                <a:cubicBezTo>
                  <a:pt x="2006002" y="312900"/>
                  <a:pt x="2000168" y="306673"/>
                  <a:pt x="2000168" y="298111"/>
                </a:cubicBezTo>
                <a:cubicBezTo>
                  <a:pt x="2000168" y="290327"/>
                  <a:pt x="2006002" y="283322"/>
                  <a:pt x="2011835" y="283322"/>
                </a:cubicBezTo>
                <a:close/>
                <a:moveTo>
                  <a:pt x="1938362" y="283322"/>
                </a:moveTo>
                <a:cubicBezTo>
                  <a:pt x="1946385" y="283322"/>
                  <a:pt x="1952222" y="290327"/>
                  <a:pt x="1952222" y="298111"/>
                </a:cubicBezTo>
                <a:cubicBezTo>
                  <a:pt x="1952222" y="306673"/>
                  <a:pt x="1946385" y="312900"/>
                  <a:pt x="1938362" y="312900"/>
                </a:cubicBezTo>
                <a:cubicBezTo>
                  <a:pt x="1932531" y="312900"/>
                  <a:pt x="1925968" y="306673"/>
                  <a:pt x="1925968" y="298111"/>
                </a:cubicBezTo>
                <a:cubicBezTo>
                  <a:pt x="1925968" y="290327"/>
                  <a:pt x="1932531" y="283322"/>
                  <a:pt x="1938362" y="283322"/>
                </a:cubicBezTo>
                <a:close/>
                <a:moveTo>
                  <a:pt x="1867527" y="283322"/>
                </a:moveTo>
                <a:cubicBezTo>
                  <a:pt x="1875550" y="283322"/>
                  <a:pt x="1881384" y="290327"/>
                  <a:pt x="1881384" y="298111"/>
                </a:cubicBezTo>
                <a:cubicBezTo>
                  <a:pt x="1881384" y="306673"/>
                  <a:pt x="1875550" y="312900"/>
                  <a:pt x="1867527" y="312900"/>
                </a:cubicBezTo>
                <a:cubicBezTo>
                  <a:pt x="1860235" y="312900"/>
                  <a:pt x="1855129" y="306673"/>
                  <a:pt x="1855129" y="298111"/>
                </a:cubicBezTo>
                <a:cubicBezTo>
                  <a:pt x="1855129" y="290327"/>
                  <a:pt x="1860235" y="283322"/>
                  <a:pt x="1867527" y="283322"/>
                </a:cubicBezTo>
                <a:close/>
                <a:moveTo>
                  <a:pt x="1799085" y="283322"/>
                </a:moveTo>
                <a:cubicBezTo>
                  <a:pt x="1807647" y="283322"/>
                  <a:pt x="1813876" y="290327"/>
                  <a:pt x="1813876" y="298111"/>
                </a:cubicBezTo>
                <a:cubicBezTo>
                  <a:pt x="1813876" y="306673"/>
                  <a:pt x="1807647" y="312900"/>
                  <a:pt x="1799085" y="312900"/>
                </a:cubicBezTo>
                <a:cubicBezTo>
                  <a:pt x="1790525" y="312900"/>
                  <a:pt x="1784300" y="306673"/>
                  <a:pt x="1784300" y="298111"/>
                </a:cubicBezTo>
                <a:cubicBezTo>
                  <a:pt x="1784300" y="290327"/>
                  <a:pt x="1790525" y="283322"/>
                  <a:pt x="1799085" y="283322"/>
                </a:cubicBezTo>
                <a:close/>
                <a:moveTo>
                  <a:pt x="1728262" y="283322"/>
                </a:moveTo>
                <a:cubicBezTo>
                  <a:pt x="1736825" y="283322"/>
                  <a:pt x="1743052" y="290327"/>
                  <a:pt x="1743052" y="298111"/>
                </a:cubicBezTo>
                <a:cubicBezTo>
                  <a:pt x="1743052" y="306673"/>
                  <a:pt x="1736825" y="312900"/>
                  <a:pt x="1728262" y="312900"/>
                </a:cubicBezTo>
                <a:cubicBezTo>
                  <a:pt x="1719697" y="312900"/>
                  <a:pt x="1713472" y="306673"/>
                  <a:pt x="1713472" y="298111"/>
                </a:cubicBezTo>
                <a:cubicBezTo>
                  <a:pt x="1713472" y="290327"/>
                  <a:pt x="1719697" y="283322"/>
                  <a:pt x="1728262" y="283322"/>
                </a:cubicBezTo>
                <a:close/>
                <a:moveTo>
                  <a:pt x="1656498" y="283322"/>
                </a:moveTo>
                <a:cubicBezTo>
                  <a:pt x="1663792" y="283322"/>
                  <a:pt x="1668897" y="290327"/>
                  <a:pt x="1668897" y="298111"/>
                </a:cubicBezTo>
                <a:cubicBezTo>
                  <a:pt x="1668897" y="306673"/>
                  <a:pt x="1663792" y="312900"/>
                  <a:pt x="1656498" y="312900"/>
                </a:cubicBezTo>
                <a:cubicBezTo>
                  <a:pt x="1648481" y="312900"/>
                  <a:pt x="1642650" y="306673"/>
                  <a:pt x="1642650" y="298111"/>
                </a:cubicBezTo>
                <a:cubicBezTo>
                  <a:pt x="1642650" y="290327"/>
                  <a:pt x="1648481" y="283322"/>
                  <a:pt x="1656498" y="283322"/>
                </a:cubicBezTo>
                <a:close/>
                <a:moveTo>
                  <a:pt x="1582299" y="283322"/>
                </a:moveTo>
                <a:cubicBezTo>
                  <a:pt x="1588131" y="283322"/>
                  <a:pt x="1594704" y="290327"/>
                  <a:pt x="1594704" y="298111"/>
                </a:cubicBezTo>
                <a:cubicBezTo>
                  <a:pt x="1594704" y="306673"/>
                  <a:pt x="1588131" y="312900"/>
                  <a:pt x="1582299" y="312900"/>
                </a:cubicBezTo>
                <a:cubicBezTo>
                  <a:pt x="1574277" y="312900"/>
                  <a:pt x="1568441" y="306673"/>
                  <a:pt x="1568441" y="298111"/>
                </a:cubicBezTo>
                <a:cubicBezTo>
                  <a:pt x="1568441" y="290327"/>
                  <a:pt x="1574277" y="283322"/>
                  <a:pt x="1582299" y="283322"/>
                </a:cubicBezTo>
                <a:close/>
                <a:moveTo>
                  <a:pt x="1512198" y="283322"/>
                </a:moveTo>
                <a:cubicBezTo>
                  <a:pt x="1518032" y="283322"/>
                  <a:pt x="1523865" y="290327"/>
                  <a:pt x="1523865" y="298111"/>
                </a:cubicBezTo>
                <a:cubicBezTo>
                  <a:pt x="1523865" y="306673"/>
                  <a:pt x="1518032" y="312900"/>
                  <a:pt x="1512198" y="312900"/>
                </a:cubicBezTo>
                <a:cubicBezTo>
                  <a:pt x="1504174" y="312900"/>
                  <a:pt x="1497612" y="306673"/>
                  <a:pt x="1497612" y="298111"/>
                </a:cubicBezTo>
                <a:cubicBezTo>
                  <a:pt x="1497612" y="290327"/>
                  <a:pt x="1504174" y="283322"/>
                  <a:pt x="1512198" y="283322"/>
                </a:cubicBezTo>
                <a:close/>
                <a:moveTo>
                  <a:pt x="1439173" y="283322"/>
                </a:moveTo>
                <a:cubicBezTo>
                  <a:pt x="1447191" y="283322"/>
                  <a:pt x="1453026" y="290327"/>
                  <a:pt x="1453026" y="298111"/>
                </a:cubicBezTo>
                <a:cubicBezTo>
                  <a:pt x="1453026" y="306673"/>
                  <a:pt x="1447191" y="312900"/>
                  <a:pt x="1439173" y="312900"/>
                </a:cubicBezTo>
                <a:cubicBezTo>
                  <a:pt x="1433336" y="312900"/>
                  <a:pt x="1426777" y="306673"/>
                  <a:pt x="1426777" y="298111"/>
                </a:cubicBezTo>
                <a:cubicBezTo>
                  <a:pt x="1426777" y="290327"/>
                  <a:pt x="1433336" y="283322"/>
                  <a:pt x="1439173" y="283322"/>
                </a:cubicBezTo>
                <a:close/>
                <a:moveTo>
                  <a:pt x="1368347" y="283322"/>
                </a:moveTo>
                <a:cubicBezTo>
                  <a:pt x="1376368" y="283322"/>
                  <a:pt x="1382200" y="290327"/>
                  <a:pt x="1382200" y="298111"/>
                </a:cubicBezTo>
                <a:cubicBezTo>
                  <a:pt x="1382200" y="306673"/>
                  <a:pt x="1376368" y="312900"/>
                  <a:pt x="1368347" y="312900"/>
                </a:cubicBezTo>
                <a:cubicBezTo>
                  <a:pt x="1362513" y="312900"/>
                  <a:pt x="1355949" y="306673"/>
                  <a:pt x="1355949" y="298111"/>
                </a:cubicBezTo>
                <a:cubicBezTo>
                  <a:pt x="1355949" y="290327"/>
                  <a:pt x="1362513" y="283322"/>
                  <a:pt x="1368347" y="283322"/>
                </a:cubicBezTo>
                <a:close/>
                <a:moveTo>
                  <a:pt x="1297518" y="283322"/>
                </a:moveTo>
                <a:cubicBezTo>
                  <a:pt x="1305540" y="283322"/>
                  <a:pt x="1311374" y="290327"/>
                  <a:pt x="1311374" y="298111"/>
                </a:cubicBezTo>
                <a:cubicBezTo>
                  <a:pt x="1311374" y="306673"/>
                  <a:pt x="1305540" y="312900"/>
                  <a:pt x="1297518" y="312900"/>
                </a:cubicBezTo>
                <a:cubicBezTo>
                  <a:pt x="1289498" y="312900"/>
                  <a:pt x="1285121" y="306673"/>
                  <a:pt x="1285121" y="298111"/>
                </a:cubicBezTo>
                <a:cubicBezTo>
                  <a:pt x="1285121" y="290327"/>
                  <a:pt x="1289498" y="283322"/>
                  <a:pt x="1297518" y="283322"/>
                </a:cubicBezTo>
                <a:close/>
                <a:moveTo>
                  <a:pt x="1154890" y="283322"/>
                </a:moveTo>
                <a:cubicBezTo>
                  <a:pt x="1162674" y="283322"/>
                  <a:pt x="1169683" y="288427"/>
                  <a:pt x="1169683" y="295719"/>
                </a:cubicBezTo>
                <a:cubicBezTo>
                  <a:pt x="1169683" y="303741"/>
                  <a:pt x="1162674" y="309576"/>
                  <a:pt x="1154890" y="309576"/>
                </a:cubicBezTo>
                <a:cubicBezTo>
                  <a:pt x="1146329" y="309576"/>
                  <a:pt x="1140101" y="303741"/>
                  <a:pt x="1140101" y="295719"/>
                </a:cubicBezTo>
                <a:cubicBezTo>
                  <a:pt x="1140101" y="288427"/>
                  <a:pt x="1146329" y="283322"/>
                  <a:pt x="1154890" y="283322"/>
                </a:cubicBezTo>
                <a:close/>
                <a:moveTo>
                  <a:pt x="1084059" y="283322"/>
                </a:moveTo>
                <a:cubicBezTo>
                  <a:pt x="1091842" y="283322"/>
                  <a:pt x="1098847" y="288427"/>
                  <a:pt x="1098847" y="295719"/>
                </a:cubicBezTo>
                <a:cubicBezTo>
                  <a:pt x="1098847" y="303741"/>
                  <a:pt x="1091842" y="309576"/>
                  <a:pt x="1084059" y="309576"/>
                </a:cubicBezTo>
                <a:cubicBezTo>
                  <a:pt x="1075503" y="309576"/>
                  <a:pt x="1069272" y="303741"/>
                  <a:pt x="1069272" y="295719"/>
                </a:cubicBezTo>
                <a:cubicBezTo>
                  <a:pt x="1069272" y="288427"/>
                  <a:pt x="1075503" y="283322"/>
                  <a:pt x="1084059" y="283322"/>
                </a:cubicBezTo>
                <a:close/>
                <a:moveTo>
                  <a:pt x="1013024" y="283322"/>
                </a:moveTo>
                <a:cubicBezTo>
                  <a:pt x="1020314" y="283322"/>
                  <a:pt x="1024691" y="288427"/>
                  <a:pt x="1024691" y="295719"/>
                </a:cubicBezTo>
                <a:cubicBezTo>
                  <a:pt x="1024691" y="303741"/>
                  <a:pt x="1020314" y="309576"/>
                  <a:pt x="1013024" y="309576"/>
                </a:cubicBezTo>
                <a:cubicBezTo>
                  <a:pt x="1005003" y="309576"/>
                  <a:pt x="998442" y="303741"/>
                  <a:pt x="998442" y="295719"/>
                </a:cubicBezTo>
                <a:cubicBezTo>
                  <a:pt x="998442" y="288427"/>
                  <a:pt x="1005003" y="283322"/>
                  <a:pt x="1013024" y="283322"/>
                </a:cubicBezTo>
                <a:close/>
                <a:moveTo>
                  <a:pt x="941467" y="283322"/>
                </a:moveTo>
                <a:cubicBezTo>
                  <a:pt x="948032" y="283322"/>
                  <a:pt x="953869" y="288427"/>
                  <a:pt x="953869" y="295719"/>
                </a:cubicBezTo>
                <a:cubicBezTo>
                  <a:pt x="953869" y="303741"/>
                  <a:pt x="948032" y="309576"/>
                  <a:pt x="941467" y="309576"/>
                </a:cubicBezTo>
                <a:cubicBezTo>
                  <a:pt x="934173" y="309576"/>
                  <a:pt x="927612" y="303741"/>
                  <a:pt x="927612" y="295719"/>
                </a:cubicBezTo>
                <a:cubicBezTo>
                  <a:pt x="927612" y="288427"/>
                  <a:pt x="934173" y="283322"/>
                  <a:pt x="941467" y="283322"/>
                </a:cubicBezTo>
                <a:close/>
                <a:moveTo>
                  <a:pt x="3299102" y="212492"/>
                </a:moveTo>
                <a:cubicBezTo>
                  <a:pt x="3305664" y="212492"/>
                  <a:pt x="3311499" y="219055"/>
                  <a:pt x="3311499" y="226348"/>
                </a:cubicBezTo>
                <a:cubicBezTo>
                  <a:pt x="3311499" y="232911"/>
                  <a:pt x="3305664" y="238746"/>
                  <a:pt x="3299102" y="238746"/>
                </a:cubicBezTo>
                <a:cubicBezTo>
                  <a:pt x="3291807" y="238746"/>
                  <a:pt x="3285245" y="232911"/>
                  <a:pt x="3285245" y="226348"/>
                </a:cubicBezTo>
                <a:cubicBezTo>
                  <a:pt x="3285245" y="219055"/>
                  <a:pt x="3291807" y="212492"/>
                  <a:pt x="3299102" y="212492"/>
                </a:cubicBezTo>
                <a:close/>
                <a:moveTo>
                  <a:pt x="3226811" y="212492"/>
                </a:moveTo>
                <a:cubicBezTo>
                  <a:pt x="3234831" y="212492"/>
                  <a:pt x="3240667" y="219055"/>
                  <a:pt x="3240667" y="226348"/>
                </a:cubicBezTo>
                <a:cubicBezTo>
                  <a:pt x="3240667" y="232911"/>
                  <a:pt x="3234831" y="238746"/>
                  <a:pt x="3226811" y="238746"/>
                </a:cubicBezTo>
                <a:cubicBezTo>
                  <a:pt x="3220250" y="238746"/>
                  <a:pt x="3214412" y="232911"/>
                  <a:pt x="3214412" y="226348"/>
                </a:cubicBezTo>
                <a:cubicBezTo>
                  <a:pt x="3214412" y="219055"/>
                  <a:pt x="3220250" y="212492"/>
                  <a:pt x="3226811" y="212492"/>
                </a:cubicBezTo>
                <a:close/>
                <a:moveTo>
                  <a:pt x="3152608" y="212492"/>
                </a:moveTo>
                <a:cubicBezTo>
                  <a:pt x="3159900" y="212492"/>
                  <a:pt x="3166462" y="219055"/>
                  <a:pt x="3166462" y="226348"/>
                </a:cubicBezTo>
                <a:cubicBezTo>
                  <a:pt x="3166462" y="232911"/>
                  <a:pt x="3159900" y="238746"/>
                  <a:pt x="3152608" y="238746"/>
                </a:cubicBezTo>
                <a:cubicBezTo>
                  <a:pt x="3146043" y="238746"/>
                  <a:pt x="3140211" y="232911"/>
                  <a:pt x="3140211" y="226348"/>
                </a:cubicBezTo>
                <a:cubicBezTo>
                  <a:pt x="3140211" y="219055"/>
                  <a:pt x="3146043" y="212492"/>
                  <a:pt x="3152608" y="212492"/>
                </a:cubicBezTo>
                <a:close/>
                <a:moveTo>
                  <a:pt x="3081775" y="212492"/>
                </a:moveTo>
                <a:cubicBezTo>
                  <a:pt x="3089069" y="212492"/>
                  <a:pt x="3095628" y="219055"/>
                  <a:pt x="3095628" y="226348"/>
                </a:cubicBezTo>
                <a:cubicBezTo>
                  <a:pt x="3095628" y="232911"/>
                  <a:pt x="3089069" y="238746"/>
                  <a:pt x="3081775" y="238746"/>
                </a:cubicBezTo>
                <a:cubicBezTo>
                  <a:pt x="3073753" y="238746"/>
                  <a:pt x="3069375" y="232911"/>
                  <a:pt x="3069375" y="226348"/>
                </a:cubicBezTo>
                <a:cubicBezTo>
                  <a:pt x="3069375" y="219055"/>
                  <a:pt x="3073753" y="212492"/>
                  <a:pt x="3081775" y="212492"/>
                </a:cubicBezTo>
                <a:close/>
                <a:moveTo>
                  <a:pt x="3013720" y="212492"/>
                </a:moveTo>
                <a:cubicBezTo>
                  <a:pt x="3021310" y="212492"/>
                  <a:pt x="3028140" y="219055"/>
                  <a:pt x="3028140" y="226348"/>
                </a:cubicBezTo>
                <a:cubicBezTo>
                  <a:pt x="3028140" y="232911"/>
                  <a:pt x="3021310" y="238746"/>
                  <a:pt x="3013720" y="238746"/>
                </a:cubicBezTo>
                <a:cubicBezTo>
                  <a:pt x="3005373" y="238746"/>
                  <a:pt x="2998542" y="234370"/>
                  <a:pt x="2998542" y="226348"/>
                </a:cubicBezTo>
                <a:cubicBezTo>
                  <a:pt x="2998542" y="219055"/>
                  <a:pt x="3005373" y="212492"/>
                  <a:pt x="3013720" y="212492"/>
                </a:cubicBezTo>
                <a:close/>
                <a:moveTo>
                  <a:pt x="2942497" y="212492"/>
                </a:moveTo>
                <a:cubicBezTo>
                  <a:pt x="2951061" y="212492"/>
                  <a:pt x="2957293" y="219055"/>
                  <a:pt x="2957293" y="226348"/>
                </a:cubicBezTo>
                <a:cubicBezTo>
                  <a:pt x="2957293" y="234370"/>
                  <a:pt x="2951061" y="238746"/>
                  <a:pt x="2942497" y="238746"/>
                </a:cubicBezTo>
                <a:cubicBezTo>
                  <a:pt x="2934719" y="238746"/>
                  <a:pt x="2927716" y="234370"/>
                  <a:pt x="2927716" y="226348"/>
                </a:cubicBezTo>
                <a:cubicBezTo>
                  <a:pt x="2927716" y="219055"/>
                  <a:pt x="2934719" y="212492"/>
                  <a:pt x="2942497" y="212492"/>
                </a:cubicBezTo>
                <a:close/>
                <a:moveTo>
                  <a:pt x="2867363" y="212492"/>
                </a:moveTo>
                <a:cubicBezTo>
                  <a:pt x="2875389" y="212492"/>
                  <a:pt x="2879765" y="219055"/>
                  <a:pt x="2879765" y="226348"/>
                </a:cubicBezTo>
                <a:cubicBezTo>
                  <a:pt x="2879765" y="234370"/>
                  <a:pt x="2875389" y="238746"/>
                  <a:pt x="2867363" y="238746"/>
                </a:cubicBezTo>
                <a:cubicBezTo>
                  <a:pt x="2860073" y="238746"/>
                  <a:pt x="2853510" y="234370"/>
                  <a:pt x="2853510" y="226348"/>
                </a:cubicBezTo>
                <a:cubicBezTo>
                  <a:pt x="2853510" y="219055"/>
                  <a:pt x="2860073" y="212492"/>
                  <a:pt x="2867363" y="212492"/>
                </a:cubicBezTo>
                <a:close/>
                <a:moveTo>
                  <a:pt x="2796538" y="212492"/>
                </a:moveTo>
                <a:cubicBezTo>
                  <a:pt x="2803103" y="212492"/>
                  <a:pt x="2808934" y="219055"/>
                  <a:pt x="2808934" y="226348"/>
                </a:cubicBezTo>
                <a:cubicBezTo>
                  <a:pt x="2808934" y="234370"/>
                  <a:pt x="2803103" y="238746"/>
                  <a:pt x="2796538" y="238746"/>
                </a:cubicBezTo>
                <a:cubicBezTo>
                  <a:pt x="2789246" y="238746"/>
                  <a:pt x="2782680" y="234370"/>
                  <a:pt x="2782680" y="226348"/>
                </a:cubicBezTo>
                <a:cubicBezTo>
                  <a:pt x="2782680" y="219055"/>
                  <a:pt x="2789246" y="212492"/>
                  <a:pt x="2796538" y="212492"/>
                </a:cubicBezTo>
                <a:close/>
                <a:moveTo>
                  <a:pt x="2725698" y="212492"/>
                </a:moveTo>
                <a:cubicBezTo>
                  <a:pt x="2731538" y="212492"/>
                  <a:pt x="2738102" y="219055"/>
                  <a:pt x="2738102" y="226348"/>
                </a:cubicBezTo>
                <a:cubicBezTo>
                  <a:pt x="2738102" y="234370"/>
                  <a:pt x="2731538" y="238746"/>
                  <a:pt x="2725698" y="238746"/>
                </a:cubicBezTo>
                <a:cubicBezTo>
                  <a:pt x="2717686" y="238746"/>
                  <a:pt x="2711852" y="234370"/>
                  <a:pt x="2711852" y="226348"/>
                </a:cubicBezTo>
                <a:cubicBezTo>
                  <a:pt x="2711852" y="219055"/>
                  <a:pt x="2717686" y="212492"/>
                  <a:pt x="2725698" y="212492"/>
                </a:cubicBezTo>
                <a:close/>
                <a:moveTo>
                  <a:pt x="2653420" y="212492"/>
                </a:moveTo>
                <a:cubicBezTo>
                  <a:pt x="2660711" y="212492"/>
                  <a:pt x="2667273" y="219055"/>
                  <a:pt x="2667273" y="226348"/>
                </a:cubicBezTo>
                <a:cubicBezTo>
                  <a:pt x="2667273" y="234370"/>
                  <a:pt x="2660711" y="238746"/>
                  <a:pt x="2653420" y="238746"/>
                </a:cubicBezTo>
                <a:cubicBezTo>
                  <a:pt x="2646857" y="238746"/>
                  <a:pt x="2641021" y="234370"/>
                  <a:pt x="2641021" y="226348"/>
                </a:cubicBezTo>
                <a:cubicBezTo>
                  <a:pt x="2641021" y="219055"/>
                  <a:pt x="2646857" y="212492"/>
                  <a:pt x="2653420" y="212492"/>
                </a:cubicBezTo>
                <a:close/>
                <a:moveTo>
                  <a:pt x="2582586" y="212492"/>
                </a:moveTo>
                <a:cubicBezTo>
                  <a:pt x="2589878" y="212492"/>
                  <a:pt x="2596439" y="219055"/>
                  <a:pt x="2596439" y="226348"/>
                </a:cubicBezTo>
                <a:cubicBezTo>
                  <a:pt x="2596439" y="234370"/>
                  <a:pt x="2589878" y="238746"/>
                  <a:pt x="2582586" y="238746"/>
                </a:cubicBezTo>
                <a:cubicBezTo>
                  <a:pt x="2576024" y="238746"/>
                  <a:pt x="2570189" y="234370"/>
                  <a:pt x="2570189" y="226348"/>
                </a:cubicBezTo>
                <a:cubicBezTo>
                  <a:pt x="2570189" y="219055"/>
                  <a:pt x="2576024" y="212492"/>
                  <a:pt x="2582586" y="212492"/>
                </a:cubicBezTo>
                <a:close/>
                <a:moveTo>
                  <a:pt x="2511029" y="212492"/>
                </a:moveTo>
                <a:cubicBezTo>
                  <a:pt x="2519052" y="212492"/>
                  <a:pt x="2525616" y="219055"/>
                  <a:pt x="2525616" y="226348"/>
                </a:cubicBezTo>
                <a:cubicBezTo>
                  <a:pt x="2525616" y="234370"/>
                  <a:pt x="2519052" y="238746"/>
                  <a:pt x="2511029" y="238746"/>
                </a:cubicBezTo>
                <a:cubicBezTo>
                  <a:pt x="2503740" y="238746"/>
                  <a:pt x="2499364" y="234370"/>
                  <a:pt x="2499364" y="226348"/>
                </a:cubicBezTo>
                <a:cubicBezTo>
                  <a:pt x="2499364" y="219055"/>
                  <a:pt x="2503740" y="212492"/>
                  <a:pt x="2511029" y="212492"/>
                </a:cubicBezTo>
                <a:close/>
                <a:moveTo>
                  <a:pt x="2439946" y="212492"/>
                </a:moveTo>
                <a:cubicBezTo>
                  <a:pt x="2448505" y="212492"/>
                  <a:pt x="2454732" y="219055"/>
                  <a:pt x="2454732" y="226348"/>
                </a:cubicBezTo>
                <a:cubicBezTo>
                  <a:pt x="2454732" y="234370"/>
                  <a:pt x="2448505" y="238746"/>
                  <a:pt x="2439946" y="238746"/>
                </a:cubicBezTo>
                <a:cubicBezTo>
                  <a:pt x="2432163" y="238746"/>
                  <a:pt x="2425156" y="234370"/>
                  <a:pt x="2425156" y="226348"/>
                </a:cubicBezTo>
                <a:cubicBezTo>
                  <a:pt x="2425156" y="219055"/>
                  <a:pt x="2432163" y="212492"/>
                  <a:pt x="2439946" y="212492"/>
                </a:cubicBezTo>
                <a:close/>
                <a:moveTo>
                  <a:pt x="2369110" y="212492"/>
                </a:moveTo>
                <a:cubicBezTo>
                  <a:pt x="2377672" y="212492"/>
                  <a:pt x="2383900" y="219055"/>
                  <a:pt x="2383900" y="226348"/>
                </a:cubicBezTo>
                <a:cubicBezTo>
                  <a:pt x="2383900" y="234370"/>
                  <a:pt x="2377672" y="238746"/>
                  <a:pt x="2369110" y="238746"/>
                </a:cubicBezTo>
                <a:cubicBezTo>
                  <a:pt x="2361329" y="238746"/>
                  <a:pt x="2354323" y="234370"/>
                  <a:pt x="2354323" y="226348"/>
                </a:cubicBezTo>
                <a:cubicBezTo>
                  <a:pt x="2354323" y="219055"/>
                  <a:pt x="2361329" y="212492"/>
                  <a:pt x="2369110" y="212492"/>
                </a:cubicBezTo>
                <a:close/>
                <a:moveTo>
                  <a:pt x="2298283" y="212492"/>
                </a:moveTo>
                <a:cubicBezTo>
                  <a:pt x="2306842" y="212492"/>
                  <a:pt x="2313070" y="219497"/>
                  <a:pt x="2313070" y="227280"/>
                </a:cubicBezTo>
                <a:cubicBezTo>
                  <a:pt x="2313070" y="235842"/>
                  <a:pt x="2306842" y="242069"/>
                  <a:pt x="2298283" y="242069"/>
                </a:cubicBezTo>
                <a:cubicBezTo>
                  <a:pt x="2290497" y="242069"/>
                  <a:pt x="2283493" y="235842"/>
                  <a:pt x="2283493" y="227280"/>
                </a:cubicBezTo>
                <a:cubicBezTo>
                  <a:pt x="2283493" y="219497"/>
                  <a:pt x="2290497" y="212492"/>
                  <a:pt x="2298283" y="212492"/>
                </a:cubicBezTo>
                <a:close/>
                <a:moveTo>
                  <a:pt x="2226517" y="212492"/>
                </a:moveTo>
                <a:cubicBezTo>
                  <a:pt x="2234540" y="212492"/>
                  <a:pt x="2238916" y="219497"/>
                  <a:pt x="2238916" y="227280"/>
                </a:cubicBezTo>
                <a:cubicBezTo>
                  <a:pt x="2238916" y="235842"/>
                  <a:pt x="2234540" y="242069"/>
                  <a:pt x="2226517" y="242069"/>
                </a:cubicBezTo>
                <a:cubicBezTo>
                  <a:pt x="2218495" y="242069"/>
                  <a:pt x="2212659" y="235842"/>
                  <a:pt x="2212659" y="227280"/>
                </a:cubicBezTo>
                <a:cubicBezTo>
                  <a:pt x="2212659" y="219497"/>
                  <a:pt x="2218495" y="212492"/>
                  <a:pt x="2226517" y="212492"/>
                </a:cubicBezTo>
                <a:close/>
                <a:moveTo>
                  <a:pt x="2155683" y="212492"/>
                </a:moveTo>
                <a:cubicBezTo>
                  <a:pt x="2161519" y="212492"/>
                  <a:pt x="2168081" y="219497"/>
                  <a:pt x="2168081" y="227280"/>
                </a:cubicBezTo>
                <a:cubicBezTo>
                  <a:pt x="2168081" y="235842"/>
                  <a:pt x="2161519" y="242069"/>
                  <a:pt x="2155683" y="242069"/>
                </a:cubicBezTo>
                <a:cubicBezTo>
                  <a:pt x="2147663" y="242069"/>
                  <a:pt x="2141827" y="235842"/>
                  <a:pt x="2141827" y="227280"/>
                </a:cubicBezTo>
                <a:cubicBezTo>
                  <a:pt x="2141827" y="219497"/>
                  <a:pt x="2147663" y="212492"/>
                  <a:pt x="2155683" y="212492"/>
                </a:cubicBezTo>
                <a:close/>
                <a:moveTo>
                  <a:pt x="2084851" y="212492"/>
                </a:moveTo>
                <a:cubicBezTo>
                  <a:pt x="2090686" y="212492"/>
                  <a:pt x="2097249" y="219497"/>
                  <a:pt x="2097249" y="227280"/>
                </a:cubicBezTo>
                <a:cubicBezTo>
                  <a:pt x="2097249" y="235842"/>
                  <a:pt x="2090686" y="242069"/>
                  <a:pt x="2084851" y="242069"/>
                </a:cubicBezTo>
                <a:cubicBezTo>
                  <a:pt x="2076829" y="242069"/>
                  <a:pt x="2070995" y="235842"/>
                  <a:pt x="2070995" y="227280"/>
                </a:cubicBezTo>
                <a:cubicBezTo>
                  <a:pt x="2070995" y="219497"/>
                  <a:pt x="2076829" y="212492"/>
                  <a:pt x="2084851" y="212492"/>
                </a:cubicBezTo>
                <a:close/>
                <a:moveTo>
                  <a:pt x="2011835" y="212492"/>
                </a:moveTo>
                <a:cubicBezTo>
                  <a:pt x="2019855" y="212492"/>
                  <a:pt x="2026421" y="219497"/>
                  <a:pt x="2026421" y="227280"/>
                </a:cubicBezTo>
                <a:cubicBezTo>
                  <a:pt x="2026421" y="235842"/>
                  <a:pt x="2019855" y="242069"/>
                  <a:pt x="2011835" y="242069"/>
                </a:cubicBezTo>
                <a:cubicBezTo>
                  <a:pt x="2006003" y="242069"/>
                  <a:pt x="2000168" y="235842"/>
                  <a:pt x="2000168" y="227280"/>
                </a:cubicBezTo>
                <a:cubicBezTo>
                  <a:pt x="2000168" y="219497"/>
                  <a:pt x="2006003" y="212492"/>
                  <a:pt x="2011835" y="212492"/>
                </a:cubicBezTo>
                <a:close/>
                <a:moveTo>
                  <a:pt x="1938362" y="212492"/>
                </a:moveTo>
                <a:cubicBezTo>
                  <a:pt x="1946388" y="212492"/>
                  <a:pt x="1952222" y="219497"/>
                  <a:pt x="1952222" y="227280"/>
                </a:cubicBezTo>
                <a:cubicBezTo>
                  <a:pt x="1952222" y="235842"/>
                  <a:pt x="1946388" y="242069"/>
                  <a:pt x="1938362" y="242069"/>
                </a:cubicBezTo>
                <a:cubicBezTo>
                  <a:pt x="1932531" y="242069"/>
                  <a:pt x="1925971" y="235842"/>
                  <a:pt x="1925971" y="227280"/>
                </a:cubicBezTo>
                <a:cubicBezTo>
                  <a:pt x="1925971" y="219497"/>
                  <a:pt x="1931072" y="212492"/>
                  <a:pt x="1938362" y="212492"/>
                </a:cubicBezTo>
                <a:close/>
                <a:moveTo>
                  <a:pt x="1867530" y="212492"/>
                </a:moveTo>
                <a:cubicBezTo>
                  <a:pt x="1875550" y="212492"/>
                  <a:pt x="1881387" y="219497"/>
                  <a:pt x="1881387" y="227280"/>
                </a:cubicBezTo>
                <a:cubicBezTo>
                  <a:pt x="1881387" y="235842"/>
                  <a:pt x="1875550" y="242069"/>
                  <a:pt x="1867530" y="242069"/>
                </a:cubicBezTo>
                <a:cubicBezTo>
                  <a:pt x="1860238" y="242069"/>
                  <a:pt x="1855129" y="235842"/>
                  <a:pt x="1855129" y="227280"/>
                </a:cubicBezTo>
                <a:cubicBezTo>
                  <a:pt x="1855129" y="219497"/>
                  <a:pt x="1860238" y="212492"/>
                  <a:pt x="1867530" y="212492"/>
                </a:cubicBezTo>
                <a:close/>
                <a:moveTo>
                  <a:pt x="1799087" y="212492"/>
                </a:moveTo>
                <a:cubicBezTo>
                  <a:pt x="1807649" y="212492"/>
                  <a:pt x="1813879" y="219497"/>
                  <a:pt x="1813879" y="227280"/>
                </a:cubicBezTo>
                <a:cubicBezTo>
                  <a:pt x="1813879" y="235842"/>
                  <a:pt x="1807649" y="242069"/>
                  <a:pt x="1799087" y="242069"/>
                </a:cubicBezTo>
                <a:cubicBezTo>
                  <a:pt x="1790527" y="242069"/>
                  <a:pt x="1784303" y="235842"/>
                  <a:pt x="1784303" y="227280"/>
                </a:cubicBezTo>
                <a:cubicBezTo>
                  <a:pt x="1784303" y="219497"/>
                  <a:pt x="1790527" y="212492"/>
                  <a:pt x="1799087" y="212492"/>
                </a:cubicBezTo>
                <a:close/>
                <a:moveTo>
                  <a:pt x="1728262" y="212492"/>
                </a:moveTo>
                <a:cubicBezTo>
                  <a:pt x="1736828" y="212492"/>
                  <a:pt x="1743052" y="219497"/>
                  <a:pt x="1743052" y="227280"/>
                </a:cubicBezTo>
                <a:cubicBezTo>
                  <a:pt x="1743052" y="235842"/>
                  <a:pt x="1736828" y="242069"/>
                  <a:pt x="1728262" y="242069"/>
                </a:cubicBezTo>
                <a:cubicBezTo>
                  <a:pt x="1719700" y="242069"/>
                  <a:pt x="1713472" y="235842"/>
                  <a:pt x="1713472" y="227280"/>
                </a:cubicBezTo>
                <a:cubicBezTo>
                  <a:pt x="1713472" y="219497"/>
                  <a:pt x="1719700" y="212492"/>
                  <a:pt x="1728262" y="212492"/>
                </a:cubicBezTo>
                <a:close/>
                <a:moveTo>
                  <a:pt x="1656498" y="212492"/>
                </a:moveTo>
                <a:cubicBezTo>
                  <a:pt x="1663792" y="212492"/>
                  <a:pt x="1668900" y="219497"/>
                  <a:pt x="1668900" y="227280"/>
                </a:cubicBezTo>
                <a:cubicBezTo>
                  <a:pt x="1668900" y="235842"/>
                  <a:pt x="1663792" y="242069"/>
                  <a:pt x="1656498" y="242069"/>
                </a:cubicBezTo>
                <a:cubicBezTo>
                  <a:pt x="1648481" y="242069"/>
                  <a:pt x="1642655" y="235842"/>
                  <a:pt x="1642655" y="227280"/>
                </a:cubicBezTo>
                <a:cubicBezTo>
                  <a:pt x="1642655" y="219497"/>
                  <a:pt x="1648481" y="212492"/>
                  <a:pt x="1656498" y="212492"/>
                </a:cubicBezTo>
                <a:close/>
                <a:moveTo>
                  <a:pt x="1582299" y="212492"/>
                </a:moveTo>
                <a:cubicBezTo>
                  <a:pt x="1588134" y="212492"/>
                  <a:pt x="1594704" y="219497"/>
                  <a:pt x="1594704" y="227280"/>
                </a:cubicBezTo>
                <a:cubicBezTo>
                  <a:pt x="1594704" y="235842"/>
                  <a:pt x="1588134" y="242069"/>
                  <a:pt x="1582299" y="242069"/>
                </a:cubicBezTo>
                <a:cubicBezTo>
                  <a:pt x="1574277" y="242069"/>
                  <a:pt x="1568441" y="235842"/>
                  <a:pt x="1568441" y="227280"/>
                </a:cubicBezTo>
                <a:cubicBezTo>
                  <a:pt x="1568441" y="219497"/>
                  <a:pt x="1574277" y="212492"/>
                  <a:pt x="1582299" y="212492"/>
                </a:cubicBezTo>
                <a:close/>
                <a:moveTo>
                  <a:pt x="1512198" y="212492"/>
                </a:moveTo>
                <a:cubicBezTo>
                  <a:pt x="1518035" y="212492"/>
                  <a:pt x="1523867" y="219497"/>
                  <a:pt x="1523867" y="227280"/>
                </a:cubicBezTo>
                <a:cubicBezTo>
                  <a:pt x="1523867" y="235842"/>
                  <a:pt x="1518035" y="242069"/>
                  <a:pt x="1512198" y="242069"/>
                </a:cubicBezTo>
                <a:cubicBezTo>
                  <a:pt x="1504174" y="242069"/>
                  <a:pt x="1497612" y="235842"/>
                  <a:pt x="1497612" y="227280"/>
                </a:cubicBezTo>
                <a:cubicBezTo>
                  <a:pt x="1497612" y="219497"/>
                  <a:pt x="1504174" y="212492"/>
                  <a:pt x="1512198" y="212492"/>
                </a:cubicBezTo>
                <a:close/>
                <a:moveTo>
                  <a:pt x="1439173" y="212492"/>
                </a:moveTo>
                <a:cubicBezTo>
                  <a:pt x="1447191" y="212492"/>
                  <a:pt x="1453026" y="219497"/>
                  <a:pt x="1453026" y="227280"/>
                </a:cubicBezTo>
                <a:cubicBezTo>
                  <a:pt x="1453026" y="235842"/>
                  <a:pt x="1447191" y="242069"/>
                  <a:pt x="1439173" y="242069"/>
                </a:cubicBezTo>
                <a:cubicBezTo>
                  <a:pt x="1433339" y="242069"/>
                  <a:pt x="1426777" y="235842"/>
                  <a:pt x="1426777" y="227280"/>
                </a:cubicBezTo>
                <a:cubicBezTo>
                  <a:pt x="1426777" y="219497"/>
                  <a:pt x="1433339" y="212492"/>
                  <a:pt x="1439173" y="212492"/>
                </a:cubicBezTo>
                <a:close/>
                <a:moveTo>
                  <a:pt x="1368349" y="212492"/>
                </a:moveTo>
                <a:cubicBezTo>
                  <a:pt x="1376368" y="212492"/>
                  <a:pt x="1382203" y="219497"/>
                  <a:pt x="1382203" y="227280"/>
                </a:cubicBezTo>
                <a:cubicBezTo>
                  <a:pt x="1382203" y="235842"/>
                  <a:pt x="1376368" y="242069"/>
                  <a:pt x="1368349" y="242069"/>
                </a:cubicBezTo>
                <a:cubicBezTo>
                  <a:pt x="1362513" y="242069"/>
                  <a:pt x="1355950" y="235842"/>
                  <a:pt x="1355950" y="227280"/>
                </a:cubicBezTo>
                <a:cubicBezTo>
                  <a:pt x="1355950" y="219497"/>
                  <a:pt x="1362513" y="212492"/>
                  <a:pt x="1368349" y="212492"/>
                </a:cubicBezTo>
                <a:close/>
                <a:moveTo>
                  <a:pt x="1297520" y="212492"/>
                </a:moveTo>
                <a:cubicBezTo>
                  <a:pt x="1305540" y="212492"/>
                  <a:pt x="1311374" y="219497"/>
                  <a:pt x="1311374" y="227280"/>
                </a:cubicBezTo>
                <a:cubicBezTo>
                  <a:pt x="1311374" y="235842"/>
                  <a:pt x="1305540" y="242069"/>
                  <a:pt x="1297520" y="242069"/>
                </a:cubicBezTo>
                <a:cubicBezTo>
                  <a:pt x="1289498" y="242069"/>
                  <a:pt x="1285121" y="235842"/>
                  <a:pt x="1285121" y="227280"/>
                </a:cubicBezTo>
                <a:cubicBezTo>
                  <a:pt x="1285121" y="219497"/>
                  <a:pt x="1289498" y="212492"/>
                  <a:pt x="1297520" y="212492"/>
                </a:cubicBezTo>
                <a:close/>
                <a:moveTo>
                  <a:pt x="1225708" y="212492"/>
                </a:moveTo>
                <a:cubicBezTo>
                  <a:pt x="1233489" y="212492"/>
                  <a:pt x="1240496" y="219497"/>
                  <a:pt x="1240496" y="227280"/>
                </a:cubicBezTo>
                <a:cubicBezTo>
                  <a:pt x="1240496" y="235842"/>
                  <a:pt x="1233489" y="242069"/>
                  <a:pt x="1225708" y="242069"/>
                </a:cubicBezTo>
                <a:cubicBezTo>
                  <a:pt x="1217159" y="242069"/>
                  <a:pt x="1210934" y="235842"/>
                  <a:pt x="1210934" y="227280"/>
                </a:cubicBezTo>
                <a:cubicBezTo>
                  <a:pt x="1210934" y="219497"/>
                  <a:pt x="1217159" y="212492"/>
                  <a:pt x="1225708" y="212492"/>
                </a:cubicBezTo>
                <a:close/>
                <a:moveTo>
                  <a:pt x="1154891" y="212492"/>
                </a:moveTo>
                <a:cubicBezTo>
                  <a:pt x="1162674" y="212492"/>
                  <a:pt x="1169683" y="219497"/>
                  <a:pt x="1169683" y="227280"/>
                </a:cubicBezTo>
                <a:cubicBezTo>
                  <a:pt x="1169683" y="235842"/>
                  <a:pt x="1162674" y="242069"/>
                  <a:pt x="1154891" y="242069"/>
                </a:cubicBezTo>
                <a:cubicBezTo>
                  <a:pt x="1146329" y="242069"/>
                  <a:pt x="1140105" y="235842"/>
                  <a:pt x="1140105" y="227280"/>
                </a:cubicBezTo>
                <a:cubicBezTo>
                  <a:pt x="1140105" y="219497"/>
                  <a:pt x="1146329" y="212492"/>
                  <a:pt x="1154891" y="212492"/>
                </a:cubicBezTo>
                <a:close/>
                <a:moveTo>
                  <a:pt x="1084063" y="212492"/>
                </a:moveTo>
                <a:cubicBezTo>
                  <a:pt x="1091842" y="212492"/>
                  <a:pt x="1098847" y="219497"/>
                  <a:pt x="1098847" y="227280"/>
                </a:cubicBezTo>
                <a:cubicBezTo>
                  <a:pt x="1098847" y="235842"/>
                  <a:pt x="1091842" y="242069"/>
                  <a:pt x="1084063" y="242069"/>
                </a:cubicBezTo>
                <a:cubicBezTo>
                  <a:pt x="1075503" y="242069"/>
                  <a:pt x="1069276" y="235842"/>
                  <a:pt x="1069276" y="227280"/>
                </a:cubicBezTo>
                <a:cubicBezTo>
                  <a:pt x="1069276" y="219497"/>
                  <a:pt x="1075503" y="212492"/>
                  <a:pt x="1084063" y="212492"/>
                </a:cubicBezTo>
                <a:close/>
                <a:moveTo>
                  <a:pt x="3013723" y="141661"/>
                </a:moveTo>
                <a:cubicBezTo>
                  <a:pt x="3021310" y="141661"/>
                  <a:pt x="3028140" y="148224"/>
                  <a:pt x="3028140" y="155517"/>
                </a:cubicBezTo>
                <a:cubicBezTo>
                  <a:pt x="3028140" y="162080"/>
                  <a:pt x="3021310" y="167915"/>
                  <a:pt x="3013723" y="167915"/>
                </a:cubicBezTo>
                <a:cubicBezTo>
                  <a:pt x="3005376" y="167915"/>
                  <a:pt x="2998545" y="162080"/>
                  <a:pt x="2998545" y="155517"/>
                </a:cubicBezTo>
                <a:cubicBezTo>
                  <a:pt x="2998545" y="148224"/>
                  <a:pt x="3005376" y="141661"/>
                  <a:pt x="3013723" y="141661"/>
                </a:cubicBezTo>
                <a:close/>
                <a:moveTo>
                  <a:pt x="2942497" y="141661"/>
                </a:moveTo>
                <a:cubicBezTo>
                  <a:pt x="2951061" y="141661"/>
                  <a:pt x="2957293" y="148224"/>
                  <a:pt x="2957293" y="155517"/>
                </a:cubicBezTo>
                <a:cubicBezTo>
                  <a:pt x="2957293" y="162080"/>
                  <a:pt x="2951061" y="167915"/>
                  <a:pt x="2942497" y="167915"/>
                </a:cubicBezTo>
                <a:cubicBezTo>
                  <a:pt x="2934719" y="167915"/>
                  <a:pt x="2927716" y="162080"/>
                  <a:pt x="2927716" y="155517"/>
                </a:cubicBezTo>
                <a:cubicBezTo>
                  <a:pt x="2927716" y="148224"/>
                  <a:pt x="2934719" y="141661"/>
                  <a:pt x="2942497" y="141661"/>
                </a:cubicBezTo>
                <a:close/>
                <a:moveTo>
                  <a:pt x="2867363" y="141661"/>
                </a:moveTo>
                <a:cubicBezTo>
                  <a:pt x="2875389" y="141661"/>
                  <a:pt x="2879765" y="148224"/>
                  <a:pt x="2879765" y="155517"/>
                </a:cubicBezTo>
                <a:cubicBezTo>
                  <a:pt x="2879765" y="162080"/>
                  <a:pt x="2875389" y="167915"/>
                  <a:pt x="2867363" y="167915"/>
                </a:cubicBezTo>
                <a:cubicBezTo>
                  <a:pt x="2860073" y="167915"/>
                  <a:pt x="2853510" y="162080"/>
                  <a:pt x="2853510" y="155517"/>
                </a:cubicBezTo>
                <a:cubicBezTo>
                  <a:pt x="2853510" y="148224"/>
                  <a:pt x="2860073" y="141661"/>
                  <a:pt x="2867363" y="141661"/>
                </a:cubicBezTo>
                <a:close/>
                <a:moveTo>
                  <a:pt x="2796538" y="141661"/>
                </a:moveTo>
                <a:cubicBezTo>
                  <a:pt x="2803103" y="141661"/>
                  <a:pt x="2808940" y="148224"/>
                  <a:pt x="2808940" y="155517"/>
                </a:cubicBezTo>
                <a:cubicBezTo>
                  <a:pt x="2808940" y="162080"/>
                  <a:pt x="2803103" y="167915"/>
                  <a:pt x="2796538" y="167915"/>
                </a:cubicBezTo>
                <a:cubicBezTo>
                  <a:pt x="2789246" y="167915"/>
                  <a:pt x="2782683" y="162080"/>
                  <a:pt x="2782683" y="155517"/>
                </a:cubicBezTo>
                <a:cubicBezTo>
                  <a:pt x="2782683" y="148224"/>
                  <a:pt x="2789246" y="141661"/>
                  <a:pt x="2796538" y="141661"/>
                </a:cubicBezTo>
                <a:close/>
                <a:moveTo>
                  <a:pt x="2725703" y="141661"/>
                </a:moveTo>
                <a:cubicBezTo>
                  <a:pt x="2731538" y="141661"/>
                  <a:pt x="2738105" y="148224"/>
                  <a:pt x="2738105" y="155517"/>
                </a:cubicBezTo>
                <a:cubicBezTo>
                  <a:pt x="2738105" y="162080"/>
                  <a:pt x="2731538" y="167915"/>
                  <a:pt x="2725703" y="167915"/>
                </a:cubicBezTo>
                <a:cubicBezTo>
                  <a:pt x="2717686" y="167915"/>
                  <a:pt x="2711852" y="162080"/>
                  <a:pt x="2711852" y="155517"/>
                </a:cubicBezTo>
                <a:cubicBezTo>
                  <a:pt x="2711852" y="148224"/>
                  <a:pt x="2717686" y="141661"/>
                  <a:pt x="2725703" y="141661"/>
                </a:cubicBezTo>
                <a:close/>
                <a:moveTo>
                  <a:pt x="2653420" y="141661"/>
                </a:moveTo>
                <a:cubicBezTo>
                  <a:pt x="2660711" y="141661"/>
                  <a:pt x="2667273" y="148224"/>
                  <a:pt x="2667273" y="155517"/>
                </a:cubicBezTo>
                <a:cubicBezTo>
                  <a:pt x="2667273" y="162080"/>
                  <a:pt x="2660711" y="167915"/>
                  <a:pt x="2653420" y="167915"/>
                </a:cubicBezTo>
                <a:cubicBezTo>
                  <a:pt x="2646857" y="167915"/>
                  <a:pt x="2641021" y="162080"/>
                  <a:pt x="2641021" y="155517"/>
                </a:cubicBezTo>
                <a:cubicBezTo>
                  <a:pt x="2641021" y="148224"/>
                  <a:pt x="2646857" y="141661"/>
                  <a:pt x="2653420" y="141661"/>
                </a:cubicBezTo>
                <a:close/>
                <a:moveTo>
                  <a:pt x="2582586" y="141661"/>
                </a:moveTo>
                <a:cubicBezTo>
                  <a:pt x="2589878" y="141661"/>
                  <a:pt x="2596442" y="148224"/>
                  <a:pt x="2596442" y="155517"/>
                </a:cubicBezTo>
                <a:cubicBezTo>
                  <a:pt x="2596442" y="162080"/>
                  <a:pt x="2589878" y="167915"/>
                  <a:pt x="2582586" y="167915"/>
                </a:cubicBezTo>
                <a:cubicBezTo>
                  <a:pt x="2576024" y="167915"/>
                  <a:pt x="2570189" y="162080"/>
                  <a:pt x="2570189" y="155517"/>
                </a:cubicBezTo>
                <a:cubicBezTo>
                  <a:pt x="2570189" y="148224"/>
                  <a:pt x="2576024" y="141661"/>
                  <a:pt x="2582586" y="141661"/>
                </a:cubicBezTo>
                <a:close/>
                <a:moveTo>
                  <a:pt x="2511034" y="141661"/>
                </a:moveTo>
                <a:cubicBezTo>
                  <a:pt x="2519052" y="141661"/>
                  <a:pt x="2525616" y="148224"/>
                  <a:pt x="2525616" y="155517"/>
                </a:cubicBezTo>
                <a:cubicBezTo>
                  <a:pt x="2525616" y="162080"/>
                  <a:pt x="2519052" y="167915"/>
                  <a:pt x="2511034" y="167915"/>
                </a:cubicBezTo>
                <a:cubicBezTo>
                  <a:pt x="2503743" y="167915"/>
                  <a:pt x="2499364" y="162080"/>
                  <a:pt x="2499364" y="155517"/>
                </a:cubicBezTo>
                <a:cubicBezTo>
                  <a:pt x="2499364" y="148224"/>
                  <a:pt x="2503743" y="141661"/>
                  <a:pt x="2511034" y="141661"/>
                </a:cubicBezTo>
                <a:close/>
                <a:moveTo>
                  <a:pt x="2439946" y="141661"/>
                </a:moveTo>
                <a:cubicBezTo>
                  <a:pt x="2448505" y="141661"/>
                  <a:pt x="2454734" y="148224"/>
                  <a:pt x="2454734" y="155517"/>
                </a:cubicBezTo>
                <a:cubicBezTo>
                  <a:pt x="2454734" y="162080"/>
                  <a:pt x="2448505" y="167915"/>
                  <a:pt x="2439946" y="167915"/>
                </a:cubicBezTo>
                <a:cubicBezTo>
                  <a:pt x="2432165" y="167915"/>
                  <a:pt x="2425159" y="162080"/>
                  <a:pt x="2425159" y="155517"/>
                </a:cubicBezTo>
                <a:cubicBezTo>
                  <a:pt x="2425159" y="148224"/>
                  <a:pt x="2432165" y="141661"/>
                  <a:pt x="2439946" y="141661"/>
                </a:cubicBezTo>
                <a:close/>
                <a:moveTo>
                  <a:pt x="2369114" y="141661"/>
                </a:moveTo>
                <a:cubicBezTo>
                  <a:pt x="2377674" y="141661"/>
                  <a:pt x="2383900" y="148224"/>
                  <a:pt x="2383900" y="155517"/>
                </a:cubicBezTo>
                <a:cubicBezTo>
                  <a:pt x="2383900" y="162080"/>
                  <a:pt x="2377674" y="167915"/>
                  <a:pt x="2369114" y="167915"/>
                </a:cubicBezTo>
                <a:cubicBezTo>
                  <a:pt x="2361331" y="167915"/>
                  <a:pt x="2354323" y="163539"/>
                  <a:pt x="2354323" y="155517"/>
                </a:cubicBezTo>
                <a:cubicBezTo>
                  <a:pt x="2354323" y="148224"/>
                  <a:pt x="2361331" y="141661"/>
                  <a:pt x="2369114" y="141661"/>
                </a:cubicBezTo>
                <a:close/>
                <a:moveTo>
                  <a:pt x="2298283" y="141661"/>
                </a:moveTo>
                <a:cubicBezTo>
                  <a:pt x="2306842" y="141661"/>
                  <a:pt x="2313070" y="148224"/>
                  <a:pt x="2313070" y="155517"/>
                </a:cubicBezTo>
                <a:cubicBezTo>
                  <a:pt x="2313070" y="163539"/>
                  <a:pt x="2306842" y="167915"/>
                  <a:pt x="2298283" y="167915"/>
                </a:cubicBezTo>
                <a:cubicBezTo>
                  <a:pt x="2290497" y="167915"/>
                  <a:pt x="2283493" y="163539"/>
                  <a:pt x="2283493" y="155517"/>
                </a:cubicBezTo>
                <a:cubicBezTo>
                  <a:pt x="2283493" y="148224"/>
                  <a:pt x="2290497" y="141661"/>
                  <a:pt x="2298283" y="141661"/>
                </a:cubicBezTo>
                <a:close/>
                <a:moveTo>
                  <a:pt x="2226517" y="141661"/>
                </a:moveTo>
                <a:cubicBezTo>
                  <a:pt x="2234542" y="141661"/>
                  <a:pt x="2238916" y="148224"/>
                  <a:pt x="2238916" y="155517"/>
                </a:cubicBezTo>
                <a:cubicBezTo>
                  <a:pt x="2238916" y="163539"/>
                  <a:pt x="2234542" y="167915"/>
                  <a:pt x="2226517" y="167915"/>
                </a:cubicBezTo>
                <a:cubicBezTo>
                  <a:pt x="2218495" y="167915"/>
                  <a:pt x="2212659" y="163539"/>
                  <a:pt x="2212659" y="155517"/>
                </a:cubicBezTo>
                <a:cubicBezTo>
                  <a:pt x="2212659" y="148224"/>
                  <a:pt x="2218495" y="141661"/>
                  <a:pt x="2226517" y="141661"/>
                </a:cubicBezTo>
                <a:close/>
                <a:moveTo>
                  <a:pt x="2155683" y="141661"/>
                </a:moveTo>
                <a:cubicBezTo>
                  <a:pt x="2161520" y="141661"/>
                  <a:pt x="2168084" y="148224"/>
                  <a:pt x="2168084" y="155517"/>
                </a:cubicBezTo>
                <a:cubicBezTo>
                  <a:pt x="2168084" y="163539"/>
                  <a:pt x="2161520" y="167915"/>
                  <a:pt x="2155683" y="167915"/>
                </a:cubicBezTo>
                <a:cubicBezTo>
                  <a:pt x="2147663" y="167915"/>
                  <a:pt x="2141827" y="163539"/>
                  <a:pt x="2141827" y="155517"/>
                </a:cubicBezTo>
                <a:cubicBezTo>
                  <a:pt x="2141827" y="148224"/>
                  <a:pt x="2147663" y="141661"/>
                  <a:pt x="2155683" y="141661"/>
                </a:cubicBezTo>
                <a:close/>
                <a:moveTo>
                  <a:pt x="2084851" y="141661"/>
                </a:moveTo>
                <a:cubicBezTo>
                  <a:pt x="2090686" y="141661"/>
                  <a:pt x="2097249" y="148224"/>
                  <a:pt x="2097249" y="155517"/>
                </a:cubicBezTo>
                <a:cubicBezTo>
                  <a:pt x="2097249" y="163539"/>
                  <a:pt x="2090686" y="167915"/>
                  <a:pt x="2084851" y="167915"/>
                </a:cubicBezTo>
                <a:cubicBezTo>
                  <a:pt x="2076829" y="167915"/>
                  <a:pt x="2070995" y="163539"/>
                  <a:pt x="2070995" y="155517"/>
                </a:cubicBezTo>
                <a:cubicBezTo>
                  <a:pt x="2070995" y="148224"/>
                  <a:pt x="2076829" y="141661"/>
                  <a:pt x="2084851" y="141661"/>
                </a:cubicBezTo>
                <a:close/>
                <a:moveTo>
                  <a:pt x="2011835" y="141661"/>
                </a:moveTo>
                <a:cubicBezTo>
                  <a:pt x="2019855" y="141661"/>
                  <a:pt x="2026421" y="148224"/>
                  <a:pt x="2026421" y="155517"/>
                </a:cubicBezTo>
                <a:cubicBezTo>
                  <a:pt x="2026421" y="163539"/>
                  <a:pt x="2019855" y="167915"/>
                  <a:pt x="2011835" y="167915"/>
                </a:cubicBezTo>
                <a:cubicBezTo>
                  <a:pt x="2006003" y="167915"/>
                  <a:pt x="2000168" y="163539"/>
                  <a:pt x="2000168" y="155517"/>
                </a:cubicBezTo>
                <a:cubicBezTo>
                  <a:pt x="2000168" y="148224"/>
                  <a:pt x="2006003" y="141661"/>
                  <a:pt x="2011835" y="141661"/>
                </a:cubicBezTo>
                <a:close/>
                <a:moveTo>
                  <a:pt x="1938365" y="141661"/>
                </a:moveTo>
                <a:cubicBezTo>
                  <a:pt x="1946388" y="141661"/>
                  <a:pt x="1952222" y="148224"/>
                  <a:pt x="1952222" y="155517"/>
                </a:cubicBezTo>
                <a:cubicBezTo>
                  <a:pt x="1952222" y="163539"/>
                  <a:pt x="1946388" y="167915"/>
                  <a:pt x="1938365" y="167915"/>
                </a:cubicBezTo>
                <a:cubicBezTo>
                  <a:pt x="1931072" y="167915"/>
                  <a:pt x="1925971" y="163539"/>
                  <a:pt x="1925971" y="155517"/>
                </a:cubicBezTo>
                <a:cubicBezTo>
                  <a:pt x="1925971" y="148224"/>
                  <a:pt x="1931072" y="141661"/>
                  <a:pt x="1938365" y="141661"/>
                </a:cubicBezTo>
                <a:close/>
                <a:moveTo>
                  <a:pt x="1869922" y="141661"/>
                </a:moveTo>
                <a:cubicBezTo>
                  <a:pt x="1878483" y="141661"/>
                  <a:pt x="1884712" y="148224"/>
                  <a:pt x="1884712" y="155517"/>
                </a:cubicBezTo>
                <a:cubicBezTo>
                  <a:pt x="1884712" y="163539"/>
                  <a:pt x="1878483" y="167915"/>
                  <a:pt x="1869922" y="167915"/>
                </a:cubicBezTo>
                <a:cubicBezTo>
                  <a:pt x="1862138" y="167915"/>
                  <a:pt x="1855131" y="163539"/>
                  <a:pt x="1855131" y="155517"/>
                </a:cubicBezTo>
                <a:cubicBezTo>
                  <a:pt x="1855131" y="148224"/>
                  <a:pt x="1862138" y="141661"/>
                  <a:pt x="1869922" y="141661"/>
                </a:cubicBezTo>
                <a:close/>
                <a:moveTo>
                  <a:pt x="1799087" y="141661"/>
                </a:moveTo>
                <a:cubicBezTo>
                  <a:pt x="1807649" y="141661"/>
                  <a:pt x="1813879" y="148224"/>
                  <a:pt x="1813879" y="155517"/>
                </a:cubicBezTo>
                <a:cubicBezTo>
                  <a:pt x="1813879" y="163539"/>
                  <a:pt x="1807649" y="167915"/>
                  <a:pt x="1799087" y="167915"/>
                </a:cubicBezTo>
                <a:cubicBezTo>
                  <a:pt x="1790527" y="167915"/>
                  <a:pt x="1784303" y="163539"/>
                  <a:pt x="1784303" y="155517"/>
                </a:cubicBezTo>
                <a:cubicBezTo>
                  <a:pt x="1784303" y="148224"/>
                  <a:pt x="1790527" y="141661"/>
                  <a:pt x="1799087" y="141661"/>
                </a:cubicBezTo>
                <a:close/>
                <a:moveTo>
                  <a:pt x="1728262" y="141661"/>
                </a:moveTo>
                <a:cubicBezTo>
                  <a:pt x="1736828" y="141661"/>
                  <a:pt x="1743052" y="148224"/>
                  <a:pt x="1743052" y="155517"/>
                </a:cubicBezTo>
                <a:cubicBezTo>
                  <a:pt x="1743052" y="163539"/>
                  <a:pt x="1736828" y="167915"/>
                  <a:pt x="1728262" y="167915"/>
                </a:cubicBezTo>
                <a:cubicBezTo>
                  <a:pt x="1719700" y="167915"/>
                  <a:pt x="1713474" y="163539"/>
                  <a:pt x="1713474" y="155517"/>
                </a:cubicBezTo>
                <a:cubicBezTo>
                  <a:pt x="1713474" y="148224"/>
                  <a:pt x="1719700" y="141661"/>
                  <a:pt x="1728262" y="141661"/>
                </a:cubicBezTo>
                <a:close/>
                <a:moveTo>
                  <a:pt x="1656501" y="141661"/>
                </a:moveTo>
                <a:cubicBezTo>
                  <a:pt x="1663792" y="141661"/>
                  <a:pt x="1668900" y="148666"/>
                  <a:pt x="1668900" y="156450"/>
                </a:cubicBezTo>
                <a:cubicBezTo>
                  <a:pt x="1668900" y="165012"/>
                  <a:pt x="1663792" y="171239"/>
                  <a:pt x="1656501" y="171239"/>
                </a:cubicBezTo>
                <a:cubicBezTo>
                  <a:pt x="1648481" y="171239"/>
                  <a:pt x="1642655" y="165012"/>
                  <a:pt x="1642655" y="156450"/>
                </a:cubicBezTo>
                <a:cubicBezTo>
                  <a:pt x="1642655" y="148666"/>
                  <a:pt x="1648481" y="141661"/>
                  <a:pt x="1656501" y="141661"/>
                </a:cubicBezTo>
                <a:close/>
                <a:moveTo>
                  <a:pt x="1582299" y="141661"/>
                </a:moveTo>
                <a:cubicBezTo>
                  <a:pt x="1588134" y="141661"/>
                  <a:pt x="1594704" y="148666"/>
                  <a:pt x="1594704" y="156450"/>
                </a:cubicBezTo>
                <a:cubicBezTo>
                  <a:pt x="1594704" y="165012"/>
                  <a:pt x="1588134" y="171239"/>
                  <a:pt x="1582299" y="171239"/>
                </a:cubicBezTo>
                <a:cubicBezTo>
                  <a:pt x="1574277" y="171239"/>
                  <a:pt x="1568444" y="165012"/>
                  <a:pt x="1568444" y="156450"/>
                </a:cubicBezTo>
                <a:cubicBezTo>
                  <a:pt x="1568444" y="148666"/>
                  <a:pt x="1574277" y="141661"/>
                  <a:pt x="1582299" y="141661"/>
                </a:cubicBezTo>
                <a:close/>
                <a:moveTo>
                  <a:pt x="1512199" y="141661"/>
                </a:moveTo>
                <a:cubicBezTo>
                  <a:pt x="1518035" y="141661"/>
                  <a:pt x="1523867" y="148666"/>
                  <a:pt x="1523867" y="156450"/>
                </a:cubicBezTo>
                <a:cubicBezTo>
                  <a:pt x="1523867" y="165012"/>
                  <a:pt x="1518035" y="171239"/>
                  <a:pt x="1512199" y="171239"/>
                </a:cubicBezTo>
                <a:cubicBezTo>
                  <a:pt x="1504174" y="171239"/>
                  <a:pt x="1497612" y="165012"/>
                  <a:pt x="1497612" y="156450"/>
                </a:cubicBezTo>
                <a:cubicBezTo>
                  <a:pt x="1497612" y="148666"/>
                  <a:pt x="1504174" y="141661"/>
                  <a:pt x="1512199" y="141661"/>
                </a:cubicBezTo>
                <a:close/>
                <a:moveTo>
                  <a:pt x="1439173" y="141661"/>
                </a:moveTo>
                <a:cubicBezTo>
                  <a:pt x="1447191" y="141661"/>
                  <a:pt x="1453026" y="148666"/>
                  <a:pt x="1453026" y="156450"/>
                </a:cubicBezTo>
                <a:cubicBezTo>
                  <a:pt x="1453026" y="165012"/>
                  <a:pt x="1447191" y="171239"/>
                  <a:pt x="1439173" y="171239"/>
                </a:cubicBezTo>
                <a:cubicBezTo>
                  <a:pt x="1433339" y="171239"/>
                  <a:pt x="1426777" y="165012"/>
                  <a:pt x="1426777" y="156450"/>
                </a:cubicBezTo>
                <a:cubicBezTo>
                  <a:pt x="1426777" y="148666"/>
                  <a:pt x="1433339" y="141661"/>
                  <a:pt x="1439173" y="141661"/>
                </a:cubicBezTo>
                <a:close/>
                <a:moveTo>
                  <a:pt x="1368349" y="141661"/>
                </a:moveTo>
                <a:cubicBezTo>
                  <a:pt x="1376368" y="141661"/>
                  <a:pt x="1382203" y="148666"/>
                  <a:pt x="1382203" y="156450"/>
                </a:cubicBezTo>
                <a:cubicBezTo>
                  <a:pt x="1382203" y="165012"/>
                  <a:pt x="1376368" y="171239"/>
                  <a:pt x="1368349" y="171239"/>
                </a:cubicBezTo>
                <a:cubicBezTo>
                  <a:pt x="1362516" y="171239"/>
                  <a:pt x="1355953" y="165012"/>
                  <a:pt x="1355953" y="156450"/>
                </a:cubicBezTo>
                <a:cubicBezTo>
                  <a:pt x="1355953" y="148666"/>
                  <a:pt x="1362516" y="141661"/>
                  <a:pt x="1368349" y="141661"/>
                </a:cubicBezTo>
                <a:close/>
                <a:moveTo>
                  <a:pt x="1297520" y="141661"/>
                </a:moveTo>
                <a:cubicBezTo>
                  <a:pt x="1305540" y="141661"/>
                  <a:pt x="1311374" y="148666"/>
                  <a:pt x="1311374" y="156450"/>
                </a:cubicBezTo>
                <a:cubicBezTo>
                  <a:pt x="1311374" y="165012"/>
                  <a:pt x="1305540" y="171239"/>
                  <a:pt x="1297520" y="171239"/>
                </a:cubicBezTo>
                <a:cubicBezTo>
                  <a:pt x="1289498" y="171239"/>
                  <a:pt x="1285121" y="165012"/>
                  <a:pt x="1285121" y="156450"/>
                </a:cubicBezTo>
                <a:cubicBezTo>
                  <a:pt x="1285121" y="148666"/>
                  <a:pt x="1289498" y="141661"/>
                  <a:pt x="1297520" y="141661"/>
                </a:cubicBezTo>
                <a:close/>
                <a:moveTo>
                  <a:pt x="2796538" y="70831"/>
                </a:moveTo>
                <a:cubicBezTo>
                  <a:pt x="2803103" y="70831"/>
                  <a:pt x="2808940" y="76665"/>
                  <a:pt x="2808940" y="84687"/>
                </a:cubicBezTo>
                <a:cubicBezTo>
                  <a:pt x="2808940" y="90521"/>
                  <a:pt x="2803103" y="97085"/>
                  <a:pt x="2796538" y="97085"/>
                </a:cubicBezTo>
                <a:cubicBezTo>
                  <a:pt x="2789246" y="97085"/>
                  <a:pt x="2782683" y="90521"/>
                  <a:pt x="2782683" y="84687"/>
                </a:cubicBezTo>
                <a:cubicBezTo>
                  <a:pt x="2782683" y="76665"/>
                  <a:pt x="2789246" y="70831"/>
                  <a:pt x="2796538" y="70831"/>
                </a:cubicBezTo>
                <a:close/>
                <a:moveTo>
                  <a:pt x="2725703" y="70831"/>
                </a:moveTo>
                <a:cubicBezTo>
                  <a:pt x="2731538" y="70831"/>
                  <a:pt x="2738105" y="76665"/>
                  <a:pt x="2738105" y="84687"/>
                </a:cubicBezTo>
                <a:cubicBezTo>
                  <a:pt x="2738105" y="90521"/>
                  <a:pt x="2731538" y="97085"/>
                  <a:pt x="2725703" y="97085"/>
                </a:cubicBezTo>
                <a:cubicBezTo>
                  <a:pt x="2717686" y="97085"/>
                  <a:pt x="2711852" y="90521"/>
                  <a:pt x="2711852" y="84687"/>
                </a:cubicBezTo>
                <a:cubicBezTo>
                  <a:pt x="2711852" y="76665"/>
                  <a:pt x="2717686" y="70831"/>
                  <a:pt x="2725703" y="70831"/>
                </a:cubicBezTo>
                <a:close/>
                <a:moveTo>
                  <a:pt x="2653420" y="70831"/>
                </a:moveTo>
                <a:cubicBezTo>
                  <a:pt x="2660711" y="70831"/>
                  <a:pt x="2667273" y="76665"/>
                  <a:pt x="2667273" y="84687"/>
                </a:cubicBezTo>
                <a:cubicBezTo>
                  <a:pt x="2667273" y="90521"/>
                  <a:pt x="2660711" y="97085"/>
                  <a:pt x="2653420" y="97085"/>
                </a:cubicBezTo>
                <a:cubicBezTo>
                  <a:pt x="2646857" y="97085"/>
                  <a:pt x="2641021" y="90521"/>
                  <a:pt x="2641021" y="84687"/>
                </a:cubicBezTo>
                <a:cubicBezTo>
                  <a:pt x="2641021" y="76665"/>
                  <a:pt x="2646857" y="70831"/>
                  <a:pt x="2653420" y="70831"/>
                </a:cubicBezTo>
                <a:close/>
                <a:moveTo>
                  <a:pt x="2582586" y="70831"/>
                </a:moveTo>
                <a:cubicBezTo>
                  <a:pt x="2589878" y="70831"/>
                  <a:pt x="2596442" y="76665"/>
                  <a:pt x="2596442" y="84687"/>
                </a:cubicBezTo>
                <a:cubicBezTo>
                  <a:pt x="2596442" y="90521"/>
                  <a:pt x="2589878" y="97085"/>
                  <a:pt x="2582586" y="97085"/>
                </a:cubicBezTo>
                <a:cubicBezTo>
                  <a:pt x="2576024" y="97085"/>
                  <a:pt x="2570189" y="90521"/>
                  <a:pt x="2570189" y="84687"/>
                </a:cubicBezTo>
                <a:cubicBezTo>
                  <a:pt x="2570189" y="76665"/>
                  <a:pt x="2576024" y="70831"/>
                  <a:pt x="2582586" y="70831"/>
                </a:cubicBezTo>
                <a:close/>
                <a:moveTo>
                  <a:pt x="2511034" y="70831"/>
                </a:moveTo>
                <a:cubicBezTo>
                  <a:pt x="2519052" y="70831"/>
                  <a:pt x="2525616" y="76665"/>
                  <a:pt x="2525616" y="84687"/>
                </a:cubicBezTo>
                <a:cubicBezTo>
                  <a:pt x="2525616" y="90521"/>
                  <a:pt x="2519052" y="97085"/>
                  <a:pt x="2511034" y="97085"/>
                </a:cubicBezTo>
                <a:cubicBezTo>
                  <a:pt x="2503743" y="97085"/>
                  <a:pt x="2499364" y="90521"/>
                  <a:pt x="2499364" y="84687"/>
                </a:cubicBezTo>
                <a:cubicBezTo>
                  <a:pt x="2499364" y="76665"/>
                  <a:pt x="2503743" y="70831"/>
                  <a:pt x="2511034" y="70831"/>
                </a:cubicBezTo>
                <a:close/>
                <a:moveTo>
                  <a:pt x="2439946" y="70831"/>
                </a:moveTo>
                <a:cubicBezTo>
                  <a:pt x="2448505" y="70831"/>
                  <a:pt x="2454737" y="76665"/>
                  <a:pt x="2454737" y="84687"/>
                </a:cubicBezTo>
                <a:cubicBezTo>
                  <a:pt x="2454737" y="90521"/>
                  <a:pt x="2448505" y="97085"/>
                  <a:pt x="2439946" y="97085"/>
                </a:cubicBezTo>
                <a:cubicBezTo>
                  <a:pt x="2432165" y="97085"/>
                  <a:pt x="2425159" y="90521"/>
                  <a:pt x="2425159" y="84687"/>
                </a:cubicBezTo>
                <a:cubicBezTo>
                  <a:pt x="2425159" y="76665"/>
                  <a:pt x="2432165" y="70831"/>
                  <a:pt x="2439946" y="70831"/>
                </a:cubicBezTo>
                <a:close/>
                <a:moveTo>
                  <a:pt x="2369114" y="70831"/>
                </a:moveTo>
                <a:cubicBezTo>
                  <a:pt x="2377674" y="70831"/>
                  <a:pt x="2383900" y="76665"/>
                  <a:pt x="2383900" y="84687"/>
                </a:cubicBezTo>
                <a:cubicBezTo>
                  <a:pt x="2383900" y="90521"/>
                  <a:pt x="2377674" y="97085"/>
                  <a:pt x="2369114" y="97085"/>
                </a:cubicBezTo>
                <a:cubicBezTo>
                  <a:pt x="2361331" y="97085"/>
                  <a:pt x="2354323" y="90521"/>
                  <a:pt x="2354323" y="84687"/>
                </a:cubicBezTo>
                <a:cubicBezTo>
                  <a:pt x="2354323" y="76665"/>
                  <a:pt x="2361331" y="70831"/>
                  <a:pt x="2369114" y="70831"/>
                </a:cubicBezTo>
                <a:close/>
                <a:moveTo>
                  <a:pt x="2298283" y="70831"/>
                </a:moveTo>
                <a:cubicBezTo>
                  <a:pt x="2306842" y="70831"/>
                  <a:pt x="2313070" y="76665"/>
                  <a:pt x="2313070" y="84687"/>
                </a:cubicBezTo>
                <a:cubicBezTo>
                  <a:pt x="2313070" y="90521"/>
                  <a:pt x="2306842" y="97085"/>
                  <a:pt x="2298283" y="97085"/>
                </a:cubicBezTo>
                <a:cubicBezTo>
                  <a:pt x="2290497" y="97085"/>
                  <a:pt x="2283493" y="90521"/>
                  <a:pt x="2283493" y="84687"/>
                </a:cubicBezTo>
                <a:cubicBezTo>
                  <a:pt x="2283493" y="76665"/>
                  <a:pt x="2290497" y="70831"/>
                  <a:pt x="2298283" y="70831"/>
                </a:cubicBezTo>
                <a:close/>
                <a:moveTo>
                  <a:pt x="2226517" y="70831"/>
                </a:moveTo>
                <a:cubicBezTo>
                  <a:pt x="2234542" y="70831"/>
                  <a:pt x="2238916" y="76665"/>
                  <a:pt x="2238916" y="84687"/>
                </a:cubicBezTo>
                <a:cubicBezTo>
                  <a:pt x="2238916" y="90521"/>
                  <a:pt x="2234542" y="97085"/>
                  <a:pt x="2226517" y="97085"/>
                </a:cubicBezTo>
                <a:cubicBezTo>
                  <a:pt x="2218495" y="97085"/>
                  <a:pt x="2212659" y="90521"/>
                  <a:pt x="2212659" y="84687"/>
                </a:cubicBezTo>
                <a:cubicBezTo>
                  <a:pt x="2212659" y="76665"/>
                  <a:pt x="2218495" y="70831"/>
                  <a:pt x="2226517" y="70831"/>
                </a:cubicBezTo>
                <a:close/>
                <a:moveTo>
                  <a:pt x="2155683" y="70831"/>
                </a:moveTo>
                <a:cubicBezTo>
                  <a:pt x="2161520" y="70831"/>
                  <a:pt x="2168084" y="76665"/>
                  <a:pt x="2168084" y="84687"/>
                </a:cubicBezTo>
                <a:cubicBezTo>
                  <a:pt x="2168084" y="90521"/>
                  <a:pt x="2161520" y="97085"/>
                  <a:pt x="2155683" y="97085"/>
                </a:cubicBezTo>
                <a:cubicBezTo>
                  <a:pt x="2147663" y="97085"/>
                  <a:pt x="2141827" y="90521"/>
                  <a:pt x="2141827" y="84687"/>
                </a:cubicBezTo>
                <a:cubicBezTo>
                  <a:pt x="2141827" y="76665"/>
                  <a:pt x="2147663" y="70831"/>
                  <a:pt x="2155683" y="70831"/>
                </a:cubicBezTo>
                <a:close/>
                <a:moveTo>
                  <a:pt x="2083393" y="70831"/>
                </a:moveTo>
                <a:cubicBezTo>
                  <a:pt x="2090686" y="70831"/>
                  <a:pt x="2097249" y="76665"/>
                  <a:pt x="2097249" y="84687"/>
                </a:cubicBezTo>
                <a:cubicBezTo>
                  <a:pt x="2097249" y="90521"/>
                  <a:pt x="2090686" y="97085"/>
                  <a:pt x="2083393" y="97085"/>
                </a:cubicBezTo>
                <a:cubicBezTo>
                  <a:pt x="2076829" y="97085"/>
                  <a:pt x="2070995" y="90521"/>
                  <a:pt x="2070995" y="84687"/>
                </a:cubicBezTo>
                <a:cubicBezTo>
                  <a:pt x="2070995" y="76665"/>
                  <a:pt x="2076829" y="70831"/>
                  <a:pt x="2083393" y="70831"/>
                </a:cubicBezTo>
                <a:close/>
                <a:moveTo>
                  <a:pt x="2011835" y="70831"/>
                </a:moveTo>
                <a:cubicBezTo>
                  <a:pt x="2019855" y="70831"/>
                  <a:pt x="2026421" y="76665"/>
                  <a:pt x="2026421" y="84687"/>
                </a:cubicBezTo>
                <a:cubicBezTo>
                  <a:pt x="2026421" y="90521"/>
                  <a:pt x="2019855" y="97085"/>
                  <a:pt x="2011835" y="97085"/>
                </a:cubicBezTo>
                <a:cubicBezTo>
                  <a:pt x="2006003" y="97085"/>
                  <a:pt x="2000168" y="90521"/>
                  <a:pt x="2000168" y="84687"/>
                </a:cubicBezTo>
                <a:cubicBezTo>
                  <a:pt x="2000168" y="76665"/>
                  <a:pt x="2006003" y="70831"/>
                  <a:pt x="2011835" y="70831"/>
                </a:cubicBezTo>
                <a:close/>
                <a:moveTo>
                  <a:pt x="1938365" y="70831"/>
                </a:moveTo>
                <a:cubicBezTo>
                  <a:pt x="1946388" y="70831"/>
                  <a:pt x="1952222" y="76665"/>
                  <a:pt x="1952222" y="84687"/>
                </a:cubicBezTo>
                <a:cubicBezTo>
                  <a:pt x="1952222" y="90521"/>
                  <a:pt x="1946388" y="97085"/>
                  <a:pt x="1938365" y="97085"/>
                </a:cubicBezTo>
                <a:cubicBezTo>
                  <a:pt x="1931072" y="97085"/>
                  <a:pt x="1925971" y="90521"/>
                  <a:pt x="1925971" y="84687"/>
                </a:cubicBezTo>
                <a:cubicBezTo>
                  <a:pt x="1925971" y="76665"/>
                  <a:pt x="1931072" y="70831"/>
                  <a:pt x="1938365" y="70831"/>
                </a:cubicBezTo>
                <a:close/>
                <a:moveTo>
                  <a:pt x="1869922" y="70831"/>
                </a:moveTo>
                <a:cubicBezTo>
                  <a:pt x="1878483" y="70831"/>
                  <a:pt x="1884712" y="76665"/>
                  <a:pt x="1884712" y="84687"/>
                </a:cubicBezTo>
                <a:cubicBezTo>
                  <a:pt x="1884712" y="90521"/>
                  <a:pt x="1878483" y="97085"/>
                  <a:pt x="1869922" y="97085"/>
                </a:cubicBezTo>
                <a:cubicBezTo>
                  <a:pt x="1862138" y="97085"/>
                  <a:pt x="1855131" y="90521"/>
                  <a:pt x="1855131" y="84687"/>
                </a:cubicBezTo>
                <a:cubicBezTo>
                  <a:pt x="1855131" y="76665"/>
                  <a:pt x="1862138" y="70831"/>
                  <a:pt x="1869922" y="70831"/>
                </a:cubicBezTo>
                <a:close/>
                <a:moveTo>
                  <a:pt x="1799087" y="70831"/>
                </a:moveTo>
                <a:cubicBezTo>
                  <a:pt x="1807649" y="70831"/>
                  <a:pt x="1813879" y="76665"/>
                  <a:pt x="1813879" y="84687"/>
                </a:cubicBezTo>
                <a:cubicBezTo>
                  <a:pt x="1813879" y="90521"/>
                  <a:pt x="1807649" y="97085"/>
                  <a:pt x="1799087" y="97085"/>
                </a:cubicBezTo>
                <a:cubicBezTo>
                  <a:pt x="1790527" y="97085"/>
                  <a:pt x="1784303" y="92709"/>
                  <a:pt x="1784303" y="84687"/>
                </a:cubicBezTo>
                <a:cubicBezTo>
                  <a:pt x="1784303" y="76665"/>
                  <a:pt x="1790527" y="70831"/>
                  <a:pt x="1799087" y="70831"/>
                </a:cubicBezTo>
                <a:close/>
                <a:moveTo>
                  <a:pt x="1728262" y="70831"/>
                </a:moveTo>
                <a:cubicBezTo>
                  <a:pt x="1736828" y="70831"/>
                  <a:pt x="1743052" y="76665"/>
                  <a:pt x="1743052" y="84687"/>
                </a:cubicBezTo>
                <a:cubicBezTo>
                  <a:pt x="1743052" y="92709"/>
                  <a:pt x="1736828" y="97085"/>
                  <a:pt x="1728262" y="97085"/>
                </a:cubicBezTo>
                <a:cubicBezTo>
                  <a:pt x="1719700" y="97085"/>
                  <a:pt x="1713474" y="92709"/>
                  <a:pt x="1713474" y="84687"/>
                </a:cubicBezTo>
                <a:cubicBezTo>
                  <a:pt x="1713474" y="76665"/>
                  <a:pt x="1719700" y="70831"/>
                  <a:pt x="1728262" y="70831"/>
                </a:cubicBezTo>
                <a:close/>
                <a:moveTo>
                  <a:pt x="1656501" y="70831"/>
                </a:moveTo>
                <a:cubicBezTo>
                  <a:pt x="1663792" y="70831"/>
                  <a:pt x="1668900" y="76665"/>
                  <a:pt x="1668900" y="84687"/>
                </a:cubicBezTo>
                <a:cubicBezTo>
                  <a:pt x="1668900" y="92709"/>
                  <a:pt x="1663792" y="97085"/>
                  <a:pt x="1656501" y="97085"/>
                </a:cubicBezTo>
                <a:cubicBezTo>
                  <a:pt x="1648481" y="97085"/>
                  <a:pt x="1642655" y="92709"/>
                  <a:pt x="1642655" y="84687"/>
                </a:cubicBezTo>
                <a:cubicBezTo>
                  <a:pt x="1642655" y="76665"/>
                  <a:pt x="1648481" y="70831"/>
                  <a:pt x="1656501" y="70831"/>
                </a:cubicBezTo>
                <a:close/>
                <a:moveTo>
                  <a:pt x="1582299" y="70831"/>
                </a:moveTo>
                <a:cubicBezTo>
                  <a:pt x="1588134" y="70831"/>
                  <a:pt x="1594704" y="76665"/>
                  <a:pt x="1594704" y="84687"/>
                </a:cubicBezTo>
                <a:cubicBezTo>
                  <a:pt x="1594704" y="92709"/>
                  <a:pt x="1588134" y="97085"/>
                  <a:pt x="1582299" y="97085"/>
                </a:cubicBezTo>
                <a:cubicBezTo>
                  <a:pt x="1574277" y="97085"/>
                  <a:pt x="1568444" y="92709"/>
                  <a:pt x="1568444" y="84687"/>
                </a:cubicBezTo>
                <a:cubicBezTo>
                  <a:pt x="1568444" y="76665"/>
                  <a:pt x="1574277" y="70831"/>
                  <a:pt x="1582299" y="70831"/>
                </a:cubicBezTo>
                <a:close/>
                <a:moveTo>
                  <a:pt x="2796538" y="0"/>
                </a:moveTo>
                <a:cubicBezTo>
                  <a:pt x="2803103" y="0"/>
                  <a:pt x="2808940" y="5834"/>
                  <a:pt x="2808940" y="12397"/>
                </a:cubicBezTo>
                <a:cubicBezTo>
                  <a:pt x="2808940" y="19690"/>
                  <a:pt x="2803103" y="26254"/>
                  <a:pt x="2796538" y="26254"/>
                </a:cubicBezTo>
                <a:cubicBezTo>
                  <a:pt x="2789246" y="26254"/>
                  <a:pt x="2782683" y="19690"/>
                  <a:pt x="2782683" y="12397"/>
                </a:cubicBezTo>
                <a:cubicBezTo>
                  <a:pt x="2782683" y="5834"/>
                  <a:pt x="2789246" y="0"/>
                  <a:pt x="2796538" y="0"/>
                </a:cubicBezTo>
                <a:close/>
                <a:moveTo>
                  <a:pt x="2725703" y="0"/>
                </a:moveTo>
                <a:cubicBezTo>
                  <a:pt x="2731538" y="0"/>
                  <a:pt x="2738105" y="5834"/>
                  <a:pt x="2738105" y="12397"/>
                </a:cubicBezTo>
                <a:cubicBezTo>
                  <a:pt x="2738105" y="19690"/>
                  <a:pt x="2731538" y="26254"/>
                  <a:pt x="2725703" y="26254"/>
                </a:cubicBezTo>
                <a:cubicBezTo>
                  <a:pt x="2717686" y="26254"/>
                  <a:pt x="2711852" y="19690"/>
                  <a:pt x="2711852" y="12397"/>
                </a:cubicBezTo>
                <a:cubicBezTo>
                  <a:pt x="2711852" y="5834"/>
                  <a:pt x="2717686" y="0"/>
                  <a:pt x="2725703" y="0"/>
                </a:cubicBezTo>
                <a:close/>
                <a:moveTo>
                  <a:pt x="2653420" y="0"/>
                </a:moveTo>
                <a:cubicBezTo>
                  <a:pt x="2660711" y="0"/>
                  <a:pt x="2667273" y="5834"/>
                  <a:pt x="2667273" y="12397"/>
                </a:cubicBezTo>
                <a:cubicBezTo>
                  <a:pt x="2667273" y="19690"/>
                  <a:pt x="2660711" y="26254"/>
                  <a:pt x="2653420" y="26254"/>
                </a:cubicBezTo>
                <a:cubicBezTo>
                  <a:pt x="2646857" y="26254"/>
                  <a:pt x="2641021" y="19690"/>
                  <a:pt x="2641021" y="12397"/>
                </a:cubicBezTo>
                <a:cubicBezTo>
                  <a:pt x="2641021" y="5834"/>
                  <a:pt x="2646857" y="0"/>
                  <a:pt x="2653420" y="0"/>
                </a:cubicBezTo>
                <a:close/>
                <a:moveTo>
                  <a:pt x="2582586" y="0"/>
                </a:moveTo>
                <a:cubicBezTo>
                  <a:pt x="2589878" y="0"/>
                  <a:pt x="2596442" y="5834"/>
                  <a:pt x="2596442" y="12397"/>
                </a:cubicBezTo>
                <a:cubicBezTo>
                  <a:pt x="2596442" y="19690"/>
                  <a:pt x="2589878" y="26254"/>
                  <a:pt x="2582586" y="26254"/>
                </a:cubicBezTo>
                <a:cubicBezTo>
                  <a:pt x="2576024" y="26254"/>
                  <a:pt x="2570189" y="19690"/>
                  <a:pt x="2570189" y="12397"/>
                </a:cubicBezTo>
                <a:cubicBezTo>
                  <a:pt x="2570189" y="5834"/>
                  <a:pt x="2576024" y="0"/>
                  <a:pt x="2582586" y="0"/>
                </a:cubicBezTo>
                <a:close/>
                <a:moveTo>
                  <a:pt x="2511034" y="0"/>
                </a:moveTo>
                <a:cubicBezTo>
                  <a:pt x="2519052" y="0"/>
                  <a:pt x="2525616" y="5834"/>
                  <a:pt x="2525616" y="12397"/>
                </a:cubicBezTo>
                <a:cubicBezTo>
                  <a:pt x="2525616" y="19690"/>
                  <a:pt x="2519052" y="26254"/>
                  <a:pt x="2511034" y="26254"/>
                </a:cubicBezTo>
                <a:cubicBezTo>
                  <a:pt x="2503743" y="26254"/>
                  <a:pt x="2499364" y="19690"/>
                  <a:pt x="2499364" y="12397"/>
                </a:cubicBezTo>
                <a:cubicBezTo>
                  <a:pt x="2499364" y="5834"/>
                  <a:pt x="2503743" y="0"/>
                  <a:pt x="2511034" y="0"/>
                </a:cubicBezTo>
                <a:close/>
                <a:moveTo>
                  <a:pt x="2439946" y="0"/>
                </a:moveTo>
                <a:cubicBezTo>
                  <a:pt x="2448505" y="0"/>
                  <a:pt x="2454737" y="5834"/>
                  <a:pt x="2454737" y="12397"/>
                </a:cubicBezTo>
                <a:cubicBezTo>
                  <a:pt x="2454737" y="19690"/>
                  <a:pt x="2448505" y="26254"/>
                  <a:pt x="2439946" y="26254"/>
                </a:cubicBezTo>
                <a:cubicBezTo>
                  <a:pt x="2432165" y="26254"/>
                  <a:pt x="2425159" y="19690"/>
                  <a:pt x="2425159" y="12397"/>
                </a:cubicBezTo>
                <a:cubicBezTo>
                  <a:pt x="2425159" y="5834"/>
                  <a:pt x="2432165" y="0"/>
                  <a:pt x="2439946" y="0"/>
                </a:cubicBezTo>
                <a:close/>
                <a:moveTo>
                  <a:pt x="2369114" y="0"/>
                </a:moveTo>
                <a:cubicBezTo>
                  <a:pt x="2377674" y="0"/>
                  <a:pt x="2383900" y="5834"/>
                  <a:pt x="2383900" y="12397"/>
                </a:cubicBezTo>
                <a:cubicBezTo>
                  <a:pt x="2383900" y="19690"/>
                  <a:pt x="2377674" y="26254"/>
                  <a:pt x="2369114" y="26254"/>
                </a:cubicBezTo>
                <a:cubicBezTo>
                  <a:pt x="2361331" y="26254"/>
                  <a:pt x="2354323" y="19690"/>
                  <a:pt x="2354323" y="12397"/>
                </a:cubicBezTo>
                <a:cubicBezTo>
                  <a:pt x="2354323" y="5834"/>
                  <a:pt x="2361331" y="0"/>
                  <a:pt x="2369114" y="0"/>
                </a:cubicBezTo>
                <a:close/>
                <a:moveTo>
                  <a:pt x="2298283" y="0"/>
                </a:moveTo>
                <a:cubicBezTo>
                  <a:pt x="2306842" y="0"/>
                  <a:pt x="2313070" y="5834"/>
                  <a:pt x="2313070" y="12397"/>
                </a:cubicBezTo>
                <a:cubicBezTo>
                  <a:pt x="2313070" y="19690"/>
                  <a:pt x="2306842" y="26254"/>
                  <a:pt x="2298283" y="26254"/>
                </a:cubicBezTo>
                <a:cubicBezTo>
                  <a:pt x="2290497" y="26254"/>
                  <a:pt x="2283493" y="19690"/>
                  <a:pt x="2283493" y="12397"/>
                </a:cubicBezTo>
                <a:cubicBezTo>
                  <a:pt x="2283493" y="5834"/>
                  <a:pt x="2290497" y="0"/>
                  <a:pt x="2298283" y="0"/>
                </a:cubicBezTo>
                <a:close/>
                <a:moveTo>
                  <a:pt x="2226517" y="0"/>
                </a:moveTo>
                <a:cubicBezTo>
                  <a:pt x="2234542" y="0"/>
                  <a:pt x="2238916" y="5834"/>
                  <a:pt x="2238916" y="13856"/>
                </a:cubicBezTo>
                <a:cubicBezTo>
                  <a:pt x="2238916" y="19690"/>
                  <a:pt x="2234542" y="26254"/>
                  <a:pt x="2226517" y="26254"/>
                </a:cubicBezTo>
                <a:cubicBezTo>
                  <a:pt x="2218495" y="26254"/>
                  <a:pt x="2212659" y="19690"/>
                  <a:pt x="2212659" y="13856"/>
                </a:cubicBezTo>
                <a:cubicBezTo>
                  <a:pt x="2212659" y="5834"/>
                  <a:pt x="2218495" y="0"/>
                  <a:pt x="2226517" y="0"/>
                </a:cubicBezTo>
                <a:close/>
                <a:moveTo>
                  <a:pt x="2155683" y="0"/>
                </a:moveTo>
                <a:cubicBezTo>
                  <a:pt x="2161520" y="0"/>
                  <a:pt x="2168084" y="5834"/>
                  <a:pt x="2168084" y="13856"/>
                </a:cubicBezTo>
                <a:cubicBezTo>
                  <a:pt x="2168084" y="19690"/>
                  <a:pt x="2161520" y="26254"/>
                  <a:pt x="2155683" y="26254"/>
                </a:cubicBezTo>
                <a:cubicBezTo>
                  <a:pt x="2147663" y="26254"/>
                  <a:pt x="2141827" y="19690"/>
                  <a:pt x="2141827" y="13856"/>
                </a:cubicBezTo>
                <a:cubicBezTo>
                  <a:pt x="2141827" y="5834"/>
                  <a:pt x="2147663" y="0"/>
                  <a:pt x="2155683" y="0"/>
                </a:cubicBezTo>
                <a:close/>
                <a:moveTo>
                  <a:pt x="2083393" y="0"/>
                </a:moveTo>
                <a:cubicBezTo>
                  <a:pt x="2090686" y="0"/>
                  <a:pt x="2097249" y="5834"/>
                  <a:pt x="2097249" y="13856"/>
                </a:cubicBezTo>
                <a:cubicBezTo>
                  <a:pt x="2097249" y="19690"/>
                  <a:pt x="2090686" y="26254"/>
                  <a:pt x="2083393" y="26254"/>
                </a:cubicBezTo>
                <a:cubicBezTo>
                  <a:pt x="2076829" y="26254"/>
                  <a:pt x="2070995" y="19690"/>
                  <a:pt x="2070995" y="13856"/>
                </a:cubicBezTo>
                <a:cubicBezTo>
                  <a:pt x="2070995" y="5834"/>
                  <a:pt x="2076829" y="0"/>
                  <a:pt x="2083393" y="0"/>
                </a:cubicBezTo>
                <a:close/>
                <a:moveTo>
                  <a:pt x="2011835" y="0"/>
                </a:moveTo>
                <a:cubicBezTo>
                  <a:pt x="2019855" y="0"/>
                  <a:pt x="2026421" y="5834"/>
                  <a:pt x="2026421" y="13856"/>
                </a:cubicBezTo>
                <a:cubicBezTo>
                  <a:pt x="2026421" y="19690"/>
                  <a:pt x="2019855" y="26254"/>
                  <a:pt x="2011835" y="26254"/>
                </a:cubicBezTo>
                <a:cubicBezTo>
                  <a:pt x="2006003" y="26254"/>
                  <a:pt x="2000168" y="19690"/>
                  <a:pt x="2000168" y="13856"/>
                </a:cubicBezTo>
                <a:cubicBezTo>
                  <a:pt x="2000168" y="5834"/>
                  <a:pt x="2006003" y="0"/>
                  <a:pt x="2011835" y="0"/>
                </a:cubicBezTo>
                <a:close/>
                <a:moveTo>
                  <a:pt x="1938365" y="0"/>
                </a:moveTo>
                <a:cubicBezTo>
                  <a:pt x="1946388" y="0"/>
                  <a:pt x="1952222" y="5834"/>
                  <a:pt x="1952222" y="13856"/>
                </a:cubicBezTo>
                <a:cubicBezTo>
                  <a:pt x="1952222" y="19690"/>
                  <a:pt x="1946388" y="26254"/>
                  <a:pt x="1938365" y="26254"/>
                </a:cubicBezTo>
                <a:cubicBezTo>
                  <a:pt x="1931072" y="26254"/>
                  <a:pt x="1925971" y="19690"/>
                  <a:pt x="1925971" y="13856"/>
                </a:cubicBezTo>
                <a:cubicBezTo>
                  <a:pt x="1925971" y="5834"/>
                  <a:pt x="1931072" y="0"/>
                  <a:pt x="1938365" y="0"/>
                </a:cubicBezTo>
                <a:close/>
                <a:moveTo>
                  <a:pt x="1869922" y="0"/>
                </a:moveTo>
                <a:cubicBezTo>
                  <a:pt x="1878483" y="0"/>
                  <a:pt x="1884712" y="5834"/>
                  <a:pt x="1884712" y="13856"/>
                </a:cubicBezTo>
                <a:cubicBezTo>
                  <a:pt x="1884712" y="19690"/>
                  <a:pt x="1878483" y="26254"/>
                  <a:pt x="1869922" y="26254"/>
                </a:cubicBezTo>
                <a:cubicBezTo>
                  <a:pt x="1862138" y="26254"/>
                  <a:pt x="1855131" y="19690"/>
                  <a:pt x="1855131" y="13856"/>
                </a:cubicBezTo>
                <a:cubicBezTo>
                  <a:pt x="1855131" y="5834"/>
                  <a:pt x="1862138" y="0"/>
                  <a:pt x="1869922" y="0"/>
                </a:cubicBezTo>
                <a:close/>
                <a:moveTo>
                  <a:pt x="1799087" y="0"/>
                </a:moveTo>
                <a:cubicBezTo>
                  <a:pt x="1807649" y="0"/>
                  <a:pt x="1813879" y="5834"/>
                  <a:pt x="1813879" y="13856"/>
                </a:cubicBezTo>
                <a:cubicBezTo>
                  <a:pt x="1813879" y="19690"/>
                  <a:pt x="1807649" y="26254"/>
                  <a:pt x="1799087" y="26254"/>
                </a:cubicBezTo>
                <a:cubicBezTo>
                  <a:pt x="1790527" y="26254"/>
                  <a:pt x="1784303" y="19690"/>
                  <a:pt x="1784303" y="13856"/>
                </a:cubicBezTo>
                <a:cubicBezTo>
                  <a:pt x="1784303" y="5834"/>
                  <a:pt x="1790527" y="0"/>
                  <a:pt x="1799087" y="0"/>
                </a:cubicBezTo>
                <a:close/>
                <a:moveTo>
                  <a:pt x="1728262" y="0"/>
                </a:moveTo>
                <a:cubicBezTo>
                  <a:pt x="1736828" y="0"/>
                  <a:pt x="1743052" y="5834"/>
                  <a:pt x="1743052" y="13856"/>
                </a:cubicBezTo>
                <a:cubicBezTo>
                  <a:pt x="1743052" y="19690"/>
                  <a:pt x="1736828" y="26254"/>
                  <a:pt x="1728262" y="26254"/>
                </a:cubicBezTo>
                <a:cubicBezTo>
                  <a:pt x="1719700" y="26254"/>
                  <a:pt x="1713474" y="19690"/>
                  <a:pt x="1713474" y="13856"/>
                </a:cubicBezTo>
                <a:cubicBezTo>
                  <a:pt x="1713474" y="5834"/>
                  <a:pt x="1719700" y="0"/>
                  <a:pt x="1728262" y="0"/>
                </a:cubicBezTo>
                <a:close/>
                <a:moveTo>
                  <a:pt x="1656501" y="0"/>
                </a:moveTo>
                <a:cubicBezTo>
                  <a:pt x="1663792" y="0"/>
                  <a:pt x="1668900" y="5834"/>
                  <a:pt x="1668900" y="13856"/>
                </a:cubicBezTo>
                <a:cubicBezTo>
                  <a:pt x="1668900" y="19690"/>
                  <a:pt x="1663792" y="26254"/>
                  <a:pt x="1656501" y="26254"/>
                </a:cubicBezTo>
                <a:cubicBezTo>
                  <a:pt x="1648481" y="26254"/>
                  <a:pt x="1642655" y="19690"/>
                  <a:pt x="1642655" y="13856"/>
                </a:cubicBezTo>
                <a:cubicBezTo>
                  <a:pt x="1642655" y="5834"/>
                  <a:pt x="1648481" y="0"/>
                  <a:pt x="1656501" y="0"/>
                </a:cubicBezTo>
                <a:close/>
                <a:moveTo>
                  <a:pt x="1582299" y="0"/>
                </a:moveTo>
                <a:cubicBezTo>
                  <a:pt x="1588134" y="0"/>
                  <a:pt x="1594704" y="5834"/>
                  <a:pt x="1594704" y="13856"/>
                </a:cubicBezTo>
                <a:cubicBezTo>
                  <a:pt x="1594704" y="19690"/>
                  <a:pt x="1588134" y="26254"/>
                  <a:pt x="1582299" y="26254"/>
                </a:cubicBezTo>
                <a:cubicBezTo>
                  <a:pt x="1574277" y="26254"/>
                  <a:pt x="1568444" y="19690"/>
                  <a:pt x="1568444" y="13856"/>
                </a:cubicBezTo>
                <a:cubicBezTo>
                  <a:pt x="1568444" y="5834"/>
                  <a:pt x="1574277" y="0"/>
                  <a:pt x="1582299" y="0"/>
                </a:cubicBezTo>
                <a:close/>
              </a:path>
            </a:pathLst>
          </a:custGeom>
          <a:solidFill>
            <a:srgbClr val="252A57"/>
          </a:solidFill>
          <a:ln>
            <a:noFill/>
          </a:ln>
          <a:effectLst/>
        </p:spPr>
        <p:txBody>
          <a:bodyPr wrap="square" anchor="ctr">
            <a:noAutofit/>
          </a:bodyPr>
          <a:lstStyle/>
          <a:p>
            <a:endParaRPr lang="en-US" sz="3266" dirty="0">
              <a:latin typeface="Nunito Sans ExtraLight" pitchFamily="2" charset="77"/>
            </a:endParaRPr>
          </a:p>
        </p:txBody>
      </p:sp>
      <p:sp>
        <p:nvSpPr>
          <p:cNvPr id="37" name="Freeform 15">
            <a:extLst>
              <a:ext uri="{FF2B5EF4-FFF2-40B4-BE49-F238E27FC236}">
                <a16:creationId xmlns:a16="http://schemas.microsoft.com/office/drawing/2014/main" id="{E2585FE8-453A-6C48-920D-397630B57510}"/>
              </a:ext>
            </a:extLst>
          </p:cNvPr>
          <p:cNvSpPr>
            <a:spLocks noChangeArrowheads="1"/>
          </p:cNvSpPr>
          <p:nvPr/>
        </p:nvSpPr>
        <p:spPr bwMode="auto">
          <a:xfrm rot="16200000">
            <a:off x="8564127" y="3109508"/>
            <a:ext cx="6175803" cy="1832361"/>
          </a:xfrm>
          <a:custGeom>
            <a:avLst/>
            <a:gdLst>
              <a:gd name="connsiteX0" fmla="*/ 8010930 w 8023328"/>
              <a:gd name="connsiteY0" fmla="*/ 2354267 h 2380521"/>
              <a:gd name="connsiteX1" fmla="*/ 8023328 w 8023328"/>
              <a:gd name="connsiteY1" fmla="*/ 2366665 h 2380521"/>
              <a:gd name="connsiteX2" fmla="*/ 8010930 w 8023328"/>
              <a:gd name="connsiteY2" fmla="*/ 2380521 h 2380521"/>
              <a:gd name="connsiteX3" fmla="*/ 7997074 w 8023328"/>
              <a:gd name="connsiteY3" fmla="*/ 2366665 h 2380521"/>
              <a:gd name="connsiteX4" fmla="*/ 8010930 w 8023328"/>
              <a:gd name="connsiteY4" fmla="*/ 2354267 h 2380521"/>
              <a:gd name="connsiteX5" fmla="*/ 7940099 w 8023328"/>
              <a:gd name="connsiteY5" fmla="*/ 2354267 h 2380521"/>
              <a:gd name="connsiteX6" fmla="*/ 7952497 w 8023328"/>
              <a:gd name="connsiteY6" fmla="*/ 2366665 h 2380521"/>
              <a:gd name="connsiteX7" fmla="*/ 7940099 w 8023328"/>
              <a:gd name="connsiteY7" fmla="*/ 2380521 h 2380521"/>
              <a:gd name="connsiteX8" fmla="*/ 7926243 w 8023328"/>
              <a:gd name="connsiteY8" fmla="*/ 2366665 h 2380521"/>
              <a:gd name="connsiteX9" fmla="*/ 7940099 w 8023328"/>
              <a:gd name="connsiteY9" fmla="*/ 2354267 h 2380521"/>
              <a:gd name="connsiteX10" fmla="*/ 7869269 w 8023328"/>
              <a:gd name="connsiteY10" fmla="*/ 2354267 h 2380521"/>
              <a:gd name="connsiteX11" fmla="*/ 7881667 w 8023328"/>
              <a:gd name="connsiteY11" fmla="*/ 2366665 h 2380521"/>
              <a:gd name="connsiteX12" fmla="*/ 7869269 w 8023328"/>
              <a:gd name="connsiteY12" fmla="*/ 2380521 h 2380521"/>
              <a:gd name="connsiteX13" fmla="*/ 7855413 w 8023328"/>
              <a:gd name="connsiteY13" fmla="*/ 2366665 h 2380521"/>
              <a:gd name="connsiteX14" fmla="*/ 7869269 w 8023328"/>
              <a:gd name="connsiteY14" fmla="*/ 2354267 h 2380521"/>
              <a:gd name="connsiteX15" fmla="*/ 7796980 w 8023328"/>
              <a:gd name="connsiteY15" fmla="*/ 2354267 h 2380521"/>
              <a:gd name="connsiteX16" fmla="*/ 7810836 w 8023328"/>
              <a:gd name="connsiteY16" fmla="*/ 2366665 h 2380521"/>
              <a:gd name="connsiteX17" fmla="*/ 7796980 w 8023328"/>
              <a:gd name="connsiteY17" fmla="*/ 2380521 h 2380521"/>
              <a:gd name="connsiteX18" fmla="*/ 7784582 w 8023328"/>
              <a:gd name="connsiteY18" fmla="*/ 2366665 h 2380521"/>
              <a:gd name="connsiteX19" fmla="*/ 7796980 w 8023328"/>
              <a:gd name="connsiteY19" fmla="*/ 2354267 h 2380521"/>
              <a:gd name="connsiteX20" fmla="*/ 8010930 w 8023328"/>
              <a:gd name="connsiteY20" fmla="*/ 2283438 h 2380521"/>
              <a:gd name="connsiteX21" fmla="*/ 8023328 w 8023328"/>
              <a:gd name="connsiteY21" fmla="*/ 2295835 h 2380521"/>
              <a:gd name="connsiteX22" fmla="*/ 8010930 w 8023328"/>
              <a:gd name="connsiteY22" fmla="*/ 2309691 h 2380521"/>
              <a:gd name="connsiteX23" fmla="*/ 7997074 w 8023328"/>
              <a:gd name="connsiteY23" fmla="*/ 2295835 h 2380521"/>
              <a:gd name="connsiteX24" fmla="*/ 8010930 w 8023328"/>
              <a:gd name="connsiteY24" fmla="*/ 2283438 h 2380521"/>
              <a:gd name="connsiteX25" fmla="*/ 7940099 w 8023328"/>
              <a:gd name="connsiteY25" fmla="*/ 2283438 h 2380521"/>
              <a:gd name="connsiteX26" fmla="*/ 7952497 w 8023328"/>
              <a:gd name="connsiteY26" fmla="*/ 2295835 h 2380521"/>
              <a:gd name="connsiteX27" fmla="*/ 7940099 w 8023328"/>
              <a:gd name="connsiteY27" fmla="*/ 2309691 h 2380521"/>
              <a:gd name="connsiteX28" fmla="*/ 7926243 w 8023328"/>
              <a:gd name="connsiteY28" fmla="*/ 2295835 h 2380521"/>
              <a:gd name="connsiteX29" fmla="*/ 7940099 w 8023328"/>
              <a:gd name="connsiteY29" fmla="*/ 2283438 h 2380521"/>
              <a:gd name="connsiteX30" fmla="*/ 7869269 w 8023328"/>
              <a:gd name="connsiteY30" fmla="*/ 2283438 h 2380521"/>
              <a:gd name="connsiteX31" fmla="*/ 7881667 w 8023328"/>
              <a:gd name="connsiteY31" fmla="*/ 2295835 h 2380521"/>
              <a:gd name="connsiteX32" fmla="*/ 7869269 w 8023328"/>
              <a:gd name="connsiteY32" fmla="*/ 2309691 h 2380521"/>
              <a:gd name="connsiteX33" fmla="*/ 7855413 w 8023328"/>
              <a:gd name="connsiteY33" fmla="*/ 2295835 h 2380521"/>
              <a:gd name="connsiteX34" fmla="*/ 7869269 w 8023328"/>
              <a:gd name="connsiteY34" fmla="*/ 2283438 h 2380521"/>
              <a:gd name="connsiteX35" fmla="*/ 7796980 w 8023328"/>
              <a:gd name="connsiteY35" fmla="*/ 2283438 h 2380521"/>
              <a:gd name="connsiteX36" fmla="*/ 7810836 w 8023328"/>
              <a:gd name="connsiteY36" fmla="*/ 2295835 h 2380521"/>
              <a:gd name="connsiteX37" fmla="*/ 7796980 w 8023328"/>
              <a:gd name="connsiteY37" fmla="*/ 2309691 h 2380521"/>
              <a:gd name="connsiteX38" fmla="*/ 7784582 w 8023328"/>
              <a:gd name="connsiteY38" fmla="*/ 2295835 h 2380521"/>
              <a:gd name="connsiteX39" fmla="*/ 7796980 w 8023328"/>
              <a:gd name="connsiteY39" fmla="*/ 2283438 h 2380521"/>
              <a:gd name="connsiteX40" fmla="*/ 7726151 w 8023328"/>
              <a:gd name="connsiteY40" fmla="*/ 2283438 h 2380521"/>
              <a:gd name="connsiteX41" fmla="*/ 7740007 w 8023328"/>
              <a:gd name="connsiteY41" fmla="*/ 2295835 h 2380521"/>
              <a:gd name="connsiteX42" fmla="*/ 7726151 w 8023328"/>
              <a:gd name="connsiteY42" fmla="*/ 2309691 h 2380521"/>
              <a:gd name="connsiteX43" fmla="*/ 7713753 w 8023328"/>
              <a:gd name="connsiteY43" fmla="*/ 2295835 h 2380521"/>
              <a:gd name="connsiteX44" fmla="*/ 7726151 w 8023328"/>
              <a:gd name="connsiteY44" fmla="*/ 2283438 h 2380521"/>
              <a:gd name="connsiteX45" fmla="*/ 7940099 w 8023328"/>
              <a:gd name="connsiteY45" fmla="*/ 2209234 h 2380521"/>
              <a:gd name="connsiteX46" fmla="*/ 7952497 w 8023328"/>
              <a:gd name="connsiteY46" fmla="*/ 2224022 h 2380521"/>
              <a:gd name="connsiteX47" fmla="*/ 7940099 w 8023328"/>
              <a:gd name="connsiteY47" fmla="*/ 2238810 h 2380521"/>
              <a:gd name="connsiteX48" fmla="*/ 7926243 w 8023328"/>
              <a:gd name="connsiteY48" fmla="*/ 2224022 h 2380521"/>
              <a:gd name="connsiteX49" fmla="*/ 7940099 w 8023328"/>
              <a:gd name="connsiteY49" fmla="*/ 2209234 h 2380521"/>
              <a:gd name="connsiteX50" fmla="*/ 7867811 w 8023328"/>
              <a:gd name="connsiteY50" fmla="*/ 2209234 h 2380521"/>
              <a:gd name="connsiteX51" fmla="*/ 7881667 w 8023328"/>
              <a:gd name="connsiteY51" fmla="*/ 2224022 h 2380521"/>
              <a:gd name="connsiteX52" fmla="*/ 7867811 w 8023328"/>
              <a:gd name="connsiteY52" fmla="*/ 2238810 h 2380521"/>
              <a:gd name="connsiteX53" fmla="*/ 7855413 w 8023328"/>
              <a:gd name="connsiteY53" fmla="*/ 2224022 h 2380521"/>
              <a:gd name="connsiteX54" fmla="*/ 7867811 w 8023328"/>
              <a:gd name="connsiteY54" fmla="*/ 2209234 h 2380521"/>
              <a:gd name="connsiteX55" fmla="*/ 7796980 w 8023328"/>
              <a:gd name="connsiteY55" fmla="*/ 2209234 h 2380521"/>
              <a:gd name="connsiteX56" fmla="*/ 7810836 w 8023328"/>
              <a:gd name="connsiteY56" fmla="*/ 2224022 h 2380521"/>
              <a:gd name="connsiteX57" fmla="*/ 7796980 w 8023328"/>
              <a:gd name="connsiteY57" fmla="*/ 2238810 h 2380521"/>
              <a:gd name="connsiteX58" fmla="*/ 7784582 w 8023328"/>
              <a:gd name="connsiteY58" fmla="*/ 2224022 h 2380521"/>
              <a:gd name="connsiteX59" fmla="*/ 7796980 w 8023328"/>
              <a:gd name="connsiteY59" fmla="*/ 2209234 h 2380521"/>
              <a:gd name="connsiteX60" fmla="*/ 7726151 w 8023328"/>
              <a:gd name="connsiteY60" fmla="*/ 2209234 h 2380521"/>
              <a:gd name="connsiteX61" fmla="*/ 7740007 w 8023328"/>
              <a:gd name="connsiteY61" fmla="*/ 2224022 h 2380521"/>
              <a:gd name="connsiteX62" fmla="*/ 7726151 w 8023328"/>
              <a:gd name="connsiteY62" fmla="*/ 2238810 h 2380521"/>
              <a:gd name="connsiteX63" fmla="*/ 7713753 w 8023328"/>
              <a:gd name="connsiteY63" fmla="*/ 2224022 h 2380521"/>
              <a:gd name="connsiteX64" fmla="*/ 7726151 w 8023328"/>
              <a:gd name="connsiteY64" fmla="*/ 2209234 h 2380521"/>
              <a:gd name="connsiteX65" fmla="*/ 7940099 w 8023328"/>
              <a:gd name="connsiteY65" fmla="*/ 2138403 h 2380521"/>
              <a:gd name="connsiteX66" fmla="*/ 7952497 w 8023328"/>
              <a:gd name="connsiteY66" fmla="*/ 2153192 h 2380521"/>
              <a:gd name="connsiteX67" fmla="*/ 7940099 w 8023328"/>
              <a:gd name="connsiteY67" fmla="*/ 2167981 h 2380521"/>
              <a:gd name="connsiteX68" fmla="*/ 7926243 w 8023328"/>
              <a:gd name="connsiteY68" fmla="*/ 2153192 h 2380521"/>
              <a:gd name="connsiteX69" fmla="*/ 7940099 w 8023328"/>
              <a:gd name="connsiteY69" fmla="*/ 2138403 h 2380521"/>
              <a:gd name="connsiteX70" fmla="*/ 7867811 w 8023328"/>
              <a:gd name="connsiteY70" fmla="*/ 2138403 h 2380521"/>
              <a:gd name="connsiteX71" fmla="*/ 7881667 w 8023328"/>
              <a:gd name="connsiteY71" fmla="*/ 2153192 h 2380521"/>
              <a:gd name="connsiteX72" fmla="*/ 7867811 w 8023328"/>
              <a:gd name="connsiteY72" fmla="*/ 2167981 h 2380521"/>
              <a:gd name="connsiteX73" fmla="*/ 7855413 w 8023328"/>
              <a:gd name="connsiteY73" fmla="*/ 2153192 h 2380521"/>
              <a:gd name="connsiteX74" fmla="*/ 7867811 w 8023328"/>
              <a:gd name="connsiteY74" fmla="*/ 2138403 h 2380521"/>
              <a:gd name="connsiteX75" fmla="*/ 7796980 w 8023328"/>
              <a:gd name="connsiteY75" fmla="*/ 2138403 h 2380521"/>
              <a:gd name="connsiteX76" fmla="*/ 7810836 w 8023328"/>
              <a:gd name="connsiteY76" fmla="*/ 2153192 h 2380521"/>
              <a:gd name="connsiteX77" fmla="*/ 7796980 w 8023328"/>
              <a:gd name="connsiteY77" fmla="*/ 2167981 h 2380521"/>
              <a:gd name="connsiteX78" fmla="*/ 7784582 w 8023328"/>
              <a:gd name="connsiteY78" fmla="*/ 2153192 h 2380521"/>
              <a:gd name="connsiteX79" fmla="*/ 7796980 w 8023328"/>
              <a:gd name="connsiteY79" fmla="*/ 2138403 h 2380521"/>
              <a:gd name="connsiteX80" fmla="*/ 7726151 w 8023328"/>
              <a:gd name="connsiteY80" fmla="*/ 2138403 h 2380521"/>
              <a:gd name="connsiteX81" fmla="*/ 7740007 w 8023328"/>
              <a:gd name="connsiteY81" fmla="*/ 2153192 h 2380521"/>
              <a:gd name="connsiteX82" fmla="*/ 7726151 w 8023328"/>
              <a:gd name="connsiteY82" fmla="*/ 2167981 h 2380521"/>
              <a:gd name="connsiteX83" fmla="*/ 7713753 w 8023328"/>
              <a:gd name="connsiteY83" fmla="*/ 2153192 h 2380521"/>
              <a:gd name="connsiteX84" fmla="*/ 7726151 w 8023328"/>
              <a:gd name="connsiteY84" fmla="*/ 2138403 h 2380521"/>
              <a:gd name="connsiteX85" fmla="*/ 7654337 w 8023328"/>
              <a:gd name="connsiteY85" fmla="*/ 2138403 h 2380521"/>
              <a:gd name="connsiteX86" fmla="*/ 7669126 w 8023328"/>
              <a:gd name="connsiteY86" fmla="*/ 2153192 h 2380521"/>
              <a:gd name="connsiteX87" fmla="*/ 7654337 w 8023328"/>
              <a:gd name="connsiteY87" fmla="*/ 2167981 h 2380521"/>
              <a:gd name="connsiteX88" fmla="*/ 7639549 w 8023328"/>
              <a:gd name="connsiteY88" fmla="*/ 2153192 h 2380521"/>
              <a:gd name="connsiteX89" fmla="*/ 7654337 w 8023328"/>
              <a:gd name="connsiteY89" fmla="*/ 2138403 h 2380521"/>
              <a:gd name="connsiteX90" fmla="*/ 7867811 w 8023328"/>
              <a:gd name="connsiteY90" fmla="*/ 2067574 h 2380521"/>
              <a:gd name="connsiteX91" fmla="*/ 7881667 w 8023328"/>
              <a:gd name="connsiteY91" fmla="*/ 2082362 h 2380521"/>
              <a:gd name="connsiteX92" fmla="*/ 7867811 w 8023328"/>
              <a:gd name="connsiteY92" fmla="*/ 2097150 h 2380521"/>
              <a:gd name="connsiteX93" fmla="*/ 7855413 w 8023328"/>
              <a:gd name="connsiteY93" fmla="*/ 2082362 h 2380521"/>
              <a:gd name="connsiteX94" fmla="*/ 7867811 w 8023328"/>
              <a:gd name="connsiteY94" fmla="*/ 2067574 h 2380521"/>
              <a:gd name="connsiteX95" fmla="*/ 7796980 w 8023328"/>
              <a:gd name="connsiteY95" fmla="*/ 2067574 h 2380521"/>
              <a:gd name="connsiteX96" fmla="*/ 7810836 w 8023328"/>
              <a:gd name="connsiteY96" fmla="*/ 2082362 h 2380521"/>
              <a:gd name="connsiteX97" fmla="*/ 7796980 w 8023328"/>
              <a:gd name="connsiteY97" fmla="*/ 2097150 h 2380521"/>
              <a:gd name="connsiteX98" fmla="*/ 7784582 w 8023328"/>
              <a:gd name="connsiteY98" fmla="*/ 2082362 h 2380521"/>
              <a:gd name="connsiteX99" fmla="*/ 7796980 w 8023328"/>
              <a:gd name="connsiteY99" fmla="*/ 2067574 h 2380521"/>
              <a:gd name="connsiteX100" fmla="*/ 7726151 w 8023328"/>
              <a:gd name="connsiteY100" fmla="*/ 2067574 h 2380521"/>
              <a:gd name="connsiteX101" fmla="*/ 7740007 w 8023328"/>
              <a:gd name="connsiteY101" fmla="*/ 2082362 h 2380521"/>
              <a:gd name="connsiteX102" fmla="*/ 7726151 w 8023328"/>
              <a:gd name="connsiteY102" fmla="*/ 2097150 h 2380521"/>
              <a:gd name="connsiteX103" fmla="*/ 7713753 w 8023328"/>
              <a:gd name="connsiteY103" fmla="*/ 2082362 h 2380521"/>
              <a:gd name="connsiteX104" fmla="*/ 7726151 w 8023328"/>
              <a:gd name="connsiteY104" fmla="*/ 2067574 h 2380521"/>
              <a:gd name="connsiteX105" fmla="*/ 7654337 w 8023328"/>
              <a:gd name="connsiteY105" fmla="*/ 2067574 h 2380521"/>
              <a:gd name="connsiteX106" fmla="*/ 7669126 w 8023328"/>
              <a:gd name="connsiteY106" fmla="*/ 2082362 h 2380521"/>
              <a:gd name="connsiteX107" fmla="*/ 7654337 w 8023328"/>
              <a:gd name="connsiteY107" fmla="*/ 2097150 h 2380521"/>
              <a:gd name="connsiteX108" fmla="*/ 7639549 w 8023328"/>
              <a:gd name="connsiteY108" fmla="*/ 2082362 h 2380521"/>
              <a:gd name="connsiteX109" fmla="*/ 7654337 w 8023328"/>
              <a:gd name="connsiteY109" fmla="*/ 2067574 h 2380521"/>
              <a:gd name="connsiteX110" fmla="*/ 7583507 w 8023328"/>
              <a:gd name="connsiteY110" fmla="*/ 2067574 h 2380521"/>
              <a:gd name="connsiteX111" fmla="*/ 7598297 w 8023328"/>
              <a:gd name="connsiteY111" fmla="*/ 2082362 h 2380521"/>
              <a:gd name="connsiteX112" fmla="*/ 7583507 w 8023328"/>
              <a:gd name="connsiteY112" fmla="*/ 2097150 h 2380521"/>
              <a:gd name="connsiteX113" fmla="*/ 7568718 w 8023328"/>
              <a:gd name="connsiteY113" fmla="*/ 2082362 h 2380521"/>
              <a:gd name="connsiteX114" fmla="*/ 7583507 w 8023328"/>
              <a:gd name="connsiteY114" fmla="*/ 2067574 h 2380521"/>
              <a:gd name="connsiteX115" fmla="*/ 7867811 w 8023328"/>
              <a:gd name="connsiteY115" fmla="*/ 1996742 h 2380521"/>
              <a:gd name="connsiteX116" fmla="*/ 7881667 w 8023328"/>
              <a:gd name="connsiteY116" fmla="*/ 2010598 h 2380521"/>
              <a:gd name="connsiteX117" fmla="*/ 7867811 w 8023328"/>
              <a:gd name="connsiteY117" fmla="*/ 2022995 h 2380521"/>
              <a:gd name="connsiteX118" fmla="*/ 7855413 w 8023328"/>
              <a:gd name="connsiteY118" fmla="*/ 2010598 h 2380521"/>
              <a:gd name="connsiteX119" fmla="*/ 7867811 w 8023328"/>
              <a:gd name="connsiteY119" fmla="*/ 1996742 h 2380521"/>
              <a:gd name="connsiteX120" fmla="*/ 7796980 w 8023328"/>
              <a:gd name="connsiteY120" fmla="*/ 1996742 h 2380521"/>
              <a:gd name="connsiteX121" fmla="*/ 7810836 w 8023328"/>
              <a:gd name="connsiteY121" fmla="*/ 2010598 h 2380521"/>
              <a:gd name="connsiteX122" fmla="*/ 7796980 w 8023328"/>
              <a:gd name="connsiteY122" fmla="*/ 2022995 h 2380521"/>
              <a:gd name="connsiteX123" fmla="*/ 7784582 w 8023328"/>
              <a:gd name="connsiteY123" fmla="*/ 2010598 h 2380521"/>
              <a:gd name="connsiteX124" fmla="*/ 7796980 w 8023328"/>
              <a:gd name="connsiteY124" fmla="*/ 1996742 h 2380521"/>
              <a:gd name="connsiteX125" fmla="*/ 7726151 w 8023328"/>
              <a:gd name="connsiteY125" fmla="*/ 1996742 h 2380521"/>
              <a:gd name="connsiteX126" fmla="*/ 7740007 w 8023328"/>
              <a:gd name="connsiteY126" fmla="*/ 2010598 h 2380521"/>
              <a:gd name="connsiteX127" fmla="*/ 7726151 w 8023328"/>
              <a:gd name="connsiteY127" fmla="*/ 2022995 h 2380521"/>
              <a:gd name="connsiteX128" fmla="*/ 7713753 w 8023328"/>
              <a:gd name="connsiteY128" fmla="*/ 2010598 h 2380521"/>
              <a:gd name="connsiteX129" fmla="*/ 7726151 w 8023328"/>
              <a:gd name="connsiteY129" fmla="*/ 1996742 h 2380521"/>
              <a:gd name="connsiteX130" fmla="*/ 7654337 w 8023328"/>
              <a:gd name="connsiteY130" fmla="*/ 1996742 h 2380521"/>
              <a:gd name="connsiteX131" fmla="*/ 7669126 w 8023328"/>
              <a:gd name="connsiteY131" fmla="*/ 2010598 h 2380521"/>
              <a:gd name="connsiteX132" fmla="*/ 7654337 w 8023328"/>
              <a:gd name="connsiteY132" fmla="*/ 2022995 h 2380521"/>
              <a:gd name="connsiteX133" fmla="*/ 7639549 w 8023328"/>
              <a:gd name="connsiteY133" fmla="*/ 2010598 h 2380521"/>
              <a:gd name="connsiteX134" fmla="*/ 7654337 w 8023328"/>
              <a:gd name="connsiteY134" fmla="*/ 1996742 h 2380521"/>
              <a:gd name="connsiteX135" fmla="*/ 7583507 w 8023328"/>
              <a:gd name="connsiteY135" fmla="*/ 1996742 h 2380521"/>
              <a:gd name="connsiteX136" fmla="*/ 7598297 w 8023328"/>
              <a:gd name="connsiteY136" fmla="*/ 2010598 h 2380521"/>
              <a:gd name="connsiteX137" fmla="*/ 7583507 w 8023328"/>
              <a:gd name="connsiteY137" fmla="*/ 2022995 h 2380521"/>
              <a:gd name="connsiteX138" fmla="*/ 7568718 w 8023328"/>
              <a:gd name="connsiteY138" fmla="*/ 2010598 h 2380521"/>
              <a:gd name="connsiteX139" fmla="*/ 7583507 w 8023328"/>
              <a:gd name="connsiteY139" fmla="*/ 1996742 h 2380521"/>
              <a:gd name="connsiteX140" fmla="*/ 7512677 w 8023328"/>
              <a:gd name="connsiteY140" fmla="*/ 1996742 h 2380521"/>
              <a:gd name="connsiteX141" fmla="*/ 7527466 w 8023328"/>
              <a:gd name="connsiteY141" fmla="*/ 2010598 h 2380521"/>
              <a:gd name="connsiteX142" fmla="*/ 7512677 w 8023328"/>
              <a:gd name="connsiteY142" fmla="*/ 2022995 h 2380521"/>
              <a:gd name="connsiteX143" fmla="*/ 7497889 w 8023328"/>
              <a:gd name="connsiteY143" fmla="*/ 2010598 h 2380521"/>
              <a:gd name="connsiteX144" fmla="*/ 7512677 w 8023328"/>
              <a:gd name="connsiteY144" fmla="*/ 1996742 h 2380521"/>
              <a:gd name="connsiteX145" fmla="*/ 7796980 w 8023328"/>
              <a:gd name="connsiteY145" fmla="*/ 1925913 h 2380521"/>
              <a:gd name="connsiteX146" fmla="*/ 7810836 w 8023328"/>
              <a:gd name="connsiteY146" fmla="*/ 1939769 h 2380521"/>
              <a:gd name="connsiteX147" fmla="*/ 7796980 w 8023328"/>
              <a:gd name="connsiteY147" fmla="*/ 1952166 h 2380521"/>
              <a:gd name="connsiteX148" fmla="*/ 7784582 w 8023328"/>
              <a:gd name="connsiteY148" fmla="*/ 1939769 h 2380521"/>
              <a:gd name="connsiteX149" fmla="*/ 7796980 w 8023328"/>
              <a:gd name="connsiteY149" fmla="*/ 1925913 h 2380521"/>
              <a:gd name="connsiteX150" fmla="*/ 7726151 w 8023328"/>
              <a:gd name="connsiteY150" fmla="*/ 1925913 h 2380521"/>
              <a:gd name="connsiteX151" fmla="*/ 7740007 w 8023328"/>
              <a:gd name="connsiteY151" fmla="*/ 1939769 h 2380521"/>
              <a:gd name="connsiteX152" fmla="*/ 7726151 w 8023328"/>
              <a:gd name="connsiteY152" fmla="*/ 1952166 h 2380521"/>
              <a:gd name="connsiteX153" fmla="*/ 7713753 w 8023328"/>
              <a:gd name="connsiteY153" fmla="*/ 1939769 h 2380521"/>
              <a:gd name="connsiteX154" fmla="*/ 7726151 w 8023328"/>
              <a:gd name="connsiteY154" fmla="*/ 1925913 h 2380521"/>
              <a:gd name="connsiteX155" fmla="*/ 7654337 w 8023328"/>
              <a:gd name="connsiteY155" fmla="*/ 1925913 h 2380521"/>
              <a:gd name="connsiteX156" fmla="*/ 7669126 w 8023328"/>
              <a:gd name="connsiteY156" fmla="*/ 1939769 h 2380521"/>
              <a:gd name="connsiteX157" fmla="*/ 7654337 w 8023328"/>
              <a:gd name="connsiteY157" fmla="*/ 1952166 h 2380521"/>
              <a:gd name="connsiteX158" fmla="*/ 7639549 w 8023328"/>
              <a:gd name="connsiteY158" fmla="*/ 1939769 h 2380521"/>
              <a:gd name="connsiteX159" fmla="*/ 7654337 w 8023328"/>
              <a:gd name="connsiteY159" fmla="*/ 1925913 h 2380521"/>
              <a:gd name="connsiteX160" fmla="*/ 7583507 w 8023328"/>
              <a:gd name="connsiteY160" fmla="*/ 1925913 h 2380521"/>
              <a:gd name="connsiteX161" fmla="*/ 7598297 w 8023328"/>
              <a:gd name="connsiteY161" fmla="*/ 1939769 h 2380521"/>
              <a:gd name="connsiteX162" fmla="*/ 7583507 w 8023328"/>
              <a:gd name="connsiteY162" fmla="*/ 1952166 h 2380521"/>
              <a:gd name="connsiteX163" fmla="*/ 7568718 w 8023328"/>
              <a:gd name="connsiteY163" fmla="*/ 1939769 h 2380521"/>
              <a:gd name="connsiteX164" fmla="*/ 7583507 w 8023328"/>
              <a:gd name="connsiteY164" fmla="*/ 1925913 h 2380521"/>
              <a:gd name="connsiteX165" fmla="*/ 7512677 w 8023328"/>
              <a:gd name="connsiteY165" fmla="*/ 1925913 h 2380521"/>
              <a:gd name="connsiteX166" fmla="*/ 7527466 w 8023328"/>
              <a:gd name="connsiteY166" fmla="*/ 1939769 h 2380521"/>
              <a:gd name="connsiteX167" fmla="*/ 7512677 w 8023328"/>
              <a:gd name="connsiteY167" fmla="*/ 1952166 h 2380521"/>
              <a:gd name="connsiteX168" fmla="*/ 7497889 w 8023328"/>
              <a:gd name="connsiteY168" fmla="*/ 1939769 h 2380521"/>
              <a:gd name="connsiteX169" fmla="*/ 7512677 w 8023328"/>
              <a:gd name="connsiteY169" fmla="*/ 1925913 h 2380521"/>
              <a:gd name="connsiteX170" fmla="*/ 7440913 w 8023328"/>
              <a:gd name="connsiteY170" fmla="*/ 1925913 h 2380521"/>
              <a:gd name="connsiteX171" fmla="*/ 7453310 w 8023328"/>
              <a:gd name="connsiteY171" fmla="*/ 1939769 h 2380521"/>
              <a:gd name="connsiteX172" fmla="*/ 7440913 w 8023328"/>
              <a:gd name="connsiteY172" fmla="*/ 1952166 h 2380521"/>
              <a:gd name="connsiteX173" fmla="*/ 7427057 w 8023328"/>
              <a:gd name="connsiteY173" fmla="*/ 1939769 h 2380521"/>
              <a:gd name="connsiteX174" fmla="*/ 7440913 w 8023328"/>
              <a:gd name="connsiteY174" fmla="*/ 1925913 h 2380521"/>
              <a:gd name="connsiteX175" fmla="*/ 7726151 w 8023328"/>
              <a:gd name="connsiteY175" fmla="*/ 1855081 h 2380521"/>
              <a:gd name="connsiteX176" fmla="*/ 7740007 w 8023328"/>
              <a:gd name="connsiteY176" fmla="*/ 1868937 h 2380521"/>
              <a:gd name="connsiteX177" fmla="*/ 7726151 w 8023328"/>
              <a:gd name="connsiteY177" fmla="*/ 1881334 h 2380521"/>
              <a:gd name="connsiteX178" fmla="*/ 7713753 w 8023328"/>
              <a:gd name="connsiteY178" fmla="*/ 1868937 h 2380521"/>
              <a:gd name="connsiteX179" fmla="*/ 7726151 w 8023328"/>
              <a:gd name="connsiteY179" fmla="*/ 1855081 h 2380521"/>
              <a:gd name="connsiteX180" fmla="*/ 7654337 w 8023328"/>
              <a:gd name="connsiteY180" fmla="*/ 1855081 h 2380521"/>
              <a:gd name="connsiteX181" fmla="*/ 7669126 w 8023328"/>
              <a:gd name="connsiteY181" fmla="*/ 1868937 h 2380521"/>
              <a:gd name="connsiteX182" fmla="*/ 7654337 w 8023328"/>
              <a:gd name="connsiteY182" fmla="*/ 1881334 h 2380521"/>
              <a:gd name="connsiteX183" fmla="*/ 7639549 w 8023328"/>
              <a:gd name="connsiteY183" fmla="*/ 1868937 h 2380521"/>
              <a:gd name="connsiteX184" fmla="*/ 7654337 w 8023328"/>
              <a:gd name="connsiteY184" fmla="*/ 1855081 h 2380521"/>
              <a:gd name="connsiteX185" fmla="*/ 7583507 w 8023328"/>
              <a:gd name="connsiteY185" fmla="*/ 1855081 h 2380521"/>
              <a:gd name="connsiteX186" fmla="*/ 7598297 w 8023328"/>
              <a:gd name="connsiteY186" fmla="*/ 1868937 h 2380521"/>
              <a:gd name="connsiteX187" fmla="*/ 7583507 w 8023328"/>
              <a:gd name="connsiteY187" fmla="*/ 1881334 h 2380521"/>
              <a:gd name="connsiteX188" fmla="*/ 7568718 w 8023328"/>
              <a:gd name="connsiteY188" fmla="*/ 1868937 h 2380521"/>
              <a:gd name="connsiteX189" fmla="*/ 7583507 w 8023328"/>
              <a:gd name="connsiteY189" fmla="*/ 1855081 h 2380521"/>
              <a:gd name="connsiteX190" fmla="*/ 7512677 w 8023328"/>
              <a:gd name="connsiteY190" fmla="*/ 1855081 h 2380521"/>
              <a:gd name="connsiteX191" fmla="*/ 7527466 w 8023328"/>
              <a:gd name="connsiteY191" fmla="*/ 1868937 h 2380521"/>
              <a:gd name="connsiteX192" fmla="*/ 7512677 w 8023328"/>
              <a:gd name="connsiteY192" fmla="*/ 1881334 h 2380521"/>
              <a:gd name="connsiteX193" fmla="*/ 7497889 w 8023328"/>
              <a:gd name="connsiteY193" fmla="*/ 1868937 h 2380521"/>
              <a:gd name="connsiteX194" fmla="*/ 7512677 w 8023328"/>
              <a:gd name="connsiteY194" fmla="*/ 1855081 h 2380521"/>
              <a:gd name="connsiteX195" fmla="*/ 7440913 w 8023328"/>
              <a:gd name="connsiteY195" fmla="*/ 1855081 h 2380521"/>
              <a:gd name="connsiteX196" fmla="*/ 7453310 w 8023328"/>
              <a:gd name="connsiteY196" fmla="*/ 1868937 h 2380521"/>
              <a:gd name="connsiteX197" fmla="*/ 7440913 w 8023328"/>
              <a:gd name="connsiteY197" fmla="*/ 1881334 h 2380521"/>
              <a:gd name="connsiteX198" fmla="*/ 7427057 w 8023328"/>
              <a:gd name="connsiteY198" fmla="*/ 1868937 h 2380521"/>
              <a:gd name="connsiteX199" fmla="*/ 7440913 w 8023328"/>
              <a:gd name="connsiteY199" fmla="*/ 1855081 h 2380521"/>
              <a:gd name="connsiteX200" fmla="*/ 7654337 w 8023328"/>
              <a:gd name="connsiteY200" fmla="*/ 1780878 h 2380521"/>
              <a:gd name="connsiteX201" fmla="*/ 7669126 w 8023328"/>
              <a:gd name="connsiteY201" fmla="*/ 1793275 h 2380521"/>
              <a:gd name="connsiteX202" fmla="*/ 7654337 w 8023328"/>
              <a:gd name="connsiteY202" fmla="*/ 1807131 h 2380521"/>
              <a:gd name="connsiteX203" fmla="*/ 7639549 w 8023328"/>
              <a:gd name="connsiteY203" fmla="*/ 1793275 h 2380521"/>
              <a:gd name="connsiteX204" fmla="*/ 7654337 w 8023328"/>
              <a:gd name="connsiteY204" fmla="*/ 1780878 h 2380521"/>
              <a:gd name="connsiteX205" fmla="*/ 7583507 w 8023328"/>
              <a:gd name="connsiteY205" fmla="*/ 1780878 h 2380521"/>
              <a:gd name="connsiteX206" fmla="*/ 7598297 w 8023328"/>
              <a:gd name="connsiteY206" fmla="*/ 1793275 h 2380521"/>
              <a:gd name="connsiteX207" fmla="*/ 7583507 w 8023328"/>
              <a:gd name="connsiteY207" fmla="*/ 1807131 h 2380521"/>
              <a:gd name="connsiteX208" fmla="*/ 7568718 w 8023328"/>
              <a:gd name="connsiteY208" fmla="*/ 1793275 h 2380521"/>
              <a:gd name="connsiteX209" fmla="*/ 7583507 w 8023328"/>
              <a:gd name="connsiteY209" fmla="*/ 1780878 h 2380521"/>
              <a:gd name="connsiteX210" fmla="*/ 7511745 w 8023328"/>
              <a:gd name="connsiteY210" fmla="*/ 1780878 h 2380521"/>
              <a:gd name="connsiteX211" fmla="*/ 7524143 w 8023328"/>
              <a:gd name="connsiteY211" fmla="*/ 1793275 h 2380521"/>
              <a:gd name="connsiteX212" fmla="*/ 7511745 w 8023328"/>
              <a:gd name="connsiteY212" fmla="*/ 1807131 h 2380521"/>
              <a:gd name="connsiteX213" fmla="*/ 7497889 w 8023328"/>
              <a:gd name="connsiteY213" fmla="*/ 1793275 h 2380521"/>
              <a:gd name="connsiteX214" fmla="*/ 7511745 w 8023328"/>
              <a:gd name="connsiteY214" fmla="*/ 1780878 h 2380521"/>
              <a:gd name="connsiteX215" fmla="*/ 7440913 w 8023328"/>
              <a:gd name="connsiteY215" fmla="*/ 1780878 h 2380521"/>
              <a:gd name="connsiteX216" fmla="*/ 7453310 w 8023328"/>
              <a:gd name="connsiteY216" fmla="*/ 1793275 h 2380521"/>
              <a:gd name="connsiteX217" fmla="*/ 7440913 w 8023328"/>
              <a:gd name="connsiteY217" fmla="*/ 1807131 h 2380521"/>
              <a:gd name="connsiteX218" fmla="*/ 7427057 w 8023328"/>
              <a:gd name="connsiteY218" fmla="*/ 1793275 h 2380521"/>
              <a:gd name="connsiteX219" fmla="*/ 7440913 w 8023328"/>
              <a:gd name="connsiteY219" fmla="*/ 1780878 h 2380521"/>
              <a:gd name="connsiteX220" fmla="*/ 7370084 w 8023328"/>
              <a:gd name="connsiteY220" fmla="*/ 1780878 h 2380521"/>
              <a:gd name="connsiteX221" fmla="*/ 7382481 w 8023328"/>
              <a:gd name="connsiteY221" fmla="*/ 1793275 h 2380521"/>
              <a:gd name="connsiteX222" fmla="*/ 7370084 w 8023328"/>
              <a:gd name="connsiteY222" fmla="*/ 1807131 h 2380521"/>
              <a:gd name="connsiteX223" fmla="*/ 7356228 w 8023328"/>
              <a:gd name="connsiteY223" fmla="*/ 1793275 h 2380521"/>
              <a:gd name="connsiteX224" fmla="*/ 7370084 w 8023328"/>
              <a:gd name="connsiteY224" fmla="*/ 1780878 h 2380521"/>
              <a:gd name="connsiteX225" fmla="*/ 7294422 w 8023328"/>
              <a:gd name="connsiteY225" fmla="*/ 1780878 h 2380521"/>
              <a:gd name="connsiteX226" fmla="*/ 7308278 w 8023328"/>
              <a:gd name="connsiteY226" fmla="*/ 1793275 h 2380521"/>
              <a:gd name="connsiteX227" fmla="*/ 7294422 w 8023328"/>
              <a:gd name="connsiteY227" fmla="*/ 1807131 h 2380521"/>
              <a:gd name="connsiteX228" fmla="*/ 7282025 w 8023328"/>
              <a:gd name="connsiteY228" fmla="*/ 1793275 h 2380521"/>
              <a:gd name="connsiteX229" fmla="*/ 7294422 w 8023328"/>
              <a:gd name="connsiteY229" fmla="*/ 1780878 h 2380521"/>
              <a:gd name="connsiteX230" fmla="*/ 7654337 w 8023328"/>
              <a:gd name="connsiteY230" fmla="*/ 1710049 h 2380521"/>
              <a:gd name="connsiteX231" fmla="*/ 7669126 w 8023328"/>
              <a:gd name="connsiteY231" fmla="*/ 1722446 h 2380521"/>
              <a:gd name="connsiteX232" fmla="*/ 7654337 w 8023328"/>
              <a:gd name="connsiteY232" fmla="*/ 1736302 h 2380521"/>
              <a:gd name="connsiteX233" fmla="*/ 7639549 w 8023328"/>
              <a:gd name="connsiteY233" fmla="*/ 1722446 h 2380521"/>
              <a:gd name="connsiteX234" fmla="*/ 7654337 w 8023328"/>
              <a:gd name="connsiteY234" fmla="*/ 1710049 h 2380521"/>
              <a:gd name="connsiteX235" fmla="*/ 7583507 w 8023328"/>
              <a:gd name="connsiteY235" fmla="*/ 1710049 h 2380521"/>
              <a:gd name="connsiteX236" fmla="*/ 7598297 w 8023328"/>
              <a:gd name="connsiteY236" fmla="*/ 1722446 h 2380521"/>
              <a:gd name="connsiteX237" fmla="*/ 7583507 w 8023328"/>
              <a:gd name="connsiteY237" fmla="*/ 1736302 h 2380521"/>
              <a:gd name="connsiteX238" fmla="*/ 7568718 w 8023328"/>
              <a:gd name="connsiteY238" fmla="*/ 1722446 h 2380521"/>
              <a:gd name="connsiteX239" fmla="*/ 7583507 w 8023328"/>
              <a:gd name="connsiteY239" fmla="*/ 1710049 h 2380521"/>
              <a:gd name="connsiteX240" fmla="*/ 7511745 w 8023328"/>
              <a:gd name="connsiteY240" fmla="*/ 1710049 h 2380521"/>
              <a:gd name="connsiteX241" fmla="*/ 7524143 w 8023328"/>
              <a:gd name="connsiteY241" fmla="*/ 1722446 h 2380521"/>
              <a:gd name="connsiteX242" fmla="*/ 7511745 w 8023328"/>
              <a:gd name="connsiteY242" fmla="*/ 1736302 h 2380521"/>
              <a:gd name="connsiteX243" fmla="*/ 7497889 w 8023328"/>
              <a:gd name="connsiteY243" fmla="*/ 1722446 h 2380521"/>
              <a:gd name="connsiteX244" fmla="*/ 7511745 w 8023328"/>
              <a:gd name="connsiteY244" fmla="*/ 1710049 h 2380521"/>
              <a:gd name="connsiteX245" fmla="*/ 7440913 w 8023328"/>
              <a:gd name="connsiteY245" fmla="*/ 1710049 h 2380521"/>
              <a:gd name="connsiteX246" fmla="*/ 7453310 w 8023328"/>
              <a:gd name="connsiteY246" fmla="*/ 1722446 h 2380521"/>
              <a:gd name="connsiteX247" fmla="*/ 7440913 w 8023328"/>
              <a:gd name="connsiteY247" fmla="*/ 1736302 h 2380521"/>
              <a:gd name="connsiteX248" fmla="*/ 7427057 w 8023328"/>
              <a:gd name="connsiteY248" fmla="*/ 1722446 h 2380521"/>
              <a:gd name="connsiteX249" fmla="*/ 7440913 w 8023328"/>
              <a:gd name="connsiteY249" fmla="*/ 1710049 h 2380521"/>
              <a:gd name="connsiteX250" fmla="*/ 7370084 w 8023328"/>
              <a:gd name="connsiteY250" fmla="*/ 1710049 h 2380521"/>
              <a:gd name="connsiteX251" fmla="*/ 7382481 w 8023328"/>
              <a:gd name="connsiteY251" fmla="*/ 1722446 h 2380521"/>
              <a:gd name="connsiteX252" fmla="*/ 7370084 w 8023328"/>
              <a:gd name="connsiteY252" fmla="*/ 1736302 h 2380521"/>
              <a:gd name="connsiteX253" fmla="*/ 7356228 w 8023328"/>
              <a:gd name="connsiteY253" fmla="*/ 1722446 h 2380521"/>
              <a:gd name="connsiteX254" fmla="*/ 7370084 w 8023328"/>
              <a:gd name="connsiteY254" fmla="*/ 1710049 h 2380521"/>
              <a:gd name="connsiteX255" fmla="*/ 7294422 w 8023328"/>
              <a:gd name="connsiteY255" fmla="*/ 1710049 h 2380521"/>
              <a:gd name="connsiteX256" fmla="*/ 7308278 w 8023328"/>
              <a:gd name="connsiteY256" fmla="*/ 1722446 h 2380521"/>
              <a:gd name="connsiteX257" fmla="*/ 7294422 w 8023328"/>
              <a:gd name="connsiteY257" fmla="*/ 1736302 h 2380521"/>
              <a:gd name="connsiteX258" fmla="*/ 7282025 w 8023328"/>
              <a:gd name="connsiteY258" fmla="*/ 1722446 h 2380521"/>
              <a:gd name="connsiteX259" fmla="*/ 7294422 w 8023328"/>
              <a:gd name="connsiteY259" fmla="*/ 1710049 h 2380521"/>
              <a:gd name="connsiteX260" fmla="*/ 7223591 w 8023328"/>
              <a:gd name="connsiteY260" fmla="*/ 1710049 h 2380521"/>
              <a:gd name="connsiteX261" fmla="*/ 7237447 w 8023328"/>
              <a:gd name="connsiteY261" fmla="*/ 1722446 h 2380521"/>
              <a:gd name="connsiteX262" fmla="*/ 7223591 w 8023328"/>
              <a:gd name="connsiteY262" fmla="*/ 1736302 h 2380521"/>
              <a:gd name="connsiteX263" fmla="*/ 7211194 w 8023328"/>
              <a:gd name="connsiteY263" fmla="*/ 1722446 h 2380521"/>
              <a:gd name="connsiteX264" fmla="*/ 7223591 w 8023328"/>
              <a:gd name="connsiteY264" fmla="*/ 1710049 h 2380521"/>
              <a:gd name="connsiteX265" fmla="*/ 7583507 w 8023328"/>
              <a:gd name="connsiteY265" fmla="*/ 1639217 h 2380521"/>
              <a:gd name="connsiteX266" fmla="*/ 7598297 w 8023328"/>
              <a:gd name="connsiteY266" fmla="*/ 1651614 h 2380521"/>
              <a:gd name="connsiteX267" fmla="*/ 7583507 w 8023328"/>
              <a:gd name="connsiteY267" fmla="*/ 1665470 h 2380521"/>
              <a:gd name="connsiteX268" fmla="*/ 7568718 w 8023328"/>
              <a:gd name="connsiteY268" fmla="*/ 1651614 h 2380521"/>
              <a:gd name="connsiteX269" fmla="*/ 7583507 w 8023328"/>
              <a:gd name="connsiteY269" fmla="*/ 1639217 h 2380521"/>
              <a:gd name="connsiteX270" fmla="*/ 7511745 w 8023328"/>
              <a:gd name="connsiteY270" fmla="*/ 1639217 h 2380521"/>
              <a:gd name="connsiteX271" fmla="*/ 7524143 w 8023328"/>
              <a:gd name="connsiteY271" fmla="*/ 1651614 h 2380521"/>
              <a:gd name="connsiteX272" fmla="*/ 7511745 w 8023328"/>
              <a:gd name="connsiteY272" fmla="*/ 1665470 h 2380521"/>
              <a:gd name="connsiteX273" fmla="*/ 7497889 w 8023328"/>
              <a:gd name="connsiteY273" fmla="*/ 1651614 h 2380521"/>
              <a:gd name="connsiteX274" fmla="*/ 7511745 w 8023328"/>
              <a:gd name="connsiteY274" fmla="*/ 1639217 h 2380521"/>
              <a:gd name="connsiteX275" fmla="*/ 7440913 w 8023328"/>
              <a:gd name="connsiteY275" fmla="*/ 1639217 h 2380521"/>
              <a:gd name="connsiteX276" fmla="*/ 7453310 w 8023328"/>
              <a:gd name="connsiteY276" fmla="*/ 1651614 h 2380521"/>
              <a:gd name="connsiteX277" fmla="*/ 7440913 w 8023328"/>
              <a:gd name="connsiteY277" fmla="*/ 1665470 h 2380521"/>
              <a:gd name="connsiteX278" fmla="*/ 7427057 w 8023328"/>
              <a:gd name="connsiteY278" fmla="*/ 1651614 h 2380521"/>
              <a:gd name="connsiteX279" fmla="*/ 7440913 w 8023328"/>
              <a:gd name="connsiteY279" fmla="*/ 1639217 h 2380521"/>
              <a:gd name="connsiteX280" fmla="*/ 7370084 w 8023328"/>
              <a:gd name="connsiteY280" fmla="*/ 1639217 h 2380521"/>
              <a:gd name="connsiteX281" fmla="*/ 7382481 w 8023328"/>
              <a:gd name="connsiteY281" fmla="*/ 1651614 h 2380521"/>
              <a:gd name="connsiteX282" fmla="*/ 7370084 w 8023328"/>
              <a:gd name="connsiteY282" fmla="*/ 1665470 h 2380521"/>
              <a:gd name="connsiteX283" fmla="*/ 7356228 w 8023328"/>
              <a:gd name="connsiteY283" fmla="*/ 1651614 h 2380521"/>
              <a:gd name="connsiteX284" fmla="*/ 7370084 w 8023328"/>
              <a:gd name="connsiteY284" fmla="*/ 1639217 h 2380521"/>
              <a:gd name="connsiteX285" fmla="*/ 7294422 w 8023328"/>
              <a:gd name="connsiteY285" fmla="*/ 1639217 h 2380521"/>
              <a:gd name="connsiteX286" fmla="*/ 7308278 w 8023328"/>
              <a:gd name="connsiteY286" fmla="*/ 1651614 h 2380521"/>
              <a:gd name="connsiteX287" fmla="*/ 7294422 w 8023328"/>
              <a:gd name="connsiteY287" fmla="*/ 1665470 h 2380521"/>
              <a:gd name="connsiteX288" fmla="*/ 7282025 w 8023328"/>
              <a:gd name="connsiteY288" fmla="*/ 1651614 h 2380521"/>
              <a:gd name="connsiteX289" fmla="*/ 7294422 w 8023328"/>
              <a:gd name="connsiteY289" fmla="*/ 1639217 h 2380521"/>
              <a:gd name="connsiteX290" fmla="*/ 7223591 w 8023328"/>
              <a:gd name="connsiteY290" fmla="*/ 1639217 h 2380521"/>
              <a:gd name="connsiteX291" fmla="*/ 7237447 w 8023328"/>
              <a:gd name="connsiteY291" fmla="*/ 1651614 h 2380521"/>
              <a:gd name="connsiteX292" fmla="*/ 7223591 w 8023328"/>
              <a:gd name="connsiteY292" fmla="*/ 1665470 h 2380521"/>
              <a:gd name="connsiteX293" fmla="*/ 7211194 w 8023328"/>
              <a:gd name="connsiteY293" fmla="*/ 1651614 h 2380521"/>
              <a:gd name="connsiteX294" fmla="*/ 7223591 w 8023328"/>
              <a:gd name="connsiteY294" fmla="*/ 1639217 h 2380521"/>
              <a:gd name="connsiteX295" fmla="*/ 7152761 w 8023328"/>
              <a:gd name="connsiteY295" fmla="*/ 1639217 h 2380521"/>
              <a:gd name="connsiteX296" fmla="*/ 7166617 w 8023328"/>
              <a:gd name="connsiteY296" fmla="*/ 1651614 h 2380521"/>
              <a:gd name="connsiteX297" fmla="*/ 7152761 w 8023328"/>
              <a:gd name="connsiteY297" fmla="*/ 1665470 h 2380521"/>
              <a:gd name="connsiteX298" fmla="*/ 7140364 w 8023328"/>
              <a:gd name="connsiteY298" fmla="*/ 1651614 h 2380521"/>
              <a:gd name="connsiteX299" fmla="*/ 7152761 w 8023328"/>
              <a:gd name="connsiteY299" fmla="*/ 1639217 h 2380521"/>
              <a:gd name="connsiteX300" fmla="*/ 7511745 w 8023328"/>
              <a:gd name="connsiteY300" fmla="*/ 1568388 h 2380521"/>
              <a:gd name="connsiteX301" fmla="*/ 7524143 w 8023328"/>
              <a:gd name="connsiteY301" fmla="*/ 1583176 h 2380521"/>
              <a:gd name="connsiteX302" fmla="*/ 7511745 w 8023328"/>
              <a:gd name="connsiteY302" fmla="*/ 1597964 h 2380521"/>
              <a:gd name="connsiteX303" fmla="*/ 7497889 w 8023328"/>
              <a:gd name="connsiteY303" fmla="*/ 1583176 h 2380521"/>
              <a:gd name="connsiteX304" fmla="*/ 7511745 w 8023328"/>
              <a:gd name="connsiteY304" fmla="*/ 1568388 h 2380521"/>
              <a:gd name="connsiteX305" fmla="*/ 7440913 w 8023328"/>
              <a:gd name="connsiteY305" fmla="*/ 1568388 h 2380521"/>
              <a:gd name="connsiteX306" fmla="*/ 7453310 w 8023328"/>
              <a:gd name="connsiteY306" fmla="*/ 1583176 h 2380521"/>
              <a:gd name="connsiteX307" fmla="*/ 7440913 w 8023328"/>
              <a:gd name="connsiteY307" fmla="*/ 1597964 h 2380521"/>
              <a:gd name="connsiteX308" fmla="*/ 7427057 w 8023328"/>
              <a:gd name="connsiteY308" fmla="*/ 1583176 h 2380521"/>
              <a:gd name="connsiteX309" fmla="*/ 7440913 w 8023328"/>
              <a:gd name="connsiteY309" fmla="*/ 1568388 h 2380521"/>
              <a:gd name="connsiteX310" fmla="*/ 7370084 w 8023328"/>
              <a:gd name="connsiteY310" fmla="*/ 1568388 h 2380521"/>
              <a:gd name="connsiteX311" fmla="*/ 7382481 w 8023328"/>
              <a:gd name="connsiteY311" fmla="*/ 1583176 h 2380521"/>
              <a:gd name="connsiteX312" fmla="*/ 7370084 w 8023328"/>
              <a:gd name="connsiteY312" fmla="*/ 1597964 h 2380521"/>
              <a:gd name="connsiteX313" fmla="*/ 7356228 w 8023328"/>
              <a:gd name="connsiteY313" fmla="*/ 1583176 h 2380521"/>
              <a:gd name="connsiteX314" fmla="*/ 7370084 w 8023328"/>
              <a:gd name="connsiteY314" fmla="*/ 1568388 h 2380521"/>
              <a:gd name="connsiteX315" fmla="*/ 7294422 w 8023328"/>
              <a:gd name="connsiteY315" fmla="*/ 1568388 h 2380521"/>
              <a:gd name="connsiteX316" fmla="*/ 7308278 w 8023328"/>
              <a:gd name="connsiteY316" fmla="*/ 1583176 h 2380521"/>
              <a:gd name="connsiteX317" fmla="*/ 7294422 w 8023328"/>
              <a:gd name="connsiteY317" fmla="*/ 1597964 h 2380521"/>
              <a:gd name="connsiteX318" fmla="*/ 7282025 w 8023328"/>
              <a:gd name="connsiteY318" fmla="*/ 1583176 h 2380521"/>
              <a:gd name="connsiteX319" fmla="*/ 7294422 w 8023328"/>
              <a:gd name="connsiteY319" fmla="*/ 1568388 h 2380521"/>
              <a:gd name="connsiteX320" fmla="*/ 7223591 w 8023328"/>
              <a:gd name="connsiteY320" fmla="*/ 1568388 h 2380521"/>
              <a:gd name="connsiteX321" fmla="*/ 7237447 w 8023328"/>
              <a:gd name="connsiteY321" fmla="*/ 1583176 h 2380521"/>
              <a:gd name="connsiteX322" fmla="*/ 7223591 w 8023328"/>
              <a:gd name="connsiteY322" fmla="*/ 1597964 h 2380521"/>
              <a:gd name="connsiteX323" fmla="*/ 7211194 w 8023328"/>
              <a:gd name="connsiteY323" fmla="*/ 1583176 h 2380521"/>
              <a:gd name="connsiteX324" fmla="*/ 7223591 w 8023328"/>
              <a:gd name="connsiteY324" fmla="*/ 1568388 h 2380521"/>
              <a:gd name="connsiteX325" fmla="*/ 7152761 w 8023328"/>
              <a:gd name="connsiteY325" fmla="*/ 1568388 h 2380521"/>
              <a:gd name="connsiteX326" fmla="*/ 7166617 w 8023328"/>
              <a:gd name="connsiteY326" fmla="*/ 1580785 h 2380521"/>
              <a:gd name="connsiteX327" fmla="*/ 7152761 w 8023328"/>
              <a:gd name="connsiteY327" fmla="*/ 1594641 h 2380521"/>
              <a:gd name="connsiteX328" fmla="*/ 7140364 w 8023328"/>
              <a:gd name="connsiteY328" fmla="*/ 1580785 h 2380521"/>
              <a:gd name="connsiteX329" fmla="*/ 7152761 w 8023328"/>
              <a:gd name="connsiteY329" fmla="*/ 1568388 h 2380521"/>
              <a:gd name="connsiteX330" fmla="*/ 7084322 w 8023328"/>
              <a:gd name="connsiteY330" fmla="*/ 1568388 h 2380521"/>
              <a:gd name="connsiteX331" fmla="*/ 7099111 w 8023328"/>
              <a:gd name="connsiteY331" fmla="*/ 1580785 h 2380521"/>
              <a:gd name="connsiteX332" fmla="*/ 7084322 w 8023328"/>
              <a:gd name="connsiteY332" fmla="*/ 1594641 h 2380521"/>
              <a:gd name="connsiteX333" fmla="*/ 7069533 w 8023328"/>
              <a:gd name="connsiteY333" fmla="*/ 1580785 h 2380521"/>
              <a:gd name="connsiteX334" fmla="*/ 7084322 w 8023328"/>
              <a:gd name="connsiteY334" fmla="*/ 1568388 h 2380521"/>
              <a:gd name="connsiteX335" fmla="*/ 7440913 w 8023328"/>
              <a:gd name="connsiteY335" fmla="*/ 1494185 h 2380521"/>
              <a:gd name="connsiteX336" fmla="*/ 7453310 w 8023328"/>
              <a:gd name="connsiteY336" fmla="*/ 1508973 h 2380521"/>
              <a:gd name="connsiteX337" fmla="*/ 7440913 w 8023328"/>
              <a:gd name="connsiteY337" fmla="*/ 1523761 h 2380521"/>
              <a:gd name="connsiteX338" fmla="*/ 7427057 w 8023328"/>
              <a:gd name="connsiteY338" fmla="*/ 1508973 h 2380521"/>
              <a:gd name="connsiteX339" fmla="*/ 7440913 w 8023328"/>
              <a:gd name="connsiteY339" fmla="*/ 1494185 h 2380521"/>
              <a:gd name="connsiteX340" fmla="*/ 7370084 w 8023328"/>
              <a:gd name="connsiteY340" fmla="*/ 1494185 h 2380521"/>
              <a:gd name="connsiteX341" fmla="*/ 7382481 w 8023328"/>
              <a:gd name="connsiteY341" fmla="*/ 1508973 h 2380521"/>
              <a:gd name="connsiteX342" fmla="*/ 7370084 w 8023328"/>
              <a:gd name="connsiteY342" fmla="*/ 1523761 h 2380521"/>
              <a:gd name="connsiteX343" fmla="*/ 7356228 w 8023328"/>
              <a:gd name="connsiteY343" fmla="*/ 1508973 h 2380521"/>
              <a:gd name="connsiteX344" fmla="*/ 7370084 w 8023328"/>
              <a:gd name="connsiteY344" fmla="*/ 1494185 h 2380521"/>
              <a:gd name="connsiteX345" fmla="*/ 7294422 w 8023328"/>
              <a:gd name="connsiteY345" fmla="*/ 1494185 h 2380521"/>
              <a:gd name="connsiteX346" fmla="*/ 7308278 w 8023328"/>
              <a:gd name="connsiteY346" fmla="*/ 1508973 h 2380521"/>
              <a:gd name="connsiteX347" fmla="*/ 7294422 w 8023328"/>
              <a:gd name="connsiteY347" fmla="*/ 1523761 h 2380521"/>
              <a:gd name="connsiteX348" fmla="*/ 7282025 w 8023328"/>
              <a:gd name="connsiteY348" fmla="*/ 1508973 h 2380521"/>
              <a:gd name="connsiteX349" fmla="*/ 7294422 w 8023328"/>
              <a:gd name="connsiteY349" fmla="*/ 1494185 h 2380521"/>
              <a:gd name="connsiteX350" fmla="*/ 7223591 w 8023328"/>
              <a:gd name="connsiteY350" fmla="*/ 1494185 h 2380521"/>
              <a:gd name="connsiteX351" fmla="*/ 7237447 w 8023328"/>
              <a:gd name="connsiteY351" fmla="*/ 1508973 h 2380521"/>
              <a:gd name="connsiteX352" fmla="*/ 7223591 w 8023328"/>
              <a:gd name="connsiteY352" fmla="*/ 1523761 h 2380521"/>
              <a:gd name="connsiteX353" fmla="*/ 7211194 w 8023328"/>
              <a:gd name="connsiteY353" fmla="*/ 1508973 h 2380521"/>
              <a:gd name="connsiteX354" fmla="*/ 7223591 w 8023328"/>
              <a:gd name="connsiteY354" fmla="*/ 1494185 h 2380521"/>
              <a:gd name="connsiteX355" fmla="*/ 7152761 w 8023328"/>
              <a:gd name="connsiteY355" fmla="*/ 1494185 h 2380521"/>
              <a:gd name="connsiteX356" fmla="*/ 7166617 w 8023328"/>
              <a:gd name="connsiteY356" fmla="*/ 1508973 h 2380521"/>
              <a:gd name="connsiteX357" fmla="*/ 7152761 w 8023328"/>
              <a:gd name="connsiteY357" fmla="*/ 1523761 h 2380521"/>
              <a:gd name="connsiteX358" fmla="*/ 7140364 w 8023328"/>
              <a:gd name="connsiteY358" fmla="*/ 1508973 h 2380521"/>
              <a:gd name="connsiteX359" fmla="*/ 7152761 w 8023328"/>
              <a:gd name="connsiteY359" fmla="*/ 1494185 h 2380521"/>
              <a:gd name="connsiteX360" fmla="*/ 7084322 w 8023328"/>
              <a:gd name="connsiteY360" fmla="*/ 1494185 h 2380521"/>
              <a:gd name="connsiteX361" fmla="*/ 7099111 w 8023328"/>
              <a:gd name="connsiteY361" fmla="*/ 1508973 h 2380521"/>
              <a:gd name="connsiteX362" fmla="*/ 7084322 w 8023328"/>
              <a:gd name="connsiteY362" fmla="*/ 1523761 h 2380521"/>
              <a:gd name="connsiteX363" fmla="*/ 7069533 w 8023328"/>
              <a:gd name="connsiteY363" fmla="*/ 1508973 h 2380521"/>
              <a:gd name="connsiteX364" fmla="*/ 7084322 w 8023328"/>
              <a:gd name="connsiteY364" fmla="*/ 1494185 h 2380521"/>
              <a:gd name="connsiteX365" fmla="*/ 7013492 w 8023328"/>
              <a:gd name="connsiteY365" fmla="*/ 1494185 h 2380521"/>
              <a:gd name="connsiteX366" fmla="*/ 7028280 w 8023328"/>
              <a:gd name="connsiteY366" fmla="*/ 1508973 h 2380521"/>
              <a:gd name="connsiteX367" fmla="*/ 7013492 w 8023328"/>
              <a:gd name="connsiteY367" fmla="*/ 1523761 h 2380521"/>
              <a:gd name="connsiteX368" fmla="*/ 6998704 w 8023328"/>
              <a:gd name="connsiteY368" fmla="*/ 1508973 h 2380521"/>
              <a:gd name="connsiteX369" fmla="*/ 7013492 w 8023328"/>
              <a:gd name="connsiteY369" fmla="*/ 1494185 h 2380521"/>
              <a:gd name="connsiteX370" fmla="*/ 6939085 w 8023328"/>
              <a:gd name="connsiteY370" fmla="*/ 1494185 h 2380521"/>
              <a:gd name="connsiteX371" fmla="*/ 6950753 w 8023328"/>
              <a:gd name="connsiteY371" fmla="*/ 1508973 h 2380521"/>
              <a:gd name="connsiteX372" fmla="*/ 6939085 w 8023328"/>
              <a:gd name="connsiteY372" fmla="*/ 1523761 h 2380521"/>
              <a:gd name="connsiteX373" fmla="*/ 6924500 w 8023328"/>
              <a:gd name="connsiteY373" fmla="*/ 1508973 h 2380521"/>
              <a:gd name="connsiteX374" fmla="*/ 6939085 w 8023328"/>
              <a:gd name="connsiteY374" fmla="*/ 1494185 h 2380521"/>
              <a:gd name="connsiteX375" fmla="*/ 83229 w 8023328"/>
              <a:gd name="connsiteY375" fmla="*/ 1426727 h 2380521"/>
              <a:gd name="connsiteX376" fmla="*/ 97085 w 8023328"/>
              <a:gd name="connsiteY376" fmla="*/ 1439124 h 2380521"/>
              <a:gd name="connsiteX377" fmla="*/ 83229 w 8023328"/>
              <a:gd name="connsiteY377" fmla="*/ 1452980 h 2380521"/>
              <a:gd name="connsiteX378" fmla="*/ 70831 w 8023328"/>
              <a:gd name="connsiteY378" fmla="*/ 1439124 h 2380521"/>
              <a:gd name="connsiteX379" fmla="*/ 83229 w 8023328"/>
              <a:gd name="connsiteY379" fmla="*/ 1426727 h 2380521"/>
              <a:gd name="connsiteX380" fmla="*/ 11993 w 8023328"/>
              <a:gd name="connsiteY380" fmla="*/ 1426727 h 2380521"/>
              <a:gd name="connsiteX381" fmla="*/ 26234 w 8023328"/>
              <a:gd name="connsiteY381" fmla="*/ 1439124 h 2380521"/>
              <a:gd name="connsiteX382" fmla="*/ 11993 w 8023328"/>
              <a:gd name="connsiteY382" fmla="*/ 1452980 h 2380521"/>
              <a:gd name="connsiteX383" fmla="*/ 0 w 8023328"/>
              <a:gd name="connsiteY383" fmla="*/ 1439124 h 2380521"/>
              <a:gd name="connsiteX384" fmla="*/ 11993 w 8023328"/>
              <a:gd name="connsiteY384" fmla="*/ 1426727 h 2380521"/>
              <a:gd name="connsiteX385" fmla="*/ 7370084 w 8023328"/>
              <a:gd name="connsiteY385" fmla="*/ 1423353 h 2380521"/>
              <a:gd name="connsiteX386" fmla="*/ 7382481 w 8023328"/>
              <a:gd name="connsiteY386" fmla="*/ 1438142 h 2380521"/>
              <a:gd name="connsiteX387" fmla="*/ 7370084 w 8023328"/>
              <a:gd name="connsiteY387" fmla="*/ 1452931 h 2380521"/>
              <a:gd name="connsiteX388" fmla="*/ 7356228 w 8023328"/>
              <a:gd name="connsiteY388" fmla="*/ 1438142 h 2380521"/>
              <a:gd name="connsiteX389" fmla="*/ 7370084 w 8023328"/>
              <a:gd name="connsiteY389" fmla="*/ 1423353 h 2380521"/>
              <a:gd name="connsiteX390" fmla="*/ 7294422 w 8023328"/>
              <a:gd name="connsiteY390" fmla="*/ 1423353 h 2380521"/>
              <a:gd name="connsiteX391" fmla="*/ 7308278 w 8023328"/>
              <a:gd name="connsiteY391" fmla="*/ 1438142 h 2380521"/>
              <a:gd name="connsiteX392" fmla="*/ 7294422 w 8023328"/>
              <a:gd name="connsiteY392" fmla="*/ 1452931 h 2380521"/>
              <a:gd name="connsiteX393" fmla="*/ 7282025 w 8023328"/>
              <a:gd name="connsiteY393" fmla="*/ 1438142 h 2380521"/>
              <a:gd name="connsiteX394" fmla="*/ 7294422 w 8023328"/>
              <a:gd name="connsiteY394" fmla="*/ 1423353 h 2380521"/>
              <a:gd name="connsiteX395" fmla="*/ 7223591 w 8023328"/>
              <a:gd name="connsiteY395" fmla="*/ 1423353 h 2380521"/>
              <a:gd name="connsiteX396" fmla="*/ 7237447 w 8023328"/>
              <a:gd name="connsiteY396" fmla="*/ 1438142 h 2380521"/>
              <a:gd name="connsiteX397" fmla="*/ 7223591 w 8023328"/>
              <a:gd name="connsiteY397" fmla="*/ 1452931 h 2380521"/>
              <a:gd name="connsiteX398" fmla="*/ 7211194 w 8023328"/>
              <a:gd name="connsiteY398" fmla="*/ 1438142 h 2380521"/>
              <a:gd name="connsiteX399" fmla="*/ 7223591 w 8023328"/>
              <a:gd name="connsiteY399" fmla="*/ 1423353 h 2380521"/>
              <a:gd name="connsiteX400" fmla="*/ 7155152 w 8023328"/>
              <a:gd name="connsiteY400" fmla="*/ 1423353 h 2380521"/>
              <a:gd name="connsiteX401" fmla="*/ 7169940 w 8023328"/>
              <a:gd name="connsiteY401" fmla="*/ 1438142 h 2380521"/>
              <a:gd name="connsiteX402" fmla="*/ 7155152 w 8023328"/>
              <a:gd name="connsiteY402" fmla="*/ 1452931 h 2380521"/>
              <a:gd name="connsiteX403" fmla="*/ 7141920 w 8023328"/>
              <a:gd name="connsiteY403" fmla="*/ 1438142 h 2380521"/>
              <a:gd name="connsiteX404" fmla="*/ 7155152 w 8023328"/>
              <a:gd name="connsiteY404" fmla="*/ 1423353 h 2380521"/>
              <a:gd name="connsiteX405" fmla="*/ 7084322 w 8023328"/>
              <a:gd name="connsiteY405" fmla="*/ 1423353 h 2380521"/>
              <a:gd name="connsiteX406" fmla="*/ 7099111 w 8023328"/>
              <a:gd name="connsiteY406" fmla="*/ 1438142 h 2380521"/>
              <a:gd name="connsiteX407" fmla="*/ 7084322 w 8023328"/>
              <a:gd name="connsiteY407" fmla="*/ 1452931 h 2380521"/>
              <a:gd name="connsiteX408" fmla="*/ 7069533 w 8023328"/>
              <a:gd name="connsiteY408" fmla="*/ 1438142 h 2380521"/>
              <a:gd name="connsiteX409" fmla="*/ 7084322 w 8023328"/>
              <a:gd name="connsiteY409" fmla="*/ 1423353 h 2380521"/>
              <a:gd name="connsiteX410" fmla="*/ 7013492 w 8023328"/>
              <a:gd name="connsiteY410" fmla="*/ 1423353 h 2380521"/>
              <a:gd name="connsiteX411" fmla="*/ 7028280 w 8023328"/>
              <a:gd name="connsiteY411" fmla="*/ 1438142 h 2380521"/>
              <a:gd name="connsiteX412" fmla="*/ 7013492 w 8023328"/>
              <a:gd name="connsiteY412" fmla="*/ 1452931 h 2380521"/>
              <a:gd name="connsiteX413" fmla="*/ 6998704 w 8023328"/>
              <a:gd name="connsiteY413" fmla="*/ 1438142 h 2380521"/>
              <a:gd name="connsiteX414" fmla="*/ 7013492 w 8023328"/>
              <a:gd name="connsiteY414" fmla="*/ 1423353 h 2380521"/>
              <a:gd name="connsiteX415" fmla="*/ 6939085 w 8023328"/>
              <a:gd name="connsiteY415" fmla="*/ 1423353 h 2380521"/>
              <a:gd name="connsiteX416" fmla="*/ 6950753 w 8023328"/>
              <a:gd name="connsiteY416" fmla="*/ 1438142 h 2380521"/>
              <a:gd name="connsiteX417" fmla="*/ 6939085 w 8023328"/>
              <a:gd name="connsiteY417" fmla="*/ 1452931 h 2380521"/>
              <a:gd name="connsiteX418" fmla="*/ 6924500 w 8023328"/>
              <a:gd name="connsiteY418" fmla="*/ 1438142 h 2380521"/>
              <a:gd name="connsiteX419" fmla="*/ 6939085 w 8023328"/>
              <a:gd name="connsiteY419" fmla="*/ 1423353 h 2380521"/>
              <a:gd name="connsiteX420" fmla="*/ 6867525 w 8023328"/>
              <a:gd name="connsiteY420" fmla="*/ 1423353 h 2380521"/>
              <a:gd name="connsiteX421" fmla="*/ 6879922 w 8023328"/>
              <a:gd name="connsiteY421" fmla="*/ 1438142 h 2380521"/>
              <a:gd name="connsiteX422" fmla="*/ 6867525 w 8023328"/>
              <a:gd name="connsiteY422" fmla="*/ 1452931 h 2380521"/>
              <a:gd name="connsiteX423" fmla="*/ 6853669 w 8023328"/>
              <a:gd name="connsiteY423" fmla="*/ 1438142 h 2380521"/>
              <a:gd name="connsiteX424" fmla="*/ 6867525 w 8023328"/>
              <a:gd name="connsiteY424" fmla="*/ 1423353 h 2380521"/>
              <a:gd name="connsiteX425" fmla="*/ 6796696 w 8023328"/>
              <a:gd name="connsiteY425" fmla="*/ 1423353 h 2380521"/>
              <a:gd name="connsiteX426" fmla="*/ 6809093 w 8023328"/>
              <a:gd name="connsiteY426" fmla="*/ 1438142 h 2380521"/>
              <a:gd name="connsiteX427" fmla="*/ 6796696 w 8023328"/>
              <a:gd name="connsiteY427" fmla="*/ 1452931 h 2380521"/>
              <a:gd name="connsiteX428" fmla="*/ 6782840 w 8023328"/>
              <a:gd name="connsiteY428" fmla="*/ 1438142 h 2380521"/>
              <a:gd name="connsiteX429" fmla="*/ 6796696 w 8023328"/>
              <a:gd name="connsiteY429" fmla="*/ 1423353 h 2380521"/>
              <a:gd name="connsiteX430" fmla="*/ 155518 w 8023328"/>
              <a:gd name="connsiteY430" fmla="*/ 1355896 h 2380521"/>
              <a:gd name="connsiteX431" fmla="*/ 167916 w 8023328"/>
              <a:gd name="connsiteY431" fmla="*/ 1368293 h 2380521"/>
              <a:gd name="connsiteX432" fmla="*/ 155518 w 8023328"/>
              <a:gd name="connsiteY432" fmla="*/ 1382149 h 2380521"/>
              <a:gd name="connsiteX433" fmla="*/ 141662 w 8023328"/>
              <a:gd name="connsiteY433" fmla="*/ 1368293 h 2380521"/>
              <a:gd name="connsiteX434" fmla="*/ 155518 w 8023328"/>
              <a:gd name="connsiteY434" fmla="*/ 1355896 h 2380521"/>
              <a:gd name="connsiteX435" fmla="*/ 83230 w 8023328"/>
              <a:gd name="connsiteY435" fmla="*/ 1355896 h 2380521"/>
              <a:gd name="connsiteX436" fmla="*/ 97086 w 8023328"/>
              <a:gd name="connsiteY436" fmla="*/ 1368293 h 2380521"/>
              <a:gd name="connsiteX437" fmla="*/ 83230 w 8023328"/>
              <a:gd name="connsiteY437" fmla="*/ 1382149 h 2380521"/>
              <a:gd name="connsiteX438" fmla="*/ 70832 w 8023328"/>
              <a:gd name="connsiteY438" fmla="*/ 1368293 h 2380521"/>
              <a:gd name="connsiteX439" fmla="*/ 83230 w 8023328"/>
              <a:gd name="connsiteY439" fmla="*/ 1355896 h 2380521"/>
              <a:gd name="connsiteX440" fmla="*/ 11994 w 8023328"/>
              <a:gd name="connsiteY440" fmla="*/ 1355896 h 2380521"/>
              <a:gd name="connsiteX441" fmla="*/ 26235 w 8023328"/>
              <a:gd name="connsiteY441" fmla="*/ 1368293 h 2380521"/>
              <a:gd name="connsiteX442" fmla="*/ 11994 w 8023328"/>
              <a:gd name="connsiteY442" fmla="*/ 1382149 h 2380521"/>
              <a:gd name="connsiteX443" fmla="*/ 2 w 8023328"/>
              <a:gd name="connsiteY443" fmla="*/ 1368293 h 2380521"/>
              <a:gd name="connsiteX444" fmla="*/ 11994 w 8023328"/>
              <a:gd name="connsiteY444" fmla="*/ 1355896 h 2380521"/>
              <a:gd name="connsiteX445" fmla="*/ 7294422 w 8023328"/>
              <a:gd name="connsiteY445" fmla="*/ 1352524 h 2380521"/>
              <a:gd name="connsiteX446" fmla="*/ 7308278 w 8023328"/>
              <a:gd name="connsiteY446" fmla="*/ 1367109 h 2380521"/>
              <a:gd name="connsiteX447" fmla="*/ 7294422 w 8023328"/>
              <a:gd name="connsiteY447" fmla="*/ 1378777 h 2380521"/>
              <a:gd name="connsiteX448" fmla="*/ 7282025 w 8023328"/>
              <a:gd name="connsiteY448" fmla="*/ 1367109 h 2380521"/>
              <a:gd name="connsiteX449" fmla="*/ 7294422 w 8023328"/>
              <a:gd name="connsiteY449" fmla="*/ 1352524 h 2380521"/>
              <a:gd name="connsiteX450" fmla="*/ 7223591 w 8023328"/>
              <a:gd name="connsiteY450" fmla="*/ 1352524 h 2380521"/>
              <a:gd name="connsiteX451" fmla="*/ 7237447 w 8023328"/>
              <a:gd name="connsiteY451" fmla="*/ 1367109 h 2380521"/>
              <a:gd name="connsiteX452" fmla="*/ 7223591 w 8023328"/>
              <a:gd name="connsiteY452" fmla="*/ 1378777 h 2380521"/>
              <a:gd name="connsiteX453" fmla="*/ 7211194 w 8023328"/>
              <a:gd name="connsiteY453" fmla="*/ 1367109 h 2380521"/>
              <a:gd name="connsiteX454" fmla="*/ 7223591 w 8023328"/>
              <a:gd name="connsiteY454" fmla="*/ 1352524 h 2380521"/>
              <a:gd name="connsiteX455" fmla="*/ 7155152 w 8023328"/>
              <a:gd name="connsiteY455" fmla="*/ 1352524 h 2380521"/>
              <a:gd name="connsiteX456" fmla="*/ 7169940 w 8023328"/>
              <a:gd name="connsiteY456" fmla="*/ 1367109 h 2380521"/>
              <a:gd name="connsiteX457" fmla="*/ 7155152 w 8023328"/>
              <a:gd name="connsiteY457" fmla="*/ 1378777 h 2380521"/>
              <a:gd name="connsiteX458" fmla="*/ 7140364 w 8023328"/>
              <a:gd name="connsiteY458" fmla="*/ 1367109 h 2380521"/>
              <a:gd name="connsiteX459" fmla="*/ 7155152 w 8023328"/>
              <a:gd name="connsiteY459" fmla="*/ 1352524 h 2380521"/>
              <a:gd name="connsiteX460" fmla="*/ 7084322 w 8023328"/>
              <a:gd name="connsiteY460" fmla="*/ 1352524 h 2380521"/>
              <a:gd name="connsiteX461" fmla="*/ 7099111 w 8023328"/>
              <a:gd name="connsiteY461" fmla="*/ 1367109 h 2380521"/>
              <a:gd name="connsiteX462" fmla="*/ 7084322 w 8023328"/>
              <a:gd name="connsiteY462" fmla="*/ 1378777 h 2380521"/>
              <a:gd name="connsiteX463" fmla="*/ 7069533 w 8023328"/>
              <a:gd name="connsiteY463" fmla="*/ 1367109 h 2380521"/>
              <a:gd name="connsiteX464" fmla="*/ 7084322 w 8023328"/>
              <a:gd name="connsiteY464" fmla="*/ 1352524 h 2380521"/>
              <a:gd name="connsiteX465" fmla="*/ 7013492 w 8023328"/>
              <a:gd name="connsiteY465" fmla="*/ 1352524 h 2380521"/>
              <a:gd name="connsiteX466" fmla="*/ 7028280 w 8023328"/>
              <a:gd name="connsiteY466" fmla="*/ 1367109 h 2380521"/>
              <a:gd name="connsiteX467" fmla="*/ 7013492 w 8023328"/>
              <a:gd name="connsiteY467" fmla="*/ 1378777 h 2380521"/>
              <a:gd name="connsiteX468" fmla="*/ 6998704 w 8023328"/>
              <a:gd name="connsiteY468" fmla="*/ 1367109 h 2380521"/>
              <a:gd name="connsiteX469" fmla="*/ 7013492 w 8023328"/>
              <a:gd name="connsiteY469" fmla="*/ 1352524 h 2380521"/>
              <a:gd name="connsiteX470" fmla="*/ 6939085 w 8023328"/>
              <a:gd name="connsiteY470" fmla="*/ 1352524 h 2380521"/>
              <a:gd name="connsiteX471" fmla="*/ 6950753 w 8023328"/>
              <a:gd name="connsiteY471" fmla="*/ 1367701 h 2380521"/>
              <a:gd name="connsiteX472" fmla="*/ 6939085 w 8023328"/>
              <a:gd name="connsiteY472" fmla="*/ 1382120 h 2380521"/>
              <a:gd name="connsiteX473" fmla="*/ 6924500 w 8023328"/>
              <a:gd name="connsiteY473" fmla="*/ 1367701 h 2380521"/>
              <a:gd name="connsiteX474" fmla="*/ 6939085 w 8023328"/>
              <a:gd name="connsiteY474" fmla="*/ 1352524 h 2380521"/>
              <a:gd name="connsiteX475" fmla="*/ 6867525 w 8023328"/>
              <a:gd name="connsiteY475" fmla="*/ 1352524 h 2380521"/>
              <a:gd name="connsiteX476" fmla="*/ 6879922 w 8023328"/>
              <a:gd name="connsiteY476" fmla="*/ 1367701 h 2380521"/>
              <a:gd name="connsiteX477" fmla="*/ 6867525 w 8023328"/>
              <a:gd name="connsiteY477" fmla="*/ 1382120 h 2380521"/>
              <a:gd name="connsiteX478" fmla="*/ 6853669 w 8023328"/>
              <a:gd name="connsiteY478" fmla="*/ 1367701 h 2380521"/>
              <a:gd name="connsiteX479" fmla="*/ 6867525 w 8023328"/>
              <a:gd name="connsiteY479" fmla="*/ 1352524 h 2380521"/>
              <a:gd name="connsiteX480" fmla="*/ 6796696 w 8023328"/>
              <a:gd name="connsiteY480" fmla="*/ 1352524 h 2380521"/>
              <a:gd name="connsiteX481" fmla="*/ 6809093 w 8023328"/>
              <a:gd name="connsiteY481" fmla="*/ 1367701 h 2380521"/>
              <a:gd name="connsiteX482" fmla="*/ 6796696 w 8023328"/>
              <a:gd name="connsiteY482" fmla="*/ 1382120 h 2380521"/>
              <a:gd name="connsiteX483" fmla="*/ 6782840 w 8023328"/>
              <a:gd name="connsiteY483" fmla="*/ 1367701 h 2380521"/>
              <a:gd name="connsiteX484" fmla="*/ 6796696 w 8023328"/>
              <a:gd name="connsiteY484" fmla="*/ 1352524 h 2380521"/>
              <a:gd name="connsiteX485" fmla="*/ 6724405 w 8023328"/>
              <a:gd name="connsiteY485" fmla="*/ 1352524 h 2380521"/>
              <a:gd name="connsiteX486" fmla="*/ 6738261 w 8023328"/>
              <a:gd name="connsiteY486" fmla="*/ 1367701 h 2380521"/>
              <a:gd name="connsiteX487" fmla="*/ 6724405 w 8023328"/>
              <a:gd name="connsiteY487" fmla="*/ 1382120 h 2380521"/>
              <a:gd name="connsiteX488" fmla="*/ 6712008 w 8023328"/>
              <a:gd name="connsiteY488" fmla="*/ 1367701 h 2380521"/>
              <a:gd name="connsiteX489" fmla="*/ 6724405 w 8023328"/>
              <a:gd name="connsiteY489" fmla="*/ 1352524 h 2380521"/>
              <a:gd name="connsiteX490" fmla="*/ 6653576 w 8023328"/>
              <a:gd name="connsiteY490" fmla="*/ 1352524 h 2380521"/>
              <a:gd name="connsiteX491" fmla="*/ 6667432 w 8023328"/>
              <a:gd name="connsiteY491" fmla="*/ 1367701 h 2380521"/>
              <a:gd name="connsiteX492" fmla="*/ 6653576 w 8023328"/>
              <a:gd name="connsiteY492" fmla="*/ 1382120 h 2380521"/>
              <a:gd name="connsiteX493" fmla="*/ 6641179 w 8023328"/>
              <a:gd name="connsiteY493" fmla="*/ 1367701 h 2380521"/>
              <a:gd name="connsiteX494" fmla="*/ 6653576 w 8023328"/>
              <a:gd name="connsiteY494" fmla="*/ 1352524 h 2380521"/>
              <a:gd name="connsiteX495" fmla="*/ 7223591 w 8023328"/>
              <a:gd name="connsiteY495" fmla="*/ 1281693 h 2380521"/>
              <a:gd name="connsiteX496" fmla="*/ 7237447 w 8023328"/>
              <a:gd name="connsiteY496" fmla="*/ 1295549 h 2380521"/>
              <a:gd name="connsiteX497" fmla="*/ 7223591 w 8023328"/>
              <a:gd name="connsiteY497" fmla="*/ 1307946 h 2380521"/>
              <a:gd name="connsiteX498" fmla="*/ 7211194 w 8023328"/>
              <a:gd name="connsiteY498" fmla="*/ 1295549 h 2380521"/>
              <a:gd name="connsiteX499" fmla="*/ 7223591 w 8023328"/>
              <a:gd name="connsiteY499" fmla="*/ 1281693 h 2380521"/>
              <a:gd name="connsiteX500" fmla="*/ 7155152 w 8023328"/>
              <a:gd name="connsiteY500" fmla="*/ 1281693 h 2380521"/>
              <a:gd name="connsiteX501" fmla="*/ 7169940 w 8023328"/>
              <a:gd name="connsiteY501" fmla="*/ 1295549 h 2380521"/>
              <a:gd name="connsiteX502" fmla="*/ 7155152 w 8023328"/>
              <a:gd name="connsiteY502" fmla="*/ 1307946 h 2380521"/>
              <a:gd name="connsiteX503" fmla="*/ 7140364 w 8023328"/>
              <a:gd name="connsiteY503" fmla="*/ 1295549 h 2380521"/>
              <a:gd name="connsiteX504" fmla="*/ 7155152 w 8023328"/>
              <a:gd name="connsiteY504" fmla="*/ 1281693 h 2380521"/>
              <a:gd name="connsiteX505" fmla="*/ 7084322 w 8023328"/>
              <a:gd name="connsiteY505" fmla="*/ 1281693 h 2380521"/>
              <a:gd name="connsiteX506" fmla="*/ 7099111 w 8023328"/>
              <a:gd name="connsiteY506" fmla="*/ 1295549 h 2380521"/>
              <a:gd name="connsiteX507" fmla="*/ 7084322 w 8023328"/>
              <a:gd name="connsiteY507" fmla="*/ 1307946 h 2380521"/>
              <a:gd name="connsiteX508" fmla="*/ 7069533 w 8023328"/>
              <a:gd name="connsiteY508" fmla="*/ 1295549 h 2380521"/>
              <a:gd name="connsiteX509" fmla="*/ 7084322 w 8023328"/>
              <a:gd name="connsiteY509" fmla="*/ 1281693 h 2380521"/>
              <a:gd name="connsiteX510" fmla="*/ 7013492 w 8023328"/>
              <a:gd name="connsiteY510" fmla="*/ 1281693 h 2380521"/>
              <a:gd name="connsiteX511" fmla="*/ 7028280 w 8023328"/>
              <a:gd name="connsiteY511" fmla="*/ 1295549 h 2380521"/>
              <a:gd name="connsiteX512" fmla="*/ 7013492 w 8023328"/>
              <a:gd name="connsiteY512" fmla="*/ 1307946 h 2380521"/>
              <a:gd name="connsiteX513" fmla="*/ 6998704 w 8023328"/>
              <a:gd name="connsiteY513" fmla="*/ 1295549 h 2380521"/>
              <a:gd name="connsiteX514" fmla="*/ 7013492 w 8023328"/>
              <a:gd name="connsiteY514" fmla="*/ 1281693 h 2380521"/>
              <a:gd name="connsiteX515" fmla="*/ 6939085 w 8023328"/>
              <a:gd name="connsiteY515" fmla="*/ 1281693 h 2380521"/>
              <a:gd name="connsiteX516" fmla="*/ 6950753 w 8023328"/>
              <a:gd name="connsiteY516" fmla="*/ 1295549 h 2380521"/>
              <a:gd name="connsiteX517" fmla="*/ 6939085 w 8023328"/>
              <a:gd name="connsiteY517" fmla="*/ 1307946 h 2380521"/>
              <a:gd name="connsiteX518" fmla="*/ 6924500 w 8023328"/>
              <a:gd name="connsiteY518" fmla="*/ 1295549 h 2380521"/>
              <a:gd name="connsiteX519" fmla="*/ 6939085 w 8023328"/>
              <a:gd name="connsiteY519" fmla="*/ 1281693 h 2380521"/>
              <a:gd name="connsiteX520" fmla="*/ 6867525 w 8023328"/>
              <a:gd name="connsiteY520" fmla="*/ 1281693 h 2380521"/>
              <a:gd name="connsiteX521" fmla="*/ 6879922 w 8023328"/>
              <a:gd name="connsiteY521" fmla="*/ 1295549 h 2380521"/>
              <a:gd name="connsiteX522" fmla="*/ 6867525 w 8023328"/>
              <a:gd name="connsiteY522" fmla="*/ 1307946 h 2380521"/>
              <a:gd name="connsiteX523" fmla="*/ 6853669 w 8023328"/>
              <a:gd name="connsiteY523" fmla="*/ 1295549 h 2380521"/>
              <a:gd name="connsiteX524" fmla="*/ 6867525 w 8023328"/>
              <a:gd name="connsiteY524" fmla="*/ 1281693 h 2380521"/>
              <a:gd name="connsiteX525" fmla="*/ 6796696 w 8023328"/>
              <a:gd name="connsiteY525" fmla="*/ 1281693 h 2380521"/>
              <a:gd name="connsiteX526" fmla="*/ 6809093 w 8023328"/>
              <a:gd name="connsiteY526" fmla="*/ 1295549 h 2380521"/>
              <a:gd name="connsiteX527" fmla="*/ 6796696 w 8023328"/>
              <a:gd name="connsiteY527" fmla="*/ 1307946 h 2380521"/>
              <a:gd name="connsiteX528" fmla="*/ 6782840 w 8023328"/>
              <a:gd name="connsiteY528" fmla="*/ 1295549 h 2380521"/>
              <a:gd name="connsiteX529" fmla="*/ 6796696 w 8023328"/>
              <a:gd name="connsiteY529" fmla="*/ 1281693 h 2380521"/>
              <a:gd name="connsiteX530" fmla="*/ 6724405 w 8023328"/>
              <a:gd name="connsiteY530" fmla="*/ 1281693 h 2380521"/>
              <a:gd name="connsiteX531" fmla="*/ 6738261 w 8023328"/>
              <a:gd name="connsiteY531" fmla="*/ 1295549 h 2380521"/>
              <a:gd name="connsiteX532" fmla="*/ 6724405 w 8023328"/>
              <a:gd name="connsiteY532" fmla="*/ 1307946 h 2380521"/>
              <a:gd name="connsiteX533" fmla="*/ 6712008 w 8023328"/>
              <a:gd name="connsiteY533" fmla="*/ 1295549 h 2380521"/>
              <a:gd name="connsiteX534" fmla="*/ 6724405 w 8023328"/>
              <a:gd name="connsiteY534" fmla="*/ 1281693 h 2380521"/>
              <a:gd name="connsiteX535" fmla="*/ 6653576 w 8023328"/>
              <a:gd name="connsiteY535" fmla="*/ 1281693 h 2380521"/>
              <a:gd name="connsiteX536" fmla="*/ 6667432 w 8023328"/>
              <a:gd name="connsiteY536" fmla="*/ 1295549 h 2380521"/>
              <a:gd name="connsiteX537" fmla="*/ 6653576 w 8023328"/>
              <a:gd name="connsiteY537" fmla="*/ 1307946 h 2380521"/>
              <a:gd name="connsiteX538" fmla="*/ 6641179 w 8023328"/>
              <a:gd name="connsiteY538" fmla="*/ 1295549 h 2380521"/>
              <a:gd name="connsiteX539" fmla="*/ 6653576 w 8023328"/>
              <a:gd name="connsiteY539" fmla="*/ 1281693 h 2380521"/>
              <a:gd name="connsiteX540" fmla="*/ 6582745 w 8023328"/>
              <a:gd name="connsiteY540" fmla="*/ 1281693 h 2380521"/>
              <a:gd name="connsiteX541" fmla="*/ 6596601 w 8023328"/>
              <a:gd name="connsiteY541" fmla="*/ 1295549 h 2380521"/>
              <a:gd name="connsiteX542" fmla="*/ 6582745 w 8023328"/>
              <a:gd name="connsiteY542" fmla="*/ 1307946 h 2380521"/>
              <a:gd name="connsiteX543" fmla="*/ 6570348 w 8023328"/>
              <a:gd name="connsiteY543" fmla="*/ 1295549 h 2380521"/>
              <a:gd name="connsiteX544" fmla="*/ 6582745 w 8023328"/>
              <a:gd name="connsiteY544" fmla="*/ 1281693 h 2380521"/>
              <a:gd name="connsiteX545" fmla="*/ 6510933 w 8023328"/>
              <a:gd name="connsiteY545" fmla="*/ 1281693 h 2380521"/>
              <a:gd name="connsiteX546" fmla="*/ 6525722 w 8023328"/>
              <a:gd name="connsiteY546" fmla="*/ 1295549 h 2380521"/>
              <a:gd name="connsiteX547" fmla="*/ 6510933 w 8023328"/>
              <a:gd name="connsiteY547" fmla="*/ 1307946 h 2380521"/>
              <a:gd name="connsiteX548" fmla="*/ 6496144 w 8023328"/>
              <a:gd name="connsiteY548" fmla="*/ 1295549 h 2380521"/>
              <a:gd name="connsiteX549" fmla="*/ 6510933 w 8023328"/>
              <a:gd name="connsiteY549" fmla="*/ 1281693 h 2380521"/>
              <a:gd name="connsiteX550" fmla="*/ 6440492 w 8023328"/>
              <a:gd name="connsiteY550" fmla="*/ 1281693 h 2380521"/>
              <a:gd name="connsiteX551" fmla="*/ 6454911 w 8023328"/>
              <a:gd name="connsiteY551" fmla="*/ 1295549 h 2380521"/>
              <a:gd name="connsiteX552" fmla="*/ 6440492 w 8023328"/>
              <a:gd name="connsiteY552" fmla="*/ 1307946 h 2380521"/>
              <a:gd name="connsiteX553" fmla="*/ 6425315 w 8023328"/>
              <a:gd name="connsiteY553" fmla="*/ 1295549 h 2380521"/>
              <a:gd name="connsiteX554" fmla="*/ 6440492 w 8023328"/>
              <a:gd name="connsiteY554" fmla="*/ 1281693 h 2380521"/>
              <a:gd name="connsiteX555" fmla="*/ 6369273 w 8023328"/>
              <a:gd name="connsiteY555" fmla="*/ 1281693 h 2380521"/>
              <a:gd name="connsiteX556" fmla="*/ 6384062 w 8023328"/>
              <a:gd name="connsiteY556" fmla="*/ 1296482 h 2380521"/>
              <a:gd name="connsiteX557" fmla="*/ 6369273 w 8023328"/>
              <a:gd name="connsiteY557" fmla="*/ 1311271 h 2380521"/>
              <a:gd name="connsiteX558" fmla="*/ 6354484 w 8023328"/>
              <a:gd name="connsiteY558" fmla="*/ 1296482 h 2380521"/>
              <a:gd name="connsiteX559" fmla="*/ 6369273 w 8023328"/>
              <a:gd name="connsiteY559" fmla="*/ 1281693 h 2380521"/>
              <a:gd name="connsiteX560" fmla="*/ 5799257 w 8023328"/>
              <a:gd name="connsiteY560" fmla="*/ 1281693 h 2380521"/>
              <a:gd name="connsiteX561" fmla="*/ 5814045 w 8023328"/>
              <a:gd name="connsiteY561" fmla="*/ 1296482 h 2380521"/>
              <a:gd name="connsiteX562" fmla="*/ 5799257 w 8023328"/>
              <a:gd name="connsiteY562" fmla="*/ 1311271 h 2380521"/>
              <a:gd name="connsiteX563" fmla="*/ 5784469 w 8023328"/>
              <a:gd name="connsiteY563" fmla="*/ 1296482 h 2380521"/>
              <a:gd name="connsiteX564" fmla="*/ 5799257 w 8023328"/>
              <a:gd name="connsiteY564" fmla="*/ 1281693 h 2380521"/>
              <a:gd name="connsiteX565" fmla="*/ 5724122 w 8023328"/>
              <a:gd name="connsiteY565" fmla="*/ 1281693 h 2380521"/>
              <a:gd name="connsiteX566" fmla="*/ 5736519 w 8023328"/>
              <a:gd name="connsiteY566" fmla="*/ 1296482 h 2380521"/>
              <a:gd name="connsiteX567" fmla="*/ 5724122 w 8023328"/>
              <a:gd name="connsiteY567" fmla="*/ 1311271 h 2380521"/>
              <a:gd name="connsiteX568" fmla="*/ 5710266 w 8023328"/>
              <a:gd name="connsiteY568" fmla="*/ 1296482 h 2380521"/>
              <a:gd name="connsiteX569" fmla="*/ 5724122 w 8023328"/>
              <a:gd name="connsiteY569" fmla="*/ 1281693 h 2380521"/>
              <a:gd name="connsiteX570" fmla="*/ 5653291 w 8023328"/>
              <a:gd name="connsiteY570" fmla="*/ 1281693 h 2380521"/>
              <a:gd name="connsiteX571" fmla="*/ 5665688 w 8023328"/>
              <a:gd name="connsiteY571" fmla="*/ 1296482 h 2380521"/>
              <a:gd name="connsiteX572" fmla="*/ 5653291 w 8023328"/>
              <a:gd name="connsiteY572" fmla="*/ 1311271 h 2380521"/>
              <a:gd name="connsiteX573" fmla="*/ 5639435 w 8023328"/>
              <a:gd name="connsiteY573" fmla="*/ 1296482 h 2380521"/>
              <a:gd name="connsiteX574" fmla="*/ 5653291 w 8023328"/>
              <a:gd name="connsiteY574" fmla="*/ 1281693 h 2380521"/>
              <a:gd name="connsiteX575" fmla="*/ 5582461 w 8023328"/>
              <a:gd name="connsiteY575" fmla="*/ 1281693 h 2380521"/>
              <a:gd name="connsiteX576" fmla="*/ 5594858 w 8023328"/>
              <a:gd name="connsiteY576" fmla="*/ 1296482 h 2380521"/>
              <a:gd name="connsiteX577" fmla="*/ 5582461 w 8023328"/>
              <a:gd name="connsiteY577" fmla="*/ 1311271 h 2380521"/>
              <a:gd name="connsiteX578" fmla="*/ 5568605 w 8023328"/>
              <a:gd name="connsiteY578" fmla="*/ 1296482 h 2380521"/>
              <a:gd name="connsiteX579" fmla="*/ 5582461 w 8023328"/>
              <a:gd name="connsiteY579" fmla="*/ 1281693 h 2380521"/>
              <a:gd name="connsiteX580" fmla="*/ 5510171 w 8023328"/>
              <a:gd name="connsiteY580" fmla="*/ 1281693 h 2380521"/>
              <a:gd name="connsiteX581" fmla="*/ 5524027 w 8023328"/>
              <a:gd name="connsiteY581" fmla="*/ 1296482 h 2380521"/>
              <a:gd name="connsiteX582" fmla="*/ 5510171 w 8023328"/>
              <a:gd name="connsiteY582" fmla="*/ 1311271 h 2380521"/>
              <a:gd name="connsiteX583" fmla="*/ 5497774 w 8023328"/>
              <a:gd name="connsiteY583" fmla="*/ 1296482 h 2380521"/>
              <a:gd name="connsiteX584" fmla="*/ 5510171 w 8023328"/>
              <a:gd name="connsiteY584" fmla="*/ 1281693 h 2380521"/>
              <a:gd name="connsiteX585" fmla="*/ 5438937 w 8023328"/>
              <a:gd name="connsiteY585" fmla="*/ 1281693 h 2380521"/>
              <a:gd name="connsiteX586" fmla="*/ 5453178 w 8023328"/>
              <a:gd name="connsiteY586" fmla="*/ 1296482 h 2380521"/>
              <a:gd name="connsiteX587" fmla="*/ 5438937 w 8023328"/>
              <a:gd name="connsiteY587" fmla="*/ 1311271 h 2380521"/>
              <a:gd name="connsiteX588" fmla="*/ 5426945 w 8023328"/>
              <a:gd name="connsiteY588" fmla="*/ 1296482 h 2380521"/>
              <a:gd name="connsiteX589" fmla="*/ 5438937 w 8023328"/>
              <a:gd name="connsiteY589" fmla="*/ 1281693 h 2380521"/>
              <a:gd name="connsiteX590" fmla="*/ 5368510 w 8023328"/>
              <a:gd name="connsiteY590" fmla="*/ 1281693 h 2380521"/>
              <a:gd name="connsiteX591" fmla="*/ 5382366 w 8023328"/>
              <a:gd name="connsiteY591" fmla="*/ 1296482 h 2380521"/>
              <a:gd name="connsiteX592" fmla="*/ 5368510 w 8023328"/>
              <a:gd name="connsiteY592" fmla="*/ 1311271 h 2380521"/>
              <a:gd name="connsiteX593" fmla="*/ 5356113 w 8023328"/>
              <a:gd name="connsiteY593" fmla="*/ 1296482 h 2380521"/>
              <a:gd name="connsiteX594" fmla="*/ 5368510 w 8023328"/>
              <a:gd name="connsiteY594" fmla="*/ 1281693 h 2380521"/>
              <a:gd name="connsiteX595" fmla="*/ 5296699 w 8023328"/>
              <a:gd name="connsiteY595" fmla="*/ 1281693 h 2380521"/>
              <a:gd name="connsiteX596" fmla="*/ 5311488 w 8023328"/>
              <a:gd name="connsiteY596" fmla="*/ 1296482 h 2380521"/>
              <a:gd name="connsiteX597" fmla="*/ 5296699 w 8023328"/>
              <a:gd name="connsiteY597" fmla="*/ 1311271 h 2380521"/>
              <a:gd name="connsiteX598" fmla="*/ 5281910 w 8023328"/>
              <a:gd name="connsiteY598" fmla="*/ 1296482 h 2380521"/>
              <a:gd name="connsiteX599" fmla="*/ 5296699 w 8023328"/>
              <a:gd name="connsiteY599" fmla="*/ 1281693 h 2380521"/>
              <a:gd name="connsiteX600" fmla="*/ 5225869 w 8023328"/>
              <a:gd name="connsiteY600" fmla="*/ 1281693 h 2380521"/>
              <a:gd name="connsiteX601" fmla="*/ 5240657 w 8023328"/>
              <a:gd name="connsiteY601" fmla="*/ 1296482 h 2380521"/>
              <a:gd name="connsiteX602" fmla="*/ 5225869 w 8023328"/>
              <a:gd name="connsiteY602" fmla="*/ 1311271 h 2380521"/>
              <a:gd name="connsiteX603" fmla="*/ 5211081 w 8023328"/>
              <a:gd name="connsiteY603" fmla="*/ 1296482 h 2380521"/>
              <a:gd name="connsiteX604" fmla="*/ 5225869 w 8023328"/>
              <a:gd name="connsiteY604" fmla="*/ 1281693 h 2380521"/>
              <a:gd name="connsiteX605" fmla="*/ 5154105 w 8023328"/>
              <a:gd name="connsiteY605" fmla="*/ 1281693 h 2380521"/>
              <a:gd name="connsiteX606" fmla="*/ 5166502 w 8023328"/>
              <a:gd name="connsiteY606" fmla="*/ 1296482 h 2380521"/>
              <a:gd name="connsiteX607" fmla="*/ 5154105 w 8023328"/>
              <a:gd name="connsiteY607" fmla="*/ 1311271 h 2380521"/>
              <a:gd name="connsiteX608" fmla="*/ 5140249 w 8023328"/>
              <a:gd name="connsiteY608" fmla="*/ 1296482 h 2380521"/>
              <a:gd name="connsiteX609" fmla="*/ 5154105 w 8023328"/>
              <a:gd name="connsiteY609" fmla="*/ 1281693 h 2380521"/>
              <a:gd name="connsiteX610" fmla="*/ 5083276 w 8023328"/>
              <a:gd name="connsiteY610" fmla="*/ 1281693 h 2380521"/>
              <a:gd name="connsiteX611" fmla="*/ 5095673 w 8023328"/>
              <a:gd name="connsiteY611" fmla="*/ 1296482 h 2380521"/>
              <a:gd name="connsiteX612" fmla="*/ 5083276 w 8023328"/>
              <a:gd name="connsiteY612" fmla="*/ 1311271 h 2380521"/>
              <a:gd name="connsiteX613" fmla="*/ 5069420 w 8023328"/>
              <a:gd name="connsiteY613" fmla="*/ 1296482 h 2380521"/>
              <a:gd name="connsiteX614" fmla="*/ 5083276 w 8023328"/>
              <a:gd name="connsiteY614" fmla="*/ 1281693 h 2380521"/>
              <a:gd name="connsiteX615" fmla="*/ 5012445 w 8023328"/>
              <a:gd name="connsiteY615" fmla="*/ 1281693 h 2380521"/>
              <a:gd name="connsiteX616" fmla="*/ 5024842 w 8023328"/>
              <a:gd name="connsiteY616" fmla="*/ 1296482 h 2380521"/>
              <a:gd name="connsiteX617" fmla="*/ 5012445 w 8023328"/>
              <a:gd name="connsiteY617" fmla="*/ 1311271 h 2380521"/>
              <a:gd name="connsiteX618" fmla="*/ 4998589 w 8023328"/>
              <a:gd name="connsiteY618" fmla="*/ 1296482 h 2380521"/>
              <a:gd name="connsiteX619" fmla="*/ 5012445 w 8023328"/>
              <a:gd name="connsiteY619" fmla="*/ 1281693 h 2380521"/>
              <a:gd name="connsiteX620" fmla="*/ 4940157 w 8023328"/>
              <a:gd name="connsiteY620" fmla="*/ 1281693 h 2380521"/>
              <a:gd name="connsiteX621" fmla="*/ 4954013 w 8023328"/>
              <a:gd name="connsiteY621" fmla="*/ 1296482 h 2380521"/>
              <a:gd name="connsiteX622" fmla="*/ 4940157 w 8023328"/>
              <a:gd name="connsiteY622" fmla="*/ 1311271 h 2380521"/>
              <a:gd name="connsiteX623" fmla="*/ 4927760 w 8023328"/>
              <a:gd name="connsiteY623" fmla="*/ 1296482 h 2380521"/>
              <a:gd name="connsiteX624" fmla="*/ 4940157 w 8023328"/>
              <a:gd name="connsiteY624" fmla="*/ 1281693 h 2380521"/>
              <a:gd name="connsiteX625" fmla="*/ 4865953 w 8023328"/>
              <a:gd name="connsiteY625" fmla="*/ 1281693 h 2380521"/>
              <a:gd name="connsiteX626" fmla="*/ 4879809 w 8023328"/>
              <a:gd name="connsiteY626" fmla="*/ 1296482 h 2380521"/>
              <a:gd name="connsiteX627" fmla="*/ 4865953 w 8023328"/>
              <a:gd name="connsiteY627" fmla="*/ 1311271 h 2380521"/>
              <a:gd name="connsiteX628" fmla="*/ 4853556 w 8023328"/>
              <a:gd name="connsiteY628" fmla="*/ 1296482 h 2380521"/>
              <a:gd name="connsiteX629" fmla="*/ 4865953 w 8023328"/>
              <a:gd name="connsiteY629" fmla="*/ 1281693 h 2380521"/>
              <a:gd name="connsiteX630" fmla="*/ 4795122 w 8023328"/>
              <a:gd name="connsiteY630" fmla="*/ 1281693 h 2380521"/>
              <a:gd name="connsiteX631" fmla="*/ 4808978 w 8023328"/>
              <a:gd name="connsiteY631" fmla="*/ 1296482 h 2380521"/>
              <a:gd name="connsiteX632" fmla="*/ 4795122 w 8023328"/>
              <a:gd name="connsiteY632" fmla="*/ 1311271 h 2380521"/>
              <a:gd name="connsiteX633" fmla="*/ 4782725 w 8023328"/>
              <a:gd name="connsiteY633" fmla="*/ 1296482 h 2380521"/>
              <a:gd name="connsiteX634" fmla="*/ 4795122 w 8023328"/>
              <a:gd name="connsiteY634" fmla="*/ 1281693 h 2380521"/>
              <a:gd name="connsiteX635" fmla="*/ 4726684 w 8023328"/>
              <a:gd name="connsiteY635" fmla="*/ 1281693 h 2380521"/>
              <a:gd name="connsiteX636" fmla="*/ 4741472 w 8023328"/>
              <a:gd name="connsiteY636" fmla="*/ 1296482 h 2380521"/>
              <a:gd name="connsiteX637" fmla="*/ 4726684 w 8023328"/>
              <a:gd name="connsiteY637" fmla="*/ 1311271 h 2380521"/>
              <a:gd name="connsiteX638" fmla="*/ 4711896 w 8023328"/>
              <a:gd name="connsiteY638" fmla="*/ 1296482 h 2380521"/>
              <a:gd name="connsiteX639" fmla="*/ 4726684 w 8023328"/>
              <a:gd name="connsiteY639" fmla="*/ 1281693 h 2380521"/>
              <a:gd name="connsiteX640" fmla="*/ 4655853 w 8023328"/>
              <a:gd name="connsiteY640" fmla="*/ 1281693 h 2380521"/>
              <a:gd name="connsiteX641" fmla="*/ 4670642 w 8023328"/>
              <a:gd name="connsiteY641" fmla="*/ 1294090 h 2380521"/>
              <a:gd name="connsiteX642" fmla="*/ 4655853 w 8023328"/>
              <a:gd name="connsiteY642" fmla="*/ 1307946 h 2380521"/>
              <a:gd name="connsiteX643" fmla="*/ 4641064 w 8023328"/>
              <a:gd name="connsiteY643" fmla="*/ 1294090 h 2380521"/>
              <a:gd name="connsiteX644" fmla="*/ 4655853 w 8023328"/>
              <a:gd name="connsiteY644" fmla="*/ 1281693 h 2380521"/>
              <a:gd name="connsiteX645" fmla="*/ 4585023 w 8023328"/>
              <a:gd name="connsiteY645" fmla="*/ 1281693 h 2380521"/>
              <a:gd name="connsiteX646" fmla="*/ 4599811 w 8023328"/>
              <a:gd name="connsiteY646" fmla="*/ 1294090 h 2380521"/>
              <a:gd name="connsiteX647" fmla="*/ 4585023 w 8023328"/>
              <a:gd name="connsiteY647" fmla="*/ 1307946 h 2380521"/>
              <a:gd name="connsiteX648" fmla="*/ 4570235 w 8023328"/>
              <a:gd name="connsiteY648" fmla="*/ 1294090 h 2380521"/>
              <a:gd name="connsiteX649" fmla="*/ 4585023 w 8023328"/>
              <a:gd name="connsiteY649" fmla="*/ 1281693 h 2380521"/>
              <a:gd name="connsiteX650" fmla="*/ 226355 w 8023328"/>
              <a:gd name="connsiteY650" fmla="*/ 1281693 h 2380521"/>
              <a:gd name="connsiteX651" fmla="*/ 238753 w 8023328"/>
              <a:gd name="connsiteY651" fmla="*/ 1296871 h 2380521"/>
              <a:gd name="connsiteX652" fmla="*/ 226355 w 8023328"/>
              <a:gd name="connsiteY652" fmla="*/ 1311291 h 2380521"/>
              <a:gd name="connsiteX653" fmla="*/ 212499 w 8023328"/>
              <a:gd name="connsiteY653" fmla="*/ 1296871 h 2380521"/>
              <a:gd name="connsiteX654" fmla="*/ 226355 w 8023328"/>
              <a:gd name="connsiteY654" fmla="*/ 1281693 h 2380521"/>
              <a:gd name="connsiteX655" fmla="*/ 155522 w 8023328"/>
              <a:gd name="connsiteY655" fmla="*/ 1281693 h 2380521"/>
              <a:gd name="connsiteX656" fmla="*/ 167919 w 8023328"/>
              <a:gd name="connsiteY656" fmla="*/ 1296871 h 2380521"/>
              <a:gd name="connsiteX657" fmla="*/ 155522 w 8023328"/>
              <a:gd name="connsiteY657" fmla="*/ 1311291 h 2380521"/>
              <a:gd name="connsiteX658" fmla="*/ 141666 w 8023328"/>
              <a:gd name="connsiteY658" fmla="*/ 1296871 h 2380521"/>
              <a:gd name="connsiteX659" fmla="*/ 155522 w 8023328"/>
              <a:gd name="connsiteY659" fmla="*/ 1281693 h 2380521"/>
              <a:gd name="connsiteX660" fmla="*/ 83234 w 8023328"/>
              <a:gd name="connsiteY660" fmla="*/ 1281693 h 2380521"/>
              <a:gd name="connsiteX661" fmla="*/ 97090 w 8023328"/>
              <a:gd name="connsiteY661" fmla="*/ 1296871 h 2380521"/>
              <a:gd name="connsiteX662" fmla="*/ 83234 w 8023328"/>
              <a:gd name="connsiteY662" fmla="*/ 1311291 h 2380521"/>
              <a:gd name="connsiteX663" fmla="*/ 70836 w 8023328"/>
              <a:gd name="connsiteY663" fmla="*/ 1296871 h 2380521"/>
              <a:gd name="connsiteX664" fmla="*/ 83234 w 8023328"/>
              <a:gd name="connsiteY664" fmla="*/ 1281693 h 2380521"/>
              <a:gd name="connsiteX665" fmla="*/ 11998 w 8023328"/>
              <a:gd name="connsiteY665" fmla="*/ 1281693 h 2380521"/>
              <a:gd name="connsiteX666" fmla="*/ 26239 w 8023328"/>
              <a:gd name="connsiteY666" fmla="*/ 1296871 h 2380521"/>
              <a:gd name="connsiteX667" fmla="*/ 11998 w 8023328"/>
              <a:gd name="connsiteY667" fmla="*/ 1311291 h 2380521"/>
              <a:gd name="connsiteX668" fmla="*/ 5 w 8023328"/>
              <a:gd name="connsiteY668" fmla="*/ 1296871 h 2380521"/>
              <a:gd name="connsiteX669" fmla="*/ 11998 w 8023328"/>
              <a:gd name="connsiteY669" fmla="*/ 1281693 h 2380521"/>
              <a:gd name="connsiteX670" fmla="*/ 7084322 w 8023328"/>
              <a:gd name="connsiteY670" fmla="*/ 1210863 h 2380521"/>
              <a:gd name="connsiteX671" fmla="*/ 7099111 w 8023328"/>
              <a:gd name="connsiteY671" fmla="*/ 1224719 h 2380521"/>
              <a:gd name="connsiteX672" fmla="*/ 7084322 w 8023328"/>
              <a:gd name="connsiteY672" fmla="*/ 1237116 h 2380521"/>
              <a:gd name="connsiteX673" fmla="*/ 7069533 w 8023328"/>
              <a:gd name="connsiteY673" fmla="*/ 1224719 h 2380521"/>
              <a:gd name="connsiteX674" fmla="*/ 7084322 w 8023328"/>
              <a:gd name="connsiteY674" fmla="*/ 1210863 h 2380521"/>
              <a:gd name="connsiteX675" fmla="*/ 7013492 w 8023328"/>
              <a:gd name="connsiteY675" fmla="*/ 1210863 h 2380521"/>
              <a:gd name="connsiteX676" fmla="*/ 7028280 w 8023328"/>
              <a:gd name="connsiteY676" fmla="*/ 1224719 h 2380521"/>
              <a:gd name="connsiteX677" fmla="*/ 7013492 w 8023328"/>
              <a:gd name="connsiteY677" fmla="*/ 1237116 h 2380521"/>
              <a:gd name="connsiteX678" fmla="*/ 6998704 w 8023328"/>
              <a:gd name="connsiteY678" fmla="*/ 1224719 h 2380521"/>
              <a:gd name="connsiteX679" fmla="*/ 7013492 w 8023328"/>
              <a:gd name="connsiteY679" fmla="*/ 1210863 h 2380521"/>
              <a:gd name="connsiteX680" fmla="*/ 6939085 w 8023328"/>
              <a:gd name="connsiteY680" fmla="*/ 1210863 h 2380521"/>
              <a:gd name="connsiteX681" fmla="*/ 6950753 w 8023328"/>
              <a:gd name="connsiteY681" fmla="*/ 1224719 h 2380521"/>
              <a:gd name="connsiteX682" fmla="*/ 6939085 w 8023328"/>
              <a:gd name="connsiteY682" fmla="*/ 1237116 h 2380521"/>
              <a:gd name="connsiteX683" fmla="*/ 6924500 w 8023328"/>
              <a:gd name="connsiteY683" fmla="*/ 1224719 h 2380521"/>
              <a:gd name="connsiteX684" fmla="*/ 6939085 w 8023328"/>
              <a:gd name="connsiteY684" fmla="*/ 1210863 h 2380521"/>
              <a:gd name="connsiteX685" fmla="*/ 6867525 w 8023328"/>
              <a:gd name="connsiteY685" fmla="*/ 1210863 h 2380521"/>
              <a:gd name="connsiteX686" fmla="*/ 6879922 w 8023328"/>
              <a:gd name="connsiteY686" fmla="*/ 1224719 h 2380521"/>
              <a:gd name="connsiteX687" fmla="*/ 6867525 w 8023328"/>
              <a:gd name="connsiteY687" fmla="*/ 1237116 h 2380521"/>
              <a:gd name="connsiteX688" fmla="*/ 6853669 w 8023328"/>
              <a:gd name="connsiteY688" fmla="*/ 1224719 h 2380521"/>
              <a:gd name="connsiteX689" fmla="*/ 6867525 w 8023328"/>
              <a:gd name="connsiteY689" fmla="*/ 1210863 h 2380521"/>
              <a:gd name="connsiteX690" fmla="*/ 6796696 w 8023328"/>
              <a:gd name="connsiteY690" fmla="*/ 1210863 h 2380521"/>
              <a:gd name="connsiteX691" fmla="*/ 6809093 w 8023328"/>
              <a:gd name="connsiteY691" fmla="*/ 1224719 h 2380521"/>
              <a:gd name="connsiteX692" fmla="*/ 6796696 w 8023328"/>
              <a:gd name="connsiteY692" fmla="*/ 1237116 h 2380521"/>
              <a:gd name="connsiteX693" fmla="*/ 6782840 w 8023328"/>
              <a:gd name="connsiteY693" fmla="*/ 1224719 h 2380521"/>
              <a:gd name="connsiteX694" fmla="*/ 6796696 w 8023328"/>
              <a:gd name="connsiteY694" fmla="*/ 1210863 h 2380521"/>
              <a:gd name="connsiteX695" fmla="*/ 6724405 w 8023328"/>
              <a:gd name="connsiteY695" fmla="*/ 1210863 h 2380521"/>
              <a:gd name="connsiteX696" fmla="*/ 6738261 w 8023328"/>
              <a:gd name="connsiteY696" fmla="*/ 1224719 h 2380521"/>
              <a:gd name="connsiteX697" fmla="*/ 6724405 w 8023328"/>
              <a:gd name="connsiteY697" fmla="*/ 1237116 h 2380521"/>
              <a:gd name="connsiteX698" fmla="*/ 6712008 w 8023328"/>
              <a:gd name="connsiteY698" fmla="*/ 1224719 h 2380521"/>
              <a:gd name="connsiteX699" fmla="*/ 6724405 w 8023328"/>
              <a:gd name="connsiteY699" fmla="*/ 1210863 h 2380521"/>
              <a:gd name="connsiteX700" fmla="*/ 6653576 w 8023328"/>
              <a:gd name="connsiteY700" fmla="*/ 1210863 h 2380521"/>
              <a:gd name="connsiteX701" fmla="*/ 6667432 w 8023328"/>
              <a:gd name="connsiteY701" fmla="*/ 1224719 h 2380521"/>
              <a:gd name="connsiteX702" fmla="*/ 6653576 w 8023328"/>
              <a:gd name="connsiteY702" fmla="*/ 1237116 h 2380521"/>
              <a:gd name="connsiteX703" fmla="*/ 6641179 w 8023328"/>
              <a:gd name="connsiteY703" fmla="*/ 1224719 h 2380521"/>
              <a:gd name="connsiteX704" fmla="*/ 6653576 w 8023328"/>
              <a:gd name="connsiteY704" fmla="*/ 1210863 h 2380521"/>
              <a:gd name="connsiteX705" fmla="*/ 6582745 w 8023328"/>
              <a:gd name="connsiteY705" fmla="*/ 1210863 h 2380521"/>
              <a:gd name="connsiteX706" fmla="*/ 6596601 w 8023328"/>
              <a:gd name="connsiteY706" fmla="*/ 1224719 h 2380521"/>
              <a:gd name="connsiteX707" fmla="*/ 6582745 w 8023328"/>
              <a:gd name="connsiteY707" fmla="*/ 1237116 h 2380521"/>
              <a:gd name="connsiteX708" fmla="*/ 6570348 w 8023328"/>
              <a:gd name="connsiteY708" fmla="*/ 1224719 h 2380521"/>
              <a:gd name="connsiteX709" fmla="*/ 6582745 w 8023328"/>
              <a:gd name="connsiteY709" fmla="*/ 1210863 h 2380521"/>
              <a:gd name="connsiteX710" fmla="*/ 6510933 w 8023328"/>
              <a:gd name="connsiteY710" fmla="*/ 1210863 h 2380521"/>
              <a:gd name="connsiteX711" fmla="*/ 6525722 w 8023328"/>
              <a:gd name="connsiteY711" fmla="*/ 1224719 h 2380521"/>
              <a:gd name="connsiteX712" fmla="*/ 6510933 w 8023328"/>
              <a:gd name="connsiteY712" fmla="*/ 1237116 h 2380521"/>
              <a:gd name="connsiteX713" fmla="*/ 6496144 w 8023328"/>
              <a:gd name="connsiteY713" fmla="*/ 1224719 h 2380521"/>
              <a:gd name="connsiteX714" fmla="*/ 6510933 w 8023328"/>
              <a:gd name="connsiteY714" fmla="*/ 1210863 h 2380521"/>
              <a:gd name="connsiteX715" fmla="*/ 6440492 w 8023328"/>
              <a:gd name="connsiteY715" fmla="*/ 1210863 h 2380521"/>
              <a:gd name="connsiteX716" fmla="*/ 6454911 w 8023328"/>
              <a:gd name="connsiteY716" fmla="*/ 1224719 h 2380521"/>
              <a:gd name="connsiteX717" fmla="*/ 6440492 w 8023328"/>
              <a:gd name="connsiteY717" fmla="*/ 1237116 h 2380521"/>
              <a:gd name="connsiteX718" fmla="*/ 6425315 w 8023328"/>
              <a:gd name="connsiteY718" fmla="*/ 1224719 h 2380521"/>
              <a:gd name="connsiteX719" fmla="*/ 6440492 w 8023328"/>
              <a:gd name="connsiteY719" fmla="*/ 1210863 h 2380521"/>
              <a:gd name="connsiteX720" fmla="*/ 6368340 w 8023328"/>
              <a:gd name="connsiteY720" fmla="*/ 1210863 h 2380521"/>
              <a:gd name="connsiteX721" fmla="*/ 6380737 w 8023328"/>
              <a:gd name="connsiteY721" fmla="*/ 1224719 h 2380521"/>
              <a:gd name="connsiteX722" fmla="*/ 6368340 w 8023328"/>
              <a:gd name="connsiteY722" fmla="*/ 1237116 h 2380521"/>
              <a:gd name="connsiteX723" fmla="*/ 6354484 w 8023328"/>
              <a:gd name="connsiteY723" fmla="*/ 1224719 h 2380521"/>
              <a:gd name="connsiteX724" fmla="*/ 6368340 w 8023328"/>
              <a:gd name="connsiteY724" fmla="*/ 1210863 h 2380521"/>
              <a:gd name="connsiteX725" fmla="*/ 6297511 w 8023328"/>
              <a:gd name="connsiteY725" fmla="*/ 1210863 h 2380521"/>
              <a:gd name="connsiteX726" fmla="*/ 6309908 w 8023328"/>
              <a:gd name="connsiteY726" fmla="*/ 1224719 h 2380521"/>
              <a:gd name="connsiteX727" fmla="*/ 6297511 w 8023328"/>
              <a:gd name="connsiteY727" fmla="*/ 1237116 h 2380521"/>
              <a:gd name="connsiteX728" fmla="*/ 6283655 w 8023328"/>
              <a:gd name="connsiteY728" fmla="*/ 1224719 h 2380521"/>
              <a:gd name="connsiteX729" fmla="*/ 6297511 w 8023328"/>
              <a:gd name="connsiteY729" fmla="*/ 1210863 h 2380521"/>
              <a:gd name="connsiteX730" fmla="*/ 6226679 w 8023328"/>
              <a:gd name="connsiteY730" fmla="*/ 1210863 h 2380521"/>
              <a:gd name="connsiteX731" fmla="*/ 6239076 w 8023328"/>
              <a:gd name="connsiteY731" fmla="*/ 1224719 h 2380521"/>
              <a:gd name="connsiteX732" fmla="*/ 6226679 w 8023328"/>
              <a:gd name="connsiteY732" fmla="*/ 1237116 h 2380521"/>
              <a:gd name="connsiteX733" fmla="*/ 6212823 w 8023328"/>
              <a:gd name="connsiteY733" fmla="*/ 1224719 h 2380521"/>
              <a:gd name="connsiteX734" fmla="*/ 6226679 w 8023328"/>
              <a:gd name="connsiteY734" fmla="*/ 1210863 h 2380521"/>
              <a:gd name="connsiteX735" fmla="*/ 6154391 w 8023328"/>
              <a:gd name="connsiteY735" fmla="*/ 1210863 h 2380521"/>
              <a:gd name="connsiteX736" fmla="*/ 6168247 w 8023328"/>
              <a:gd name="connsiteY736" fmla="*/ 1224719 h 2380521"/>
              <a:gd name="connsiteX737" fmla="*/ 6154391 w 8023328"/>
              <a:gd name="connsiteY737" fmla="*/ 1237116 h 2380521"/>
              <a:gd name="connsiteX738" fmla="*/ 6141994 w 8023328"/>
              <a:gd name="connsiteY738" fmla="*/ 1224719 h 2380521"/>
              <a:gd name="connsiteX739" fmla="*/ 6154391 w 8023328"/>
              <a:gd name="connsiteY739" fmla="*/ 1210863 h 2380521"/>
              <a:gd name="connsiteX740" fmla="*/ 6083559 w 8023328"/>
              <a:gd name="connsiteY740" fmla="*/ 1210863 h 2380521"/>
              <a:gd name="connsiteX741" fmla="*/ 6097415 w 8023328"/>
              <a:gd name="connsiteY741" fmla="*/ 1224719 h 2380521"/>
              <a:gd name="connsiteX742" fmla="*/ 6083559 w 8023328"/>
              <a:gd name="connsiteY742" fmla="*/ 1237116 h 2380521"/>
              <a:gd name="connsiteX743" fmla="*/ 6071162 w 8023328"/>
              <a:gd name="connsiteY743" fmla="*/ 1224719 h 2380521"/>
              <a:gd name="connsiteX744" fmla="*/ 6083559 w 8023328"/>
              <a:gd name="connsiteY744" fmla="*/ 1210863 h 2380521"/>
              <a:gd name="connsiteX745" fmla="*/ 6009356 w 8023328"/>
              <a:gd name="connsiteY745" fmla="*/ 1210863 h 2380521"/>
              <a:gd name="connsiteX746" fmla="*/ 6023212 w 8023328"/>
              <a:gd name="connsiteY746" fmla="*/ 1224719 h 2380521"/>
              <a:gd name="connsiteX747" fmla="*/ 6009356 w 8023328"/>
              <a:gd name="connsiteY747" fmla="*/ 1237116 h 2380521"/>
              <a:gd name="connsiteX748" fmla="*/ 5996959 w 8023328"/>
              <a:gd name="connsiteY748" fmla="*/ 1224719 h 2380521"/>
              <a:gd name="connsiteX749" fmla="*/ 6009356 w 8023328"/>
              <a:gd name="connsiteY749" fmla="*/ 1210863 h 2380521"/>
              <a:gd name="connsiteX750" fmla="*/ 5940548 w 8023328"/>
              <a:gd name="connsiteY750" fmla="*/ 1210863 h 2380521"/>
              <a:gd name="connsiteX751" fmla="*/ 5955726 w 8023328"/>
              <a:gd name="connsiteY751" fmla="*/ 1224719 h 2380521"/>
              <a:gd name="connsiteX752" fmla="*/ 5940548 w 8023328"/>
              <a:gd name="connsiteY752" fmla="*/ 1237116 h 2380521"/>
              <a:gd name="connsiteX753" fmla="*/ 5926130 w 8023328"/>
              <a:gd name="connsiteY753" fmla="*/ 1224719 h 2380521"/>
              <a:gd name="connsiteX754" fmla="*/ 5940548 w 8023328"/>
              <a:gd name="connsiteY754" fmla="*/ 1210863 h 2380521"/>
              <a:gd name="connsiteX755" fmla="*/ 5870088 w 8023328"/>
              <a:gd name="connsiteY755" fmla="*/ 1210863 h 2380521"/>
              <a:gd name="connsiteX756" fmla="*/ 5884877 w 8023328"/>
              <a:gd name="connsiteY756" fmla="*/ 1224719 h 2380521"/>
              <a:gd name="connsiteX757" fmla="*/ 5870088 w 8023328"/>
              <a:gd name="connsiteY757" fmla="*/ 1237116 h 2380521"/>
              <a:gd name="connsiteX758" fmla="*/ 5855299 w 8023328"/>
              <a:gd name="connsiteY758" fmla="*/ 1224719 h 2380521"/>
              <a:gd name="connsiteX759" fmla="*/ 5870088 w 8023328"/>
              <a:gd name="connsiteY759" fmla="*/ 1210863 h 2380521"/>
              <a:gd name="connsiteX760" fmla="*/ 5799257 w 8023328"/>
              <a:gd name="connsiteY760" fmla="*/ 1210863 h 2380521"/>
              <a:gd name="connsiteX761" fmla="*/ 5814045 w 8023328"/>
              <a:gd name="connsiteY761" fmla="*/ 1224719 h 2380521"/>
              <a:gd name="connsiteX762" fmla="*/ 5799257 w 8023328"/>
              <a:gd name="connsiteY762" fmla="*/ 1237116 h 2380521"/>
              <a:gd name="connsiteX763" fmla="*/ 5784469 w 8023328"/>
              <a:gd name="connsiteY763" fmla="*/ 1224719 h 2380521"/>
              <a:gd name="connsiteX764" fmla="*/ 5799257 w 8023328"/>
              <a:gd name="connsiteY764" fmla="*/ 1210863 h 2380521"/>
              <a:gd name="connsiteX765" fmla="*/ 5724122 w 8023328"/>
              <a:gd name="connsiteY765" fmla="*/ 1210863 h 2380521"/>
              <a:gd name="connsiteX766" fmla="*/ 5736519 w 8023328"/>
              <a:gd name="connsiteY766" fmla="*/ 1225651 h 2380521"/>
              <a:gd name="connsiteX767" fmla="*/ 5724122 w 8023328"/>
              <a:gd name="connsiteY767" fmla="*/ 1240439 h 2380521"/>
              <a:gd name="connsiteX768" fmla="*/ 5710266 w 8023328"/>
              <a:gd name="connsiteY768" fmla="*/ 1225651 h 2380521"/>
              <a:gd name="connsiteX769" fmla="*/ 5724122 w 8023328"/>
              <a:gd name="connsiteY769" fmla="*/ 1210863 h 2380521"/>
              <a:gd name="connsiteX770" fmla="*/ 5653291 w 8023328"/>
              <a:gd name="connsiteY770" fmla="*/ 1210863 h 2380521"/>
              <a:gd name="connsiteX771" fmla="*/ 5665688 w 8023328"/>
              <a:gd name="connsiteY771" fmla="*/ 1225651 h 2380521"/>
              <a:gd name="connsiteX772" fmla="*/ 5653291 w 8023328"/>
              <a:gd name="connsiteY772" fmla="*/ 1240439 h 2380521"/>
              <a:gd name="connsiteX773" fmla="*/ 5639435 w 8023328"/>
              <a:gd name="connsiteY773" fmla="*/ 1225651 h 2380521"/>
              <a:gd name="connsiteX774" fmla="*/ 5653291 w 8023328"/>
              <a:gd name="connsiteY774" fmla="*/ 1210863 h 2380521"/>
              <a:gd name="connsiteX775" fmla="*/ 5582461 w 8023328"/>
              <a:gd name="connsiteY775" fmla="*/ 1210863 h 2380521"/>
              <a:gd name="connsiteX776" fmla="*/ 5594858 w 8023328"/>
              <a:gd name="connsiteY776" fmla="*/ 1225651 h 2380521"/>
              <a:gd name="connsiteX777" fmla="*/ 5582461 w 8023328"/>
              <a:gd name="connsiteY777" fmla="*/ 1240439 h 2380521"/>
              <a:gd name="connsiteX778" fmla="*/ 5568605 w 8023328"/>
              <a:gd name="connsiteY778" fmla="*/ 1225651 h 2380521"/>
              <a:gd name="connsiteX779" fmla="*/ 5582461 w 8023328"/>
              <a:gd name="connsiteY779" fmla="*/ 1210863 h 2380521"/>
              <a:gd name="connsiteX780" fmla="*/ 5510171 w 8023328"/>
              <a:gd name="connsiteY780" fmla="*/ 1210863 h 2380521"/>
              <a:gd name="connsiteX781" fmla="*/ 5524027 w 8023328"/>
              <a:gd name="connsiteY781" fmla="*/ 1225651 h 2380521"/>
              <a:gd name="connsiteX782" fmla="*/ 5510171 w 8023328"/>
              <a:gd name="connsiteY782" fmla="*/ 1240439 h 2380521"/>
              <a:gd name="connsiteX783" fmla="*/ 5497774 w 8023328"/>
              <a:gd name="connsiteY783" fmla="*/ 1225651 h 2380521"/>
              <a:gd name="connsiteX784" fmla="*/ 5510171 w 8023328"/>
              <a:gd name="connsiteY784" fmla="*/ 1210863 h 2380521"/>
              <a:gd name="connsiteX785" fmla="*/ 5438937 w 8023328"/>
              <a:gd name="connsiteY785" fmla="*/ 1210863 h 2380521"/>
              <a:gd name="connsiteX786" fmla="*/ 5453178 w 8023328"/>
              <a:gd name="connsiteY786" fmla="*/ 1225651 h 2380521"/>
              <a:gd name="connsiteX787" fmla="*/ 5438937 w 8023328"/>
              <a:gd name="connsiteY787" fmla="*/ 1240439 h 2380521"/>
              <a:gd name="connsiteX788" fmla="*/ 5426945 w 8023328"/>
              <a:gd name="connsiteY788" fmla="*/ 1225651 h 2380521"/>
              <a:gd name="connsiteX789" fmla="*/ 5438937 w 8023328"/>
              <a:gd name="connsiteY789" fmla="*/ 1210863 h 2380521"/>
              <a:gd name="connsiteX790" fmla="*/ 5367530 w 8023328"/>
              <a:gd name="connsiteY790" fmla="*/ 1210863 h 2380521"/>
              <a:gd name="connsiteX791" fmla="*/ 5382318 w 8023328"/>
              <a:gd name="connsiteY791" fmla="*/ 1225651 h 2380521"/>
              <a:gd name="connsiteX792" fmla="*/ 5367530 w 8023328"/>
              <a:gd name="connsiteY792" fmla="*/ 1240439 h 2380521"/>
              <a:gd name="connsiteX793" fmla="*/ 5352742 w 8023328"/>
              <a:gd name="connsiteY793" fmla="*/ 1225651 h 2380521"/>
              <a:gd name="connsiteX794" fmla="*/ 5367530 w 8023328"/>
              <a:gd name="connsiteY794" fmla="*/ 1210863 h 2380521"/>
              <a:gd name="connsiteX795" fmla="*/ 5296699 w 8023328"/>
              <a:gd name="connsiteY795" fmla="*/ 1210863 h 2380521"/>
              <a:gd name="connsiteX796" fmla="*/ 5311488 w 8023328"/>
              <a:gd name="connsiteY796" fmla="*/ 1225651 h 2380521"/>
              <a:gd name="connsiteX797" fmla="*/ 5296699 w 8023328"/>
              <a:gd name="connsiteY797" fmla="*/ 1240439 h 2380521"/>
              <a:gd name="connsiteX798" fmla="*/ 5281910 w 8023328"/>
              <a:gd name="connsiteY798" fmla="*/ 1225651 h 2380521"/>
              <a:gd name="connsiteX799" fmla="*/ 5296699 w 8023328"/>
              <a:gd name="connsiteY799" fmla="*/ 1210863 h 2380521"/>
              <a:gd name="connsiteX800" fmla="*/ 5225869 w 8023328"/>
              <a:gd name="connsiteY800" fmla="*/ 1210863 h 2380521"/>
              <a:gd name="connsiteX801" fmla="*/ 5240657 w 8023328"/>
              <a:gd name="connsiteY801" fmla="*/ 1225651 h 2380521"/>
              <a:gd name="connsiteX802" fmla="*/ 5225869 w 8023328"/>
              <a:gd name="connsiteY802" fmla="*/ 1240439 h 2380521"/>
              <a:gd name="connsiteX803" fmla="*/ 5211081 w 8023328"/>
              <a:gd name="connsiteY803" fmla="*/ 1225651 h 2380521"/>
              <a:gd name="connsiteX804" fmla="*/ 5225869 w 8023328"/>
              <a:gd name="connsiteY804" fmla="*/ 1210863 h 2380521"/>
              <a:gd name="connsiteX805" fmla="*/ 5154105 w 8023328"/>
              <a:gd name="connsiteY805" fmla="*/ 1210863 h 2380521"/>
              <a:gd name="connsiteX806" fmla="*/ 5166502 w 8023328"/>
              <a:gd name="connsiteY806" fmla="*/ 1225651 h 2380521"/>
              <a:gd name="connsiteX807" fmla="*/ 5154105 w 8023328"/>
              <a:gd name="connsiteY807" fmla="*/ 1240439 h 2380521"/>
              <a:gd name="connsiteX808" fmla="*/ 5140249 w 8023328"/>
              <a:gd name="connsiteY808" fmla="*/ 1225651 h 2380521"/>
              <a:gd name="connsiteX809" fmla="*/ 5154105 w 8023328"/>
              <a:gd name="connsiteY809" fmla="*/ 1210863 h 2380521"/>
              <a:gd name="connsiteX810" fmla="*/ 5083276 w 8023328"/>
              <a:gd name="connsiteY810" fmla="*/ 1210863 h 2380521"/>
              <a:gd name="connsiteX811" fmla="*/ 5095673 w 8023328"/>
              <a:gd name="connsiteY811" fmla="*/ 1225651 h 2380521"/>
              <a:gd name="connsiteX812" fmla="*/ 5083276 w 8023328"/>
              <a:gd name="connsiteY812" fmla="*/ 1240439 h 2380521"/>
              <a:gd name="connsiteX813" fmla="*/ 5069420 w 8023328"/>
              <a:gd name="connsiteY813" fmla="*/ 1225651 h 2380521"/>
              <a:gd name="connsiteX814" fmla="*/ 5083276 w 8023328"/>
              <a:gd name="connsiteY814" fmla="*/ 1210863 h 2380521"/>
              <a:gd name="connsiteX815" fmla="*/ 5012445 w 8023328"/>
              <a:gd name="connsiteY815" fmla="*/ 1210863 h 2380521"/>
              <a:gd name="connsiteX816" fmla="*/ 5024842 w 8023328"/>
              <a:gd name="connsiteY816" fmla="*/ 1225651 h 2380521"/>
              <a:gd name="connsiteX817" fmla="*/ 5012445 w 8023328"/>
              <a:gd name="connsiteY817" fmla="*/ 1240439 h 2380521"/>
              <a:gd name="connsiteX818" fmla="*/ 4998589 w 8023328"/>
              <a:gd name="connsiteY818" fmla="*/ 1225651 h 2380521"/>
              <a:gd name="connsiteX819" fmla="*/ 5012445 w 8023328"/>
              <a:gd name="connsiteY819" fmla="*/ 1210863 h 2380521"/>
              <a:gd name="connsiteX820" fmla="*/ 4940157 w 8023328"/>
              <a:gd name="connsiteY820" fmla="*/ 1210863 h 2380521"/>
              <a:gd name="connsiteX821" fmla="*/ 4954013 w 8023328"/>
              <a:gd name="connsiteY821" fmla="*/ 1225651 h 2380521"/>
              <a:gd name="connsiteX822" fmla="*/ 4940157 w 8023328"/>
              <a:gd name="connsiteY822" fmla="*/ 1240439 h 2380521"/>
              <a:gd name="connsiteX823" fmla="*/ 4927760 w 8023328"/>
              <a:gd name="connsiteY823" fmla="*/ 1225651 h 2380521"/>
              <a:gd name="connsiteX824" fmla="*/ 4940157 w 8023328"/>
              <a:gd name="connsiteY824" fmla="*/ 1210863 h 2380521"/>
              <a:gd name="connsiteX825" fmla="*/ 4865953 w 8023328"/>
              <a:gd name="connsiteY825" fmla="*/ 1210863 h 2380521"/>
              <a:gd name="connsiteX826" fmla="*/ 4879809 w 8023328"/>
              <a:gd name="connsiteY826" fmla="*/ 1225651 h 2380521"/>
              <a:gd name="connsiteX827" fmla="*/ 4865953 w 8023328"/>
              <a:gd name="connsiteY827" fmla="*/ 1240439 h 2380521"/>
              <a:gd name="connsiteX828" fmla="*/ 4853556 w 8023328"/>
              <a:gd name="connsiteY828" fmla="*/ 1225651 h 2380521"/>
              <a:gd name="connsiteX829" fmla="*/ 4865953 w 8023328"/>
              <a:gd name="connsiteY829" fmla="*/ 1210863 h 2380521"/>
              <a:gd name="connsiteX830" fmla="*/ 4795122 w 8023328"/>
              <a:gd name="connsiteY830" fmla="*/ 1210863 h 2380521"/>
              <a:gd name="connsiteX831" fmla="*/ 4808978 w 8023328"/>
              <a:gd name="connsiteY831" fmla="*/ 1225651 h 2380521"/>
              <a:gd name="connsiteX832" fmla="*/ 4795122 w 8023328"/>
              <a:gd name="connsiteY832" fmla="*/ 1240439 h 2380521"/>
              <a:gd name="connsiteX833" fmla="*/ 4782725 w 8023328"/>
              <a:gd name="connsiteY833" fmla="*/ 1225651 h 2380521"/>
              <a:gd name="connsiteX834" fmla="*/ 4795122 w 8023328"/>
              <a:gd name="connsiteY834" fmla="*/ 1210863 h 2380521"/>
              <a:gd name="connsiteX835" fmla="*/ 4726684 w 8023328"/>
              <a:gd name="connsiteY835" fmla="*/ 1210863 h 2380521"/>
              <a:gd name="connsiteX836" fmla="*/ 4741472 w 8023328"/>
              <a:gd name="connsiteY836" fmla="*/ 1225651 h 2380521"/>
              <a:gd name="connsiteX837" fmla="*/ 4726684 w 8023328"/>
              <a:gd name="connsiteY837" fmla="*/ 1240439 h 2380521"/>
              <a:gd name="connsiteX838" fmla="*/ 4711896 w 8023328"/>
              <a:gd name="connsiteY838" fmla="*/ 1225651 h 2380521"/>
              <a:gd name="connsiteX839" fmla="*/ 4726684 w 8023328"/>
              <a:gd name="connsiteY839" fmla="*/ 1210863 h 2380521"/>
              <a:gd name="connsiteX840" fmla="*/ 4655853 w 8023328"/>
              <a:gd name="connsiteY840" fmla="*/ 1210863 h 2380521"/>
              <a:gd name="connsiteX841" fmla="*/ 4670642 w 8023328"/>
              <a:gd name="connsiteY841" fmla="*/ 1225651 h 2380521"/>
              <a:gd name="connsiteX842" fmla="*/ 4655853 w 8023328"/>
              <a:gd name="connsiteY842" fmla="*/ 1240439 h 2380521"/>
              <a:gd name="connsiteX843" fmla="*/ 4641064 w 8023328"/>
              <a:gd name="connsiteY843" fmla="*/ 1225651 h 2380521"/>
              <a:gd name="connsiteX844" fmla="*/ 4655853 w 8023328"/>
              <a:gd name="connsiteY844" fmla="*/ 1210863 h 2380521"/>
              <a:gd name="connsiteX845" fmla="*/ 4585023 w 8023328"/>
              <a:gd name="connsiteY845" fmla="*/ 1210863 h 2380521"/>
              <a:gd name="connsiteX846" fmla="*/ 4599811 w 8023328"/>
              <a:gd name="connsiteY846" fmla="*/ 1225651 h 2380521"/>
              <a:gd name="connsiteX847" fmla="*/ 4585023 w 8023328"/>
              <a:gd name="connsiteY847" fmla="*/ 1240439 h 2380521"/>
              <a:gd name="connsiteX848" fmla="*/ 4570235 w 8023328"/>
              <a:gd name="connsiteY848" fmla="*/ 1225651 h 2380521"/>
              <a:gd name="connsiteX849" fmla="*/ 4585023 w 8023328"/>
              <a:gd name="connsiteY849" fmla="*/ 1210863 h 2380521"/>
              <a:gd name="connsiteX850" fmla="*/ 4513260 w 8023328"/>
              <a:gd name="connsiteY850" fmla="*/ 1210863 h 2380521"/>
              <a:gd name="connsiteX851" fmla="*/ 4525657 w 8023328"/>
              <a:gd name="connsiteY851" fmla="*/ 1225651 h 2380521"/>
              <a:gd name="connsiteX852" fmla="*/ 4513260 w 8023328"/>
              <a:gd name="connsiteY852" fmla="*/ 1240439 h 2380521"/>
              <a:gd name="connsiteX853" fmla="*/ 4499404 w 8023328"/>
              <a:gd name="connsiteY853" fmla="*/ 1225651 h 2380521"/>
              <a:gd name="connsiteX854" fmla="*/ 4513260 w 8023328"/>
              <a:gd name="connsiteY854" fmla="*/ 1210863 h 2380521"/>
              <a:gd name="connsiteX855" fmla="*/ 4439056 w 8023328"/>
              <a:gd name="connsiteY855" fmla="*/ 1210863 h 2380521"/>
              <a:gd name="connsiteX856" fmla="*/ 4451453 w 8023328"/>
              <a:gd name="connsiteY856" fmla="*/ 1225651 h 2380521"/>
              <a:gd name="connsiteX857" fmla="*/ 4439056 w 8023328"/>
              <a:gd name="connsiteY857" fmla="*/ 1240439 h 2380521"/>
              <a:gd name="connsiteX858" fmla="*/ 4425200 w 8023328"/>
              <a:gd name="connsiteY858" fmla="*/ 1225651 h 2380521"/>
              <a:gd name="connsiteX859" fmla="*/ 4439056 w 8023328"/>
              <a:gd name="connsiteY859" fmla="*/ 1210863 h 2380521"/>
              <a:gd name="connsiteX860" fmla="*/ 4366768 w 8023328"/>
              <a:gd name="connsiteY860" fmla="*/ 1210863 h 2380521"/>
              <a:gd name="connsiteX861" fmla="*/ 4380624 w 8023328"/>
              <a:gd name="connsiteY861" fmla="*/ 1225651 h 2380521"/>
              <a:gd name="connsiteX862" fmla="*/ 4366768 w 8023328"/>
              <a:gd name="connsiteY862" fmla="*/ 1240439 h 2380521"/>
              <a:gd name="connsiteX863" fmla="*/ 4354371 w 8023328"/>
              <a:gd name="connsiteY863" fmla="*/ 1225651 h 2380521"/>
              <a:gd name="connsiteX864" fmla="*/ 4366768 w 8023328"/>
              <a:gd name="connsiteY864" fmla="*/ 1210863 h 2380521"/>
              <a:gd name="connsiteX865" fmla="*/ 4295937 w 8023328"/>
              <a:gd name="connsiteY865" fmla="*/ 1210863 h 2380521"/>
              <a:gd name="connsiteX866" fmla="*/ 4309793 w 8023328"/>
              <a:gd name="connsiteY866" fmla="*/ 1225651 h 2380521"/>
              <a:gd name="connsiteX867" fmla="*/ 4295937 w 8023328"/>
              <a:gd name="connsiteY867" fmla="*/ 1240439 h 2380521"/>
              <a:gd name="connsiteX868" fmla="*/ 4283540 w 8023328"/>
              <a:gd name="connsiteY868" fmla="*/ 1225651 h 2380521"/>
              <a:gd name="connsiteX869" fmla="*/ 4295937 w 8023328"/>
              <a:gd name="connsiteY869" fmla="*/ 1210863 h 2380521"/>
              <a:gd name="connsiteX870" fmla="*/ 368953 w 8023328"/>
              <a:gd name="connsiteY870" fmla="*/ 1210863 h 2380521"/>
              <a:gd name="connsiteX871" fmla="*/ 383742 w 8023328"/>
              <a:gd name="connsiteY871" fmla="*/ 1225651 h 2380521"/>
              <a:gd name="connsiteX872" fmla="*/ 368953 w 8023328"/>
              <a:gd name="connsiteY872" fmla="*/ 1240439 h 2380521"/>
              <a:gd name="connsiteX873" fmla="*/ 354165 w 8023328"/>
              <a:gd name="connsiteY873" fmla="*/ 1225651 h 2380521"/>
              <a:gd name="connsiteX874" fmla="*/ 368953 w 8023328"/>
              <a:gd name="connsiteY874" fmla="*/ 1210863 h 2380521"/>
              <a:gd name="connsiteX875" fmla="*/ 297189 w 8023328"/>
              <a:gd name="connsiteY875" fmla="*/ 1210863 h 2380521"/>
              <a:gd name="connsiteX876" fmla="*/ 309586 w 8023328"/>
              <a:gd name="connsiteY876" fmla="*/ 1225651 h 2380521"/>
              <a:gd name="connsiteX877" fmla="*/ 297189 w 8023328"/>
              <a:gd name="connsiteY877" fmla="*/ 1240439 h 2380521"/>
              <a:gd name="connsiteX878" fmla="*/ 283334 w 8023328"/>
              <a:gd name="connsiteY878" fmla="*/ 1225651 h 2380521"/>
              <a:gd name="connsiteX879" fmla="*/ 297189 w 8023328"/>
              <a:gd name="connsiteY879" fmla="*/ 1210863 h 2380521"/>
              <a:gd name="connsiteX880" fmla="*/ 226361 w 8023328"/>
              <a:gd name="connsiteY880" fmla="*/ 1210863 h 2380521"/>
              <a:gd name="connsiteX881" fmla="*/ 238759 w 8023328"/>
              <a:gd name="connsiteY881" fmla="*/ 1225651 h 2380521"/>
              <a:gd name="connsiteX882" fmla="*/ 226361 w 8023328"/>
              <a:gd name="connsiteY882" fmla="*/ 1240439 h 2380521"/>
              <a:gd name="connsiteX883" fmla="*/ 212504 w 8023328"/>
              <a:gd name="connsiteY883" fmla="*/ 1225651 h 2380521"/>
              <a:gd name="connsiteX884" fmla="*/ 226361 w 8023328"/>
              <a:gd name="connsiteY884" fmla="*/ 1210863 h 2380521"/>
              <a:gd name="connsiteX885" fmla="*/ 155527 w 8023328"/>
              <a:gd name="connsiteY885" fmla="*/ 1210863 h 2380521"/>
              <a:gd name="connsiteX886" fmla="*/ 167924 w 8023328"/>
              <a:gd name="connsiteY886" fmla="*/ 1225651 h 2380521"/>
              <a:gd name="connsiteX887" fmla="*/ 155527 w 8023328"/>
              <a:gd name="connsiteY887" fmla="*/ 1240439 h 2380521"/>
              <a:gd name="connsiteX888" fmla="*/ 141671 w 8023328"/>
              <a:gd name="connsiteY888" fmla="*/ 1225651 h 2380521"/>
              <a:gd name="connsiteX889" fmla="*/ 155527 w 8023328"/>
              <a:gd name="connsiteY889" fmla="*/ 1210863 h 2380521"/>
              <a:gd name="connsiteX890" fmla="*/ 83239 w 8023328"/>
              <a:gd name="connsiteY890" fmla="*/ 1210863 h 2380521"/>
              <a:gd name="connsiteX891" fmla="*/ 97095 w 8023328"/>
              <a:gd name="connsiteY891" fmla="*/ 1225651 h 2380521"/>
              <a:gd name="connsiteX892" fmla="*/ 83239 w 8023328"/>
              <a:gd name="connsiteY892" fmla="*/ 1240439 h 2380521"/>
              <a:gd name="connsiteX893" fmla="*/ 70841 w 8023328"/>
              <a:gd name="connsiteY893" fmla="*/ 1225651 h 2380521"/>
              <a:gd name="connsiteX894" fmla="*/ 83239 w 8023328"/>
              <a:gd name="connsiteY894" fmla="*/ 1210863 h 2380521"/>
              <a:gd name="connsiteX895" fmla="*/ 12003 w 8023328"/>
              <a:gd name="connsiteY895" fmla="*/ 1210863 h 2380521"/>
              <a:gd name="connsiteX896" fmla="*/ 26244 w 8023328"/>
              <a:gd name="connsiteY896" fmla="*/ 1225651 h 2380521"/>
              <a:gd name="connsiteX897" fmla="*/ 12003 w 8023328"/>
              <a:gd name="connsiteY897" fmla="*/ 1240439 h 2380521"/>
              <a:gd name="connsiteX898" fmla="*/ 10 w 8023328"/>
              <a:gd name="connsiteY898" fmla="*/ 1225651 h 2380521"/>
              <a:gd name="connsiteX899" fmla="*/ 12003 w 8023328"/>
              <a:gd name="connsiteY899" fmla="*/ 1210863 h 2380521"/>
              <a:gd name="connsiteX900" fmla="*/ 7013492 w 8023328"/>
              <a:gd name="connsiteY900" fmla="*/ 1140032 h 2380521"/>
              <a:gd name="connsiteX901" fmla="*/ 7028280 w 8023328"/>
              <a:gd name="connsiteY901" fmla="*/ 1152429 h 2380521"/>
              <a:gd name="connsiteX902" fmla="*/ 7013492 w 8023328"/>
              <a:gd name="connsiteY902" fmla="*/ 1166286 h 2380521"/>
              <a:gd name="connsiteX903" fmla="*/ 6998704 w 8023328"/>
              <a:gd name="connsiteY903" fmla="*/ 1152429 h 2380521"/>
              <a:gd name="connsiteX904" fmla="*/ 7013492 w 8023328"/>
              <a:gd name="connsiteY904" fmla="*/ 1140032 h 2380521"/>
              <a:gd name="connsiteX905" fmla="*/ 6939085 w 8023328"/>
              <a:gd name="connsiteY905" fmla="*/ 1140032 h 2380521"/>
              <a:gd name="connsiteX906" fmla="*/ 6950753 w 8023328"/>
              <a:gd name="connsiteY906" fmla="*/ 1152429 h 2380521"/>
              <a:gd name="connsiteX907" fmla="*/ 6939085 w 8023328"/>
              <a:gd name="connsiteY907" fmla="*/ 1166286 h 2380521"/>
              <a:gd name="connsiteX908" fmla="*/ 6924500 w 8023328"/>
              <a:gd name="connsiteY908" fmla="*/ 1152429 h 2380521"/>
              <a:gd name="connsiteX909" fmla="*/ 6939085 w 8023328"/>
              <a:gd name="connsiteY909" fmla="*/ 1140032 h 2380521"/>
              <a:gd name="connsiteX910" fmla="*/ 6867525 w 8023328"/>
              <a:gd name="connsiteY910" fmla="*/ 1140032 h 2380521"/>
              <a:gd name="connsiteX911" fmla="*/ 6879922 w 8023328"/>
              <a:gd name="connsiteY911" fmla="*/ 1153888 h 2380521"/>
              <a:gd name="connsiteX912" fmla="*/ 6867525 w 8023328"/>
              <a:gd name="connsiteY912" fmla="*/ 1166286 h 2380521"/>
              <a:gd name="connsiteX913" fmla="*/ 6853669 w 8023328"/>
              <a:gd name="connsiteY913" fmla="*/ 1153888 h 2380521"/>
              <a:gd name="connsiteX914" fmla="*/ 6867525 w 8023328"/>
              <a:gd name="connsiteY914" fmla="*/ 1140032 h 2380521"/>
              <a:gd name="connsiteX915" fmla="*/ 6796696 w 8023328"/>
              <a:gd name="connsiteY915" fmla="*/ 1140032 h 2380521"/>
              <a:gd name="connsiteX916" fmla="*/ 6809093 w 8023328"/>
              <a:gd name="connsiteY916" fmla="*/ 1153888 h 2380521"/>
              <a:gd name="connsiteX917" fmla="*/ 6796696 w 8023328"/>
              <a:gd name="connsiteY917" fmla="*/ 1166286 h 2380521"/>
              <a:gd name="connsiteX918" fmla="*/ 6782840 w 8023328"/>
              <a:gd name="connsiteY918" fmla="*/ 1153888 h 2380521"/>
              <a:gd name="connsiteX919" fmla="*/ 6796696 w 8023328"/>
              <a:gd name="connsiteY919" fmla="*/ 1140032 h 2380521"/>
              <a:gd name="connsiteX920" fmla="*/ 6724405 w 8023328"/>
              <a:gd name="connsiteY920" fmla="*/ 1140032 h 2380521"/>
              <a:gd name="connsiteX921" fmla="*/ 6738261 w 8023328"/>
              <a:gd name="connsiteY921" fmla="*/ 1153888 h 2380521"/>
              <a:gd name="connsiteX922" fmla="*/ 6724405 w 8023328"/>
              <a:gd name="connsiteY922" fmla="*/ 1166286 h 2380521"/>
              <a:gd name="connsiteX923" fmla="*/ 6712008 w 8023328"/>
              <a:gd name="connsiteY923" fmla="*/ 1153888 h 2380521"/>
              <a:gd name="connsiteX924" fmla="*/ 6724405 w 8023328"/>
              <a:gd name="connsiteY924" fmla="*/ 1140032 h 2380521"/>
              <a:gd name="connsiteX925" fmla="*/ 6653576 w 8023328"/>
              <a:gd name="connsiteY925" fmla="*/ 1140032 h 2380521"/>
              <a:gd name="connsiteX926" fmla="*/ 6667432 w 8023328"/>
              <a:gd name="connsiteY926" fmla="*/ 1153888 h 2380521"/>
              <a:gd name="connsiteX927" fmla="*/ 6653576 w 8023328"/>
              <a:gd name="connsiteY927" fmla="*/ 1166286 h 2380521"/>
              <a:gd name="connsiteX928" fmla="*/ 6641179 w 8023328"/>
              <a:gd name="connsiteY928" fmla="*/ 1153888 h 2380521"/>
              <a:gd name="connsiteX929" fmla="*/ 6653576 w 8023328"/>
              <a:gd name="connsiteY929" fmla="*/ 1140032 h 2380521"/>
              <a:gd name="connsiteX930" fmla="*/ 6581764 w 8023328"/>
              <a:gd name="connsiteY930" fmla="*/ 1140032 h 2380521"/>
              <a:gd name="connsiteX931" fmla="*/ 6596552 w 8023328"/>
              <a:gd name="connsiteY931" fmla="*/ 1153888 h 2380521"/>
              <a:gd name="connsiteX932" fmla="*/ 6581764 w 8023328"/>
              <a:gd name="connsiteY932" fmla="*/ 1166286 h 2380521"/>
              <a:gd name="connsiteX933" fmla="*/ 6566976 w 8023328"/>
              <a:gd name="connsiteY933" fmla="*/ 1153888 h 2380521"/>
              <a:gd name="connsiteX934" fmla="*/ 6581764 w 8023328"/>
              <a:gd name="connsiteY934" fmla="*/ 1140032 h 2380521"/>
              <a:gd name="connsiteX935" fmla="*/ 6510933 w 8023328"/>
              <a:gd name="connsiteY935" fmla="*/ 1140032 h 2380521"/>
              <a:gd name="connsiteX936" fmla="*/ 6525722 w 8023328"/>
              <a:gd name="connsiteY936" fmla="*/ 1153888 h 2380521"/>
              <a:gd name="connsiteX937" fmla="*/ 6510933 w 8023328"/>
              <a:gd name="connsiteY937" fmla="*/ 1166286 h 2380521"/>
              <a:gd name="connsiteX938" fmla="*/ 6496144 w 8023328"/>
              <a:gd name="connsiteY938" fmla="*/ 1153888 h 2380521"/>
              <a:gd name="connsiteX939" fmla="*/ 6510933 w 8023328"/>
              <a:gd name="connsiteY939" fmla="*/ 1140032 h 2380521"/>
              <a:gd name="connsiteX940" fmla="*/ 6440492 w 8023328"/>
              <a:gd name="connsiteY940" fmla="*/ 1140032 h 2380521"/>
              <a:gd name="connsiteX941" fmla="*/ 6454911 w 8023328"/>
              <a:gd name="connsiteY941" fmla="*/ 1153888 h 2380521"/>
              <a:gd name="connsiteX942" fmla="*/ 6440492 w 8023328"/>
              <a:gd name="connsiteY942" fmla="*/ 1166286 h 2380521"/>
              <a:gd name="connsiteX943" fmla="*/ 6425315 w 8023328"/>
              <a:gd name="connsiteY943" fmla="*/ 1153888 h 2380521"/>
              <a:gd name="connsiteX944" fmla="*/ 6440492 w 8023328"/>
              <a:gd name="connsiteY944" fmla="*/ 1140032 h 2380521"/>
              <a:gd name="connsiteX945" fmla="*/ 6368340 w 8023328"/>
              <a:gd name="connsiteY945" fmla="*/ 1140032 h 2380521"/>
              <a:gd name="connsiteX946" fmla="*/ 6380737 w 8023328"/>
              <a:gd name="connsiteY946" fmla="*/ 1153888 h 2380521"/>
              <a:gd name="connsiteX947" fmla="*/ 6368340 w 8023328"/>
              <a:gd name="connsiteY947" fmla="*/ 1166286 h 2380521"/>
              <a:gd name="connsiteX948" fmla="*/ 6354484 w 8023328"/>
              <a:gd name="connsiteY948" fmla="*/ 1153888 h 2380521"/>
              <a:gd name="connsiteX949" fmla="*/ 6368340 w 8023328"/>
              <a:gd name="connsiteY949" fmla="*/ 1140032 h 2380521"/>
              <a:gd name="connsiteX950" fmla="*/ 6297511 w 8023328"/>
              <a:gd name="connsiteY950" fmla="*/ 1140032 h 2380521"/>
              <a:gd name="connsiteX951" fmla="*/ 6309908 w 8023328"/>
              <a:gd name="connsiteY951" fmla="*/ 1153888 h 2380521"/>
              <a:gd name="connsiteX952" fmla="*/ 6297511 w 8023328"/>
              <a:gd name="connsiteY952" fmla="*/ 1166286 h 2380521"/>
              <a:gd name="connsiteX953" fmla="*/ 6283655 w 8023328"/>
              <a:gd name="connsiteY953" fmla="*/ 1153888 h 2380521"/>
              <a:gd name="connsiteX954" fmla="*/ 6297511 w 8023328"/>
              <a:gd name="connsiteY954" fmla="*/ 1140032 h 2380521"/>
              <a:gd name="connsiteX955" fmla="*/ 6226679 w 8023328"/>
              <a:gd name="connsiteY955" fmla="*/ 1140032 h 2380521"/>
              <a:gd name="connsiteX956" fmla="*/ 6239076 w 8023328"/>
              <a:gd name="connsiteY956" fmla="*/ 1153888 h 2380521"/>
              <a:gd name="connsiteX957" fmla="*/ 6226679 w 8023328"/>
              <a:gd name="connsiteY957" fmla="*/ 1166286 h 2380521"/>
              <a:gd name="connsiteX958" fmla="*/ 6212823 w 8023328"/>
              <a:gd name="connsiteY958" fmla="*/ 1153888 h 2380521"/>
              <a:gd name="connsiteX959" fmla="*/ 6226679 w 8023328"/>
              <a:gd name="connsiteY959" fmla="*/ 1140032 h 2380521"/>
              <a:gd name="connsiteX960" fmla="*/ 6154391 w 8023328"/>
              <a:gd name="connsiteY960" fmla="*/ 1140032 h 2380521"/>
              <a:gd name="connsiteX961" fmla="*/ 6168247 w 8023328"/>
              <a:gd name="connsiteY961" fmla="*/ 1153888 h 2380521"/>
              <a:gd name="connsiteX962" fmla="*/ 6154391 w 8023328"/>
              <a:gd name="connsiteY962" fmla="*/ 1166286 h 2380521"/>
              <a:gd name="connsiteX963" fmla="*/ 6141994 w 8023328"/>
              <a:gd name="connsiteY963" fmla="*/ 1153888 h 2380521"/>
              <a:gd name="connsiteX964" fmla="*/ 6154391 w 8023328"/>
              <a:gd name="connsiteY964" fmla="*/ 1140032 h 2380521"/>
              <a:gd name="connsiteX965" fmla="*/ 6083559 w 8023328"/>
              <a:gd name="connsiteY965" fmla="*/ 1140032 h 2380521"/>
              <a:gd name="connsiteX966" fmla="*/ 6097415 w 8023328"/>
              <a:gd name="connsiteY966" fmla="*/ 1153888 h 2380521"/>
              <a:gd name="connsiteX967" fmla="*/ 6083559 w 8023328"/>
              <a:gd name="connsiteY967" fmla="*/ 1166286 h 2380521"/>
              <a:gd name="connsiteX968" fmla="*/ 6071162 w 8023328"/>
              <a:gd name="connsiteY968" fmla="*/ 1153888 h 2380521"/>
              <a:gd name="connsiteX969" fmla="*/ 6083559 w 8023328"/>
              <a:gd name="connsiteY969" fmla="*/ 1140032 h 2380521"/>
              <a:gd name="connsiteX970" fmla="*/ 6009356 w 8023328"/>
              <a:gd name="connsiteY970" fmla="*/ 1140032 h 2380521"/>
              <a:gd name="connsiteX971" fmla="*/ 6023212 w 8023328"/>
              <a:gd name="connsiteY971" fmla="*/ 1153888 h 2380521"/>
              <a:gd name="connsiteX972" fmla="*/ 6009356 w 8023328"/>
              <a:gd name="connsiteY972" fmla="*/ 1166286 h 2380521"/>
              <a:gd name="connsiteX973" fmla="*/ 5996959 w 8023328"/>
              <a:gd name="connsiteY973" fmla="*/ 1153888 h 2380521"/>
              <a:gd name="connsiteX974" fmla="*/ 6009356 w 8023328"/>
              <a:gd name="connsiteY974" fmla="*/ 1140032 h 2380521"/>
              <a:gd name="connsiteX975" fmla="*/ 5940548 w 8023328"/>
              <a:gd name="connsiteY975" fmla="*/ 1140032 h 2380521"/>
              <a:gd name="connsiteX976" fmla="*/ 5955726 w 8023328"/>
              <a:gd name="connsiteY976" fmla="*/ 1153888 h 2380521"/>
              <a:gd name="connsiteX977" fmla="*/ 5940548 w 8023328"/>
              <a:gd name="connsiteY977" fmla="*/ 1166286 h 2380521"/>
              <a:gd name="connsiteX978" fmla="*/ 5926130 w 8023328"/>
              <a:gd name="connsiteY978" fmla="*/ 1153888 h 2380521"/>
              <a:gd name="connsiteX979" fmla="*/ 5940548 w 8023328"/>
              <a:gd name="connsiteY979" fmla="*/ 1140032 h 2380521"/>
              <a:gd name="connsiteX980" fmla="*/ 5870088 w 8023328"/>
              <a:gd name="connsiteY980" fmla="*/ 1140032 h 2380521"/>
              <a:gd name="connsiteX981" fmla="*/ 5884877 w 8023328"/>
              <a:gd name="connsiteY981" fmla="*/ 1153888 h 2380521"/>
              <a:gd name="connsiteX982" fmla="*/ 5870088 w 8023328"/>
              <a:gd name="connsiteY982" fmla="*/ 1166286 h 2380521"/>
              <a:gd name="connsiteX983" fmla="*/ 5855299 w 8023328"/>
              <a:gd name="connsiteY983" fmla="*/ 1153888 h 2380521"/>
              <a:gd name="connsiteX984" fmla="*/ 5870088 w 8023328"/>
              <a:gd name="connsiteY984" fmla="*/ 1140032 h 2380521"/>
              <a:gd name="connsiteX985" fmla="*/ 5799257 w 8023328"/>
              <a:gd name="connsiteY985" fmla="*/ 1140032 h 2380521"/>
              <a:gd name="connsiteX986" fmla="*/ 5814045 w 8023328"/>
              <a:gd name="connsiteY986" fmla="*/ 1153888 h 2380521"/>
              <a:gd name="connsiteX987" fmla="*/ 5799257 w 8023328"/>
              <a:gd name="connsiteY987" fmla="*/ 1166286 h 2380521"/>
              <a:gd name="connsiteX988" fmla="*/ 5784469 w 8023328"/>
              <a:gd name="connsiteY988" fmla="*/ 1153888 h 2380521"/>
              <a:gd name="connsiteX989" fmla="*/ 5799257 w 8023328"/>
              <a:gd name="connsiteY989" fmla="*/ 1140032 h 2380521"/>
              <a:gd name="connsiteX990" fmla="*/ 5724122 w 8023328"/>
              <a:gd name="connsiteY990" fmla="*/ 1140032 h 2380521"/>
              <a:gd name="connsiteX991" fmla="*/ 5736519 w 8023328"/>
              <a:gd name="connsiteY991" fmla="*/ 1153888 h 2380521"/>
              <a:gd name="connsiteX992" fmla="*/ 5724122 w 8023328"/>
              <a:gd name="connsiteY992" fmla="*/ 1166286 h 2380521"/>
              <a:gd name="connsiteX993" fmla="*/ 5710266 w 8023328"/>
              <a:gd name="connsiteY993" fmla="*/ 1153888 h 2380521"/>
              <a:gd name="connsiteX994" fmla="*/ 5724122 w 8023328"/>
              <a:gd name="connsiteY994" fmla="*/ 1140032 h 2380521"/>
              <a:gd name="connsiteX995" fmla="*/ 5653291 w 8023328"/>
              <a:gd name="connsiteY995" fmla="*/ 1140032 h 2380521"/>
              <a:gd name="connsiteX996" fmla="*/ 5665688 w 8023328"/>
              <a:gd name="connsiteY996" fmla="*/ 1153888 h 2380521"/>
              <a:gd name="connsiteX997" fmla="*/ 5653291 w 8023328"/>
              <a:gd name="connsiteY997" fmla="*/ 1166286 h 2380521"/>
              <a:gd name="connsiteX998" fmla="*/ 5639435 w 8023328"/>
              <a:gd name="connsiteY998" fmla="*/ 1153888 h 2380521"/>
              <a:gd name="connsiteX999" fmla="*/ 5653291 w 8023328"/>
              <a:gd name="connsiteY999" fmla="*/ 1140032 h 2380521"/>
              <a:gd name="connsiteX1000" fmla="*/ 5581002 w 8023328"/>
              <a:gd name="connsiteY1000" fmla="*/ 1140032 h 2380521"/>
              <a:gd name="connsiteX1001" fmla="*/ 5594858 w 8023328"/>
              <a:gd name="connsiteY1001" fmla="*/ 1153888 h 2380521"/>
              <a:gd name="connsiteX1002" fmla="*/ 5581002 w 8023328"/>
              <a:gd name="connsiteY1002" fmla="*/ 1166286 h 2380521"/>
              <a:gd name="connsiteX1003" fmla="*/ 5568605 w 8023328"/>
              <a:gd name="connsiteY1003" fmla="*/ 1153888 h 2380521"/>
              <a:gd name="connsiteX1004" fmla="*/ 5581002 w 8023328"/>
              <a:gd name="connsiteY1004" fmla="*/ 1140032 h 2380521"/>
              <a:gd name="connsiteX1005" fmla="*/ 5510171 w 8023328"/>
              <a:gd name="connsiteY1005" fmla="*/ 1140032 h 2380521"/>
              <a:gd name="connsiteX1006" fmla="*/ 5524027 w 8023328"/>
              <a:gd name="connsiteY1006" fmla="*/ 1153888 h 2380521"/>
              <a:gd name="connsiteX1007" fmla="*/ 5510171 w 8023328"/>
              <a:gd name="connsiteY1007" fmla="*/ 1166286 h 2380521"/>
              <a:gd name="connsiteX1008" fmla="*/ 5497774 w 8023328"/>
              <a:gd name="connsiteY1008" fmla="*/ 1153888 h 2380521"/>
              <a:gd name="connsiteX1009" fmla="*/ 5510171 w 8023328"/>
              <a:gd name="connsiteY1009" fmla="*/ 1140032 h 2380521"/>
              <a:gd name="connsiteX1010" fmla="*/ 5438937 w 8023328"/>
              <a:gd name="connsiteY1010" fmla="*/ 1140032 h 2380521"/>
              <a:gd name="connsiteX1011" fmla="*/ 5453178 w 8023328"/>
              <a:gd name="connsiteY1011" fmla="*/ 1153888 h 2380521"/>
              <a:gd name="connsiteX1012" fmla="*/ 5438937 w 8023328"/>
              <a:gd name="connsiteY1012" fmla="*/ 1166286 h 2380521"/>
              <a:gd name="connsiteX1013" fmla="*/ 5426945 w 8023328"/>
              <a:gd name="connsiteY1013" fmla="*/ 1153888 h 2380521"/>
              <a:gd name="connsiteX1014" fmla="*/ 5438937 w 8023328"/>
              <a:gd name="connsiteY1014" fmla="*/ 1140032 h 2380521"/>
              <a:gd name="connsiteX1015" fmla="*/ 5367530 w 8023328"/>
              <a:gd name="connsiteY1015" fmla="*/ 1140032 h 2380521"/>
              <a:gd name="connsiteX1016" fmla="*/ 5382318 w 8023328"/>
              <a:gd name="connsiteY1016" fmla="*/ 1153888 h 2380521"/>
              <a:gd name="connsiteX1017" fmla="*/ 5367530 w 8023328"/>
              <a:gd name="connsiteY1017" fmla="*/ 1166286 h 2380521"/>
              <a:gd name="connsiteX1018" fmla="*/ 5352742 w 8023328"/>
              <a:gd name="connsiteY1018" fmla="*/ 1153888 h 2380521"/>
              <a:gd name="connsiteX1019" fmla="*/ 5367530 w 8023328"/>
              <a:gd name="connsiteY1019" fmla="*/ 1140032 h 2380521"/>
              <a:gd name="connsiteX1020" fmla="*/ 5296699 w 8023328"/>
              <a:gd name="connsiteY1020" fmla="*/ 1140032 h 2380521"/>
              <a:gd name="connsiteX1021" fmla="*/ 5311488 w 8023328"/>
              <a:gd name="connsiteY1021" fmla="*/ 1153888 h 2380521"/>
              <a:gd name="connsiteX1022" fmla="*/ 5296699 w 8023328"/>
              <a:gd name="connsiteY1022" fmla="*/ 1166286 h 2380521"/>
              <a:gd name="connsiteX1023" fmla="*/ 5281910 w 8023328"/>
              <a:gd name="connsiteY1023" fmla="*/ 1153888 h 2380521"/>
              <a:gd name="connsiteX1024" fmla="*/ 5296699 w 8023328"/>
              <a:gd name="connsiteY1024" fmla="*/ 1140032 h 2380521"/>
              <a:gd name="connsiteX1025" fmla="*/ 5225869 w 8023328"/>
              <a:gd name="connsiteY1025" fmla="*/ 1140032 h 2380521"/>
              <a:gd name="connsiteX1026" fmla="*/ 5240657 w 8023328"/>
              <a:gd name="connsiteY1026" fmla="*/ 1153888 h 2380521"/>
              <a:gd name="connsiteX1027" fmla="*/ 5225869 w 8023328"/>
              <a:gd name="connsiteY1027" fmla="*/ 1166286 h 2380521"/>
              <a:gd name="connsiteX1028" fmla="*/ 5211081 w 8023328"/>
              <a:gd name="connsiteY1028" fmla="*/ 1153888 h 2380521"/>
              <a:gd name="connsiteX1029" fmla="*/ 5225869 w 8023328"/>
              <a:gd name="connsiteY1029" fmla="*/ 1140032 h 2380521"/>
              <a:gd name="connsiteX1030" fmla="*/ 5154105 w 8023328"/>
              <a:gd name="connsiteY1030" fmla="*/ 1140032 h 2380521"/>
              <a:gd name="connsiteX1031" fmla="*/ 5166502 w 8023328"/>
              <a:gd name="connsiteY1031" fmla="*/ 1154821 h 2380521"/>
              <a:gd name="connsiteX1032" fmla="*/ 5154105 w 8023328"/>
              <a:gd name="connsiteY1032" fmla="*/ 1169610 h 2380521"/>
              <a:gd name="connsiteX1033" fmla="*/ 5140249 w 8023328"/>
              <a:gd name="connsiteY1033" fmla="*/ 1154821 h 2380521"/>
              <a:gd name="connsiteX1034" fmla="*/ 5154105 w 8023328"/>
              <a:gd name="connsiteY1034" fmla="*/ 1140032 h 2380521"/>
              <a:gd name="connsiteX1035" fmla="*/ 5083276 w 8023328"/>
              <a:gd name="connsiteY1035" fmla="*/ 1140032 h 2380521"/>
              <a:gd name="connsiteX1036" fmla="*/ 5095673 w 8023328"/>
              <a:gd name="connsiteY1036" fmla="*/ 1154821 h 2380521"/>
              <a:gd name="connsiteX1037" fmla="*/ 5083276 w 8023328"/>
              <a:gd name="connsiteY1037" fmla="*/ 1169610 h 2380521"/>
              <a:gd name="connsiteX1038" fmla="*/ 5069420 w 8023328"/>
              <a:gd name="connsiteY1038" fmla="*/ 1154821 h 2380521"/>
              <a:gd name="connsiteX1039" fmla="*/ 5083276 w 8023328"/>
              <a:gd name="connsiteY1039" fmla="*/ 1140032 h 2380521"/>
              <a:gd name="connsiteX1040" fmla="*/ 5012445 w 8023328"/>
              <a:gd name="connsiteY1040" fmla="*/ 1140032 h 2380521"/>
              <a:gd name="connsiteX1041" fmla="*/ 5024842 w 8023328"/>
              <a:gd name="connsiteY1041" fmla="*/ 1154821 h 2380521"/>
              <a:gd name="connsiteX1042" fmla="*/ 5012445 w 8023328"/>
              <a:gd name="connsiteY1042" fmla="*/ 1169610 h 2380521"/>
              <a:gd name="connsiteX1043" fmla="*/ 4998589 w 8023328"/>
              <a:gd name="connsiteY1043" fmla="*/ 1154821 h 2380521"/>
              <a:gd name="connsiteX1044" fmla="*/ 5012445 w 8023328"/>
              <a:gd name="connsiteY1044" fmla="*/ 1140032 h 2380521"/>
              <a:gd name="connsiteX1045" fmla="*/ 4940157 w 8023328"/>
              <a:gd name="connsiteY1045" fmla="*/ 1140032 h 2380521"/>
              <a:gd name="connsiteX1046" fmla="*/ 4954013 w 8023328"/>
              <a:gd name="connsiteY1046" fmla="*/ 1154821 h 2380521"/>
              <a:gd name="connsiteX1047" fmla="*/ 4940157 w 8023328"/>
              <a:gd name="connsiteY1047" fmla="*/ 1169610 h 2380521"/>
              <a:gd name="connsiteX1048" fmla="*/ 4927760 w 8023328"/>
              <a:gd name="connsiteY1048" fmla="*/ 1154821 h 2380521"/>
              <a:gd name="connsiteX1049" fmla="*/ 4940157 w 8023328"/>
              <a:gd name="connsiteY1049" fmla="*/ 1140032 h 2380521"/>
              <a:gd name="connsiteX1050" fmla="*/ 4865953 w 8023328"/>
              <a:gd name="connsiteY1050" fmla="*/ 1140032 h 2380521"/>
              <a:gd name="connsiteX1051" fmla="*/ 4879809 w 8023328"/>
              <a:gd name="connsiteY1051" fmla="*/ 1154821 h 2380521"/>
              <a:gd name="connsiteX1052" fmla="*/ 4865953 w 8023328"/>
              <a:gd name="connsiteY1052" fmla="*/ 1169610 h 2380521"/>
              <a:gd name="connsiteX1053" fmla="*/ 4853556 w 8023328"/>
              <a:gd name="connsiteY1053" fmla="*/ 1154821 h 2380521"/>
              <a:gd name="connsiteX1054" fmla="*/ 4865953 w 8023328"/>
              <a:gd name="connsiteY1054" fmla="*/ 1140032 h 2380521"/>
              <a:gd name="connsiteX1055" fmla="*/ 4795122 w 8023328"/>
              <a:gd name="connsiteY1055" fmla="*/ 1140032 h 2380521"/>
              <a:gd name="connsiteX1056" fmla="*/ 4808978 w 8023328"/>
              <a:gd name="connsiteY1056" fmla="*/ 1154821 h 2380521"/>
              <a:gd name="connsiteX1057" fmla="*/ 4795122 w 8023328"/>
              <a:gd name="connsiteY1057" fmla="*/ 1169610 h 2380521"/>
              <a:gd name="connsiteX1058" fmla="*/ 4782725 w 8023328"/>
              <a:gd name="connsiteY1058" fmla="*/ 1154821 h 2380521"/>
              <a:gd name="connsiteX1059" fmla="*/ 4795122 w 8023328"/>
              <a:gd name="connsiteY1059" fmla="*/ 1140032 h 2380521"/>
              <a:gd name="connsiteX1060" fmla="*/ 4726684 w 8023328"/>
              <a:gd name="connsiteY1060" fmla="*/ 1140032 h 2380521"/>
              <a:gd name="connsiteX1061" fmla="*/ 4741472 w 8023328"/>
              <a:gd name="connsiteY1061" fmla="*/ 1154821 h 2380521"/>
              <a:gd name="connsiteX1062" fmla="*/ 4726684 w 8023328"/>
              <a:gd name="connsiteY1062" fmla="*/ 1169610 h 2380521"/>
              <a:gd name="connsiteX1063" fmla="*/ 4711896 w 8023328"/>
              <a:gd name="connsiteY1063" fmla="*/ 1154821 h 2380521"/>
              <a:gd name="connsiteX1064" fmla="*/ 4726684 w 8023328"/>
              <a:gd name="connsiteY1064" fmla="*/ 1140032 h 2380521"/>
              <a:gd name="connsiteX1065" fmla="*/ 4655853 w 8023328"/>
              <a:gd name="connsiteY1065" fmla="*/ 1140032 h 2380521"/>
              <a:gd name="connsiteX1066" fmla="*/ 4670642 w 8023328"/>
              <a:gd name="connsiteY1066" fmla="*/ 1154821 h 2380521"/>
              <a:gd name="connsiteX1067" fmla="*/ 4655853 w 8023328"/>
              <a:gd name="connsiteY1067" fmla="*/ 1169610 h 2380521"/>
              <a:gd name="connsiteX1068" fmla="*/ 4641064 w 8023328"/>
              <a:gd name="connsiteY1068" fmla="*/ 1154821 h 2380521"/>
              <a:gd name="connsiteX1069" fmla="*/ 4655853 w 8023328"/>
              <a:gd name="connsiteY1069" fmla="*/ 1140032 h 2380521"/>
              <a:gd name="connsiteX1070" fmla="*/ 4585023 w 8023328"/>
              <a:gd name="connsiteY1070" fmla="*/ 1140032 h 2380521"/>
              <a:gd name="connsiteX1071" fmla="*/ 4599811 w 8023328"/>
              <a:gd name="connsiteY1071" fmla="*/ 1154821 h 2380521"/>
              <a:gd name="connsiteX1072" fmla="*/ 4585023 w 8023328"/>
              <a:gd name="connsiteY1072" fmla="*/ 1169610 h 2380521"/>
              <a:gd name="connsiteX1073" fmla="*/ 4570235 w 8023328"/>
              <a:gd name="connsiteY1073" fmla="*/ 1154821 h 2380521"/>
              <a:gd name="connsiteX1074" fmla="*/ 4585023 w 8023328"/>
              <a:gd name="connsiteY1074" fmla="*/ 1140032 h 2380521"/>
              <a:gd name="connsiteX1075" fmla="*/ 4513260 w 8023328"/>
              <a:gd name="connsiteY1075" fmla="*/ 1140032 h 2380521"/>
              <a:gd name="connsiteX1076" fmla="*/ 4525657 w 8023328"/>
              <a:gd name="connsiteY1076" fmla="*/ 1154821 h 2380521"/>
              <a:gd name="connsiteX1077" fmla="*/ 4513260 w 8023328"/>
              <a:gd name="connsiteY1077" fmla="*/ 1169610 h 2380521"/>
              <a:gd name="connsiteX1078" fmla="*/ 4499404 w 8023328"/>
              <a:gd name="connsiteY1078" fmla="*/ 1154821 h 2380521"/>
              <a:gd name="connsiteX1079" fmla="*/ 4513260 w 8023328"/>
              <a:gd name="connsiteY1079" fmla="*/ 1140032 h 2380521"/>
              <a:gd name="connsiteX1080" fmla="*/ 4439056 w 8023328"/>
              <a:gd name="connsiteY1080" fmla="*/ 1140032 h 2380521"/>
              <a:gd name="connsiteX1081" fmla="*/ 4451453 w 8023328"/>
              <a:gd name="connsiteY1081" fmla="*/ 1154821 h 2380521"/>
              <a:gd name="connsiteX1082" fmla="*/ 4439056 w 8023328"/>
              <a:gd name="connsiteY1082" fmla="*/ 1169610 h 2380521"/>
              <a:gd name="connsiteX1083" fmla="*/ 4425200 w 8023328"/>
              <a:gd name="connsiteY1083" fmla="*/ 1154821 h 2380521"/>
              <a:gd name="connsiteX1084" fmla="*/ 4439056 w 8023328"/>
              <a:gd name="connsiteY1084" fmla="*/ 1140032 h 2380521"/>
              <a:gd name="connsiteX1085" fmla="*/ 4366768 w 8023328"/>
              <a:gd name="connsiteY1085" fmla="*/ 1140032 h 2380521"/>
              <a:gd name="connsiteX1086" fmla="*/ 4380624 w 8023328"/>
              <a:gd name="connsiteY1086" fmla="*/ 1154821 h 2380521"/>
              <a:gd name="connsiteX1087" fmla="*/ 4366768 w 8023328"/>
              <a:gd name="connsiteY1087" fmla="*/ 1169610 h 2380521"/>
              <a:gd name="connsiteX1088" fmla="*/ 4354371 w 8023328"/>
              <a:gd name="connsiteY1088" fmla="*/ 1154821 h 2380521"/>
              <a:gd name="connsiteX1089" fmla="*/ 4366768 w 8023328"/>
              <a:gd name="connsiteY1089" fmla="*/ 1140032 h 2380521"/>
              <a:gd name="connsiteX1090" fmla="*/ 4295937 w 8023328"/>
              <a:gd name="connsiteY1090" fmla="*/ 1140032 h 2380521"/>
              <a:gd name="connsiteX1091" fmla="*/ 4309793 w 8023328"/>
              <a:gd name="connsiteY1091" fmla="*/ 1154821 h 2380521"/>
              <a:gd name="connsiteX1092" fmla="*/ 4295937 w 8023328"/>
              <a:gd name="connsiteY1092" fmla="*/ 1169610 h 2380521"/>
              <a:gd name="connsiteX1093" fmla="*/ 4283540 w 8023328"/>
              <a:gd name="connsiteY1093" fmla="*/ 1154821 h 2380521"/>
              <a:gd name="connsiteX1094" fmla="*/ 4295937 w 8023328"/>
              <a:gd name="connsiteY1094" fmla="*/ 1140032 h 2380521"/>
              <a:gd name="connsiteX1095" fmla="*/ 4225107 w 8023328"/>
              <a:gd name="connsiteY1095" fmla="*/ 1140032 h 2380521"/>
              <a:gd name="connsiteX1096" fmla="*/ 4238963 w 8023328"/>
              <a:gd name="connsiteY1096" fmla="*/ 1154821 h 2380521"/>
              <a:gd name="connsiteX1097" fmla="*/ 4225107 w 8023328"/>
              <a:gd name="connsiteY1097" fmla="*/ 1169610 h 2380521"/>
              <a:gd name="connsiteX1098" fmla="*/ 4212710 w 8023328"/>
              <a:gd name="connsiteY1098" fmla="*/ 1154821 h 2380521"/>
              <a:gd name="connsiteX1099" fmla="*/ 4225107 w 8023328"/>
              <a:gd name="connsiteY1099" fmla="*/ 1140032 h 2380521"/>
              <a:gd name="connsiteX1100" fmla="*/ 4153295 w 8023328"/>
              <a:gd name="connsiteY1100" fmla="*/ 1140032 h 2380521"/>
              <a:gd name="connsiteX1101" fmla="*/ 4168083 w 8023328"/>
              <a:gd name="connsiteY1101" fmla="*/ 1154821 h 2380521"/>
              <a:gd name="connsiteX1102" fmla="*/ 4153295 w 8023328"/>
              <a:gd name="connsiteY1102" fmla="*/ 1169610 h 2380521"/>
              <a:gd name="connsiteX1103" fmla="*/ 4138507 w 8023328"/>
              <a:gd name="connsiteY1103" fmla="*/ 1154821 h 2380521"/>
              <a:gd name="connsiteX1104" fmla="*/ 4153295 w 8023328"/>
              <a:gd name="connsiteY1104" fmla="*/ 1140032 h 2380521"/>
              <a:gd name="connsiteX1105" fmla="*/ 4082465 w 8023328"/>
              <a:gd name="connsiteY1105" fmla="*/ 1140032 h 2380521"/>
              <a:gd name="connsiteX1106" fmla="*/ 4097254 w 8023328"/>
              <a:gd name="connsiteY1106" fmla="*/ 1154821 h 2380521"/>
              <a:gd name="connsiteX1107" fmla="*/ 4082465 w 8023328"/>
              <a:gd name="connsiteY1107" fmla="*/ 1169610 h 2380521"/>
              <a:gd name="connsiteX1108" fmla="*/ 4067676 w 8023328"/>
              <a:gd name="connsiteY1108" fmla="*/ 1154821 h 2380521"/>
              <a:gd name="connsiteX1109" fmla="*/ 4082465 w 8023328"/>
              <a:gd name="connsiteY1109" fmla="*/ 1140032 h 2380521"/>
              <a:gd name="connsiteX1110" fmla="*/ 439789 w 8023328"/>
              <a:gd name="connsiteY1110" fmla="*/ 1140032 h 2380521"/>
              <a:gd name="connsiteX1111" fmla="*/ 454579 w 8023328"/>
              <a:gd name="connsiteY1111" fmla="*/ 1153888 h 2380521"/>
              <a:gd name="connsiteX1112" fmla="*/ 439789 w 8023328"/>
              <a:gd name="connsiteY1112" fmla="*/ 1166286 h 2380521"/>
              <a:gd name="connsiteX1113" fmla="*/ 425001 w 8023328"/>
              <a:gd name="connsiteY1113" fmla="*/ 1153888 h 2380521"/>
              <a:gd name="connsiteX1114" fmla="*/ 439789 w 8023328"/>
              <a:gd name="connsiteY1114" fmla="*/ 1140032 h 2380521"/>
              <a:gd name="connsiteX1115" fmla="*/ 368960 w 8023328"/>
              <a:gd name="connsiteY1115" fmla="*/ 1140032 h 2380521"/>
              <a:gd name="connsiteX1116" fmla="*/ 383747 w 8023328"/>
              <a:gd name="connsiteY1116" fmla="*/ 1153888 h 2380521"/>
              <a:gd name="connsiteX1117" fmla="*/ 368960 w 8023328"/>
              <a:gd name="connsiteY1117" fmla="*/ 1166286 h 2380521"/>
              <a:gd name="connsiteX1118" fmla="*/ 354172 w 8023328"/>
              <a:gd name="connsiteY1118" fmla="*/ 1153888 h 2380521"/>
              <a:gd name="connsiteX1119" fmla="*/ 368960 w 8023328"/>
              <a:gd name="connsiteY1119" fmla="*/ 1140032 h 2380521"/>
              <a:gd name="connsiteX1120" fmla="*/ 297194 w 8023328"/>
              <a:gd name="connsiteY1120" fmla="*/ 1140032 h 2380521"/>
              <a:gd name="connsiteX1121" fmla="*/ 309592 w 8023328"/>
              <a:gd name="connsiteY1121" fmla="*/ 1153888 h 2380521"/>
              <a:gd name="connsiteX1122" fmla="*/ 297194 w 8023328"/>
              <a:gd name="connsiteY1122" fmla="*/ 1166286 h 2380521"/>
              <a:gd name="connsiteX1123" fmla="*/ 283339 w 8023328"/>
              <a:gd name="connsiteY1123" fmla="*/ 1153888 h 2380521"/>
              <a:gd name="connsiteX1124" fmla="*/ 297194 w 8023328"/>
              <a:gd name="connsiteY1124" fmla="*/ 1140032 h 2380521"/>
              <a:gd name="connsiteX1125" fmla="*/ 226366 w 8023328"/>
              <a:gd name="connsiteY1125" fmla="*/ 1140032 h 2380521"/>
              <a:gd name="connsiteX1126" fmla="*/ 238764 w 8023328"/>
              <a:gd name="connsiteY1126" fmla="*/ 1153888 h 2380521"/>
              <a:gd name="connsiteX1127" fmla="*/ 226366 w 8023328"/>
              <a:gd name="connsiteY1127" fmla="*/ 1166286 h 2380521"/>
              <a:gd name="connsiteX1128" fmla="*/ 212510 w 8023328"/>
              <a:gd name="connsiteY1128" fmla="*/ 1153888 h 2380521"/>
              <a:gd name="connsiteX1129" fmla="*/ 226366 w 8023328"/>
              <a:gd name="connsiteY1129" fmla="*/ 1140032 h 2380521"/>
              <a:gd name="connsiteX1130" fmla="*/ 155532 w 8023328"/>
              <a:gd name="connsiteY1130" fmla="*/ 1140032 h 2380521"/>
              <a:gd name="connsiteX1131" fmla="*/ 167930 w 8023328"/>
              <a:gd name="connsiteY1131" fmla="*/ 1153888 h 2380521"/>
              <a:gd name="connsiteX1132" fmla="*/ 155532 w 8023328"/>
              <a:gd name="connsiteY1132" fmla="*/ 1166286 h 2380521"/>
              <a:gd name="connsiteX1133" fmla="*/ 141676 w 8023328"/>
              <a:gd name="connsiteY1133" fmla="*/ 1153888 h 2380521"/>
              <a:gd name="connsiteX1134" fmla="*/ 155532 w 8023328"/>
              <a:gd name="connsiteY1134" fmla="*/ 1140032 h 2380521"/>
              <a:gd name="connsiteX1135" fmla="*/ 83244 w 8023328"/>
              <a:gd name="connsiteY1135" fmla="*/ 1140032 h 2380521"/>
              <a:gd name="connsiteX1136" fmla="*/ 97100 w 8023328"/>
              <a:gd name="connsiteY1136" fmla="*/ 1153888 h 2380521"/>
              <a:gd name="connsiteX1137" fmla="*/ 83244 w 8023328"/>
              <a:gd name="connsiteY1137" fmla="*/ 1166286 h 2380521"/>
              <a:gd name="connsiteX1138" fmla="*/ 70846 w 8023328"/>
              <a:gd name="connsiteY1138" fmla="*/ 1153888 h 2380521"/>
              <a:gd name="connsiteX1139" fmla="*/ 83244 w 8023328"/>
              <a:gd name="connsiteY1139" fmla="*/ 1140032 h 2380521"/>
              <a:gd name="connsiteX1140" fmla="*/ 12008 w 8023328"/>
              <a:gd name="connsiteY1140" fmla="*/ 1140032 h 2380521"/>
              <a:gd name="connsiteX1141" fmla="*/ 26249 w 8023328"/>
              <a:gd name="connsiteY1141" fmla="*/ 1153888 h 2380521"/>
              <a:gd name="connsiteX1142" fmla="*/ 12008 w 8023328"/>
              <a:gd name="connsiteY1142" fmla="*/ 1166286 h 2380521"/>
              <a:gd name="connsiteX1143" fmla="*/ 16 w 8023328"/>
              <a:gd name="connsiteY1143" fmla="*/ 1153888 h 2380521"/>
              <a:gd name="connsiteX1144" fmla="*/ 12008 w 8023328"/>
              <a:gd name="connsiteY1144" fmla="*/ 1140032 h 2380521"/>
              <a:gd name="connsiteX1145" fmla="*/ 6867525 w 8023328"/>
              <a:gd name="connsiteY1145" fmla="*/ 1069203 h 2380521"/>
              <a:gd name="connsiteX1146" fmla="*/ 6879922 w 8023328"/>
              <a:gd name="connsiteY1146" fmla="*/ 1081600 h 2380521"/>
              <a:gd name="connsiteX1147" fmla="*/ 6867525 w 8023328"/>
              <a:gd name="connsiteY1147" fmla="*/ 1095457 h 2380521"/>
              <a:gd name="connsiteX1148" fmla="*/ 6853669 w 8023328"/>
              <a:gd name="connsiteY1148" fmla="*/ 1081600 h 2380521"/>
              <a:gd name="connsiteX1149" fmla="*/ 6867525 w 8023328"/>
              <a:gd name="connsiteY1149" fmla="*/ 1069203 h 2380521"/>
              <a:gd name="connsiteX1150" fmla="*/ 6795237 w 8023328"/>
              <a:gd name="connsiteY1150" fmla="*/ 1069203 h 2380521"/>
              <a:gd name="connsiteX1151" fmla="*/ 6809093 w 8023328"/>
              <a:gd name="connsiteY1151" fmla="*/ 1081600 h 2380521"/>
              <a:gd name="connsiteX1152" fmla="*/ 6796696 w 8023328"/>
              <a:gd name="connsiteY1152" fmla="*/ 1095457 h 2380521"/>
              <a:gd name="connsiteX1153" fmla="*/ 6782840 w 8023328"/>
              <a:gd name="connsiteY1153" fmla="*/ 1081600 h 2380521"/>
              <a:gd name="connsiteX1154" fmla="*/ 6795237 w 8023328"/>
              <a:gd name="connsiteY1154" fmla="*/ 1069203 h 2380521"/>
              <a:gd name="connsiteX1155" fmla="*/ 6724405 w 8023328"/>
              <a:gd name="connsiteY1155" fmla="*/ 1069203 h 2380521"/>
              <a:gd name="connsiteX1156" fmla="*/ 6738261 w 8023328"/>
              <a:gd name="connsiteY1156" fmla="*/ 1081600 h 2380521"/>
              <a:gd name="connsiteX1157" fmla="*/ 6724405 w 8023328"/>
              <a:gd name="connsiteY1157" fmla="*/ 1095457 h 2380521"/>
              <a:gd name="connsiteX1158" fmla="*/ 6712008 w 8023328"/>
              <a:gd name="connsiteY1158" fmla="*/ 1081600 h 2380521"/>
              <a:gd name="connsiteX1159" fmla="*/ 6724405 w 8023328"/>
              <a:gd name="connsiteY1159" fmla="*/ 1069203 h 2380521"/>
              <a:gd name="connsiteX1160" fmla="*/ 6653576 w 8023328"/>
              <a:gd name="connsiteY1160" fmla="*/ 1069203 h 2380521"/>
              <a:gd name="connsiteX1161" fmla="*/ 6667432 w 8023328"/>
              <a:gd name="connsiteY1161" fmla="*/ 1081600 h 2380521"/>
              <a:gd name="connsiteX1162" fmla="*/ 6653576 w 8023328"/>
              <a:gd name="connsiteY1162" fmla="*/ 1095457 h 2380521"/>
              <a:gd name="connsiteX1163" fmla="*/ 6641179 w 8023328"/>
              <a:gd name="connsiteY1163" fmla="*/ 1081600 h 2380521"/>
              <a:gd name="connsiteX1164" fmla="*/ 6653576 w 8023328"/>
              <a:gd name="connsiteY1164" fmla="*/ 1069203 h 2380521"/>
              <a:gd name="connsiteX1165" fmla="*/ 6581764 w 8023328"/>
              <a:gd name="connsiteY1165" fmla="*/ 1069203 h 2380521"/>
              <a:gd name="connsiteX1166" fmla="*/ 6596552 w 8023328"/>
              <a:gd name="connsiteY1166" fmla="*/ 1081600 h 2380521"/>
              <a:gd name="connsiteX1167" fmla="*/ 6581764 w 8023328"/>
              <a:gd name="connsiteY1167" fmla="*/ 1095457 h 2380521"/>
              <a:gd name="connsiteX1168" fmla="*/ 6566976 w 8023328"/>
              <a:gd name="connsiteY1168" fmla="*/ 1081600 h 2380521"/>
              <a:gd name="connsiteX1169" fmla="*/ 6581764 w 8023328"/>
              <a:gd name="connsiteY1169" fmla="*/ 1069203 h 2380521"/>
              <a:gd name="connsiteX1170" fmla="*/ 6510933 w 8023328"/>
              <a:gd name="connsiteY1170" fmla="*/ 1069203 h 2380521"/>
              <a:gd name="connsiteX1171" fmla="*/ 6525722 w 8023328"/>
              <a:gd name="connsiteY1171" fmla="*/ 1081600 h 2380521"/>
              <a:gd name="connsiteX1172" fmla="*/ 6510933 w 8023328"/>
              <a:gd name="connsiteY1172" fmla="*/ 1095457 h 2380521"/>
              <a:gd name="connsiteX1173" fmla="*/ 6496144 w 8023328"/>
              <a:gd name="connsiteY1173" fmla="*/ 1081600 h 2380521"/>
              <a:gd name="connsiteX1174" fmla="*/ 6510933 w 8023328"/>
              <a:gd name="connsiteY1174" fmla="*/ 1069203 h 2380521"/>
              <a:gd name="connsiteX1175" fmla="*/ 6440492 w 8023328"/>
              <a:gd name="connsiteY1175" fmla="*/ 1069203 h 2380521"/>
              <a:gd name="connsiteX1176" fmla="*/ 6454911 w 8023328"/>
              <a:gd name="connsiteY1176" fmla="*/ 1081600 h 2380521"/>
              <a:gd name="connsiteX1177" fmla="*/ 6440492 w 8023328"/>
              <a:gd name="connsiteY1177" fmla="*/ 1095457 h 2380521"/>
              <a:gd name="connsiteX1178" fmla="*/ 6425315 w 8023328"/>
              <a:gd name="connsiteY1178" fmla="*/ 1081600 h 2380521"/>
              <a:gd name="connsiteX1179" fmla="*/ 6440492 w 8023328"/>
              <a:gd name="connsiteY1179" fmla="*/ 1069203 h 2380521"/>
              <a:gd name="connsiteX1180" fmla="*/ 6368340 w 8023328"/>
              <a:gd name="connsiteY1180" fmla="*/ 1069203 h 2380521"/>
              <a:gd name="connsiteX1181" fmla="*/ 6380737 w 8023328"/>
              <a:gd name="connsiteY1181" fmla="*/ 1081600 h 2380521"/>
              <a:gd name="connsiteX1182" fmla="*/ 6368340 w 8023328"/>
              <a:gd name="connsiteY1182" fmla="*/ 1095457 h 2380521"/>
              <a:gd name="connsiteX1183" fmla="*/ 6354484 w 8023328"/>
              <a:gd name="connsiteY1183" fmla="*/ 1081600 h 2380521"/>
              <a:gd name="connsiteX1184" fmla="*/ 6368340 w 8023328"/>
              <a:gd name="connsiteY1184" fmla="*/ 1069203 h 2380521"/>
              <a:gd name="connsiteX1185" fmla="*/ 6297511 w 8023328"/>
              <a:gd name="connsiteY1185" fmla="*/ 1069203 h 2380521"/>
              <a:gd name="connsiteX1186" fmla="*/ 6309908 w 8023328"/>
              <a:gd name="connsiteY1186" fmla="*/ 1081600 h 2380521"/>
              <a:gd name="connsiteX1187" fmla="*/ 6297511 w 8023328"/>
              <a:gd name="connsiteY1187" fmla="*/ 1095457 h 2380521"/>
              <a:gd name="connsiteX1188" fmla="*/ 6283655 w 8023328"/>
              <a:gd name="connsiteY1188" fmla="*/ 1081600 h 2380521"/>
              <a:gd name="connsiteX1189" fmla="*/ 6297511 w 8023328"/>
              <a:gd name="connsiteY1189" fmla="*/ 1069203 h 2380521"/>
              <a:gd name="connsiteX1190" fmla="*/ 6226679 w 8023328"/>
              <a:gd name="connsiteY1190" fmla="*/ 1069203 h 2380521"/>
              <a:gd name="connsiteX1191" fmla="*/ 6239076 w 8023328"/>
              <a:gd name="connsiteY1191" fmla="*/ 1081600 h 2380521"/>
              <a:gd name="connsiteX1192" fmla="*/ 6226679 w 8023328"/>
              <a:gd name="connsiteY1192" fmla="*/ 1095457 h 2380521"/>
              <a:gd name="connsiteX1193" fmla="*/ 6212823 w 8023328"/>
              <a:gd name="connsiteY1193" fmla="*/ 1083059 h 2380521"/>
              <a:gd name="connsiteX1194" fmla="*/ 6226679 w 8023328"/>
              <a:gd name="connsiteY1194" fmla="*/ 1069203 h 2380521"/>
              <a:gd name="connsiteX1195" fmla="*/ 6154391 w 8023328"/>
              <a:gd name="connsiteY1195" fmla="*/ 1069203 h 2380521"/>
              <a:gd name="connsiteX1196" fmla="*/ 6168247 w 8023328"/>
              <a:gd name="connsiteY1196" fmla="*/ 1083059 h 2380521"/>
              <a:gd name="connsiteX1197" fmla="*/ 6154391 w 8023328"/>
              <a:gd name="connsiteY1197" fmla="*/ 1095457 h 2380521"/>
              <a:gd name="connsiteX1198" fmla="*/ 6141994 w 8023328"/>
              <a:gd name="connsiteY1198" fmla="*/ 1083059 h 2380521"/>
              <a:gd name="connsiteX1199" fmla="*/ 6154391 w 8023328"/>
              <a:gd name="connsiteY1199" fmla="*/ 1069203 h 2380521"/>
              <a:gd name="connsiteX1200" fmla="*/ 6083559 w 8023328"/>
              <a:gd name="connsiteY1200" fmla="*/ 1069203 h 2380521"/>
              <a:gd name="connsiteX1201" fmla="*/ 6097415 w 8023328"/>
              <a:gd name="connsiteY1201" fmla="*/ 1083059 h 2380521"/>
              <a:gd name="connsiteX1202" fmla="*/ 6083559 w 8023328"/>
              <a:gd name="connsiteY1202" fmla="*/ 1095457 h 2380521"/>
              <a:gd name="connsiteX1203" fmla="*/ 6071162 w 8023328"/>
              <a:gd name="connsiteY1203" fmla="*/ 1083059 h 2380521"/>
              <a:gd name="connsiteX1204" fmla="*/ 6083559 w 8023328"/>
              <a:gd name="connsiteY1204" fmla="*/ 1069203 h 2380521"/>
              <a:gd name="connsiteX1205" fmla="*/ 6009356 w 8023328"/>
              <a:gd name="connsiteY1205" fmla="*/ 1069203 h 2380521"/>
              <a:gd name="connsiteX1206" fmla="*/ 6023212 w 8023328"/>
              <a:gd name="connsiteY1206" fmla="*/ 1083059 h 2380521"/>
              <a:gd name="connsiteX1207" fmla="*/ 6009356 w 8023328"/>
              <a:gd name="connsiteY1207" fmla="*/ 1095457 h 2380521"/>
              <a:gd name="connsiteX1208" fmla="*/ 5996959 w 8023328"/>
              <a:gd name="connsiteY1208" fmla="*/ 1083059 h 2380521"/>
              <a:gd name="connsiteX1209" fmla="*/ 6009356 w 8023328"/>
              <a:gd name="connsiteY1209" fmla="*/ 1069203 h 2380521"/>
              <a:gd name="connsiteX1210" fmla="*/ 5940548 w 8023328"/>
              <a:gd name="connsiteY1210" fmla="*/ 1069203 h 2380521"/>
              <a:gd name="connsiteX1211" fmla="*/ 5955726 w 8023328"/>
              <a:gd name="connsiteY1211" fmla="*/ 1083059 h 2380521"/>
              <a:gd name="connsiteX1212" fmla="*/ 5940548 w 8023328"/>
              <a:gd name="connsiteY1212" fmla="*/ 1095457 h 2380521"/>
              <a:gd name="connsiteX1213" fmla="*/ 5926130 w 8023328"/>
              <a:gd name="connsiteY1213" fmla="*/ 1083059 h 2380521"/>
              <a:gd name="connsiteX1214" fmla="*/ 5940548 w 8023328"/>
              <a:gd name="connsiteY1214" fmla="*/ 1069203 h 2380521"/>
              <a:gd name="connsiteX1215" fmla="*/ 5870088 w 8023328"/>
              <a:gd name="connsiteY1215" fmla="*/ 1069203 h 2380521"/>
              <a:gd name="connsiteX1216" fmla="*/ 5884877 w 8023328"/>
              <a:gd name="connsiteY1216" fmla="*/ 1083059 h 2380521"/>
              <a:gd name="connsiteX1217" fmla="*/ 5870088 w 8023328"/>
              <a:gd name="connsiteY1217" fmla="*/ 1095457 h 2380521"/>
              <a:gd name="connsiteX1218" fmla="*/ 5855299 w 8023328"/>
              <a:gd name="connsiteY1218" fmla="*/ 1083059 h 2380521"/>
              <a:gd name="connsiteX1219" fmla="*/ 5870088 w 8023328"/>
              <a:gd name="connsiteY1219" fmla="*/ 1069203 h 2380521"/>
              <a:gd name="connsiteX1220" fmla="*/ 5799257 w 8023328"/>
              <a:gd name="connsiteY1220" fmla="*/ 1069203 h 2380521"/>
              <a:gd name="connsiteX1221" fmla="*/ 5814045 w 8023328"/>
              <a:gd name="connsiteY1221" fmla="*/ 1083059 h 2380521"/>
              <a:gd name="connsiteX1222" fmla="*/ 5799257 w 8023328"/>
              <a:gd name="connsiteY1222" fmla="*/ 1095457 h 2380521"/>
              <a:gd name="connsiteX1223" fmla="*/ 5784469 w 8023328"/>
              <a:gd name="connsiteY1223" fmla="*/ 1083059 h 2380521"/>
              <a:gd name="connsiteX1224" fmla="*/ 5799257 w 8023328"/>
              <a:gd name="connsiteY1224" fmla="*/ 1069203 h 2380521"/>
              <a:gd name="connsiteX1225" fmla="*/ 5724122 w 8023328"/>
              <a:gd name="connsiteY1225" fmla="*/ 1069203 h 2380521"/>
              <a:gd name="connsiteX1226" fmla="*/ 5736519 w 8023328"/>
              <a:gd name="connsiteY1226" fmla="*/ 1083059 h 2380521"/>
              <a:gd name="connsiteX1227" fmla="*/ 5724122 w 8023328"/>
              <a:gd name="connsiteY1227" fmla="*/ 1095457 h 2380521"/>
              <a:gd name="connsiteX1228" fmla="*/ 5710266 w 8023328"/>
              <a:gd name="connsiteY1228" fmla="*/ 1083059 h 2380521"/>
              <a:gd name="connsiteX1229" fmla="*/ 5724122 w 8023328"/>
              <a:gd name="connsiteY1229" fmla="*/ 1069203 h 2380521"/>
              <a:gd name="connsiteX1230" fmla="*/ 5653291 w 8023328"/>
              <a:gd name="connsiteY1230" fmla="*/ 1069203 h 2380521"/>
              <a:gd name="connsiteX1231" fmla="*/ 5665688 w 8023328"/>
              <a:gd name="connsiteY1231" fmla="*/ 1083059 h 2380521"/>
              <a:gd name="connsiteX1232" fmla="*/ 5653291 w 8023328"/>
              <a:gd name="connsiteY1232" fmla="*/ 1095457 h 2380521"/>
              <a:gd name="connsiteX1233" fmla="*/ 5639435 w 8023328"/>
              <a:gd name="connsiteY1233" fmla="*/ 1083059 h 2380521"/>
              <a:gd name="connsiteX1234" fmla="*/ 5653291 w 8023328"/>
              <a:gd name="connsiteY1234" fmla="*/ 1069203 h 2380521"/>
              <a:gd name="connsiteX1235" fmla="*/ 5581002 w 8023328"/>
              <a:gd name="connsiteY1235" fmla="*/ 1069203 h 2380521"/>
              <a:gd name="connsiteX1236" fmla="*/ 5594858 w 8023328"/>
              <a:gd name="connsiteY1236" fmla="*/ 1083059 h 2380521"/>
              <a:gd name="connsiteX1237" fmla="*/ 5581002 w 8023328"/>
              <a:gd name="connsiteY1237" fmla="*/ 1095457 h 2380521"/>
              <a:gd name="connsiteX1238" fmla="*/ 5568605 w 8023328"/>
              <a:gd name="connsiteY1238" fmla="*/ 1083059 h 2380521"/>
              <a:gd name="connsiteX1239" fmla="*/ 5581002 w 8023328"/>
              <a:gd name="connsiteY1239" fmla="*/ 1069203 h 2380521"/>
              <a:gd name="connsiteX1240" fmla="*/ 5510171 w 8023328"/>
              <a:gd name="connsiteY1240" fmla="*/ 1069203 h 2380521"/>
              <a:gd name="connsiteX1241" fmla="*/ 5524027 w 8023328"/>
              <a:gd name="connsiteY1241" fmla="*/ 1083059 h 2380521"/>
              <a:gd name="connsiteX1242" fmla="*/ 5510171 w 8023328"/>
              <a:gd name="connsiteY1242" fmla="*/ 1095457 h 2380521"/>
              <a:gd name="connsiteX1243" fmla="*/ 5497774 w 8023328"/>
              <a:gd name="connsiteY1243" fmla="*/ 1083059 h 2380521"/>
              <a:gd name="connsiteX1244" fmla="*/ 5510171 w 8023328"/>
              <a:gd name="connsiteY1244" fmla="*/ 1069203 h 2380521"/>
              <a:gd name="connsiteX1245" fmla="*/ 5438937 w 8023328"/>
              <a:gd name="connsiteY1245" fmla="*/ 1069203 h 2380521"/>
              <a:gd name="connsiteX1246" fmla="*/ 5453178 w 8023328"/>
              <a:gd name="connsiteY1246" fmla="*/ 1083059 h 2380521"/>
              <a:gd name="connsiteX1247" fmla="*/ 5438937 w 8023328"/>
              <a:gd name="connsiteY1247" fmla="*/ 1095457 h 2380521"/>
              <a:gd name="connsiteX1248" fmla="*/ 5426945 w 8023328"/>
              <a:gd name="connsiteY1248" fmla="*/ 1083059 h 2380521"/>
              <a:gd name="connsiteX1249" fmla="*/ 5438937 w 8023328"/>
              <a:gd name="connsiteY1249" fmla="*/ 1069203 h 2380521"/>
              <a:gd name="connsiteX1250" fmla="*/ 5367530 w 8023328"/>
              <a:gd name="connsiteY1250" fmla="*/ 1069203 h 2380521"/>
              <a:gd name="connsiteX1251" fmla="*/ 5382318 w 8023328"/>
              <a:gd name="connsiteY1251" fmla="*/ 1083059 h 2380521"/>
              <a:gd name="connsiteX1252" fmla="*/ 5367530 w 8023328"/>
              <a:gd name="connsiteY1252" fmla="*/ 1095457 h 2380521"/>
              <a:gd name="connsiteX1253" fmla="*/ 5352742 w 8023328"/>
              <a:gd name="connsiteY1253" fmla="*/ 1083059 h 2380521"/>
              <a:gd name="connsiteX1254" fmla="*/ 5367530 w 8023328"/>
              <a:gd name="connsiteY1254" fmla="*/ 1069203 h 2380521"/>
              <a:gd name="connsiteX1255" fmla="*/ 5296699 w 8023328"/>
              <a:gd name="connsiteY1255" fmla="*/ 1069203 h 2380521"/>
              <a:gd name="connsiteX1256" fmla="*/ 5311488 w 8023328"/>
              <a:gd name="connsiteY1256" fmla="*/ 1083059 h 2380521"/>
              <a:gd name="connsiteX1257" fmla="*/ 5296699 w 8023328"/>
              <a:gd name="connsiteY1257" fmla="*/ 1095457 h 2380521"/>
              <a:gd name="connsiteX1258" fmla="*/ 5281910 w 8023328"/>
              <a:gd name="connsiteY1258" fmla="*/ 1083059 h 2380521"/>
              <a:gd name="connsiteX1259" fmla="*/ 5296699 w 8023328"/>
              <a:gd name="connsiteY1259" fmla="*/ 1069203 h 2380521"/>
              <a:gd name="connsiteX1260" fmla="*/ 5225869 w 8023328"/>
              <a:gd name="connsiteY1260" fmla="*/ 1069203 h 2380521"/>
              <a:gd name="connsiteX1261" fmla="*/ 5240657 w 8023328"/>
              <a:gd name="connsiteY1261" fmla="*/ 1083059 h 2380521"/>
              <a:gd name="connsiteX1262" fmla="*/ 5225869 w 8023328"/>
              <a:gd name="connsiteY1262" fmla="*/ 1095457 h 2380521"/>
              <a:gd name="connsiteX1263" fmla="*/ 5211081 w 8023328"/>
              <a:gd name="connsiteY1263" fmla="*/ 1083059 h 2380521"/>
              <a:gd name="connsiteX1264" fmla="*/ 5225869 w 8023328"/>
              <a:gd name="connsiteY1264" fmla="*/ 1069203 h 2380521"/>
              <a:gd name="connsiteX1265" fmla="*/ 5154105 w 8023328"/>
              <a:gd name="connsiteY1265" fmla="*/ 1069203 h 2380521"/>
              <a:gd name="connsiteX1266" fmla="*/ 5166502 w 8023328"/>
              <a:gd name="connsiteY1266" fmla="*/ 1083059 h 2380521"/>
              <a:gd name="connsiteX1267" fmla="*/ 5154105 w 8023328"/>
              <a:gd name="connsiteY1267" fmla="*/ 1095457 h 2380521"/>
              <a:gd name="connsiteX1268" fmla="*/ 5140249 w 8023328"/>
              <a:gd name="connsiteY1268" fmla="*/ 1083059 h 2380521"/>
              <a:gd name="connsiteX1269" fmla="*/ 5154105 w 8023328"/>
              <a:gd name="connsiteY1269" fmla="*/ 1069203 h 2380521"/>
              <a:gd name="connsiteX1270" fmla="*/ 5083276 w 8023328"/>
              <a:gd name="connsiteY1270" fmla="*/ 1069203 h 2380521"/>
              <a:gd name="connsiteX1271" fmla="*/ 5095673 w 8023328"/>
              <a:gd name="connsiteY1271" fmla="*/ 1083059 h 2380521"/>
              <a:gd name="connsiteX1272" fmla="*/ 5083276 w 8023328"/>
              <a:gd name="connsiteY1272" fmla="*/ 1095457 h 2380521"/>
              <a:gd name="connsiteX1273" fmla="*/ 5069420 w 8023328"/>
              <a:gd name="connsiteY1273" fmla="*/ 1083059 h 2380521"/>
              <a:gd name="connsiteX1274" fmla="*/ 5083276 w 8023328"/>
              <a:gd name="connsiteY1274" fmla="*/ 1069203 h 2380521"/>
              <a:gd name="connsiteX1275" fmla="*/ 5012445 w 8023328"/>
              <a:gd name="connsiteY1275" fmla="*/ 1069203 h 2380521"/>
              <a:gd name="connsiteX1276" fmla="*/ 5024842 w 8023328"/>
              <a:gd name="connsiteY1276" fmla="*/ 1083059 h 2380521"/>
              <a:gd name="connsiteX1277" fmla="*/ 5012445 w 8023328"/>
              <a:gd name="connsiteY1277" fmla="*/ 1095457 h 2380521"/>
              <a:gd name="connsiteX1278" fmla="*/ 4998589 w 8023328"/>
              <a:gd name="connsiteY1278" fmla="*/ 1083059 h 2380521"/>
              <a:gd name="connsiteX1279" fmla="*/ 5012445 w 8023328"/>
              <a:gd name="connsiteY1279" fmla="*/ 1069203 h 2380521"/>
              <a:gd name="connsiteX1280" fmla="*/ 4940157 w 8023328"/>
              <a:gd name="connsiteY1280" fmla="*/ 1069203 h 2380521"/>
              <a:gd name="connsiteX1281" fmla="*/ 4954013 w 8023328"/>
              <a:gd name="connsiteY1281" fmla="*/ 1083059 h 2380521"/>
              <a:gd name="connsiteX1282" fmla="*/ 4940157 w 8023328"/>
              <a:gd name="connsiteY1282" fmla="*/ 1095457 h 2380521"/>
              <a:gd name="connsiteX1283" fmla="*/ 4927760 w 8023328"/>
              <a:gd name="connsiteY1283" fmla="*/ 1083059 h 2380521"/>
              <a:gd name="connsiteX1284" fmla="*/ 4940157 w 8023328"/>
              <a:gd name="connsiteY1284" fmla="*/ 1069203 h 2380521"/>
              <a:gd name="connsiteX1285" fmla="*/ 4865953 w 8023328"/>
              <a:gd name="connsiteY1285" fmla="*/ 1069203 h 2380521"/>
              <a:gd name="connsiteX1286" fmla="*/ 4879809 w 8023328"/>
              <a:gd name="connsiteY1286" fmla="*/ 1083059 h 2380521"/>
              <a:gd name="connsiteX1287" fmla="*/ 4865953 w 8023328"/>
              <a:gd name="connsiteY1287" fmla="*/ 1095457 h 2380521"/>
              <a:gd name="connsiteX1288" fmla="*/ 4853556 w 8023328"/>
              <a:gd name="connsiteY1288" fmla="*/ 1083059 h 2380521"/>
              <a:gd name="connsiteX1289" fmla="*/ 4865953 w 8023328"/>
              <a:gd name="connsiteY1289" fmla="*/ 1069203 h 2380521"/>
              <a:gd name="connsiteX1290" fmla="*/ 4795122 w 8023328"/>
              <a:gd name="connsiteY1290" fmla="*/ 1069203 h 2380521"/>
              <a:gd name="connsiteX1291" fmla="*/ 4808978 w 8023328"/>
              <a:gd name="connsiteY1291" fmla="*/ 1083059 h 2380521"/>
              <a:gd name="connsiteX1292" fmla="*/ 4795122 w 8023328"/>
              <a:gd name="connsiteY1292" fmla="*/ 1095457 h 2380521"/>
              <a:gd name="connsiteX1293" fmla="*/ 4782725 w 8023328"/>
              <a:gd name="connsiteY1293" fmla="*/ 1083059 h 2380521"/>
              <a:gd name="connsiteX1294" fmla="*/ 4795122 w 8023328"/>
              <a:gd name="connsiteY1294" fmla="*/ 1069203 h 2380521"/>
              <a:gd name="connsiteX1295" fmla="*/ 4726684 w 8023328"/>
              <a:gd name="connsiteY1295" fmla="*/ 1069203 h 2380521"/>
              <a:gd name="connsiteX1296" fmla="*/ 4741472 w 8023328"/>
              <a:gd name="connsiteY1296" fmla="*/ 1083059 h 2380521"/>
              <a:gd name="connsiteX1297" fmla="*/ 4726684 w 8023328"/>
              <a:gd name="connsiteY1297" fmla="*/ 1095457 h 2380521"/>
              <a:gd name="connsiteX1298" fmla="*/ 4711896 w 8023328"/>
              <a:gd name="connsiteY1298" fmla="*/ 1083059 h 2380521"/>
              <a:gd name="connsiteX1299" fmla="*/ 4726684 w 8023328"/>
              <a:gd name="connsiteY1299" fmla="*/ 1069203 h 2380521"/>
              <a:gd name="connsiteX1300" fmla="*/ 4655853 w 8023328"/>
              <a:gd name="connsiteY1300" fmla="*/ 1069203 h 2380521"/>
              <a:gd name="connsiteX1301" fmla="*/ 4670642 w 8023328"/>
              <a:gd name="connsiteY1301" fmla="*/ 1083059 h 2380521"/>
              <a:gd name="connsiteX1302" fmla="*/ 4655853 w 8023328"/>
              <a:gd name="connsiteY1302" fmla="*/ 1095457 h 2380521"/>
              <a:gd name="connsiteX1303" fmla="*/ 4641064 w 8023328"/>
              <a:gd name="connsiteY1303" fmla="*/ 1083059 h 2380521"/>
              <a:gd name="connsiteX1304" fmla="*/ 4655853 w 8023328"/>
              <a:gd name="connsiteY1304" fmla="*/ 1069203 h 2380521"/>
              <a:gd name="connsiteX1305" fmla="*/ 4585023 w 8023328"/>
              <a:gd name="connsiteY1305" fmla="*/ 1069203 h 2380521"/>
              <a:gd name="connsiteX1306" fmla="*/ 4599811 w 8023328"/>
              <a:gd name="connsiteY1306" fmla="*/ 1083059 h 2380521"/>
              <a:gd name="connsiteX1307" fmla="*/ 4585023 w 8023328"/>
              <a:gd name="connsiteY1307" fmla="*/ 1095457 h 2380521"/>
              <a:gd name="connsiteX1308" fmla="*/ 4570235 w 8023328"/>
              <a:gd name="connsiteY1308" fmla="*/ 1083059 h 2380521"/>
              <a:gd name="connsiteX1309" fmla="*/ 4585023 w 8023328"/>
              <a:gd name="connsiteY1309" fmla="*/ 1069203 h 2380521"/>
              <a:gd name="connsiteX1310" fmla="*/ 4513260 w 8023328"/>
              <a:gd name="connsiteY1310" fmla="*/ 1069203 h 2380521"/>
              <a:gd name="connsiteX1311" fmla="*/ 4525657 w 8023328"/>
              <a:gd name="connsiteY1311" fmla="*/ 1083991 h 2380521"/>
              <a:gd name="connsiteX1312" fmla="*/ 4513260 w 8023328"/>
              <a:gd name="connsiteY1312" fmla="*/ 1098780 h 2380521"/>
              <a:gd name="connsiteX1313" fmla="*/ 4499404 w 8023328"/>
              <a:gd name="connsiteY1313" fmla="*/ 1083991 h 2380521"/>
              <a:gd name="connsiteX1314" fmla="*/ 4513260 w 8023328"/>
              <a:gd name="connsiteY1314" fmla="*/ 1069203 h 2380521"/>
              <a:gd name="connsiteX1315" fmla="*/ 4439056 w 8023328"/>
              <a:gd name="connsiteY1315" fmla="*/ 1069203 h 2380521"/>
              <a:gd name="connsiteX1316" fmla="*/ 4451453 w 8023328"/>
              <a:gd name="connsiteY1316" fmla="*/ 1083991 h 2380521"/>
              <a:gd name="connsiteX1317" fmla="*/ 4439056 w 8023328"/>
              <a:gd name="connsiteY1317" fmla="*/ 1098780 h 2380521"/>
              <a:gd name="connsiteX1318" fmla="*/ 4425200 w 8023328"/>
              <a:gd name="connsiteY1318" fmla="*/ 1083991 h 2380521"/>
              <a:gd name="connsiteX1319" fmla="*/ 4439056 w 8023328"/>
              <a:gd name="connsiteY1319" fmla="*/ 1069203 h 2380521"/>
              <a:gd name="connsiteX1320" fmla="*/ 4366768 w 8023328"/>
              <a:gd name="connsiteY1320" fmla="*/ 1069203 h 2380521"/>
              <a:gd name="connsiteX1321" fmla="*/ 4380624 w 8023328"/>
              <a:gd name="connsiteY1321" fmla="*/ 1083991 h 2380521"/>
              <a:gd name="connsiteX1322" fmla="*/ 4366768 w 8023328"/>
              <a:gd name="connsiteY1322" fmla="*/ 1098780 h 2380521"/>
              <a:gd name="connsiteX1323" fmla="*/ 4354371 w 8023328"/>
              <a:gd name="connsiteY1323" fmla="*/ 1083991 h 2380521"/>
              <a:gd name="connsiteX1324" fmla="*/ 4366768 w 8023328"/>
              <a:gd name="connsiteY1324" fmla="*/ 1069203 h 2380521"/>
              <a:gd name="connsiteX1325" fmla="*/ 4295937 w 8023328"/>
              <a:gd name="connsiteY1325" fmla="*/ 1069203 h 2380521"/>
              <a:gd name="connsiteX1326" fmla="*/ 4309793 w 8023328"/>
              <a:gd name="connsiteY1326" fmla="*/ 1083991 h 2380521"/>
              <a:gd name="connsiteX1327" fmla="*/ 4295937 w 8023328"/>
              <a:gd name="connsiteY1327" fmla="*/ 1098780 h 2380521"/>
              <a:gd name="connsiteX1328" fmla="*/ 4283540 w 8023328"/>
              <a:gd name="connsiteY1328" fmla="*/ 1083991 h 2380521"/>
              <a:gd name="connsiteX1329" fmla="*/ 4295937 w 8023328"/>
              <a:gd name="connsiteY1329" fmla="*/ 1069203 h 2380521"/>
              <a:gd name="connsiteX1330" fmla="*/ 4225107 w 8023328"/>
              <a:gd name="connsiteY1330" fmla="*/ 1069203 h 2380521"/>
              <a:gd name="connsiteX1331" fmla="*/ 4238963 w 8023328"/>
              <a:gd name="connsiteY1331" fmla="*/ 1083991 h 2380521"/>
              <a:gd name="connsiteX1332" fmla="*/ 4225107 w 8023328"/>
              <a:gd name="connsiteY1332" fmla="*/ 1098780 h 2380521"/>
              <a:gd name="connsiteX1333" fmla="*/ 4212710 w 8023328"/>
              <a:gd name="connsiteY1333" fmla="*/ 1083991 h 2380521"/>
              <a:gd name="connsiteX1334" fmla="*/ 4225107 w 8023328"/>
              <a:gd name="connsiteY1334" fmla="*/ 1069203 h 2380521"/>
              <a:gd name="connsiteX1335" fmla="*/ 4153295 w 8023328"/>
              <a:gd name="connsiteY1335" fmla="*/ 1069203 h 2380521"/>
              <a:gd name="connsiteX1336" fmla="*/ 4168083 w 8023328"/>
              <a:gd name="connsiteY1336" fmla="*/ 1083991 h 2380521"/>
              <a:gd name="connsiteX1337" fmla="*/ 4153295 w 8023328"/>
              <a:gd name="connsiteY1337" fmla="*/ 1098780 h 2380521"/>
              <a:gd name="connsiteX1338" fmla="*/ 4138507 w 8023328"/>
              <a:gd name="connsiteY1338" fmla="*/ 1083991 h 2380521"/>
              <a:gd name="connsiteX1339" fmla="*/ 4153295 w 8023328"/>
              <a:gd name="connsiteY1339" fmla="*/ 1069203 h 2380521"/>
              <a:gd name="connsiteX1340" fmla="*/ 4082465 w 8023328"/>
              <a:gd name="connsiteY1340" fmla="*/ 1069203 h 2380521"/>
              <a:gd name="connsiteX1341" fmla="*/ 4097254 w 8023328"/>
              <a:gd name="connsiteY1341" fmla="*/ 1083991 h 2380521"/>
              <a:gd name="connsiteX1342" fmla="*/ 4082465 w 8023328"/>
              <a:gd name="connsiteY1342" fmla="*/ 1098780 h 2380521"/>
              <a:gd name="connsiteX1343" fmla="*/ 4067676 w 8023328"/>
              <a:gd name="connsiteY1343" fmla="*/ 1083991 h 2380521"/>
              <a:gd name="connsiteX1344" fmla="*/ 4082465 w 8023328"/>
              <a:gd name="connsiteY1344" fmla="*/ 1069203 h 2380521"/>
              <a:gd name="connsiteX1345" fmla="*/ 4011635 w 8023328"/>
              <a:gd name="connsiteY1345" fmla="*/ 1069203 h 2380521"/>
              <a:gd name="connsiteX1346" fmla="*/ 4026423 w 8023328"/>
              <a:gd name="connsiteY1346" fmla="*/ 1083991 h 2380521"/>
              <a:gd name="connsiteX1347" fmla="*/ 4011635 w 8023328"/>
              <a:gd name="connsiteY1347" fmla="*/ 1098780 h 2380521"/>
              <a:gd name="connsiteX1348" fmla="*/ 3996847 w 8023328"/>
              <a:gd name="connsiteY1348" fmla="*/ 1083991 h 2380521"/>
              <a:gd name="connsiteX1349" fmla="*/ 4011635 w 8023328"/>
              <a:gd name="connsiteY1349" fmla="*/ 1069203 h 2380521"/>
              <a:gd name="connsiteX1350" fmla="*/ 3939871 w 8023328"/>
              <a:gd name="connsiteY1350" fmla="*/ 1069203 h 2380521"/>
              <a:gd name="connsiteX1351" fmla="*/ 3952268 w 8023328"/>
              <a:gd name="connsiteY1351" fmla="*/ 1083991 h 2380521"/>
              <a:gd name="connsiteX1352" fmla="*/ 3939871 w 8023328"/>
              <a:gd name="connsiteY1352" fmla="*/ 1098780 h 2380521"/>
              <a:gd name="connsiteX1353" fmla="*/ 3926015 w 8023328"/>
              <a:gd name="connsiteY1353" fmla="*/ 1083991 h 2380521"/>
              <a:gd name="connsiteX1354" fmla="*/ 3939871 w 8023328"/>
              <a:gd name="connsiteY1354" fmla="*/ 1069203 h 2380521"/>
              <a:gd name="connsiteX1355" fmla="*/ 582439 w 8023328"/>
              <a:gd name="connsiteY1355" fmla="*/ 1069203 h 2380521"/>
              <a:gd name="connsiteX1356" fmla="*/ 596295 w 8023328"/>
              <a:gd name="connsiteY1356" fmla="*/ 1083059 h 2380521"/>
              <a:gd name="connsiteX1357" fmla="*/ 582439 w 8023328"/>
              <a:gd name="connsiteY1357" fmla="*/ 1095457 h 2380521"/>
              <a:gd name="connsiteX1358" fmla="*/ 570041 w 8023328"/>
              <a:gd name="connsiteY1358" fmla="*/ 1083059 h 2380521"/>
              <a:gd name="connsiteX1359" fmla="*/ 582439 w 8023328"/>
              <a:gd name="connsiteY1359" fmla="*/ 1069203 h 2380521"/>
              <a:gd name="connsiteX1360" fmla="*/ 513628 w 8023328"/>
              <a:gd name="connsiteY1360" fmla="*/ 1069203 h 2380521"/>
              <a:gd name="connsiteX1361" fmla="*/ 528807 w 8023328"/>
              <a:gd name="connsiteY1361" fmla="*/ 1083059 h 2380521"/>
              <a:gd name="connsiteX1362" fmla="*/ 513628 w 8023328"/>
              <a:gd name="connsiteY1362" fmla="*/ 1095457 h 2380521"/>
              <a:gd name="connsiteX1363" fmla="*/ 499209 w 8023328"/>
              <a:gd name="connsiteY1363" fmla="*/ 1083059 h 2380521"/>
              <a:gd name="connsiteX1364" fmla="*/ 513628 w 8023328"/>
              <a:gd name="connsiteY1364" fmla="*/ 1069203 h 2380521"/>
              <a:gd name="connsiteX1365" fmla="*/ 439795 w 8023328"/>
              <a:gd name="connsiteY1365" fmla="*/ 1069203 h 2380521"/>
              <a:gd name="connsiteX1366" fmla="*/ 454585 w 8023328"/>
              <a:gd name="connsiteY1366" fmla="*/ 1083059 h 2380521"/>
              <a:gd name="connsiteX1367" fmla="*/ 439795 w 8023328"/>
              <a:gd name="connsiteY1367" fmla="*/ 1095457 h 2380521"/>
              <a:gd name="connsiteX1368" fmla="*/ 425007 w 8023328"/>
              <a:gd name="connsiteY1368" fmla="*/ 1083059 h 2380521"/>
              <a:gd name="connsiteX1369" fmla="*/ 439795 w 8023328"/>
              <a:gd name="connsiteY1369" fmla="*/ 1069203 h 2380521"/>
              <a:gd name="connsiteX1370" fmla="*/ 368965 w 8023328"/>
              <a:gd name="connsiteY1370" fmla="*/ 1069203 h 2380521"/>
              <a:gd name="connsiteX1371" fmla="*/ 383754 w 8023328"/>
              <a:gd name="connsiteY1371" fmla="*/ 1083059 h 2380521"/>
              <a:gd name="connsiteX1372" fmla="*/ 368965 w 8023328"/>
              <a:gd name="connsiteY1372" fmla="*/ 1095457 h 2380521"/>
              <a:gd name="connsiteX1373" fmla="*/ 354177 w 8023328"/>
              <a:gd name="connsiteY1373" fmla="*/ 1083059 h 2380521"/>
              <a:gd name="connsiteX1374" fmla="*/ 368965 w 8023328"/>
              <a:gd name="connsiteY1374" fmla="*/ 1069203 h 2380521"/>
              <a:gd name="connsiteX1375" fmla="*/ 297201 w 8023328"/>
              <a:gd name="connsiteY1375" fmla="*/ 1069203 h 2380521"/>
              <a:gd name="connsiteX1376" fmla="*/ 309599 w 8023328"/>
              <a:gd name="connsiteY1376" fmla="*/ 1083059 h 2380521"/>
              <a:gd name="connsiteX1377" fmla="*/ 297201 w 8023328"/>
              <a:gd name="connsiteY1377" fmla="*/ 1095457 h 2380521"/>
              <a:gd name="connsiteX1378" fmla="*/ 283346 w 8023328"/>
              <a:gd name="connsiteY1378" fmla="*/ 1083059 h 2380521"/>
              <a:gd name="connsiteX1379" fmla="*/ 297201 w 8023328"/>
              <a:gd name="connsiteY1379" fmla="*/ 1069203 h 2380521"/>
              <a:gd name="connsiteX1380" fmla="*/ 226372 w 8023328"/>
              <a:gd name="connsiteY1380" fmla="*/ 1069203 h 2380521"/>
              <a:gd name="connsiteX1381" fmla="*/ 238771 w 8023328"/>
              <a:gd name="connsiteY1381" fmla="*/ 1083059 h 2380521"/>
              <a:gd name="connsiteX1382" fmla="*/ 226372 w 8023328"/>
              <a:gd name="connsiteY1382" fmla="*/ 1095457 h 2380521"/>
              <a:gd name="connsiteX1383" fmla="*/ 212516 w 8023328"/>
              <a:gd name="connsiteY1383" fmla="*/ 1083059 h 2380521"/>
              <a:gd name="connsiteX1384" fmla="*/ 226372 w 8023328"/>
              <a:gd name="connsiteY1384" fmla="*/ 1069203 h 2380521"/>
              <a:gd name="connsiteX1385" fmla="*/ 154079 w 8023328"/>
              <a:gd name="connsiteY1385" fmla="*/ 1069203 h 2380521"/>
              <a:gd name="connsiteX1386" fmla="*/ 167935 w 8023328"/>
              <a:gd name="connsiteY1386" fmla="*/ 1083059 h 2380521"/>
              <a:gd name="connsiteX1387" fmla="*/ 154079 w 8023328"/>
              <a:gd name="connsiteY1387" fmla="*/ 1095457 h 2380521"/>
              <a:gd name="connsiteX1388" fmla="*/ 141682 w 8023328"/>
              <a:gd name="connsiteY1388" fmla="*/ 1083059 h 2380521"/>
              <a:gd name="connsiteX1389" fmla="*/ 154079 w 8023328"/>
              <a:gd name="connsiteY1389" fmla="*/ 1069203 h 2380521"/>
              <a:gd name="connsiteX1390" fmla="*/ 83249 w 8023328"/>
              <a:gd name="connsiteY1390" fmla="*/ 1069203 h 2380521"/>
              <a:gd name="connsiteX1391" fmla="*/ 97105 w 8023328"/>
              <a:gd name="connsiteY1391" fmla="*/ 1083059 h 2380521"/>
              <a:gd name="connsiteX1392" fmla="*/ 83249 w 8023328"/>
              <a:gd name="connsiteY1392" fmla="*/ 1095457 h 2380521"/>
              <a:gd name="connsiteX1393" fmla="*/ 70852 w 8023328"/>
              <a:gd name="connsiteY1393" fmla="*/ 1083059 h 2380521"/>
              <a:gd name="connsiteX1394" fmla="*/ 83249 w 8023328"/>
              <a:gd name="connsiteY1394" fmla="*/ 1069203 h 2380521"/>
              <a:gd name="connsiteX1395" fmla="*/ 12014 w 8023328"/>
              <a:gd name="connsiteY1395" fmla="*/ 1069203 h 2380521"/>
              <a:gd name="connsiteX1396" fmla="*/ 26255 w 8023328"/>
              <a:gd name="connsiteY1396" fmla="*/ 1083059 h 2380521"/>
              <a:gd name="connsiteX1397" fmla="*/ 12014 w 8023328"/>
              <a:gd name="connsiteY1397" fmla="*/ 1095457 h 2380521"/>
              <a:gd name="connsiteX1398" fmla="*/ 21 w 8023328"/>
              <a:gd name="connsiteY1398" fmla="*/ 1083059 h 2380521"/>
              <a:gd name="connsiteX1399" fmla="*/ 12014 w 8023328"/>
              <a:gd name="connsiteY1399" fmla="*/ 1069203 h 2380521"/>
              <a:gd name="connsiteX1400" fmla="*/ 6724405 w 8023328"/>
              <a:gd name="connsiteY1400" fmla="*/ 998371 h 2380521"/>
              <a:gd name="connsiteX1401" fmla="*/ 6738261 w 8023328"/>
              <a:gd name="connsiteY1401" fmla="*/ 1010768 h 2380521"/>
              <a:gd name="connsiteX1402" fmla="*/ 6724405 w 8023328"/>
              <a:gd name="connsiteY1402" fmla="*/ 1024625 h 2380521"/>
              <a:gd name="connsiteX1403" fmla="*/ 6712008 w 8023328"/>
              <a:gd name="connsiteY1403" fmla="*/ 1010768 h 2380521"/>
              <a:gd name="connsiteX1404" fmla="*/ 6724405 w 8023328"/>
              <a:gd name="connsiteY1404" fmla="*/ 998371 h 2380521"/>
              <a:gd name="connsiteX1405" fmla="*/ 6653576 w 8023328"/>
              <a:gd name="connsiteY1405" fmla="*/ 998371 h 2380521"/>
              <a:gd name="connsiteX1406" fmla="*/ 6667432 w 8023328"/>
              <a:gd name="connsiteY1406" fmla="*/ 1010768 h 2380521"/>
              <a:gd name="connsiteX1407" fmla="*/ 6653576 w 8023328"/>
              <a:gd name="connsiteY1407" fmla="*/ 1024625 h 2380521"/>
              <a:gd name="connsiteX1408" fmla="*/ 6641179 w 8023328"/>
              <a:gd name="connsiteY1408" fmla="*/ 1010768 h 2380521"/>
              <a:gd name="connsiteX1409" fmla="*/ 6653576 w 8023328"/>
              <a:gd name="connsiteY1409" fmla="*/ 998371 h 2380521"/>
              <a:gd name="connsiteX1410" fmla="*/ 6581764 w 8023328"/>
              <a:gd name="connsiteY1410" fmla="*/ 998371 h 2380521"/>
              <a:gd name="connsiteX1411" fmla="*/ 6596552 w 8023328"/>
              <a:gd name="connsiteY1411" fmla="*/ 1010768 h 2380521"/>
              <a:gd name="connsiteX1412" fmla="*/ 6581764 w 8023328"/>
              <a:gd name="connsiteY1412" fmla="*/ 1024625 h 2380521"/>
              <a:gd name="connsiteX1413" fmla="*/ 6566976 w 8023328"/>
              <a:gd name="connsiteY1413" fmla="*/ 1010768 h 2380521"/>
              <a:gd name="connsiteX1414" fmla="*/ 6581764 w 8023328"/>
              <a:gd name="connsiteY1414" fmla="*/ 998371 h 2380521"/>
              <a:gd name="connsiteX1415" fmla="*/ 6510933 w 8023328"/>
              <a:gd name="connsiteY1415" fmla="*/ 998371 h 2380521"/>
              <a:gd name="connsiteX1416" fmla="*/ 6525722 w 8023328"/>
              <a:gd name="connsiteY1416" fmla="*/ 1010768 h 2380521"/>
              <a:gd name="connsiteX1417" fmla="*/ 6510933 w 8023328"/>
              <a:gd name="connsiteY1417" fmla="*/ 1024625 h 2380521"/>
              <a:gd name="connsiteX1418" fmla="*/ 6496144 w 8023328"/>
              <a:gd name="connsiteY1418" fmla="*/ 1010768 h 2380521"/>
              <a:gd name="connsiteX1419" fmla="*/ 6510933 w 8023328"/>
              <a:gd name="connsiteY1419" fmla="*/ 998371 h 2380521"/>
              <a:gd name="connsiteX1420" fmla="*/ 6440492 w 8023328"/>
              <a:gd name="connsiteY1420" fmla="*/ 998371 h 2380521"/>
              <a:gd name="connsiteX1421" fmla="*/ 6454911 w 8023328"/>
              <a:gd name="connsiteY1421" fmla="*/ 1010768 h 2380521"/>
              <a:gd name="connsiteX1422" fmla="*/ 6440492 w 8023328"/>
              <a:gd name="connsiteY1422" fmla="*/ 1024625 h 2380521"/>
              <a:gd name="connsiteX1423" fmla="*/ 6425315 w 8023328"/>
              <a:gd name="connsiteY1423" fmla="*/ 1010768 h 2380521"/>
              <a:gd name="connsiteX1424" fmla="*/ 6440492 w 8023328"/>
              <a:gd name="connsiteY1424" fmla="*/ 998371 h 2380521"/>
              <a:gd name="connsiteX1425" fmla="*/ 6368340 w 8023328"/>
              <a:gd name="connsiteY1425" fmla="*/ 998371 h 2380521"/>
              <a:gd name="connsiteX1426" fmla="*/ 6380737 w 8023328"/>
              <a:gd name="connsiteY1426" fmla="*/ 1010768 h 2380521"/>
              <a:gd name="connsiteX1427" fmla="*/ 6368340 w 8023328"/>
              <a:gd name="connsiteY1427" fmla="*/ 1024625 h 2380521"/>
              <a:gd name="connsiteX1428" fmla="*/ 6354484 w 8023328"/>
              <a:gd name="connsiteY1428" fmla="*/ 1010768 h 2380521"/>
              <a:gd name="connsiteX1429" fmla="*/ 6368340 w 8023328"/>
              <a:gd name="connsiteY1429" fmla="*/ 998371 h 2380521"/>
              <a:gd name="connsiteX1430" fmla="*/ 6297511 w 8023328"/>
              <a:gd name="connsiteY1430" fmla="*/ 998371 h 2380521"/>
              <a:gd name="connsiteX1431" fmla="*/ 6309908 w 8023328"/>
              <a:gd name="connsiteY1431" fmla="*/ 1010768 h 2380521"/>
              <a:gd name="connsiteX1432" fmla="*/ 6297511 w 8023328"/>
              <a:gd name="connsiteY1432" fmla="*/ 1024625 h 2380521"/>
              <a:gd name="connsiteX1433" fmla="*/ 6283655 w 8023328"/>
              <a:gd name="connsiteY1433" fmla="*/ 1010768 h 2380521"/>
              <a:gd name="connsiteX1434" fmla="*/ 6297511 w 8023328"/>
              <a:gd name="connsiteY1434" fmla="*/ 998371 h 2380521"/>
              <a:gd name="connsiteX1435" fmla="*/ 6226679 w 8023328"/>
              <a:gd name="connsiteY1435" fmla="*/ 998371 h 2380521"/>
              <a:gd name="connsiteX1436" fmla="*/ 6239076 w 8023328"/>
              <a:gd name="connsiteY1436" fmla="*/ 1010768 h 2380521"/>
              <a:gd name="connsiteX1437" fmla="*/ 6226679 w 8023328"/>
              <a:gd name="connsiteY1437" fmla="*/ 1024625 h 2380521"/>
              <a:gd name="connsiteX1438" fmla="*/ 6212823 w 8023328"/>
              <a:gd name="connsiteY1438" fmla="*/ 1010768 h 2380521"/>
              <a:gd name="connsiteX1439" fmla="*/ 6226679 w 8023328"/>
              <a:gd name="connsiteY1439" fmla="*/ 998371 h 2380521"/>
              <a:gd name="connsiteX1440" fmla="*/ 6154391 w 8023328"/>
              <a:gd name="connsiteY1440" fmla="*/ 998371 h 2380521"/>
              <a:gd name="connsiteX1441" fmla="*/ 6168247 w 8023328"/>
              <a:gd name="connsiteY1441" fmla="*/ 1010768 h 2380521"/>
              <a:gd name="connsiteX1442" fmla="*/ 6154391 w 8023328"/>
              <a:gd name="connsiteY1442" fmla="*/ 1024625 h 2380521"/>
              <a:gd name="connsiteX1443" fmla="*/ 6141994 w 8023328"/>
              <a:gd name="connsiteY1443" fmla="*/ 1010768 h 2380521"/>
              <a:gd name="connsiteX1444" fmla="*/ 6154391 w 8023328"/>
              <a:gd name="connsiteY1444" fmla="*/ 998371 h 2380521"/>
              <a:gd name="connsiteX1445" fmla="*/ 6083559 w 8023328"/>
              <a:gd name="connsiteY1445" fmla="*/ 998371 h 2380521"/>
              <a:gd name="connsiteX1446" fmla="*/ 6097415 w 8023328"/>
              <a:gd name="connsiteY1446" fmla="*/ 1010768 h 2380521"/>
              <a:gd name="connsiteX1447" fmla="*/ 6083559 w 8023328"/>
              <a:gd name="connsiteY1447" fmla="*/ 1024625 h 2380521"/>
              <a:gd name="connsiteX1448" fmla="*/ 6071162 w 8023328"/>
              <a:gd name="connsiteY1448" fmla="*/ 1010768 h 2380521"/>
              <a:gd name="connsiteX1449" fmla="*/ 6083559 w 8023328"/>
              <a:gd name="connsiteY1449" fmla="*/ 998371 h 2380521"/>
              <a:gd name="connsiteX1450" fmla="*/ 6009356 w 8023328"/>
              <a:gd name="connsiteY1450" fmla="*/ 998371 h 2380521"/>
              <a:gd name="connsiteX1451" fmla="*/ 6023212 w 8023328"/>
              <a:gd name="connsiteY1451" fmla="*/ 1010768 h 2380521"/>
              <a:gd name="connsiteX1452" fmla="*/ 6009356 w 8023328"/>
              <a:gd name="connsiteY1452" fmla="*/ 1024625 h 2380521"/>
              <a:gd name="connsiteX1453" fmla="*/ 5996959 w 8023328"/>
              <a:gd name="connsiteY1453" fmla="*/ 1010768 h 2380521"/>
              <a:gd name="connsiteX1454" fmla="*/ 6009356 w 8023328"/>
              <a:gd name="connsiteY1454" fmla="*/ 998371 h 2380521"/>
              <a:gd name="connsiteX1455" fmla="*/ 5940548 w 8023328"/>
              <a:gd name="connsiteY1455" fmla="*/ 998371 h 2380521"/>
              <a:gd name="connsiteX1456" fmla="*/ 5955726 w 8023328"/>
              <a:gd name="connsiteY1456" fmla="*/ 1010768 h 2380521"/>
              <a:gd name="connsiteX1457" fmla="*/ 5940548 w 8023328"/>
              <a:gd name="connsiteY1457" fmla="*/ 1024625 h 2380521"/>
              <a:gd name="connsiteX1458" fmla="*/ 5926130 w 8023328"/>
              <a:gd name="connsiteY1458" fmla="*/ 1010768 h 2380521"/>
              <a:gd name="connsiteX1459" fmla="*/ 5940548 w 8023328"/>
              <a:gd name="connsiteY1459" fmla="*/ 998371 h 2380521"/>
              <a:gd name="connsiteX1460" fmla="*/ 5870088 w 8023328"/>
              <a:gd name="connsiteY1460" fmla="*/ 998371 h 2380521"/>
              <a:gd name="connsiteX1461" fmla="*/ 5884877 w 8023328"/>
              <a:gd name="connsiteY1461" fmla="*/ 1010768 h 2380521"/>
              <a:gd name="connsiteX1462" fmla="*/ 5870088 w 8023328"/>
              <a:gd name="connsiteY1462" fmla="*/ 1024625 h 2380521"/>
              <a:gd name="connsiteX1463" fmla="*/ 5855299 w 8023328"/>
              <a:gd name="connsiteY1463" fmla="*/ 1010768 h 2380521"/>
              <a:gd name="connsiteX1464" fmla="*/ 5870088 w 8023328"/>
              <a:gd name="connsiteY1464" fmla="*/ 998371 h 2380521"/>
              <a:gd name="connsiteX1465" fmla="*/ 5799257 w 8023328"/>
              <a:gd name="connsiteY1465" fmla="*/ 998371 h 2380521"/>
              <a:gd name="connsiteX1466" fmla="*/ 5814045 w 8023328"/>
              <a:gd name="connsiteY1466" fmla="*/ 1010768 h 2380521"/>
              <a:gd name="connsiteX1467" fmla="*/ 5799257 w 8023328"/>
              <a:gd name="connsiteY1467" fmla="*/ 1024625 h 2380521"/>
              <a:gd name="connsiteX1468" fmla="*/ 5784469 w 8023328"/>
              <a:gd name="connsiteY1468" fmla="*/ 1010768 h 2380521"/>
              <a:gd name="connsiteX1469" fmla="*/ 5799257 w 8023328"/>
              <a:gd name="connsiteY1469" fmla="*/ 998371 h 2380521"/>
              <a:gd name="connsiteX1470" fmla="*/ 5724122 w 8023328"/>
              <a:gd name="connsiteY1470" fmla="*/ 998371 h 2380521"/>
              <a:gd name="connsiteX1471" fmla="*/ 5736519 w 8023328"/>
              <a:gd name="connsiteY1471" fmla="*/ 1010768 h 2380521"/>
              <a:gd name="connsiteX1472" fmla="*/ 5724122 w 8023328"/>
              <a:gd name="connsiteY1472" fmla="*/ 1024625 h 2380521"/>
              <a:gd name="connsiteX1473" fmla="*/ 5710266 w 8023328"/>
              <a:gd name="connsiteY1473" fmla="*/ 1010768 h 2380521"/>
              <a:gd name="connsiteX1474" fmla="*/ 5724122 w 8023328"/>
              <a:gd name="connsiteY1474" fmla="*/ 998371 h 2380521"/>
              <a:gd name="connsiteX1475" fmla="*/ 5653291 w 8023328"/>
              <a:gd name="connsiteY1475" fmla="*/ 998371 h 2380521"/>
              <a:gd name="connsiteX1476" fmla="*/ 5665688 w 8023328"/>
              <a:gd name="connsiteY1476" fmla="*/ 1012227 h 2380521"/>
              <a:gd name="connsiteX1477" fmla="*/ 5653291 w 8023328"/>
              <a:gd name="connsiteY1477" fmla="*/ 1024625 h 2380521"/>
              <a:gd name="connsiteX1478" fmla="*/ 5639435 w 8023328"/>
              <a:gd name="connsiteY1478" fmla="*/ 1012227 h 2380521"/>
              <a:gd name="connsiteX1479" fmla="*/ 5653291 w 8023328"/>
              <a:gd name="connsiteY1479" fmla="*/ 998371 h 2380521"/>
              <a:gd name="connsiteX1480" fmla="*/ 5581002 w 8023328"/>
              <a:gd name="connsiteY1480" fmla="*/ 998371 h 2380521"/>
              <a:gd name="connsiteX1481" fmla="*/ 5594858 w 8023328"/>
              <a:gd name="connsiteY1481" fmla="*/ 1012227 h 2380521"/>
              <a:gd name="connsiteX1482" fmla="*/ 5581002 w 8023328"/>
              <a:gd name="connsiteY1482" fmla="*/ 1024625 h 2380521"/>
              <a:gd name="connsiteX1483" fmla="*/ 5568605 w 8023328"/>
              <a:gd name="connsiteY1483" fmla="*/ 1012227 h 2380521"/>
              <a:gd name="connsiteX1484" fmla="*/ 5581002 w 8023328"/>
              <a:gd name="connsiteY1484" fmla="*/ 998371 h 2380521"/>
              <a:gd name="connsiteX1485" fmla="*/ 5510171 w 8023328"/>
              <a:gd name="connsiteY1485" fmla="*/ 998371 h 2380521"/>
              <a:gd name="connsiteX1486" fmla="*/ 5524027 w 8023328"/>
              <a:gd name="connsiteY1486" fmla="*/ 1012227 h 2380521"/>
              <a:gd name="connsiteX1487" fmla="*/ 5510171 w 8023328"/>
              <a:gd name="connsiteY1487" fmla="*/ 1024625 h 2380521"/>
              <a:gd name="connsiteX1488" fmla="*/ 5497774 w 8023328"/>
              <a:gd name="connsiteY1488" fmla="*/ 1012227 h 2380521"/>
              <a:gd name="connsiteX1489" fmla="*/ 5510171 w 8023328"/>
              <a:gd name="connsiteY1489" fmla="*/ 998371 h 2380521"/>
              <a:gd name="connsiteX1490" fmla="*/ 5438937 w 8023328"/>
              <a:gd name="connsiteY1490" fmla="*/ 998371 h 2380521"/>
              <a:gd name="connsiteX1491" fmla="*/ 5453178 w 8023328"/>
              <a:gd name="connsiteY1491" fmla="*/ 1012227 h 2380521"/>
              <a:gd name="connsiteX1492" fmla="*/ 5438937 w 8023328"/>
              <a:gd name="connsiteY1492" fmla="*/ 1024625 h 2380521"/>
              <a:gd name="connsiteX1493" fmla="*/ 5426945 w 8023328"/>
              <a:gd name="connsiteY1493" fmla="*/ 1012227 h 2380521"/>
              <a:gd name="connsiteX1494" fmla="*/ 5438937 w 8023328"/>
              <a:gd name="connsiteY1494" fmla="*/ 998371 h 2380521"/>
              <a:gd name="connsiteX1495" fmla="*/ 5367530 w 8023328"/>
              <a:gd name="connsiteY1495" fmla="*/ 998371 h 2380521"/>
              <a:gd name="connsiteX1496" fmla="*/ 5382318 w 8023328"/>
              <a:gd name="connsiteY1496" fmla="*/ 1012227 h 2380521"/>
              <a:gd name="connsiteX1497" fmla="*/ 5367530 w 8023328"/>
              <a:gd name="connsiteY1497" fmla="*/ 1024625 h 2380521"/>
              <a:gd name="connsiteX1498" fmla="*/ 5352742 w 8023328"/>
              <a:gd name="connsiteY1498" fmla="*/ 1012227 h 2380521"/>
              <a:gd name="connsiteX1499" fmla="*/ 5367530 w 8023328"/>
              <a:gd name="connsiteY1499" fmla="*/ 998371 h 2380521"/>
              <a:gd name="connsiteX1500" fmla="*/ 5296699 w 8023328"/>
              <a:gd name="connsiteY1500" fmla="*/ 998371 h 2380521"/>
              <a:gd name="connsiteX1501" fmla="*/ 5311488 w 8023328"/>
              <a:gd name="connsiteY1501" fmla="*/ 1012227 h 2380521"/>
              <a:gd name="connsiteX1502" fmla="*/ 5296699 w 8023328"/>
              <a:gd name="connsiteY1502" fmla="*/ 1024625 h 2380521"/>
              <a:gd name="connsiteX1503" fmla="*/ 5281910 w 8023328"/>
              <a:gd name="connsiteY1503" fmla="*/ 1012227 h 2380521"/>
              <a:gd name="connsiteX1504" fmla="*/ 5296699 w 8023328"/>
              <a:gd name="connsiteY1504" fmla="*/ 998371 h 2380521"/>
              <a:gd name="connsiteX1505" fmla="*/ 5225869 w 8023328"/>
              <a:gd name="connsiteY1505" fmla="*/ 998371 h 2380521"/>
              <a:gd name="connsiteX1506" fmla="*/ 5240657 w 8023328"/>
              <a:gd name="connsiteY1506" fmla="*/ 1012227 h 2380521"/>
              <a:gd name="connsiteX1507" fmla="*/ 5225869 w 8023328"/>
              <a:gd name="connsiteY1507" fmla="*/ 1024625 h 2380521"/>
              <a:gd name="connsiteX1508" fmla="*/ 5211081 w 8023328"/>
              <a:gd name="connsiteY1508" fmla="*/ 1012227 h 2380521"/>
              <a:gd name="connsiteX1509" fmla="*/ 5225869 w 8023328"/>
              <a:gd name="connsiteY1509" fmla="*/ 998371 h 2380521"/>
              <a:gd name="connsiteX1510" fmla="*/ 5154105 w 8023328"/>
              <a:gd name="connsiteY1510" fmla="*/ 998371 h 2380521"/>
              <a:gd name="connsiteX1511" fmla="*/ 5166502 w 8023328"/>
              <a:gd name="connsiteY1511" fmla="*/ 1012227 h 2380521"/>
              <a:gd name="connsiteX1512" fmla="*/ 5154105 w 8023328"/>
              <a:gd name="connsiteY1512" fmla="*/ 1024625 h 2380521"/>
              <a:gd name="connsiteX1513" fmla="*/ 5140249 w 8023328"/>
              <a:gd name="connsiteY1513" fmla="*/ 1012227 h 2380521"/>
              <a:gd name="connsiteX1514" fmla="*/ 5154105 w 8023328"/>
              <a:gd name="connsiteY1514" fmla="*/ 998371 h 2380521"/>
              <a:gd name="connsiteX1515" fmla="*/ 5083276 w 8023328"/>
              <a:gd name="connsiteY1515" fmla="*/ 998371 h 2380521"/>
              <a:gd name="connsiteX1516" fmla="*/ 5095673 w 8023328"/>
              <a:gd name="connsiteY1516" fmla="*/ 1012227 h 2380521"/>
              <a:gd name="connsiteX1517" fmla="*/ 5083276 w 8023328"/>
              <a:gd name="connsiteY1517" fmla="*/ 1024625 h 2380521"/>
              <a:gd name="connsiteX1518" fmla="*/ 5069420 w 8023328"/>
              <a:gd name="connsiteY1518" fmla="*/ 1012227 h 2380521"/>
              <a:gd name="connsiteX1519" fmla="*/ 5083276 w 8023328"/>
              <a:gd name="connsiteY1519" fmla="*/ 998371 h 2380521"/>
              <a:gd name="connsiteX1520" fmla="*/ 5012445 w 8023328"/>
              <a:gd name="connsiteY1520" fmla="*/ 998371 h 2380521"/>
              <a:gd name="connsiteX1521" fmla="*/ 5024842 w 8023328"/>
              <a:gd name="connsiteY1521" fmla="*/ 1012227 h 2380521"/>
              <a:gd name="connsiteX1522" fmla="*/ 5012445 w 8023328"/>
              <a:gd name="connsiteY1522" fmla="*/ 1024625 h 2380521"/>
              <a:gd name="connsiteX1523" fmla="*/ 4998589 w 8023328"/>
              <a:gd name="connsiteY1523" fmla="*/ 1012227 h 2380521"/>
              <a:gd name="connsiteX1524" fmla="*/ 5012445 w 8023328"/>
              <a:gd name="connsiteY1524" fmla="*/ 998371 h 2380521"/>
              <a:gd name="connsiteX1525" fmla="*/ 4940157 w 8023328"/>
              <a:gd name="connsiteY1525" fmla="*/ 998371 h 2380521"/>
              <a:gd name="connsiteX1526" fmla="*/ 4954013 w 8023328"/>
              <a:gd name="connsiteY1526" fmla="*/ 1012227 h 2380521"/>
              <a:gd name="connsiteX1527" fmla="*/ 4940157 w 8023328"/>
              <a:gd name="connsiteY1527" fmla="*/ 1024625 h 2380521"/>
              <a:gd name="connsiteX1528" fmla="*/ 4927760 w 8023328"/>
              <a:gd name="connsiteY1528" fmla="*/ 1012227 h 2380521"/>
              <a:gd name="connsiteX1529" fmla="*/ 4940157 w 8023328"/>
              <a:gd name="connsiteY1529" fmla="*/ 998371 h 2380521"/>
              <a:gd name="connsiteX1530" fmla="*/ 4865953 w 8023328"/>
              <a:gd name="connsiteY1530" fmla="*/ 998371 h 2380521"/>
              <a:gd name="connsiteX1531" fmla="*/ 4879809 w 8023328"/>
              <a:gd name="connsiteY1531" fmla="*/ 1012227 h 2380521"/>
              <a:gd name="connsiteX1532" fmla="*/ 4865953 w 8023328"/>
              <a:gd name="connsiteY1532" fmla="*/ 1024625 h 2380521"/>
              <a:gd name="connsiteX1533" fmla="*/ 4853556 w 8023328"/>
              <a:gd name="connsiteY1533" fmla="*/ 1012227 h 2380521"/>
              <a:gd name="connsiteX1534" fmla="*/ 4865953 w 8023328"/>
              <a:gd name="connsiteY1534" fmla="*/ 998371 h 2380521"/>
              <a:gd name="connsiteX1535" fmla="*/ 4797514 w 8023328"/>
              <a:gd name="connsiteY1535" fmla="*/ 998371 h 2380521"/>
              <a:gd name="connsiteX1536" fmla="*/ 4812303 w 8023328"/>
              <a:gd name="connsiteY1536" fmla="*/ 1012227 h 2380521"/>
              <a:gd name="connsiteX1537" fmla="*/ 4797514 w 8023328"/>
              <a:gd name="connsiteY1537" fmla="*/ 1024625 h 2380521"/>
              <a:gd name="connsiteX1538" fmla="*/ 4782725 w 8023328"/>
              <a:gd name="connsiteY1538" fmla="*/ 1012227 h 2380521"/>
              <a:gd name="connsiteX1539" fmla="*/ 4797514 w 8023328"/>
              <a:gd name="connsiteY1539" fmla="*/ 998371 h 2380521"/>
              <a:gd name="connsiteX1540" fmla="*/ 4726684 w 8023328"/>
              <a:gd name="connsiteY1540" fmla="*/ 998371 h 2380521"/>
              <a:gd name="connsiteX1541" fmla="*/ 4741472 w 8023328"/>
              <a:gd name="connsiteY1541" fmla="*/ 1012227 h 2380521"/>
              <a:gd name="connsiteX1542" fmla="*/ 4726684 w 8023328"/>
              <a:gd name="connsiteY1542" fmla="*/ 1024625 h 2380521"/>
              <a:gd name="connsiteX1543" fmla="*/ 4711896 w 8023328"/>
              <a:gd name="connsiteY1543" fmla="*/ 1012227 h 2380521"/>
              <a:gd name="connsiteX1544" fmla="*/ 4726684 w 8023328"/>
              <a:gd name="connsiteY1544" fmla="*/ 998371 h 2380521"/>
              <a:gd name="connsiteX1545" fmla="*/ 4655853 w 8023328"/>
              <a:gd name="connsiteY1545" fmla="*/ 998371 h 2380521"/>
              <a:gd name="connsiteX1546" fmla="*/ 4670642 w 8023328"/>
              <a:gd name="connsiteY1546" fmla="*/ 1012227 h 2380521"/>
              <a:gd name="connsiteX1547" fmla="*/ 4655853 w 8023328"/>
              <a:gd name="connsiteY1547" fmla="*/ 1024625 h 2380521"/>
              <a:gd name="connsiteX1548" fmla="*/ 4641064 w 8023328"/>
              <a:gd name="connsiteY1548" fmla="*/ 1012227 h 2380521"/>
              <a:gd name="connsiteX1549" fmla="*/ 4655853 w 8023328"/>
              <a:gd name="connsiteY1549" fmla="*/ 998371 h 2380521"/>
              <a:gd name="connsiteX1550" fmla="*/ 4584091 w 8023328"/>
              <a:gd name="connsiteY1550" fmla="*/ 998371 h 2380521"/>
              <a:gd name="connsiteX1551" fmla="*/ 4596488 w 8023328"/>
              <a:gd name="connsiteY1551" fmla="*/ 1012227 h 2380521"/>
              <a:gd name="connsiteX1552" fmla="*/ 4584091 w 8023328"/>
              <a:gd name="connsiteY1552" fmla="*/ 1024625 h 2380521"/>
              <a:gd name="connsiteX1553" fmla="*/ 4570235 w 8023328"/>
              <a:gd name="connsiteY1553" fmla="*/ 1012227 h 2380521"/>
              <a:gd name="connsiteX1554" fmla="*/ 4584091 w 8023328"/>
              <a:gd name="connsiteY1554" fmla="*/ 998371 h 2380521"/>
              <a:gd name="connsiteX1555" fmla="*/ 4513260 w 8023328"/>
              <a:gd name="connsiteY1555" fmla="*/ 998371 h 2380521"/>
              <a:gd name="connsiteX1556" fmla="*/ 4525657 w 8023328"/>
              <a:gd name="connsiteY1556" fmla="*/ 1012227 h 2380521"/>
              <a:gd name="connsiteX1557" fmla="*/ 4513260 w 8023328"/>
              <a:gd name="connsiteY1557" fmla="*/ 1024625 h 2380521"/>
              <a:gd name="connsiteX1558" fmla="*/ 4499404 w 8023328"/>
              <a:gd name="connsiteY1558" fmla="*/ 1012227 h 2380521"/>
              <a:gd name="connsiteX1559" fmla="*/ 4513260 w 8023328"/>
              <a:gd name="connsiteY1559" fmla="*/ 998371 h 2380521"/>
              <a:gd name="connsiteX1560" fmla="*/ 4439056 w 8023328"/>
              <a:gd name="connsiteY1560" fmla="*/ 998371 h 2380521"/>
              <a:gd name="connsiteX1561" fmla="*/ 4451453 w 8023328"/>
              <a:gd name="connsiteY1561" fmla="*/ 1012227 h 2380521"/>
              <a:gd name="connsiteX1562" fmla="*/ 4439056 w 8023328"/>
              <a:gd name="connsiteY1562" fmla="*/ 1024625 h 2380521"/>
              <a:gd name="connsiteX1563" fmla="*/ 4425200 w 8023328"/>
              <a:gd name="connsiteY1563" fmla="*/ 1012227 h 2380521"/>
              <a:gd name="connsiteX1564" fmla="*/ 4439056 w 8023328"/>
              <a:gd name="connsiteY1564" fmla="*/ 998371 h 2380521"/>
              <a:gd name="connsiteX1565" fmla="*/ 4366768 w 8023328"/>
              <a:gd name="connsiteY1565" fmla="*/ 998371 h 2380521"/>
              <a:gd name="connsiteX1566" fmla="*/ 4380624 w 8023328"/>
              <a:gd name="connsiteY1566" fmla="*/ 1012227 h 2380521"/>
              <a:gd name="connsiteX1567" fmla="*/ 4366768 w 8023328"/>
              <a:gd name="connsiteY1567" fmla="*/ 1024625 h 2380521"/>
              <a:gd name="connsiteX1568" fmla="*/ 4354371 w 8023328"/>
              <a:gd name="connsiteY1568" fmla="*/ 1012227 h 2380521"/>
              <a:gd name="connsiteX1569" fmla="*/ 4366768 w 8023328"/>
              <a:gd name="connsiteY1569" fmla="*/ 998371 h 2380521"/>
              <a:gd name="connsiteX1570" fmla="*/ 4295937 w 8023328"/>
              <a:gd name="connsiteY1570" fmla="*/ 998371 h 2380521"/>
              <a:gd name="connsiteX1571" fmla="*/ 4309793 w 8023328"/>
              <a:gd name="connsiteY1571" fmla="*/ 1012227 h 2380521"/>
              <a:gd name="connsiteX1572" fmla="*/ 4295937 w 8023328"/>
              <a:gd name="connsiteY1572" fmla="*/ 1024625 h 2380521"/>
              <a:gd name="connsiteX1573" fmla="*/ 4283540 w 8023328"/>
              <a:gd name="connsiteY1573" fmla="*/ 1012227 h 2380521"/>
              <a:gd name="connsiteX1574" fmla="*/ 4295937 w 8023328"/>
              <a:gd name="connsiteY1574" fmla="*/ 998371 h 2380521"/>
              <a:gd name="connsiteX1575" fmla="*/ 4225107 w 8023328"/>
              <a:gd name="connsiteY1575" fmla="*/ 998371 h 2380521"/>
              <a:gd name="connsiteX1576" fmla="*/ 4238963 w 8023328"/>
              <a:gd name="connsiteY1576" fmla="*/ 1012227 h 2380521"/>
              <a:gd name="connsiteX1577" fmla="*/ 4225107 w 8023328"/>
              <a:gd name="connsiteY1577" fmla="*/ 1024625 h 2380521"/>
              <a:gd name="connsiteX1578" fmla="*/ 4212710 w 8023328"/>
              <a:gd name="connsiteY1578" fmla="*/ 1012227 h 2380521"/>
              <a:gd name="connsiteX1579" fmla="*/ 4225107 w 8023328"/>
              <a:gd name="connsiteY1579" fmla="*/ 998371 h 2380521"/>
              <a:gd name="connsiteX1580" fmla="*/ 4153295 w 8023328"/>
              <a:gd name="connsiteY1580" fmla="*/ 998371 h 2380521"/>
              <a:gd name="connsiteX1581" fmla="*/ 4168083 w 8023328"/>
              <a:gd name="connsiteY1581" fmla="*/ 1012227 h 2380521"/>
              <a:gd name="connsiteX1582" fmla="*/ 4153295 w 8023328"/>
              <a:gd name="connsiteY1582" fmla="*/ 1024625 h 2380521"/>
              <a:gd name="connsiteX1583" fmla="*/ 4138507 w 8023328"/>
              <a:gd name="connsiteY1583" fmla="*/ 1012227 h 2380521"/>
              <a:gd name="connsiteX1584" fmla="*/ 4153295 w 8023328"/>
              <a:gd name="connsiteY1584" fmla="*/ 998371 h 2380521"/>
              <a:gd name="connsiteX1585" fmla="*/ 4082465 w 8023328"/>
              <a:gd name="connsiteY1585" fmla="*/ 998371 h 2380521"/>
              <a:gd name="connsiteX1586" fmla="*/ 4097254 w 8023328"/>
              <a:gd name="connsiteY1586" fmla="*/ 1012227 h 2380521"/>
              <a:gd name="connsiteX1587" fmla="*/ 4082465 w 8023328"/>
              <a:gd name="connsiteY1587" fmla="*/ 1024625 h 2380521"/>
              <a:gd name="connsiteX1588" fmla="*/ 4067676 w 8023328"/>
              <a:gd name="connsiteY1588" fmla="*/ 1012227 h 2380521"/>
              <a:gd name="connsiteX1589" fmla="*/ 4082465 w 8023328"/>
              <a:gd name="connsiteY1589" fmla="*/ 998371 h 2380521"/>
              <a:gd name="connsiteX1590" fmla="*/ 4011635 w 8023328"/>
              <a:gd name="connsiteY1590" fmla="*/ 998371 h 2380521"/>
              <a:gd name="connsiteX1591" fmla="*/ 4026423 w 8023328"/>
              <a:gd name="connsiteY1591" fmla="*/ 1012227 h 2380521"/>
              <a:gd name="connsiteX1592" fmla="*/ 4011635 w 8023328"/>
              <a:gd name="connsiteY1592" fmla="*/ 1024625 h 2380521"/>
              <a:gd name="connsiteX1593" fmla="*/ 3996847 w 8023328"/>
              <a:gd name="connsiteY1593" fmla="*/ 1012227 h 2380521"/>
              <a:gd name="connsiteX1594" fmla="*/ 4011635 w 8023328"/>
              <a:gd name="connsiteY1594" fmla="*/ 998371 h 2380521"/>
              <a:gd name="connsiteX1595" fmla="*/ 3939871 w 8023328"/>
              <a:gd name="connsiteY1595" fmla="*/ 998371 h 2380521"/>
              <a:gd name="connsiteX1596" fmla="*/ 3952268 w 8023328"/>
              <a:gd name="connsiteY1596" fmla="*/ 1012227 h 2380521"/>
              <a:gd name="connsiteX1597" fmla="*/ 3939871 w 8023328"/>
              <a:gd name="connsiteY1597" fmla="*/ 1024625 h 2380521"/>
              <a:gd name="connsiteX1598" fmla="*/ 3926015 w 8023328"/>
              <a:gd name="connsiteY1598" fmla="*/ 1012227 h 2380521"/>
              <a:gd name="connsiteX1599" fmla="*/ 3939871 w 8023328"/>
              <a:gd name="connsiteY1599" fmla="*/ 998371 h 2380521"/>
              <a:gd name="connsiteX1600" fmla="*/ 3869042 w 8023328"/>
              <a:gd name="connsiteY1600" fmla="*/ 998371 h 2380521"/>
              <a:gd name="connsiteX1601" fmla="*/ 3881439 w 8023328"/>
              <a:gd name="connsiteY1601" fmla="*/ 1013160 h 2380521"/>
              <a:gd name="connsiteX1602" fmla="*/ 3869042 w 8023328"/>
              <a:gd name="connsiteY1602" fmla="*/ 1027949 h 2380521"/>
              <a:gd name="connsiteX1603" fmla="*/ 3855186 w 8023328"/>
              <a:gd name="connsiteY1603" fmla="*/ 1013160 h 2380521"/>
              <a:gd name="connsiteX1604" fmla="*/ 3869042 w 8023328"/>
              <a:gd name="connsiteY1604" fmla="*/ 998371 h 2380521"/>
              <a:gd name="connsiteX1605" fmla="*/ 3798211 w 8023328"/>
              <a:gd name="connsiteY1605" fmla="*/ 998371 h 2380521"/>
              <a:gd name="connsiteX1606" fmla="*/ 3810608 w 8023328"/>
              <a:gd name="connsiteY1606" fmla="*/ 1013160 h 2380521"/>
              <a:gd name="connsiteX1607" fmla="*/ 3798211 w 8023328"/>
              <a:gd name="connsiteY1607" fmla="*/ 1027949 h 2380521"/>
              <a:gd name="connsiteX1608" fmla="*/ 3784355 w 8023328"/>
              <a:gd name="connsiteY1608" fmla="*/ 1013160 h 2380521"/>
              <a:gd name="connsiteX1609" fmla="*/ 3798211 w 8023328"/>
              <a:gd name="connsiteY1609" fmla="*/ 998371 h 2380521"/>
              <a:gd name="connsiteX1610" fmla="*/ 3725922 w 8023328"/>
              <a:gd name="connsiteY1610" fmla="*/ 998371 h 2380521"/>
              <a:gd name="connsiteX1611" fmla="*/ 3739778 w 8023328"/>
              <a:gd name="connsiteY1611" fmla="*/ 1013160 h 2380521"/>
              <a:gd name="connsiteX1612" fmla="*/ 3725922 w 8023328"/>
              <a:gd name="connsiteY1612" fmla="*/ 1027949 h 2380521"/>
              <a:gd name="connsiteX1613" fmla="*/ 3713525 w 8023328"/>
              <a:gd name="connsiteY1613" fmla="*/ 1013160 h 2380521"/>
              <a:gd name="connsiteX1614" fmla="*/ 3725922 w 8023328"/>
              <a:gd name="connsiteY1614" fmla="*/ 998371 h 2380521"/>
              <a:gd name="connsiteX1615" fmla="*/ 724105 w 8023328"/>
              <a:gd name="connsiteY1615" fmla="*/ 998371 h 2380521"/>
              <a:gd name="connsiteX1616" fmla="*/ 737962 w 8023328"/>
              <a:gd name="connsiteY1616" fmla="*/ 1010768 h 2380521"/>
              <a:gd name="connsiteX1617" fmla="*/ 724105 w 8023328"/>
              <a:gd name="connsiteY1617" fmla="*/ 1024625 h 2380521"/>
              <a:gd name="connsiteX1618" fmla="*/ 711707 w 8023328"/>
              <a:gd name="connsiteY1618" fmla="*/ 1010768 h 2380521"/>
              <a:gd name="connsiteX1619" fmla="*/ 724105 w 8023328"/>
              <a:gd name="connsiteY1619" fmla="*/ 998371 h 2380521"/>
              <a:gd name="connsiteX1620" fmla="*/ 653274 w 8023328"/>
              <a:gd name="connsiteY1620" fmla="*/ 998371 h 2380521"/>
              <a:gd name="connsiteX1621" fmla="*/ 667129 w 8023328"/>
              <a:gd name="connsiteY1621" fmla="*/ 1010768 h 2380521"/>
              <a:gd name="connsiteX1622" fmla="*/ 653274 w 8023328"/>
              <a:gd name="connsiteY1622" fmla="*/ 1024625 h 2380521"/>
              <a:gd name="connsiteX1623" fmla="*/ 640877 w 8023328"/>
              <a:gd name="connsiteY1623" fmla="*/ 1010768 h 2380521"/>
              <a:gd name="connsiteX1624" fmla="*/ 653274 w 8023328"/>
              <a:gd name="connsiteY1624" fmla="*/ 998371 h 2380521"/>
              <a:gd name="connsiteX1625" fmla="*/ 582446 w 8023328"/>
              <a:gd name="connsiteY1625" fmla="*/ 998371 h 2380521"/>
              <a:gd name="connsiteX1626" fmla="*/ 596301 w 8023328"/>
              <a:gd name="connsiteY1626" fmla="*/ 1010768 h 2380521"/>
              <a:gd name="connsiteX1627" fmla="*/ 582446 w 8023328"/>
              <a:gd name="connsiteY1627" fmla="*/ 1024625 h 2380521"/>
              <a:gd name="connsiteX1628" fmla="*/ 570047 w 8023328"/>
              <a:gd name="connsiteY1628" fmla="*/ 1010768 h 2380521"/>
              <a:gd name="connsiteX1629" fmla="*/ 582446 w 8023328"/>
              <a:gd name="connsiteY1629" fmla="*/ 998371 h 2380521"/>
              <a:gd name="connsiteX1630" fmla="*/ 513636 w 8023328"/>
              <a:gd name="connsiteY1630" fmla="*/ 998371 h 2380521"/>
              <a:gd name="connsiteX1631" fmla="*/ 528813 w 8023328"/>
              <a:gd name="connsiteY1631" fmla="*/ 1010768 h 2380521"/>
              <a:gd name="connsiteX1632" fmla="*/ 513636 w 8023328"/>
              <a:gd name="connsiteY1632" fmla="*/ 1024625 h 2380521"/>
              <a:gd name="connsiteX1633" fmla="*/ 499216 w 8023328"/>
              <a:gd name="connsiteY1633" fmla="*/ 1010768 h 2380521"/>
              <a:gd name="connsiteX1634" fmla="*/ 513636 w 8023328"/>
              <a:gd name="connsiteY1634" fmla="*/ 998371 h 2380521"/>
              <a:gd name="connsiteX1635" fmla="*/ 439802 w 8023328"/>
              <a:gd name="connsiteY1635" fmla="*/ 998371 h 2380521"/>
              <a:gd name="connsiteX1636" fmla="*/ 454592 w 8023328"/>
              <a:gd name="connsiteY1636" fmla="*/ 1010768 h 2380521"/>
              <a:gd name="connsiteX1637" fmla="*/ 439802 w 8023328"/>
              <a:gd name="connsiteY1637" fmla="*/ 1024625 h 2380521"/>
              <a:gd name="connsiteX1638" fmla="*/ 425014 w 8023328"/>
              <a:gd name="connsiteY1638" fmla="*/ 1010768 h 2380521"/>
              <a:gd name="connsiteX1639" fmla="*/ 439802 w 8023328"/>
              <a:gd name="connsiteY1639" fmla="*/ 998371 h 2380521"/>
              <a:gd name="connsiteX1640" fmla="*/ 368040 w 8023328"/>
              <a:gd name="connsiteY1640" fmla="*/ 998371 h 2380521"/>
              <a:gd name="connsiteX1641" fmla="*/ 380438 w 8023328"/>
              <a:gd name="connsiteY1641" fmla="*/ 1012227 h 2380521"/>
              <a:gd name="connsiteX1642" fmla="*/ 368040 w 8023328"/>
              <a:gd name="connsiteY1642" fmla="*/ 1024625 h 2380521"/>
              <a:gd name="connsiteX1643" fmla="*/ 354183 w 8023328"/>
              <a:gd name="connsiteY1643" fmla="*/ 1012227 h 2380521"/>
              <a:gd name="connsiteX1644" fmla="*/ 368040 w 8023328"/>
              <a:gd name="connsiteY1644" fmla="*/ 998371 h 2380521"/>
              <a:gd name="connsiteX1645" fmla="*/ 297208 w 8023328"/>
              <a:gd name="connsiteY1645" fmla="*/ 998371 h 2380521"/>
              <a:gd name="connsiteX1646" fmla="*/ 309606 w 8023328"/>
              <a:gd name="connsiteY1646" fmla="*/ 1012227 h 2380521"/>
              <a:gd name="connsiteX1647" fmla="*/ 297208 w 8023328"/>
              <a:gd name="connsiteY1647" fmla="*/ 1024625 h 2380521"/>
              <a:gd name="connsiteX1648" fmla="*/ 283352 w 8023328"/>
              <a:gd name="connsiteY1648" fmla="*/ 1012227 h 2380521"/>
              <a:gd name="connsiteX1649" fmla="*/ 297208 w 8023328"/>
              <a:gd name="connsiteY1649" fmla="*/ 998371 h 2380521"/>
              <a:gd name="connsiteX1650" fmla="*/ 226379 w 8023328"/>
              <a:gd name="connsiteY1650" fmla="*/ 998371 h 2380521"/>
              <a:gd name="connsiteX1651" fmla="*/ 238778 w 8023328"/>
              <a:gd name="connsiteY1651" fmla="*/ 1012227 h 2380521"/>
              <a:gd name="connsiteX1652" fmla="*/ 226379 w 8023328"/>
              <a:gd name="connsiteY1652" fmla="*/ 1024625 h 2380521"/>
              <a:gd name="connsiteX1653" fmla="*/ 212523 w 8023328"/>
              <a:gd name="connsiteY1653" fmla="*/ 1012227 h 2380521"/>
              <a:gd name="connsiteX1654" fmla="*/ 226379 w 8023328"/>
              <a:gd name="connsiteY1654" fmla="*/ 998371 h 2380521"/>
              <a:gd name="connsiteX1655" fmla="*/ 154085 w 8023328"/>
              <a:gd name="connsiteY1655" fmla="*/ 998371 h 2380521"/>
              <a:gd name="connsiteX1656" fmla="*/ 167941 w 8023328"/>
              <a:gd name="connsiteY1656" fmla="*/ 1012227 h 2380521"/>
              <a:gd name="connsiteX1657" fmla="*/ 154085 w 8023328"/>
              <a:gd name="connsiteY1657" fmla="*/ 1024625 h 2380521"/>
              <a:gd name="connsiteX1658" fmla="*/ 141687 w 8023328"/>
              <a:gd name="connsiteY1658" fmla="*/ 1012227 h 2380521"/>
              <a:gd name="connsiteX1659" fmla="*/ 154085 w 8023328"/>
              <a:gd name="connsiteY1659" fmla="*/ 998371 h 2380521"/>
              <a:gd name="connsiteX1660" fmla="*/ 83255 w 8023328"/>
              <a:gd name="connsiteY1660" fmla="*/ 998371 h 2380521"/>
              <a:gd name="connsiteX1661" fmla="*/ 97111 w 8023328"/>
              <a:gd name="connsiteY1661" fmla="*/ 1012227 h 2380521"/>
              <a:gd name="connsiteX1662" fmla="*/ 83255 w 8023328"/>
              <a:gd name="connsiteY1662" fmla="*/ 1024625 h 2380521"/>
              <a:gd name="connsiteX1663" fmla="*/ 70858 w 8023328"/>
              <a:gd name="connsiteY1663" fmla="*/ 1012227 h 2380521"/>
              <a:gd name="connsiteX1664" fmla="*/ 83255 w 8023328"/>
              <a:gd name="connsiteY1664" fmla="*/ 998371 h 2380521"/>
              <a:gd name="connsiteX1665" fmla="*/ 12019 w 8023328"/>
              <a:gd name="connsiteY1665" fmla="*/ 998371 h 2380521"/>
              <a:gd name="connsiteX1666" fmla="*/ 26260 w 8023328"/>
              <a:gd name="connsiteY1666" fmla="*/ 1012227 h 2380521"/>
              <a:gd name="connsiteX1667" fmla="*/ 12019 w 8023328"/>
              <a:gd name="connsiteY1667" fmla="*/ 1024625 h 2380521"/>
              <a:gd name="connsiteX1668" fmla="*/ 27 w 8023328"/>
              <a:gd name="connsiteY1668" fmla="*/ 1012227 h 2380521"/>
              <a:gd name="connsiteX1669" fmla="*/ 12019 w 8023328"/>
              <a:gd name="connsiteY1669" fmla="*/ 998371 h 2380521"/>
              <a:gd name="connsiteX1670" fmla="*/ 870603 w 8023328"/>
              <a:gd name="connsiteY1670" fmla="*/ 927542 h 2380521"/>
              <a:gd name="connsiteX1671" fmla="*/ 883001 w 8023328"/>
              <a:gd name="connsiteY1671" fmla="*/ 939939 h 2380521"/>
              <a:gd name="connsiteX1672" fmla="*/ 870603 w 8023328"/>
              <a:gd name="connsiteY1672" fmla="*/ 953796 h 2380521"/>
              <a:gd name="connsiteX1673" fmla="*/ 856747 w 8023328"/>
              <a:gd name="connsiteY1673" fmla="*/ 939939 h 2380521"/>
              <a:gd name="connsiteX1674" fmla="*/ 870603 w 8023328"/>
              <a:gd name="connsiteY1674" fmla="*/ 927542 h 2380521"/>
              <a:gd name="connsiteX1675" fmla="*/ 799773 w 8023328"/>
              <a:gd name="connsiteY1675" fmla="*/ 927542 h 2380521"/>
              <a:gd name="connsiteX1676" fmla="*/ 812171 w 8023328"/>
              <a:gd name="connsiteY1676" fmla="*/ 939939 h 2380521"/>
              <a:gd name="connsiteX1677" fmla="*/ 799773 w 8023328"/>
              <a:gd name="connsiteY1677" fmla="*/ 953796 h 2380521"/>
              <a:gd name="connsiteX1678" fmla="*/ 785917 w 8023328"/>
              <a:gd name="connsiteY1678" fmla="*/ 939939 h 2380521"/>
              <a:gd name="connsiteX1679" fmla="*/ 799773 w 8023328"/>
              <a:gd name="connsiteY1679" fmla="*/ 927542 h 2380521"/>
              <a:gd name="connsiteX1680" fmla="*/ 724112 w 8023328"/>
              <a:gd name="connsiteY1680" fmla="*/ 927542 h 2380521"/>
              <a:gd name="connsiteX1681" fmla="*/ 737968 w 8023328"/>
              <a:gd name="connsiteY1681" fmla="*/ 939939 h 2380521"/>
              <a:gd name="connsiteX1682" fmla="*/ 724112 w 8023328"/>
              <a:gd name="connsiteY1682" fmla="*/ 953796 h 2380521"/>
              <a:gd name="connsiteX1683" fmla="*/ 711714 w 8023328"/>
              <a:gd name="connsiteY1683" fmla="*/ 939939 h 2380521"/>
              <a:gd name="connsiteX1684" fmla="*/ 724112 w 8023328"/>
              <a:gd name="connsiteY1684" fmla="*/ 927542 h 2380521"/>
              <a:gd name="connsiteX1685" fmla="*/ 653281 w 8023328"/>
              <a:gd name="connsiteY1685" fmla="*/ 927542 h 2380521"/>
              <a:gd name="connsiteX1686" fmla="*/ 667137 w 8023328"/>
              <a:gd name="connsiteY1686" fmla="*/ 939939 h 2380521"/>
              <a:gd name="connsiteX1687" fmla="*/ 653281 w 8023328"/>
              <a:gd name="connsiteY1687" fmla="*/ 953796 h 2380521"/>
              <a:gd name="connsiteX1688" fmla="*/ 640884 w 8023328"/>
              <a:gd name="connsiteY1688" fmla="*/ 939939 h 2380521"/>
              <a:gd name="connsiteX1689" fmla="*/ 653281 w 8023328"/>
              <a:gd name="connsiteY1689" fmla="*/ 927542 h 2380521"/>
              <a:gd name="connsiteX1690" fmla="*/ 582453 w 8023328"/>
              <a:gd name="connsiteY1690" fmla="*/ 927542 h 2380521"/>
              <a:gd name="connsiteX1691" fmla="*/ 596309 w 8023328"/>
              <a:gd name="connsiteY1691" fmla="*/ 939939 h 2380521"/>
              <a:gd name="connsiteX1692" fmla="*/ 582453 w 8023328"/>
              <a:gd name="connsiteY1692" fmla="*/ 953796 h 2380521"/>
              <a:gd name="connsiteX1693" fmla="*/ 570054 w 8023328"/>
              <a:gd name="connsiteY1693" fmla="*/ 939939 h 2380521"/>
              <a:gd name="connsiteX1694" fmla="*/ 582453 w 8023328"/>
              <a:gd name="connsiteY1694" fmla="*/ 927542 h 2380521"/>
              <a:gd name="connsiteX1695" fmla="*/ 513642 w 8023328"/>
              <a:gd name="connsiteY1695" fmla="*/ 927542 h 2380521"/>
              <a:gd name="connsiteX1696" fmla="*/ 528820 w 8023328"/>
              <a:gd name="connsiteY1696" fmla="*/ 939939 h 2380521"/>
              <a:gd name="connsiteX1697" fmla="*/ 513642 w 8023328"/>
              <a:gd name="connsiteY1697" fmla="*/ 953796 h 2380521"/>
              <a:gd name="connsiteX1698" fmla="*/ 499223 w 8023328"/>
              <a:gd name="connsiteY1698" fmla="*/ 939939 h 2380521"/>
              <a:gd name="connsiteX1699" fmla="*/ 513642 w 8023328"/>
              <a:gd name="connsiteY1699" fmla="*/ 927542 h 2380521"/>
              <a:gd name="connsiteX1700" fmla="*/ 439809 w 8023328"/>
              <a:gd name="connsiteY1700" fmla="*/ 927542 h 2380521"/>
              <a:gd name="connsiteX1701" fmla="*/ 454599 w 8023328"/>
              <a:gd name="connsiteY1701" fmla="*/ 939939 h 2380521"/>
              <a:gd name="connsiteX1702" fmla="*/ 439809 w 8023328"/>
              <a:gd name="connsiteY1702" fmla="*/ 953796 h 2380521"/>
              <a:gd name="connsiteX1703" fmla="*/ 425021 w 8023328"/>
              <a:gd name="connsiteY1703" fmla="*/ 939939 h 2380521"/>
              <a:gd name="connsiteX1704" fmla="*/ 439809 w 8023328"/>
              <a:gd name="connsiteY1704" fmla="*/ 927542 h 2380521"/>
              <a:gd name="connsiteX1705" fmla="*/ 368046 w 8023328"/>
              <a:gd name="connsiteY1705" fmla="*/ 927542 h 2380521"/>
              <a:gd name="connsiteX1706" fmla="*/ 380444 w 8023328"/>
              <a:gd name="connsiteY1706" fmla="*/ 939939 h 2380521"/>
              <a:gd name="connsiteX1707" fmla="*/ 368046 w 8023328"/>
              <a:gd name="connsiteY1707" fmla="*/ 953796 h 2380521"/>
              <a:gd name="connsiteX1708" fmla="*/ 354191 w 8023328"/>
              <a:gd name="connsiteY1708" fmla="*/ 939939 h 2380521"/>
              <a:gd name="connsiteX1709" fmla="*/ 368046 w 8023328"/>
              <a:gd name="connsiteY1709" fmla="*/ 927542 h 2380521"/>
              <a:gd name="connsiteX1710" fmla="*/ 297214 w 8023328"/>
              <a:gd name="connsiteY1710" fmla="*/ 927542 h 2380521"/>
              <a:gd name="connsiteX1711" fmla="*/ 309612 w 8023328"/>
              <a:gd name="connsiteY1711" fmla="*/ 939939 h 2380521"/>
              <a:gd name="connsiteX1712" fmla="*/ 297214 w 8023328"/>
              <a:gd name="connsiteY1712" fmla="*/ 953796 h 2380521"/>
              <a:gd name="connsiteX1713" fmla="*/ 283359 w 8023328"/>
              <a:gd name="connsiteY1713" fmla="*/ 939939 h 2380521"/>
              <a:gd name="connsiteX1714" fmla="*/ 297214 w 8023328"/>
              <a:gd name="connsiteY1714" fmla="*/ 927542 h 2380521"/>
              <a:gd name="connsiteX1715" fmla="*/ 226386 w 8023328"/>
              <a:gd name="connsiteY1715" fmla="*/ 927542 h 2380521"/>
              <a:gd name="connsiteX1716" fmla="*/ 238784 w 8023328"/>
              <a:gd name="connsiteY1716" fmla="*/ 939939 h 2380521"/>
              <a:gd name="connsiteX1717" fmla="*/ 226386 w 8023328"/>
              <a:gd name="connsiteY1717" fmla="*/ 953796 h 2380521"/>
              <a:gd name="connsiteX1718" fmla="*/ 212530 w 8023328"/>
              <a:gd name="connsiteY1718" fmla="*/ 939939 h 2380521"/>
              <a:gd name="connsiteX1719" fmla="*/ 226386 w 8023328"/>
              <a:gd name="connsiteY1719" fmla="*/ 927542 h 2380521"/>
              <a:gd name="connsiteX1720" fmla="*/ 154091 w 8023328"/>
              <a:gd name="connsiteY1720" fmla="*/ 927542 h 2380521"/>
              <a:gd name="connsiteX1721" fmla="*/ 167947 w 8023328"/>
              <a:gd name="connsiteY1721" fmla="*/ 939939 h 2380521"/>
              <a:gd name="connsiteX1722" fmla="*/ 154091 w 8023328"/>
              <a:gd name="connsiteY1722" fmla="*/ 953796 h 2380521"/>
              <a:gd name="connsiteX1723" fmla="*/ 141693 w 8023328"/>
              <a:gd name="connsiteY1723" fmla="*/ 939939 h 2380521"/>
              <a:gd name="connsiteX1724" fmla="*/ 154091 w 8023328"/>
              <a:gd name="connsiteY1724" fmla="*/ 927542 h 2380521"/>
              <a:gd name="connsiteX1725" fmla="*/ 83261 w 8023328"/>
              <a:gd name="connsiteY1725" fmla="*/ 927542 h 2380521"/>
              <a:gd name="connsiteX1726" fmla="*/ 97117 w 8023328"/>
              <a:gd name="connsiteY1726" fmla="*/ 939939 h 2380521"/>
              <a:gd name="connsiteX1727" fmla="*/ 83261 w 8023328"/>
              <a:gd name="connsiteY1727" fmla="*/ 953796 h 2380521"/>
              <a:gd name="connsiteX1728" fmla="*/ 70864 w 8023328"/>
              <a:gd name="connsiteY1728" fmla="*/ 939939 h 2380521"/>
              <a:gd name="connsiteX1729" fmla="*/ 83261 w 8023328"/>
              <a:gd name="connsiteY1729" fmla="*/ 927542 h 2380521"/>
              <a:gd name="connsiteX1730" fmla="*/ 12025 w 8023328"/>
              <a:gd name="connsiteY1730" fmla="*/ 927542 h 2380521"/>
              <a:gd name="connsiteX1731" fmla="*/ 26266 w 8023328"/>
              <a:gd name="connsiteY1731" fmla="*/ 939939 h 2380521"/>
              <a:gd name="connsiteX1732" fmla="*/ 12025 w 8023328"/>
              <a:gd name="connsiteY1732" fmla="*/ 953796 h 2380521"/>
              <a:gd name="connsiteX1733" fmla="*/ 33 w 8023328"/>
              <a:gd name="connsiteY1733" fmla="*/ 939939 h 2380521"/>
              <a:gd name="connsiteX1734" fmla="*/ 12025 w 8023328"/>
              <a:gd name="connsiteY1734" fmla="*/ 927542 h 2380521"/>
              <a:gd name="connsiteX1735" fmla="*/ 6581764 w 8023328"/>
              <a:gd name="connsiteY1735" fmla="*/ 924168 h 2380521"/>
              <a:gd name="connsiteX1736" fmla="*/ 6596552 w 8023328"/>
              <a:gd name="connsiteY1736" fmla="*/ 936565 h 2380521"/>
              <a:gd name="connsiteX1737" fmla="*/ 6581764 w 8023328"/>
              <a:gd name="connsiteY1737" fmla="*/ 950422 h 2380521"/>
              <a:gd name="connsiteX1738" fmla="*/ 6566976 w 8023328"/>
              <a:gd name="connsiteY1738" fmla="*/ 936565 h 2380521"/>
              <a:gd name="connsiteX1739" fmla="*/ 6581764 w 8023328"/>
              <a:gd name="connsiteY1739" fmla="*/ 924168 h 2380521"/>
              <a:gd name="connsiteX1740" fmla="*/ 6510933 w 8023328"/>
              <a:gd name="connsiteY1740" fmla="*/ 924168 h 2380521"/>
              <a:gd name="connsiteX1741" fmla="*/ 6525722 w 8023328"/>
              <a:gd name="connsiteY1741" fmla="*/ 936565 h 2380521"/>
              <a:gd name="connsiteX1742" fmla="*/ 6510933 w 8023328"/>
              <a:gd name="connsiteY1742" fmla="*/ 950422 h 2380521"/>
              <a:gd name="connsiteX1743" fmla="*/ 6496144 w 8023328"/>
              <a:gd name="connsiteY1743" fmla="*/ 936565 h 2380521"/>
              <a:gd name="connsiteX1744" fmla="*/ 6510933 w 8023328"/>
              <a:gd name="connsiteY1744" fmla="*/ 924168 h 2380521"/>
              <a:gd name="connsiteX1745" fmla="*/ 6440492 w 8023328"/>
              <a:gd name="connsiteY1745" fmla="*/ 924168 h 2380521"/>
              <a:gd name="connsiteX1746" fmla="*/ 6454911 w 8023328"/>
              <a:gd name="connsiteY1746" fmla="*/ 936565 h 2380521"/>
              <a:gd name="connsiteX1747" fmla="*/ 6440492 w 8023328"/>
              <a:gd name="connsiteY1747" fmla="*/ 950422 h 2380521"/>
              <a:gd name="connsiteX1748" fmla="*/ 6425315 w 8023328"/>
              <a:gd name="connsiteY1748" fmla="*/ 936565 h 2380521"/>
              <a:gd name="connsiteX1749" fmla="*/ 6440492 w 8023328"/>
              <a:gd name="connsiteY1749" fmla="*/ 924168 h 2380521"/>
              <a:gd name="connsiteX1750" fmla="*/ 6368340 w 8023328"/>
              <a:gd name="connsiteY1750" fmla="*/ 924168 h 2380521"/>
              <a:gd name="connsiteX1751" fmla="*/ 6380737 w 8023328"/>
              <a:gd name="connsiteY1751" fmla="*/ 936565 h 2380521"/>
              <a:gd name="connsiteX1752" fmla="*/ 6368340 w 8023328"/>
              <a:gd name="connsiteY1752" fmla="*/ 950422 h 2380521"/>
              <a:gd name="connsiteX1753" fmla="*/ 6354484 w 8023328"/>
              <a:gd name="connsiteY1753" fmla="*/ 936565 h 2380521"/>
              <a:gd name="connsiteX1754" fmla="*/ 6368340 w 8023328"/>
              <a:gd name="connsiteY1754" fmla="*/ 924168 h 2380521"/>
              <a:gd name="connsiteX1755" fmla="*/ 6297511 w 8023328"/>
              <a:gd name="connsiteY1755" fmla="*/ 924168 h 2380521"/>
              <a:gd name="connsiteX1756" fmla="*/ 6309908 w 8023328"/>
              <a:gd name="connsiteY1756" fmla="*/ 936565 h 2380521"/>
              <a:gd name="connsiteX1757" fmla="*/ 6297511 w 8023328"/>
              <a:gd name="connsiteY1757" fmla="*/ 950422 h 2380521"/>
              <a:gd name="connsiteX1758" fmla="*/ 6283655 w 8023328"/>
              <a:gd name="connsiteY1758" fmla="*/ 936565 h 2380521"/>
              <a:gd name="connsiteX1759" fmla="*/ 6297511 w 8023328"/>
              <a:gd name="connsiteY1759" fmla="*/ 924168 h 2380521"/>
              <a:gd name="connsiteX1760" fmla="*/ 6226679 w 8023328"/>
              <a:gd name="connsiteY1760" fmla="*/ 924168 h 2380521"/>
              <a:gd name="connsiteX1761" fmla="*/ 6239076 w 8023328"/>
              <a:gd name="connsiteY1761" fmla="*/ 936565 h 2380521"/>
              <a:gd name="connsiteX1762" fmla="*/ 6226679 w 8023328"/>
              <a:gd name="connsiteY1762" fmla="*/ 950422 h 2380521"/>
              <a:gd name="connsiteX1763" fmla="*/ 6212823 w 8023328"/>
              <a:gd name="connsiteY1763" fmla="*/ 936565 h 2380521"/>
              <a:gd name="connsiteX1764" fmla="*/ 6226679 w 8023328"/>
              <a:gd name="connsiteY1764" fmla="*/ 924168 h 2380521"/>
              <a:gd name="connsiteX1765" fmla="*/ 6154391 w 8023328"/>
              <a:gd name="connsiteY1765" fmla="*/ 924168 h 2380521"/>
              <a:gd name="connsiteX1766" fmla="*/ 6168247 w 8023328"/>
              <a:gd name="connsiteY1766" fmla="*/ 936565 h 2380521"/>
              <a:gd name="connsiteX1767" fmla="*/ 6154391 w 8023328"/>
              <a:gd name="connsiteY1767" fmla="*/ 950422 h 2380521"/>
              <a:gd name="connsiteX1768" fmla="*/ 6141994 w 8023328"/>
              <a:gd name="connsiteY1768" fmla="*/ 936565 h 2380521"/>
              <a:gd name="connsiteX1769" fmla="*/ 6154391 w 8023328"/>
              <a:gd name="connsiteY1769" fmla="*/ 924168 h 2380521"/>
              <a:gd name="connsiteX1770" fmla="*/ 6083559 w 8023328"/>
              <a:gd name="connsiteY1770" fmla="*/ 924168 h 2380521"/>
              <a:gd name="connsiteX1771" fmla="*/ 6097415 w 8023328"/>
              <a:gd name="connsiteY1771" fmla="*/ 936565 h 2380521"/>
              <a:gd name="connsiteX1772" fmla="*/ 6083559 w 8023328"/>
              <a:gd name="connsiteY1772" fmla="*/ 950422 h 2380521"/>
              <a:gd name="connsiteX1773" fmla="*/ 6071162 w 8023328"/>
              <a:gd name="connsiteY1773" fmla="*/ 936565 h 2380521"/>
              <a:gd name="connsiteX1774" fmla="*/ 6083559 w 8023328"/>
              <a:gd name="connsiteY1774" fmla="*/ 924168 h 2380521"/>
              <a:gd name="connsiteX1775" fmla="*/ 6011748 w 8023328"/>
              <a:gd name="connsiteY1775" fmla="*/ 924168 h 2380521"/>
              <a:gd name="connsiteX1776" fmla="*/ 6026537 w 8023328"/>
              <a:gd name="connsiteY1776" fmla="*/ 936565 h 2380521"/>
              <a:gd name="connsiteX1777" fmla="*/ 6011748 w 8023328"/>
              <a:gd name="connsiteY1777" fmla="*/ 950422 h 2380521"/>
              <a:gd name="connsiteX1778" fmla="*/ 5996959 w 8023328"/>
              <a:gd name="connsiteY1778" fmla="*/ 936565 h 2380521"/>
              <a:gd name="connsiteX1779" fmla="*/ 6011748 w 8023328"/>
              <a:gd name="connsiteY1779" fmla="*/ 924168 h 2380521"/>
              <a:gd name="connsiteX1780" fmla="*/ 5940548 w 8023328"/>
              <a:gd name="connsiteY1780" fmla="*/ 924168 h 2380521"/>
              <a:gd name="connsiteX1781" fmla="*/ 5955726 w 8023328"/>
              <a:gd name="connsiteY1781" fmla="*/ 936565 h 2380521"/>
              <a:gd name="connsiteX1782" fmla="*/ 5940548 w 8023328"/>
              <a:gd name="connsiteY1782" fmla="*/ 950422 h 2380521"/>
              <a:gd name="connsiteX1783" fmla="*/ 5926130 w 8023328"/>
              <a:gd name="connsiteY1783" fmla="*/ 936565 h 2380521"/>
              <a:gd name="connsiteX1784" fmla="*/ 5940548 w 8023328"/>
              <a:gd name="connsiteY1784" fmla="*/ 924168 h 2380521"/>
              <a:gd name="connsiteX1785" fmla="*/ 5870088 w 8023328"/>
              <a:gd name="connsiteY1785" fmla="*/ 924168 h 2380521"/>
              <a:gd name="connsiteX1786" fmla="*/ 5884877 w 8023328"/>
              <a:gd name="connsiteY1786" fmla="*/ 936565 h 2380521"/>
              <a:gd name="connsiteX1787" fmla="*/ 5870088 w 8023328"/>
              <a:gd name="connsiteY1787" fmla="*/ 950422 h 2380521"/>
              <a:gd name="connsiteX1788" fmla="*/ 5855299 w 8023328"/>
              <a:gd name="connsiteY1788" fmla="*/ 936565 h 2380521"/>
              <a:gd name="connsiteX1789" fmla="*/ 5870088 w 8023328"/>
              <a:gd name="connsiteY1789" fmla="*/ 924168 h 2380521"/>
              <a:gd name="connsiteX1790" fmla="*/ 5798325 w 8023328"/>
              <a:gd name="connsiteY1790" fmla="*/ 924168 h 2380521"/>
              <a:gd name="connsiteX1791" fmla="*/ 5810722 w 8023328"/>
              <a:gd name="connsiteY1791" fmla="*/ 936565 h 2380521"/>
              <a:gd name="connsiteX1792" fmla="*/ 5798325 w 8023328"/>
              <a:gd name="connsiteY1792" fmla="*/ 950422 h 2380521"/>
              <a:gd name="connsiteX1793" fmla="*/ 5784469 w 8023328"/>
              <a:gd name="connsiteY1793" fmla="*/ 936565 h 2380521"/>
              <a:gd name="connsiteX1794" fmla="*/ 5798325 w 8023328"/>
              <a:gd name="connsiteY1794" fmla="*/ 924168 h 2380521"/>
              <a:gd name="connsiteX1795" fmla="*/ 5724122 w 8023328"/>
              <a:gd name="connsiteY1795" fmla="*/ 924168 h 2380521"/>
              <a:gd name="connsiteX1796" fmla="*/ 5736519 w 8023328"/>
              <a:gd name="connsiteY1796" fmla="*/ 936565 h 2380521"/>
              <a:gd name="connsiteX1797" fmla="*/ 5724122 w 8023328"/>
              <a:gd name="connsiteY1797" fmla="*/ 950422 h 2380521"/>
              <a:gd name="connsiteX1798" fmla="*/ 5710266 w 8023328"/>
              <a:gd name="connsiteY1798" fmla="*/ 936565 h 2380521"/>
              <a:gd name="connsiteX1799" fmla="*/ 5724122 w 8023328"/>
              <a:gd name="connsiteY1799" fmla="*/ 924168 h 2380521"/>
              <a:gd name="connsiteX1800" fmla="*/ 5653291 w 8023328"/>
              <a:gd name="connsiteY1800" fmla="*/ 924168 h 2380521"/>
              <a:gd name="connsiteX1801" fmla="*/ 5665688 w 8023328"/>
              <a:gd name="connsiteY1801" fmla="*/ 936565 h 2380521"/>
              <a:gd name="connsiteX1802" fmla="*/ 5653291 w 8023328"/>
              <a:gd name="connsiteY1802" fmla="*/ 950422 h 2380521"/>
              <a:gd name="connsiteX1803" fmla="*/ 5639435 w 8023328"/>
              <a:gd name="connsiteY1803" fmla="*/ 936565 h 2380521"/>
              <a:gd name="connsiteX1804" fmla="*/ 5653291 w 8023328"/>
              <a:gd name="connsiteY1804" fmla="*/ 924168 h 2380521"/>
              <a:gd name="connsiteX1805" fmla="*/ 5581002 w 8023328"/>
              <a:gd name="connsiteY1805" fmla="*/ 924168 h 2380521"/>
              <a:gd name="connsiteX1806" fmla="*/ 5594858 w 8023328"/>
              <a:gd name="connsiteY1806" fmla="*/ 936565 h 2380521"/>
              <a:gd name="connsiteX1807" fmla="*/ 5581002 w 8023328"/>
              <a:gd name="connsiteY1807" fmla="*/ 950422 h 2380521"/>
              <a:gd name="connsiteX1808" fmla="*/ 5568605 w 8023328"/>
              <a:gd name="connsiteY1808" fmla="*/ 936565 h 2380521"/>
              <a:gd name="connsiteX1809" fmla="*/ 5581002 w 8023328"/>
              <a:gd name="connsiteY1809" fmla="*/ 924168 h 2380521"/>
              <a:gd name="connsiteX1810" fmla="*/ 5510171 w 8023328"/>
              <a:gd name="connsiteY1810" fmla="*/ 924168 h 2380521"/>
              <a:gd name="connsiteX1811" fmla="*/ 5524027 w 8023328"/>
              <a:gd name="connsiteY1811" fmla="*/ 936565 h 2380521"/>
              <a:gd name="connsiteX1812" fmla="*/ 5510171 w 8023328"/>
              <a:gd name="connsiteY1812" fmla="*/ 950422 h 2380521"/>
              <a:gd name="connsiteX1813" fmla="*/ 5497774 w 8023328"/>
              <a:gd name="connsiteY1813" fmla="*/ 936565 h 2380521"/>
              <a:gd name="connsiteX1814" fmla="*/ 5510171 w 8023328"/>
              <a:gd name="connsiteY1814" fmla="*/ 924168 h 2380521"/>
              <a:gd name="connsiteX1815" fmla="*/ 5438937 w 8023328"/>
              <a:gd name="connsiteY1815" fmla="*/ 924168 h 2380521"/>
              <a:gd name="connsiteX1816" fmla="*/ 5453178 w 8023328"/>
              <a:gd name="connsiteY1816" fmla="*/ 936565 h 2380521"/>
              <a:gd name="connsiteX1817" fmla="*/ 5438937 w 8023328"/>
              <a:gd name="connsiteY1817" fmla="*/ 950422 h 2380521"/>
              <a:gd name="connsiteX1818" fmla="*/ 5426945 w 8023328"/>
              <a:gd name="connsiteY1818" fmla="*/ 936565 h 2380521"/>
              <a:gd name="connsiteX1819" fmla="*/ 5438937 w 8023328"/>
              <a:gd name="connsiteY1819" fmla="*/ 924168 h 2380521"/>
              <a:gd name="connsiteX1820" fmla="*/ 5367530 w 8023328"/>
              <a:gd name="connsiteY1820" fmla="*/ 924168 h 2380521"/>
              <a:gd name="connsiteX1821" fmla="*/ 5382318 w 8023328"/>
              <a:gd name="connsiteY1821" fmla="*/ 936565 h 2380521"/>
              <a:gd name="connsiteX1822" fmla="*/ 5367530 w 8023328"/>
              <a:gd name="connsiteY1822" fmla="*/ 950422 h 2380521"/>
              <a:gd name="connsiteX1823" fmla="*/ 5352742 w 8023328"/>
              <a:gd name="connsiteY1823" fmla="*/ 936565 h 2380521"/>
              <a:gd name="connsiteX1824" fmla="*/ 5367530 w 8023328"/>
              <a:gd name="connsiteY1824" fmla="*/ 924168 h 2380521"/>
              <a:gd name="connsiteX1825" fmla="*/ 5296699 w 8023328"/>
              <a:gd name="connsiteY1825" fmla="*/ 924168 h 2380521"/>
              <a:gd name="connsiteX1826" fmla="*/ 5311488 w 8023328"/>
              <a:gd name="connsiteY1826" fmla="*/ 936565 h 2380521"/>
              <a:gd name="connsiteX1827" fmla="*/ 5296699 w 8023328"/>
              <a:gd name="connsiteY1827" fmla="*/ 950422 h 2380521"/>
              <a:gd name="connsiteX1828" fmla="*/ 5281910 w 8023328"/>
              <a:gd name="connsiteY1828" fmla="*/ 936565 h 2380521"/>
              <a:gd name="connsiteX1829" fmla="*/ 5296699 w 8023328"/>
              <a:gd name="connsiteY1829" fmla="*/ 924168 h 2380521"/>
              <a:gd name="connsiteX1830" fmla="*/ 5225869 w 8023328"/>
              <a:gd name="connsiteY1830" fmla="*/ 924168 h 2380521"/>
              <a:gd name="connsiteX1831" fmla="*/ 5240657 w 8023328"/>
              <a:gd name="connsiteY1831" fmla="*/ 936565 h 2380521"/>
              <a:gd name="connsiteX1832" fmla="*/ 5225869 w 8023328"/>
              <a:gd name="connsiteY1832" fmla="*/ 950422 h 2380521"/>
              <a:gd name="connsiteX1833" fmla="*/ 5211081 w 8023328"/>
              <a:gd name="connsiteY1833" fmla="*/ 936565 h 2380521"/>
              <a:gd name="connsiteX1834" fmla="*/ 5225869 w 8023328"/>
              <a:gd name="connsiteY1834" fmla="*/ 924168 h 2380521"/>
              <a:gd name="connsiteX1835" fmla="*/ 5154105 w 8023328"/>
              <a:gd name="connsiteY1835" fmla="*/ 924168 h 2380521"/>
              <a:gd name="connsiteX1836" fmla="*/ 5166502 w 8023328"/>
              <a:gd name="connsiteY1836" fmla="*/ 936565 h 2380521"/>
              <a:gd name="connsiteX1837" fmla="*/ 5154105 w 8023328"/>
              <a:gd name="connsiteY1837" fmla="*/ 950422 h 2380521"/>
              <a:gd name="connsiteX1838" fmla="*/ 5140249 w 8023328"/>
              <a:gd name="connsiteY1838" fmla="*/ 936565 h 2380521"/>
              <a:gd name="connsiteX1839" fmla="*/ 5154105 w 8023328"/>
              <a:gd name="connsiteY1839" fmla="*/ 924168 h 2380521"/>
              <a:gd name="connsiteX1840" fmla="*/ 5083276 w 8023328"/>
              <a:gd name="connsiteY1840" fmla="*/ 924168 h 2380521"/>
              <a:gd name="connsiteX1841" fmla="*/ 5095673 w 8023328"/>
              <a:gd name="connsiteY1841" fmla="*/ 936565 h 2380521"/>
              <a:gd name="connsiteX1842" fmla="*/ 5083276 w 8023328"/>
              <a:gd name="connsiteY1842" fmla="*/ 950422 h 2380521"/>
              <a:gd name="connsiteX1843" fmla="*/ 5069420 w 8023328"/>
              <a:gd name="connsiteY1843" fmla="*/ 936565 h 2380521"/>
              <a:gd name="connsiteX1844" fmla="*/ 5083276 w 8023328"/>
              <a:gd name="connsiteY1844" fmla="*/ 924168 h 2380521"/>
              <a:gd name="connsiteX1845" fmla="*/ 5012445 w 8023328"/>
              <a:gd name="connsiteY1845" fmla="*/ 924168 h 2380521"/>
              <a:gd name="connsiteX1846" fmla="*/ 5024842 w 8023328"/>
              <a:gd name="connsiteY1846" fmla="*/ 936565 h 2380521"/>
              <a:gd name="connsiteX1847" fmla="*/ 5012445 w 8023328"/>
              <a:gd name="connsiteY1847" fmla="*/ 950422 h 2380521"/>
              <a:gd name="connsiteX1848" fmla="*/ 4998589 w 8023328"/>
              <a:gd name="connsiteY1848" fmla="*/ 938024 h 2380521"/>
              <a:gd name="connsiteX1849" fmla="*/ 5012445 w 8023328"/>
              <a:gd name="connsiteY1849" fmla="*/ 924168 h 2380521"/>
              <a:gd name="connsiteX1850" fmla="*/ 4940157 w 8023328"/>
              <a:gd name="connsiteY1850" fmla="*/ 924168 h 2380521"/>
              <a:gd name="connsiteX1851" fmla="*/ 4954013 w 8023328"/>
              <a:gd name="connsiteY1851" fmla="*/ 938024 h 2380521"/>
              <a:gd name="connsiteX1852" fmla="*/ 4940157 w 8023328"/>
              <a:gd name="connsiteY1852" fmla="*/ 950422 h 2380521"/>
              <a:gd name="connsiteX1853" fmla="*/ 4927760 w 8023328"/>
              <a:gd name="connsiteY1853" fmla="*/ 938024 h 2380521"/>
              <a:gd name="connsiteX1854" fmla="*/ 4940157 w 8023328"/>
              <a:gd name="connsiteY1854" fmla="*/ 924168 h 2380521"/>
              <a:gd name="connsiteX1855" fmla="*/ 4865953 w 8023328"/>
              <a:gd name="connsiteY1855" fmla="*/ 924168 h 2380521"/>
              <a:gd name="connsiteX1856" fmla="*/ 4879809 w 8023328"/>
              <a:gd name="connsiteY1856" fmla="*/ 938024 h 2380521"/>
              <a:gd name="connsiteX1857" fmla="*/ 4865953 w 8023328"/>
              <a:gd name="connsiteY1857" fmla="*/ 950422 h 2380521"/>
              <a:gd name="connsiteX1858" fmla="*/ 4853556 w 8023328"/>
              <a:gd name="connsiteY1858" fmla="*/ 938024 h 2380521"/>
              <a:gd name="connsiteX1859" fmla="*/ 4865953 w 8023328"/>
              <a:gd name="connsiteY1859" fmla="*/ 924168 h 2380521"/>
              <a:gd name="connsiteX1860" fmla="*/ 4797514 w 8023328"/>
              <a:gd name="connsiteY1860" fmla="*/ 924168 h 2380521"/>
              <a:gd name="connsiteX1861" fmla="*/ 4812303 w 8023328"/>
              <a:gd name="connsiteY1861" fmla="*/ 938024 h 2380521"/>
              <a:gd name="connsiteX1862" fmla="*/ 4797514 w 8023328"/>
              <a:gd name="connsiteY1862" fmla="*/ 950422 h 2380521"/>
              <a:gd name="connsiteX1863" fmla="*/ 4782725 w 8023328"/>
              <a:gd name="connsiteY1863" fmla="*/ 938024 h 2380521"/>
              <a:gd name="connsiteX1864" fmla="*/ 4797514 w 8023328"/>
              <a:gd name="connsiteY1864" fmla="*/ 924168 h 2380521"/>
              <a:gd name="connsiteX1865" fmla="*/ 4726684 w 8023328"/>
              <a:gd name="connsiteY1865" fmla="*/ 924168 h 2380521"/>
              <a:gd name="connsiteX1866" fmla="*/ 4741472 w 8023328"/>
              <a:gd name="connsiteY1866" fmla="*/ 938024 h 2380521"/>
              <a:gd name="connsiteX1867" fmla="*/ 4726684 w 8023328"/>
              <a:gd name="connsiteY1867" fmla="*/ 950422 h 2380521"/>
              <a:gd name="connsiteX1868" fmla="*/ 4711896 w 8023328"/>
              <a:gd name="connsiteY1868" fmla="*/ 938024 h 2380521"/>
              <a:gd name="connsiteX1869" fmla="*/ 4726684 w 8023328"/>
              <a:gd name="connsiteY1869" fmla="*/ 924168 h 2380521"/>
              <a:gd name="connsiteX1870" fmla="*/ 4655853 w 8023328"/>
              <a:gd name="connsiteY1870" fmla="*/ 924168 h 2380521"/>
              <a:gd name="connsiteX1871" fmla="*/ 4670642 w 8023328"/>
              <a:gd name="connsiteY1871" fmla="*/ 938024 h 2380521"/>
              <a:gd name="connsiteX1872" fmla="*/ 4655853 w 8023328"/>
              <a:gd name="connsiteY1872" fmla="*/ 950422 h 2380521"/>
              <a:gd name="connsiteX1873" fmla="*/ 4641064 w 8023328"/>
              <a:gd name="connsiteY1873" fmla="*/ 938024 h 2380521"/>
              <a:gd name="connsiteX1874" fmla="*/ 4655853 w 8023328"/>
              <a:gd name="connsiteY1874" fmla="*/ 924168 h 2380521"/>
              <a:gd name="connsiteX1875" fmla="*/ 4584091 w 8023328"/>
              <a:gd name="connsiteY1875" fmla="*/ 924168 h 2380521"/>
              <a:gd name="connsiteX1876" fmla="*/ 4596488 w 8023328"/>
              <a:gd name="connsiteY1876" fmla="*/ 938024 h 2380521"/>
              <a:gd name="connsiteX1877" fmla="*/ 4584091 w 8023328"/>
              <a:gd name="connsiteY1877" fmla="*/ 950422 h 2380521"/>
              <a:gd name="connsiteX1878" fmla="*/ 4570235 w 8023328"/>
              <a:gd name="connsiteY1878" fmla="*/ 938024 h 2380521"/>
              <a:gd name="connsiteX1879" fmla="*/ 4584091 w 8023328"/>
              <a:gd name="connsiteY1879" fmla="*/ 924168 h 2380521"/>
              <a:gd name="connsiteX1880" fmla="*/ 4513260 w 8023328"/>
              <a:gd name="connsiteY1880" fmla="*/ 924168 h 2380521"/>
              <a:gd name="connsiteX1881" fmla="*/ 4525657 w 8023328"/>
              <a:gd name="connsiteY1881" fmla="*/ 938024 h 2380521"/>
              <a:gd name="connsiteX1882" fmla="*/ 4513260 w 8023328"/>
              <a:gd name="connsiteY1882" fmla="*/ 950422 h 2380521"/>
              <a:gd name="connsiteX1883" fmla="*/ 4499404 w 8023328"/>
              <a:gd name="connsiteY1883" fmla="*/ 938024 h 2380521"/>
              <a:gd name="connsiteX1884" fmla="*/ 4513260 w 8023328"/>
              <a:gd name="connsiteY1884" fmla="*/ 924168 h 2380521"/>
              <a:gd name="connsiteX1885" fmla="*/ 4439056 w 8023328"/>
              <a:gd name="connsiteY1885" fmla="*/ 924168 h 2380521"/>
              <a:gd name="connsiteX1886" fmla="*/ 4451453 w 8023328"/>
              <a:gd name="connsiteY1886" fmla="*/ 938024 h 2380521"/>
              <a:gd name="connsiteX1887" fmla="*/ 4439056 w 8023328"/>
              <a:gd name="connsiteY1887" fmla="*/ 950422 h 2380521"/>
              <a:gd name="connsiteX1888" fmla="*/ 4425200 w 8023328"/>
              <a:gd name="connsiteY1888" fmla="*/ 938024 h 2380521"/>
              <a:gd name="connsiteX1889" fmla="*/ 4439056 w 8023328"/>
              <a:gd name="connsiteY1889" fmla="*/ 924168 h 2380521"/>
              <a:gd name="connsiteX1890" fmla="*/ 4366768 w 8023328"/>
              <a:gd name="connsiteY1890" fmla="*/ 924168 h 2380521"/>
              <a:gd name="connsiteX1891" fmla="*/ 4380624 w 8023328"/>
              <a:gd name="connsiteY1891" fmla="*/ 938024 h 2380521"/>
              <a:gd name="connsiteX1892" fmla="*/ 4366768 w 8023328"/>
              <a:gd name="connsiteY1892" fmla="*/ 950422 h 2380521"/>
              <a:gd name="connsiteX1893" fmla="*/ 4354371 w 8023328"/>
              <a:gd name="connsiteY1893" fmla="*/ 938024 h 2380521"/>
              <a:gd name="connsiteX1894" fmla="*/ 4366768 w 8023328"/>
              <a:gd name="connsiteY1894" fmla="*/ 924168 h 2380521"/>
              <a:gd name="connsiteX1895" fmla="*/ 4295937 w 8023328"/>
              <a:gd name="connsiteY1895" fmla="*/ 924168 h 2380521"/>
              <a:gd name="connsiteX1896" fmla="*/ 4309793 w 8023328"/>
              <a:gd name="connsiteY1896" fmla="*/ 938024 h 2380521"/>
              <a:gd name="connsiteX1897" fmla="*/ 4295937 w 8023328"/>
              <a:gd name="connsiteY1897" fmla="*/ 950422 h 2380521"/>
              <a:gd name="connsiteX1898" fmla="*/ 4283540 w 8023328"/>
              <a:gd name="connsiteY1898" fmla="*/ 938024 h 2380521"/>
              <a:gd name="connsiteX1899" fmla="*/ 4295937 w 8023328"/>
              <a:gd name="connsiteY1899" fmla="*/ 924168 h 2380521"/>
              <a:gd name="connsiteX1900" fmla="*/ 4225107 w 8023328"/>
              <a:gd name="connsiteY1900" fmla="*/ 924168 h 2380521"/>
              <a:gd name="connsiteX1901" fmla="*/ 4238963 w 8023328"/>
              <a:gd name="connsiteY1901" fmla="*/ 938024 h 2380521"/>
              <a:gd name="connsiteX1902" fmla="*/ 4225107 w 8023328"/>
              <a:gd name="connsiteY1902" fmla="*/ 950422 h 2380521"/>
              <a:gd name="connsiteX1903" fmla="*/ 4212710 w 8023328"/>
              <a:gd name="connsiteY1903" fmla="*/ 938024 h 2380521"/>
              <a:gd name="connsiteX1904" fmla="*/ 4225107 w 8023328"/>
              <a:gd name="connsiteY1904" fmla="*/ 924168 h 2380521"/>
              <a:gd name="connsiteX1905" fmla="*/ 4153295 w 8023328"/>
              <a:gd name="connsiteY1905" fmla="*/ 924168 h 2380521"/>
              <a:gd name="connsiteX1906" fmla="*/ 4168083 w 8023328"/>
              <a:gd name="connsiteY1906" fmla="*/ 938024 h 2380521"/>
              <a:gd name="connsiteX1907" fmla="*/ 4153295 w 8023328"/>
              <a:gd name="connsiteY1907" fmla="*/ 950422 h 2380521"/>
              <a:gd name="connsiteX1908" fmla="*/ 4138507 w 8023328"/>
              <a:gd name="connsiteY1908" fmla="*/ 938024 h 2380521"/>
              <a:gd name="connsiteX1909" fmla="*/ 4153295 w 8023328"/>
              <a:gd name="connsiteY1909" fmla="*/ 924168 h 2380521"/>
              <a:gd name="connsiteX1910" fmla="*/ 4082465 w 8023328"/>
              <a:gd name="connsiteY1910" fmla="*/ 924168 h 2380521"/>
              <a:gd name="connsiteX1911" fmla="*/ 4097254 w 8023328"/>
              <a:gd name="connsiteY1911" fmla="*/ 938024 h 2380521"/>
              <a:gd name="connsiteX1912" fmla="*/ 4082465 w 8023328"/>
              <a:gd name="connsiteY1912" fmla="*/ 950422 h 2380521"/>
              <a:gd name="connsiteX1913" fmla="*/ 4067676 w 8023328"/>
              <a:gd name="connsiteY1913" fmla="*/ 938024 h 2380521"/>
              <a:gd name="connsiteX1914" fmla="*/ 4082465 w 8023328"/>
              <a:gd name="connsiteY1914" fmla="*/ 924168 h 2380521"/>
              <a:gd name="connsiteX1915" fmla="*/ 4011635 w 8023328"/>
              <a:gd name="connsiteY1915" fmla="*/ 924168 h 2380521"/>
              <a:gd name="connsiteX1916" fmla="*/ 4026423 w 8023328"/>
              <a:gd name="connsiteY1916" fmla="*/ 938024 h 2380521"/>
              <a:gd name="connsiteX1917" fmla="*/ 4011635 w 8023328"/>
              <a:gd name="connsiteY1917" fmla="*/ 950422 h 2380521"/>
              <a:gd name="connsiteX1918" fmla="*/ 3996847 w 8023328"/>
              <a:gd name="connsiteY1918" fmla="*/ 938024 h 2380521"/>
              <a:gd name="connsiteX1919" fmla="*/ 4011635 w 8023328"/>
              <a:gd name="connsiteY1919" fmla="*/ 924168 h 2380521"/>
              <a:gd name="connsiteX1920" fmla="*/ 3939871 w 8023328"/>
              <a:gd name="connsiteY1920" fmla="*/ 924168 h 2380521"/>
              <a:gd name="connsiteX1921" fmla="*/ 3952268 w 8023328"/>
              <a:gd name="connsiteY1921" fmla="*/ 938024 h 2380521"/>
              <a:gd name="connsiteX1922" fmla="*/ 3939871 w 8023328"/>
              <a:gd name="connsiteY1922" fmla="*/ 950422 h 2380521"/>
              <a:gd name="connsiteX1923" fmla="*/ 3926015 w 8023328"/>
              <a:gd name="connsiteY1923" fmla="*/ 938024 h 2380521"/>
              <a:gd name="connsiteX1924" fmla="*/ 3939871 w 8023328"/>
              <a:gd name="connsiteY1924" fmla="*/ 924168 h 2380521"/>
              <a:gd name="connsiteX1925" fmla="*/ 3869042 w 8023328"/>
              <a:gd name="connsiteY1925" fmla="*/ 924168 h 2380521"/>
              <a:gd name="connsiteX1926" fmla="*/ 3881439 w 8023328"/>
              <a:gd name="connsiteY1926" fmla="*/ 938024 h 2380521"/>
              <a:gd name="connsiteX1927" fmla="*/ 3869042 w 8023328"/>
              <a:gd name="connsiteY1927" fmla="*/ 950422 h 2380521"/>
              <a:gd name="connsiteX1928" fmla="*/ 3855186 w 8023328"/>
              <a:gd name="connsiteY1928" fmla="*/ 938024 h 2380521"/>
              <a:gd name="connsiteX1929" fmla="*/ 3869042 w 8023328"/>
              <a:gd name="connsiteY1929" fmla="*/ 924168 h 2380521"/>
              <a:gd name="connsiteX1930" fmla="*/ 3798211 w 8023328"/>
              <a:gd name="connsiteY1930" fmla="*/ 924168 h 2380521"/>
              <a:gd name="connsiteX1931" fmla="*/ 3810608 w 8023328"/>
              <a:gd name="connsiteY1931" fmla="*/ 938024 h 2380521"/>
              <a:gd name="connsiteX1932" fmla="*/ 3798211 w 8023328"/>
              <a:gd name="connsiteY1932" fmla="*/ 950422 h 2380521"/>
              <a:gd name="connsiteX1933" fmla="*/ 3784355 w 8023328"/>
              <a:gd name="connsiteY1933" fmla="*/ 938024 h 2380521"/>
              <a:gd name="connsiteX1934" fmla="*/ 3798211 w 8023328"/>
              <a:gd name="connsiteY1934" fmla="*/ 924168 h 2380521"/>
              <a:gd name="connsiteX1935" fmla="*/ 3725922 w 8023328"/>
              <a:gd name="connsiteY1935" fmla="*/ 924168 h 2380521"/>
              <a:gd name="connsiteX1936" fmla="*/ 3739778 w 8023328"/>
              <a:gd name="connsiteY1936" fmla="*/ 938024 h 2380521"/>
              <a:gd name="connsiteX1937" fmla="*/ 3725922 w 8023328"/>
              <a:gd name="connsiteY1937" fmla="*/ 950422 h 2380521"/>
              <a:gd name="connsiteX1938" fmla="*/ 3713525 w 8023328"/>
              <a:gd name="connsiteY1938" fmla="*/ 938024 h 2380521"/>
              <a:gd name="connsiteX1939" fmla="*/ 3725922 w 8023328"/>
              <a:gd name="connsiteY1939" fmla="*/ 924168 h 2380521"/>
              <a:gd name="connsiteX1940" fmla="*/ 3655091 w 8023328"/>
              <a:gd name="connsiteY1940" fmla="*/ 924168 h 2380521"/>
              <a:gd name="connsiteX1941" fmla="*/ 3668947 w 8023328"/>
              <a:gd name="connsiteY1941" fmla="*/ 938024 h 2380521"/>
              <a:gd name="connsiteX1942" fmla="*/ 3655091 w 8023328"/>
              <a:gd name="connsiteY1942" fmla="*/ 950422 h 2380521"/>
              <a:gd name="connsiteX1943" fmla="*/ 3642694 w 8023328"/>
              <a:gd name="connsiteY1943" fmla="*/ 938024 h 2380521"/>
              <a:gd name="connsiteX1944" fmla="*/ 3655091 w 8023328"/>
              <a:gd name="connsiteY1944" fmla="*/ 924168 h 2380521"/>
              <a:gd name="connsiteX1945" fmla="*/ 3583280 w 8023328"/>
              <a:gd name="connsiteY1945" fmla="*/ 924168 h 2380521"/>
              <a:gd name="connsiteX1946" fmla="*/ 3598069 w 8023328"/>
              <a:gd name="connsiteY1946" fmla="*/ 938024 h 2380521"/>
              <a:gd name="connsiteX1947" fmla="*/ 3583280 w 8023328"/>
              <a:gd name="connsiteY1947" fmla="*/ 950422 h 2380521"/>
              <a:gd name="connsiteX1948" fmla="*/ 3568491 w 8023328"/>
              <a:gd name="connsiteY1948" fmla="*/ 938024 h 2380521"/>
              <a:gd name="connsiteX1949" fmla="*/ 3583280 w 8023328"/>
              <a:gd name="connsiteY1949" fmla="*/ 924168 h 2380521"/>
              <a:gd name="connsiteX1950" fmla="*/ 941441 w 8023328"/>
              <a:gd name="connsiteY1950" fmla="*/ 856710 h 2380521"/>
              <a:gd name="connsiteX1951" fmla="*/ 953839 w 8023328"/>
              <a:gd name="connsiteY1951" fmla="*/ 869107 h 2380521"/>
              <a:gd name="connsiteX1952" fmla="*/ 941441 w 8023328"/>
              <a:gd name="connsiteY1952" fmla="*/ 882964 h 2380521"/>
              <a:gd name="connsiteX1953" fmla="*/ 927585 w 8023328"/>
              <a:gd name="connsiteY1953" fmla="*/ 869107 h 2380521"/>
              <a:gd name="connsiteX1954" fmla="*/ 941441 w 8023328"/>
              <a:gd name="connsiteY1954" fmla="*/ 856710 h 2380521"/>
              <a:gd name="connsiteX1955" fmla="*/ 870610 w 8023328"/>
              <a:gd name="connsiteY1955" fmla="*/ 856710 h 2380521"/>
              <a:gd name="connsiteX1956" fmla="*/ 883008 w 8023328"/>
              <a:gd name="connsiteY1956" fmla="*/ 869107 h 2380521"/>
              <a:gd name="connsiteX1957" fmla="*/ 870610 w 8023328"/>
              <a:gd name="connsiteY1957" fmla="*/ 882964 h 2380521"/>
              <a:gd name="connsiteX1958" fmla="*/ 856754 w 8023328"/>
              <a:gd name="connsiteY1958" fmla="*/ 869107 h 2380521"/>
              <a:gd name="connsiteX1959" fmla="*/ 870610 w 8023328"/>
              <a:gd name="connsiteY1959" fmla="*/ 856710 h 2380521"/>
              <a:gd name="connsiteX1960" fmla="*/ 799780 w 8023328"/>
              <a:gd name="connsiteY1960" fmla="*/ 856710 h 2380521"/>
              <a:gd name="connsiteX1961" fmla="*/ 812178 w 8023328"/>
              <a:gd name="connsiteY1961" fmla="*/ 869107 h 2380521"/>
              <a:gd name="connsiteX1962" fmla="*/ 799780 w 8023328"/>
              <a:gd name="connsiteY1962" fmla="*/ 882964 h 2380521"/>
              <a:gd name="connsiteX1963" fmla="*/ 785924 w 8023328"/>
              <a:gd name="connsiteY1963" fmla="*/ 869107 h 2380521"/>
              <a:gd name="connsiteX1964" fmla="*/ 799780 w 8023328"/>
              <a:gd name="connsiteY1964" fmla="*/ 856710 h 2380521"/>
              <a:gd name="connsiteX1965" fmla="*/ 724119 w 8023328"/>
              <a:gd name="connsiteY1965" fmla="*/ 856710 h 2380521"/>
              <a:gd name="connsiteX1966" fmla="*/ 737976 w 8023328"/>
              <a:gd name="connsiteY1966" fmla="*/ 869107 h 2380521"/>
              <a:gd name="connsiteX1967" fmla="*/ 724119 w 8023328"/>
              <a:gd name="connsiteY1967" fmla="*/ 882964 h 2380521"/>
              <a:gd name="connsiteX1968" fmla="*/ 711721 w 8023328"/>
              <a:gd name="connsiteY1968" fmla="*/ 869107 h 2380521"/>
              <a:gd name="connsiteX1969" fmla="*/ 724119 w 8023328"/>
              <a:gd name="connsiteY1969" fmla="*/ 856710 h 2380521"/>
              <a:gd name="connsiteX1970" fmla="*/ 653288 w 8023328"/>
              <a:gd name="connsiteY1970" fmla="*/ 856710 h 2380521"/>
              <a:gd name="connsiteX1971" fmla="*/ 667144 w 8023328"/>
              <a:gd name="connsiteY1971" fmla="*/ 869107 h 2380521"/>
              <a:gd name="connsiteX1972" fmla="*/ 653288 w 8023328"/>
              <a:gd name="connsiteY1972" fmla="*/ 882964 h 2380521"/>
              <a:gd name="connsiteX1973" fmla="*/ 640891 w 8023328"/>
              <a:gd name="connsiteY1973" fmla="*/ 869107 h 2380521"/>
              <a:gd name="connsiteX1974" fmla="*/ 653288 w 8023328"/>
              <a:gd name="connsiteY1974" fmla="*/ 856710 h 2380521"/>
              <a:gd name="connsiteX1975" fmla="*/ 584851 w 8023328"/>
              <a:gd name="connsiteY1975" fmla="*/ 856710 h 2380521"/>
              <a:gd name="connsiteX1976" fmla="*/ 599638 w 8023328"/>
              <a:gd name="connsiteY1976" fmla="*/ 869107 h 2380521"/>
              <a:gd name="connsiteX1977" fmla="*/ 584851 w 8023328"/>
              <a:gd name="connsiteY1977" fmla="*/ 882964 h 2380521"/>
              <a:gd name="connsiteX1978" fmla="*/ 570061 w 8023328"/>
              <a:gd name="connsiteY1978" fmla="*/ 869107 h 2380521"/>
              <a:gd name="connsiteX1979" fmla="*/ 584851 w 8023328"/>
              <a:gd name="connsiteY1979" fmla="*/ 856710 h 2380521"/>
              <a:gd name="connsiteX1980" fmla="*/ 513649 w 8023328"/>
              <a:gd name="connsiteY1980" fmla="*/ 856710 h 2380521"/>
              <a:gd name="connsiteX1981" fmla="*/ 528826 w 8023328"/>
              <a:gd name="connsiteY1981" fmla="*/ 869107 h 2380521"/>
              <a:gd name="connsiteX1982" fmla="*/ 513649 w 8023328"/>
              <a:gd name="connsiteY1982" fmla="*/ 882964 h 2380521"/>
              <a:gd name="connsiteX1983" fmla="*/ 499230 w 8023328"/>
              <a:gd name="connsiteY1983" fmla="*/ 869107 h 2380521"/>
              <a:gd name="connsiteX1984" fmla="*/ 513649 w 8023328"/>
              <a:gd name="connsiteY1984" fmla="*/ 856710 h 2380521"/>
              <a:gd name="connsiteX1985" fmla="*/ 439816 w 8023328"/>
              <a:gd name="connsiteY1985" fmla="*/ 856710 h 2380521"/>
              <a:gd name="connsiteX1986" fmla="*/ 454606 w 8023328"/>
              <a:gd name="connsiteY1986" fmla="*/ 869107 h 2380521"/>
              <a:gd name="connsiteX1987" fmla="*/ 439816 w 8023328"/>
              <a:gd name="connsiteY1987" fmla="*/ 882964 h 2380521"/>
              <a:gd name="connsiteX1988" fmla="*/ 425028 w 8023328"/>
              <a:gd name="connsiteY1988" fmla="*/ 869107 h 2380521"/>
              <a:gd name="connsiteX1989" fmla="*/ 439816 w 8023328"/>
              <a:gd name="connsiteY1989" fmla="*/ 856710 h 2380521"/>
              <a:gd name="connsiteX1990" fmla="*/ 368053 w 8023328"/>
              <a:gd name="connsiteY1990" fmla="*/ 856710 h 2380521"/>
              <a:gd name="connsiteX1991" fmla="*/ 380451 w 8023328"/>
              <a:gd name="connsiteY1991" fmla="*/ 869107 h 2380521"/>
              <a:gd name="connsiteX1992" fmla="*/ 368053 w 8023328"/>
              <a:gd name="connsiteY1992" fmla="*/ 882964 h 2380521"/>
              <a:gd name="connsiteX1993" fmla="*/ 354198 w 8023328"/>
              <a:gd name="connsiteY1993" fmla="*/ 869107 h 2380521"/>
              <a:gd name="connsiteX1994" fmla="*/ 368053 w 8023328"/>
              <a:gd name="connsiteY1994" fmla="*/ 856710 h 2380521"/>
              <a:gd name="connsiteX1995" fmla="*/ 297222 w 8023328"/>
              <a:gd name="connsiteY1995" fmla="*/ 856710 h 2380521"/>
              <a:gd name="connsiteX1996" fmla="*/ 309618 w 8023328"/>
              <a:gd name="connsiteY1996" fmla="*/ 869107 h 2380521"/>
              <a:gd name="connsiteX1997" fmla="*/ 297222 w 8023328"/>
              <a:gd name="connsiteY1997" fmla="*/ 882964 h 2380521"/>
              <a:gd name="connsiteX1998" fmla="*/ 283366 w 8023328"/>
              <a:gd name="connsiteY1998" fmla="*/ 869107 h 2380521"/>
              <a:gd name="connsiteX1999" fmla="*/ 297222 w 8023328"/>
              <a:gd name="connsiteY1999" fmla="*/ 856710 h 2380521"/>
              <a:gd name="connsiteX2000" fmla="*/ 226393 w 8023328"/>
              <a:gd name="connsiteY2000" fmla="*/ 856710 h 2380521"/>
              <a:gd name="connsiteX2001" fmla="*/ 238791 w 8023328"/>
              <a:gd name="connsiteY2001" fmla="*/ 869107 h 2380521"/>
              <a:gd name="connsiteX2002" fmla="*/ 226393 w 8023328"/>
              <a:gd name="connsiteY2002" fmla="*/ 882964 h 2380521"/>
              <a:gd name="connsiteX2003" fmla="*/ 212537 w 8023328"/>
              <a:gd name="connsiteY2003" fmla="*/ 869107 h 2380521"/>
              <a:gd name="connsiteX2004" fmla="*/ 226393 w 8023328"/>
              <a:gd name="connsiteY2004" fmla="*/ 856710 h 2380521"/>
              <a:gd name="connsiteX2005" fmla="*/ 154097 w 8023328"/>
              <a:gd name="connsiteY2005" fmla="*/ 856710 h 2380521"/>
              <a:gd name="connsiteX2006" fmla="*/ 167953 w 8023328"/>
              <a:gd name="connsiteY2006" fmla="*/ 869107 h 2380521"/>
              <a:gd name="connsiteX2007" fmla="*/ 154097 w 8023328"/>
              <a:gd name="connsiteY2007" fmla="*/ 882964 h 2380521"/>
              <a:gd name="connsiteX2008" fmla="*/ 141699 w 8023328"/>
              <a:gd name="connsiteY2008" fmla="*/ 869107 h 2380521"/>
              <a:gd name="connsiteX2009" fmla="*/ 154097 w 8023328"/>
              <a:gd name="connsiteY2009" fmla="*/ 856710 h 2380521"/>
              <a:gd name="connsiteX2010" fmla="*/ 83267 w 8023328"/>
              <a:gd name="connsiteY2010" fmla="*/ 856710 h 2380521"/>
              <a:gd name="connsiteX2011" fmla="*/ 97123 w 8023328"/>
              <a:gd name="connsiteY2011" fmla="*/ 869107 h 2380521"/>
              <a:gd name="connsiteX2012" fmla="*/ 83267 w 8023328"/>
              <a:gd name="connsiteY2012" fmla="*/ 882964 h 2380521"/>
              <a:gd name="connsiteX2013" fmla="*/ 70870 w 8023328"/>
              <a:gd name="connsiteY2013" fmla="*/ 869107 h 2380521"/>
              <a:gd name="connsiteX2014" fmla="*/ 83267 w 8023328"/>
              <a:gd name="connsiteY2014" fmla="*/ 856710 h 2380521"/>
              <a:gd name="connsiteX2015" fmla="*/ 12032 w 8023328"/>
              <a:gd name="connsiteY2015" fmla="*/ 856710 h 2380521"/>
              <a:gd name="connsiteX2016" fmla="*/ 26273 w 8023328"/>
              <a:gd name="connsiteY2016" fmla="*/ 869107 h 2380521"/>
              <a:gd name="connsiteX2017" fmla="*/ 12032 w 8023328"/>
              <a:gd name="connsiteY2017" fmla="*/ 882964 h 2380521"/>
              <a:gd name="connsiteX2018" fmla="*/ 39 w 8023328"/>
              <a:gd name="connsiteY2018" fmla="*/ 869107 h 2380521"/>
              <a:gd name="connsiteX2019" fmla="*/ 12032 w 8023328"/>
              <a:gd name="connsiteY2019" fmla="*/ 856710 h 2380521"/>
              <a:gd name="connsiteX2020" fmla="*/ 6368340 w 8023328"/>
              <a:gd name="connsiteY2020" fmla="*/ 853339 h 2380521"/>
              <a:gd name="connsiteX2021" fmla="*/ 6380737 w 8023328"/>
              <a:gd name="connsiteY2021" fmla="*/ 867757 h 2380521"/>
              <a:gd name="connsiteX2022" fmla="*/ 6368340 w 8023328"/>
              <a:gd name="connsiteY2022" fmla="*/ 882935 h 2380521"/>
              <a:gd name="connsiteX2023" fmla="*/ 6354484 w 8023328"/>
              <a:gd name="connsiteY2023" fmla="*/ 867757 h 2380521"/>
              <a:gd name="connsiteX2024" fmla="*/ 6368340 w 8023328"/>
              <a:gd name="connsiteY2024" fmla="*/ 853339 h 2380521"/>
              <a:gd name="connsiteX2025" fmla="*/ 6297511 w 8023328"/>
              <a:gd name="connsiteY2025" fmla="*/ 853339 h 2380521"/>
              <a:gd name="connsiteX2026" fmla="*/ 6309908 w 8023328"/>
              <a:gd name="connsiteY2026" fmla="*/ 867757 h 2380521"/>
              <a:gd name="connsiteX2027" fmla="*/ 6297511 w 8023328"/>
              <a:gd name="connsiteY2027" fmla="*/ 882935 h 2380521"/>
              <a:gd name="connsiteX2028" fmla="*/ 6283655 w 8023328"/>
              <a:gd name="connsiteY2028" fmla="*/ 867757 h 2380521"/>
              <a:gd name="connsiteX2029" fmla="*/ 6297511 w 8023328"/>
              <a:gd name="connsiteY2029" fmla="*/ 853339 h 2380521"/>
              <a:gd name="connsiteX2030" fmla="*/ 6226679 w 8023328"/>
              <a:gd name="connsiteY2030" fmla="*/ 853339 h 2380521"/>
              <a:gd name="connsiteX2031" fmla="*/ 6239076 w 8023328"/>
              <a:gd name="connsiteY2031" fmla="*/ 867757 h 2380521"/>
              <a:gd name="connsiteX2032" fmla="*/ 6226679 w 8023328"/>
              <a:gd name="connsiteY2032" fmla="*/ 882935 h 2380521"/>
              <a:gd name="connsiteX2033" fmla="*/ 6212823 w 8023328"/>
              <a:gd name="connsiteY2033" fmla="*/ 867757 h 2380521"/>
              <a:gd name="connsiteX2034" fmla="*/ 6226679 w 8023328"/>
              <a:gd name="connsiteY2034" fmla="*/ 853339 h 2380521"/>
              <a:gd name="connsiteX2035" fmla="*/ 6154391 w 8023328"/>
              <a:gd name="connsiteY2035" fmla="*/ 853339 h 2380521"/>
              <a:gd name="connsiteX2036" fmla="*/ 6168247 w 8023328"/>
              <a:gd name="connsiteY2036" fmla="*/ 865007 h 2380521"/>
              <a:gd name="connsiteX2037" fmla="*/ 6154391 w 8023328"/>
              <a:gd name="connsiteY2037" fmla="*/ 879593 h 2380521"/>
              <a:gd name="connsiteX2038" fmla="*/ 6141994 w 8023328"/>
              <a:gd name="connsiteY2038" fmla="*/ 865007 h 2380521"/>
              <a:gd name="connsiteX2039" fmla="*/ 6154391 w 8023328"/>
              <a:gd name="connsiteY2039" fmla="*/ 853339 h 2380521"/>
              <a:gd name="connsiteX2040" fmla="*/ 6083559 w 8023328"/>
              <a:gd name="connsiteY2040" fmla="*/ 853339 h 2380521"/>
              <a:gd name="connsiteX2041" fmla="*/ 6097415 w 8023328"/>
              <a:gd name="connsiteY2041" fmla="*/ 865007 h 2380521"/>
              <a:gd name="connsiteX2042" fmla="*/ 6083559 w 8023328"/>
              <a:gd name="connsiteY2042" fmla="*/ 879593 h 2380521"/>
              <a:gd name="connsiteX2043" fmla="*/ 6071162 w 8023328"/>
              <a:gd name="connsiteY2043" fmla="*/ 865007 h 2380521"/>
              <a:gd name="connsiteX2044" fmla="*/ 6083559 w 8023328"/>
              <a:gd name="connsiteY2044" fmla="*/ 853339 h 2380521"/>
              <a:gd name="connsiteX2045" fmla="*/ 6011748 w 8023328"/>
              <a:gd name="connsiteY2045" fmla="*/ 853339 h 2380521"/>
              <a:gd name="connsiteX2046" fmla="*/ 6026537 w 8023328"/>
              <a:gd name="connsiteY2046" fmla="*/ 865007 h 2380521"/>
              <a:gd name="connsiteX2047" fmla="*/ 6011748 w 8023328"/>
              <a:gd name="connsiteY2047" fmla="*/ 879593 h 2380521"/>
              <a:gd name="connsiteX2048" fmla="*/ 5996959 w 8023328"/>
              <a:gd name="connsiteY2048" fmla="*/ 865007 h 2380521"/>
              <a:gd name="connsiteX2049" fmla="*/ 6011748 w 8023328"/>
              <a:gd name="connsiteY2049" fmla="*/ 853339 h 2380521"/>
              <a:gd name="connsiteX2050" fmla="*/ 5940548 w 8023328"/>
              <a:gd name="connsiteY2050" fmla="*/ 853339 h 2380521"/>
              <a:gd name="connsiteX2051" fmla="*/ 5955726 w 8023328"/>
              <a:gd name="connsiteY2051" fmla="*/ 865007 h 2380521"/>
              <a:gd name="connsiteX2052" fmla="*/ 5940548 w 8023328"/>
              <a:gd name="connsiteY2052" fmla="*/ 879593 h 2380521"/>
              <a:gd name="connsiteX2053" fmla="*/ 5926130 w 8023328"/>
              <a:gd name="connsiteY2053" fmla="*/ 865007 h 2380521"/>
              <a:gd name="connsiteX2054" fmla="*/ 5940548 w 8023328"/>
              <a:gd name="connsiteY2054" fmla="*/ 853339 h 2380521"/>
              <a:gd name="connsiteX2055" fmla="*/ 5870088 w 8023328"/>
              <a:gd name="connsiteY2055" fmla="*/ 853339 h 2380521"/>
              <a:gd name="connsiteX2056" fmla="*/ 5884877 w 8023328"/>
              <a:gd name="connsiteY2056" fmla="*/ 865007 h 2380521"/>
              <a:gd name="connsiteX2057" fmla="*/ 5870088 w 8023328"/>
              <a:gd name="connsiteY2057" fmla="*/ 879593 h 2380521"/>
              <a:gd name="connsiteX2058" fmla="*/ 5855299 w 8023328"/>
              <a:gd name="connsiteY2058" fmla="*/ 865007 h 2380521"/>
              <a:gd name="connsiteX2059" fmla="*/ 5870088 w 8023328"/>
              <a:gd name="connsiteY2059" fmla="*/ 853339 h 2380521"/>
              <a:gd name="connsiteX2060" fmla="*/ 5798325 w 8023328"/>
              <a:gd name="connsiteY2060" fmla="*/ 853339 h 2380521"/>
              <a:gd name="connsiteX2061" fmla="*/ 5810722 w 8023328"/>
              <a:gd name="connsiteY2061" fmla="*/ 865007 h 2380521"/>
              <a:gd name="connsiteX2062" fmla="*/ 5798325 w 8023328"/>
              <a:gd name="connsiteY2062" fmla="*/ 879593 h 2380521"/>
              <a:gd name="connsiteX2063" fmla="*/ 5784469 w 8023328"/>
              <a:gd name="connsiteY2063" fmla="*/ 865007 h 2380521"/>
              <a:gd name="connsiteX2064" fmla="*/ 5798325 w 8023328"/>
              <a:gd name="connsiteY2064" fmla="*/ 853339 h 2380521"/>
              <a:gd name="connsiteX2065" fmla="*/ 5724122 w 8023328"/>
              <a:gd name="connsiteY2065" fmla="*/ 853339 h 2380521"/>
              <a:gd name="connsiteX2066" fmla="*/ 5736519 w 8023328"/>
              <a:gd name="connsiteY2066" fmla="*/ 865007 h 2380521"/>
              <a:gd name="connsiteX2067" fmla="*/ 5724122 w 8023328"/>
              <a:gd name="connsiteY2067" fmla="*/ 879593 h 2380521"/>
              <a:gd name="connsiteX2068" fmla="*/ 5710266 w 8023328"/>
              <a:gd name="connsiteY2068" fmla="*/ 865007 h 2380521"/>
              <a:gd name="connsiteX2069" fmla="*/ 5724122 w 8023328"/>
              <a:gd name="connsiteY2069" fmla="*/ 853339 h 2380521"/>
              <a:gd name="connsiteX2070" fmla="*/ 5653291 w 8023328"/>
              <a:gd name="connsiteY2070" fmla="*/ 853339 h 2380521"/>
              <a:gd name="connsiteX2071" fmla="*/ 5665688 w 8023328"/>
              <a:gd name="connsiteY2071" fmla="*/ 865007 h 2380521"/>
              <a:gd name="connsiteX2072" fmla="*/ 5653291 w 8023328"/>
              <a:gd name="connsiteY2072" fmla="*/ 879593 h 2380521"/>
              <a:gd name="connsiteX2073" fmla="*/ 5639435 w 8023328"/>
              <a:gd name="connsiteY2073" fmla="*/ 865007 h 2380521"/>
              <a:gd name="connsiteX2074" fmla="*/ 5653291 w 8023328"/>
              <a:gd name="connsiteY2074" fmla="*/ 853339 h 2380521"/>
              <a:gd name="connsiteX2075" fmla="*/ 5581002 w 8023328"/>
              <a:gd name="connsiteY2075" fmla="*/ 853339 h 2380521"/>
              <a:gd name="connsiteX2076" fmla="*/ 5594858 w 8023328"/>
              <a:gd name="connsiteY2076" fmla="*/ 865007 h 2380521"/>
              <a:gd name="connsiteX2077" fmla="*/ 5581002 w 8023328"/>
              <a:gd name="connsiteY2077" fmla="*/ 879593 h 2380521"/>
              <a:gd name="connsiteX2078" fmla="*/ 5568605 w 8023328"/>
              <a:gd name="connsiteY2078" fmla="*/ 865007 h 2380521"/>
              <a:gd name="connsiteX2079" fmla="*/ 5581002 w 8023328"/>
              <a:gd name="connsiteY2079" fmla="*/ 853339 h 2380521"/>
              <a:gd name="connsiteX2080" fmla="*/ 5510171 w 8023328"/>
              <a:gd name="connsiteY2080" fmla="*/ 853339 h 2380521"/>
              <a:gd name="connsiteX2081" fmla="*/ 5524027 w 8023328"/>
              <a:gd name="connsiteY2081" fmla="*/ 865007 h 2380521"/>
              <a:gd name="connsiteX2082" fmla="*/ 5510171 w 8023328"/>
              <a:gd name="connsiteY2082" fmla="*/ 879593 h 2380521"/>
              <a:gd name="connsiteX2083" fmla="*/ 5497774 w 8023328"/>
              <a:gd name="connsiteY2083" fmla="*/ 865007 h 2380521"/>
              <a:gd name="connsiteX2084" fmla="*/ 5510171 w 8023328"/>
              <a:gd name="connsiteY2084" fmla="*/ 853339 h 2380521"/>
              <a:gd name="connsiteX2085" fmla="*/ 5438937 w 8023328"/>
              <a:gd name="connsiteY2085" fmla="*/ 853339 h 2380521"/>
              <a:gd name="connsiteX2086" fmla="*/ 5453178 w 8023328"/>
              <a:gd name="connsiteY2086" fmla="*/ 865007 h 2380521"/>
              <a:gd name="connsiteX2087" fmla="*/ 5438937 w 8023328"/>
              <a:gd name="connsiteY2087" fmla="*/ 879593 h 2380521"/>
              <a:gd name="connsiteX2088" fmla="*/ 5426945 w 8023328"/>
              <a:gd name="connsiteY2088" fmla="*/ 865007 h 2380521"/>
              <a:gd name="connsiteX2089" fmla="*/ 5438937 w 8023328"/>
              <a:gd name="connsiteY2089" fmla="*/ 853339 h 2380521"/>
              <a:gd name="connsiteX2090" fmla="*/ 5367530 w 8023328"/>
              <a:gd name="connsiteY2090" fmla="*/ 853339 h 2380521"/>
              <a:gd name="connsiteX2091" fmla="*/ 5382318 w 8023328"/>
              <a:gd name="connsiteY2091" fmla="*/ 865007 h 2380521"/>
              <a:gd name="connsiteX2092" fmla="*/ 5367530 w 8023328"/>
              <a:gd name="connsiteY2092" fmla="*/ 879593 h 2380521"/>
              <a:gd name="connsiteX2093" fmla="*/ 5352742 w 8023328"/>
              <a:gd name="connsiteY2093" fmla="*/ 865007 h 2380521"/>
              <a:gd name="connsiteX2094" fmla="*/ 5367530 w 8023328"/>
              <a:gd name="connsiteY2094" fmla="*/ 853339 h 2380521"/>
              <a:gd name="connsiteX2095" fmla="*/ 5296699 w 8023328"/>
              <a:gd name="connsiteY2095" fmla="*/ 853339 h 2380521"/>
              <a:gd name="connsiteX2096" fmla="*/ 5311488 w 8023328"/>
              <a:gd name="connsiteY2096" fmla="*/ 865007 h 2380521"/>
              <a:gd name="connsiteX2097" fmla="*/ 5296699 w 8023328"/>
              <a:gd name="connsiteY2097" fmla="*/ 879593 h 2380521"/>
              <a:gd name="connsiteX2098" fmla="*/ 5281910 w 8023328"/>
              <a:gd name="connsiteY2098" fmla="*/ 865007 h 2380521"/>
              <a:gd name="connsiteX2099" fmla="*/ 5296699 w 8023328"/>
              <a:gd name="connsiteY2099" fmla="*/ 853339 h 2380521"/>
              <a:gd name="connsiteX2100" fmla="*/ 5225869 w 8023328"/>
              <a:gd name="connsiteY2100" fmla="*/ 853339 h 2380521"/>
              <a:gd name="connsiteX2101" fmla="*/ 5240657 w 8023328"/>
              <a:gd name="connsiteY2101" fmla="*/ 865007 h 2380521"/>
              <a:gd name="connsiteX2102" fmla="*/ 5225869 w 8023328"/>
              <a:gd name="connsiteY2102" fmla="*/ 879593 h 2380521"/>
              <a:gd name="connsiteX2103" fmla="*/ 5211081 w 8023328"/>
              <a:gd name="connsiteY2103" fmla="*/ 865007 h 2380521"/>
              <a:gd name="connsiteX2104" fmla="*/ 5225869 w 8023328"/>
              <a:gd name="connsiteY2104" fmla="*/ 853339 h 2380521"/>
              <a:gd name="connsiteX2105" fmla="*/ 5154105 w 8023328"/>
              <a:gd name="connsiteY2105" fmla="*/ 853339 h 2380521"/>
              <a:gd name="connsiteX2106" fmla="*/ 5166502 w 8023328"/>
              <a:gd name="connsiteY2106" fmla="*/ 865007 h 2380521"/>
              <a:gd name="connsiteX2107" fmla="*/ 5154105 w 8023328"/>
              <a:gd name="connsiteY2107" fmla="*/ 879593 h 2380521"/>
              <a:gd name="connsiteX2108" fmla="*/ 5140249 w 8023328"/>
              <a:gd name="connsiteY2108" fmla="*/ 865007 h 2380521"/>
              <a:gd name="connsiteX2109" fmla="*/ 5154105 w 8023328"/>
              <a:gd name="connsiteY2109" fmla="*/ 853339 h 2380521"/>
              <a:gd name="connsiteX2110" fmla="*/ 5083276 w 8023328"/>
              <a:gd name="connsiteY2110" fmla="*/ 853339 h 2380521"/>
              <a:gd name="connsiteX2111" fmla="*/ 5095673 w 8023328"/>
              <a:gd name="connsiteY2111" fmla="*/ 865007 h 2380521"/>
              <a:gd name="connsiteX2112" fmla="*/ 5083276 w 8023328"/>
              <a:gd name="connsiteY2112" fmla="*/ 879593 h 2380521"/>
              <a:gd name="connsiteX2113" fmla="*/ 5069420 w 8023328"/>
              <a:gd name="connsiteY2113" fmla="*/ 865007 h 2380521"/>
              <a:gd name="connsiteX2114" fmla="*/ 5083276 w 8023328"/>
              <a:gd name="connsiteY2114" fmla="*/ 853339 h 2380521"/>
              <a:gd name="connsiteX2115" fmla="*/ 5012445 w 8023328"/>
              <a:gd name="connsiteY2115" fmla="*/ 853339 h 2380521"/>
              <a:gd name="connsiteX2116" fmla="*/ 5024842 w 8023328"/>
              <a:gd name="connsiteY2116" fmla="*/ 865007 h 2380521"/>
              <a:gd name="connsiteX2117" fmla="*/ 5012445 w 8023328"/>
              <a:gd name="connsiteY2117" fmla="*/ 879593 h 2380521"/>
              <a:gd name="connsiteX2118" fmla="*/ 4998589 w 8023328"/>
              <a:gd name="connsiteY2118" fmla="*/ 865007 h 2380521"/>
              <a:gd name="connsiteX2119" fmla="*/ 5012445 w 8023328"/>
              <a:gd name="connsiteY2119" fmla="*/ 853339 h 2380521"/>
              <a:gd name="connsiteX2120" fmla="*/ 4940157 w 8023328"/>
              <a:gd name="connsiteY2120" fmla="*/ 853339 h 2380521"/>
              <a:gd name="connsiteX2121" fmla="*/ 4954013 w 8023328"/>
              <a:gd name="connsiteY2121" fmla="*/ 865007 h 2380521"/>
              <a:gd name="connsiteX2122" fmla="*/ 4940157 w 8023328"/>
              <a:gd name="connsiteY2122" fmla="*/ 879593 h 2380521"/>
              <a:gd name="connsiteX2123" fmla="*/ 4927760 w 8023328"/>
              <a:gd name="connsiteY2123" fmla="*/ 865007 h 2380521"/>
              <a:gd name="connsiteX2124" fmla="*/ 4940157 w 8023328"/>
              <a:gd name="connsiteY2124" fmla="*/ 853339 h 2380521"/>
              <a:gd name="connsiteX2125" fmla="*/ 4865953 w 8023328"/>
              <a:gd name="connsiteY2125" fmla="*/ 853339 h 2380521"/>
              <a:gd name="connsiteX2126" fmla="*/ 4879809 w 8023328"/>
              <a:gd name="connsiteY2126" fmla="*/ 865007 h 2380521"/>
              <a:gd name="connsiteX2127" fmla="*/ 4865953 w 8023328"/>
              <a:gd name="connsiteY2127" fmla="*/ 879593 h 2380521"/>
              <a:gd name="connsiteX2128" fmla="*/ 4853556 w 8023328"/>
              <a:gd name="connsiteY2128" fmla="*/ 865007 h 2380521"/>
              <a:gd name="connsiteX2129" fmla="*/ 4865953 w 8023328"/>
              <a:gd name="connsiteY2129" fmla="*/ 853339 h 2380521"/>
              <a:gd name="connsiteX2130" fmla="*/ 4797514 w 8023328"/>
              <a:gd name="connsiteY2130" fmla="*/ 853339 h 2380521"/>
              <a:gd name="connsiteX2131" fmla="*/ 4812303 w 8023328"/>
              <a:gd name="connsiteY2131" fmla="*/ 865007 h 2380521"/>
              <a:gd name="connsiteX2132" fmla="*/ 4797514 w 8023328"/>
              <a:gd name="connsiteY2132" fmla="*/ 879593 h 2380521"/>
              <a:gd name="connsiteX2133" fmla="*/ 4782725 w 8023328"/>
              <a:gd name="connsiteY2133" fmla="*/ 865007 h 2380521"/>
              <a:gd name="connsiteX2134" fmla="*/ 4797514 w 8023328"/>
              <a:gd name="connsiteY2134" fmla="*/ 853339 h 2380521"/>
              <a:gd name="connsiteX2135" fmla="*/ 4726684 w 8023328"/>
              <a:gd name="connsiteY2135" fmla="*/ 853339 h 2380521"/>
              <a:gd name="connsiteX2136" fmla="*/ 4741472 w 8023328"/>
              <a:gd name="connsiteY2136" fmla="*/ 865007 h 2380521"/>
              <a:gd name="connsiteX2137" fmla="*/ 4726684 w 8023328"/>
              <a:gd name="connsiteY2137" fmla="*/ 879593 h 2380521"/>
              <a:gd name="connsiteX2138" fmla="*/ 4711896 w 8023328"/>
              <a:gd name="connsiteY2138" fmla="*/ 865007 h 2380521"/>
              <a:gd name="connsiteX2139" fmla="*/ 4726684 w 8023328"/>
              <a:gd name="connsiteY2139" fmla="*/ 853339 h 2380521"/>
              <a:gd name="connsiteX2140" fmla="*/ 4655853 w 8023328"/>
              <a:gd name="connsiteY2140" fmla="*/ 853339 h 2380521"/>
              <a:gd name="connsiteX2141" fmla="*/ 4670642 w 8023328"/>
              <a:gd name="connsiteY2141" fmla="*/ 865007 h 2380521"/>
              <a:gd name="connsiteX2142" fmla="*/ 4655853 w 8023328"/>
              <a:gd name="connsiteY2142" fmla="*/ 879593 h 2380521"/>
              <a:gd name="connsiteX2143" fmla="*/ 4641064 w 8023328"/>
              <a:gd name="connsiteY2143" fmla="*/ 865007 h 2380521"/>
              <a:gd name="connsiteX2144" fmla="*/ 4655853 w 8023328"/>
              <a:gd name="connsiteY2144" fmla="*/ 853339 h 2380521"/>
              <a:gd name="connsiteX2145" fmla="*/ 4584091 w 8023328"/>
              <a:gd name="connsiteY2145" fmla="*/ 853339 h 2380521"/>
              <a:gd name="connsiteX2146" fmla="*/ 4596488 w 8023328"/>
              <a:gd name="connsiteY2146" fmla="*/ 865007 h 2380521"/>
              <a:gd name="connsiteX2147" fmla="*/ 4584091 w 8023328"/>
              <a:gd name="connsiteY2147" fmla="*/ 879593 h 2380521"/>
              <a:gd name="connsiteX2148" fmla="*/ 4570235 w 8023328"/>
              <a:gd name="connsiteY2148" fmla="*/ 865007 h 2380521"/>
              <a:gd name="connsiteX2149" fmla="*/ 4584091 w 8023328"/>
              <a:gd name="connsiteY2149" fmla="*/ 853339 h 2380521"/>
              <a:gd name="connsiteX2150" fmla="*/ 4513260 w 8023328"/>
              <a:gd name="connsiteY2150" fmla="*/ 853339 h 2380521"/>
              <a:gd name="connsiteX2151" fmla="*/ 4525657 w 8023328"/>
              <a:gd name="connsiteY2151" fmla="*/ 865007 h 2380521"/>
              <a:gd name="connsiteX2152" fmla="*/ 4513260 w 8023328"/>
              <a:gd name="connsiteY2152" fmla="*/ 879593 h 2380521"/>
              <a:gd name="connsiteX2153" fmla="*/ 4499404 w 8023328"/>
              <a:gd name="connsiteY2153" fmla="*/ 865007 h 2380521"/>
              <a:gd name="connsiteX2154" fmla="*/ 4513260 w 8023328"/>
              <a:gd name="connsiteY2154" fmla="*/ 853339 h 2380521"/>
              <a:gd name="connsiteX2155" fmla="*/ 4439056 w 8023328"/>
              <a:gd name="connsiteY2155" fmla="*/ 853339 h 2380521"/>
              <a:gd name="connsiteX2156" fmla="*/ 4451453 w 8023328"/>
              <a:gd name="connsiteY2156" fmla="*/ 865007 h 2380521"/>
              <a:gd name="connsiteX2157" fmla="*/ 4439056 w 8023328"/>
              <a:gd name="connsiteY2157" fmla="*/ 879593 h 2380521"/>
              <a:gd name="connsiteX2158" fmla="*/ 4425200 w 8023328"/>
              <a:gd name="connsiteY2158" fmla="*/ 865007 h 2380521"/>
              <a:gd name="connsiteX2159" fmla="*/ 4439056 w 8023328"/>
              <a:gd name="connsiteY2159" fmla="*/ 853339 h 2380521"/>
              <a:gd name="connsiteX2160" fmla="*/ 4366768 w 8023328"/>
              <a:gd name="connsiteY2160" fmla="*/ 853339 h 2380521"/>
              <a:gd name="connsiteX2161" fmla="*/ 4380624 w 8023328"/>
              <a:gd name="connsiteY2161" fmla="*/ 865007 h 2380521"/>
              <a:gd name="connsiteX2162" fmla="*/ 4366768 w 8023328"/>
              <a:gd name="connsiteY2162" fmla="*/ 879593 h 2380521"/>
              <a:gd name="connsiteX2163" fmla="*/ 4354371 w 8023328"/>
              <a:gd name="connsiteY2163" fmla="*/ 867195 h 2380521"/>
              <a:gd name="connsiteX2164" fmla="*/ 4366768 w 8023328"/>
              <a:gd name="connsiteY2164" fmla="*/ 853339 h 2380521"/>
              <a:gd name="connsiteX2165" fmla="*/ 4295937 w 8023328"/>
              <a:gd name="connsiteY2165" fmla="*/ 853339 h 2380521"/>
              <a:gd name="connsiteX2166" fmla="*/ 4309793 w 8023328"/>
              <a:gd name="connsiteY2166" fmla="*/ 867195 h 2380521"/>
              <a:gd name="connsiteX2167" fmla="*/ 4295937 w 8023328"/>
              <a:gd name="connsiteY2167" fmla="*/ 879593 h 2380521"/>
              <a:gd name="connsiteX2168" fmla="*/ 4283540 w 8023328"/>
              <a:gd name="connsiteY2168" fmla="*/ 867195 h 2380521"/>
              <a:gd name="connsiteX2169" fmla="*/ 4295937 w 8023328"/>
              <a:gd name="connsiteY2169" fmla="*/ 853339 h 2380521"/>
              <a:gd name="connsiteX2170" fmla="*/ 4225107 w 8023328"/>
              <a:gd name="connsiteY2170" fmla="*/ 853339 h 2380521"/>
              <a:gd name="connsiteX2171" fmla="*/ 4238963 w 8023328"/>
              <a:gd name="connsiteY2171" fmla="*/ 867195 h 2380521"/>
              <a:gd name="connsiteX2172" fmla="*/ 4225107 w 8023328"/>
              <a:gd name="connsiteY2172" fmla="*/ 879593 h 2380521"/>
              <a:gd name="connsiteX2173" fmla="*/ 4212710 w 8023328"/>
              <a:gd name="connsiteY2173" fmla="*/ 867195 h 2380521"/>
              <a:gd name="connsiteX2174" fmla="*/ 4225107 w 8023328"/>
              <a:gd name="connsiteY2174" fmla="*/ 853339 h 2380521"/>
              <a:gd name="connsiteX2175" fmla="*/ 4153295 w 8023328"/>
              <a:gd name="connsiteY2175" fmla="*/ 853339 h 2380521"/>
              <a:gd name="connsiteX2176" fmla="*/ 4168083 w 8023328"/>
              <a:gd name="connsiteY2176" fmla="*/ 867195 h 2380521"/>
              <a:gd name="connsiteX2177" fmla="*/ 4153295 w 8023328"/>
              <a:gd name="connsiteY2177" fmla="*/ 879593 h 2380521"/>
              <a:gd name="connsiteX2178" fmla="*/ 4138507 w 8023328"/>
              <a:gd name="connsiteY2178" fmla="*/ 867195 h 2380521"/>
              <a:gd name="connsiteX2179" fmla="*/ 4153295 w 8023328"/>
              <a:gd name="connsiteY2179" fmla="*/ 853339 h 2380521"/>
              <a:gd name="connsiteX2180" fmla="*/ 4082465 w 8023328"/>
              <a:gd name="connsiteY2180" fmla="*/ 853339 h 2380521"/>
              <a:gd name="connsiteX2181" fmla="*/ 4097254 w 8023328"/>
              <a:gd name="connsiteY2181" fmla="*/ 867195 h 2380521"/>
              <a:gd name="connsiteX2182" fmla="*/ 4082465 w 8023328"/>
              <a:gd name="connsiteY2182" fmla="*/ 879593 h 2380521"/>
              <a:gd name="connsiteX2183" fmla="*/ 4067676 w 8023328"/>
              <a:gd name="connsiteY2183" fmla="*/ 867195 h 2380521"/>
              <a:gd name="connsiteX2184" fmla="*/ 4082465 w 8023328"/>
              <a:gd name="connsiteY2184" fmla="*/ 853339 h 2380521"/>
              <a:gd name="connsiteX2185" fmla="*/ 4011635 w 8023328"/>
              <a:gd name="connsiteY2185" fmla="*/ 853339 h 2380521"/>
              <a:gd name="connsiteX2186" fmla="*/ 4026423 w 8023328"/>
              <a:gd name="connsiteY2186" fmla="*/ 867195 h 2380521"/>
              <a:gd name="connsiteX2187" fmla="*/ 4011635 w 8023328"/>
              <a:gd name="connsiteY2187" fmla="*/ 879593 h 2380521"/>
              <a:gd name="connsiteX2188" fmla="*/ 3996847 w 8023328"/>
              <a:gd name="connsiteY2188" fmla="*/ 867195 h 2380521"/>
              <a:gd name="connsiteX2189" fmla="*/ 4011635 w 8023328"/>
              <a:gd name="connsiteY2189" fmla="*/ 853339 h 2380521"/>
              <a:gd name="connsiteX2190" fmla="*/ 3939871 w 8023328"/>
              <a:gd name="connsiteY2190" fmla="*/ 853339 h 2380521"/>
              <a:gd name="connsiteX2191" fmla="*/ 3952268 w 8023328"/>
              <a:gd name="connsiteY2191" fmla="*/ 867195 h 2380521"/>
              <a:gd name="connsiteX2192" fmla="*/ 3939871 w 8023328"/>
              <a:gd name="connsiteY2192" fmla="*/ 879593 h 2380521"/>
              <a:gd name="connsiteX2193" fmla="*/ 3926015 w 8023328"/>
              <a:gd name="connsiteY2193" fmla="*/ 867195 h 2380521"/>
              <a:gd name="connsiteX2194" fmla="*/ 3939871 w 8023328"/>
              <a:gd name="connsiteY2194" fmla="*/ 853339 h 2380521"/>
              <a:gd name="connsiteX2195" fmla="*/ 3869042 w 8023328"/>
              <a:gd name="connsiteY2195" fmla="*/ 853339 h 2380521"/>
              <a:gd name="connsiteX2196" fmla="*/ 3881439 w 8023328"/>
              <a:gd name="connsiteY2196" fmla="*/ 867195 h 2380521"/>
              <a:gd name="connsiteX2197" fmla="*/ 3869042 w 8023328"/>
              <a:gd name="connsiteY2197" fmla="*/ 879593 h 2380521"/>
              <a:gd name="connsiteX2198" fmla="*/ 3855186 w 8023328"/>
              <a:gd name="connsiteY2198" fmla="*/ 867195 h 2380521"/>
              <a:gd name="connsiteX2199" fmla="*/ 3869042 w 8023328"/>
              <a:gd name="connsiteY2199" fmla="*/ 853339 h 2380521"/>
              <a:gd name="connsiteX2200" fmla="*/ 3796752 w 8023328"/>
              <a:gd name="connsiteY2200" fmla="*/ 853339 h 2380521"/>
              <a:gd name="connsiteX2201" fmla="*/ 3810608 w 8023328"/>
              <a:gd name="connsiteY2201" fmla="*/ 867195 h 2380521"/>
              <a:gd name="connsiteX2202" fmla="*/ 3796752 w 8023328"/>
              <a:gd name="connsiteY2202" fmla="*/ 879593 h 2380521"/>
              <a:gd name="connsiteX2203" fmla="*/ 3784355 w 8023328"/>
              <a:gd name="connsiteY2203" fmla="*/ 867195 h 2380521"/>
              <a:gd name="connsiteX2204" fmla="*/ 3796752 w 8023328"/>
              <a:gd name="connsiteY2204" fmla="*/ 853339 h 2380521"/>
              <a:gd name="connsiteX2205" fmla="*/ 3725922 w 8023328"/>
              <a:gd name="connsiteY2205" fmla="*/ 853339 h 2380521"/>
              <a:gd name="connsiteX2206" fmla="*/ 3739778 w 8023328"/>
              <a:gd name="connsiteY2206" fmla="*/ 867195 h 2380521"/>
              <a:gd name="connsiteX2207" fmla="*/ 3725922 w 8023328"/>
              <a:gd name="connsiteY2207" fmla="*/ 879593 h 2380521"/>
              <a:gd name="connsiteX2208" fmla="*/ 3713525 w 8023328"/>
              <a:gd name="connsiteY2208" fmla="*/ 867195 h 2380521"/>
              <a:gd name="connsiteX2209" fmla="*/ 3725922 w 8023328"/>
              <a:gd name="connsiteY2209" fmla="*/ 853339 h 2380521"/>
              <a:gd name="connsiteX2210" fmla="*/ 3655091 w 8023328"/>
              <a:gd name="connsiteY2210" fmla="*/ 853339 h 2380521"/>
              <a:gd name="connsiteX2211" fmla="*/ 3668947 w 8023328"/>
              <a:gd name="connsiteY2211" fmla="*/ 867195 h 2380521"/>
              <a:gd name="connsiteX2212" fmla="*/ 3655091 w 8023328"/>
              <a:gd name="connsiteY2212" fmla="*/ 879593 h 2380521"/>
              <a:gd name="connsiteX2213" fmla="*/ 3642694 w 8023328"/>
              <a:gd name="connsiteY2213" fmla="*/ 867195 h 2380521"/>
              <a:gd name="connsiteX2214" fmla="*/ 3655091 w 8023328"/>
              <a:gd name="connsiteY2214" fmla="*/ 853339 h 2380521"/>
              <a:gd name="connsiteX2215" fmla="*/ 3583280 w 8023328"/>
              <a:gd name="connsiteY2215" fmla="*/ 853339 h 2380521"/>
              <a:gd name="connsiteX2216" fmla="*/ 3598069 w 8023328"/>
              <a:gd name="connsiteY2216" fmla="*/ 867195 h 2380521"/>
              <a:gd name="connsiteX2217" fmla="*/ 3583280 w 8023328"/>
              <a:gd name="connsiteY2217" fmla="*/ 879593 h 2380521"/>
              <a:gd name="connsiteX2218" fmla="*/ 3568491 w 8023328"/>
              <a:gd name="connsiteY2218" fmla="*/ 867195 h 2380521"/>
              <a:gd name="connsiteX2219" fmla="*/ 3583280 w 8023328"/>
              <a:gd name="connsiteY2219" fmla="*/ 853339 h 2380521"/>
              <a:gd name="connsiteX2220" fmla="*/ 3512449 w 8023328"/>
              <a:gd name="connsiteY2220" fmla="*/ 853339 h 2380521"/>
              <a:gd name="connsiteX2221" fmla="*/ 3527237 w 8023328"/>
              <a:gd name="connsiteY2221" fmla="*/ 867195 h 2380521"/>
              <a:gd name="connsiteX2222" fmla="*/ 3512449 w 8023328"/>
              <a:gd name="connsiteY2222" fmla="*/ 879593 h 2380521"/>
              <a:gd name="connsiteX2223" fmla="*/ 3497661 w 8023328"/>
              <a:gd name="connsiteY2223" fmla="*/ 867195 h 2380521"/>
              <a:gd name="connsiteX2224" fmla="*/ 3512449 w 8023328"/>
              <a:gd name="connsiteY2224" fmla="*/ 853339 h 2380521"/>
              <a:gd name="connsiteX2225" fmla="*/ 3441619 w 8023328"/>
              <a:gd name="connsiteY2225" fmla="*/ 853339 h 2380521"/>
              <a:gd name="connsiteX2226" fmla="*/ 3456408 w 8023328"/>
              <a:gd name="connsiteY2226" fmla="*/ 867195 h 2380521"/>
              <a:gd name="connsiteX2227" fmla="*/ 3441619 w 8023328"/>
              <a:gd name="connsiteY2227" fmla="*/ 879593 h 2380521"/>
              <a:gd name="connsiteX2228" fmla="*/ 3426830 w 8023328"/>
              <a:gd name="connsiteY2228" fmla="*/ 867195 h 2380521"/>
              <a:gd name="connsiteX2229" fmla="*/ 3441619 w 8023328"/>
              <a:gd name="connsiteY2229" fmla="*/ 853339 h 2380521"/>
              <a:gd name="connsiteX2230" fmla="*/ 3369857 w 8023328"/>
              <a:gd name="connsiteY2230" fmla="*/ 853339 h 2380521"/>
              <a:gd name="connsiteX2231" fmla="*/ 3382254 w 8023328"/>
              <a:gd name="connsiteY2231" fmla="*/ 867195 h 2380521"/>
              <a:gd name="connsiteX2232" fmla="*/ 3369857 w 8023328"/>
              <a:gd name="connsiteY2232" fmla="*/ 879593 h 2380521"/>
              <a:gd name="connsiteX2233" fmla="*/ 3356001 w 8023328"/>
              <a:gd name="connsiteY2233" fmla="*/ 867195 h 2380521"/>
              <a:gd name="connsiteX2234" fmla="*/ 3369857 w 8023328"/>
              <a:gd name="connsiteY2234" fmla="*/ 853339 h 2380521"/>
              <a:gd name="connsiteX2235" fmla="*/ 1013589 w 8023328"/>
              <a:gd name="connsiteY2235" fmla="*/ 853339 h 2380521"/>
              <a:gd name="connsiteX2236" fmla="*/ 1028011 w 8023328"/>
              <a:gd name="connsiteY2236" fmla="*/ 868127 h 2380521"/>
              <a:gd name="connsiteX2237" fmla="*/ 1013589 w 8023328"/>
              <a:gd name="connsiteY2237" fmla="*/ 882916 h 2380521"/>
              <a:gd name="connsiteX2238" fmla="*/ 998413 w 8023328"/>
              <a:gd name="connsiteY2238" fmla="*/ 868127 h 2380521"/>
              <a:gd name="connsiteX2239" fmla="*/ 1013589 w 8023328"/>
              <a:gd name="connsiteY2239" fmla="*/ 853339 h 2380521"/>
              <a:gd name="connsiteX2240" fmla="*/ 368059 w 8023328"/>
              <a:gd name="connsiteY2240" fmla="*/ 785881 h 2380521"/>
              <a:gd name="connsiteX2241" fmla="*/ 380456 w 8023328"/>
              <a:gd name="connsiteY2241" fmla="*/ 797549 h 2380521"/>
              <a:gd name="connsiteX2242" fmla="*/ 368059 w 8023328"/>
              <a:gd name="connsiteY2242" fmla="*/ 812135 h 2380521"/>
              <a:gd name="connsiteX2243" fmla="*/ 354203 w 8023328"/>
              <a:gd name="connsiteY2243" fmla="*/ 797549 h 2380521"/>
              <a:gd name="connsiteX2244" fmla="*/ 368059 w 8023328"/>
              <a:gd name="connsiteY2244" fmla="*/ 785881 h 2380521"/>
              <a:gd name="connsiteX2245" fmla="*/ 297226 w 8023328"/>
              <a:gd name="connsiteY2245" fmla="*/ 785881 h 2380521"/>
              <a:gd name="connsiteX2246" fmla="*/ 309624 w 8023328"/>
              <a:gd name="connsiteY2246" fmla="*/ 797549 h 2380521"/>
              <a:gd name="connsiteX2247" fmla="*/ 297226 w 8023328"/>
              <a:gd name="connsiteY2247" fmla="*/ 812135 h 2380521"/>
              <a:gd name="connsiteX2248" fmla="*/ 283371 w 8023328"/>
              <a:gd name="connsiteY2248" fmla="*/ 797549 h 2380521"/>
              <a:gd name="connsiteX2249" fmla="*/ 297226 w 8023328"/>
              <a:gd name="connsiteY2249" fmla="*/ 785881 h 2380521"/>
              <a:gd name="connsiteX2250" fmla="*/ 226398 w 8023328"/>
              <a:gd name="connsiteY2250" fmla="*/ 785881 h 2380521"/>
              <a:gd name="connsiteX2251" fmla="*/ 238797 w 8023328"/>
              <a:gd name="connsiteY2251" fmla="*/ 797549 h 2380521"/>
              <a:gd name="connsiteX2252" fmla="*/ 226398 w 8023328"/>
              <a:gd name="connsiteY2252" fmla="*/ 812135 h 2380521"/>
              <a:gd name="connsiteX2253" fmla="*/ 212542 w 8023328"/>
              <a:gd name="connsiteY2253" fmla="*/ 797549 h 2380521"/>
              <a:gd name="connsiteX2254" fmla="*/ 226398 w 8023328"/>
              <a:gd name="connsiteY2254" fmla="*/ 785881 h 2380521"/>
              <a:gd name="connsiteX2255" fmla="*/ 154101 w 8023328"/>
              <a:gd name="connsiteY2255" fmla="*/ 785881 h 2380521"/>
              <a:gd name="connsiteX2256" fmla="*/ 167957 w 8023328"/>
              <a:gd name="connsiteY2256" fmla="*/ 797549 h 2380521"/>
              <a:gd name="connsiteX2257" fmla="*/ 154101 w 8023328"/>
              <a:gd name="connsiteY2257" fmla="*/ 812135 h 2380521"/>
              <a:gd name="connsiteX2258" fmla="*/ 141704 w 8023328"/>
              <a:gd name="connsiteY2258" fmla="*/ 797549 h 2380521"/>
              <a:gd name="connsiteX2259" fmla="*/ 154101 w 8023328"/>
              <a:gd name="connsiteY2259" fmla="*/ 785881 h 2380521"/>
              <a:gd name="connsiteX2260" fmla="*/ 83272 w 8023328"/>
              <a:gd name="connsiteY2260" fmla="*/ 785881 h 2380521"/>
              <a:gd name="connsiteX2261" fmla="*/ 97128 w 8023328"/>
              <a:gd name="connsiteY2261" fmla="*/ 797549 h 2380521"/>
              <a:gd name="connsiteX2262" fmla="*/ 83272 w 8023328"/>
              <a:gd name="connsiteY2262" fmla="*/ 812135 h 2380521"/>
              <a:gd name="connsiteX2263" fmla="*/ 70874 w 8023328"/>
              <a:gd name="connsiteY2263" fmla="*/ 797549 h 2380521"/>
              <a:gd name="connsiteX2264" fmla="*/ 83272 w 8023328"/>
              <a:gd name="connsiteY2264" fmla="*/ 785881 h 2380521"/>
              <a:gd name="connsiteX2265" fmla="*/ 12036 w 8023328"/>
              <a:gd name="connsiteY2265" fmla="*/ 785881 h 2380521"/>
              <a:gd name="connsiteX2266" fmla="*/ 26277 w 8023328"/>
              <a:gd name="connsiteY2266" fmla="*/ 797549 h 2380521"/>
              <a:gd name="connsiteX2267" fmla="*/ 12036 w 8023328"/>
              <a:gd name="connsiteY2267" fmla="*/ 812135 h 2380521"/>
              <a:gd name="connsiteX2268" fmla="*/ 44 w 8023328"/>
              <a:gd name="connsiteY2268" fmla="*/ 797549 h 2380521"/>
              <a:gd name="connsiteX2269" fmla="*/ 12036 w 8023328"/>
              <a:gd name="connsiteY2269" fmla="*/ 785881 h 2380521"/>
              <a:gd name="connsiteX2270" fmla="*/ 4726684 w 8023328"/>
              <a:gd name="connsiteY2270" fmla="*/ 782507 h 2380521"/>
              <a:gd name="connsiteX2271" fmla="*/ 4741472 w 8023328"/>
              <a:gd name="connsiteY2271" fmla="*/ 794904 h 2380521"/>
              <a:gd name="connsiteX2272" fmla="*/ 4726684 w 8023328"/>
              <a:gd name="connsiteY2272" fmla="*/ 808761 h 2380521"/>
              <a:gd name="connsiteX2273" fmla="*/ 4711896 w 8023328"/>
              <a:gd name="connsiteY2273" fmla="*/ 794904 h 2380521"/>
              <a:gd name="connsiteX2274" fmla="*/ 4726684 w 8023328"/>
              <a:gd name="connsiteY2274" fmla="*/ 782507 h 2380521"/>
              <a:gd name="connsiteX2275" fmla="*/ 4655853 w 8023328"/>
              <a:gd name="connsiteY2275" fmla="*/ 782507 h 2380521"/>
              <a:gd name="connsiteX2276" fmla="*/ 4670642 w 8023328"/>
              <a:gd name="connsiteY2276" fmla="*/ 794904 h 2380521"/>
              <a:gd name="connsiteX2277" fmla="*/ 4655853 w 8023328"/>
              <a:gd name="connsiteY2277" fmla="*/ 808761 h 2380521"/>
              <a:gd name="connsiteX2278" fmla="*/ 4641064 w 8023328"/>
              <a:gd name="connsiteY2278" fmla="*/ 794904 h 2380521"/>
              <a:gd name="connsiteX2279" fmla="*/ 4655853 w 8023328"/>
              <a:gd name="connsiteY2279" fmla="*/ 782507 h 2380521"/>
              <a:gd name="connsiteX2280" fmla="*/ 4584091 w 8023328"/>
              <a:gd name="connsiteY2280" fmla="*/ 782507 h 2380521"/>
              <a:gd name="connsiteX2281" fmla="*/ 4596488 w 8023328"/>
              <a:gd name="connsiteY2281" fmla="*/ 794904 h 2380521"/>
              <a:gd name="connsiteX2282" fmla="*/ 4584091 w 8023328"/>
              <a:gd name="connsiteY2282" fmla="*/ 808761 h 2380521"/>
              <a:gd name="connsiteX2283" fmla="*/ 4570235 w 8023328"/>
              <a:gd name="connsiteY2283" fmla="*/ 794904 h 2380521"/>
              <a:gd name="connsiteX2284" fmla="*/ 4584091 w 8023328"/>
              <a:gd name="connsiteY2284" fmla="*/ 782507 h 2380521"/>
              <a:gd name="connsiteX2285" fmla="*/ 4513260 w 8023328"/>
              <a:gd name="connsiteY2285" fmla="*/ 782507 h 2380521"/>
              <a:gd name="connsiteX2286" fmla="*/ 4525657 w 8023328"/>
              <a:gd name="connsiteY2286" fmla="*/ 794904 h 2380521"/>
              <a:gd name="connsiteX2287" fmla="*/ 4513260 w 8023328"/>
              <a:gd name="connsiteY2287" fmla="*/ 808761 h 2380521"/>
              <a:gd name="connsiteX2288" fmla="*/ 4499404 w 8023328"/>
              <a:gd name="connsiteY2288" fmla="*/ 794904 h 2380521"/>
              <a:gd name="connsiteX2289" fmla="*/ 4513260 w 8023328"/>
              <a:gd name="connsiteY2289" fmla="*/ 782507 h 2380521"/>
              <a:gd name="connsiteX2290" fmla="*/ 4439056 w 8023328"/>
              <a:gd name="connsiteY2290" fmla="*/ 782507 h 2380521"/>
              <a:gd name="connsiteX2291" fmla="*/ 4451453 w 8023328"/>
              <a:gd name="connsiteY2291" fmla="*/ 794904 h 2380521"/>
              <a:gd name="connsiteX2292" fmla="*/ 4439056 w 8023328"/>
              <a:gd name="connsiteY2292" fmla="*/ 808761 h 2380521"/>
              <a:gd name="connsiteX2293" fmla="*/ 4425200 w 8023328"/>
              <a:gd name="connsiteY2293" fmla="*/ 794904 h 2380521"/>
              <a:gd name="connsiteX2294" fmla="*/ 4439056 w 8023328"/>
              <a:gd name="connsiteY2294" fmla="*/ 782507 h 2380521"/>
              <a:gd name="connsiteX2295" fmla="*/ 4366768 w 8023328"/>
              <a:gd name="connsiteY2295" fmla="*/ 782507 h 2380521"/>
              <a:gd name="connsiteX2296" fmla="*/ 4380624 w 8023328"/>
              <a:gd name="connsiteY2296" fmla="*/ 794904 h 2380521"/>
              <a:gd name="connsiteX2297" fmla="*/ 4366768 w 8023328"/>
              <a:gd name="connsiteY2297" fmla="*/ 808761 h 2380521"/>
              <a:gd name="connsiteX2298" fmla="*/ 4354371 w 8023328"/>
              <a:gd name="connsiteY2298" fmla="*/ 794904 h 2380521"/>
              <a:gd name="connsiteX2299" fmla="*/ 4366768 w 8023328"/>
              <a:gd name="connsiteY2299" fmla="*/ 782507 h 2380521"/>
              <a:gd name="connsiteX2300" fmla="*/ 4295937 w 8023328"/>
              <a:gd name="connsiteY2300" fmla="*/ 782507 h 2380521"/>
              <a:gd name="connsiteX2301" fmla="*/ 4309793 w 8023328"/>
              <a:gd name="connsiteY2301" fmla="*/ 794904 h 2380521"/>
              <a:gd name="connsiteX2302" fmla="*/ 4295937 w 8023328"/>
              <a:gd name="connsiteY2302" fmla="*/ 808761 h 2380521"/>
              <a:gd name="connsiteX2303" fmla="*/ 4283540 w 8023328"/>
              <a:gd name="connsiteY2303" fmla="*/ 794904 h 2380521"/>
              <a:gd name="connsiteX2304" fmla="*/ 4295937 w 8023328"/>
              <a:gd name="connsiteY2304" fmla="*/ 782507 h 2380521"/>
              <a:gd name="connsiteX2305" fmla="*/ 4225107 w 8023328"/>
              <a:gd name="connsiteY2305" fmla="*/ 782507 h 2380521"/>
              <a:gd name="connsiteX2306" fmla="*/ 4238963 w 8023328"/>
              <a:gd name="connsiteY2306" fmla="*/ 794904 h 2380521"/>
              <a:gd name="connsiteX2307" fmla="*/ 4225107 w 8023328"/>
              <a:gd name="connsiteY2307" fmla="*/ 808761 h 2380521"/>
              <a:gd name="connsiteX2308" fmla="*/ 4212710 w 8023328"/>
              <a:gd name="connsiteY2308" fmla="*/ 794904 h 2380521"/>
              <a:gd name="connsiteX2309" fmla="*/ 4225107 w 8023328"/>
              <a:gd name="connsiteY2309" fmla="*/ 782507 h 2380521"/>
              <a:gd name="connsiteX2310" fmla="*/ 4153295 w 8023328"/>
              <a:gd name="connsiteY2310" fmla="*/ 782507 h 2380521"/>
              <a:gd name="connsiteX2311" fmla="*/ 4168083 w 8023328"/>
              <a:gd name="connsiteY2311" fmla="*/ 794904 h 2380521"/>
              <a:gd name="connsiteX2312" fmla="*/ 4153295 w 8023328"/>
              <a:gd name="connsiteY2312" fmla="*/ 808761 h 2380521"/>
              <a:gd name="connsiteX2313" fmla="*/ 4138507 w 8023328"/>
              <a:gd name="connsiteY2313" fmla="*/ 794904 h 2380521"/>
              <a:gd name="connsiteX2314" fmla="*/ 4153295 w 8023328"/>
              <a:gd name="connsiteY2314" fmla="*/ 782507 h 2380521"/>
              <a:gd name="connsiteX2315" fmla="*/ 4082465 w 8023328"/>
              <a:gd name="connsiteY2315" fmla="*/ 782507 h 2380521"/>
              <a:gd name="connsiteX2316" fmla="*/ 4097254 w 8023328"/>
              <a:gd name="connsiteY2316" fmla="*/ 794904 h 2380521"/>
              <a:gd name="connsiteX2317" fmla="*/ 4082465 w 8023328"/>
              <a:gd name="connsiteY2317" fmla="*/ 808761 h 2380521"/>
              <a:gd name="connsiteX2318" fmla="*/ 4067676 w 8023328"/>
              <a:gd name="connsiteY2318" fmla="*/ 794904 h 2380521"/>
              <a:gd name="connsiteX2319" fmla="*/ 4082465 w 8023328"/>
              <a:gd name="connsiteY2319" fmla="*/ 782507 h 2380521"/>
              <a:gd name="connsiteX2320" fmla="*/ 4010703 w 8023328"/>
              <a:gd name="connsiteY2320" fmla="*/ 782507 h 2380521"/>
              <a:gd name="connsiteX2321" fmla="*/ 4023100 w 8023328"/>
              <a:gd name="connsiteY2321" fmla="*/ 794904 h 2380521"/>
              <a:gd name="connsiteX2322" fmla="*/ 4010703 w 8023328"/>
              <a:gd name="connsiteY2322" fmla="*/ 808761 h 2380521"/>
              <a:gd name="connsiteX2323" fmla="*/ 3996847 w 8023328"/>
              <a:gd name="connsiteY2323" fmla="*/ 794904 h 2380521"/>
              <a:gd name="connsiteX2324" fmla="*/ 4010703 w 8023328"/>
              <a:gd name="connsiteY2324" fmla="*/ 782507 h 2380521"/>
              <a:gd name="connsiteX2325" fmla="*/ 3939871 w 8023328"/>
              <a:gd name="connsiteY2325" fmla="*/ 782507 h 2380521"/>
              <a:gd name="connsiteX2326" fmla="*/ 3952268 w 8023328"/>
              <a:gd name="connsiteY2326" fmla="*/ 794904 h 2380521"/>
              <a:gd name="connsiteX2327" fmla="*/ 3939871 w 8023328"/>
              <a:gd name="connsiteY2327" fmla="*/ 808761 h 2380521"/>
              <a:gd name="connsiteX2328" fmla="*/ 3926015 w 8023328"/>
              <a:gd name="connsiteY2328" fmla="*/ 794904 h 2380521"/>
              <a:gd name="connsiteX2329" fmla="*/ 3939871 w 8023328"/>
              <a:gd name="connsiteY2329" fmla="*/ 782507 h 2380521"/>
              <a:gd name="connsiteX2330" fmla="*/ 3869042 w 8023328"/>
              <a:gd name="connsiteY2330" fmla="*/ 782507 h 2380521"/>
              <a:gd name="connsiteX2331" fmla="*/ 3881439 w 8023328"/>
              <a:gd name="connsiteY2331" fmla="*/ 794904 h 2380521"/>
              <a:gd name="connsiteX2332" fmla="*/ 3869042 w 8023328"/>
              <a:gd name="connsiteY2332" fmla="*/ 808761 h 2380521"/>
              <a:gd name="connsiteX2333" fmla="*/ 3855186 w 8023328"/>
              <a:gd name="connsiteY2333" fmla="*/ 794904 h 2380521"/>
              <a:gd name="connsiteX2334" fmla="*/ 3869042 w 8023328"/>
              <a:gd name="connsiteY2334" fmla="*/ 782507 h 2380521"/>
              <a:gd name="connsiteX2335" fmla="*/ 3796752 w 8023328"/>
              <a:gd name="connsiteY2335" fmla="*/ 782507 h 2380521"/>
              <a:gd name="connsiteX2336" fmla="*/ 3810608 w 8023328"/>
              <a:gd name="connsiteY2336" fmla="*/ 796363 h 2380521"/>
              <a:gd name="connsiteX2337" fmla="*/ 3796752 w 8023328"/>
              <a:gd name="connsiteY2337" fmla="*/ 808761 h 2380521"/>
              <a:gd name="connsiteX2338" fmla="*/ 3784355 w 8023328"/>
              <a:gd name="connsiteY2338" fmla="*/ 796363 h 2380521"/>
              <a:gd name="connsiteX2339" fmla="*/ 3796752 w 8023328"/>
              <a:gd name="connsiteY2339" fmla="*/ 782507 h 2380521"/>
              <a:gd name="connsiteX2340" fmla="*/ 3725922 w 8023328"/>
              <a:gd name="connsiteY2340" fmla="*/ 782507 h 2380521"/>
              <a:gd name="connsiteX2341" fmla="*/ 3739778 w 8023328"/>
              <a:gd name="connsiteY2341" fmla="*/ 796363 h 2380521"/>
              <a:gd name="connsiteX2342" fmla="*/ 3725922 w 8023328"/>
              <a:gd name="connsiteY2342" fmla="*/ 808761 h 2380521"/>
              <a:gd name="connsiteX2343" fmla="*/ 3713525 w 8023328"/>
              <a:gd name="connsiteY2343" fmla="*/ 796363 h 2380521"/>
              <a:gd name="connsiteX2344" fmla="*/ 3725922 w 8023328"/>
              <a:gd name="connsiteY2344" fmla="*/ 782507 h 2380521"/>
              <a:gd name="connsiteX2345" fmla="*/ 3655091 w 8023328"/>
              <a:gd name="connsiteY2345" fmla="*/ 782507 h 2380521"/>
              <a:gd name="connsiteX2346" fmla="*/ 3668947 w 8023328"/>
              <a:gd name="connsiteY2346" fmla="*/ 796363 h 2380521"/>
              <a:gd name="connsiteX2347" fmla="*/ 3655091 w 8023328"/>
              <a:gd name="connsiteY2347" fmla="*/ 808761 h 2380521"/>
              <a:gd name="connsiteX2348" fmla="*/ 3642694 w 8023328"/>
              <a:gd name="connsiteY2348" fmla="*/ 796363 h 2380521"/>
              <a:gd name="connsiteX2349" fmla="*/ 3655091 w 8023328"/>
              <a:gd name="connsiteY2349" fmla="*/ 782507 h 2380521"/>
              <a:gd name="connsiteX2350" fmla="*/ 3583280 w 8023328"/>
              <a:gd name="connsiteY2350" fmla="*/ 782507 h 2380521"/>
              <a:gd name="connsiteX2351" fmla="*/ 3598069 w 8023328"/>
              <a:gd name="connsiteY2351" fmla="*/ 796363 h 2380521"/>
              <a:gd name="connsiteX2352" fmla="*/ 3583280 w 8023328"/>
              <a:gd name="connsiteY2352" fmla="*/ 808761 h 2380521"/>
              <a:gd name="connsiteX2353" fmla="*/ 3568491 w 8023328"/>
              <a:gd name="connsiteY2353" fmla="*/ 796363 h 2380521"/>
              <a:gd name="connsiteX2354" fmla="*/ 3583280 w 8023328"/>
              <a:gd name="connsiteY2354" fmla="*/ 782507 h 2380521"/>
              <a:gd name="connsiteX2355" fmla="*/ 3512449 w 8023328"/>
              <a:gd name="connsiteY2355" fmla="*/ 782507 h 2380521"/>
              <a:gd name="connsiteX2356" fmla="*/ 3527237 w 8023328"/>
              <a:gd name="connsiteY2356" fmla="*/ 796363 h 2380521"/>
              <a:gd name="connsiteX2357" fmla="*/ 3512449 w 8023328"/>
              <a:gd name="connsiteY2357" fmla="*/ 808761 h 2380521"/>
              <a:gd name="connsiteX2358" fmla="*/ 3497661 w 8023328"/>
              <a:gd name="connsiteY2358" fmla="*/ 796363 h 2380521"/>
              <a:gd name="connsiteX2359" fmla="*/ 3512449 w 8023328"/>
              <a:gd name="connsiteY2359" fmla="*/ 782507 h 2380521"/>
              <a:gd name="connsiteX2360" fmla="*/ 3441619 w 8023328"/>
              <a:gd name="connsiteY2360" fmla="*/ 782507 h 2380521"/>
              <a:gd name="connsiteX2361" fmla="*/ 3456408 w 8023328"/>
              <a:gd name="connsiteY2361" fmla="*/ 796363 h 2380521"/>
              <a:gd name="connsiteX2362" fmla="*/ 3441619 w 8023328"/>
              <a:gd name="connsiteY2362" fmla="*/ 808761 h 2380521"/>
              <a:gd name="connsiteX2363" fmla="*/ 3426830 w 8023328"/>
              <a:gd name="connsiteY2363" fmla="*/ 796363 h 2380521"/>
              <a:gd name="connsiteX2364" fmla="*/ 3441619 w 8023328"/>
              <a:gd name="connsiteY2364" fmla="*/ 782507 h 2380521"/>
              <a:gd name="connsiteX2365" fmla="*/ 3369857 w 8023328"/>
              <a:gd name="connsiteY2365" fmla="*/ 782507 h 2380521"/>
              <a:gd name="connsiteX2366" fmla="*/ 3382254 w 8023328"/>
              <a:gd name="connsiteY2366" fmla="*/ 796363 h 2380521"/>
              <a:gd name="connsiteX2367" fmla="*/ 3369857 w 8023328"/>
              <a:gd name="connsiteY2367" fmla="*/ 808761 h 2380521"/>
              <a:gd name="connsiteX2368" fmla="*/ 3356001 w 8023328"/>
              <a:gd name="connsiteY2368" fmla="*/ 796363 h 2380521"/>
              <a:gd name="connsiteX2369" fmla="*/ 3369857 w 8023328"/>
              <a:gd name="connsiteY2369" fmla="*/ 782507 h 2380521"/>
              <a:gd name="connsiteX2370" fmla="*/ 3299083 w 8023328"/>
              <a:gd name="connsiteY2370" fmla="*/ 782507 h 2380521"/>
              <a:gd name="connsiteX2371" fmla="*/ 3311480 w 8023328"/>
              <a:gd name="connsiteY2371" fmla="*/ 796363 h 2380521"/>
              <a:gd name="connsiteX2372" fmla="*/ 3299083 w 8023328"/>
              <a:gd name="connsiteY2372" fmla="*/ 808761 h 2380521"/>
              <a:gd name="connsiteX2373" fmla="*/ 3285229 w 8023328"/>
              <a:gd name="connsiteY2373" fmla="*/ 796363 h 2380521"/>
              <a:gd name="connsiteX2374" fmla="*/ 3299083 w 8023328"/>
              <a:gd name="connsiteY2374" fmla="*/ 782507 h 2380521"/>
              <a:gd name="connsiteX2375" fmla="*/ 3228250 w 8023328"/>
              <a:gd name="connsiteY2375" fmla="*/ 782507 h 2380521"/>
              <a:gd name="connsiteX2376" fmla="*/ 3240649 w 8023328"/>
              <a:gd name="connsiteY2376" fmla="*/ 796363 h 2380521"/>
              <a:gd name="connsiteX2377" fmla="*/ 3228250 w 8023328"/>
              <a:gd name="connsiteY2377" fmla="*/ 808761 h 2380521"/>
              <a:gd name="connsiteX2378" fmla="*/ 3214395 w 8023328"/>
              <a:gd name="connsiteY2378" fmla="*/ 796363 h 2380521"/>
              <a:gd name="connsiteX2379" fmla="*/ 3228250 w 8023328"/>
              <a:gd name="connsiteY2379" fmla="*/ 782507 h 2380521"/>
              <a:gd name="connsiteX2380" fmla="*/ 3152591 w 8023328"/>
              <a:gd name="connsiteY2380" fmla="*/ 782507 h 2380521"/>
              <a:gd name="connsiteX2381" fmla="*/ 3166447 w 8023328"/>
              <a:gd name="connsiteY2381" fmla="*/ 796363 h 2380521"/>
              <a:gd name="connsiteX2382" fmla="*/ 3152591 w 8023328"/>
              <a:gd name="connsiteY2382" fmla="*/ 808761 h 2380521"/>
              <a:gd name="connsiteX2383" fmla="*/ 3140193 w 8023328"/>
              <a:gd name="connsiteY2383" fmla="*/ 796363 h 2380521"/>
              <a:gd name="connsiteX2384" fmla="*/ 3152591 w 8023328"/>
              <a:gd name="connsiteY2384" fmla="*/ 782507 h 2380521"/>
              <a:gd name="connsiteX2385" fmla="*/ 1226672 w 8023328"/>
              <a:gd name="connsiteY2385" fmla="*/ 782507 h 2380521"/>
              <a:gd name="connsiteX2386" fmla="*/ 1240529 w 8023328"/>
              <a:gd name="connsiteY2386" fmla="*/ 796926 h 2380521"/>
              <a:gd name="connsiteX2387" fmla="*/ 1226672 w 8023328"/>
              <a:gd name="connsiteY2387" fmla="*/ 812105 h 2380521"/>
              <a:gd name="connsiteX2388" fmla="*/ 1214283 w 8023328"/>
              <a:gd name="connsiteY2388" fmla="*/ 796926 h 2380521"/>
              <a:gd name="connsiteX2389" fmla="*/ 1226672 w 8023328"/>
              <a:gd name="connsiteY2389" fmla="*/ 782507 h 2380521"/>
              <a:gd name="connsiteX2390" fmla="*/ 1154869 w 8023328"/>
              <a:gd name="connsiteY2390" fmla="*/ 782507 h 2380521"/>
              <a:gd name="connsiteX2391" fmla="*/ 1169658 w 8023328"/>
              <a:gd name="connsiteY2391" fmla="*/ 796926 h 2380521"/>
              <a:gd name="connsiteX2392" fmla="*/ 1154869 w 8023328"/>
              <a:gd name="connsiteY2392" fmla="*/ 812105 h 2380521"/>
              <a:gd name="connsiteX2393" fmla="*/ 1140080 w 8023328"/>
              <a:gd name="connsiteY2393" fmla="*/ 796926 h 2380521"/>
              <a:gd name="connsiteX2394" fmla="*/ 1154869 w 8023328"/>
              <a:gd name="connsiteY2394" fmla="*/ 782507 h 2380521"/>
              <a:gd name="connsiteX2395" fmla="*/ 1084040 w 8023328"/>
              <a:gd name="connsiteY2395" fmla="*/ 782507 h 2380521"/>
              <a:gd name="connsiteX2396" fmla="*/ 1098826 w 8023328"/>
              <a:gd name="connsiteY2396" fmla="*/ 796926 h 2380521"/>
              <a:gd name="connsiteX2397" fmla="*/ 1084040 w 8023328"/>
              <a:gd name="connsiteY2397" fmla="*/ 812105 h 2380521"/>
              <a:gd name="connsiteX2398" fmla="*/ 1069250 w 8023328"/>
              <a:gd name="connsiteY2398" fmla="*/ 796926 h 2380521"/>
              <a:gd name="connsiteX2399" fmla="*/ 1084040 w 8023328"/>
              <a:gd name="connsiteY2399" fmla="*/ 782507 h 2380521"/>
              <a:gd name="connsiteX2400" fmla="*/ 1013594 w 8023328"/>
              <a:gd name="connsiteY2400" fmla="*/ 782507 h 2380521"/>
              <a:gd name="connsiteX2401" fmla="*/ 1028015 w 8023328"/>
              <a:gd name="connsiteY2401" fmla="*/ 796926 h 2380521"/>
              <a:gd name="connsiteX2402" fmla="*/ 1013594 w 8023328"/>
              <a:gd name="connsiteY2402" fmla="*/ 812105 h 2380521"/>
              <a:gd name="connsiteX2403" fmla="*/ 998417 w 8023328"/>
              <a:gd name="connsiteY2403" fmla="*/ 796926 h 2380521"/>
              <a:gd name="connsiteX2404" fmla="*/ 1013594 w 8023328"/>
              <a:gd name="connsiteY2404" fmla="*/ 782507 h 2380521"/>
              <a:gd name="connsiteX2405" fmla="*/ 941447 w 8023328"/>
              <a:gd name="connsiteY2405" fmla="*/ 782507 h 2380521"/>
              <a:gd name="connsiteX2406" fmla="*/ 953844 w 8023328"/>
              <a:gd name="connsiteY2406" fmla="*/ 796926 h 2380521"/>
              <a:gd name="connsiteX2407" fmla="*/ 941447 w 8023328"/>
              <a:gd name="connsiteY2407" fmla="*/ 812105 h 2380521"/>
              <a:gd name="connsiteX2408" fmla="*/ 927591 w 8023328"/>
              <a:gd name="connsiteY2408" fmla="*/ 796926 h 2380521"/>
              <a:gd name="connsiteX2409" fmla="*/ 941447 w 8023328"/>
              <a:gd name="connsiteY2409" fmla="*/ 782507 h 2380521"/>
              <a:gd name="connsiteX2410" fmla="*/ 870615 w 8023328"/>
              <a:gd name="connsiteY2410" fmla="*/ 782507 h 2380521"/>
              <a:gd name="connsiteX2411" fmla="*/ 883013 w 8023328"/>
              <a:gd name="connsiteY2411" fmla="*/ 796926 h 2380521"/>
              <a:gd name="connsiteX2412" fmla="*/ 870615 w 8023328"/>
              <a:gd name="connsiteY2412" fmla="*/ 812105 h 2380521"/>
              <a:gd name="connsiteX2413" fmla="*/ 856759 w 8023328"/>
              <a:gd name="connsiteY2413" fmla="*/ 796926 h 2380521"/>
              <a:gd name="connsiteX2414" fmla="*/ 870615 w 8023328"/>
              <a:gd name="connsiteY2414" fmla="*/ 782507 h 2380521"/>
              <a:gd name="connsiteX2415" fmla="*/ 799784 w 8023328"/>
              <a:gd name="connsiteY2415" fmla="*/ 782507 h 2380521"/>
              <a:gd name="connsiteX2416" fmla="*/ 812183 w 8023328"/>
              <a:gd name="connsiteY2416" fmla="*/ 796926 h 2380521"/>
              <a:gd name="connsiteX2417" fmla="*/ 799784 w 8023328"/>
              <a:gd name="connsiteY2417" fmla="*/ 812105 h 2380521"/>
              <a:gd name="connsiteX2418" fmla="*/ 785929 w 8023328"/>
              <a:gd name="connsiteY2418" fmla="*/ 796926 h 2380521"/>
              <a:gd name="connsiteX2419" fmla="*/ 799784 w 8023328"/>
              <a:gd name="connsiteY2419" fmla="*/ 782507 h 2380521"/>
              <a:gd name="connsiteX2420" fmla="*/ 724123 w 8023328"/>
              <a:gd name="connsiteY2420" fmla="*/ 782507 h 2380521"/>
              <a:gd name="connsiteX2421" fmla="*/ 737981 w 8023328"/>
              <a:gd name="connsiteY2421" fmla="*/ 796926 h 2380521"/>
              <a:gd name="connsiteX2422" fmla="*/ 724123 w 8023328"/>
              <a:gd name="connsiteY2422" fmla="*/ 812105 h 2380521"/>
              <a:gd name="connsiteX2423" fmla="*/ 711726 w 8023328"/>
              <a:gd name="connsiteY2423" fmla="*/ 796926 h 2380521"/>
              <a:gd name="connsiteX2424" fmla="*/ 724123 w 8023328"/>
              <a:gd name="connsiteY2424" fmla="*/ 782507 h 2380521"/>
              <a:gd name="connsiteX2425" fmla="*/ 653293 w 8023328"/>
              <a:gd name="connsiteY2425" fmla="*/ 782507 h 2380521"/>
              <a:gd name="connsiteX2426" fmla="*/ 667149 w 8023328"/>
              <a:gd name="connsiteY2426" fmla="*/ 796926 h 2380521"/>
              <a:gd name="connsiteX2427" fmla="*/ 653293 w 8023328"/>
              <a:gd name="connsiteY2427" fmla="*/ 812105 h 2380521"/>
              <a:gd name="connsiteX2428" fmla="*/ 640896 w 8023328"/>
              <a:gd name="connsiteY2428" fmla="*/ 796926 h 2380521"/>
              <a:gd name="connsiteX2429" fmla="*/ 653293 w 8023328"/>
              <a:gd name="connsiteY2429" fmla="*/ 782507 h 2380521"/>
              <a:gd name="connsiteX2430" fmla="*/ 584855 w 8023328"/>
              <a:gd name="connsiteY2430" fmla="*/ 782507 h 2380521"/>
              <a:gd name="connsiteX2431" fmla="*/ 599643 w 8023328"/>
              <a:gd name="connsiteY2431" fmla="*/ 796926 h 2380521"/>
              <a:gd name="connsiteX2432" fmla="*/ 584855 w 8023328"/>
              <a:gd name="connsiteY2432" fmla="*/ 812105 h 2380521"/>
              <a:gd name="connsiteX2433" fmla="*/ 570066 w 8023328"/>
              <a:gd name="connsiteY2433" fmla="*/ 796926 h 2380521"/>
              <a:gd name="connsiteX2434" fmla="*/ 584855 w 8023328"/>
              <a:gd name="connsiteY2434" fmla="*/ 782507 h 2380521"/>
              <a:gd name="connsiteX2435" fmla="*/ 513654 w 8023328"/>
              <a:gd name="connsiteY2435" fmla="*/ 782507 h 2380521"/>
              <a:gd name="connsiteX2436" fmla="*/ 528831 w 8023328"/>
              <a:gd name="connsiteY2436" fmla="*/ 796926 h 2380521"/>
              <a:gd name="connsiteX2437" fmla="*/ 513654 w 8023328"/>
              <a:gd name="connsiteY2437" fmla="*/ 812105 h 2380521"/>
              <a:gd name="connsiteX2438" fmla="*/ 499235 w 8023328"/>
              <a:gd name="connsiteY2438" fmla="*/ 796926 h 2380521"/>
              <a:gd name="connsiteX2439" fmla="*/ 513654 w 8023328"/>
              <a:gd name="connsiteY2439" fmla="*/ 782507 h 2380521"/>
              <a:gd name="connsiteX2440" fmla="*/ 439821 w 8023328"/>
              <a:gd name="connsiteY2440" fmla="*/ 782507 h 2380521"/>
              <a:gd name="connsiteX2441" fmla="*/ 454611 w 8023328"/>
              <a:gd name="connsiteY2441" fmla="*/ 796926 h 2380521"/>
              <a:gd name="connsiteX2442" fmla="*/ 439821 w 8023328"/>
              <a:gd name="connsiteY2442" fmla="*/ 812105 h 2380521"/>
              <a:gd name="connsiteX2443" fmla="*/ 425033 w 8023328"/>
              <a:gd name="connsiteY2443" fmla="*/ 796926 h 2380521"/>
              <a:gd name="connsiteX2444" fmla="*/ 439821 w 8023328"/>
              <a:gd name="connsiteY2444" fmla="*/ 782507 h 2380521"/>
              <a:gd name="connsiteX2445" fmla="*/ 4439056 w 8023328"/>
              <a:gd name="connsiteY2445" fmla="*/ 711678 h 2380521"/>
              <a:gd name="connsiteX2446" fmla="*/ 4451453 w 8023328"/>
              <a:gd name="connsiteY2446" fmla="*/ 724075 h 2380521"/>
              <a:gd name="connsiteX2447" fmla="*/ 4439056 w 8023328"/>
              <a:gd name="connsiteY2447" fmla="*/ 737932 h 2380521"/>
              <a:gd name="connsiteX2448" fmla="*/ 4425200 w 8023328"/>
              <a:gd name="connsiteY2448" fmla="*/ 724075 h 2380521"/>
              <a:gd name="connsiteX2449" fmla="*/ 4439056 w 8023328"/>
              <a:gd name="connsiteY2449" fmla="*/ 711678 h 2380521"/>
              <a:gd name="connsiteX2450" fmla="*/ 4366768 w 8023328"/>
              <a:gd name="connsiteY2450" fmla="*/ 711678 h 2380521"/>
              <a:gd name="connsiteX2451" fmla="*/ 4380624 w 8023328"/>
              <a:gd name="connsiteY2451" fmla="*/ 724075 h 2380521"/>
              <a:gd name="connsiteX2452" fmla="*/ 4366768 w 8023328"/>
              <a:gd name="connsiteY2452" fmla="*/ 737932 h 2380521"/>
              <a:gd name="connsiteX2453" fmla="*/ 4354371 w 8023328"/>
              <a:gd name="connsiteY2453" fmla="*/ 724075 h 2380521"/>
              <a:gd name="connsiteX2454" fmla="*/ 4366768 w 8023328"/>
              <a:gd name="connsiteY2454" fmla="*/ 711678 h 2380521"/>
              <a:gd name="connsiteX2455" fmla="*/ 4295937 w 8023328"/>
              <a:gd name="connsiteY2455" fmla="*/ 711678 h 2380521"/>
              <a:gd name="connsiteX2456" fmla="*/ 4309793 w 8023328"/>
              <a:gd name="connsiteY2456" fmla="*/ 724075 h 2380521"/>
              <a:gd name="connsiteX2457" fmla="*/ 4295937 w 8023328"/>
              <a:gd name="connsiteY2457" fmla="*/ 737932 h 2380521"/>
              <a:gd name="connsiteX2458" fmla="*/ 4283540 w 8023328"/>
              <a:gd name="connsiteY2458" fmla="*/ 724075 h 2380521"/>
              <a:gd name="connsiteX2459" fmla="*/ 4295937 w 8023328"/>
              <a:gd name="connsiteY2459" fmla="*/ 711678 h 2380521"/>
              <a:gd name="connsiteX2460" fmla="*/ 4225107 w 8023328"/>
              <a:gd name="connsiteY2460" fmla="*/ 711678 h 2380521"/>
              <a:gd name="connsiteX2461" fmla="*/ 4238963 w 8023328"/>
              <a:gd name="connsiteY2461" fmla="*/ 724075 h 2380521"/>
              <a:gd name="connsiteX2462" fmla="*/ 4225107 w 8023328"/>
              <a:gd name="connsiteY2462" fmla="*/ 737932 h 2380521"/>
              <a:gd name="connsiteX2463" fmla="*/ 4212710 w 8023328"/>
              <a:gd name="connsiteY2463" fmla="*/ 724075 h 2380521"/>
              <a:gd name="connsiteX2464" fmla="*/ 4225107 w 8023328"/>
              <a:gd name="connsiteY2464" fmla="*/ 711678 h 2380521"/>
              <a:gd name="connsiteX2465" fmla="*/ 4153295 w 8023328"/>
              <a:gd name="connsiteY2465" fmla="*/ 711678 h 2380521"/>
              <a:gd name="connsiteX2466" fmla="*/ 4168083 w 8023328"/>
              <a:gd name="connsiteY2466" fmla="*/ 724075 h 2380521"/>
              <a:gd name="connsiteX2467" fmla="*/ 4153295 w 8023328"/>
              <a:gd name="connsiteY2467" fmla="*/ 737932 h 2380521"/>
              <a:gd name="connsiteX2468" fmla="*/ 4138507 w 8023328"/>
              <a:gd name="connsiteY2468" fmla="*/ 724075 h 2380521"/>
              <a:gd name="connsiteX2469" fmla="*/ 4153295 w 8023328"/>
              <a:gd name="connsiteY2469" fmla="*/ 711678 h 2380521"/>
              <a:gd name="connsiteX2470" fmla="*/ 4082465 w 8023328"/>
              <a:gd name="connsiteY2470" fmla="*/ 711678 h 2380521"/>
              <a:gd name="connsiteX2471" fmla="*/ 4097254 w 8023328"/>
              <a:gd name="connsiteY2471" fmla="*/ 724075 h 2380521"/>
              <a:gd name="connsiteX2472" fmla="*/ 4082465 w 8023328"/>
              <a:gd name="connsiteY2472" fmla="*/ 737932 h 2380521"/>
              <a:gd name="connsiteX2473" fmla="*/ 4067676 w 8023328"/>
              <a:gd name="connsiteY2473" fmla="*/ 724075 h 2380521"/>
              <a:gd name="connsiteX2474" fmla="*/ 4082465 w 8023328"/>
              <a:gd name="connsiteY2474" fmla="*/ 711678 h 2380521"/>
              <a:gd name="connsiteX2475" fmla="*/ 4010703 w 8023328"/>
              <a:gd name="connsiteY2475" fmla="*/ 711678 h 2380521"/>
              <a:gd name="connsiteX2476" fmla="*/ 4023100 w 8023328"/>
              <a:gd name="connsiteY2476" fmla="*/ 724075 h 2380521"/>
              <a:gd name="connsiteX2477" fmla="*/ 4010703 w 8023328"/>
              <a:gd name="connsiteY2477" fmla="*/ 737932 h 2380521"/>
              <a:gd name="connsiteX2478" fmla="*/ 3996847 w 8023328"/>
              <a:gd name="connsiteY2478" fmla="*/ 724075 h 2380521"/>
              <a:gd name="connsiteX2479" fmla="*/ 4010703 w 8023328"/>
              <a:gd name="connsiteY2479" fmla="*/ 711678 h 2380521"/>
              <a:gd name="connsiteX2480" fmla="*/ 3939871 w 8023328"/>
              <a:gd name="connsiteY2480" fmla="*/ 711678 h 2380521"/>
              <a:gd name="connsiteX2481" fmla="*/ 3952268 w 8023328"/>
              <a:gd name="connsiteY2481" fmla="*/ 724075 h 2380521"/>
              <a:gd name="connsiteX2482" fmla="*/ 3939871 w 8023328"/>
              <a:gd name="connsiteY2482" fmla="*/ 737932 h 2380521"/>
              <a:gd name="connsiteX2483" fmla="*/ 3926015 w 8023328"/>
              <a:gd name="connsiteY2483" fmla="*/ 724075 h 2380521"/>
              <a:gd name="connsiteX2484" fmla="*/ 3939871 w 8023328"/>
              <a:gd name="connsiteY2484" fmla="*/ 711678 h 2380521"/>
              <a:gd name="connsiteX2485" fmla="*/ 3869042 w 8023328"/>
              <a:gd name="connsiteY2485" fmla="*/ 711678 h 2380521"/>
              <a:gd name="connsiteX2486" fmla="*/ 3881439 w 8023328"/>
              <a:gd name="connsiteY2486" fmla="*/ 724075 h 2380521"/>
              <a:gd name="connsiteX2487" fmla="*/ 3869042 w 8023328"/>
              <a:gd name="connsiteY2487" fmla="*/ 737932 h 2380521"/>
              <a:gd name="connsiteX2488" fmla="*/ 3855186 w 8023328"/>
              <a:gd name="connsiteY2488" fmla="*/ 724075 h 2380521"/>
              <a:gd name="connsiteX2489" fmla="*/ 3869042 w 8023328"/>
              <a:gd name="connsiteY2489" fmla="*/ 711678 h 2380521"/>
              <a:gd name="connsiteX2490" fmla="*/ 3796752 w 8023328"/>
              <a:gd name="connsiteY2490" fmla="*/ 711678 h 2380521"/>
              <a:gd name="connsiteX2491" fmla="*/ 3810608 w 8023328"/>
              <a:gd name="connsiteY2491" fmla="*/ 724075 h 2380521"/>
              <a:gd name="connsiteX2492" fmla="*/ 3796752 w 8023328"/>
              <a:gd name="connsiteY2492" fmla="*/ 737932 h 2380521"/>
              <a:gd name="connsiteX2493" fmla="*/ 3784355 w 8023328"/>
              <a:gd name="connsiteY2493" fmla="*/ 724075 h 2380521"/>
              <a:gd name="connsiteX2494" fmla="*/ 3796752 w 8023328"/>
              <a:gd name="connsiteY2494" fmla="*/ 711678 h 2380521"/>
              <a:gd name="connsiteX2495" fmla="*/ 3725922 w 8023328"/>
              <a:gd name="connsiteY2495" fmla="*/ 711678 h 2380521"/>
              <a:gd name="connsiteX2496" fmla="*/ 3739778 w 8023328"/>
              <a:gd name="connsiteY2496" fmla="*/ 724075 h 2380521"/>
              <a:gd name="connsiteX2497" fmla="*/ 3725922 w 8023328"/>
              <a:gd name="connsiteY2497" fmla="*/ 737932 h 2380521"/>
              <a:gd name="connsiteX2498" fmla="*/ 3713525 w 8023328"/>
              <a:gd name="connsiteY2498" fmla="*/ 724075 h 2380521"/>
              <a:gd name="connsiteX2499" fmla="*/ 3725922 w 8023328"/>
              <a:gd name="connsiteY2499" fmla="*/ 711678 h 2380521"/>
              <a:gd name="connsiteX2500" fmla="*/ 3655091 w 8023328"/>
              <a:gd name="connsiteY2500" fmla="*/ 711678 h 2380521"/>
              <a:gd name="connsiteX2501" fmla="*/ 3668947 w 8023328"/>
              <a:gd name="connsiteY2501" fmla="*/ 724075 h 2380521"/>
              <a:gd name="connsiteX2502" fmla="*/ 3655091 w 8023328"/>
              <a:gd name="connsiteY2502" fmla="*/ 737932 h 2380521"/>
              <a:gd name="connsiteX2503" fmla="*/ 3642694 w 8023328"/>
              <a:gd name="connsiteY2503" fmla="*/ 724075 h 2380521"/>
              <a:gd name="connsiteX2504" fmla="*/ 3655091 w 8023328"/>
              <a:gd name="connsiteY2504" fmla="*/ 711678 h 2380521"/>
              <a:gd name="connsiteX2505" fmla="*/ 3583280 w 8023328"/>
              <a:gd name="connsiteY2505" fmla="*/ 711678 h 2380521"/>
              <a:gd name="connsiteX2506" fmla="*/ 3598069 w 8023328"/>
              <a:gd name="connsiteY2506" fmla="*/ 724075 h 2380521"/>
              <a:gd name="connsiteX2507" fmla="*/ 3583280 w 8023328"/>
              <a:gd name="connsiteY2507" fmla="*/ 737932 h 2380521"/>
              <a:gd name="connsiteX2508" fmla="*/ 3568491 w 8023328"/>
              <a:gd name="connsiteY2508" fmla="*/ 724075 h 2380521"/>
              <a:gd name="connsiteX2509" fmla="*/ 3583280 w 8023328"/>
              <a:gd name="connsiteY2509" fmla="*/ 711678 h 2380521"/>
              <a:gd name="connsiteX2510" fmla="*/ 3512449 w 8023328"/>
              <a:gd name="connsiteY2510" fmla="*/ 711678 h 2380521"/>
              <a:gd name="connsiteX2511" fmla="*/ 3527237 w 8023328"/>
              <a:gd name="connsiteY2511" fmla="*/ 724075 h 2380521"/>
              <a:gd name="connsiteX2512" fmla="*/ 3512449 w 8023328"/>
              <a:gd name="connsiteY2512" fmla="*/ 737932 h 2380521"/>
              <a:gd name="connsiteX2513" fmla="*/ 3497661 w 8023328"/>
              <a:gd name="connsiteY2513" fmla="*/ 724075 h 2380521"/>
              <a:gd name="connsiteX2514" fmla="*/ 3512449 w 8023328"/>
              <a:gd name="connsiteY2514" fmla="*/ 711678 h 2380521"/>
              <a:gd name="connsiteX2515" fmla="*/ 3441619 w 8023328"/>
              <a:gd name="connsiteY2515" fmla="*/ 711678 h 2380521"/>
              <a:gd name="connsiteX2516" fmla="*/ 3456408 w 8023328"/>
              <a:gd name="connsiteY2516" fmla="*/ 724075 h 2380521"/>
              <a:gd name="connsiteX2517" fmla="*/ 3441619 w 8023328"/>
              <a:gd name="connsiteY2517" fmla="*/ 737932 h 2380521"/>
              <a:gd name="connsiteX2518" fmla="*/ 3426830 w 8023328"/>
              <a:gd name="connsiteY2518" fmla="*/ 724075 h 2380521"/>
              <a:gd name="connsiteX2519" fmla="*/ 3441619 w 8023328"/>
              <a:gd name="connsiteY2519" fmla="*/ 711678 h 2380521"/>
              <a:gd name="connsiteX2520" fmla="*/ 3369857 w 8023328"/>
              <a:gd name="connsiteY2520" fmla="*/ 711678 h 2380521"/>
              <a:gd name="connsiteX2521" fmla="*/ 3382254 w 8023328"/>
              <a:gd name="connsiteY2521" fmla="*/ 724075 h 2380521"/>
              <a:gd name="connsiteX2522" fmla="*/ 3369857 w 8023328"/>
              <a:gd name="connsiteY2522" fmla="*/ 737932 h 2380521"/>
              <a:gd name="connsiteX2523" fmla="*/ 3356001 w 8023328"/>
              <a:gd name="connsiteY2523" fmla="*/ 724075 h 2380521"/>
              <a:gd name="connsiteX2524" fmla="*/ 3369857 w 8023328"/>
              <a:gd name="connsiteY2524" fmla="*/ 711678 h 2380521"/>
              <a:gd name="connsiteX2525" fmla="*/ 3299086 w 8023328"/>
              <a:gd name="connsiteY2525" fmla="*/ 711678 h 2380521"/>
              <a:gd name="connsiteX2526" fmla="*/ 3311485 w 8023328"/>
              <a:gd name="connsiteY2526" fmla="*/ 724075 h 2380521"/>
              <a:gd name="connsiteX2527" fmla="*/ 3299086 w 8023328"/>
              <a:gd name="connsiteY2527" fmla="*/ 737932 h 2380521"/>
              <a:gd name="connsiteX2528" fmla="*/ 3285234 w 8023328"/>
              <a:gd name="connsiteY2528" fmla="*/ 724075 h 2380521"/>
              <a:gd name="connsiteX2529" fmla="*/ 3299086 w 8023328"/>
              <a:gd name="connsiteY2529" fmla="*/ 711678 h 2380521"/>
              <a:gd name="connsiteX2530" fmla="*/ 3228255 w 8023328"/>
              <a:gd name="connsiteY2530" fmla="*/ 711678 h 2380521"/>
              <a:gd name="connsiteX2531" fmla="*/ 3240654 w 8023328"/>
              <a:gd name="connsiteY2531" fmla="*/ 724075 h 2380521"/>
              <a:gd name="connsiteX2532" fmla="*/ 3228255 w 8023328"/>
              <a:gd name="connsiteY2532" fmla="*/ 737932 h 2380521"/>
              <a:gd name="connsiteX2533" fmla="*/ 3214398 w 8023328"/>
              <a:gd name="connsiteY2533" fmla="*/ 724075 h 2380521"/>
              <a:gd name="connsiteX2534" fmla="*/ 3228255 w 8023328"/>
              <a:gd name="connsiteY2534" fmla="*/ 711678 h 2380521"/>
              <a:gd name="connsiteX2535" fmla="*/ 3152594 w 8023328"/>
              <a:gd name="connsiteY2535" fmla="*/ 711678 h 2380521"/>
              <a:gd name="connsiteX2536" fmla="*/ 3166451 w 8023328"/>
              <a:gd name="connsiteY2536" fmla="*/ 724075 h 2380521"/>
              <a:gd name="connsiteX2537" fmla="*/ 3152594 w 8023328"/>
              <a:gd name="connsiteY2537" fmla="*/ 737932 h 2380521"/>
              <a:gd name="connsiteX2538" fmla="*/ 3140198 w 8023328"/>
              <a:gd name="connsiteY2538" fmla="*/ 725534 h 2380521"/>
              <a:gd name="connsiteX2539" fmla="*/ 3152594 w 8023328"/>
              <a:gd name="connsiteY2539" fmla="*/ 711678 h 2380521"/>
              <a:gd name="connsiteX2540" fmla="*/ 3081763 w 8023328"/>
              <a:gd name="connsiteY2540" fmla="*/ 711678 h 2380521"/>
              <a:gd name="connsiteX2541" fmla="*/ 3095617 w 8023328"/>
              <a:gd name="connsiteY2541" fmla="*/ 725534 h 2380521"/>
              <a:gd name="connsiteX2542" fmla="*/ 3081763 w 8023328"/>
              <a:gd name="connsiteY2542" fmla="*/ 737932 h 2380521"/>
              <a:gd name="connsiteX2543" fmla="*/ 3069364 w 8023328"/>
              <a:gd name="connsiteY2543" fmla="*/ 725534 h 2380521"/>
              <a:gd name="connsiteX2544" fmla="*/ 3081763 w 8023328"/>
              <a:gd name="connsiteY2544" fmla="*/ 711678 h 2380521"/>
              <a:gd name="connsiteX2545" fmla="*/ 3013707 w 8023328"/>
              <a:gd name="connsiteY2545" fmla="*/ 711678 h 2380521"/>
              <a:gd name="connsiteX2546" fmla="*/ 3028128 w 8023328"/>
              <a:gd name="connsiteY2546" fmla="*/ 725534 h 2380521"/>
              <a:gd name="connsiteX2547" fmla="*/ 3013707 w 8023328"/>
              <a:gd name="connsiteY2547" fmla="*/ 737932 h 2380521"/>
              <a:gd name="connsiteX2548" fmla="*/ 2998531 w 8023328"/>
              <a:gd name="connsiteY2548" fmla="*/ 725534 h 2380521"/>
              <a:gd name="connsiteX2549" fmla="*/ 3013707 w 8023328"/>
              <a:gd name="connsiteY2549" fmla="*/ 711678 h 2380521"/>
              <a:gd name="connsiteX2550" fmla="*/ 2942485 w 8023328"/>
              <a:gd name="connsiteY2550" fmla="*/ 711678 h 2380521"/>
              <a:gd name="connsiteX2551" fmla="*/ 2957280 w 8023328"/>
              <a:gd name="connsiteY2551" fmla="*/ 725534 h 2380521"/>
              <a:gd name="connsiteX2552" fmla="*/ 2942485 w 8023328"/>
              <a:gd name="connsiteY2552" fmla="*/ 737932 h 2380521"/>
              <a:gd name="connsiteX2553" fmla="*/ 2927700 w 8023328"/>
              <a:gd name="connsiteY2553" fmla="*/ 725534 h 2380521"/>
              <a:gd name="connsiteX2554" fmla="*/ 2942485 w 8023328"/>
              <a:gd name="connsiteY2554" fmla="*/ 711678 h 2380521"/>
              <a:gd name="connsiteX2555" fmla="*/ 1440620 w 8023328"/>
              <a:gd name="connsiteY2555" fmla="*/ 711678 h 2380521"/>
              <a:gd name="connsiteX2556" fmla="*/ 1453017 w 8023328"/>
              <a:gd name="connsiteY2556" fmla="*/ 726466 h 2380521"/>
              <a:gd name="connsiteX2557" fmla="*/ 1440620 w 8023328"/>
              <a:gd name="connsiteY2557" fmla="*/ 741255 h 2380521"/>
              <a:gd name="connsiteX2558" fmla="*/ 1426765 w 8023328"/>
              <a:gd name="connsiteY2558" fmla="*/ 726466 h 2380521"/>
              <a:gd name="connsiteX2559" fmla="*/ 1440620 w 8023328"/>
              <a:gd name="connsiteY2559" fmla="*/ 711678 h 2380521"/>
              <a:gd name="connsiteX2560" fmla="*/ 1368338 w 8023328"/>
              <a:gd name="connsiteY2560" fmla="*/ 711678 h 2380521"/>
              <a:gd name="connsiteX2561" fmla="*/ 1382190 w 8023328"/>
              <a:gd name="connsiteY2561" fmla="*/ 726466 h 2380521"/>
              <a:gd name="connsiteX2562" fmla="*/ 1368338 w 8023328"/>
              <a:gd name="connsiteY2562" fmla="*/ 741255 h 2380521"/>
              <a:gd name="connsiteX2563" fmla="*/ 1355939 w 8023328"/>
              <a:gd name="connsiteY2563" fmla="*/ 726466 h 2380521"/>
              <a:gd name="connsiteX2564" fmla="*/ 1368338 w 8023328"/>
              <a:gd name="connsiteY2564" fmla="*/ 711678 h 2380521"/>
              <a:gd name="connsiteX2565" fmla="*/ 1297509 w 8023328"/>
              <a:gd name="connsiteY2565" fmla="*/ 711678 h 2380521"/>
              <a:gd name="connsiteX2566" fmla="*/ 1311366 w 8023328"/>
              <a:gd name="connsiteY2566" fmla="*/ 726466 h 2380521"/>
              <a:gd name="connsiteX2567" fmla="*/ 1297509 w 8023328"/>
              <a:gd name="connsiteY2567" fmla="*/ 741255 h 2380521"/>
              <a:gd name="connsiteX2568" fmla="*/ 1285113 w 8023328"/>
              <a:gd name="connsiteY2568" fmla="*/ 726466 h 2380521"/>
              <a:gd name="connsiteX2569" fmla="*/ 1297509 w 8023328"/>
              <a:gd name="connsiteY2569" fmla="*/ 711678 h 2380521"/>
              <a:gd name="connsiteX2570" fmla="*/ 1226678 w 8023328"/>
              <a:gd name="connsiteY2570" fmla="*/ 711678 h 2380521"/>
              <a:gd name="connsiteX2571" fmla="*/ 1240535 w 8023328"/>
              <a:gd name="connsiteY2571" fmla="*/ 726466 h 2380521"/>
              <a:gd name="connsiteX2572" fmla="*/ 1226678 w 8023328"/>
              <a:gd name="connsiteY2572" fmla="*/ 741255 h 2380521"/>
              <a:gd name="connsiteX2573" fmla="*/ 1214288 w 8023328"/>
              <a:gd name="connsiteY2573" fmla="*/ 726466 h 2380521"/>
              <a:gd name="connsiteX2574" fmla="*/ 1226678 w 8023328"/>
              <a:gd name="connsiteY2574" fmla="*/ 711678 h 2380521"/>
              <a:gd name="connsiteX2575" fmla="*/ 1154874 w 8023328"/>
              <a:gd name="connsiteY2575" fmla="*/ 711678 h 2380521"/>
              <a:gd name="connsiteX2576" fmla="*/ 1169663 w 8023328"/>
              <a:gd name="connsiteY2576" fmla="*/ 726466 h 2380521"/>
              <a:gd name="connsiteX2577" fmla="*/ 1154874 w 8023328"/>
              <a:gd name="connsiteY2577" fmla="*/ 741255 h 2380521"/>
              <a:gd name="connsiteX2578" fmla="*/ 1140086 w 8023328"/>
              <a:gd name="connsiteY2578" fmla="*/ 726466 h 2380521"/>
              <a:gd name="connsiteX2579" fmla="*/ 1154874 w 8023328"/>
              <a:gd name="connsiteY2579" fmla="*/ 711678 h 2380521"/>
              <a:gd name="connsiteX2580" fmla="*/ 1084045 w 8023328"/>
              <a:gd name="connsiteY2580" fmla="*/ 711678 h 2380521"/>
              <a:gd name="connsiteX2581" fmla="*/ 1098833 w 8023328"/>
              <a:gd name="connsiteY2581" fmla="*/ 726466 h 2380521"/>
              <a:gd name="connsiteX2582" fmla="*/ 1084045 w 8023328"/>
              <a:gd name="connsiteY2582" fmla="*/ 741255 h 2380521"/>
              <a:gd name="connsiteX2583" fmla="*/ 1069255 w 8023328"/>
              <a:gd name="connsiteY2583" fmla="*/ 726466 h 2380521"/>
              <a:gd name="connsiteX2584" fmla="*/ 1084045 w 8023328"/>
              <a:gd name="connsiteY2584" fmla="*/ 711678 h 2380521"/>
              <a:gd name="connsiteX2585" fmla="*/ 1013599 w 8023328"/>
              <a:gd name="connsiteY2585" fmla="*/ 711678 h 2380521"/>
              <a:gd name="connsiteX2586" fmla="*/ 1028021 w 8023328"/>
              <a:gd name="connsiteY2586" fmla="*/ 726466 h 2380521"/>
              <a:gd name="connsiteX2587" fmla="*/ 1013599 w 8023328"/>
              <a:gd name="connsiteY2587" fmla="*/ 741255 h 2380521"/>
              <a:gd name="connsiteX2588" fmla="*/ 998423 w 8023328"/>
              <a:gd name="connsiteY2588" fmla="*/ 726466 h 2380521"/>
              <a:gd name="connsiteX2589" fmla="*/ 1013599 w 8023328"/>
              <a:gd name="connsiteY2589" fmla="*/ 711678 h 2380521"/>
              <a:gd name="connsiteX2590" fmla="*/ 941452 w 8023328"/>
              <a:gd name="connsiteY2590" fmla="*/ 711678 h 2380521"/>
              <a:gd name="connsiteX2591" fmla="*/ 953848 w 8023328"/>
              <a:gd name="connsiteY2591" fmla="*/ 726466 h 2380521"/>
              <a:gd name="connsiteX2592" fmla="*/ 941452 w 8023328"/>
              <a:gd name="connsiteY2592" fmla="*/ 741255 h 2380521"/>
              <a:gd name="connsiteX2593" fmla="*/ 927596 w 8023328"/>
              <a:gd name="connsiteY2593" fmla="*/ 726466 h 2380521"/>
              <a:gd name="connsiteX2594" fmla="*/ 941452 w 8023328"/>
              <a:gd name="connsiteY2594" fmla="*/ 711678 h 2380521"/>
              <a:gd name="connsiteX2595" fmla="*/ 870620 w 8023328"/>
              <a:gd name="connsiteY2595" fmla="*/ 711678 h 2380521"/>
              <a:gd name="connsiteX2596" fmla="*/ 883018 w 8023328"/>
              <a:gd name="connsiteY2596" fmla="*/ 726466 h 2380521"/>
              <a:gd name="connsiteX2597" fmla="*/ 870620 w 8023328"/>
              <a:gd name="connsiteY2597" fmla="*/ 741255 h 2380521"/>
              <a:gd name="connsiteX2598" fmla="*/ 856764 w 8023328"/>
              <a:gd name="connsiteY2598" fmla="*/ 726466 h 2380521"/>
              <a:gd name="connsiteX2599" fmla="*/ 870620 w 8023328"/>
              <a:gd name="connsiteY2599" fmla="*/ 711678 h 2380521"/>
              <a:gd name="connsiteX2600" fmla="*/ 798331 w 8023328"/>
              <a:gd name="connsiteY2600" fmla="*/ 711678 h 2380521"/>
              <a:gd name="connsiteX2601" fmla="*/ 812189 w 8023328"/>
              <a:gd name="connsiteY2601" fmla="*/ 726466 h 2380521"/>
              <a:gd name="connsiteX2602" fmla="*/ 798331 w 8023328"/>
              <a:gd name="connsiteY2602" fmla="*/ 741255 h 2380521"/>
              <a:gd name="connsiteX2603" fmla="*/ 785934 w 8023328"/>
              <a:gd name="connsiteY2603" fmla="*/ 726466 h 2380521"/>
              <a:gd name="connsiteX2604" fmla="*/ 798331 w 8023328"/>
              <a:gd name="connsiteY2604" fmla="*/ 711678 h 2380521"/>
              <a:gd name="connsiteX2605" fmla="*/ 724129 w 8023328"/>
              <a:gd name="connsiteY2605" fmla="*/ 711678 h 2380521"/>
              <a:gd name="connsiteX2606" fmla="*/ 737986 w 8023328"/>
              <a:gd name="connsiteY2606" fmla="*/ 726466 h 2380521"/>
              <a:gd name="connsiteX2607" fmla="*/ 724129 w 8023328"/>
              <a:gd name="connsiteY2607" fmla="*/ 741255 h 2380521"/>
              <a:gd name="connsiteX2608" fmla="*/ 711732 w 8023328"/>
              <a:gd name="connsiteY2608" fmla="*/ 726466 h 2380521"/>
              <a:gd name="connsiteX2609" fmla="*/ 724129 w 8023328"/>
              <a:gd name="connsiteY2609" fmla="*/ 711678 h 2380521"/>
              <a:gd name="connsiteX2610" fmla="*/ 653298 w 8023328"/>
              <a:gd name="connsiteY2610" fmla="*/ 711678 h 2380521"/>
              <a:gd name="connsiteX2611" fmla="*/ 667154 w 8023328"/>
              <a:gd name="connsiteY2611" fmla="*/ 726466 h 2380521"/>
              <a:gd name="connsiteX2612" fmla="*/ 653298 w 8023328"/>
              <a:gd name="connsiteY2612" fmla="*/ 741255 h 2380521"/>
              <a:gd name="connsiteX2613" fmla="*/ 640901 w 8023328"/>
              <a:gd name="connsiteY2613" fmla="*/ 726466 h 2380521"/>
              <a:gd name="connsiteX2614" fmla="*/ 653298 w 8023328"/>
              <a:gd name="connsiteY2614" fmla="*/ 711678 h 2380521"/>
              <a:gd name="connsiteX2615" fmla="*/ 584861 w 8023328"/>
              <a:gd name="connsiteY2615" fmla="*/ 711678 h 2380521"/>
              <a:gd name="connsiteX2616" fmla="*/ 599648 w 8023328"/>
              <a:gd name="connsiteY2616" fmla="*/ 726466 h 2380521"/>
              <a:gd name="connsiteX2617" fmla="*/ 584861 w 8023328"/>
              <a:gd name="connsiteY2617" fmla="*/ 741255 h 2380521"/>
              <a:gd name="connsiteX2618" fmla="*/ 570071 w 8023328"/>
              <a:gd name="connsiteY2618" fmla="*/ 726466 h 2380521"/>
              <a:gd name="connsiteX2619" fmla="*/ 584861 w 8023328"/>
              <a:gd name="connsiteY2619" fmla="*/ 711678 h 2380521"/>
              <a:gd name="connsiteX2620" fmla="*/ 513660 w 8023328"/>
              <a:gd name="connsiteY2620" fmla="*/ 711678 h 2380521"/>
              <a:gd name="connsiteX2621" fmla="*/ 528837 w 8023328"/>
              <a:gd name="connsiteY2621" fmla="*/ 726466 h 2380521"/>
              <a:gd name="connsiteX2622" fmla="*/ 513660 w 8023328"/>
              <a:gd name="connsiteY2622" fmla="*/ 741255 h 2380521"/>
              <a:gd name="connsiteX2623" fmla="*/ 499241 w 8023328"/>
              <a:gd name="connsiteY2623" fmla="*/ 726466 h 2380521"/>
              <a:gd name="connsiteX2624" fmla="*/ 513660 w 8023328"/>
              <a:gd name="connsiteY2624" fmla="*/ 711678 h 2380521"/>
              <a:gd name="connsiteX2625" fmla="*/ 439826 w 8023328"/>
              <a:gd name="connsiteY2625" fmla="*/ 711678 h 2380521"/>
              <a:gd name="connsiteX2626" fmla="*/ 454616 w 8023328"/>
              <a:gd name="connsiteY2626" fmla="*/ 726466 h 2380521"/>
              <a:gd name="connsiteX2627" fmla="*/ 439826 w 8023328"/>
              <a:gd name="connsiteY2627" fmla="*/ 741255 h 2380521"/>
              <a:gd name="connsiteX2628" fmla="*/ 425038 w 8023328"/>
              <a:gd name="connsiteY2628" fmla="*/ 726466 h 2380521"/>
              <a:gd name="connsiteX2629" fmla="*/ 439826 w 8023328"/>
              <a:gd name="connsiteY2629" fmla="*/ 711678 h 2380521"/>
              <a:gd name="connsiteX2630" fmla="*/ 368064 w 8023328"/>
              <a:gd name="connsiteY2630" fmla="*/ 711678 h 2380521"/>
              <a:gd name="connsiteX2631" fmla="*/ 380462 w 8023328"/>
              <a:gd name="connsiteY2631" fmla="*/ 726466 h 2380521"/>
              <a:gd name="connsiteX2632" fmla="*/ 368064 w 8023328"/>
              <a:gd name="connsiteY2632" fmla="*/ 741255 h 2380521"/>
              <a:gd name="connsiteX2633" fmla="*/ 354207 w 8023328"/>
              <a:gd name="connsiteY2633" fmla="*/ 726466 h 2380521"/>
              <a:gd name="connsiteX2634" fmla="*/ 368064 w 8023328"/>
              <a:gd name="connsiteY2634" fmla="*/ 711678 h 2380521"/>
              <a:gd name="connsiteX2635" fmla="*/ 297232 w 8023328"/>
              <a:gd name="connsiteY2635" fmla="*/ 711678 h 2380521"/>
              <a:gd name="connsiteX2636" fmla="*/ 309630 w 8023328"/>
              <a:gd name="connsiteY2636" fmla="*/ 726466 h 2380521"/>
              <a:gd name="connsiteX2637" fmla="*/ 297232 w 8023328"/>
              <a:gd name="connsiteY2637" fmla="*/ 741255 h 2380521"/>
              <a:gd name="connsiteX2638" fmla="*/ 283376 w 8023328"/>
              <a:gd name="connsiteY2638" fmla="*/ 726466 h 2380521"/>
              <a:gd name="connsiteX2639" fmla="*/ 297232 w 8023328"/>
              <a:gd name="connsiteY2639" fmla="*/ 711678 h 2380521"/>
              <a:gd name="connsiteX2640" fmla="*/ 226403 w 8023328"/>
              <a:gd name="connsiteY2640" fmla="*/ 711678 h 2380521"/>
              <a:gd name="connsiteX2641" fmla="*/ 238801 w 8023328"/>
              <a:gd name="connsiteY2641" fmla="*/ 726466 h 2380521"/>
              <a:gd name="connsiteX2642" fmla="*/ 226403 w 8023328"/>
              <a:gd name="connsiteY2642" fmla="*/ 741255 h 2380521"/>
              <a:gd name="connsiteX2643" fmla="*/ 212548 w 8023328"/>
              <a:gd name="connsiteY2643" fmla="*/ 726466 h 2380521"/>
              <a:gd name="connsiteX2644" fmla="*/ 226403 w 8023328"/>
              <a:gd name="connsiteY2644" fmla="*/ 711678 h 2380521"/>
              <a:gd name="connsiteX2645" fmla="*/ 154106 w 8023328"/>
              <a:gd name="connsiteY2645" fmla="*/ 711678 h 2380521"/>
              <a:gd name="connsiteX2646" fmla="*/ 167962 w 8023328"/>
              <a:gd name="connsiteY2646" fmla="*/ 726466 h 2380521"/>
              <a:gd name="connsiteX2647" fmla="*/ 154106 w 8023328"/>
              <a:gd name="connsiteY2647" fmla="*/ 741255 h 2380521"/>
              <a:gd name="connsiteX2648" fmla="*/ 141708 w 8023328"/>
              <a:gd name="connsiteY2648" fmla="*/ 726466 h 2380521"/>
              <a:gd name="connsiteX2649" fmla="*/ 154106 w 8023328"/>
              <a:gd name="connsiteY2649" fmla="*/ 711678 h 2380521"/>
              <a:gd name="connsiteX2650" fmla="*/ 4227498 w 8023328"/>
              <a:gd name="connsiteY2650" fmla="*/ 640846 h 2380521"/>
              <a:gd name="connsiteX2651" fmla="*/ 4242286 w 8023328"/>
              <a:gd name="connsiteY2651" fmla="*/ 653243 h 2380521"/>
              <a:gd name="connsiteX2652" fmla="*/ 4227498 w 8023328"/>
              <a:gd name="connsiteY2652" fmla="*/ 667100 h 2380521"/>
              <a:gd name="connsiteX2653" fmla="*/ 4212710 w 8023328"/>
              <a:gd name="connsiteY2653" fmla="*/ 653243 h 2380521"/>
              <a:gd name="connsiteX2654" fmla="*/ 4227498 w 8023328"/>
              <a:gd name="connsiteY2654" fmla="*/ 640846 h 2380521"/>
              <a:gd name="connsiteX2655" fmla="*/ 4153295 w 8023328"/>
              <a:gd name="connsiteY2655" fmla="*/ 640846 h 2380521"/>
              <a:gd name="connsiteX2656" fmla="*/ 4168083 w 8023328"/>
              <a:gd name="connsiteY2656" fmla="*/ 653243 h 2380521"/>
              <a:gd name="connsiteX2657" fmla="*/ 4153295 w 8023328"/>
              <a:gd name="connsiteY2657" fmla="*/ 667100 h 2380521"/>
              <a:gd name="connsiteX2658" fmla="*/ 4138507 w 8023328"/>
              <a:gd name="connsiteY2658" fmla="*/ 653243 h 2380521"/>
              <a:gd name="connsiteX2659" fmla="*/ 4153295 w 8023328"/>
              <a:gd name="connsiteY2659" fmla="*/ 640846 h 2380521"/>
              <a:gd name="connsiteX2660" fmla="*/ 4082465 w 8023328"/>
              <a:gd name="connsiteY2660" fmla="*/ 640846 h 2380521"/>
              <a:gd name="connsiteX2661" fmla="*/ 4097254 w 8023328"/>
              <a:gd name="connsiteY2661" fmla="*/ 653243 h 2380521"/>
              <a:gd name="connsiteX2662" fmla="*/ 4082465 w 8023328"/>
              <a:gd name="connsiteY2662" fmla="*/ 667100 h 2380521"/>
              <a:gd name="connsiteX2663" fmla="*/ 4067676 w 8023328"/>
              <a:gd name="connsiteY2663" fmla="*/ 653243 h 2380521"/>
              <a:gd name="connsiteX2664" fmla="*/ 4082465 w 8023328"/>
              <a:gd name="connsiteY2664" fmla="*/ 640846 h 2380521"/>
              <a:gd name="connsiteX2665" fmla="*/ 4010703 w 8023328"/>
              <a:gd name="connsiteY2665" fmla="*/ 640846 h 2380521"/>
              <a:gd name="connsiteX2666" fmla="*/ 4023100 w 8023328"/>
              <a:gd name="connsiteY2666" fmla="*/ 653243 h 2380521"/>
              <a:gd name="connsiteX2667" fmla="*/ 4010703 w 8023328"/>
              <a:gd name="connsiteY2667" fmla="*/ 667100 h 2380521"/>
              <a:gd name="connsiteX2668" fmla="*/ 3996847 w 8023328"/>
              <a:gd name="connsiteY2668" fmla="*/ 653243 h 2380521"/>
              <a:gd name="connsiteX2669" fmla="*/ 4010703 w 8023328"/>
              <a:gd name="connsiteY2669" fmla="*/ 640846 h 2380521"/>
              <a:gd name="connsiteX2670" fmla="*/ 3939871 w 8023328"/>
              <a:gd name="connsiteY2670" fmla="*/ 640846 h 2380521"/>
              <a:gd name="connsiteX2671" fmla="*/ 3952268 w 8023328"/>
              <a:gd name="connsiteY2671" fmla="*/ 653243 h 2380521"/>
              <a:gd name="connsiteX2672" fmla="*/ 3939871 w 8023328"/>
              <a:gd name="connsiteY2672" fmla="*/ 667100 h 2380521"/>
              <a:gd name="connsiteX2673" fmla="*/ 3926015 w 8023328"/>
              <a:gd name="connsiteY2673" fmla="*/ 653243 h 2380521"/>
              <a:gd name="connsiteX2674" fmla="*/ 3939871 w 8023328"/>
              <a:gd name="connsiteY2674" fmla="*/ 640846 h 2380521"/>
              <a:gd name="connsiteX2675" fmla="*/ 3869042 w 8023328"/>
              <a:gd name="connsiteY2675" fmla="*/ 640846 h 2380521"/>
              <a:gd name="connsiteX2676" fmla="*/ 3881439 w 8023328"/>
              <a:gd name="connsiteY2676" fmla="*/ 653243 h 2380521"/>
              <a:gd name="connsiteX2677" fmla="*/ 3869042 w 8023328"/>
              <a:gd name="connsiteY2677" fmla="*/ 667100 h 2380521"/>
              <a:gd name="connsiteX2678" fmla="*/ 3855186 w 8023328"/>
              <a:gd name="connsiteY2678" fmla="*/ 653243 h 2380521"/>
              <a:gd name="connsiteX2679" fmla="*/ 3869042 w 8023328"/>
              <a:gd name="connsiteY2679" fmla="*/ 640846 h 2380521"/>
              <a:gd name="connsiteX2680" fmla="*/ 3796752 w 8023328"/>
              <a:gd name="connsiteY2680" fmla="*/ 640846 h 2380521"/>
              <a:gd name="connsiteX2681" fmla="*/ 3810608 w 8023328"/>
              <a:gd name="connsiteY2681" fmla="*/ 653243 h 2380521"/>
              <a:gd name="connsiteX2682" fmla="*/ 3796752 w 8023328"/>
              <a:gd name="connsiteY2682" fmla="*/ 667100 h 2380521"/>
              <a:gd name="connsiteX2683" fmla="*/ 3784355 w 8023328"/>
              <a:gd name="connsiteY2683" fmla="*/ 653243 h 2380521"/>
              <a:gd name="connsiteX2684" fmla="*/ 3796752 w 8023328"/>
              <a:gd name="connsiteY2684" fmla="*/ 640846 h 2380521"/>
              <a:gd name="connsiteX2685" fmla="*/ 3725922 w 8023328"/>
              <a:gd name="connsiteY2685" fmla="*/ 640846 h 2380521"/>
              <a:gd name="connsiteX2686" fmla="*/ 3739778 w 8023328"/>
              <a:gd name="connsiteY2686" fmla="*/ 653243 h 2380521"/>
              <a:gd name="connsiteX2687" fmla="*/ 3725922 w 8023328"/>
              <a:gd name="connsiteY2687" fmla="*/ 667100 h 2380521"/>
              <a:gd name="connsiteX2688" fmla="*/ 3713525 w 8023328"/>
              <a:gd name="connsiteY2688" fmla="*/ 653243 h 2380521"/>
              <a:gd name="connsiteX2689" fmla="*/ 3725922 w 8023328"/>
              <a:gd name="connsiteY2689" fmla="*/ 640846 h 2380521"/>
              <a:gd name="connsiteX2690" fmla="*/ 3655091 w 8023328"/>
              <a:gd name="connsiteY2690" fmla="*/ 640846 h 2380521"/>
              <a:gd name="connsiteX2691" fmla="*/ 3668947 w 8023328"/>
              <a:gd name="connsiteY2691" fmla="*/ 653243 h 2380521"/>
              <a:gd name="connsiteX2692" fmla="*/ 3655091 w 8023328"/>
              <a:gd name="connsiteY2692" fmla="*/ 667100 h 2380521"/>
              <a:gd name="connsiteX2693" fmla="*/ 3642694 w 8023328"/>
              <a:gd name="connsiteY2693" fmla="*/ 653243 h 2380521"/>
              <a:gd name="connsiteX2694" fmla="*/ 3655091 w 8023328"/>
              <a:gd name="connsiteY2694" fmla="*/ 640846 h 2380521"/>
              <a:gd name="connsiteX2695" fmla="*/ 3583280 w 8023328"/>
              <a:gd name="connsiteY2695" fmla="*/ 640846 h 2380521"/>
              <a:gd name="connsiteX2696" fmla="*/ 3598069 w 8023328"/>
              <a:gd name="connsiteY2696" fmla="*/ 653243 h 2380521"/>
              <a:gd name="connsiteX2697" fmla="*/ 3583280 w 8023328"/>
              <a:gd name="connsiteY2697" fmla="*/ 667100 h 2380521"/>
              <a:gd name="connsiteX2698" fmla="*/ 3568491 w 8023328"/>
              <a:gd name="connsiteY2698" fmla="*/ 653243 h 2380521"/>
              <a:gd name="connsiteX2699" fmla="*/ 3583280 w 8023328"/>
              <a:gd name="connsiteY2699" fmla="*/ 640846 h 2380521"/>
              <a:gd name="connsiteX2700" fmla="*/ 3512449 w 8023328"/>
              <a:gd name="connsiteY2700" fmla="*/ 640846 h 2380521"/>
              <a:gd name="connsiteX2701" fmla="*/ 3527237 w 8023328"/>
              <a:gd name="connsiteY2701" fmla="*/ 653243 h 2380521"/>
              <a:gd name="connsiteX2702" fmla="*/ 3512449 w 8023328"/>
              <a:gd name="connsiteY2702" fmla="*/ 667100 h 2380521"/>
              <a:gd name="connsiteX2703" fmla="*/ 3497661 w 8023328"/>
              <a:gd name="connsiteY2703" fmla="*/ 653243 h 2380521"/>
              <a:gd name="connsiteX2704" fmla="*/ 3512449 w 8023328"/>
              <a:gd name="connsiteY2704" fmla="*/ 640846 h 2380521"/>
              <a:gd name="connsiteX2705" fmla="*/ 3441619 w 8023328"/>
              <a:gd name="connsiteY2705" fmla="*/ 640846 h 2380521"/>
              <a:gd name="connsiteX2706" fmla="*/ 3456408 w 8023328"/>
              <a:gd name="connsiteY2706" fmla="*/ 653243 h 2380521"/>
              <a:gd name="connsiteX2707" fmla="*/ 3441619 w 8023328"/>
              <a:gd name="connsiteY2707" fmla="*/ 667100 h 2380521"/>
              <a:gd name="connsiteX2708" fmla="*/ 3426830 w 8023328"/>
              <a:gd name="connsiteY2708" fmla="*/ 653243 h 2380521"/>
              <a:gd name="connsiteX2709" fmla="*/ 3441619 w 8023328"/>
              <a:gd name="connsiteY2709" fmla="*/ 640846 h 2380521"/>
              <a:gd name="connsiteX2710" fmla="*/ 3369857 w 8023328"/>
              <a:gd name="connsiteY2710" fmla="*/ 640846 h 2380521"/>
              <a:gd name="connsiteX2711" fmla="*/ 3382254 w 8023328"/>
              <a:gd name="connsiteY2711" fmla="*/ 653243 h 2380521"/>
              <a:gd name="connsiteX2712" fmla="*/ 3369857 w 8023328"/>
              <a:gd name="connsiteY2712" fmla="*/ 667100 h 2380521"/>
              <a:gd name="connsiteX2713" fmla="*/ 3356001 w 8023328"/>
              <a:gd name="connsiteY2713" fmla="*/ 653243 h 2380521"/>
              <a:gd name="connsiteX2714" fmla="*/ 3369857 w 8023328"/>
              <a:gd name="connsiteY2714" fmla="*/ 640846 h 2380521"/>
              <a:gd name="connsiteX2715" fmla="*/ 3299091 w 8023328"/>
              <a:gd name="connsiteY2715" fmla="*/ 640846 h 2380521"/>
              <a:gd name="connsiteX2716" fmla="*/ 3311488 w 8023328"/>
              <a:gd name="connsiteY2716" fmla="*/ 653243 h 2380521"/>
              <a:gd name="connsiteX2717" fmla="*/ 3299091 w 8023328"/>
              <a:gd name="connsiteY2717" fmla="*/ 667100 h 2380521"/>
              <a:gd name="connsiteX2718" fmla="*/ 3285237 w 8023328"/>
              <a:gd name="connsiteY2718" fmla="*/ 653243 h 2380521"/>
              <a:gd name="connsiteX2719" fmla="*/ 3299091 w 8023328"/>
              <a:gd name="connsiteY2719" fmla="*/ 640846 h 2380521"/>
              <a:gd name="connsiteX2720" fmla="*/ 3228258 w 8023328"/>
              <a:gd name="connsiteY2720" fmla="*/ 640846 h 2380521"/>
              <a:gd name="connsiteX2721" fmla="*/ 3240658 w 8023328"/>
              <a:gd name="connsiteY2721" fmla="*/ 653243 h 2380521"/>
              <a:gd name="connsiteX2722" fmla="*/ 3228258 w 8023328"/>
              <a:gd name="connsiteY2722" fmla="*/ 667100 h 2380521"/>
              <a:gd name="connsiteX2723" fmla="*/ 3214403 w 8023328"/>
              <a:gd name="connsiteY2723" fmla="*/ 653243 h 2380521"/>
              <a:gd name="connsiteX2724" fmla="*/ 3228258 w 8023328"/>
              <a:gd name="connsiteY2724" fmla="*/ 640846 h 2380521"/>
              <a:gd name="connsiteX2725" fmla="*/ 3152597 w 8023328"/>
              <a:gd name="connsiteY2725" fmla="*/ 640846 h 2380521"/>
              <a:gd name="connsiteX2726" fmla="*/ 3166454 w 8023328"/>
              <a:gd name="connsiteY2726" fmla="*/ 653243 h 2380521"/>
              <a:gd name="connsiteX2727" fmla="*/ 3152597 w 8023328"/>
              <a:gd name="connsiteY2727" fmla="*/ 667100 h 2380521"/>
              <a:gd name="connsiteX2728" fmla="*/ 3140200 w 8023328"/>
              <a:gd name="connsiteY2728" fmla="*/ 653243 h 2380521"/>
              <a:gd name="connsiteX2729" fmla="*/ 3152597 w 8023328"/>
              <a:gd name="connsiteY2729" fmla="*/ 640846 h 2380521"/>
              <a:gd name="connsiteX2730" fmla="*/ 3081767 w 8023328"/>
              <a:gd name="connsiteY2730" fmla="*/ 640846 h 2380521"/>
              <a:gd name="connsiteX2731" fmla="*/ 3095620 w 8023328"/>
              <a:gd name="connsiteY2731" fmla="*/ 653243 h 2380521"/>
              <a:gd name="connsiteX2732" fmla="*/ 3081767 w 8023328"/>
              <a:gd name="connsiteY2732" fmla="*/ 667100 h 2380521"/>
              <a:gd name="connsiteX2733" fmla="*/ 3069366 w 8023328"/>
              <a:gd name="connsiteY2733" fmla="*/ 653243 h 2380521"/>
              <a:gd name="connsiteX2734" fmla="*/ 3081767 w 8023328"/>
              <a:gd name="connsiteY2734" fmla="*/ 640846 h 2380521"/>
              <a:gd name="connsiteX2735" fmla="*/ 3013710 w 8023328"/>
              <a:gd name="connsiteY2735" fmla="*/ 640846 h 2380521"/>
              <a:gd name="connsiteX2736" fmla="*/ 3028129 w 8023328"/>
              <a:gd name="connsiteY2736" fmla="*/ 653243 h 2380521"/>
              <a:gd name="connsiteX2737" fmla="*/ 3013710 w 8023328"/>
              <a:gd name="connsiteY2737" fmla="*/ 667100 h 2380521"/>
              <a:gd name="connsiteX2738" fmla="*/ 2998534 w 8023328"/>
              <a:gd name="connsiteY2738" fmla="*/ 653243 h 2380521"/>
              <a:gd name="connsiteX2739" fmla="*/ 3013710 w 8023328"/>
              <a:gd name="connsiteY2739" fmla="*/ 640846 h 2380521"/>
              <a:gd name="connsiteX2740" fmla="*/ 2942488 w 8023328"/>
              <a:gd name="connsiteY2740" fmla="*/ 640846 h 2380521"/>
              <a:gd name="connsiteX2741" fmla="*/ 2957280 w 8023328"/>
              <a:gd name="connsiteY2741" fmla="*/ 653243 h 2380521"/>
              <a:gd name="connsiteX2742" fmla="*/ 2942488 w 8023328"/>
              <a:gd name="connsiteY2742" fmla="*/ 667100 h 2380521"/>
              <a:gd name="connsiteX2743" fmla="*/ 2927703 w 8023328"/>
              <a:gd name="connsiteY2743" fmla="*/ 653243 h 2380521"/>
              <a:gd name="connsiteX2744" fmla="*/ 2942488 w 8023328"/>
              <a:gd name="connsiteY2744" fmla="*/ 640846 h 2380521"/>
              <a:gd name="connsiteX2745" fmla="*/ 2868288 w 8023328"/>
              <a:gd name="connsiteY2745" fmla="*/ 640846 h 2380521"/>
              <a:gd name="connsiteX2746" fmla="*/ 2883082 w 8023328"/>
              <a:gd name="connsiteY2746" fmla="*/ 653243 h 2380521"/>
              <a:gd name="connsiteX2747" fmla="*/ 2868288 w 8023328"/>
              <a:gd name="connsiteY2747" fmla="*/ 667100 h 2380521"/>
              <a:gd name="connsiteX2748" fmla="*/ 2853498 w 8023328"/>
              <a:gd name="connsiteY2748" fmla="*/ 653243 h 2380521"/>
              <a:gd name="connsiteX2749" fmla="*/ 2868288 w 8023328"/>
              <a:gd name="connsiteY2749" fmla="*/ 640846 h 2380521"/>
              <a:gd name="connsiteX2750" fmla="*/ 2796532 w 8023328"/>
              <a:gd name="connsiteY2750" fmla="*/ 640846 h 2380521"/>
              <a:gd name="connsiteX2751" fmla="*/ 2808926 w 8023328"/>
              <a:gd name="connsiteY2751" fmla="*/ 653243 h 2380521"/>
              <a:gd name="connsiteX2752" fmla="*/ 2796532 w 8023328"/>
              <a:gd name="connsiteY2752" fmla="*/ 667100 h 2380521"/>
              <a:gd name="connsiteX2753" fmla="*/ 2782673 w 8023328"/>
              <a:gd name="connsiteY2753" fmla="*/ 653243 h 2380521"/>
              <a:gd name="connsiteX2754" fmla="*/ 2796532 w 8023328"/>
              <a:gd name="connsiteY2754" fmla="*/ 640846 h 2380521"/>
              <a:gd name="connsiteX2755" fmla="*/ 2725692 w 8023328"/>
              <a:gd name="connsiteY2755" fmla="*/ 640846 h 2380521"/>
              <a:gd name="connsiteX2756" fmla="*/ 2738097 w 8023328"/>
              <a:gd name="connsiteY2756" fmla="*/ 653243 h 2380521"/>
              <a:gd name="connsiteX2757" fmla="*/ 2725692 w 8023328"/>
              <a:gd name="connsiteY2757" fmla="*/ 667100 h 2380521"/>
              <a:gd name="connsiteX2758" fmla="*/ 2711843 w 8023328"/>
              <a:gd name="connsiteY2758" fmla="*/ 653243 h 2380521"/>
              <a:gd name="connsiteX2759" fmla="*/ 2725692 w 8023328"/>
              <a:gd name="connsiteY2759" fmla="*/ 640846 h 2380521"/>
              <a:gd name="connsiteX2760" fmla="*/ 2654867 w 8023328"/>
              <a:gd name="connsiteY2760" fmla="*/ 640846 h 2380521"/>
              <a:gd name="connsiteX2761" fmla="*/ 2667266 w 8023328"/>
              <a:gd name="connsiteY2761" fmla="*/ 653243 h 2380521"/>
              <a:gd name="connsiteX2762" fmla="*/ 2654867 w 8023328"/>
              <a:gd name="connsiteY2762" fmla="*/ 667100 h 2380521"/>
              <a:gd name="connsiteX2763" fmla="*/ 2641013 w 8023328"/>
              <a:gd name="connsiteY2763" fmla="*/ 653243 h 2380521"/>
              <a:gd name="connsiteX2764" fmla="*/ 2654867 w 8023328"/>
              <a:gd name="connsiteY2764" fmla="*/ 640846 h 2380521"/>
              <a:gd name="connsiteX2765" fmla="*/ 2582577 w 8023328"/>
              <a:gd name="connsiteY2765" fmla="*/ 640846 h 2380521"/>
              <a:gd name="connsiteX2766" fmla="*/ 2596432 w 8023328"/>
              <a:gd name="connsiteY2766" fmla="*/ 654702 h 2380521"/>
              <a:gd name="connsiteX2767" fmla="*/ 2582577 w 8023328"/>
              <a:gd name="connsiteY2767" fmla="*/ 667100 h 2380521"/>
              <a:gd name="connsiteX2768" fmla="*/ 2570181 w 8023328"/>
              <a:gd name="connsiteY2768" fmla="*/ 654702 h 2380521"/>
              <a:gd name="connsiteX2769" fmla="*/ 2582577 w 8023328"/>
              <a:gd name="connsiteY2769" fmla="*/ 640846 h 2380521"/>
              <a:gd name="connsiteX2770" fmla="*/ 1728254 w 8023328"/>
              <a:gd name="connsiteY2770" fmla="*/ 640846 h 2380521"/>
              <a:gd name="connsiteX2771" fmla="*/ 1743044 w 8023328"/>
              <a:gd name="connsiteY2771" fmla="*/ 654702 h 2380521"/>
              <a:gd name="connsiteX2772" fmla="*/ 1728254 w 8023328"/>
              <a:gd name="connsiteY2772" fmla="*/ 667100 h 2380521"/>
              <a:gd name="connsiteX2773" fmla="*/ 1713464 w 8023328"/>
              <a:gd name="connsiteY2773" fmla="*/ 654702 h 2380521"/>
              <a:gd name="connsiteX2774" fmla="*/ 1728254 w 8023328"/>
              <a:gd name="connsiteY2774" fmla="*/ 640846 h 2380521"/>
              <a:gd name="connsiteX2775" fmla="*/ 1657423 w 8023328"/>
              <a:gd name="connsiteY2775" fmla="*/ 640846 h 2380521"/>
              <a:gd name="connsiteX2776" fmla="*/ 1672215 w 8023328"/>
              <a:gd name="connsiteY2776" fmla="*/ 654702 h 2380521"/>
              <a:gd name="connsiteX2777" fmla="*/ 1657423 w 8023328"/>
              <a:gd name="connsiteY2777" fmla="*/ 667100 h 2380521"/>
              <a:gd name="connsiteX2778" fmla="*/ 1642644 w 8023328"/>
              <a:gd name="connsiteY2778" fmla="*/ 654702 h 2380521"/>
              <a:gd name="connsiteX2779" fmla="*/ 1657423 w 8023328"/>
              <a:gd name="connsiteY2779" fmla="*/ 640846 h 2380521"/>
              <a:gd name="connsiteX2780" fmla="*/ 1582290 w 8023328"/>
              <a:gd name="connsiteY2780" fmla="*/ 640846 h 2380521"/>
              <a:gd name="connsiteX2781" fmla="*/ 1594694 w 8023328"/>
              <a:gd name="connsiteY2781" fmla="*/ 654702 h 2380521"/>
              <a:gd name="connsiteX2782" fmla="*/ 1582290 w 8023328"/>
              <a:gd name="connsiteY2782" fmla="*/ 667100 h 2380521"/>
              <a:gd name="connsiteX2783" fmla="*/ 1568435 w 8023328"/>
              <a:gd name="connsiteY2783" fmla="*/ 654702 h 2380521"/>
              <a:gd name="connsiteX2784" fmla="*/ 1582290 w 8023328"/>
              <a:gd name="connsiteY2784" fmla="*/ 640846 h 2380521"/>
              <a:gd name="connsiteX2785" fmla="*/ 1512190 w 8023328"/>
              <a:gd name="connsiteY2785" fmla="*/ 640846 h 2380521"/>
              <a:gd name="connsiteX2786" fmla="*/ 1523859 w 8023328"/>
              <a:gd name="connsiteY2786" fmla="*/ 654702 h 2380521"/>
              <a:gd name="connsiteX2787" fmla="*/ 1512190 w 8023328"/>
              <a:gd name="connsiteY2787" fmla="*/ 667100 h 2380521"/>
              <a:gd name="connsiteX2788" fmla="*/ 1497604 w 8023328"/>
              <a:gd name="connsiteY2788" fmla="*/ 654702 h 2380521"/>
              <a:gd name="connsiteX2789" fmla="*/ 1512190 w 8023328"/>
              <a:gd name="connsiteY2789" fmla="*/ 640846 h 2380521"/>
              <a:gd name="connsiteX2790" fmla="*/ 1440623 w 8023328"/>
              <a:gd name="connsiteY2790" fmla="*/ 640846 h 2380521"/>
              <a:gd name="connsiteX2791" fmla="*/ 1453017 w 8023328"/>
              <a:gd name="connsiteY2791" fmla="*/ 654702 h 2380521"/>
              <a:gd name="connsiteX2792" fmla="*/ 1440623 w 8023328"/>
              <a:gd name="connsiteY2792" fmla="*/ 667100 h 2380521"/>
              <a:gd name="connsiteX2793" fmla="*/ 1426767 w 8023328"/>
              <a:gd name="connsiteY2793" fmla="*/ 654702 h 2380521"/>
              <a:gd name="connsiteX2794" fmla="*/ 1440623 w 8023328"/>
              <a:gd name="connsiteY2794" fmla="*/ 640846 h 2380521"/>
              <a:gd name="connsiteX2795" fmla="*/ 1368339 w 8023328"/>
              <a:gd name="connsiteY2795" fmla="*/ 640846 h 2380521"/>
              <a:gd name="connsiteX2796" fmla="*/ 1382194 w 8023328"/>
              <a:gd name="connsiteY2796" fmla="*/ 654702 h 2380521"/>
              <a:gd name="connsiteX2797" fmla="*/ 1368339 w 8023328"/>
              <a:gd name="connsiteY2797" fmla="*/ 667100 h 2380521"/>
              <a:gd name="connsiteX2798" fmla="*/ 1355943 w 8023328"/>
              <a:gd name="connsiteY2798" fmla="*/ 654702 h 2380521"/>
              <a:gd name="connsiteX2799" fmla="*/ 1368339 w 8023328"/>
              <a:gd name="connsiteY2799" fmla="*/ 640846 h 2380521"/>
              <a:gd name="connsiteX2800" fmla="*/ 1297512 w 8023328"/>
              <a:gd name="connsiteY2800" fmla="*/ 640846 h 2380521"/>
              <a:gd name="connsiteX2801" fmla="*/ 1311369 w 8023328"/>
              <a:gd name="connsiteY2801" fmla="*/ 654702 h 2380521"/>
              <a:gd name="connsiteX2802" fmla="*/ 1297512 w 8023328"/>
              <a:gd name="connsiteY2802" fmla="*/ 667100 h 2380521"/>
              <a:gd name="connsiteX2803" fmla="*/ 1285116 w 8023328"/>
              <a:gd name="connsiteY2803" fmla="*/ 654702 h 2380521"/>
              <a:gd name="connsiteX2804" fmla="*/ 1297512 w 8023328"/>
              <a:gd name="connsiteY2804" fmla="*/ 640846 h 2380521"/>
              <a:gd name="connsiteX2805" fmla="*/ 1226680 w 8023328"/>
              <a:gd name="connsiteY2805" fmla="*/ 640846 h 2380521"/>
              <a:gd name="connsiteX2806" fmla="*/ 1240537 w 8023328"/>
              <a:gd name="connsiteY2806" fmla="*/ 654702 h 2380521"/>
              <a:gd name="connsiteX2807" fmla="*/ 1226680 w 8023328"/>
              <a:gd name="connsiteY2807" fmla="*/ 667100 h 2380521"/>
              <a:gd name="connsiteX2808" fmla="*/ 1214291 w 8023328"/>
              <a:gd name="connsiteY2808" fmla="*/ 654702 h 2380521"/>
              <a:gd name="connsiteX2809" fmla="*/ 1226680 w 8023328"/>
              <a:gd name="connsiteY2809" fmla="*/ 640846 h 2380521"/>
              <a:gd name="connsiteX2810" fmla="*/ 1154878 w 8023328"/>
              <a:gd name="connsiteY2810" fmla="*/ 640846 h 2380521"/>
              <a:gd name="connsiteX2811" fmla="*/ 1169666 w 8023328"/>
              <a:gd name="connsiteY2811" fmla="*/ 654702 h 2380521"/>
              <a:gd name="connsiteX2812" fmla="*/ 1154878 w 8023328"/>
              <a:gd name="connsiteY2812" fmla="*/ 667100 h 2380521"/>
              <a:gd name="connsiteX2813" fmla="*/ 1140088 w 8023328"/>
              <a:gd name="connsiteY2813" fmla="*/ 654702 h 2380521"/>
              <a:gd name="connsiteX2814" fmla="*/ 1154878 w 8023328"/>
              <a:gd name="connsiteY2814" fmla="*/ 640846 h 2380521"/>
              <a:gd name="connsiteX2815" fmla="*/ 1084051 w 8023328"/>
              <a:gd name="connsiteY2815" fmla="*/ 640846 h 2380521"/>
              <a:gd name="connsiteX2816" fmla="*/ 1098838 w 8023328"/>
              <a:gd name="connsiteY2816" fmla="*/ 654702 h 2380521"/>
              <a:gd name="connsiteX2817" fmla="*/ 1084051 w 8023328"/>
              <a:gd name="connsiteY2817" fmla="*/ 667100 h 2380521"/>
              <a:gd name="connsiteX2818" fmla="*/ 1069261 w 8023328"/>
              <a:gd name="connsiteY2818" fmla="*/ 654702 h 2380521"/>
              <a:gd name="connsiteX2819" fmla="*/ 1084051 w 8023328"/>
              <a:gd name="connsiteY2819" fmla="*/ 640846 h 2380521"/>
              <a:gd name="connsiteX2820" fmla="*/ 1013010 w 8023328"/>
              <a:gd name="connsiteY2820" fmla="*/ 640846 h 2380521"/>
              <a:gd name="connsiteX2821" fmla="*/ 1024682 w 8023328"/>
              <a:gd name="connsiteY2821" fmla="*/ 654702 h 2380521"/>
              <a:gd name="connsiteX2822" fmla="*/ 1013010 w 8023328"/>
              <a:gd name="connsiteY2822" fmla="*/ 667100 h 2380521"/>
              <a:gd name="connsiteX2823" fmla="*/ 998429 w 8023328"/>
              <a:gd name="connsiteY2823" fmla="*/ 654702 h 2380521"/>
              <a:gd name="connsiteX2824" fmla="*/ 1013010 w 8023328"/>
              <a:gd name="connsiteY2824" fmla="*/ 640846 h 2380521"/>
              <a:gd name="connsiteX2825" fmla="*/ 941457 w 8023328"/>
              <a:gd name="connsiteY2825" fmla="*/ 640846 h 2380521"/>
              <a:gd name="connsiteX2826" fmla="*/ 953852 w 8023328"/>
              <a:gd name="connsiteY2826" fmla="*/ 654702 h 2380521"/>
              <a:gd name="connsiteX2827" fmla="*/ 941457 w 8023328"/>
              <a:gd name="connsiteY2827" fmla="*/ 667100 h 2380521"/>
              <a:gd name="connsiteX2828" fmla="*/ 927599 w 8023328"/>
              <a:gd name="connsiteY2828" fmla="*/ 654702 h 2380521"/>
              <a:gd name="connsiteX2829" fmla="*/ 941457 w 8023328"/>
              <a:gd name="connsiteY2829" fmla="*/ 640846 h 2380521"/>
              <a:gd name="connsiteX2830" fmla="*/ 870622 w 8023328"/>
              <a:gd name="connsiteY2830" fmla="*/ 640846 h 2380521"/>
              <a:gd name="connsiteX2831" fmla="*/ 883024 w 8023328"/>
              <a:gd name="connsiteY2831" fmla="*/ 654702 h 2380521"/>
              <a:gd name="connsiteX2832" fmla="*/ 870622 w 8023328"/>
              <a:gd name="connsiteY2832" fmla="*/ 667100 h 2380521"/>
              <a:gd name="connsiteX2833" fmla="*/ 856770 w 8023328"/>
              <a:gd name="connsiteY2833" fmla="*/ 654702 h 2380521"/>
              <a:gd name="connsiteX2834" fmla="*/ 870622 w 8023328"/>
              <a:gd name="connsiteY2834" fmla="*/ 640846 h 2380521"/>
              <a:gd name="connsiteX2835" fmla="*/ 798337 w 8023328"/>
              <a:gd name="connsiteY2835" fmla="*/ 640846 h 2380521"/>
              <a:gd name="connsiteX2836" fmla="*/ 812191 w 8023328"/>
              <a:gd name="connsiteY2836" fmla="*/ 655635 h 2380521"/>
              <a:gd name="connsiteX2837" fmla="*/ 798337 w 8023328"/>
              <a:gd name="connsiteY2837" fmla="*/ 670424 h 2380521"/>
              <a:gd name="connsiteX2838" fmla="*/ 785937 w 8023328"/>
              <a:gd name="connsiteY2838" fmla="*/ 655635 h 2380521"/>
              <a:gd name="connsiteX2839" fmla="*/ 798337 w 8023328"/>
              <a:gd name="connsiteY2839" fmla="*/ 640846 h 2380521"/>
              <a:gd name="connsiteX2840" fmla="*/ 724134 w 8023328"/>
              <a:gd name="connsiteY2840" fmla="*/ 640846 h 2380521"/>
              <a:gd name="connsiteX2841" fmla="*/ 737989 w 8023328"/>
              <a:gd name="connsiteY2841" fmla="*/ 655635 h 2380521"/>
              <a:gd name="connsiteX2842" fmla="*/ 724134 w 8023328"/>
              <a:gd name="connsiteY2842" fmla="*/ 670424 h 2380521"/>
              <a:gd name="connsiteX2843" fmla="*/ 711735 w 8023328"/>
              <a:gd name="connsiteY2843" fmla="*/ 655635 h 2380521"/>
              <a:gd name="connsiteX2844" fmla="*/ 724134 w 8023328"/>
              <a:gd name="connsiteY2844" fmla="*/ 640846 h 2380521"/>
              <a:gd name="connsiteX2845" fmla="*/ 653301 w 8023328"/>
              <a:gd name="connsiteY2845" fmla="*/ 640846 h 2380521"/>
              <a:gd name="connsiteX2846" fmla="*/ 667160 w 8023328"/>
              <a:gd name="connsiteY2846" fmla="*/ 655635 h 2380521"/>
              <a:gd name="connsiteX2847" fmla="*/ 653301 w 8023328"/>
              <a:gd name="connsiteY2847" fmla="*/ 670424 h 2380521"/>
              <a:gd name="connsiteX2848" fmla="*/ 640907 w 8023328"/>
              <a:gd name="connsiteY2848" fmla="*/ 655635 h 2380521"/>
              <a:gd name="connsiteX2849" fmla="*/ 653301 w 8023328"/>
              <a:gd name="connsiteY2849" fmla="*/ 640846 h 2380521"/>
              <a:gd name="connsiteX2850" fmla="*/ 584864 w 8023328"/>
              <a:gd name="connsiteY2850" fmla="*/ 640846 h 2380521"/>
              <a:gd name="connsiteX2851" fmla="*/ 599651 w 8023328"/>
              <a:gd name="connsiteY2851" fmla="*/ 655635 h 2380521"/>
              <a:gd name="connsiteX2852" fmla="*/ 584864 w 8023328"/>
              <a:gd name="connsiteY2852" fmla="*/ 670424 h 2380521"/>
              <a:gd name="connsiteX2853" fmla="*/ 570075 w 8023328"/>
              <a:gd name="connsiteY2853" fmla="*/ 655635 h 2380521"/>
              <a:gd name="connsiteX2854" fmla="*/ 584864 w 8023328"/>
              <a:gd name="connsiteY2854" fmla="*/ 640846 h 2380521"/>
              <a:gd name="connsiteX2855" fmla="*/ 513663 w 8023328"/>
              <a:gd name="connsiteY2855" fmla="*/ 640846 h 2380521"/>
              <a:gd name="connsiteX2856" fmla="*/ 528843 w 8023328"/>
              <a:gd name="connsiteY2856" fmla="*/ 655635 h 2380521"/>
              <a:gd name="connsiteX2857" fmla="*/ 513663 w 8023328"/>
              <a:gd name="connsiteY2857" fmla="*/ 670424 h 2380521"/>
              <a:gd name="connsiteX2858" fmla="*/ 499246 w 8023328"/>
              <a:gd name="connsiteY2858" fmla="*/ 655635 h 2380521"/>
              <a:gd name="connsiteX2859" fmla="*/ 513663 w 8023328"/>
              <a:gd name="connsiteY2859" fmla="*/ 640846 h 2380521"/>
              <a:gd name="connsiteX2860" fmla="*/ 439832 w 8023328"/>
              <a:gd name="connsiteY2860" fmla="*/ 640846 h 2380521"/>
              <a:gd name="connsiteX2861" fmla="*/ 454622 w 8023328"/>
              <a:gd name="connsiteY2861" fmla="*/ 655635 h 2380521"/>
              <a:gd name="connsiteX2862" fmla="*/ 439832 w 8023328"/>
              <a:gd name="connsiteY2862" fmla="*/ 670424 h 2380521"/>
              <a:gd name="connsiteX2863" fmla="*/ 425044 w 8023328"/>
              <a:gd name="connsiteY2863" fmla="*/ 655635 h 2380521"/>
              <a:gd name="connsiteX2864" fmla="*/ 439832 w 8023328"/>
              <a:gd name="connsiteY2864" fmla="*/ 640846 h 2380521"/>
              <a:gd name="connsiteX2865" fmla="*/ 368070 w 8023328"/>
              <a:gd name="connsiteY2865" fmla="*/ 640846 h 2380521"/>
              <a:gd name="connsiteX2866" fmla="*/ 380465 w 8023328"/>
              <a:gd name="connsiteY2866" fmla="*/ 655635 h 2380521"/>
              <a:gd name="connsiteX2867" fmla="*/ 368070 w 8023328"/>
              <a:gd name="connsiteY2867" fmla="*/ 670424 h 2380521"/>
              <a:gd name="connsiteX2868" fmla="*/ 354211 w 8023328"/>
              <a:gd name="connsiteY2868" fmla="*/ 655635 h 2380521"/>
              <a:gd name="connsiteX2869" fmla="*/ 368070 w 8023328"/>
              <a:gd name="connsiteY2869" fmla="*/ 640846 h 2380521"/>
              <a:gd name="connsiteX2870" fmla="*/ 297235 w 8023328"/>
              <a:gd name="connsiteY2870" fmla="*/ 640846 h 2380521"/>
              <a:gd name="connsiteX2871" fmla="*/ 309631 w 8023328"/>
              <a:gd name="connsiteY2871" fmla="*/ 655635 h 2380521"/>
              <a:gd name="connsiteX2872" fmla="*/ 297235 w 8023328"/>
              <a:gd name="connsiteY2872" fmla="*/ 670424 h 2380521"/>
              <a:gd name="connsiteX2873" fmla="*/ 283379 w 8023328"/>
              <a:gd name="connsiteY2873" fmla="*/ 655635 h 2380521"/>
              <a:gd name="connsiteX2874" fmla="*/ 297235 w 8023328"/>
              <a:gd name="connsiteY2874" fmla="*/ 640846 h 2380521"/>
              <a:gd name="connsiteX2875" fmla="*/ 4082465 w 8023328"/>
              <a:gd name="connsiteY2875" fmla="*/ 570017 h 2380521"/>
              <a:gd name="connsiteX2876" fmla="*/ 4097254 w 8023328"/>
              <a:gd name="connsiteY2876" fmla="*/ 584805 h 2380521"/>
              <a:gd name="connsiteX2877" fmla="*/ 4082465 w 8023328"/>
              <a:gd name="connsiteY2877" fmla="*/ 599594 h 2380521"/>
              <a:gd name="connsiteX2878" fmla="*/ 4067676 w 8023328"/>
              <a:gd name="connsiteY2878" fmla="*/ 584805 h 2380521"/>
              <a:gd name="connsiteX2879" fmla="*/ 4082465 w 8023328"/>
              <a:gd name="connsiteY2879" fmla="*/ 570017 h 2380521"/>
              <a:gd name="connsiteX2880" fmla="*/ 4010703 w 8023328"/>
              <a:gd name="connsiteY2880" fmla="*/ 570017 h 2380521"/>
              <a:gd name="connsiteX2881" fmla="*/ 4023100 w 8023328"/>
              <a:gd name="connsiteY2881" fmla="*/ 584805 h 2380521"/>
              <a:gd name="connsiteX2882" fmla="*/ 4010703 w 8023328"/>
              <a:gd name="connsiteY2882" fmla="*/ 599594 h 2380521"/>
              <a:gd name="connsiteX2883" fmla="*/ 3996847 w 8023328"/>
              <a:gd name="connsiteY2883" fmla="*/ 584805 h 2380521"/>
              <a:gd name="connsiteX2884" fmla="*/ 4010703 w 8023328"/>
              <a:gd name="connsiteY2884" fmla="*/ 570017 h 2380521"/>
              <a:gd name="connsiteX2885" fmla="*/ 3939871 w 8023328"/>
              <a:gd name="connsiteY2885" fmla="*/ 570017 h 2380521"/>
              <a:gd name="connsiteX2886" fmla="*/ 3952268 w 8023328"/>
              <a:gd name="connsiteY2886" fmla="*/ 584805 h 2380521"/>
              <a:gd name="connsiteX2887" fmla="*/ 3939871 w 8023328"/>
              <a:gd name="connsiteY2887" fmla="*/ 599594 h 2380521"/>
              <a:gd name="connsiteX2888" fmla="*/ 3926015 w 8023328"/>
              <a:gd name="connsiteY2888" fmla="*/ 584805 h 2380521"/>
              <a:gd name="connsiteX2889" fmla="*/ 3939871 w 8023328"/>
              <a:gd name="connsiteY2889" fmla="*/ 570017 h 2380521"/>
              <a:gd name="connsiteX2890" fmla="*/ 3869042 w 8023328"/>
              <a:gd name="connsiteY2890" fmla="*/ 570017 h 2380521"/>
              <a:gd name="connsiteX2891" fmla="*/ 3881439 w 8023328"/>
              <a:gd name="connsiteY2891" fmla="*/ 584805 h 2380521"/>
              <a:gd name="connsiteX2892" fmla="*/ 3869042 w 8023328"/>
              <a:gd name="connsiteY2892" fmla="*/ 599594 h 2380521"/>
              <a:gd name="connsiteX2893" fmla="*/ 3855186 w 8023328"/>
              <a:gd name="connsiteY2893" fmla="*/ 584805 h 2380521"/>
              <a:gd name="connsiteX2894" fmla="*/ 3869042 w 8023328"/>
              <a:gd name="connsiteY2894" fmla="*/ 570017 h 2380521"/>
              <a:gd name="connsiteX2895" fmla="*/ 3796752 w 8023328"/>
              <a:gd name="connsiteY2895" fmla="*/ 570017 h 2380521"/>
              <a:gd name="connsiteX2896" fmla="*/ 3810608 w 8023328"/>
              <a:gd name="connsiteY2896" fmla="*/ 584805 h 2380521"/>
              <a:gd name="connsiteX2897" fmla="*/ 3796752 w 8023328"/>
              <a:gd name="connsiteY2897" fmla="*/ 599594 h 2380521"/>
              <a:gd name="connsiteX2898" fmla="*/ 3784355 w 8023328"/>
              <a:gd name="connsiteY2898" fmla="*/ 584805 h 2380521"/>
              <a:gd name="connsiteX2899" fmla="*/ 3796752 w 8023328"/>
              <a:gd name="connsiteY2899" fmla="*/ 570017 h 2380521"/>
              <a:gd name="connsiteX2900" fmla="*/ 3725922 w 8023328"/>
              <a:gd name="connsiteY2900" fmla="*/ 570017 h 2380521"/>
              <a:gd name="connsiteX2901" fmla="*/ 3739778 w 8023328"/>
              <a:gd name="connsiteY2901" fmla="*/ 584805 h 2380521"/>
              <a:gd name="connsiteX2902" fmla="*/ 3725922 w 8023328"/>
              <a:gd name="connsiteY2902" fmla="*/ 599594 h 2380521"/>
              <a:gd name="connsiteX2903" fmla="*/ 3713525 w 8023328"/>
              <a:gd name="connsiteY2903" fmla="*/ 584805 h 2380521"/>
              <a:gd name="connsiteX2904" fmla="*/ 3725922 w 8023328"/>
              <a:gd name="connsiteY2904" fmla="*/ 570017 h 2380521"/>
              <a:gd name="connsiteX2905" fmla="*/ 3655091 w 8023328"/>
              <a:gd name="connsiteY2905" fmla="*/ 570017 h 2380521"/>
              <a:gd name="connsiteX2906" fmla="*/ 3668947 w 8023328"/>
              <a:gd name="connsiteY2906" fmla="*/ 582414 h 2380521"/>
              <a:gd name="connsiteX2907" fmla="*/ 3655091 w 8023328"/>
              <a:gd name="connsiteY2907" fmla="*/ 596271 h 2380521"/>
              <a:gd name="connsiteX2908" fmla="*/ 3642694 w 8023328"/>
              <a:gd name="connsiteY2908" fmla="*/ 582414 h 2380521"/>
              <a:gd name="connsiteX2909" fmla="*/ 3655091 w 8023328"/>
              <a:gd name="connsiteY2909" fmla="*/ 570017 h 2380521"/>
              <a:gd name="connsiteX2910" fmla="*/ 3583280 w 8023328"/>
              <a:gd name="connsiteY2910" fmla="*/ 570017 h 2380521"/>
              <a:gd name="connsiteX2911" fmla="*/ 3598069 w 8023328"/>
              <a:gd name="connsiteY2911" fmla="*/ 582414 h 2380521"/>
              <a:gd name="connsiteX2912" fmla="*/ 3583280 w 8023328"/>
              <a:gd name="connsiteY2912" fmla="*/ 596271 h 2380521"/>
              <a:gd name="connsiteX2913" fmla="*/ 3568491 w 8023328"/>
              <a:gd name="connsiteY2913" fmla="*/ 582414 h 2380521"/>
              <a:gd name="connsiteX2914" fmla="*/ 3583280 w 8023328"/>
              <a:gd name="connsiteY2914" fmla="*/ 570017 h 2380521"/>
              <a:gd name="connsiteX2915" fmla="*/ 3512449 w 8023328"/>
              <a:gd name="connsiteY2915" fmla="*/ 570017 h 2380521"/>
              <a:gd name="connsiteX2916" fmla="*/ 3527237 w 8023328"/>
              <a:gd name="connsiteY2916" fmla="*/ 582414 h 2380521"/>
              <a:gd name="connsiteX2917" fmla="*/ 3512449 w 8023328"/>
              <a:gd name="connsiteY2917" fmla="*/ 596271 h 2380521"/>
              <a:gd name="connsiteX2918" fmla="*/ 3497661 w 8023328"/>
              <a:gd name="connsiteY2918" fmla="*/ 582414 h 2380521"/>
              <a:gd name="connsiteX2919" fmla="*/ 3512449 w 8023328"/>
              <a:gd name="connsiteY2919" fmla="*/ 570017 h 2380521"/>
              <a:gd name="connsiteX2920" fmla="*/ 3441619 w 8023328"/>
              <a:gd name="connsiteY2920" fmla="*/ 570017 h 2380521"/>
              <a:gd name="connsiteX2921" fmla="*/ 3456408 w 8023328"/>
              <a:gd name="connsiteY2921" fmla="*/ 582414 h 2380521"/>
              <a:gd name="connsiteX2922" fmla="*/ 3441619 w 8023328"/>
              <a:gd name="connsiteY2922" fmla="*/ 596271 h 2380521"/>
              <a:gd name="connsiteX2923" fmla="*/ 3426830 w 8023328"/>
              <a:gd name="connsiteY2923" fmla="*/ 582414 h 2380521"/>
              <a:gd name="connsiteX2924" fmla="*/ 3441619 w 8023328"/>
              <a:gd name="connsiteY2924" fmla="*/ 570017 h 2380521"/>
              <a:gd name="connsiteX2925" fmla="*/ 3369857 w 8023328"/>
              <a:gd name="connsiteY2925" fmla="*/ 570017 h 2380521"/>
              <a:gd name="connsiteX2926" fmla="*/ 3382254 w 8023328"/>
              <a:gd name="connsiteY2926" fmla="*/ 582414 h 2380521"/>
              <a:gd name="connsiteX2927" fmla="*/ 3369857 w 8023328"/>
              <a:gd name="connsiteY2927" fmla="*/ 596271 h 2380521"/>
              <a:gd name="connsiteX2928" fmla="*/ 3356001 w 8023328"/>
              <a:gd name="connsiteY2928" fmla="*/ 582414 h 2380521"/>
              <a:gd name="connsiteX2929" fmla="*/ 3369857 w 8023328"/>
              <a:gd name="connsiteY2929" fmla="*/ 570017 h 2380521"/>
              <a:gd name="connsiteX2930" fmla="*/ 3299091 w 8023328"/>
              <a:gd name="connsiteY2930" fmla="*/ 570017 h 2380521"/>
              <a:gd name="connsiteX2931" fmla="*/ 3311491 w 8023328"/>
              <a:gd name="connsiteY2931" fmla="*/ 582414 h 2380521"/>
              <a:gd name="connsiteX2932" fmla="*/ 3299091 w 8023328"/>
              <a:gd name="connsiteY2932" fmla="*/ 596271 h 2380521"/>
              <a:gd name="connsiteX2933" fmla="*/ 3285240 w 8023328"/>
              <a:gd name="connsiteY2933" fmla="*/ 582414 h 2380521"/>
              <a:gd name="connsiteX2934" fmla="*/ 3299091 w 8023328"/>
              <a:gd name="connsiteY2934" fmla="*/ 570017 h 2380521"/>
              <a:gd name="connsiteX2935" fmla="*/ 3226803 w 8023328"/>
              <a:gd name="connsiteY2935" fmla="*/ 570017 h 2380521"/>
              <a:gd name="connsiteX2936" fmla="*/ 3240660 w 8023328"/>
              <a:gd name="connsiteY2936" fmla="*/ 582414 h 2380521"/>
              <a:gd name="connsiteX2937" fmla="*/ 3226803 w 8023328"/>
              <a:gd name="connsiteY2937" fmla="*/ 596271 h 2380521"/>
              <a:gd name="connsiteX2938" fmla="*/ 3214406 w 8023328"/>
              <a:gd name="connsiteY2938" fmla="*/ 582414 h 2380521"/>
              <a:gd name="connsiteX2939" fmla="*/ 3226803 w 8023328"/>
              <a:gd name="connsiteY2939" fmla="*/ 570017 h 2380521"/>
              <a:gd name="connsiteX2940" fmla="*/ 3152600 w 8023328"/>
              <a:gd name="connsiteY2940" fmla="*/ 570017 h 2380521"/>
              <a:gd name="connsiteX2941" fmla="*/ 3166454 w 8023328"/>
              <a:gd name="connsiteY2941" fmla="*/ 582414 h 2380521"/>
              <a:gd name="connsiteX2942" fmla="*/ 3152600 w 8023328"/>
              <a:gd name="connsiteY2942" fmla="*/ 596271 h 2380521"/>
              <a:gd name="connsiteX2943" fmla="*/ 3140203 w 8023328"/>
              <a:gd name="connsiteY2943" fmla="*/ 582414 h 2380521"/>
              <a:gd name="connsiteX2944" fmla="*/ 3152600 w 8023328"/>
              <a:gd name="connsiteY2944" fmla="*/ 570017 h 2380521"/>
              <a:gd name="connsiteX2945" fmla="*/ 3081770 w 8023328"/>
              <a:gd name="connsiteY2945" fmla="*/ 570017 h 2380521"/>
              <a:gd name="connsiteX2946" fmla="*/ 3095622 w 8023328"/>
              <a:gd name="connsiteY2946" fmla="*/ 582414 h 2380521"/>
              <a:gd name="connsiteX2947" fmla="*/ 3081770 w 8023328"/>
              <a:gd name="connsiteY2947" fmla="*/ 596271 h 2380521"/>
              <a:gd name="connsiteX2948" fmla="*/ 3069369 w 8023328"/>
              <a:gd name="connsiteY2948" fmla="*/ 582414 h 2380521"/>
              <a:gd name="connsiteX2949" fmla="*/ 3081770 w 8023328"/>
              <a:gd name="connsiteY2949" fmla="*/ 570017 h 2380521"/>
              <a:gd name="connsiteX2950" fmla="*/ 3013712 w 8023328"/>
              <a:gd name="connsiteY2950" fmla="*/ 570017 h 2380521"/>
              <a:gd name="connsiteX2951" fmla="*/ 3028132 w 8023328"/>
              <a:gd name="connsiteY2951" fmla="*/ 582414 h 2380521"/>
              <a:gd name="connsiteX2952" fmla="*/ 3013712 w 8023328"/>
              <a:gd name="connsiteY2952" fmla="*/ 596271 h 2380521"/>
              <a:gd name="connsiteX2953" fmla="*/ 2998537 w 8023328"/>
              <a:gd name="connsiteY2953" fmla="*/ 582414 h 2380521"/>
              <a:gd name="connsiteX2954" fmla="*/ 3013712 w 8023328"/>
              <a:gd name="connsiteY2954" fmla="*/ 570017 h 2380521"/>
              <a:gd name="connsiteX2955" fmla="*/ 2942491 w 8023328"/>
              <a:gd name="connsiteY2955" fmla="*/ 570017 h 2380521"/>
              <a:gd name="connsiteX2956" fmla="*/ 2957285 w 8023328"/>
              <a:gd name="connsiteY2956" fmla="*/ 582414 h 2380521"/>
              <a:gd name="connsiteX2957" fmla="*/ 2942491 w 8023328"/>
              <a:gd name="connsiteY2957" fmla="*/ 596271 h 2380521"/>
              <a:gd name="connsiteX2958" fmla="*/ 2927705 w 8023328"/>
              <a:gd name="connsiteY2958" fmla="*/ 582414 h 2380521"/>
              <a:gd name="connsiteX2959" fmla="*/ 2942491 w 8023328"/>
              <a:gd name="connsiteY2959" fmla="*/ 570017 h 2380521"/>
              <a:gd name="connsiteX2960" fmla="*/ 2868288 w 8023328"/>
              <a:gd name="connsiteY2960" fmla="*/ 570017 h 2380521"/>
              <a:gd name="connsiteX2961" fmla="*/ 2883082 w 8023328"/>
              <a:gd name="connsiteY2961" fmla="*/ 582414 h 2380521"/>
              <a:gd name="connsiteX2962" fmla="*/ 2868288 w 8023328"/>
              <a:gd name="connsiteY2962" fmla="*/ 596271 h 2380521"/>
              <a:gd name="connsiteX2963" fmla="*/ 2853502 w 8023328"/>
              <a:gd name="connsiteY2963" fmla="*/ 582414 h 2380521"/>
              <a:gd name="connsiteX2964" fmla="*/ 2868288 w 8023328"/>
              <a:gd name="connsiteY2964" fmla="*/ 570017 h 2380521"/>
              <a:gd name="connsiteX2965" fmla="*/ 2796532 w 8023328"/>
              <a:gd name="connsiteY2965" fmla="*/ 570017 h 2380521"/>
              <a:gd name="connsiteX2966" fmla="*/ 2808931 w 8023328"/>
              <a:gd name="connsiteY2966" fmla="*/ 582414 h 2380521"/>
              <a:gd name="connsiteX2967" fmla="*/ 2796532 w 8023328"/>
              <a:gd name="connsiteY2967" fmla="*/ 596271 h 2380521"/>
              <a:gd name="connsiteX2968" fmla="*/ 2782675 w 8023328"/>
              <a:gd name="connsiteY2968" fmla="*/ 582414 h 2380521"/>
              <a:gd name="connsiteX2969" fmla="*/ 2796532 w 8023328"/>
              <a:gd name="connsiteY2969" fmla="*/ 570017 h 2380521"/>
              <a:gd name="connsiteX2970" fmla="*/ 2725695 w 8023328"/>
              <a:gd name="connsiteY2970" fmla="*/ 570017 h 2380521"/>
              <a:gd name="connsiteX2971" fmla="*/ 2738097 w 8023328"/>
              <a:gd name="connsiteY2971" fmla="*/ 582414 h 2380521"/>
              <a:gd name="connsiteX2972" fmla="*/ 2725695 w 8023328"/>
              <a:gd name="connsiteY2972" fmla="*/ 596271 h 2380521"/>
              <a:gd name="connsiteX2973" fmla="*/ 2711843 w 8023328"/>
              <a:gd name="connsiteY2973" fmla="*/ 582414 h 2380521"/>
              <a:gd name="connsiteX2974" fmla="*/ 2725695 w 8023328"/>
              <a:gd name="connsiteY2974" fmla="*/ 570017 h 2380521"/>
              <a:gd name="connsiteX2975" fmla="*/ 2654867 w 8023328"/>
              <a:gd name="connsiteY2975" fmla="*/ 570017 h 2380521"/>
              <a:gd name="connsiteX2976" fmla="*/ 2667266 w 8023328"/>
              <a:gd name="connsiteY2976" fmla="*/ 582414 h 2380521"/>
              <a:gd name="connsiteX2977" fmla="*/ 2654867 w 8023328"/>
              <a:gd name="connsiteY2977" fmla="*/ 596271 h 2380521"/>
              <a:gd name="connsiteX2978" fmla="*/ 2641013 w 8023328"/>
              <a:gd name="connsiteY2978" fmla="*/ 582414 h 2380521"/>
              <a:gd name="connsiteX2979" fmla="*/ 2654867 w 8023328"/>
              <a:gd name="connsiteY2979" fmla="*/ 570017 h 2380521"/>
              <a:gd name="connsiteX2980" fmla="*/ 2582580 w 8023328"/>
              <a:gd name="connsiteY2980" fmla="*/ 570017 h 2380521"/>
              <a:gd name="connsiteX2981" fmla="*/ 2596435 w 8023328"/>
              <a:gd name="connsiteY2981" fmla="*/ 582414 h 2380521"/>
              <a:gd name="connsiteX2982" fmla="*/ 2582580 w 8023328"/>
              <a:gd name="connsiteY2982" fmla="*/ 596271 h 2380521"/>
              <a:gd name="connsiteX2983" fmla="*/ 2570184 w 8023328"/>
              <a:gd name="connsiteY2983" fmla="*/ 582414 h 2380521"/>
              <a:gd name="connsiteX2984" fmla="*/ 2582580 w 8023328"/>
              <a:gd name="connsiteY2984" fmla="*/ 570017 h 2380521"/>
              <a:gd name="connsiteX2985" fmla="*/ 2511026 w 8023328"/>
              <a:gd name="connsiteY2985" fmla="*/ 570017 h 2380521"/>
              <a:gd name="connsiteX2986" fmla="*/ 2525610 w 8023328"/>
              <a:gd name="connsiteY2986" fmla="*/ 582414 h 2380521"/>
              <a:gd name="connsiteX2987" fmla="*/ 2511026 w 8023328"/>
              <a:gd name="connsiteY2987" fmla="*/ 596271 h 2380521"/>
              <a:gd name="connsiteX2988" fmla="*/ 2499358 w 8023328"/>
              <a:gd name="connsiteY2988" fmla="*/ 582414 h 2380521"/>
              <a:gd name="connsiteX2989" fmla="*/ 2511026 w 8023328"/>
              <a:gd name="connsiteY2989" fmla="*/ 570017 h 2380521"/>
              <a:gd name="connsiteX2990" fmla="*/ 2440921 w 8023328"/>
              <a:gd name="connsiteY2990" fmla="*/ 570017 h 2380521"/>
              <a:gd name="connsiteX2991" fmla="*/ 2454778 w 8023328"/>
              <a:gd name="connsiteY2991" fmla="*/ 582414 h 2380521"/>
              <a:gd name="connsiteX2992" fmla="*/ 2440921 w 8023328"/>
              <a:gd name="connsiteY2992" fmla="*/ 596271 h 2380521"/>
              <a:gd name="connsiteX2993" fmla="*/ 2428525 w 8023328"/>
              <a:gd name="connsiteY2993" fmla="*/ 582414 h 2380521"/>
              <a:gd name="connsiteX2994" fmla="*/ 2440921 w 8023328"/>
              <a:gd name="connsiteY2994" fmla="*/ 570017 h 2380521"/>
              <a:gd name="connsiteX2995" fmla="*/ 2369108 w 8023328"/>
              <a:gd name="connsiteY2995" fmla="*/ 570017 h 2380521"/>
              <a:gd name="connsiteX2996" fmla="*/ 2383896 w 8023328"/>
              <a:gd name="connsiteY2996" fmla="*/ 582414 h 2380521"/>
              <a:gd name="connsiteX2997" fmla="*/ 2369108 w 8023328"/>
              <a:gd name="connsiteY2997" fmla="*/ 596271 h 2380521"/>
              <a:gd name="connsiteX2998" fmla="*/ 2354319 w 8023328"/>
              <a:gd name="connsiteY2998" fmla="*/ 582414 h 2380521"/>
              <a:gd name="connsiteX2999" fmla="*/ 2369108 w 8023328"/>
              <a:gd name="connsiteY2999" fmla="*/ 570017 h 2380521"/>
              <a:gd name="connsiteX3000" fmla="*/ 2298275 w 8023328"/>
              <a:gd name="connsiteY3000" fmla="*/ 570017 h 2380521"/>
              <a:gd name="connsiteX3001" fmla="*/ 2313064 w 8023328"/>
              <a:gd name="connsiteY3001" fmla="*/ 582414 h 2380521"/>
              <a:gd name="connsiteX3002" fmla="*/ 2298275 w 8023328"/>
              <a:gd name="connsiteY3002" fmla="*/ 596271 h 2380521"/>
              <a:gd name="connsiteX3003" fmla="*/ 2283487 w 8023328"/>
              <a:gd name="connsiteY3003" fmla="*/ 582414 h 2380521"/>
              <a:gd name="connsiteX3004" fmla="*/ 2298275 w 8023328"/>
              <a:gd name="connsiteY3004" fmla="*/ 570017 h 2380521"/>
              <a:gd name="connsiteX3005" fmla="*/ 2226512 w 8023328"/>
              <a:gd name="connsiteY3005" fmla="*/ 570017 h 2380521"/>
              <a:gd name="connsiteX3006" fmla="*/ 2238911 w 8023328"/>
              <a:gd name="connsiteY3006" fmla="*/ 582414 h 2380521"/>
              <a:gd name="connsiteX3007" fmla="*/ 2226512 w 8023328"/>
              <a:gd name="connsiteY3007" fmla="*/ 596271 h 2380521"/>
              <a:gd name="connsiteX3008" fmla="*/ 2212655 w 8023328"/>
              <a:gd name="connsiteY3008" fmla="*/ 582414 h 2380521"/>
              <a:gd name="connsiteX3009" fmla="*/ 2226512 w 8023328"/>
              <a:gd name="connsiteY3009" fmla="*/ 570017 h 2380521"/>
              <a:gd name="connsiteX3010" fmla="*/ 2155680 w 8023328"/>
              <a:gd name="connsiteY3010" fmla="*/ 570017 h 2380521"/>
              <a:gd name="connsiteX3011" fmla="*/ 2168079 w 8023328"/>
              <a:gd name="connsiteY3011" fmla="*/ 582414 h 2380521"/>
              <a:gd name="connsiteX3012" fmla="*/ 2155680 w 8023328"/>
              <a:gd name="connsiteY3012" fmla="*/ 596271 h 2380521"/>
              <a:gd name="connsiteX3013" fmla="*/ 2141823 w 8023328"/>
              <a:gd name="connsiteY3013" fmla="*/ 582414 h 2380521"/>
              <a:gd name="connsiteX3014" fmla="*/ 2155680 w 8023328"/>
              <a:gd name="connsiteY3014" fmla="*/ 570017 h 2380521"/>
              <a:gd name="connsiteX3015" fmla="*/ 2084846 w 8023328"/>
              <a:gd name="connsiteY3015" fmla="*/ 570017 h 2380521"/>
              <a:gd name="connsiteX3016" fmla="*/ 2097246 w 8023328"/>
              <a:gd name="connsiteY3016" fmla="*/ 582414 h 2380521"/>
              <a:gd name="connsiteX3017" fmla="*/ 2084846 w 8023328"/>
              <a:gd name="connsiteY3017" fmla="*/ 596271 h 2380521"/>
              <a:gd name="connsiteX3018" fmla="*/ 2070989 w 8023328"/>
              <a:gd name="connsiteY3018" fmla="*/ 582414 h 2380521"/>
              <a:gd name="connsiteX3019" fmla="*/ 2084846 w 8023328"/>
              <a:gd name="connsiteY3019" fmla="*/ 570017 h 2380521"/>
              <a:gd name="connsiteX3020" fmla="*/ 2011831 w 8023328"/>
              <a:gd name="connsiteY3020" fmla="*/ 570017 h 2380521"/>
              <a:gd name="connsiteX3021" fmla="*/ 2026416 w 8023328"/>
              <a:gd name="connsiteY3021" fmla="*/ 582414 h 2380521"/>
              <a:gd name="connsiteX3022" fmla="*/ 2011831 w 8023328"/>
              <a:gd name="connsiteY3022" fmla="*/ 596271 h 2380521"/>
              <a:gd name="connsiteX3023" fmla="*/ 2000163 w 8023328"/>
              <a:gd name="connsiteY3023" fmla="*/ 582414 h 2380521"/>
              <a:gd name="connsiteX3024" fmla="*/ 2011831 w 8023328"/>
              <a:gd name="connsiteY3024" fmla="*/ 570017 h 2380521"/>
              <a:gd name="connsiteX3025" fmla="*/ 1938359 w 8023328"/>
              <a:gd name="connsiteY3025" fmla="*/ 570017 h 2380521"/>
              <a:gd name="connsiteX3026" fmla="*/ 1952216 w 8023328"/>
              <a:gd name="connsiteY3026" fmla="*/ 583873 h 2380521"/>
              <a:gd name="connsiteX3027" fmla="*/ 1938359 w 8023328"/>
              <a:gd name="connsiteY3027" fmla="*/ 596271 h 2380521"/>
              <a:gd name="connsiteX3028" fmla="*/ 1925962 w 8023328"/>
              <a:gd name="connsiteY3028" fmla="*/ 583873 h 2380521"/>
              <a:gd name="connsiteX3029" fmla="*/ 1938359 w 8023328"/>
              <a:gd name="connsiteY3029" fmla="*/ 570017 h 2380521"/>
              <a:gd name="connsiteX3030" fmla="*/ 1867522 w 8023328"/>
              <a:gd name="connsiteY3030" fmla="*/ 570017 h 2380521"/>
              <a:gd name="connsiteX3031" fmla="*/ 1881382 w 8023328"/>
              <a:gd name="connsiteY3031" fmla="*/ 583873 h 2380521"/>
              <a:gd name="connsiteX3032" fmla="*/ 1867522 w 8023328"/>
              <a:gd name="connsiteY3032" fmla="*/ 596271 h 2380521"/>
              <a:gd name="connsiteX3033" fmla="*/ 1855124 w 8023328"/>
              <a:gd name="connsiteY3033" fmla="*/ 583873 h 2380521"/>
              <a:gd name="connsiteX3034" fmla="*/ 1867522 w 8023328"/>
              <a:gd name="connsiteY3034" fmla="*/ 570017 h 2380521"/>
              <a:gd name="connsiteX3035" fmla="*/ 1799082 w 8023328"/>
              <a:gd name="connsiteY3035" fmla="*/ 570017 h 2380521"/>
              <a:gd name="connsiteX3036" fmla="*/ 1813871 w 8023328"/>
              <a:gd name="connsiteY3036" fmla="*/ 583873 h 2380521"/>
              <a:gd name="connsiteX3037" fmla="*/ 1799082 w 8023328"/>
              <a:gd name="connsiteY3037" fmla="*/ 596271 h 2380521"/>
              <a:gd name="connsiteX3038" fmla="*/ 1784295 w 8023328"/>
              <a:gd name="connsiteY3038" fmla="*/ 583873 h 2380521"/>
              <a:gd name="connsiteX3039" fmla="*/ 1799082 w 8023328"/>
              <a:gd name="connsiteY3039" fmla="*/ 570017 h 2380521"/>
              <a:gd name="connsiteX3040" fmla="*/ 1728257 w 8023328"/>
              <a:gd name="connsiteY3040" fmla="*/ 570017 h 2380521"/>
              <a:gd name="connsiteX3041" fmla="*/ 1743046 w 8023328"/>
              <a:gd name="connsiteY3041" fmla="*/ 583873 h 2380521"/>
              <a:gd name="connsiteX3042" fmla="*/ 1728257 w 8023328"/>
              <a:gd name="connsiteY3042" fmla="*/ 596271 h 2380521"/>
              <a:gd name="connsiteX3043" fmla="*/ 1713467 w 8023328"/>
              <a:gd name="connsiteY3043" fmla="*/ 583873 h 2380521"/>
              <a:gd name="connsiteX3044" fmla="*/ 1728257 w 8023328"/>
              <a:gd name="connsiteY3044" fmla="*/ 570017 h 2380521"/>
              <a:gd name="connsiteX3045" fmla="*/ 1657426 w 8023328"/>
              <a:gd name="connsiteY3045" fmla="*/ 570017 h 2380521"/>
              <a:gd name="connsiteX3046" fmla="*/ 1672218 w 8023328"/>
              <a:gd name="connsiteY3046" fmla="*/ 583873 h 2380521"/>
              <a:gd name="connsiteX3047" fmla="*/ 1657426 w 8023328"/>
              <a:gd name="connsiteY3047" fmla="*/ 596271 h 2380521"/>
              <a:gd name="connsiteX3048" fmla="*/ 1642647 w 8023328"/>
              <a:gd name="connsiteY3048" fmla="*/ 583873 h 2380521"/>
              <a:gd name="connsiteX3049" fmla="*/ 1657426 w 8023328"/>
              <a:gd name="connsiteY3049" fmla="*/ 570017 h 2380521"/>
              <a:gd name="connsiteX3050" fmla="*/ 1582294 w 8023328"/>
              <a:gd name="connsiteY3050" fmla="*/ 570017 h 2380521"/>
              <a:gd name="connsiteX3051" fmla="*/ 1594694 w 8023328"/>
              <a:gd name="connsiteY3051" fmla="*/ 583873 h 2380521"/>
              <a:gd name="connsiteX3052" fmla="*/ 1582294 w 8023328"/>
              <a:gd name="connsiteY3052" fmla="*/ 596271 h 2380521"/>
              <a:gd name="connsiteX3053" fmla="*/ 1568438 w 8023328"/>
              <a:gd name="connsiteY3053" fmla="*/ 583873 h 2380521"/>
              <a:gd name="connsiteX3054" fmla="*/ 1582294 w 8023328"/>
              <a:gd name="connsiteY3054" fmla="*/ 570017 h 2380521"/>
              <a:gd name="connsiteX3055" fmla="*/ 1512190 w 8023328"/>
              <a:gd name="connsiteY3055" fmla="*/ 570017 h 2380521"/>
              <a:gd name="connsiteX3056" fmla="*/ 1523859 w 8023328"/>
              <a:gd name="connsiteY3056" fmla="*/ 583873 h 2380521"/>
              <a:gd name="connsiteX3057" fmla="*/ 1512190 w 8023328"/>
              <a:gd name="connsiteY3057" fmla="*/ 596271 h 2380521"/>
              <a:gd name="connsiteX3058" fmla="*/ 1497607 w 8023328"/>
              <a:gd name="connsiteY3058" fmla="*/ 583873 h 2380521"/>
              <a:gd name="connsiteX3059" fmla="*/ 1512190 w 8023328"/>
              <a:gd name="connsiteY3059" fmla="*/ 570017 h 2380521"/>
              <a:gd name="connsiteX3060" fmla="*/ 1440623 w 8023328"/>
              <a:gd name="connsiteY3060" fmla="*/ 570017 h 2380521"/>
              <a:gd name="connsiteX3061" fmla="*/ 1453020 w 8023328"/>
              <a:gd name="connsiteY3061" fmla="*/ 583873 h 2380521"/>
              <a:gd name="connsiteX3062" fmla="*/ 1440623 w 8023328"/>
              <a:gd name="connsiteY3062" fmla="*/ 596271 h 2380521"/>
              <a:gd name="connsiteX3063" fmla="*/ 1426771 w 8023328"/>
              <a:gd name="connsiteY3063" fmla="*/ 583873 h 2380521"/>
              <a:gd name="connsiteX3064" fmla="*/ 1440623 w 8023328"/>
              <a:gd name="connsiteY3064" fmla="*/ 570017 h 2380521"/>
              <a:gd name="connsiteX3065" fmla="*/ 1368341 w 8023328"/>
              <a:gd name="connsiteY3065" fmla="*/ 570017 h 2380521"/>
              <a:gd name="connsiteX3066" fmla="*/ 1382194 w 8023328"/>
              <a:gd name="connsiteY3066" fmla="*/ 583873 h 2380521"/>
              <a:gd name="connsiteX3067" fmla="*/ 1368341 w 8023328"/>
              <a:gd name="connsiteY3067" fmla="*/ 596271 h 2380521"/>
              <a:gd name="connsiteX3068" fmla="*/ 1355945 w 8023328"/>
              <a:gd name="connsiteY3068" fmla="*/ 583873 h 2380521"/>
              <a:gd name="connsiteX3069" fmla="*/ 1368341 w 8023328"/>
              <a:gd name="connsiteY3069" fmla="*/ 570017 h 2380521"/>
              <a:gd name="connsiteX3070" fmla="*/ 1297515 w 8023328"/>
              <a:gd name="connsiteY3070" fmla="*/ 570017 h 2380521"/>
              <a:gd name="connsiteX3071" fmla="*/ 1311369 w 8023328"/>
              <a:gd name="connsiteY3071" fmla="*/ 583873 h 2380521"/>
              <a:gd name="connsiteX3072" fmla="*/ 1297515 w 8023328"/>
              <a:gd name="connsiteY3072" fmla="*/ 596271 h 2380521"/>
              <a:gd name="connsiteX3073" fmla="*/ 1285116 w 8023328"/>
              <a:gd name="connsiteY3073" fmla="*/ 583873 h 2380521"/>
              <a:gd name="connsiteX3074" fmla="*/ 1297515 w 8023328"/>
              <a:gd name="connsiteY3074" fmla="*/ 570017 h 2380521"/>
              <a:gd name="connsiteX3075" fmla="*/ 1226680 w 8023328"/>
              <a:gd name="connsiteY3075" fmla="*/ 570017 h 2380521"/>
              <a:gd name="connsiteX3076" fmla="*/ 1240537 w 8023328"/>
              <a:gd name="connsiteY3076" fmla="*/ 583873 h 2380521"/>
              <a:gd name="connsiteX3077" fmla="*/ 1226680 w 8023328"/>
              <a:gd name="connsiteY3077" fmla="*/ 596271 h 2380521"/>
              <a:gd name="connsiteX3078" fmla="*/ 1214296 w 8023328"/>
              <a:gd name="connsiteY3078" fmla="*/ 583873 h 2380521"/>
              <a:gd name="connsiteX3079" fmla="*/ 1226680 w 8023328"/>
              <a:gd name="connsiteY3079" fmla="*/ 570017 h 2380521"/>
              <a:gd name="connsiteX3080" fmla="*/ 1154879 w 8023328"/>
              <a:gd name="connsiteY3080" fmla="*/ 570017 h 2380521"/>
              <a:gd name="connsiteX3081" fmla="*/ 1169669 w 8023328"/>
              <a:gd name="connsiteY3081" fmla="*/ 583873 h 2380521"/>
              <a:gd name="connsiteX3082" fmla="*/ 1154879 w 8023328"/>
              <a:gd name="connsiteY3082" fmla="*/ 596271 h 2380521"/>
              <a:gd name="connsiteX3083" fmla="*/ 1140090 w 8023328"/>
              <a:gd name="connsiteY3083" fmla="*/ 583873 h 2380521"/>
              <a:gd name="connsiteX3084" fmla="*/ 1154879 w 8023328"/>
              <a:gd name="connsiteY3084" fmla="*/ 570017 h 2380521"/>
              <a:gd name="connsiteX3085" fmla="*/ 1084053 w 8023328"/>
              <a:gd name="connsiteY3085" fmla="*/ 570017 h 2380521"/>
              <a:gd name="connsiteX3086" fmla="*/ 1098840 w 8023328"/>
              <a:gd name="connsiteY3086" fmla="*/ 583873 h 2380521"/>
              <a:gd name="connsiteX3087" fmla="*/ 1084053 w 8023328"/>
              <a:gd name="connsiteY3087" fmla="*/ 596271 h 2380521"/>
              <a:gd name="connsiteX3088" fmla="*/ 1069263 w 8023328"/>
              <a:gd name="connsiteY3088" fmla="*/ 583873 h 2380521"/>
              <a:gd name="connsiteX3089" fmla="*/ 1084053 w 8023328"/>
              <a:gd name="connsiteY3089" fmla="*/ 570017 h 2380521"/>
              <a:gd name="connsiteX3090" fmla="*/ 1013010 w 8023328"/>
              <a:gd name="connsiteY3090" fmla="*/ 570017 h 2380521"/>
              <a:gd name="connsiteX3091" fmla="*/ 1024682 w 8023328"/>
              <a:gd name="connsiteY3091" fmla="*/ 583873 h 2380521"/>
              <a:gd name="connsiteX3092" fmla="*/ 1013010 w 8023328"/>
              <a:gd name="connsiteY3092" fmla="*/ 596271 h 2380521"/>
              <a:gd name="connsiteX3093" fmla="*/ 998433 w 8023328"/>
              <a:gd name="connsiteY3093" fmla="*/ 583873 h 2380521"/>
              <a:gd name="connsiteX3094" fmla="*/ 1013010 w 8023328"/>
              <a:gd name="connsiteY3094" fmla="*/ 570017 h 2380521"/>
              <a:gd name="connsiteX3095" fmla="*/ 941458 w 8023328"/>
              <a:gd name="connsiteY3095" fmla="*/ 570017 h 2380521"/>
              <a:gd name="connsiteX3096" fmla="*/ 953857 w 8023328"/>
              <a:gd name="connsiteY3096" fmla="*/ 583873 h 2380521"/>
              <a:gd name="connsiteX3097" fmla="*/ 941458 w 8023328"/>
              <a:gd name="connsiteY3097" fmla="*/ 596271 h 2380521"/>
              <a:gd name="connsiteX3098" fmla="*/ 927601 w 8023328"/>
              <a:gd name="connsiteY3098" fmla="*/ 583873 h 2380521"/>
              <a:gd name="connsiteX3099" fmla="*/ 941458 w 8023328"/>
              <a:gd name="connsiteY3099" fmla="*/ 570017 h 2380521"/>
              <a:gd name="connsiteX3100" fmla="*/ 870626 w 8023328"/>
              <a:gd name="connsiteY3100" fmla="*/ 570017 h 2380521"/>
              <a:gd name="connsiteX3101" fmla="*/ 883027 w 8023328"/>
              <a:gd name="connsiteY3101" fmla="*/ 583873 h 2380521"/>
              <a:gd name="connsiteX3102" fmla="*/ 870626 w 8023328"/>
              <a:gd name="connsiteY3102" fmla="*/ 596271 h 2380521"/>
              <a:gd name="connsiteX3103" fmla="*/ 856772 w 8023328"/>
              <a:gd name="connsiteY3103" fmla="*/ 583873 h 2380521"/>
              <a:gd name="connsiteX3104" fmla="*/ 870626 w 8023328"/>
              <a:gd name="connsiteY3104" fmla="*/ 570017 h 2380521"/>
              <a:gd name="connsiteX3105" fmla="*/ 798340 w 8023328"/>
              <a:gd name="connsiteY3105" fmla="*/ 570017 h 2380521"/>
              <a:gd name="connsiteX3106" fmla="*/ 812193 w 8023328"/>
              <a:gd name="connsiteY3106" fmla="*/ 583873 h 2380521"/>
              <a:gd name="connsiteX3107" fmla="*/ 798340 w 8023328"/>
              <a:gd name="connsiteY3107" fmla="*/ 596271 h 2380521"/>
              <a:gd name="connsiteX3108" fmla="*/ 785941 w 8023328"/>
              <a:gd name="connsiteY3108" fmla="*/ 583873 h 2380521"/>
              <a:gd name="connsiteX3109" fmla="*/ 798340 w 8023328"/>
              <a:gd name="connsiteY3109" fmla="*/ 570017 h 2380521"/>
              <a:gd name="connsiteX3110" fmla="*/ 724135 w 8023328"/>
              <a:gd name="connsiteY3110" fmla="*/ 570017 h 2380521"/>
              <a:gd name="connsiteX3111" fmla="*/ 737991 w 8023328"/>
              <a:gd name="connsiteY3111" fmla="*/ 583873 h 2380521"/>
              <a:gd name="connsiteX3112" fmla="*/ 724135 w 8023328"/>
              <a:gd name="connsiteY3112" fmla="*/ 596271 h 2380521"/>
              <a:gd name="connsiteX3113" fmla="*/ 711737 w 8023328"/>
              <a:gd name="connsiteY3113" fmla="*/ 583873 h 2380521"/>
              <a:gd name="connsiteX3114" fmla="*/ 724135 w 8023328"/>
              <a:gd name="connsiteY3114" fmla="*/ 570017 h 2380521"/>
              <a:gd name="connsiteX3115" fmla="*/ 653306 w 8023328"/>
              <a:gd name="connsiteY3115" fmla="*/ 570017 h 2380521"/>
              <a:gd name="connsiteX3116" fmla="*/ 667161 w 8023328"/>
              <a:gd name="connsiteY3116" fmla="*/ 583873 h 2380521"/>
              <a:gd name="connsiteX3117" fmla="*/ 653306 w 8023328"/>
              <a:gd name="connsiteY3117" fmla="*/ 596271 h 2380521"/>
              <a:gd name="connsiteX3118" fmla="*/ 640910 w 8023328"/>
              <a:gd name="connsiteY3118" fmla="*/ 583873 h 2380521"/>
              <a:gd name="connsiteX3119" fmla="*/ 653306 w 8023328"/>
              <a:gd name="connsiteY3119" fmla="*/ 570017 h 2380521"/>
              <a:gd name="connsiteX3120" fmla="*/ 584865 w 8023328"/>
              <a:gd name="connsiteY3120" fmla="*/ 570017 h 2380521"/>
              <a:gd name="connsiteX3121" fmla="*/ 599654 w 8023328"/>
              <a:gd name="connsiteY3121" fmla="*/ 583873 h 2380521"/>
              <a:gd name="connsiteX3122" fmla="*/ 584865 w 8023328"/>
              <a:gd name="connsiteY3122" fmla="*/ 596271 h 2380521"/>
              <a:gd name="connsiteX3123" fmla="*/ 570076 w 8023328"/>
              <a:gd name="connsiteY3123" fmla="*/ 583873 h 2380521"/>
              <a:gd name="connsiteX3124" fmla="*/ 584865 w 8023328"/>
              <a:gd name="connsiteY3124" fmla="*/ 570017 h 2380521"/>
              <a:gd name="connsiteX3125" fmla="*/ 513668 w 8023328"/>
              <a:gd name="connsiteY3125" fmla="*/ 570017 h 2380521"/>
              <a:gd name="connsiteX3126" fmla="*/ 528846 w 8023328"/>
              <a:gd name="connsiteY3126" fmla="*/ 583873 h 2380521"/>
              <a:gd name="connsiteX3127" fmla="*/ 513668 w 8023328"/>
              <a:gd name="connsiteY3127" fmla="*/ 596271 h 2380521"/>
              <a:gd name="connsiteX3128" fmla="*/ 499248 w 8023328"/>
              <a:gd name="connsiteY3128" fmla="*/ 583873 h 2380521"/>
              <a:gd name="connsiteX3129" fmla="*/ 513668 w 8023328"/>
              <a:gd name="connsiteY3129" fmla="*/ 570017 h 2380521"/>
              <a:gd name="connsiteX3130" fmla="*/ 439833 w 8023328"/>
              <a:gd name="connsiteY3130" fmla="*/ 570017 h 2380521"/>
              <a:gd name="connsiteX3131" fmla="*/ 454623 w 8023328"/>
              <a:gd name="connsiteY3131" fmla="*/ 583873 h 2380521"/>
              <a:gd name="connsiteX3132" fmla="*/ 439833 w 8023328"/>
              <a:gd name="connsiteY3132" fmla="*/ 596271 h 2380521"/>
              <a:gd name="connsiteX3133" fmla="*/ 425044 w 8023328"/>
              <a:gd name="connsiteY3133" fmla="*/ 583873 h 2380521"/>
              <a:gd name="connsiteX3134" fmla="*/ 439833 w 8023328"/>
              <a:gd name="connsiteY3134" fmla="*/ 570017 h 2380521"/>
              <a:gd name="connsiteX3135" fmla="*/ 368072 w 8023328"/>
              <a:gd name="connsiteY3135" fmla="*/ 570017 h 2380521"/>
              <a:gd name="connsiteX3136" fmla="*/ 380467 w 8023328"/>
              <a:gd name="connsiteY3136" fmla="*/ 583873 h 2380521"/>
              <a:gd name="connsiteX3137" fmla="*/ 368072 w 8023328"/>
              <a:gd name="connsiteY3137" fmla="*/ 596271 h 2380521"/>
              <a:gd name="connsiteX3138" fmla="*/ 354211 w 8023328"/>
              <a:gd name="connsiteY3138" fmla="*/ 583873 h 2380521"/>
              <a:gd name="connsiteX3139" fmla="*/ 368072 w 8023328"/>
              <a:gd name="connsiteY3139" fmla="*/ 570017 h 2380521"/>
              <a:gd name="connsiteX3140" fmla="*/ 3081772 w 8023328"/>
              <a:gd name="connsiteY3140" fmla="*/ 499186 h 2380521"/>
              <a:gd name="connsiteX3141" fmla="*/ 3095622 w 8023328"/>
              <a:gd name="connsiteY3141" fmla="*/ 511583 h 2380521"/>
              <a:gd name="connsiteX3142" fmla="*/ 3081772 w 8023328"/>
              <a:gd name="connsiteY3142" fmla="*/ 525440 h 2380521"/>
              <a:gd name="connsiteX3143" fmla="*/ 3069372 w 8023328"/>
              <a:gd name="connsiteY3143" fmla="*/ 511583 h 2380521"/>
              <a:gd name="connsiteX3144" fmla="*/ 3081772 w 8023328"/>
              <a:gd name="connsiteY3144" fmla="*/ 499186 h 2380521"/>
              <a:gd name="connsiteX3145" fmla="*/ 3013712 w 8023328"/>
              <a:gd name="connsiteY3145" fmla="*/ 499186 h 2380521"/>
              <a:gd name="connsiteX3146" fmla="*/ 3028135 w 8023328"/>
              <a:gd name="connsiteY3146" fmla="*/ 511583 h 2380521"/>
              <a:gd name="connsiteX3147" fmla="*/ 3013712 w 8023328"/>
              <a:gd name="connsiteY3147" fmla="*/ 525440 h 2380521"/>
              <a:gd name="connsiteX3148" fmla="*/ 2998539 w 8023328"/>
              <a:gd name="connsiteY3148" fmla="*/ 511583 h 2380521"/>
              <a:gd name="connsiteX3149" fmla="*/ 3013712 w 8023328"/>
              <a:gd name="connsiteY3149" fmla="*/ 499186 h 2380521"/>
              <a:gd name="connsiteX3150" fmla="*/ 2942491 w 8023328"/>
              <a:gd name="connsiteY3150" fmla="*/ 499186 h 2380521"/>
              <a:gd name="connsiteX3151" fmla="*/ 2957285 w 8023328"/>
              <a:gd name="connsiteY3151" fmla="*/ 511583 h 2380521"/>
              <a:gd name="connsiteX3152" fmla="*/ 2942491 w 8023328"/>
              <a:gd name="connsiteY3152" fmla="*/ 525440 h 2380521"/>
              <a:gd name="connsiteX3153" fmla="*/ 2927705 w 8023328"/>
              <a:gd name="connsiteY3153" fmla="*/ 511583 h 2380521"/>
              <a:gd name="connsiteX3154" fmla="*/ 2942491 w 8023328"/>
              <a:gd name="connsiteY3154" fmla="*/ 499186 h 2380521"/>
              <a:gd name="connsiteX3155" fmla="*/ 2868291 w 8023328"/>
              <a:gd name="connsiteY3155" fmla="*/ 499186 h 2380521"/>
              <a:gd name="connsiteX3156" fmla="*/ 2883082 w 8023328"/>
              <a:gd name="connsiteY3156" fmla="*/ 511583 h 2380521"/>
              <a:gd name="connsiteX3157" fmla="*/ 2868291 w 8023328"/>
              <a:gd name="connsiteY3157" fmla="*/ 525440 h 2380521"/>
              <a:gd name="connsiteX3158" fmla="*/ 2853502 w 8023328"/>
              <a:gd name="connsiteY3158" fmla="*/ 511583 h 2380521"/>
              <a:gd name="connsiteX3159" fmla="*/ 2868291 w 8023328"/>
              <a:gd name="connsiteY3159" fmla="*/ 499186 h 2380521"/>
              <a:gd name="connsiteX3160" fmla="*/ 2796533 w 8023328"/>
              <a:gd name="connsiteY3160" fmla="*/ 499186 h 2380521"/>
              <a:gd name="connsiteX3161" fmla="*/ 2808931 w 8023328"/>
              <a:gd name="connsiteY3161" fmla="*/ 511583 h 2380521"/>
              <a:gd name="connsiteX3162" fmla="*/ 2796533 w 8023328"/>
              <a:gd name="connsiteY3162" fmla="*/ 525440 h 2380521"/>
              <a:gd name="connsiteX3163" fmla="*/ 2782678 w 8023328"/>
              <a:gd name="connsiteY3163" fmla="*/ 511583 h 2380521"/>
              <a:gd name="connsiteX3164" fmla="*/ 2796533 w 8023328"/>
              <a:gd name="connsiteY3164" fmla="*/ 499186 h 2380521"/>
              <a:gd name="connsiteX3165" fmla="*/ 2725695 w 8023328"/>
              <a:gd name="connsiteY3165" fmla="*/ 499186 h 2380521"/>
              <a:gd name="connsiteX3166" fmla="*/ 2738097 w 8023328"/>
              <a:gd name="connsiteY3166" fmla="*/ 511583 h 2380521"/>
              <a:gd name="connsiteX3167" fmla="*/ 2725695 w 8023328"/>
              <a:gd name="connsiteY3167" fmla="*/ 525440 h 2380521"/>
              <a:gd name="connsiteX3168" fmla="*/ 2711846 w 8023328"/>
              <a:gd name="connsiteY3168" fmla="*/ 511583 h 2380521"/>
              <a:gd name="connsiteX3169" fmla="*/ 2725695 w 8023328"/>
              <a:gd name="connsiteY3169" fmla="*/ 499186 h 2380521"/>
              <a:gd name="connsiteX3170" fmla="*/ 2654870 w 8023328"/>
              <a:gd name="connsiteY3170" fmla="*/ 499186 h 2380521"/>
              <a:gd name="connsiteX3171" fmla="*/ 2667266 w 8023328"/>
              <a:gd name="connsiteY3171" fmla="*/ 511583 h 2380521"/>
              <a:gd name="connsiteX3172" fmla="*/ 2654870 w 8023328"/>
              <a:gd name="connsiteY3172" fmla="*/ 525440 h 2380521"/>
              <a:gd name="connsiteX3173" fmla="*/ 2641013 w 8023328"/>
              <a:gd name="connsiteY3173" fmla="*/ 511583 h 2380521"/>
              <a:gd name="connsiteX3174" fmla="*/ 2654870 w 8023328"/>
              <a:gd name="connsiteY3174" fmla="*/ 499186 h 2380521"/>
              <a:gd name="connsiteX3175" fmla="*/ 2582580 w 8023328"/>
              <a:gd name="connsiteY3175" fmla="*/ 499186 h 2380521"/>
              <a:gd name="connsiteX3176" fmla="*/ 2596435 w 8023328"/>
              <a:gd name="connsiteY3176" fmla="*/ 511583 h 2380521"/>
              <a:gd name="connsiteX3177" fmla="*/ 2582580 w 8023328"/>
              <a:gd name="connsiteY3177" fmla="*/ 525440 h 2380521"/>
              <a:gd name="connsiteX3178" fmla="*/ 2570184 w 8023328"/>
              <a:gd name="connsiteY3178" fmla="*/ 511583 h 2380521"/>
              <a:gd name="connsiteX3179" fmla="*/ 2582580 w 8023328"/>
              <a:gd name="connsiteY3179" fmla="*/ 499186 h 2380521"/>
              <a:gd name="connsiteX3180" fmla="*/ 2511026 w 8023328"/>
              <a:gd name="connsiteY3180" fmla="*/ 499186 h 2380521"/>
              <a:gd name="connsiteX3181" fmla="*/ 2525610 w 8023328"/>
              <a:gd name="connsiteY3181" fmla="*/ 511583 h 2380521"/>
              <a:gd name="connsiteX3182" fmla="*/ 2511026 w 8023328"/>
              <a:gd name="connsiteY3182" fmla="*/ 525440 h 2380521"/>
              <a:gd name="connsiteX3183" fmla="*/ 2499361 w 8023328"/>
              <a:gd name="connsiteY3183" fmla="*/ 511583 h 2380521"/>
              <a:gd name="connsiteX3184" fmla="*/ 2511026 w 8023328"/>
              <a:gd name="connsiteY3184" fmla="*/ 499186 h 2380521"/>
              <a:gd name="connsiteX3185" fmla="*/ 2440924 w 8023328"/>
              <a:gd name="connsiteY3185" fmla="*/ 499186 h 2380521"/>
              <a:gd name="connsiteX3186" fmla="*/ 2454781 w 8023328"/>
              <a:gd name="connsiteY3186" fmla="*/ 511583 h 2380521"/>
              <a:gd name="connsiteX3187" fmla="*/ 2440924 w 8023328"/>
              <a:gd name="connsiteY3187" fmla="*/ 525440 h 2380521"/>
              <a:gd name="connsiteX3188" fmla="*/ 2428527 w 8023328"/>
              <a:gd name="connsiteY3188" fmla="*/ 511583 h 2380521"/>
              <a:gd name="connsiteX3189" fmla="*/ 2440924 w 8023328"/>
              <a:gd name="connsiteY3189" fmla="*/ 499186 h 2380521"/>
              <a:gd name="connsiteX3190" fmla="*/ 2369108 w 8023328"/>
              <a:gd name="connsiteY3190" fmla="*/ 499186 h 2380521"/>
              <a:gd name="connsiteX3191" fmla="*/ 2383898 w 8023328"/>
              <a:gd name="connsiteY3191" fmla="*/ 511583 h 2380521"/>
              <a:gd name="connsiteX3192" fmla="*/ 2369108 w 8023328"/>
              <a:gd name="connsiteY3192" fmla="*/ 525440 h 2380521"/>
              <a:gd name="connsiteX3193" fmla="*/ 2354319 w 8023328"/>
              <a:gd name="connsiteY3193" fmla="*/ 511583 h 2380521"/>
              <a:gd name="connsiteX3194" fmla="*/ 2369108 w 8023328"/>
              <a:gd name="connsiteY3194" fmla="*/ 499186 h 2380521"/>
              <a:gd name="connsiteX3195" fmla="*/ 2298278 w 8023328"/>
              <a:gd name="connsiteY3195" fmla="*/ 499186 h 2380521"/>
              <a:gd name="connsiteX3196" fmla="*/ 2313066 w 8023328"/>
              <a:gd name="connsiteY3196" fmla="*/ 511583 h 2380521"/>
              <a:gd name="connsiteX3197" fmla="*/ 2298278 w 8023328"/>
              <a:gd name="connsiteY3197" fmla="*/ 525440 h 2380521"/>
              <a:gd name="connsiteX3198" fmla="*/ 2283488 w 8023328"/>
              <a:gd name="connsiteY3198" fmla="*/ 511583 h 2380521"/>
              <a:gd name="connsiteX3199" fmla="*/ 2298278 w 8023328"/>
              <a:gd name="connsiteY3199" fmla="*/ 499186 h 2380521"/>
              <a:gd name="connsiteX3200" fmla="*/ 2226514 w 8023328"/>
              <a:gd name="connsiteY3200" fmla="*/ 499186 h 2380521"/>
              <a:gd name="connsiteX3201" fmla="*/ 2238914 w 8023328"/>
              <a:gd name="connsiteY3201" fmla="*/ 511583 h 2380521"/>
              <a:gd name="connsiteX3202" fmla="*/ 2226514 w 8023328"/>
              <a:gd name="connsiteY3202" fmla="*/ 525440 h 2380521"/>
              <a:gd name="connsiteX3203" fmla="*/ 2212655 w 8023328"/>
              <a:gd name="connsiteY3203" fmla="*/ 511583 h 2380521"/>
              <a:gd name="connsiteX3204" fmla="*/ 2226514 w 8023328"/>
              <a:gd name="connsiteY3204" fmla="*/ 499186 h 2380521"/>
              <a:gd name="connsiteX3205" fmla="*/ 2155680 w 8023328"/>
              <a:gd name="connsiteY3205" fmla="*/ 499186 h 2380521"/>
              <a:gd name="connsiteX3206" fmla="*/ 2168079 w 8023328"/>
              <a:gd name="connsiteY3206" fmla="*/ 511583 h 2380521"/>
              <a:gd name="connsiteX3207" fmla="*/ 2155680 w 8023328"/>
              <a:gd name="connsiteY3207" fmla="*/ 525440 h 2380521"/>
              <a:gd name="connsiteX3208" fmla="*/ 2141823 w 8023328"/>
              <a:gd name="connsiteY3208" fmla="*/ 511583 h 2380521"/>
              <a:gd name="connsiteX3209" fmla="*/ 2155680 w 8023328"/>
              <a:gd name="connsiteY3209" fmla="*/ 499186 h 2380521"/>
              <a:gd name="connsiteX3210" fmla="*/ 2084846 w 8023328"/>
              <a:gd name="connsiteY3210" fmla="*/ 499186 h 2380521"/>
              <a:gd name="connsiteX3211" fmla="*/ 2097246 w 8023328"/>
              <a:gd name="connsiteY3211" fmla="*/ 511583 h 2380521"/>
              <a:gd name="connsiteX3212" fmla="*/ 2084846 w 8023328"/>
              <a:gd name="connsiteY3212" fmla="*/ 525440 h 2380521"/>
              <a:gd name="connsiteX3213" fmla="*/ 2070991 w 8023328"/>
              <a:gd name="connsiteY3213" fmla="*/ 511583 h 2380521"/>
              <a:gd name="connsiteX3214" fmla="*/ 2084846 w 8023328"/>
              <a:gd name="connsiteY3214" fmla="*/ 499186 h 2380521"/>
              <a:gd name="connsiteX3215" fmla="*/ 2011831 w 8023328"/>
              <a:gd name="connsiteY3215" fmla="*/ 499186 h 2380521"/>
              <a:gd name="connsiteX3216" fmla="*/ 2026416 w 8023328"/>
              <a:gd name="connsiteY3216" fmla="*/ 511583 h 2380521"/>
              <a:gd name="connsiteX3217" fmla="*/ 2011831 w 8023328"/>
              <a:gd name="connsiteY3217" fmla="*/ 525440 h 2380521"/>
              <a:gd name="connsiteX3218" fmla="*/ 2000165 w 8023328"/>
              <a:gd name="connsiteY3218" fmla="*/ 511583 h 2380521"/>
              <a:gd name="connsiteX3219" fmla="*/ 2011831 w 8023328"/>
              <a:gd name="connsiteY3219" fmla="*/ 499186 h 2380521"/>
              <a:gd name="connsiteX3220" fmla="*/ 1938362 w 8023328"/>
              <a:gd name="connsiteY3220" fmla="*/ 499186 h 2380521"/>
              <a:gd name="connsiteX3221" fmla="*/ 1952216 w 8023328"/>
              <a:gd name="connsiteY3221" fmla="*/ 511583 h 2380521"/>
              <a:gd name="connsiteX3222" fmla="*/ 1938362 w 8023328"/>
              <a:gd name="connsiteY3222" fmla="*/ 525440 h 2380521"/>
              <a:gd name="connsiteX3223" fmla="*/ 1925965 w 8023328"/>
              <a:gd name="connsiteY3223" fmla="*/ 511583 h 2380521"/>
              <a:gd name="connsiteX3224" fmla="*/ 1938362 w 8023328"/>
              <a:gd name="connsiteY3224" fmla="*/ 499186 h 2380521"/>
              <a:gd name="connsiteX3225" fmla="*/ 1867525 w 8023328"/>
              <a:gd name="connsiteY3225" fmla="*/ 499186 h 2380521"/>
              <a:gd name="connsiteX3226" fmla="*/ 1881384 w 8023328"/>
              <a:gd name="connsiteY3226" fmla="*/ 511583 h 2380521"/>
              <a:gd name="connsiteX3227" fmla="*/ 1867525 w 8023328"/>
              <a:gd name="connsiteY3227" fmla="*/ 525440 h 2380521"/>
              <a:gd name="connsiteX3228" fmla="*/ 1855126 w 8023328"/>
              <a:gd name="connsiteY3228" fmla="*/ 511583 h 2380521"/>
              <a:gd name="connsiteX3229" fmla="*/ 1867525 w 8023328"/>
              <a:gd name="connsiteY3229" fmla="*/ 499186 h 2380521"/>
              <a:gd name="connsiteX3230" fmla="*/ 1799085 w 8023328"/>
              <a:gd name="connsiteY3230" fmla="*/ 499186 h 2380521"/>
              <a:gd name="connsiteX3231" fmla="*/ 1813871 w 8023328"/>
              <a:gd name="connsiteY3231" fmla="*/ 511583 h 2380521"/>
              <a:gd name="connsiteX3232" fmla="*/ 1799085 w 8023328"/>
              <a:gd name="connsiteY3232" fmla="*/ 525440 h 2380521"/>
              <a:gd name="connsiteX3233" fmla="*/ 1784295 w 8023328"/>
              <a:gd name="connsiteY3233" fmla="*/ 511583 h 2380521"/>
              <a:gd name="connsiteX3234" fmla="*/ 1799085 w 8023328"/>
              <a:gd name="connsiteY3234" fmla="*/ 499186 h 2380521"/>
              <a:gd name="connsiteX3235" fmla="*/ 1728257 w 8023328"/>
              <a:gd name="connsiteY3235" fmla="*/ 499186 h 2380521"/>
              <a:gd name="connsiteX3236" fmla="*/ 1743046 w 8023328"/>
              <a:gd name="connsiteY3236" fmla="*/ 511583 h 2380521"/>
              <a:gd name="connsiteX3237" fmla="*/ 1728257 w 8023328"/>
              <a:gd name="connsiteY3237" fmla="*/ 525440 h 2380521"/>
              <a:gd name="connsiteX3238" fmla="*/ 1713469 w 8023328"/>
              <a:gd name="connsiteY3238" fmla="*/ 511583 h 2380521"/>
              <a:gd name="connsiteX3239" fmla="*/ 1728257 w 8023328"/>
              <a:gd name="connsiteY3239" fmla="*/ 499186 h 2380521"/>
              <a:gd name="connsiteX3240" fmla="*/ 1657426 w 8023328"/>
              <a:gd name="connsiteY3240" fmla="*/ 499186 h 2380521"/>
              <a:gd name="connsiteX3241" fmla="*/ 1672218 w 8023328"/>
              <a:gd name="connsiteY3241" fmla="*/ 511583 h 2380521"/>
              <a:gd name="connsiteX3242" fmla="*/ 1657426 w 8023328"/>
              <a:gd name="connsiteY3242" fmla="*/ 525440 h 2380521"/>
              <a:gd name="connsiteX3243" fmla="*/ 1642647 w 8023328"/>
              <a:gd name="connsiteY3243" fmla="*/ 511583 h 2380521"/>
              <a:gd name="connsiteX3244" fmla="*/ 1657426 w 8023328"/>
              <a:gd name="connsiteY3244" fmla="*/ 499186 h 2380521"/>
              <a:gd name="connsiteX3245" fmla="*/ 1582294 w 8023328"/>
              <a:gd name="connsiteY3245" fmla="*/ 499186 h 2380521"/>
              <a:gd name="connsiteX3246" fmla="*/ 1594694 w 8023328"/>
              <a:gd name="connsiteY3246" fmla="*/ 511583 h 2380521"/>
              <a:gd name="connsiteX3247" fmla="*/ 1582294 w 8023328"/>
              <a:gd name="connsiteY3247" fmla="*/ 525440 h 2380521"/>
              <a:gd name="connsiteX3248" fmla="*/ 1568438 w 8023328"/>
              <a:gd name="connsiteY3248" fmla="*/ 511583 h 2380521"/>
              <a:gd name="connsiteX3249" fmla="*/ 1582294 w 8023328"/>
              <a:gd name="connsiteY3249" fmla="*/ 499186 h 2380521"/>
              <a:gd name="connsiteX3250" fmla="*/ 1512192 w 8023328"/>
              <a:gd name="connsiteY3250" fmla="*/ 499186 h 2380521"/>
              <a:gd name="connsiteX3251" fmla="*/ 1523862 w 8023328"/>
              <a:gd name="connsiteY3251" fmla="*/ 511583 h 2380521"/>
              <a:gd name="connsiteX3252" fmla="*/ 1512192 w 8023328"/>
              <a:gd name="connsiteY3252" fmla="*/ 525440 h 2380521"/>
              <a:gd name="connsiteX3253" fmla="*/ 1497607 w 8023328"/>
              <a:gd name="connsiteY3253" fmla="*/ 511583 h 2380521"/>
              <a:gd name="connsiteX3254" fmla="*/ 1512192 w 8023328"/>
              <a:gd name="connsiteY3254" fmla="*/ 499186 h 2380521"/>
              <a:gd name="connsiteX3255" fmla="*/ 1440623 w 8023328"/>
              <a:gd name="connsiteY3255" fmla="*/ 499186 h 2380521"/>
              <a:gd name="connsiteX3256" fmla="*/ 1453023 w 8023328"/>
              <a:gd name="connsiteY3256" fmla="*/ 511583 h 2380521"/>
              <a:gd name="connsiteX3257" fmla="*/ 1440623 w 8023328"/>
              <a:gd name="connsiteY3257" fmla="*/ 525440 h 2380521"/>
              <a:gd name="connsiteX3258" fmla="*/ 1426771 w 8023328"/>
              <a:gd name="connsiteY3258" fmla="*/ 511583 h 2380521"/>
              <a:gd name="connsiteX3259" fmla="*/ 1440623 w 8023328"/>
              <a:gd name="connsiteY3259" fmla="*/ 499186 h 2380521"/>
              <a:gd name="connsiteX3260" fmla="*/ 1368341 w 8023328"/>
              <a:gd name="connsiteY3260" fmla="*/ 499186 h 2380521"/>
              <a:gd name="connsiteX3261" fmla="*/ 1382196 w 8023328"/>
              <a:gd name="connsiteY3261" fmla="*/ 511583 h 2380521"/>
              <a:gd name="connsiteX3262" fmla="*/ 1368341 w 8023328"/>
              <a:gd name="connsiteY3262" fmla="*/ 525440 h 2380521"/>
              <a:gd name="connsiteX3263" fmla="*/ 1355948 w 8023328"/>
              <a:gd name="connsiteY3263" fmla="*/ 511583 h 2380521"/>
              <a:gd name="connsiteX3264" fmla="*/ 1368341 w 8023328"/>
              <a:gd name="connsiteY3264" fmla="*/ 499186 h 2380521"/>
              <a:gd name="connsiteX3265" fmla="*/ 1297515 w 8023328"/>
              <a:gd name="connsiteY3265" fmla="*/ 499186 h 2380521"/>
              <a:gd name="connsiteX3266" fmla="*/ 1311369 w 8023328"/>
              <a:gd name="connsiteY3266" fmla="*/ 513042 h 2380521"/>
              <a:gd name="connsiteX3267" fmla="*/ 1297515 w 8023328"/>
              <a:gd name="connsiteY3267" fmla="*/ 525440 h 2380521"/>
              <a:gd name="connsiteX3268" fmla="*/ 1285118 w 8023328"/>
              <a:gd name="connsiteY3268" fmla="*/ 513042 h 2380521"/>
              <a:gd name="connsiteX3269" fmla="*/ 1297515 w 8023328"/>
              <a:gd name="connsiteY3269" fmla="*/ 499186 h 2380521"/>
              <a:gd name="connsiteX3270" fmla="*/ 1225700 w 8023328"/>
              <a:gd name="connsiteY3270" fmla="*/ 499186 h 2380521"/>
              <a:gd name="connsiteX3271" fmla="*/ 1240491 w 8023328"/>
              <a:gd name="connsiteY3271" fmla="*/ 513042 h 2380521"/>
              <a:gd name="connsiteX3272" fmla="*/ 1225700 w 8023328"/>
              <a:gd name="connsiteY3272" fmla="*/ 525440 h 2380521"/>
              <a:gd name="connsiteX3273" fmla="*/ 1210925 w 8023328"/>
              <a:gd name="connsiteY3273" fmla="*/ 513042 h 2380521"/>
              <a:gd name="connsiteX3274" fmla="*/ 1225700 w 8023328"/>
              <a:gd name="connsiteY3274" fmla="*/ 499186 h 2380521"/>
              <a:gd name="connsiteX3275" fmla="*/ 1154881 w 8023328"/>
              <a:gd name="connsiteY3275" fmla="*/ 499186 h 2380521"/>
              <a:gd name="connsiteX3276" fmla="*/ 1169669 w 8023328"/>
              <a:gd name="connsiteY3276" fmla="*/ 513042 h 2380521"/>
              <a:gd name="connsiteX3277" fmla="*/ 1154881 w 8023328"/>
              <a:gd name="connsiteY3277" fmla="*/ 525440 h 2380521"/>
              <a:gd name="connsiteX3278" fmla="*/ 1140095 w 8023328"/>
              <a:gd name="connsiteY3278" fmla="*/ 513042 h 2380521"/>
              <a:gd name="connsiteX3279" fmla="*/ 1154881 w 8023328"/>
              <a:gd name="connsiteY3279" fmla="*/ 499186 h 2380521"/>
              <a:gd name="connsiteX3280" fmla="*/ 1084053 w 8023328"/>
              <a:gd name="connsiteY3280" fmla="*/ 499186 h 2380521"/>
              <a:gd name="connsiteX3281" fmla="*/ 1098842 w 8023328"/>
              <a:gd name="connsiteY3281" fmla="*/ 513042 h 2380521"/>
              <a:gd name="connsiteX3282" fmla="*/ 1084053 w 8023328"/>
              <a:gd name="connsiteY3282" fmla="*/ 525440 h 2380521"/>
              <a:gd name="connsiteX3283" fmla="*/ 1069267 w 8023328"/>
              <a:gd name="connsiteY3283" fmla="*/ 513042 h 2380521"/>
              <a:gd name="connsiteX3284" fmla="*/ 1084053 w 8023328"/>
              <a:gd name="connsiteY3284" fmla="*/ 499186 h 2380521"/>
              <a:gd name="connsiteX3285" fmla="*/ 1013012 w 8023328"/>
              <a:gd name="connsiteY3285" fmla="*/ 499186 h 2380521"/>
              <a:gd name="connsiteX3286" fmla="*/ 1024685 w 8023328"/>
              <a:gd name="connsiteY3286" fmla="*/ 513042 h 2380521"/>
              <a:gd name="connsiteX3287" fmla="*/ 1013012 w 8023328"/>
              <a:gd name="connsiteY3287" fmla="*/ 525440 h 2380521"/>
              <a:gd name="connsiteX3288" fmla="*/ 998433 w 8023328"/>
              <a:gd name="connsiteY3288" fmla="*/ 513042 h 2380521"/>
              <a:gd name="connsiteX3289" fmla="*/ 1013012 w 8023328"/>
              <a:gd name="connsiteY3289" fmla="*/ 499186 h 2380521"/>
              <a:gd name="connsiteX3290" fmla="*/ 941461 w 8023328"/>
              <a:gd name="connsiteY3290" fmla="*/ 499186 h 2380521"/>
              <a:gd name="connsiteX3291" fmla="*/ 953861 w 8023328"/>
              <a:gd name="connsiteY3291" fmla="*/ 513042 h 2380521"/>
              <a:gd name="connsiteX3292" fmla="*/ 941461 w 8023328"/>
              <a:gd name="connsiteY3292" fmla="*/ 525440 h 2380521"/>
              <a:gd name="connsiteX3293" fmla="*/ 927607 w 8023328"/>
              <a:gd name="connsiteY3293" fmla="*/ 513042 h 2380521"/>
              <a:gd name="connsiteX3294" fmla="*/ 941461 w 8023328"/>
              <a:gd name="connsiteY3294" fmla="*/ 499186 h 2380521"/>
              <a:gd name="connsiteX3295" fmla="*/ 870626 w 8023328"/>
              <a:gd name="connsiteY3295" fmla="*/ 499186 h 2380521"/>
              <a:gd name="connsiteX3296" fmla="*/ 883027 w 8023328"/>
              <a:gd name="connsiteY3296" fmla="*/ 513042 h 2380521"/>
              <a:gd name="connsiteX3297" fmla="*/ 870626 w 8023328"/>
              <a:gd name="connsiteY3297" fmla="*/ 525440 h 2380521"/>
              <a:gd name="connsiteX3298" fmla="*/ 856774 w 8023328"/>
              <a:gd name="connsiteY3298" fmla="*/ 513042 h 2380521"/>
              <a:gd name="connsiteX3299" fmla="*/ 870626 w 8023328"/>
              <a:gd name="connsiteY3299" fmla="*/ 499186 h 2380521"/>
              <a:gd name="connsiteX3300" fmla="*/ 798340 w 8023328"/>
              <a:gd name="connsiteY3300" fmla="*/ 499186 h 2380521"/>
              <a:gd name="connsiteX3301" fmla="*/ 812196 w 8023328"/>
              <a:gd name="connsiteY3301" fmla="*/ 513042 h 2380521"/>
              <a:gd name="connsiteX3302" fmla="*/ 798340 w 8023328"/>
              <a:gd name="connsiteY3302" fmla="*/ 525440 h 2380521"/>
              <a:gd name="connsiteX3303" fmla="*/ 785941 w 8023328"/>
              <a:gd name="connsiteY3303" fmla="*/ 513042 h 2380521"/>
              <a:gd name="connsiteX3304" fmla="*/ 798340 w 8023328"/>
              <a:gd name="connsiteY3304" fmla="*/ 499186 h 2380521"/>
              <a:gd name="connsiteX3305" fmla="*/ 724135 w 8023328"/>
              <a:gd name="connsiteY3305" fmla="*/ 499186 h 2380521"/>
              <a:gd name="connsiteX3306" fmla="*/ 737991 w 8023328"/>
              <a:gd name="connsiteY3306" fmla="*/ 513042 h 2380521"/>
              <a:gd name="connsiteX3307" fmla="*/ 724135 w 8023328"/>
              <a:gd name="connsiteY3307" fmla="*/ 525440 h 2380521"/>
              <a:gd name="connsiteX3308" fmla="*/ 711744 w 8023328"/>
              <a:gd name="connsiteY3308" fmla="*/ 513042 h 2380521"/>
              <a:gd name="connsiteX3309" fmla="*/ 724135 w 8023328"/>
              <a:gd name="connsiteY3309" fmla="*/ 499186 h 2380521"/>
              <a:gd name="connsiteX3310" fmla="*/ 653306 w 8023328"/>
              <a:gd name="connsiteY3310" fmla="*/ 499186 h 2380521"/>
              <a:gd name="connsiteX3311" fmla="*/ 667164 w 8023328"/>
              <a:gd name="connsiteY3311" fmla="*/ 513042 h 2380521"/>
              <a:gd name="connsiteX3312" fmla="*/ 653306 w 8023328"/>
              <a:gd name="connsiteY3312" fmla="*/ 525440 h 2380521"/>
              <a:gd name="connsiteX3313" fmla="*/ 640910 w 8023328"/>
              <a:gd name="connsiteY3313" fmla="*/ 513042 h 2380521"/>
              <a:gd name="connsiteX3314" fmla="*/ 653306 w 8023328"/>
              <a:gd name="connsiteY3314" fmla="*/ 499186 h 2380521"/>
              <a:gd name="connsiteX3315" fmla="*/ 584869 w 8023328"/>
              <a:gd name="connsiteY3315" fmla="*/ 499186 h 2380521"/>
              <a:gd name="connsiteX3316" fmla="*/ 599654 w 8023328"/>
              <a:gd name="connsiteY3316" fmla="*/ 513042 h 2380521"/>
              <a:gd name="connsiteX3317" fmla="*/ 584869 w 8023328"/>
              <a:gd name="connsiteY3317" fmla="*/ 525440 h 2380521"/>
              <a:gd name="connsiteX3318" fmla="*/ 570076 w 8023328"/>
              <a:gd name="connsiteY3318" fmla="*/ 513042 h 2380521"/>
              <a:gd name="connsiteX3319" fmla="*/ 584869 w 8023328"/>
              <a:gd name="connsiteY3319" fmla="*/ 499186 h 2380521"/>
              <a:gd name="connsiteX3320" fmla="*/ 513670 w 8023328"/>
              <a:gd name="connsiteY3320" fmla="*/ 499186 h 2380521"/>
              <a:gd name="connsiteX3321" fmla="*/ 528846 w 8023328"/>
              <a:gd name="connsiteY3321" fmla="*/ 513042 h 2380521"/>
              <a:gd name="connsiteX3322" fmla="*/ 513670 w 8023328"/>
              <a:gd name="connsiteY3322" fmla="*/ 525440 h 2380521"/>
              <a:gd name="connsiteX3323" fmla="*/ 499248 w 8023328"/>
              <a:gd name="connsiteY3323" fmla="*/ 513042 h 2380521"/>
              <a:gd name="connsiteX3324" fmla="*/ 513670 w 8023328"/>
              <a:gd name="connsiteY3324" fmla="*/ 499186 h 2380521"/>
              <a:gd name="connsiteX3325" fmla="*/ 3939871 w 8023328"/>
              <a:gd name="connsiteY3325" fmla="*/ 495814 h 2380521"/>
              <a:gd name="connsiteX3326" fmla="*/ 3952268 w 8023328"/>
              <a:gd name="connsiteY3326" fmla="*/ 510602 h 2380521"/>
              <a:gd name="connsiteX3327" fmla="*/ 3939871 w 8023328"/>
              <a:gd name="connsiteY3327" fmla="*/ 525391 h 2380521"/>
              <a:gd name="connsiteX3328" fmla="*/ 3926015 w 8023328"/>
              <a:gd name="connsiteY3328" fmla="*/ 510602 h 2380521"/>
              <a:gd name="connsiteX3329" fmla="*/ 3939871 w 8023328"/>
              <a:gd name="connsiteY3329" fmla="*/ 495814 h 2380521"/>
              <a:gd name="connsiteX3330" fmla="*/ 3869042 w 8023328"/>
              <a:gd name="connsiteY3330" fmla="*/ 495814 h 2380521"/>
              <a:gd name="connsiteX3331" fmla="*/ 3881439 w 8023328"/>
              <a:gd name="connsiteY3331" fmla="*/ 510602 h 2380521"/>
              <a:gd name="connsiteX3332" fmla="*/ 3869042 w 8023328"/>
              <a:gd name="connsiteY3332" fmla="*/ 525391 h 2380521"/>
              <a:gd name="connsiteX3333" fmla="*/ 3855186 w 8023328"/>
              <a:gd name="connsiteY3333" fmla="*/ 510602 h 2380521"/>
              <a:gd name="connsiteX3334" fmla="*/ 3869042 w 8023328"/>
              <a:gd name="connsiteY3334" fmla="*/ 495814 h 2380521"/>
              <a:gd name="connsiteX3335" fmla="*/ 3796752 w 8023328"/>
              <a:gd name="connsiteY3335" fmla="*/ 495814 h 2380521"/>
              <a:gd name="connsiteX3336" fmla="*/ 3810608 w 8023328"/>
              <a:gd name="connsiteY3336" fmla="*/ 510602 h 2380521"/>
              <a:gd name="connsiteX3337" fmla="*/ 3796752 w 8023328"/>
              <a:gd name="connsiteY3337" fmla="*/ 525391 h 2380521"/>
              <a:gd name="connsiteX3338" fmla="*/ 3784355 w 8023328"/>
              <a:gd name="connsiteY3338" fmla="*/ 510602 h 2380521"/>
              <a:gd name="connsiteX3339" fmla="*/ 3796752 w 8023328"/>
              <a:gd name="connsiteY3339" fmla="*/ 495814 h 2380521"/>
              <a:gd name="connsiteX3340" fmla="*/ 3725922 w 8023328"/>
              <a:gd name="connsiteY3340" fmla="*/ 495814 h 2380521"/>
              <a:gd name="connsiteX3341" fmla="*/ 3739778 w 8023328"/>
              <a:gd name="connsiteY3341" fmla="*/ 510602 h 2380521"/>
              <a:gd name="connsiteX3342" fmla="*/ 3725922 w 8023328"/>
              <a:gd name="connsiteY3342" fmla="*/ 525391 h 2380521"/>
              <a:gd name="connsiteX3343" fmla="*/ 3713525 w 8023328"/>
              <a:gd name="connsiteY3343" fmla="*/ 510602 h 2380521"/>
              <a:gd name="connsiteX3344" fmla="*/ 3725922 w 8023328"/>
              <a:gd name="connsiteY3344" fmla="*/ 495814 h 2380521"/>
              <a:gd name="connsiteX3345" fmla="*/ 3655091 w 8023328"/>
              <a:gd name="connsiteY3345" fmla="*/ 495814 h 2380521"/>
              <a:gd name="connsiteX3346" fmla="*/ 3668947 w 8023328"/>
              <a:gd name="connsiteY3346" fmla="*/ 510602 h 2380521"/>
              <a:gd name="connsiteX3347" fmla="*/ 3655091 w 8023328"/>
              <a:gd name="connsiteY3347" fmla="*/ 525391 h 2380521"/>
              <a:gd name="connsiteX3348" fmla="*/ 3642694 w 8023328"/>
              <a:gd name="connsiteY3348" fmla="*/ 510602 h 2380521"/>
              <a:gd name="connsiteX3349" fmla="*/ 3655091 w 8023328"/>
              <a:gd name="connsiteY3349" fmla="*/ 495814 h 2380521"/>
              <a:gd name="connsiteX3350" fmla="*/ 3583280 w 8023328"/>
              <a:gd name="connsiteY3350" fmla="*/ 495814 h 2380521"/>
              <a:gd name="connsiteX3351" fmla="*/ 3598069 w 8023328"/>
              <a:gd name="connsiteY3351" fmla="*/ 510602 h 2380521"/>
              <a:gd name="connsiteX3352" fmla="*/ 3583280 w 8023328"/>
              <a:gd name="connsiteY3352" fmla="*/ 525391 h 2380521"/>
              <a:gd name="connsiteX3353" fmla="*/ 3568491 w 8023328"/>
              <a:gd name="connsiteY3353" fmla="*/ 510602 h 2380521"/>
              <a:gd name="connsiteX3354" fmla="*/ 3583280 w 8023328"/>
              <a:gd name="connsiteY3354" fmla="*/ 495814 h 2380521"/>
              <a:gd name="connsiteX3355" fmla="*/ 3512449 w 8023328"/>
              <a:gd name="connsiteY3355" fmla="*/ 495814 h 2380521"/>
              <a:gd name="connsiteX3356" fmla="*/ 3527237 w 8023328"/>
              <a:gd name="connsiteY3356" fmla="*/ 510602 h 2380521"/>
              <a:gd name="connsiteX3357" fmla="*/ 3512449 w 8023328"/>
              <a:gd name="connsiteY3357" fmla="*/ 525391 h 2380521"/>
              <a:gd name="connsiteX3358" fmla="*/ 3497661 w 8023328"/>
              <a:gd name="connsiteY3358" fmla="*/ 510602 h 2380521"/>
              <a:gd name="connsiteX3359" fmla="*/ 3512449 w 8023328"/>
              <a:gd name="connsiteY3359" fmla="*/ 495814 h 2380521"/>
              <a:gd name="connsiteX3360" fmla="*/ 3440686 w 8023328"/>
              <a:gd name="connsiteY3360" fmla="*/ 495814 h 2380521"/>
              <a:gd name="connsiteX3361" fmla="*/ 3453083 w 8023328"/>
              <a:gd name="connsiteY3361" fmla="*/ 510602 h 2380521"/>
              <a:gd name="connsiteX3362" fmla="*/ 3440686 w 8023328"/>
              <a:gd name="connsiteY3362" fmla="*/ 525391 h 2380521"/>
              <a:gd name="connsiteX3363" fmla="*/ 3426830 w 8023328"/>
              <a:gd name="connsiteY3363" fmla="*/ 510602 h 2380521"/>
              <a:gd name="connsiteX3364" fmla="*/ 3440686 w 8023328"/>
              <a:gd name="connsiteY3364" fmla="*/ 495814 h 2380521"/>
              <a:gd name="connsiteX3365" fmla="*/ 3369857 w 8023328"/>
              <a:gd name="connsiteY3365" fmla="*/ 495814 h 2380521"/>
              <a:gd name="connsiteX3366" fmla="*/ 3382254 w 8023328"/>
              <a:gd name="connsiteY3366" fmla="*/ 510602 h 2380521"/>
              <a:gd name="connsiteX3367" fmla="*/ 3369857 w 8023328"/>
              <a:gd name="connsiteY3367" fmla="*/ 525391 h 2380521"/>
              <a:gd name="connsiteX3368" fmla="*/ 3356001 w 8023328"/>
              <a:gd name="connsiteY3368" fmla="*/ 510602 h 2380521"/>
              <a:gd name="connsiteX3369" fmla="*/ 3369857 w 8023328"/>
              <a:gd name="connsiteY3369" fmla="*/ 495814 h 2380521"/>
              <a:gd name="connsiteX3370" fmla="*/ 3299094 w 8023328"/>
              <a:gd name="connsiteY3370" fmla="*/ 495814 h 2380521"/>
              <a:gd name="connsiteX3371" fmla="*/ 3311491 w 8023328"/>
              <a:gd name="connsiteY3371" fmla="*/ 510602 h 2380521"/>
              <a:gd name="connsiteX3372" fmla="*/ 3299094 w 8023328"/>
              <a:gd name="connsiteY3372" fmla="*/ 525391 h 2380521"/>
              <a:gd name="connsiteX3373" fmla="*/ 3285240 w 8023328"/>
              <a:gd name="connsiteY3373" fmla="*/ 510602 h 2380521"/>
              <a:gd name="connsiteX3374" fmla="*/ 3299094 w 8023328"/>
              <a:gd name="connsiteY3374" fmla="*/ 495814 h 2380521"/>
              <a:gd name="connsiteX3375" fmla="*/ 3226805 w 8023328"/>
              <a:gd name="connsiteY3375" fmla="*/ 495814 h 2380521"/>
              <a:gd name="connsiteX3376" fmla="*/ 3240660 w 8023328"/>
              <a:gd name="connsiteY3376" fmla="*/ 510602 h 2380521"/>
              <a:gd name="connsiteX3377" fmla="*/ 3226805 w 8023328"/>
              <a:gd name="connsiteY3377" fmla="*/ 525391 h 2380521"/>
              <a:gd name="connsiteX3378" fmla="*/ 3214406 w 8023328"/>
              <a:gd name="connsiteY3378" fmla="*/ 510602 h 2380521"/>
              <a:gd name="connsiteX3379" fmla="*/ 3226805 w 8023328"/>
              <a:gd name="connsiteY3379" fmla="*/ 495814 h 2380521"/>
              <a:gd name="connsiteX3380" fmla="*/ 3152602 w 8023328"/>
              <a:gd name="connsiteY3380" fmla="*/ 495814 h 2380521"/>
              <a:gd name="connsiteX3381" fmla="*/ 3166454 w 8023328"/>
              <a:gd name="connsiteY3381" fmla="*/ 510602 h 2380521"/>
              <a:gd name="connsiteX3382" fmla="*/ 3152602 w 8023328"/>
              <a:gd name="connsiteY3382" fmla="*/ 525391 h 2380521"/>
              <a:gd name="connsiteX3383" fmla="*/ 3140203 w 8023328"/>
              <a:gd name="connsiteY3383" fmla="*/ 510602 h 2380521"/>
              <a:gd name="connsiteX3384" fmla="*/ 3152602 w 8023328"/>
              <a:gd name="connsiteY3384" fmla="*/ 495814 h 2380521"/>
              <a:gd name="connsiteX3385" fmla="*/ 2439944 w 8023328"/>
              <a:gd name="connsiteY3385" fmla="*/ 428356 h 2380521"/>
              <a:gd name="connsiteX3386" fmla="*/ 2454729 w 8023328"/>
              <a:gd name="connsiteY3386" fmla="*/ 440753 h 2380521"/>
              <a:gd name="connsiteX3387" fmla="*/ 2439944 w 8023328"/>
              <a:gd name="connsiteY3387" fmla="*/ 454610 h 2380521"/>
              <a:gd name="connsiteX3388" fmla="*/ 2425156 w 8023328"/>
              <a:gd name="connsiteY3388" fmla="*/ 440753 h 2380521"/>
              <a:gd name="connsiteX3389" fmla="*/ 2439944 w 8023328"/>
              <a:gd name="connsiteY3389" fmla="*/ 428356 h 2380521"/>
              <a:gd name="connsiteX3390" fmla="*/ 2369110 w 8023328"/>
              <a:gd name="connsiteY3390" fmla="*/ 428356 h 2380521"/>
              <a:gd name="connsiteX3391" fmla="*/ 2383898 w 8023328"/>
              <a:gd name="connsiteY3391" fmla="*/ 440753 h 2380521"/>
              <a:gd name="connsiteX3392" fmla="*/ 2369110 w 8023328"/>
              <a:gd name="connsiteY3392" fmla="*/ 454610 h 2380521"/>
              <a:gd name="connsiteX3393" fmla="*/ 2354319 w 8023328"/>
              <a:gd name="connsiteY3393" fmla="*/ 440753 h 2380521"/>
              <a:gd name="connsiteX3394" fmla="*/ 2369110 w 8023328"/>
              <a:gd name="connsiteY3394" fmla="*/ 428356 h 2380521"/>
              <a:gd name="connsiteX3395" fmla="*/ 2298278 w 8023328"/>
              <a:gd name="connsiteY3395" fmla="*/ 428356 h 2380521"/>
              <a:gd name="connsiteX3396" fmla="*/ 2313066 w 8023328"/>
              <a:gd name="connsiteY3396" fmla="*/ 440753 h 2380521"/>
              <a:gd name="connsiteX3397" fmla="*/ 2298278 w 8023328"/>
              <a:gd name="connsiteY3397" fmla="*/ 454610 h 2380521"/>
              <a:gd name="connsiteX3398" fmla="*/ 2283490 w 8023328"/>
              <a:gd name="connsiteY3398" fmla="*/ 440753 h 2380521"/>
              <a:gd name="connsiteX3399" fmla="*/ 2298278 w 8023328"/>
              <a:gd name="connsiteY3399" fmla="*/ 428356 h 2380521"/>
              <a:gd name="connsiteX3400" fmla="*/ 2226514 w 8023328"/>
              <a:gd name="connsiteY3400" fmla="*/ 428356 h 2380521"/>
              <a:gd name="connsiteX3401" fmla="*/ 2238914 w 8023328"/>
              <a:gd name="connsiteY3401" fmla="*/ 440753 h 2380521"/>
              <a:gd name="connsiteX3402" fmla="*/ 2226514 w 8023328"/>
              <a:gd name="connsiteY3402" fmla="*/ 454610 h 2380521"/>
              <a:gd name="connsiteX3403" fmla="*/ 2212656 w 8023328"/>
              <a:gd name="connsiteY3403" fmla="*/ 440753 h 2380521"/>
              <a:gd name="connsiteX3404" fmla="*/ 2226514 w 8023328"/>
              <a:gd name="connsiteY3404" fmla="*/ 428356 h 2380521"/>
              <a:gd name="connsiteX3405" fmla="*/ 2155682 w 8023328"/>
              <a:gd name="connsiteY3405" fmla="*/ 428356 h 2380521"/>
              <a:gd name="connsiteX3406" fmla="*/ 2168079 w 8023328"/>
              <a:gd name="connsiteY3406" fmla="*/ 440753 h 2380521"/>
              <a:gd name="connsiteX3407" fmla="*/ 2155682 w 8023328"/>
              <a:gd name="connsiteY3407" fmla="*/ 454610 h 2380521"/>
              <a:gd name="connsiteX3408" fmla="*/ 2141825 w 8023328"/>
              <a:gd name="connsiteY3408" fmla="*/ 440753 h 2380521"/>
              <a:gd name="connsiteX3409" fmla="*/ 2155682 w 8023328"/>
              <a:gd name="connsiteY3409" fmla="*/ 428356 h 2380521"/>
              <a:gd name="connsiteX3410" fmla="*/ 2084846 w 8023328"/>
              <a:gd name="connsiteY3410" fmla="*/ 428356 h 2380521"/>
              <a:gd name="connsiteX3411" fmla="*/ 2097246 w 8023328"/>
              <a:gd name="connsiteY3411" fmla="*/ 440753 h 2380521"/>
              <a:gd name="connsiteX3412" fmla="*/ 2084846 w 8023328"/>
              <a:gd name="connsiteY3412" fmla="*/ 454610 h 2380521"/>
              <a:gd name="connsiteX3413" fmla="*/ 2070991 w 8023328"/>
              <a:gd name="connsiteY3413" fmla="*/ 440753 h 2380521"/>
              <a:gd name="connsiteX3414" fmla="*/ 2084846 w 8023328"/>
              <a:gd name="connsiteY3414" fmla="*/ 428356 h 2380521"/>
              <a:gd name="connsiteX3415" fmla="*/ 2011832 w 8023328"/>
              <a:gd name="connsiteY3415" fmla="*/ 428356 h 2380521"/>
              <a:gd name="connsiteX3416" fmla="*/ 2026418 w 8023328"/>
              <a:gd name="connsiteY3416" fmla="*/ 440753 h 2380521"/>
              <a:gd name="connsiteX3417" fmla="*/ 2011832 w 8023328"/>
              <a:gd name="connsiteY3417" fmla="*/ 454610 h 2380521"/>
              <a:gd name="connsiteX3418" fmla="*/ 2000165 w 8023328"/>
              <a:gd name="connsiteY3418" fmla="*/ 440753 h 2380521"/>
              <a:gd name="connsiteX3419" fmla="*/ 2011832 w 8023328"/>
              <a:gd name="connsiteY3419" fmla="*/ 428356 h 2380521"/>
              <a:gd name="connsiteX3420" fmla="*/ 1938362 w 8023328"/>
              <a:gd name="connsiteY3420" fmla="*/ 428356 h 2380521"/>
              <a:gd name="connsiteX3421" fmla="*/ 1952216 w 8023328"/>
              <a:gd name="connsiteY3421" fmla="*/ 440753 h 2380521"/>
              <a:gd name="connsiteX3422" fmla="*/ 1938362 w 8023328"/>
              <a:gd name="connsiteY3422" fmla="*/ 454610 h 2380521"/>
              <a:gd name="connsiteX3423" fmla="*/ 1925965 w 8023328"/>
              <a:gd name="connsiteY3423" fmla="*/ 440753 h 2380521"/>
              <a:gd name="connsiteX3424" fmla="*/ 1938362 w 8023328"/>
              <a:gd name="connsiteY3424" fmla="*/ 428356 h 2380521"/>
              <a:gd name="connsiteX3425" fmla="*/ 1867525 w 8023328"/>
              <a:gd name="connsiteY3425" fmla="*/ 428356 h 2380521"/>
              <a:gd name="connsiteX3426" fmla="*/ 1881384 w 8023328"/>
              <a:gd name="connsiteY3426" fmla="*/ 440753 h 2380521"/>
              <a:gd name="connsiteX3427" fmla="*/ 1867525 w 8023328"/>
              <a:gd name="connsiteY3427" fmla="*/ 454610 h 2380521"/>
              <a:gd name="connsiteX3428" fmla="*/ 1855126 w 8023328"/>
              <a:gd name="connsiteY3428" fmla="*/ 440753 h 2380521"/>
              <a:gd name="connsiteX3429" fmla="*/ 1867525 w 8023328"/>
              <a:gd name="connsiteY3429" fmla="*/ 428356 h 2380521"/>
              <a:gd name="connsiteX3430" fmla="*/ 1799085 w 8023328"/>
              <a:gd name="connsiteY3430" fmla="*/ 428356 h 2380521"/>
              <a:gd name="connsiteX3431" fmla="*/ 1813873 w 8023328"/>
              <a:gd name="connsiteY3431" fmla="*/ 440753 h 2380521"/>
              <a:gd name="connsiteX3432" fmla="*/ 1799085 w 8023328"/>
              <a:gd name="connsiteY3432" fmla="*/ 454610 h 2380521"/>
              <a:gd name="connsiteX3433" fmla="*/ 1784298 w 8023328"/>
              <a:gd name="connsiteY3433" fmla="*/ 440753 h 2380521"/>
              <a:gd name="connsiteX3434" fmla="*/ 1799085 w 8023328"/>
              <a:gd name="connsiteY3434" fmla="*/ 428356 h 2380521"/>
              <a:gd name="connsiteX3435" fmla="*/ 1728260 w 8023328"/>
              <a:gd name="connsiteY3435" fmla="*/ 428356 h 2380521"/>
              <a:gd name="connsiteX3436" fmla="*/ 1743046 w 8023328"/>
              <a:gd name="connsiteY3436" fmla="*/ 440753 h 2380521"/>
              <a:gd name="connsiteX3437" fmla="*/ 1728260 w 8023328"/>
              <a:gd name="connsiteY3437" fmla="*/ 454610 h 2380521"/>
              <a:gd name="connsiteX3438" fmla="*/ 1713469 w 8023328"/>
              <a:gd name="connsiteY3438" fmla="*/ 440753 h 2380521"/>
              <a:gd name="connsiteX3439" fmla="*/ 1728260 w 8023328"/>
              <a:gd name="connsiteY3439" fmla="*/ 428356 h 2380521"/>
              <a:gd name="connsiteX3440" fmla="*/ 1657426 w 8023328"/>
              <a:gd name="connsiteY3440" fmla="*/ 428356 h 2380521"/>
              <a:gd name="connsiteX3441" fmla="*/ 1672218 w 8023328"/>
              <a:gd name="connsiteY3441" fmla="*/ 440753 h 2380521"/>
              <a:gd name="connsiteX3442" fmla="*/ 1657426 w 8023328"/>
              <a:gd name="connsiteY3442" fmla="*/ 454610 h 2380521"/>
              <a:gd name="connsiteX3443" fmla="*/ 1642647 w 8023328"/>
              <a:gd name="connsiteY3443" fmla="*/ 440753 h 2380521"/>
              <a:gd name="connsiteX3444" fmla="*/ 1657426 w 8023328"/>
              <a:gd name="connsiteY3444" fmla="*/ 428356 h 2380521"/>
              <a:gd name="connsiteX3445" fmla="*/ 1582294 w 8023328"/>
              <a:gd name="connsiteY3445" fmla="*/ 428356 h 2380521"/>
              <a:gd name="connsiteX3446" fmla="*/ 1594697 w 8023328"/>
              <a:gd name="connsiteY3446" fmla="*/ 440753 h 2380521"/>
              <a:gd name="connsiteX3447" fmla="*/ 1582294 w 8023328"/>
              <a:gd name="connsiteY3447" fmla="*/ 454610 h 2380521"/>
              <a:gd name="connsiteX3448" fmla="*/ 1568438 w 8023328"/>
              <a:gd name="connsiteY3448" fmla="*/ 440753 h 2380521"/>
              <a:gd name="connsiteX3449" fmla="*/ 1582294 w 8023328"/>
              <a:gd name="connsiteY3449" fmla="*/ 428356 h 2380521"/>
              <a:gd name="connsiteX3450" fmla="*/ 1512195 w 8023328"/>
              <a:gd name="connsiteY3450" fmla="*/ 428356 h 2380521"/>
              <a:gd name="connsiteX3451" fmla="*/ 1523862 w 8023328"/>
              <a:gd name="connsiteY3451" fmla="*/ 440753 h 2380521"/>
              <a:gd name="connsiteX3452" fmla="*/ 1512195 w 8023328"/>
              <a:gd name="connsiteY3452" fmla="*/ 454610 h 2380521"/>
              <a:gd name="connsiteX3453" fmla="*/ 1497610 w 8023328"/>
              <a:gd name="connsiteY3453" fmla="*/ 440753 h 2380521"/>
              <a:gd name="connsiteX3454" fmla="*/ 1512195 w 8023328"/>
              <a:gd name="connsiteY3454" fmla="*/ 428356 h 2380521"/>
              <a:gd name="connsiteX3455" fmla="*/ 1439171 w 8023328"/>
              <a:gd name="connsiteY3455" fmla="*/ 428356 h 2380521"/>
              <a:gd name="connsiteX3456" fmla="*/ 1453023 w 8023328"/>
              <a:gd name="connsiteY3456" fmla="*/ 440753 h 2380521"/>
              <a:gd name="connsiteX3457" fmla="*/ 1439171 w 8023328"/>
              <a:gd name="connsiteY3457" fmla="*/ 454610 h 2380521"/>
              <a:gd name="connsiteX3458" fmla="*/ 1426771 w 8023328"/>
              <a:gd name="connsiteY3458" fmla="*/ 440753 h 2380521"/>
              <a:gd name="connsiteX3459" fmla="*/ 1439171 w 8023328"/>
              <a:gd name="connsiteY3459" fmla="*/ 428356 h 2380521"/>
              <a:gd name="connsiteX3460" fmla="*/ 1368344 w 8023328"/>
              <a:gd name="connsiteY3460" fmla="*/ 428356 h 2380521"/>
              <a:gd name="connsiteX3461" fmla="*/ 1382196 w 8023328"/>
              <a:gd name="connsiteY3461" fmla="*/ 440753 h 2380521"/>
              <a:gd name="connsiteX3462" fmla="*/ 1368344 w 8023328"/>
              <a:gd name="connsiteY3462" fmla="*/ 454610 h 2380521"/>
              <a:gd name="connsiteX3463" fmla="*/ 1355948 w 8023328"/>
              <a:gd name="connsiteY3463" fmla="*/ 440753 h 2380521"/>
              <a:gd name="connsiteX3464" fmla="*/ 1368344 w 8023328"/>
              <a:gd name="connsiteY3464" fmla="*/ 428356 h 2380521"/>
              <a:gd name="connsiteX3465" fmla="*/ 1297515 w 8023328"/>
              <a:gd name="connsiteY3465" fmla="*/ 428356 h 2380521"/>
              <a:gd name="connsiteX3466" fmla="*/ 1311372 w 8023328"/>
              <a:gd name="connsiteY3466" fmla="*/ 440753 h 2380521"/>
              <a:gd name="connsiteX3467" fmla="*/ 1297515 w 8023328"/>
              <a:gd name="connsiteY3467" fmla="*/ 454610 h 2380521"/>
              <a:gd name="connsiteX3468" fmla="*/ 1285118 w 8023328"/>
              <a:gd name="connsiteY3468" fmla="*/ 440753 h 2380521"/>
              <a:gd name="connsiteX3469" fmla="*/ 1297515 w 8023328"/>
              <a:gd name="connsiteY3469" fmla="*/ 428356 h 2380521"/>
              <a:gd name="connsiteX3470" fmla="*/ 1225703 w 8023328"/>
              <a:gd name="connsiteY3470" fmla="*/ 428356 h 2380521"/>
              <a:gd name="connsiteX3471" fmla="*/ 1240491 w 8023328"/>
              <a:gd name="connsiteY3471" fmla="*/ 440753 h 2380521"/>
              <a:gd name="connsiteX3472" fmla="*/ 1225703 w 8023328"/>
              <a:gd name="connsiteY3472" fmla="*/ 454610 h 2380521"/>
              <a:gd name="connsiteX3473" fmla="*/ 1210925 w 8023328"/>
              <a:gd name="connsiteY3473" fmla="*/ 440753 h 2380521"/>
              <a:gd name="connsiteX3474" fmla="*/ 1225703 w 8023328"/>
              <a:gd name="connsiteY3474" fmla="*/ 428356 h 2380521"/>
              <a:gd name="connsiteX3475" fmla="*/ 1154886 w 8023328"/>
              <a:gd name="connsiteY3475" fmla="*/ 428356 h 2380521"/>
              <a:gd name="connsiteX3476" fmla="*/ 1169676 w 8023328"/>
              <a:gd name="connsiteY3476" fmla="*/ 440753 h 2380521"/>
              <a:gd name="connsiteX3477" fmla="*/ 1154886 w 8023328"/>
              <a:gd name="connsiteY3477" fmla="*/ 454610 h 2380521"/>
              <a:gd name="connsiteX3478" fmla="*/ 1140096 w 8023328"/>
              <a:gd name="connsiteY3478" fmla="*/ 440753 h 2380521"/>
              <a:gd name="connsiteX3479" fmla="*/ 1154886 w 8023328"/>
              <a:gd name="connsiteY3479" fmla="*/ 428356 h 2380521"/>
              <a:gd name="connsiteX3480" fmla="*/ 1084056 w 8023328"/>
              <a:gd name="connsiteY3480" fmla="*/ 428356 h 2380521"/>
              <a:gd name="connsiteX3481" fmla="*/ 1098844 w 8023328"/>
              <a:gd name="connsiteY3481" fmla="*/ 440753 h 2380521"/>
              <a:gd name="connsiteX3482" fmla="*/ 1084056 w 8023328"/>
              <a:gd name="connsiteY3482" fmla="*/ 454610 h 2380521"/>
              <a:gd name="connsiteX3483" fmla="*/ 1069267 w 8023328"/>
              <a:gd name="connsiteY3483" fmla="*/ 440753 h 2380521"/>
              <a:gd name="connsiteX3484" fmla="*/ 1084056 w 8023328"/>
              <a:gd name="connsiteY3484" fmla="*/ 428356 h 2380521"/>
              <a:gd name="connsiteX3485" fmla="*/ 1013015 w 8023328"/>
              <a:gd name="connsiteY3485" fmla="*/ 428356 h 2380521"/>
              <a:gd name="connsiteX3486" fmla="*/ 1024685 w 8023328"/>
              <a:gd name="connsiteY3486" fmla="*/ 440753 h 2380521"/>
              <a:gd name="connsiteX3487" fmla="*/ 1013015 w 8023328"/>
              <a:gd name="connsiteY3487" fmla="*/ 454610 h 2380521"/>
              <a:gd name="connsiteX3488" fmla="*/ 998434 w 8023328"/>
              <a:gd name="connsiteY3488" fmla="*/ 440753 h 2380521"/>
              <a:gd name="connsiteX3489" fmla="*/ 1013015 w 8023328"/>
              <a:gd name="connsiteY3489" fmla="*/ 428356 h 2380521"/>
              <a:gd name="connsiteX3490" fmla="*/ 941465 w 8023328"/>
              <a:gd name="connsiteY3490" fmla="*/ 428356 h 2380521"/>
              <a:gd name="connsiteX3491" fmla="*/ 953864 w 8023328"/>
              <a:gd name="connsiteY3491" fmla="*/ 440753 h 2380521"/>
              <a:gd name="connsiteX3492" fmla="*/ 941465 w 8023328"/>
              <a:gd name="connsiteY3492" fmla="*/ 454610 h 2380521"/>
              <a:gd name="connsiteX3493" fmla="*/ 927611 w 8023328"/>
              <a:gd name="connsiteY3493" fmla="*/ 440753 h 2380521"/>
              <a:gd name="connsiteX3494" fmla="*/ 941465 w 8023328"/>
              <a:gd name="connsiteY3494" fmla="*/ 428356 h 2380521"/>
              <a:gd name="connsiteX3495" fmla="*/ 870633 w 8023328"/>
              <a:gd name="connsiteY3495" fmla="*/ 428356 h 2380521"/>
              <a:gd name="connsiteX3496" fmla="*/ 883030 w 8023328"/>
              <a:gd name="connsiteY3496" fmla="*/ 440753 h 2380521"/>
              <a:gd name="connsiteX3497" fmla="*/ 870633 w 8023328"/>
              <a:gd name="connsiteY3497" fmla="*/ 454610 h 2380521"/>
              <a:gd name="connsiteX3498" fmla="*/ 856774 w 8023328"/>
              <a:gd name="connsiteY3498" fmla="*/ 440753 h 2380521"/>
              <a:gd name="connsiteX3499" fmla="*/ 870633 w 8023328"/>
              <a:gd name="connsiteY3499" fmla="*/ 428356 h 2380521"/>
              <a:gd name="connsiteX3500" fmla="*/ 798344 w 8023328"/>
              <a:gd name="connsiteY3500" fmla="*/ 428356 h 2380521"/>
              <a:gd name="connsiteX3501" fmla="*/ 812196 w 8023328"/>
              <a:gd name="connsiteY3501" fmla="*/ 440753 h 2380521"/>
              <a:gd name="connsiteX3502" fmla="*/ 798344 w 8023328"/>
              <a:gd name="connsiteY3502" fmla="*/ 454610 h 2380521"/>
              <a:gd name="connsiteX3503" fmla="*/ 785947 w 8023328"/>
              <a:gd name="connsiteY3503" fmla="*/ 440753 h 2380521"/>
              <a:gd name="connsiteX3504" fmla="*/ 798344 w 8023328"/>
              <a:gd name="connsiteY3504" fmla="*/ 428356 h 2380521"/>
              <a:gd name="connsiteX3505" fmla="*/ 724138 w 8023328"/>
              <a:gd name="connsiteY3505" fmla="*/ 428356 h 2380521"/>
              <a:gd name="connsiteX3506" fmla="*/ 738002 w 8023328"/>
              <a:gd name="connsiteY3506" fmla="*/ 442212 h 2380521"/>
              <a:gd name="connsiteX3507" fmla="*/ 724138 w 8023328"/>
              <a:gd name="connsiteY3507" fmla="*/ 454610 h 2380521"/>
              <a:gd name="connsiteX3508" fmla="*/ 711747 w 8023328"/>
              <a:gd name="connsiteY3508" fmla="*/ 442212 h 2380521"/>
              <a:gd name="connsiteX3509" fmla="*/ 724138 w 8023328"/>
              <a:gd name="connsiteY3509" fmla="*/ 428356 h 2380521"/>
              <a:gd name="connsiteX3510" fmla="*/ 653312 w 8023328"/>
              <a:gd name="connsiteY3510" fmla="*/ 428356 h 2380521"/>
              <a:gd name="connsiteX3511" fmla="*/ 667165 w 8023328"/>
              <a:gd name="connsiteY3511" fmla="*/ 442212 h 2380521"/>
              <a:gd name="connsiteX3512" fmla="*/ 653312 w 8023328"/>
              <a:gd name="connsiteY3512" fmla="*/ 454610 h 2380521"/>
              <a:gd name="connsiteX3513" fmla="*/ 640912 w 8023328"/>
              <a:gd name="connsiteY3513" fmla="*/ 442212 h 2380521"/>
              <a:gd name="connsiteX3514" fmla="*/ 653312 w 8023328"/>
              <a:gd name="connsiteY3514" fmla="*/ 428356 h 2380521"/>
              <a:gd name="connsiteX3515" fmla="*/ 3796752 w 8023328"/>
              <a:gd name="connsiteY3515" fmla="*/ 424982 h 2380521"/>
              <a:gd name="connsiteX3516" fmla="*/ 3810608 w 8023328"/>
              <a:gd name="connsiteY3516" fmla="*/ 439771 h 2380521"/>
              <a:gd name="connsiteX3517" fmla="*/ 3796752 w 8023328"/>
              <a:gd name="connsiteY3517" fmla="*/ 454560 h 2380521"/>
              <a:gd name="connsiteX3518" fmla="*/ 3784355 w 8023328"/>
              <a:gd name="connsiteY3518" fmla="*/ 439771 h 2380521"/>
              <a:gd name="connsiteX3519" fmla="*/ 3796752 w 8023328"/>
              <a:gd name="connsiteY3519" fmla="*/ 424982 h 2380521"/>
              <a:gd name="connsiteX3520" fmla="*/ 3725922 w 8023328"/>
              <a:gd name="connsiteY3520" fmla="*/ 424982 h 2380521"/>
              <a:gd name="connsiteX3521" fmla="*/ 3739778 w 8023328"/>
              <a:gd name="connsiteY3521" fmla="*/ 439771 h 2380521"/>
              <a:gd name="connsiteX3522" fmla="*/ 3725922 w 8023328"/>
              <a:gd name="connsiteY3522" fmla="*/ 454560 h 2380521"/>
              <a:gd name="connsiteX3523" fmla="*/ 3713525 w 8023328"/>
              <a:gd name="connsiteY3523" fmla="*/ 439771 h 2380521"/>
              <a:gd name="connsiteX3524" fmla="*/ 3725922 w 8023328"/>
              <a:gd name="connsiteY3524" fmla="*/ 424982 h 2380521"/>
              <a:gd name="connsiteX3525" fmla="*/ 3655091 w 8023328"/>
              <a:gd name="connsiteY3525" fmla="*/ 424982 h 2380521"/>
              <a:gd name="connsiteX3526" fmla="*/ 3668947 w 8023328"/>
              <a:gd name="connsiteY3526" fmla="*/ 439771 h 2380521"/>
              <a:gd name="connsiteX3527" fmla="*/ 3655091 w 8023328"/>
              <a:gd name="connsiteY3527" fmla="*/ 454560 h 2380521"/>
              <a:gd name="connsiteX3528" fmla="*/ 3642694 w 8023328"/>
              <a:gd name="connsiteY3528" fmla="*/ 439771 h 2380521"/>
              <a:gd name="connsiteX3529" fmla="*/ 3655091 w 8023328"/>
              <a:gd name="connsiteY3529" fmla="*/ 424982 h 2380521"/>
              <a:gd name="connsiteX3530" fmla="*/ 3583280 w 8023328"/>
              <a:gd name="connsiteY3530" fmla="*/ 424982 h 2380521"/>
              <a:gd name="connsiteX3531" fmla="*/ 3598069 w 8023328"/>
              <a:gd name="connsiteY3531" fmla="*/ 439771 h 2380521"/>
              <a:gd name="connsiteX3532" fmla="*/ 3583280 w 8023328"/>
              <a:gd name="connsiteY3532" fmla="*/ 454560 h 2380521"/>
              <a:gd name="connsiteX3533" fmla="*/ 3568491 w 8023328"/>
              <a:gd name="connsiteY3533" fmla="*/ 439771 h 2380521"/>
              <a:gd name="connsiteX3534" fmla="*/ 3583280 w 8023328"/>
              <a:gd name="connsiteY3534" fmla="*/ 424982 h 2380521"/>
              <a:gd name="connsiteX3535" fmla="*/ 3512449 w 8023328"/>
              <a:gd name="connsiteY3535" fmla="*/ 424982 h 2380521"/>
              <a:gd name="connsiteX3536" fmla="*/ 3527237 w 8023328"/>
              <a:gd name="connsiteY3536" fmla="*/ 439771 h 2380521"/>
              <a:gd name="connsiteX3537" fmla="*/ 3512449 w 8023328"/>
              <a:gd name="connsiteY3537" fmla="*/ 454560 h 2380521"/>
              <a:gd name="connsiteX3538" fmla="*/ 3497661 w 8023328"/>
              <a:gd name="connsiteY3538" fmla="*/ 439771 h 2380521"/>
              <a:gd name="connsiteX3539" fmla="*/ 3512449 w 8023328"/>
              <a:gd name="connsiteY3539" fmla="*/ 424982 h 2380521"/>
              <a:gd name="connsiteX3540" fmla="*/ 3440686 w 8023328"/>
              <a:gd name="connsiteY3540" fmla="*/ 424982 h 2380521"/>
              <a:gd name="connsiteX3541" fmla="*/ 3453083 w 8023328"/>
              <a:gd name="connsiteY3541" fmla="*/ 439771 h 2380521"/>
              <a:gd name="connsiteX3542" fmla="*/ 3440686 w 8023328"/>
              <a:gd name="connsiteY3542" fmla="*/ 454560 h 2380521"/>
              <a:gd name="connsiteX3543" fmla="*/ 3426830 w 8023328"/>
              <a:gd name="connsiteY3543" fmla="*/ 439771 h 2380521"/>
              <a:gd name="connsiteX3544" fmla="*/ 3440686 w 8023328"/>
              <a:gd name="connsiteY3544" fmla="*/ 424982 h 2380521"/>
              <a:gd name="connsiteX3545" fmla="*/ 3369857 w 8023328"/>
              <a:gd name="connsiteY3545" fmla="*/ 424982 h 2380521"/>
              <a:gd name="connsiteX3546" fmla="*/ 3382254 w 8023328"/>
              <a:gd name="connsiteY3546" fmla="*/ 439771 h 2380521"/>
              <a:gd name="connsiteX3547" fmla="*/ 3369857 w 8023328"/>
              <a:gd name="connsiteY3547" fmla="*/ 454560 h 2380521"/>
              <a:gd name="connsiteX3548" fmla="*/ 3356001 w 8023328"/>
              <a:gd name="connsiteY3548" fmla="*/ 439771 h 2380521"/>
              <a:gd name="connsiteX3549" fmla="*/ 3369857 w 8023328"/>
              <a:gd name="connsiteY3549" fmla="*/ 424982 h 2380521"/>
              <a:gd name="connsiteX3550" fmla="*/ 3299097 w 8023328"/>
              <a:gd name="connsiteY3550" fmla="*/ 424982 h 2380521"/>
              <a:gd name="connsiteX3551" fmla="*/ 3311491 w 8023328"/>
              <a:gd name="connsiteY3551" fmla="*/ 439771 h 2380521"/>
              <a:gd name="connsiteX3552" fmla="*/ 3299097 w 8023328"/>
              <a:gd name="connsiteY3552" fmla="*/ 454560 h 2380521"/>
              <a:gd name="connsiteX3553" fmla="*/ 3285240 w 8023328"/>
              <a:gd name="connsiteY3553" fmla="*/ 439771 h 2380521"/>
              <a:gd name="connsiteX3554" fmla="*/ 3299097 w 8023328"/>
              <a:gd name="connsiteY3554" fmla="*/ 424982 h 2380521"/>
              <a:gd name="connsiteX3555" fmla="*/ 3226805 w 8023328"/>
              <a:gd name="connsiteY3555" fmla="*/ 424982 h 2380521"/>
              <a:gd name="connsiteX3556" fmla="*/ 3240664 w 8023328"/>
              <a:gd name="connsiteY3556" fmla="*/ 439771 h 2380521"/>
              <a:gd name="connsiteX3557" fmla="*/ 3226805 w 8023328"/>
              <a:gd name="connsiteY3557" fmla="*/ 454560 h 2380521"/>
              <a:gd name="connsiteX3558" fmla="*/ 3214406 w 8023328"/>
              <a:gd name="connsiteY3558" fmla="*/ 439771 h 2380521"/>
              <a:gd name="connsiteX3559" fmla="*/ 3226805 w 8023328"/>
              <a:gd name="connsiteY3559" fmla="*/ 424982 h 2380521"/>
              <a:gd name="connsiteX3560" fmla="*/ 3152602 w 8023328"/>
              <a:gd name="connsiteY3560" fmla="*/ 424982 h 2380521"/>
              <a:gd name="connsiteX3561" fmla="*/ 3166460 w 8023328"/>
              <a:gd name="connsiteY3561" fmla="*/ 439771 h 2380521"/>
              <a:gd name="connsiteX3562" fmla="*/ 3152602 w 8023328"/>
              <a:gd name="connsiteY3562" fmla="*/ 454560 h 2380521"/>
              <a:gd name="connsiteX3563" fmla="*/ 3140203 w 8023328"/>
              <a:gd name="connsiteY3563" fmla="*/ 439771 h 2380521"/>
              <a:gd name="connsiteX3564" fmla="*/ 3152602 w 8023328"/>
              <a:gd name="connsiteY3564" fmla="*/ 424982 h 2380521"/>
              <a:gd name="connsiteX3565" fmla="*/ 3081772 w 8023328"/>
              <a:gd name="connsiteY3565" fmla="*/ 424982 h 2380521"/>
              <a:gd name="connsiteX3566" fmla="*/ 3095624 w 8023328"/>
              <a:gd name="connsiteY3566" fmla="*/ 439771 h 2380521"/>
              <a:gd name="connsiteX3567" fmla="*/ 3081772 w 8023328"/>
              <a:gd name="connsiteY3567" fmla="*/ 454560 h 2380521"/>
              <a:gd name="connsiteX3568" fmla="*/ 3069372 w 8023328"/>
              <a:gd name="connsiteY3568" fmla="*/ 439771 h 2380521"/>
              <a:gd name="connsiteX3569" fmla="*/ 3081772 w 8023328"/>
              <a:gd name="connsiteY3569" fmla="*/ 424982 h 2380521"/>
              <a:gd name="connsiteX3570" fmla="*/ 3013715 w 8023328"/>
              <a:gd name="connsiteY3570" fmla="*/ 424982 h 2380521"/>
              <a:gd name="connsiteX3571" fmla="*/ 3028135 w 8023328"/>
              <a:gd name="connsiteY3571" fmla="*/ 439771 h 2380521"/>
              <a:gd name="connsiteX3572" fmla="*/ 3013715 w 8023328"/>
              <a:gd name="connsiteY3572" fmla="*/ 454560 h 2380521"/>
              <a:gd name="connsiteX3573" fmla="*/ 2998539 w 8023328"/>
              <a:gd name="connsiteY3573" fmla="*/ 439771 h 2380521"/>
              <a:gd name="connsiteX3574" fmla="*/ 3013715 w 8023328"/>
              <a:gd name="connsiteY3574" fmla="*/ 424982 h 2380521"/>
              <a:gd name="connsiteX3575" fmla="*/ 2942491 w 8023328"/>
              <a:gd name="connsiteY3575" fmla="*/ 424982 h 2380521"/>
              <a:gd name="connsiteX3576" fmla="*/ 2957286 w 8023328"/>
              <a:gd name="connsiteY3576" fmla="*/ 439771 h 2380521"/>
              <a:gd name="connsiteX3577" fmla="*/ 2942491 w 8023328"/>
              <a:gd name="connsiteY3577" fmla="*/ 454560 h 2380521"/>
              <a:gd name="connsiteX3578" fmla="*/ 2927708 w 8023328"/>
              <a:gd name="connsiteY3578" fmla="*/ 439771 h 2380521"/>
              <a:gd name="connsiteX3579" fmla="*/ 2942491 w 8023328"/>
              <a:gd name="connsiteY3579" fmla="*/ 424982 h 2380521"/>
              <a:gd name="connsiteX3580" fmla="*/ 2868291 w 8023328"/>
              <a:gd name="connsiteY3580" fmla="*/ 424982 h 2380521"/>
              <a:gd name="connsiteX3581" fmla="*/ 2883085 w 8023328"/>
              <a:gd name="connsiteY3581" fmla="*/ 439771 h 2380521"/>
              <a:gd name="connsiteX3582" fmla="*/ 2868291 w 8023328"/>
              <a:gd name="connsiteY3582" fmla="*/ 454560 h 2380521"/>
              <a:gd name="connsiteX3583" fmla="*/ 2853504 w 8023328"/>
              <a:gd name="connsiteY3583" fmla="*/ 439771 h 2380521"/>
              <a:gd name="connsiteX3584" fmla="*/ 2868291 w 8023328"/>
              <a:gd name="connsiteY3584" fmla="*/ 424982 h 2380521"/>
              <a:gd name="connsiteX3585" fmla="*/ 2796533 w 8023328"/>
              <a:gd name="connsiteY3585" fmla="*/ 424982 h 2380521"/>
              <a:gd name="connsiteX3586" fmla="*/ 2808932 w 8023328"/>
              <a:gd name="connsiteY3586" fmla="*/ 439771 h 2380521"/>
              <a:gd name="connsiteX3587" fmla="*/ 2796533 w 8023328"/>
              <a:gd name="connsiteY3587" fmla="*/ 454560 h 2380521"/>
              <a:gd name="connsiteX3588" fmla="*/ 2782678 w 8023328"/>
              <a:gd name="connsiteY3588" fmla="*/ 439771 h 2380521"/>
              <a:gd name="connsiteX3589" fmla="*/ 2796533 w 8023328"/>
              <a:gd name="connsiteY3589" fmla="*/ 424982 h 2380521"/>
              <a:gd name="connsiteX3590" fmla="*/ 2725695 w 8023328"/>
              <a:gd name="connsiteY3590" fmla="*/ 424982 h 2380521"/>
              <a:gd name="connsiteX3591" fmla="*/ 2738097 w 8023328"/>
              <a:gd name="connsiteY3591" fmla="*/ 439771 h 2380521"/>
              <a:gd name="connsiteX3592" fmla="*/ 2725695 w 8023328"/>
              <a:gd name="connsiteY3592" fmla="*/ 454560 h 2380521"/>
              <a:gd name="connsiteX3593" fmla="*/ 2711846 w 8023328"/>
              <a:gd name="connsiteY3593" fmla="*/ 439771 h 2380521"/>
              <a:gd name="connsiteX3594" fmla="*/ 2725695 w 8023328"/>
              <a:gd name="connsiteY3594" fmla="*/ 424982 h 2380521"/>
              <a:gd name="connsiteX3595" fmla="*/ 2654870 w 8023328"/>
              <a:gd name="connsiteY3595" fmla="*/ 424982 h 2380521"/>
              <a:gd name="connsiteX3596" fmla="*/ 2667270 w 8023328"/>
              <a:gd name="connsiteY3596" fmla="*/ 439771 h 2380521"/>
              <a:gd name="connsiteX3597" fmla="*/ 2654870 w 8023328"/>
              <a:gd name="connsiteY3597" fmla="*/ 454560 h 2380521"/>
              <a:gd name="connsiteX3598" fmla="*/ 2641018 w 8023328"/>
              <a:gd name="connsiteY3598" fmla="*/ 439771 h 2380521"/>
              <a:gd name="connsiteX3599" fmla="*/ 2654870 w 8023328"/>
              <a:gd name="connsiteY3599" fmla="*/ 424982 h 2380521"/>
              <a:gd name="connsiteX3600" fmla="*/ 2582580 w 8023328"/>
              <a:gd name="connsiteY3600" fmla="*/ 424982 h 2380521"/>
              <a:gd name="connsiteX3601" fmla="*/ 2596437 w 8023328"/>
              <a:gd name="connsiteY3601" fmla="*/ 439771 h 2380521"/>
              <a:gd name="connsiteX3602" fmla="*/ 2582580 w 8023328"/>
              <a:gd name="connsiteY3602" fmla="*/ 454560 h 2380521"/>
              <a:gd name="connsiteX3603" fmla="*/ 2570184 w 8023328"/>
              <a:gd name="connsiteY3603" fmla="*/ 439771 h 2380521"/>
              <a:gd name="connsiteX3604" fmla="*/ 2582580 w 8023328"/>
              <a:gd name="connsiteY3604" fmla="*/ 424982 h 2380521"/>
              <a:gd name="connsiteX3605" fmla="*/ 2511026 w 8023328"/>
              <a:gd name="connsiteY3605" fmla="*/ 424982 h 2380521"/>
              <a:gd name="connsiteX3606" fmla="*/ 2525610 w 8023328"/>
              <a:gd name="connsiteY3606" fmla="*/ 439771 h 2380521"/>
              <a:gd name="connsiteX3607" fmla="*/ 2511026 w 8023328"/>
              <a:gd name="connsiteY3607" fmla="*/ 454560 h 2380521"/>
              <a:gd name="connsiteX3608" fmla="*/ 2499361 w 8023328"/>
              <a:gd name="connsiteY3608" fmla="*/ 439771 h 2380521"/>
              <a:gd name="connsiteX3609" fmla="*/ 2511026 w 8023328"/>
              <a:gd name="connsiteY3609" fmla="*/ 424982 h 2380521"/>
              <a:gd name="connsiteX3610" fmla="*/ 1799085 w 8023328"/>
              <a:gd name="connsiteY3610" fmla="*/ 357525 h 2380521"/>
              <a:gd name="connsiteX3611" fmla="*/ 1813873 w 8023328"/>
              <a:gd name="connsiteY3611" fmla="*/ 369922 h 2380521"/>
              <a:gd name="connsiteX3612" fmla="*/ 1799085 w 8023328"/>
              <a:gd name="connsiteY3612" fmla="*/ 383779 h 2380521"/>
              <a:gd name="connsiteX3613" fmla="*/ 1784300 w 8023328"/>
              <a:gd name="connsiteY3613" fmla="*/ 369922 h 2380521"/>
              <a:gd name="connsiteX3614" fmla="*/ 1799085 w 8023328"/>
              <a:gd name="connsiteY3614" fmla="*/ 357525 h 2380521"/>
              <a:gd name="connsiteX3615" fmla="*/ 1728262 w 8023328"/>
              <a:gd name="connsiteY3615" fmla="*/ 357525 h 2380521"/>
              <a:gd name="connsiteX3616" fmla="*/ 1743049 w 8023328"/>
              <a:gd name="connsiteY3616" fmla="*/ 369922 h 2380521"/>
              <a:gd name="connsiteX3617" fmla="*/ 1728262 w 8023328"/>
              <a:gd name="connsiteY3617" fmla="*/ 383779 h 2380521"/>
              <a:gd name="connsiteX3618" fmla="*/ 1713470 w 8023328"/>
              <a:gd name="connsiteY3618" fmla="*/ 369922 h 2380521"/>
              <a:gd name="connsiteX3619" fmla="*/ 1728262 w 8023328"/>
              <a:gd name="connsiteY3619" fmla="*/ 357525 h 2380521"/>
              <a:gd name="connsiteX3620" fmla="*/ 1657429 w 8023328"/>
              <a:gd name="connsiteY3620" fmla="*/ 357525 h 2380521"/>
              <a:gd name="connsiteX3621" fmla="*/ 1672220 w 8023328"/>
              <a:gd name="connsiteY3621" fmla="*/ 369922 h 2380521"/>
              <a:gd name="connsiteX3622" fmla="*/ 1657429 w 8023328"/>
              <a:gd name="connsiteY3622" fmla="*/ 383779 h 2380521"/>
              <a:gd name="connsiteX3623" fmla="*/ 1642650 w 8023328"/>
              <a:gd name="connsiteY3623" fmla="*/ 369922 h 2380521"/>
              <a:gd name="connsiteX3624" fmla="*/ 1657429 w 8023328"/>
              <a:gd name="connsiteY3624" fmla="*/ 357525 h 2380521"/>
              <a:gd name="connsiteX3625" fmla="*/ 1582296 w 8023328"/>
              <a:gd name="connsiteY3625" fmla="*/ 357525 h 2380521"/>
              <a:gd name="connsiteX3626" fmla="*/ 1594704 w 8023328"/>
              <a:gd name="connsiteY3626" fmla="*/ 369922 h 2380521"/>
              <a:gd name="connsiteX3627" fmla="*/ 1582296 w 8023328"/>
              <a:gd name="connsiteY3627" fmla="*/ 383779 h 2380521"/>
              <a:gd name="connsiteX3628" fmla="*/ 1568441 w 8023328"/>
              <a:gd name="connsiteY3628" fmla="*/ 369922 h 2380521"/>
              <a:gd name="connsiteX3629" fmla="*/ 1582296 w 8023328"/>
              <a:gd name="connsiteY3629" fmla="*/ 357525 h 2380521"/>
              <a:gd name="connsiteX3630" fmla="*/ 1512195 w 8023328"/>
              <a:gd name="connsiteY3630" fmla="*/ 357525 h 2380521"/>
              <a:gd name="connsiteX3631" fmla="*/ 1523863 w 8023328"/>
              <a:gd name="connsiteY3631" fmla="*/ 369922 h 2380521"/>
              <a:gd name="connsiteX3632" fmla="*/ 1512195 w 8023328"/>
              <a:gd name="connsiteY3632" fmla="*/ 383779 h 2380521"/>
              <a:gd name="connsiteX3633" fmla="*/ 1497612 w 8023328"/>
              <a:gd name="connsiteY3633" fmla="*/ 369922 h 2380521"/>
              <a:gd name="connsiteX3634" fmla="*/ 1512195 w 8023328"/>
              <a:gd name="connsiteY3634" fmla="*/ 357525 h 2380521"/>
              <a:gd name="connsiteX3635" fmla="*/ 1439171 w 8023328"/>
              <a:gd name="connsiteY3635" fmla="*/ 357525 h 2380521"/>
              <a:gd name="connsiteX3636" fmla="*/ 1453023 w 8023328"/>
              <a:gd name="connsiteY3636" fmla="*/ 369922 h 2380521"/>
              <a:gd name="connsiteX3637" fmla="*/ 1439171 w 8023328"/>
              <a:gd name="connsiteY3637" fmla="*/ 383779 h 2380521"/>
              <a:gd name="connsiteX3638" fmla="*/ 1426774 w 8023328"/>
              <a:gd name="connsiteY3638" fmla="*/ 369922 h 2380521"/>
              <a:gd name="connsiteX3639" fmla="*/ 1439171 w 8023328"/>
              <a:gd name="connsiteY3639" fmla="*/ 357525 h 2380521"/>
              <a:gd name="connsiteX3640" fmla="*/ 1368347 w 8023328"/>
              <a:gd name="connsiteY3640" fmla="*/ 357525 h 2380521"/>
              <a:gd name="connsiteX3641" fmla="*/ 1382199 w 8023328"/>
              <a:gd name="connsiteY3641" fmla="*/ 369922 h 2380521"/>
              <a:gd name="connsiteX3642" fmla="*/ 1368347 w 8023328"/>
              <a:gd name="connsiteY3642" fmla="*/ 383779 h 2380521"/>
              <a:gd name="connsiteX3643" fmla="*/ 1355949 w 8023328"/>
              <a:gd name="connsiteY3643" fmla="*/ 369922 h 2380521"/>
              <a:gd name="connsiteX3644" fmla="*/ 1368347 w 8023328"/>
              <a:gd name="connsiteY3644" fmla="*/ 357525 h 2380521"/>
              <a:gd name="connsiteX3645" fmla="*/ 1297518 w 8023328"/>
              <a:gd name="connsiteY3645" fmla="*/ 357525 h 2380521"/>
              <a:gd name="connsiteX3646" fmla="*/ 1311374 w 8023328"/>
              <a:gd name="connsiteY3646" fmla="*/ 369922 h 2380521"/>
              <a:gd name="connsiteX3647" fmla="*/ 1297518 w 8023328"/>
              <a:gd name="connsiteY3647" fmla="*/ 383779 h 2380521"/>
              <a:gd name="connsiteX3648" fmla="*/ 1285121 w 8023328"/>
              <a:gd name="connsiteY3648" fmla="*/ 369922 h 2380521"/>
              <a:gd name="connsiteX3649" fmla="*/ 1297518 w 8023328"/>
              <a:gd name="connsiteY3649" fmla="*/ 357525 h 2380521"/>
              <a:gd name="connsiteX3650" fmla="*/ 1225703 w 8023328"/>
              <a:gd name="connsiteY3650" fmla="*/ 357525 h 2380521"/>
              <a:gd name="connsiteX3651" fmla="*/ 1240493 w 8023328"/>
              <a:gd name="connsiteY3651" fmla="*/ 369922 h 2380521"/>
              <a:gd name="connsiteX3652" fmla="*/ 1225703 w 8023328"/>
              <a:gd name="connsiteY3652" fmla="*/ 383779 h 2380521"/>
              <a:gd name="connsiteX3653" fmla="*/ 1210926 w 8023328"/>
              <a:gd name="connsiteY3653" fmla="*/ 369922 h 2380521"/>
              <a:gd name="connsiteX3654" fmla="*/ 1225703 w 8023328"/>
              <a:gd name="connsiteY3654" fmla="*/ 357525 h 2380521"/>
              <a:gd name="connsiteX3655" fmla="*/ 1154890 w 8023328"/>
              <a:gd name="connsiteY3655" fmla="*/ 357525 h 2380521"/>
              <a:gd name="connsiteX3656" fmla="*/ 1169676 w 8023328"/>
              <a:gd name="connsiteY3656" fmla="*/ 369922 h 2380521"/>
              <a:gd name="connsiteX3657" fmla="*/ 1154890 w 8023328"/>
              <a:gd name="connsiteY3657" fmla="*/ 383779 h 2380521"/>
              <a:gd name="connsiteX3658" fmla="*/ 1140096 w 8023328"/>
              <a:gd name="connsiteY3658" fmla="*/ 369922 h 2380521"/>
              <a:gd name="connsiteX3659" fmla="*/ 1154890 w 8023328"/>
              <a:gd name="connsiteY3659" fmla="*/ 357525 h 2380521"/>
              <a:gd name="connsiteX3660" fmla="*/ 1084059 w 8023328"/>
              <a:gd name="connsiteY3660" fmla="*/ 357525 h 2380521"/>
              <a:gd name="connsiteX3661" fmla="*/ 1098844 w 8023328"/>
              <a:gd name="connsiteY3661" fmla="*/ 369922 h 2380521"/>
              <a:gd name="connsiteX3662" fmla="*/ 1084059 w 8023328"/>
              <a:gd name="connsiteY3662" fmla="*/ 383779 h 2380521"/>
              <a:gd name="connsiteX3663" fmla="*/ 1069268 w 8023328"/>
              <a:gd name="connsiteY3663" fmla="*/ 369922 h 2380521"/>
              <a:gd name="connsiteX3664" fmla="*/ 1084059 w 8023328"/>
              <a:gd name="connsiteY3664" fmla="*/ 357525 h 2380521"/>
              <a:gd name="connsiteX3665" fmla="*/ 1013015 w 8023328"/>
              <a:gd name="connsiteY3665" fmla="*/ 357525 h 2380521"/>
              <a:gd name="connsiteX3666" fmla="*/ 1024685 w 8023328"/>
              <a:gd name="connsiteY3666" fmla="*/ 369922 h 2380521"/>
              <a:gd name="connsiteX3667" fmla="*/ 1013015 w 8023328"/>
              <a:gd name="connsiteY3667" fmla="*/ 383779 h 2380521"/>
              <a:gd name="connsiteX3668" fmla="*/ 998434 w 8023328"/>
              <a:gd name="connsiteY3668" fmla="*/ 369922 h 2380521"/>
              <a:gd name="connsiteX3669" fmla="*/ 1013015 w 8023328"/>
              <a:gd name="connsiteY3669" fmla="*/ 357525 h 2380521"/>
              <a:gd name="connsiteX3670" fmla="*/ 941465 w 8023328"/>
              <a:gd name="connsiteY3670" fmla="*/ 357525 h 2380521"/>
              <a:gd name="connsiteX3671" fmla="*/ 953864 w 8023328"/>
              <a:gd name="connsiteY3671" fmla="*/ 369922 h 2380521"/>
              <a:gd name="connsiteX3672" fmla="*/ 941465 w 8023328"/>
              <a:gd name="connsiteY3672" fmla="*/ 383779 h 2380521"/>
              <a:gd name="connsiteX3673" fmla="*/ 927611 w 8023328"/>
              <a:gd name="connsiteY3673" fmla="*/ 369922 h 2380521"/>
              <a:gd name="connsiteX3674" fmla="*/ 941465 w 8023328"/>
              <a:gd name="connsiteY3674" fmla="*/ 357525 h 2380521"/>
              <a:gd name="connsiteX3675" fmla="*/ 870633 w 8023328"/>
              <a:gd name="connsiteY3675" fmla="*/ 357525 h 2380521"/>
              <a:gd name="connsiteX3676" fmla="*/ 883034 w 8023328"/>
              <a:gd name="connsiteY3676" fmla="*/ 369922 h 2380521"/>
              <a:gd name="connsiteX3677" fmla="*/ 870633 w 8023328"/>
              <a:gd name="connsiteY3677" fmla="*/ 383779 h 2380521"/>
              <a:gd name="connsiteX3678" fmla="*/ 856777 w 8023328"/>
              <a:gd name="connsiteY3678" fmla="*/ 369922 h 2380521"/>
              <a:gd name="connsiteX3679" fmla="*/ 870633 w 8023328"/>
              <a:gd name="connsiteY3679" fmla="*/ 357525 h 2380521"/>
              <a:gd name="connsiteX3680" fmla="*/ 798346 w 8023328"/>
              <a:gd name="connsiteY3680" fmla="*/ 357525 h 2380521"/>
              <a:gd name="connsiteX3681" fmla="*/ 812203 w 8023328"/>
              <a:gd name="connsiteY3681" fmla="*/ 369922 h 2380521"/>
              <a:gd name="connsiteX3682" fmla="*/ 798346 w 8023328"/>
              <a:gd name="connsiteY3682" fmla="*/ 383779 h 2380521"/>
              <a:gd name="connsiteX3683" fmla="*/ 785947 w 8023328"/>
              <a:gd name="connsiteY3683" fmla="*/ 369922 h 2380521"/>
              <a:gd name="connsiteX3684" fmla="*/ 798346 w 8023328"/>
              <a:gd name="connsiteY3684" fmla="*/ 357525 h 2380521"/>
              <a:gd name="connsiteX3685" fmla="*/ 3654110 w 8023328"/>
              <a:gd name="connsiteY3685" fmla="*/ 354153 h 2380521"/>
              <a:gd name="connsiteX3686" fmla="*/ 3668898 w 8023328"/>
              <a:gd name="connsiteY3686" fmla="*/ 368738 h 2380521"/>
              <a:gd name="connsiteX3687" fmla="*/ 3654110 w 8023328"/>
              <a:gd name="connsiteY3687" fmla="*/ 380407 h 2380521"/>
              <a:gd name="connsiteX3688" fmla="*/ 3639322 w 8023328"/>
              <a:gd name="connsiteY3688" fmla="*/ 368738 h 2380521"/>
              <a:gd name="connsiteX3689" fmla="*/ 3654110 w 8023328"/>
              <a:gd name="connsiteY3689" fmla="*/ 354153 h 2380521"/>
              <a:gd name="connsiteX3690" fmla="*/ 3583280 w 8023328"/>
              <a:gd name="connsiteY3690" fmla="*/ 354153 h 2380521"/>
              <a:gd name="connsiteX3691" fmla="*/ 3598069 w 8023328"/>
              <a:gd name="connsiteY3691" fmla="*/ 368738 h 2380521"/>
              <a:gd name="connsiteX3692" fmla="*/ 3583280 w 8023328"/>
              <a:gd name="connsiteY3692" fmla="*/ 380407 h 2380521"/>
              <a:gd name="connsiteX3693" fmla="*/ 3568491 w 8023328"/>
              <a:gd name="connsiteY3693" fmla="*/ 368738 h 2380521"/>
              <a:gd name="connsiteX3694" fmla="*/ 3583280 w 8023328"/>
              <a:gd name="connsiteY3694" fmla="*/ 354153 h 2380521"/>
              <a:gd name="connsiteX3695" fmla="*/ 3512449 w 8023328"/>
              <a:gd name="connsiteY3695" fmla="*/ 354153 h 2380521"/>
              <a:gd name="connsiteX3696" fmla="*/ 3527237 w 8023328"/>
              <a:gd name="connsiteY3696" fmla="*/ 369330 h 2380521"/>
              <a:gd name="connsiteX3697" fmla="*/ 3512449 w 8023328"/>
              <a:gd name="connsiteY3697" fmla="*/ 383749 h 2380521"/>
              <a:gd name="connsiteX3698" fmla="*/ 3497661 w 8023328"/>
              <a:gd name="connsiteY3698" fmla="*/ 369330 h 2380521"/>
              <a:gd name="connsiteX3699" fmla="*/ 3512449 w 8023328"/>
              <a:gd name="connsiteY3699" fmla="*/ 354153 h 2380521"/>
              <a:gd name="connsiteX3700" fmla="*/ 3440686 w 8023328"/>
              <a:gd name="connsiteY3700" fmla="*/ 354153 h 2380521"/>
              <a:gd name="connsiteX3701" fmla="*/ 3453083 w 8023328"/>
              <a:gd name="connsiteY3701" fmla="*/ 369330 h 2380521"/>
              <a:gd name="connsiteX3702" fmla="*/ 3440686 w 8023328"/>
              <a:gd name="connsiteY3702" fmla="*/ 383749 h 2380521"/>
              <a:gd name="connsiteX3703" fmla="*/ 3426830 w 8023328"/>
              <a:gd name="connsiteY3703" fmla="*/ 369330 h 2380521"/>
              <a:gd name="connsiteX3704" fmla="*/ 3440686 w 8023328"/>
              <a:gd name="connsiteY3704" fmla="*/ 354153 h 2380521"/>
              <a:gd name="connsiteX3705" fmla="*/ 3369857 w 8023328"/>
              <a:gd name="connsiteY3705" fmla="*/ 354153 h 2380521"/>
              <a:gd name="connsiteX3706" fmla="*/ 3382254 w 8023328"/>
              <a:gd name="connsiteY3706" fmla="*/ 369330 h 2380521"/>
              <a:gd name="connsiteX3707" fmla="*/ 3369857 w 8023328"/>
              <a:gd name="connsiteY3707" fmla="*/ 383749 h 2380521"/>
              <a:gd name="connsiteX3708" fmla="*/ 3356001 w 8023328"/>
              <a:gd name="connsiteY3708" fmla="*/ 369330 h 2380521"/>
              <a:gd name="connsiteX3709" fmla="*/ 3369857 w 8023328"/>
              <a:gd name="connsiteY3709" fmla="*/ 354153 h 2380521"/>
              <a:gd name="connsiteX3710" fmla="*/ 3299097 w 8023328"/>
              <a:gd name="connsiteY3710" fmla="*/ 354153 h 2380521"/>
              <a:gd name="connsiteX3711" fmla="*/ 3311496 w 8023328"/>
              <a:gd name="connsiteY3711" fmla="*/ 369330 h 2380521"/>
              <a:gd name="connsiteX3712" fmla="*/ 3299097 w 8023328"/>
              <a:gd name="connsiteY3712" fmla="*/ 383749 h 2380521"/>
              <a:gd name="connsiteX3713" fmla="*/ 3285242 w 8023328"/>
              <a:gd name="connsiteY3713" fmla="*/ 369330 h 2380521"/>
              <a:gd name="connsiteX3714" fmla="*/ 3299097 w 8023328"/>
              <a:gd name="connsiteY3714" fmla="*/ 354153 h 2380521"/>
              <a:gd name="connsiteX3715" fmla="*/ 3226808 w 8023328"/>
              <a:gd name="connsiteY3715" fmla="*/ 354153 h 2380521"/>
              <a:gd name="connsiteX3716" fmla="*/ 3240664 w 8023328"/>
              <a:gd name="connsiteY3716" fmla="*/ 369330 h 2380521"/>
              <a:gd name="connsiteX3717" fmla="*/ 3226808 w 8023328"/>
              <a:gd name="connsiteY3717" fmla="*/ 383749 h 2380521"/>
              <a:gd name="connsiteX3718" fmla="*/ 3214410 w 8023328"/>
              <a:gd name="connsiteY3718" fmla="*/ 369330 h 2380521"/>
              <a:gd name="connsiteX3719" fmla="*/ 3226808 w 8023328"/>
              <a:gd name="connsiteY3719" fmla="*/ 354153 h 2380521"/>
              <a:gd name="connsiteX3720" fmla="*/ 3152605 w 8023328"/>
              <a:gd name="connsiteY3720" fmla="*/ 354153 h 2380521"/>
              <a:gd name="connsiteX3721" fmla="*/ 3166462 w 8023328"/>
              <a:gd name="connsiteY3721" fmla="*/ 369330 h 2380521"/>
              <a:gd name="connsiteX3722" fmla="*/ 3152605 w 8023328"/>
              <a:gd name="connsiteY3722" fmla="*/ 383749 h 2380521"/>
              <a:gd name="connsiteX3723" fmla="*/ 3140206 w 8023328"/>
              <a:gd name="connsiteY3723" fmla="*/ 369330 h 2380521"/>
              <a:gd name="connsiteX3724" fmla="*/ 3152605 w 8023328"/>
              <a:gd name="connsiteY3724" fmla="*/ 354153 h 2380521"/>
              <a:gd name="connsiteX3725" fmla="*/ 3081774 w 8023328"/>
              <a:gd name="connsiteY3725" fmla="*/ 354153 h 2380521"/>
              <a:gd name="connsiteX3726" fmla="*/ 3095627 w 8023328"/>
              <a:gd name="connsiteY3726" fmla="*/ 369330 h 2380521"/>
              <a:gd name="connsiteX3727" fmla="*/ 3081774 w 8023328"/>
              <a:gd name="connsiteY3727" fmla="*/ 383749 h 2380521"/>
              <a:gd name="connsiteX3728" fmla="*/ 3069375 w 8023328"/>
              <a:gd name="connsiteY3728" fmla="*/ 369330 h 2380521"/>
              <a:gd name="connsiteX3729" fmla="*/ 3081774 w 8023328"/>
              <a:gd name="connsiteY3729" fmla="*/ 354153 h 2380521"/>
              <a:gd name="connsiteX3730" fmla="*/ 3013715 w 8023328"/>
              <a:gd name="connsiteY3730" fmla="*/ 354153 h 2380521"/>
              <a:gd name="connsiteX3731" fmla="*/ 3028135 w 8023328"/>
              <a:gd name="connsiteY3731" fmla="*/ 369330 h 2380521"/>
              <a:gd name="connsiteX3732" fmla="*/ 3013715 w 8023328"/>
              <a:gd name="connsiteY3732" fmla="*/ 383749 h 2380521"/>
              <a:gd name="connsiteX3733" fmla="*/ 2998539 w 8023328"/>
              <a:gd name="connsiteY3733" fmla="*/ 369330 h 2380521"/>
              <a:gd name="connsiteX3734" fmla="*/ 3013715 w 8023328"/>
              <a:gd name="connsiteY3734" fmla="*/ 354153 h 2380521"/>
              <a:gd name="connsiteX3735" fmla="*/ 2942494 w 8023328"/>
              <a:gd name="connsiteY3735" fmla="*/ 354153 h 2380521"/>
              <a:gd name="connsiteX3736" fmla="*/ 2957288 w 8023328"/>
              <a:gd name="connsiteY3736" fmla="*/ 369330 h 2380521"/>
              <a:gd name="connsiteX3737" fmla="*/ 2942494 w 8023328"/>
              <a:gd name="connsiteY3737" fmla="*/ 383749 h 2380521"/>
              <a:gd name="connsiteX3738" fmla="*/ 2927708 w 8023328"/>
              <a:gd name="connsiteY3738" fmla="*/ 369330 h 2380521"/>
              <a:gd name="connsiteX3739" fmla="*/ 2942494 w 8023328"/>
              <a:gd name="connsiteY3739" fmla="*/ 354153 h 2380521"/>
              <a:gd name="connsiteX3740" fmla="*/ 2868293 w 8023328"/>
              <a:gd name="connsiteY3740" fmla="*/ 354153 h 2380521"/>
              <a:gd name="connsiteX3741" fmla="*/ 2883085 w 8023328"/>
              <a:gd name="connsiteY3741" fmla="*/ 369330 h 2380521"/>
              <a:gd name="connsiteX3742" fmla="*/ 2868293 w 8023328"/>
              <a:gd name="connsiteY3742" fmla="*/ 383749 h 2380521"/>
              <a:gd name="connsiteX3743" fmla="*/ 2853504 w 8023328"/>
              <a:gd name="connsiteY3743" fmla="*/ 369330 h 2380521"/>
              <a:gd name="connsiteX3744" fmla="*/ 2868293 w 8023328"/>
              <a:gd name="connsiteY3744" fmla="*/ 354153 h 2380521"/>
              <a:gd name="connsiteX3745" fmla="*/ 2796535 w 8023328"/>
              <a:gd name="connsiteY3745" fmla="*/ 354153 h 2380521"/>
              <a:gd name="connsiteX3746" fmla="*/ 2808932 w 8023328"/>
              <a:gd name="connsiteY3746" fmla="*/ 369330 h 2380521"/>
              <a:gd name="connsiteX3747" fmla="*/ 2796535 w 8023328"/>
              <a:gd name="connsiteY3747" fmla="*/ 383749 h 2380521"/>
              <a:gd name="connsiteX3748" fmla="*/ 2782678 w 8023328"/>
              <a:gd name="connsiteY3748" fmla="*/ 369330 h 2380521"/>
              <a:gd name="connsiteX3749" fmla="*/ 2796535 w 8023328"/>
              <a:gd name="connsiteY3749" fmla="*/ 354153 h 2380521"/>
              <a:gd name="connsiteX3750" fmla="*/ 2725695 w 8023328"/>
              <a:gd name="connsiteY3750" fmla="*/ 354153 h 2380521"/>
              <a:gd name="connsiteX3751" fmla="*/ 2738100 w 8023328"/>
              <a:gd name="connsiteY3751" fmla="*/ 369330 h 2380521"/>
              <a:gd name="connsiteX3752" fmla="*/ 2725695 w 8023328"/>
              <a:gd name="connsiteY3752" fmla="*/ 383749 h 2380521"/>
              <a:gd name="connsiteX3753" fmla="*/ 2711846 w 8023328"/>
              <a:gd name="connsiteY3753" fmla="*/ 369330 h 2380521"/>
              <a:gd name="connsiteX3754" fmla="*/ 2725695 w 8023328"/>
              <a:gd name="connsiteY3754" fmla="*/ 354153 h 2380521"/>
              <a:gd name="connsiteX3755" fmla="*/ 2653415 w 8023328"/>
              <a:gd name="connsiteY3755" fmla="*/ 354153 h 2380521"/>
              <a:gd name="connsiteX3756" fmla="*/ 2667270 w 8023328"/>
              <a:gd name="connsiteY3756" fmla="*/ 369330 h 2380521"/>
              <a:gd name="connsiteX3757" fmla="*/ 2653415 w 8023328"/>
              <a:gd name="connsiteY3757" fmla="*/ 383749 h 2380521"/>
              <a:gd name="connsiteX3758" fmla="*/ 2641021 w 8023328"/>
              <a:gd name="connsiteY3758" fmla="*/ 369330 h 2380521"/>
              <a:gd name="connsiteX3759" fmla="*/ 2653415 w 8023328"/>
              <a:gd name="connsiteY3759" fmla="*/ 354153 h 2380521"/>
              <a:gd name="connsiteX3760" fmla="*/ 2582583 w 8023328"/>
              <a:gd name="connsiteY3760" fmla="*/ 354153 h 2380521"/>
              <a:gd name="connsiteX3761" fmla="*/ 2596439 w 8023328"/>
              <a:gd name="connsiteY3761" fmla="*/ 369330 h 2380521"/>
              <a:gd name="connsiteX3762" fmla="*/ 2582583 w 8023328"/>
              <a:gd name="connsiteY3762" fmla="*/ 383749 h 2380521"/>
              <a:gd name="connsiteX3763" fmla="*/ 2570184 w 8023328"/>
              <a:gd name="connsiteY3763" fmla="*/ 369330 h 2380521"/>
              <a:gd name="connsiteX3764" fmla="*/ 2582583 w 8023328"/>
              <a:gd name="connsiteY3764" fmla="*/ 354153 h 2380521"/>
              <a:gd name="connsiteX3765" fmla="*/ 2511029 w 8023328"/>
              <a:gd name="connsiteY3765" fmla="*/ 354153 h 2380521"/>
              <a:gd name="connsiteX3766" fmla="*/ 2525613 w 8023328"/>
              <a:gd name="connsiteY3766" fmla="*/ 369330 h 2380521"/>
              <a:gd name="connsiteX3767" fmla="*/ 2511029 w 8023328"/>
              <a:gd name="connsiteY3767" fmla="*/ 383749 h 2380521"/>
              <a:gd name="connsiteX3768" fmla="*/ 2499361 w 8023328"/>
              <a:gd name="connsiteY3768" fmla="*/ 369330 h 2380521"/>
              <a:gd name="connsiteX3769" fmla="*/ 2511029 w 8023328"/>
              <a:gd name="connsiteY3769" fmla="*/ 354153 h 2380521"/>
              <a:gd name="connsiteX3770" fmla="*/ 2439946 w 8023328"/>
              <a:gd name="connsiteY3770" fmla="*/ 354153 h 2380521"/>
              <a:gd name="connsiteX3771" fmla="*/ 2454732 w 8023328"/>
              <a:gd name="connsiteY3771" fmla="*/ 369330 h 2380521"/>
              <a:gd name="connsiteX3772" fmla="*/ 2439946 w 8023328"/>
              <a:gd name="connsiteY3772" fmla="*/ 383749 h 2380521"/>
              <a:gd name="connsiteX3773" fmla="*/ 2425156 w 8023328"/>
              <a:gd name="connsiteY3773" fmla="*/ 369330 h 2380521"/>
              <a:gd name="connsiteX3774" fmla="*/ 2439946 w 8023328"/>
              <a:gd name="connsiteY3774" fmla="*/ 354153 h 2380521"/>
              <a:gd name="connsiteX3775" fmla="*/ 2369110 w 8023328"/>
              <a:gd name="connsiteY3775" fmla="*/ 354153 h 2380521"/>
              <a:gd name="connsiteX3776" fmla="*/ 2383899 w 8023328"/>
              <a:gd name="connsiteY3776" fmla="*/ 369330 h 2380521"/>
              <a:gd name="connsiteX3777" fmla="*/ 2369110 w 8023328"/>
              <a:gd name="connsiteY3777" fmla="*/ 383749 h 2380521"/>
              <a:gd name="connsiteX3778" fmla="*/ 2354319 w 8023328"/>
              <a:gd name="connsiteY3778" fmla="*/ 369330 h 2380521"/>
              <a:gd name="connsiteX3779" fmla="*/ 2369110 w 8023328"/>
              <a:gd name="connsiteY3779" fmla="*/ 354153 h 2380521"/>
              <a:gd name="connsiteX3780" fmla="*/ 2298280 w 8023328"/>
              <a:gd name="connsiteY3780" fmla="*/ 354153 h 2380521"/>
              <a:gd name="connsiteX3781" fmla="*/ 2313068 w 8023328"/>
              <a:gd name="connsiteY3781" fmla="*/ 369330 h 2380521"/>
              <a:gd name="connsiteX3782" fmla="*/ 2298280 w 8023328"/>
              <a:gd name="connsiteY3782" fmla="*/ 383749 h 2380521"/>
              <a:gd name="connsiteX3783" fmla="*/ 2283490 w 8023328"/>
              <a:gd name="connsiteY3783" fmla="*/ 369330 h 2380521"/>
              <a:gd name="connsiteX3784" fmla="*/ 2298280 w 8023328"/>
              <a:gd name="connsiteY3784" fmla="*/ 354153 h 2380521"/>
              <a:gd name="connsiteX3785" fmla="*/ 2226517 w 8023328"/>
              <a:gd name="connsiteY3785" fmla="*/ 354153 h 2380521"/>
              <a:gd name="connsiteX3786" fmla="*/ 2238914 w 8023328"/>
              <a:gd name="connsiteY3786" fmla="*/ 369330 h 2380521"/>
              <a:gd name="connsiteX3787" fmla="*/ 2226517 w 8023328"/>
              <a:gd name="connsiteY3787" fmla="*/ 383749 h 2380521"/>
              <a:gd name="connsiteX3788" fmla="*/ 2212658 w 8023328"/>
              <a:gd name="connsiteY3788" fmla="*/ 369330 h 2380521"/>
              <a:gd name="connsiteX3789" fmla="*/ 2226517 w 8023328"/>
              <a:gd name="connsiteY3789" fmla="*/ 354153 h 2380521"/>
              <a:gd name="connsiteX3790" fmla="*/ 2155683 w 8023328"/>
              <a:gd name="connsiteY3790" fmla="*/ 354153 h 2380521"/>
              <a:gd name="connsiteX3791" fmla="*/ 2168081 w 8023328"/>
              <a:gd name="connsiteY3791" fmla="*/ 369330 h 2380521"/>
              <a:gd name="connsiteX3792" fmla="*/ 2155683 w 8023328"/>
              <a:gd name="connsiteY3792" fmla="*/ 383749 h 2380521"/>
              <a:gd name="connsiteX3793" fmla="*/ 2141827 w 8023328"/>
              <a:gd name="connsiteY3793" fmla="*/ 369330 h 2380521"/>
              <a:gd name="connsiteX3794" fmla="*/ 2155683 w 8023328"/>
              <a:gd name="connsiteY3794" fmla="*/ 354153 h 2380521"/>
              <a:gd name="connsiteX3795" fmla="*/ 2084849 w 8023328"/>
              <a:gd name="connsiteY3795" fmla="*/ 354153 h 2380521"/>
              <a:gd name="connsiteX3796" fmla="*/ 2097248 w 8023328"/>
              <a:gd name="connsiteY3796" fmla="*/ 369330 h 2380521"/>
              <a:gd name="connsiteX3797" fmla="*/ 2084849 w 8023328"/>
              <a:gd name="connsiteY3797" fmla="*/ 383749 h 2380521"/>
              <a:gd name="connsiteX3798" fmla="*/ 2070994 w 8023328"/>
              <a:gd name="connsiteY3798" fmla="*/ 369330 h 2380521"/>
              <a:gd name="connsiteX3799" fmla="*/ 2084849 w 8023328"/>
              <a:gd name="connsiteY3799" fmla="*/ 354153 h 2380521"/>
              <a:gd name="connsiteX3800" fmla="*/ 2011835 w 8023328"/>
              <a:gd name="connsiteY3800" fmla="*/ 354153 h 2380521"/>
              <a:gd name="connsiteX3801" fmla="*/ 2026421 w 8023328"/>
              <a:gd name="connsiteY3801" fmla="*/ 369330 h 2380521"/>
              <a:gd name="connsiteX3802" fmla="*/ 2011835 w 8023328"/>
              <a:gd name="connsiteY3802" fmla="*/ 383749 h 2380521"/>
              <a:gd name="connsiteX3803" fmla="*/ 2000166 w 8023328"/>
              <a:gd name="connsiteY3803" fmla="*/ 369330 h 2380521"/>
              <a:gd name="connsiteX3804" fmla="*/ 2011835 w 8023328"/>
              <a:gd name="connsiteY3804" fmla="*/ 354153 h 2380521"/>
              <a:gd name="connsiteX3805" fmla="*/ 1938362 w 8023328"/>
              <a:gd name="connsiteY3805" fmla="*/ 354153 h 2380521"/>
              <a:gd name="connsiteX3806" fmla="*/ 1952222 w 8023328"/>
              <a:gd name="connsiteY3806" fmla="*/ 369330 h 2380521"/>
              <a:gd name="connsiteX3807" fmla="*/ 1938362 w 8023328"/>
              <a:gd name="connsiteY3807" fmla="*/ 383749 h 2380521"/>
              <a:gd name="connsiteX3808" fmla="*/ 1925968 w 8023328"/>
              <a:gd name="connsiteY3808" fmla="*/ 369330 h 2380521"/>
              <a:gd name="connsiteX3809" fmla="*/ 1938362 w 8023328"/>
              <a:gd name="connsiteY3809" fmla="*/ 354153 h 2380521"/>
              <a:gd name="connsiteX3810" fmla="*/ 1867527 w 8023328"/>
              <a:gd name="connsiteY3810" fmla="*/ 354153 h 2380521"/>
              <a:gd name="connsiteX3811" fmla="*/ 1881384 w 8023328"/>
              <a:gd name="connsiteY3811" fmla="*/ 369330 h 2380521"/>
              <a:gd name="connsiteX3812" fmla="*/ 1867527 w 8023328"/>
              <a:gd name="connsiteY3812" fmla="*/ 383749 h 2380521"/>
              <a:gd name="connsiteX3813" fmla="*/ 1855129 w 8023328"/>
              <a:gd name="connsiteY3813" fmla="*/ 369330 h 2380521"/>
              <a:gd name="connsiteX3814" fmla="*/ 1867527 w 8023328"/>
              <a:gd name="connsiteY3814" fmla="*/ 354153 h 2380521"/>
              <a:gd name="connsiteX3815" fmla="*/ 1225708 w 8023328"/>
              <a:gd name="connsiteY3815" fmla="*/ 284879 h 2380521"/>
              <a:gd name="connsiteX3816" fmla="*/ 1240493 w 8023328"/>
              <a:gd name="connsiteY3816" fmla="*/ 298111 h 2380521"/>
              <a:gd name="connsiteX3817" fmla="*/ 1225708 w 8023328"/>
              <a:gd name="connsiteY3817" fmla="*/ 312900 h 2380521"/>
              <a:gd name="connsiteX3818" fmla="*/ 1210931 w 8023328"/>
              <a:gd name="connsiteY3818" fmla="*/ 298111 h 2380521"/>
              <a:gd name="connsiteX3819" fmla="*/ 1225708 w 8023328"/>
              <a:gd name="connsiteY3819" fmla="*/ 284879 h 2380521"/>
              <a:gd name="connsiteX3820" fmla="*/ 3440686 w 8023328"/>
              <a:gd name="connsiteY3820" fmla="*/ 283322 h 2380521"/>
              <a:gd name="connsiteX3821" fmla="*/ 3453083 w 8023328"/>
              <a:gd name="connsiteY3821" fmla="*/ 297178 h 2380521"/>
              <a:gd name="connsiteX3822" fmla="*/ 3440686 w 8023328"/>
              <a:gd name="connsiteY3822" fmla="*/ 309576 h 2380521"/>
              <a:gd name="connsiteX3823" fmla="*/ 3426830 w 8023328"/>
              <a:gd name="connsiteY3823" fmla="*/ 297178 h 2380521"/>
              <a:gd name="connsiteX3824" fmla="*/ 3440686 w 8023328"/>
              <a:gd name="connsiteY3824" fmla="*/ 283322 h 2380521"/>
              <a:gd name="connsiteX3825" fmla="*/ 3369857 w 8023328"/>
              <a:gd name="connsiteY3825" fmla="*/ 283322 h 2380521"/>
              <a:gd name="connsiteX3826" fmla="*/ 3382254 w 8023328"/>
              <a:gd name="connsiteY3826" fmla="*/ 297178 h 2380521"/>
              <a:gd name="connsiteX3827" fmla="*/ 3369857 w 8023328"/>
              <a:gd name="connsiteY3827" fmla="*/ 309576 h 2380521"/>
              <a:gd name="connsiteX3828" fmla="*/ 3356001 w 8023328"/>
              <a:gd name="connsiteY3828" fmla="*/ 297178 h 2380521"/>
              <a:gd name="connsiteX3829" fmla="*/ 3369857 w 8023328"/>
              <a:gd name="connsiteY3829" fmla="*/ 283322 h 2380521"/>
              <a:gd name="connsiteX3830" fmla="*/ 3299100 w 8023328"/>
              <a:gd name="connsiteY3830" fmla="*/ 283322 h 2380521"/>
              <a:gd name="connsiteX3831" fmla="*/ 3311496 w 8023328"/>
              <a:gd name="connsiteY3831" fmla="*/ 297178 h 2380521"/>
              <a:gd name="connsiteX3832" fmla="*/ 3299100 w 8023328"/>
              <a:gd name="connsiteY3832" fmla="*/ 309576 h 2380521"/>
              <a:gd name="connsiteX3833" fmla="*/ 3285242 w 8023328"/>
              <a:gd name="connsiteY3833" fmla="*/ 297178 h 2380521"/>
              <a:gd name="connsiteX3834" fmla="*/ 3299100 w 8023328"/>
              <a:gd name="connsiteY3834" fmla="*/ 283322 h 2380521"/>
              <a:gd name="connsiteX3835" fmla="*/ 3226808 w 8023328"/>
              <a:gd name="connsiteY3835" fmla="*/ 283322 h 2380521"/>
              <a:gd name="connsiteX3836" fmla="*/ 3240664 w 8023328"/>
              <a:gd name="connsiteY3836" fmla="*/ 297178 h 2380521"/>
              <a:gd name="connsiteX3837" fmla="*/ 3226808 w 8023328"/>
              <a:gd name="connsiteY3837" fmla="*/ 309576 h 2380521"/>
              <a:gd name="connsiteX3838" fmla="*/ 3214410 w 8023328"/>
              <a:gd name="connsiteY3838" fmla="*/ 297178 h 2380521"/>
              <a:gd name="connsiteX3839" fmla="*/ 3226808 w 8023328"/>
              <a:gd name="connsiteY3839" fmla="*/ 283322 h 2380521"/>
              <a:gd name="connsiteX3840" fmla="*/ 3152605 w 8023328"/>
              <a:gd name="connsiteY3840" fmla="*/ 283322 h 2380521"/>
              <a:gd name="connsiteX3841" fmla="*/ 3166462 w 8023328"/>
              <a:gd name="connsiteY3841" fmla="*/ 297178 h 2380521"/>
              <a:gd name="connsiteX3842" fmla="*/ 3152605 w 8023328"/>
              <a:gd name="connsiteY3842" fmla="*/ 309576 h 2380521"/>
              <a:gd name="connsiteX3843" fmla="*/ 3140209 w 8023328"/>
              <a:gd name="connsiteY3843" fmla="*/ 297178 h 2380521"/>
              <a:gd name="connsiteX3844" fmla="*/ 3152605 w 8023328"/>
              <a:gd name="connsiteY3844" fmla="*/ 283322 h 2380521"/>
              <a:gd name="connsiteX3845" fmla="*/ 3081774 w 8023328"/>
              <a:gd name="connsiteY3845" fmla="*/ 283322 h 2380521"/>
              <a:gd name="connsiteX3846" fmla="*/ 3095628 w 8023328"/>
              <a:gd name="connsiteY3846" fmla="*/ 297178 h 2380521"/>
              <a:gd name="connsiteX3847" fmla="*/ 3081774 w 8023328"/>
              <a:gd name="connsiteY3847" fmla="*/ 309576 h 2380521"/>
              <a:gd name="connsiteX3848" fmla="*/ 3069375 w 8023328"/>
              <a:gd name="connsiteY3848" fmla="*/ 297178 h 2380521"/>
              <a:gd name="connsiteX3849" fmla="*/ 3081774 w 8023328"/>
              <a:gd name="connsiteY3849" fmla="*/ 283322 h 2380521"/>
              <a:gd name="connsiteX3850" fmla="*/ 3013717 w 8023328"/>
              <a:gd name="connsiteY3850" fmla="*/ 283322 h 2380521"/>
              <a:gd name="connsiteX3851" fmla="*/ 3028135 w 8023328"/>
              <a:gd name="connsiteY3851" fmla="*/ 297178 h 2380521"/>
              <a:gd name="connsiteX3852" fmla="*/ 3013717 w 8023328"/>
              <a:gd name="connsiteY3852" fmla="*/ 309576 h 2380521"/>
              <a:gd name="connsiteX3853" fmla="*/ 2998539 w 8023328"/>
              <a:gd name="connsiteY3853" fmla="*/ 297178 h 2380521"/>
              <a:gd name="connsiteX3854" fmla="*/ 3013717 w 8023328"/>
              <a:gd name="connsiteY3854" fmla="*/ 283322 h 2380521"/>
              <a:gd name="connsiteX3855" fmla="*/ 2942494 w 8023328"/>
              <a:gd name="connsiteY3855" fmla="*/ 283322 h 2380521"/>
              <a:gd name="connsiteX3856" fmla="*/ 2957288 w 8023328"/>
              <a:gd name="connsiteY3856" fmla="*/ 298111 h 2380521"/>
              <a:gd name="connsiteX3857" fmla="*/ 2942494 w 8023328"/>
              <a:gd name="connsiteY3857" fmla="*/ 312900 h 2380521"/>
              <a:gd name="connsiteX3858" fmla="*/ 2927711 w 8023328"/>
              <a:gd name="connsiteY3858" fmla="*/ 298111 h 2380521"/>
              <a:gd name="connsiteX3859" fmla="*/ 2942494 w 8023328"/>
              <a:gd name="connsiteY3859" fmla="*/ 283322 h 2380521"/>
              <a:gd name="connsiteX3860" fmla="*/ 2868293 w 8023328"/>
              <a:gd name="connsiteY3860" fmla="*/ 283322 h 2380521"/>
              <a:gd name="connsiteX3861" fmla="*/ 2883087 w 8023328"/>
              <a:gd name="connsiteY3861" fmla="*/ 298111 h 2380521"/>
              <a:gd name="connsiteX3862" fmla="*/ 2868293 w 8023328"/>
              <a:gd name="connsiteY3862" fmla="*/ 312900 h 2380521"/>
              <a:gd name="connsiteX3863" fmla="*/ 2853507 w 8023328"/>
              <a:gd name="connsiteY3863" fmla="*/ 298111 h 2380521"/>
              <a:gd name="connsiteX3864" fmla="*/ 2868293 w 8023328"/>
              <a:gd name="connsiteY3864" fmla="*/ 283322 h 2380521"/>
              <a:gd name="connsiteX3865" fmla="*/ 2796535 w 8023328"/>
              <a:gd name="connsiteY3865" fmla="*/ 283322 h 2380521"/>
              <a:gd name="connsiteX3866" fmla="*/ 2808934 w 8023328"/>
              <a:gd name="connsiteY3866" fmla="*/ 298111 h 2380521"/>
              <a:gd name="connsiteX3867" fmla="*/ 2796535 w 8023328"/>
              <a:gd name="connsiteY3867" fmla="*/ 312900 h 2380521"/>
              <a:gd name="connsiteX3868" fmla="*/ 2782678 w 8023328"/>
              <a:gd name="connsiteY3868" fmla="*/ 298111 h 2380521"/>
              <a:gd name="connsiteX3869" fmla="*/ 2796535 w 8023328"/>
              <a:gd name="connsiteY3869" fmla="*/ 283322 h 2380521"/>
              <a:gd name="connsiteX3870" fmla="*/ 2725698 w 8023328"/>
              <a:gd name="connsiteY3870" fmla="*/ 283322 h 2380521"/>
              <a:gd name="connsiteX3871" fmla="*/ 2738100 w 8023328"/>
              <a:gd name="connsiteY3871" fmla="*/ 298111 h 2380521"/>
              <a:gd name="connsiteX3872" fmla="*/ 2725698 w 8023328"/>
              <a:gd name="connsiteY3872" fmla="*/ 312900 h 2380521"/>
              <a:gd name="connsiteX3873" fmla="*/ 2711846 w 8023328"/>
              <a:gd name="connsiteY3873" fmla="*/ 298111 h 2380521"/>
              <a:gd name="connsiteX3874" fmla="*/ 2725698 w 8023328"/>
              <a:gd name="connsiteY3874" fmla="*/ 283322 h 2380521"/>
              <a:gd name="connsiteX3875" fmla="*/ 2653415 w 8023328"/>
              <a:gd name="connsiteY3875" fmla="*/ 283322 h 2380521"/>
              <a:gd name="connsiteX3876" fmla="*/ 2667270 w 8023328"/>
              <a:gd name="connsiteY3876" fmla="*/ 298111 h 2380521"/>
              <a:gd name="connsiteX3877" fmla="*/ 2653415 w 8023328"/>
              <a:gd name="connsiteY3877" fmla="*/ 312900 h 2380521"/>
              <a:gd name="connsiteX3878" fmla="*/ 2641021 w 8023328"/>
              <a:gd name="connsiteY3878" fmla="*/ 298111 h 2380521"/>
              <a:gd name="connsiteX3879" fmla="*/ 2653415 w 8023328"/>
              <a:gd name="connsiteY3879" fmla="*/ 283322 h 2380521"/>
              <a:gd name="connsiteX3880" fmla="*/ 2582583 w 8023328"/>
              <a:gd name="connsiteY3880" fmla="*/ 283322 h 2380521"/>
              <a:gd name="connsiteX3881" fmla="*/ 2596439 w 8023328"/>
              <a:gd name="connsiteY3881" fmla="*/ 298111 h 2380521"/>
              <a:gd name="connsiteX3882" fmla="*/ 2582583 w 8023328"/>
              <a:gd name="connsiteY3882" fmla="*/ 312900 h 2380521"/>
              <a:gd name="connsiteX3883" fmla="*/ 2570189 w 8023328"/>
              <a:gd name="connsiteY3883" fmla="*/ 298111 h 2380521"/>
              <a:gd name="connsiteX3884" fmla="*/ 2582583 w 8023328"/>
              <a:gd name="connsiteY3884" fmla="*/ 283322 h 2380521"/>
              <a:gd name="connsiteX3885" fmla="*/ 2511029 w 8023328"/>
              <a:gd name="connsiteY3885" fmla="*/ 283322 h 2380521"/>
              <a:gd name="connsiteX3886" fmla="*/ 2525613 w 8023328"/>
              <a:gd name="connsiteY3886" fmla="*/ 298111 h 2380521"/>
              <a:gd name="connsiteX3887" fmla="*/ 2511029 w 8023328"/>
              <a:gd name="connsiteY3887" fmla="*/ 312900 h 2380521"/>
              <a:gd name="connsiteX3888" fmla="*/ 2499361 w 8023328"/>
              <a:gd name="connsiteY3888" fmla="*/ 298111 h 2380521"/>
              <a:gd name="connsiteX3889" fmla="*/ 2511029 w 8023328"/>
              <a:gd name="connsiteY3889" fmla="*/ 283322 h 2380521"/>
              <a:gd name="connsiteX3890" fmla="*/ 2439946 w 8023328"/>
              <a:gd name="connsiteY3890" fmla="*/ 283322 h 2380521"/>
              <a:gd name="connsiteX3891" fmla="*/ 2454732 w 8023328"/>
              <a:gd name="connsiteY3891" fmla="*/ 298111 h 2380521"/>
              <a:gd name="connsiteX3892" fmla="*/ 2439946 w 8023328"/>
              <a:gd name="connsiteY3892" fmla="*/ 312900 h 2380521"/>
              <a:gd name="connsiteX3893" fmla="*/ 2425156 w 8023328"/>
              <a:gd name="connsiteY3893" fmla="*/ 298111 h 2380521"/>
              <a:gd name="connsiteX3894" fmla="*/ 2439946 w 8023328"/>
              <a:gd name="connsiteY3894" fmla="*/ 283322 h 2380521"/>
              <a:gd name="connsiteX3895" fmla="*/ 2369110 w 8023328"/>
              <a:gd name="connsiteY3895" fmla="*/ 283322 h 2380521"/>
              <a:gd name="connsiteX3896" fmla="*/ 2383899 w 8023328"/>
              <a:gd name="connsiteY3896" fmla="*/ 298111 h 2380521"/>
              <a:gd name="connsiteX3897" fmla="*/ 2369110 w 8023328"/>
              <a:gd name="connsiteY3897" fmla="*/ 312900 h 2380521"/>
              <a:gd name="connsiteX3898" fmla="*/ 2354319 w 8023328"/>
              <a:gd name="connsiteY3898" fmla="*/ 298111 h 2380521"/>
              <a:gd name="connsiteX3899" fmla="*/ 2369110 w 8023328"/>
              <a:gd name="connsiteY3899" fmla="*/ 283322 h 2380521"/>
              <a:gd name="connsiteX3900" fmla="*/ 2298280 w 8023328"/>
              <a:gd name="connsiteY3900" fmla="*/ 283322 h 2380521"/>
              <a:gd name="connsiteX3901" fmla="*/ 2313068 w 8023328"/>
              <a:gd name="connsiteY3901" fmla="*/ 298111 h 2380521"/>
              <a:gd name="connsiteX3902" fmla="*/ 2298280 w 8023328"/>
              <a:gd name="connsiteY3902" fmla="*/ 312900 h 2380521"/>
              <a:gd name="connsiteX3903" fmla="*/ 2283490 w 8023328"/>
              <a:gd name="connsiteY3903" fmla="*/ 298111 h 2380521"/>
              <a:gd name="connsiteX3904" fmla="*/ 2298280 w 8023328"/>
              <a:gd name="connsiteY3904" fmla="*/ 283322 h 2380521"/>
              <a:gd name="connsiteX3905" fmla="*/ 2226517 w 8023328"/>
              <a:gd name="connsiteY3905" fmla="*/ 283322 h 2380521"/>
              <a:gd name="connsiteX3906" fmla="*/ 2238914 w 8023328"/>
              <a:gd name="connsiteY3906" fmla="*/ 298111 h 2380521"/>
              <a:gd name="connsiteX3907" fmla="*/ 2226517 w 8023328"/>
              <a:gd name="connsiteY3907" fmla="*/ 312900 h 2380521"/>
              <a:gd name="connsiteX3908" fmla="*/ 2212658 w 8023328"/>
              <a:gd name="connsiteY3908" fmla="*/ 298111 h 2380521"/>
              <a:gd name="connsiteX3909" fmla="*/ 2226517 w 8023328"/>
              <a:gd name="connsiteY3909" fmla="*/ 283322 h 2380521"/>
              <a:gd name="connsiteX3910" fmla="*/ 2155683 w 8023328"/>
              <a:gd name="connsiteY3910" fmla="*/ 283322 h 2380521"/>
              <a:gd name="connsiteX3911" fmla="*/ 2168081 w 8023328"/>
              <a:gd name="connsiteY3911" fmla="*/ 298111 h 2380521"/>
              <a:gd name="connsiteX3912" fmla="*/ 2155683 w 8023328"/>
              <a:gd name="connsiteY3912" fmla="*/ 312900 h 2380521"/>
              <a:gd name="connsiteX3913" fmla="*/ 2141827 w 8023328"/>
              <a:gd name="connsiteY3913" fmla="*/ 298111 h 2380521"/>
              <a:gd name="connsiteX3914" fmla="*/ 2155683 w 8023328"/>
              <a:gd name="connsiteY3914" fmla="*/ 283322 h 2380521"/>
              <a:gd name="connsiteX3915" fmla="*/ 2084849 w 8023328"/>
              <a:gd name="connsiteY3915" fmla="*/ 283322 h 2380521"/>
              <a:gd name="connsiteX3916" fmla="*/ 2097248 w 8023328"/>
              <a:gd name="connsiteY3916" fmla="*/ 298111 h 2380521"/>
              <a:gd name="connsiteX3917" fmla="*/ 2084849 w 8023328"/>
              <a:gd name="connsiteY3917" fmla="*/ 312900 h 2380521"/>
              <a:gd name="connsiteX3918" fmla="*/ 2070994 w 8023328"/>
              <a:gd name="connsiteY3918" fmla="*/ 298111 h 2380521"/>
              <a:gd name="connsiteX3919" fmla="*/ 2084849 w 8023328"/>
              <a:gd name="connsiteY3919" fmla="*/ 283322 h 2380521"/>
              <a:gd name="connsiteX3920" fmla="*/ 2011835 w 8023328"/>
              <a:gd name="connsiteY3920" fmla="*/ 283322 h 2380521"/>
              <a:gd name="connsiteX3921" fmla="*/ 2026421 w 8023328"/>
              <a:gd name="connsiteY3921" fmla="*/ 298111 h 2380521"/>
              <a:gd name="connsiteX3922" fmla="*/ 2011835 w 8023328"/>
              <a:gd name="connsiteY3922" fmla="*/ 312900 h 2380521"/>
              <a:gd name="connsiteX3923" fmla="*/ 2000168 w 8023328"/>
              <a:gd name="connsiteY3923" fmla="*/ 298111 h 2380521"/>
              <a:gd name="connsiteX3924" fmla="*/ 2011835 w 8023328"/>
              <a:gd name="connsiteY3924" fmla="*/ 283322 h 2380521"/>
              <a:gd name="connsiteX3925" fmla="*/ 1938362 w 8023328"/>
              <a:gd name="connsiteY3925" fmla="*/ 283322 h 2380521"/>
              <a:gd name="connsiteX3926" fmla="*/ 1952222 w 8023328"/>
              <a:gd name="connsiteY3926" fmla="*/ 298111 h 2380521"/>
              <a:gd name="connsiteX3927" fmla="*/ 1938362 w 8023328"/>
              <a:gd name="connsiteY3927" fmla="*/ 312900 h 2380521"/>
              <a:gd name="connsiteX3928" fmla="*/ 1925968 w 8023328"/>
              <a:gd name="connsiteY3928" fmla="*/ 298111 h 2380521"/>
              <a:gd name="connsiteX3929" fmla="*/ 1938362 w 8023328"/>
              <a:gd name="connsiteY3929" fmla="*/ 283322 h 2380521"/>
              <a:gd name="connsiteX3930" fmla="*/ 1867527 w 8023328"/>
              <a:gd name="connsiteY3930" fmla="*/ 283322 h 2380521"/>
              <a:gd name="connsiteX3931" fmla="*/ 1881384 w 8023328"/>
              <a:gd name="connsiteY3931" fmla="*/ 298111 h 2380521"/>
              <a:gd name="connsiteX3932" fmla="*/ 1867527 w 8023328"/>
              <a:gd name="connsiteY3932" fmla="*/ 312900 h 2380521"/>
              <a:gd name="connsiteX3933" fmla="*/ 1855129 w 8023328"/>
              <a:gd name="connsiteY3933" fmla="*/ 298111 h 2380521"/>
              <a:gd name="connsiteX3934" fmla="*/ 1867527 w 8023328"/>
              <a:gd name="connsiteY3934" fmla="*/ 283322 h 2380521"/>
              <a:gd name="connsiteX3935" fmla="*/ 1799085 w 8023328"/>
              <a:gd name="connsiteY3935" fmla="*/ 283322 h 2380521"/>
              <a:gd name="connsiteX3936" fmla="*/ 1813876 w 8023328"/>
              <a:gd name="connsiteY3936" fmla="*/ 298111 h 2380521"/>
              <a:gd name="connsiteX3937" fmla="*/ 1799085 w 8023328"/>
              <a:gd name="connsiteY3937" fmla="*/ 312900 h 2380521"/>
              <a:gd name="connsiteX3938" fmla="*/ 1784300 w 8023328"/>
              <a:gd name="connsiteY3938" fmla="*/ 298111 h 2380521"/>
              <a:gd name="connsiteX3939" fmla="*/ 1799085 w 8023328"/>
              <a:gd name="connsiteY3939" fmla="*/ 283322 h 2380521"/>
              <a:gd name="connsiteX3940" fmla="*/ 1728262 w 8023328"/>
              <a:gd name="connsiteY3940" fmla="*/ 283322 h 2380521"/>
              <a:gd name="connsiteX3941" fmla="*/ 1743052 w 8023328"/>
              <a:gd name="connsiteY3941" fmla="*/ 298111 h 2380521"/>
              <a:gd name="connsiteX3942" fmla="*/ 1728262 w 8023328"/>
              <a:gd name="connsiteY3942" fmla="*/ 312900 h 2380521"/>
              <a:gd name="connsiteX3943" fmla="*/ 1713472 w 8023328"/>
              <a:gd name="connsiteY3943" fmla="*/ 298111 h 2380521"/>
              <a:gd name="connsiteX3944" fmla="*/ 1728262 w 8023328"/>
              <a:gd name="connsiteY3944" fmla="*/ 283322 h 2380521"/>
              <a:gd name="connsiteX3945" fmla="*/ 1656498 w 8023328"/>
              <a:gd name="connsiteY3945" fmla="*/ 283322 h 2380521"/>
              <a:gd name="connsiteX3946" fmla="*/ 1668897 w 8023328"/>
              <a:gd name="connsiteY3946" fmla="*/ 298111 h 2380521"/>
              <a:gd name="connsiteX3947" fmla="*/ 1656498 w 8023328"/>
              <a:gd name="connsiteY3947" fmla="*/ 312900 h 2380521"/>
              <a:gd name="connsiteX3948" fmla="*/ 1642650 w 8023328"/>
              <a:gd name="connsiteY3948" fmla="*/ 298111 h 2380521"/>
              <a:gd name="connsiteX3949" fmla="*/ 1656498 w 8023328"/>
              <a:gd name="connsiteY3949" fmla="*/ 283322 h 2380521"/>
              <a:gd name="connsiteX3950" fmla="*/ 1582299 w 8023328"/>
              <a:gd name="connsiteY3950" fmla="*/ 283322 h 2380521"/>
              <a:gd name="connsiteX3951" fmla="*/ 1594704 w 8023328"/>
              <a:gd name="connsiteY3951" fmla="*/ 298111 h 2380521"/>
              <a:gd name="connsiteX3952" fmla="*/ 1582299 w 8023328"/>
              <a:gd name="connsiteY3952" fmla="*/ 312900 h 2380521"/>
              <a:gd name="connsiteX3953" fmla="*/ 1568441 w 8023328"/>
              <a:gd name="connsiteY3953" fmla="*/ 298111 h 2380521"/>
              <a:gd name="connsiteX3954" fmla="*/ 1582299 w 8023328"/>
              <a:gd name="connsiteY3954" fmla="*/ 283322 h 2380521"/>
              <a:gd name="connsiteX3955" fmla="*/ 1512198 w 8023328"/>
              <a:gd name="connsiteY3955" fmla="*/ 283322 h 2380521"/>
              <a:gd name="connsiteX3956" fmla="*/ 1523865 w 8023328"/>
              <a:gd name="connsiteY3956" fmla="*/ 298111 h 2380521"/>
              <a:gd name="connsiteX3957" fmla="*/ 1512198 w 8023328"/>
              <a:gd name="connsiteY3957" fmla="*/ 312900 h 2380521"/>
              <a:gd name="connsiteX3958" fmla="*/ 1497612 w 8023328"/>
              <a:gd name="connsiteY3958" fmla="*/ 298111 h 2380521"/>
              <a:gd name="connsiteX3959" fmla="*/ 1512198 w 8023328"/>
              <a:gd name="connsiteY3959" fmla="*/ 283322 h 2380521"/>
              <a:gd name="connsiteX3960" fmla="*/ 1439173 w 8023328"/>
              <a:gd name="connsiteY3960" fmla="*/ 283322 h 2380521"/>
              <a:gd name="connsiteX3961" fmla="*/ 1453026 w 8023328"/>
              <a:gd name="connsiteY3961" fmla="*/ 298111 h 2380521"/>
              <a:gd name="connsiteX3962" fmla="*/ 1439173 w 8023328"/>
              <a:gd name="connsiteY3962" fmla="*/ 312900 h 2380521"/>
              <a:gd name="connsiteX3963" fmla="*/ 1426777 w 8023328"/>
              <a:gd name="connsiteY3963" fmla="*/ 298111 h 2380521"/>
              <a:gd name="connsiteX3964" fmla="*/ 1439173 w 8023328"/>
              <a:gd name="connsiteY3964" fmla="*/ 283322 h 2380521"/>
              <a:gd name="connsiteX3965" fmla="*/ 1368347 w 8023328"/>
              <a:gd name="connsiteY3965" fmla="*/ 283322 h 2380521"/>
              <a:gd name="connsiteX3966" fmla="*/ 1382200 w 8023328"/>
              <a:gd name="connsiteY3966" fmla="*/ 298111 h 2380521"/>
              <a:gd name="connsiteX3967" fmla="*/ 1368347 w 8023328"/>
              <a:gd name="connsiteY3967" fmla="*/ 312900 h 2380521"/>
              <a:gd name="connsiteX3968" fmla="*/ 1355949 w 8023328"/>
              <a:gd name="connsiteY3968" fmla="*/ 298111 h 2380521"/>
              <a:gd name="connsiteX3969" fmla="*/ 1368347 w 8023328"/>
              <a:gd name="connsiteY3969" fmla="*/ 283322 h 2380521"/>
              <a:gd name="connsiteX3970" fmla="*/ 1297518 w 8023328"/>
              <a:gd name="connsiteY3970" fmla="*/ 283322 h 2380521"/>
              <a:gd name="connsiteX3971" fmla="*/ 1311374 w 8023328"/>
              <a:gd name="connsiteY3971" fmla="*/ 298111 h 2380521"/>
              <a:gd name="connsiteX3972" fmla="*/ 1297518 w 8023328"/>
              <a:gd name="connsiteY3972" fmla="*/ 312900 h 2380521"/>
              <a:gd name="connsiteX3973" fmla="*/ 1285121 w 8023328"/>
              <a:gd name="connsiteY3973" fmla="*/ 298111 h 2380521"/>
              <a:gd name="connsiteX3974" fmla="*/ 1297518 w 8023328"/>
              <a:gd name="connsiteY3974" fmla="*/ 283322 h 2380521"/>
              <a:gd name="connsiteX3975" fmla="*/ 1154890 w 8023328"/>
              <a:gd name="connsiteY3975" fmla="*/ 283322 h 2380521"/>
              <a:gd name="connsiteX3976" fmla="*/ 1169683 w 8023328"/>
              <a:gd name="connsiteY3976" fmla="*/ 295719 h 2380521"/>
              <a:gd name="connsiteX3977" fmla="*/ 1154890 w 8023328"/>
              <a:gd name="connsiteY3977" fmla="*/ 309576 h 2380521"/>
              <a:gd name="connsiteX3978" fmla="*/ 1140101 w 8023328"/>
              <a:gd name="connsiteY3978" fmla="*/ 295719 h 2380521"/>
              <a:gd name="connsiteX3979" fmla="*/ 1154890 w 8023328"/>
              <a:gd name="connsiteY3979" fmla="*/ 283322 h 2380521"/>
              <a:gd name="connsiteX3980" fmla="*/ 1084059 w 8023328"/>
              <a:gd name="connsiteY3980" fmla="*/ 283322 h 2380521"/>
              <a:gd name="connsiteX3981" fmla="*/ 1098847 w 8023328"/>
              <a:gd name="connsiteY3981" fmla="*/ 295719 h 2380521"/>
              <a:gd name="connsiteX3982" fmla="*/ 1084059 w 8023328"/>
              <a:gd name="connsiteY3982" fmla="*/ 309576 h 2380521"/>
              <a:gd name="connsiteX3983" fmla="*/ 1069272 w 8023328"/>
              <a:gd name="connsiteY3983" fmla="*/ 295719 h 2380521"/>
              <a:gd name="connsiteX3984" fmla="*/ 1084059 w 8023328"/>
              <a:gd name="connsiteY3984" fmla="*/ 283322 h 2380521"/>
              <a:gd name="connsiteX3985" fmla="*/ 1013024 w 8023328"/>
              <a:gd name="connsiteY3985" fmla="*/ 283322 h 2380521"/>
              <a:gd name="connsiteX3986" fmla="*/ 1024691 w 8023328"/>
              <a:gd name="connsiteY3986" fmla="*/ 295719 h 2380521"/>
              <a:gd name="connsiteX3987" fmla="*/ 1013024 w 8023328"/>
              <a:gd name="connsiteY3987" fmla="*/ 309576 h 2380521"/>
              <a:gd name="connsiteX3988" fmla="*/ 998442 w 8023328"/>
              <a:gd name="connsiteY3988" fmla="*/ 295719 h 2380521"/>
              <a:gd name="connsiteX3989" fmla="*/ 1013024 w 8023328"/>
              <a:gd name="connsiteY3989" fmla="*/ 283322 h 2380521"/>
              <a:gd name="connsiteX3990" fmla="*/ 941467 w 8023328"/>
              <a:gd name="connsiteY3990" fmla="*/ 283322 h 2380521"/>
              <a:gd name="connsiteX3991" fmla="*/ 953869 w 8023328"/>
              <a:gd name="connsiteY3991" fmla="*/ 295719 h 2380521"/>
              <a:gd name="connsiteX3992" fmla="*/ 941467 w 8023328"/>
              <a:gd name="connsiteY3992" fmla="*/ 309576 h 2380521"/>
              <a:gd name="connsiteX3993" fmla="*/ 927612 w 8023328"/>
              <a:gd name="connsiteY3993" fmla="*/ 295719 h 2380521"/>
              <a:gd name="connsiteX3994" fmla="*/ 941467 w 8023328"/>
              <a:gd name="connsiteY3994" fmla="*/ 283322 h 2380521"/>
              <a:gd name="connsiteX3995" fmla="*/ 3299102 w 8023328"/>
              <a:gd name="connsiteY3995" fmla="*/ 212492 h 2380521"/>
              <a:gd name="connsiteX3996" fmla="*/ 3311499 w 8023328"/>
              <a:gd name="connsiteY3996" fmla="*/ 226348 h 2380521"/>
              <a:gd name="connsiteX3997" fmla="*/ 3299102 w 8023328"/>
              <a:gd name="connsiteY3997" fmla="*/ 238746 h 2380521"/>
              <a:gd name="connsiteX3998" fmla="*/ 3285245 w 8023328"/>
              <a:gd name="connsiteY3998" fmla="*/ 226348 h 2380521"/>
              <a:gd name="connsiteX3999" fmla="*/ 3299102 w 8023328"/>
              <a:gd name="connsiteY3999" fmla="*/ 212492 h 2380521"/>
              <a:gd name="connsiteX4000" fmla="*/ 3226811 w 8023328"/>
              <a:gd name="connsiteY4000" fmla="*/ 212492 h 2380521"/>
              <a:gd name="connsiteX4001" fmla="*/ 3240667 w 8023328"/>
              <a:gd name="connsiteY4001" fmla="*/ 226348 h 2380521"/>
              <a:gd name="connsiteX4002" fmla="*/ 3226811 w 8023328"/>
              <a:gd name="connsiteY4002" fmla="*/ 238746 h 2380521"/>
              <a:gd name="connsiteX4003" fmla="*/ 3214412 w 8023328"/>
              <a:gd name="connsiteY4003" fmla="*/ 226348 h 2380521"/>
              <a:gd name="connsiteX4004" fmla="*/ 3226811 w 8023328"/>
              <a:gd name="connsiteY4004" fmla="*/ 212492 h 2380521"/>
              <a:gd name="connsiteX4005" fmla="*/ 3152608 w 8023328"/>
              <a:gd name="connsiteY4005" fmla="*/ 212492 h 2380521"/>
              <a:gd name="connsiteX4006" fmla="*/ 3166462 w 8023328"/>
              <a:gd name="connsiteY4006" fmla="*/ 226348 h 2380521"/>
              <a:gd name="connsiteX4007" fmla="*/ 3152608 w 8023328"/>
              <a:gd name="connsiteY4007" fmla="*/ 238746 h 2380521"/>
              <a:gd name="connsiteX4008" fmla="*/ 3140211 w 8023328"/>
              <a:gd name="connsiteY4008" fmla="*/ 226348 h 2380521"/>
              <a:gd name="connsiteX4009" fmla="*/ 3152608 w 8023328"/>
              <a:gd name="connsiteY4009" fmla="*/ 212492 h 2380521"/>
              <a:gd name="connsiteX4010" fmla="*/ 3081775 w 8023328"/>
              <a:gd name="connsiteY4010" fmla="*/ 212492 h 2380521"/>
              <a:gd name="connsiteX4011" fmla="*/ 3095628 w 8023328"/>
              <a:gd name="connsiteY4011" fmla="*/ 226348 h 2380521"/>
              <a:gd name="connsiteX4012" fmla="*/ 3081775 w 8023328"/>
              <a:gd name="connsiteY4012" fmla="*/ 238746 h 2380521"/>
              <a:gd name="connsiteX4013" fmla="*/ 3069375 w 8023328"/>
              <a:gd name="connsiteY4013" fmla="*/ 226348 h 2380521"/>
              <a:gd name="connsiteX4014" fmla="*/ 3081775 w 8023328"/>
              <a:gd name="connsiteY4014" fmla="*/ 212492 h 2380521"/>
              <a:gd name="connsiteX4015" fmla="*/ 3013720 w 8023328"/>
              <a:gd name="connsiteY4015" fmla="*/ 212492 h 2380521"/>
              <a:gd name="connsiteX4016" fmla="*/ 3028140 w 8023328"/>
              <a:gd name="connsiteY4016" fmla="*/ 226348 h 2380521"/>
              <a:gd name="connsiteX4017" fmla="*/ 3013720 w 8023328"/>
              <a:gd name="connsiteY4017" fmla="*/ 238746 h 2380521"/>
              <a:gd name="connsiteX4018" fmla="*/ 2998542 w 8023328"/>
              <a:gd name="connsiteY4018" fmla="*/ 226348 h 2380521"/>
              <a:gd name="connsiteX4019" fmla="*/ 3013720 w 8023328"/>
              <a:gd name="connsiteY4019" fmla="*/ 212492 h 2380521"/>
              <a:gd name="connsiteX4020" fmla="*/ 2942497 w 8023328"/>
              <a:gd name="connsiteY4020" fmla="*/ 212492 h 2380521"/>
              <a:gd name="connsiteX4021" fmla="*/ 2957293 w 8023328"/>
              <a:gd name="connsiteY4021" fmla="*/ 226348 h 2380521"/>
              <a:gd name="connsiteX4022" fmla="*/ 2942497 w 8023328"/>
              <a:gd name="connsiteY4022" fmla="*/ 238746 h 2380521"/>
              <a:gd name="connsiteX4023" fmla="*/ 2927716 w 8023328"/>
              <a:gd name="connsiteY4023" fmla="*/ 226348 h 2380521"/>
              <a:gd name="connsiteX4024" fmla="*/ 2942497 w 8023328"/>
              <a:gd name="connsiteY4024" fmla="*/ 212492 h 2380521"/>
              <a:gd name="connsiteX4025" fmla="*/ 2867363 w 8023328"/>
              <a:gd name="connsiteY4025" fmla="*/ 212492 h 2380521"/>
              <a:gd name="connsiteX4026" fmla="*/ 2879765 w 8023328"/>
              <a:gd name="connsiteY4026" fmla="*/ 226348 h 2380521"/>
              <a:gd name="connsiteX4027" fmla="*/ 2867363 w 8023328"/>
              <a:gd name="connsiteY4027" fmla="*/ 238746 h 2380521"/>
              <a:gd name="connsiteX4028" fmla="*/ 2853510 w 8023328"/>
              <a:gd name="connsiteY4028" fmla="*/ 226348 h 2380521"/>
              <a:gd name="connsiteX4029" fmla="*/ 2867363 w 8023328"/>
              <a:gd name="connsiteY4029" fmla="*/ 212492 h 2380521"/>
              <a:gd name="connsiteX4030" fmla="*/ 2796538 w 8023328"/>
              <a:gd name="connsiteY4030" fmla="*/ 212492 h 2380521"/>
              <a:gd name="connsiteX4031" fmla="*/ 2808934 w 8023328"/>
              <a:gd name="connsiteY4031" fmla="*/ 226348 h 2380521"/>
              <a:gd name="connsiteX4032" fmla="*/ 2796538 w 8023328"/>
              <a:gd name="connsiteY4032" fmla="*/ 238746 h 2380521"/>
              <a:gd name="connsiteX4033" fmla="*/ 2782680 w 8023328"/>
              <a:gd name="connsiteY4033" fmla="*/ 226348 h 2380521"/>
              <a:gd name="connsiteX4034" fmla="*/ 2796538 w 8023328"/>
              <a:gd name="connsiteY4034" fmla="*/ 212492 h 2380521"/>
              <a:gd name="connsiteX4035" fmla="*/ 2725698 w 8023328"/>
              <a:gd name="connsiteY4035" fmla="*/ 212492 h 2380521"/>
              <a:gd name="connsiteX4036" fmla="*/ 2738102 w 8023328"/>
              <a:gd name="connsiteY4036" fmla="*/ 226348 h 2380521"/>
              <a:gd name="connsiteX4037" fmla="*/ 2725698 w 8023328"/>
              <a:gd name="connsiteY4037" fmla="*/ 238746 h 2380521"/>
              <a:gd name="connsiteX4038" fmla="*/ 2711852 w 8023328"/>
              <a:gd name="connsiteY4038" fmla="*/ 226348 h 2380521"/>
              <a:gd name="connsiteX4039" fmla="*/ 2725698 w 8023328"/>
              <a:gd name="connsiteY4039" fmla="*/ 212492 h 2380521"/>
              <a:gd name="connsiteX4040" fmla="*/ 2653420 w 8023328"/>
              <a:gd name="connsiteY4040" fmla="*/ 212492 h 2380521"/>
              <a:gd name="connsiteX4041" fmla="*/ 2667273 w 8023328"/>
              <a:gd name="connsiteY4041" fmla="*/ 226348 h 2380521"/>
              <a:gd name="connsiteX4042" fmla="*/ 2653420 w 8023328"/>
              <a:gd name="connsiteY4042" fmla="*/ 238746 h 2380521"/>
              <a:gd name="connsiteX4043" fmla="*/ 2641021 w 8023328"/>
              <a:gd name="connsiteY4043" fmla="*/ 226348 h 2380521"/>
              <a:gd name="connsiteX4044" fmla="*/ 2653420 w 8023328"/>
              <a:gd name="connsiteY4044" fmla="*/ 212492 h 2380521"/>
              <a:gd name="connsiteX4045" fmla="*/ 2582586 w 8023328"/>
              <a:gd name="connsiteY4045" fmla="*/ 212492 h 2380521"/>
              <a:gd name="connsiteX4046" fmla="*/ 2596439 w 8023328"/>
              <a:gd name="connsiteY4046" fmla="*/ 226348 h 2380521"/>
              <a:gd name="connsiteX4047" fmla="*/ 2582586 w 8023328"/>
              <a:gd name="connsiteY4047" fmla="*/ 238746 h 2380521"/>
              <a:gd name="connsiteX4048" fmla="*/ 2570189 w 8023328"/>
              <a:gd name="connsiteY4048" fmla="*/ 226348 h 2380521"/>
              <a:gd name="connsiteX4049" fmla="*/ 2582586 w 8023328"/>
              <a:gd name="connsiteY4049" fmla="*/ 212492 h 2380521"/>
              <a:gd name="connsiteX4050" fmla="*/ 2511029 w 8023328"/>
              <a:gd name="connsiteY4050" fmla="*/ 212492 h 2380521"/>
              <a:gd name="connsiteX4051" fmla="*/ 2525616 w 8023328"/>
              <a:gd name="connsiteY4051" fmla="*/ 226348 h 2380521"/>
              <a:gd name="connsiteX4052" fmla="*/ 2511029 w 8023328"/>
              <a:gd name="connsiteY4052" fmla="*/ 238746 h 2380521"/>
              <a:gd name="connsiteX4053" fmla="*/ 2499364 w 8023328"/>
              <a:gd name="connsiteY4053" fmla="*/ 226348 h 2380521"/>
              <a:gd name="connsiteX4054" fmla="*/ 2511029 w 8023328"/>
              <a:gd name="connsiteY4054" fmla="*/ 212492 h 2380521"/>
              <a:gd name="connsiteX4055" fmla="*/ 2439946 w 8023328"/>
              <a:gd name="connsiteY4055" fmla="*/ 212492 h 2380521"/>
              <a:gd name="connsiteX4056" fmla="*/ 2454732 w 8023328"/>
              <a:gd name="connsiteY4056" fmla="*/ 226348 h 2380521"/>
              <a:gd name="connsiteX4057" fmla="*/ 2439946 w 8023328"/>
              <a:gd name="connsiteY4057" fmla="*/ 238746 h 2380521"/>
              <a:gd name="connsiteX4058" fmla="*/ 2425156 w 8023328"/>
              <a:gd name="connsiteY4058" fmla="*/ 226348 h 2380521"/>
              <a:gd name="connsiteX4059" fmla="*/ 2439946 w 8023328"/>
              <a:gd name="connsiteY4059" fmla="*/ 212492 h 2380521"/>
              <a:gd name="connsiteX4060" fmla="*/ 2369110 w 8023328"/>
              <a:gd name="connsiteY4060" fmla="*/ 212492 h 2380521"/>
              <a:gd name="connsiteX4061" fmla="*/ 2383900 w 8023328"/>
              <a:gd name="connsiteY4061" fmla="*/ 226348 h 2380521"/>
              <a:gd name="connsiteX4062" fmla="*/ 2369110 w 8023328"/>
              <a:gd name="connsiteY4062" fmla="*/ 238746 h 2380521"/>
              <a:gd name="connsiteX4063" fmla="*/ 2354323 w 8023328"/>
              <a:gd name="connsiteY4063" fmla="*/ 226348 h 2380521"/>
              <a:gd name="connsiteX4064" fmla="*/ 2369110 w 8023328"/>
              <a:gd name="connsiteY4064" fmla="*/ 212492 h 2380521"/>
              <a:gd name="connsiteX4065" fmla="*/ 2298283 w 8023328"/>
              <a:gd name="connsiteY4065" fmla="*/ 212492 h 2380521"/>
              <a:gd name="connsiteX4066" fmla="*/ 2313070 w 8023328"/>
              <a:gd name="connsiteY4066" fmla="*/ 227280 h 2380521"/>
              <a:gd name="connsiteX4067" fmla="*/ 2298283 w 8023328"/>
              <a:gd name="connsiteY4067" fmla="*/ 242069 h 2380521"/>
              <a:gd name="connsiteX4068" fmla="*/ 2283493 w 8023328"/>
              <a:gd name="connsiteY4068" fmla="*/ 227280 h 2380521"/>
              <a:gd name="connsiteX4069" fmla="*/ 2298283 w 8023328"/>
              <a:gd name="connsiteY4069" fmla="*/ 212492 h 2380521"/>
              <a:gd name="connsiteX4070" fmla="*/ 2226517 w 8023328"/>
              <a:gd name="connsiteY4070" fmla="*/ 212492 h 2380521"/>
              <a:gd name="connsiteX4071" fmla="*/ 2238916 w 8023328"/>
              <a:gd name="connsiteY4071" fmla="*/ 227280 h 2380521"/>
              <a:gd name="connsiteX4072" fmla="*/ 2226517 w 8023328"/>
              <a:gd name="connsiteY4072" fmla="*/ 242069 h 2380521"/>
              <a:gd name="connsiteX4073" fmla="*/ 2212659 w 8023328"/>
              <a:gd name="connsiteY4073" fmla="*/ 227280 h 2380521"/>
              <a:gd name="connsiteX4074" fmla="*/ 2226517 w 8023328"/>
              <a:gd name="connsiteY4074" fmla="*/ 212492 h 2380521"/>
              <a:gd name="connsiteX4075" fmla="*/ 2155683 w 8023328"/>
              <a:gd name="connsiteY4075" fmla="*/ 212492 h 2380521"/>
              <a:gd name="connsiteX4076" fmla="*/ 2168081 w 8023328"/>
              <a:gd name="connsiteY4076" fmla="*/ 227280 h 2380521"/>
              <a:gd name="connsiteX4077" fmla="*/ 2155683 w 8023328"/>
              <a:gd name="connsiteY4077" fmla="*/ 242069 h 2380521"/>
              <a:gd name="connsiteX4078" fmla="*/ 2141827 w 8023328"/>
              <a:gd name="connsiteY4078" fmla="*/ 227280 h 2380521"/>
              <a:gd name="connsiteX4079" fmla="*/ 2155683 w 8023328"/>
              <a:gd name="connsiteY4079" fmla="*/ 212492 h 2380521"/>
              <a:gd name="connsiteX4080" fmla="*/ 2084851 w 8023328"/>
              <a:gd name="connsiteY4080" fmla="*/ 212492 h 2380521"/>
              <a:gd name="connsiteX4081" fmla="*/ 2097249 w 8023328"/>
              <a:gd name="connsiteY4081" fmla="*/ 227280 h 2380521"/>
              <a:gd name="connsiteX4082" fmla="*/ 2084851 w 8023328"/>
              <a:gd name="connsiteY4082" fmla="*/ 242069 h 2380521"/>
              <a:gd name="connsiteX4083" fmla="*/ 2070995 w 8023328"/>
              <a:gd name="connsiteY4083" fmla="*/ 227280 h 2380521"/>
              <a:gd name="connsiteX4084" fmla="*/ 2084851 w 8023328"/>
              <a:gd name="connsiteY4084" fmla="*/ 212492 h 2380521"/>
              <a:gd name="connsiteX4085" fmla="*/ 2011835 w 8023328"/>
              <a:gd name="connsiteY4085" fmla="*/ 212492 h 2380521"/>
              <a:gd name="connsiteX4086" fmla="*/ 2026421 w 8023328"/>
              <a:gd name="connsiteY4086" fmla="*/ 227280 h 2380521"/>
              <a:gd name="connsiteX4087" fmla="*/ 2011835 w 8023328"/>
              <a:gd name="connsiteY4087" fmla="*/ 242069 h 2380521"/>
              <a:gd name="connsiteX4088" fmla="*/ 2000168 w 8023328"/>
              <a:gd name="connsiteY4088" fmla="*/ 227280 h 2380521"/>
              <a:gd name="connsiteX4089" fmla="*/ 2011835 w 8023328"/>
              <a:gd name="connsiteY4089" fmla="*/ 212492 h 2380521"/>
              <a:gd name="connsiteX4090" fmla="*/ 1938362 w 8023328"/>
              <a:gd name="connsiteY4090" fmla="*/ 212492 h 2380521"/>
              <a:gd name="connsiteX4091" fmla="*/ 1952222 w 8023328"/>
              <a:gd name="connsiteY4091" fmla="*/ 227280 h 2380521"/>
              <a:gd name="connsiteX4092" fmla="*/ 1938362 w 8023328"/>
              <a:gd name="connsiteY4092" fmla="*/ 242069 h 2380521"/>
              <a:gd name="connsiteX4093" fmla="*/ 1925971 w 8023328"/>
              <a:gd name="connsiteY4093" fmla="*/ 227280 h 2380521"/>
              <a:gd name="connsiteX4094" fmla="*/ 1938362 w 8023328"/>
              <a:gd name="connsiteY4094" fmla="*/ 212492 h 2380521"/>
              <a:gd name="connsiteX4095" fmla="*/ 1867530 w 8023328"/>
              <a:gd name="connsiteY4095" fmla="*/ 212492 h 2380521"/>
              <a:gd name="connsiteX4096" fmla="*/ 1881387 w 8023328"/>
              <a:gd name="connsiteY4096" fmla="*/ 227280 h 2380521"/>
              <a:gd name="connsiteX4097" fmla="*/ 1867530 w 8023328"/>
              <a:gd name="connsiteY4097" fmla="*/ 242069 h 2380521"/>
              <a:gd name="connsiteX4098" fmla="*/ 1855129 w 8023328"/>
              <a:gd name="connsiteY4098" fmla="*/ 227280 h 2380521"/>
              <a:gd name="connsiteX4099" fmla="*/ 1867530 w 8023328"/>
              <a:gd name="connsiteY4099" fmla="*/ 212492 h 2380521"/>
              <a:gd name="connsiteX4100" fmla="*/ 1799087 w 8023328"/>
              <a:gd name="connsiteY4100" fmla="*/ 212492 h 2380521"/>
              <a:gd name="connsiteX4101" fmla="*/ 1813879 w 8023328"/>
              <a:gd name="connsiteY4101" fmla="*/ 227280 h 2380521"/>
              <a:gd name="connsiteX4102" fmla="*/ 1799087 w 8023328"/>
              <a:gd name="connsiteY4102" fmla="*/ 242069 h 2380521"/>
              <a:gd name="connsiteX4103" fmla="*/ 1784303 w 8023328"/>
              <a:gd name="connsiteY4103" fmla="*/ 227280 h 2380521"/>
              <a:gd name="connsiteX4104" fmla="*/ 1799087 w 8023328"/>
              <a:gd name="connsiteY4104" fmla="*/ 212492 h 2380521"/>
              <a:gd name="connsiteX4105" fmla="*/ 1728262 w 8023328"/>
              <a:gd name="connsiteY4105" fmla="*/ 212492 h 2380521"/>
              <a:gd name="connsiteX4106" fmla="*/ 1743052 w 8023328"/>
              <a:gd name="connsiteY4106" fmla="*/ 227280 h 2380521"/>
              <a:gd name="connsiteX4107" fmla="*/ 1728262 w 8023328"/>
              <a:gd name="connsiteY4107" fmla="*/ 242069 h 2380521"/>
              <a:gd name="connsiteX4108" fmla="*/ 1713472 w 8023328"/>
              <a:gd name="connsiteY4108" fmla="*/ 227280 h 2380521"/>
              <a:gd name="connsiteX4109" fmla="*/ 1728262 w 8023328"/>
              <a:gd name="connsiteY4109" fmla="*/ 212492 h 2380521"/>
              <a:gd name="connsiteX4110" fmla="*/ 1656498 w 8023328"/>
              <a:gd name="connsiteY4110" fmla="*/ 212492 h 2380521"/>
              <a:gd name="connsiteX4111" fmla="*/ 1668900 w 8023328"/>
              <a:gd name="connsiteY4111" fmla="*/ 227280 h 2380521"/>
              <a:gd name="connsiteX4112" fmla="*/ 1656498 w 8023328"/>
              <a:gd name="connsiteY4112" fmla="*/ 242069 h 2380521"/>
              <a:gd name="connsiteX4113" fmla="*/ 1642655 w 8023328"/>
              <a:gd name="connsiteY4113" fmla="*/ 227280 h 2380521"/>
              <a:gd name="connsiteX4114" fmla="*/ 1656498 w 8023328"/>
              <a:gd name="connsiteY4114" fmla="*/ 212492 h 2380521"/>
              <a:gd name="connsiteX4115" fmla="*/ 1582299 w 8023328"/>
              <a:gd name="connsiteY4115" fmla="*/ 212492 h 2380521"/>
              <a:gd name="connsiteX4116" fmla="*/ 1594704 w 8023328"/>
              <a:gd name="connsiteY4116" fmla="*/ 227280 h 2380521"/>
              <a:gd name="connsiteX4117" fmla="*/ 1582299 w 8023328"/>
              <a:gd name="connsiteY4117" fmla="*/ 242069 h 2380521"/>
              <a:gd name="connsiteX4118" fmla="*/ 1568441 w 8023328"/>
              <a:gd name="connsiteY4118" fmla="*/ 227280 h 2380521"/>
              <a:gd name="connsiteX4119" fmla="*/ 1582299 w 8023328"/>
              <a:gd name="connsiteY4119" fmla="*/ 212492 h 2380521"/>
              <a:gd name="connsiteX4120" fmla="*/ 1512198 w 8023328"/>
              <a:gd name="connsiteY4120" fmla="*/ 212492 h 2380521"/>
              <a:gd name="connsiteX4121" fmla="*/ 1523867 w 8023328"/>
              <a:gd name="connsiteY4121" fmla="*/ 227280 h 2380521"/>
              <a:gd name="connsiteX4122" fmla="*/ 1512198 w 8023328"/>
              <a:gd name="connsiteY4122" fmla="*/ 242069 h 2380521"/>
              <a:gd name="connsiteX4123" fmla="*/ 1497612 w 8023328"/>
              <a:gd name="connsiteY4123" fmla="*/ 227280 h 2380521"/>
              <a:gd name="connsiteX4124" fmla="*/ 1512198 w 8023328"/>
              <a:gd name="connsiteY4124" fmla="*/ 212492 h 2380521"/>
              <a:gd name="connsiteX4125" fmla="*/ 1439173 w 8023328"/>
              <a:gd name="connsiteY4125" fmla="*/ 212492 h 2380521"/>
              <a:gd name="connsiteX4126" fmla="*/ 1453026 w 8023328"/>
              <a:gd name="connsiteY4126" fmla="*/ 227280 h 2380521"/>
              <a:gd name="connsiteX4127" fmla="*/ 1439173 w 8023328"/>
              <a:gd name="connsiteY4127" fmla="*/ 242069 h 2380521"/>
              <a:gd name="connsiteX4128" fmla="*/ 1426777 w 8023328"/>
              <a:gd name="connsiteY4128" fmla="*/ 227280 h 2380521"/>
              <a:gd name="connsiteX4129" fmla="*/ 1439173 w 8023328"/>
              <a:gd name="connsiteY4129" fmla="*/ 212492 h 2380521"/>
              <a:gd name="connsiteX4130" fmla="*/ 1368349 w 8023328"/>
              <a:gd name="connsiteY4130" fmla="*/ 212492 h 2380521"/>
              <a:gd name="connsiteX4131" fmla="*/ 1382203 w 8023328"/>
              <a:gd name="connsiteY4131" fmla="*/ 227280 h 2380521"/>
              <a:gd name="connsiteX4132" fmla="*/ 1368349 w 8023328"/>
              <a:gd name="connsiteY4132" fmla="*/ 242069 h 2380521"/>
              <a:gd name="connsiteX4133" fmla="*/ 1355950 w 8023328"/>
              <a:gd name="connsiteY4133" fmla="*/ 227280 h 2380521"/>
              <a:gd name="connsiteX4134" fmla="*/ 1368349 w 8023328"/>
              <a:gd name="connsiteY4134" fmla="*/ 212492 h 2380521"/>
              <a:gd name="connsiteX4135" fmla="*/ 1297520 w 8023328"/>
              <a:gd name="connsiteY4135" fmla="*/ 212492 h 2380521"/>
              <a:gd name="connsiteX4136" fmla="*/ 1311374 w 8023328"/>
              <a:gd name="connsiteY4136" fmla="*/ 227280 h 2380521"/>
              <a:gd name="connsiteX4137" fmla="*/ 1297520 w 8023328"/>
              <a:gd name="connsiteY4137" fmla="*/ 242069 h 2380521"/>
              <a:gd name="connsiteX4138" fmla="*/ 1285121 w 8023328"/>
              <a:gd name="connsiteY4138" fmla="*/ 227280 h 2380521"/>
              <a:gd name="connsiteX4139" fmla="*/ 1297520 w 8023328"/>
              <a:gd name="connsiteY4139" fmla="*/ 212492 h 2380521"/>
              <a:gd name="connsiteX4140" fmla="*/ 1225708 w 8023328"/>
              <a:gd name="connsiteY4140" fmla="*/ 212492 h 2380521"/>
              <a:gd name="connsiteX4141" fmla="*/ 1240496 w 8023328"/>
              <a:gd name="connsiteY4141" fmla="*/ 227280 h 2380521"/>
              <a:gd name="connsiteX4142" fmla="*/ 1225708 w 8023328"/>
              <a:gd name="connsiteY4142" fmla="*/ 242069 h 2380521"/>
              <a:gd name="connsiteX4143" fmla="*/ 1210934 w 8023328"/>
              <a:gd name="connsiteY4143" fmla="*/ 227280 h 2380521"/>
              <a:gd name="connsiteX4144" fmla="*/ 1225708 w 8023328"/>
              <a:gd name="connsiteY4144" fmla="*/ 212492 h 2380521"/>
              <a:gd name="connsiteX4145" fmla="*/ 1154891 w 8023328"/>
              <a:gd name="connsiteY4145" fmla="*/ 212492 h 2380521"/>
              <a:gd name="connsiteX4146" fmla="*/ 1169683 w 8023328"/>
              <a:gd name="connsiteY4146" fmla="*/ 227280 h 2380521"/>
              <a:gd name="connsiteX4147" fmla="*/ 1154891 w 8023328"/>
              <a:gd name="connsiteY4147" fmla="*/ 242069 h 2380521"/>
              <a:gd name="connsiteX4148" fmla="*/ 1140105 w 8023328"/>
              <a:gd name="connsiteY4148" fmla="*/ 227280 h 2380521"/>
              <a:gd name="connsiteX4149" fmla="*/ 1154891 w 8023328"/>
              <a:gd name="connsiteY4149" fmla="*/ 212492 h 2380521"/>
              <a:gd name="connsiteX4150" fmla="*/ 1084063 w 8023328"/>
              <a:gd name="connsiteY4150" fmla="*/ 212492 h 2380521"/>
              <a:gd name="connsiteX4151" fmla="*/ 1098847 w 8023328"/>
              <a:gd name="connsiteY4151" fmla="*/ 227280 h 2380521"/>
              <a:gd name="connsiteX4152" fmla="*/ 1084063 w 8023328"/>
              <a:gd name="connsiteY4152" fmla="*/ 242069 h 2380521"/>
              <a:gd name="connsiteX4153" fmla="*/ 1069276 w 8023328"/>
              <a:gd name="connsiteY4153" fmla="*/ 227280 h 2380521"/>
              <a:gd name="connsiteX4154" fmla="*/ 1084063 w 8023328"/>
              <a:gd name="connsiteY4154" fmla="*/ 212492 h 2380521"/>
              <a:gd name="connsiteX4155" fmla="*/ 3013723 w 8023328"/>
              <a:gd name="connsiteY4155" fmla="*/ 141661 h 2380521"/>
              <a:gd name="connsiteX4156" fmla="*/ 3028140 w 8023328"/>
              <a:gd name="connsiteY4156" fmla="*/ 155517 h 2380521"/>
              <a:gd name="connsiteX4157" fmla="*/ 3013723 w 8023328"/>
              <a:gd name="connsiteY4157" fmla="*/ 167915 h 2380521"/>
              <a:gd name="connsiteX4158" fmla="*/ 2998545 w 8023328"/>
              <a:gd name="connsiteY4158" fmla="*/ 155517 h 2380521"/>
              <a:gd name="connsiteX4159" fmla="*/ 3013723 w 8023328"/>
              <a:gd name="connsiteY4159" fmla="*/ 141661 h 2380521"/>
              <a:gd name="connsiteX4160" fmla="*/ 2942497 w 8023328"/>
              <a:gd name="connsiteY4160" fmla="*/ 141661 h 2380521"/>
              <a:gd name="connsiteX4161" fmla="*/ 2957293 w 8023328"/>
              <a:gd name="connsiteY4161" fmla="*/ 155517 h 2380521"/>
              <a:gd name="connsiteX4162" fmla="*/ 2942497 w 8023328"/>
              <a:gd name="connsiteY4162" fmla="*/ 167915 h 2380521"/>
              <a:gd name="connsiteX4163" fmla="*/ 2927716 w 8023328"/>
              <a:gd name="connsiteY4163" fmla="*/ 155517 h 2380521"/>
              <a:gd name="connsiteX4164" fmla="*/ 2942497 w 8023328"/>
              <a:gd name="connsiteY4164" fmla="*/ 141661 h 2380521"/>
              <a:gd name="connsiteX4165" fmla="*/ 2867363 w 8023328"/>
              <a:gd name="connsiteY4165" fmla="*/ 141661 h 2380521"/>
              <a:gd name="connsiteX4166" fmla="*/ 2879765 w 8023328"/>
              <a:gd name="connsiteY4166" fmla="*/ 155517 h 2380521"/>
              <a:gd name="connsiteX4167" fmla="*/ 2867363 w 8023328"/>
              <a:gd name="connsiteY4167" fmla="*/ 167915 h 2380521"/>
              <a:gd name="connsiteX4168" fmla="*/ 2853510 w 8023328"/>
              <a:gd name="connsiteY4168" fmla="*/ 155517 h 2380521"/>
              <a:gd name="connsiteX4169" fmla="*/ 2867363 w 8023328"/>
              <a:gd name="connsiteY4169" fmla="*/ 141661 h 2380521"/>
              <a:gd name="connsiteX4170" fmla="*/ 2796538 w 8023328"/>
              <a:gd name="connsiteY4170" fmla="*/ 141661 h 2380521"/>
              <a:gd name="connsiteX4171" fmla="*/ 2808940 w 8023328"/>
              <a:gd name="connsiteY4171" fmla="*/ 155517 h 2380521"/>
              <a:gd name="connsiteX4172" fmla="*/ 2796538 w 8023328"/>
              <a:gd name="connsiteY4172" fmla="*/ 167915 h 2380521"/>
              <a:gd name="connsiteX4173" fmla="*/ 2782683 w 8023328"/>
              <a:gd name="connsiteY4173" fmla="*/ 155517 h 2380521"/>
              <a:gd name="connsiteX4174" fmla="*/ 2796538 w 8023328"/>
              <a:gd name="connsiteY4174" fmla="*/ 141661 h 2380521"/>
              <a:gd name="connsiteX4175" fmla="*/ 2725703 w 8023328"/>
              <a:gd name="connsiteY4175" fmla="*/ 141661 h 2380521"/>
              <a:gd name="connsiteX4176" fmla="*/ 2738105 w 8023328"/>
              <a:gd name="connsiteY4176" fmla="*/ 155517 h 2380521"/>
              <a:gd name="connsiteX4177" fmla="*/ 2725703 w 8023328"/>
              <a:gd name="connsiteY4177" fmla="*/ 167915 h 2380521"/>
              <a:gd name="connsiteX4178" fmla="*/ 2711852 w 8023328"/>
              <a:gd name="connsiteY4178" fmla="*/ 155517 h 2380521"/>
              <a:gd name="connsiteX4179" fmla="*/ 2725703 w 8023328"/>
              <a:gd name="connsiteY4179" fmla="*/ 141661 h 2380521"/>
              <a:gd name="connsiteX4180" fmla="*/ 2653420 w 8023328"/>
              <a:gd name="connsiteY4180" fmla="*/ 141661 h 2380521"/>
              <a:gd name="connsiteX4181" fmla="*/ 2667273 w 8023328"/>
              <a:gd name="connsiteY4181" fmla="*/ 155517 h 2380521"/>
              <a:gd name="connsiteX4182" fmla="*/ 2653420 w 8023328"/>
              <a:gd name="connsiteY4182" fmla="*/ 167915 h 2380521"/>
              <a:gd name="connsiteX4183" fmla="*/ 2641021 w 8023328"/>
              <a:gd name="connsiteY4183" fmla="*/ 155517 h 2380521"/>
              <a:gd name="connsiteX4184" fmla="*/ 2653420 w 8023328"/>
              <a:gd name="connsiteY4184" fmla="*/ 141661 h 2380521"/>
              <a:gd name="connsiteX4185" fmla="*/ 2582586 w 8023328"/>
              <a:gd name="connsiteY4185" fmla="*/ 141661 h 2380521"/>
              <a:gd name="connsiteX4186" fmla="*/ 2596442 w 8023328"/>
              <a:gd name="connsiteY4186" fmla="*/ 155517 h 2380521"/>
              <a:gd name="connsiteX4187" fmla="*/ 2582586 w 8023328"/>
              <a:gd name="connsiteY4187" fmla="*/ 167915 h 2380521"/>
              <a:gd name="connsiteX4188" fmla="*/ 2570189 w 8023328"/>
              <a:gd name="connsiteY4188" fmla="*/ 155517 h 2380521"/>
              <a:gd name="connsiteX4189" fmla="*/ 2582586 w 8023328"/>
              <a:gd name="connsiteY4189" fmla="*/ 141661 h 2380521"/>
              <a:gd name="connsiteX4190" fmla="*/ 2511034 w 8023328"/>
              <a:gd name="connsiteY4190" fmla="*/ 141661 h 2380521"/>
              <a:gd name="connsiteX4191" fmla="*/ 2525616 w 8023328"/>
              <a:gd name="connsiteY4191" fmla="*/ 155517 h 2380521"/>
              <a:gd name="connsiteX4192" fmla="*/ 2511034 w 8023328"/>
              <a:gd name="connsiteY4192" fmla="*/ 167915 h 2380521"/>
              <a:gd name="connsiteX4193" fmla="*/ 2499364 w 8023328"/>
              <a:gd name="connsiteY4193" fmla="*/ 155517 h 2380521"/>
              <a:gd name="connsiteX4194" fmla="*/ 2511034 w 8023328"/>
              <a:gd name="connsiteY4194" fmla="*/ 141661 h 2380521"/>
              <a:gd name="connsiteX4195" fmla="*/ 2439946 w 8023328"/>
              <a:gd name="connsiteY4195" fmla="*/ 141661 h 2380521"/>
              <a:gd name="connsiteX4196" fmla="*/ 2454734 w 8023328"/>
              <a:gd name="connsiteY4196" fmla="*/ 155517 h 2380521"/>
              <a:gd name="connsiteX4197" fmla="*/ 2439946 w 8023328"/>
              <a:gd name="connsiteY4197" fmla="*/ 167915 h 2380521"/>
              <a:gd name="connsiteX4198" fmla="*/ 2425159 w 8023328"/>
              <a:gd name="connsiteY4198" fmla="*/ 155517 h 2380521"/>
              <a:gd name="connsiteX4199" fmla="*/ 2439946 w 8023328"/>
              <a:gd name="connsiteY4199" fmla="*/ 141661 h 2380521"/>
              <a:gd name="connsiteX4200" fmla="*/ 2369114 w 8023328"/>
              <a:gd name="connsiteY4200" fmla="*/ 141661 h 2380521"/>
              <a:gd name="connsiteX4201" fmla="*/ 2383900 w 8023328"/>
              <a:gd name="connsiteY4201" fmla="*/ 155517 h 2380521"/>
              <a:gd name="connsiteX4202" fmla="*/ 2369114 w 8023328"/>
              <a:gd name="connsiteY4202" fmla="*/ 167915 h 2380521"/>
              <a:gd name="connsiteX4203" fmla="*/ 2354323 w 8023328"/>
              <a:gd name="connsiteY4203" fmla="*/ 155517 h 2380521"/>
              <a:gd name="connsiteX4204" fmla="*/ 2369114 w 8023328"/>
              <a:gd name="connsiteY4204" fmla="*/ 141661 h 2380521"/>
              <a:gd name="connsiteX4205" fmla="*/ 2298283 w 8023328"/>
              <a:gd name="connsiteY4205" fmla="*/ 141661 h 2380521"/>
              <a:gd name="connsiteX4206" fmla="*/ 2313070 w 8023328"/>
              <a:gd name="connsiteY4206" fmla="*/ 155517 h 2380521"/>
              <a:gd name="connsiteX4207" fmla="*/ 2298283 w 8023328"/>
              <a:gd name="connsiteY4207" fmla="*/ 167915 h 2380521"/>
              <a:gd name="connsiteX4208" fmla="*/ 2283493 w 8023328"/>
              <a:gd name="connsiteY4208" fmla="*/ 155517 h 2380521"/>
              <a:gd name="connsiteX4209" fmla="*/ 2298283 w 8023328"/>
              <a:gd name="connsiteY4209" fmla="*/ 141661 h 2380521"/>
              <a:gd name="connsiteX4210" fmla="*/ 2226517 w 8023328"/>
              <a:gd name="connsiteY4210" fmla="*/ 141661 h 2380521"/>
              <a:gd name="connsiteX4211" fmla="*/ 2238916 w 8023328"/>
              <a:gd name="connsiteY4211" fmla="*/ 155517 h 2380521"/>
              <a:gd name="connsiteX4212" fmla="*/ 2226517 w 8023328"/>
              <a:gd name="connsiteY4212" fmla="*/ 167915 h 2380521"/>
              <a:gd name="connsiteX4213" fmla="*/ 2212659 w 8023328"/>
              <a:gd name="connsiteY4213" fmla="*/ 155517 h 2380521"/>
              <a:gd name="connsiteX4214" fmla="*/ 2226517 w 8023328"/>
              <a:gd name="connsiteY4214" fmla="*/ 141661 h 2380521"/>
              <a:gd name="connsiteX4215" fmla="*/ 2155683 w 8023328"/>
              <a:gd name="connsiteY4215" fmla="*/ 141661 h 2380521"/>
              <a:gd name="connsiteX4216" fmla="*/ 2168084 w 8023328"/>
              <a:gd name="connsiteY4216" fmla="*/ 155517 h 2380521"/>
              <a:gd name="connsiteX4217" fmla="*/ 2155683 w 8023328"/>
              <a:gd name="connsiteY4217" fmla="*/ 167915 h 2380521"/>
              <a:gd name="connsiteX4218" fmla="*/ 2141827 w 8023328"/>
              <a:gd name="connsiteY4218" fmla="*/ 155517 h 2380521"/>
              <a:gd name="connsiteX4219" fmla="*/ 2155683 w 8023328"/>
              <a:gd name="connsiteY4219" fmla="*/ 141661 h 2380521"/>
              <a:gd name="connsiteX4220" fmla="*/ 2084851 w 8023328"/>
              <a:gd name="connsiteY4220" fmla="*/ 141661 h 2380521"/>
              <a:gd name="connsiteX4221" fmla="*/ 2097249 w 8023328"/>
              <a:gd name="connsiteY4221" fmla="*/ 155517 h 2380521"/>
              <a:gd name="connsiteX4222" fmla="*/ 2084851 w 8023328"/>
              <a:gd name="connsiteY4222" fmla="*/ 167915 h 2380521"/>
              <a:gd name="connsiteX4223" fmla="*/ 2070995 w 8023328"/>
              <a:gd name="connsiteY4223" fmla="*/ 155517 h 2380521"/>
              <a:gd name="connsiteX4224" fmla="*/ 2084851 w 8023328"/>
              <a:gd name="connsiteY4224" fmla="*/ 141661 h 2380521"/>
              <a:gd name="connsiteX4225" fmla="*/ 2011835 w 8023328"/>
              <a:gd name="connsiteY4225" fmla="*/ 141661 h 2380521"/>
              <a:gd name="connsiteX4226" fmla="*/ 2026421 w 8023328"/>
              <a:gd name="connsiteY4226" fmla="*/ 155517 h 2380521"/>
              <a:gd name="connsiteX4227" fmla="*/ 2011835 w 8023328"/>
              <a:gd name="connsiteY4227" fmla="*/ 167915 h 2380521"/>
              <a:gd name="connsiteX4228" fmla="*/ 2000168 w 8023328"/>
              <a:gd name="connsiteY4228" fmla="*/ 155517 h 2380521"/>
              <a:gd name="connsiteX4229" fmla="*/ 2011835 w 8023328"/>
              <a:gd name="connsiteY4229" fmla="*/ 141661 h 2380521"/>
              <a:gd name="connsiteX4230" fmla="*/ 1938365 w 8023328"/>
              <a:gd name="connsiteY4230" fmla="*/ 141661 h 2380521"/>
              <a:gd name="connsiteX4231" fmla="*/ 1952222 w 8023328"/>
              <a:gd name="connsiteY4231" fmla="*/ 155517 h 2380521"/>
              <a:gd name="connsiteX4232" fmla="*/ 1938365 w 8023328"/>
              <a:gd name="connsiteY4232" fmla="*/ 167915 h 2380521"/>
              <a:gd name="connsiteX4233" fmla="*/ 1925971 w 8023328"/>
              <a:gd name="connsiteY4233" fmla="*/ 155517 h 2380521"/>
              <a:gd name="connsiteX4234" fmla="*/ 1938365 w 8023328"/>
              <a:gd name="connsiteY4234" fmla="*/ 141661 h 2380521"/>
              <a:gd name="connsiteX4235" fmla="*/ 1869922 w 8023328"/>
              <a:gd name="connsiteY4235" fmla="*/ 141661 h 2380521"/>
              <a:gd name="connsiteX4236" fmla="*/ 1884712 w 8023328"/>
              <a:gd name="connsiteY4236" fmla="*/ 155517 h 2380521"/>
              <a:gd name="connsiteX4237" fmla="*/ 1869922 w 8023328"/>
              <a:gd name="connsiteY4237" fmla="*/ 167915 h 2380521"/>
              <a:gd name="connsiteX4238" fmla="*/ 1855131 w 8023328"/>
              <a:gd name="connsiteY4238" fmla="*/ 155517 h 2380521"/>
              <a:gd name="connsiteX4239" fmla="*/ 1869922 w 8023328"/>
              <a:gd name="connsiteY4239" fmla="*/ 141661 h 2380521"/>
              <a:gd name="connsiteX4240" fmla="*/ 1799087 w 8023328"/>
              <a:gd name="connsiteY4240" fmla="*/ 141661 h 2380521"/>
              <a:gd name="connsiteX4241" fmla="*/ 1813879 w 8023328"/>
              <a:gd name="connsiteY4241" fmla="*/ 155517 h 2380521"/>
              <a:gd name="connsiteX4242" fmla="*/ 1799087 w 8023328"/>
              <a:gd name="connsiteY4242" fmla="*/ 167915 h 2380521"/>
              <a:gd name="connsiteX4243" fmla="*/ 1784303 w 8023328"/>
              <a:gd name="connsiteY4243" fmla="*/ 155517 h 2380521"/>
              <a:gd name="connsiteX4244" fmla="*/ 1799087 w 8023328"/>
              <a:gd name="connsiteY4244" fmla="*/ 141661 h 2380521"/>
              <a:gd name="connsiteX4245" fmla="*/ 1728262 w 8023328"/>
              <a:gd name="connsiteY4245" fmla="*/ 141661 h 2380521"/>
              <a:gd name="connsiteX4246" fmla="*/ 1743052 w 8023328"/>
              <a:gd name="connsiteY4246" fmla="*/ 155517 h 2380521"/>
              <a:gd name="connsiteX4247" fmla="*/ 1728262 w 8023328"/>
              <a:gd name="connsiteY4247" fmla="*/ 167915 h 2380521"/>
              <a:gd name="connsiteX4248" fmla="*/ 1713474 w 8023328"/>
              <a:gd name="connsiteY4248" fmla="*/ 155517 h 2380521"/>
              <a:gd name="connsiteX4249" fmla="*/ 1728262 w 8023328"/>
              <a:gd name="connsiteY4249" fmla="*/ 141661 h 2380521"/>
              <a:gd name="connsiteX4250" fmla="*/ 1656501 w 8023328"/>
              <a:gd name="connsiteY4250" fmla="*/ 141661 h 2380521"/>
              <a:gd name="connsiteX4251" fmla="*/ 1668900 w 8023328"/>
              <a:gd name="connsiteY4251" fmla="*/ 156450 h 2380521"/>
              <a:gd name="connsiteX4252" fmla="*/ 1656501 w 8023328"/>
              <a:gd name="connsiteY4252" fmla="*/ 171239 h 2380521"/>
              <a:gd name="connsiteX4253" fmla="*/ 1642655 w 8023328"/>
              <a:gd name="connsiteY4253" fmla="*/ 156450 h 2380521"/>
              <a:gd name="connsiteX4254" fmla="*/ 1656501 w 8023328"/>
              <a:gd name="connsiteY4254" fmla="*/ 141661 h 2380521"/>
              <a:gd name="connsiteX4255" fmla="*/ 1582299 w 8023328"/>
              <a:gd name="connsiteY4255" fmla="*/ 141661 h 2380521"/>
              <a:gd name="connsiteX4256" fmla="*/ 1594704 w 8023328"/>
              <a:gd name="connsiteY4256" fmla="*/ 156450 h 2380521"/>
              <a:gd name="connsiteX4257" fmla="*/ 1582299 w 8023328"/>
              <a:gd name="connsiteY4257" fmla="*/ 171239 h 2380521"/>
              <a:gd name="connsiteX4258" fmla="*/ 1568444 w 8023328"/>
              <a:gd name="connsiteY4258" fmla="*/ 156450 h 2380521"/>
              <a:gd name="connsiteX4259" fmla="*/ 1582299 w 8023328"/>
              <a:gd name="connsiteY4259" fmla="*/ 141661 h 2380521"/>
              <a:gd name="connsiteX4260" fmla="*/ 1512199 w 8023328"/>
              <a:gd name="connsiteY4260" fmla="*/ 141661 h 2380521"/>
              <a:gd name="connsiteX4261" fmla="*/ 1523867 w 8023328"/>
              <a:gd name="connsiteY4261" fmla="*/ 156450 h 2380521"/>
              <a:gd name="connsiteX4262" fmla="*/ 1512199 w 8023328"/>
              <a:gd name="connsiteY4262" fmla="*/ 171239 h 2380521"/>
              <a:gd name="connsiteX4263" fmla="*/ 1497612 w 8023328"/>
              <a:gd name="connsiteY4263" fmla="*/ 156450 h 2380521"/>
              <a:gd name="connsiteX4264" fmla="*/ 1512199 w 8023328"/>
              <a:gd name="connsiteY4264" fmla="*/ 141661 h 2380521"/>
              <a:gd name="connsiteX4265" fmla="*/ 1439173 w 8023328"/>
              <a:gd name="connsiteY4265" fmla="*/ 141661 h 2380521"/>
              <a:gd name="connsiteX4266" fmla="*/ 1453026 w 8023328"/>
              <a:gd name="connsiteY4266" fmla="*/ 156450 h 2380521"/>
              <a:gd name="connsiteX4267" fmla="*/ 1439173 w 8023328"/>
              <a:gd name="connsiteY4267" fmla="*/ 171239 h 2380521"/>
              <a:gd name="connsiteX4268" fmla="*/ 1426777 w 8023328"/>
              <a:gd name="connsiteY4268" fmla="*/ 156450 h 2380521"/>
              <a:gd name="connsiteX4269" fmla="*/ 1439173 w 8023328"/>
              <a:gd name="connsiteY4269" fmla="*/ 141661 h 2380521"/>
              <a:gd name="connsiteX4270" fmla="*/ 1368349 w 8023328"/>
              <a:gd name="connsiteY4270" fmla="*/ 141661 h 2380521"/>
              <a:gd name="connsiteX4271" fmla="*/ 1382203 w 8023328"/>
              <a:gd name="connsiteY4271" fmla="*/ 156450 h 2380521"/>
              <a:gd name="connsiteX4272" fmla="*/ 1368349 w 8023328"/>
              <a:gd name="connsiteY4272" fmla="*/ 171239 h 2380521"/>
              <a:gd name="connsiteX4273" fmla="*/ 1355953 w 8023328"/>
              <a:gd name="connsiteY4273" fmla="*/ 156450 h 2380521"/>
              <a:gd name="connsiteX4274" fmla="*/ 1368349 w 8023328"/>
              <a:gd name="connsiteY4274" fmla="*/ 141661 h 2380521"/>
              <a:gd name="connsiteX4275" fmla="*/ 1297520 w 8023328"/>
              <a:gd name="connsiteY4275" fmla="*/ 141661 h 2380521"/>
              <a:gd name="connsiteX4276" fmla="*/ 1311374 w 8023328"/>
              <a:gd name="connsiteY4276" fmla="*/ 156450 h 2380521"/>
              <a:gd name="connsiteX4277" fmla="*/ 1297520 w 8023328"/>
              <a:gd name="connsiteY4277" fmla="*/ 171239 h 2380521"/>
              <a:gd name="connsiteX4278" fmla="*/ 1285121 w 8023328"/>
              <a:gd name="connsiteY4278" fmla="*/ 156450 h 2380521"/>
              <a:gd name="connsiteX4279" fmla="*/ 1297520 w 8023328"/>
              <a:gd name="connsiteY4279" fmla="*/ 141661 h 2380521"/>
              <a:gd name="connsiteX4280" fmla="*/ 2796538 w 8023328"/>
              <a:gd name="connsiteY4280" fmla="*/ 70831 h 2380521"/>
              <a:gd name="connsiteX4281" fmla="*/ 2808940 w 8023328"/>
              <a:gd name="connsiteY4281" fmla="*/ 84687 h 2380521"/>
              <a:gd name="connsiteX4282" fmla="*/ 2796538 w 8023328"/>
              <a:gd name="connsiteY4282" fmla="*/ 97085 h 2380521"/>
              <a:gd name="connsiteX4283" fmla="*/ 2782683 w 8023328"/>
              <a:gd name="connsiteY4283" fmla="*/ 84687 h 2380521"/>
              <a:gd name="connsiteX4284" fmla="*/ 2796538 w 8023328"/>
              <a:gd name="connsiteY4284" fmla="*/ 70831 h 2380521"/>
              <a:gd name="connsiteX4285" fmla="*/ 2725703 w 8023328"/>
              <a:gd name="connsiteY4285" fmla="*/ 70831 h 2380521"/>
              <a:gd name="connsiteX4286" fmla="*/ 2738105 w 8023328"/>
              <a:gd name="connsiteY4286" fmla="*/ 84687 h 2380521"/>
              <a:gd name="connsiteX4287" fmla="*/ 2725703 w 8023328"/>
              <a:gd name="connsiteY4287" fmla="*/ 97085 h 2380521"/>
              <a:gd name="connsiteX4288" fmla="*/ 2711852 w 8023328"/>
              <a:gd name="connsiteY4288" fmla="*/ 84687 h 2380521"/>
              <a:gd name="connsiteX4289" fmla="*/ 2725703 w 8023328"/>
              <a:gd name="connsiteY4289" fmla="*/ 70831 h 2380521"/>
              <a:gd name="connsiteX4290" fmla="*/ 2653420 w 8023328"/>
              <a:gd name="connsiteY4290" fmla="*/ 70831 h 2380521"/>
              <a:gd name="connsiteX4291" fmla="*/ 2667273 w 8023328"/>
              <a:gd name="connsiteY4291" fmla="*/ 84687 h 2380521"/>
              <a:gd name="connsiteX4292" fmla="*/ 2653420 w 8023328"/>
              <a:gd name="connsiteY4292" fmla="*/ 97085 h 2380521"/>
              <a:gd name="connsiteX4293" fmla="*/ 2641021 w 8023328"/>
              <a:gd name="connsiteY4293" fmla="*/ 84687 h 2380521"/>
              <a:gd name="connsiteX4294" fmla="*/ 2653420 w 8023328"/>
              <a:gd name="connsiteY4294" fmla="*/ 70831 h 2380521"/>
              <a:gd name="connsiteX4295" fmla="*/ 2582586 w 8023328"/>
              <a:gd name="connsiteY4295" fmla="*/ 70831 h 2380521"/>
              <a:gd name="connsiteX4296" fmla="*/ 2596442 w 8023328"/>
              <a:gd name="connsiteY4296" fmla="*/ 84687 h 2380521"/>
              <a:gd name="connsiteX4297" fmla="*/ 2582586 w 8023328"/>
              <a:gd name="connsiteY4297" fmla="*/ 97085 h 2380521"/>
              <a:gd name="connsiteX4298" fmla="*/ 2570189 w 8023328"/>
              <a:gd name="connsiteY4298" fmla="*/ 84687 h 2380521"/>
              <a:gd name="connsiteX4299" fmla="*/ 2582586 w 8023328"/>
              <a:gd name="connsiteY4299" fmla="*/ 70831 h 2380521"/>
              <a:gd name="connsiteX4300" fmla="*/ 2511034 w 8023328"/>
              <a:gd name="connsiteY4300" fmla="*/ 70831 h 2380521"/>
              <a:gd name="connsiteX4301" fmla="*/ 2525616 w 8023328"/>
              <a:gd name="connsiteY4301" fmla="*/ 84687 h 2380521"/>
              <a:gd name="connsiteX4302" fmla="*/ 2511034 w 8023328"/>
              <a:gd name="connsiteY4302" fmla="*/ 97085 h 2380521"/>
              <a:gd name="connsiteX4303" fmla="*/ 2499364 w 8023328"/>
              <a:gd name="connsiteY4303" fmla="*/ 84687 h 2380521"/>
              <a:gd name="connsiteX4304" fmla="*/ 2511034 w 8023328"/>
              <a:gd name="connsiteY4304" fmla="*/ 70831 h 2380521"/>
              <a:gd name="connsiteX4305" fmla="*/ 2439946 w 8023328"/>
              <a:gd name="connsiteY4305" fmla="*/ 70831 h 2380521"/>
              <a:gd name="connsiteX4306" fmla="*/ 2454737 w 8023328"/>
              <a:gd name="connsiteY4306" fmla="*/ 84687 h 2380521"/>
              <a:gd name="connsiteX4307" fmla="*/ 2439946 w 8023328"/>
              <a:gd name="connsiteY4307" fmla="*/ 97085 h 2380521"/>
              <a:gd name="connsiteX4308" fmla="*/ 2425159 w 8023328"/>
              <a:gd name="connsiteY4308" fmla="*/ 84687 h 2380521"/>
              <a:gd name="connsiteX4309" fmla="*/ 2439946 w 8023328"/>
              <a:gd name="connsiteY4309" fmla="*/ 70831 h 2380521"/>
              <a:gd name="connsiteX4310" fmla="*/ 2369114 w 8023328"/>
              <a:gd name="connsiteY4310" fmla="*/ 70831 h 2380521"/>
              <a:gd name="connsiteX4311" fmla="*/ 2383900 w 8023328"/>
              <a:gd name="connsiteY4311" fmla="*/ 84687 h 2380521"/>
              <a:gd name="connsiteX4312" fmla="*/ 2369114 w 8023328"/>
              <a:gd name="connsiteY4312" fmla="*/ 97085 h 2380521"/>
              <a:gd name="connsiteX4313" fmla="*/ 2354323 w 8023328"/>
              <a:gd name="connsiteY4313" fmla="*/ 84687 h 2380521"/>
              <a:gd name="connsiteX4314" fmla="*/ 2369114 w 8023328"/>
              <a:gd name="connsiteY4314" fmla="*/ 70831 h 2380521"/>
              <a:gd name="connsiteX4315" fmla="*/ 2298283 w 8023328"/>
              <a:gd name="connsiteY4315" fmla="*/ 70831 h 2380521"/>
              <a:gd name="connsiteX4316" fmla="*/ 2313070 w 8023328"/>
              <a:gd name="connsiteY4316" fmla="*/ 84687 h 2380521"/>
              <a:gd name="connsiteX4317" fmla="*/ 2298283 w 8023328"/>
              <a:gd name="connsiteY4317" fmla="*/ 97085 h 2380521"/>
              <a:gd name="connsiteX4318" fmla="*/ 2283493 w 8023328"/>
              <a:gd name="connsiteY4318" fmla="*/ 84687 h 2380521"/>
              <a:gd name="connsiteX4319" fmla="*/ 2298283 w 8023328"/>
              <a:gd name="connsiteY4319" fmla="*/ 70831 h 2380521"/>
              <a:gd name="connsiteX4320" fmla="*/ 2226517 w 8023328"/>
              <a:gd name="connsiteY4320" fmla="*/ 70831 h 2380521"/>
              <a:gd name="connsiteX4321" fmla="*/ 2238916 w 8023328"/>
              <a:gd name="connsiteY4321" fmla="*/ 84687 h 2380521"/>
              <a:gd name="connsiteX4322" fmla="*/ 2226517 w 8023328"/>
              <a:gd name="connsiteY4322" fmla="*/ 97085 h 2380521"/>
              <a:gd name="connsiteX4323" fmla="*/ 2212659 w 8023328"/>
              <a:gd name="connsiteY4323" fmla="*/ 84687 h 2380521"/>
              <a:gd name="connsiteX4324" fmla="*/ 2226517 w 8023328"/>
              <a:gd name="connsiteY4324" fmla="*/ 70831 h 2380521"/>
              <a:gd name="connsiteX4325" fmla="*/ 2155683 w 8023328"/>
              <a:gd name="connsiteY4325" fmla="*/ 70831 h 2380521"/>
              <a:gd name="connsiteX4326" fmla="*/ 2168084 w 8023328"/>
              <a:gd name="connsiteY4326" fmla="*/ 84687 h 2380521"/>
              <a:gd name="connsiteX4327" fmla="*/ 2155683 w 8023328"/>
              <a:gd name="connsiteY4327" fmla="*/ 97085 h 2380521"/>
              <a:gd name="connsiteX4328" fmla="*/ 2141827 w 8023328"/>
              <a:gd name="connsiteY4328" fmla="*/ 84687 h 2380521"/>
              <a:gd name="connsiteX4329" fmla="*/ 2155683 w 8023328"/>
              <a:gd name="connsiteY4329" fmla="*/ 70831 h 2380521"/>
              <a:gd name="connsiteX4330" fmla="*/ 2083393 w 8023328"/>
              <a:gd name="connsiteY4330" fmla="*/ 70831 h 2380521"/>
              <a:gd name="connsiteX4331" fmla="*/ 2097249 w 8023328"/>
              <a:gd name="connsiteY4331" fmla="*/ 84687 h 2380521"/>
              <a:gd name="connsiteX4332" fmla="*/ 2083393 w 8023328"/>
              <a:gd name="connsiteY4332" fmla="*/ 97085 h 2380521"/>
              <a:gd name="connsiteX4333" fmla="*/ 2070995 w 8023328"/>
              <a:gd name="connsiteY4333" fmla="*/ 84687 h 2380521"/>
              <a:gd name="connsiteX4334" fmla="*/ 2083393 w 8023328"/>
              <a:gd name="connsiteY4334" fmla="*/ 70831 h 2380521"/>
              <a:gd name="connsiteX4335" fmla="*/ 2011835 w 8023328"/>
              <a:gd name="connsiteY4335" fmla="*/ 70831 h 2380521"/>
              <a:gd name="connsiteX4336" fmla="*/ 2026421 w 8023328"/>
              <a:gd name="connsiteY4336" fmla="*/ 84687 h 2380521"/>
              <a:gd name="connsiteX4337" fmla="*/ 2011835 w 8023328"/>
              <a:gd name="connsiteY4337" fmla="*/ 97085 h 2380521"/>
              <a:gd name="connsiteX4338" fmla="*/ 2000168 w 8023328"/>
              <a:gd name="connsiteY4338" fmla="*/ 84687 h 2380521"/>
              <a:gd name="connsiteX4339" fmla="*/ 2011835 w 8023328"/>
              <a:gd name="connsiteY4339" fmla="*/ 70831 h 2380521"/>
              <a:gd name="connsiteX4340" fmla="*/ 1938365 w 8023328"/>
              <a:gd name="connsiteY4340" fmla="*/ 70831 h 2380521"/>
              <a:gd name="connsiteX4341" fmla="*/ 1952222 w 8023328"/>
              <a:gd name="connsiteY4341" fmla="*/ 84687 h 2380521"/>
              <a:gd name="connsiteX4342" fmla="*/ 1938365 w 8023328"/>
              <a:gd name="connsiteY4342" fmla="*/ 97085 h 2380521"/>
              <a:gd name="connsiteX4343" fmla="*/ 1925971 w 8023328"/>
              <a:gd name="connsiteY4343" fmla="*/ 84687 h 2380521"/>
              <a:gd name="connsiteX4344" fmla="*/ 1938365 w 8023328"/>
              <a:gd name="connsiteY4344" fmla="*/ 70831 h 2380521"/>
              <a:gd name="connsiteX4345" fmla="*/ 1869922 w 8023328"/>
              <a:gd name="connsiteY4345" fmla="*/ 70831 h 2380521"/>
              <a:gd name="connsiteX4346" fmla="*/ 1884712 w 8023328"/>
              <a:gd name="connsiteY4346" fmla="*/ 84687 h 2380521"/>
              <a:gd name="connsiteX4347" fmla="*/ 1869922 w 8023328"/>
              <a:gd name="connsiteY4347" fmla="*/ 97085 h 2380521"/>
              <a:gd name="connsiteX4348" fmla="*/ 1855131 w 8023328"/>
              <a:gd name="connsiteY4348" fmla="*/ 84687 h 2380521"/>
              <a:gd name="connsiteX4349" fmla="*/ 1869922 w 8023328"/>
              <a:gd name="connsiteY4349" fmla="*/ 70831 h 2380521"/>
              <a:gd name="connsiteX4350" fmla="*/ 1799087 w 8023328"/>
              <a:gd name="connsiteY4350" fmla="*/ 70831 h 2380521"/>
              <a:gd name="connsiteX4351" fmla="*/ 1813879 w 8023328"/>
              <a:gd name="connsiteY4351" fmla="*/ 84687 h 2380521"/>
              <a:gd name="connsiteX4352" fmla="*/ 1799087 w 8023328"/>
              <a:gd name="connsiteY4352" fmla="*/ 97085 h 2380521"/>
              <a:gd name="connsiteX4353" fmla="*/ 1784303 w 8023328"/>
              <a:gd name="connsiteY4353" fmla="*/ 84687 h 2380521"/>
              <a:gd name="connsiteX4354" fmla="*/ 1799087 w 8023328"/>
              <a:gd name="connsiteY4354" fmla="*/ 70831 h 2380521"/>
              <a:gd name="connsiteX4355" fmla="*/ 1728262 w 8023328"/>
              <a:gd name="connsiteY4355" fmla="*/ 70831 h 2380521"/>
              <a:gd name="connsiteX4356" fmla="*/ 1743052 w 8023328"/>
              <a:gd name="connsiteY4356" fmla="*/ 84687 h 2380521"/>
              <a:gd name="connsiteX4357" fmla="*/ 1728262 w 8023328"/>
              <a:gd name="connsiteY4357" fmla="*/ 97085 h 2380521"/>
              <a:gd name="connsiteX4358" fmla="*/ 1713474 w 8023328"/>
              <a:gd name="connsiteY4358" fmla="*/ 84687 h 2380521"/>
              <a:gd name="connsiteX4359" fmla="*/ 1728262 w 8023328"/>
              <a:gd name="connsiteY4359" fmla="*/ 70831 h 2380521"/>
              <a:gd name="connsiteX4360" fmla="*/ 1656501 w 8023328"/>
              <a:gd name="connsiteY4360" fmla="*/ 70831 h 2380521"/>
              <a:gd name="connsiteX4361" fmla="*/ 1668900 w 8023328"/>
              <a:gd name="connsiteY4361" fmla="*/ 84687 h 2380521"/>
              <a:gd name="connsiteX4362" fmla="*/ 1656501 w 8023328"/>
              <a:gd name="connsiteY4362" fmla="*/ 97085 h 2380521"/>
              <a:gd name="connsiteX4363" fmla="*/ 1642655 w 8023328"/>
              <a:gd name="connsiteY4363" fmla="*/ 84687 h 2380521"/>
              <a:gd name="connsiteX4364" fmla="*/ 1656501 w 8023328"/>
              <a:gd name="connsiteY4364" fmla="*/ 70831 h 2380521"/>
              <a:gd name="connsiteX4365" fmla="*/ 1582299 w 8023328"/>
              <a:gd name="connsiteY4365" fmla="*/ 70831 h 2380521"/>
              <a:gd name="connsiteX4366" fmla="*/ 1594704 w 8023328"/>
              <a:gd name="connsiteY4366" fmla="*/ 84687 h 2380521"/>
              <a:gd name="connsiteX4367" fmla="*/ 1582299 w 8023328"/>
              <a:gd name="connsiteY4367" fmla="*/ 97085 h 2380521"/>
              <a:gd name="connsiteX4368" fmla="*/ 1568444 w 8023328"/>
              <a:gd name="connsiteY4368" fmla="*/ 84687 h 2380521"/>
              <a:gd name="connsiteX4369" fmla="*/ 1582299 w 8023328"/>
              <a:gd name="connsiteY4369" fmla="*/ 70831 h 2380521"/>
              <a:gd name="connsiteX4370" fmla="*/ 2796538 w 8023328"/>
              <a:gd name="connsiteY4370" fmla="*/ 0 h 2380521"/>
              <a:gd name="connsiteX4371" fmla="*/ 2808940 w 8023328"/>
              <a:gd name="connsiteY4371" fmla="*/ 12397 h 2380521"/>
              <a:gd name="connsiteX4372" fmla="*/ 2796538 w 8023328"/>
              <a:gd name="connsiteY4372" fmla="*/ 26254 h 2380521"/>
              <a:gd name="connsiteX4373" fmla="*/ 2782683 w 8023328"/>
              <a:gd name="connsiteY4373" fmla="*/ 12397 h 2380521"/>
              <a:gd name="connsiteX4374" fmla="*/ 2796538 w 8023328"/>
              <a:gd name="connsiteY4374" fmla="*/ 0 h 2380521"/>
              <a:gd name="connsiteX4375" fmla="*/ 2725703 w 8023328"/>
              <a:gd name="connsiteY4375" fmla="*/ 0 h 2380521"/>
              <a:gd name="connsiteX4376" fmla="*/ 2738105 w 8023328"/>
              <a:gd name="connsiteY4376" fmla="*/ 12397 h 2380521"/>
              <a:gd name="connsiteX4377" fmla="*/ 2725703 w 8023328"/>
              <a:gd name="connsiteY4377" fmla="*/ 26254 h 2380521"/>
              <a:gd name="connsiteX4378" fmla="*/ 2711852 w 8023328"/>
              <a:gd name="connsiteY4378" fmla="*/ 12397 h 2380521"/>
              <a:gd name="connsiteX4379" fmla="*/ 2725703 w 8023328"/>
              <a:gd name="connsiteY4379" fmla="*/ 0 h 2380521"/>
              <a:gd name="connsiteX4380" fmla="*/ 2653420 w 8023328"/>
              <a:gd name="connsiteY4380" fmla="*/ 0 h 2380521"/>
              <a:gd name="connsiteX4381" fmla="*/ 2667273 w 8023328"/>
              <a:gd name="connsiteY4381" fmla="*/ 12397 h 2380521"/>
              <a:gd name="connsiteX4382" fmla="*/ 2653420 w 8023328"/>
              <a:gd name="connsiteY4382" fmla="*/ 26254 h 2380521"/>
              <a:gd name="connsiteX4383" fmla="*/ 2641021 w 8023328"/>
              <a:gd name="connsiteY4383" fmla="*/ 12397 h 2380521"/>
              <a:gd name="connsiteX4384" fmla="*/ 2653420 w 8023328"/>
              <a:gd name="connsiteY4384" fmla="*/ 0 h 2380521"/>
              <a:gd name="connsiteX4385" fmla="*/ 2582586 w 8023328"/>
              <a:gd name="connsiteY4385" fmla="*/ 0 h 2380521"/>
              <a:gd name="connsiteX4386" fmla="*/ 2596442 w 8023328"/>
              <a:gd name="connsiteY4386" fmla="*/ 12397 h 2380521"/>
              <a:gd name="connsiteX4387" fmla="*/ 2582586 w 8023328"/>
              <a:gd name="connsiteY4387" fmla="*/ 26254 h 2380521"/>
              <a:gd name="connsiteX4388" fmla="*/ 2570189 w 8023328"/>
              <a:gd name="connsiteY4388" fmla="*/ 12397 h 2380521"/>
              <a:gd name="connsiteX4389" fmla="*/ 2582586 w 8023328"/>
              <a:gd name="connsiteY4389" fmla="*/ 0 h 2380521"/>
              <a:gd name="connsiteX4390" fmla="*/ 2511034 w 8023328"/>
              <a:gd name="connsiteY4390" fmla="*/ 0 h 2380521"/>
              <a:gd name="connsiteX4391" fmla="*/ 2525616 w 8023328"/>
              <a:gd name="connsiteY4391" fmla="*/ 12397 h 2380521"/>
              <a:gd name="connsiteX4392" fmla="*/ 2511034 w 8023328"/>
              <a:gd name="connsiteY4392" fmla="*/ 26254 h 2380521"/>
              <a:gd name="connsiteX4393" fmla="*/ 2499364 w 8023328"/>
              <a:gd name="connsiteY4393" fmla="*/ 12397 h 2380521"/>
              <a:gd name="connsiteX4394" fmla="*/ 2511034 w 8023328"/>
              <a:gd name="connsiteY4394" fmla="*/ 0 h 2380521"/>
              <a:gd name="connsiteX4395" fmla="*/ 2439946 w 8023328"/>
              <a:gd name="connsiteY4395" fmla="*/ 0 h 2380521"/>
              <a:gd name="connsiteX4396" fmla="*/ 2454737 w 8023328"/>
              <a:gd name="connsiteY4396" fmla="*/ 12397 h 2380521"/>
              <a:gd name="connsiteX4397" fmla="*/ 2439946 w 8023328"/>
              <a:gd name="connsiteY4397" fmla="*/ 26254 h 2380521"/>
              <a:gd name="connsiteX4398" fmla="*/ 2425159 w 8023328"/>
              <a:gd name="connsiteY4398" fmla="*/ 12397 h 2380521"/>
              <a:gd name="connsiteX4399" fmla="*/ 2439946 w 8023328"/>
              <a:gd name="connsiteY4399" fmla="*/ 0 h 2380521"/>
              <a:gd name="connsiteX4400" fmla="*/ 2369114 w 8023328"/>
              <a:gd name="connsiteY4400" fmla="*/ 0 h 2380521"/>
              <a:gd name="connsiteX4401" fmla="*/ 2383900 w 8023328"/>
              <a:gd name="connsiteY4401" fmla="*/ 12397 h 2380521"/>
              <a:gd name="connsiteX4402" fmla="*/ 2369114 w 8023328"/>
              <a:gd name="connsiteY4402" fmla="*/ 26254 h 2380521"/>
              <a:gd name="connsiteX4403" fmla="*/ 2354323 w 8023328"/>
              <a:gd name="connsiteY4403" fmla="*/ 12397 h 2380521"/>
              <a:gd name="connsiteX4404" fmla="*/ 2369114 w 8023328"/>
              <a:gd name="connsiteY4404" fmla="*/ 0 h 2380521"/>
              <a:gd name="connsiteX4405" fmla="*/ 2298283 w 8023328"/>
              <a:gd name="connsiteY4405" fmla="*/ 0 h 2380521"/>
              <a:gd name="connsiteX4406" fmla="*/ 2313070 w 8023328"/>
              <a:gd name="connsiteY4406" fmla="*/ 12397 h 2380521"/>
              <a:gd name="connsiteX4407" fmla="*/ 2298283 w 8023328"/>
              <a:gd name="connsiteY4407" fmla="*/ 26254 h 2380521"/>
              <a:gd name="connsiteX4408" fmla="*/ 2283493 w 8023328"/>
              <a:gd name="connsiteY4408" fmla="*/ 12397 h 2380521"/>
              <a:gd name="connsiteX4409" fmla="*/ 2298283 w 8023328"/>
              <a:gd name="connsiteY4409" fmla="*/ 0 h 2380521"/>
              <a:gd name="connsiteX4410" fmla="*/ 2226517 w 8023328"/>
              <a:gd name="connsiteY4410" fmla="*/ 0 h 2380521"/>
              <a:gd name="connsiteX4411" fmla="*/ 2238916 w 8023328"/>
              <a:gd name="connsiteY4411" fmla="*/ 13856 h 2380521"/>
              <a:gd name="connsiteX4412" fmla="*/ 2226517 w 8023328"/>
              <a:gd name="connsiteY4412" fmla="*/ 26254 h 2380521"/>
              <a:gd name="connsiteX4413" fmla="*/ 2212659 w 8023328"/>
              <a:gd name="connsiteY4413" fmla="*/ 13856 h 2380521"/>
              <a:gd name="connsiteX4414" fmla="*/ 2226517 w 8023328"/>
              <a:gd name="connsiteY4414" fmla="*/ 0 h 2380521"/>
              <a:gd name="connsiteX4415" fmla="*/ 2155683 w 8023328"/>
              <a:gd name="connsiteY4415" fmla="*/ 0 h 2380521"/>
              <a:gd name="connsiteX4416" fmla="*/ 2168084 w 8023328"/>
              <a:gd name="connsiteY4416" fmla="*/ 13856 h 2380521"/>
              <a:gd name="connsiteX4417" fmla="*/ 2155683 w 8023328"/>
              <a:gd name="connsiteY4417" fmla="*/ 26254 h 2380521"/>
              <a:gd name="connsiteX4418" fmla="*/ 2141827 w 8023328"/>
              <a:gd name="connsiteY4418" fmla="*/ 13856 h 2380521"/>
              <a:gd name="connsiteX4419" fmla="*/ 2155683 w 8023328"/>
              <a:gd name="connsiteY4419" fmla="*/ 0 h 2380521"/>
              <a:gd name="connsiteX4420" fmla="*/ 2083393 w 8023328"/>
              <a:gd name="connsiteY4420" fmla="*/ 0 h 2380521"/>
              <a:gd name="connsiteX4421" fmla="*/ 2097249 w 8023328"/>
              <a:gd name="connsiteY4421" fmla="*/ 13856 h 2380521"/>
              <a:gd name="connsiteX4422" fmla="*/ 2083393 w 8023328"/>
              <a:gd name="connsiteY4422" fmla="*/ 26254 h 2380521"/>
              <a:gd name="connsiteX4423" fmla="*/ 2070995 w 8023328"/>
              <a:gd name="connsiteY4423" fmla="*/ 13856 h 2380521"/>
              <a:gd name="connsiteX4424" fmla="*/ 2083393 w 8023328"/>
              <a:gd name="connsiteY4424" fmla="*/ 0 h 2380521"/>
              <a:gd name="connsiteX4425" fmla="*/ 2011835 w 8023328"/>
              <a:gd name="connsiteY4425" fmla="*/ 0 h 2380521"/>
              <a:gd name="connsiteX4426" fmla="*/ 2026421 w 8023328"/>
              <a:gd name="connsiteY4426" fmla="*/ 13856 h 2380521"/>
              <a:gd name="connsiteX4427" fmla="*/ 2011835 w 8023328"/>
              <a:gd name="connsiteY4427" fmla="*/ 26254 h 2380521"/>
              <a:gd name="connsiteX4428" fmla="*/ 2000168 w 8023328"/>
              <a:gd name="connsiteY4428" fmla="*/ 13856 h 2380521"/>
              <a:gd name="connsiteX4429" fmla="*/ 2011835 w 8023328"/>
              <a:gd name="connsiteY4429" fmla="*/ 0 h 2380521"/>
              <a:gd name="connsiteX4430" fmla="*/ 1938365 w 8023328"/>
              <a:gd name="connsiteY4430" fmla="*/ 0 h 2380521"/>
              <a:gd name="connsiteX4431" fmla="*/ 1952222 w 8023328"/>
              <a:gd name="connsiteY4431" fmla="*/ 13856 h 2380521"/>
              <a:gd name="connsiteX4432" fmla="*/ 1938365 w 8023328"/>
              <a:gd name="connsiteY4432" fmla="*/ 26254 h 2380521"/>
              <a:gd name="connsiteX4433" fmla="*/ 1925971 w 8023328"/>
              <a:gd name="connsiteY4433" fmla="*/ 13856 h 2380521"/>
              <a:gd name="connsiteX4434" fmla="*/ 1938365 w 8023328"/>
              <a:gd name="connsiteY4434" fmla="*/ 0 h 2380521"/>
              <a:gd name="connsiteX4435" fmla="*/ 1869922 w 8023328"/>
              <a:gd name="connsiteY4435" fmla="*/ 0 h 2380521"/>
              <a:gd name="connsiteX4436" fmla="*/ 1884712 w 8023328"/>
              <a:gd name="connsiteY4436" fmla="*/ 13856 h 2380521"/>
              <a:gd name="connsiteX4437" fmla="*/ 1869922 w 8023328"/>
              <a:gd name="connsiteY4437" fmla="*/ 26254 h 2380521"/>
              <a:gd name="connsiteX4438" fmla="*/ 1855131 w 8023328"/>
              <a:gd name="connsiteY4438" fmla="*/ 13856 h 2380521"/>
              <a:gd name="connsiteX4439" fmla="*/ 1869922 w 8023328"/>
              <a:gd name="connsiteY4439" fmla="*/ 0 h 2380521"/>
              <a:gd name="connsiteX4440" fmla="*/ 1799087 w 8023328"/>
              <a:gd name="connsiteY4440" fmla="*/ 0 h 2380521"/>
              <a:gd name="connsiteX4441" fmla="*/ 1813879 w 8023328"/>
              <a:gd name="connsiteY4441" fmla="*/ 13856 h 2380521"/>
              <a:gd name="connsiteX4442" fmla="*/ 1799087 w 8023328"/>
              <a:gd name="connsiteY4442" fmla="*/ 26254 h 2380521"/>
              <a:gd name="connsiteX4443" fmla="*/ 1784303 w 8023328"/>
              <a:gd name="connsiteY4443" fmla="*/ 13856 h 2380521"/>
              <a:gd name="connsiteX4444" fmla="*/ 1799087 w 8023328"/>
              <a:gd name="connsiteY4444" fmla="*/ 0 h 2380521"/>
              <a:gd name="connsiteX4445" fmla="*/ 1728262 w 8023328"/>
              <a:gd name="connsiteY4445" fmla="*/ 0 h 2380521"/>
              <a:gd name="connsiteX4446" fmla="*/ 1743052 w 8023328"/>
              <a:gd name="connsiteY4446" fmla="*/ 13856 h 2380521"/>
              <a:gd name="connsiteX4447" fmla="*/ 1728262 w 8023328"/>
              <a:gd name="connsiteY4447" fmla="*/ 26254 h 2380521"/>
              <a:gd name="connsiteX4448" fmla="*/ 1713474 w 8023328"/>
              <a:gd name="connsiteY4448" fmla="*/ 13856 h 2380521"/>
              <a:gd name="connsiteX4449" fmla="*/ 1728262 w 8023328"/>
              <a:gd name="connsiteY4449" fmla="*/ 0 h 2380521"/>
              <a:gd name="connsiteX4450" fmla="*/ 1656501 w 8023328"/>
              <a:gd name="connsiteY4450" fmla="*/ 0 h 2380521"/>
              <a:gd name="connsiteX4451" fmla="*/ 1668900 w 8023328"/>
              <a:gd name="connsiteY4451" fmla="*/ 13856 h 2380521"/>
              <a:gd name="connsiteX4452" fmla="*/ 1656501 w 8023328"/>
              <a:gd name="connsiteY4452" fmla="*/ 26254 h 2380521"/>
              <a:gd name="connsiteX4453" fmla="*/ 1642655 w 8023328"/>
              <a:gd name="connsiteY4453" fmla="*/ 13856 h 2380521"/>
              <a:gd name="connsiteX4454" fmla="*/ 1656501 w 8023328"/>
              <a:gd name="connsiteY4454" fmla="*/ 0 h 2380521"/>
              <a:gd name="connsiteX4455" fmla="*/ 1582299 w 8023328"/>
              <a:gd name="connsiteY4455" fmla="*/ 0 h 2380521"/>
              <a:gd name="connsiteX4456" fmla="*/ 1594704 w 8023328"/>
              <a:gd name="connsiteY4456" fmla="*/ 13856 h 2380521"/>
              <a:gd name="connsiteX4457" fmla="*/ 1582299 w 8023328"/>
              <a:gd name="connsiteY4457" fmla="*/ 26254 h 2380521"/>
              <a:gd name="connsiteX4458" fmla="*/ 1568444 w 8023328"/>
              <a:gd name="connsiteY4458" fmla="*/ 13856 h 2380521"/>
              <a:gd name="connsiteX4459" fmla="*/ 1582299 w 8023328"/>
              <a:gd name="connsiteY4459" fmla="*/ 0 h 23805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</a:cxnLst>
            <a:rect l="l" t="t" r="r" b="b"/>
            <a:pathLst>
              <a:path w="8023328" h="2380521">
                <a:moveTo>
                  <a:pt x="8010930" y="2354267"/>
                </a:moveTo>
                <a:cubicBezTo>
                  <a:pt x="8018223" y="2354267"/>
                  <a:pt x="8023328" y="2360101"/>
                  <a:pt x="8023328" y="2366665"/>
                </a:cubicBezTo>
                <a:cubicBezTo>
                  <a:pt x="8023328" y="2373958"/>
                  <a:pt x="8018223" y="2380521"/>
                  <a:pt x="8010930" y="2380521"/>
                </a:cubicBezTo>
                <a:cubicBezTo>
                  <a:pt x="8002908" y="2380521"/>
                  <a:pt x="7997074" y="2373958"/>
                  <a:pt x="7997074" y="2366665"/>
                </a:cubicBezTo>
                <a:cubicBezTo>
                  <a:pt x="7997074" y="2360101"/>
                  <a:pt x="8002908" y="2354267"/>
                  <a:pt x="8010930" y="2354267"/>
                </a:cubicBezTo>
                <a:close/>
                <a:moveTo>
                  <a:pt x="7940099" y="2354267"/>
                </a:moveTo>
                <a:cubicBezTo>
                  <a:pt x="7945933" y="2354267"/>
                  <a:pt x="7952497" y="2360101"/>
                  <a:pt x="7952497" y="2366665"/>
                </a:cubicBezTo>
                <a:cubicBezTo>
                  <a:pt x="7952497" y="2373958"/>
                  <a:pt x="7945933" y="2380521"/>
                  <a:pt x="7940099" y="2380521"/>
                </a:cubicBezTo>
                <a:cubicBezTo>
                  <a:pt x="7932077" y="2380521"/>
                  <a:pt x="7926243" y="2373958"/>
                  <a:pt x="7926243" y="2366665"/>
                </a:cubicBezTo>
                <a:cubicBezTo>
                  <a:pt x="7926243" y="2360101"/>
                  <a:pt x="7932077" y="2354267"/>
                  <a:pt x="7940099" y="2354267"/>
                </a:cubicBezTo>
                <a:close/>
                <a:moveTo>
                  <a:pt x="7869269" y="2354267"/>
                </a:moveTo>
                <a:cubicBezTo>
                  <a:pt x="7875833" y="2354267"/>
                  <a:pt x="7881667" y="2360101"/>
                  <a:pt x="7881667" y="2366665"/>
                </a:cubicBezTo>
                <a:cubicBezTo>
                  <a:pt x="7881667" y="2373958"/>
                  <a:pt x="7875833" y="2380521"/>
                  <a:pt x="7869269" y="2380521"/>
                </a:cubicBezTo>
                <a:cubicBezTo>
                  <a:pt x="7861976" y="2380521"/>
                  <a:pt x="7855413" y="2373958"/>
                  <a:pt x="7855413" y="2366665"/>
                </a:cubicBezTo>
                <a:cubicBezTo>
                  <a:pt x="7855413" y="2360101"/>
                  <a:pt x="7861976" y="2354267"/>
                  <a:pt x="7869269" y="2354267"/>
                </a:cubicBezTo>
                <a:close/>
                <a:moveTo>
                  <a:pt x="7796980" y="2354267"/>
                </a:moveTo>
                <a:cubicBezTo>
                  <a:pt x="7805002" y="2354267"/>
                  <a:pt x="7810836" y="2360101"/>
                  <a:pt x="7810836" y="2366665"/>
                </a:cubicBezTo>
                <a:cubicBezTo>
                  <a:pt x="7810836" y="2373958"/>
                  <a:pt x="7805002" y="2380521"/>
                  <a:pt x="7796980" y="2380521"/>
                </a:cubicBezTo>
                <a:cubicBezTo>
                  <a:pt x="7791145" y="2380521"/>
                  <a:pt x="7784582" y="2373958"/>
                  <a:pt x="7784582" y="2366665"/>
                </a:cubicBezTo>
                <a:cubicBezTo>
                  <a:pt x="7784582" y="2360101"/>
                  <a:pt x="7791145" y="2354267"/>
                  <a:pt x="7796980" y="2354267"/>
                </a:cubicBezTo>
                <a:close/>
                <a:moveTo>
                  <a:pt x="8010930" y="2283438"/>
                </a:moveTo>
                <a:cubicBezTo>
                  <a:pt x="8018223" y="2283438"/>
                  <a:pt x="8023328" y="2288543"/>
                  <a:pt x="8023328" y="2295835"/>
                </a:cubicBezTo>
                <a:cubicBezTo>
                  <a:pt x="8023328" y="2303857"/>
                  <a:pt x="8018223" y="2309691"/>
                  <a:pt x="8010930" y="2309691"/>
                </a:cubicBezTo>
                <a:cubicBezTo>
                  <a:pt x="8002908" y="2309691"/>
                  <a:pt x="7997074" y="2303857"/>
                  <a:pt x="7997074" y="2295835"/>
                </a:cubicBezTo>
                <a:cubicBezTo>
                  <a:pt x="7997074" y="2288543"/>
                  <a:pt x="8002908" y="2283438"/>
                  <a:pt x="8010930" y="2283438"/>
                </a:cubicBezTo>
                <a:close/>
                <a:moveTo>
                  <a:pt x="7940099" y="2283438"/>
                </a:moveTo>
                <a:cubicBezTo>
                  <a:pt x="7945933" y="2283438"/>
                  <a:pt x="7952497" y="2288543"/>
                  <a:pt x="7952497" y="2295835"/>
                </a:cubicBezTo>
                <a:cubicBezTo>
                  <a:pt x="7952497" y="2303857"/>
                  <a:pt x="7945933" y="2309691"/>
                  <a:pt x="7940099" y="2309691"/>
                </a:cubicBezTo>
                <a:cubicBezTo>
                  <a:pt x="7932077" y="2309691"/>
                  <a:pt x="7926243" y="2303857"/>
                  <a:pt x="7926243" y="2295835"/>
                </a:cubicBezTo>
                <a:cubicBezTo>
                  <a:pt x="7926243" y="2288543"/>
                  <a:pt x="7932077" y="2283438"/>
                  <a:pt x="7940099" y="2283438"/>
                </a:cubicBezTo>
                <a:close/>
                <a:moveTo>
                  <a:pt x="7869269" y="2283438"/>
                </a:moveTo>
                <a:cubicBezTo>
                  <a:pt x="7875833" y="2283438"/>
                  <a:pt x="7881667" y="2288543"/>
                  <a:pt x="7881667" y="2295835"/>
                </a:cubicBezTo>
                <a:cubicBezTo>
                  <a:pt x="7881667" y="2303857"/>
                  <a:pt x="7875833" y="2309691"/>
                  <a:pt x="7869269" y="2309691"/>
                </a:cubicBezTo>
                <a:cubicBezTo>
                  <a:pt x="7861976" y="2309691"/>
                  <a:pt x="7855413" y="2303857"/>
                  <a:pt x="7855413" y="2295835"/>
                </a:cubicBezTo>
                <a:cubicBezTo>
                  <a:pt x="7855413" y="2288543"/>
                  <a:pt x="7861976" y="2283438"/>
                  <a:pt x="7869269" y="2283438"/>
                </a:cubicBezTo>
                <a:close/>
                <a:moveTo>
                  <a:pt x="7796980" y="2283438"/>
                </a:moveTo>
                <a:cubicBezTo>
                  <a:pt x="7805002" y="2283438"/>
                  <a:pt x="7810836" y="2288543"/>
                  <a:pt x="7810836" y="2295835"/>
                </a:cubicBezTo>
                <a:cubicBezTo>
                  <a:pt x="7810836" y="2303857"/>
                  <a:pt x="7805002" y="2309691"/>
                  <a:pt x="7796980" y="2309691"/>
                </a:cubicBezTo>
                <a:cubicBezTo>
                  <a:pt x="7791145" y="2309691"/>
                  <a:pt x="7784582" y="2303857"/>
                  <a:pt x="7784582" y="2295835"/>
                </a:cubicBezTo>
                <a:cubicBezTo>
                  <a:pt x="7784582" y="2288543"/>
                  <a:pt x="7791145" y="2283438"/>
                  <a:pt x="7796980" y="2283438"/>
                </a:cubicBezTo>
                <a:close/>
                <a:moveTo>
                  <a:pt x="7726151" y="2283438"/>
                </a:moveTo>
                <a:cubicBezTo>
                  <a:pt x="7734173" y="2283438"/>
                  <a:pt x="7740007" y="2288543"/>
                  <a:pt x="7740007" y="2295835"/>
                </a:cubicBezTo>
                <a:cubicBezTo>
                  <a:pt x="7740007" y="2303857"/>
                  <a:pt x="7734173" y="2309691"/>
                  <a:pt x="7726151" y="2309691"/>
                </a:cubicBezTo>
                <a:cubicBezTo>
                  <a:pt x="7718858" y="2309691"/>
                  <a:pt x="7713753" y="2303857"/>
                  <a:pt x="7713753" y="2295835"/>
                </a:cubicBezTo>
                <a:cubicBezTo>
                  <a:pt x="7713753" y="2288543"/>
                  <a:pt x="7718858" y="2283438"/>
                  <a:pt x="7726151" y="2283438"/>
                </a:cubicBezTo>
                <a:close/>
                <a:moveTo>
                  <a:pt x="7940099" y="2209234"/>
                </a:moveTo>
                <a:cubicBezTo>
                  <a:pt x="7945933" y="2209234"/>
                  <a:pt x="7952497" y="2216239"/>
                  <a:pt x="7952497" y="2224022"/>
                </a:cubicBezTo>
                <a:cubicBezTo>
                  <a:pt x="7952497" y="2232584"/>
                  <a:pt x="7945933" y="2238810"/>
                  <a:pt x="7940099" y="2238810"/>
                </a:cubicBezTo>
                <a:cubicBezTo>
                  <a:pt x="7932077" y="2238810"/>
                  <a:pt x="7926243" y="2232584"/>
                  <a:pt x="7926243" y="2224022"/>
                </a:cubicBezTo>
                <a:cubicBezTo>
                  <a:pt x="7926243" y="2216239"/>
                  <a:pt x="7932077" y="2209234"/>
                  <a:pt x="7940099" y="2209234"/>
                </a:cubicBezTo>
                <a:close/>
                <a:moveTo>
                  <a:pt x="7867811" y="2209234"/>
                </a:moveTo>
                <a:cubicBezTo>
                  <a:pt x="7875833" y="2209234"/>
                  <a:pt x="7881667" y="2216239"/>
                  <a:pt x="7881667" y="2224022"/>
                </a:cubicBezTo>
                <a:cubicBezTo>
                  <a:pt x="7881667" y="2232584"/>
                  <a:pt x="7875833" y="2238810"/>
                  <a:pt x="7867811" y="2238810"/>
                </a:cubicBezTo>
                <a:cubicBezTo>
                  <a:pt x="7861976" y="2238810"/>
                  <a:pt x="7855413" y="2232584"/>
                  <a:pt x="7855413" y="2224022"/>
                </a:cubicBezTo>
                <a:cubicBezTo>
                  <a:pt x="7855413" y="2216239"/>
                  <a:pt x="7861976" y="2209234"/>
                  <a:pt x="7867811" y="2209234"/>
                </a:cubicBezTo>
                <a:close/>
                <a:moveTo>
                  <a:pt x="7796980" y="2209234"/>
                </a:moveTo>
                <a:cubicBezTo>
                  <a:pt x="7805002" y="2209234"/>
                  <a:pt x="7810836" y="2216239"/>
                  <a:pt x="7810836" y="2224022"/>
                </a:cubicBezTo>
                <a:cubicBezTo>
                  <a:pt x="7810836" y="2232584"/>
                  <a:pt x="7805002" y="2238810"/>
                  <a:pt x="7796980" y="2238810"/>
                </a:cubicBezTo>
                <a:cubicBezTo>
                  <a:pt x="7791145" y="2238810"/>
                  <a:pt x="7784582" y="2232584"/>
                  <a:pt x="7784582" y="2224022"/>
                </a:cubicBezTo>
                <a:cubicBezTo>
                  <a:pt x="7784582" y="2216239"/>
                  <a:pt x="7791145" y="2209234"/>
                  <a:pt x="7796980" y="2209234"/>
                </a:cubicBezTo>
                <a:close/>
                <a:moveTo>
                  <a:pt x="7726151" y="2209234"/>
                </a:moveTo>
                <a:cubicBezTo>
                  <a:pt x="7734173" y="2209234"/>
                  <a:pt x="7740007" y="2216239"/>
                  <a:pt x="7740007" y="2224022"/>
                </a:cubicBezTo>
                <a:cubicBezTo>
                  <a:pt x="7740007" y="2232584"/>
                  <a:pt x="7734173" y="2238810"/>
                  <a:pt x="7726151" y="2238810"/>
                </a:cubicBezTo>
                <a:cubicBezTo>
                  <a:pt x="7718858" y="2238810"/>
                  <a:pt x="7713753" y="2232584"/>
                  <a:pt x="7713753" y="2224022"/>
                </a:cubicBezTo>
                <a:cubicBezTo>
                  <a:pt x="7713753" y="2216239"/>
                  <a:pt x="7718858" y="2209234"/>
                  <a:pt x="7726151" y="2209234"/>
                </a:cubicBezTo>
                <a:close/>
                <a:moveTo>
                  <a:pt x="7940099" y="2138403"/>
                </a:moveTo>
                <a:cubicBezTo>
                  <a:pt x="7945933" y="2138403"/>
                  <a:pt x="7952497" y="2145408"/>
                  <a:pt x="7952497" y="2153192"/>
                </a:cubicBezTo>
                <a:cubicBezTo>
                  <a:pt x="7952497" y="2161754"/>
                  <a:pt x="7945933" y="2167981"/>
                  <a:pt x="7940099" y="2167981"/>
                </a:cubicBezTo>
                <a:cubicBezTo>
                  <a:pt x="7932077" y="2167981"/>
                  <a:pt x="7926243" y="2161754"/>
                  <a:pt x="7926243" y="2153192"/>
                </a:cubicBezTo>
                <a:cubicBezTo>
                  <a:pt x="7926243" y="2145408"/>
                  <a:pt x="7932077" y="2138403"/>
                  <a:pt x="7940099" y="2138403"/>
                </a:cubicBezTo>
                <a:close/>
                <a:moveTo>
                  <a:pt x="7867811" y="2138403"/>
                </a:moveTo>
                <a:cubicBezTo>
                  <a:pt x="7875833" y="2138403"/>
                  <a:pt x="7881667" y="2145408"/>
                  <a:pt x="7881667" y="2153192"/>
                </a:cubicBezTo>
                <a:cubicBezTo>
                  <a:pt x="7881667" y="2161754"/>
                  <a:pt x="7875833" y="2167981"/>
                  <a:pt x="7867811" y="2167981"/>
                </a:cubicBezTo>
                <a:cubicBezTo>
                  <a:pt x="7861976" y="2167981"/>
                  <a:pt x="7855413" y="2161754"/>
                  <a:pt x="7855413" y="2153192"/>
                </a:cubicBezTo>
                <a:cubicBezTo>
                  <a:pt x="7855413" y="2145408"/>
                  <a:pt x="7861976" y="2138403"/>
                  <a:pt x="7867811" y="2138403"/>
                </a:cubicBezTo>
                <a:close/>
                <a:moveTo>
                  <a:pt x="7796980" y="2138403"/>
                </a:moveTo>
                <a:cubicBezTo>
                  <a:pt x="7805002" y="2138403"/>
                  <a:pt x="7810836" y="2145408"/>
                  <a:pt x="7810836" y="2153192"/>
                </a:cubicBezTo>
                <a:cubicBezTo>
                  <a:pt x="7810836" y="2161754"/>
                  <a:pt x="7805002" y="2167981"/>
                  <a:pt x="7796980" y="2167981"/>
                </a:cubicBezTo>
                <a:cubicBezTo>
                  <a:pt x="7791145" y="2167981"/>
                  <a:pt x="7784582" y="2161754"/>
                  <a:pt x="7784582" y="2153192"/>
                </a:cubicBezTo>
                <a:cubicBezTo>
                  <a:pt x="7784582" y="2145408"/>
                  <a:pt x="7791145" y="2138403"/>
                  <a:pt x="7796980" y="2138403"/>
                </a:cubicBezTo>
                <a:close/>
                <a:moveTo>
                  <a:pt x="7726151" y="2138403"/>
                </a:moveTo>
                <a:cubicBezTo>
                  <a:pt x="7734173" y="2138403"/>
                  <a:pt x="7740007" y="2145408"/>
                  <a:pt x="7740007" y="2153192"/>
                </a:cubicBezTo>
                <a:cubicBezTo>
                  <a:pt x="7740007" y="2161754"/>
                  <a:pt x="7734173" y="2167981"/>
                  <a:pt x="7726151" y="2167981"/>
                </a:cubicBezTo>
                <a:cubicBezTo>
                  <a:pt x="7718858" y="2167981"/>
                  <a:pt x="7713753" y="2161754"/>
                  <a:pt x="7713753" y="2153192"/>
                </a:cubicBezTo>
                <a:cubicBezTo>
                  <a:pt x="7713753" y="2145408"/>
                  <a:pt x="7718858" y="2138403"/>
                  <a:pt x="7726151" y="2138403"/>
                </a:cubicBezTo>
                <a:close/>
                <a:moveTo>
                  <a:pt x="7654337" y="2138403"/>
                </a:moveTo>
                <a:cubicBezTo>
                  <a:pt x="7662899" y="2138403"/>
                  <a:pt x="7669126" y="2145408"/>
                  <a:pt x="7669126" y="2153192"/>
                </a:cubicBezTo>
                <a:cubicBezTo>
                  <a:pt x="7669126" y="2161754"/>
                  <a:pt x="7662899" y="2167981"/>
                  <a:pt x="7654337" y="2167981"/>
                </a:cubicBezTo>
                <a:cubicBezTo>
                  <a:pt x="7645776" y="2167981"/>
                  <a:pt x="7639549" y="2161754"/>
                  <a:pt x="7639549" y="2153192"/>
                </a:cubicBezTo>
                <a:cubicBezTo>
                  <a:pt x="7639549" y="2145408"/>
                  <a:pt x="7645776" y="2138403"/>
                  <a:pt x="7654337" y="2138403"/>
                </a:cubicBezTo>
                <a:close/>
                <a:moveTo>
                  <a:pt x="7867811" y="2067574"/>
                </a:moveTo>
                <a:cubicBezTo>
                  <a:pt x="7875833" y="2067574"/>
                  <a:pt x="7881667" y="2073800"/>
                  <a:pt x="7881667" y="2082362"/>
                </a:cubicBezTo>
                <a:cubicBezTo>
                  <a:pt x="7881667" y="2090924"/>
                  <a:pt x="7875833" y="2097150"/>
                  <a:pt x="7867811" y="2097150"/>
                </a:cubicBezTo>
                <a:cubicBezTo>
                  <a:pt x="7861976" y="2097150"/>
                  <a:pt x="7855413" y="2090924"/>
                  <a:pt x="7855413" y="2082362"/>
                </a:cubicBezTo>
                <a:cubicBezTo>
                  <a:pt x="7855413" y="2073800"/>
                  <a:pt x="7861976" y="2067574"/>
                  <a:pt x="7867811" y="2067574"/>
                </a:cubicBezTo>
                <a:close/>
                <a:moveTo>
                  <a:pt x="7796980" y="2067574"/>
                </a:moveTo>
                <a:cubicBezTo>
                  <a:pt x="7805002" y="2067574"/>
                  <a:pt x="7810836" y="2073800"/>
                  <a:pt x="7810836" y="2082362"/>
                </a:cubicBezTo>
                <a:cubicBezTo>
                  <a:pt x="7810836" y="2090924"/>
                  <a:pt x="7805002" y="2097150"/>
                  <a:pt x="7796980" y="2097150"/>
                </a:cubicBezTo>
                <a:cubicBezTo>
                  <a:pt x="7791145" y="2097150"/>
                  <a:pt x="7784582" y="2090924"/>
                  <a:pt x="7784582" y="2082362"/>
                </a:cubicBezTo>
                <a:cubicBezTo>
                  <a:pt x="7784582" y="2073800"/>
                  <a:pt x="7791145" y="2067574"/>
                  <a:pt x="7796980" y="2067574"/>
                </a:cubicBezTo>
                <a:close/>
                <a:moveTo>
                  <a:pt x="7726151" y="2067574"/>
                </a:moveTo>
                <a:cubicBezTo>
                  <a:pt x="7734173" y="2067574"/>
                  <a:pt x="7740007" y="2073800"/>
                  <a:pt x="7740007" y="2082362"/>
                </a:cubicBezTo>
                <a:cubicBezTo>
                  <a:pt x="7740007" y="2090924"/>
                  <a:pt x="7734173" y="2097150"/>
                  <a:pt x="7726151" y="2097150"/>
                </a:cubicBezTo>
                <a:cubicBezTo>
                  <a:pt x="7718858" y="2097150"/>
                  <a:pt x="7713753" y="2090924"/>
                  <a:pt x="7713753" y="2082362"/>
                </a:cubicBezTo>
                <a:cubicBezTo>
                  <a:pt x="7713753" y="2073800"/>
                  <a:pt x="7718858" y="2067574"/>
                  <a:pt x="7726151" y="2067574"/>
                </a:cubicBezTo>
                <a:close/>
                <a:moveTo>
                  <a:pt x="7654337" y="2067574"/>
                </a:moveTo>
                <a:cubicBezTo>
                  <a:pt x="7662899" y="2067574"/>
                  <a:pt x="7669126" y="2073800"/>
                  <a:pt x="7669126" y="2082362"/>
                </a:cubicBezTo>
                <a:cubicBezTo>
                  <a:pt x="7669126" y="2090924"/>
                  <a:pt x="7662899" y="2097150"/>
                  <a:pt x="7654337" y="2097150"/>
                </a:cubicBezTo>
                <a:cubicBezTo>
                  <a:pt x="7645776" y="2097150"/>
                  <a:pt x="7639549" y="2090924"/>
                  <a:pt x="7639549" y="2082362"/>
                </a:cubicBezTo>
                <a:cubicBezTo>
                  <a:pt x="7639549" y="2073800"/>
                  <a:pt x="7645776" y="2067574"/>
                  <a:pt x="7654337" y="2067574"/>
                </a:cubicBezTo>
                <a:close/>
                <a:moveTo>
                  <a:pt x="7583507" y="2067574"/>
                </a:moveTo>
                <a:cubicBezTo>
                  <a:pt x="7591291" y="2067574"/>
                  <a:pt x="7598297" y="2073800"/>
                  <a:pt x="7598297" y="2082362"/>
                </a:cubicBezTo>
                <a:cubicBezTo>
                  <a:pt x="7598297" y="2090924"/>
                  <a:pt x="7591291" y="2097150"/>
                  <a:pt x="7583507" y="2097150"/>
                </a:cubicBezTo>
                <a:cubicBezTo>
                  <a:pt x="7574945" y="2097150"/>
                  <a:pt x="7568718" y="2090924"/>
                  <a:pt x="7568718" y="2082362"/>
                </a:cubicBezTo>
                <a:cubicBezTo>
                  <a:pt x="7568718" y="2073800"/>
                  <a:pt x="7574945" y="2067574"/>
                  <a:pt x="7583507" y="2067574"/>
                </a:cubicBezTo>
                <a:close/>
                <a:moveTo>
                  <a:pt x="7867811" y="1996742"/>
                </a:moveTo>
                <a:cubicBezTo>
                  <a:pt x="7875833" y="1996742"/>
                  <a:pt x="7881667" y="2002576"/>
                  <a:pt x="7881667" y="2010598"/>
                </a:cubicBezTo>
                <a:cubicBezTo>
                  <a:pt x="7881667" y="2017891"/>
                  <a:pt x="7875833" y="2022995"/>
                  <a:pt x="7867811" y="2022995"/>
                </a:cubicBezTo>
                <a:cubicBezTo>
                  <a:pt x="7861976" y="2022995"/>
                  <a:pt x="7855413" y="2017891"/>
                  <a:pt x="7855413" y="2010598"/>
                </a:cubicBezTo>
                <a:cubicBezTo>
                  <a:pt x="7855413" y="2002576"/>
                  <a:pt x="7861976" y="1996742"/>
                  <a:pt x="7867811" y="1996742"/>
                </a:cubicBezTo>
                <a:close/>
                <a:moveTo>
                  <a:pt x="7796980" y="1996742"/>
                </a:moveTo>
                <a:cubicBezTo>
                  <a:pt x="7805002" y="1996742"/>
                  <a:pt x="7810836" y="2002576"/>
                  <a:pt x="7810836" y="2010598"/>
                </a:cubicBezTo>
                <a:cubicBezTo>
                  <a:pt x="7810836" y="2017891"/>
                  <a:pt x="7805002" y="2022995"/>
                  <a:pt x="7796980" y="2022995"/>
                </a:cubicBezTo>
                <a:cubicBezTo>
                  <a:pt x="7791145" y="2022995"/>
                  <a:pt x="7784582" y="2017891"/>
                  <a:pt x="7784582" y="2010598"/>
                </a:cubicBezTo>
                <a:cubicBezTo>
                  <a:pt x="7784582" y="2002576"/>
                  <a:pt x="7791145" y="1996742"/>
                  <a:pt x="7796980" y="1996742"/>
                </a:cubicBezTo>
                <a:close/>
                <a:moveTo>
                  <a:pt x="7726151" y="1996742"/>
                </a:moveTo>
                <a:cubicBezTo>
                  <a:pt x="7734173" y="1996742"/>
                  <a:pt x="7740007" y="2002576"/>
                  <a:pt x="7740007" y="2010598"/>
                </a:cubicBezTo>
                <a:cubicBezTo>
                  <a:pt x="7740007" y="2017891"/>
                  <a:pt x="7734173" y="2022995"/>
                  <a:pt x="7726151" y="2022995"/>
                </a:cubicBezTo>
                <a:cubicBezTo>
                  <a:pt x="7718858" y="2022995"/>
                  <a:pt x="7713753" y="2017891"/>
                  <a:pt x="7713753" y="2010598"/>
                </a:cubicBezTo>
                <a:cubicBezTo>
                  <a:pt x="7713753" y="2002576"/>
                  <a:pt x="7718858" y="1996742"/>
                  <a:pt x="7726151" y="1996742"/>
                </a:cubicBezTo>
                <a:close/>
                <a:moveTo>
                  <a:pt x="7654337" y="1996742"/>
                </a:moveTo>
                <a:cubicBezTo>
                  <a:pt x="7662899" y="1996742"/>
                  <a:pt x="7669126" y="2002576"/>
                  <a:pt x="7669126" y="2010598"/>
                </a:cubicBezTo>
                <a:cubicBezTo>
                  <a:pt x="7669126" y="2017891"/>
                  <a:pt x="7662899" y="2022995"/>
                  <a:pt x="7654337" y="2022995"/>
                </a:cubicBezTo>
                <a:cubicBezTo>
                  <a:pt x="7645776" y="2022995"/>
                  <a:pt x="7639549" y="2017891"/>
                  <a:pt x="7639549" y="2010598"/>
                </a:cubicBezTo>
                <a:cubicBezTo>
                  <a:pt x="7639549" y="2002576"/>
                  <a:pt x="7645776" y="1996742"/>
                  <a:pt x="7654337" y="1996742"/>
                </a:cubicBezTo>
                <a:close/>
                <a:moveTo>
                  <a:pt x="7583507" y="1996742"/>
                </a:moveTo>
                <a:cubicBezTo>
                  <a:pt x="7591291" y="1996742"/>
                  <a:pt x="7598297" y="2002576"/>
                  <a:pt x="7598297" y="2010598"/>
                </a:cubicBezTo>
                <a:cubicBezTo>
                  <a:pt x="7598297" y="2017891"/>
                  <a:pt x="7591291" y="2022995"/>
                  <a:pt x="7583507" y="2022995"/>
                </a:cubicBezTo>
                <a:cubicBezTo>
                  <a:pt x="7574945" y="2022995"/>
                  <a:pt x="7568718" y="2017891"/>
                  <a:pt x="7568718" y="2010598"/>
                </a:cubicBezTo>
                <a:cubicBezTo>
                  <a:pt x="7568718" y="2002576"/>
                  <a:pt x="7574945" y="1996742"/>
                  <a:pt x="7583507" y="1996742"/>
                </a:cubicBezTo>
                <a:close/>
                <a:moveTo>
                  <a:pt x="7512677" y="1996742"/>
                </a:moveTo>
                <a:cubicBezTo>
                  <a:pt x="7520461" y="1996742"/>
                  <a:pt x="7527466" y="2002576"/>
                  <a:pt x="7527466" y="2010598"/>
                </a:cubicBezTo>
                <a:cubicBezTo>
                  <a:pt x="7527466" y="2017891"/>
                  <a:pt x="7520461" y="2022995"/>
                  <a:pt x="7512677" y="2022995"/>
                </a:cubicBezTo>
                <a:cubicBezTo>
                  <a:pt x="7504115" y="2022995"/>
                  <a:pt x="7497889" y="2017891"/>
                  <a:pt x="7497889" y="2010598"/>
                </a:cubicBezTo>
                <a:cubicBezTo>
                  <a:pt x="7497889" y="2002576"/>
                  <a:pt x="7504115" y="1996742"/>
                  <a:pt x="7512677" y="1996742"/>
                </a:cubicBezTo>
                <a:close/>
                <a:moveTo>
                  <a:pt x="7796980" y="1925913"/>
                </a:moveTo>
                <a:cubicBezTo>
                  <a:pt x="7805002" y="1925913"/>
                  <a:pt x="7810836" y="1931747"/>
                  <a:pt x="7810836" y="1939769"/>
                </a:cubicBezTo>
                <a:cubicBezTo>
                  <a:pt x="7810836" y="1945603"/>
                  <a:pt x="7805002" y="1952166"/>
                  <a:pt x="7796980" y="1952166"/>
                </a:cubicBezTo>
                <a:cubicBezTo>
                  <a:pt x="7791145" y="1952166"/>
                  <a:pt x="7784582" y="1945603"/>
                  <a:pt x="7784582" y="1939769"/>
                </a:cubicBezTo>
                <a:cubicBezTo>
                  <a:pt x="7784582" y="1931747"/>
                  <a:pt x="7791145" y="1925913"/>
                  <a:pt x="7796980" y="1925913"/>
                </a:cubicBezTo>
                <a:close/>
                <a:moveTo>
                  <a:pt x="7726151" y="1925913"/>
                </a:moveTo>
                <a:cubicBezTo>
                  <a:pt x="7734173" y="1925913"/>
                  <a:pt x="7740007" y="1931747"/>
                  <a:pt x="7740007" y="1939769"/>
                </a:cubicBezTo>
                <a:cubicBezTo>
                  <a:pt x="7740007" y="1945603"/>
                  <a:pt x="7734173" y="1952166"/>
                  <a:pt x="7726151" y="1952166"/>
                </a:cubicBezTo>
                <a:cubicBezTo>
                  <a:pt x="7718858" y="1952166"/>
                  <a:pt x="7713753" y="1945603"/>
                  <a:pt x="7713753" y="1939769"/>
                </a:cubicBezTo>
                <a:cubicBezTo>
                  <a:pt x="7713753" y="1931747"/>
                  <a:pt x="7718858" y="1925913"/>
                  <a:pt x="7726151" y="1925913"/>
                </a:cubicBezTo>
                <a:close/>
                <a:moveTo>
                  <a:pt x="7654337" y="1925913"/>
                </a:moveTo>
                <a:cubicBezTo>
                  <a:pt x="7662899" y="1925913"/>
                  <a:pt x="7669126" y="1931747"/>
                  <a:pt x="7669126" y="1939769"/>
                </a:cubicBezTo>
                <a:cubicBezTo>
                  <a:pt x="7669126" y="1945603"/>
                  <a:pt x="7662899" y="1952166"/>
                  <a:pt x="7654337" y="1952166"/>
                </a:cubicBezTo>
                <a:cubicBezTo>
                  <a:pt x="7645776" y="1952166"/>
                  <a:pt x="7639549" y="1945603"/>
                  <a:pt x="7639549" y="1939769"/>
                </a:cubicBezTo>
                <a:cubicBezTo>
                  <a:pt x="7639549" y="1931747"/>
                  <a:pt x="7645776" y="1925913"/>
                  <a:pt x="7654337" y="1925913"/>
                </a:cubicBezTo>
                <a:close/>
                <a:moveTo>
                  <a:pt x="7583507" y="1925913"/>
                </a:moveTo>
                <a:cubicBezTo>
                  <a:pt x="7591291" y="1925913"/>
                  <a:pt x="7598297" y="1931747"/>
                  <a:pt x="7598297" y="1939769"/>
                </a:cubicBezTo>
                <a:cubicBezTo>
                  <a:pt x="7598297" y="1945603"/>
                  <a:pt x="7591291" y="1952166"/>
                  <a:pt x="7583507" y="1952166"/>
                </a:cubicBezTo>
                <a:cubicBezTo>
                  <a:pt x="7574945" y="1952166"/>
                  <a:pt x="7568718" y="1945603"/>
                  <a:pt x="7568718" y="1939769"/>
                </a:cubicBezTo>
                <a:cubicBezTo>
                  <a:pt x="7568718" y="1931747"/>
                  <a:pt x="7574945" y="1925913"/>
                  <a:pt x="7583507" y="1925913"/>
                </a:cubicBezTo>
                <a:close/>
                <a:moveTo>
                  <a:pt x="7512677" y="1925913"/>
                </a:moveTo>
                <a:cubicBezTo>
                  <a:pt x="7520461" y="1925913"/>
                  <a:pt x="7527466" y="1931747"/>
                  <a:pt x="7527466" y="1939769"/>
                </a:cubicBezTo>
                <a:cubicBezTo>
                  <a:pt x="7527466" y="1945603"/>
                  <a:pt x="7520461" y="1952166"/>
                  <a:pt x="7512677" y="1952166"/>
                </a:cubicBezTo>
                <a:cubicBezTo>
                  <a:pt x="7504115" y="1952166"/>
                  <a:pt x="7497889" y="1945603"/>
                  <a:pt x="7497889" y="1939769"/>
                </a:cubicBezTo>
                <a:cubicBezTo>
                  <a:pt x="7497889" y="1931747"/>
                  <a:pt x="7504115" y="1925913"/>
                  <a:pt x="7512677" y="1925913"/>
                </a:cubicBezTo>
                <a:close/>
                <a:moveTo>
                  <a:pt x="7440913" y="1925913"/>
                </a:moveTo>
                <a:cubicBezTo>
                  <a:pt x="7448206" y="1925913"/>
                  <a:pt x="7453310" y="1931747"/>
                  <a:pt x="7453310" y="1939769"/>
                </a:cubicBezTo>
                <a:cubicBezTo>
                  <a:pt x="7453310" y="1945603"/>
                  <a:pt x="7448206" y="1952166"/>
                  <a:pt x="7440913" y="1952166"/>
                </a:cubicBezTo>
                <a:cubicBezTo>
                  <a:pt x="7432891" y="1952166"/>
                  <a:pt x="7427057" y="1945603"/>
                  <a:pt x="7427057" y="1939769"/>
                </a:cubicBezTo>
                <a:cubicBezTo>
                  <a:pt x="7427057" y="1931747"/>
                  <a:pt x="7432891" y="1925913"/>
                  <a:pt x="7440913" y="1925913"/>
                </a:cubicBezTo>
                <a:close/>
                <a:moveTo>
                  <a:pt x="7726151" y="1855081"/>
                </a:moveTo>
                <a:cubicBezTo>
                  <a:pt x="7734173" y="1855081"/>
                  <a:pt x="7740007" y="1860915"/>
                  <a:pt x="7740007" y="1868937"/>
                </a:cubicBezTo>
                <a:cubicBezTo>
                  <a:pt x="7740007" y="1874771"/>
                  <a:pt x="7734173" y="1881334"/>
                  <a:pt x="7726151" y="1881334"/>
                </a:cubicBezTo>
                <a:cubicBezTo>
                  <a:pt x="7718858" y="1881334"/>
                  <a:pt x="7713753" y="1874771"/>
                  <a:pt x="7713753" y="1868937"/>
                </a:cubicBezTo>
                <a:cubicBezTo>
                  <a:pt x="7713753" y="1860915"/>
                  <a:pt x="7718858" y="1855081"/>
                  <a:pt x="7726151" y="1855081"/>
                </a:cubicBezTo>
                <a:close/>
                <a:moveTo>
                  <a:pt x="7654337" y="1855081"/>
                </a:moveTo>
                <a:cubicBezTo>
                  <a:pt x="7662899" y="1855081"/>
                  <a:pt x="7669126" y="1860915"/>
                  <a:pt x="7669126" y="1868937"/>
                </a:cubicBezTo>
                <a:cubicBezTo>
                  <a:pt x="7669126" y="1874771"/>
                  <a:pt x="7662899" y="1881334"/>
                  <a:pt x="7654337" y="1881334"/>
                </a:cubicBezTo>
                <a:cubicBezTo>
                  <a:pt x="7645776" y="1881334"/>
                  <a:pt x="7639549" y="1874771"/>
                  <a:pt x="7639549" y="1868937"/>
                </a:cubicBezTo>
                <a:cubicBezTo>
                  <a:pt x="7639549" y="1860915"/>
                  <a:pt x="7645776" y="1855081"/>
                  <a:pt x="7654337" y="1855081"/>
                </a:cubicBezTo>
                <a:close/>
                <a:moveTo>
                  <a:pt x="7583507" y="1855081"/>
                </a:moveTo>
                <a:cubicBezTo>
                  <a:pt x="7591291" y="1855081"/>
                  <a:pt x="7598297" y="1860915"/>
                  <a:pt x="7598297" y="1868937"/>
                </a:cubicBezTo>
                <a:cubicBezTo>
                  <a:pt x="7598297" y="1874771"/>
                  <a:pt x="7591291" y="1881334"/>
                  <a:pt x="7583507" y="1881334"/>
                </a:cubicBezTo>
                <a:cubicBezTo>
                  <a:pt x="7574945" y="1881334"/>
                  <a:pt x="7568718" y="1874771"/>
                  <a:pt x="7568718" y="1868937"/>
                </a:cubicBezTo>
                <a:cubicBezTo>
                  <a:pt x="7568718" y="1860915"/>
                  <a:pt x="7574945" y="1855081"/>
                  <a:pt x="7583507" y="1855081"/>
                </a:cubicBezTo>
                <a:close/>
                <a:moveTo>
                  <a:pt x="7512677" y="1855081"/>
                </a:moveTo>
                <a:cubicBezTo>
                  <a:pt x="7520461" y="1855081"/>
                  <a:pt x="7527466" y="1860915"/>
                  <a:pt x="7527466" y="1868937"/>
                </a:cubicBezTo>
                <a:cubicBezTo>
                  <a:pt x="7527466" y="1874771"/>
                  <a:pt x="7520461" y="1881334"/>
                  <a:pt x="7512677" y="1881334"/>
                </a:cubicBezTo>
                <a:cubicBezTo>
                  <a:pt x="7504115" y="1881334"/>
                  <a:pt x="7497889" y="1874771"/>
                  <a:pt x="7497889" y="1868937"/>
                </a:cubicBezTo>
                <a:cubicBezTo>
                  <a:pt x="7497889" y="1860915"/>
                  <a:pt x="7504115" y="1855081"/>
                  <a:pt x="7512677" y="1855081"/>
                </a:cubicBezTo>
                <a:close/>
                <a:moveTo>
                  <a:pt x="7440913" y="1855081"/>
                </a:moveTo>
                <a:cubicBezTo>
                  <a:pt x="7446747" y="1855081"/>
                  <a:pt x="7453310" y="1860915"/>
                  <a:pt x="7453310" y="1868937"/>
                </a:cubicBezTo>
                <a:cubicBezTo>
                  <a:pt x="7453310" y="1874771"/>
                  <a:pt x="7446747" y="1881334"/>
                  <a:pt x="7440913" y="1881334"/>
                </a:cubicBezTo>
                <a:cubicBezTo>
                  <a:pt x="7432891" y="1881334"/>
                  <a:pt x="7427057" y="1874771"/>
                  <a:pt x="7427057" y="1868937"/>
                </a:cubicBezTo>
                <a:cubicBezTo>
                  <a:pt x="7427057" y="1860915"/>
                  <a:pt x="7432891" y="1855081"/>
                  <a:pt x="7440913" y="1855081"/>
                </a:cubicBezTo>
                <a:close/>
                <a:moveTo>
                  <a:pt x="7654337" y="1780878"/>
                </a:moveTo>
                <a:cubicBezTo>
                  <a:pt x="7662899" y="1780878"/>
                  <a:pt x="7669126" y="1787441"/>
                  <a:pt x="7669126" y="1793275"/>
                </a:cubicBezTo>
                <a:cubicBezTo>
                  <a:pt x="7669126" y="1801297"/>
                  <a:pt x="7662899" y="1807131"/>
                  <a:pt x="7654337" y="1807131"/>
                </a:cubicBezTo>
                <a:cubicBezTo>
                  <a:pt x="7645776" y="1807131"/>
                  <a:pt x="7639549" y="1801297"/>
                  <a:pt x="7639549" y="1793275"/>
                </a:cubicBezTo>
                <a:cubicBezTo>
                  <a:pt x="7639549" y="1787441"/>
                  <a:pt x="7645776" y="1780878"/>
                  <a:pt x="7654337" y="1780878"/>
                </a:cubicBezTo>
                <a:close/>
                <a:moveTo>
                  <a:pt x="7583507" y="1780878"/>
                </a:moveTo>
                <a:cubicBezTo>
                  <a:pt x="7591291" y="1780878"/>
                  <a:pt x="7598297" y="1787441"/>
                  <a:pt x="7598297" y="1793275"/>
                </a:cubicBezTo>
                <a:cubicBezTo>
                  <a:pt x="7598297" y="1801297"/>
                  <a:pt x="7591291" y="1807131"/>
                  <a:pt x="7583507" y="1807131"/>
                </a:cubicBezTo>
                <a:cubicBezTo>
                  <a:pt x="7574945" y="1807131"/>
                  <a:pt x="7568718" y="1801297"/>
                  <a:pt x="7568718" y="1793275"/>
                </a:cubicBezTo>
                <a:cubicBezTo>
                  <a:pt x="7568718" y="1787441"/>
                  <a:pt x="7574945" y="1780878"/>
                  <a:pt x="7583507" y="1780878"/>
                </a:cubicBezTo>
                <a:close/>
                <a:moveTo>
                  <a:pt x="7511745" y="1780878"/>
                </a:moveTo>
                <a:cubicBezTo>
                  <a:pt x="7519038" y="1780878"/>
                  <a:pt x="7524143" y="1787441"/>
                  <a:pt x="7524143" y="1793275"/>
                </a:cubicBezTo>
                <a:cubicBezTo>
                  <a:pt x="7524143" y="1801297"/>
                  <a:pt x="7519038" y="1807131"/>
                  <a:pt x="7511745" y="1807131"/>
                </a:cubicBezTo>
                <a:cubicBezTo>
                  <a:pt x="7503723" y="1807131"/>
                  <a:pt x="7497889" y="1801297"/>
                  <a:pt x="7497889" y="1793275"/>
                </a:cubicBezTo>
                <a:cubicBezTo>
                  <a:pt x="7497889" y="1787441"/>
                  <a:pt x="7503723" y="1780878"/>
                  <a:pt x="7511745" y="1780878"/>
                </a:cubicBezTo>
                <a:close/>
                <a:moveTo>
                  <a:pt x="7440913" y="1780878"/>
                </a:moveTo>
                <a:cubicBezTo>
                  <a:pt x="7446747" y="1780878"/>
                  <a:pt x="7453310" y="1787441"/>
                  <a:pt x="7453310" y="1793275"/>
                </a:cubicBezTo>
                <a:cubicBezTo>
                  <a:pt x="7453310" y="1801297"/>
                  <a:pt x="7446747" y="1807131"/>
                  <a:pt x="7440913" y="1807131"/>
                </a:cubicBezTo>
                <a:cubicBezTo>
                  <a:pt x="7432891" y="1807131"/>
                  <a:pt x="7427057" y="1801297"/>
                  <a:pt x="7427057" y="1793275"/>
                </a:cubicBezTo>
                <a:cubicBezTo>
                  <a:pt x="7427057" y="1787441"/>
                  <a:pt x="7432891" y="1780878"/>
                  <a:pt x="7440913" y="1780878"/>
                </a:cubicBezTo>
                <a:close/>
                <a:moveTo>
                  <a:pt x="7370084" y="1780878"/>
                </a:moveTo>
                <a:cubicBezTo>
                  <a:pt x="7376647" y="1780878"/>
                  <a:pt x="7382481" y="1787441"/>
                  <a:pt x="7382481" y="1793275"/>
                </a:cubicBezTo>
                <a:cubicBezTo>
                  <a:pt x="7382481" y="1801297"/>
                  <a:pt x="7376647" y="1807131"/>
                  <a:pt x="7370084" y="1807131"/>
                </a:cubicBezTo>
                <a:cubicBezTo>
                  <a:pt x="7362791" y="1807131"/>
                  <a:pt x="7356228" y="1801297"/>
                  <a:pt x="7356228" y="1793275"/>
                </a:cubicBezTo>
                <a:cubicBezTo>
                  <a:pt x="7356228" y="1787441"/>
                  <a:pt x="7362791" y="1780878"/>
                  <a:pt x="7370084" y="1780878"/>
                </a:cubicBezTo>
                <a:close/>
                <a:moveTo>
                  <a:pt x="7294422" y="1780878"/>
                </a:moveTo>
                <a:cubicBezTo>
                  <a:pt x="7302444" y="1780878"/>
                  <a:pt x="7308278" y="1787441"/>
                  <a:pt x="7308278" y="1793275"/>
                </a:cubicBezTo>
                <a:cubicBezTo>
                  <a:pt x="7308278" y="1801297"/>
                  <a:pt x="7302444" y="1807131"/>
                  <a:pt x="7294422" y="1807131"/>
                </a:cubicBezTo>
                <a:cubicBezTo>
                  <a:pt x="7288588" y="1807131"/>
                  <a:pt x="7282025" y="1801297"/>
                  <a:pt x="7282025" y="1793275"/>
                </a:cubicBezTo>
                <a:cubicBezTo>
                  <a:pt x="7282025" y="1787441"/>
                  <a:pt x="7288588" y="1780878"/>
                  <a:pt x="7294422" y="1780878"/>
                </a:cubicBezTo>
                <a:close/>
                <a:moveTo>
                  <a:pt x="7654337" y="1710049"/>
                </a:moveTo>
                <a:cubicBezTo>
                  <a:pt x="7662899" y="1710049"/>
                  <a:pt x="7669126" y="1716612"/>
                  <a:pt x="7669126" y="1722446"/>
                </a:cubicBezTo>
                <a:cubicBezTo>
                  <a:pt x="7669126" y="1730468"/>
                  <a:pt x="7662899" y="1736302"/>
                  <a:pt x="7654337" y="1736302"/>
                </a:cubicBezTo>
                <a:cubicBezTo>
                  <a:pt x="7645776" y="1736302"/>
                  <a:pt x="7639549" y="1730468"/>
                  <a:pt x="7639549" y="1722446"/>
                </a:cubicBezTo>
                <a:cubicBezTo>
                  <a:pt x="7639549" y="1716612"/>
                  <a:pt x="7645776" y="1710049"/>
                  <a:pt x="7654337" y="1710049"/>
                </a:cubicBezTo>
                <a:close/>
                <a:moveTo>
                  <a:pt x="7583507" y="1710049"/>
                </a:moveTo>
                <a:cubicBezTo>
                  <a:pt x="7591291" y="1710049"/>
                  <a:pt x="7598297" y="1716612"/>
                  <a:pt x="7598297" y="1722446"/>
                </a:cubicBezTo>
                <a:cubicBezTo>
                  <a:pt x="7598297" y="1730468"/>
                  <a:pt x="7591291" y="1736302"/>
                  <a:pt x="7583507" y="1736302"/>
                </a:cubicBezTo>
                <a:cubicBezTo>
                  <a:pt x="7574945" y="1736302"/>
                  <a:pt x="7568718" y="1730468"/>
                  <a:pt x="7568718" y="1722446"/>
                </a:cubicBezTo>
                <a:cubicBezTo>
                  <a:pt x="7568718" y="1716612"/>
                  <a:pt x="7574945" y="1710049"/>
                  <a:pt x="7583507" y="1710049"/>
                </a:cubicBezTo>
                <a:close/>
                <a:moveTo>
                  <a:pt x="7511745" y="1710049"/>
                </a:moveTo>
                <a:cubicBezTo>
                  <a:pt x="7519038" y="1710049"/>
                  <a:pt x="7524143" y="1716612"/>
                  <a:pt x="7524143" y="1722446"/>
                </a:cubicBezTo>
                <a:cubicBezTo>
                  <a:pt x="7524143" y="1730468"/>
                  <a:pt x="7519038" y="1736302"/>
                  <a:pt x="7511745" y="1736302"/>
                </a:cubicBezTo>
                <a:cubicBezTo>
                  <a:pt x="7503723" y="1736302"/>
                  <a:pt x="7497889" y="1730468"/>
                  <a:pt x="7497889" y="1722446"/>
                </a:cubicBezTo>
                <a:cubicBezTo>
                  <a:pt x="7497889" y="1716612"/>
                  <a:pt x="7503723" y="1710049"/>
                  <a:pt x="7511745" y="1710049"/>
                </a:cubicBezTo>
                <a:close/>
                <a:moveTo>
                  <a:pt x="7440913" y="1710049"/>
                </a:moveTo>
                <a:cubicBezTo>
                  <a:pt x="7446747" y="1710049"/>
                  <a:pt x="7453310" y="1716612"/>
                  <a:pt x="7453310" y="1722446"/>
                </a:cubicBezTo>
                <a:cubicBezTo>
                  <a:pt x="7453310" y="1730468"/>
                  <a:pt x="7446747" y="1736302"/>
                  <a:pt x="7440913" y="1736302"/>
                </a:cubicBezTo>
                <a:cubicBezTo>
                  <a:pt x="7432891" y="1736302"/>
                  <a:pt x="7427057" y="1730468"/>
                  <a:pt x="7427057" y="1722446"/>
                </a:cubicBezTo>
                <a:cubicBezTo>
                  <a:pt x="7427057" y="1716612"/>
                  <a:pt x="7432891" y="1710049"/>
                  <a:pt x="7440913" y="1710049"/>
                </a:cubicBezTo>
                <a:close/>
                <a:moveTo>
                  <a:pt x="7370084" y="1710049"/>
                </a:moveTo>
                <a:cubicBezTo>
                  <a:pt x="7376647" y="1710049"/>
                  <a:pt x="7382481" y="1716612"/>
                  <a:pt x="7382481" y="1722446"/>
                </a:cubicBezTo>
                <a:cubicBezTo>
                  <a:pt x="7382481" y="1730468"/>
                  <a:pt x="7376647" y="1736302"/>
                  <a:pt x="7370084" y="1736302"/>
                </a:cubicBezTo>
                <a:cubicBezTo>
                  <a:pt x="7362791" y="1736302"/>
                  <a:pt x="7356228" y="1730468"/>
                  <a:pt x="7356228" y="1722446"/>
                </a:cubicBezTo>
                <a:cubicBezTo>
                  <a:pt x="7356228" y="1716612"/>
                  <a:pt x="7362791" y="1710049"/>
                  <a:pt x="7370084" y="1710049"/>
                </a:cubicBezTo>
                <a:close/>
                <a:moveTo>
                  <a:pt x="7294422" y="1710049"/>
                </a:moveTo>
                <a:cubicBezTo>
                  <a:pt x="7302444" y="1710049"/>
                  <a:pt x="7308278" y="1716612"/>
                  <a:pt x="7308278" y="1722446"/>
                </a:cubicBezTo>
                <a:cubicBezTo>
                  <a:pt x="7308278" y="1730468"/>
                  <a:pt x="7302444" y="1736302"/>
                  <a:pt x="7294422" y="1736302"/>
                </a:cubicBezTo>
                <a:cubicBezTo>
                  <a:pt x="7288588" y="1736302"/>
                  <a:pt x="7282025" y="1730468"/>
                  <a:pt x="7282025" y="1722446"/>
                </a:cubicBezTo>
                <a:cubicBezTo>
                  <a:pt x="7282025" y="1716612"/>
                  <a:pt x="7288588" y="1710049"/>
                  <a:pt x="7294422" y="1710049"/>
                </a:cubicBezTo>
                <a:close/>
                <a:moveTo>
                  <a:pt x="7223591" y="1710049"/>
                </a:moveTo>
                <a:cubicBezTo>
                  <a:pt x="7231613" y="1710049"/>
                  <a:pt x="7237447" y="1716612"/>
                  <a:pt x="7237447" y="1722446"/>
                </a:cubicBezTo>
                <a:cubicBezTo>
                  <a:pt x="7237447" y="1730468"/>
                  <a:pt x="7231613" y="1736302"/>
                  <a:pt x="7223591" y="1736302"/>
                </a:cubicBezTo>
                <a:cubicBezTo>
                  <a:pt x="7217757" y="1736302"/>
                  <a:pt x="7211194" y="1730468"/>
                  <a:pt x="7211194" y="1722446"/>
                </a:cubicBezTo>
                <a:cubicBezTo>
                  <a:pt x="7211194" y="1716612"/>
                  <a:pt x="7217757" y="1710049"/>
                  <a:pt x="7223591" y="1710049"/>
                </a:cubicBezTo>
                <a:close/>
                <a:moveTo>
                  <a:pt x="7583507" y="1639217"/>
                </a:moveTo>
                <a:cubicBezTo>
                  <a:pt x="7591291" y="1639217"/>
                  <a:pt x="7598297" y="1643592"/>
                  <a:pt x="7598297" y="1651614"/>
                </a:cubicBezTo>
                <a:cubicBezTo>
                  <a:pt x="7598297" y="1659636"/>
                  <a:pt x="7591291" y="1665470"/>
                  <a:pt x="7583507" y="1665470"/>
                </a:cubicBezTo>
                <a:cubicBezTo>
                  <a:pt x="7574945" y="1665470"/>
                  <a:pt x="7568718" y="1659636"/>
                  <a:pt x="7568718" y="1651614"/>
                </a:cubicBezTo>
                <a:cubicBezTo>
                  <a:pt x="7568718" y="1643592"/>
                  <a:pt x="7574945" y="1639217"/>
                  <a:pt x="7583507" y="1639217"/>
                </a:cubicBezTo>
                <a:close/>
                <a:moveTo>
                  <a:pt x="7511745" y="1639217"/>
                </a:moveTo>
                <a:cubicBezTo>
                  <a:pt x="7519038" y="1639217"/>
                  <a:pt x="7524143" y="1643592"/>
                  <a:pt x="7524143" y="1651614"/>
                </a:cubicBezTo>
                <a:cubicBezTo>
                  <a:pt x="7524143" y="1659636"/>
                  <a:pt x="7519038" y="1665470"/>
                  <a:pt x="7511745" y="1665470"/>
                </a:cubicBezTo>
                <a:cubicBezTo>
                  <a:pt x="7503723" y="1665470"/>
                  <a:pt x="7497889" y="1659636"/>
                  <a:pt x="7497889" y="1651614"/>
                </a:cubicBezTo>
                <a:cubicBezTo>
                  <a:pt x="7497889" y="1643592"/>
                  <a:pt x="7503723" y="1639217"/>
                  <a:pt x="7511745" y="1639217"/>
                </a:cubicBezTo>
                <a:close/>
                <a:moveTo>
                  <a:pt x="7440913" y="1639217"/>
                </a:moveTo>
                <a:cubicBezTo>
                  <a:pt x="7446747" y="1639217"/>
                  <a:pt x="7453310" y="1643592"/>
                  <a:pt x="7453310" y="1651614"/>
                </a:cubicBezTo>
                <a:cubicBezTo>
                  <a:pt x="7453310" y="1659636"/>
                  <a:pt x="7446747" y="1665470"/>
                  <a:pt x="7440913" y="1665470"/>
                </a:cubicBezTo>
                <a:cubicBezTo>
                  <a:pt x="7432891" y="1665470"/>
                  <a:pt x="7427057" y="1659636"/>
                  <a:pt x="7427057" y="1651614"/>
                </a:cubicBezTo>
                <a:cubicBezTo>
                  <a:pt x="7427057" y="1643592"/>
                  <a:pt x="7432891" y="1639217"/>
                  <a:pt x="7440913" y="1639217"/>
                </a:cubicBezTo>
                <a:close/>
                <a:moveTo>
                  <a:pt x="7370084" y="1639217"/>
                </a:moveTo>
                <a:cubicBezTo>
                  <a:pt x="7376647" y="1639217"/>
                  <a:pt x="7382481" y="1643592"/>
                  <a:pt x="7382481" y="1651614"/>
                </a:cubicBezTo>
                <a:cubicBezTo>
                  <a:pt x="7382481" y="1659636"/>
                  <a:pt x="7376647" y="1665470"/>
                  <a:pt x="7370084" y="1665470"/>
                </a:cubicBezTo>
                <a:cubicBezTo>
                  <a:pt x="7362791" y="1665470"/>
                  <a:pt x="7356228" y="1659636"/>
                  <a:pt x="7356228" y="1651614"/>
                </a:cubicBezTo>
                <a:cubicBezTo>
                  <a:pt x="7356228" y="1643592"/>
                  <a:pt x="7362791" y="1639217"/>
                  <a:pt x="7370084" y="1639217"/>
                </a:cubicBezTo>
                <a:close/>
                <a:moveTo>
                  <a:pt x="7294422" y="1639217"/>
                </a:moveTo>
                <a:cubicBezTo>
                  <a:pt x="7302444" y="1639217"/>
                  <a:pt x="7308278" y="1643592"/>
                  <a:pt x="7308278" y="1651614"/>
                </a:cubicBezTo>
                <a:cubicBezTo>
                  <a:pt x="7308278" y="1659636"/>
                  <a:pt x="7302444" y="1665470"/>
                  <a:pt x="7294422" y="1665470"/>
                </a:cubicBezTo>
                <a:cubicBezTo>
                  <a:pt x="7288588" y="1665470"/>
                  <a:pt x="7282025" y="1659636"/>
                  <a:pt x="7282025" y="1651614"/>
                </a:cubicBezTo>
                <a:cubicBezTo>
                  <a:pt x="7282025" y="1643592"/>
                  <a:pt x="7288588" y="1639217"/>
                  <a:pt x="7294422" y="1639217"/>
                </a:cubicBezTo>
                <a:close/>
                <a:moveTo>
                  <a:pt x="7223591" y="1639217"/>
                </a:moveTo>
                <a:cubicBezTo>
                  <a:pt x="7231613" y="1639217"/>
                  <a:pt x="7237447" y="1643592"/>
                  <a:pt x="7237447" y="1651614"/>
                </a:cubicBezTo>
                <a:cubicBezTo>
                  <a:pt x="7237447" y="1659636"/>
                  <a:pt x="7231613" y="1665470"/>
                  <a:pt x="7223591" y="1665470"/>
                </a:cubicBezTo>
                <a:cubicBezTo>
                  <a:pt x="7217757" y="1665470"/>
                  <a:pt x="7211194" y="1659636"/>
                  <a:pt x="7211194" y="1651614"/>
                </a:cubicBezTo>
                <a:cubicBezTo>
                  <a:pt x="7211194" y="1643592"/>
                  <a:pt x="7217757" y="1639217"/>
                  <a:pt x="7223591" y="1639217"/>
                </a:cubicBezTo>
                <a:close/>
                <a:moveTo>
                  <a:pt x="7152761" y="1639217"/>
                </a:moveTo>
                <a:cubicBezTo>
                  <a:pt x="7160783" y="1639217"/>
                  <a:pt x="7166617" y="1643592"/>
                  <a:pt x="7166617" y="1651614"/>
                </a:cubicBezTo>
                <a:cubicBezTo>
                  <a:pt x="7166617" y="1659636"/>
                  <a:pt x="7160783" y="1665470"/>
                  <a:pt x="7152761" y="1665470"/>
                </a:cubicBezTo>
                <a:cubicBezTo>
                  <a:pt x="7144739" y="1665470"/>
                  <a:pt x="7140364" y="1659636"/>
                  <a:pt x="7140364" y="1651614"/>
                </a:cubicBezTo>
                <a:cubicBezTo>
                  <a:pt x="7140364" y="1643592"/>
                  <a:pt x="7144739" y="1639217"/>
                  <a:pt x="7152761" y="1639217"/>
                </a:cubicBezTo>
                <a:close/>
                <a:moveTo>
                  <a:pt x="7511745" y="1568388"/>
                </a:moveTo>
                <a:cubicBezTo>
                  <a:pt x="7519038" y="1568388"/>
                  <a:pt x="7524143" y="1574614"/>
                  <a:pt x="7524143" y="1583176"/>
                </a:cubicBezTo>
                <a:cubicBezTo>
                  <a:pt x="7524143" y="1591738"/>
                  <a:pt x="7519038" y="1597964"/>
                  <a:pt x="7511745" y="1597964"/>
                </a:cubicBezTo>
                <a:cubicBezTo>
                  <a:pt x="7503723" y="1597964"/>
                  <a:pt x="7497889" y="1591738"/>
                  <a:pt x="7497889" y="1583176"/>
                </a:cubicBezTo>
                <a:cubicBezTo>
                  <a:pt x="7497889" y="1574614"/>
                  <a:pt x="7503723" y="1568388"/>
                  <a:pt x="7511745" y="1568388"/>
                </a:cubicBezTo>
                <a:close/>
                <a:moveTo>
                  <a:pt x="7440913" y="1568388"/>
                </a:moveTo>
                <a:cubicBezTo>
                  <a:pt x="7446747" y="1568388"/>
                  <a:pt x="7453310" y="1574614"/>
                  <a:pt x="7453310" y="1583176"/>
                </a:cubicBezTo>
                <a:cubicBezTo>
                  <a:pt x="7453310" y="1591738"/>
                  <a:pt x="7446747" y="1597964"/>
                  <a:pt x="7440913" y="1597964"/>
                </a:cubicBezTo>
                <a:cubicBezTo>
                  <a:pt x="7432891" y="1597964"/>
                  <a:pt x="7427057" y="1591738"/>
                  <a:pt x="7427057" y="1583176"/>
                </a:cubicBezTo>
                <a:cubicBezTo>
                  <a:pt x="7427057" y="1574614"/>
                  <a:pt x="7432891" y="1568388"/>
                  <a:pt x="7440913" y="1568388"/>
                </a:cubicBezTo>
                <a:close/>
                <a:moveTo>
                  <a:pt x="7370084" y="1568388"/>
                </a:moveTo>
                <a:cubicBezTo>
                  <a:pt x="7376647" y="1568388"/>
                  <a:pt x="7382481" y="1574614"/>
                  <a:pt x="7382481" y="1583176"/>
                </a:cubicBezTo>
                <a:cubicBezTo>
                  <a:pt x="7382481" y="1591738"/>
                  <a:pt x="7376647" y="1597964"/>
                  <a:pt x="7370084" y="1597964"/>
                </a:cubicBezTo>
                <a:cubicBezTo>
                  <a:pt x="7362791" y="1597964"/>
                  <a:pt x="7356228" y="1591738"/>
                  <a:pt x="7356228" y="1583176"/>
                </a:cubicBezTo>
                <a:cubicBezTo>
                  <a:pt x="7356228" y="1574614"/>
                  <a:pt x="7362791" y="1568388"/>
                  <a:pt x="7370084" y="1568388"/>
                </a:cubicBezTo>
                <a:close/>
                <a:moveTo>
                  <a:pt x="7294422" y="1568388"/>
                </a:moveTo>
                <a:cubicBezTo>
                  <a:pt x="7302444" y="1568388"/>
                  <a:pt x="7308278" y="1574614"/>
                  <a:pt x="7308278" y="1583176"/>
                </a:cubicBezTo>
                <a:cubicBezTo>
                  <a:pt x="7308278" y="1591738"/>
                  <a:pt x="7302444" y="1597964"/>
                  <a:pt x="7294422" y="1597964"/>
                </a:cubicBezTo>
                <a:cubicBezTo>
                  <a:pt x="7288588" y="1597964"/>
                  <a:pt x="7282025" y="1591738"/>
                  <a:pt x="7282025" y="1583176"/>
                </a:cubicBezTo>
                <a:cubicBezTo>
                  <a:pt x="7282025" y="1574614"/>
                  <a:pt x="7288588" y="1568388"/>
                  <a:pt x="7294422" y="1568388"/>
                </a:cubicBezTo>
                <a:close/>
                <a:moveTo>
                  <a:pt x="7223591" y="1568388"/>
                </a:moveTo>
                <a:cubicBezTo>
                  <a:pt x="7231613" y="1568388"/>
                  <a:pt x="7237447" y="1574614"/>
                  <a:pt x="7237447" y="1583176"/>
                </a:cubicBezTo>
                <a:cubicBezTo>
                  <a:pt x="7237447" y="1591738"/>
                  <a:pt x="7231613" y="1597964"/>
                  <a:pt x="7223591" y="1597964"/>
                </a:cubicBezTo>
                <a:cubicBezTo>
                  <a:pt x="7217757" y="1597964"/>
                  <a:pt x="7211194" y="1591738"/>
                  <a:pt x="7211194" y="1583176"/>
                </a:cubicBezTo>
                <a:cubicBezTo>
                  <a:pt x="7211194" y="1574614"/>
                  <a:pt x="7217757" y="1568388"/>
                  <a:pt x="7223591" y="1568388"/>
                </a:cubicBezTo>
                <a:close/>
                <a:moveTo>
                  <a:pt x="7152761" y="1568388"/>
                </a:moveTo>
                <a:cubicBezTo>
                  <a:pt x="7160783" y="1568388"/>
                  <a:pt x="7166617" y="1572763"/>
                  <a:pt x="7166617" y="1580785"/>
                </a:cubicBezTo>
                <a:cubicBezTo>
                  <a:pt x="7166617" y="1588807"/>
                  <a:pt x="7160783" y="1594641"/>
                  <a:pt x="7152761" y="1594641"/>
                </a:cubicBezTo>
                <a:cubicBezTo>
                  <a:pt x="7144739" y="1594641"/>
                  <a:pt x="7140364" y="1588807"/>
                  <a:pt x="7140364" y="1580785"/>
                </a:cubicBezTo>
                <a:cubicBezTo>
                  <a:pt x="7140364" y="1572763"/>
                  <a:pt x="7144739" y="1568388"/>
                  <a:pt x="7152761" y="1568388"/>
                </a:cubicBezTo>
                <a:close/>
                <a:moveTo>
                  <a:pt x="7084322" y="1568388"/>
                </a:moveTo>
                <a:cubicBezTo>
                  <a:pt x="7092106" y="1568388"/>
                  <a:pt x="7099111" y="1572763"/>
                  <a:pt x="7099111" y="1580785"/>
                </a:cubicBezTo>
                <a:cubicBezTo>
                  <a:pt x="7099111" y="1588807"/>
                  <a:pt x="7092106" y="1594641"/>
                  <a:pt x="7084322" y="1594641"/>
                </a:cubicBezTo>
                <a:cubicBezTo>
                  <a:pt x="7075760" y="1594641"/>
                  <a:pt x="7069533" y="1588807"/>
                  <a:pt x="7069533" y="1580785"/>
                </a:cubicBezTo>
                <a:cubicBezTo>
                  <a:pt x="7069533" y="1572763"/>
                  <a:pt x="7075760" y="1568388"/>
                  <a:pt x="7084322" y="1568388"/>
                </a:cubicBezTo>
                <a:close/>
                <a:moveTo>
                  <a:pt x="7440913" y="1494185"/>
                </a:moveTo>
                <a:cubicBezTo>
                  <a:pt x="7446747" y="1494185"/>
                  <a:pt x="7453310" y="1500411"/>
                  <a:pt x="7453310" y="1508973"/>
                </a:cubicBezTo>
                <a:cubicBezTo>
                  <a:pt x="7453310" y="1516756"/>
                  <a:pt x="7446747" y="1523761"/>
                  <a:pt x="7440913" y="1523761"/>
                </a:cubicBezTo>
                <a:cubicBezTo>
                  <a:pt x="7432891" y="1523761"/>
                  <a:pt x="7427057" y="1516756"/>
                  <a:pt x="7427057" y="1508973"/>
                </a:cubicBezTo>
                <a:cubicBezTo>
                  <a:pt x="7427057" y="1500411"/>
                  <a:pt x="7432891" y="1494185"/>
                  <a:pt x="7440913" y="1494185"/>
                </a:cubicBezTo>
                <a:close/>
                <a:moveTo>
                  <a:pt x="7370084" y="1494185"/>
                </a:moveTo>
                <a:cubicBezTo>
                  <a:pt x="7376647" y="1494185"/>
                  <a:pt x="7382481" y="1500411"/>
                  <a:pt x="7382481" y="1508973"/>
                </a:cubicBezTo>
                <a:cubicBezTo>
                  <a:pt x="7382481" y="1516756"/>
                  <a:pt x="7376647" y="1523761"/>
                  <a:pt x="7370084" y="1523761"/>
                </a:cubicBezTo>
                <a:cubicBezTo>
                  <a:pt x="7362791" y="1523761"/>
                  <a:pt x="7356228" y="1516756"/>
                  <a:pt x="7356228" y="1508973"/>
                </a:cubicBezTo>
                <a:cubicBezTo>
                  <a:pt x="7356228" y="1500411"/>
                  <a:pt x="7362791" y="1494185"/>
                  <a:pt x="7370084" y="1494185"/>
                </a:cubicBezTo>
                <a:close/>
                <a:moveTo>
                  <a:pt x="7294422" y="1494185"/>
                </a:moveTo>
                <a:cubicBezTo>
                  <a:pt x="7302444" y="1494185"/>
                  <a:pt x="7308278" y="1500411"/>
                  <a:pt x="7308278" y="1508973"/>
                </a:cubicBezTo>
                <a:cubicBezTo>
                  <a:pt x="7308278" y="1516756"/>
                  <a:pt x="7302444" y="1523761"/>
                  <a:pt x="7294422" y="1523761"/>
                </a:cubicBezTo>
                <a:cubicBezTo>
                  <a:pt x="7288588" y="1523761"/>
                  <a:pt x="7282025" y="1516756"/>
                  <a:pt x="7282025" y="1508973"/>
                </a:cubicBezTo>
                <a:cubicBezTo>
                  <a:pt x="7282025" y="1500411"/>
                  <a:pt x="7288588" y="1494185"/>
                  <a:pt x="7294422" y="1494185"/>
                </a:cubicBezTo>
                <a:close/>
                <a:moveTo>
                  <a:pt x="7223591" y="1494185"/>
                </a:moveTo>
                <a:cubicBezTo>
                  <a:pt x="7231613" y="1494185"/>
                  <a:pt x="7237447" y="1500411"/>
                  <a:pt x="7237447" y="1508973"/>
                </a:cubicBezTo>
                <a:cubicBezTo>
                  <a:pt x="7237447" y="1516756"/>
                  <a:pt x="7231613" y="1523761"/>
                  <a:pt x="7223591" y="1523761"/>
                </a:cubicBezTo>
                <a:cubicBezTo>
                  <a:pt x="7217757" y="1523761"/>
                  <a:pt x="7211194" y="1516756"/>
                  <a:pt x="7211194" y="1508973"/>
                </a:cubicBezTo>
                <a:cubicBezTo>
                  <a:pt x="7211194" y="1500411"/>
                  <a:pt x="7217757" y="1494185"/>
                  <a:pt x="7223591" y="1494185"/>
                </a:cubicBezTo>
                <a:close/>
                <a:moveTo>
                  <a:pt x="7152761" y="1494185"/>
                </a:moveTo>
                <a:cubicBezTo>
                  <a:pt x="7160783" y="1494185"/>
                  <a:pt x="7166617" y="1500411"/>
                  <a:pt x="7166617" y="1508973"/>
                </a:cubicBezTo>
                <a:cubicBezTo>
                  <a:pt x="7166617" y="1516756"/>
                  <a:pt x="7160783" y="1523761"/>
                  <a:pt x="7152761" y="1523761"/>
                </a:cubicBezTo>
                <a:cubicBezTo>
                  <a:pt x="7144739" y="1523761"/>
                  <a:pt x="7140364" y="1516756"/>
                  <a:pt x="7140364" y="1508973"/>
                </a:cubicBezTo>
                <a:cubicBezTo>
                  <a:pt x="7140364" y="1500411"/>
                  <a:pt x="7144739" y="1494185"/>
                  <a:pt x="7152761" y="1494185"/>
                </a:cubicBezTo>
                <a:close/>
                <a:moveTo>
                  <a:pt x="7084322" y="1494185"/>
                </a:moveTo>
                <a:cubicBezTo>
                  <a:pt x="7092106" y="1494185"/>
                  <a:pt x="7099111" y="1500411"/>
                  <a:pt x="7099111" y="1508973"/>
                </a:cubicBezTo>
                <a:cubicBezTo>
                  <a:pt x="7099111" y="1516756"/>
                  <a:pt x="7092106" y="1523761"/>
                  <a:pt x="7084322" y="1523761"/>
                </a:cubicBezTo>
                <a:cubicBezTo>
                  <a:pt x="7075760" y="1523761"/>
                  <a:pt x="7069533" y="1516756"/>
                  <a:pt x="7069533" y="1508973"/>
                </a:cubicBezTo>
                <a:cubicBezTo>
                  <a:pt x="7069533" y="1500411"/>
                  <a:pt x="7075760" y="1494185"/>
                  <a:pt x="7084322" y="1494185"/>
                </a:cubicBezTo>
                <a:close/>
                <a:moveTo>
                  <a:pt x="7013492" y="1494185"/>
                </a:moveTo>
                <a:cubicBezTo>
                  <a:pt x="7021275" y="1494185"/>
                  <a:pt x="7028280" y="1500411"/>
                  <a:pt x="7028280" y="1508973"/>
                </a:cubicBezTo>
                <a:cubicBezTo>
                  <a:pt x="7028280" y="1516756"/>
                  <a:pt x="7021275" y="1523761"/>
                  <a:pt x="7013492" y="1523761"/>
                </a:cubicBezTo>
                <a:cubicBezTo>
                  <a:pt x="7004930" y="1523761"/>
                  <a:pt x="6998704" y="1516756"/>
                  <a:pt x="6998704" y="1508973"/>
                </a:cubicBezTo>
                <a:cubicBezTo>
                  <a:pt x="6998704" y="1500411"/>
                  <a:pt x="7004930" y="1494185"/>
                  <a:pt x="7013492" y="1494185"/>
                </a:cubicBezTo>
                <a:close/>
                <a:moveTo>
                  <a:pt x="6939085" y="1494185"/>
                </a:moveTo>
                <a:cubicBezTo>
                  <a:pt x="6946378" y="1494185"/>
                  <a:pt x="6950753" y="1500411"/>
                  <a:pt x="6950753" y="1508973"/>
                </a:cubicBezTo>
                <a:cubicBezTo>
                  <a:pt x="6950753" y="1516756"/>
                  <a:pt x="6946378" y="1523761"/>
                  <a:pt x="6939085" y="1523761"/>
                </a:cubicBezTo>
                <a:cubicBezTo>
                  <a:pt x="6931063" y="1523761"/>
                  <a:pt x="6924500" y="1516756"/>
                  <a:pt x="6924500" y="1508973"/>
                </a:cubicBezTo>
                <a:cubicBezTo>
                  <a:pt x="6924500" y="1500411"/>
                  <a:pt x="6931063" y="1494185"/>
                  <a:pt x="6939085" y="1494185"/>
                </a:cubicBezTo>
                <a:close/>
                <a:moveTo>
                  <a:pt x="83229" y="1426727"/>
                </a:moveTo>
                <a:cubicBezTo>
                  <a:pt x="90521" y="1426727"/>
                  <a:pt x="97085" y="1431102"/>
                  <a:pt x="97085" y="1439124"/>
                </a:cubicBezTo>
                <a:cubicBezTo>
                  <a:pt x="97085" y="1446417"/>
                  <a:pt x="90521" y="1452980"/>
                  <a:pt x="83229" y="1452980"/>
                </a:cubicBezTo>
                <a:cubicBezTo>
                  <a:pt x="76665" y="1452980"/>
                  <a:pt x="70831" y="1446417"/>
                  <a:pt x="70831" y="1439124"/>
                </a:cubicBezTo>
                <a:cubicBezTo>
                  <a:pt x="70831" y="1432561"/>
                  <a:pt x="76665" y="1426727"/>
                  <a:pt x="83229" y="1426727"/>
                </a:cubicBezTo>
                <a:close/>
                <a:moveTo>
                  <a:pt x="11993" y="1426727"/>
                </a:moveTo>
                <a:cubicBezTo>
                  <a:pt x="20237" y="1426727"/>
                  <a:pt x="26234" y="1432561"/>
                  <a:pt x="26234" y="1439124"/>
                </a:cubicBezTo>
                <a:cubicBezTo>
                  <a:pt x="26234" y="1446417"/>
                  <a:pt x="20237" y="1452980"/>
                  <a:pt x="11993" y="1452980"/>
                </a:cubicBezTo>
                <a:cubicBezTo>
                  <a:pt x="5996" y="1452980"/>
                  <a:pt x="0" y="1446417"/>
                  <a:pt x="0" y="1439124"/>
                </a:cubicBezTo>
                <a:cubicBezTo>
                  <a:pt x="0" y="1432561"/>
                  <a:pt x="5996" y="1426727"/>
                  <a:pt x="11993" y="1426727"/>
                </a:cubicBezTo>
                <a:close/>
                <a:moveTo>
                  <a:pt x="7370084" y="1423353"/>
                </a:moveTo>
                <a:cubicBezTo>
                  <a:pt x="7376647" y="1423353"/>
                  <a:pt x="7382481" y="1429580"/>
                  <a:pt x="7382481" y="1438142"/>
                </a:cubicBezTo>
                <a:cubicBezTo>
                  <a:pt x="7382481" y="1445926"/>
                  <a:pt x="7376647" y="1452931"/>
                  <a:pt x="7370084" y="1452931"/>
                </a:cubicBezTo>
                <a:cubicBezTo>
                  <a:pt x="7362791" y="1452931"/>
                  <a:pt x="7356228" y="1445926"/>
                  <a:pt x="7356228" y="1438142"/>
                </a:cubicBezTo>
                <a:cubicBezTo>
                  <a:pt x="7356228" y="1429580"/>
                  <a:pt x="7362791" y="1423353"/>
                  <a:pt x="7370084" y="1423353"/>
                </a:cubicBezTo>
                <a:close/>
                <a:moveTo>
                  <a:pt x="7294422" y="1423353"/>
                </a:moveTo>
                <a:cubicBezTo>
                  <a:pt x="7302444" y="1423353"/>
                  <a:pt x="7308278" y="1429580"/>
                  <a:pt x="7308278" y="1438142"/>
                </a:cubicBezTo>
                <a:cubicBezTo>
                  <a:pt x="7308278" y="1445926"/>
                  <a:pt x="7302444" y="1452931"/>
                  <a:pt x="7294422" y="1452931"/>
                </a:cubicBezTo>
                <a:cubicBezTo>
                  <a:pt x="7288588" y="1452931"/>
                  <a:pt x="7282025" y="1445926"/>
                  <a:pt x="7282025" y="1438142"/>
                </a:cubicBezTo>
                <a:cubicBezTo>
                  <a:pt x="7282025" y="1429580"/>
                  <a:pt x="7288588" y="1423353"/>
                  <a:pt x="7294422" y="1423353"/>
                </a:cubicBezTo>
                <a:close/>
                <a:moveTo>
                  <a:pt x="7223591" y="1423353"/>
                </a:moveTo>
                <a:cubicBezTo>
                  <a:pt x="7231613" y="1423353"/>
                  <a:pt x="7237447" y="1429580"/>
                  <a:pt x="7237447" y="1438142"/>
                </a:cubicBezTo>
                <a:cubicBezTo>
                  <a:pt x="7237447" y="1445926"/>
                  <a:pt x="7231613" y="1452931"/>
                  <a:pt x="7223591" y="1452931"/>
                </a:cubicBezTo>
                <a:cubicBezTo>
                  <a:pt x="7217757" y="1452931"/>
                  <a:pt x="7211194" y="1445926"/>
                  <a:pt x="7211194" y="1438142"/>
                </a:cubicBezTo>
                <a:cubicBezTo>
                  <a:pt x="7211194" y="1429580"/>
                  <a:pt x="7215569" y="1423353"/>
                  <a:pt x="7223591" y="1423353"/>
                </a:cubicBezTo>
                <a:close/>
                <a:moveTo>
                  <a:pt x="7155152" y="1423353"/>
                </a:moveTo>
                <a:cubicBezTo>
                  <a:pt x="7163714" y="1423353"/>
                  <a:pt x="7169940" y="1429580"/>
                  <a:pt x="7169940" y="1438142"/>
                </a:cubicBezTo>
                <a:cubicBezTo>
                  <a:pt x="7169940" y="1445926"/>
                  <a:pt x="7163714" y="1452931"/>
                  <a:pt x="7155152" y="1452931"/>
                </a:cubicBezTo>
                <a:cubicBezTo>
                  <a:pt x="7146590" y="1452931"/>
                  <a:pt x="7141920" y="1445926"/>
                  <a:pt x="7141920" y="1438142"/>
                </a:cubicBezTo>
                <a:cubicBezTo>
                  <a:pt x="7140364" y="1429580"/>
                  <a:pt x="7146590" y="1423353"/>
                  <a:pt x="7155152" y="1423353"/>
                </a:cubicBezTo>
                <a:close/>
                <a:moveTo>
                  <a:pt x="7084322" y="1423353"/>
                </a:moveTo>
                <a:cubicBezTo>
                  <a:pt x="7092106" y="1423353"/>
                  <a:pt x="7099111" y="1429580"/>
                  <a:pt x="7099111" y="1438142"/>
                </a:cubicBezTo>
                <a:cubicBezTo>
                  <a:pt x="7099111" y="1445926"/>
                  <a:pt x="7092106" y="1452931"/>
                  <a:pt x="7084322" y="1452931"/>
                </a:cubicBezTo>
                <a:cubicBezTo>
                  <a:pt x="7075760" y="1452931"/>
                  <a:pt x="7069533" y="1445926"/>
                  <a:pt x="7069533" y="1438142"/>
                </a:cubicBezTo>
                <a:cubicBezTo>
                  <a:pt x="7069533" y="1429580"/>
                  <a:pt x="7075760" y="1423353"/>
                  <a:pt x="7084322" y="1423353"/>
                </a:cubicBezTo>
                <a:close/>
                <a:moveTo>
                  <a:pt x="7013492" y="1423353"/>
                </a:moveTo>
                <a:cubicBezTo>
                  <a:pt x="7021275" y="1423353"/>
                  <a:pt x="7028280" y="1429580"/>
                  <a:pt x="7028280" y="1438142"/>
                </a:cubicBezTo>
                <a:cubicBezTo>
                  <a:pt x="7028280" y="1445926"/>
                  <a:pt x="7021275" y="1452931"/>
                  <a:pt x="7013492" y="1452931"/>
                </a:cubicBezTo>
                <a:cubicBezTo>
                  <a:pt x="7004930" y="1452931"/>
                  <a:pt x="6998704" y="1445926"/>
                  <a:pt x="6998704" y="1438142"/>
                </a:cubicBezTo>
                <a:cubicBezTo>
                  <a:pt x="6998704" y="1429580"/>
                  <a:pt x="7004930" y="1423353"/>
                  <a:pt x="7013492" y="1423353"/>
                </a:cubicBezTo>
                <a:close/>
                <a:moveTo>
                  <a:pt x="6939085" y="1423353"/>
                </a:moveTo>
                <a:cubicBezTo>
                  <a:pt x="6946378" y="1423353"/>
                  <a:pt x="6950753" y="1429580"/>
                  <a:pt x="6950753" y="1438142"/>
                </a:cubicBezTo>
                <a:cubicBezTo>
                  <a:pt x="6950753" y="1445926"/>
                  <a:pt x="6946378" y="1452931"/>
                  <a:pt x="6939085" y="1452931"/>
                </a:cubicBezTo>
                <a:cubicBezTo>
                  <a:pt x="6931063" y="1452931"/>
                  <a:pt x="6924500" y="1445926"/>
                  <a:pt x="6924500" y="1438142"/>
                </a:cubicBezTo>
                <a:cubicBezTo>
                  <a:pt x="6924500" y="1429580"/>
                  <a:pt x="6931063" y="1423353"/>
                  <a:pt x="6939085" y="1423353"/>
                </a:cubicBezTo>
                <a:close/>
                <a:moveTo>
                  <a:pt x="6867525" y="1423353"/>
                </a:moveTo>
                <a:cubicBezTo>
                  <a:pt x="6874088" y="1423353"/>
                  <a:pt x="6879922" y="1429580"/>
                  <a:pt x="6879922" y="1438142"/>
                </a:cubicBezTo>
                <a:cubicBezTo>
                  <a:pt x="6879922" y="1445926"/>
                  <a:pt x="6874088" y="1452931"/>
                  <a:pt x="6867525" y="1452931"/>
                </a:cubicBezTo>
                <a:cubicBezTo>
                  <a:pt x="6860232" y="1452931"/>
                  <a:pt x="6853669" y="1445926"/>
                  <a:pt x="6853669" y="1438142"/>
                </a:cubicBezTo>
                <a:cubicBezTo>
                  <a:pt x="6853669" y="1429580"/>
                  <a:pt x="6860232" y="1423353"/>
                  <a:pt x="6867525" y="1423353"/>
                </a:cubicBezTo>
                <a:close/>
                <a:moveTo>
                  <a:pt x="6796696" y="1423353"/>
                </a:moveTo>
                <a:cubicBezTo>
                  <a:pt x="6803259" y="1423353"/>
                  <a:pt x="6809093" y="1429580"/>
                  <a:pt x="6809093" y="1438142"/>
                </a:cubicBezTo>
                <a:cubicBezTo>
                  <a:pt x="6809093" y="1445926"/>
                  <a:pt x="6803259" y="1452931"/>
                  <a:pt x="6796696" y="1452931"/>
                </a:cubicBezTo>
                <a:cubicBezTo>
                  <a:pt x="6789403" y="1452931"/>
                  <a:pt x="6782840" y="1445926"/>
                  <a:pt x="6782840" y="1438142"/>
                </a:cubicBezTo>
                <a:cubicBezTo>
                  <a:pt x="6782840" y="1429580"/>
                  <a:pt x="6789403" y="1423353"/>
                  <a:pt x="6796696" y="1423353"/>
                </a:cubicBezTo>
                <a:close/>
                <a:moveTo>
                  <a:pt x="155518" y="1355896"/>
                </a:moveTo>
                <a:cubicBezTo>
                  <a:pt x="161352" y="1355896"/>
                  <a:pt x="167916" y="1360271"/>
                  <a:pt x="167916" y="1368293"/>
                </a:cubicBezTo>
                <a:cubicBezTo>
                  <a:pt x="167916" y="1375586"/>
                  <a:pt x="161352" y="1382149"/>
                  <a:pt x="155518" y="1382149"/>
                </a:cubicBezTo>
                <a:cubicBezTo>
                  <a:pt x="147496" y="1382149"/>
                  <a:pt x="141662" y="1375586"/>
                  <a:pt x="141662" y="1368293"/>
                </a:cubicBezTo>
                <a:cubicBezTo>
                  <a:pt x="141662" y="1360271"/>
                  <a:pt x="147496" y="1355896"/>
                  <a:pt x="155518" y="1355896"/>
                </a:cubicBezTo>
                <a:close/>
                <a:moveTo>
                  <a:pt x="83230" y="1355896"/>
                </a:moveTo>
                <a:cubicBezTo>
                  <a:pt x="90523" y="1355896"/>
                  <a:pt x="97086" y="1360271"/>
                  <a:pt x="97086" y="1368293"/>
                </a:cubicBezTo>
                <a:cubicBezTo>
                  <a:pt x="97086" y="1375586"/>
                  <a:pt x="90523" y="1382149"/>
                  <a:pt x="83230" y="1382149"/>
                </a:cubicBezTo>
                <a:cubicBezTo>
                  <a:pt x="76667" y="1382149"/>
                  <a:pt x="70832" y="1375586"/>
                  <a:pt x="70832" y="1368293"/>
                </a:cubicBezTo>
                <a:cubicBezTo>
                  <a:pt x="70832" y="1360271"/>
                  <a:pt x="76667" y="1355896"/>
                  <a:pt x="83230" y="1355896"/>
                </a:cubicBezTo>
                <a:close/>
                <a:moveTo>
                  <a:pt x="11994" y="1355896"/>
                </a:moveTo>
                <a:cubicBezTo>
                  <a:pt x="20239" y="1355896"/>
                  <a:pt x="26235" y="1360271"/>
                  <a:pt x="26235" y="1368293"/>
                </a:cubicBezTo>
                <a:cubicBezTo>
                  <a:pt x="26235" y="1375586"/>
                  <a:pt x="20239" y="1382149"/>
                  <a:pt x="11994" y="1382149"/>
                </a:cubicBezTo>
                <a:cubicBezTo>
                  <a:pt x="5998" y="1382149"/>
                  <a:pt x="2" y="1375586"/>
                  <a:pt x="2" y="1368293"/>
                </a:cubicBezTo>
                <a:cubicBezTo>
                  <a:pt x="2" y="1360271"/>
                  <a:pt x="5998" y="1355896"/>
                  <a:pt x="11994" y="1355896"/>
                </a:cubicBezTo>
                <a:close/>
                <a:moveTo>
                  <a:pt x="7294422" y="1352524"/>
                </a:moveTo>
                <a:cubicBezTo>
                  <a:pt x="7302444" y="1352524"/>
                  <a:pt x="7308278" y="1359087"/>
                  <a:pt x="7308278" y="1367109"/>
                </a:cubicBezTo>
                <a:cubicBezTo>
                  <a:pt x="7308278" y="1374402"/>
                  <a:pt x="7302444" y="1378777"/>
                  <a:pt x="7294422" y="1378777"/>
                </a:cubicBezTo>
                <a:cubicBezTo>
                  <a:pt x="7288588" y="1378777"/>
                  <a:pt x="7282025" y="1374402"/>
                  <a:pt x="7282025" y="1367109"/>
                </a:cubicBezTo>
                <a:cubicBezTo>
                  <a:pt x="7282025" y="1359087"/>
                  <a:pt x="7288588" y="1352524"/>
                  <a:pt x="7294422" y="1352524"/>
                </a:cubicBezTo>
                <a:close/>
                <a:moveTo>
                  <a:pt x="7223591" y="1352524"/>
                </a:moveTo>
                <a:cubicBezTo>
                  <a:pt x="7231613" y="1352524"/>
                  <a:pt x="7237447" y="1359087"/>
                  <a:pt x="7237447" y="1367109"/>
                </a:cubicBezTo>
                <a:cubicBezTo>
                  <a:pt x="7237447" y="1374402"/>
                  <a:pt x="7231613" y="1378777"/>
                  <a:pt x="7223591" y="1378777"/>
                </a:cubicBezTo>
                <a:cubicBezTo>
                  <a:pt x="7215569" y="1378777"/>
                  <a:pt x="7211194" y="1374402"/>
                  <a:pt x="7211194" y="1367109"/>
                </a:cubicBezTo>
                <a:cubicBezTo>
                  <a:pt x="7211194" y="1359087"/>
                  <a:pt x="7215569" y="1352524"/>
                  <a:pt x="7223591" y="1352524"/>
                </a:cubicBezTo>
                <a:close/>
                <a:moveTo>
                  <a:pt x="7155152" y="1352524"/>
                </a:moveTo>
                <a:cubicBezTo>
                  <a:pt x="7163714" y="1352524"/>
                  <a:pt x="7169940" y="1359087"/>
                  <a:pt x="7169940" y="1367109"/>
                </a:cubicBezTo>
                <a:cubicBezTo>
                  <a:pt x="7169940" y="1374402"/>
                  <a:pt x="7163714" y="1378777"/>
                  <a:pt x="7155152" y="1378777"/>
                </a:cubicBezTo>
                <a:cubicBezTo>
                  <a:pt x="7146590" y="1378777"/>
                  <a:pt x="7140364" y="1374402"/>
                  <a:pt x="7140364" y="1367109"/>
                </a:cubicBezTo>
                <a:cubicBezTo>
                  <a:pt x="7140364" y="1359087"/>
                  <a:pt x="7146590" y="1352524"/>
                  <a:pt x="7155152" y="1352524"/>
                </a:cubicBezTo>
                <a:close/>
                <a:moveTo>
                  <a:pt x="7084322" y="1352524"/>
                </a:moveTo>
                <a:cubicBezTo>
                  <a:pt x="7092106" y="1352524"/>
                  <a:pt x="7099111" y="1359087"/>
                  <a:pt x="7099111" y="1367109"/>
                </a:cubicBezTo>
                <a:cubicBezTo>
                  <a:pt x="7099111" y="1374402"/>
                  <a:pt x="7092106" y="1378777"/>
                  <a:pt x="7084322" y="1378777"/>
                </a:cubicBezTo>
                <a:cubicBezTo>
                  <a:pt x="7075760" y="1378777"/>
                  <a:pt x="7069533" y="1374402"/>
                  <a:pt x="7069533" y="1367109"/>
                </a:cubicBezTo>
                <a:cubicBezTo>
                  <a:pt x="7069533" y="1359087"/>
                  <a:pt x="7075760" y="1352524"/>
                  <a:pt x="7084322" y="1352524"/>
                </a:cubicBezTo>
                <a:close/>
                <a:moveTo>
                  <a:pt x="7013492" y="1352524"/>
                </a:moveTo>
                <a:cubicBezTo>
                  <a:pt x="7021275" y="1352524"/>
                  <a:pt x="7028280" y="1359087"/>
                  <a:pt x="7028280" y="1367109"/>
                </a:cubicBezTo>
                <a:cubicBezTo>
                  <a:pt x="7028280" y="1374402"/>
                  <a:pt x="7021275" y="1378777"/>
                  <a:pt x="7013492" y="1378777"/>
                </a:cubicBezTo>
                <a:cubicBezTo>
                  <a:pt x="7004930" y="1378777"/>
                  <a:pt x="6998704" y="1374402"/>
                  <a:pt x="6998704" y="1367109"/>
                </a:cubicBezTo>
                <a:cubicBezTo>
                  <a:pt x="6998704" y="1359087"/>
                  <a:pt x="7004930" y="1352524"/>
                  <a:pt x="7013492" y="1352524"/>
                </a:cubicBezTo>
                <a:close/>
                <a:moveTo>
                  <a:pt x="6939085" y="1352524"/>
                </a:moveTo>
                <a:cubicBezTo>
                  <a:pt x="6946378" y="1352524"/>
                  <a:pt x="6950753" y="1359354"/>
                  <a:pt x="6950753" y="1367701"/>
                </a:cubicBezTo>
                <a:cubicBezTo>
                  <a:pt x="6950753" y="1375290"/>
                  <a:pt x="6946378" y="1382120"/>
                  <a:pt x="6939085" y="1382120"/>
                </a:cubicBezTo>
                <a:cubicBezTo>
                  <a:pt x="6931063" y="1382120"/>
                  <a:pt x="6924500" y="1375290"/>
                  <a:pt x="6924500" y="1367701"/>
                </a:cubicBezTo>
                <a:cubicBezTo>
                  <a:pt x="6924500" y="1359354"/>
                  <a:pt x="6931063" y="1352524"/>
                  <a:pt x="6939085" y="1352524"/>
                </a:cubicBezTo>
                <a:close/>
                <a:moveTo>
                  <a:pt x="6867525" y="1352524"/>
                </a:moveTo>
                <a:cubicBezTo>
                  <a:pt x="6874088" y="1352524"/>
                  <a:pt x="6879922" y="1359354"/>
                  <a:pt x="6879922" y="1367701"/>
                </a:cubicBezTo>
                <a:cubicBezTo>
                  <a:pt x="6879922" y="1375290"/>
                  <a:pt x="6874088" y="1382120"/>
                  <a:pt x="6867525" y="1382120"/>
                </a:cubicBezTo>
                <a:cubicBezTo>
                  <a:pt x="6860232" y="1382120"/>
                  <a:pt x="6853669" y="1375290"/>
                  <a:pt x="6853669" y="1367701"/>
                </a:cubicBezTo>
                <a:cubicBezTo>
                  <a:pt x="6853669" y="1359354"/>
                  <a:pt x="6860232" y="1352524"/>
                  <a:pt x="6867525" y="1352524"/>
                </a:cubicBezTo>
                <a:close/>
                <a:moveTo>
                  <a:pt x="6796696" y="1352524"/>
                </a:moveTo>
                <a:cubicBezTo>
                  <a:pt x="6803259" y="1352524"/>
                  <a:pt x="6809093" y="1359354"/>
                  <a:pt x="6809093" y="1367701"/>
                </a:cubicBezTo>
                <a:cubicBezTo>
                  <a:pt x="6809093" y="1375290"/>
                  <a:pt x="6803259" y="1382120"/>
                  <a:pt x="6796696" y="1382120"/>
                </a:cubicBezTo>
                <a:cubicBezTo>
                  <a:pt x="6789403" y="1382120"/>
                  <a:pt x="6782840" y="1375290"/>
                  <a:pt x="6782840" y="1367701"/>
                </a:cubicBezTo>
                <a:cubicBezTo>
                  <a:pt x="6782840" y="1359354"/>
                  <a:pt x="6789403" y="1352524"/>
                  <a:pt x="6796696" y="1352524"/>
                </a:cubicBezTo>
                <a:close/>
                <a:moveTo>
                  <a:pt x="6724405" y="1352524"/>
                </a:moveTo>
                <a:cubicBezTo>
                  <a:pt x="6732427" y="1352524"/>
                  <a:pt x="6738261" y="1359354"/>
                  <a:pt x="6738261" y="1367701"/>
                </a:cubicBezTo>
                <a:cubicBezTo>
                  <a:pt x="6738261" y="1375290"/>
                  <a:pt x="6732427" y="1382120"/>
                  <a:pt x="6724405" y="1382120"/>
                </a:cubicBezTo>
                <a:cubicBezTo>
                  <a:pt x="6718571" y="1382120"/>
                  <a:pt x="6712008" y="1375290"/>
                  <a:pt x="6712008" y="1367701"/>
                </a:cubicBezTo>
                <a:cubicBezTo>
                  <a:pt x="6712008" y="1359354"/>
                  <a:pt x="6718571" y="1352524"/>
                  <a:pt x="6724405" y="1352524"/>
                </a:cubicBezTo>
                <a:close/>
                <a:moveTo>
                  <a:pt x="6653576" y="1352524"/>
                </a:moveTo>
                <a:cubicBezTo>
                  <a:pt x="6660869" y="1352524"/>
                  <a:pt x="6667432" y="1359354"/>
                  <a:pt x="6667432" y="1367701"/>
                </a:cubicBezTo>
                <a:cubicBezTo>
                  <a:pt x="6667432" y="1375290"/>
                  <a:pt x="6660869" y="1382120"/>
                  <a:pt x="6653576" y="1382120"/>
                </a:cubicBezTo>
                <a:cubicBezTo>
                  <a:pt x="6647013" y="1382120"/>
                  <a:pt x="6641179" y="1375290"/>
                  <a:pt x="6641179" y="1367701"/>
                </a:cubicBezTo>
                <a:cubicBezTo>
                  <a:pt x="6641179" y="1359354"/>
                  <a:pt x="6647013" y="1352524"/>
                  <a:pt x="6653576" y="1352524"/>
                </a:cubicBezTo>
                <a:close/>
                <a:moveTo>
                  <a:pt x="7223591" y="1281693"/>
                </a:moveTo>
                <a:cubicBezTo>
                  <a:pt x="7231613" y="1281693"/>
                  <a:pt x="7237447" y="1288256"/>
                  <a:pt x="7237447" y="1295549"/>
                </a:cubicBezTo>
                <a:cubicBezTo>
                  <a:pt x="7237447" y="1302112"/>
                  <a:pt x="7231613" y="1307946"/>
                  <a:pt x="7223591" y="1307946"/>
                </a:cubicBezTo>
                <a:cubicBezTo>
                  <a:pt x="7215569" y="1307946"/>
                  <a:pt x="7211194" y="1302112"/>
                  <a:pt x="7211194" y="1295549"/>
                </a:cubicBezTo>
                <a:cubicBezTo>
                  <a:pt x="7211194" y="1288256"/>
                  <a:pt x="7215569" y="1281693"/>
                  <a:pt x="7223591" y="1281693"/>
                </a:cubicBezTo>
                <a:close/>
                <a:moveTo>
                  <a:pt x="7155152" y="1281693"/>
                </a:moveTo>
                <a:cubicBezTo>
                  <a:pt x="7163714" y="1281693"/>
                  <a:pt x="7169940" y="1288256"/>
                  <a:pt x="7169940" y="1295549"/>
                </a:cubicBezTo>
                <a:cubicBezTo>
                  <a:pt x="7169940" y="1302112"/>
                  <a:pt x="7163714" y="1307946"/>
                  <a:pt x="7155152" y="1307946"/>
                </a:cubicBezTo>
                <a:cubicBezTo>
                  <a:pt x="7146590" y="1307946"/>
                  <a:pt x="7140364" y="1302112"/>
                  <a:pt x="7140364" y="1295549"/>
                </a:cubicBezTo>
                <a:cubicBezTo>
                  <a:pt x="7140364" y="1288256"/>
                  <a:pt x="7146590" y="1281693"/>
                  <a:pt x="7155152" y="1281693"/>
                </a:cubicBezTo>
                <a:close/>
                <a:moveTo>
                  <a:pt x="7084322" y="1281693"/>
                </a:moveTo>
                <a:cubicBezTo>
                  <a:pt x="7092106" y="1281693"/>
                  <a:pt x="7099111" y="1288256"/>
                  <a:pt x="7099111" y="1295549"/>
                </a:cubicBezTo>
                <a:cubicBezTo>
                  <a:pt x="7099111" y="1302112"/>
                  <a:pt x="7092106" y="1307946"/>
                  <a:pt x="7084322" y="1307946"/>
                </a:cubicBezTo>
                <a:cubicBezTo>
                  <a:pt x="7075760" y="1307946"/>
                  <a:pt x="7069533" y="1303571"/>
                  <a:pt x="7069533" y="1295549"/>
                </a:cubicBezTo>
                <a:cubicBezTo>
                  <a:pt x="7069533" y="1288256"/>
                  <a:pt x="7075760" y="1281693"/>
                  <a:pt x="7084322" y="1281693"/>
                </a:cubicBezTo>
                <a:close/>
                <a:moveTo>
                  <a:pt x="7013492" y="1281693"/>
                </a:moveTo>
                <a:cubicBezTo>
                  <a:pt x="7021275" y="1281693"/>
                  <a:pt x="7028280" y="1288256"/>
                  <a:pt x="7028280" y="1295549"/>
                </a:cubicBezTo>
                <a:cubicBezTo>
                  <a:pt x="7028280" y="1303571"/>
                  <a:pt x="7021275" y="1307946"/>
                  <a:pt x="7013492" y="1307946"/>
                </a:cubicBezTo>
                <a:cubicBezTo>
                  <a:pt x="7004930" y="1307946"/>
                  <a:pt x="6998704" y="1303571"/>
                  <a:pt x="6998704" y="1295549"/>
                </a:cubicBezTo>
                <a:cubicBezTo>
                  <a:pt x="6998704" y="1288256"/>
                  <a:pt x="7004930" y="1281693"/>
                  <a:pt x="7013492" y="1281693"/>
                </a:cubicBezTo>
                <a:close/>
                <a:moveTo>
                  <a:pt x="6939085" y="1281693"/>
                </a:moveTo>
                <a:cubicBezTo>
                  <a:pt x="6946378" y="1281693"/>
                  <a:pt x="6950753" y="1288256"/>
                  <a:pt x="6950753" y="1295549"/>
                </a:cubicBezTo>
                <a:cubicBezTo>
                  <a:pt x="6950753" y="1303571"/>
                  <a:pt x="6946378" y="1307946"/>
                  <a:pt x="6939085" y="1307946"/>
                </a:cubicBezTo>
                <a:cubicBezTo>
                  <a:pt x="6931063" y="1307946"/>
                  <a:pt x="6924500" y="1303571"/>
                  <a:pt x="6924500" y="1295549"/>
                </a:cubicBezTo>
                <a:cubicBezTo>
                  <a:pt x="6924500" y="1288256"/>
                  <a:pt x="6931063" y="1281693"/>
                  <a:pt x="6939085" y="1281693"/>
                </a:cubicBezTo>
                <a:close/>
                <a:moveTo>
                  <a:pt x="6867525" y="1281693"/>
                </a:moveTo>
                <a:cubicBezTo>
                  <a:pt x="6874088" y="1281693"/>
                  <a:pt x="6879922" y="1288256"/>
                  <a:pt x="6879922" y="1295549"/>
                </a:cubicBezTo>
                <a:cubicBezTo>
                  <a:pt x="6879922" y="1303571"/>
                  <a:pt x="6874088" y="1307946"/>
                  <a:pt x="6867525" y="1307946"/>
                </a:cubicBezTo>
                <a:cubicBezTo>
                  <a:pt x="6860232" y="1307946"/>
                  <a:pt x="6853669" y="1303571"/>
                  <a:pt x="6853669" y="1295549"/>
                </a:cubicBezTo>
                <a:cubicBezTo>
                  <a:pt x="6853669" y="1288256"/>
                  <a:pt x="6860232" y="1281693"/>
                  <a:pt x="6867525" y="1281693"/>
                </a:cubicBezTo>
                <a:close/>
                <a:moveTo>
                  <a:pt x="6796696" y="1281693"/>
                </a:moveTo>
                <a:cubicBezTo>
                  <a:pt x="6803259" y="1281693"/>
                  <a:pt x="6809093" y="1288256"/>
                  <a:pt x="6809093" y="1295549"/>
                </a:cubicBezTo>
                <a:cubicBezTo>
                  <a:pt x="6809093" y="1303571"/>
                  <a:pt x="6803259" y="1307946"/>
                  <a:pt x="6796696" y="1307946"/>
                </a:cubicBezTo>
                <a:cubicBezTo>
                  <a:pt x="6789403" y="1307946"/>
                  <a:pt x="6782840" y="1303571"/>
                  <a:pt x="6782840" y="1295549"/>
                </a:cubicBezTo>
                <a:cubicBezTo>
                  <a:pt x="6782840" y="1288256"/>
                  <a:pt x="6789403" y="1281693"/>
                  <a:pt x="6796696" y="1281693"/>
                </a:cubicBezTo>
                <a:close/>
                <a:moveTo>
                  <a:pt x="6724405" y="1281693"/>
                </a:moveTo>
                <a:cubicBezTo>
                  <a:pt x="6732427" y="1281693"/>
                  <a:pt x="6738261" y="1288256"/>
                  <a:pt x="6738261" y="1295549"/>
                </a:cubicBezTo>
                <a:cubicBezTo>
                  <a:pt x="6738261" y="1303571"/>
                  <a:pt x="6732427" y="1307946"/>
                  <a:pt x="6724405" y="1307946"/>
                </a:cubicBezTo>
                <a:cubicBezTo>
                  <a:pt x="6718571" y="1307946"/>
                  <a:pt x="6712008" y="1303571"/>
                  <a:pt x="6712008" y="1295549"/>
                </a:cubicBezTo>
                <a:cubicBezTo>
                  <a:pt x="6712008" y="1288256"/>
                  <a:pt x="6718571" y="1281693"/>
                  <a:pt x="6724405" y="1281693"/>
                </a:cubicBezTo>
                <a:close/>
                <a:moveTo>
                  <a:pt x="6653576" y="1281693"/>
                </a:moveTo>
                <a:cubicBezTo>
                  <a:pt x="6660869" y="1281693"/>
                  <a:pt x="6667432" y="1288256"/>
                  <a:pt x="6667432" y="1295549"/>
                </a:cubicBezTo>
                <a:cubicBezTo>
                  <a:pt x="6667432" y="1303571"/>
                  <a:pt x="6660869" y="1307946"/>
                  <a:pt x="6653576" y="1307946"/>
                </a:cubicBezTo>
                <a:cubicBezTo>
                  <a:pt x="6647013" y="1307946"/>
                  <a:pt x="6641179" y="1303571"/>
                  <a:pt x="6641179" y="1295549"/>
                </a:cubicBezTo>
                <a:cubicBezTo>
                  <a:pt x="6641179" y="1288256"/>
                  <a:pt x="6647013" y="1281693"/>
                  <a:pt x="6653576" y="1281693"/>
                </a:cubicBezTo>
                <a:close/>
                <a:moveTo>
                  <a:pt x="6582745" y="1281693"/>
                </a:moveTo>
                <a:cubicBezTo>
                  <a:pt x="6590038" y="1281693"/>
                  <a:pt x="6596601" y="1288256"/>
                  <a:pt x="6596601" y="1295549"/>
                </a:cubicBezTo>
                <a:cubicBezTo>
                  <a:pt x="6596601" y="1303571"/>
                  <a:pt x="6590038" y="1307946"/>
                  <a:pt x="6582745" y="1307946"/>
                </a:cubicBezTo>
                <a:cubicBezTo>
                  <a:pt x="6574723" y="1307946"/>
                  <a:pt x="6570348" y="1303571"/>
                  <a:pt x="6570348" y="1295549"/>
                </a:cubicBezTo>
                <a:cubicBezTo>
                  <a:pt x="6570348" y="1288256"/>
                  <a:pt x="6574723" y="1281693"/>
                  <a:pt x="6582745" y="1281693"/>
                </a:cubicBezTo>
                <a:close/>
                <a:moveTo>
                  <a:pt x="6510933" y="1281693"/>
                </a:moveTo>
                <a:cubicBezTo>
                  <a:pt x="6518717" y="1281693"/>
                  <a:pt x="6525722" y="1288256"/>
                  <a:pt x="6525722" y="1295549"/>
                </a:cubicBezTo>
                <a:cubicBezTo>
                  <a:pt x="6525722" y="1303571"/>
                  <a:pt x="6518717" y="1307946"/>
                  <a:pt x="6510933" y="1307946"/>
                </a:cubicBezTo>
                <a:cubicBezTo>
                  <a:pt x="6502371" y="1307946"/>
                  <a:pt x="6496144" y="1303571"/>
                  <a:pt x="6496144" y="1295549"/>
                </a:cubicBezTo>
                <a:cubicBezTo>
                  <a:pt x="6496144" y="1288256"/>
                  <a:pt x="6502371" y="1281693"/>
                  <a:pt x="6510933" y="1281693"/>
                </a:cubicBezTo>
                <a:close/>
                <a:moveTo>
                  <a:pt x="6440492" y="1281693"/>
                </a:moveTo>
                <a:cubicBezTo>
                  <a:pt x="6448081" y="1281693"/>
                  <a:pt x="6454911" y="1288256"/>
                  <a:pt x="6454911" y="1295549"/>
                </a:cubicBezTo>
                <a:cubicBezTo>
                  <a:pt x="6454911" y="1303571"/>
                  <a:pt x="6448081" y="1307946"/>
                  <a:pt x="6440492" y="1307946"/>
                </a:cubicBezTo>
                <a:cubicBezTo>
                  <a:pt x="6432145" y="1307946"/>
                  <a:pt x="6425315" y="1303571"/>
                  <a:pt x="6425315" y="1295549"/>
                </a:cubicBezTo>
                <a:cubicBezTo>
                  <a:pt x="6425315" y="1288256"/>
                  <a:pt x="6432145" y="1281693"/>
                  <a:pt x="6440492" y="1281693"/>
                </a:cubicBezTo>
                <a:close/>
                <a:moveTo>
                  <a:pt x="6369273" y="1281693"/>
                </a:moveTo>
                <a:cubicBezTo>
                  <a:pt x="6377835" y="1281693"/>
                  <a:pt x="6384062" y="1288698"/>
                  <a:pt x="6384062" y="1296482"/>
                </a:cubicBezTo>
                <a:cubicBezTo>
                  <a:pt x="6384062" y="1305044"/>
                  <a:pt x="6377835" y="1311271"/>
                  <a:pt x="6369273" y="1311271"/>
                </a:cubicBezTo>
                <a:cubicBezTo>
                  <a:pt x="6361489" y="1311271"/>
                  <a:pt x="6354484" y="1305044"/>
                  <a:pt x="6354484" y="1296482"/>
                </a:cubicBezTo>
                <a:cubicBezTo>
                  <a:pt x="6354484" y="1288698"/>
                  <a:pt x="6361489" y="1281693"/>
                  <a:pt x="6369273" y="1281693"/>
                </a:cubicBezTo>
                <a:close/>
                <a:moveTo>
                  <a:pt x="5799257" y="1281693"/>
                </a:moveTo>
                <a:cubicBezTo>
                  <a:pt x="5807819" y="1281693"/>
                  <a:pt x="5814045" y="1288698"/>
                  <a:pt x="5814045" y="1296482"/>
                </a:cubicBezTo>
                <a:cubicBezTo>
                  <a:pt x="5814045" y="1305044"/>
                  <a:pt x="5807819" y="1311271"/>
                  <a:pt x="5799257" y="1311271"/>
                </a:cubicBezTo>
                <a:cubicBezTo>
                  <a:pt x="5791474" y="1311271"/>
                  <a:pt x="5784469" y="1305044"/>
                  <a:pt x="5784469" y="1296482"/>
                </a:cubicBezTo>
                <a:cubicBezTo>
                  <a:pt x="5784469" y="1288698"/>
                  <a:pt x="5791474" y="1281693"/>
                  <a:pt x="5799257" y="1281693"/>
                </a:cubicBezTo>
                <a:close/>
                <a:moveTo>
                  <a:pt x="5724122" y="1281693"/>
                </a:moveTo>
                <a:cubicBezTo>
                  <a:pt x="5732144" y="1281693"/>
                  <a:pt x="5736519" y="1288698"/>
                  <a:pt x="5736519" y="1296482"/>
                </a:cubicBezTo>
                <a:cubicBezTo>
                  <a:pt x="5736519" y="1305044"/>
                  <a:pt x="5732144" y="1311271"/>
                  <a:pt x="5724122" y="1311271"/>
                </a:cubicBezTo>
                <a:cubicBezTo>
                  <a:pt x="5716100" y="1311271"/>
                  <a:pt x="5710266" y="1305044"/>
                  <a:pt x="5710266" y="1296482"/>
                </a:cubicBezTo>
                <a:cubicBezTo>
                  <a:pt x="5710266" y="1288698"/>
                  <a:pt x="5716100" y="1281693"/>
                  <a:pt x="5724122" y="1281693"/>
                </a:cubicBezTo>
                <a:close/>
                <a:moveTo>
                  <a:pt x="5653291" y="1281693"/>
                </a:moveTo>
                <a:cubicBezTo>
                  <a:pt x="5659125" y="1281693"/>
                  <a:pt x="5665688" y="1288698"/>
                  <a:pt x="5665688" y="1296482"/>
                </a:cubicBezTo>
                <a:cubicBezTo>
                  <a:pt x="5665688" y="1305044"/>
                  <a:pt x="5659125" y="1311271"/>
                  <a:pt x="5653291" y="1311271"/>
                </a:cubicBezTo>
                <a:cubicBezTo>
                  <a:pt x="5645269" y="1311271"/>
                  <a:pt x="5639435" y="1305044"/>
                  <a:pt x="5639435" y="1296482"/>
                </a:cubicBezTo>
                <a:cubicBezTo>
                  <a:pt x="5639435" y="1288698"/>
                  <a:pt x="5645269" y="1281693"/>
                  <a:pt x="5653291" y="1281693"/>
                </a:cubicBezTo>
                <a:close/>
                <a:moveTo>
                  <a:pt x="5582461" y="1281693"/>
                </a:moveTo>
                <a:cubicBezTo>
                  <a:pt x="5588295" y="1281693"/>
                  <a:pt x="5594858" y="1288698"/>
                  <a:pt x="5594858" y="1296482"/>
                </a:cubicBezTo>
                <a:cubicBezTo>
                  <a:pt x="5594858" y="1305044"/>
                  <a:pt x="5588295" y="1311271"/>
                  <a:pt x="5582461" y="1311271"/>
                </a:cubicBezTo>
                <a:cubicBezTo>
                  <a:pt x="5574439" y="1311271"/>
                  <a:pt x="5568605" y="1305044"/>
                  <a:pt x="5568605" y="1296482"/>
                </a:cubicBezTo>
                <a:cubicBezTo>
                  <a:pt x="5568605" y="1288698"/>
                  <a:pt x="5574439" y="1281693"/>
                  <a:pt x="5582461" y="1281693"/>
                </a:cubicBezTo>
                <a:close/>
                <a:moveTo>
                  <a:pt x="5510171" y="1281693"/>
                </a:moveTo>
                <a:cubicBezTo>
                  <a:pt x="5517464" y="1281693"/>
                  <a:pt x="5524027" y="1288698"/>
                  <a:pt x="5524027" y="1296482"/>
                </a:cubicBezTo>
                <a:cubicBezTo>
                  <a:pt x="5524027" y="1305044"/>
                  <a:pt x="5517464" y="1311271"/>
                  <a:pt x="5510171" y="1311271"/>
                </a:cubicBezTo>
                <a:cubicBezTo>
                  <a:pt x="5503608" y="1311271"/>
                  <a:pt x="5497774" y="1305044"/>
                  <a:pt x="5497774" y="1296482"/>
                </a:cubicBezTo>
                <a:cubicBezTo>
                  <a:pt x="5497774" y="1288698"/>
                  <a:pt x="5503608" y="1281693"/>
                  <a:pt x="5510171" y="1281693"/>
                </a:cubicBezTo>
                <a:close/>
                <a:moveTo>
                  <a:pt x="5438937" y="1281693"/>
                </a:moveTo>
                <a:cubicBezTo>
                  <a:pt x="5447182" y="1281693"/>
                  <a:pt x="5453178" y="1288698"/>
                  <a:pt x="5453178" y="1296482"/>
                </a:cubicBezTo>
                <a:cubicBezTo>
                  <a:pt x="5453178" y="1305044"/>
                  <a:pt x="5447182" y="1311271"/>
                  <a:pt x="5438937" y="1311271"/>
                </a:cubicBezTo>
                <a:cubicBezTo>
                  <a:pt x="5432941" y="1311271"/>
                  <a:pt x="5426945" y="1305044"/>
                  <a:pt x="5426945" y="1296482"/>
                </a:cubicBezTo>
                <a:cubicBezTo>
                  <a:pt x="5426945" y="1288698"/>
                  <a:pt x="5432941" y="1281693"/>
                  <a:pt x="5438937" y="1281693"/>
                </a:cubicBezTo>
                <a:close/>
                <a:moveTo>
                  <a:pt x="5368510" y="1281693"/>
                </a:moveTo>
                <a:cubicBezTo>
                  <a:pt x="5376532" y="1281693"/>
                  <a:pt x="5382366" y="1288698"/>
                  <a:pt x="5382366" y="1296482"/>
                </a:cubicBezTo>
                <a:cubicBezTo>
                  <a:pt x="5382366" y="1305044"/>
                  <a:pt x="5376532" y="1311271"/>
                  <a:pt x="5368510" y="1311271"/>
                </a:cubicBezTo>
                <a:cubicBezTo>
                  <a:pt x="5361218" y="1311271"/>
                  <a:pt x="5356113" y="1305044"/>
                  <a:pt x="5356113" y="1296482"/>
                </a:cubicBezTo>
                <a:cubicBezTo>
                  <a:pt x="5356113" y="1288698"/>
                  <a:pt x="5361218" y="1281693"/>
                  <a:pt x="5368510" y="1281693"/>
                </a:cubicBezTo>
                <a:close/>
                <a:moveTo>
                  <a:pt x="5296699" y="1281693"/>
                </a:moveTo>
                <a:cubicBezTo>
                  <a:pt x="5305261" y="1281693"/>
                  <a:pt x="5311488" y="1288698"/>
                  <a:pt x="5311488" y="1296482"/>
                </a:cubicBezTo>
                <a:cubicBezTo>
                  <a:pt x="5311488" y="1305044"/>
                  <a:pt x="5305261" y="1311271"/>
                  <a:pt x="5296699" y="1311271"/>
                </a:cubicBezTo>
                <a:cubicBezTo>
                  <a:pt x="5288915" y="1311271"/>
                  <a:pt x="5281910" y="1305044"/>
                  <a:pt x="5281910" y="1296482"/>
                </a:cubicBezTo>
                <a:cubicBezTo>
                  <a:pt x="5281910" y="1288698"/>
                  <a:pt x="5288915" y="1281693"/>
                  <a:pt x="5296699" y="1281693"/>
                </a:cubicBezTo>
                <a:close/>
                <a:moveTo>
                  <a:pt x="5225869" y="1281693"/>
                </a:moveTo>
                <a:cubicBezTo>
                  <a:pt x="5234431" y="1281693"/>
                  <a:pt x="5240657" y="1288698"/>
                  <a:pt x="5240657" y="1296482"/>
                </a:cubicBezTo>
                <a:cubicBezTo>
                  <a:pt x="5240657" y="1305044"/>
                  <a:pt x="5234431" y="1311271"/>
                  <a:pt x="5225869" y="1311271"/>
                </a:cubicBezTo>
                <a:cubicBezTo>
                  <a:pt x="5217307" y="1311271"/>
                  <a:pt x="5211081" y="1305044"/>
                  <a:pt x="5211081" y="1296482"/>
                </a:cubicBezTo>
                <a:cubicBezTo>
                  <a:pt x="5211081" y="1288698"/>
                  <a:pt x="5217307" y="1281693"/>
                  <a:pt x="5225869" y="1281693"/>
                </a:cubicBezTo>
                <a:close/>
                <a:moveTo>
                  <a:pt x="5154105" y="1281693"/>
                </a:moveTo>
                <a:cubicBezTo>
                  <a:pt x="5162127" y="1281693"/>
                  <a:pt x="5166502" y="1288698"/>
                  <a:pt x="5166502" y="1296482"/>
                </a:cubicBezTo>
                <a:cubicBezTo>
                  <a:pt x="5166502" y="1305044"/>
                  <a:pt x="5162127" y="1311271"/>
                  <a:pt x="5154105" y="1311271"/>
                </a:cubicBezTo>
                <a:cubicBezTo>
                  <a:pt x="5146083" y="1311271"/>
                  <a:pt x="5140249" y="1305044"/>
                  <a:pt x="5140249" y="1296482"/>
                </a:cubicBezTo>
                <a:cubicBezTo>
                  <a:pt x="5140249" y="1288698"/>
                  <a:pt x="5146083" y="1281693"/>
                  <a:pt x="5154105" y="1281693"/>
                </a:cubicBezTo>
                <a:close/>
                <a:moveTo>
                  <a:pt x="5083276" y="1281693"/>
                </a:moveTo>
                <a:cubicBezTo>
                  <a:pt x="5089110" y="1281693"/>
                  <a:pt x="5095673" y="1288698"/>
                  <a:pt x="5095673" y="1296482"/>
                </a:cubicBezTo>
                <a:cubicBezTo>
                  <a:pt x="5095673" y="1305044"/>
                  <a:pt x="5089110" y="1311271"/>
                  <a:pt x="5083276" y="1311271"/>
                </a:cubicBezTo>
                <a:cubicBezTo>
                  <a:pt x="5075254" y="1311271"/>
                  <a:pt x="5069420" y="1305044"/>
                  <a:pt x="5069420" y="1296482"/>
                </a:cubicBezTo>
                <a:cubicBezTo>
                  <a:pt x="5069420" y="1288698"/>
                  <a:pt x="5075254" y="1281693"/>
                  <a:pt x="5083276" y="1281693"/>
                </a:cubicBezTo>
                <a:close/>
                <a:moveTo>
                  <a:pt x="5012445" y="1281693"/>
                </a:moveTo>
                <a:cubicBezTo>
                  <a:pt x="5018279" y="1281693"/>
                  <a:pt x="5024842" y="1288698"/>
                  <a:pt x="5024842" y="1296482"/>
                </a:cubicBezTo>
                <a:cubicBezTo>
                  <a:pt x="5024842" y="1305044"/>
                  <a:pt x="5018279" y="1311271"/>
                  <a:pt x="5012445" y="1311271"/>
                </a:cubicBezTo>
                <a:cubicBezTo>
                  <a:pt x="5004423" y="1311271"/>
                  <a:pt x="4998589" y="1305044"/>
                  <a:pt x="4998589" y="1296482"/>
                </a:cubicBezTo>
                <a:cubicBezTo>
                  <a:pt x="4998589" y="1288698"/>
                  <a:pt x="5004423" y="1281693"/>
                  <a:pt x="5012445" y="1281693"/>
                </a:cubicBezTo>
                <a:close/>
                <a:moveTo>
                  <a:pt x="4940157" y="1281693"/>
                </a:moveTo>
                <a:cubicBezTo>
                  <a:pt x="4948179" y="1281693"/>
                  <a:pt x="4954013" y="1288698"/>
                  <a:pt x="4954013" y="1296482"/>
                </a:cubicBezTo>
                <a:cubicBezTo>
                  <a:pt x="4954013" y="1305044"/>
                  <a:pt x="4948179" y="1311271"/>
                  <a:pt x="4940157" y="1311271"/>
                </a:cubicBezTo>
                <a:cubicBezTo>
                  <a:pt x="4934323" y="1311271"/>
                  <a:pt x="4927760" y="1305044"/>
                  <a:pt x="4927760" y="1296482"/>
                </a:cubicBezTo>
                <a:cubicBezTo>
                  <a:pt x="4927760" y="1288698"/>
                  <a:pt x="4934323" y="1281693"/>
                  <a:pt x="4940157" y="1281693"/>
                </a:cubicBezTo>
                <a:close/>
                <a:moveTo>
                  <a:pt x="4865953" y="1281693"/>
                </a:moveTo>
                <a:cubicBezTo>
                  <a:pt x="4873975" y="1281693"/>
                  <a:pt x="4879809" y="1288698"/>
                  <a:pt x="4879809" y="1296482"/>
                </a:cubicBezTo>
                <a:cubicBezTo>
                  <a:pt x="4879809" y="1305044"/>
                  <a:pt x="4873975" y="1311271"/>
                  <a:pt x="4865953" y="1311271"/>
                </a:cubicBezTo>
                <a:cubicBezTo>
                  <a:pt x="4860119" y="1311271"/>
                  <a:pt x="4853556" y="1305044"/>
                  <a:pt x="4853556" y="1296482"/>
                </a:cubicBezTo>
                <a:cubicBezTo>
                  <a:pt x="4853556" y="1288698"/>
                  <a:pt x="4860119" y="1281693"/>
                  <a:pt x="4865953" y="1281693"/>
                </a:cubicBezTo>
                <a:close/>
                <a:moveTo>
                  <a:pt x="4795122" y="1281693"/>
                </a:moveTo>
                <a:cubicBezTo>
                  <a:pt x="4803144" y="1281693"/>
                  <a:pt x="4808978" y="1288698"/>
                  <a:pt x="4808978" y="1296482"/>
                </a:cubicBezTo>
                <a:cubicBezTo>
                  <a:pt x="4808978" y="1305044"/>
                  <a:pt x="4803144" y="1311271"/>
                  <a:pt x="4795122" y="1311271"/>
                </a:cubicBezTo>
                <a:cubicBezTo>
                  <a:pt x="4787830" y="1311271"/>
                  <a:pt x="4782725" y="1305044"/>
                  <a:pt x="4782725" y="1296482"/>
                </a:cubicBezTo>
                <a:cubicBezTo>
                  <a:pt x="4782725" y="1288698"/>
                  <a:pt x="4787830" y="1281693"/>
                  <a:pt x="4795122" y="1281693"/>
                </a:cubicBezTo>
                <a:close/>
                <a:moveTo>
                  <a:pt x="4726684" y="1281693"/>
                </a:moveTo>
                <a:cubicBezTo>
                  <a:pt x="4735246" y="1281693"/>
                  <a:pt x="4741472" y="1288698"/>
                  <a:pt x="4741472" y="1296482"/>
                </a:cubicBezTo>
                <a:cubicBezTo>
                  <a:pt x="4741472" y="1305044"/>
                  <a:pt x="4735246" y="1311271"/>
                  <a:pt x="4726684" y="1311271"/>
                </a:cubicBezTo>
                <a:cubicBezTo>
                  <a:pt x="4718122" y="1311271"/>
                  <a:pt x="4711896" y="1305044"/>
                  <a:pt x="4711896" y="1296482"/>
                </a:cubicBezTo>
                <a:cubicBezTo>
                  <a:pt x="4711896" y="1288698"/>
                  <a:pt x="4718122" y="1281693"/>
                  <a:pt x="4726684" y="1281693"/>
                </a:cubicBezTo>
                <a:close/>
                <a:moveTo>
                  <a:pt x="4655853" y="1281693"/>
                </a:moveTo>
                <a:cubicBezTo>
                  <a:pt x="4663637" y="1281693"/>
                  <a:pt x="4670642" y="1286798"/>
                  <a:pt x="4670642" y="1294090"/>
                </a:cubicBezTo>
                <a:cubicBezTo>
                  <a:pt x="4670642" y="1302112"/>
                  <a:pt x="4663637" y="1307946"/>
                  <a:pt x="4655853" y="1307946"/>
                </a:cubicBezTo>
                <a:cubicBezTo>
                  <a:pt x="4647291" y="1307946"/>
                  <a:pt x="4641064" y="1302112"/>
                  <a:pt x="4641064" y="1294090"/>
                </a:cubicBezTo>
                <a:cubicBezTo>
                  <a:pt x="4641064" y="1286798"/>
                  <a:pt x="4647291" y="1281693"/>
                  <a:pt x="4655853" y="1281693"/>
                </a:cubicBezTo>
                <a:close/>
                <a:moveTo>
                  <a:pt x="4585023" y="1281693"/>
                </a:moveTo>
                <a:cubicBezTo>
                  <a:pt x="4592806" y="1281693"/>
                  <a:pt x="4599811" y="1286798"/>
                  <a:pt x="4599811" y="1294090"/>
                </a:cubicBezTo>
                <a:cubicBezTo>
                  <a:pt x="4599811" y="1302112"/>
                  <a:pt x="4592806" y="1307946"/>
                  <a:pt x="4585023" y="1307946"/>
                </a:cubicBezTo>
                <a:cubicBezTo>
                  <a:pt x="4576461" y="1307946"/>
                  <a:pt x="4570235" y="1302112"/>
                  <a:pt x="4570235" y="1294090"/>
                </a:cubicBezTo>
                <a:cubicBezTo>
                  <a:pt x="4570235" y="1286798"/>
                  <a:pt x="4576461" y="1281693"/>
                  <a:pt x="4585023" y="1281693"/>
                </a:cubicBezTo>
                <a:close/>
                <a:moveTo>
                  <a:pt x="226355" y="1281693"/>
                </a:moveTo>
                <a:cubicBezTo>
                  <a:pt x="232189" y="1281693"/>
                  <a:pt x="238753" y="1288523"/>
                  <a:pt x="238753" y="1296871"/>
                </a:cubicBezTo>
                <a:cubicBezTo>
                  <a:pt x="238753" y="1304461"/>
                  <a:pt x="232189" y="1311291"/>
                  <a:pt x="226355" y="1311291"/>
                </a:cubicBezTo>
                <a:cubicBezTo>
                  <a:pt x="218333" y="1311291"/>
                  <a:pt x="212499" y="1304461"/>
                  <a:pt x="212499" y="1296871"/>
                </a:cubicBezTo>
                <a:cubicBezTo>
                  <a:pt x="212499" y="1288523"/>
                  <a:pt x="218333" y="1281693"/>
                  <a:pt x="226355" y="1281693"/>
                </a:cubicBezTo>
                <a:close/>
                <a:moveTo>
                  <a:pt x="155522" y="1281693"/>
                </a:moveTo>
                <a:cubicBezTo>
                  <a:pt x="161356" y="1281693"/>
                  <a:pt x="167919" y="1288523"/>
                  <a:pt x="167919" y="1296871"/>
                </a:cubicBezTo>
                <a:cubicBezTo>
                  <a:pt x="167919" y="1304461"/>
                  <a:pt x="161356" y="1311291"/>
                  <a:pt x="155522" y="1311291"/>
                </a:cubicBezTo>
                <a:cubicBezTo>
                  <a:pt x="147500" y="1311291"/>
                  <a:pt x="141666" y="1304461"/>
                  <a:pt x="141666" y="1296871"/>
                </a:cubicBezTo>
                <a:cubicBezTo>
                  <a:pt x="141666" y="1288523"/>
                  <a:pt x="147500" y="1281693"/>
                  <a:pt x="155522" y="1281693"/>
                </a:cubicBezTo>
                <a:close/>
                <a:moveTo>
                  <a:pt x="83234" y="1281693"/>
                </a:moveTo>
                <a:cubicBezTo>
                  <a:pt x="90526" y="1281693"/>
                  <a:pt x="97090" y="1288523"/>
                  <a:pt x="97090" y="1296871"/>
                </a:cubicBezTo>
                <a:cubicBezTo>
                  <a:pt x="97090" y="1304461"/>
                  <a:pt x="90526" y="1311291"/>
                  <a:pt x="83234" y="1311291"/>
                </a:cubicBezTo>
                <a:cubicBezTo>
                  <a:pt x="76670" y="1311291"/>
                  <a:pt x="70836" y="1304461"/>
                  <a:pt x="70836" y="1296871"/>
                </a:cubicBezTo>
                <a:cubicBezTo>
                  <a:pt x="70836" y="1288523"/>
                  <a:pt x="76670" y="1281693"/>
                  <a:pt x="83234" y="1281693"/>
                </a:cubicBezTo>
                <a:close/>
                <a:moveTo>
                  <a:pt x="11998" y="1281693"/>
                </a:moveTo>
                <a:cubicBezTo>
                  <a:pt x="20243" y="1281693"/>
                  <a:pt x="26239" y="1288523"/>
                  <a:pt x="26239" y="1296871"/>
                </a:cubicBezTo>
                <a:cubicBezTo>
                  <a:pt x="26239" y="1304461"/>
                  <a:pt x="20243" y="1311291"/>
                  <a:pt x="11998" y="1311291"/>
                </a:cubicBezTo>
                <a:cubicBezTo>
                  <a:pt x="6002" y="1311291"/>
                  <a:pt x="5" y="1304461"/>
                  <a:pt x="5" y="1296871"/>
                </a:cubicBezTo>
                <a:cubicBezTo>
                  <a:pt x="5" y="1288523"/>
                  <a:pt x="4503" y="1281693"/>
                  <a:pt x="11998" y="1281693"/>
                </a:cubicBezTo>
                <a:close/>
                <a:moveTo>
                  <a:pt x="7084322" y="1210863"/>
                </a:moveTo>
                <a:cubicBezTo>
                  <a:pt x="7092106" y="1210863"/>
                  <a:pt x="7099111" y="1217426"/>
                  <a:pt x="7099111" y="1224719"/>
                </a:cubicBezTo>
                <a:cubicBezTo>
                  <a:pt x="7099111" y="1231282"/>
                  <a:pt x="7092106" y="1237116"/>
                  <a:pt x="7084322" y="1237116"/>
                </a:cubicBezTo>
                <a:cubicBezTo>
                  <a:pt x="7075760" y="1237116"/>
                  <a:pt x="7069533" y="1231282"/>
                  <a:pt x="7069533" y="1224719"/>
                </a:cubicBezTo>
                <a:cubicBezTo>
                  <a:pt x="7069533" y="1217426"/>
                  <a:pt x="7075760" y="1210863"/>
                  <a:pt x="7084322" y="1210863"/>
                </a:cubicBezTo>
                <a:close/>
                <a:moveTo>
                  <a:pt x="7013492" y="1210863"/>
                </a:moveTo>
                <a:cubicBezTo>
                  <a:pt x="7021275" y="1210863"/>
                  <a:pt x="7028280" y="1217426"/>
                  <a:pt x="7028280" y="1224719"/>
                </a:cubicBezTo>
                <a:cubicBezTo>
                  <a:pt x="7028280" y="1231282"/>
                  <a:pt x="7021275" y="1237116"/>
                  <a:pt x="7013492" y="1237116"/>
                </a:cubicBezTo>
                <a:cubicBezTo>
                  <a:pt x="7004930" y="1237116"/>
                  <a:pt x="6998704" y="1231282"/>
                  <a:pt x="6998704" y="1224719"/>
                </a:cubicBezTo>
                <a:cubicBezTo>
                  <a:pt x="6998704" y="1217426"/>
                  <a:pt x="7004930" y="1210863"/>
                  <a:pt x="7013492" y="1210863"/>
                </a:cubicBezTo>
                <a:close/>
                <a:moveTo>
                  <a:pt x="6939085" y="1210863"/>
                </a:moveTo>
                <a:cubicBezTo>
                  <a:pt x="6946378" y="1210863"/>
                  <a:pt x="6950753" y="1217426"/>
                  <a:pt x="6950753" y="1224719"/>
                </a:cubicBezTo>
                <a:cubicBezTo>
                  <a:pt x="6950753" y="1231282"/>
                  <a:pt x="6946378" y="1237116"/>
                  <a:pt x="6939085" y="1237116"/>
                </a:cubicBezTo>
                <a:cubicBezTo>
                  <a:pt x="6931063" y="1237116"/>
                  <a:pt x="6924500" y="1231282"/>
                  <a:pt x="6924500" y="1224719"/>
                </a:cubicBezTo>
                <a:cubicBezTo>
                  <a:pt x="6924500" y="1217426"/>
                  <a:pt x="6931063" y="1210863"/>
                  <a:pt x="6939085" y="1210863"/>
                </a:cubicBezTo>
                <a:close/>
                <a:moveTo>
                  <a:pt x="6867525" y="1210863"/>
                </a:moveTo>
                <a:cubicBezTo>
                  <a:pt x="6874088" y="1210863"/>
                  <a:pt x="6879922" y="1217426"/>
                  <a:pt x="6879922" y="1224719"/>
                </a:cubicBezTo>
                <a:cubicBezTo>
                  <a:pt x="6879922" y="1231282"/>
                  <a:pt x="6874088" y="1237116"/>
                  <a:pt x="6867525" y="1237116"/>
                </a:cubicBezTo>
                <a:cubicBezTo>
                  <a:pt x="6860232" y="1237116"/>
                  <a:pt x="6853669" y="1231282"/>
                  <a:pt x="6853669" y="1224719"/>
                </a:cubicBezTo>
                <a:cubicBezTo>
                  <a:pt x="6853669" y="1217426"/>
                  <a:pt x="6860232" y="1210863"/>
                  <a:pt x="6867525" y="1210863"/>
                </a:cubicBezTo>
                <a:close/>
                <a:moveTo>
                  <a:pt x="6796696" y="1210863"/>
                </a:moveTo>
                <a:cubicBezTo>
                  <a:pt x="6803259" y="1210863"/>
                  <a:pt x="6809093" y="1217426"/>
                  <a:pt x="6809093" y="1224719"/>
                </a:cubicBezTo>
                <a:cubicBezTo>
                  <a:pt x="6809093" y="1231282"/>
                  <a:pt x="6803259" y="1237116"/>
                  <a:pt x="6796696" y="1237116"/>
                </a:cubicBezTo>
                <a:cubicBezTo>
                  <a:pt x="6789403" y="1237116"/>
                  <a:pt x="6782840" y="1231282"/>
                  <a:pt x="6782840" y="1224719"/>
                </a:cubicBezTo>
                <a:cubicBezTo>
                  <a:pt x="6782840" y="1217426"/>
                  <a:pt x="6789403" y="1210863"/>
                  <a:pt x="6796696" y="1210863"/>
                </a:cubicBezTo>
                <a:close/>
                <a:moveTo>
                  <a:pt x="6724405" y="1210863"/>
                </a:moveTo>
                <a:cubicBezTo>
                  <a:pt x="6732427" y="1210863"/>
                  <a:pt x="6738261" y="1217426"/>
                  <a:pt x="6738261" y="1224719"/>
                </a:cubicBezTo>
                <a:cubicBezTo>
                  <a:pt x="6738261" y="1231282"/>
                  <a:pt x="6732427" y="1237116"/>
                  <a:pt x="6724405" y="1237116"/>
                </a:cubicBezTo>
                <a:cubicBezTo>
                  <a:pt x="6718571" y="1237116"/>
                  <a:pt x="6712008" y="1231282"/>
                  <a:pt x="6712008" y="1224719"/>
                </a:cubicBezTo>
                <a:cubicBezTo>
                  <a:pt x="6712008" y="1217426"/>
                  <a:pt x="6718571" y="1210863"/>
                  <a:pt x="6724405" y="1210863"/>
                </a:cubicBezTo>
                <a:close/>
                <a:moveTo>
                  <a:pt x="6653576" y="1210863"/>
                </a:moveTo>
                <a:cubicBezTo>
                  <a:pt x="6660869" y="1210863"/>
                  <a:pt x="6667432" y="1217426"/>
                  <a:pt x="6667432" y="1224719"/>
                </a:cubicBezTo>
                <a:cubicBezTo>
                  <a:pt x="6667432" y="1231282"/>
                  <a:pt x="6660869" y="1237116"/>
                  <a:pt x="6653576" y="1237116"/>
                </a:cubicBezTo>
                <a:cubicBezTo>
                  <a:pt x="6647013" y="1237116"/>
                  <a:pt x="6641179" y="1231282"/>
                  <a:pt x="6641179" y="1224719"/>
                </a:cubicBezTo>
                <a:cubicBezTo>
                  <a:pt x="6641179" y="1217426"/>
                  <a:pt x="6647013" y="1210863"/>
                  <a:pt x="6653576" y="1210863"/>
                </a:cubicBezTo>
                <a:close/>
                <a:moveTo>
                  <a:pt x="6582745" y="1210863"/>
                </a:moveTo>
                <a:cubicBezTo>
                  <a:pt x="6590038" y="1210863"/>
                  <a:pt x="6596601" y="1217426"/>
                  <a:pt x="6596601" y="1224719"/>
                </a:cubicBezTo>
                <a:cubicBezTo>
                  <a:pt x="6596601" y="1231282"/>
                  <a:pt x="6590038" y="1237116"/>
                  <a:pt x="6582745" y="1237116"/>
                </a:cubicBezTo>
                <a:cubicBezTo>
                  <a:pt x="6574723" y="1237116"/>
                  <a:pt x="6570348" y="1231282"/>
                  <a:pt x="6570348" y="1224719"/>
                </a:cubicBezTo>
                <a:cubicBezTo>
                  <a:pt x="6570348" y="1217426"/>
                  <a:pt x="6574723" y="1210863"/>
                  <a:pt x="6582745" y="1210863"/>
                </a:cubicBezTo>
                <a:close/>
                <a:moveTo>
                  <a:pt x="6510933" y="1210863"/>
                </a:moveTo>
                <a:cubicBezTo>
                  <a:pt x="6518717" y="1210863"/>
                  <a:pt x="6525722" y="1217426"/>
                  <a:pt x="6525722" y="1224719"/>
                </a:cubicBezTo>
                <a:cubicBezTo>
                  <a:pt x="6525722" y="1231282"/>
                  <a:pt x="6518717" y="1237116"/>
                  <a:pt x="6510933" y="1237116"/>
                </a:cubicBezTo>
                <a:cubicBezTo>
                  <a:pt x="6502371" y="1237116"/>
                  <a:pt x="6496144" y="1231282"/>
                  <a:pt x="6496144" y="1224719"/>
                </a:cubicBezTo>
                <a:cubicBezTo>
                  <a:pt x="6496144" y="1217426"/>
                  <a:pt x="6502371" y="1210863"/>
                  <a:pt x="6510933" y="1210863"/>
                </a:cubicBezTo>
                <a:close/>
                <a:moveTo>
                  <a:pt x="6440492" y="1210863"/>
                </a:moveTo>
                <a:cubicBezTo>
                  <a:pt x="6448081" y="1210863"/>
                  <a:pt x="6454911" y="1217426"/>
                  <a:pt x="6454911" y="1224719"/>
                </a:cubicBezTo>
                <a:cubicBezTo>
                  <a:pt x="6454911" y="1231282"/>
                  <a:pt x="6448081" y="1237116"/>
                  <a:pt x="6440492" y="1237116"/>
                </a:cubicBezTo>
                <a:cubicBezTo>
                  <a:pt x="6432145" y="1237116"/>
                  <a:pt x="6425315" y="1232741"/>
                  <a:pt x="6425315" y="1224719"/>
                </a:cubicBezTo>
                <a:cubicBezTo>
                  <a:pt x="6425315" y="1217426"/>
                  <a:pt x="6432145" y="1210863"/>
                  <a:pt x="6440492" y="1210863"/>
                </a:cubicBezTo>
                <a:close/>
                <a:moveTo>
                  <a:pt x="6368340" y="1210863"/>
                </a:moveTo>
                <a:cubicBezTo>
                  <a:pt x="6376362" y="1210863"/>
                  <a:pt x="6380737" y="1217426"/>
                  <a:pt x="6380737" y="1224719"/>
                </a:cubicBezTo>
                <a:cubicBezTo>
                  <a:pt x="6380737" y="1232741"/>
                  <a:pt x="6376362" y="1237116"/>
                  <a:pt x="6368340" y="1237116"/>
                </a:cubicBezTo>
                <a:cubicBezTo>
                  <a:pt x="6361047" y="1237116"/>
                  <a:pt x="6354484" y="1232741"/>
                  <a:pt x="6354484" y="1224719"/>
                </a:cubicBezTo>
                <a:cubicBezTo>
                  <a:pt x="6354484" y="1217426"/>
                  <a:pt x="6361047" y="1210863"/>
                  <a:pt x="6368340" y="1210863"/>
                </a:cubicBezTo>
                <a:close/>
                <a:moveTo>
                  <a:pt x="6297511" y="1210863"/>
                </a:moveTo>
                <a:cubicBezTo>
                  <a:pt x="6304074" y="1210863"/>
                  <a:pt x="6309908" y="1217426"/>
                  <a:pt x="6309908" y="1224719"/>
                </a:cubicBezTo>
                <a:cubicBezTo>
                  <a:pt x="6309908" y="1232741"/>
                  <a:pt x="6304074" y="1237116"/>
                  <a:pt x="6297511" y="1237116"/>
                </a:cubicBezTo>
                <a:cubicBezTo>
                  <a:pt x="6290218" y="1237116"/>
                  <a:pt x="6283655" y="1232741"/>
                  <a:pt x="6283655" y="1224719"/>
                </a:cubicBezTo>
                <a:cubicBezTo>
                  <a:pt x="6283655" y="1217426"/>
                  <a:pt x="6290218" y="1210863"/>
                  <a:pt x="6297511" y="1210863"/>
                </a:cubicBezTo>
                <a:close/>
                <a:moveTo>
                  <a:pt x="6226679" y="1210863"/>
                </a:moveTo>
                <a:cubicBezTo>
                  <a:pt x="6233242" y="1210863"/>
                  <a:pt x="6239076" y="1217426"/>
                  <a:pt x="6239076" y="1224719"/>
                </a:cubicBezTo>
                <a:cubicBezTo>
                  <a:pt x="6239076" y="1232741"/>
                  <a:pt x="6233242" y="1237116"/>
                  <a:pt x="6226679" y="1237116"/>
                </a:cubicBezTo>
                <a:cubicBezTo>
                  <a:pt x="6219386" y="1237116"/>
                  <a:pt x="6212823" y="1232741"/>
                  <a:pt x="6212823" y="1224719"/>
                </a:cubicBezTo>
                <a:cubicBezTo>
                  <a:pt x="6212823" y="1217426"/>
                  <a:pt x="6219386" y="1210863"/>
                  <a:pt x="6226679" y="1210863"/>
                </a:cubicBezTo>
                <a:close/>
                <a:moveTo>
                  <a:pt x="6154391" y="1210863"/>
                </a:moveTo>
                <a:cubicBezTo>
                  <a:pt x="6161684" y="1210863"/>
                  <a:pt x="6168247" y="1217426"/>
                  <a:pt x="6168247" y="1224719"/>
                </a:cubicBezTo>
                <a:cubicBezTo>
                  <a:pt x="6168247" y="1232741"/>
                  <a:pt x="6161684" y="1237116"/>
                  <a:pt x="6154391" y="1237116"/>
                </a:cubicBezTo>
                <a:cubicBezTo>
                  <a:pt x="6147828" y="1237116"/>
                  <a:pt x="6141994" y="1232741"/>
                  <a:pt x="6141994" y="1224719"/>
                </a:cubicBezTo>
                <a:cubicBezTo>
                  <a:pt x="6141994" y="1217426"/>
                  <a:pt x="6147828" y="1210863"/>
                  <a:pt x="6154391" y="1210863"/>
                </a:cubicBezTo>
                <a:close/>
                <a:moveTo>
                  <a:pt x="6083559" y="1210863"/>
                </a:moveTo>
                <a:cubicBezTo>
                  <a:pt x="6090852" y="1210863"/>
                  <a:pt x="6097415" y="1217426"/>
                  <a:pt x="6097415" y="1224719"/>
                </a:cubicBezTo>
                <a:cubicBezTo>
                  <a:pt x="6097415" y="1232741"/>
                  <a:pt x="6090852" y="1237116"/>
                  <a:pt x="6083559" y="1237116"/>
                </a:cubicBezTo>
                <a:cubicBezTo>
                  <a:pt x="6076996" y="1237116"/>
                  <a:pt x="6071162" y="1232741"/>
                  <a:pt x="6071162" y="1224719"/>
                </a:cubicBezTo>
                <a:cubicBezTo>
                  <a:pt x="6071162" y="1217426"/>
                  <a:pt x="6076996" y="1210863"/>
                  <a:pt x="6083559" y="1210863"/>
                </a:cubicBezTo>
                <a:close/>
                <a:moveTo>
                  <a:pt x="6009356" y="1210863"/>
                </a:moveTo>
                <a:cubicBezTo>
                  <a:pt x="6016649" y="1210863"/>
                  <a:pt x="6023212" y="1217426"/>
                  <a:pt x="6023212" y="1224719"/>
                </a:cubicBezTo>
                <a:cubicBezTo>
                  <a:pt x="6023212" y="1232741"/>
                  <a:pt x="6016649" y="1237116"/>
                  <a:pt x="6009356" y="1237116"/>
                </a:cubicBezTo>
                <a:cubicBezTo>
                  <a:pt x="6001334" y="1237116"/>
                  <a:pt x="5996959" y="1232741"/>
                  <a:pt x="5996959" y="1224719"/>
                </a:cubicBezTo>
                <a:cubicBezTo>
                  <a:pt x="5996959" y="1217426"/>
                  <a:pt x="6001334" y="1210863"/>
                  <a:pt x="6009356" y="1210863"/>
                </a:cubicBezTo>
                <a:close/>
                <a:moveTo>
                  <a:pt x="5940548" y="1210863"/>
                </a:moveTo>
                <a:cubicBezTo>
                  <a:pt x="5948896" y="1210863"/>
                  <a:pt x="5955726" y="1217426"/>
                  <a:pt x="5955726" y="1224719"/>
                </a:cubicBezTo>
                <a:cubicBezTo>
                  <a:pt x="5955726" y="1232741"/>
                  <a:pt x="5948896" y="1237116"/>
                  <a:pt x="5940548" y="1237116"/>
                </a:cubicBezTo>
                <a:cubicBezTo>
                  <a:pt x="5932960" y="1237116"/>
                  <a:pt x="5926130" y="1232741"/>
                  <a:pt x="5926130" y="1224719"/>
                </a:cubicBezTo>
                <a:cubicBezTo>
                  <a:pt x="5926130" y="1217426"/>
                  <a:pt x="5932960" y="1210863"/>
                  <a:pt x="5940548" y="1210863"/>
                </a:cubicBezTo>
                <a:close/>
                <a:moveTo>
                  <a:pt x="5870088" y="1210863"/>
                </a:moveTo>
                <a:cubicBezTo>
                  <a:pt x="5878650" y="1210863"/>
                  <a:pt x="5884877" y="1217426"/>
                  <a:pt x="5884877" y="1224719"/>
                </a:cubicBezTo>
                <a:cubicBezTo>
                  <a:pt x="5884877" y="1232741"/>
                  <a:pt x="5878650" y="1237116"/>
                  <a:pt x="5870088" y="1237116"/>
                </a:cubicBezTo>
                <a:cubicBezTo>
                  <a:pt x="5862304" y="1237116"/>
                  <a:pt x="5855299" y="1232741"/>
                  <a:pt x="5855299" y="1224719"/>
                </a:cubicBezTo>
                <a:cubicBezTo>
                  <a:pt x="5855299" y="1217426"/>
                  <a:pt x="5862304" y="1210863"/>
                  <a:pt x="5870088" y="1210863"/>
                </a:cubicBezTo>
                <a:close/>
                <a:moveTo>
                  <a:pt x="5799257" y="1210863"/>
                </a:moveTo>
                <a:cubicBezTo>
                  <a:pt x="5807819" y="1210863"/>
                  <a:pt x="5814045" y="1217426"/>
                  <a:pt x="5814045" y="1224719"/>
                </a:cubicBezTo>
                <a:cubicBezTo>
                  <a:pt x="5814045" y="1232741"/>
                  <a:pt x="5807819" y="1237116"/>
                  <a:pt x="5799257" y="1237116"/>
                </a:cubicBezTo>
                <a:cubicBezTo>
                  <a:pt x="5791474" y="1237116"/>
                  <a:pt x="5784469" y="1232741"/>
                  <a:pt x="5784469" y="1224719"/>
                </a:cubicBezTo>
                <a:cubicBezTo>
                  <a:pt x="5784469" y="1217426"/>
                  <a:pt x="5791474" y="1210863"/>
                  <a:pt x="5799257" y="1210863"/>
                </a:cubicBezTo>
                <a:close/>
                <a:moveTo>
                  <a:pt x="5724122" y="1210863"/>
                </a:moveTo>
                <a:cubicBezTo>
                  <a:pt x="5732144" y="1210863"/>
                  <a:pt x="5736519" y="1217868"/>
                  <a:pt x="5736519" y="1225651"/>
                </a:cubicBezTo>
                <a:cubicBezTo>
                  <a:pt x="5736519" y="1234213"/>
                  <a:pt x="5732144" y="1240439"/>
                  <a:pt x="5724122" y="1240439"/>
                </a:cubicBezTo>
                <a:cubicBezTo>
                  <a:pt x="5716100" y="1240439"/>
                  <a:pt x="5710266" y="1234213"/>
                  <a:pt x="5710266" y="1225651"/>
                </a:cubicBezTo>
                <a:cubicBezTo>
                  <a:pt x="5710266" y="1217868"/>
                  <a:pt x="5716100" y="1210863"/>
                  <a:pt x="5724122" y="1210863"/>
                </a:cubicBezTo>
                <a:close/>
                <a:moveTo>
                  <a:pt x="5653291" y="1210863"/>
                </a:moveTo>
                <a:cubicBezTo>
                  <a:pt x="5659125" y="1210863"/>
                  <a:pt x="5665688" y="1217868"/>
                  <a:pt x="5665688" y="1225651"/>
                </a:cubicBezTo>
                <a:cubicBezTo>
                  <a:pt x="5665688" y="1234213"/>
                  <a:pt x="5659125" y="1240439"/>
                  <a:pt x="5653291" y="1240439"/>
                </a:cubicBezTo>
                <a:cubicBezTo>
                  <a:pt x="5645269" y="1240439"/>
                  <a:pt x="5639435" y="1234213"/>
                  <a:pt x="5639435" y="1225651"/>
                </a:cubicBezTo>
                <a:cubicBezTo>
                  <a:pt x="5639435" y="1217868"/>
                  <a:pt x="5645269" y="1210863"/>
                  <a:pt x="5653291" y="1210863"/>
                </a:cubicBezTo>
                <a:close/>
                <a:moveTo>
                  <a:pt x="5582461" y="1210863"/>
                </a:moveTo>
                <a:cubicBezTo>
                  <a:pt x="5588295" y="1210863"/>
                  <a:pt x="5594858" y="1217868"/>
                  <a:pt x="5594858" y="1225651"/>
                </a:cubicBezTo>
                <a:cubicBezTo>
                  <a:pt x="5594858" y="1234213"/>
                  <a:pt x="5588295" y="1240439"/>
                  <a:pt x="5582461" y="1240439"/>
                </a:cubicBezTo>
                <a:cubicBezTo>
                  <a:pt x="5574439" y="1240439"/>
                  <a:pt x="5568605" y="1234213"/>
                  <a:pt x="5568605" y="1225651"/>
                </a:cubicBezTo>
                <a:cubicBezTo>
                  <a:pt x="5568605" y="1217868"/>
                  <a:pt x="5574439" y="1210863"/>
                  <a:pt x="5582461" y="1210863"/>
                </a:cubicBezTo>
                <a:close/>
                <a:moveTo>
                  <a:pt x="5510171" y="1210863"/>
                </a:moveTo>
                <a:cubicBezTo>
                  <a:pt x="5517464" y="1210863"/>
                  <a:pt x="5524027" y="1217868"/>
                  <a:pt x="5524027" y="1225651"/>
                </a:cubicBezTo>
                <a:cubicBezTo>
                  <a:pt x="5524027" y="1234213"/>
                  <a:pt x="5517464" y="1240439"/>
                  <a:pt x="5510171" y="1240439"/>
                </a:cubicBezTo>
                <a:cubicBezTo>
                  <a:pt x="5503608" y="1240439"/>
                  <a:pt x="5497774" y="1234213"/>
                  <a:pt x="5497774" y="1225651"/>
                </a:cubicBezTo>
                <a:cubicBezTo>
                  <a:pt x="5497774" y="1217868"/>
                  <a:pt x="5503608" y="1210863"/>
                  <a:pt x="5510171" y="1210863"/>
                </a:cubicBezTo>
                <a:close/>
                <a:moveTo>
                  <a:pt x="5438937" y="1210863"/>
                </a:moveTo>
                <a:cubicBezTo>
                  <a:pt x="5447182" y="1210863"/>
                  <a:pt x="5453178" y="1217868"/>
                  <a:pt x="5453178" y="1225651"/>
                </a:cubicBezTo>
                <a:cubicBezTo>
                  <a:pt x="5453178" y="1234213"/>
                  <a:pt x="5447182" y="1240439"/>
                  <a:pt x="5438937" y="1240439"/>
                </a:cubicBezTo>
                <a:cubicBezTo>
                  <a:pt x="5431442" y="1240439"/>
                  <a:pt x="5426945" y="1234213"/>
                  <a:pt x="5426945" y="1225651"/>
                </a:cubicBezTo>
                <a:cubicBezTo>
                  <a:pt x="5426945" y="1217868"/>
                  <a:pt x="5431442" y="1210863"/>
                  <a:pt x="5438937" y="1210863"/>
                </a:cubicBezTo>
                <a:close/>
                <a:moveTo>
                  <a:pt x="5367530" y="1210863"/>
                </a:moveTo>
                <a:cubicBezTo>
                  <a:pt x="5376092" y="1210863"/>
                  <a:pt x="5382318" y="1217868"/>
                  <a:pt x="5382318" y="1225651"/>
                </a:cubicBezTo>
                <a:cubicBezTo>
                  <a:pt x="5382318" y="1234213"/>
                  <a:pt x="5376092" y="1240439"/>
                  <a:pt x="5367530" y="1240439"/>
                </a:cubicBezTo>
                <a:cubicBezTo>
                  <a:pt x="5359747" y="1240439"/>
                  <a:pt x="5352742" y="1234213"/>
                  <a:pt x="5352742" y="1225651"/>
                </a:cubicBezTo>
                <a:cubicBezTo>
                  <a:pt x="5352742" y="1217868"/>
                  <a:pt x="5359747" y="1210863"/>
                  <a:pt x="5367530" y="1210863"/>
                </a:cubicBezTo>
                <a:close/>
                <a:moveTo>
                  <a:pt x="5296699" y="1210863"/>
                </a:moveTo>
                <a:cubicBezTo>
                  <a:pt x="5305261" y="1210863"/>
                  <a:pt x="5311488" y="1217868"/>
                  <a:pt x="5311488" y="1225651"/>
                </a:cubicBezTo>
                <a:cubicBezTo>
                  <a:pt x="5311488" y="1234213"/>
                  <a:pt x="5305261" y="1240439"/>
                  <a:pt x="5296699" y="1240439"/>
                </a:cubicBezTo>
                <a:cubicBezTo>
                  <a:pt x="5288915" y="1240439"/>
                  <a:pt x="5281910" y="1234213"/>
                  <a:pt x="5281910" y="1225651"/>
                </a:cubicBezTo>
                <a:cubicBezTo>
                  <a:pt x="5281910" y="1217868"/>
                  <a:pt x="5288915" y="1210863"/>
                  <a:pt x="5296699" y="1210863"/>
                </a:cubicBezTo>
                <a:close/>
                <a:moveTo>
                  <a:pt x="5225869" y="1210863"/>
                </a:moveTo>
                <a:cubicBezTo>
                  <a:pt x="5234431" y="1210863"/>
                  <a:pt x="5240657" y="1217868"/>
                  <a:pt x="5240657" y="1225651"/>
                </a:cubicBezTo>
                <a:cubicBezTo>
                  <a:pt x="5240657" y="1234213"/>
                  <a:pt x="5234431" y="1240439"/>
                  <a:pt x="5225869" y="1240439"/>
                </a:cubicBezTo>
                <a:cubicBezTo>
                  <a:pt x="5217307" y="1240439"/>
                  <a:pt x="5211081" y="1234213"/>
                  <a:pt x="5211081" y="1225651"/>
                </a:cubicBezTo>
                <a:cubicBezTo>
                  <a:pt x="5211081" y="1217868"/>
                  <a:pt x="5217307" y="1210863"/>
                  <a:pt x="5225869" y="1210863"/>
                </a:cubicBezTo>
                <a:close/>
                <a:moveTo>
                  <a:pt x="5154105" y="1210863"/>
                </a:moveTo>
                <a:cubicBezTo>
                  <a:pt x="5162127" y="1210863"/>
                  <a:pt x="5166502" y="1217868"/>
                  <a:pt x="5166502" y="1225651"/>
                </a:cubicBezTo>
                <a:cubicBezTo>
                  <a:pt x="5166502" y="1234213"/>
                  <a:pt x="5162127" y="1240439"/>
                  <a:pt x="5154105" y="1240439"/>
                </a:cubicBezTo>
                <a:cubicBezTo>
                  <a:pt x="5146083" y="1240439"/>
                  <a:pt x="5140249" y="1234213"/>
                  <a:pt x="5140249" y="1225651"/>
                </a:cubicBezTo>
                <a:cubicBezTo>
                  <a:pt x="5140249" y="1217868"/>
                  <a:pt x="5146083" y="1210863"/>
                  <a:pt x="5154105" y="1210863"/>
                </a:cubicBezTo>
                <a:close/>
                <a:moveTo>
                  <a:pt x="5083276" y="1210863"/>
                </a:moveTo>
                <a:cubicBezTo>
                  <a:pt x="5089110" y="1210863"/>
                  <a:pt x="5095673" y="1217868"/>
                  <a:pt x="5095673" y="1225651"/>
                </a:cubicBezTo>
                <a:cubicBezTo>
                  <a:pt x="5095673" y="1234213"/>
                  <a:pt x="5089110" y="1240439"/>
                  <a:pt x="5083276" y="1240439"/>
                </a:cubicBezTo>
                <a:cubicBezTo>
                  <a:pt x="5075254" y="1240439"/>
                  <a:pt x="5069420" y="1234213"/>
                  <a:pt x="5069420" y="1225651"/>
                </a:cubicBezTo>
                <a:cubicBezTo>
                  <a:pt x="5069420" y="1217868"/>
                  <a:pt x="5075254" y="1210863"/>
                  <a:pt x="5083276" y="1210863"/>
                </a:cubicBezTo>
                <a:close/>
                <a:moveTo>
                  <a:pt x="5012445" y="1210863"/>
                </a:moveTo>
                <a:cubicBezTo>
                  <a:pt x="5018279" y="1210863"/>
                  <a:pt x="5024842" y="1217868"/>
                  <a:pt x="5024842" y="1225651"/>
                </a:cubicBezTo>
                <a:cubicBezTo>
                  <a:pt x="5024842" y="1234213"/>
                  <a:pt x="5018279" y="1240439"/>
                  <a:pt x="5012445" y="1240439"/>
                </a:cubicBezTo>
                <a:cubicBezTo>
                  <a:pt x="5004423" y="1240439"/>
                  <a:pt x="4998589" y="1234213"/>
                  <a:pt x="4998589" y="1225651"/>
                </a:cubicBezTo>
                <a:cubicBezTo>
                  <a:pt x="4998589" y="1217868"/>
                  <a:pt x="5004423" y="1210863"/>
                  <a:pt x="5012445" y="1210863"/>
                </a:cubicBezTo>
                <a:close/>
                <a:moveTo>
                  <a:pt x="4940157" y="1210863"/>
                </a:moveTo>
                <a:cubicBezTo>
                  <a:pt x="4948179" y="1210863"/>
                  <a:pt x="4954013" y="1217868"/>
                  <a:pt x="4954013" y="1225651"/>
                </a:cubicBezTo>
                <a:cubicBezTo>
                  <a:pt x="4954013" y="1234213"/>
                  <a:pt x="4948179" y="1240439"/>
                  <a:pt x="4940157" y="1240439"/>
                </a:cubicBezTo>
                <a:cubicBezTo>
                  <a:pt x="4934323" y="1240439"/>
                  <a:pt x="4927760" y="1234213"/>
                  <a:pt x="4927760" y="1225651"/>
                </a:cubicBezTo>
                <a:cubicBezTo>
                  <a:pt x="4927760" y="1217868"/>
                  <a:pt x="4934323" y="1210863"/>
                  <a:pt x="4940157" y="1210863"/>
                </a:cubicBezTo>
                <a:close/>
                <a:moveTo>
                  <a:pt x="4865953" y="1210863"/>
                </a:moveTo>
                <a:cubicBezTo>
                  <a:pt x="4873975" y="1210863"/>
                  <a:pt x="4879809" y="1217868"/>
                  <a:pt x="4879809" y="1225651"/>
                </a:cubicBezTo>
                <a:cubicBezTo>
                  <a:pt x="4879809" y="1234213"/>
                  <a:pt x="4873975" y="1240439"/>
                  <a:pt x="4865953" y="1240439"/>
                </a:cubicBezTo>
                <a:cubicBezTo>
                  <a:pt x="4860119" y="1240439"/>
                  <a:pt x="4853556" y="1234213"/>
                  <a:pt x="4853556" y="1225651"/>
                </a:cubicBezTo>
                <a:cubicBezTo>
                  <a:pt x="4853556" y="1217868"/>
                  <a:pt x="4860119" y="1210863"/>
                  <a:pt x="4865953" y="1210863"/>
                </a:cubicBezTo>
                <a:close/>
                <a:moveTo>
                  <a:pt x="4795122" y="1210863"/>
                </a:moveTo>
                <a:cubicBezTo>
                  <a:pt x="4803144" y="1210863"/>
                  <a:pt x="4808978" y="1217868"/>
                  <a:pt x="4808978" y="1225651"/>
                </a:cubicBezTo>
                <a:cubicBezTo>
                  <a:pt x="4808978" y="1234213"/>
                  <a:pt x="4803144" y="1240439"/>
                  <a:pt x="4795122" y="1240439"/>
                </a:cubicBezTo>
                <a:cubicBezTo>
                  <a:pt x="4787830" y="1240439"/>
                  <a:pt x="4782725" y="1234213"/>
                  <a:pt x="4782725" y="1225651"/>
                </a:cubicBezTo>
                <a:cubicBezTo>
                  <a:pt x="4782725" y="1217868"/>
                  <a:pt x="4787830" y="1210863"/>
                  <a:pt x="4795122" y="1210863"/>
                </a:cubicBezTo>
                <a:close/>
                <a:moveTo>
                  <a:pt x="4726684" y="1210863"/>
                </a:moveTo>
                <a:cubicBezTo>
                  <a:pt x="4735246" y="1210863"/>
                  <a:pt x="4741472" y="1217868"/>
                  <a:pt x="4741472" y="1225651"/>
                </a:cubicBezTo>
                <a:cubicBezTo>
                  <a:pt x="4741472" y="1234213"/>
                  <a:pt x="4735246" y="1240439"/>
                  <a:pt x="4726684" y="1240439"/>
                </a:cubicBezTo>
                <a:cubicBezTo>
                  <a:pt x="4718122" y="1240439"/>
                  <a:pt x="4711896" y="1234213"/>
                  <a:pt x="4711896" y="1225651"/>
                </a:cubicBezTo>
                <a:cubicBezTo>
                  <a:pt x="4711896" y="1217868"/>
                  <a:pt x="4718122" y="1210863"/>
                  <a:pt x="4726684" y="1210863"/>
                </a:cubicBezTo>
                <a:close/>
                <a:moveTo>
                  <a:pt x="4655853" y="1210863"/>
                </a:moveTo>
                <a:cubicBezTo>
                  <a:pt x="4663637" y="1210863"/>
                  <a:pt x="4670642" y="1217868"/>
                  <a:pt x="4670642" y="1225651"/>
                </a:cubicBezTo>
                <a:cubicBezTo>
                  <a:pt x="4670642" y="1234213"/>
                  <a:pt x="4663637" y="1240439"/>
                  <a:pt x="4655853" y="1240439"/>
                </a:cubicBezTo>
                <a:cubicBezTo>
                  <a:pt x="4647291" y="1240439"/>
                  <a:pt x="4641064" y="1234213"/>
                  <a:pt x="4641064" y="1225651"/>
                </a:cubicBezTo>
                <a:cubicBezTo>
                  <a:pt x="4641064" y="1217868"/>
                  <a:pt x="4647291" y="1210863"/>
                  <a:pt x="4655853" y="1210863"/>
                </a:cubicBezTo>
                <a:close/>
                <a:moveTo>
                  <a:pt x="4585023" y="1210863"/>
                </a:moveTo>
                <a:cubicBezTo>
                  <a:pt x="4592806" y="1210863"/>
                  <a:pt x="4599811" y="1217868"/>
                  <a:pt x="4599811" y="1225651"/>
                </a:cubicBezTo>
                <a:cubicBezTo>
                  <a:pt x="4599811" y="1234213"/>
                  <a:pt x="4592806" y="1240439"/>
                  <a:pt x="4585023" y="1240439"/>
                </a:cubicBezTo>
                <a:cubicBezTo>
                  <a:pt x="4576461" y="1240439"/>
                  <a:pt x="4570235" y="1234213"/>
                  <a:pt x="4570235" y="1225651"/>
                </a:cubicBezTo>
                <a:cubicBezTo>
                  <a:pt x="4570235" y="1217868"/>
                  <a:pt x="4576461" y="1210863"/>
                  <a:pt x="4585023" y="1210863"/>
                </a:cubicBezTo>
                <a:close/>
                <a:moveTo>
                  <a:pt x="4513260" y="1210863"/>
                </a:moveTo>
                <a:cubicBezTo>
                  <a:pt x="4520553" y="1210863"/>
                  <a:pt x="4525657" y="1217868"/>
                  <a:pt x="4525657" y="1225651"/>
                </a:cubicBezTo>
                <a:cubicBezTo>
                  <a:pt x="4525657" y="1234213"/>
                  <a:pt x="4520553" y="1240439"/>
                  <a:pt x="4513260" y="1240439"/>
                </a:cubicBezTo>
                <a:cubicBezTo>
                  <a:pt x="4505238" y="1240439"/>
                  <a:pt x="4499404" y="1234213"/>
                  <a:pt x="4499404" y="1225651"/>
                </a:cubicBezTo>
                <a:cubicBezTo>
                  <a:pt x="4499404" y="1217868"/>
                  <a:pt x="4505238" y="1210863"/>
                  <a:pt x="4513260" y="1210863"/>
                </a:cubicBezTo>
                <a:close/>
                <a:moveTo>
                  <a:pt x="4439056" y="1210863"/>
                </a:moveTo>
                <a:cubicBezTo>
                  <a:pt x="4445619" y="1210863"/>
                  <a:pt x="4451453" y="1217868"/>
                  <a:pt x="4451453" y="1225651"/>
                </a:cubicBezTo>
                <a:cubicBezTo>
                  <a:pt x="4451453" y="1234213"/>
                  <a:pt x="4445619" y="1240439"/>
                  <a:pt x="4439056" y="1240439"/>
                </a:cubicBezTo>
                <a:cubicBezTo>
                  <a:pt x="4431763" y="1240439"/>
                  <a:pt x="4425200" y="1234213"/>
                  <a:pt x="4425200" y="1225651"/>
                </a:cubicBezTo>
                <a:cubicBezTo>
                  <a:pt x="4425200" y="1217868"/>
                  <a:pt x="4431763" y="1210863"/>
                  <a:pt x="4439056" y="1210863"/>
                </a:cubicBezTo>
                <a:close/>
                <a:moveTo>
                  <a:pt x="4366768" y="1210863"/>
                </a:moveTo>
                <a:cubicBezTo>
                  <a:pt x="4374790" y="1210863"/>
                  <a:pt x="4380624" y="1217868"/>
                  <a:pt x="4380624" y="1225651"/>
                </a:cubicBezTo>
                <a:cubicBezTo>
                  <a:pt x="4380624" y="1234213"/>
                  <a:pt x="4374790" y="1240439"/>
                  <a:pt x="4366768" y="1240439"/>
                </a:cubicBezTo>
                <a:cubicBezTo>
                  <a:pt x="4360934" y="1240439"/>
                  <a:pt x="4354371" y="1234213"/>
                  <a:pt x="4354371" y="1225651"/>
                </a:cubicBezTo>
                <a:cubicBezTo>
                  <a:pt x="4354371" y="1217868"/>
                  <a:pt x="4360934" y="1210863"/>
                  <a:pt x="4366768" y="1210863"/>
                </a:cubicBezTo>
                <a:close/>
                <a:moveTo>
                  <a:pt x="4295937" y="1210863"/>
                </a:moveTo>
                <a:cubicBezTo>
                  <a:pt x="4303959" y="1210863"/>
                  <a:pt x="4309793" y="1217868"/>
                  <a:pt x="4309793" y="1225651"/>
                </a:cubicBezTo>
                <a:cubicBezTo>
                  <a:pt x="4309793" y="1234213"/>
                  <a:pt x="4303959" y="1240439"/>
                  <a:pt x="4295937" y="1240439"/>
                </a:cubicBezTo>
                <a:cubicBezTo>
                  <a:pt x="4290103" y="1240439"/>
                  <a:pt x="4283540" y="1234213"/>
                  <a:pt x="4283540" y="1225651"/>
                </a:cubicBezTo>
                <a:cubicBezTo>
                  <a:pt x="4283540" y="1217868"/>
                  <a:pt x="4290103" y="1210863"/>
                  <a:pt x="4295937" y="1210863"/>
                </a:cubicBezTo>
                <a:close/>
                <a:moveTo>
                  <a:pt x="368953" y="1210863"/>
                </a:moveTo>
                <a:cubicBezTo>
                  <a:pt x="377515" y="1210863"/>
                  <a:pt x="383742" y="1217868"/>
                  <a:pt x="383742" y="1225651"/>
                </a:cubicBezTo>
                <a:cubicBezTo>
                  <a:pt x="383742" y="1234213"/>
                  <a:pt x="377515" y="1240439"/>
                  <a:pt x="368953" y="1240439"/>
                </a:cubicBezTo>
                <a:cubicBezTo>
                  <a:pt x="361170" y="1240439"/>
                  <a:pt x="354165" y="1234213"/>
                  <a:pt x="354165" y="1225651"/>
                </a:cubicBezTo>
                <a:cubicBezTo>
                  <a:pt x="354165" y="1217868"/>
                  <a:pt x="361170" y="1210863"/>
                  <a:pt x="368953" y="1210863"/>
                </a:cubicBezTo>
                <a:close/>
                <a:moveTo>
                  <a:pt x="297189" y="1210863"/>
                </a:moveTo>
                <a:cubicBezTo>
                  <a:pt x="305211" y="1210863"/>
                  <a:pt x="309586" y="1217868"/>
                  <a:pt x="309586" y="1225651"/>
                </a:cubicBezTo>
                <a:cubicBezTo>
                  <a:pt x="309586" y="1234213"/>
                  <a:pt x="305211" y="1240439"/>
                  <a:pt x="297189" y="1240439"/>
                </a:cubicBezTo>
                <a:cubicBezTo>
                  <a:pt x="289897" y="1240439"/>
                  <a:pt x="283334" y="1234213"/>
                  <a:pt x="283334" y="1225651"/>
                </a:cubicBezTo>
                <a:cubicBezTo>
                  <a:pt x="283334" y="1217868"/>
                  <a:pt x="289897" y="1210863"/>
                  <a:pt x="297189" y="1210863"/>
                </a:cubicBezTo>
                <a:close/>
                <a:moveTo>
                  <a:pt x="226361" y="1210863"/>
                </a:moveTo>
                <a:cubicBezTo>
                  <a:pt x="232195" y="1210863"/>
                  <a:pt x="238759" y="1217868"/>
                  <a:pt x="238759" y="1225651"/>
                </a:cubicBezTo>
                <a:cubicBezTo>
                  <a:pt x="238759" y="1234213"/>
                  <a:pt x="232195" y="1240439"/>
                  <a:pt x="226361" y="1240439"/>
                </a:cubicBezTo>
                <a:cubicBezTo>
                  <a:pt x="218338" y="1240439"/>
                  <a:pt x="212504" y="1234213"/>
                  <a:pt x="212504" y="1225651"/>
                </a:cubicBezTo>
                <a:cubicBezTo>
                  <a:pt x="212504" y="1217868"/>
                  <a:pt x="218338" y="1210863"/>
                  <a:pt x="226361" y="1210863"/>
                </a:cubicBezTo>
                <a:close/>
                <a:moveTo>
                  <a:pt x="155527" y="1210863"/>
                </a:moveTo>
                <a:cubicBezTo>
                  <a:pt x="161361" y="1210863"/>
                  <a:pt x="167924" y="1217868"/>
                  <a:pt x="167924" y="1225651"/>
                </a:cubicBezTo>
                <a:cubicBezTo>
                  <a:pt x="167924" y="1234213"/>
                  <a:pt x="161361" y="1240439"/>
                  <a:pt x="155527" y="1240439"/>
                </a:cubicBezTo>
                <a:cubicBezTo>
                  <a:pt x="147505" y="1240439"/>
                  <a:pt x="141671" y="1234213"/>
                  <a:pt x="141671" y="1225651"/>
                </a:cubicBezTo>
                <a:cubicBezTo>
                  <a:pt x="141671" y="1217868"/>
                  <a:pt x="147505" y="1210863"/>
                  <a:pt x="155527" y="1210863"/>
                </a:cubicBezTo>
                <a:close/>
                <a:moveTo>
                  <a:pt x="83239" y="1210863"/>
                </a:moveTo>
                <a:cubicBezTo>
                  <a:pt x="90531" y="1210863"/>
                  <a:pt x="97095" y="1217868"/>
                  <a:pt x="97095" y="1225651"/>
                </a:cubicBezTo>
                <a:cubicBezTo>
                  <a:pt x="97095" y="1234213"/>
                  <a:pt x="90531" y="1240439"/>
                  <a:pt x="83239" y="1240439"/>
                </a:cubicBezTo>
                <a:cubicBezTo>
                  <a:pt x="76675" y="1240439"/>
                  <a:pt x="70841" y="1234213"/>
                  <a:pt x="70841" y="1225651"/>
                </a:cubicBezTo>
                <a:cubicBezTo>
                  <a:pt x="70841" y="1217868"/>
                  <a:pt x="76675" y="1210863"/>
                  <a:pt x="83239" y="1210863"/>
                </a:cubicBezTo>
                <a:close/>
                <a:moveTo>
                  <a:pt x="12003" y="1210863"/>
                </a:moveTo>
                <a:cubicBezTo>
                  <a:pt x="20248" y="1210863"/>
                  <a:pt x="26244" y="1217868"/>
                  <a:pt x="26244" y="1225651"/>
                </a:cubicBezTo>
                <a:cubicBezTo>
                  <a:pt x="26244" y="1234213"/>
                  <a:pt x="20248" y="1240439"/>
                  <a:pt x="12003" y="1240439"/>
                </a:cubicBezTo>
                <a:cubicBezTo>
                  <a:pt x="4508" y="1240439"/>
                  <a:pt x="10" y="1234213"/>
                  <a:pt x="10" y="1225651"/>
                </a:cubicBezTo>
                <a:cubicBezTo>
                  <a:pt x="10" y="1217868"/>
                  <a:pt x="4508" y="1210863"/>
                  <a:pt x="12003" y="1210863"/>
                </a:cubicBezTo>
                <a:close/>
                <a:moveTo>
                  <a:pt x="7013492" y="1140032"/>
                </a:moveTo>
                <a:cubicBezTo>
                  <a:pt x="7021275" y="1140032"/>
                  <a:pt x="7028280" y="1146595"/>
                  <a:pt x="7028280" y="1152429"/>
                </a:cubicBezTo>
                <a:cubicBezTo>
                  <a:pt x="7028280" y="1160451"/>
                  <a:pt x="7021275" y="1166286"/>
                  <a:pt x="7013492" y="1166286"/>
                </a:cubicBezTo>
                <a:cubicBezTo>
                  <a:pt x="7004930" y="1166286"/>
                  <a:pt x="6998704" y="1160451"/>
                  <a:pt x="6998704" y="1152429"/>
                </a:cubicBezTo>
                <a:cubicBezTo>
                  <a:pt x="6998704" y="1146595"/>
                  <a:pt x="7004930" y="1140032"/>
                  <a:pt x="7013492" y="1140032"/>
                </a:cubicBezTo>
                <a:close/>
                <a:moveTo>
                  <a:pt x="6939085" y="1140032"/>
                </a:moveTo>
                <a:cubicBezTo>
                  <a:pt x="6946378" y="1140032"/>
                  <a:pt x="6950753" y="1146595"/>
                  <a:pt x="6950753" y="1152429"/>
                </a:cubicBezTo>
                <a:cubicBezTo>
                  <a:pt x="6950753" y="1160451"/>
                  <a:pt x="6946378" y="1166286"/>
                  <a:pt x="6939085" y="1166286"/>
                </a:cubicBezTo>
                <a:cubicBezTo>
                  <a:pt x="6931063" y="1166286"/>
                  <a:pt x="6924500" y="1160451"/>
                  <a:pt x="6924500" y="1152429"/>
                </a:cubicBezTo>
                <a:cubicBezTo>
                  <a:pt x="6924500" y="1146595"/>
                  <a:pt x="6931063" y="1140032"/>
                  <a:pt x="6939085" y="1140032"/>
                </a:cubicBezTo>
                <a:close/>
                <a:moveTo>
                  <a:pt x="6867525" y="1140032"/>
                </a:moveTo>
                <a:cubicBezTo>
                  <a:pt x="6874088" y="1140032"/>
                  <a:pt x="6879922" y="1146595"/>
                  <a:pt x="6879922" y="1153888"/>
                </a:cubicBezTo>
                <a:cubicBezTo>
                  <a:pt x="6879922" y="1160451"/>
                  <a:pt x="6874088" y="1166286"/>
                  <a:pt x="6867525" y="1166286"/>
                </a:cubicBezTo>
                <a:cubicBezTo>
                  <a:pt x="6860232" y="1166286"/>
                  <a:pt x="6853669" y="1160451"/>
                  <a:pt x="6853669" y="1153888"/>
                </a:cubicBezTo>
                <a:cubicBezTo>
                  <a:pt x="6853669" y="1146595"/>
                  <a:pt x="6860232" y="1140032"/>
                  <a:pt x="6867525" y="1140032"/>
                </a:cubicBezTo>
                <a:close/>
                <a:moveTo>
                  <a:pt x="6796696" y="1140032"/>
                </a:moveTo>
                <a:cubicBezTo>
                  <a:pt x="6803259" y="1140032"/>
                  <a:pt x="6809093" y="1146595"/>
                  <a:pt x="6809093" y="1153888"/>
                </a:cubicBezTo>
                <a:cubicBezTo>
                  <a:pt x="6809093" y="1160451"/>
                  <a:pt x="6803259" y="1166286"/>
                  <a:pt x="6796696" y="1166286"/>
                </a:cubicBezTo>
                <a:cubicBezTo>
                  <a:pt x="6789403" y="1166286"/>
                  <a:pt x="6782840" y="1160451"/>
                  <a:pt x="6782840" y="1153888"/>
                </a:cubicBezTo>
                <a:cubicBezTo>
                  <a:pt x="6782840" y="1146595"/>
                  <a:pt x="6789403" y="1140032"/>
                  <a:pt x="6796696" y="1140032"/>
                </a:cubicBezTo>
                <a:close/>
                <a:moveTo>
                  <a:pt x="6724405" y="1140032"/>
                </a:moveTo>
                <a:cubicBezTo>
                  <a:pt x="6732427" y="1140032"/>
                  <a:pt x="6738261" y="1146595"/>
                  <a:pt x="6738261" y="1153888"/>
                </a:cubicBezTo>
                <a:cubicBezTo>
                  <a:pt x="6738261" y="1160451"/>
                  <a:pt x="6732427" y="1166286"/>
                  <a:pt x="6724405" y="1166286"/>
                </a:cubicBezTo>
                <a:cubicBezTo>
                  <a:pt x="6718571" y="1166286"/>
                  <a:pt x="6712008" y="1160451"/>
                  <a:pt x="6712008" y="1153888"/>
                </a:cubicBezTo>
                <a:cubicBezTo>
                  <a:pt x="6712008" y="1146595"/>
                  <a:pt x="6718571" y="1140032"/>
                  <a:pt x="6724405" y="1140032"/>
                </a:cubicBezTo>
                <a:close/>
                <a:moveTo>
                  <a:pt x="6653576" y="1140032"/>
                </a:moveTo>
                <a:cubicBezTo>
                  <a:pt x="6660869" y="1140032"/>
                  <a:pt x="6667432" y="1146595"/>
                  <a:pt x="6667432" y="1153888"/>
                </a:cubicBezTo>
                <a:cubicBezTo>
                  <a:pt x="6667432" y="1160451"/>
                  <a:pt x="6660869" y="1166286"/>
                  <a:pt x="6653576" y="1166286"/>
                </a:cubicBezTo>
                <a:cubicBezTo>
                  <a:pt x="6645554" y="1166286"/>
                  <a:pt x="6641179" y="1160451"/>
                  <a:pt x="6641179" y="1153888"/>
                </a:cubicBezTo>
                <a:cubicBezTo>
                  <a:pt x="6641179" y="1146595"/>
                  <a:pt x="6645554" y="1140032"/>
                  <a:pt x="6653576" y="1140032"/>
                </a:cubicBezTo>
                <a:close/>
                <a:moveTo>
                  <a:pt x="6581764" y="1140032"/>
                </a:moveTo>
                <a:cubicBezTo>
                  <a:pt x="6589547" y="1140032"/>
                  <a:pt x="6596552" y="1146595"/>
                  <a:pt x="6596552" y="1153888"/>
                </a:cubicBezTo>
                <a:cubicBezTo>
                  <a:pt x="6596552" y="1160451"/>
                  <a:pt x="6589547" y="1166286"/>
                  <a:pt x="6581764" y="1166286"/>
                </a:cubicBezTo>
                <a:cubicBezTo>
                  <a:pt x="6573202" y="1166286"/>
                  <a:pt x="6566976" y="1160451"/>
                  <a:pt x="6566976" y="1153888"/>
                </a:cubicBezTo>
                <a:cubicBezTo>
                  <a:pt x="6566976" y="1146595"/>
                  <a:pt x="6573202" y="1140032"/>
                  <a:pt x="6581764" y="1140032"/>
                </a:cubicBezTo>
                <a:close/>
                <a:moveTo>
                  <a:pt x="6510933" y="1140032"/>
                </a:moveTo>
                <a:cubicBezTo>
                  <a:pt x="6518717" y="1140032"/>
                  <a:pt x="6525722" y="1146595"/>
                  <a:pt x="6525722" y="1153888"/>
                </a:cubicBezTo>
                <a:cubicBezTo>
                  <a:pt x="6525722" y="1160451"/>
                  <a:pt x="6518717" y="1166286"/>
                  <a:pt x="6510933" y="1166286"/>
                </a:cubicBezTo>
                <a:cubicBezTo>
                  <a:pt x="6502371" y="1166286"/>
                  <a:pt x="6496144" y="1160451"/>
                  <a:pt x="6496144" y="1153888"/>
                </a:cubicBezTo>
                <a:cubicBezTo>
                  <a:pt x="6496144" y="1146595"/>
                  <a:pt x="6502371" y="1140032"/>
                  <a:pt x="6510933" y="1140032"/>
                </a:cubicBezTo>
                <a:close/>
                <a:moveTo>
                  <a:pt x="6440492" y="1140032"/>
                </a:moveTo>
                <a:cubicBezTo>
                  <a:pt x="6448081" y="1140032"/>
                  <a:pt x="6454911" y="1146595"/>
                  <a:pt x="6454911" y="1153888"/>
                </a:cubicBezTo>
                <a:cubicBezTo>
                  <a:pt x="6454911" y="1160451"/>
                  <a:pt x="6448081" y="1166286"/>
                  <a:pt x="6440492" y="1166286"/>
                </a:cubicBezTo>
                <a:cubicBezTo>
                  <a:pt x="6432145" y="1166286"/>
                  <a:pt x="6425315" y="1160451"/>
                  <a:pt x="6425315" y="1153888"/>
                </a:cubicBezTo>
                <a:cubicBezTo>
                  <a:pt x="6425315" y="1146595"/>
                  <a:pt x="6432145" y="1140032"/>
                  <a:pt x="6440492" y="1140032"/>
                </a:cubicBezTo>
                <a:close/>
                <a:moveTo>
                  <a:pt x="6368340" y="1140032"/>
                </a:moveTo>
                <a:cubicBezTo>
                  <a:pt x="6376362" y="1140032"/>
                  <a:pt x="6380737" y="1146595"/>
                  <a:pt x="6380737" y="1153888"/>
                </a:cubicBezTo>
                <a:cubicBezTo>
                  <a:pt x="6380737" y="1160451"/>
                  <a:pt x="6376362" y="1166286"/>
                  <a:pt x="6368340" y="1166286"/>
                </a:cubicBezTo>
                <a:cubicBezTo>
                  <a:pt x="6361047" y="1166286"/>
                  <a:pt x="6354484" y="1160451"/>
                  <a:pt x="6354484" y="1153888"/>
                </a:cubicBezTo>
                <a:cubicBezTo>
                  <a:pt x="6354484" y="1146595"/>
                  <a:pt x="6361047" y="1140032"/>
                  <a:pt x="6368340" y="1140032"/>
                </a:cubicBezTo>
                <a:close/>
                <a:moveTo>
                  <a:pt x="6297511" y="1140032"/>
                </a:moveTo>
                <a:cubicBezTo>
                  <a:pt x="6304074" y="1140032"/>
                  <a:pt x="6309908" y="1146595"/>
                  <a:pt x="6309908" y="1153888"/>
                </a:cubicBezTo>
                <a:cubicBezTo>
                  <a:pt x="6309908" y="1160451"/>
                  <a:pt x="6304074" y="1166286"/>
                  <a:pt x="6297511" y="1166286"/>
                </a:cubicBezTo>
                <a:cubicBezTo>
                  <a:pt x="6290218" y="1166286"/>
                  <a:pt x="6283655" y="1160451"/>
                  <a:pt x="6283655" y="1153888"/>
                </a:cubicBezTo>
                <a:cubicBezTo>
                  <a:pt x="6283655" y="1146595"/>
                  <a:pt x="6290218" y="1140032"/>
                  <a:pt x="6297511" y="1140032"/>
                </a:cubicBezTo>
                <a:close/>
                <a:moveTo>
                  <a:pt x="6226679" y="1140032"/>
                </a:moveTo>
                <a:cubicBezTo>
                  <a:pt x="6233242" y="1140032"/>
                  <a:pt x="6239076" y="1146595"/>
                  <a:pt x="6239076" y="1153888"/>
                </a:cubicBezTo>
                <a:cubicBezTo>
                  <a:pt x="6239076" y="1160451"/>
                  <a:pt x="6233242" y="1166286"/>
                  <a:pt x="6226679" y="1166286"/>
                </a:cubicBezTo>
                <a:cubicBezTo>
                  <a:pt x="6219386" y="1166286"/>
                  <a:pt x="6212823" y="1160451"/>
                  <a:pt x="6212823" y="1153888"/>
                </a:cubicBezTo>
                <a:cubicBezTo>
                  <a:pt x="6212823" y="1146595"/>
                  <a:pt x="6219386" y="1140032"/>
                  <a:pt x="6226679" y="1140032"/>
                </a:cubicBezTo>
                <a:close/>
                <a:moveTo>
                  <a:pt x="6154391" y="1140032"/>
                </a:moveTo>
                <a:cubicBezTo>
                  <a:pt x="6161684" y="1140032"/>
                  <a:pt x="6168247" y="1146595"/>
                  <a:pt x="6168247" y="1153888"/>
                </a:cubicBezTo>
                <a:cubicBezTo>
                  <a:pt x="6168247" y="1160451"/>
                  <a:pt x="6161684" y="1166286"/>
                  <a:pt x="6154391" y="1166286"/>
                </a:cubicBezTo>
                <a:cubicBezTo>
                  <a:pt x="6147828" y="1166286"/>
                  <a:pt x="6141994" y="1160451"/>
                  <a:pt x="6141994" y="1153888"/>
                </a:cubicBezTo>
                <a:cubicBezTo>
                  <a:pt x="6141994" y="1146595"/>
                  <a:pt x="6147828" y="1140032"/>
                  <a:pt x="6154391" y="1140032"/>
                </a:cubicBezTo>
                <a:close/>
                <a:moveTo>
                  <a:pt x="6083559" y="1140032"/>
                </a:moveTo>
                <a:cubicBezTo>
                  <a:pt x="6090852" y="1140032"/>
                  <a:pt x="6097415" y="1146595"/>
                  <a:pt x="6097415" y="1153888"/>
                </a:cubicBezTo>
                <a:cubicBezTo>
                  <a:pt x="6097415" y="1160451"/>
                  <a:pt x="6090852" y="1166286"/>
                  <a:pt x="6083559" y="1166286"/>
                </a:cubicBezTo>
                <a:cubicBezTo>
                  <a:pt x="6076996" y="1166286"/>
                  <a:pt x="6071162" y="1160451"/>
                  <a:pt x="6071162" y="1153888"/>
                </a:cubicBezTo>
                <a:cubicBezTo>
                  <a:pt x="6071162" y="1146595"/>
                  <a:pt x="6076996" y="1140032"/>
                  <a:pt x="6083559" y="1140032"/>
                </a:cubicBezTo>
                <a:close/>
                <a:moveTo>
                  <a:pt x="6009356" y="1140032"/>
                </a:moveTo>
                <a:cubicBezTo>
                  <a:pt x="6016649" y="1140032"/>
                  <a:pt x="6023212" y="1146595"/>
                  <a:pt x="6023212" y="1153888"/>
                </a:cubicBezTo>
                <a:cubicBezTo>
                  <a:pt x="6023212" y="1160451"/>
                  <a:pt x="6016649" y="1166286"/>
                  <a:pt x="6009356" y="1166286"/>
                </a:cubicBezTo>
                <a:cubicBezTo>
                  <a:pt x="6001334" y="1166286"/>
                  <a:pt x="5996959" y="1160451"/>
                  <a:pt x="5996959" y="1153888"/>
                </a:cubicBezTo>
                <a:cubicBezTo>
                  <a:pt x="5996959" y="1146595"/>
                  <a:pt x="6001334" y="1140032"/>
                  <a:pt x="6009356" y="1140032"/>
                </a:cubicBezTo>
                <a:close/>
                <a:moveTo>
                  <a:pt x="5940548" y="1140032"/>
                </a:moveTo>
                <a:cubicBezTo>
                  <a:pt x="5948896" y="1140032"/>
                  <a:pt x="5955726" y="1146595"/>
                  <a:pt x="5955726" y="1153888"/>
                </a:cubicBezTo>
                <a:cubicBezTo>
                  <a:pt x="5955726" y="1160451"/>
                  <a:pt x="5948896" y="1166286"/>
                  <a:pt x="5940548" y="1166286"/>
                </a:cubicBezTo>
                <a:cubicBezTo>
                  <a:pt x="5932960" y="1166286"/>
                  <a:pt x="5926130" y="1160451"/>
                  <a:pt x="5926130" y="1153888"/>
                </a:cubicBezTo>
                <a:cubicBezTo>
                  <a:pt x="5926130" y="1146595"/>
                  <a:pt x="5932960" y="1140032"/>
                  <a:pt x="5940548" y="1140032"/>
                </a:cubicBezTo>
                <a:close/>
                <a:moveTo>
                  <a:pt x="5870088" y="1140032"/>
                </a:moveTo>
                <a:cubicBezTo>
                  <a:pt x="5878650" y="1140032"/>
                  <a:pt x="5884877" y="1146595"/>
                  <a:pt x="5884877" y="1153888"/>
                </a:cubicBezTo>
                <a:cubicBezTo>
                  <a:pt x="5884877" y="1160451"/>
                  <a:pt x="5878650" y="1166286"/>
                  <a:pt x="5870088" y="1166286"/>
                </a:cubicBezTo>
                <a:cubicBezTo>
                  <a:pt x="5862304" y="1166286"/>
                  <a:pt x="5855299" y="1161910"/>
                  <a:pt x="5855299" y="1153888"/>
                </a:cubicBezTo>
                <a:cubicBezTo>
                  <a:pt x="5855299" y="1146595"/>
                  <a:pt x="5862304" y="1140032"/>
                  <a:pt x="5870088" y="1140032"/>
                </a:cubicBezTo>
                <a:close/>
                <a:moveTo>
                  <a:pt x="5799257" y="1140032"/>
                </a:moveTo>
                <a:cubicBezTo>
                  <a:pt x="5807819" y="1140032"/>
                  <a:pt x="5814045" y="1146595"/>
                  <a:pt x="5814045" y="1153888"/>
                </a:cubicBezTo>
                <a:cubicBezTo>
                  <a:pt x="5814045" y="1161910"/>
                  <a:pt x="5807819" y="1166286"/>
                  <a:pt x="5799257" y="1166286"/>
                </a:cubicBezTo>
                <a:cubicBezTo>
                  <a:pt x="5791474" y="1166286"/>
                  <a:pt x="5784469" y="1161910"/>
                  <a:pt x="5784469" y="1153888"/>
                </a:cubicBezTo>
                <a:cubicBezTo>
                  <a:pt x="5784469" y="1146595"/>
                  <a:pt x="5791474" y="1140032"/>
                  <a:pt x="5799257" y="1140032"/>
                </a:cubicBezTo>
                <a:close/>
                <a:moveTo>
                  <a:pt x="5724122" y="1140032"/>
                </a:moveTo>
                <a:cubicBezTo>
                  <a:pt x="5732144" y="1140032"/>
                  <a:pt x="5736519" y="1146595"/>
                  <a:pt x="5736519" y="1153888"/>
                </a:cubicBezTo>
                <a:cubicBezTo>
                  <a:pt x="5736519" y="1161910"/>
                  <a:pt x="5732144" y="1166286"/>
                  <a:pt x="5724122" y="1166286"/>
                </a:cubicBezTo>
                <a:cubicBezTo>
                  <a:pt x="5716100" y="1166286"/>
                  <a:pt x="5710266" y="1161910"/>
                  <a:pt x="5710266" y="1153888"/>
                </a:cubicBezTo>
                <a:cubicBezTo>
                  <a:pt x="5710266" y="1146595"/>
                  <a:pt x="5716100" y="1140032"/>
                  <a:pt x="5724122" y="1140032"/>
                </a:cubicBezTo>
                <a:close/>
                <a:moveTo>
                  <a:pt x="5653291" y="1140032"/>
                </a:moveTo>
                <a:cubicBezTo>
                  <a:pt x="5659125" y="1140032"/>
                  <a:pt x="5665688" y="1146595"/>
                  <a:pt x="5665688" y="1153888"/>
                </a:cubicBezTo>
                <a:cubicBezTo>
                  <a:pt x="5665688" y="1161910"/>
                  <a:pt x="5659125" y="1166286"/>
                  <a:pt x="5653291" y="1166286"/>
                </a:cubicBezTo>
                <a:cubicBezTo>
                  <a:pt x="5645269" y="1166286"/>
                  <a:pt x="5639435" y="1161910"/>
                  <a:pt x="5639435" y="1153888"/>
                </a:cubicBezTo>
                <a:cubicBezTo>
                  <a:pt x="5639435" y="1146595"/>
                  <a:pt x="5645269" y="1140032"/>
                  <a:pt x="5653291" y="1140032"/>
                </a:cubicBezTo>
                <a:close/>
                <a:moveTo>
                  <a:pt x="5581002" y="1140032"/>
                </a:moveTo>
                <a:cubicBezTo>
                  <a:pt x="5588295" y="1140032"/>
                  <a:pt x="5594858" y="1146595"/>
                  <a:pt x="5594858" y="1153888"/>
                </a:cubicBezTo>
                <a:cubicBezTo>
                  <a:pt x="5594858" y="1161910"/>
                  <a:pt x="5588295" y="1166286"/>
                  <a:pt x="5581002" y="1166286"/>
                </a:cubicBezTo>
                <a:cubicBezTo>
                  <a:pt x="5574439" y="1166286"/>
                  <a:pt x="5568605" y="1161910"/>
                  <a:pt x="5568605" y="1153888"/>
                </a:cubicBezTo>
                <a:cubicBezTo>
                  <a:pt x="5568605" y="1146595"/>
                  <a:pt x="5574439" y="1140032"/>
                  <a:pt x="5581002" y="1140032"/>
                </a:cubicBezTo>
                <a:close/>
                <a:moveTo>
                  <a:pt x="5510171" y="1140032"/>
                </a:moveTo>
                <a:cubicBezTo>
                  <a:pt x="5517464" y="1140032"/>
                  <a:pt x="5524027" y="1146595"/>
                  <a:pt x="5524027" y="1153888"/>
                </a:cubicBezTo>
                <a:cubicBezTo>
                  <a:pt x="5524027" y="1161910"/>
                  <a:pt x="5517464" y="1166286"/>
                  <a:pt x="5510171" y="1166286"/>
                </a:cubicBezTo>
                <a:cubicBezTo>
                  <a:pt x="5503608" y="1166286"/>
                  <a:pt x="5497774" y="1161910"/>
                  <a:pt x="5497774" y="1153888"/>
                </a:cubicBezTo>
                <a:cubicBezTo>
                  <a:pt x="5497774" y="1146595"/>
                  <a:pt x="5503608" y="1140032"/>
                  <a:pt x="5510171" y="1140032"/>
                </a:cubicBezTo>
                <a:close/>
                <a:moveTo>
                  <a:pt x="5438937" y="1140032"/>
                </a:moveTo>
                <a:cubicBezTo>
                  <a:pt x="5447182" y="1140032"/>
                  <a:pt x="5453178" y="1146595"/>
                  <a:pt x="5453178" y="1153888"/>
                </a:cubicBezTo>
                <a:cubicBezTo>
                  <a:pt x="5453178" y="1161910"/>
                  <a:pt x="5447182" y="1166286"/>
                  <a:pt x="5438937" y="1166286"/>
                </a:cubicBezTo>
                <a:cubicBezTo>
                  <a:pt x="5431442" y="1166286"/>
                  <a:pt x="5426945" y="1161910"/>
                  <a:pt x="5426945" y="1153888"/>
                </a:cubicBezTo>
                <a:cubicBezTo>
                  <a:pt x="5426945" y="1146595"/>
                  <a:pt x="5431442" y="1140032"/>
                  <a:pt x="5438937" y="1140032"/>
                </a:cubicBezTo>
                <a:close/>
                <a:moveTo>
                  <a:pt x="5367530" y="1140032"/>
                </a:moveTo>
                <a:cubicBezTo>
                  <a:pt x="5376092" y="1140032"/>
                  <a:pt x="5382318" y="1146595"/>
                  <a:pt x="5382318" y="1153888"/>
                </a:cubicBezTo>
                <a:cubicBezTo>
                  <a:pt x="5382318" y="1161910"/>
                  <a:pt x="5376092" y="1166286"/>
                  <a:pt x="5367530" y="1166286"/>
                </a:cubicBezTo>
                <a:cubicBezTo>
                  <a:pt x="5359747" y="1166286"/>
                  <a:pt x="5352742" y="1161910"/>
                  <a:pt x="5352742" y="1153888"/>
                </a:cubicBezTo>
                <a:cubicBezTo>
                  <a:pt x="5352742" y="1146595"/>
                  <a:pt x="5359747" y="1140032"/>
                  <a:pt x="5367530" y="1140032"/>
                </a:cubicBezTo>
                <a:close/>
                <a:moveTo>
                  <a:pt x="5296699" y="1140032"/>
                </a:moveTo>
                <a:cubicBezTo>
                  <a:pt x="5305261" y="1140032"/>
                  <a:pt x="5311488" y="1146595"/>
                  <a:pt x="5311488" y="1153888"/>
                </a:cubicBezTo>
                <a:cubicBezTo>
                  <a:pt x="5311488" y="1161910"/>
                  <a:pt x="5305261" y="1166286"/>
                  <a:pt x="5296699" y="1166286"/>
                </a:cubicBezTo>
                <a:cubicBezTo>
                  <a:pt x="5288915" y="1166286"/>
                  <a:pt x="5281910" y="1161910"/>
                  <a:pt x="5281910" y="1153888"/>
                </a:cubicBezTo>
                <a:cubicBezTo>
                  <a:pt x="5281910" y="1146595"/>
                  <a:pt x="5288915" y="1140032"/>
                  <a:pt x="5296699" y="1140032"/>
                </a:cubicBezTo>
                <a:close/>
                <a:moveTo>
                  <a:pt x="5225869" y="1140032"/>
                </a:moveTo>
                <a:cubicBezTo>
                  <a:pt x="5234431" y="1140032"/>
                  <a:pt x="5240657" y="1146595"/>
                  <a:pt x="5240657" y="1153888"/>
                </a:cubicBezTo>
                <a:cubicBezTo>
                  <a:pt x="5240657" y="1161910"/>
                  <a:pt x="5234431" y="1166286"/>
                  <a:pt x="5225869" y="1166286"/>
                </a:cubicBezTo>
                <a:cubicBezTo>
                  <a:pt x="5217307" y="1166286"/>
                  <a:pt x="5211081" y="1161910"/>
                  <a:pt x="5211081" y="1153888"/>
                </a:cubicBezTo>
                <a:cubicBezTo>
                  <a:pt x="5211081" y="1146595"/>
                  <a:pt x="5217307" y="1140032"/>
                  <a:pt x="5225869" y="1140032"/>
                </a:cubicBezTo>
                <a:close/>
                <a:moveTo>
                  <a:pt x="5154105" y="1140032"/>
                </a:moveTo>
                <a:cubicBezTo>
                  <a:pt x="5162127" y="1140032"/>
                  <a:pt x="5166502" y="1147037"/>
                  <a:pt x="5166502" y="1154821"/>
                </a:cubicBezTo>
                <a:cubicBezTo>
                  <a:pt x="5166502" y="1163383"/>
                  <a:pt x="5162127" y="1169610"/>
                  <a:pt x="5154105" y="1169610"/>
                </a:cubicBezTo>
                <a:cubicBezTo>
                  <a:pt x="5146083" y="1169610"/>
                  <a:pt x="5140249" y="1163383"/>
                  <a:pt x="5140249" y="1154821"/>
                </a:cubicBezTo>
                <a:cubicBezTo>
                  <a:pt x="5140249" y="1147037"/>
                  <a:pt x="5146083" y="1140032"/>
                  <a:pt x="5154105" y="1140032"/>
                </a:cubicBezTo>
                <a:close/>
                <a:moveTo>
                  <a:pt x="5083276" y="1140032"/>
                </a:moveTo>
                <a:cubicBezTo>
                  <a:pt x="5089110" y="1140032"/>
                  <a:pt x="5095673" y="1147037"/>
                  <a:pt x="5095673" y="1154821"/>
                </a:cubicBezTo>
                <a:cubicBezTo>
                  <a:pt x="5095673" y="1163383"/>
                  <a:pt x="5089110" y="1169610"/>
                  <a:pt x="5083276" y="1169610"/>
                </a:cubicBezTo>
                <a:cubicBezTo>
                  <a:pt x="5075254" y="1169610"/>
                  <a:pt x="5069420" y="1163383"/>
                  <a:pt x="5069420" y="1154821"/>
                </a:cubicBezTo>
                <a:cubicBezTo>
                  <a:pt x="5069420" y="1147037"/>
                  <a:pt x="5075254" y="1140032"/>
                  <a:pt x="5083276" y="1140032"/>
                </a:cubicBezTo>
                <a:close/>
                <a:moveTo>
                  <a:pt x="5012445" y="1140032"/>
                </a:moveTo>
                <a:cubicBezTo>
                  <a:pt x="5018279" y="1140032"/>
                  <a:pt x="5024842" y="1147037"/>
                  <a:pt x="5024842" y="1154821"/>
                </a:cubicBezTo>
                <a:cubicBezTo>
                  <a:pt x="5024842" y="1163383"/>
                  <a:pt x="5018279" y="1169610"/>
                  <a:pt x="5012445" y="1169610"/>
                </a:cubicBezTo>
                <a:cubicBezTo>
                  <a:pt x="5004423" y="1169610"/>
                  <a:pt x="4998589" y="1163383"/>
                  <a:pt x="4998589" y="1154821"/>
                </a:cubicBezTo>
                <a:cubicBezTo>
                  <a:pt x="4998589" y="1147037"/>
                  <a:pt x="5004423" y="1140032"/>
                  <a:pt x="5012445" y="1140032"/>
                </a:cubicBezTo>
                <a:close/>
                <a:moveTo>
                  <a:pt x="4940157" y="1140032"/>
                </a:moveTo>
                <a:cubicBezTo>
                  <a:pt x="4948179" y="1140032"/>
                  <a:pt x="4954013" y="1147037"/>
                  <a:pt x="4954013" y="1154821"/>
                </a:cubicBezTo>
                <a:cubicBezTo>
                  <a:pt x="4954013" y="1163383"/>
                  <a:pt x="4948179" y="1169610"/>
                  <a:pt x="4940157" y="1169610"/>
                </a:cubicBezTo>
                <a:cubicBezTo>
                  <a:pt x="4934323" y="1169610"/>
                  <a:pt x="4927760" y="1163383"/>
                  <a:pt x="4927760" y="1154821"/>
                </a:cubicBezTo>
                <a:cubicBezTo>
                  <a:pt x="4927760" y="1147037"/>
                  <a:pt x="4934323" y="1140032"/>
                  <a:pt x="4940157" y="1140032"/>
                </a:cubicBezTo>
                <a:close/>
                <a:moveTo>
                  <a:pt x="4865953" y="1140032"/>
                </a:moveTo>
                <a:cubicBezTo>
                  <a:pt x="4873975" y="1140032"/>
                  <a:pt x="4879809" y="1147037"/>
                  <a:pt x="4879809" y="1154821"/>
                </a:cubicBezTo>
                <a:cubicBezTo>
                  <a:pt x="4879809" y="1163383"/>
                  <a:pt x="4873975" y="1169610"/>
                  <a:pt x="4865953" y="1169610"/>
                </a:cubicBezTo>
                <a:cubicBezTo>
                  <a:pt x="4860119" y="1169610"/>
                  <a:pt x="4853556" y="1163383"/>
                  <a:pt x="4853556" y="1154821"/>
                </a:cubicBezTo>
                <a:cubicBezTo>
                  <a:pt x="4853556" y="1147037"/>
                  <a:pt x="4860119" y="1140032"/>
                  <a:pt x="4865953" y="1140032"/>
                </a:cubicBezTo>
                <a:close/>
                <a:moveTo>
                  <a:pt x="4795122" y="1140032"/>
                </a:moveTo>
                <a:cubicBezTo>
                  <a:pt x="4803144" y="1140032"/>
                  <a:pt x="4808978" y="1147037"/>
                  <a:pt x="4808978" y="1154821"/>
                </a:cubicBezTo>
                <a:cubicBezTo>
                  <a:pt x="4808978" y="1163383"/>
                  <a:pt x="4803144" y="1169610"/>
                  <a:pt x="4795122" y="1169610"/>
                </a:cubicBezTo>
                <a:cubicBezTo>
                  <a:pt x="4787830" y="1169610"/>
                  <a:pt x="4782725" y="1163383"/>
                  <a:pt x="4782725" y="1154821"/>
                </a:cubicBezTo>
                <a:cubicBezTo>
                  <a:pt x="4782725" y="1147037"/>
                  <a:pt x="4787830" y="1140032"/>
                  <a:pt x="4795122" y="1140032"/>
                </a:cubicBezTo>
                <a:close/>
                <a:moveTo>
                  <a:pt x="4726684" y="1140032"/>
                </a:moveTo>
                <a:cubicBezTo>
                  <a:pt x="4735246" y="1140032"/>
                  <a:pt x="4741472" y="1147037"/>
                  <a:pt x="4741472" y="1154821"/>
                </a:cubicBezTo>
                <a:cubicBezTo>
                  <a:pt x="4741472" y="1163383"/>
                  <a:pt x="4735246" y="1169610"/>
                  <a:pt x="4726684" y="1169610"/>
                </a:cubicBezTo>
                <a:cubicBezTo>
                  <a:pt x="4718122" y="1169610"/>
                  <a:pt x="4711896" y="1163383"/>
                  <a:pt x="4711896" y="1154821"/>
                </a:cubicBezTo>
                <a:cubicBezTo>
                  <a:pt x="4711896" y="1147037"/>
                  <a:pt x="4718122" y="1140032"/>
                  <a:pt x="4726684" y="1140032"/>
                </a:cubicBezTo>
                <a:close/>
                <a:moveTo>
                  <a:pt x="4655853" y="1140032"/>
                </a:moveTo>
                <a:cubicBezTo>
                  <a:pt x="4663637" y="1140032"/>
                  <a:pt x="4670642" y="1147037"/>
                  <a:pt x="4670642" y="1154821"/>
                </a:cubicBezTo>
                <a:cubicBezTo>
                  <a:pt x="4670642" y="1163383"/>
                  <a:pt x="4663637" y="1169610"/>
                  <a:pt x="4655853" y="1169610"/>
                </a:cubicBezTo>
                <a:cubicBezTo>
                  <a:pt x="4647291" y="1169610"/>
                  <a:pt x="4641064" y="1163383"/>
                  <a:pt x="4641064" y="1154821"/>
                </a:cubicBezTo>
                <a:cubicBezTo>
                  <a:pt x="4641064" y="1147037"/>
                  <a:pt x="4647291" y="1140032"/>
                  <a:pt x="4655853" y="1140032"/>
                </a:cubicBezTo>
                <a:close/>
                <a:moveTo>
                  <a:pt x="4585023" y="1140032"/>
                </a:moveTo>
                <a:cubicBezTo>
                  <a:pt x="4592806" y="1140032"/>
                  <a:pt x="4599811" y="1147037"/>
                  <a:pt x="4599811" y="1154821"/>
                </a:cubicBezTo>
                <a:cubicBezTo>
                  <a:pt x="4599811" y="1163383"/>
                  <a:pt x="4592806" y="1169610"/>
                  <a:pt x="4585023" y="1169610"/>
                </a:cubicBezTo>
                <a:cubicBezTo>
                  <a:pt x="4576461" y="1169610"/>
                  <a:pt x="4570235" y="1163383"/>
                  <a:pt x="4570235" y="1154821"/>
                </a:cubicBezTo>
                <a:cubicBezTo>
                  <a:pt x="4570235" y="1147037"/>
                  <a:pt x="4576461" y="1140032"/>
                  <a:pt x="4585023" y="1140032"/>
                </a:cubicBezTo>
                <a:close/>
                <a:moveTo>
                  <a:pt x="4513260" y="1140032"/>
                </a:moveTo>
                <a:cubicBezTo>
                  <a:pt x="4520553" y="1140032"/>
                  <a:pt x="4525657" y="1147037"/>
                  <a:pt x="4525657" y="1154821"/>
                </a:cubicBezTo>
                <a:cubicBezTo>
                  <a:pt x="4525657" y="1163383"/>
                  <a:pt x="4520553" y="1169610"/>
                  <a:pt x="4513260" y="1169610"/>
                </a:cubicBezTo>
                <a:cubicBezTo>
                  <a:pt x="4505238" y="1169610"/>
                  <a:pt x="4499404" y="1163383"/>
                  <a:pt x="4499404" y="1154821"/>
                </a:cubicBezTo>
                <a:cubicBezTo>
                  <a:pt x="4499404" y="1147037"/>
                  <a:pt x="4505238" y="1140032"/>
                  <a:pt x="4513260" y="1140032"/>
                </a:cubicBezTo>
                <a:close/>
                <a:moveTo>
                  <a:pt x="4439056" y="1140032"/>
                </a:moveTo>
                <a:cubicBezTo>
                  <a:pt x="4445619" y="1140032"/>
                  <a:pt x="4451453" y="1147037"/>
                  <a:pt x="4451453" y="1154821"/>
                </a:cubicBezTo>
                <a:cubicBezTo>
                  <a:pt x="4451453" y="1163383"/>
                  <a:pt x="4445619" y="1169610"/>
                  <a:pt x="4439056" y="1169610"/>
                </a:cubicBezTo>
                <a:cubicBezTo>
                  <a:pt x="4431763" y="1169610"/>
                  <a:pt x="4425200" y="1163383"/>
                  <a:pt x="4425200" y="1154821"/>
                </a:cubicBezTo>
                <a:cubicBezTo>
                  <a:pt x="4425200" y="1147037"/>
                  <a:pt x="4431763" y="1140032"/>
                  <a:pt x="4439056" y="1140032"/>
                </a:cubicBezTo>
                <a:close/>
                <a:moveTo>
                  <a:pt x="4366768" y="1140032"/>
                </a:moveTo>
                <a:cubicBezTo>
                  <a:pt x="4374790" y="1140032"/>
                  <a:pt x="4380624" y="1147037"/>
                  <a:pt x="4380624" y="1154821"/>
                </a:cubicBezTo>
                <a:cubicBezTo>
                  <a:pt x="4380624" y="1163383"/>
                  <a:pt x="4374790" y="1169610"/>
                  <a:pt x="4366768" y="1169610"/>
                </a:cubicBezTo>
                <a:cubicBezTo>
                  <a:pt x="4360934" y="1169610"/>
                  <a:pt x="4354371" y="1163383"/>
                  <a:pt x="4354371" y="1154821"/>
                </a:cubicBezTo>
                <a:cubicBezTo>
                  <a:pt x="4354371" y="1147037"/>
                  <a:pt x="4360934" y="1140032"/>
                  <a:pt x="4366768" y="1140032"/>
                </a:cubicBezTo>
                <a:close/>
                <a:moveTo>
                  <a:pt x="4295937" y="1140032"/>
                </a:moveTo>
                <a:cubicBezTo>
                  <a:pt x="4303959" y="1140032"/>
                  <a:pt x="4309793" y="1147037"/>
                  <a:pt x="4309793" y="1154821"/>
                </a:cubicBezTo>
                <a:cubicBezTo>
                  <a:pt x="4309793" y="1163383"/>
                  <a:pt x="4303959" y="1169610"/>
                  <a:pt x="4295937" y="1169610"/>
                </a:cubicBezTo>
                <a:cubicBezTo>
                  <a:pt x="4290103" y="1169610"/>
                  <a:pt x="4283540" y="1163383"/>
                  <a:pt x="4283540" y="1154821"/>
                </a:cubicBezTo>
                <a:cubicBezTo>
                  <a:pt x="4283540" y="1147037"/>
                  <a:pt x="4290103" y="1140032"/>
                  <a:pt x="4295937" y="1140032"/>
                </a:cubicBezTo>
                <a:close/>
                <a:moveTo>
                  <a:pt x="4225107" y="1140032"/>
                </a:moveTo>
                <a:cubicBezTo>
                  <a:pt x="4233129" y="1140032"/>
                  <a:pt x="4238963" y="1147037"/>
                  <a:pt x="4238963" y="1154821"/>
                </a:cubicBezTo>
                <a:cubicBezTo>
                  <a:pt x="4238963" y="1163383"/>
                  <a:pt x="4233129" y="1169610"/>
                  <a:pt x="4225107" y="1169610"/>
                </a:cubicBezTo>
                <a:cubicBezTo>
                  <a:pt x="4217085" y="1169610"/>
                  <a:pt x="4212710" y="1163383"/>
                  <a:pt x="4212710" y="1154821"/>
                </a:cubicBezTo>
                <a:cubicBezTo>
                  <a:pt x="4212710" y="1147037"/>
                  <a:pt x="4217085" y="1140032"/>
                  <a:pt x="4225107" y="1140032"/>
                </a:cubicBezTo>
                <a:close/>
                <a:moveTo>
                  <a:pt x="4153295" y="1140032"/>
                </a:moveTo>
                <a:cubicBezTo>
                  <a:pt x="4161078" y="1140032"/>
                  <a:pt x="4168083" y="1147037"/>
                  <a:pt x="4168083" y="1154821"/>
                </a:cubicBezTo>
                <a:cubicBezTo>
                  <a:pt x="4168083" y="1163383"/>
                  <a:pt x="4161078" y="1169610"/>
                  <a:pt x="4153295" y="1169610"/>
                </a:cubicBezTo>
                <a:cubicBezTo>
                  <a:pt x="4144733" y="1169610"/>
                  <a:pt x="4138507" y="1163383"/>
                  <a:pt x="4138507" y="1154821"/>
                </a:cubicBezTo>
                <a:cubicBezTo>
                  <a:pt x="4138507" y="1147037"/>
                  <a:pt x="4144733" y="1140032"/>
                  <a:pt x="4153295" y="1140032"/>
                </a:cubicBezTo>
                <a:close/>
                <a:moveTo>
                  <a:pt x="4082465" y="1140032"/>
                </a:moveTo>
                <a:cubicBezTo>
                  <a:pt x="4090249" y="1140032"/>
                  <a:pt x="4097254" y="1147037"/>
                  <a:pt x="4097254" y="1154821"/>
                </a:cubicBezTo>
                <a:cubicBezTo>
                  <a:pt x="4097254" y="1163383"/>
                  <a:pt x="4090249" y="1169610"/>
                  <a:pt x="4082465" y="1169610"/>
                </a:cubicBezTo>
                <a:cubicBezTo>
                  <a:pt x="4073903" y="1169610"/>
                  <a:pt x="4067676" y="1163383"/>
                  <a:pt x="4067676" y="1154821"/>
                </a:cubicBezTo>
                <a:cubicBezTo>
                  <a:pt x="4067676" y="1147037"/>
                  <a:pt x="4073903" y="1140032"/>
                  <a:pt x="4082465" y="1140032"/>
                </a:cubicBezTo>
                <a:close/>
                <a:moveTo>
                  <a:pt x="439789" y="1140032"/>
                </a:moveTo>
                <a:cubicBezTo>
                  <a:pt x="448351" y="1140032"/>
                  <a:pt x="454579" y="1146595"/>
                  <a:pt x="454579" y="1153888"/>
                </a:cubicBezTo>
                <a:cubicBezTo>
                  <a:pt x="454579" y="1161910"/>
                  <a:pt x="448351" y="1166286"/>
                  <a:pt x="439789" y="1166286"/>
                </a:cubicBezTo>
                <a:cubicBezTo>
                  <a:pt x="432006" y="1166286"/>
                  <a:pt x="425001" y="1161910"/>
                  <a:pt x="425001" y="1153888"/>
                </a:cubicBezTo>
                <a:cubicBezTo>
                  <a:pt x="425001" y="1146595"/>
                  <a:pt x="432006" y="1140032"/>
                  <a:pt x="439789" y="1140032"/>
                </a:cubicBezTo>
                <a:close/>
                <a:moveTo>
                  <a:pt x="368960" y="1140032"/>
                </a:moveTo>
                <a:cubicBezTo>
                  <a:pt x="377521" y="1140032"/>
                  <a:pt x="383747" y="1146595"/>
                  <a:pt x="383747" y="1153888"/>
                </a:cubicBezTo>
                <a:cubicBezTo>
                  <a:pt x="383747" y="1161910"/>
                  <a:pt x="377521" y="1166286"/>
                  <a:pt x="368960" y="1166286"/>
                </a:cubicBezTo>
                <a:cubicBezTo>
                  <a:pt x="361176" y="1166286"/>
                  <a:pt x="354172" y="1161910"/>
                  <a:pt x="354172" y="1153888"/>
                </a:cubicBezTo>
                <a:cubicBezTo>
                  <a:pt x="354172" y="1146595"/>
                  <a:pt x="361176" y="1140032"/>
                  <a:pt x="368960" y="1140032"/>
                </a:cubicBezTo>
                <a:close/>
                <a:moveTo>
                  <a:pt x="297194" y="1140032"/>
                </a:moveTo>
                <a:cubicBezTo>
                  <a:pt x="305217" y="1140032"/>
                  <a:pt x="309592" y="1146595"/>
                  <a:pt x="309592" y="1153888"/>
                </a:cubicBezTo>
                <a:cubicBezTo>
                  <a:pt x="309592" y="1161910"/>
                  <a:pt x="305217" y="1166286"/>
                  <a:pt x="297194" y="1166286"/>
                </a:cubicBezTo>
                <a:cubicBezTo>
                  <a:pt x="289902" y="1166286"/>
                  <a:pt x="283339" y="1161910"/>
                  <a:pt x="283339" y="1153888"/>
                </a:cubicBezTo>
                <a:cubicBezTo>
                  <a:pt x="283339" y="1146595"/>
                  <a:pt x="289902" y="1140032"/>
                  <a:pt x="297194" y="1140032"/>
                </a:cubicBezTo>
                <a:close/>
                <a:moveTo>
                  <a:pt x="226366" y="1140032"/>
                </a:moveTo>
                <a:cubicBezTo>
                  <a:pt x="232201" y="1140032"/>
                  <a:pt x="238764" y="1146595"/>
                  <a:pt x="238764" y="1153888"/>
                </a:cubicBezTo>
                <a:cubicBezTo>
                  <a:pt x="238764" y="1161910"/>
                  <a:pt x="232201" y="1166286"/>
                  <a:pt x="226366" y="1166286"/>
                </a:cubicBezTo>
                <a:cubicBezTo>
                  <a:pt x="218344" y="1166286"/>
                  <a:pt x="212510" y="1161910"/>
                  <a:pt x="212510" y="1153888"/>
                </a:cubicBezTo>
                <a:cubicBezTo>
                  <a:pt x="212510" y="1146595"/>
                  <a:pt x="218344" y="1140032"/>
                  <a:pt x="226366" y="1140032"/>
                </a:cubicBezTo>
                <a:close/>
                <a:moveTo>
                  <a:pt x="155532" y="1140032"/>
                </a:moveTo>
                <a:cubicBezTo>
                  <a:pt x="161366" y="1140032"/>
                  <a:pt x="167930" y="1146595"/>
                  <a:pt x="167930" y="1153888"/>
                </a:cubicBezTo>
                <a:cubicBezTo>
                  <a:pt x="167930" y="1161910"/>
                  <a:pt x="161366" y="1166286"/>
                  <a:pt x="155532" y="1166286"/>
                </a:cubicBezTo>
                <a:cubicBezTo>
                  <a:pt x="147510" y="1166286"/>
                  <a:pt x="141676" y="1161910"/>
                  <a:pt x="141676" y="1153888"/>
                </a:cubicBezTo>
                <a:cubicBezTo>
                  <a:pt x="141676" y="1146595"/>
                  <a:pt x="147510" y="1140032"/>
                  <a:pt x="155532" y="1140032"/>
                </a:cubicBezTo>
                <a:close/>
                <a:moveTo>
                  <a:pt x="83244" y="1140032"/>
                </a:moveTo>
                <a:cubicBezTo>
                  <a:pt x="90536" y="1140032"/>
                  <a:pt x="97100" y="1146595"/>
                  <a:pt x="97100" y="1153888"/>
                </a:cubicBezTo>
                <a:cubicBezTo>
                  <a:pt x="97100" y="1161910"/>
                  <a:pt x="90536" y="1166286"/>
                  <a:pt x="83244" y="1166286"/>
                </a:cubicBezTo>
                <a:cubicBezTo>
                  <a:pt x="76680" y="1166286"/>
                  <a:pt x="70846" y="1161910"/>
                  <a:pt x="70846" y="1153888"/>
                </a:cubicBezTo>
                <a:cubicBezTo>
                  <a:pt x="70846" y="1146595"/>
                  <a:pt x="76680" y="1140032"/>
                  <a:pt x="83244" y="1140032"/>
                </a:cubicBezTo>
                <a:close/>
                <a:moveTo>
                  <a:pt x="12008" y="1140032"/>
                </a:moveTo>
                <a:cubicBezTo>
                  <a:pt x="20253" y="1140032"/>
                  <a:pt x="26249" y="1146595"/>
                  <a:pt x="26249" y="1153888"/>
                </a:cubicBezTo>
                <a:cubicBezTo>
                  <a:pt x="26249" y="1161910"/>
                  <a:pt x="20253" y="1166286"/>
                  <a:pt x="12008" y="1166286"/>
                </a:cubicBezTo>
                <a:cubicBezTo>
                  <a:pt x="4513" y="1166286"/>
                  <a:pt x="16" y="1161910"/>
                  <a:pt x="16" y="1153888"/>
                </a:cubicBezTo>
                <a:cubicBezTo>
                  <a:pt x="16" y="1146595"/>
                  <a:pt x="4513" y="1140032"/>
                  <a:pt x="12008" y="1140032"/>
                </a:cubicBezTo>
                <a:close/>
                <a:moveTo>
                  <a:pt x="6867525" y="1069203"/>
                </a:moveTo>
                <a:cubicBezTo>
                  <a:pt x="6874088" y="1069203"/>
                  <a:pt x="6879922" y="1075037"/>
                  <a:pt x="6879922" y="1081600"/>
                </a:cubicBezTo>
                <a:cubicBezTo>
                  <a:pt x="6879922" y="1088893"/>
                  <a:pt x="6874088" y="1095457"/>
                  <a:pt x="6867525" y="1095457"/>
                </a:cubicBezTo>
                <a:cubicBezTo>
                  <a:pt x="6860232" y="1095457"/>
                  <a:pt x="6853669" y="1088893"/>
                  <a:pt x="6853669" y="1081600"/>
                </a:cubicBezTo>
                <a:cubicBezTo>
                  <a:pt x="6853669" y="1075037"/>
                  <a:pt x="6860232" y="1069203"/>
                  <a:pt x="6867525" y="1069203"/>
                </a:cubicBezTo>
                <a:close/>
                <a:moveTo>
                  <a:pt x="6795237" y="1069203"/>
                </a:moveTo>
                <a:cubicBezTo>
                  <a:pt x="6803259" y="1069203"/>
                  <a:pt x="6809093" y="1075037"/>
                  <a:pt x="6809093" y="1081600"/>
                </a:cubicBezTo>
                <a:cubicBezTo>
                  <a:pt x="6809093" y="1088893"/>
                  <a:pt x="6803259" y="1095457"/>
                  <a:pt x="6796696" y="1095457"/>
                </a:cubicBezTo>
                <a:cubicBezTo>
                  <a:pt x="6789403" y="1095457"/>
                  <a:pt x="6782840" y="1088893"/>
                  <a:pt x="6782840" y="1081600"/>
                </a:cubicBezTo>
                <a:cubicBezTo>
                  <a:pt x="6782840" y="1075037"/>
                  <a:pt x="6789403" y="1069203"/>
                  <a:pt x="6795237" y="1069203"/>
                </a:cubicBezTo>
                <a:close/>
                <a:moveTo>
                  <a:pt x="6724405" y="1069203"/>
                </a:moveTo>
                <a:cubicBezTo>
                  <a:pt x="6732427" y="1069203"/>
                  <a:pt x="6738261" y="1075037"/>
                  <a:pt x="6738261" y="1081600"/>
                </a:cubicBezTo>
                <a:cubicBezTo>
                  <a:pt x="6738261" y="1088893"/>
                  <a:pt x="6732427" y="1095457"/>
                  <a:pt x="6724405" y="1095457"/>
                </a:cubicBezTo>
                <a:cubicBezTo>
                  <a:pt x="6718571" y="1095457"/>
                  <a:pt x="6712008" y="1088893"/>
                  <a:pt x="6712008" y="1081600"/>
                </a:cubicBezTo>
                <a:cubicBezTo>
                  <a:pt x="6712008" y="1075037"/>
                  <a:pt x="6718571" y="1069203"/>
                  <a:pt x="6724405" y="1069203"/>
                </a:cubicBezTo>
                <a:close/>
                <a:moveTo>
                  <a:pt x="6653576" y="1069203"/>
                </a:moveTo>
                <a:cubicBezTo>
                  <a:pt x="6660869" y="1069203"/>
                  <a:pt x="6667432" y="1075037"/>
                  <a:pt x="6667432" y="1081600"/>
                </a:cubicBezTo>
                <a:cubicBezTo>
                  <a:pt x="6667432" y="1088893"/>
                  <a:pt x="6660869" y="1095457"/>
                  <a:pt x="6653576" y="1095457"/>
                </a:cubicBezTo>
                <a:cubicBezTo>
                  <a:pt x="6645554" y="1095457"/>
                  <a:pt x="6641179" y="1088893"/>
                  <a:pt x="6641179" y="1081600"/>
                </a:cubicBezTo>
                <a:cubicBezTo>
                  <a:pt x="6641179" y="1075037"/>
                  <a:pt x="6645554" y="1069203"/>
                  <a:pt x="6653576" y="1069203"/>
                </a:cubicBezTo>
                <a:close/>
                <a:moveTo>
                  <a:pt x="6581764" y="1069203"/>
                </a:moveTo>
                <a:cubicBezTo>
                  <a:pt x="6589547" y="1069203"/>
                  <a:pt x="6596552" y="1075037"/>
                  <a:pt x="6596552" y="1081600"/>
                </a:cubicBezTo>
                <a:cubicBezTo>
                  <a:pt x="6596552" y="1088893"/>
                  <a:pt x="6589547" y="1095457"/>
                  <a:pt x="6581764" y="1095457"/>
                </a:cubicBezTo>
                <a:cubicBezTo>
                  <a:pt x="6573202" y="1095457"/>
                  <a:pt x="6566976" y="1088893"/>
                  <a:pt x="6566976" y="1081600"/>
                </a:cubicBezTo>
                <a:cubicBezTo>
                  <a:pt x="6566976" y="1075037"/>
                  <a:pt x="6573202" y="1069203"/>
                  <a:pt x="6581764" y="1069203"/>
                </a:cubicBezTo>
                <a:close/>
                <a:moveTo>
                  <a:pt x="6510933" y="1069203"/>
                </a:moveTo>
                <a:cubicBezTo>
                  <a:pt x="6518717" y="1069203"/>
                  <a:pt x="6525722" y="1075037"/>
                  <a:pt x="6525722" y="1081600"/>
                </a:cubicBezTo>
                <a:cubicBezTo>
                  <a:pt x="6525722" y="1088893"/>
                  <a:pt x="6518717" y="1095457"/>
                  <a:pt x="6510933" y="1095457"/>
                </a:cubicBezTo>
                <a:cubicBezTo>
                  <a:pt x="6502371" y="1095457"/>
                  <a:pt x="6496144" y="1088893"/>
                  <a:pt x="6496144" y="1081600"/>
                </a:cubicBezTo>
                <a:cubicBezTo>
                  <a:pt x="6496144" y="1075037"/>
                  <a:pt x="6502371" y="1069203"/>
                  <a:pt x="6510933" y="1069203"/>
                </a:cubicBezTo>
                <a:close/>
                <a:moveTo>
                  <a:pt x="6440492" y="1069203"/>
                </a:moveTo>
                <a:cubicBezTo>
                  <a:pt x="6448081" y="1069203"/>
                  <a:pt x="6454911" y="1075037"/>
                  <a:pt x="6454911" y="1081600"/>
                </a:cubicBezTo>
                <a:cubicBezTo>
                  <a:pt x="6454911" y="1088893"/>
                  <a:pt x="6448081" y="1095457"/>
                  <a:pt x="6440492" y="1095457"/>
                </a:cubicBezTo>
                <a:cubicBezTo>
                  <a:pt x="6432145" y="1095457"/>
                  <a:pt x="6425315" y="1088893"/>
                  <a:pt x="6425315" y="1081600"/>
                </a:cubicBezTo>
                <a:cubicBezTo>
                  <a:pt x="6425315" y="1075037"/>
                  <a:pt x="6432145" y="1069203"/>
                  <a:pt x="6440492" y="1069203"/>
                </a:cubicBezTo>
                <a:close/>
                <a:moveTo>
                  <a:pt x="6368340" y="1069203"/>
                </a:moveTo>
                <a:cubicBezTo>
                  <a:pt x="6376362" y="1069203"/>
                  <a:pt x="6380737" y="1075037"/>
                  <a:pt x="6380737" y="1081600"/>
                </a:cubicBezTo>
                <a:cubicBezTo>
                  <a:pt x="6380737" y="1088893"/>
                  <a:pt x="6376362" y="1095457"/>
                  <a:pt x="6368340" y="1095457"/>
                </a:cubicBezTo>
                <a:cubicBezTo>
                  <a:pt x="6361047" y="1095457"/>
                  <a:pt x="6354484" y="1088893"/>
                  <a:pt x="6354484" y="1081600"/>
                </a:cubicBezTo>
                <a:cubicBezTo>
                  <a:pt x="6354484" y="1075037"/>
                  <a:pt x="6361047" y="1069203"/>
                  <a:pt x="6368340" y="1069203"/>
                </a:cubicBezTo>
                <a:close/>
                <a:moveTo>
                  <a:pt x="6297511" y="1069203"/>
                </a:moveTo>
                <a:cubicBezTo>
                  <a:pt x="6304074" y="1069203"/>
                  <a:pt x="6309908" y="1075037"/>
                  <a:pt x="6309908" y="1081600"/>
                </a:cubicBezTo>
                <a:cubicBezTo>
                  <a:pt x="6309908" y="1088893"/>
                  <a:pt x="6304074" y="1095457"/>
                  <a:pt x="6297511" y="1095457"/>
                </a:cubicBezTo>
                <a:cubicBezTo>
                  <a:pt x="6290218" y="1095457"/>
                  <a:pt x="6283655" y="1088893"/>
                  <a:pt x="6283655" y="1081600"/>
                </a:cubicBezTo>
                <a:cubicBezTo>
                  <a:pt x="6283655" y="1075037"/>
                  <a:pt x="6290218" y="1069203"/>
                  <a:pt x="6297511" y="1069203"/>
                </a:cubicBezTo>
                <a:close/>
                <a:moveTo>
                  <a:pt x="6226679" y="1069203"/>
                </a:moveTo>
                <a:cubicBezTo>
                  <a:pt x="6233242" y="1069203"/>
                  <a:pt x="6239076" y="1075037"/>
                  <a:pt x="6239076" y="1081600"/>
                </a:cubicBezTo>
                <a:cubicBezTo>
                  <a:pt x="6239076" y="1088893"/>
                  <a:pt x="6233242" y="1095457"/>
                  <a:pt x="6226679" y="1095457"/>
                </a:cubicBezTo>
                <a:cubicBezTo>
                  <a:pt x="6219386" y="1095457"/>
                  <a:pt x="6212823" y="1088893"/>
                  <a:pt x="6212823" y="1083059"/>
                </a:cubicBezTo>
                <a:cubicBezTo>
                  <a:pt x="6212823" y="1075037"/>
                  <a:pt x="6219386" y="1069203"/>
                  <a:pt x="6226679" y="1069203"/>
                </a:cubicBezTo>
                <a:close/>
                <a:moveTo>
                  <a:pt x="6154391" y="1069203"/>
                </a:moveTo>
                <a:cubicBezTo>
                  <a:pt x="6161684" y="1069203"/>
                  <a:pt x="6168247" y="1075037"/>
                  <a:pt x="6168247" y="1083059"/>
                </a:cubicBezTo>
                <a:cubicBezTo>
                  <a:pt x="6168247" y="1088893"/>
                  <a:pt x="6161684" y="1095457"/>
                  <a:pt x="6154391" y="1095457"/>
                </a:cubicBezTo>
                <a:cubicBezTo>
                  <a:pt x="6147828" y="1095457"/>
                  <a:pt x="6141994" y="1088893"/>
                  <a:pt x="6141994" y="1083059"/>
                </a:cubicBezTo>
                <a:cubicBezTo>
                  <a:pt x="6141994" y="1075037"/>
                  <a:pt x="6147828" y="1069203"/>
                  <a:pt x="6154391" y="1069203"/>
                </a:cubicBezTo>
                <a:close/>
                <a:moveTo>
                  <a:pt x="6083559" y="1069203"/>
                </a:moveTo>
                <a:cubicBezTo>
                  <a:pt x="6090852" y="1069203"/>
                  <a:pt x="6097415" y="1075037"/>
                  <a:pt x="6097415" y="1083059"/>
                </a:cubicBezTo>
                <a:cubicBezTo>
                  <a:pt x="6097415" y="1088893"/>
                  <a:pt x="6090852" y="1095457"/>
                  <a:pt x="6083559" y="1095457"/>
                </a:cubicBezTo>
                <a:cubicBezTo>
                  <a:pt x="6076996" y="1095457"/>
                  <a:pt x="6071162" y="1088893"/>
                  <a:pt x="6071162" y="1083059"/>
                </a:cubicBezTo>
                <a:cubicBezTo>
                  <a:pt x="6071162" y="1075037"/>
                  <a:pt x="6076996" y="1069203"/>
                  <a:pt x="6083559" y="1069203"/>
                </a:cubicBezTo>
                <a:close/>
                <a:moveTo>
                  <a:pt x="6009356" y="1069203"/>
                </a:moveTo>
                <a:cubicBezTo>
                  <a:pt x="6016649" y="1069203"/>
                  <a:pt x="6023212" y="1075037"/>
                  <a:pt x="6023212" y="1083059"/>
                </a:cubicBezTo>
                <a:cubicBezTo>
                  <a:pt x="6023212" y="1088893"/>
                  <a:pt x="6016649" y="1095457"/>
                  <a:pt x="6009356" y="1095457"/>
                </a:cubicBezTo>
                <a:cubicBezTo>
                  <a:pt x="6001334" y="1095457"/>
                  <a:pt x="5996959" y="1088893"/>
                  <a:pt x="5996959" y="1083059"/>
                </a:cubicBezTo>
                <a:cubicBezTo>
                  <a:pt x="5996959" y="1075037"/>
                  <a:pt x="6001334" y="1069203"/>
                  <a:pt x="6009356" y="1069203"/>
                </a:cubicBezTo>
                <a:close/>
                <a:moveTo>
                  <a:pt x="5940548" y="1069203"/>
                </a:moveTo>
                <a:cubicBezTo>
                  <a:pt x="5948896" y="1069203"/>
                  <a:pt x="5955726" y="1075037"/>
                  <a:pt x="5955726" y="1083059"/>
                </a:cubicBezTo>
                <a:cubicBezTo>
                  <a:pt x="5955726" y="1088893"/>
                  <a:pt x="5948896" y="1095457"/>
                  <a:pt x="5940548" y="1095457"/>
                </a:cubicBezTo>
                <a:cubicBezTo>
                  <a:pt x="5932960" y="1095457"/>
                  <a:pt x="5926130" y="1088893"/>
                  <a:pt x="5926130" y="1083059"/>
                </a:cubicBezTo>
                <a:cubicBezTo>
                  <a:pt x="5926130" y="1075037"/>
                  <a:pt x="5932960" y="1069203"/>
                  <a:pt x="5940548" y="1069203"/>
                </a:cubicBezTo>
                <a:close/>
                <a:moveTo>
                  <a:pt x="5870088" y="1069203"/>
                </a:moveTo>
                <a:cubicBezTo>
                  <a:pt x="5878650" y="1069203"/>
                  <a:pt x="5884877" y="1075037"/>
                  <a:pt x="5884877" y="1083059"/>
                </a:cubicBezTo>
                <a:cubicBezTo>
                  <a:pt x="5884877" y="1088893"/>
                  <a:pt x="5878650" y="1095457"/>
                  <a:pt x="5870088" y="1095457"/>
                </a:cubicBezTo>
                <a:cubicBezTo>
                  <a:pt x="5862304" y="1095457"/>
                  <a:pt x="5855299" y="1088893"/>
                  <a:pt x="5855299" y="1083059"/>
                </a:cubicBezTo>
                <a:cubicBezTo>
                  <a:pt x="5855299" y="1075037"/>
                  <a:pt x="5862304" y="1069203"/>
                  <a:pt x="5870088" y="1069203"/>
                </a:cubicBezTo>
                <a:close/>
                <a:moveTo>
                  <a:pt x="5799257" y="1069203"/>
                </a:moveTo>
                <a:cubicBezTo>
                  <a:pt x="5807819" y="1069203"/>
                  <a:pt x="5814045" y="1075037"/>
                  <a:pt x="5814045" y="1083059"/>
                </a:cubicBezTo>
                <a:cubicBezTo>
                  <a:pt x="5814045" y="1088893"/>
                  <a:pt x="5807819" y="1095457"/>
                  <a:pt x="5799257" y="1095457"/>
                </a:cubicBezTo>
                <a:cubicBezTo>
                  <a:pt x="5791474" y="1095457"/>
                  <a:pt x="5784469" y="1088893"/>
                  <a:pt x="5784469" y="1083059"/>
                </a:cubicBezTo>
                <a:cubicBezTo>
                  <a:pt x="5784469" y="1075037"/>
                  <a:pt x="5791474" y="1069203"/>
                  <a:pt x="5799257" y="1069203"/>
                </a:cubicBezTo>
                <a:close/>
                <a:moveTo>
                  <a:pt x="5724122" y="1069203"/>
                </a:moveTo>
                <a:cubicBezTo>
                  <a:pt x="5732144" y="1069203"/>
                  <a:pt x="5736519" y="1075037"/>
                  <a:pt x="5736519" y="1083059"/>
                </a:cubicBezTo>
                <a:cubicBezTo>
                  <a:pt x="5736519" y="1088893"/>
                  <a:pt x="5732144" y="1095457"/>
                  <a:pt x="5724122" y="1095457"/>
                </a:cubicBezTo>
                <a:cubicBezTo>
                  <a:pt x="5716100" y="1095457"/>
                  <a:pt x="5710266" y="1088893"/>
                  <a:pt x="5710266" y="1083059"/>
                </a:cubicBezTo>
                <a:cubicBezTo>
                  <a:pt x="5710266" y="1075037"/>
                  <a:pt x="5716100" y="1069203"/>
                  <a:pt x="5724122" y="1069203"/>
                </a:cubicBezTo>
                <a:close/>
                <a:moveTo>
                  <a:pt x="5653291" y="1069203"/>
                </a:moveTo>
                <a:cubicBezTo>
                  <a:pt x="5659125" y="1069203"/>
                  <a:pt x="5665688" y="1075037"/>
                  <a:pt x="5665688" y="1083059"/>
                </a:cubicBezTo>
                <a:cubicBezTo>
                  <a:pt x="5665688" y="1088893"/>
                  <a:pt x="5659125" y="1095457"/>
                  <a:pt x="5653291" y="1095457"/>
                </a:cubicBezTo>
                <a:cubicBezTo>
                  <a:pt x="5645269" y="1095457"/>
                  <a:pt x="5639435" y="1088893"/>
                  <a:pt x="5639435" y="1083059"/>
                </a:cubicBezTo>
                <a:cubicBezTo>
                  <a:pt x="5639435" y="1075037"/>
                  <a:pt x="5645269" y="1069203"/>
                  <a:pt x="5653291" y="1069203"/>
                </a:cubicBezTo>
                <a:close/>
                <a:moveTo>
                  <a:pt x="5581002" y="1069203"/>
                </a:moveTo>
                <a:cubicBezTo>
                  <a:pt x="5588295" y="1069203"/>
                  <a:pt x="5594858" y="1075037"/>
                  <a:pt x="5594858" y="1083059"/>
                </a:cubicBezTo>
                <a:cubicBezTo>
                  <a:pt x="5594858" y="1088893"/>
                  <a:pt x="5588295" y="1095457"/>
                  <a:pt x="5581002" y="1095457"/>
                </a:cubicBezTo>
                <a:cubicBezTo>
                  <a:pt x="5574439" y="1095457"/>
                  <a:pt x="5568605" y="1088893"/>
                  <a:pt x="5568605" y="1083059"/>
                </a:cubicBezTo>
                <a:cubicBezTo>
                  <a:pt x="5568605" y="1075037"/>
                  <a:pt x="5574439" y="1069203"/>
                  <a:pt x="5581002" y="1069203"/>
                </a:cubicBezTo>
                <a:close/>
                <a:moveTo>
                  <a:pt x="5510171" y="1069203"/>
                </a:moveTo>
                <a:cubicBezTo>
                  <a:pt x="5517464" y="1069203"/>
                  <a:pt x="5524027" y="1075037"/>
                  <a:pt x="5524027" y="1083059"/>
                </a:cubicBezTo>
                <a:cubicBezTo>
                  <a:pt x="5524027" y="1088893"/>
                  <a:pt x="5517464" y="1095457"/>
                  <a:pt x="5510171" y="1095457"/>
                </a:cubicBezTo>
                <a:cubicBezTo>
                  <a:pt x="5503608" y="1095457"/>
                  <a:pt x="5497774" y="1088893"/>
                  <a:pt x="5497774" y="1083059"/>
                </a:cubicBezTo>
                <a:cubicBezTo>
                  <a:pt x="5497774" y="1075037"/>
                  <a:pt x="5503608" y="1069203"/>
                  <a:pt x="5510171" y="1069203"/>
                </a:cubicBezTo>
                <a:close/>
                <a:moveTo>
                  <a:pt x="5438937" y="1069203"/>
                </a:moveTo>
                <a:cubicBezTo>
                  <a:pt x="5447182" y="1069203"/>
                  <a:pt x="5453178" y="1075037"/>
                  <a:pt x="5453178" y="1083059"/>
                </a:cubicBezTo>
                <a:cubicBezTo>
                  <a:pt x="5453178" y="1088893"/>
                  <a:pt x="5447182" y="1095457"/>
                  <a:pt x="5438937" y="1095457"/>
                </a:cubicBezTo>
                <a:cubicBezTo>
                  <a:pt x="5431442" y="1095457"/>
                  <a:pt x="5426945" y="1088893"/>
                  <a:pt x="5426945" y="1083059"/>
                </a:cubicBezTo>
                <a:cubicBezTo>
                  <a:pt x="5426945" y="1075037"/>
                  <a:pt x="5431442" y="1069203"/>
                  <a:pt x="5438937" y="1069203"/>
                </a:cubicBezTo>
                <a:close/>
                <a:moveTo>
                  <a:pt x="5367530" y="1069203"/>
                </a:moveTo>
                <a:cubicBezTo>
                  <a:pt x="5376092" y="1069203"/>
                  <a:pt x="5382318" y="1075037"/>
                  <a:pt x="5382318" y="1083059"/>
                </a:cubicBezTo>
                <a:cubicBezTo>
                  <a:pt x="5382318" y="1088893"/>
                  <a:pt x="5376092" y="1095457"/>
                  <a:pt x="5367530" y="1095457"/>
                </a:cubicBezTo>
                <a:cubicBezTo>
                  <a:pt x="5359747" y="1095457"/>
                  <a:pt x="5352742" y="1088893"/>
                  <a:pt x="5352742" y="1083059"/>
                </a:cubicBezTo>
                <a:cubicBezTo>
                  <a:pt x="5352742" y="1075037"/>
                  <a:pt x="5359747" y="1069203"/>
                  <a:pt x="5367530" y="1069203"/>
                </a:cubicBezTo>
                <a:close/>
                <a:moveTo>
                  <a:pt x="5296699" y="1069203"/>
                </a:moveTo>
                <a:cubicBezTo>
                  <a:pt x="5305261" y="1069203"/>
                  <a:pt x="5311488" y="1075037"/>
                  <a:pt x="5311488" y="1083059"/>
                </a:cubicBezTo>
                <a:cubicBezTo>
                  <a:pt x="5311488" y="1088893"/>
                  <a:pt x="5305261" y="1095457"/>
                  <a:pt x="5296699" y="1095457"/>
                </a:cubicBezTo>
                <a:cubicBezTo>
                  <a:pt x="5288915" y="1095457"/>
                  <a:pt x="5281910" y="1088893"/>
                  <a:pt x="5281910" y="1083059"/>
                </a:cubicBezTo>
                <a:cubicBezTo>
                  <a:pt x="5281910" y="1075037"/>
                  <a:pt x="5288915" y="1069203"/>
                  <a:pt x="5296699" y="1069203"/>
                </a:cubicBezTo>
                <a:close/>
                <a:moveTo>
                  <a:pt x="5225869" y="1069203"/>
                </a:moveTo>
                <a:cubicBezTo>
                  <a:pt x="5234431" y="1069203"/>
                  <a:pt x="5240657" y="1075037"/>
                  <a:pt x="5240657" y="1083059"/>
                </a:cubicBezTo>
                <a:cubicBezTo>
                  <a:pt x="5240657" y="1088893"/>
                  <a:pt x="5234431" y="1095457"/>
                  <a:pt x="5225869" y="1095457"/>
                </a:cubicBezTo>
                <a:cubicBezTo>
                  <a:pt x="5217307" y="1095457"/>
                  <a:pt x="5211081" y="1088893"/>
                  <a:pt x="5211081" y="1083059"/>
                </a:cubicBezTo>
                <a:cubicBezTo>
                  <a:pt x="5211081" y="1075037"/>
                  <a:pt x="5217307" y="1069203"/>
                  <a:pt x="5225869" y="1069203"/>
                </a:cubicBezTo>
                <a:close/>
                <a:moveTo>
                  <a:pt x="5154105" y="1069203"/>
                </a:moveTo>
                <a:cubicBezTo>
                  <a:pt x="5162127" y="1069203"/>
                  <a:pt x="5166502" y="1075037"/>
                  <a:pt x="5166502" y="1083059"/>
                </a:cubicBezTo>
                <a:cubicBezTo>
                  <a:pt x="5166502" y="1091081"/>
                  <a:pt x="5162127" y="1095457"/>
                  <a:pt x="5154105" y="1095457"/>
                </a:cubicBezTo>
                <a:cubicBezTo>
                  <a:pt x="5146083" y="1095457"/>
                  <a:pt x="5140249" y="1091081"/>
                  <a:pt x="5140249" y="1083059"/>
                </a:cubicBezTo>
                <a:cubicBezTo>
                  <a:pt x="5140249" y="1075037"/>
                  <a:pt x="5146083" y="1069203"/>
                  <a:pt x="5154105" y="1069203"/>
                </a:cubicBezTo>
                <a:close/>
                <a:moveTo>
                  <a:pt x="5083276" y="1069203"/>
                </a:moveTo>
                <a:cubicBezTo>
                  <a:pt x="5089110" y="1069203"/>
                  <a:pt x="5095673" y="1075037"/>
                  <a:pt x="5095673" y="1083059"/>
                </a:cubicBezTo>
                <a:cubicBezTo>
                  <a:pt x="5095673" y="1091081"/>
                  <a:pt x="5089110" y="1095457"/>
                  <a:pt x="5083276" y="1095457"/>
                </a:cubicBezTo>
                <a:cubicBezTo>
                  <a:pt x="5075254" y="1095457"/>
                  <a:pt x="5069420" y="1091081"/>
                  <a:pt x="5069420" y="1083059"/>
                </a:cubicBezTo>
                <a:cubicBezTo>
                  <a:pt x="5069420" y="1075037"/>
                  <a:pt x="5075254" y="1069203"/>
                  <a:pt x="5083276" y="1069203"/>
                </a:cubicBezTo>
                <a:close/>
                <a:moveTo>
                  <a:pt x="5012445" y="1069203"/>
                </a:moveTo>
                <a:cubicBezTo>
                  <a:pt x="5018279" y="1069203"/>
                  <a:pt x="5024842" y="1075037"/>
                  <a:pt x="5024842" y="1083059"/>
                </a:cubicBezTo>
                <a:cubicBezTo>
                  <a:pt x="5024842" y="1091081"/>
                  <a:pt x="5018279" y="1095457"/>
                  <a:pt x="5012445" y="1095457"/>
                </a:cubicBezTo>
                <a:cubicBezTo>
                  <a:pt x="5004423" y="1095457"/>
                  <a:pt x="4998589" y="1091081"/>
                  <a:pt x="4998589" y="1083059"/>
                </a:cubicBezTo>
                <a:cubicBezTo>
                  <a:pt x="4998589" y="1075037"/>
                  <a:pt x="5004423" y="1069203"/>
                  <a:pt x="5012445" y="1069203"/>
                </a:cubicBezTo>
                <a:close/>
                <a:moveTo>
                  <a:pt x="4940157" y="1069203"/>
                </a:moveTo>
                <a:cubicBezTo>
                  <a:pt x="4948179" y="1069203"/>
                  <a:pt x="4954013" y="1075037"/>
                  <a:pt x="4954013" y="1083059"/>
                </a:cubicBezTo>
                <a:cubicBezTo>
                  <a:pt x="4954013" y="1091081"/>
                  <a:pt x="4948179" y="1095457"/>
                  <a:pt x="4940157" y="1095457"/>
                </a:cubicBezTo>
                <a:cubicBezTo>
                  <a:pt x="4934323" y="1095457"/>
                  <a:pt x="4927760" y="1091081"/>
                  <a:pt x="4927760" y="1083059"/>
                </a:cubicBezTo>
                <a:cubicBezTo>
                  <a:pt x="4927760" y="1075037"/>
                  <a:pt x="4934323" y="1069203"/>
                  <a:pt x="4940157" y="1069203"/>
                </a:cubicBezTo>
                <a:close/>
                <a:moveTo>
                  <a:pt x="4865953" y="1069203"/>
                </a:moveTo>
                <a:cubicBezTo>
                  <a:pt x="4873975" y="1069203"/>
                  <a:pt x="4879809" y="1075037"/>
                  <a:pt x="4879809" y="1083059"/>
                </a:cubicBezTo>
                <a:cubicBezTo>
                  <a:pt x="4879809" y="1091081"/>
                  <a:pt x="4873975" y="1095457"/>
                  <a:pt x="4865953" y="1095457"/>
                </a:cubicBezTo>
                <a:cubicBezTo>
                  <a:pt x="4860119" y="1095457"/>
                  <a:pt x="4853556" y="1091081"/>
                  <a:pt x="4853556" y="1083059"/>
                </a:cubicBezTo>
                <a:cubicBezTo>
                  <a:pt x="4853556" y="1075037"/>
                  <a:pt x="4860119" y="1069203"/>
                  <a:pt x="4865953" y="1069203"/>
                </a:cubicBezTo>
                <a:close/>
                <a:moveTo>
                  <a:pt x="4795122" y="1069203"/>
                </a:moveTo>
                <a:cubicBezTo>
                  <a:pt x="4803144" y="1069203"/>
                  <a:pt x="4808978" y="1075037"/>
                  <a:pt x="4808978" y="1083059"/>
                </a:cubicBezTo>
                <a:cubicBezTo>
                  <a:pt x="4808978" y="1091081"/>
                  <a:pt x="4803144" y="1095457"/>
                  <a:pt x="4795122" y="1095457"/>
                </a:cubicBezTo>
                <a:cubicBezTo>
                  <a:pt x="4787830" y="1095457"/>
                  <a:pt x="4782725" y="1091081"/>
                  <a:pt x="4782725" y="1083059"/>
                </a:cubicBezTo>
                <a:cubicBezTo>
                  <a:pt x="4782725" y="1075037"/>
                  <a:pt x="4787830" y="1069203"/>
                  <a:pt x="4795122" y="1069203"/>
                </a:cubicBezTo>
                <a:close/>
                <a:moveTo>
                  <a:pt x="4726684" y="1069203"/>
                </a:moveTo>
                <a:cubicBezTo>
                  <a:pt x="4735246" y="1069203"/>
                  <a:pt x="4741472" y="1075037"/>
                  <a:pt x="4741472" y="1083059"/>
                </a:cubicBezTo>
                <a:cubicBezTo>
                  <a:pt x="4741472" y="1091081"/>
                  <a:pt x="4735246" y="1095457"/>
                  <a:pt x="4726684" y="1095457"/>
                </a:cubicBezTo>
                <a:cubicBezTo>
                  <a:pt x="4718122" y="1095457"/>
                  <a:pt x="4711896" y="1091081"/>
                  <a:pt x="4711896" y="1083059"/>
                </a:cubicBezTo>
                <a:cubicBezTo>
                  <a:pt x="4711896" y="1075037"/>
                  <a:pt x="4718122" y="1069203"/>
                  <a:pt x="4726684" y="1069203"/>
                </a:cubicBezTo>
                <a:close/>
                <a:moveTo>
                  <a:pt x="4655853" y="1069203"/>
                </a:moveTo>
                <a:cubicBezTo>
                  <a:pt x="4663637" y="1069203"/>
                  <a:pt x="4670642" y="1075037"/>
                  <a:pt x="4670642" y="1083059"/>
                </a:cubicBezTo>
                <a:cubicBezTo>
                  <a:pt x="4670642" y="1091081"/>
                  <a:pt x="4663637" y="1095457"/>
                  <a:pt x="4655853" y="1095457"/>
                </a:cubicBezTo>
                <a:cubicBezTo>
                  <a:pt x="4647291" y="1095457"/>
                  <a:pt x="4641064" y="1091081"/>
                  <a:pt x="4641064" y="1083059"/>
                </a:cubicBezTo>
                <a:cubicBezTo>
                  <a:pt x="4641064" y="1075037"/>
                  <a:pt x="4647291" y="1069203"/>
                  <a:pt x="4655853" y="1069203"/>
                </a:cubicBezTo>
                <a:close/>
                <a:moveTo>
                  <a:pt x="4585023" y="1069203"/>
                </a:moveTo>
                <a:cubicBezTo>
                  <a:pt x="4592806" y="1069203"/>
                  <a:pt x="4599811" y="1075037"/>
                  <a:pt x="4599811" y="1083059"/>
                </a:cubicBezTo>
                <a:cubicBezTo>
                  <a:pt x="4599811" y="1091081"/>
                  <a:pt x="4592806" y="1095457"/>
                  <a:pt x="4585023" y="1095457"/>
                </a:cubicBezTo>
                <a:cubicBezTo>
                  <a:pt x="4576461" y="1095457"/>
                  <a:pt x="4570235" y="1091081"/>
                  <a:pt x="4570235" y="1083059"/>
                </a:cubicBezTo>
                <a:cubicBezTo>
                  <a:pt x="4570235" y="1075037"/>
                  <a:pt x="4576461" y="1069203"/>
                  <a:pt x="4585023" y="1069203"/>
                </a:cubicBezTo>
                <a:close/>
                <a:moveTo>
                  <a:pt x="4513260" y="1069203"/>
                </a:moveTo>
                <a:cubicBezTo>
                  <a:pt x="4519094" y="1069203"/>
                  <a:pt x="4525657" y="1075430"/>
                  <a:pt x="4525657" y="1083991"/>
                </a:cubicBezTo>
                <a:cubicBezTo>
                  <a:pt x="4525657" y="1092553"/>
                  <a:pt x="4519094" y="1098780"/>
                  <a:pt x="4513260" y="1098780"/>
                </a:cubicBezTo>
                <a:cubicBezTo>
                  <a:pt x="4505238" y="1098780"/>
                  <a:pt x="4499404" y="1092553"/>
                  <a:pt x="4499404" y="1083991"/>
                </a:cubicBezTo>
                <a:cubicBezTo>
                  <a:pt x="4499404" y="1075430"/>
                  <a:pt x="4505238" y="1069203"/>
                  <a:pt x="4513260" y="1069203"/>
                </a:cubicBezTo>
                <a:close/>
                <a:moveTo>
                  <a:pt x="4439056" y="1069203"/>
                </a:moveTo>
                <a:cubicBezTo>
                  <a:pt x="4445619" y="1069203"/>
                  <a:pt x="4451453" y="1075430"/>
                  <a:pt x="4451453" y="1083991"/>
                </a:cubicBezTo>
                <a:cubicBezTo>
                  <a:pt x="4451453" y="1092553"/>
                  <a:pt x="4445619" y="1098780"/>
                  <a:pt x="4439056" y="1098780"/>
                </a:cubicBezTo>
                <a:cubicBezTo>
                  <a:pt x="4431763" y="1098780"/>
                  <a:pt x="4425200" y="1092553"/>
                  <a:pt x="4425200" y="1083991"/>
                </a:cubicBezTo>
                <a:cubicBezTo>
                  <a:pt x="4425200" y="1075430"/>
                  <a:pt x="4431763" y="1069203"/>
                  <a:pt x="4439056" y="1069203"/>
                </a:cubicBezTo>
                <a:close/>
                <a:moveTo>
                  <a:pt x="4366768" y="1069203"/>
                </a:moveTo>
                <a:cubicBezTo>
                  <a:pt x="4374790" y="1069203"/>
                  <a:pt x="4380624" y="1075430"/>
                  <a:pt x="4380624" y="1083991"/>
                </a:cubicBezTo>
                <a:cubicBezTo>
                  <a:pt x="4380624" y="1092553"/>
                  <a:pt x="4374790" y="1098780"/>
                  <a:pt x="4366768" y="1098780"/>
                </a:cubicBezTo>
                <a:cubicBezTo>
                  <a:pt x="4360934" y="1098780"/>
                  <a:pt x="4354371" y="1092553"/>
                  <a:pt x="4354371" y="1083991"/>
                </a:cubicBezTo>
                <a:cubicBezTo>
                  <a:pt x="4354371" y="1075430"/>
                  <a:pt x="4360934" y="1069203"/>
                  <a:pt x="4366768" y="1069203"/>
                </a:cubicBezTo>
                <a:close/>
                <a:moveTo>
                  <a:pt x="4295937" y="1069203"/>
                </a:moveTo>
                <a:cubicBezTo>
                  <a:pt x="4303959" y="1069203"/>
                  <a:pt x="4309793" y="1075430"/>
                  <a:pt x="4309793" y="1083991"/>
                </a:cubicBezTo>
                <a:cubicBezTo>
                  <a:pt x="4309793" y="1092553"/>
                  <a:pt x="4303959" y="1098780"/>
                  <a:pt x="4295937" y="1098780"/>
                </a:cubicBezTo>
                <a:cubicBezTo>
                  <a:pt x="4290103" y="1098780"/>
                  <a:pt x="4283540" y="1092553"/>
                  <a:pt x="4283540" y="1083991"/>
                </a:cubicBezTo>
                <a:cubicBezTo>
                  <a:pt x="4283540" y="1075430"/>
                  <a:pt x="4290103" y="1069203"/>
                  <a:pt x="4295937" y="1069203"/>
                </a:cubicBezTo>
                <a:close/>
                <a:moveTo>
                  <a:pt x="4225107" y="1069203"/>
                </a:moveTo>
                <a:cubicBezTo>
                  <a:pt x="4233129" y="1069203"/>
                  <a:pt x="4238963" y="1075430"/>
                  <a:pt x="4238963" y="1083991"/>
                </a:cubicBezTo>
                <a:cubicBezTo>
                  <a:pt x="4238963" y="1092553"/>
                  <a:pt x="4233129" y="1098780"/>
                  <a:pt x="4225107" y="1098780"/>
                </a:cubicBezTo>
                <a:cubicBezTo>
                  <a:pt x="4217085" y="1098780"/>
                  <a:pt x="4212710" y="1092553"/>
                  <a:pt x="4212710" y="1083991"/>
                </a:cubicBezTo>
                <a:cubicBezTo>
                  <a:pt x="4212710" y="1075430"/>
                  <a:pt x="4217085" y="1069203"/>
                  <a:pt x="4225107" y="1069203"/>
                </a:cubicBezTo>
                <a:close/>
                <a:moveTo>
                  <a:pt x="4153295" y="1069203"/>
                </a:moveTo>
                <a:cubicBezTo>
                  <a:pt x="4161078" y="1069203"/>
                  <a:pt x="4168083" y="1075430"/>
                  <a:pt x="4168083" y="1083991"/>
                </a:cubicBezTo>
                <a:cubicBezTo>
                  <a:pt x="4168083" y="1092553"/>
                  <a:pt x="4161078" y="1098780"/>
                  <a:pt x="4153295" y="1098780"/>
                </a:cubicBezTo>
                <a:cubicBezTo>
                  <a:pt x="4144733" y="1098780"/>
                  <a:pt x="4138507" y="1092553"/>
                  <a:pt x="4138507" y="1083991"/>
                </a:cubicBezTo>
                <a:cubicBezTo>
                  <a:pt x="4138507" y="1075430"/>
                  <a:pt x="4144733" y="1069203"/>
                  <a:pt x="4153295" y="1069203"/>
                </a:cubicBezTo>
                <a:close/>
                <a:moveTo>
                  <a:pt x="4082465" y="1069203"/>
                </a:moveTo>
                <a:cubicBezTo>
                  <a:pt x="4090249" y="1069203"/>
                  <a:pt x="4097254" y="1075430"/>
                  <a:pt x="4097254" y="1083991"/>
                </a:cubicBezTo>
                <a:cubicBezTo>
                  <a:pt x="4097254" y="1092553"/>
                  <a:pt x="4090249" y="1098780"/>
                  <a:pt x="4082465" y="1098780"/>
                </a:cubicBezTo>
                <a:cubicBezTo>
                  <a:pt x="4073903" y="1098780"/>
                  <a:pt x="4067676" y="1092553"/>
                  <a:pt x="4067676" y="1083991"/>
                </a:cubicBezTo>
                <a:cubicBezTo>
                  <a:pt x="4067676" y="1075430"/>
                  <a:pt x="4073903" y="1069203"/>
                  <a:pt x="4082465" y="1069203"/>
                </a:cubicBezTo>
                <a:close/>
                <a:moveTo>
                  <a:pt x="4011635" y="1069203"/>
                </a:moveTo>
                <a:cubicBezTo>
                  <a:pt x="4019418" y="1069203"/>
                  <a:pt x="4026423" y="1075430"/>
                  <a:pt x="4026423" y="1083991"/>
                </a:cubicBezTo>
                <a:cubicBezTo>
                  <a:pt x="4026423" y="1092553"/>
                  <a:pt x="4019418" y="1098780"/>
                  <a:pt x="4011635" y="1098780"/>
                </a:cubicBezTo>
                <a:cubicBezTo>
                  <a:pt x="4003073" y="1098780"/>
                  <a:pt x="3996847" y="1092553"/>
                  <a:pt x="3996847" y="1083991"/>
                </a:cubicBezTo>
                <a:cubicBezTo>
                  <a:pt x="3996847" y="1075430"/>
                  <a:pt x="4003073" y="1069203"/>
                  <a:pt x="4011635" y="1069203"/>
                </a:cubicBezTo>
                <a:close/>
                <a:moveTo>
                  <a:pt x="3939871" y="1069203"/>
                </a:moveTo>
                <a:cubicBezTo>
                  <a:pt x="3947893" y="1069203"/>
                  <a:pt x="3952268" y="1075430"/>
                  <a:pt x="3952268" y="1083991"/>
                </a:cubicBezTo>
                <a:cubicBezTo>
                  <a:pt x="3952268" y="1092553"/>
                  <a:pt x="3947893" y="1098780"/>
                  <a:pt x="3939871" y="1098780"/>
                </a:cubicBezTo>
                <a:cubicBezTo>
                  <a:pt x="3932578" y="1098780"/>
                  <a:pt x="3926015" y="1092553"/>
                  <a:pt x="3926015" y="1083991"/>
                </a:cubicBezTo>
                <a:cubicBezTo>
                  <a:pt x="3926015" y="1075430"/>
                  <a:pt x="3932578" y="1069203"/>
                  <a:pt x="3939871" y="1069203"/>
                </a:cubicBezTo>
                <a:close/>
                <a:moveTo>
                  <a:pt x="582439" y="1069203"/>
                </a:moveTo>
                <a:cubicBezTo>
                  <a:pt x="589732" y="1069203"/>
                  <a:pt x="596295" y="1075766"/>
                  <a:pt x="596295" y="1083059"/>
                </a:cubicBezTo>
                <a:cubicBezTo>
                  <a:pt x="596295" y="1089622"/>
                  <a:pt x="589732" y="1095457"/>
                  <a:pt x="582439" y="1095457"/>
                </a:cubicBezTo>
                <a:cubicBezTo>
                  <a:pt x="574416" y="1095457"/>
                  <a:pt x="570041" y="1089622"/>
                  <a:pt x="570041" y="1083059"/>
                </a:cubicBezTo>
                <a:cubicBezTo>
                  <a:pt x="570041" y="1075766"/>
                  <a:pt x="574416" y="1069203"/>
                  <a:pt x="582439" y="1069203"/>
                </a:cubicBezTo>
                <a:close/>
                <a:moveTo>
                  <a:pt x="513628" y="1069203"/>
                </a:moveTo>
                <a:cubicBezTo>
                  <a:pt x="521977" y="1069203"/>
                  <a:pt x="528807" y="1075766"/>
                  <a:pt x="528807" y="1083059"/>
                </a:cubicBezTo>
                <a:cubicBezTo>
                  <a:pt x="528807" y="1089622"/>
                  <a:pt x="521977" y="1095457"/>
                  <a:pt x="513628" y="1095457"/>
                </a:cubicBezTo>
                <a:cubicBezTo>
                  <a:pt x="506040" y="1095457"/>
                  <a:pt x="499209" y="1089622"/>
                  <a:pt x="499209" y="1083059"/>
                </a:cubicBezTo>
                <a:cubicBezTo>
                  <a:pt x="499209" y="1075766"/>
                  <a:pt x="506040" y="1069203"/>
                  <a:pt x="513628" y="1069203"/>
                </a:cubicBezTo>
                <a:close/>
                <a:moveTo>
                  <a:pt x="439795" y="1069203"/>
                </a:moveTo>
                <a:cubicBezTo>
                  <a:pt x="448358" y="1069203"/>
                  <a:pt x="454585" y="1075766"/>
                  <a:pt x="454585" y="1083059"/>
                </a:cubicBezTo>
                <a:cubicBezTo>
                  <a:pt x="454585" y="1089622"/>
                  <a:pt x="448358" y="1095457"/>
                  <a:pt x="439795" y="1095457"/>
                </a:cubicBezTo>
                <a:cubicBezTo>
                  <a:pt x="432012" y="1095457"/>
                  <a:pt x="425007" y="1089622"/>
                  <a:pt x="425007" y="1083059"/>
                </a:cubicBezTo>
                <a:cubicBezTo>
                  <a:pt x="425007" y="1075766"/>
                  <a:pt x="432012" y="1069203"/>
                  <a:pt x="439795" y="1069203"/>
                </a:cubicBezTo>
                <a:close/>
                <a:moveTo>
                  <a:pt x="368965" y="1069203"/>
                </a:moveTo>
                <a:cubicBezTo>
                  <a:pt x="377527" y="1069203"/>
                  <a:pt x="383754" y="1075766"/>
                  <a:pt x="383754" y="1083059"/>
                </a:cubicBezTo>
                <a:cubicBezTo>
                  <a:pt x="383754" y="1089622"/>
                  <a:pt x="377527" y="1095457"/>
                  <a:pt x="368965" y="1095457"/>
                </a:cubicBezTo>
                <a:cubicBezTo>
                  <a:pt x="361182" y="1095457"/>
                  <a:pt x="354177" y="1089622"/>
                  <a:pt x="354177" y="1083059"/>
                </a:cubicBezTo>
                <a:cubicBezTo>
                  <a:pt x="354177" y="1075766"/>
                  <a:pt x="361182" y="1069203"/>
                  <a:pt x="368965" y="1069203"/>
                </a:cubicBezTo>
                <a:close/>
                <a:moveTo>
                  <a:pt x="297201" y="1069203"/>
                </a:moveTo>
                <a:cubicBezTo>
                  <a:pt x="305223" y="1069203"/>
                  <a:pt x="309599" y="1075766"/>
                  <a:pt x="309599" y="1083059"/>
                </a:cubicBezTo>
                <a:cubicBezTo>
                  <a:pt x="309599" y="1089622"/>
                  <a:pt x="305223" y="1095457"/>
                  <a:pt x="297201" y="1095457"/>
                </a:cubicBezTo>
                <a:cubicBezTo>
                  <a:pt x="289909" y="1095457"/>
                  <a:pt x="283346" y="1089622"/>
                  <a:pt x="283346" y="1083059"/>
                </a:cubicBezTo>
                <a:cubicBezTo>
                  <a:pt x="283346" y="1075766"/>
                  <a:pt x="289909" y="1069203"/>
                  <a:pt x="297201" y="1069203"/>
                </a:cubicBezTo>
                <a:close/>
                <a:moveTo>
                  <a:pt x="226372" y="1069203"/>
                </a:moveTo>
                <a:cubicBezTo>
                  <a:pt x="232207" y="1069203"/>
                  <a:pt x="238771" y="1075766"/>
                  <a:pt x="238771" y="1083059"/>
                </a:cubicBezTo>
                <a:cubicBezTo>
                  <a:pt x="238771" y="1089622"/>
                  <a:pt x="232207" y="1095457"/>
                  <a:pt x="226372" y="1095457"/>
                </a:cubicBezTo>
                <a:cubicBezTo>
                  <a:pt x="218350" y="1095457"/>
                  <a:pt x="212516" y="1089622"/>
                  <a:pt x="212516" y="1083059"/>
                </a:cubicBezTo>
                <a:cubicBezTo>
                  <a:pt x="212516" y="1075766"/>
                  <a:pt x="218350" y="1069203"/>
                  <a:pt x="226372" y="1069203"/>
                </a:cubicBezTo>
                <a:close/>
                <a:moveTo>
                  <a:pt x="154079" y="1069203"/>
                </a:moveTo>
                <a:cubicBezTo>
                  <a:pt x="161372" y="1069203"/>
                  <a:pt x="167935" y="1075766"/>
                  <a:pt x="167935" y="1083059"/>
                </a:cubicBezTo>
                <a:cubicBezTo>
                  <a:pt x="167935" y="1089622"/>
                  <a:pt x="161372" y="1095457"/>
                  <a:pt x="154079" y="1095457"/>
                </a:cubicBezTo>
                <a:cubicBezTo>
                  <a:pt x="147516" y="1095457"/>
                  <a:pt x="141682" y="1089622"/>
                  <a:pt x="141682" y="1083059"/>
                </a:cubicBezTo>
                <a:cubicBezTo>
                  <a:pt x="141682" y="1075766"/>
                  <a:pt x="147516" y="1069203"/>
                  <a:pt x="154079" y="1069203"/>
                </a:cubicBezTo>
                <a:close/>
                <a:moveTo>
                  <a:pt x="83249" y="1069203"/>
                </a:moveTo>
                <a:cubicBezTo>
                  <a:pt x="90542" y="1069203"/>
                  <a:pt x="97105" y="1075766"/>
                  <a:pt x="97105" y="1083059"/>
                </a:cubicBezTo>
                <a:cubicBezTo>
                  <a:pt x="97105" y="1089622"/>
                  <a:pt x="90542" y="1095457"/>
                  <a:pt x="83249" y="1095457"/>
                </a:cubicBezTo>
                <a:cubicBezTo>
                  <a:pt x="76686" y="1095457"/>
                  <a:pt x="70852" y="1089622"/>
                  <a:pt x="70852" y="1083059"/>
                </a:cubicBezTo>
                <a:cubicBezTo>
                  <a:pt x="70852" y="1075766"/>
                  <a:pt x="76686" y="1069203"/>
                  <a:pt x="83249" y="1069203"/>
                </a:cubicBezTo>
                <a:close/>
                <a:moveTo>
                  <a:pt x="12014" y="1069203"/>
                </a:moveTo>
                <a:cubicBezTo>
                  <a:pt x="20258" y="1069203"/>
                  <a:pt x="26255" y="1075766"/>
                  <a:pt x="26255" y="1083059"/>
                </a:cubicBezTo>
                <a:cubicBezTo>
                  <a:pt x="26255" y="1091081"/>
                  <a:pt x="20258" y="1095457"/>
                  <a:pt x="12014" y="1095457"/>
                </a:cubicBezTo>
                <a:cubicBezTo>
                  <a:pt x="4518" y="1095457"/>
                  <a:pt x="21" y="1091081"/>
                  <a:pt x="21" y="1083059"/>
                </a:cubicBezTo>
                <a:cubicBezTo>
                  <a:pt x="21" y="1075766"/>
                  <a:pt x="4518" y="1069203"/>
                  <a:pt x="12014" y="1069203"/>
                </a:cubicBezTo>
                <a:close/>
                <a:moveTo>
                  <a:pt x="6724405" y="998371"/>
                </a:moveTo>
                <a:cubicBezTo>
                  <a:pt x="6732427" y="998371"/>
                  <a:pt x="6738261" y="1004205"/>
                  <a:pt x="6738261" y="1010768"/>
                </a:cubicBezTo>
                <a:cubicBezTo>
                  <a:pt x="6738261" y="1018061"/>
                  <a:pt x="6732427" y="1024625"/>
                  <a:pt x="6724405" y="1024625"/>
                </a:cubicBezTo>
                <a:cubicBezTo>
                  <a:pt x="6718571" y="1024625"/>
                  <a:pt x="6712008" y="1018061"/>
                  <a:pt x="6712008" y="1010768"/>
                </a:cubicBezTo>
                <a:cubicBezTo>
                  <a:pt x="6712008" y="1004205"/>
                  <a:pt x="6718571" y="998371"/>
                  <a:pt x="6724405" y="998371"/>
                </a:cubicBezTo>
                <a:close/>
                <a:moveTo>
                  <a:pt x="6653576" y="998371"/>
                </a:moveTo>
                <a:cubicBezTo>
                  <a:pt x="6660869" y="998371"/>
                  <a:pt x="6667432" y="1004205"/>
                  <a:pt x="6667432" y="1010768"/>
                </a:cubicBezTo>
                <a:cubicBezTo>
                  <a:pt x="6667432" y="1018061"/>
                  <a:pt x="6660869" y="1024625"/>
                  <a:pt x="6653576" y="1024625"/>
                </a:cubicBezTo>
                <a:cubicBezTo>
                  <a:pt x="6645554" y="1024625"/>
                  <a:pt x="6641179" y="1018061"/>
                  <a:pt x="6641179" y="1010768"/>
                </a:cubicBezTo>
                <a:cubicBezTo>
                  <a:pt x="6641179" y="1004205"/>
                  <a:pt x="6645554" y="998371"/>
                  <a:pt x="6653576" y="998371"/>
                </a:cubicBezTo>
                <a:close/>
                <a:moveTo>
                  <a:pt x="6581764" y="998371"/>
                </a:moveTo>
                <a:cubicBezTo>
                  <a:pt x="6589547" y="998371"/>
                  <a:pt x="6596552" y="1004205"/>
                  <a:pt x="6596552" y="1010768"/>
                </a:cubicBezTo>
                <a:cubicBezTo>
                  <a:pt x="6596552" y="1018061"/>
                  <a:pt x="6589547" y="1024625"/>
                  <a:pt x="6581764" y="1024625"/>
                </a:cubicBezTo>
                <a:cubicBezTo>
                  <a:pt x="6573202" y="1024625"/>
                  <a:pt x="6566976" y="1018061"/>
                  <a:pt x="6566976" y="1010768"/>
                </a:cubicBezTo>
                <a:cubicBezTo>
                  <a:pt x="6566976" y="1004205"/>
                  <a:pt x="6573202" y="998371"/>
                  <a:pt x="6581764" y="998371"/>
                </a:cubicBezTo>
                <a:close/>
                <a:moveTo>
                  <a:pt x="6510933" y="998371"/>
                </a:moveTo>
                <a:cubicBezTo>
                  <a:pt x="6518717" y="998371"/>
                  <a:pt x="6525722" y="1004205"/>
                  <a:pt x="6525722" y="1010768"/>
                </a:cubicBezTo>
                <a:cubicBezTo>
                  <a:pt x="6525722" y="1018061"/>
                  <a:pt x="6518717" y="1024625"/>
                  <a:pt x="6510933" y="1024625"/>
                </a:cubicBezTo>
                <a:cubicBezTo>
                  <a:pt x="6502371" y="1024625"/>
                  <a:pt x="6496144" y="1018061"/>
                  <a:pt x="6496144" y="1010768"/>
                </a:cubicBezTo>
                <a:cubicBezTo>
                  <a:pt x="6496144" y="1004205"/>
                  <a:pt x="6502371" y="998371"/>
                  <a:pt x="6510933" y="998371"/>
                </a:cubicBezTo>
                <a:close/>
                <a:moveTo>
                  <a:pt x="6440492" y="998371"/>
                </a:moveTo>
                <a:cubicBezTo>
                  <a:pt x="6448081" y="998371"/>
                  <a:pt x="6454911" y="1004205"/>
                  <a:pt x="6454911" y="1010768"/>
                </a:cubicBezTo>
                <a:cubicBezTo>
                  <a:pt x="6454911" y="1018061"/>
                  <a:pt x="6448081" y="1024625"/>
                  <a:pt x="6440492" y="1024625"/>
                </a:cubicBezTo>
                <a:cubicBezTo>
                  <a:pt x="6432145" y="1024625"/>
                  <a:pt x="6425315" y="1018061"/>
                  <a:pt x="6425315" y="1010768"/>
                </a:cubicBezTo>
                <a:cubicBezTo>
                  <a:pt x="6425315" y="1004205"/>
                  <a:pt x="6432145" y="998371"/>
                  <a:pt x="6440492" y="998371"/>
                </a:cubicBezTo>
                <a:close/>
                <a:moveTo>
                  <a:pt x="6368340" y="998371"/>
                </a:moveTo>
                <a:cubicBezTo>
                  <a:pt x="6376362" y="998371"/>
                  <a:pt x="6380737" y="1004205"/>
                  <a:pt x="6380737" y="1010768"/>
                </a:cubicBezTo>
                <a:cubicBezTo>
                  <a:pt x="6380737" y="1018061"/>
                  <a:pt x="6376362" y="1024625"/>
                  <a:pt x="6368340" y="1024625"/>
                </a:cubicBezTo>
                <a:cubicBezTo>
                  <a:pt x="6361047" y="1024625"/>
                  <a:pt x="6354484" y="1018061"/>
                  <a:pt x="6354484" y="1010768"/>
                </a:cubicBezTo>
                <a:cubicBezTo>
                  <a:pt x="6354484" y="1004205"/>
                  <a:pt x="6361047" y="998371"/>
                  <a:pt x="6368340" y="998371"/>
                </a:cubicBezTo>
                <a:close/>
                <a:moveTo>
                  <a:pt x="6297511" y="998371"/>
                </a:moveTo>
                <a:cubicBezTo>
                  <a:pt x="6304074" y="998371"/>
                  <a:pt x="6309908" y="1004205"/>
                  <a:pt x="6309908" y="1010768"/>
                </a:cubicBezTo>
                <a:cubicBezTo>
                  <a:pt x="6309908" y="1018061"/>
                  <a:pt x="6304074" y="1024625"/>
                  <a:pt x="6297511" y="1024625"/>
                </a:cubicBezTo>
                <a:cubicBezTo>
                  <a:pt x="6290218" y="1024625"/>
                  <a:pt x="6283655" y="1018061"/>
                  <a:pt x="6283655" y="1010768"/>
                </a:cubicBezTo>
                <a:cubicBezTo>
                  <a:pt x="6283655" y="1004205"/>
                  <a:pt x="6290218" y="998371"/>
                  <a:pt x="6297511" y="998371"/>
                </a:cubicBezTo>
                <a:close/>
                <a:moveTo>
                  <a:pt x="6226679" y="998371"/>
                </a:moveTo>
                <a:cubicBezTo>
                  <a:pt x="6233242" y="998371"/>
                  <a:pt x="6239076" y="1004205"/>
                  <a:pt x="6239076" y="1010768"/>
                </a:cubicBezTo>
                <a:cubicBezTo>
                  <a:pt x="6239076" y="1018061"/>
                  <a:pt x="6233242" y="1024625"/>
                  <a:pt x="6226679" y="1024625"/>
                </a:cubicBezTo>
                <a:cubicBezTo>
                  <a:pt x="6219386" y="1024625"/>
                  <a:pt x="6212823" y="1018061"/>
                  <a:pt x="6212823" y="1010768"/>
                </a:cubicBezTo>
                <a:cubicBezTo>
                  <a:pt x="6212823" y="1004205"/>
                  <a:pt x="6219386" y="998371"/>
                  <a:pt x="6226679" y="998371"/>
                </a:cubicBezTo>
                <a:close/>
                <a:moveTo>
                  <a:pt x="6154391" y="998371"/>
                </a:moveTo>
                <a:cubicBezTo>
                  <a:pt x="6161684" y="998371"/>
                  <a:pt x="6168247" y="1004205"/>
                  <a:pt x="6168247" y="1010768"/>
                </a:cubicBezTo>
                <a:cubicBezTo>
                  <a:pt x="6168247" y="1018061"/>
                  <a:pt x="6161684" y="1024625"/>
                  <a:pt x="6154391" y="1024625"/>
                </a:cubicBezTo>
                <a:cubicBezTo>
                  <a:pt x="6147828" y="1024625"/>
                  <a:pt x="6141994" y="1018061"/>
                  <a:pt x="6141994" y="1010768"/>
                </a:cubicBezTo>
                <a:cubicBezTo>
                  <a:pt x="6141994" y="1004205"/>
                  <a:pt x="6147828" y="998371"/>
                  <a:pt x="6154391" y="998371"/>
                </a:cubicBezTo>
                <a:close/>
                <a:moveTo>
                  <a:pt x="6083559" y="998371"/>
                </a:moveTo>
                <a:cubicBezTo>
                  <a:pt x="6090852" y="998371"/>
                  <a:pt x="6097415" y="1004205"/>
                  <a:pt x="6097415" y="1010768"/>
                </a:cubicBezTo>
                <a:cubicBezTo>
                  <a:pt x="6097415" y="1018061"/>
                  <a:pt x="6090852" y="1024625"/>
                  <a:pt x="6083559" y="1024625"/>
                </a:cubicBezTo>
                <a:cubicBezTo>
                  <a:pt x="6076996" y="1024625"/>
                  <a:pt x="6071162" y="1018061"/>
                  <a:pt x="6071162" y="1010768"/>
                </a:cubicBezTo>
                <a:cubicBezTo>
                  <a:pt x="6071162" y="1004205"/>
                  <a:pt x="6076996" y="998371"/>
                  <a:pt x="6083559" y="998371"/>
                </a:cubicBezTo>
                <a:close/>
                <a:moveTo>
                  <a:pt x="6009356" y="998371"/>
                </a:moveTo>
                <a:cubicBezTo>
                  <a:pt x="6016649" y="998371"/>
                  <a:pt x="6023212" y="1004205"/>
                  <a:pt x="6023212" y="1010768"/>
                </a:cubicBezTo>
                <a:cubicBezTo>
                  <a:pt x="6023212" y="1018061"/>
                  <a:pt x="6016649" y="1024625"/>
                  <a:pt x="6009356" y="1024625"/>
                </a:cubicBezTo>
                <a:cubicBezTo>
                  <a:pt x="6001334" y="1024625"/>
                  <a:pt x="5996959" y="1018061"/>
                  <a:pt x="5996959" y="1010768"/>
                </a:cubicBezTo>
                <a:cubicBezTo>
                  <a:pt x="5996959" y="1004205"/>
                  <a:pt x="6001334" y="998371"/>
                  <a:pt x="6009356" y="998371"/>
                </a:cubicBezTo>
                <a:close/>
                <a:moveTo>
                  <a:pt x="5940548" y="998371"/>
                </a:moveTo>
                <a:cubicBezTo>
                  <a:pt x="5948896" y="998371"/>
                  <a:pt x="5955726" y="1004205"/>
                  <a:pt x="5955726" y="1010768"/>
                </a:cubicBezTo>
                <a:cubicBezTo>
                  <a:pt x="5955726" y="1018061"/>
                  <a:pt x="5948896" y="1024625"/>
                  <a:pt x="5940548" y="1024625"/>
                </a:cubicBezTo>
                <a:cubicBezTo>
                  <a:pt x="5932960" y="1024625"/>
                  <a:pt x="5926130" y="1018061"/>
                  <a:pt x="5926130" y="1010768"/>
                </a:cubicBezTo>
                <a:cubicBezTo>
                  <a:pt x="5926130" y="1004205"/>
                  <a:pt x="5932960" y="998371"/>
                  <a:pt x="5940548" y="998371"/>
                </a:cubicBezTo>
                <a:close/>
                <a:moveTo>
                  <a:pt x="5870088" y="998371"/>
                </a:moveTo>
                <a:cubicBezTo>
                  <a:pt x="5878650" y="998371"/>
                  <a:pt x="5884877" y="1004205"/>
                  <a:pt x="5884877" y="1010768"/>
                </a:cubicBezTo>
                <a:cubicBezTo>
                  <a:pt x="5884877" y="1018061"/>
                  <a:pt x="5878650" y="1024625"/>
                  <a:pt x="5870088" y="1024625"/>
                </a:cubicBezTo>
                <a:cubicBezTo>
                  <a:pt x="5862304" y="1024625"/>
                  <a:pt x="5855299" y="1018061"/>
                  <a:pt x="5855299" y="1010768"/>
                </a:cubicBezTo>
                <a:cubicBezTo>
                  <a:pt x="5855299" y="1004205"/>
                  <a:pt x="5862304" y="998371"/>
                  <a:pt x="5870088" y="998371"/>
                </a:cubicBezTo>
                <a:close/>
                <a:moveTo>
                  <a:pt x="5799257" y="998371"/>
                </a:moveTo>
                <a:cubicBezTo>
                  <a:pt x="5807819" y="998371"/>
                  <a:pt x="5814045" y="1004205"/>
                  <a:pt x="5814045" y="1010768"/>
                </a:cubicBezTo>
                <a:cubicBezTo>
                  <a:pt x="5814045" y="1018061"/>
                  <a:pt x="5807819" y="1024625"/>
                  <a:pt x="5799257" y="1024625"/>
                </a:cubicBezTo>
                <a:cubicBezTo>
                  <a:pt x="5791474" y="1024625"/>
                  <a:pt x="5784469" y="1018061"/>
                  <a:pt x="5784469" y="1010768"/>
                </a:cubicBezTo>
                <a:cubicBezTo>
                  <a:pt x="5784469" y="1004205"/>
                  <a:pt x="5791474" y="998371"/>
                  <a:pt x="5799257" y="998371"/>
                </a:cubicBezTo>
                <a:close/>
                <a:moveTo>
                  <a:pt x="5724122" y="998371"/>
                </a:moveTo>
                <a:cubicBezTo>
                  <a:pt x="5730685" y="998371"/>
                  <a:pt x="5736519" y="1004205"/>
                  <a:pt x="5736519" y="1010768"/>
                </a:cubicBezTo>
                <a:cubicBezTo>
                  <a:pt x="5736519" y="1018061"/>
                  <a:pt x="5730685" y="1024625"/>
                  <a:pt x="5724122" y="1024625"/>
                </a:cubicBezTo>
                <a:cubicBezTo>
                  <a:pt x="5716100" y="1024625"/>
                  <a:pt x="5710266" y="1018061"/>
                  <a:pt x="5710266" y="1010768"/>
                </a:cubicBezTo>
                <a:cubicBezTo>
                  <a:pt x="5710266" y="1004205"/>
                  <a:pt x="5716100" y="998371"/>
                  <a:pt x="5724122" y="998371"/>
                </a:cubicBezTo>
                <a:close/>
                <a:moveTo>
                  <a:pt x="5653291" y="998371"/>
                </a:moveTo>
                <a:cubicBezTo>
                  <a:pt x="5659125" y="998371"/>
                  <a:pt x="5665688" y="1004205"/>
                  <a:pt x="5665688" y="1012227"/>
                </a:cubicBezTo>
                <a:cubicBezTo>
                  <a:pt x="5665688" y="1018061"/>
                  <a:pt x="5659125" y="1024625"/>
                  <a:pt x="5653291" y="1024625"/>
                </a:cubicBezTo>
                <a:cubicBezTo>
                  <a:pt x="5645269" y="1024625"/>
                  <a:pt x="5639435" y="1018061"/>
                  <a:pt x="5639435" y="1012227"/>
                </a:cubicBezTo>
                <a:cubicBezTo>
                  <a:pt x="5639435" y="1004205"/>
                  <a:pt x="5645269" y="998371"/>
                  <a:pt x="5653291" y="998371"/>
                </a:cubicBezTo>
                <a:close/>
                <a:moveTo>
                  <a:pt x="5581002" y="998371"/>
                </a:moveTo>
                <a:cubicBezTo>
                  <a:pt x="5588295" y="998371"/>
                  <a:pt x="5594858" y="1004205"/>
                  <a:pt x="5594858" y="1012227"/>
                </a:cubicBezTo>
                <a:cubicBezTo>
                  <a:pt x="5594858" y="1018061"/>
                  <a:pt x="5588295" y="1024625"/>
                  <a:pt x="5581002" y="1024625"/>
                </a:cubicBezTo>
                <a:cubicBezTo>
                  <a:pt x="5574439" y="1024625"/>
                  <a:pt x="5568605" y="1018061"/>
                  <a:pt x="5568605" y="1012227"/>
                </a:cubicBezTo>
                <a:cubicBezTo>
                  <a:pt x="5568605" y="1004205"/>
                  <a:pt x="5574439" y="998371"/>
                  <a:pt x="5581002" y="998371"/>
                </a:cubicBezTo>
                <a:close/>
                <a:moveTo>
                  <a:pt x="5510171" y="998371"/>
                </a:moveTo>
                <a:cubicBezTo>
                  <a:pt x="5517464" y="998371"/>
                  <a:pt x="5524027" y="1004205"/>
                  <a:pt x="5524027" y="1012227"/>
                </a:cubicBezTo>
                <a:cubicBezTo>
                  <a:pt x="5524027" y="1018061"/>
                  <a:pt x="5517464" y="1024625"/>
                  <a:pt x="5510171" y="1024625"/>
                </a:cubicBezTo>
                <a:cubicBezTo>
                  <a:pt x="5503608" y="1024625"/>
                  <a:pt x="5497774" y="1018061"/>
                  <a:pt x="5497774" y="1012227"/>
                </a:cubicBezTo>
                <a:cubicBezTo>
                  <a:pt x="5497774" y="1004205"/>
                  <a:pt x="5503608" y="998371"/>
                  <a:pt x="5510171" y="998371"/>
                </a:cubicBezTo>
                <a:close/>
                <a:moveTo>
                  <a:pt x="5438937" y="998371"/>
                </a:moveTo>
                <a:cubicBezTo>
                  <a:pt x="5447182" y="998371"/>
                  <a:pt x="5453178" y="1004205"/>
                  <a:pt x="5453178" y="1012227"/>
                </a:cubicBezTo>
                <a:cubicBezTo>
                  <a:pt x="5453178" y="1018061"/>
                  <a:pt x="5447182" y="1024625"/>
                  <a:pt x="5438937" y="1024625"/>
                </a:cubicBezTo>
                <a:cubicBezTo>
                  <a:pt x="5431442" y="1024625"/>
                  <a:pt x="5426945" y="1018061"/>
                  <a:pt x="5426945" y="1012227"/>
                </a:cubicBezTo>
                <a:cubicBezTo>
                  <a:pt x="5426945" y="1004205"/>
                  <a:pt x="5431442" y="998371"/>
                  <a:pt x="5438937" y="998371"/>
                </a:cubicBezTo>
                <a:close/>
                <a:moveTo>
                  <a:pt x="5367530" y="998371"/>
                </a:moveTo>
                <a:cubicBezTo>
                  <a:pt x="5376092" y="998371"/>
                  <a:pt x="5382318" y="1004205"/>
                  <a:pt x="5382318" y="1012227"/>
                </a:cubicBezTo>
                <a:cubicBezTo>
                  <a:pt x="5382318" y="1018061"/>
                  <a:pt x="5376092" y="1024625"/>
                  <a:pt x="5367530" y="1024625"/>
                </a:cubicBezTo>
                <a:cubicBezTo>
                  <a:pt x="5359747" y="1024625"/>
                  <a:pt x="5352742" y="1018061"/>
                  <a:pt x="5352742" y="1012227"/>
                </a:cubicBezTo>
                <a:cubicBezTo>
                  <a:pt x="5352742" y="1004205"/>
                  <a:pt x="5359747" y="998371"/>
                  <a:pt x="5367530" y="998371"/>
                </a:cubicBezTo>
                <a:close/>
                <a:moveTo>
                  <a:pt x="5296699" y="998371"/>
                </a:moveTo>
                <a:cubicBezTo>
                  <a:pt x="5305261" y="998371"/>
                  <a:pt x="5311488" y="1004205"/>
                  <a:pt x="5311488" y="1012227"/>
                </a:cubicBezTo>
                <a:cubicBezTo>
                  <a:pt x="5311488" y="1018061"/>
                  <a:pt x="5305261" y="1024625"/>
                  <a:pt x="5296699" y="1024625"/>
                </a:cubicBezTo>
                <a:cubicBezTo>
                  <a:pt x="5288915" y="1024625"/>
                  <a:pt x="5281910" y="1018061"/>
                  <a:pt x="5281910" y="1012227"/>
                </a:cubicBezTo>
                <a:cubicBezTo>
                  <a:pt x="5281910" y="1004205"/>
                  <a:pt x="5288915" y="998371"/>
                  <a:pt x="5296699" y="998371"/>
                </a:cubicBezTo>
                <a:close/>
                <a:moveTo>
                  <a:pt x="5225869" y="998371"/>
                </a:moveTo>
                <a:cubicBezTo>
                  <a:pt x="5234431" y="998371"/>
                  <a:pt x="5240657" y="1004205"/>
                  <a:pt x="5240657" y="1012227"/>
                </a:cubicBezTo>
                <a:cubicBezTo>
                  <a:pt x="5240657" y="1018061"/>
                  <a:pt x="5234431" y="1024625"/>
                  <a:pt x="5225869" y="1024625"/>
                </a:cubicBezTo>
                <a:cubicBezTo>
                  <a:pt x="5217307" y="1024625"/>
                  <a:pt x="5211081" y="1018061"/>
                  <a:pt x="5211081" y="1012227"/>
                </a:cubicBezTo>
                <a:cubicBezTo>
                  <a:pt x="5211081" y="1004205"/>
                  <a:pt x="5217307" y="998371"/>
                  <a:pt x="5225869" y="998371"/>
                </a:cubicBezTo>
                <a:close/>
                <a:moveTo>
                  <a:pt x="5154105" y="998371"/>
                </a:moveTo>
                <a:cubicBezTo>
                  <a:pt x="5162127" y="998371"/>
                  <a:pt x="5166502" y="1004205"/>
                  <a:pt x="5166502" y="1012227"/>
                </a:cubicBezTo>
                <a:cubicBezTo>
                  <a:pt x="5166502" y="1018061"/>
                  <a:pt x="5162127" y="1024625"/>
                  <a:pt x="5154105" y="1024625"/>
                </a:cubicBezTo>
                <a:cubicBezTo>
                  <a:pt x="5146083" y="1024625"/>
                  <a:pt x="5140249" y="1018061"/>
                  <a:pt x="5140249" y="1012227"/>
                </a:cubicBezTo>
                <a:cubicBezTo>
                  <a:pt x="5140249" y="1004205"/>
                  <a:pt x="5146083" y="998371"/>
                  <a:pt x="5154105" y="998371"/>
                </a:cubicBezTo>
                <a:close/>
                <a:moveTo>
                  <a:pt x="5083276" y="998371"/>
                </a:moveTo>
                <a:cubicBezTo>
                  <a:pt x="5089110" y="998371"/>
                  <a:pt x="5095673" y="1004205"/>
                  <a:pt x="5095673" y="1012227"/>
                </a:cubicBezTo>
                <a:cubicBezTo>
                  <a:pt x="5095673" y="1018061"/>
                  <a:pt x="5089110" y="1024625"/>
                  <a:pt x="5083276" y="1024625"/>
                </a:cubicBezTo>
                <a:cubicBezTo>
                  <a:pt x="5075254" y="1024625"/>
                  <a:pt x="5069420" y="1018061"/>
                  <a:pt x="5069420" y="1012227"/>
                </a:cubicBezTo>
                <a:cubicBezTo>
                  <a:pt x="5069420" y="1004205"/>
                  <a:pt x="5075254" y="998371"/>
                  <a:pt x="5083276" y="998371"/>
                </a:cubicBezTo>
                <a:close/>
                <a:moveTo>
                  <a:pt x="5012445" y="998371"/>
                </a:moveTo>
                <a:cubicBezTo>
                  <a:pt x="5018279" y="998371"/>
                  <a:pt x="5024842" y="1004205"/>
                  <a:pt x="5024842" y="1012227"/>
                </a:cubicBezTo>
                <a:cubicBezTo>
                  <a:pt x="5024842" y="1018061"/>
                  <a:pt x="5018279" y="1024625"/>
                  <a:pt x="5012445" y="1024625"/>
                </a:cubicBezTo>
                <a:cubicBezTo>
                  <a:pt x="5004423" y="1024625"/>
                  <a:pt x="4998589" y="1018061"/>
                  <a:pt x="4998589" y="1012227"/>
                </a:cubicBezTo>
                <a:cubicBezTo>
                  <a:pt x="4998589" y="1004205"/>
                  <a:pt x="5004423" y="998371"/>
                  <a:pt x="5012445" y="998371"/>
                </a:cubicBezTo>
                <a:close/>
                <a:moveTo>
                  <a:pt x="4940157" y="998371"/>
                </a:moveTo>
                <a:cubicBezTo>
                  <a:pt x="4948179" y="998371"/>
                  <a:pt x="4954013" y="1004205"/>
                  <a:pt x="4954013" y="1012227"/>
                </a:cubicBezTo>
                <a:cubicBezTo>
                  <a:pt x="4954013" y="1018061"/>
                  <a:pt x="4948179" y="1024625"/>
                  <a:pt x="4940157" y="1024625"/>
                </a:cubicBezTo>
                <a:cubicBezTo>
                  <a:pt x="4934323" y="1024625"/>
                  <a:pt x="4927760" y="1018061"/>
                  <a:pt x="4927760" y="1012227"/>
                </a:cubicBezTo>
                <a:cubicBezTo>
                  <a:pt x="4927760" y="1004205"/>
                  <a:pt x="4934323" y="998371"/>
                  <a:pt x="4940157" y="998371"/>
                </a:cubicBezTo>
                <a:close/>
                <a:moveTo>
                  <a:pt x="4865953" y="998371"/>
                </a:moveTo>
                <a:cubicBezTo>
                  <a:pt x="4873975" y="998371"/>
                  <a:pt x="4879809" y="1004205"/>
                  <a:pt x="4879809" y="1012227"/>
                </a:cubicBezTo>
                <a:cubicBezTo>
                  <a:pt x="4879809" y="1018061"/>
                  <a:pt x="4873975" y="1024625"/>
                  <a:pt x="4865953" y="1024625"/>
                </a:cubicBezTo>
                <a:cubicBezTo>
                  <a:pt x="4860119" y="1024625"/>
                  <a:pt x="4853556" y="1018061"/>
                  <a:pt x="4853556" y="1012227"/>
                </a:cubicBezTo>
                <a:cubicBezTo>
                  <a:pt x="4853556" y="1004205"/>
                  <a:pt x="4860119" y="998371"/>
                  <a:pt x="4865953" y="998371"/>
                </a:cubicBezTo>
                <a:close/>
                <a:moveTo>
                  <a:pt x="4797514" y="998371"/>
                </a:moveTo>
                <a:cubicBezTo>
                  <a:pt x="4806076" y="998371"/>
                  <a:pt x="4812303" y="1004205"/>
                  <a:pt x="4812303" y="1012227"/>
                </a:cubicBezTo>
                <a:cubicBezTo>
                  <a:pt x="4812303" y="1018061"/>
                  <a:pt x="4806076" y="1024625"/>
                  <a:pt x="4797514" y="1024625"/>
                </a:cubicBezTo>
                <a:cubicBezTo>
                  <a:pt x="4789730" y="1024625"/>
                  <a:pt x="4784282" y="1018061"/>
                  <a:pt x="4782725" y="1012227"/>
                </a:cubicBezTo>
                <a:cubicBezTo>
                  <a:pt x="4782725" y="1004205"/>
                  <a:pt x="4789730" y="998371"/>
                  <a:pt x="4797514" y="998371"/>
                </a:cubicBezTo>
                <a:close/>
                <a:moveTo>
                  <a:pt x="4726684" y="998371"/>
                </a:moveTo>
                <a:cubicBezTo>
                  <a:pt x="4735246" y="998371"/>
                  <a:pt x="4741472" y="1004205"/>
                  <a:pt x="4741472" y="1012227"/>
                </a:cubicBezTo>
                <a:cubicBezTo>
                  <a:pt x="4741472" y="1018061"/>
                  <a:pt x="4735246" y="1024625"/>
                  <a:pt x="4726684" y="1024625"/>
                </a:cubicBezTo>
                <a:cubicBezTo>
                  <a:pt x="4718122" y="1024625"/>
                  <a:pt x="4711896" y="1018061"/>
                  <a:pt x="4711896" y="1012227"/>
                </a:cubicBezTo>
                <a:cubicBezTo>
                  <a:pt x="4711896" y="1004205"/>
                  <a:pt x="4718122" y="998371"/>
                  <a:pt x="4726684" y="998371"/>
                </a:cubicBezTo>
                <a:close/>
                <a:moveTo>
                  <a:pt x="4655853" y="998371"/>
                </a:moveTo>
                <a:cubicBezTo>
                  <a:pt x="4663637" y="998371"/>
                  <a:pt x="4670642" y="1004205"/>
                  <a:pt x="4670642" y="1012227"/>
                </a:cubicBezTo>
                <a:cubicBezTo>
                  <a:pt x="4670642" y="1018061"/>
                  <a:pt x="4663637" y="1024625"/>
                  <a:pt x="4655853" y="1024625"/>
                </a:cubicBezTo>
                <a:cubicBezTo>
                  <a:pt x="4647291" y="1024625"/>
                  <a:pt x="4641064" y="1018061"/>
                  <a:pt x="4641064" y="1012227"/>
                </a:cubicBezTo>
                <a:cubicBezTo>
                  <a:pt x="4641064" y="1004205"/>
                  <a:pt x="4647291" y="998371"/>
                  <a:pt x="4655853" y="998371"/>
                </a:cubicBezTo>
                <a:close/>
                <a:moveTo>
                  <a:pt x="4584091" y="998371"/>
                </a:moveTo>
                <a:cubicBezTo>
                  <a:pt x="4591384" y="998371"/>
                  <a:pt x="4596488" y="1004205"/>
                  <a:pt x="4596488" y="1012227"/>
                </a:cubicBezTo>
                <a:cubicBezTo>
                  <a:pt x="4596488" y="1018061"/>
                  <a:pt x="4591384" y="1024625"/>
                  <a:pt x="4584091" y="1024625"/>
                </a:cubicBezTo>
                <a:cubicBezTo>
                  <a:pt x="4576069" y="1024625"/>
                  <a:pt x="4570235" y="1018061"/>
                  <a:pt x="4570235" y="1012227"/>
                </a:cubicBezTo>
                <a:cubicBezTo>
                  <a:pt x="4570235" y="1004205"/>
                  <a:pt x="4576069" y="998371"/>
                  <a:pt x="4584091" y="998371"/>
                </a:cubicBezTo>
                <a:close/>
                <a:moveTo>
                  <a:pt x="4513260" y="998371"/>
                </a:moveTo>
                <a:cubicBezTo>
                  <a:pt x="4519094" y="998371"/>
                  <a:pt x="4525657" y="1004205"/>
                  <a:pt x="4525657" y="1012227"/>
                </a:cubicBezTo>
                <a:cubicBezTo>
                  <a:pt x="4525657" y="1019520"/>
                  <a:pt x="4519094" y="1024625"/>
                  <a:pt x="4513260" y="1024625"/>
                </a:cubicBezTo>
                <a:cubicBezTo>
                  <a:pt x="4505238" y="1024625"/>
                  <a:pt x="4499404" y="1019520"/>
                  <a:pt x="4499404" y="1012227"/>
                </a:cubicBezTo>
                <a:cubicBezTo>
                  <a:pt x="4499404" y="1004205"/>
                  <a:pt x="4505238" y="998371"/>
                  <a:pt x="4513260" y="998371"/>
                </a:cubicBezTo>
                <a:close/>
                <a:moveTo>
                  <a:pt x="4439056" y="998371"/>
                </a:moveTo>
                <a:cubicBezTo>
                  <a:pt x="4445619" y="998371"/>
                  <a:pt x="4451453" y="1004205"/>
                  <a:pt x="4451453" y="1012227"/>
                </a:cubicBezTo>
                <a:cubicBezTo>
                  <a:pt x="4451453" y="1019520"/>
                  <a:pt x="4445619" y="1024625"/>
                  <a:pt x="4439056" y="1024625"/>
                </a:cubicBezTo>
                <a:cubicBezTo>
                  <a:pt x="4431763" y="1024625"/>
                  <a:pt x="4425200" y="1019520"/>
                  <a:pt x="4425200" y="1012227"/>
                </a:cubicBezTo>
                <a:cubicBezTo>
                  <a:pt x="4425200" y="1004205"/>
                  <a:pt x="4431763" y="998371"/>
                  <a:pt x="4439056" y="998371"/>
                </a:cubicBezTo>
                <a:close/>
                <a:moveTo>
                  <a:pt x="4366768" y="998371"/>
                </a:moveTo>
                <a:cubicBezTo>
                  <a:pt x="4374790" y="998371"/>
                  <a:pt x="4380624" y="1004205"/>
                  <a:pt x="4380624" y="1012227"/>
                </a:cubicBezTo>
                <a:cubicBezTo>
                  <a:pt x="4380624" y="1019520"/>
                  <a:pt x="4374790" y="1024625"/>
                  <a:pt x="4366768" y="1024625"/>
                </a:cubicBezTo>
                <a:cubicBezTo>
                  <a:pt x="4360934" y="1024625"/>
                  <a:pt x="4354371" y="1019520"/>
                  <a:pt x="4354371" y="1012227"/>
                </a:cubicBezTo>
                <a:cubicBezTo>
                  <a:pt x="4354371" y="1004205"/>
                  <a:pt x="4360934" y="998371"/>
                  <a:pt x="4366768" y="998371"/>
                </a:cubicBezTo>
                <a:close/>
                <a:moveTo>
                  <a:pt x="4295937" y="998371"/>
                </a:moveTo>
                <a:cubicBezTo>
                  <a:pt x="4303959" y="998371"/>
                  <a:pt x="4309793" y="1004205"/>
                  <a:pt x="4309793" y="1012227"/>
                </a:cubicBezTo>
                <a:cubicBezTo>
                  <a:pt x="4309793" y="1019520"/>
                  <a:pt x="4303959" y="1024625"/>
                  <a:pt x="4295937" y="1024625"/>
                </a:cubicBezTo>
                <a:cubicBezTo>
                  <a:pt x="4290103" y="1024625"/>
                  <a:pt x="4283540" y="1019520"/>
                  <a:pt x="4283540" y="1012227"/>
                </a:cubicBezTo>
                <a:cubicBezTo>
                  <a:pt x="4283540" y="1004205"/>
                  <a:pt x="4290103" y="998371"/>
                  <a:pt x="4295937" y="998371"/>
                </a:cubicBezTo>
                <a:close/>
                <a:moveTo>
                  <a:pt x="4225107" y="998371"/>
                </a:moveTo>
                <a:cubicBezTo>
                  <a:pt x="4233129" y="998371"/>
                  <a:pt x="4238963" y="1004205"/>
                  <a:pt x="4238963" y="1012227"/>
                </a:cubicBezTo>
                <a:cubicBezTo>
                  <a:pt x="4238963" y="1019520"/>
                  <a:pt x="4233129" y="1024625"/>
                  <a:pt x="4225107" y="1024625"/>
                </a:cubicBezTo>
                <a:cubicBezTo>
                  <a:pt x="4217085" y="1024625"/>
                  <a:pt x="4212710" y="1019520"/>
                  <a:pt x="4212710" y="1012227"/>
                </a:cubicBezTo>
                <a:cubicBezTo>
                  <a:pt x="4212710" y="1004205"/>
                  <a:pt x="4217085" y="998371"/>
                  <a:pt x="4225107" y="998371"/>
                </a:cubicBezTo>
                <a:close/>
                <a:moveTo>
                  <a:pt x="4153295" y="998371"/>
                </a:moveTo>
                <a:cubicBezTo>
                  <a:pt x="4161078" y="998371"/>
                  <a:pt x="4168083" y="1004205"/>
                  <a:pt x="4168083" y="1012227"/>
                </a:cubicBezTo>
                <a:cubicBezTo>
                  <a:pt x="4168083" y="1019520"/>
                  <a:pt x="4161078" y="1024625"/>
                  <a:pt x="4153295" y="1024625"/>
                </a:cubicBezTo>
                <a:cubicBezTo>
                  <a:pt x="4144733" y="1024625"/>
                  <a:pt x="4138507" y="1019520"/>
                  <a:pt x="4138507" y="1012227"/>
                </a:cubicBezTo>
                <a:cubicBezTo>
                  <a:pt x="4138507" y="1004205"/>
                  <a:pt x="4144733" y="998371"/>
                  <a:pt x="4153295" y="998371"/>
                </a:cubicBezTo>
                <a:close/>
                <a:moveTo>
                  <a:pt x="4082465" y="998371"/>
                </a:moveTo>
                <a:cubicBezTo>
                  <a:pt x="4090249" y="998371"/>
                  <a:pt x="4097254" y="1004205"/>
                  <a:pt x="4097254" y="1012227"/>
                </a:cubicBezTo>
                <a:cubicBezTo>
                  <a:pt x="4097254" y="1019520"/>
                  <a:pt x="4090249" y="1024625"/>
                  <a:pt x="4082465" y="1024625"/>
                </a:cubicBezTo>
                <a:cubicBezTo>
                  <a:pt x="4073903" y="1024625"/>
                  <a:pt x="4067676" y="1019520"/>
                  <a:pt x="4067676" y="1012227"/>
                </a:cubicBezTo>
                <a:cubicBezTo>
                  <a:pt x="4067676" y="1004205"/>
                  <a:pt x="4073903" y="998371"/>
                  <a:pt x="4082465" y="998371"/>
                </a:cubicBezTo>
                <a:close/>
                <a:moveTo>
                  <a:pt x="4011635" y="998371"/>
                </a:moveTo>
                <a:cubicBezTo>
                  <a:pt x="4019418" y="998371"/>
                  <a:pt x="4026423" y="1004205"/>
                  <a:pt x="4026423" y="1012227"/>
                </a:cubicBezTo>
                <a:cubicBezTo>
                  <a:pt x="4026423" y="1019520"/>
                  <a:pt x="4019418" y="1024625"/>
                  <a:pt x="4011635" y="1024625"/>
                </a:cubicBezTo>
                <a:cubicBezTo>
                  <a:pt x="4003073" y="1024625"/>
                  <a:pt x="3996847" y="1019520"/>
                  <a:pt x="3996847" y="1012227"/>
                </a:cubicBezTo>
                <a:cubicBezTo>
                  <a:pt x="3996847" y="1004205"/>
                  <a:pt x="4003073" y="998371"/>
                  <a:pt x="4011635" y="998371"/>
                </a:cubicBezTo>
                <a:close/>
                <a:moveTo>
                  <a:pt x="3939871" y="998371"/>
                </a:moveTo>
                <a:cubicBezTo>
                  <a:pt x="3947893" y="998371"/>
                  <a:pt x="3952268" y="1004205"/>
                  <a:pt x="3952268" y="1012227"/>
                </a:cubicBezTo>
                <a:cubicBezTo>
                  <a:pt x="3952268" y="1019520"/>
                  <a:pt x="3947893" y="1024625"/>
                  <a:pt x="3939871" y="1024625"/>
                </a:cubicBezTo>
                <a:cubicBezTo>
                  <a:pt x="3932578" y="1024625"/>
                  <a:pt x="3926015" y="1019520"/>
                  <a:pt x="3926015" y="1012227"/>
                </a:cubicBezTo>
                <a:cubicBezTo>
                  <a:pt x="3926015" y="1004205"/>
                  <a:pt x="3932578" y="998371"/>
                  <a:pt x="3939871" y="998371"/>
                </a:cubicBezTo>
                <a:close/>
                <a:moveTo>
                  <a:pt x="3869042" y="998371"/>
                </a:moveTo>
                <a:cubicBezTo>
                  <a:pt x="3875605" y="998371"/>
                  <a:pt x="3881439" y="1004598"/>
                  <a:pt x="3881439" y="1013160"/>
                </a:cubicBezTo>
                <a:cubicBezTo>
                  <a:pt x="3881439" y="1020944"/>
                  <a:pt x="3875605" y="1027949"/>
                  <a:pt x="3869042" y="1027949"/>
                </a:cubicBezTo>
                <a:cubicBezTo>
                  <a:pt x="3861749" y="1027949"/>
                  <a:pt x="3855186" y="1020944"/>
                  <a:pt x="3855186" y="1013160"/>
                </a:cubicBezTo>
                <a:cubicBezTo>
                  <a:pt x="3855186" y="1004598"/>
                  <a:pt x="3861749" y="998371"/>
                  <a:pt x="3869042" y="998371"/>
                </a:cubicBezTo>
                <a:close/>
                <a:moveTo>
                  <a:pt x="3798211" y="998371"/>
                </a:moveTo>
                <a:cubicBezTo>
                  <a:pt x="3804774" y="998371"/>
                  <a:pt x="3810608" y="1004598"/>
                  <a:pt x="3810608" y="1013160"/>
                </a:cubicBezTo>
                <a:cubicBezTo>
                  <a:pt x="3810608" y="1020944"/>
                  <a:pt x="3804774" y="1027949"/>
                  <a:pt x="3798211" y="1027949"/>
                </a:cubicBezTo>
                <a:cubicBezTo>
                  <a:pt x="3790918" y="1027949"/>
                  <a:pt x="3784355" y="1020944"/>
                  <a:pt x="3784355" y="1013160"/>
                </a:cubicBezTo>
                <a:cubicBezTo>
                  <a:pt x="3784355" y="1004598"/>
                  <a:pt x="3790918" y="998371"/>
                  <a:pt x="3798211" y="998371"/>
                </a:cubicBezTo>
                <a:close/>
                <a:moveTo>
                  <a:pt x="3725922" y="998371"/>
                </a:moveTo>
                <a:cubicBezTo>
                  <a:pt x="3733944" y="998371"/>
                  <a:pt x="3739778" y="1004598"/>
                  <a:pt x="3739778" y="1013160"/>
                </a:cubicBezTo>
                <a:cubicBezTo>
                  <a:pt x="3739778" y="1020944"/>
                  <a:pt x="3733944" y="1027949"/>
                  <a:pt x="3725922" y="1027949"/>
                </a:cubicBezTo>
                <a:cubicBezTo>
                  <a:pt x="3719359" y="1027949"/>
                  <a:pt x="3713525" y="1020944"/>
                  <a:pt x="3713525" y="1013160"/>
                </a:cubicBezTo>
                <a:cubicBezTo>
                  <a:pt x="3713525" y="1004598"/>
                  <a:pt x="3719359" y="998371"/>
                  <a:pt x="3725922" y="998371"/>
                </a:cubicBezTo>
                <a:close/>
                <a:moveTo>
                  <a:pt x="724105" y="998371"/>
                </a:moveTo>
                <a:cubicBezTo>
                  <a:pt x="731398" y="998371"/>
                  <a:pt x="737962" y="1004205"/>
                  <a:pt x="737962" y="1010768"/>
                </a:cubicBezTo>
                <a:cubicBezTo>
                  <a:pt x="737962" y="1018061"/>
                  <a:pt x="731398" y="1024625"/>
                  <a:pt x="724105" y="1024625"/>
                </a:cubicBezTo>
                <a:cubicBezTo>
                  <a:pt x="717541" y="1024625"/>
                  <a:pt x="711707" y="1018061"/>
                  <a:pt x="711707" y="1010768"/>
                </a:cubicBezTo>
                <a:cubicBezTo>
                  <a:pt x="711707" y="1004205"/>
                  <a:pt x="717541" y="998371"/>
                  <a:pt x="724105" y="998371"/>
                </a:cubicBezTo>
                <a:close/>
                <a:moveTo>
                  <a:pt x="653274" y="998371"/>
                </a:moveTo>
                <a:cubicBezTo>
                  <a:pt x="660567" y="998371"/>
                  <a:pt x="667129" y="1004205"/>
                  <a:pt x="667129" y="1010768"/>
                </a:cubicBezTo>
                <a:cubicBezTo>
                  <a:pt x="667129" y="1018061"/>
                  <a:pt x="660567" y="1024625"/>
                  <a:pt x="653274" y="1024625"/>
                </a:cubicBezTo>
                <a:cubicBezTo>
                  <a:pt x="646711" y="1024625"/>
                  <a:pt x="640877" y="1018061"/>
                  <a:pt x="640877" y="1010768"/>
                </a:cubicBezTo>
                <a:cubicBezTo>
                  <a:pt x="640877" y="1004205"/>
                  <a:pt x="646711" y="998371"/>
                  <a:pt x="653274" y="998371"/>
                </a:cubicBezTo>
                <a:close/>
                <a:moveTo>
                  <a:pt x="582446" y="998371"/>
                </a:moveTo>
                <a:cubicBezTo>
                  <a:pt x="589738" y="998371"/>
                  <a:pt x="596301" y="1004205"/>
                  <a:pt x="596301" y="1010768"/>
                </a:cubicBezTo>
                <a:cubicBezTo>
                  <a:pt x="596301" y="1018061"/>
                  <a:pt x="589738" y="1024625"/>
                  <a:pt x="582446" y="1024625"/>
                </a:cubicBezTo>
                <a:cubicBezTo>
                  <a:pt x="574423" y="1024625"/>
                  <a:pt x="570047" y="1018061"/>
                  <a:pt x="570047" y="1010768"/>
                </a:cubicBezTo>
                <a:cubicBezTo>
                  <a:pt x="570047" y="1004205"/>
                  <a:pt x="574423" y="998371"/>
                  <a:pt x="582446" y="998371"/>
                </a:cubicBezTo>
                <a:close/>
                <a:moveTo>
                  <a:pt x="513636" y="998371"/>
                </a:moveTo>
                <a:cubicBezTo>
                  <a:pt x="521983" y="998371"/>
                  <a:pt x="528813" y="1004205"/>
                  <a:pt x="528813" y="1010768"/>
                </a:cubicBezTo>
                <a:cubicBezTo>
                  <a:pt x="528813" y="1018061"/>
                  <a:pt x="521983" y="1024625"/>
                  <a:pt x="513636" y="1024625"/>
                </a:cubicBezTo>
                <a:cubicBezTo>
                  <a:pt x="506046" y="1024625"/>
                  <a:pt x="499216" y="1018061"/>
                  <a:pt x="499216" y="1010768"/>
                </a:cubicBezTo>
                <a:cubicBezTo>
                  <a:pt x="499216" y="1004205"/>
                  <a:pt x="506046" y="998371"/>
                  <a:pt x="513636" y="998371"/>
                </a:cubicBezTo>
                <a:close/>
                <a:moveTo>
                  <a:pt x="439802" y="998371"/>
                </a:moveTo>
                <a:cubicBezTo>
                  <a:pt x="448365" y="998371"/>
                  <a:pt x="454592" y="1004205"/>
                  <a:pt x="454592" y="1010768"/>
                </a:cubicBezTo>
                <a:cubicBezTo>
                  <a:pt x="454592" y="1018061"/>
                  <a:pt x="448365" y="1024625"/>
                  <a:pt x="439802" y="1024625"/>
                </a:cubicBezTo>
                <a:cubicBezTo>
                  <a:pt x="432019" y="1024625"/>
                  <a:pt x="425014" y="1018061"/>
                  <a:pt x="425014" y="1010768"/>
                </a:cubicBezTo>
                <a:cubicBezTo>
                  <a:pt x="425014" y="1004205"/>
                  <a:pt x="432019" y="998371"/>
                  <a:pt x="439802" y="998371"/>
                </a:cubicBezTo>
                <a:close/>
                <a:moveTo>
                  <a:pt x="368040" y="998371"/>
                </a:moveTo>
                <a:cubicBezTo>
                  <a:pt x="376061" y="998371"/>
                  <a:pt x="380438" y="1004205"/>
                  <a:pt x="380438" y="1012227"/>
                </a:cubicBezTo>
                <a:cubicBezTo>
                  <a:pt x="380438" y="1018061"/>
                  <a:pt x="376061" y="1024625"/>
                  <a:pt x="368040" y="1024625"/>
                </a:cubicBezTo>
                <a:cubicBezTo>
                  <a:pt x="360747" y="1024625"/>
                  <a:pt x="354183" y="1018061"/>
                  <a:pt x="354183" y="1012227"/>
                </a:cubicBezTo>
                <a:cubicBezTo>
                  <a:pt x="354183" y="1004205"/>
                  <a:pt x="360747" y="998371"/>
                  <a:pt x="368040" y="998371"/>
                </a:cubicBezTo>
                <a:close/>
                <a:moveTo>
                  <a:pt x="297208" y="998371"/>
                </a:moveTo>
                <a:cubicBezTo>
                  <a:pt x="303771" y="998371"/>
                  <a:pt x="309606" y="1004205"/>
                  <a:pt x="309606" y="1012227"/>
                </a:cubicBezTo>
                <a:cubicBezTo>
                  <a:pt x="309606" y="1018061"/>
                  <a:pt x="303771" y="1024625"/>
                  <a:pt x="297208" y="1024625"/>
                </a:cubicBezTo>
                <a:cubicBezTo>
                  <a:pt x="289916" y="1024625"/>
                  <a:pt x="283352" y="1018061"/>
                  <a:pt x="283352" y="1012227"/>
                </a:cubicBezTo>
                <a:cubicBezTo>
                  <a:pt x="283352" y="1004205"/>
                  <a:pt x="289916" y="998371"/>
                  <a:pt x="297208" y="998371"/>
                </a:cubicBezTo>
                <a:close/>
                <a:moveTo>
                  <a:pt x="226379" y="998371"/>
                </a:moveTo>
                <a:cubicBezTo>
                  <a:pt x="232214" y="998371"/>
                  <a:pt x="238778" y="1004205"/>
                  <a:pt x="238778" y="1012227"/>
                </a:cubicBezTo>
                <a:cubicBezTo>
                  <a:pt x="238778" y="1018061"/>
                  <a:pt x="232214" y="1024625"/>
                  <a:pt x="226379" y="1024625"/>
                </a:cubicBezTo>
                <a:cubicBezTo>
                  <a:pt x="218357" y="1024625"/>
                  <a:pt x="212523" y="1018061"/>
                  <a:pt x="212523" y="1012227"/>
                </a:cubicBezTo>
                <a:cubicBezTo>
                  <a:pt x="212523" y="1004205"/>
                  <a:pt x="218357" y="998371"/>
                  <a:pt x="226379" y="998371"/>
                </a:cubicBezTo>
                <a:close/>
                <a:moveTo>
                  <a:pt x="154085" y="998371"/>
                </a:moveTo>
                <a:cubicBezTo>
                  <a:pt x="161377" y="998371"/>
                  <a:pt x="167941" y="1004205"/>
                  <a:pt x="167941" y="1012227"/>
                </a:cubicBezTo>
                <a:cubicBezTo>
                  <a:pt x="167941" y="1018061"/>
                  <a:pt x="161377" y="1024625"/>
                  <a:pt x="154085" y="1024625"/>
                </a:cubicBezTo>
                <a:cubicBezTo>
                  <a:pt x="147521" y="1024625"/>
                  <a:pt x="141687" y="1018061"/>
                  <a:pt x="141687" y="1012227"/>
                </a:cubicBezTo>
                <a:cubicBezTo>
                  <a:pt x="141687" y="1004205"/>
                  <a:pt x="147521" y="998371"/>
                  <a:pt x="154085" y="998371"/>
                </a:cubicBezTo>
                <a:close/>
                <a:moveTo>
                  <a:pt x="83255" y="998371"/>
                </a:moveTo>
                <a:cubicBezTo>
                  <a:pt x="90548" y="998371"/>
                  <a:pt x="97111" y="1004205"/>
                  <a:pt x="97111" y="1012227"/>
                </a:cubicBezTo>
                <a:cubicBezTo>
                  <a:pt x="97111" y="1018061"/>
                  <a:pt x="90548" y="1024625"/>
                  <a:pt x="83255" y="1024625"/>
                </a:cubicBezTo>
                <a:cubicBezTo>
                  <a:pt x="76692" y="1024625"/>
                  <a:pt x="70858" y="1018061"/>
                  <a:pt x="70858" y="1012227"/>
                </a:cubicBezTo>
                <a:cubicBezTo>
                  <a:pt x="70858" y="1004205"/>
                  <a:pt x="76692" y="998371"/>
                  <a:pt x="83255" y="998371"/>
                </a:cubicBezTo>
                <a:close/>
                <a:moveTo>
                  <a:pt x="12019" y="998371"/>
                </a:moveTo>
                <a:cubicBezTo>
                  <a:pt x="20264" y="998371"/>
                  <a:pt x="26260" y="1004205"/>
                  <a:pt x="26260" y="1012227"/>
                </a:cubicBezTo>
                <a:cubicBezTo>
                  <a:pt x="26260" y="1018061"/>
                  <a:pt x="20264" y="1024625"/>
                  <a:pt x="12019" y="1024625"/>
                </a:cubicBezTo>
                <a:cubicBezTo>
                  <a:pt x="4524" y="1024625"/>
                  <a:pt x="27" y="1018061"/>
                  <a:pt x="27" y="1012227"/>
                </a:cubicBezTo>
                <a:cubicBezTo>
                  <a:pt x="27" y="1004205"/>
                  <a:pt x="4524" y="998371"/>
                  <a:pt x="12019" y="998371"/>
                </a:cubicBezTo>
                <a:close/>
                <a:moveTo>
                  <a:pt x="870603" y="927542"/>
                </a:moveTo>
                <a:cubicBezTo>
                  <a:pt x="877167" y="927542"/>
                  <a:pt x="883001" y="933376"/>
                  <a:pt x="883001" y="939939"/>
                </a:cubicBezTo>
                <a:cubicBezTo>
                  <a:pt x="883001" y="947232"/>
                  <a:pt x="877167" y="953796"/>
                  <a:pt x="870603" y="953796"/>
                </a:cubicBezTo>
                <a:cubicBezTo>
                  <a:pt x="863310" y="953796"/>
                  <a:pt x="856747" y="947232"/>
                  <a:pt x="856747" y="939939"/>
                </a:cubicBezTo>
                <a:cubicBezTo>
                  <a:pt x="856747" y="933376"/>
                  <a:pt x="863310" y="927542"/>
                  <a:pt x="870603" y="927542"/>
                </a:cubicBezTo>
                <a:close/>
                <a:moveTo>
                  <a:pt x="799773" y="927542"/>
                </a:moveTo>
                <a:cubicBezTo>
                  <a:pt x="806337" y="927542"/>
                  <a:pt x="812171" y="933376"/>
                  <a:pt x="812171" y="939939"/>
                </a:cubicBezTo>
                <a:cubicBezTo>
                  <a:pt x="812171" y="947232"/>
                  <a:pt x="806337" y="953796"/>
                  <a:pt x="799773" y="953796"/>
                </a:cubicBezTo>
                <a:cubicBezTo>
                  <a:pt x="792481" y="953796"/>
                  <a:pt x="785917" y="947232"/>
                  <a:pt x="785917" y="939939"/>
                </a:cubicBezTo>
                <a:cubicBezTo>
                  <a:pt x="785917" y="933376"/>
                  <a:pt x="792481" y="927542"/>
                  <a:pt x="799773" y="927542"/>
                </a:cubicBezTo>
                <a:close/>
                <a:moveTo>
                  <a:pt x="724112" y="927542"/>
                </a:moveTo>
                <a:cubicBezTo>
                  <a:pt x="731405" y="927542"/>
                  <a:pt x="737968" y="933376"/>
                  <a:pt x="737968" y="939939"/>
                </a:cubicBezTo>
                <a:cubicBezTo>
                  <a:pt x="737968" y="947232"/>
                  <a:pt x="731405" y="953796"/>
                  <a:pt x="724112" y="953796"/>
                </a:cubicBezTo>
                <a:cubicBezTo>
                  <a:pt x="717548" y="953796"/>
                  <a:pt x="711714" y="947232"/>
                  <a:pt x="711714" y="939939"/>
                </a:cubicBezTo>
                <a:cubicBezTo>
                  <a:pt x="711714" y="933376"/>
                  <a:pt x="717548" y="927542"/>
                  <a:pt x="724112" y="927542"/>
                </a:cubicBezTo>
                <a:close/>
                <a:moveTo>
                  <a:pt x="653281" y="927542"/>
                </a:moveTo>
                <a:cubicBezTo>
                  <a:pt x="660573" y="927542"/>
                  <a:pt x="667137" y="933376"/>
                  <a:pt x="667137" y="939939"/>
                </a:cubicBezTo>
                <a:cubicBezTo>
                  <a:pt x="667137" y="947232"/>
                  <a:pt x="660573" y="953796"/>
                  <a:pt x="653281" y="953796"/>
                </a:cubicBezTo>
                <a:cubicBezTo>
                  <a:pt x="646718" y="953796"/>
                  <a:pt x="640884" y="947232"/>
                  <a:pt x="640884" y="939939"/>
                </a:cubicBezTo>
                <a:cubicBezTo>
                  <a:pt x="640884" y="933376"/>
                  <a:pt x="645259" y="927542"/>
                  <a:pt x="653281" y="927542"/>
                </a:cubicBezTo>
                <a:close/>
                <a:moveTo>
                  <a:pt x="582453" y="927542"/>
                </a:moveTo>
                <a:cubicBezTo>
                  <a:pt x="589745" y="927542"/>
                  <a:pt x="596309" y="933376"/>
                  <a:pt x="596309" y="939939"/>
                </a:cubicBezTo>
                <a:cubicBezTo>
                  <a:pt x="596309" y="947232"/>
                  <a:pt x="589745" y="953796"/>
                  <a:pt x="582453" y="953796"/>
                </a:cubicBezTo>
                <a:cubicBezTo>
                  <a:pt x="574430" y="953796"/>
                  <a:pt x="570054" y="947232"/>
                  <a:pt x="570054" y="939939"/>
                </a:cubicBezTo>
                <a:cubicBezTo>
                  <a:pt x="570054" y="933376"/>
                  <a:pt x="574430" y="927542"/>
                  <a:pt x="582453" y="927542"/>
                </a:cubicBezTo>
                <a:close/>
                <a:moveTo>
                  <a:pt x="513642" y="927542"/>
                </a:moveTo>
                <a:cubicBezTo>
                  <a:pt x="521990" y="927542"/>
                  <a:pt x="528820" y="933376"/>
                  <a:pt x="528820" y="939939"/>
                </a:cubicBezTo>
                <a:cubicBezTo>
                  <a:pt x="528820" y="947232"/>
                  <a:pt x="521990" y="953796"/>
                  <a:pt x="513642" y="953796"/>
                </a:cubicBezTo>
                <a:cubicBezTo>
                  <a:pt x="506053" y="953796"/>
                  <a:pt x="499223" y="947232"/>
                  <a:pt x="499223" y="939939"/>
                </a:cubicBezTo>
                <a:cubicBezTo>
                  <a:pt x="499223" y="933376"/>
                  <a:pt x="506053" y="927542"/>
                  <a:pt x="513642" y="927542"/>
                </a:cubicBezTo>
                <a:close/>
                <a:moveTo>
                  <a:pt x="439809" y="927542"/>
                </a:moveTo>
                <a:cubicBezTo>
                  <a:pt x="448372" y="927542"/>
                  <a:pt x="454599" y="933376"/>
                  <a:pt x="454599" y="939939"/>
                </a:cubicBezTo>
                <a:cubicBezTo>
                  <a:pt x="454599" y="947232"/>
                  <a:pt x="448372" y="953796"/>
                  <a:pt x="439809" y="953796"/>
                </a:cubicBezTo>
                <a:cubicBezTo>
                  <a:pt x="432026" y="953796"/>
                  <a:pt x="425021" y="947232"/>
                  <a:pt x="425021" y="939939"/>
                </a:cubicBezTo>
                <a:cubicBezTo>
                  <a:pt x="425021" y="933376"/>
                  <a:pt x="432026" y="927542"/>
                  <a:pt x="439809" y="927542"/>
                </a:cubicBezTo>
                <a:close/>
                <a:moveTo>
                  <a:pt x="368046" y="927542"/>
                </a:moveTo>
                <a:cubicBezTo>
                  <a:pt x="376068" y="927542"/>
                  <a:pt x="380444" y="933376"/>
                  <a:pt x="380444" y="939939"/>
                </a:cubicBezTo>
                <a:cubicBezTo>
                  <a:pt x="380444" y="947232"/>
                  <a:pt x="376068" y="953796"/>
                  <a:pt x="368046" y="953796"/>
                </a:cubicBezTo>
                <a:cubicBezTo>
                  <a:pt x="360754" y="953796"/>
                  <a:pt x="354191" y="947232"/>
                  <a:pt x="354191" y="939939"/>
                </a:cubicBezTo>
                <a:cubicBezTo>
                  <a:pt x="354191" y="933376"/>
                  <a:pt x="360754" y="927542"/>
                  <a:pt x="368046" y="927542"/>
                </a:cubicBezTo>
                <a:close/>
                <a:moveTo>
                  <a:pt x="297214" y="927542"/>
                </a:moveTo>
                <a:cubicBezTo>
                  <a:pt x="303777" y="927542"/>
                  <a:pt x="309612" y="933376"/>
                  <a:pt x="309612" y="939939"/>
                </a:cubicBezTo>
                <a:cubicBezTo>
                  <a:pt x="309612" y="947232"/>
                  <a:pt x="303777" y="953796"/>
                  <a:pt x="297214" y="953796"/>
                </a:cubicBezTo>
                <a:cubicBezTo>
                  <a:pt x="289922" y="953796"/>
                  <a:pt x="283359" y="947232"/>
                  <a:pt x="283359" y="939939"/>
                </a:cubicBezTo>
                <a:cubicBezTo>
                  <a:pt x="283359" y="933376"/>
                  <a:pt x="289922" y="927542"/>
                  <a:pt x="297214" y="927542"/>
                </a:cubicBezTo>
                <a:close/>
                <a:moveTo>
                  <a:pt x="226386" y="927542"/>
                </a:moveTo>
                <a:cubicBezTo>
                  <a:pt x="232220" y="927542"/>
                  <a:pt x="238784" y="933376"/>
                  <a:pt x="238784" y="939939"/>
                </a:cubicBezTo>
                <a:cubicBezTo>
                  <a:pt x="238784" y="947232"/>
                  <a:pt x="232220" y="953796"/>
                  <a:pt x="226386" y="953796"/>
                </a:cubicBezTo>
                <a:cubicBezTo>
                  <a:pt x="218363" y="953796"/>
                  <a:pt x="212530" y="947232"/>
                  <a:pt x="212530" y="939939"/>
                </a:cubicBezTo>
                <a:cubicBezTo>
                  <a:pt x="212530" y="933376"/>
                  <a:pt x="218363" y="927542"/>
                  <a:pt x="226386" y="927542"/>
                </a:cubicBezTo>
                <a:close/>
                <a:moveTo>
                  <a:pt x="154091" y="927542"/>
                </a:moveTo>
                <a:cubicBezTo>
                  <a:pt x="161383" y="927542"/>
                  <a:pt x="167947" y="933376"/>
                  <a:pt x="167947" y="939939"/>
                </a:cubicBezTo>
                <a:cubicBezTo>
                  <a:pt x="167947" y="947232"/>
                  <a:pt x="161383" y="953796"/>
                  <a:pt x="154091" y="953796"/>
                </a:cubicBezTo>
                <a:cubicBezTo>
                  <a:pt x="147527" y="953796"/>
                  <a:pt x="141693" y="947232"/>
                  <a:pt x="141693" y="939939"/>
                </a:cubicBezTo>
                <a:cubicBezTo>
                  <a:pt x="141693" y="933376"/>
                  <a:pt x="147527" y="927542"/>
                  <a:pt x="154091" y="927542"/>
                </a:cubicBezTo>
                <a:close/>
                <a:moveTo>
                  <a:pt x="83261" y="927542"/>
                </a:moveTo>
                <a:cubicBezTo>
                  <a:pt x="90554" y="927542"/>
                  <a:pt x="97117" y="933376"/>
                  <a:pt x="97117" y="939939"/>
                </a:cubicBezTo>
                <a:cubicBezTo>
                  <a:pt x="97117" y="947232"/>
                  <a:pt x="90554" y="953796"/>
                  <a:pt x="83261" y="953796"/>
                </a:cubicBezTo>
                <a:cubicBezTo>
                  <a:pt x="76698" y="953796"/>
                  <a:pt x="70864" y="947232"/>
                  <a:pt x="70864" y="939939"/>
                </a:cubicBezTo>
                <a:cubicBezTo>
                  <a:pt x="70864" y="933376"/>
                  <a:pt x="76698" y="927542"/>
                  <a:pt x="83261" y="927542"/>
                </a:cubicBezTo>
                <a:close/>
                <a:moveTo>
                  <a:pt x="12025" y="927542"/>
                </a:moveTo>
                <a:cubicBezTo>
                  <a:pt x="20270" y="927542"/>
                  <a:pt x="26266" y="933376"/>
                  <a:pt x="26266" y="939939"/>
                </a:cubicBezTo>
                <a:cubicBezTo>
                  <a:pt x="26266" y="947232"/>
                  <a:pt x="20270" y="953796"/>
                  <a:pt x="12025" y="953796"/>
                </a:cubicBezTo>
                <a:cubicBezTo>
                  <a:pt x="4530" y="953796"/>
                  <a:pt x="33" y="947232"/>
                  <a:pt x="33" y="939939"/>
                </a:cubicBezTo>
                <a:cubicBezTo>
                  <a:pt x="33" y="933376"/>
                  <a:pt x="4530" y="927542"/>
                  <a:pt x="12025" y="927542"/>
                </a:cubicBezTo>
                <a:close/>
                <a:moveTo>
                  <a:pt x="6581764" y="924168"/>
                </a:moveTo>
                <a:cubicBezTo>
                  <a:pt x="6589547" y="924168"/>
                  <a:pt x="6596552" y="928543"/>
                  <a:pt x="6596552" y="936565"/>
                </a:cubicBezTo>
                <a:cubicBezTo>
                  <a:pt x="6596552" y="943858"/>
                  <a:pt x="6589547" y="950422"/>
                  <a:pt x="6581764" y="950422"/>
                </a:cubicBezTo>
                <a:cubicBezTo>
                  <a:pt x="6573202" y="950422"/>
                  <a:pt x="6566976" y="943858"/>
                  <a:pt x="6566976" y="936565"/>
                </a:cubicBezTo>
                <a:cubicBezTo>
                  <a:pt x="6566976" y="928543"/>
                  <a:pt x="6573202" y="924168"/>
                  <a:pt x="6581764" y="924168"/>
                </a:cubicBezTo>
                <a:close/>
                <a:moveTo>
                  <a:pt x="6510933" y="924168"/>
                </a:moveTo>
                <a:cubicBezTo>
                  <a:pt x="6518717" y="924168"/>
                  <a:pt x="6525722" y="928543"/>
                  <a:pt x="6525722" y="936565"/>
                </a:cubicBezTo>
                <a:cubicBezTo>
                  <a:pt x="6525722" y="943858"/>
                  <a:pt x="6518717" y="950422"/>
                  <a:pt x="6510933" y="950422"/>
                </a:cubicBezTo>
                <a:cubicBezTo>
                  <a:pt x="6502371" y="950422"/>
                  <a:pt x="6496144" y="943858"/>
                  <a:pt x="6496144" y="936565"/>
                </a:cubicBezTo>
                <a:cubicBezTo>
                  <a:pt x="6496144" y="928543"/>
                  <a:pt x="6502371" y="924168"/>
                  <a:pt x="6510933" y="924168"/>
                </a:cubicBezTo>
                <a:close/>
                <a:moveTo>
                  <a:pt x="6440492" y="924168"/>
                </a:moveTo>
                <a:cubicBezTo>
                  <a:pt x="6448081" y="924168"/>
                  <a:pt x="6454911" y="928543"/>
                  <a:pt x="6454911" y="936565"/>
                </a:cubicBezTo>
                <a:cubicBezTo>
                  <a:pt x="6454911" y="943858"/>
                  <a:pt x="6448081" y="950422"/>
                  <a:pt x="6440492" y="950422"/>
                </a:cubicBezTo>
                <a:cubicBezTo>
                  <a:pt x="6432145" y="950422"/>
                  <a:pt x="6425315" y="943858"/>
                  <a:pt x="6425315" y="936565"/>
                </a:cubicBezTo>
                <a:cubicBezTo>
                  <a:pt x="6425315" y="928543"/>
                  <a:pt x="6432145" y="924168"/>
                  <a:pt x="6440492" y="924168"/>
                </a:cubicBezTo>
                <a:close/>
                <a:moveTo>
                  <a:pt x="6368340" y="924168"/>
                </a:moveTo>
                <a:cubicBezTo>
                  <a:pt x="6376362" y="924168"/>
                  <a:pt x="6380737" y="928543"/>
                  <a:pt x="6380737" y="936565"/>
                </a:cubicBezTo>
                <a:cubicBezTo>
                  <a:pt x="6380737" y="943858"/>
                  <a:pt x="6376362" y="950422"/>
                  <a:pt x="6368340" y="950422"/>
                </a:cubicBezTo>
                <a:cubicBezTo>
                  <a:pt x="6361047" y="950422"/>
                  <a:pt x="6354484" y="943858"/>
                  <a:pt x="6354484" y="936565"/>
                </a:cubicBezTo>
                <a:cubicBezTo>
                  <a:pt x="6354484" y="928543"/>
                  <a:pt x="6361047" y="924168"/>
                  <a:pt x="6368340" y="924168"/>
                </a:cubicBezTo>
                <a:close/>
                <a:moveTo>
                  <a:pt x="6297511" y="924168"/>
                </a:moveTo>
                <a:cubicBezTo>
                  <a:pt x="6304074" y="924168"/>
                  <a:pt x="6309908" y="928543"/>
                  <a:pt x="6309908" y="936565"/>
                </a:cubicBezTo>
                <a:cubicBezTo>
                  <a:pt x="6309908" y="943858"/>
                  <a:pt x="6304074" y="950422"/>
                  <a:pt x="6297511" y="950422"/>
                </a:cubicBezTo>
                <a:cubicBezTo>
                  <a:pt x="6290218" y="950422"/>
                  <a:pt x="6283655" y="943858"/>
                  <a:pt x="6283655" y="936565"/>
                </a:cubicBezTo>
                <a:cubicBezTo>
                  <a:pt x="6283655" y="928543"/>
                  <a:pt x="6290218" y="924168"/>
                  <a:pt x="6297511" y="924168"/>
                </a:cubicBezTo>
                <a:close/>
                <a:moveTo>
                  <a:pt x="6226679" y="924168"/>
                </a:moveTo>
                <a:cubicBezTo>
                  <a:pt x="6233242" y="924168"/>
                  <a:pt x="6239076" y="928543"/>
                  <a:pt x="6239076" y="936565"/>
                </a:cubicBezTo>
                <a:cubicBezTo>
                  <a:pt x="6239076" y="943858"/>
                  <a:pt x="6233242" y="950422"/>
                  <a:pt x="6226679" y="950422"/>
                </a:cubicBezTo>
                <a:cubicBezTo>
                  <a:pt x="6219386" y="950422"/>
                  <a:pt x="6212823" y="943858"/>
                  <a:pt x="6212823" y="936565"/>
                </a:cubicBezTo>
                <a:cubicBezTo>
                  <a:pt x="6212823" y="928543"/>
                  <a:pt x="6219386" y="924168"/>
                  <a:pt x="6226679" y="924168"/>
                </a:cubicBezTo>
                <a:close/>
                <a:moveTo>
                  <a:pt x="6154391" y="924168"/>
                </a:moveTo>
                <a:cubicBezTo>
                  <a:pt x="6161684" y="924168"/>
                  <a:pt x="6168247" y="928543"/>
                  <a:pt x="6168247" y="936565"/>
                </a:cubicBezTo>
                <a:cubicBezTo>
                  <a:pt x="6168247" y="943858"/>
                  <a:pt x="6161684" y="950422"/>
                  <a:pt x="6154391" y="950422"/>
                </a:cubicBezTo>
                <a:cubicBezTo>
                  <a:pt x="6147828" y="950422"/>
                  <a:pt x="6141994" y="943858"/>
                  <a:pt x="6141994" y="936565"/>
                </a:cubicBezTo>
                <a:cubicBezTo>
                  <a:pt x="6141994" y="928543"/>
                  <a:pt x="6147828" y="924168"/>
                  <a:pt x="6154391" y="924168"/>
                </a:cubicBezTo>
                <a:close/>
                <a:moveTo>
                  <a:pt x="6083559" y="924168"/>
                </a:moveTo>
                <a:cubicBezTo>
                  <a:pt x="6090852" y="924168"/>
                  <a:pt x="6097415" y="930002"/>
                  <a:pt x="6097415" y="936565"/>
                </a:cubicBezTo>
                <a:cubicBezTo>
                  <a:pt x="6097415" y="943858"/>
                  <a:pt x="6090852" y="950422"/>
                  <a:pt x="6083559" y="950422"/>
                </a:cubicBezTo>
                <a:cubicBezTo>
                  <a:pt x="6076996" y="950422"/>
                  <a:pt x="6071162" y="943858"/>
                  <a:pt x="6071162" y="936565"/>
                </a:cubicBezTo>
                <a:cubicBezTo>
                  <a:pt x="6071162" y="930002"/>
                  <a:pt x="6076996" y="924168"/>
                  <a:pt x="6083559" y="924168"/>
                </a:cubicBezTo>
                <a:close/>
                <a:moveTo>
                  <a:pt x="6011748" y="924168"/>
                </a:moveTo>
                <a:cubicBezTo>
                  <a:pt x="6019532" y="924168"/>
                  <a:pt x="6026537" y="930002"/>
                  <a:pt x="6026537" y="936565"/>
                </a:cubicBezTo>
                <a:cubicBezTo>
                  <a:pt x="6026537" y="943858"/>
                  <a:pt x="6019532" y="950422"/>
                  <a:pt x="6011748" y="950422"/>
                </a:cubicBezTo>
                <a:cubicBezTo>
                  <a:pt x="6003186" y="950422"/>
                  <a:pt x="5998516" y="943858"/>
                  <a:pt x="5996959" y="936565"/>
                </a:cubicBezTo>
                <a:cubicBezTo>
                  <a:pt x="5996959" y="930002"/>
                  <a:pt x="6003186" y="924168"/>
                  <a:pt x="6011748" y="924168"/>
                </a:cubicBezTo>
                <a:close/>
                <a:moveTo>
                  <a:pt x="5940548" y="924168"/>
                </a:moveTo>
                <a:cubicBezTo>
                  <a:pt x="5948896" y="924168"/>
                  <a:pt x="5955726" y="930002"/>
                  <a:pt x="5955726" y="936565"/>
                </a:cubicBezTo>
                <a:cubicBezTo>
                  <a:pt x="5955726" y="943858"/>
                  <a:pt x="5948896" y="950422"/>
                  <a:pt x="5940548" y="950422"/>
                </a:cubicBezTo>
                <a:cubicBezTo>
                  <a:pt x="5932960" y="950422"/>
                  <a:pt x="5926130" y="943858"/>
                  <a:pt x="5926130" y="936565"/>
                </a:cubicBezTo>
                <a:cubicBezTo>
                  <a:pt x="5926130" y="930002"/>
                  <a:pt x="5932960" y="924168"/>
                  <a:pt x="5940548" y="924168"/>
                </a:cubicBezTo>
                <a:close/>
                <a:moveTo>
                  <a:pt x="5870088" y="924168"/>
                </a:moveTo>
                <a:cubicBezTo>
                  <a:pt x="5878650" y="924168"/>
                  <a:pt x="5884877" y="930002"/>
                  <a:pt x="5884877" y="936565"/>
                </a:cubicBezTo>
                <a:cubicBezTo>
                  <a:pt x="5884877" y="943858"/>
                  <a:pt x="5878650" y="950422"/>
                  <a:pt x="5870088" y="950422"/>
                </a:cubicBezTo>
                <a:cubicBezTo>
                  <a:pt x="5862304" y="950422"/>
                  <a:pt x="5855299" y="943858"/>
                  <a:pt x="5855299" y="936565"/>
                </a:cubicBezTo>
                <a:cubicBezTo>
                  <a:pt x="5855299" y="930002"/>
                  <a:pt x="5862304" y="924168"/>
                  <a:pt x="5870088" y="924168"/>
                </a:cubicBezTo>
                <a:close/>
                <a:moveTo>
                  <a:pt x="5798325" y="924168"/>
                </a:moveTo>
                <a:cubicBezTo>
                  <a:pt x="5806347" y="924168"/>
                  <a:pt x="5810722" y="930002"/>
                  <a:pt x="5810722" y="936565"/>
                </a:cubicBezTo>
                <a:cubicBezTo>
                  <a:pt x="5810722" y="943858"/>
                  <a:pt x="5806347" y="950422"/>
                  <a:pt x="5798325" y="950422"/>
                </a:cubicBezTo>
                <a:cubicBezTo>
                  <a:pt x="5791032" y="950422"/>
                  <a:pt x="5784469" y="943858"/>
                  <a:pt x="5784469" y="936565"/>
                </a:cubicBezTo>
                <a:cubicBezTo>
                  <a:pt x="5784469" y="930002"/>
                  <a:pt x="5791032" y="924168"/>
                  <a:pt x="5798325" y="924168"/>
                </a:cubicBezTo>
                <a:close/>
                <a:moveTo>
                  <a:pt x="5724122" y="924168"/>
                </a:moveTo>
                <a:cubicBezTo>
                  <a:pt x="5730685" y="924168"/>
                  <a:pt x="5736519" y="930002"/>
                  <a:pt x="5736519" y="936565"/>
                </a:cubicBezTo>
                <a:cubicBezTo>
                  <a:pt x="5736519" y="943858"/>
                  <a:pt x="5730685" y="950422"/>
                  <a:pt x="5724122" y="950422"/>
                </a:cubicBezTo>
                <a:cubicBezTo>
                  <a:pt x="5716100" y="950422"/>
                  <a:pt x="5710266" y="943858"/>
                  <a:pt x="5710266" y="936565"/>
                </a:cubicBezTo>
                <a:cubicBezTo>
                  <a:pt x="5710266" y="930002"/>
                  <a:pt x="5716100" y="924168"/>
                  <a:pt x="5724122" y="924168"/>
                </a:cubicBezTo>
                <a:close/>
                <a:moveTo>
                  <a:pt x="5653291" y="924168"/>
                </a:moveTo>
                <a:cubicBezTo>
                  <a:pt x="5659125" y="924168"/>
                  <a:pt x="5665688" y="930002"/>
                  <a:pt x="5665688" y="936565"/>
                </a:cubicBezTo>
                <a:cubicBezTo>
                  <a:pt x="5665688" y="943858"/>
                  <a:pt x="5659125" y="950422"/>
                  <a:pt x="5653291" y="950422"/>
                </a:cubicBezTo>
                <a:cubicBezTo>
                  <a:pt x="5645269" y="950422"/>
                  <a:pt x="5639435" y="943858"/>
                  <a:pt x="5639435" y="936565"/>
                </a:cubicBezTo>
                <a:cubicBezTo>
                  <a:pt x="5639435" y="930002"/>
                  <a:pt x="5645269" y="924168"/>
                  <a:pt x="5653291" y="924168"/>
                </a:cubicBezTo>
                <a:close/>
                <a:moveTo>
                  <a:pt x="5581002" y="924168"/>
                </a:moveTo>
                <a:cubicBezTo>
                  <a:pt x="5588295" y="924168"/>
                  <a:pt x="5594858" y="930002"/>
                  <a:pt x="5594858" y="936565"/>
                </a:cubicBezTo>
                <a:cubicBezTo>
                  <a:pt x="5594858" y="943858"/>
                  <a:pt x="5588295" y="950422"/>
                  <a:pt x="5581002" y="950422"/>
                </a:cubicBezTo>
                <a:cubicBezTo>
                  <a:pt x="5574439" y="950422"/>
                  <a:pt x="5568605" y="943858"/>
                  <a:pt x="5568605" y="936565"/>
                </a:cubicBezTo>
                <a:cubicBezTo>
                  <a:pt x="5568605" y="930002"/>
                  <a:pt x="5574439" y="924168"/>
                  <a:pt x="5581002" y="924168"/>
                </a:cubicBezTo>
                <a:close/>
                <a:moveTo>
                  <a:pt x="5510171" y="924168"/>
                </a:moveTo>
                <a:cubicBezTo>
                  <a:pt x="5517464" y="924168"/>
                  <a:pt x="5524027" y="930002"/>
                  <a:pt x="5524027" y="936565"/>
                </a:cubicBezTo>
                <a:cubicBezTo>
                  <a:pt x="5524027" y="943858"/>
                  <a:pt x="5517464" y="950422"/>
                  <a:pt x="5510171" y="950422"/>
                </a:cubicBezTo>
                <a:cubicBezTo>
                  <a:pt x="5503608" y="950422"/>
                  <a:pt x="5497774" y="943858"/>
                  <a:pt x="5497774" y="936565"/>
                </a:cubicBezTo>
                <a:cubicBezTo>
                  <a:pt x="5497774" y="930002"/>
                  <a:pt x="5503608" y="924168"/>
                  <a:pt x="5510171" y="924168"/>
                </a:cubicBezTo>
                <a:close/>
                <a:moveTo>
                  <a:pt x="5438937" y="924168"/>
                </a:moveTo>
                <a:cubicBezTo>
                  <a:pt x="5447182" y="924168"/>
                  <a:pt x="5453178" y="930002"/>
                  <a:pt x="5453178" y="936565"/>
                </a:cubicBezTo>
                <a:cubicBezTo>
                  <a:pt x="5453178" y="943858"/>
                  <a:pt x="5447182" y="950422"/>
                  <a:pt x="5438937" y="950422"/>
                </a:cubicBezTo>
                <a:cubicBezTo>
                  <a:pt x="5431442" y="950422"/>
                  <a:pt x="5426945" y="943858"/>
                  <a:pt x="5426945" y="936565"/>
                </a:cubicBezTo>
                <a:cubicBezTo>
                  <a:pt x="5426945" y="930002"/>
                  <a:pt x="5431442" y="924168"/>
                  <a:pt x="5438937" y="924168"/>
                </a:cubicBezTo>
                <a:close/>
                <a:moveTo>
                  <a:pt x="5367530" y="924168"/>
                </a:moveTo>
                <a:cubicBezTo>
                  <a:pt x="5376092" y="924168"/>
                  <a:pt x="5382318" y="930002"/>
                  <a:pt x="5382318" y="936565"/>
                </a:cubicBezTo>
                <a:cubicBezTo>
                  <a:pt x="5382318" y="943858"/>
                  <a:pt x="5376092" y="950422"/>
                  <a:pt x="5367530" y="950422"/>
                </a:cubicBezTo>
                <a:cubicBezTo>
                  <a:pt x="5359747" y="950422"/>
                  <a:pt x="5352742" y="943858"/>
                  <a:pt x="5352742" y="936565"/>
                </a:cubicBezTo>
                <a:cubicBezTo>
                  <a:pt x="5352742" y="930002"/>
                  <a:pt x="5359747" y="924168"/>
                  <a:pt x="5367530" y="924168"/>
                </a:cubicBezTo>
                <a:close/>
                <a:moveTo>
                  <a:pt x="5296699" y="924168"/>
                </a:moveTo>
                <a:cubicBezTo>
                  <a:pt x="5305261" y="924168"/>
                  <a:pt x="5311488" y="930002"/>
                  <a:pt x="5311488" y="936565"/>
                </a:cubicBezTo>
                <a:cubicBezTo>
                  <a:pt x="5311488" y="943858"/>
                  <a:pt x="5305261" y="950422"/>
                  <a:pt x="5296699" y="950422"/>
                </a:cubicBezTo>
                <a:cubicBezTo>
                  <a:pt x="5288915" y="950422"/>
                  <a:pt x="5281910" y="943858"/>
                  <a:pt x="5281910" y="936565"/>
                </a:cubicBezTo>
                <a:cubicBezTo>
                  <a:pt x="5281910" y="930002"/>
                  <a:pt x="5288915" y="924168"/>
                  <a:pt x="5296699" y="924168"/>
                </a:cubicBezTo>
                <a:close/>
                <a:moveTo>
                  <a:pt x="5225869" y="924168"/>
                </a:moveTo>
                <a:cubicBezTo>
                  <a:pt x="5234431" y="924168"/>
                  <a:pt x="5240657" y="930002"/>
                  <a:pt x="5240657" y="936565"/>
                </a:cubicBezTo>
                <a:cubicBezTo>
                  <a:pt x="5240657" y="943858"/>
                  <a:pt x="5234431" y="950422"/>
                  <a:pt x="5225869" y="950422"/>
                </a:cubicBezTo>
                <a:cubicBezTo>
                  <a:pt x="5217307" y="950422"/>
                  <a:pt x="5211081" y="943858"/>
                  <a:pt x="5211081" y="936565"/>
                </a:cubicBezTo>
                <a:cubicBezTo>
                  <a:pt x="5211081" y="930002"/>
                  <a:pt x="5217307" y="924168"/>
                  <a:pt x="5225869" y="924168"/>
                </a:cubicBezTo>
                <a:close/>
                <a:moveTo>
                  <a:pt x="5154105" y="924168"/>
                </a:moveTo>
                <a:cubicBezTo>
                  <a:pt x="5162127" y="924168"/>
                  <a:pt x="5166502" y="930002"/>
                  <a:pt x="5166502" y="936565"/>
                </a:cubicBezTo>
                <a:cubicBezTo>
                  <a:pt x="5166502" y="943858"/>
                  <a:pt x="5162127" y="950422"/>
                  <a:pt x="5154105" y="950422"/>
                </a:cubicBezTo>
                <a:cubicBezTo>
                  <a:pt x="5146083" y="950422"/>
                  <a:pt x="5140249" y="943858"/>
                  <a:pt x="5140249" y="936565"/>
                </a:cubicBezTo>
                <a:cubicBezTo>
                  <a:pt x="5140249" y="930002"/>
                  <a:pt x="5146083" y="924168"/>
                  <a:pt x="5154105" y="924168"/>
                </a:cubicBezTo>
                <a:close/>
                <a:moveTo>
                  <a:pt x="5083276" y="924168"/>
                </a:moveTo>
                <a:cubicBezTo>
                  <a:pt x="5089110" y="924168"/>
                  <a:pt x="5095673" y="930002"/>
                  <a:pt x="5095673" y="936565"/>
                </a:cubicBezTo>
                <a:cubicBezTo>
                  <a:pt x="5095673" y="943858"/>
                  <a:pt x="5089110" y="950422"/>
                  <a:pt x="5083276" y="950422"/>
                </a:cubicBezTo>
                <a:cubicBezTo>
                  <a:pt x="5075254" y="950422"/>
                  <a:pt x="5069420" y="943858"/>
                  <a:pt x="5069420" y="936565"/>
                </a:cubicBezTo>
                <a:cubicBezTo>
                  <a:pt x="5069420" y="930002"/>
                  <a:pt x="5075254" y="924168"/>
                  <a:pt x="5083276" y="924168"/>
                </a:cubicBezTo>
                <a:close/>
                <a:moveTo>
                  <a:pt x="5012445" y="924168"/>
                </a:moveTo>
                <a:cubicBezTo>
                  <a:pt x="5018279" y="924168"/>
                  <a:pt x="5024842" y="930002"/>
                  <a:pt x="5024842" y="936565"/>
                </a:cubicBezTo>
                <a:cubicBezTo>
                  <a:pt x="5024842" y="943858"/>
                  <a:pt x="5018279" y="950422"/>
                  <a:pt x="5012445" y="950422"/>
                </a:cubicBezTo>
                <a:cubicBezTo>
                  <a:pt x="5004423" y="950422"/>
                  <a:pt x="4998589" y="943858"/>
                  <a:pt x="4998589" y="938024"/>
                </a:cubicBezTo>
                <a:cubicBezTo>
                  <a:pt x="4998589" y="930002"/>
                  <a:pt x="5004423" y="924168"/>
                  <a:pt x="5012445" y="924168"/>
                </a:cubicBezTo>
                <a:close/>
                <a:moveTo>
                  <a:pt x="4940157" y="924168"/>
                </a:moveTo>
                <a:cubicBezTo>
                  <a:pt x="4948179" y="924168"/>
                  <a:pt x="4954013" y="930002"/>
                  <a:pt x="4954013" y="938024"/>
                </a:cubicBezTo>
                <a:cubicBezTo>
                  <a:pt x="4954013" y="943858"/>
                  <a:pt x="4948179" y="950422"/>
                  <a:pt x="4940157" y="950422"/>
                </a:cubicBezTo>
                <a:cubicBezTo>
                  <a:pt x="4934323" y="950422"/>
                  <a:pt x="4927760" y="943858"/>
                  <a:pt x="4927760" y="938024"/>
                </a:cubicBezTo>
                <a:cubicBezTo>
                  <a:pt x="4927760" y="930002"/>
                  <a:pt x="4934323" y="924168"/>
                  <a:pt x="4940157" y="924168"/>
                </a:cubicBezTo>
                <a:close/>
                <a:moveTo>
                  <a:pt x="4865953" y="924168"/>
                </a:moveTo>
                <a:cubicBezTo>
                  <a:pt x="4873975" y="924168"/>
                  <a:pt x="4879809" y="930002"/>
                  <a:pt x="4879809" y="938024"/>
                </a:cubicBezTo>
                <a:cubicBezTo>
                  <a:pt x="4879809" y="943858"/>
                  <a:pt x="4873975" y="950422"/>
                  <a:pt x="4865953" y="950422"/>
                </a:cubicBezTo>
                <a:cubicBezTo>
                  <a:pt x="4860119" y="950422"/>
                  <a:pt x="4853556" y="943858"/>
                  <a:pt x="4853556" y="938024"/>
                </a:cubicBezTo>
                <a:cubicBezTo>
                  <a:pt x="4853556" y="930002"/>
                  <a:pt x="4858661" y="924168"/>
                  <a:pt x="4865953" y="924168"/>
                </a:cubicBezTo>
                <a:close/>
                <a:moveTo>
                  <a:pt x="4797514" y="924168"/>
                </a:moveTo>
                <a:cubicBezTo>
                  <a:pt x="4806076" y="924168"/>
                  <a:pt x="4812303" y="930002"/>
                  <a:pt x="4812303" y="938024"/>
                </a:cubicBezTo>
                <a:cubicBezTo>
                  <a:pt x="4812303" y="943858"/>
                  <a:pt x="4806076" y="950422"/>
                  <a:pt x="4797514" y="950422"/>
                </a:cubicBezTo>
                <a:cubicBezTo>
                  <a:pt x="4789730" y="950422"/>
                  <a:pt x="4782725" y="943858"/>
                  <a:pt x="4782725" y="938024"/>
                </a:cubicBezTo>
                <a:cubicBezTo>
                  <a:pt x="4782725" y="930002"/>
                  <a:pt x="4789730" y="924168"/>
                  <a:pt x="4797514" y="924168"/>
                </a:cubicBezTo>
                <a:close/>
                <a:moveTo>
                  <a:pt x="4726684" y="924168"/>
                </a:moveTo>
                <a:cubicBezTo>
                  <a:pt x="4735246" y="924168"/>
                  <a:pt x="4741472" y="930002"/>
                  <a:pt x="4741472" y="938024"/>
                </a:cubicBezTo>
                <a:cubicBezTo>
                  <a:pt x="4741472" y="943858"/>
                  <a:pt x="4735246" y="950422"/>
                  <a:pt x="4726684" y="950422"/>
                </a:cubicBezTo>
                <a:cubicBezTo>
                  <a:pt x="4718122" y="950422"/>
                  <a:pt x="4711896" y="943858"/>
                  <a:pt x="4711896" y="938024"/>
                </a:cubicBezTo>
                <a:cubicBezTo>
                  <a:pt x="4711896" y="930002"/>
                  <a:pt x="4718122" y="924168"/>
                  <a:pt x="4726684" y="924168"/>
                </a:cubicBezTo>
                <a:close/>
                <a:moveTo>
                  <a:pt x="4655853" y="924168"/>
                </a:moveTo>
                <a:cubicBezTo>
                  <a:pt x="4663637" y="924168"/>
                  <a:pt x="4670642" y="930002"/>
                  <a:pt x="4670642" y="938024"/>
                </a:cubicBezTo>
                <a:cubicBezTo>
                  <a:pt x="4670642" y="943858"/>
                  <a:pt x="4663637" y="950422"/>
                  <a:pt x="4655853" y="950422"/>
                </a:cubicBezTo>
                <a:cubicBezTo>
                  <a:pt x="4647291" y="950422"/>
                  <a:pt x="4641064" y="943858"/>
                  <a:pt x="4641064" y="938024"/>
                </a:cubicBezTo>
                <a:cubicBezTo>
                  <a:pt x="4641064" y="930002"/>
                  <a:pt x="4647291" y="924168"/>
                  <a:pt x="4655853" y="924168"/>
                </a:cubicBezTo>
                <a:close/>
                <a:moveTo>
                  <a:pt x="4584091" y="924168"/>
                </a:moveTo>
                <a:cubicBezTo>
                  <a:pt x="4591384" y="924168"/>
                  <a:pt x="4596488" y="930002"/>
                  <a:pt x="4596488" y="938024"/>
                </a:cubicBezTo>
                <a:cubicBezTo>
                  <a:pt x="4596488" y="943858"/>
                  <a:pt x="4591384" y="950422"/>
                  <a:pt x="4584091" y="950422"/>
                </a:cubicBezTo>
                <a:cubicBezTo>
                  <a:pt x="4576069" y="950422"/>
                  <a:pt x="4570235" y="943858"/>
                  <a:pt x="4570235" y="938024"/>
                </a:cubicBezTo>
                <a:cubicBezTo>
                  <a:pt x="4570235" y="930002"/>
                  <a:pt x="4576069" y="924168"/>
                  <a:pt x="4584091" y="924168"/>
                </a:cubicBezTo>
                <a:close/>
                <a:moveTo>
                  <a:pt x="4513260" y="924168"/>
                </a:moveTo>
                <a:cubicBezTo>
                  <a:pt x="4519094" y="924168"/>
                  <a:pt x="4525657" y="930002"/>
                  <a:pt x="4525657" y="938024"/>
                </a:cubicBezTo>
                <a:cubicBezTo>
                  <a:pt x="4525657" y="943858"/>
                  <a:pt x="4519094" y="950422"/>
                  <a:pt x="4513260" y="950422"/>
                </a:cubicBezTo>
                <a:cubicBezTo>
                  <a:pt x="4505238" y="950422"/>
                  <a:pt x="4499404" y="943858"/>
                  <a:pt x="4499404" y="938024"/>
                </a:cubicBezTo>
                <a:cubicBezTo>
                  <a:pt x="4499404" y="930002"/>
                  <a:pt x="4505238" y="924168"/>
                  <a:pt x="4513260" y="924168"/>
                </a:cubicBezTo>
                <a:close/>
                <a:moveTo>
                  <a:pt x="4439056" y="924168"/>
                </a:moveTo>
                <a:cubicBezTo>
                  <a:pt x="4445619" y="924168"/>
                  <a:pt x="4451453" y="930002"/>
                  <a:pt x="4451453" y="938024"/>
                </a:cubicBezTo>
                <a:cubicBezTo>
                  <a:pt x="4451453" y="943858"/>
                  <a:pt x="4445619" y="950422"/>
                  <a:pt x="4439056" y="950422"/>
                </a:cubicBezTo>
                <a:cubicBezTo>
                  <a:pt x="4431763" y="950422"/>
                  <a:pt x="4425200" y="943858"/>
                  <a:pt x="4425200" y="938024"/>
                </a:cubicBezTo>
                <a:cubicBezTo>
                  <a:pt x="4425200" y="930002"/>
                  <a:pt x="4431763" y="924168"/>
                  <a:pt x="4439056" y="924168"/>
                </a:cubicBezTo>
                <a:close/>
                <a:moveTo>
                  <a:pt x="4366768" y="924168"/>
                </a:moveTo>
                <a:cubicBezTo>
                  <a:pt x="4374790" y="924168"/>
                  <a:pt x="4380624" y="930002"/>
                  <a:pt x="4380624" y="938024"/>
                </a:cubicBezTo>
                <a:cubicBezTo>
                  <a:pt x="4380624" y="943858"/>
                  <a:pt x="4374790" y="950422"/>
                  <a:pt x="4366768" y="950422"/>
                </a:cubicBezTo>
                <a:cubicBezTo>
                  <a:pt x="4360934" y="950422"/>
                  <a:pt x="4354371" y="943858"/>
                  <a:pt x="4354371" y="938024"/>
                </a:cubicBezTo>
                <a:cubicBezTo>
                  <a:pt x="4354371" y="930002"/>
                  <a:pt x="4360934" y="924168"/>
                  <a:pt x="4366768" y="924168"/>
                </a:cubicBezTo>
                <a:close/>
                <a:moveTo>
                  <a:pt x="4295937" y="924168"/>
                </a:moveTo>
                <a:cubicBezTo>
                  <a:pt x="4303959" y="924168"/>
                  <a:pt x="4309793" y="930002"/>
                  <a:pt x="4309793" y="938024"/>
                </a:cubicBezTo>
                <a:cubicBezTo>
                  <a:pt x="4309793" y="943858"/>
                  <a:pt x="4303959" y="950422"/>
                  <a:pt x="4295937" y="950422"/>
                </a:cubicBezTo>
                <a:cubicBezTo>
                  <a:pt x="4290103" y="950422"/>
                  <a:pt x="4283540" y="943858"/>
                  <a:pt x="4283540" y="938024"/>
                </a:cubicBezTo>
                <a:cubicBezTo>
                  <a:pt x="4283540" y="930002"/>
                  <a:pt x="4290103" y="924168"/>
                  <a:pt x="4295937" y="924168"/>
                </a:cubicBezTo>
                <a:close/>
                <a:moveTo>
                  <a:pt x="4225107" y="924168"/>
                </a:moveTo>
                <a:cubicBezTo>
                  <a:pt x="4233129" y="924168"/>
                  <a:pt x="4238963" y="930002"/>
                  <a:pt x="4238963" y="938024"/>
                </a:cubicBezTo>
                <a:cubicBezTo>
                  <a:pt x="4238963" y="943858"/>
                  <a:pt x="4233129" y="950422"/>
                  <a:pt x="4225107" y="950422"/>
                </a:cubicBezTo>
                <a:cubicBezTo>
                  <a:pt x="4217085" y="950422"/>
                  <a:pt x="4212710" y="943858"/>
                  <a:pt x="4212710" y="938024"/>
                </a:cubicBezTo>
                <a:cubicBezTo>
                  <a:pt x="4212710" y="930002"/>
                  <a:pt x="4217085" y="924168"/>
                  <a:pt x="4225107" y="924168"/>
                </a:cubicBezTo>
                <a:close/>
                <a:moveTo>
                  <a:pt x="4153295" y="924168"/>
                </a:moveTo>
                <a:cubicBezTo>
                  <a:pt x="4161078" y="924168"/>
                  <a:pt x="4168083" y="930002"/>
                  <a:pt x="4168083" y="938024"/>
                </a:cubicBezTo>
                <a:cubicBezTo>
                  <a:pt x="4168083" y="943858"/>
                  <a:pt x="4161078" y="950422"/>
                  <a:pt x="4153295" y="950422"/>
                </a:cubicBezTo>
                <a:cubicBezTo>
                  <a:pt x="4144733" y="950422"/>
                  <a:pt x="4138507" y="943858"/>
                  <a:pt x="4138507" y="938024"/>
                </a:cubicBezTo>
                <a:cubicBezTo>
                  <a:pt x="4138507" y="930002"/>
                  <a:pt x="4144733" y="924168"/>
                  <a:pt x="4153295" y="924168"/>
                </a:cubicBezTo>
                <a:close/>
                <a:moveTo>
                  <a:pt x="4082465" y="924168"/>
                </a:moveTo>
                <a:cubicBezTo>
                  <a:pt x="4090249" y="924168"/>
                  <a:pt x="4097254" y="930002"/>
                  <a:pt x="4097254" y="938024"/>
                </a:cubicBezTo>
                <a:cubicBezTo>
                  <a:pt x="4097254" y="943858"/>
                  <a:pt x="4090249" y="950422"/>
                  <a:pt x="4082465" y="950422"/>
                </a:cubicBezTo>
                <a:cubicBezTo>
                  <a:pt x="4073903" y="950422"/>
                  <a:pt x="4067676" y="943858"/>
                  <a:pt x="4067676" y="938024"/>
                </a:cubicBezTo>
                <a:cubicBezTo>
                  <a:pt x="4067676" y="930002"/>
                  <a:pt x="4073903" y="924168"/>
                  <a:pt x="4082465" y="924168"/>
                </a:cubicBezTo>
                <a:close/>
                <a:moveTo>
                  <a:pt x="4011635" y="924168"/>
                </a:moveTo>
                <a:cubicBezTo>
                  <a:pt x="4019418" y="924168"/>
                  <a:pt x="4026423" y="930002"/>
                  <a:pt x="4026423" y="938024"/>
                </a:cubicBezTo>
                <a:cubicBezTo>
                  <a:pt x="4026423" y="943858"/>
                  <a:pt x="4019418" y="950422"/>
                  <a:pt x="4011635" y="950422"/>
                </a:cubicBezTo>
                <a:cubicBezTo>
                  <a:pt x="4003073" y="950422"/>
                  <a:pt x="3996847" y="943858"/>
                  <a:pt x="3996847" y="938024"/>
                </a:cubicBezTo>
                <a:cubicBezTo>
                  <a:pt x="3996847" y="930002"/>
                  <a:pt x="4003073" y="924168"/>
                  <a:pt x="4011635" y="924168"/>
                </a:cubicBezTo>
                <a:close/>
                <a:moveTo>
                  <a:pt x="3939871" y="924168"/>
                </a:moveTo>
                <a:cubicBezTo>
                  <a:pt x="3947893" y="924168"/>
                  <a:pt x="3952268" y="930002"/>
                  <a:pt x="3952268" y="938024"/>
                </a:cubicBezTo>
                <a:cubicBezTo>
                  <a:pt x="3952268" y="945317"/>
                  <a:pt x="3947893" y="950422"/>
                  <a:pt x="3939871" y="950422"/>
                </a:cubicBezTo>
                <a:cubicBezTo>
                  <a:pt x="3932578" y="950422"/>
                  <a:pt x="3926015" y="945317"/>
                  <a:pt x="3926015" y="938024"/>
                </a:cubicBezTo>
                <a:cubicBezTo>
                  <a:pt x="3926015" y="930002"/>
                  <a:pt x="3932578" y="924168"/>
                  <a:pt x="3939871" y="924168"/>
                </a:cubicBezTo>
                <a:close/>
                <a:moveTo>
                  <a:pt x="3869042" y="924168"/>
                </a:moveTo>
                <a:cubicBezTo>
                  <a:pt x="3875605" y="924168"/>
                  <a:pt x="3881439" y="930002"/>
                  <a:pt x="3881439" y="938024"/>
                </a:cubicBezTo>
                <a:cubicBezTo>
                  <a:pt x="3881439" y="945317"/>
                  <a:pt x="3875605" y="950422"/>
                  <a:pt x="3869042" y="950422"/>
                </a:cubicBezTo>
                <a:cubicBezTo>
                  <a:pt x="3861749" y="950422"/>
                  <a:pt x="3855186" y="945317"/>
                  <a:pt x="3855186" y="938024"/>
                </a:cubicBezTo>
                <a:cubicBezTo>
                  <a:pt x="3855186" y="930002"/>
                  <a:pt x="3861749" y="924168"/>
                  <a:pt x="3869042" y="924168"/>
                </a:cubicBezTo>
                <a:close/>
                <a:moveTo>
                  <a:pt x="3798211" y="924168"/>
                </a:moveTo>
                <a:cubicBezTo>
                  <a:pt x="3804774" y="924168"/>
                  <a:pt x="3810608" y="930002"/>
                  <a:pt x="3810608" y="938024"/>
                </a:cubicBezTo>
                <a:cubicBezTo>
                  <a:pt x="3810608" y="945317"/>
                  <a:pt x="3804774" y="950422"/>
                  <a:pt x="3798211" y="950422"/>
                </a:cubicBezTo>
                <a:cubicBezTo>
                  <a:pt x="3790918" y="950422"/>
                  <a:pt x="3784355" y="945317"/>
                  <a:pt x="3784355" y="938024"/>
                </a:cubicBezTo>
                <a:cubicBezTo>
                  <a:pt x="3784355" y="930002"/>
                  <a:pt x="3790918" y="924168"/>
                  <a:pt x="3798211" y="924168"/>
                </a:cubicBezTo>
                <a:close/>
                <a:moveTo>
                  <a:pt x="3725922" y="924168"/>
                </a:moveTo>
                <a:cubicBezTo>
                  <a:pt x="3733944" y="924168"/>
                  <a:pt x="3739778" y="930002"/>
                  <a:pt x="3739778" y="938024"/>
                </a:cubicBezTo>
                <a:cubicBezTo>
                  <a:pt x="3739778" y="945317"/>
                  <a:pt x="3733944" y="950422"/>
                  <a:pt x="3725922" y="950422"/>
                </a:cubicBezTo>
                <a:cubicBezTo>
                  <a:pt x="3719359" y="950422"/>
                  <a:pt x="3713525" y="945317"/>
                  <a:pt x="3713525" y="938024"/>
                </a:cubicBezTo>
                <a:cubicBezTo>
                  <a:pt x="3713525" y="930002"/>
                  <a:pt x="3719359" y="924168"/>
                  <a:pt x="3725922" y="924168"/>
                </a:cubicBezTo>
                <a:close/>
                <a:moveTo>
                  <a:pt x="3655091" y="924168"/>
                </a:moveTo>
                <a:cubicBezTo>
                  <a:pt x="3662384" y="924168"/>
                  <a:pt x="3668947" y="930002"/>
                  <a:pt x="3668947" y="938024"/>
                </a:cubicBezTo>
                <a:cubicBezTo>
                  <a:pt x="3668947" y="945317"/>
                  <a:pt x="3662384" y="950422"/>
                  <a:pt x="3655091" y="950422"/>
                </a:cubicBezTo>
                <a:cubicBezTo>
                  <a:pt x="3647069" y="950422"/>
                  <a:pt x="3642694" y="945317"/>
                  <a:pt x="3642694" y="938024"/>
                </a:cubicBezTo>
                <a:cubicBezTo>
                  <a:pt x="3642694" y="930002"/>
                  <a:pt x="3647069" y="924168"/>
                  <a:pt x="3655091" y="924168"/>
                </a:cubicBezTo>
                <a:close/>
                <a:moveTo>
                  <a:pt x="3583280" y="924168"/>
                </a:moveTo>
                <a:cubicBezTo>
                  <a:pt x="3591064" y="924168"/>
                  <a:pt x="3598069" y="930002"/>
                  <a:pt x="3598069" y="938024"/>
                </a:cubicBezTo>
                <a:cubicBezTo>
                  <a:pt x="3598069" y="945317"/>
                  <a:pt x="3591064" y="950422"/>
                  <a:pt x="3583280" y="950422"/>
                </a:cubicBezTo>
                <a:cubicBezTo>
                  <a:pt x="3574718" y="950422"/>
                  <a:pt x="3568491" y="945317"/>
                  <a:pt x="3568491" y="938024"/>
                </a:cubicBezTo>
                <a:cubicBezTo>
                  <a:pt x="3568491" y="930002"/>
                  <a:pt x="3574718" y="924168"/>
                  <a:pt x="3583280" y="924168"/>
                </a:cubicBezTo>
                <a:close/>
                <a:moveTo>
                  <a:pt x="941441" y="856710"/>
                </a:moveTo>
                <a:cubicBezTo>
                  <a:pt x="949463" y="856710"/>
                  <a:pt x="953839" y="861085"/>
                  <a:pt x="953839" y="869107"/>
                </a:cubicBezTo>
                <a:cubicBezTo>
                  <a:pt x="953839" y="876400"/>
                  <a:pt x="949463" y="882964"/>
                  <a:pt x="941441" y="882964"/>
                </a:cubicBezTo>
                <a:cubicBezTo>
                  <a:pt x="934149" y="882964"/>
                  <a:pt x="927585" y="876400"/>
                  <a:pt x="927585" y="869107"/>
                </a:cubicBezTo>
                <a:cubicBezTo>
                  <a:pt x="927585" y="861085"/>
                  <a:pt x="934149" y="856710"/>
                  <a:pt x="941441" y="856710"/>
                </a:cubicBezTo>
                <a:close/>
                <a:moveTo>
                  <a:pt x="870610" y="856710"/>
                </a:moveTo>
                <a:cubicBezTo>
                  <a:pt x="877174" y="856710"/>
                  <a:pt x="883008" y="861085"/>
                  <a:pt x="883008" y="869107"/>
                </a:cubicBezTo>
                <a:cubicBezTo>
                  <a:pt x="883008" y="876400"/>
                  <a:pt x="877174" y="882964"/>
                  <a:pt x="870610" y="882964"/>
                </a:cubicBezTo>
                <a:cubicBezTo>
                  <a:pt x="863318" y="882964"/>
                  <a:pt x="856754" y="876400"/>
                  <a:pt x="856754" y="869107"/>
                </a:cubicBezTo>
                <a:cubicBezTo>
                  <a:pt x="856754" y="861085"/>
                  <a:pt x="863318" y="856710"/>
                  <a:pt x="870610" y="856710"/>
                </a:cubicBezTo>
                <a:close/>
                <a:moveTo>
                  <a:pt x="799780" y="856710"/>
                </a:moveTo>
                <a:cubicBezTo>
                  <a:pt x="806344" y="856710"/>
                  <a:pt x="812178" y="861085"/>
                  <a:pt x="812178" y="869107"/>
                </a:cubicBezTo>
                <a:cubicBezTo>
                  <a:pt x="812178" y="876400"/>
                  <a:pt x="806344" y="882964"/>
                  <a:pt x="799780" y="882964"/>
                </a:cubicBezTo>
                <a:cubicBezTo>
                  <a:pt x="792487" y="882964"/>
                  <a:pt x="785924" y="876400"/>
                  <a:pt x="785924" y="869107"/>
                </a:cubicBezTo>
                <a:cubicBezTo>
                  <a:pt x="785924" y="861085"/>
                  <a:pt x="792487" y="856710"/>
                  <a:pt x="799780" y="856710"/>
                </a:cubicBezTo>
                <a:close/>
                <a:moveTo>
                  <a:pt x="724119" y="856710"/>
                </a:moveTo>
                <a:cubicBezTo>
                  <a:pt x="731411" y="856710"/>
                  <a:pt x="737976" y="861085"/>
                  <a:pt x="737976" y="869107"/>
                </a:cubicBezTo>
                <a:cubicBezTo>
                  <a:pt x="737976" y="876400"/>
                  <a:pt x="731411" y="882964"/>
                  <a:pt x="724119" y="882964"/>
                </a:cubicBezTo>
                <a:cubicBezTo>
                  <a:pt x="717555" y="882964"/>
                  <a:pt x="711721" y="876400"/>
                  <a:pt x="711721" y="869107"/>
                </a:cubicBezTo>
                <a:cubicBezTo>
                  <a:pt x="711721" y="861085"/>
                  <a:pt x="717555" y="856710"/>
                  <a:pt x="724119" y="856710"/>
                </a:cubicBezTo>
                <a:close/>
                <a:moveTo>
                  <a:pt x="653288" y="856710"/>
                </a:moveTo>
                <a:cubicBezTo>
                  <a:pt x="660580" y="856710"/>
                  <a:pt x="667144" y="861085"/>
                  <a:pt x="667144" y="869107"/>
                </a:cubicBezTo>
                <a:cubicBezTo>
                  <a:pt x="667144" y="876400"/>
                  <a:pt x="660580" y="882964"/>
                  <a:pt x="653288" y="882964"/>
                </a:cubicBezTo>
                <a:cubicBezTo>
                  <a:pt x="645266" y="882964"/>
                  <a:pt x="640891" y="876400"/>
                  <a:pt x="640891" y="869107"/>
                </a:cubicBezTo>
                <a:cubicBezTo>
                  <a:pt x="640891" y="861085"/>
                  <a:pt x="645266" y="856710"/>
                  <a:pt x="653288" y="856710"/>
                </a:cubicBezTo>
                <a:close/>
                <a:moveTo>
                  <a:pt x="584851" y="856710"/>
                </a:moveTo>
                <a:cubicBezTo>
                  <a:pt x="592633" y="856710"/>
                  <a:pt x="599638" y="861085"/>
                  <a:pt x="599638" y="869107"/>
                </a:cubicBezTo>
                <a:cubicBezTo>
                  <a:pt x="599638" y="876400"/>
                  <a:pt x="592633" y="882964"/>
                  <a:pt x="584851" y="882964"/>
                </a:cubicBezTo>
                <a:cubicBezTo>
                  <a:pt x="576288" y="882964"/>
                  <a:pt x="570061" y="876400"/>
                  <a:pt x="570061" y="869107"/>
                </a:cubicBezTo>
                <a:cubicBezTo>
                  <a:pt x="570061" y="861085"/>
                  <a:pt x="576288" y="856710"/>
                  <a:pt x="584851" y="856710"/>
                </a:cubicBezTo>
                <a:close/>
                <a:moveTo>
                  <a:pt x="513649" y="856710"/>
                </a:moveTo>
                <a:cubicBezTo>
                  <a:pt x="521998" y="856710"/>
                  <a:pt x="528826" y="861085"/>
                  <a:pt x="528826" y="869107"/>
                </a:cubicBezTo>
                <a:cubicBezTo>
                  <a:pt x="528826" y="876400"/>
                  <a:pt x="521998" y="882964"/>
                  <a:pt x="513649" y="882964"/>
                </a:cubicBezTo>
                <a:cubicBezTo>
                  <a:pt x="506060" y="882964"/>
                  <a:pt x="499230" y="876400"/>
                  <a:pt x="499230" y="869107"/>
                </a:cubicBezTo>
                <a:cubicBezTo>
                  <a:pt x="499230" y="861085"/>
                  <a:pt x="506060" y="856710"/>
                  <a:pt x="513649" y="856710"/>
                </a:cubicBezTo>
                <a:close/>
                <a:moveTo>
                  <a:pt x="439816" y="856710"/>
                </a:moveTo>
                <a:cubicBezTo>
                  <a:pt x="448379" y="856710"/>
                  <a:pt x="454606" y="861085"/>
                  <a:pt x="454606" y="869107"/>
                </a:cubicBezTo>
                <a:cubicBezTo>
                  <a:pt x="454606" y="876400"/>
                  <a:pt x="448379" y="882964"/>
                  <a:pt x="439816" y="882964"/>
                </a:cubicBezTo>
                <a:cubicBezTo>
                  <a:pt x="432032" y="882964"/>
                  <a:pt x="425028" y="876400"/>
                  <a:pt x="425028" y="869107"/>
                </a:cubicBezTo>
                <a:cubicBezTo>
                  <a:pt x="425028" y="861085"/>
                  <a:pt x="432032" y="856710"/>
                  <a:pt x="439816" y="856710"/>
                </a:cubicBezTo>
                <a:close/>
                <a:moveTo>
                  <a:pt x="368053" y="856710"/>
                </a:moveTo>
                <a:cubicBezTo>
                  <a:pt x="376076" y="856710"/>
                  <a:pt x="380451" y="861085"/>
                  <a:pt x="380451" y="869107"/>
                </a:cubicBezTo>
                <a:cubicBezTo>
                  <a:pt x="380451" y="876400"/>
                  <a:pt x="376076" y="882964"/>
                  <a:pt x="368053" y="882964"/>
                </a:cubicBezTo>
                <a:cubicBezTo>
                  <a:pt x="360761" y="882964"/>
                  <a:pt x="354198" y="876400"/>
                  <a:pt x="354198" y="869107"/>
                </a:cubicBezTo>
                <a:cubicBezTo>
                  <a:pt x="354198" y="861085"/>
                  <a:pt x="360761" y="856710"/>
                  <a:pt x="368053" y="856710"/>
                </a:cubicBezTo>
                <a:close/>
                <a:moveTo>
                  <a:pt x="297222" y="856710"/>
                </a:moveTo>
                <a:cubicBezTo>
                  <a:pt x="303785" y="856710"/>
                  <a:pt x="309618" y="861085"/>
                  <a:pt x="309618" y="869107"/>
                </a:cubicBezTo>
                <a:cubicBezTo>
                  <a:pt x="309618" y="876400"/>
                  <a:pt x="303785" y="882964"/>
                  <a:pt x="297222" y="882964"/>
                </a:cubicBezTo>
                <a:cubicBezTo>
                  <a:pt x="289929" y="882964"/>
                  <a:pt x="283366" y="876400"/>
                  <a:pt x="283366" y="869107"/>
                </a:cubicBezTo>
                <a:cubicBezTo>
                  <a:pt x="283366" y="862544"/>
                  <a:pt x="289929" y="856710"/>
                  <a:pt x="297222" y="856710"/>
                </a:cubicBezTo>
                <a:close/>
                <a:moveTo>
                  <a:pt x="226393" y="856710"/>
                </a:moveTo>
                <a:cubicBezTo>
                  <a:pt x="232228" y="856710"/>
                  <a:pt x="238791" y="862544"/>
                  <a:pt x="238791" y="869107"/>
                </a:cubicBezTo>
                <a:cubicBezTo>
                  <a:pt x="238791" y="876400"/>
                  <a:pt x="232228" y="882964"/>
                  <a:pt x="226393" y="882964"/>
                </a:cubicBezTo>
                <a:cubicBezTo>
                  <a:pt x="218370" y="882964"/>
                  <a:pt x="212537" y="876400"/>
                  <a:pt x="212537" y="869107"/>
                </a:cubicBezTo>
                <a:cubicBezTo>
                  <a:pt x="212537" y="862544"/>
                  <a:pt x="218370" y="856710"/>
                  <a:pt x="226393" y="856710"/>
                </a:cubicBezTo>
                <a:close/>
                <a:moveTo>
                  <a:pt x="154097" y="856710"/>
                </a:moveTo>
                <a:cubicBezTo>
                  <a:pt x="161389" y="856710"/>
                  <a:pt x="167953" y="862544"/>
                  <a:pt x="167953" y="869107"/>
                </a:cubicBezTo>
                <a:cubicBezTo>
                  <a:pt x="167953" y="876400"/>
                  <a:pt x="161389" y="882964"/>
                  <a:pt x="154097" y="882964"/>
                </a:cubicBezTo>
                <a:cubicBezTo>
                  <a:pt x="147533" y="882964"/>
                  <a:pt x="141699" y="876400"/>
                  <a:pt x="141699" y="869107"/>
                </a:cubicBezTo>
                <a:cubicBezTo>
                  <a:pt x="141699" y="862544"/>
                  <a:pt x="147533" y="856710"/>
                  <a:pt x="154097" y="856710"/>
                </a:cubicBezTo>
                <a:close/>
                <a:moveTo>
                  <a:pt x="83267" y="856710"/>
                </a:moveTo>
                <a:cubicBezTo>
                  <a:pt x="90560" y="856710"/>
                  <a:pt x="97123" y="862544"/>
                  <a:pt x="97123" y="869107"/>
                </a:cubicBezTo>
                <a:cubicBezTo>
                  <a:pt x="97123" y="876400"/>
                  <a:pt x="90560" y="882964"/>
                  <a:pt x="83267" y="882964"/>
                </a:cubicBezTo>
                <a:cubicBezTo>
                  <a:pt x="76704" y="882964"/>
                  <a:pt x="70870" y="876400"/>
                  <a:pt x="70870" y="869107"/>
                </a:cubicBezTo>
                <a:cubicBezTo>
                  <a:pt x="70870" y="862544"/>
                  <a:pt x="76704" y="856710"/>
                  <a:pt x="83267" y="856710"/>
                </a:cubicBezTo>
                <a:close/>
                <a:moveTo>
                  <a:pt x="12032" y="856710"/>
                </a:moveTo>
                <a:cubicBezTo>
                  <a:pt x="20276" y="856710"/>
                  <a:pt x="26273" y="862544"/>
                  <a:pt x="26273" y="869107"/>
                </a:cubicBezTo>
                <a:cubicBezTo>
                  <a:pt x="26273" y="876400"/>
                  <a:pt x="20276" y="882964"/>
                  <a:pt x="12032" y="882964"/>
                </a:cubicBezTo>
                <a:cubicBezTo>
                  <a:pt x="4536" y="882964"/>
                  <a:pt x="39" y="876400"/>
                  <a:pt x="39" y="869107"/>
                </a:cubicBezTo>
                <a:cubicBezTo>
                  <a:pt x="39" y="862544"/>
                  <a:pt x="4536" y="856710"/>
                  <a:pt x="12032" y="856710"/>
                </a:cubicBezTo>
                <a:close/>
                <a:moveTo>
                  <a:pt x="6368340" y="853339"/>
                </a:moveTo>
                <a:cubicBezTo>
                  <a:pt x="6376362" y="853339"/>
                  <a:pt x="6380737" y="860169"/>
                  <a:pt x="6380737" y="867757"/>
                </a:cubicBezTo>
                <a:cubicBezTo>
                  <a:pt x="6380737" y="876105"/>
                  <a:pt x="6376362" y="882935"/>
                  <a:pt x="6368340" y="882935"/>
                </a:cubicBezTo>
                <a:cubicBezTo>
                  <a:pt x="6361047" y="882935"/>
                  <a:pt x="6354484" y="876105"/>
                  <a:pt x="6354484" y="867757"/>
                </a:cubicBezTo>
                <a:cubicBezTo>
                  <a:pt x="6354484" y="860169"/>
                  <a:pt x="6361047" y="853339"/>
                  <a:pt x="6368340" y="853339"/>
                </a:cubicBezTo>
                <a:close/>
                <a:moveTo>
                  <a:pt x="6297511" y="853339"/>
                </a:moveTo>
                <a:cubicBezTo>
                  <a:pt x="6304074" y="853339"/>
                  <a:pt x="6309908" y="860169"/>
                  <a:pt x="6309908" y="867757"/>
                </a:cubicBezTo>
                <a:cubicBezTo>
                  <a:pt x="6309908" y="876105"/>
                  <a:pt x="6304074" y="882935"/>
                  <a:pt x="6297511" y="882935"/>
                </a:cubicBezTo>
                <a:cubicBezTo>
                  <a:pt x="6290218" y="882935"/>
                  <a:pt x="6283655" y="876105"/>
                  <a:pt x="6283655" y="867757"/>
                </a:cubicBezTo>
                <a:cubicBezTo>
                  <a:pt x="6283655" y="860169"/>
                  <a:pt x="6290218" y="853339"/>
                  <a:pt x="6297511" y="853339"/>
                </a:cubicBezTo>
                <a:close/>
                <a:moveTo>
                  <a:pt x="6226679" y="853339"/>
                </a:moveTo>
                <a:cubicBezTo>
                  <a:pt x="6233242" y="853339"/>
                  <a:pt x="6239076" y="860169"/>
                  <a:pt x="6239076" y="867757"/>
                </a:cubicBezTo>
                <a:cubicBezTo>
                  <a:pt x="6239076" y="876105"/>
                  <a:pt x="6233242" y="882935"/>
                  <a:pt x="6226679" y="882935"/>
                </a:cubicBezTo>
                <a:cubicBezTo>
                  <a:pt x="6219386" y="882935"/>
                  <a:pt x="6212823" y="876105"/>
                  <a:pt x="6212823" y="867757"/>
                </a:cubicBezTo>
                <a:cubicBezTo>
                  <a:pt x="6212823" y="860169"/>
                  <a:pt x="6219386" y="855615"/>
                  <a:pt x="6226679" y="853339"/>
                </a:cubicBezTo>
                <a:close/>
                <a:moveTo>
                  <a:pt x="6154391" y="853339"/>
                </a:moveTo>
                <a:cubicBezTo>
                  <a:pt x="6161684" y="853339"/>
                  <a:pt x="6168247" y="857714"/>
                  <a:pt x="6168247" y="865007"/>
                </a:cubicBezTo>
                <a:cubicBezTo>
                  <a:pt x="6168247" y="873029"/>
                  <a:pt x="6161684" y="879593"/>
                  <a:pt x="6154391" y="879593"/>
                </a:cubicBezTo>
                <a:cubicBezTo>
                  <a:pt x="6147828" y="879593"/>
                  <a:pt x="6141994" y="873029"/>
                  <a:pt x="6141994" y="865007"/>
                </a:cubicBezTo>
                <a:cubicBezTo>
                  <a:pt x="6141994" y="857714"/>
                  <a:pt x="6147828" y="853339"/>
                  <a:pt x="6154391" y="853339"/>
                </a:cubicBezTo>
                <a:close/>
                <a:moveTo>
                  <a:pt x="6083559" y="853339"/>
                </a:moveTo>
                <a:cubicBezTo>
                  <a:pt x="6090852" y="853339"/>
                  <a:pt x="6097415" y="857714"/>
                  <a:pt x="6097415" y="865007"/>
                </a:cubicBezTo>
                <a:cubicBezTo>
                  <a:pt x="6097415" y="873029"/>
                  <a:pt x="6090852" y="879593"/>
                  <a:pt x="6083559" y="879593"/>
                </a:cubicBezTo>
                <a:cubicBezTo>
                  <a:pt x="6076996" y="879593"/>
                  <a:pt x="6071162" y="873029"/>
                  <a:pt x="6071162" y="865007"/>
                </a:cubicBezTo>
                <a:cubicBezTo>
                  <a:pt x="6071162" y="857714"/>
                  <a:pt x="6075537" y="853339"/>
                  <a:pt x="6083559" y="853339"/>
                </a:cubicBezTo>
                <a:close/>
                <a:moveTo>
                  <a:pt x="6011748" y="853339"/>
                </a:moveTo>
                <a:cubicBezTo>
                  <a:pt x="6019532" y="853339"/>
                  <a:pt x="6026537" y="857714"/>
                  <a:pt x="6026537" y="865007"/>
                </a:cubicBezTo>
                <a:cubicBezTo>
                  <a:pt x="6026537" y="873029"/>
                  <a:pt x="6019532" y="879593"/>
                  <a:pt x="6011748" y="879593"/>
                </a:cubicBezTo>
                <a:cubicBezTo>
                  <a:pt x="6003186" y="879593"/>
                  <a:pt x="5996959" y="873029"/>
                  <a:pt x="5996959" y="865007"/>
                </a:cubicBezTo>
                <a:cubicBezTo>
                  <a:pt x="5996959" y="857714"/>
                  <a:pt x="6003186" y="853339"/>
                  <a:pt x="6011748" y="853339"/>
                </a:cubicBezTo>
                <a:close/>
                <a:moveTo>
                  <a:pt x="5940548" y="853339"/>
                </a:moveTo>
                <a:cubicBezTo>
                  <a:pt x="5948896" y="853339"/>
                  <a:pt x="5955726" y="857714"/>
                  <a:pt x="5955726" y="865007"/>
                </a:cubicBezTo>
                <a:cubicBezTo>
                  <a:pt x="5955726" y="873029"/>
                  <a:pt x="5948896" y="879593"/>
                  <a:pt x="5940548" y="879593"/>
                </a:cubicBezTo>
                <a:cubicBezTo>
                  <a:pt x="5932960" y="879593"/>
                  <a:pt x="5926130" y="873029"/>
                  <a:pt x="5926130" y="865007"/>
                </a:cubicBezTo>
                <a:cubicBezTo>
                  <a:pt x="5926130" y="857714"/>
                  <a:pt x="5932960" y="853339"/>
                  <a:pt x="5940548" y="853339"/>
                </a:cubicBezTo>
                <a:close/>
                <a:moveTo>
                  <a:pt x="5870088" y="853339"/>
                </a:moveTo>
                <a:cubicBezTo>
                  <a:pt x="5878650" y="853339"/>
                  <a:pt x="5884877" y="857714"/>
                  <a:pt x="5884877" y="865007"/>
                </a:cubicBezTo>
                <a:cubicBezTo>
                  <a:pt x="5884877" y="873029"/>
                  <a:pt x="5878650" y="879593"/>
                  <a:pt x="5870088" y="879593"/>
                </a:cubicBezTo>
                <a:cubicBezTo>
                  <a:pt x="5862304" y="879593"/>
                  <a:pt x="5855299" y="873029"/>
                  <a:pt x="5855299" y="865007"/>
                </a:cubicBezTo>
                <a:cubicBezTo>
                  <a:pt x="5855299" y="857714"/>
                  <a:pt x="5862304" y="853339"/>
                  <a:pt x="5870088" y="853339"/>
                </a:cubicBezTo>
                <a:close/>
                <a:moveTo>
                  <a:pt x="5798325" y="853339"/>
                </a:moveTo>
                <a:cubicBezTo>
                  <a:pt x="5806347" y="853339"/>
                  <a:pt x="5810722" y="857714"/>
                  <a:pt x="5810722" y="865007"/>
                </a:cubicBezTo>
                <a:cubicBezTo>
                  <a:pt x="5810722" y="873029"/>
                  <a:pt x="5806347" y="879593"/>
                  <a:pt x="5798325" y="879593"/>
                </a:cubicBezTo>
                <a:cubicBezTo>
                  <a:pt x="5791032" y="879593"/>
                  <a:pt x="5784469" y="873029"/>
                  <a:pt x="5784469" y="865007"/>
                </a:cubicBezTo>
                <a:cubicBezTo>
                  <a:pt x="5784469" y="857714"/>
                  <a:pt x="5791032" y="853339"/>
                  <a:pt x="5798325" y="853339"/>
                </a:cubicBezTo>
                <a:close/>
                <a:moveTo>
                  <a:pt x="5724122" y="853339"/>
                </a:moveTo>
                <a:cubicBezTo>
                  <a:pt x="5730685" y="853339"/>
                  <a:pt x="5736519" y="857714"/>
                  <a:pt x="5736519" y="865007"/>
                </a:cubicBezTo>
                <a:cubicBezTo>
                  <a:pt x="5736519" y="873029"/>
                  <a:pt x="5730685" y="879593"/>
                  <a:pt x="5724122" y="879593"/>
                </a:cubicBezTo>
                <a:cubicBezTo>
                  <a:pt x="5716100" y="879593"/>
                  <a:pt x="5710266" y="873029"/>
                  <a:pt x="5710266" y="865007"/>
                </a:cubicBezTo>
                <a:cubicBezTo>
                  <a:pt x="5710266" y="857714"/>
                  <a:pt x="5716100" y="853339"/>
                  <a:pt x="5724122" y="853339"/>
                </a:cubicBezTo>
                <a:close/>
                <a:moveTo>
                  <a:pt x="5653291" y="853339"/>
                </a:moveTo>
                <a:cubicBezTo>
                  <a:pt x="5659125" y="853339"/>
                  <a:pt x="5665688" y="857714"/>
                  <a:pt x="5665688" y="865007"/>
                </a:cubicBezTo>
                <a:cubicBezTo>
                  <a:pt x="5665688" y="873029"/>
                  <a:pt x="5659125" y="879593"/>
                  <a:pt x="5653291" y="879593"/>
                </a:cubicBezTo>
                <a:cubicBezTo>
                  <a:pt x="5645269" y="879593"/>
                  <a:pt x="5639435" y="873029"/>
                  <a:pt x="5639435" y="865007"/>
                </a:cubicBezTo>
                <a:cubicBezTo>
                  <a:pt x="5639435" y="857714"/>
                  <a:pt x="5645269" y="853339"/>
                  <a:pt x="5653291" y="853339"/>
                </a:cubicBezTo>
                <a:close/>
                <a:moveTo>
                  <a:pt x="5581002" y="853339"/>
                </a:moveTo>
                <a:cubicBezTo>
                  <a:pt x="5588295" y="853339"/>
                  <a:pt x="5594858" y="857714"/>
                  <a:pt x="5594858" y="865007"/>
                </a:cubicBezTo>
                <a:cubicBezTo>
                  <a:pt x="5594858" y="873029"/>
                  <a:pt x="5588295" y="879593"/>
                  <a:pt x="5581002" y="879593"/>
                </a:cubicBezTo>
                <a:cubicBezTo>
                  <a:pt x="5574439" y="879593"/>
                  <a:pt x="5568605" y="873029"/>
                  <a:pt x="5568605" y="865007"/>
                </a:cubicBezTo>
                <a:cubicBezTo>
                  <a:pt x="5568605" y="859173"/>
                  <a:pt x="5574439" y="853339"/>
                  <a:pt x="5581002" y="853339"/>
                </a:cubicBezTo>
                <a:close/>
                <a:moveTo>
                  <a:pt x="5510171" y="853339"/>
                </a:moveTo>
                <a:cubicBezTo>
                  <a:pt x="5517464" y="853339"/>
                  <a:pt x="5524027" y="859173"/>
                  <a:pt x="5524027" y="865007"/>
                </a:cubicBezTo>
                <a:cubicBezTo>
                  <a:pt x="5524027" y="873029"/>
                  <a:pt x="5517464" y="879593"/>
                  <a:pt x="5510171" y="879593"/>
                </a:cubicBezTo>
                <a:cubicBezTo>
                  <a:pt x="5503608" y="879593"/>
                  <a:pt x="5497774" y="873029"/>
                  <a:pt x="5497774" y="865007"/>
                </a:cubicBezTo>
                <a:cubicBezTo>
                  <a:pt x="5497774" y="859173"/>
                  <a:pt x="5503608" y="853339"/>
                  <a:pt x="5510171" y="853339"/>
                </a:cubicBezTo>
                <a:close/>
                <a:moveTo>
                  <a:pt x="5438937" y="853339"/>
                </a:moveTo>
                <a:cubicBezTo>
                  <a:pt x="5447182" y="853339"/>
                  <a:pt x="5453178" y="859173"/>
                  <a:pt x="5453178" y="865007"/>
                </a:cubicBezTo>
                <a:cubicBezTo>
                  <a:pt x="5453178" y="873029"/>
                  <a:pt x="5447182" y="879593"/>
                  <a:pt x="5438937" y="879593"/>
                </a:cubicBezTo>
                <a:cubicBezTo>
                  <a:pt x="5431442" y="879593"/>
                  <a:pt x="5426945" y="873029"/>
                  <a:pt x="5426945" y="865007"/>
                </a:cubicBezTo>
                <a:cubicBezTo>
                  <a:pt x="5426945" y="859173"/>
                  <a:pt x="5431442" y="853339"/>
                  <a:pt x="5438937" y="853339"/>
                </a:cubicBezTo>
                <a:close/>
                <a:moveTo>
                  <a:pt x="5367530" y="853339"/>
                </a:moveTo>
                <a:cubicBezTo>
                  <a:pt x="5376092" y="853339"/>
                  <a:pt x="5382318" y="859173"/>
                  <a:pt x="5382318" y="865007"/>
                </a:cubicBezTo>
                <a:cubicBezTo>
                  <a:pt x="5382318" y="873029"/>
                  <a:pt x="5376092" y="879593"/>
                  <a:pt x="5367530" y="879593"/>
                </a:cubicBezTo>
                <a:cubicBezTo>
                  <a:pt x="5359747" y="879593"/>
                  <a:pt x="5352742" y="873029"/>
                  <a:pt x="5352742" y="865007"/>
                </a:cubicBezTo>
                <a:cubicBezTo>
                  <a:pt x="5352742" y="859173"/>
                  <a:pt x="5359747" y="853339"/>
                  <a:pt x="5367530" y="853339"/>
                </a:cubicBezTo>
                <a:close/>
                <a:moveTo>
                  <a:pt x="5296699" y="853339"/>
                </a:moveTo>
                <a:cubicBezTo>
                  <a:pt x="5305261" y="853339"/>
                  <a:pt x="5311488" y="859173"/>
                  <a:pt x="5311488" y="865007"/>
                </a:cubicBezTo>
                <a:cubicBezTo>
                  <a:pt x="5311488" y="873029"/>
                  <a:pt x="5305261" y="879593"/>
                  <a:pt x="5296699" y="879593"/>
                </a:cubicBezTo>
                <a:cubicBezTo>
                  <a:pt x="5288915" y="879593"/>
                  <a:pt x="5281910" y="873029"/>
                  <a:pt x="5281910" y="865007"/>
                </a:cubicBezTo>
                <a:cubicBezTo>
                  <a:pt x="5281910" y="859173"/>
                  <a:pt x="5288915" y="853339"/>
                  <a:pt x="5296699" y="853339"/>
                </a:cubicBezTo>
                <a:close/>
                <a:moveTo>
                  <a:pt x="5225869" y="853339"/>
                </a:moveTo>
                <a:cubicBezTo>
                  <a:pt x="5234431" y="853339"/>
                  <a:pt x="5240657" y="859173"/>
                  <a:pt x="5240657" y="865007"/>
                </a:cubicBezTo>
                <a:cubicBezTo>
                  <a:pt x="5240657" y="873029"/>
                  <a:pt x="5234431" y="879593"/>
                  <a:pt x="5225869" y="879593"/>
                </a:cubicBezTo>
                <a:cubicBezTo>
                  <a:pt x="5217307" y="879593"/>
                  <a:pt x="5211081" y="873029"/>
                  <a:pt x="5211081" y="865007"/>
                </a:cubicBezTo>
                <a:cubicBezTo>
                  <a:pt x="5211081" y="859173"/>
                  <a:pt x="5217307" y="853339"/>
                  <a:pt x="5225869" y="853339"/>
                </a:cubicBezTo>
                <a:close/>
                <a:moveTo>
                  <a:pt x="5154105" y="853339"/>
                </a:moveTo>
                <a:cubicBezTo>
                  <a:pt x="5162127" y="853339"/>
                  <a:pt x="5166502" y="859173"/>
                  <a:pt x="5166502" y="865007"/>
                </a:cubicBezTo>
                <a:cubicBezTo>
                  <a:pt x="5166502" y="873029"/>
                  <a:pt x="5162127" y="879593"/>
                  <a:pt x="5154105" y="879593"/>
                </a:cubicBezTo>
                <a:cubicBezTo>
                  <a:pt x="5146083" y="879593"/>
                  <a:pt x="5140249" y="873029"/>
                  <a:pt x="5140249" y="865007"/>
                </a:cubicBezTo>
                <a:cubicBezTo>
                  <a:pt x="5140249" y="859173"/>
                  <a:pt x="5146083" y="853339"/>
                  <a:pt x="5154105" y="853339"/>
                </a:cubicBezTo>
                <a:close/>
                <a:moveTo>
                  <a:pt x="5083276" y="853339"/>
                </a:moveTo>
                <a:cubicBezTo>
                  <a:pt x="5089110" y="853339"/>
                  <a:pt x="5095673" y="859173"/>
                  <a:pt x="5095673" y="865007"/>
                </a:cubicBezTo>
                <a:cubicBezTo>
                  <a:pt x="5095673" y="873029"/>
                  <a:pt x="5089110" y="879593"/>
                  <a:pt x="5083276" y="879593"/>
                </a:cubicBezTo>
                <a:cubicBezTo>
                  <a:pt x="5075254" y="879593"/>
                  <a:pt x="5069420" y="873029"/>
                  <a:pt x="5069420" y="865007"/>
                </a:cubicBezTo>
                <a:cubicBezTo>
                  <a:pt x="5069420" y="859173"/>
                  <a:pt x="5075254" y="853339"/>
                  <a:pt x="5083276" y="853339"/>
                </a:cubicBezTo>
                <a:close/>
                <a:moveTo>
                  <a:pt x="5012445" y="853339"/>
                </a:moveTo>
                <a:cubicBezTo>
                  <a:pt x="5018279" y="853339"/>
                  <a:pt x="5024842" y="859173"/>
                  <a:pt x="5024842" y="865007"/>
                </a:cubicBezTo>
                <a:cubicBezTo>
                  <a:pt x="5024842" y="873029"/>
                  <a:pt x="5018279" y="879593"/>
                  <a:pt x="5012445" y="879593"/>
                </a:cubicBezTo>
                <a:cubicBezTo>
                  <a:pt x="5004423" y="879593"/>
                  <a:pt x="4998589" y="873029"/>
                  <a:pt x="4998589" y="865007"/>
                </a:cubicBezTo>
                <a:cubicBezTo>
                  <a:pt x="4998589" y="859173"/>
                  <a:pt x="5004423" y="853339"/>
                  <a:pt x="5012445" y="853339"/>
                </a:cubicBezTo>
                <a:close/>
                <a:moveTo>
                  <a:pt x="4940157" y="853339"/>
                </a:moveTo>
                <a:cubicBezTo>
                  <a:pt x="4948179" y="853339"/>
                  <a:pt x="4954013" y="859173"/>
                  <a:pt x="4954013" y="865007"/>
                </a:cubicBezTo>
                <a:cubicBezTo>
                  <a:pt x="4954013" y="873029"/>
                  <a:pt x="4948179" y="879593"/>
                  <a:pt x="4940157" y="879593"/>
                </a:cubicBezTo>
                <a:cubicBezTo>
                  <a:pt x="4934323" y="879593"/>
                  <a:pt x="4927760" y="873029"/>
                  <a:pt x="4927760" y="865007"/>
                </a:cubicBezTo>
                <a:cubicBezTo>
                  <a:pt x="4927760" y="859173"/>
                  <a:pt x="4934323" y="853339"/>
                  <a:pt x="4940157" y="853339"/>
                </a:cubicBezTo>
                <a:close/>
                <a:moveTo>
                  <a:pt x="4865953" y="853339"/>
                </a:moveTo>
                <a:cubicBezTo>
                  <a:pt x="4873975" y="853339"/>
                  <a:pt x="4879809" y="859173"/>
                  <a:pt x="4879809" y="865007"/>
                </a:cubicBezTo>
                <a:cubicBezTo>
                  <a:pt x="4879809" y="873029"/>
                  <a:pt x="4873975" y="879593"/>
                  <a:pt x="4865953" y="879593"/>
                </a:cubicBezTo>
                <a:cubicBezTo>
                  <a:pt x="4858661" y="879593"/>
                  <a:pt x="4853556" y="873029"/>
                  <a:pt x="4853556" y="865007"/>
                </a:cubicBezTo>
                <a:cubicBezTo>
                  <a:pt x="4853556" y="859173"/>
                  <a:pt x="4858661" y="853339"/>
                  <a:pt x="4865953" y="853339"/>
                </a:cubicBezTo>
                <a:close/>
                <a:moveTo>
                  <a:pt x="4797514" y="853339"/>
                </a:moveTo>
                <a:cubicBezTo>
                  <a:pt x="4806076" y="853339"/>
                  <a:pt x="4812303" y="859173"/>
                  <a:pt x="4812303" y="865007"/>
                </a:cubicBezTo>
                <a:cubicBezTo>
                  <a:pt x="4812303" y="873029"/>
                  <a:pt x="4806076" y="879593"/>
                  <a:pt x="4797514" y="879593"/>
                </a:cubicBezTo>
                <a:cubicBezTo>
                  <a:pt x="4789730" y="879593"/>
                  <a:pt x="4782725" y="873029"/>
                  <a:pt x="4782725" y="865007"/>
                </a:cubicBezTo>
                <a:cubicBezTo>
                  <a:pt x="4782725" y="859173"/>
                  <a:pt x="4789730" y="853339"/>
                  <a:pt x="4797514" y="853339"/>
                </a:cubicBezTo>
                <a:close/>
                <a:moveTo>
                  <a:pt x="4726684" y="853339"/>
                </a:moveTo>
                <a:cubicBezTo>
                  <a:pt x="4735246" y="853339"/>
                  <a:pt x="4741472" y="859173"/>
                  <a:pt x="4741472" y="865007"/>
                </a:cubicBezTo>
                <a:cubicBezTo>
                  <a:pt x="4741472" y="873029"/>
                  <a:pt x="4735246" y="879593"/>
                  <a:pt x="4726684" y="879593"/>
                </a:cubicBezTo>
                <a:cubicBezTo>
                  <a:pt x="4718122" y="879593"/>
                  <a:pt x="4711896" y="873029"/>
                  <a:pt x="4711896" y="865007"/>
                </a:cubicBezTo>
                <a:cubicBezTo>
                  <a:pt x="4711896" y="859173"/>
                  <a:pt x="4718122" y="853339"/>
                  <a:pt x="4726684" y="853339"/>
                </a:cubicBezTo>
                <a:close/>
                <a:moveTo>
                  <a:pt x="4655853" y="853339"/>
                </a:moveTo>
                <a:cubicBezTo>
                  <a:pt x="4663637" y="853339"/>
                  <a:pt x="4670642" y="859173"/>
                  <a:pt x="4670642" y="865007"/>
                </a:cubicBezTo>
                <a:cubicBezTo>
                  <a:pt x="4670642" y="873029"/>
                  <a:pt x="4663637" y="879593"/>
                  <a:pt x="4655853" y="879593"/>
                </a:cubicBezTo>
                <a:cubicBezTo>
                  <a:pt x="4647291" y="879593"/>
                  <a:pt x="4641064" y="873029"/>
                  <a:pt x="4641064" y="865007"/>
                </a:cubicBezTo>
                <a:cubicBezTo>
                  <a:pt x="4641064" y="859173"/>
                  <a:pt x="4647291" y="853339"/>
                  <a:pt x="4655853" y="853339"/>
                </a:cubicBezTo>
                <a:close/>
                <a:moveTo>
                  <a:pt x="4584091" y="853339"/>
                </a:moveTo>
                <a:cubicBezTo>
                  <a:pt x="4591384" y="853339"/>
                  <a:pt x="4596488" y="859173"/>
                  <a:pt x="4596488" y="865007"/>
                </a:cubicBezTo>
                <a:cubicBezTo>
                  <a:pt x="4596488" y="873029"/>
                  <a:pt x="4591384" y="879593"/>
                  <a:pt x="4584091" y="879593"/>
                </a:cubicBezTo>
                <a:cubicBezTo>
                  <a:pt x="4576069" y="879593"/>
                  <a:pt x="4570235" y="873029"/>
                  <a:pt x="4570235" y="865007"/>
                </a:cubicBezTo>
                <a:cubicBezTo>
                  <a:pt x="4570235" y="859173"/>
                  <a:pt x="4576069" y="853339"/>
                  <a:pt x="4584091" y="853339"/>
                </a:cubicBezTo>
                <a:close/>
                <a:moveTo>
                  <a:pt x="4513260" y="853339"/>
                </a:moveTo>
                <a:cubicBezTo>
                  <a:pt x="4519094" y="853339"/>
                  <a:pt x="4525657" y="859173"/>
                  <a:pt x="4525657" y="865007"/>
                </a:cubicBezTo>
                <a:cubicBezTo>
                  <a:pt x="4525657" y="873029"/>
                  <a:pt x="4519094" y="879593"/>
                  <a:pt x="4513260" y="879593"/>
                </a:cubicBezTo>
                <a:cubicBezTo>
                  <a:pt x="4505238" y="879593"/>
                  <a:pt x="4499404" y="873029"/>
                  <a:pt x="4499404" y="865007"/>
                </a:cubicBezTo>
                <a:cubicBezTo>
                  <a:pt x="4499404" y="859173"/>
                  <a:pt x="4505238" y="853339"/>
                  <a:pt x="4513260" y="853339"/>
                </a:cubicBezTo>
                <a:close/>
                <a:moveTo>
                  <a:pt x="4439056" y="853339"/>
                </a:moveTo>
                <a:cubicBezTo>
                  <a:pt x="4445619" y="853339"/>
                  <a:pt x="4451453" y="859173"/>
                  <a:pt x="4451453" y="865007"/>
                </a:cubicBezTo>
                <a:cubicBezTo>
                  <a:pt x="4451453" y="873029"/>
                  <a:pt x="4445619" y="879593"/>
                  <a:pt x="4439056" y="879593"/>
                </a:cubicBezTo>
                <a:cubicBezTo>
                  <a:pt x="4431763" y="879593"/>
                  <a:pt x="4425200" y="873029"/>
                  <a:pt x="4425200" y="865007"/>
                </a:cubicBezTo>
                <a:cubicBezTo>
                  <a:pt x="4425200" y="859173"/>
                  <a:pt x="4431763" y="853339"/>
                  <a:pt x="4439056" y="853339"/>
                </a:cubicBezTo>
                <a:close/>
                <a:moveTo>
                  <a:pt x="4366768" y="853339"/>
                </a:moveTo>
                <a:cubicBezTo>
                  <a:pt x="4374790" y="853339"/>
                  <a:pt x="4380624" y="859173"/>
                  <a:pt x="4380624" y="865007"/>
                </a:cubicBezTo>
                <a:cubicBezTo>
                  <a:pt x="4380624" y="873029"/>
                  <a:pt x="4374790" y="879593"/>
                  <a:pt x="4366768" y="879593"/>
                </a:cubicBezTo>
                <a:cubicBezTo>
                  <a:pt x="4360934" y="879593"/>
                  <a:pt x="4354371" y="873029"/>
                  <a:pt x="4354371" y="867195"/>
                </a:cubicBezTo>
                <a:cubicBezTo>
                  <a:pt x="4354371" y="859173"/>
                  <a:pt x="4360934" y="853339"/>
                  <a:pt x="4366768" y="853339"/>
                </a:cubicBezTo>
                <a:close/>
                <a:moveTo>
                  <a:pt x="4295937" y="853339"/>
                </a:moveTo>
                <a:cubicBezTo>
                  <a:pt x="4303959" y="853339"/>
                  <a:pt x="4309793" y="859173"/>
                  <a:pt x="4309793" y="867195"/>
                </a:cubicBezTo>
                <a:cubicBezTo>
                  <a:pt x="4309793" y="873029"/>
                  <a:pt x="4303959" y="879593"/>
                  <a:pt x="4295937" y="879593"/>
                </a:cubicBezTo>
                <a:cubicBezTo>
                  <a:pt x="4290103" y="879593"/>
                  <a:pt x="4283540" y="873029"/>
                  <a:pt x="4283540" y="867195"/>
                </a:cubicBezTo>
                <a:cubicBezTo>
                  <a:pt x="4283540" y="859173"/>
                  <a:pt x="4290103" y="853339"/>
                  <a:pt x="4295937" y="853339"/>
                </a:cubicBezTo>
                <a:close/>
                <a:moveTo>
                  <a:pt x="4225107" y="853339"/>
                </a:moveTo>
                <a:cubicBezTo>
                  <a:pt x="4233129" y="853339"/>
                  <a:pt x="4238963" y="859173"/>
                  <a:pt x="4238963" y="867195"/>
                </a:cubicBezTo>
                <a:cubicBezTo>
                  <a:pt x="4238963" y="873029"/>
                  <a:pt x="4233129" y="879593"/>
                  <a:pt x="4225107" y="879593"/>
                </a:cubicBezTo>
                <a:cubicBezTo>
                  <a:pt x="4217085" y="879593"/>
                  <a:pt x="4212710" y="873029"/>
                  <a:pt x="4212710" y="867195"/>
                </a:cubicBezTo>
                <a:cubicBezTo>
                  <a:pt x="4212710" y="859173"/>
                  <a:pt x="4217085" y="853339"/>
                  <a:pt x="4225107" y="853339"/>
                </a:cubicBezTo>
                <a:close/>
                <a:moveTo>
                  <a:pt x="4153295" y="853339"/>
                </a:moveTo>
                <a:cubicBezTo>
                  <a:pt x="4161078" y="853339"/>
                  <a:pt x="4168083" y="859173"/>
                  <a:pt x="4168083" y="867195"/>
                </a:cubicBezTo>
                <a:cubicBezTo>
                  <a:pt x="4168083" y="873029"/>
                  <a:pt x="4161078" y="879593"/>
                  <a:pt x="4153295" y="879593"/>
                </a:cubicBezTo>
                <a:cubicBezTo>
                  <a:pt x="4144733" y="879593"/>
                  <a:pt x="4138507" y="873029"/>
                  <a:pt x="4138507" y="867195"/>
                </a:cubicBezTo>
                <a:cubicBezTo>
                  <a:pt x="4138507" y="859173"/>
                  <a:pt x="4144733" y="853339"/>
                  <a:pt x="4153295" y="853339"/>
                </a:cubicBezTo>
                <a:close/>
                <a:moveTo>
                  <a:pt x="4082465" y="853339"/>
                </a:moveTo>
                <a:cubicBezTo>
                  <a:pt x="4090249" y="853339"/>
                  <a:pt x="4097254" y="859173"/>
                  <a:pt x="4097254" y="867195"/>
                </a:cubicBezTo>
                <a:cubicBezTo>
                  <a:pt x="4097254" y="873029"/>
                  <a:pt x="4090249" y="879593"/>
                  <a:pt x="4082465" y="879593"/>
                </a:cubicBezTo>
                <a:cubicBezTo>
                  <a:pt x="4073903" y="879593"/>
                  <a:pt x="4067676" y="873029"/>
                  <a:pt x="4067676" y="867195"/>
                </a:cubicBezTo>
                <a:cubicBezTo>
                  <a:pt x="4067676" y="859173"/>
                  <a:pt x="4073903" y="853339"/>
                  <a:pt x="4082465" y="853339"/>
                </a:cubicBezTo>
                <a:close/>
                <a:moveTo>
                  <a:pt x="4011635" y="853339"/>
                </a:moveTo>
                <a:cubicBezTo>
                  <a:pt x="4019418" y="853339"/>
                  <a:pt x="4026423" y="859173"/>
                  <a:pt x="4026423" y="867195"/>
                </a:cubicBezTo>
                <a:cubicBezTo>
                  <a:pt x="4026423" y="873029"/>
                  <a:pt x="4019418" y="879593"/>
                  <a:pt x="4011635" y="879593"/>
                </a:cubicBezTo>
                <a:cubicBezTo>
                  <a:pt x="4003073" y="879593"/>
                  <a:pt x="3996847" y="873029"/>
                  <a:pt x="3996847" y="867195"/>
                </a:cubicBezTo>
                <a:cubicBezTo>
                  <a:pt x="3996847" y="859173"/>
                  <a:pt x="4003073" y="853339"/>
                  <a:pt x="4011635" y="853339"/>
                </a:cubicBezTo>
                <a:close/>
                <a:moveTo>
                  <a:pt x="3939871" y="853339"/>
                </a:moveTo>
                <a:cubicBezTo>
                  <a:pt x="3947893" y="853339"/>
                  <a:pt x="3952268" y="859173"/>
                  <a:pt x="3952268" y="867195"/>
                </a:cubicBezTo>
                <a:cubicBezTo>
                  <a:pt x="3952268" y="873029"/>
                  <a:pt x="3947893" y="879593"/>
                  <a:pt x="3939871" y="879593"/>
                </a:cubicBezTo>
                <a:cubicBezTo>
                  <a:pt x="3932578" y="879593"/>
                  <a:pt x="3926015" y="873029"/>
                  <a:pt x="3926015" y="867195"/>
                </a:cubicBezTo>
                <a:cubicBezTo>
                  <a:pt x="3926015" y="859173"/>
                  <a:pt x="3932578" y="853339"/>
                  <a:pt x="3939871" y="853339"/>
                </a:cubicBezTo>
                <a:close/>
                <a:moveTo>
                  <a:pt x="3869042" y="853339"/>
                </a:moveTo>
                <a:cubicBezTo>
                  <a:pt x="3875605" y="853339"/>
                  <a:pt x="3881439" y="859173"/>
                  <a:pt x="3881439" y="867195"/>
                </a:cubicBezTo>
                <a:cubicBezTo>
                  <a:pt x="3881439" y="873029"/>
                  <a:pt x="3875605" y="879593"/>
                  <a:pt x="3869042" y="879593"/>
                </a:cubicBezTo>
                <a:cubicBezTo>
                  <a:pt x="3861749" y="879593"/>
                  <a:pt x="3855186" y="873029"/>
                  <a:pt x="3855186" y="867195"/>
                </a:cubicBezTo>
                <a:cubicBezTo>
                  <a:pt x="3855186" y="859173"/>
                  <a:pt x="3861749" y="853339"/>
                  <a:pt x="3869042" y="853339"/>
                </a:cubicBezTo>
                <a:close/>
                <a:moveTo>
                  <a:pt x="3796752" y="853339"/>
                </a:moveTo>
                <a:cubicBezTo>
                  <a:pt x="3804774" y="853339"/>
                  <a:pt x="3810608" y="859173"/>
                  <a:pt x="3810608" y="867195"/>
                </a:cubicBezTo>
                <a:cubicBezTo>
                  <a:pt x="3810608" y="873029"/>
                  <a:pt x="3804774" y="879593"/>
                  <a:pt x="3796752" y="879593"/>
                </a:cubicBezTo>
                <a:cubicBezTo>
                  <a:pt x="3790918" y="879593"/>
                  <a:pt x="3784355" y="873029"/>
                  <a:pt x="3784355" y="867195"/>
                </a:cubicBezTo>
                <a:cubicBezTo>
                  <a:pt x="3784355" y="859173"/>
                  <a:pt x="3790918" y="853339"/>
                  <a:pt x="3796752" y="853339"/>
                </a:cubicBezTo>
                <a:close/>
                <a:moveTo>
                  <a:pt x="3725922" y="853339"/>
                </a:moveTo>
                <a:cubicBezTo>
                  <a:pt x="3733944" y="853339"/>
                  <a:pt x="3739778" y="859173"/>
                  <a:pt x="3739778" y="867195"/>
                </a:cubicBezTo>
                <a:cubicBezTo>
                  <a:pt x="3739778" y="873029"/>
                  <a:pt x="3733944" y="879593"/>
                  <a:pt x="3725922" y="879593"/>
                </a:cubicBezTo>
                <a:cubicBezTo>
                  <a:pt x="3719359" y="879593"/>
                  <a:pt x="3713525" y="873029"/>
                  <a:pt x="3713525" y="867195"/>
                </a:cubicBezTo>
                <a:cubicBezTo>
                  <a:pt x="3713525" y="859173"/>
                  <a:pt x="3719359" y="853339"/>
                  <a:pt x="3725922" y="853339"/>
                </a:cubicBezTo>
                <a:close/>
                <a:moveTo>
                  <a:pt x="3655091" y="853339"/>
                </a:moveTo>
                <a:cubicBezTo>
                  <a:pt x="3662384" y="853339"/>
                  <a:pt x="3668947" y="859173"/>
                  <a:pt x="3668947" y="867195"/>
                </a:cubicBezTo>
                <a:cubicBezTo>
                  <a:pt x="3668947" y="873029"/>
                  <a:pt x="3662384" y="879593"/>
                  <a:pt x="3655091" y="879593"/>
                </a:cubicBezTo>
                <a:cubicBezTo>
                  <a:pt x="3647069" y="879593"/>
                  <a:pt x="3642694" y="873029"/>
                  <a:pt x="3642694" y="867195"/>
                </a:cubicBezTo>
                <a:cubicBezTo>
                  <a:pt x="3642694" y="859173"/>
                  <a:pt x="3647069" y="853339"/>
                  <a:pt x="3655091" y="853339"/>
                </a:cubicBezTo>
                <a:close/>
                <a:moveTo>
                  <a:pt x="3583280" y="853339"/>
                </a:moveTo>
                <a:cubicBezTo>
                  <a:pt x="3591064" y="853339"/>
                  <a:pt x="3598069" y="859173"/>
                  <a:pt x="3598069" y="867195"/>
                </a:cubicBezTo>
                <a:cubicBezTo>
                  <a:pt x="3598069" y="873029"/>
                  <a:pt x="3591064" y="879593"/>
                  <a:pt x="3583280" y="879593"/>
                </a:cubicBezTo>
                <a:cubicBezTo>
                  <a:pt x="3574718" y="879593"/>
                  <a:pt x="3568491" y="873029"/>
                  <a:pt x="3568491" y="867195"/>
                </a:cubicBezTo>
                <a:cubicBezTo>
                  <a:pt x="3568491" y="859173"/>
                  <a:pt x="3574718" y="853339"/>
                  <a:pt x="3583280" y="853339"/>
                </a:cubicBezTo>
                <a:close/>
                <a:moveTo>
                  <a:pt x="3512449" y="853339"/>
                </a:moveTo>
                <a:cubicBezTo>
                  <a:pt x="3520232" y="853339"/>
                  <a:pt x="3527237" y="859173"/>
                  <a:pt x="3527237" y="867195"/>
                </a:cubicBezTo>
                <a:cubicBezTo>
                  <a:pt x="3527237" y="873029"/>
                  <a:pt x="3520232" y="879593"/>
                  <a:pt x="3512449" y="879593"/>
                </a:cubicBezTo>
                <a:cubicBezTo>
                  <a:pt x="3503887" y="879593"/>
                  <a:pt x="3497661" y="873029"/>
                  <a:pt x="3497661" y="867195"/>
                </a:cubicBezTo>
                <a:cubicBezTo>
                  <a:pt x="3497661" y="859173"/>
                  <a:pt x="3503887" y="853339"/>
                  <a:pt x="3512449" y="853339"/>
                </a:cubicBezTo>
                <a:close/>
                <a:moveTo>
                  <a:pt x="3441619" y="853339"/>
                </a:moveTo>
                <a:cubicBezTo>
                  <a:pt x="3450181" y="853339"/>
                  <a:pt x="3456408" y="859173"/>
                  <a:pt x="3456408" y="867195"/>
                </a:cubicBezTo>
                <a:cubicBezTo>
                  <a:pt x="3456408" y="873029"/>
                  <a:pt x="3450181" y="879593"/>
                  <a:pt x="3441619" y="879593"/>
                </a:cubicBezTo>
                <a:cubicBezTo>
                  <a:pt x="3433835" y="879593"/>
                  <a:pt x="3426830" y="873029"/>
                  <a:pt x="3426830" y="867195"/>
                </a:cubicBezTo>
                <a:cubicBezTo>
                  <a:pt x="3426830" y="859173"/>
                  <a:pt x="3433835" y="853339"/>
                  <a:pt x="3441619" y="853339"/>
                </a:cubicBezTo>
                <a:close/>
                <a:moveTo>
                  <a:pt x="3369857" y="853339"/>
                </a:moveTo>
                <a:cubicBezTo>
                  <a:pt x="3377879" y="853339"/>
                  <a:pt x="3382254" y="859173"/>
                  <a:pt x="3382254" y="867195"/>
                </a:cubicBezTo>
                <a:cubicBezTo>
                  <a:pt x="3382254" y="873029"/>
                  <a:pt x="3377879" y="879593"/>
                  <a:pt x="3369857" y="879593"/>
                </a:cubicBezTo>
                <a:cubicBezTo>
                  <a:pt x="3362564" y="879593"/>
                  <a:pt x="3356001" y="873029"/>
                  <a:pt x="3356001" y="867195"/>
                </a:cubicBezTo>
                <a:cubicBezTo>
                  <a:pt x="3356001" y="859173"/>
                  <a:pt x="3362564" y="853339"/>
                  <a:pt x="3369857" y="853339"/>
                </a:cubicBezTo>
                <a:close/>
                <a:moveTo>
                  <a:pt x="1013589" y="853339"/>
                </a:moveTo>
                <a:cubicBezTo>
                  <a:pt x="1021181" y="853339"/>
                  <a:pt x="1028011" y="859566"/>
                  <a:pt x="1028011" y="868127"/>
                </a:cubicBezTo>
                <a:cubicBezTo>
                  <a:pt x="1028011" y="875911"/>
                  <a:pt x="1021181" y="882916"/>
                  <a:pt x="1013589" y="882916"/>
                </a:cubicBezTo>
                <a:cubicBezTo>
                  <a:pt x="1005243" y="882916"/>
                  <a:pt x="998413" y="875911"/>
                  <a:pt x="998413" y="868127"/>
                </a:cubicBezTo>
                <a:cubicBezTo>
                  <a:pt x="998413" y="859566"/>
                  <a:pt x="1005243" y="853339"/>
                  <a:pt x="1013589" y="853339"/>
                </a:cubicBezTo>
                <a:close/>
                <a:moveTo>
                  <a:pt x="368059" y="785881"/>
                </a:moveTo>
                <a:cubicBezTo>
                  <a:pt x="376081" y="785881"/>
                  <a:pt x="380456" y="790256"/>
                  <a:pt x="380456" y="797549"/>
                </a:cubicBezTo>
                <a:cubicBezTo>
                  <a:pt x="380456" y="805571"/>
                  <a:pt x="376081" y="812135"/>
                  <a:pt x="368059" y="812135"/>
                </a:cubicBezTo>
                <a:cubicBezTo>
                  <a:pt x="360766" y="812135"/>
                  <a:pt x="354203" y="805571"/>
                  <a:pt x="354203" y="797549"/>
                </a:cubicBezTo>
                <a:cubicBezTo>
                  <a:pt x="354203" y="790256"/>
                  <a:pt x="360766" y="785881"/>
                  <a:pt x="368059" y="785881"/>
                </a:cubicBezTo>
                <a:close/>
                <a:moveTo>
                  <a:pt x="297226" y="785881"/>
                </a:moveTo>
                <a:cubicBezTo>
                  <a:pt x="303791" y="785881"/>
                  <a:pt x="309624" y="790256"/>
                  <a:pt x="309624" y="797549"/>
                </a:cubicBezTo>
                <a:cubicBezTo>
                  <a:pt x="309624" y="805571"/>
                  <a:pt x="303791" y="812135"/>
                  <a:pt x="297226" y="812135"/>
                </a:cubicBezTo>
                <a:cubicBezTo>
                  <a:pt x="289933" y="812135"/>
                  <a:pt x="283371" y="805571"/>
                  <a:pt x="283371" y="797549"/>
                </a:cubicBezTo>
                <a:cubicBezTo>
                  <a:pt x="283371" y="790256"/>
                  <a:pt x="289933" y="785881"/>
                  <a:pt x="297226" y="785881"/>
                </a:cubicBezTo>
                <a:close/>
                <a:moveTo>
                  <a:pt x="226398" y="785881"/>
                </a:moveTo>
                <a:cubicBezTo>
                  <a:pt x="232233" y="785881"/>
                  <a:pt x="238797" y="790256"/>
                  <a:pt x="238797" y="797549"/>
                </a:cubicBezTo>
                <a:cubicBezTo>
                  <a:pt x="238797" y="805571"/>
                  <a:pt x="232233" y="812135"/>
                  <a:pt x="226398" y="812135"/>
                </a:cubicBezTo>
                <a:cubicBezTo>
                  <a:pt x="218375" y="812135"/>
                  <a:pt x="212542" y="805571"/>
                  <a:pt x="212542" y="797549"/>
                </a:cubicBezTo>
                <a:cubicBezTo>
                  <a:pt x="212542" y="790256"/>
                  <a:pt x="218375" y="785881"/>
                  <a:pt x="226398" y="785881"/>
                </a:cubicBezTo>
                <a:close/>
                <a:moveTo>
                  <a:pt x="154101" y="785881"/>
                </a:moveTo>
                <a:cubicBezTo>
                  <a:pt x="161394" y="785881"/>
                  <a:pt x="167957" y="790256"/>
                  <a:pt x="167957" y="797549"/>
                </a:cubicBezTo>
                <a:cubicBezTo>
                  <a:pt x="167957" y="805571"/>
                  <a:pt x="161394" y="812135"/>
                  <a:pt x="154101" y="812135"/>
                </a:cubicBezTo>
                <a:cubicBezTo>
                  <a:pt x="147538" y="812135"/>
                  <a:pt x="141704" y="805571"/>
                  <a:pt x="141704" y="797549"/>
                </a:cubicBezTo>
                <a:cubicBezTo>
                  <a:pt x="141704" y="790256"/>
                  <a:pt x="147538" y="785881"/>
                  <a:pt x="154101" y="785881"/>
                </a:cubicBezTo>
                <a:close/>
                <a:moveTo>
                  <a:pt x="83272" y="785881"/>
                </a:moveTo>
                <a:cubicBezTo>
                  <a:pt x="90564" y="785881"/>
                  <a:pt x="97128" y="790256"/>
                  <a:pt x="97128" y="797549"/>
                </a:cubicBezTo>
                <a:cubicBezTo>
                  <a:pt x="97128" y="805571"/>
                  <a:pt x="90564" y="812135"/>
                  <a:pt x="83272" y="812135"/>
                </a:cubicBezTo>
                <a:cubicBezTo>
                  <a:pt x="76708" y="812135"/>
                  <a:pt x="70874" y="805571"/>
                  <a:pt x="70874" y="797549"/>
                </a:cubicBezTo>
                <a:cubicBezTo>
                  <a:pt x="70874" y="790256"/>
                  <a:pt x="76708" y="785881"/>
                  <a:pt x="83272" y="785881"/>
                </a:cubicBezTo>
                <a:close/>
                <a:moveTo>
                  <a:pt x="12036" y="785881"/>
                </a:moveTo>
                <a:cubicBezTo>
                  <a:pt x="20281" y="785881"/>
                  <a:pt x="26277" y="790256"/>
                  <a:pt x="26277" y="797549"/>
                </a:cubicBezTo>
                <a:cubicBezTo>
                  <a:pt x="26277" y="805571"/>
                  <a:pt x="20281" y="812135"/>
                  <a:pt x="12036" y="812135"/>
                </a:cubicBezTo>
                <a:cubicBezTo>
                  <a:pt x="4541" y="812135"/>
                  <a:pt x="44" y="805571"/>
                  <a:pt x="44" y="797549"/>
                </a:cubicBezTo>
                <a:cubicBezTo>
                  <a:pt x="44" y="790256"/>
                  <a:pt x="4541" y="785881"/>
                  <a:pt x="12036" y="785881"/>
                </a:cubicBezTo>
                <a:close/>
                <a:moveTo>
                  <a:pt x="4726684" y="782507"/>
                </a:moveTo>
                <a:cubicBezTo>
                  <a:pt x="4735246" y="782507"/>
                  <a:pt x="4741472" y="789070"/>
                  <a:pt x="4741472" y="794904"/>
                </a:cubicBezTo>
                <a:cubicBezTo>
                  <a:pt x="4741472" y="802926"/>
                  <a:pt x="4735246" y="808761"/>
                  <a:pt x="4726684" y="808761"/>
                </a:cubicBezTo>
                <a:cubicBezTo>
                  <a:pt x="4718122" y="808761"/>
                  <a:pt x="4711896" y="802926"/>
                  <a:pt x="4711896" y="794904"/>
                </a:cubicBezTo>
                <a:cubicBezTo>
                  <a:pt x="4711896" y="789070"/>
                  <a:pt x="4718122" y="782507"/>
                  <a:pt x="4726684" y="782507"/>
                </a:cubicBezTo>
                <a:close/>
                <a:moveTo>
                  <a:pt x="4655853" y="782507"/>
                </a:moveTo>
                <a:cubicBezTo>
                  <a:pt x="4663637" y="782507"/>
                  <a:pt x="4670642" y="789070"/>
                  <a:pt x="4670642" y="794904"/>
                </a:cubicBezTo>
                <a:cubicBezTo>
                  <a:pt x="4670642" y="802926"/>
                  <a:pt x="4663637" y="808761"/>
                  <a:pt x="4655853" y="808761"/>
                </a:cubicBezTo>
                <a:cubicBezTo>
                  <a:pt x="4647291" y="808761"/>
                  <a:pt x="4641064" y="802926"/>
                  <a:pt x="4641064" y="794904"/>
                </a:cubicBezTo>
                <a:cubicBezTo>
                  <a:pt x="4641064" y="789070"/>
                  <a:pt x="4647291" y="782507"/>
                  <a:pt x="4655853" y="782507"/>
                </a:cubicBezTo>
                <a:close/>
                <a:moveTo>
                  <a:pt x="4584091" y="782507"/>
                </a:moveTo>
                <a:cubicBezTo>
                  <a:pt x="4591384" y="782507"/>
                  <a:pt x="4596488" y="789070"/>
                  <a:pt x="4596488" y="794904"/>
                </a:cubicBezTo>
                <a:cubicBezTo>
                  <a:pt x="4596488" y="802926"/>
                  <a:pt x="4591384" y="808761"/>
                  <a:pt x="4584091" y="808761"/>
                </a:cubicBezTo>
                <a:cubicBezTo>
                  <a:pt x="4576069" y="808761"/>
                  <a:pt x="4570235" y="802926"/>
                  <a:pt x="4570235" y="794904"/>
                </a:cubicBezTo>
                <a:cubicBezTo>
                  <a:pt x="4570235" y="789070"/>
                  <a:pt x="4576069" y="782507"/>
                  <a:pt x="4584091" y="782507"/>
                </a:cubicBezTo>
                <a:close/>
                <a:moveTo>
                  <a:pt x="4513260" y="782507"/>
                </a:moveTo>
                <a:cubicBezTo>
                  <a:pt x="4519094" y="782507"/>
                  <a:pt x="4525657" y="789070"/>
                  <a:pt x="4525657" y="794904"/>
                </a:cubicBezTo>
                <a:cubicBezTo>
                  <a:pt x="4525657" y="802926"/>
                  <a:pt x="4519094" y="808761"/>
                  <a:pt x="4513260" y="808761"/>
                </a:cubicBezTo>
                <a:cubicBezTo>
                  <a:pt x="4505238" y="808761"/>
                  <a:pt x="4499404" y="802926"/>
                  <a:pt x="4499404" y="794904"/>
                </a:cubicBezTo>
                <a:cubicBezTo>
                  <a:pt x="4499404" y="789070"/>
                  <a:pt x="4505238" y="782507"/>
                  <a:pt x="4513260" y="782507"/>
                </a:cubicBezTo>
                <a:close/>
                <a:moveTo>
                  <a:pt x="4439056" y="782507"/>
                </a:moveTo>
                <a:cubicBezTo>
                  <a:pt x="4445619" y="782507"/>
                  <a:pt x="4451453" y="789070"/>
                  <a:pt x="4451453" y="794904"/>
                </a:cubicBezTo>
                <a:cubicBezTo>
                  <a:pt x="4451453" y="802926"/>
                  <a:pt x="4445619" y="808761"/>
                  <a:pt x="4439056" y="808761"/>
                </a:cubicBezTo>
                <a:cubicBezTo>
                  <a:pt x="4431763" y="808761"/>
                  <a:pt x="4425200" y="802926"/>
                  <a:pt x="4425200" y="794904"/>
                </a:cubicBezTo>
                <a:cubicBezTo>
                  <a:pt x="4425200" y="789070"/>
                  <a:pt x="4431763" y="782507"/>
                  <a:pt x="4439056" y="782507"/>
                </a:cubicBezTo>
                <a:close/>
                <a:moveTo>
                  <a:pt x="4366768" y="782507"/>
                </a:moveTo>
                <a:cubicBezTo>
                  <a:pt x="4374790" y="782507"/>
                  <a:pt x="4380624" y="789070"/>
                  <a:pt x="4380624" y="794904"/>
                </a:cubicBezTo>
                <a:cubicBezTo>
                  <a:pt x="4380624" y="802926"/>
                  <a:pt x="4374790" y="808761"/>
                  <a:pt x="4366768" y="808761"/>
                </a:cubicBezTo>
                <a:cubicBezTo>
                  <a:pt x="4360934" y="808761"/>
                  <a:pt x="4354371" y="802926"/>
                  <a:pt x="4354371" y="794904"/>
                </a:cubicBezTo>
                <a:cubicBezTo>
                  <a:pt x="4354371" y="789070"/>
                  <a:pt x="4360934" y="782507"/>
                  <a:pt x="4366768" y="782507"/>
                </a:cubicBezTo>
                <a:close/>
                <a:moveTo>
                  <a:pt x="4295937" y="782507"/>
                </a:moveTo>
                <a:cubicBezTo>
                  <a:pt x="4303959" y="782507"/>
                  <a:pt x="4309793" y="789070"/>
                  <a:pt x="4309793" y="794904"/>
                </a:cubicBezTo>
                <a:cubicBezTo>
                  <a:pt x="4309793" y="802926"/>
                  <a:pt x="4303959" y="808761"/>
                  <a:pt x="4295937" y="808761"/>
                </a:cubicBezTo>
                <a:cubicBezTo>
                  <a:pt x="4290103" y="808761"/>
                  <a:pt x="4283540" y="802926"/>
                  <a:pt x="4283540" y="794904"/>
                </a:cubicBezTo>
                <a:cubicBezTo>
                  <a:pt x="4283540" y="789070"/>
                  <a:pt x="4290103" y="782507"/>
                  <a:pt x="4295937" y="782507"/>
                </a:cubicBezTo>
                <a:close/>
                <a:moveTo>
                  <a:pt x="4225107" y="782507"/>
                </a:moveTo>
                <a:cubicBezTo>
                  <a:pt x="4233129" y="782507"/>
                  <a:pt x="4238963" y="789070"/>
                  <a:pt x="4238963" y="794904"/>
                </a:cubicBezTo>
                <a:cubicBezTo>
                  <a:pt x="4238963" y="802926"/>
                  <a:pt x="4233129" y="808761"/>
                  <a:pt x="4225107" y="808761"/>
                </a:cubicBezTo>
                <a:cubicBezTo>
                  <a:pt x="4217085" y="808761"/>
                  <a:pt x="4212710" y="802926"/>
                  <a:pt x="4212710" y="794904"/>
                </a:cubicBezTo>
                <a:cubicBezTo>
                  <a:pt x="4212710" y="789070"/>
                  <a:pt x="4217085" y="782507"/>
                  <a:pt x="4225107" y="782507"/>
                </a:cubicBezTo>
                <a:close/>
                <a:moveTo>
                  <a:pt x="4153295" y="782507"/>
                </a:moveTo>
                <a:cubicBezTo>
                  <a:pt x="4161078" y="782507"/>
                  <a:pt x="4168083" y="789070"/>
                  <a:pt x="4168083" y="794904"/>
                </a:cubicBezTo>
                <a:cubicBezTo>
                  <a:pt x="4168083" y="802926"/>
                  <a:pt x="4161078" y="808761"/>
                  <a:pt x="4153295" y="808761"/>
                </a:cubicBezTo>
                <a:cubicBezTo>
                  <a:pt x="4144733" y="808761"/>
                  <a:pt x="4138507" y="802926"/>
                  <a:pt x="4138507" y="794904"/>
                </a:cubicBezTo>
                <a:cubicBezTo>
                  <a:pt x="4138507" y="789070"/>
                  <a:pt x="4144733" y="782507"/>
                  <a:pt x="4153295" y="782507"/>
                </a:cubicBezTo>
                <a:close/>
                <a:moveTo>
                  <a:pt x="4082465" y="782507"/>
                </a:moveTo>
                <a:cubicBezTo>
                  <a:pt x="4090249" y="782507"/>
                  <a:pt x="4097254" y="789070"/>
                  <a:pt x="4097254" y="794904"/>
                </a:cubicBezTo>
                <a:cubicBezTo>
                  <a:pt x="4097254" y="802926"/>
                  <a:pt x="4090249" y="808761"/>
                  <a:pt x="4082465" y="808761"/>
                </a:cubicBezTo>
                <a:cubicBezTo>
                  <a:pt x="4073903" y="808761"/>
                  <a:pt x="4067676" y="802926"/>
                  <a:pt x="4067676" y="794904"/>
                </a:cubicBezTo>
                <a:cubicBezTo>
                  <a:pt x="4067676" y="789070"/>
                  <a:pt x="4073903" y="782507"/>
                  <a:pt x="4082465" y="782507"/>
                </a:cubicBezTo>
                <a:close/>
                <a:moveTo>
                  <a:pt x="4010703" y="782507"/>
                </a:moveTo>
                <a:cubicBezTo>
                  <a:pt x="4017996" y="782507"/>
                  <a:pt x="4023100" y="789070"/>
                  <a:pt x="4023100" y="794904"/>
                </a:cubicBezTo>
                <a:cubicBezTo>
                  <a:pt x="4023100" y="802926"/>
                  <a:pt x="4017996" y="808761"/>
                  <a:pt x="4010703" y="808761"/>
                </a:cubicBezTo>
                <a:cubicBezTo>
                  <a:pt x="4002681" y="808761"/>
                  <a:pt x="3996847" y="802926"/>
                  <a:pt x="3996847" y="794904"/>
                </a:cubicBezTo>
                <a:cubicBezTo>
                  <a:pt x="3996847" y="789070"/>
                  <a:pt x="4002681" y="782507"/>
                  <a:pt x="4010703" y="782507"/>
                </a:cubicBezTo>
                <a:close/>
                <a:moveTo>
                  <a:pt x="3939871" y="782507"/>
                </a:moveTo>
                <a:cubicBezTo>
                  <a:pt x="3946434" y="782507"/>
                  <a:pt x="3952268" y="789070"/>
                  <a:pt x="3952268" y="794904"/>
                </a:cubicBezTo>
                <a:cubicBezTo>
                  <a:pt x="3952268" y="802926"/>
                  <a:pt x="3946434" y="808761"/>
                  <a:pt x="3939871" y="808761"/>
                </a:cubicBezTo>
                <a:cubicBezTo>
                  <a:pt x="3932578" y="808761"/>
                  <a:pt x="3926015" y="802926"/>
                  <a:pt x="3926015" y="794904"/>
                </a:cubicBezTo>
                <a:cubicBezTo>
                  <a:pt x="3926015" y="789070"/>
                  <a:pt x="3932578" y="782507"/>
                  <a:pt x="3939871" y="782507"/>
                </a:cubicBezTo>
                <a:close/>
                <a:moveTo>
                  <a:pt x="3869042" y="782507"/>
                </a:moveTo>
                <a:cubicBezTo>
                  <a:pt x="3875605" y="782507"/>
                  <a:pt x="3881439" y="789070"/>
                  <a:pt x="3881439" y="794904"/>
                </a:cubicBezTo>
                <a:cubicBezTo>
                  <a:pt x="3881439" y="802926"/>
                  <a:pt x="3875605" y="808761"/>
                  <a:pt x="3869042" y="808761"/>
                </a:cubicBezTo>
                <a:cubicBezTo>
                  <a:pt x="3861749" y="808761"/>
                  <a:pt x="3855186" y="802926"/>
                  <a:pt x="3855186" y="794904"/>
                </a:cubicBezTo>
                <a:cubicBezTo>
                  <a:pt x="3855186" y="789070"/>
                  <a:pt x="3861749" y="782507"/>
                  <a:pt x="3869042" y="782507"/>
                </a:cubicBezTo>
                <a:close/>
                <a:moveTo>
                  <a:pt x="3796752" y="782507"/>
                </a:moveTo>
                <a:cubicBezTo>
                  <a:pt x="3804774" y="782507"/>
                  <a:pt x="3810608" y="789070"/>
                  <a:pt x="3810608" y="796363"/>
                </a:cubicBezTo>
                <a:cubicBezTo>
                  <a:pt x="3810608" y="802926"/>
                  <a:pt x="3804774" y="808761"/>
                  <a:pt x="3796752" y="808761"/>
                </a:cubicBezTo>
                <a:cubicBezTo>
                  <a:pt x="3790918" y="808761"/>
                  <a:pt x="3784355" y="802926"/>
                  <a:pt x="3784355" y="796363"/>
                </a:cubicBezTo>
                <a:cubicBezTo>
                  <a:pt x="3784355" y="789070"/>
                  <a:pt x="3790918" y="782507"/>
                  <a:pt x="3796752" y="782507"/>
                </a:cubicBezTo>
                <a:close/>
                <a:moveTo>
                  <a:pt x="3725922" y="782507"/>
                </a:moveTo>
                <a:cubicBezTo>
                  <a:pt x="3733944" y="782507"/>
                  <a:pt x="3739778" y="789070"/>
                  <a:pt x="3739778" y="796363"/>
                </a:cubicBezTo>
                <a:cubicBezTo>
                  <a:pt x="3739778" y="802926"/>
                  <a:pt x="3733944" y="808761"/>
                  <a:pt x="3725922" y="808761"/>
                </a:cubicBezTo>
                <a:cubicBezTo>
                  <a:pt x="3719359" y="808761"/>
                  <a:pt x="3713525" y="802926"/>
                  <a:pt x="3713525" y="796363"/>
                </a:cubicBezTo>
                <a:cubicBezTo>
                  <a:pt x="3713525" y="789070"/>
                  <a:pt x="3719359" y="782507"/>
                  <a:pt x="3725922" y="782507"/>
                </a:cubicBezTo>
                <a:close/>
                <a:moveTo>
                  <a:pt x="3655091" y="782507"/>
                </a:moveTo>
                <a:cubicBezTo>
                  <a:pt x="3662384" y="782507"/>
                  <a:pt x="3668947" y="789070"/>
                  <a:pt x="3668947" y="796363"/>
                </a:cubicBezTo>
                <a:cubicBezTo>
                  <a:pt x="3668947" y="802926"/>
                  <a:pt x="3662384" y="808761"/>
                  <a:pt x="3655091" y="808761"/>
                </a:cubicBezTo>
                <a:cubicBezTo>
                  <a:pt x="3647069" y="808761"/>
                  <a:pt x="3642694" y="802926"/>
                  <a:pt x="3642694" y="796363"/>
                </a:cubicBezTo>
                <a:cubicBezTo>
                  <a:pt x="3642694" y="789070"/>
                  <a:pt x="3647069" y="782507"/>
                  <a:pt x="3655091" y="782507"/>
                </a:cubicBezTo>
                <a:close/>
                <a:moveTo>
                  <a:pt x="3583280" y="782507"/>
                </a:moveTo>
                <a:cubicBezTo>
                  <a:pt x="3591064" y="782507"/>
                  <a:pt x="3598069" y="789070"/>
                  <a:pt x="3598069" y="796363"/>
                </a:cubicBezTo>
                <a:cubicBezTo>
                  <a:pt x="3598069" y="802926"/>
                  <a:pt x="3591064" y="808761"/>
                  <a:pt x="3583280" y="808761"/>
                </a:cubicBezTo>
                <a:cubicBezTo>
                  <a:pt x="3574718" y="808761"/>
                  <a:pt x="3568491" y="802926"/>
                  <a:pt x="3568491" y="796363"/>
                </a:cubicBezTo>
                <a:cubicBezTo>
                  <a:pt x="3568491" y="789070"/>
                  <a:pt x="3574718" y="782507"/>
                  <a:pt x="3583280" y="782507"/>
                </a:cubicBezTo>
                <a:close/>
                <a:moveTo>
                  <a:pt x="3512449" y="782507"/>
                </a:moveTo>
                <a:cubicBezTo>
                  <a:pt x="3520232" y="782507"/>
                  <a:pt x="3527237" y="789070"/>
                  <a:pt x="3527237" y="796363"/>
                </a:cubicBezTo>
                <a:cubicBezTo>
                  <a:pt x="3527237" y="802926"/>
                  <a:pt x="3520232" y="808761"/>
                  <a:pt x="3512449" y="808761"/>
                </a:cubicBezTo>
                <a:cubicBezTo>
                  <a:pt x="3503887" y="808761"/>
                  <a:pt x="3497661" y="802926"/>
                  <a:pt x="3497661" y="796363"/>
                </a:cubicBezTo>
                <a:cubicBezTo>
                  <a:pt x="3497661" y="789070"/>
                  <a:pt x="3503887" y="782507"/>
                  <a:pt x="3512449" y="782507"/>
                </a:cubicBezTo>
                <a:close/>
                <a:moveTo>
                  <a:pt x="3441619" y="782507"/>
                </a:moveTo>
                <a:cubicBezTo>
                  <a:pt x="3450181" y="782507"/>
                  <a:pt x="3456408" y="789070"/>
                  <a:pt x="3456408" y="796363"/>
                </a:cubicBezTo>
                <a:cubicBezTo>
                  <a:pt x="3456408" y="802926"/>
                  <a:pt x="3450181" y="808761"/>
                  <a:pt x="3441619" y="808761"/>
                </a:cubicBezTo>
                <a:cubicBezTo>
                  <a:pt x="3433835" y="808761"/>
                  <a:pt x="3426830" y="802926"/>
                  <a:pt x="3426830" y="796363"/>
                </a:cubicBezTo>
                <a:cubicBezTo>
                  <a:pt x="3426830" y="789070"/>
                  <a:pt x="3433835" y="782507"/>
                  <a:pt x="3441619" y="782507"/>
                </a:cubicBezTo>
                <a:close/>
                <a:moveTo>
                  <a:pt x="3369857" y="782507"/>
                </a:moveTo>
                <a:cubicBezTo>
                  <a:pt x="3377879" y="782507"/>
                  <a:pt x="3382254" y="789070"/>
                  <a:pt x="3382254" y="796363"/>
                </a:cubicBezTo>
                <a:cubicBezTo>
                  <a:pt x="3382254" y="802926"/>
                  <a:pt x="3377879" y="808761"/>
                  <a:pt x="3369857" y="808761"/>
                </a:cubicBezTo>
                <a:cubicBezTo>
                  <a:pt x="3362564" y="808761"/>
                  <a:pt x="3356001" y="802926"/>
                  <a:pt x="3356001" y="796363"/>
                </a:cubicBezTo>
                <a:cubicBezTo>
                  <a:pt x="3356001" y="789070"/>
                  <a:pt x="3362564" y="782507"/>
                  <a:pt x="3369857" y="782507"/>
                </a:cubicBezTo>
                <a:close/>
                <a:moveTo>
                  <a:pt x="3299083" y="782507"/>
                </a:moveTo>
                <a:cubicBezTo>
                  <a:pt x="3305645" y="782507"/>
                  <a:pt x="3311480" y="789070"/>
                  <a:pt x="3311480" y="796363"/>
                </a:cubicBezTo>
                <a:cubicBezTo>
                  <a:pt x="3311480" y="802926"/>
                  <a:pt x="3305645" y="808761"/>
                  <a:pt x="3299083" y="808761"/>
                </a:cubicBezTo>
                <a:cubicBezTo>
                  <a:pt x="3291789" y="808761"/>
                  <a:pt x="3285229" y="802926"/>
                  <a:pt x="3285229" y="796363"/>
                </a:cubicBezTo>
                <a:cubicBezTo>
                  <a:pt x="3285229" y="789070"/>
                  <a:pt x="3291789" y="782507"/>
                  <a:pt x="3299083" y="782507"/>
                </a:cubicBezTo>
                <a:close/>
                <a:moveTo>
                  <a:pt x="3228250" y="782507"/>
                </a:moveTo>
                <a:cubicBezTo>
                  <a:pt x="3234814" y="782507"/>
                  <a:pt x="3240649" y="789070"/>
                  <a:pt x="3240649" y="796363"/>
                </a:cubicBezTo>
                <a:cubicBezTo>
                  <a:pt x="3240649" y="802926"/>
                  <a:pt x="3234814" y="808761"/>
                  <a:pt x="3228250" y="808761"/>
                </a:cubicBezTo>
                <a:cubicBezTo>
                  <a:pt x="3220230" y="808761"/>
                  <a:pt x="3214395" y="802926"/>
                  <a:pt x="3214395" y="796363"/>
                </a:cubicBezTo>
                <a:cubicBezTo>
                  <a:pt x="3214395" y="789070"/>
                  <a:pt x="3220230" y="782507"/>
                  <a:pt x="3228250" y="782507"/>
                </a:cubicBezTo>
                <a:close/>
                <a:moveTo>
                  <a:pt x="3152591" y="782507"/>
                </a:moveTo>
                <a:cubicBezTo>
                  <a:pt x="3159884" y="782507"/>
                  <a:pt x="3166447" y="789070"/>
                  <a:pt x="3166447" y="796363"/>
                </a:cubicBezTo>
                <a:cubicBezTo>
                  <a:pt x="3166447" y="802926"/>
                  <a:pt x="3159884" y="808761"/>
                  <a:pt x="3152591" y="808761"/>
                </a:cubicBezTo>
                <a:cubicBezTo>
                  <a:pt x="3146027" y="808761"/>
                  <a:pt x="3140193" y="802926"/>
                  <a:pt x="3140193" y="796363"/>
                </a:cubicBezTo>
                <a:cubicBezTo>
                  <a:pt x="3140193" y="789070"/>
                  <a:pt x="3146027" y="782507"/>
                  <a:pt x="3152591" y="782507"/>
                </a:cubicBezTo>
                <a:close/>
                <a:moveTo>
                  <a:pt x="1226672" y="782507"/>
                </a:moveTo>
                <a:cubicBezTo>
                  <a:pt x="1233964" y="782507"/>
                  <a:pt x="1240529" y="789337"/>
                  <a:pt x="1240529" y="796926"/>
                </a:cubicBezTo>
                <a:cubicBezTo>
                  <a:pt x="1240529" y="805275"/>
                  <a:pt x="1233964" y="812105"/>
                  <a:pt x="1226672" y="812105"/>
                </a:cubicBezTo>
                <a:cubicBezTo>
                  <a:pt x="1218658" y="812105"/>
                  <a:pt x="1214283" y="805275"/>
                  <a:pt x="1214283" y="796926"/>
                </a:cubicBezTo>
                <a:cubicBezTo>
                  <a:pt x="1214283" y="789337"/>
                  <a:pt x="1218658" y="782507"/>
                  <a:pt x="1226672" y="782507"/>
                </a:cubicBezTo>
                <a:close/>
                <a:moveTo>
                  <a:pt x="1154869" y="782507"/>
                </a:moveTo>
                <a:cubicBezTo>
                  <a:pt x="1162652" y="782507"/>
                  <a:pt x="1169658" y="789337"/>
                  <a:pt x="1169658" y="796926"/>
                </a:cubicBezTo>
                <a:cubicBezTo>
                  <a:pt x="1169658" y="805275"/>
                  <a:pt x="1162652" y="812105"/>
                  <a:pt x="1154869" y="812105"/>
                </a:cubicBezTo>
                <a:cubicBezTo>
                  <a:pt x="1146307" y="812105"/>
                  <a:pt x="1140080" y="805275"/>
                  <a:pt x="1140080" y="796926"/>
                </a:cubicBezTo>
                <a:cubicBezTo>
                  <a:pt x="1140080" y="789337"/>
                  <a:pt x="1146307" y="782507"/>
                  <a:pt x="1154869" y="782507"/>
                </a:cubicBezTo>
                <a:close/>
                <a:moveTo>
                  <a:pt x="1084040" y="782507"/>
                </a:moveTo>
                <a:cubicBezTo>
                  <a:pt x="1091822" y="782507"/>
                  <a:pt x="1098826" y="789337"/>
                  <a:pt x="1098826" y="796926"/>
                </a:cubicBezTo>
                <a:cubicBezTo>
                  <a:pt x="1098826" y="805275"/>
                  <a:pt x="1091822" y="812105"/>
                  <a:pt x="1084040" y="812105"/>
                </a:cubicBezTo>
                <a:cubicBezTo>
                  <a:pt x="1075478" y="812105"/>
                  <a:pt x="1069250" y="805275"/>
                  <a:pt x="1069250" y="796926"/>
                </a:cubicBezTo>
                <a:cubicBezTo>
                  <a:pt x="1069250" y="789337"/>
                  <a:pt x="1075478" y="782507"/>
                  <a:pt x="1084040" y="782507"/>
                </a:cubicBezTo>
                <a:close/>
                <a:moveTo>
                  <a:pt x="1013594" y="782507"/>
                </a:moveTo>
                <a:cubicBezTo>
                  <a:pt x="1021186" y="782507"/>
                  <a:pt x="1028015" y="789337"/>
                  <a:pt x="1028015" y="796926"/>
                </a:cubicBezTo>
                <a:cubicBezTo>
                  <a:pt x="1028015" y="805275"/>
                  <a:pt x="1021186" y="812105"/>
                  <a:pt x="1013594" y="812105"/>
                </a:cubicBezTo>
                <a:cubicBezTo>
                  <a:pt x="1005249" y="812105"/>
                  <a:pt x="998417" y="805275"/>
                  <a:pt x="998417" y="796926"/>
                </a:cubicBezTo>
                <a:cubicBezTo>
                  <a:pt x="998417" y="789337"/>
                  <a:pt x="1005249" y="782507"/>
                  <a:pt x="1013594" y="782507"/>
                </a:cubicBezTo>
                <a:close/>
                <a:moveTo>
                  <a:pt x="941447" y="782507"/>
                </a:moveTo>
                <a:cubicBezTo>
                  <a:pt x="949468" y="782507"/>
                  <a:pt x="953844" y="789337"/>
                  <a:pt x="953844" y="796926"/>
                </a:cubicBezTo>
                <a:cubicBezTo>
                  <a:pt x="953844" y="805275"/>
                  <a:pt x="949468" y="812105"/>
                  <a:pt x="941447" y="812105"/>
                </a:cubicBezTo>
                <a:cubicBezTo>
                  <a:pt x="934155" y="812105"/>
                  <a:pt x="927591" y="805275"/>
                  <a:pt x="927591" y="796926"/>
                </a:cubicBezTo>
                <a:cubicBezTo>
                  <a:pt x="927591" y="789337"/>
                  <a:pt x="934155" y="782507"/>
                  <a:pt x="941447" y="782507"/>
                </a:cubicBezTo>
                <a:close/>
                <a:moveTo>
                  <a:pt x="870615" y="782507"/>
                </a:moveTo>
                <a:cubicBezTo>
                  <a:pt x="877179" y="782507"/>
                  <a:pt x="883013" y="789337"/>
                  <a:pt x="883013" y="796926"/>
                </a:cubicBezTo>
                <a:cubicBezTo>
                  <a:pt x="883013" y="805275"/>
                  <a:pt x="877179" y="812105"/>
                  <a:pt x="870615" y="812105"/>
                </a:cubicBezTo>
                <a:cubicBezTo>
                  <a:pt x="863322" y="812105"/>
                  <a:pt x="856759" y="805275"/>
                  <a:pt x="856759" y="796926"/>
                </a:cubicBezTo>
                <a:cubicBezTo>
                  <a:pt x="856759" y="789337"/>
                  <a:pt x="863322" y="782507"/>
                  <a:pt x="870615" y="782507"/>
                </a:cubicBezTo>
                <a:close/>
                <a:moveTo>
                  <a:pt x="799784" y="782507"/>
                </a:moveTo>
                <a:cubicBezTo>
                  <a:pt x="806349" y="782507"/>
                  <a:pt x="812183" y="789337"/>
                  <a:pt x="812183" y="796926"/>
                </a:cubicBezTo>
                <a:cubicBezTo>
                  <a:pt x="812183" y="805275"/>
                  <a:pt x="806349" y="812105"/>
                  <a:pt x="799784" y="812105"/>
                </a:cubicBezTo>
                <a:cubicBezTo>
                  <a:pt x="792492" y="812105"/>
                  <a:pt x="785929" y="805275"/>
                  <a:pt x="785929" y="796926"/>
                </a:cubicBezTo>
                <a:cubicBezTo>
                  <a:pt x="785929" y="789337"/>
                  <a:pt x="792492" y="782507"/>
                  <a:pt x="799784" y="782507"/>
                </a:cubicBezTo>
                <a:close/>
                <a:moveTo>
                  <a:pt x="724123" y="782507"/>
                </a:moveTo>
                <a:cubicBezTo>
                  <a:pt x="731417" y="782507"/>
                  <a:pt x="737981" y="789337"/>
                  <a:pt x="737981" y="796926"/>
                </a:cubicBezTo>
                <a:cubicBezTo>
                  <a:pt x="737981" y="805275"/>
                  <a:pt x="731417" y="812105"/>
                  <a:pt x="724123" y="812105"/>
                </a:cubicBezTo>
                <a:cubicBezTo>
                  <a:pt x="717559" y="812105"/>
                  <a:pt x="711726" y="805275"/>
                  <a:pt x="711726" y="796926"/>
                </a:cubicBezTo>
                <a:cubicBezTo>
                  <a:pt x="711726" y="789337"/>
                  <a:pt x="717559" y="782507"/>
                  <a:pt x="724123" y="782507"/>
                </a:cubicBezTo>
                <a:close/>
                <a:moveTo>
                  <a:pt x="653293" y="782507"/>
                </a:moveTo>
                <a:cubicBezTo>
                  <a:pt x="660586" y="782507"/>
                  <a:pt x="667149" y="789337"/>
                  <a:pt x="667149" y="796926"/>
                </a:cubicBezTo>
                <a:cubicBezTo>
                  <a:pt x="667149" y="805275"/>
                  <a:pt x="660586" y="812105"/>
                  <a:pt x="653293" y="812105"/>
                </a:cubicBezTo>
                <a:cubicBezTo>
                  <a:pt x="645271" y="812105"/>
                  <a:pt x="640896" y="805275"/>
                  <a:pt x="640896" y="796926"/>
                </a:cubicBezTo>
                <a:cubicBezTo>
                  <a:pt x="640896" y="789337"/>
                  <a:pt x="645271" y="782507"/>
                  <a:pt x="653293" y="782507"/>
                </a:cubicBezTo>
                <a:close/>
                <a:moveTo>
                  <a:pt x="584855" y="782507"/>
                </a:moveTo>
                <a:cubicBezTo>
                  <a:pt x="592639" y="782507"/>
                  <a:pt x="599643" y="789337"/>
                  <a:pt x="599643" y="796926"/>
                </a:cubicBezTo>
                <a:cubicBezTo>
                  <a:pt x="599643" y="805275"/>
                  <a:pt x="592639" y="812105"/>
                  <a:pt x="584855" y="812105"/>
                </a:cubicBezTo>
                <a:cubicBezTo>
                  <a:pt x="576293" y="812105"/>
                  <a:pt x="570066" y="805275"/>
                  <a:pt x="570066" y="796926"/>
                </a:cubicBezTo>
                <a:cubicBezTo>
                  <a:pt x="570066" y="789337"/>
                  <a:pt x="576293" y="782507"/>
                  <a:pt x="584855" y="782507"/>
                </a:cubicBezTo>
                <a:close/>
                <a:moveTo>
                  <a:pt x="513654" y="782507"/>
                </a:moveTo>
                <a:cubicBezTo>
                  <a:pt x="522003" y="782507"/>
                  <a:pt x="528831" y="789337"/>
                  <a:pt x="528831" y="796926"/>
                </a:cubicBezTo>
                <a:cubicBezTo>
                  <a:pt x="528831" y="805275"/>
                  <a:pt x="522003" y="812105"/>
                  <a:pt x="513654" y="812105"/>
                </a:cubicBezTo>
                <a:cubicBezTo>
                  <a:pt x="506065" y="812105"/>
                  <a:pt x="499235" y="805275"/>
                  <a:pt x="499235" y="796926"/>
                </a:cubicBezTo>
                <a:cubicBezTo>
                  <a:pt x="499235" y="789337"/>
                  <a:pt x="506065" y="782507"/>
                  <a:pt x="513654" y="782507"/>
                </a:cubicBezTo>
                <a:close/>
                <a:moveTo>
                  <a:pt x="439821" y="782507"/>
                </a:moveTo>
                <a:cubicBezTo>
                  <a:pt x="448384" y="782507"/>
                  <a:pt x="454611" y="789337"/>
                  <a:pt x="454611" y="796926"/>
                </a:cubicBezTo>
                <a:cubicBezTo>
                  <a:pt x="454611" y="805275"/>
                  <a:pt x="448384" y="812105"/>
                  <a:pt x="439821" y="812105"/>
                </a:cubicBezTo>
                <a:cubicBezTo>
                  <a:pt x="432038" y="812105"/>
                  <a:pt x="425033" y="805275"/>
                  <a:pt x="425033" y="796926"/>
                </a:cubicBezTo>
                <a:cubicBezTo>
                  <a:pt x="425033" y="789337"/>
                  <a:pt x="432038" y="782507"/>
                  <a:pt x="439821" y="782507"/>
                </a:cubicBezTo>
                <a:close/>
                <a:moveTo>
                  <a:pt x="4439056" y="711678"/>
                </a:moveTo>
                <a:cubicBezTo>
                  <a:pt x="4445619" y="711678"/>
                  <a:pt x="4451453" y="716783"/>
                  <a:pt x="4451453" y="724075"/>
                </a:cubicBezTo>
                <a:cubicBezTo>
                  <a:pt x="4451453" y="732097"/>
                  <a:pt x="4445619" y="737932"/>
                  <a:pt x="4439056" y="737932"/>
                </a:cubicBezTo>
                <a:cubicBezTo>
                  <a:pt x="4431763" y="737932"/>
                  <a:pt x="4425200" y="732097"/>
                  <a:pt x="4425200" y="724075"/>
                </a:cubicBezTo>
                <a:cubicBezTo>
                  <a:pt x="4425200" y="716783"/>
                  <a:pt x="4431763" y="711678"/>
                  <a:pt x="4439056" y="711678"/>
                </a:cubicBezTo>
                <a:close/>
                <a:moveTo>
                  <a:pt x="4366768" y="711678"/>
                </a:moveTo>
                <a:cubicBezTo>
                  <a:pt x="4374790" y="711678"/>
                  <a:pt x="4380624" y="716783"/>
                  <a:pt x="4380624" y="724075"/>
                </a:cubicBezTo>
                <a:cubicBezTo>
                  <a:pt x="4380624" y="732097"/>
                  <a:pt x="4374790" y="737932"/>
                  <a:pt x="4366768" y="737932"/>
                </a:cubicBezTo>
                <a:cubicBezTo>
                  <a:pt x="4360934" y="737932"/>
                  <a:pt x="4354371" y="732097"/>
                  <a:pt x="4354371" y="724075"/>
                </a:cubicBezTo>
                <a:cubicBezTo>
                  <a:pt x="4354371" y="716783"/>
                  <a:pt x="4360934" y="711678"/>
                  <a:pt x="4366768" y="711678"/>
                </a:cubicBezTo>
                <a:close/>
                <a:moveTo>
                  <a:pt x="4295937" y="711678"/>
                </a:moveTo>
                <a:cubicBezTo>
                  <a:pt x="4303959" y="711678"/>
                  <a:pt x="4309793" y="716783"/>
                  <a:pt x="4309793" y="724075"/>
                </a:cubicBezTo>
                <a:cubicBezTo>
                  <a:pt x="4309793" y="732097"/>
                  <a:pt x="4303959" y="737932"/>
                  <a:pt x="4295937" y="737932"/>
                </a:cubicBezTo>
                <a:cubicBezTo>
                  <a:pt x="4290103" y="737932"/>
                  <a:pt x="4283540" y="732097"/>
                  <a:pt x="4283540" y="724075"/>
                </a:cubicBezTo>
                <a:cubicBezTo>
                  <a:pt x="4283540" y="716783"/>
                  <a:pt x="4290103" y="711678"/>
                  <a:pt x="4295937" y="711678"/>
                </a:cubicBezTo>
                <a:close/>
                <a:moveTo>
                  <a:pt x="4225107" y="711678"/>
                </a:moveTo>
                <a:cubicBezTo>
                  <a:pt x="4233129" y="711678"/>
                  <a:pt x="4238963" y="718241"/>
                  <a:pt x="4238963" y="724075"/>
                </a:cubicBezTo>
                <a:cubicBezTo>
                  <a:pt x="4238963" y="732097"/>
                  <a:pt x="4233129" y="737932"/>
                  <a:pt x="4225107" y="737932"/>
                </a:cubicBezTo>
                <a:cubicBezTo>
                  <a:pt x="4217085" y="737932"/>
                  <a:pt x="4212710" y="732097"/>
                  <a:pt x="4212710" y="724075"/>
                </a:cubicBezTo>
                <a:cubicBezTo>
                  <a:pt x="4212710" y="718241"/>
                  <a:pt x="4217085" y="711678"/>
                  <a:pt x="4225107" y="711678"/>
                </a:cubicBezTo>
                <a:close/>
                <a:moveTo>
                  <a:pt x="4153295" y="711678"/>
                </a:moveTo>
                <a:cubicBezTo>
                  <a:pt x="4161078" y="711678"/>
                  <a:pt x="4168083" y="718241"/>
                  <a:pt x="4168083" y="724075"/>
                </a:cubicBezTo>
                <a:cubicBezTo>
                  <a:pt x="4168083" y="732097"/>
                  <a:pt x="4161078" y="737932"/>
                  <a:pt x="4153295" y="737932"/>
                </a:cubicBezTo>
                <a:cubicBezTo>
                  <a:pt x="4144733" y="737932"/>
                  <a:pt x="4138507" y="732097"/>
                  <a:pt x="4138507" y="724075"/>
                </a:cubicBezTo>
                <a:cubicBezTo>
                  <a:pt x="4138507" y="718241"/>
                  <a:pt x="4144733" y="711678"/>
                  <a:pt x="4153295" y="711678"/>
                </a:cubicBezTo>
                <a:close/>
                <a:moveTo>
                  <a:pt x="4082465" y="711678"/>
                </a:moveTo>
                <a:cubicBezTo>
                  <a:pt x="4090249" y="711678"/>
                  <a:pt x="4097254" y="718241"/>
                  <a:pt x="4097254" y="724075"/>
                </a:cubicBezTo>
                <a:cubicBezTo>
                  <a:pt x="4097254" y="732097"/>
                  <a:pt x="4090249" y="737932"/>
                  <a:pt x="4082465" y="737932"/>
                </a:cubicBezTo>
                <a:cubicBezTo>
                  <a:pt x="4073903" y="737932"/>
                  <a:pt x="4067676" y="732097"/>
                  <a:pt x="4067676" y="724075"/>
                </a:cubicBezTo>
                <a:cubicBezTo>
                  <a:pt x="4067676" y="718241"/>
                  <a:pt x="4073903" y="711678"/>
                  <a:pt x="4082465" y="711678"/>
                </a:cubicBezTo>
                <a:close/>
                <a:moveTo>
                  <a:pt x="4010703" y="711678"/>
                </a:moveTo>
                <a:cubicBezTo>
                  <a:pt x="4017996" y="711678"/>
                  <a:pt x="4023100" y="718241"/>
                  <a:pt x="4023100" y="724075"/>
                </a:cubicBezTo>
                <a:cubicBezTo>
                  <a:pt x="4023100" y="732097"/>
                  <a:pt x="4017996" y="737932"/>
                  <a:pt x="4010703" y="737932"/>
                </a:cubicBezTo>
                <a:cubicBezTo>
                  <a:pt x="4002681" y="737932"/>
                  <a:pt x="3996847" y="732097"/>
                  <a:pt x="3996847" y="724075"/>
                </a:cubicBezTo>
                <a:cubicBezTo>
                  <a:pt x="3996847" y="718241"/>
                  <a:pt x="4002681" y="711678"/>
                  <a:pt x="4010703" y="711678"/>
                </a:cubicBezTo>
                <a:close/>
                <a:moveTo>
                  <a:pt x="3939871" y="711678"/>
                </a:moveTo>
                <a:cubicBezTo>
                  <a:pt x="3946434" y="711678"/>
                  <a:pt x="3952268" y="718241"/>
                  <a:pt x="3952268" y="724075"/>
                </a:cubicBezTo>
                <a:cubicBezTo>
                  <a:pt x="3952268" y="732097"/>
                  <a:pt x="3946434" y="737932"/>
                  <a:pt x="3939871" y="737932"/>
                </a:cubicBezTo>
                <a:cubicBezTo>
                  <a:pt x="3932578" y="737932"/>
                  <a:pt x="3926015" y="732097"/>
                  <a:pt x="3926015" y="724075"/>
                </a:cubicBezTo>
                <a:cubicBezTo>
                  <a:pt x="3926015" y="718241"/>
                  <a:pt x="3932578" y="711678"/>
                  <a:pt x="3939871" y="711678"/>
                </a:cubicBezTo>
                <a:close/>
                <a:moveTo>
                  <a:pt x="3869042" y="711678"/>
                </a:moveTo>
                <a:cubicBezTo>
                  <a:pt x="3875605" y="711678"/>
                  <a:pt x="3881439" y="718241"/>
                  <a:pt x="3881439" y="724075"/>
                </a:cubicBezTo>
                <a:cubicBezTo>
                  <a:pt x="3881439" y="732097"/>
                  <a:pt x="3875605" y="737932"/>
                  <a:pt x="3869042" y="737932"/>
                </a:cubicBezTo>
                <a:cubicBezTo>
                  <a:pt x="3861749" y="737932"/>
                  <a:pt x="3855186" y="732097"/>
                  <a:pt x="3855186" y="724075"/>
                </a:cubicBezTo>
                <a:cubicBezTo>
                  <a:pt x="3855186" y="718241"/>
                  <a:pt x="3861749" y="711678"/>
                  <a:pt x="3869042" y="711678"/>
                </a:cubicBezTo>
                <a:close/>
                <a:moveTo>
                  <a:pt x="3796752" y="711678"/>
                </a:moveTo>
                <a:cubicBezTo>
                  <a:pt x="3804774" y="711678"/>
                  <a:pt x="3810608" y="718241"/>
                  <a:pt x="3810608" y="724075"/>
                </a:cubicBezTo>
                <a:cubicBezTo>
                  <a:pt x="3810608" y="732097"/>
                  <a:pt x="3804774" y="737932"/>
                  <a:pt x="3796752" y="737932"/>
                </a:cubicBezTo>
                <a:cubicBezTo>
                  <a:pt x="3790918" y="737932"/>
                  <a:pt x="3784355" y="732097"/>
                  <a:pt x="3784355" y="724075"/>
                </a:cubicBezTo>
                <a:cubicBezTo>
                  <a:pt x="3784355" y="718241"/>
                  <a:pt x="3790918" y="711678"/>
                  <a:pt x="3796752" y="711678"/>
                </a:cubicBezTo>
                <a:close/>
                <a:moveTo>
                  <a:pt x="3725922" y="711678"/>
                </a:moveTo>
                <a:cubicBezTo>
                  <a:pt x="3733944" y="711678"/>
                  <a:pt x="3739778" y="718241"/>
                  <a:pt x="3739778" y="724075"/>
                </a:cubicBezTo>
                <a:cubicBezTo>
                  <a:pt x="3739778" y="732097"/>
                  <a:pt x="3733944" y="737932"/>
                  <a:pt x="3725922" y="737932"/>
                </a:cubicBezTo>
                <a:cubicBezTo>
                  <a:pt x="3719359" y="737932"/>
                  <a:pt x="3713525" y="732097"/>
                  <a:pt x="3713525" y="724075"/>
                </a:cubicBezTo>
                <a:cubicBezTo>
                  <a:pt x="3713525" y="718241"/>
                  <a:pt x="3719359" y="711678"/>
                  <a:pt x="3725922" y="711678"/>
                </a:cubicBezTo>
                <a:close/>
                <a:moveTo>
                  <a:pt x="3655091" y="711678"/>
                </a:moveTo>
                <a:cubicBezTo>
                  <a:pt x="3662384" y="711678"/>
                  <a:pt x="3668947" y="718241"/>
                  <a:pt x="3668947" y="724075"/>
                </a:cubicBezTo>
                <a:cubicBezTo>
                  <a:pt x="3668947" y="732097"/>
                  <a:pt x="3662384" y="737932"/>
                  <a:pt x="3655091" y="737932"/>
                </a:cubicBezTo>
                <a:cubicBezTo>
                  <a:pt x="3647069" y="737932"/>
                  <a:pt x="3642694" y="732097"/>
                  <a:pt x="3642694" y="724075"/>
                </a:cubicBezTo>
                <a:cubicBezTo>
                  <a:pt x="3642694" y="718241"/>
                  <a:pt x="3647069" y="711678"/>
                  <a:pt x="3655091" y="711678"/>
                </a:cubicBezTo>
                <a:close/>
                <a:moveTo>
                  <a:pt x="3583280" y="711678"/>
                </a:moveTo>
                <a:cubicBezTo>
                  <a:pt x="3591064" y="711678"/>
                  <a:pt x="3598069" y="718241"/>
                  <a:pt x="3598069" y="724075"/>
                </a:cubicBezTo>
                <a:cubicBezTo>
                  <a:pt x="3598069" y="732097"/>
                  <a:pt x="3591064" y="737932"/>
                  <a:pt x="3583280" y="737932"/>
                </a:cubicBezTo>
                <a:cubicBezTo>
                  <a:pt x="3574718" y="737932"/>
                  <a:pt x="3568491" y="732097"/>
                  <a:pt x="3568491" y="724075"/>
                </a:cubicBezTo>
                <a:cubicBezTo>
                  <a:pt x="3568491" y="718241"/>
                  <a:pt x="3574718" y="711678"/>
                  <a:pt x="3583280" y="711678"/>
                </a:cubicBezTo>
                <a:close/>
                <a:moveTo>
                  <a:pt x="3512449" y="711678"/>
                </a:moveTo>
                <a:cubicBezTo>
                  <a:pt x="3520232" y="711678"/>
                  <a:pt x="3527237" y="718241"/>
                  <a:pt x="3527237" y="724075"/>
                </a:cubicBezTo>
                <a:cubicBezTo>
                  <a:pt x="3527237" y="732097"/>
                  <a:pt x="3520232" y="737932"/>
                  <a:pt x="3512449" y="737932"/>
                </a:cubicBezTo>
                <a:cubicBezTo>
                  <a:pt x="3503887" y="737932"/>
                  <a:pt x="3497661" y="732097"/>
                  <a:pt x="3497661" y="724075"/>
                </a:cubicBezTo>
                <a:cubicBezTo>
                  <a:pt x="3497661" y="718241"/>
                  <a:pt x="3503887" y="711678"/>
                  <a:pt x="3512449" y="711678"/>
                </a:cubicBezTo>
                <a:close/>
                <a:moveTo>
                  <a:pt x="3441619" y="711678"/>
                </a:moveTo>
                <a:cubicBezTo>
                  <a:pt x="3450181" y="711678"/>
                  <a:pt x="3456408" y="718241"/>
                  <a:pt x="3456408" y="724075"/>
                </a:cubicBezTo>
                <a:cubicBezTo>
                  <a:pt x="3456408" y="732097"/>
                  <a:pt x="3450181" y="737932"/>
                  <a:pt x="3441619" y="737932"/>
                </a:cubicBezTo>
                <a:cubicBezTo>
                  <a:pt x="3433835" y="737932"/>
                  <a:pt x="3426830" y="732097"/>
                  <a:pt x="3426830" y="724075"/>
                </a:cubicBezTo>
                <a:cubicBezTo>
                  <a:pt x="3426830" y="718241"/>
                  <a:pt x="3433835" y="711678"/>
                  <a:pt x="3441619" y="711678"/>
                </a:cubicBezTo>
                <a:close/>
                <a:moveTo>
                  <a:pt x="3369857" y="711678"/>
                </a:moveTo>
                <a:cubicBezTo>
                  <a:pt x="3377879" y="711678"/>
                  <a:pt x="3382254" y="718241"/>
                  <a:pt x="3382254" y="724075"/>
                </a:cubicBezTo>
                <a:cubicBezTo>
                  <a:pt x="3382254" y="732097"/>
                  <a:pt x="3377879" y="737932"/>
                  <a:pt x="3369857" y="737932"/>
                </a:cubicBezTo>
                <a:cubicBezTo>
                  <a:pt x="3362564" y="737932"/>
                  <a:pt x="3356001" y="732097"/>
                  <a:pt x="3356001" y="724075"/>
                </a:cubicBezTo>
                <a:cubicBezTo>
                  <a:pt x="3356001" y="718241"/>
                  <a:pt x="3362564" y="711678"/>
                  <a:pt x="3369857" y="711678"/>
                </a:cubicBezTo>
                <a:close/>
                <a:moveTo>
                  <a:pt x="3299086" y="711678"/>
                </a:moveTo>
                <a:cubicBezTo>
                  <a:pt x="3305651" y="711678"/>
                  <a:pt x="3311485" y="718241"/>
                  <a:pt x="3311485" y="724075"/>
                </a:cubicBezTo>
                <a:cubicBezTo>
                  <a:pt x="3311485" y="732097"/>
                  <a:pt x="3305651" y="737932"/>
                  <a:pt x="3299086" y="737932"/>
                </a:cubicBezTo>
                <a:cubicBezTo>
                  <a:pt x="3291794" y="737932"/>
                  <a:pt x="3285234" y="732097"/>
                  <a:pt x="3285234" y="724075"/>
                </a:cubicBezTo>
                <a:cubicBezTo>
                  <a:pt x="3285234" y="718241"/>
                  <a:pt x="3291794" y="711678"/>
                  <a:pt x="3299086" y="711678"/>
                </a:cubicBezTo>
                <a:close/>
                <a:moveTo>
                  <a:pt x="3228255" y="711678"/>
                </a:moveTo>
                <a:cubicBezTo>
                  <a:pt x="3234819" y="711678"/>
                  <a:pt x="3240654" y="718241"/>
                  <a:pt x="3240654" y="724075"/>
                </a:cubicBezTo>
                <a:cubicBezTo>
                  <a:pt x="3240654" y="732097"/>
                  <a:pt x="3234819" y="737932"/>
                  <a:pt x="3228255" y="737932"/>
                </a:cubicBezTo>
                <a:cubicBezTo>
                  <a:pt x="3220233" y="737932"/>
                  <a:pt x="3214398" y="732097"/>
                  <a:pt x="3214398" y="724075"/>
                </a:cubicBezTo>
                <a:cubicBezTo>
                  <a:pt x="3214398" y="718241"/>
                  <a:pt x="3220233" y="711678"/>
                  <a:pt x="3228255" y="711678"/>
                </a:cubicBezTo>
                <a:close/>
                <a:moveTo>
                  <a:pt x="3152594" y="711678"/>
                </a:moveTo>
                <a:cubicBezTo>
                  <a:pt x="3159889" y="711678"/>
                  <a:pt x="3166451" y="718241"/>
                  <a:pt x="3166451" y="724075"/>
                </a:cubicBezTo>
                <a:cubicBezTo>
                  <a:pt x="3166451" y="732097"/>
                  <a:pt x="3159889" y="737932"/>
                  <a:pt x="3152594" y="737932"/>
                </a:cubicBezTo>
                <a:cubicBezTo>
                  <a:pt x="3146031" y="737932"/>
                  <a:pt x="3140198" y="732097"/>
                  <a:pt x="3140198" y="725534"/>
                </a:cubicBezTo>
                <a:cubicBezTo>
                  <a:pt x="3140198" y="718241"/>
                  <a:pt x="3146031" y="711678"/>
                  <a:pt x="3152594" y="711678"/>
                </a:cubicBezTo>
                <a:close/>
                <a:moveTo>
                  <a:pt x="3081763" y="711678"/>
                </a:moveTo>
                <a:cubicBezTo>
                  <a:pt x="3089057" y="711678"/>
                  <a:pt x="3095617" y="718241"/>
                  <a:pt x="3095617" y="725534"/>
                </a:cubicBezTo>
                <a:cubicBezTo>
                  <a:pt x="3095617" y="732097"/>
                  <a:pt x="3089057" y="737932"/>
                  <a:pt x="3081763" y="737932"/>
                </a:cubicBezTo>
                <a:cubicBezTo>
                  <a:pt x="3073740" y="737932"/>
                  <a:pt x="3069364" y="732097"/>
                  <a:pt x="3069364" y="725534"/>
                </a:cubicBezTo>
                <a:cubicBezTo>
                  <a:pt x="3069364" y="718241"/>
                  <a:pt x="3073740" y="711678"/>
                  <a:pt x="3081763" y="711678"/>
                </a:cubicBezTo>
                <a:close/>
                <a:moveTo>
                  <a:pt x="3013707" y="711678"/>
                </a:moveTo>
                <a:cubicBezTo>
                  <a:pt x="3021299" y="711678"/>
                  <a:pt x="3028128" y="718241"/>
                  <a:pt x="3028128" y="725534"/>
                </a:cubicBezTo>
                <a:cubicBezTo>
                  <a:pt x="3028128" y="732097"/>
                  <a:pt x="3021299" y="737932"/>
                  <a:pt x="3013707" y="737932"/>
                </a:cubicBezTo>
                <a:cubicBezTo>
                  <a:pt x="3005360" y="737932"/>
                  <a:pt x="2998531" y="732097"/>
                  <a:pt x="2998531" y="725534"/>
                </a:cubicBezTo>
                <a:cubicBezTo>
                  <a:pt x="2998531" y="718241"/>
                  <a:pt x="3005360" y="711678"/>
                  <a:pt x="3013707" y="711678"/>
                </a:cubicBezTo>
                <a:close/>
                <a:moveTo>
                  <a:pt x="2942485" y="711678"/>
                </a:moveTo>
                <a:cubicBezTo>
                  <a:pt x="2951045" y="711678"/>
                  <a:pt x="2957280" y="718241"/>
                  <a:pt x="2957280" y="725534"/>
                </a:cubicBezTo>
                <a:cubicBezTo>
                  <a:pt x="2957280" y="732097"/>
                  <a:pt x="2951045" y="737932"/>
                  <a:pt x="2942485" y="737932"/>
                </a:cubicBezTo>
                <a:cubicBezTo>
                  <a:pt x="2934705" y="737932"/>
                  <a:pt x="2927700" y="732097"/>
                  <a:pt x="2927700" y="725534"/>
                </a:cubicBezTo>
                <a:cubicBezTo>
                  <a:pt x="2927700" y="718241"/>
                  <a:pt x="2934705" y="711678"/>
                  <a:pt x="2942485" y="711678"/>
                </a:cubicBezTo>
                <a:close/>
                <a:moveTo>
                  <a:pt x="1440620" y="711678"/>
                </a:moveTo>
                <a:cubicBezTo>
                  <a:pt x="1447182" y="711678"/>
                  <a:pt x="1453017" y="718683"/>
                  <a:pt x="1453017" y="726466"/>
                </a:cubicBezTo>
                <a:cubicBezTo>
                  <a:pt x="1453017" y="735028"/>
                  <a:pt x="1447182" y="741255"/>
                  <a:pt x="1440620" y="741255"/>
                </a:cubicBezTo>
                <a:cubicBezTo>
                  <a:pt x="1433328" y="741255"/>
                  <a:pt x="1426765" y="735028"/>
                  <a:pt x="1426765" y="726466"/>
                </a:cubicBezTo>
                <a:cubicBezTo>
                  <a:pt x="1426765" y="718683"/>
                  <a:pt x="1433328" y="711678"/>
                  <a:pt x="1440620" y="711678"/>
                </a:cubicBezTo>
                <a:close/>
                <a:moveTo>
                  <a:pt x="1368338" y="711678"/>
                </a:moveTo>
                <a:cubicBezTo>
                  <a:pt x="1376356" y="711678"/>
                  <a:pt x="1382190" y="718683"/>
                  <a:pt x="1382190" y="726466"/>
                </a:cubicBezTo>
                <a:cubicBezTo>
                  <a:pt x="1382190" y="735028"/>
                  <a:pt x="1376356" y="741255"/>
                  <a:pt x="1368338" y="741255"/>
                </a:cubicBezTo>
                <a:cubicBezTo>
                  <a:pt x="1362502" y="741255"/>
                  <a:pt x="1355939" y="735028"/>
                  <a:pt x="1355939" y="726466"/>
                </a:cubicBezTo>
                <a:cubicBezTo>
                  <a:pt x="1355939" y="718683"/>
                  <a:pt x="1362502" y="711678"/>
                  <a:pt x="1368338" y="711678"/>
                </a:cubicBezTo>
                <a:close/>
                <a:moveTo>
                  <a:pt x="1297509" y="711678"/>
                </a:moveTo>
                <a:cubicBezTo>
                  <a:pt x="1305532" y="711678"/>
                  <a:pt x="1311366" y="718683"/>
                  <a:pt x="1311366" y="726466"/>
                </a:cubicBezTo>
                <a:cubicBezTo>
                  <a:pt x="1311366" y="735028"/>
                  <a:pt x="1305532" y="741255"/>
                  <a:pt x="1297509" y="741255"/>
                </a:cubicBezTo>
                <a:cubicBezTo>
                  <a:pt x="1291675" y="741255"/>
                  <a:pt x="1285113" y="735028"/>
                  <a:pt x="1285113" y="726466"/>
                </a:cubicBezTo>
                <a:cubicBezTo>
                  <a:pt x="1285113" y="718683"/>
                  <a:pt x="1291675" y="711678"/>
                  <a:pt x="1297509" y="711678"/>
                </a:cubicBezTo>
                <a:close/>
                <a:moveTo>
                  <a:pt x="1226678" y="711678"/>
                </a:moveTo>
                <a:cubicBezTo>
                  <a:pt x="1233970" y="711678"/>
                  <a:pt x="1240535" y="718683"/>
                  <a:pt x="1240535" y="726466"/>
                </a:cubicBezTo>
                <a:cubicBezTo>
                  <a:pt x="1240535" y="735028"/>
                  <a:pt x="1233970" y="741255"/>
                  <a:pt x="1226678" y="741255"/>
                </a:cubicBezTo>
                <a:cubicBezTo>
                  <a:pt x="1218663" y="741255"/>
                  <a:pt x="1214288" y="735028"/>
                  <a:pt x="1214288" y="726466"/>
                </a:cubicBezTo>
                <a:cubicBezTo>
                  <a:pt x="1214288" y="718683"/>
                  <a:pt x="1218663" y="711678"/>
                  <a:pt x="1226678" y="711678"/>
                </a:cubicBezTo>
                <a:close/>
                <a:moveTo>
                  <a:pt x="1154874" y="711678"/>
                </a:moveTo>
                <a:cubicBezTo>
                  <a:pt x="1162657" y="711678"/>
                  <a:pt x="1169663" y="718683"/>
                  <a:pt x="1169663" y="726466"/>
                </a:cubicBezTo>
                <a:cubicBezTo>
                  <a:pt x="1169663" y="735028"/>
                  <a:pt x="1162657" y="741255"/>
                  <a:pt x="1154874" y="741255"/>
                </a:cubicBezTo>
                <a:cubicBezTo>
                  <a:pt x="1146312" y="741255"/>
                  <a:pt x="1140086" y="735028"/>
                  <a:pt x="1140086" y="726466"/>
                </a:cubicBezTo>
                <a:cubicBezTo>
                  <a:pt x="1140086" y="718683"/>
                  <a:pt x="1146312" y="711678"/>
                  <a:pt x="1154874" y="711678"/>
                </a:cubicBezTo>
                <a:close/>
                <a:moveTo>
                  <a:pt x="1084045" y="711678"/>
                </a:moveTo>
                <a:cubicBezTo>
                  <a:pt x="1091827" y="711678"/>
                  <a:pt x="1098833" y="718683"/>
                  <a:pt x="1098833" y="726466"/>
                </a:cubicBezTo>
                <a:cubicBezTo>
                  <a:pt x="1098833" y="735028"/>
                  <a:pt x="1091827" y="741255"/>
                  <a:pt x="1084045" y="741255"/>
                </a:cubicBezTo>
                <a:cubicBezTo>
                  <a:pt x="1075483" y="741255"/>
                  <a:pt x="1069255" y="735028"/>
                  <a:pt x="1069255" y="726466"/>
                </a:cubicBezTo>
                <a:cubicBezTo>
                  <a:pt x="1069255" y="718683"/>
                  <a:pt x="1075483" y="711678"/>
                  <a:pt x="1084045" y="711678"/>
                </a:cubicBezTo>
                <a:close/>
                <a:moveTo>
                  <a:pt x="1013599" y="711678"/>
                </a:moveTo>
                <a:cubicBezTo>
                  <a:pt x="1021190" y="711678"/>
                  <a:pt x="1028021" y="718683"/>
                  <a:pt x="1028021" y="726466"/>
                </a:cubicBezTo>
                <a:cubicBezTo>
                  <a:pt x="1028021" y="735028"/>
                  <a:pt x="1021190" y="741255"/>
                  <a:pt x="1013599" y="741255"/>
                </a:cubicBezTo>
                <a:cubicBezTo>
                  <a:pt x="1005254" y="741255"/>
                  <a:pt x="998423" y="735028"/>
                  <a:pt x="998423" y="726466"/>
                </a:cubicBezTo>
                <a:cubicBezTo>
                  <a:pt x="998423" y="718683"/>
                  <a:pt x="1005254" y="711678"/>
                  <a:pt x="1013599" y="711678"/>
                </a:cubicBezTo>
                <a:close/>
                <a:moveTo>
                  <a:pt x="941452" y="711678"/>
                </a:moveTo>
                <a:cubicBezTo>
                  <a:pt x="949474" y="711678"/>
                  <a:pt x="953848" y="718683"/>
                  <a:pt x="953848" y="726466"/>
                </a:cubicBezTo>
                <a:cubicBezTo>
                  <a:pt x="953848" y="735028"/>
                  <a:pt x="949474" y="741255"/>
                  <a:pt x="941452" y="741255"/>
                </a:cubicBezTo>
                <a:cubicBezTo>
                  <a:pt x="934159" y="741255"/>
                  <a:pt x="927596" y="735028"/>
                  <a:pt x="927596" y="726466"/>
                </a:cubicBezTo>
                <a:cubicBezTo>
                  <a:pt x="927596" y="718683"/>
                  <a:pt x="934159" y="711678"/>
                  <a:pt x="941452" y="711678"/>
                </a:cubicBezTo>
                <a:close/>
                <a:moveTo>
                  <a:pt x="870620" y="711678"/>
                </a:moveTo>
                <a:cubicBezTo>
                  <a:pt x="877183" y="711678"/>
                  <a:pt x="883018" y="718683"/>
                  <a:pt x="883018" y="726466"/>
                </a:cubicBezTo>
                <a:cubicBezTo>
                  <a:pt x="883018" y="735028"/>
                  <a:pt x="877183" y="741255"/>
                  <a:pt x="870620" y="741255"/>
                </a:cubicBezTo>
                <a:cubicBezTo>
                  <a:pt x="863327" y="741255"/>
                  <a:pt x="856764" y="735028"/>
                  <a:pt x="856764" y="726466"/>
                </a:cubicBezTo>
                <a:cubicBezTo>
                  <a:pt x="856764" y="718683"/>
                  <a:pt x="863327" y="711678"/>
                  <a:pt x="870620" y="711678"/>
                </a:cubicBezTo>
                <a:close/>
                <a:moveTo>
                  <a:pt x="798331" y="711678"/>
                </a:moveTo>
                <a:cubicBezTo>
                  <a:pt x="806354" y="711678"/>
                  <a:pt x="812189" y="718683"/>
                  <a:pt x="812189" y="726466"/>
                </a:cubicBezTo>
                <a:cubicBezTo>
                  <a:pt x="812189" y="735028"/>
                  <a:pt x="806354" y="741255"/>
                  <a:pt x="798331" y="741255"/>
                </a:cubicBezTo>
                <a:cubicBezTo>
                  <a:pt x="792497" y="741255"/>
                  <a:pt x="785934" y="735028"/>
                  <a:pt x="785934" y="726466"/>
                </a:cubicBezTo>
                <a:cubicBezTo>
                  <a:pt x="785934" y="718683"/>
                  <a:pt x="792497" y="711678"/>
                  <a:pt x="798331" y="711678"/>
                </a:cubicBezTo>
                <a:close/>
                <a:moveTo>
                  <a:pt x="724129" y="711678"/>
                </a:moveTo>
                <a:cubicBezTo>
                  <a:pt x="731422" y="711678"/>
                  <a:pt x="737986" y="718683"/>
                  <a:pt x="737986" y="726466"/>
                </a:cubicBezTo>
                <a:cubicBezTo>
                  <a:pt x="737986" y="735028"/>
                  <a:pt x="731422" y="741255"/>
                  <a:pt x="724129" y="741255"/>
                </a:cubicBezTo>
                <a:cubicBezTo>
                  <a:pt x="717565" y="741255"/>
                  <a:pt x="711732" y="735028"/>
                  <a:pt x="711732" y="726466"/>
                </a:cubicBezTo>
                <a:cubicBezTo>
                  <a:pt x="711732" y="718683"/>
                  <a:pt x="717565" y="711678"/>
                  <a:pt x="724129" y="711678"/>
                </a:cubicBezTo>
                <a:close/>
                <a:moveTo>
                  <a:pt x="653298" y="711678"/>
                </a:moveTo>
                <a:cubicBezTo>
                  <a:pt x="660590" y="711678"/>
                  <a:pt x="667154" y="718683"/>
                  <a:pt x="667154" y="726466"/>
                </a:cubicBezTo>
                <a:cubicBezTo>
                  <a:pt x="667154" y="735028"/>
                  <a:pt x="660590" y="741255"/>
                  <a:pt x="653298" y="741255"/>
                </a:cubicBezTo>
                <a:cubicBezTo>
                  <a:pt x="645277" y="741255"/>
                  <a:pt x="640901" y="735028"/>
                  <a:pt x="640901" y="726466"/>
                </a:cubicBezTo>
                <a:cubicBezTo>
                  <a:pt x="640901" y="718683"/>
                  <a:pt x="645277" y="711678"/>
                  <a:pt x="653298" y="711678"/>
                </a:cubicBezTo>
                <a:close/>
                <a:moveTo>
                  <a:pt x="584861" y="711678"/>
                </a:moveTo>
                <a:cubicBezTo>
                  <a:pt x="592644" y="711678"/>
                  <a:pt x="599648" y="718683"/>
                  <a:pt x="599648" y="726466"/>
                </a:cubicBezTo>
                <a:cubicBezTo>
                  <a:pt x="599648" y="735028"/>
                  <a:pt x="592644" y="741255"/>
                  <a:pt x="584861" y="741255"/>
                </a:cubicBezTo>
                <a:cubicBezTo>
                  <a:pt x="576299" y="741255"/>
                  <a:pt x="570071" y="735028"/>
                  <a:pt x="570071" y="726466"/>
                </a:cubicBezTo>
                <a:cubicBezTo>
                  <a:pt x="570071" y="718683"/>
                  <a:pt x="576299" y="711678"/>
                  <a:pt x="584861" y="711678"/>
                </a:cubicBezTo>
                <a:close/>
                <a:moveTo>
                  <a:pt x="513660" y="711678"/>
                </a:moveTo>
                <a:cubicBezTo>
                  <a:pt x="522008" y="711678"/>
                  <a:pt x="528837" y="718683"/>
                  <a:pt x="528837" y="726466"/>
                </a:cubicBezTo>
                <a:cubicBezTo>
                  <a:pt x="528837" y="735028"/>
                  <a:pt x="522008" y="741255"/>
                  <a:pt x="513660" y="741255"/>
                </a:cubicBezTo>
                <a:cubicBezTo>
                  <a:pt x="506071" y="741255"/>
                  <a:pt x="499241" y="735028"/>
                  <a:pt x="499241" y="726466"/>
                </a:cubicBezTo>
                <a:cubicBezTo>
                  <a:pt x="499241" y="718683"/>
                  <a:pt x="506071" y="711678"/>
                  <a:pt x="513660" y="711678"/>
                </a:cubicBezTo>
                <a:close/>
                <a:moveTo>
                  <a:pt x="439826" y="711678"/>
                </a:moveTo>
                <a:cubicBezTo>
                  <a:pt x="448389" y="711678"/>
                  <a:pt x="454616" y="718683"/>
                  <a:pt x="454616" y="726466"/>
                </a:cubicBezTo>
                <a:cubicBezTo>
                  <a:pt x="454616" y="735028"/>
                  <a:pt x="448389" y="741255"/>
                  <a:pt x="439826" y="741255"/>
                </a:cubicBezTo>
                <a:cubicBezTo>
                  <a:pt x="432043" y="741255"/>
                  <a:pt x="425038" y="735028"/>
                  <a:pt x="425038" y="726466"/>
                </a:cubicBezTo>
                <a:cubicBezTo>
                  <a:pt x="425038" y="718683"/>
                  <a:pt x="432043" y="711678"/>
                  <a:pt x="439826" y="711678"/>
                </a:cubicBezTo>
                <a:close/>
                <a:moveTo>
                  <a:pt x="368064" y="711678"/>
                </a:moveTo>
                <a:cubicBezTo>
                  <a:pt x="376085" y="711678"/>
                  <a:pt x="380462" y="718683"/>
                  <a:pt x="380462" y="726466"/>
                </a:cubicBezTo>
                <a:cubicBezTo>
                  <a:pt x="380462" y="735028"/>
                  <a:pt x="376085" y="741255"/>
                  <a:pt x="368064" y="741255"/>
                </a:cubicBezTo>
                <a:cubicBezTo>
                  <a:pt x="360772" y="741255"/>
                  <a:pt x="354207" y="735028"/>
                  <a:pt x="354207" y="726466"/>
                </a:cubicBezTo>
                <a:cubicBezTo>
                  <a:pt x="354207" y="718683"/>
                  <a:pt x="360772" y="711678"/>
                  <a:pt x="368064" y="711678"/>
                </a:cubicBezTo>
                <a:close/>
                <a:moveTo>
                  <a:pt x="297232" y="711678"/>
                </a:moveTo>
                <a:cubicBezTo>
                  <a:pt x="303795" y="711678"/>
                  <a:pt x="309630" y="718683"/>
                  <a:pt x="309630" y="726466"/>
                </a:cubicBezTo>
                <a:cubicBezTo>
                  <a:pt x="309630" y="735028"/>
                  <a:pt x="303795" y="741255"/>
                  <a:pt x="297232" y="741255"/>
                </a:cubicBezTo>
                <a:cubicBezTo>
                  <a:pt x="289939" y="741255"/>
                  <a:pt x="283376" y="735028"/>
                  <a:pt x="283376" y="726466"/>
                </a:cubicBezTo>
                <a:cubicBezTo>
                  <a:pt x="283376" y="718683"/>
                  <a:pt x="289939" y="711678"/>
                  <a:pt x="297232" y="711678"/>
                </a:cubicBezTo>
                <a:close/>
                <a:moveTo>
                  <a:pt x="226403" y="711678"/>
                </a:moveTo>
                <a:cubicBezTo>
                  <a:pt x="232238" y="711678"/>
                  <a:pt x="238801" y="718683"/>
                  <a:pt x="238801" y="726466"/>
                </a:cubicBezTo>
                <a:cubicBezTo>
                  <a:pt x="238801" y="735028"/>
                  <a:pt x="232238" y="741255"/>
                  <a:pt x="226403" y="741255"/>
                </a:cubicBezTo>
                <a:cubicBezTo>
                  <a:pt x="218381" y="741255"/>
                  <a:pt x="212548" y="735028"/>
                  <a:pt x="212548" y="726466"/>
                </a:cubicBezTo>
                <a:cubicBezTo>
                  <a:pt x="212548" y="718683"/>
                  <a:pt x="218381" y="711678"/>
                  <a:pt x="226403" y="711678"/>
                </a:cubicBezTo>
                <a:close/>
                <a:moveTo>
                  <a:pt x="154106" y="711678"/>
                </a:moveTo>
                <a:cubicBezTo>
                  <a:pt x="161398" y="711678"/>
                  <a:pt x="167962" y="718683"/>
                  <a:pt x="167962" y="726466"/>
                </a:cubicBezTo>
                <a:cubicBezTo>
                  <a:pt x="167962" y="735028"/>
                  <a:pt x="161398" y="741255"/>
                  <a:pt x="154106" y="741255"/>
                </a:cubicBezTo>
                <a:cubicBezTo>
                  <a:pt x="147542" y="741255"/>
                  <a:pt x="141708" y="735028"/>
                  <a:pt x="141708" y="726466"/>
                </a:cubicBezTo>
                <a:cubicBezTo>
                  <a:pt x="141708" y="718683"/>
                  <a:pt x="147542" y="711678"/>
                  <a:pt x="154106" y="711678"/>
                </a:cubicBezTo>
                <a:close/>
                <a:moveTo>
                  <a:pt x="4227498" y="640846"/>
                </a:moveTo>
                <a:cubicBezTo>
                  <a:pt x="4236060" y="640846"/>
                  <a:pt x="4242286" y="645221"/>
                  <a:pt x="4242286" y="653243"/>
                </a:cubicBezTo>
                <a:cubicBezTo>
                  <a:pt x="4242286" y="661265"/>
                  <a:pt x="4236060" y="667100"/>
                  <a:pt x="4227498" y="667100"/>
                </a:cubicBezTo>
                <a:cubicBezTo>
                  <a:pt x="4218936" y="667100"/>
                  <a:pt x="4212710" y="661265"/>
                  <a:pt x="4212710" y="653243"/>
                </a:cubicBezTo>
                <a:cubicBezTo>
                  <a:pt x="4212710" y="645221"/>
                  <a:pt x="4218936" y="640846"/>
                  <a:pt x="4227498" y="640846"/>
                </a:cubicBezTo>
                <a:close/>
                <a:moveTo>
                  <a:pt x="4153295" y="640846"/>
                </a:moveTo>
                <a:cubicBezTo>
                  <a:pt x="4161078" y="640846"/>
                  <a:pt x="4168083" y="645221"/>
                  <a:pt x="4168083" y="653243"/>
                </a:cubicBezTo>
                <a:cubicBezTo>
                  <a:pt x="4168083" y="661265"/>
                  <a:pt x="4161078" y="667100"/>
                  <a:pt x="4153295" y="667100"/>
                </a:cubicBezTo>
                <a:cubicBezTo>
                  <a:pt x="4144733" y="667100"/>
                  <a:pt x="4138507" y="661265"/>
                  <a:pt x="4138507" y="653243"/>
                </a:cubicBezTo>
                <a:cubicBezTo>
                  <a:pt x="4138507" y="645221"/>
                  <a:pt x="4144733" y="640846"/>
                  <a:pt x="4153295" y="640846"/>
                </a:cubicBezTo>
                <a:close/>
                <a:moveTo>
                  <a:pt x="4082465" y="640846"/>
                </a:moveTo>
                <a:cubicBezTo>
                  <a:pt x="4090249" y="640846"/>
                  <a:pt x="4097254" y="645221"/>
                  <a:pt x="4097254" y="653243"/>
                </a:cubicBezTo>
                <a:cubicBezTo>
                  <a:pt x="4097254" y="661265"/>
                  <a:pt x="4090249" y="667100"/>
                  <a:pt x="4082465" y="667100"/>
                </a:cubicBezTo>
                <a:cubicBezTo>
                  <a:pt x="4073903" y="667100"/>
                  <a:pt x="4067676" y="661265"/>
                  <a:pt x="4067676" y="653243"/>
                </a:cubicBezTo>
                <a:cubicBezTo>
                  <a:pt x="4067676" y="645221"/>
                  <a:pt x="4073903" y="640846"/>
                  <a:pt x="4082465" y="640846"/>
                </a:cubicBezTo>
                <a:close/>
                <a:moveTo>
                  <a:pt x="4010703" y="640846"/>
                </a:moveTo>
                <a:cubicBezTo>
                  <a:pt x="4017996" y="640846"/>
                  <a:pt x="4023100" y="645221"/>
                  <a:pt x="4023100" y="653243"/>
                </a:cubicBezTo>
                <a:cubicBezTo>
                  <a:pt x="4023100" y="661265"/>
                  <a:pt x="4017996" y="667100"/>
                  <a:pt x="4010703" y="667100"/>
                </a:cubicBezTo>
                <a:cubicBezTo>
                  <a:pt x="4002681" y="667100"/>
                  <a:pt x="3996847" y="661265"/>
                  <a:pt x="3996847" y="653243"/>
                </a:cubicBezTo>
                <a:cubicBezTo>
                  <a:pt x="3996847" y="645221"/>
                  <a:pt x="4002681" y="640846"/>
                  <a:pt x="4010703" y="640846"/>
                </a:cubicBezTo>
                <a:close/>
                <a:moveTo>
                  <a:pt x="3939871" y="640846"/>
                </a:moveTo>
                <a:cubicBezTo>
                  <a:pt x="3946434" y="640846"/>
                  <a:pt x="3952268" y="645221"/>
                  <a:pt x="3952268" y="653243"/>
                </a:cubicBezTo>
                <a:cubicBezTo>
                  <a:pt x="3952268" y="661265"/>
                  <a:pt x="3946434" y="667100"/>
                  <a:pt x="3939871" y="667100"/>
                </a:cubicBezTo>
                <a:cubicBezTo>
                  <a:pt x="3932578" y="667100"/>
                  <a:pt x="3926015" y="661265"/>
                  <a:pt x="3926015" y="653243"/>
                </a:cubicBezTo>
                <a:cubicBezTo>
                  <a:pt x="3926015" y="645221"/>
                  <a:pt x="3932578" y="640846"/>
                  <a:pt x="3939871" y="640846"/>
                </a:cubicBezTo>
                <a:close/>
                <a:moveTo>
                  <a:pt x="3869042" y="640846"/>
                </a:moveTo>
                <a:cubicBezTo>
                  <a:pt x="3875605" y="640846"/>
                  <a:pt x="3881439" y="645221"/>
                  <a:pt x="3881439" y="653243"/>
                </a:cubicBezTo>
                <a:cubicBezTo>
                  <a:pt x="3881439" y="661265"/>
                  <a:pt x="3875605" y="667100"/>
                  <a:pt x="3869042" y="667100"/>
                </a:cubicBezTo>
                <a:cubicBezTo>
                  <a:pt x="3861749" y="667100"/>
                  <a:pt x="3855186" y="661265"/>
                  <a:pt x="3855186" y="653243"/>
                </a:cubicBezTo>
                <a:cubicBezTo>
                  <a:pt x="3855186" y="645221"/>
                  <a:pt x="3861749" y="640846"/>
                  <a:pt x="3869042" y="640846"/>
                </a:cubicBezTo>
                <a:close/>
                <a:moveTo>
                  <a:pt x="3796752" y="640846"/>
                </a:moveTo>
                <a:cubicBezTo>
                  <a:pt x="3804774" y="640846"/>
                  <a:pt x="3810608" y="645221"/>
                  <a:pt x="3810608" y="653243"/>
                </a:cubicBezTo>
                <a:cubicBezTo>
                  <a:pt x="3810608" y="661265"/>
                  <a:pt x="3804774" y="667100"/>
                  <a:pt x="3796752" y="667100"/>
                </a:cubicBezTo>
                <a:cubicBezTo>
                  <a:pt x="3790918" y="667100"/>
                  <a:pt x="3784355" y="661265"/>
                  <a:pt x="3784355" y="653243"/>
                </a:cubicBezTo>
                <a:cubicBezTo>
                  <a:pt x="3784355" y="645221"/>
                  <a:pt x="3790918" y="640846"/>
                  <a:pt x="3796752" y="640846"/>
                </a:cubicBezTo>
                <a:close/>
                <a:moveTo>
                  <a:pt x="3725922" y="640846"/>
                </a:moveTo>
                <a:cubicBezTo>
                  <a:pt x="3733944" y="640846"/>
                  <a:pt x="3739778" y="645221"/>
                  <a:pt x="3739778" y="653243"/>
                </a:cubicBezTo>
                <a:cubicBezTo>
                  <a:pt x="3739778" y="661265"/>
                  <a:pt x="3733944" y="667100"/>
                  <a:pt x="3725922" y="667100"/>
                </a:cubicBezTo>
                <a:cubicBezTo>
                  <a:pt x="3719359" y="667100"/>
                  <a:pt x="3713525" y="661265"/>
                  <a:pt x="3713525" y="653243"/>
                </a:cubicBezTo>
                <a:cubicBezTo>
                  <a:pt x="3713525" y="645221"/>
                  <a:pt x="3719359" y="640846"/>
                  <a:pt x="3725922" y="640846"/>
                </a:cubicBezTo>
                <a:close/>
                <a:moveTo>
                  <a:pt x="3655091" y="640846"/>
                </a:moveTo>
                <a:cubicBezTo>
                  <a:pt x="3662384" y="640846"/>
                  <a:pt x="3668947" y="647409"/>
                  <a:pt x="3668947" y="653243"/>
                </a:cubicBezTo>
                <a:cubicBezTo>
                  <a:pt x="3668947" y="661265"/>
                  <a:pt x="3662384" y="667100"/>
                  <a:pt x="3655091" y="667100"/>
                </a:cubicBezTo>
                <a:cubicBezTo>
                  <a:pt x="3647069" y="667100"/>
                  <a:pt x="3642694" y="661265"/>
                  <a:pt x="3642694" y="653243"/>
                </a:cubicBezTo>
                <a:cubicBezTo>
                  <a:pt x="3642694" y="647409"/>
                  <a:pt x="3647069" y="640846"/>
                  <a:pt x="3655091" y="640846"/>
                </a:cubicBezTo>
                <a:close/>
                <a:moveTo>
                  <a:pt x="3583280" y="640846"/>
                </a:moveTo>
                <a:cubicBezTo>
                  <a:pt x="3591064" y="640846"/>
                  <a:pt x="3598069" y="647409"/>
                  <a:pt x="3598069" y="653243"/>
                </a:cubicBezTo>
                <a:cubicBezTo>
                  <a:pt x="3598069" y="661265"/>
                  <a:pt x="3591064" y="667100"/>
                  <a:pt x="3583280" y="667100"/>
                </a:cubicBezTo>
                <a:cubicBezTo>
                  <a:pt x="3574718" y="667100"/>
                  <a:pt x="3568491" y="661265"/>
                  <a:pt x="3568491" y="653243"/>
                </a:cubicBezTo>
                <a:cubicBezTo>
                  <a:pt x="3568491" y="647409"/>
                  <a:pt x="3574718" y="640846"/>
                  <a:pt x="3583280" y="640846"/>
                </a:cubicBezTo>
                <a:close/>
                <a:moveTo>
                  <a:pt x="3512449" y="640846"/>
                </a:moveTo>
                <a:cubicBezTo>
                  <a:pt x="3520232" y="640846"/>
                  <a:pt x="3527237" y="647409"/>
                  <a:pt x="3527237" y="653243"/>
                </a:cubicBezTo>
                <a:cubicBezTo>
                  <a:pt x="3527237" y="661265"/>
                  <a:pt x="3520232" y="667100"/>
                  <a:pt x="3512449" y="667100"/>
                </a:cubicBezTo>
                <a:cubicBezTo>
                  <a:pt x="3503887" y="667100"/>
                  <a:pt x="3497661" y="661265"/>
                  <a:pt x="3497661" y="653243"/>
                </a:cubicBezTo>
                <a:cubicBezTo>
                  <a:pt x="3497661" y="647409"/>
                  <a:pt x="3503887" y="640846"/>
                  <a:pt x="3512449" y="640846"/>
                </a:cubicBezTo>
                <a:close/>
                <a:moveTo>
                  <a:pt x="3441619" y="640846"/>
                </a:moveTo>
                <a:cubicBezTo>
                  <a:pt x="3450181" y="640846"/>
                  <a:pt x="3456408" y="647409"/>
                  <a:pt x="3456408" y="653243"/>
                </a:cubicBezTo>
                <a:cubicBezTo>
                  <a:pt x="3456408" y="661265"/>
                  <a:pt x="3450181" y="667100"/>
                  <a:pt x="3441619" y="667100"/>
                </a:cubicBezTo>
                <a:cubicBezTo>
                  <a:pt x="3433835" y="667100"/>
                  <a:pt x="3426830" y="661265"/>
                  <a:pt x="3426830" y="653243"/>
                </a:cubicBezTo>
                <a:cubicBezTo>
                  <a:pt x="3426830" y="647409"/>
                  <a:pt x="3433835" y="640846"/>
                  <a:pt x="3441619" y="640846"/>
                </a:cubicBezTo>
                <a:close/>
                <a:moveTo>
                  <a:pt x="3369857" y="640846"/>
                </a:moveTo>
                <a:cubicBezTo>
                  <a:pt x="3377879" y="640846"/>
                  <a:pt x="3382254" y="647409"/>
                  <a:pt x="3382254" y="653243"/>
                </a:cubicBezTo>
                <a:cubicBezTo>
                  <a:pt x="3382254" y="661265"/>
                  <a:pt x="3377879" y="667100"/>
                  <a:pt x="3369857" y="667100"/>
                </a:cubicBezTo>
                <a:cubicBezTo>
                  <a:pt x="3362564" y="667100"/>
                  <a:pt x="3356001" y="661265"/>
                  <a:pt x="3356001" y="653243"/>
                </a:cubicBezTo>
                <a:cubicBezTo>
                  <a:pt x="3356001" y="647409"/>
                  <a:pt x="3362564" y="640846"/>
                  <a:pt x="3369857" y="640846"/>
                </a:cubicBezTo>
                <a:close/>
                <a:moveTo>
                  <a:pt x="3299091" y="640846"/>
                </a:moveTo>
                <a:cubicBezTo>
                  <a:pt x="3305653" y="640846"/>
                  <a:pt x="3311488" y="647409"/>
                  <a:pt x="3311488" y="653243"/>
                </a:cubicBezTo>
                <a:cubicBezTo>
                  <a:pt x="3311488" y="661265"/>
                  <a:pt x="3305653" y="667100"/>
                  <a:pt x="3299091" y="667100"/>
                </a:cubicBezTo>
                <a:cubicBezTo>
                  <a:pt x="3291796" y="667100"/>
                  <a:pt x="3285237" y="661265"/>
                  <a:pt x="3285237" y="653243"/>
                </a:cubicBezTo>
                <a:cubicBezTo>
                  <a:pt x="3285237" y="647409"/>
                  <a:pt x="3291796" y="640846"/>
                  <a:pt x="3299091" y="640846"/>
                </a:cubicBezTo>
                <a:close/>
                <a:moveTo>
                  <a:pt x="3228258" y="640846"/>
                </a:moveTo>
                <a:cubicBezTo>
                  <a:pt x="3234823" y="640846"/>
                  <a:pt x="3240658" y="647409"/>
                  <a:pt x="3240658" y="653243"/>
                </a:cubicBezTo>
                <a:cubicBezTo>
                  <a:pt x="3240658" y="661265"/>
                  <a:pt x="3234823" y="667100"/>
                  <a:pt x="3228258" y="667100"/>
                </a:cubicBezTo>
                <a:cubicBezTo>
                  <a:pt x="3220236" y="667100"/>
                  <a:pt x="3214403" y="661265"/>
                  <a:pt x="3214403" y="653243"/>
                </a:cubicBezTo>
                <a:cubicBezTo>
                  <a:pt x="3214403" y="647409"/>
                  <a:pt x="3220236" y="640846"/>
                  <a:pt x="3228258" y="640846"/>
                </a:cubicBezTo>
                <a:close/>
                <a:moveTo>
                  <a:pt x="3152597" y="640846"/>
                </a:moveTo>
                <a:cubicBezTo>
                  <a:pt x="3159891" y="640846"/>
                  <a:pt x="3166454" y="647409"/>
                  <a:pt x="3166454" y="653243"/>
                </a:cubicBezTo>
                <a:cubicBezTo>
                  <a:pt x="3166454" y="661265"/>
                  <a:pt x="3159891" y="667100"/>
                  <a:pt x="3152597" y="667100"/>
                </a:cubicBezTo>
                <a:cubicBezTo>
                  <a:pt x="3146035" y="667100"/>
                  <a:pt x="3140200" y="661265"/>
                  <a:pt x="3140200" y="653243"/>
                </a:cubicBezTo>
                <a:cubicBezTo>
                  <a:pt x="3140200" y="647409"/>
                  <a:pt x="3146035" y="640846"/>
                  <a:pt x="3152597" y="640846"/>
                </a:cubicBezTo>
                <a:close/>
                <a:moveTo>
                  <a:pt x="3081767" y="640846"/>
                </a:moveTo>
                <a:cubicBezTo>
                  <a:pt x="3089058" y="640846"/>
                  <a:pt x="3095620" y="647409"/>
                  <a:pt x="3095620" y="653243"/>
                </a:cubicBezTo>
                <a:cubicBezTo>
                  <a:pt x="3095620" y="661265"/>
                  <a:pt x="3089058" y="667100"/>
                  <a:pt x="3081767" y="667100"/>
                </a:cubicBezTo>
                <a:cubicBezTo>
                  <a:pt x="3073743" y="667100"/>
                  <a:pt x="3069366" y="661265"/>
                  <a:pt x="3069366" y="653243"/>
                </a:cubicBezTo>
                <a:cubicBezTo>
                  <a:pt x="3069366" y="647409"/>
                  <a:pt x="3073743" y="640846"/>
                  <a:pt x="3081767" y="640846"/>
                </a:cubicBezTo>
                <a:close/>
                <a:moveTo>
                  <a:pt x="3013710" y="640846"/>
                </a:moveTo>
                <a:cubicBezTo>
                  <a:pt x="3021299" y="640846"/>
                  <a:pt x="3028129" y="647409"/>
                  <a:pt x="3028129" y="653243"/>
                </a:cubicBezTo>
                <a:cubicBezTo>
                  <a:pt x="3028129" y="661265"/>
                  <a:pt x="3021299" y="667100"/>
                  <a:pt x="3013710" y="667100"/>
                </a:cubicBezTo>
                <a:cubicBezTo>
                  <a:pt x="3005363" y="667100"/>
                  <a:pt x="2998534" y="661265"/>
                  <a:pt x="2998534" y="653243"/>
                </a:cubicBezTo>
                <a:cubicBezTo>
                  <a:pt x="2998534" y="647409"/>
                  <a:pt x="3005363" y="640846"/>
                  <a:pt x="3013710" y="640846"/>
                </a:cubicBezTo>
                <a:close/>
                <a:moveTo>
                  <a:pt x="2942488" y="640846"/>
                </a:moveTo>
                <a:cubicBezTo>
                  <a:pt x="2951049" y="640846"/>
                  <a:pt x="2957280" y="647409"/>
                  <a:pt x="2957280" y="653243"/>
                </a:cubicBezTo>
                <a:cubicBezTo>
                  <a:pt x="2957280" y="661265"/>
                  <a:pt x="2951049" y="667100"/>
                  <a:pt x="2942488" y="667100"/>
                </a:cubicBezTo>
                <a:cubicBezTo>
                  <a:pt x="2934708" y="667100"/>
                  <a:pt x="2927703" y="661265"/>
                  <a:pt x="2927703" y="653243"/>
                </a:cubicBezTo>
                <a:cubicBezTo>
                  <a:pt x="2927703" y="647409"/>
                  <a:pt x="2934708" y="640846"/>
                  <a:pt x="2942488" y="640846"/>
                </a:cubicBezTo>
                <a:close/>
                <a:moveTo>
                  <a:pt x="2868288" y="640846"/>
                </a:moveTo>
                <a:cubicBezTo>
                  <a:pt x="2876853" y="640846"/>
                  <a:pt x="2883082" y="647409"/>
                  <a:pt x="2883082" y="653243"/>
                </a:cubicBezTo>
                <a:cubicBezTo>
                  <a:pt x="2883082" y="661265"/>
                  <a:pt x="2876853" y="667100"/>
                  <a:pt x="2868288" y="667100"/>
                </a:cubicBezTo>
                <a:cubicBezTo>
                  <a:pt x="2860506" y="667100"/>
                  <a:pt x="2853498" y="661265"/>
                  <a:pt x="2853498" y="653243"/>
                </a:cubicBezTo>
                <a:cubicBezTo>
                  <a:pt x="2853498" y="647409"/>
                  <a:pt x="2860506" y="640846"/>
                  <a:pt x="2868288" y="640846"/>
                </a:cubicBezTo>
                <a:close/>
                <a:moveTo>
                  <a:pt x="2796532" y="640846"/>
                </a:moveTo>
                <a:cubicBezTo>
                  <a:pt x="2804550" y="640846"/>
                  <a:pt x="2808926" y="647409"/>
                  <a:pt x="2808926" y="653243"/>
                </a:cubicBezTo>
                <a:cubicBezTo>
                  <a:pt x="2808926" y="661265"/>
                  <a:pt x="2804550" y="667100"/>
                  <a:pt x="2796532" y="667100"/>
                </a:cubicBezTo>
                <a:cubicBezTo>
                  <a:pt x="2789237" y="667100"/>
                  <a:pt x="2782673" y="661265"/>
                  <a:pt x="2782673" y="653243"/>
                </a:cubicBezTo>
                <a:cubicBezTo>
                  <a:pt x="2782673" y="647409"/>
                  <a:pt x="2789237" y="640846"/>
                  <a:pt x="2796532" y="640846"/>
                </a:cubicBezTo>
                <a:close/>
                <a:moveTo>
                  <a:pt x="2725692" y="640846"/>
                </a:moveTo>
                <a:cubicBezTo>
                  <a:pt x="2731527" y="640846"/>
                  <a:pt x="2738097" y="647409"/>
                  <a:pt x="2738097" y="653243"/>
                </a:cubicBezTo>
                <a:cubicBezTo>
                  <a:pt x="2738097" y="661265"/>
                  <a:pt x="2731527" y="667100"/>
                  <a:pt x="2725692" y="667100"/>
                </a:cubicBezTo>
                <a:cubicBezTo>
                  <a:pt x="2717681" y="667100"/>
                  <a:pt x="2711843" y="661265"/>
                  <a:pt x="2711843" y="653243"/>
                </a:cubicBezTo>
                <a:cubicBezTo>
                  <a:pt x="2711843" y="647409"/>
                  <a:pt x="2717681" y="640846"/>
                  <a:pt x="2725692" y="640846"/>
                </a:cubicBezTo>
                <a:close/>
                <a:moveTo>
                  <a:pt x="2654867" y="640846"/>
                </a:moveTo>
                <a:cubicBezTo>
                  <a:pt x="2660705" y="640846"/>
                  <a:pt x="2667266" y="647409"/>
                  <a:pt x="2667266" y="653243"/>
                </a:cubicBezTo>
                <a:cubicBezTo>
                  <a:pt x="2667266" y="661265"/>
                  <a:pt x="2660705" y="667100"/>
                  <a:pt x="2654867" y="667100"/>
                </a:cubicBezTo>
                <a:cubicBezTo>
                  <a:pt x="2646847" y="667100"/>
                  <a:pt x="2641013" y="661265"/>
                  <a:pt x="2641013" y="653243"/>
                </a:cubicBezTo>
                <a:cubicBezTo>
                  <a:pt x="2641013" y="647409"/>
                  <a:pt x="2646847" y="640846"/>
                  <a:pt x="2654867" y="640846"/>
                </a:cubicBezTo>
                <a:close/>
                <a:moveTo>
                  <a:pt x="2582577" y="640846"/>
                </a:moveTo>
                <a:cubicBezTo>
                  <a:pt x="2589870" y="640846"/>
                  <a:pt x="2596432" y="647409"/>
                  <a:pt x="2596432" y="654702"/>
                </a:cubicBezTo>
                <a:cubicBezTo>
                  <a:pt x="2596432" y="661265"/>
                  <a:pt x="2589870" y="667100"/>
                  <a:pt x="2582577" y="667100"/>
                </a:cubicBezTo>
                <a:cubicBezTo>
                  <a:pt x="2576016" y="667100"/>
                  <a:pt x="2570181" y="661265"/>
                  <a:pt x="2570181" y="654702"/>
                </a:cubicBezTo>
                <a:cubicBezTo>
                  <a:pt x="2570181" y="647409"/>
                  <a:pt x="2576016" y="640846"/>
                  <a:pt x="2582577" y="640846"/>
                </a:cubicBezTo>
                <a:close/>
                <a:moveTo>
                  <a:pt x="1728254" y="640846"/>
                </a:moveTo>
                <a:cubicBezTo>
                  <a:pt x="1736820" y="640846"/>
                  <a:pt x="1743044" y="647409"/>
                  <a:pt x="1743044" y="654702"/>
                </a:cubicBezTo>
                <a:cubicBezTo>
                  <a:pt x="1743044" y="661265"/>
                  <a:pt x="1736820" y="667100"/>
                  <a:pt x="1728254" y="667100"/>
                </a:cubicBezTo>
                <a:cubicBezTo>
                  <a:pt x="1719691" y="667100"/>
                  <a:pt x="1713464" y="661265"/>
                  <a:pt x="1713464" y="654702"/>
                </a:cubicBezTo>
                <a:cubicBezTo>
                  <a:pt x="1713464" y="647409"/>
                  <a:pt x="1719691" y="640846"/>
                  <a:pt x="1728254" y="640846"/>
                </a:cubicBezTo>
                <a:close/>
                <a:moveTo>
                  <a:pt x="1657423" y="640846"/>
                </a:moveTo>
                <a:cubicBezTo>
                  <a:pt x="1665208" y="640846"/>
                  <a:pt x="1672215" y="647409"/>
                  <a:pt x="1672215" y="654702"/>
                </a:cubicBezTo>
                <a:cubicBezTo>
                  <a:pt x="1672215" y="661265"/>
                  <a:pt x="1665208" y="667100"/>
                  <a:pt x="1657423" y="667100"/>
                </a:cubicBezTo>
                <a:cubicBezTo>
                  <a:pt x="1648867" y="667100"/>
                  <a:pt x="1642644" y="661265"/>
                  <a:pt x="1642644" y="654702"/>
                </a:cubicBezTo>
                <a:cubicBezTo>
                  <a:pt x="1642644" y="647409"/>
                  <a:pt x="1648867" y="640846"/>
                  <a:pt x="1657423" y="640846"/>
                </a:cubicBezTo>
                <a:close/>
                <a:moveTo>
                  <a:pt x="1582290" y="640846"/>
                </a:moveTo>
                <a:cubicBezTo>
                  <a:pt x="1589584" y="640846"/>
                  <a:pt x="1594694" y="647409"/>
                  <a:pt x="1594694" y="654702"/>
                </a:cubicBezTo>
                <a:cubicBezTo>
                  <a:pt x="1594694" y="661265"/>
                  <a:pt x="1589584" y="667100"/>
                  <a:pt x="1582290" y="667100"/>
                </a:cubicBezTo>
                <a:cubicBezTo>
                  <a:pt x="1574268" y="667100"/>
                  <a:pt x="1568435" y="661265"/>
                  <a:pt x="1568435" y="654702"/>
                </a:cubicBezTo>
                <a:cubicBezTo>
                  <a:pt x="1568435" y="647409"/>
                  <a:pt x="1574268" y="640846"/>
                  <a:pt x="1582290" y="640846"/>
                </a:cubicBezTo>
                <a:close/>
                <a:moveTo>
                  <a:pt x="1512190" y="640846"/>
                </a:moveTo>
                <a:cubicBezTo>
                  <a:pt x="1518025" y="640846"/>
                  <a:pt x="1523859" y="647409"/>
                  <a:pt x="1523859" y="654702"/>
                </a:cubicBezTo>
                <a:cubicBezTo>
                  <a:pt x="1523859" y="661265"/>
                  <a:pt x="1518025" y="667100"/>
                  <a:pt x="1512190" y="667100"/>
                </a:cubicBezTo>
                <a:cubicBezTo>
                  <a:pt x="1504169" y="667100"/>
                  <a:pt x="1497604" y="662724"/>
                  <a:pt x="1497604" y="654702"/>
                </a:cubicBezTo>
                <a:cubicBezTo>
                  <a:pt x="1497604" y="647409"/>
                  <a:pt x="1504169" y="640846"/>
                  <a:pt x="1512190" y="640846"/>
                </a:cubicBezTo>
                <a:close/>
                <a:moveTo>
                  <a:pt x="1440623" y="640846"/>
                </a:moveTo>
                <a:cubicBezTo>
                  <a:pt x="1447182" y="640846"/>
                  <a:pt x="1453017" y="647409"/>
                  <a:pt x="1453017" y="654702"/>
                </a:cubicBezTo>
                <a:cubicBezTo>
                  <a:pt x="1453017" y="662724"/>
                  <a:pt x="1447182" y="667100"/>
                  <a:pt x="1440623" y="667100"/>
                </a:cubicBezTo>
                <a:cubicBezTo>
                  <a:pt x="1433331" y="667100"/>
                  <a:pt x="1426767" y="662724"/>
                  <a:pt x="1426767" y="654702"/>
                </a:cubicBezTo>
                <a:cubicBezTo>
                  <a:pt x="1426767" y="647409"/>
                  <a:pt x="1433331" y="640846"/>
                  <a:pt x="1440623" y="640846"/>
                </a:cubicBezTo>
                <a:close/>
                <a:moveTo>
                  <a:pt x="1368339" y="640846"/>
                </a:moveTo>
                <a:cubicBezTo>
                  <a:pt x="1376363" y="640846"/>
                  <a:pt x="1382194" y="647409"/>
                  <a:pt x="1382194" y="654702"/>
                </a:cubicBezTo>
                <a:cubicBezTo>
                  <a:pt x="1382194" y="662724"/>
                  <a:pt x="1376363" y="667100"/>
                  <a:pt x="1368339" y="667100"/>
                </a:cubicBezTo>
                <a:cubicBezTo>
                  <a:pt x="1362505" y="667100"/>
                  <a:pt x="1355943" y="662724"/>
                  <a:pt x="1355943" y="654702"/>
                </a:cubicBezTo>
                <a:cubicBezTo>
                  <a:pt x="1355943" y="647409"/>
                  <a:pt x="1362505" y="640846"/>
                  <a:pt x="1368339" y="640846"/>
                </a:cubicBezTo>
                <a:close/>
                <a:moveTo>
                  <a:pt x="1297512" y="640846"/>
                </a:moveTo>
                <a:cubicBezTo>
                  <a:pt x="1305535" y="640846"/>
                  <a:pt x="1311369" y="647409"/>
                  <a:pt x="1311369" y="654702"/>
                </a:cubicBezTo>
                <a:cubicBezTo>
                  <a:pt x="1311369" y="662724"/>
                  <a:pt x="1305535" y="667100"/>
                  <a:pt x="1297512" y="667100"/>
                </a:cubicBezTo>
                <a:cubicBezTo>
                  <a:pt x="1291678" y="667100"/>
                  <a:pt x="1285116" y="662724"/>
                  <a:pt x="1285116" y="654702"/>
                </a:cubicBezTo>
                <a:cubicBezTo>
                  <a:pt x="1285116" y="647409"/>
                  <a:pt x="1291678" y="640846"/>
                  <a:pt x="1297512" y="640846"/>
                </a:cubicBezTo>
                <a:close/>
                <a:moveTo>
                  <a:pt x="1226680" y="640846"/>
                </a:moveTo>
                <a:cubicBezTo>
                  <a:pt x="1233973" y="640846"/>
                  <a:pt x="1240537" y="647409"/>
                  <a:pt x="1240537" y="654702"/>
                </a:cubicBezTo>
                <a:cubicBezTo>
                  <a:pt x="1240537" y="662724"/>
                  <a:pt x="1233973" y="667100"/>
                  <a:pt x="1226680" y="667100"/>
                </a:cubicBezTo>
                <a:cubicBezTo>
                  <a:pt x="1218667" y="667100"/>
                  <a:pt x="1214291" y="662724"/>
                  <a:pt x="1214291" y="654702"/>
                </a:cubicBezTo>
                <a:cubicBezTo>
                  <a:pt x="1214291" y="647409"/>
                  <a:pt x="1218667" y="640846"/>
                  <a:pt x="1226680" y="640846"/>
                </a:cubicBezTo>
                <a:close/>
                <a:moveTo>
                  <a:pt x="1154878" y="640846"/>
                </a:moveTo>
                <a:cubicBezTo>
                  <a:pt x="1162660" y="640846"/>
                  <a:pt x="1169666" y="647409"/>
                  <a:pt x="1169666" y="654702"/>
                </a:cubicBezTo>
                <a:cubicBezTo>
                  <a:pt x="1169666" y="662724"/>
                  <a:pt x="1162660" y="667100"/>
                  <a:pt x="1154878" y="667100"/>
                </a:cubicBezTo>
                <a:cubicBezTo>
                  <a:pt x="1146318" y="667100"/>
                  <a:pt x="1140088" y="662724"/>
                  <a:pt x="1140088" y="654702"/>
                </a:cubicBezTo>
                <a:cubicBezTo>
                  <a:pt x="1140088" y="647409"/>
                  <a:pt x="1146318" y="640846"/>
                  <a:pt x="1154878" y="640846"/>
                </a:cubicBezTo>
                <a:close/>
                <a:moveTo>
                  <a:pt x="1084051" y="640846"/>
                </a:moveTo>
                <a:cubicBezTo>
                  <a:pt x="1091834" y="640846"/>
                  <a:pt x="1098838" y="647409"/>
                  <a:pt x="1098838" y="654702"/>
                </a:cubicBezTo>
                <a:cubicBezTo>
                  <a:pt x="1098838" y="662724"/>
                  <a:pt x="1091834" y="667100"/>
                  <a:pt x="1084051" y="667100"/>
                </a:cubicBezTo>
                <a:cubicBezTo>
                  <a:pt x="1075486" y="667100"/>
                  <a:pt x="1069261" y="662724"/>
                  <a:pt x="1069261" y="654702"/>
                </a:cubicBezTo>
                <a:cubicBezTo>
                  <a:pt x="1069261" y="647409"/>
                  <a:pt x="1075486" y="640846"/>
                  <a:pt x="1084051" y="640846"/>
                </a:cubicBezTo>
                <a:close/>
                <a:moveTo>
                  <a:pt x="1013010" y="640846"/>
                </a:moveTo>
                <a:cubicBezTo>
                  <a:pt x="1020306" y="640846"/>
                  <a:pt x="1024682" y="647409"/>
                  <a:pt x="1024682" y="654702"/>
                </a:cubicBezTo>
                <a:cubicBezTo>
                  <a:pt x="1024682" y="662724"/>
                  <a:pt x="1020306" y="667100"/>
                  <a:pt x="1013010" y="667100"/>
                </a:cubicBezTo>
                <a:cubicBezTo>
                  <a:pt x="1004989" y="667100"/>
                  <a:pt x="998429" y="662724"/>
                  <a:pt x="998429" y="654702"/>
                </a:cubicBezTo>
                <a:cubicBezTo>
                  <a:pt x="998429" y="647409"/>
                  <a:pt x="1004989" y="640846"/>
                  <a:pt x="1013010" y="640846"/>
                </a:cubicBezTo>
                <a:close/>
                <a:moveTo>
                  <a:pt x="941457" y="640846"/>
                </a:moveTo>
                <a:cubicBezTo>
                  <a:pt x="948018" y="640846"/>
                  <a:pt x="953852" y="647409"/>
                  <a:pt x="953852" y="654702"/>
                </a:cubicBezTo>
                <a:cubicBezTo>
                  <a:pt x="953852" y="662724"/>
                  <a:pt x="948018" y="667100"/>
                  <a:pt x="941457" y="667100"/>
                </a:cubicBezTo>
                <a:cubicBezTo>
                  <a:pt x="934166" y="667100"/>
                  <a:pt x="927599" y="662724"/>
                  <a:pt x="927599" y="654702"/>
                </a:cubicBezTo>
                <a:cubicBezTo>
                  <a:pt x="927599" y="647409"/>
                  <a:pt x="934166" y="640846"/>
                  <a:pt x="941457" y="640846"/>
                </a:cubicBezTo>
                <a:close/>
                <a:moveTo>
                  <a:pt x="870622" y="640846"/>
                </a:moveTo>
                <a:cubicBezTo>
                  <a:pt x="877190" y="640846"/>
                  <a:pt x="883024" y="647409"/>
                  <a:pt x="883024" y="654702"/>
                </a:cubicBezTo>
                <a:cubicBezTo>
                  <a:pt x="883024" y="662724"/>
                  <a:pt x="877190" y="667100"/>
                  <a:pt x="870622" y="667100"/>
                </a:cubicBezTo>
                <a:cubicBezTo>
                  <a:pt x="863332" y="667100"/>
                  <a:pt x="856770" y="662724"/>
                  <a:pt x="856770" y="654702"/>
                </a:cubicBezTo>
                <a:cubicBezTo>
                  <a:pt x="856770" y="647409"/>
                  <a:pt x="863332" y="640846"/>
                  <a:pt x="870622" y="640846"/>
                </a:cubicBezTo>
                <a:close/>
                <a:moveTo>
                  <a:pt x="798337" y="640846"/>
                </a:moveTo>
                <a:cubicBezTo>
                  <a:pt x="806358" y="640846"/>
                  <a:pt x="812191" y="647851"/>
                  <a:pt x="812191" y="655635"/>
                </a:cubicBezTo>
                <a:cubicBezTo>
                  <a:pt x="812191" y="664197"/>
                  <a:pt x="806358" y="670424"/>
                  <a:pt x="798337" y="670424"/>
                </a:cubicBezTo>
                <a:cubicBezTo>
                  <a:pt x="792503" y="670424"/>
                  <a:pt x="785937" y="664197"/>
                  <a:pt x="785937" y="655635"/>
                </a:cubicBezTo>
                <a:cubicBezTo>
                  <a:pt x="785937" y="647851"/>
                  <a:pt x="792503" y="640846"/>
                  <a:pt x="798337" y="640846"/>
                </a:cubicBezTo>
                <a:close/>
                <a:moveTo>
                  <a:pt x="724134" y="640846"/>
                </a:moveTo>
                <a:cubicBezTo>
                  <a:pt x="731428" y="640846"/>
                  <a:pt x="737989" y="647851"/>
                  <a:pt x="737989" y="655635"/>
                </a:cubicBezTo>
                <a:cubicBezTo>
                  <a:pt x="737989" y="664197"/>
                  <a:pt x="731428" y="670424"/>
                  <a:pt x="724134" y="670424"/>
                </a:cubicBezTo>
                <a:cubicBezTo>
                  <a:pt x="717567" y="670424"/>
                  <a:pt x="711735" y="664197"/>
                  <a:pt x="711735" y="655635"/>
                </a:cubicBezTo>
                <a:cubicBezTo>
                  <a:pt x="711735" y="647851"/>
                  <a:pt x="717567" y="640846"/>
                  <a:pt x="724134" y="640846"/>
                </a:cubicBezTo>
                <a:close/>
                <a:moveTo>
                  <a:pt x="653301" y="640846"/>
                </a:moveTo>
                <a:cubicBezTo>
                  <a:pt x="660594" y="640846"/>
                  <a:pt x="667160" y="647851"/>
                  <a:pt x="667160" y="655635"/>
                </a:cubicBezTo>
                <a:cubicBezTo>
                  <a:pt x="667160" y="664197"/>
                  <a:pt x="660594" y="670424"/>
                  <a:pt x="653301" y="670424"/>
                </a:cubicBezTo>
                <a:cubicBezTo>
                  <a:pt x="645283" y="670424"/>
                  <a:pt x="640907" y="664197"/>
                  <a:pt x="640907" y="655635"/>
                </a:cubicBezTo>
                <a:cubicBezTo>
                  <a:pt x="640907" y="647851"/>
                  <a:pt x="645283" y="640846"/>
                  <a:pt x="653301" y="640846"/>
                </a:cubicBezTo>
                <a:close/>
                <a:moveTo>
                  <a:pt x="584864" y="640846"/>
                </a:moveTo>
                <a:cubicBezTo>
                  <a:pt x="592646" y="640846"/>
                  <a:pt x="599651" y="647851"/>
                  <a:pt x="599651" y="655635"/>
                </a:cubicBezTo>
                <a:cubicBezTo>
                  <a:pt x="599651" y="664197"/>
                  <a:pt x="592646" y="670424"/>
                  <a:pt x="584864" y="670424"/>
                </a:cubicBezTo>
                <a:cubicBezTo>
                  <a:pt x="576304" y="670424"/>
                  <a:pt x="570075" y="664197"/>
                  <a:pt x="570075" y="655635"/>
                </a:cubicBezTo>
                <a:cubicBezTo>
                  <a:pt x="570075" y="647851"/>
                  <a:pt x="576304" y="640846"/>
                  <a:pt x="584864" y="640846"/>
                </a:cubicBezTo>
                <a:close/>
                <a:moveTo>
                  <a:pt x="513663" y="640846"/>
                </a:moveTo>
                <a:cubicBezTo>
                  <a:pt x="522010" y="640846"/>
                  <a:pt x="528843" y="647851"/>
                  <a:pt x="528843" y="655635"/>
                </a:cubicBezTo>
                <a:cubicBezTo>
                  <a:pt x="528843" y="664197"/>
                  <a:pt x="522010" y="670424"/>
                  <a:pt x="513663" y="670424"/>
                </a:cubicBezTo>
                <a:cubicBezTo>
                  <a:pt x="506076" y="670424"/>
                  <a:pt x="499246" y="664197"/>
                  <a:pt x="499246" y="655635"/>
                </a:cubicBezTo>
                <a:cubicBezTo>
                  <a:pt x="499246" y="647851"/>
                  <a:pt x="506076" y="640846"/>
                  <a:pt x="513663" y="640846"/>
                </a:cubicBezTo>
                <a:close/>
                <a:moveTo>
                  <a:pt x="439832" y="640846"/>
                </a:moveTo>
                <a:cubicBezTo>
                  <a:pt x="448391" y="640846"/>
                  <a:pt x="454622" y="647851"/>
                  <a:pt x="454622" y="655635"/>
                </a:cubicBezTo>
                <a:cubicBezTo>
                  <a:pt x="454622" y="664197"/>
                  <a:pt x="448391" y="670424"/>
                  <a:pt x="439832" y="670424"/>
                </a:cubicBezTo>
                <a:cubicBezTo>
                  <a:pt x="432049" y="670424"/>
                  <a:pt x="425044" y="664197"/>
                  <a:pt x="425044" y="655635"/>
                </a:cubicBezTo>
                <a:cubicBezTo>
                  <a:pt x="425044" y="647851"/>
                  <a:pt x="432049" y="640846"/>
                  <a:pt x="439832" y="640846"/>
                </a:cubicBezTo>
                <a:close/>
                <a:moveTo>
                  <a:pt x="368070" y="640846"/>
                </a:moveTo>
                <a:cubicBezTo>
                  <a:pt x="376088" y="640846"/>
                  <a:pt x="380465" y="647851"/>
                  <a:pt x="380465" y="655635"/>
                </a:cubicBezTo>
                <a:cubicBezTo>
                  <a:pt x="380465" y="664197"/>
                  <a:pt x="376088" y="670424"/>
                  <a:pt x="368070" y="670424"/>
                </a:cubicBezTo>
                <a:cubicBezTo>
                  <a:pt x="360777" y="670424"/>
                  <a:pt x="354211" y="664197"/>
                  <a:pt x="354211" y="655635"/>
                </a:cubicBezTo>
                <a:cubicBezTo>
                  <a:pt x="354211" y="647851"/>
                  <a:pt x="360777" y="640846"/>
                  <a:pt x="368070" y="640846"/>
                </a:cubicBezTo>
                <a:close/>
                <a:moveTo>
                  <a:pt x="297235" y="640846"/>
                </a:moveTo>
                <a:cubicBezTo>
                  <a:pt x="303798" y="640846"/>
                  <a:pt x="309631" y="647851"/>
                  <a:pt x="309631" y="655635"/>
                </a:cubicBezTo>
                <a:cubicBezTo>
                  <a:pt x="309631" y="664197"/>
                  <a:pt x="303798" y="670424"/>
                  <a:pt x="297235" y="670424"/>
                </a:cubicBezTo>
                <a:cubicBezTo>
                  <a:pt x="289944" y="670424"/>
                  <a:pt x="283379" y="664197"/>
                  <a:pt x="283379" y="655635"/>
                </a:cubicBezTo>
                <a:cubicBezTo>
                  <a:pt x="283379" y="647851"/>
                  <a:pt x="289944" y="640846"/>
                  <a:pt x="297235" y="640846"/>
                </a:cubicBezTo>
                <a:close/>
                <a:moveTo>
                  <a:pt x="4082465" y="570017"/>
                </a:moveTo>
                <a:cubicBezTo>
                  <a:pt x="4090249" y="570017"/>
                  <a:pt x="4097254" y="576244"/>
                  <a:pt x="4097254" y="584805"/>
                </a:cubicBezTo>
                <a:cubicBezTo>
                  <a:pt x="4097254" y="593367"/>
                  <a:pt x="4090249" y="599594"/>
                  <a:pt x="4082465" y="599594"/>
                </a:cubicBezTo>
                <a:cubicBezTo>
                  <a:pt x="4073903" y="599594"/>
                  <a:pt x="4067676" y="593367"/>
                  <a:pt x="4067676" y="584805"/>
                </a:cubicBezTo>
                <a:cubicBezTo>
                  <a:pt x="4067676" y="576244"/>
                  <a:pt x="4073903" y="570017"/>
                  <a:pt x="4082465" y="570017"/>
                </a:cubicBezTo>
                <a:close/>
                <a:moveTo>
                  <a:pt x="4010703" y="570017"/>
                </a:moveTo>
                <a:cubicBezTo>
                  <a:pt x="4017996" y="570017"/>
                  <a:pt x="4023100" y="576244"/>
                  <a:pt x="4023100" y="584805"/>
                </a:cubicBezTo>
                <a:cubicBezTo>
                  <a:pt x="4023100" y="593367"/>
                  <a:pt x="4017996" y="599594"/>
                  <a:pt x="4010703" y="599594"/>
                </a:cubicBezTo>
                <a:cubicBezTo>
                  <a:pt x="4002681" y="599594"/>
                  <a:pt x="3996847" y="593367"/>
                  <a:pt x="3996847" y="584805"/>
                </a:cubicBezTo>
                <a:cubicBezTo>
                  <a:pt x="3996847" y="576244"/>
                  <a:pt x="4002681" y="570017"/>
                  <a:pt x="4010703" y="570017"/>
                </a:cubicBezTo>
                <a:close/>
                <a:moveTo>
                  <a:pt x="3939871" y="570017"/>
                </a:moveTo>
                <a:cubicBezTo>
                  <a:pt x="3946434" y="570017"/>
                  <a:pt x="3952268" y="576244"/>
                  <a:pt x="3952268" y="584805"/>
                </a:cubicBezTo>
                <a:cubicBezTo>
                  <a:pt x="3952268" y="593367"/>
                  <a:pt x="3946434" y="599594"/>
                  <a:pt x="3939871" y="599594"/>
                </a:cubicBezTo>
                <a:cubicBezTo>
                  <a:pt x="3932578" y="599594"/>
                  <a:pt x="3926015" y="593367"/>
                  <a:pt x="3926015" y="584805"/>
                </a:cubicBezTo>
                <a:cubicBezTo>
                  <a:pt x="3926015" y="576244"/>
                  <a:pt x="3932578" y="570017"/>
                  <a:pt x="3939871" y="570017"/>
                </a:cubicBezTo>
                <a:close/>
                <a:moveTo>
                  <a:pt x="3869042" y="570017"/>
                </a:moveTo>
                <a:cubicBezTo>
                  <a:pt x="3875605" y="570017"/>
                  <a:pt x="3881439" y="576244"/>
                  <a:pt x="3881439" y="584805"/>
                </a:cubicBezTo>
                <a:cubicBezTo>
                  <a:pt x="3881439" y="593367"/>
                  <a:pt x="3875605" y="599594"/>
                  <a:pt x="3869042" y="599594"/>
                </a:cubicBezTo>
                <a:cubicBezTo>
                  <a:pt x="3861749" y="599594"/>
                  <a:pt x="3855186" y="593367"/>
                  <a:pt x="3855186" y="584805"/>
                </a:cubicBezTo>
                <a:cubicBezTo>
                  <a:pt x="3855186" y="576244"/>
                  <a:pt x="3861749" y="570017"/>
                  <a:pt x="3869042" y="570017"/>
                </a:cubicBezTo>
                <a:close/>
                <a:moveTo>
                  <a:pt x="3796752" y="570017"/>
                </a:moveTo>
                <a:cubicBezTo>
                  <a:pt x="3804774" y="570017"/>
                  <a:pt x="3810608" y="576244"/>
                  <a:pt x="3810608" y="584805"/>
                </a:cubicBezTo>
                <a:cubicBezTo>
                  <a:pt x="3810608" y="593367"/>
                  <a:pt x="3804774" y="599594"/>
                  <a:pt x="3796752" y="599594"/>
                </a:cubicBezTo>
                <a:cubicBezTo>
                  <a:pt x="3790918" y="599594"/>
                  <a:pt x="3784355" y="593367"/>
                  <a:pt x="3784355" y="584805"/>
                </a:cubicBezTo>
                <a:cubicBezTo>
                  <a:pt x="3784355" y="576244"/>
                  <a:pt x="3790918" y="570017"/>
                  <a:pt x="3796752" y="570017"/>
                </a:cubicBezTo>
                <a:close/>
                <a:moveTo>
                  <a:pt x="3725922" y="570017"/>
                </a:moveTo>
                <a:cubicBezTo>
                  <a:pt x="3733944" y="570017"/>
                  <a:pt x="3739778" y="576244"/>
                  <a:pt x="3739778" y="584805"/>
                </a:cubicBezTo>
                <a:cubicBezTo>
                  <a:pt x="3739778" y="593367"/>
                  <a:pt x="3733944" y="599594"/>
                  <a:pt x="3725922" y="599594"/>
                </a:cubicBezTo>
                <a:cubicBezTo>
                  <a:pt x="3719359" y="599594"/>
                  <a:pt x="3713525" y="593367"/>
                  <a:pt x="3713525" y="584805"/>
                </a:cubicBezTo>
                <a:cubicBezTo>
                  <a:pt x="3713525" y="576244"/>
                  <a:pt x="3719359" y="570017"/>
                  <a:pt x="3725922" y="570017"/>
                </a:cubicBezTo>
                <a:close/>
                <a:moveTo>
                  <a:pt x="3655091" y="570017"/>
                </a:moveTo>
                <a:cubicBezTo>
                  <a:pt x="3662384" y="570017"/>
                  <a:pt x="3668947" y="574392"/>
                  <a:pt x="3668947" y="582414"/>
                </a:cubicBezTo>
                <a:cubicBezTo>
                  <a:pt x="3668947" y="590436"/>
                  <a:pt x="3662384" y="596271"/>
                  <a:pt x="3655091" y="596271"/>
                </a:cubicBezTo>
                <a:cubicBezTo>
                  <a:pt x="3647069" y="596271"/>
                  <a:pt x="3642694" y="590436"/>
                  <a:pt x="3642694" y="582414"/>
                </a:cubicBezTo>
                <a:cubicBezTo>
                  <a:pt x="3642694" y="574392"/>
                  <a:pt x="3647069" y="570017"/>
                  <a:pt x="3655091" y="570017"/>
                </a:cubicBezTo>
                <a:close/>
                <a:moveTo>
                  <a:pt x="3583280" y="570017"/>
                </a:moveTo>
                <a:cubicBezTo>
                  <a:pt x="3591064" y="570017"/>
                  <a:pt x="3598069" y="574392"/>
                  <a:pt x="3598069" y="582414"/>
                </a:cubicBezTo>
                <a:cubicBezTo>
                  <a:pt x="3598069" y="590436"/>
                  <a:pt x="3591064" y="596271"/>
                  <a:pt x="3583280" y="596271"/>
                </a:cubicBezTo>
                <a:cubicBezTo>
                  <a:pt x="3574718" y="596271"/>
                  <a:pt x="3568491" y="590436"/>
                  <a:pt x="3568491" y="582414"/>
                </a:cubicBezTo>
                <a:cubicBezTo>
                  <a:pt x="3568491" y="574392"/>
                  <a:pt x="3574718" y="570017"/>
                  <a:pt x="3583280" y="570017"/>
                </a:cubicBezTo>
                <a:close/>
                <a:moveTo>
                  <a:pt x="3512449" y="570017"/>
                </a:moveTo>
                <a:cubicBezTo>
                  <a:pt x="3520232" y="570017"/>
                  <a:pt x="3527237" y="574392"/>
                  <a:pt x="3527237" y="582414"/>
                </a:cubicBezTo>
                <a:cubicBezTo>
                  <a:pt x="3527237" y="590436"/>
                  <a:pt x="3520232" y="596271"/>
                  <a:pt x="3512449" y="596271"/>
                </a:cubicBezTo>
                <a:cubicBezTo>
                  <a:pt x="3503887" y="596271"/>
                  <a:pt x="3497661" y="590436"/>
                  <a:pt x="3497661" y="582414"/>
                </a:cubicBezTo>
                <a:cubicBezTo>
                  <a:pt x="3497661" y="574392"/>
                  <a:pt x="3503887" y="570017"/>
                  <a:pt x="3512449" y="570017"/>
                </a:cubicBezTo>
                <a:close/>
                <a:moveTo>
                  <a:pt x="3441619" y="570017"/>
                </a:moveTo>
                <a:cubicBezTo>
                  <a:pt x="3450181" y="570017"/>
                  <a:pt x="3456408" y="574392"/>
                  <a:pt x="3456408" y="582414"/>
                </a:cubicBezTo>
                <a:cubicBezTo>
                  <a:pt x="3456408" y="590436"/>
                  <a:pt x="3450181" y="596271"/>
                  <a:pt x="3441619" y="596271"/>
                </a:cubicBezTo>
                <a:cubicBezTo>
                  <a:pt x="3433835" y="596271"/>
                  <a:pt x="3426830" y="590436"/>
                  <a:pt x="3426830" y="582414"/>
                </a:cubicBezTo>
                <a:cubicBezTo>
                  <a:pt x="3426830" y="574392"/>
                  <a:pt x="3433835" y="570017"/>
                  <a:pt x="3441619" y="570017"/>
                </a:cubicBezTo>
                <a:close/>
                <a:moveTo>
                  <a:pt x="3369857" y="570017"/>
                </a:moveTo>
                <a:cubicBezTo>
                  <a:pt x="3377879" y="570017"/>
                  <a:pt x="3382254" y="574392"/>
                  <a:pt x="3382254" y="582414"/>
                </a:cubicBezTo>
                <a:cubicBezTo>
                  <a:pt x="3382254" y="590436"/>
                  <a:pt x="3377879" y="596271"/>
                  <a:pt x="3369857" y="596271"/>
                </a:cubicBezTo>
                <a:cubicBezTo>
                  <a:pt x="3362564" y="596271"/>
                  <a:pt x="3356001" y="590436"/>
                  <a:pt x="3356001" y="582414"/>
                </a:cubicBezTo>
                <a:cubicBezTo>
                  <a:pt x="3356001" y="574392"/>
                  <a:pt x="3362564" y="570017"/>
                  <a:pt x="3369857" y="570017"/>
                </a:cubicBezTo>
                <a:close/>
                <a:moveTo>
                  <a:pt x="3299091" y="570017"/>
                </a:moveTo>
                <a:cubicBezTo>
                  <a:pt x="3305656" y="570017"/>
                  <a:pt x="3311491" y="574392"/>
                  <a:pt x="3311491" y="582414"/>
                </a:cubicBezTo>
                <a:cubicBezTo>
                  <a:pt x="3311491" y="590436"/>
                  <a:pt x="3305656" y="596271"/>
                  <a:pt x="3299091" y="596271"/>
                </a:cubicBezTo>
                <a:cubicBezTo>
                  <a:pt x="3291802" y="596271"/>
                  <a:pt x="3285240" y="590436"/>
                  <a:pt x="3285240" y="582414"/>
                </a:cubicBezTo>
                <a:cubicBezTo>
                  <a:pt x="3285240" y="574392"/>
                  <a:pt x="3291802" y="570017"/>
                  <a:pt x="3299091" y="570017"/>
                </a:cubicBezTo>
                <a:close/>
                <a:moveTo>
                  <a:pt x="3226803" y="570017"/>
                </a:moveTo>
                <a:cubicBezTo>
                  <a:pt x="3234823" y="570017"/>
                  <a:pt x="3240660" y="574392"/>
                  <a:pt x="3240660" y="582414"/>
                </a:cubicBezTo>
                <a:cubicBezTo>
                  <a:pt x="3240660" y="590436"/>
                  <a:pt x="3234823" y="596271"/>
                  <a:pt x="3226803" y="596271"/>
                </a:cubicBezTo>
                <a:cubicBezTo>
                  <a:pt x="3220242" y="596271"/>
                  <a:pt x="3214406" y="590436"/>
                  <a:pt x="3214406" y="582414"/>
                </a:cubicBezTo>
                <a:cubicBezTo>
                  <a:pt x="3214406" y="574392"/>
                  <a:pt x="3220242" y="570017"/>
                  <a:pt x="3226803" y="570017"/>
                </a:cubicBezTo>
                <a:close/>
                <a:moveTo>
                  <a:pt x="3152600" y="570017"/>
                </a:moveTo>
                <a:cubicBezTo>
                  <a:pt x="3159892" y="570017"/>
                  <a:pt x="3166454" y="574392"/>
                  <a:pt x="3166454" y="582414"/>
                </a:cubicBezTo>
                <a:cubicBezTo>
                  <a:pt x="3166454" y="590436"/>
                  <a:pt x="3159892" y="596271"/>
                  <a:pt x="3152600" y="596271"/>
                </a:cubicBezTo>
                <a:cubicBezTo>
                  <a:pt x="3146037" y="596271"/>
                  <a:pt x="3140203" y="590436"/>
                  <a:pt x="3140203" y="582414"/>
                </a:cubicBezTo>
                <a:cubicBezTo>
                  <a:pt x="3140203" y="574392"/>
                  <a:pt x="3146037" y="570017"/>
                  <a:pt x="3152600" y="570017"/>
                </a:cubicBezTo>
                <a:close/>
                <a:moveTo>
                  <a:pt x="3081770" y="570017"/>
                </a:moveTo>
                <a:cubicBezTo>
                  <a:pt x="3089064" y="570017"/>
                  <a:pt x="3095622" y="575851"/>
                  <a:pt x="3095622" y="582414"/>
                </a:cubicBezTo>
                <a:cubicBezTo>
                  <a:pt x="3095622" y="590436"/>
                  <a:pt x="3089064" y="596271"/>
                  <a:pt x="3081770" y="596271"/>
                </a:cubicBezTo>
                <a:cubicBezTo>
                  <a:pt x="3073746" y="596271"/>
                  <a:pt x="3069369" y="590436"/>
                  <a:pt x="3069369" y="582414"/>
                </a:cubicBezTo>
                <a:cubicBezTo>
                  <a:pt x="3069369" y="575851"/>
                  <a:pt x="3073746" y="570017"/>
                  <a:pt x="3081770" y="570017"/>
                </a:cubicBezTo>
                <a:close/>
                <a:moveTo>
                  <a:pt x="3013712" y="570017"/>
                </a:moveTo>
                <a:cubicBezTo>
                  <a:pt x="3021305" y="570017"/>
                  <a:pt x="3028132" y="575851"/>
                  <a:pt x="3028132" y="582414"/>
                </a:cubicBezTo>
                <a:cubicBezTo>
                  <a:pt x="3028132" y="590436"/>
                  <a:pt x="3021305" y="596271"/>
                  <a:pt x="3013712" y="596271"/>
                </a:cubicBezTo>
                <a:cubicBezTo>
                  <a:pt x="3005366" y="596271"/>
                  <a:pt x="2998537" y="590436"/>
                  <a:pt x="2998537" y="582414"/>
                </a:cubicBezTo>
                <a:cubicBezTo>
                  <a:pt x="2998537" y="575851"/>
                  <a:pt x="3005366" y="570017"/>
                  <a:pt x="3013712" y="570017"/>
                </a:cubicBezTo>
                <a:close/>
                <a:moveTo>
                  <a:pt x="2942491" y="570017"/>
                </a:moveTo>
                <a:cubicBezTo>
                  <a:pt x="2951049" y="570017"/>
                  <a:pt x="2957285" y="575851"/>
                  <a:pt x="2957285" y="582414"/>
                </a:cubicBezTo>
                <a:cubicBezTo>
                  <a:pt x="2957285" y="590436"/>
                  <a:pt x="2951049" y="596271"/>
                  <a:pt x="2942491" y="596271"/>
                </a:cubicBezTo>
                <a:cubicBezTo>
                  <a:pt x="2934710" y="596271"/>
                  <a:pt x="2927705" y="590436"/>
                  <a:pt x="2927705" y="582414"/>
                </a:cubicBezTo>
                <a:cubicBezTo>
                  <a:pt x="2927705" y="575851"/>
                  <a:pt x="2934710" y="570017"/>
                  <a:pt x="2942491" y="570017"/>
                </a:cubicBezTo>
                <a:close/>
                <a:moveTo>
                  <a:pt x="2868288" y="570017"/>
                </a:moveTo>
                <a:cubicBezTo>
                  <a:pt x="2876856" y="570017"/>
                  <a:pt x="2883082" y="575851"/>
                  <a:pt x="2883082" y="582414"/>
                </a:cubicBezTo>
                <a:cubicBezTo>
                  <a:pt x="2883082" y="590436"/>
                  <a:pt x="2876856" y="596271"/>
                  <a:pt x="2868288" y="596271"/>
                </a:cubicBezTo>
                <a:cubicBezTo>
                  <a:pt x="2860506" y="596271"/>
                  <a:pt x="2853502" y="590436"/>
                  <a:pt x="2853502" y="582414"/>
                </a:cubicBezTo>
                <a:cubicBezTo>
                  <a:pt x="2853502" y="575851"/>
                  <a:pt x="2860506" y="570017"/>
                  <a:pt x="2868288" y="570017"/>
                </a:cubicBezTo>
                <a:close/>
                <a:moveTo>
                  <a:pt x="2796532" y="570017"/>
                </a:moveTo>
                <a:cubicBezTo>
                  <a:pt x="2804552" y="570017"/>
                  <a:pt x="2808931" y="575851"/>
                  <a:pt x="2808931" y="582414"/>
                </a:cubicBezTo>
                <a:cubicBezTo>
                  <a:pt x="2808931" y="590436"/>
                  <a:pt x="2804552" y="596271"/>
                  <a:pt x="2796532" y="596271"/>
                </a:cubicBezTo>
                <a:cubicBezTo>
                  <a:pt x="2789240" y="596271"/>
                  <a:pt x="2782675" y="590436"/>
                  <a:pt x="2782675" y="582414"/>
                </a:cubicBezTo>
                <a:cubicBezTo>
                  <a:pt x="2782675" y="575851"/>
                  <a:pt x="2789240" y="570017"/>
                  <a:pt x="2796532" y="570017"/>
                </a:cubicBezTo>
                <a:close/>
                <a:moveTo>
                  <a:pt x="2725695" y="570017"/>
                </a:moveTo>
                <a:cubicBezTo>
                  <a:pt x="2731529" y="570017"/>
                  <a:pt x="2738097" y="575851"/>
                  <a:pt x="2738097" y="582414"/>
                </a:cubicBezTo>
                <a:cubicBezTo>
                  <a:pt x="2738097" y="590436"/>
                  <a:pt x="2731529" y="596271"/>
                  <a:pt x="2725695" y="596271"/>
                </a:cubicBezTo>
                <a:cubicBezTo>
                  <a:pt x="2717681" y="596271"/>
                  <a:pt x="2711843" y="590436"/>
                  <a:pt x="2711843" y="582414"/>
                </a:cubicBezTo>
                <a:cubicBezTo>
                  <a:pt x="2711843" y="575851"/>
                  <a:pt x="2717681" y="570017"/>
                  <a:pt x="2725695" y="570017"/>
                </a:cubicBezTo>
                <a:close/>
                <a:moveTo>
                  <a:pt x="2654867" y="570017"/>
                </a:moveTo>
                <a:cubicBezTo>
                  <a:pt x="2660705" y="570017"/>
                  <a:pt x="2667266" y="575851"/>
                  <a:pt x="2667266" y="582414"/>
                </a:cubicBezTo>
                <a:cubicBezTo>
                  <a:pt x="2667266" y="590436"/>
                  <a:pt x="2660705" y="596271"/>
                  <a:pt x="2654867" y="596271"/>
                </a:cubicBezTo>
                <a:cubicBezTo>
                  <a:pt x="2646847" y="596271"/>
                  <a:pt x="2641013" y="590436"/>
                  <a:pt x="2641013" y="582414"/>
                </a:cubicBezTo>
                <a:cubicBezTo>
                  <a:pt x="2641013" y="575851"/>
                  <a:pt x="2646847" y="570017"/>
                  <a:pt x="2654867" y="570017"/>
                </a:cubicBezTo>
                <a:close/>
                <a:moveTo>
                  <a:pt x="2582580" y="570017"/>
                </a:moveTo>
                <a:cubicBezTo>
                  <a:pt x="2589873" y="570017"/>
                  <a:pt x="2596435" y="575851"/>
                  <a:pt x="2596435" y="582414"/>
                </a:cubicBezTo>
                <a:cubicBezTo>
                  <a:pt x="2596435" y="590436"/>
                  <a:pt x="2589873" y="596271"/>
                  <a:pt x="2582580" y="596271"/>
                </a:cubicBezTo>
                <a:cubicBezTo>
                  <a:pt x="2576018" y="596271"/>
                  <a:pt x="2570184" y="590436"/>
                  <a:pt x="2570184" y="582414"/>
                </a:cubicBezTo>
                <a:cubicBezTo>
                  <a:pt x="2570184" y="575851"/>
                  <a:pt x="2576018" y="570017"/>
                  <a:pt x="2582580" y="570017"/>
                </a:cubicBezTo>
                <a:close/>
                <a:moveTo>
                  <a:pt x="2511026" y="570017"/>
                </a:moveTo>
                <a:cubicBezTo>
                  <a:pt x="2519047" y="570017"/>
                  <a:pt x="2525610" y="575851"/>
                  <a:pt x="2525610" y="582414"/>
                </a:cubicBezTo>
                <a:cubicBezTo>
                  <a:pt x="2525610" y="590436"/>
                  <a:pt x="2519047" y="596271"/>
                  <a:pt x="2511026" y="596271"/>
                </a:cubicBezTo>
                <a:cubicBezTo>
                  <a:pt x="2505193" y="596271"/>
                  <a:pt x="2499358" y="590436"/>
                  <a:pt x="2499358" y="582414"/>
                </a:cubicBezTo>
                <a:cubicBezTo>
                  <a:pt x="2499358" y="575851"/>
                  <a:pt x="2505193" y="570017"/>
                  <a:pt x="2511026" y="570017"/>
                </a:cubicBezTo>
                <a:close/>
                <a:moveTo>
                  <a:pt x="2440921" y="570017"/>
                </a:moveTo>
                <a:cubicBezTo>
                  <a:pt x="2448943" y="570017"/>
                  <a:pt x="2454778" y="575851"/>
                  <a:pt x="2454778" y="582414"/>
                </a:cubicBezTo>
                <a:cubicBezTo>
                  <a:pt x="2454778" y="590436"/>
                  <a:pt x="2448943" y="596271"/>
                  <a:pt x="2440921" y="596271"/>
                </a:cubicBezTo>
                <a:cubicBezTo>
                  <a:pt x="2433632" y="596271"/>
                  <a:pt x="2428525" y="590436"/>
                  <a:pt x="2428525" y="582414"/>
                </a:cubicBezTo>
                <a:cubicBezTo>
                  <a:pt x="2428525" y="575851"/>
                  <a:pt x="2433632" y="570017"/>
                  <a:pt x="2440921" y="570017"/>
                </a:cubicBezTo>
                <a:close/>
                <a:moveTo>
                  <a:pt x="2369108" y="570017"/>
                </a:moveTo>
                <a:cubicBezTo>
                  <a:pt x="2377669" y="570017"/>
                  <a:pt x="2383896" y="575851"/>
                  <a:pt x="2383896" y="582414"/>
                </a:cubicBezTo>
                <a:cubicBezTo>
                  <a:pt x="2383896" y="590436"/>
                  <a:pt x="2377669" y="596271"/>
                  <a:pt x="2369108" y="596271"/>
                </a:cubicBezTo>
                <a:cubicBezTo>
                  <a:pt x="2361324" y="596271"/>
                  <a:pt x="2354319" y="590436"/>
                  <a:pt x="2354319" y="582414"/>
                </a:cubicBezTo>
                <a:cubicBezTo>
                  <a:pt x="2354319" y="575851"/>
                  <a:pt x="2361324" y="570017"/>
                  <a:pt x="2369108" y="570017"/>
                </a:cubicBezTo>
                <a:close/>
                <a:moveTo>
                  <a:pt x="2298275" y="570017"/>
                </a:moveTo>
                <a:cubicBezTo>
                  <a:pt x="2306839" y="570017"/>
                  <a:pt x="2313064" y="575851"/>
                  <a:pt x="2313064" y="582414"/>
                </a:cubicBezTo>
                <a:cubicBezTo>
                  <a:pt x="2313064" y="590436"/>
                  <a:pt x="2306839" y="596271"/>
                  <a:pt x="2298275" y="596271"/>
                </a:cubicBezTo>
                <a:cubicBezTo>
                  <a:pt x="2290494" y="596271"/>
                  <a:pt x="2283487" y="590436"/>
                  <a:pt x="2283487" y="582414"/>
                </a:cubicBezTo>
                <a:cubicBezTo>
                  <a:pt x="2283487" y="575851"/>
                  <a:pt x="2290494" y="570017"/>
                  <a:pt x="2298275" y="570017"/>
                </a:cubicBezTo>
                <a:close/>
                <a:moveTo>
                  <a:pt x="2226512" y="570017"/>
                </a:moveTo>
                <a:cubicBezTo>
                  <a:pt x="2234534" y="570017"/>
                  <a:pt x="2238911" y="575851"/>
                  <a:pt x="2238911" y="582414"/>
                </a:cubicBezTo>
                <a:cubicBezTo>
                  <a:pt x="2238911" y="590436"/>
                  <a:pt x="2234534" y="596271"/>
                  <a:pt x="2226512" y="596271"/>
                </a:cubicBezTo>
                <a:cubicBezTo>
                  <a:pt x="2218490" y="596271"/>
                  <a:pt x="2212655" y="590436"/>
                  <a:pt x="2212655" y="582414"/>
                </a:cubicBezTo>
                <a:cubicBezTo>
                  <a:pt x="2212655" y="575851"/>
                  <a:pt x="2218490" y="570017"/>
                  <a:pt x="2226512" y="570017"/>
                </a:cubicBezTo>
                <a:close/>
                <a:moveTo>
                  <a:pt x="2155680" y="570017"/>
                </a:moveTo>
                <a:cubicBezTo>
                  <a:pt x="2161514" y="570017"/>
                  <a:pt x="2168079" y="575851"/>
                  <a:pt x="2168079" y="582414"/>
                </a:cubicBezTo>
                <a:cubicBezTo>
                  <a:pt x="2168079" y="590436"/>
                  <a:pt x="2161514" y="596271"/>
                  <a:pt x="2155680" y="596271"/>
                </a:cubicBezTo>
                <a:cubicBezTo>
                  <a:pt x="2147658" y="596271"/>
                  <a:pt x="2141823" y="590436"/>
                  <a:pt x="2141823" y="582414"/>
                </a:cubicBezTo>
                <a:cubicBezTo>
                  <a:pt x="2141823" y="575851"/>
                  <a:pt x="2147658" y="570017"/>
                  <a:pt x="2155680" y="570017"/>
                </a:cubicBezTo>
                <a:close/>
                <a:moveTo>
                  <a:pt x="2084846" y="570017"/>
                </a:moveTo>
                <a:cubicBezTo>
                  <a:pt x="2090680" y="570017"/>
                  <a:pt x="2097246" y="575851"/>
                  <a:pt x="2097246" y="582414"/>
                </a:cubicBezTo>
                <a:cubicBezTo>
                  <a:pt x="2097246" y="590436"/>
                  <a:pt x="2090680" y="596271"/>
                  <a:pt x="2084846" y="596271"/>
                </a:cubicBezTo>
                <a:cubicBezTo>
                  <a:pt x="2076824" y="596271"/>
                  <a:pt x="2070989" y="590436"/>
                  <a:pt x="2070989" y="582414"/>
                </a:cubicBezTo>
                <a:cubicBezTo>
                  <a:pt x="2070989" y="575851"/>
                  <a:pt x="2076824" y="570017"/>
                  <a:pt x="2084846" y="570017"/>
                </a:cubicBezTo>
                <a:close/>
                <a:moveTo>
                  <a:pt x="2011831" y="570017"/>
                </a:moveTo>
                <a:cubicBezTo>
                  <a:pt x="2019854" y="570017"/>
                  <a:pt x="2026416" y="575851"/>
                  <a:pt x="2026416" y="582414"/>
                </a:cubicBezTo>
                <a:cubicBezTo>
                  <a:pt x="2026416" y="590436"/>
                  <a:pt x="2019854" y="596271"/>
                  <a:pt x="2011831" y="596271"/>
                </a:cubicBezTo>
                <a:cubicBezTo>
                  <a:pt x="2005997" y="596271"/>
                  <a:pt x="2000163" y="590436"/>
                  <a:pt x="2000163" y="582414"/>
                </a:cubicBezTo>
                <a:cubicBezTo>
                  <a:pt x="2000163" y="575851"/>
                  <a:pt x="2005997" y="570017"/>
                  <a:pt x="2011831" y="570017"/>
                </a:cubicBezTo>
                <a:close/>
                <a:moveTo>
                  <a:pt x="1938359" y="570017"/>
                </a:moveTo>
                <a:cubicBezTo>
                  <a:pt x="1946379" y="570017"/>
                  <a:pt x="1952216" y="575851"/>
                  <a:pt x="1952216" y="583873"/>
                </a:cubicBezTo>
                <a:cubicBezTo>
                  <a:pt x="1952216" y="590436"/>
                  <a:pt x="1946379" y="596271"/>
                  <a:pt x="1938359" y="596271"/>
                </a:cubicBezTo>
                <a:cubicBezTo>
                  <a:pt x="1932525" y="596271"/>
                  <a:pt x="1925962" y="590436"/>
                  <a:pt x="1925962" y="583873"/>
                </a:cubicBezTo>
                <a:cubicBezTo>
                  <a:pt x="1925962" y="575851"/>
                  <a:pt x="1932525" y="570017"/>
                  <a:pt x="1938359" y="570017"/>
                </a:cubicBezTo>
                <a:close/>
                <a:moveTo>
                  <a:pt x="1867522" y="570017"/>
                </a:moveTo>
                <a:cubicBezTo>
                  <a:pt x="1875545" y="570017"/>
                  <a:pt x="1881382" y="575851"/>
                  <a:pt x="1881382" y="583873"/>
                </a:cubicBezTo>
                <a:cubicBezTo>
                  <a:pt x="1881382" y="590436"/>
                  <a:pt x="1875545" y="596271"/>
                  <a:pt x="1867522" y="596271"/>
                </a:cubicBezTo>
                <a:cubicBezTo>
                  <a:pt x="1860229" y="596271"/>
                  <a:pt x="1855124" y="590436"/>
                  <a:pt x="1855124" y="583873"/>
                </a:cubicBezTo>
                <a:cubicBezTo>
                  <a:pt x="1855124" y="575851"/>
                  <a:pt x="1860229" y="570017"/>
                  <a:pt x="1867522" y="570017"/>
                </a:cubicBezTo>
                <a:close/>
                <a:moveTo>
                  <a:pt x="1799082" y="570017"/>
                </a:moveTo>
                <a:cubicBezTo>
                  <a:pt x="1807643" y="570017"/>
                  <a:pt x="1813871" y="575851"/>
                  <a:pt x="1813871" y="583873"/>
                </a:cubicBezTo>
                <a:cubicBezTo>
                  <a:pt x="1813871" y="590436"/>
                  <a:pt x="1807643" y="596271"/>
                  <a:pt x="1799082" y="596271"/>
                </a:cubicBezTo>
                <a:cubicBezTo>
                  <a:pt x="1790521" y="596271"/>
                  <a:pt x="1784295" y="590436"/>
                  <a:pt x="1784295" y="583873"/>
                </a:cubicBezTo>
                <a:cubicBezTo>
                  <a:pt x="1784295" y="575851"/>
                  <a:pt x="1790521" y="570017"/>
                  <a:pt x="1799082" y="570017"/>
                </a:cubicBezTo>
                <a:close/>
                <a:moveTo>
                  <a:pt x="1728257" y="570017"/>
                </a:moveTo>
                <a:cubicBezTo>
                  <a:pt x="1736820" y="570017"/>
                  <a:pt x="1743046" y="575851"/>
                  <a:pt x="1743046" y="583873"/>
                </a:cubicBezTo>
                <a:cubicBezTo>
                  <a:pt x="1743046" y="590436"/>
                  <a:pt x="1736820" y="596271"/>
                  <a:pt x="1728257" y="596271"/>
                </a:cubicBezTo>
                <a:cubicBezTo>
                  <a:pt x="1719694" y="596271"/>
                  <a:pt x="1713467" y="590436"/>
                  <a:pt x="1713467" y="583873"/>
                </a:cubicBezTo>
                <a:cubicBezTo>
                  <a:pt x="1713467" y="575851"/>
                  <a:pt x="1719694" y="570017"/>
                  <a:pt x="1728257" y="570017"/>
                </a:cubicBezTo>
                <a:close/>
                <a:moveTo>
                  <a:pt x="1657426" y="570017"/>
                </a:moveTo>
                <a:cubicBezTo>
                  <a:pt x="1665210" y="570017"/>
                  <a:pt x="1672218" y="575851"/>
                  <a:pt x="1672218" y="583873"/>
                </a:cubicBezTo>
                <a:cubicBezTo>
                  <a:pt x="1672218" y="590436"/>
                  <a:pt x="1665210" y="596271"/>
                  <a:pt x="1657426" y="596271"/>
                </a:cubicBezTo>
                <a:cubicBezTo>
                  <a:pt x="1648867" y="596271"/>
                  <a:pt x="1642647" y="590436"/>
                  <a:pt x="1642647" y="583873"/>
                </a:cubicBezTo>
                <a:cubicBezTo>
                  <a:pt x="1642647" y="575851"/>
                  <a:pt x="1648867" y="570017"/>
                  <a:pt x="1657426" y="570017"/>
                </a:cubicBezTo>
                <a:close/>
                <a:moveTo>
                  <a:pt x="1582294" y="570017"/>
                </a:moveTo>
                <a:cubicBezTo>
                  <a:pt x="1589587" y="570017"/>
                  <a:pt x="1594694" y="575851"/>
                  <a:pt x="1594694" y="583873"/>
                </a:cubicBezTo>
                <a:cubicBezTo>
                  <a:pt x="1594694" y="590436"/>
                  <a:pt x="1589587" y="596271"/>
                  <a:pt x="1582294" y="596271"/>
                </a:cubicBezTo>
                <a:cubicBezTo>
                  <a:pt x="1574271" y="596271"/>
                  <a:pt x="1568438" y="590436"/>
                  <a:pt x="1568438" y="583873"/>
                </a:cubicBezTo>
                <a:cubicBezTo>
                  <a:pt x="1568438" y="575851"/>
                  <a:pt x="1574271" y="570017"/>
                  <a:pt x="1582294" y="570017"/>
                </a:cubicBezTo>
                <a:close/>
                <a:moveTo>
                  <a:pt x="1512190" y="570017"/>
                </a:moveTo>
                <a:cubicBezTo>
                  <a:pt x="1518025" y="570017"/>
                  <a:pt x="1523859" y="575851"/>
                  <a:pt x="1523859" y="583873"/>
                </a:cubicBezTo>
                <a:cubicBezTo>
                  <a:pt x="1523859" y="590436"/>
                  <a:pt x="1518025" y="596271"/>
                  <a:pt x="1512190" y="596271"/>
                </a:cubicBezTo>
                <a:cubicBezTo>
                  <a:pt x="1504169" y="596271"/>
                  <a:pt x="1497607" y="590436"/>
                  <a:pt x="1497607" y="583873"/>
                </a:cubicBezTo>
                <a:cubicBezTo>
                  <a:pt x="1497607" y="575851"/>
                  <a:pt x="1504169" y="570017"/>
                  <a:pt x="1512190" y="570017"/>
                </a:cubicBezTo>
                <a:close/>
                <a:moveTo>
                  <a:pt x="1440623" y="570017"/>
                </a:moveTo>
                <a:cubicBezTo>
                  <a:pt x="1447188" y="570017"/>
                  <a:pt x="1453020" y="575851"/>
                  <a:pt x="1453020" y="583873"/>
                </a:cubicBezTo>
                <a:cubicBezTo>
                  <a:pt x="1453020" y="590436"/>
                  <a:pt x="1447188" y="596271"/>
                  <a:pt x="1440623" y="596271"/>
                </a:cubicBezTo>
                <a:cubicBezTo>
                  <a:pt x="1433333" y="596271"/>
                  <a:pt x="1426771" y="590436"/>
                  <a:pt x="1426771" y="583873"/>
                </a:cubicBezTo>
                <a:cubicBezTo>
                  <a:pt x="1426771" y="575851"/>
                  <a:pt x="1433333" y="570017"/>
                  <a:pt x="1440623" y="570017"/>
                </a:cubicBezTo>
                <a:close/>
                <a:moveTo>
                  <a:pt x="1368341" y="570017"/>
                </a:moveTo>
                <a:cubicBezTo>
                  <a:pt x="1376363" y="570017"/>
                  <a:pt x="1382194" y="575851"/>
                  <a:pt x="1382194" y="583873"/>
                </a:cubicBezTo>
                <a:cubicBezTo>
                  <a:pt x="1382194" y="590436"/>
                  <a:pt x="1376363" y="596271"/>
                  <a:pt x="1368341" y="596271"/>
                </a:cubicBezTo>
                <a:cubicBezTo>
                  <a:pt x="1362508" y="596271"/>
                  <a:pt x="1355945" y="590436"/>
                  <a:pt x="1355945" y="583873"/>
                </a:cubicBezTo>
                <a:cubicBezTo>
                  <a:pt x="1355945" y="575851"/>
                  <a:pt x="1362508" y="570017"/>
                  <a:pt x="1368341" y="570017"/>
                </a:cubicBezTo>
                <a:close/>
                <a:moveTo>
                  <a:pt x="1297515" y="570017"/>
                </a:moveTo>
                <a:cubicBezTo>
                  <a:pt x="1305535" y="570017"/>
                  <a:pt x="1311369" y="575851"/>
                  <a:pt x="1311369" y="583873"/>
                </a:cubicBezTo>
                <a:cubicBezTo>
                  <a:pt x="1311369" y="590436"/>
                  <a:pt x="1305535" y="596271"/>
                  <a:pt x="1297515" y="596271"/>
                </a:cubicBezTo>
                <a:cubicBezTo>
                  <a:pt x="1291680" y="596271"/>
                  <a:pt x="1285116" y="590436"/>
                  <a:pt x="1285116" y="583873"/>
                </a:cubicBezTo>
                <a:cubicBezTo>
                  <a:pt x="1285116" y="575851"/>
                  <a:pt x="1289492" y="570017"/>
                  <a:pt x="1297515" y="570017"/>
                </a:cubicBezTo>
                <a:close/>
                <a:moveTo>
                  <a:pt x="1226680" y="570017"/>
                </a:moveTo>
                <a:cubicBezTo>
                  <a:pt x="1233973" y="570017"/>
                  <a:pt x="1240537" y="575851"/>
                  <a:pt x="1240537" y="583873"/>
                </a:cubicBezTo>
                <a:cubicBezTo>
                  <a:pt x="1240537" y="590436"/>
                  <a:pt x="1233973" y="596271"/>
                  <a:pt x="1226680" y="596271"/>
                </a:cubicBezTo>
                <a:cubicBezTo>
                  <a:pt x="1218671" y="596271"/>
                  <a:pt x="1214296" y="590436"/>
                  <a:pt x="1214296" y="583873"/>
                </a:cubicBezTo>
                <a:cubicBezTo>
                  <a:pt x="1214296" y="575851"/>
                  <a:pt x="1218671" y="570017"/>
                  <a:pt x="1226680" y="570017"/>
                </a:cubicBezTo>
                <a:close/>
                <a:moveTo>
                  <a:pt x="1154879" y="570017"/>
                </a:moveTo>
                <a:cubicBezTo>
                  <a:pt x="1162662" y="570017"/>
                  <a:pt x="1169669" y="575851"/>
                  <a:pt x="1169669" y="583873"/>
                </a:cubicBezTo>
                <a:cubicBezTo>
                  <a:pt x="1169669" y="590436"/>
                  <a:pt x="1162662" y="596271"/>
                  <a:pt x="1154879" y="596271"/>
                </a:cubicBezTo>
                <a:cubicBezTo>
                  <a:pt x="1146319" y="596271"/>
                  <a:pt x="1140090" y="590436"/>
                  <a:pt x="1140090" y="583873"/>
                </a:cubicBezTo>
                <a:cubicBezTo>
                  <a:pt x="1140090" y="575851"/>
                  <a:pt x="1146319" y="570017"/>
                  <a:pt x="1154879" y="570017"/>
                </a:cubicBezTo>
                <a:close/>
                <a:moveTo>
                  <a:pt x="1084053" y="570017"/>
                </a:moveTo>
                <a:cubicBezTo>
                  <a:pt x="1091836" y="570017"/>
                  <a:pt x="1098840" y="575851"/>
                  <a:pt x="1098840" y="583873"/>
                </a:cubicBezTo>
                <a:cubicBezTo>
                  <a:pt x="1098840" y="590436"/>
                  <a:pt x="1091836" y="596271"/>
                  <a:pt x="1084053" y="596271"/>
                </a:cubicBezTo>
                <a:cubicBezTo>
                  <a:pt x="1075487" y="596271"/>
                  <a:pt x="1069263" y="590436"/>
                  <a:pt x="1069263" y="583873"/>
                </a:cubicBezTo>
                <a:cubicBezTo>
                  <a:pt x="1069263" y="575851"/>
                  <a:pt x="1075487" y="570017"/>
                  <a:pt x="1084053" y="570017"/>
                </a:cubicBezTo>
                <a:close/>
                <a:moveTo>
                  <a:pt x="1013010" y="570017"/>
                </a:moveTo>
                <a:cubicBezTo>
                  <a:pt x="1020306" y="570017"/>
                  <a:pt x="1024682" y="575851"/>
                  <a:pt x="1024682" y="583873"/>
                </a:cubicBezTo>
                <a:cubicBezTo>
                  <a:pt x="1024682" y="590436"/>
                  <a:pt x="1020306" y="596271"/>
                  <a:pt x="1013010" y="596271"/>
                </a:cubicBezTo>
                <a:cubicBezTo>
                  <a:pt x="1004991" y="596271"/>
                  <a:pt x="998433" y="590436"/>
                  <a:pt x="998433" y="583873"/>
                </a:cubicBezTo>
                <a:cubicBezTo>
                  <a:pt x="998433" y="575851"/>
                  <a:pt x="1004991" y="570017"/>
                  <a:pt x="1013010" y="570017"/>
                </a:cubicBezTo>
                <a:close/>
                <a:moveTo>
                  <a:pt x="941458" y="570017"/>
                </a:moveTo>
                <a:cubicBezTo>
                  <a:pt x="948019" y="570017"/>
                  <a:pt x="953857" y="575851"/>
                  <a:pt x="953857" y="583873"/>
                </a:cubicBezTo>
                <a:cubicBezTo>
                  <a:pt x="953857" y="590436"/>
                  <a:pt x="948019" y="596271"/>
                  <a:pt x="941458" y="596271"/>
                </a:cubicBezTo>
                <a:cubicBezTo>
                  <a:pt x="934166" y="596271"/>
                  <a:pt x="927601" y="590436"/>
                  <a:pt x="927601" y="583873"/>
                </a:cubicBezTo>
                <a:cubicBezTo>
                  <a:pt x="927601" y="575851"/>
                  <a:pt x="934166" y="570017"/>
                  <a:pt x="941458" y="570017"/>
                </a:cubicBezTo>
                <a:close/>
                <a:moveTo>
                  <a:pt x="870626" y="570017"/>
                </a:moveTo>
                <a:cubicBezTo>
                  <a:pt x="877192" y="570017"/>
                  <a:pt x="883027" y="575851"/>
                  <a:pt x="883027" y="583873"/>
                </a:cubicBezTo>
                <a:cubicBezTo>
                  <a:pt x="883027" y="590436"/>
                  <a:pt x="877192" y="596271"/>
                  <a:pt x="870626" y="596271"/>
                </a:cubicBezTo>
                <a:cubicBezTo>
                  <a:pt x="863333" y="596271"/>
                  <a:pt x="856772" y="591895"/>
                  <a:pt x="856772" y="583873"/>
                </a:cubicBezTo>
                <a:cubicBezTo>
                  <a:pt x="856772" y="575851"/>
                  <a:pt x="863333" y="570017"/>
                  <a:pt x="870626" y="570017"/>
                </a:cubicBezTo>
                <a:close/>
                <a:moveTo>
                  <a:pt x="798340" y="570017"/>
                </a:moveTo>
                <a:cubicBezTo>
                  <a:pt x="806360" y="570017"/>
                  <a:pt x="812193" y="575851"/>
                  <a:pt x="812193" y="583873"/>
                </a:cubicBezTo>
                <a:cubicBezTo>
                  <a:pt x="812193" y="591895"/>
                  <a:pt x="806360" y="596271"/>
                  <a:pt x="798340" y="596271"/>
                </a:cubicBezTo>
                <a:cubicBezTo>
                  <a:pt x="792504" y="596271"/>
                  <a:pt x="785941" y="591895"/>
                  <a:pt x="785941" y="583873"/>
                </a:cubicBezTo>
                <a:cubicBezTo>
                  <a:pt x="785941" y="575851"/>
                  <a:pt x="792504" y="570017"/>
                  <a:pt x="798340" y="570017"/>
                </a:cubicBezTo>
                <a:close/>
                <a:moveTo>
                  <a:pt x="724135" y="570017"/>
                </a:moveTo>
                <a:cubicBezTo>
                  <a:pt x="731429" y="570017"/>
                  <a:pt x="737991" y="575851"/>
                  <a:pt x="737991" y="583873"/>
                </a:cubicBezTo>
                <a:cubicBezTo>
                  <a:pt x="737991" y="591895"/>
                  <a:pt x="731429" y="596271"/>
                  <a:pt x="724135" y="596271"/>
                </a:cubicBezTo>
                <a:cubicBezTo>
                  <a:pt x="717571" y="596271"/>
                  <a:pt x="711737" y="591895"/>
                  <a:pt x="711737" y="583873"/>
                </a:cubicBezTo>
                <a:cubicBezTo>
                  <a:pt x="711737" y="575851"/>
                  <a:pt x="717571" y="570017"/>
                  <a:pt x="724135" y="570017"/>
                </a:cubicBezTo>
                <a:close/>
                <a:moveTo>
                  <a:pt x="653306" y="570017"/>
                </a:moveTo>
                <a:cubicBezTo>
                  <a:pt x="660598" y="570017"/>
                  <a:pt x="667161" y="575851"/>
                  <a:pt x="667161" y="583873"/>
                </a:cubicBezTo>
                <a:cubicBezTo>
                  <a:pt x="667161" y="591895"/>
                  <a:pt x="660598" y="596271"/>
                  <a:pt x="653306" y="596271"/>
                </a:cubicBezTo>
                <a:cubicBezTo>
                  <a:pt x="645286" y="596271"/>
                  <a:pt x="640910" y="591895"/>
                  <a:pt x="640910" y="583873"/>
                </a:cubicBezTo>
                <a:cubicBezTo>
                  <a:pt x="640910" y="575851"/>
                  <a:pt x="645286" y="570017"/>
                  <a:pt x="653306" y="570017"/>
                </a:cubicBezTo>
                <a:close/>
                <a:moveTo>
                  <a:pt x="584865" y="570017"/>
                </a:moveTo>
                <a:cubicBezTo>
                  <a:pt x="592648" y="570017"/>
                  <a:pt x="599654" y="575851"/>
                  <a:pt x="599654" y="583873"/>
                </a:cubicBezTo>
                <a:cubicBezTo>
                  <a:pt x="599654" y="591895"/>
                  <a:pt x="592648" y="596271"/>
                  <a:pt x="584865" y="596271"/>
                </a:cubicBezTo>
                <a:cubicBezTo>
                  <a:pt x="576307" y="596271"/>
                  <a:pt x="570076" y="591895"/>
                  <a:pt x="570076" y="583873"/>
                </a:cubicBezTo>
                <a:cubicBezTo>
                  <a:pt x="570076" y="575851"/>
                  <a:pt x="576307" y="570017"/>
                  <a:pt x="584865" y="570017"/>
                </a:cubicBezTo>
                <a:close/>
                <a:moveTo>
                  <a:pt x="513668" y="570017"/>
                </a:moveTo>
                <a:cubicBezTo>
                  <a:pt x="522015" y="570017"/>
                  <a:pt x="528846" y="575851"/>
                  <a:pt x="528846" y="583873"/>
                </a:cubicBezTo>
                <a:cubicBezTo>
                  <a:pt x="528846" y="591895"/>
                  <a:pt x="522015" y="596271"/>
                  <a:pt x="513668" y="596271"/>
                </a:cubicBezTo>
                <a:cubicBezTo>
                  <a:pt x="506076" y="596271"/>
                  <a:pt x="499248" y="591895"/>
                  <a:pt x="499248" y="583873"/>
                </a:cubicBezTo>
                <a:cubicBezTo>
                  <a:pt x="499248" y="575851"/>
                  <a:pt x="506076" y="570017"/>
                  <a:pt x="513668" y="570017"/>
                </a:cubicBezTo>
                <a:close/>
                <a:moveTo>
                  <a:pt x="439833" y="570017"/>
                </a:moveTo>
                <a:cubicBezTo>
                  <a:pt x="448394" y="570017"/>
                  <a:pt x="454623" y="575851"/>
                  <a:pt x="454623" y="583873"/>
                </a:cubicBezTo>
                <a:cubicBezTo>
                  <a:pt x="454623" y="591895"/>
                  <a:pt x="448394" y="596271"/>
                  <a:pt x="439833" y="596271"/>
                </a:cubicBezTo>
                <a:cubicBezTo>
                  <a:pt x="432049" y="596271"/>
                  <a:pt x="425044" y="591895"/>
                  <a:pt x="425044" y="583873"/>
                </a:cubicBezTo>
                <a:cubicBezTo>
                  <a:pt x="425044" y="575851"/>
                  <a:pt x="432049" y="570017"/>
                  <a:pt x="439833" y="570017"/>
                </a:cubicBezTo>
                <a:close/>
                <a:moveTo>
                  <a:pt x="368072" y="570017"/>
                </a:moveTo>
                <a:cubicBezTo>
                  <a:pt x="376089" y="570017"/>
                  <a:pt x="380467" y="575851"/>
                  <a:pt x="380467" y="583873"/>
                </a:cubicBezTo>
                <a:cubicBezTo>
                  <a:pt x="380467" y="591895"/>
                  <a:pt x="376089" y="596271"/>
                  <a:pt x="368072" y="596271"/>
                </a:cubicBezTo>
                <a:cubicBezTo>
                  <a:pt x="360778" y="596271"/>
                  <a:pt x="354211" y="591895"/>
                  <a:pt x="354211" y="583873"/>
                </a:cubicBezTo>
                <a:cubicBezTo>
                  <a:pt x="354211" y="575851"/>
                  <a:pt x="360778" y="570017"/>
                  <a:pt x="368072" y="570017"/>
                </a:cubicBezTo>
                <a:close/>
                <a:moveTo>
                  <a:pt x="3081772" y="499186"/>
                </a:moveTo>
                <a:cubicBezTo>
                  <a:pt x="3089064" y="499186"/>
                  <a:pt x="3095622" y="503561"/>
                  <a:pt x="3095622" y="511583"/>
                </a:cubicBezTo>
                <a:cubicBezTo>
                  <a:pt x="3095622" y="518876"/>
                  <a:pt x="3089064" y="525440"/>
                  <a:pt x="3081772" y="525440"/>
                </a:cubicBezTo>
                <a:cubicBezTo>
                  <a:pt x="3073748" y="525440"/>
                  <a:pt x="3069372" y="518876"/>
                  <a:pt x="3069372" y="511583"/>
                </a:cubicBezTo>
                <a:cubicBezTo>
                  <a:pt x="3069372" y="503561"/>
                  <a:pt x="3073748" y="499186"/>
                  <a:pt x="3081772" y="499186"/>
                </a:cubicBezTo>
                <a:close/>
                <a:moveTo>
                  <a:pt x="3013712" y="499186"/>
                </a:moveTo>
                <a:cubicBezTo>
                  <a:pt x="3021305" y="499186"/>
                  <a:pt x="3028135" y="503561"/>
                  <a:pt x="3028135" y="511583"/>
                </a:cubicBezTo>
                <a:cubicBezTo>
                  <a:pt x="3028135" y="518876"/>
                  <a:pt x="3021305" y="525440"/>
                  <a:pt x="3013712" y="525440"/>
                </a:cubicBezTo>
                <a:cubicBezTo>
                  <a:pt x="3005368" y="525440"/>
                  <a:pt x="2998539" y="518876"/>
                  <a:pt x="2998539" y="511583"/>
                </a:cubicBezTo>
                <a:cubicBezTo>
                  <a:pt x="2998539" y="503561"/>
                  <a:pt x="3005368" y="499186"/>
                  <a:pt x="3013712" y="499186"/>
                </a:cubicBezTo>
                <a:close/>
                <a:moveTo>
                  <a:pt x="2942491" y="499186"/>
                </a:moveTo>
                <a:cubicBezTo>
                  <a:pt x="2951052" y="499186"/>
                  <a:pt x="2957285" y="503561"/>
                  <a:pt x="2957285" y="511583"/>
                </a:cubicBezTo>
                <a:cubicBezTo>
                  <a:pt x="2957285" y="518876"/>
                  <a:pt x="2951052" y="525440"/>
                  <a:pt x="2942491" y="525440"/>
                </a:cubicBezTo>
                <a:cubicBezTo>
                  <a:pt x="2934710" y="525440"/>
                  <a:pt x="2927705" y="518876"/>
                  <a:pt x="2927705" y="511583"/>
                </a:cubicBezTo>
                <a:cubicBezTo>
                  <a:pt x="2927705" y="503561"/>
                  <a:pt x="2934710" y="499186"/>
                  <a:pt x="2942491" y="499186"/>
                </a:cubicBezTo>
                <a:close/>
                <a:moveTo>
                  <a:pt x="2868291" y="499186"/>
                </a:moveTo>
                <a:cubicBezTo>
                  <a:pt x="2876856" y="499186"/>
                  <a:pt x="2883082" y="503561"/>
                  <a:pt x="2883082" y="511583"/>
                </a:cubicBezTo>
                <a:cubicBezTo>
                  <a:pt x="2883082" y="518876"/>
                  <a:pt x="2876856" y="525440"/>
                  <a:pt x="2868291" y="525440"/>
                </a:cubicBezTo>
                <a:cubicBezTo>
                  <a:pt x="2860509" y="525440"/>
                  <a:pt x="2853502" y="518876"/>
                  <a:pt x="2853502" y="511583"/>
                </a:cubicBezTo>
                <a:cubicBezTo>
                  <a:pt x="2853502" y="503561"/>
                  <a:pt x="2860509" y="499186"/>
                  <a:pt x="2868291" y="499186"/>
                </a:cubicBezTo>
                <a:close/>
                <a:moveTo>
                  <a:pt x="2796533" y="499186"/>
                </a:moveTo>
                <a:cubicBezTo>
                  <a:pt x="2804555" y="499186"/>
                  <a:pt x="2808931" y="503561"/>
                  <a:pt x="2808931" y="511583"/>
                </a:cubicBezTo>
                <a:cubicBezTo>
                  <a:pt x="2808931" y="518876"/>
                  <a:pt x="2804555" y="525440"/>
                  <a:pt x="2796533" y="525440"/>
                </a:cubicBezTo>
                <a:cubicBezTo>
                  <a:pt x="2789240" y="525440"/>
                  <a:pt x="2782678" y="518876"/>
                  <a:pt x="2782678" y="511583"/>
                </a:cubicBezTo>
                <a:cubicBezTo>
                  <a:pt x="2782678" y="503561"/>
                  <a:pt x="2789240" y="499186"/>
                  <a:pt x="2796533" y="499186"/>
                </a:cubicBezTo>
                <a:close/>
                <a:moveTo>
                  <a:pt x="2725695" y="499186"/>
                </a:moveTo>
                <a:cubicBezTo>
                  <a:pt x="2731532" y="499186"/>
                  <a:pt x="2738097" y="503561"/>
                  <a:pt x="2738097" y="511583"/>
                </a:cubicBezTo>
                <a:cubicBezTo>
                  <a:pt x="2738097" y="518876"/>
                  <a:pt x="2731532" y="525440"/>
                  <a:pt x="2725695" y="525440"/>
                </a:cubicBezTo>
                <a:cubicBezTo>
                  <a:pt x="2717681" y="525440"/>
                  <a:pt x="2711846" y="518876"/>
                  <a:pt x="2711846" y="511583"/>
                </a:cubicBezTo>
                <a:cubicBezTo>
                  <a:pt x="2711846" y="503561"/>
                  <a:pt x="2717681" y="499186"/>
                  <a:pt x="2725695" y="499186"/>
                </a:cubicBezTo>
                <a:close/>
                <a:moveTo>
                  <a:pt x="2654870" y="499186"/>
                </a:moveTo>
                <a:cubicBezTo>
                  <a:pt x="2660705" y="499186"/>
                  <a:pt x="2667266" y="503561"/>
                  <a:pt x="2667266" y="511583"/>
                </a:cubicBezTo>
                <a:cubicBezTo>
                  <a:pt x="2667266" y="518876"/>
                  <a:pt x="2660705" y="525440"/>
                  <a:pt x="2654870" y="525440"/>
                </a:cubicBezTo>
                <a:cubicBezTo>
                  <a:pt x="2646847" y="525440"/>
                  <a:pt x="2641013" y="518876"/>
                  <a:pt x="2641013" y="511583"/>
                </a:cubicBezTo>
                <a:cubicBezTo>
                  <a:pt x="2641013" y="503561"/>
                  <a:pt x="2646847" y="499186"/>
                  <a:pt x="2654870" y="499186"/>
                </a:cubicBezTo>
                <a:close/>
                <a:moveTo>
                  <a:pt x="2582580" y="499186"/>
                </a:moveTo>
                <a:cubicBezTo>
                  <a:pt x="2589873" y="499186"/>
                  <a:pt x="2596435" y="503561"/>
                  <a:pt x="2596435" y="511583"/>
                </a:cubicBezTo>
                <a:cubicBezTo>
                  <a:pt x="2596435" y="518876"/>
                  <a:pt x="2589873" y="525440"/>
                  <a:pt x="2582580" y="525440"/>
                </a:cubicBezTo>
                <a:cubicBezTo>
                  <a:pt x="2576018" y="525440"/>
                  <a:pt x="2570184" y="518876"/>
                  <a:pt x="2570184" y="511583"/>
                </a:cubicBezTo>
                <a:cubicBezTo>
                  <a:pt x="2570184" y="503561"/>
                  <a:pt x="2576018" y="499186"/>
                  <a:pt x="2582580" y="499186"/>
                </a:cubicBezTo>
                <a:close/>
                <a:moveTo>
                  <a:pt x="2511026" y="499186"/>
                </a:moveTo>
                <a:cubicBezTo>
                  <a:pt x="2519047" y="499186"/>
                  <a:pt x="2525610" y="503561"/>
                  <a:pt x="2525610" y="511583"/>
                </a:cubicBezTo>
                <a:cubicBezTo>
                  <a:pt x="2525610" y="518876"/>
                  <a:pt x="2519047" y="525440"/>
                  <a:pt x="2511026" y="525440"/>
                </a:cubicBezTo>
                <a:cubicBezTo>
                  <a:pt x="2505194" y="525440"/>
                  <a:pt x="2499361" y="518876"/>
                  <a:pt x="2499361" y="511583"/>
                </a:cubicBezTo>
                <a:cubicBezTo>
                  <a:pt x="2499361" y="503561"/>
                  <a:pt x="2503735" y="499186"/>
                  <a:pt x="2511026" y="499186"/>
                </a:cubicBezTo>
                <a:close/>
                <a:moveTo>
                  <a:pt x="2440924" y="499186"/>
                </a:moveTo>
                <a:cubicBezTo>
                  <a:pt x="2448944" y="499186"/>
                  <a:pt x="2454781" y="505020"/>
                  <a:pt x="2454781" y="511583"/>
                </a:cubicBezTo>
                <a:cubicBezTo>
                  <a:pt x="2454781" y="518876"/>
                  <a:pt x="2448944" y="525440"/>
                  <a:pt x="2440924" y="525440"/>
                </a:cubicBezTo>
                <a:cubicBezTo>
                  <a:pt x="2433632" y="525440"/>
                  <a:pt x="2428527" y="518876"/>
                  <a:pt x="2428527" y="511583"/>
                </a:cubicBezTo>
                <a:cubicBezTo>
                  <a:pt x="2428527" y="505020"/>
                  <a:pt x="2433632" y="499186"/>
                  <a:pt x="2440924" y="499186"/>
                </a:cubicBezTo>
                <a:close/>
                <a:moveTo>
                  <a:pt x="2369108" y="499186"/>
                </a:moveTo>
                <a:cubicBezTo>
                  <a:pt x="2377672" y="499186"/>
                  <a:pt x="2383898" y="505020"/>
                  <a:pt x="2383898" y="511583"/>
                </a:cubicBezTo>
                <a:cubicBezTo>
                  <a:pt x="2383898" y="518876"/>
                  <a:pt x="2377672" y="525440"/>
                  <a:pt x="2369108" y="525440"/>
                </a:cubicBezTo>
                <a:cubicBezTo>
                  <a:pt x="2361327" y="525440"/>
                  <a:pt x="2354319" y="518876"/>
                  <a:pt x="2354319" y="511583"/>
                </a:cubicBezTo>
                <a:cubicBezTo>
                  <a:pt x="2354319" y="505020"/>
                  <a:pt x="2361327" y="499186"/>
                  <a:pt x="2369108" y="499186"/>
                </a:cubicBezTo>
                <a:close/>
                <a:moveTo>
                  <a:pt x="2298278" y="499186"/>
                </a:moveTo>
                <a:cubicBezTo>
                  <a:pt x="2306839" y="499186"/>
                  <a:pt x="2313066" y="505020"/>
                  <a:pt x="2313066" y="511583"/>
                </a:cubicBezTo>
                <a:cubicBezTo>
                  <a:pt x="2313066" y="518876"/>
                  <a:pt x="2306839" y="525440"/>
                  <a:pt x="2298278" y="525440"/>
                </a:cubicBezTo>
                <a:cubicBezTo>
                  <a:pt x="2290494" y="525440"/>
                  <a:pt x="2283488" y="518876"/>
                  <a:pt x="2283488" y="511583"/>
                </a:cubicBezTo>
                <a:cubicBezTo>
                  <a:pt x="2283488" y="505020"/>
                  <a:pt x="2290494" y="499186"/>
                  <a:pt x="2298278" y="499186"/>
                </a:cubicBezTo>
                <a:close/>
                <a:moveTo>
                  <a:pt x="2226514" y="499186"/>
                </a:moveTo>
                <a:cubicBezTo>
                  <a:pt x="2234534" y="499186"/>
                  <a:pt x="2238914" y="505020"/>
                  <a:pt x="2238914" y="511583"/>
                </a:cubicBezTo>
                <a:cubicBezTo>
                  <a:pt x="2238914" y="518876"/>
                  <a:pt x="2234534" y="525440"/>
                  <a:pt x="2226514" y="525440"/>
                </a:cubicBezTo>
                <a:cubicBezTo>
                  <a:pt x="2218492" y="525440"/>
                  <a:pt x="2212655" y="518876"/>
                  <a:pt x="2212655" y="511583"/>
                </a:cubicBezTo>
                <a:cubicBezTo>
                  <a:pt x="2212655" y="505020"/>
                  <a:pt x="2218492" y="499186"/>
                  <a:pt x="2226514" y="499186"/>
                </a:cubicBezTo>
                <a:close/>
                <a:moveTo>
                  <a:pt x="2155680" y="499186"/>
                </a:moveTo>
                <a:cubicBezTo>
                  <a:pt x="2161514" y="499186"/>
                  <a:pt x="2168079" y="505020"/>
                  <a:pt x="2168079" y="511583"/>
                </a:cubicBezTo>
                <a:cubicBezTo>
                  <a:pt x="2168079" y="518876"/>
                  <a:pt x="2161514" y="525440"/>
                  <a:pt x="2155680" y="525440"/>
                </a:cubicBezTo>
                <a:cubicBezTo>
                  <a:pt x="2147658" y="525440"/>
                  <a:pt x="2141823" y="518876"/>
                  <a:pt x="2141823" y="511583"/>
                </a:cubicBezTo>
                <a:cubicBezTo>
                  <a:pt x="2141823" y="505020"/>
                  <a:pt x="2147658" y="499186"/>
                  <a:pt x="2155680" y="499186"/>
                </a:cubicBezTo>
                <a:close/>
                <a:moveTo>
                  <a:pt x="2084846" y="499186"/>
                </a:moveTo>
                <a:cubicBezTo>
                  <a:pt x="2090680" y="499186"/>
                  <a:pt x="2097246" y="505020"/>
                  <a:pt x="2097246" y="511583"/>
                </a:cubicBezTo>
                <a:cubicBezTo>
                  <a:pt x="2097246" y="518876"/>
                  <a:pt x="2090680" y="525440"/>
                  <a:pt x="2084846" y="525440"/>
                </a:cubicBezTo>
                <a:cubicBezTo>
                  <a:pt x="2076824" y="525440"/>
                  <a:pt x="2070991" y="518876"/>
                  <a:pt x="2070991" y="511583"/>
                </a:cubicBezTo>
                <a:cubicBezTo>
                  <a:pt x="2070991" y="505020"/>
                  <a:pt x="2076824" y="499186"/>
                  <a:pt x="2084846" y="499186"/>
                </a:cubicBezTo>
                <a:close/>
                <a:moveTo>
                  <a:pt x="2011831" y="499186"/>
                </a:moveTo>
                <a:cubicBezTo>
                  <a:pt x="2019855" y="499186"/>
                  <a:pt x="2026416" y="505020"/>
                  <a:pt x="2026416" y="511583"/>
                </a:cubicBezTo>
                <a:cubicBezTo>
                  <a:pt x="2026416" y="518876"/>
                  <a:pt x="2019855" y="525440"/>
                  <a:pt x="2011831" y="525440"/>
                </a:cubicBezTo>
                <a:cubicBezTo>
                  <a:pt x="2005998" y="525440"/>
                  <a:pt x="2000165" y="518876"/>
                  <a:pt x="2000165" y="511583"/>
                </a:cubicBezTo>
                <a:cubicBezTo>
                  <a:pt x="2000165" y="505020"/>
                  <a:pt x="2005998" y="499186"/>
                  <a:pt x="2011831" y="499186"/>
                </a:cubicBezTo>
                <a:close/>
                <a:moveTo>
                  <a:pt x="1938362" y="499186"/>
                </a:moveTo>
                <a:cubicBezTo>
                  <a:pt x="1946382" y="499186"/>
                  <a:pt x="1952216" y="505020"/>
                  <a:pt x="1952216" y="511583"/>
                </a:cubicBezTo>
                <a:cubicBezTo>
                  <a:pt x="1952216" y="518876"/>
                  <a:pt x="1946382" y="525440"/>
                  <a:pt x="1938362" y="525440"/>
                </a:cubicBezTo>
                <a:cubicBezTo>
                  <a:pt x="1932525" y="525440"/>
                  <a:pt x="1925965" y="518876"/>
                  <a:pt x="1925965" y="511583"/>
                </a:cubicBezTo>
                <a:cubicBezTo>
                  <a:pt x="1925965" y="505020"/>
                  <a:pt x="1932525" y="499186"/>
                  <a:pt x="1938362" y="499186"/>
                </a:cubicBezTo>
                <a:close/>
                <a:moveTo>
                  <a:pt x="1867525" y="499186"/>
                </a:moveTo>
                <a:cubicBezTo>
                  <a:pt x="1875547" y="499186"/>
                  <a:pt x="1881384" y="505020"/>
                  <a:pt x="1881384" y="511583"/>
                </a:cubicBezTo>
                <a:cubicBezTo>
                  <a:pt x="1881384" y="518876"/>
                  <a:pt x="1875547" y="525440"/>
                  <a:pt x="1867525" y="525440"/>
                </a:cubicBezTo>
                <a:cubicBezTo>
                  <a:pt x="1860232" y="525440"/>
                  <a:pt x="1855126" y="518876"/>
                  <a:pt x="1855126" y="511583"/>
                </a:cubicBezTo>
                <a:cubicBezTo>
                  <a:pt x="1855126" y="505020"/>
                  <a:pt x="1860232" y="499186"/>
                  <a:pt x="1867525" y="499186"/>
                </a:cubicBezTo>
                <a:close/>
                <a:moveTo>
                  <a:pt x="1799085" y="499186"/>
                </a:moveTo>
                <a:cubicBezTo>
                  <a:pt x="1807644" y="499186"/>
                  <a:pt x="1813871" y="505020"/>
                  <a:pt x="1813871" y="511583"/>
                </a:cubicBezTo>
                <a:cubicBezTo>
                  <a:pt x="1813871" y="518876"/>
                  <a:pt x="1807644" y="525440"/>
                  <a:pt x="1799085" y="525440"/>
                </a:cubicBezTo>
                <a:cubicBezTo>
                  <a:pt x="1790521" y="525440"/>
                  <a:pt x="1784295" y="518876"/>
                  <a:pt x="1784295" y="511583"/>
                </a:cubicBezTo>
                <a:cubicBezTo>
                  <a:pt x="1784295" y="505020"/>
                  <a:pt x="1790521" y="499186"/>
                  <a:pt x="1799085" y="499186"/>
                </a:cubicBezTo>
                <a:close/>
                <a:moveTo>
                  <a:pt x="1728257" y="499186"/>
                </a:moveTo>
                <a:cubicBezTo>
                  <a:pt x="1736822" y="499186"/>
                  <a:pt x="1743046" y="505020"/>
                  <a:pt x="1743046" y="511583"/>
                </a:cubicBezTo>
                <a:cubicBezTo>
                  <a:pt x="1743046" y="518876"/>
                  <a:pt x="1736822" y="525440"/>
                  <a:pt x="1728257" y="525440"/>
                </a:cubicBezTo>
                <a:cubicBezTo>
                  <a:pt x="1719694" y="525440"/>
                  <a:pt x="1713469" y="518876"/>
                  <a:pt x="1713469" y="511583"/>
                </a:cubicBezTo>
                <a:cubicBezTo>
                  <a:pt x="1713469" y="505020"/>
                  <a:pt x="1719694" y="499186"/>
                  <a:pt x="1728257" y="499186"/>
                </a:cubicBezTo>
                <a:close/>
                <a:moveTo>
                  <a:pt x="1657426" y="499186"/>
                </a:moveTo>
                <a:cubicBezTo>
                  <a:pt x="1665210" y="499186"/>
                  <a:pt x="1672218" y="505020"/>
                  <a:pt x="1672218" y="511583"/>
                </a:cubicBezTo>
                <a:cubicBezTo>
                  <a:pt x="1672218" y="518876"/>
                  <a:pt x="1665210" y="525440"/>
                  <a:pt x="1657426" y="525440"/>
                </a:cubicBezTo>
                <a:cubicBezTo>
                  <a:pt x="1648867" y="525440"/>
                  <a:pt x="1642647" y="518876"/>
                  <a:pt x="1642647" y="511583"/>
                </a:cubicBezTo>
                <a:cubicBezTo>
                  <a:pt x="1642647" y="505020"/>
                  <a:pt x="1648867" y="499186"/>
                  <a:pt x="1657426" y="499186"/>
                </a:cubicBezTo>
                <a:close/>
                <a:moveTo>
                  <a:pt x="1582294" y="499186"/>
                </a:moveTo>
                <a:cubicBezTo>
                  <a:pt x="1589590" y="499186"/>
                  <a:pt x="1594694" y="505020"/>
                  <a:pt x="1594694" y="511583"/>
                </a:cubicBezTo>
                <a:cubicBezTo>
                  <a:pt x="1594694" y="518876"/>
                  <a:pt x="1589590" y="525440"/>
                  <a:pt x="1582294" y="525440"/>
                </a:cubicBezTo>
                <a:cubicBezTo>
                  <a:pt x="1574271" y="525440"/>
                  <a:pt x="1568438" y="518876"/>
                  <a:pt x="1568438" y="511583"/>
                </a:cubicBezTo>
                <a:cubicBezTo>
                  <a:pt x="1568438" y="505020"/>
                  <a:pt x="1574271" y="499186"/>
                  <a:pt x="1582294" y="499186"/>
                </a:cubicBezTo>
                <a:close/>
                <a:moveTo>
                  <a:pt x="1512192" y="499186"/>
                </a:moveTo>
                <a:cubicBezTo>
                  <a:pt x="1518025" y="499186"/>
                  <a:pt x="1523862" y="505020"/>
                  <a:pt x="1523862" y="511583"/>
                </a:cubicBezTo>
                <a:cubicBezTo>
                  <a:pt x="1523862" y="518876"/>
                  <a:pt x="1518025" y="525440"/>
                  <a:pt x="1512192" y="525440"/>
                </a:cubicBezTo>
                <a:cubicBezTo>
                  <a:pt x="1504169" y="525440"/>
                  <a:pt x="1497607" y="518876"/>
                  <a:pt x="1497607" y="511583"/>
                </a:cubicBezTo>
                <a:cubicBezTo>
                  <a:pt x="1497607" y="505020"/>
                  <a:pt x="1504169" y="499186"/>
                  <a:pt x="1512192" y="499186"/>
                </a:cubicBezTo>
                <a:close/>
                <a:moveTo>
                  <a:pt x="1440623" y="499186"/>
                </a:moveTo>
                <a:cubicBezTo>
                  <a:pt x="1447188" y="499186"/>
                  <a:pt x="1453023" y="505020"/>
                  <a:pt x="1453023" y="511583"/>
                </a:cubicBezTo>
                <a:cubicBezTo>
                  <a:pt x="1453023" y="518876"/>
                  <a:pt x="1447188" y="525440"/>
                  <a:pt x="1440623" y="525440"/>
                </a:cubicBezTo>
                <a:cubicBezTo>
                  <a:pt x="1433333" y="525440"/>
                  <a:pt x="1426771" y="518876"/>
                  <a:pt x="1426771" y="511583"/>
                </a:cubicBezTo>
                <a:cubicBezTo>
                  <a:pt x="1426771" y="505020"/>
                  <a:pt x="1433333" y="499186"/>
                  <a:pt x="1440623" y="499186"/>
                </a:cubicBezTo>
                <a:close/>
                <a:moveTo>
                  <a:pt x="1368341" y="499186"/>
                </a:moveTo>
                <a:cubicBezTo>
                  <a:pt x="1376363" y="499186"/>
                  <a:pt x="1382196" y="505020"/>
                  <a:pt x="1382196" y="511583"/>
                </a:cubicBezTo>
                <a:cubicBezTo>
                  <a:pt x="1382196" y="518876"/>
                  <a:pt x="1376363" y="525440"/>
                  <a:pt x="1368341" y="525440"/>
                </a:cubicBezTo>
                <a:cubicBezTo>
                  <a:pt x="1362508" y="525440"/>
                  <a:pt x="1355948" y="518876"/>
                  <a:pt x="1355948" y="511583"/>
                </a:cubicBezTo>
                <a:cubicBezTo>
                  <a:pt x="1355948" y="505020"/>
                  <a:pt x="1362508" y="499186"/>
                  <a:pt x="1368341" y="499186"/>
                </a:cubicBezTo>
                <a:close/>
                <a:moveTo>
                  <a:pt x="1297515" y="499186"/>
                </a:moveTo>
                <a:cubicBezTo>
                  <a:pt x="1305538" y="499186"/>
                  <a:pt x="1311369" y="505020"/>
                  <a:pt x="1311369" y="513042"/>
                </a:cubicBezTo>
                <a:cubicBezTo>
                  <a:pt x="1311369" y="518876"/>
                  <a:pt x="1305538" y="525440"/>
                  <a:pt x="1297515" y="525440"/>
                </a:cubicBezTo>
                <a:cubicBezTo>
                  <a:pt x="1289492" y="525440"/>
                  <a:pt x="1285118" y="518876"/>
                  <a:pt x="1285118" y="513042"/>
                </a:cubicBezTo>
                <a:cubicBezTo>
                  <a:pt x="1285118" y="505020"/>
                  <a:pt x="1289492" y="499186"/>
                  <a:pt x="1297515" y="499186"/>
                </a:cubicBezTo>
                <a:close/>
                <a:moveTo>
                  <a:pt x="1225700" y="499186"/>
                </a:moveTo>
                <a:cubicBezTo>
                  <a:pt x="1233484" y="499186"/>
                  <a:pt x="1240491" y="505020"/>
                  <a:pt x="1240491" y="513042"/>
                </a:cubicBezTo>
                <a:cubicBezTo>
                  <a:pt x="1240491" y="518876"/>
                  <a:pt x="1233484" y="525440"/>
                  <a:pt x="1225700" y="525440"/>
                </a:cubicBezTo>
                <a:cubicBezTo>
                  <a:pt x="1217156" y="525440"/>
                  <a:pt x="1210925" y="518876"/>
                  <a:pt x="1210925" y="513042"/>
                </a:cubicBezTo>
                <a:cubicBezTo>
                  <a:pt x="1210925" y="505020"/>
                  <a:pt x="1217156" y="499186"/>
                  <a:pt x="1225700" y="499186"/>
                </a:cubicBezTo>
                <a:close/>
                <a:moveTo>
                  <a:pt x="1154881" y="499186"/>
                </a:moveTo>
                <a:cubicBezTo>
                  <a:pt x="1162665" y="499186"/>
                  <a:pt x="1169669" y="505020"/>
                  <a:pt x="1169669" y="513042"/>
                </a:cubicBezTo>
                <a:cubicBezTo>
                  <a:pt x="1169669" y="518876"/>
                  <a:pt x="1162665" y="525440"/>
                  <a:pt x="1154881" y="525440"/>
                </a:cubicBezTo>
                <a:cubicBezTo>
                  <a:pt x="1146323" y="525440"/>
                  <a:pt x="1140095" y="518876"/>
                  <a:pt x="1140095" y="513042"/>
                </a:cubicBezTo>
                <a:cubicBezTo>
                  <a:pt x="1140095" y="505020"/>
                  <a:pt x="1146323" y="499186"/>
                  <a:pt x="1154881" y="499186"/>
                </a:cubicBezTo>
                <a:close/>
                <a:moveTo>
                  <a:pt x="1084053" y="499186"/>
                </a:moveTo>
                <a:cubicBezTo>
                  <a:pt x="1091836" y="499186"/>
                  <a:pt x="1098842" y="505020"/>
                  <a:pt x="1098842" y="513042"/>
                </a:cubicBezTo>
                <a:cubicBezTo>
                  <a:pt x="1098842" y="518876"/>
                  <a:pt x="1091836" y="525440"/>
                  <a:pt x="1084053" y="525440"/>
                </a:cubicBezTo>
                <a:cubicBezTo>
                  <a:pt x="1075492" y="525440"/>
                  <a:pt x="1069267" y="518876"/>
                  <a:pt x="1069267" y="513042"/>
                </a:cubicBezTo>
                <a:cubicBezTo>
                  <a:pt x="1069267" y="505020"/>
                  <a:pt x="1075492" y="499186"/>
                  <a:pt x="1084053" y="499186"/>
                </a:cubicBezTo>
                <a:close/>
                <a:moveTo>
                  <a:pt x="1013012" y="499186"/>
                </a:moveTo>
                <a:cubicBezTo>
                  <a:pt x="1020310" y="499186"/>
                  <a:pt x="1024685" y="505020"/>
                  <a:pt x="1024685" y="513042"/>
                </a:cubicBezTo>
                <a:cubicBezTo>
                  <a:pt x="1024685" y="518876"/>
                  <a:pt x="1020310" y="525440"/>
                  <a:pt x="1013012" y="525440"/>
                </a:cubicBezTo>
                <a:cubicBezTo>
                  <a:pt x="1004998" y="525440"/>
                  <a:pt x="998433" y="518876"/>
                  <a:pt x="998433" y="513042"/>
                </a:cubicBezTo>
                <a:cubicBezTo>
                  <a:pt x="998433" y="505020"/>
                  <a:pt x="1004998" y="499186"/>
                  <a:pt x="1013012" y="499186"/>
                </a:cubicBezTo>
                <a:close/>
                <a:moveTo>
                  <a:pt x="941461" y="499186"/>
                </a:moveTo>
                <a:cubicBezTo>
                  <a:pt x="948026" y="499186"/>
                  <a:pt x="953861" y="505020"/>
                  <a:pt x="953861" y="513042"/>
                </a:cubicBezTo>
                <a:cubicBezTo>
                  <a:pt x="953861" y="518876"/>
                  <a:pt x="948026" y="525440"/>
                  <a:pt x="941461" y="525440"/>
                </a:cubicBezTo>
                <a:cubicBezTo>
                  <a:pt x="934167" y="525440"/>
                  <a:pt x="927607" y="518876"/>
                  <a:pt x="927607" y="513042"/>
                </a:cubicBezTo>
                <a:cubicBezTo>
                  <a:pt x="927607" y="505020"/>
                  <a:pt x="934167" y="499186"/>
                  <a:pt x="941461" y="499186"/>
                </a:cubicBezTo>
                <a:close/>
                <a:moveTo>
                  <a:pt x="870626" y="499186"/>
                </a:moveTo>
                <a:cubicBezTo>
                  <a:pt x="877192" y="499186"/>
                  <a:pt x="883027" y="505020"/>
                  <a:pt x="883027" y="513042"/>
                </a:cubicBezTo>
                <a:cubicBezTo>
                  <a:pt x="883027" y="518876"/>
                  <a:pt x="877192" y="525440"/>
                  <a:pt x="870626" y="525440"/>
                </a:cubicBezTo>
                <a:cubicBezTo>
                  <a:pt x="863340" y="525440"/>
                  <a:pt x="856774" y="518876"/>
                  <a:pt x="856774" y="513042"/>
                </a:cubicBezTo>
                <a:cubicBezTo>
                  <a:pt x="856774" y="505020"/>
                  <a:pt x="863340" y="499186"/>
                  <a:pt x="870626" y="499186"/>
                </a:cubicBezTo>
                <a:close/>
                <a:moveTo>
                  <a:pt x="798340" y="499186"/>
                </a:moveTo>
                <a:cubicBezTo>
                  <a:pt x="806362" y="499186"/>
                  <a:pt x="812196" y="505020"/>
                  <a:pt x="812196" y="513042"/>
                </a:cubicBezTo>
                <a:cubicBezTo>
                  <a:pt x="812196" y="518876"/>
                  <a:pt x="806362" y="525440"/>
                  <a:pt x="798340" y="525440"/>
                </a:cubicBezTo>
                <a:cubicBezTo>
                  <a:pt x="792508" y="525440"/>
                  <a:pt x="785941" y="518876"/>
                  <a:pt x="785941" y="513042"/>
                </a:cubicBezTo>
                <a:cubicBezTo>
                  <a:pt x="785941" y="505020"/>
                  <a:pt x="792508" y="499186"/>
                  <a:pt x="798340" y="499186"/>
                </a:cubicBezTo>
                <a:close/>
                <a:moveTo>
                  <a:pt x="724135" y="499186"/>
                </a:moveTo>
                <a:cubicBezTo>
                  <a:pt x="731429" y="499186"/>
                  <a:pt x="737991" y="505020"/>
                  <a:pt x="737991" y="513042"/>
                </a:cubicBezTo>
                <a:cubicBezTo>
                  <a:pt x="737991" y="518876"/>
                  <a:pt x="731429" y="525440"/>
                  <a:pt x="724135" y="525440"/>
                </a:cubicBezTo>
                <a:cubicBezTo>
                  <a:pt x="717574" y="525440"/>
                  <a:pt x="711744" y="518876"/>
                  <a:pt x="711744" y="513042"/>
                </a:cubicBezTo>
                <a:cubicBezTo>
                  <a:pt x="711744" y="505020"/>
                  <a:pt x="717574" y="499186"/>
                  <a:pt x="724135" y="499186"/>
                </a:cubicBezTo>
                <a:close/>
                <a:moveTo>
                  <a:pt x="653306" y="499186"/>
                </a:moveTo>
                <a:cubicBezTo>
                  <a:pt x="660598" y="499186"/>
                  <a:pt x="667164" y="505020"/>
                  <a:pt x="667164" y="513042"/>
                </a:cubicBezTo>
                <a:cubicBezTo>
                  <a:pt x="667164" y="518876"/>
                  <a:pt x="660598" y="525440"/>
                  <a:pt x="653306" y="525440"/>
                </a:cubicBezTo>
                <a:cubicBezTo>
                  <a:pt x="645287" y="525440"/>
                  <a:pt x="640910" y="518876"/>
                  <a:pt x="640910" y="513042"/>
                </a:cubicBezTo>
                <a:cubicBezTo>
                  <a:pt x="640910" y="505020"/>
                  <a:pt x="645287" y="499186"/>
                  <a:pt x="653306" y="499186"/>
                </a:cubicBezTo>
                <a:close/>
                <a:moveTo>
                  <a:pt x="584869" y="499186"/>
                </a:moveTo>
                <a:cubicBezTo>
                  <a:pt x="592652" y="499186"/>
                  <a:pt x="599654" y="505020"/>
                  <a:pt x="599654" y="513042"/>
                </a:cubicBezTo>
                <a:cubicBezTo>
                  <a:pt x="599654" y="518876"/>
                  <a:pt x="592652" y="525440"/>
                  <a:pt x="584869" y="525440"/>
                </a:cubicBezTo>
                <a:cubicBezTo>
                  <a:pt x="576309" y="525440"/>
                  <a:pt x="570076" y="518876"/>
                  <a:pt x="570076" y="513042"/>
                </a:cubicBezTo>
                <a:cubicBezTo>
                  <a:pt x="570076" y="505020"/>
                  <a:pt x="576309" y="499186"/>
                  <a:pt x="584869" y="499186"/>
                </a:cubicBezTo>
                <a:close/>
                <a:moveTo>
                  <a:pt x="513670" y="499186"/>
                </a:moveTo>
                <a:cubicBezTo>
                  <a:pt x="522020" y="499186"/>
                  <a:pt x="528846" y="505020"/>
                  <a:pt x="528846" y="513042"/>
                </a:cubicBezTo>
                <a:cubicBezTo>
                  <a:pt x="528846" y="518876"/>
                  <a:pt x="522020" y="525440"/>
                  <a:pt x="513670" y="525440"/>
                </a:cubicBezTo>
                <a:cubicBezTo>
                  <a:pt x="506076" y="525440"/>
                  <a:pt x="499248" y="518876"/>
                  <a:pt x="499248" y="513042"/>
                </a:cubicBezTo>
                <a:cubicBezTo>
                  <a:pt x="499248" y="505020"/>
                  <a:pt x="506076" y="499186"/>
                  <a:pt x="513670" y="499186"/>
                </a:cubicBezTo>
                <a:close/>
                <a:moveTo>
                  <a:pt x="3939871" y="495814"/>
                </a:moveTo>
                <a:cubicBezTo>
                  <a:pt x="3946434" y="495814"/>
                  <a:pt x="3952268" y="502041"/>
                  <a:pt x="3952268" y="510602"/>
                </a:cubicBezTo>
                <a:cubicBezTo>
                  <a:pt x="3952268" y="518386"/>
                  <a:pt x="3946434" y="525391"/>
                  <a:pt x="3939871" y="525391"/>
                </a:cubicBezTo>
                <a:cubicBezTo>
                  <a:pt x="3932578" y="525391"/>
                  <a:pt x="3926015" y="518386"/>
                  <a:pt x="3926015" y="510602"/>
                </a:cubicBezTo>
                <a:cubicBezTo>
                  <a:pt x="3926015" y="502041"/>
                  <a:pt x="3932578" y="495814"/>
                  <a:pt x="3939871" y="495814"/>
                </a:cubicBezTo>
                <a:close/>
                <a:moveTo>
                  <a:pt x="3869042" y="495814"/>
                </a:moveTo>
                <a:cubicBezTo>
                  <a:pt x="3875605" y="495814"/>
                  <a:pt x="3881439" y="502041"/>
                  <a:pt x="3881439" y="510602"/>
                </a:cubicBezTo>
                <a:cubicBezTo>
                  <a:pt x="3881439" y="518386"/>
                  <a:pt x="3875605" y="525391"/>
                  <a:pt x="3869042" y="525391"/>
                </a:cubicBezTo>
                <a:cubicBezTo>
                  <a:pt x="3861749" y="525391"/>
                  <a:pt x="3855186" y="518386"/>
                  <a:pt x="3855186" y="510602"/>
                </a:cubicBezTo>
                <a:cubicBezTo>
                  <a:pt x="3855186" y="502041"/>
                  <a:pt x="3861749" y="495814"/>
                  <a:pt x="3869042" y="495814"/>
                </a:cubicBezTo>
                <a:close/>
                <a:moveTo>
                  <a:pt x="3796752" y="495814"/>
                </a:moveTo>
                <a:cubicBezTo>
                  <a:pt x="3804774" y="495814"/>
                  <a:pt x="3810608" y="502041"/>
                  <a:pt x="3810608" y="510602"/>
                </a:cubicBezTo>
                <a:cubicBezTo>
                  <a:pt x="3810608" y="518386"/>
                  <a:pt x="3804774" y="525391"/>
                  <a:pt x="3796752" y="525391"/>
                </a:cubicBezTo>
                <a:cubicBezTo>
                  <a:pt x="3790918" y="525391"/>
                  <a:pt x="3784355" y="518386"/>
                  <a:pt x="3784355" y="510602"/>
                </a:cubicBezTo>
                <a:cubicBezTo>
                  <a:pt x="3784355" y="502041"/>
                  <a:pt x="3790918" y="495814"/>
                  <a:pt x="3796752" y="495814"/>
                </a:cubicBezTo>
                <a:close/>
                <a:moveTo>
                  <a:pt x="3725922" y="495814"/>
                </a:moveTo>
                <a:cubicBezTo>
                  <a:pt x="3733944" y="495814"/>
                  <a:pt x="3739778" y="502041"/>
                  <a:pt x="3739778" y="510602"/>
                </a:cubicBezTo>
                <a:cubicBezTo>
                  <a:pt x="3739778" y="518386"/>
                  <a:pt x="3733944" y="525391"/>
                  <a:pt x="3725922" y="525391"/>
                </a:cubicBezTo>
                <a:cubicBezTo>
                  <a:pt x="3719359" y="525391"/>
                  <a:pt x="3713525" y="518386"/>
                  <a:pt x="3713525" y="510602"/>
                </a:cubicBezTo>
                <a:cubicBezTo>
                  <a:pt x="3713525" y="502041"/>
                  <a:pt x="3719359" y="495814"/>
                  <a:pt x="3725922" y="495814"/>
                </a:cubicBezTo>
                <a:close/>
                <a:moveTo>
                  <a:pt x="3655091" y="495814"/>
                </a:moveTo>
                <a:cubicBezTo>
                  <a:pt x="3662384" y="495814"/>
                  <a:pt x="3668947" y="502041"/>
                  <a:pt x="3668947" y="510602"/>
                </a:cubicBezTo>
                <a:cubicBezTo>
                  <a:pt x="3668947" y="518386"/>
                  <a:pt x="3662384" y="525391"/>
                  <a:pt x="3655091" y="525391"/>
                </a:cubicBezTo>
                <a:cubicBezTo>
                  <a:pt x="3647069" y="525391"/>
                  <a:pt x="3642694" y="518386"/>
                  <a:pt x="3642694" y="510602"/>
                </a:cubicBezTo>
                <a:cubicBezTo>
                  <a:pt x="3642694" y="502041"/>
                  <a:pt x="3647069" y="495814"/>
                  <a:pt x="3655091" y="495814"/>
                </a:cubicBezTo>
                <a:close/>
                <a:moveTo>
                  <a:pt x="3583280" y="495814"/>
                </a:moveTo>
                <a:cubicBezTo>
                  <a:pt x="3591064" y="495814"/>
                  <a:pt x="3598069" y="502041"/>
                  <a:pt x="3598069" y="510602"/>
                </a:cubicBezTo>
                <a:cubicBezTo>
                  <a:pt x="3598069" y="518386"/>
                  <a:pt x="3591064" y="525391"/>
                  <a:pt x="3583280" y="525391"/>
                </a:cubicBezTo>
                <a:cubicBezTo>
                  <a:pt x="3574718" y="525391"/>
                  <a:pt x="3568491" y="518386"/>
                  <a:pt x="3568491" y="510602"/>
                </a:cubicBezTo>
                <a:cubicBezTo>
                  <a:pt x="3568491" y="502041"/>
                  <a:pt x="3574718" y="495814"/>
                  <a:pt x="3583280" y="495814"/>
                </a:cubicBezTo>
                <a:close/>
                <a:moveTo>
                  <a:pt x="3512449" y="495814"/>
                </a:moveTo>
                <a:cubicBezTo>
                  <a:pt x="3520232" y="495814"/>
                  <a:pt x="3527237" y="502041"/>
                  <a:pt x="3527237" y="510602"/>
                </a:cubicBezTo>
                <a:cubicBezTo>
                  <a:pt x="3527237" y="518386"/>
                  <a:pt x="3520232" y="525391"/>
                  <a:pt x="3512449" y="525391"/>
                </a:cubicBezTo>
                <a:cubicBezTo>
                  <a:pt x="3503887" y="525391"/>
                  <a:pt x="3497661" y="518386"/>
                  <a:pt x="3497661" y="510602"/>
                </a:cubicBezTo>
                <a:cubicBezTo>
                  <a:pt x="3497661" y="502041"/>
                  <a:pt x="3503887" y="495814"/>
                  <a:pt x="3512449" y="495814"/>
                </a:cubicBezTo>
                <a:close/>
                <a:moveTo>
                  <a:pt x="3440686" y="495814"/>
                </a:moveTo>
                <a:cubicBezTo>
                  <a:pt x="3448708" y="495814"/>
                  <a:pt x="3453083" y="502041"/>
                  <a:pt x="3453083" y="510602"/>
                </a:cubicBezTo>
                <a:cubicBezTo>
                  <a:pt x="3453083" y="518386"/>
                  <a:pt x="3448708" y="525391"/>
                  <a:pt x="3440686" y="525391"/>
                </a:cubicBezTo>
                <a:cubicBezTo>
                  <a:pt x="3433393" y="525391"/>
                  <a:pt x="3426830" y="518386"/>
                  <a:pt x="3426830" y="510602"/>
                </a:cubicBezTo>
                <a:cubicBezTo>
                  <a:pt x="3426830" y="502041"/>
                  <a:pt x="3433393" y="495814"/>
                  <a:pt x="3440686" y="495814"/>
                </a:cubicBezTo>
                <a:close/>
                <a:moveTo>
                  <a:pt x="3369857" y="495814"/>
                </a:moveTo>
                <a:cubicBezTo>
                  <a:pt x="3376420" y="495814"/>
                  <a:pt x="3382254" y="502041"/>
                  <a:pt x="3382254" y="510602"/>
                </a:cubicBezTo>
                <a:cubicBezTo>
                  <a:pt x="3382254" y="518386"/>
                  <a:pt x="3376420" y="525391"/>
                  <a:pt x="3369857" y="525391"/>
                </a:cubicBezTo>
                <a:cubicBezTo>
                  <a:pt x="3362564" y="525391"/>
                  <a:pt x="3356001" y="518386"/>
                  <a:pt x="3356001" y="510602"/>
                </a:cubicBezTo>
                <a:cubicBezTo>
                  <a:pt x="3356001" y="502041"/>
                  <a:pt x="3362564" y="495814"/>
                  <a:pt x="3369857" y="495814"/>
                </a:cubicBezTo>
                <a:close/>
                <a:moveTo>
                  <a:pt x="3299094" y="495814"/>
                </a:moveTo>
                <a:cubicBezTo>
                  <a:pt x="3305656" y="495814"/>
                  <a:pt x="3311491" y="502041"/>
                  <a:pt x="3311491" y="510602"/>
                </a:cubicBezTo>
                <a:cubicBezTo>
                  <a:pt x="3311491" y="518386"/>
                  <a:pt x="3305656" y="525391"/>
                  <a:pt x="3299094" y="525391"/>
                </a:cubicBezTo>
                <a:cubicBezTo>
                  <a:pt x="3291802" y="525391"/>
                  <a:pt x="3285240" y="518386"/>
                  <a:pt x="3285240" y="510602"/>
                </a:cubicBezTo>
                <a:cubicBezTo>
                  <a:pt x="3285240" y="502041"/>
                  <a:pt x="3291802" y="495814"/>
                  <a:pt x="3299094" y="495814"/>
                </a:cubicBezTo>
                <a:close/>
                <a:moveTo>
                  <a:pt x="3226805" y="495814"/>
                </a:moveTo>
                <a:cubicBezTo>
                  <a:pt x="3234825" y="495814"/>
                  <a:pt x="3240660" y="502041"/>
                  <a:pt x="3240660" y="510602"/>
                </a:cubicBezTo>
                <a:cubicBezTo>
                  <a:pt x="3240660" y="518386"/>
                  <a:pt x="3234825" y="525391"/>
                  <a:pt x="3226805" y="525391"/>
                </a:cubicBezTo>
                <a:cubicBezTo>
                  <a:pt x="3220242" y="525391"/>
                  <a:pt x="3214406" y="518386"/>
                  <a:pt x="3214406" y="510602"/>
                </a:cubicBezTo>
                <a:cubicBezTo>
                  <a:pt x="3214406" y="502041"/>
                  <a:pt x="3220242" y="495814"/>
                  <a:pt x="3226805" y="495814"/>
                </a:cubicBezTo>
                <a:close/>
                <a:moveTo>
                  <a:pt x="3152602" y="495814"/>
                </a:moveTo>
                <a:cubicBezTo>
                  <a:pt x="3159895" y="495814"/>
                  <a:pt x="3166454" y="502041"/>
                  <a:pt x="3166454" y="510602"/>
                </a:cubicBezTo>
                <a:cubicBezTo>
                  <a:pt x="3166454" y="518386"/>
                  <a:pt x="3159895" y="525391"/>
                  <a:pt x="3152602" y="525391"/>
                </a:cubicBezTo>
                <a:cubicBezTo>
                  <a:pt x="3146038" y="525391"/>
                  <a:pt x="3140203" y="518386"/>
                  <a:pt x="3140203" y="510602"/>
                </a:cubicBezTo>
                <a:cubicBezTo>
                  <a:pt x="3140203" y="502041"/>
                  <a:pt x="3146038" y="495814"/>
                  <a:pt x="3152602" y="495814"/>
                </a:cubicBezTo>
                <a:close/>
                <a:moveTo>
                  <a:pt x="2439944" y="428356"/>
                </a:moveTo>
                <a:cubicBezTo>
                  <a:pt x="2448502" y="428356"/>
                  <a:pt x="2454729" y="432731"/>
                  <a:pt x="2454729" y="440753"/>
                </a:cubicBezTo>
                <a:cubicBezTo>
                  <a:pt x="2454729" y="448046"/>
                  <a:pt x="2448502" y="454610"/>
                  <a:pt x="2439944" y="454610"/>
                </a:cubicBezTo>
                <a:cubicBezTo>
                  <a:pt x="2432159" y="454610"/>
                  <a:pt x="2425156" y="448046"/>
                  <a:pt x="2425156" y="440753"/>
                </a:cubicBezTo>
                <a:cubicBezTo>
                  <a:pt x="2425156" y="432731"/>
                  <a:pt x="2432159" y="428356"/>
                  <a:pt x="2439944" y="428356"/>
                </a:cubicBezTo>
                <a:close/>
                <a:moveTo>
                  <a:pt x="2369110" y="428356"/>
                </a:moveTo>
                <a:cubicBezTo>
                  <a:pt x="2377672" y="428356"/>
                  <a:pt x="2383898" y="432731"/>
                  <a:pt x="2383898" y="440753"/>
                </a:cubicBezTo>
                <a:cubicBezTo>
                  <a:pt x="2383898" y="448046"/>
                  <a:pt x="2377672" y="454610"/>
                  <a:pt x="2369110" y="454610"/>
                </a:cubicBezTo>
                <a:cubicBezTo>
                  <a:pt x="2361327" y="454610"/>
                  <a:pt x="2354319" y="448046"/>
                  <a:pt x="2354319" y="440753"/>
                </a:cubicBezTo>
                <a:cubicBezTo>
                  <a:pt x="2354319" y="432731"/>
                  <a:pt x="2361327" y="428356"/>
                  <a:pt x="2369110" y="428356"/>
                </a:cubicBezTo>
                <a:close/>
                <a:moveTo>
                  <a:pt x="2298278" y="428356"/>
                </a:moveTo>
                <a:cubicBezTo>
                  <a:pt x="2306842" y="428356"/>
                  <a:pt x="2313066" y="432731"/>
                  <a:pt x="2313066" y="440753"/>
                </a:cubicBezTo>
                <a:cubicBezTo>
                  <a:pt x="2313066" y="448046"/>
                  <a:pt x="2306842" y="454610"/>
                  <a:pt x="2298278" y="454610"/>
                </a:cubicBezTo>
                <a:cubicBezTo>
                  <a:pt x="2290494" y="454610"/>
                  <a:pt x="2283490" y="448046"/>
                  <a:pt x="2283490" y="440753"/>
                </a:cubicBezTo>
                <a:cubicBezTo>
                  <a:pt x="2283490" y="432731"/>
                  <a:pt x="2290494" y="428356"/>
                  <a:pt x="2298278" y="428356"/>
                </a:cubicBezTo>
                <a:close/>
                <a:moveTo>
                  <a:pt x="2226514" y="428356"/>
                </a:moveTo>
                <a:cubicBezTo>
                  <a:pt x="2234537" y="428356"/>
                  <a:pt x="2238914" y="432731"/>
                  <a:pt x="2238914" y="440753"/>
                </a:cubicBezTo>
                <a:cubicBezTo>
                  <a:pt x="2238914" y="448046"/>
                  <a:pt x="2234537" y="454610"/>
                  <a:pt x="2226514" y="454610"/>
                </a:cubicBezTo>
                <a:cubicBezTo>
                  <a:pt x="2218492" y="454610"/>
                  <a:pt x="2212656" y="448046"/>
                  <a:pt x="2212656" y="440753"/>
                </a:cubicBezTo>
                <a:cubicBezTo>
                  <a:pt x="2212656" y="432731"/>
                  <a:pt x="2218492" y="428356"/>
                  <a:pt x="2226514" y="428356"/>
                </a:cubicBezTo>
                <a:close/>
                <a:moveTo>
                  <a:pt x="2155682" y="428356"/>
                </a:moveTo>
                <a:cubicBezTo>
                  <a:pt x="2161517" y="428356"/>
                  <a:pt x="2168079" y="432731"/>
                  <a:pt x="2168079" y="440753"/>
                </a:cubicBezTo>
                <a:cubicBezTo>
                  <a:pt x="2168079" y="448046"/>
                  <a:pt x="2161517" y="454610"/>
                  <a:pt x="2155682" y="454610"/>
                </a:cubicBezTo>
                <a:cubicBezTo>
                  <a:pt x="2147658" y="454610"/>
                  <a:pt x="2141825" y="448046"/>
                  <a:pt x="2141825" y="440753"/>
                </a:cubicBezTo>
                <a:cubicBezTo>
                  <a:pt x="2141825" y="432731"/>
                  <a:pt x="2147658" y="428356"/>
                  <a:pt x="2155682" y="428356"/>
                </a:cubicBezTo>
                <a:close/>
                <a:moveTo>
                  <a:pt x="2084846" y="428356"/>
                </a:moveTo>
                <a:cubicBezTo>
                  <a:pt x="2090682" y="428356"/>
                  <a:pt x="2097246" y="432731"/>
                  <a:pt x="2097246" y="440753"/>
                </a:cubicBezTo>
                <a:cubicBezTo>
                  <a:pt x="2097246" y="448046"/>
                  <a:pt x="2090682" y="454610"/>
                  <a:pt x="2084846" y="454610"/>
                </a:cubicBezTo>
                <a:cubicBezTo>
                  <a:pt x="2076827" y="454610"/>
                  <a:pt x="2070991" y="448046"/>
                  <a:pt x="2070991" y="440753"/>
                </a:cubicBezTo>
                <a:cubicBezTo>
                  <a:pt x="2070991" y="432731"/>
                  <a:pt x="2076827" y="428356"/>
                  <a:pt x="2084846" y="428356"/>
                </a:cubicBezTo>
                <a:close/>
                <a:moveTo>
                  <a:pt x="2011832" y="428356"/>
                </a:moveTo>
                <a:cubicBezTo>
                  <a:pt x="2019855" y="428356"/>
                  <a:pt x="2026418" y="432731"/>
                  <a:pt x="2026418" y="440753"/>
                </a:cubicBezTo>
                <a:cubicBezTo>
                  <a:pt x="2026418" y="448046"/>
                  <a:pt x="2019855" y="454610"/>
                  <a:pt x="2011832" y="454610"/>
                </a:cubicBezTo>
                <a:cubicBezTo>
                  <a:pt x="2005999" y="454610"/>
                  <a:pt x="2000165" y="448046"/>
                  <a:pt x="2000165" y="440753"/>
                </a:cubicBezTo>
                <a:cubicBezTo>
                  <a:pt x="2000165" y="432731"/>
                  <a:pt x="2005999" y="428356"/>
                  <a:pt x="2011832" y="428356"/>
                </a:cubicBezTo>
                <a:close/>
                <a:moveTo>
                  <a:pt x="1938362" y="428356"/>
                </a:moveTo>
                <a:cubicBezTo>
                  <a:pt x="1946382" y="428356"/>
                  <a:pt x="1952216" y="432731"/>
                  <a:pt x="1952216" y="440753"/>
                </a:cubicBezTo>
                <a:cubicBezTo>
                  <a:pt x="1952216" y="448046"/>
                  <a:pt x="1946382" y="454610"/>
                  <a:pt x="1938362" y="454610"/>
                </a:cubicBezTo>
                <a:cubicBezTo>
                  <a:pt x="1932525" y="454610"/>
                  <a:pt x="1925965" y="448046"/>
                  <a:pt x="1925965" y="440753"/>
                </a:cubicBezTo>
                <a:cubicBezTo>
                  <a:pt x="1925965" y="432731"/>
                  <a:pt x="1932525" y="428356"/>
                  <a:pt x="1938362" y="428356"/>
                </a:cubicBezTo>
                <a:close/>
                <a:moveTo>
                  <a:pt x="1867525" y="428356"/>
                </a:moveTo>
                <a:cubicBezTo>
                  <a:pt x="1875547" y="428356"/>
                  <a:pt x="1881384" y="432731"/>
                  <a:pt x="1881384" y="440753"/>
                </a:cubicBezTo>
                <a:cubicBezTo>
                  <a:pt x="1881384" y="448046"/>
                  <a:pt x="1875547" y="454610"/>
                  <a:pt x="1867525" y="454610"/>
                </a:cubicBezTo>
                <a:cubicBezTo>
                  <a:pt x="1860232" y="454610"/>
                  <a:pt x="1855126" y="448046"/>
                  <a:pt x="1855126" y="440753"/>
                </a:cubicBezTo>
                <a:cubicBezTo>
                  <a:pt x="1855126" y="432731"/>
                  <a:pt x="1860232" y="428356"/>
                  <a:pt x="1867525" y="428356"/>
                </a:cubicBezTo>
                <a:close/>
                <a:moveTo>
                  <a:pt x="1799085" y="428356"/>
                </a:moveTo>
                <a:cubicBezTo>
                  <a:pt x="1807644" y="428356"/>
                  <a:pt x="1813873" y="434190"/>
                  <a:pt x="1813873" y="440753"/>
                </a:cubicBezTo>
                <a:cubicBezTo>
                  <a:pt x="1813873" y="448046"/>
                  <a:pt x="1807644" y="454610"/>
                  <a:pt x="1799085" y="454610"/>
                </a:cubicBezTo>
                <a:cubicBezTo>
                  <a:pt x="1790521" y="454610"/>
                  <a:pt x="1784298" y="448046"/>
                  <a:pt x="1784298" y="440753"/>
                </a:cubicBezTo>
                <a:cubicBezTo>
                  <a:pt x="1784298" y="434190"/>
                  <a:pt x="1790521" y="428356"/>
                  <a:pt x="1799085" y="428356"/>
                </a:cubicBezTo>
                <a:close/>
                <a:moveTo>
                  <a:pt x="1728260" y="428356"/>
                </a:moveTo>
                <a:cubicBezTo>
                  <a:pt x="1736822" y="428356"/>
                  <a:pt x="1743046" y="434190"/>
                  <a:pt x="1743046" y="440753"/>
                </a:cubicBezTo>
                <a:cubicBezTo>
                  <a:pt x="1743046" y="448046"/>
                  <a:pt x="1736822" y="454610"/>
                  <a:pt x="1728260" y="454610"/>
                </a:cubicBezTo>
                <a:cubicBezTo>
                  <a:pt x="1719694" y="454610"/>
                  <a:pt x="1713469" y="448046"/>
                  <a:pt x="1713469" y="440753"/>
                </a:cubicBezTo>
                <a:cubicBezTo>
                  <a:pt x="1713469" y="434190"/>
                  <a:pt x="1719694" y="428356"/>
                  <a:pt x="1728260" y="428356"/>
                </a:cubicBezTo>
                <a:close/>
                <a:moveTo>
                  <a:pt x="1657426" y="428356"/>
                </a:moveTo>
                <a:cubicBezTo>
                  <a:pt x="1665212" y="428356"/>
                  <a:pt x="1672218" y="434190"/>
                  <a:pt x="1672218" y="440753"/>
                </a:cubicBezTo>
                <a:cubicBezTo>
                  <a:pt x="1672218" y="448046"/>
                  <a:pt x="1665212" y="454610"/>
                  <a:pt x="1657426" y="454610"/>
                </a:cubicBezTo>
                <a:cubicBezTo>
                  <a:pt x="1648870" y="454610"/>
                  <a:pt x="1642647" y="448046"/>
                  <a:pt x="1642647" y="440753"/>
                </a:cubicBezTo>
                <a:cubicBezTo>
                  <a:pt x="1642647" y="434190"/>
                  <a:pt x="1648870" y="428356"/>
                  <a:pt x="1657426" y="428356"/>
                </a:cubicBezTo>
                <a:close/>
                <a:moveTo>
                  <a:pt x="1582294" y="428356"/>
                </a:moveTo>
                <a:cubicBezTo>
                  <a:pt x="1589590" y="428356"/>
                  <a:pt x="1594697" y="434190"/>
                  <a:pt x="1594697" y="440753"/>
                </a:cubicBezTo>
                <a:cubicBezTo>
                  <a:pt x="1594697" y="448046"/>
                  <a:pt x="1589590" y="454610"/>
                  <a:pt x="1582294" y="454610"/>
                </a:cubicBezTo>
                <a:cubicBezTo>
                  <a:pt x="1574274" y="454610"/>
                  <a:pt x="1568438" y="448046"/>
                  <a:pt x="1568438" y="440753"/>
                </a:cubicBezTo>
                <a:cubicBezTo>
                  <a:pt x="1568438" y="434190"/>
                  <a:pt x="1574274" y="428356"/>
                  <a:pt x="1582294" y="428356"/>
                </a:cubicBezTo>
                <a:close/>
                <a:moveTo>
                  <a:pt x="1512195" y="428356"/>
                </a:moveTo>
                <a:cubicBezTo>
                  <a:pt x="1518027" y="428356"/>
                  <a:pt x="1523862" y="434190"/>
                  <a:pt x="1523862" y="440753"/>
                </a:cubicBezTo>
                <a:cubicBezTo>
                  <a:pt x="1523862" y="448046"/>
                  <a:pt x="1518027" y="454610"/>
                  <a:pt x="1512195" y="454610"/>
                </a:cubicBezTo>
                <a:cubicBezTo>
                  <a:pt x="1504171" y="454610"/>
                  <a:pt x="1497610" y="448046"/>
                  <a:pt x="1497610" y="440753"/>
                </a:cubicBezTo>
                <a:cubicBezTo>
                  <a:pt x="1497610" y="434190"/>
                  <a:pt x="1504171" y="428356"/>
                  <a:pt x="1512195" y="428356"/>
                </a:cubicBezTo>
                <a:close/>
                <a:moveTo>
                  <a:pt x="1439171" y="428356"/>
                </a:moveTo>
                <a:cubicBezTo>
                  <a:pt x="1447188" y="428356"/>
                  <a:pt x="1453023" y="434190"/>
                  <a:pt x="1453023" y="440753"/>
                </a:cubicBezTo>
                <a:cubicBezTo>
                  <a:pt x="1453023" y="448046"/>
                  <a:pt x="1447188" y="454610"/>
                  <a:pt x="1439171" y="454610"/>
                </a:cubicBezTo>
                <a:cubicBezTo>
                  <a:pt x="1433336" y="454610"/>
                  <a:pt x="1426771" y="448046"/>
                  <a:pt x="1426771" y="440753"/>
                </a:cubicBezTo>
                <a:cubicBezTo>
                  <a:pt x="1426771" y="434190"/>
                  <a:pt x="1433336" y="428356"/>
                  <a:pt x="1439171" y="428356"/>
                </a:cubicBezTo>
                <a:close/>
                <a:moveTo>
                  <a:pt x="1368344" y="428356"/>
                </a:moveTo>
                <a:cubicBezTo>
                  <a:pt x="1376365" y="428356"/>
                  <a:pt x="1382196" y="434190"/>
                  <a:pt x="1382196" y="440753"/>
                </a:cubicBezTo>
                <a:cubicBezTo>
                  <a:pt x="1382196" y="448046"/>
                  <a:pt x="1376365" y="454610"/>
                  <a:pt x="1368344" y="454610"/>
                </a:cubicBezTo>
                <a:cubicBezTo>
                  <a:pt x="1362508" y="454610"/>
                  <a:pt x="1355948" y="448046"/>
                  <a:pt x="1355948" y="440753"/>
                </a:cubicBezTo>
                <a:cubicBezTo>
                  <a:pt x="1355948" y="434190"/>
                  <a:pt x="1362508" y="428356"/>
                  <a:pt x="1368344" y="428356"/>
                </a:cubicBezTo>
                <a:close/>
                <a:moveTo>
                  <a:pt x="1297515" y="428356"/>
                </a:moveTo>
                <a:cubicBezTo>
                  <a:pt x="1305538" y="428356"/>
                  <a:pt x="1311372" y="434190"/>
                  <a:pt x="1311372" y="440753"/>
                </a:cubicBezTo>
                <a:cubicBezTo>
                  <a:pt x="1311372" y="448046"/>
                  <a:pt x="1305538" y="454610"/>
                  <a:pt x="1297515" y="454610"/>
                </a:cubicBezTo>
                <a:cubicBezTo>
                  <a:pt x="1289495" y="454610"/>
                  <a:pt x="1285118" y="448046"/>
                  <a:pt x="1285118" y="440753"/>
                </a:cubicBezTo>
                <a:cubicBezTo>
                  <a:pt x="1285118" y="434190"/>
                  <a:pt x="1289495" y="428356"/>
                  <a:pt x="1297515" y="428356"/>
                </a:cubicBezTo>
                <a:close/>
                <a:moveTo>
                  <a:pt x="1225703" y="428356"/>
                </a:moveTo>
                <a:cubicBezTo>
                  <a:pt x="1233487" y="428356"/>
                  <a:pt x="1240491" y="434190"/>
                  <a:pt x="1240491" y="440753"/>
                </a:cubicBezTo>
                <a:cubicBezTo>
                  <a:pt x="1240491" y="448046"/>
                  <a:pt x="1233487" y="454610"/>
                  <a:pt x="1225703" y="454610"/>
                </a:cubicBezTo>
                <a:cubicBezTo>
                  <a:pt x="1217156" y="454610"/>
                  <a:pt x="1210925" y="448046"/>
                  <a:pt x="1210925" y="440753"/>
                </a:cubicBezTo>
                <a:cubicBezTo>
                  <a:pt x="1210925" y="434190"/>
                  <a:pt x="1217156" y="428356"/>
                  <a:pt x="1225703" y="428356"/>
                </a:cubicBezTo>
                <a:close/>
                <a:moveTo>
                  <a:pt x="1154886" y="428356"/>
                </a:moveTo>
                <a:cubicBezTo>
                  <a:pt x="1162673" y="428356"/>
                  <a:pt x="1169676" y="434190"/>
                  <a:pt x="1169676" y="440753"/>
                </a:cubicBezTo>
                <a:cubicBezTo>
                  <a:pt x="1169676" y="448046"/>
                  <a:pt x="1162673" y="454610"/>
                  <a:pt x="1154886" y="454610"/>
                </a:cubicBezTo>
                <a:cubicBezTo>
                  <a:pt x="1146323" y="454610"/>
                  <a:pt x="1140096" y="448046"/>
                  <a:pt x="1140096" y="440753"/>
                </a:cubicBezTo>
                <a:cubicBezTo>
                  <a:pt x="1140096" y="434190"/>
                  <a:pt x="1146323" y="428356"/>
                  <a:pt x="1154886" y="428356"/>
                </a:cubicBezTo>
                <a:close/>
                <a:moveTo>
                  <a:pt x="1084056" y="428356"/>
                </a:moveTo>
                <a:cubicBezTo>
                  <a:pt x="1091840" y="428356"/>
                  <a:pt x="1098844" y="434190"/>
                  <a:pt x="1098844" y="440753"/>
                </a:cubicBezTo>
                <a:cubicBezTo>
                  <a:pt x="1098844" y="448046"/>
                  <a:pt x="1091840" y="454610"/>
                  <a:pt x="1084056" y="454610"/>
                </a:cubicBezTo>
                <a:cubicBezTo>
                  <a:pt x="1075492" y="454610"/>
                  <a:pt x="1069267" y="448046"/>
                  <a:pt x="1069267" y="440753"/>
                </a:cubicBezTo>
                <a:cubicBezTo>
                  <a:pt x="1069267" y="434190"/>
                  <a:pt x="1075492" y="428356"/>
                  <a:pt x="1084056" y="428356"/>
                </a:cubicBezTo>
                <a:close/>
                <a:moveTo>
                  <a:pt x="1013015" y="428356"/>
                </a:moveTo>
                <a:cubicBezTo>
                  <a:pt x="1020312" y="428356"/>
                  <a:pt x="1024685" y="434190"/>
                  <a:pt x="1024685" y="440753"/>
                </a:cubicBezTo>
                <a:cubicBezTo>
                  <a:pt x="1024685" y="448046"/>
                  <a:pt x="1020312" y="454610"/>
                  <a:pt x="1013015" y="454610"/>
                </a:cubicBezTo>
                <a:cubicBezTo>
                  <a:pt x="1004998" y="454610"/>
                  <a:pt x="998434" y="448046"/>
                  <a:pt x="998434" y="440753"/>
                </a:cubicBezTo>
                <a:cubicBezTo>
                  <a:pt x="998434" y="434190"/>
                  <a:pt x="1004998" y="428356"/>
                  <a:pt x="1013015" y="428356"/>
                </a:cubicBezTo>
                <a:close/>
                <a:moveTo>
                  <a:pt x="941465" y="428356"/>
                </a:moveTo>
                <a:cubicBezTo>
                  <a:pt x="948030" y="428356"/>
                  <a:pt x="953864" y="434190"/>
                  <a:pt x="953864" y="440753"/>
                </a:cubicBezTo>
                <a:cubicBezTo>
                  <a:pt x="953864" y="448046"/>
                  <a:pt x="948030" y="454610"/>
                  <a:pt x="941465" y="454610"/>
                </a:cubicBezTo>
                <a:cubicBezTo>
                  <a:pt x="934168" y="454610"/>
                  <a:pt x="927611" y="448046"/>
                  <a:pt x="927611" y="440753"/>
                </a:cubicBezTo>
                <a:cubicBezTo>
                  <a:pt x="927611" y="434190"/>
                  <a:pt x="934168" y="428356"/>
                  <a:pt x="941465" y="428356"/>
                </a:cubicBezTo>
                <a:close/>
                <a:moveTo>
                  <a:pt x="870633" y="428356"/>
                </a:moveTo>
                <a:cubicBezTo>
                  <a:pt x="877194" y="428356"/>
                  <a:pt x="883030" y="434190"/>
                  <a:pt x="883030" y="440753"/>
                </a:cubicBezTo>
                <a:cubicBezTo>
                  <a:pt x="883030" y="448046"/>
                  <a:pt x="877194" y="454610"/>
                  <a:pt x="870633" y="454610"/>
                </a:cubicBezTo>
                <a:cubicBezTo>
                  <a:pt x="863341" y="454610"/>
                  <a:pt x="856774" y="448046"/>
                  <a:pt x="856774" y="440753"/>
                </a:cubicBezTo>
                <a:cubicBezTo>
                  <a:pt x="856774" y="434190"/>
                  <a:pt x="863341" y="428356"/>
                  <a:pt x="870633" y="428356"/>
                </a:cubicBezTo>
                <a:close/>
                <a:moveTo>
                  <a:pt x="798344" y="428356"/>
                </a:moveTo>
                <a:cubicBezTo>
                  <a:pt x="806370" y="428356"/>
                  <a:pt x="812196" y="434190"/>
                  <a:pt x="812196" y="440753"/>
                </a:cubicBezTo>
                <a:cubicBezTo>
                  <a:pt x="812196" y="448046"/>
                  <a:pt x="806370" y="454610"/>
                  <a:pt x="798344" y="454610"/>
                </a:cubicBezTo>
                <a:cubicBezTo>
                  <a:pt x="792510" y="454610"/>
                  <a:pt x="785947" y="448046"/>
                  <a:pt x="785947" y="440753"/>
                </a:cubicBezTo>
                <a:cubicBezTo>
                  <a:pt x="785947" y="434190"/>
                  <a:pt x="792510" y="428356"/>
                  <a:pt x="798344" y="428356"/>
                </a:cubicBezTo>
                <a:close/>
                <a:moveTo>
                  <a:pt x="724138" y="428356"/>
                </a:moveTo>
                <a:cubicBezTo>
                  <a:pt x="731434" y="428356"/>
                  <a:pt x="738002" y="434190"/>
                  <a:pt x="738002" y="442212"/>
                </a:cubicBezTo>
                <a:cubicBezTo>
                  <a:pt x="738002" y="448046"/>
                  <a:pt x="731434" y="454610"/>
                  <a:pt x="724138" y="454610"/>
                </a:cubicBezTo>
                <a:cubicBezTo>
                  <a:pt x="717578" y="454610"/>
                  <a:pt x="711747" y="448046"/>
                  <a:pt x="711747" y="442212"/>
                </a:cubicBezTo>
                <a:cubicBezTo>
                  <a:pt x="711747" y="434190"/>
                  <a:pt x="717578" y="428356"/>
                  <a:pt x="724138" y="428356"/>
                </a:cubicBezTo>
                <a:close/>
                <a:moveTo>
                  <a:pt x="653312" y="428356"/>
                </a:moveTo>
                <a:cubicBezTo>
                  <a:pt x="660604" y="428356"/>
                  <a:pt x="667165" y="434190"/>
                  <a:pt x="667165" y="442212"/>
                </a:cubicBezTo>
                <a:cubicBezTo>
                  <a:pt x="667165" y="448046"/>
                  <a:pt x="660604" y="454610"/>
                  <a:pt x="653312" y="454610"/>
                </a:cubicBezTo>
                <a:cubicBezTo>
                  <a:pt x="645288" y="454610"/>
                  <a:pt x="640912" y="448046"/>
                  <a:pt x="640912" y="442212"/>
                </a:cubicBezTo>
                <a:cubicBezTo>
                  <a:pt x="640912" y="434190"/>
                  <a:pt x="645288" y="428356"/>
                  <a:pt x="653312" y="428356"/>
                </a:cubicBezTo>
                <a:close/>
                <a:moveTo>
                  <a:pt x="3796752" y="424982"/>
                </a:moveTo>
                <a:cubicBezTo>
                  <a:pt x="3804774" y="424982"/>
                  <a:pt x="3810608" y="431209"/>
                  <a:pt x="3810608" y="439771"/>
                </a:cubicBezTo>
                <a:cubicBezTo>
                  <a:pt x="3810608" y="447555"/>
                  <a:pt x="3804774" y="454560"/>
                  <a:pt x="3796752" y="454560"/>
                </a:cubicBezTo>
                <a:cubicBezTo>
                  <a:pt x="3790918" y="454560"/>
                  <a:pt x="3784355" y="447555"/>
                  <a:pt x="3784355" y="439771"/>
                </a:cubicBezTo>
                <a:cubicBezTo>
                  <a:pt x="3784355" y="431209"/>
                  <a:pt x="3790918" y="424982"/>
                  <a:pt x="3796752" y="424982"/>
                </a:cubicBezTo>
                <a:close/>
                <a:moveTo>
                  <a:pt x="3725922" y="424982"/>
                </a:moveTo>
                <a:cubicBezTo>
                  <a:pt x="3733944" y="424982"/>
                  <a:pt x="3739778" y="431209"/>
                  <a:pt x="3739778" y="439771"/>
                </a:cubicBezTo>
                <a:cubicBezTo>
                  <a:pt x="3739778" y="447555"/>
                  <a:pt x="3733944" y="454560"/>
                  <a:pt x="3725922" y="454560"/>
                </a:cubicBezTo>
                <a:cubicBezTo>
                  <a:pt x="3719359" y="454560"/>
                  <a:pt x="3713525" y="447555"/>
                  <a:pt x="3713525" y="439771"/>
                </a:cubicBezTo>
                <a:cubicBezTo>
                  <a:pt x="3713525" y="431209"/>
                  <a:pt x="3717900" y="424982"/>
                  <a:pt x="3725922" y="424982"/>
                </a:cubicBezTo>
                <a:close/>
                <a:moveTo>
                  <a:pt x="3655091" y="424982"/>
                </a:moveTo>
                <a:cubicBezTo>
                  <a:pt x="3662384" y="424982"/>
                  <a:pt x="3668947" y="431209"/>
                  <a:pt x="3668947" y="439771"/>
                </a:cubicBezTo>
                <a:cubicBezTo>
                  <a:pt x="3668947" y="447555"/>
                  <a:pt x="3662384" y="454560"/>
                  <a:pt x="3655091" y="454560"/>
                </a:cubicBezTo>
                <a:cubicBezTo>
                  <a:pt x="3647069" y="454560"/>
                  <a:pt x="3642694" y="447555"/>
                  <a:pt x="3642694" y="439771"/>
                </a:cubicBezTo>
                <a:cubicBezTo>
                  <a:pt x="3642694" y="431209"/>
                  <a:pt x="3647069" y="424982"/>
                  <a:pt x="3655091" y="424982"/>
                </a:cubicBezTo>
                <a:close/>
                <a:moveTo>
                  <a:pt x="3583280" y="424982"/>
                </a:moveTo>
                <a:cubicBezTo>
                  <a:pt x="3591064" y="424982"/>
                  <a:pt x="3598069" y="431209"/>
                  <a:pt x="3598069" y="439771"/>
                </a:cubicBezTo>
                <a:cubicBezTo>
                  <a:pt x="3598069" y="447555"/>
                  <a:pt x="3591064" y="454560"/>
                  <a:pt x="3583280" y="454560"/>
                </a:cubicBezTo>
                <a:cubicBezTo>
                  <a:pt x="3574718" y="454560"/>
                  <a:pt x="3568491" y="447555"/>
                  <a:pt x="3568491" y="439771"/>
                </a:cubicBezTo>
                <a:cubicBezTo>
                  <a:pt x="3568491" y="431209"/>
                  <a:pt x="3574718" y="424982"/>
                  <a:pt x="3583280" y="424982"/>
                </a:cubicBezTo>
                <a:close/>
                <a:moveTo>
                  <a:pt x="3512449" y="424982"/>
                </a:moveTo>
                <a:cubicBezTo>
                  <a:pt x="3520232" y="424982"/>
                  <a:pt x="3527237" y="431209"/>
                  <a:pt x="3527237" y="439771"/>
                </a:cubicBezTo>
                <a:cubicBezTo>
                  <a:pt x="3527237" y="447555"/>
                  <a:pt x="3520232" y="454560"/>
                  <a:pt x="3512449" y="454560"/>
                </a:cubicBezTo>
                <a:cubicBezTo>
                  <a:pt x="3503887" y="454560"/>
                  <a:pt x="3497661" y="447555"/>
                  <a:pt x="3497661" y="439771"/>
                </a:cubicBezTo>
                <a:cubicBezTo>
                  <a:pt x="3497661" y="431209"/>
                  <a:pt x="3503887" y="424982"/>
                  <a:pt x="3512449" y="424982"/>
                </a:cubicBezTo>
                <a:close/>
                <a:moveTo>
                  <a:pt x="3440686" y="424982"/>
                </a:moveTo>
                <a:cubicBezTo>
                  <a:pt x="3448708" y="424982"/>
                  <a:pt x="3453083" y="431209"/>
                  <a:pt x="3453083" y="439771"/>
                </a:cubicBezTo>
                <a:cubicBezTo>
                  <a:pt x="3453083" y="447555"/>
                  <a:pt x="3448708" y="454560"/>
                  <a:pt x="3440686" y="454560"/>
                </a:cubicBezTo>
                <a:cubicBezTo>
                  <a:pt x="3433393" y="454560"/>
                  <a:pt x="3426830" y="447555"/>
                  <a:pt x="3426830" y="439771"/>
                </a:cubicBezTo>
                <a:cubicBezTo>
                  <a:pt x="3426830" y="431209"/>
                  <a:pt x="3433393" y="424982"/>
                  <a:pt x="3440686" y="424982"/>
                </a:cubicBezTo>
                <a:close/>
                <a:moveTo>
                  <a:pt x="3369857" y="424982"/>
                </a:moveTo>
                <a:cubicBezTo>
                  <a:pt x="3376420" y="424982"/>
                  <a:pt x="3382254" y="431209"/>
                  <a:pt x="3382254" y="439771"/>
                </a:cubicBezTo>
                <a:cubicBezTo>
                  <a:pt x="3382254" y="447555"/>
                  <a:pt x="3376420" y="454560"/>
                  <a:pt x="3369857" y="454560"/>
                </a:cubicBezTo>
                <a:cubicBezTo>
                  <a:pt x="3362564" y="454560"/>
                  <a:pt x="3356001" y="447555"/>
                  <a:pt x="3356001" y="439771"/>
                </a:cubicBezTo>
                <a:cubicBezTo>
                  <a:pt x="3356001" y="431209"/>
                  <a:pt x="3362564" y="424982"/>
                  <a:pt x="3369857" y="424982"/>
                </a:cubicBezTo>
                <a:close/>
                <a:moveTo>
                  <a:pt x="3299097" y="424982"/>
                </a:moveTo>
                <a:cubicBezTo>
                  <a:pt x="3305656" y="424982"/>
                  <a:pt x="3311491" y="431209"/>
                  <a:pt x="3311491" y="439771"/>
                </a:cubicBezTo>
                <a:cubicBezTo>
                  <a:pt x="3311491" y="447555"/>
                  <a:pt x="3305656" y="454560"/>
                  <a:pt x="3299097" y="454560"/>
                </a:cubicBezTo>
                <a:cubicBezTo>
                  <a:pt x="3291802" y="454560"/>
                  <a:pt x="3285240" y="447555"/>
                  <a:pt x="3285240" y="439771"/>
                </a:cubicBezTo>
                <a:cubicBezTo>
                  <a:pt x="3285240" y="431209"/>
                  <a:pt x="3291802" y="424982"/>
                  <a:pt x="3299097" y="424982"/>
                </a:cubicBezTo>
                <a:close/>
                <a:moveTo>
                  <a:pt x="3226805" y="424982"/>
                </a:moveTo>
                <a:cubicBezTo>
                  <a:pt x="3234825" y="424982"/>
                  <a:pt x="3240664" y="431209"/>
                  <a:pt x="3240664" y="439771"/>
                </a:cubicBezTo>
                <a:cubicBezTo>
                  <a:pt x="3240664" y="447555"/>
                  <a:pt x="3234825" y="454560"/>
                  <a:pt x="3226805" y="454560"/>
                </a:cubicBezTo>
                <a:cubicBezTo>
                  <a:pt x="3220242" y="454560"/>
                  <a:pt x="3214406" y="447555"/>
                  <a:pt x="3214406" y="439771"/>
                </a:cubicBezTo>
                <a:cubicBezTo>
                  <a:pt x="3214406" y="431209"/>
                  <a:pt x="3220242" y="424982"/>
                  <a:pt x="3226805" y="424982"/>
                </a:cubicBezTo>
                <a:close/>
                <a:moveTo>
                  <a:pt x="3152602" y="424982"/>
                </a:moveTo>
                <a:cubicBezTo>
                  <a:pt x="3159895" y="424982"/>
                  <a:pt x="3166460" y="431209"/>
                  <a:pt x="3166460" y="439771"/>
                </a:cubicBezTo>
                <a:cubicBezTo>
                  <a:pt x="3166460" y="447555"/>
                  <a:pt x="3159895" y="454560"/>
                  <a:pt x="3152602" y="454560"/>
                </a:cubicBezTo>
                <a:cubicBezTo>
                  <a:pt x="3146038" y="454560"/>
                  <a:pt x="3140203" y="447555"/>
                  <a:pt x="3140203" y="439771"/>
                </a:cubicBezTo>
                <a:cubicBezTo>
                  <a:pt x="3140203" y="431209"/>
                  <a:pt x="3146038" y="424982"/>
                  <a:pt x="3152602" y="424982"/>
                </a:cubicBezTo>
                <a:close/>
                <a:moveTo>
                  <a:pt x="3081772" y="424982"/>
                </a:moveTo>
                <a:cubicBezTo>
                  <a:pt x="3089064" y="424982"/>
                  <a:pt x="3095624" y="431209"/>
                  <a:pt x="3095624" y="439771"/>
                </a:cubicBezTo>
                <a:cubicBezTo>
                  <a:pt x="3095624" y="447555"/>
                  <a:pt x="3089064" y="454560"/>
                  <a:pt x="3081772" y="454560"/>
                </a:cubicBezTo>
                <a:cubicBezTo>
                  <a:pt x="3073748" y="454560"/>
                  <a:pt x="3069372" y="447555"/>
                  <a:pt x="3069372" y="439771"/>
                </a:cubicBezTo>
                <a:cubicBezTo>
                  <a:pt x="3069372" y="431209"/>
                  <a:pt x="3073748" y="424982"/>
                  <a:pt x="3081772" y="424982"/>
                </a:cubicBezTo>
                <a:close/>
                <a:moveTo>
                  <a:pt x="3013715" y="424982"/>
                </a:moveTo>
                <a:cubicBezTo>
                  <a:pt x="3021305" y="424982"/>
                  <a:pt x="3028135" y="431209"/>
                  <a:pt x="3028135" y="439771"/>
                </a:cubicBezTo>
                <a:cubicBezTo>
                  <a:pt x="3028135" y="447555"/>
                  <a:pt x="3021305" y="454560"/>
                  <a:pt x="3013715" y="454560"/>
                </a:cubicBezTo>
                <a:cubicBezTo>
                  <a:pt x="3005368" y="454560"/>
                  <a:pt x="2998539" y="447555"/>
                  <a:pt x="2998539" y="439771"/>
                </a:cubicBezTo>
                <a:cubicBezTo>
                  <a:pt x="2998539" y="431209"/>
                  <a:pt x="3005368" y="424982"/>
                  <a:pt x="3013715" y="424982"/>
                </a:cubicBezTo>
                <a:close/>
                <a:moveTo>
                  <a:pt x="2942491" y="424982"/>
                </a:moveTo>
                <a:cubicBezTo>
                  <a:pt x="2951052" y="424982"/>
                  <a:pt x="2957286" y="431209"/>
                  <a:pt x="2957286" y="439771"/>
                </a:cubicBezTo>
                <a:cubicBezTo>
                  <a:pt x="2957286" y="447555"/>
                  <a:pt x="2951052" y="454560"/>
                  <a:pt x="2942491" y="454560"/>
                </a:cubicBezTo>
                <a:cubicBezTo>
                  <a:pt x="2934710" y="454560"/>
                  <a:pt x="2927708" y="447555"/>
                  <a:pt x="2927708" y="439771"/>
                </a:cubicBezTo>
                <a:cubicBezTo>
                  <a:pt x="2927708" y="431209"/>
                  <a:pt x="2934710" y="424982"/>
                  <a:pt x="2942491" y="424982"/>
                </a:cubicBezTo>
                <a:close/>
                <a:moveTo>
                  <a:pt x="2868291" y="424982"/>
                </a:moveTo>
                <a:cubicBezTo>
                  <a:pt x="2876858" y="424982"/>
                  <a:pt x="2883085" y="431209"/>
                  <a:pt x="2883085" y="439771"/>
                </a:cubicBezTo>
                <a:cubicBezTo>
                  <a:pt x="2883085" y="447555"/>
                  <a:pt x="2876858" y="454560"/>
                  <a:pt x="2868291" y="454560"/>
                </a:cubicBezTo>
                <a:cubicBezTo>
                  <a:pt x="2860509" y="454560"/>
                  <a:pt x="2853504" y="447555"/>
                  <a:pt x="2853504" y="439771"/>
                </a:cubicBezTo>
                <a:cubicBezTo>
                  <a:pt x="2853504" y="431209"/>
                  <a:pt x="2860509" y="424982"/>
                  <a:pt x="2868291" y="424982"/>
                </a:cubicBezTo>
                <a:close/>
                <a:moveTo>
                  <a:pt x="2796533" y="424982"/>
                </a:moveTo>
                <a:cubicBezTo>
                  <a:pt x="2804555" y="424982"/>
                  <a:pt x="2808932" y="431209"/>
                  <a:pt x="2808932" y="439771"/>
                </a:cubicBezTo>
                <a:cubicBezTo>
                  <a:pt x="2808932" y="447555"/>
                  <a:pt x="2804555" y="454560"/>
                  <a:pt x="2796533" y="454560"/>
                </a:cubicBezTo>
                <a:cubicBezTo>
                  <a:pt x="2789240" y="454560"/>
                  <a:pt x="2782678" y="447555"/>
                  <a:pt x="2782678" y="439771"/>
                </a:cubicBezTo>
                <a:cubicBezTo>
                  <a:pt x="2782678" y="431209"/>
                  <a:pt x="2789240" y="424982"/>
                  <a:pt x="2796533" y="424982"/>
                </a:cubicBezTo>
                <a:close/>
                <a:moveTo>
                  <a:pt x="2725695" y="424982"/>
                </a:moveTo>
                <a:cubicBezTo>
                  <a:pt x="2731532" y="424982"/>
                  <a:pt x="2738097" y="431209"/>
                  <a:pt x="2738097" y="439771"/>
                </a:cubicBezTo>
                <a:cubicBezTo>
                  <a:pt x="2738097" y="447555"/>
                  <a:pt x="2731532" y="454560"/>
                  <a:pt x="2725695" y="454560"/>
                </a:cubicBezTo>
                <a:cubicBezTo>
                  <a:pt x="2717681" y="454560"/>
                  <a:pt x="2711846" y="447555"/>
                  <a:pt x="2711846" y="439771"/>
                </a:cubicBezTo>
                <a:cubicBezTo>
                  <a:pt x="2711846" y="431209"/>
                  <a:pt x="2717681" y="424982"/>
                  <a:pt x="2725695" y="424982"/>
                </a:cubicBezTo>
                <a:close/>
                <a:moveTo>
                  <a:pt x="2654870" y="424982"/>
                </a:moveTo>
                <a:cubicBezTo>
                  <a:pt x="2660705" y="424982"/>
                  <a:pt x="2667270" y="431209"/>
                  <a:pt x="2667270" y="439771"/>
                </a:cubicBezTo>
                <a:cubicBezTo>
                  <a:pt x="2667270" y="447555"/>
                  <a:pt x="2660705" y="454560"/>
                  <a:pt x="2654870" y="454560"/>
                </a:cubicBezTo>
                <a:cubicBezTo>
                  <a:pt x="2646850" y="454560"/>
                  <a:pt x="2641018" y="447555"/>
                  <a:pt x="2641018" y="439771"/>
                </a:cubicBezTo>
                <a:cubicBezTo>
                  <a:pt x="2641018" y="431209"/>
                  <a:pt x="2646850" y="424982"/>
                  <a:pt x="2654870" y="424982"/>
                </a:cubicBezTo>
                <a:close/>
                <a:moveTo>
                  <a:pt x="2582580" y="424982"/>
                </a:moveTo>
                <a:cubicBezTo>
                  <a:pt x="2589875" y="424982"/>
                  <a:pt x="2596437" y="431209"/>
                  <a:pt x="2596437" y="439771"/>
                </a:cubicBezTo>
                <a:cubicBezTo>
                  <a:pt x="2596437" y="447555"/>
                  <a:pt x="2589875" y="454560"/>
                  <a:pt x="2582580" y="454560"/>
                </a:cubicBezTo>
                <a:cubicBezTo>
                  <a:pt x="2576019" y="454560"/>
                  <a:pt x="2570184" y="447555"/>
                  <a:pt x="2570184" y="439771"/>
                </a:cubicBezTo>
                <a:cubicBezTo>
                  <a:pt x="2570184" y="431209"/>
                  <a:pt x="2576019" y="424982"/>
                  <a:pt x="2582580" y="424982"/>
                </a:cubicBezTo>
                <a:close/>
                <a:moveTo>
                  <a:pt x="2511026" y="424982"/>
                </a:moveTo>
                <a:cubicBezTo>
                  <a:pt x="2519047" y="424982"/>
                  <a:pt x="2525610" y="431209"/>
                  <a:pt x="2525610" y="439771"/>
                </a:cubicBezTo>
                <a:cubicBezTo>
                  <a:pt x="2525610" y="447555"/>
                  <a:pt x="2519047" y="454560"/>
                  <a:pt x="2511026" y="454560"/>
                </a:cubicBezTo>
                <a:cubicBezTo>
                  <a:pt x="2503735" y="454560"/>
                  <a:pt x="2499361" y="447555"/>
                  <a:pt x="2499361" y="439771"/>
                </a:cubicBezTo>
                <a:cubicBezTo>
                  <a:pt x="2499361" y="431209"/>
                  <a:pt x="2503735" y="424982"/>
                  <a:pt x="2511026" y="424982"/>
                </a:cubicBezTo>
                <a:close/>
                <a:moveTo>
                  <a:pt x="1799085" y="357525"/>
                </a:moveTo>
                <a:cubicBezTo>
                  <a:pt x="1807647" y="357525"/>
                  <a:pt x="1813873" y="361900"/>
                  <a:pt x="1813873" y="369922"/>
                </a:cubicBezTo>
                <a:cubicBezTo>
                  <a:pt x="1813873" y="377215"/>
                  <a:pt x="1807647" y="383779"/>
                  <a:pt x="1799085" y="383779"/>
                </a:cubicBezTo>
                <a:cubicBezTo>
                  <a:pt x="1790525" y="383779"/>
                  <a:pt x="1784300" y="377215"/>
                  <a:pt x="1784300" y="369922"/>
                </a:cubicBezTo>
                <a:cubicBezTo>
                  <a:pt x="1784300" y="361900"/>
                  <a:pt x="1790525" y="357525"/>
                  <a:pt x="1799085" y="357525"/>
                </a:cubicBezTo>
                <a:close/>
                <a:moveTo>
                  <a:pt x="1728262" y="357525"/>
                </a:moveTo>
                <a:cubicBezTo>
                  <a:pt x="1736825" y="357525"/>
                  <a:pt x="1743049" y="361900"/>
                  <a:pt x="1743049" y="369922"/>
                </a:cubicBezTo>
                <a:cubicBezTo>
                  <a:pt x="1743049" y="377215"/>
                  <a:pt x="1736825" y="383779"/>
                  <a:pt x="1728262" y="383779"/>
                </a:cubicBezTo>
                <a:cubicBezTo>
                  <a:pt x="1719697" y="383779"/>
                  <a:pt x="1713470" y="377215"/>
                  <a:pt x="1713470" y="369922"/>
                </a:cubicBezTo>
                <a:cubicBezTo>
                  <a:pt x="1713470" y="361900"/>
                  <a:pt x="1719697" y="357525"/>
                  <a:pt x="1728262" y="357525"/>
                </a:cubicBezTo>
                <a:close/>
                <a:moveTo>
                  <a:pt x="1657429" y="357525"/>
                </a:moveTo>
                <a:cubicBezTo>
                  <a:pt x="1665215" y="357525"/>
                  <a:pt x="1672220" y="361900"/>
                  <a:pt x="1672220" y="369922"/>
                </a:cubicBezTo>
                <a:cubicBezTo>
                  <a:pt x="1672220" y="377215"/>
                  <a:pt x="1665215" y="383779"/>
                  <a:pt x="1657429" y="383779"/>
                </a:cubicBezTo>
                <a:cubicBezTo>
                  <a:pt x="1648870" y="383779"/>
                  <a:pt x="1642650" y="377215"/>
                  <a:pt x="1642650" y="369922"/>
                </a:cubicBezTo>
                <a:cubicBezTo>
                  <a:pt x="1642650" y="361900"/>
                  <a:pt x="1648870" y="357525"/>
                  <a:pt x="1657429" y="357525"/>
                </a:cubicBezTo>
                <a:close/>
                <a:moveTo>
                  <a:pt x="1582296" y="357525"/>
                </a:moveTo>
                <a:cubicBezTo>
                  <a:pt x="1589593" y="357525"/>
                  <a:pt x="1594704" y="361900"/>
                  <a:pt x="1594704" y="369922"/>
                </a:cubicBezTo>
                <a:cubicBezTo>
                  <a:pt x="1594704" y="377215"/>
                  <a:pt x="1589593" y="383779"/>
                  <a:pt x="1582296" y="383779"/>
                </a:cubicBezTo>
                <a:cubicBezTo>
                  <a:pt x="1574274" y="383779"/>
                  <a:pt x="1568441" y="377215"/>
                  <a:pt x="1568441" y="369922"/>
                </a:cubicBezTo>
                <a:cubicBezTo>
                  <a:pt x="1568441" y="361900"/>
                  <a:pt x="1574274" y="357525"/>
                  <a:pt x="1582296" y="357525"/>
                </a:cubicBezTo>
                <a:close/>
                <a:moveTo>
                  <a:pt x="1512195" y="357525"/>
                </a:moveTo>
                <a:cubicBezTo>
                  <a:pt x="1518030" y="357525"/>
                  <a:pt x="1523863" y="361900"/>
                  <a:pt x="1523863" y="369922"/>
                </a:cubicBezTo>
                <a:cubicBezTo>
                  <a:pt x="1523863" y="377215"/>
                  <a:pt x="1518030" y="383779"/>
                  <a:pt x="1512195" y="383779"/>
                </a:cubicBezTo>
                <a:cubicBezTo>
                  <a:pt x="1504171" y="383779"/>
                  <a:pt x="1497612" y="377215"/>
                  <a:pt x="1497612" y="369922"/>
                </a:cubicBezTo>
                <a:cubicBezTo>
                  <a:pt x="1497612" y="361900"/>
                  <a:pt x="1504171" y="357525"/>
                  <a:pt x="1512195" y="357525"/>
                </a:cubicBezTo>
                <a:close/>
                <a:moveTo>
                  <a:pt x="1439171" y="357525"/>
                </a:moveTo>
                <a:cubicBezTo>
                  <a:pt x="1447188" y="357525"/>
                  <a:pt x="1453023" y="361900"/>
                  <a:pt x="1453023" y="369922"/>
                </a:cubicBezTo>
                <a:cubicBezTo>
                  <a:pt x="1453023" y="377215"/>
                  <a:pt x="1447188" y="383779"/>
                  <a:pt x="1439171" y="383779"/>
                </a:cubicBezTo>
                <a:cubicBezTo>
                  <a:pt x="1433336" y="383779"/>
                  <a:pt x="1426774" y="377215"/>
                  <a:pt x="1426774" y="369922"/>
                </a:cubicBezTo>
                <a:cubicBezTo>
                  <a:pt x="1426774" y="361900"/>
                  <a:pt x="1433336" y="357525"/>
                  <a:pt x="1439171" y="357525"/>
                </a:cubicBezTo>
                <a:close/>
                <a:moveTo>
                  <a:pt x="1368347" y="357525"/>
                </a:moveTo>
                <a:cubicBezTo>
                  <a:pt x="1376368" y="357525"/>
                  <a:pt x="1382199" y="361900"/>
                  <a:pt x="1382199" y="369922"/>
                </a:cubicBezTo>
                <a:cubicBezTo>
                  <a:pt x="1382199" y="377215"/>
                  <a:pt x="1376368" y="383779"/>
                  <a:pt x="1368347" y="383779"/>
                </a:cubicBezTo>
                <a:cubicBezTo>
                  <a:pt x="1362508" y="383779"/>
                  <a:pt x="1355949" y="377215"/>
                  <a:pt x="1355949" y="369922"/>
                </a:cubicBezTo>
                <a:cubicBezTo>
                  <a:pt x="1355949" y="361900"/>
                  <a:pt x="1362508" y="357525"/>
                  <a:pt x="1368347" y="357525"/>
                </a:cubicBezTo>
                <a:close/>
                <a:moveTo>
                  <a:pt x="1297518" y="357525"/>
                </a:moveTo>
                <a:cubicBezTo>
                  <a:pt x="1305540" y="357525"/>
                  <a:pt x="1311374" y="361900"/>
                  <a:pt x="1311374" y="369922"/>
                </a:cubicBezTo>
                <a:cubicBezTo>
                  <a:pt x="1311374" y="377215"/>
                  <a:pt x="1305540" y="383779"/>
                  <a:pt x="1297518" y="383779"/>
                </a:cubicBezTo>
                <a:cubicBezTo>
                  <a:pt x="1289495" y="383779"/>
                  <a:pt x="1285121" y="377215"/>
                  <a:pt x="1285121" y="369922"/>
                </a:cubicBezTo>
                <a:cubicBezTo>
                  <a:pt x="1285121" y="361900"/>
                  <a:pt x="1289495" y="357525"/>
                  <a:pt x="1297518" y="357525"/>
                </a:cubicBezTo>
                <a:close/>
                <a:moveTo>
                  <a:pt x="1225703" y="357525"/>
                </a:moveTo>
                <a:cubicBezTo>
                  <a:pt x="1233487" y="357525"/>
                  <a:pt x="1240493" y="363359"/>
                  <a:pt x="1240493" y="369922"/>
                </a:cubicBezTo>
                <a:cubicBezTo>
                  <a:pt x="1240493" y="377215"/>
                  <a:pt x="1233487" y="383779"/>
                  <a:pt x="1225703" y="383779"/>
                </a:cubicBezTo>
                <a:cubicBezTo>
                  <a:pt x="1217156" y="383779"/>
                  <a:pt x="1210926" y="377215"/>
                  <a:pt x="1210926" y="369922"/>
                </a:cubicBezTo>
                <a:cubicBezTo>
                  <a:pt x="1210926" y="363359"/>
                  <a:pt x="1217156" y="357525"/>
                  <a:pt x="1225703" y="357525"/>
                </a:cubicBezTo>
                <a:close/>
                <a:moveTo>
                  <a:pt x="1154890" y="357525"/>
                </a:moveTo>
                <a:cubicBezTo>
                  <a:pt x="1162673" y="357525"/>
                  <a:pt x="1169676" y="363359"/>
                  <a:pt x="1169676" y="369922"/>
                </a:cubicBezTo>
                <a:cubicBezTo>
                  <a:pt x="1169676" y="377215"/>
                  <a:pt x="1162673" y="383779"/>
                  <a:pt x="1154890" y="383779"/>
                </a:cubicBezTo>
                <a:cubicBezTo>
                  <a:pt x="1146325" y="383779"/>
                  <a:pt x="1140096" y="377215"/>
                  <a:pt x="1140096" y="369922"/>
                </a:cubicBezTo>
                <a:cubicBezTo>
                  <a:pt x="1140096" y="363359"/>
                  <a:pt x="1146325" y="357525"/>
                  <a:pt x="1154890" y="357525"/>
                </a:cubicBezTo>
                <a:close/>
                <a:moveTo>
                  <a:pt x="1084059" y="357525"/>
                </a:moveTo>
                <a:cubicBezTo>
                  <a:pt x="1091842" y="357525"/>
                  <a:pt x="1098844" y="363359"/>
                  <a:pt x="1098844" y="369922"/>
                </a:cubicBezTo>
                <a:cubicBezTo>
                  <a:pt x="1098844" y="377215"/>
                  <a:pt x="1091842" y="383779"/>
                  <a:pt x="1084059" y="383779"/>
                </a:cubicBezTo>
                <a:cubicBezTo>
                  <a:pt x="1075492" y="383779"/>
                  <a:pt x="1069268" y="377215"/>
                  <a:pt x="1069268" y="369922"/>
                </a:cubicBezTo>
                <a:cubicBezTo>
                  <a:pt x="1069268" y="363359"/>
                  <a:pt x="1075492" y="357525"/>
                  <a:pt x="1084059" y="357525"/>
                </a:cubicBezTo>
                <a:close/>
                <a:moveTo>
                  <a:pt x="1013015" y="357525"/>
                </a:moveTo>
                <a:cubicBezTo>
                  <a:pt x="1020312" y="357525"/>
                  <a:pt x="1024685" y="363359"/>
                  <a:pt x="1024685" y="369922"/>
                </a:cubicBezTo>
                <a:cubicBezTo>
                  <a:pt x="1024685" y="377215"/>
                  <a:pt x="1020312" y="383779"/>
                  <a:pt x="1013015" y="383779"/>
                </a:cubicBezTo>
                <a:cubicBezTo>
                  <a:pt x="1005003" y="383779"/>
                  <a:pt x="998434" y="377215"/>
                  <a:pt x="998434" y="369922"/>
                </a:cubicBezTo>
                <a:cubicBezTo>
                  <a:pt x="998434" y="363359"/>
                  <a:pt x="1005003" y="357525"/>
                  <a:pt x="1013015" y="357525"/>
                </a:cubicBezTo>
                <a:close/>
                <a:moveTo>
                  <a:pt x="941465" y="357525"/>
                </a:moveTo>
                <a:cubicBezTo>
                  <a:pt x="948030" y="357525"/>
                  <a:pt x="953864" y="363359"/>
                  <a:pt x="953864" y="369922"/>
                </a:cubicBezTo>
                <a:cubicBezTo>
                  <a:pt x="953864" y="377215"/>
                  <a:pt x="948030" y="383779"/>
                  <a:pt x="941465" y="383779"/>
                </a:cubicBezTo>
                <a:cubicBezTo>
                  <a:pt x="934173" y="383779"/>
                  <a:pt x="927611" y="377215"/>
                  <a:pt x="927611" y="369922"/>
                </a:cubicBezTo>
                <a:cubicBezTo>
                  <a:pt x="927611" y="363359"/>
                  <a:pt x="934173" y="357525"/>
                  <a:pt x="941465" y="357525"/>
                </a:cubicBezTo>
                <a:close/>
                <a:moveTo>
                  <a:pt x="870633" y="357525"/>
                </a:moveTo>
                <a:cubicBezTo>
                  <a:pt x="877194" y="357525"/>
                  <a:pt x="883034" y="363359"/>
                  <a:pt x="883034" y="369922"/>
                </a:cubicBezTo>
                <a:cubicBezTo>
                  <a:pt x="883034" y="377215"/>
                  <a:pt x="877194" y="383779"/>
                  <a:pt x="870633" y="383779"/>
                </a:cubicBezTo>
                <a:cubicBezTo>
                  <a:pt x="863344" y="383779"/>
                  <a:pt x="856777" y="377215"/>
                  <a:pt x="856777" y="369922"/>
                </a:cubicBezTo>
                <a:cubicBezTo>
                  <a:pt x="856777" y="363359"/>
                  <a:pt x="863344" y="357525"/>
                  <a:pt x="870633" y="357525"/>
                </a:cubicBezTo>
                <a:close/>
                <a:moveTo>
                  <a:pt x="798346" y="357525"/>
                </a:moveTo>
                <a:cubicBezTo>
                  <a:pt x="806370" y="357525"/>
                  <a:pt x="812203" y="363359"/>
                  <a:pt x="812203" y="369922"/>
                </a:cubicBezTo>
                <a:cubicBezTo>
                  <a:pt x="812203" y="377215"/>
                  <a:pt x="806370" y="383779"/>
                  <a:pt x="798346" y="383779"/>
                </a:cubicBezTo>
                <a:cubicBezTo>
                  <a:pt x="792510" y="383779"/>
                  <a:pt x="785947" y="377215"/>
                  <a:pt x="785947" y="369922"/>
                </a:cubicBezTo>
                <a:cubicBezTo>
                  <a:pt x="785947" y="363359"/>
                  <a:pt x="792510" y="357525"/>
                  <a:pt x="798346" y="357525"/>
                </a:cubicBezTo>
                <a:close/>
                <a:moveTo>
                  <a:pt x="3654110" y="354153"/>
                </a:moveTo>
                <a:cubicBezTo>
                  <a:pt x="3661893" y="354153"/>
                  <a:pt x="3668898" y="360716"/>
                  <a:pt x="3668898" y="368738"/>
                </a:cubicBezTo>
                <a:cubicBezTo>
                  <a:pt x="3668898" y="376031"/>
                  <a:pt x="3661893" y="380407"/>
                  <a:pt x="3654110" y="380407"/>
                </a:cubicBezTo>
                <a:cubicBezTo>
                  <a:pt x="3645548" y="380407"/>
                  <a:pt x="3639322" y="376031"/>
                  <a:pt x="3639322" y="368738"/>
                </a:cubicBezTo>
                <a:cubicBezTo>
                  <a:pt x="3639322" y="360716"/>
                  <a:pt x="3645548" y="354153"/>
                  <a:pt x="3654110" y="354153"/>
                </a:cubicBezTo>
                <a:close/>
                <a:moveTo>
                  <a:pt x="3583280" y="354153"/>
                </a:moveTo>
                <a:cubicBezTo>
                  <a:pt x="3591064" y="354153"/>
                  <a:pt x="3598069" y="360716"/>
                  <a:pt x="3598069" y="368738"/>
                </a:cubicBezTo>
                <a:cubicBezTo>
                  <a:pt x="3598069" y="376031"/>
                  <a:pt x="3591064" y="380407"/>
                  <a:pt x="3583280" y="380407"/>
                </a:cubicBezTo>
                <a:cubicBezTo>
                  <a:pt x="3574718" y="380407"/>
                  <a:pt x="3568491" y="376031"/>
                  <a:pt x="3568491" y="368738"/>
                </a:cubicBezTo>
                <a:cubicBezTo>
                  <a:pt x="3568491" y="360716"/>
                  <a:pt x="3574718" y="354153"/>
                  <a:pt x="3583280" y="354153"/>
                </a:cubicBezTo>
                <a:close/>
                <a:moveTo>
                  <a:pt x="3512449" y="354153"/>
                </a:moveTo>
                <a:cubicBezTo>
                  <a:pt x="3520232" y="354153"/>
                  <a:pt x="3527237" y="360983"/>
                  <a:pt x="3527237" y="369330"/>
                </a:cubicBezTo>
                <a:cubicBezTo>
                  <a:pt x="3527237" y="376919"/>
                  <a:pt x="3520232" y="383749"/>
                  <a:pt x="3512449" y="383749"/>
                </a:cubicBezTo>
                <a:cubicBezTo>
                  <a:pt x="3503887" y="383749"/>
                  <a:pt x="3497661" y="376919"/>
                  <a:pt x="3497661" y="369330"/>
                </a:cubicBezTo>
                <a:cubicBezTo>
                  <a:pt x="3497661" y="360983"/>
                  <a:pt x="3503887" y="354153"/>
                  <a:pt x="3512449" y="354153"/>
                </a:cubicBezTo>
                <a:close/>
                <a:moveTo>
                  <a:pt x="3440686" y="354153"/>
                </a:moveTo>
                <a:cubicBezTo>
                  <a:pt x="3448708" y="354153"/>
                  <a:pt x="3453083" y="360983"/>
                  <a:pt x="3453083" y="369330"/>
                </a:cubicBezTo>
                <a:cubicBezTo>
                  <a:pt x="3453083" y="376919"/>
                  <a:pt x="3448708" y="383749"/>
                  <a:pt x="3440686" y="383749"/>
                </a:cubicBezTo>
                <a:cubicBezTo>
                  <a:pt x="3433393" y="383749"/>
                  <a:pt x="3426830" y="376919"/>
                  <a:pt x="3426830" y="369330"/>
                </a:cubicBezTo>
                <a:cubicBezTo>
                  <a:pt x="3426830" y="360983"/>
                  <a:pt x="3433393" y="354153"/>
                  <a:pt x="3440686" y="354153"/>
                </a:cubicBezTo>
                <a:close/>
                <a:moveTo>
                  <a:pt x="3369857" y="354153"/>
                </a:moveTo>
                <a:cubicBezTo>
                  <a:pt x="3376420" y="354153"/>
                  <a:pt x="3382254" y="360983"/>
                  <a:pt x="3382254" y="369330"/>
                </a:cubicBezTo>
                <a:cubicBezTo>
                  <a:pt x="3382254" y="376919"/>
                  <a:pt x="3376420" y="383749"/>
                  <a:pt x="3369857" y="383749"/>
                </a:cubicBezTo>
                <a:cubicBezTo>
                  <a:pt x="3362564" y="383749"/>
                  <a:pt x="3356001" y="376919"/>
                  <a:pt x="3356001" y="369330"/>
                </a:cubicBezTo>
                <a:cubicBezTo>
                  <a:pt x="3356001" y="360983"/>
                  <a:pt x="3362564" y="354153"/>
                  <a:pt x="3369857" y="354153"/>
                </a:cubicBezTo>
                <a:close/>
                <a:moveTo>
                  <a:pt x="3299097" y="354153"/>
                </a:moveTo>
                <a:cubicBezTo>
                  <a:pt x="3305662" y="354153"/>
                  <a:pt x="3311496" y="360983"/>
                  <a:pt x="3311496" y="369330"/>
                </a:cubicBezTo>
                <a:cubicBezTo>
                  <a:pt x="3311496" y="376919"/>
                  <a:pt x="3305662" y="383749"/>
                  <a:pt x="3299097" y="383749"/>
                </a:cubicBezTo>
                <a:cubicBezTo>
                  <a:pt x="3291804" y="383749"/>
                  <a:pt x="3285242" y="376919"/>
                  <a:pt x="3285242" y="369330"/>
                </a:cubicBezTo>
                <a:cubicBezTo>
                  <a:pt x="3285242" y="360983"/>
                  <a:pt x="3291804" y="354153"/>
                  <a:pt x="3299097" y="354153"/>
                </a:cubicBezTo>
                <a:close/>
                <a:moveTo>
                  <a:pt x="3226808" y="354153"/>
                </a:moveTo>
                <a:cubicBezTo>
                  <a:pt x="3234828" y="354153"/>
                  <a:pt x="3240664" y="360983"/>
                  <a:pt x="3240664" y="369330"/>
                </a:cubicBezTo>
                <a:cubicBezTo>
                  <a:pt x="3240664" y="376919"/>
                  <a:pt x="3234828" y="383749"/>
                  <a:pt x="3226808" y="383749"/>
                </a:cubicBezTo>
                <a:cubicBezTo>
                  <a:pt x="3220245" y="383749"/>
                  <a:pt x="3214410" y="376919"/>
                  <a:pt x="3214410" y="369330"/>
                </a:cubicBezTo>
                <a:cubicBezTo>
                  <a:pt x="3214410" y="360983"/>
                  <a:pt x="3220245" y="354153"/>
                  <a:pt x="3226808" y="354153"/>
                </a:cubicBezTo>
                <a:close/>
                <a:moveTo>
                  <a:pt x="3152605" y="354153"/>
                </a:moveTo>
                <a:cubicBezTo>
                  <a:pt x="3159898" y="354153"/>
                  <a:pt x="3166462" y="360983"/>
                  <a:pt x="3166462" y="369330"/>
                </a:cubicBezTo>
                <a:cubicBezTo>
                  <a:pt x="3166462" y="376919"/>
                  <a:pt x="3159898" y="383749"/>
                  <a:pt x="3152605" y="383749"/>
                </a:cubicBezTo>
                <a:cubicBezTo>
                  <a:pt x="3146040" y="383749"/>
                  <a:pt x="3140206" y="376919"/>
                  <a:pt x="3140206" y="369330"/>
                </a:cubicBezTo>
                <a:cubicBezTo>
                  <a:pt x="3140206" y="360983"/>
                  <a:pt x="3146040" y="354153"/>
                  <a:pt x="3152605" y="354153"/>
                </a:cubicBezTo>
                <a:close/>
                <a:moveTo>
                  <a:pt x="3081774" y="354153"/>
                </a:moveTo>
                <a:cubicBezTo>
                  <a:pt x="3089066" y="354153"/>
                  <a:pt x="3095627" y="360983"/>
                  <a:pt x="3095627" y="369330"/>
                </a:cubicBezTo>
                <a:cubicBezTo>
                  <a:pt x="3095627" y="376919"/>
                  <a:pt x="3089066" y="383749"/>
                  <a:pt x="3081774" y="383749"/>
                </a:cubicBezTo>
                <a:cubicBezTo>
                  <a:pt x="3073750" y="383749"/>
                  <a:pt x="3069375" y="376919"/>
                  <a:pt x="3069375" y="369330"/>
                </a:cubicBezTo>
                <a:cubicBezTo>
                  <a:pt x="3069375" y="360983"/>
                  <a:pt x="3073750" y="354153"/>
                  <a:pt x="3081774" y="354153"/>
                </a:cubicBezTo>
                <a:close/>
                <a:moveTo>
                  <a:pt x="3013715" y="354153"/>
                </a:moveTo>
                <a:cubicBezTo>
                  <a:pt x="3021307" y="354153"/>
                  <a:pt x="3028135" y="360983"/>
                  <a:pt x="3028135" y="369330"/>
                </a:cubicBezTo>
                <a:cubicBezTo>
                  <a:pt x="3028135" y="376919"/>
                  <a:pt x="3021307" y="383749"/>
                  <a:pt x="3013715" y="383749"/>
                </a:cubicBezTo>
                <a:cubicBezTo>
                  <a:pt x="3005368" y="383749"/>
                  <a:pt x="2998539" y="376919"/>
                  <a:pt x="2998539" y="369330"/>
                </a:cubicBezTo>
                <a:cubicBezTo>
                  <a:pt x="2998539" y="360983"/>
                  <a:pt x="3005368" y="354153"/>
                  <a:pt x="3013715" y="354153"/>
                </a:cubicBezTo>
                <a:close/>
                <a:moveTo>
                  <a:pt x="2942494" y="354153"/>
                </a:moveTo>
                <a:cubicBezTo>
                  <a:pt x="2951055" y="354153"/>
                  <a:pt x="2957288" y="360983"/>
                  <a:pt x="2957288" y="369330"/>
                </a:cubicBezTo>
                <a:cubicBezTo>
                  <a:pt x="2957288" y="376919"/>
                  <a:pt x="2951055" y="383749"/>
                  <a:pt x="2942494" y="383749"/>
                </a:cubicBezTo>
                <a:cubicBezTo>
                  <a:pt x="2934713" y="383749"/>
                  <a:pt x="2927708" y="376919"/>
                  <a:pt x="2927708" y="369330"/>
                </a:cubicBezTo>
                <a:cubicBezTo>
                  <a:pt x="2927708" y="360983"/>
                  <a:pt x="2934713" y="354153"/>
                  <a:pt x="2942494" y="354153"/>
                </a:cubicBezTo>
                <a:close/>
                <a:moveTo>
                  <a:pt x="2868293" y="354153"/>
                </a:moveTo>
                <a:cubicBezTo>
                  <a:pt x="2876858" y="354153"/>
                  <a:pt x="2883085" y="360983"/>
                  <a:pt x="2883085" y="369330"/>
                </a:cubicBezTo>
                <a:cubicBezTo>
                  <a:pt x="2883085" y="376919"/>
                  <a:pt x="2876858" y="383749"/>
                  <a:pt x="2868293" y="383749"/>
                </a:cubicBezTo>
                <a:cubicBezTo>
                  <a:pt x="2860512" y="383749"/>
                  <a:pt x="2853504" y="376919"/>
                  <a:pt x="2853504" y="369330"/>
                </a:cubicBezTo>
                <a:cubicBezTo>
                  <a:pt x="2853504" y="360983"/>
                  <a:pt x="2860512" y="354153"/>
                  <a:pt x="2868293" y="354153"/>
                </a:cubicBezTo>
                <a:close/>
                <a:moveTo>
                  <a:pt x="2796535" y="354153"/>
                </a:moveTo>
                <a:cubicBezTo>
                  <a:pt x="2804558" y="354153"/>
                  <a:pt x="2808932" y="360983"/>
                  <a:pt x="2808932" y="369330"/>
                </a:cubicBezTo>
                <a:cubicBezTo>
                  <a:pt x="2808932" y="376919"/>
                  <a:pt x="2804558" y="383749"/>
                  <a:pt x="2796535" y="383749"/>
                </a:cubicBezTo>
                <a:cubicBezTo>
                  <a:pt x="2789243" y="383749"/>
                  <a:pt x="2782678" y="376919"/>
                  <a:pt x="2782678" y="369330"/>
                </a:cubicBezTo>
                <a:cubicBezTo>
                  <a:pt x="2782678" y="360983"/>
                  <a:pt x="2789243" y="354153"/>
                  <a:pt x="2796535" y="354153"/>
                </a:cubicBezTo>
                <a:close/>
                <a:moveTo>
                  <a:pt x="2725695" y="354153"/>
                </a:moveTo>
                <a:cubicBezTo>
                  <a:pt x="2731532" y="354153"/>
                  <a:pt x="2738100" y="360983"/>
                  <a:pt x="2738100" y="369330"/>
                </a:cubicBezTo>
                <a:cubicBezTo>
                  <a:pt x="2738100" y="376919"/>
                  <a:pt x="2731532" y="383749"/>
                  <a:pt x="2725695" y="383749"/>
                </a:cubicBezTo>
                <a:cubicBezTo>
                  <a:pt x="2717681" y="383749"/>
                  <a:pt x="2711846" y="376919"/>
                  <a:pt x="2711846" y="369330"/>
                </a:cubicBezTo>
                <a:cubicBezTo>
                  <a:pt x="2711846" y="360983"/>
                  <a:pt x="2717681" y="354153"/>
                  <a:pt x="2725695" y="354153"/>
                </a:cubicBezTo>
                <a:close/>
                <a:moveTo>
                  <a:pt x="2653415" y="354153"/>
                </a:moveTo>
                <a:cubicBezTo>
                  <a:pt x="2660705" y="354153"/>
                  <a:pt x="2667270" y="360983"/>
                  <a:pt x="2667270" y="369330"/>
                </a:cubicBezTo>
                <a:cubicBezTo>
                  <a:pt x="2667270" y="376919"/>
                  <a:pt x="2660705" y="383749"/>
                  <a:pt x="2653415" y="383749"/>
                </a:cubicBezTo>
                <a:cubicBezTo>
                  <a:pt x="2646857" y="383749"/>
                  <a:pt x="2641021" y="376919"/>
                  <a:pt x="2641021" y="369330"/>
                </a:cubicBezTo>
                <a:cubicBezTo>
                  <a:pt x="2641021" y="360983"/>
                  <a:pt x="2646857" y="354153"/>
                  <a:pt x="2653415" y="354153"/>
                </a:cubicBezTo>
                <a:close/>
                <a:moveTo>
                  <a:pt x="2582583" y="354153"/>
                </a:moveTo>
                <a:cubicBezTo>
                  <a:pt x="2589875" y="354153"/>
                  <a:pt x="2596439" y="360983"/>
                  <a:pt x="2596439" y="369330"/>
                </a:cubicBezTo>
                <a:cubicBezTo>
                  <a:pt x="2596439" y="376919"/>
                  <a:pt x="2589875" y="383749"/>
                  <a:pt x="2582583" y="383749"/>
                </a:cubicBezTo>
                <a:cubicBezTo>
                  <a:pt x="2576019" y="383749"/>
                  <a:pt x="2570184" y="376919"/>
                  <a:pt x="2570184" y="369330"/>
                </a:cubicBezTo>
                <a:cubicBezTo>
                  <a:pt x="2570184" y="360983"/>
                  <a:pt x="2576019" y="354153"/>
                  <a:pt x="2582583" y="354153"/>
                </a:cubicBezTo>
                <a:close/>
                <a:moveTo>
                  <a:pt x="2511029" y="354153"/>
                </a:moveTo>
                <a:cubicBezTo>
                  <a:pt x="2519050" y="354153"/>
                  <a:pt x="2525613" y="360983"/>
                  <a:pt x="2525613" y="369330"/>
                </a:cubicBezTo>
                <a:cubicBezTo>
                  <a:pt x="2525613" y="376919"/>
                  <a:pt x="2519050" y="383749"/>
                  <a:pt x="2511029" y="383749"/>
                </a:cubicBezTo>
                <a:cubicBezTo>
                  <a:pt x="2503737" y="383749"/>
                  <a:pt x="2499361" y="376919"/>
                  <a:pt x="2499361" y="369330"/>
                </a:cubicBezTo>
                <a:cubicBezTo>
                  <a:pt x="2499361" y="360983"/>
                  <a:pt x="2503737" y="354153"/>
                  <a:pt x="2511029" y="354153"/>
                </a:cubicBezTo>
                <a:close/>
                <a:moveTo>
                  <a:pt x="2439946" y="354153"/>
                </a:moveTo>
                <a:cubicBezTo>
                  <a:pt x="2448505" y="354153"/>
                  <a:pt x="2454732" y="360983"/>
                  <a:pt x="2454732" y="369330"/>
                </a:cubicBezTo>
                <a:cubicBezTo>
                  <a:pt x="2454732" y="376919"/>
                  <a:pt x="2448505" y="383749"/>
                  <a:pt x="2439946" y="383749"/>
                </a:cubicBezTo>
                <a:cubicBezTo>
                  <a:pt x="2432160" y="383749"/>
                  <a:pt x="2425156" y="376919"/>
                  <a:pt x="2425156" y="369330"/>
                </a:cubicBezTo>
                <a:cubicBezTo>
                  <a:pt x="2425156" y="360983"/>
                  <a:pt x="2432160" y="354153"/>
                  <a:pt x="2439946" y="354153"/>
                </a:cubicBezTo>
                <a:close/>
                <a:moveTo>
                  <a:pt x="2369110" y="354153"/>
                </a:moveTo>
                <a:cubicBezTo>
                  <a:pt x="2377672" y="354153"/>
                  <a:pt x="2383899" y="360983"/>
                  <a:pt x="2383899" y="369330"/>
                </a:cubicBezTo>
                <a:cubicBezTo>
                  <a:pt x="2383899" y="376919"/>
                  <a:pt x="2377672" y="383749"/>
                  <a:pt x="2369110" y="383749"/>
                </a:cubicBezTo>
                <a:cubicBezTo>
                  <a:pt x="2361327" y="383749"/>
                  <a:pt x="2354319" y="376919"/>
                  <a:pt x="2354319" y="369330"/>
                </a:cubicBezTo>
                <a:cubicBezTo>
                  <a:pt x="2354319" y="360983"/>
                  <a:pt x="2361327" y="354153"/>
                  <a:pt x="2369110" y="354153"/>
                </a:cubicBezTo>
                <a:close/>
                <a:moveTo>
                  <a:pt x="2298280" y="354153"/>
                </a:moveTo>
                <a:cubicBezTo>
                  <a:pt x="2306842" y="354153"/>
                  <a:pt x="2313068" y="360983"/>
                  <a:pt x="2313068" y="369330"/>
                </a:cubicBezTo>
                <a:cubicBezTo>
                  <a:pt x="2313068" y="376919"/>
                  <a:pt x="2306842" y="383749"/>
                  <a:pt x="2298280" y="383749"/>
                </a:cubicBezTo>
                <a:cubicBezTo>
                  <a:pt x="2290497" y="383749"/>
                  <a:pt x="2283490" y="376919"/>
                  <a:pt x="2283490" y="369330"/>
                </a:cubicBezTo>
                <a:cubicBezTo>
                  <a:pt x="2283490" y="360983"/>
                  <a:pt x="2290497" y="354153"/>
                  <a:pt x="2298280" y="354153"/>
                </a:cubicBezTo>
                <a:close/>
                <a:moveTo>
                  <a:pt x="2226517" y="354153"/>
                </a:moveTo>
                <a:cubicBezTo>
                  <a:pt x="2234538" y="354153"/>
                  <a:pt x="2238914" y="360983"/>
                  <a:pt x="2238914" y="369330"/>
                </a:cubicBezTo>
                <a:cubicBezTo>
                  <a:pt x="2238914" y="376919"/>
                  <a:pt x="2234538" y="383749"/>
                  <a:pt x="2226517" y="383749"/>
                </a:cubicBezTo>
                <a:cubicBezTo>
                  <a:pt x="2218495" y="383749"/>
                  <a:pt x="2212658" y="376919"/>
                  <a:pt x="2212658" y="369330"/>
                </a:cubicBezTo>
                <a:cubicBezTo>
                  <a:pt x="2212658" y="360983"/>
                  <a:pt x="2218495" y="354153"/>
                  <a:pt x="2226517" y="354153"/>
                </a:cubicBezTo>
                <a:close/>
                <a:moveTo>
                  <a:pt x="2155683" y="354153"/>
                </a:moveTo>
                <a:cubicBezTo>
                  <a:pt x="2161519" y="354153"/>
                  <a:pt x="2168081" y="360983"/>
                  <a:pt x="2168081" y="369330"/>
                </a:cubicBezTo>
                <a:cubicBezTo>
                  <a:pt x="2168081" y="376919"/>
                  <a:pt x="2161519" y="383749"/>
                  <a:pt x="2155683" y="383749"/>
                </a:cubicBezTo>
                <a:cubicBezTo>
                  <a:pt x="2147663" y="383749"/>
                  <a:pt x="2141827" y="376919"/>
                  <a:pt x="2141827" y="369330"/>
                </a:cubicBezTo>
                <a:cubicBezTo>
                  <a:pt x="2141827" y="360983"/>
                  <a:pt x="2147663" y="354153"/>
                  <a:pt x="2155683" y="354153"/>
                </a:cubicBezTo>
                <a:close/>
                <a:moveTo>
                  <a:pt x="2084849" y="354153"/>
                </a:moveTo>
                <a:cubicBezTo>
                  <a:pt x="2090683" y="354153"/>
                  <a:pt x="2097248" y="360983"/>
                  <a:pt x="2097248" y="369330"/>
                </a:cubicBezTo>
                <a:cubicBezTo>
                  <a:pt x="2097248" y="376919"/>
                  <a:pt x="2090683" y="383749"/>
                  <a:pt x="2084849" y="383749"/>
                </a:cubicBezTo>
                <a:cubicBezTo>
                  <a:pt x="2076828" y="383749"/>
                  <a:pt x="2070994" y="376919"/>
                  <a:pt x="2070994" y="369330"/>
                </a:cubicBezTo>
                <a:cubicBezTo>
                  <a:pt x="2070994" y="360983"/>
                  <a:pt x="2076828" y="354153"/>
                  <a:pt x="2084849" y="354153"/>
                </a:cubicBezTo>
                <a:close/>
                <a:moveTo>
                  <a:pt x="2011835" y="354153"/>
                </a:moveTo>
                <a:cubicBezTo>
                  <a:pt x="2019855" y="354153"/>
                  <a:pt x="2026421" y="360983"/>
                  <a:pt x="2026421" y="369330"/>
                </a:cubicBezTo>
                <a:cubicBezTo>
                  <a:pt x="2026421" y="376919"/>
                  <a:pt x="2019855" y="383749"/>
                  <a:pt x="2011835" y="383749"/>
                </a:cubicBezTo>
                <a:cubicBezTo>
                  <a:pt x="2006000" y="383749"/>
                  <a:pt x="2000166" y="376919"/>
                  <a:pt x="2000166" y="369330"/>
                </a:cubicBezTo>
                <a:cubicBezTo>
                  <a:pt x="2000166" y="360983"/>
                  <a:pt x="2006000" y="354153"/>
                  <a:pt x="2011835" y="354153"/>
                </a:cubicBezTo>
                <a:close/>
                <a:moveTo>
                  <a:pt x="1938362" y="354153"/>
                </a:moveTo>
                <a:cubicBezTo>
                  <a:pt x="1946385" y="354153"/>
                  <a:pt x="1952222" y="360983"/>
                  <a:pt x="1952222" y="369330"/>
                </a:cubicBezTo>
                <a:cubicBezTo>
                  <a:pt x="1952222" y="376919"/>
                  <a:pt x="1946385" y="383749"/>
                  <a:pt x="1938362" y="383749"/>
                </a:cubicBezTo>
                <a:cubicBezTo>
                  <a:pt x="1932528" y="383749"/>
                  <a:pt x="1925968" y="376919"/>
                  <a:pt x="1925968" y="369330"/>
                </a:cubicBezTo>
                <a:cubicBezTo>
                  <a:pt x="1925968" y="360983"/>
                  <a:pt x="1932528" y="354153"/>
                  <a:pt x="1938362" y="354153"/>
                </a:cubicBezTo>
                <a:close/>
                <a:moveTo>
                  <a:pt x="1867527" y="354153"/>
                </a:moveTo>
                <a:cubicBezTo>
                  <a:pt x="1875550" y="354153"/>
                  <a:pt x="1881384" y="360983"/>
                  <a:pt x="1881384" y="369330"/>
                </a:cubicBezTo>
                <a:cubicBezTo>
                  <a:pt x="1881384" y="376919"/>
                  <a:pt x="1875550" y="383749"/>
                  <a:pt x="1867527" y="383749"/>
                </a:cubicBezTo>
                <a:cubicBezTo>
                  <a:pt x="1860235" y="383749"/>
                  <a:pt x="1855129" y="376919"/>
                  <a:pt x="1855129" y="369330"/>
                </a:cubicBezTo>
                <a:cubicBezTo>
                  <a:pt x="1855129" y="360983"/>
                  <a:pt x="1860235" y="354153"/>
                  <a:pt x="1867527" y="354153"/>
                </a:cubicBezTo>
                <a:close/>
                <a:moveTo>
                  <a:pt x="1225708" y="284879"/>
                </a:moveTo>
                <a:cubicBezTo>
                  <a:pt x="1233489" y="283322"/>
                  <a:pt x="1240493" y="290327"/>
                  <a:pt x="1240493" y="298111"/>
                </a:cubicBezTo>
                <a:cubicBezTo>
                  <a:pt x="1240493" y="306673"/>
                  <a:pt x="1233489" y="312900"/>
                  <a:pt x="1225708" y="312900"/>
                </a:cubicBezTo>
                <a:cubicBezTo>
                  <a:pt x="1217159" y="312900"/>
                  <a:pt x="1210931" y="306673"/>
                  <a:pt x="1210931" y="298111"/>
                </a:cubicBezTo>
                <a:cubicBezTo>
                  <a:pt x="1210931" y="290327"/>
                  <a:pt x="1217159" y="284879"/>
                  <a:pt x="1225708" y="284879"/>
                </a:cubicBezTo>
                <a:close/>
                <a:moveTo>
                  <a:pt x="3440686" y="283322"/>
                </a:moveTo>
                <a:cubicBezTo>
                  <a:pt x="3448708" y="283322"/>
                  <a:pt x="3453083" y="289885"/>
                  <a:pt x="3453083" y="297178"/>
                </a:cubicBezTo>
                <a:cubicBezTo>
                  <a:pt x="3453083" y="305200"/>
                  <a:pt x="3448708" y="309576"/>
                  <a:pt x="3440686" y="309576"/>
                </a:cubicBezTo>
                <a:cubicBezTo>
                  <a:pt x="3433393" y="309576"/>
                  <a:pt x="3426830" y="305200"/>
                  <a:pt x="3426830" y="297178"/>
                </a:cubicBezTo>
                <a:cubicBezTo>
                  <a:pt x="3426830" y="289885"/>
                  <a:pt x="3433393" y="283322"/>
                  <a:pt x="3440686" y="283322"/>
                </a:cubicBezTo>
                <a:close/>
                <a:moveTo>
                  <a:pt x="3369857" y="283322"/>
                </a:moveTo>
                <a:cubicBezTo>
                  <a:pt x="3376420" y="283322"/>
                  <a:pt x="3382254" y="289885"/>
                  <a:pt x="3382254" y="297178"/>
                </a:cubicBezTo>
                <a:cubicBezTo>
                  <a:pt x="3382254" y="305200"/>
                  <a:pt x="3376420" y="309576"/>
                  <a:pt x="3369857" y="309576"/>
                </a:cubicBezTo>
                <a:cubicBezTo>
                  <a:pt x="3362564" y="309576"/>
                  <a:pt x="3356001" y="305200"/>
                  <a:pt x="3356001" y="297178"/>
                </a:cubicBezTo>
                <a:cubicBezTo>
                  <a:pt x="3356001" y="289885"/>
                  <a:pt x="3362564" y="283322"/>
                  <a:pt x="3369857" y="283322"/>
                </a:cubicBezTo>
                <a:close/>
                <a:moveTo>
                  <a:pt x="3299100" y="283322"/>
                </a:moveTo>
                <a:cubicBezTo>
                  <a:pt x="3305662" y="283322"/>
                  <a:pt x="3311496" y="289885"/>
                  <a:pt x="3311496" y="297178"/>
                </a:cubicBezTo>
                <a:cubicBezTo>
                  <a:pt x="3311496" y="305200"/>
                  <a:pt x="3305662" y="309576"/>
                  <a:pt x="3299100" y="309576"/>
                </a:cubicBezTo>
                <a:cubicBezTo>
                  <a:pt x="3291804" y="309576"/>
                  <a:pt x="3285242" y="305200"/>
                  <a:pt x="3285242" y="297178"/>
                </a:cubicBezTo>
                <a:cubicBezTo>
                  <a:pt x="3285242" y="289885"/>
                  <a:pt x="3291804" y="283322"/>
                  <a:pt x="3299100" y="283322"/>
                </a:cubicBezTo>
                <a:close/>
                <a:moveTo>
                  <a:pt x="3226808" y="283322"/>
                </a:moveTo>
                <a:cubicBezTo>
                  <a:pt x="3234828" y="283322"/>
                  <a:pt x="3240664" y="289885"/>
                  <a:pt x="3240664" y="297178"/>
                </a:cubicBezTo>
                <a:cubicBezTo>
                  <a:pt x="3240664" y="305200"/>
                  <a:pt x="3234828" y="309576"/>
                  <a:pt x="3226808" y="309576"/>
                </a:cubicBezTo>
                <a:cubicBezTo>
                  <a:pt x="3220245" y="309576"/>
                  <a:pt x="3214410" y="305200"/>
                  <a:pt x="3214410" y="297178"/>
                </a:cubicBezTo>
                <a:cubicBezTo>
                  <a:pt x="3214410" y="289885"/>
                  <a:pt x="3220245" y="283322"/>
                  <a:pt x="3226808" y="283322"/>
                </a:cubicBezTo>
                <a:close/>
                <a:moveTo>
                  <a:pt x="3152605" y="283322"/>
                </a:moveTo>
                <a:cubicBezTo>
                  <a:pt x="3159898" y="283322"/>
                  <a:pt x="3166462" y="289885"/>
                  <a:pt x="3166462" y="297178"/>
                </a:cubicBezTo>
                <a:cubicBezTo>
                  <a:pt x="3166462" y="305200"/>
                  <a:pt x="3159898" y="309576"/>
                  <a:pt x="3152605" y="309576"/>
                </a:cubicBezTo>
                <a:cubicBezTo>
                  <a:pt x="3146041" y="309576"/>
                  <a:pt x="3140209" y="305200"/>
                  <a:pt x="3140209" y="297178"/>
                </a:cubicBezTo>
                <a:cubicBezTo>
                  <a:pt x="3140209" y="289885"/>
                  <a:pt x="3146041" y="283322"/>
                  <a:pt x="3152605" y="283322"/>
                </a:cubicBezTo>
                <a:close/>
                <a:moveTo>
                  <a:pt x="3081774" y="283322"/>
                </a:moveTo>
                <a:cubicBezTo>
                  <a:pt x="3089066" y="283322"/>
                  <a:pt x="3095628" y="289885"/>
                  <a:pt x="3095628" y="297178"/>
                </a:cubicBezTo>
                <a:cubicBezTo>
                  <a:pt x="3095628" y="305200"/>
                  <a:pt x="3089066" y="309576"/>
                  <a:pt x="3081774" y="309576"/>
                </a:cubicBezTo>
                <a:cubicBezTo>
                  <a:pt x="3073750" y="309576"/>
                  <a:pt x="3069375" y="305200"/>
                  <a:pt x="3069375" y="297178"/>
                </a:cubicBezTo>
                <a:cubicBezTo>
                  <a:pt x="3069375" y="289885"/>
                  <a:pt x="3073750" y="283322"/>
                  <a:pt x="3081774" y="283322"/>
                </a:cubicBezTo>
                <a:close/>
                <a:moveTo>
                  <a:pt x="3013717" y="283322"/>
                </a:moveTo>
                <a:cubicBezTo>
                  <a:pt x="3021307" y="283322"/>
                  <a:pt x="3028135" y="289885"/>
                  <a:pt x="3028135" y="297178"/>
                </a:cubicBezTo>
                <a:cubicBezTo>
                  <a:pt x="3028135" y="305200"/>
                  <a:pt x="3021307" y="309576"/>
                  <a:pt x="3013717" y="309576"/>
                </a:cubicBezTo>
                <a:cubicBezTo>
                  <a:pt x="3005371" y="309576"/>
                  <a:pt x="2998539" y="305200"/>
                  <a:pt x="2998539" y="297178"/>
                </a:cubicBezTo>
                <a:cubicBezTo>
                  <a:pt x="2998539" y="289885"/>
                  <a:pt x="3005371" y="283322"/>
                  <a:pt x="3013717" y="283322"/>
                </a:cubicBezTo>
                <a:close/>
                <a:moveTo>
                  <a:pt x="2942494" y="283322"/>
                </a:moveTo>
                <a:cubicBezTo>
                  <a:pt x="2951055" y="283322"/>
                  <a:pt x="2957288" y="290327"/>
                  <a:pt x="2957288" y="298111"/>
                </a:cubicBezTo>
                <a:cubicBezTo>
                  <a:pt x="2957288" y="306673"/>
                  <a:pt x="2951055" y="312900"/>
                  <a:pt x="2942494" y="312900"/>
                </a:cubicBezTo>
                <a:cubicBezTo>
                  <a:pt x="2934713" y="312900"/>
                  <a:pt x="2927711" y="306673"/>
                  <a:pt x="2927711" y="298111"/>
                </a:cubicBezTo>
                <a:cubicBezTo>
                  <a:pt x="2927711" y="290327"/>
                  <a:pt x="2934713" y="283322"/>
                  <a:pt x="2942494" y="283322"/>
                </a:cubicBezTo>
                <a:close/>
                <a:moveTo>
                  <a:pt x="2868293" y="283322"/>
                </a:moveTo>
                <a:cubicBezTo>
                  <a:pt x="2876858" y="283322"/>
                  <a:pt x="2883087" y="290327"/>
                  <a:pt x="2883087" y="298111"/>
                </a:cubicBezTo>
                <a:cubicBezTo>
                  <a:pt x="2883087" y="306673"/>
                  <a:pt x="2876858" y="312900"/>
                  <a:pt x="2868293" y="312900"/>
                </a:cubicBezTo>
                <a:cubicBezTo>
                  <a:pt x="2860512" y="312900"/>
                  <a:pt x="2853507" y="306673"/>
                  <a:pt x="2853507" y="298111"/>
                </a:cubicBezTo>
                <a:cubicBezTo>
                  <a:pt x="2853507" y="290327"/>
                  <a:pt x="2860512" y="283322"/>
                  <a:pt x="2868293" y="283322"/>
                </a:cubicBezTo>
                <a:close/>
                <a:moveTo>
                  <a:pt x="2796535" y="283322"/>
                </a:moveTo>
                <a:cubicBezTo>
                  <a:pt x="2804558" y="283322"/>
                  <a:pt x="2808934" y="290327"/>
                  <a:pt x="2808934" y="298111"/>
                </a:cubicBezTo>
                <a:cubicBezTo>
                  <a:pt x="2808934" y="306673"/>
                  <a:pt x="2804558" y="312900"/>
                  <a:pt x="2796535" y="312900"/>
                </a:cubicBezTo>
                <a:cubicBezTo>
                  <a:pt x="2789243" y="312900"/>
                  <a:pt x="2782678" y="306673"/>
                  <a:pt x="2782678" y="298111"/>
                </a:cubicBezTo>
                <a:cubicBezTo>
                  <a:pt x="2782678" y="290327"/>
                  <a:pt x="2789243" y="283322"/>
                  <a:pt x="2796535" y="283322"/>
                </a:cubicBezTo>
                <a:close/>
                <a:moveTo>
                  <a:pt x="2725698" y="283322"/>
                </a:moveTo>
                <a:cubicBezTo>
                  <a:pt x="2731532" y="283322"/>
                  <a:pt x="2738100" y="290327"/>
                  <a:pt x="2738100" y="298111"/>
                </a:cubicBezTo>
                <a:cubicBezTo>
                  <a:pt x="2738100" y="306673"/>
                  <a:pt x="2731532" y="312900"/>
                  <a:pt x="2725698" y="312900"/>
                </a:cubicBezTo>
                <a:cubicBezTo>
                  <a:pt x="2717681" y="312900"/>
                  <a:pt x="2711846" y="306673"/>
                  <a:pt x="2711846" y="298111"/>
                </a:cubicBezTo>
                <a:cubicBezTo>
                  <a:pt x="2711846" y="290327"/>
                  <a:pt x="2717681" y="283322"/>
                  <a:pt x="2725698" y="283322"/>
                </a:cubicBezTo>
                <a:close/>
                <a:moveTo>
                  <a:pt x="2653415" y="283322"/>
                </a:moveTo>
                <a:cubicBezTo>
                  <a:pt x="2660705" y="283322"/>
                  <a:pt x="2667270" y="290327"/>
                  <a:pt x="2667270" y="298111"/>
                </a:cubicBezTo>
                <a:cubicBezTo>
                  <a:pt x="2667270" y="306673"/>
                  <a:pt x="2660705" y="312900"/>
                  <a:pt x="2653415" y="312900"/>
                </a:cubicBezTo>
                <a:cubicBezTo>
                  <a:pt x="2646857" y="312900"/>
                  <a:pt x="2641021" y="306673"/>
                  <a:pt x="2641021" y="298111"/>
                </a:cubicBezTo>
                <a:cubicBezTo>
                  <a:pt x="2641021" y="290327"/>
                  <a:pt x="2646857" y="283322"/>
                  <a:pt x="2653415" y="283322"/>
                </a:cubicBezTo>
                <a:close/>
                <a:moveTo>
                  <a:pt x="2582583" y="283322"/>
                </a:moveTo>
                <a:cubicBezTo>
                  <a:pt x="2589875" y="283322"/>
                  <a:pt x="2596439" y="290327"/>
                  <a:pt x="2596439" y="298111"/>
                </a:cubicBezTo>
                <a:cubicBezTo>
                  <a:pt x="2596439" y="306673"/>
                  <a:pt x="2589875" y="312900"/>
                  <a:pt x="2582583" y="312900"/>
                </a:cubicBezTo>
                <a:cubicBezTo>
                  <a:pt x="2576019" y="312900"/>
                  <a:pt x="2570189" y="306673"/>
                  <a:pt x="2570189" y="298111"/>
                </a:cubicBezTo>
                <a:cubicBezTo>
                  <a:pt x="2570189" y="290327"/>
                  <a:pt x="2576019" y="283322"/>
                  <a:pt x="2582583" y="283322"/>
                </a:cubicBezTo>
                <a:close/>
                <a:moveTo>
                  <a:pt x="2511029" y="283322"/>
                </a:moveTo>
                <a:cubicBezTo>
                  <a:pt x="2519050" y="283322"/>
                  <a:pt x="2525613" y="290327"/>
                  <a:pt x="2525613" y="298111"/>
                </a:cubicBezTo>
                <a:cubicBezTo>
                  <a:pt x="2525613" y="306673"/>
                  <a:pt x="2519050" y="312900"/>
                  <a:pt x="2511029" y="312900"/>
                </a:cubicBezTo>
                <a:cubicBezTo>
                  <a:pt x="2503740" y="312900"/>
                  <a:pt x="2499361" y="306673"/>
                  <a:pt x="2499361" y="298111"/>
                </a:cubicBezTo>
                <a:cubicBezTo>
                  <a:pt x="2499361" y="290327"/>
                  <a:pt x="2503740" y="283322"/>
                  <a:pt x="2511029" y="283322"/>
                </a:cubicBezTo>
                <a:close/>
                <a:moveTo>
                  <a:pt x="2439946" y="283322"/>
                </a:moveTo>
                <a:cubicBezTo>
                  <a:pt x="2448505" y="283322"/>
                  <a:pt x="2454732" y="290327"/>
                  <a:pt x="2454732" y="298111"/>
                </a:cubicBezTo>
                <a:cubicBezTo>
                  <a:pt x="2454732" y="306673"/>
                  <a:pt x="2448505" y="312900"/>
                  <a:pt x="2439946" y="312900"/>
                </a:cubicBezTo>
                <a:cubicBezTo>
                  <a:pt x="2432160" y="312900"/>
                  <a:pt x="2425156" y="306673"/>
                  <a:pt x="2425156" y="298111"/>
                </a:cubicBezTo>
                <a:cubicBezTo>
                  <a:pt x="2425156" y="290327"/>
                  <a:pt x="2432160" y="283322"/>
                  <a:pt x="2439946" y="283322"/>
                </a:cubicBezTo>
                <a:close/>
                <a:moveTo>
                  <a:pt x="2369110" y="283322"/>
                </a:moveTo>
                <a:cubicBezTo>
                  <a:pt x="2377672" y="283322"/>
                  <a:pt x="2383899" y="290327"/>
                  <a:pt x="2383899" y="298111"/>
                </a:cubicBezTo>
                <a:cubicBezTo>
                  <a:pt x="2383899" y="306673"/>
                  <a:pt x="2377672" y="312900"/>
                  <a:pt x="2369110" y="312900"/>
                </a:cubicBezTo>
                <a:cubicBezTo>
                  <a:pt x="2361327" y="312900"/>
                  <a:pt x="2354319" y="306673"/>
                  <a:pt x="2354319" y="298111"/>
                </a:cubicBezTo>
                <a:cubicBezTo>
                  <a:pt x="2354319" y="290327"/>
                  <a:pt x="2361327" y="283322"/>
                  <a:pt x="2369110" y="283322"/>
                </a:cubicBezTo>
                <a:close/>
                <a:moveTo>
                  <a:pt x="2298280" y="283322"/>
                </a:moveTo>
                <a:cubicBezTo>
                  <a:pt x="2306842" y="283322"/>
                  <a:pt x="2313068" y="290327"/>
                  <a:pt x="2313068" y="298111"/>
                </a:cubicBezTo>
                <a:cubicBezTo>
                  <a:pt x="2313068" y="306673"/>
                  <a:pt x="2306842" y="312900"/>
                  <a:pt x="2298280" y="312900"/>
                </a:cubicBezTo>
                <a:cubicBezTo>
                  <a:pt x="2290497" y="312900"/>
                  <a:pt x="2283490" y="306673"/>
                  <a:pt x="2283490" y="298111"/>
                </a:cubicBezTo>
                <a:cubicBezTo>
                  <a:pt x="2283490" y="290327"/>
                  <a:pt x="2290497" y="283322"/>
                  <a:pt x="2298280" y="283322"/>
                </a:cubicBezTo>
                <a:close/>
                <a:moveTo>
                  <a:pt x="2226517" y="283322"/>
                </a:moveTo>
                <a:cubicBezTo>
                  <a:pt x="2234538" y="283322"/>
                  <a:pt x="2238914" y="290327"/>
                  <a:pt x="2238914" y="298111"/>
                </a:cubicBezTo>
                <a:cubicBezTo>
                  <a:pt x="2238914" y="306673"/>
                  <a:pt x="2234538" y="312900"/>
                  <a:pt x="2226517" y="312900"/>
                </a:cubicBezTo>
                <a:cubicBezTo>
                  <a:pt x="2218495" y="312900"/>
                  <a:pt x="2212658" y="306673"/>
                  <a:pt x="2212658" y="298111"/>
                </a:cubicBezTo>
                <a:cubicBezTo>
                  <a:pt x="2212658" y="290327"/>
                  <a:pt x="2218495" y="283322"/>
                  <a:pt x="2226517" y="283322"/>
                </a:cubicBezTo>
                <a:close/>
                <a:moveTo>
                  <a:pt x="2155683" y="283322"/>
                </a:moveTo>
                <a:cubicBezTo>
                  <a:pt x="2161519" y="283322"/>
                  <a:pt x="2168081" y="290327"/>
                  <a:pt x="2168081" y="298111"/>
                </a:cubicBezTo>
                <a:cubicBezTo>
                  <a:pt x="2168081" y="306673"/>
                  <a:pt x="2161519" y="312900"/>
                  <a:pt x="2155683" y="312900"/>
                </a:cubicBezTo>
                <a:cubicBezTo>
                  <a:pt x="2147663" y="312900"/>
                  <a:pt x="2141827" y="306673"/>
                  <a:pt x="2141827" y="298111"/>
                </a:cubicBezTo>
                <a:cubicBezTo>
                  <a:pt x="2141827" y="290327"/>
                  <a:pt x="2147663" y="283322"/>
                  <a:pt x="2155683" y="283322"/>
                </a:cubicBezTo>
                <a:close/>
                <a:moveTo>
                  <a:pt x="2084849" y="283322"/>
                </a:moveTo>
                <a:cubicBezTo>
                  <a:pt x="2090685" y="283322"/>
                  <a:pt x="2097248" y="290327"/>
                  <a:pt x="2097248" y="298111"/>
                </a:cubicBezTo>
                <a:cubicBezTo>
                  <a:pt x="2097248" y="306673"/>
                  <a:pt x="2090685" y="312900"/>
                  <a:pt x="2084849" y="312900"/>
                </a:cubicBezTo>
                <a:cubicBezTo>
                  <a:pt x="2076828" y="312900"/>
                  <a:pt x="2070994" y="306673"/>
                  <a:pt x="2070994" y="298111"/>
                </a:cubicBezTo>
                <a:cubicBezTo>
                  <a:pt x="2070994" y="290327"/>
                  <a:pt x="2076828" y="283322"/>
                  <a:pt x="2084849" y="283322"/>
                </a:cubicBezTo>
                <a:close/>
                <a:moveTo>
                  <a:pt x="2011835" y="283322"/>
                </a:moveTo>
                <a:cubicBezTo>
                  <a:pt x="2019855" y="283322"/>
                  <a:pt x="2026421" y="290327"/>
                  <a:pt x="2026421" y="298111"/>
                </a:cubicBezTo>
                <a:cubicBezTo>
                  <a:pt x="2026421" y="306673"/>
                  <a:pt x="2019855" y="312900"/>
                  <a:pt x="2011835" y="312900"/>
                </a:cubicBezTo>
                <a:cubicBezTo>
                  <a:pt x="2006002" y="312900"/>
                  <a:pt x="2000168" y="306673"/>
                  <a:pt x="2000168" y="298111"/>
                </a:cubicBezTo>
                <a:cubicBezTo>
                  <a:pt x="2000168" y="290327"/>
                  <a:pt x="2006002" y="283322"/>
                  <a:pt x="2011835" y="283322"/>
                </a:cubicBezTo>
                <a:close/>
                <a:moveTo>
                  <a:pt x="1938362" y="283322"/>
                </a:moveTo>
                <a:cubicBezTo>
                  <a:pt x="1946385" y="283322"/>
                  <a:pt x="1952222" y="290327"/>
                  <a:pt x="1952222" y="298111"/>
                </a:cubicBezTo>
                <a:cubicBezTo>
                  <a:pt x="1952222" y="306673"/>
                  <a:pt x="1946385" y="312900"/>
                  <a:pt x="1938362" y="312900"/>
                </a:cubicBezTo>
                <a:cubicBezTo>
                  <a:pt x="1932531" y="312900"/>
                  <a:pt x="1925968" y="306673"/>
                  <a:pt x="1925968" y="298111"/>
                </a:cubicBezTo>
                <a:cubicBezTo>
                  <a:pt x="1925968" y="290327"/>
                  <a:pt x="1932531" y="283322"/>
                  <a:pt x="1938362" y="283322"/>
                </a:cubicBezTo>
                <a:close/>
                <a:moveTo>
                  <a:pt x="1867527" y="283322"/>
                </a:moveTo>
                <a:cubicBezTo>
                  <a:pt x="1875550" y="283322"/>
                  <a:pt x="1881384" y="290327"/>
                  <a:pt x="1881384" y="298111"/>
                </a:cubicBezTo>
                <a:cubicBezTo>
                  <a:pt x="1881384" y="306673"/>
                  <a:pt x="1875550" y="312900"/>
                  <a:pt x="1867527" y="312900"/>
                </a:cubicBezTo>
                <a:cubicBezTo>
                  <a:pt x="1860235" y="312900"/>
                  <a:pt x="1855129" y="306673"/>
                  <a:pt x="1855129" y="298111"/>
                </a:cubicBezTo>
                <a:cubicBezTo>
                  <a:pt x="1855129" y="290327"/>
                  <a:pt x="1860235" y="283322"/>
                  <a:pt x="1867527" y="283322"/>
                </a:cubicBezTo>
                <a:close/>
                <a:moveTo>
                  <a:pt x="1799085" y="283322"/>
                </a:moveTo>
                <a:cubicBezTo>
                  <a:pt x="1807647" y="283322"/>
                  <a:pt x="1813876" y="290327"/>
                  <a:pt x="1813876" y="298111"/>
                </a:cubicBezTo>
                <a:cubicBezTo>
                  <a:pt x="1813876" y="306673"/>
                  <a:pt x="1807647" y="312900"/>
                  <a:pt x="1799085" y="312900"/>
                </a:cubicBezTo>
                <a:cubicBezTo>
                  <a:pt x="1790525" y="312900"/>
                  <a:pt x="1784300" y="306673"/>
                  <a:pt x="1784300" y="298111"/>
                </a:cubicBezTo>
                <a:cubicBezTo>
                  <a:pt x="1784300" y="290327"/>
                  <a:pt x="1790525" y="283322"/>
                  <a:pt x="1799085" y="283322"/>
                </a:cubicBezTo>
                <a:close/>
                <a:moveTo>
                  <a:pt x="1728262" y="283322"/>
                </a:moveTo>
                <a:cubicBezTo>
                  <a:pt x="1736825" y="283322"/>
                  <a:pt x="1743052" y="290327"/>
                  <a:pt x="1743052" y="298111"/>
                </a:cubicBezTo>
                <a:cubicBezTo>
                  <a:pt x="1743052" y="306673"/>
                  <a:pt x="1736825" y="312900"/>
                  <a:pt x="1728262" y="312900"/>
                </a:cubicBezTo>
                <a:cubicBezTo>
                  <a:pt x="1719697" y="312900"/>
                  <a:pt x="1713472" y="306673"/>
                  <a:pt x="1713472" y="298111"/>
                </a:cubicBezTo>
                <a:cubicBezTo>
                  <a:pt x="1713472" y="290327"/>
                  <a:pt x="1719697" y="283322"/>
                  <a:pt x="1728262" y="283322"/>
                </a:cubicBezTo>
                <a:close/>
                <a:moveTo>
                  <a:pt x="1656498" y="283322"/>
                </a:moveTo>
                <a:cubicBezTo>
                  <a:pt x="1663792" y="283322"/>
                  <a:pt x="1668897" y="290327"/>
                  <a:pt x="1668897" y="298111"/>
                </a:cubicBezTo>
                <a:cubicBezTo>
                  <a:pt x="1668897" y="306673"/>
                  <a:pt x="1663792" y="312900"/>
                  <a:pt x="1656498" y="312900"/>
                </a:cubicBezTo>
                <a:cubicBezTo>
                  <a:pt x="1648481" y="312900"/>
                  <a:pt x="1642650" y="306673"/>
                  <a:pt x="1642650" y="298111"/>
                </a:cubicBezTo>
                <a:cubicBezTo>
                  <a:pt x="1642650" y="290327"/>
                  <a:pt x="1648481" y="283322"/>
                  <a:pt x="1656498" y="283322"/>
                </a:cubicBezTo>
                <a:close/>
                <a:moveTo>
                  <a:pt x="1582299" y="283322"/>
                </a:moveTo>
                <a:cubicBezTo>
                  <a:pt x="1588131" y="283322"/>
                  <a:pt x="1594704" y="290327"/>
                  <a:pt x="1594704" y="298111"/>
                </a:cubicBezTo>
                <a:cubicBezTo>
                  <a:pt x="1594704" y="306673"/>
                  <a:pt x="1588131" y="312900"/>
                  <a:pt x="1582299" y="312900"/>
                </a:cubicBezTo>
                <a:cubicBezTo>
                  <a:pt x="1574277" y="312900"/>
                  <a:pt x="1568441" y="306673"/>
                  <a:pt x="1568441" y="298111"/>
                </a:cubicBezTo>
                <a:cubicBezTo>
                  <a:pt x="1568441" y="290327"/>
                  <a:pt x="1574277" y="283322"/>
                  <a:pt x="1582299" y="283322"/>
                </a:cubicBezTo>
                <a:close/>
                <a:moveTo>
                  <a:pt x="1512198" y="283322"/>
                </a:moveTo>
                <a:cubicBezTo>
                  <a:pt x="1518032" y="283322"/>
                  <a:pt x="1523865" y="290327"/>
                  <a:pt x="1523865" y="298111"/>
                </a:cubicBezTo>
                <a:cubicBezTo>
                  <a:pt x="1523865" y="306673"/>
                  <a:pt x="1518032" y="312900"/>
                  <a:pt x="1512198" y="312900"/>
                </a:cubicBezTo>
                <a:cubicBezTo>
                  <a:pt x="1504174" y="312900"/>
                  <a:pt x="1497612" y="306673"/>
                  <a:pt x="1497612" y="298111"/>
                </a:cubicBezTo>
                <a:cubicBezTo>
                  <a:pt x="1497612" y="290327"/>
                  <a:pt x="1504174" y="283322"/>
                  <a:pt x="1512198" y="283322"/>
                </a:cubicBezTo>
                <a:close/>
                <a:moveTo>
                  <a:pt x="1439173" y="283322"/>
                </a:moveTo>
                <a:cubicBezTo>
                  <a:pt x="1447191" y="283322"/>
                  <a:pt x="1453026" y="290327"/>
                  <a:pt x="1453026" y="298111"/>
                </a:cubicBezTo>
                <a:cubicBezTo>
                  <a:pt x="1453026" y="306673"/>
                  <a:pt x="1447191" y="312900"/>
                  <a:pt x="1439173" y="312900"/>
                </a:cubicBezTo>
                <a:cubicBezTo>
                  <a:pt x="1433336" y="312900"/>
                  <a:pt x="1426777" y="306673"/>
                  <a:pt x="1426777" y="298111"/>
                </a:cubicBezTo>
                <a:cubicBezTo>
                  <a:pt x="1426777" y="290327"/>
                  <a:pt x="1433336" y="283322"/>
                  <a:pt x="1439173" y="283322"/>
                </a:cubicBezTo>
                <a:close/>
                <a:moveTo>
                  <a:pt x="1368347" y="283322"/>
                </a:moveTo>
                <a:cubicBezTo>
                  <a:pt x="1376368" y="283322"/>
                  <a:pt x="1382200" y="290327"/>
                  <a:pt x="1382200" y="298111"/>
                </a:cubicBezTo>
                <a:cubicBezTo>
                  <a:pt x="1382200" y="306673"/>
                  <a:pt x="1376368" y="312900"/>
                  <a:pt x="1368347" y="312900"/>
                </a:cubicBezTo>
                <a:cubicBezTo>
                  <a:pt x="1362513" y="312900"/>
                  <a:pt x="1355949" y="306673"/>
                  <a:pt x="1355949" y="298111"/>
                </a:cubicBezTo>
                <a:cubicBezTo>
                  <a:pt x="1355949" y="290327"/>
                  <a:pt x="1362513" y="283322"/>
                  <a:pt x="1368347" y="283322"/>
                </a:cubicBezTo>
                <a:close/>
                <a:moveTo>
                  <a:pt x="1297518" y="283322"/>
                </a:moveTo>
                <a:cubicBezTo>
                  <a:pt x="1305540" y="283322"/>
                  <a:pt x="1311374" y="290327"/>
                  <a:pt x="1311374" y="298111"/>
                </a:cubicBezTo>
                <a:cubicBezTo>
                  <a:pt x="1311374" y="306673"/>
                  <a:pt x="1305540" y="312900"/>
                  <a:pt x="1297518" y="312900"/>
                </a:cubicBezTo>
                <a:cubicBezTo>
                  <a:pt x="1289498" y="312900"/>
                  <a:pt x="1285121" y="306673"/>
                  <a:pt x="1285121" y="298111"/>
                </a:cubicBezTo>
                <a:cubicBezTo>
                  <a:pt x="1285121" y="290327"/>
                  <a:pt x="1289498" y="283322"/>
                  <a:pt x="1297518" y="283322"/>
                </a:cubicBezTo>
                <a:close/>
                <a:moveTo>
                  <a:pt x="1154890" y="283322"/>
                </a:moveTo>
                <a:cubicBezTo>
                  <a:pt x="1162674" y="283322"/>
                  <a:pt x="1169683" y="288427"/>
                  <a:pt x="1169683" y="295719"/>
                </a:cubicBezTo>
                <a:cubicBezTo>
                  <a:pt x="1169683" y="303741"/>
                  <a:pt x="1162674" y="309576"/>
                  <a:pt x="1154890" y="309576"/>
                </a:cubicBezTo>
                <a:cubicBezTo>
                  <a:pt x="1146329" y="309576"/>
                  <a:pt x="1140101" y="303741"/>
                  <a:pt x="1140101" y="295719"/>
                </a:cubicBezTo>
                <a:cubicBezTo>
                  <a:pt x="1140101" y="288427"/>
                  <a:pt x="1146329" y="283322"/>
                  <a:pt x="1154890" y="283322"/>
                </a:cubicBezTo>
                <a:close/>
                <a:moveTo>
                  <a:pt x="1084059" y="283322"/>
                </a:moveTo>
                <a:cubicBezTo>
                  <a:pt x="1091842" y="283322"/>
                  <a:pt x="1098847" y="288427"/>
                  <a:pt x="1098847" y="295719"/>
                </a:cubicBezTo>
                <a:cubicBezTo>
                  <a:pt x="1098847" y="303741"/>
                  <a:pt x="1091842" y="309576"/>
                  <a:pt x="1084059" y="309576"/>
                </a:cubicBezTo>
                <a:cubicBezTo>
                  <a:pt x="1075503" y="309576"/>
                  <a:pt x="1069272" y="303741"/>
                  <a:pt x="1069272" y="295719"/>
                </a:cubicBezTo>
                <a:cubicBezTo>
                  <a:pt x="1069272" y="288427"/>
                  <a:pt x="1075503" y="283322"/>
                  <a:pt x="1084059" y="283322"/>
                </a:cubicBezTo>
                <a:close/>
                <a:moveTo>
                  <a:pt x="1013024" y="283322"/>
                </a:moveTo>
                <a:cubicBezTo>
                  <a:pt x="1020314" y="283322"/>
                  <a:pt x="1024691" y="288427"/>
                  <a:pt x="1024691" y="295719"/>
                </a:cubicBezTo>
                <a:cubicBezTo>
                  <a:pt x="1024691" y="303741"/>
                  <a:pt x="1020314" y="309576"/>
                  <a:pt x="1013024" y="309576"/>
                </a:cubicBezTo>
                <a:cubicBezTo>
                  <a:pt x="1005003" y="309576"/>
                  <a:pt x="998442" y="303741"/>
                  <a:pt x="998442" y="295719"/>
                </a:cubicBezTo>
                <a:cubicBezTo>
                  <a:pt x="998442" y="288427"/>
                  <a:pt x="1005003" y="283322"/>
                  <a:pt x="1013024" y="283322"/>
                </a:cubicBezTo>
                <a:close/>
                <a:moveTo>
                  <a:pt x="941467" y="283322"/>
                </a:moveTo>
                <a:cubicBezTo>
                  <a:pt x="948032" y="283322"/>
                  <a:pt x="953869" y="288427"/>
                  <a:pt x="953869" y="295719"/>
                </a:cubicBezTo>
                <a:cubicBezTo>
                  <a:pt x="953869" y="303741"/>
                  <a:pt x="948032" y="309576"/>
                  <a:pt x="941467" y="309576"/>
                </a:cubicBezTo>
                <a:cubicBezTo>
                  <a:pt x="934173" y="309576"/>
                  <a:pt x="927612" y="303741"/>
                  <a:pt x="927612" y="295719"/>
                </a:cubicBezTo>
                <a:cubicBezTo>
                  <a:pt x="927612" y="288427"/>
                  <a:pt x="934173" y="283322"/>
                  <a:pt x="941467" y="283322"/>
                </a:cubicBezTo>
                <a:close/>
                <a:moveTo>
                  <a:pt x="3299102" y="212492"/>
                </a:moveTo>
                <a:cubicBezTo>
                  <a:pt x="3305664" y="212492"/>
                  <a:pt x="3311499" y="219055"/>
                  <a:pt x="3311499" y="226348"/>
                </a:cubicBezTo>
                <a:cubicBezTo>
                  <a:pt x="3311499" y="232911"/>
                  <a:pt x="3305664" y="238746"/>
                  <a:pt x="3299102" y="238746"/>
                </a:cubicBezTo>
                <a:cubicBezTo>
                  <a:pt x="3291807" y="238746"/>
                  <a:pt x="3285245" y="232911"/>
                  <a:pt x="3285245" y="226348"/>
                </a:cubicBezTo>
                <a:cubicBezTo>
                  <a:pt x="3285245" y="219055"/>
                  <a:pt x="3291807" y="212492"/>
                  <a:pt x="3299102" y="212492"/>
                </a:cubicBezTo>
                <a:close/>
                <a:moveTo>
                  <a:pt x="3226811" y="212492"/>
                </a:moveTo>
                <a:cubicBezTo>
                  <a:pt x="3234831" y="212492"/>
                  <a:pt x="3240667" y="219055"/>
                  <a:pt x="3240667" y="226348"/>
                </a:cubicBezTo>
                <a:cubicBezTo>
                  <a:pt x="3240667" y="232911"/>
                  <a:pt x="3234831" y="238746"/>
                  <a:pt x="3226811" y="238746"/>
                </a:cubicBezTo>
                <a:cubicBezTo>
                  <a:pt x="3220250" y="238746"/>
                  <a:pt x="3214412" y="232911"/>
                  <a:pt x="3214412" y="226348"/>
                </a:cubicBezTo>
                <a:cubicBezTo>
                  <a:pt x="3214412" y="219055"/>
                  <a:pt x="3220250" y="212492"/>
                  <a:pt x="3226811" y="212492"/>
                </a:cubicBezTo>
                <a:close/>
                <a:moveTo>
                  <a:pt x="3152608" y="212492"/>
                </a:moveTo>
                <a:cubicBezTo>
                  <a:pt x="3159900" y="212492"/>
                  <a:pt x="3166462" y="219055"/>
                  <a:pt x="3166462" y="226348"/>
                </a:cubicBezTo>
                <a:cubicBezTo>
                  <a:pt x="3166462" y="232911"/>
                  <a:pt x="3159900" y="238746"/>
                  <a:pt x="3152608" y="238746"/>
                </a:cubicBezTo>
                <a:cubicBezTo>
                  <a:pt x="3146043" y="238746"/>
                  <a:pt x="3140211" y="232911"/>
                  <a:pt x="3140211" y="226348"/>
                </a:cubicBezTo>
                <a:cubicBezTo>
                  <a:pt x="3140211" y="219055"/>
                  <a:pt x="3146043" y="212492"/>
                  <a:pt x="3152608" y="212492"/>
                </a:cubicBezTo>
                <a:close/>
                <a:moveTo>
                  <a:pt x="3081775" y="212492"/>
                </a:moveTo>
                <a:cubicBezTo>
                  <a:pt x="3089069" y="212492"/>
                  <a:pt x="3095628" y="219055"/>
                  <a:pt x="3095628" y="226348"/>
                </a:cubicBezTo>
                <a:cubicBezTo>
                  <a:pt x="3095628" y="232911"/>
                  <a:pt x="3089069" y="238746"/>
                  <a:pt x="3081775" y="238746"/>
                </a:cubicBezTo>
                <a:cubicBezTo>
                  <a:pt x="3073753" y="238746"/>
                  <a:pt x="3069375" y="232911"/>
                  <a:pt x="3069375" y="226348"/>
                </a:cubicBezTo>
                <a:cubicBezTo>
                  <a:pt x="3069375" y="219055"/>
                  <a:pt x="3073753" y="212492"/>
                  <a:pt x="3081775" y="212492"/>
                </a:cubicBezTo>
                <a:close/>
                <a:moveTo>
                  <a:pt x="3013720" y="212492"/>
                </a:moveTo>
                <a:cubicBezTo>
                  <a:pt x="3021310" y="212492"/>
                  <a:pt x="3028140" y="219055"/>
                  <a:pt x="3028140" y="226348"/>
                </a:cubicBezTo>
                <a:cubicBezTo>
                  <a:pt x="3028140" y="232911"/>
                  <a:pt x="3021310" y="238746"/>
                  <a:pt x="3013720" y="238746"/>
                </a:cubicBezTo>
                <a:cubicBezTo>
                  <a:pt x="3005373" y="238746"/>
                  <a:pt x="2998542" y="234370"/>
                  <a:pt x="2998542" y="226348"/>
                </a:cubicBezTo>
                <a:cubicBezTo>
                  <a:pt x="2998542" y="219055"/>
                  <a:pt x="3005373" y="212492"/>
                  <a:pt x="3013720" y="212492"/>
                </a:cubicBezTo>
                <a:close/>
                <a:moveTo>
                  <a:pt x="2942497" y="212492"/>
                </a:moveTo>
                <a:cubicBezTo>
                  <a:pt x="2951061" y="212492"/>
                  <a:pt x="2957293" y="219055"/>
                  <a:pt x="2957293" y="226348"/>
                </a:cubicBezTo>
                <a:cubicBezTo>
                  <a:pt x="2957293" y="234370"/>
                  <a:pt x="2951061" y="238746"/>
                  <a:pt x="2942497" y="238746"/>
                </a:cubicBezTo>
                <a:cubicBezTo>
                  <a:pt x="2934719" y="238746"/>
                  <a:pt x="2927716" y="234370"/>
                  <a:pt x="2927716" y="226348"/>
                </a:cubicBezTo>
                <a:cubicBezTo>
                  <a:pt x="2927716" y="219055"/>
                  <a:pt x="2934719" y="212492"/>
                  <a:pt x="2942497" y="212492"/>
                </a:cubicBezTo>
                <a:close/>
                <a:moveTo>
                  <a:pt x="2867363" y="212492"/>
                </a:moveTo>
                <a:cubicBezTo>
                  <a:pt x="2875389" y="212492"/>
                  <a:pt x="2879765" y="219055"/>
                  <a:pt x="2879765" y="226348"/>
                </a:cubicBezTo>
                <a:cubicBezTo>
                  <a:pt x="2879765" y="234370"/>
                  <a:pt x="2875389" y="238746"/>
                  <a:pt x="2867363" y="238746"/>
                </a:cubicBezTo>
                <a:cubicBezTo>
                  <a:pt x="2860073" y="238746"/>
                  <a:pt x="2853510" y="234370"/>
                  <a:pt x="2853510" y="226348"/>
                </a:cubicBezTo>
                <a:cubicBezTo>
                  <a:pt x="2853510" y="219055"/>
                  <a:pt x="2860073" y="212492"/>
                  <a:pt x="2867363" y="212492"/>
                </a:cubicBezTo>
                <a:close/>
                <a:moveTo>
                  <a:pt x="2796538" y="212492"/>
                </a:moveTo>
                <a:cubicBezTo>
                  <a:pt x="2803103" y="212492"/>
                  <a:pt x="2808934" y="219055"/>
                  <a:pt x="2808934" y="226348"/>
                </a:cubicBezTo>
                <a:cubicBezTo>
                  <a:pt x="2808934" y="234370"/>
                  <a:pt x="2803103" y="238746"/>
                  <a:pt x="2796538" y="238746"/>
                </a:cubicBezTo>
                <a:cubicBezTo>
                  <a:pt x="2789246" y="238746"/>
                  <a:pt x="2782680" y="234370"/>
                  <a:pt x="2782680" y="226348"/>
                </a:cubicBezTo>
                <a:cubicBezTo>
                  <a:pt x="2782680" y="219055"/>
                  <a:pt x="2789246" y="212492"/>
                  <a:pt x="2796538" y="212492"/>
                </a:cubicBezTo>
                <a:close/>
                <a:moveTo>
                  <a:pt x="2725698" y="212492"/>
                </a:moveTo>
                <a:cubicBezTo>
                  <a:pt x="2731538" y="212492"/>
                  <a:pt x="2738102" y="219055"/>
                  <a:pt x="2738102" y="226348"/>
                </a:cubicBezTo>
                <a:cubicBezTo>
                  <a:pt x="2738102" y="234370"/>
                  <a:pt x="2731538" y="238746"/>
                  <a:pt x="2725698" y="238746"/>
                </a:cubicBezTo>
                <a:cubicBezTo>
                  <a:pt x="2717686" y="238746"/>
                  <a:pt x="2711852" y="234370"/>
                  <a:pt x="2711852" y="226348"/>
                </a:cubicBezTo>
                <a:cubicBezTo>
                  <a:pt x="2711852" y="219055"/>
                  <a:pt x="2717686" y="212492"/>
                  <a:pt x="2725698" y="212492"/>
                </a:cubicBezTo>
                <a:close/>
                <a:moveTo>
                  <a:pt x="2653420" y="212492"/>
                </a:moveTo>
                <a:cubicBezTo>
                  <a:pt x="2660711" y="212492"/>
                  <a:pt x="2667273" y="219055"/>
                  <a:pt x="2667273" y="226348"/>
                </a:cubicBezTo>
                <a:cubicBezTo>
                  <a:pt x="2667273" y="234370"/>
                  <a:pt x="2660711" y="238746"/>
                  <a:pt x="2653420" y="238746"/>
                </a:cubicBezTo>
                <a:cubicBezTo>
                  <a:pt x="2646857" y="238746"/>
                  <a:pt x="2641021" y="234370"/>
                  <a:pt x="2641021" y="226348"/>
                </a:cubicBezTo>
                <a:cubicBezTo>
                  <a:pt x="2641021" y="219055"/>
                  <a:pt x="2646857" y="212492"/>
                  <a:pt x="2653420" y="212492"/>
                </a:cubicBezTo>
                <a:close/>
                <a:moveTo>
                  <a:pt x="2582586" y="212492"/>
                </a:moveTo>
                <a:cubicBezTo>
                  <a:pt x="2589878" y="212492"/>
                  <a:pt x="2596439" y="219055"/>
                  <a:pt x="2596439" y="226348"/>
                </a:cubicBezTo>
                <a:cubicBezTo>
                  <a:pt x="2596439" y="234370"/>
                  <a:pt x="2589878" y="238746"/>
                  <a:pt x="2582586" y="238746"/>
                </a:cubicBezTo>
                <a:cubicBezTo>
                  <a:pt x="2576024" y="238746"/>
                  <a:pt x="2570189" y="234370"/>
                  <a:pt x="2570189" y="226348"/>
                </a:cubicBezTo>
                <a:cubicBezTo>
                  <a:pt x="2570189" y="219055"/>
                  <a:pt x="2576024" y="212492"/>
                  <a:pt x="2582586" y="212492"/>
                </a:cubicBezTo>
                <a:close/>
                <a:moveTo>
                  <a:pt x="2511029" y="212492"/>
                </a:moveTo>
                <a:cubicBezTo>
                  <a:pt x="2519052" y="212492"/>
                  <a:pt x="2525616" y="219055"/>
                  <a:pt x="2525616" y="226348"/>
                </a:cubicBezTo>
                <a:cubicBezTo>
                  <a:pt x="2525616" y="234370"/>
                  <a:pt x="2519052" y="238746"/>
                  <a:pt x="2511029" y="238746"/>
                </a:cubicBezTo>
                <a:cubicBezTo>
                  <a:pt x="2503740" y="238746"/>
                  <a:pt x="2499364" y="234370"/>
                  <a:pt x="2499364" y="226348"/>
                </a:cubicBezTo>
                <a:cubicBezTo>
                  <a:pt x="2499364" y="219055"/>
                  <a:pt x="2503740" y="212492"/>
                  <a:pt x="2511029" y="212492"/>
                </a:cubicBezTo>
                <a:close/>
                <a:moveTo>
                  <a:pt x="2439946" y="212492"/>
                </a:moveTo>
                <a:cubicBezTo>
                  <a:pt x="2448505" y="212492"/>
                  <a:pt x="2454732" y="219055"/>
                  <a:pt x="2454732" y="226348"/>
                </a:cubicBezTo>
                <a:cubicBezTo>
                  <a:pt x="2454732" y="234370"/>
                  <a:pt x="2448505" y="238746"/>
                  <a:pt x="2439946" y="238746"/>
                </a:cubicBezTo>
                <a:cubicBezTo>
                  <a:pt x="2432163" y="238746"/>
                  <a:pt x="2425156" y="234370"/>
                  <a:pt x="2425156" y="226348"/>
                </a:cubicBezTo>
                <a:cubicBezTo>
                  <a:pt x="2425156" y="219055"/>
                  <a:pt x="2432163" y="212492"/>
                  <a:pt x="2439946" y="212492"/>
                </a:cubicBezTo>
                <a:close/>
                <a:moveTo>
                  <a:pt x="2369110" y="212492"/>
                </a:moveTo>
                <a:cubicBezTo>
                  <a:pt x="2377672" y="212492"/>
                  <a:pt x="2383900" y="219055"/>
                  <a:pt x="2383900" y="226348"/>
                </a:cubicBezTo>
                <a:cubicBezTo>
                  <a:pt x="2383900" y="234370"/>
                  <a:pt x="2377672" y="238746"/>
                  <a:pt x="2369110" y="238746"/>
                </a:cubicBezTo>
                <a:cubicBezTo>
                  <a:pt x="2361329" y="238746"/>
                  <a:pt x="2354323" y="234370"/>
                  <a:pt x="2354323" y="226348"/>
                </a:cubicBezTo>
                <a:cubicBezTo>
                  <a:pt x="2354323" y="219055"/>
                  <a:pt x="2361329" y="212492"/>
                  <a:pt x="2369110" y="212492"/>
                </a:cubicBezTo>
                <a:close/>
                <a:moveTo>
                  <a:pt x="2298283" y="212492"/>
                </a:moveTo>
                <a:cubicBezTo>
                  <a:pt x="2306842" y="212492"/>
                  <a:pt x="2313070" y="219497"/>
                  <a:pt x="2313070" y="227280"/>
                </a:cubicBezTo>
                <a:cubicBezTo>
                  <a:pt x="2313070" y="235842"/>
                  <a:pt x="2306842" y="242069"/>
                  <a:pt x="2298283" y="242069"/>
                </a:cubicBezTo>
                <a:cubicBezTo>
                  <a:pt x="2290497" y="242069"/>
                  <a:pt x="2283493" y="235842"/>
                  <a:pt x="2283493" y="227280"/>
                </a:cubicBezTo>
                <a:cubicBezTo>
                  <a:pt x="2283493" y="219497"/>
                  <a:pt x="2290497" y="212492"/>
                  <a:pt x="2298283" y="212492"/>
                </a:cubicBezTo>
                <a:close/>
                <a:moveTo>
                  <a:pt x="2226517" y="212492"/>
                </a:moveTo>
                <a:cubicBezTo>
                  <a:pt x="2234540" y="212492"/>
                  <a:pt x="2238916" y="219497"/>
                  <a:pt x="2238916" y="227280"/>
                </a:cubicBezTo>
                <a:cubicBezTo>
                  <a:pt x="2238916" y="235842"/>
                  <a:pt x="2234540" y="242069"/>
                  <a:pt x="2226517" y="242069"/>
                </a:cubicBezTo>
                <a:cubicBezTo>
                  <a:pt x="2218495" y="242069"/>
                  <a:pt x="2212659" y="235842"/>
                  <a:pt x="2212659" y="227280"/>
                </a:cubicBezTo>
                <a:cubicBezTo>
                  <a:pt x="2212659" y="219497"/>
                  <a:pt x="2218495" y="212492"/>
                  <a:pt x="2226517" y="212492"/>
                </a:cubicBezTo>
                <a:close/>
                <a:moveTo>
                  <a:pt x="2155683" y="212492"/>
                </a:moveTo>
                <a:cubicBezTo>
                  <a:pt x="2161519" y="212492"/>
                  <a:pt x="2168081" y="219497"/>
                  <a:pt x="2168081" y="227280"/>
                </a:cubicBezTo>
                <a:cubicBezTo>
                  <a:pt x="2168081" y="235842"/>
                  <a:pt x="2161519" y="242069"/>
                  <a:pt x="2155683" y="242069"/>
                </a:cubicBezTo>
                <a:cubicBezTo>
                  <a:pt x="2147663" y="242069"/>
                  <a:pt x="2141827" y="235842"/>
                  <a:pt x="2141827" y="227280"/>
                </a:cubicBezTo>
                <a:cubicBezTo>
                  <a:pt x="2141827" y="219497"/>
                  <a:pt x="2147663" y="212492"/>
                  <a:pt x="2155683" y="212492"/>
                </a:cubicBezTo>
                <a:close/>
                <a:moveTo>
                  <a:pt x="2084851" y="212492"/>
                </a:moveTo>
                <a:cubicBezTo>
                  <a:pt x="2090686" y="212492"/>
                  <a:pt x="2097249" y="219497"/>
                  <a:pt x="2097249" y="227280"/>
                </a:cubicBezTo>
                <a:cubicBezTo>
                  <a:pt x="2097249" y="235842"/>
                  <a:pt x="2090686" y="242069"/>
                  <a:pt x="2084851" y="242069"/>
                </a:cubicBezTo>
                <a:cubicBezTo>
                  <a:pt x="2076829" y="242069"/>
                  <a:pt x="2070995" y="235842"/>
                  <a:pt x="2070995" y="227280"/>
                </a:cubicBezTo>
                <a:cubicBezTo>
                  <a:pt x="2070995" y="219497"/>
                  <a:pt x="2076829" y="212492"/>
                  <a:pt x="2084851" y="212492"/>
                </a:cubicBezTo>
                <a:close/>
                <a:moveTo>
                  <a:pt x="2011835" y="212492"/>
                </a:moveTo>
                <a:cubicBezTo>
                  <a:pt x="2019855" y="212492"/>
                  <a:pt x="2026421" y="219497"/>
                  <a:pt x="2026421" y="227280"/>
                </a:cubicBezTo>
                <a:cubicBezTo>
                  <a:pt x="2026421" y="235842"/>
                  <a:pt x="2019855" y="242069"/>
                  <a:pt x="2011835" y="242069"/>
                </a:cubicBezTo>
                <a:cubicBezTo>
                  <a:pt x="2006003" y="242069"/>
                  <a:pt x="2000168" y="235842"/>
                  <a:pt x="2000168" y="227280"/>
                </a:cubicBezTo>
                <a:cubicBezTo>
                  <a:pt x="2000168" y="219497"/>
                  <a:pt x="2006003" y="212492"/>
                  <a:pt x="2011835" y="212492"/>
                </a:cubicBezTo>
                <a:close/>
                <a:moveTo>
                  <a:pt x="1938362" y="212492"/>
                </a:moveTo>
                <a:cubicBezTo>
                  <a:pt x="1946388" y="212492"/>
                  <a:pt x="1952222" y="219497"/>
                  <a:pt x="1952222" y="227280"/>
                </a:cubicBezTo>
                <a:cubicBezTo>
                  <a:pt x="1952222" y="235842"/>
                  <a:pt x="1946388" y="242069"/>
                  <a:pt x="1938362" y="242069"/>
                </a:cubicBezTo>
                <a:cubicBezTo>
                  <a:pt x="1932531" y="242069"/>
                  <a:pt x="1925971" y="235842"/>
                  <a:pt x="1925971" y="227280"/>
                </a:cubicBezTo>
                <a:cubicBezTo>
                  <a:pt x="1925971" y="219497"/>
                  <a:pt x="1931072" y="212492"/>
                  <a:pt x="1938362" y="212492"/>
                </a:cubicBezTo>
                <a:close/>
                <a:moveTo>
                  <a:pt x="1867530" y="212492"/>
                </a:moveTo>
                <a:cubicBezTo>
                  <a:pt x="1875550" y="212492"/>
                  <a:pt x="1881387" y="219497"/>
                  <a:pt x="1881387" y="227280"/>
                </a:cubicBezTo>
                <a:cubicBezTo>
                  <a:pt x="1881387" y="235842"/>
                  <a:pt x="1875550" y="242069"/>
                  <a:pt x="1867530" y="242069"/>
                </a:cubicBezTo>
                <a:cubicBezTo>
                  <a:pt x="1860238" y="242069"/>
                  <a:pt x="1855129" y="235842"/>
                  <a:pt x="1855129" y="227280"/>
                </a:cubicBezTo>
                <a:cubicBezTo>
                  <a:pt x="1855129" y="219497"/>
                  <a:pt x="1860238" y="212492"/>
                  <a:pt x="1867530" y="212492"/>
                </a:cubicBezTo>
                <a:close/>
                <a:moveTo>
                  <a:pt x="1799087" y="212492"/>
                </a:moveTo>
                <a:cubicBezTo>
                  <a:pt x="1807649" y="212492"/>
                  <a:pt x="1813879" y="219497"/>
                  <a:pt x="1813879" y="227280"/>
                </a:cubicBezTo>
                <a:cubicBezTo>
                  <a:pt x="1813879" y="235842"/>
                  <a:pt x="1807649" y="242069"/>
                  <a:pt x="1799087" y="242069"/>
                </a:cubicBezTo>
                <a:cubicBezTo>
                  <a:pt x="1790527" y="242069"/>
                  <a:pt x="1784303" y="235842"/>
                  <a:pt x="1784303" y="227280"/>
                </a:cubicBezTo>
                <a:cubicBezTo>
                  <a:pt x="1784303" y="219497"/>
                  <a:pt x="1790527" y="212492"/>
                  <a:pt x="1799087" y="212492"/>
                </a:cubicBezTo>
                <a:close/>
                <a:moveTo>
                  <a:pt x="1728262" y="212492"/>
                </a:moveTo>
                <a:cubicBezTo>
                  <a:pt x="1736828" y="212492"/>
                  <a:pt x="1743052" y="219497"/>
                  <a:pt x="1743052" y="227280"/>
                </a:cubicBezTo>
                <a:cubicBezTo>
                  <a:pt x="1743052" y="235842"/>
                  <a:pt x="1736828" y="242069"/>
                  <a:pt x="1728262" y="242069"/>
                </a:cubicBezTo>
                <a:cubicBezTo>
                  <a:pt x="1719700" y="242069"/>
                  <a:pt x="1713472" y="235842"/>
                  <a:pt x="1713472" y="227280"/>
                </a:cubicBezTo>
                <a:cubicBezTo>
                  <a:pt x="1713472" y="219497"/>
                  <a:pt x="1719700" y="212492"/>
                  <a:pt x="1728262" y="212492"/>
                </a:cubicBezTo>
                <a:close/>
                <a:moveTo>
                  <a:pt x="1656498" y="212492"/>
                </a:moveTo>
                <a:cubicBezTo>
                  <a:pt x="1663792" y="212492"/>
                  <a:pt x="1668900" y="219497"/>
                  <a:pt x="1668900" y="227280"/>
                </a:cubicBezTo>
                <a:cubicBezTo>
                  <a:pt x="1668900" y="235842"/>
                  <a:pt x="1663792" y="242069"/>
                  <a:pt x="1656498" y="242069"/>
                </a:cubicBezTo>
                <a:cubicBezTo>
                  <a:pt x="1648481" y="242069"/>
                  <a:pt x="1642655" y="235842"/>
                  <a:pt x="1642655" y="227280"/>
                </a:cubicBezTo>
                <a:cubicBezTo>
                  <a:pt x="1642655" y="219497"/>
                  <a:pt x="1648481" y="212492"/>
                  <a:pt x="1656498" y="212492"/>
                </a:cubicBezTo>
                <a:close/>
                <a:moveTo>
                  <a:pt x="1582299" y="212492"/>
                </a:moveTo>
                <a:cubicBezTo>
                  <a:pt x="1588134" y="212492"/>
                  <a:pt x="1594704" y="219497"/>
                  <a:pt x="1594704" y="227280"/>
                </a:cubicBezTo>
                <a:cubicBezTo>
                  <a:pt x="1594704" y="235842"/>
                  <a:pt x="1588134" y="242069"/>
                  <a:pt x="1582299" y="242069"/>
                </a:cubicBezTo>
                <a:cubicBezTo>
                  <a:pt x="1574277" y="242069"/>
                  <a:pt x="1568441" y="235842"/>
                  <a:pt x="1568441" y="227280"/>
                </a:cubicBezTo>
                <a:cubicBezTo>
                  <a:pt x="1568441" y="219497"/>
                  <a:pt x="1574277" y="212492"/>
                  <a:pt x="1582299" y="212492"/>
                </a:cubicBezTo>
                <a:close/>
                <a:moveTo>
                  <a:pt x="1512198" y="212492"/>
                </a:moveTo>
                <a:cubicBezTo>
                  <a:pt x="1518035" y="212492"/>
                  <a:pt x="1523867" y="219497"/>
                  <a:pt x="1523867" y="227280"/>
                </a:cubicBezTo>
                <a:cubicBezTo>
                  <a:pt x="1523867" y="235842"/>
                  <a:pt x="1518035" y="242069"/>
                  <a:pt x="1512198" y="242069"/>
                </a:cubicBezTo>
                <a:cubicBezTo>
                  <a:pt x="1504174" y="242069"/>
                  <a:pt x="1497612" y="235842"/>
                  <a:pt x="1497612" y="227280"/>
                </a:cubicBezTo>
                <a:cubicBezTo>
                  <a:pt x="1497612" y="219497"/>
                  <a:pt x="1504174" y="212492"/>
                  <a:pt x="1512198" y="212492"/>
                </a:cubicBezTo>
                <a:close/>
                <a:moveTo>
                  <a:pt x="1439173" y="212492"/>
                </a:moveTo>
                <a:cubicBezTo>
                  <a:pt x="1447191" y="212492"/>
                  <a:pt x="1453026" y="219497"/>
                  <a:pt x="1453026" y="227280"/>
                </a:cubicBezTo>
                <a:cubicBezTo>
                  <a:pt x="1453026" y="235842"/>
                  <a:pt x="1447191" y="242069"/>
                  <a:pt x="1439173" y="242069"/>
                </a:cubicBezTo>
                <a:cubicBezTo>
                  <a:pt x="1433339" y="242069"/>
                  <a:pt x="1426777" y="235842"/>
                  <a:pt x="1426777" y="227280"/>
                </a:cubicBezTo>
                <a:cubicBezTo>
                  <a:pt x="1426777" y="219497"/>
                  <a:pt x="1433339" y="212492"/>
                  <a:pt x="1439173" y="212492"/>
                </a:cubicBezTo>
                <a:close/>
                <a:moveTo>
                  <a:pt x="1368349" y="212492"/>
                </a:moveTo>
                <a:cubicBezTo>
                  <a:pt x="1376368" y="212492"/>
                  <a:pt x="1382203" y="219497"/>
                  <a:pt x="1382203" y="227280"/>
                </a:cubicBezTo>
                <a:cubicBezTo>
                  <a:pt x="1382203" y="235842"/>
                  <a:pt x="1376368" y="242069"/>
                  <a:pt x="1368349" y="242069"/>
                </a:cubicBezTo>
                <a:cubicBezTo>
                  <a:pt x="1362513" y="242069"/>
                  <a:pt x="1355950" y="235842"/>
                  <a:pt x="1355950" y="227280"/>
                </a:cubicBezTo>
                <a:cubicBezTo>
                  <a:pt x="1355950" y="219497"/>
                  <a:pt x="1362513" y="212492"/>
                  <a:pt x="1368349" y="212492"/>
                </a:cubicBezTo>
                <a:close/>
                <a:moveTo>
                  <a:pt x="1297520" y="212492"/>
                </a:moveTo>
                <a:cubicBezTo>
                  <a:pt x="1305540" y="212492"/>
                  <a:pt x="1311374" y="219497"/>
                  <a:pt x="1311374" y="227280"/>
                </a:cubicBezTo>
                <a:cubicBezTo>
                  <a:pt x="1311374" y="235842"/>
                  <a:pt x="1305540" y="242069"/>
                  <a:pt x="1297520" y="242069"/>
                </a:cubicBezTo>
                <a:cubicBezTo>
                  <a:pt x="1289498" y="242069"/>
                  <a:pt x="1285121" y="235842"/>
                  <a:pt x="1285121" y="227280"/>
                </a:cubicBezTo>
                <a:cubicBezTo>
                  <a:pt x="1285121" y="219497"/>
                  <a:pt x="1289498" y="212492"/>
                  <a:pt x="1297520" y="212492"/>
                </a:cubicBezTo>
                <a:close/>
                <a:moveTo>
                  <a:pt x="1225708" y="212492"/>
                </a:moveTo>
                <a:cubicBezTo>
                  <a:pt x="1233489" y="212492"/>
                  <a:pt x="1240496" y="219497"/>
                  <a:pt x="1240496" y="227280"/>
                </a:cubicBezTo>
                <a:cubicBezTo>
                  <a:pt x="1240496" y="235842"/>
                  <a:pt x="1233489" y="242069"/>
                  <a:pt x="1225708" y="242069"/>
                </a:cubicBezTo>
                <a:cubicBezTo>
                  <a:pt x="1217159" y="242069"/>
                  <a:pt x="1210934" y="235842"/>
                  <a:pt x="1210934" y="227280"/>
                </a:cubicBezTo>
                <a:cubicBezTo>
                  <a:pt x="1210934" y="219497"/>
                  <a:pt x="1217159" y="212492"/>
                  <a:pt x="1225708" y="212492"/>
                </a:cubicBezTo>
                <a:close/>
                <a:moveTo>
                  <a:pt x="1154891" y="212492"/>
                </a:moveTo>
                <a:cubicBezTo>
                  <a:pt x="1162674" y="212492"/>
                  <a:pt x="1169683" y="219497"/>
                  <a:pt x="1169683" y="227280"/>
                </a:cubicBezTo>
                <a:cubicBezTo>
                  <a:pt x="1169683" y="235842"/>
                  <a:pt x="1162674" y="242069"/>
                  <a:pt x="1154891" y="242069"/>
                </a:cubicBezTo>
                <a:cubicBezTo>
                  <a:pt x="1146329" y="242069"/>
                  <a:pt x="1140105" y="235842"/>
                  <a:pt x="1140105" y="227280"/>
                </a:cubicBezTo>
                <a:cubicBezTo>
                  <a:pt x="1140105" y="219497"/>
                  <a:pt x="1146329" y="212492"/>
                  <a:pt x="1154891" y="212492"/>
                </a:cubicBezTo>
                <a:close/>
                <a:moveTo>
                  <a:pt x="1084063" y="212492"/>
                </a:moveTo>
                <a:cubicBezTo>
                  <a:pt x="1091842" y="212492"/>
                  <a:pt x="1098847" y="219497"/>
                  <a:pt x="1098847" y="227280"/>
                </a:cubicBezTo>
                <a:cubicBezTo>
                  <a:pt x="1098847" y="235842"/>
                  <a:pt x="1091842" y="242069"/>
                  <a:pt x="1084063" y="242069"/>
                </a:cubicBezTo>
                <a:cubicBezTo>
                  <a:pt x="1075503" y="242069"/>
                  <a:pt x="1069276" y="235842"/>
                  <a:pt x="1069276" y="227280"/>
                </a:cubicBezTo>
                <a:cubicBezTo>
                  <a:pt x="1069276" y="219497"/>
                  <a:pt x="1075503" y="212492"/>
                  <a:pt x="1084063" y="212492"/>
                </a:cubicBezTo>
                <a:close/>
                <a:moveTo>
                  <a:pt x="3013723" y="141661"/>
                </a:moveTo>
                <a:cubicBezTo>
                  <a:pt x="3021310" y="141661"/>
                  <a:pt x="3028140" y="148224"/>
                  <a:pt x="3028140" y="155517"/>
                </a:cubicBezTo>
                <a:cubicBezTo>
                  <a:pt x="3028140" y="162080"/>
                  <a:pt x="3021310" y="167915"/>
                  <a:pt x="3013723" y="167915"/>
                </a:cubicBezTo>
                <a:cubicBezTo>
                  <a:pt x="3005376" y="167915"/>
                  <a:pt x="2998545" y="162080"/>
                  <a:pt x="2998545" y="155517"/>
                </a:cubicBezTo>
                <a:cubicBezTo>
                  <a:pt x="2998545" y="148224"/>
                  <a:pt x="3005376" y="141661"/>
                  <a:pt x="3013723" y="141661"/>
                </a:cubicBezTo>
                <a:close/>
                <a:moveTo>
                  <a:pt x="2942497" y="141661"/>
                </a:moveTo>
                <a:cubicBezTo>
                  <a:pt x="2951061" y="141661"/>
                  <a:pt x="2957293" y="148224"/>
                  <a:pt x="2957293" y="155517"/>
                </a:cubicBezTo>
                <a:cubicBezTo>
                  <a:pt x="2957293" y="162080"/>
                  <a:pt x="2951061" y="167915"/>
                  <a:pt x="2942497" y="167915"/>
                </a:cubicBezTo>
                <a:cubicBezTo>
                  <a:pt x="2934719" y="167915"/>
                  <a:pt x="2927716" y="162080"/>
                  <a:pt x="2927716" y="155517"/>
                </a:cubicBezTo>
                <a:cubicBezTo>
                  <a:pt x="2927716" y="148224"/>
                  <a:pt x="2934719" y="141661"/>
                  <a:pt x="2942497" y="141661"/>
                </a:cubicBezTo>
                <a:close/>
                <a:moveTo>
                  <a:pt x="2867363" y="141661"/>
                </a:moveTo>
                <a:cubicBezTo>
                  <a:pt x="2875389" y="141661"/>
                  <a:pt x="2879765" y="148224"/>
                  <a:pt x="2879765" y="155517"/>
                </a:cubicBezTo>
                <a:cubicBezTo>
                  <a:pt x="2879765" y="162080"/>
                  <a:pt x="2875389" y="167915"/>
                  <a:pt x="2867363" y="167915"/>
                </a:cubicBezTo>
                <a:cubicBezTo>
                  <a:pt x="2860073" y="167915"/>
                  <a:pt x="2853510" y="162080"/>
                  <a:pt x="2853510" y="155517"/>
                </a:cubicBezTo>
                <a:cubicBezTo>
                  <a:pt x="2853510" y="148224"/>
                  <a:pt x="2860073" y="141661"/>
                  <a:pt x="2867363" y="141661"/>
                </a:cubicBezTo>
                <a:close/>
                <a:moveTo>
                  <a:pt x="2796538" y="141661"/>
                </a:moveTo>
                <a:cubicBezTo>
                  <a:pt x="2803103" y="141661"/>
                  <a:pt x="2808940" y="148224"/>
                  <a:pt x="2808940" y="155517"/>
                </a:cubicBezTo>
                <a:cubicBezTo>
                  <a:pt x="2808940" y="162080"/>
                  <a:pt x="2803103" y="167915"/>
                  <a:pt x="2796538" y="167915"/>
                </a:cubicBezTo>
                <a:cubicBezTo>
                  <a:pt x="2789246" y="167915"/>
                  <a:pt x="2782683" y="162080"/>
                  <a:pt x="2782683" y="155517"/>
                </a:cubicBezTo>
                <a:cubicBezTo>
                  <a:pt x="2782683" y="148224"/>
                  <a:pt x="2789246" y="141661"/>
                  <a:pt x="2796538" y="141661"/>
                </a:cubicBezTo>
                <a:close/>
                <a:moveTo>
                  <a:pt x="2725703" y="141661"/>
                </a:moveTo>
                <a:cubicBezTo>
                  <a:pt x="2731538" y="141661"/>
                  <a:pt x="2738105" y="148224"/>
                  <a:pt x="2738105" y="155517"/>
                </a:cubicBezTo>
                <a:cubicBezTo>
                  <a:pt x="2738105" y="162080"/>
                  <a:pt x="2731538" y="167915"/>
                  <a:pt x="2725703" y="167915"/>
                </a:cubicBezTo>
                <a:cubicBezTo>
                  <a:pt x="2717686" y="167915"/>
                  <a:pt x="2711852" y="162080"/>
                  <a:pt x="2711852" y="155517"/>
                </a:cubicBezTo>
                <a:cubicBezTo>
                  <a:pt x="2711852" y="148224"/>
                  <a:pt x="2717686" y="141661"/>
                  <a:pt x="2725703" y="141661"/>
                </a:cubicBezTo>
                <a:close/>
                <a:moveTo>
                  <a:pt x="2653420" y="141661"/>
                </a:moveTo>
                <a:cubicBezTo>
                  <a:pt x="2660711" y="141661"/>
                  <a:pt x="2667273" y="148224"/>
                  <a:pt x="2667273" y="155517"/>
                </a:cubicBezTo>
                <a:cubicBezTo>
                  <a:pt x="2667273" y="162080"/>
                  <a:pt x="2660711" y="167915"/>
                  <a:pt x="2653420" y="167915"/>
                </a:cubicBezTo>
                <a:cubicBezTo>
                  <a:pt x="2646857" y="167915"/>
                  <a:pt x="2641021" y="162080"/>
                  <a:pt x="2641021" y="155517"/>
                </a:cubicBezTo>
                <a:cubicBezTo>
                  <a:pt x="2641021" y="148224"/>
                  <a:pt x="2646857" y="141661"/>
                  <a:pt x="2653420" y="141661"/>
                </a:cubicBezTo>
                <a:close/>
                <a:moveTo>
                  <a:pt x="2582586" y="141661"/>
                </a:moveTo>
                <a:cubicBezTo>
                  <a:pt x="2589878" y="141661"/>
                  <a:pt x="2596442" y="148224"/>
                  <a:pt x="2596442" y="155517"/>
                </a:cubicBezTo>
                <a:cubicBezTo>
                  <a:pt x="2596442" y="162080"/>
                  <a:pt x="2589878" y="167915"/>
                  <a:pt x="2582586" y="167915"/>
                </a:cubicBezTo>
                <a:cubicBezTo>
                  <a:pt x="2576024" y="167915"/>
                  <a:pt x="2570189" y="162080"/>
                  <a:pt x="2570189" y="155517"/>
                </a:cubicBezTo>
                <a:cubicBezTo>
                  <a:pt x="2570189" y="148224"/>
                  <a:pt x="2576024" y="141661"/>
                  <a:pt x="2582586" y="141661"/>
                </a:cubicBezTo>
                <a:close/>
                <a:moveTo>
                  <a:pt x="2511034" y="141661"/>
                </a:moveTo>
                <a:cubicBezTo>
                  <a:pt x="2519052" y="141661"/>
                  <a:pt x="2525616" y="148224"/>
                  <a:pt x="2525616" y="155517"/>
                </a:cubicBezTo>
                <a:cubicBezTo>
                  <a:pt x="2525616" y="162080"/>
                  <a:pt x="2519052" y="167915"/>
                  <a:pt x="2511034" y="167915"/>
                </a:cubicBezTo>
                <a:cubicBezTo>
                  <a:pt x="2503743" y="167915"/>
                  <a:pt x="2499364" y="162080"/>
                  <a:pt x="2499364" y="155517"/>
                </a:cubicBezTo>
                <a:cubicBezTo>
                  <a:pt x="2499364" y="148224"/>
                  <a:pt x="2503743" y="141661"/>
                  <a:pt x="2511034" y="141661"/>
                </a:cubicBezTo>
                <a:close/>
                <a:moveTo>
                  <a:pt x="2439946" y="141661"/>
                </a:moveTo>
                <a:cubicBezTo>
                  <a:pt x="2448505" y="141661"/>
                  <a:pt x="2454734" y="148224"/>
                  <a:pt x="2454734" y="155517"/>
                </a:cubicBezTo>
                <a:cubicBezTo>
                  <a:pt x="2454734" y="162080"/>
                  <a:pt x="2448505" y="167915"/>
                  <a:pt x="2439946" y="167915"/>
                </a:cubicBezTo>
                <a:cubicBezTo>
                  <a:pt x="2432165" y="167915"/>
                  <a:pt x="2425159" y="162080"/>
                  <a:pt x="2425159" y="155517"/>
                </a:cubicBezTo>
                <a:cubicBezTo>
                  <a:pt x="2425159" y="148224"/>
                  <a:pt x="2432165" y="141661"/>
                  <a:pt x="2439946" y="141661"/>
                </a:cubicBezTo>
                <a:close/>
                <a:moveTo>
                  <a:pt x="2369114" y="141661"/>
                </a:moveTo>
                <a:cubicBezTo>
                  <a:pt x="2377674" y="141661"/>
                  <a:pt x="2383900" y="148224"/>
                  <a:pt x="2383900" y="155517"/>
                </a:cubicBezTo>
                <a:cubicBezTo>
                  <a:pt x="2383900" y="162080"/>
                  <a:pt x="2377674" y="167915"/>
                  <a:pt x="2369114" y="167915"/>
                </a:cubicBezTo>
                <a:cubicBezTo>
                  <a:pt x="2361331" y="167915"/>
                  <a:pt x="2354323" y="163539"/>
                  <a:pt x="2354323" y="155517"/>
                </a:cubicBezTo>
                <a:cubicBezTo>
                  <a:pt x="2354323" y="148224"/>
                  <a:pt x="2361331" y="141661"/>
                  <a:pt x="2369114" y="141661"/>
                </a:cubicBezTo>
                <a:close/>
                <a:moveTo>
                  <a:pt x="2298283" y="141661"/>
                </a:moveTo>
                <a:cubicBezTo>
                  <a:pt x="2306842" y="141661"/>
                  <a:pt x="2313070" y="148224"/>
                  <a:pt x="2313070" y="155517"/>
                </a:cubicBezTo>
                <a:cubicBezTo>
                  <a:pt x="2313070" y="163539"/>
                  <a:pt x="2306842" y="167915"/>
                  <a:pt x="2298283" y="167915"/>
                </a:cubicBezTo>
                <a:cubicBezTo>
                  <a:pt x="2290497" y="167915"/>
                  <a:pt x="2283493" y="163539"/>
                  <a:pt x="2283493" y="155517"/>
                </a:cubicBezTo>
                <a:cubicBezTo>
                  <a:pt x="2283493" y="148224"/>
                  <a:pt x="2290497" y="141661"/>
                  <a:pt x="2298283" y="141661"/>
                </a:cubicBezTo>
                <a:close/>
                <a:moveTo>
                  <a:pt x="2226517" y="141661"/>
                </a:moveTo>
                <a:cubicBezTo>
                  <a:pt x="2234542" y="141661"/>
                  <a:pt x="2238916" y="148224"/>
                  <a:pt x="2238916" y="155517"/>
                </a:cubicBezTo>
                <a:cubicBezTo>
                  <a:pt x="2238916" y="163539"/>
                  <a:pt x="2234542" y="167915"/>
                  <a:pt x="2226517" y="167915"/>
                </a:cubicBezTo>
                <a:cubicBezTo>
                  <a:pt x="2218495" y="167915"/>
                  <a:pt x="2212659" y="163539"/>
                  <a:pt x="2212659" y="155517"/>
                </a:cubicBezTo>
                <a:cubicBezTo>
                  <a:pt x="2212659" y="148224"/>
                  <a:pt x="2218495" y="141661"/>
                  <a:pt x="2226517" y="141661"/>
                </a:cubicBezTo>
                <a:close/>
                <a:moveTo>
                  <a:pt x="2155683" y="141661"/>
                </a:moveTo>
                <a:cubicBezTo>
                  <a:pt x="2161520" y="141661"/>
                  <a:pt x="2168084" y="148224"/>
                  <a:pt x="2168084" y="155517"/>
                </a:cubicBezTo>
                <a:cubicBezTo>
                  <a:pt x="2168084" y="163539"/>
                  <a:pt x="2161520" y="167915"/>
                  <a:pt x="2155683" y="167915"/>
                </a:cubicBezTo>
                <a:cubicBezTo>
                  <a:pt x="2147663" y="167915"/>
                  <a:pt x="2141827" y="163539"/>
                  <a:pt x="2141827" y="155517"/>
                </a:cubicBezTo>
                <a:cubicBezTo>
                  <a:pt x="2141827" y="148224"/>
                  <a:pt x="2147663" y="141661"/>
                  <a:pt x="2155683" y="141661"/>
                </a:cubicBezTo>
                <a:close/>
                <a:moveTo>
                  <a:pt x="2084851" y="141661"/>
                </a:moveTo>
                <a:cubicBezTo>
                  <a:pt x="2090686" y="141661"/>
                  <a:pt x="2097249" y="148224"/>
                  <a:pt x="2097249" y="155517"/>
                </a:cubicBezTo>
                <a:cubicBezTo>
                  <a:pt x="2097249" y="163539"/>
                  <a:pt x="2090686" y="167915"/>
                  <a:pt x="2084851" y="167915"/>
                </a:cubicBezTo>
                <a:cubicBezTo>
                  <a:pt x="2076829" y="167915"/>
                  <a:pt x="2070995" y="163539"/>
                  <a:pt x="2070995" y="155517"/>
                </a:cubicBezTo>
                <a:cubicBezTo>
                  <a:pt x="2070995" y="148224"/>
                  <a:pt x="2076829" y="141661"/>
                  <a:pt x="2084851" y="141661"/>
                </a:cubicBezTo>
                <a:close/>
                <a:moveTo>
                  <a:pt x="2011835" y="141661"/>
                </a:moveTo>
                <a:cubicBezTo>
                  <a:pt x="2019855" y="141661"/>
                  <a:pt x="2026421" y="148224"/>
                  <a:pt x="2026421" y="155517"/>
                </a:cubicBezTo>
                <a:cubicBezTo>
                  <a:pt x="2026421" y="163539"/>
                  <a:pt x="2019855" y="167915"/>
                  <a:pt x="2011835" y="167915"/>
                </a:cubicBezTo>
                <a:cubicBezTo>
                  <a:pt x="2006003" y="167915"/>
                  <a:pt x="2000168" y="163539"/>
                  <a:pt x="2000168" y="155517"/>
                </a:cubicBezTo>
                <a:cubicBezTo>
                  <a:pt x="2000168" y="148224"/>
                  <a:pt x="2006003" y="141661"/>
                  <a:pt x="2011835" y="141661"/>
                </a:cubicBezTo>
                <a:close/>
                <a:moveTo>
                  <a:pt x="1938365" y="141661"/>
                </a:moveTo>
                <a:cubicBezTo>
                  <a:pt x="1946388" y="141661"/>
                  <a:pt x="1952222" y="148224"/>
                  <a:pt x="1952222" y="155517"/>
                </a:cubicBezTo>
                <a:cubicBezTo>
                  <a:pt x="1952222" y="163539"/>
                  <a:pt x="1946388" y="167915"/>
                  <a:pt x="1938365" y="167915"/>
                </a:cubicBezTo>
                <a:cubicBezTo>
                  <a:pt x="1931072" y="167915"/>
                  <a:pt x="1925971" y="163539"/>
                  <a:pt x="1925971" y="155517"/>
                </a:cubicBezTo>
                <a:cubicBezTo>
                  <a:pt x="1925971" y="148224"/>
                  <a:pt x="1931072" y="141661"/>
                  <a:pt x="1938365" y="141661"/>
                </a:cubicBezTo>
                <a:close/>
                <a:moveTo>
                  <a:pt x="1869922" y="141661"/>
                </a:moveTo>
                <a:cubicBezTo>
                  <a:pt x="1878483" y="141661"/>
                  <a:pt x="1884712" y="148224"/>
                  <a:pt x="1884712" y="155517"/>
                </a:cubicBezTo>
                <a:cubicBezTo>
                  <a:pt x="1884712" y="163539"/>
                  <a:pt x="1878483" y="167915"/>
                  <a:pt x="1869922" y="167915"/>
                </a:cubicBezTo>
                <a:cubicBezTo>
                  <a:pt x="1862138" y="167915"/>
                  <a:pt x="1855131" y="163539"/>
                  <a:pt x="1855131" y="155517"/>
                </a:cubicBezTo>
                <a:cubicBezTo>
                  <a:pt x="1855131" y="148224"/>
                  <a:pt x="1862138" y="141661"/>
                  <a:pt x="1869922" y="141661"/>
                </a:cubicBezTo>
                <a:close/>
                <a:moveTo>
                  <a:pt x="1799087" y="141661"/>
                </a:moveTo>
                <a:cubicBezTo>
                  <a:pt x="1807649" y="141661"/>
                  <a:pt x="1813879" y="148224"/>
                  <a:pt x="1813879" y="155517"/>
                </a:cubicBezTo>
                <a:cubicBezTo>
                  <a:pt x="1813879" y="163539"/>
                  <a:pt x="1807649" y="167915"/>
                  <a:pt x="1799087" y="167915"/>
                </a:cubicBezTo>
                <a:cubicBezTo>
                  <a:pt x="1790527" y="167915"/>
                  <a:pt x="1784303" y="163539"/>
                  <a:pt x="1784303" y="155517"/>
                </a:cubicBezTo>
                <a:cubicBezTo>
                  <a:pt x="1784303" y="148224"/>
                  <a:pt x="1790527" y="141661"/>
                  <a:pt x="1799087" y="141661"/>
                </a:cubicBezTo>
                <a:close/>
                <a:moveTo>
                  <a:pt x="1728262" y="141661"/>
                </a:moveTo>
                <a:cubicBezTo>
                  <a:pt x="1736828" y="141661"/>
                  <a:pt x="1743052" y="148224"/>
                  <a:pt x="1743052" y="155517"/>
                </a:cubicBezTo>
                <a:cubicBezTo>
                  <a:pt x="1743052" y="163539"/>
                  <a:pt x="1736828" y="167915"/>
                  <a:pt x="1728262" y="167915"/>
                </a:cubicBezTo>
                <a:cubicBezTo>
                  <a:pt x="1719700" y="167915"/>
                  <a:pt x="1713474" y="163539"/>
                  <a:pt x="1713474" y="155517"/>
                </a:cubicBezTo>
                <a:cubicBezTo>
                  <a:pt x="1713474" y="148224"/>
                  <a:pt x="1719700" y="141661"/>
                  <a:pt x="1728262" y="141661"/>
                </a:cubicBezTo>
                <a:close/>
                <a:moveTo>
                  <a:pt x="1656501" y="141661"/>
                </a:moveTo>
                <a:cubicBezTo>
                  <a:pt x="1663792" y="141661"/>
                  <a:pt x="1668900" y="148666"/>
                  <a:pt x="1668900" y="156450"/>
                </a:cubicBezTo>
                <a:cubicBezTo>
                  <a:pt x="1668900" y="165012"/>
                  <a:pt x="1663792" y="171239"/>
                  <a:pt x="1656501" y="171239"/>
                </a:cubicBezTo>
                <a:cubicBezTo>
                  <a:pt x="1648481" y="171239"/>
                  <a:pt x="1642655" y="165012"/>
                  <a:pt x="1642655" y="156450"/>
                </a:cubicBezTo>
                <a:cubicBezTo>
                  <a:pt x="1642655" y="148666"/>
                  <a:pt x="1648481" y="141661"/>
                  <a:pt x="1656501" y="141661"/>
                </a:cubicBezTo>
                <a:close/>
                <a:moveTo>
                  <a:pt x="1582299" y="141661"/>
                </a:moveTo>
                <a:cubicBezTo>
                  <a:pt x="1588134" y="141661"/>
                  <a:pt x="1594704" y="148666"/>
                  <a:pt x="1594704" y="156450"/>
                </a:cubicBezTo>
                <a:cubicBezTo>
                  <a:pt x="1594704" y="165012"/>
                  <a:pt x="1588134" y="171239"/>
                  <a:pt x="1582299" y="171239"/>
                </a:cubicBezTo>
                <a:cubicBezTo>
                  <a:pt x="1574277" y="171239"/>
                  <a:pt x="1568444" y="165012"/>
                  <a:pt x="1568444" y="156450"/>
                </a:cubicBezTo>
                <a:cubicBezTo>
                  <a:pt x="1568444" y="148666"/>
                  <a:pt x="1574277" y="141661"/>
                  <a:pt x="1582299" y="141661"/>
                </a:cubicBezTo>
                <a:close/>
                <a:moveTo>
                  <a:pt x="1512199" y="141661"/>
                </a:moveTo>
                <a:cubicBezTo>
                  <a:pt x="1518035" y="141661"/>
                  <a:pt x="1523867" y="148666"/>
                  <a:pt x="1523867" y="156450"/>
                </a:cubicBezTo>
                <a:cubicBezTo>
                  <a:pt x="1523867" y="165012"/>
                  <a:pt x="1518035" y="171239"/>
                  <a:pt x="1512199" y="171239"/>
                </a:cubicBezTo>
                <a:cubicBezTo>
                  <a:pt x="1504174" y="171239"/>
                  <a:pt x="1497612" y="165012"/>
                  <a:pt x="1497612" y="156450"/>
                </a:cubicBezTo>
                <a:cubicBezTo>
                  <a:pt x="1497612" y="148666"/>
                  <a:pt x="1504174" y="141661"/>
                  <a:pt x="1512199" y="141661"/>
                </a:cubicBezTo>
                <a:close/>
                <a:moveTo>
                  <a:pt x="1439173" y="141661"/>
                </a:moveTo>
                <a:cubicBezTo>
                  <a:pt x="1447191" y="141661"/>
                  <a:pt x="1453026" y="148666"/>
                  <a:pt x="1453026" y="156450"/>
                </a:cubicBezTo>
                <a:cubicBezTo>
                  <a:pt x="1453026" y="165012"/>
                  <a:pt x="1447191" y="171239"/>
                  <a:pt x="1439173" y="171239"/>
                </a:cubicBezTo>
                <a:cubicBezTo>
                  <a:pt x="1433339" y="171239"/>
                  <a:pt x="1426777" y="165012"/>
                  <a:pt x="1426777" y="156450"/>
                </a:cubicBezTo>
                <a:cubicBezTo>
                  <a:pt x="1426777" y="148666"/>
                  <a:pt x="1433339" y="141661"/>
                  <a:pt x="1439173" y="141661"/>
                </a:cubicBezTo>
                <a:close/>
                <a:moveTo>
                  <a:pt x="1368349" y="141661"/>
                </a:moveTo>
                <a:cubicBezTo>
                  <a:pt x="1376368" y="141661"/>
                  <a:pt x="1382203" y="148666"/>
                  <a:pt x="1382203" y="156450"/>
                </a:cubicBezTo>
                <a:cubicBezTo>
                  <a:pt x="1382203" y="165012"/>
                  <a:pt x="1376368" y="171239"/>
                  <a:pt x="1368349" y="171239"/>
                </a:cubicBezTo>
                <a:cubicBezTo>
                  <a:pt x="1362516" y="171239"/>
                  <a:pt x="1355953" y="165012"/>
                  <a:pt x="1355953" y="156450"/>
                </a:cubicBezTo>
                <a:cubicBezTo>
                  <a:pt x="1355953" y="148666"/>
                  <a:pt x="1362516" y="141661"/>
                  <a:pt x="1368349" y="141661"/>
                </a:cubicBezTo>
                <a:close/>
                <a:moveTo>
                  <a:pt x="1297520" y="141661"/>
                </a:moveTo>
                <a:cubicBezTo>
                  <a:pt x="1305540" y="141661"/>
                  <a:pt x="1311374" y="148666"/>
                  <a:pt x="1311374" y="156450"/>
                </a:cubicBezTo>
                <a:cubicBezTo>
                  <a:pt x="1311374" y="165012"/>
                  <a:pt x="1305540" y="171239"/>
                  <a:pt x="1297520" y="171239"/>
                </a:cubicBezTo>
                <a:cubicBezTo>
                  <a:pt x="1289498" y="171239"/>
                  <a:pt x="1285121" y="165012"/>
                  <a:pt x="1285121" y="156450"/>
                </a:cubicBezTo>
                <a:cubicBezTo>
                  <a:pt x="1285121" y="148666"/>
                  <a:pt x="1289498" y="141661"/>
                  <a:pt x="1297520" y="141661"/>
                </a:cubicBezTo>
                <a:close/>
                <a:moveTo>
                  <a:pt x="2796538" y="70831"/>
                </a:moveTo>
                <a:cubicBezTo>
                  <a:pt x="2803103" y="70831"/>
                  <a:pt x="2808940" y="76665"/>
                  <a:pt x="2808940" y="84687"/>
                </a:cubicBezTo>
                <a:cubicBezTo>
                  <a:pt x="2808940" y="90521"/>
                  <a:pt x="2803103" y="97085"/>
                  <a:pt x="2796538" y="97085"/>
                </a:cubicBezTo>
                <a:cubicBezTo>
                  <a:pt x="2789246" y="97085"/>
                  <a:pt x="2782683" y="90521"/>
                  <a:pt x="2782683" y="84687"/>
                </a:cubicBezTo>
                <a:cubicBezTo>
                  <a:pt x="2782683" y="76665"/>
                  <a:pt x="2789246" y="70831"/>
                  <a:pt x="2796538" y="70831"/>
                </a:cubicBezTo>
                <a:close/>
                <a:moveTo>
                  <a:pt x="2725703" y="70831"/>
                </a:moveTo>
                <a:cubicBezTo>
                  <a:pt x="2731538" y="70831"/>
                  <a:pt x="2738105" y="76665"/>
                  <a:pt x="2738105" y="84687"/>
                </a:cubicBezTo>
                <a:cubicBezTo>
                  <a:pt x="2738105" y="90521"/>
                  <a:pt x="2731538" y="97085"/>
                  <a:pt x="2725703" y="97085"/>
                </a:cubicBezTo>
                <a:cubicBezTo>
                  <a:pt x="2717686" y="97085"/>
                  <a:pt x="2711852" y="90521"/>
                  <a:pt x="2711852" y="84687"/>
                </a:cubicBezTo>
                <a:cubicBezTo>
                  <a:pt x="2711852" y="76665"/>
                  <a:pt x="2717686" y="70831"/>
                  <a:pt x="2725703" y="70831"/>
                </a:cubicBezTo>
                <a:close/>
                <a:moveTo>
                  <a:pt x="2653420" y="70831"/>
                </a:moveTo>
                <a:cubicBezTo>
                  <a:pt x="2660711" y="70831"/>
                  <a:pt x="2667273" y="76665"/>
                  <a:pt x="2667273" y="84687"/>
                </a:cubicBezTo>
                <a:cubicBezTo>
                  <a:pt x="2667273" y="90521"/>
                  <a:pt x="2660711" y="97085"/>
                  <a:pt x="2653420" y="97085"/>
                </a:cubicBezTo>
                <a:cubicBezTo>
                  <a:pt x="2646857" y="97085"/>
                  <a:pt x="2641021" y="90521"/>
                  <a:pt x="2641021" y="84687"/>
                </a:cubicBezTo>
                <a:cubicBezTo>
                  <a:pt x="2641021" y="76665"/>
                  <a:pt x="2646857" y="70831"/>
                  <a:pt x="2653420" y="70831"/>
                </a:cubicBezTo>
                <a:close/>
                <a:moveTo>
                  <a:pt x="2582586" y="70831"/>
                </a:moveTo>
                <a:cubicBezTo>
                  <a:pt x="2589878" y="70831"/>
                  <a:pt x="2596442" y="76665"/>
                  <a:pt x="2596442" y="84687"/>
                </a:cubicBezTo>
                <a:cubicBezTo>
                  <a:pt x="2596442" y="90521"/>
                  <a:pt x="2589878" y="97085"/>
                  <a:pt x="2582586" y="97085"/>
                </a:cubicBezTo>
                <a:cubicBezTo>
                  <a:pt x="2576024" y="97085"/>
                  <a:pt x="2570189" y="90521"/>
                  <a:pt x="2570189" y="84687"/>
                </a:cubicBezTo>
                <a:cubicBezTo>
                  <a:pt x="2570189" y="76665"/>
                  <a:pt x="2576024" y="70831"/>
                  <a:pt x="2582586" y="70831"/>
                </a:cubicBezTo>
                <a:close/>
                <a:moveTo>
                  <a:pt x="2511034" y="70831"/>
                </a:moveTo>
                <a:cubicBezTo>
                  <a:pt x="2519052" y="70831"/>
                  <a:pt x="2525616" y="76665"/>
                  <a:pt x="2525616" y="84687"/>
                </a:cubicBezTo>
                <a:cubicBezTo>
                  <a:pt x="2525616" y="90521"/>
                  <a:pt x="2519052" y="97085"/>
                  <a:pt x="2511034" y="97085"/>
                </a:cubicBezTo>
                <a:cubicBezTo>
                  <a:pt x="2503743" y="97085"/>
                  <a:pt x="2499364" y="90521"/>
                  <a:pt x="2499364" y="84687"/>
                </a:cubicBezTo>
                <a:cubicBezTo>
                  <a:pt x="2499364" y="76665"/>
                  <a:pt x="2503743" y="70831"/>
                  <a:pt x="2511034" y="70831"/>
                </a:cubicBezTo>
                <a:close/>
                <a:moveTo>
                  <a:pt x="2439946" y="70831"/>
                </a:moveTo>
                <a:cubicBezTo>
                  <a:pt x="2448505" y="70831"/>
                  <a:pt x="2454737" y="76665"/>
                  <a:pt x="2454737" y="84687"/>
                </a:cubicBezTo>
                <a:cubicBezTo>
                  <a:pt x="2454737" y="90521"/>
                  <a:pt x="2448505" y="97085"/>
                  <a:pt x="2439946" y="97085"/>
                </a:cubicBezTo>
                <a:cubicBezTo>
                  <a:pt x="2432165" y="97085"/>
                  <a:pt x="2425159" y="90521"/>
                  <a:pt x="2425159" y="84687"/>
                </a:cubicBezTo>
                <a:cubicBezTo>
                  <a:pt x="2425159" y="76665"/>
                  <a:pt x="2432165" y="70831"/>
                  <a:pt x="2439946" y="70831"/>
                </a:cubicBezTo>
                <a:close/>
                <a:moveTo>
                  <a:pt x="2369114" y="70831"/>
                </a:moveTo>
                <a:cubicBezTo>
                  <a:pt x="2377674" y="70831"/>
                  <a:pt x="2383900" y="76665"/>
                  <a:pt x="2383900" y="84687"/>
                </a:cubicBezTo>
                <a:cubicBezTo>
                  <a:pt x="2383900" y="90521"/>
                  <a:pt x="2377674" y="97085"/>
                  <a:pt x="2369114" y="97085"/>
                </a:cubicBezTo>
                <a:cubicBezTo>
                  <a:pt x="2361331" y="97085"/>
                  <a:pt x="2354323" y="90521"/>
                  <a:pt x="2354323" y="84687"/>
                </a:cubicBezTo>
                <a:cubicBezTo>
                  <a:pt x="2354323" y="76665"/>
                  <a:pt x="2361331" y="70831"/>
                  <a:pt x="2369114" y="70831"/>
                </a:cubicBezTo>
                <a:close/>
                <a:moveTo>
                  <a:pt x="2298283" y="70831"/>
                </a:moveTo>
                <a:cubicBezTo>
                  <a:pt x="2306842" y="70831"/>
                  <a:pt x="2313070" y="76665"/>
                  <a:pt x="2313070" y="84687"/>
                </a:cubicBezTo>
                <a:cubicBezTo>
                  <a:pt x="2313070" y="90521"/>
                  <a:pt x="2306842" y="97085"/>
                  <a:pt x="2298283" y="97085"/>
                </a:cubicBezTo>
                <a:cubicBezTo>
                  <a:pt x="2290497" y="97085"/>
                  <a:pt x="2283493" y="90521"/>
                  <a:pt x="2283493" y="84687"/>
                </a:cubicBezTo>
                <a:cubicBezTo>
                  <a:pt x="2283493" y="76665"/>
                  <a:pt x="2290497" y="70831"/>
                  <a:pt x="2298283" y="70831"/>
                </a:cubicBezTo>
                <a:close/>
                <a:moveTo>
                  <a:pt x="2226517" y="70831"/>
                </a:moveTo>
                <a:cubicBezTo>
                  <a:pt x="2234542" y="70831"/>
                  <a:pt x="2238916" y="76665"/>
                  <a:pt x="2238916" y="84687"/>
                </a:cubicBezTo>
                <a:cubicBezTo>
                  <a:pt x="2238916" y="90521"/>
                  <a:pt x="2234542" y="97085"/>
                  <a:pt x="2226517" y="97085"/>
                </a:cubicBezTo>
                <a:cubicBezTo>
                  <a:pt x="2218495" y="97085"/>
                  <a:pt x="2212659" y="90521"/>
                  <a:pt x="2212659" y="84687"/>
                </a:cubicBezTo>
                <a:cubicBezTo>
                  <a:pt x="2212659" y="76665"/>
                  <a:pt x="2218495" y="70831"/>
                  <a:pt x="2226517" y="70831"/>
                </a:cubicBezTo>
                <a:close/>
                <a:moveTo>
                  <a:pt x="2155683" y="70831"/>
                </a:moveTo>
                <a:cubicBezTo>
                  <a:pt x="2161520" y="70831"/>
                  <a:pt x="2168084" y="76665"/>
                  <a:pt x="2168084" y="84687"/>
                </a:cubicBezTo>
                <a:cubicBezTo>
                  <a:pt x="2168084" y="90521"/>
                  <a:pt x="2161520" y="97085"/>
                  <a:pt x="2155683" y="97085"/>
                </a:cubicBezTo>
                <a:cubicBezTo>
                  <a:pt x="2147663" y="97085"/>
                  <a:pt x="2141827" y="90521"/>
                  <a:pt x="2141827" y="84687"/>
                </a:cubicBezTo>
                <a:cubicBezTo>
                  <a:pt x="2141827" y="76665"/>
                  <a:pt x="2147663" y="70831"/>
                  <a:pt x="2155683" y="70831"/>
                </a:cubicBezTo>
                <a:close/>
                <a:moveTo>
                  <a:pt x="2083393" y="70831"/>
                </a:moveTo>
                <a:cubicBezTo>
                  <a:pt x="2090686" y="70831"/>
                  <a:pt x="2097249" y="76665"/>
                  <a:pt x="2097249" y="84687"/>
                </a:cubicBezTo>
                <a:cubicBezTo>
                  <a:pt x="2097249" y="90521"/>
                  <a:pt x="2090686" y="97085"/>
                  <a:pt x="2083393" y="97085"/>
                </a:cubicBezTo>
                <a:cubicBezTo>
                  <a:pt x="2076829" y="97085"/>
                  <a:pt x="2070995" y="90521"/>
                  <a:pt x="2070995" y="84687"/>
                </a:cubicBezTo>
                <a:cubicBezTo>
                  <a:pt x="2070995" y="76665"/>
                  <a:pt x="2076829" y="70831"/>
                  <a:pt x="2083393" y="70831"/>
                </a:cubicBezTo>
                <a:close/>
                <a:moveTo>
                  <a:pt x="2011835" y="70831"/>
                </a:moveTo>
                <a:cubicBezTo>
                  <a:pt x="2019855" y="70831"/>
                  <a:pt x="2026421" y="76665"/>
                  <a:pt x="2026421" y="84687"/>
                </a:cubicBezTo>
                <a:cubicBezTo>
                  <a:pt x="2026421" y="90521"/>
                  <a:pt x="2019855" y="97085"/>
                  <a:pt x="2011835" y="97085"/>
                </a:cubicBezTo>
                <a:cubicBezTo>
                  <a:pt x="2006003" y="97085"/>
                  <a:pt x="2000168" y="90521"/>
                  <a:pt x="2000168" y="84687"/>
                </a:cubicBezTo>
                <a:cubicBezTo>
                  <a:pt x="2000168" y="76665"/>
                  <a:pt x="2006003" y="70831"/>
                  <a:pt x="2011835" y="70831"/>
                </a:cubicBezTo>
                <a:close/>
                <a:moveTo>
                  <a:pt x="1938365" y="70831"/>
                </a:moveTo>
                <a:cubicBezTo>
                  <a:pt x="1946388" y="70831"/>
                  <a:pt x="1952222" y="76665"/>
                  <a:pt x="1952222" y="84687"/>
                </a:cubicBezTo>
                <a:cubicBezTo>
                  <a:pt x="1952222" y="90521"/>
                  <a:pt x="1946388" y="97085"/>
                  <a:pt x="1938365" y="97085"/>
                </a:cubicBezTo>
                <a:cubicBezTo>
                  <a:pt x="1931072" y="97085"/>
                  <a:pt x="1925971" y="90521"/>
                  <a:pt x="1925971" y="84687"/>
                </a:cubicBezTo>
                <a:cubicBezTo>
                  <a:pt x="1925971" y="76665"/>
                  <a:pt x="1931072" y="70831"/>
                  <a:pt x="1938365" y="70831"/>
                </a:cubicBezTo>
                <a:close/>
                <a:moveTo>
                  <a:pt x="1869922" y="70831"/>
                </a:moveTo>
                <a:cubicBezTo>
                  <a:pt x="1878483" y="70831"/>
                  <a:pt x="1884712" y="76665"/>
                  <a:pt x="1884712" y="84687"/>
                </a:cubicBezTo>
                <a:cubicBezTo>
                  <a:pt x="1884712" y="90521"/>
                  <a:pt x="1878483" y="97085"/>
                  <a:pt x="1869922" y="97085"/>
                </a:cubicBezTo>
                <a:cubicBezTo>
                  <a:pt x="1862138" y="97085"/>
                  <a:pt x="1855131" y="90521"/>
                  <a:pt x="1855131" y="84687"/>
                </a:cubicBezTo>
                <a:cubicBezTo>
                  <a:pt x="1855131" y="76665"/>
                  <a:pt x="1862138" y="70831"/>
                  <a:pt x="1869922" y="70831"/>
                </a:cubicBezTo>
                <a:close/>
                <a:moveTo>
                  <a:pt x="1799087" y="70831"/>
                </a:moveTo>
                <a:cubicBezTo>
                  <a:pt x="1807649" y="70831"/>
                  <a:pt x="1813879" y="76665"/>
                  <a:pt x="1813879" y="84687"/>
                </a:cubicBezTo>
                <a:cubicBezTo>
                  <a:pt x="1813879" y="90521"/>
                  <a:pt x="1807649" y="97085"/>
                  <a:pt x="1799087" y="97085"/>
                </a:cubicBezTo>
                <a:cubicBezTo>
                  <a:pt x="1790527" y="97085"/>
                  <a:pt x="1784303" y="92709"/>
                  <a:pt x="1784303" y="84687"/>
                </a:cubicBezTo>
                <a:cubicBezTo>
                  <a:pt x="1784303" y="76665"/>
                  <a:pt x="1790527" y="70831"/>
                  <a:pt x="1799087" y="70831"/>
                </a:cubicBezTo>
                <a:close/>
                <a:moveTo>
                  <a:pt x="1728262" y="70831"/>
                </a:moveTo>
                <a:cubicBezTo>
                  <a:pt x="1736828" y="70831"/>
                  <a:pt x="1743052" y="76665"/>
                  <a:pt x="1743052" y="84687"/>
                </a:cubicBezTo>
                <a:cubicBezTo>
                  <a:pt x="1743052" y="92709"/>
                  <a:pt x="1736828" y="97085"/>
                  <a:pt x="1728262" y="97085"/>
                </a:cubicBezTo>
                <a:cubicBezTo>
                  <a:pt x="1719700" y="97085"/>
                  <a:pt x="1713474" y="92709"/>
                  <a:pt x="1713474" y="84687"/>
                </a:cubicBezTo>
                <a:cubicBezTo>
                  <a:pt x="1713474" y="76665"/>
                  <a:pt x="1719700" y="70831"/>
                  <a:pt x="1728262" y="70831"/>
                </a:cubicBezTo>
                <a:close/>
                <a:moveTo>
                  <a:pt x="1656501" y="70831"/>
                </a:moveTo>
                <a:cubicBezTo>
                  <a:pt x="1663792" y="70831"/>
                  <a:pt x="1668900" y="76665"/>
                  <a:pt x="1668900" y="84687"/>
                </a:cubicBezTo>
                <a:cubicBezTo>
                  <a:pt x="1668900" y="92709"/>
                  <a:pt x="1663792" y="97085"/>
                  <a:pt x="1656501" y="97085"/>
                </a:cubicBezTo>
                <a:cubicBezTo>
                  <a:pt x="1648481" y="97085"/>
                  <a:pt x="1642655" y="92709"/>
                  <a:pt x="1642655" y="84687"/>
                </a:cubicBezTo>
                <a:cubicBezTo>
                  <a:pt x="1642655" y="76665"/>
                  <a:pt x="1648481" y="70831"/>
                  <a:pt x="1656501" y="70831"/>
                </a:cubicBezTo>
                <a:close/>
                <a:moveTo>
                  <a:pt x="1582299" y="70831"/>
                </a:moveTo>
                <a:cubicBezTo>
                  <a:pt x="1588134" y="70831"/>
                  <a:pt x="1594704" y="76665"/>
                  <a:pt x="1594704" y="84687"/>
                </a:cubicBezTo>
                <a:cubicBezTo>
                  <a:pt x="1594704" y="92709"/>
                  <a:pt x="1588134" y="97085"/>
                  <a:pt x="1582299" y="97085"/>
                </a:cubicBezTo>
                <a:cubicBezTo>
                  <a:pt x="1574277" y="97085"/>
                  <a:pt x="1568444" y="92709"/>
                  <a:pt x="1568444" y="84687"/>
                </a:cubicBezTo>
                <a:cubicBezTo>
                  <a:pt x="1568444" y="76665"/>
                  <a:pt x="1574277" y="70831"/>
                  <a:pt x="1582299" y="70831"/>
                </a:cubicBezTo>
                <a:close/>
                <a:moveTo>
                  <a:pt x="2796538" y="0"/>
                </a:moveTo>
                <a:cubicBezTo>
                  <a:pt x="2803103" y="0"/>
                  <a:pt x="2808940" y="5834"/>
                  <a:pt x="2808940" y="12397"/>
                </a:cubicBezTo>
                <a:cubicBezTo>
                  <a:pt x="2808940" y="19690"/>
                  <a:pt x="2803103" y="26254"/>
                  <a:pt x="2796538" y="26254"/>
                </a:cubicBezTo>
                <a:cubicBezTo>
                  <a:pt x="2789246" y="26254"/>
                  <a:pt x="2782683" y="19690"/>
                  <a:pt x="2782683" y="12397"/>
                </a:cubicBezTo>
                <a:cubicBezTo>
                  <a:pt x="2782683" y="5834"/>
                  <a:pt x="2789246" y="0"/>
                  <a:pt x="2796538" y="0"/>
                </a:cubicBezTo>
                <a:close/>
                <a:moveTo>
                  <a:pt x="2725703" y="0"/>
                </a:moveTo>
                <a:cubicBezTo>
                  <a:pt x="2731538" y="0"/>
                  <a:pt x="2738105" y="5834"/>
                  <a:pt x="2738105" y="12397"/>
                </a:cubicBezTo>
                <a:cubicBezTo>
                  <a:pt x="2738105" y="19690"/>
                  <a:pt x="2731538" y="26254"/>
                  <a:pt x="2725703" y="26254"/>
                </a:cubicBezTo>
                <a:cubicBezTo>
                  <a:pt x="2717686" y="26254"/>
                  <a:pt x="2711852" y="19690"/>
                  <a:pt x="2711852" y="12397"/>
                </a:cubicBezTo>
                <a:cubicBezTo>
                  <a:pt x="2711852" y="5834"/>
                  <a:pt x="2717686" y="0"/>
                  <a:pt x="2725703" y="0"/>
                </a:cubicBezTo>
                <a:close/>
                <a:moveTo>
                  <a:pt x="2653420" y="0"/>
                </a:moveTo>
                <a:cubicBezTo>
                  <a:pt x="2660711" y="0"/>
                  <a:pt x="2667273" y="5834"/>
                  <a:pt x="2667273" y="12397"/>
                </a:cubicBezTo>
                <a:cubicBezTo>
                  <a:pt x="2667273" y="19690"/>
                  <a:pt x="2660711" y="26254"/>
                  <a:pt x="2653420" y="26254"/>
                </a:cubicBezTo>
                <a:cubicBezTo>
                  <a:pt x="2646857" y="26254"/>
                  <a:pt x="2641021" y="19690"/>
                  <a:pt x="2641021" y="12397"/>
                </a:cubicBezTo>
                <a:cubicBezTo>
                  <a:pt x="2641021" y="5834"/>
                  <a:pt x="2646857" y="0"/>
                  <a:pt x="2653420" y="0"/>
                </a:cubicBezTo>
                <a:close/>
                <a:moveTo>
                  <a:pt x="2582586" y="0"/>
                </a:moveTo>
                <a:cubicBezTo>
                  <a:pt x="2589878" y="0"/>
                  <a:pt x="2596442" y="5834"/>
                  <a:pt x="2596442" y="12397"/>
                </a:cubicBezTo>
                <a:cubicBezTo>
                  <a:pt x="2596442" y="19690"/>
                  <a:pt x="2589878" y="26254"/>
                  <a:pt x="2582586" y="26254"/>
                </a:cubicBezTo>
                <a:cubicBezTo>
                  <a:pt x="2576024" y="26254"/>
                  <a:pt x="2570189" y="19690"/>
                  <a:pt x="2570189" y="12397"/>
                </a:cubicBezTo>
                <a:cubicBezTo>
                  <a:pt x="2570189" y="5834"/>
                  <a:pt x="2576024" y="0"/>
                  <a:pt x="2582586" y="0"/>
                </a:cubicBezTo>
                <a:close/>
                <a:moveTo>
                  <a:pt x="2511034" y="0"/>
                </a:moveTo>
                <a:cubicBezTo>
                  <a:pt x="2519052" y="0"/>
                  <a:pt x="2525616" y="5834"/>
                  <a:pt x="2525616" y="12397"/>
                </a:cubicBezTo>
                <a:cubicBezTo>
                  <a:pt x="2525616" y="19690"/>
                  <a:pt x="2519052" y="26254"/>
                  <a:pt x="2511034" y="26254"/>
                </a:cubicBezTo>
                <a:cubicBezTo>
                  <a:pt x="2503743" y="26254"/>
                  <a:pt x="2499364" y="19690"/>
                  <a:pt x="2499364" y="12397"/>
                </a:cubicBezTo>
                <a:cubicBezTo>
                  <a:pt x="2499364" y="5834"/>
                  <a:pt x="2503743" y="0"/>
                  <a:pt x="2511034" y="0"/>
                </a:cubicBezTo>
                <a:close/>
                <a:moveTo>
                  <a:pt x="2439946" y="0"/>
                </a:moveTo>
                <a:cubicBezTo>
                  <a:pt x="2448505" y="0"/>
                  <a:pt x="2454737" y="5834"/>
                  <a:pt x="2454737" y="12397"/>
                </a:cubicBezTo>
                <a:cubicBezTo>
                  <a:pt x="2454737" y="19690"/>
                  <a:pt x="2448505" y="26254"/>
                  <a:pt x="2439946" y="26254"/>
                </a:cubicBezTo>
                <a:cubicBezTo>
                  <a:pt x="2432165" y="26254"/>
                  <a:pt x="2425159" y="19690"/>
                  <a:pt x="2425159" y="12397"/>
                </a:cubicBezTo>
                <a:cubicBezTo>
                  <a:pt x="2425159" y="5834"/>
                  <a:pt x="2432165" y="0"/>
                  <a:pt x="2439946" y="0"/>
                </a:cubicBezTo>
                <a:close/>
                <a:moveTo>
                  <a:pt x="2369114" y="0"/>
                </a:moveTo>
                <a:cubicBezTo>
                  <a:pt x="2377674" y="0"/>
                  <a:pt x="2383900" y="5834"/>
                  <a:pt x="2383900" y="12397"/>
                </a:cubicBezTo>
                <a:cubicBezTo>
                  <a:pt x="2383900" y="19690"/>
                  <a:pt x="2377674" y="26254"/>
                  <a:pt x="2369114" y="26254"/>
                </a:cubicBezTo>
                <a:cubicBezTo>
                  <a:pt x="2361331" y="26254"/>
                  <a:pt x="2354323" y="19690"/>
                  <a:pt x="2354323" y="12397"/>
                </a:cubicBezTo>
                <a:cubicBezTo>
                  <a:pt x="2354323" y="5834"/>
                  <a:pt x="2361331" y="0"/>
                  <a:pt x="2369114" y="0"/>
                </a:cubicBezTo>
                <a:close/>
                <a:moveTo>
                  <a:pt x="2298283" y="0"/>
                </a:moveTo>
                <a:cubicBezTo>
                  <a:pt x="2306842" y="0"/>
                  <a:pt x="2313070" y="5834"/>
                  <a:pt x="2313070" y="12397"/>
                </a:cubicBezTo>
                <a:cubicBezTo>
                  <a:pt x="2313070" y="19690"/>
                  <a:pt x="2306842" y="26254"/>
                  <a:pt x="2298283" y="26254"/>
                </a:cubicBezTo>
                <a:cubicBezTo>
                  <a:pt x="2290497" y="26254"/>
                  <a:pt x="2283493" y="19690"/>
                  <a:pt x="2283493" y="12397"/>
                </a:cubicBezTo>
                <a:cubicBezTo>
                  <a:pt x="2283493" y="5834"/>
                  <a:pt x="2290497" y="0"/>
                  <a:pt x="2298283" y="0"/>
                </a:cubicBezTo>
                <a:close/>
                <a:moveTo>
                  <a:pt x="2226517" y="0"/>
                </a:moveTo>
                <a:cubicBezTo>
                  <a:pt x="2234542" y="0"/>
                  <a:pt x="2238916" y="5834"/>
                  <a:pt x="2238916" y="13856"/>
                </a:cubicBezTo>
                <a:cubicBezTo>
                  <a:pt x="2238916" y="19690"/>
                  <a:pt x="2234542" y="26254"/>
                  <a:pt x="2226517" y="26254"/>
                </a:cubicBezTo>
                <a:cubicBezTo>
                  <a:pt x="2218495" y="26254"/>
                  <a:pt x="2212659" y="19690"/>
                  <a:pt x="2212659" y="13856"/>
                </a:cubicBezTo>
                <a:cubicBezTo>
                  <a:pt x="2212659" y="5834"/>
                  <a:pt x="2218495" y="0"/>
                  <a:pt x="2226517" y="0"/>
                </a:cubicBezTo>
                <a:close/>
                <a:moveTo>
                  <a:pt x="2155683" y="0"/>
                </a:moveTo>
                <a:cubicBezTo>
                  <a:pt x="2161520" y="0"/>
                  <a:pt x="2168084" y="5834"/>
                  <a:pt x="2168084" y="13856"/>
                </a:cubicBezTo>
                <a:cubicBezTo>
                  <a:pt x="2168084" y="19690"/>
                  <a:pt x="2161520" y="26254"/>
                  <a:pt x="2155683" y="26254"/>
                </a:cubicBezTo>
                <a:cubicBezTo>
                  <a:pt x="2147663" y="26254"/>
                  <a:pt x="2141827" y="19690"/>
                  <a:pt x="2141827" y="13856"/>
                </a:cubicBezTo>
                <a:cubicBezTo>
                  <a:pt x="2141827" y="5834"/>
                  <a:pt x="2147663" y="0"/>
                  <a:pt x="2155683" y="0"/>
                </a:cubicBezTo>
                <a:close/>
                <a:moveTo>
                  <a:pt x="2083393" y="0"/>
                </a:moveTo>
                <a:cubicBezTo>
                  <a:pt x="2090686" y="0"/>
                  <a:pt x="2097249" y="5834"/>
                  <a:pt x="2097249" y="13856"/>
                </a:cubicBezTo>
                <a:cubicBezTo>
                  <a:pt x="2097249" y="19690"/>
                  <a:pt x="2090686" y="26254"/>
                  <a:pt x="2083393" y="26254"/>
                </a:cubicBezTo>
                <a:cubicBezTo>
                  <a:pt x="2076829" y="26254"/>
                  <a:pt x="2070995" y="19690"/>
                  <a:pt x="2070995" y="13856"/>
                </a:cubicBezTo>
                <a:cubicBezTo>
                  <a:pt x="2070995" y="5834"/>
                  <a:pt x="2076829" y="0"/>
                  <a:pt x="2083393" y="0"/>
                </a:cubicBezTo>
                <a:close/>
                <a:moveTo>
                  <a:pt x="2011835" y="0"/>
                </a:moveTo>
                <a:cubicBezTo>
                  <a:pt x="2019855" y="0"/>
                  <a:pt x="2026421" y="5834"/>
                  <a:pt x="2026421" y="13856"/>
                </a:cubicBezTo>
                <a:cubicBezTo>
                  <a:pt x="2026421" y="19690"/>
                  <a:pt x="2019855" y="26254"/>
                  <a:pt x="2011835" y="26254"/>
                </a:cubicBezTo>
                <a:cubicBezTo>
                  <a:pt x="2006003" y="26254"/>
                  <a:pt x="2000168" y="19690"/>
                  <a:pt x="2000168" y="13856"/>
                </a:cubicBezTo>
                <a:cubicBezTo>
                  <a:pt x="2000168" y="5834"/>
                  <a:pt x="2006003" y="0"/>
                  <a:pt x="2011835" y="0"/>
                </a:cubicBezTo>
                <a:close/>
                <a:moveTo>
                  <a:pt x="1938365" y="0"/>
                </a:moveTo>
                <a:cubicBezTo>
                  <a:pt x="1946388" y="0"/>
                  <a:pt x="1952222" y="5834"/>
                  <a:pt x="1952222" y="13856"/>
                </a:cubicBezTo>
                <a:cubicBezTo>
                  <a:pt x="1952222" y="19690"/>
                  <a:pt x="1946388" y="26254"/>
                  <a:pt x="1938365" y="26254"/>
                </a:cubicBezTo>
                <a:cubicBezTo>
                  <a:pt x="1931072" y="26254"/>
                  <a:pt x="1925971" y="19690"/>
                  <a:pt x="1925971" y="13856"/>
                </a:cubicBezTo>
                <a:cubicBezTo>
                  <a:pt x="1925971" y="5834"/>
                  <a:pt x="1931072" y="0"/>
                  <a:pt x="1938365" y="0"/>
                </a:cubicBezTo>
                <a:close/>
                <a:moveTo>
                  <a:pt x="1869922" y="0"/>
                </a:moveTo>
                <a:cubicBezTo>
                  <a:pt x="1878483" y="0"/>
                  <a:pt x="1884712" y="5834"/>
                  <a:pt x="1884712" y="13856"/>
                </a:cubicBezTo>
                <a:cubicBezTo>
                  <a:pt x="1884712" y="19690"/>
                  <a:pt x="1878483" y="26254"/>
                  <a:pt x="1869922" y="26254"/>
                </a:cubicBezTo>
                <a:cubicBezTo>
                  <a:pt x="1862138" y="26254"/>
                  <a:pt x="1855131" y="19690"/>
                  <a:pt x="1855131" y="13856"/>
                </a:cubicBezTo>
                <a:cubicBezTo>
                  <a:pt x="1855131" y="5834"/>
                  <a:pt x="1862138" y="0"/>
                  <a:pt x="1869922" y="0"/>
                </a:cubicBezTo>
                <a:close/>
                <a:moveTo>
                  <a:pt x="1799087" y="0"/>
                </a:moveTo>
                <a:cubicBezTo>
                  <a:pt x="1807649" y="0"/>
                  <a:pt x="1813879" y="5834"/>
                  <a:pt x="1813879" y="13856"/>
                </a:cubicBezTo>
                <a:cubicBezTo>
                  <a:pt x="1813879" y="19690"/>
                  <a:pt x="1807649" y="26254"/>
                  <a:pt x="1799087" y="26254"/>
                </a:cubicBezTo>
                <a:cubicBezTo>
                  <a:pt x="1790527" y="26254"/>
                  <a:pt x="1784303" y="19690"/>
                  <a:pt x="1784303" y="13856"/>
                </a:cubicBezTo>
                <a:cubicBezTo>
                  <a:pt x="1784303" y="5834"/>
                  <a:pt x="1790527" y="0"/>
                  <a:pt x="1799087" y="0"/>
                </a:cubicBezTo>
                <a:close/>
                <a:moveTo>
                  <a:pt x="1728262" y="0"/>
                </a:moveTo>
                <a:cubicBezTo>
                  <a:pt x="1736828" y="0"/>
                  <a:pt x="1743052" y="5834"/>
                  <a:pt x="1743052" y="13856"/>
                </a:cubicBezTo>
                <a:cubicBezTo>
                  <a:pt x="1743052" y="19690"/>
                  <a:pt x="1736828" y="26254"/>
                  <a:pt x="1728262" y="26254"/>
                </a:cubicBezTo>
                <a:cubicBezTo>
                  <a:pt x="1719700" y="26254"/>
                  <a:pt x="1713474" y="19690"/>
                  <a:pt x="1713474" y="13856"/>
                </a:cubicBezTo>
                <a:cubicBezTo>
                  <a:pt x="1713474" y="5834"/>
                  <a:pt x="1719700" y="0"/>
                  <a:pt x="1728262" y="0"/>
                </a:cubicBezTo>
                <a:close/>
                <a:moveTo>
                  <a:pt x="1656501" y="0"/>
                </a:moveTo>
                <a:cubicBezTo>
                  <a:pt x="1663792" y="0"/>
                  <a:pt x="1668900" y="5834"/>
                  <a:pt x="1668900" y="13856"/>
                </a:cubicBezTo>
                <a:cubicBezTo>
                  <a:pt x="1668900" y="19690"/>
                  <a:pt x="1663792" y="26254"/>
                  <a:pt x="1656501" y="26254"/>
                </a:cubicBezTo>
                <a:cubicBezTo>
                  <a:pt x="1648481" y="26254"/>
                  <a:pt x="1642655" y="19690"/>
                  <a:pt x="1642655" y="13856"/>
                </a:cubicBezTo>
                <a:cubicBezTo>
                  <a:pt x="1642655" y="5834"/>
                  <a:pt x="1648481" y="0"/>
                  <a:pt x="1656501" y="0"/>
                </a:cubicBezTo>
                <a:close/>
                <a:moveTo>
                  <a:pt x="1582299" y="0"/>
                </a:moveTo>
                <a:cubicBezTo>
                  <a:pt x="1588134" y="0"/>
                  <a:pt x="1594704" y="5834"/>
                  <a:pt x="1594704" y="13856"/>
                </a:cubicBezTo>
                <a:cubicBezTo>
                  <a:pt x="1594704" y="19690"/>
                  <a:pt x="1588134" y="26254"/>
                  <a:pt x="1582299" y="26254"/>
                </a:cubicBezTo>
                <a:cubicBezTo>
                  <a:pt x="1574277" y="26254"/>
                  <a:pt x="1568444" y="19690"/>
                  <a:pt x="1568444" y="13856"/>
                </a:cubicBezTo>
                <a:cubicBezTo>
                  <a:pt x="1568444" y="5834"/>
                  <a:pt x="1574277" y="0"/>
                  <a:pt x="1582299" y="0"/>
                </a:cubicBezTo>
                <a:close/>
              </a:path>
            </a:pathLst>
          </a:custGeom>
          <a:solidFill>
            <a:srgbClr val="252A57"/>
          </a:solidFill>
          <a:ln>
            <a:noFill/>
          </a:ln>
          <a:effectLst/>
        </p:spPr>
        <p:txBody>
          <a:bodyPr wrap="square" anchor="ctr">
            <a:noAutofit/>
          </a:bodyPr>
          <a:lstStyle/>
          <a:p>
            <a:endParaRPr lang="en-US" sz="3266" dirty="0">
              <a:latin typeface="Nunito Sans ExtraLight" pitchFamily="2" charset="77"/>
            </a:endParaRPr>
          </a:p>
        </p:txBody>
      </p:sp>
      <p:sp>
        <p:nvSpPr>
          <p:cNvPr id="38" name="Freeform 1">
            <a:extLst>
              <a:ext uri="{FF2B5EF4-FFF2-40B4-BE49-F238E27FC236}">
                <a16:creationId xmlns:a16="http://schemas.microsoft.com/office/drawing/2014/main" id="{1F0E4B36-2113-FC44-AB97-1ECA17D947D1}"/>
              </a:ext>
            </a:extLst>
          </p:cNvPr>
          <p:cNvSpPr>
            <a:spLocks noChangeArrowheads="1"/>
          </p:cNvSpPr>
          <p:nvPr/>
        </p:nvSpPr>
        <p:spPr bwMode="auto">
          <a:xfrm>
            <a:off x="-437531" y="-283064"/>
            <a:ext cx="2553637" cy="6324200"/>
          </a:xfrm>
          <a:custGeom>
            <a:avLst/>
            <a:gdLst>
              <a:gd name="T0" fmla="*/ 0 w 4138"/>
              <a:gd name="T1" fmla="*/ 10223 h 10245"/>
              <a:gd name="T2" fmla="*/ 0 w 4138"/>
              <a:gd name="T3" fmla="*/ 10223 h 10245"/>
              <a:gd name="T4" fmla="*/ 1549 w 4138"/>
              <a:gd name="T5" fmla="*/ 8731 h 10245"/>
              <a:gd name="T6" fmla="*/ 1549 w 4138"/>
              <a:gd name="T7" fmla="*/ 8731 h 10245"/>
              <a:gd name="T8" fmla="*/ 2011 w 4138"/>
              <a:gd name="T9" fmla="*/ 6622 h 10245"/>
              <a:gd name="T10" fmla="*/ 2011 w 4138"/>
              <a:gd name="T11" fmla="*/ 6622 h 10245"/>
              <a:gd name="T12" fmla="*/ 2941 w 4138"/>
              <a:gd name="T13" fmla="*/ 3654 h 10245"/>
              <a:gd name="T14" fmla="*/ 2941 w 4138"/>
              <a:gd name="T15" fmla="*/ 3654 h 10245"/>
              <a:gd name="T16" fmla="*/ 2247 w 4138"/>
              <a:gd name="T17" fmla="*/ 159 h 10245"/>
              <a:gd name="T18" fmla="*/ 2247 w 4138"/>
              <a:gd name="T19" fmla="*/ 159 h 10245"/>
              <a:gd name="T20" fmla="*/ 2107 w 4138"/>
              <a:gd name="T21" fmla="*/ 2 h 10245"/>
              <a:gd name="T22" fmla="*/ 2133 w 4138"/>
              <a:gd name="T23" fmla="*/ 0 h 10245"/>
              <a:gd name="T24" fmla="*/ 2120 w 4138"/>
              <a:gd name="T25" fmla="*/ 0 h 10245"/>
              <a:gd name="T26" fmla="*/ 2133 w 4138"/>
              <a:gd name="T27" fmla="*/ 0 h 10245"/>
              <a:gd name="T28" fmla="*/ 2133 w 4138"/>
              <a:gd name="T29" fmla="*/ 0 h 10245"/>
              <a:gd name="T30" fmla="*/ 2266 w 4138"/>
              <a:gd name="T31" fmla="*/ 140 h 10245"/>
              <a:gd name="T32" fmla="*/ 2266 w 4138"/>
              <a:gd name="T33" fmla="*/ 140 h 10245"/>
              <a:gd name="T34" fmla="*/ 2962 w 4138"/>
              <a:gd name="T35" fmla="*/ 3669 h 10245"/>
              <a:gd name="T36" fmla="*/ 2962 w 4138"/>
              <a:gd name="T37" fmla="*/ 3669 h 10245"/>
              <a:gd name="T38" fmla="*/ 2036 w 4138"/>
              <a:gd name="T39" fmla="*/ 6625 h 10245"/>
              <a:gd name="T40" fmla="*/ 2036 w 4138"/>
              <a:gd name="T41" fmla="*/ 6625 h 10245"/>
              <a:gd name="T42" fmla="*/ 1573 w 4138"/>
              <a:gd name="T43" fmla="*/ 8743 h 10245"/>
              <a:gd name="T44" fmla="*/ 1573 w 4138"/>
              <a:gd name="T45" fmla="*/ 8743 h 10245"/>
              <a:gd name="T46" fmla="*/ 13 w 4138"/>
              <a:gd name="T47" fmla="*/ 10244 h 10245"/>
              <a:gd name="T48" fmla="*/ 0 w 4138"/>
              <a:gd name="T49" fmla="*/ 10223 h 102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4138" h="10245">
                <a:moveTo>
                  <a:pt x="0" y="10223"/>
                </a:moveTo>
                <a:lnTo>
                  <a:pt x="0" y="10223"/>
                </a:lnTo>
                <a:cubicBezTo>
                  <a:pt x="13" y="10217"/>
                  <a:pt x="1109" y="9592"/>
                  <a:pt x="1549" y="8731"/>
                </a:cubicBezTo>
                <a:lnTo>
                  <a:pt x="1549" y="8731"/>
                </a:lnTo>
                <a:cubicBezTo>
                  <a:pt x="1966" y="7914"/>
                  <a:pt x="1988" y="7287"/>
                  <a:pt x="2011" y="6622"/>
                </a:cubicBezTo>
                <a:lnTo>
                  <a:pt x="2011" y="6622"/>
                </a:lnTo>
                <a:cubicBezTo>
                  <a:pt x="2038" y="5791"/>
                  <a:pt x="2067" y="4928"/>
                  <a:pt x="2941" y="3654"/>
                </a:cubicBezTo>
                <a:lnTo>
                  <a:pt x="2941" y="3654"/>
                </a:lnTo>
                <a:cubicBezTo>
                  <a:pt x="4103" y="1962"/>
                  <a:pt x="2706" y="606"/>
                  <a:pt x="2247" y="159"/>
                </a:cubicBezTo>
                <a:lnTo>
                  <a:pt x="2247" y="159"/>
                </a:lnTo>
                <a:cubicBezTo>
                  <a:pt x="2145" y="60"/>
                  <a:pt x="2109" y="24"/>
                  <a:pt x="2107" y="2"/>
                </a:cubicBezTo>
                <a:lnTo>
                  <a:pt x="2133" y="0"/>
                </a:lnTo>
                <a:lnTo>
                  <a:pt x="2120" y="0"/>
                </a:lnTo>
                <a:lnTo>
                  <a:pt x="2133" y="0"/>
                </a:lnTo>
                <a:lnTo>
                  <a:pt x="2133" y="0"/>
                </a:lnTo>
                <a:cubicBezTo>
                  <a:pt x="2135" y="15"/>
                  <a:pt x="2198" y="77"/>
                  <a:pt x="2266" y="140"/>
                </a:cubicBezTo>
                <a:lnTo>
                  <a:pt x="2266" y="140"/>
                </a:lnTo>
                <a:cubicBezTo>
                  <a:pt x="2730" y="591"/>
                  <a:pt x="4137" y="1958"/>
                  <a:pt x="2962" y="3669"/>
                </a:cubicBezTo>
                <a:lnTo>
                  <a:pt x="2962" y="3669"/>
                </a:lnTo>
                <a:cubicBezTo>
                  <a:pt x="2092" y="4936"/>
                  <a:pt x="2063" y="5795"/>
                  <a:pt x="2036" y="6625"/>
                </a:cubicBezTo>
                <a:lnTo>
                  <a:pt x="2036" y="6625"/>
                </a:lnTo>
                <a:cubicBezTo>
                  <a:pt x="2013" y="7291"/>
                  <a:pt x="1992" y="7920"/>
                  <a:pt x="1573" y="8743"/>
                </a:cubicBezTo>
                <a:lnTo>
                  <a:pt x="1573" y="8743"/>
                </a:lnTo>
                <a:cubicBezTo>
                  <a:pt x="1128" y="9611"/>
                  <a:pt x="26" y="10238"/>
                  <a:pt x="13" y="10244"/>
                </a:cubicBezTo>
                <a:lnTo>
                  <a:pt x="0" y="10223"/>
                </a:lnTo>
              </a:path>
            </a:pathLst>
          </a:custGeom>
          <a:solidFill>
            <a:srgbClr val="252A57"/>
          </a:solidFill>
          <a:ln>
            <a:noFill/>
          </a:ln>
          <a:effectLst/>
        </p:spPr>
        <p:txBody>
          <a:bodyPr wrap="none" anchor="ctr"/>
          <a:lstStyle/>
          <a:p>
            <a:endParaRPr lang="en-US" sz="3266" dirty="0">
              <a:latin typeface="Nunito Sans ExtraLight" pitchFamily="2" charset="77"/>
            </a:endParaRPr>
          </a:p>
        </p:txBody>
      </p:sp>
      <p:sp>
        <p:nvSpPr>
          <p:cNvPr id="22" name="Rectangle 1">
            <a:extLst>
              <a:ext uri="{FF2B5EF4-FFF2-40B4-BE49-F238E27FC236}">
                <a16:creationId xmlns:a16="http://schemas.microsoft.com/office/drawing/2014/main" id="{A504A8DB-4EAB-9A41-8497-F2DA0B5C9190}"/>
              </a:ext>
            </a:extLst>
          </p:cNvPr>
          <p:cNvSpPr/>
          <p:nvPr/>
        </p:nvSpPr>
        <p:spPr>
          <a:xfrm rot="5400000">
            <a:off x="5568963" y="-5762171"/>
            <a:ext cx="1087564" cy="12293188"/>
          </a:xfrm>
          <a:prstGeom prst="rect">
            <a:avLst/>
          </a:prstGeom>
          <a:gradFill>
            <a:gsLst>
              <a:gs pos="0">
                <a:schemeClr val="accent1"/>
              </a:gs>
              <a:gs pos="50000">
                <a:srgbClr val="294F8F"/>
              </a:gs>
              <a:gs pos="99000">
                <a:srgbClr val="1CA599"/>
              </a:gs>
            </a:gsLst>
            <a:lin ang="27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 dirty="0">
              <a:latin typeface="Nunito Sans ExtraLight" pitchFamily="2" charset="77"/>
            </a:endParaRPr>
          </a:p>
        </p:txBody>
      </p:sp>
      <p:pic>
        <p:nvPicPr>
          <p:cNvPr id="39" name="Рисунок 38">
            <a:extLst>
              <a:ext uri="{FF2B5EF4-FFF2-40B4-BE49-F238E27FC236}">
                <a16:creationId xmlns:a16="http://schemas.microsoft.com/office/drawing/2014/main" id="{9108669B-D198-D940-992D-DD148237261C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322002" y="1278942"/>
            <a:ext cx="778933" cy="778933"/>
          </a:xfrm>
          <a:prstGeom prst="rect">
            <a:avLst/>
          </a:prstGeom>
        </p:spPr>
      </p:pic>
      <p:pic>
        <p:nvPicPr>
          <p:cNvPr id="40" name="Рисунок 39">
            <a:extLst>
              <a:ext uri="{FF2B5EF4-FFF2-40B4-BE49-F238E27FC236}">
                <a16:creationId xmlns:a16="http://schemas.microsoft.com/office/drawing/2014/main" id="{47C9E62B-A999-6B43-9020-54C77C7A674F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1257254" y="1278942"/>
            <a:ext cx="778933" cy="778933"/>
          </a:xfrm>
          <a:prstGeom prst="rect">
            <a:avLst/>
          </a:prstGeom>
        </p:spPr>
      </p:pic>
      <p:pic>
        <p:nvPicPr>
          <p:cNvPr id="41" name="Рисунок 40">
            <a:extLst>
              <a:ext uri="{FF2B5EF4-FFF2-40B4-BE49-F238E27FC236}">
                <a16:creationId xmlns:a16="http://schemas.microsoft.com/office/drawing/2014/main" id="{2879101A-2737-3A4E-BFE5-892E31B1019F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p:blipFill>
        <p:spPr>
          <a:xfrm>
            <a:off x="2176006" y="1278942"/>
            <a:ext cx="778933" cy="778933"/>
          </a:xfrm>
          <a:prstGeom prst="rect">
            <a:avLst/>
          </a:prstGeom>
        </p:spPr>
      </p:pic>
      <p:pic>
        <p:nvPicPr>
          <p:cNvPr id="42" name="Рисунок 41">
            <a:extLst>
              <a:ext uri="{FF2B5EF4-FFF2-40B4-BE49-F238E27FC236}">
                <a16:creationId xmlns:a16="http://schemas.microsoft.com/office/drawing/2014/main" id="{98590F52-7BAD-DB4A-A2A6-7CE4816E7421}"/>
              </a:ext>
            </a:extLst>
          </p:cNvPr>
          <p:cNvPicPr>
            <a:picLocks noChangeAspect="1"/>
          </p:cNvPicPr>
          <p:nvPr/>
        </p:nvPicPr>
        <p:blipFill>
          <a:blip r:embed="rId8">
            <a:extLst>
              <a:ext uri="{96DAC541-7B7A-43D3-8B79-37D633B846F1}">
                <asvg:svgBlip xmlns:asvg="http://schemas.microsoft.com/office/drawing/2016/SVG/main" r:embed="rId9"/>
              </a:ext>
            </a:extLst>
          </a:blip>
          <a:stretch>
            <a:fillRect/>
          </a:stretch>
        </p:blipFill>
        <p:spPr>
          <a:xfrm>
            <a:off x="3099969" y="1278942"/>
            <a:ext cx="778934" cy="778934"/>
          </a:xfrm>
          <a:prstGeom prst="rect">
            <a:avLst/>
          </a:prstGeom>
        </p:spPr>
      </p:pic>
      <p:pic>
        <p:nvPicPr>
          <p:cNvPr id="43" name="Рисунок 42">
            <a:extLst>
              <a:ext uri="{FF2B5EF4-FFF2-40B4-BE49-F238E27FC236}">
                <a16:creationId xmlns:a16="http://schemas.microsoft.com/office/drawing/2014/main" id="{FA3E038F-4F15-E448-81A8-D6F8DF7ADCF9}"/>
              </a:ext>
            </a:extLst>
          </p:cNvPr>
          <p:cNvPicPr>
            <a:picLocks noChangeAspect="1"/>
          </p:cNvPicPr>
          <p:nvPr/>
        </p:nvPicPr>
        <p:blipFill>
          <a:blip r:embed="rId10">
            <a:extLst>
              <a:ext uri="{96DAC541-7B7A-43D3-8B79-37D633B846F1}">
                <asvg:svgBlip xmlns:asvg="http://schemas.microsoft.com/office/drawing/2016/SVG/main" r:embed="rId11"/>
              </a:ext>
            </a:extLst>
          </a:blip>
          <a:stretch>
            <a:fillRect/>
          </a:stretch>
        </p:blipFill>
        <p:spPr>
          <a:xfrm>
            <a:off x="4035221" y="1278942"/>
            <a:ext cx="778933" cy="778933"/>
          </a:xfrm>
          <a:prstGeom prst="rect">
            <a:avLst/>
          </a:prstGeom>
        </p:spPr>
      </p:pic>
      <p:pic>
        <p:nvPicPr>
          <p:cNvPr id="44" name="Рисунок 43">
            <a:extLst>
              <a:ext uri="{FF2B5EF4-FFF2-40B4-BE49-F238E27FC236}">
                <a16:creationId xmlns:a16="http://schemas.microsoft.com/office/drawing/2014/main" id="{57BEA4A9-31B0-6E4B-BE9B-8FAE380D7B15}"/>
              </a:ext>
            </a:extLst>
          </p:cNvPr>
          <p:cNvPicPr>
            <a:picLocks noChangeAspect="1"/>
          </p:cNvPicPr>
          <p:nvPr/>
        </p:nvPicPr>
        <p:blipFill>
          <a:blip r:embed="rId12">
            <a:extLst>
              <a:ext uri="{96DAC541-7B7A-43D3-8B79-37D633B846F1}">
                <asvg:svgBlip xmlns:asvg="http://schemas.microsoft.com/office/drawing/2016/SVG/main" r:embed="rId13"/>
              </a:ext>
            </a:extLst>
          </a:blip>
          <a:stretch>
            <a:fillRect/>
          </a:stretch>
        </p:blipFill>
        <p:spPr>
          <a:xfrm>
            <a:off x="4931047" y="1278942"/>
            <a:ext cx="784574" cy="784574"/>
          </a:xfrm>
          <a:prstGeom prst="rect">
            <a:avLst/>
          </a:prstGeom>
        </p:spPr>
      </p:pic>
      <p:pic>
        <p:nvPicPr>
          <p:cNvPr id="45" name="Рисунок 44">
            <a:extLst>
              <a:ext uri="{FF2B5EF4-FFF2-40B4-BE49-F238E27FC236}">
                <a16:creationId xmlns:a16="http://schemas.microsoft.com/office/drawing/2014/main" id="{B8313706-E2CC-F941-9279-9AA7E637E978}"/>
              </a:ext>
            </a:extLst>
          </p:cNvPr>
          <p:cNvPicPr>
            <a:picLocks noChangeAspect="1"/>
          </p:cNvPicPr>
          <p:nvPr/>
        </p:nvPicPr>
        <p:blipFill>
          <a:blip r:embed="rId14">
            <a:extLst>
              <a:ext uri="{96DAC541-7B7A-43D3-8B79-37D633B846F1}">
                <asvg:svgBlip xmlns:asvg="http://schemas.microsoft.com/office/drawing/2016/SVG/main" r:embed="rId15"/>
              </a:ext>
            </a:extLst>
          </a:blip>
          <a:stretch>
            <a:fillRect/>
          </a:stretch>
        </p:blipFill>
        <p:spPr>
          <a:xfrm>
            <a:off x="5822760" y="1278942"/>
            <a:ext cx="778933" cy="778933"/>
          </a:xfrm>
          <a:prstGeom prst="rect">
            <a:avLst/>
          </a:prstGeom>
        </p:spPr>
      </p:pic>
      <p:pic>
        <p:nvPicPr>
          <p:cNvPr id="46" name="Рисунок 45">
            <a:extLst>
              <a:ext uri="{FF2B5EF4-FFF2-40B4-BE49-F238E27FC236}">
                <a16:creationId xmlns:a16="http://schemas.microsoft.com/office/drawing/2014/main" id="{12C96E1E-7967-6B42-B099-2A0B6948FECA}"/>
              </a:ext>
            </a:extLst>
          </p:cNvPr>
          <p:cNvPicPr>
            <a:picLocks noChangeAspect="1"/>
          </p:cNvPicPr>
          <p:nvPr/>
        </p:nvPicPr>
        <p:blipFill>
          <a:blip r:embed="rId16">
            <a:extLst>
              <a:ext uri="{96DAC541-7B7A-43D3-8B79-37D633B846F1}">
                <asvg:svgBlip xmlns:asvg="http://schemas.microsoft.com/office/drawing/2016/SVG/main" r:embed="rId17"/>
              </a:ext>
            </a:extLst>
          </a:blip>
          <a:stretch>
            <a:fillRect/>
          </a:stretch>
        </p:blipFill>
        <p:spPr>
          <a:xfrm>
            <a:off x="220616" y="2416655"/>
            <a:ext cx="784575" cy="784575"/>
          </a:xfrm>
          <a:prstGeom prst="rect">
            <a:avLst/>
          </a:prstGeom>
        </p:spPr>
      </p:pic>
      <p:pic>
        <p:nvPicPr>
          <p:cNvPr id="47" name="Рисунок 46">
            <a:extLst>
              <a:ext uri="{FF2B5EF4-FFF2-40B4-BE49-F238E27FC236}">
                <a16:creationId xmlns:a16="http://schemas.microsoft.com/office/drawing/2014/main" id="{57171047-0C4F-3E44-9940-D8196BB4A6F1}"/>
              </a:ext>
            </a:extLst>
          </p:cNvPr>
          <p:cNvPicPr>
            <a:picLocks noChangeAspect="1"/>
          </p:cNvPicPr>
          <p:nvPr/>
        </p:nvPicPr>
        <p:blipFill>
          <a:blip r:embed="rId18">
            <a:extLst>
              <a:ext uri="{96DAC541-7B7A-43D3-8B79-37D633B846F1}">
                <asvg:svgBlip xmlns:asvg="http://schemas.microsoft.com/office/drawing/2016/SVG/main" r:embed="rId19"/>
              </a:ext>
            </a:extLst>
          </a:blip>
          <a:stretch>
            <a:fillRect/>
          </a:stretch>
        </p:blipFill>
        <p:spPr>
          <a:xfrm>
            <a:off x="6732509" y="1278942"/>
            <a:ext cx="784575" cy="784575"/>
          </a:xfrm>
          <a:prstGeom prst="rect">
            <a:avLst/>
          </a:prstGeom>
        </p:spPr>
      </p:pic>
      <p:pic>
        <p:nvPicPr>
          <p:cNvPr id="48" name="Рисунок 47">
            <a:extLst>
              <a:ext uri="{FF2B5EF4-FFF2-40B4-BE49-F238E27FC236}">
                <a16:creationId xmlns:a16="http://schemas.microsoft.com/office/drawing/2014/main" id="{1F5F169C-B3E7-DA42-9029-45AC2F8FF08F}"/>
              </a:ext>
            </a:extLst>
          </p:cNvPr>
          <p:cNvPicPr>
            <a:picLocks noChangeAspect="1"/>
          </p:cNvPicPr>
          <p:nvPr/>
        </p:nvPicPr>
        <p:blipFill>
          <a:blip r:embed="rId20">
            <a:extLst>
              <a:ext uri="{96DAC541-7B7A-43D3-8B79-37D633B846F1}">
                <asvg:svgBlip xmlns:asvg="http://schemas.microsoft.com/office/drawing/2016/SVG/main" r:embed="rId21"/>
              </a:ext>
            </a:extLst>
          </a:blip>
          <a:stretch>
            <a:fillRect/>
          </a:stretch>
        </p:blipFill>
        <p:spPr>
          <a:xfrm>
            <a:off x="1100935" y="2416655"/>
            <a:ext cx="778933" cy="778933"/>
          </a:xfrm>
          <a:prstGeom prst="rect">
            <a:avLst/>
          </a:prstGeom>
        </p:spPr>
      </p:pic>
      <p:pic>
        <p:nvPicPr>
          <p:cNvPr id="49" name="Рисунок 48">
            <a:extLst>
              <a:ext uri="{FF2B5EF4-FFF2-40B4-BE49-F238E27FC236}">
                <a16:creationId xmlns:a16="http://schemas.microsoft.com/office/drawing/2014/main" id="{318B6BEA-E2E2-7B49-BC29-BE9DBFD2B530}"/>
              </a:ext>
            </a:extLst>
          </p:cNvPr>
          <p:cNvPicPr>
            <a:picLocks noChangeAspect="1"/>
          </p:cNvPicPr>
          <p:nvPr/>
        </p:nvPicPr>
        <p:blipFill>
          <a:blip r:embed="rId22">
            <a:extLst>
              <a:ext uri="{96DAC541-7B7A-43D3-8B79-37D633B846F1}">
                <asvg:svgBlip xmlns:asvg="http://schemas.microsoft.com/office/drawing/2016/SVG/main" r:embed="rId23"/>
              </a:ext>
            </a:extLst>
          </a:blip>
          <a:stretch>
            <a:fillRect/>
          </a:stretch>
        </p:blipFill>
        <p:spPr>
          <a:xfrm>
            <a:off x="7608506" y="1278942"/>
            <a:ext cx="778933" cy="778933"/>
          </a:xfrm>
          <a:prstGeom prst="rect">
            <a:avLst/>
          </a:prstGeom>
        </p:spPr>
      </p:pic>
      <p:pic>
        <p:nvPicPr>
          <p:cNvPr id="50" name="Рисунок 49">
            <a:extLst>
              <a:ext uri="{FF2B5EF4-FFF2-40B4-BE49-F238E27FC236}">
                <a16:creationId xmlns:a16="http://schemas.microsoft.com/office/drawing/2014/main" id="{36D6A1BE-ACB5-B042-9ACE-45CC77CB0280}"/>
              </a:ext>
            </a:extLst>
          </p:cNvPr>
          <p:cNvPicPr>
            <a:picLocks noChangeAspect="1"/>
          </p:cNvPicPr>
          <p:nvPr/>
        </p:nvPicPr>
        <p:blipFill>
          <a:blip r:embed="rId24">
            <a:extLst>
              <a:ext uri="{96DAC541-7B7A-43D3-8B79-37D633B846F1}">
                <asvg:svgBlip xmlns:asvg="http://schemas.microsoft.com/office/drawing/2016/SVG/main" r:embed="rId25"/>
              </a:ext>
            </a:extLst>
          </a:blip>
          <a:stretch>
            <a:fillRect/>
          </a:stretch>
        </p:blipFill>
        <p:spPr>
          <a:xfrm>
            <a:off x="8455867" y="1278942"/>
            <a:ext cx="778933" cy="778933"/>
          </a:xfrm>
          <a:prstGeom prst="rect">
            <a:avLst/>
          </a:prstGeom>
        </p:spPr>
      </p:pic>
      <p:pic>
        <p:nvPicPr>
          <p:cNvPr id="51" name="Рисунок 50">
            <a:extLst>
              <a:ext uri="{FF2B5EF4-FFF2-40B4-BE49-F238E27FC236}">
                <a16:creationId xmlns:a16="http://schemas.microsoft.com/office/drawing/2014/main" id="{0DA07EF7-1DCD-3C42-AD0E-E4280AC12944}"/>
              </a:ext>
            </a:extLst>
          </p:cNvPr>
          <p:cNvPicPr>
            <a:picLocks noChangeAspect="1"/>
          </p:cNvPicPr>
          <p:nvPr/>
        </p:nvPicPr>
        <p:blipFill>
          <a:blip r:embed="rId26">
            <a:extLst>
              <a:ext uri="{96DAC541-7B7A-43D3-8B79-37D633B846F1}">
                <asvg:svgBlip xmlns:asvg="http://schemas.microsoft.com/office/drawing/2016/SVG/main" r:embed="rId27"/>
              </a:ext>
            </a:extLst>
          </a:blip>
          <a:stretch>
            <a:fillRect/>
          </a:stretch>
        </p:blipFill>
        <p:spPr>
          <a:xfrm>
            <a:off x="9303228" y="1278942"/>
            <a:ext cx="778933" cy="778933"/>
          </a:xfrm>
          <a:prstGeom prst="rect">
            <a:avLst/>
          </a:prstGeom>
        </p:spPr>
      </p:pic>
      <p:pic>
        <p:nvPicPr>
          <p:cNvPr id="52" name="Рисунок 51">
            <a:extLst>
              <a:ext uri="{FF2B5EF4-FFF2-40B4-BE49-F238E27FC236}">
                <a16:creationId xmlns:a16="http://schemas.microsoft.com/office/drawing/2014/main" id="{6E9CF80A-DA7F-3E48-B2EC-90EA868B4B89}"/>
              </a:ext>
            </a:extLst>
          </p:cNvPr>
          <p:cNvPicPr>
            <a:picLocks noChangeAspect="1"/>
          </p:cNvPicPr>
          <p:nvPr/>
        </p:nvPicPr>
        <p:blipFill>
          <a:blip r:embed="rId28">
            <a:extLst>
              <a:ext uri="{96DAC541-7B7A-43D3-8B79-37D633B846F1}">
                <asvg:svgBlip xmlns:asvg="http://schemas.microsoft.com/office/drawing/2016/SVG/main" r:embed="rId29"/>
              </a:ext>
            </a:extLst>
          </a:blip>
          <a:stretch>
            <a:fillRect/>
          </a:stretch>
        </p:blipFill>
        <p:spPr>
          <a:xfrm>
            <a:off x="2036187" y="2416655"/>
            <a:ext cx="778933" cy="778933"/>
          </a:xfrm>
          <a:prstGeom prst="rect">
            <a:avLst/>
          </a:prstGeom>
        </p:spPr>
      </p:pic>
      <p:pic>
        <p:nvPicPr>
          <p:cNvPr id="53" name="Рисунок 52">
            <a:extLst>
              <a:ext uri="{FF2B5EF4-FFF2-40B4-BE49-F238E27FC236}">
                <a16:creationId xmlns:a16="http://schemas.microsoft.com/office/drawing/2014/main" id="{53B11C4B-9EF9-7C46-8EBD-EC54A16CCFDA}"/>
              </a:ext>
            </a:extLst>
          </p:cNvPr>
          <p:cNvPicPr>
            <a:picLocks noChangeAspect="1"/>
          </p:cNvPicPr>
          <p:nvPr/>
        </p:nvPicPr>
        <p:blipFill>
          <a:blip r:embed="rId30">
            <a:extLst>
              <a:ext uri="{96DAC541-7B7A-43D3-8B79-37D633B846F1}">
                <asvg:svgBlip xmlns:asvg="http://schemas.microsoft.com/office/drawing/2016/SVG/main" r:embed="rId31"/>
              </a:ext>
            </a:extLst>
          </a:blip>
          <a:stretch>
            <a:fillRect/>
          </a:stretch>
        </p:blipFill>
        <p:spPr>
          <a:xfrm>
            <a:off x="10140314" y="1278942"/>
            <a:ext cx="778933" cy="778933"/>
          </a:xfrm>
          <a:prstGeom prst="rect">
            <a:avLst/>
          </a:prstGeom>
        </p:spPr>
      </p:pic>
      <p:pic>
        <p:nvPicPr>
          <p:cNvPr id="54" name="Рисунок 53">
            <a:extLst>
              <a:ext uri="{FF2B5EF4-FFF2-40B4-BE49-F238E27FC236}">
                <a16:creationId xmlns:a16="http://schemas.microsoft.com/office/drawing/2014/main" id="{935BAE2B-8CB4-954D-B5BC-08BAC2AE97AB}"/>
              </a:ext>
            </a:extLst>
          </p:cNvPr>
          <p:cNvPicPr>
            <a:picLocks noChangeAspect="1"/>
          </p:cNvPicPr>
          <p:nvPr/>
        </p:nvPicPr>
        <p:blipFill>
          <a:blip r:embed="rId32">
            <a:extLst>
              <a:ext uri="{96DAC541-7B7A-43D3-8B79-37D633B846F1}">
                <asvg:svgBlip xmlns:asvg="http://schemas.microsoft.com/office/drawing/2016/SVG/main" r:embed="rId33"/>
              </a:ext>
            </a:extLst>
          </a:blip>
          <a:stretch>
            <a:fillRect/>
          </a:stretch>
        </p:blipFill>
        <p:spPr>
          <a:xfrm>
            <a:off x="11035552" y="1278942"/>
            <a:ext cx="778933" cy="778933"/>
          </a:xfrm>
          <a:prstGeom prst="rect">
            <a:avLst/>
          </a:prstGeom>
        </p:spPr>
      </p:pic>
      <p:pic>
        <p:nvPicPr>
          <p:cNvPr id="55" name="Рисунок 54">
            <a:extLst>
              <a:ext uri="{FF2B5EF4-FFF2-40B4-BE49-F238E27FC236}">
                <a16:creationId xmlns:a16="http://schemas.microsoft.com/office/drawing/2014/main" id="{9D10CEA2-47CA-2141-B324-C4061515F1A9}"/>
              </a:ext>
            </a:extLst>
          </p:cNvPr>
          <p:cNvPicPr>
            <a:picLocks noChangeAspect="1"/>
          </p:cNvPicPr>
          <p:nvPr/>
        </p:nvPicPr>
        <p:blipFill>
          <a:blip r:embed="rId34">
            <a:extLst>
              <a:ext uri="{96DAC541-7B7A-43D3-8B79-37D633B846F1}">
                <asvg:svgBlip xmlns:asvg="http://schemas.microsoft.com/office/drawing/2016/SVG/main" r:embed="rId35"/>
              </a:ext>
            </a:extLst>
          </a:blip>
          <a:stretch>
            <a:fillRect/>
          </a:stretch>
        </p:blipFill>
        <p:spPr>
          <a:xfrm>
            <a:off x="2971439" y="2416655"/>
            <a:ext cx="778933" cy="778933"/>
          </a:xfrm>
          <a:prstGeom prst="rect">
            <a:avLst/>
          </a:prstGeom>
        </p:spPr>
      </p:pic>
      <p:pic>
        <p:nvPicPr>
          <p:cNvPr id="56" name="Рисунок 55">
            <a:extLst>
              <a:ext uri="{FF2B5EF4-FFF2-40B4-BE49-F238E27FC236}">
                <a16:creationId xmlns:a16="http://schemas.microsoft.com/office/drawing/2014/main" id="{D9626F21-B7C3-B742-BDD5-31294FDA3897}"/>
              </a:ext>
            </a:extLst>
          </p:cNvPr>
          <p:cNvPicPr>
            <a:picLocks noChangeAspect="1"/>
          </p:cNvPicPr>
          <p:nvPr/>
        </p:nvPicPr>
        <p:blipFill>
          <a:blip r:embed="rId36">
            <a:extLst>
              <a:ext uri="{96DAC541-7B7A-43D3-8B79-37D633B846F1}">
                <asvg:svgBlip xmlns:asvg="http://schemas.microsoft.com/office/drawing/2016/SVG/main" r:embed="rId37"/>
              </a:ext>
            </a:extLst>
          </a:blip>
          <a:stretch>
            <a:fillRect/>
          </a:stretch>
        </p:blipFill>
        <p:spPr>
          <a:xfrm>
            <a:off x="3877975" y="2416655"/>
            <a:ext cx="784575" cy="784575"/>
          </a:xfrm>
          <a:prstGeom prst="rect">
            <a:avLst/>
          </a:prstGeom>
        </p:spPr>
      </p:pic>
      <p:pic>
        <p:nvPicPr>
          <p:cNvPr id="57" name="Рисунок 56">
            <a:extLst>
              <a:ext uri="{FF2B5EF4-FFF2-40B4-BE49-F238E27FC236}">
                <a16:creationId xmlns:a16="http://schemas.microsoft.com/office/drawing/2014/main" id="{9565BA3C-1158-CD4D-AC94-11C1CF56A556}"/>
              </a:ext>
            </a:extLst>
          </p:cNvPr>
          <p:cNvPicPr>
            <a:picLocks noChangeAspect="1"/>
          </p:cNvPicPr>
          <p:nvPr/>
        </p:nvPicPr>
        <p:blipFill>
          <a:blip r:embed="rId38">
            <a:extLst>
              <a:ext uri="{96DAC541-7B7A-43D3-8B79-37D633B846F1}">
                <asvg:svgBlip xmlns:asvg="http://schemas.microsoft.com/office/drawing/2016/SVG/main" r:embed="rId39"/>
              </a:ext>
            </a:extLst>
          </a:blip>
          <a:stretch>
            <a:fillRect/>
          </a:stretch>
        </p:blipFill>
        <p:spPr>
          <a:xfrm>
            <a:off x="4823325" y="2416655"/>
            <a:ext cx="778933" cy="778933"/>
          </a:xfrm>
          <a:prstGeom prst="rect">
            <a:avLst/>
          </a:prstGeom>
        </p:spPr>
      </p:pic>
      <p:pic>
        <p:nvPicPr>
          <p:cNvPr id="58" name="Рисунок 57">
            <a:extLst>
              <a:ext uri="{FF2B5EF4-FFF2-40B4-BE49-F238E27FC236}">
                <a16:creationId xmlns:a16="http://schemas.microsoft.com/office/drawing/2014/main" id="{BF5E1A80-A05E-2446-9FC3-DF7F7F8B75D1}"/>
              </a:ext>
            </a:extLst>
          </p:cNvPr>
          <p:cNvPicPr>
            <a:picLocks noChangeAspect="1"/>
          </p:cNvPicPr>
          <p:nvPr/>
        </p:nvPicPr>
        <p:blipFill>
          <a:blip r:embed="rId40">
            <a:extLst>
              <a:ext uri="{96DAC541-7B7A-43D3-8B79-37D633B846F1}">
                <asvg:svgBlip xmlns:asvg="http://schemas.microsoft.com/office/drawing/2016/SVG/main" r:embed="rId41"/>
              </a:ext>
            </a:extLst>
          </a:blip>
          <a:stretch>
            <a:fillRect/>
          </a:stretch>
        </p:blipFill>
        <p:spPr>
          <a:xfrm>
            <a:off x="5758577" y="2416655"/>
            <a:ext cx="778933" cy="778933"/>
          </a:xfrm>
          <a:prstGeom prst="rect">
            <a:avLst/>
          </a:prstGeom>
        </p:spPr>
      </p:pic>
      <p:pic>
        <p:nvPicPr>
          <p:cNvPr id="59" name="Рисунок 58">
            <a:extLst>
              <a:ext uri="{FF2B5EF4-FFF2-40B4-BE49-F238E27FC236}">
                <a16:creationId xmlns:a16="http://schemas.microsoft.com/office/drawing/2014/main" id="{48641F6A-6432-0747-85B1-E916EC7DE926}"/>
              </a:ext>
            </a:extLst>
          </p:cNvPr>
          <p:cNvPicPr>
            <a:picLocks noChangeAspect="1"/>
          </p:cNvPicPr>
          <p:nvPr/>
        </p:nvPicPr>
        <p:blipFill>
          <a:blip r:embed="rId42">
            <a:extLst>
              <a:ext uri="{96DAC541-7B7A-43D3-8B79-37D633B846F1}">
                <asvg:svgBlip xmlns:asvg="http://schemas.microsoft.com/office/drawing/2016/SVG/main" r:embed="rId43"/>
              </a:ext>
            </a:extLst>
          </a:blip>
          <a:stretch>
            <a:fillRect/>
          </a:stretch>
        </p:blipFill>
        <p:spPr>
          <a:xfrm>
            <a:off x="6738151" y="2416655"/>
            <a:ext cx="778933" cy="778933"/>
          </a:xfrm>
          <a:prstGeom prst="rect">
            <a:avLst/>
          </a:prstGeom>
        </p:spPr>
      </p:pic>
      <p:pic>
        <p:nvPicPr>
          <p:cNvPr id="60" name="Рисунок 59">
            <a:extLst>
              <a:ext uri="{FF2B5EF4-FFF2-40B4-BE49-F238E27FC236}">
                <a16:creationId xmlns:a16="http://schemas.microsoft.com/office/drawing/2014/main" id="{70CFC13E-4509-6049-8533-107DC33A0F33}"/>
              </a:ext>
            </a:extLst>
          </p:cNvPr>
          <p:cNvPicPr>
            <a:picLocks noChangeAspect="1"/>
          </p:cNvPicPr>
          <p:nvPr/>
        </p:nvPicPr>
        <p:blipFill>
          <a:blip r:embed="rId44">
            <a:extLst>
              <a:ext uri="{96DAC541-7B7A-43D3-8B79-37D633B846F1}">
                <asvg:svgBlip xmlns:asvg="http://schemas.microsoft.com/office/drawing/2016/SVG/main" r:embed="rId45"/>
              </a:ext>
            </a:extLst>
          </a:blip>
          <a:stretch>
            <a:fillRect/>
          </a:stretch>
        </p:blipFill>
        <p:spPr>
          <a:xfrm>
            <a:off x="7627787" y="2416655"/>
            <a:ext cx="778933" cy="778933"/>
          </a:xfrm>
          <a:prstGeom prst="rect">
            <a:avLst/>
          </a:prstGeom>
        </p:spPr>
      </p:pic>
      <p:pic>
        <p:nvPicPr>
          <p:cNvPr id="61" name="Рисунок 60">
            <a:extLst>
              <a:ext uri="{FF2B5EF4-FFF2-40B4-BE49-F238E27FC236}">
                <a16:creationId xmlns:a16="http://schemas.microsoft.com/office/drawing/2014/main" id="{F01A5D8A-DAB9-044D-9332-24F2B1E5D828}"/>
              </a:ext>
            </a:extLst>
          </p:cNvPr>
          <p:cNvPicPr>
            <a:picLocks noChangeAspect="1"/>
          </p:cNvPicPr>
          <p:nvPr/>
        </p:nvPicPr>
        <p:blipFill>
          <a:blip r:embed="rId46">
            <a:extLst>
              <a:ext uri="{96DAC541-7B7A-43D3-8B79-37D633B846F1}">
                <asvg:svgBlip xmlns:asvg="http://schemas.microsoft.com/office/drawing/2016/SVG/main" r:embed="rId47"/>
              </a:ext>
            </a:extLst>
          </a:blip>
          <a:stretch>
            <a:fillRect/>
          </a:stretch>
        </p:blipFill>
        <p:spPr>
          <a:xfrm>
            <a:off x="8517423" y="2416655"/>
            <a:ext cx="778933" cy="778933"/>
          </a:xfrm>
          <a:prstGeom prst="rect">
            <a:avLst/>
          </a:prstGeom>
        </p:spPr>
      </p:pic>
      <p:pic>
        <p:nvPicPr>
          <p:cNvPr id="62" name="Рисунок 61">
            <a:extLst>
              <a:ext uri="{FF2B5EF4-FFF2-40B4-BE49-F238E27FC236}">
                <a16:creationId xmlns:a16="http://schemas.microsoft.com/office/drawing/2014/main" id="{BB009CB0-3E06-7F44-B582-D7EA802B326C}"/>
              </a:ext>
            </a:extLst>
          </p:cNvPr>
          <p:cNvPicPr>
            <a:picLocks noChangeAspect="1"/>
          </p:cNvPicPr>
          <p:nvPr/>
        </p:nvPicPr>
        <p:blipFill>
          <a:blip r:embed="rId48">
            <a:extLst>
              <a:ext uri="{96DAC541-7B7A-43D3-8B79-37D633B846F1}">
                <asvg:svgBlip xmlns:asvg="http://schemas.microsoft.com/office/drawing/2016/SVG/main" r:embed="rId49"/>
              </a:ext>
            </a:extLst>
          </a:blip>
          <a:stretch>
            <a:fillRect/>
          </a:stretch>
        </p:blipFill>
        <p:spPr>
          <a:xfrm>
            <a:off x="9361381" y="2416655"/>
            <a:ext cx="778933" cy="778933"/>
          </a:xfrm>
          <a:prstGeom prst="rect">
            <a:avLst/>
          </a:prstGeom>
        </p:spPr>
      </p:pic>
      <p:pic>
        <p:nvPicPr>
          <p:cNvPr id="63" name="Рисунок 62">
            <a:extLst>
              <a:ext uri="{FF2B5EF4-FFF2-40B4-BE49-F238E27FC236}">
                <a16:creationId xmlns:a16="http://schemas.microsoft.com/office/drawing/2014/main" id="{2F6E50FB-D356-F445-98CC-84BB44EBA07F}"/>
              </a:ext>
            </a:extLst>
          </p:cNvPr>
          <p:cNvPicPr>
            <a:picLocks noChangeAspect="1"/>
          </p:cNvPicPr>
          <p:nvPr/>
        </p:nvPicPr>
        <p:blipFill>
          <a:blip r:embed="rId50">
            <a:extLst>
              <a:ext uri="{96DAC541-7B7A-43D3-8B79-37D633B846F1}">
                <asvg:svgBlip xmlns:asvg="http://schemas.microsoft.com/office/drawing/2016/SVG/main" r:embed="rId51"/>
              </a:ext>
            </a:extLst>
          </a:blip>
          <a:stretch>
            <a:fillRect/>
          </a:stretch>
        </p:blipFill>
        <p:spPr>
          <a:xfrm>
            <a:off x="10256619" y="2416655"/>
            <a:ext cx="778933" cy="778933"/>
          </a:xfrm>
          <a:prstGeom prst="rect">
            <a:avLst/>
          </a:prstGeom>
        </p:spPr>
      </p:pic>
      <p:pic>
        <p:nvPicPr>
          <p:cNvPr id="64" name="Рисунок 63">
            <a:extLst>
              <a:ext uri="{FF2B5EF4-FFF2-40B4-BE49-F238E27FC236}">
                <a16:creationId xmlns:a16="http://schemas.microsoft.com/office/drawing/2014/main" id="{D0B2AB73-BD59-DF42-9B71-B814DD46AB79}"/>
              </a:ext>
            </a:extLst>
          </p:cNvPr>
          <p:cNvPicPr>
            <a:picLocks noChangeAspect="1"/>
          </p:cNvPicPr>
          <p:nvPr/>
        </p:nvPicPr>
        <p:blipFill>
          <a:blip r:embed="rId52">
            <a:extLst>
              <a:ext uri="{96DAC541-7B7A-43D3-8B79-37D633B846F1}">
                <asvg:svgBlip xmlns:asvg="http://schemas.microsoft.com/office/drawing/2016/SVG/main" r:embed="rId53"/>
              </a:ext>
            </a:extLst>
          </a:blip>
          <a:stretch>
            <a:fillRect/>
          </a:stretch>
        </p:blipFill>
        <p:spPr>
          <a:xfrm>
            <a:off x="11126110" y="2416655"/>
            <a:ext cx="784575" cy="784575"/>
          </a:xfrm>
          <a:prstGeom prst="rect">
            <a:avLst/>
          </a:prstGeom>
        </p:spPr>
      </p:pic>
      <p:pic>
        <p:nvPicPr>
          <p:cNvPr id="65" name="Рисунок 64">
            <a:extLst>
              <a:ext uri="{FF2B5EF4-FFF2-40B4-BE49-F238E27FC236}">
                <a16:creationId xmlns:a16="http://schemas.microsoft.com/office/drawing/2014/main" id="{2587453A-0DC5-5B41-BA4D-1785CED51CDD}"/>
              </a:ext>
            </a:extLst>
          </p:cNvPr>
          <p:cNvPicPr>
            <a:picLocks noChangeAspect="1"/>
          </p:cNvPicPr>
          <p:nvPr/>
        </p:nvPicPr>
        <p:blipFill>
          <a:blip r:embed="rId54">
            <a:extLst>
              <a:ext uri="{96DAC541-7B7A-43D3-8B79-37D633B846F1}">
                <asvg:svgBlip xmlns:asvg="http://schemas.microsoft.com/office/drawing/2016/SVG/main" r:embed="rId55"/>
              </a:ext>
            </a:extLst>
          </a:blip>
          <a:stretch>
            <a:fillRect/>
          </a:stretch>
        </p:blipFill>
        <p:spPr>
          <a:xfrm>
            <a:off x="297709" y="3468370"/>
            <a:ext cx="778933" cy="778933"/>
          </a:xfrm>
          <a:prstGeom prst="rect">
            <a:avLst/>
          </a:prstGeom>
        </p:spPr>
      </p:pic>
      <p:pic>
        <p:nvPicPr>
          <p:cNvPr id="66" name="Рисунок 65">
            <a:extLst>
              <a:ext uri="{FF2B5EF4-FFF2-40B4-BE49-F238E27FC236}">
                <a16:creationId xmlns:a16="http://schemas.microsoft.com/office/drawing/2014/main" id="{E13502A9-60EC-3348-BCE2-D00CF6EC4374}"/>
              </a:ext>
            </a:extLst>
          </p:cNvPr>
          <p:cNvPicPr>
            <a:picLocks noChangeAspect="1"/>
          </p:cNvPicPr>
          <p:nvPr/>
        </p:nvPicPr>
        <p:blipFill>
          <a:blip r:embed="rId56">
            <a:extLst>
              <a:ext uri="{96DAC541-7B7A-43D3-8B79-37D633B846F1}">
                <asvg:svgBlip xmlns:asvg="http://schemas.microsoft.com/office/drawing/2016/SVG/main" r:embed="rId57"/>
              </a:ext>
            </a:extLst>
          </a:blip>
          <a:stretch>
            <a:fillRect/>
          </a:stretch>
        </p:blipFill>
        <p:spPr>
          <a:xfrm>
            <a:off x="1100935" y="3468370"/>
            <a:ext cx="778933" cy="778933"/>
          </a:xfrm>
          <a:prstGeom prst="rect">
            <a:avLst/>
          </a:prstGeom>
        </p:spPr>
      </p:pic>
      <p:pic>
        <p:nvPicPr>
          <p:cNvPr id="67" name="Рисунок 66">
            <a:extLst>
              <a:ext uri="{FF2B5EF4-FFF2-40B4-BE49-F238E27FC236}">
                <a16:creationId xmlns:a16="http://schemas.microsoft.com/office/drawing/2014/main" id="{3D69ABA5-C828-2640-8818-682132129150}"/>
              </a:ext>
            </a:extLst>
          </p:cNvPr>
          <p:cNvPicPr>
            <a:picLocks noChangeAspect="1"/>
          </p:cNvPicPr>
          <p:nvPr/>
        </p:nvPicPr>
        <p:blipFill>
          <a:blip r:embed="rId58">
            <a:extLst>
              <a:ext uri="{96DAC541-7B7A-43D3-8B79-37D633B846F1}">
                <asvg:svgBlip xmlns:asvg="http://schemas.microsoft.com/office/drawing/2016/SVG/main" r:embed="rId59"/>
              </a:ext>
            </a:extLst>
          </a:blip>
          <a:stretch>
            <a:fillRect/>
          </a:stretch>
        </p:blipFill>
        <p:spPr>
          <a:xfrm>
            <a:off x="2036186" y="3468370"/>
            <a:ext cx="778933" cy="778933"/>
          </a:xfrm>
          <a:prstGeom prst="rect">
            <a:avLst/>
          </a:prstGeom>
        </p:spPr>
      </p:pic>
      <p:pic>
        <p:nvPicPr>
          <p:cNvPr id="68" name="Рисунок 67">
            <a:extLst>
              <a:ext uri="{FF2B5EF4-FFF2-40B4-BE49-F238E27FC236}">
                <a16:creationId xmlns:a16="http://schemas.microsoft.com/office/drawing/2014/main" id="{52693385-9F1E-9D47-90C3-4E19511110B0}"/>
              </a:ext>
            </a:extLst>
          </p:cNvPr>
          <p:cNvPicPr>
            <a:picLocks noChangeAspect="1"/>
          </p:cNvPicPr>
          <p:nvPr/>
        </p:nvPicPr>
        <p:blipFill>
          <a:blip r:embed="rId60">
            <a:extLst>
              <a:ext uri="{96DAC541-7B7A-43D3-8B79-37D633B846F1}">
                <asvg:svgBlip xmlns:asvg="http://schemas.microsoft.com/office/drawing/2016/SVG/main" r:embed="rId61"/>
              </a:ext>
            </a:extLst>
          </a:blip>
          <a:stretch>
            <a:fillRect/>
          </a:stretch>
        </p:blipFill>
        <p:spPr>
          <a:xfrm>
            <a:off x="2873279" y="3468370"/>
            <a:ext cx="778933" cy="778933"/>
          </a:xfrm>
          <a:prstGeom prst="rect">
            <a:avLst/>
          </a:prstGeom>
        </p:spPr>
      </p:pic>
      <p:pic>
        <p:nvPicPr>
          <p:cNvPr id="69" name="Рисунок 68">
            <a:extLst>
              <a:ext uri="{FF2B5EF4-FFF2-40B4-BE49-F238E27FC236}">
                <a16:creationId xmlns:a16="http://schemas.microsoft.com/office/drawing/2014/main" id="{705C36D1-2AFC-944E-948D-91435C12E9D4}"/>
              </a:ext>
            </a:extLst>
          </p:cNvPr>
          <p:cNvPicPr>
            <a:picLocks noChangeAspect="1"/>
          </p:cNvPicPr>
          <p:nvPr/>
        </p:nvPicPr>
        <p:blipFill>
          <a:blip r:embed="rId62">
            <a:extLst>
              <a:ext uri="{96DAC541-7B7A-43D3-8B79-37D633B846F1}">
                <asvg:svgBlip xmlns:asvg="http://schemas.microsoft.com/office/drawing/2016/SVG/main" r:embed="rId63"/>
              </a:ext>
            </a:extLst>
          </a:blip>
          <a:stretch>
            <a:fillRect/>
          </a:stretch>
        </p:blipFill>
        <p:spPr>
          <a:xfrm>
            <a:off x="3750372" y="3468370"/>
            <a:ext cx="778933" cy="778933"/>
          </a:xfrm>
          <a:prstGeom prst="rect">
            <a:avLst/>
          </a:prstGeom>
        </p:spPr>
      </p:pic>
      <p:pic>
        <p:nvPicPr>
          <p:cNvPr id="70" name="Рисунок 69">
            <a:extLst>
              <a:ext uri="{FF2B5EF4-FFF2-40B4-BE49-F238E27FC236}">
                <a16:creationId xmlns:a16="http://schemas.microsoft.com/office/drawing/2014/main" id="{36C5ACC2-DF26-A547-B0D3-A6C3993A3FFA}"/>
              </a:ext>
            </a:extLst>
          </p:cNvPr>
          <p:cNvPicPr>
            <a:picLocks noChangeAspect="1"/>
          </p:cNvPicPr>
          <p:nvPr/>
        </p:nvPicPr>
        <p:blipFill>
          <a:blip r:embed="rId64">
            <a:extLst>
              <a:ext uri="{96DAC541-7B7A-43D3-8B79-37D633B846F1}">
                <asvg:svgBlip xmlns:asvg="http://schemas.microsoft.com/office/drawing/2016/SVG/main" r:embed="rId65"/>
              </a:ext>
            </a:extLst>
          </a:blip>
          <a:stretch>
            <a:fillRect/>
          </a:stretch>
        </p:blipFill>
        <p:spPr>
          <a:xfrm>
            <a:off x="4685625" y="3468370"/>
            <a:ext cx="778933" cy="778933"/>
          </a:xfrm>
          <a:prstGeom prst="rect">
            <a:avLst/>
          </a:prstGeom>
        </p:spPr>
      </p:pic>
      <p:pic>
        <p:nvPicPr>
          <p:cNvPr id="71" name="Рисунок 70">
            <a:extLst>
              <a:ext uri="{FF2B5EF4-FFF2-40B4-BE49-F238E27FC236}">
                <a16:creationId xmlns:a16="http://schemas.microsoft.com/office/drawing/2014/main" id="{70A1C34B-821B-6E49-85BE-E5B0CDD2F470}"/>
              </a:ext>
            </a:extLst>
          </p:cNvPr>
          <p:cNvPicPr>
            <a:picLocks noChangeAspect="1"/>
          </p:cNvPicPr>
          <p:nvPr/>
        </p:nvPicPr>
        <p:blipFill>
          <a:blip r:embed="rId66">
            <a:extLst>
              <a:ext uri="{96DAC541-7B7A-43D3-8B79-37D633B846F1}">
                <asvg:svgBlip xmlns:asvg="http://schemas.microsoft.com/office/drawing/2016/SVG/main" r:embed="rId67"/>
              </a:ext>
            </a:extLst>
          </a:blip>
          <a:stretch>
            <a:fillRect/>
          </a:stretch>
        </p:blipFill>
        <p:spPr>
          <a:xfrm>
            <a:off x="5729594" y="3468370"/>
            <a:ext cx="778933" cy="778933"/>
          </a:xfrm>
          <a:prstGeom prst="rect">
            <a:avLst/>
          </a:prstGeom>
        </p:spPr>
      </p:pic>
      <p:pic>
        <p:nvPicPr>
          <p:cNvPr id="72" name="Рисунок 71">
            <a:extLst>
              <a:ext uri="{FF2B5EF4-FFF2-40B4-BE49-F238E27FC236}">
                <a16:creationId xmlns:a16="http://schemas.microsoft.com/office/drawing/2014/main" id="{251FD39A-53AE-BC42-BF20-792EA41076B2}"/>
              </a:ext>
            </a:extLst>
          </p:cNvPr>
          <p:cNvPicPr>
            <a:picLocks noChangeAspect="1"/>
          </p:cNvPicPr>
          <p:nvPr/>
        </p:nvPicPr>
        <p:blipFill>
          <a:blip r:embed="rId68">
            <a:extLst>
              <a:ext uri="{96DAC541-7B7A-43D3-8B79-37D633B846F1}">
                <asvg:svgBlip xmlns:asvg="http://schemas.microsoft.com/office/drawing/2016/SVG/main" r:embed="rId69"/>
              </a:ext>
            </a:extLst>
          </a:blip>
          <a:stretch>
            <a:fillRect/>
          </a:stretch>
        </p:blipFill>
        <p:spPr>
          <a:xfrm>
            <a:off x="6735329" y="3468370"/>
            <a:ext cx="778933" cy="778933"/>
          </a:xfrm>
          <a:prstGeom prst="rect">
            <a:avLst/>
          </a:prstGeom>
        </p:spPr>
      </p:pic>
      <p:pic>
        <p:nvPicPr>
          <p:cNvPr id="73" name="Рисунок 72">
            <a:extLst>
              <a:ext uri="{FF2B5EF4-FFF2-40B4-BE49-F238E27FC236}">
                <a16:creationId xmlns:a16="http://schemas.microsoft.com/office/drawing/2014/main" id="{DBC7C090-8223-9846-B247-86DC5A45B08A}"/>
              </a:ext>
            </a:extLst>
          </p:cNvPr>
          <p:cNvPicPr>
            <a:picLocks noChangeAspect="1"/>
          </p:cNvPicPr>
          <p:nvPr/>
        </p:nvPicPr>
        <p:blipFill>
          <a:blip r:embed="rId70">
            <a:extLst>
              <a:ext uri="{96DAC541-7B7A-43D3-8B79-37D633B846F1}">
                <asvg:svgBlip xmlns:asvg="http://schemas.microsoft.com/office/drawing/2016/SVG/main" r:embed="rId71"/>
              </a:ext>
            </a:extLst>
          </a:blip>
          <a:stretch>
            <a:fillRect/>
          </a:stretch>
        </p:blipFill>
        <p:spPr>
          <a:xfrm>
            <a:off x="7653042" y="3468370"/>
            <a:ext cx="778933" cy="778933"/>
          </a:xfrm>
          <a:prstGeom prst="rect">
            <a:avLst/>
          </a:prstGeom>
        </p:spPr>
      </p:pic>
      <p:pic>
        <p:nvPicPr>
          <p:cNvPr id="74" name="Рисунок 73">
            <a:extLst>
              <a:ext uri="{FF2B5EF4-FFF2-40B4-BE49-F238E27FC236}">
                <a16:creationId xmlns:a16="http://schemas.microsoft.com/office/drawing/2014/main" id="{9D08E883-2273-5D48-8C68-2BDDCA376665}"/>
              </a:ext>
            </a:extLst>
          </p:cNvPr>
          <p:cNvPicPr>
            <a:picLocks noChangeAspect="1"/>
          </p:cNvPicPr>
          <p:nvPr/>
        </p:nvPicPr>
        <p:blipFill>
          <a:blip r:embed="rId72">
            <a:extLst>
              <a:ext uri="{96DAC541-7B7A-43D3-8B79-37D633B846F1}">
                <asvg:svgBlip xmlns:asvg="http://schemas.microsoft.com/office/drawing/2016/SVG/main" r:embed="rId73"/>
              </a:ext>
            </a:extLst>
          </a:blip>
          <a:stretch>
            <a:fillRect/>
          </a:stretch>
        </p:blipFill>
        <p:spPr>
          <a:xfrm>
            <a:off x="8494844" y="3468370"/>
            <a:ext cx="778933" cy="778933"/>
          </a:xfrm>
          <a:prstGeom prst="rect">
            <a:avLst/>
          </a:prstGeom>
        </p:spPr>
      </p:pic>
      <p:pic>
        <p:nvPicPr>
          <p:cNvPr id="75" name="Рисунок 74">
            <a:extLst>
              <a:ext uri="{FF2B5EF4-FFF2-40B4-BE49-F238E27FC236}">
                <a16:creationId xmlns:a16="http://schemas.microsoft.com/office/drawing/2014/main" id="{628EA971-5E93-1F4A-ABAF-3F36C480C68C}"/>
              </a:ext>
            </a:extLst>
          </p:cNvPr>
          <p:cNvPicPr>
            <a:picLocks noChangeAspect="1"/>
          </p:cNvPicPr>
          <p:nvPr/>
        </p:nvPicPr>
        <p:blipFill>
          <a:blip r:embed="rId74">
            <a:extLst>
              <a:ext uri="{96DAC541-7B7A-43D3-8B79-37D633B846F1}">
                <asvg:svgBlip xmlns:asvg="http://schemas.microsoft.com/office/drawing/2016/SVG/main" r:embed="rId75"/>
              </a:ext>
            </a:extLst>
          </a:blip>
          <a:stretch>
            <a:fillRect/>
          </a:stretch>
        </p:blipFill>
        <p:spPr>
          <a:xfrm>
            <a:off x="9303227" y="3468370"/>
            <a:ext cx="778933" cy="778933"/>
          </a:xfrm>
          <a:prstGeom prst="rect">
            <a:avLst/>
          </a:prstGeom>
        </p:spPr>
      </p:pic>
      <p:pic>
        <p:nvPicPr>
          <p:cNvPr id="76" name="Рисунок 75">
            <a:extLst>
              <a:ext uri="{FF2B5EF4-FFF2-40B4-BE49-F238E27FC236}">
                <a16:creationId xmlns:a16="http://schemas.microsoft.com/office/drawing/2014/main" id="{BDCE8DDD-4310-0A49-9F16-7EEAEF00F981}"/>
              </a:ext>
            </a:extLst>
          </p:cNvPr>
          <p:cNvPicPr>
            <a:picLocks noChangeAspect="1"/>
          </p:cNvPicPr>
          <p:nvPr/>
        </p:nvPicPr>
        <p:blipFill>
          <a:blip r:embed="rId76">
            <a:extLst>
              <a:ext uri="{96DAC541-7B7A-43D3-8B79-37D633B846F1}">
                <asvg:svgBlip xmlns:asvg="http://schemas.microsoft.com/office/drawing/2016/SVG/main" r:embed="rId77"/>
              </a:ext>
            </a:extLst>
          </a:blip>
          <a:stretch>
            <a:fillRect/>
          </a:stretch>
        </p:blipFill>
        <p:spPr>
          <a:xfrm>
            <a:off x="10174725" y="3468370"/>
            <a:ext cx="778933" cy="778933"/>
          </a:xfrm>
          <a:prstGeom prst="rect">
            <a:avLst/>
          </a:prstGeom>
        </p:spPr>
      </p:pic>
      <p:pic>
        <p:nvPicPr>
          <p:cNvPr id="77" name="Рисунок 76">
            <a:extLst>
              <a:ext uri="{FF2B5EF4-FFF2-40B4-BE49-F238E27FC236}">
                <a16:creationId xmlns:a16="http://schemas.microsoft.com/office/drawing/2014/main" id="{5ED6453D-7456-E44B-A9B1-ABC4CCEFDB51}"/>
              </a:ext>
            </a:extLst>
          </p:cNvPr>
          <p:cNvPicPr>
            <a:picLocks noChangeAspect="1"/>
          </p:cNvPicPr>
          <p:nvPr/>
        </p:nvPicPr>
        <p:blipFill>
          <a:blip r:embed="rId78">
            <a:extLst>
              <a:ext uri="{96DAC541-7B7A-43D3-8B79-37D633B846F1}">
                <asvg:svgBlip xmlns:asvg="http://schemas.microsoft.com/office/drawing/2016/SVG/main" r:embed="rId79"/>
              </a:ext>
            </a:extLst>
          </a:blip>
          <a:stretch>
            <a:fillRect/>
          </a:stretch>
        </p:blipFill>
        <p:spPr>
          <a:xfrm>
            <a:off x="11279739" y="3468370"/>
            <a:ext cx="778933" cy="778933"/>
          </a:xfrm>
          <a:prstGeom prst="rect">
            <a:avLst/>
          </a:prstGeom>
        </p:spPr>
      </p:pic>
      <p:pic>
        <p:nvPicPr>
          <p:cNvPr id="78" name="Рисунок 77">
            <a:extLst>
              <a:ext uri="{FF2B5EF4-FFF2-40B4-BE49-F238E27FC236}">
                <a16:creationId xmlns:a16="http://schemas.microsoft.com/office/drawing/2014/main" id="{F6E6D83B-014C-6D45-BFAB-EF53CF1F5556}"/>
              </a:ext>
            </a:extLst>
          </p:cNvPr>
          <p:cNvPicPr>
            <a:picLocks noChangeAspect="1"/>
          </p:cNvPicPr>
          <p:nvPr/>
        </p:nvPicPr>
        <p:blipFill>
          <a:blip r:embed="rId80">
            <a:extLst>
              <a:ext uri="{96DAC541-7B7A-43D3-8B79-37D633B846F1}">
                <asvg:svgBlip xmlns:asvg="http://schemas.microsoft.com/office/drawing/2016/SVG/main" r:embed="rId81"/>
              </a:ext>
            </a:extLst>
          </a:blip>
          <a:stretch>
            <a:fillRect/>
          </a:stretch>
        </p:blipFill>
        <p:spPr>
          <a:xfrm>
            <a:off x="262361" y="4570690"/>
            <a:ext cx="778934" cy="778934"/>
          </a:xfrm>
          <a:prstGeom prst="rect">
            <a:avLst/>
          </a:prstGeom>
        </p:spPr>
      </p:pic>
      <p:pic>
        <p:nvPicPr>
          <p:cNvPr id="79" name="Рисунок 78">
            <a:extLst>
              <a:ext uri="{FF2B5EF4-FFF2-40B4-BE49-F238E27FC236}">
                <a16:creationId xmlns:a16="http://schemas.microsoft.com/office/drawing/2014/main" id="{C5D01769-7FB3-8E41-934B-73C440EBA6F7}"/>
              </a:ext>
            </a:extLst>
          </p:cNvPr>
          <p:cNvPicPr>
            <a:picLocks noChangeAspect="1"/>
          </p:cNvPicPr>
          <p:nvPr/>
        </p:nvPicPr>
        <p:blipFill>
          <a:blip r:embed="rId82">
            <a:extLst>
              <a:ext uri="{96DAC541-7B7A-43D3-8B79-37D633B846F1}">
                <asvg:svgBlip xmlns:asvg="http://schemas.microsoft.com/office/drawing/2016/SVG/main" r:embed="rId83"/>
              </a:ext>
            </a:extLst>
          </a:blip>
          <a:stretch>
            <a:fillRect/>
          </a:stretch>
        </p:blipFill>
        <p:spPr>
          <a:xfrm>
            <a:off x="1257253" y="4570690"/>
            <a:ext cx="778933" cy="778933"/>
          </a:xfrm>
          <a:prstGeom prst="rect">
            <a:avLst/>
          </a:prstGeom>
        </p:spPr>
      </p:pic>
      <p:pic>
        <p:nvPicPr>
          <p:cNvPr id="80" name="Рисунок 79">
            <a:extLst>
              <a:ext uri="{FF2B5EF4-FFF2-40B4-BE49-F238E27FC236}">
                <a16:creationId xmlns:a16="http://schemas.microsoft.com/office/drawing/2014/main" id="{B6053C68-EB0D-544D-B47A-0F3378EEF498}"/>
              </a:ext>
            </a:extLst>
          </p:cNvPr>
          <p:cNvPicPr>
            <a:picLocks noChangeAspect="1"/>
          </p:cNvPicPr>
          <p:nvPr/>
        </p:nvPicPr>
        <p:blipFill>
          <a:blip r:embed="rId84">
            <a:extLst>
              <a:ext uri="{96DAC541-7B7A-43D3-8B79-37D633B846F1}">
                <asvg:svgBlip xmlns:asvg="http://schemas.microsoft.com/office/drawing/2016/SVG/main" r:embed="rId85"/>
              </a:ext>
            </a:extLst>
          </a:blip>
          <a:stretch>
            <a:fillRect/>
          </a:stretch>
        </p:blipFill>
        <p:spPr>
          <a:xfrm>
            <a:off x="2094346" y="4570690"/>
            <a:ext cx="778933" cy="778933"/>
          </a:xfrm>
          <a:prstGeom prst="rect">
            <a:avLst/>
          </a:prstGeom>
        </p:spPr>
      </p:pic>
      <p:pic>
        <p:nvPicPr>
          <p:cNvPr id="81" name="Рисунок 80">
            <a:extLst>
              <a:ext uri="{FF2B5EF4-FFF2-40B4-BE49-F238E27FC236}">
                <a16:creationId xmlns:a16="http://schemas.microsoft.com/office/drawing/2014/main" id="{83D63D6F-69AE-2740-A3AB-2B3CD82F6C13}"/>
              </a:ext>
            </a:extLst>
          </p:cNvPr>
          <p:cNvPicPr>
            <a:picLocks noChangeAspect="1"/>
          </p:cNvPicPr>
          <p:nvPr/>
        </p:nvPicPr>
        <p:blipFill>
          <a:blip r:embed="rId86">
            <a:extLst>
              <a:ext uri="{96DAC541-7B7A-43D3-8B79-37D633B846F1}">
                <asvg:svgBlip xmlns:asvg="http://schemas.microsoft.com/office/drawing/2016/SVG/main" r:embed="rId87"/>
              </a:ext>
            </a:extLst>
          </a:blip>
          <a:stretch>
            <a:fillRect/>
          </a:stretch>
        </p:blipFill>
        <p:spPr>
          <a:xfrm>
            <a:off x="2934548" y="4570690"/>
            <a:ext cx="778933" cy="778933"/>
          </a:xfrm>
          <a:prstGeom prst="rect">
            <a:avLst/>
          </a:prstGeom>
        </p:spPr>
      </p:pic>
      <p:pic>
        <p:nvPicPr>
          <p:cNvPr id="82" name="Рисунок 81">
            <a:extLst>
              <a:ext uri="{FF2B5EF4-FFF2-40B4-BE49-F238E27FC236}">
                <a16:creationId xmlns:a16="http://schemas.microsoft.com/office/drawing/2014/main" id="{7DB25A55-250E-B84C-B7B2-91BE0FF06220}"/>
              </a:ext>
            </a:extLst>
          </p:cNvPr>
          <p:cNvPicPr>
            <a:picLocks noChangeAspect="1"/>
          </p:cNvPicPr>
          <p:nvPr/>
        </p:nvPicPr>
        <p:blipFill>
          <a:blip r:embed="rId88">
            <a:extLst>
              <a:ext uri="{96DAC541-7B7A-43D3-8B79-37D633B846F1}">
                <asvg:svgBlip xmlns:asvg="http://schemas.microsoft.com/office/drawing/2016/SVG/main" r:embed="rId89"/>
              </a:ext>
            </a:extLst>
          </a:blip>
          <a:stretch>
            <a:fillRect/>
          </a:stretch>
        </p:blipFill>
        <p:spPr>
          <a:xfrm>
            <a:off x="3780829" y="4570690"/>
            <a:ext cx="778933" cy="778933"/>
          </a:xfrm>
          <a:prstGeom prst="rect">
            <a:avLst/>
          </a:prstGeom>
        </p:spPr>
      </p:pic>
      <p:pic>
        <p:nvPicPr>
          <p:cNvPr id="83" name="Рисунок 82">
            <a:extLst>
              <a:ext uri="{FF2B5EF4-FFF2-40B4-BE49-F238E27FC236}">
                <a16:creationId xmlns:a16="http://schemas.microsoft.com/office/drawing/2014/main" id="{858A5334-62A2-B648-B4E8-D39138DD756E}"/>
              </a:ext>
            </a:extLst>
          </p:cNvPr>
          <p:cNvPicPr>
            <a:picLocks noChangeAspect="1"/>
          </p:cNvPicPr>
          <p:nvPr/>
        </p:nvPicPr>
        <p:blipFill>
          <a:blip r:embed="rId90">
            <a:extLst>
              <a:ext uri="{96DAC541-7B7A-43D3-8B79-37D633B846F1}">
                <asvg:svgBlip xmlns:asvg="http://schemas.microsoft.com/office/drawing/2016/SVG/main" r:embed="rId91"/>
              </a:ext>
            </a:extLst>
          </a:blip>
          <a:stretch>
            <a:fillRect/>
          </a:stretch>
        </p:blipFill>
        <p:spPr>
          <a:xfrm>
            <a:off x="4651154" y="4570690"/>
            <a:ext cx="778933" cy="778933"/>
          </a:xfrm>
          <a:prstGeom prst="rect">
            <a:avLst/>
          </a:prstGeom>
        </p:spPr>
      </p:pic>
      <p:pic>
        <p:nvPicPr>
          <p:cNvPr id="84" name="Рисунок 83">
            <a:extLst>
              <a:ext uri="{FF2B5EF4-FFF2-40B4-BE49-F238E27FC236}">
                <a16:creationId xmlns:a16="http://schemas.microsoft.com/office/drawing/2014/main" id="{7B734F7E-B870-8946-9272-CB250D524947}"/>
              </a:ext>
            </a:extLst>
          </p:cNvPr>
          <p:cNvPicPr>
            <a:picLocks noChangeAspect="1"/>
          </p:cNvPicPr>
          <p:nvPr/>
        </p:nvPicPr>
        <p:blipFill>
          <a:blip r:embed="rId92">
            <a:extLst>
              <a:ext uri="{96DAC541-7B7A-43D3-8B79-37D633B846F1}">
                <asvg:svgBlip xmlns:asvg="http://schemas.microsoft.com/office/drawing/2016/SVG/main" r:embed="rId93"/>
              </a:ext>
            </a:extLst>
          </a:blip>
          <a:stretch>
            <a:fillRect/>
          </a:stretch>
        </p:blipFill>
        <p:spPr>
          <a:xfrm>
            <a:off x="5351764" y="4570690"/>
            <a:ext cx="778934" cy="778934"/>
          </a:xfrm>
          <a:prstGeom prst="rect">
            <a:avLst/>
          </a:prstGeom>
        </p:spPr>
      </p:pic>
      <p:pic>
        <p:nvPicPr>
          <p:cNvPr id="85" name="Рисунок 84">
            <a:extLst>
              <a:ext uri="{FF2B5EF4-FFF2-40B4-BE49-F238E27FC236}">
                <a16:creationId xmlns:a16="http://schemas.microsoft.com/office/drawing/2014/main" id="{55D9866C-5FF8-9F48-AC63-6D4F477A62AE}"/>
              </a:ext>
            </a:extLst>
          </p:cNvPr>
          <p:cNvPicPr>
            <a:picLocks noChangeAspect="1"/>
          </p:cNvPicPr>
          <p:nvPr/>
        </p:nvPicPr>
        <p:blipFill>
          <a:blip r:embed="rId94">
            <a:extLst>
              <a:ext uri="{96DAC541-7B7A-43D3-8B79-37D633B846F1}">
                <asvg:svgBlip xmlns:asvg="http://schemas.microsoft.com/office/drawing/2016/SVG/main" r:embed="rId95"/>
              </a:ext>
            </a:extLst>
          </a:blip>
          <a:stretch>
            <a:fillRect/>
          </a:stretch>
        </p:blipFill>
        <p:spPr>
          <a:xfrm>
            <a:off x="6212226" y="4570690"/>
            <a:ext cx="778933" cy="778933"/>
          </a:xfrm>
          <a:prstGeom prst="rect">
            <a:avLst/>
          </a:prstGeom>
        </p:spPr>
      </p:pic>
      <p:pic>
        <p:nvPicPr>
          <p:cNvPr id="86" name="Рисунок 85">
            <a:extLst>
              <a:ext uri="{FF2B5EF4-FFF2-40B4-BE49-F238E27FC236}">
                <a16:creationId xmlns:a16="http://schemas.microsoft.com/office/drawing/2014/main" id="{95693CDE-9656-564C-A5CF-72E655CE1899}"/>
              </a:ext>
            </a:extLst>
          </p:cNvPr>
          <p:cNvPicPr>
            <a:picLocks noChangeAspect="1"/>
          </p:cNvPicPr>
          <p:nvPr/>
        </p:nvPicPr>
        <p:blipFill>
          <a:blip r:embed="rId96">
            <a:extLst>
              <a:ext uri="{96DAC541-7B7A-43D3-8B79-37D633B846F1}">
                <asvg:svgBlip xmlns:asvg="http://schemas.microsoft.com/office/drawing/2016/SVG/main" r:embed="rId97"/>
              </a:ext>
            </a:extLst>
          </a:blip>
          <a:stretch>
            <a:fillRect/>
          </a:stretch>
        </p:blipFill>
        <p:spPr>
          <a:xfrm>
            <a:off x="7072687" y="4570690"/>
            <a:ext cx="778933" cy="778933"/>
          </a:xfrm>
          <a:prstGeom prst="rect">
            <a:avLst/>
          </a:prstGeom>
        </p:spPr>
      </p:pic>
      <p:pic>
        <p:nvPicPr>
          <p:cNvPr id="87" name="Рисунок 86">
            <a:extLst>
              <a:ext uri="{FF2B5EF4-FFF2-40B4-BE49-F238E27FC236}">
                <a16:creationId xmlns:a16="http://schemas.microsoft.com/office/drawing/2014/main" id="{741A2FB9-6B29-4A49-80E5-DB490AD93966}"/>
              </a:ext>
            </a:extLst>
          </p:cNvPr>
          <p:cNvPicPr>
            <a:picLocks noChangeAspect="1"/>
          </p:cNvPicPr>
          <p:nvPr/>
        </p:nvPicPr>
        <p:blipFill>
          <a:blip r:embed="rId98">
            <a:extLst>
              <a:ext uri="{96DAC541-7B7A-43D3-8B79-37D633B846F1}">
                <asvg:svgBlip xmlns:asvg="http://schemas.microsoft.com/office/drawing/2016/SVG/main" r:embed="rId99"/>
              </a:ext>
            </a:extLst>
          </a:blip>
          <a:stretch>
            <a:fillRect/>
          </a:stretch>
        </p:blipFill>
        <p:spPr>
          <a:xfrm>
            <a:off x="7933148" y="4570690"/>
            <a:ext cx="778933" cy="778933"/>
          </a:xfrm>
          <a:prstGeom prst="rect">
            <a:avLst/>
          </a:prstGeom>
        </p:spPr>
      </p:pic>
      <p:pic>
        <p:nvPicPr>
          <p:cNvPr id="88" name="Рисунок 87">
            <a:extLst>
              <a:ext uri="{FF2B5EF4-FFF2-40B4-BE49-F238E27FC236}">
                <a16:creationId xmlns:a16="http://schemas.microsoft.com/office/drawing/2014/main" id="{00C61F32-2F1B-3942-A66D-B2BB347F1C8C}"/>
              </a:ext>
            </a:extLst>
          </p:cNvPr>
          <p:cNvPicPr>
            <a:picLocks noChangeAspect="1"/>
          </p:cNvPicPr>
          <p:nvPr/>
        </p:nvPicPr>
        <p:blipFill>
          <a:blip r:embed="rId100">
            <a:extLst>
              <a:ext uri="{96DAC541-7B7A-43D3-8B79-37D633B846F1}">
                <asvg:svgBlip xmlns:asvg="http://schemas.microsoft.com/office/drawing/2016/SVG/main" r:embed="rId101"/>
              </a:ext>
            </a:extLst>
          </a:blip>
          <a:stretch>
            <a:fillRect/>
          </a:stretch>
        </p:blipFill>
        <p:spPr>
          <a:xfrm>
            <a:off x="8845333" y="4570690"/>
            <a:ext cx="778933" cy="778933"/>
          </a:xfrm>
          <a:prstGeom prst="rect">
            <a:avLst/>
          </a:prstGeom>
        </p:spPr>
      </p:pic>
      <p:pic>
        <p:nvPicPr>
          <p:cNvPr id="89" name="Рисунок 88">
            <a:extLst>
              <a:ext uri="{FF2B5EF4-FFF2-40B4-BE49-F238E27FC236}">
                <a16:creationId xmlns:a16="http://schemas.microsoft.com/office/drawing/2014/main" id="{99E545C5-AE2D-5148-A1B5-8EE38EC2E3CE}"/>
              </a:ext>
            </a:extLst>
          </p:cNvPr>
          <p:cNvPicPr>
            <a:picLocks noChangeAspect="1"/>
          </p:cNvPicPr>
          <p:nvPr/>
        </p:nvPicPr>
        <p:blipFill>
          <a:blip r:embed="rId102">
            <a:extLst>
              <a:ext uri="{96DAC541-7B7A-43D3-8B79-37D633B846F1}">
                <asvg:svgBlip xmlns:asvg="http://schemas.microsoft.com/office/drawing/2016/SVG/main" r:embed="rId103"/>
              </a:ext>
            </a:extLst>
          </a:blip>
          <a:stretch>
            <a:fillRect/>
          </a:stretch>
        </p:blipFill>
        <p:spPr>
          <a:xfrm>
            <a:off x="9722659" y="4570690"/>
            <a:ext cx="778934" cy="778934"/>
          </a:xfrm>
          <a:prstGeom prst="rect">
            <a:avLst/>
          </a:prstGeom>
        </p:spPr>
      </p:pic>
      <p:pic>
        <p:nvPicPr>
          <p:cNvPr id="90" name="Рисунок 89">
            <a:extLst>
              <a:ext uri="{FF2B5EF4-FFF2-40B4-BE49-F238E27FC236}">
                <a16:creationId xmlns:a16="http://schemas.microsoft.com/office/drawing/2014/main" id="{3A879337-813A-534A-93AC-5A0CDFDE58EE}"/>
              </a:ext>
            </a:extLst>
          </p:cNvPr>
          <p:cNvPicPr>
            <a:picLocks noChangeAspect="1"/>
          </p:cNvPicPr>
          <p:nvPr/>
        </p:nvPicPr>
        <p:blipFill>
          <a:blip r:embed="rId104">
            <a:extLst>
              <a:ext uri="{96DAC541-7B7A-43D3-8B79-37D633B846F1}">
                <asvg:svgBlip xmlns:asvg="http://schemas.microsoft.com/office/drawing/2016/SVG/main" r:embed="rId105"/>
              </a:ext>
            </a:extLst>
          </a:blip>
          <a:stretch>
            <a:fillRect/>
          </a:stretch>
        </p:blipFill>
        <p:spPr>
          <a:xfrm>
            <a:off x="10501593" y="4570690"/>
            <a:ext cx="793906" cy="793906"/>
          </a:xfrm>
          <a:prstGeom prst="rect">
            <a:avLst/>
          </a:prstGeom>
        </p:spPr>
      </p:pic>
      <p:pic>
        <p:nvPicPr>
          <p:cNvPr id="91" name="Рисунок 90">
            <a:extLst>
              <a:ext uri="{FF2B5EF4-FFF2-40B4-BE49-F238E27FC236}">
                <a16:creationId xmlns:a16="http://schemas.microsoft.com/office/drawing/2014/main" id="{40664F61-C1F5-C348-B4CC-BE412B590FDC}"/>
              </a:ext>
            </a:extLst>
          </p:cNvPr>
          <p:cNvPicPr>
            <a:picLocks noChangeAspect="1"/>
          </p:cNvPicPr>
          <p:nvPr/>
        </p:nvPicPr>
        <p:blipFill>
          <a:blip r:embed="rId106">
            <a:extLst>
              <a:ext uri="{96DAC541-7B7A-43D3-8B79-37D633B846F1}">
                <asvg:svgBlip xmlns:asvg="http://schemas.microsoft.com/office/drawing/2016/SVG/main" r:embed="rId107"/>
              </a:ext>
            </a:extLst>
          </a:blip>
          <a:stretch>
            <a:fillRect/>
          </a:stretch>
        </p:blipFill>
        <p:spPr>
          <a:xfrm>
            <a:off x="11314831" y="4570690"/>
            <a:ext cx="761440" cy="761440"/>
          </a:xfrm>
          <a:prstGeom prst="rect">
            <a:avLst/>
          </a:prstGeom>
        </p:spPr>
      </p:pic>
      <p:pic>
        <p:nvPicPr>
          <p:cNvPr id="92" name="Рисунок 91">
            <a:extLst>
              <a:ext uri="{FF2B5EF4-FFF2-40B4-BE49-F238E27FC236}">
                <a16:creationId xmlns:a16="http://schemas.microsoft.com/office/drawing/2014/main" id="{E00C99EA-6D9E-9644-9BC7-E6F957709F4E}"/>
              </a:ext>
            </a:extLst>
          </p:cNvPr>
          <p:cNvPicPr>
            <a:picLocks noChangeAspect="1"/>
          </p:cNvPicPr>
          <p:nvPr/>
        </p:nvPicPr>
        <p:blipFill>
          <a:blip r:embed="rId108">
            <a:extLst>
              <a:ext uri="{96DAC541-7B7A-43D3-8B79-37D633B846F1}">
                <asvg:svgBlip xmlns:asvg="http://schemas.microsoft.com/office/drawing/2016/SVG/main" r:embed="rId109"/>
              </a:ext>
            </a:extLst>
          </a:blip>
          <a:stretch>
            <a:fillRect/>
          </a:stretch>
        </p:blipFill>
        <p:spPr>
          <a:xfrm>
            <a:off x="2304402" y="5663007"/>
            <a:ext cx="778933" cy="778933"/>
          </a:xfrm>
          <a:prstGeom prst="rect">
            <a:avLst/>
          </a:prstGeom>
        </p:spPr>
      </p:pic>
      <p:pic>
        <p:nvPicPr>
          <p:cNvPr id="93" name="Рисунок 92">
            <a:extLst>
              <a:ext uri="{FF2B5EF4-FFF2-40B4-BE49-F238E27FC236}">
                <a16:creationId xmlns:a16="http://schemas.microsoft.com/office/drawing/2014/main" id="{D925825E-B904-DB4D-AD56-D3CD8F59C02A}"/>
              </a:ext>
            </a:extLst>
          </p:cNvPr>
          <p:cNvPicPr>
            <a:picLocks noChangeAspect="1"/>
          </p:cNvPicPr>
          <p:nvPr/>
        </p:nvPicPr>
        <p:blipFill>
          <a:blip r:embed="rId110">
            <a:extLst>
              <a:ext uri="{96DAC541-7B7A-43D3-8B79-37D633B846F1}">
                <asvg:svgBlip xmlns:asvg="http://schemas.microsoft.com/office/drawing/2016/SVG/main" r:embed="rId111"/>
              </a:ext>
            </a:extLst>
          </a:blip>
          <a:stretch>
            <a:fillRect/>
          </a:stretch>
        </p:blipFill>
        <p:spPr>
          <a:xfrm>
            <a:off x="1315413" y="5663007"/>
            <a:ext cx="778933" cy="778933"/>
          </a:xfrm>
          <a:prstGeom prst="rect">
            <a:avLst/>
          </a:prstGeom>
        </p:spPr>
      </p:pic>
      <p:pic>
        <p:nvPicPr>
          <p:cNvPr id="94" name="Рисунок 93">
            <a:extLst>
              <a:ext uri="{FF2B5EF4-FFF2-40B4-BE49-F238E27FC236}">
                <a16:creationId xmlns:a16="http://schemas.microsoft.com/office/drawing/2014/main" id="{4FBF5983-A4DE-5D4C-B001-52FEE8845620}"/>
              </a:ext>
            </a:extLst>
          </p:cNvPr>
          <p:cNvPicPr>
            <a:picLocks noChangeAspect="1"/>
          </p:cNvPicPr>
          <p:nvPr/>
        </p:nvPicPr>
        <p:blipFill>
          <a:blip r:embed="rId112">
            <a:extLst>
              <a:ext uri="{96DAC541-7B7A-43D3-8B79-37D633B846F1}">
                <asvg:svgBlip xmlns:asvg="http://schemas.microsoft.com/office/drawing/2016/SVG/main" r:embed="rId113"/>
              </a:ext>
            </a:extLst>
          </a:blip>
          <a:stretch>
            <a:fillRect/>
          </a:stretch>
        </p:blipFill>
        <p:spPr>
          <a:xfrm>
            <a:off x="322002" y="5663007"/>
            <a:ext cx="777896" cy="777896"/>
          </a:xfrm>
          <a:prstGeom prst="rect">
            <a:avLst/>
          </a:prstGeom>
        </p:spPr>
      </p:pic>
      <p:pic>
        <p:nvPicPr>
          <p:cNvPr id="95" name="Рисунок 94">
            <a:extLst>
              <a:ext uri="{FF2B5EF4-FFF2-40B4-BE49-F238E27FC236}">
                <a16:creationId xmlns:a16="http://schemas.microsoft.com/office/drawing/2014/main" id="{BCF61072-93BE-474B-A61B-E3CE5862B398}"/>
              </a:ext>
            </a:extLst>
          </p:cNvPr>
          <p:cNvPicPr>
            <a:picLocks noChangeAspect="1"/>
          </p:cNvPicPr>
          <p:nvPr/>
        </p:nvPicPr>
        <p:blipFill>
          <a:blip r:embed="rId114">
            <a:extLst>
              <a:ext uri="{96DAC541-7B7A-43D3-8B79-37D633B846F1}">
                <asvg:svgBlip xmlns:asvg="http://schemas.microsoft.com/office/drawing/2016/SVG/main" r:embed="rId115"/>
              </a:ext>
            </a:extLst>
          </a:blip>
          <a:stretch>
            <a:fillRect/>
          </a:stretch>
        </p:blipFill>
        <p:spPr>
          <a:xfrm>
            <a:off x="3220287" y="5663007"/>
            <a:ext cx="778933" cy="778933"/>
          </a:xfrm>
          <a:prstGeom prst="rect">
            <a:avLst/>
          </a:prstGeom>
        </p:spPr>
      </p:pic>
      <p:pic>
        <p:nvPicPr>
          <p:cNvPr id="96" name="Рисунок 95">
            <a:extLst>
              <a:ext uri="{FF2B5EF4-FFF2-40B4-BE49-F238E27FC236}">
                <a16:creationId xmlns:a16="http://schemas.microsoft.com/office/drawing/2014/main" id="{390270E4-3830-7F44-BC89-8EE234B769EA}"/>
              </a:ext>
            </a:extLst>
          </p:cNvPr>
          <p:cNvPicPr>
            <a:picLocks noChangeAspect="1"/>
          </p:cNvPicPr>
          <p:nvPr/>
        </p:nvPicPr>
        <p:blipFill>
          <a:blip r:embed="rId116">
            <a:extLst>
              <a:ext uri="{96DAC541-7B7A-43D3-8B79-37D633B846F1}">
                <asvg:svgBlip xmlns:asvg="http://schemas.microsoft.com/office/drawing/2016/SVG/main" r:embed="rId117"/>
              </a:ext>
            </a:extLst>
          </a:blip>
          <a:stretch>
            <a:fillRect/>
          </a:stretch>
        </p:blipFill>
        <p:spPr>
          <a:xfrm>
            <a:off x="4142927" y="5663007"/>
            <a:ext cx="778932" cy="778932"/>
          </a:xfrm>
          <a:prstGeom prst="rect">
            <a:avLst/>
          </a:prstGeom>
        </p:spPr>
      </p:pic>
      <p:pic>
        <p:nvPicPr>
          <p:cNvPr id="97" name="Рисунок 96">
            <a:extLst>
              <a:ext uri="{FF2B5EF4-FFF2-40B4-BE49-F238E27FC236}">
                <a16:creationId xmlns:a16="http://schemas.microsoft.com/office/drawing/2014/main" id="{ADA6EF4C-C68F-FD43-AB89-190953C37CCE}"/>
              </a:ext>
            </a:extLst>
          </p:cNvPr>
          <p:cNvPicPr>
            <a:picLocks noChangeAspect="1"/>
          </p:cNvPicPr>
          <p:nvPr/>
        </p:nvPicPr>
        <p:blipFill>
          <a:blip r:embed="rId118">
            <a:extLst>
              <a:ext uri="{96DAC541-7B7A-43D3-8B79-37D633B846F1}">
                <asvg:svgBlip xmlns:asvg="http://schemas.microsoft.com/office/drawing/2016/SVG/main" r:embed="rId119"/>
              </a:ext>
            </a:extLst>
          </a:blip>
          <a:stretch>
            <a:fillRect/>
          </a:stretch>
        </p:blipFill>
        <p:spPr>
          <a:xfrm>
            <a:off x="5058812" y="5663007"/>
            <a:ext cx="778932" cy="778932"/>
          </a:xfrm>
          <a:prstGeom prst="rect">
            <a:avLst/>
          </a:prstGeom>
        </p:spPr>
      </p:pic>
      <p:pic>
        <p:nvPicPr>
          <p:cNvPr id="98" name="Рисунок 97">
            <a:extLst>
              <a:ext uri="{FF2B5EF4-FFF2-40B4-BE49-F238E27FC236}">
                <a16:creationId xmlns:a16="http://schemas.microsoft.com/office/drawing/2014/main" id="{1F6FD95D-FE14-4140-8464-A06A84CC14DF}"/>
              </a:ext>
            </a:extLst>
          </p:cNvPr>
          <p:cNvPicPr>
            <a:picLocks noChangeAspect="1"/>
          </p:cNvPicPr>
          <p:nvPr/>
        </p:nvPicPr>
        <p:blipFill>
          <a:blip r:embed="rId120">
            <a:extLst>
              <a:ext uri="{96DAC541-7B7A-43D3-8B79-37D633B846F1}">
                <asvg:svgBlip xmlns:asvg="http://schemas.microsoft.com/office/drawing/2016/SVG/main" r:embed="rId121"/>
              </a:ext>
            </a:extLst>
          </a:blip>
          <a:stretch>
            <a:fillRect/>
          </a:stretch>
        </p:blipFill>
        <p:spPr>
          <a:xfrm>
            <a:off x="5930974" y="5663007"/>
            <a:ext cx="807701" cy="807701"/>
          </a:xfrm>
          <a:prstGeom prst="rect">
            <a:avLst/>
          </a:prstGeom>
        </p:spPr>
      </p:pic>
      <p:pic>
        <p:nvPicPr>
          <p:cNvPr id="99" name="Рисунок 98">
            <a:extLst>
              <a:ext uri="{FF2B5EF4-FFF2-40B4-BE49-F238E27FC236}">
                <a16:creationId xmlns:a16="http://schemas.microsoft.com/office/drawing/2014/main" id="{E673ADF1-114C-334C-97D0-1D2FDAB54205}"/>
              </a:ext>
            </a:extLst>
          </p:cNvPr>
          <p:cNvPicPr>
            <a:picLocks noChangeAspect="1"/>
          </p:cNvPicPr>
          <p:nvPr/>
        </p:nvPicPr>
        <p:blipFill>
          <a:blip r:embed="rId122">
            <a:extLst>
              <a:ext uri="{96DAC541-7B7A-43D3-8B79-37D633B846F1}">
                <asvg:svgBlip xmlns:asvg="http://schemas.microsoft.com/office/drawing/2016/SVG/main" r:embed="rId123"/>
              </a:ext>
            </a:extLst>
          </a:blip>
          <a:stretch>
            <a:fillRect/>
          </a:stretch>
        </p:blipFill>
        <p:spPr>
          <a:xfrm>
            <a:off x="6856466" y="5663007"/>
            <a:ext cx="822379" cy="822379"/>
          </a:xfrm>
          <a:prstGeom prst="rect">
            <a:avLst/>
          </a:prstGeom>
        </p:spPr>
      </p:pic>
      <p:pic>
        <p:nvPicPr>
          <p:cNvPr id="100" name="Рисунок 99">
            <a:extLst>
              <a:ext uri="{FF2B5EF4-FFF2-40B4-BE49-F238E27FC236}">
                <a16:creationId xmlns:a16="http://schemas.microsoft.com/office/drawing/2014/main" id="{1CFF7764-56A4-DA49-874A-B1D83D0496F3}"/>
              </a:ext>
            </a:extLst>
          </p:cNvPr>
          <p:cNvPicPr>
            <a:picLocks noChangeAspect="1"/>
          </p:cNvPicPr>
          <p:nvPr/>
        </p:nvPicPr>
        <p:blipFill>
          <a:blip r:embed="rId124">
            <a:extLst>
              <a:ext uri="{96DAC541-7B7A-43D3-8B79-37D633B846F1}">
                <asvg:svgBlip xmlns:asvg="http://schemas.microsoft.com/office/drawing/2016/SVG/main" r:embed="rId125"/>
              </a:ext>
            </a:extLst>
          </a:blip>
          <a:stretch>
            <a:fillRect/>
          </a:stretch>
        </p:blipFill>
        <p:spPr>
          <a:xfrm>
            <a:off x="7796636" y="5663007"/>
            <a:ext cx="822040" cy="822040"/>
          </a:xfrm>
          <a:prstGeom prst="rect">
            <a:avLst/>
          </a:prstGeom>
        </p:spPr>
      </p:pic>
      <p:pic>
        <p:nvPicPr>
          <p:cNvPr id="101" name="Рисунок 100">
            <a:extLst>
              <a:ext uri="{FF2B5EF4-FFF2-40B4-BE49-F238E27FC236}">
                <a16:creationId xmlns:a16="http://schemas.microsoft.com/office/drawing/2014/main" id="{0A22F99F-0BE3-C642-AB0B-DCC3E4D2A2F4}"/>
              </a:ext>
            </a:extLst>
          </p:cNvPr>
          <p:cNvPicPr>
            <a:picLocks noChangeAspect="1"/>
          </p:cNvPicPr>
          <p:nvPr/>
        </p:nvPicPr>
        <p:blipFill>
          <a:blip r:embed="rId126">
            <a:extLst>
              <a:ext uri="{96DAC541-7B7A-43D3-8B79-37D633B846F1}">
                <asvg:svgBlip xmlns:asvg="http://schemas.microsoft.com/office/drawing/2016/SVG/main" r:embed="rId127"/>
              </a:ext>
            </a:extLst>
          </a:blip>
          <a:stretch>
            <a:fillRect/>
          </a:stretch>
        </p:blipFill>
        <p:spPr>
          <a:xfrm>
            <a:off x="8712081" y="5663007"/>
            <a:ext cx="822040" cy="822040"/>
          </a:xfrm>
          <a:prstGeom prst="rect">
            <a:avLst/>
          </a:prstGeom>
        </p:spPr>
      </p:pic>
      <p:grpSp>
        <p:nvGrpSpPr>
          <p:cNvPr id="2" name="Группа 1">
            <a:extLst>
              <a:ext uri="{FF2B5EF4-FFF2-40B4-BE49-F238E27FC236}">
                <a16:creationId xmlns:a16="http://schemas.microsoft.com/office/drawing/2014/main" id="{AE3A5972-194E-3224-7647-AF94B8E75D4B}"/>
              </a:ext>
            </a:extLst>
          </p:cNvPr>
          <p:cNvGrpSpPr/>
          <p:nvPr/>
        </p:nvGrpSpPr>
        <p:grpSpPr>
          <a:xfrm>
            <a:off x="521908" y="-510096"/>
            <a:ext cx="11737431" cy="2044088"/>
            <a:chOff x="521908" y="-510096"/>
            <a:chExt cx="11737431" cy="2044088"/>
          </a:xfrm>
        </p:grpSpPr>
        <p:pic>
          <p:nvPicPr>
            <p:cNvPr id="3" name="Рисунок 2">
              <a:extLst>
                <a:ext uri="{FF2B5EF4-FFF2-40B4-BE49-F238E27FC236}">
                  <a16:creationId xmlns:a16="http://schemas.microsoft.com/office/drawing/2014/main" id="{19E148B1-AEC4-4F1B-DDE3-8E064F5C940F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128">
              <a:extLst>
                <a:ext uri="{96DAC541-7B7A-43D3-8B79-37D633B846F1}">
                  <asvg:svgBlip xmlns:asvg="http://schemas.microsoft.com/office/drawing/2016/SVG/main" r:embed="rId129"/>
                </a:ext>
              </a:extLst>
            </a:blip>
            <a:srcRect l="25621"/>
            <a:stretch/>
          </p:blipFill>
          <p:spPr>
            <a:xfrm>
              <a:off x="9655629" y="-510096"/>
              <a:ext cx="2603710" cy="1969066"/>
            </a:xfrm>
            <a:prstGeom prst="rect">
              <a:avLst/>
            </a:prstGeom>
          </p:spPr>
        </p:pic>
        <p:grpSp>
          <p:nvGrpSpPr>
            <p:cNvPr id="4" name="Группа 3">
              <a:extLst>
                <a:ext uri="{FF2B5EF4-FFF2-40B4-BE49-F238E27FC236}">
                  <a16:creationId xmlns:a16="http://schemas.microsoft.com/office/drawing/2014/main" id="{DD5D8573-8D1A-80B0-1B45-EA6FA100B1F4}"/>
                </a:ext>
              </a:extLst>
            </p:cNvPr>
            <p:cNvGrpSpPr/>
            <p:nvPr/>
          </p:nvGrpSpPr>
          <p:grpSpPr>
            <a:xfrm>
              <a:off x="521908" y="-19037"/>
              <a:ext cx="9658873" cy="1553029"/>
              <a:chOff x="521908" y="-19037"/>
              <a:chExt cx="9658873" cy="1553029"/>
            </a:xfrm>
          </p:grpSpPr>
          <p:sp>
            <p:nvSpPr>
              <p:cNvPr id="5" name="Номер слайда 2">
                <a:extLst>
                  <a:ext uri="{FF2B5EF4-FFF2-40B4-BE49-F238E27FC236}">
                    <a16:creationId xmlns:a16="http://schemas.microsoft.com/office/drawing/2014/main" id="{39CCE883-182C-92ED-9581-2C4AD38838BC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521908" y="-19037"/>
                <a:ext cx="3478911" cy="276999"/>
              </a:xfrm>
              <a:prstGeom prst="rect">
                <a:avLst/>
              </a:prstGeom>
            </p:spPr>
            <p:txBody>
              <a:bodyPr/>
              <a:lstStyle>
                <a:defPPr>
                  <a:defRPr lang="ru-RU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fld id="{B6F15528-21DE-4FAA-801E-634DDDAF4B2B}" type="slidenum">
                  <a:rPr lang="ru-RU" sz="5400" b="1" smtClean="0">
                    <a:solidFill>
                      <a:schemeClr val="bg1">
                        <a:lumMod val="65000"/>
                      </a:schemeClr>
                    </a:solidFill>
                    <a:latin typeface="Commissioner ExtraBold" pitchFamily="2" charset="0"/>
                    <a:cs typeface="Arial" panose="020B0604020202020204" pitchFamily="34" charset="0"/>
                  </a:rPr>
                  <a:pPr/>
                  <a:t>44</a:t>
                </a:fld>
                <a:endParaRPr lang="ru-RU" sz="5400" b="1" dirty="0">
                  <a:solidFill>
                    <a:schemeClr val="bg1">
                      <a:lumMod val="65000"/>
                    </a:schemeClr>
                  </a:solidFill>
                  <a:latin typeface="Commissioner ExtraBold" pitchFamily="2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" name="Заголовок 1">
                <a:extLst>
                  <a:ext uri="{FF2B5EF4-FFF2-40B4-BE49-F238E27FC236}">
                    <a16:creationId xmlns:a16="http://schemas.microsoft.com/office/drawing/2014/main" id="{4DC05F8F-0242-91BD-2CB2-EA989F8DEF8B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521908" y="446428"/>
                <a:ext cx="9658873" cy="1087564"/>
              </a:xfrm>
              <a:prstGeom prst="rect">
                <a:avLst/>
              </a:prstGeom>
              <a:effectLst>
                <a:outerShdw sx="1000" sy="1000" algn="ctr" rotWithShape="0">
                  <a:schemeClr val="bg1"/>
                </a:outerShdw>
              </a:effectLst>
            </p:spPr>
            <p:txBody>
              <a:bodyPr vert="horz" lIns="91440" tIns="45720" rIns="91440" bIns="45720" rtlCol="0" anchor="t">
                <a:noAutofit/>
              </a:bodyPr>
              <a:lstStyle>
                <a:lvl1pPr algn="l" defTabSz="914400" rtl="0" eaLnBrk="1" latinLnBrk="0" hangingPunct="1">
                  <a:lnSpc>
                    <a:spcPct val="90000"/>
                  </a:lnSpc>
                  <a:spcBef>
                    <a:spcPct val="0"/>
                  </a:spcBef>
                  <a:buNone/>
                  <a:defRPr sz="4400" kern="1200">
                    <a:solidFill>
                      <a:schemeClr val="tx1"/>
                    </a:solidFill>
                    <a:latin typeface="+mj-lt"/>
                    <a:ea typeface="+mj-ea"/>
                    <a:cs typeface="+mj-cs"/>
                  </a:defRPr>
                </a:lvl1pPr>
              </a:lstStyle>
              <a:p>
                <a:r>
                  <a:rPr lang="ru-RU" sz="2000" dirty="0">
                    <a:solidFill>
                      <a:schemeClr val="bg1"/>
                    </a:solidFill>
                    <a:latin typeface="Commissioner ExtraBold" pitchFamily="2" charset="0"/>
                  </a:rPr>
                  <a:t>ЗАГОЛОВОК ВЕКА</a:t>
                </a: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102925015"/>
      </p:ext>
    </p:extLst>
  </p:cSld>
  <p:clrMapOvr>
    <a:masterClrMapping/>
  </p:clrMapOvr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" name="Рисунок 11">
            <a:extLst>
              <a:ext uri="{FF2B5EF4-FFF2-40B4-BE49-F238E27FC236}">
                <a16:creationId xmlns:a16="http://schemas.microsoft.com/office/drawing/2014/main" id="{7BB2FA81-4391-0B48-A099-5D07356A2965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b="20572"/>
          <a:stretch/>
        </p:blipFill>
        <p:spPr>
          <a:xfrm>
            <a:off x="-26464" y="0"/>
            <a:ext cx="12218464" cy="6954982"/>
          </a:xfrm>
          <a:prstGeom prst="rect">
            <a:avLst/>
          </a:prstGeom>
        </p:spPr>
      </p:pic>
      <p:sp>
        <p:nvSpPr>
          <p:cNvPr id="10" name="TextBox 9">
            <a:extLst>
              <a:ext uri="{FF2B5EF4-FFF2-40B4-BE49-F238E27FC236}">
                <a16:creationId xmlns:a16="http://schemas.microsoft.com/office/drawing/2014/main" id="{51F887A1-8C96-7241-BC1D-1EE3D181D4F9}"/>
              </a:ext>
            </a:extLst>
          </p:cNvPr>
          <p:cNvSpPr txBox="1"/>
          <p:nvPr/>
        </p:nvSpPr>
        <p:spPr>
          <a:xfrm>
            <a:off x="2968534" y="5378179"/>
            <a:ext cx="6146074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endParaRPr lang="ru-RU" dirty="0"/>
          </a:p>
        </p:txBody>
      </p:sp>
      <p:pic>
        <p:nvPicPr>
          <p:cNvPr id="14" name="Рисунок 13">
            <a:extLst>
              <a:ext uri="{FF2B5EF4-FFF2-40B4-BE49-F238E27FC236}">
                <a16:creationId xmlns:a16="http://schemas.microsoft.com/office/drawing/2014/main" id="{6FC221AA-33E7-F54B-A477-2253A19BF305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rcRect l="26023"/>
          <a:stretch/>
        </p:blipFill>
        <p:spPr>
          <a:xfrm>
            <a:off x="3608108" y="-856946"/>
            <a:ext cx="4286908" cy="3259652"/>
          </a:xfrm>
          <a:prstGeom prst="rect">
            <a:avLst/>
          </a:prstGeom>
        </p:spPr>
      </p:pic>
      <p:sp>
        <p:nvSpPr>
          <p:cNvPr id="15" name="Rectangle 31">
            <a:extLst>
              <a:ext uri="{FF2B5EF4-FFF2-40B4-BE49-F238E27FC236}">
                <a16:creationId xmlns:a16="http://schemas.microsoft.com/office/drawing/2014/main" id="{5AC55212-701C-E74A-9F1A-CEC0CABF21DA}"/>
              </a:ext>
            </a:extLst>
          </p:cNvPr>
          <p:cNvSpPr/>
          <p:nvPr/>
        </p:nvSpPr>
        <p:spPr>
          <a:xfrm>
            <a:off x="1662839" y="2266383"/>
            <a:ext cx="101246" cy="3431183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 dirty="0">
              <a:latin typeface="Nunito Sans ExtraLight" pitchFamily="2" charset="77"/>
            </a:endParaRP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7ABC954E-3745-074B-99EA-7E2E4B62A7C8}"/>
              </a:ext>
            </a:extLst>
          </p:cNvPr>
          <p:cNvSpPr txBox="1"/>
          <p:nvPr/>
        </p:nvSpPr>
        <p:spPr>
          <a:xfrm>
            <a:off x="2271638" y="2309708"/>
            <a:ext cx="1552028" cy="369332"/>
          </a:xfrm>
          <a:prstGeom prst="rect">
            <a:avLst/>
          </a:prstGeom>
          <a:noFill/>
          <a:ln>
            <a:noFill/>
          </a:ln>
        </p:spPr>
        <p:txBody>
          <a:bodyPr wrap="none" rtlCol="0" anchor="b">
            <a:spAutoFit/>
          </a:bodyPr>
          <a:lstStyle/>
          <a:p>
            <a:r>
              <a:rPr lang="ru-RU" spc="75" dirty="0">
                <a:solidFill>
                  <a:schemeClr val="bg1"/>
                </a:solidFill>
                <a:latin typeface="Commissioner ExtraBold" pitchFamily="2" charset="0"/>
                <a:ea typeface="Source Sans Pro" panose="020B0503030403020204" pitchFamily="34" charset="0"/>
                <a:cs typeface="Lato Heavy" panose="020F0502020204030203" pitchFamily="34" charset="0"/>
              </a:rPr>
              <a:t>НАЗВАНИЕ</a:t>
            </a:r>
            <a:endParaRPr lang="en-US" spc="75" dirty="0">
              <a:solidFill>
                <a:schemeClr val="bg1"/>
              </a:solidFill>
              <a:latin typeface="Commissioner ExtraBold" pitchFamily="2" charset="0"/>
              <a:ea typeface="Source Sans Pro" panose="020B0503030403020204" pitchFamily="34" charset="0"/>
              <a:cs typeface="Lato Heavy" panose="020F0502020204030203" pitchFamily="34" charset="0"/>
            </a:endParaRPr>
          </a:p>
        </p:txBody>
      </p:sp>
      <p:sp>
        <p:nvSpPr>
          <p:cNvPr id="17" name="Subtitle 2">
            <a:extLst>
              <a:ext uri="{FF2B5EF4-FFF2-40B4-BE49-F238E27FC236}">
                <a16:creationId xmlns:a16="http://schemas.microsoft.com/office/drawing/2014/main" id="{9185E3EC-7EDB-804A-B75D-2423F96FF5E8}"/>
              </a:ext>
            </a:extLst>
          </p:cNvPr>
          <p:cNvSpPr txBox="1">
            <a:spLocks/>
          </p:cNvSpPr>
          <p:nvPr/>
        </p:nvSpPr>
        <p:spPr>
          <a:xfrm>
            <a:off x="2271638" y="2757521"/>
            <a:ext cx="2930157" cy="559127"/>
          </a:xfrm>
          <a:prstGeom prst="rect">
            <a:avLst/>
          </a:prstGeom>
        </p:spPr>
        <p:txBody>
          <a:bodyPr vert="horz" wrap="square" lIns="45720" tIns="22860" rIns="45720" bIns="22860" rtlCol="0" anchor="t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>
              <a:lnSpc>
                <a:spcPts val="2000"/>
              </a:lnSpc>
              <a:spcBef>
                <a:spcPts val="600"/>
              </a:spcBef>
            </a:pPr>
            <a:r>
              <a:rPr lang="en-US" sz="1800" dirty="0">
                <a:solidFill>
                  <a:schemeClr val="bg1"/>
                </a:solidFill>
                <a:latin typeface="Fira Sans Light" panose="020B0403050000020004" pitchFamily="34" charset="0"/>
                <a:ea typeface="Fira Sans Light" panose="020B0403050000020004" pitchFamily="34" charset="0"/>
                <a:cs typeface="Noto Sans Light" panose="020B0402040504020204" pitchFamily="34" charset="0"/>
              </a:rPr>
              <a:t>1234 Main Street, Los Angeles, CA, 1234</a:t>
            </a:r>
          </a:p>
        </p:txBody>
      </p:sp>
      <p:sp>
        <p:nvSpPr>
          <p:cNvPr id="18" name="Rectangle 34">
            <a:extLst>
              <a:ext uri="{FF2B5EF4-FFF2-40B4-BE49-F238E27FC236}">
                <a16:creationId xmlns:a16="http://schemas.microsoft.com/office/drawing/2014/main" id="{4778114F-A236-9E42-B2D1-14A13631A630}"/>
              </a:ext>
            </a:extLst>
          </p:cNvPr>
          <p:cNvSpPr/>
          <p:nvPr/>
        </p:nvSpPr>
        <p:spPr>
          <a:xfrm>
            <a:off x="7793770" y="2266383"/>
            <a:ext cx="101246" cy="3440929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 dirty="0">
              <a:latin typeface="Nunito Sans ExtraLight" pitchFamily="2" charset="77"/>
            </a:endParaRP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0A423CDB-F16C-8C4D-865F-3C5036A8723B}"/>
              </a:ext>
            </a:extLst>
          </p:cNvPr>
          <p:cNvSpPr txBox="1"/>
          <p:nvPr/>
        </p:nvSpPr>
        <p:spPr>
          <a:xfrm>
            <a:off x="8402569" y="2309708"/>
            <a:ext cx="1425390" cy="369332"/>
          </a:xfrm>
          <a:prstGeom prst="rect">
            <a:avLst/>
          </a:prstGeom>
          <a:noFill/>
          <a:ln>
            <a:noFill/>
          </a:ln>
        </p:spPr>
        <p:txBody>
          <a:bodyPr wrap="none" rtlCol="0" anchor="b">
            <a:spAutoFit/>
          </a:bodyPr>
          <a:lstStyle/>
          <a:p>
            <a:r>
              <a:rPr lang="ru-RU" spc="75" dirty="0">
                <a:solidFill>
                  <a:schemeClr val="bg1"/>
                </a:solidFill>
                <a:latin typeface="Commissioner ExtraBold" pitchFamily="2" charset="0"/>
                <a:ea typeface="Fira Sans Light" panose="020B0403050000020004" pitchFamily="34" charset="0"/>
                <a:cs typeface="Lato Heavy" panose="020F0502020204030203" pitchFamily="34" charset="0"/>
              </a:rPr>
              <a:t>ТЕЛЕФОН</a:t>
            </a:r>
            <a:endParaRPr lang="en-US" spc="75" dirty="0">
              <a:solidFill>
                <a:schemeClr val="bg1"/>
              </a:solidFill>
              <a:latin typeface="Commissioner ExtraBold" pitchFamily="2" charset="0"/>
              <a:ea typeface="Fira Sans Light" panose="020B0403050000020004" pitchFamily="34" charset="0"/>
              <a:cs typeface="Lato Heavy" panose="020F0502020204030203" pitchFamily="34" charset="0"/>
            </a:endParaRPr>
          </a:p>
        </p:txBody>
      </p:sp>
      <p:sp>
        <p:nvSpPr>
          <p:cNvPr id="20" name="Subtitle 2">
            <a:extLst>
              <a:ext uri="{FF2B5EF4-FFF2-40B4-BE49-F238E27FC236}">
                <a16:creationId xmlns:a16="http://schemas.microsoft.com/office/drawing/2014/main" id="{722A9848-7830-0845-AE09-4A25F7076BB9}"/>
              </a:ext>
            </a:extLst>
          </p:cNvPr>
          <p:cNvSpPr txBox="1">
            <a:spLocks/>
          </p:cNvSpPr>
          <p:nvPr/>
        </p:nvSpPr>
        <p:spPr>
          <a:xfrm>
            <a:off x="8402569" y="2757521"/>
            <a:ext cx="2930157" cy="292901"/>
          </a:xfrm>
          <a:prstGeom prst="rect">
            <a:avLst/>
          </a:prstGeom>
        </p:spPr>
        <p:txBody>
          <a:bodyPr vert="horz" wrap="square" lIns="45720" tIns="22860" rIns="45720" bIns="22860" rtlCol="0" anchor="t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>
              <a:lnSpc>
                <a:spcPts val="2000"/>
              </a:lnSpc>
              <a:spcBef>
                <a:spcPts val="600"/>
              </a:spcBef>
            </a:pPr>
            <a:r>
              <a:rPr lang="en-US" sz="1600" dirty="0">
                <a:solidFill>
                  <a:schemeClr val="bg1"/>
                </a:solidFill>
                <a:latin typeface="Fira Sans Light" panose="020B0403050000020004" pitchFamily="34" charset="0"/>
                <a:ea typeface="Fira Sans Light" panose="020B0403050000020004" pitchFamily="34" charset="0"/>
                <a:cs typeface="Noto Sans Light" panose="020B0402040504020204" pitchFamily="34" charset="0"/>
              </a:rPr>
              <a:t>+7 (4012) 59-55-95</a:t>
            </a: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F2F06BCB-699E-9C4B-B33F-17CB63177F5A}"/>
              </a:ext>
            </a:extLst>
          </p:cNvPr>
          <p:cNvSpPr txBox="1"/>
          <p:nvPr/>
        </p:nvSpPr>
        <p:spPr>
          <a:xfrm>
            <a:off x="2271638" y="3491612"/>
            <a:ext cx="1039067" cy="369332"/>
          </a:xfrm>
          <a:prstGeom prst="rect">
            <a:avLst/>
          </a:prstGeom>
          <a:noFill/>
          <a:ln>
            <a:noFill/>
          </a:ln>
        </p:spPr>
        <p:txBody>
          <a:bodyPr wrap="none" rtlCol="0" anchor="b">
            <a:spAutoFit/>
          </a:bodyPr>
          <a:lstStyle/>
          <a:p>
            <a:r>
              <a:rPr lang="ru-RU" spc="75" dirty="0">
                <a:solidFill>
                  <a:schemeClr val="bg1"/>
                </a:solidFill>
                <a:latin typeface="Commissioner ExtraBold" pitchFamily="2" charset="0"/>
                <a:ea typeface="Source Sans Pro" panose="020B0503030403020204" pitchFamily="34" charset="0"/>
                <a:cs typeface="Lato Heavy" panose="020F0502020204030203" pitchFamily="34" charset="0"/>
              </a:rPr>
              <a:t>АДРЕС</a:t>
            </a:r>
            <a:endParaRPr lang="en-US" spc="75" dirty="0">
              <a:solidFill>
                <a:schemeClr val="bg1"/>
              </a:solidFill>
              <a:latin typeface="Commissioner ExtraBold" pitchFamily="2" charset="0"/>
              <a:ea typeface="Source Sans Pro" panose="020B0503030403020204" pitchFamily="34" charset="0"/>
              <a:cs typeface="Lato Heavy" panose="020F0502020204030203" pitchFamily="34" charset="0"/>
            </a:endParaRPr>
          </a:p>
        </p:txBody>
      </p:sp>
      <p:sp>
        <p:nvSpPr>
          <p:cNvPr id="22" name="Subtitle 2">
            <a:extLst>
              <a:ext uri="{FF2B5EF4-FFF2-40B4-BE49-F238E27FC236}">
                <a16:creationId xmlns:a16="http://schemas.microsoft.com/office/drawing/2014/main" id="{54C8B5B9-1B90-B74C-8A61-D9078B273311}"/>
              </a:ext>
            </a:extLst>
          </p:cNvPr>
          <p:cNvSpPr txBox="1">
            <a:spLocks/>
          </p:cNvSpPr>
          <p:nvPr/>
        </p:nvSpPr>
        <p:spPr>
          <a:xfrm>
            <a:off x="2271638" y="3939424"/>
            <a:ext cx="4855303" cy="636072"/>
          </a:xfrm>
          <a:prstGeom prst="rect">
            <a:avLst/>
          </a:prstGeom>
        </p:spPr>
        <p:txBody>
          <a:bodyPr vert="horz" wrap="square" lIns="45720" tIns="22860" rIns="45720" bIns="22860" rtlCol="0" anchor="t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>
              <a:lnSpc>
                <a:spcPts val="2000"/>
              </a:lnSpc>
              <a:spcBef>
                <a:spcPts val="600"/>
              </a:spcBef>
            </a:pPr>
            <a:r>
              <a:rPr lang="ru-RU" sz="1800" dirty="0">
                <a:solidFill>
                  <a:schemeClr val="bg1"/>
                </a:solidFill>
                <a:latin typeface="Fira Sans Light" panose="020B0403050000020004" pitchFamily="34" charset="0"/>
                <a:ea typeface="Fira Sans Light" panose="020B0403050000020004" pitchFamily="34" charset="0"/>
                <a:cs typeface="Noto Sans Light" panose="020B0402040504020204" pitchFamily="34" charset="0"/>
              </a:rPr>
              <a:t>236041, Россия, Калининград,</a:t>
            </a:r>
          </a:p>
          <a:p>
            <a:pPr algn="l">
              <a:lnSpc>
                <a:spcPts val="2000"/>
              </a:lnSpc>
              <a:spcBef>
                <a:spcPts val="600"/>
              </a:spcBef>
            </a:pPr>
            <a:r>
              <a:rPr lang="ru-RU" sz="1800" dirty="0">
                <a:solidFill>
                  <a:schemeClr val="bg1"/>
                </a:solidFill>
                <a:latin typeface="Fira Sans Light" panose="020B0403050000020004" pitchFamily="34" charset="0"/>
                <a:ea typeface="Fira Sans Light" panose="020B0403050000020004" pitchFamily="34" charset="0"/>
                <a:cs typeface="Noto Sans Light" panose="020B0402040504020204" pitchFamily="34" charset="0"/>
              </a:rPr>
              <a:t>ул. Александра Невского, 14</a:t>
            </a:r>
            <a:endParaRPr lang="en-US" sz="1800" dirty="0">
              <a:solidFill>
                <a:schemeClr val="bg1"/>
              </a:solidFill>
              <a:latin typeface="Fira Sans Light" panose="020B0403050000020004" pitchFamily="34" charset="0"/>
              <a:ea typeface="Fira Sans Light" panose="020B0403050000020004" pitchFamily="34" charset="0"/>
              <a:cs typeface="Noto Sans Light" panose="020B0402040504020204" pitchFamily="34" charset="0"/>
            </a:endParaRP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B305AD60-AB60-AC46-A5A0-F794F23EC3D0}"/>
              </a:ext>
            </a:extLst>
          </p:cNvPr>
          <p:cNvSpPr txBox="1"/>
          <p:nvPr/>
        </p:nvSpPr>
        <p:spPr>
          <a:xfrm>
            <a:off x="2271638" y="4673515"/>
            <a:ext cx="1083951" cy="369332"/>
          </a:xfrm>
          <a:prstGeom prst="rect">
            <a:avLst/>
          </a:prstGeom>
          <a:noFill/>
          <a:ln>
            <a:noFill/>
          </a:ln>
        </p:spPr>
        <p:txBody>
          <a:bodyPr wrap="none" rtlCol="0" anchor="b">
            <a:spAutoFit/>
          </a:bodyPr>
          <a:lstStyle/>
          <a:p>
            <a:r>
              <a:rPr lang="en-US" spc="75" dirty="0">
                <a:solidFill>
                  <a:schemeClr val="bg1"/>
                </a:solidFill>
                <a:latin typeface="Commissioner ExtraBold" pitchFamily="2" charset="0"/>
                <a:ea typeface="Source Sans Pro" panose="020B0503030403020204" pitchFamily="34" charset="0"/>
                <a:cs typeface="Lato Heavy" panose="020F0502020204030203" pitchFamily="34" charset="0"/>
              </a:rPr>
              <a:t>E-MAIL</a:t>
            </a:r>
          </a:p>
        </p:txBody>
      </p:sp>
      <p:sp>
        <p:nvSpPr>
          <p:cNvPr id="24" name="Subtitle 2">
            <a:extLst>
              <a:ext uri="{FF2B5EF4-FFF2-40B4-BE49-F238E27FC236}">
                <a16:creationId xmlns:a16="http://schemas.microsoft.com/office/drawing/2014/main" id="{8CB9B84A-C134-3848-8A73-3D276B2DE985}"/>
              </a:ext>
            </a:extLst>
          </p:cNvPr>
          <p:cNvSpPr txBox="1">
            <a:spLocks/>
          </p:cNvSpPr>
          <p:nvPr/>
        </p:nvSpPr>
        <p:spPr>
          <a:xfrm>
            <a:off x="2271638" y="5121328"/>
            <a:ext cx="2930157" cy="302647"/>
          </a:xfrm>
          <a:prstGeom prst="rect">
            <a:avLst/>
          </a:prstGeom>
        </p:spPr>
        <p:txBody>
          <a:bodyPr vert="horz" wrap="square" lIns="45720" tIns="22860" rIns="45720" bIns="22860" rtlCol="0" anchor="t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>
              <a:lnSpc>
                <a:spcPts val="2000"/>
              </a:lnSpc>
              <a:spcBef>
                <a:spcPts val="600"/>
              </a:spcBef>
            </a:pPr>
            <a:r>
              <a:rPr lang="en-US" sz="1800" dirty="0" err="1">
                <a:solidFill>
                  <a:schemeClr val="bg1"/>
                </a:solidFill>
                <a:latin typeface="Fira Sans Light" panose="020B0403050000020004" pitchFamily="34" charset="0"/>
                <a:ea typeface="Fira Sans Light" panose="020B0403050000020004" pitchFamily="34" charset="0"/>
                <a:cs typeface="Noto Sans Light" panose="020B0402040504020204" pitchFamily="34" charset="0"/>
              </a:rPr>
              <a:t>post@kantiana.ru</a:t>
            </a:r>
            <a:endParaRPr lang="en-US" sz="1800" dirty="0">
              <a:solidFill>
                <a:schemeClr val="bg1"/>
              </a:solidFill>
              <a:latin typeface="Fira Sans Light" panose="020B0403050000020004" pitchFamily="34" charset="0"/>
              <a:ea typeface="Fira Sans Light" panose="020B0403050000020004" pitchFamily="34" charset="0"/>
              <a:cs typeface="Noto Sans Light" panose="020B0402040504020204" pitchFamily="34" charset="0"/>
            </a:endParaRP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08F4935E-0A78-7B4A-AC74-C59ED1AFAF37}"/>
              </a:ext>
            </a:extLst>
          </p:cNvPr>
          <p:cNvSpPr txBox="1"/>
          <p:nvPr/>
        </p:nvSpPr>
        <p:spPr>
          <a:xfrm>
            <a:off x="8479896" y="3449148"/>
            <a:ext cx="872355" cy="369332"/>
          </a:xfrm>
          <a:prstGeom prst="rect">
            <a:avLst/>
          </a:prstGeom>
          <a:noFill/>
          <a:ln>
            <a:noFill/>
          </a:ln>
        </p:spPr>
        <p:txBody>
          <a:bodyPr wrap="none" rtlCol="0" anchor="b">
            <a:spAutoFit/>
          </a:bodyPr>
          <a:lstStyle/>
          <a:p>
            <a:r>
              <a:rPr lang="ru-RU" spc="75" dirty="0">
                <a:solidFill>
                  <a:schemeClr val="bg1"/>
                </a:solidFill>
                <a:latin typeface="Commissioner ExtraBold" pitchFamily="2" charset="0"/>
                <a:ea typeface="Source Sans Pro" panose="020B0503030403020204" pitchFamily="34" charset="0"/>
                <a:cs typeface="Lato Heavy" panose="020F0502020204030203" pitchFamily="34" charset="0"/>
              </a:rPr>
              <a:t>САЙТ</a:t>
            </a:r>
            <a:endParaRPr lang="en-US" spc="75" dirty="0">
              <a:solidFill>
                <a:schemeClr val="bg1"/>
              </a:solidFill>
              <a:latin typeface="Commissioner ExtraBold" pitchFamily="2" charset="0"/>
              <a:ea typeface="Source Sans Pro" panose="020B0503030403020204" pitchFamily="34" charset="0"/>
              <a:cs typeface="Lato Heavy" panose="020F0502020204030203" pitchFamily="34" charset="0"/>
            </a:endParaRPr>
          </a:p>
        </p:txBody>
      </p:sp>
      <p:sp>
        <p:nvSpPr>
          <p:cNvPr id="27" name="Subtitle 2">
            <a:extLst>
              <a:ext uri="{FF2B5EF4-FFF2-40B4-BE49-F238E27FC236}">
                <a16:creationId xmlns:a16="http://schemas.microsoft.com/office/drawing/2014/main" id="{26C7F3FF-9E6F-1042-A316-A40CEC5A2288}"/>
              </a:ext>
            </a:extLst>
          </p:cNvPr>
          <p:cNvSpPr txBox="1">
            <a:spLocks/>
          </p:cNvSpPr>
          <p:nvPr/>
        </p:nvSpPr>
        <p:spPr>
          <a:xfrm>
            <a:off x="8479896" y="3896960"/>
            <a:ext cx="2930157" cy="302647"/>
          </a:xfrm>
          <a:prstGeom prst="rect">
            <a:avLst/>
          </a:prstGeom>
        </p:spPr>
        <p:txBody>
          <a:bodyPr vert="horz" wrap="square" lIns="45720" tIns="22860" rIns="45720" bIns="22860" rtlCol="0" anchor="t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>
              <a:lnSpc>
                <a:spcPts val="2000"/>
              </a:lnSpc>
              <a:spcBef>
                <a:spcPts val="600"/>
              </a:spcBef>
            </a:pPr>
            <a:r>
              <a:rPr lang="en-US" sz="1800" dirty="0" err="1">
                <a:solidFill>
                  <a:schemeClr val="bg1"/>
                </a:solidFill>
                <a:latin typeface="Fira Sans Light" panose="020B0403050000020004" pitchFamily="34" charset="0"/>
                <a:ea typeface="Fira Sans Light" panose="020B0403050000020004" pitchFamily="34" charset="0"/>
                <a:cs typeface="Noto Sans Light" panose="020B0402040504020204" pitchFamily="34" charset="0"/>
              </a:rPr>
              <a:t>www.kantiana.ru</a:t>
            </a:r>
            <a:endParaRPr lang="en-US" sz="1800" dirty="0">
              <a:solidFill>
                <a:schemeClr val="bg1"/>
              </a:solidFill>
              <a:latin typeface="Fira Sans Light" panose="020B0403050000020004" pitchFamily="34" charset="0"/>
              <a:ea typeface="Fira Sans Light" panose="020B0403050000020004" pitchFamily="34" charset="0"/>
              <a:cs typeface="Noto Sans Light" panose="020B0402040504020204" pitchFamily="34" charset="0"/>
            </a:endParaRP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190AC11B-1E65-074F-9558-40C3F894F7ED}"/>
              </a:ext>
            </a:extLst>
          </p:cNvPr>
          <p:cNvSpPr txBox="1"/>
          <p:nvPr/>
        </p:nvSpPr>
        <p:spPr>
          <a:xfrm>
            <a:off x="8414581" y="4673515"/>
            <a:ext cx="1723549" cy="369332"/>
          </a:xfrm>
          <a:prstGeom prst="rect">
            <a:avLst/>
          </a:prstGeom>
          <a:noFill/>
          <a:ln>
            <a:noFill/>
          </a:ln>
        </p:spPr>
        <p:txBody>
          <a:bodyPr wrap="none" rtlCol="0" anchor="b">
            <a:spAutoFit/>
          </a:bodyPr>
          <a:lstStyle/>
          <a:p>
            <a:r>
              <a:rPr lang="ru-RU" spc="75" dirty="0">
                <a:solidFill>
                  <a:schemeClr val="bg1"/>
                </a:solidFill>
                <a:latin typeface="Commissioner ExtraBold" pitchFamily="2" charset="0"/>
                <a:ea typeface="Fira Sans Light" panose="020B0403050000020004" pitchFamily="34" charset="0"/>
                <a:cs typeface="Lato Heavy" panose="020F0502020204030203" pitchFamily="34" charset="0"/>
              </a:rPr>
              <a:t>ВКОНТАКТЕ</a:t>
            </a:r>
            <a:endParaRPr lang="en-US" spc="75" dirty="0">
              <a:solidFill>
                <a:schemeClr val="bg1"/>
              </a:solidFill>
              <a:latin typeface="Commissioner ExtraBold" pitchFamily="2" charset="0"/>
              <a:ea typeface="Fira Sans Light" panose="020B0403050000020004" pitchFamily="34" charset="0"/>
              <a:cs typeface="Lato Heavy" panose="020F0502020204030203" pitchFamily="34" charset="0"/>
            </a:endParaRPr>
          </a:p>
        </p:txBody>
      </p:sp>
      <p:sp>
        <p:nvSpPr>
          <p:cNvPr id="32" name="Subtitle 2">
            <a:extLst>
              <a:ext uri="{FF2B5EF4-FFF2-40B4-BE49-F238E27FC236}">
                <a16:creationId xmlns:a16="http://schemas.microsoft.com/office/drawing/2014/main" id="{68AC65F1-6D20-8A43-804F-E80D328E1E64}"/>
              </a:ext>
            </a:extLst>
          </p:cNvPr>
          <p:cNvSpPr txBox="1">
            <a:spLocks/>
          </p:cNvSpPr>
          <p:nvPr/>
        </p:nvSpPr>
        <p:spPr>
          <a:xfrm>
            <a:off x="8414581" y="5121328"/>
            <a:ext cx="2930157" cy="292901"/>
          </a:xfrm>
          <a:prstGeom prst="rect">
            <a:avLst/>
          </a:prstGeom>
        </p:spPr>
        <p:txBody>
          <a:bodyPr vert="horz" wrap="square" lIns="45720" tIns="22860" rIns="45720" bIns="22860" rtlCol="0" anchor="t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>
              <a:lnSpc>
                <a:spcPts val="2000"/>
              </a:lnSpc>
              <a:spcBef>
                <a:spcPts val="600"/>
              </a:spcBef>
            </a:pPr>
            <a:r>
              <a:rPr lang="en-US" sz="1600" dirty="0">
                <a:solidFill>
                  <a:schemeClr val="bg1"/>
                </a:solidFill>
                <a:latin typeface="Fira Sans Light" panose="020B0403050000020004" pitchFamily="34" charset="0"/>
                <a:ea typeface="Fira Sans Light" panose="020B0403050000020004" pitchFamily="34" charset="0"/>
                <a:cs typeface="Noto Sans Light" panose="020B0402040504020204" pitchFamily="34" charset="0"/>
              </a:rPr>
              <a:t>@</a:t>
            </a:r>
            <a:r>
              <a:rPr lang="en-US" sz="1600" dirty="0" err="1">
                <a:solidFill>
                  <a:schemeClr val="bg1"/>
                </a:solidFill>
                <a:latin typeface="Fira Sans Light" panose="020B0403050000020004" pitchFamily="34" charset="0"/>
                <a:ea typeface="Fira Sans Light" panose="020B0403050000020004" pitchFamily="34" charset="0"/>
                <a:cs typeface="Noto Sans Light" panose="020B0402040504020204" pitchFamily="34" charset="0"/>
              </a:rPr>
              <a:t>ikbfu</a:t>
            </a:r>
            <a:endParaRPr lang="en-US" sz="1600" dirty="0">
              <a:solidFill>
                <a:schemeClr val="bg1"/>
              </a:solidFill>
              <a:latin typeface="Fira Sans Light" panose="020B0403050000020004" pitchFamily="34" charset="0"/>
              <a:ea typeface="Fira Sans Light" panose="020B0403050000020004" pitchFamily="34" charset="0"/>
              <a:cs typeface="Noto Sans Light" panose="020B0402040504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826628993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0" name="Freeform 79">
            <a:extLst>
              <a:ext uri="{FF2B5EF4-FFF2-40B4-BE49-F238E27FC236}">
                <a16:creationId xmlns:a16="http://schemas.microsoft.com/office/drawing/2014/main" id="{1CC9522C-8DBB-724A-B20E-AFF77442F1E7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-2830118" y="1888657"/>
            <a:ext cx="6175803" cy="1832361"/>
          </a:xfrm>
          <a:custGeom>
            <a:avLst/>
            <a:gdLst>
              <a:gd name="connsiteX0" fmla="*/ 8010930 w 8023328"/>
              <a:gd name="connsiteY0" fmla="*/ 2354267 h 2380521"/>
              <a:gd name="connsiteX1" fmla="*/ 8023328 w 8023328"/>
              <a:gd name="connsiteY1" fmla="*/ 2366665 h 2380521"/>
              <a:gd name="connsiteX2" fmla="*/ 8010930 w 8023328"/>
              <a:gd name="connsiteY2" fmla="*/ 2380521 h 2380521"/>
              <a:gd name="connsiteX3" fmla="*/ 7997074 w 8023328"/>
              <a:gd name="connsiteY3" fmla="*/ 2366665 h 2380521"/>
              <a:gd name="connsiteX4" fmla="*/ 8010930 w 8023328"/>
              <a:gd name="connsiteY4" fmla="*/ 2354267 h 2380521"/>
              <a:gd name="connsiteX5" fmla="*/ 7940099 w 8023328"/>
              <a:gd name="connsiteY5" fmla="*/ 2354267 h 2380521"/>
              <a:gd name="connsiteX6" fmla="*/ 7952497 w 8023328"/>
              <a:gd name="connsiteY6" fmla="*/ 2366665 h 2380521"/>
              <a:gd name="connsiteX7" fmla="*/ 7940099 w 8023328"/>
              <a:gd name="connsiteY7" fmla="*/ 2380521 h 2380521"/>
              <a:gd name="connsiteX8" fmla="*/ 7926243 w 8023328"/>
              <a:gd name="connsiteY8" fmla="*/ 2366665 h 2380521"/>
              <a:gd name="connsiteX9" fmla="*/ 7940099 w 8023328"/>
              <a:gd name="connsiteY9" fmla="*/ 2354267 h 2380521"/>
              <a:gd name="connsiteX10" fmla="*/ 7869269 w 8023328"/>
              <a:gd name="connsiteY10" fmla="*/ 2354267 h 2380521"/>
              <a:gd name="connsiteX11" fmla="*/ 7881667 w 8023328"/>
              <a:gd name="connsiteY11" fmla="*/ 2366665 h 2380521"/>
              <a:gd name="connsiteX12" fmla="*/ 7869269 w 8023328"/>
              <a:gd name="connsiteY12" fmla="*/ 2380521 h 2380521"/>
              <a:gd name="connsiteX13" fmla="*/ 7855413 w 8023328"/>
              <a:gd name="connsiteY13" fmla="*/ 2366665 h 2380521"/>
              <a:gd name="connsiteX14" fmla="*/ 7869269 w 8023328"/>
              <a:gd name="connsiteY14" fmla="*/ 2354267 h 2380521"/>
              <a:gd name="connsiteX15" fmla="*/ 7796980 w 8023328"/>
              <a:gd name="connsiteY15" fmla="*/ 2354267 h 2380521"/>
              <a:gd name="connsiteX16" fmla="*/ 7810836 w 8023328"/>
              <a:gd name="connsiteY16" fmla="*/ 2366665 h 2380521"/>
              <a:gd name="connsiteX17" fmla="*/ 7796980 w 8023328"/>
              <a:gd name="connsiteY17" fmla="*/ 2380521 h 2380521"/>
              <a:gd name="connsiteX18" fmla="*/ 7784582 w 8023328"/>
              <a:gd name="connsiteY18" fmla="*/ 2366665 h 2380521"/>
              <a:gd name="connsiteX19" fmla="*/ 7796980 w 8023328"/>
              <a:gd name="connsiteY19" fmla="*/ 2354267 h 2380521"/>
              <a:gd name="connsiteX20" fmla="*/ 8010930 w 8023328"/>
              <a:gd name="connsiteY20" fmla="*/ 2283438 h 2380521"/>
              <a:gd name="connsiteX21" fmla="*/ 8023328 w 8023328"/>
              <a:gd name="connsiteY21" fmla="*/ 2295835 h 2380521"/>
              <a:gd name="connsiteX22" fmla="*/ 8010930 w 8023328"/>
              <a:gd name="connsiteY22" fmla="*/ 2309691 h 2380521"/>
              <a:gd name="connsiteX23" fmla="*/ 7997074 w 8023328"/>
              <a:gd name="connsiteY23" fmla="*/ 2295835 h 2380521"/>
              <a:gd name="connsiteX24" fmla="*/ 8010930 w 8023328"/>
              <a:gd name="connsiteY24" fmla="*/ 2283438 h 2380521"/>
              <a:gd name="connsiteX25" fmla="*/ 7940099 w 8023328"/>
              <a:gd name="connsiteY25" fmla="*/ 2283438 h 2380521"/>
              <a:gd name="connsiteX26" fmla="*/ 7952497 w 8023328"/>
              <a:gd name="connsiteY26" fmla="*/ 2295835 h 2380521"/>
              <a:gd name="connsiteX27" fmla="*/ 7940099 w 8023328"/>
              <a:gd name="connsiteY27" fmla="*/ 2309691 h 2380521"/>
              <a:gd name="connsiteX28" fmla="*/ 7926243 w 8023328"/>
              <a:gd name="connsiteY28" fmla="*/ 2295835 h 2380521"/>
              <a:gd name="connsiteX29" fmla="*/ 7940099 w 8023328"/>
              <a:gd name="connsiteY29" fmla="*/ 2283438 h 2380521"/>
              <a:gd name="connsiteX30" fmla="*/ 7869269 w 8023328"/>
              <a:gd name="connsiteY30" fmla="*/ 2283438 h 2380521"/>
              <a:gd name="connsiteX31" fmla="*/ 7881667 w 8023328"/>
              <a:gd name="connsiteY31" fmla="*/ 2295835 h 2380521"/>
              <a:gd name="connsiteX32" fmla="*/ 7869269 w 8023328"/>
              <a:gd name="connsiteY32" fmla="*/ 2309691 h 2380521"/>
              <a:gd name="connsiteX33" fmla="*/ 7855413 w 8023328"/>
              <a:gd name="connsiteY33" fmla="*/ 2295835 h 2380521"/>
              <a:gd name="connsiteX34" fmla="*/ 7869269 w 8023328"/>
              <a:gd name="connsiteY34" fmla="*/ 2283438 h 2380521"/>
              <a:gd name="connsiteX35" fmla="*/ 7796980 w 8023328"/>
              <a:gd name="connsiteY35" fmla="*/ 2283438 h 2380521"/>
              <a:gd name="connsiteX36" fmla="*/ 7810836 w 8023328"/>
              <a:gd name="connsiteY36" fmla="*/ 2295835 h 2380521"/>
              <a:gd name="connsiteX37" fmla="*/ 7796980 w 8023328"/>
              <a:gd name="connsiteY37" fmla="*/ 2309691 h 2380521"/>
              <a:gd name="connsiteX38" fmla="*/ 7784582 w 8023328"/>
              <a:gd name="connsiteY38" fmla="*/ 2295835 h 2380521"/>
              <a:gd name="connsiteX39" fmla="*/ 7796980 w 8023328"/>
              <a:gd name="connsiteY39" fmla="*/ 2283438 h 2380521"/>
              <a:gd name="connsiteX40" fmla="*/ 7726151 w 8023328"/>
              <a:gd name="connsiteY40" fmla="*/ 2283438 h 2380521"/>
              <a:gd name="connsiteX41" fmla="*/ 7740007 w 8023328"/>
              <a:gd name="connsiteY41" fmla="*/ 2295835 h 2380521"/>
              <a:gd name="connsiteX42" fmla="*/ 7726151 w 8023328"/>
              <a:gd name="connsiteY42" fmla="*/ 2309691 h 2380521"/>
              <a:gd name="connsiteX43" fmla="*/ 7713753 w 8023328"/>
              <a:gd name="connsiteY43" fmla="*/ 2295835 h 2380521"/>
              <a:gd name="connsiteX44" fmla="*/ 7726151 w 8023328"/>
              <a:gd name="connsiteY44" fmla="*/ 2283438 h 2380521"/>
              <a:gd name="connsiteX45" fmla="*/ 7940099 w 8023328"/>
              <a:gd name="connsiteY45" fmla="*/ 2209234 h 2380521"/>
              <a:gd name="connsiteX46" fmla="*/ 7952497 w 8023328"/>
              <a:gd name="connsiteY46" fmla="*/ 2224022 h 2380521"/>
              <a:gd name="connsiteX47" fmla="*/ 7940099 w 8023328"/>
              <a:gd name="connsiteY47" fmla="*/ 2238810 h 2380521"/>
              <a:gd name="connsiteX48" fmla="*/ 7926243 w 8023328"/>
              <a:gd name="connsiteY48" fmla="*/ 2224022 h 2380521"/>
              <a:gd name="connsiteX49" fmla="*/ 7940099 w 8023328"/>
              <a:gd name="connsiteY49" fmla="*/ 2209234 h 2380521"/>
              <a:gd name="connsiteX50" fmla="*/ 7867811 w 8023328"/>
              <a:gd name="connsiteY50" fmla="*/ 2209234 h 2380521"/>
              <a:gd name="connsiteX51" fmla="*/ 7881667 w 8023328"/>
              <a:gd name="connsiteY51" fmla="*/ 2224022 h 2380521"/>
              <a:gd name="connsiteX52" fmla="*/ 7867811 w 8023328"/>
              <a:gd name="connsiteY52" fmla="*/ 2238810 h 2380521"/>
              <a:gd name="connsiteX53" fmla="*/ 7855413 w 8023328"/>
              <a:gd name="connsiteY53" fmla="*/ 2224022 h 2380521"/>
              <a:gd name="connsiteX54" fmla="*/ 7867811 w 8023328"/>
              <a:gd name="connsiteY54" fmla="*/ 2209234 h 2380521"/>
              <a:gd name="connsiteX55" fmla="*/ 7796980 w 8023328"/>
              <a:gd name="connsiteY55" fmla="*/ 2209234 h 2380521"/>
              <a:gd name="connsiteX56" fmla="*/ 7810836 w 8023328"/>
              <a:gd name="connsiteY56" fmla="*/ 2224022 h 2380521"/>
              <a:gd name="connsiteX57" fmla="*/ 7796980 w 8023328"/>
              <a:gd name="connsiteY57" fmla="*/ 2238810 h 2380521"/>
              <a:gd name="connsiteX58" fmla="*/ 7784582 w 8023328"/>
              <a:gd name="connsiteY58" fmla="*/ 2224022 h 2380521"/>
              <a:gd name="connsiteX59" fmla="*/ 7796980 w 8023328"/>
              <a:gd name="connsiteY59" fmla="*/ 2209234 h 2380521"/>
              <a:gd name="connsiteX60" fmla="*/ 7726151 w 8023328"/>
              <a:gd name="connsiteY60" fmla="*/ 2209234 h 2380521"/>
              <a:gd name="connsiteX61" fmla="*/ 7740007 w 8023328"/>
              <a:gd name="connsiteY61" fmla="*/ 2224022 h 2380521"/>
              <a:gd name="connsiteX62" fmla="*/ 7726151 w 8023328"/>
              <a:gd name="connsiteY62" fmla="*/ 2238810 h 2380521"/>
              <a:gd name="connsiteX63" fmla="*/ 7713753 w 8023328"/>
              <a:gd name="connsiteY63" fmla="*/ 2224022 h 2380521"/>
              <a:gd name="connsiteX64" fmla="*/ 7726151 w 8023328"/>
              <a:gd name="connsiteY64" fmla="*/ 2209234 h 2380521"/>
              <a:gd name="connsiteX65" fmla="*/ 7940099 w 8023328"/>
              <a:gd name="connsiteY65" fmla="*/ 2138403 h 2380521"/>
              <a:gd name="connsiteX66" fmla="*/ 7952497 w 8023328"/>
              <a:gd name="connsiteY66" fmla="*/ 2153192 h 2380521"/>
              <a:gd name="connsiteX67" fmla="*/ 7940099 w 8023328"/>
              <a:gd name="connsiteY67" fmla="*/ 2167981 h 2380521"/>
              <a:gd name="connsiteX68" fmla="*/ 7926243 w 8023328"/>
              <a:gd name="connsiteY68" fmla="*/ 2153192 h 2380521"/>
              <a:gd name="connsiteX69" fmla="*/ 7940099 w 8023328"/>
              <a:gd name="connsiteY69" fmla="*/ 2138403 h 2380521"/>
              <a:gd name="connsiteX70" fmla="*/ 7867811 w 8023328"/>
              <a:gd name="connsiteY70" fmla="*/ 2138403 h 2380521"/>
              <a:gd name="connsiteX71" fmla="*/ 7881667 w 8023328"/>
              <a:gd name="connsiteY71" fmla="*/ 2153192 h 2380521"/>
              <a:gd name="connsiteX72" fmla="*/ 7867811 w 8023328"/>
              <a:gd name="connsiteY72" fmla="*/ 2167981 h 2380521"/>
              <a:gd name="connsiteX73" fmla="*/ 7855413 w 8023328"/>
              <a:gd name="connsiteY73" fmla="*/ 2153192 h 2380521"/>
              <a:gd name="connsiteX74" fmla="*/ 7867811 w 8023328"/>
              <a:gd name="connsiteY74" fmla="*/ 2138403 h 2380521"/>
              <a:gd name="connsiteX75" fmla="*/ 7796980 w 8023328"/>
              <a:gd name="connsiteY75" fmla="*/ 2138403 h 2380521"/>
              <a:gd name="connsiteX76" fmla="*/ 7810836 w 8023328"/>
              <a:gd name="connsiteY76" fmla="*/ 2153192 h 2380521"/>
              <a:gd name="connsiteX77" fmla="*/ 7796980 w 8023328"/>
              <a:gd name="connsiteY77" fmla="*/ 2167981 h 2380521"/>
              <a:gd name="connsiteX78" fmla="*/ 7784582 w 8023328"/>
              <a:gd name="connsiteY78" fmla="*/ 2153192 h 2380521"/>
              <a:gd name="connsiteX79" fmla="*/ 7796980 w 8023328"/>
              <a:gd name="connsiteY79" fmla="*/ 2138403 h 2380521"/>
              <a:gd name="connsiteX80" fmla="*/ 7726151 w 8023328"/>
              <a:gd name="connsiteY80" fmla="*/ 2138403 h 2380521"/>
              <a:gd name="connsiteX81" fmla="*/ 7740007 w 8023328"/>
              <a:gd name="connsiteY81" fmla="*/ 2153192 h 2380521"/>
              <a:gd name="connsiteX82" fmla="*/ 7726151 w 8023328"/>
              <a:gd name="connsiteY82" fmla="*/ 2167981 h 2380521"/>
              <a:gd name="connsiteX83" fmla="*/ 7713753 w 8023328"/>
              <a:gd name="connsiteY83" fmla="*/ 2153192 h 2380521"/>
              <a:gd name="connsiteX84" fmla="*/ 7726151 w 8023328"/>
              <a:gd name="connsiteY84" fmla="*/ 2138403 h 2380521"/>
              <a:gd name="connsiteX85" fmla="*/ 7654337 w 8023328"/>
              <a:gd name="connsiteY85" fmla="*/ 2138403 h 2380521"/>
              <a:gd name="connsiteX86" fmla="*/ 7669126 w 8023328"/>
              <a:gd name="connsiteY86" fmla="*/ 2153192 h 2380521"/>
              <a:gd name="connsiteX87" fmla="*/ 7654337 w 8023328"/>
              <a:gd name="connsiteY87" fmla="*/ 2167981 h 2380521"/>
              <a:gd name="connsiteX88" fmla="*/ 7639549 w 8023328"/>
              <a:gd name="connsiteY88" fmla="*/ 2153192 h 2380521"/>
              <a:gd name="connsiteX89" fmla="*/ 7654337 w 8023328"/>
              <a:gd name="connsiteY89" fmla="*/ 2138403 h 2380521"/>
              <a:gd name="connsiteX90" fmla="*/ 7867811 w 8023328"/>
              <a:gd name="connsiteY90" fmla="*/ 2067574 h 2380521"/>
              <a:gd name="connsiteX91" fmla="*/ 7881667 w 8023328"/>
              <a:gd name="connsiteY91" fmla="*/ 2082362 h 2380521"/>
              <a:gd name="connsiteX92" fmla="*/ 7867811 w 8023328"/>
              <a:gd name="connsiteY92" fmla="*/ 2097150 h 2380521"/>
              <a:gd name="connsiteX93" fmla="*/ 7855413 w 8023328"/>
              <a:gd name="connsiteY93" fmla="*/ 2082362 h 2380521"/>
              <a:gd name="connsiteX94" fmla="*/ 7867811 w 8023328"/>
              <a:gd name="connsiteY94" fmla="*/ 2067574 h 2380521"/>
              <a:gd name="connsiteX95" fmla="*/ 7796980 w 8023328"/>
              <a:gd name="connsiteY95" fmla="*/ 2067574 h 2380521"/>
              <a:gd name="connsiteX96" fmla="*/ 7810836 w 8023328"/>
              <a:gd name="connsiteY96" fmla="*/ 2082362 h 2380521"/>
              <a:gd name="connsiteX97" fmla="*/ 7796980 w 8023328"/>
              <a:gd name="connsiteY97" fmla="*/ 2097150 h 2380521"/>
              <a:gd name="connsiteX98" fmla="*/ 7784582 w 8023328"/>
              <a:gd name="connsiteY98" fmla="*/ 2082362 h 2380521"/>
              <a:gd name="connsiteX99" fmla="*/ 7796980 w 8023328"/>
              <a:gd name="connsiteY99" fmla="*/ 2067574 h 2380521"/>
              <a:gd name="connsiteX100" fmla="*/ 7726151 w 8023328"/>
              <a:gd name="connsiteY100" fmla="*/ 2067574 h 2380521"/>
              <a:gd name="connsiteX101" fmla="*/ 7740007 w 8023328"/>
              <a:gd name="connsiteY101" fmla="*/ 2082362 h 2380521"/>
              <a:gd name="connsiteX102" fmla="*/ 7726151 w 8023328"/>
              <a:gd name="connsiteY102" fmla="*/ 2097150 h 2380521"/>
              <a:gd name="connsiteX103" fmla="*/ 7713753 w 8023328"/>
              <a:gd name="connsiteY103" fmla="*/ 2082362 h 2380521"/>
              <a:gd name="connsiteX104" fmla="*/ 7726151 w 8023328"/>
              <a:gd name="connsiteY104" fmla="*/ 2067574 h 2380521"/>
              <a:gd name="connsiteX105" fmla="*/ 7654337 w 8023328"/>
              <a:gd name="connsiteY105" fmla="*/ 2067574 h 2380521"/>
              <a:gd name="connsiteX106" fmla="*/ 7669126 w 8023328"/>
              <a:gd name="connsiteY106" fmla="*/ 2082362 h 2380521"/>
              <a:gd name="connsiteX107" fmla="*/ 7654337 w 8023328"/>
              <a:gd name="connsiteY107" fmla="*/ 2097150 h 2380521"/>
              <a:gd name="connsiteX108" fmla="*/ 7639549 w 8023328"/>
              <a:gd name="connsiteY108" fmla="*/ 2082362 h 2380521"/>
              <a:gd name="connsiteX109" fmla="*/ 7654337 w 8023328"/>
              <a:gd name="connsiteY109" fmla="*/ 2067574 h 2380521"/>
              <a:gd name="connsiteX110" fmla="*/ 7583507 w 8023328"/>
              <a:gd name="connsiteY110" fmla="*/ 2067574 h 2380521"/>
              <a:gd name="connsiteX111" fmla="*/ 7598297 w 8023328"/>
              <a:gd name="connsiteY111" fmla="*/ 2082362 h 2380521"/>
              <a:gd name="connsiteX112" fmla="*/ 7583507 w 8023328"/>
              <a:gd name="connsiteY112" fmla="*/ 2097150 h 2380521"/>
              <a:gd name="connsiteX113" fmla="*/ 7568718 w 8023328"/>
              <a:gd name="connsiteY113" fmla="*/ 2082362 h 2380521"/>
              <a:gd name="connsiteX114" fmla="*/ 7583507 w 8023328"/>
              <a:gd name="connsiteY114" fmla="*/ 2067574 h 2380521"/>
              <a:gd name="connsiteX115" fmla="*/ 7867811 w 8023328"/>
              <a:gd name="connsiteY115" fmla="*/ 1996742 h 2380521"/>
              <a:gd name="connsiteX116" fmla="*/ 7881667 w 8023328"/>
              <a:gd name="connsiteY116" fmla="*/ 2010598 h 2380521"/>
              <a:gd name="connsiteX117" fmla="*/ 7867811 w 8023328"/>
              <a:gd name="connsiteY117" fmla="*/ 2022995 h 2380521"/>
              <a:gd name="connsiteX118" fmla="*/ 7855413 w 8023328"/>
              <a:gd name="connsiteY118" fmla="*/ 2010598 h 2380521"/>
              <a:gd name="connsiteX119" fmla="*/ 7867811 w 8023328"/>
              <a:gd name="connsiteY119" fmla="*/ 1996742 h 2380521"/>
              <a:gd name="connsiteX120" fmla="*/ 7796980 w 8023328"/>
              <a:gd name="connsiteY120" fmla="*/ 1996742 h 2380521"/>
              <a:gd name="connsiteX121" fmla="*/ 7810836 w 8023328"/>
              <a:gd name="connsiteY121" fmla="*/ 2010598 h 2380521"/>
              <a:gd name="connsiteX122" fmla="*/ 7796980 w 8023328"/>
              <a:gd name="connsiteY122" fmla="*/ 2022995 h 2380521"/>
              <a:gd name="connsiteX123" fmla="*/ 7784582 w 8023328"/>
              <a:gd name="connsiteY123" fmla="*/ 2010598 h 2380521"/>
              <a:gd name="connsiteX124" fmla="*/ 7796980 w 8023328"/>
              <a:gd name="connsiteY124" fmla="*/ 1996742 h 2380521"/>
              <a:gd name="connsiteX125" fmla="*/ 7726151 w 8023328"/>
              <a:gd name="connsiteY125" fmla="*/ 1996742 h 2380521"/>
              <a:gd name="connsiteX126" fmla="*/ 7740007 w 8023328"/>
              <a:gd name="connsiteY126" fmla="*/ 2010598 h 2380521"/>
              <a:gd name="connsiteX127" fmla="*/ 7726151 w 8023328"/>
              <a:gd name="connsiteY127" fmla="*/ 2022995 h 2380521"/>
              <a:gd name="connsiteX128" fmla="*/ 7713753 w 8023328"/>
              <a:gd name="connsiteY128" fmla="*/ 2010598 h 2380521"/>
              <a:gd name="connsiteX129" fmla="*/ 7726151 w 8023328"/>
              <a:gd name="connsiteY129" fmla="*/ 1996742 h 2380521"/>
              <a:gd name="connsiteX130" fmla="*/ 7654337 w 8023328"/>
              <a:gd name="connsiteY130" fmla="*/ 1996742 h 2380521"/>
              <a:gd name="connsiteX131" fmla="*/ 7669126 w 8023328"/>
              <a:gd name="connsiteY131" fmla="*/ 2010598 h 2380521"/>
              <a:gd name="connsiteX132" fmla="*/ 7654337 w 8023328"/>
              <a:gd name="connsiteY132" fmla="*/ 2022995 h 2380521"/>
              <a:gd name="connsiteX133" fmla="*/ 7639549 w 8023328"/>
              <a:gd name="connsiteY133" fmla="*/ 2010598 h 2380521"/>
              <a:gd name="connsiteX134" fmla="*/ 7654337 w 8023328"/>
              <a:gd name="connsiteY134" fmla="*/ 1996742 h 2380521"/>
              <a:gd name="connsiteX135" fmla="*/ 7583507 w 8023328"/>
              <a:gd name="connsiteY135" fmla="*/ 1996742 h 2380521"/>
              <a:gd name="connsiteX136" fmla="*/ 7598297 w 8023328"/>
              <a:gd name="connsiteY136" fmla="*/ 2010598 h 2380521"/>
              <a:gd name="connsiteX137" fmla="*/ 7583507 w 8023328"/>
              <a:gd name="connsiteY137" fmla="*/ 2022995 h 2380521"/>
              <a:gd name="connsiteX138" fmla="*/ 7568718 w 8023328"/>
              <a:gd name="connsiteY138" fmla="*/ 2010598 h 2380521"/>
              <a:gd name="connsiteX139" fmla="*/ 7583507 w 8023328"/>
              <a:gd name="connsiteY139" fmla="*/ 1996742 h 2380521"/>
              <a:gd name="connsiteX140" fmla="*/ 7512677 w 8023328"/>
              <a:gd name="connsiteY140" fmla="*/ 1996742 h 2380521"/>
              <a:gd name="connsiteX141" fmla="*/ 7527466 w 8023328"/>
              <a:gd name="connsiteY141" fmla="*/ 2010598 h 2380521"/>
              <a:gd name="connsiteX142" fmla="*/ 7512677 w 8023328"/>
              <a:gd name="connsiteY142" fmla="*/ 2022995 h 2380521"/>
              <a:gd name="connsiteX143" fmla="*/ 7497889 w 8023328"/>
              <a:gd name="connsiteY143" fmla="*/ 2010598 h 2380521"/>
              <a:gd name="connsiteX144" fmla="*/ 7512677 w 8023328"/>
              <a:gd name="connsiteY144" fmla="*/ 1996742 h 2380521"/>
              <a:gd name="connsiteX145" fmla="*/ 7796980 w 8023328"/>
              <a:gd name="connsiteY145" fmla="*/ 1925913 h 2380521"/>
              <a:gd name="connsiteX146" fmla="*/ 7810836 w 8023328"/>
              <a:gd name="connsiteY146" fmla="*/ 1939769 h 2380521"/>
              <a:gd name="connsiteX147" fmla="*/ 7796980 w 8023328"/>
              <a:gd name="connsiteY147" fmla="*/ 1952166 h 2380521"/>
              <a:gd name="connsiteX148" fmla="*/ 7784582 w 8023328"/>
              <a:gd name="connsiteY148" fmla="*/ 1939769 h 2380521"/>
              <a:gd name="connsiteX149" fmla="*/ 7796980 w 8023328"/>
              <a:gd name="connsiteY149" fmla="*/ 1925913 h 2380521"/>
              <a:gd name="connsiteX150" fmla="*/ 7726151 w 8023328"/>
              <a:gd name="connsiteY150" fmla="*/ 1925913 h 2380521"/>
              <a:gd name="connsiteX151" fmla="*/ 7740007 w 8023328"/>
              <a:gd name="connsiteY151" fmla="*/ 1939769 h 2380521"/>
              <a:gd name="connsiteX152" fmla="*/ 7726151 w 8023328"/>
              <a:gd name="connsiteY152" fmla="*/ 1952166 h 2380521"/>
              <a:gd name="connsiteX153" fmla="*/ 7713753 w 8023328"/>
              <a:gd name="connsiteY153" fmla="*/ 1939769 h 2380521"/>
              <a:gd name="connsiteX154" fmla="*/ 7726151 w 8023328"/>
              <a:gd name="connsiteY154" fmla="*/ 1925913 h 2380521"/>
              <a:gd name="connsiteX155" fmla="*/ 7654337 w 8023328"/>
              <a:gd name="connsiteY155" fmla="*/ 1925913 h 2380521"/>
              <a:gd name="connsiteX156" fmla="*/ 7669126 w 8023328"/>
              <a:gd name="connsiteY156" fmla="*/ 1939769 h 2380521"/>
              <a:gd name="connsiteX157" fmla="*/ 7654337 w 8023328"/>
              <a:gd name="connsiteY157" fmla="*/ 1952166 h 2380521"/>
              <a:gd name="connsiteX158" fmla="*/ 7639549 w 8023328"/>
              <a:gd name="connsiteY158" fmla="*/ 1939769 h 2380521"/>
              <a:gd name="connsiteX159" fmla="*/ 7654337 w 8023328"/>
              <a:gd name="connsiteY159" fmla="*/ 1925913 h 2380521"/>
              <a:gd name="connsiteX160" fmla="*/ 7583507 w 8023328"/>
              <a:gd name="connsiteY160" fmla="*/ 1925913 h 2380521"/>
              <a:gd name="connsiteX161" fmla="*/ 7598297 w 8023328"/>
              <a:gd name="connsiteY161" fmla="*/ 1939769 h 2380521"/>
              <a:gd name="connsiteX162" fmla="*/ 7583507 w 8023328"/>
              <a:gd name="connsiteY162" fmla="*/ 1952166 h 2380521"/>
              <a:gd name="connsiteX163" fmla="*/ 7568718 w 8023328"/>
              <a:gd name="connsiteY163" fmla="*/ 1939769 h 2380521"/>
              <a:gd name="connsiteX164" fmla="*/ 7583507 w 8023328"/>
              <a:gd name="connsiteY164" fmla="*/ 1925913 h 2380521"/>
              <a:gd name="connsiteX165" fmla="*/ 7512677 w 8023328"/>
              <a:gd name="connsiteY165" fmla="*/ 1925913 h 2380521"/>
              <a:gd name="connsiteX166" fmla="*/ 7527466 w 8023328"/>
              <a:gd name="connsiteY166" fmla="*/ 1939769 h 2380521"/>
              <a:gd name="connsiteX167" fmla="*/ 7512677 w 8023328"/>
              <a:gd name="connsiteY167" fmla="*/ 1952166 h 2380521"/>
              <a:gd name="connsiteX168" fmla="*/ 7497889 w 8023328"/>
              <a:gd name="connsiteY168" fmla="*/ 1939769 h 2380521"/>
              <a:gd name="connsiteX169" fmla="*/ 7512677 w 8023328"/>
              <a:gd name="connsiteY169" fmla="*/ 1925913 h 2380521"/>
              <a:gd name="connsiteX170" fmla="*/ 7440913 w 8023328"/>
              <a:gd name="connsiteY170" fmla="*/ 1925913 h 2380521"/>
              <a:gd name="connsiteX171" fmla="*/ 7453310 w 8023328"/>
              <a:gd name="connsiteY171" fmla="*/ 1939769 h 2380521"/>
              <a:gd name="connsiteX172" fmla="*/ 7440913 w 8023328"/>
              <a:gd name="connsiteY172" fmla="*/ 1952166 h 2380521"/>
              <a:gd name="connsiteX173" fmla="*/ 7427057 w 8023328"/>
              <a:gd name="connsiteY173" fmla="*/ 1939769 h 2380521"/>
              <a:gd name="connsiteX174" fmla="*/ 7440913 w 8023328"/>
              <a:gd name="connsiteY174" fmla="*/ 1925913 h 2380521"/>
              <a:gd name="connsiteX175" fmla="*/ 7726151 w 8023328"/>
              <a:gd name="connsiteY175" fmla="*/ 1855081 h 2380521"/>
              <a:gd name="connsiteX176" fmla="*/ 7740007 w 8023328"/>
              <a:gd name="connsiteY176" fmla="*/ 1868937 h 2380521"/>
              <a:gd name="connsiteX177" fmla="*/ 7726151 w 8023328"/>
              <a:gd name="connsiteY177" fmla="*/ 1881334 h 2380521"/>
              <a:gd name="connsiteX178" fmla="*/ 7713753 w 8023328"/>
              <a:gd name="connsiteY178" fmla="*/ 1868937 h 2380521"/>
              <a:gd name="connsiteX179" fmla="*/ 7726151 w 8023328"/>
              <a:gd name="connsiteY179" fmla="*/ 1855081 h 2380521"/>
              <a:gd name="connsiteX180" fmla="*/ 7654337 w 8023328"/>
              <a:gd name="connsiteY180" fmla="*/ 1855081 h 2380521"/>
              <a:gd name="connsiteX181" fmla="*/ 7669126 w 8023328"/>
              <a:gd name="connsiteY181" fmla="*/ 1868937 h 2380521"/>
              <a:gd name="connsiteX182" fmla="*/ 7654337 w 8023328"/>
              <a:gd name="connsiteY182" fmla="*/ 1881334 h 2380521"/>
              <a:gd name="connsiteX183" fmla="*/ 7639549 w 8023328"/>
              <a:gd name="connsiteY183" fmla="*/ 1868937 h 2380521"/>
              <a:gd name="connsiteX184" fmla="*/ 7654337 w 8023328"/>
              <a:gd name="connsiteY184" fmla="*/ 1855081 h 2380521"/>
              <a:gd name="connsiteX185" fmla="*/ 7583507 w 8023328"/>
              <a:gd name="connsiteY185" fmla="*/ 1855081 h 2380521"/>
              <a:gd name="connsiteX186" fmla="*/ 7598297 w 8023328"/>
              <a:gd name="connsiteY186" fmla="*/ 1868937 h 2380521"/>
              <a:gd name="connsiteX187" fmla="*/ 7583507 w 8023328"/>
              <a:gd name="connsiteY187" fmla="*/ 1881334 h 2380521"/>
              <a:gd name="connsiteX188" fmla="*/ 7568718 w 8023328"/>
              <a:gd name="connsiteY188" fmla="*/ 1868937 h 2380521"/>
              <a:gd name="connsiteX189" fmla="*/ 7583507 w 8023328"/>
              <a:gd name="connsiteY189" fmla="*/ 1855081 h 2380521"/>
              <a:gd name="connsiteX190" fmla="*/ 7512677 w 8023328"/>
              <a:gd name="connsiteY190" fmla="*/ 1855081 h 2380521"/>
              <a:gd name="connsiteX191" fmla="*/ 7527466 w 8023328"/>
              <a:gd name="connsiteY191" fmla="*/ 1868937 h 2380521"/>
              <a:gd name="connsiteX192" fmla="*/ 7512677 w 8023328"/>
              <a:gd name="connsiteY192" fmla="*/ 1881334 h 2380521"/>
              <a:gd name="connsiteX193" fmla="*/ 7497889 w 8023328"/>
              <a:gd name="connsiteY193" fmla="*/ 1868937 h 2380521"/>
              <a:gd name="connsiteX194" fmla="*/ 7512677 w 8023328"/>
              <a:gd name="connsiteY194" fmla="*/ 1855081 h 2380521"/>
              <a:gd name="connsiteX195" fmla="*/ 7440913 w 8023328"/>
              <a:gd name="connsiteY195" fmla="*/ 1855081 h 2380521"/>
              <a:gd name="connsiteX196" fmla="*/ 7453310 w 8023328"/>
              <a:gd name="connsiteY196" fmla="*/ 1868937 h 2380521"/>
              <a:gd name="connsiteX197" fmla="*/ 7440913 w 8023328"/>
              <a:gd name="connsiteY197" fmla="*/ 1881334 h 2380521"/>
              <a:gd name="connsiteX198" fmla="*/ 7427057 w 8023328"/>
              <a:gd name="connsiteY198" fmla="*/ 1868937 h 2380521"/>
              <a:gd name="connsiteX199" fmla="*/ 7440913 w 8023328"/>
              <a:gd name="connsiteY199" fmla="*/ 1855081 h 2380521"/>
              <a:gd name="connsiteX200" fmla="*/ 7654337 w 8023328"/>
              <a:gd name="connsiteY200" fmla="*/ 1780878 h 2380521"/>
              <a:gd name="connsiteX201" fmla="*/ 7669126 w 8023328"/>
              <a:gd name="connsiteY201" fmla="*/ 1793275 h 2380521"/>
              <a:gd name="connsiteX202" fmla="*/ 7654337 w 8023328"/>
              <a:gd name="connsiteY202" fmla="*/ 1807131 h 2380521"/>
              <a:gd name="connsiteX203" fmla="*/ 7639549 w 8023328"/>
              <a:gd name="connsiteY203" fmla="*/ 1793275 h 2380521"/>
              <a:gd name="connsiteX204" fmla="*/ 7654337 w 8023328"/>
              <a:gd name="connsiteY204" fmla="*/ 1780878 h 2380521"/>
              <a:gd name="connsiteX205" fmla="*/ 7583507 w 8023328"/>
              <a:gd name="connsiteY205" fmla="*/ 1780878 h 2380521"/>
              <a:gd name="connsiteX206" fmla="*/ 7598297 w 8023328"/>
              <a:gd name="connsiteY206" fmla="*/ 1793275 h 2380521"/>
              <a:gd name="connsiteX207" fmla="*/ 7583507 w 8023328"/>
              <a:gd name="connsiteY207" fmla="*/ 1807131 h 2380521"/>
              <a:gd name="connsiteX208" fmla="*/ 7568718 w 8023328"/>
              <a:gd name="connsiteY208" fmla="*/ 1793275 h 2380521"/>
              <a:gd name="connsiteX209" fmla="*/ 7583507 w 8023328"/>
              <a:gd name="connsiteY209" fmla="*/ 1780878 h 2380521"/>
              <a:gd name="connsiteX210" fmla="*/ 7511745 w 8023328"/>
              <a:gd name="connsiteY210" fmla="*/ 1780878 h 2380521"/>
              <a:gd name="connsiteX211" fmla="*/ 7524143 w 8023328"/>
              <a:gd name="connsiteY211" fmla="*/ 1793275 h 2380521"/>
              <a:gd name="connsiteX212" fmla="*/ 7511745 w 8023328"/>
              <a:gd name="connsiteY212" fmla="*/ 1807131 h 2380521"/>
              <a:gd name="connsiteX213" fmla="*/ 7497889 w 8023328"/>
              <a:gd name="connsiteY213" fmla="*/ 1793275 h 2380521"/>
              <a:gd name="connsiteX214" fmla="*/ 7511745 w 8023328"/>
              <a:gd name="connsiteY214" fmla="*/ 1780878 h 2380521"/>
              <a:gd name="connsiteX215" fmla="*/ 7440913 w 8023328"/>
              <a:gd name="connsiteY215" fmla="*/ 1780878 h 2380521"/>
              <a:gd name="connsiteX216" fmla="*/ 7453310 w 8023328"/>
              <a:gd name="connsiteY216" fmla="*/ 1793275 h 2380521"/>
              <a:gd name="connsiteX217" fmla="*/ 7440913 w 8023328"/>
              <a:gd name="connsiteY217" fmla="*/ 1807131 h 2380521"/>
              <a:gd name="connsiteX218" fmla="*/ 7427057 w 8023328"/>
              <a:gd name="connsiteY218" fmla="*/ 1793275 h 2380521"/>
              <a:gd name="connsiteX219" fmla="*/ 7440913 w 8023328"/>
              <a:gd name="connsiteY219" fmla="*/ 1780878 h 2380521"/>
              <a:gd name="connsiteX220" fmla="*/ 7370084 w 8023328"/>
              <a:gd name="connsiteY220" fmla="*/ 1780878 h 2380521"/>
              <a:gd name="connsiteX221" fmla="*/ 7382481 w 8023328"/>
              <a:gd name="connsiteY221" fmla="*/ 1793275 h 2380521"/>
              <a:gd name="connsiteX222" fmla="*/ 7370084 w 8023328"/>
              <a:gd name="connsiteY222" fmla="*/ 1807131 h 2380521"/>
              <a:gd name="connsiteX223" fmla="*/ 7356228 w 8023328"/>
              <a:gd name="connsiteY223" fmla="*/ 1793275 h 2380521"/>
              <a:gd name="connsiteX224" fmla="*/ 7370084 w 8023328"/>
              <a:gd name="connsiteY224" fmla="*/ 1780878 h 2380521"/>
              <a:gd name="connsiteX225" fmla="*/ 7294422 w 8023328"/>
              <a:gd name="connsiteY225" fmla="*/ 1780878 h 2380521"/>
              <a:gd name="connsiteX226" fmla="*/ 7308278 w 8023328"/>
              <a:gd name="connsiteY226" fmla="*/ 1793275 h 2380521"/>
              <a:gd name="connsiteX227" fmla="*/ 7294422 w 8023328"/>
              <a:gd name="connsiteY227" fmla="*/ 1807131 h 2380521"/>
              <a:gd name="connsiteX228" fmla="*/ 7282025 w 8023328"/>
              <a:gd name="connsiteY228" fmla="*/ 1793275 h 2380521"/>
              <a:gd name="connsiteX229" fmla="*/ 7294422 w 8023328"/>
              <a:gd name="connsiteY229" fmla="*/ 1780878 h 2380521"/>
              <a:gd name="connsiteX230" fmla="*/ 7654337 w 8023328"/>
              <a:gd name="connsiteY230" fmla="*/ 1710049 h 2380521"/>
              <a:gd name="connsiteX231" fmla="*/ 7669126 w 8023328"/>
              <a:gd name="connsiteY231" fmla="*/ 1722446 h 2380521"/>
              <a:gd name="connsiteX232" fmla="*/ 7654337 w 8023328"/>
              <a:gd name="connsiteY232" fmla="*/ 1736302 h 2380521"/>
              <a:gd name="connsiteX233" fmla="*/ 7639549 w 8023328"/>
              <a:gd name="connsiteY233" fmla="*/ 1722446 h 2380521"/>
              <a:gd name="connsiteX234" fmla="*/ 7654337 w 8023328"/>
              <a:gd name="connsiteY234" fmla="*/ 1710049 h 2380521"/>
              <a:gd name="connsiteX235" fmla="*/ 7583507 w 8023328"/>
              <a:gd name="connsiteY235" fmla="*/ 1710049 h 2380521"/>
              <a:gd name="connsiteX236" fmla="*/ 7598297 w 8023328"/>
              <a:gd name="connsiteY236" fmla="*/ 1722446 h 2380521"/>
              <a:gd name="connsiteX237" fmla="*/ 7583507 w 8023328"/>
              <a:gd name="connsiteY237" fmla="*/ 1736302 h 2380521"/>
              <a:gd name="connsiteX238" fmla="*/ 7568718 w 8023328"/>
              <a:gd name="connsiteY238" fmla="*/ 1722446 h 2380521"/>
              <a:gd name="connsiteX239" fmla="*/ 7583507 w 8023328"/>
              <a:gd name="connsiteY239" fmla="*/ 1710049 h 2380521"/>
              <a:gd name="connsiteX240" fmla="*/ 7511745 w 8023328"/>
              <a:gd name="connsiteY240" fmla="*/ 1710049 h 2380521"/>
              <a:gd name="connsiteX241" fmla="*/ 7524143 w 8023328"/>
              <a:gd name="connsiteY241" fmla="*/ 1722446 h 2380521"/>
              <a:gd name="connsiteX242" fmla="*/ 7511745 w 8023328"/>
              <a:gd name="connsiteY242" fmla="*/ 1736302 h 2380521"/>
              <a:gd name="connsiteX243" fmla="*/ 7497889 w 8023328"/>
              <a:gd name="connsiteY243" fmla="*/ 1722446 h 2380521"/>
              <a:gd name="connsiteX244" fmla="*/ 7511745 w 8023328"/>
              <a:gd name="connsiteY244" fmla="*/ 1710049 h 2380521"/>
              <a:gd name="connsiteX245" fmla="*/ 7440913 w 8023328"/>
              <a:gd name="connsiteY245" fmla="*/ 1710049 h 2380521"/>
              <a:gd name="connsiteX246" fmla="*/ 7453310 w 8023328"/>
              <a:gd name="connsiteY246" fmla="*/ 1722446 h 2380521"/>
              <a:gd name="connsiteX247" fmla="*/ 7440913 w 8023328"/>
              <a:gd name="connsiteY247" fmla="*/ 1736302 h 2380521"/>
              <a:gd name="connsiteX248" fmla="*/ 7427057 w 8023328"/>
              <a:gd name="connsiteY248" fmla="*/ 1722446 h 2380521"/>
              <a:gd name="connsiteX249" fmla="*/ 7440913 w 8023328"/>
              <a:gd name="connsiteY249" fmla="*/ 1710049 h 2380521"/>
              <a:gd name="connsiteX250" fmla="*/ 7370084 w 8023328"/>
              <a:gd name="connsiteY250" fmla="*/ 1710049 h 2380521"/>
              <a:gd name="connsiteX251" fmla="*/ 7382481 w 8023328"/>
              <a:gd name="connsiteY251" fmla="*/ 1722446 h 2380521"/>
              <a:gd name="connsiteX252" fmla="*/ 7370084 w 8023328"/>
              <a:gd name="connsiteY252" fmla="*/ 1736302 h 2380521"/>
              <a:gd name="connsiteX253" fmla="*/ 7356228 w 8023328"/>
              <a:gd name="connsiteY253" fmla="*/ 1722446 h 2380521"/>
              <a:gd name="connsiteX254" fmla="*/ 7370084 w 8023328"/>
              <a:gd name="connsiteY254" fmla="*/ 1710049 h 2380521"/>
              <a:gd name="connsiteX255" fmla="*/ 7294422 w 8023328"/>
              <a:gd name="connsiteY255" fmla="*/ 1710049 h 2380521"/>
              <a:gd name="connsiteX256" fmla="*/ 7308278 w 8023328"/>
              <a:gd name="connsiteY256" fmla="*/ 1722446 h 2380521"/>
              <a:gd name="connsiteX257" fmla="*/ 7294422 w 8023328"/>
              <a:gd name="connsiteY257" fmla="*/ 1736302 h 2380521"/>
              <a:gd name="connsiteX258" fmla="*/ 7282025 w 8023328"/>
              <a:gd name="connsiteY258" fmla="*/ 1722446 h 2380521"/>
              <a:gd name="connsiteX259" fmla="*/ 7294422 w 8023328"/>
              <a:gd name="connsiteY259" fmla="*/ 1710049 h 2380521"/>
              <a:gd name="connsiteX260" fmla="*/ 7223591 w 8023328"/>
              <a:gd name="connsiteY260" fmla="*/ 1710049 h 2380521"/>
              <a:gd name="connsiteX261" fmla="*/ 7237447 w 8023328"/>
              <a:gd name="connsiteY261" fmla="*/ 1722446 h 2380521"/>
              <a:gd name="connsiteX262" fmla="*/ 7223591 w 8023328"/>
              <a:gd name="connsiteY262" fmla="*/ 1736302 h 2380521"/>
              <a:gd name="connsiteX263" fmla="*/ 7211194 w 8023328"/>
              <a:gd name="connsiteY263" fmla="*/ 1722446 h 2380521"/>
              <a:gd name="connsiteX264" fmla="*/ 7223591 w 8023328"/>
              <a:gd name="connsiteY264" fmla="*/ 1710049 h 2380521"/>
              <a:gd name="connsiteX265" fmla="*/ 7583507 w 8023328"/>
              <a:gd name="connsiteY265" fmla="*/ 1639217 h 2380521"/>
              <a:gd name="connsiteX266" fmla="*/ 7598297 w 8023328"/>
              <a:gd name="connsiteY266" fmla="*/ 1651614 h 2380521"/>
              <a:gd name="connsiteX267" fmla="*/ 7583507 w 8023328"/>
              <a:gd name="connsiteY267" fmla="*/ 1665470 h 2380521"/>
              <a:gd name="connsiteX268" fmla="*/ 7568718 w 8023328"/>
              <a:gd name="connsiteY268" fmla="*/ 1651614 h 2380521"/>
              <a:gd name="connsiteX269" fmla="*/ 7583507 w 8023328"/>
              <a:gd name="connsiteY269" fmla="*/ 1639217 h 2380521"/>
              <a:gd name="connsiteX270" fmla="*/ 7511745 w 8023328"/>
              <a:gd name="connsiteY270" fmla="*/ 1639217 h 2380521"/>
              <a:gd name="connsiteX271" fmla="*/ 7524143 w 8023328"/>
              <a:gd name="connsiteY271" fmla="*/ 1651614 h 2380521"/>
              <a:gd name="connsiteX272" fmla="*/ 7511745 w 8023328"/>
              <a:gd name="connsiteY272" fmla="*/ 1665470 h 2380521"/>
              <a:gd name="connsiteX273" fmla="*/ 7497889 w 8023328"/>
              <a:gd name="connsiteY273" fmla="*/ 1651614 h 2380521"/>
              <a:gd name="connsiteX274" fmla="*/ 7511745 w 8023328"/>
              <a:gd name="connsiteY274" fmla="*/ 1639217 h 2380521"/>
              <a:gd name="connsiteX275" fmla="*/ 7440913 w 8023328"/>
              <a:gd name="connsiteY275" fmla="*/ 1639217 h 2380521"/>
              <a:gd name="connsiteX276" fmla="*/ 7453310 w 8023328"/>
              <a:gd name="connsiteY276" fmla="*/ 1651614 h 2380521"/>
              <a:gd name="connsiteX277" fmla="*/ 7440913 w 8023328"/>
              <a:gd name="connsiteY277" fmla="*/ 1665470 h 2380521"/>
              <a:gd name="connsiteX278" fmla="*/ 7427057 w 8023328"/>
              <a:gd name="connsiteY278" fmla="*/ 1651614 h 2380521"/>
              <a:gd name="connsiteX279" fmla="*/ 7440913 w 8023328"/>
              <a:gd name="connsiteY279" fmla="*/ 1639217 h 2380521"/>
              <a:gd name="connsiteX280" fmla="*/ 7370084 w 8023328"/>
              <a:gd name="connsiteY280" fmla="*/ 1639217 h 2380521"/>
              <a:gd name="connsiteX281" fmla="*/ 7382481 w 8023328"/>
              <a:gd name="connsiteY281" fmla="*/ 1651614 h 2380521"/>
              <a:gd name="connsiteX282" fmla="*/ 7370084 w 8023328"/>
              <a:gd name="connsiteY282" fmla="*/ 1665470 h 2380521"/>
              <a:gd name="connsiteX283" fmla="*/ 7356228 w 8023328"/>
              <a:gd name="connsiteY283" fmla="*/ 1651614 h 2380521"/>
              <a:gd name="connsiteX284" fmla="*/ 7370084 w 8023328"/>
              <a:gd name="connsiteY284" fmla="*/ 1639217 h 2380521"/>
              <a:gd name="connsiteX285" fmla="*/ 7294422 w 8023328"/>
              <a:gd name="connsiteY285" fmla="*/ 1639217 h 2380521"/>
              <a:gd name="connsiteX286" fmla="*/ 7308278 w 8023328"/>
              <a:gd name="connsiteY286" fmla="*/ 1651614 h 2380521"/>
              <a:gd name="connsiteX287" fmla="*/ 7294422 w 8023328"/>
              <a:gd name="connsiteY287" fmla="*/ 1665470 h 2380521"/>
              <a:gd name="connsiteX288" fmla="*/ 7282025 w 8023328"/>
              <a:gd name="connsiteY288" fmla="*/ 1651614 h 2380521"/>
              <a:gd name="connsiteX289" fmla="*/ 7294422 w 8023328"/>
              <a:gd name="connsiteY289" fmla="*/ 1639217 h 2380521"/>
              <a:gd name="connsiteX290" fmla="*/ 7223591 w 8023328"/>
              <a:gd name="connsiteY290" fmla="*/ 1639217 h 2380521"/>
              <a:gd name="connsiteX291" fmla="*/ 7237447 w 8023328"/>
              <a:gd name="connsiteY291" fmla="*/ 1651614 h 2380521"/>
              <a:gd name="connsiteX292" fmla="*/ 7223591 w 8023328"/>
              <a:gd name="connsiteY292" fmla="*/ 1665470 h 2380521"/>
              <a:gd name="connsiteX293" fmla="*/ 7211194 w 8023328"/>
              <a:gd name="connsiteY293" fmla="*/ 1651614 h 2380521"/>
              <a:gd name="connsiteX294" fmla="*/ 7223591 w 8023328"/>
              <a:gd name="connsiteY294" fmla="*/ 1639217 h 2380521"/>
              <a:gd name="connsiteX295" fmla="*/ 7152761 w 8023328"/>
              <a:gd name="connsiteY295" fmla="*/ 1639217 h 2380521"/>
              <a:gd name="connsiteX296" fmla="*/ 7166617 w 8023328"/>
              <a:gd name="connsiteY296" fmla="*/ 1651614 h 2380521"/>
              <a:gd name="connsiteX297" fmla="*/ 7152761 w 8023328"/>
              <a:gd name="connsiteY297" fmla="*/ 1665470 h 2380521"/>
              <a:gd name="connsiteX298" fmla="*/ 7140364 w 8023328"/>
              <a:gd name="connsiteY298" fmla="*/ 1651614 h 2380521"/>
              <a:gd name="connsiteX299" fmla="*/ 7152761 w 8023328"/>
              <a:gd name="connsiteY299" fmla="*/ 1639217 h 2380521"/>
              <a:gd name="connsiteX300" fmla="*/ 7511745 w 8023328"/>
              <a:gd name="connsiteY300" fmla="*/ 1568388 h 2380521"/>
              <a:gd name="connsiteX301" fmla="*/ 7524143 w 8023328"/>
              <a:gd name="connsiteY301" fmla="*/ 1583176 h 2380521"/>
              <a:gd name="connsiteX302" fmla="*/ 7511745 w 8023328"/>
              <a:gd name="connsiteY302" fmla="*/ 1597964 h 2380521"/>
              <a:gd name="connsiteX303" fmla="*/ 7497889 w 8023328"/>
              <a:gd name="connsiteY303" fmla="*/ 1583176 h 2380521"/>
              <a:gd name="connsiteX304" fmla="*/ 7511745 w 8023328"/>
              <a:gd name="connsiteY304" fmla="*/ 1568388 h 2380521"/>
              <a:gd name="connsiteX305" fmla="*/ 7440913 w 8023328"/>
              <a:gd name="connsiteY305" fmla="*/ 1568388 h 2380521"/>
              <a:gd name="connsiteX306" fmla="*/ 7453310 w 8023328"/>
              <a:gd name="connsiteY306" fmla="*/ 1583176 h 2380521"/>
              <a:gd name="connsiteX307" fmla="*/ 7440913 w 8023328"/>
              <a:gd name="connsiteY307" fmla="*/ 1597964 h 2380521"/>
              <a:gd name="connsiteX308" fmla="*/ 7427057 w 8023328"/>
              <a:gd name="connsiteY308" fmla="*/ 1583176 h 2380521"/>
              <a:gd name="connsiteX309" fmla="*/ 7440913 w 8023328"/>
              <a:gd name="connsiteY309" fmla="*/ 1568388 h 2380521"/>
              <a:gd name="connsiteX310" fmla="*/ 7370084 w 8023328"/>
              <a:gd name="connsiteY310" fmla="*/ 1568388 h 2380521"/>
              <a:gd name="connsiteX311" fmla="*/ 7382481 w 8023328"/>
              <a:gd name="connsiteY311" fmla="*/ 1583176 h 2380521"/>
              <a:gd name="connsiteX312" fmla="*/ 7370084 w 8023328"/>
              <a:gd name="connsiteY312" fmla="*/ 1597964 h 2380521"/>
              <a:gd name="connsiteX313" fmla="*/ 7356228 w 8023328"/>
              <a:gd name="connsiteY313" fmla="*/ 1583176 h 2380521"/>
              <a:gd name="connsiteX314" fmla="*/ 7370084 w 8023328"/>
              <a:gd name="connsiteY314" fmla="*/ 1568388 h 2380521"/>
              <a:gd name="connsiteX315" fmla="*/ 7294422 w 8023328"/>
              <a:gd name="connsiteY315" fmla="*/ 1568388 h 2380521"/>
              <a:gd name="connsiteX316" fmla="*/ 7308278 w 8023328"/>
              <a:gd name="connsiteY316" fmla="*/ 1583176 h 2380521"/>
              <a:gd name="connsiteX317" fmla="*/ 7294422 w 8023328"/>
              <a:gd name="connsiteY317" fmla="*/ 1597964 h 2380521"/>
              <a:gd name="connsiteX318" fmla="*/ 7282025 w 8023328"/>
              <a:gd name="connsiteY318" fmla="*/ 1583176 h 2380521"/>
              <a:gd name="connsiteX319" fmla="*/ 7294422 w 8023328"/>
              <a:gd name="connsiteY319" fmla="*/ 1568388 h 2380521"/>
              <a:gd name="connsiteX320" fmla="*/ 7223591 w 8023328"/>
              <a:gd name="connsiteY320" fmla="*/ 1568388 h 2380521"/>
              <a:gd name="connsiteX321" fmla="*/ 7237447 w 8023328"/>
              <a:gd name="connsiteY321" fmla="*/ 1583176 h 2380521"/>
              <a:gd name="connsiteX322" fmla="*/ 7223591 w 8023328"/>
              <a:gd name="connsiteY322" fmla="*/ 1597964 h 2380521"/>
              <a:gd name="connsiteX323" fmla="*/ 7211194 w 8023328"/>
              <a:gd name="connsiteY323" fmla="*/ 1583176 h 2380521"/>
              <a:gd name="connsiteX324" fmla="*/ 7223591 w 8023328"/>
              <a:gd name="connsiteY324" fmla="*/ 1568388 h 2380521"/>
              <a:gd name="connsiteX325" fmla="*/ 7152761 w 8023328"/>
              <a:gd name="connsiteY325" fmla="*/ 1568388 h 2380521"/>
              <a:gd name="connsiteX326" fmla="*/ 7166617 w 8023328"/>
              <a:gd name="connsiteY326" fmla="*/ 1580785 h 2380521"/>
              <a:gd name="connsiteX327" fmla="*/ 7152761 w 8023328"/>
              <a:gd name="connsiteY327" fmla="*/ 1594641 h 2380521"/>
              <a:gd name="connsiteX328" fmla="*/ 7140364 w 8023328"/>
              <a:gd name="connsiteY328" fmla="*/ 1580785 h 2380521"/>
              <a:gd name="connsiteX329" fmla="*/ 7152761 w 8023328"/>
              <a:gd name="connsiteY329" fmla="*/ 1568388 h 2380521"/>
              <a:gd name="connsiteX330" fmla="*/ 7084322 w 8023328"/>
              <a:gd name="connsiteY330" fmla="*/ 1568388 h 2380521"/>
              <a:gd name="connsiteX331" fmla="*/ 7099111 w 8023328"/>
              <a:gd name="connsiteY331" fmla="*/ 1580785 h 2380521"/>
              <a:gd name="connsiteX332" fmla="*/ 7084322 w 8023328"/>
              <a:gd name="connsiteY332" fmla="*/ 1594641 h 2380521"/>
              <a:gd name="connsiteX333" fmla="*/ 7069533 w 8023328"/>
              <a:gd name="connsiteY333" fmla="*/ 1580785 h 2380521"/>
              <a:gd name="connsiteX334" fmla="*/ 7084322 w 8023328"/>
              <a:gd name="connsiteY334" fmla="*/ 1568388 h 2380521"/>
              <a:gd name="connsiteX335" fmla="*/ 7440913 w 8023328"/>
              <a:gd name="connsiteY335" fmla="*/ 1494185 h 2380521"/>
              <a:gd name="connsiteX336" fmla="*/ 7453310 w 8023328"/>
              <a:gd name="connsiteY336" fmla="*/ 1508973 h 2380521"/>
              <a:gd name="connsiteX337" fmla="*/ 7440913 w 8023328"/>
              <a:gd name="connsiteY337" fmla="*/ 1523761 h 2380521"/>
              <a:gd name="connsiteX338" fmla="*/ 7427057 w 8023328"/>
              <a:gd name="connsiteY338" fmla="*/ 1508973 h 2380521"/>
              <a:gd name="connsiteX339" fmla="*/ 7440913 w 8023328"/>
              <a:gd name="connsiteY339" fmla="*/ 1494185 h 2380521"/>
              <a:gd name="connsiteX340" fmla="*/ 7370084 w 8023328"/>
              <a:gd name="connsiteY340" fmla="*/ 1494185 h 2380521"/>
              <a:gd name="connsiteX341" fmla="*/ 7382481 w 8023328"/>
              <a:gd name="connsiteY341" fmla="*/ 1508973 h 2380521"/>
              <a:gd name="connsiteX342" fmla="*/ 7370084 w 8023328"/>
              <a:gd name="connsiteY342" fmla="*/ 1523761 h 2380521"/>
              <a:gd name="connsiteX343" fmla="*/ 7356228 w 8023328"/>
              <a:gd name="connsiteY343" fmla="*/ 1508973 h 2380521"/>
              <a:gd name="connsiteX344" fmla="*/ 7370084 w 8023328"/>
              <a:gd name="connsiteY344" fmla="*/ 1494185 h 2380521"/>
              <a:gd name="connsiteX345" fmla="*/ 7294422 w 8023328"/>
              <a:gd name="connsiteY345" fmla="*/ 1494185 h 2380521"/>
              <a:gd name="connsiteX346" fmla="*/ 7308278 w 8023328"/>
              <a:gd name="connsiteY346" fmla="*/ 1508973 h 2380521"/>
              <a:gd name="connsiteX347" fmla="*/ 7294422 w 8023328"/>
              <a:gd name="connsiteY347" fmla="*/ 1523761 h 2380521"/>
              <a:gd name="connsiteX348" fmla="*/ 7282025 w 8023328"/>
              <a:gd name="connsiteY348" fmla="*/ 1508973 h 2380521"/>
              <a:gd name="connsiteX349" fmla="*/ 7294422 w 8023328"/>
              <a:gd name="connsiteY349" fmla="*/ 1494185 h 2380521"/>
              <a:gd name="connsiteX350" fmla="*/ 7223591 w 8023328"/>
              <a:gd name="connsiteY350" fmla="*/ 1494185 h 2380521"/>
              <a:gd name="connsiteX351" fmla="*/ 7237447 w 8023328"/>
              <a:gd name="connsiteY351" fmla="*/ 1508973 h 2380521"/>
              <a:gd name="connsiteX352" fmla="*/ 7223591 w 8023328"/>
              <a:gd name="connsiteY352" fmla="*/ 1523761 h 2380521"/>
              <a:gd name="connsiteX353" fmla="*/ 7211194 w 8023328"/>
              <a:gd name="connsiteY353" fmla="*/ 1508973 h 2380521"/>
              <a:gd name="connsiteX354" fmla="*/ 7223591 w 8023328"/>
              <a:gd name="connsiteY354" fmla="*/ 1494185 h 2380521"/>
              <a:gd name="connsiteX355" fmla="*/ 7152761 w 8023328"/>
              <a:gd name="connsiteY355" fmla="*/ 1494185 h 2380521"/>
              <a:gd name="connsiteX356" fmla="*/ 7166617 w 8023328"/>
              <a:gd name="connsiteY356" fmla="*/ 1508973 h 2380521"/>
              <a:gd name="connsiteX357" fmla="*/ 7152761 w 8023328"/>
              <a:gd name="connsiteY357" fmla="*/ 1523761 h 2380521"/>
              <a:gd name="connsiteX358" fmla="*/ 7140364 w 8023328"/>
              <a:gd name="connsiteY358" fmla="*/ 1508973 h 2380521"/>
              <a:gd name="connsiteX359" fmla="*/ 7152761 w 8023328"/>
              <a:gd name="connsiteY359" fmla="*/ 1494185 h 2380521"/>
              <a:gd name="connsiteX360" fmla="*/ 7084322 w 8023328"/>
              <a:gd name="connsiteY360" fmla="*/ 1494185 h 2380521"/>
              <a:gd name="connsiteX361" fmla="*/ 7099111 w 8023328"/>
              <a:gd name="connsiteY361" fmla="*/ 1508973 h 2380521"/>
              <a:gd name="connsiteX362" fmla="*/ 7084322 w 8023328"/>
              <a:gd name="connsiteY362" fmla="*/ 1523761 h 2380521"/>
              <a:gd name="connsiteX363" fmla="*/ 7069533 w 8023328"/>
              <a:gd name="connsiteY363" fmla="*/ 1508973 h 2380521"/>
              <a:gd name="connsiteX364" fmla="*/ 7084322 w 8023328"/>
              <a:gd name="connsiteY364" fmla="*/ 1494185 h 2380521"/>
              <a:gd name="connsiteX365" fmla="*/ 7013492 w 8023328"/>
              <a:gd name="connsiteY365" fmla="*/ 1494185 h 2380521"/>
              <a:gd name="connsiteX366" fmla="*/ 7028280 w 8023328"/>
              <a:gd name="connsiteY366" fmla="*/ 1508973 h 2380521"/>
              <a:gd name="connsiteX367" fmla="*/ 7013492 w 8023328"/>
              <a:gd name="connsiteY367" fmla="*/ 1523761 h 2380521"/>
              <a:gd name="connsiteX368" fmla="*/ 6998704 w 8023328"/>
              <a:gd name="connsiteY368" fmla="*/ 1508973 h 2380521"/>
              <a:gd name="connsiteX369" fmla="*/ 7013492 w 8023328"/>
              <a:gd name="connsiteY369" fmla="*/ 1494185 h 2380521"/>
              <a:gd name="connsiteX370" fmla="*/ 6939085 w 8023328"/>
              <a:gd name="connsiteY370" fmla="*/ 1494185 h 2380521"/>
              <a:gd name="connsiteX371" fmla="*/ 6950753 w 8023328"/>
              <a:gd name="connsiteY371" fmla="*/ 1508973 h 2380521"/>
              <a:gd name="connsiteX372" fmla="*/ 6939085 w 8023328"/>
              <a:gd name="connsiteY372" fmla="*/ 1523761 h 2380521"/>
              <a:gd name="connsiteX373" fmla="*/ 6924500 w 8023328"/>
              <a:gd name="connsiteY373" fmla="*/ 1508973 h 2380521"/>
              <a:gd name="connsiteX374" fmla="*/ 6939085 w 8023328"/>
              <a:gd name="connsiteY374" fmla="*/ 1494185 h 2380521"/>
              <a:gd name="connsiteX375" fmla="*/ 83229 w 8023328"/>
              <a:gd name="connsiteY375" fmla="*/ 1426727 h 2380521"/>
              <a:gd name="connsiteX376" fmla="*/ 97085 w 8023328"/>
              <a:gd name="connsiteY376" fmla="*/ 1439124 h 2380521"/>
              <a:gd name="connsiteX377" fmla="*/ 83229 w 8023328"/>
              <a:gd name="connsiteY377" fmla="*/ 1452980 h 2380521"/>
              <a:gd name="connsiteX378" fmla="*/ 70831 w 8023328"/>
              <a:gd name="connsiteY378" fmla="*/ 1439124 h 2380521"/>
              <a:gd name="connsiteX379" fmla="*/ 83229 w 8023328"/>
              <a:gd name="connsiteY379" fmla="*/ 1426727 h 2380521"/>
              <a:gd name="connsiteX380" fmla="*/ 11993 w 8023328"/>
              <a:gd name="connsiteY380" fmla="*/ 1426727 h 2380521"/>
              <a:gd name="connsiteX381" fmla="*/ 26234 w 8023328"/>
              <a:gd name="connsiteY381" fmla="*/ 1439124 h 2380521"/>
              <a:gd name="connsiteX382" fmla="*/ 11993 w 8023328"/>
              <a:gd name="connsiteY382" fmla="*/ 1452980 h 2380521"/>
              <a:gd name="connsiteX383" fmla="*/ 0 w 8023328"/>
              <a:gd name="connsiteY383" fmla="*/ 1439124 h 2380521"/>
              <a:gd name="connsiteX384" fmla="*/ 11993 w 8023328"/>
              <a:gd name="connsiteY384" fmla="*/ 1426727 h 2380521"/>
              <a:gd name="connsiteX385" fmla="*/ 7370084 w 8023328"/>
              <a:gd name="connsiteY385" fmla="*/ 1423353 h 2380521"/>
              <a:gd name="connsiteX386" fmla="*/ 7382481 w 8023328"/>
              <a:gd name="connsiteY386" fmla="*/ 1438142 h 2380521"/>
              <a:gd name="connsiteX387" fmla="*/ 7370084 w 8023328"/>
              <a:gd name="connsiteY387" fmla="*/ 1452931 h 2380521"/>
              <a:gd name="connsiteX388" fmla="*/ 7356228 w 8023328"/>
              <a:gd name="connsiteY388" fmla="*/ 1438142 h 2380521"/>
              <a:gd name="connsiteX389" fmla="*/ 7370084 w 8023328"/>
              <a:gd name="connsiteY389" fmla="*/ 1423353 h 2380521"/>
              <a:gd name="connsiteX390" fmla="*/ 7294422 w 8023328"/>
              <a:gd name="connsiteY390" fmla="*/ 1423353 h 2380521"/>
              <a:gd name="connsiteX391" fmla="*/ 7308278 w 8023328"/>
              <a:gd name="connsiteY391" fmla="*/ 1438142 h 2380521"/>
              <a:gd name="connsiteX392" fmla="*/ 7294422 w 8023328"/>
              <a:gd name="connsiteY392" fmla="*/ 1452931 h 2380521"/>
              <a:gd name="connsiteX393" fmla="*/ 7282025 w 8023328"/>
              <a:gd name="connsiteY393" fmla="*/ 1438142 h 2380521"/>
              <a:gd name="connsiteX394" fmla="*/ 7294422 w 8023328"/>
              <a:gd name="connsiteY394" fmla="*/ 1423353 h 2380521"/>
              <a:gd name="connsiteX395" fmla="*/ 7223591 w 8023328"/>
              <a:gd name="connsiteY395" fmla="*/ 1423353 h 2380521"/>
              <a:gd name="connsiteX396" fmla="*/ 7237447 w 8023328"/>
              <a:gd name="connsiteY396" fmla="*/ 1438142 h 2380521"/>
              <a:gd name="connsiteX397" fmla="*/ 7223591 w 8023328"/>
              <a:gd name="connsiteY397" fmla="*/ 1452931 h 2380521"/>
              <a:gd name="connsiteX398" fmla="*/ 7211194 w 8023328"/>
              <a:gd name="connsiteY398" fmla="*/ 1438142 h 2380521"/>
              <a:gd name="connsiteX399" fmla="*/ 7223591 w 8023328"/>
              <a:gd name="connsiteY399" fmla="*/ 1423353 h 2380521"/>
              <a:gd name="connsiteX400" fmla="*/ 7155152 w 8023328"/>
              <a:gd name="connsiteY400" fmla="*/ 1423353 h 2380521"/>
              <a:gd name="connsiteX401" fmla="*/ 7169940 w 8023328"/>
              <a:gd name="connsiteY401" fmla="*/ 1438142 h 2380521"/>
              <a:gd name="connsiteX402" fmla="*/ 7155152 w 8023328"/>
              <a:gd name="connsiteY402" fmla="*/ 1452931 h 2380521"/>
              <a:gd name="connsiteX403" fmla="*/ 7141920 w 8023328"/>
              <a:gd name="connsiteY403" fmla="*/ 1438142 h 2380521"/>
              <a:gd name="connsiteX404" fmla="*/ 7155152 w 8023328"/>
              <a:gd name="connsiteY404" fmla="*/ 1423353 h 2380521"/>
              <a:gd name="connsiteX405" fmla="*/ 7084322 w 8023328"/>
              <a:gd name="connsiteY405" fmla="*/ 1423353 h 2380521"/>
              <a:gd name="connsiteX406" fmla="*/ 7099111 w 8023328"/>
              <a:gd name="connsiteY406" fmla="*/ 1438142 h 2380521"/>
              <a:gd name="connsiteX407" fmla="*/ 7084322 w 8023328"/>
              <a:gd name="connsiteY407" fmla="*/ 1452931 h 2380521"/>
              <a:gd name="connsiteX408" fmla="*/ 7069533 w 8023328"/>
              <a:gd name="connsiteY408" fmla="*/ 1438142 h 2380521"/>
              <a:gd name="connsiteX409" fmla="*/ 7084322 w 8023328"/>
              <a:gd name="connsiteY409" fmla="*/ 1423353 h 2380521"/>
              <a:gd name="connsiteX410" fmla="*/ 7013492 w 8023328"/>
              <a:gd name="connsiteY410" fmla="*/ 1423353 h 2380521"/>
              <a:gd name="connsiteX411" fmla="*/ 7028280 w 8023328"/>
              <a:gd name="connsiteY411" fmla="*/ 1438142 h 2380521"/>
              <a:gd name="connsiteX412" fmla="*/ 7013492 w 8023328"/>
              <a:gd name="connsiteY412" fmla="*/ 1452931 h 2380521"/>
              <a:gd name="connsiteX413" fmla="*/ 6998704 w 8023328"/>
              <a:gd name="connsiteY413" fmla="*/ 1438142 h 2380521"/>
              <a:gd name="connsiteX414" fmla="*/ 7013492 w 8023328"/>
              <a:gd name="connsiteY414" fmla="*/ 1423353 h 2380521"/>
              <a:gd name="connsiteX415" fmla="*/ 6939085 w 8023328"/>
              <a:gd name="connsiteY415" fmla="*/ 1423353 h 2380521"/>
              <a:gd name="connsiteX416" fmla="*/ 6950753 w 8023328"/>
              <a:gd name="connsiteY416" fmla="*/ 1438142 h 2380521"/>
              <a:gd name="connsiteX417" fmla="*/ 6939085 w 8023328"/>
              <a:gd name="connsiteY417" fmla="*/ 1452931 h 2380521"/>
              <a:gd name="connsiteX418" fmla="*/ 6924500 w 8023328"/>
              <a:gd name="connsiteY418" fmla="*/ 1438142 h 2380521"/>
              <a:gd name="connsiteX419" fmla="*/ 6939085 w 8023328"/>
              <a:gd name="connsiteY419" fmla="*/ 1423353 h 2380521"/>
              <a:gd name="connsiteX420" fmla="*/ 6867525 w 8023328"/>
              <a:gd name="connsiteY420" fmla="*/ 1423353 h 2380521"/>
              <a:gd name="connsiteX421" fmla="*/ 6879922 w 8023328"/>
              <a:gd name="connsiteY421" fmla="*/ 1438142 h 2380521"/>
              <a:gd name="connsiteX422" fmla="*/ 6867525 w 8023328"/>
              <a:gd name="connsiteY422" fmla="*/ 1452931 h 2380521"/>
              <a:gd name="connsiteX423" fmla="*/ 6853669 w 8023328"/>
              <a:gd name="connsiteY423" fmla="*/ 1438142 h 2380521"/>
              <a:gd name="connsiteX424" fmla="*/ 6867525 w 8023328"/>
              <a:gd name="connsiteY424" fmla="*/ 1423353 h 2380521"/>
              <a:gd name="connsiteX425" fmla="*/ 6796696 w 8023328"/>
              <a:gd name="connsiteY425" fmla="*/ 1423353 h 2380521"/>
              <a:gd name="connsiteX426" fmla="*/ 6809093 w 8023328"/>
              <a:gd name="connsiteY426" fmla="*/ 1438142 h 2380521"/>
              <a:gd name="connsiteX427" fmla="*/ 6796696 w 8023328"/>
              <a:gd name="connsiteY427" fmla="*/ 1452931 h 2380521"/>
              <a:gd name="connsiteX428" fmla="*/ 6782840 w 8023328"/>
              <a:gd name="connsiteY428" fmla="*/ 1438142 h 2380521"/>
              <a:gd name="connsiteX429" fmla="*/ 6796696 w 8023328"/>
              <a:gd name="connsiteY429" fmla="*/ 1423353 h 2380521"/>
              <a:gd name="connsiteX430" fmla="*/ 155518 w 8023328"/>
              <a:gd name="connsiteY430" fmla="*/ 1355896 h 2380521"/>
              <a:gd name="connsiteX431" fmla="*/ 167916 w 8023328"/>
              <a:gd name="connsiteY431" fmla="*/ 1368293 h 2380521"/>
              <a:gd name="connsiteX432" fmla="*/ 155518 w 8023328"/>
              <a:gd name="connsiteY432" fmla="*/ 1382149 h 2380521"/>
              <a:gd name="connsiteX433" fmla="*/ 141662 w 8023328"/>
              <a:gd name="connsiteY433" fmla="*/ 1368293 h 2380521"/>
              <a:gd name="connsiteX434" fmla="*/ 155518 w 8023328"/>
              <a:gd name="connsiteY434" fmla="*/ 1355896 h 2380521"/>
              <a:gd name="connsiteX435" fmla="*/ 83230 w 8023328"/>
              <a:gd name="connsiteY435" fmla="*/ 1355896 h 2380521"/>
              <a:gd name="connsiteX436" fmla="*/ 97086 w 8023328"/>
              <a:gd name="connsiteY436" fmla="*/ 1368293 h 2380521"/>
              <a:gd name="connsiteX437" fmla="*/ 83230 w 8023328"/>
              <a:gd name="connsiteY437" fmla="*/ 1382149 h 2380521"/>
              <a:gd name="connsiteX438" fmla="*/ 70832 w 8023328"/>
              <a:gd name="connsiteY438" fmla="*/ 1368293 h 2380521"/>
              <a:gd name="connsiteX439" fmla="*/ 83230 w 8023328"/>
              <a:gd name="connsiteY439" fmla="*/ 1355896 h 2380521"/>
              <a:gd name="connsiteX440" fmla="*/ 11994 w 8023328"/>
              <a:gd name="connsiteY440" fmla="*/ 1355896 h 2380521"/>
              <a:gd name="connsiteX441" fmla="*/ 26235 w 8023328"/>
              <a:gd name="connsiteY441" fmla="*/ 1368293 h 2380521"/>
              <a:gd name="connsiteX442" fmla="*/ 11994 w 8023328"/>
              <a:gd name="connsiteY442" fmla="*/ 1382149 h 2380521"/>
              <a:gd name="connsiteX443" fmla="*/ 2 w 8023328"/>
              <a:gd name="connsiteY443" fmla="*/ 1368293 h 2380521"/>
              <a:gd name="connsiteX444" fmla="*/ 11994 w 8023328"/>
              <a:gd name="connsiteY444" fmla="*/ 1355896 h 2380521"/>
              <a:gd name="connsiteX445" fmla="*/ 7294422 w 8023328"/>
              <a:gd name="connsiteY445" fmla="*/ 1352524 h 2380521"/>
              <a:gd name="connsiteX446" fmla="*/ 7308278 w 8023328"/>
              <a:gd name="connsiteY446" fmla="*/ 1367109 h 2380521"/>
              <a:gd name="connsiteX447" fmla="*/ 7294422 w 8023328"/>
              <a:gd name="connsiteY447" fmla="*/ 1378777 h 2380521"/>
              <a:gd name="connsiteX448" fmla="*/ 7282025 w 8023328"/>
              <a:gd name="connsiteY448" fmla="*/ 1367109 h 2380521"/>
              <a:gd name="connsiteX449" fmla="*/ 7294422 w 8023328"/>
              <a:gd name="connsiteY449" fmla="*/ 1352524 h 2380521"/>
              <a:gd name="connsiteX450" fmla="*/ 7223591 w 8023328"/>
              <a:gd name="connsiteY450" fmla="*/ 1352524 h 2380521"/>
              <a:gd name="connsiteX451" fmla="*/ 7237447 w 8023328"/>
              <a:gd name="connsiteY451" fmla="*/ 1367109 h 2380521"/>
              <a:gd name="connsiteX452" fmla="*/ 7223591 w 8023328"/>
              <a:gd name="connsiteY452" fmla="*/ 1378777 h 2380521"/>
              <a:gd name="connsiteX453" fmla="*/ 7211194 w 8023328"/>
              <a:gd name="connsiteY453" fmla="*/ 1367109 h 2380521"/>
              <a:gd name="connsiteX454" fmla="*/ 7223591 w 8023328"/>
              <a:gd name="connsiteY454" fmla="*/ 1352524 h 2380521"/>
              <a:gd name="connsiteX455" fmla="*/ 7155152 w 8023328"/>
              <a:gd name="connsiteY455" fmla="*/ 1352524 h 2380521"/>
              <a:gd name="connsiteX456" fmla="*/ 7169940 w 8023328"/>
              <a:gd name="connsiteY456" fmla="*/ 1367109 h 2380521"/>
              <a:gd name="connsiteX457" fmla="*/ 7155152 w 8023328"/>
              <a:gd name="connsiteY457" fmla="*/ 1378777 h 2380521"/>
              <a:gd name="connsiteX458" fmla="*/ 7140364 w 8023328"/>
              <a:gd name="connsiteY458" fmla="*/ 1367109 h 2380521"/>
              <a:gd name="connsiteX459" fmla="*/ 7155152 w 8023328"/>
              <a:gd name="connsiteY459" fmla="*/ 1352524 h 2380521"/>
              <a:gd name="connsiteX460" fmla="*/ 7084322 w 8023328"/>
              <a:gd name="connsiteY460" fmla="*/ 1352524 h 2380521"/>
              <a:gd name="connsiteX461" fmla="*/ 7099111 w 8023328"/>
              <a:gd name="connsiteY461" fmla="*/ 1367109 h 2380521"/>
              <a:gd name="connsiteX462" fmla="*/ 7084322 w 8023328"/>
              <a:gd name="connsiteY462" fmla="*/ 1378777 h 2380521"/>
              <a:gd name="connsiteX463" fmla="*/ 7069533 w 8023328"/>
              <a:gd name="connsiteY463" fmla="*/ 1367109 h 2380521"/>
              <a:gd name="connsiteX464" fmla="*/ 7084322 w 8023328"/>
              <a:gd name="connsiteY464" fmla="*/ 1352524 h 2380521"/>
              <a:gd name="connsiteX465" fmla="*/ 7013492 w 8023328"/>
              <a:gd name="connsiteY465" fmla="*/ 1352524 h 2380521"/>
              <a:gd name="connsiteX466" fmla="*/ 7028280 w 8023328"/>
              <a:gd name="connsiteY466" fmla="*/ 1367109 h 2380521"/>
              <a:gd name="connsiteX467" fmla="*/ 7013492 w 8023328"/>
              <a:gd name="connsiteY467" fmla="*/ 1378777 h 2380521"/>
              <a:gd name="connsiteX468" fmla="*/ 6998704 w 8023328"/>
              <a:gd name="connsiteY468" fmla="*/ 1367109 h 2380521"/>
              <a:gd name="connsiteX469" fmla="*/ 7013492 w 8023328"/>
              <a:gd name="connsiteY469" fmla="*/ 1352524 h 2380521"/>
              <a:gd name="connsiteX470" fmla="*/ 6939085 w 8023328"/>
              <a:gd name="connsiteY470" fmla="*/ 1352524 h 2380521"/>
              <a:gd name="connsiteX471" fmla="*/ 6950753 w 8023328"/>
              <a:gd name="connsiteY471" fmla="*/ 1367701 h 2380521"/>
              <a:gd name="connsiteX472" fmla="*/ 6939085 w 8023328"/>
              <a:gd name="connsiteY472" fmla="*/ 1382120 h 2380521"/>
              <a:gd name="connsiteX473" fmla="*/ 6924500 w 8023328"/>
              <a:gd name="connsiteY473" fmla="*/ 1367701 h 2380521"/>
              <a:gd name="connsiteX474" fmla="*/ 6939085 w 8023328"/>
              <a:gd name="connsiteY474" fmla="*/ 1352524 h 2380521"/>
              <a:gd name="connsiteX475" fmla="*/ 6867525 w 8023328"/>
              <a:gd name="connsiteY475" fmla="*/ 1352524 h 2380521"/>
              <a:gd name="connsiteX476" fmla="*/ 6879922 w 8023328"/>
              <a:gd name="connsiteY476" fmla="*/ 1367701 h 2380521"/>
              <a:gd name="connsiteX477" fmla="*/ 6867525 w 8023328"/>
              <a:gd name="connsiteY477" fmla="*/ 1382120 h 2380521"/>
              <a:gd name="connsiteX478" fmla="*/ 6853669 w 8023328"/>
              <a:gd name="connsiteY478" fmla="*/ 1367701 h 2380521"/>
              <a:gd name="connsiteX479" fmla="*/ 6867525 w 8023328"/>
              <a:gd name="connsiteY479" fmla="*/ 1352524 h 2380521"/>
              <a:gd name="connsiteX480" fmla="*/ 6796696 w 8023328"/>
              <a:gd name="connsiteY480" fmla="*/ 1352524 h 2380521"/>
              <a:gd name="connsiteX481" fmla="*/ 6809093 w 8023328"/>
              <a:gd name="connsiteY481" fmla="*/ 1367701 h 2380521"/>
              <a:gd name="connsiteX482" fmla="*/ 6796696 w 8023328"/>
              <a:gd name="connsiteY482" fmla="*/ 1382120 h 2380521"/>
              <a:gd name="connsiteX483" fmla="*/ 6782840 w 8023328"/>
              <a:gd name="connsiteY483" fmla="*/ 1367701 h 2380521"/>
              <a:gd name="connsiteX484" fmla="*/ 6796696 w 8023328"/>
              <a:gd name="connsiteY484" fmla="*/ 1352524 h 2380521"/>
              <a:gd name="connsiteX485" fmla="*/ 6724405 w 8023328"/>
              <a:gd name="connsiteY485" fmla="*/ 1352524 h 2380521"/>
              <a:gd name="connsiteX486" fmla="*/ 6738261 w 8023328"/>
              <a:gd name="connsiteY486" fmla="*/ 1367701 h 2380521"/>
              <a:gd name="connsiteX487" fmla="*/ 6724405 w 8023328"/>
              <a:gd name="connsiteY487" fmla="*/ 1382120 h 2380521"/>
              <a:gd name="connsiteX488" fmla="*/ 6712008 w 8023328"/>
              <a:gd name="connsiteY488" fmla="*/ 1367701 h 2380521"/>
              <a:gd name="connsiteX489" fmla="*/ 6724405 w 8023328"/>
              <a:gd name="connsiteY489" fmla="*/ 1352524 h 2380521"/>
              <a:gd name="connsiteX490" fmla="*/ 6653576 w 8023328"/>
              <a:gd name="connsiteY490" fmla="*/ 1352524 h 2380521"/>
              <a:gd name="connsiteX491" fmla="*/ 6667432 w 8023328"/>
              <a:gd name="connsiteY491" fmla="*/ 1367701 h 2380521"/>
              <a:gd name="connsiteX492" fmla="*/ 6653576 w 8023328"/>
              <a:gd name="connsiteY492" fmla="*/ 1382120 h 2380521"/>
              <a:gd name="connsiteX493" fmla="*/ 6641179 w 8023328"/>
              <a:gd name="connsiteY493" fmla="*/ 1367701 h 2380521"/>
              <a:gd name="connsiteX494" fmla="*/ 6653576 w 8023328"/>
              <a:gd name="connsiteY494" fmla="*/ 1352524 h 2380521"/>
              <a:gd name="connsiteX495" fmla="*/ 7223591 w 8023328"/>
              <a:gd name="connsiteY495" fmla="*/ 1281693 h 2380521"/>
              <a:gd name="connsiteX496" fmla="*/ 7237447 w 8023328"/>
              <a:gd name="connsiteY496" fmla="*/ 1295549 h 2380521"/>
              <a:gd name="connsiteX497" fmla="*/ 7223591 w 8023328"/>
              <a:gd name="connsiteY497" fmla="*/ 1307946 h 2380521"/>
              <a:gd name="connsiteX498" fmla="*/ 7211194 w 8023328"/>
              <a:gd name="connsiteY498" fmla="*/ 1295549 h 2380521"/>
              <a:gd name="connsiteX499" fmla="*/ 7223591 w 8023328"/>
              <a:gd name="connsiteY499" fmla="*/ 1281693 h 2380521"/>
              <a:gd name="connsiteX500" fmla="*/ 7155152 w 8023328"/>
              <a:gd name="connsiteY500" fmla="*/ 1281693 h 2380521"/>
              <a:gd name="connsiteX501" fmla="*/ 7169940 w 8023328"/>
              <a:gd name="connsiteY501" fmla="*/ 1295549 h 2380521"/>
              <a:gd name="connsiteX502" fmla="*/ 7155152 w 8023328"/>
              <a:gd name="connsiteY502" fmla="*/ 1307946 h 2380521"/>
              <a:gd name="connsiteX503" fmla="*/ 7140364 w 8023328"/>
              <a:gd name="connsiteY503" fmla="*/ 1295549 h 2380521"/>
              <a:gd name="connsiteX504" fmla="*/ 7155152 w 8023328"/>
              <a:gd name="connsiteY504" fmla="*/ 1281693 h 2380521"/>
              <a:gd name="connsiteX505" fmla="*/ 7084322 w 8023328"/>
              <a:gd name="connsiteY505" fmla="*/ 1281693 h 2380521"/>
              <a:gd name="connsiteX506" fmla="*/ 7099111 w 8023328"/>
              <a:gd name="connsiteY506" fmla="*/ 1295549 h 2380521"/>
              <a:gd name="connsiteX507" fmla="*/ 7084322 w 8023328"/>
              <a:gd name="connsiteY507" fmla="*/ 1307946 h 2380521"/>
              <a:gd name="connsiteX508" fmla="*/ 7069533 w 8023328"/>
              <a:gd name="connsiteY508" fmla="*/ 1295549 h 2380521"/>
              <a:gd name="connsiteX509" fmla="*/ 7084322 w 8023328"/>
              <a:gd name="connsiteY509" fmla="*/ 1281693 h 2380521"/>
              <a:gd name="connsiteX510" fmla="*/ 7013492 w 8023328"/>
              <a:gd name="connsiteY510" fmla="*/ 1281693 h 2380521"/>
              <a:gd name="connsiteX511" fmla="*/ 7028280 w 8023328"/>
              <a:gd name="connsiteY511" fmla="*/ 1295549 h 2380521"/>
              <a:gd name="connsiteX512" fmla="*/ 7013492 w 8023328"/>
              <a:gd name="connsiteY512" fmla="*/ 1307946 h 2380521"/>
              <a:gd name="connsiteX513" fmla="*/ 6998704 w 8023328"/>
              <a:gd name="connsiteY513" fmla="*/ 1295549 h 2380521"/>
              <a:gd name="connsiteX514" fmla="*/ 7013492 w 8023328"/>
              <a:gd name="connsiteY514" fmla="*/ 1281693 h 2380521"/>
              <a:gd name="connsiteX515" fmla="*/ 6939085 w 8023328"/>
              <a:gd name="connsiteY515" fmla="*/ 1281693 h 2380521"/>
              <a:gd name="connsiteX516" fmla="*/ 6950753 w 8023328"/>
              <a:gd name="connsiteY516" fmla="*/ 1295549 h 2380521"/>
              <a:gd name="connsiteX517" fmla="*/ 6939085 w 8023328"/>
              <a:gd name="connsiteY517" fmla="*/ 1307946 h 2380521"/>
              <a:gd name="connsiteX518" fmla="*/ 6924500 w 8023328"/>
              <a:gd name="connsiteY518" fmla="*/ 1295549 h 2380521"/>
              <a:gd name="connsiteX519" fmla="*/ 6939085 w 8023328"/>
              <a:gd name="connsiteY519" fmla="*/ 1281693 h 2380521"/>
              <a:gd name="connsiteX520" fmla="*/ 6867525 w 8023328"/>
              <a:gd name="connsiteY520" fmla="*/ 1281693 h 2380521"/>
              <a:gd name="connsiteX521" fmla="*/ 6879922 w 8023328"/>
              <a:gd name="connsiteY521" fmla="*/ 1295549 h 2380521"/>
              <a:gd name="connsiteX522" fmla="*/ 6867525 w 8023328"/>
              <a:gd name="connsiteY522" fmla="*/ 1307946 h 2380521"/>
              <a:gd name="connsiteX523" fmla="*/ 6853669 w 8023328"/>
              <a:gd name="connsiteY523" fmla="*/ 1295549 h 2380521"/>
              <a:gd name="connsiteX524" fmla="*/ 6867525 w 8023328"/>
              <a:gd name="connsiteY524" fmla="*/ 1281693 h 2380521"/>
              <a:gd name="connsiteX525" fmla="*/ 6796696 w 8023328"/>
              <a:gd name="connsiteY525" fmla="*/ 1281693 h 2380521"/>
              <a:gd name="connsiteX526" fmla="*/ 6809093 w 8023328"/>
              <a:gd name="connsiteY526" fmla="*/ 1295549 h 2380521"/>
              <a:gd name="connsiteX527" fmla="*/ 6796696 w 8023328"/>
              <a:gd name="connsiteY527" fmla="*/ 1307946 h 2380521"/>
              <a:gd name="connsiteX528" fmla="*/ 6782840 w 8023328"/>
              <a:gd name="connsiteY528" fmla="*/ 1295549 h 2380521"/>
              <a:gd name="connsiteX529" fmla="*/ 6796696 w 8023328"/>
              <a:gd name="connsiteY529" fmla="*/ 1281693 h 2380521"/>
              <a:gd name="connsiteX530" fmla="*/ 6724405 w 8023328"/>
              <a:gd name="connsiteY530" fmla="*/ 1281693 h 2380521"/>
              <a:gd name="connsiteX531" fmla="*/ 6738261 w 8023328"/>
              <a:gd name="connsiteY531" fmla="*/ 1295549 h 2380521"/>
              <a:gd name="connsiteX532" fmla="*/ 6724405 w 8023328"/>
              <a:gd name="connsiteY532" fmla="*/ 1307946 h 2380521"/>
              <a:gd name="connsiteX533" fmla="*/ 6712008 w 8023328"/>
              <a:gd name="connsiteY533" fmla="*/ 1295549 h 2380521"/>
              <a:gd name="connsiteX534" fmla="*/ 6724405 w 8023328"/>
              <a:gd name="connsiteY534" fmla="*/ 1281693 h 2380521"/>
              <a:gd name="connsiteX535" fmla="*/ 6653576 w 8023328"/>
              <a:gd name="connsiteY535" fmla="*/ 1281693 h 2380521"/>
              <a:gd name="connsiteX536" fmla="*/ 6667432 w 8023328"/>
              <a:gd name="connsiteY536" fmla="*/ 1295549 h 2380521"/>
              <a:gd name="connsiteX537" fmla="*/ 6653576 w 8023328"/>
              <a:gd name="connsiteY537" fmla="*/ 1307946 h 2380521"/>
              <a:gd name="connsiteX538" fmla="*/ 6641179 w 8023328"/>
              <a:gd name="connsiteY538" fmla="*/ 1295549 h 2380521"/>
              <a:gd name="connsiteX539" fmla="*/ 6653576 w 8023328"/>
              <a:gd name="connsiteY539" fmla="*/ 1281693 h 2380521"/>
              <a:gd name="connsiteX540" fmla="*/ 6582745 w 8023328"/>
              <a:gd name="connsiteY540" fmla="*/ 1281693 h 2380521"/>
              <a:gd name="connsiteX541" fmla="*/ 6596601 w 8023328"/>
              <a:gd name="connsiteY541" fmla="*/ 1295549 h 2380521"/>
              <a:gd name="connsiteX542" fmla="*/ 6582745 w 8023328"/>
              <a:gd name="connsiteY542" fmla="*/ 1307946 h 2380521"/>
              <a:gd name="connsiteX543" fmla="*/ 6570348 w 8023328"/>
              <a:gd name="connsiteY543" fmla="*/ 1295549 h 2380521"/>
              <a:gd name="connsiteX544" fmla="*/ 6582745 w 8023328"/>
              <a:gd name="connsiteY544" fmla="*/ 1281693 h 2380521"/>
              <a:gd name="connsiteX545" fmla="*/ 6510933 w 8023328"/>
              <a:gd name="connsiteY545" fmla="*/ 1281693 h 2380521"/>
              <a:gd name="connsiteX546" fmla="*/ 6525722 w 8023328"/>
              <a:gd name="connsiteY546" fmla="*/ 1295549 h 2380521"/>
              <a:gd name="connsiteX547" fmla="*/ 6510933 w 8023328"/>
              <a:gd name="connsiteY547" fmla="*/ 1307946 h 2380521"/>
              <a:gd name="connsiteX548" fmla="*/ 6496144 w 8023328"/>
              <a:gd name="connsiteY548" fmla="*/ 1295549 h 2380521"/>
              <a:gd name="connsiteX549" fmla="*/ 6510933 w 8023328"/>
              <a:gd name="connsiteY549" fmla="*/ 1281693 h 2380521"/>
              <a:gd name="connsiteX550" fmla="*/ 6440492 w 8023328"/>
              <a:gd name="connsiteY550" fmla="*/ 1281693 h 2380521"/>
              <a:gd name="connsiteX551" fmla="*/ 6454911 w 8023328"/>
              <a:gd name="connsiteY551" fmla="*/ 1295549 h 2380521"/>
              <a:gd name="connsiteX552" fmla="*/ 6440492 w 8023328"/>
              <a:gd name="connsiteY552" fmla="*/ 1307946 h 2380521"/>
              <a:gd name="connsiteX553" fmla="*/ 6425315 w 8023328"/>
              <a:gd name="connsiteY553" fmla="*/ 1295549 h 2380521"/>
              <a:gd name="connsiteX554" fmla="*/ 6440492 w 8023328"/>
              <a:gd name="connsiteY554" fmla="*/ 1281693 h 2380521"/>
              <a:gd name="connsiteX555" fmla="*/ 6369273 w 8023328"/>
              <a:gd name="connsiteY555" fmla="*/ 1281693 h 2380521"/>
              <a:gd name="connsiteX556" fmla="*/ 6384062 w 8023328"/>
              <a:gd name="connsiteY556" fmla="*/ 1296482 h 2380521"/>
              <a:gd name="connsiteX557" fmla="*/ 6369273 w 8023328"/>
              <a:gd name="connsiteY557" fmla="*/ 1311271 h 2380521"/>
              <a:gd name="connsiteX558" fmla="*/ 6354484 w 8023328"/>
              <a:gd name="connsiteY558" fmla="*/ 1296482 h 2380521"/>
              <a:gd name="connsiteX559" fmla="*/ 6369273 w 8023328"/>
              <a:gd name="connsiteY559" fmla="*/ 1281693 h 2380521"/>
              <a:gd name="connsiteX560" fmla="*/ 5799257 w 8023328"/>
              <a:gd name="connsiteY560" fmla="*/ 1281693 h 2380521"/>
              <a:gd name="connsiteX561" fmla="*/ 5814045 w 8023328"/>
              <a:gd name="connsiteY561" fmla="*/ 1296482 h 2380521"/>
              <a:gd name="connsiteX562" fmla="*/ 5799257 w 8023328"/>
              <a:gd name="connsiteY562" fmla="*/ 1311271 h 2380521"/>
              <a:gd name="connsiteX563" fmla="*/ 5784469 w 8023328"/>
              <a:gd name="connsiteY563" fmla="*/ 1296482 h 2380521"/>
              <a:gd name="connsiteX564" fmla="*/ 5799257 w 8023328"/>
              <a:gd name="connsiteY564" fmla="*/ 1281693 h 2380521"/>
              <a:gd name="connsiteX565" fmla="*/ 5724122 w 8023328"/>
              <a:gd name="connsiteY565" fmla="*/ 1281693 h 2380521"/>
              <a:gd name="connsiteX566" fmla="*/ 5736519 w 8023328"/>
              <a:gd name="connsiteY566" fmla="*/ 1296482 h 2380521"/>
              <a:gd name="connsiteX567" fmla="*/ 5724122 w 8023328"/>
              <a:gd name="connsiteY567" fmla="*/ 1311271 h 2380521"/>
              <a:gd name="connsiteX568" fmla="*/ 5710266 w 8023328"/>
              <a:gd name="connsiteY568" fmla="*/ 1296482 h 2380521"/>
              <a:gd name="connsiteX569" fmla="*/ 5724122 w 8023328"/>
              <a:gd name="connsiteY569" fmla="*/ 1281693 h 2380521"/>
              <a:gd name="connsiteX570" fmla="*/ 5653291 w 8023328"/>
              <a:gd name="connsiteY570" fmla="*/ 1281693 h 2380521"/>
              <a:gd name="connsiteX571" fmla="*/ 5665688 w 8023328"/>
              <a:gd name="connsiteY571" fmla="*/ 1296482 h 2380521"/>
              <a:gd name="connsiteX572" fmla="*/ 5653291 w 8023328"/>
              <a:gd name="connsiteY572" fmla="*/ 1311271 h 2380521"/>
              <a:gd name="connsiteX573" fmla="*/ 5639435 w 8023328"/>
              <a:gd name="connsiteY573" fmla="*/ 1296482 h 2380521"/>
              <a:gd name="connsiteX574" fmla="*/ 5653291 w 8023328"/>
              <a:gd name="connsiteY574" fmla="*/ 1281693 h 2380521"/>
              <a:gd name="connsiteX575" fmla="*/ 5582461 w 8023328"/>
              <a:gd name="connsiteY575" fmla="*/ 1281693 h 2380521"/>
              <a:gd name="connsiteX576" fmla="*/ 5594858 w 8023328"/>
              <a:gd name="connsiteY576" fmla="*/ 1296482 h 2380521"/>
              <a:gd name="connsiteX577" fmla="*/ 5582461 w 8023328"/>
              <a:gd name="connsiteY577" fmla="*/ 1311271 h 2380521"/>
              <a:gd name="connsiteX578" fmla="*/ 5568605 w 8023328"/>
              <a:gd name="connsiteY578" fmla="*/ 1296482 h 2380521"/>
              <a:gd name="connsiteX579" fmla="*/ 5582461 w 8023328"/>
              <a:gd name="connsiteY579" fmla="*/ 1281693 h 2380521"/>
              <a:gd name="connsiteX580" fmla="*/ 5510171 w 8023328"/>
              <a:gd name="connsiteY580" fmla="*/ 1281693 h 2380521"/>
              <a:gd name="connsiteX581" fmla="*/ 5524027 w 8023328"/>
              <a:gd name="connsiteY581" fmla="*/ 1296482 h 2380521"/>
              <a:gd name="connsiteX582" fmla="*/ 5510171 w 8023328"/>
              <a:gd name="connsiteY582" fmla="*/ 1311271 h 2380521"/>
              <a:gd name="connsiteX583" fmla="*/ 5497774 w 8023328"/>
              <a:gd name="connsiteY583" fmla="*/ 1296482 h 2380521"/>
              <a:gd name="connsiteX584" fmla="*/ 5510171 w 8023328"/>
              <a:gd name="connsiteY584" fmla="*/ 1281693 h 2380521"/>
              <a:gd name="connsiteX585" fmla="*/ 5438937 w 8023328"/>
              <a:gd name="connsiteY585" fmla="*/ 1281693 h 2380521"/>
              <a:gd name="connsiteX586" fmla="*/ 5453178 w 8023328"/>
              <a:gd name="connsiteY586" fmla="*/ 1296482 h 2380521"/>
              <a:gd name="connsiteX587" fmla="*/ 5438937 w 8023328"/>
              <a:gd name="connsiteY587" fmla="*/ 1311271 h 2380521"/>
              <a:gd name="connsiteX588" fmla="*/ 5426945 w 8023328"/>
              <a:gd name="connsiteY588" fmla="*/ 1296482 h 2380521"/>
              <a:gd name="connsiteX589" fmla="*/ 5438937 w 8023328"/>
              <a:gd name="connsiteY589" fmla="*/ 1281693 h 2380521"/>
              <a:gd name="connsiteX590" fmla="*/ 5368510 w 8023328"/>
              <a:gd name="connsiteY590" fmla="*/ 1281693 h 2380521"/>
              <a:gd name="connsiteX591" fmla="*/ 5382366 w 8023328"/>
              <a:gd name="connsiteY591" fmla="*/ 1296482 h 2380521"/>
              <a:gd name="connsiteX592" fmla="*/ 5368510 w 8023328"/>
              <a:gd name="connsiteY592" fmla="*/ 1311271 h 2380521"/>
              <a:gd name="connsiteX593" fmla="*/ 5356113 w 8023328"/>
              <a:gd name="connsiteY593" fmla="*/ 1296482 h 2380521"/>
              <a:gd name="connsiteX594" fmla="*/ 5368510 w 8023328"/>
              <a:gd name="connsiteY594" fmla="*/ 1281693 h 2380521"/>
              <a:gd name="connsiteX595" fmla="*/ 5296699 w 8023328"/>
              <a:gd name="connsiteY595" fmla="*/ 1281693 h 2380521"/>
              <a:gd name="connsiteX596" fmla="*/ 5311488 w 8023328"/>
              <a:gd name="connsiteY596" fmla="*/ 1296482 h 2380521"/>
              <a:gd name="connsiteX597" fmla="*/ 5296699 w 8023328"/>
              <a:gd name="connsiteY597" fmla="*/ 1311271 h 2380521"/>
              <a:gd name="connsiteX598" fmla="*/ 5281910 w 8023328"/>
              <a:gd name="connsiteY598" fmla="*/ 1296482 h 2380521"/>
              <a:gd name="connsiteX599" fmla="*/ 5296699 w 8023328"/>
              <a:gd name="connsiteY599" fmla="*/ 1281693 h 2380521"/>
              <a:gd name="connsiteX600" fmla="*/ 5225869 w 8023328"/>
              <a:gd name="connsiteY600" fmla="*/ 1281693 h 2380521"/>
              <a:gd name="connsiteX601" fmla="*/ 5240657 w 8023328"/>
              <a:gd name="connsiteY601" fmla="*/ 1296482 h 2380521"/>
              <a:gd name="connsiteX602" fmla="*/ 5225869 w 8023328"/>
              <a:gd name="connsiteY602" fmla="*/ 1311271 h 2380521"/>
              <a:gd name="connsiteX603" fmla="*/ 5211081 w 8023328"/>
              <a:gd name="connsiteY603" fmla="*/ 1296482 h 2380521"/>
              <a:gd name="connsiteX604" fmla="*/ 5225869 w 8023328"/>
              <a:gd name="connsiteY604" fmla="*/ 1281693 h 2380521"/>
              <a:gd name="connsiteX605" fmla="*/ 5154105 w 8023328"/>
              <a:gd name="connsiteY605" fmla="*/ 1281693 h 2380521"/>
              <a:gd name="connsiteX606" fmla="*/ 5166502 w 8023328"/>
              <a:gd name="connsiteY606" fmla="*/ 1296482 h 2380521"/>
              <a:gd name="connsiteX607" fmla="*/ 5154105 w 8023328"/>
              <a:gd name="connsiteY607" fmla="*/ 1311271 h 2380521"/>
              <a:gd name="connsiteX608" fmla="*/ 5140249 w 8023328"/>
              <a:gd name="connsiteY608" fmla="*/ 1296482 h 2380521"/>
              <a:gd name="connsiteX609" fmla="*/ 5154105 w 8023328"/>
              <a:gd name="connsiteY609" fmla="*/ 1281693 h 2380521"/>
              <a:gd name="connsiteX610" fmla="*/ 5083276 w 8023328"/>
              <a:gd name="connsiteY610" fmla="*/ 1281693 h 2380521"/>
              <a:gd name="connsiteX611" fmla="*/ 5095673 w 8023328"/>
              <a:gd name="connsiteY611" fmla="*/ 1296482 h 2380521"/>
              <a:gd name="connsiteX612" fmla="*/ 5083276 w 8023328"/>
              <a:gd name="connsiteY612" fmla="*/ 1311271 h 2380521"/>
              <a:gd name="connsiteX613" fmla="*/ 5069420 w 8023328"/>
              <a:gd name="connsiteY613" fmla="*/ 1296482 h 2380521"/>
              <a:gd name="connsiteX614" fmla="*/ 5083276 w 8023328"/>
              <a:gd name="connsiteY614" fmla="*/ 1281693 h 2380521"/>
              <a:gd name="connsiteX615" fmla="*/ 5012445 w 8023328"/>
              <a:gd name="connsiteY615" fmla="*/ 1281693 h 2380521"/>
              <a:gd name="connsiteX616" fmla="*/ 5024842 w 8023328"/>
              <a:gd name="connsiteY616" fmla="*/ 1296482 h 2380521"/>
              <a:gd name="connsiteX617" fmla="*/ 5012445 w 8023328"/>
              <a:gd name="connsiteY617" fmla="*/ 1311271 h 2380521"/>
              <a:gd name="connsiteX618" fmla="*/ 4998589 w 8023328"/>
              <a:gd name="connsiteY618" fmla="*/ 1296482 h 2380521"/>
              <a:gd name="connsiteX619" fmla="*/ 5012445 w 8023328"/>
              <a:gd name="connsiteY619" fmla="*/ 1281693 h 2380521"/>
              <a:gd name="connsiteX620" fmla="*/ 4940157 w 8023328"/>
              <a:gd name="connsiteY620" fmla="*/ 1281693 h 2380521"/>
              <a:gd name="connsiteX621" fmla="*/ 4954013 w 8023328"/>
              <a:gd name="connsiteY621" fmla="*/ 1296482 h 2380521"/>
              <a:gd name="connsiteX622" fmla="*/ 4940157 w 8023328"/>
              <a:gd name="connsiteY622" fmla="*/ 1311271 h 2380521"/>
              <a:gd name="connsiteX623" fmla="*/ 4927760 w 8023328"/>
              <a:gd name="connsiteY623" fmla="*/ 1296482 h 2380521"/>
              <a:gd name="connsiteX624" fmla="*/ 4940157 w 8023328"/>
              <a:gd name="connsiteY624" fmla="*/ 1281693 h 2380521"/>
              <a:gd name="connsiteX625" fmla="*/ 4865953 w 8023328"/>
              <a:gd name="connsiteY625" fmla="*/ 1281693 h 2380521"/>
              <a:gd name="connsiteX626" fmla="*/ 4879809 w 8023328"/>
              <a:gd name="connsiteY626" fmla="*/ 1296482 h 2380521"/>
              <a:gd name="connsiteX627" fmla="*/ 4865953 w 8023328"/>
              <a:gd name="connsiteY627" fmla="*/ 1311271 h 2380521"/>
              <a:gd name="connsiteX628" fmla="*/ 4853556 w 8023328"/>
              <a:gd name="connsiteY628" fmla="*/ 1296482 h 2380521"/>
              <a:gd name="connsiteX629" fmla="*/ 4865953 w 8023328"/>
              <a:gd name="connsiteY629" fmla="*/ 1281693 h 2380521"/>
              <a:gd name="connsiteX630" fmla="*/ 4795122 w 8023328"/>
              <a:gd name="connsiteY630" fmla="*/ 1281693 h 2380521"/>
              <a:gd name="connsiteX631" fmla="*/ 4808978 w 8023328"/>
              <a:gd name="connsiteY631" fmla="*/ 1296482 h 2380521"/>
              <a:gd name="connsiteX632" fmla="*/ 4795122 w 8023328"/>
              <a:gd name="connsiteY632" fmla="*/ 1311271 h 2380521"/>
              <a:gd name="connsiteX633" fmla="*/ 4782725 w 8023328"/>
              <a:gd name="connsiteY633" fmla="*/ 1296482 h 2380521"/>
              <a:gd name="connsiteX634" fmla="*/ 4795122 w 8023328"/>
              <a:gd name="connsiteY634" fmla="*/ 1281693 h 2380521"/>
              <a:gd name="connsiteX635" fmla="*/ 4726684 w 8023328"/>
              <a:gd name="connsiteY635" fmla="*/ 1281693 h 2380521"/>
              <a:gd name="connsiteX636" fmla="*/ 4741472 w 8023328"/>
              <a:gd name="connsiteY636" fmla="*/ 1296482 h 2380521"/>
              <a:gd name="connsiteX637" fmla="*/ 4726684 w 8023328"/>
              <a:gd name="connsiteY637" fmla="*/ 1311271 h 2380521"/>
              <a:gd name="connsiteX638" fmla="*/ 4711896 w 8023328"/>
              <a:gd name="connsiteY638" fmla="*/ 1296482 h 2380521"/>
              <a:gd name="connsiteX639" fmla="*/ 4726684 w 8023328"/>
              <a:gd name="connsiteY639" fmla="*/ 1281693 h 2380521"/>
              <a:gd name="connsiteX640" fmla="*/ 4655853 w 8023328"/>
              <a:gd name="connsiteY640" fmla="*/ 1281693 h 2380521"/>
              <a:gd name="connsiteX641" fmla="*/ 4670642 w 8023328"/>
              <a:gd name="connsiteY641" fmla="*/ 1294090 h 2380521"/>
              <a:gd name="connsiteX642" fmla="*/ 4655853 w 8023328"/>
              <a:gd name="connsiteY642" fmla="*/ 1307946 h 2380521"/>
              <a:gd name="connsiteX643" fmla="*/ 4641064 w 8023328"/>
              <a:gd name="connsiteY643" fmla="*/ 1294090 h 2380521"/>
              <a:gd name="connsiteX644" fmla="*/ 4655853 w 8023328"/>
              <a:gd name="connsiteY644" fmla="*/ 1281693 h 2380521"/>
              <a:gd name="connsiteX645" fmla="*/ 4585023 w 8023328"/>
              <a:gd name="connsiteY645" fmla="*/ 1281693 h 2380521"/>
              <a:gd name="connsiteX646" fmla="*/ 4599811 w 8023328"/>
              <a:gd name="connsiteY646" fmla="*/ 1294090 h 2380521"/>
              <a:gd name="connsiteX647" fmla="*/ 4585023 w 8023328"/>
              <a:gd name="connsiteY647" fmla="*/ 1307946 h 2380521"/>
              <a:gd name="connsiteX648" fmla="*/ 4570235 w 8023328"/>
              <a:gd name="connsiteY648" fmla="*/ 1294090 h 2380521"/>
              <a:gd name="connsiteX649" fmla="*/ 4585023 w 8023328"/>
              <a:gd name="connsiteY649" fmla="*/ 1281693 h 2380521"/>
              <a:gd name="connsiteX650" fmla="*/ 226355 w 8023328"/>
              <a:gd name="connsiteY650" fmla="*/ 1281693 h 2380521"/>
              <a:gd name="connsiteX651" fmla="*/ 238753 w 8023328"/>
              <a:gd name="connsiteY651" fmla="*/ 1296871 h 2380521"/>
              <a:gd name="connsiteX652" fmla="*/ 226355 w 8023328"/>
              <a:gd name="connsiteY652" fmla="*/ 1311291 h 2380521"/>
              <a:gd name="connsiteX653" fmla="*/ 212499 w 8023328"/>
              <a:gd name="connsiteY653" fmla="*/ 1296871 h 2380521"/>
              <a:gd name="connsiteX654" fmla="*/ 226355 w 8023328"/>
              <a:gd name="connsiteY654" fmla="*/ 1281693 h 2380521"/>
              <a:gd name="connsiteX655" fmla="*/ 155522 w 8023328"/>
              <a:gd name="connsiteY655" fmla="*/ 1281693 h 2380521"/>
              <a:gd name="connsiteX656" fmla="*/ 167919 w 8023328"/>
              <a:gd name="connsiteY656" fmla="*/ 1296871 h 2380521"/>
              <a:gd name="connsiteX657" fmla="*/ 155522 w 8023328"/>
              <a:gd name="connsiteY657" fmla="*/ 1311291 h 2380521"/>
              <a:gd name="connsiteX658" fmla="*/ 141666 w 8023328"/>
              <a:gd name="connsiteY658" fmla="*/ 1296871 h 2380521"/>
              <a:gd name="connsiteX659" fmla="*/ 155522 w 8023328"/>
              <a:gd name="connsiteY659" fmla="*/ 1281693 h 2380521"/>
              <a:gd name="connsiteX660" fmla="*/ 83234 w 8023328"/>
              <a:gd name="connsiteY660" fmla="*/ 1281693 h 2380521"/>
              <a:gd name="connsiteX661" fmla="*/ 97090 w 8023328"/>
              <a:gd name="connsiteY661" fmla="*/ 1296871 h 2380521"/>
              <a:gd name="connsiteX662" fmla="*/ 83234 w 8023328"/>
              <a:gd name="connsiteY662" fmla="*/ 1311291 h 2380521"/>
              <a:gd name="connsiteX663" fmla="*/ 70836 w 8023328"/>
              <a:gd name="connsiteY663" fmla="*/ 1296871 h 2380521"/>
              <a:gd name="connsiteX664" fmla="*/ 83234 w 8023328"/>
              <a:gd name="connsiteY664" fmla="*/ 1281693 h 2380521"/>
              <a:gd name="connsiteX665" fmla="*/ 11998 w 8023328"/>
              <a:gd name="connsiteY665" fmla="*/ 1281693 h 2380521"/>
              <a:gd name="connsiteX666" fmla="*/ 26239 w 8023328"/>
              <a:gd name="connsiteY666" fmla="*/ 1296871 h 2380521"/>
              <a:gd name="connsiteX667" fmla="*/ 11998 w 8023328"/>
              <a:gd name="connsiteY667" fmla="*/ 1311291 h 2380521"/>
              <a:gd name="connsiteX668" fmla="*/ 5 w 8023328"/>
              <a:gd name="connsiteY668" fmla="*/ 1296871 h 2380521"/>
              <a:gd name="connsiteX669" fmla="*/ 11998 w 8023328"/>
              <a:gd name="connsiteY669" fmla="*/ 1281693 h 2380521"/>
              <a:gd name="connsiteX670" fmla="*/ 7084322 w 8023328"/>
              <a:gd name="connsiteY670" fmla="*/ 1210863 h 2380521"/>
              <a:gd name="connsiteX671" fmla="*/ 7099111 w 8023328"/>
              <a:gd name="connsiteY671" fmla="*/ 1224719 h 2380521"/>
              <a:gd name="connsiteX672" fmla="*/ 7084322 w 8023328"/>
              <a:gd name="connsiteY672" fmla="*/ 1237116 h 2380521"/>
              <a:gd name="connsiteX673" fmla="*/ 7069533 w 8023328"/>
              <a:gd name="connsiteY673" fmla="*/ 1224719 h 2380521"/>
              <a:gd name="connsiteX674" fmla="*/ 7084322 w 8023328"/>
              <a:gd name="connsiteY674" fmla="*/ 1210863 h 2380521"/>
              <a:gd name="connsiteX675" fmla="*/ 7013492 w 8023328"/>
              <a:gd name="connsiteY675" fmla="*/ 1210863 h 2380521"/>
              <a:gd name="connsiteX676" fmla="*/ 7028280 w 8023328"/>
              <a:gd name="connsiteY676" fmla="*/ 1224719 h 2380521"/>
              <a:gd name="connsiteX677" fmla="*/ 7013492 w 8023328"/>
              <a:gd name="connsiteY677" fmla="*/ 1237116 h 2380521"/>
              <a:gd name="connsiteX678" fmla="*/ 6998704 w 8023328"/>
              <a:gd name="connsiteY678" fmla="*/ 1224719 h 2380521"/>
              <a:gd name="connsiteX679" fmla="*/ 7013492 w 8023328"/>
              <a:gd name="connsiteY679" fmla="*/ 1210863 h 2380521"/>
              <a:gd name="connsiteX680" fmla="*/ 6939085 w 8023328"/>
              <a:gd name="connsiteY680" fmla="*/ 1210863 h 2380521"/>
              <a:gd name="connsiteX681" fmla="*/ 6950753 w 8023328"/>
              <a:gd name="connsiteY681" fmla="*/ 1224719 h 2380521"/>
              <a:gd name="connsiteX682" fmla="*/ 6939085 w 8023328"/>
              <a:gd name="connsiteY682" fmla="*/ 1237116 h 2380521"/>
              <a:gd name="connsiteX683" fmla="*/ 6924500 w 8023328"/>
              <a:gd name="connsiteY683" fmla="*/ 1224719 h 2380521"/>
              <a:gd name="connsiteX684" fmla="*/ 6939085 w 8023328"/>
              <a:gd name="connsiteY684" fmla="*/ 1210863 h 2380521"/>
              <a:gd name="connsiteX685" fmla="*/ 6867525 w 8023328"/>
              <a:gd name="connsiteY685" fmla="*/ 1210863 h 2380521"/>
              <a:gd name="connsiteX686" fmla="*/ 6879922 w 8023328"/>
              <a:gd name="connsiteY686" fmla="*/ 1224719 h 2380521"/>
              <a:gd name="connsiteX687" fmla="*/ 6867525 w 8023328"/>
              <a:gd name="connsiteY687" fmla="*/ 1237116 h 2380521"/>
              <a:gd name="connsiteX688" fmla="*/ 6853669 w 8023328"/>
              <a:gd name="connsiteY688" fmla="*/ 1224719 h 2380521"/>
              <a:gd name="connsiteX689" fmla="*/ 6867525 w 8023328"/>
              <a:gd name="connsiteY689" fmla="*/ 1210863 h 2380521"/>
              <a:gd name="connsiteX690" fmla="*/ 6796696 w 8023328"/>
              <a:gd name="connsiteY690" fmla="*/ 1210863 h 2380521"/>
              <a:gd name="connsiteX691" fmla="*/ 6809093 w 8023328"/>
              <a:gd name="connsiteY691" fmla="*/ 1224719 h 2380521"/>
              <a:gd name="connsiteX692" fmla="*/ 6796696 w 8023328"/>
              <a:gd name="connsiteY692" fmla="*/ 1237116 h 2380521"/>
              <a:gd name="connsiteX693" fmla="*/ 6782840 w 8023328"/>
              <a:gd name="connsiteY693" fmla="*/ 1224719 h 2380521"/>
              <a:gd name="connsiteX694" fmla="*/ 6796696 w 8023328"/>
              <a:gd name="connsiteY694" fmla="*/ 1210863 h 2380521"/>
              <a:gd name="connsiteX695" fmla="*/ 6724405 w 8023328"/>
              <a:gd name="connsiteY695" fmla="*/ 1210863 h 2380521"/>
              <a:gd name="connsiteX696" fmla="*/ 6738261 w 8023328"/>
              <a:gd name="connsiteY696" fmla="*/ 1224719 h 2380521"/>
              <a:gd name="connsiteX697" fmla="*/ 6724405 w 8023328"/>
              <a:gd name="connsiteY697" fmla="*/ 1237116 h 2380521"/>
              <a:gd name="connsiteX698" fmla="*/ 6712008 w 8023328"/>
              <a:gd name="connsiteY698" fmla="*/ 1224719 h 2380521"/>
              <a:gd name="connsiteX699" fmla="*/ 6724405 w 8023328"/>
              <a:gd name="connsiteY699" fmla="*/ 1210863 h 2380521"/>
              <a:gd name="connsiteX700" fmla="*/ 6653576 w 8023328"/>
              <a:gd name="connsiteY700" fmla="*/ 1210863 h 2380521"/>
              <a:gd name="connsiteX701" fmla="*/ 6667432 w 8023328"/>
              <a:gd name="connsiteY701" fmla="*/ 1224719 h 2380521"/>
              <a:gd name="connsiteX702" fmla="*/ 6653576 w 8023328"/>
              <a:gd name="connsiteY702" fmla="*/ 1237116 h 2380521"/>
              <a:gd name="connsiteX703" fmla="*/ 6641179 w 8023328"/>
              <a:gd name="connsiteY703" fmla="*/ 1224719 h 2380521"/>
              <a:gd name="connsiteX704" fmla="*/ 6653576 w 8023328"/>
              <a:gd name="connsiteY704" fmla="*/ 1210863 h 2380521"/>
              <a:gd name="connsiteX705" fmla="*/ 6582745 w 8023328"/>
              <a:gd name="connsiteY705" fmla="*/ 1210863 h 2380521"/>
              <a:gd name="connsiteX706" fmla="*/ 6596601 w 8023328"/>
              <a:gd name="connsiteY706" fmla="*/ 1224719 h 2380521"/>
              <a:gd name="connsiteX707" fmla="*/ 6582745 w 8023328"/>
              <a:gd name="connsiteY707" fmla="*/ 1237116 h 2380521"/>
              <a:gd name="connsiteX708" fmla="*/ 6570348 w 8023328"/>
              <a:gd name="connsiteY708" fmla="*/ 1224719 h 2380521"/>
              <a:gd name="connsiteX709" fmla="*/ 6582745 w 8023328"/>
              <a:gd name="connsiteY709" fmla="*/ 1210863 h 2380521"/>
              <a:gd name="connsiteX710" fmla="*/ 6510933 w 8023328"/>
              <a:gd name="connsiteY710" fmla="*/ 1210863 h 2380521"/>
              <a:gd name="connsiteX711" fmla="*/ 6525722 w 8023328"/>
              <a:gd name="connsiteY711" fmla="*/ 1224719 h 2380521"/>
              <a:gd name="connsiteX712" fmla="*/ 6510933 w 8023328"/>
              <a:gd name="connsiteY712" fmla="*/ 1237116 h 2380521"/>
              <a:gd name="connsiteX713" fmla="*/ 6496144 w 8023328"/>
              <a:gd name="connsiteY713" fmla="*/ 1224719 h 2380521"/>
              <a:gd name="connsiteX714" fmla="*/ 6510933 w 8023328"/>
              <a:gd name="connsiteY714" fmla="*/ 1210863 h 2380521"/>
              <a:gd name="connsiteX715" fmla="*/ 6440492 w 8023328"/>
              <a:gd name="connsiteY715" fmla="*/ 1210863 h 2380521"/>
              <a:gd name="connsiteX716" fmla="*/ 6454911 w 8023328"/>
              <a:gd name="connsiteY716" fmla="*/ 1224719 h 2380521"/>
              <a:gd name="connsiteX717" fmla="*/ 6440492 w 8023328"/>
              <a:gd name="connsiteY717" fmla="*/ 1237116 h 2380521"/>
              <a:gd name="connsiteX718" fmla="*/ 6425315 w 8023328"/>
              <a:gd name="connsiteY718" fmla="*/ 1224719 h 2380521"/>
              <a:gd name="connsiteX719" fmla="*/ 6440492 w 8023328"/>
              <a:gd name="connsiteY719" fmla="*/ 1210863 h 2380521"/>
              <a:gd name="connsiteX720" fmla="*/ 6368340 w 8023328"/>
              <a:gd name="connsiteY720" fmla="*/ 1210863 h 2380521"/>
              <a:gd name="connsiteX721" fmla="*/ 6380737 w 8023328"/>
              <a:gd name="connsiteY721" fmla="*/ 1224719 h 2380521"/>
              <a:gd name="connsiteX722" fmla="*/ 6368340 w 8023328"/>
              <a:gd name="connsiteY722" fmla="*/ 1237116 h 2380521"/>
              <a:gd name="connsiteX723" fmla="*/ 6354484 w 8023328"/>
              <a:gd name="connsiteY723" fmla="*/ 1224719 h 2380521"/>
              <a:gd name="connsiteX724" fmla="*/ 6368340 w 8023328"/>
              <a:gd name="connsiteY724" fmla="*/ 1210863 h 2380521"/>
              <a:gd name="connsiteX725" fmla="*/ 6297511 w 8023328"/>
              <a:gd name="connsiteY725" fmla="*/ 1210863 h 2380521"/>
              <a:gd name="connsiteX726" fmla="*/ 6309908 w 8023328"/>
              <a:gd name="connsiteY726" fmla="*/ 1224719 h 2380521"/>
              <a:gd name="connsiteX727" fmla="*/ 6297511 w 8023328"/>
              <a:gd name="connsiteY727" fmla="*/ 1237116 h 2380521"/>
              <a:gd name="connsiteX728" fmla="*/ 6283655 w 8023328"/>
              <a:gd name="connsiteY728" fmla="*/ 1224719 h 2380521"/>
              <a:gd name="connsiteX729" fmla="*/ 6297511 w 8023328"/>
              <a:gd name="connsiteY729" fmla="*/ 1210863 h 2380521"/>
              <a:gd name="connsiteX730" fmla="*/ 6226679 w 8023328"/>
              <a:gd name="connsiteY730" fmla="*/ 1210863 h 2380521"/>
              <a:gd name="connsiteX731" fmla="*/ 6239076 w 8023328"/>
              <a:gd name="connsiteY731" fmla="*/ 1224719 h 2380521"/>
              <a:gd name="connsiteX732" fmla="*/ 6226679 w 8023328"/>
              <a:gd name="connsiteY732" fmla="*/ 1237116 h 2380521"/>
              <a:gd name="connsiteX733" fmla="*/ 6212823 w 8023328"/>
              <a:gd name="connsiteY733" fmla="*/ 1224719 h 2380521"/>
              <a:gd name="connsiteX734" fmla="*/ 6226679 w 8023328"/>
              <a:gd name="connsiteY734" fmla="*/ 1210863 h 2380521"/>
              <a:gd name="connsiteX735" fmla="*/ 6154391 w 8023328"/>
              <a:gd name="connsiteY735" fmla="*/ 1210863 h 2380521"/>
              <a:gd name="connsiteX736" fmla="*/ 6168247 w 8023328"/>
              <a:gd name="connsiteY736" fmla="*/ 1224719 h 2380521"/>
              <a:gd name="connsiteX737" fmla="*/ 6154391 w 8023328"/>
              <a:gd name="connsiteY737" fmla="*/ 1237116 h 2380521"/>
              <a:gd name="connsiteX738" fmla="*/ 6141994 w 8023328"/>
              <a:gd name="connsiteY738" fmla="*/ 1224719 h 2380521"/>
              <a:gd name="connsiteX739" fmla="*/ 6154391 w 8023328"/>
              <a:gd name="connsiteY739" fmla="*/ 1210863 h 2380521"/>
              <a:gd name="connsiteX740" fmla="*/ 6083559 w 8023328"/>
              <a:gd name="connsiteY740" fmla="*/ 1210863 h 2380521"/>
              <a:gd name="connsiteX741" fmla="*/ 6097415 w 8023328"/>
              <a:gd name="connsiteY741" fmla="*/ 1224719 h 2380521"/>
              <a:gd name="connsiteX742" fmla="*/ 6083559 w 8023328"/>
              <a:gd name="connsiteY742" fmla="*/ 1237116 h 2380521"/>
              <a:gd name="connsiteX743" fmla="*/ 6071162 w 8023328"/>
              <a:gd name="connsiteY743" fmla="*/ 1224719 h 2380521"/>
              <a:gd name="connsiteX744" fmla="*/ 6083559 w 8023328"/>
              <a:gd name="connsiteY744" fmla="*/ 1210863 h 2380521"/>
              <a:gd name="connsiteX745" fmla="*/ 6009356 w 8023328"/>
              <a:gd name="connsiteY745" fmla="*/ 1210863 h 2380521"/>
              <a:gd name="connsiteX746" fmla="*/ 6023212 w 8023328"/>
              <a:gd name="connsiteY746" fmla="*/ 1224719 h 2380521"/>
              <a:gd name="connsiteX747" fmla="*/ 6009356 w 8023328"/>
              <a:gd name="connsiteY747" fmla="*/ 1237116 h 2380521"/>
              <a:gd name="connsiteX748" fmla="*/ 5996959 w 8023328"/>
              <a:gd name="connsiteY748" fmla="*/ 1224719 h 2380521"/>
              <a:gd name="connsiteX749" fmla="*/ 6009356 w 8023328"/>
              <a:gd name="connsiteY749" fmla="*/ 1210863 h 2380521"/>
              <a:gd name="connsiteX750" fmla="*/ 5940548 w 8023328"/>
              <a:gd name="connsiteY750" fmla="*/ 1210863 h 2380521"/>
              <a:gd name="connsiteX751" fmla="*/ 5955726 w 8023328"/>
              <a:gd name="connsiteY751" fmla="*/ 1224719 h 2380521"/>
              <a:gd name="connsiteX752" fmla="*/ 5940548 w 8023328"/>
              <a:gd name="connsiteY752" fmla="*/ 1237116 h 2380521"/>
              <a:gd name="connsiteX753" fmla="*/ 5926130 w 8023328"/>
              <a:gd name="connsiteY753" fmla="*/ 1224719 h 2380521"/>
              <a:gd name="connsiteX754" fmla="*/ 5940548 w 8023328"/>
              <a:gd name="connsiteY754" fmla="*/ 1210863 h 2380521"/>
              <a:gd name="connsiteX755" fmla="*/ 5870088 w 8023328"/>
              <a:gd name="connsiteY755" fmla="*/ 1210863 h 2380521"/>
              <a:gd name="connsiteX756" fmla="*/ 5884877 w 8023328"/>
              <a:gd name="connsiteY756" fmla="*/ 1224719 h 2380521"/>
              <a:gd name="connsiteX757" fmla="*/ 5870088 w 8023328"/>
              <a:gd name="connsiteY757" fmla="*/ 1237116 h 2380521"/>
              <a:gd name="connsiteX758" fmla="*/ 5855299 w 8023328"/>
              <a:gd name="connsiteY758" fmla="*/ 1224719 h 2380521"/>
              <a:gd name="connsiteX759" fmla="*/ 5870088 w 8023328"/>
              <a:gd name="connsiteY759" fmla="*/ 1210863 h 2380521"/>
              <a:gd name="connsiteX760" fmla="*/ 5799257 w 8023328"/>
              <a:gd name="connsiteY760" fmla="*/ 1210863 h 2380521"/>
              <a:gd name="connsiteX761" fmla="*/ 5814045 w 8023328"/>
              <a:gd name="connsiteY761" fmla="*/ 1224719 h 2380521"/>
              <a:gd name="connsiteX762" fmla="*/ 5799257 w 8023328"/>
              <a:gd name="connsiteY762" fmla="*/ 1237116 h 2380521"/>
              <a:gd name="connsiteX763" fmla="*/ 5784469 w 8023328"/>
              <a:gd name="connsiteY763" fmla="*/ 1224719 h 2380521"/>
              <a:gd name="connsiteX764" fmla="*/ 5799257 w 8023328"/>
              <a:gd name="connsiteY764" fmla="*/ 1210863 h 2380521"/>
              <a:gd name="connsiteX765" fmla="*/ 5724122 w 8023328"/>
              <a:gd name="connsiteY765" fmla="*/ 1210863 h 2380521"/>
              <a:gd name="connsiteX766" fmla="*/ 5736519 w 8023328"/>
              <a:gd name="connsiteY766" fmla="*/ 1225651 h 2380521"/>
              <a:gd name="connsiteX767" fmla="*/ 5724122 w 8023328"/>
              <a:gd name="connsiteY767" fmla="*/ 1240439 h 2380521"/>
              <a:gd name="connsiteX768" fmla="*/ 5710266 w 8023328"/>
              <a:gd name="connsiteY768" fmla="*/ 1225651 h 2380521"/>
              <a:gd name="connsiteX769" fmla="*/ 5724122 w 8023328"/>
              <a:gd name="connsiteY769" fmla="*/ 1210863 h 2380521"/>
              <a:gd name="connsiteX770" fmla="*/ 5653291 w 8023328"/>
              <a:gd name="connsiteY770" fmla="*/ 1210863 h 2380521"/>
              <a:gd name="connsiteX771" fmla="*/ 5665688 w 8023328"/>
              <a:gd name="connsiteY771" fmla="*/ 1225651 h 2380521"/>
              <a:gd name="connsiteX772" fmla="*/ 5653291 w 8023328"/>
              <a:gd name="connsiteY772" fmla="*/ 1240439 h 2380521"/>
              <a:gd name="connsiteX773" fmla="*/ 5639435 w 8023328"/>
              <a:gd name="connsiteY773" fmla="*/ 1225651 h 2380521"/>
              <a:gd name="connsiteX774" fmla="*/ 5653291 w 8023328"/>
              <a:gd name="connsiteY774" fmla="*/ 1210863 h 2380521"/>
              <a:gd name="connsiteX775" fmla="*/ 5582461 w 8023328"/>
              <a:gd name="connsiteY775" fmla="*/ 1210863 h 2380521"/>
              <a:gd name="connsiteX776" fmla="*/ 5594858 w 8023328"/>
              <a:gd name="connsiteY776" fmla="*/ 1225651 h 2380521"/>
              <a:gd name="connsiteX777" fmla="*/ 5582461 w 8023328"/>
              <a:gd name="connsiteY777" fmla="*/ 1240439 h 2380521"/>
              <a:gd name="connsiteX778" fmla="*/ 5568605 w 8023328"/>
              <a:gd name="connsiteY778" fmla="*/ 1225651 h 2380521"/>
              <a:gd name="connsiteX779" fmla="*/ 5582461 w 8023328"/>
              <a:gd name="connsiteY779" fmla="*/ 1210863 h 2380521"/>
              <a:gd name="connsiteX780" fmla="*/ 5510171 w 8023328"/>
              <a:gd name="connsiteY780" fmla="*/ 1210863 h 2380521"/>
              <a:gd name="connsiteX781" fmla="*/ 5524027 w 8023328"/>
              <a:gd name="connsiteY781" fmla="*/ 1225651 h 2380521"/>
              <a:gd name="connsiteX782" fmla="*/ 5510171 w 8023328"/>
              <a:gd name="connsiteY782" fmla="*/ 1240439 h 2380521"/>
              <a:gd name="connsiteX783" fmla="*/ 5497774 w 8023328"/>
              <a:gd name="connsiteY783" fmla="*/ 1225651 h 2380521"/>
              <a:gd name="connsiteX784" fmla="*/ 5510171 w 8023328"/>
              <a:gd name="connsiteY784" fmla="*/ 1210863 h 2380521"/>
              <a:gd name="connsiteX785" fmla="*/ 5438937 w 8023328"/>
              <a:gd name="connsiteY785" fmla="*/ 1210863 h 2380521"/>
              <a:gd name="connsiteX786" fmla="*/ 5453178 w 8023328"/>
              <a:gd name="connsiteY786" fmla="*/ 1225651 h 2380521"/>
              <a:gd name="connsiteX787" fmla="*/ 5438937 w 8023328"/>
              <a:gd name="connsiteY787" fmla="*/ 1240439 h 2380521"/>
              <a:gd name="connsiteX788" fmla="*/ 5426945 w 8023328"/>
              <a:gd name="connsiteY788" fmla="*/ 1225651 h 2380521"/>
              <a:gd name="connsiteX789" fmla="*/ 5438937 w 8023328"/>
              <a:gd name="connsiteY789" fmla="*/ 1210863 h 2380521"/>
              <a:gd name="connsiteX790" fmla="*/ 5367530 w 8023328"/>
              <a:gd name="connsiteY790" fmla="*/ 1210863 h 2380521"/>
              <a:gd name="connsiteX791" fmla="*/ 5382318 w 8023328"/>
              <a:gd name="connsiteY791" fmla="*/ 1225651 h 2380521"/>
              <a:gd name="connsiteX792" fmla="*/ 5367530 w 8023328"/>
              <a:gd name="connsiteY792" fmla="*/ 1240439 h 2380521"/>
              <a:gd name="connsiteX793" fmla="*/ 5352742 w 8023328"/>
              <a:gd name="connsiteY793" fmla="*/ 1225651 h 2380521"/>
              <a:gd name="connsiteX794" fmla="*/ 5367530 w 8023328"/>
              <a:gd name="connsiteY794" fmla="*/ 1210863 h 2380521"/>
              <a:gd name="connsiteX795" fmla="*/ 5296699 w 8023328"/>
              <a:gd name="connsiteY795" fmla="*/ 1210863 h 2380521"/>
              <a:gd name="connsiteX796" fmla="*/ 5311488 w 8023328"/>
              <a:gd name="connsiteY796" fmla="*/ 1225651 h 2380521"/>
              <a:gd name="connsiteX797" fmla="*/ 5296699 w 8023328"/>
              <a:gd name="connsiteY797" fmla="*/ 1240439 h 2380521"/>
              <a:gd name="connsiteX798" fmla="*/ 5281910 w 8023328"/>
              <a:gd name="connsiteY798" fmla="*/ 1225651 h 2380521"/>
              <a:gd name="connsiteX799" fmla="*/ 5296699 w 8023328"/>
              <a:gd name="connsiteY799" fmla="*/ 1210863 h 2380521"/>
              <a:gd name="connsiteX800" fmla="*/ 5225869 w 8023328"/>
              <a:gd name="connsiteY800" fmla="*/ 1210863 h 2380521"/>
              <a:gd name="connsiteX801" fmla="*/ 5240657 w 8023328"/>
              <a:gd name="connsiteY801" fmla="*/ 1225651 h 2380521"/>
              <a:gd name="connsiteX802" fmla="*/ 5225869 w 8023328"/>
              <a:gd name="connsiteY802" fmla="*/ 1240439 h 2380521"/>
              <a:gd name="connsiteX803" fmla="*/ 5211081 w 8023328"/>
              <a:gd name="connsiteY803" fmla="*/ 1225651 h 2380521"/>
              <a:gd name="connsiteX804" fmla="*/ 5225869 w 8023328"/>
              <a:gd name="connsiteY804" fmla="*/ 1210863 h 2380521"/>
              <a:gd name="connsiteX805" fmla="*/ 5154105 w 8023328"/>
              <a:gd name="connsiteY805" fmla="*/ 1210863 h 2380521"/>
              <a:gd name="connsiteX806" fmla="*/ 5166502 w 8023328"/>
              <a:gd name="connsiteY806" fmla="*/ 1225651 h 2380521"/>
              <a:gd name="connsiteX807" fmla="*/ 5154105 w 8023328"/>
              <a:gd name="connsiteY807" fmla="*/ 1240439 h 2380521"/>
              <a:gd name="connsiteX808" fmla="*/ 5140249 w 8023328"/>
              <a:gd name="connsiteY808" fmla="*/ 1225651 h 2380521"/>
              <a:gd name="connsiteX809" fmla="*/ 5154105 w 8023328"/>
              <a:gd name="connsiteY809" fmla="*/ 1210863 h 2380521"/>
              <a:gd name="connsiteX810" fmla="*/ 5083276 w 8023328"/>
              <a:gd name="connsiteY810" fmla="*/ 1210863 h 2380521"/>
              <a:gd name="connsiteX811" fmla="*/ 5095673 w 8023328"/>
              <a:gd name="connsiteY811" fmla="*/ 1225651 h 2380521"/>
              <a:gd name="connsiteX812" fmla="*/ 5083276 w 8023328"/>
              <a:gd name="connsiteY812" fmla="*/ 1240439 h 2380521"/>
              <a:gd name="connsiteX813" fmla="*/ 5069420 w 8023328"/>
              <a:gd name="connsiteY813" fmla="*/ 1225651 h 2380521"/>
              <a:gd name="connsiteX814" fmla="*/ 5083276 w 8023328"/>
              <a:gd name="connsiteY814" fmla="*/ 1210863 h 2380521"/>
              <a:gd name="connsiteX815" fmla="*/ 5012445 w 8023328"/>
              <a:gd name="connsiteY815" fmla="*/ 1210863 h 2380521"/>
              <a:gd name="connsiteX816" fmla="*/ 5024842 w 8023328"/>
              <a:gd name="connsiteY816" fmla="*/ 1225651 h 2380521"/>
              <a:gd name="connsiteX817" fmla="*/ 5012445 w 8023328"/>
              <a:gd name="connsiteY817" fmla="*/ 1240439 h 2380521"/>
              <a:gd name="connsiteX818" fmla="*/ 4998589 w 8023328"/>
              <a:gd name="connsiteY818" fmla="*/ 1225651 h 2380521"/>
              <a:gd name="connsiteX819" fmla="*/ 5012445 w 8023328"/>
              <a:gd name="connsiteY819" fmla="*/ 1210863 h 2380521"/>
              <a:gd name="connsiteX820" fmla="*/ 4940157 w 8023328"/>
              <a:gd name="connsiteY820" fmla="*/ 1210863 h 2380521"/>
              <a:gd name="connsiteX821" fmla="*/ 4954013 w 8023328"/>
              <a:gd name="connsiteY821" fmla="*/ 1225651 h 2380521"/>
              <a:gd name="connsiteX822" fmla="*/ 4940157 w 8023328"/>
              <a:gd name="connsiteY822" fmla="*/ 1240439 h 2380521"/>
              <a:gd name="connsiteX823" fmla="*/ 4927760 w 8023328"/>
              <a:gd name="connsiteY823" fmla="*/ 1225651 h 2380521"/>
              <a:gd name="connsiteX824" fmla="*/ 4940157 w 8023328"/>
              <a:gd name="connsiteY824" fmla="*/ 1210863 h 2380521"/>
              <a:gd name="connsiteX825" fmla="*/ 4865953 w 8023328"/>
              <a:gd name="connsiteY825" fmla="*/ 1210863 h 2380521"/>
              <a:gd name="connsiteX826" fmla="*/ 4879809 w 8023328"/>
              <a:gd name="connsiteY826" fmla="*/ 1225651 h 2380521"/>
              <a:gd name="connsiteX827" fmla="*/ 4865953 w 8023328"/>
              <a:gd name="connsiteY827" fmla="*/ 1240439 h 2380521"/>
              <a:gd name="connsiteX828" fmla="*/ 4853556 w 8023328"/>
              <a:gd name="connsiteY828" fmla="*/ 1225651 h 2380521"/>
              <a:gd name="connsiteX829" fmla="*/ 4865953 w 8023328"/>
              <a:gd name="connsiteY829" fmla="*/ 1210863 h 2380521"/>
              <a:gd name="connsiteX830" fmla="*/ 4795122 w 8023328"/>
              <a:gd name="connsiteY830" fmla="*/ 1210863 h 2380521"/>
              <a:gd name="connsiteX831" fmla="*/ 4808978 w 8023328"/>
              <a:gd name="connsiteY831" fmla="*/ 1225651 h 2380521"/>
              <a:gd name="connsiteX832" fmla="*/ 4795122 w 8023328"/>
              <a:gd name="connsiteY832" fmla="*/ 1240439 h 2380521"/>
              <a:gd name="connsiteX833" fmla="*/ 4782725 w 8023328"/>
              <a:gd name="connsiteY833" fmla="*/ 1225651 h 2380521"/>
              <a:gd name="connsiteX834" fmla="*/ 4795122 w 8023328"/>
              <a:gd name="connsiteY834" fmla="*/ 1210863 h 2380521"/>
              <a:gd name="connsiteX835" fmla="*/ 4726684 w 8023328"/>
              <a:gd name="connsiteY835" fmla="*/ 1210863 h 2380521"/>
              <a:gd name="connsiteX836" fmla="*/ 4741472 w 8023328"/>
              <a:gd name="connsiteY836" fmla="*/ 1225651 h 2380521"/>
              <a:gd name="connsiteX837" fmla="*/ 4726684 w 8023328"/>
              <a:gd name="connsiteY837" fmla="*/ 1240439 h 2380521"/>
              <a:gd name="connsiteX838" fmla="*/ 4711896 w 8023328"/>
              <a:gd name="connsiteY838" fmla="*/ 1225651 h 2380521"/>
              <a:gd name="connsiteX839" fmla="*/ 4726684 w 8023328"/>
              <a:gd name="connsiteY839" fmla="*/ 1210863 h 2380521"/>
              <a:gd name="connsiteX840" fmla="*/ 4655853 w 8023328"/>
              <a:gd name="connsiteY840" fmla="*/ 1210863 h 2380521"/>
              <a:gd name="connsiteX841" fmla="*/ 4670642 w 8023328"/>
              <a:gd name="connsiteY841" fmla="*/ 1225651 h 2380521"/>
              <a:gd name="connsiteX842" fmla="*/ 4655853 w 8023328"/>
              <a:gd name="connsiteY842" fmla="*/ 1240439 h 2380521"/>
              <a:gd name="connsiteX843" fmla="*/ 4641064 w 8023328"/>
              <a:gd name="connsiteY843" fmla="*/ 1225651 h 2380521"/>
              <a:gd name="connsiteX844" fmla="*/ 4655853 w 8023328"/>
              <a:gd name="connsiteY844" fmla="*/ 1210863 h 2380521"/>
              <a:gd name="connsiteX845" fmla="*/ 4585023 w 8023328"/>
              <a:gd name="connsiteY845" fmla="*/ 1210863 h 2380521"/>
              <a:gd name="connsiteX846" fmla="*/ 4599811 w 8023328"/>
              <a:gd name="connsiteY846" fmla="*/ 1225651 h 2380521"/>
              <a:gd name="connsiteX847" fmla="*/ 4585023 w 8023328"/>
              <a:gd name="connsiteY847" fmla="*/ 1240439 h 2380521"/>
              <a:gd name="connsiteX848" fmla="*/ 4570235 w 8023328"/>
              <a:gd name="connsiteY848" fmla="*/ 1225651 h 2380521"/>
              <a:gd name="connsiteX849" fmla="*/ 4585023 w 8023328"/>
              <a:gd name="connsiteY849" fmla="*/ 1210863 h 2380521"/>
              <a:gd name="connsiteX850" fmla="*/ 4513260 w 8023328"/>
              <a:gd name="connsiteY850" fmla="*/ 1210863 h 2380521"/>
              <a:gd name="connsiteX851" fmla="*/ 4525657 w 8023328"/>
              <a:gd name="connsiteY851" fmla="*/ 1225651 h 2380521"/>
              <a:gd name="connsiteX852" fmla="*/ 4513260 w 8023328"/>
              <a:gd name="connsiteY852" fmla="*/ 1240439 h 2380521"/>
              <a:gd name="connsiteX853" fmla="*/ 4499404 w 8023328"/>
              <a:gd name="connsiteY853" fmla="*/ 1225651 h 2380521"/>
              <a:gd name="connsiteX854" fmla="*/ 4513260 w 8023328"/>
              <a:gd name="connsiteY854" fmla="*/ 1210863 h 2380521"/>
              <a:gd name="connsiteX855" fmla="*/ 4439056 w 8023328"/>
              <a:gd name="connsiteY855" fmla="*/ 1210863 h 2380521"/>
              <a:gd name="connsiteX856" fmla="*/ 4451453 w 8023328"/>
              <a:gd name="connsiteY856" fmla="*/ 1225651 h 2380521"/>
              <a:gd name="connsiteX857" fmla="*/ 4439056 w 8023328"/>
              <a:gd name="connsiteY857" fmla="*/ 1240439 h 2380521"/>
              <a:gd name="connsiteX858" fmla="*/ 4425200 w 8023328"/>
              <a:gd name="connsiteY858" fmla="*/ 1225651 h 2380521"/>
              <a:gd name="connsiteX859" fmla="*/ 4439056 w 8023328"/>
              <a:gd name="connsiteY859" fmla="*/ 1210863 h 2380521"/>
              <a:gd name="connsiteX860" fmla="*/ 4366768 w 8023328"/>
              <a:gd name="connsiteY860" fmla="*/ 1210863 h 2380521"/>
              <a:gd name="connsiteX861" fmla="*/ 4380624 w 8023328"/>
              <a:gd name="connsiteY861" fmla="*/ 1225651 h 2380521"/>
              <a:gd name="connsiteX862" fmla="*/ 4366768 w 8023328"/>
              <a:gd name="connsiteY862" fmla="*/ 1240439 h 2380521"/>
              <a:gd name="connsiteX863" fmla="*/ 4354371 w 8023328"/>
              <a:gd name="connsiteY863" fmla="*/ 1225651 h 2380521"/>
              <a:gd name="connsiteX864" fmla="*/ 4366768 w 8023328"/>
              <a:gd name="connsiteY864" fmla="*/ 1210863 h 2380521"/>
              <a:gd name="connsiteX865" fmla="*/ 4295937 w 8023328"/>
              <a:gd name="connsiteY865" fmla="*/ 1210863 h 2380521"/>
              <a:gd name="connsiteX866" fmla="*/ 4309793 w 8023328"/>
              <a:gd name="connsiteY866" fmla="*/ 1225651 h 2380521"/>
              <a:gd name="connsiteX867" fmla="*/ 4295937 w 8023328"/>
              <a:gd name="connsiteY867" fmla="*/ 1240439 h 2380521"/>
              <a:gd name="connsiteX868" fmla="*/ 4283540 w 8023328"/>
              <a:gd name="connsiteY868" fmla="*/ 1225651 h 2380521"/>
              <a:gd name="connsiteX869" fmla="*/ 4295937 w 8023328"/>
              <a:gd name="connsiteY869" fmla="*/ 1210863 h 2380521"/>
              <a:gd name="connsiteX870" fmla="*/ 368953 w 8023328"/>
              <a:gd name="connsiteY870" fmla="*/ 1210863 h 2380521"/>
              <a:gd name="connsiteX871" fmla="*/ 383742 w 8023328"/>
              <a:gd name="connsiteY871" fmla="*/ 1225651 h 2380521"/>
              <a:gd name="connsiteX872" fmla="*/ 368953 w 8023328"/>
              <a:gd name="connsiteY872" fmla="*/ 1240439 h 2380521"/>
              <a:gd name="connsiteX873" fmla="*/ 354165 w 8023328"/>
              <a:gd name="connsiteY873" fmla="*/ 1225651 h 2380521"/>
              <a:gd name="connsiteX874" fmla="*/ 368953 w 8023328"/>
              <a:gd name="connsiteY874" fmla="*/ 1210863 h 2380521"/>
              <a:gd name="connsiteX875" fmla="*/ 297189 w 8023328"/>
              <a:gd name="connsiteY875" fmla="*/ 1210863 h 2380521"/>
              <a:gd name="connsiteX876" fmla="*/ 309586 w 8023328"/>
              <a:gd name="connsiteY876" fmla="*/ 1225651 h 2380521"/>
              <a:gd name="connsiteX877" fmla="*/ 297189 w 8023328"/>
              <a:gd name="connsiteY877" fmla="*/ 1240439 h 2380521"/>
              <a:gd name="connsiteX878" fmla="*/ 283334 w 8023328"/>
              <a:gd name="connsiteY878" fmla="*/ 1225651 h 2380521"/>
              <a:gd name="connsiteX879" fmla="*/ 297189 w 8023328"/>
              <a:gd name="connsiteY879" fmla="*/ 1210863 h 2380521"/>
              <a:gd name="connsiteX880" fmla="*/ 226361 w 8023328"/>
              <a:gd name="connsiteY880" fmla="*/ 1210863 h 2380521"/>
              <a:gd name="connsiteX881" fmla="*/ 238759 w 8023328"/>
              <a:gd name="connsiteY881" fmla="*/ 1225651 h 2380521"/>
              <a:gd name="connsiteX882" fmla="*/ 226361 w 8023328"/>
              <a:gd name="connsiteY882" fmla="*/ 1240439 h 2380521"/>
              <a:gd name="connsiteX883" fmla="*/ 212504 w 8023328"/>
              <a:gd name="connsiteY883" fmla="*/ 1225651 h 2380521"/>
              <a:gd name="connsiteX884" fmla="*/ 226361 w 8023328"/>
              <a:gd name="connsiteY884" fmla="*/ 1210863 h 2380521"/>
              <a:gd name="connsiteX885" fmla="*/ 155527 w 8023328"/>
              <a:gd name="connsiteY885" fmla="*/ 1210863 h 2380521"/>
              <a:gd name="connsiteX886" fmla="*/ 167924 w 8023328"/>
              <a:gd name="connsiteY886" fmla="*/ 1225651 h 2380521"/>
              <a:gd name="connsiteX887" fmla="*/ 155527 w 8023328"/>
              <a:gd name="connsiteY887" fmla="*/ 1240439 h 2380521"/>
              <a:gd name="connsiteX888" fmla="*/ 141671 w 8023328"/>
              <a:gd name="connsiteY888" fmla="*/ 1225651 h 2380521"/>
              <a:gd name="connsiteX889" fmla="*/ 155527 w 8023328"/>
              <a:gd name="connsiteY889" fmla="*/ 1210863 h 2380521"/>
              <a:gd name="connsiteX890" fmla="*/ 83239 w 8023328"/>
              <a:gd name="connsiteY890" fmla="*/ 1210863 h 2380521"/>
              <a:gd name="connsiteX891" fmla="*/ 97095 w 8023328"/>
              <a:gd name="connsiteY891" fmla="*/ 1225651 h 2380521"/>
              <a:gd name="connsiteX892" fmla="*/ 83239 w 8023328"/>
              <a:gd name="connsiteY892" fmla="*/ 1240439 h 2380521"/>
              <a:gd name="connsiteX893" fmla="*/ 70841 w 8023328"/>
              <a:gd name="connsiteY893" fmla="*/ 1225651 h 2380521"/>
              <a:gd name="connsiteX894" fmla="*/ 83239 w 8023328"/>
              <a:gd name="connsiteY894" fmla="*/ 1210863 h 2380521"/>
              <a:gd name="connsiteX895" fmla="*/ 12003 w 8023328"/>
              <a:gd name="connsiteY895" fmla="*/ 1210863 h 2380521"/>
              <a:gd name="connsiteX896" fmla="*/ 26244 w 8023328"/>
              <a:gd name="connsiteY896" fmla="*/ 1225651 h 2380521"/>
              <a:gd name="connsiteX897" fmla="*/ 12003 w 8023328"/>
              <a:gd name="connsiteY897" fmla="*/ 1240439 h 2380521"/>
              <a:gd name="connsiteX898" fmla="*/ 10 w 8023328"/>
              <a:gd name="connsiteY898" fmla="*/ 1225651 h 2380521"/>
              <a:gd name="connsiteX899" fmla="*/ 12003 w 8023328"/>
              <a:gd name="connsiteY899" fmla="*/ 1210863 h 2380521"/>
              <a:gd name="connsiteX900" fmla="*/ 7013492 w 8023328"/>
              <a:gd name="connsiteY900" fmla="*/ 1140032 h 2380521"/>
              <a:gd name="connsiteX901" fmla="*/ 7028280 w 8023328"/>
              <a:gd name="connsiteY901" fmla="*/ 1152429 h 2380521"/>
              <a:gd name="connsiteX902" fmla="*/ 7013492 w 8023328"/>
              <a:gd name="connsiteY902" fmla="*/ 1166286 h 2380521"/>
              <a:gd name="connsiteX903" fmla="*/ 6998704 w 8023328"/>
              <a:gd name="connsiteY903" fmla="*/ 1152429 h 2380521"/>
              <a:gd name="connsiteX904" fmla="*/ 7013492 w 8023328"/>
              <a:gd name="connsiteY904" fmla="*/ 1140032 h 2380521"/>
              <a:gd name="connsiteX905" fmla="*/ 6939085 w 8023328"/>
              <a:gd name="connsiteY905" fmla="*/ 1140032 h 2380521"/>
              <a:gd name="connsiteX906" fmla="*/ 6950753 w 8023328"/>
              <a:gd name="connsiteY906" fmla="*/ 1152429 h 2380521"/>
              <a:gd name="connsiteX907" fmla="*/ 6939085 w 8023328"/>
              <a:gd name="connsiteY907" fmla="*/ 1166286 h 2380521"/>
              <a:gd name="connsiteX908" fmla="*/ 6924500 w 8023328"/>
              <a:gd name="connsiteY908" fmla="*/ 1152429 h 2380521"/>
              <a:gd name="connsiteX909" fmla="*/ 6939085 w 8023328"/>
              <a:gd name="connsiteY909" fmla="*/ 1140032 h 2380521"/>
              <a:gd name="connsiteX910" fmla="*/ 6867525 w 8023328"/>
              <a:gd name="connsiteY910" fmla="*/ 1140032 h 2380521"/>
              <a:gd name="connsiteX911" fmla="*/ 6879922 w 8023328"/>
              <a:gd name="connsiteY911" fmla="*/ 1153888 h 2380521"/>
              <a:gd name="connsiteX912" fmla="*/ 6867525 w 8023328"/>
              <a:gd name="connsiteY912" fmla="*/ 1166286 h 2380521"/>
              <a:gd name="connsiteX913" fmla="*/ 6853669 w 8023328"/>
              <a:gd name="connsiteY913" fmla="*/ 1153888 h 2380521"/>
              <a:gd name="connsiteX914" fmla="*/ 6867525 w 8023328"/>
              <a:gd name="connsiteY914" fmla="*/ 1140032 h 2380521"/>
              <a:gd name="connsiteX915" fmla="*/ 6796696 w 8023328"/>
              <a:gd name="connsiteY915" fmla="*/ 1140032 h 2380521"/>
              <a:gd name="connsiteX916" fmla="*/ 6809093 w 8023328"/>
              <a:gd name="connsiteY916" fmla="*/ 1153888 h 2380521"/>
              <a:gd name="connsiteX917" fmla="*/ 6796696 w 8023328"/>
              <a:gd name="connsiteY917" fmla="*/ 1166286 h 2380521"/>
              <a:gd name="connsiteX918" fmla="*/ 6782840 w 8023328"/>
              <a:gd name="connsiteY918" fmla="*/ 1153888 h 2380521"/>
              <a:gd name="connsiteX919" fmla="*/ 6796696 w 8023328"/>
              <a:gd name="connsiteY919" fmla="*/ 1140032 h 2380521"/>
              <a:gd name="connsiteX920" fmla="*/ 6724405 w 8023328"/>
              <a:gd name="connsiteY920" fmla="*/ 1140032 h 2380521"/>
              <a:gd name="connsiteX921" fmla="*/ 6738261 w 8023328"/>
              <a:gd name="connsiteY921" fmla="*/ 1153888 h 2380521"/>
              <a:gd name="connsiteX922" fmla="*/ 6724405 w 8023328"/>
              <a:gd name="connsiteY922" fmla="*/ 1166286 h 2380521"/>
              <a:gd name="connsiteX923" fmla="*/ 6712008 w 8023328"/>
              <a:gd name="connsiteY923" fmla="*/ 1153888 h 2380521"/>
              <a:gd name="connsiteX924" fmla="*/ 6724405 w 8023328"/>
              <a:gd name="connsiteY924" fmla="*/ 1140032 h 2380521"/>
              <a:gd name="connsiteX925" fmla="*/ 6653576 w 8023328"/>
              <a:gd name="connsiteY925" fmla="*/ 1140032 h 2380521"/>
              <a:gd name="connsiteX926" fmla="*/ 6667432 w 8023328"/>
              <a:gd name="connsiteY926" fmla="*/ 1153888 h 2380521"/>
              <a:gd name="connsiteX927" fmla="*/ 6653576 w 8023328"/>
              <a:gd name="connsiteY927" fmla="*/ 1166286 h 2380521"/>
              <a:gd name="connsiteX928" fmla="*/ 6641179 w 8023328"/>
              <a:gd name="connsiteY928" fmla="*/ 1153888 h 2380521"/>
              <a:gd name="connsiteX929" fmla="*/ 6653576 w 8023328"/>
              <a:gd name="connsiteY929" fmla="*/ 1140032 h 2380521"/>
              <a:gd name="connsiteX930" fmla="*/ 6581764 w 8023328"/>
              <a:gd name="connsiteY930" fmla="*/ 1140032 h 2380521"/>
              <a:gd name="connsiteX931" fmla="*/ 6596552 w 8023328"/>
              <a:gd name="connsiteY931" fmla="*/ 1153888 h 2380521"/>
              <a:gd name="connsiteX932" fmla="*/ 6581764 w 8023328"/>
              <a:gd name="connsiteY932" fmla="*/ 1166286 h 2380521"/>
              <a:gd name="connsiteX933" fmla="*/ 6566976 w 8023328"/>
              <a:gd name="connsiteY933" fmla="*/ 1153888 h 2380521"/>
              <a:gd name="connsiteX934" fmla="*/ 6581764 w 8023328"/>
              <a:gd name="connsiteY934" fmla="*/ 1140032 h 2380521"/>
              <a:gd name="connsiteX935" fmla="*/ 6510933 w 8023328"/>
              <a:gd name="connsiteY935" fmla="*/ 1140032 h 2380521"/>
              <a:gd name="connsiteX936" fmla="*/ 6525722 w 8023328"/>
              <a:gd name="connsiteY936" fmla="*/ 1153888 h 2380521"/>
              <a:gd name="connsiteX937" fmla="*/ 6510933 w 8023328"/>
              <a:gd name="connsiteY937" fmla="*/ 1166286 h 2380521"/>
              <a:gd name="connsiteX938" fmla="*/ 6496144 w 8023328"/>
              <a:gd name="connsiteY938" fmla="*/ 1153888 h 2380521"/>
              <a:gd name="connsiteX939" fmla="*/ 6510933 w 8023328"/>
              <a:gd name="connsiteY939" fmla="*/ 1140032 h 2380521"/>
              <a:gd name="connsiteX940" fmla="*/ 6440492 w 8023328"/>
              <a:gd name="connsiteY940" fmla="*/ 1140032 h 2380521"/>
              <a:gd name="connsiteX941" fmla="*/ 6454911 w 8023328"/>
              <a:gd name="connsiteY941" fmla="*/ 1153888 h 2380521"/>
              <a:gd name="connsiteX942" fmla="*/ 6440492 w 8023328"/>
              <a:gd name="connsiteY942" fmla="*/ 1166286 h 2380521"/>
              <a:gd name="connsiteX943" fmla="*/ 6425315 w 8023328"/>
              <a:gd name="connsiteY943" fmla="*/ 1153888 h 2380521"/>
              <a:gd name="connsiteX944" fmla="*/ 6440492 w 8023328"/>
              <a:gd name="connsiteY944" fmla="*/ 1140032 h 2380521"/>
              <a:gd name="connsiteX945" fmla="*/ 6368340 w 8023328"/>
              <a:gd name="connsiteY945" fmla="*/ 1140032 h 2380521"/>
              <a:gd name="connsiteX946" fmla="*/ 6380737 w 8023328"/>
              <a:gd name="connsiteY946" fmla="*/ 1153888 h 2380521"/>
              <a:gd name="connsiteX947" fmla="*/ 6368340 w 8023328"/>
              <a:gd name="connsiteY947" fmla="*/ 1166286 h 2380521"/>
              <a:gd name="connsiteX948" fmla="*/ 6354484 w 8023328"/>
              <a:gd name="connsiteY948" fmla="*/ 1153888 h 2380521"/>
              <a:gd name="connsiteX949" fmla="*/ 6368340 w 8023328"/>
              <a:gd name="connsiteY949" fmla="*/ 1140032 h 2380521"/>
              <a:gd name="connsiteX950" fmla="*/ 6297511 w 8023328"/>
              <a:gd name="connsiteY950" fmla="*/ 1140032 h 2380521"/>
              <a:gd name="connsiteX951" fmla="*/ 6309908 w 8023328"/>
              <a:gd name="connsiteY951" fmla="*/ 1153888 h 2380521"/>
              <a:gd name="connsiteX952" fmla="*/ 6297511 w 8023328"/>
              <a:gd name="connsiteY952" fmla="*/ 1166286 h 2380521"/>
              <a:gd name="connsiteX953" fmla="*/ 6283655 w 8023328"/>
              <a:gd name="connsiteY953" fmla="*/ 1153888 h 2380521"/>
              <a:gd name="connsiteX954" fmla="*/ 6297511 w 8023328"/>
              <a:gd name="connsiteY954" fmla="*/ 1140032 h 2380521"/>
              <a:gd name="connsiteX955" fmla="*/ 6226679 w 8023328"/>
              <a:gd name="connsiteY955" fmla="*/ 1140032 h 2380521"/>
              <a:gd name="connsiteX956" fmla="*/ 6239076 w 8023328"/>
              <a:gd name="connsiteY956" fmla="*/ 1153888 h 2380521"/>
              <a:gd name="connsiteX957" fmla="*/ 6226679 w 8023328"/>
              <a:gd name="connsiteY957" fmla="*/ 1166286 h 2380521"/>
              <a:gd name="connsiteX958" fmla="*/ 6212823 w 8023328"/>
              <a:gd name="connsiteY958" fmla="*/ 1153888 h 2380521"/>
              <a:gd name="connsiteX959" fmla="*/ 6226679 w 8023328"/>
              <a:gd name="connsiteY959" fmla="*/ 1140032 h 2380521"/>
              <a:gd name="connsiteX960" fmla="*/ 6154391 w 8023328"/>
              <a:gd name="connsiteY960" fmla="*/ 1140032 h 2380521"/>
              <a:gd name="connsiteX961" fmla="*/ 6168247 w 8023328"/>
              <a:gd name="connsiteY961" fmla="*/ 1153888 h 2380521"/>
              <a:gd name="connsiteX962" fmla="*/ 6154391 w 8023328"/>
              <a:gd name="connsiteY962" fmla="*/ 1166286 h 2380521"/>
              <a:gd name="connsiteX963" fmla="*/ 6141994 w 8023328"/>
              <a:gd name="connsiteY963" fmla="*/ 1153888 h 2380521"/>
              <a:gd name="connsiteX964" fmla="*/ 6154391 w 8023328"/>
              <a:gd name="connsiteY964" fmla="*/ 1140032 h 2380521"/>
              <a:gd name="connsiteX965" fmla="*/ 6083559 w 8023328"/>
              <a:gd name="connsiteY965" fmla="*/ 1140032 h 2380521"/>
              <a:gd name="connsiteX966" fmla="*/ 6097415 w 8023328"/>
              <a:gd name="connsiteY966" fmla="*/ 1153888 h 2380521"/>
              <a:gd name="connsiteX967" fmla="*/ 6083559 w 8023328"/>
              <a:gd name="connsiteY967" fmla="*/ 1166286 h 2380521"/>
              <a:gd name="connsiteX968" fmla="*/ 6071162 w 8023328"/>
              <a:gd name="connsiteY968" fmla="*/ 1153888 h 2380521"/>
              <a:gd name="connsiteX969" fmla="*/ 6083559 w 8023328"/>
              <a:gd name="connsiteY969" fmla="*/ 1140032 h 2380521"/>
              <a:gd name="connsiteX970" fmla="*/ 6009356 w 8023328"/>
              <a:gd name="connsiteY970" fmla="*/ 1140032 h 2380521"/>
              <a:gd name="connsiteX971" fmla="*/ 6023212 w 8023328"/>
              <a:gd name="connsiteY971" fmla="*/ 1153888 h 2380521"/>
              <a:gd name="connsiteX972" fmla="*/ 6009356 w 8023328"/>
              <a:gd name="connsiteY972" fmla="*/ 1166286 h 2380521"/>
              <a:gd name="connsiteX973" fmla="*/ 5996959 w 8023328"/>
              <a:gd name="connsiteY973" fmla="*/ 1153888 h 2380521"/>
              <a:gd name="connsiteX974" fmla="*/ 6009356 w 8023328"/>
              <a:gd name="connsiteY974" fmla="*/ 1140032 h 2380521"/>
              <a:gd name="connsiteX975" fmla="*/ 5940548 w 8023328"/>
              <a:gd name="connsiteY975" fmla="*/ 1140032 h 2380521"/>
              <a:gd name="connsiteX976" fmla="*/ 5955726 w 8023328"/>
              <a:gd name="connsiteY976" fmla="*/ 1153888 h 2380521"/>
              <a:gd name="connsiteX977" fmla="*/ 5940548 w 8023328"/>
              <a:gd name="connsiteY977" fmla="*/ 1166286 h 2380521"/>
              <a:gd name="connsiteX978" fmla="*/ 5926130 w 8023328"/>
              <a:gd name="connsiteY978" fmla="*/ 1153888 h 2380521"/>
              <a:gd name="connsiteX979" fmla="*/ 5940548 w 8023328"/>
              <a:gd name="connsiteY979" fmla="*/ 1140032 h 2380521"/>
              <a:gd name="connsiteX980" fmla="*/ 5870088 w 8023328"/>
              <a:gd name="connsiteY980" fmla="*/ 1140032 h 2380521"/>
              <a:gd name="connsiteX981" fmla="*/ 5884877 w 8023328"/>
              <a:gd name="connsiteY981" fmla="*/ 1153888 h 2380521"/>
              <a:gd name="connsiteX982" fmla="*/ 5870088 w 8023328"/>
              <a:gd name="connsiteY982" fmla="*/ 1166286 h 2380521"/>
              <a:gd name="connsiteX983" fmla="*/ 5855299 w 8023328"/>
              <a:gd name="connsiteY983" fmla="*/ 1153888 h 2380521"/>
              <a:gd name="connsiteX984" fmla="*/ 5870088 w 8023328"/>
              <a:gd name="connsiteY984" fmla="*/ 1140032 h 2380521"/>
              <a:gd name="connsiteX985" fmla="*/ 5799257 w 8023328"/>
              <a:gd name="connsiteY985" fmla="*/ 1140032 h 2380521"/>
              <a:gd name="connsiteX986" fmla="*/ 5814045 w 8023328"/>
              <a:gd name="connsiteY986" fmla="*/ 1153888 h 2380521"/>
              <a:gd name="connsiteX987" fmla="*/ 5799257 w 8023328"/>
              <a:gd name="connsiteY987" fmla="*/ 1166286 h 2380521"/>
              <a:gd name="connsiteX988" fmla="*/ 5784469 w 8023328"/>
              <a:gd name="connsiteY988" fmla="*/ 1153888 h 2380521"/>
              <a:gd name="connsiteX989" fmla="*/ 5799257 w 8023328"/>
              <a:gd name="connsiteY989" fmla="*/ 1140032 h 2380521"/>
              <a:gd name="connsiteX990" fmla="*/ 5724122 w 8023328"/>
              <a:gd name="connsiteY990" fmla="*/ 1140032 h 2380521"/>
              <a:gd name="connsiteX991" fmla="*/ 5736519 w 8023328"/>
              <a:gd name="connsiteY991" fmla="*/ 1153888 h 2380521"/>
              <a:gd name="connsiteX992" fmla="*/ 5724122 w 8023328"/>
              <a:gd name="connsiteY992" fmla="*/ 1166286 h 2380521"/>
              <a:gd name="connsiteX993" fmla="*/ 5710266 w 8023328"/>
              <a:gd name="connsiteY993" fmla="*/ 1153888 h 2380521"/>
              <a:gd name="connsiteX994" fmla="*/ 5724122 w 8023328"/>
              <a:gd name="connsiteY994" fmla="*/ 1140032 h 2380521"/>
              <a:gd name="connsiteX995" fmla="*/ 5653291 w 8023328"/>
              <a:gd name="connsiteY995" fmla="*/ 1140032 h 2380521"/>
              <a:gd name="connsiteX996" fmla="*/ 5665688 w 8023328"/>
              <a:gd name="connsiteY996" fmla="*/ 1153888 h 2380521"/>
              <a:gd name="connsiteX997" fmla="*/ 5653291 w 8023328"/>
              <a:gd name="connsiteY997" fmla="*/ 1166286 h 2380521"/>
              <a:gd name="connsiteX998" fmla="*/ 5639435 w 8023328"/>
              <a:gd name="connsiteY998" fmla="*/ 1153888 h 2380521"/>
              <a:gd name="connsiteX999" fmla="*/ 5653291 w 8023328"/>
              <a:gd name="connsiteY999" fmla="*/ 1140032 h 2380521"/>
              <a:gd name="connsiteX1000" fmla="*/ 5581002 w 8023328"/>
              <a:gd name="connsiteY1000" fmla="*/ 1140032 h 2380521"/>
              <a:gd name="connsiteX1001" fmla="*/ 5594858 w 8023328"/>
              <a:gd name="connsiteY1001" fmla="*/ 1153888 h 2380521"/>
              <a:gd name="connsiteX1002" fmla="*/ 5581002 w 8023328"/>
              <a:gd name="connsiteY1002" fmla="*/ 1166286 h 2380521"/>
              <a:gd name="connsiteX1003" fmla="*/ 5568605 w 8023328"/>
              <a:gd name="connsiteY1003" fmla="*/ 1153888 h 2380521"/>
              <a:gd name="connsiteX1004" fmla="*/ 5581002 w 8023328"/>
              <a:gd name="connsiteY1004" fmla="*/ 1140032 h 2380521"/>
              <a:gd name="connsiteX1005" fmla="*/ 5510171 w 8023328"/>
              <a:gd name="connsiteY1005" fmla="*/ 1140032 h 2380521"/>
              <a:gd name="connsiteX1006" fmla="*/ 5524027 w 8023328"/>
              <a:gd name="connsiteY1006" fmla="*/ 1153888 h 2380521"/>
              <a:gd name="connsiteX1007" fmla="*/ 5510171 w 8023328"/>
              <a:gd name="connsiteY1007" fmla="*/ 1166286 h 2380521"/>
              <a:gd name="connsiteX1008" fmla="*/ 5497774 w 8023328"/>
              <a:gd name="connsiteY1008" fmla="*/ 1153888 h 2380521"/>
              <a:gd name="connsiteX1009" fmla="*/ 5510171 w 8023328"/>
              <a:gd name="connsiteY1009" fmla="*/ 1140032 h 2380521"/>
              <a:gd name="connsiteX1010" fmla="*/ 5438937 w 8023328"/>
              <a:gd name="connsiteY1010" fmla="*/ 1140032 h 2380521"/>
              <a:gd name="connsiteX1011" fmla="*/ 5453178 w 8023328"/>
              <a:gd name="connsiteY1011" fmla="*/ 1153888 h 2380521"/>
              <a:gd name="connsiteX1012" fmla="*/ 5438937 w 8023328"/>
              <a:gd name="connsiteY1012" fmla="*/ 1166286 h 2380521"/>
              <a:gd name="connsiteX1013" fmla="*/ 5426945 w 8023328"/>
              <a:gd name="connsiteY1013" fmla="*/ 1153888 h 2380521"/>
              <a:gd name="connsiteX1014" fmla="*/ 5438937 w 8023328"/>
              <a:gd name="connsiteY1014" fmla="*/ 1140032 h 2380521"/>
              <a:gd name="connsiteX1015" fmla="*/ 5367530 w 8023328"/>
              <a:gd name="connsiteY1015" fmla="*/ 1140032 h 2380521"/>
              <a:gd name="connsiteX1016" fmla="*/ 5382318 w 8023328"/>
              <a:gd name="connsiteY1016" fmla="*/ 1153888 h 2380521"/>
              <a:gd name="connsiteX1017" fmla="*/ 5367530 w 8023328"/>
              <a:gd name="connsiteY1017" fmla="*/ 1166286 h 2380521"/>
              <a:gd name="connsiteX1018" fmla="*/ 5352742 w 8023328"/>
              <a:gd name="connsiteY1018" fmla="*/ 1153888 h 2380521"/>
              <a:gd name="connsiteX1019" fmla="*/ 5367530 w 8023328"/>
              <a:gd name="connsiteY1019" fmla="*/ 1140032 h 2380521"/>
              <a:gd name="connsiteX1020" fmla="*/ 5296699 w 8023328"/>
              <a:gd name="connsiteY1020" fmla="*/ 1140032 h 2380521"/>
              <a:gd name="connsiteX1021" fmla="*/ 5311488 w 8023328"/>
              <a:gd name="connsiteY1021" fmla="*/ 1153888 h 2380521"/>
              <a:gd name="connsiteX1022" fmla="*/ 5296699 w 8023328"/>
              <a:gd name="connsiteY1022" fmla="*/ 1166286 h 2380521"/>
              <a:gd name="connsiteX1023" fmla="*/ 5281910 w 8023328"/>
              <a:gd name="connsiteY1023" fmla="*/ 1153888 h 2380521"/>
              <a:gd name="connsiteX1024" fmla="*/ 5296699 w 8023328"/>
              <a:gd name="connsiteY1024" fmla="*/ 1140032 h 2380521"/>
              <a:gd name="connsiteX1025" fmla="*/ 5225869 w 8023328"/>
              <a:gd name="connsiteY1025" fmla="*/ 1140032 h 2380521"/>
              <a:gd name="connsiteX1026" fmla="*/ 5240657 w 8023328"/>
              <a:gd name="connsiteY1026" fmla="*/ 1153888 h 2380521"/>
              <a:gd name="connsiteX1027" fmla="*/ 5225869 w 8023328"/>
              <a:gd name="connsiteY1027" fmla="*/ 1166286 h 2380521"/>
              <a:gd name="connsiteX1028" fmla="*/ 5211081 w 8023328"/>
              <a:gd name="connsiteY1028" fmla="*/ 1153888 h 2380521"/>
              <a:gd name="connsiteX1029" fmla="*/ 5225869 w 8023328"/>
              <a:gd name="connsiteY1029" fmla="*/ 1140032 h 2380521"/>
              <a:gd name="connsiteX1030" fmla="*/ 5154105 w 8023328"/>
              <a:gd name="connsiteY1030" fmla="*/ 1140032 h 2380521"/>
              <a:gd name="connsiteX1031" fmla="*/ 5166502 w 8023328"/>
              <a:gd name="connsiteY1031" fmla="*/ 1154821 h 2380521"/>
              <a:gd name="connsiteX1032" fmla="*/ 5154105 w 8023328"/>
              <a:gd name="connsiteY1032" fmla="*/ 1169610 h 2380521"/>
              <a:gd name="connsiteX1033" fmla="*/ 5140249 w 8023328"/>
              <a:gd name="connsiteY1033" fmla="*/ 1154821 h 2380521"/>
              <a:gd name="connsiteX1034" fmla="*/ 5154105 w 8023328"/>
              <a:gd name="connsiteY1034" fmla="*/ 1140032 h 2380521"/>
              <a:gd name="connsiteX1035" fmla="*/ 5083276 w 8023328"/>
              <a:gd name="connsiteY1035" fmla="*/ 1140032 h 2380521"/>
              <a:gd name="connsiteX1036" fmla="*/ 5095673 w 8023328"/>
              <a:gd name="connsiteY1036" fmla="*/ 1154821 h 2380521"/>
              <a:gd name="connsiteX1037" fmla="*/ 5083276 w 8023328"/>
              <a:gd name="connsiteY1037" fmla="*/ 1169610 h 2380521"/>
              <a:gd name="connsiteX1038" fmla="*/ 5069420 w 8023328"/>
              <a:gd name="connsiteY1038" fmla="*/ 1154821 h 2380521"/>
              <a:gd name="connsiteX1039" fmla="*/ 5083276 w 8023328"/>
              <a:gd name="connsiteY1039" fmla="*/ 1140032 h 2380521"/>
              <a:gd name="connsiteX1040" fmla="*/ 5012445 w 8023328"/>
              <a:gd name="connsiteY1040" fmla="*/ 1140032 h 2380521"/>
              <a:gd name="connsiteX1041" fmla="*/ 5024842 w 8023328"/>
              <a:gd name="connsiteY1041" fmla="*/ 1154821 h 2380521"/>
              <a:gd name="connsiteX1042" fmla="*/ 5012445 w 8023328"/>
              <a:gd name="connsiteY1042" fmla="*/ 1169610 h 2380521"/>
              <a:gd name="connsiteX1043" fmla="*/ 4998589 w 8023328"/>
              <a:gd name="connsiteY1043" fmla="*/ 1154821 h 2380521"/>
              <a:gd name="connsiteX1044" fmla="*/ 5012445 w 8023328"/>
              <a:gd name="connsiteY1044" fmla="*/ 1140032 h 2380521"/>
              <a:gd name="connsiteX1045" fmla="*/ 4940157 w 8023328"/>
              <a:gd name="connsiteY1045" fmla="*/ 1140032 h 2380521"/>
              <a:gd name="connsiteX1046" fmla="*/ 4954013 w 8023328"/>
              <a:gd name="connsiteY1046" fmla="*/ 1154821 h 2380521"/>
              <a:gd name="connsiteX1047" fmla="*/ 4940157 w 8023328"/>
              <a:gd name="connsiteY1047" fmla="*/ 1169610 h 2380521"/>
              <a:gd name="connsiteX1048" fmla="*/ 4927760 w 8023328"/>
              <a:gd name="connsiteY1048" fmla="*/ 1154821 h 2380521"/>
              <a:gd name="connsiteX1049" fmla="*/ 4940157 w 8023328"/>
              <a:gd name="connsiteY1049" fmla="*/ 1140032 h 2380521"/>
              <a:gd name="connsiteX1050" fmla="*/ 4865953 w 8023328"/>
              <a:gd name="connsiteY1050" fmla="*/ 1140032 h 2380521"/>
              <a:gd name="connsiteX1051" fmla="*/ 4879809 w 8023328"/>
              <a:gd name="connsiteY1051" fmla="*/ 1154821 h 2380521"/>
              <a:gd name="connsiteX1052" fmla="*/ 4865953 w 8023328"/>
              <a:gd name="connsiteY1052" fmla="*/ 1169610 h 2380521"/>
              <a:gd name="connsiteX1053" fmla="*/ 4853556 w 8023328"/>
              <a:gd name="connsiteY1053" fmla="*/ 1154821 h 2380521"/>
              <a:gd name="connsiteX1054" fmla="*/ 4865953 w 8023328"/>
              <a:gd name="connsiteY1054" fmla="*/ 1140032 h 2380521"/>
              <a:gd name="connsiteX1055" fmla="*/ 4795122 w 8023328"/>
              <a:gd name="connsiteY1055" fmla="*/ 1140032 h 2380521"/>
              <a:gd name="connsiteX1056" fmla="*/ 4808978 w 8023328"/>
              <a:gd name="connsiteY1056" fmla="*/ 1154821 h 2380521"/>
              <a:gd name="connsiteX1057" fmla="*/ 4795122 w 8023328"/>
              <a:gd name="connsiteY1057" fmla="*/ 1169610 h 2380521"/>
              <a:gd name="connsiteX1058" fmla="*/ 4782725 w 8023328"/>
              <a:gd name="connsiteY1058" fmla="*/ 1154821 h 2380521"/>
              <a:gd name="connsiteX1059" fmla="*/ 4795122 w 8023328"/>
              <a:gd name="connsiteY1059" fmla="*/ 1140032 h 2380521"/>
              <a:gd name="connsiteX1060" fmla="*/ 4726684 w 8023328"/>
              <a:gd name="connsiteY1060" fmla="*/ 1140032 h 2380521"/>
              <a:gd name="connsiteX1061" fmla="*/ 4741472 w 8023328"/>
              <a:gd name="connsiteY1061" fmla="*/ 1154821 h 2380521"/>
              <a:gd name="connsiteX1062" fmla="*/ 4726684 w 8023328"/>
              <a:gd name="connsiteY1062" fmla="*/ 1169610 h 2380521"/>
              <a:gd name="connsiteX1063" fmla="*/ 4711896 w 8023328"/>
              <a:gd name="connsiteY1063" fmla="*/ 1154821 h 2380521"/>
              <a:gd name="connsiteX1064" fmla="*/ 4726684 w 8023328"/>
              <a:gd name="connsiteY1064" fmla="*/ 1140032 h 2380521"/>
              <a:gd name="connsiteX1065" fmla="*/ 4655853 w 8023328"/>
              <a:gd name="connsiteY1065" fmla="*/ 1140032 h 2380521"/>
              <a:gd name="connsiteX1066" fmla="*/ 4670642 w 8023328"/>
              <a:gd name="connsiteY1066" fmla="*/ 1154821 h 2380521"/>
              <a:gd name="connsiteX1067" fmla="*/ 4655853 w 8023328"/>
              <a:gd name="connsiteY1067" fmla="*/ 1169610 h 2380521"/>
              <a:gd name="connsiteX1068" fmla="*/ 4641064 w 8023328"/>
              <a:gd name="connsiteY1068" fmla="*/ 1154821 h 2380521"/>
              <a:gd name="connsiteX1069" fmla="*/ 4655853 w 8023328"/>
              <a:gd name="connsiteY1069" fmla="*/ 1140032 h 2380521"/>
              <a:gd name="connsiteX1070" fmla="*/ 4585023 w 8023328"/>
              <a:gd name="connsiteY1070" fmla="*/ 1140032 h 2380521"/>
              <a:gd name="connsiteX1071" fmla="*/ 4599811 w 8023328"/>
              <a:gd name="connsiteY1071" fmla="*/ 1154821 h 2380521"/>
              <a:gd name="connsiteX1072" fmla="*/ 4585023 w 8023328"/>
              <a:gd name="connsiteY1072" fmla="*/ 1169610 h 2380521"/>
              <a:gd name="connsiteX1073" fmla="*/ 4570235 w 8023328"/>
              <a:gd name="connsiteY1073" fmla="*/ 1154821 h 2380521"/>
              <a:gd name="connsiteX1074" fmla="*/ 4585023 w 8023328"/>
              <a:gd name="connsiteY1074" fmla="*/ 1140032 h 2380521"/>
              <a:gd name="connsiteX1075" fmla="*/ 4513260 w 8023328"/>
              <a:gd name="connsiteY1075" fmla="*/ 1140032 h 2380521"/>
              <a:gd name="connsiteX1076" fmla="*/ 4525657 w 8023328"/>
              <a:gd name="connsiteY1076" fmla="*/ 1154821 h 2380521"/>
              <a:gd name="connsiteX1077" fmla="*/ 4513260 w 8023328"/>
              <a:gd name="connsiteY1077" fmla="*/ 1169610 h 2380521"/>
              <a:gd name="connsiteX1078" fmla="*/ 4499404 w 8023328"/>
              <a:gd name="connsiteY1078" fmla="*/ 1154821 h 2380521"/>
              <a:gd name="connsiteX1079" fmla="*/ 4513260 w 8023328"/>
              <a:gd name="connsiteY1079" fmla="*/ 1140032 h 2380521"/>
              <a:gd name="connsiteX1080" fmla="*/ 4439056 w 8023328"/>
              <a:gd name="connsiteY1080" fmla="*/ 1140032 h 2380521"/>
              <a:gd name="connsiteX1081" fmla="*/ 4451453 w 8023328"/>
              <a:gd name="connsiteY1081" fmla="*/ 1154821 h 2380521"/>
              <a:gd name="connsiteX1082" fmla="*/ 4439056 w 8023328"/>
              <a:gd name="connsiteY1082" fmla="*/ 1169610 h 2380521"/>
              <a:gd name="connsiteX1083" fmla="*/ 4425200 w 8023328"/>
              <a:gd name="connsiteY1083" fmla="*/ 1154821 h 2380521"/>
              <a:gd name="connsiteX1084" fmla="*/ 4439056 w 8023328"/>
              <a:gd name="connsiteY1084" fmla="*/ 1140032 h 2380521"/>
              <a:gd name="connsiteX1085" fmla="*/ 4366768 w 8023328"/>
              <a:gd name="connsiteY1085" fmla="*/ 1140032 h 2380521"/>
              <a:gd name="connsiteX1086" fmla="*/ 4380624 w 8023328"/>
              <a:gd name="connsiteY1086" fmla="*/ 1154821 h 2380521"/>
              <a:gd name="connsiteX1087" fmla="*/ 4366768 w 8023328"/>
              <a:gd name="connsiteY1087" fmla="*/ 1169610 h 2380521"/>
              <a:gd name="connsiteX1088" fmla="*/ 4354371 w 8023328"/>
              <a:gd name="connsiteY1088" fmla="*/ 1154821 h 2380521"/>
              <a:gd name="connsiteX1089" fmla="*/ 4366768 w 8023328"/>
              <a:gd name="connsiteY1089" fmla="*/ 1140032 h 2380521"/>
              <a:gd name="connsiteX1090" fmla="*/ 4295937 w 8023328"/>
              <a:gd name="connsiteY1090" fmla="*/ 1140032 h 2380521"/>
              <a:gd name="connsiteX1091" fmla="*/ 4309793 w 8023328"/>
              <a:gd name="connsiteY1091" fmla="*/ 1154821 h 2380521"/>
              <a:gd name="connsiteX1092" fmla="*/ 4295937 w 8023328"/>
              <a:gd name="connsiteY1092" fmla="*/ 1169610 h 2380521"/>
              <a:gd name="connsiteX1093" fmla="*/ 4283540 w 8023328"/>
              <a:gd name="connsiteY1093" fmla="*/ 1154821 h 2380521"/>
              <a:gd name="connsiteX1094" fmla="*/ 4295937 w 8023328"/>
              <a:gd name="connsiteY1094" fmla="*/ 1140032 h 2380521"/>
              <a:gd name="connsiteX1095" fmla="*/ 4225107 w 8023328"/>
              <a:gd name="connsiteY1095" fmla="*/ 1140032 h 2380521"/>
              <a:gd name="connsiteX1096" fmla="*/ 4238963 w 8023328"/>
              <a:gd name="connsiteY1096" fmla="*/ 1154821 h 2380521"/>
              <a:gd name="connsiteX1097" fmla="*/ 4225107 w 8023328"/>
              <a:gd name="connsiteY1097" fmla="*/ 1169610 h 2380521"/>
              <a:gd name="connsiteX1098" fmla="*/ 4212710 w 8023328"/>
              <a:gd name="connsiteY1098" fmla="*/ 1154821 h 2380521"/>
              <a:gd name="connsiteX1099" fmla="*/ 4225107 w 8023328"/>
              <a:gd name="connsiteY1099" fmla="*/ 1140032 h 2380521"/>
              <a:gd name="connsiteX1100" fmla="*/ 4153295 w 8023328"/>
              <a:gd name="connsiteY1100" fmla="*/ 1140032 h 2380521"/>
              <a:gd name="connsiteX1101" fmla="*/ 4168083 w 8023328"/>
              <a:gd name="connsiteY1101" fmla="*/ 1154821 h 2380521"/>
              <a:gd name="connsiteX1102" fmla="*/ 4153295 w 8023328"/>
              <a:gd name="connsiteY1102" fmla="*/ 1169610 h 2380521"/>
              <a:gd name="connsiteX1103" fmla="*/ 4138507 w 8023328"/>
              <a:gd name="connsiteY1103" fmla="*/ 1154821 h 2380521"/>
              <a:gd name="connsiteX1104" fmla="*/ 4153295 w 8023328"/>
              <a:gd name="connsiteY1104" fmla="*/ 1140032 h 2380521"/>
              <a:gd name="connsiteX1105" fmla="*/ 4082465 w 8023328"/>
              <a:gd name="connsiteY1105" fmla="*/ 1140032 h 2380521"/>
              <a:gd name="connsiteX1106" fmla="*/ 4097254 w 8023328"/>
              <a:gd name="connsiteY1106" fmla="*/ 1154821 h 2380521"/>
              <a:gd name="connsiteX1107" fmla="*/ 4082465 w 8023328"/>
              <a:gd name="connsiteY1107" fmla="*/ 1169610 h 2380521"/>
              <a:gd name="connsiteX1108" fmla="*/ 4067676 w 8023328"/>
              <a:gd name="connsiteY1108" fmla="*/ 1154821 h 2380521"/>
              <a:gd name="connsiteX1109" fmla="*/ 4082465 w 8023328"/>
              <a:gd name="connsiteY1109" fmla="*/ 1140032 h 2380521"/>
              <a:gd name="connsiteX1110" fmla="*/ 439789 w 8023328"/>
              <a:gd name="connsiteY1110" fmla="*/ 1140032 h 2380521"/>
              <a:gd name="connsiteX1111" fmla="*/ 454579 w 8023328"/>
              <a:gd name="connsiteY1111" fmla="*/ 1153888 h 2380521"/>
              <a:gd name="connsiteX1112" fmla="*/ 439789 w 8023328"/>
              <a:gd name="connsiteY1112" fmla="*/ 1166286 h 2380521"/>
              <a:gd name="connsiteX1113" fmla="*/ 425001 w 8023328"/>
              <a:gd name="connsiteY1113" fmla="*/ 1153888 h 2380521"/>
              <a:gd name="connsiteX1114" fmla="*/ 439789 w 8023328"/>
              <a:gd name="connsiteY1114" fmla="*/ 1140032 h 2380521"/>
              <a:gd name="connsiteX1115" fmla="*/ 368960 w 8023328"/>
              <a:gd name="connsiteY1115" fmla="*/ 1140032 h 2380521"/>
              <a:gd name="connsiteX1116" fmla="*/ 383747 w 8023328"/>
              <a:gd name="connsiteY1116" fmla="*/ 1153888 h 2380521"/>
              <a:gd name="connsiteX1117" fmla="*/ 368960 w 8023328"/>
              <a:gd name="connsiteY1117" fmla="*/ 1166286 h 2380521"/>
              <a:gd name="connsiteX1118" fmla="*/ 354172 w 8023328"/>
              <a:gd name="connsiteY1118" fmla="*/ 1153888 h 2380521"/>
              <a:gd name="connsiteX1119" fmla="*/ 368960 w 8023328"/>
              <a:gd name="connsiteY1119" fmla="*/ 1140032 h 2380521"/>
              <a:gd name="connsiteX1120" fmla="*/ 297194 w 8023328"/>
              <a:gd name="connsiteY1120" fmla="*/ 1140032 h 2380521"/>
              <a:gd name="connsiteX1121" fmla="*/ 309592 w 8023328"/>
              <a:gd name="connsiteY1121" fmla="*/ 1153888 h 2380521"/>
              <a:gd name="connsiteX1122" fmla="*/ 297194 w 8023328"/>
              <a:gd name="connsiteY1122" fmla="*/ 1166286 h 2380521"/>
              <a:gd name="connsiteX1123" fmla="*/ 283339 w 8023328"/>
              <a:gd name="connsiteY1123" fmla="*/ 1153888 h 2380521"/>
              <a:gd name="connsiteX1124" fmla="*/ 297194 w 8023328"/>
              <a:gd name="connsiteY1124" fmla="*/ 1140032 h 2380521"/>
              <a:gd name="connsiteX1125" fmla="*/ 226366 w 8023328"/>
              <a:gd name="connsiteY1125" fmla="*/ 1140032 h 2380521"/>
              <a:gd name="connsiteX1126" fmla="*/ 238764 w 8023328"/>
              <a:gd name="connsiteY1126" fmla="*/ 1153888 h 2380521"/>
              <a:gd name="connsiteX1127" fmla="*/ 226366 w 8023328"/>
              <a:gd name="connsiteY1127" fmla="*/ 1166286 h 2380521"/>
              <a:gd name="connsiteX1128" fmla="*/ 212510 w 8023328"/>
              <a:gd name="connsiteY1128" fmla="*/ 1153888 h 2380521"/>
              <a:gd name="connsiteX1129" fmla="*/ 226366 w 8023328"/>
              <a:gd name="connsiteY1129" fmla="*/ 1140032 h 2380521"/>
              <a:gd name="connsiteX1130" fmla="*/ 155532 w 8023328"/>
              <a:gd name="connsiteY1130" fmla="*/ 1140032 h 2380521"/>
              <a:gd name="connsiteX1131" fmla="*/ 167930 w 8023328"/>
              <a:gd name="connsiteY1131" fmla="*/ 1153888 h 2380521"/>
              <a:gd name="connsiteX1132" fmla="*/ 155532 w 8023328"/>
              <a:gd name="connsiteY1132" fmla="*/ 1166286 h 2380521"/>
              <a:gd name="connsiteX1133" fmla="*/ 141676 w 8023328"/>
              <a:gd name="connsiteY1133" fmla="*/ 1153888 h 2380521"/>
              <a:gd name="connsiteX1134" fmla="*/ 155532 w 8023328"/>
              <a:gd name="connsiteY1134" fmla="*/ 1140032 h 2380521"/>
              <a:gd name="connsiteX1135" fmla="*/ 83244 w 8023328"/>
              <a:gd name="connsiteY1135" fmla="*/ 1140032 h 2380521"/>
              <a:gd name="connsiteX1136" fmla="*/ 97100 w 8023328"/>
              <a:gd name="connsiteY1136" fmla="*/ 1153888 h 2380521"/>
              <a:gd name="connsiteX1137" fmla="*/ 83244 w 8023328"/>
              <a:gd name="connsiteY1137" fmla="*/ 1166286 h 2380521"/>
              <a:gd name="connsiteX1138" fmla="*/ 70846 w 8023328"/>
              <a:gd name="connsiteY1138" fmla="*/ 1153888 h 2380521"/>
              <a:gd name="connsiteX1139" fmla="*/ 83244 w 8023328"/>
              <a:gd name="connsiteY1139" fmla="*/ 1140032 h 2380521"/>
              <a:gd name="connsiteX1140" fmla="*/ 12008 w 8023328"/>
              <a:gd name="connsiteY1140" fmla="*/ 1140032 h 2380521"/>
              <a:gd name="connsiteX1141" fmla="*/ 26249 w 8023328"/>
              <a:gd name="connsiteY1141" fmla="*/ 1153888 h 2380521"/>
              <a:gd name="connsiteX1142" fmla="*/ 12008 w 8023328"/>
              <a:gd name="connsiteY1142" fmla="*/ 1166286 h 2380521"/>
              <a:gd name="connsiteX1143" fmla="*/ 16 w 8023328"/>
              <a:gd name="connsiteY1143" fmla="*/ 1153888 h 2380521"/>
              <a:gd name="connsiteX1144" fmla="*/ 12008 w 8023328"/>
              <a:gd name="connsiteY1144" fmla="*/ 1140032 h 2380521"/>
              <a:gd name="connsiteX1145" fmla="*/ 6867525 w 8023328"/>
              <a:gd name="connsiteY1145" fmla="*/ 1069203 h 2380521"/>
              <a:gd name="connsiteX1146" fmla="*/ 6879922 w 8023328"/>
              <a:gd name="connsiteY1146" fmla="*/ 1081600 h 2380521"/>
              <a:gd name="connsiteX1147" fmla="*/ 6867525 w 8023328"/>
              <a:gd name="connsiteY1147" fmla="*/ 1095457 h 2380521"/>
              <a:gd name="connsiteX1148" fmla="*/ 6853669 w 8023328"/>
              <a:gd name="connsiteY1148" fmla="*/ 1081600 h 2380521"/>
              <a:gd name="connsiteX1149" fmla="*/ 6867525 w 8023328"/>
              <a:gd name="connsiteY1149" fmla="*/ 1069203 h 2380521"/>
              <a:gd name="connsiteX1150" fmla="*/ 6795237 w 8023328"/>
              <a:gd name="connsiteY1150" fmla="*/ 1069203 h 2380521"/>
              <a:gd name="connsiteX1151" fmla="*/ 6809093 w 8023328"/>
              <a:gd name="connsiteY1151" fmla="*/ 1081600 h 2380521"/>
              <a:gd name="connsiteX1152" fmla="*/ 6796696 w 8023328"/>
              <a:gd name="connsiteY1152" fmla="*/ 1095457 h 2380521"/>
              <a:gd name="connsiteX1153" fmla="*/ 6782840 w 8023328"/>
              <a:gd name="connsiteY1153" fmla="*/ 1081600 h 2380521"/>
              <a:gd name="connsiteX1154" fmla="*/ 6795237 w 8023328"/>
              <a:gd name="connsiteY1154" fmla="*/ 1069203 h 2380521"/>
              <a:gd name="connsiteX1155" fmla="*/ 6724405 w 8023328"/>
              <a:gd name="connsiteY1155" fmla="*/ 1069203 h 2380521"/>
              <a:gd name="connsiteX1156" fmla="*/ 6738261 w 8023328"/>
              <a:gd name="connsiteY1156" fmla="*/ 1081600 h 2380521"/>
              <a:gd name="connsiteX1157" fmla="*/ 6724405 w 8023328"/>
              <a:gd name="connsiteY1157" fmla="*/ 1095457 h 2380521"/>
              <a:gd name="connsiteX1158" fmla="*/ 6712008 w 8023328"/>
              <a:gd name="connsiteY1158" fmla="*/ 1081600 h 2380521"/>
              <a:gd name="connsiteX1159" fmla="*/ 6724405 w 8023328"/>
              <a:gd name="connsiteY1159" fmla="*/ 1069203 h 2380521"/>
              <a:gd name="connsiteX1160" fmla="*/ 6653576 w 8023328"/>
              <a:gd name="connsiteY1160" fmla="*/ 1069203 h 2380521"/>
              <a:gd name="connsiteX1161" fmla="*/ 6667432 w 8023328"/>
              <a:gd name="connsiteY1161" fmla="*/ 1081600 h 2380521"/>
              <a:gd name="connsiteX1162" fmla="*/ 6653576 w 8023328"/>
              <a:gd name="connsiteY1162" fmla="*/ 1095457 h 2380521"/>
              <a:gd name="connsiteX1163" fmla="*/ 6641179 w 8023328"/>
              <a:gd name="connsiteY1163" fmla="*/ 1081600 h 2380521"/>
              <a:gd name="connsiteX1164" fmla="*/ 6653576 w 8023328"/>
              <a:gd name="connsiteY1164" fmla="*/ 1069203 h 2380521"/>
              <a:gd name="connsiteX1165" fmla="*/ 6581764 w 8023328"/>
              <a:gd name="connsiteY1165" fmla="*/ 1069203 h 2380521"/>
              <a:gd name="connsiteX1166" fmla="*/ 6596552 w 8023328"/>
              <a:gd name="connsiteY1166" fmla="*/ 1081600 h 2380521"/>
              <a:gd name="connsiteX1167" fmla="*/ 6581764 w 8023328"/>
              <a:gd name="connsiteY1167" fmla="*/ 1095457 h 2380521"/>
              <a:gd name="connsiteX1168" fmla="*/ 6566976 w 8023328"/>
              <a:gd name="connsiteY1168" fmla="*/ 1081600 h 2380521"/>
              <a:gd name="connsiteX1169" fmla="*/ 6581764 w 8023328"/>
              <a:gd name="connsiteY1169" fmla="*/ 1069203 h 2380521"/>
              <a:gd name="connsiteX1170" fmla="*/ 6510933 w 8023328"/>
              <a:gd name="connsiteY1170" fmla="*/ 1069203 h 2380521"/>
              <a:gd name="connsiteX1171" fmla="*/ 6525722 w 8023328"/>
              <a:gd name="connsiteY1171" fmla="*/ 1081600 h 2380521"/>
              <a:gd name="connsiteX1172" fmla="*/ 6510933 w 8023328"/>
              <a:gd name="connsiteY1172" fmla="*/ 1095457 h 2380521"/>
              <a:gd name="connsiteX1173" fmla="*/ 6496144 w 8023328"/>
              <a:gd name="connsiteY1173" fmla="*/ 1081600 h 2380521"/>
              <a:gd name="connsiteX1174" fmla="*/ 6510933 w 8023328"/>
              <a:gd name="connsiteY1174" fmla="*/ 1069203 h 2380521"/>
              <a:gd name="connsiteX1175" fmla="*/ 6440492 w 8023328"/>
              <a:gd name="connsiteY1175" fmla="*/ 1069203 h 2380521"/>
              <a:gd name="connsiteX1176" fmla="*/ 6454911 w 8023328"/>
              <a:gd name="connsiteY1176" fmla="*/ 1081600 h 2380521"/>
              <a:gd name="connsiteX1177" fmla="*/ 6440492 w 8023328"/>
              <a:gd name="connsiteY1177" fmla="*/ 1095457 h 2380521"/>
              <a:gd name="connsiteX1178" fmla="*/ 6425315 w 8023328"/>
              <a:gd name="connsiteY1178" fmla="*/ 1081600 h 2380521"/>
              <a:gd name="connsiteX1179" fmla="*/ 6440492 w 8023328"/>
              <a:gd name="connsiteY1179" fmla="*/ 1069203 h 2380521"/>
              <a:gd name="connsiteX1180" fmla="*/ 6368340 w 8023328"/>
              <a:gd name="connsiteY1180" fmla="*/ 1069203 h 2380521"/>
              <a:gd name="connsiteX1181" fmla="*/ 6380737 w 8023328"/>
              <a:gd name="connsiteY1181" fmla="*/ 1081600 h 2380521"/>
              <a:gd name="connsiteX1182" fmla="*/ 6368340 w 8023328"/>
              <a:gd name="connsiteY1182" fmla="*/ 1095457 h 2380521"/>
              <a:gd name="connsiteX1183" fmla="*/ 6354484 w 8023328"/>
              <a:gd name="connsiteY1183" fmla="*/ 1081600 h 2380521"/>
              <a:gd name="connsiteX1184" fmla="*/ 6368340 w 8023328"/>
              <a:gd name="connsiteY1184" fmla="*/ 1069203 h 2380521"/>
              <a:gd name="connsiteX1185" fmla="*/ 6297511 w 8023328"/>
              <a:gd name="connsiteY1185" fmla="*/ 1069203 h 2380521"/>
              <a:gd name="connsiteX1186" fmla="*/ 6309908 w 8023328"/>
              <a:gd name="connsiteY1186" fmla="*/ 1081600 h 2380521"/>
              <a:gd name="connsiteX1187" fmla="*/ 6297511 w 8023328"/>
              <a:gd name="connsiteY1187" fmla="*/ 1095457 h 2380521"/>
              <a:gd name="connsiteX1188" fmla="*/ 6283655 w 8023328"/>
              <a:gd name="connsiteY1188" fmla="*/ 1081600 h 2380521"/>
              <a:gd name="connsiteX1189" fmla="*/ 6297511 w 8023328"/>
              <a:gd name="connsiteY1189" fmla="*/ 1069203 h 2380521"/>
              <a:gd name="connsiteX1190" fmla="*/ 6226679 w 8023328"/>
              <a:gd name="connsiteY1190" fmla="*/ 1069203 h 2380521"/>
              <a:gd name="connsiteX1191" fmla="*/ 6239076 w 8023328"/>
              <a:gd name="connsiteY1191" fmla="*/ 1081600 h 2380521"/>
              <a:gd name="connsiteX1192" fmla="*/ 6226679 w 8023328"/>
              <a:gd name="connsiteY1192" fmla="*/ 1095457 h 2380521"/>
              <a:gd name="connsiteX1193" fmla="*/ 6212823 w 8023328"/>
              <a:gd name="connsiteY1193" fmla="*/ 1083059 h 2380521"/>
              <a:gd name="connsiteX1194" fmla="*/ 6226679 w 8023328"/>
              <a:gd name="connsiteY1194" fmla="*/ 1069203 h 2380521"/>
              <a:gd name="connsiteX1195" fmla="*/ 6154391 w 8023328"/>
              <a:gd name="connsiteY1195" fmla="*/ 1069203 h 2380521"/>
              <a:gd name="connsiteX1196" fmla="*/ 6168247 w 8023328"/>
              <a:gd name="connsiteY1196" fmla="*/ 1083059 h 2380521"/>
              <a:gd name="connsiteX1197" fmla="*/ 6154391 w 8023328"/>
              <a:gd name="connsiteY1197" fmla="*/ 1095457 h 2380521"/>
              <a:gd name="connsiteX1198" fmla="*/ 6141994 w 8023328"/>
              <a:gd name="connsiteY1198" fmla="*/ 1083059 h 2380521"/>
              <a:gd name="connsiteX1199" fmla="*/ 6154391 w 8023328"/>
              <a:gd name="connsiteY1199" fmla="*/ 1069203 h 2380521"/>
              <a:gd name="connsiteX1200" fmla="*/ 6083559 w 8023328"/>
              <a:gd name="connsiteY1200" fmla="*/ 1069203 h 2380521"/>
              <a:gd name="connsiteX1201" fmla="*/ 6097415 w 8023328"/>
              <a:gd name="connsiteY1201" fmla="*/ 1083059 h 2380521"/>
              <a:gd name="connsiteX1202" fmla="*/ 6083559 w 8023328"/>
              <a:gd name="connsiteY1202" fmla="*/ 1095457 h 2380521"/>
              <a:gd name="connsiteX1203" fmla="*/ 6071162 w 8023328"/>
              <a:gd name="connsiteY1203" fmla="*/ 1083059 h 2380521"/>
              <a:gd name="connsiteX1204" fmla="*/ 6083559 w 8023328"/>
              <a:gd name="connsiteY1204" fmla="*/ 1069203 h 2380521"/>
              <a:gd name="connsiteX1205" fmla="*/ 6009356 w 8023328"/>
              <a:gd name="connsiteY1205" fmla="*/ 1069203 h 2380521"/>
              <a:gd name="connsiteX1206" fmla="*/ 6023212 w 8023328"/>
              <a:gd name="connsiteY1206" fmla="*/ 1083059 h 2380521"/>
              <a:gd name="connsiteX1207" fmla="*/ 6009356 w 8023328"/>
              <a:gd name="connsiteY1207" fmla="*/ 1095457 h 2380521"/>
              <a:gd name="connsiteX1208" fmla="*/ 5996959 w 8023328"/>
              <a:gd name="connsiteY1208" fmla="*/ 1083059 h 2380521"/>
              <a:gd name="connsiteX1209" fmla="*/ 6009356 w 8023328"/>
              <a:gd name="connsiteY1209" fmla="*/ 1069203 h 2380521"/>
              <a:gd name="connsiteX1210" fmla="*/ 5940548 w 8023328"/>
              <a:gd name="connsiteY1210" fmla="*/ 1069203 h 2380521"/>
              <a:gd name="connsiteX1211" fmla="*/ 5955726 w 8023328"/>
              <a:gd name="connsiteY1211" fmla="*/ 1083059 h 2380521"/>
              <a:gd name="connsiteX1212" fmla="*/ 5940548 w 8023328"/>
              <a:gd name="connsiteY1212" fmla="*/ 1095457 h 2380521"/>
              <a:gd name="connsiteX1213" fmla="*/ 5926130 w 8023328"/>
              <a:gd name="connsiteY1213" fmla="*/ 1083059 h 2380521"/>
              <a:gd name="connsiteX1214" fmla="*/ 5940548 w 8023328"/>
              <a:gd name="connsiteY1214" fmla="*/ 1069203 h 2380521"/>
              <a:gd name="connsiteX1215" fmla="*/ 5870088 w 8023328"/>
              <a:gd name="connsiteY1215" fmla="*/ 1069203 h 2380521"/>
              <a:gd name="connsiteX1216" fmla="*/ 5884877 w 8023328"/>
              <a:gd name="connsiteY1216" fmla="*/ 1083059 h 2380521"/>
              <a:gd name="connsiteX1217" fmla="*/ 5870088 w 8023328"/>
              <a:gd name="connsiteY1217" fmla="*/ 1095457 h 2380521"/>
              <a:gd name="connsiteX1218" fmla="*/ 5855299 w 8023328"/>
              <a:gd name="connsiteY1218" fmla="*/ 1083059 h 2380521"/>
              <a:gd name="connsiteX1219" fmla="*/ 5870088 w 8023328"/>
              <a:gd name="connsiteY1219" fmla="*/ 1069203 h 2380521"/>
              <a:gd name="connsiteX1220" fmla="*/ 5799257 w 8023328"/>
              <a:gd name="connsiteY1220" fmla="*/ 1069203 h 2380521"/>
              <a:gd name="connsiteX1221" fmla="*/ 5814045 w 8023328"/>
              <a:gd name="connsiteY1221" fmla="*/ 1083059 h 2380521"/>
              <a:gd name="connsiteX1222" fmla="*/ 5799257 w 8023328"/>
              <a:gd name="connsiteY1222" fmla="*/ 1095457 h 2380521"/>
              <a:gd name="connsiteX1223" fmla="*/ 5784469 w 8023328"/>
              <a:gd name="connsiteY1223" fmla="*/ 1083059 h 2380521"/>
              <a:gd name="connsiteX1224" fmla="*/ 5799257 w 8023328"/>
              <a:gd name="connsiteY1224" fmla="*/ 1069203 h 2380521"/>
              <a:gd name="connsiteX1225" fmla="*/ 5724122 w 8023328"/>
              <a:gd name="connsiteY1225" fmla="*/ 1069203 h 2380521"/>
              <a:gd name="connsiteX1226" fmla="*/ 5736519 w 8023328"/>
              <a:gd name="connsiteY1226" fmla="*/ 1083059 h 2380521"/>
              <a:gd name="connsiteX1227" fmla="*/ 5724122 w 8023328"/>
              <a:gd name="connsiteY1227" fmla="*/ 1095457 h 2380521"/>
              <a:gd name="connsiteX1228" fmla="*/ 5710266 w 8023328"/>
              <a:gd name="connsiteY1228" fmla="*/ 1083059 h 2380521"/>
              <a:gd name="connsiteX1229" fmla="*/ 5724122 w 8023328"/>
              <a:gd name="connsiteY1229" fmla="*/ 1069203 h 2380521"/>
              <a:gd name="connsiteX1230" fmla="*/ 5653291 w 8023328"/>
              <a:gd name="connsiteY1230" fmla="*/ 1069203 h 2380521"/>
              <a:gd name="connsiteX1231" fmla="*/ 5665688 w 8023328"/>
              <a:gd name="connsiteY1231" fmla="*/ 1083059 h 2380521"/>
              <a:gd name="connsiteX1232" fmla="*/ 5653291 w 8023328"/>
              <a:gd name="connsiteY1232" fmla="*/ 1095457 h 2380521"/>
              <a:gd name="connsiteX1233" fmla="*/ 5639435 w 8023328"/>
              <a:gd name="connsiteY1233" fmla="*/ 1083059 h 2380521"/>
              <a:gd name="connsiteX1234" fmla="*/ 5653291 w 8023328"/>
              <a:gd name="connsiteY1234" fmla="*/ 1069203 h 2380521"/>
              <a:gd name="connsiteX1235" fmla="*/ 5581002 w 8023328"/>
              <a:gd name="connsiteY1235" fmla="*/ 1069203 h 2380521"/>
              <a:gd name="connsiteX1236" fmla="*/ 5594858 w 8023328"/>
              <a:gd name="connsiteY1236" fmla="*/ 1083059 h 2380521"/>
              <a:gd name="connsiteX1237" fmla="*/ 5581002 w 8023328"/>
              <a:gd name="connsiteY1237" fmla="*/ 1095457 h 2380521"/>
              <a:gd name="connsiteX1238" fmla="*/ 5568605 w 8023328"/>
              <a:gd name="connsiteY1238" fmla="*/ 1083059 h 2380521"/>
              <a:gd name="connsiteX1239" fmla="*/ 5581002 w 8023328"/>
              <a:gd name="connsiteY1239" fmla="*/ 1069203 h 2380521"/>
              <a:gd name="connsiteX1240" fmla="*/ 5510171 w 8023328"/>
              <a:gd name="connsiteY1240" fmla="*/ 1069203 h 2380521"/>
              <a:gd name="connsiteX1241" fmla="*/ 5524027 w 8023328"/>
              <a:gd name="connsiteY1241" fmla="*/ 1083059 h 2380521"/>
              <a:gd name="connsiteX1242" fmla="*/ 5510171 w 8023328"/>
              <a:gd name="connsiteY1242" fmla="*/ 1095457 h 2380521"/>
              <a:gd name="connsiteX1243" fmla="*/ 5497774 w 8023328"/>
              <a:gd name="connsiteY1243" fmla="*/ 1083059 h 2380521"/>
              <a:gd name="connsiteX1244" fmla="*/ 5510171 w 8023328"/>
              <a:gd name="connsiteY1244" fmla="*/ 1069203 h 2380521"/>
              <a:gd name="connsiteX1245" fmla="*/ 5438937 w 8023328"/>
              <a:gd name="connsiteY1245" fmla="*/ 1069203 h 2380521"/>
              <a:gd name="connsiteX1246" fmla="*/ 5453178 w 8023328"/>
              <a:gd name="connsiteY1246" fmla="*/ 1083059 h 2380521"/>
              <a:gd name="connsiteX1247" fmla="*/ 5438937 w 8023328"/>
              <a:gd name="connsiteY1247" fmla="*/ 1095457 h 2380521"/>
              <a:gd name="connsiteX1248" fmla="*/ 5426945 w 8023328"/>
              <a:gd name="connsiteY1248" fmla="*/ 1083059 h 2380521"/>
              <a:gd name="connsiteX1249" fmla="*/ 5438937 w 8023328"/>
              <a:gd name="connsiteY1249" fmla="*/ 1069203 h 2380521"/>
              <a:gd name="connsiteX1250" fmla="*/ 5367530 w 8023328"/>
              <a:gd name="connsiteY1250" fmla="*/ 1069203 h 2380521"/>
              <a:gd name="connsiteX1251" fmla="*/ 5382318 w 8023328"/>
              <a:gd name="connsiteY1251" fmla="*/ 1083059 h 2380521"/>
              <a:gd name="connsiteX1252" fmla="*/ 5367530 w 8023328"/>
              <a:gd name="connsiteY1252" fmla="*/ 1095457 h 2380521"/>
              <a:gd name="connsiteX1253" fmla="*/ 5352742 w 8023328"/>
              <a:gd name="connsiteY1253" fmla="*/ 1083059 h 2380521"/>
              <a:gd name="connsiteX1254" fmla="*/ 5367530 w 8023328"/>
              <a:gd name="connsiteY1254" fmla="*/ 1069203 h 2380521"/>
              <a:gd name="connsiteX1255" fmla="*/ 5296699 w 8023328"/>
              <a:gd name="connsiteY1255" fmla="*/ 1069203 h 2380521"/>
              <a:gd name="connsiteX1256" fmla="*/ 5311488 w 8023328"/>
              <a:gd name="connsiteY1256" fmla="*/ 1083059 h 2380521"/>
              <a:gd name="connsiteX1257" fmla="*/ 5296699 w 8023328"/>
              <a:gd name="connsiteY1257" fmla="*/ 1095457 h 2380521"/>
              <a:gd name="connsiteX1258" fmla="*/ 5281910 w 8023328"/>
              <a:gd name="connsiteY1258" fmla="*/ 1083059 h 2380521"/>
              <a:gd name="connsiteX1259" fmla="*/ 5296699 w 8023328"/>
              <a:gd name="connsiteY1259" fmla="*/ 1069203 h 2380521"/>
              <a:gd name="connsiteX1260" fmla="*/ 5225869 w 8023328"/>
              <a:gd name="connsiteY1260" fmla="*/ 1069203 h 2380521"/>
              <a:gd name="connsiteX1261" fmla="*/ 5240657 w 8023328"/>
              <a:gd name="connsiteY1261" fmla="*/ 1083059 h 2380521"/>
              <a:gd name="connsiteX1262" fmla="*/ 5225869 w 8023328"/>
              <a:gd name="connsiteY1262" fmla="*/ 1095457 h 2380521"/>
              <a:gd name="connsiteX1263" fmla="*/ 5211081 w 8023328"/>
              <a:gd name="connsiteY1263" fmla="*/ 1083059 h 2380521"/>
              <a:gd name="connsiteX1264" fmla="*/ 5225869 w 8023328"/>
              <a:gd name="connsiteY1264" fmla="*/ 1069203 h 2380521"/>
              <a:gd name="connsiteX1265" fmla="*/ 5154105 w 8023328"/>
              <a:gd name="connsiteY1265" fmla="*/ 1069203 h 2380521"/>
              <a:gd name="connsiteX1266" fmla="*/ 5166502 w 8023328"/>
              <a:gd name="connsiteY1266" fmla="*/ 1083059 h 2380521"/>
              <a:gd name="connsiteX1267" fmla="*/ 5154105 w 8023328"/>
              <a:gd name="connsiteY1267" fmla="*/ 1095457 h 2380521"/>
              <a:gd name="connsiteX1268" fmla="*/ 5140249 w 8023328"/>
              <a:gd name="connsiteY1268" fmla="*/ 1083059 h 2380521"/>
              <a:gd name="connsiteX1269" fmla="*/ 5154105 w 8023328"/>
              <a:gd name="connsiteY1269" fmla="*/ 1069203 h 2380521"/>
              <a:gd name="connsiteX1270" fmla="*/ 5083276 w 8023328"/>
              <a:gd name="connsiteY1270" fmla="*/ 1069203 h 2380521"/>
              <a:gd name="connsiteX1271" fmla="*/ 5095673 w 8023328"/>
              <a:gd name="connsiteY1271" fmla="*/ 1083059 h 2380521"/>
              <a:gd name="connsiteX1272" fmla="*/ 5083276 w 8023328"/>
              <a:gd name="connsiteY1272" fmla="*/ 1095457 h 2380521"/>
              <a:gd name="connsiteX1273" fmla="*/ 5069420 w 8023328"/>
              <a:gd name="connsiteY1273" fmla="*/ 1083059 h 2380521"/>
              <a:gd name="connsiteX1274" fmla="*/ 5083276 w 8023328"/>
              <a:gd name="connsiteY1274" fmla="*/ 1069203 h 2380521"/>
              <a:gd name="connsiteX1275" fmla="*/ 5012445 w 8023328"/>
              <a:gd name="connsiteY1275" fmla="*/ 1069203 h 2380521"/>
              <a:gd name="connsiteX1276" fmla="*/ 5024842 w 8023328"/>
              <a:gd name="connsiteY1276" fmla="*/ 1083059 h 2380521"/>
              <a:gd name="connsiteX1277" fmla="*/ 5012445 w 8023328"/>
              <a:gd name="connsiteY1277" fmla="*/ 1095457 h 2380521"/>
              <a:gd name="connsiteX1278" fmla="*/ 4998589 w 8023328"/>
              <a:gd name="connsiteY1278" fmla="*/ 1083059 h 2380521"/>
              <a:gd name="connsiteX1279" fmla="*/ 5012445 w 8023328"/>
              <a:gd name="connsiteY1279" fmla="*/ 1069203 h 2380521"/>
              <a:gd name="connsiteX1280" fmla="*/ 4940157 w 8023328"/>
              <a:gd name="connsiteY1280" fmla="*/ 1069203 h 2380521"/>
              <a:gd name="connsiteX1281" fmla="*/ 4954013 w 8023328"/>
              <a:gd name="connsiteY1281" fmla="*/ 1083059 h 2380521"/>
              <a:gd name="connsiteX1282" fmla="*/ 4940157 w 8023328"/>
              <a:gd name="connsiteY1282" fmla="*/ 1095457 h 2380521"/>
              <a:gd name="connsiteX1283" fmla="*/ 4927760 w 8023328"/>
              <a:gd name="connsiteY1283" fmla="*/ 1083059 h 2380521"/>
              <a:gd name="connsiteX1284" fmla="*/ 4940157 w 8023328"/>
              <a:gd name="connsiteY1284" fmla="*/ 1069203 h 2380521"/>
              <a:gd name="connsiteX1285" fmla="*/ 4865953 w 8023328"/>
              <a:gd name="connsiteY1285" fmla="*/ 1069203 h 2380521"/>
              <a:gd name="connsiteX1286" fmla="*/ 4879809 w 8023328"/>
              <a:gd name="connsiteY1286" fmla="*/ 1083059 h 2380521"/>
              <a:gd name="connsiteX1287" fmla="*/ 4865953 w 8023328"/>
              <a:gd name="connsiteY1287" fmla="*/ 1095457 h 2380521"/>
              <a:gd name="connsiteX1288" fmla="*/ 4853556 w 8023328"/>
              <a:gd name="connsiteY1288" fmla="*/ 1083059 h 2380521"/>
              <a:gd name="connsiteX1289" fmla="*/ 4865953 w 8023328"/>
              <a:gd name="connsiteY1289" fmla="*/ 1069203 h 2380521"/>
              <a:gd name="connsiteX1290" fmla="*/ 4795122 w 8023328"/>
              <a:gd name="connsiteY1290" fmla="*/ 1069203 h 2380521"/>
              <a:gd name="connsiteX1291" fmla="*/ 4808978 w 8023328"/>
              <a:gd name="connsiteY1291" fmla="*/ 1083059 h 2380521"/>
              <a:gd name="connsiteX1292" fmla="*/ 4795122 w 8023328"/>
              <a:gd name="connsiteY1292" fmla="*/ 1095457 h 2380521"/>
              <a:gd name="connsiteX1293" fmla="*/ 4782725 w 8023328"/>
              <a:gd name="connsiteY1293" fmla="*/ 1083059 h 2380521"/>
              <a:gd name="connsiteX1294" fmla="*/ 4795122 w 8023328"/>
              <a:gd name="connsiteY1294" fmla="*/ 1069203 h 2380521"/>
              <a:gd name="connsiteX1295" fmla="*/ 4726684 w 8023328"/>
              <a:gd name="connsiteY1295" fmla="*/ 1069203 h 2380521"/>
              <a:gd name="connsiteX1296" fmla="*/ 4741472 w 8023328"/>
              <a:gd name="connsiteY1296" fmla="*/ 1083059 h 2380521"/>
              <a:gd name="connsiteX1297" fmla="*/ 4726684 w 8023328"/>
              <a:gd name="connsiteY1297" fmla="*/ 1095457 h 2380521"/>
              <a:gd name="connsiteX1298" fmla="*/ 4711896 w 8023328"/>
              <a:gd name="connsiteY1298" fmla="*/ 1083059 h 2380521"/>
              <a:gd name="connsiteX1299" fmla="*/ 4726684 w 8023328"/>
              <a:gd name="connsiteY1299" fmla="*/ 1069203 h 2380521"/>
              <a:gd name="connsiteX1300" fmla="*/ 4655853 w 8023328"/>
              <a:gd name="connsiteY1300" fmla="*/ 1069203 h 2380521"/>
              <a:gd name="connsiteX1301" fmla="*/ 4670642 w 8023328"/>
              <a:gd name="connsiteY1301" fmla="*/ 1083059 h 2380521"/>
              <a:gd name="connsiteX1302" fmla="*/ 4655853 w 8023328"/>
              <a:gd name="connsiteY1302" fmla="*/ 1095457 h 2380521"/>
              <a:gd name="connsiteX1303" fmla="*/ 4641064 w 8023328"/>
              <a:gd name="connsiteY1303" fmla="*/ 1083059 h 2380521"/>
              <a:gd name="connsiteX1304" fmla="*/ 4655853 w 8023328"/>
              <a:gd name="connsiteY1304" fmla="*/ 1069203 h 2380521"/>
              <a:gd name="connsiteX1305" fmla="*/ 4585023 w 8023328"/>
              <a:gd name="connsiteY1305" fmla="*/ 1069203 h 2380521"/>
              <a:gd name="connsiteX1306" fmla="*/ 4599811 w 8023328"/>
              <a:gd name="connsiteY1306" fmla="*/ 1083059 h 2380521"/>
              <a:gd name="connsiteX1307" fmla="*/ 4585023 w 8023328"/>
              <a:gd name="connsiteY1307" fmla="*/ 1095457 h 2380521"/>
              <a:gd name="connsiteX1308" fmla="*/ 4570235 w 8023328"/>
              <a:gd name="connsiteY1308" fmla="*/ 1083059 h 2380521"/>
              <a:gd name="connsiteX1309" fmla="*/ 4585023 w 8023328"/>
              <a:gd name="connsiteY1309" fmla="*/ 1069203 h 2380521"/>
              <a:gd name="connsiteX1310" fmla="*/ 4513260 w 8023328"/>
              <a:gd name="connsiteY1310" fmla="*/ 1069203 h 2380521"/>
              <a:gd name="connsiteX1311" fmla="*/ 4525657 w 8023328"/>
              <a:gd name="connsiteY1311" fmla="*/ 1083991 h 2380521"/>
              <a:gd name="connsiteX1312" fmla="*/ 4513260 w 8023328"/>
              <a:gd name="connsiteY1312" fmla="*/ 1098780 h 2380521"/>
              <a:gd name="connsiteX1313" fmla="*/ 4499404 w 8023328"/>
              <a:gd name="connsiteY1313" fmla="*/ 1083991 h 2380521"/>
              <a:gd name="connsiteX1314" fmla="*/ 4513260 w 8023328"/>
              <a:gd name="connsiteY1314" fmla="*/ 1069203 h 2380521"/>
              <a:gd name="connsiteX1315" fmla="*/ 4439056 w 8023328"/>
              <a:gd name="connsiteY1315" fmla="*/ 1069203 h 2380521"/>
              <a:gd name="connsiteX1316" fmla="*/ 4451453 w 8023328"/>
              <a:gd name="connsiteY1316" fmla="*/ 1083991 h 2380521"/>
              <a:gd name="connsiteX1317" fmla="*/ 4439056 w 8023328"/>
              <a:gd name="connsiteY1317" fmla="*/ 1098780 h 2380521"/>
              <a:gd name="connsiteX1318" fmla="*/ 4425200 w 8023328"/>
              <a:gd name="connsiteY1318" fmla="*/ 1083991 h 2380521"/>
              <a:gd name="connsiteX1319" fmla="*/ 4439056 w 8023328"/>
              <a:gd name="connsiteY1319" fmla="*/ 1069203 h 2380521"/>
              <a:gd name="connsiteX1320" fmla="*/ 4366768 w 8023328"/>
              <a:gd name="connsiteY1320" fmla="*/ 1069203 h 2380521"/>
              <a:gd name="connsiteX1321" fmla="*/ 4380624 w 8023328"/>
              <a:gd name="connsiteY1321" fmla="*/ 1083991 h 2380521"/>
              <a:gd name="connsiteX1322" fmla="*/ 4366768 w 8023328"/>
              <a:gd name="connsiteY1322" fmla="*/ 1098780 h 2380521"/>
              <a:gd name="connsiteX1323" fmla="*/ 4354371 w 8023328"/>
              <a:gd name="connsiteY1323" fmla="*/ 1083991 h 2380521"/>
              <a:gd name="connsiteX1324" fmla="*/ 4366768 w 8023328"/>
              <a:gd name="connsiteY1324" fmla="*/ 1069203 h 2380521"/>
              <a:gd name="connsiteX1325" fmla="*/ 4295937 w 8023328"/>
              <a:gd name="connsiteY1325" fmla="*/ 1069203 h 2380521"/>
              <a:gd name="connsiteX1326" fmla="*/ 4309793 w 8023328"/>
              <a:gd name="connsiteY1326" fmla="*/ 1083991 h 2380521"/>
              <a:gd name="connsiteX1327" fmla="*/ 4295937 w 8023328"/>
              <a:gd name="connsiteY1327" fmla="*/ 1098780 h 2380521"/>
              <a:gd name="connsiteX1328" fmla="*/ 4283540 w 8023328"/>
              <a:gd name="connsiteY1328" fmla="*/ 1083991 h 2380521"/>
              <a:gd name="connsiteX1329" fmla="*/ 4295937 w 8023328"/>
              <a:gd name="connsiteY1329" fmla="*/ 1069203 h 2380521"/>
              <a:gd name="connsiteX1330" fmla="*/ 4225107 w 8023328"/>
              <a:gd name="connsiteY1330" fmla="*/ 1069203 h 2380521"/>
              <a:gd name="connsiteX1331" fmla="*/ 4238963 w 8023328"/>
              <a:gd name="connsiteY1331" fmla="*/ 1083991 h 2380521"/>
              <a:gd name="connsiteX1332" fmla="*/ 4225107 w 8023328"/>
              <a:gd name="connsiteY1332" fmla="*/ 1098780 h 2380521"/>
              <a:gd name="connsiteX1333" fmla="*/ 4212710 w 8023328"/>
              <a:gd name="connsiteY1333" fmla="*/ 1083991 h 2380521"/>
              <a:gd name="connsiteX1334" fmla="*/ 4225107 w 8023328"/>
              <a:gd name="connsiteY1334" fmla="*/ 1069203 h 2380521"/>
              <a:gd name="connsiteX1335" fmla="*/ 4153295 w 8023328"/>
              <a:gd name="connsiteY1335" fmla="*/ 1069203 h 2380521"/>
              <a:gd name="connsiteX1336" fmla="*/ 4168083 w 8023328"/>
              <a:gd name="connsiteY1336" fmla="*/ 1083991 h 2380521"/>
              <a:gd name="connsiteX1337" fmla="*/ 4153295 w 8023328"/>
              <a:gd name="connsiteY1337" fmla="*/ 1098780 h 2380521"/>
              <a:gd name="connsiteX1338" fmla="*/ 4138507 w 8023328"/>
              <a:gd name="connsiteY1338" fmla="*/ 1083991 h 2380521"/>
              <a:gd name="connsiteX1339" fmla="*/ 4153295 w 8023328"/>
              <a:gd name="connsiteY1339" fmla="*/ 1069203 h 2380521"/>
              <a:gd name="connsiteX1340" fmla="*/ 4082465 w 8023328"/>
              <a:gd name="connsiteY1340" fmla="*/ 1069203 h 2380521"/>
              <a:gd name="connsiteX1341" fmla="*/ 4097254 w 8023328"/>
              <a:gd name="connsiteY1341" fmla="*/ 1083991 h 2380521"/>
              <a:gd name="connsiteX1342" fmla="*/ 4082465 w 8023328"/>
              <a:gd name="connsiteY1342" fmla="*/ 1098780 h 2380521"/>
              <a:gd name="connsiteX1343" fmla="*/ 4067676 w 8023328"/>
              <a:gd name="connsiteY1343" fmla="*/ 1083991 h 2380521"/>
              <a:gd name="connsiteX1344" fmla="*/ 4082465 w 8023328"/>
              <a:gd name="connsiteY1344" fmla="*/ 1069203 h 2380521"/>
              <a:gd name="connsiteX1345" fmla="*/ 4011635 w 8023328"/>
              <a:gd name="connsiteY1345" fmla="*/ 1069203 h 2380521"/>
              <a:gd name="connsiteX1346" fmla="*/ 4026423 w 8023328"/>
              <a:gd name="connsiteY1346" fmla="*/ 1083991 h 2380521"/>
              <a:gd name="connsiteX1347" fmla="*/ 4011635 w 8023328"/>
              <a:gd name="connsiteY1347" fmla="*/ 1098780 h 2380521"/>
              <a:gd name="connsiteX1348" fmla="*/ 3996847 w 8023328"/>
              <a:gd name="connsiteY1348" fmla="*/ 1083991 h 2380521"/>
              <a:gd name="connsiteX1349" fmla="*/ 4011635 w 8023328"/>
              <a:gd name="connsiteY1349" fmla="*/ 1069203 h 2380521"/>
              <a:gd name="connsiteX1350" fmla="*/ 3939871 w 8023328"/>
              <a:gd name="connsiteY1350" fmla="*/ 1069203 h 2380521"/>
              <a:gd name="connsiteX1351" fmla="*/ 3952268 w 8023328"/>
              <a:gd name="connsiteY1351" fmla="*/ 1083991 h 2380521"/>
              <a:gd name="connsiteX1352" fmla="*/ 3939871 w 8023328"/>
              <a:gd name="connsiteY1352" fmla="*/ 1098780 h 2380521"/>
              <a:gd name="connsiteX1353" fmla="*/ 3926015 w 8023328"/>
              <a:gd name="connsiteY1353" fmla="*/ 1083991 h 2380521"/>
              <a:gd name="connsiteX1354" fmla="*/ 3939871 w 8023328"/>
              <a:gd name="connsiteY1354" fmla="*/ 1069203 h 2380521"/>
              <a:gd name="connsiteX1355" fmla="*/ 582439 w 8023328"/>
              <a:gd name="connsiteY1355" fmla="*/ 1069203 h 2380521"/>
              <a:gd name="connsiteX1356" fmla="*/ 596295 w 8023328"/>
              <a:gd name="connsiteY1356" fmla="*/ 1083059 h 2380521"/>
              <a:gd name="connsiteX1357" fmla="*/ 582439 w 8023328"/>
              <a:gd name="connsiteY1357" fmla="*/ 1095457 h 2380521"/>
              <a:gd name="connsiteX1358" fmla="*/ 570041 w 8023328"/>
              <a:gd name="connsiteY1358" fmla="*/ 1083059 h 2380521"/>
              <a:gd name="connsiteX1359" fmla="*/ 582439 w 8023328"/>
              <a:gd name="connsiteY1359" fmla="*/ 1069203 h 2380521"/>
              <a:gd name="connsiteX1360" fmla="*/ 513628 w 8023328"/>
              <a:gd name="connsiteY1360" fmla="*/ 1069203 h 2380521"/>
              <a:gd name="connsiteX1361" fmla="*/ 528807 w 8023328"/>
              <a:gd name="connsiteY1361" fmla="*/ 1083059 h 2380521"/>
              <a:gd name="connsiteX1362" fmla="*/ 513628 w 8023328"/>
              <a:gd name="connsiteY1362" fmla="*/ 1095457 h 2380521"/>
              <a:gd name="connsiteX1363" fmla="*/ 499209 w 8023328"/>
              <a:gd name="connsiteY1363" fmla="*/ 1083059 h 2380521"/>
              <a:gd name="connsiteX1364" fmla="*/ 513628 w 8023328"/>
              <a:gd name="connsiteY1364" fmla="*/ 1069203 h 2380521"/>
              <a:gd name="connsiteX1365" fmla="*/ 439795 w 8023328"/>
              <a:gd name="connsiteY1365" fmla="*/ 1069203 h 2380521"/>
              <a:gd name="connsiteX1366" fmla="*/ 454585 w 8023328"/>
              <a:gd name="connsiteY1366" fmla="*/ 1083059 h 2380521"/>
              <a:gd name="connsiteX1367" fmla="*/ 439795 w 8023328"/>
              <a:gd name="connsiteY1367" fmla="*/ 1095457 h 2380521"/>
              <a:gd name="connsiteX1368" fmla="*/ 425007 w 8023328"/>
              <a:gd name="connsiteY1368" fmla="*/ 1083059 h 2380521"/>
              <a:gd name="connsiteX1369" fmla="*/ 439795 w 8023328"/>
              <a:gd name="connsiteY1369" fmla="*/ 1069203 h 2380521"/>
              <a:gd name="connsiteX1370" fmla="*/ 368965 w 8023328"/>
              <a:gd name="connsiteY1370" fmla="*/ 1069203 h 2380521"/>
              <a:gd name="connsiteX1371" fmla="*/ 383754 w 8023328"/>
              <a:gd name="connsiteY1371" fmla="*/ 1083059 h 2380521"/>
              <a:gd name="connsiteX1372" fmla="*/ 368965 w 8023328"/>
              <a:gd name="connsiteY1372" fmla="*/ 1095457 h 2380521"/>
              <a:gd name="connsiteX1373" fmla="*/ 354177 w 8023328"/>
              <a:gd name="connsiteY1373" fmla="*/ 1083059 h 2380521"/>
              <a:gd name="connsiteX1374" fmla="*/ 368965 w 8023328"/>
              <a:gd name="connsiteY1374" fmla="*/ 1069203 h 2380521"/>
              <a:gd name="connsiteX1375" fmla="*/ 297201 w 8023328"/>
              <a:gd name="connsiteY1375" fmla="*/ 1069203 h 2380521"/>
              <a:gd name="connsiteX1376" fmla="*/ 309599 w 8023328"/>
              <a:gd name="connsiteY1376" fmla="*/ 1083059 h 2380521"/>
              <a:gd name="connsiteX1377" fmla="*/ 297201 w 8023328"/>
              <a:gd name="connsiteY1377" fmla="*/ 1095457 h 2380521"/>
              <a:gd name="connsiteX1378" fmla="*/ 283346 w 8023328"/>
              <a:gd name="connsiteY1378" fmla="*/ 1083059 h 2380521"/>
              <a:gd name="connsiteX1379" fmla="*/ 297201 w 8023328"/>
              <a:gd name="connsiteY1379" fmla="*/ 1069203 h 2380521"/>
              <a:gd name="connsiteX1380" fmla="*/ 226372 w 8023328"/>
              <a:gd name="connsiteY1380" fmla="*/ 1069203 h 2380521"/>
              <a:gd name="connsiteX1381" fmla="*/ 238771 w 8023328"/>
              <a:gd name="connsiteY1381" fmla="*/ 1083059 h 2380521"/>
              <a:gd name="connsiteX1382" fmla="*/ 226372 w 8023328"/>
              <a:gd name="connsiteY1382" fmla="*/ 1095457 h 2380521"/>
              <a:gd name="connsiteX1383" fmla="*/ 212516 w 8023328"/>
              <a:gd name="connsiteY1383" fmla="*/ 1083059 h 2380521"/>
              <a:gd name="connsiteX1384" fmla="*/ 226372 w 8023328"/>
              <a:gd name="connsiteY1384" fmla="*/ 1069203 h 2380521"/>
              <a:gd name="connsiteX1385" fmla="*/ 154079 w 8023328"/>
              <a:gd name="connsiteY1385" fmla="*/ 1069203 h 2380521"/>
              <a:gd name="connsiteX1386" fmla="*/ 167935 w 8023328"/>
              <a:gd name="connsiteY1386" fmla="*/ 1083059 h 2380521"/>
              <a:gd name="connsiteX1387" fmla="*/ 154079 w 8023328"/>
              <a:gd name="connsiteY1387" fmla="*/ 1095457 h 2380521"/>
              <a:gd name="connsiteX1388" fmla="*/ 141682 w 8023328"/>
              <a:gd name="connsiteY1388" fmla="*/ 1083059 h 2380521"/>
              <a:gd name="connsiteX1389" fmla="*/ 154079 w 8023328"/>
              <a:gd name="connsiteY1389" fmla="*/ 1069203 h 2380521"/>
              <a:gd name="connsiteX1390" fmla="*/ 83249 w 8023328"/>
              <a:gd name="connsiteY1390" fmla="*/ 1069203 h 2380521"/>
              <a:gd name="connsiteX1391" fmla="*/ 97105 w 8023328"/>
              <a:gd name="connsiteY1391" fmla="*/ 1083059 h 2380521"/>
              <a:gd name="connsiteX1392" fmla="*/ 83249 w 8023328"/>
              <a:gd name="connsiteY1392" fmla="*/ 1095457 h 2380521"/>
              <a:gd name="connsiteX1393" fmla="*/ 70852 w 8023328"/>
              <a:gd name="connsiteY1393" fmla="*/ 1083059 h 2380521"/>
              <a:gd name="connsiteX1394" fmla="*/ 83249 w 8023328"/>
              <a:gd name="connsiteY1394" fmla="*/ 1069203 h 2380521"/>
              <a:gd name="connsiteX1395" fmla="*/ 12014 w 8023328"/>
              <a:gd name="connsiteY1395" fmla="*/ 1069203 h 2380521"/>
              <a:gd name="connsiteX1396" fmla="*/ 26255 w 8023328"/>
              <a:gd name="connsiteY1396" fmla="*/ 1083059 h 2380521"/>
              <a:gd name="connsiteX1397" fmla="*/ 12014 w 8023328"/>
              <a:gd name="connsiteY1397" fmla="*/ 1095457 h 2380521"/>
              <a:gd name="connsiteX1398" fmla="*/ 21 w 8023328"/>
              <a:gd name="connsiteY1398" fmla="*/ 1083059 h 2380521"/>
              <a:gd name="connsiteX1399" fmla="*/ 12014 w 8023328"/>
              <a:gd name="connsiteY1399" fmla="*/ 1069203 h 2380521"/>
              <a:gd name="connsiteX1400" fmla="*/ 6724405 w 8023328"/>
              <a:gd name="connsiteY1400" fmla="*/ 998371 h 2380521"/>
              <a:gd name="connsiteX1401" fmla="*/ 6738261 w 8023328"/>
              <a:gd name="connsiteY1401" fmla="*/ 1010768 h 2380521"/>
              <a:gd name="connsiteX1402" fmla="*/ 6724405 w 8023328"/>
              <a:gd name="connsiteY1402" fmla="*/ 1024625 h 2380521"/>
              <a:gd name="connsiteX1403" fmla="*/ 6712008 w 8023328"/>
              <a:gd name="connsiteY1403" fmla="*/ 1010768 h 2380521"/>
              <a:gd name="connsiteX1404" fmla="*/ 6724405 w 8023328"/>
              <a:gd name="connsiteY1404" fmla="*/ 998371 h 2380521"/>
              <a:gd name="connsiteX1405" fmla="*/ 6653576 w 8023328"/>
              <a:gd name="connsiteY1405" fmla="*/ 998371 h 2380521"/>
              <a:gd name="connsiteX1406" fmla="*/ 6667432 w 8023328"/>
              <a:gd name="connsiteY1406" fmla="*/ 1010768 h 2380521"/>
              <a:gd name="connsiteX1407" fmla="*/ 6653576 w 8023328"/>
              <a:gd name="connsiteY1407" fmla="*/ 1024625 h 2380521"/>
              <a:gd name="connsiteX1408" fmla="*/ 6641179 w 8023328"/>
              <a:gd name="connsiteY1408" fmla="*/ 1010768 h 2380521"/>
              <a:gd name="connsiteX1409" fmla="*/ 6653576 w 8023328"/>
              <a:gd name="connsiteY1409" fmla="*/ 998371 h 2380521"/>
              <a:gd name="connsiteX1410" fmla="*/ 6581764 w 8023328"/>
              <a:gd name="connsiteY1410" fmla="*/ 998371 h 2380521"/>
              <a:gd name="connsiteX1411" fmla="*/ 6596552 w 8023328"/>
              <a:gd name="connsiteY1411" fmla="*/ 1010768 h 2380521"/>
              <a:gd name="connsiteX1412" fmla="*/ 6581764 w 8023328"/>
              <a:gd name="connsiteY1412" fmla="*/ 1024625 h 2380521"/>
              <a:gd name="connsiteX1413" fmla="*/ 6566976 w 8023328"/>
              <a:gd name="connsiteY1413" fmla="*/ 1010768 h 2380521"/>
              <a:gd name="connsiteX1414" fmla="*/ 6581764 w 8023328"/>
              <a:gd name="connsiteY1414" fmla="*/ 998371 h 2380521"/>
              <a:gd name="connsiteX1415" fmla="*/ 6510933 w 8023328"/>
              <a:gd name="connsiteY1415" fmla="*/ 998371 h 2380521"/>
              <a:gd name="connsiteX1416" fmla="*/ 6525722 w 8023328"/>
              <a:gd name="connsiteY1416" fmla="*/ 1010768 h 2380521"/>
              <a:gd name="connsiteX1417" fmla="*/ 6510933 w 8023328"/>
              <a:gd name="connsiteY1417" fmla="*/ 1024625 h 2380521"/>
              <a:gd name="connsiteX1418" fmla="*/ 6496144 w 8023328"/>
              <a:gd name="connsiteY1418" fmla="*/ 1010768 h 2380521"/>
              <a:gd name="connsiteX1419" fmla="*/ 6510933 w 8023328"/>
              <a:gd name="connsiteY1419" fmla="*/ 998371 h 2380521"/>
              <a:gd name="connsiteX1420" fmla="*/ 6440492 w 8023328"/>
              <a:gd name="connsiteY1420" fmla="*/ 998371 h 2380521"/>
              <a:gd name="connsiteX1421" fmla="*/ 6454911 w 8023328"/>
              <a:gd name="connsiteY1421" fmla="*/ 1010768 h 2380521"/>
              <a:gd name="connsiteX1422" fmla="*/ 6440492 w 8023328"/>
              <a:gd name="connsiteY1422" fmla="*/ 1024625 h 2380521"/>
              <a:gd name="connsiteX1423" fmla="*/ 6425315 w 8023328"/>
              <a:gd name="connsiteY1423" fmla="*/ 1010768 h 2380521"/>
              <a:gd name="connsiteX1424" fmla="*/ 6440492 w 8023328"/>
              <a:gd name="connsiteY1424" fmla="*/ 998371 h 2380521"/>
              <a:gd name="connsiteX1425" fmla="*/ 6368340 w 8023328"/>
              <a:gd name="connsiteY1425" fmla="*/ 998371 h 2380521"/>
              <a:gd name="connsiteX1426" fmla="*/ 6380737 w 8023328"/>
              <a:gd name="connsiteY1426" fmla="*/ 1010768 h 2380521"/>
              <a:gd name="connsiteX1427" fmla="*/ 6368340 w 8023328"/>
              <a:gd name="connsiteY1427" fmla="*/ 1024625 h 2380521"/>
              <a:gd name="connsiteX1428" fmla="*/ 6354484 w 8023328"/>
              <a:gd name="connsiteY1428" fmla="*/ 1010768 h 2380521"/>
              <a:gd name="connsiteX1429" fmla="*/ 6368340 w 8023328"/>
              <a:gd name="connsiteY1429" fmla="*/ 998371 h 2380521"/>
              <a:gd name="connsiteX1430" fmla="*/ 6297511 w 8023328"/>
              <a:gd name="connsiteY1430" fmla="*/ 998371 h 2380521"/>
              <a:gd name="connsiteX1431" fmla="*/ 6309908 w 8023328"/>
              <a:gd name="connsiteY1431" fmla="*/ 1010768 h 2380521"/>
              <a:gd name="connsiteX1432" fmla="*/ 6297511 w 8023328"/>
              <a:gd name="connsiteY1432" fmla="*/ 1024625 h 2380521"/>
              <a:gd name="connsiteX1433" fmla="*/ 6283655 w 8023328"/>
              <a:gd name="connsiteY1433" fmla="*/ 1010768 h 2380521"/>
              <a:gd name="connsiteX1434" fmla="*/ 6297511 w 8023328"/>
              <a:gd name="connsiteY1434" fmla="*/ 998371 h 2380521"/>
              <a:gd name="connsiteX1435" fmla="*/ 6226679 w 8023328"/>
              <a:gd name="connsiteY1435" fmla="*/ 998371 h 2380521"/>
              <a:gd name="connsiteX1436" fmla="*/ 6239076 w 8023328"/>
              <a:gd name="connsiteY1436" fmla="*/ 1010768 h 2380521"/>
              <a:gd name="connsiteX1437" fmla="*/ 6226679 w 8023328"/>
              <a:gd name="connsiteY1437" fmla="*/ 1024625 h 2380521"/>
              <a:gd name="connsiteX1438" fmla="*/ 6212823 w 8023328"/>
              <a:gd name="connsiteY1438" fmla="*/ 1010768 h 2380521"/>
              <a:gd name="connsiteX1439" fmla="*/ 6226679 w 8023328"/>
              <a:gd name="connsiteY1439" fmla="*/ 998371 h 2380521"/>
              <a:gd name="connsiteX1440" fmla="*/ 6154391 w 8023328"/>
              <a:gd name="connsiteY1440" fmla="*/ 998371 h 2380521"/>
              <a:gd name="connsiteX1441" fmla="*/ 6168247 w 8023328"/>
              <a:gd name="connsiteY1441" fmla="*/ 1010768 h 2380521"/>
              <a:gd name="connsiteX1442" fmla="*/ 6154391 w 8023328"/>
              <a:gd name="connsiteY1442" fmla="*/ 1024625 h 2380521"/>
              <a:gd name="connsiteX1443" fmla="*/ 6141994 w 8023328"/>
              <a:gd name="connsiteY1443" fmla="*/ 1010768 h 2380521"/>
              <a:gd name="connsiteX1444" fmla="*/ 6154391 w 8023328"/>
              <a:gd name="connsiteY1444" fmla="*/ 998371 h 2380521"/>
              <a:gd name="connsiteX1445" fmla="*/ 6083559 w 8023328"/>
              <a:gd name="connsiteY1445" fmla="*/ 998371 h 2380521"/>
              <a:gd name="connsiteX1446" fmla="*/ 6097415 w 8023328"/>
              <a:gd name="connsiteY1446" fmla="*/ 1010768 h 2380521"/>
              <a:gd name="connsiteX1447" fmla="*/ 6083559 w 8023328"/>
              <a:gd name="connsiteY1447" fmla="*/ 1024625 h 2380521"/>
              <a:gd name="connsiteX1448" fmla="*/ 6071162 w 8023328"/>
              <a:gd name="connsiteY1448" fmla="*/ 1010768 h 2380521"/>
              <a:gd name="connsiteX1449" fmla="*/ 6083559 w 8023328"/>
              <a:gd name="connsiteY1449" fmla="*/ 998371 h 2380521"/>
              <a:gd name="connsiteX1450" fmla="*/ 6009356 w 8023328"/>
              <a:gd name="connsiteY1450" fmla="*/ 998371 h 2380521"/>
              <a:gd name="connsiteX1451" fmla="*/ 6023212 w 8023328"/>
              <a:gd name="connsiteY1451" fmla="*/ 1010768 h 2380521"/>
              <a:gd name="connsiteX1452" fmla="*/ 6009356 w 8023328"/>
              <a:gd name="connsiteY1452" fmla="*/ 1024625 h 2380521"/>
              <a:gd name="connsiteX1453" fmla="*/ 5996959 w 8023328"/>
              <a:gd name="connsiteY1453" fmla="*/ 1010768 h 2380521"/>
              <a:gd name="connsiteX1454" fmla="*/ 6009356 w 8023328"/>
              <a:gd name="connsiteY1454" fmla="*/ 998371 h 2380521"/>
              <a:gd name="connsiteX1455" fmla="*/ 5940548 w 8023328"/>
              <a:gd name="connsiteY1455" fmla="*/ 998371 h 2380521"/>
              <a:gd name="connsiteX1456" fmla="*/ 5955726 w 8023328"/>
              <a:gd name="connsiteY1456" fmla="*/ 1010768 h 2380521"/>
              <a:gd name="connsiteX1457" fmla="*/ 5940548 w 8023328"/>
              <a:gd name="connsiteY1457" fmla="*/ 1024625 h 2380521"/>
              <a:gd name="connsiteX1458" fmla="*/ 5926130 w 8023328"/>
              <a:gd name="connsiteY1458" fmla="*/ 1010768 h 2380521"/>
              <a:gd name="connsiteX1459" fmla="*/ 5940548 w 8023328"/>
              <a:gd name="connsiteY1459" fmla="*/ 998371 h 2380521"/>
              <a:gd name="connsiteX1460" fmla="*/ 5870088 w 8023328"/>
              <a:gd name="connsiteY1460" fmla="*/ 998371 h 2380521"/>
              <a:gd name="connsiteX1461" fmla="*/ 5884877 w 8023328"/>
              <a:gd name="connsiteY1461" fmla="*/ 1010768 h 2380521"/>
              <a:gd name="connsiteX1462" fmla="*/ 5870088 w 8023328"/>
              <a:gd name="connsiteY1462" fmla="*/ 1024625 h 2380521"/>
              <a:gd name="connsiteX1463" fmla="*/ 5855299 w 8023328"/>
              <a:gd name="connsiteY1463" fmla="*/ 1010768 h 2380521"/>
              <a:gd name="connsiteX1464" fmla="*/ 5870088 w 8023328"/>
              <a:gd name="connsiteY1464" fmla="*/ 998371 h 2380521"/>
              <a:gd name="connsiteX1465" fmla="*/ 5799257 w 8023328"/>
              <a:gd name="connsiteY1465" fmla="*/ 998371 h 2380521"/>
              <a:gd name="connsiteX1466" fmla="*/ 5814045 w 8023328"/>
              <a:gd name="connsiteY1466" fmla="*/ 1010768 h 2380521"/>
              <a:gd name="connsiteX1467" fmla="*/ 5799257 w 8023328"/>
              <a:gd name="connsiteY1467" fmla="*/ 1024625 h 2380521"/>
              <a:gd name="connsiteX1468" fmla="*/ 5784469 w 8023328"/>
              <a:gd name="connsiteY1468" fmla="*/ 1010768 h 2380521"/>
              <a:gd name="connsiteX1469" fmla="*/ 5799257 w 8023328"/>
              <a:gd name="connsiteY1469" fmla="*/ 998371 h 2380521"/>
              <a:gd name="connsiteX1470" fmla="*/ 5724122 w 8023328"/>
              <a:gd name="connsiteY1470" fmla="*/ 998371 h 2380521"/>
              <a:gd name="connsiteX1471" fmla="*/ 5736519 w 8023328"/>
              <a:gd name="connsiteY1471" fmla="*/ 1010768 h 2380521"/>
              <a:gd name="connsiteX1472" fmla="*/ 5724122 w 8023328"/>
              <a:gd name="connsiteY1472" fmla="*/ 1024625 h 2380521"/>
              <a:gd name="connsiteX1473" fmla="*/ 5710266 w 8023328"/>
              <a:gd name="connsiteY1473" fmla="*/ 1010768 h 2380521"/>
              <a:gd name="connsiteX1474" fmla="*/ 5724122 w 8023328"/>
              <a:gd name="connsiteY1474" fmla="*/ 998371 h 2380521"/>
              <a:gd name="connsiteX1475" fmla="*/ 5653291 w 8023328"/>
              <a:gd name="connsiteY1475" fmla="*/ 998371 h 2380521"/>
              <a:gd name="connsiteX1476" fmla="*/ 5665688 w 8023328"/>
              <a:gd name="connsiteY1476" fmla="*/ 1012227 h 2380521"/>
              <a:gd name="connsiteX1477" fmla="*/ 5653291 w 8023328"/>
              <a:gd name="connsiteY1477" fmla="*/ 1024625 h 2380521"/>
              <a:gd name="connsiteX1478" fmla="*/ 5639435 w 8023328"/>
              <a:gd name="connsiteY1478" fmla="*/ 1012227 h 2380521"/>
              <a:gd name="connsiteX1479" fmla="*/ 5653291 w 8023328"/>
              <a:gd name="connsiteY1479" fmla="*/ 998371 h 2380521"/>
              <a:gd name="connsiteX1480" fmla="*/ 5581002 w 8023328"/>
              <a:gd name="connsiteY1480" fmla="*/ 998371 h 2380521"/>
              <a:gd name="connsiteX1481" fmla="*/ 5594858 w 8023328"/>
              <a:gd name="connsiteY1481" fmla="*/ 1012227 h 2380521"/>
              <a:gd name="connsiteX1482" fmla="*/ 5581002 w 8023328"/>
              <a:gd name="connsiteY1482" fmla="*/ 1024625 h 2380521"/>
              <a:gd name="connsiteX1483" fmla="*/ 5568605 w 8023328"/>
              <a:gd name="connsiteY1483" fmla="*/ 1012227 h 2380521"/>
              <a:gd name="connsiteX1484" fmla="*/ 5581002 w 8023328"/>
              <a:gd name="connsiteY1484" fmla="*/ 998371 h 2380521"/>
              <a:gd name="connsiteX1485" fmla="*/ 5510171 w 8023328"/>
              <a:gd name="connsiteY1485" fmla="*/ 998371 h 2380521"/>
              <a:gd name="connsiteX1486" fmla="*/ 5524027 w 8023328"/>
              <a:gd name="connsiteY1486" fmla="*/ 1012227 h 2380521"/>
              <a:gd name="connsiteX1487" fmla="*/ 5510171 w 8023328"/>
              <a:gd name="connsiteY1487" fmla="*/ 1024625 h 2380521"/>
              <a:gd name="connsiteX1488" fmla="*/ 5497774 w 8023328"/>
              <a:gd name="connsiteY1488" fmla="*/ 1012227 h 2380521"/>
              <a:gd name="connsiteX1489" fmla="*/ 5510171 w 8023328"/>
              <a:gd name="connsiteY1489" fmla="*/ 998371 h 2380521"/>
              <a:gd name="connsiteX1490" fmla="*/ 5438937 w 8023328"/>
              <a:gd name="connsiteY1490" fmla="*/ 998371 h 2380521"/>
              <a:gd name="connsiteX1491" fmla="*/ 5453178 w 8023328"/>
              <a:gd name="connsiteY1491" fmla="*/ 1012227 h 2380521"/>
              <a:gd name="connsiteX1492" fmla="*/ 5438937 w 8023328"/>
              <a:gd name="connsiteY1492" fmla="*/ 1024625 h 2380521"/>
              <a:gd name="connsiteX1493" fmla="*/ 5426945 w 8023328"/>
              <a:gd name="connsiteY1493" fmla="*/ 1012227 h 2380521"/>
              <a:gd name="connsiteX1494" fmla="*/ 5438937 w 8023328"/>
              <a:gd name="connsiteY1494" fmla="*/ 998371 h 2380521"/>
              <a:gd name="connsiteX1495" fmla="*/ 5367530 w 8023328"/>
              <a:gd name="connsiteY1495" fmla="*/ 998371 h 2380521"/>
              <a:gd name="connsiteX1496" fmla="*/ 5382318 w 8023328"/>
              <a:gd name="connsiteY1496" fmla="*/ 1012227 h 2380521"/>
              <a:gd name="connsiteX1497" fmla="*/ 5367530 w 8023328"/>
              <a:gd name="connsiteY1497" fmla="*/ 1024625 h 2380521"/>
              <a:gd name="connsiteX1498" fmla="*/ 5352742 w 8023328"/>
              <a:gd name="connsiteY1498" fmla="*/ 1012227 h 2380521"/>
              <a:gd name="connsiteX1499" fmla="*/ 5367530 w 8023328"/>
              <a:gd name="connsiteY1499" fmla="*/ 998371 h 2380521"/>
              <a:gd name="connsiteX1500" fmla="*/ 5296699 w 8023328"/>
              <a:gd name="connsiteY1500" fmla="*/ 998371 h 2380521"/>
              <a:gd name="connsiteX1501" fmla="*/ 5311488 w 8023328"/>
              <a:gd name="connsiteY1501" fmla="*/ 1012227 h 2380521"/>
              <a:gd name="connsiteX1502" fmla="*/ 5296699 w 8023328"/>
              <a:gd name="connsiteY1502" fmla="*/ 1024625 h 2380521"/>
              <a:gd name="connsiteX1503" fmla="*/ 5281910 w 8023328"/>
              <a:gd name="connsiteY1503" fmla="*/ 1012227 h 2380521"/>
              <a:gd name="connsiteX1504" fmla="*/ 5296699 w 8023328"/>
              <a:gd name="connsiteY1504" fmla="*/ 998371 h 2380521"/>
              <a:gd name="connsiteX1505" fmla="*/ 5225869 w 8023328"/>
              <a:gd name="connsiteY1505" fmla="*/ 998371 h 2380521"/>
              <a:gd name="connsiteX1506" fmla="*/ 5240657 w 8023328"/>
              <a:gd name="connsiteY1506" fmla="*/ 1012227 h 2380521"/>
              <a:gd name="connsiteX1507" fmla="*/ 5225869 w 8023328"/>
              <a:gd name="connsiteY1507" fmla="*/ 1024625 h 2380521"/>
              <a:gd name="connsiteX1508" fmla="*/ 5211081 w 8023328"/>
              <a:gd name="connsiteY1508" fmla="*/ 1012227 h 2380521"/>
              <a:gd name="connsiteX1509" fmla="*/ 5225869 w 8023328"/>
              <a:gd name="connsiteY1509" fmla="*/ 998371 h 2380521"/>
              <a:gd name="connsiteX1510" fmla="*/ 5154105 w 8023328"/>
              <a:gd name="connsiteY1510" fmla="*/ 998371 h 2380521"/>
              <a:gd name="connsiteX1511" fmla="*/ 5166502 w 8023328"/>
              <a:gd name="connsiteY1511" fmla="*/ 1012227 h 2380521"/>
              <a:gd name="connsiteX1512" fmla="*/ 5154105 w 8023328"/>
              <a:gd name="connsiteY1512" fmla="*/ 1024625 h 2380521"/>
              <a:gd name="connsiteX1513" fmla="*/ 5140249 w 8023328"/>
              <a:gd name="connsiteY1513" fmla="*/ 1012227 h 2380521"/>
              <a:gd name="connsiteX1514" fmla="*/ 5154105 w 8023328"/>
              <a:gd name="connsiteY1514" fmla="*/ 998371 h 2380521"/>
              <a:gd name="connsiteX1515" fmla="*/ 5083276 w 8023328"/>
              <a:gd name="connsiteY1515" fmla="*/ 998371 h 2380521"/>
              <a:gd name="connsiteX1516" fmla="*/ 5095673 w 8023328"/>
              <a:gd name="connsiteY1516" fmla="*/ 1012227 h 2380521"/>
              <a:gd name="connsiteX1517" fmla="*/ 5083276 w 8023328"/>
              <a:gd name="connsiteY1517" fmla="*/ 1024625 h 2380521"/>
              <a:gd name="connsiteX1518" fmla="*/ 5069420 w 8023328"/>
              <a:gd name="connsiteY1518" fmla="*/ 1012227 h 2380521"/>
              <a:gd name="connsiteX1519" fmla="*/ 5083276 w 8023328"/>
              <a:gd name="connsiteY1519" fmla="*/ 998371 h 2380521"/>
              <a:gd name="connsiteX1520" fmla="*/ 5012445 w 8023328"/>
              <a:gd name="connsiteY1520" fmla="*/ 998371 h 2380521"/>
              <a:gd name="connsiteX1521" fmla="*/ 5024842 w 8023328"/>
              <a:gd name="connsiteY1521" fmla="*/ 1012227 h 2380521"/>
              <a:gd name="connsiteX1522" fmla="*/ 5012445 w 8023328"/>
              <a:gd name="connsiteY1522" fmla="*/ 1024625 h 2380521"/>
              <a:gd name="connsiteX1523" fmla="*/ 4998589 w 8023328"/>
              <a:gd name="connsiteY1523" fmla="*/ 1012227 h 2380521"/>
              <a:gd name="connsiteX1524" fmla="*/ 5012445 w 8023328"/>
              <a:gd name="connsiteY1524" fmla="*/ 998371 h 2380521"/>
              <a:gd name="connsiteX1525" fmla="*/ 4940157 w 8023328"/>
              <a:gd name="connsiteY1525" fmla="*/ 998371 h 2380521"/>
              <a:gd name="connsiteX1526" fmla="*/ 4954013 w 8023328"/>
              <a:gd name="connsiteY1526" fmla="*/ 1012227 h 2380521"/>
              <a:gd name="connsiteX1527" fmla="*/ 4940157 w 8023328"/>
              <a:gd name="connsiteY1527" fmla="*/ 1024625 h 2380521"/>
              <a:gd name="connsiteX1528" fmla="*/ 4927760 w 8023328"/>
              <a:gd name="connsiteY1528" fmla="*/ 1012227 h 2380521"/>
              <a:gd name="connsiteX1529" fmla="*/ 4940157 w 8023328"/>
              <a:gd name="connsiteY1529" fmla="*/ 998371 h 2380521"/>
              <a:gd name="connsiteX1530" fmla="*/ 4865953 w 8023328"/>
              <a:gd name="connsiteY1530" fmla="*/ 998371 h 2380521"/>
              <a:gd name="connsiteX1531" fmla="*/ 4879809 w 8023328"/>
              <a:gd name="connsiteY1531" fmla="*/ 1012227 h 2380521"/>
              <a:gd name="connsiteX1532" fmla="*/ 4865953 w 8023328"/>
              <a:gd name="connsiteY1532" fmla="*/ 1024625 h 2380521"/>
              <a:gd name="connsiteX1533" fmla="*/ 4853556 w 8023328"/>
              <a:gd name="connsiteY1533" fmla="*/ 1012227 h 2380521"/>
              <a:gd name="connsiteX1534" fmla="*/ 4865953 w 8023328"/>
              <a:gd name="connsiteY1534" fmla="*/ 998371 h 2380521"/>
              <a:gd name="connsiteX1535" fmla="*/ 4797514 w 8023328"/>
              <a:gd name="connsiteY1535" fmla="*/ 998371 h 2380521"/>
              <a:gd name="connsiteX1536" fmla="*/ 4812303 w 8023328"/>
              <a:gd name="connsiteY1536" fmla="*/ 1012227 h 2380521"/>
              <a:gd name="connsiteX1537" fmla="*/ 4797514 w 8023328"/>
              <a:gd name="connsiteY1537" fmla="*/ 1024625 h 2380521"/>
              <a:gd name="connsiteX1538" fmla="*/ 4782725 w 8023328"/>
              <a:gd name="connsiteY1538" fmla="*/ 1012227 h 2380521"/>
              <a:gd name="connsiteX1539" fmla="*/ 4797514 w 8023328"/>
              <a:gd name="connsiteY1539" fmla="*/ 998371 h 2380521"/>
              <a:gd name="connsiteX1540" fmla="*/ 4726684 w 8023328"/>
              <a:gd name="connsiteY1540" fmla="*/ 998371 h 2380521"/>
              <a:gd name="connsiteX1541" fmla="*/ 4741472 w 8023328"/>
              <a:gd name="connsiteY1541" fmla="*/ 1012227 h 2380521"/>
              <a:gd name="connsiteX1542" fmla="*/ 4726684 w 8023328"/>
              <a:gd name="connsiteY1542" fmla="*/ 1024625 h 2380521"/>
              <a:gd name="connsiteX1543" fmla="*/ 4711896 w 8023328"/>
              <a:gd name="connsiteY1543" fmla="*/ 1012227 h 2380521"/>
              <a:gd name="connsiteX1544" fmla="*/ 4726684 w 8023328"/>
              <a:gd name="connsiteY1544" fmla="*/ 998371 h 2380521"/>
              <a:gd name="connsiteX1545" fmla="*/ 4655853 w 8023328"/>
              <a:gd name="connsiteY1545" fmla="*/ 998371 h 2380521"/>
              <a:gd name="connsiteX1546" fmla="*/ 4670642 w 8023328"/>
              <a:gd name="connsiteY1546" fmla="*/ 1012227 h 2380521"/>
              <a:gd name="connsiteX1547" fmla="*/ 4655853 w 8023328"/>
              <a:gd name="connsiteY1547" fmla="*/ 1024625 h 2380521"/>
              <a:gd name="connsiteX1548" fmla="*/ 4641064 w 8023328"/>
              <a:gd name="connsiteY1548" fmla="*/ 1012227 h 2380521"/>
              <a:gd name="connsiteX1549" fmla="*/ 4655853 w 8023328"/>
              <a:gd name="connsiteY1549" fmla="*/ 998371 h 2380521"/>
              <a:gd name="connsiteX1550" fmla="*/ 4584091 w 8023328"/>
              <a:gd name="connsiteY1550" fmla="*/ 998371 h 2380521"/>
              <a:gd name="connsiteX1551" fmla="*/ 4596488 w 8023328"/>
              <a:gd name="connsiteY1551" fmla="*/ 1012227 h 2380521"/>
              <a:gd name="connsiteX1552" fmla="*/ 4584091 w 8023328"/>
              <a:gd name="connsiteY1552" fmla="*/ 1024625 h 2380521"/>
              <a:gd name="connsiteX1553" fmla="*/ 4570235 w 8023328"/>
              <a:gd name="connsiteY1553" fmla="*/ 1012227 h 2380521"/>
              <a:gd name="connsiteX1554" fmla="*/ 4584091 w 8023328"/>
              <a:gd name="connsiteY1554" fmla="*/ 998371 h 2380521"/>
              <a:gd name="connsiteX1555" fmla="*/ 4513260 w 8023328"/>
              <a:gd name="connsiteY1555" fmla="*/ 998371 h 2380521"/>
              <a:gd name="connsiteX1556" fmla="*/ 4525657 w 8023328"/>
              <a:gd name="connsiteY1556" fmla="*/ 1012227 h 2380521"/>
              <a:gd name="connsiteX1557" fmla="*/ 4513260 w 8023328"/>
              <a:gd name="connsiteY1557" fmla="*/ 1024625 h 2380521"/>
              <a:gd name="connsiteX1558" fmla="*/ 4499404 w 8023328"/>
              <a:gd name="connsiteY1558" fmla="*/ 1012227 h 2380521"/>
              <a:gd name="connsiteX1559" fmla="*/ 4513260 w 8023328"/>
              <a:gd name="connsiteY1559" fmla="*/ 998371 h 2380521"/>
              <a:gd name="connsiteX1560" fmla="*/ 4439056 w 8023328"/>
              <a:gd name="connsiteY1560" fmla="*/ 998371 h 2380521"/>
              <a:gd name="connsiteX1561" fmla="*/ 4451453 w 8023328"/>
              <a:gd name="connsiteY1561" fmla="*/ 1012227 h 2380521"/>
              <a:gd name="connsiteX1562" fmla="*/ 4439056 w 8023328"/>
              <a:gd name="connsiteY1562" fmla="*/ 1024625 h 2380521"/>
              <a:gd name="connsiteX1563" fmla="*/ 4425200 w 8023328"/>
              <a:gd name="connsiteY1563" fmla="*/ 1012227 h 2380521"/>
              <a:gd name="connsiteX1564" fmla="*/ 4439056 w 8023328"/>
              <a:gd name="connsiteY1564" fmla="*/ 998371 h 2380521"/>
              <a:gd name="connsiteX1565" fmla="*/ 4366768 w 8023328"/>
              <a:gd name="connsiteY1565" fmla="*/ 998371 h 2380521"/>
              <a:gd name="connsiteX1566" fmla="*/ 4380624 w 8023328"/>
              <a:gd name="connsiteY1566" fmla="*/ 1012227 h 2380521"/>
              <a:gd name="connsiteX1567" fmla="*/ 4366768 w 8023328"/>
              <a:gd name="connsiteY1567" fmla="*/ 1024625 h 2380521"/>
              <a:gd name="connsiteX1568" fmla="*/ 4354371 w 8023328"/>
              <a:gd name="connsiteY1568" fmla="*/ 1012227 h 2380521"/>
              <a:gd name="connsiteX1569" fmla="*/ 4366768 w 8023328"/>
              <a:gd name="connsiteY1569" fmla="*/ 998371 h 2380521"/>
              <a:gd name="connsiteX1570" fmla="*/ 4295937 w 8023328"/>
              <a:gd name="connsiteY1570" fmla="*/ 998371 h 2380521"/>
              <a:gd name="connsiteX1571" fmla="*/ 4309793 w 8023328"/>
              <a:gd name="connsiteY1571" fmla="*/ 1012227 h 2380521"/>
              <a:gd name="connsiteX1572" fmla="*/ 4295937 w 8023328"/>
              <a:gd name="connsiteY1572" fmla="*/ 1024625 h 2380521"/>
              <a:gd name="connsiteX1573" fmla="*/ 4283540 w 8023328"/>
              <a:gd name="connsiteY1573" fmla="*/ 1012227 h 2380521"/>
              <a:gd name="connsiteX1574" fmla="*/ 4295937 w 8023328"/>
              <a:gd name="connsiteY1574" fmla="*/ 998371 h 2380521"/>
              <a:gd name="connsiteX1575" fmla="*/ 4225107 w 8023328"/>
              <a:gd name="connsiteY1575" fmla="*/ 998371 h 2380521"/>
              <a:gd name="connsiteX1576" fmla="*/ 4238963 w 8023328"/>
              <a:gd name="connsiteY1576" fmla="*/ 1012227 h 2380521"/>
              <a:gd name="connsiteX1577" fmla="*/ 4225107 w 8023328"/>
              <a:gd name="connsiteY1577" fmla="*/ 1024625 h 2380521"/>
              <a:gd name="connsiteX1578" fmla="*/ 4212710 w 8023328"/>
              <a:gd name="connsiteY1578" fmla="*/ 1012227 h 2380521"/>
              <a:gd name="connsiteX1579" fmla="*/ 4225107 w 8023328"/>
              <a:gd name="connsiteY1579" fmla="*/ 998371 h 2380521"/>
              <a:gd name="connsiteX1580" fmla="*/ 4153295 w 8023328"/>
              <a:gd name="connsiteY1580" fmla="*/ 998371 h 2380521"/>
              <a:gd name="connsiteX1581" fmla="*/ 4168083 w 8023328"/>
              <a:gd name="connsiteY1581" fmla="*/ 1012227 h 2380521"/>
              <a:gd name="connsiteX1582" fmla="*/ 4153295 w 8023328"/>
              <a:gd name="connsiteY1582" fmla="*/ 1024625 h 2380521"/>
              <a:gd name="connsiteX1583" fmla="*/ 4138507 w 8023328"/>
              <a:gd name="connsiteY1583" fmla="*/ 1012227 h 2380521"/>
              <a:gd name="connsiteX1584" fmla="*/ 4153295 w 8023328"/>
              <a:gd name="connsiteY1584" fmla="*/ 998371 h 2380521"/>
              <a:gd name="connsiteX1585" fmla="*/ 4082465 w 8023328"/>
              <a:gd name="connsiteY1585" fmla="*/ 998371 h 2380521"/>
              <a:gd name="connsiteX1586" fmla="*/ 4097254 w 8023328"/>
              <a:gd name="connsiteY1586" fmla="*/ 1012227 h 2380521"/>
              <a:gd name="connsiteX1587" fmla="*/ 4082465 w 8023328"/>
              <a:gd name="connsiteY1587" fmla="*/ 1024625 h 2380521"/>
              <a:gd name="connsiteX1588" fmla="*/ 4067676 w 8023328"/>
              <a:gd name="connsiteY1588" fmla="*/ 1012227 h 2380521"/>
              <a:gd name="connsiteX1589" fmla="*/ 4082465 w 8023328"/>
              <a:gd name="connsiteY1589" fmla="*/ 998371 h 2380521"/>
              <a:gd name="connsiteX1590" fmla="*/ 4011635 w 8023328"/>
              <a:gd name="connsiteY1590" fmla="*/ 998371 h 2380521"/>
              <a:gd name="connsiteX1591" fmla="*/ 4026423 w 8023328"/>
              <a:gd name="connsiteY1591" fmla="*/ 1012227 h 2380521"/>
              <a:gd name="connsiteX1592" fmla="*/ 4011635 w 8023328"/>
              <a:gd name="connsiteY1592" fmla="*/ 1024625 h 2380521"/>
              <a:gd name="connsiteX1593" fmla="*/ 3996847 w 8023328"/>
              <a:gd name="connsiteY1593" fmla="*/ 1012227 h 2380521"/>
              <a:gd name="connsiteX1594" fmla="*/ 4011635 w 8023328"/>
              <a:gd name="connsiteY1594" fmla="*/ 998371 h 2380521"/>
              <a:gd name="connsiteX1595" fmla="*/ 3939871 w 8023328"/>
              <a:gd name="connsiteY1595" fmla="*/ 998371 h 2380521"/>
              <a:gd name="connsiteX1596" fmla="*/ 3952268 w 8023328"/>
              <a:gd name="connsiteY1596" fmla="*/ 1012227 h 2380521"/>
              <a:gd name="connsiteX1597" fmla="*/ 3939871 w 8023328"/>
              <a:gd name="connsiteY1597" fmla="*/ 1024625 h 2380521"/>
              <a:gd name="connsiteX1598" fmla="*/ 3926015 w 8023328"/>
              <a:gd name="connsiteY1598" fmla="*/ 1012227 h 2380521"/>
              <a:gd name="connsiteX1599" fmla="*/ 3939871 w 8023328"/>
              <a:gd name="connsiteY1599" fmla="*/ 998371 h 2380521"/>
              <a:gd name="connsiteX1600" fmla="*/ 3869042 w 8023328"/>
              <a:gd name="connsiteY1600" fmla="*/ 998371 h 2380521"/>
              <a:gd name="connsiteX1601" fmla="*/ 3881439 w 8023328"/>
              <a:gd name="connsiteY1601" fmla="*/ 1013160 h 2380521"/>
              <a:gd name="connsiteX1602" fmla="*/ 3869042 w 8023328"/>
              <a:gd name="connsiteY1602" fmla="*/ 1027949 h 2380521"/>
              <a:gd name="connsiteX1603" fmla="*/ 3855186 w 8023328"/>
              <a:gd name="connsiteY1603" fmla="*/ 1013160 h 2380521"/>
              <a:gd name="connsiteX1604" fmla="*/ 3869042 w 8023328"/>
              <a:gd name="connsiteY1604" fmla="*/ 998371 h 2380521"/>
              <a:gd name="connsiteX1605" fmla="*/ 3798211 w 8023328"/>
              <a:gd name="connsiteY1605" fmla="*/ 998371 h 2380521"/>
              <a:gd name="connsiteX1606" fmla="*/ 3810608 w 8023328"/>
              <a:gd name="connsiteY1606" fmla="*/ 1013160 h 2380521"/>
              <a:gd name="connsiteX1607" fmla="*/ 3798211 w 8023328"/>
              <a:gd name="connsiteY1607" fmla="*/ 1027949 h 2380521"/>
              <a:gd name="connsiteX1608" fmla="*/ 3784355 w 8023328"/>
              <a:gd name="connsiteY1608" fmla="*/ 1013160 h 2380521"/>
              <a:gd name="connsiteX1609" fmla="*/ 3798211 w 8023328"/>
              <a:gd name="connsiteY1609" fmla="*/ 998371 h 2380521"/>
              <a:gd name="connsiteX1610" fmla="*/ 3725922 w 8023328"/>
              <a:gd name="connsiteY1610" fmla="*/ 998371 h 2380521"/>
              <a:gd name="connsiteX1611" fmla="*/ 3739778 w 8023328"/>
              <a:gd name="connsiteY1611" fmla="*/ 1013160 h 2380521"/>
              <a:gd name="connsiteX1612" fmla="*/ 3725922 w 8023328"/>
              <a:gd name="connsiteY1612" fmla="*/ 1027949 h 2380521"/>
              <a:gd name="connsiteX1613" fmla="*/ 3713525 w 8023328"/>
              <a:gd name="connsiteY1613" fmla="*/ 1013160 h 2380521"/>
              <a:gd name="connsiteX1614" fmla="*/ 3725922 w 8023328"/>
              <a:gd name="connsiteY1614" fmla="*/ 998371 h 2380521"/>
              <a:gd name="connsiteX1615" fmla="*/ 724105 w 8023328"/>
              <a:gd name="connsiteY1615" fmla="*/ 998371 h 2380521"/>
              <a:gd name="connsiteX1616" fmla="*/ 737962 w 8023328"/>
              <a:gd name="connsiteY1616" fmla="*/ 1010768 h 2380521"/>
              <a:gd name="connsiteX1617" fmla="*/ 724105 w 8023328"/>
              <a:gd name="connsiteY1617" fmla="*/ 1024625 h 2380521"/>
              <a:gd name="connsiteX1618" fmla="*/ 711707 w 8023328"/>
              <a:gd name="connsiteY1618" fmla="*/ 1010768 h 2380521"/>
              <a:gd name="connsiteX1619" fmla="*/ 724105 w 8023328"/>
              <a:gd name="connsiteY1619" fmla="*/ 998371 h 2380521"/>
              <a:gd name="connsiteX1620" fmla="*/ 653274 w 8023328"/>
              <a:gd name="connsiteY1620" fmla="*/ 998371 h 2380521"/>
              <a:gd name="connsiteX1621" fmla="*/ 667129 w 8023328"/>
              <a:gd name="connsiteY1621" fmla="*/ 1010768 h 2380521"/>
              <a:gd name="connsiteX1622" fmla="*/ 653274 w 8023328"/>
              <a:gd name="connsiteY1622" fmla="*/ 1024625 h 2380521"/>
              <a:gd name="connsiteX1623" fmla="*/ 640877 w 8023328"/>
              <a:gd name="connsiteY1623" fmla="*/ 1010768 h 2380521"/>
              <a:gd name="connsiteX1624" fmla="*/ 653274 w 8023328"/>
              <a:gd name="connsiteY1624" fmla="*/ 998371 h 2380521"/>
              <a:gd name="connsiteX1625" fmla="*/ 582446 w 8023328"/>
              <a:gd name="connsiteY1625" fmla="*/ 998371 h 2380521"/>
              <a:gd name="connsiteX1626" fmla="*/ 596301 w 8023328"/>
              <a:gd name="connsiteY1626" fmla="*/ 1010768 h 2380521"/>
              <a:gd name="connsiteX1627" fmla="*/ 582446 w 8023328"/>
              <a:gd name="connsiteY1627" fmla="*/ 1024625 h 2380521"/>
              <a:gd name="connsiteX1628" fmla="*/ 570047 w 8023328"/>
              <a:gd name="connsiteY1628" fmla="*/ 1010768 h 2380521"/>
              <a:gd name="connsiteX1629" fmla="*/ 582446 w 8023328"/>
              <a:gd name="connsiteY1629" fmla="*/ 998371 h 2380521"/>
              <a:gd name="connsiteX1630" fmla="*/ 513636 w 8023328"/>
              <a:gd name="connsiteY1630" fmla="*/ 998371 h 2380521"/>
              <a:gd name="connsiteX1631" fmla="*/ 528813 w 8023328"/>
              <a:gd name="connsiteY1631" fmla="*/ 1010768 h 2380521"/>
              <a:gd name="connsiteX1632" fmla="*/ 513636 w 8023328"/>
              <a:gd name="connsiteY1632" fmla="*/ 1024625 h 2380521"/>
              <a:gd name="connsiteX1633" fmla="*/ 499216 w 8023328"/>
              <a:gd name="connsiteY1633" fmla="*/ 1010768 h 2380521"/>
              <a:gd name="connsiteX1634" fmla="*/ 513636 w 8023328"/>
              <a:gd name="connsiteY1634" fmla="*/ 998371 h 2380521"/>
              <a:gd name="connsiteX1635" fmla="*/ 439802 w 8023328"/>
              <a:gd name="connsiteY1635" fmla="*/ 998371 h 2380521"/>
              <a:gd name="connsiteX1636" fmla="*/ 454592 w 8023328"/>
              <a:gd name="connsiteY1636" fmla="*/ 1010768 h 2380521"/>
              <a:gd name="connsiteX1637" fmla="*/ 439802 w 8023328"/>
              <a:gd name="connsiteY1637" fmla="*/ 1024625 h 2380521"/>
              <a:gd name="connsiteX1638" fmla="*/ 425014 w 8023328"/>
              <a:gd name="connsiteY1638" fmla="*/ 1010768 h 2380521"/>
              <a:gd name="connsiteX1639" fmla="*/ 439802 w 8023328"/>
              <a:gd name="connsiteY1639" fmla="*/ 998371 h 2380521"/>
              <a:gd name="connsiteX1640" fmla="*/ 368040 w 8023328"/>
              <a:gd name="connsiteY1640" fmla="*/ 998371 h 2380521"/>
              <a:gd name="connsiteX1641" fmla="*/ 380438 w 8023328"/>
              <a:gd name="connsiteY1641" fmla="*/ 1012227 h 2380521"/>
              <a:gd name="connsiteX1642" fmla="*/ 368040 w 8023328"/>
              <a:gd name="connsiteY1642" fmla="*/ 1024625 h 2380521"/>
              <a:gd name="connsiteX1643" fmla="*/ 354183 w 8023328"/>
              <a:gd name="connsiteY1643" fmla="*/ 1012227 h 2380521"/>
              <a:gd name="connsiteX1644" fmla="*/ 368040 w 8023328"/>
              <a:gd name="connsiteY1644" fmla="*/ 998371 h 2380521"/>
              <a:gd name="connsiteX1645" fmla="*/ 297208 w 8023328"/>
              <a:gd name="connsiteY1645" fmla="*/ 998371 h 2380521"/>
              <a:gd name="connsiteX1646" fmla="*/ 309606 w 8023328"/>
              <a:gd name="connsiteY1646" fmla="*/ 1012227 h 2380521"/>
              <a:gd name="connsiteX1647" fmla="*/ 297208 w 8023328"/>
              <a:gd name="connsiteY1647" fmla="*/ 1024625 h 2380521"/>
              <a:gd name="connsiteX1648" fmla="*/ 283352 w 8023328"/>
              <a:gd name="connsiteY1648" fmla="*/ 1012227 h 2380521"/>
              <a:gd name="connsiteX1649" fmla="*/ 297208 w 8023328"/>
              <a:gd name="connsiteY1649" fmla="*/ 998371 h 2380521"/>
              <a:gd name="connsiteX1650" fmla="*/ 226379 w 8023328"/>
              <a:gd name="connsiteY1650" fmla="*/ 998371 h 2380521"/>
              <a:gd name="connsiteX1651" fmla="*/ 238778 w 8023328"/>
              <a:gd name="connsiteY1651" fmla="*/ 1012227 h 2380521"/>
              <a:gd name="connsiteX1652" fmla="*/ 226379 w 8023328"/>
              <a:gd name="connsiteY1652" fmla="*/ 1024625 h 2380521"/>
              <a:gd name="connsiteX1653" fmla="*/ 212523 w 8023328"/>
              <a:gd name="connsiteY1653" fmla="*/ 1012227 h 2380521"/>
              <a:gd name="connsiteX1654" fmla="*/ 226379 w 8023328"/>
              <a:gd name="connsiteY1654" fmla="*/ 998371 h 2380521"/>
              <a:gd name="connsiteX1655" fmla="*/ 154085 w 8023328"/>
              <a:gd name="connsiteY1655" fmla="*/ 998371 h 2380521"/>
              <a:gd name="connsiteX1656" fmla="*/ 167941 w 8023328"/>
              <a:gd name="connsiteY1656" fmla="*/ 1012227 h 2380521"/>
              <a:gd name="connsiteX1657" fmla="*/ 154085 w 8023328"/>
              <a:gd name="connsiteY1657" fmla="*/ 1024625 h 2380521"/>
              <a:gd name="connsiteX1658" fmla="*/ 141687 w 8023328"/>
              <a:gd name="connsiteY1658" fmla="*/ 1012227 h 2380521"/>
              <a:gd name="connsiteX1659" fmla="*/ 154085 w 8023328"/>
              <a:gd name="connsiteY1659" fmla="*/ 998371 h 2380521"/>
              <a:gd name="connsiteX1660" fmla="*/ 83255 w 8023328"/>
              <a:gd name="connsiteY1660" fmla="*/ 998371 h 2380521"/>
              <a:gd name="connsiteX1661" fmla="*/ 97111 w 8023328"/>
              <a:gd name="connsiteY1661" fmla="*/ 1012227 h 2380521"/>
              <a:gd name="connsiteX1662" fmla="*/ 83255 w 8023328"/>
              <a:gd name="connsiteY1662" fmla="*/ 1024625 h 2380521"/>
              <a:gd name="connsiteX1663" fmla="*/ 70858 w 8023328"/>
              <a:gd name="connsiteY1663" fmla="*/ 1012227 h 2380521"/>
              <a:gd name="connsiteX1664" fmla="*/ 83255 w 8023328"/>
              <a:gd name="connsiteY1664" fmla="*/ 998371 h 2380521"/>
              <a:gd name="connsiteX1665" fmla="*/ 12019 w 8023328"/>
              <a:gd name="connsiteY1665" fmla="*/ 998371 h 2380521"/>
              <a:gd name="connsiteX1666" fmla="*/ 26260 w 8023328"/>
              <a:gd name="connsiteY1666" fmla="*/ 1012227 h 2380521"/>
              <a:gd name="connsiteX1667" fmla="*/ 12019 w 8023328"/>
              <a:gd name="connsiteY1667" fmla="*/ 1024625 h 2380521"/>
              <a:gd name="connsiteX1668" fmla="*/ 27 w 8023328"/>
              <a:gd name="connsiteY1668" fmla="*/ 1012227 h 2380521"/>
              <a:gd name="connsiteX1669" fmla="*/ 12019 w 8023328"/>
              <a:gd name="connsiteY1669" fmla="*/ 998371 h 2380521"/>
              <a:gd name="connsiteX1670" fmla="*/ 870603 w 8023328"/>
              <a:gd name="connsiteY1670" fmla="*/ 927542 h 2380521"/>
              <a:gd name="connsiteX1671" fmla="*/ 883001 w 8023328"/>
              <a:gd name="connsiteY1671" fmla="*/ 939939 h 2380521"/>
              <a:gd name="connsiteX1672" fmla="*/ 870603 w 8023328"/>
              <a:gd name="connsiteY1672" fmla="*/ 953796 h 2380521"/>
              <a:gd name="connsiteX1673" fmla="*/ 856747 w 8023328"/>
              <a:gd name="connsiteY1673" fmla="*/ 939939 h 2380521"/>
              <a:gd name="connsiteX1674" fmla="*/ 870603 w 8023328"/>
              <a:gd name="connsiteY1674" fmla="*/ 927542 h 2380521"/>
              <a:gd name="connsiteX1675" fmla="*/ 799773 w 8023328"/>
              <a:gd name="connsiteY1675" fmla="*/ 927542 h 2380521"/>
              <a:gd name="connsiteX1676" fmla="*/ 812171 w 8023328"/>
              <a:gd name="connsiteY1676" fmla="*/ 939939 h 2380521"/>
              <a:gd name="connsiteX1677" fmla="*/ 799773 w 8023328"/>
              <a:gd name="connsiteY1677" fmla="*/ 953796 h 2380521"/>
              <a:gd name="connsiteX1678" fmla="*/ 785917 w 8023328"/>
              <a:gd name="connsiteY1678" fmla="*/ 939939 h 2380521"/>
              <a:gd name="connsiteX1679" fmla="*/ 799773 w 8023328"/>
              <a:gd name="connsiteY1679" fmla="*/ 927542 h 2380521"/>
              <a:gd name="connsiteX1680" fmla="*/ 724112 w 8023328"/>
              <a:gd name="connsiteY1680" fmla="*/ 927542 h 2380521"/>
              <a:gd name="connsiteX1681" fmla="*/ 737968 w 8023328"/>
              <a:gd name="connsiteY1681" fmla="*/ 939939 h 2380521"/>
              <a:gd name="connsiteX1682" fmla="*/ 724112 w 8023328"/>
              <a:gd name="connsiteY1682" fmla="*/ 953796 h 2380521"/>
              <a:gd name="connsiteX1683" fmla="*/ 711714 w 8023328"/>
              <a:gd name="connsiteY1683" fmla="*/ 939939 h 2380521"/>
              <a:gd name="connsiteX1684" fmla="*/ 724112 w 8023328"/>
              <a:gd name="connsiteY1684" fmla="*/ 927542 h 2380521"/>
              <a:gd name="connsiteX1685" fmla="*/ 653281 w 8023328"/>
              <a:gd name="connsiteY1685" fmla="*/ 927542 h 2380521"/>
              <a:gd name="connsiteX1686" fmla="*/ 667137 w 8023328"/>
              <a:gd name="connsiteY1686" fmla="*/ 939939 h 2380521"/>
              <a:gd name="connsiteX1687" fmla="*/ 653281 w 8023328"/>
              <a:gd name="connsiteY1687" fmla="*/ 953796 h 2380521"/>
              <a:gd name="connsiteX1688" fmla="*/ 640884 w 8023328"/>
              <a:gd name="connsiteY1688" fmla="*/ 939939 h 2380521"/>
              <a:gd name="connsiteX1689" fmla="*/ 653281 w 8023328"/>
              <a:gd name="connsiteY1689" fmla="*/ 927542 h 2380521"/>
              <a:gd name="connsiteX1690" fmla="*/ 582453 w 8023328"/>
              <a:gd name="connsiteY1690" fmla="*/ 927542 h 2380521"/>
              <a:gd name="connsiteX1691" fmla="*/ 596309 w 8023328"/>
              <a:gd name="connsiteY1691" fmla="*/ 939939 h 2380521"/>
              <a:gd name="connsiteX1692" fmla="*/ 582453 w 8023328"/>
              <a:gd name="connsiteY1692" fmla="*/ 953796 h 2380521"/>
              <a:gd name="connsiteX1693" fmla="*/ 570054 w 8023328"/>
              <a:gd name="connsiteY1693" fmla="*/ 939939 h 2380521"/>
              <a:gd name="connsiteX1694" fmla="*/ 582453 w 8023328"/>
              <a:gd name="connsiteY1694" fmla="*/ 927542 h 2380521"/>
              <a:gd name="connsiteX1695" fmla="*/ 513642 w 8023328"/>
              <a:gd name="connsiteY1695" fmla="*/ 927542 h 2380521"/>
              <a:gd name="connsiteX1696" fmla="*/ 528820 w 8023328"/>
              <a:gd name="connsiteY1696" fmla="*/ 939939 h 2380521"/>
              <a:gd name="connsiteX1697" fmla="*/ 513642 w 8023328"/>
              <a:gd name="connsiteY1697" fmla="*/ 953796 h 2380521"/>
              <a:gd name="connsiteX1698" fmla="*/ 499223 w 8023328"/>
              <a:gd name="connsiteY1698" fmla="*/ 939939 h 2380521"/>
              <a:gd name="connsiteX1699" fmla="*/ 513642 w 8023328"/>
              <a:gd name="connsiteY1699" fmla="*/ 927542 h 2380521"/>
              <a:gd name="connsiteX1700" fmla="*/ 439809 w 8023328"/>
              <a:gd name="connsiteY1700" fmla="*/ 927542 h 2380521"/>
              <a:gd name="connsiteX1701" fmla="*/ 454599 w 8023328"/>
              <a:gd name="connsiteY1701" fmla="*/ 939939 h 2380521"/>
              <a:gd name="connsiteX1702" fmla="*/ 439809 w 8023328"/>
              <a:gd name="connsiteY1702" fmla="*/ 953796 h 2380521"/>
              <a:gd name="connsiteX1703" fmla="*/ 425021 w 8023328"/>
              <a:gd name="connsiteY1703" fmla="*/ 939939 h 2380521"/>
              <a:gd name="connsiteX1704" fmla="*/ 439809 w 8023328"/>
              <a:gd name="connsiteY1704" fmla="*/ 927542 h 2380521"/>
              <a:gd name="connsiteX1705" fmla="*/ 368046 w 8023328"/>
              <a:gd name="connsiteY1705" fmla="*/ 927542 h 2380521"/>
              <a:gd name="connsiteX1706" fmla="*/ 380444 w 8023328"/>
              <a:gd name="connsiteY1706" fmla="*/ 939939 h 2380521"/>
              <a:gd name="connsiteX1707" fmla="*/ 368046 w 8023328"/>
              <a:gd name="connsiteY1707" fmla="*/ 953796 h 2380521"/>
              <a:gd name="connsiteX1708" fmla="*/ 354191 w 8023328"/>
              <a:gd name="connsiteY1708" fmla="*/ 939939 h 2380521"/>
              <a:gd name="connsiteX1709" fmla="*/ 368046 w 8023328"/>
              <a:gd name="connsiteY1709" fmla="*/ 927542 h 2380521"/>
              <a:gd name="connsiteX1710" fmla="*/ 297214 w 8023328"/>
              <a:gd name="connsiteY1710" fmla="*/ 927542 h 2380521"/>
              <a:gd name="connsiteX1711" fmla="*/ 309612 w 8023328"/>
              <a:gd name="connsiteY1711" fmla="*/ 939939 h 2380521"/>
              <a:gd name="connsiteX1712" fmla="*/ 297214 w 8023328"/>
              <a:gd name="connsiteY1712" fmla="*/ 953796 h 2380521"/>
              <a:gd name="connsiteX1713" fmla="*/ 283359 w 8023328"/>
              <a:gd name="connsiteY1713" fmla="*/ 939939 h 2380521"/>
              <a:gd name="connsiteX1714" fmla="*/ 297214 w 8023328"/>
              <a:gd name="connsiteY1714" fmla="*/ 927542 h 2380521"/>
              <a:gd name="connsiteX1715" fmla="*/ 226386 w 8023328"/>
              <a:gd name="connsiteY1715" fmla="*/ 927542 h 2380521"/>
              <a:gd name="connsiteX1716" fmla="*/ 238784 w 8023328"/>
              <a:gd name="connsiteY1716" fmla="*/ 939939 h 2380521"/>
              <a:gd name="connsiteX1717" fmla="*/ 226386 w 8023328"/>
              <a:gd name="connsiteY1717" fmla="*/ 953796 h 2380521"/>
              <a:gd name="connsiteX1718" fmla="*/ 212530 w 8023328"/>
              <a:gd name="connsiteY1718" fmla="*/ 939939 h 2380521"/>
              <a:gd name="connsiteX1719" fmla="*/ 226386 w 8023328"/>
              <a:gd name="connsiteY1719" fmla="*/ 927542 h 2380521"/>
              <a:gd name="connsiteX1720" fmla="*/ 154091 w 8023328"/>
              <a:gd name="connsiteY1720" fmla="*/ 927542 h 2380521"/>
              <a:gd name="connsiteX1721" fmla="*/ 167947 w 8023328"/>
              <a:gd name="connsiteY1721" fmla="*/ 939939 h 2380521"/>
              <a:gd name="connsiteX1722" fmla="*/ 154091 w 8023328"/>
              <a:gd name="connsiteY1722" fmla="*/ 953796 h 2380521"/>
              <a:gd name="connsiteX1723" fmla="*/ 141693 w 8023328"/>
              <a:gd name="connsiteY1723" fmla="*/ 939939 h 2380521"/>
              <a:gd name="connsiteX1724" fmla="*/ 154091 w 8023328"/>
              <a:gd name="connsiteY1724" fmla="*/ 927542 h 2380521"/>
              <a:gd name="connsiteX1725" fmla="*/ 83261 w 8023328"/>
              <a:gd name="connsiteY1725" fmla="*/ 927542 h 2380521"/>
              <a:gd name="connsiteX1726" fmla="*/ 97117 w 8023328"/>
              <a:gd name="connsiteY1726" fmla="*/ 939939 h 2380521"/>
              <a:gd name="connsiteX1727" fmla="*/ 83261 w 8023328"/>
              <a:gd name="connsiteY1727" fmla="*/ 953796 h 2380521"/>
              <a:gd name="connsiteX1728" fmla="*/ 70864 w 8023328"/>
              <a:gd name="connsiteY1728" fmla="*/ 939939 h 2380521"/>
              <a:gd name="connsiteX1729" fmla="*/ 83261 w 8023328"/>
              <a:gd name="connsiteY1729" fmla="*/ 927542 h 2380521"/>
              <a:gd name="connsiteX1730" fmla="*/ 12025 w 8023328"/>
              <a:gd name="connsiteY1730" fmla="*/ 927542 h 2380521"/>
              <a:gd name="connsiteX1731" fmla="*/ 26266 w 8023328"/>
              <a:gd name="connsiteY1731" fmla="*/ 939939 h 2380521"/>
              <a:gd name="connsiteX1732" fmla="*/ 12025 w 8023328"/>
              <a:gd name="connsiteY1732" fmla="*/ 953796 h 2380521"/>
              <a:gd name="connsiteX1733" fmla="*/ 33 w 8023328"/>
              <a:gd name="connsiteY1733" fmla="*/ 939939 h 2380521"/>
              <a:gd name="connsiteX1734" fmla="*/ 12025 w 8023328"/>
              <a:gd name="connsiteY1734" fmla="*/ 927542 h 2380521"/>
              <a:gd name="connsiteX1735" fmla="*/ 6581764 w 8023328"/>
              <a:gd name="connsiteY1735" fmla="*/ 924168 h 2380521"/>
              <a:gd name="connsiteX1736" fmla="*/ 6596552 w 8023328"/>
              <a:gd name="connsiteY1736" fmla="*/ 936565 h 2380521"/>
              <a:gd name="connsiteX1737" fmla="*/ 6581764 w 8023328"/>
              <a:gd name="connsiteY1737" fmla="*/ 950422 h 2380521"/>
              <a:gd name="connsiteX1738" fmla="*/ 6566976 w 8023328"/>
              <a:gd name="connsiteY1738" fmla="*/ 936565 h 2380521"/>
              <a:gd name="connsiteX1739" fmla="*/ 6581764 w 8023328"/>
              <a:gd name="connsiteY1739" fmla="*/ 924168 h 2380521"/>
              <a:gd name="connsiteX1740" fmla="*/ 6510933 w 8023328"/>
              <a:gd name="connsiteY1740" fmla="*/ 924168 h 2380521"/>
              <a:gd name="connsiteX1741" fmla="*/ 6525722 w 8023328"/>
              <a:gd name="connsiteY1741" fmla="*/ 936565 h 2380521"/>
              <a:gd name="connsiteX1742" fmla="*/ 6510933 w 8023328"/>
              <a:gd name="connsiteY1742" fmla="*/ 950422 h 2380521"/>
              <a:gd name="connsiteX1743" fmla="*/ 6496144 w 8023328"/>
              <a:gd name="connsiteY1743" fmla="*/ 936565 h 2380521"/>
              <a:gd name="connsiteX1744" fmla="*/ 6510933 w 8023328"/>
              <a:gd name="connsiteY1744" fmla="*/ 924168 h 2380521"/>
              <a:gd name="connsiteX1745" fmla="*/ 6440492 w 8023328"/>
              <a:gd name="connsiteY1745" fmla="*/ 924168 h 2380521"/>
              <a:gd name="connsiteX1746" fmla="*/ 6454911 w 8023328"/>
              <a:gd name="connsiteY1746" fmla="*/ 936565 h 2380521"/>
              <a:gd name="connsiteX1747" fmla="*/ 6440492 w 8023328"/>
              <a:gd name="connsiteY1747" fmla="*/ 950422 h 2380521"/>
              <a:gd name="connsiteX1748" fmla="*/ 6425315 w 8023328"/>
              <a:gd name="connsiteY1748" fmla="*/ 936565 h 2380521"/>
              <a:gd name="connsiteX1749" fmla="*/ 6440492 w 8023328"/>
              <a:gd name="connsiteY1749" fmla="*/ 924168 h 2380521"/>
              <a:gd name="connsiteX1750" fmla="*/ 6368340 w 8023328"/>
              <a:gd name="connsiteY1750" fmla="*/ 924168 h 2380521"/>
              <a:gd name="connsiteX1751" fmla="*/ 6380737 w 8023328"/>
              <a:gd name="connsiteY1751" fmla="*/ 936565 h 2380521"/>
              <a:gd name="connsiteX1752" fmla="*/ 6368340 w 8023328"/>
              <a:gd name="connsiteY1752" fmla="*/ 950422 h 2380521"/>
              <a:gd name="connsiteX1753" fmla="*/ 6354484 w 8023328"/>
              <a:gd name="connsiteY1753" fmla="*/ 936565 h 2380521"/>
              <a:gd name="connsiteX1754" fmla="*/ 6368340 w 8023328"/>
              <a:gd name="connsiteY1754" fmla="*/ 924168 h 2380521"/>
              <a:gd name="connsiteX1755" fmla="*/ 6297511 w 8023328"/>
              <a:gd name="connsiteY1755" fmla="*/ 924168 h 2380521"/>
              <a:gd name="connsiteX1756" fmla="*/ 6309908 w 8023328"/>
              <a:gd name="connsiteY1756" fmla="*/ 936565 h 2380521"/>
              <a:gd name="connsiteX1757" fmla="*/ 6297511 w 8023328"/>
              <a:gd name="connsiteY1757" fmla="*/ 950422 h 2380521"/>
              <a:gd name="connsiteX1758" fmla="*/ 6283655 w 8023328"/>
              <a:gd name="connsiteY1758" fmla="*/ 936565 h 2380521"/>
              <a:gd name="connsiteX1759" fmla="*/ 6297511 w 8023328"/>
              <a:gd name="connsiteY1759" fmla="*/ 924168 h 2380521"/>
              <a:gd name="connsiteX1760" fmla="*/ 6226679 w 8023328"/>
              <a:gd name="connsiteY1760" fmla="*/ 924168 h 2380521"/>
              <a:gd name="connsiteX1761" fmla="*/ 6239076 w 8023328"/>
              <a:gd name="connsiteY1761" fmla="*/ 936565 h 2380521"/>
              <a:gd name="connsiteX1762" fmla="*/ 6226679 w 8023328"/>
              <a:gd name="connsiteY1762" fmla="*/ 950422 h 2380521"/>
              <a:gd name="connsiteX1763" fmla="*/ 6212823 w 8023328"/>
              <a:gd name="connsiteY1763" fmla="*/ 936565 h 2380521"/>
              <a:gd name="connsiteX1764" fmla="*/ 6226679 w 8023328"/>
              <a:gd name="connsiteY1764" fmla="*/ 924168 h 2380521"/>
              <a:gd name="connsiteX1765" fmla="*/ 6154391 w 8023328"/>
              <a:gd name="connsiteY1765" fmla="*/ 924168 h 2380521"/>
              <a:gd name="connsiteX1766" fmla="*/ 6168247 w 8023328"/>
              <a:gd name="connsiteY1766" fmla="*/ 936565 h 2380521"/>
              <a:gd name="connsiteX1767" fmla="*/ 6154391 w 8023328"/>
              <a:gd name="connsiteY1767" fmla="*/ 950422 h 2380521"/>
              <a:gd name="connsiteX1768" fmla="*/ 6141994 w 8023328"/>
              <a:gd name="connsiteY1768" fmla="*/ 936565 h 2380521"/>
              <a:gd name="connsiteX1769" fmla="*/ 6154391 w 8023328"/>
              <a:gd name="connsiteY1769" fmla="*/ 924168 h 2380521"/>
              <a:gd name="connsiteX1770" fmla="*/ 6083559 w 8023328"/>
              <a:gd name="connsiteY1770" fmla="*/ 924168 h 2380521"/>
              <a:gd name="connsiteX1771" fmla="*/ 6097415 w 8023328"/>
              <a:gd name="connsiteY1771" fmla="*/ 936565 h 2380521"/>
              <a:gd name="connsiteX1772" fmla="*/ 6083559 w 8023328"/>
              <a:gd name="connsiteY1772" fmla="*/ 950422 h 2380521"/>
              <a:gd name="connsiteX1773" fmla="*/ 6071162 w 8023328"/>
              <a:gd name="connsiteY1773" fmla="*/ 936565 h 2380521"/>
              <a:gd name="connsiteX1774" fmla="*/ 6083559 w 8023328"/>
              <a:gd name="connsiteY1774" fmla="*/ 924168 h 2380521"/>
              <a:gd name="connsiteX1775" fmla="*/ 6011748 w 8023328"/>
              <a:gd name="connsiteY1775" fmla="*/ 924168 h 2380521"/>
              <a:gd name="connsiteX1776" fmla="*/ 6026537 w 8023328"/>
              <a:gd name="connsiteY1776" fmla="*/ 936565 h 2380521"/>
              <a:gd name="connsiteX1777" fmla="*/ 6011748 w 8023328"/>
              <a:gd name="connsiteY1777" fmla="*/ 950422 h 2380521"/>
              <a:gd name="connsiteX1778" fmla="*/ 5996959 w 8023328"/>
              <a:gd name="connsiteY1778" fmla="*/ 936565 h 2380521"/>
              <a:gd name="connsiteX1779" fmla="*/ 6011748 w 8023328"/>
              <a:gd name="connsiteY1779" fmla="*/ 924168 h 2380521"/>
              <a:gd name="connsiteX1780" fmla="*/ 5940548 w 8023328"/>
              <a:gd name="connsiteY1780" fmla="*/ 924168 h 2380521"/>
              <a:gd name="connsiteX1781" fmla="*/ 5955726 w 8023328"/>
              <a:gd name="connsiteY1781" fmla="*/ 936565 h 2380521"/>
              <a:gd name="connsiteX1782" fmla="*/ 5940548 w 8023328"/>
              <a:gd name="connsiteY1782" fmla="*/ 950422 h 2380521"/>
              <a:gd name="connsiteX1783" fmla="*/ 5926130 w 8023328"/>
              <a:gd name="connsiteY1783" fmla="*/ 936565 h 2380521"/>
              <a:gd name="connsiteX1784" fmla="*/ 5940548 w 8023328"/>
              <a:gd name="connsiteY1784" fmla="*/ 924168 h 2380521"/>
              <a:gd name="connsiteX1785" fmla="*/ 5870088 w 8023328"/>
              <a:gd name="connsiteY1785" fmla="*/ 924168 h 2380521"/>
              <a:gd name="connsiteX1786" fmla="*/ 5884877 w 8023328"/>
              <a:gd name="connsiteY1786" fmla="*/ 936565 h 2380521"/>
              <a:gd name="connsiteX1787" fmla="*/ 5870088 w 8023328"/>
              <a:gd name="connsiteY1787" fmla="*/ 950422 h 2380521"/>
              <a:gd name="connsiteX1788" fmla="*/ 5855299 w 8023328"/>
              <a:gd name="connsiteY1788" fmla="*/ 936565 h 2380521"/>
              <a:gd name="connsiteX1789" fmla="*/ 5870088 w 8023328"/>
              <a:gd name="connsiteY1789" fmla="*/ 924168 h 2380521"/>
              <a:gd name="connsiteX1790" fmla="*/ 5798325 w 8023328"/>
              <a:gd name="connsiteY1790" fmla="*/ 924168 h 2380521"/>
              <a:gd name="connsiteX1791" fmla="*/ 5810722 w 8023328"/>
              <a:gd name="connsiteY1791" fmla="*/ 936565 h 2380521"/>
              <a:gd name="connsiteX1792" fmla="*/ 5798325 w 8023328"/>
              <a:gd name="connsiteY1792" fmla="*/ 950422 h 2380521"/>
              <a:gd name="connsiteX1793" fmla="*/ 5784469 w 8023328"/>
              <a:gd name="connsiteY1793" fmla="*/ 936565 h 2380521"/>
              <a:gd name="connsiteX1794" fmla="*/ 5798325 w 8023328"/>
              <a:gd name="connsiteY1794" fmla="*/ 924168 h 2380521"/>
              <a:gd name="connsiteX1795" fmla="*/ 5724122 w 8023328"/>
              <a:gd name="connsiteY1795" fmla="*/ 924168 h 2380521"/>
              <a:gd name="connsiteX1796" fmla="*/ 5736519 w 8023328"/>
              <a:gd name="connsiteY1796" fmla="*/ 936565 h 2380521"/>
              <a:gd name="connsiteX1797" fmla="*/ 5724122 w 8023328"/>
              <a:gd name="connsiteY1797" fmla="*/ 950422 h 2380521"/>
              <a:gd name="connsiteX1798" fmla="*/ 5710266 w 8023328"/>
              <a:gd name="connsiteY1798" fmla="*/ 936565 h 2380521"/>
              <a:gd name="connsiteX1799" fmla="*/ 5724122 w 8023328"/>
              <a:gd name="connsiteY1799" fmla="*/ 924168 h 2380521"/>
              <a:gd name="connsiteX1800" fmla="*/ 5653291 w 8023328"/>
              <a:gd name="connsiteY1800" fmla="*/ 924168 h 2380521"/>
              <a:gd name="connsiteX1801" fmla="*/ 5665688 w 8023328"/>
              <a:gd name="connsiteY1801" fmla="*/ 936565 h 2380521"/>
              <a:gd name="connsiteX1802" fmla="*/ 5653291 w 8023328"/>
              <a:gd name="connsiteY1802" fmla="*/ 950422 h 2380521"/>
              <a:gd name="connsiteX1803" fmla="*/ 5639435 w 8023328"/>
              <a:gd name="connsiteY1803" fmla="*/ 936565 h 2380521"/>
              <a:gd name="connsiteX1804" fmla="*/ 5653291 w 8023328"/>
              <a:gd name="connsiteY1804" fmla="*/ 924168 h 2380521"/>
              <a:gd name="connsiteX1805" fmla="*/ 5581002 w 8023328"/>
              <a:gd name="connsiteY1805" fmla="*/ 924168 h 2380521"/>
              <a:gd name="connsiteX1806" fmla="*/ 5594858 w 8023328"/>
              <a:gd name="connsiteY1806" fmla="*/ 936565 h 2380521"/>
              <a:gd name="connsiteX1807" fmla="*/ 5581002 w 8023328"/>
              <a:gd name="connsiteY1807" fmla="*/ 950422 h 2380521"/>
              <a:gd name="connsiteX1808" fmla="*/ 5568605 w 8023328"/>
              <a:gd name="connsiteY1808" fmla="*/ 936565 h 2380521"/>
              <a:gd name="connsiteX1809" fmla="*/ 5581002 w 8023328"/>
              <a:gd name="connsiteY1809" fmla="*/ 924168 h 2380521"/>
              <a:gd name="connsiteX1810" fmla="*/ 5510171 w 8023328"/>
              <a:gd name="connsiteY1810" fmla="*/ 924168 h 2380521"/>
              <a:gd name="connsiteX1811" fmla="*/ 5524027 w 8023328"/>
              <a:gd name="connsiteY1811" fmla="*/ 936565 h 2380521"/>
              <a:gd name="connsiteX1812" fmla="*/ 5510171 w 8023328"/>
              <a:gd name="connsiteY1812" fmla="*/ 950422 h 2380521"/>
              <a:gd name="connsiteX1813" fmla="*/ 5497774 w 8023328"/>
              <a:gd name="connsiteY1813" fmla="*/ 936565 h 2380521"/>
              <a:gd name="connsiteX1814" fmla="*/ 5510171 w 8023328"/>
              <a:gd name="connsiteY1814" fmla="*/ 924168 h 2380521"/>
              <a:gd name="connsiteX1815" fmla="*/ 5438937 w 8023328"/>
              <a:gd name="connsiteY1815" fmla="*/ 924168 h 2380521"/>
              <a:gd name="connsiteX1816" fmla="*/ 5453178 w 8023328"/>
              <a:gd name="connsiteY1816" fmla="*/ 936565 h 2380521"/>
              <a:gd name="connsiteX1817" fmla="*/ 5438937 w 8023328"/>
              <a:gd name="connsiteY1817" fmla="*/ 950422 h 2380521"/>
              <a:gd name="connsiteX1818" fmla="*/ 5426945 w 8023328"/>
              <a:gd name="connsiteY1818" fmla="*/ 936565 h 2380521"/>
              <a:gd name="connsiteX1819" fmla="*/ 5438937 w 8023328"/>
              <a:gd name="connsiteY1819" fmla="*/ 924168 h 2380521"/>
              <a:gd name="connsiteX1820" fmla="*/ 5367530 w 8023328"/>
              <a:gd name="connsiteY1820" fmla="*/ 924168 h 2380521"/>
              <a:gd name="connsiteX1821" fmla="*/ 5382318 w 8023328"/>
              <a:gd name="connsiteY1821" fmla="*/ 936565 h 2380521"/>
              <a:gd name="connsiteX1822" fmla="*/ 5367530 w 8023328"/>
              <a:gd name="connsiteY1822" fmla="*/ 950422 h 2380521"/>
              <a:gd name="connsiteX1823" fmla="*/ 5352742 w 8023328"/>
              <a:gd name="connsiteY1823" fmla="*/ 936565 h 2380521"/>
              <a:gd name="connsiteX1824" fmla="*/ 5367530 w 8023328"/>
              <a:gd name="connsiteY1824" fmla="*/ 924168 h 2380521"/>
              <a:gd name="connsiteX1825" fmla="*/ 5296699 w 8023328"/>
              <a:gd name="connsiteY1825" fmla="*/ 924168 h 2380521"/>
              <a:gd name="connsiteX1826" fmla="*/ 5311488 w 8023328"/>
              <a:gd name="connsiteY1826" fmla="*/ 936565 h 2380521"/>
              <a:gd name="connsiteX1827" fmla="*/ 5296699 w 8023328"/>
              <a:gd name="connsiteY1827" fmla="*/ 950422 h 2380521"/>
              <a:gd name="connsiteX1828" fmla="*/ 5281910 w 8023328"/>
              <a:gd name="connsiteY1828" fmla="*/ 936565 h 2380521"/>
              <a:gd name="connsiteX1829" fmla="*/ 5296699 w 8023328"/>
              <a:gd name="connsiteY1829" fmla="*/ 924168 h 2380521"/>
              <a:gd name="connsiteX1830" fmla="*/ 5225869 w 8023328"/>
              <a:gd name="connsiteY1830" fmla="*/ 924168 h 2380521"/>
              <a:gd name="connsiteX1831" fmla="*/ 5240657 w 8023328"/>
              <a:gd name="connsiteY1831" fmla="*/ 936565 h 2380521"/>
              <a:gd name="connsiteX1832" fmla="*/ 5225869 w 8023328"/>
              <a:gd name="connsiteY1832" fmla="*/ 950422 h 2380521"/>
              <a:gd name="connsiteX1833" fmla="*/ 5211081 w 8023328"/>
              <a:gd name="connsiteY1833" fmla="*/ 936565 h 2380521"/>
              <a:gd name="connsiteX1834" fmla="*/ 5225869 w 8023328"/>
              <a:gd name="connsiteY1834" fmla="*/ 924168 h 2380521"/>
              <a:gd name="connsiteX1835" fmla="*/ 5154105 w 8023328"/>
              <a:gd name="connsiteY1835" fmla="*/ 924168 h 2380521"/>
              <a:gd name="connsiteX1836" fmla="*/ 5166502 w 8023328"/>
              <a:gd name="connsiteY1836" fmla="*/ 936565 h 2380521"/>
              <a:gd name="connsiteX1837" fmla="*/ 5154105 w 8023328"/>
              <a:gd name="connsiteY1837" fmla="*/ 950422 h 2380521"/>
              <a:gd name="connsiteX1838" fmla="*/ 5140249 w 8023328"/>
              <a:gd name="connsiteY1838" fmla="*/ 936565 h 2380521"/>
              <a:gd name="connsiteX1839" fmla="*/ 5154105 w 8023328"/>
              <a:gd name="connsiteY1839" fmla="*/ 924168 h 2380521"/>
              <a:gd name="connsiteX1840" fmla="*/ 5083276 w 8023328"/>
              <a:gd name="connsiteY1840" fmla="*/ 924168 h 2380521"/>
              <a:gd name="connsiteX1841" fmla="*/ 5095673 w 8023328"/>
              <a:gd name="connsiteY1841" fmla="*/ 936565 h 2380521"/>
              <a:gd name="connsiteX1842" fmla="*/ 5083276 w 8023328"/>
              <a:gd name="connsiteY1842" fmla="*/ 950422 h 2380521"/>
              <a:gd name="connsiteX1843" fmla="*/ 5069420 w 8023328"/>
              <a:gd name="connsiteY1843" fmla="*/ 936565 h 2380521"/>
              <a:gd name="connsiteX1844" fmla="*/ 5083276 w 8023328"/>
              <a:gd name="connsiteY1844" fmla="*/ 924168 h 2380521"/>
              <a:gd name="connsiteX1845" fmla="*/ 5012445 w 8023328"/>
              <a:gd name="connsiteY1845" fmla="*/ 924168 h 2380521"/>
              <a:gd name="connsiteX1846" fmla="*/ 5024842 w 8023328"/>
              <a:gd name="connsiteY1846" fmla="*/ 936565 h 2380521"/>
              <a:gd name="connsiteX1847" fmla="*/ 5012445 w 8023328"/>
              <a:gd name="connsiteY1847" fmla="*/ 950422 h 2380521"/>
              <a:gd name="connsiteX1848" fmla="*/ 4998589 w 8023328"/>
              <a:gd name="connsiteY1848" fmla="*/ 938024 h 2380521"/>
              <a:gd name="connsiteX1849" fmla="*/ 5012445 w 8023328"/>
              <a:gd name="connsiteY1849" fmla="*/ 924168 h 2380521"/>
              <a:gd name="connsiteX1850" fmla="*/ 4940157 w 8023328"/>
              <a:gd name="connsiteY1850" fmla="*/ 924168 h 2380521"/>
              <a:gd name="connsiteX1851" fmla="*/ 4954013 w 8023328"/>
              <a:gd name="connsiteY1851" fmla="*/ 938024 h 2380521"/>
              <a:gd name="connsiteX1852" fmla="*/ 4940157 w 8023328"/>
              <a:gd name="connsiteY1852" fmla="*/ 950422 h 2380521"/>
              <a:gd name="connsiteX1853" fmla="*/ 4927760 w 8023328"/>
              <a:gd name="connsiteY1853" fmla="*/ 938024 h 2380521"/>
              <a:gd name="connsiteX1854" fmla="*/ 4940157 w 8023328"/>
              <a:gd name="connsiteY1854" fmla="*/ 924168 h 2380521"/>
              <a:gd name="connsiteX1855" fmla="*/ 4865953 w 8023328"/>
              <a:gd name="connsiteY1855" fmla="*/ 924168 h 2380521"/>
              <a:gd name="connsiteX1856" fmla="*/ 4879809 w 8023328"/>
              <a:gd name="connsiteY1856" fmla="*/ 938024 h 2380521"/>
              <a:gd name="connsiteX1857" fmla="*/ 4865953 w 8023328"/>
              <a:gd name="connsiteY1857" fmla="*/ 950422 h 2380521"/>
              <a:gd name="connsiteX1858" fmla="*/ 4853556 w 8023328"/>
              <a:gd name="connsiteY1858" fmla="*/ 938024 h 2380521"/>
              <a:gd name="connsiteX1859" fmla="*/ 4865953 w 8023328"/>
              <a:gd name="connsiteY1859" fmla="*/ 924168 h 2380521"/>
              <a:gd name="connsiteX1860" fmla="*/ 4797514 w 8023328"/>
              <a:gd name="connsiteY1860" fmla="*/ 924168 h 2380521"/>
              <a:gd name="connsiteX1861" fmla="*/ 4812303 w 8023328"/>
              <a:gd name="connsiteY1861" fmla="*/ 938024 h 2380521"/>
              <a:gd name="connsiteX1862" fmla="*/ 4797514 w 8023328"/>
              <a:gd name="connsiteY1862" fmla="*/ 950422 h 2380521"/>
              <a:gd name="connsiteX1863" fmla="*/ 4782725 w 8023328"/>
              <a:gd name="connsiteY1863" fmla="*/ 938024 h 2380521"/>
              <a:gd name="connsiteX1864" fmla="*/ 4797514 w 8023328"/>
              <a:gd name="connsiteY1864" fmla="*/ 924168 h 2380521"/>
              <a:gd name="connsiteX1865" fmla="*/ 4726684 w 8023328"/>
              <a:gd name="connsiteY1865" fmla="*/ 924168 h 2380521"/>
              <a:gd name="connsiteX1866" fmla="*/ 4741472 w 8023328"/>
              <a:gd name="connsiteY1866" fmla="*/ 938024 h 2380521"/>
              <a:gd name="connsiteX1867" fmla="*/ 4726684 w 8023328"/>
              <a:gd name="connsiteY1867" fmla="*/ 950422 h 2380521"/>
              <a:gd name="connsiteX1868" fmla="*/ 4711896 w 8023328"/>
              <a:gd name="connsiteY1868" fmla="*/ 938024 h 2380521"/>
              <a:gd name="connsiteX1869" fmla="*/ 4726684 w 8023328"/>
              <a:gd name="connsiteY1869" fmla="*/ 924168 h 2380521"/>
              <a:gd name="connsiteX1870" fmla="*/ 4655853 w 8023328"/>
              <a:gd name="connsiteY1870" fmla="*/ 924168 h 2380521"/>
              <a:gd name="connsiteX1871" fmla="*/ 4670642 w 8023328"/>
              <a:gd name="connsiteY1871" fmla="*/ 938024 h 2380521"/>
              <a:gd name="connsiteX1872" fmla="*/ 4655853 w 8023328"/>
              <a:gd name="connsiteY1872" fmla="*/ 950422 h 2380521"/>
              <a:gd name="connsiteX1873" fmla="*/ 4641064 w 8023328"/>
              <a:gd name="connsiteY1873" fmla="*/ 938024 h 2380521"/>
              <a:gd name="connsiteX1874" fmla="*/ 4655853 w 8023328"/>
              <a:gd name="connsiteY1874" fmla="*/ 924168 h 2380521"/>
              <a:gd name="connsiteX1875" fmla="*/ 4584091 w 8023328"/>
              <a:gd name="connsiteY1875" fmla="*/ 924168 h 2380521"/>
              <a:gd name="connsiteX1876" fmla="*/ 4596488 w 8023328"/>
              <a:gd name="connsiteY1876" fmla="*/ 938024 h 2380521"/>
              <a:gd name="connsiteX1877" fmla="*/ 4584091 w 8023328"/>
              <a:gd name="connsiteY1877" fmla="*/ 950422 h 2380521"/>
              <a:gd name="connsiteX1878" fmla="*/ 4570235 w 8023328"/>
              <a:gd name="connsiteY1878" fmla="*/ 938024 h 2380521"/>
              <a:gd name="connsiteX1879" fmla="*/ 4584091 w 8023328"/>
              <a:gd name="connsiteY1879" fmla="*/ 924168 h 2380521"/>
              <a:gd name="connsiteX1880" fmla="*/ 4513260 w 8023328"/>
              <a:gd name="connsiteY1880" fmla="*/ 924168 h 2380521"/>
              <a:gd name="connsiteX1881" fmla="*/ 4525657 w 8023328"/>
              <a:gd name="connsiteY1881" fmla="*/ 938024 h 2380521"/>
              <a:gd name="connsiteX1882" fmla="*/ 4513260 w 8023328"/>
              <a:gd name="connsiteY1882" fmla="*/ 950422 h 2380521"/>
              <a:gd name="connsiteX1883" fmla="*/ 4499404 w 8023328"/>
              <a:gd name="connsiteY1883" fmla="*/ 938024 h 2380521"/>
              <a:gd name="connsiteX1884" fmla="*/ 4513260 w 8023328"/>
              <a:gd name="connsiteY1884" fmla="*/ 924168 h 2380521"/>
              <a:gd name="connsiteX1885" fmla="*/ 4439056 w 8023328"/>
              <a:gd name="connsiteY1885" fmla="*/ 924168 h 2380521"/>
              <a:gd name="connsiteX1886" fmla="*/ 4451453 w 8023328"/>
              <a:gd name="connsiteY1886" fmla="*/ 938024 h 2380521"/>
              <a:gd name="connsiteX1887" fmla="*/ 4439056 w 8023328"/>
              <a:gd name="connsiteY1887" fmla="*/ 950422 h 2380521"/>
              <a:gd name="connsiteX1888" fmla="*/ 4425200 w 8023328"/>
              <a:gd name="connsiteY1888" fmla="*/ 938024 h 2380521"/>
              <a:gd name="connsiteX1889" fmla="*/ 4439056 w 8023328"/>
              <a:gd name="connsiteY1889" fmla="*/ 924168 h 2380521"/>
              <a:gd name="connsiteX1890" fmla="*/ 4366768 w 8023328"/>
              <a:gd name="connsiteY1890" fmla="*/ 924168 h 2380521"/>
              <a:gd name="connsiteX1891" fmla="*/ 4380624 w 8023328"/>
              <a:gd name="connsiteY1891" fmla="*/ 938024 h 2380521"/>
              <a:gd name="connsiteX1892" fmla="*/ 4366768 w 8023328"/>
              <a:gd name="connsiteY1892" fmla="*/ 950422 h 2380521"/>
              <a:gd name="connsiteX1893" fmla="*/ 4354371 w 8023328"/>
              <a:gd name="connsiteY1893" fmla="*/ 938024 h 2380521"/>
              <a:gd name="connsiteX1894" fmla="*/ 4366768 w 8023328"/>
              <a:gd name="connsiteY1894" fmla="*/ 924168 h 2380521"/>
              <a:gd name="connsiteX1895" fmla="*/ 4295937 w 8023328"/>
              <a:gd name="connsiteY1895" fmla="*/ 924168 h 2380521"/>
              <a:gd name="connsiteX1896" fmla="*/ 4309793 w 8023328"/>
              <a:gd name="connsiteY1896" fmla="*/ 938024 h 2380521"/>
              <a:gd name="connsiteX1897" fmla="*/ 4295937 w 8023328"/>
              <a:gd name="connsiteY1897" fmla="*/ 950422 h 2380521"/>
              <a:gd name="connsiteX1898" fmla="*/ 4283540 w 8023328"/>
              <a:gd name="connsiteY1898" fmla="*/ 938024 h 2380521"/>
              <a:gd name="connsiteX1899" fmla="*/ 4295937 w 8023328"/>
              <a:gd name="connsiteY1899" fmla="*/ 924168 h 2380521"/>
              <a:gd name="connsiteX1900" fmla="*/ 4225107 w 8023328"/>
              <a:gd name="connsiteY1900" fmla="*/ 924168 h 2380521"/>
              <a:gd name="connsiteX1901" fmla="*/ 4238963 w 8023328"/>
              <a:gd name="connsiteY1901" fmla="*/ 938024 h 2380521"/>
              <a:gd name="connsiteX1902" fmla="*/ 4225107 w 8023328"/>
              <a:gd name="connsiteY1902" fmla="*/ 950422 h 2380521"/>
              <a:gd name="connsiteX1903" fmla="*/ 4212710 w 8023328"/>
              <a:gd name="connsiteY1903" fmla="*/ 938024 h 2380521"/>
              <a:gd name="connsiteX1904" fmla="*/ 4225107 w 8023328"/>
              <a:gd name="connsiteY1904" fmla="*/ 924168 h 2380521"/>
              <a:gd name="connsiteX1905" fmla="*/ 4153295 w 8023328"/>
              <a:gd name="connsiteY1905" fmla="*/ 924168 h 2380521"/>
              <a:gd name="connsiteX1906" fmla="*/ 4168083 w 8023328"/>
              <a:gd name="connsiteY1906" fmla="*/ 938024 h 2380521"/>
              <a:gd name="connsiteX1907" fmla="*/ 4153295 w 8023328"/>
              <a:gd name="connsiteY1907" fmla="*/ 950422 h 2380521"/>
              <a:gd name="connsiteX1908" fmla="*/ 4138507 w 8023328"/>
              <a:gd name="connsiteY1908" fmla="*/ 938024 h 2380521"/>
              <a:gd name="connsiteX1909" fmla="*/ 4153295 w 8023328"/>
              <a:gd name="connsiteY1909" fmla="*/ 924168 h 2380521"/>
              <a:gd name="connsiteX1910" fmla="*/ 4082465 w 8023328"/>
              <a:gd name="connsiteY1910" fmla="*/ 924168 h 2380521"/>
              <a:gd name="connsiteX1911" fmla="*/ 4097254 w 8023328"/>
              <a:gd name="connsiteY1911" fmla="*/ 938024 h 2380521"/>
              <a:gd name="connsiteX1912" fmla="*/ 4082465 w 8023328"/>
              <a:gd name="connsiteY1912" fmla="*/ 950422 h 2380521"/>
              <a:gd name="connsiteX1913" fmla="*/ 4067676 w 8023328"/>
              <a:gd name="connsiteY1913" fmla="*/ 938024 h 2380521"/>
              <a:gd name="connsiteX1914" fmla="*/ 4082465 w 8023328"/>
              <a:gd name="connsiteY1914" fmla="*/ 924168 h 2380521"/>
              <a:gd name="connsiteX1915" fmla="*/ 4011635 w 8023328"/>
              <a:gd name="connsiteY1915" fmla="*/ 924168 h 2380521"/>
              <a:gd name="connsiteX1916" fmla="*/ 4026423 w 8023328"/>
              <a:gd name="connsiteY1916" fmla="*/ 938024 h 2380521"/>
              <a:gd name="connsiteX1917" fmla="*/ 4011635 w 8023328"/>
              <a:gd name="connsiteY1917" fmla="*/ 950422 h 2380521"/>
              <a:gd name="connsiteX1918" fmla="*/ 3996847 w 8023328"/>
              <a:gd name="connsiteY1918" fmla="*/ 938024 h 2380521"/>
              <a:gd name="connsiteX1919" fmla="*/ 4011635 w 8023328"/>
              <a:gd name="connsiteY1919" fmla="*/ 924168 h 2380521"/>
              <a:gd name="connsiteX1920" fmla="*/ 3939871 w 8023328"/>
              <a:gd name="connsiteY1920" fmla="*/ 924168 h 2380521"/>
              <a:gd name="connsiteX1921" fmla="*/ 3952268 w 8023328"/>
              <a:gd name="connsiteY1921" fmla="*/ 938024 h 2380521"/>
              <a:gd name="connsiteX1922" fmla="*/ 3939871 w 8023328"/>
              <a:gd name="connsiteY1922" fmla="*/ 950422 h 2380521"/>
              <a:gd name="connsiteX1923" fmla="*/ 3926015 w 8023328"/>
              <a:gd name="connsiteY1923" fmla="*/ 938024 h 2380521"/>
              <a:gd name="connsiteX1924" fmla="*/ 3939871 w 8023328"/>
              <a:gd name="connsiteY1924" fmla="*/ 924168 h 2380521"/>
              <a:gd name="connsiteX1925" fmla="*/ 3869042 w 8023328"/>
              <a:gd name="connsiteY1925" fmla="*/ 924168 h 2380521"/>
              <a:gd name="connsiteX1926" fmla="*/ 3881439 w 8023328"/>
              <a:gd name="connsiteY1926" fmla="*/ 938024 h 2380521"/>
              <a:gd name="connsiteX1927" fmla="*/ 3869042 w 8023328"/>
              <a:gd name="connsiteY1927" fmla="*/ 950422 h 2380521"/>
              <a:gd name="connsiteX1928" fmla="*/ 3855186 w 8023328"/>
              <a:gd name="connsiteY1928" fmla="*/ 938024 h 2380521"/>
              <a:gd name="connsiteX1929" fmla="*/ 3869042 w 8023328"/>
              <a:gd name="connsiteY1929" fmla="*/ 924168 h 2380521"/>
              <a:gd name="connsiteX1930" fmla="*/ 3798211 w 8023328"/>
              <a:gd name="connsiteY1930" fmla="*/ 924168 h 2380521"/>
              <a:gd name="connsiteX1931" fmla="*/ 3810608 w 8023328"/>
              <a:gd name="connsiteY1931" fmla="*/ 938024 h 2380521"/>
              <a:gd name="connsiteX1932" fmla="*/ 3798211 w 8023328"/>
              <a:gd name="connsiteY1932" fmla="*/ 950422 h 2380521"/>
              <a:gd name="connsiteX1933" fmla="*/ 3784355 w 8023328"/>
              <a:gd name="connsiteY1933" fmla="*/ 938024 h 2380521"/>
              <a:gd name="connsiteX1934" fmla="*/ 3798211 w 8023328"/>
              <a:gd name="connsiteY1934" fmla="*/ 924168 h 2380521"/>
              <a:gd name="connsiteX1935" fmla="*/ 3725922 w 8023328"/>
              <a:gd name="connsiteY1935" fmla="*/ 924168 h 2380521"/>
              <a:gd name="connsiteX1936" fmla="*/ 3739778 w 8023328"/>
              <a:gd name="connsiteY1936" fmla="*/ 938024 h 2380521"/>
              <a:gd name="connsiteX1937" fmla="*/ 3725922 w 8023328"/>
              <a:gd name="connsiteY1937" fmla="*/ 950422 h 2380521"/>
              <a:gd name="connsiteX1938" fmla="*/ 3713525 w 8023328"/>
              <a:gd name="connsiteY1938" fmla="*/ 938024 h 2380521"/>
              <a:gd name="connsiteX1939" fmla="*/ 3725922 w 8023328"/>
              <a:gd name="connsiteY1939" fmla="*/ 924168 h 2380521"/>
              <a:gd name="connsiteX1940" fmla="*/ 3655091 w 8023328"/>
              <a:gd name="connsiteY1940" fmla="*/ 924168 h 2380521"/>
              <a:gd name="connsiteX1941" fmla="*/ 3668947 w 8023328"/>
              <a:gd name="connsiteY1941" fmla="*/ 938024 h 2380521"/>
              <a:gd name="connsiteX1942" fmla="*/ 3655091 w 8023328"/>
              <a:gd name="connsiteY1942" fmla="*/ 950422 h 2380521"/>
              <a:gd name="connsiteX1943" fmla="*/ 3642694 w 8023328"/>
              <a:gd name="connsiteY1943" fmla="*/ 938024 h 2380521"/>
              <a:gd name="connsiteX1944" fmla="*/ 3655091 w 8023328"/>
              <a:gd name="connsiteY1944" fmla="*/ 924168 h 2380521"/>
              <a:gd name="connsiteX1945" fmla="*/ 3583280 w 8023328"/>
              <a:gd name="connsiteY1945" fmla="*/ 924168 h 2380521"/>
              <a:gd name="connsiteX1946" fmla="*/ 3598069 w 8023328"/>
              <a:gd name="connsiteY1946" fmla="*/ 938024 h 2380521"/>
              <a:gd name="connsiteX1947" fmla="*/ 3583280 w 8023328"/>
              <a:gd name="connsiteY1947" fmla="*/ 950422 h 2380521"/>
              <a:gd name="connsiteX1948" fmla="*/ 3568491 w 8023328"/>
              <a:gd name="connsiteY1948" fmla="*/ 938024 h 2380521"/>
              <a:gd name="connsiteX1949" fmla="*/ 3583280 w 8023328"/>
              <a:gd name="connsiteY1949" fmla="*/ 924168 h 2380521"/>
              <a:gd name="connsiteX1950" fmla="*/ 941441 w 8023328"/>
              <a:gd name="connsiteY1950" fmla="*/ 856710 h 2380521"/>
              <a:gd name="connsiteX1951" fmla="*/ 953839 w 8023328"/>
              <a:gd name="connsiteY1951" fmla="*/ 869107 h 2380521"/>
              <a:gd name="connsiteX1952" fmla="*/ 941441 w 8023328"/>
              <a:gd name="connsiteY1952" fmla="*/ 882964 h 2380521"/>
              <a:gd name="connsiteX1953" fmla="*/ 927585 w 8023328"/>
              <a:gd name="connsiteY1953" fmla="*/ 869107 h 2380521"/>
              <a:gd name="connsiteX1954" fmla="*/ 941441 w 8023328"/>
              <a:gd name="connsiteY1954" fmla="*/ 856710 h 2380521"/>
              <a:gd name="connsiteX1955" fmla="*/ 870610 w 8023328"/>
              <a:gd name="connsiteY1955" fmla="*/ 856710 h 2380521"/>
              <a:gd name="connsiteX1956" fmla="*/ 883008 w 8023328"/>
              <a:gd name="connsiteY1956" fmla="*/ 869107 h 2380521"/>
              <a:gd name="connsiteX1957" fmla="*/ 870610 w 8023328"/>
              <a:gd name="connsiteY1957" fmla="*/ 882964 h 2380521"/>
              <a:gd name="connsiteX1958" fmla="*/ 856754 w 8023328"/>
              <a:gd name="connsiteY1958" fmla="*/ 869107 h 2380521"/>
              <a:gd name="connsiteX1959" fmla="*/ 870610 w 8023328"/>
              <a:gd name="connsiteY1959" fmla="*/ 856710 h 2380521"/>
              <a:gd name="connsiteX1960" fmla="*/ 799780 w 8023328"/>
              <a:gd name="connsiteY1960" fmla="*/ 856710 h 2380521"/>
              <a:gd name="connsiteX1961" fmla="*/ 812178 w 8023328"/>
              <a:gd name="connsiteY1961" fmla="*/ 869107 h 2380521"/>
              <a:gd name="connsiteX1962" fmla="*/ 799780 w 8023328"/>
              <a:gd name="connsiteY1962" fmla="*/ 882964 h 2380521"/>
              <a:gd name="connsiteX1963" fmla="*/ 785924 w 8023328"/>
              <a:gd name="connsiteY1963" fmla="*/ 869107 h 2380521"/>
              <a:gd name="connsiteX1964" fmla="*/ 799780 w 8023328"/>
              <a:gd name="connsiteY1964" fmla="*/ 856710 h 2380521"/>
              <a:gd name="connsiteX1965" fmla="*/ 724119 w 8023328"/>
              <a:gd name="connsiteY1965" fmla="*/ 856710 h 2380521"/>
              <a:gd name="connsiteX1966" fmla="*/ 737976 w 8023328"/>
              <a:gd name="connsiteY1966" fmla="*/ 869107 h 2380521"/>
              <a:gd name="connsiteX1967" fmla="*/ 724119 w 8023328"/>
              <a:gd name="connsiteY1967" fmla="*/ 882964 h 2380521"/>
              <a:gd name="connsiteX1968" fmla="*/ 711721 w 8023328"/>
              <a:gd name="connsiteY1968" fmla="*/ 869107 h 2380521"/>
              <a:gd name="connsiteX1969" fmla="*/ 724119 w 8023328"/>
              <a:gd name="connsiteY1969" fmla="*/ 856710 h 2380521"/>
              <a:gd name="connsiteX1970" fmla="*/ 653288 w 8023328"/>
              <a:gd name="connsiteY1970" fmla="*/ 856710 h 2380521"/>
              <a:gd name="connsiteX1971" fmla="*/ 667144 w 8023328"/>
              <a:gd name="connsiteY1971" fmla="*/ 869107 h 2380521"/>
              <a:gd name="connsiteX1972" fmla="*/ 653288 w 8023328"/>
              <a:gd name="connsiteY1972" fmla="*/ 882964 h 2380521"/>
              <a:gd name="connsiteX1973" fmla="*/ 640891 w 8023328"/>
              <a:gd name="connsiteY1973" fmla="*/ 869107 h 2380521"/>
              <a:gd name="connsiteX1974" fmla="*/ 653288 w 8023328"/>
              <a:gd name="connsiteY1974" fmla="*/ 856710 h 2380521"/>
              <a:gd name="connsiteX1975" fmla="*/ 584851 w 8023328"/>
              <a:gd name="connsiteY1975" fmla="*/ 856710 h 2380521"/>
              <a:gd name="connsiteX1976" fmla="*/ 599638 w 8023328"/>
              <a:gd name="connsiteY1976" fmla="*/ 869107 h 2380521"/>
              <a:gd name="connsiteX1977" fmla="*/ 584851 w 8023328"/>
              <a:gd name="connsiteY1977" fmla="*/ 882964 h 2380521"/>
              <a:gd name="connsiteX1978" fmla="*/ 570061 w 8023328"/>
              <a:gd name="connsiteY1978" fmla="*/ 869107 h 2380521"/>
              <a:gd name="connsiteX1979" fmla="*/ 584851 w 8023328"/>
              <a:gd name="connsiteY1979" fmla="*/ 856710 h 2380521"/>
              <a:gd name="connsiteX1980" fmla="*/ 513649 w 8023328"/>
              <a:gd name="connsiteY1980" fmla="*/ 856710 h 2380521"/>
              <a:gd name="connsiteX1981" fmla="*/ 528826 w 8023328"/>
              <a:gd name="connsiteY1981" fmla="*/ 869107 h 2380521"/>
              <a:gd name="connsiteX1982" fmla="*/ 513649 w 8023328"/>
              <a:gd name="connsiteY1982" fmla="*/ 882964 h 2380521"/>
              <a:gd name="connsiteX1983" fmla="*/ 499230 w 8023328"/>
              <a:gd name="connsiteY1983" fmla="*/ 869107 h 2380521"/>
              <a:gd name="connsiteX1984" fmla="*/ 513649 w 8023328"/>
              <a:gd name="connsiteY1984" fmla="*/ 856710 h 2380521"/>
              <a:gd name="connsiteX1985" fmla="*/ 439816 w 8023328"/>
              <a:gd name="connsiteY1985" fmla="*/ 856710 h 2380521"/>
              <a:gd name="connsiteX1986" fmla="*/ 454606 w 8023328"/>
              <a:gd name="connsiteY1986" fmla="*/ 869107 h 2380521"/>
              <a:gd name="connsiteX1987" fmla="*/ 439816 w 8023328"/>
              <a:gd name="connsiteY1987" fmla="*/ 882964 h 2380521"/>
              <a:gd name="connsiteX1988" fmla="*/ 425028 w 8023328"/>
              <a:gd name="connsiteY1988" fmla="*/ 869107 h 2380521"/>
              <a:gd name="connsiteX1989" fmla="*/ 439816 w 8023328"/>
              <a:gd name="connsiteY1989" fmla="*/ 856710 h 2380521"/>
              <a:gd name="connsiteX1990" fmla="*/ 368053 w 8023328"/>
              <a:gd name="connsiteY1990" fmla="*/ 856710 h 2380521"/>
              <a:gd name="connsiteX1991" fmla="*/ 380451 w 8023328"/>
              <a:gd name="connsiteY1991" fmla="*/ 869107 h 2380521"/>
              <a:gd name="connsiteX1992" fmla="*/ 368053 w 8023328"/>
              <a:gd name="connsiteY1992" fmla="*/ 882964 h 2380521"/>
              <a:gd name="connsiteX1993" fmla="*/ 354198 w 8023328"/>
              <a:gd name="connsiteY1993" fmla="*/ 869107 h 2380521"/>
              <a:gd name="connsiteX1994" fmla="*/ 368053 w 8023328"/>
              <a:gd name="connsiteY1994" fmla="*/ 856710 h 2380521"/>
              <a:gd name="connsiteX1995" fmla="*/ 297222 w 8023328"/>
              <a:gd name="connsiteY1995" fmla="*/ 856710 h 2380521"/>
              <a:gd name="connsiteX1996" fmla="*/ 309618 w 8023328"/>
              <a:gd name="connsiteY1996" fmla="*/ 869107 h 2380521"/>
              <a:gd name="connsiteX1997" fmla="*/ 297222 w 8023328"/>
              <a:gd name="connsiteY1997" fmla="*/ 882964 h 2380521"/>
              <a:gd name="connsiteX1998" fmla="*/ 283366 w 8023328"/>
              <a:gd name="connsiteY1998" fmla="*/ 869107 h 2380521"/>
              <a:gd name="connsiteX1999" fmla="*/ 297222 w 8023328"/>
              <a:gd name="connsiteY1999" fmla="*/ 856710 h 2380521"/>
              <a:gd name="connsiteX2000" fmla="*/ 226393 w 8023328"/>
              <a:gd name="connsiteY2000" fmla="*/ 856710 h 2380521"/>
              <a:gd name="connsiteX2001" fmla="*/ 238791 w 8023328"/>
              <a:gd name="connsiteY2001" fmla="*/ 869107 h 2380521"/>
              <a:gd name="connsiteX2002" fmla="*/ 226393 w 8023328"/>
              <a:gd name="connsiteY2002" fmla="*/ 882964 h 2380521"/>
              <a:gd name="connsiteX2003" fmla="*/ 212537 w 8023328"/>
              <a:gd name="connsiteY2003" fmla="*/ 869107 h 2380521"/>
              <a:gd name="connsiteX2004" fmla="*/ 226393 w 8023328"/>
              <a:gd name="connsiteY2004" fmla="*/ 856710 h 2380521"/>
              <a:gd name="connsiteX2005" fmla="*/ 154097 w 8023328"/>
              <a:gd name="connsiteY2005" fmla="*/ 856710 h 2380521"/>
              <a:gd name="connsiteX2006" fmla="*/ 167953 w 8023328"/>
              <a:gd name="connsiteY2006" fmla="*/ 869107 h 2380521"/>
              <a:gd name="connsiteX2007" fmla="*/ 154097 w 8023328"/>
              <a:gd name="connsiteY2007" fmla="*/ 882964 h 2380521"/>
              <a:gd name="connsiteX2008" fmla="*/ 141699 w 8023328"/>
              <a:gd name="connsiteY2008" fmla="*/ 869107 h 2380521"/>
              <a:gd name="connsiteX2009" fmla="*/ 154097 w 8023328"/>
              <a:gd name="connsiteY2009" fmla="*/ 856710 h 2380521"/>
              <a:gd name="connsiteX2010" fmla="*/ 83267 w 8023328"/>
              <a:gd name="connsiteY2010" fmla="*/ 856710 h 2380521"/>
              <a:gd name="connsiteX2011" fmla="*/ 97123 w 8023328"/>
              <a:gd name="connsiteY2011" fmla="*/ 869107 h 2380521"/>
              <a:gd name="connsiteX2012" fmla="*/ 83267 w 8023328"/>
              <a:gd name="connsiteY2012" fmla="*/ 882964 h 2380521"/>
              <a:gd name="connsiteX2013" fmla="*/ 70870 w 8023328"/>
              <a:gd name="connsiteY2013" fmla="*/ 869107 h 2380521"/>
              <a:gd name="connsiteX2014" fmla="*/ 83267 w 8023328"/>
              <a:gd name="connsiteY2014" fmla="*/ 856710 h 2380521"/>
              <a:gd name="connsiteX2015" fmla="*/ 12032 w 8023328"/>
              <a:gd name="connsiteY2015" fmla="*/ 856710 h 2380521"/>
              <a:gd name="connsiteX2016" fmla="*/ 26273 w 8023328"/>
              <a:gd name="connsiteY2016" fmla="*/ 869107 h 2380521"/>
              <a:gd name="connsiteX2017" fmla="*/ 12032 w 8023328"/>
              <a:gd name="connsiteY2017" fmla="*/ 882964 h 2380521"/>
              <a:gd name="connsiteX2018" fmla="*/ 39 w 8023328"/>
              <a:gd name="connsiteY2018" fmla="*/ 869107 h 2380521"/>
              <a:gd name="connsiteX2019" fmla="*/ 12032 w 8023328"/>
              <a:gd name="connsiteY2019" fmla="*/ 856710 h 2380521"/>
              <a:gd name="connsiteX2020" fmla="*/ 6368340 w 8023328"/>
              <a:gd name="connsiteY2020" fmla="*/ 853339 h 2380521"/>
              <a:gd name="connsiteX2021" fmla="*/ 6380737 w 8023328"/>
              <a:gd name="connsiteY2021" fmla="*/ 867757 h 2380521"/>
              <a:gd name="connsiteX2022" fmla="*/ 6368340 w 8023328"/>
              <a:gd name="connsiteY2022" fmla="*/ 882935 h 2380521"/>
              <a:gd name="connsiteX2023" fmla="*/ 6354484 w 8023328"/>
              <a:gd name="connsiteY2023" fmla="*/ 867757 h 2380521"/>
              <a:gd name="connsiteX2024" fmla="*/ 6368340 w 8023328"/>
              <a:gd name="connsiteY2024" fmla="*/ 853339 h 2380521"/>
              <a:gd name="connsiteX2025" fmla="*/ 6297511 w 8023328"/>
              <a:gd name="connsiteY2025" fmla="*/ 853339 h 2380521"/>
              <a:gd name="connsiteX2026" fmla="*/ 6309908 w 8023328"/>
              <a:gd name="connsiteY2026" fmla="*/ 867757 h 2380521"/>
              <a:gd name="connsiteX2027" fmla="*/ 6297511 w 8023328"/>
              <a:gd name="connsiteY2027" fmla="*/ 882935 h 2380521"/>
              <a:gd name="connsiteX2028" fmla="*/ 6283655 w 8023328"/>
              <a:gd name="connsiteY2028" fmla="*/ 867757 h 2380521"/>
              <a:gd name="connsiteX2029" fmla="*/ 6297511 w 8023328"/>
              <a:gd name="connsiteY2029" fmla="*/ 853339 h 2380521"/>
              <a:gd name="connsiteX2030" fmla="*/ 6226679 w 8023328"/>
              <a:gd name="connsiteY2030" fmla="*/ 853339 h 2380521"/>
              <a:gd name="connsiteX2031" fmla="*/ 6239076 w 8023328"/>
              <a:gd name="connsiteY2031" fmla="*/ 867757 h 2380521"/>
              <a:gd name="connsiteX2032" fmla="*/ 6226679 w 8023328"/>
              <a:gd name="connsiteY2032" fmla="*/ 882935 h 2380521"/>
              <a:gd name="connsiteX2033" fmla="*/ 6212823 w 8023328"/>
              <a:gd name="connsiteY2033" fmla="*/ 867757 h 2380521"/>
              <a:gd name="connsiteX2034" fmla="*/ 6226679 w 8023328"/>
              <a:gd name="connsiteY2034" fmla="*/ 853339 h 2380521"/>
              <a:gd name="connsiteX2035" fmla="*/ 6154391 w 8023328"/>
              <a:gd name="connsiteY2035" fmla="*/ 853339 h 2380521"/>
              <a:gd name="connsiteX2036" fmla="*/ 6168247 w 8023328"/>
              <a:gd name="connsiteY2036" fmla="*/ 865007 h 2380521"/>
              <a:gd name="connsiteX2037" fmla="*/ 6154391 w 8023328"/>
              <a:gd name="connsiteY2037" fmla="*/ 879593 h 2380521"/>
              <a:gd name="connsiteX2038" fmla="*/ 6141994 w 8023328"/>
              <a:gd name="connsiteY2038" fmla="*/ 865007 h 2380521"/>
              <a:gd name="connsiteX2039" fmla="*/ 6154391 w 8023328"/>
              <a:gd name="connsiteY2039" fmla="*/ 853339 h 2380521"/>
              <a:gd name="connsiteX2040" fmla="*/ 6083559 w 8023328"/>
              <a:gd name="connsiteY2040" fmla="*/ 853339 h 2380521"/>
              <a:gd name="connsiteX2041" fmla="*/ 6097415 w 8023328"/>
              <a:gd name="connsiteY2041" fmla="*/ 865007 h 2380521"/>
              <a:gd name="connsiteX2042" fmla="*/ 6083559 w 8023328"/>
              <a:gd name="connsiteY2042" fmla="*/ 879593 h 2380521"/>
              <a:gd name="connsiteX2043" fmla="*/ 6071162 w 8023328"/>
              <a:gd name="connsiteY2043" fmla="*/ 865007 h 2380521"/>
              <a:gd name="connsiteX2044" fmla="*/ 6083559 w 8023328"/>
              <a:gd name="connsiteY2044" fmla="*/ 853339 h 2380521"/>
              <a:gd name="connsiteX2045" fmla="*/ 6011748 w 8023328"/>
              <a:gd name="connsiteY2045" fmla="*/ 853339 h 2380521"/>
              <a:gd name="connsiteX2046" fmla="*/ 6026537 w 8023328"/>
              <a:gd name="connsiteY2046" fmla="*/ 865007 h 2380521"/>
              <a:gd name="connsiteX2047" fmla="*/ 6011748 w 8023328"/>
              <a:gd name="connsiteY2047" fmla="*/ 879593 h 2380521"/>
              <a:gd name="connsiteX2048" fmla="*/ 5996959 w 8023328"/>
              <a:gd name="connsiteY2048" fmla="*/ 865007 h 2380521"/>
              <a:gd name="connsiteX2049" fmla="*/ 6011748 w 8023328"/>
              <a:gd name="connsiteY2049" fmla="*/ 853339 h 2380521"/>
              <a:gd name="connsiteX2050" fmla="*/ 5940548 w 8023328"/>
              <a:gd name="connsiteY2050" fmla="*/ 853339 h 2380521"/>
              <a:gd name="connsiteX2051" fmla="*/ 5955726 w 8023328"/>
              <a:gd name="connsiteY2051" fmla="*/ 865007 h 2380521"/>
              <a:gd name="connsiteX2052" fmla="*/ 5940548 w 8023328"/>
              <a:gd name="connsiteY2052" fmla="*/ 879593 h 2380521"/>
              <a:gd name="connsiteX2053" fmla="*/ 5926130 w 8023328"/>
              <a:gd name="connsiteY2053" fmla="*/ 865007 h 2380521"/>
              <a:gd name="connsiteX2054" fmla="*/ 5940548 w 8023328"/>
              <a:gd name="connsiteY2054" fmla="*/ 853339 h 2380521"/>
              <a:gd name="connsiteX2055" fmla="*/ 5870088 w 8023328"/>
              <a:gd name="connsiteY2055" fmla="*/ 853339 h 2380521"/>
              <a:gd name="connsiteX2056" fmla="*/ 5884877 w 8023328"/>
              <a:gd name="connsiteY2056" fmla="*/ 865007 h 2380521"/>
              <a:gd name="connsiteX2057" fmla="*/ 5870088 w 8023328"/>
              <a:gd name="connsiteY2057" fmla="*/ 879593 h 2380521"/>
              <a:gd name="connsiteX2058" fmla="*/ 5855299 w 8023328"/>
              <a:gd name="connsiteY2058" fmla="*/ 865007 h 2380521"/>
              <a:gd name="connsiteX2059" fmla="*/ 5870088 w 8023328"/>
              <a:gd name="connsiteY2059" fmla="*/ 853339 h 2380521"/>
              <a:gd name="connsiteX2060" fmla="*/ 5798325 w 8023328"/>
              <a:gd name="connsiteY2060" fmla="*/ 853339 h 2380521"/>
              <a:gd name="connsiteX2061" fmla="*/ 5810722 w 8023328"/>
              <a:gd name="connsiteY2061" fmla="*/ 865007 h 2380521"/>
              <a:gd name="connsiteX2062" fmla="*/ 5798325 w 8023328"/>
              <a:gd name="connsiteY2062" fmla="*/ 879593 h 2380521"/>
              <a:gd name="connsiteX2063" fmla="*/ 5784469 w 8023328"/>
              <a:gd name="connsiteY2063" fmla="*/ 865007 h 2380521"/>
              <a:gd name="connsiteX2064" fmla="*/ 5798325 w 8023328"/>
              <a:gd name="connsiteY2064" fmla="*/ 853339 h 2380521"/>
              <a:gd name="connsiteX2065" fmla="*/ 5724122 w 8023328"/>
              <a:gd name="connsiteY2065" fmla="*/ 853339 h 2380521"/>
              <a:gd name="connsiteX2066" fmla="*/ 5736519 w 8023328"/>
              <a:gd name="connsiteY2066" fmla="*/ 865007 h 2380521"/>
              <a:gd name="connsiteX2067" fmla="*/ 5724122 w 8023328"/>
              <a:gd name="connsiteY2067" fmla="*/ 879593 h 2380521"/>
              <a:gd name="connsiteX2068" fmla="*/ 5710266 w 8023328"/>
              <a:gd name="connsiteY2068" fmla="*/ 865007 h 2380521"/>
              <a:gd name="connsiteX2069" fmla="*/ 5724122 w 8023328"/>
              <a:gd name="connsiteY2069" fmla="*/ 853339 h 2380521"/>
              <a:gd name="connsiteX2070" fmla="*/ 5653291 w 8023328"/>
              <a:gd name="connsiteY2070" fmla="*/ 853339 h 2380521"/>
              <a:gd name="connsiteX2071" fmla="*/ 5665688 w 8023328"/>
              <a:gd name="connsiteY2071" fmla="*/ 865007 h 2380521"/>
              <a:gd name="connsiteX2072" fmla="*/ 5653291 w 8023328"/>
              <a:gd name="connsiteY2072" fmla="*/ 879593 h 2380521"/>
              <a:gd name="connsiteX2073" fmla="*/ 5639435 w 8023328"/>
              <a:gd name="connsiteY2073" fmla="*/ 865007 h 2380521"/>
              <a:gd name="connsiteX2074" fmla="*/ 5653291 w 8023328"/>
              <a:gd name="connsiteY2074" fmla="*/ 853339 h 2380521"/>
              <a:gd name="connsiteX2075" fmla="*/ 5581002 w 8023328"/>
              <a:gd name="connsiteY2075" fmla="*/ 853339 h 2380521"/>
              <a:gd name="connsiteX2076" fmla="*/ 5594858 w 8023328"/>
              <a:gd name="connsiteY2076" fmla="*/ 865007 h 2380521"/>
              <a:gd name="connsiteX2077" fmla="*/ 5581002 w 8023328"/>
              <a:gd name="connsiteY2077" fmla="*/ 879593 h 2380521"/>
              <a:gd name="connsiteX2078" fmla="*/ 5568605 w 8023328"/>
              <a:gd name="connsiteY2078" fmla="*/ 865007 h 2380521"/>
              <a:gd name="connsiteX2079" fmla="*/ 5581002 w 8023328"/>
              <a:gd name="connsiteY2079" fmla="*/ 853339 h 2380521"/>
              <a:gd name="connsiteX2080" fmla="*/ 5510171 w 8023328"/>
              <a:gd name="connsiteY2080" fmla="*/ 853339 h 2380521"/>
              <a:gd name="connsiteX2081" fmla="*/ 5524027 w 8023328"/>
              <a:gd name="connsiteY2081" fmla="*/ 865007 h 2380521"/>
              <a:gd name="connsiteX2082" fmla="*/ 5510171 w 8023328"/>
              <a:gd name="connsiteY2082" fmla="*/ 879593 h 2380521"/>
              <a:gd name="connsiteX2083" fmla="*/ 5497774 w 8023328"/>
              <a:gd name="connsiteY2083" fmla="*/ 865007 h 2380521"/>
              <a:gd name="connsiteX2084" fmla="*/ 5510171 w 8023328"/>
              <a:gd name="connsiteY2084" fmla="*/ 853339 h 2380521"/>
              <a:gd name="connsiteX2085" fmla="*/ 5438937 w 8023328"/>
              <a:gd name="connsiteY2085" fmla="*/ 853339 h 2380521"/>
              <a:gd name="connsiteX2086" fmla="*/ 5453178 w 8023328"/>
              <a:gd name="connsiteY2086" fmla="*/ 865007 h 2380521"/>
              <a:gd name="connsiteX2087" fmla="*/ 5438937 w 8023328"/>
              <a:gd name="connsiteY2087" fmla="*/ 879593 h 2380521"/>
              <a:gd name="connsiteX2088" fmla="*/ 5426945 w 8023328"/>
              <a:gd name="connsiteY2088" fmla="*/ 865007 h 2380521"/>
              <a:gd name="connsiteX2089" fmla="*/ 5438937 w 8023328"/>
              <a:gd name="connsiteY2089" fmla="*/ 853339 h 2380521"/>
              <a:gd name="connsiteX2090" fmla="*/ 5367530 w 8023328"/>
              <a:gd name="connsiteY2090" fmla="*/ 853339 h 2380521"/>
              <a:gd name="connsiteX2091" fmla="*/ 5382318 w 8023328"/>
              <a:gd name="connsiteY2091" fmla="*/ 865007 h 2380521"/>
              <a:gd name="connsiteX2092" fmla="*/ 5367530 w 8023328"/>
              <a:gd name="connsiteY2092" fmla="*/ 879593 h 2380521"/>
              <a:gd name="connsiteX2093" fmla="*/ 5352742 w 8023328"/>
              <a:gd name="connsiteY2093" fmla="*/ 865007 h 2380521"/>
              <a:gd name="connsiteX2094" fmla="*/ 5367530 w 8023328"/>
              <a:gd name="connsiteY2094" fmla="*/ 853339 h 2380521"/>
              <a:gd name="connsiteX2095" fmla="*/ 5296699 w 8023328"/>
              <a:gd name="connsiteY2095" fmla="*/ 853339 h 2380521"/>
              <a:gd name="connsiteX2096" fmla="*/ 5311488 w 8023328"/>
              <a:gd name="connsiteY2096" fmla="*/ 865007 h 2380521"/>
              <a:gd name="connsiteX2097" fmla="*/ 5296699 w 8023328"/>
              <a:gd name="connsiteY2097" fmla="*/ 879593 h 2380521"/>
              <a:gd name="connsiteX2098" fmla="*/ 5281910 w 8023328"/>
              <a:gd name="connsiteY2098" fmla="*/ 865007 h 2380521"/>
              <a:gd name="connsiteX2099" fmla="*/ 5296699 w 8023328"/>
              <a:gd name="connsiteY2099" fmla="*/ 853339 h 2380521"/>
              <a:gd name="connsiteX2100" fmla="*/ 5225869 w 8023328"/>
              <a:gd name="connsiteY2100" fmla="*/ 853339 h 2380521"/>
              <a:gd name="connsiteX2101" fmla="*/ 5240657 w 8023328"/>
              <a:gd name="connsiteY2101" fmla="*/ 865007 h 2380521"/>
              <a:gd name="connsiteX2102" fmla="*/ 5225869 w 8023328"/>
              <a:gd name="connsiteY2102" fmla="*/ 879593 h 2380521"/>
              <a:gd name="connsiteX2103" fmla="*/ 5211081 w 8023328"/>
              <a:gd name="connsiteY2103" fmla="*/ 865007 h 2380521"/>
              <a:gd name="connsiteX2104" fmla="*/ 5225869 w 8023328"/>
              <a:gd name="connsiteY2104" fmla="*/ 853339 h 2380521"/>
              <a:gd name="connsiteX2105" fmla="*/ 5154105 w 8023328"/>
              <a:gd name="connsiteY2105" fmla="*/ 853339 h 2380521"/>
              <a:gd name="connsiteX2106" fmla="*/ 5166502 w 8023328"/>
              <a:gd name="connsiteY2106" fmla="*/ 865007 h 2380521"/>
              <a:gd name="connsiteX2107" fmla="*/ 5154105 w 8023328"/>
              <a:gd name="connsiteY2107" fmla="*/ 879593 h 2380521"/>
              <a:gd name="connsiteX2108" fmla="*/ 5140249 w 8023328"/>
              <a:gd name="connsiteY2108" fmla="*/ 865007 h 2380521"/>
              <a:gd name="connsiteX2109" fmla="*/ 5154105 w 8023328"/>
              <a:gd name="connsiteY2109" fmla="*/ 853339 h 2380521"/>
              <a:gd name="connsiteX2110" fmla="*/ 5083276 w 8023328"/>
              <a:gd name="connsiteY2110" fmla="*/ 853339 h 2380521"/>
              <a:gd name="connsiteX2111" fmla="*/ 5095673 w 8023328"/>
              <a:gd name="connsiteY2111" fmla="*/ 865007 h 2380521"/>
              <a:gd name="connsiteX2112" fmla="*/ 5083276 w 8023328"/>
              <a:gd name="connsiteY2112" fmla="*/ 879593 h 2380521"/>
              <a:gd name="connsiteX2113" fmla="*/ 5069420 w 8023328"/>
              <a:gd name="connsiteY2113" fmla="*/ 865007 h 2380521"/>
              <a:gd name="connsiteX2114" fmla="*/ 5083276 w 8023328"/>
              <a:gd name="connsiteY2114" fmla="*/ 853339 h 2380521"/>
              <a:gd name="connsiteX2115" fmla="*/ 5012445 w 8023328"/>
              <a:gd name="connsiteY2115" fmla="*/ 853339 h 2380521"/>
              <a:gd name="connsiteX2116" fmla="*/ 5024842 w 8023328"/>
              <a:gd name="connsiteY2116" fmla="*/ 865007 h 2380521"/>
              <a:gd name="connsiteX2117" fmla="*/ 5012445 w 8023328"/>
              <a:gd name="connsiteY2117" fmla="*/ 879593 h 2380521"/>
              <a:gd name="connsiteX2118" fmla="*/ 4998589 w 8023328"/>
              <a:gd name="connsiteY2118" fmla="*/ 865007 h 2380521"/>
              <a:gd name="connsiteX2119" fmla="*/ 5012445 w 8023328"/>
              <a:gd name="connsiteY2119" fmla="*/ 853339 h 2380521"/>
              <a:gd name="connsiteX2120" fmla="*/ 4940157 w 8023328"/>
              <a:gd name="connsiteY2120" fmla="*/ 853339 h 2380521"/>
              <a:gd name="connsiteX2121" fmla="*/ 4954013 w 8023328"/>
              <a:gd name="connsiteY2121" fmla="*/ 865007 h 2380521"/>
              <a:gd name="connsiteX2122" fmla="*/ 4940157 w 8023328"/>
              <a:gd name="connsiteY2122" fmla="*/ 879593 h 2380521"/>
              <a:gd name="connsiteX2123" fmla="*/ 4927760 w 8023328"/>
              <a:gd name="connsiteY2123" fmla="*/ 865007 h 2380521"/>
              <a:gd name="connsiteX2124" fmla="*/ 4940157 w 8023328"/>
              <a:gd name="connsiteY2124" fmla="*/ 853339 h 2380521"/>
              <a:gd name="connsiteX2125" fmla="*/ 4865953 w 8023328"/>
              <a:gd name="connsiteY2125" fmla="*/ 853339 h 2380521"/>
              <a:gd name="connsiteX2126" fmla="*/ 4879809 w 8023328"/>
              <a:gd name="connsiteY2126" fmla="*/ 865007 h 2380521"/>
              <a:gd name="connsiteX2127" fmla="*/ 4865953 w 8023328"/>
              <a:gd name="connsiteY2127" fmla="*/ 879593 h 2380521"/>
              <a:gd name="connsiteX2128" fmla="*/ 4853556 w 8023328"/>
              <a:gd name="connsiteY2128" fmla="*/ 865007 h 2380521"/>
              <a:gd name="connsiteX2129" fmla="*/ 4865953 w 8023328"/>
              <a:gd name="connsiteY2129" fmla="*/ 853339 h 2380521"/>
              <a:gd name="connsiteX2130" fmla="*/ 4797514 w 8023328"/>
              <a:gd name="connsiteY2130" fmla="*/ 853339 h 2380521"/>
              <a:gd name="connsiteX2131" fmla="*/ 4812303 w 8023328"/>
              <a:gd name="connsiteY2131" fmla="*/ 865007 h 2380521"/>
              <a:gd name="connsiteX2132" fmla="*/ 4797514 w 8023328"/>
              <a:gd name="connsiteY2132" fmla="*/ 879593 h 2380521"/>
              <a:gd name="connsiteX2133" fmla="*/ 4782725 w 8023328"/>
              <a:gd name="connsiteY2133" fmla="*/ 865007 h 2380521"/>
              <a:gd name="connsiteX2134" fmla="*/ 4797514 w 8023328"/>
              <a:gd name="connsiteY2134" fmla="*/ 853339 h 2380521"/>
              <a:gd name="connsiteX2135" fmla="*/ 4726684 w 8023328"/>
              <a:gd name="connsiteY2135" fmla="*/ 853339 h 2380521"/>
              <a:gd name="connsiteX2136" fmla="*/ 4741472 w 8023328"/>
              <a:gd name="connsiteY2136" fmla="*/ 865007 h 2380521"/>
              <a:gd name="connsiteX2137" fmla="*/ 4726684 w 8023328"/>
              <a:gd name="connsiteY2137" fmla="*/ 879593 h 2380521"/>
              <a:gd name="connsiteX2138" fmla="*/ 4711896 w 8023328"/>
              <a:gd name="connsiteY2138" fmla="*/ 865007 h 2380521"/>
              <a:gd name="connsiteX2139" fmla="*/ 4726684 w 8023328"/>
              <a:gd name="connsiteY2139" fmla="*/ 853339 h 2380521"/>
              <a:gd name="connsiteX2140" fmla="*/ 4655853 w 8023328"/>
              <a:gd name="connsiteY2140" fmla="*/ 853339 h 2380521"/>
              <a:gd name="connsiteX2141" fmla="*/ 4670642 w 8023328"/>
              <a:gd name="connsiteY2141" fmla="*/ 865007 h 2380521"/>
              <a:gd name="connsiteX2142" fmla="*/ 4655853 w 8023328"/>
              <a:gd name="connsiteY2142" fmla="*/ 879593 h 2380521"/>
              <a:gd name="connsiteX2143" fmla="*/ 4641064 w 8023328"/>
              <a:gd name="connsiteY2143" fmla="*/ 865007 h 2380521"/>
              <a:gd name="connsiteX2144" fmla="*/ 4655853 w 8023328"/>
              <a:gd name="connsiteY2144" fmla="*/ 853339 h 2380521"/>
              <a:gd name="connsiteX2145" fmla="*/ 4584091 w 8023328"/>
              <a:gd name="connsiteY2145" fmla="*/ 853339 h 2380521"/>
              <a:gd name="connsiteX2146" fmla="*/ 4596488 w 8023328"/>
              <a:gd name="connsiteY2146" fmla="*/ 865007 h 2380521"/>
              <a:gd name="connsiteX2147" fmla="*/ 4584091 w 8023328"/>
              <a:gd name="connsiteY2147" fmla="*/ 879593 h 2380521"/>
              <a:gd name="connsiteX2148" fmla="*/ 4570235 w 8023328"/>
              <a:gd name="connsiteY2148" fmla="*/ 865007 h 2380521"/>
              <a:gd name="connsiteX2149" fmla="*/ 4584091 w 8023328"/>
              <a:gd name="connsiteY2149" fmla="*/ 853339 h 2380521"/>
              <a:gd name="connsiteX2150" fmla="*/ 4513260 w 8023328"/>
              <a:gd name="connsiteY2150" fmla="*/ 853339 h 2380521"/>
              <a:gd name="connsiteX2151" fmla="*/ 4525657 w 8023328"/>
              <a:gd name="connsiteY2151" fmla="*/ 865007 h 2380521"/>
              <a:gd name="connsiteX2152" fmla="*/ 4513260 w 8023328"/>
              <a:gd name="connsiteY2152" fmla="*/ 879593 h 2380521"/>
              <a:gd name="connsiteX2153" fmla="*/ 4499404 w 8023328"/>
              <a:gd name="connsiteY2153" fmla="*/ 865007 h 2380521"/>
              <a:gd name="connsiteX2154" fmla="*/ 4513260 w 8023328"/>
              <a:gd name="connsiteY2154" fmla="*/ 853339 h 2380521"/>
              <a:gd name="connsiteX2155" fmla="*/ 4439056 w 8023328"/>
              <a:gd name="connsiteY2155" fmla="*/ 853339 h 2380521"/>
              <a:gd name="connsiteX2156" fmla="*/ 4451453 w 8023328"/>
              <a:gd name="connsiteY2156" fmla="*/ 865007 h 2380521"/>
              <a:gd name="connsiteX2157" fmla="*/ 4439056 w 8023328"/>
              <a:gd name="connsiteY2157" fmla="*/ 879593 h 2380521"/>
              <a:gd name="connsiteX2158" fmla="*/ 4425200 w 8023328"/>
              <a:gd name="connsiteY2158" fmla="*/ 865007 h 2380521"/>
              <a:gd name="connsiteX2159" fmla="*/ 4439056 w 8023328"/>
              <a:gd name="connsiteY2159" fmla="*/ 853339 h 2380521"/>
              <a:gd name="connsiteX2160" fmla="*/ 4366768 w 8023328"/>
              <a:gd name="connsiteY2160" fmla="*/ 853339 h 2380521"/>
              <a:gd name="connsiteX2161" fmla="*/ 4380624 w 8023328"/>
              <a:gd name="connsiteY2161" fmla="*/ 865007 h 2380521"/>
              <a:gd name="connsiteX2162" fmla="*/ 4366768 w 8023328"/>
              <a:gd name="connsiteY2162" fmla="*/ 879593 h 2380521"/>
              <a:gd name="connsiteX2163" fmla="*/ 4354371 w 8023328"/>
              <a:gd name="connsiteY2163" fmla="*/ 867195 h 2380521"/>
              <a:gd name="connsiteX2164" fmla="*/ 4366768 w 8023328"/>
              <a:gd name="connsiteY2164" fmla="*/ 853339 h 2380521"/>
              <a:gd name="connsiteX2165" fmla="*/ 4295937 w 8023328"/>
              <a:gd name="connsiteY2165" fmla="*/ 853339 h 2380521"/>
              <a:gd name="connsiteX2166" fmla="*/ 4309793 w 8023328"/>
              <a:gd name="connsiteY2166" fmla="*/ 867195 h 2380521"/>
              <a:gd name="connsiteX2167" fmla="*/ 4295937 w 8023328"/>
              <a:gd name="connsiteY2167" fmla="*/ 879593 h 2380521"/>
              <a:gd name="connsiteX2168" fmla="*/ 4283540 w 8023328"/>
              <a:gd name="connsiteY2168" fmla="*/ 867195 h 2380521"/>
              <a:gd name="connsiteX2169" fmla="*/ 4295937 w 8023328"/>
              <a:gd name="connsiteY2169" fmla="*/ 853339 h 2380521"/>
              <a:gd name="connsiteX2170" fmla="*/ 4225107 w 8023328"/>
              <a:gd name="connsiteY2170" fmla="*/ 853339 h 2380521"/>
              <a:gd name="connsiteX2171" fmla="*/ 4238963 w 8023328"/>
              <a:gd name="connsiteY2171" fmla="*/ 867195 h 2380521"/>
              <a:gd name="connsiteX2172" fmla="*/ 4225107 w 8023328"/>
              <a:gd name="connsiteY2172" fmla="*/ 879593 h 2380521"/>
              <a:gd name="connsiteX2173" fmla="*/ 4212710 w 8023328"/>
              <a:gd name="connsiteY2173" fmla="*/ 867195 h 2380521"/>
              <a:gd name="connsiteX2174" fmla="*/ 4225107 w 8023328"/>
              <a:gd name="connsiteY2174" fmla="*/ 853339 h 2380521"/>
              <a:gd name="connsiteX2175" fmla="*/ 4153295 w 8023328"/>
              <a:gd name="connsiteY2175" fmla="*/ 853339 h 2380521"/>
              <a:gd name="connsiteX2176" fmla="*/ 4168083 w 8023328"/>
              <a:gd name="connsiteY2176" fmla="*/ 867195 h 2380521"/>
              <a:gd name="connsiteX2177" fmla="*/ 4153295 w 8023328"/>
              <a:gd name="connsiteY2177" fmla="*/ 879593 h 2380521"/>
              <a:gd name="connsiteX2178" fmla="*/ 4138507 w 8023328"/>
              <a:gd name="connsiteY2178" fmla="*/ 867195 h 2380521"/>
              <a:gd name="connsiteX2179" fmla="*/ 4153295 w 8023328"/>
              <a:gd name="connsiteY2179" fmla="*/ 853339 h 2380521"/>
              <a:gd name="connsiteX2180" fmla="*/ 4082465 w 8023328"/>
              <a:gd name="connsiteY2180" fmla="*/ 853339 h 2380521"/>
              <a:gd name="connsiteX2181" fmla="*/ 4097254 w 8023328"/>
              <a:gd name="connsiteY2181" fmla="*/ 867195 h 2380521"/>
              <a:gd name="connsiteX2182" fmla="*/ 4082465 w 8023328"/>
              <a:gd name="connsiteY2182" fmla="*/ 879593 h 2380521"/>
              <a:gd name="connsiteX2183" fmla="*/ 4067676 w 8023328"/>
              <a:gd name="connsiteY2183" fmla="*/ 867195 h 2380521"/>
              <a:gd name="connsiteX2184" fmla="*/ 4082465 w 8023328"/>
              <a:gd name="connsiteY2184" fmla="*/ 853339 h 2380521"/>
              <a:gd name="connsiteX2185" fmla="*/ 4011635 w 8023328"/>
              <a:gd name="connsiteY2185" fmla="*/ 853339 h 2380521"/>
              <a:gd name="connsiteX2186" fmla="*/ 4026423 w 8023328"/>
              <a:gd name="connsiteY2186" fmla="*/ 867195 h 2380521"/>
              <a:gd name="connsiteX2187" fmla="*/ 4011635 w 8023328"/>
              <a:gd name="connsiteY2187" fmla="*/ 879593 h 2380521"/>
              <a:gd name="connsiteX2188" fmla="*/ 3996847 w 8023328"/>
              <a:gd name="connsiteY2188" fmla="*/ 867195 h 2380521"/>
              <a:gd name="connsiteX2189" fmla="*/ 4011635 w 8023328"/>
              <a:gd name="connsiteY2189" fmla="*/ 853339 h 2380521"/>
              <a:gd name="connsiteX2190" fmla="*/ 3939871 w 8023328"/>
              <a:gd name="connsiteY2190" fmla="*/ 853339 h 2380521"/>
              <a:gd name="connsiteX2191" fmla="*/ 3952268 w 8023328"/>
              <a:gd name="connsiteY2191" fmla="*/ 867195 h 2380521"/>
              <a:gd name="connsiteX2192" fmla="*/ 3939871 w 8023328"/>
              <a:gd name="connsiteY2192" fmla="*/ 879593 h 2380521"/>
              <a:gd name="connsiteX2193" fmla="*/ 3926015 w 8023328"/>
              <a:gd name="connsiteY2193" fmla="*/ 867195 h 2380521"/>
              <a:gd name="connsiteX2194" fmla="*/ 3939871 w 8023328"/>
              <a:gd name="connsiteY2194" fmla="*/ 853339 h 2380521"/>
              <a:gd name="connsiteX2195" fmla="*/ 3869042 w 8023328"/>
              <a:gd name="connsiteY2195" fmla="*/ 853339 h 2380521"/>
              <a:gd name="connsiteX2196" fmla="*/ 3881439 w 8023328"/>
              <a:gd name="connsiteY2196" fmla="*/ 867195 h 2380521"/>
              <a:gd name="connsiteX2197" fmla="*/ 3869042 w 8023328"/>
              <a:gd name="connsiteY2197" fmla="*/ 879593 h 2380521"/>
              <a:gd name="connsiteX2198" fmla="*/ 3855186 w 8023328"/>
              <a:gd name="connsiteY2198" fmla="*/ 867195 h 2380521"/>
              <a:gd name="connsiteX2199" fmla="*/ 3869042 w 8023328"/>
              <a:gd name="connsiteY2199" fmla="*/ 853339 h 2380521"/>
              <a:gd name="connsiteX2200" fmla="*/ 3796752 w 8023328"/>
              <a:gd name="connsiteY2200" fmla="*/ 853339 h 2380521"/>
              <a:gd name="connsiteX2201" fmla="*/ 3810608 w 8023328"/>
              <a:gd name="connsiteY2201" fmla="*/ 867195 h 2380521"/>
              <a:gd name="connsiteX2202" fmla="*/ 3796752 w 8023328"/>
              <a:gd name="connsiteY2202" fmla="*/ 879593 h 2380521"/>
              <a:gd name="connsiteX2203" fmla="*/ 3784355 w 8023328"/>
              <a:gd name="connsiteY2203" fmla="*/ 867195 h 2380521"/>
              <a:gd name="connsiteX2204" fmla="*/ 3796752 w 8023328"/>
              <a:gd name="connsiteY2204" fmla="*/ 853339 h 2380521"/>
              <a:gd name="connsiteX2205" fmla="*/ 3725922 w 8023328"/>
              <a:gd name="connsiteY2205" fmla="*/ 853339 h 2380521"/>
              <a:gd name="connsiteX2206" fmla="*/ 3739778 w 8023328"/>
              <a:gd name="connsiteY2206" fmla="*/ 867195 h 2380521"/>
              <a:gd name="connsiteX2207" fmla="*/ 3725922 w 8023328"/>
              <a:gd name="connsiteY2207" fmla="*/ 879593 h 2380521"/>
              <a:gd name="connsiteX2208" fmla="*/ 3713525 w 8023328"/>
              <a:gd name="connsiteY2208" fmla="*/ 867195 h 2380521"/>
              <a:gd name="connsiteX2209" fmla="*/ 3725922 w 8023328"/>
              <a:gd name="connsiteY2209" fmla="*/ 853339 h 2380521"/>
              <a:gd name="connsiteX2210" fmla="*/ 3655091 w 8023328"/>
              <a:gd name="connsiteY2210" fmla="*/ 853339 h 2380521"/>
              <a:gd name="connsiteX2211" fmla="*/ 3668947 w 8023328"/>
              <a:gd name="connsiteY2211" fmla="*/ 867195 h 2380521"/>
              <a:gd name="connsiteX2212" fmla="*/ 3655091 w 8023328"/>
              <a:gd name="connsiteY2212" fmla="*/ 879593 h 2380521"/>
              <a:gd name="connsiteX2213" fmla="*/ 3642694 w 8023328"/>
              <a:gd name="connsiteY2213" fmla="*/ 867195 h 2380521"/>
              <a:gd name="connsiteX2214" fmla="*/ 3655091 w 8023328"/>
              <a:gd name="connsiteY2214" fmla="*/ 853339 h 2380521"/>
              <a:gd name="connsiteX2215" fmla="*/ 3583280 w 8023328"/>
              <a:gd name="connsiteY2215" fmla="*/ 853339 h 2380521"/>
              <a:gd name="connsiteX2216" fmla="*/ 3598069 w 8023328"/>
              <a:gd name="connsiteY2216" fmla="*/ 867195 h 2380521"/>
              <a:gd name="connsiteX2217" fmla="*/ 3583280 w 8023328"/>
              <a:gd name="connsiteY2217" fmla="*/ 879593 h 2380521"/>
              <a:gd name="connsiteX2218" fmla="*/ 3568491 w 8023328"/>
              <a:gd name="connsiteY2218" fmla="*/ 867195 h 2380521"/>
              <a:gd name="connsiteX2219" fmla="*/ 3583280 w 8023328"/>
              <a:gd name="connsiteY2219" fmla="*/ 853339 h 2380521"/>
              <a:gd name="connsiteX2220" fmla="*/ 3512449 w 8023328"/>
              <a:gd name="connsiteY2220" fmla="*/ 853339 h 2380521"/>
              <a:gd name="connsiteX2221" fmla="*/ 3527237 w 8023328"/>
              <a:gd name="connsiteY2221" fmla="*/ 867195 h 2380521"/>
              <a:gd name="connsiteX2222" fmla="*/ 3512449 w 8023328"/>
              <a:gd name="connsiteY2222" fmla="*/ 879593 h 2380521"/>
              <a:gd name="connsiteX2223" fmla="*/ 3497661 w 8023328"/>
              <a:gd name="connsiteY2223" fmla="*/ 867195 h 2380521"/>
              <a:gd name="connsiteX2224" fmla="*/ 3512449 w 8023328"/>
              <a:gd name="connsiteY2224" fmla="*/ 853339 h 2380521"/>
              <a:gd name="connsiteX2225" fmla="*/ 3441619 w 8023328"/>
              <a:gd name="connsiteY2225" fmla="*/ 853339 h 2380521"/>
              <a:gd name="connsiteX2226" fmla="*/ 3456408 w 8023328"/>
              <a:gd name="connsiteY2226" fmla="*/ 867195 h 2380521"/>
              <a:gd name="connsiteX2227" fmla="*/ 3441619 w 8023328"/>
              <a:gd name="connsiteY2227" fmla="*/ 879593 h 2380521"/>
              <a:gd name="connsiteX2228" fmla="*/ 3426830 w 8023328"/>
              <a:gd name="connsiteY2228" fmla="*/ 867195 h 2380521"/>
              <a:gd name="connsiteX2229" fmla="*/ 3441619 w 8023328"/>
              <a:gd name="connsiteY2229" fmla="*/ 853339 h 2380521"/>
              <a:gd name="connsiteX2230" fmla="*/ 3369857 w 8023328"/>
              <a:gd name="connsiteY2230" fmla="*/ 853339 h 2380521"/>
              <a:gd name="connsiteX2231" fmla="*/ 3382254 w 8023328"/>
              <a:gd name="connsiteY2231" fmla="*/ 867195 h 2380521"/>
              <a:gd name="connsiteX2232" fmla="*/ 3369857 w 8023328"/>
              <a:gd name="connsiteY2232" fmla="*/ 879593 h 2380521"/>
              <a:gd name="connsiteX2233" fmla="*/ 3356001 w 8023328"/>
              <a:gd name="connsiteY2233" fmla="*/ 867195 h 2380521"/>
              <a:gd name="connsiteX2234" fmla="*/ 3369857 w 8023328"/>
              <a:gd name="connsiteY2234" fmla="*/ 853339 h 2380521"/>
              <a:gd name="connsiteX2235" fmla="*/ 1013589 w 8023328"/>
              <a:gd name="connsiteY2235" fmla="*/ 853339 h 2380521"/>
              <a:gd name="connsiteX2236" fmla="*/ 1028011 w 8023328"/>
              <a:gd name="connsiteY2236" fmla="*/ 868127 h 2380521"/>
              <a:gd name="connsiteX2237" fmla="*/ 1013589 w 8023328"/>
              <a:gd name="connsiteY2237" fmla="*/ 882916 h 2380521"/>
              <a:gd name="connsiteX2238" fmla="*/ 998413 w 8023328"/>
              <a:gd name="connsiteY2238" fmla="*/ 868127 h 2380521"/>
              <a:gd name="connsiteX2239" fmla="*/ 1013589 w 8023328"/>
              <a:gd name="connsiteY2239" fmla="*/ 853339 h 2380521"/>
              <a:gd name="connsiteX2240" fmla="*/ 368059 w 8023328"/>
              <a:gd name="connsiteY2240" fmla="*/ 785881 h 2380521"/>
              <a:gd name="connsiteX2241" fmla="*/ 380456 w 8023328"/>
              <a:gd name="connsiteY2241" fmla="*/ 797549 h 2380521"/>
              <a:gd name="connsiteX2242" fmla="*/ 368059 w 8023328"/>
              <a:gd name="connsiteY2242" fmla="*/ 812135 h 2380521"/>
              <a:gd name="connsiteX2243" fmla="*/ 354203 w 8023328"/>
              <a:gd name="connsiteY2243" fmla="*/ 797549 h 2380521"/>
              <a:gd name="connsiteX2244" fmla="*/ 368059 w 8023328"/>
              <a:gd name="connsiteY2244" fmla="*/ 785881 h 2380521"/>
              <a:gd name="connsiteX2245" fmla="*/ 297226 w 8023328"/>
              <a:gd name="connsiteY2245" fmla="*/ 785881 h 2380521"/>
              <a:gd name="connsiteX2246" fmla="*/ 309624 w 8023328"/>
              <a:gd name="connsiteY2246" fmla="*/ 797549 h 2380521"/>
              <a:gd name="connsiteX2247" fmla="*/ 297226 w 8023328"/>
              <a:gd name="connsiteY2247" fmla="*/ 812135 h 2380521"/>
              <a:gd name="connsiteX2248" fmla="*/ 283371 w 8023328"/>
              <a:gd name="connsiteY2248" fmla="*/ 797549 h 2380521"/>
              <a:gd name="connsiteX2249" fmla="*/ 297226 w 8023328"/>
              <a:gd name="connsiteY2249" fmla="*/ 785881 h 2380521"/>
              <a:gd name="connsiteX2250" fmla="*/ 226398 w 8023328"/>
              <a:gd name="connsiteY2250" fmla="*/ 785881 h 2380521"/>
              <a:gd name="connsiteX2251" fmla="*/ 238797 w 8023328"/>
              <a:gd name="connsiteY2251" fmla="*/ 797549 h 2380521"/>
              <a:gd name="connsiteX2252" fmla="*/ 226398 w 8023328"/>
              <a:gd name="connsiteY2252" fmla="*/ 812135 h 2380521"/>
              <a:gd name="connsiteX2253" fmla="*/ 212542 w 8023328"/>
              <a:gd name="connsiteY2253" fmla="*/ 797549 h 2380521"/>
              <a:gd name="connsiteX2254" fmla="*/ 226398 w 8023328"/>
              <a:gd name="connsiteY2254" fmla="*/ 785881 h 2380521"/>
              <a:gd name="connsiteX2255" fmla="*/ 154101 w 8023328"/>
              <a:gd name="connsiteY2255" fmla="*/ 785881 h 2380521"/>
              <a:gd name="connsiteX2256" fmla="*/ 167957 w 8023328"/>
              <a:gd name="connsiteY2256" fmla="*/ 797549 h 2380521"/>
              <a:gd name="connsiteX2257" fmla="*/ 154101 w 8023328"/>
              <a:gd name="connsiteY2257" fmla="*/ 812135 h 2380521"/>
              <a:gd name="connsiteX2258" fmla="*/ 141704 w 8023328"/>
              <a:gd name="connsiteY2258" fmla="*/ 797549 h 2380521"/>
              <a:gd name="connsiteX2259" fmla="*/ 154101 w 8023328"/>
              <a:gd name="connsiteY2259" fmla="*/ 785881 h 2380521"/>
              <a:gd name="connsiteX2260" fmla="*/ 83272 w 8023328"/>
              <a:gd name="connsiteY2260" fmla="*/ 785881 h 2380521"/>
              <a:gd name="connsiteX2261" fmla="*/ 97128 w 8023328"/>
              <a:gd name="connsiteY2261" fmla="*/ 797549 h 2380521"/>
              <a:gd name="connsiteX2262" fmla="*/ 83272 w 8023328"/>
              <a:gd name="connsiteY2262" fmla="*/ 812135 h 2380521"/>
              <a:gd name="connsiteX2263" fmla="*/ 70874 w 8023328"/>
              <a:gd name="connsiteY2263" fmla="*/ 797549 h 2380521"/>
              <a:gd name="connsiteX2264" fmla="*/ 83272 w 8023328"/>
              <a:gd name="connsiteY2264" fmla="*/ 785881 h 2380521"/>
              <a:gd name="connsiteX2265" fmla="*/ 12036 w 8023328"/>
              <a:gd name="connsiteY2265" fmla="*/ 785881 h 2380521"/>
              <a:gd name="connsiteX2266" fmla="*/ 26277 w 8023328"/>
              <a:gd name="connsiteY2266" fmla="*/ 797549 h 2380521"/>
              <a:gd name="connsiteX2267" fmla="*/ 12036 w 8023328"/>
              <a:gd name="connsiteY2267" fmla="*/ 812135 h 2380521"/>
              <a:gd name="connsiteX2268" fmla="*/ 44 w 8023328"/>
              <a:gd name="connsiteY2268" fmla="*/ 797549 h 2380521"/>
              <a:gd name="connsiteX2269" fmla="*/ 12036 w 8023328"/>
              <a:gd name="connsiteY2269" fmla="*/ 785881 h 2380521"/>
              <a:gd name="connsiteX2270" fmla="*/ 4726684 w 8023328"/>
              <a:gd name="connsiteY2270" fmla="*/ 782507 h 2380521"/>
              <a:gd name="connsiteX2271" fmla="*/ 4741472 w 8023328"/>
              <a:gd name="connsiteY2271" fmla="*/ 794904 h 2380521"/>
              <a:gd name="connsiteX2272" fmla="*/ 4726684 w 8023328"/>
              <a:gd name="connsiteY2272" fmla="*/ 808761 h 2380521"/>
              <a:gd name="connsiteX2273" fmla="*/ 4711896 w 8023328"/>
              <a:gd name="connsiteY2273" fmla="*/ 794904 h 2380521"/>
              <a:gd name="connsiteX2274" fmla="*/ 4726684 w 8023328"/>
              <a:gd name="connsiteY2274" fmla="*/ 782507 h 2380521"/>
              <a:gd name="connsiteX2275" fmla="*/ 4655853 w 8023328"/>
              <a:gd name="connsiteY2275" fmla="*/ 782507 h 2380521"/>
              <a:gd name="connsiteX2276" fmla="*/ 4670642 w 8023328"/>
              <a:gd name="connsiteY2276" fmla="*/ 794904 h 2380521"/>
              <a:gd name="connsiteX2277" fmla="*/ 4655853 w 8023328"/>
              <a:gd name="connsiteY2277" fmla="*/ 808761 h 2380521"/>
              <a:gd name="connsiteX2278" fmla="*/ 4641064 w 8023328"/>
              <a:gd name="connsiteY2278" fmla="*/ 794904 h 2380521"/>
              <a:gd name="connsiteX2279" fmla="*/ 4655853 w 8023328"/>
              <a:gd name="connsiteY2279" fmla="*/ 782507 h 2380521"/>
              <a:gd name="connsiteX2280" fmla="*/ 4584091 w 8023328"/>
              <a:gd name="connsiteY2280" fmla="*/ 782507 h 2380521"/>
              <a:gd name="connsiteX2281" fmla="*/ 4596488 w 8023328"/>
              <a:gd name="connsiteY2281" fmla="*/ 794904 h 2380521"/>
              <a:gd name="connsiteX2282" fmla="*/ 4584091 w 8023328"/>
              <a:gd name="connsiteY2282" fmla="*/ 808761 h 2380521"/>
              <a:gd name="connsiteX2283" fmla="*/ 4570235 w 8023328"/>
              <a:gd name="connsiteY2283" fmla="*/ 794904 h 2380521"/>
              <a:gd name="connsiteX2284" fmla="*/ 4584091 w 8023328"/>
              <a:gd name="connsiteY2284" fmla="*/ 782507 h 2380521"/>
              <a:gd name="connsiteX2285" fmla="*/ 4513260 w 8023328"/>
              <a:gd name="connsiteY2285" fmla="*/ 782507 h 2380521"/>
              <a:gd name="connsiteX2286" fmla="*/ 4525657 w 8023328"/>
              <a:gd name="connsiteY2286" fmla="*/ 794904 h 2380521"/>
              <a:gd name="connsiteX2287" fmla="*/ 4513260 w 8023328"/>
              <a:gd name="connsiteY2287" fmla="*/ 808761 h 2380521"/>
              <a:gd name="connsiteX2288" fmla="*/ 4499404 w 8023328"/>
              <a:gd name="connsiteY2288" fmla="*/ 794904 h 2380521"/>
              <a:gd name="connsiteX2289" fmla="*/ 4513260 w 8023328"/>
              <a:gd name="connsiteY2289" fmla="*/ 782507 h 2380521"/>
              <a:gd name="connsiteX2290" fmla="*/ 4439056 w 8023328"/>
              <a:gd name="connsiteY2290" fmla="*/ 782507 h 2380521"/>
              <a:gd name="connsiteX2291" fmla="*/ 4451453 w 8023328"/>
              <a:gd name="connsiteY2291" fmla="*/ 794904 h 2380521"/>
              <a:gd name="connsiteX2292" fmla="*/ 4439056 w 8023328"/>
              <a:gd name="connsiteY2292" fmla="*/ 808761 h 2380521"/>
              <a:gd name="connsiteX2293" fmla="*/ 4425200 w 8023328"/>
              <a:gd name="connsiteY2293" fmla="*/ 794904 h 2380521"/>
              <a:gd name="connsiteX2294" fmla="*/ 4439056 w 8023328"/>
              <a:gd name="connsiteY2294" fmla="*/ 782507 h 2380521"/>
              <a:gd name="connsiteX2295" fmla="*/ 4366768 w 8023328"/>
              <a:gd name="connsiteY2295" fmla="*/ 782507 h 2380521"/>
              <a:gd name="connsiteX2296" fmla="*/ 4380624 w 8023328"/>
              <a:gd name="connsiteY2296" fmla="*/ 794904 h 2380521"/>
              <a:gd name="connsiteX2297" fmla="*/ 4366768 w 8023328"/>
              <a:gd name="connsiteY2297" fmla="*/ 808761 h 2380521"/>
              <a:gd name="connsiteX2298" fmla="*/ 4354371 w 8023328"/>
              <a:gd name="connsiteY2298" fmla="*/ 794904 h 2380521"/>
              <a:gd name="connsiteX2299" fmla="*/ 4366768 w 8023328"/>
              <a:gd name="connsiteY2299" fmla="*/ 782507 h 2380521"/>
              <a:gd name="connsiteX2300" fmla="*/ 4295937 w 8023328"/>
              <a:gd name="connsiteY2300" fmla="*/ 782507 h 2380521"/>
              <a:gd name="connsiteX2301" fmla="*/ 4309793 w 8023328"/>
              <a:gd name="connsiteY2301" fmla="*/ 794904 h 2380521"/>
              <a:gd name="connsiteX2302" fmla="*/ 4295937 w 8023328"/>
              <a:gd name="connsiteY2302" fmla="*/ 808761 h 2380521"/>
              <a:gd name="connsiteX2303" fmla="*/ 4283540 w 8023328"/>
              <a:gd name="connsiteY2303" fmla="*/ 794904 h 2380521"/>
              <a:gd name="connsiteX2304" fmla="*/ 4295937 w 8023328"/>
              <a:gd name="connsiteY2304" fmla="*/ 782507 h 2380521"/>
              <a:gd name="connsiteX2305" fmla="*/ 4225107 w 8023328"/>
              <a:gd name="connsiteY2305" fmla="*/ 782507 h 2380521"/>
              <a:gd name="connsiteX2306" fmla="*/ 4238963 w 8023328"/>
              <a:gd name="connsiteY2306" fmla="*/ 794904 h 2380521"/>
              <a:gd name="connsiteX2307" fmla="*/ 4225107 w 8023328"/>
              <a:gd name="connsiteY2307" fmla="*/ 808761 h 2380521"/>
              <a:gd name="connsiteX2308" fmla="*/ 4212710 w 8023328"/>
              <a:gd name="connsiteY2308" fmla="*/ 794904 h 2380521"/>
              <a:gd name="connsiteX2309" fmla="*/ 4225107 w 8023328"/>
              <a:gd name="connsiteY2309" fmla="*/ 782507 h 2380521"/>
              <a:gd name="connsiteX2310" fmla="*/ 4153295 w 8023328"/>
              <a:gd name="connsiteY2310" fmla="*/ 782507 h 2380521"/>
              <a:gd name="connsiteX2311" fmla="*/ 4168083 w 8023328"/>
              <a:gd name="connsiteY2311" fmla="*/ 794904 h 2380521"/>
              <a:gd name="connsiteX2312" fmla="*/ 4153295 w 8023328"/>
              <a:gd name="connsiteY2312" fmla="*/ 808761 h 2380521"/>
              <a:gd name="connsiteX2313" fmla="*/ 4138507 w 8023328"/>
              <a:gd name="connsiteY2313" fmla="*/ 794904 h 2380521"/>
              <a:gd name="connsiteX2314" fmla="*/ 4153295 w 8023328"/>
              <a:gd name="connsiteY2314" fmla="*/ 782507 h 2380521"/>
              <a:gd name="connsiteX2315" fmla="*/ 4082465 w 8023328"/>
              <a:gd name="connsiteY2315" fmla="*/ 782507 h 2380521"/>
              <a:gd name="connsiteX2316" fmla="*/ 4097254 w 8023328"/>
              <a:gd name="connsiteY2316" fmla="*/ 794904 h 2380521"/>
              <a:gd name="connsiteX2317" fmla="*/ 4082465 w 8023328"/>
              <a:gd name="connsiteY2317" fmla="*/ 808761 h 2380521"/>
              <a:gd name="connsiteX2318" fmla="*/ 4067676 w 8023328"/>
              <a:gd name="connsiteY2318" fmla="*/ 794904 h 2380521"/>
              <a:gd name="connsiteX2319" fmla="*/ 4082465 w 8023328"/>
              <a:gd name="connsiteY2319" fmla="*/ 782507 h 2380521"/>
              <a:gd name="connsiteX2320" fmla="*/ 4010703 w 8023328"/>
              <a:gd name="connsiteY2320" fmla="*/ 782507 h 2380521"/>
              <a:gd name="connsiteX2321" fmla="*/ 4023100 w 8023328"/>
              <a:gd name="connsiteY2321" fmla="*/ 794904 h 2380521"/>
              <a:gd name="connsiteX2322" fmla="*/ 4010703 w 8023328"/>
              <a:gd name="connsiteY2322" fmla="*/ 808761 h 2380521"/>
              <a:gd name="connsiteX2323" fmla="*/ 3996847 w 8023328"/>
              <a:gd name="connsiteY2323" fmla="*/ 794904 h 2380521"/>
              <a:gd name="connsiteX2324" fmla="*/ 4010703 w 8023328"/>
              <a:gd name="connsiteY2324" fmla="*/ 782507 h 2380521"/>
              <a:gd name="connsiteX2325" fmla="*/ 3939871 w 8023328"/>
              <a:gd name="connsiteY2325" fmla="*/ 782507 h 2380521"/>
              <a:gd name="connsiteX2326" fmla="*/ 3952268 w 8023328"/>
              <a:gd name="connsiteY2326" fmla="*/ 794904 h 2380521"/>
              <a:gd name="connsiteX2327" fmla="*/ 3939871 w 8023328"/>
              <a:gd name="connsiteY2327" fmla="*/ 808761 h 2380521"/>
              <a:gd name="connsiteX2328" fmla="*/ 3926015 w 8023328"/>
              <a:gd name="connsiteY2328" fmla="*/ 794904 h 2380521"/>
              <a:gd name="connsiteX2329" fmla="*/ 3939871 w 8023328"/>
              <a:gd name="connsiteY2329" fmla="*/ 782507 h 2380521"/>
              <a:gd name="connsiteX2330" fmla="*/ 3869042 w 8023328"/>
              <a:gd name="connsiteY2330" fmla="*/ 782507 h 2380521"/>
              <a:gd name="connsiteX2331" fmla="*/ 3881439 w 8023328"/>
              <a:gd name="connsiteY2331" fmla="*/ 794904 h 2380521"/>
              <a:gd name="connsiteX2332" fmla="*/ 3869042 w 8023328"/>
              <a:gd name="connsiteY2332" fmla="*/ 808761 h 2380521"/>
              <a:gd name="connsiteX2333" fmla="*/ 3855186 w 8023328"/>
              <a:gd name="connsiteY2333" fmla="*/ 794904 h 2380521"/>
              <a:gd name="connsiteX2334" fmla="*/ 3869042 w 8023328"/>
              <a:gd name="connsiteY2334" fmla="*/ 782507 h 2380521"/>
              <a:gd name="connsiteX2335" fmla="*/ 3796752 w 8023328"/>
              <a:gd name="connsiteY2335" fmla="*/ 782507 h 2380521"/>
              <a:gd name="connsiteX2336" fmla="*/ 3810608 w 8023328"/>
              <a:gd name="connsiteY2336" fmla="*/ 796363 h 2380521"/>
              <a:gd name="connsiteX2337" fmla="*/ 3796752 w 8023328"/>
              <a:gd name="connsiteY2337" fmla="*/ 808761 h 2380521"/>
              <a:gd name="connsiteX2338" fmla="*/ 3784355 w 8023328"/>
              <a:gd name="connsiteY2338" fmla="*/ 796363 h 2380521"/>
              <a:gd name="connsiteX2339" fmla="*/ 3796752 w 8023328"/>
              <a:gd name="connsiteY2339" fmla="*/ 782507 h 2380521"/>
              <a:gd name="connsiteX2340" fmla="*/ 3725922 w 8023328"/>
              <a:gd name="connsiteY2340" fmla="*/ 782507 h 2380521"/>
              <a:gd name="connsiteX2341" fmla="*/ 3739778 w 8023328"/>
              <a:gd name="connsiteY2341" fmla="*/ 796363 h 2380521"/>
              <a:gd name="connsiteX2342" fmla="*/ 3725922 w 8023328"/>
              <a:gd name="connsiteY2342" fmla="*/ 808761 h 2380521"/>
              <a:gd name="connsiteX2343" fmla="*/ 3713525 w 8023328"/>
              <a:gd name="connsiteY2343" fmla="*/ 796363 h 2380521"/>
              <a:gd name="connsiteX2344" fmla="*/ 3725922 w 8023328"/>
              <a:gd name="connsiteY2344" fmla="*/ 782507 h 2380521"/>
              <a:gd name="connsiteX2345" fmla="*/ 3655091 w 8023328"/>
              <a:gd name="connsiteY2345" fmla="*/ 782507 h 2380521"/>
              <a:gd name="connsiteX2346" fmla="*/ 3668947 w 8023328"/>
              <a:gd name="connsiteY2346" fmla="*/ 796363 h 2380521"/>
              <a:gd name="connsiteX2347" fmla="*/ 3655091 w 8023328"/>
              <a:gd name="connsiteY2347" fmla="*/ 808761 h 2380521"/>
              <a:gd name="connsiteX2348" fmla="*/ 3642694 w 8023328"/>
              <a:gd name="connsiteY2348" fmla="*/ 796363 h 2380521"/>
              <a:gd name="connsiteX2349" fmla="*/ 3655091 w 8023328"/>
              <a:gd name="connsiteY2349" fmla="*/ 782507 h 2380521"/>
              <a:gd name="connsiteX2350" fmla="*/ 3583280 w 8023328"/>
              <a:gd name="connsiteY2350" fmla="*/ 782507 h 2380521"/>
              <a:gd name="connsiteX2351" fmla="*/ 3598069 w 8023328"/>
              <a:gd name="connsiteY2351" fmla="*/ 796363 h 2380521"/>
              <a:gd name="connsiteX2352" fmla="*/ 3583280 w 8023328"/>
              <a:gd name="connsiteY2352" fmla="*/ 808761 h 2380521"/>
              <a:gd name="connsiteX2353" fmla="*/ 3568491 w 8023328"/>
              <a:gd name="connsiteY2353" fmla="*/ 796363 h 2380521"/>
              <a:gd name="connsiteX2354" fmla="*/ 3583280 w 8023328"/>
              <a:gd name="connsiteY2354" fmla="*/ 782507 h 2380521"/>
              <a:gd name="connsiteX2355" fmla="*/ 3512449 w 8023328"/>
              <a:gd name="connsiteY2355" fmla="*/ 782507 h 2380521"/>
              <a:gd name="connsiteX2356" fmla="*/ 3527237 w 8023328"/>
              <a:gd name="connsiteY2356" fmla="*/ 796363 h 2380521"/>
              <a:gd name="connsiteX2357" fmla="*/ 3512449 w 8023328"/>
              <a:gd name="connsiteY2357" fmla="*/ 808761 h 2380521"/>
              <a:gd name="connsiteX2358" fmla="*/ 3497661 w 8023328"/>
              <a:gd name="connsiteY2358" fmla="*/ 796363 h 2380521"/>
              <a:gd name="connsiteX2359" fmla="*/ 3512449 w 8023328"/>
              <a:gd name="connsiteY2359" fmla="*/ 782507 h 2380521"/>
              <a:gd name="connsiteX2360" fmla="*/ 3441619 w 8023328"/>
              <a:gd name="connsiteY2360" fmla="*/ 782507 h 2380521"/>
              <a:gd name="connsiteX2361" fmla="*/ 3456408 w 8023328"/>
              <a:gd name="connsiteY2361" fmla="*/ 796363 h 2380521"/>
              <a:gd name="connsiteX2362" fmla="*/ 3441619 w 8023328"/>
              <a:gd name="connsiteY2362" fmla="*/ 808761 h 2380521"/>
              <a:gd name="connsiteX2363" fmla="*/ 3426830 w 8023328"/>
              <a:gd name="connsiteY2363" fmla="*/ 796363 h 2380521"/>
              <a:gd name="connsiteX2364" fmla="*/ 3441619 w 8023328"/>
              <a:gd name="connsiteY2364" fmla="*/ 782507 h 2380521"/>
              <a:gd name="connsiteX2365" fmla="*/ 3369857 w 8023328"/>
              <a:gd name="connsiteY2365" fmla="*/ 782507 h 2380521"/>
              <a:gd name="connsiteX2366" fmla="*/ 3382254 w 8023328"/>
              <a:gd name="connsiteY2366" fmla="*/ 796363 h 2380521"/>
              <a:gd name="connsiteX2367" fmla="*/ 3369857 w 8023328"/>
              <a:gd name="connsiteY2367" fmla="*/ 808761 h 2380521"/>
              <a:gd name="connsiteX2368" fmla="*/ 3356001 w 8023328"/>
              <a:gd name="connsiteY2368" fmla="*/ 796363 h 2380521"/>
              <a:gd name="connsiteX2369" fmla="*/ 3369857 w 8023328"/>
              <a:gd name="connsiteY2369" fmla="*/ 782507 h 2380521"/>
              <a:gd name="connsiteX2370" fmla="*/ 3299083 w 8023328"/>
              <a:gd name="connsiteY2370" fmla="*/ 782507 h 2380521"/>
              <a:gd name="connsiteX2371" fmla="*/ 3311480 w 8023328"/>
              <a:gd name="connsiteY2371" fmla="*/ 796363 h 2380521"/>
              <a:gd name="connsiteX2372" fmla="*/ 3299083 w 8023328"/>
              <a:gd name="connsiteY2372" fmla="*/ 808761 h 2380521"/>
              <a:gd name="connsiteX2373" fmla="*/ 3285229 w 8023328"/>
              <a:gd name="connsiteY2373" fmla="*/ 796363 h 2380521"/>
              <a:gd name="connsiteX2374" fmla="*/ 3299083 w 8023328"/>
              <a:gd name="connsiteY2374" fmla="*/ 782507 h 2380521"/>
              <a:gd name="connsiteX2375" fmla="*/ 3228250 w 8023328"/>
              <a:gd name="connsiteY2375" fmla="*/ 782507 h 2380521"/>
              <a:gd name="connsiteX2376" fmla="*/ 3240649 w 8023328"/>
              <a:gd name="connsiteY2376" fmla="*/ 796363 h 2380521"/>
              <a:gd name="connsiteX2377" fmla="*/ 3228250 w 8023328"/>
              <a:gd name="connsiteY2377" fmla="*/ 808761 h 2380521"/>
              <a:gd name="connsiteX2378" fmla="*/ 3214395 w 8023328"/>
              <a:gd name="connsiteY2378" fmla="*/ 796363 h 2380521"/>
              <a:gd name="connsiteX2379" fmla="*/ 3228250 w 8023328"/>
              <a:gd name="connsiteY2379" fmla="*/ 782507 h 2380521"/>
              <a:gd name="connsiteX2380" fmla="*/ 3152591 w 8023328"/>
              <a:gd name="connsiteY2380" fmla="*/ 782507 h 2380521"/>
              <a:gd name="connsiteX2381" fmla="*/ 3166447 w 8023328"/>
              <a:gd name="connsiteY2381" fmla="*/ 796363 h 2380521"/>
              <a:gd name="connsiteX2382" fmla="*/ 3152591 w 8023328"/>
              <a:gd name="connsiteY2382" fmla="*/ 808761 h 2380521"/>
              <a:gd name="connsiteX2383" fmla="*/ 3140193 w 8023328"/>
              <a:gd name="connsiteY2383" fmla="*/ 796363 h 2380521"/>
              <a:gd name="connsiteX2384" fmla="*/ 3152591 w 8023328"/>
              <a:gd name="connsiteY2384" fmla="*/ 782507 h 2380521"/>
              <a:gd name="connsiteX2385" fmla="*/ 1226672 w 8023328"/>
              <a:gd name="connsiteY2385" fmla="*/ 782507 h 2380521"/>
              <a:gd name="connsiteX2386" fmla="*/ 1240529 w 8023328"/>
              <a:gd name="connsiteY2386" fmla="*/ 796926 h 2380521"/>
              <a:gd name="connsiteX2387" fmla="*/ 1226672 w 8023328"/>
              <a:gd name="connsiteY2387" fmla="*/ 812105 h 2380521"/>
              <a:gd name="connsiteX2388" fmla="*/ 1214283 w 8023328"/>
              <a:gd name="connsiteY2388" fmla="*/ 796926 h 2380521"/>
              <a:gd name="connsiteX2389" fmla="*/ 1226672 w 8023328"/>
              <a:gd name="connsiteY2389" fmla="*/ 782507 h 2380521"/>
              <a:gd name="connsiteX2390" fmla="*/ 1154869 w 8023328"/>
              <a:gd name="connsiteY2390" fmla="*/ 782507 h 2380521"/>
              <a:gd name="connsiteX2391" fmla="*/ 1169658 w 8023328"/>
              <a:gd name="connsiteY2391" fmla="*/ 796926 h 2380521"/>
              <a:gd name="connsiteX2392" fmla="*/ 1154869 w 8023328"/>
              <a:gd name="connsiteY2392" fmla="*/ 812105 h 2380521"/>
              <a:gd name="connsiteX2393" fmla="*/ 1140080 w 8023328"/>
              <a:gd name="connsiteY2393" fmla="*/ 796926 h 2380521"/>
              <a:gd name="connsiteX2394" fmla="*/ 1154869 w 8023328"/>
              <a:gd name="connsiteY2394" fmla="*/ 782507 h 2380521"/>
              <a:gd name="connsiteX2395" fmla="*/ 1084040 w 8023328"/>
              <a:gd name="connsiteY2395" fmla="*/ 782507 h 2380521"/>
              <a:gd name="connsiteX2396" fmla="*/ 1098826 w 8023328"/>
              <a:gd name="connsiteY2396" fmla="*/ 796926 h 2380521"/>
              <a:gd name="connsiteX2397" fmla="*/ 1084040 w 8023328"/>
              <a:gd name="connsiteY2397" fmla="*/ 812105 h 2380521"/>
              <a:gd name="connsiteX2398" fmla="*/ 1069250 w 8023328"/>
              <a:gd name="connsiteY2398" fmla="*/ 796926 h 2380521"/>
              <a:gd name="connsiteX2399" fmla="*/ 1084040 w 8023328"/>
              <a:gd name="connsiteY2399" fmla="*/ 782507 h 2380521"/>
              <a:gd name="connsiteX2400" fmla="*/ 1013594 w 8023328"/>
              <a:gd name="connsiteY2400" fmla="*/ 782507 h 2380521"/>
              <a:gd name="connsiteX2401" fmla="*/ 1028015 w 8023328"/>
              <a:gd name="connsiteY2401" fmla="*/ 796926 h 2380521"/>
              <a:gd name="connsiteX2402" fmla="*/ 1013594 w 8023328"/>
              <a:gd name="connsiteY2402" fmla="*/ 812105 h 2380521"/>
              <a:gd name="connsiteX2403" fmla="*/ 998417 w 8023328"/>
              <a:gd name="connsiteY2403" fmla="*/ 796926 h 2380521"/>
              <a:gd name="connsiteX2404" fmla="*/ 1013594 w 8023328"/>
              <a:gd name="connsiteY2404" fmla="*/ 782507 h 2380521"/>
              <a:gd name="connsiteX2405" fmla="*/ 941447 w 8023328"/>
              <a:gd name="connsiteY2405" fmla="*/ 782507 h 2380521"/>
              <a:gd name="connsiteX2406" fmla="*/ 953844 w 8023328"/>
              <a:gd name="connsiteY2406" fmla="*/ 796926 h 2380521"/>
              <a:gd name="connsiteX2407" fmla="*/ 941447 w 8023328"/>
              <a:gd name="connsiteY2407" fmla="*/ 812105 h 2380521"/>
              <a:gd name="connsiteX2408" fmla="*/ 927591 w 8023328"/>
              <a:gd name="connsiteY2408" fmla="*/ 796926 h 2380521"/>
              <a:gd name="connsiteX2409" fmla="*/ 941447 w 8023328"/>
              <a:gd name="connsiteY2409" fmla="*/ 782507 h 2380521"/>
              <a:gd name="connsiteX2410" fmla="*/ 870615 w 8023328"/>
              <a:gd name="connsiteY2410" fmla="*/ 782507 h 2380521"/>
              <a:gd name="connsiteX2411" fmla="*/ 883013 w 8023328"/>
              <a:gd name="connsiteY2411" fmla="*/ 796926 h 2380521"/>
              <a:gd name="connsiteX2412" fmla="*/ 870615 w 8023328"/>
              <a:gd name="connsiteY2412" fmla="*/ 812105 h 2380521"/>
              <a:gd name="connsiteX2413" fmla="*/ 856759 w 8023328"/>
              <a:gd name="connsiteY2413" fmla="*/ 796926 h 2380521"/>
              <a:gd name="connsiteX2414" fmla="*/ 870615 w 8023328"/>
              <a:gd name="connsiteY2414" fmla="*/ 782507 h 2380521"/>
              <a:gd name="connsiteX2415" fmla="*/ 799784 w 8023328"/>
              <a:gd name="connsiteY2415" fmla="*/ 782507 h 2380521"/>
              <a:gd name="connsiteX2416" fmla="*/ 812183 w 8023328"/>
              <a:gd name="connsiteY2416" fmla="*/ 796926 h 2380521"/>
              <a:gd name="connsiteX2417" fmla="*/ 799784 w 8023328"/>
              <a:gd name="connsiteY2417" fmla="*/ 812105 h 2380521"/>
              <a:gd name="connsiteX2418" fmla="*/ 785929 w 8023328"/>
              <a:gd name="connsiteY2418" fmla="*/ 796926 h 2380521"/>
              <a:gd name="connsiteX2419" fmla="*/ 799784 w 8023328"/>
              <a:gd name="connsiteY2419" fmla="*/ 782507 h 2380521"/>
              <a:gd name="connsiteX2420" fmla="*/ 724123 w 8023328"/>
              <a:gd name="connsiteY2420" fmla="*/ 782507 h 2380521"/>
              <a:gd name="connsiteX2421" fmla="*/ 737981 w 8023328"/>
              <a:gd name="connsiteY2421" fmla="*/ 796926 h 2380521"/>
              <a:gd name="connsiteX2422" fmla="*/ 724123 w 8023328"/>
              <a:gd name="connsiteY2422" fmla="*/ 812105 h 2380521"/>
              <a:gd name="connsiteX2423" fmla="*/ 711726 w 8023328"/>
              <a:gd name="connsiteY2423" fmla="*/ 796926 h 2380521"/>
              <a:gd name="connsiteX2424" fmla="*/ 724123 w 8023328"/>
              <a:gd name="connsiteY2424" fmla="*/ 782507 h 2380521"/>
              <a:gd name="connsiteX2425" fmla="*/ 653293 w 8023328"/>
              <a:gd name="connsiteY2425" fmla="*/ 782507 h 2380521"/>
              <a:gd name="connsiteX2426" fmla="*/ 667149 w 8023328"/>
              <a:gd name="connsiteY2426" fmla="*/ 796926 h 2380521"/>
              <a:gd name="connsiteX2427" fmla="*/ 653293 w 8023328"/>
              <a:gd name="connsiteY2427" fmla="*/ 812105 h 2380521"/>
              <a:gd name="connsiteX2428" fmla="*/ 640896 w 8023328"/>
              <a:gd name="connsiteY2428" fmla="*/ 796926 h 2380521"/>
              <a:gd name="connsiteX2429" fmla="*/ 653293 w 8023328"/>
              <a:gd name="connsiteY2429" fmla="*/ 782507 h 2380521"/>
              <a:gd name="connsiteX2430" fmla="*/ 584855 w 8023328"/>
              <a:gd name="connsiteY2430" fmla="*/ 782507 h 2380521"/>
              <a:gd name="connsiteX2431" fmla="*/ 599643 w 8023328"/>
              <a:gd name="connsiteY2431" fmla="*/ 796926 h 2380521"/>
              <a:gd name="connsiteX2432" fmla="*/ 584855 w 8023328"/>
              <a:gd name="connsiteY2432" fmla="*/ 812105 h 2380521"/>
              <a:gd name="connsiteX2433" fmla="*/ 570066 w 8023328"/>
              <a:gd name="connsiteY2433" fmla="*/ 796926 h 2380521"/>
              <a:gd name="connsiteX2434" fmla="*/ 584855 w 8023328"/>
              <a:gd name="connsiteY2434" fmla="*/ 782507 h 2380521"/>
              <a:gd name="connsiteX2435" fmla="*/ 513654 w 8023328"/>
              <a:gd name="connsiteY2435" fmla="*/ 782507 h 2380521"/>
              <a:gd name="connsiteX2436" fmla="*/ 528831 w 8023328"/>
              <a:gd name="connsiteY2436" fmla="*/ 796926 h 2380521"/>
              <a:gd name="connsiteX2437" fmla="*/ 513654 w 8023328"/>
              <a:gd name="connsiteY2437" fmla="*/ 812105 h 2380521"/>
              <a:gd name="connsiteX2438" fmla="*/ 499235 w 8023328"/>
              <a:gd name="connsiteY2438" fmla="*/ 796926 h 2380521"/>
              <a:gd name="connsiteX2439" fmla="*/ 513654 w 8023328"/>
              <a:gd name="connsiteY2439" fmla="*/ 782507 h 2380521"/>
              <a:gd name="connsiteX2440" fmla="*/ 439821 w 8023328"/>
              <a:gd name="connsiteY2440" fmla="*/ 782507 h 2380521"/>
              <a:gd name="connsiteX2441" fmla="*/ 454611 w 8023328"/>
              <a:gd name="connsiteY2441" fmla="*/ 796926 h 2380521"/>
              <a:gd name="connsiteX2442" fmla="*/ 439821 w 8023328"/>
              <a:gd name="connsiteY2442" fmla="*/ 812105 h 2380521"/>
              <a:gd name="connsiteX2443" fmla="*/ 425033 w 8023328"/>
              <a:gd name="connsiteY2443" fmla="*/ 796926 h 2380521"/>
              <a:gd name="connsiteX2444" fmla="*/ 439821 w 8023328"/>
              <a:gd name="connsiteY2444" fmla="*/ 782507 h 2380521"/>
              <a:gd name="connsiteX2445" fmla="*/ 4439056 w 8023328"/>
              <a:gd name="connsiteY2445" fmla="*/ 711678 h 2380521"/>
              <a:gd name="connsiteX2446" fmla="*/ 4451453 w 8023328"/>
              <a:gd name="connsiteY2446" fmla="*/ 724075 h 2380521"/>
              <a:gd name="connsiteX2447" fmla="*/ 4439056 w 8023328"/>
              <a:gd name="connsiteY2447" fmla="*/ 737932 h 2380521"/>
              <a:gd name="connsiteX2448" fmla="*/ 4425200 w 8023328"/>
              <a:gd name="connsiteY2448" fmla="*/ 724075 h 2380521"/>
              <a:gd name="connsiteX2449" fmla="*/ 4439056 w 8023328"/>
              <a:gd name="connsiteY2449" fmla="*/ 711678 h 2380521"/>
              <a:gd name="connsiteX2450" fmla="*/ 4366768 w 8023328"/>
              <a:gd name="connsiteY2450" fmla="*/ 711678 h 2380521"/>
              <a:gd name="connsiteX2451" fmla="*/ 4380624 w 8023328"/>
              <a:gd name="connsiteY2451" fmla="*/ 724075 h 2380521"/>
              <a:gd name="connsiteX2452" fmla="*/ 4366768 w 8023328"/>
              <a:gd name="connsiteY2452" fmla="*/ 737932 h 2380521"/>
              <a:gd name="connsiteX2453" fmla="*/ 4354371 w 8023328"/>
              <a:gd name="connsiteY2453" fmla="*/ 724075 h 2380521"/>
              <a:gd name="connsiteX2454" fmla="*/ 4366768 w 8023328"/>
              <a:gd name="connsiteY2454" fmla="*/ 711678 h 2380521"/>
              <a:gd name="connsiteX2455" fmla="*/ 4295937 w 8023328"/>
              <a:gd name="connsiteY2455" fmla="*/ 711678 h 2380521"/>
              <a:gd name="connsiteX2456" fmla="*/ 4309793 w 8023328"/>
              <a:gd name="connsiteY2456" fmla="*/ 724075 h 2380521"/>
              <a:gd name="connsiteX2457" fmla="*/ 4295937 w 8023328"/>
              <a:gd name="connsiteY2457" fmla="*/ 737932 h 2380521"/>
              <a:gd name="connsiteX2458" fmla="*/ 4283540 w 8023328"/>
              <a:gd name="connsiteY2458" fmla="*/ 724075 h 2380521"/>
              <a:gd name="connsiteX2459" fmla="*/ 4295937 w 8023328"/>
              <a:gd name="connsiteY2459" fmla="*/ 711678 h 2380521"/>
              <a:gd name="connsiteX2460" fmla="*/ 4225107 w 8023328"/>
              <a:gd name="connsiteY2460" fmla="*/ 711678 h 2380521"/>
              <a:gd name="connsiteX2461" fmla="*/ 4238963 w 8023328"/>
              <a:gd name="connsiteY2461" fmla="*/ 724075 h 2380521"/>
              <a:gd name="connsiteX2462" fmla="*/ 4225107 w 8023328"/>
              <a:gd name="connsiteY2462" fmla="*/ 737932 h 2380521"/>
              <a:gd name="connsiteX2463" fmla="*/ 4212710 w 8023328"/>
              <a:gd name="connsiteY2463" fmla="*/ 724075 h 2380521"/>
              <a:gd name="connsiteX2464" fmla="*/ 4225107 w 8023328"/>
              <a:gd name="connsiteY2464" fmla="*/ 711678 h 2380521"/>
              <a:gd name="connsiteX2465" fmla="*/ 4153295 w 8023328"/>
              <a:gd name="connsiteY2465" fmla="*/ 711678 h 2380521"/>
              <a:gd name="connsiteX2466" fmla="*/ 4168083 w 8023328"/>
              <a:gd name="connsiteY2466" fmla="*/ 724075 h 2380521"/>
              <a:gd name="connsiteX2467" fmla="*/ 4153295 w 8023328"/>
              <a:gd name="connsiteY2467" fmla="*/ 737932 h 2380521"/>
              <a:gd name="connsiteX2468" fmla="*/ 4138507 w 8023328"/>
              <a:gd name="connsiteY2468" fmla="*/ 724075 h 2380521"/>
              <a:gd name="connsiteX2469" fmla="*/ 4153295 w 8023328"/>
              <a:gd name="connsiteY2469" fmla="*/ 711678 h 2380521"/>
              <a:gd name="connsiteX2470" fmla="*/ 4082465 w 8023328"/>
              <a:gd name="connsiteY2470" fmla="*/ 711678 h 2380521"/>
              <a:gd name="connsiteX2471" fmla="*/ 4097254 w 8023328"/>
              <a:gd name="connsiteY2471" fmla="*/ 724075 h 2380521"/>
              <a:gd name="connsiteX2472" fmla="*/ 4082465 w 8023328"/>
              <a:gd name="connsiteY2472" fmla="*/ 737932 h 2380521"/>
              <a:gd name="connsiteX2473" fmla="*/ 4067676 w 8023328"/>
              <a:gd name="connsiteY2473" fmla="*/ 724075 h 2380521"/>
              <a:gd name="connsiteX2474" fmla="*/ 4082465 w 8023328"/>
              <a:gd name="connsiteY2474" fmla="*/ 711678 h 2380521"/>
              <a:gd name="connsiteX2475" fmla="*/ 4010703 w 8023328"/>
              <a:gd name="connsiteY2475" fmla="*/ 711678 h 2380521"/>
              <a:gd name="connsiteX2476" fmla="*/ 4023100 w 8023328"/>
              <a:gd name="connsiteY2476" fmla="*/ 724075 h 2380521"/>
              <a:gd name="connsiteX2477" fmla="*/ 4010703 w 8023328"/>
              <a:gd name="connsiteY2477" fmla="*/ 737932 h 2380521"/>
              <a:gd name="connsiteX2478" fmla="*/ 3996847 w 8023328"/>
              <a:gd name="connsiteY2478" fmla="*/ 724075 h 2380521"/>
              <a:gd name="connsiteX2479" fmla="*/ 4010703 w 8023328"/>
              <a:gd name="connsiteY2479" fmla="*/ 711678 h 2380521"/>
              <a:gd name="connsiteX2480" fmla="*/ 3939871 w 8023328"/>
              <a:gd name="connsiteY2480" fmla="*/ 711678 h 2380521"/>
              <a:gd name="connsiteX2481" fmla="*/ 3952268 w 8023328"/>
              <a:gd name="connsiteY2481" fmla="*/ 724075 h 2380521"/>
              <a:gd name="connsiteX2482" fmla="*/ 3939871 w 8023328"/>
              <a:gd name="connsiteY2482" fmla="*/ 737932 h 2380521"/>
              <a:gd name="connsiteX2483" fmla="*/ 3926015 w 8023328"/>
              <a:gd name="connsiteY2483" fmla="*/ 724075 h 2380521"/>
              <a:gd name="connsiteX2484" fmla="*/ 3939871 w 8023328"/>
              <a:gd name="connsiteY2484" fmla="*/ 711678 h 2380521"/>
              <a:gd name="connsiteX2485" fmla="*/ 3869042 w 8023328"/>
              <a:gd name="connsiteY2485" fmla="*/ 711678 h 2380521"/>
              <a:gd name="connsiteX2486" fmla="*/ 3881439 w 8023328"/>
              <a:gd name="connsiteY2486" fmla="*/ 724075 h 2380521"/>
              <a:gd name="connsiteX2487" fmla="*/ 3869042 w 8023328"/>
              <a:gd name="connsiteY2487" fmla="*/ 737932 h 2380521"/>
              <a:gd name="connsiteX2488" fmla="*/ 3855186 w 8023328"/>
              <a:gd name="connsiteY2488" fmla="*/ 724075 h 2380521"/>
              <a:gd name="connsiteX2489" fmla="*/ 3869042 w 8023328"/>
              <a:gd name="connsiteY2489" fmla="*/ 711678 h 2380521"/>
              <a:gd name="connsiteX2490" fmla="*/ 3796752 w 8023328"/>
              <a:gd name="connsiteY2490" fmla="*/ 711678 h 2380521"/>
              <a:gd name="connsiteX2491" fmla="*/ 3810608 w 8023328"/>
              <a:gd name="connsiteY2491" fmla="*/ 724075 h 2380521"/>
              <a:gd name="connsiteX2492" fmla="*/ 3796752 w 8023328"/>
              <a:gd name="connsiteY2492" fmla="*/ 737932 h 2380521"/>
              <a:gd name="connsiteX2493" fmla="*/ 3784355 w 8023328"/>
              <a:gd name="connsiteY2493" fmla="*/ 724075 h 2380521"/>
              <a:gd name="connsiteX2494" fmla="*/ 3796752 w 8023328"/>
              <a:gd name="connsiteY2494" fmla="*/ 711678 h 2380521"/>
              <a:gd name="connsiteX2495" fmla="*/ 3725922 w 8023328"/>
              <a:gd name="connsiteY2495" fmla="*/ 711678 h 2380521"/>
              <a:gd name="connsiteX2496" fmla="*/ 3739778 w 8023328"/>
              <a:gd name="connsiteY2496" fmla="*/ 724075 h 2380521"/>
              <a:gd name="connsiteX2497" fmla="*/ 3725922 w 8023328"/>
              <a:gd name="connsiteY2497" fmla="*/ 737932 h 2380521"/>
              <a:gd name="connsiteX2498" fmla="*/ 3713525 w 8023328"/>
              <a:gd name="connsiteY2498" fmla="*/ 724075 h 2380521"/>
              <a:gd name="connsiteX2499" fmla="*/ 3725922 w 8023328"/>
              <a:gd name="connsiteY2499" fmla="*/ 711678 h 2380521"/>
              <a:gd name="connsiteX2500" fmla="*/ 3655091 w 8023328"/>
              <a:gd name="connsiteY2500" fmla="*/ 711678 h 2380521"/>
              <a:gd name="connsiteX2501" fmla="*/ 3668947 w 8023328"/>
              <a:gd name="connsiteY2501" fmla="*/ 724075 h 2380521"/>
              <a:gd name="connsiteX2502" fmla="*/ 3655091 w 8023328"/>
              <a:gd name="connsiteY2502" fmla="*/ 737932 h 2380521"/>
              <a:gd name="connsiteX2503" fmla="*/ 3642694 w 8023328"/>
              <a:gd name="connsiteY2503" fmla="*/ 724075 h 2380521"/>
              <a:gd name="connsiteX2504" fmla="*/ 3655091 w 8023328"/>
              <a:gd name="connsiteY2504" fmla="*/ 711678 h 2380521"/>
              <a:gd name="connsiteX2505" fmla="*/ 3583280 w 8023328"/>
              <a:gd name="connsiteY2505" fmla="*/ 711678 h 2380521"/>
              <a:gd name="connsiteX2506" fmla="*/ 3598069 w 8023328"/>
              <a:gd name="connsiteY2506" fmla="*/ 724075 h 2380521"/>
              <a:gd name="connsiteX2507" fmla="*/ 3583280 w 8023328"/>
              <a:gd name="connsiteY2507" fmla="*/ 737932 h 2380521"/>
              <a:gd name="connsiteX2508" fmla="*/ 3568491 w 8023328"/>
              <a:gd name="connsiteY2508" fmla="*/ 724075 h 2380521"/>
              <a:gd name="connsiteX2509" fmla="*/ 3583280 w 8023328"/>
              <a:gd name="connsiteY2509" fmla="*/ 711678 h 2380521"/>
              <a:gd name="connsiteX2510" fmla="*/ 3512449 w 8023328"/>
              <a:gd name="connsiteY2510" fmla="*/ 711678 h 2380521"/>
              <a:gd name="connsiteX2511" fmla="*/ 3527237 w 8023328"/>
              <a:gd name="connsiteY2511" fmla="*/ 724075 h 2380521"/>
              <a:gd name="connsiteX2512" fmla="*/ 3512449 w 8023328"/>
              <a:gd name="connsiteY2512" fmla="*/ 737932 h 2380521"/>
              <a:gd name="connsiteX2513" fmla="*/ 3497661 w 8023328"/>
              <a:gd name="connsiteY2513" fmla="*/ 724075 h 2380521"/>
              <a:gd name="connsiteX2514" fmla="*/ 3512449 w 8023328"/>
              <a:gd name="connsiteY2514" fmla="*/ 711678 h 2380521"/>
              <a:gd name="connsiteX2515" fmla="*/ 3441619 w 8023328"/>
              <a:gd name="connsiteY2515" fmla="*/ 711678 h 2380521"/>
              <a:gd name="connsiteX2516" fmla="*/ 3456408 w 8023328"/>
              <a:gd name="connsiteY2516" fmla="*/ 724075 h 2380521"/>
              <a:gd name="connsiteX2517" fmla="*/ 3441619 w 8023328"/>
              <a:gd name="connsiteY2517" fmla="*/ 737932 h 2380521"/>
              <a:gd name="connsiteX2518" fmla="*/ 3426830 w 8023328"/>
              <a:gd name="connsiteY2518" fmla="*/ 724075 h 2380521"/>
              <a:gd name="connsiteX2519" fmla="*/ 3441619 w 8023328"/>
              <a:gd name="connsiteY2519" fmla="*/ 711678 h 2380521"/>
              <a:gd name="connsiteX2520" fmla="*/ 3369857 w 8023328"/>
              <a:gd name="connsiteY2520" fmla="*/ 711678 h 2380521"/>
              <a:gd name="connsiteX2521" fmla="*/ 3382254 w 8023328"/>
              <a:gd name="connsiteY2521" fmla="*/ 724075 h 2380521"/>
              <a:gd name="connsiteX2522" fmla="*/ 3369857 w 8023328"/>
              <a:gd name="connsiteY2522" fmla="*/ 737932 h 2380521"/>
              <a:gd name="connsiteX2523" fmla="*/ 3356001 w 8023328"/>
              <a:gd name="connsiteY2523" fmla="*/ 724075 h 2380521"/>
              <a:gd name="connsiteX2524" fmla="*/ 3369857 w 8023328"/>
              <a:gd name="connsiteY2524" fmla="*/ 711678 h 2380521"/>
              <a:gd name="connsiteX2525" fmla="*/ 3299086 w 8023328"/>
              <a:gd name="connsiteY2525" fmla="*/ 711678 h 2380521"/>
              <a:gd name="connsiteX2526" fmla="*/ 3311485 w 8023328"/>
              <a:gd name="connsiteY2526" fmla="*/ 724075 h 2380521"/>
              <a:gd name="connsiteX2527" fmla="*/ 3299086 w 8023328"/>
              <a:gd name="connsiteY2527" fmla="*/ 737932 h 2380521"/>
              <a:gd name="connsiteX2528" fmla="*/ 3285234 w 8023328"/>
              <a:gd name="connsiteY2528" fmla="*/ 724075 h 2380521"/>
              <a:gd name="connsiteX2529" fmla="*/ 3299086 w 8023328"/>
              <a:gd name="connsiteY2529" fmla="*/ 711678 h 2380521"/>
              <a:gd name="connsiteX2530" fmla="*/ 3228255 w 8023328"/>
              <a:gd name="connsiteY2530" fmla="*/ 711678 h 2380521"/>
              <a:gd name="connsiteX2531" fmla="*/ 3240654 w 8023328"/>
              <a:gd name="connsiteY2531" fmla="*/ 724075 h 2380521"/>
              <a:gd name="connsiteX2532" fmla="*/ 3228255 w 8023328"/>
              <a:gd name="connsiteY2532" fmla="*/ 737932 h 2380521"/>
              <a:gd name="connsiteX2533" fmla="*/ 3214398 w 8023328"/>
              <a:gd name="connsiteY2533" fmla="*/ 724075 h 2380521"/>
              <a:gd name="connsiteX2534" fmla="*/ 3228255 w 8023328"/>
              <a:gd name="connsiteY2534" fmla="*/ 711678 h 2380521"/>
              <a:gd name="connsiteX2535" fmla="*/ 3152594 w 8023328"/>
              <a:gd name="connsiteY2535" fmla="*/ 711678 h 2380521"/>
              <a:gd name="connsiteX2536" fmla="*/ 3166451 w 8023328"/>
              <a:gd name="connsiteY2536" fmla="*/ 724075 h 2380521"/>
              <a:gd name="connsiteX2537" fmla="*/ 3152594 w 8023328"/>
              <a:gd name="connsiteY2537" fmla="*/ 737932 h 2380521"/>
              <a:gd name="connsiteX2538" fmla="*/ 3140198 w 8023328"/>
              <a:gd name="connsiteY2538" fmla="*/ 725534 h 2380521"/>
              <a:gd name="connsiteX2539" fmla="*/ 3152594 w 8023328"/>
              <a:gd name="connsiteY2539" fmla="*/ 711678 h 2380521"/>
              <a:gd name="connsiteX2540" fmla="*/ 3081763 w 8023328"/>
              <a:gd name="connsiteY2540" fmla="*/ 711678 h 2380521"/>
              <a:gd name="connsiteX2541" fmla="*/ 3095617 w 8023328"/>
              <a:gd name="connsiteY2541" fmla="*/ 725534 h 2380521"/>
              <a:gd name="connsiteX2542" fmla="*/ 3081763 w 8023328"/>
              <a:gd name="connsiteY2542" fmla="*/ 737932 h 2380521"/>
              <a:gd name="connsiteX2543" fmla="*/ 3069364 w 8023328"/>
              <a:gd name="connsiteY2543" fmla="*/ 725534 h 2380521"/>
              <a:gd name="connsiteX2544" fmla="*/ 3081763 w 8023328"/>
              <a:gd name="connsiteY2544" fmla="*/ 711678 h 2380521"/>
              <a:gd name="connsiteX2545" fmla="*/ 3013707 w 8023328"/>
              <a:gd name="connsiteY2545" fmla="*/ 711678 h 2380521"/>
              <a:gd name="connsiteX2546" fmla="*/ 3028128 w 8023328"/>
              <a:gd name="connsiteY2546" fmla="*/ 725534 h 2380521"/>
              <a:gd name="connsiteX2547" fmla="*/ 3013707 w 8023328"/>
              <a:gd name="connsiteY2547" fmla="*/ 737932 h 2380521"/>
              <a:gd name="connsiteX2548" fmla="*/ 2998531 w 8023328"/>
              <a:gd name="connsiteY2548" fmla="*/ 725534 h 2380521"/>
              <a:gd name="connsiteX2549" fmla="*/ 3013707 w 8023328"/>
              <a:gd name="connsiteY2549" fmla="*/ 711678 h 2380521"/>
              <a:gd name="connsiteX2550" fmla="*/ 2942485 w 8023328"/>
              <a:gd name="connsiteY2550" fmla="*/ 711678 h 2380521"/>
              <a:gd name="connsiteX2551" fmla="*/ 2957280 w 8023328"/>
              <a:gd name="connsiteY2551" fmla="*/ 725534 h 2380521"/>
              <a:gd name="connsiteX2552" fmla="*/ 2942485 w 8023328"/>
              <a:gd name="connsiteY2552" fmla="*/ 737932 h 2380521"/>
              <a:gd name="connsiteX2553" fmla="*/ 2927700 w 8023328"/>
              <a:gd name="connsiteY2553" fmla="*/ 725534 h 2380521"/>
              <a:gd name="connsiteX2554" fmla="*/ 2942485 w 8023328"/>
              <a:gd name="connsiteY2554" fmla="*/ 711678 h 2380521"/>
              <a:gd name="connsiteX2555" fmla="*/ 1440620 w 8023328"/>
              <a:gd name="connsiteY2555" fmla="*/ 711678 h 2380521"/>
              <a:gd name="connsiteX2556" fmla="*/ 1453017 w 8023328"/>
              <a:gd name="connsiteY2556" fmla="*/ 726466 h 2380521"/>
              <a:gd name="connsiteX2557" fmla="*/ 1440620 w 8023328"/>
              <a:gd name="connsiteY2557" fmla="*/ 741255 h 2380521"/>
              <a:gd name="connsiteX2558" fmla="*/ 1426765 w 8023328"/>
              <a:gd name="connsiteY2558" fmla="*/ 726466 h 2380521"/>
              <a:gd name="connsiteX2559" fmla="*/ 1440620 w 8023328"/>
              <a:gd name="connsiteY2559" fmla="*/ 711678 h 2380521"/>
              <a:gd name="connsiteX2560" fmla="*/ 1368338 w 8023328"/>
              <a:gd name="connsiteY2560" fmla="*/ 711678 h 2380521"/>
              <a:gd name="connsiteX2561" fmla="*/ 1382190 w 8023328"/>
              <a:gd name="connsiteY2561" fmla="*/ 726466 h 2380521"/>
              <a:gd name="connsiteX2562" fmla="*/ 1368338 w 8023328"/>
              <a:gd name="connsiteY2562" fmla="*/ 741255 h 2380521"/>
              <a:gd name="connsiteX2563" fmla="*/ 1355939 w 8023328"/>
              <a:gd name="connsiteY2563" fmla="*/ 726466 h 2380521"/>
              <a:gd name="connsiteX2564" fmla="*/ 1368338 w 8023328"/>
              <a:gd name="connsiteY2564" fmla="*/ 711678 h 2380521"/>
              <a:gd name="connsiteX2565" fmla="*/ 1297509 w 8023328"/>
              <a:gd name="connsiteY2565" fmla="*/ 711678 h 2380521"/>
              <a:gd name="connsiteX2566" fmla="*/ 1311366 w 8023328"/>
              <a:gd name="connsiteY2566" fmla="*/ 726466 h 2380521"/>
              <a:gd name="connsiteX2567" fmla="*/ 1297509 w 8023328"/>
              <a:gd name="connsiteY2567" fmla="*/ 741255 h 2380521"/>
              <a:gd name="connsiteX2568" fmla="*/ 1285113 w 8023328"/>
              <a:gd name="connsiteY2568" fmla="*/ 726466 h 2380521"/>
              <a:gd name="connsiteX2569" fmla="*/ 1297509 w 8023328"/>
              <a:gd name="connsiteY2569" fmla="*/ 711678 h 2380521"/>
              <a:gd name="connsiteX2570" fmla="*/ 1226678 w 8023328"/>
              <a:gd name="connsiteY2570" fmla="*/ 711678 h 2380521"/>
              <a:gd name="connsiteX2571" fmla="*/ 1240535 w 8023328"/>
              <a:gd name="connsiteY2571" fmla="*/ 726466 h 2380521"/>
              <a:gd name="connsiteX2572" fmla="*/ 1226678 w 8023328"/>
              <a:gd name="connsiteY2572" fmla="*/ 741255 h 2380521"/>
              <a:gd name="connsiteX2573" fmla="*/ 1214288 w 8023328"/>
              <a:gd name="connsiteY2573" fmla="*/ 726466 h 2380521"/>
              <a:gd name="connsiteX2574" fmla="*/ 1226678 w 8023328"/>
              <a:gd name="connsiteY2574" fmla="*/ 711678 h 2380521"/>
              <a:gd name="connsiteX2575" fmla="*/ 1154874 w 8023328"/>
              <a:gd name="connsiteY2575" fmla="*/ 711678 h 2380521"/>
              <a:gd name="connsiteX2576" fmla="*/ 1169663 w 8023328"/>
              <a:gd name="connsiteY2576" fmla="*/ 726466 h 2380521"/>
              <a:gd name="connsiteX2577" fmla="*/ 1154874 w 8023328"/>
              <a:gd name="connsiteY2577" fmla="*/ 741255 h 2380521"/>
              <a:gd name="connsiteX2578" fmla="*/ 1140086 w 8023328"/>
              <a:gd name="connsiteY2578" fmla="*/ 726466 h 2380521"/>
              <a:gd name="connsiteX2579" fmla="*/ 1154874 w 8023328"/>
              <a:gd name="connsiteY2579" fmla="*/ 711678 h 2380521"/>
              <a:gd name="connsiteX2580" fmla="*/ 1084045 w 8023328"/>
              <a:gd name="connsiteY2580" fmla="*/ 711678 h 2380521"/>
              <a:gd name="connsiteX2581" fmla="*/ 1098833 w 8023328"/>
              <a:gd name="connsiteY2581" fmla="*/ 726466 h 2380521"/>
              <a:gd name="connsiteX2582" fmla="*/ 1084045 w 8023328"/>
              <a:gd name="connsiteY2582" fmla="*/ 741255 h 2380521"/>
              <a:gd name="connsiteX2583" fmla="*/ 1069255 w 8023328"/>
              <a:gd name="connsiteY2583" fmla="*/ 726466 h 2380521"/>
              <a:gd name="connsiteX2584" fmla="*/ 1084045 w 8023328"/>
              <a:gd name="connsiteY2584" fmla="*/ 711678 h 2380521"/>
              <a:gd name="connsiteX2585" fmla="*/ 1013599 w 8023328"/>
              <a:gd name="connsiteY2585" fmla="*/ 711678 h 2380521"/>
              <a:gd name="connsiteX2586" fmla="*/ 1028021 w 8023328"/>
              <a:gd name="connsiteY2586" fmla="*/ 726466 h 2380521"/>
              <a:gd name="connsiteX2587" fmla="*/ 1013599 w 8023328"/>
              <a:gd name="connsiteY2587" fmla="*/ 741255 h 2380521"/>
              <a:gd name="connsiteX2588" fmla="*/ 998423 w 8023328"/>
              <a:gd name="connsiteY2588" fmla="*/ 726466 h 2380521"/>
              <a:gd name="connsiteX2589" fmla="*/ 1013599 w 8023328"/>
              <a:gd name="connsiteY2589" fmla="*/ 711678 h 2380521"/>
              <a:gd name="connsiteX2590" fmla="*/ 941452 w 8023328"/>
              <a:gd name="connsiteY2590" fmla="*/ 711678 h 2380521"/>
              <a:gd name="connsiteX2591" fmla="*/ 953848 w 8023328"/>
              <a:gd name="connsiteY2591" fmla="*/ 726466 h 2380521"/>
              <a:gd name="connsiteX2592" fmla="*/ 941452 w 8023328"/>
              <a:gd name="connsiteY2592" fmla="*/ 741255 h 2380521"/>
              <a:gd name="connsiteX2593" fmla="*/ 927596 w 8023328"/>
              <a:gd name="connsiteY2593" fmla="*/ 726466 h 2380521"/>
              <a:gd name="connsiteX2594" fmla="*/ 941452 w 8023328"/>
              <a:gd name="connsiteY2594" fmla="*/ 711678 h 2380521"/>
              <a:gd name="connsiteX2595" fmla="*/ 870620 w 8023328"/>
              <a:gd name="connsiteY2595" fmla="*/ 711678 h 2380521"/>
              <a:gd name="connsiteX2596" fmla="*/ 883018 w 8023328"/>
              <a:gd name="connsiteY2596" fmla="*/ 726466 h 2380521"/>
              <a:gd name="connsiteX2597" fmla="*/ 870620 w 8023328"/>
              <a:gd name="connsiteY2597" fmla="*/ 741255 h 2380521"/>
              <a:gd name="connsiteX2598" fmla="*/ 856764 w 8023328"/>
              <a:gd name="connsiteY2598" fmla="*/ 726466 h 2380521"/>
              <a:gd name="connsiteX2599" fmla="*/ 870620 w 8023328"/>
              <a:gd name="connsiteY2599" fmla="*/ 711678 h 2380521"/>
              <a:gd name="connsiteX2600" fmla="*/ 798331 w 8023328"/>
              <a:gd name="connsiteY2600" fmla="*/ 711678 h 2380521"/>
              <a:gd name="connsiteX2601" fmla="*/ 812189 w 8023328"/>
              <a:gd name="connsiteY2601" fmla="*/ 726466 h 2380521"/>
              <a:gd name="connsiteX2602" fmla="*/ 798331 w 8023328"/>
              <a:gd name="connsiteY2602" fmla="*/ 741255 h 2380521"/>
              <a:gd name="connsiteX2603" fmla="*/ 785934 w 8023328"/>
              <a:gd name="connsiteY2603" fmla="*/ 726466 h 2380521"/>
              <a:gd name="connsiteX2604" fmla="*/ 798331 w 8023328"/>
              <a:gd name="connsiteY2604" fmla="*/ 711678 h 2380521"/>
              <a:gd name="connsiteX2605" fmla="*/ 724129 w 8023328"/>
              <a:gd name="connsiteY2605" fmla="*/ 711678 h 2380521"/>
              <a:gd name="connsiteX2606" fmla="*/ 737986 w 8023328"/>
              <a:gd name="connsiteY2606" fmla="*/ 726466 h 2380521"/>
              <a:gd name="connsiteX2607" fmla="*/ 724129 w 8023328"/>
              <a:gd name="connsiteY2607" fmla="*/ 741255 h 2380521"/>
              <a:gd name="connsiteX2608" fmla="*/ 711732 w 8023328"/>
              <a:gd name="connsiteY2608" fmla="*/ 726466 h 2380521"/>
              <a:gd name="connsiteX2609" fmla="*/ 724129 w 8023328"/>
              <a:gd name="connsiteY2609" fmla="*/ 711678 h 2380521"/>
              <a:gd name="connsiteX2610" fmla="*/ 653298 w 8023328"/>
              <a:gd name="connsiteY2610" fmla="*/ 711678 h 2380521"/>
              <a:gd name="connsiteX2611" fmla="*/ 667154 w 8023328"/>
              <a:gd name="connsiteY2611" fmla="*/ 726466 h 2380521"/>
              <a:gd name="connsiteX2612" fmla="*/ 653298 w 8023328"/>
              <a:gd name="connsiteY2612" fmla="*/ 741255 h 2380521"/>
              <a:gd name="connsiteX2613" fmla="*/ 640901 w 8023328"/>
              <a:gd name="connsiteY2613" fmla="*/ 726466 h 2380521"/>
              <a:gd name="connsiteX2614" fmla="*/ 653298 w 8023328"/>
              <a:gd name="connsiteY2614" fmla="*/ 711678 h 2380521"/>
              <a:gd name="connsiteX2615" fmla="*/ 584861 w 8023328"/>
              <a:gd name="connsiteY2615" fmla="*/ 711678 h 2380521"/>
              <a:gd name="connsiteX2616" fmla="*/ 599648 w 8023328"/>
              <a:gd name="connsiteY2616" fmla="*/ 726466 h 2380521"/>
              <a:gd name="connsiteX2617" fmla="*/ 584861 w 8023328"/>
              <a:gd name="connsiteY2617" fmla="*/ 741255 h 2380521"/>
              <a:gd name="connsiteX2618" fmla="*/ 570071 w 8023328"/>
              <a:gd name="connsiteY2618" fmla="*/ 726466 h 2380521"/>
              <a:gd name="connsiteX2619" fmla="*/ 584861 w 8023328"/>
              <a:gd name="connsiteY2619" fmla="*/ 711678 h 2380521"/>
              <a:gd name="connsiteX2620" fmla="*/ 513660 w 8023328"/>
              <a:gd name="connsiteY2620" fmla="*/ 711678 h 2380521"/>
              <a:gd name="connsiteX2621" fmla="*/ 528837 w 8023328"/>
              <a:gd name="connsiteY2621" fmla="*/ 726466 h 2380521"/>
              <a:gd name="connsiteX2622" fmla="*/ 513660 w 8023328"/>
              <a:gd name="connsiteY2622" fmla="*/ 741255 h 2380521"/>
              <a:gd name="connsiteX2623" fmla="*/ 499241 w 8023328"/>
              <a:gd name="connsiteY2623" fmla="*/ 726466 h 2380521"/>
              <a:gd name="connsiteX2624" fmla="*/ 513660 w 8023328"/>
              <a:gd name="connsiteY2624" fmla="*/ 711678 h 2380521"/>
              <a:gd name="connsiteX2625" fmla="*/ 439826 w 8023328"/>
              <a:gd name="connsiteY2625" fmla="*/ 711678 h 2380521"/>
              <a:gd name="connsiteX2626" fmla="*/ 454616 w 8023328"/>
              <a:gd name="connsiteY2626" fmla="*/ 726466 h 2380521"/>
              <a:gd name="connsiteX2627" fmla="*/ 439826 w 8023328"/>
              <a:gd name="connsiteY2627" fmla="*/ 741255 h 2380521"/>
              <a:gd name="connsiteX2628" fmla="*/ 425038 w 8023328"/>
              <a:gd name="connsiteY2628" fmla="*/ 726466 h 2380521"/>
              <a:gd name="connsiteX2629" fmla="*/ 439826 w 8023328"/>
              <a:gd name="connsiteY2629" fmla="*/ 711678 h 2380521"/>
              <a:gd name="connsiteX2630" fmla="*/ 368064 w 8023328"/>
              <a:gd name="connsiteY2630" fmla="*/ 711678 h 2380521"/>
              <a:gd name="connsiteX2631" fmla="*/ 380462 w 8023328"/>
              <a:gd name="connsiteY2631" fmla="*/ 726466 h 2380521"/>
              <a:gd name="connsiteX2632" fmla="*/ 368064 w 8023328"/>
              <a:gd name="connsiteY2632" fmla="*/ 741255 h 2380521"/>
              <a:gd name="connsiteX2633" fmla="*/ 354207 w 8023328"/>
              <a:gd name="connsiteY2633" fmla="*/ 726466 h 2380521"/>
              <a:gd name="connsiteX2634" fmla="*/ 368064 w 8023328"/>
              <a:gd name="connsiteY2634" fmla="*/ 711678 h 2380521"/>
              <a:gd name="connsiteX2635" fmla="*/ 297232 w 8023328"/>
              <a:gd name="connsiteY2635" fmla="*/ 711678 h 2380521"/>
              <a:gd name="connsiteX2636" fmla="*/ 309630 w 8023328"/>
              <a:gd name="connsiteY2636" fmla="*/ 726466 h 2380521"/>
              <a:gd name="connsiteX2637" fmla="*/ 297232 w 8023328"/>
              <a:gd name="connsiteY2637" fmla="*/ 741255 h 2380521"/>
              <a:gd name="connsiteX2638" fmla="*/ 283376 w 8023328"/>
              <a:gd name="connsiteY2638" fmla="*/ 726466 h 2380521"/>
              <a:gd name="connsiteX2639" fmla="*/ 297232 w 8023328"/>
              <a:gd name="connsiteY2639" fmla="*/ 711678 h 2380521"/>
              <a:gd name="connsiteX2640" fmla="*/ 226403 w 8023328"/>
              <a:gd name="connsiteY2640" fmla="*/ 711678 h 2380521"/>
              <a:gd name="connsiteX2641" fmla="*/ 238801 w 8023328"/>
              <a:gd name="connsiteY2641" fmla="*/ 726466 h 2380521"/>
              <a:gd name="connsiteX2642" fmla="*/ 226403 w 8023328"/>
              <a:gd name="connsiteY2642" fmla="*/ 741255 h 2380521"/>
              <a:gd name="connsiteX2643" fmla="*/ 212548 w 8023328"/>
              <a:gd name="connsiteY2643" fmla="*/ 726466 h 2380521"/>
              <a:gd name="connsiteX2644" fmla="*/ 226403 w 8023328"/>
              <a:gd name="connsiteY2644" fmla="*/ 711678 h 2380521"/>
              <a:gd name="connsiteX2645" fmla="*/ 154106 w 8023328"/>
              <a:gd name="connsiteY2645" fmla="*/ 711678 h 2380521"/>
              <a:gd name="connsiteX2646" fmla="*/ 167962 w 8023328"/>
              <a:gd name="connsiteY2646" fmla="*/ 726466 h 2380521"/>
              <a:gd name="connsiteX2647" fmla="*/ 154106 w 8023328"/>
              <a:gd name="connsiteY2647" fmla="*/ 741255 h 2380521"/>
              <a:gd name="connsiteX2648" fmla="*/ 141708 w 8023328"/>
              <a:gd name="connsiteY2648" fmla="*/ 726466 h 2380521"/>
              <a:gd name="connsiteX2649" fmla="*/ 154106 w 8023328"/>
              <a:gd name="connsiteY2649" fmla="*/ 711678 h 2380521"/>
              <a:gd name="connsiteX2650" fmla="*/ 4227498 w 8023328"/>
              <a:gd name="connsiteY2650" fmla="*/ 640846 h 2380521"/>
              <a:gd name="connsiteX2651" fmla="*/ 4242286 w 8023328"/>
              <a:gd name="connsiteY2651" fmla="*/ 653243 h 2380521"/>
              <a:gd name="connsiteX2652" fmla="*/ 4227498 w 8023328"/>
              <a:gd name="connsiteY2652" fmla="*/ 667100 h 2380521"/>
              <a:gd name="connsiteX2653" fmla="*/ 4212710 w 8023328"/>
              <a:gd name="connsiteY2653" fmla="*/ 653243 h 2380521"/>
              <a:gd name="connsiteX2654" fmla="*/ 4227498 w 8023328"/>
              <a:gd name="connsiteY2654" fmla="*/ 640846 h 2380521"/>
              <a:gd name="connsiteX2655" fmla="*/ 4153295 w 8023328"/>
              <a:gd name="connsiteY2655" fmla="*/ 640846 h 2380521"/>
              <a:gd name="connsiteX2656" fmla="*/ 4168083 w 8023328"/>
              <a:gd name="connsiteY2656" fmla="*/ 653243 h 2380521"/>
              <a:gd name="connsiteX2657" fmla="*/ 4153295 w 8023328"/>
              <a:gd name="connsiteY2657" fmla="*/ 667100 h 2380521"/>
              <a:gd name="connsiteX2658" fmla="*/ 4138507 w 8023328"/>
              <a:gd name="connsiteY2658" fmla="*/ 653243 h 2380521"/>
              <a:gd name="connsiteX2659" fmla="*/ 4153295 w 8023328"/>
              <a:gd name="connsiteY2659" fmla="*/ 640846 h 2380521"/>
              <a:gd name="connsiteX2660" fmla="*/ 4082465 w 8023328"/>
              <a:gd name="connsiteY2660" fmla="*/ 640846 h 2380521"/>
              <a:gd name="connsiteX2661" fmla="*/ 4097254 w 8023328"/>
              <a:gd name="connsiteY2661" fmla="*/ 653243 h 2380521"/>
              <a:gd name="connsiteX2662" fmla="*/ 4082465 w 8023328"/>
              <a:gd name="connsiteY2662" fmla="*/ 667100 h 2380521"/>
              <a:gd name="connsiteX2663" fmla="*/ 4067676 w 8023328"/>
              <a:gd name="connsiteY2663" fmla="*/ 653243 h 2380521"/>
              <a:gd name="connsiteX2664" fmla="*/ 4082465 w 8023328"/>
              <a:gd name="connsiteY2664" fmla="*/ 640846 h 2380521"/>
              <a:gd name="connsiteX2665" fmla="*/ 4010703 w 8023328"/>
              <a:gd name="connsiteY2665" fmla="*/ 640846 h 2380521"/>
              <a:gd name="connsiteX2666" fmla="*/ 4023100 w 8023328"/>
              <a:gd name="connsiteY2666" fmla="*/ 653243 h 2380521"/>
              <a:gd name="connsiteX2667" fmla="*/ 4010703 w 8023328"/>
              <a:gd name="connsiteY2667" fmla="*/ 667100 h 2380521"/>
              <a:gd name="connsiteX2668" fmla="*/ 3996847 w 8023328"/>
              <a:gd name="connsiteY2668" fmla="*/ 653243 h 2380521"/>
              <a:gd name="connsiteX2669" fmla="*/ 4010703 w 8023328"/>
              <a:gd name="connsiteY2669" fmla="*/ 640846 h 2380521"/>
              <a:gd name="connsiteX2670" fmla="*/ 3939871 w 8023328"/>
              <a:gd name="connsiteY2670" fmla="*/ 640846 h 2380521"/>
              <a:gd name="connsiteX2671" fmla="*/ 3952268 w 8023328"/>
              <a:gd name="connsiteY2671" fmla="*/ 653243 h 2380521"/>
              <a:gd name="connsiteX2672" fmla="*/ 3939871 w 8023328"/>
              <a:gd name="connsiteY2672" fmla="*/ 667100 h 2380521"/>
              <a:gd name="connsiteX2673" fmla="*/ 3926015 w 8023328"/>
              <a:gd name="connsiteY2673" fmla="*/ 653243 h 2380521"/>
              <a:gd name="connsiteX2674" fmla="*/ 3939871 w 8023328"/>
              <a:gd name="connsiteY2674" fmla="*/ 640846 h 2380521"/>
              <a:gd name="connsiteX2675" fmla="*/ 3869042 w 8023328"/>
              <a:gd name="connsiteY2675" fmla="*/ 640846 h 2380521"/>
              <a:gd name="connsiteX2676" fmla="*/ 3881439 w 8023328"/>
              <a:gd name="connsiteY2676" fmla="*/ 653243 h 2380521"/>
              <a:gd name="connsiteX2677" fmla="*/ 3869042 w 8023328"/>
              <a:gd name="connsiteY2677" fmla="*/ 667100 h 2380521"/>
              <a:gd name="connsiteX2678" fmla="*/ 3855186 w 8023328"/>
              <a:gd name="connsiteY2678" fmla="*/ 653243 h 2380521"/>
              <a:gd name="connsiteX2679" fmla="*/ 3869042 w 8023328"/>
              <a:gd name="connsiteY2679" fmla="*/ 640846 h 2380521"/>
              <a:gd name="connsiteX2680" fmla="*/ 3796752 w 8023328"/>
              <a:gd name="connsiteY2680" fmla="*/ 640846 h 2380521"/>
              <a:gd name="connsiteX2681" fmla="*/ 3810608 w 8023328"/>
              <a:gd name="connsiteY2681" fmla="*/ 653243 h 2380521"/>
              <a:gd name="connsiteX2682" fmla="*/ 3796752 w 8023328"/>
              <a:gd name="connsiteY2682" fmla="*/ 667100 h 2380521"/>
              <a:gd name="connsiteX2683" fmla="*/ 3784355 w 8023328"/>
              <a:gd name="connsiteY2683" fmla="*/ 653243 h 2380521"/>
              <a:gd name="connsiteX2684" fmla="*/ 3796752 w 8023328"/>
              <a:gd name="connsiteY2684" fmla="*/ 640846 h 2380521"/>
              <a:gd name="connsiteX2685" fmla="*/ 3725922 w 8023328"/>
              <a:gd name="connsiteY2685" fmla="*/ 640846 h 2380521"/>
              <a:gd name="connsiteX2686" fmla="*/ 3739778 w 8023328"/>
              <a:gd name="connsiteY2686" fmla="*/ 653243 h 2380521"/>
              <a:gd name="connsiteX2687" fmla="*/ 3725922 w 8023328"/>
              <a:gd name="connsiteY2687" fmla="*/ 667100 h 2380521"/>
              <a:gd name="connsiteX2688" fmla="*/ 3713525 w 8023328"/>
              <a:gd name="connsiteY2688" fmla="*/ 653243 h 2380521"/>
              <a:gd name="connsiteX2689" fmla="*/ 3725922 w 8023328"/>
              <a:gd name="connsiteY2689" fmla="*/ 640846 h 2380521"/>
              <a:gd name="connsiteX2690" fmla="*/ 3655091 w 8023328"/>
              <a:gd name="connsiteY2690" fmla="*/ 640846 h 2380521"/>
              <a:gd name="connsiteX2691" fmla="*/ 3668947 w 8023328"/>
              <a:gd name="connsiteY2691" fmla="*/ 653243 h 2380521"/>
              <a:gd name="connsiteX2692" fmla="*/ 3655091 w 8023328"/>
              <a:gd name="connsiteY2692" fmla="*/ 667100 h 2380521"/>
              <a:gd name="connsiteX2693" fmla="*/ 3642694 w 8023328"/>
              <a:gd name="connsiteY2693" fmla="*/ 653243 h 2380521"/>
              <a:gd name="connsiteX2694" fmla="*/ 3655091 w 8023328"/>
              <a:gd name="connsiteY2694" fmla="*/ 640846 h 2380521"/>
              <a:gd name="connsiteX2695" fmla="*/ 3583280 w 8023328"/>
              <a:gd name="connsiteY2695" fmla="*/ 640846 h 2380521"/>
              <a:gd name="connsiteX2696" fmla="*/ 3598069 w 8023328"/>
              <a:gd name="connsiteY2696" fmla="*/ 653243 h 2380521"/>
              <a:gd name="connsiteX2697" fmla="*/ 3583280 w 8023328"/>
              <a:gd name="connsiteY2697" fmla="*/ 667100 h 2380521"/>
              <a:gd name="connsiteX2698" fmla="*/ 3568491 w 8023328"/>
              <a:gd name="connsiteY2698" fmla="*/ 653243 h 2380521"/>
              <a:gd name="connsiteX2699" fmla="*/ 3583280 w 8023328"/>
              <a:gd name="connsiteY2699" fmla="*/ 640846 h 2380521"/>
              <a:gd name="connsiteX2700" fmla="*/ 3512449 w 8023328"/>
              <a:gd name="connsiteY2700" fmla="*/ 640846 h 2380521"/>
              <a:gd name="connsiteX2701" fmla="*/ 3527237 w 8023328"/>
              <a:gd name="connsiteY2701" fmla="*/ 653243 h 2380521"/>
              <a:gd name="connsiteX2702" fmla="*/ 3512449 w 8023328"/>
              <a:gd name="connsiteY2702" fmla="*/ 667100 h 2380521"/>
              <a:gd name="connsiteX2703" fmla="*/ 3497661 w 8023328"/>
              <a:gd name="connsiteY2703" fmla="*/ 653243 h 2380521"/>
              <a:gd name="connsiteX2704" fmla="*/ 3512449 w 8023328"/>
              <a:gd name="connsiteY2704" fmla="*/ 640846 h 2380521"/>
              <a:gd name="connsiteX2705" fmla="*/ 3441619 w 8023328"/>
              <a:gd name="connsiteY2705" fmla="*/ 640846 h 2380521"/>
              <a:gd name="connsiteX2706" fmla="*/ 3456408 w 8023328"/>
              <a:gd name="connsiteY2706" fmla="*/ 653243 h 2380521"/>
              <a:gd name="connsiteX2707" fmla="*/ 3441619 w 8023328"/>
              <a:gd name="connsiteY2707" fmla="*/ 667100 h 2380521"/>
              <a:gd name="connsiteX2708" fmla="*/ 3426830 w 8023328"/>
              <a:gd name="connsiteY2708" fmla="*/ 653243 h 2380521"/>
              <a:gd name="connsiteX2709" fmla="*/ 3441619 w 8023328"/>
              <a:gd name="connsiteY2709" fmla="*/ 640846 h 2380521"/>
              <a:gd name="connsiteX2710" fmla="*/ 3369857 w 8023328"/>
              <a:gd name="connsiteY2710" fmla="*/ 640846 h 2380521"/>
              <a:gd name="connsiteX2711" fmla="*/ 3382254 w 8023328"/>
              <a:gd name="connsiteY2711" fmla="*/ 653243 h 2380521"/>
              <a:gd name="connsiteX2712" fmla="*/ 3369857 w 8023328"/>
              <a:gd name="connsiteY2712" fmla="*/ 667100 h 2380521"/>
              <a:gd name="connsiteX2713" fmla="*/ 3356001 w 8023328"/>
              <a:gd name="connsiteY2713" fmla="*/ 653243 h 2380521"/>
              <a:gd name="connsiteX2714" fmla="*/ 3369857 w 8023328"/>
              <a:gd name="connsiteY2714" fmla="*/ 640846 h 2380521"/>
              <a:gd name="connsiteX2715" fmla="*/ 3299091 w 8023328"/>
              <a:gd name="connsiteY2715" fmla="*/ 640846 h 2380521"/>
              <a:gd name="connsiteX2716" fmla="*/ 3311488 w 8023328"/>
              <a:gd name="connsiteY2716" fmla="*/ 653243 h 2380521"/>
              <a:gd name="connsiteX2717" fmla="*/ 3299091 w 8023328"/>
              <a:gd name="connsiteY2717" fmla="*/ 667100 h 2380521"/>
              <a:gd name="connsiteX2718" fmla="*/ 3285237 w 8023328"/>
              <a:gd name="connsiteY2718" fmla="*/ 653243 h 2380521"/>
              <a:gd name="connsiteX2719" fmla="*/ 3299091 w 8023328"/>
              <a:gd name="connsiteY2719" fmla="*/ 640846 h 2380521"/>
              <a:gd name="connsiteX2720" fmla="*/ 3228258 w 8023328"/>
              <a:gd name="connsiteY2720" fmla="*/ 640846 h 2380521"/>
              <a:gd name="connsiteX2721" fmla="*/ 3240658 w 8023328"/>
              <a:gd name="connsiteY2721" fmla="*/ 653243 h 2380521"/>
              <a:gd name="connsiteX2722" fmla="*/ 3228258 w 8023328"/>
              <a:gd name="connsiteY2722" fmla="*/ 667100 h 2380521"/>
              <a:gd name="connsiteX2723" fmla="*/ 3214403 w 8023328"/>
              <a:gd name="connsiteY2723" fmla="*/ 653243 h 2380521"/>
              <a:gd name="connsiteX2724" fmla="*/ 3228258 w 8023328"/>
              <a:gd name="connsiteY2724" fmla="*/ 640846 h 2380521"/>
              <a:gd name="connsiteX2725" fmla="*/ 3152597 w 8023328"/>
              <a:gd name="connsiteY2725" fmla="*/ 640846 h 2380521"/>
              <a:gd name="connsiteX2726" fmla="*/ 3166454 w 8023328"/>
              <a:gd name="connsiteY2726" fmla="*/ 653243 h 2380521"/>
              <a:gd name="connsiteX2727" fmla="*/ 3152597 w 8023328"/>
              <a:gd name="connsiteY2727" fmla="*/ 667100 h 2380521"/>
              <a:gd name="connsiteX2728" fmla="*/ 3140200 w 8023328"/>
              <a:gd name="connsiteY2728" fmla="*/ 653243 h 2380521"/>
              <a:gd name="connsiteX2729" fmla="*/ 3152597 w 8023328"/>
              <a:gd name="connsiteY2729" fmla="*/ 640846 h 2380521"/>
              <a:gd name="connsiteX2730" fmla="*/ 3081767 w 8023328"/>
              <a:gd name="connsiteY2730" fmla="*/ 640846 h 2380521"/>
              <a:gd name="connsiteX2731" fmla="*/ 3095620 w 8023328"/>
              <a:gd name="connsiteY2731" fmla="*/ 653243 h 2380521"/>
              <a:gd name="connsiteX2732" fmla="*/ 3081767 w 8023328"/>
              <a:gd name="connsiteY2732" fmla="*/ 667100 h 2380521"/>
              <a:gd name="connsiteX2733" fmla="*/ 3069366 w 8023328"/>
              <a:gd name="connsiteY2733" fmla="*/ 653243 h 2380521"/>
              <a:gd name="connsiteX2734" fmla="*/ 3081767 w 8023328"/>
              <a:gd name="connsiteY2734" fmla="*/ 640846 h 2380521"/>
              <a:gd name="connsiteX2735" fmla="*/ 3013710 w 8023328"/>
              <a:gd name="connsiteY2735" fmla="*/ 640846 h 2380521"/>
              <a:gd name="connsiteX2736" fmla="*/ 3028129 w 8023328"/>
              <a:gd name="connsiteY2736" fmla="*/ 653243 h 2380521"/>
              <a:gd name="connsiteX2737" fmla="*/ 3013710 w 8023328"/>
              <a:gd name="connsiteY2737" fmla="*/ 667100 h 2380521"/>
              <a:gd name="connsiteX2738" fmla="*/ 2998534 w 8023328"/>
              <a:gd name="connsiteY2738" fmla="*/ 653243 h 2380521"/>
              <a:gd name="connsiteX2739" fmla="*/ 3013710 w 8023328"/>
              <a:gd name="connsiteY2739" fmla="*/ 640846 h 2380521"/>
              <a:gd name="connsiteX2740" fmla="*/ 2942488 w 8023328"/>
              <a:gd name="connsiteY2740" fmla="*/ 640846 h 2380521"/>
              <a:gd name="connsiteX2741" fmla="*/ 2957280 w 8023328"/>
              <a:gd name="connsiteY2741" fmla="*/ 653243 h 2380521"/>
              <a:gd name="connsiteX2742" fmla="*/ 2942488 w 8023328"/>
              <a:gd name="connsiteY2742" fmla="*/ 667100 h 2380521"/>
              <a:gd name="connsiteX2743" fmla="*/ 2927703 w 8023328"/>
              <a:gd name="connsiteY2743" fmla="*/ 653243 h 2380521"/>
              <a:gd name="connsiteX2744" fmla="*/ 2942488 w 8023328"/>
              <a:gd name="connsiteY2744" fmla="*/ 640846 h 2380521"/>
              <a:gd name="connsiteX2745" fmla="*/ 2868288 w 8023328"/>
              <a:gd name="connsiteY2745" fmla="*/ 640846 h 2380521"/>
              <a:gd name="connsiteX2746" fmla="*/ 2883082 w 8023328"/>
              <a:gd name="connsiteY2746" fmla="*/ 653243 h 2380521"/>
              <a:gd name="connsiteX2747" fmla="*/ 2868288 w 8023328"/>
              <a:gd name="connsiteY2747" fmla="*/ 667100 h 2380521"/>
              <a:gd name="connsiteX2748" fmla="*/ 2853498 w 8023328"/>
              <a:gd name="connsiteY2748" fmla="*/ 653243 h 2380521"/>
              <a:gd name="connsiteX2749" fmla="*/ 2868288 w 8023328"/>
              <a:gd name="connsiteY2749" fmla="*/ 640846 h 2380521"/>
              <a:gd name="connsiteX2750" fmla="*/ 2796532 w 8023328"/>
              <a:gd name="connsiteY2750" fmla="*/ 640846 h 2380521"/>
              <a:gd name="connsiteX2751" fmla="*/ 2808926 w 8023328"/>
              <a:gd name="connsiteY2751" fmla="*/ 653243 h 2380521"/>
              <a:gd name="connsiteX2752" fmla="*/ 2796532 w 8023328"/>
              <a:gd name="connsiteY2752" fmla="*/ 667100 h 2380521"/>
              <a:gd name="connsiteX2753" fmla="*/ 2782673 w 8023328"/>
              <a:gd name="connsiteY2753" fmla="*/ 653243 h 2380521"/>
              <a:gd name="connsiteX2754" fmla="*/ 2796532 w 8023328"/>
              <a:gd name="connsiteY2754" fmla="*/ 640846 h 2380521"/>
              <a:gd name="connsiteX2755" fmla="*/ 2725692 w 8023328"/>
              <a:gd name="connsiteY2755" fmla="*/ 640846 h 2380521"/>
              <a:gd name="connsiteX2756" fmla="*/ 2738097 w 8023328"/>
              <a:gd name="connsiteY2756" fmla="*/ 653243 h 2380521"/>
              <a:gd name="connsiteX2757" fmla="*/ 2725692 w 8023328"/>
              <a:gd name="connsiteY2757" fmla="*/ 667100 h 2380521"/>
              <a:gd name="connsiteX2758" fmla="*/ 2711843 w 8023328"/>
              <a:gd name="connsiteY2758" fmla="*/ 653243 h 2380521"/>
              <a:gd name="connsiteX2759" fmla="*/ 2725692 w 8023328"/>
              <a:gd name="connsiteY2759" fmla="*/ 640846 h 2380521"/>
              <a:gd name="connsiteX2760" fmla="*/ 2654867 w 8023328"/>
              <a:gd name="connsiteY2760" fmla="*/ 640846 h 2380521"/>
              <a:gd name="connsiteX2761" fmla="*/ 2667266 w 8023328"/>
              <a:gd name="connsiteY2761" fmla="*/ 653243 h 2380521"/>
              <a:gd name="connsiteX2762" fmla="*/ 2654867 w 8023328"/>
              <a:gd name="connsiteY2762" fmla="*/ 667100 h 2380521"/>
              <a:gd name="connsiteX2763" fmla="*/ 2641013 w 8023328"/>
              <a:gd name="connsiteY2763" fmla="*/ 653243 h 2380521"/>
              <a:gd name="connsiteX2764" fmla="*/ 2654867 w 8023328"/>
              <a:gd name="connsiteY2764" fmla="*/ 640846 h 2380521"/>
              <a:gd name="connsiteX2765" fmla="*/ 2582577 w 8023328"/>
              <a:gd name="connsiteY2765" fmla="*/ 640846 h 2380521"/>
              <a:gd name="connsiteX2766" fmla="*/ 2596432 w 8023328"/>
              <a:gd name="connsiteY2766" fmla="*/ 654702 h 2380521"/>
              <a:gd name="connsiteX2767" fmla="*/ 2582577 w 8023328"/>
              <a:gd name="connsiteY2767" fmla="*/ 667100 h 2380521"/>
              <a:gd name="connsiteX2768" fmla="*/ 2570181 w 8023328"/>
              <a:gd name="connsiteY2768" fmla="*/ 654702 h 2380521"/>
              <a:gd name="connsiteX2769" fmla="*/ 2582577 w 8023328"/>
              <a:gd name="connsiteY2769" fmla="*/ 640846 h 2380521"/>
              <a:gd name="connsiteX2770" fmla="*/ 1728254 w 8023328"/>
              <a:gd name="connsiteY2770" fmla="*/ 640846 h 2380521"/>
              <a:gd name="connsiteX2771" fmla="*/ 1743044 w 8023328"/>
              <a:gd name="connsiteY2771" fmla="*/ 654702 h 2380521"/>
              <a:gd name="connsiteX2772" fmla="*/ 1728254 w 8023328"/>
              <a:gd name="connsiteY2772" fmla="*/ 667100 h 2380521"/>
              <a:gd name="connsiteX2773" fmla="*/ 1713464 w 8023328"/>
              <a:gd name="connsiteY2773" fmla="*/ 654702 h 2380521"/>
              <a:gd name="connsiteX2774" fmla="*/ 1728254 w 8023328"/>
              <a:gd name="connsiteY2774" fmla="*/ 640846 h 2380521"/>
              <a:gd name="connsiteX2775" fmla="*/ 1657423 w 8023328"/>
              <a:gd name="connsiteY2775" fmla="*/ 640846 h 2380521"/>
              <a:gd name="connsiteX2776" fmla="*/ 1672215 w 8023328"/>
              <a:gd name="connsiteY2776" fmla="*/ 654702 h 2380521"/>
              <a:gd name="connsiteX2777" fmla="*/ 1657423 w 8023328"/>
              <a:gd name="connsiteY2777" fmla="*/ 667100 h 2380521"/>
              <a:gd name="connsiteX2778" fmla="*/ 1642644 w 8023328"/>
              <a:gd name="connsiteY2778" fmla="*/ 654702 h 2380521"/>
              <a:gd name="connsiteX2779" fmla="*/ 1657423 w 8023328"/>
              <a:gd name="connsiteY2779" fmla="*/ 640846 h 2380521"/>
              <a:gd name="connsiteX2780" fmla="*/ 1582290 w 8023328"/>
              <a:gd name="connsiteY2780" fmla="*/ 640846 h 2380521"/>
              <a:gd name="connsiteX2781" fmla="*/ 1594694 w 8023328"/>
              <a:gd name="connsiteY2781" fmla="*/ 654702 h 2380521"/>
              <a:gd name="connsiteX2782" fmla="*/ 1582290 w 8023328"/>
              <a:gd name="connsiteY2782" fmla="*/ 667100 h 2380521"/>
              <a:gd name="connsiteX2783" fmla="*/ 1568435 w 8023328"/>
              <a:gd name="connsiteY2783" fmla="*/ 654702 h 2380521"/>
              <a:gd name="connsiteX2784" fmla="*/ 1582290 w 8023328"/>
              <a:gd name="connsiteY2784" fmla="*/ 640846 h 2380521"/>
              <a:gd name="connsiteX2785" fmla="*/ 1512190 w 8023328"/>
              <a:gd name="connsiteY2785" fmla="*/ 640846 h 2380521"/>
              <a:gd name="connsiteX2786" fmla="*/ 1523859 w 8023328"/>
              <a:gd name="connsiteY2786" fmla="*/ 654702 h 2380521"/>
              <a:gd name="connsiteX2787" fmla="*/ 1512190 w 8023328"/>
              <a:gd name="connsiteY2787" fmla="*/ 667100 h 2380521"/>
              <a:gd name="connsiteX2788" fmla="*/ 1497604 w 8023328"/>
              <a:gd name="connsiteY2788" fmla="*/ 654702 h 2380521"/>
              <a:gd name="connsiteX2789" fmla="*/ 1512190 w 8023328"/>
              <a:gd name="connsiteY2789" fmla="*/ 640846 h 2380521"/>
              <a:gd name="connsiteX2790" fmla="*/ 1440623 w 8023328"/>
              <a:gd name="connsiteY2790" fmla="*/ 640846 h 2380521"/>
              <a:gd name="connsiteX2791" fmla="*/ 1453017 w 8023328"/>
              <a:gd name="connsiteY2791" fmla="*/ 654702 h 2380521"/>
              <a:gd name="connsiteX2792" fmla="*/ 1440623 w 8023328"/>
              <a:gd name="connsiteY2792" fmla="*/ 667100 h 2380521"/>
              <a:gd name="connsiteX2793" fmla="*/ 1426767 w 8023328"/>
              <a:gd name="connsiteY2793" fmla="*/ 654702 h 2380521"/>
              <a:gd name="connsiteX2794" fmla="*/ 1440623 w 8023328"/>
              <a:gd name="connsiteY2794" fmla="*/ 640846 h 2380521"/>
              <a:gd name="connsiteX2795" fmla="*/ 1368339 w 8023328"/>
              <a:gd name="connsiteY2795" fmla="*/ 640846 h 2380521"/>
              <a:gd name="connsiteX2796" fmla="*/ 1382194 w 8023328"/>
              <a:gd name="connsiteY2796" fmla="*/ 654702 h 2380521"/>
              <a:gd name="connsiteX2797" fmla="*/ 1368339 w 8023328"/>
              <a:gd name="connsiteY2797" fmla="*/ 667100 h 2380521"/>
              <a:gd name="connsiteX2798" fmla="*/ 1355943 w 8023328"/>
              <a:gd name="connsiteY2798" fmla="*/ 654702 h 2380521"/>
              <a:gd name="connsiteX2799" fmla="*/ 1368339 w 8023328"/>
              <a:gd name="connsiteY2799" fmla="*/ 640846 h 2380521"/>
              <a:gd name="connsiteX2800" fmla="*/ 1297512 w 8023328"/>
              <a:gd name="connsiteY2800" fmla="*/ 640846 h 2380521"/>
              <a:gd name="connsiteX2801" fmla="*/ 1311369 w 8023328"/>
              <a:gd name="connsiteY2801" fmla="*/ 654702 h 2380521"/>
              <a:gd name="connsiteX2802" fmla="*/ 1297512 w 8023328"/>
              <a:gd name="connsiteY2802" fmla="*/ 667100 h 2380521"/>
              <a:gd name="connsiteX2803" fmla="*/ 1285116 w 8023328"/>
              <a:gd name="connsiteY2803" fmla="*/ 654702 h 2380521"/>
              <a:gd name="connsiteX2804" fmla="*/ 1297512 w 8023328"/>
              <a:gd name="connsiteY2804" fmla="*/ 640846 h 2380521"/>
              <a:gd name="connsiteX2805" fmla="*/ 1226680 w 8023328"/>
              <a:gd name="connsiteY2805" fmla="*/ 640846 h 2380521"/>
              <a:gd name="connsiteX2806" fmla="*/ 1240537 w 8023328"/>
              <a:gd name="connsiteY2806" fmla="*/ 654702 h 2380521"/>
              <a:gd name="connsiteX2807" fmla="*/ 1226680 w 8023328"/>
              <a:gd name="connsiteY2807" fmla="*/ 667100 h 2380521"/>
              <a:gd name="connsiteX2808" fmla="*/ 1214291 w 8023328"/>
              <a:gd name="connsiteY2808" fmla="*/ 654702 h 2380521"/>
              <a:gd name="connsiteX2809" fmla="*/ 1226680 w 8023328"/>
              <a:gd name="connsiteY2809" fmla="*/ 640846 h 2380521"/>
              <a:gd name="connsiteX2810" fmla="*/ 1154878 w 8023328"/>
              <a:gd name="connsiteY2810" fmla="*/ 640846 h 2380521"/>
              <a:gd name="connsiteX2811" fmla="*/ 1169666 w 8023328"/>
              <a:gd name="connsiteY2811" fmla="*/ 654702 h 2380521"/>
              <a:gd name="connsiteX2812" fmla="*/ 1154878 w 8023328"/>
              <a:gd name="connsiteY2812" fmla="*/ 667100 h 2380521"/>
              <a:gd name="connsiteX2813" fmla="*/ 1140088 w 8023328"/>
              <a:gd name="connsiteY2813" fmla="*/ 654702 h 2380521"/>
              <a:gd name="connsiteX2814" fmla="*/ 1154878 w 8023328"/>
              <a:gd name="connsiteY2814" fmla="*/ 640846 h 2380521"/>
              <a:gd name="connsiteX2815" fmla="*/ 1084051 w 8023328"/>
              <a:gd name="connsiteY2815" fmla="*/ 640846 h 2380521"/>
              <a:gd name="connsiteX2816" fmla="*/ 1098838 w 8023328"/>
              <a:gd name="connsiteY2816" fmla="*/ 654702 h 2380521"/>
              <a:gd name="connsiteX2817" fmla="*/ 1084051 w 8023328"/>
              <a:gd name="connsiteY2817" fmla="*/ 667100 h 2380521"/>
              <a:gd name="connsiteX2818" fmla="*/ 1069261 w 8023328"/>
              <a:gd name="connsiteY2818" fmla="*/ 654702 h 2380521"/>
              <a:gd name="connsiteX2819" fmla="*/ 1084051 w 8023328"/>
              <a:gd name="connsiteY2819" fmla="*/ 640846 h 2380521"/>
              <a:gd name="connsiteX2820" fmla="*/ 1013010 w 8023328"/>
              <a:gd name="connsiteY2820" fmla="*/ 640846 h 2380521"/>
              <a:gd name="connsiteX2821" fmla="*/ 1024682 w 8023328"/>
              <a:gd name="connsiteY2821" fmla="*/ 654702 h 2380521"/>
              <a:gd name="connsiteX2822" fmla="*/ 1013010 w 8023328"/>
              <a:gd name="connsiteY2822" fmla="*/ 667100 h 2380521"/>
              <a:gd name="connsiteX2823" fmla="*/ 998429 w 8023328"/>
              <a:gd name="connsiteY2823" fmla="*/ 654702 h 2380521"/>
              <a:gd name="connsiteX2824" fmla="*/ 1013010 w 8023328"/>
              <a:gd name="connsiteY2824" fmla="*/ 640846 h 2380521"/>
              <a:gd name="connsiteX2825" fmla="*/ 941457 w 8023328"/>
              <a:gd name="connsiteY2825" fmla="*/ 640846 h 2380521"/>
              <a:gd name="connsiteX2826" fmla="*/ 953852 w 8023328"/>
              <a:gd name="connsiteY2826" fmla="*/ 654702 h 2380521"/>
              <a:gd name="connsiteX2827" fmla="*/ 941457 w 8023328"/>
              <a:gd name="connsiteY2827" fmla="*/ 667100 h 2380521"/>
              <a:gd name="connsiteX2828" fmla="*/ 927599 w 8023328"/>
              <a:gd name="connsiteY2828" fmla="*/ 654702 h 2380521"/>
              <a:gd name="connsiteX2829" fmla="*/ 941457 w 8023328"/>
              <a:gd name="connsiteY2829" fmla="*/ 640846 h 2380521"/>
              <a:gd name="connsiteX2830" fmla="*/ 870622 w 8023328"/>
              <a:gd name="connsiteY2830" fmla="*/ 640846 h 2380521"/>
              <a:gd name="connsiteX2831" fmla="*/ 883024 w 8023328"/>
              <a:gd name="connsiteY2831" fmla="*/ 654702 h 2380521"/>
              <a:gd name="connsiteX2832" fmla="*/ 870622 w 8023328"/>
              <a:gd name="connsiteY2832" fmla="*/ 667100 h 2380521"/>
              <a:gd name="connsiteX2833" fmla="*/ 856770 w 8023328"/>
              <a:gd name="connsiteY2833" fmla="*/ 654702 h 2380521"/>
              <a:gd name="connsiteX2834" fmla="*/ 870622 w 8023328"/>
              <a:gd name="connsiteY2834" fmla="*/ 640846 h 2380521"/>
              <a:gd name="connsiteX2835" fmla="*/ 798337 w 8023328"/>
              <a:gd name="connsiteY2835" fmla="*/ 640846 h 2380521"/>
              <a:gd name="connsiteX2836" fmla="*/ 812191 w 8023328"/>
              <a:gd name="connsiteY2836" fmla="*/ 655635 h 2380521"/>
              <a:gd name="connsiteX2837" fmla="*/ 798337 w 8023328"/>
              <a:gd name="connsiteY2837" fmla="*/ 670424 h 2380521"/>
              <a:gd name="connsiteX2838" fmla="*/ 785937 w 8023328"/>
              <a:gd name="connsiteY2838" fmla="*/ 655635 h 2380521"/>
              <a:gd name="connsiteX2839" fmla="*/ 798337 w 8023328"/>
              <a:gd name="connsiteY2839" fmla="*/ 640846 h 2380521"/>
              <a:gd name="connsiteX2840" fmla="*/ 724134 w 8023328"/>
              <a:gd name="connsiteY2840" fmla="*/ 640846 h 2380521"/>
              <a:gd name="connsiteX2841" fmla="*/ 737989 w 8023328"/>
              <a:gd name="connsiteY2841" fmla="*/ 655635 h 2380521"/>
              <a:gd name="connsiteX2842" fmla="*/ 724134 w 8023328"/>
              <a:gd name="connsiteY2842" fmla="*/ 670424 h 2380521"/>
              <a:gd name="connsiteX2843" fmla="*/ 711735 w 8023328"/>
              <a:gd name="connsiteY2843" fmla="*/ 655635 h 2380521"/>
              <a:gd name="connsiteX2844" fmla="*/ 724134 w 8023328"/>
              <a:gd name="connsiteY2844" fmla="*/ 640846 h 2380521"/>
              <a:gd name="connsiteX2845" fmla="*/ 653301 w 8023328"/>
              <a:gd name="connsiteY2845" fmla="*/ 640846 h 2380521"/>
              <a:gd name="connsiteX2846" fmla="*/ 667160 w 8023328"/>
              <a:gd name="connsiteY2846" fmla="*/ 655635 h 2380521"/>
              <a:gd name="connsiteX2847" fmla="*/ 653301 w 8023328"/>
              <a:gd name="connsiteY2847" fmla="*/ 670424 h 2380521"/>
              <a:gd name="connsiteX2848" fmla="*/ 640907 w 8023328"/>
              <a:gd name="connsiteY2848" fmla="*/ 655635 h 2380521"/>
              <a:gd name="connsiteX2849" fmla="*/ 653301 w 8023328"/>
              <a:gd name="connsiteY2849" fmla="*/ 640846 h 2380521"/>
              <a:gd name="connsiteX2850" fmla="*/ 584864 w 8023328"/>
              <a:gd name="connsiteY2850" fmla="*/ 640846 h 2380521"/>
              <a:gd name="connsiteX2851" fmla="*/ 599651 w 8023328"/>
              <a:gd name="connsiteY2851" fmla="*/ 655635 h 2380521"/>
              <a:gd name="connsiteX2852" fmla="*/ 584864 w 8023328"/>
              <a:gd name="connsiteY2852" fmla="*/ 670424 h 2380521"/>
              <a:gd name="connsiteX2853" fmla="*/ 570075 w 8023328"/>
              <a:gd name="connsiteY2853" fmla="*/ 655635 h 2380521"/>
              <a:gd name="connsiteX2854" fmla="*/ 584864 w 8023328"/>
              <a:gd name="connsiteY2854" fmla="*/ 640846 h 2380521"/>
              <a:gd name="connsiteX2855" fmla="*/ 513663 w 8023328"/>
              <a:gd name="connsiteY2855" fmla="*/ 640846 h 2380521"/>
              <a:gd name="connsiteX2856" fmla="*/ 528843 w 8023328"/>
              <a:gd name="connsiteY2856" fmla="*/ 655635 h 2380521"/>
              <a:gd name="connsiteX2857" fmla="*/ 513663 w 8023328"/>
              <a:gd name="connsiteY2857" fmla="*/ 670424 h 2380521"/>
              <a:gd name="connsiteX2858" fmla="*/ 499246 w 8023328"/>
              <a:gd name="connsiteY2858" fmla="*/ 655635 h 2380521"/>
              <a:gd name="connsiteX2859" fmla="*/ 513663 w 8023328"/>
              <a:gd name="connsiteY2859" fmla="*/ 640846 h 2380521"/>
              <a:gd name="connsiteX2860" fmla="*/ 439832 w 8023328"/>
              <a:gd name="connsiteY2860" fmla="*/ 640846 h 2380521"/>
              <a:gd name="connsiteX2861" fmla="*/ 454622 w 8023328"/>
              <a:gd name="connsiteY2861" fmla="*/ 655635 h 2380521"/>
              <a:gd name="connsiteX2862" fmla="*/ 439832 w 8023328"/>
              <a:gd name="connsiteY2862" fmla="*/ 670424 h 2380521"/>
              <a:gd name="connsiteX2863" fmla="*/ 425044 w 8023328"/>
              <a:gd name="connsiteY2863" fmla="*/ 655635 h 2380521"/>
              <a:gd name="connsiteX2864" fmla="*/ 439832 w 8023328"/>
              <a:gd name="connsiteY2864" fmla="*/ 640846 h 2380521"/>
              <a:gd name="connsiteX2865" fmla="*/ 368070 w 8023328"/>
              <a:gd name="connsiteY2865" fmla="*/ 640846 h 2380521"/>
              <a:gd name="connsiteX2866" fmla="*/ 380465 w 8023328"/>
              <a:gd name="connsiteY2866" fmla="*/ 655635 h 2380521"/>
              <a:gd name="connsiteX2867" fmla="*/ 368070 w 8023328"/>
              <a:gd name="connsiteY2867" fmla="*/ 670424 h 2380521"/>
              <a:gd name="connsiteX2868" fmla="*/ 354211 w 8023328"/>
              <a:gd name="connsiteY2868" fmla="*/ 655635 h 2380521"/>
              <a:gd name="connsiteX2869" fmla="*/ 368070 w 8023328"/>
              <a:gd name="connsiteY2869" fmla="*/ 640846 h 2380521"/>
              <a:gd name="connsiteX2870" fmla="*/ 297235 w 8023328"/>
              <a:gd name="connsiteY2870" fmla="*/ 640846 h 2380521"/>
              <a:gd name="connsiteX2871" fmla="*/ 309631 w 8023328"/>
              <a:gd name="connsiteY2871" fmla="*/ 655635 h 2380521"/>
              <a:gd name="connsiteX2872" fmla="*/ 297235 w 8023328"/>
              <a:gd name="connsiteY2872" fmla="*/ 670424 h 2380521"/>
              <a:gd name="connsiteX2873" fmla="*/ 283379 w 8023328"/>
              <a:gd name="connsiteY2873" fmla="*/ 655635 h 2380521"/>
              <a:gd name="connsiteX2874" fmla="*/ 297235 w 8023328"/>
              <a:gd name="connsiteY2874" fmla="*/ 640846 h 2380521"/>
              <a:gd name="connsiteX2875" fmla="*/ 4082465 w 8023328"/>
              <a:gd name="connsiteY2875" fmla="*/ 570017 h 2380521"/>
              <a:gd name="connsiteX2876" fmla="*/ 4097254 w 8023328"/>
              <a:gd name="connsiteY2876" fmla="*/ 584805 h 2380521"/>
              <a:gd name="connsiteX2877" fmla="*/ 4082465 w 8023328"/>
              <a:gd name="connsiteY2877" fmla="*/ 599594 h 2380521"/>
              <a:gd name="connsiteX2878" fmla="*/ 4067676 w 8023328"/>
              <a:gd name="connsiteY2878" fmla="*/ 584805 h 2380521"/>
              <a:gd name="connsiteX2879" fmla="*/ 4082465 w 8023328"/>
              <a:gd name="connsiteY2879" fmla="*/ 570017 h 2380521"/>
              <a:gd name="connsiteX2880" fmla="*/ 4010703 w 8023328"/>
              <a:gd name="connsiteY2880" fmla="*/ 570017 h 2380521"/>
              <a:gd name="connsiteX2881" fmla="*/ 4023100 w 8023328"/>
              <a:gd name="connsiteY2881" fmla="*/ 584805 h 2380521"/>
              <a:gd name="connsiteX2882" fmla="*/ 4010703 w 8023328"/>
              <a:gd name="connsiteY2882" fmla="*/ 599594 h 2380521"/>
              <a:gd name="connsiteX2883" fmla="*/ 3996847 w 8023328"/>
              <a:gd name="connsiteY2883" fmla="*/ 584805 h 2380521"/>
              <a:gd name="connsiteX2884" fmla="*/ 4010703 w 8023328"/>
              <a:gd name="connsiteY2884" fmla="*/ 570017 h 2380521"/>
              <a:gd name="connsiteX2885" fmla="*/ 3939871 w 8023328"/>
              <a:gd name="connsiteY2885" fmla="*/ 570017 h 2380521"/>
              <a:gd name="connsiteX2886" fmla="*/ 3952268 w 8023328"/>
              <a:gd name="connsiteY2886" fmla="*/ 584805 h 2380521"/>
              <a:gd name="connsiteX2887" fmla="*/ 3939871 w 8023328"/>
              <a:gd name="connsiteY2887" fmla="*/ 599594 h 2380521"/>
              <a:gd name="connsiteX2888" fmla="*/ 3926015 w 8023328"/>
              <a:gd name="connsiteY2888" fmla="*/ 584805 h 2380521"/>
              <a:gd name="connsiteX2889" fmla="*/ 3939871 w 8023328"/>
              <a:gd name="connsiteY2889" fmla="*/ 570017 h 2380521"/>
              <a:gd name="connsiteX2890" fmla="*/ 3869042 w 8023328"/>
              <a:gd name="connsiteY2890" fmla="*/ 570017 h 2380521"/>
              <a:gd name="connsiteX2891" fmla="*/ 3881439 w 8023328"/>
              <a:gd name="connsiteY2891" fmla="*/ 584805 h 2380521"/>
              <a:gd name="connsiteX2892" fmla="*/ 3869042 w 8023328"/>
              <a:gd name="connsiteY2892" fmla="*/ 599594 h 2380521"/>
              <a:gd name="connsiteX2893" fmla="*/ 3855186 w 8023328"/>
              <a:gd name="connsiteY2893" fmla="*/ 584805 h 2380521"/>
              <a:gd name="connsiteX2894" fmla="*/ 3869042 w 8023328"/>
              <a:gd name="connsiteY2894" fmla="*/ 570017 h 2380521"/>
              <a:gd name="connsiteX2895" fmla="*/ 3796752 w 8023328"/>
              <a:gd name="connsiteY2895" fmla="*/ 570017 h 2380521"/>
              <a:gd name="connsiteX2896" fmla="*/ 3810608 w 8023328"/>
              <a:gd name="connsiteY2896" fmla="*/ 584805 h 2380521"/>
              <a:gd name="connsiteX2897" fmla="*/ 3796752 w 8023328"/>
              <a:gd name="connsiteY2897" fmla="*/ 599594 h 2380521"/>
              <a:gd name="connsiteX2898" fmla="*/ 3784355 w 8023328"/>
              <a:gd name="connsiteY2898" fmla="*/ 584805 h 2380521"/>
              <a:gd name="connsiteX2899" fmla="*/ 3796752 w 8023328"/>
              <a:gd name="connsiteY2899" fmla="*/ 570017 h 2380521"/>
              <a:gd name="connsiteX2900" fmla="*/ 3725922 w 8023328"/>
              <a:gd name="connsiteY2900" fmla="*/ 570017 h 2380521"/>
              <a:gd name="connsiteX2901" fmla="*/ 3739778 w 8023328"/>
              <a:gd name="connsiteY2901" fmla="*/ 584805 h 2380521"/>
              <a:gd name="connsiteX2902" fmla="*/ 3725922 w 8023328"/>
              <a:gd name="connsiteY2902" fmla="*/ 599594 h 2380521"/>
              <a:gd name="connsiteX2903" fmla="*/ 3713525 w 8023328"/>
              <a:gd name="connsiteY2903" fmla="*/ 584805 h 2380521"/>
              <a:gd name="connsiteX2904" fmla="*/ 3725922 w 8023328"/>
              <a:gd name="connsiteY2904" fmla="*/ 570017 h 2380521"/>
              <a:gd name="connsiteX2905" fmla="*/ 3655091 w 8023328"/>
              <a:gd name="connsiteY2905" fmla="*/ 570017 h 2380521"/>
              <a:gd name="connsiteX2906" fmla="*/ 3668947 w 8023328"/>
              <a:gd name="connsiteY2906" fmla="*/ 582414 h 2380521"/>
              <a:gd name="connsiteX2907" fmla="*/ 3655091 w 8023328"/>
              <a:gd name="connsiteY2907" fmla="*/ 596271 h 2380521"/>
              <a:gd name="connsiteX2908" fmla="*/ 3642694 w 8023328"/>
              <a:gd name="connsiteY2908" fmla="*/ 582414 h 2380521"/>
              <a:gd name="connsiteX2909" fmla="*/ 3655091 w 8023328"/>
              <a:gd name="connsiteY2909" fmla="*/ 570017 h 2380521"/>
              <a:gd name="connsiteX2910" fmla="*/ 3583280 w 8023328"/>
              <a:gd name="connsiteY2910" fmla="*/ 570017 h 2380521"/>
              <a:gd name="connsiteX2911" fmla="*/ 3598069 w 8023328"/>
              <a:gd name="connsiteY2911" fmla="*/ 582414 h 2380521"/>
              <a:gd name="connsiteX2912" fmla="*/ 3583280 w 8023328"/>
              <a:gd name="connsiteY2912" fmla="*/ 596271 h 2380521"/>
              <a:gd name="connsiteX2913" fmla="*/ 3568491 w 8023328"/>
              <a:gd name="connsiteY2913" fmla="*/ 582414 h 2380521"/>
              <a:gd name="connsiteX2914" fmla="*/ 3583280 w 8023328"/>
              <a:gd name="connsiteY2914" fmla="*/ 570017 h 2380521"/>
              <a:gd name="connsiteX2915" fmla="*/ 3512449 w 8023328"/>
              <a:gd name="connsiteY2915" fmla="*/ 570017 h 2380521"/>
              <a:gd name="connsiteX2916" fmla="*/ 3527237 w 8023328"/>
              <a:gd name="connsiteY2916" fmla="*/ 582414 h 2380521"/>
              <a:gd name="connsiteX2917" fmla="*/ 3512449 w 8023328"/>
              <a:gd name="connsiteY2917" fmla="*/ 596271 h 2380521"/>
              <a:gd name="connsiteX2918" fmla="*/ 3497661 w 8023328"/>
              <a:gd name="connsiteY2918" fmla="*/ 582414 h 2380521"/>
              <a:gd name="connsiteX2919" fmla="*/ 3512449 w 8023328"/>
              <a:gd name="connsiteY2919" fmla="*/ 570017 h 2380521"/>
              <a:gd name="connsiteX2920" fmla="*/ 3441619 w 8023328"/>
              <a:gd name="connsiteY2920" fmla="*/ 570017 h 2380521"/>
              <a:gd name="connsiteX2921" fmla="*/ 3456408 w 8023328"/>
              <a:gd name="connsiteY2921" fmla="*/ 582414 h 2380521"/>
              <a:gd name="connsiteX2922" fmla="*/ 3441619 w 8023328"/>
              <a:gd name="connsiteY2922" fmla="*/ 596271 h 2380521"/>
              <a:gd name="connsiteX2923" fmla="*/ 3426830 w 8023328"/>
              <a:gd name="connsiteY2923" fmla="*/ 582414 h 2380521"/>
              <a:gd name="connsiteX2924" fmla="*/ 3441619 w 8023328"/>
              <a:gd name="connsiteY2924" fmla="*/ 570017 h 2380521"/>
              <a:gd name="connsiteX2925" fmla="*/ 3369857 w 8023328"/>
              <a:gd name="connsiteY2925" fmla="*/ 570017 h 2380521"/>
              <a:gd name="connsiteX2926" fmla="*/ 3382254 w 8023328"/>
              <a:gd name="connsiteY2926" fmla="*/ 582414 h 2380521"/>
              <a:gd name="connsiteX2927" fmla="*/ 3369857 w 8023328"/>
              <a:gd name="connsiteY2927" fmla="*/ 596271 h 2380521"/>
              <a:gd name="connsiteX2928" fmla="*/ 3356001 w 8023328"/>
              <a:gd name="connsiteY2928" fmla="*/ 582414 h 2380521"/>
              <a:gd name="connsiteX2929" fmla="*/ 3369857 w 8023328"/>
              <a:gd name="connsiteY2929" fmla="*/ 570017 h 2380521"/>
              <a:gd name="connsiteX2930" fmla="*/ 3299091 w 8023328"/>
              <a:gd name="connsiteY2930" fmla="*/ 570017 h 2380521"/>
              <a:gd name="connsiteX2931" fmla="*/ 3311491 w 8023328"/>
              <a:gd name="connsiteY2931" fmla="*/ 582414 h 2380521"/>
              <a:gd name="connsiteX2932" fmla="*/ 3299091 w 8023328"/>
              <a:gd name="connsiteY2932" fmla="*/ 596271 h 2380521"/>
              <a:gd name="connsiteX2933" fmla="*/ 3285240 w 8023328"/>
              <a:gd name="connsiteY2933" fmla="*/ 582414 h 2380521"/>
              <a:gd name="connsiteX2934" fmla="*/ 3299091 w 8023328"/>
              <a:gd name="connsiteY2934" fmla="*/ 570017 h 2380521"/>
              <a:gd name="connsiteX2935" fmla="*/ 3226803 w 8023328"/>
              <a:gd name="connsiteY2935" fmla="*/ 570017 h 2380521"/>
              <a:gd name="connsiteX2936" fmla="*/ 3240660 w 8023328"/>
              <a:gd name="connsiteY2936" fmla="*/ 582414 h 2380521"/>
              <a:gd name="connsiteX2937" fmla="*/ 3226803 w 8023328"/>
              <a:gd name="connsiteY2937" fmla="*/ 596271 h 2380521"/>
              <a:gd name="connsiteX2938" fmla="*/ 3214406 w 8023328"/>
              <a:gd name="connsiteY2938" fmla="*/ 582414 h 2380521"/>
              <a:gd name="connsiteX2939" fmla="*/ 3226803 w 8023328"/>
              <a:gd name="connsiteY2939" fmla="*/ 570017 h 2380521"/>
              <a:gd name="connsiteX2940" fmla="*/ 3152600 w 8023328"/>
              <a:gd name="connsiteY2940" fmla="*/ 570017 h 2380521"/>
              <a:gd name="connsiteX2941" fmla="*/ 3166454 w 8023328"/>
              <a:gd name="connsiteY2941" fmla="*/ 582414 h 2380521"/>
              <a:gd name="connsiteX2942" fmla="*/ 3152600 w 8023328"/>
              <a:gd name="connsiteY2942" fmla="*/ 596271 h 2380521"/>
              <a:gd name="connsiteX2943" fmla="*/ 3140203 w 8023328"/>
              <a:gd name="connsiteY2943" fmla="*/ 582414 h 2380521"/>
              <a:gd name="connsiteX2944" fmla="*/ 3152600 w 8023328"/>
              <a:gd name="connsiteY2944" fmla="*/ 570017 h 2380521"/>
              <a:gd name="connsiteX2945" fmla="*/ 3081770 w 8023328"/>
              <a:gd name="connsiteY2945" fmla="*/ 570017 h 2380521"/>
              <a:gd name="connsiteX2946" fmla="*/ 3095622 w 8023328"/>
              <a:gd name="connsiteY2946" fmla="*/ 582414 h 2380521"/>
              <a:gd name="connsiteX2947" fmla="*/ 3081770 w 8023328"/>
              <a:gd name="connsiteY2947" fmla="*/ 596271 h 2380521"/>
              <a:gd name="connsiteX2948" fmla="*/ 3069369 w 8023328"/>
              <a:gd name="connsiteY2948" fmla="*/ 582414 h 2380521"/>
              <a:gd name="connsiteX2949" fmla="*/ 3081770 w 8023328"/>
              <a:gd name="connsiteY2949" fmla="*/ 570017 h 2380521"/>
              <a:gd name="connsiteX2950" fmla="*/ 3013712 w 8023328"/>
              <a:gd name="connsiteY2950" fmla="*/ 570017 h 2380521"/>
              <a:gd name="connsiteX2951" fmla="*/ 3028132 w 8023328"/>
              <a:gd name="connsiteY2951" fmla="*/ 582414 h 2380521"/>
              <a:gd name="connsiteX2952" fmla="*/ 3013712 w 8023328"/>
              <a:gd name="connsiteY2952" fmla="*/ 596271 h 2380521"/>
              <a:gd name="connsiteX2953" fmla="*/ 2998537 w 8023328"/>
              <a:gd name="connsiteY2953" fmla="*/ 582414 h 2380521"/>
              <a:gd name="connsiteX2954" fmla="*/ 3013712 w 8023328"/>
              <a:gd name="connsiteY2954" fmla="*/ 570017 h 2380521"/>
              <a:gd name="connsiteX2955" fmla="*/ 2942491 w 8023328"/>
              <a:gd name="connsiteY2955" fmla="*/ 570017 h 2380521"/>
              <a:gd name="connsiteX2956" fmla="*/ 2957285 w 8023328"/>
              <a:gd name="connsiteY2956" fmla="*/ 582414 h 2380521"/>
              <a:gd name="connsiteX2957" fmla="*/ 2942491 w 8023328"/>
              <a:gd name="connsiteY2957" fmla="*/ 596271 h 2380521"/>
              <a:gd name="connsiteX2958" fmla="*/ 2927705 w 8023328"/>
              <a:gd name="connsiteY2958" fmla="*/ 582414 h 2380521"/>
              <a:gd name="connsiteX2959" fmla="*/ 2942491 w 8023328"/>
              <a:gd name="connsiteY2959" fmla="*/ 570017 h 2380521"/>
              <a:gd name="connsiteX2960" fmla="*/ 2868288 w 8023328"/>
              <a:gd name="connsiteY2960" fmla="*/ 570017 h 2380521"/>
              <a:gd name="connsiteX2961" fmla="*/ 2883082 w 8023328"/>
              <a:gd name="connsiteY2961" fmla="*/ 582414 h 2380521"/>
              <a:gd name="connsiteX2962" fmla="*/ 2868288 w 8023328"/>
              <a:gd name="connsiteY2962" fmla="*/ 596271 h 2380521"/>
              <a:gd name="connsiteX2963" fmla="*/ 2853502 w 8023328"/>
              <a:gd name="connsiteY2963" fmla="*/ 582414 h 2380521"/>
              <a:gd name="connsiteX2964" fmla="*/ 2868288 w 8023328"/>
              <a:gd name="connsiteY2964" fmla="*/ 570017 h 2380521"/>
              <a:gd name="connsiteX2965" fmla="*/ 2796532 w 8023328"/>
              <a:gd name="connsiteY2965" fmla="*/ 570017 h 2380521"/>
              <a:gd name="connsiteX2966" fmla="*/ 2808931 w 8023328"/>
              <a:gd name="connsiteY2966" fmla="*/ 582414 h 2380521"/>
              <a:gd name="connsiteX2967" fmla="*/ 2796532 w 8023328"/>
              <a:gd name="connsiteY2967" fmla="*/ 596271 h 2380521"/>
              <a:gd name="connsiteX2968" fmla="*/ 2782675 w 8023328"/>
              <a:gd name="connsiteY2968" fmla="*/ 582414 h 2380521"/>
              <a:gd name="connsiteX2969" fmla="*/ 2796532 w 8023328"/>
              <a:gd name="connsiteY2969" fmla="*/ 570017 h 2380521"/>
              <a:gd name="connsiteX2970" fmla="*/ 2725695 w 8023328"/>
              <a:gd name="connsiteY2970" fmla="*/ 570017 h 2380521"/>
              <a:gd name="connsiteX2971" fmla="*/ 2738097 w 8023328"/>
              <a:gd name="connsiteY2971" fmla="*/ 582414 h 2380521"/>
              <a:gd name="connsiteX2972" fmla="*/ 2725695 w 8023328"/>
              <a:gd name="connsiteY2972" fmla="*/ 596271 h 2380521"/>
              <a:gd name="connsiteX2973" fmla="*/ 2711843 w 8023328"/>
              <a:gd name="connsiteY2973" fmla="*/ 582414 h 2380521"/>
              <a:gd name="connsiteX2974" fmla="*/ 2725695 w 8023328"/>
              <a:gd name="connsiteY2974" fmla="*/ 570017 h 2380521"/>
              <a:gd name="connsiteX2975" fmla="*/ 2654867 w 8023328"/>
              <a:gd name="connsiteY2975" fmla="*/ 570017 h 2380521"/>
              <a:gd name="connsiteX2976" fmla="*/ 2667266 w 8023328"/>
              <a:gd name="connsiteY2976" fmla="*/ 582414 h 2380521"/>
              <a:gd name="connsiteX2977" fmla="*/ 2654867 w 8023328"/>
              <a:gd name="connsiteY2977" fmla="*/ 596271 h 2380521"/>
              <a:gd name="connsiteX2978" fmla="*/ 2641013 w 8023328"/>
              <a:gd name="connsiteY2978" fmla="*/ 582414 h 2380521"/>
              <a:gd name="connsiteX2979" fmla="*/ 2654867 w 8023328"/>
              <a:gd name="connsiteY2979" fmla="*/ 570017 h 2380521"/>
              <a:gd name="connsiteX2980" fmla="*/ 2582580 w 8023328"/>
              <a:gd name="connsiteY2980" fmla="*/ 570017 h 2380521"/>
              <a:gd name="connsiteX2981" fmla="*/ 2596435 w 8023328"/>
              <a:gd name="connsiteY2981" fmla="*/ 582414 h 2380521"/>
              <a:gd name="connsiteX2982" fmla="*/ 2582580 w 8023328"/>
              <a:gd name="connsiteY2982" fmla="*/ 596271 h 2380521"/>
              <a:gd name="connsiteX2983" fmla="*/ 2570184 w 8023328"/>
              <a:gd name="connsiteY2983" fmla="*/ 582414 h 2380521"/>
              <a:gd name="connsiteX2984" fmla="*/ 2582580 w 8023328"/>
              <a:gd name="connsiteY2984" fmla="*/ 570017 h 2380521"/>
              <a:gd name="connsiteX2985" fmla="*/ 2511026 w 8023328"/>
              <a:gd name="connsiteY2985" fmla="*/ 570017 h 2380521"/>
              <a:gd name="connsiteX2986" fmla="*/ 2525610 w 8023328"/>
              <a:gd name="connsiteY2986" fmla="*/ 582414 h 2380521"/>
              <a:gd name="connsiteX2987" fmla="*/ 2511026 w 8023328"/>
              <a:gd name="connsiteY2987" fmla="*/ 596271 h 2380521"/>
              <a:gd name="connsiteX2988" fmla="*/ 2499358 w 8023328"/>
              <a:gd name="connsiteY2988" fmla="*/ 582414 h 2380521"/>
              <a:gd name="connsiteX2989" fmla="*/ 2511026 w 8023328"/>
              <a:gd name="connsiteY2989" fmla="*/ 570017 h 2380521"/>
              <a:gd name="connsiteX2990" fmla="*/ 2440921 w 8023328"/>
              <a:gd name="connsiteY2990" fmla="*/ 570017 h 2380521"/>
              <a:gd name="connsiteX2991" fmla="*/ 2454778 w 8023328"/>
              <a:gd name="connsiteY2991" fmla="*/ 582414 h 2380521"/>
              <a:gd name="connsiteX2992" fmla="*/ 2440921 w 8023328"/>
              <a:gd name="connsiteY2992" fmla="*/ 596271 h 2380521"/>
              <a:gd name="connsiteX2993" fmla="*/ 2428525 w 8023328"/>
              <a:gd name="connsiteY2993" fmla="*/ 582414 h 2380521"/>
              <a:gd name="connsiteX2994" fmla="*/ 2440921 w 8023328"/>
              <a:gd name="connsiteY2994" fmla="*/ 570017 h 2380521"/>
              <a:gd name="connsiteX2995" fmla="*/ 2369108 w 8023328"/>
              <a:gd name="connsiteY2995" fmla="*/ 570017 h 2380521"/>
              <a:gd name="connsiteX2996" fmla="*/ 2383896 w 8023328"/>
              <a:gd name="connsiteY2996" fmla="*/ 582414 h 2380521"/>
              <a:gd name="connsiteX2997" fmla="*/ 2369108 w 8023328"/>
              <a:gd name="connsiteY2997" fmla="*/ 596271 h 2380521"/>
              <a:gd name="connsiteX2998" fmla="*/ 2354319 w 8023328"/>
              <a:gd name="connsiteY2998" fmla="*/ 582414 h 2380521"/>
              <a:gd name="connsiteX2999" fmla="*/ 2369108 w 8023328"/>
              <a:gd name="connsiteY2999" fmla="*/ 570017 h 2380521"/>
              <a:gd name="connsiteX3000" fmla="*/ 2298275 w 8023328"/>
              <a:gd name="connsiteY3000" fmla="*/ 570017 h 2380521"/>
              <a:gd name="connsiteX3001" fmla="*/ 2313064 w 8023328"/>
              <a:gd name="connsiteY3001" fmla="*/ 582414 h 2380521"/>
              <a:gd name="connsiteX3002" fmla="*/ 2298275 w 8023328"/>
              <a:gd name="connsiteY3002" fmla="*/ 596271 h 2380521"/>
              <a:gd name="connsiteX3003" fmla="*/ 2283487 w 8023328"/>
              <a:gd name="connsiteY3003" fmla="*/ 582414 h 2380521"/>
              <a:gd name="connsiteX3004" fmla="*/ 2298275 w 8023328"/>
              <a:gd name="connsiteY3004" fmla="*/ 570017 h 2380521"/>
              <a:gd name="connsiteX3005" fmla="*/ 2226512 w 8023328"/>
              <a:gd name="connsiteY3005" fmla="*/ 570017 h 2380521"/>
              <a:gd name="connsiteX3006" fmla="*/ 2238911 w 8023328"/>
              <a:gd name="connsiteY3006" fmla="*/ 582414 h 2380521"/>
              <a:gd name="connsiteX3007" fmla="*/ 2226512 w 8023328"/>
              <a:gd name="connsiteY3007" fmla="*/ 596271 h 2380521"/>
              <a:gd name="connsiteX3008" fmla="*/ 2212655 w 8023328"/>
              <a:gd name="connsiteY3008" fmla="*/ 582414 h 2380521"/>
              <a:gd name="connsiteX3009" fmla="*/ 2226512 w 8023328"/>
              <a:gd name="connsiteY3009" fmla="*/ 570017 h 2380521"/>
              <a:gd name="connsiteX3010" fmla="*/ 2155680 w 8023328"/>
              <a:gd name="connsiteY3010" fmla="*/ 570017 h 2380521"/>
              <a:gd name="connsiteX3011" fmla="*/ 2168079 w 8023328"/>
              <a:gd name="connsiteY3011" fmla="*/ 582414 h 2380521"/>
              <a:gd name="connsiteX3012" fmla="*/ 2155680 w 8023328"/>
              <a:gd name="connsiteY3012" fmla="*/ 596271 h 2380521"/>
              <a:gd name="connsiteX3013" fmla="*/ 2141823 w 8023328"/>
              <a:gd name="connsiteY3013" fmla="*/ 582414 h 2380521"/>
              <a:gd name="connsiteX3014" fmla="*/ 2155680 w 8023328"/>
              <a:gd name="connsiteY3014" fmla="*/ 570017 h 2380521"/>
              <a:gd name="connsiteX3015" fmla="*/ 2084846 w 8023328"/>
              <a:gd name="connsiteY3015" fmla="*/ 570017 h 2380521"/>
              <a:gd name="connsiteX3016" fmla="*/ 2097246 w 8023328"/>
              <a:gd name="connsiteY3016" fmla="*/ 582414 h 2380521"/>
              <a:gd name="connsiteX3017" fmla="*/ 2084846 w 8023328"/>
              <a:gd name="connsiteY3017" fmla="*/ 596271 h 2380521"/>
              <a:gd name="connsiteX3018" fmla="*/ 2070989 w 8023328"/>
              <a:gd name="connsiteY3018" fmla="*/ 582414 h 2380521"/>
              <a:gd name="connsiteX3019" fmla="*/ 2084846 w 8023328"/>
              <a:gd name="connsiteY3019" fmla="*/ 570017 h 2380521"/>
              <a:gd name="connsiteX3020" fmla="*/ 2011831 w 8023328"/>
              <a:gd name="connsiteY3020" fmla="*/ 570017 h 2380521"/>
              <a:gd name="connsiteX3021" fmla="*/ 2026416 w 8023328"/>
              <a:gd name="connsiteY3021" fmla="*/ 582414 h 2380521"/>
              <a:gd name="connsiteX3022" fmla="*/ 2011831 w 8023328"/>
              <a:gd name="connsiteY3022" fmla="*/ 596271 h 2380521"/>
              <a:gd name="connsiteX3023" fmla="*/ 2000163 w 8023328"/>
              <a:gd name="connsiteY3023" fmla="*/ 582414 h 2380521"/>
              <a:gd name="connsiteX3024" fmla="*/ 2011831 w 8023328"/>
              <a:gd name="connsiteY3024" fmla="*/ 570017 h 2380521"/>
              <a:gd name="connsiteX3025" fmla="*/ 1938359 w 8023328"/>
              <a:gd name="connsiteY3025" fmla="*/ 570017 h 2380521"/>
              <a:gd name="connsiteX3026" fmla="*/ 1952216 w 8023328"/>
              <a:gd name="connsiteY3026" fmla="*/ 583873 h 2380521"/>
              <a:gd name="connsiteX3027" fmla="*/ 1938359 w 8023328"/>
              <a:gd name="connsiteY3027" fmla="*/ 596271 h 2380521"/>
              <a:gd name="connsiteX3028" fmla="*/ 1925962 w 8023328"/>
              <a:gd name="connsiteY3028" fmla="*/ 583873 h 2380521"/>
              <a:gd name="connsiteX3029" fmla="*/ 1938359 w 8023328"/>
              <a:gd name="connsiteY3029" fmla="*/ 570017 h 2380521"/>
              <a:gd name="connsiteX3030" fmla="*/ 1867522 w 8023328"/>
              <a:gd name="connsiteY3030" fmla="*/ 570017 h 2380521"/>
              <a:gd name="connsiteX3031" fmla="*/ 1881382 w 8023328"/>
              <a:gd name="connsiteY3031" fmla="*/ 583873 h 2380521"/>
              <a:gd name="connsiteX3032" fmla="*/ 1867522 w 8023328"/>
              <a:gd name="connsiteY3032" fmla="*/ 596271 h 2380521"/>
              <a:gd name="connsiteX3033" fmla="*/ 1855124 w 8023328"/>
              <a:gd name="connsiteY3033" fmla="*/ 583873 h 2380521"/>
              <a:gd name="connsiteX3034" fmla="*/ 1867522 w 8023328"/>
              <a:gd name="connsiteY3034" fmla="*/ 570017 h 2380521"/>
              <a:gd name="connsiteX3035" fmla="*/ 1799082 w 8023328"/>
              <a:gd name="connsiteY3035" fmla="*/ 570017 h 2380521"/>
              <a:gd name="connsiteX3036" fmla="*/ 1813871 w 8023328"/>
              <a:gd name="connsiteY3036" fmla="*/ 583873 h 2380521"/>
              <a:gd name="connsiteX3037" fmla="*/ 1799082 w 8023328"/>
              <a:gd name="connsiteY3037" fmla="*/ 596271 h 2380521"/>
              <a:gd name="connsiteX3038" fmla="*/ 1784295 w 8023328"/>
              <a:gd name="connsiteY3038" fmla="*/ 583873 h 2380521"/>
              <a:gd name="connsiteX3039" fmla="*/ 1799082 w 8023328"/>
              <a:gd name="connsiteY3039" fmla="*/ 570017 h 2380521"/>
              <a:gd name="connsiteX3040" fmla="*/ 1728257 w 8023328"/>
              <a:gd name="connsiteY3040" fmla="*/ 570017 h 2380521"/>
              <a:gd name="connsiteX3041" fmla="*/ 1743046 w 8023328"/>
              <a:gd name="connsiteY3041" fmla="*/ 583873 h 2380521"/>
              <a:gd name="connsiteX3042" fmla="*/ 1728257 w 8023328"/>
              <a:gd name="connsiteY3042" fmla="*/ 596271 h 2380521"/>
              <a:gd name="connsiteX3043" fmla="*/ 1713467 w 8023328"/>
              <a:gd name="connsiteY3043" fmla="*/ 583873 h 2380521"/>
              <a:gd name="connsiteX3044" fmla="*/ 1728257 w 8023328"/>
              <a:gd name="connsiteY3044" fmla="*/ 570017 h 2380521"/>
              <a:gd name="connsiteX3045" fmla="*/ 1657426 w 8023328"/>
              <a:gd name="connsiteY3045" fmla="*/ 570017 h 2380521"/>
              <a:gd name="connsiteX3046" fmla="*/ 1672218 w 8023328"/>
              <a:gd name="connsiteY3046" fmla="*/ 583873 h 2380521"/>
              <a:gd name="connsiteX3047" fmla="*/ 1657426 w 8023328"/>
              <a:gd name="connsiteY3047" fmla="*/ 596271 h 2380521"/>
              <a:gd name="connsiteX3048" fmla="*/ 1642647 w 8023328"/>
              <a:gd name="connsiteY3048" fmla="*/ 583873 h 2380521"/>
              <a:gd name="connsiteX3049" fmla="*/ 1657426 w 8023328"/>
              <a:gd name="connsiteY3049" fmla="*/ 570017 h 2380521"/>
              <a:gd name="connsiteX3050" fmla="*/ 1582294 w 8023328"/>
              <a:gd name="connsiteY3050" fmla="*/ 570017 h 2380521"/>
              <a:gd name="connsiteX3051" fmla="*/ 1594694 w 8023328"/>
              <a:gd name="connsiteY3051" fmla="*/ 583873 h 2380521"/>
              <a:gd name="connsiteX3052" fmla="*/ 1582294 w 8023328"/>
              <a:gd name="connsiteY3052" fmla="*/ 596271 h 2380521"/>
              <a:gd name="connsiteX3053" fmla="*/ 1568438 w 8023328"/>
              <a:gd name="connsiteY3053" fmla="*/ 583873 h 2380521"/>
              <a:gd name="connsiteX3054" fmla="*/ 1582294 w 8023328"/>
              <a:gd name="connsiteY3054" fmla="*/ 570017 h 2380521"/>
              <a:gd name="connsiteX3055" fmla="*/ 1512190 w 8023328"/>
              <a:gd name="connsiteY3055" fmla="*/ 570017 h 2380521"/>
              <a:gd name="connsiteX3056" fmla="*/ 1523859 w 8023328"/>
              <a:gd name="connsiteY3056" fmla="*/ 583873 h 2380521"/>
              <a:gd name="connsiteX3057" fmla="*/ 1512190 w 8023328"/>
              <a:gd name="connsiteY3057" fmla="*/ 596271 h 2380521"/>
              <a:gd name="connsiteX3058" fmla="*/ 1497607 w 8023328"/>
              <a:gd name="connsiteY3058" fmla="*/ 583873 h 2380521"/>
              <a:gd name="connsiteX3059" fmla="*/ 1512190 w 8023328"/>
              <a:gd name="connsiteY3059" fmla="*/ 570017 h 2380521"/>
              <a:gd name="connsiteX3060" fmla="*/ 1440623 w 8023328"/>
              <a:gd name="connsiteY3060" fmla="*/ 570017 h 2380521"/>
              <a:gd name="connsiteX3061" fmla="*/ 1453020 w 8023328"/>
              <a:gd name="connsiteY3061" fmla="*/ 583873 h 2380521"/>
              <a:gd name="connsiteX3062" fmla="*/ 1440623 w 8023328"/>
              <a:gd name="connsiteY3062" fmla="*/ 596271 h 2380521"/>
              <a:gd name="connsiteX3063" fmla="*/ 1426771 w 8023328"/>
              <a:gd name="connsiteY3063" fmla="*/ 583873 h 2380521"/>
              <a:gd name="connsiteX3064" fmla="*/ 1440623 w 8023328"/>
              <a:gd name="connsiteY3064" fmla="*/ 570017 h 2380521"/>
              <a:gd name="connsiteX3065" fmla="*/ 1368341 w 8023328"/>
              <a:gd name="connsiteY3065" fmla="*/ 570017 h 2380521"/>
              <a:gd name="connsiteX3066" fmla="*/ 1382194 w 8023328"/>
              <a:gd name="connsiteY3066" fmla="*/ 583873 h 2380521"/>
              <a:gd name="connsiteX3067" fmla="*/ 1368341 w 8023328"/>
              <a:gd name="connsiteY3067" fmla="*/ 596271 h 2380521"/>
              <a:gd name="connsiteX3068" fmla="*/ 1355945 w 8023328"/>
              <a:gd name="connsiteY3068" fmla="*/ 583873 h 2380521"/>
              <a:gd name="connsiteX3069" fmla="*/ 1368341 w 8023328"/>
              <a:gd name="connsiteY3069" fmla="*/ 570017 h 2380521"/>
              <a:gd name="connsiteX3070" fmla="*/ 1297515 w 8023328"/>
              <a:gd name="connsiteY3070" fmla="*/ 570017 h 2380521"/>
              <a:gd name="connsiteX3071" fmla="*/ 1311369 w 8023328"/>
              <a:gd name="connsiteY3071" fmla="*/ 583873 h 2380521"/>
              <a:gd name="connsiteX3072" fmla="*/ 1297515 w 8023328"/>
              <a:gd name="connsiteY3072" fmla="*/ 596271 h 2380521"/>
              <a:gd name="connsiteX3073" fmla="*/ 1285116 w 8023328"/>
              <a:gd name="connsiteY3073" fmla="*/ 583873 h 2380521"/>
              <a:gd name="connsiteX3074" fmla="*/ 1297515 w 8023328"/>
              <a:gd name="connsiteY3074" fmla="*/ 570017 h 2380521"/>
              <a:gd name="connsiteX3075" fmla="*/ 1226680 w 8023328"/>
              <a:gd name="connsiteY3075" fmla="*/ 570017 h 2380521"/>
              <a:gd name="connsiteX3076" fmla="*/ 1240537 w 8023328"/>
              <a:gd name="connsiteY3076" fmla="*/ 583873 h 2380521"/>
              <a:gd name="connsiteX3077" fmla="*/ 1226680 w 8023328"/>
              <a:gd name="connsiteY3077" fmla="*/ 596271 h 2380521"/>
              <a:gd name="connsiteX3078" fmla="*/ 1214296 w 8023328"/>
              <a:gd name="connsiteY3078" fmla="*/ 583873 h 2380521"/>
              <a:gd name="connsiteX3079" fmla="*/ 1226680 w 8023328"/>
              <a:gd name="connsiteY3079" fmla="*/ 570017 h 2380521"/>
              <a:gd name="connsiteX3080" fmla="*/ 1154879 w 8023328"/>
              <a:gd name="connsiteY3080" fmla="*/ 570017 h 2380521"/>
              <a:gd name="connsiteX3081" fmla="*/ 1169669 w 8023328"/>
              <a:gd name="connsiteY3081" fmla="*/ 583873 h 2380521"/>
              <a:gd name="connsiteX3082" fmla="*/ 1154879 w 8023328"/>
              <a:gd name="connsiteY3082" fmla="*/ 596271 h 2380521"/>
              <a:gd name="connsiteX3083" fmla="*/ 1140090 w 8023328"/>
              <a:gd name="connsiteY3083" fmla="*/ 583873 h 2380521"/>
              <a:gd name="connsiteX3084" fmla="*/ 1154879 w 8023328"/>
              <a:gd name="connsiteY3084" fmla="*/ 570017 h 2380521"/>
              <a:gd name="connsiteX3085" fmla="*/ 1084053 w 8023328"/>
              <a:gd name="connsiteY3085" fmla="*/ 570017 h 2380521"/>
              <a:gd name="connsiteX3086" fmla="*/ 1098840 w 8023328"/>
              <a:gd name="connsiteY3086" fmla="*/ 583873 h 2380521"/>
              <a:gd name="connsiteX3087" fmla="*/ 1084053 w 8023328"/>
              <a:gd name="connsiteY3087" fmla="*/ 596271 h 2380521"/>
              <a:gd name="connsiteX3088" fmla="*/ 1069263 w 8023328"/>
              <a:gd name="connsiteY3088" fmla="*/ 583873 h 2380521"/>
              <a:gd name="connsiteX3089" fmla="*/ 1084053 w 8023328"/>
              <a:gd name="connsiteY3089" fmla="*/ 570017 h 2380521"/>
              <a:gd name="connsiteX3090" fmla="*/ 1013010 w 8023328"/>
              <a:gd name="connsiteY3090" fmla="*/ 570017 h 2380521"/>
              <a:gd name="connsiteX3091" fmla="*/ 1024682 w 8023328"/>
              <a:gd name="connsiteY3091" fmla="*/ 583873 h 2380521"/>
              <a:gd name="connsiteX3092" fmla="*/ 1013010 w 8023328"/>
              <a:gd name="connsiteY3092" fmla="*/ 596271 h 2380521"/>
              <a:gd name="connsiteX3093" fmla="*/ 998433 w 8023328"/>
              <a:gd name="connsiteY3093" fmla="*/ 583873 h 2380521"/>
              <a:gd name="connsiteX3094" fmla="*/ 1013010 w 8023328"/>
              <a:gd name="connsiteY3094" fmla="*/ 570017 h 2380521"/>
              <a:gd name="connsiteX3095" fmla="*/ 941458 w 8023328"/>
              <a:gd name="connsiteY3095" fmla="*/ 570017 h 2380521"/>
              <a:gd name="connsiteX3096" fmla="*/ 953857 w 8023328"/>
              <a:gd name="connsiteY3096" fmla="*/ 583873 h 2380521"/>
              <a:gd name="connsiteX3097" fmla="*/ 941458 w 8023328"/>
              <a:gd name="connsiteY3097" fmla="*/ 596271 h 2380521"/>
              <a:gd name="connsiteX3098" fmla="*/ 927601 w 8023328"/>
              <a:gd name="connsiteY3098" fmla="*/ 583873 h 2380521"/>
              <a:gd name="connsiteX3099" fmla="*/ 941458 w 8023328"/>
              <a:gd name="connsiteY3099" fmla="*/ 570017 h 2380521"/>
              <a:gd name="connsiteX3100" fmla="*/ 870626 w 8023328"/>
              <a:gd name="connsiteY3100" fmla="*/ 570017 h 2380521"/>
              <a:gd name="connsiteX3101" fmla="*/ 883027 w 8023328"/>
              <a:gd name="connsiteY3101" fmla="*/ 583873 h 2380521"/>
              <a:gd name="connsiteX3102" fmla="*/ 870626 w 8023328"/>
              <a:gd name="connsiteY3102" fmla="*/ 596271 h 2380521"/>
              <a:gd name="connsiteX3103" fmla="*/ 856772 w 8023328"/>
              <a:gd name="connsiteY3103" fmla="*/ 583873 h 2380521"/>
              <a:gd name="connsiteX3104" fmla="*/ 870626 w 8023328"/>
              <a:gd name="connsiteY3104" fmla="*/ 570017 h 2380521"/>
              <a:gd name="connsiteX3105" fmla="*/ 798340 w 8023328"/>
              <a:gd name="connsiteY3105" fmla="*/ 570017 h 2380521"/>
              <a:gd name="connsiteX3106" fmla="*/ 812193 w 8023328"/>
              <a:gd name="connsiteY3106" fmla="*/ 583873 h 2380521"/>
              <a:gd name="connsiteX3107" fmla="*/ 798340 w 8023328"/>
              <a:gd name="connsiteY3107" fmla="*/ 596271 h 2380521"/>
              <a:gd name="connsiteX3108" fmla="*/ 785941 w 8023328"/>
              <a:gd name="connsiteY3108" fmla="*/ 583873 h 2380521"/>
              <a:gd name="connsiteX3109" fmla="*/ 798340 w 8023328"/>
              <a:gd name="connsiteY3109" fmla="*/ 570017 h 2380521"/>
              <a:gd name="connsiteX3110" fmla="*/ 724135 w 8023328"/>
              <a:gd name="connsiteY3110" fmla="*/ 570017 h 2380521"/>
              <a:gd name="connsiteX3111" fmla="*/ 737991 w 8023328"/>
              <a:gd name="connsiteY3111" fmla="*/ 583873 h 2380521"/>
              <a:gd name="connsiteX3112" fmla="*/ 724135 w 8023328"/>
              <a:gd name="connsiteY3112" fmla="*/ 596271 h 2380521"/>
              <a:gd name="connsiteX3113" fmla="*/ 711737 w 8023328"/>
              <a:gd name="connsiteY3113" fmla="*/ 583873 h 2380521"/>
              <a:gd name="connsiteX3114" fmla="*/ 724135 w 8023328"/>
              <a:gd name="connsiteY3114" fmla="*/ 570017 h 2380521"/>
              <a:gd name="connsiteX3115" fmla="*/ 653306 w 8023328"/>
              <a:gd name="connsiteY3115" fmla="*/ 570017 h 2380521"/>
              <a:gd name="connsiteX3116" fmla="*/ 667161 w 8023328"/>
              <a:gd name="connsiteY3116" fmla="*/ 583873 h 2380521"/>
              <a:gd name="connsiteX3117" fmla="*/ 653306 w 8023328"/>
              <a:gd name="connsiteY3117" fmla="*/ 596271 h 2380521"/>
              <a:gd name="connsiteX3118" fmla="*/ 640910 w 8023328"/>
              <a:gd name="connsiteY3118" fmla="*/ 583873 h 2380521"/>
              <a:gd name="connsiteX3119" fmla="*/ 653306 w 8023328"/>
              <a:gd name="connsiteY3119" fmla="*/ 570017 h 2380521"/>
              <a:gd name="connsiteX3120" fmla="*/ 584865 w 8023328"/>
              <a:gd name="connsiteY3120" fmla="*/ 570017 h 2380521"/>
              <a:gd name="connsiteX3121" fmla="*/ 599654 w 8023328"/>
              <a:gd name="connsiteY3121" fmla="*/ 583873 h 2380521"/>
              <a:gd name="connsiteX3122" fmla="*/ 584865 w 8023328"/>
              <a:gd name="connsiteY3122" fmla="*/ 596271 h 2380521"/>
              <a:gd name="connsiteX3123" fmla="*/ 570076 w 8023328"/>
              <a:gd name="connsiteY3123" fmla="*/ 583873 h 2380521"/>
              <a:gd name="connsiteX3124" fmla="*/ 584865 w 8023328"/>
              <a:gd name="connsiteY3124" fmla="*/ 570017 h 2380521"/>
              <a:gd name="connsiteX3125" fmla="*/ 513668 w 8023328"/>
              <a:gd name="connsiteY3125" fmla="*/ 570017 h 2380521"/>
              <a:gd name="connsiteX3126" fmla="*/ 528846 w 8023328"/>
              <a:gd name="connsiteY3126" fmla="*/ 583873 h 2380521"/>
              <a:gd name="connsiteX3127" fmla="*/ 513668 w 8023328"/>
              <a:gd name="connsiteY3127" fmla="*/ 596271 h 2380521"/>
              <a:gd name="connsiteX3128" fmla="*/ 499248 w 8023328"/>
              <a:gd name="connsiteY3128" fmla="*/ 583873 h 2380521"/>
              <a:gd name="connsiteX3129" fmla="*/ 513668 w 8023328"/>
              <a:gd name="connsiteY3129" fmla="*/ 570017 h 2380521"/>
              <a:gd name="connsiteX3130" fmla="*/ 439833 w 8023328"/>
              <a:gd name="connsiteY3130" fmla="*/ 570017 h 2380521"/>
              <a:gd name="connsiteX3131" fmla="*/ 454623 w 8023328"/>
              <a:gd name="connsiteY3131" fmla="*/ 583873 h 2380521"/>
              <a:gd name="connsiteX3132" fmla="*/ 439833 w 8023328"/>
              <a:gd name="connsiteY3132" fmla="*/ 596271 h 2380521"/>
              <a:gd name="connsiteX3133" fmla="*/ 425044 w 8023328"/>
              <a:gd name="connsiteY3133" fmla="*/ 583873 h 2380521"/>
              <a:gd name="connsiteX3134" fmla="*/ 439833 w 8023328"/>
              <a:gd name="connsiteY3134" fmla="*/ 570017 h 2380521"/>
              <a:gd name="connsiteX3135" fmla="*/ 368072 w 8023328"/>
              <a:gd name="connsiteY3135" fmla="*/ 570017 h 2380521"/>
              <a:gd name="connsiteX3136" fmla="*/ 380467 w 8023328"/>
              <a:gd name="connsiteY3136" fmla="*/ 583873 h 2380521"/>
              <a:gd name="connsiteX3137" fmla="*/ 368072 w 8023328"/>
              <a:gd name="connsiteY3137" fmla="*/ 596271 h 2380521"/>
              <a:gd name="connsiteX3138" fmla="*/ 354211 w 8023328"/>
              <a:gd name="connsiteY3138" fmla="*/ 583873 h 2380521"/>
              <a:gd name="connsiteX3139" fmla="*/ 368072 w 8023328"/>
              <a:gd name="connsiteY3139" fmla="*/ 570017 h 2380521"/>
              <a:gd name="connsiteX3140" fmla="*/ 3081772 w 8023328"/>
              <a:gd name="connsiteY3140" fmla="*/ 499186 h 2380521"/>
              <a:gd name="connsiteX3141" fmla="*/ 3095622 w 8023328"/>
              <a:gd name="connsiteY3141" fmla="*/ 511583 h 2380521"/>
              <a:gd name="connsiteX3142" fmla="*/ 3081772 w 8023328"/>
              <a:gd name="connsiteY3142" fmla="*/ 525440 h 2380521"/>
              <a:gd name="connsiteX3143" fmla="*/ 3069372 w 8023328"/>
              <a:gd name="connsiteY3143" fmla="*/ 511583 h 2380521"/>
              <a:gd name="connsiteX3144" fmla="*/ 3081772 w 8023328"/>
              <a:gd name="connsiteY3144" fmla="*/ 499186 h 2380521"/>
              <a:gd name="connsiteX3145" fmla="*/ 3013712 w 8023328"/>
              <a:gd name="connsiteY3145" fmla="*/ 499186 h 2380521"/>
              <a:gd name="connsiteX3146" fmla="*/ 3028135 w 8023328"/>
              <a:gd name="connsiteY3146" fmla="*/ 511583 h 2380521"/>
              <a:gd name="connsiteX3147" fmla="*/ 3013712 w 8023328"/>
              <a:gd name="connsiteY3147" fmla="*/ 525440 h 2380521"/>
              <a:gd name="connsiteX3148" fmla="*/ 2998539 w 8023328"/>
              <a:gd name="connsiteY3148" fmla="*/ 511583 h 2380521"/>
              <a:gd name="connsiteX3149" fmla="*/ 3013712 w 8023328"/>
              <a:gd name="connsiteY3149" fmla="*/ 499186 h 2380521"/>
              <a:gd name="connsiteX3150" fmla="*/ 2942491 w 8023328"/>
              <a:gd name="connsiteY3150" fmla="*/ 499186 h 2380521"/>
              <a:gd name="connsiteX3151" fmla="*/ 2957285 w 8023328"/>
              <a:gd name="connsiteY3151" fmla="*/ 511583 h 2380521"/>
              <a:gd name="connsiteX3152" fmla="*/ 2942491 w 8023328"/>
              <a:gd name="connsiteY3152" fmla="*/ 525440 h 2380521"/>
              <a:gd name="connsiteX3153" fmla="*/ 2927705 w 8023328"/>
              <a:gd name="connsiteY3153" fmla="*/ 511583 h 2380521"/>
              <a:gd name="connsiteX3154" fmla="*/ 2942491 w 8023328"/>
              <a:gd name="connsiteY3154" fmla="*/ 499186 h 2380521"/>
              <a:gd name="connsiteX3155" fmla="*/ 2868291 w 8023328"/>
              <a:gd name="connsiteY3155" fmla="*/ 499186 h 2380521"/>
              <a:gd name="connsiteX3156" fmla="*/ 2883082 w 8023328"/>
              <a:gd name="connsiteY3156" fmla="*/ 511583 h 2380521"/>
              <a:gd name="connsiteX3157" fmla="*/ 2868291 w 8023328"/>
              <a:gd name="connsiteY3157" fmla="*/ 525440 h 2380521"/>
              <a:gd name="connsiteX3158" fmla="*/ 2853502 w 8023328"/>
              <a:gd name="connsiteY3158" fmla="*/ 511583 h 2380521"/>
              <a:gd name="connsiteX3159" fmla="*/ 2868291 w 8023328"/>
              <a:gd name="connsiteY3159" fmla="*/ 499186 h 2380521"/>
              <a:gd name="connsiteX3160" fmla="*/ 2796533 w 8023328"/>
              <a:gd name="connsiteY3160" fmla="*/ 499186 h 2380521"/>
              <a:gd name="connsiteX3161" fmla="*/ 2808931 w 8023328"/>
              <a:gd name="connsiteY3161" fmla="*/ 511583 h 2380521"/>
              <a:gd name="connsiteX3162" fmla="*/ 2796533 w 8023328"/>
              <a:gd name="connsiteY3162" fmla="*/ 525440 h 2380521"/>
              <a:gd name="connsiteX3163" fmla="*/ 2782678 w 8023328"/>
              <a:gd name="connsiteY3163" fmla="*/ 511583 h 2380521"/>
              <a:gd name="connsiteX3164" fmla="*/ 2796533 w 8023328"/>
              <a:gd name="connsiteY3164" fmla="*/ 499186 h 2380521"/>
              <a:gd name="connsiteX3165" fmla="*/ 2725695 w 8023328"/>
              <a:gd name="connsiteY3165" fmla="*/ 499186 h 2380521"/>
              <a:gd name="connsiteX3166" fmla="*/ 2738097 w 8023328"/>
              <a:gd name="connsiteY3166" fmla="*/ 511583 h 2380521"/>
              <a:gd name="connsiteX3167" fmla="*/ 2725695 w 8023328"/>
              <a:gd name="connsiteY3167" fmla="*/ 525440 h 2380521"/>
              <a:gd name="connsiteX3168" fmla="*/ 2711846 w 8023328"/>
              <a:gd name="connsiteY3168" fmla="*/ 511583 h 2380521"/>
              <a:gd name="connsiteX3169" fmla="*/ 2725695 w 8023328"/>
              <a:gd name="connsiteY3169" fmla="*/ 499186 h 2380521"/>
              <a:gd name="connsiteX3170" fmla="*/ 2654870 w 8023328"/>
              <a:gd name="connsiteY3170" fmla="*/ 499186 h 2380521"/>
              <a:gd name="connsiteX3171" fmla="*/ 2667266 w 8023328"/>
              <a:gd name="connsiteY3171" fmla="*/ 511583 h 2380521"/>
              <a:gd name="connsiteX3172" fmla="*/ 2654870 w 8023328"/>
              <a:gd name="connsiteY3172" fmla="*/ 525440 h 2380521"/>
              <a:gd name="connsiteX3173" fmla="*/ 2641013 w 8023328"/>
              <a:gd name="connsiteY3173" fmla="*/ 511583 h 2380521"/>
              <a:gd name="connsiteX3174" fmla="*/ 2654870 w 8023328"/>
              <a:gd name="connsiteY3174" fmla="*/ 499186 h 2380521"/>
              <a:gd name="connsiteX3175" fmla="*/ 2582580 w 8023328"/>
              <a:gd name="connsiteY3175" fmla="*/ 499186 h 2380521"/>
              <a:gd name="connsiteX3176" fmla="*/ 2596435 w 8023328"/>
              <a:gd name="connsiteY3176" fmla="*/ 511583 h 2380521"/>
              <a:gd name="connsiteX3177" fmla="*/ 2582580 w 8023328"/>
              <a:gd name="connsiteY3177" fmla="*/ 525440 h 2380521"/>
              <a:gd name="connsiteX3178" fmla="*/ 2570184 w 8023328"/>
              <a:gd name="connsiteY3178" fmla="*/ 511583 h 2380521"/>
              <a:gd name="connsiteX3179" fmla="*/ 2582580 w 8023328"/>
              <a:gd name="connsiteY3179" fmla="*/ 499186 h 2380521"/>
              <a:gd name="connsiteX3180" fmla="*/ 2511026 w 8023328"/>
              <a:gd name="connsiteY3180" fmla="*/ 499186 h 2380521"/>
              <a:gd name="connsiteX3181" fmla="*/ 2525610 w 8023328"/>
              <a:gd name="connsiteY3181" fmla="*/ 511583 h 2380521"/>
              <a:gd name="connsiteX3182" fmla="*/ 2511026 w 8023328"/>
              <a:gd name="connsiteY3182" fmla="*/ 525440 h 2380521"/>
              <a:gd name="connsiteX3183" fmla="*/ 2499361 w 8023328"/>
              <a:gd name="connsiteY3183" fmla="*/ 511583 h 2380521"/>
              <a:gd name="connsiteX3184" fmla="*/ 2511026 w 8023328"/>
              <a:gd name="connsiteY3184" fmla="*/ 499186 h 2380521"/>
              <a:gd name="connsiteX3185" fmla="*/ 2440924 w 8023328"/>
              <a:gd name="connsiteY3185" fmla="*/ 499186 h 2380521"/>
              <a:gd name="connsiteX3186" fmla="*/ 2454781 w 8023328"/>
              <a:gd name="connsiteY3186" fmla="*/ 511583 h 2380521"/>
              <a:gd name="connsiteX3187" fmla="*/ 2440924 w 8023328"/>
              <a:gd name="connsiteY3187" fmla="*/ 525440 h 2380521"/>
              <a:gd name="connsiteX3188" fmla="*/ 2428527 w 8023328"/>
              <a:gd name="connsiteY3188" fmla="*/ 511583 h 2380521"/>
              <a:gd name="connsiteX3189" fmla="*/ 2440924 w 8023328"/>
              <a:gd name="connsiteY3189" fmla="*/ 499186 h 2380521"/>
              <a:gd name="connsiteX3190" fmla="*/ 2369108 w 8023328"/>
              <a:gd name="connsiteY3190" fmla="*/ 499186 h 2380521"/>
              <a:gd name="connsiteX3191" fmla="*/ 2383898 w 8023328"/>
              <a:gd name="connsiteY3191" fmla="*/ 511583 h 2380521"/>
              <a:gd name="connsiteX3192" fmla="*/ 2369108 w 8023328"/>
              <a:gd name="connsiteY3192" fmla="*/ 525440 h 2380521"/>
              <a:gd name="connsiteX3193" fmla="*/ 2354319 w 8023328"/>
              <a:gd name="connsiteY3193" fmla="*/ 511583 h 2380521"/>
              <a:gd name="connsiteX3194" fmla="*/ 2369108 w 8023328"/>
              <a:gd name="connsiteY3194" fmla="*/ 499186 h 2380521"/>
              <a:gd name="connsiteX3195" fmla="*/ 2298278 w 8023328"/>
              <a:gd name="connsiteY3195" fmla="*/ 499186 h 2380521"/>
              <a:gd name="connsiteX3196" fmla="*/ 2313066 w 8023328"/>
              <a:gd name="connsiteY3196" fmla="*/ 511583 h 2380521"/>
              <a:gd name="connsiteX3197" fmla="*/ 2298278 w 8023328"/>
              <a:gd name="connsiteY3197" fmla="*/ 525440 h 2380521"/>
              <a:gd name="connsiteX3198" fmla="*/ 2283488 w 8023328"/>
              <a:gd name="connsiteY3198" fmla="*/ 511583 h 2380521"/>
              <a:gd name="connsiteX3199" fmla="*/ 2298278 w 8023328"/>
              <a:gd name="connsiteY3199" fmla="*/ 499186 h 2380521"/>
              <a:gd name="connsiteX3200" fmla="*/ 2226514 w 8023328"/>
              <a:gd name="connsiteY3200" fmla="*/ 499186 h 2380521"/>
              <a:gd name="connsiteX3201" fmla="*/ 2238914 w 8023328"/>
              <a:gd name="connsiteY3201" fmla="*/ 511583 h 2380521"/>
              <a:gd name="connsiteX3202" fmla="*/ 2226514 w 8023328"/>
              <a:gd name="connsiteY3202" fmla="*/ 525440 h 2380521"/>
              <a:gd name="connsiteX3203" fmla="*/ 2212655 w 8023328"/>
              <a:gd name="connsiteY3203" fmla="*/ 511583 h 2380521"/>
              <a:gd name="connsiteX3204" fmla="*/ 2226514 w 8023328"/>
              <a:gd name="connsiteY3204" fmla="*/ 499186 h 2380521"/>
              <a:gd name="connsiteX3205" fmla="*/ 2155680 w 8023328"/>
              <a:gd name="connsiteY3205" fmla="*/ 499186 h 2380521"/>
              <a:gd name="connsiteX3206" fmla="*/ 2168079 w 8023328"/>
              <a:gd name="connsiteY3206" fmla="*/ 511583 h 2380521"/>
              <a:gd name="connsiteX3207" fmla="*/ 2155680 w 8023328"/>
              <a:gd name="connsiteY3207" fmla="*/ 525440 h 2380521"/>
              <a:gd name="connsiteX3208" fmla="*/ 2141823 w 8023328"/>
              <a:gd name="connsiteY3208" fmla="*/ 511583 h 2380521"/>
              <a:gd name="connsiteX3209" fmla="*/ 2155680 w 8023328"/>
              <a:gd name="connsiteY3209" fmla="*/ 499186 h 2380521"/>
              <a:gd name="connsiteX3210" fmla="*/ 2084846 w 8023328"/>
              <a:gd name="connsiteY3210" fmla="*/ 499186 h 2380521"/>
              <a:gd name="connsiteX3211" fmla="*/ 2097246 w 8023328"/>
              <a:gd name="connsiteY3211" fmla="*/ 511583 h 2380521"/>
              <a:gd name="connsiteX3212" fmla="*/ 2084846 w 8023328"/>
              <a:gd name="connsiteY3212" fmla="*/ 525440 h 2380521"/>
              <a:gd name="connsiteX3213" fmla="*/ 2070991 w 8023328"/>
              <a:gd name="connsiteY3213" fmla="*/ 511583 h 2380521"/>
              <a:gd name="connsiteX3214" fmla="*/ 2084846 w 8023328"/>
              <a:gd name="connsiteY3214" fmla="*/ 499186 h 2380521"/>
              <a:gd name="connsiteX3215" fmla="*/ 2011831 w 8023328"/>
              <a:gd name="connsiteY3215" fmla="*/ 499186 h 2380521"/>
              <a:gd name="connsiteX3216" fmla="*/ 2026416 w 8023328"/>
              <a:gd name="connsiteY3216" fmla="*/ 511583 h 2380521"/>
              <a:gd name="connsiteX3217" fmla="*/ 2011831 w 8023328"/>
              <a:gd name="connsiteY3217" fmla="*/ 525440 h 2380521"/>
              <a:gd name="connsiteX3218" fmla="*/ 2000165 w 8023328"/>
              <a:gd name="connsiteY3218" fmla="*/ 511583 h 2380521"/>
              <a:gd name="connsiteX3219" fmla="*/ 2011831 w 8023328"/>
              <a:gd name="connsiteY3219" fmla="*/ 499186 h 2380521"/>
              <a:gd name="connsiteX3220" fmla="*/ 1938362 w 8023328"/>
              <a:gd name="connsiteY3220" fmla="*/ 499186 h 2380521"/>
              <a:gd name="connsiteX3221" fmla="*/ 1952216 w 8023328"/>
              <a:gd name="connsiteY3221" fmla="*/ 511583 h 2380521"/>
              <a:gd name="connsiteX3222" fmla="*/ 1938362 w 8023328"/>
              <a:gd name="connsiteY3222" fmla="*/ 525440 h 2380521"/>
              <a:gd name="connsiteX3223" fmla="*/ 1925965 w 8023328"/>
              <a:gd name="connsiteY3223" fmla="*/ 511583 h 2380521"/>
              <a:gd name="connsiteX3224" fmla="*/ 1938362 w 8023328"/>
              <a:gd name="connsiteY3224" fmla="*/ 499186 h 2380521"/>
              <a:gd name="connsiteX3225" fmla="*/ 1867525 w 8023328"/>
              <a:gd name="connsiteY3225" fmla="*/ 499186 h 2380521"/>
              <a:gd name="connsiteX3226" fmla="*/ 1881384 w 8023328"/>
              <a:gd name="connsiteY3226" fmla="*/ 511583 h 2380521"/>
              <a:gd name="connsiteX3227" fmla="*/ 1867525 w 8023328"/>
              <a:gd name="connsiteY3227" fmla="*/ 525440 h 2380521"/>
              <a:gd name="connsiteX3228" fmla="*/ 1855126 w 8023328"/>
              <a:gd name="connsiteY3228" fmla="*/ 511583 h 2380521"/>
              <a:gd name="connsiteX3229" fmla="*/ 1867525 w 8023328"/>
              <a:gd name="connsiteY3229" fmla="*/ 499186 h 2380521"/>
              <a:gd name="connsiteX3230" fmla="*/ 1799085 w 8023328"/>
              <a:gd name="connsiteY3230" fmla="*/ 499186 h 2380521"/>
              <a:gd name="connsiteX3231" fmla="*/ 1813871 w 8023328"/>
              <a:gd name="connsiteY3231" fmla="*/ 511583 h 2380521"/>
              <a:gd name="connsiteX3232" fmla="*/ 1799085 w 8023328"/>
              <a:gd name="connsiteY3232" fmla="*/ 525440 h 2380521"/>
              <a:gd name="connsiteX3233" fmla="*/ 1784295 w 8023328"/>
              <a:gd name="connsiteY3233" fmla="*/ 511583 h 2380521"/>
              <a:gd name="connsiteX3234" fmla="*/ 1799085 w 8023328"/>
              <a:gd name="connsiteY3234" fmla="*/ 499186 h 2380521"/>
              <a:gd name="connsiteX3235" fmla="*/ 1728257 w 8023328"/>
              <a:gd name="connsiteY3235" fmla="*/ 499186 h 2380521"/>
              <a:gd name="connsiteX3236" fmla="*/ 1743046 w 8023328"/>
              <a:gd name="connsiteY3236" fmla="*/ 511583 h 2380521"/>
              <a:gd name="connsiteX3237" fmla="*/ 1728257 w 8023328"/>
              <a:gd name="connsiteY3237" fmla="*/ 525440 h 2380521"/>
              <a:gd name="connsiteX3238" fmla="*/ 1713469 w 8023328"/>
              <a:gd name="connsiteY3238" fmla="*/ 511583 h 2380521"/>
              <a:gd name="connsiteX3239" fmla="*/ 1728257 w 8023328"/>
              <a:gd name="connsiteY3239" fmla="*/ 499186 h 2380521"/>
              <a:gd name="connsiteX3240" fmla="*/ 1657426 w 8023328"/>
              <a:gd name="connsiteY3240" fmla="*/ 499186 h 2380521"/>
              <a:gd name="connsiteX3241" fmla="*/ 1672218 w 8023328"/>
              <a:gd name="connsiteY3241" fmla="*/ 511583 h 2380521"/>
              <a:gd name="connsiteX3242" fmla="*/ 1657426 w 8023328"/>
              <a:gd name="connsiteY3242" fmla="*/ 525440 h 2380521"/>
              <a:gd name="connsiteX3243" fmla="*/ 1642647 w 8023328"/>
              <a:gd name="connsiteY3243" fmla="*/ 511583 h 2380521"/>
              <a:gd name="connsiteX3244" fmla="*/ 1657426 w 8023328"/>
              <a:gd name="connsiteY3244" fmla="*/ 499186 h 2380521"/>
              <a:gd name="connsiteX3245" fmla="*/ 1582294 w 8023328"/>
              <a:gd name="connsiteY3245" fmla="*/ 499186 h 2380521"/>
              <a:gd name="connsiteX3246" fmla="*/ 1594694 w 8023328"/>
              <a:gd name="connsiteY3246" fmla="*/ 511583 h 2380521"/>
              <a:gd name="connsiteX3247" fmla="*/ 1582294 w 8023328"/>
              <a:gd name="connsiteY3247" fmla="*/ 525440 h 2380521"/>
              <a:gd name="connsiteX3248" fmla="*/ 1568438 w 8023328"/>
              <a:gd name="connsiteY3248" fmla="*/ 511583 h 2380521"/>
              <a:gd name="connsiteX3249" fmla="*/ 1582294 w 8023328"/>
              <a:gd name="connsiteY3249" fmla="*/ 499186 h 2380521"/>
              <a:gd name="connsiteX3250" fmla="*/ 1512192 w 8023328"/>
              <a:gd name="connsiteY3250" fmla="*/ 499186 h 2380521"/>
              <a:gd name="connsiteX3251" fmla="*/ 1523862 w 8023328"/>
              <a:gd name="connsiteY3251" fmla="*/ 511583 h 2380521"/>
              <a:gd name="connsiteX3252" fmla="*/ 1512192 w 8023328"/>
              <a:gd name="connsiteY3252" fmla="*/ 525440 h 2380521"/>
              <a:gd name="connsiteX3253" fmla="*/ 1497607 w 8023328"/>
              <a:gd name="connsiteY3253" fmla="*/ 511583 h 2380521"/>
              <a:gd name="connsiteX3254" fmla="*/ 1512192 w 8023328"/>
              <a:gd name="connsiteY3254" fmla="*/ 499186 h 2380521"/>
              <a:gd name="connsiteX3255" fmla="*/ 1440623 w 8023328"/>
              <a:gd name="connsiteY3255" fmla="*/ 499186 h 2380521"/>
              <a:gd name="connsiteX3256" fmla="*/ 1453023 w 8023328"/>
              <a:gd name="connsiteY3256" fmla="*/ 511583 h 2380521"/>
              <a:gd name="connsiteX3257" fmla="*/ 1440623 w 8023328"/>
              <a:gd name="connsiteY3257" fmla="*/ 525440 h 2380521"/>
              <a:gd name="connsiteX3258" fmla="*/ 1426771 w 8023328"/>
              <a:gd name="connsiteY3258" fmla="*/ 511583 h 2380521"/>
              <a:gd name="connsiteX3259" fmla="*/ 1440623 w 8023328"/>
              <a:gd name="connsiteY3259" fmla="*/ 499186 h 2380521"/>
              <a:gd name="connsiteX3260" fmla="*/ 1368341 w 8023328"/>
              <a:gd name="connsiteY3260" fmla="*/ 499186 h 2380521"/>
              <a:gd name="connsiteX3261" fmla="*/ 1382196 w 8023328"/>
              <a:gd name="connsiteY3261" fmla="*/ 511583 h 2380521"/>
              <a:gd name="connsiteX3262" fmla="*/ 1368341 w 8023328"/>
              <a:gd name="connsiteY3262" fmla="*/ 525440 h 2380521"/>
              <a:gd name="connsiteX3263" fmla="*/ 1355948 w 8023328"/>
              <a:gd name="connsiteY3263" fmla="*/ 511583 h 2380521"/>
              <a:gd name="connsiteX3264" fmla="*/ 1368341 w 8023328"/>
              <a:gd name="connsiteY3264" fmla="*/ 499186 h 2380521"/>
              <a:gd name="connsiteX3265" fmla="*/ 1297515 w 8023328"/>
              <a:gd name="connsiteY3265" fmla="*/ 499186 h 2380521"/>
              <a:gd name="connsiteX3266" fmla="*/ 1311369 w 8023328"/>
              <a:gd name="connsiteY3266" fmla="*/ 513042 h 2380521"/>
              <a:gd name="connsiteX3267" fmla="*/ 1297515 w 8023328"/>
              <a:gd name="connsiteY3267" fmla="*/ 525440 h 2380521"/>
              <a:gd name="connsiteX3268" fmla="*/ 1285118 w 8023328"/>
              <a:gd name="connsiteY3268" fmla="*/ 513042 h 2380521"/>
              <a:gd name="connsiteX3269" fmla="*/ 1297515 w 8023328"/>
              <a:gd name="connsiteY3269" fmla="*/ 499186 h 2380521"/>
              <a:gd name="connsiteX3270" fmla="*/ 1225700 w 8023328"/>
              <a:gd name="connsiteY3270" fmla="*/ 499186 h 2380521"/>
              <a:gd name="connsiteX3271" fmla="*/ 1240491 w 8023328"/>
              <a:gd name="connsiteY3271" fmla="*/ 513042 h 2380521"/>
              <a:gd name="connsiteX3272" fmla="*/ 1225700 w 8023328"/>
              <a:gd name="connsiteY3272" fmla="*/ 525440 h 2380521"/>
              <a:gd name="connsiteX3273" fmla="*/ 1210925 w 8023328"/>
              <a:gd name="connsiteY3273" fmla="*/ 513042 h 2380521"/>
              <a:gd name="connsiteX3274" fmla="*/ 1225700 w 8023328"/>
              <a:gd name="connsiteY3274" fmla="*/ 499186 h 2380521"/>
              <a:gd name="connsiteX3275" fmla="*/ 1154881 w 8023328"/>
              <a:gd name="connsiteY3275" fmla="*/ 499186 h 2380521"/>
              <a:gd name="connsiteX3276" fmla="*/ 1169669 w 8023328"/>
              <a:gd name="connsiteY3276" fmla="*/ 513042 h 2380521"/>
              <a:gd name="connsiteX3277" fmla="*/ 1154881 w 8023328"/>
              <a:gd name="connsiteY3277" fmla="*/ 525440 h 2380521"/>
              <a:gd name="connsiteX3278" fmla="*/ 1140095 w 8023328"/>
              <a:gd name="connsiteY3278" fmla="*/ 513042 h 2380521"/>
              <a:gd name="connsiteX3279" fmla="*/ 1154881 w 8023328"/>
              <a:gd name="connsiteY3279" fmla="*/ 499186 h 2380521"/>
              <a:gd name="connsiteX3280" fmla="*/ 1084053 w 8023328"/>
              <a:gd name="connsiteY3280" fmla="*/ 499186 h 2380521"/>
              <a:gd name="connsiteX3281" fmla="*/ 1098842 w 8023328"/>
              <a:gd name="connsiteY3281" fmla="*/ 513042 h 2380521"/>
              <a:gd name="connsiteX3282" fmla="*/ 1084053 w 8023328"/>
              <a:gd name="connsiteY3282" fmla="*/ 525440 h 2380521"/>
              <a:gd name="connsiteX3283" fmla="*/ 1069267 w 8023328"/>
              <a:gd name="connsiteY3283" fmla="*/ 513042 h 2380521"/>
              <a:gd name="connsiteX3284" fmla="*/ 1084053 w 8023328"/>
              <a:gd name="connsiteY3284" fmla="*/ 499186 h 2380521"/>
              <a:gd name="connsiteX3285" fmla="*/ 1013012 w 8023328"/>
              <a:gd name="connsiteY3285" fmla="*/ 499186 h 2380521"/>
              <a:gd name="connsiteX3286" fmla="*/ 1024685 w 8023328"/>
              <a:gd name="connsiteY3286" fmla="*/ 513042 h 2380521"/>
              <a:gd name="connsiteX3287" fmla="*/ 1013012 w 8023328"/>
              <a:gd name="connsiteY3287" fmla="*/ 525440 h 2380521"/>
              <a:gd name="connsiteX3288" fmla="*/ 998433 w 8023328"/>
              <a:gd name="connsiteY3288" fmla="*/ 513042 h 2380521"/>
              <a:gd name="connsiteX3289" fmla="*/ 1013012 w 8023328"/>
              <a:gd name="connsiteY3289" fmla="*/ 499186 h 2380521"/>
              <a:gd name="connsiteX3290" fmla="*/ 941461 w 8023328"/>
              <a:gd name="connsiteY3290" fmla="*/ 499186 h 2380521"/>
              <a:gd name="connsiteX3291" fmla="*/ 953861 w 8023328"/>
              <a:gd name="connsiteY3291" fmla="*/ 513042 h 2380521"/>
              <a:gd name="connsiteX3292" fmla="*/ 941461 w 8023328"/>
              <a:gd name="connsiteY3292" fmla="*/ 525440 h 2380521"/>
              <a:gd name="connsiteX3293" fmla="*/ 927607 w 8023328"/>
              <a:gd name="connsiteY3293" fmla="*/ 513042 h 2380521"/>
              <a:gd name="connsiteX3294" fmla="*/ 941461 w 8023328"/>
              <a:gd name="connsiteY3294" fmla="*/ 499186 h 2380521"/>
              <a:gd name="connsiteX3295" fmla="*/ 870626 w 8023328"/>
              <a:gd name="connsiteY3295" fmla="*/ 499186 h 2380521"/>
              <a:gd name="connsiteX3296" fmla="*/ 883027 w 8023328"/>
              <a:gd name="connsiteY3296" fmla="*/ 513042 h 2380521"/>
              <a:gd name="connsiteX3297" fmla="*/ 870626 w 8023328"/>
              <a:gd name="connsiteY3297" fmla="*/ 525440 h 2380521"/>
              <a:gd name="connsiteX3298" fmla="*/ 856774 w 8023328"/>
              <a:gd name="connsiteY3298" fmla="*/ 513042 h 2380521"/>
              <a:gd name="connsiteX3299" fmla="*/ 870626 w 8023328"/>
              <a:gd name="connsiteY3299" fmla="*/ 499186 h 2380521"/>
              <a:gd name="connsiteX3300" fmla="*/ 798340 w 8023328"/>
              <a:gd name="connsiteY3300" fmla="*/ 499186 h 2380521"/>
              <a:gd name="connsiteX3301" fmla="*/ 812196 w 8023328"/>
              <a:gd name="connsiteY3301" fmla="*/ 513042 h 2380521"/>
              <a:gd name="connsiteX3302" fmla="*/ 798340 w 8023328"/>
              <a:gd name="connsiteY3302" fmla="*/ 525440 h 2380521"/>
              <a:gd name="connsiteX3303" fmla="*/ 785941 w 8023328"/>
              <a:gd name="connsiteY3303" fmla="*/ 513042 h 2380521"/>
              <a:gd name="connsiteX3304" fmla="*/ 798340 w 8023328"/>
              <a:gd name="connsiteY3304" fmla="*/ 499186 h 2380521"/>
              <a:gd name="connsiteX3305" fmla="*/ 724135 w 8023328"/>
              <a:gd name="connsiteY3305" fmla="*/ 499186 h 2380521"/>
              <a:gd name="connsiteX3306" fmla="*/ 737991 w 8023328"/>
              <a:gd name="connsiteY3306" fmla="*/ 513042 h 2380521"/>
              <a:gd name="connsiteX3307" fmla="*/ 724135 w 8023328"/>
              <a:gd name="connsiteY3307" fmla="*/ 525440 h 2380521"/>
              <a:gd name="connsiteX3308" fmla="*/ 711744 w 8023328"/>
              <a:gd name="connsiteY3308" fmla="*/ 513042 h 2380521"/>
              <a:gd name="connsiteX3309" fmla="*/ 724135 w 8023328"/>
              <a:gd name="connsiteY3309" fmla="*/ 499186 h 2380521"/>
              <a:gd name="connsiteX3310" fmla="*/ 653306 w 8023328"/>
              <a:gd name="connsiteY3310" fmla="*/ 499186 h 2380521"/>
              <a:gd name="connsiteX3311" fmla="*/ 667164 w 8023328"/>
              <a:gd name="connsiteY3311" fmla="*/ 513042 h 2380521"/>
              <a:gd name="connsiteX3312" fmla="*/ 653306 w 8023328"/>
              <a:gd name="connsiteY3312" fmla="*/ 525440 h 2380521"/>
              <a:gd name="connsiteX3313" fmla="*/ 640910 w 8023328"/>
              <a:gd name="connsiteY3313" fmla="*/ 513042 h 2380521"/>
              <a:gd name="connsiteX3314" fmla="*/ 653306 w 8023328"/>
              <a:gd name="connsiteY3314" fmla="*/ 499186 h 2380521"/>
              <a:gd name="connsiteX3315" fmla="*/ 584869 w 8023328"/>
              <a:gd name="connsiteY3315" fmla="*/ 499186 h 2380521"/>
              <a:gd name="connsiteX3316" fmla="*/ 599654 w 8023328"/>
              <a:gd name="connsiteY3316" fmla="*/ 513042 h 2380521"/>
              <a:gd name="connsiteX3317" fmla="*/ 584869 w 8023328"/>
              <a:gd name="connsiteY3317" fmla="*/ 525440 h 2380521"/>
              <a:gd name="connsiteX3318" fmla="*/ 570076 w 8023328"/>
              <a:gd name="connsiteY3318" fmla="*/ 513042 h 2380521"/>
              <a:gd name="connsiteX3319" fmla="*/ 584869 w 8023328"/>
              <a:gd name="connsiteY3319" fmla="*/ 499186 h 2380521"/>
              <a:gd name="connsiteX3320" fmla="*/ 513670 w 8023328"/>
              <a:gd name="connsiteY3320" fmla="*/ 499186 h 2380521"/>
              <a:gd name="connsiteX3321" fmla="*/ 528846 w 8023328"/>
              <a:gd name="connsiteY3321" fmla="*/ 513042 h 2380521"/>
              <a:gd name="connsiteX3322" fmla="*/ 513670 w 8023328"/>
              <a:gd name="connsiteY3322" fmla="*/ 525440 h 2380521"/>
              <a:gd name="connsiteX3323" fmla="*/ 499248 w 8023328"/>
              <a:gd name="connsiteY3323" fmla="*/ 513042 h 2380521"/>
              <a:gd name="connsiteX3324" fmla="*/ 513670 w 8023328"/>
              <a:gd name="connsiteY3324" fmla="*/ 499186 h 2380521"/>
              <a:gd name="connsiteX3325" fmla="*/ 3939871 w 8023328"/>
              <a:gd name="connsiteY3325" fmla="*/ 495814 h 2380521"/>
              <a:gd name="connsiteX3326" fmla="*/ 3952268 w 8023328"/>
              <a:gd name="connsiteY3326" fmla="*/ 510602 h 2380521"/>
              <a:gd name="connsiteX3327" fmla="*/ 3939871 w 8023328"/>
              <a:gd name="connsiteY3327" fmla="*/ 525391 h 2380521"/>
              <a:gd name="connsiteX3328" fmla="*/ 3926015 w 8023328"/>
              <a:gd name="connsiteY3328" fmla="*/ 510602 h 2380521"/>
              <a:gd name="connsiteX3329" fmla="*/ 3939871 w 8023328"/>
              <a:gd name="connsiteY3329" fmla="*/ 495814 h 2380521"/>
              <a:gd name="connsiteX3330" fmla="*/ 3869042 w 8023328"/>
              <a:gd name="connsiteY3330" fmla="*/ 495814 h 2380521"/>
              <a:gd name="connsiteX3331" fmla="*/ 3881439 w 8023328"/>
              <a:gd name="connsiteY3331" fmla="*/ 510602 h 2380521"/>
              <a:gd name="connsiteX3332" fmla="*/ 3869042 w 8023328"/>
              <a:gd name="connsiteY3332" fmla="*/ 525391 h 2380521"/>
              <a:gd name="connsiteX3333" fmla="*/ 3855186 w 8023328"/>
              <a:gd name="connsiteY3333" fmla="*/ 510602 h 2380521"/>
              <a:gd name="connsiteX3334" fmla="*/ 3869042 w 8023328"/>
              <a:gd name="connsiteY3334" fmla="*/ 495814 h 2380521"/>
              <a:gd name="connsiteX3335" fmla="*/ 3796752 w 8023328"/>
              <a:gd name="connsiteY3335" fmla="*/ 495814 h 2380521"/>
              <a:gd name="connsiteX3336" fmla="*/ 3810608 w 8023328"/>
              <a:gd name="connsiteY3336" fmla="*/ 510602 h 2380521"/>
              <a:gd name="connsiteX3337" fmla="*/ 3796752 w 8023328"/>
              <a:gd name="connsiteY3337" fmla="*/ 525391 h 2380521"/>
              <a:gd name="connsiteX3338" fmla="*/ 3784355 w 8023328"/>
              <a:gd name="connsiteY3338" fmla="*/ 510602 h 2380521"/>
              <a:gd name="connsiteX3339" fmla="*/ 3796752 w 8023328"/>
              <a:gd name="connsiteY3339" fmla="*/ 495814 h 2380521"/>
              <a:gd name="connsiteX3340" fmla="*/ 3725922 w 8023328"/>
              <a:gd name="connsiteY3340" fmla="*/ 495814 h 2380521"/>
              <a:gd name="connsiteX3341" fmla="*/ 3739778 w 8023328"/>
              <a:gd name="connsiteY3341" fmla="*/ 510602 h 2380521"/>
              <a:gd name="connsiteX3342" fmla="*/ 3725922 w 8023328"/>
              <a:gd name="connsiteY3342" fmla="*/ 525391 h 2380521"/>
              <a:gd name="connsiteX3343" fmla="*/ 3713525 w 8023328"/>
              <a:gd name="connsiteY3343" fmla="*/ 510602 h 2380521"/>
              <a:gd name="connsiteX3344" fmla="*/ 3725922 w 8023328"/>
              <a:gd name="connsiteY3344" fmla="*/ 495814 h 2380521"/>
              <a:gd name="connsiteX3345" fmla="*/ 3655091 w 8023328"/>
              <a:gd name="connsiteY3345" fmla="*/ 495814 h 2380521"/>
              <a:gd name="connsiteX3346" fmla="*/ 3668947 w 8023328"/>
              <a:gd name="connsiteY3346" fmla="*/ 510602 h 2380521"/>
              <a:gd name="connsiteX3347" fmla="*/ 3655091 w 8023328"/>
              <a:gd name="connsiteY3347" fmla="*/ 525391 h 2380521"/>
              <a:gd name="connsiteX3348" fmla="*/ 3642694 w 8023328"/>
              <a:gd name="connsiteY3348" fmla="*/ 510602 h 2380521"/>
              <a:gd name="connsiteX3349" fmla="*/ 3655091 w 8023328"/>
              <a:gd name="connsiteY3349" fmla="*/ 495814 h 2380521"/>
              <a:gd name="connsiteX3350" fmla="*/ 3583280 w 8023328"/>
              <a:gd name="connsiteY3350" fmla="*/ 495814 h 2380521"/>
              <a:gd name="connsiteX3351" fmla="*/ 3598069 w 8023328"/>
              <a:gd name="connsiteY3351" fmla="*/ 510602 h 2380521"/>
              <a:gd name="connsiteX3352" fmla="*/ 3583280 w 8023328"/>
              <a:gd name="connsiteY3352" fmla="*/ 525391 h 2380521"/>
              <a:gd name="connsiteX3353" fmla="*/ 3568491 w 8023328"/>
              <a:gd name="connsiteY3353" fmla="*/ 510602 h 2380521"/>
              <a:gd name="connsiteX3354" fmla="*/ 3583280 w 8023328"/>
              <a:gd name="connsiteY3354" fmla="*/ 495814 h 2380521"/>
              <a:gd name="connsiteX3355" fmla="*/ 3512449 w 8023328"/>
              <a:gd name="connsiteY3355" fmla="*/ 495814 h 2380521"/>
              <a:gd name="connsiteX3356" fmla="*/ 3527237 w 8023328"/>
              <a:gd name="connsiteY3356" fmla="*/ 510602 h 2380521"/>
              <a:gd name="connsiteX3357" fmla="*/ 3512449 w 8023328"/>
              <a:gd name="connsiteY3357" fmla="*/ 525391 h 2380521"/>
              <a:gd name="connsiteX3358" fmla="*/ 3497661 w 8023328"/>
              <a:gd name="connsiteY3358" fmla="*/ 510602 h 2380521"/>
              <a:gd name="connsiteX3359" fmla="*/ 3512449 w 8023328"/>
              <a:gd name="connsiteY3359" fmla="*/ 495814 h 2380521"/>
              <a:gd name="connsiteX3360" fmla="*/ 3440686 w 8023328"/>
              <a:gd name="connsiteY3360" fmla="*/ 495814 h 2380521"/>
              <a:gd name="connsiteX3361" fmla="*/ 3453083 w 8023328"/>
              <a:gd name="connsiteY3361" fmla="*/ 510602 h 2380521"/>
              <a:gd name="connsiteX3362" fmla="*/ 3440686 w 8023328"/>
              <a:gd name="connsiteY3362" fmla="*/ 525391 h 2380521"/>
              <a:gd name="connsiteX3363" fmla="*/ 3426830 w 8023328"/>
              <a:gd name="connsiteY3363" fmla="*/ 510602 h 2380521"/>
              <a:gd name="connsiteX3364" fmla="*/ 3440686 w 8023328"/>
              <a:gd name="connsiteY3364" fmla="*/ 495814 h 2380521"/>
              <a:gd name="connsiteX3365" fmla="*/ 3369857 w 8023328"/>
              <a:gd name="connsiteY3365" fmla="*/ 495814 h 2380521"/>
              <a:gd name="connsiteX3366" fmla="*/ 3382254 w 8023328"/>
              <a:gd name="connsiteY3366" fmla="*/ 510602 h 2380521"/>
              <a:gd name="connsiteX3367" fmla="*/ 3369857 w 8023328"/>
              <a:gd name="connsiteY3367" fmla="*/ 525391 h 2380521"/>
              <a:gd name="connsiteX3368" fmla="*/ 3356001 w 8023328"/>
              <a:gd name="connsiteY3368" fmla="*/ 510602 h 2380521"/>
              <a:gd name="connsiteX3369" fmla="*/ 3369857 w 8023328"/>
              <a:gd name="connsiteY3369" fmla="*/ 495814 h 2380521"/>
              <a:gd name="connsiteX3370" fmla="*/ 3299094 w 8023328"/>
              <a:gd name="connsiteY3370" fmla="*/ 495814 h 2380521"/>
              <a:gd name="connsiteX3371" fmla="*/ 3311491 w 8023328"/>
              <a:gd name="connsiteY3371" fmla="*/ 510602 h 2380521"/>
              <a:gd name="connsiteX3372" fmla="*/ 3299094 w 8023328"/>
              <a:gd name="connsiteY3372" fmla="*/ 525391 h 2380521"/>
              <a:gd name="connsiteX3373" fmla="*/ 3285240 w 8023328"/>
              <a:gd name="connsiteY3373" fmla="*/ 510602 h 2380521"/>
              <a:gd name="connsiteX3374" fmla="*/ 3299094 w 8023328"/>
              <a:gd name="connsiteY3374" fmla="*/ 495814 h 2380521"/>
              <a:gd name="connsiteX3375" fmla="*/ 3226805 w 8023328"/>
              <a:gd name="connsiteY3375" fmla="*/ 495814 h 2380521"/>
              <a:gd name="connsiteX3376" fmla="*/ 3240660 w 8023328"/>
              <a:gd name="connsiteY3376" fmla="*/ 510602 h 2380521"/>
              <a:gd name="connsiteX3377" fmla="*/ 3226805 w 8023328"/>
              <a:gd name="connsiteY3377" fmla="*/ 525391 h 2380521"/>
              <a:gd name="connsiteX3378" fmla="*/ 3214406 w 8023328"/>
              <a:gd name="connsiteY3378" fmla="*/ 510602 h 2380521"/>
              <a:gd name="connsiteX3379" fmla="*/ 3226805 w 8023328"/>
              <a:gd name="connsiteY3379" fmla="*/ 495814 h 2380521"/>
              <a:gd name="connsiteX3380" fmla="*/ 3152602 w 8023328"/>
              <a:gd name="connsiteY3380" fmla="*/ 495814 h 2380521"/>
              <a:gd name="connsiteX3381" fmla="*/ 3166454 w 8023328"/>
              <a:gd name="connsiteY3381" fmla="*/ 510602 h 2380521"/>
              <a:gd name="connsiteX3382" fmla="*/ 3152602 w 8023328"/>
              <a:gd name="connsiteY3382" fmla="*/ 525391 h 2380521"/>
              <a:gd name="connsiteX3383" fmla="*/ 3140203 w 8023328"/>
              <a:gd name="connsiteY3383" fmla="*/ 510602 h 2380521"/>
              <a:gd name="connsiteX3384" fmla="*/ 3152602 w 8023328"/>
              <a:gd name="connsiteY3384" fmla="*/ 495814 h 2380521"/>
              <a:gd name="connsiteX3385" fmla="*/ 2439944 w 8023328"/>
              <a:gd name="connsiteY3385" fmla="*/ 428356 h 2380521"/>
              <a:gd name="connsiteX3386" fmla="*/ 2454729 w 8023328"/>
              <a:gd name="connsiteY3386" fmla="*/ 440753 h 2380521"/>
              <a:gd name="connsiteX3387" fmla="*/ 2439944 w 8023328"/>
              <a:gd name="connsiteY3387" fmla="*/ 454610 h 2380521"/>
              <a:gd name="connsiteX3388" fmla="*/ 2425156 w 8023328"/>
              <a:gd name="connsiteY3388" fmla="*/ 440753 h 2380521"/>
              <a:gd name="connsiteX3389" fmla="*/ 2439944 w 8023328"/>
              <a:gd name="connsiteY3389" fmla="*/ 428356 h 2380521"/>
              <a:gd name="connsiteX3390" fmla="*/ 2369110 w 8023328"/>
              <a:gd name="connsiteY3390" fmla="*/ 428356 h 2380521"/>
              <a:gd name="connsiteX3391" fmla="*/ 2383898 w 8023328"/>
              <a:gd name="connsiteY3391" fmla="*/ 440753 h 2380521"/>
              <a:gd name="connsiteX3392" fmla="*/ 2369110 w 8023328"/>
              <a:gd name="connsiteY3392" fmla="*/ 454610 h 2380521"/>
              <a:gd name="connsiteX3393" fmla="*/ 2354319 w 8023328"/>
              <a:gd name="connsiteY3393" fmla="*/ 440753 h 2380521"/>
              <a:gd name="connsiteX3394" fmla="*/ 2369110 w 8023328"/>
              <a:gd name="connsiteY3394" fmla="*/ 428356 h 2380521"/>
              <a:gd name="connsiteX3395" fmla="*/ 2298278 w 8023328"/>
              <a:gd name="connsiteY3395" fmla="*/ 428356 h 2380521"/>
              <a:gd name="connsiteX3396" fmla="*/ 2313066 w 8023328"/>
              <a:gd name="connsiteY3396" fmla="*/ 440753 h 2380521"/>
              <a:gd name="connsiteX3397" fmla="*/ 2298278 w 8023328"/>
              <a:gd name="connsiteY3397" fmla="*/ 454610 h 2380521"/>
              <a:gd name="connsiteX3398" fmla="*/ 2283490 w 8023328"/>
              <a:gd name="connsiteY3398" fmla="*/ 440753 h 2380521"/>
              <a:gd name="connsiteX3399" fmla="*/ 2298278 w 8023328"/>
              <a:gd name="connsiteY3399" fmla="*/ 428356 h 2380521"/>
              <a:gd name="connsiteX3400" fmla="*/ 2226514 w 8023328"/>
              <a:gd name="connsiteY3400" fmla="*/ 428356 h 2380521"/>
              <a:gd name="connsiteX3401" fmla="*/ 2238914 w 8023328"/>
              <a:gd name="connsiteY3401" fmla="*/ 440753 h 2380521"/>
              <a:gd name="connsiteX3402" fmla="*/ 2226514 w 8023328"/>
              <a:gd name="connsiteY3402" fmla="*/ 454610 h 2380521"/>
              <a:gd name="connsiteX3403" fmla="*/ 2212656 w 8023328"/>
              <a:gd name="connsiteY3403" fmla="*/ 440753 h 2380521"/>
              <a:gd name="connsiteX3404" fmla="*/ 2226514 w 8023328"/>
              <a:gd name="connsiteY3404" fmla="*/ 428356 h 2380521"/>
              <a:gd name="connsiteX3405" fmla="*/ 2155682 w 8023328"/>
              <a:gd name="connsiteY3405" fmla="*/ 428356 h 2380521"/>
              <a:gd name="connsiteX3406" fmla="*/ 2168079 w 8023328"/>
              <a:gd name="connsiteY3406" fmla="*/ 440753 h 2380521"/>
              <a:gd name="connsiteX3407" fmla="*/ 2155682 w 8023328"/>
              <a:gd name="connsiteY3407" fmla="*/ 454610 h 2380521"/>
              <a:gd name="connsiteX3408" fmla="*/ 2141825 w 8023328"/>
              <a:gd name="connsiteY3408" fmla="*/ 440753 h 2380521"/>
              <a:gd name="connsiteX3409" fmla="*/ 2155682 w 8023328"/>
              <a:gd name="connsiteY3409" fmla="*/ 428356 h 2380521"/>
              <a:gd name="connsiteX3410" fmla="*/ 2084846 w 8023328"/>
              <a:gd name="connsiteY3410" fmla="*/ 428356 h 2380521"/>
              <a:gd name="connsiteX3411" fmla="*/ 2097246 w 8023328"/>
              <a:gd name="connsiteY3411" fmla="*/ 440753 h 2380521"/>
              <a:gd name="connsiteX3412" fmla="*/ 2084846 w 8023328"/>
              <a:gd name="connsiteY3412" fmla="*/ 454610 h 2380521"/>
              <a:gd name="connsiteX3413" fmla="*/ 2070991 w 8023328"/>
              <a:gd name="connsiteY3413" fmla="*/ 440753 h 2380521"/>
              <a:gd name="connsiteX3414" fmla="*/ 2084846 w 8023328"/>
              <a:gd name="connsiteY3414" fmla="*/ 428356 h 2380521"/>
              <a:gd name="connsiteX3415" fmla="*/ 2011832 w 8023328"/>
              <a:gd name="connsiteY3415" fmla="*/ 428356 h 2380521"/>
              <a:gd name="connsiteX3416" fmla="*/ 2026418 w 8023328"/>
              <a:gd name="connsiteY3416" fmla="*/ 440753 h 2380521"/>
              <a:gd name="connsiteX3417" fmla="*/ 2011832 w 8023328"/>
              <a:gd name="connsiteY3417" fmla="*/ 454610 h 2380521"/>
              <a:gd name="connsiteX3418" fmla="*/ 2000165 w 8023328"/>
              <a:gd name="connsiteY3418" fmla="*/ 440753 h 2380521"/>
              <a:gd name="connsiteX3419" fmla="*/ 2011832 w 8023328"/>
              <a:gd name="connsiteY3419" fmla="*/ 428356 h 2380521"/>
              <a:gd name="connsiteX3420" fmla="*/ 1938362 w 8023328"/>
              <a:gd name="connsiteY3420" fmla="*/ 428356 h 2380521"/>
              <a:gd name="connsiteX3421" fmla="*/ 1952216 w 8023328"/>
              <a:gd name="connsiteY3421" fmla="*/ 440753 h 2380521"/>
              <a:gd name="connsiteX3422" fmla="*/ 1938362 w 8023328"/>
              <a:gd name="connsiteY3422" fmla="*/ 454610 h 2380521"/>
              <a:gd name="connsiteX3423" fmla="*/ 1925965 w 8023328"/>
              <a:gd name="connsiteY3423" fmla="*/ 440753 h 2380521"/>
              <a:gd name="connsiteX3424" fmla="*/ 1938362 w 8023328"/>
              <a:gd name="connsiteY3424" fmla="*/ 428356 h 2380521"/>
              <a:gd name="connsiteX3425" fmla="*/ 1867525 w 8023328"/>
              <a:gd name="connsiteY3425" fmla="*/ 428356 h 2380521"/>
              <a:gd name="connsiteX3426" fmla="*/ 1881384 w 8023328"/>
              <a:gd name="connsiteY3426" fmla="*/ 440753 h 2380521"/>
              <a:gd name="connsiteX3427" fmla="*/ 1867525 w 8023328"/>
              <a:gd name="connsiteY3427" fmla="*/ 454610 h 2380521"/>
              <a:gd name="connsiteX3428" fmla="*/ 1855126 w 8023328"/>
              <a:gd name="connsiteY3428" fmla="*/ 440753 h 2380521"/>
              <a:gd name="connsiteX3429" fmla="*/ 1867525 w 8023328"/>
              <a:gd name="connsiteY3429" fmla="*/ 428356 h 2380521"/>
              <a:gd name="connsiteX3430" fmla="*/ 1799085 w 8023328"/>
              <a:gd name="connsiteY3430" fmla="*/ 428356 h 2380521"/>
              <a:gd name="connsiteX3431" fmla="*/ 1813873 w 8023328"/>
              <a:gd name="connsiteY3431" fmla="*/ 440753 h 2380521"/>
              <a:gd name="connsiteX3432" fmla="*/ 1799085 w 8023328"/>
              <a:gd name="connsiteY3432" fmla="*/ 454610 h 2380521"/>
              <a:gd name="connsiteX3433" fmla="*/ 1784298 w 8023328"/>
              <a:gd name="connsiteY3433" fmla="*/ 440753 h 2380521"/>
              <a:gd name="connsiteX3434" fmla="*/ 1799085 w 8023328"/>
              <a:gd name="connsiteY3434" fmla="*/ 428356 h 2380521"/>
              <a:gd name="connsiteX3435" fmla="*/ 1728260 w 8023328"/>
              <a:gd name="connsiteY3435" fmla="*/ 428356 h 2380521"/>
              <a:gd name="connsiteX3436" fmla="*/ 1743046 w 8023328"/>
              <a:gd name="connsiteY3436" fmla="*/ 440753 h 2380521"/>
              <a:gd name="connsiteX3437" fmla="*/ 1728260 w 8023328"/>
              <a:gd name="connsiteY3437" fmla="*/ 454610 h 2380521"/>
              <a:gd name="connsiteX3438" fmla="*/ 1713469 w 8023328"/>
              <a:gd name="connsiteY3438" fmla="*/ 440753 h 2380521"/>
              <a:gd name="connsiteX3439" fmla="*/ 1728260 w 8023328"/>
              <a:gd name="connsiteY3439" fmla="*/ 428356 h 2380521"/>
              <a:gd name="connsiteX3440" fmla="*/ 1657426 w 8023328"/>
              <a:gd name="connsiteY3440" fmla="*/ 428356 h 2380521"/>
              <a:gd name="connsiteX3441" fmla="*/ 1672218 w 8023328"/>
              <a:gd name="connsiteY3441" fmla="*/ 440753 h 2380521"/>
              <a:gd name="connsiteX3442" fmla="*/ 1657426 w 8023328"/>
              <a:gd name="connsiteY3442" fmla="*/ 454610 h 2380521"/>
              <a:gd name="connsiteX3443" fmla="*/ 1642647 w 8023328"/>
              <a:gd name="connsiteY3443" fmla="*/ 440753 h 2380521"/>
              <a:gd name="connsiteX3444" fmla="*/ 1657426 w 8023328"/>
              <a:gd name="connsiteY3444" fmla="*/ 428356 h 2380521"/>
              <a:gd name="connsiteX3445" fmla="*/ 1582294 w 8023328"/>
              <a:gd name="connsiteY3445" fmla="*/ 428356 h 2380521"/>
              <a:gd name="connsiteX3446" fmla="*/ 1594697 w 8023328"/>
              <a:gd name="connsiteY3446" fmla="*/ 440753 h 2380521"/>
              <a:gd name="connsiteX3447" fmla="*/ 1582294 w 8023328"/>
              <a:gd name="connsiteY3447" fmla="*/ 454610 h 2380521"/>
              <a:gd name="connsiteX3448" fmla="*/ 1568438 w 8023328"/>
              <a:gd name="connsiteY3448" fmla="*/ 440753 h 2380521"/>
              <a:gd name="connsiteX3449" fmla="*/ 1582294 w 8023328"/>
              <a:gd name="connsiteY3449" fmla="*/ 428356 h 2380521"/>
              <a:gd name="connsiteX3450" fmla="*/ 1512195 w 8023328"/>
              <a:gd name="connsiteY3450" fmla="*/ 428356 h 2380521"/>
              <a:gd name="connsiteX3451" fmla="*/ 1523862 w 8023328"/>
              <a:gd name="connsiteY3451" fmla="*/ 440753 h 2380521"/>
              <a:gd name="connsiteX3452" fmla="*/ 1512195 w 8023328"/>
              <a:gd name="connsiteY3452" fmla="*/ 454610 h 2380521"/>
              <a:gd name="connsiteX3453" fmla="*/ 1497610 w 8023328"/>
              <a:gd name="connsiteY3453" fmla="*/ 440753 h 2380521"/>
              <a:gd name="connsiteX3454" fmla="*/ 1512195 w 8023328"/>
              <a:gd name="connsiteY3454" fmla="*/ 428356 h 2380521"/>
              <a:gd name="connsiteX3455" fmla="*/ 1439171 w 8023328"/>
              <a:gd name="connsiteY3455" fmla="*/ 428356 h 2380521"/>
              <a:gd name="connsiteX3456" fmla="*/ 1453023 w 8023328"/>
              <a:gd name="connsiteY3456" fmla="*/ 440753 h 2380521"/>
              <a:gd name="connsiteX3457" fmla="*/ 1439171 w 8023328"/>
              <a:gd name="connsiteY3457" fmla="*/ 454610 h 2380521"/>
              <a:gd name="connsiteX3458" fmla="*/ 1426771 w 8023328"/>
              <a:gd name="connsiteY3458" fmla="*/ 440753 h 2380521"/>
              <a:gd name="connsiteX3459" fmla="*/ 1439171 w 8023328"/>
              <a:gd name="connsiteY3459" fmla="*/ 428356 h 2380521"/>
              <a:gd name="connsiteX3460" fmla="*/ 1368344 w 8023328"/>
              <a:gd name="connsiteY3460" fmla="*/ 428356 h 2380521"/>
              <a:gd name="connsiteX3461" fmla="*/ 1382196 w 8023328"/>
              <a:gd name="connsiteY3461" fmla="*/ 440753 h 2380521"/>
              <a:gd name="connsiteX3462" fmla="*/ 1368344 w 8023328"/>
              <a:gd name="connsiteY3462" fmla="*/ 454610 h 2380521"/>
              <a:gd name="connsiteX3463" fmla="*/ 1355948 w 8023328"/>
              <a:gd name="connsiteY3463" fmla="*/ 440753 h 2380521"/>
              <a:gd name="connsiteX3464" fmla="*/ 1368344 w 8023328"/>
              <a:gd name="connsiteY3464" fmla="*/ 428356 h 2380521"/>
              <a:gd name="connsiteX3465" fmla="*/ 1297515 w 8023328"/>
              <a:gd name="connsiteY3465" fmla="*/ 428356 h 2380521"/>
              <a:gd name="connsiteX3466" fmla="*/ 1311372 w 8023328"/>
              <a:gd name="connsiteY3466" fmla="*/ 440753 h 2380521"/>
              <a:gd name="connsiteX3467" fmla="*/ 1297515 w 8023328"/>
              <a:gd name="connsiteY3467" fmla="*/ 454610 h 2380521"/>
              <a:gd name="connsiteX3468" fmla="*/ 1285118 w 8023328"/>
              <a:gd name="connsiteY3468" fmla="*/ 440753 h 2380521"/>
              <a:gd name="connsiteX3469" fmla="*/ 1297515 w 8023328"/>
              <a:gd name="connsiteY3469" fmla="*/ 428356 h 2380521"/>
              <a:gd name="connsiteX3470" fmla="*/ 1225703 w 8023328"/>
              <a:gd name="connsiteY3470" fmla="*/ 428356 h 2380521"/>
              <a:gd name="connsiteX3471" fmla="*/ 1240491 w 8023328"/>
              <a:gd name="connsiteY3471" fmla="*/ 440753 h 2380521"/>
              <a:gd name="connsiteX3472" fmla="*/ 1225703 w 8023328"/>
              <a:gd name="connsiteY3472" fmla="*/ 454610 h 2380521"/>
              <a:gd name="connsiteX3473" fmla="*/ 1210925 w 8023328"/>
              <a:gd name="connsiteY3473" fmla="*/ 440753 h 2380521"/>
              <a:gd name="connsiteX3474" fmla="*/ 1225703 w 8023328"/>
              <a:gd name="connsiteY3474" fmla="*/ 428356 h 2380521"/>
              <a:gd name="connsiteX3475" fmla="*/ 1154886 w 8023328"/>
              <a:gd name="connsiteY3475" fmla="*/ 428356 h 2380521"/>
              <a:gd name="connsiteX3476" fmla="*/ 1169676 w 8023328"/>
              <a:gd name="connsiteY3476" fmla="*/ 440753 h 2380521"/>
              <a:gd name="connsiteX3477" fmla="*/ 1154886 w 8023328"/>
              <a:gd name="connsiteY3477" fmla="*/ 454610 h 2380521"/>
              <a:gd name="connsiteX3478" fmla="*/ 1140096 w 8023328"/>
              <a:gd name="connsiteY3478" fmla="*/ 440753 h 2380521"/>
              <a:gd name="connsiteX3479" fmla="*/ 1154886 w 8023328"/>
              <a:gd name="connsiteY3479" fmla="*/ 428356 h 2380521"/>
              <a:gd name="connsiteX3480" fmla="*/ 1084056 w 8023328"/>
              <a:gd name="connsiteY3480" fmla="*/ 428356 h 2380521"/>
              <a:gd name="connsiteX3481" fmla="*/ 1098844 w 8023328"/>
              <a:gd name="connsiteY3481" fmla="*/ 440753 h 2380521"/>
              <a:gd name="connsiteX3482" fmla="*/ 1084056 w 8023328"/>
              <a:gd name="connsiteY3482" fmla="*/ 454610 h 2380521"/>
              <a:gd name="connsiteX3483" fmla="*/ 1069267 w 8023328"/>
              <a:gd name="connsiteY3483" fmla="*/ 440753 h 2380521"/>
              <a:gd name="connsiteX3484" fmla="*/ 1084056 w 8023328"/>
              <a:gd name="connsiteY3484" fmla="*/ 428356 h 2380521"/>
              <a:gd name="connsiteX3485" fmla="*/ 1013015 w 8023328"/>
              <a:gd name="connsiteY3485" fmla="*/ 428356 h 2380521"/>
              <a:gd name="connsiteX3486" fmla="*/ 1024685 w 8023328"/>
              <a:gd name="connsiteY3486" fmla="*/ 440753 h 2380521"/>
              <a:gd name="connsiteX3487" fmla="*/ 1013015 w 8023328"/>
              <a:gd name="connsiteY3487" fmla="*/ 454610 h 2380521"/>
              <a:gd name="connsiteX3488" fmla="*/ 998434 w 8023328"/>
              <a:gd name="connsiteY3488" fmla="*/ 440753 h 2380521"/>
              <a:gd name="connsiteX3489" fmla="*/ 1013015 w 8023328"/>
              <a:gd name="connsiteY3489" fmla="*/ 428356 h 2380521"/>
              <a:gd name="connsiteX3490" fmla="*/ 941465 w 8023328"/>
              <a:gd name="connsiteY3490" fmla="*/ 428356 h 2380521"/>
              <a:gd name="connsiteX3491" fmla="*/ 953864 w 8023328"/>
              <a:gd name="connsiteY3491" fmla="*/ 440753 h 2380521"/>
              <a:gd name="connsiteX3492" fmla="*/ 941465 w 8023328"/>
              <a:gd name="connsiteY3492" fmla="*/ 454610 h 2380521"/>
              <a:gd name="connsiteX3493" fmla="*/ 927611 w 8023328"/>
              <a:gd name="connsiteY3493" fmla="*/ 440753 h 2380521"/>
              <a:gd name="connsiteX3494" fmla="*/ 941465 w 8023328"/>
              <a:gd name="connsiteY3494" fmla="*/ 428356 h 2380521"/>
              <a:gd name="connsiteX3495" fmla="*/ 870633 w 8023328"/>
              <a:gd name="connsiteY3495" fmla="*/ 428356 h 2380521"/>
              <a:gd name="connsiteX3496" fmla="*/ 883030 w 8023328"/>
              <a:gd name="connsiteY3496" fmla="*/ 440753 h 2380521"/>
              <a:gd name="connsiteX3497" fmla="*/ 870633 w 8023328"/>
              <a:gd name="connsiteY3497" fmla="*/ 454610 h 2380521"/>
              <a:gd name="connsiteX3498" fmla="*/ 856774 w 8023328"/>
              <a:gd name="connsiteY3498" fmla="*/ 440753 h 2380521"/>
              <a:gd name="connsiteX3499" fmla="*/ 870633 w 8023328"/>
              <a:gd name="connsiteY3499" fmla="*/ 428356 h 2380521"/>
              <a:gd name="connsiteX3500" fmla="*/ 798344 w 8023328"/>
              <a:gd name="connsiteY3500" fmla="*/ 428356 h 2380521"/>
              <a:gd name="connsiteX3501" fmla="*/ 812196 w 8023328"/>
              <a:gd name="connsiteY3501" fmla="*/ 440753 h 2380521"/>
              <a:gd name="connsiteX3502" fmla="*/ 798344 w 8023328"/>
              <a:gd name="connsiteY3502" fmla="*/ 454610 h 2380521"/>
              <a:gd name="connsiteX3503" fmla="*/ 785947 w 8023328"/>
              <a:gd name="connsiteY3503" fmla="*/ 440753 h 2380521"/>
              <a:gd name="connsiteX3504" fmla="*/ 798344 w 8023328"/>
              <a:gd name="connsiteY3504" fmla="*/ 428356 h 2380521"/>
              <a:gd name="connsiteX3505" fmla="*/ 724138 w 8023328"/>
              <a:gd name="connsiteY3505" fmla="*/ 428356 h 2380521"/>
              <a:gd name="connsiteX3506" fmla="*/ 738002 w 8023328"/>
              <a:gd name="connsiteY3506" fmla="*/ 442212 h 2380521"/>
              <a:gd name="connsiteX3507" fmla="*/ 724138 w 8023328"/>
              <a:gd name="connsiteY3507" fmla="*/ 454610 h 2380521"/>
              <a:gd name="connsiteX3508" fmla="*/ 711747 w 8023328"/>
              <a:gd name="connsiteY3508" fmla="*/ 442212 h 2380521"/>
              <a:gd name="connsiteX3509" fmla="*/ 724138 w 8023328"/>
              <a:gd name="connsiteY3509" fmla="*/ 428356 h 2380521"/>
              <a:gd name="connsiteX3510" fmla="*/ 653312 w 8023328"/>
              <a:gd name="connsiteY3510" fmla="*/ 428356 h 2380521"/>
              <a:gd name="connsiteX3511" fmla="*/ 667165 w 8023328"/>
              <a:gd name="connsiteY3511" fmla="*/ 442212 h 2380521"/>
              <a:gd name="connsiteX3512" fmla="*/ 653312 w 8023328"/>
              <a:gd name="connsiteY3512" fmla="*/ 454610 h 2380521"/>
              <a:gd name="connsiteX3513" fmla="*/ 640912 w 8023328"/>
              <a:gd name="connsiteY3513" fmla="*/ 442212 h 2380521"/>
              <a:gd name="connsiteX3514" fmla="*/ 653312 w 8023328"/>
              <a:gd name="connsiteY3514" fmla="*/ 428356 h 2380521"/>
              <a:gd name="connsiteX3515" fmla="*/ 3796752 w 8023328"/>
              <a:gd name="connsiteY3515" fmla="*/ 424982 h 2380521"/>
              <a:gd name="connsiteX3516" fmla="*/ 3810608 w 8023328"/>
              <a:gd name="connsiteY3516" fmla="*/ 439771 h 2380521"/>
              <a:gd name="connsiteX3517" fmla="*/ 3796752 w 8023328"/>
              <a:gd name="connsiteY3517" fmla="*/ 454560 h 2380521"/>
              <a:gd name="connsiteX3518" fmla="*/ 3784355 w 8023328"/>
              <a:gd name="connsiteY3518" fmla="*/ 439771 h 2380521"/>
              <a:gd name="connsiteX3519" fmla="*/ 3796752 w 8023328"/>
              <a:gd name="connsiteY3519" fmla="*/ 424982 h 2380521"/>
              <a:gd name="connsiteX3520" fmla="*/ 3725922 w 8023328"/>
              <a:gd name="connsiteY3520" fmla="*/ 424982 h 2380521"/>
              <a:gd name="connsiteX3521" fmla="*/ 3739778 w 8023328"/>
              <a:gd name="connsiteY3521" fmla="*/ 439771 h 2380521"/>
              <a:gd name="connsiteX3522" fmla="*/ 3725922 w 8023328"/>
              <a:gd name="connsiteY3522" fmla="*/ 454560 h 2380521"/>
              <a:gd name="connsiteX3523" fmla="*/ 3713525 w 8023328"/>
              <a:gd name="connsiteY3523" fmla="*/ 439771 h 2380521"/>
              <a:gd name="connsiteX3524" fmla="*/ 3725922 w 8023328"/>
              <a:gd name="connsiteY3524" fmla="*/ 424982 h 2380521"/>
              <a:gd name="connsiteX3525" fmla="*/ 3655091 w 8023328"/>
              <a:gd name="connsiteY3525" fmla="*/ 424982 h 2380521"/>
              <a:gd name="connsiteX3526" fmla="*/ 3668947 w 8023328"/>
              <a:gd name="connsiteY3526" fmla="*/ 439771 h 2380521"/>
              <a:gd name="connsiteX3527" fmla="*/ 3655091 w 8023328"/>
              <a:gd name="connsiteY3527" fmla="*/ 454560 h 2380521"/>
              <a:gd name="connsiteX3528" fmla="*/ 3642694 w 8023328"/>
              <a:gd name="connsiteY3528" fmla="*/ 439771 h 2380521"/>
              <a:gd name="connsiteX3529" fmla="*/ 3655091 w 8023328"/>
              <a:gd name="connsiteY3529" fmla="*/ 424982 h 2380521"/>
              <a:gd name="connsiteX3530" fmla="*/ 3583280 w 8023328"/>
              <a:gd name="connsiteY3530" fmla="*/ 424982 h 2380521"/>
              <a:gd name="connsiteX3531" fmla="*/ 3598069 w 8023328"/>
              <a:gd name="connsiteY3531" fmla="*/ 439771 h 2380521"/>
              <a:gd name="connsiteX3532" fmla="*/ 3583280 w 8023328"/>
              <a:gd name="connsiteY3532" fmla="*/ 454560 h 2380521"/>
              <a:gd name="connsiteX3533" fmla="*/ 3568491 w 8023328"/>
              <a:gd name="connsiteY3533" fmla="*/ 439771 h 2380521"/>
              <a:gd name="connsiteX3534" fmla="*/ 3583280 w 8023328"/>
              <a:gd name="connsiteY3534" fmla="*/ 424982 h 2380521"/>
              <a:gd name="connsiteX3535" fmla="*/ 3512449 w 8023328"/>
              <a:gd name="connsiteY3535" fmla="*/ 424982 h 2380521"/>
              <a:gd name="connsiteX3536" fmla="*/ 3527237 w 8023328"/>
              <a:gd name="connsiteY3536" fmla="*/ 439771 h 2380521"/>
              <a:gd name="connsiteX3537" fmla="*/ 3512449 w 8023328"/>
              <a:gd name="connsiteY3537" fmla="*/ 454560 h 2380521"/>
              <a:gd name="connsiteX3538" fmla="*/ 3497661 w 8023328"/>
              <a:gd name="connsiteY3538" fmla="*/ 439771 h 2380521"/>
              <a:gd name="connsiteX3539" fmla="*/ 3512449 w 8023328"/>
              <a:gd name="connsiteY3539" fmla="*/ 424982 h 2380521"/>
              <a:gd name="connsiteX3540" fmla="*/ 3440686 w 8023328"/>
              <a:gd name="connsiteY3540" fmla="*/ 424982 h 2380521"/>
              <a:gd name="connsiteX3541" fmla="*/ 3453083 w 8023328"/>
              <a:gd name="connsiteY3541" fmla="*/ 439771 h 2380521"/>
              <a:gd name="connsiteX3542" fmla="*/ 3440686 w 8023328"/>
              <a:gd name="connsiteY3542" fmla="*/ 454560 h 2380521"/>
              <a:gd name="connsiteX3543" fmla="*/ 3426830 w 8023328"/>
              <a:gd name="connsiteY3543" fmla="*/ 439771 h 2380521"/>
              <a:gd name="connsiteX3544" fmla="*/ 3440686 w 8023328"/>
              <a:gd name="connsiteY3544" fmla="*/ 424982 h 2380521"/>
              <a:gd name="connsiteX3545" fmla="*/ 3369857 w 8023328"/>
              <a:gd name="connsiteY3545" fmla="*/ 424982 h 2380521"/>
              <a:gd name="connsiteX3546" fmla="*/ 3382254 w 8023328"/>
              <a:gd name="connsiteY3546" fmla="*/ 439771 h 2380521"/>
              <a:gd name="connsiteX3547" fmla="*/ 3369857 w 8023328"/>
              <a:gd name="connsiteY3547" fmla="*/ 454560 h 2380521"/>
              <a:gd name="connsiteX3548" fmla="*/ 3356001 w 8023328"/>
              <a:gd name="connsiteY3548" fmla="*/ 439771 h 2380521"/>
              <a:gd name="connsiteX3549" fmla="*/ 3369857 w 8023328"/>
              <a:gd name="connsiteY3549" fmla="*/ 424982 h 2380521"/>
              <a:gd name="connsiteX3550" fmla="*/ 3299097 w 8023328"/>
              <a:gd name="connsiteY3550" fmla="*/ 424982 h 2380521"/>
              <a:gd name="connsiteX3551" fmla="*/ 3311491 w 8023328"/>
              <a:gd name="connsiteY3551" fmla="*/ 439771 h 2380521"/>
              <a:gd name="connsiteX3552" fmla="*/ 3299097 w 8023328"/>
              <a:gd name="connsiteY3552" fmla="*/ 454560 h 2380521"/>
              <a:gd name="connsiteX3553" fmla="*/ 3285240 w 8023328"/>
              <a:gd name="connsiteY3553" fmla="*/ 439771 h 2380521"/>
              <a:gd name="connsiteX3554" fmla="*/ 3299097 w 8023328"/>
              <a:gd name="connsiteY3554" fmla="*/ 424982 h 2380521"/>
              <a:gd name="connsiteX3555" fmla="*/ 3226805 w 8023328"/>
              <a:gd name="connsiteY3555" fmla="*/ 424982 h 2380521"/>
              <a:gd name="connsiteX3556" fmla="*/ 3240664 w 8023328"/>
              <a:gd name="connsiteY3556" fmla="*/ 439771 h 2380521"/>
              <a:gd name="connsiteX3557" fmla="*/ 3226805 w 8023328"/>
              <a:gd name="connsiteY3557" fmla="*/ 454560 h 2380521"/>
              <a:gd name="connsiteX3558" fmla="*/ 3214406 w 8023328"/>
              <a:gd name="connsiteY3558" fmla="*/ 439771 h 2380521"/>
              <a:gd name="connsiteX3559" fmla="*/ 3226805 w 8023328"/>
              <a:gd name="connsiteY3559" fmla="*/ 424982 h 2380521"/>
              <a:gd name="connsiteX3560" fmla="*/ 3152602 w 8023328"/>
              <a:gd name="connsiteY3560" fmla="*/ 424982 h 2380521"/>
              <a:gd name="connsiteX3561" fmla="*/ 3166460 w 8023328"/>
              <a:gd name="connsiteY3561" fmla="*/ 439771 h 2380521"/>
              <a:gd name="connsiteX3562" fmla="*/ 3152602 w 8023328"/>
              <a:gd name="connsiteY3562" fmla="*/ 454560 h 2380521"/>
              <a:gd name="connsiteX3563" fmla="*/ 3140203 w 8023328"/>
              <a:gd name="connsiteY3563" fmla="*/ 439771 h 2380521"/>
              <a:gd name="connsiteX3564" fmla="*/ 3152602 w 8023328"/>
              <a:gd name="connsiteY3564" fmla="*/ 424982 h 2380521"/>
              <a:gd name="connsiteX3565" fmla="*/ 3081772 w 8023328"/>
              <a:gd name="connsiteY3565" fmla="*/ 424982 h 2380521"/>
              <a:gd name="connsiteX3566" fmla="*/ 3095624 w 8023328"/>
              <a:gd name="connsiteY3566" fmla="*/ 439771 h 2380521"/>
              <a:gd name="connsiteX3567" fmla="*/ 3081772 w 8023328"/>
              <a:gd name="connsiteY3567" fmla="*/ 454560 h 2380521"/>
              <a:gd name="connsiteX3568" fmla="*/ 3069372 w 8023328"/>
              <a:gd name="connsiteY3568" fmla="*/ 439771 h 2380521"/>
              <a:gd name="connsiteX3569" fmla="*/ 3081772 w 8023328"/>
              <a:gd name="connsiteY3569" fmla="*/ 424982 h 2380521"/>
              <a:gd name="connsiteX3570" fmla="*/ 3013715 w 8023328"/>
              <a:gd name="connsiteY3570" fmla="*/ 424982 h 2380521"/>
              <a:gd name="connsiteX3571" fmla="*/ 3028135 w 8023328"/>
              <a:gd name="connsiteY3571" fmla="*/ 439771 h 2380521"/>
              <a:gd name="connsiteX3572" fmla="*/ 3013715 w 8023328"/>
              <a:gd name="connsiteY3572" fmla="*/ 454560 h 2380521"/>
              <a:gd name="connsiteX3573" fmla="*/ 2998539 w 8023328"/>
              <a:gd name="connsiteY3573" fmla="*/ 439771 h 2380521"/>
              <a:gd name="connsiteX3574" fmla="*/ 3013715 w 8023328"/>
              <a:gd name="connsiteY3574" fmla="*/ 424982 h 2380521"/>
              <a:gd name="connsiteX3575" fmla="*/ 2942491 w 8023328"/>
              <a:gd name="connsiteY3575" fmla="*/ 424982 h 2380521"/>
              <a:gd name="connsiteX3576" fmla="*/ 2957286 w 8023328"/>
              <a:gd name="connsiteY3576" fmla="*/ 439771 h 2380521"/>
              <a:gd name="connsiteX3577" fmla="*/ 2942491 w 8023328"/>
              <a:gd name="connsiteY3577" fmla="*/ 454560 h 2380521"/>
              <a:gd name="connsiteX3578" fmla="*/ 2927708 w 8023328"/>
              <a:gd name="connsiteY3578" fmla="*/ 439771 h 2380521"/>
              <a:gd name="connsiteX3579" fmla="*/ 2942491 w 8023328"/>
              <a:gd name="connsiteY3579" fmla="*/ 424982 h 2380521"/>
              <a:gd name="connsiteX3580" fmla="*/ 2868291 w 8023328"/>
              <a:gd name="connsiteY3580" fmla="*/ 424982 h 2380521"/>
              <a:gd name="connsiteX3581" fmla="*/ 2883085 w 8023328"/>
              <a:gd name="connsiteY3581" fmla="*/ 439771 h 2380521"/>
              <a:gd name="connsiteX3582" fmla="*/ 2868291 w 8023328"/>
              <a:gd name="connsiteY3582" fmla="*/ 454560 h 2380521"/>
              <a:gd name="connsiteX3583" fmla="*/ 2853504 w 8023328"/>
              <a:gd name="connsiteY3583" fmla="*/ 439771 h 2380521"/>
              <a:gd name="connsiteX3584" fmla="*/ 2868291 w 8023328"/>
              <a:gd name="connsiteY3584" fmla="*/ 424982 h 2380521"/>
              <a:gd name="connsiteX3585" fmla="*/ 2796533 w 8023328"/>
              <a:gd name="connsiteY3585" fmla="*/ 424982 h 2380521"/>
              <a:gd name="connsiteX3586" fmla="*/ 2808932 w 8023328"/>
              <a:gd name="connsiteY3586" fmla="*/ 439771 h 2380521"/>
              <a:gd name="connsiteX3587" fmla="*/ 2796533 w 8023328"/>
              <a:gd name="connsiteY3587" fmla="*/ 454560 h 2380521"/>
              <a:gd name="connsiteX3588" fmla="*/ 2782678 w 8023328"/>
              <a:gd name="connsiteY3588" fmla="*/ 439771 h 2380521"/>
              <a:gd name="connsiteX3589" fmla="*/ 2796533 w 8023328"/>
              <a:gd name="connsiteY3589" fmla="*/ 424982 h 2380521"/>
              <a:gd name="connsiteX3590" fmla="*/ 2725695 w 8023328"/>
              <a:gd name="connsiteY3590" fmla="*/ 424982 h 2380521"/>
              <a:gd name="connsiteX3591" fmla="*/ 2738097 w 8023328"/>
              <a:gd name="connsiteY3591" fmla="*/ 439771 h 2380521"/>
              <a:gd name="connsiteX3592" fmla="*/ 2725695 w 8023328"/>
              <a:gd name="connsiteY3592" fmla="*/ 454560 h 2380521"/>
              <a:gd name="connsiteX3593" fmla="*/ 2711846 w 8023328"/>
              <a:gd name="connsiteY3593" fmla="*/ 439771 h 2380521"/>
              <a:gd name="connsiteX3594" fmla="*/ 2725695 w 8023328"/>
              <a:gd name="connsiteY3594" fmla="*/ 424982 h 2380521"/>
              <a:gd name="connsiteX3595" fmla="*/ 2654870 w 8023328"/>
              <a:gd name="connsiteY3595" fmla="*/ 424982 h 2380521"/>
              <a:gd name="connsiteX3596" fmla="*/ 2667270 w 8023328"/>
              <a:gd name="connsiteY3596" fmla="*/ 439771 h 2380521"/>
              <a:gd name="connsiteX3597" fmla="*/ 2654870 w 8023328"/>
              <a:gd name="connsiteY3597" fmla="*/ 454560 h 2380521"/>
              <a:gd name="connsiteX3598" fmla="*/ 2641018 w 8023328"/>
              <a:gd name="connsiteY3598" fmla="*/ 439771 h 2380521"/>
              <a:gd name="connsiteX3599" fmla="*/ 2654870 w 8023328"/>
              <a:gd name="connsiteY3599" fmla="*/ 424982 h 2380521"/>
              <a:gd name="connsiteX3600" fmla="*/ 2582580 w 8023328"/>
              <a:gd name="connsiteY3600" fmla="*/ 424982 h 2380521"/>
              <a:gd name="connsiteX3601" fmla="*/ 2596437 w 8023328"/>
              <a:gd name="connsiteY3601" fmla="*/ 439771 h 2380521"/>
              <a:gd name="connsiteX3602" fmla="*/ 2582580 w 8023328"/>
              <a:gd name="connsiteY3602" fmla="*/ 454560 h 2380521"/>
              <a:gd name="connsiteX3603" fmla="*/ 2570184 w 8023328"/>
              <a:gd name="connsiteY3603" fmla="*/ 439771 h 2380521"/>
              <a:gd name="connsiteX3604" fmla="*/ 2582580 w 8023328"/>
              <a:gd name="connsiteY3604" fmla="*/ 424982 h 2380521"/>
              <a:gd name="connsiteX3605" fmla="*/ 2511026 w 8023328"/>
              <a:gd name="connsiteY3605" fmla="*/ 424982 h 2380521"/>
              <a:gd name="connsiteX3606" fmla="*/ 2525610 w 8023328"/>
              <a:gd name="connsiteY3606" fmla="*/ 439771 h 2380521"/>
              <a:gd name="connsiteX3607" fmla="*/ 2511026 w 8023328"/>
              <a:gd name="connsiteY3607" fmla="*/ 454560 h 2380521"/>
              <a:gd name="connsiteX3608" fmla="*/ 2499361 w 8023328"/>
              <a:gd name="connsiteY3608" fmla="*/ 439771 h 2380521"/>
              <a:gd name="connsiteX3609" fmla="*/ 2511026 w 8023328"/>
              <a:gd name="connsiteY3609" fmla="*/ 424982 h 2380521"/>
              <a:gd name="connsiteX3610" fmla="*/ 1799085 w 8023328"/>
              <a:gd name="connsiteY3610" fmla="*/ 357525 h 2380521"/>
              <a:gd name="connsiteX3611" fmla="*/ 1813873 w 8023328"/>
              <a:gd name="connsiteY3611" fmla="*/ 369922 h 2380521"/>
              <a:gd name="connsiteX3612" fmla="*/ 1799085 w 8023328"/>
              <a:gd name="connsiteY3612" fmla="*/ 383779 h 2380521"/>
              <a:gd name="connsiteX3613" fmla="*/ 1784300 w 8023328"/>
              <a:gd name="connsiteY3613" fmla="*/ 369922 h 2380521"/>
              <a:gd name="connsiteX3614" fmla="*/ 1799085 w 8023328"/>
              <a:gd name="connsiteY3614" fmla="*/ 357525 h 2380521"/>
              <a:gd name="connsiteX3615" fmla="*/ 1728262 w 8023328"/>
              <a:gd name="connsiteY3615" fmla="*/ 357525 h 2380521"/>
              <a:gd name="connsiteX3616" fmla="*/ 1743049 w 8023328"/>
              <a:gd name="connsiteY3616" fmla="*/ 369922 h 2380521"/>
              <a:gd name="connsiteX3617" fmla="*/ 1728262 w 8023328"/>
              <a:gd name="connsiteY3617" fmla="*/ 383779 h 2380521"/>
              <a:gd name="connsiteX3618" fmla="*/ 1713470 w 8023328"/>
              <a:gd name="connsiteY3618" fmla="*/ 369922 h 2380521"/>
              <a:gd name="connsiteX3619" fmla="*/ 1728262 w 8023328"/>
              <a:gd name="connsiteY3619" fmla="*/ 357525 h 2380521"/>
              <a:gd name="connsiteX3620" fmla="*/ 1657429 w 8023328"/>
              <a:gd name="connsiteY3620" fmla="*/ 357525 h 2380521"/>
              <a:gd name="connsiteX3621" fmla="*/ 1672220 w 8023328"/>
              <a:gd name="connsiteY3621" fmla="*/ 369922 h 2380521"/>
              <a:gd name="connsiteX3622" fmla="*/ 1657429 w 8023328"/>
              <a:gd name="connsiteY3622" fmla="*/ 383779 h 2380521"/>
              <a:gd name="connsiteX3623" fmla="*/ 1642650 w 8023328"/>
              <a:gd name="connsiteY3623" fmla="*/ 369922 h 2380521"/>
              <a:gd name="connsiteX3624" fmla="*/ 1657429 w 8023328"/>
              <a:gd name="connsiteY3624" fmla="*/ 357525 h 2380521"/>
              <a:gd name="connsiteX3625" fmla="*/ 1582296 w 8023328"/>
              <a:gd name="connsiteY3625" fmla="*/ 357525 h 2380521"/>
              <a:gd name="connsiteX3626" fmla="*/ 1594704 w 8023328"/>
              <a:gd name="connsiteY3626" fmla="*/ 369922 h 2380521"/>
              <a:gd name="connsiteX3627" fmla="*/ 1582296 w 8023328"/>
              <a:gd name="connsiteY3627" fmla="*/ 383779 h 2380521"/>
              <a:gd name="connsiteX3628" fmla="*/ 1568441 w 8023328"/>
              <a:gd name="connsiteY3628" fmla="*/ 369922 h 2380521"/>
              <a:gd name="connsiteX3629" fmla="*/ 1582296 w 8023328"/>
              <a:gd name="connsiteY3629" fmla="*/ 357525 h 2380521"/>
              <a:gd name="connsiteX3630" fmla="*/ 1512195 w 8023328"/>
              <a:gd name="connsiteY3630" fmla="*/ 357525 h 2380521"/>
              <a:gd name="connsiteX3631" fmla="*/ 1523863 w 8023328"/>
              <a:gd name="connsiteY3631" fmla="*/ 369922 h 2380521"/>
              <a:gd name="connsiteX3632" fmla="*/ 1512195 w 8023328"/>
              <a:gd name="connsiteY3632" fmla="*/ 383779 h 2380521"/>
              <a:gd name="connsiteX3633" fmla="*/ 1497612 w 8023328"/>
              <a:gd name="connsiteY3633" fmla="*/ 369922 h 2380521"/>
              <a:gd name="connsiteX3634" fmla="*/ 1512195 w 8023328"/>
              <a:gd name="connsiteY3634" fmla="*/ 357525 h 2380521"/>
              <a:gd name="connsiteX3635" fmla="*/ 1439171 w 8023328"/>
              <a:gd name="connsiteY3635" fmla="*/ 357525 h 2380521"/>
              <a:gd name="connsiteX3636" fmla="*/ 1453023 w 8023328"/>
              <a:gd name="connsiteY3636" fmla="*/ 369922 h 2380521"/>
              <a:gd name="connsiteX3637" fmla="*/ 1439171 w 8023328"/>
              <a:gd name="connsiteY3637" fmla="*/ 383779 h 2380521"/>
              <a:gd name="connsiteX3638" fmla="*/ 1426774 w 8023328"/>
              <a:gd name="connsiteY3638" fmla="*/ 369922 h 2380521"/>
              <a:gd name="connsiteX3639" fmla="*/ 1439171 w 8023328"/>
              <a:gd name="connsiteY3639" fmla="*/ 357525 h 2380521"/>
              <a:gd name="connsiteX3640" fmla="*/ 1368347 w 8023328"/>
              <a:gd name="connsiteY3640" fmla="*/ 357525 h 2380521"/>
              <a:gd name="connsiteX3641" fmla="*/ 1382199 w 8023328"/>
              <a:gd name="connsiteY3641" fmla="*/ 369922 h 2380521"/>
              <a:gd name="connsiteX3642" fmla="*/ 1368347 w 8023328"/>
              <a:gd name="connsiteY3642" fmla="*/ 383779 h 2380521"/>
              <a:gd name="connsiteX3643" fmla="*/ 1355949 w 8023328"/>
              <a:gd name="connsiteY3643" fmla="*/ 369922 h 2380521"/>
              <a:gd name="connsiteX3644" fmla="*/ 1368347 w 8023328"/>
              <a:gd name="connsiteY3644" fmla="*/ 357525 h 2380521"/>
              <a:gd name="connsiteX3645" fmla="*/ 1297518 w 8023328"/>
              <a:gd name="connsiteY3645" fmla="*/ 357525 h 2380521"/>
              <a:gd name="connsiteX3646" fmla="*/ 1311374 w 8023328"/>
              <a:gd name="connsiteY3646" fmla="*/ 369922 h 2380521"/>
              <a:gd name="connsiteX3647" fmla="*/ 1297518 w 8023328"/>
              <a:gd name="connsiteY3647" fmla="*/ 383779 h 2380521"/>
              <a:gd name="connsiteX3648" fmla="*/ 1285121 w 8023328"/>
              <a:gd name="connsiteY3648" fmla="*/ 369922 h 2380521"/>
              <a:gd name="connsiteX3649" fmla="*/ 1297518 w 8023328"/>
              <a:gd name="connsiteY3649" fmla="*/ 357525 h 2380521"/>
              <a:gd name="connsiteX3650" fmla="*/ 1225703 w 8023328"/>
              <a:gd name="connsiteY3650" fmla="*/ 357525 h 2380521"/>
              <a:gd name="connsiteX3651" fmla="*/ 1240493 w 8023328"/>
              <a:gd name="connsiteY3651" fmla="*/ 369922 h 2380521"/>
              <a:gd name="connsiteX3652" fmla="*/ 1225703 w 8023328"/>
              <a:gd name="connsiteY3652" fmla="*/ 383779 h 2380521"/>
              <a:gd name="connsiteX3653" fmla="*/ 1210926 w 8023328"/>
              <a:gd name="connsiteY3653" fmla="*/ 369922 h 2380521"/>
              <a:gd name="connsiteX3654" fmla="*/ 1225703 w 8023328"/>
              <a:gd name="connsiteY3654" fmla="*/ 357525 h 2380521"/>
              <a:gd name="connsiteX3655" fmla="*/ 1154890 w 8023328"/>
              <a:gd name="connsiteY3655" fmla="*/ 357525 h 2380521"/>
              <a:gd name="connsiteX3656" fmla="*/ 1169676 w 8023328"/>
              <a:gd name="connsiteY3656" fmla="*/ 369922 h 2380521"/>
              <a:gd name="connsiteX3657" fmla="*/ 1154890 w 8023328"/>
              <a:gd name="connsiteY3657" fmla="*/ 383779 h 2380521"/>
              <a:gd name="connsiteX3658" fmla="*/ 1140096 w 8023328"/>
              <a:gd name="connsiteY3658" fmla="*/ 369922 h 2380521"/>
              <a:gd name="connsiteX3659" fmla="*/ 1154890 w 8023328"/>
              <a:gd name="connsiteY3659" fmla="*/ 357525 h 2380521"/>
              <a:gd name="connsiteX3660" fmla="*/ 1084059 w 8023328"/>
              <a:gd name="connsiteY3660" fmla="*/ 357525 h 2380521"/>
              <a:gd name="connsiteX3661" fmla="*/ 1098844 w 8023328"/>
              <a:gd name="connsiteY3661" fmla="*/ 369922 h 2380521"/>
              <a:gd name="connsiteX3662" fmla="*/ 1084059 w 8023328"/>
              <a:gd name="connsiteY3662" fmla="*/ 383779 h 2380521"/>
              <a:gd name="connsiteX3663" fmla="*/ 1069268 w 8023328"/>
              <a:gd name="connsiteY3663" fmla="*/ 369922 h 2380521"/>
              <a:gd name="connsiteX3664" fmla="*/ 1084059 w 8023328"/>
              <a:gd name="connsiteY3664" fmla="*/ 357525 h 2380521"/>
              <a:gd name="connsiteX3665" fmla="*/ 1013015 w 8023328"/>
              <a:gd name="connsiteY3665" fmla="*/ 357525 h 2380521"/>
              <a:gd name="connsiteX3666" fmla="*/ 1024685 w 8023328"/>
              <a:gd name="connsiteY3666" fmla="*/ 369922 h 2380521"/>
              <a:gd name="connsiteX3667" fmla="*/ 1013015 w 8023328"/>
              <a:gd name="connsiteY3667" fmla="*/ 383779 h 2380521"/>
              <a:gd name="connsiteX3668" fmla="*/ 998434 w 8023328"/>
              <a:gd name="connsiteY3668" fmla="*/ 369922 h 2380521"/>
              <a:gd name="connsiteX3669" fmla="*/ 1013015 w 8023328"/>
              <a:gd name="connsiteY3669" fmla="*/ 357525 h 2380521"/>
              <a:gd name="connsiteX3670" fmla="*/ 941465 w 8023328"/>
              <a:gd name="connsiteY3670" fmla="*/ 357525 h 2380521"/>
              <a:gd name="connsiteX3671" fmla="*/ 953864 w 8023328"/>
              <a:gd name="connsiteY3671" fmla="*/ 369922 h 2380521"/>
              <a:gd name="connsiteX3672" fmla="*/ 941465 w 8023328"/>
              <a:gd name="connsiteY3672" fmla="*/ 383779 h 2380521"/>
              <a:gd name="connsiteX3673" fmla="*/ 927611 w 8023328"/>
              <a:gd name="connsiteY3673" fmla="*/ 369922 h 2380521"/>
              <a:gd name="connsiteX3674" fmla="*/ 941465 w 8023328"/>
              <a:gd name="connsiteY3674" fmla="*/ 357525 h 2380521"/>
              <a:gd name="connsiteX3675" fmla="*/ 870633 w 8023328"/>
              <a:gd name="connsiteY3675" fmla="*/ 357525 h 2380521"/>
              <a:gd name="connsiteX3676" fmla="*/ 883034 w 8023328"/>
              <a:gd name="connsiteY3676" fmla="*/ 369922 h 2380521"/>
              <a:gd name="connsiteX3677" fmla="*/ 870633 w 8023328"/>
              <a:gd name="connsiteY3677" fmla="*/ 383779 h 2380521"/>
              <a:gd name="connsiteX3678" fmla="*/ 856777 w 8023328"/>
              <a:gd name="connsiteY3678" fmla="*/ 369922 h 2380521"/>
              <a:gd name="connsiteX3679" fmla="*/ 870633 w 8023328"/>
              <a:gd name="connsiteY3679" fmla="*/ 357525 h 2380521"/>
              <a:gd name="connsiteX3680" fmla="*/ 798346 w 8023328"/>
              <a:gd name="connsiteY3680" fmla="*/ 357525 h 2380521"/>
              <a:gd name="connsiteX3681" fmla="*/ 812203 w 8023328"/>
              <a:gd name="connsiteY3681" fmla="*/ 369922 h 2380521"/>
              <a:gd name="connsiteX3682" fmla="*/ 798346 w 8023328"/>
              <a:gd name="connsiteY3682" fmla="*/ 383779 h 2380521"/>
              <a:gd name="connsiteX3683" fmla="*/ 785947 w 8023328"/>
              <a:gd name="connsiteY3683" fmla="*/ 369922 h 2380521"/>
              <a:gd name="connsiteX3684" fmla="*/ 798346 w 8023328"/>
              <a:gd name="connsiteY3684" fmla="*/ 357525 h 2380521"/>
              <a:gd name="connsiteX3685" fmla="*/ 3654110 w 8023328"/>
              <a:gd name="connsiteY3685" fmla="*/ 354153 h 2380521"/>
              <a:gd name="connsiteX3686" fmla="*/ 3668898 w 8023328"/>
              <a:gd name="connsiteY3686" fmla="*/ 368738 h 2380521"/>
              <a:gd name="connsiteX3687" fmla="*/ 3654110 w 8023328"/>
              <a:gd name="connsiteY3687" fmla="*/ 380407 h 2380521"/>
              <a:gd name="connsiteX3688" fmla="*/ 3639322 w 8023328"/>
              <a:gd name="connsiteY3688" fmla="*/ 368738 h 2380521"/>
              <a:gd name="connsiteX3689" fmla="*/ 3654110 w 8023328"/>
              <a:gd name="connsiteY3689" fmla="*/ 354153 h 2380521"/>
              <a:gd name="connsiteX3690" fmla="*/ 3583280 w 8023328"/>
              <a:gd name="connsiteY3690" fmla="*/ 354153 h 2380521"/>
              <a:gd name="connsiteX3691" fmla="*/ 3598069 w 8023328"/>
              <a:gd name="connsiteY3691" fmla="*/ 368738 h 2380521"/>
              <a:gd name="connsiteX3692" fmla="*/ 3583280 w 8023328"/>
              <a:gd name="connsiteY3692" fmla="*/ 380407 h 2380521"/>
              <a:gd name="connsiteX3693" fmla="*/ 3568491 w 8023328"/>
              <a:gd name="connsiteY3693" fmla="*/ 368738 h 2380521"/>
              <a:gd name="connsiteX3694" fmla="*/ 3583280 w 8023328"/>
              <a:gd name="connsiteY3694" fmla="*/ 354153 h 2380521"/>
              <a:gd name="connsiteX3695" fmla="*/ 3512449 w 8023328"/>
              <a:gd name="connsiteY3695" fmla="*/ 354153 h 2380521"/>
              <a:gd name="connsiteX3696" fmla="*/ 3527237 w 8023328"/>
              <a:gd name="connsiteY3696" fmla="*/ 369330 h 2380521"/>
              <a:gd name="connsiteX3697" fmla="*/ 3512449 w 8023328"/>
              <a:gd name="connsiteY3697" fmla="*/ 383749 h 2380521"/>
              <a:gd name="connsiteX3698" fmla="*/ 3497661 w 8023328"/>
              <a:gd name="connsiteY3698" fmla="*/ 369330 h 2380521"/>
              <a:gd name="connsiteX3699" fmla="*/ 3512449 w 8023328"/>
              <a:gd name="connsiteY3699" fmla="*/ 354153 h 2380521"/>
              <a:gd name="connsiteX3700" fmla="*/ 3440686 w 8023328"/>
              <a:gd name="connsiteY3700" fmla="*/ 354153 h 2380521"/>
              <a:gd name="connsiteX3701" fmla="*/ 3453083 w 8023328"/>
              <a:gd name="connsiteY3701" fmla="*/ 369330 h 2380521"/>
              <a:gd name="connsiteX3702" fmla="*/ 3440686 w 8023328"/>
              <a:gd name="connsiteY3702" fmla="*/ 383749 h 2380521"/>
              <a:gd name="connsiteX3703" fmla="*/ 3426830 w 8023328"/>
              <a:gd name="connsiteY3703" fmla="*/ 369330 h 2380521"/>
              <a:gd name="connsiteX3704" fmla="*/ 3440686 w 8023328"/>
              <a:gd name="connsiteY3704" fmla="*/ 354153 h 2380521"/>
              <a:gd name="connsiteX3705" fmla="*/ 3369857 w 8023328"/>
              <a:gd name="connsiteY3705" fmla="*/ 354153 h 2380521"/>
              <a:gd name="connsiteX3706" fmla="*/ 3382254 w 8023328"/>
              <a:gd name="connsiteY3706" fmla="*/ 369330 h 2380521"/>
              <a:gd name="connsiteX3707" fmla="*/ 3369857 w 8023328"/>
              <a:gd name="connsiteY3707" fmla="*/ 383749 h 2380521"/>
              <a:gd name="connsiteX3708" fmla="*/ 3356001 w 8023328"/>
              <a:gd name="connsiteY3708" fmla="*/ 369330 h 2380521"/>
              <a:gd name="connsiteX3709" fmla="*/ 3369857 w 8023328"/>
              <a:gd name="connsiteY3709" fmla="*/ 354153 h 2380521"/>
              <a:gd name="connsiteX3710" fmla="*/ 3299097 w 8023328"/>
              <a:gd name="connsiteY3710" fmla="*/ 354153 h 2380521"/>
              <a:gd name="connsiteX3711" fmla="*/ 3311496 w 8023328"/>
              <a:gd name="connsiteY3711" fmla="*/ 369330 h 2380521"/>
              <a:gd name="connsiteX3712" fmla="*/ 3299097 w 8023328"/>
              <a:gd name="connsiteY3712" fmla="*/ 383749 h 2380521"/>
              <a:gd name="connsiteX3713" fmla="*/ 3285242 w 8023328"/>
              <a:gd name="connsiteY3713" fmla="*/ 369330 h 2380521"/>
              <a:gd name="connsiteX3714" fmla="*/ 3299097 w 8023328"/>
              <a:gd name="connsiteY3714" fmla="*/ 354153 h 2380521"/>
              <a:gd name="connsiteX3715" fmla="*/ 3226808 w 8023328"/>
              <a:gd name="connsiteY3715" fmla="*/ 354153 h 2380521"/>
              <a:gd name="connsiteX3716" fmla="*/ 3240664 w 8023328"/>
              <a:gd name="connsiteY3716" fmla="*/ 369330 h 2380521"/>
              <a:gd name="connsiteX3717" fmla="*/ 3226808 w 8023328"/>
              <a:gd name="connsiteY3717" fmla="*/ 383749 h 2380521"/>
              <a:gd name="connsiteX3718" fmla="*/ 3214410 w 8023328"/>
              <a:gd name="connsiteY3718" fmla="*/ 369330 h 2380521"/>
              <a:gd name="connsiteX3719" fmla="*/ 3226808 w 8023328"/>
              <a:gd name="connsiteY3719" fmla="*/ 354153 h 2380521"/>
              <a:gd name="connsiteX3720" fmla="*/ 3152605 w 8023328"/>
              <a:gd name="connsiteY3720" fmla="*/ 354153 h 2380521"/>
              <a:gd name="connsiteX3721" fmla="*/ 3166462 w 8023328"/>
              <a:gd name="connsiteY3721" fmla="*/ 369330 h 2380521"/>
              <a:gd name="connsiteX3722" fmla="*/ 3152605 w 8023328"/>
              <a:gd name="connsiteY3722" fmla="*/ 383749 h 2380521"/>
              <a:gd name="connsiteX3723" fmla="*/ 3140206 w 8023328"/>
              <a:gd name="connsiteY3723" fmla="*/ 369330 h 2380521"/>
              <a:gd name="connsiteX3724" fmla="*/ 3152605 w 8023328"/>
              <a:gd name="connsiteY3724" fmla="*/ 354153 h 2380521"/>
              <a:gd name="connsiteX3725" fmla="*/ 3081774 w 8023328"/>
              <a:gd name="connsiteY3725" fmla="*/ 354153 h 2380521"/>
              <a:gd name="connsiteX3726" fmla="*/ 3095627 w 8023328"/>
              <a:gd name="connsiteY3726" fmla="*/ 369330 h 2380521"/>
              <a:gd name="connsiteX3727" fmla="*/ 3081774 w 8023328"/>
              <a:gd name="connsiteY3727" fmla="*/ 383749 h 2380521"/>
              <a:gd name="connsiteX3728" fmla="*/ 3069375 w 8023328"/>
              <a:gd name="connsiteY3728" fmla="*/ 369330 h 2380521"/>
              <a:gd name="connsiteX3729" fmla="*/ 3081774 w 8023328"/>
              <a:gd name="connsiteY3729" fmla="*/ 354153 h 2380521"/>
              <a:gd name="connsiteX3730" fmla="*/ 3013715 w 8023328"/>
              <a:gd name="connsiteY3730" fmla="*/ 354153 h 2380521"/>
              <a:gd name="connsiteX3731" fmla="*/ 3028135 w 8023328"/>
              <a:gd name="connsiteY3731" fmla="*/ 369330 h 2380521"/>
              <a:gd name="connsiteX3732" fmla="*/ 3013715 w 8023328"/>
              <a:gd name="connsiteY3732" fmla="*/ 383749 h 2380521"/>
              <a:gd name="connsiteX3733" fmla="*/ 2998539 w 8023328"/>
              <a:gd name="connsiteY3733" fmla="*/ 369330 h 2380521"/>
              <a:gd name="connsiteX3734" fmla="*/ 3013715 w 8023328"/>
              <a:gd name="connsiteY3734" fmla="*/ 354153 h 2380521"/>
              <a:gd name="connsiteX3735" fmla="*/ 2942494 w 8023328"/>
              <a:gd name="connsiteY3735" fmla="*/ 354153 h 2380521"/>
              <a:gd name="connsiteX3736" fmla="*/ 2957288 w 8023328"/>
              <a:gd name="connsiteY3736" fmla="*/ 369330 h 2380521"/>
              <a:gd name="connsiteX3737" fmla="*/ 2942494 w 8023328"/>
              <a:gd name="connsiteY3737" fmla="*/ 383749 h 2380521"/>
              <a:gd name="connsiteX3738" fmla="*/ 2927708 w 8023328"/>
              <a:gd name="connsiteY3738" fmla="*/ 369330 h 2380521"/>
              <a:gd name="connsiteX3739" fmla="*/ 2942494 w 8023328"/>
              <a:gd name="connsiteY3739" fmla="*/ 354153 h 2380521"/>
              <a:gd name="connsiteX3740" fmla="*/ 2868293 w 8023328"/>
              <a:gd name="connsiteY3740" fmla="*/ 354153 h 2380521"/>
              <a:gd name="connsiteX3741" fmla="*/ 2883085 w 8023328"/>
              <a:gd name="connsiteY3741" fmla="*/ 369330 h 2380521"/>
              <a:gd name="connsiteX3742" fmla="*/ 2868293 w 8023328"/>
              <a:gd name="connsiteY3742" fmla="*/ 383749 h 2380521"/>
              <a:gd name="connsiteX3743" fmla="*/ 2853504 w 8023328"/>
              <a:gd name="connsiteY3743" fmla="*/ 369330 h 2380521"/>
              <a:gd name="connsiteX3744" fmla="*/ 2868293 w 8023328"/>
              <a:gd name="connsiteY3744" fmla="*/ 354153 h 2380521"/>
              <a:gd name="connsiteX3745" fmla="*/ 2796535 w 8023328"/>
              <a:gd name="connsiteY3745" fmla="*/ 354153 h 2380521"/>
              <a:gd name="connsiteX3746" fmla="*/ 2808932 w 8023328"/>
              <a:gd name="connsiteY3746" fmla="*/ 369330 h 2380521"/>
              <a:gd name="connsiteX3747" fmla="*/ 2796535 w 8023328"/>
              <a:gd name="connsiteY3747" fmla="*/ 383749 h 2380521"/>
              <a:gd name="connsiteX3748" fmla="*/ 2782678 w 8023328"/>
              <a:gd name="connsiteY3748" fmla="*/ 369330 h 2380521"/>
              <a:gd name="connsiteX3749" fmla="*/ 2796535 w 8023328"/>
              <a:gd name="connsiteY3749" fmla="*/ 354153 h 2380521"/>
              <a:gd name="connsiteX3750" fmla="*/ 2725695 w 8023328"/>
              <a:gd name="connsiteY3750" fmla="*/ 354153 h 2380521"/>
              <a:gd name="connsiteX3751" fmla="*/ 2738100 w 8023328"/>
              <a:gd name="connsiteY3751" fmla="*/ 369330 h 2380521"/>
              <a:gd name="connsiteX3752" fmla="*/ 2725695 w 8023328"/>
              <a:gd name="connsiteY3752" fmla="*/ 383749 h 2380521"/>
              <a:gd name="connsiteX3753" fmla="*/ 2711846 w 8023328"/>
              <a:gd name="connsiteY3753" fmla="*/ 369330 h 2380521"/>
              <a:gd name="connsiteX3754" fmla="*/ 2725695 w 8023328"/>
              <a:gd name="connsiteY3754" fmla="*/ 354153 h 2380521"/>
              <a:gd name="connsiteX3755" fmla="*/ 2653415 w 8023328"/>
              <a:gd name="connsiteY3755" fmla="*/ 354153 h 2380521"/>
              <a:gd name="connsiteX3756" fmla="*/ 2667270 w 8023328"/>
              <a:gd name="connsiteY3756" fmla="*/ 369330 h 2380521"/>
              <a:gd name="connsiteX3757" fmla="*/ 2653415 w 8023328"/>
              <a:gd name="connsiteY3757" fmla="*/ 383749 h 2380521"/>
              <a:gd name="connsiteX3758" fmla="*/ 2641021 w 8023328"/>
              <a:gd name="connsiteY3758" fmla="*/ 369330 h 2380521"/>
              <a:gd name="connsiteX3759" fmla="*/ 2653415 w 8023328"/>
              <a:gd name="connsiteY3759" fmla="*/ 354153 h 2380521"/>
              <a:gd name="connsiteX3760" fmla="*/ 2582583 w 8023328"/>
              <a:gd name="connsiteY3760" fmla="*/ 354153 h 2380521"/>
              <a:gd name="connsiteX3761" fmla="*/ 2596439 w 8023328"/>
              <a:gd name="connsiteY3761" fmla="*/ 369330 h 2380521"/>
              <a:gd name="connsiteX3762" fmla="*/ 2582583 w 8023328"/>
              <a:gd name="connsiteY3762" fmla="*/ 383749 h 2380521"/>
              <a:gd name="connsiteX3763" fmla="*/ 2570184 w 8023328"/>
              <a:gd name="connsiteY3763" fmla="*/ 369330 h 2380521"/>
              <a:gd name="connsiteX3764" fmla="*/ 2582583 w 8023328"/>
              <a:gd name="connsiteY3764" fmla="*/ 354153 h 2380521"/>
              <a:gd name="connsiteX3765" fmla="*/ 2511029 w 8023328"/>
              <a:gd name="connsiteY3765" fmla="*/ 354153 h 2380521"/>
              <a:gd name="connsiteX3766" fmla="*/ 2525613 w 8023328"/>
              <a:gd name="connsiteY3766" fmla="*/ 369330 h 2380521"/>
              <a:gd name="connsiteX3767" fmla="*/ 2511029 w 8023328"/>
              <a:gd name="connsiteY3767" fmla="*/ 383749 h 2380521"/>
              <a:gd name="connsiteX3768" fmla="*/ 2499361 w 8023328"/>
              <a:gd name="connsiteY3768" fmla="*/ 369330 h 2380521"/>
              <a:gd name="connsiteX3769" fmla="*/ 2511029 w 8023328"/>
              <a:gd name="connsiteY3769" fmla="*/ 354153 h 2380521"/>
              <a:gd name="connsiteX3770" fmla="*/ 2439946 w 8023328"/>
              <a:gd name="connsiteY3770" fmla="*/ 354153 h 2380521"/>
              <a:gd name="connsiteX3771" fmla="*/ 2454732 w 8023328"/>
              <a:gd name="connsiteY3771" fmla="*/ 369330 h 2380521"/>
              <a:gd name="connsiteX3772" fmla="*/ 2439946 w 8023328"/>
              <a:gd name="connsiteY3772" fmla="*/ 383749 h 2380521"/>
              <a:gd name="connsiteX3773" fmla="*/ 2425156 w 8023328"/>
              <a:gd name="connsiteY3773" fmla="*/ 369330 h 2380521"/>
              <a:gd name="connsiteX3774" fmla="*/ 2439946 w 8023328"/>
              <a:gd name="connsiteY3774" fmla="*/ 354153 h 2380521"/>
              <a:gd name="connsiteX3775" fmla="*/ 2369110 w 8023328"/>
              <a:gd name="connsiteY3775" fmla="*/ 354153 h 2380521"/>
              <a:gd name="connsiteX3776" fmla="*/ 2383899 w 8023328"/>
              <a:gd name="connsiteY3776" fmla="*/ 369330 h 2380521"/>
              <a:gd name="connsiteX3777" fmla="*/ 2369110 w 8023328"/>
              <a:gd name="connsiteY3777" fmla="*/ 383749 h 2380521"/>
              <a:gd name="connsiteX3778" fmla="*/ 2354319 w 8023328"/>
              <a:gd name="connsiteY3778" fmla="*/ 369330 h 2380521"/>
              <a:gd name="connsiteX3779" fmla="*/ 2369110 w 8023328"/>
              <a:gd name="connsiteY3779" fmla="*/ 354153 h 2380521"/>
              <a:gd name="connsiteX3780" fmla="*/ 2298280 w 8023328"/>
              <a:gd name="connsiteY3780" fmla="*/ 354153 h 2380521"/>
              <a:gd name="connsiteX3781" fmla="*/ 2313068 w 8023328"/>
              <a:gd name="connsiteY3781" fmla="*/ 369330 h 2380521"/>
              <a:gd name="connsiteX3782" fmla="*/ 2298280 w 8023328"/>
              <a:gd name="connsiteY3782" fmla="*/ 383749 h 2380521"/>
              <a:gd name="connsiteX3783" fmla="*/ 2283490 w 8023328"/>
              <a:gd name="connsiteY3783" fmla="*/ 369330 h 2380521"/>
              <a:gd name="connsiteX3784" fmla="*/ 2298280 w 8023328"/>
              <a:gd name="connsiteY3784" fmla="*/ 354153 h 2380521"/>
              <a:gd name="connsiteX3785" fmla="*/ 2226517 w 8023328"/>
              <a:gd name="connsiteY3785" fmla="*/ 354153 h 2380521"/>
              <a:gd name="connsiteX3786" fmla="*/ 2238914 w 8023328"/>
              <a:gd name="connsiteY3786" fmla="*/ 369330 h 2380521"/>
              <a:gd name="connsiteX3787" fmla="*/ 2226517 w 8023328"/>
              <a:gd name="connsiteY3787" fmla="*/ 383749 h 2380521"/>
              <a:gd name="connsiteX3788" fmla="*/ 2212658 w 8023328"/>
              <a:gd name="connsiteY3788" fmla="*/ 369330 h 2380521"/>
              <a:gd name="connsiteX3789" fmla="*/ 2226517 w 8023328"/>
              <a:gd name="connsiteY3789" fmla="*/ 354153 h 2380521"/>
              <a:gd name="connsiteX3790" fmla="*/ 2155683 w 8023328"/>
              <a:gd name="connsiteY3790" fmla="*/ 354153 h 2380521"/>
              <a:gd name="connsiteX3791" fmla="*/ 2168081 w 8023328"/>
              <a:gd name="connsiteY3791" fmla="*/ 369330 h 2380521"/>
              <a:gd name="connsiteX3792" fmla="*/ 2155683 w 8023328"/>
              <a:gd name="connsiteY3792" fmla="*/ 383749 h 2380521"/>
              <a:gd name="connsiteX3793" fmla="*/ 2141827 w 8023328"/>
              <a:gd name="connsiteY3793" fmla="*/ 369330 h 2380521"/>
              <a:gd name="connsiteX3794" fmla="*/ 2155683 w 8023328"/>
              <a:gd name="connsiteY3794" fmla="*/ 354153 h 2380521"/>
              <a:gd name="connsiteX3795" fmla="*/ 2084849 w 8023328"/>
              <a:gd name="connsiteY3795" fmla="*/ 354153 h 2380521"/>
              <a:gd name="connsiteX3796" fmla="*/ 2097248 w 8023328"/>
              <a:gd name="connsiteY3796" fmla="*/ 369330 h 2380521"/>
              <a:gd name="connsiteX3797" fmla="*/ 2084849 w 8023328"/>
              <a:gd name="connsiteY3797" fmla="*/ 383749 h 2380521"/>
              <a:gd name="connsiteX3798" fmla="*/ 2070994 w 8023328"/>
              <a:gd name="connsiteY3798" fmla="*/ 369330 h 2380521"/>
              <a:gd name="connsiteX3799" fmla="*/ 2084849 w 8023328"/>
              <a:gd name="connsiteY3799" fmla="*/ 354153 h 2380521"/>
              <a:gd name="connsiteX3800" fmla="*/ 2011835 w 8023328"/>
              <a:gd name="connsiteY3800" fmla="*/ 354153 h 2380521"/>
              <a:gd name="connsiteX3801" fmla="*/ 2026421 w 8023328"/>
              <a:gd name="connsiteY3801" fmla="*/ 369330 h 2380521"/>
              <a:gd name="connsiteX3802" fmla="*/ 2011835 w 8023328"/>
              <a:gd name="connsiteY3802" fmla="*/ 383749 h 2380521"/>
              <a:gd name="connsiteX3803" fmla="*/ 2000166 w 8023328"/>
              <a:gd name="connsiteY3803" fmla="*/ 369330 h 2380521"/>
              <a:gd name="connsiteX3804" fmla="*/ 2011835 w 8023328"/>
              <a:gd name="connsiteY3804" fmla="*/ 354153 h 2380521"/>
              <a:gd name="connsiteX3805" fmla="*/ 1938362 w 8023328"/>
              <a:gd name="connsiteY3805" fmla="*/ 354153 h 2380521"/>
              <a:gd name="connsiteX3806" fmla="*/ 1952222 w 8023328"/>
              <a:gd name="connsiteY3806" fmla="*/ 369330 h 2380521"/>
              <a:gd name="connsiteX3807" fmla="*/ 1938362 w 8023328"/>
              <a:gd name="connsiteY3807" fmla="*/ 383749 h 2380521"/>
              <a:gd name="connsiteX3808" fmla="*/ 1925968 w 8023328"/>
              <a:gd name="connsiteY3808" fmla="*/ 369330 h 2380521"/>
              <a:gd name="connsiteX3809" fmla="*/ 1938362 w 8023328"/>
              <a:gd name="connsiteY3809" fmla="*/ 354153 h 2380521"/>
              <a:gd name="connsiteX3810" fmla="*/ 1867527 w 8023328"/>
              <a:gd name="connsiteY3810" fmla="*/ 354153 h 2380521"/>
              <a:gd name="connsiteX3811" fmla="*/ 1881384 w 8023328"/>
              <a:gd name="connsiteY3811" fmla="*/ 369330 h 2380521"/>
              <a:gd name="connsiteX3812" fmla="*/ 1867527 w 8023328"/>
              <a:gd name="connsiteY3812" fmla="*/ 383749 h 2380521"/>
              <a:gd name="connsiteX3813" fmla="*/ 1855129 w 8023328"/>
              <a:gd name="connsiteY3813" fmla="*/ 369330 h 2380521"/>
              <a:gd name="connsiteX3814" fmla="*/ 1867527 w 8023328"/>
              <a:gd name="connsiteY3814" fmla="*/ 354153 h 2380521"/>
              <a:gd name="connsiteX3815" fmla="*/ 1225708 w 8023328"/>
              <a:gd name="connsiteY3815" fmla="*/ 284879 h 2380521"/>
              <a:gd name="connsiteX3816" fmla="*/ 1240493 w 8023328"/>
              <a:gd name="connsiteY3816" fmla="*/ 298111 h 2380521"/>
              <a:gd name="connsiteX3817" fmla="*/ 1225708 w 8023328"/>
              <a:gd name="connsiteY3817" fmla="*/ 312900 h 2380521"/>
              <a:gd name="connsiteX3818" fmla="*/ 1210931 w 8023328"/>
              <a:gd name="connsiteY3818" fmla="*/ 298111 h 2380521"/>
              <a:gd name="connsiteX3819" fmla="*/ 1225708 w 8023328"/>
              <a:gd name="connsiteY3819" fmla="*/ 284879 h 2380521"/>
              <a:gd name="connsiteX3820" fmla="*/ 3440686 w 8023328"/>
              <a:gd name="connsiteY3820" fmla="*/ 283322 h 2380521"/>
              <a:gd name="connsiteX3821" fmla="*/ 3453083 w 8023328"/>
              <a:gd name="connsiteY3821" fmla="*/ 297178 h 2380521"/>
              <a:gd name="connsiteX3822" fmla="*/ 3440686 w 8023328"/>
              <a:gd name="connsiteY3822" fmla="*/ 309576 h 2380521"/>
              <a:gd name="connsiteX3823" fmla="*/ 3426830 w 8023328"/>
              <a:gd name="connsiteY3823" fmla="*/ 297178 h 2380521"/>
              <a:gd name="connsiteX3824" fmla="*/ 3440686 w 8023328"/>
              <a:gd name="connsiteY3824" fmla="*/ 283322 h 2380521"/>
              <a:gd name="connsiteX3825" fmla="*/ 3369857 w 8023328"/>
              <a:gd name="connsiteY3825" fmla="*/ 283322 h 2380521"/>
              <a:gd name="connsiteX3826" fmla="*/ 3382254 w 8023328"/>
              <a:gd name="connsiteY3826" fmla="*/ 297178 h 2380521"/>
              <a:gd name="connsiteX3827" fmla="*/ 3369857 w 8023328"/>
              <a:gd name="connsiteY3827" fmla="*/ 309576 h 2380521"/>
              <a:gd name="connsiteX3828" fmla="*/ 3356001 w 8023328"/>
              <a:gd name="connsiteY3828" fmla="*/ 297178 h 2380521"/>
              <a:gd name="connsiteX3829" fmla="*/ 3369857 w 8023328"/>
              <a:gd name="connsiteY3829" fmla="*/ 283322 h 2380521"/>
              <a:gd name="connsiteX3830" fmla="*/ 3299100 w 8023328"/>
              <a:gd name="connsiteY3830" fmla="*/ 283322 h 2380521"/>
              <a:gd name="connsiteX3831" fmla="*/ 3311496 w 8023328"/>
              <a:gd name="connsiteY3831" fmla="*/ 297178 h 2380521"/>
              <a:gd name="connsiteX3832" fmla="*/ 3299100 w 8023328"/>
              <a:gd name="connsiteY3832" fmla="*/ 309576 h 2380521"/>
              <a:gd name="connsiteX3833" fmla="*/ 3285242 w 8023328"/>
              <a:gd name="connsiteY3833" fmla="*/ 297178 h 2380521"/>
              <a:gd name="connsiteX3834" fmla="*/ 3299100 w 8023328"/>
              <a:gd name="connsiteY3834" fmla="*/ 283322 h 2380521"/>
              <a:gd name="connsiteX3835" fmla="*/ 3226808 w 8023328"/>
              <a:gd name="connsiteY3835" fmla="*/ 283322 h 2380521"/>
              <a:gd name="connsiteX3836" fmla="*/ 3240664 w 8023328"/>
              <a:gd name="connsiteY3836" fmla="*/ 297178 h 2380521"/>
              <a:gd name="connsiteX3837" fmla="*/ 3226808 w 8023328"/>
              <a:gd name="connsiteY3837" fmla="*/ 309576 h 2380521"/>
              <a:gd name="connsiteX3838" fmla="*/ 3214410 w 8023328"/>
              <a:gd name="connsiteY3838" fmla="*/ 297178 h 2380521"/>
              <a:gd name="connsiteX3839" fmla="*/ 3226808 w 8023328"/>
              <a:gd name="connsiteY3839" fmla="*/ 283322 h 2380521"/>
              <a:gd name="connsiteX3840" fmla="*/ 3152605 w 8023328"/>
              <a:gd name="connsiteY3840" fmla="*/ 283322 h 2380521"/>
              <a:gd name="connsiteX3841" fmla="*/ 3166462 w 8023328"/>
              <a:gd name="connsiteY3841" fmla="*/ 297178 h 2380521"/>
              <a:gd name="connsiteX3842" fmla="*/ 3152605 w 8023328"/>
              <a:gd name="connsiteY3842" fmla="*/ 309576 h 2380521"/>
              <a:gd name="connsiteX3843" fmla="*/ 3140209 w 8023328"/>
              <a:gd name="connsiteY3843" fmla="*/ 297178 h 2380521"/>
              <a:gd name="connsiteX3844" fmla="*/ 3152605 w 8023328"/>
              <a:gd name="connsiteY3844" fmla="*/ 283322 h 2380521"/>
              <a:gd name="connsiteX3845" fmla="*/ 3081774 w 8023328"/>
              <a:gd name="connsiteY3845" fmla="*/ 283322 h 2380521"/>
              <a:gd name="connsiteX3846" fmla="*/ 3095628 w 8023328"/>
              <a:gd name="connsiteY3846" fmla="*/ 297178 h 2380521"/>
              <a:gd name="connsiteX3847" fmla="*/ 3081774 w 8023328"/>
              <a:gd name="connsiteY3847" fmla="*/ 309576 h 2380521"/>
              <a:gd name="connsiteX3848" fmla="*/ 3069375 w 8023328"/>
              <a:gd name="connsiteY3848" fmla="*/ 297178 h 2380521"/>
              <a:gd name="connsiteX3849" fmla="*/ 3081774 w 8023328"/>
              <a:gd name="connsiteY3849" fmla="*/ 283322 h 2380521"/>
              <a:gd name="connsiteX3850" fmla="*/ 3013717 w 8023328"/>
              <a:gd name="connsiteY3850" fmla="*/ 283322 h 2380521"/>
              <a:gd name="connsiteX3851" fmla="*/ 3028135 w 8023328"/>
              <a:gd name="connsiteY3851" fmla="*/ 297178 h 2380521"/>
              <a:gd name="connsiteX3852" fmla="*/ 3013717 w 8023328"/>
              <a:gd name="connsiteY3852" fmla="*/ 309576 h 2380521"/>
              <a:gd name="connsiteX3853" fmla="*/ 2998539 w 8023328"/>
              <a:gd name="connsiteY3853" fmla="*/ 297178 h 2380521"/>
              <a:gd name="connsiteX3854" fmla="*/ 3013717 w 8023328"/>
              <a:gd name="connsiteY3854" fmla="*/ 283322 h 2380521"/>
              <a:gd name="connsiteX3855" fmla="*/ 2942494 w 8023328"/>
              <a:gd name="connsiteY3855" fmla="*/ 283322 h 2380521"/>
              <a:gd name="connsiteX3856" fmla="*/ 2957288 w 8023328"/>
              <a:gd name="connsiteY3856" fmla="*/ 298111 h 2380521"/>
              <a:gd name="connsiteX3857" fmla="*/ 2942494 w 8023328"/>
              <a:gd name="connsiteY3857" fmla="*/ 312900 h 2380521"/>
              <a:gd name="connsiteX3858" fmla="*/ 2927711 w 8023328"/>
              <a:gd name="connsiteY3858" fmla="*/ 298111 h 2380521"/>
              <a:gd name="connsiteX3859" fmla="*/ 2942494 w 8023328"/>
              <a:gd name="connsiteY3859" fmla="*/ 283322 h 2380521"/>
              <a:gd name="connsiteX3860" fmla="*/ 2868293 w 8023328"/>
              <a:gd name="connsiteY3860" fmla="*/ 283322 h 2380521"/>
              <a:gd name="connsiteX3861" fmla="*/ 2883087 w 8023328"/>
              <a:gd name="connsiteY3861" fmla="*/ 298111 h 2380521"/>
              <a:gd name="connsiteX3862" fmla="*/ 2868293 w 8023328"/>
              <a:gd name="connsiteY3862" fmla="*/ 312900 h 2380521"/>
              <a:gd name="connsiteX3863" fmla="*/ 2853507 w 8023328"/>
              <a:gd name="connsiteY3863" fmla="*/ 298111 h 2380521"/>
              <a:gd name="connsiteX3864" fmla="*/ 2868293 w 8023328"/>
              <a:gd name="connsiteY3864" fmla="*/ 283322 h 2380521"/>
              <a:gd name="connsiteX3865" fmla="*/ 2796535 w 8023328"/>
              <a:gd name="connsiteY3865" fmla="*/ 283322 h 2380521"/>
              <a:gd name="connsiteX3866" fmla="*/ 2808934 w 8023328"/>
              <a:gd name="connsiteY3866" fmla="*/ 298111 h 2380521"/>
              <a:gd name="connsiteX3867" fmla="*/ 2796535 w 8023328"/>
              <a:gd name="connsiteY3867" fmla="*/ 312900 h 2380521"/>
              <a:gd name="connsiteX3868" fmla="*/ 2782678 w 8023328"/>
              <a:gd name="connsiteY3868" fmla="*/ 298111 h 2380521"/>
              <a:gd name="connsiteX3869" fmla="*/ 2796535 w 8023328"/>
              <a:gd name="connsiteY3869" fmla="*/ 283322 h 2380521"/>
              <a:gd name="connsiteX3870" fmla="*/ 2725698 w 8023328"/>
              <a:gd name="connsiteY3870" fmla="*/ 283322 h 2380521"/>
              <a:gd name="connsiteX3871" fmla="*/ 2738100 w 8023328"/>
              <a:gd name="connsiteY3871" fmla="*/ 298111 h 2380521"/>
              <a:gd name="connsiteX3872" fmla="*/ 2725698 w 8023328"/>
              <a:gd name="connsiteY3872" fmla="*/ 312900 h 2380521"/>
              <a:gd name="connsiteX3873" fmla="*/ 2711846 w 8023328"/>
              <a:gd name="connsiteY3873" fmla="*/ 298111 h 2380521"/>
              <a:gd name="connsiteX3874" fmla="*/ 2725698 w 8023328"/>
              <a:gd name="connsiteY3874" fmla="*/ 283322 h 2380521"/>
              <a:gd name="connsiteX3875" fmla="*/ 2653415 w 8023328"/>
              <a:gd name="connsiteY3875" fmla="*/ 283322 h 2380521"/>
              <a:gd name="connsiteX3876" fmla="*/ 2667270 w 8023328"/>
              <a:gd name="connsiteY3876" fmla="*/ 298111 h 2380521"/>
              <a:gd name="connsiteX3877" fmla="*/ 2653415 w 8023328"/>
              <a:gd name="connsiteY3877" fmla="*/ 312900 h 2380521"/>
              <a:gd name="connsiteX3878" fmla="*/ 2641021 w 8023328"/>
              <a:gd name="connsiteY3878" fmla="*/ 298111 h 2380521"/>
              <a:gd name="connsiteX3879" fmla="*/ 2653415 w 8023328"/>
              <a:gd name="connsiteY3879" fmla="*/ 283322 h 2380521"/>
              <a:gd name="connsiteX3880" fmla="*/ 2582583 w 8023328"/>
              <a:gd name="connsiteY3880" fmla="*/ 283322 h 2380521"/>
              <a:gd name="connsiteX3881" fmla="*/ 2596439 w 8023328"/>
              <a:gd name="connsiteY3881" fmla="*/ 298111 h 2380521"/>
              <a:gd name="connsiteX3882" fmla="*/ 2582583 w 8023328"/>
              <a:gd name="connsiteY3882" fmla="*/ 312900 h 2380521"/>
              <a:gd name="connsiteX3883" fmla="*/ 2570189 w 8023328"/>
              <a:gd name="connsiteY3883" fmla="*/ 298111 h 2380521"/>
              <a:gd name="connsiteX3884" fmla="*/ 2582583 w 8023328"/>
              <a:gd name="connsiteY3884" fmla="*/ 283322 h 2380521"/>
              <a:gd name="connsiteX3885" fmla="*/ 2511029 w 8023328"/>
              <a:gd name="connsiteY3885" fmla="*/ 283322 h 2380521"/>
              <a:gd name="connsiteX3886" fmla="*/ 2525613 w 8023328"/>
              <a:gd name="connsiteY3886" fmla="*/ 298111 h 2380521"/>
              <a:gd name="connsiteX3887" fmla="*/ 2511029 w 8023328"/>
              <a:gd name="connsiteY3887" fmla="*/ 312900 h 2380521"/>
              <a:gd name="connsiteX3888" fmla="*/ 2499361 w 8023328"/>
              <a:gd name="connsiteY3888" fmla="*/ 298111 h 2380521"/>
              <a:gd name="connsiteX3889" fmla="*/ 2511029 w 8023328"/>
              <a:gd name="connsiteY3889" fmla="*/ 283322 h 2380521"/>
              <a:gd name="connsiteX3890" fmla="*/ 2439946 w 8023328"/>
              <a:gd name="connsiteY3890" fmla="*/ 283322 h 2380521"/>
              <a:gd name="connsiteX3891" fmla="*/ 2454732 w 8023328"/>
              <a:gd name="connsiteY3891" fmla="*/ 298111 h 2380521"/>
              <a:gd name="connsiteX3892" fmla="*/ 2439946 w 8023328"/>
              <a:gd name="connsiteY3892" fmla="*/ 312900 h 2380521"/>
              <a:gd name="connsiteX3893" fmla="*/ 2425156 w 8023328"/>
              <a:gd name="connsiteY3893" fmla="*/ 298111 h 2380521"/>
              <a:gd name="connsiteX3894" fmla="*/ 2439946 w 8023328"/>
              <a:gd name="connsiteY3894" fmla="*/ 283322 h 2380521"/>
              <a:gd name="connsiteX3895" fmla="*/ 2369110 w 8023328"/>
              <a:gd name="connsiteY3895" fmla="*/ 283322 h 2380521"/>
              <a:gd name="connsiteX3896" fmla="*/ 2383899 w 8023328"/>
              <a:gd name="connsiteY3896" fmla="*/ 298111 h 2380521"/>
              <a:gd name="connsiteX3897" fmla="*/ 2369110 w 8023328"/>
              <a:gd name="connsiteY3897" fmla="*/ 312900 h 2380521"/>
              <a:gd name="connsiteX3898" fmla="*/ 2354319 w 8023328"/>
              <a:gd name="connsiteY3898" fmla="*/ 298111 h 2380521"/>
              <a:gd name="connsiteX3899" fmla="*/ 2369110 w 8023328"/>
              <a:gd name="connsiteY3899" fmla="*/ 283322 h 2380521"/>
              <a:gd name="connsiteX3900" fmla="*/ 2298280 w 8023328"/>
              <a:gd name="connsiteY3900" fmla="*/ 283322 h 2380521"/>
              <a:gd name="connsiteX3901" fmla="*/ 2313068 w 8023328"/>
              <a:gd name="connsiteY3901" fmla="*/ 298111 h 2380521"/>
              <a:gd name="connsiteX3902" fmla="*/ 2298280 w 8023328"/>
              <a:gd name="connsiteY3902" fmla="*/ 312900 h 2380521"/>
              <a:gd name="connsiteX3903" fmla="*/ 2283490 w 8023328"/>
              <a:gd name="connsiteY3903" fmla="*/ 298111 h 2380521"/>
              <a:gd name="connsiteX3904" fmla="*/ 2298280 w 8023328"/>
              <a:gd name="connsiteY3904" fmla="*/ 283322 h 2380521"/>
              <a:gd name="connsiteX3905" fmla="*/ 2226517 w 8023328"/>
              <a:gd name="connsiteY3905" fmla="*/ 283322 h 2380521"/>
              <a:gd name="connsiteX3906" fmla="*/ 2238914 w 8023328"/>
              <a:gd name="connsiteY3906" fmla="*/ 298111 h 2380521"/>
              <a:gd name="connsiteX3907" fmla="*/ 2226517 w 8023328"/>
              <a:gd name="connsiteY3907" fmla="*/ 312900 h 2380521"/>
              <a:gd name="connsiteX3908" fmla="*/ 2212658 w 8023328"/>
              <a:gd name="connsiteY3908" fmla="*/ 298111 h 2380521"/>
              <a:gd name="connsiteX3909" fmla="*/ 2226517 w 8023328"/>
              <a:gd name="connsiteY3909" fmla="*/ 283322 h 2380521"/>
              <a:gd name="connsiteX3910" fmla="*/ 2155683 w 8023328"/>
              <a:gd name="connsiteY3910" fmla="*/ 283322 h 2380521"/>
              <a:gd name="connsiteX3911" fmla="*/ 2168081 w 8023328"/>
              <a:gd name="connsiteY3911" fmla="*/ 298111 h 2380521"/>
              <a:gd name="connsiteX3912" fmla="*/ 2155683 w 8023328"/>
              <a:gd name="connsiteY3912" fmla="*/ 312900 h 2380521"/>
              <a:gd name="connsiteX3913" fmla="*/ 2141827 w 8023328"/>
              <a:gd name="connsiteY3913" fmla="*/ 298111 h 2380521"/>
              <a:gd name="connsiteX3914" fmla="*/ 2155683 w 8023328"/>
              <a:gd name="connsiteY3914" fmla="*/ 283322 h 2380521"/>
              <a:gd name="connsiteX3915" fmla="*/ 2084849 w 8023328"/>
              <a:gd name="connsiteY3915" fmla="*/ 283322 h 2380521"/>
              <a:gd name="connsiteX3916" fmla="*/ 2097248 w 8023328"/>
              <a:gd name="connsiteY3916" fmla="*/ 298111 h 2380521"/>
              <a:gd name="connsiteX3917" fmla="*/ 2084849 w 8023328"/>
              <a:gd name="connsiteY3917" fmla="*/ 312900 h 2380521"/>
              <a:gd name="connsiteX3918" fmla="*/ 2070994 w 8023328"/>
              <a:gd name="connsiteY3918" fmla="*/ 298111 h 2380521"/>
              <a:gd name="connsiteX3919" fmla="*/ 2084849 w 8023328"/>
              <a:gd name="connsiteY3919" fmla="*/ 283322 h 2380521"/>
              <a:gd name="connsiteX3920" fmla="*/ 2011835 w 8023328"/>
              <a:gd name="connsiteY3920" fmla="*/ 283322 h 2380521"/>
              <a:gd name="connsiteX3921" fmla="*/ 2026421 w 8023328"/>
              <a:gd name="connsiteY3921" fmla="*/ 298111 h 2380521"/>
              <a:gd name="connsiteX3922" fmla="*/ 2011835 w 8023328"/>
              <a:gd name="connsiteY3922" fmla="*/ 312900 h 2380521"/>
              <a:gd name="connsiteX3923" fmla="*/ 2000168 w 8023328"/>
              <a:gd name="connsiteY3923" fmla="*/ 298111 h 2380521"/>
              <a:gd name="connsiteX3924" fmla="*/ 2011835 w 8023328"/>
              <a:gd name="connsiteY3924" fmla="*/ 283322 h 2380521"/>
              <a:gd name="connsiteX3925" fmla="*/ 1938362 w 8023328"/>
              <a:gd name="connsiteY3925" fmla="*/ 283322 h 2380521"/>
              <a:gd name="connsiteX3926" fmla="*/ 1952222 w 8023328"/>
              <a:gd name="connsiteY3926" fmla="*/ 298111 h 2380521"/>
              <a:gd name="connsiteX3927" fmla="*/ 1938362 w 8023328"/>
              <a:gd name="connsiteY3927" fmla="*/ 312900 h 2380521"/>
              <a:gd name="connsiteX3928" fmla="*/ 1925968 w 8023328"/>
              <a:gd name="connsiteY3928" fmla="*/ 298111 h 2380521"/>
              <a:gd name="connsiteX3929" fmla="*/ 1938362 w 8023328"/>
              <a:gd name="connsiteY3929" fmla="*/ 283322 h 2380521"/>
              <a:gd name="connsiteX3930" fmla="*/ 1867527 w 8023328"/>
              <a:gd name="connsiteY3930" fmla="*/ 283322 h 2380521"/>
              <a:gd name="connsiteX3931" fmla="*/ 1881384 w 8023328"/>
              <a:gd name="connsiteY3931" fmla="*/ 298111 h 2380521"/>
              <a:gd name="connsiteX3932" fmla="*/ 1867527 w 8023328"/>
              <a:gd name="connsiteY3932" fmla="*/ 312900 h 2380521"/>
              <a:gd name="connsiteX3933" fmla="*/ 1855129 w 8023328"/>
              <a:gd name="connsiteY3933" fmla="*/ 298111 h 2380521"/>
              <a:gd name="connsiteX3934" fmla="*/ 1867527 w 8023328"/>
              <a:gd name="connsiteY3934" fmla="*/ 283322 h 2380521"/>
              <a:gd name="connsiteX3935" fmla="*/ 1799085 w 8023328"/>
              <a:gd name="connsiteY3935" fmla="*/ 283322 h 2380521"/>
              <a:gd name="connsiteX3936" fmla="*/ 1813876 w 8023328"/>
              <a:gd name="connsiteY3936" fmla="*/ 298111 h 2380521"/>
              <a:gd name="connsiteX3937" fmla="*/ 1799085 w 8023328"/>
              <a:gd name="connsiteY3937" fmla="*/ 312900 h 2380521"/>
              <a:gd name="connsiteX3938" fmla="*/ 1784300 w 8023328"/>
              <a:gd name="connsiteY3938" fmla="*/ 298111 h 2380521"/>
              <a:gd name="connsiteX3939" fmla="*/ 1799085 w 8023328"/>
              <a:gd name="connsiteY3939" fmla="*/ 283322 h 2380521"/>
              <a:gd name="connsiteX3940" fmla="*/ 1728262 w 8023328"/>
              <a:gd name="connsiteY3940" fmla="*/ 283322 h 2380521"/>
              <a:gd name="connsiteX3941" fmla="*/ 1743052 w 8023328"/>
              <a:gd name="connsiteY3941" fmla="*/ 298111 h 2380521"/>
              <a:gd name="connsiteX3942" fmla="*/ 1728262 w 8023328"/>
              <a:gd name="connsiteY3942" fmla="*/ 312900 h 2380521"/>
              <a:gd name="connsiteX3943" fmla="*/ 1713472 w 8023328"/>
              <a:gd name="connsiteY3943" fmla="*/ 298111 h 2380521"/>
              <a:gd name="connsiteX3944" fmla="*/ 1728262 w 8023328"/>
              <a:gd name="connsiteY3944" fmla="*/ 283322 h 2380521"/>
              <a:gd name="connsiteX3945" fmla="*/ 1656498 w 8023328"/>
              <a:gd name="connsiteY3945" fmla="*/ 283322 h 2380521"/>
              <a:gd name="connsiteX3946" fmla="*/ 1668897 w 8023328"/>
              <a:gd name="connsiteY3946" fmla="*/ 298111 h 2380521"/>
              <a:gd name="connsiteX3947" fmla="*/ 1656498 w 8023328"/>
              <a:gd name="connsiteY3947" fmla="*/ 312900 h 2380521"/>
              <a:gd name="connsiteX3948" fmla="*/ 1642650 w 8023328"/>
              <a:gd name="connsiteY3948" fmla="*/ 298111 h 2380521"/>
              <a:gd name="connsiteX3949" fmla="*/ 1656498 w 8023328"/>
              <a:gd name="connsiteY3949" fmla="*/ 283322 h 2380521"/>
              <a:gd name="connsiteX3950" fmla="*/ 1582299 w 8023328"/>
              <a:gd name="connsiteY3950" fmla="*/ 283322 h 2380521"/>
              <a:gd name="connsiteX3951" fmla="*/ 1594704 w 8023328"/>
              <a:gd name="connsiteY3951" fmla="*/ 298111 h 2380521"/>
              <a:gd name="connsiteX3952" fmla="*/ 1582299 w 8023328"/>
              <a:gd name="connsiteY3952" fmla="*/ 312900 h 2380521"/>
              <a:gd name="connsiteX3953" fmla="*/ 1568441 w 8023328"/>
              <a:gd name="connsiteY3953" fmla="*/ 298111 h 2380521"/>
              <a:gd name="connsiteX3954" fmla="*/ 1582299 w 8023328"/>
              <a:gd name="connsiteY3954" fmla="*/ 283322 h 2380521"/>
              <a:gd name="connsiteX3955" fmla="*/ 1512198 w 8023328"/>
              <a:gd name="connsiteY3955" fmla="*/ 283322 h 2380521"/>
              <a:gd name="connsiteX3956" fmla="*/ 1523865 w 8023328"/>
              <a:gd name="connsiteY3956" fmla="*/ 298111 h 2380521"/>
              <a:gd name="connsiteX3957" fmla="*/ 1512198 w 8023328"/>
              <a:gd name="connsiteY3957" fmla="*/ 312900 h 2380521"/>
              <a:gd name="connsiteX3958" fmla="*/ 1497612 w 8023328"/>
              <a:gd name="connsiteY3958" fmla="*/ 298111 h 2380521"/>
              <a:gd name="connsiteX3959" fmla="*/ 1512198 w 8023328"/>
              <a:gd name="connsiteY3959" fmla="*/ 283322 h 2380521"/>
              <a:gd name="connsiteX3960" fmla="*/ 1439173 w 8023328"/>
              <a:gd name="connsiteY3960" fmla="*/ 283322 h 2380521"/>
              <a:gd name="connsiteX3961" fmla="*/ 1453026 w 8023328"/>
              <a:gd name="connsiteY3961" fmla="*/ 298111 h 2380521"/>
              <a:gd name="connsiteX3962" fmla="*/ 1439173 w 8023328"/>
              <a:gd name="connsiteY3962" fmla="*/ 312900 h 2380521"/>
              <a:gd name="connsiteX3963" fmla="*/ 1426777 w 8023328"/>
              <a:gd name="connsiteY3963" fmla="*/ 298111 h 2380521"/>
              <a:gd name="connsiteX3964" fmla="*/ 1439173 w 8023328"/>
              <a:gd name="connsiteY3964" fmla="*/ 283322 h 2380521"/>
              <a:gd name="connsiteX3965" fmla="*/ 1368347 w 8023328"/>
              <a:gd name="connsiteY3965" fmla="*/ 283322 h 2380521"/>
              <a:gd name="connsiteX3966" fmla="*/ 1382200 w 8023328"/>
              <a:gd name="connsiteY3966" fmla="*/ 298111 h 2380521"/>
              <a:gd name="connsiteX3967" fmla="*/ 1368347 w 8023328"/>
              <a:gd name="connsiteY3967" fmla="*/ 312900 h 2380521"/>
              <a:gd name="connsiteX3968" fmla="*/ 1355949 w 8023328"/>
              <a:gd name="connsiteY3968" fmla="*/ 298111 h 2380521"/>
              <a:gd name="connsiteX3969" fmla="*/ 1368347 w 8023328"/>
              <a:gd name="connsiteY3969" fmla="*/ 283322 h 2380521"/>
              <a:gd name="connsiteX3970" fmla="*/ 1297518 w 8023328"/>
              <a:gd name="connsiteY3970" fmla="*/ 283322 h 2380521"/>
              <a:gd name="connsiteX3971" fmla="*/ 1311374 w 8023328"/>
              <a:gd name="connsiteY3971" fmla="*/ 298111 h 2380521"/>
              <a:gd name="connsiteX3972" fmla="*/ 1297518 w 8023328"/>
              <a:gd name="connsiteY3972" fmla="*/ 312900 h 2380521"/>
              <a:gd name="connsiteX3973" fmla="*/ 1285121 w 8023328"/>
              <a:gd name="connsiteY3973" fmla="*/ 298111 h 2380521"/>
              <a:gd name="connsiteX3974" fmla="*/ 1297518 w 8023328"/>
              <a:gd name="connsiteY3974" fmla="*/ 283322 h 2380521"/>
              <a:gd name="connsiteX3975" fmla="*/ 1154890 w 8023328"/>
              <a:gd name="connsiteY3975" fmla="*/ 283322 h 2380521"/>
              <a:gd name="connsiteX3976" fmla="*/ 1169683 w 8023328"/>
              <a:gd name="connsiteY3976" fmla="*/ 295719 h 2380521"/>
              <a:gd name="connsiteX3977" fmla="*/ 1154890 w 8023328"/>
              <a:gd name="connsiteY3977" fmla="*/ 309576 h 2380521"/>
              <a:gd name="connsiteX3978" fmla="*/ 1140101 w 8023328"/>
              <a:gd name="connsiteY3978" fmla="*/ 295719 h 2380521"/>
              <a:gd name="connsiteX3979" fmla="*/ 1154890 w 8023328"/>
              <a:gd name="connsiteY3979" fmla="*/ 283322 h 2380521"/>
              <a:gd name="connsiteX3980" fmla="*/ 1084059 w 8023328"/>
              <a:gd name="connsiteY3980" fmla="*/ 283322 h 2380521"/>
              <a:gd name="connsiteX3981" fmla="*/ 1098847 w 8023328"/>
              <a:gd name="connsiteY3981" fmla="*/ 295719 h 2380521"/>
              <a:gd name="connsiteX3982" fmla="*/ 1084059 w 8023328"/>
              <a:gd name="connsiteY3982" fmla="*/ 309576 h 2380521"/>
              <a:gd name="connsiteX3983" fmla="*/ 1069272 w 8023328"/>
              <a:gd name="connsiteY3983" fmla="*/ 295719 h 2380521"/>
              <a:gd name="connsiteX3984" fmla="*/ 1084059 w 8023328"/>
              <a:gd name="connsiteY3984" fmla="*/ 283322 h 2380521"/>
              <a:gd name="connsiteX3985" fmla="*/ 1013024 w 8023328"/>
              <a:gd name="connsiteY3985" fmla="*/ 283322 h 2380521"/>
              <a:gd name="connsiteX3986" fmla="*/ 1024691 w 8023328"/>
              <a:gd name="connsiteY3986" fmla="*/ 295719 h 2380521"/>
              <a:gd name="connsiteX3987" fmla="*/ 1013024 w 8023328"/>
              <a:gd name="connsiteY3987" fmla="*/ 309576 h 2380521"/>
              <a:gd name="connsiteX3988" fmla="*/ 998442 w 8023328"/>
              <a:gd name="connsiteY3988" fmla="*/ 295719 h 2380521"/>
              <a:gd name="connsiteX3989" fmla="*/ 1013024 w 8023328"/>
              <a:gd name="connsiteY3989" fmla="*/ 283322 h 2380521"/>
              <a:gd name="connsiteX3990" fmla="*/ 941467 w 8023328"/>
              <a:gd name="connsiteY3990" fmla="*/ 283322 h 2380521"/>
              <a:gd name="connsiteX3991" fmla="*/ 953869 w 8023328"/>
              <a:gd name="connsiteY3991" fmla="*/ 295719 h 2380521"/>
              <a:gd name="connsiteX3992" fmla="*/ 941467 w 8023328"/>
              <a:gd name="connsiteY3992" fmla="*/ 309576 h 2380521"/>
              <a:gd name="connsiteX3993" fmla="*/ 927612 w 8023328"/>
              <a:gd name="connsiteY3993" fmla="*/ 295719 h 2380521"/>
              <a:gd name="connsiteX3994" fmla="*/ 941467 w 8023328"/>
              <a:gd name="connsiteY3994" fmla="*/ 283322 h 2380521"/>
              <a:gd name="connsiteX3995" fmla="*/ 3299102 w 8023328"/>
              <a:gd name="connsiteY3995" fmla="*/ 212492 h 2380521"/>
              <a:gd name="connsiteX3996" fmla="*/ 3311499 w 8023328"/>
              <a:gd name="connsiteY3996" fmla="*/ 226348 h 2380521"/>
              <a:gd name="connsiteX3997" fmla="*/ 3299102 w 8023328"/>
              <a:gd name="connsiteY3997" fmla="*/ 238746 h 2380521"/>
              <a:gd name="connsiteX3998" fmla="*/ 3285245 w 8023328"/>
              <a:gd name="connsiteY3998" fmla="*/ 226348 h 2380521"/>
              <a:gd name="connsiteX3999" fmla="*/ 3299102 w 8023328"/>
              <a:gd name="connsiteY3999" fmla="*/ 212492 h 2380521"/>
              <a:gd name="connsiteX4000" fmla="*/ 3226811 w 8023328"/>
              <a:gd name="connsiteY4000" fmla="*/ 212492 h 2380521"/>
              <a:gd name="connsiteX4001" fmla="*/ 3240667 w 8023328"/>
              <a:gd name="connsiteY4001" fmla="*/ 226348 h 2380521"/>
              <a:gd name="connsiteX4002" fmla="*/ 3226811 w 8023328"/>
              <a:gd name="connsiteY4002" fmla="*/ 238746 h 2380521"/>
              <a:gd name="connsiteX4003" fmla="*/ 3214412 w 8023328"/>
              <a:gd name="connsiteY4003" fmla="*/ 226348 h 2380521"/>
              <a:gd name="connsiteX4004" fmla="*/ 3226811 w 8023328"/>
              <a:gd name="connsiteY4004" fmla="*/ 212492 h 2380521"/>
              <a:gd name="connsiteX4005" fmla="*/ 3152608 w 8023328"/>
              <a:gd name="connsiteY4005" fmla="*/ 212492 h 2380521"/>
              <a:gd name="connsiteX4006" fmla="*/ 3166462 w 8023328"/>
              <a:gd name="connsiteY4006" fmla="*/ 226348 h 2380521"/>
              <a:gd name="connsiteX4007" fmla="*/ 3152608 w 8023328"/>
              <a:gd name="connsiteY4007" fmla="*/ 238746 h 2380521"/>
              <a:gd name="connsiteX4008" fmla="*/ 3140211 w 8023328"/>
              <a:gd name="connsiteY4008" fmla="*/ 226348 h 2380521"/>
              <a:gd name="connsiteX4009" fmla="*/ 3152608 w 8023328"/>
              <a:gd name="connsiteY4009" fmla="*/ 212492 h 2380521"/>
              <a:gd name="connsiteX4010" fmla="*/ 3081775 w 8023328"/>
              <a:gd name="connsiteY4010" fmla="*/ 212492 h 2380521"/>
              <a:gd name="connsiteX4011" fmla="*/ 3095628 w 8023328"/>
              <a:gd name="connsiteY4011" fmla="*/ 226348 h 2380521"/>
              <a:gd name="connsiteX4012" fmla="*/ 3081775 w 8023328"/>
              <a:gd name="connsiteY4012" fmla="*/ 238746 h 2380521"/>
              <a:gd name="connsiteX4013" fmla="*/ 3069375 w 8023328"/>
              <a:gd name="connsiteY4013" fmla="*/ 226348 h 2380521"/>
              <a:gd name="connsiteX4014" fmla="*/ 3081775 w 8023328"/>
              <a:gd name="connsiteY4014" fmla="*/ 212492 h 2380521"/>
              <a:gd name="connsiteX4015" fmla="*/ 3013720 w 8023328"/>
              <a:gd name="connsiteY4015" fmla="*/ 212492 h 2380521"/>
              <a:gd name="connsiteX4016" fmla="*/ 3028140 w 8023328"/>
              <a:gd name="connsiteY4016" fmla="*/ 226348 h 2380521"/>
              <a:gd name="connsiteX4017" fmla="*/ 3013720 w 8023328"/>
              <a:gd name="connsiteY4017" fmla="*/ 238746 h 2380521"/>
              <a:gd name="connsiteX4018" fmla="*/ 2998542 w 8023328"/>
              <a:gd name="connsiteY4018" fmla="*/ 226348 h 2380521"/>
              <a:gd name="connsiteX4019" fmla="*/ 3013720 w 8023328"/>
              <a:gd name="connsiteY4019" fmla="*/ 212492 h 2380521"/>
              <a:gd name="connsiteX4020" fmla="*/ 2942497 w 8023328"/>
              <a:gd name="connsiteY4020" fmla="*/ 212492 h 2380521"/>
              <a:gd name="connsiteX4021" fmla="*/ 2957293 w 8023328"/>
              <a:gd name="connsiteY4021" fmla="*/ 226348 h 2380521"/>
              <a:gd name="connsiteX4022" fmla="*/ 2942497 w 8023328"/>
              <a:gd name="connsiteY4022" fmla="*/ 238746 h 2380521"/>
              <a:gd name="connsiteX4023" fmla="*/ 2927716 w 8023328"/>
              <a:gd name="connsiteY4023" fmla="*/ 226348 h 2380521"/>
              <a:gd name="connsiteX4024" fmla="*/ 2942497 w 8023328"/>
              <a:gd name="connsiteY4024" fmla="*/ 212492 h 2380521"/>
              <a:gd name="connsiteX4025" fmla="*/ 2867363 w 8023328"/>
              <a:gd name="connsiteY4025" fmla="*/ 212492 h 2380521"/>
              <a:gd name="connsiteX4026" fmla="*/ 2879765 w 8023328"/>
              <a:gd name="connsiteY4026" fmla="*/ 226348 h 2380521"/>
              <a:gd name="connsiteX4027" fmla="*/ 2867363 w 8023328"/>
              <a:gd name="connsiteY4027" fmla="*/ 238746 h 2380521"/>
              <a:gd name="connsiteX4028" fmla="*/ 2853510 w 8023328"/>
              <a:gd name="connsiteY4028" fmla="*/ 226348 h 2380521"/>
              <a:gd name="connsiteX4029" fmla="*/ 2867363 w 8023328"/>
              <a:gd name="connsiteY4029" fmla="*/ 212492 h 2380521"/>
              <a:gd name="connsiteX4030" fmla="*/ 2796538 w 8023328"/>
              <a:gd name="connsiteY4030" fmla="*/ 212492 h 2380521"/>
              <a:gd name="connsiteX4031" fmla="*/ 2808934 w 8023328"/>
              <a:gd name="connsiteY4031" fmla="*/ 226348 h 2380521"/>
              <a:gd name="connsiteX4032" fmla="*/ 2796538 w 8023328"/>
              <a:gd name="connsiteY4032" fmla="*/ 238746 h 2380521"/>
              <a:gd name="connsiteX4033" fmla="*/ 2782680 w 8023328"/>
              <a:gd name="connsiteY4033" fmla="*/ 226348 h 2380521"/>
              <a:gd name="connsiteX4034" fmla="*/ 2796538 w 8023328"/>
              <a:gd name="connsiteY4034" fmla="*/ 212492 h 2380521"/>
              <a:gd name="connsiteX4035" fmla="*/ 2725698 w 8023328"/>
              <a:gd name="connsiteY4035" fmla="*/ 212492 h 2380521"/>
              <a:gd name="connsiteX4036" fmla="*/ 2738102 w 8023328"/>
              <a:gd name="connsiteY4036" fmla="*/ 226348 h 2380521"/>
              <a:gd name="connsiteX4037" fmla="*/ 2725698 w 8023328"/>
              <a:gd name="connsiteY4037" fmla="*/ 238746 h 2380521"/>
              <a:gd name="connsiteX4038" fmla="*/ 2711852 w 8023328"/>
              <a:gd name="connsiteY4038" fmla="*/ 226348 h 2380521"/>
              <a:gd name="connsiteX4039" fmla="*/ 2725698 w 8023328"/>
              <a:gd name="connsiteY4039" fmla="*/ 212492 h 2380521"/>
              <a:gd name="connsiteX4040" fmla="*/ 2653420 w 8023328"/>
              <a:gd name="connsiteY4040" fmla="*/ 212492 h 2380521"/>
              <a:gd name="connsiteX4041" fmla="*/ 2667273 w 8023328"/>
              <a:gd name="connsiteY4041" fmla="*/ 226348 h 2380521"/>
              <a:gd name="connsiteX4042" fmla="*/ 2653420 w 8023328"/>
              <a:gd name="connsiteY4042" fmla="*/ 238746 h 2380521"/>
              <a:gd name="connsiteX4043" fmla="*/ 2641021 w 8023328"/>
              <a:gd name="connsiteY4043" fmla="*/ 226348 h 2380521"/>
              <a:gd name="connsiteX4044" fmla="*/ 2653420 w 8023328"/>
              <a:gd name="connsiteY4044" fmla="*/ 212492 h 2380521"/>
              <a:gd name="connsiteX4045" fmla="*/ 2582586 w 8023328"/>
              <a:gd name="connsiteY4045" fmla="*/ 212492 h 2380521"/>
              <a:gd name="connsiteX4046" fmla="*/ 2596439 w 8023328"/>
              <a:gd name="connsiteY4046" fmla="*/ 226348 h 2380521"/>
              <a:gd name="connsiteX4047" fmla="*/ 2582586 w 8023328"/>
              <a:gd name="connsiteY4047" fmla="*/ 238746 h 2380521"/>
              <a:gd name="connsiteX4048" fmla="*/ 2570189 w 8023328"/>
              <a:gd name="connsiteY4048" fmla="*/ 226348 h 2380521"/>
              <a:gd name="connsiteX4049" fmla="*/ 2582586 w 8023328"/>
              <a:gd name="connsiteY4049" fmla="*/ 212492 h 2380521"/>
              <a:gd name="connsiteX4050" fmla="*/ 2511029 w 8023328"/>
              <a:gd name="connsiteY4050" fmla="*/ 212492 h 2380521"/>
              <a:gd name="connsiteX4051" fmla="*/ 2525616 w 8023328"/>
              <a:gd name="connsiteY4051" fmla="*/ 226348 h 2380521"/>
              <a:gd name="connsiteX4052" fmla="*/ 2511029 w 8023328"/>
              <a:gd name="connsiteY4052" fmla="*/ 238746 h 2380521"/>
              <a:gd name="connsiteX4053" fmla="*/ 2499364 w 8023328"/>
              <a:gd name="connsiteY4053" fmla="*/ 226348 h 2380521"/>
              <a:gd name="connsiteX4054" fmla="*/ 2511029 w 8023328"/>
              <a:gd name="connsiteY4054" fmla="*/ 212492 h 2380521"/>
              <a:gd name="connsiteX4055" fmla="*/ 2439946 w 8023328"/>
              <a:gd name="connsiteY4055" fmla="*/ 212492 h 2380521"/>
              <a:gd name="connsiteX4056" fmla="*/ 2454732 w 8023328"/>
              <a:gd name="connsiteY4056" fmla="*/ 226348 h 2380521"/>
              <a:gd name="connsiteX4057" fmla="*/ 2439946 w 8023328"/>
              <a:gd name="connsiteY4057" fmla="*/ 238746 h 2380521"/>
              <a:gd name="connsiteX4058" fmla="*/ 2425156 w 8023328"/>
              <a:gd name="connsiteY4058" fmla="*/ 226348 h 2380521"/>
              <a:gd name="connsiteX4059" fmla="*/ 2439946 w 8023328"/>
              <a:gd name="connsiteY4059" fmla="*/ 212492 h 2380521"/>
              <a:gd name="connsiteX4060" fmla="*/ 2369110 w 8023328"/>
              <a:gd name="connsiteY4060" fmla="*/ 212492 h 2380521"/>
              <a:gd name="connsiteX4061" fmla="*/ 2383900 w 8023328"/>
              <a:gd name="connsiteY4061" fmla="*/ 226348 h 2380521"/>
              <a:gd name="connsiteX4062" fmla="*/ 2369110 w 8023328"/>
              <a:gd name="connsiteY4062" fmla="*/ 238746 h 2380521"/>
              <a:gd name="connsiteX4063" fmla="*/ 2354323 w 8023328"/>
              <a:gd name="connsiteY4063" fmla="*/ 226348 h 2380521"/>
              <a:gd name="connsiteX4064" fmla="*/ 2369110 w 8023328"/>
              <a:gd name="connsiteY4064" fmla="*/ 212492 h 2380521"/>
              <a:gd name="connsiteX4065" fmla="*/ 2298283 w 8023328"/>
              <a:gd name="connsiteY4065" fmla="*/ 212492 h 2380521"/>
              <a:gd name="connsiteX4066" fmla="*/ 2313070 w 8023328"/>
              <a:gd name="connsiteY4066" fmla="*/ 227280 h 2380521"/>
              <a:gd name="connsiteX4067" fmla="*/ 2298283 w 8023328"/>
              <a:gd name="connsiteY4067" fmla="*/ 242069 h 2380521"/>
              <a:gd name="connsiteX4068" fmla="*/ 2283493 w 8023328"/>
              <a:gd name="connsiteY4068" fmla="*/ 227280 h 2380521"/>
              <a:gd name="connsiteX4069" fmla="*/ 2298283 w 8023328"/>
              <a:gd name="connsiteY4069" fmla="*/ 212492 h 2380521"/>
              <a:gd name="connsiteX4070" fmla="*/ 2226517 w 8023328"/>
              <a:gd name="connsiteY4070" fmla="*/ 212492 h 2380521"/>
              <a:gd name="connsiteX4071" fmla="*/ 2238916 w 8023328"/>
              <a:gd name="connsiteY4071" fmla="*/ 227280 h 2380521"/>
              <a:gd name="connsiteX4072" fmla="*/ 2226517 w 8023328"/>
              <a:gd name="connsiteY4072" fmla="*/ 242069 h 2380521"/>
              <a:gd name="connsiteX4073" fmla="*/ 2212659 w 8023328"/>
              <a:gd name="connsiteY4073" fmla="*/ 227280 h 2380521"/>
              <a:gd name="connsiteX4074" fmla="*/ 2226517 w 8023328"/>
              <a:gd name="connsiteY4074" fmla="*/ 212492 h 2380521"/>
              <a:gd name="connsiteX4075" fmla="*/ 2155683 w 8023328"/>
              <a:gd name="connsiteY4075" fmla="*/ 212492 h 2380521"/>
              <a:gd name="connsiteX4076" fmla="*/ 2168081 w 8023328"/>
              <a:gd name="connsiteY4076" fmla="*/ 227280 h 2380521"/>
              <a:gd name="connsiteX4077" fmla="*/ 2155683 w 8023328"/>
              <a:gd name="connsiteY4077" fmla="*/ 242069 h 2380521"/>
              <a:gd name="connsiteX4078" fmla="*/ 2141827 w 8023328"/>
              <a:gd name="connsiteY4078" fmla="*/ 227280 h 2380521"/>
              <a:gd name="connsiteX4079" fmla="*/ 2155683 w 8023328"/>
              <a:gd name="connsiteY4079" fmla="*/ 212492 h 2380521"/>
              <a:gd name="connsiteX4080" fmla="*/ 2084851 w 8023328"/>
              <a:gd name="connsiteY4080" fmla="*/ 212492 h 2380521"/>
              <a:gd name="connsiteX4081" fmla="*/ 2097249 w 8023328"/>
              <a:gd name="connsiteY4081" fmla="*/ 227280 h 2380521"/>
              <a:gd name="connsiteX4082" fmla="*/ 2084851 w 8023328"/>
              <a:gd name="connsiteY4082" fmla="*/ 242069 h 2380521"/>
              <a:gd name="connsiteX4083" fmla="*/ 2070995 w 8023328"/>
              <a:gd name="connsiteY4083" fmla="*/ 227280 h 2380521"/>
              <a:gd name="connsiteX4084" fmla="*/ 2084851 w 8023328"/>
              <a:gd name="connsiteY4084" fmla="*/ 212492 h 2380521"/>
              <a:gd name="connsiteX4085" fmla="*/ 2011835 w 8023328"/>
              <a:gd name="connsiteY4085" fmla="*/ 212492 h 2380521"/>
              <a:gd name="connsiteX4086" fmla="*/ 2026421 w 8023328"/>
              <a:gd name="connsiteY4086" fmla="*/ 227280 h 2380521"/>
              <a:gd name="connsiteX4087" fmla="*/ 2011835 w 8023328"/>
              <a:gd name="connsiteY4087" fmla="*/ 242069 h 2380521"/>
              <a:gd name="connsiteX4088" fmla="*/ 2000168 w 8023328"/>
              <a:gd name="connsiteY4088" fmla="*/ 227280 h 2380521"/>
              <a:gd name="connsiteX4089" fmla="*/ 2011835 w 8023328"/>
              <a:gd name="connsiteY4089" fmla="*/ 212492 h 2380521"/>
              <a:gd name="connsiteX4090" fmla="*/ 1938362 w 8023328"/>
              <a:gd name="connsiteY4090" fmla="*/ 212492 h 2380521"/>
              <a:gd name="connsiteX4091" fmla="*/ 1952222 w 8023328"/>
              <a:gd name="connsiteY4091" fmla="*/ 227280 h 2380521"/>
              <a:gd name="connsiteX4092" fmla="*/ 1938362 w 8023328"/>
              <a:gd name="connsiteY4092" fmla="*/ 242069 h 2380521"/>
              <a:gd name="connsiteX4093" fmla="*/ 1925971 w 8023328"/>
              <a:gd name="connsiteY4093" fmla="*/ 227280 h 2380521"/>
              <a:gd name="connsiteX4094" fmla="*/ 1938362 w 8023328"/>
              <a:gd name="connsiteY4094" fmla="*/ 212492 h 2380521"/>
              <a:gd name="connsiteX4095" fmla="*/ 1867530 w 8023328"/>
              <a:gd name="connsiteY4095" fmla="*/ 212492 h 2380521"/>
              <a:gd name="connsiteX4096" fmla="*/ 1881387 w 8023328"/>
              <a:gd name="connsiteY4096" fmla="*/ 227280 h 2380521"/>
              <a:gd name="connsiteX4097" fmla="*/ 1867530 w 8023328"/>
              <a:gd name="connsiteY4097" fmla="*/ 242069 h 2380521"/>
              <a:gd name="connsiteX4098" fmla="*/ 1855129 w 8023328"/>
              <a:gd name="connsiteY4098" fmla="*/ 227280 h 2380521"/>
              <a:gd name="connsiteX4099" fmla="*/ 1867530 w 8023328"/>
              <a:gd name="connsiteY4099" fmla="*/ 212492 h 2380521"/>
              <a:gd name="connsiteX4100" fmla="*/ 1799087 w 8023328"/>
              <a:gd name="connsiteY4100" fmla="*/ 212492 h 2380521"/>
              <a:gd name="connsiteX4101" fmla="*/ 1813879 w 8023328"/>
              <a:gd name="connsiteY4101" fmla="*/ 227280 h 2380521"/>
              <a:gd name="connsiteX4102" fmla="*/ 1799087 w 8023328"/>
              <a:gd name="connsiteY4102" fmla="*/ 242069 h 2380521"/>
              <a:gd name="connsiteX4103" fmla="*/ 1784303 w 8023328"/>
              <a:gd name="connsiteY4103" fmla="*/ 227280 h 2380521"/>
              <a:gd name="connsiteX4104" fmla="*/ 1799087 w 8023328"/>
              <a:gd name="connsiteY4104" fmla="*/ 212492 h 2380521"/>
              <a:gd name="connsiteX4105" fmla="*/ 1728262 w 8023328"/>
              <a:gd name="connsiteY4105" fmla="*/ 212492 h 2380521"/>
              <a:gd name="connsiteX4106" fmla="*/ 1743052 w 8023328"/>
              <a:gd name="connsiteY4106" fmla="*/ 227280 h 2380521"/>
              <a:gd name="connsiteX4107" fmla="*/ 1728262 w 8023328"/>
              <a:gd name="connsiteY4107" fmla="*/ 242069 h 2380521"/>
              <a:gd name="connsiteX4108" fmla="*/ 1713472 w 8023328"/>
              <a:gd name="connsiteY4108" fmla="*/ 227280 h 2380521"/>
              <a:gd name="connsiteX4109" fmla="*/ 1728262 w 8023328"/>
              <a:gd name="connsiteY4109" fmla="*/ 212492 h 2380521"/>
              <a:gd name="connsiteX4110" fmla="*/ 1656498 w 8023328"/>
              <a:gd name="connsiteY4110" fmla="*/ 212492 h 2380521"/>
              <a:gd name="connsiteX4111" fmla="*/ 1668900 w 8023328"/>
              <a:gd name="connsiteY4111" fmla="*/ 227280 h 2380521"/>
              <a:gd name="connsiteX4112" fmla="*/ 1656498 w 8023328"/>
              <a:gd name="connsiteY4112" fmla="*/ 242069 h 2380521"/>
              <a:gd name="connsiteX4113" fmla="*/ 1642655 w 8023328"/>
              <a:gd name="connsiteY4113" fmla="*/ 227280 h 2380521"/>
              <a:gd name="connsiteX4114" fmla="*/ 1656498 w 8023328"/>
              <a:gd name="connsiteY4114" fmla="*/ 212492 h 2380521"/>
              <a:gd name="connsiteX4115" fmla="*/ 1582299 w 8023328"/>
              <a:gd name="connsiteY4115" fmla="*/ 212492 h 2380521"/>
              <a:gd name="connsiteX4116" fmla="*/ 1594704 w 8023328"/>
              <a:gd name="connsiteY4116" fmla="*/ 227280 h 2380521"/>
              <a:gd name="connsiteX4117" fmla="*/ 1582299 w 8023328"/>
              <a:gd name="connsiteY4117" fmla="*/ 242069 h 2380521"/>
              <a:gd name="connsiteX4118" fmla="*/ 1568441 w 8023328"/>
              <a:gd name="connsiteY4118" fmla="*/ 227280 h 2380521"/>
              <a:gd name="connsiteX4119" fmla="*/ 1582299 w 8023328"/>
              <a:gd name="connsiteY4119" fmla="*/ 212492 h 2380521"/>
              <a:gd name="connsiteX4120" fmla="*/ 1512198 w 8023328"/>
              <a:gd name="connsiteY4120" fmla="*/ 212492 h 2380521"/>
              <a:gd name="connsiteX4121" fmla="*/ 1523867 w 8023328"/>
              <a:gd name="connsiteY4121" fmla="*/ 227280 h 2380521"/>
              <a:gd name="connsiteX4122" fmla="*/ 1512198 w 8023328"/>
              <a:gd name="connsiteY4122" fmla="*/ 242069 h 2380521"/>
              <a:gd name="connsiteX4123" fmla="*/ 1497612 w 8023328"/>
              <a:gd name="connsiteY4123" fmla="*/ 227280 h 2380521"/>
              <a:gd name="connsiteX4124" fmla="*/ 1512198 w 8023328"/>
              <a:gd name="connsiteY4124" fmla="*/ 212492 h 2380521"/>
              <a:gd name="connsiteX4125" fmla="*/ 1439173 w 8023328"/>
              <a:gd name="connsiteY4125" fmla="*/ 212492 h 2380521"/>
              <a:gd name="connsiteX4126" fmla="*/ 1453026 w 8023328"/>
              <a:gd name="connsiteY4126" fmla="*/ 227280 h 2380521"/>
              <a:gd name="connsiteX4127" fmla="*/ 1439173 w 8023328"/>
              <a:gd name="connsiteY4127" fmla="*/ 242069 h 2380521"/>
              <a:gd name="connsiteX4128" fmla="*/ 1426777 w 8023328"/>
              <a:gd name="connsiteY4128" fmla="*/ 227280 h 2380521"/>
              <a:gd name="connsiteX4129" fmla="*/ 1439173 w 8023328"/>
              <a:gd name="connsiteY4129" fmla="*/ 212492 h 2380521"/>
              <a:gd name="connsiteX4130" fmla="*/ 1368349 w 8023328"/>
              <a:gd name="connsiteY4130" fmla="*/ 212492 h 2380521"/>
              <a:gd name="connsiteX4131" fmla="*/ 1382203 w 8023328"/>
              <a:gd name="connsiteY4131" fmla="*/ 227280 h 2380521"/>
              <a:gd name="connsiteX4132" fmla="*/ 1368349 w 8023328"/>
              <a:gd name="connsiteY4132" fmla="*/ 242069 h 2380521"/>
              <a:gd name="connsiteX4133" fmla="*/ 1355950 w 8023328"/>
              <a:gd name="connsiteY4133" fmla="*/ 227280 h 2380521"/>
              <a:gd name="connsiteX4134" fmla="*/ 1368349 w 8023328"/>
              <a:gd name="connsiteY4134" fmla="*/ 212492 h 2380521"/>
              <a:gd name="connsiteX4135" fmla="*/ 1297520 w 8023328"/>
              <a:gd name="connsiteY4135" fmla="*/ 212492 h 2380521"/>
              <a:gd name="connsiteX4136" fmla="*/ 1311374 w 8023328"/>
              <a:gd name="connsiteY4136" fmla="*/ 227280 h 2380521"/>
              <a:gd name="connsiteX4137" fmla="*/ 1297520 w 8023328"/>
              <a:gd name="connsiteY4137" fmla="*/ 242069 h 2380521"/>
              <a:gd name="connsiteX4138" fmla="*/ 1285121 w 8023328"/>
              <a:gd name="connsiteY4138" fmla="*/ 227280 h 2380521"/>
              <a:gd name="connsiteX4139" fmla="*/ 1297520 w 8023328"/>
              <a:gd name="connsiteY4139" fmla="*/ 212492 h 2380521"/>
              <a:gd name="connsiteX4140" fmla="*/ 1225708 w 8023328"/>
              <a:gd name="connsiteY4140" fmla="*/ 212492 h 2380521"/>
              <a:gd name="connsiteX4141" fmla="*/ 1240496 w 8023328"/>
              <a:gd name="connsiteY4141" fmla="*/ 227280 h 2380521"/>
              <a:gd name="connsiteX4142" fmla="*/ 1225708 w 8023328"/>
              <a:gd name="connsiteY4142" fmla="*/ 242069 h 2380521"/>
              <a:gd name="connsiteX4143" fmla="*/ 1210934 w 8023328"/>
              <a:gd name="connsiteY4143" fmla="*/ 227280 h 2380521"/>
              <a:gd name="connsiteX4144" fmla="*/ 1225708 w 8023328"/>
              <a:gd name="connsiteY4144" fmla="*/ 212492 h 2380521"/>
              <a:gd name="connsiteX4145" fmla="*/ 1154891 w 8023328"/>
              <a:gd name="connsiteY4145" fmla="*/ 212492 h 2380521"/>
              <a:gd name="connsiteX4146" fmla="*/ 1169683 w 8023328"/>
              <a:gd name="connsiteY4146" fmla="*/ 227280 h 2380521"/>
              <a:gd name="connsiteX4147" fmla="*/ 1154891 w 8023328"/>
              <a:gd name="connsiteY4147" fmla="*/ 242069 h 2380521"/>
              <a:gd name="connsiteX4148" fmla="*/ 1140105 w 8023328"/>
              <a:gd name="connsiteY4148" fmla="*/ 227280 h 2380521"/>
              <a:gd name="connsiteX4149" fmla="*/ 1154891 w 8023328"/>
              <a:gd name="connsiteY4149" fmla="*/ 212492 h 2380521"/>
              <a:gd name="connsiteX4150" fmla="*/ 1084063 w 8023328"/>
              <a:gd name="connsiteY4150" fmla="*/ 212492 h 2380521"/>
              <a:gd name="connsiteX4151" fmla="*/ 1098847 w 8023328"/>
              <a:gd name="connsiteY4151" fmla="*/ 227280 h 2380521"/>
              <a:gd name="connsiteX4152" fmla="*/ 1084063 w 8023328"/>
              <a:gd name="connsiteY4152" fmla="*/ 242069 h 2380521"/>
              <a:gd name="connsiteX4153" fmla="*/ 1069276 w 8023328"/>
              <a:gd name="connsiteY4153" fmla="*/ 227280 h 2380521"/>
              <a:gd name="connsiteX4154" fmla="*/ 1084063 w 8023328"/>
              <a:gd name="connsiteY4154" fmla="*/ 212492 h 2380521"/>
              <a:gd name="connsiteX4155" fmla="*/ 3013723 w 8023328"/>
              <a:gd name="connsiteY4155" fmla="*/ 141661 h 2380521"/>
              <a:gd name="connsiteX4156" fmla="*/ 3028140 w 8023328"/>
              <a:gd name="connsiteY4156" fmla="*/ 155517 h 2380521"/>
              <a:gd name="connsiteX4157" fmla="*/ 3013723 w 8023328"/>
              <a:gd name="connsiteY4157" fmla="*/ 167915 h 2380521"/>
              <a:gd name="connsiteX4158" fmla="*/ 2998545 w 8023328"/>
              <a:gd name="connsiteY4158" fmla="*/ 155517 h 2380521"/>
              <a:gd name="connsiteX4159" fmla="*/ 3013723 w 8023328"/>
              <a:gd name="connsiteY4159" fmla="*/ 141661 h 2380521"/>
              <a:gd name="connsiteX4160" fmla="*/ 2942497 w 8023328"/>
              <a:gd name="connsiteY4160" fmla="*/ 141661 h 2380521"/>
              <a:gd name="connsiteX4161" fmla="*/ 2957293 w 8023328"/>
              <a:gd name="connsiteY4161" fmla="*/ 155517 h 2380521"/>
              <a:gd name="connsiteX4162" fmla="*/ 2942497 w 8023328"/>
              <a:gd name="connsiteY4162" fmla="*/ 167915 h 2380521"/>
              <a:gd name="connsiteX4163" fmla="*/ 2927716 w 8023328"/>
              <a:gd name="connsiteY4163" fmla="*/ 155517 h 2380521"/>
              <a:gd name="connsiteX4164" fmla="*/ 2942497 w 8023328"/>
              <a:gd name="connsiteY4164" fmla="*/ 141661 h 2380521"/>
              <a:gd name="connsiteX4165" fmla="*/ 2867363 w 8023328"/>
              <a:gd name="connsiteY4165" fmla="*/ 141661 h 2380521"/>
              <a:gd name="connsiteX4166" fmla="*/ 2879765 w 8023328"/>
              <a:gd name="connsiteY4166" fmla="*/ 155517 h 2380521"/>
              <a:gd name="connsiteX4167" fmla="*/ 2867363 w 8023328"/>
              <a:gd name="connsiteY4167" fmla="*/ 167915 h 2380521"/>
              <a:gd name="connsiteX4168" fmla="*/ 2853510 w 8023328"/>
              <a:gd name="connsiteY4168" fmla="*/ 155517 h 2380521"/>
              <a:gd name="connsiteX4169" fmla="*/ 2867363 w 8023328"/>
              <a:gd name="connsiteY4169" fmla="*/ 141661 h 2380521"/>
              <a:gd name="connsiteX4170" fmla="*/ 2796538 w 8023328"/>
              <a:gd name="connsiteY4170" fmla="*/ 141661 h 2380521"/>
              <a:gd name="connsiteX4171" fmla="*/ 2808940 w 8023328"/>
              <a:gd name="connsiteY4171" fmla="*/ 155517 h 2380521"/>
              <a:gd name="connsiteX4172" fmla="*/ 2796538 w 8023328"/>
              <a:gd name="connsiteY4172" fmla="*/ 167915 h 2380521"/>
              <a:gd name="connsiteX4173" fmla="*/ 2782683 w 8023328"/>
              <a:gd name="connsiteY4173" fmla="*/ 155517 h 2380521"/>
              <a:gd name="connsiteX4174" fmla="*/ 2796538 w 8023328"/>
              <a:gd name="connsiteY4174" fmla="*/ 141661 h 2380521"/>
              <a:gd name="connsiteX4175" fmla="*/ 2725703 w 8023328"/>
              <a:gd name="connsiteY4175" fmla="*/ 141661 h 2380521"/>
              <a:gd name="connsiteX4176" fmla="*/ 2738105 w 8023328"/>
              <a:gd name="connsiteY4176" fmla="*/ 155517 h 2380521"/>
              <a:gd name="connsiteX4177" fmla="*/ 2725703 w 8023328"/>
              <a:gd name="connsiteY4177" fmla="*/ 167915 h 2380521"/>
              <a:gd name="connsiteX4178" fmla="*/ 2711852 w 8023328"/>
              <a:gd name="connsiteY4178" fmla="*/ 155517 h 2380521"/>
              <a:gd name="connsiteX4179" fmla="*/ 2725703 w 8023328"/>
              <a:gd name="connsiteY4179" fmla="*/ 141661 h 2380521"/>
              <a:gd name="connsiteX4180" fmla="*/ 2653420 w 8023328"/>
              <a:gd name="connsiteY4180" fmla="*/ 141661 h 2380521"/>
              <a:gd name="connsiteX4181" fmla="*/ 2667273 w 8023328"/>
              <a:gd name="connsiteY4181" fmla="*/ 155517 h 2380521"/>
              <a:gd name="connsiteX4182" fmla="*/ 2653420 w 8023328"/>
              <a:gd name="connsiteY4182" fmla="*/ 167915 h 2380521"/>
              <a:gd name="connsiteX4183" fmla="*/ 2641021 w 8023328"/>
              <a:gd name="connsiteY4183" fmla="*/ 155517 h 2380521"/>
              <a:gd name="connsiteX4184" fmla="*/ 2653420 w 8023328"/>
              <a:gd name="connsiteY4184" fmla="*/ 141661 h 2380521"/>
              <a:gd name="connsiteX4185" fmla="*/ 2582586 w 8023328"/>
              <a:gd name="connsiteY4185" fmla="*/ 141661 h 2380521"/>
              <a:gd name="connsiteX4186" fmla="*/ 2596442 w 8023328"/>
              <a:gd name="connsiteY4186" fmla="*/ 155517 h 2380521"/>
              <a:gd name="connsiteX4187" fmla="*/ 2582586 w 8023328"/>
              <a:gd name="connsiteY4187" fmla="*/ 167915 h 2380521"/>
              <a:gd name="connsiteX4188" fmla="*/ 2570189 w 8023328"/>
              <a:gd name="connsiteY4188" fmla="*/ 155517 h 2380521"/>
              <a:gd name="connsiteX4189" fmla="*/ 2582586 w 8023328"/>
              <a:gd name="connsiteY4189" fmla="*/ 141661 h 2380521"/>
              <a:gd name="connsiteX4190" fmla="*/ 2511034 w 8023328"/>
              <a:gd name="connsiteY4190" fmla="*/ 141661 h 2380521"/>
              <a:gd name="connsiteX4191" fmla="*/ 2525616 w 8023328"/>
              <a:gd name="connsiteY4191" fmla="*/ 155517 h 2380521"/>
              <a:gd name="connsiteX4192" fmla="*/ 2511034 w 8023328"/>
              <a:gd name="connsiteY4192" fmla="*/ 167915 h 2380521"/>
              <a:gd name="connsiteX4193" fmla="*/ 2499364 w 8023328"/>
              <a:gd name="connsiteY4193" fmla="*/ 155517 h 2380521"/>
              <a:gd name="connsiteX4194" fmla="*/ 2511034 w 8023328"/>
              <a:gd name="connsiteY4194" fmla="*/ 141661 h 2380521"/>
              <a:gd name="connsiteX4195" fmla="*/ 2439946 w 8023328"/>
              <a:gd name="connsiteY4195" fmla="*/ 141661 h 2380521"/>
              <a:gd name="connsiteX4196" fmla="*/ 2454734 w 8023328"/>
              <a:gd name="connsiteY4196" fmla="*/ 155517 h 2380521"/>
              <a:gd name="connsiteX4197" fmla="*/ 2439946 w 8023328"/>
              <a:gd name="connsiteY4197" fmla="*/ 167915 h 2380521"/>
              <a:gd name="connsiteX4198" fmla="*/ 2425159 w 8023328"/>
              <a:gd name="connsiteY4198" fmla="*/ 155517 h 2380521"/>
              <a:gd name="connsiteX4199" fmla="*/ 2439946 w 8023328"/>
              <a:gd name="connsiteY4199" fmla="*/ 141661 h 2380521"/>
              <a:gd name="connsiteX4200" fmla="*/ 2369114 w 8023328"/>
              <a:gd name="connsiteY4200" fmla="*/ 141661 h 2380521"/>
              <a:gd name="connsiteX4201" fmla="*/ 2383900 w 8023328"/>
              <a:gd name="connsiteY4201" fmla="*/ 155517 h 2380521"/>
              <a:gd name="connsiteX4202" fmla="*/ 2369114 w 8023328"/>
              <a:gd name="connsiteY4202" fmla="*/ 167915 h 2380521"/>
              <a:gd name="connsiteX4203" fmla="*/ 2354323 w 8023328"/>
              <a:gd name="connsiteY4203" fmla="*/ 155517 h 2380521"/>
              <a:gd name="connsiteX4204" fmla="*/ 2369114 w 8023328"/>
              <a:gd name="connsiteY4204" fmla="*/ 141661 h 2380521"/>
              <a:gd name="connsiteX4205" fmla="*/ 2298283 w 8023328"/>
              <a:gd name="connsiteY4205" fmla="*/ 141661 h 2380521"/>
              <a:gd name="connsiteX4206" fmla="*/ 2313070 w 8023328"/>
              <a:gd name="connsiteY4206" fmla="*/ 155517 h 2380521"/>
              <a:gd name="connsiteX4207" fmla="*/ 2298283 w 8023328"/>
              <a:gd name="connsiteY4207" fmla="*/ 167915 h 2380521"/>
              <a:gd name="connsiteX4208" fmla="*/ 2283493 w 8023328"/>
              <a:gd name="connsiteY4208" fmla="*/ 155517 h 2380521"/>
              <a:gd name="connsiteX4209" fmla="*/ 2298283 w 8023328"/>
              <a:gd name="connsiteY4209" fmla="*/ 141661 h 2380521"/>
              <a:gd name="connsiteX4210" fmla="*/ 2226517 w 8023328"/>
              <a:gd name="connsiteY4210" fmla="*/ 141661 h 2380521"/>
              <a:gd name="connsiteX4211" fmla="*/ 2238916 w 8023328"/>
              <a:gd name="connsiteY4211" fmla="*/ 155517 h 2380521"/>
              <a:gd name="connsiteX4212" fmla="*/ 2226517 w 8023328"/>
              <a:gd name="connsiteY4212" fmla="*/ 167915 h 2380521"/>
              <a:gd name="connsiteX4213" fmla="*/ 2212659 w 8023328"/>
              <a:gd name="connsiteY4213" fmla="*/ 155517 h 2380521"/>
              <a:gd name="connsiteX4214" fmla="*/ 2226517 w 8023328"/>
              <a:gd name="connsiteY4214" fmla="*/ 141661 h 2380521"/>
              <a:gd name="connsiteX4215" fmla="*/ 2155683 w 8023328"/>
              <a:gd name="connsiteY4215" fmla="*/ 141661 h 2380521"/>
              <a:gd name="connsiteX4216" fmla="*/ 2168084 w 8023328"/>
              <a:gd name="connsiteY4216" fmla="*/ 155517 h 2380521"/>
              <a:gd name="connsiteX4217" fmla="*/ 2155683 w 8023328"/>
              <a:gd name="connsiteY4217" fmla="*/ 167915 h 2380521"/>
              <a:gd name="connsiteX4218" fmla="*/ 2141827 w 8023328"/>
              <a:gd name="connsiteY4218" fmla="*/ 155517 h 2380521"/>
              <a:gd name="connsiteX4219" fmla="*/ 2155683 w 8023328"/>
              <a:gd name="connsiteY4219" fmla="*/ 141661 h 2380521"/>
              <a:gd name="connsiteX4220" fmla="*/ 2084851 w 8023328"/>
              <a:gd name="connsiteY4220" fmla="*/ 141661 h 2380521"/>
              <a:gd name="connsiteX4221" fmla="*/ 2097249 w 8023328"/>
              <a:gd name="connsiteY4221" fmla="*/ 155517 h 2380521"/>
              <a:gd name="connsiteX4222" fmla="*/ 2084851 w 8023328"/>
              <a:gd name="connsiteY4222" fmla="*/ 167915 h 2380521"/>
              <a:gd name="connsiteX4223" fmla="*/ 2070995 w 8023328"/>
              <a:gd name="connsiteY4223" fmla="*/ 155517 h 2380521"/>
              <a:gd name="connsiteX4224" fmla="*/ 2084851 w 8023328"/>
              <a:gd name="connsiteY4224" fmla="*/ 141661 h 2380521"/>
              <a:gd name="connsiteX4225" fmla="*/ 2011835 w 8023328"/>
              <a:gd name="connsiteY4225" fmla="*/ 141661 h 2380521"/>
              <a:gd name="connsiteX4226" fmla="*/ 2026421 w 8023328"/>
              <a:gd name="connsiteY4226" fmla="*/ 155517 h 2380521"/>
              <a:gd name="connsiteX4227" fmla="*/ 2011835 w 8023328"/>
              <a:gd name="connsiteY4227" fmla="*/ 167915 h 2380521"/>
              <a:gd name="connsiteX4228" fmla="*/ 2000168 w 8023328"/>
              <a:gd name="connsiteY4228" fmla="*/ 155517 h 2380521"/>
              <a:gd name="connsiteX4229" fmla="*/ 2011835 w 8023328"/>
              <a:gd name="connsiteY4229" fmla="*/ 141661 h 2380521"/>
              <a:gd name="connsiteX4230" fmla="*/ 1938365 w 8023328"/>
              <a:gd name="connsiteY4230" fmla="*/ 141661 h 2380521"/>
              <a:gd name="connsiteX4231" fmla="*/ 1952222 w 8023328"/>
              <a:gd name="connsiteY4231" fmla="*/ 155517 h 2380521"/>
              <a:gd name="connsiteX4232" fmla="*/ 1938365 w 8023328"/>
              <a:gd name="connsiteY4232" fmla="*/ 167915 h 2380521"/>
              <a:gd name="connsiteX4233" fmla="*/ 1925971 w 8023328"/>
              <a:gd name="connsiteY4233" fmla="*/ 155517 h 2380521"/>
              <a:gd name="connsiteX4234" fmla="*/ 1938365 w 8023328"/>
              <a:gd name="connsiteY4234" fmla="*/ 141661 h 2380521"/>
              <a:gd name="connsiteX4235" fmla="*/ 1869922 w 8023328"/>
              <a:gd name="connsiteY4235" fmla="*/ 141661 h 2380521"/>
              <a:gd name="connsiteX4236" fmla="*/ 1884712 w 8023328"/>
              <a:gd name="connsiteY4236" fmla="*/ 155517 h 2380521"/>
              <a:gd name="connsiteX4237" fmla="*/ 1869922 w 8023328"/>
              <a:gd name="connsiteY4237" fmla="*/ 167915 h 2380521"/>
              <a:gd name="connsiteX4238" fmla="*/ 1855131 w 8023328"/>
              <a:gd name="connsiteY4238" fmla="*/ 155517 h 2380521"/>
              <a:gd name="connsiteX4239" fmla="*/ 1869922 w 8023328"/>
              <a:gd name="connsiteY4239" fmla="*/ 141661 h 2380521"/>
              <a:gd name="connsiteX4240" fmla="*/ 1799087 w 8023328"/>
              <a:gd name="connsiteY4240" fmla="*/ 141661 h 2380521"/>
              <a:gd name="connsiteX4241" fmla="*/ 1813879 w 8023328"/>
              <a:gd name="connsiteY4241" fmla="*/ 155517 h 2380521"/>
              <a:gd name="connsiteX4242" fmla="*/ 1799087 w 8023328"/>
              <a:gd name="connsiteY4242" fmla="*/ 167915 h 2380521"/>
              <a:gd name="connsiteX4243" fmla="*/ 1784303 w 8023328"/>
              <a:gd name="connsiteY4243" fmla="*/ 155517 h 2380521"/>
              <a:gd name="connsiteX4244" fmla="*/ 1799087 w 8023328"/>
              <a:gd name="connsiteY4244" fmla="*/ 141661 h 2380521"/>
              <a:gd name="connsiteX4245" fmla="*/ 1728262 w 8023328"/>
              <a:gd name="connsiteY4245" fmla="*/ 141661 h 2380521"/>
              <a:gd name="connsiteX4246" fmla="*/ 1743052 w 8023328"/>
              <a:gd name="connsiteY4246" fmla="*/ 155517 h 2380521"/>
              <a:gd name="connsiteX4247" fmla="*/ 1728262 w 8023328"/>
              <a:gd name="connsiteY4247" fmla="*/ 167915 h 2380521"/>
              <a:gd name="connsiteX4248" fmla="*/ 1713474 w 8023328"/>
              <a:gd name="connsiteY4248" fmla="*/ 155517 h 2380521"/>
              <a:gd name="connsiteX4249" fmla="*/ 1728262 w 8023328"/>
              <a:gd name="connsiteY4249" fmla="*/ 141661 h 2380521"/>
              <a:gd name="connsiteX4250" fmla="*/ 1656501 w 8023328"/>
              <a:gd name="connsiteY4250" fmla="*/ 141661 h 2380521"/>
              <a:gd name="connsiteX4251" fmla="*/ 1668900 w 8023328"/>
              <a:gd name="connsiteY4251" fmla="*/ 156450 h 2380521"/>
              <a:gd name="connsiteX4252" fmla="*/ 1656501 w 8023328"/>
              <a:gd name="connsiteY4252" fmla="*/ 171239 h 2380521"/>
              <a:gd name="connsiteX4253" fmla="*/ 1642655 w 8023328"/>
              <a:gd name="connsiteY4253" fmla="*/ 156450 h 2380521"/>
              <a:gd name="connsiteX4254" fmla="*/ 1656501 w 8023328"/>
              <a:gd name="connsiteY4254" fmla="*/ 141661 h 2380521"/>
              <a:gd name="connsiteX4255" fmla="*/ 1582299 w 8023328"/>
              <a:gd name="connsiteY4255" fmla="*/ 141661 h 2380521"/>
              <a:gd name="connsiteX4256" fmla="*/ 1594704 w 8023328"/>
              <a:gd name="connsiteY4256" fmla="*/ 156450 h 2380521"/>
              <a:gd name="connsiteX4257" fmla="*/ 1582299 w 8023328"/>
              <a:gd name="connsiteY4257" fmla="*/ 171239 h 2380521"/>
              <a:gd name="connsiteX4258" fmla="*/ 1568444 w 8023328"/>
              <a:gd name="connsiteY4258" fmla="*/ 156450 h 2380521"/>
              <a:gd name="connsiteX4259" fmla="*/ 1582299 w 8023328"/>
              <a:gd name="connsiteY4259" fmla="*/ 141661 h 2380521"/>
              <a:gd name="connsiteX4260" fmla="*/ 1512199 w 8023328"/>
              <a:gd name="connsiteY4260" fmla="*/ 141661 h 2380521"/>
              <a:gd name="connsiteX4261" fmla="*/ 1523867 w 8023328"/>
              <a:gd name="connsiteY4261" fmla="*/ 156450 h 2380521"/>
              <a:gd name="connsiteX4262" fmla="*/ 1512199 w 8023328"/>
              <a:gd name="connsiteY4262" fmla="*/ 171239 h 2380521"/>
              <a:gd name="connsiteX4263" fmla="*/ 1497612 w 8023328"/>
              <a:gd name="connsiteY4263" fmla="*/ 156450 h 2380521"/>
              <a:gd name="connsiteX4264" fmla="*/ 1512199 w 8023328"/>
              <a:gd name="connsiteY4264" fmla="*/ 141661 h 2380521"/>
              <a:gd name="connsiteX4265" fmla="*/ 1439173 w 8023328"/>
              <a:gd name="connsiteY4265" fmla="*/ 141661 h 2380521"/>
              <a:gd name="connsiteX4266" fmla="*/ 1453026 w 8023328"/>
              <a:gd name="connsiteY4266" fmla="*/ 156450 h 2380521"/>
              <a:gd name="connsiteX4267" fmla="*/ 1439173 w 8023328"/>
              <a:gd name="connsiteY4267" fmla="*/ 171239 h 2380521"/>
              <a:gd name="connsiteX4268" fmla="*/ 1426777 w 8023328"/>
              <a:gd name="connsiteY4268" fmla="*/ 156450 h 2380521"/>
              <a:gd name="connsiteX4269" fmla="*/ 1439173 w 8023328"/>
              <a:gd name="connsiteY4269" fmla="*/ 141661 h 2380521"/>
              <a:gd name="connsiteX4270" fmla="*/ 1368349 w 8023328"/>
              <a:gd name="connsiteY4270" fmla="*/ 141661 h 2380521"/>
              <a:gd name="connsiteX4271" fmla="*/ 1382203 w 8023328"/>
              <a:gd name="connsiteY4271" fmla="*/ 156450 h 2380521"/>
              <a:gd name="connsiteX4272" fmla="*/ 1368349 w 8023328"/>
              <a:gd name="connsiteY4272" fmla="*/ 171239 h 2380521"/>
              <a:gd name="connsiteX4273" fmla="*/ 1355953 w 8023328"/>
              <a:gd name="connsiteY4273" fmla="*/ 156450 h 2380521"/>
              <a:gd name="connsiteX4274" fmla="*/ 1368349 w 8023328"/>
              <a:gd name="connsiteY4274" fmla="*/ 141661 h 2380521"/>
              <a:gd name="connsiteX4275" fmla="*/ 1297520 w 8023328"/>
              <a:gd name="connsiteY4275" fmla="*/ 141661 h 2380521"/>
              <a:gd name="connsiteX4276" fmla="*/ 1311374 w 8023328"/>
              <a:gd name="connsiteY4276" fmla="*/ 156450 h 2380521"/>
              <a:gd name="connsiteX4277" fmla="*/ 1297520 w 8023328"/>
              <a:gd name="connsiteY4277" fmla="*/ 171239 h 2380521"/>
              <a:gd name="connsiteX4278" fmla="*/ 1285121 w 8023328"/>
              <a:gd name="connsiteY4278" fmla="*/ 156450 h 2380521"/>
              <a:gd name="connsiteX4279" fmla="*/ 1297520 w 8023328"/>
              <a:gd name="connsiteY4279" fmla="*/ 141661 h 2380521"/>
              <a:gd name="connsiteX4280" fmla="*/ 2796538 w 8023328"/>
              <a:gd name="connsiteY4280" fmla="*/ 70831 h 2380521"/>
              <a:gd name="connsiteX4281" fmla="*/ 2808940 w 8023328"/>
              <a:gd name="connsiteY4281" fmla="*/ 84687 h 2380521"/>
              <a:gd name="connsiteX4282" fmla="*/ 2796538 w 8023328"/>
              <a:gd name="connsiteY4282" fmla="*/ 97085 h 2380521"/>
              <a:gd name="connsiteX4283" fmla="*/ 2782683 w 8023328"/>
              <a:gd name="connsiteY4283" fmla="*/ 84687 h 2380521"/>
              <a:gd name="connsiteX4284" fmla="*/ 2796538 w 8023328"/>
              <a:gd name="connsiteY4284" fmla="*/ 70831 h 2380521"/>
              <a:gd name="connsiteX4285" fmla="*/ 2725703 w 8023328"/>
              <a:gd name="connsiteY4285" fmla="*/ 70831 h 2380521"/>
              <a:gd name="connsiteX4286" fmla="*/ 2738105 w 8023328"/>
              <a:gd name="connsiteY4286" fmla="*/ 84687 h 2380521"/>
              <a:gd name="connsiteX4287" fmla="*/ 2725703 w 8023328"/>
              <a:gd name="connsiteY4287" fmla="*/ 97085 h 2380521"/>
              <a:gd name="connsiteX4288" fmla="*/ 2711852 w 8023328"/>
              <a:gd name="connsiteY4288" fmla="*/ 84687 h 2380521"/>
              <a:gd name="connsiteX4289" fmla="*/ 2725703 w 8023328"/>
              <a:gd name="connsiteY4289" fmla="*/ 70831 h 2380521"/>
              <a:gd name="connsiteX4290" fmla="*/ 2653420 w 8023328"/>
              <a:gd name="connsiteY4290" fmla="*/ 70831 h 2380521"/>
              <a:gd name="connsiteX4291" fmla="*/ 2667273 w 8023328"/>
              <a:gd name="connsiteY4291" fmla="*/ 84687 h 2380521"/>
              <a:gd name="connsiteX4292" fmla="*/ 2653420 w 8023328"/>
              <a:gd name="connsiteY4292" fmla="*/ 97085 h 2380521"/>
              <a:gd name="connsiteX4293" fmla="*/ 2641021 w 8023328"/>
              <a:gd name="connsiteY4293" fmla="*/ 84687 h 2380521"/>
              <a:gd name="connsiteX4294" fmla="*/ 2653420 w 8023328"/>
              <a:gd name="connsiteY4294" fmla="*/ 70831 h 2380521"/>
              <a:gd name="connsiteX4295" fmla="*/ 2582586 w 8023328"/>
              <a:gd name="connsiteY4295" fmla="*/ 70831 h 2380521"/>
              <a:gd name="connsiteX4296" fmla="*/ 2596442 w 8023328"/>
              <a:gd name="connsiteY4296" fmla="*/ 84687 h 2380521"/>
              <a:gd name="connsiteX4297" fmla="*/ 2582586 w 8023328"/>
              <a:gd name="connsiteY4297" fmla="*/ 97085 h 2380521"/>
              <a:gd name="connsiteX4298" fmla="*/ 2570189 w 8023328"/>
              <a:gd name="connsiteY4298" fmla="*/ 84687 h 2380521"/>
              <a:gd name="connsiteX4299" fmla="*/ 2582586 w 8023328"/>
              <a:gd name="connsiteY4299" fmla="*/ 70831 h 2380521"/>
              <a:gd name="connsiteX4300" fmla="*/ 2511034 w 8023328"/>
              <a:gd name="connsiteY4300" fmla="*/ 70831 h 2380521"/>
              <a:gd name="connsiteX4301" fmla="*/ 2525616 w 8023328"/>
              <a:gd name="connsiteY4301" fmla="*/ 84687 h 2380521"/>
              <a:gd name="connsiteX4302" fmla="*/ 2511034 w 8023328"/>
              <a:gd name="connsiteY4302" fmla="*/ 97085 h 2380521"/>
              <a:gd name="connsiteX4303" fmla="*/ 2499364 w 8023328"/>
              <a:gd name="connsiteY4303" fmla="*/ 84687 h 2380521"/>
              <a:gd name="connsiteX4304" fmla="*/ 2511034 w 8023328"/>
              <a:gd name="connsiteY4304" fmla="*/ 70831 h 2380521"/>
              <a:gd name="connsiteX4305" fmla="*/ 2439946 w 8023328"/>
              <a:gd name="connsiteY4305" fmla="*/ 70831 h 2380521"/>
              <a:gd name="connsiteX4306" fmla="*/ 2454737 w 8023328"/>
              <a:gd name="connsiteY4306" fmla="*/ 84687 h 2380521"/>
              <a:gd name="connsiteX4307" fmla="*/ 2439946 w 8023328"/>
              <a:gd name="connsiteY4307" fmla="*/ 97085 h 2380521"/>
              <a:gd name="connsiteX4308" fmla="*/ 2425159 w 8023328"/>
              <a:gd name="connsiteY4308" fmla="*/ 84687 h 2380521"/>
              <a:gd name="connsiteX4309" fmla="*/ 2439946 w 8023328"/>
              <a:gd name="connsiteY4309" fmla="*/ 70831 h 2380521"/>
              <a:gd name="connsiteX4310" fmla="*/ 2369114 w 8023328"/>
              <a:gd name="connsiteY4310" fmla="*/ 70831 h 2380521"/>
              <a:gd name="connsiteX4311" fmla="*/ 2383900 w 8023328"/>
              <a:gd name="connsiteY4311" fmla="*/ 84687 h 2380521"/>
              <a:gd name="connsiteX4312" fmla="*/ 2369114 w 8023328"/>
              <a:gd name="connsiteY4312" fmla="*/ 97085 h 2380521"/>
              <a:gd name="connsiteX4313" fmla="*/ 2354323 w 8023328"/>
              <a:gd name="connsiteY4313" fmla="*/ 84687 h 2380521"/>
              <a:gd name="connsiteX4314" fmla="*/ 2369114 w 8023328"/>
              <a:gd name="connsiteY4314" fmla="*/ 70831 h 2380521"/>
              <a:gd name="connsiteX4315" fmla="*/ 2298283 w 8023328"/>
              <a:gd name="connsiteY4315" fmla="*/ 70831 h 2380521"/>
              <a:gd name="connsiteX4316" fmla="*/ 2313070 w 8023328"/>
              <a:gd name="connsiteY4316" fmla="*/ 84687 h 2380521"/>
              <a:gd name="connsiteX4317" fmla="*/ 2298283 w 8023328"/>
              <a:gd name="connsiteY4317" fmla="*/ 97085 h 2380521"/>
              <a:gd name="connsiteX4318" fmla="*/ 2283493 w 8023328"/>
              <a:gd name="connsiteY4318" fmla="*/ 84687 h 2380521"/>
              <a:gd name="connsiteX4319" fmla="*/ 2298283 w 8023328"/>
              <a:gd name="connsiteY4319" fmla="*/ 70831 h 2380521"/>
              <a:gd name="connsiteX4320" fmla="*/ 2226517 w 8023328"/>
              <a:gd name="connsiteY4320" fmla="*/ 70831 h 2380521"/>
              <a:gd name="connsiteX4321" fmla="*/ 2238916 w 8023328"/>
              <a:gd name="connsiteY4321" fmla="*/ 84687 h 2380521"/>
              <a:gd name="connsiteX4322" fmla="*/ 2226517 w 8023328"/>
              <a:gd name="connsiteY4322" fmla="*/ 97085 h 2380521"/>
              <a:gd name="connsiteX4323" fmla="*/ 2212659 w 8023328"/>
              <a:gd name="connsiteY4323" fmla="*/ 84687 h 2380521"/>
              <a:gd name="connsiteX4324" fmla="*/ 2226517 w 8023328"/>
              <a:gd name="connsiteY4324" fmla="*/ 70831 h 2380521"/>
              <a:gd name="connsiteX4325" fmla="*/ 2155683 w 8023328"/>
              <a:gd name="connsiteY4325" fmla="*/ 70831 h 2380521"/>
              <a:gd name="connsiteX4326" fmla="*/ 2168084 w 8023328"/>
              <a:gd name="connsiteY4326" fmla="*/ 84687 h 2380521"/>
              <a:gd name="connsiteX4327" fmla="*/ 2155683 w 8023328"/>
              <a:gd name="connsiteY4327" fmla="*/ 97085 h 2380521"/>
              <a:gd name="connsiteX4328" fmla="*/ 2141827 w 8023328"/>
              <a:gd name="connsiteY4328" fmla="*/ 84687 h 2380521"/>
              <a:gd name="connsiteX4329" fmla="*/ 2155683 w 8023328"/>
              <a:gd name="connsiteY4329" fmla="*/ 70831 h 2380521"/>
              <a:gd name="connsiteX4330" fmla="*/ 2083393 w 8023328"/>
              <a:gd name="connsiteY4330" fmla="*/ 70831 h 2380521"/>
              <a:gd name="connsiteX4331" fmla="*/ 2097249 w 8023328"/>
              <a:gd name="connsiteY4331" fmla="*/ 84687 h 2380521"/>
              <a:gd name="connsiteX4332" fmla="*/ 2083393 w 8023328"/>
              <a:gd name="connsiteY4332" fmla="*/ 97085 h 2380521"/>
              <a:gd name="connsiteX4333" fmla="*/ 2070995 w 8023328"/>
              <a:gd name="connsiteY4333" fmla="*/ 84687 h 2380521"/>
              <a:gd name="connsiteX4334" fmla="*/ 2083393 w 8023328"/>
              <a:gd name="connsiteY4334" fmla="*/ 70831 h 2380521"/>
              <a:gd name="connsiteX4335" fmla="*/ 2011835 w 8023328"/>
              <a:gd name="connsiteY4335" fmla="*/ 70831 h 2380521"/>
              <a:gd name="connsiteX4336" fmla="*/ 2026421 w 8023328"/>
              <a:gd name="connsiteY4336" fmla="*/ 84687 h 2380521"/>
              <a:gd name="connsiteX4337" fmla="*/ 2011835 w 8023328"/>
              <a:gd name="connsiteY4337" fmla="*/ 97085 h 2380521"/>
              <a:gd name="connsiteX4338" fmla="*/ 2000168 w 8023328"/>
              <a:gd name="connsiteY4338" fmla="*/ 84687 h 2380521"/>
              <a:gd name="connsiteX4339" fmla="*/ 2011835 w 8023328"/>
              <a:gd name="connsiteY4339" fmla="*/ 70831 h 2380521"/>
              <a:gd name="connsiteX4340" fmla="*/ 1938365 w 8023328"/>
              <a:gd name="connsiteY4340" fmla="*/ 70831 h 2380521"/>
              <a:gd name="connsiteX4341" fmla="*/ 1952222 w 8023328"/>
              <a:gd name="connsiteY4341" fmla="*/ 84687 h 2380521"/>
              <a:gd name="connsiteX4342" fmla="*/ 1938365 w 8023328"/>
              <a:gd name="connsiteY4342" fmla="*/ 97085 h 2380521"/>
              <a:gd name="connsiteX4343" fmla="*/ 1925971 w 8023328"/>
              <a:gd name="connsiteY4343" fmla="*/ 84687 h 2380521"/>
              <a:gd name="connsiteX4344" fmla="*/ 1938365 w 8023328"/>
              <a:gd name="connsiteY4344" fmla="*/ 70831 h 2380521"/>
              <a:gd name="connsiteX4345" fmla="*/ 1869922 w 8023328"/>
              <a:gd name="connsiteY4345" fmla="*/ 70831 h 2380521"/>
              <a:gd name="connsiteX4346" fmla="*/ 1884712 w 8023328"/>
              <a:gd name="connsiteY4346" fmla="*/ 84687 h 2380521"/>
              <a:gd name="connsiteX4347" fmla="*/ 1869922 w 8023328"/>
              <a:gd name="connsiteY4347" fmla="*/ 97085 h 2380521"/>
              <a:gd name="connsiteX4348" fmla="*/ 1855131 w 8023328"/>
              <a:gd name="connsiteY4348" fmla="*/ 84687 h 2380521"/>
              <a:gd name="connsiteX4349" fmla="*/ 1869922 w 8023328"/>
              <a:gd name="connsiteY4349" fmla="*/ 70831 h 2380521"/>
              <a:gd name="connsiteX4350" fmla="*/ 1799087 w 8023328"/>
              <a:gd name="connsiteY4350" fmla="*/ 70831 h 2380521"/>
              <a:gd name="connsiteX4351" fmla="*/ 1813879 w 8023328"/>
              <a:gd name="connsiteY4351" fmla="*/ 84687 h 2380521"/>
              <a:gd name="connsiteX4352" fmla="*/ 1799087 w 8023328"/>
              <a:gd name="connsiteY4352" fmla="*/ 97085 h 2380521"/>
              <a:gd name="connsiteX4353" fmla="*/ 1784303 w 8023328"/>
              <a:gd name="connsiteY4353" fmla="*/ 84687 h 2380521"/>
              <a:gd name="connsiteX4354" fmla="*/ 1799087 w 8023328"/>
              <a:gd name="connsiteY4354" fmla="*/ 70831 h 2380521"/>
              <a:gd name="connsiteX4355" fmla="*/ 1728262 w 8023328"/>
              <a:gd name="connsiteY4355" fmla="*/ 70831 h 2380521"/>
              <a:gd name="connsiteX4356" fmla="*/ 1743052 w 8023328"/>
              <a:gd name="connsiteY4356" fmla="*/ 84687 h 2380521"/>
              <a:gd name="connsiteX4357" fmla="*/ 1728262 w 8023328"/>
              <a:gd name="connsiteY4357" fmla="*/ 97085 h 2380521"/>
              <a:gd name="connsiteX4358" fmla="*/ 1713474 w 8023328"/>
              <a:gd name="connsiteY4358" fmla="*/ 84687 h 2380521"/>
              <a:gd name="connsiteX4359" fmla="*/ 1728262 w 8023328"/>
              <a:gd name="connsiteY4359" fmla="*/ 70831 h 2380521"/>
              <a:gd name="connsiteX4360" fmla="*/ 1656501 w 8023328"/>
              <a:gd name="connsiteY4360" fmla="*/ 70831 h 2380521"/>
              <a:gd name="connsiteX4361" fmla="*/ 1668900 w 8023328"/>
              <a:gd name="connsiteY4361" fmla="*/ 84687 h 2380521"/>
              <a:gd name="connsiteX4362" fmla="*/ 1656501 w 8023328"/>
              <a:gd name="connsiteY4362" fmla="*/ 97085 h 2380521"/>
              <a:gd name="connsiteX4363" fmla="*/ 1642655 w 8023328"/>
              <a:gd name="connsiteY4363" fmla="*/ 84687 h 2380521"/>
              <a:gd name="connsiteX4364" fmla="*/ 1656501 w 8023328"/>
              <a:gd name="connsiteY4364" fmla="*/ 70831 h 2380521"/>
              <a:gd name="connsiteX4365" fmla="*/ 1582299 w 8023328"/>
              <a:gd name="connsiteY4365" fmla="*/ 70831 h 2380521"/>
              <a:gd name="connsiteX4366" fmla="*/ 1594704 w 8023328"/>
              <a:gd name="connsiteY4366" fmla="*/ 84687 h 2380521"/>
              <a:gd name="connsiteX4367" fmla="*/ 1582299 w 8023328"/>
              <a:gd name="connsiteY4367" fmla="*/ 97085 h 2380521"/>
              <a:gd name="connsiteX4368" fmla="*/ 1568444 w 8023328"/>
              <a:gd name="connsiteY4368" fmla="*/ 84687 h 2380521"/>
              <a:gd name="connsiteX4369" fmla="*/ 1582299 w 8023328"/>
              <a:gd name="connsiteY4369" fmla="*/ 70831 h 2380521"/>
              <a:gd name="connsiteX4370" fmla="*/ 2796538 w 8023328"/>
              <a:gd name="connsiteY4370" fmla="*/ 0 h 2380521"/>
              <a:gd name="connsiteX4371" fmla="*/ 2808940 w 8023328"/>
              <a:gd name="connsiteY4371" fmla="*/ 12397 h 2380521"/>
              <a:gd name="connsiteX4372" fmla="*/ 2796538 w 8023328"/>
              <a:gd name="connsiteY4372" fmla="*/ 26254 h 2380521"/>
              <a:gd name="connsiteX4373" fmla="*/ 2782683 w 8023328"/>
              <a:gd name="connsiteY4373" fmla="*/ 12397 h 2380521"/>
              <a:gd name="connsiteX4374" fmla="*/ 2796538 w 8023328"/>
              <a:gd name="connsiteY4374" fmla="*/ 0 h 2380521"/>
              <a:gd name="connsiteX4375" fmla="*/ 2725703 w 8023328"/>
              <a:gd name="connsiteY4375" fmla="*/ 0 h 2380521"/>
              <a:gd name="connsiteX4376" fmla="*/ 2738105 w 8023328"/>
              <a:gd name="connsiteY4376" fmla="*/ 12397 h 2380521"/>
              <a:gd name="connsiteX4377" fmla="*/ 2725703 w 8023328"/>
              <a:gd name="connsiteY4377" fmla="*/ 26254 h 2380521"/>
              <a:gd name="connsiteX4378" fmla="*/ 2711852 w 8023328"/>
              <a:gd name="connsiteY4378" fmla="*/ 12397 h 2380521"/>
              <a:gd name="connsiteX4379" fmla="*/ 2725703 w 8023328"/>
              <a:gd name="connsiteY4379" fmla="*/ 0 h 2380521"/>
              <a:gd name="connsiteX4380" fmla="*/ 2653420 w 8023328"/>
              <a:gd name="connsiteY4380" fmla="*/ 0 h 2380521"/>
              <a:gd name="connsiteX4381" fmla="*/ 2667273 w 8023328"/>
              <a:gd name="connsiteY4381" fmla="*/ 12397 h 2380521"/>
              <a:gd name="connsiteX4382" fmla="*/ 2653420 w 8023328"/>
              <a:gd name="connsiteY4382" fmla="*/ 26254 h 2380521"/>
              <a:gd name="connsiteX4383" fmla="*/ 2641021 w 8023328"/>
              <a:gd name="connsiteY4383" fmla="*/ 12397 h 2380521"/>
              <a:gd name="connsiteX4384" fmla="*/ 2653420 w 8023328"/>
              <a:gd name="connsiteY4384" fmla="*/ 0 h 2380521"/>
              <a:gd name="connsiteX4385" fmla="*/ 2582586 w 8023328"/>
              <a:gd name="connsiteY4385" fmla="*/ 0 h 2380521"/>
              <a:gd name="connsiteX4386" fmla="*/ 2596442 w 8023328"/>
              <a:gd name="connsiteY4386" fmla="*/ 12397 h 2380521"/>
              <a:gd name="connsiteX4387" fmla="*/ 2582586 w 8023328"/>
              <a:gd name="connsiteY4387" fmla="*/ 26254 h 2380521"/>
              <a:gd name="connsiteX4388" fmla="*/ 2570189 w 8023328"/>
              <a:gd name="connsiteY4388" fmla="*/ 12397 h 2380521"/>
              <a:gd name="connsiteX4389" fmla="*/ 2582586 w 8023328"/>
              <a:gd name="connsiteY4389" fmla="*/ 0 h 2380521"/>
              <a:gd name="connsiteX4390" fmla="*/ 2511034 w 8023328"/>
              <a:gd name="connsiteY4390" fmla="*/ 0 h 2380521"/>
              <a:gd name="connsiteX4391" fmla="*/ 2525616 w 8023328"/>
              <a:gd name="connsiteY4391" fmla="*/ 12397 h 2380521"/>
              <a:gd name="connsiteX4392" fmla="*/ 2511034 w 8023328"/>
              <a:gd name="connsiteY4392" fmla="*/ 26254 h 2380521"/>
              <a:gd name="connsiteX4393" fmla="*/ 2499364 w 8023328"/>
              <a:gd name="connsiteY4393" fmla="*/ 12397 h 2380521"/>
              <a:gd name="connsiteX4394" fmla="*/ 2511034 w 8023328"/>
              <a:gd name="connsiteY4394" fmla="*/ 0 h 2380521"/>
              <a:gd name="connsiteX4395" fmla="*/ 2439946 w 8023328"/>
              <a:gd name="connsiteY4395" fmla="*/ 0 h 2380521"/>
              <a:gd name="connsiteX4396" fmla="*/ 2454737 w 8023328"/>
              <a:gd name="connsiteY4396" fmla="*/ 12397 h 2380521"/>
              <a:gd name="connsiteX4397" fmla="*/ 2439946 w 8023328"/>
              <a:gd name="connsiteY4397" fmla="*/ 26254 h 2380521"/>
              <a:gd name="connsiteX4398" fmla="*/ 2425159 w 8023328"/>
              <a:gd name="connsiteY4398" fmla="*/ 12397 h 2380521"/>
              <a:gd name="connsiteX4399" fmla="*/ 2439946 w 8023328"/>
              <a:gd name="connsiteY4399" fmla="*/ 0 h 2380521"/>
              <a:gd name="connsiteX4400" fmla="*/ 2369114 w 8023328"/>
              <a:gd name="connsiteY4400" fmla="*/ 0 h 2380521"/>
              <a:gd name="connsiteX4401" fmla="*/ 2383900 w 8023328"/>
              <a:gd name="connsiteY4401" fmla="*/ 12397 h 2380521"/>
              <a:gd name="connsiteX4402" fmla="*/ 2369114 w 8023328"/>
              <a:gd name="connsiteY4402" fmla="*/ 26254 h 2380521"/>
              <a:gd name="connsiteX4403" fmla="*/ 2354323 w 8023328"/>
              <a:gd name="connsiteY4403" fmla="*/ 12397 h 2380521"/>
              <a:gd name="connsiteX4404" fmla="*/ 2369114 w 8023328"/>
              <a:gd name="connsiteY4404" fmla="*/ 0 h 2380521"/>
              <a:gd name="connsiteX4405" fmla="*/ 2298283 w 8023328"/>
              <a:gd name="connsiteY4405" fmla="*/ 0 h 2380521"/>
              <a:gd name="connsiteX4406" fmla="*/ 2313070 w 8023328"/>
              <a:gd name="connsiteY4406" fmla="*/ 12397 h 2380521"/>
              <a:gd name="connsiteX4407" fmla="*/ 2298283 w 8023328"/>
              <a:gd name="connsiteY4407" fmla="*/ 26254 h 2380521"/>
              <a:gd name="connsiteX4408" fmla="*/ 2283493 w 8023328"/>
              <a:gd name="connsiteY4408" fmla="*/ 12397 h 2380521"/>
              <a:gd name="connsiteX4409" fmla="*/ 2298283 w 8023328"/>
              <a:gd name="connsiteY4409" fmla="*/ 0 h 2380521"/>
              <a:gd name="connsiteX4410" fmla="*/ 2226517 w 8023328"/>
              <a:gd name="connsiteY4410" fmla="*/ 0 h 2380521"/>
              <a:gd name="connsiteX4411" fmla="*/ 2238916 w 8023328"/>
              <a:gd name="connsiteY4411" fmla="*/ 13856 h 2380521"/>
              <a:gd name="connsiteX4412" fmla="*/ 2226517 w 8023328"/>
              <a:gd name="connsiteY4412" fmla="*/ 26254 h 2380521"/>
              <a:gd name="connsiteX4413" fmla="*/ 2212659 w 8023328"/>
              <a:gd name="connsiteY4413" fmla="*/ 13856 h 2380521"/>
              <a:gd name="connsiteX4414" fmla="*/ 2226517 w 8023328"/>
              <a:gd name="connsiteY4414" fmla="*/ 0 h 2380521"/>
              <a:gd name="connsiteX4415" fmla="*/ 2155683 w 8023328"/>
              <a:gd name="connsiteY4415" fmla="*/ 0 h 2380521"/>
              <a:gd name="connsiteX4416" fmla="*/ 2168084 w 8023328"/>
              <a:gd name="connsiteY4416" fmla="*/ 13856 h 2380521"/>
              <a:gd name="connsiteX4417" fmla="*/ 2155683 w 8023328"/>
              <a:gd name="connsiteY4417" fmla="*/ 26254 h 2380521"/>
              <a:gd name="connsiteX4418" fmla="*/ 2141827 w 8023328"/>
              <a:gd name="connsiteY4418" fmla="*/ 13856 h 2380521"/>
              <a:gd name="connsiteX4419" fmla="*/ 2155683 w 8023328"/>
              <a:gd name="connsiteY4419" fmla="*/ 0 h 2380521"/>
              <a:gd name="connsiteX4420" fmla="*/ 2083393 w 8023328"/>
              <a:gd name="connsiteY4420" fmla="*/ 0 h 2380521"/>
              <a:gd name="connsiteX4421" fmla="*/ 2097249 w 8023328"/>
              <a:gd name="connsiteY4421" fmla="*/ 13856 h 2380521"/>
              <a:gd name="connsiteX4422" fmla="*/ 2083393 w 8023328"/>
              <a:gd name="connsiteY4422" fmla="*/ 26254 h 2380521"/>
              <a:gd name="connsiteX4423" fmla="*/ 2070995 w 8023328"/>
              <a:gd name="connsiteY4423" fmla="*/ 13856 h 2380521"/>
              <a:gd name="connsiteX4424" fmla="*/ 2083393 w 8023328"/>
              <a:gd name="connsiteY4424" fmla="*/ 0 h 2380521"/>
              <a:gd name="connsiteX4425" fmla="*/ 2011835 w 8023328"/>
              <a:gd name="connsiteY4425" fmla="*/ 0 h 2380521"/>
              <a:gd name="connsiteX4426" fmla="*/ 2026421 w 8023328"/>
              <a:gd name="connsiteY4426" fmla="*/ 13856 h 2380521"/>
              <a:gd name="connsiteX4427" fmla="*/ 2011835 w 8023328"/>
              <a:gd name="connsiteY4427" fmla="*/ 26254 h 2380521"/>
              <a:gd name="connsiteX4428" fmla="*/ 2000168 w 8023328"/>
              <a:gd name="connsiteY4428" fmla="*/ 13856 h 2380521"/>
              <a:gd name="connsiteX4429" fmla="*/ 2011835 w 8023328"/>
              <a:gd name="connsiteY4429" fmla="*/ 0 h 2380521"/>
              <a:gd name="connsiteX4430" fmla="*/ 1938365 w 8023328"/>
              <a:gd name="connsiteY4430" fmla="*/ 0 h 2380521"/>
              <a:gd name="connsiteX4431" fmla="*/ 1952222 w 8023328"/>
              <a:gd name="connsiteY4431" fmla="*/ 13856 h 2380521"/>
              <a:gd name="connsiteX4432" fmla="*/ 1938365 w 8023328"/>
              <a:gd name="connsiteY4432" fmla="*/ 26254 h 2380521"/>
              <a:gd name="connsiteX4433" fmla="*/ 1925971 w 8023328"/>
              <a:gd name="connsiteY4433" fmla="*/ 13856 h 2380521"/>
              <a:gd name="connsiteX4434" fmla="*/ 1938365 w 8023328"/>
              <a:gd name="connsiteY4434" fmla="*/ 0 h 2380521"/>
              <a:gd name="connsiteX4435" fmla="*/ 1869922 w 8023328"/>
              <a:gd name="connsiteY4435" fmla="*/ 0 h 2380521"/>
              <a:gd name="connsiteX4436" fmla="*/ 1884712 w 8023328"/>
              <a:gd name="connsiteY4436" fmla="*/ 13856 h 2380521"/>
              <a:gd name="connsiteX4437" fmla="*/ 1869922 w 8023328"/>
              <a:gd name="connsiteY4437" fmla="*/ 26254 h 2380521"/>
              <a:gd name="connsiteX4438" fmla="*/ 1855131 w 8023328"/>
              <a:gd name="connsiteY4438" fmla="*/ 13856 h 2380521"/>
              <a:gd name="connsiteX4439" fmla="*/ 1869922 w 8023328"/>
              <a:gd name="connsiteY4439" fmla="*/ 0 h 2380521"/>
              <a:gd name="connsiteX4440" fmla="*/ 1799087 w 8023328"/>
              <a:gd name="connsiteY4440" fmla="*/ 0 h 2380521"/>
              <a:gd name="connsiteX4441" fmla="*/ 1813879 w 8023328"/>
              <a:gd name="connsiteY4441" fmla="*/ 13856 h 2380521"/>
              <a:gd name="connsiteX4442" fmla="*/ 1799087 w 8023328"/>
              <a:gd name="connsiteY4442" fmla="*/ 26254 h 2380521"/>
              <a:gd name="connsiteX4443" fmla="*/ 1784303 w 8023328"/>
              <a:gd name="connsiteY4443" fmla="*/ 13856 h 2380521"/>
              <a:gd name="connsiteX4444" fmla="*/ 1799087 w 8023328"/>
              <a:gd name="connsiteY4444" fmla="*/ 0 h 2380521"/>
              <a:gd name="connsiteX4445" fmla="*/ 1728262 w 8023328"/>
              <a:gd name="connsiteY4445" fmla="*/ 0 h 2380521"/>
              <a:gd name="connsiteX4446" fmla="*/ 1743052 w 8023328"/>
              <a:gd name="connsiteY4446" fmla="*/ 13856 h 2380521"/>
              <a:gd name="connsiteX4447" fmla="*/ 1728262 w 8023328"/>
              <a:gd name="connsiteY4447" fmla="*/ 26254 h 2380521"/>
              <a:gd name="connsiteX4448" fmla="*/ 1713474 w 8023328"/>
              <a:gd name="connsiteY4448" fmla="*/ 13856 h 2380521"/>
              <a:gd name="connsiteX4449" fmla="*/ 1728262 w 8023328"/>
              <a:gd name="connsiteY4449" fmla="*/ 0 h 2380521"/>
              <a:gd name="connsiteX4450" fmla="*/ 1656501 w 8023328"/>
              <a:gd name="connsiteY4450" fmla="*/ 0 h 2380521"/>
              <a:gd name="connsiteX4451" fmla="*/ 1668900 w 8023328"/>
              <a:gd name="connsiteY4451" fmla="*/ 13856 h 2380521"/>
              <a:gd name="connsiteX4452" fmla="*/ 1656501 w 8023328"/>
              <a:gd name="connsiteY4452" fmla="*/ 26254 h 2380521"/>
              <a:gd name="connsiteX4453" fmla="*/ 1642655 w 8023328"/>
              <a:gd name="connsiteY4453" fmla="*/ 13856 h 2380521"/>
              <a:gd name="connsiteX4454" fmla="*/ 1656501 w 8023328"/>
              <a:gd name="connsiteY4454" fmla="*/ 0 h 2380521"/>
              <a:gd name="connsiteX4455" fmla="*/ 1582299 w 8023328"/>
              <a:gd name="connsiteY4455" fmla="*/ 0 h 2380521"/>
              <a:gd name="connsiteX4456" fmla="*/ 1594704 w 8023328"/>
              <a:gd name="connsiteY4456" fmla="*/ 13856 h 2380521"/>
              <a:gd name="connsiteX4457" fmla="*/ 1582299 w 8023328"/>
              <a:gd name="connsiteY4457" fmla="*/ 26254 h 2380521"/>
              <a:gd name="connsiteX4458" fmla="*/ 1568444 w 8023328"/>
              <a:gd name="connsiteY4458" fmla="*/ 13856 h 2380521"/>
              <a:gd name="connsiteX4459" fmla="*/ 1582299 w 8023328"/>
              <a:gd name="connsiteY4459" fmla="*/ 0 h 23805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</a:cxnLst>
            <a:rect l="l" t="t" r="r" b="b"/>
            <a:pathLst>
              <a:path w="8023328" h="2380521">
                <a:moveTo>
                  <a:pt x="8010930" y="2354267"/>
                </a:moveTo>
                <a:cubicBezTo>
                  <a:pt x="8018223" y="2354267"/>
                  <a:pt x="8023328" y="2360101"/>
                  <a:pt x="8023328" y="2366665"/>
                </a:cubicBezTo>
                <a:cubicBezTo>
                  <a:pt x="8023328" y="2373958"/>
                  <a:pt x="8018223" y="2380521"/>
                  <a:pt x="8010930" y="2380521"/>
                </a:cubicBezTo>
                <a:cubicBezTo>
                  <a:pt x="8002908" y="2380521"/>
                  <a:pt x="7997074" y="2373958"/>
                  <a:pt x="7997074" y="2366665"/>
                </a:cubicBezTo>
                <a:cubicBezTo>
                  <a:pt x="7997074" y="2360101"/>
                  <a:pt x="8002908" y="2354267"/>
                  <a:pt x="8010930" y="2354267"/>
                </a:cubicBezTo>
                <a:close/>
                <a:moveTo>
                  <a:pt x="7940099" y="2354267"/>
                </a:moveTo>
                <a:cubicBezTo>
                  <a:pt x="7945933" y="2354267"/>
                  <a:pt x="7952497" y="2360101"/>
                  <a:pt x="7952497" y="2366665"/>
                </a:cubicBezTo>
                <a:cubicBezTo>
                  <a:pt x="7952497" y="2373958"/>
                  <a:pt x="7945933" y="2380521"/>
                  <a:pt x="7940099" y="2380521"/>
                </a:cubicBezTo>
                <a:cubicBezTo>
                  <a:pt x="7932077" y="2380521"/>
                  <a:pt x="7926243" y="2373958"/>
                  <a:pt x="7926243" y="2366665"/>
                </a:cubicBezTo>
                <a:cubicBezTo>
                  <a:pt x="7926243" y="2360101"/>
                  <a:pt x="7932077" y="2354267"/>
                  <a:pt x="7940099" y="2354267"/>
                </a:cubicBezTo>
                <a:close/>
                <a:moveTo>
                  <a:pt x="7869269" y="2354267"/>
                </a:moveTo>
                <a:cubicBezTo>
                  <a:pt x="7875833" y="2354267"/>
                  <a:pt x="7881667" y="2360101"/>
                  <a:pt x="7881667" y="2366665"/>
                </a:cubicBezTo>
                <a:cubicBezTo>
                  <a:pt x="7881667" y="2373958"/>
                  <a:pt x="7875833" y="2380521"/>
                  <a:pt x="7869269" y="2380521"/>
                </a:cubicBezTo>
                <a:cubicBezTo>
                  <a:pt x="7861976" y="2380521"/>
                  <a:pt x="7855413" y="2373958"/>
                  <a:pt x="7855413" y="2366665"/>
                </a:cubicBezTo>
                <a:cubicBezTo>
                  <a:pt x="7855413" y="2360101"/>
                  <a:pt x="7861976" y="2354267"/>
                  <a:pt x="7869269" y="2354267"/>
                </a:cubicBezTo>
                <a:close/>
                <a:moveTo>
                  <a:pt x="7796980" y="2354267"/>
                </a:moveTo>
                <a:cubicBezTo>
                  <a:pt x="7805002" y="2354267"/>
                  <a:pt x="7810836" y="2360101"/>
                  <a:pt x="7810836" y="2366665"/>
                </a:cubicBezTo>
                <a:cubicBezTo>
                  <a:pt x="7810836" y="2373958"/>
                  <a:pt x="7805002" y="2380521"/>
                  <a:pt x="7796980" y="2380521"/>
                </a:cubicBezTo>
                <a:cubicBezTo>
                  <a:pt x="7791145" y="2380521"/>
                  <a:pt x="7784582" y="2373958"/>
                  <a:pt x="7784582" y="2366665"/>
                </a:cubicBezTo>
                <a:cubicBezTo>
                  <a:pt x="7784582" y="2360101"/>
                  <a:pt x="7791145" y="2354267"/>
                  <a:pt x="7796980" y="2354267"/>
                </a:cubicBezTo>
                <a:close/>
                <a:moveTo>
                  <a:pt x="8010930" y="2283438"/>
                </a:moveTo>
                <a:cubicBezTo>
                  <a:pt x="8018223" y="2283438"/>
                  <a:pt x="8023328" y="2288543"/>
                  <a:pt x="8023328" y="2295835"/>
                </a:cubicBezTo>
                <a:cubicBezTo>
                  <a:pt x="8023328" y="2303857"/>
                  <a:pt x="8018223" y="2309691"/>
                  <a:pt x="8010930" y="2309691"/>
                </a:cubicBezTo>
                <a:cubicBezTo>
                  <a:pt x="8002908" y="2309691"/>
                  <a:pt x="7997074" y="2303857"/>
                  <a:pt x="7997074" y="2295835"/>
                </a:cubicBezTo>
                <a:cubicBezTo>
                  <a:pt x="7997074" y="2288543"/>
                  <a:pt x="8002908" y="2283438"/>
                  <a:pt x="8010930" y="2283438"/>
                </a:cubicBezTo>
                <a:close/>
                <a:moveTo>
                  <a:pt x="7940099" y="2283438"/>
                </a:moveTo>
                <a:cubicBezTo>
                  <a:pt x="7945933" y="2283438"/>
                  <a:pt x="7952497" y="2288543"/>
                  <a:pt x="7952497" y="2295835"/>
                </a:cubicBezTo>
                <a:cubicBezTo>
                  <a:pt x="7952497" y="2303857"/>
                  <a:pt x="7945933" y="2309691"/>
                  <a:pt x="7940099" y="2309691"/>
                </a:cubicBezTo>
                <a:cubicBezTo>
                  <a:pt x="7932077" y="2309691"/>
                  <a:pt x="7926243" y="2303857"/>
                  <a:pt x="7926243" y="2295835"/>
                </a:cubicBezTo>
                <a:cubicBezTo>
                  <a:pt x="7926243" y="2288543"/>
                  <a:pt x="7932077" y="2283438"/>
                  <a:pt x="7940099" y="2283438"/>
                </a:cubicBezTo>
                <a:close/>
                <a:moveTo>
                  <a:pt x="7869269" y="2283438"/>
                </a:moveTo>
                <a:cubicBezTo>
                  <a:pt x="7875833" y="2283438"/>
                  <a:pt x="7881667" y="2288543"/>
                  <a:pt x="7881667" y="2295835"/>
                </a:cubicBezTo>
                <a:cubicBezTo>
                  <a:pt x="7881667" y="2303857"/>
                  <a:pt x="7875833" y="2309691"/>
                  <a:pt x="7869269" y="2309691"/>
                </a:cubicBezTo>
                <a:cubicBezTo>
                  <a:pt x="7861976" y="2309691"/>
                  <a:pt x="7855413" y="2303857"/>
                  <a:pt x="7855413" y="2295835"/>
                </a:cubicBezTo>
                <a:cubicBezTo>
                  <a:pt x="7855413" y="2288543"/>
                  <a:pt x="7861976" y="2283438"/>
                  <a:pt x="7869269" y="2283438"/>
                </a:cubicBezTo>
                <a:close/>
                <a:moveTo>
                  <a:pt x="7796980" y="2283438"/>
                </a:moveTo>
                <a:cubicBezTo>
                  <a:pt x="7805002" y="2283438"/>
                  <a:pt x="7810836" y="2288543"/>
                  <a:pt x="7810836" y="2295835"/>
                </a:cubicBezTo>
                <a:cubicBezTo>
                  <a:pt x="7810836" y="2303857"/>
                  <a:pt x="7805002" y="2309691"/>
                  <a:pt x="7796980" y="2309691"/>
                </a:cubicBezTo>
                <a:cubicBezTo>
                  <a:pt x="7791145" y="2309691"/>
                  <a:pt x="7784582" y="2303857"/>
                  <a:pt x="7784582" y="2295835"/>
                </a:cubicBezTo>
                <a:cubicBezTo>
                  <a:pt x="7784582" y="2288543"/>
                  <a:pt x="7791145" y="2283438"/>
                  <a:pt x="7796980" y="2283438"/>
                </a:cubicBezTo>
                <a:close/>
                <a:moveTo>
                  <a:pt x="7726151" y="2283438"/>
                </a:moveTo>
                <a:cubicBezTo>
                  <a:pt x="7734173" y="2283438"/>
                  <a:pt x="7740007" y="2288543"/>
                  <a:pt x="7740007" y="2295835"/>
                </a:cubicBezTo>
                <a:cubicBezTo>
                  <a:pt x="7740007" y="2303857"/>
                  <a:pt x="7734173" y="2309691"/>
                  <a:pt x="7726151" y="2309691"/>
                </a:cubicBezTo>
                <a:cubicBezTo>
                  <a:pt x="7718858" y="2309691"/>
                  <a:pt x="7713753" y="2303857"/>
                  <a:pt x="7713753" y="2295835"/>
                </a:cubicBezTo>
                <a:cubicBezTo>
                  <a:pt x="7713753" y="2288543"/>
                  <a:pt x="7718858" y="2283438"/>
                  <a:pt x="7726151" y="2283438"/>
                </a:cubicBezTo>
                <a:close/>
                <a:moveTo>
                  <a:pt x="7940099" y="2209234"/>
                </a:moveTo>
                <a:cubicBezTo>
                  <a:pt x="7945933" y="2209234"/>
                  <a:pt x="7952497" y="2216239"/>
                  <a:pt x="7952497" y="2224022"/>
                </a:cubicBezTo>
                <a:cubicBezTo>
                  <a:pt x="7952497" y="2232584"/>
                  <a:pt x="7945933" y="2238810"/>
                  <a:pt x="7940099" y="2238810"/>
                </a:cubicBezTo>
                <a:cubicBezTo>
                  <a:pt x="7932077" y="2238810"/>
                  <a:pt x="7926243" y="2232584"/>
                  <a:pt x="7926243" y="2224022"/>
                </a:cubicBezTo>
                <a:cubicBezTo>
                  <a:pt x="7926243" y="2216239"/>
                  <a:pt x="7932077" y="2209234"/>
                  <a:pt x="7940099" y="2209234"/>
                </a:cubicBezTo>
                <a:close/>
                <a:moveTo>
                  <a:pt x="7867811" y="2209234"/>
                </a:moveTo>
                <a:cubicBezTo>
                  <a:pt x="7875833" y="2209234"/>
                  <a:pt x="7881667" y="2216239"/>
                  <a:pt x="7881667" y="2224022"/>
                </a:cubicBezTo>
                <a:cubicBezTo>
                  <a:pt x="7881667" y="2232584"/>
                  <a:pt x="7875833" y="2238810"/>
                  <a:pt x="7867811" y="2238810"/>
                </a:cubicBezTo>
                <a:cubicBezTo>
                  <a:pt x="7861976" y="2238810"/>
                  <a:pt x="7855413" y="2232584"/>
                  <a:pt x="7855413" y="2224022"/>
                </a:cubicBezTo>
                <a:cubicBezTo>
                  <a:pt x="7855413" y="2216239"/>
                  <a:pt x="7861976" y="2209234"/>
                  <a:pt x="7867811" y="2209234"/>
                </a:cubicBezTo>
                <a:close/>
                <a:moveTo>
                  <a:pt x="7796980" y="2209234"/>
                </a:moveTo>
                <a:cubicBezTo>
                  <a:pt x="7805002" y="2209234"/>
                  <a:pt x="7810836" y="2216239"/>
                  <a:pt x="7810836" y="2224022"/>
                </a:cubicBezTo>
                <a:cubicBezTo>
                  <a:pt x="7810836" y="2232584"/>
                  <a:pt x="7805002" y="2238810"/>
                  <a:pt x="7796980" y="2238810"/>
                </a:cubicBezTo>
                <a:cubicBezTo>
                  <a:pt x="7791145" y="2238810"/>
                  <a:pt x="7784582" y="2232584"/>
                  <a:pt x="7784582" y="2224022"/>
                </a:cubicBezTo>
                <a:cubicBezTo>
                  <a:pt x="7784582" y="2216239"/>
                  <a:pt x="7791145" y="2209234"/>
                  <a:pt x="7796980" y="2209234"/>
                </a:cubicBezTo>
                <a:close/>
                <a:moveTo>
                  <a:pt x="7726151" y="2209234"/>
                </a:moveTo>
                <a:cubicBezTo>
                  <a:pt x="7734173" y="2209234"/>
                  <a:pt x="7740007" y="2216239"/>
                  <a:pt x="7740007" y="2224022"/>
                </a:cubicBezTo>
                <a:cubicBezTo>
                  <a:pt x="7740007" y="2232584"/>
                  <a:pt x="7734173" y="2238810"/>
                  <a:pt x="7726151" y="2238810"/>
                </a:cubicBezTo>
                <a:cubicBezTo>
                  <a:pt x="7718858" y="2238810"/>
                  <a:pt x="7713753" y="2232584"/>
                  <a:pt x="7713753" y="2224022"/>
                </a:cubicBezTo>
                <a:cubicBezTo>
                  <a:pt x="7713753" y="2216239"/>
                  <a:pt x="7718858" y="2209234"/>
                  <a:pt x="7726151" y="2209234"/>
                </a:cubicBezTo>
                <a:close/>
                <a:moveTo>
                  <a:pt x="7940099" y="2138403"/>
                </a:moveTo>
                <a:cubicBezTo>
                  <a:pt x="7945933" y="2138403"/>
                  <a:pt x="7952497" y="2145408"/>
                  <a:pt x="7952497" y="2153192"/>
                </a:cubicBezTo>
                <a:cubicBezTo>
                  <a:pt x="7952497" y="2161754"/>
                  <a:pt x="7945933" y="2167981"/>
                  <a:pt x="7940099" y="2167981"/>
                </a:cubicBezTo>
                <a:cubicBezTo>
                  <a:pt x="7932077" y="2167981"/>
                  <a:pt x="7926243" y="2161754"/>
                  <a:pt x="7926243" y="2153192"/>
                </a:cubicBezTo>
                <a:cubicBezTo>
                  <a:pt x="7926243" y="2145408"/>
                  <a:pt x="7932077" y="2138403"/>
                  <a:pt x="7940099" y="2138403"/>
                </a:cubicBezTo>
                <a:close/>
                <a:moveTo>
                  <a:pt x="7867811" y="2138403"/>
                </a:moveTo>
                <a:cubicBezTo>
                  <a:pt x="7875833" y="2138403"/>
                  <a:pt x="7881667" y="2145408"/>
                  <a:pt x="7881667" y="2153192"/>
                </a:cubicBezTo>
                <a:cubicBezTo>
                  <a:pt x="7881667" y="2161754"/>
                  <a:pt x="7875833" y="2167981"/>
                  <a:pt x="7867811" y="2167981"/>
                </a:cubicBezTo>
                <a:cubicBezTo>
                  <a:pt x="7861976" y="2167981"/>
                  <a:pt x="7855413" y="2161754"/>
                  <a:pt x="7855413" y="2153192"/>
                </a:cubicBezTo>
                <a:cubicBezTo>
                  <a:pt x="7855413" y="2145408"/>
                  <a:pt x="7861976" y="2138403"/>
                  <a:pt x="7867811" y="2138403"/>
                </a:cubicBezTo>
                <a:close/>
                <a:moveTo>
                  <a:pt x="7796980" y="2138403"/>
                </a:moveTo>
                <a:cubicBezTo>
                  <a:pt x="7805002" y="2138403"/>
                  <a:pt x="7810836" y="2145408"/>
                  <a:pt x="7810836" y="2153192"/>
                </a:cubicBezTo>
                <a:cubicBezTo>
                  <a:pt x="7810836" y="2161754"/>
                  <a:pt x="7805002" y="2167981"/>
                  <a:pt x="7796980" y="2167981"/>
                </a:cubicBezTo>
                <a:cubicBezTo>
                  <a:pt x="7791145" y="2167981"/>
                  <a:pt x="7784582" y="2161754"/>
                  <a:pt x="7784582" y="2153192"/>
                </a:cubicBezTo>
                <a:cubicBezTo>
                  <a:pt x="7784582" y="2145408"/>
                  <a:pt x="7791145" y="2138403"/>
                  <a:pt x="7796980" y="2138403"/>
                </a:cubicBezTo>
                <a:close/>
                <a:moveTo>
                  <a:pt x="7726151" y="2138403"/>
                </a:moveTo>
                <a:cubicBezTo>
                  <a:pt x="7734173" y="2138403"/>
                  <a:pt x="7740007" y="2145408"/>
                  <a:pt x="7740007" y="2153192"/>
                </a:cubicBezTo>
                <a:cubicBezTo>
                  <a:pt x="7740007" y="2161754"/>
                  <a:pt x="7734173" y="2167981"/>
                  <a:pt x="7726151" y="2167981"/>
                </a:cubicBezTo>
                <a:cubicBezTo>
                  <a:pt x="7718858" y="2167981"/>
                  <a:pt x="7713753" y="2161754"/>
                  <a:pt x="7713753" y="2153192"/>
                </a:cubicBezTo>
                <a:cubicBezTo>
                  <a:pt x="7713753" y="2145408"/>
                  <a:pt x="7718858" y="2138403"/>
                  <a:pt x="7726151" y="2138403"/>
                </a:cubicBezTo>
                <a:close/>
                <a:moveTo>
                  <a:pt x="7654337" y="2138403"/>
                </a:moveTo>
                <a:cubicBezTo>
                  <a:pt x="7662899" y="2138403"/>
                  <a:pt x="7669126" y="2145408"/>
                  <a:pt x="7669126" y="2153192"/>
                </a:cubicBezTo>
                <a:cubicBezTo>
                  <a:pt x="7669126" y="2161754"/>
                  <a:pt x="7662899" y="2167981"/>
                  <a:pt x="7654337" y="2167981"/>
                </a:cubicBezTo>
                <a:cubicBezTo>
                  <a:pt x="7645776" y="2167981"/>
                  <a:pt x="7639549" y="2161754"/>
                  <a:pt x="7639549" y="2153192"/>
                </a:cubicBezTo>
                <a:cubicBezTo>
                  <a:pt x="7639549" y="2145408"/>
                  <a:pt x="7645776" y="2138403"/>
                  <a:pt x="7654337" y="2138403"/>
                </a:cubicBezTo>
                <a:close/>
                <a:moveTo>
                  <a:pt x="7867811" y="2067574"/>
                </a:moveTo>
                <a:cubicBezTo>
                  <a:pt x="7875833" y="2067574"/>
                  <a:pt x="7881667" y="2073800"/>
                  <a:pt x="7881667" y="2082362"/>
                </a:cubicBezTo>
                <a:cubicBezTo>
                  <a:pt x="7881667" y="2090924"/>
                  <a:pt x="7875833" y="2097150"/>
                  <a:pt x="7867811" y="2097150"/>
                </a:cubicBezTo>
                <a:cubicBezTo>
                  <a:pt x="7861976" y="2097150"/>
                  <a:pt x="7855413" y="2090924"/>
                  <a:pt x="7855413" y="2082362"/>
                </a:cubicBezTo>
                <a:cubicBezTo>
                  <a:pt x="7855413" y="2073800"/>
                  <a:pt x="7861976" y="2067574"/>
                  <a:pt x="7867811" y="2067574"/>
                </a:cubicBezTo>
                <a:close/>
                <a:moveTo>
                  <a:pt x="7796980" y="2067574"/>
                </a:moveTo>
                <a:cubicBezTo>
                  <a:pt x="7805002" y="2067574"/>
                  <a:pt x="7810836" y="2073800"/>
                  <a:pt x="7810836" y="2082362"/>
                </a:cubicBezTo>
                <a:cubicBezTo>
                  <a:pt x="7810836" y="2090924"/>
                  <a:pt x="7805002" y="2097150"/>
                  <a:pt x="7796980" y="2097150"/>
                </a:cubicBezTo>
                <a:cubicBezTo>
                  <a:pt x="7791145" y="2097150"/>
                  <a:pt x="7784582" y="2090924"/>
                  <a:pt x="7784582" y="2082362"/>
                </a:cubicBezTo>
                <a:cubicBezTo>
                  <a:pt x="7784582" y="2073800"/>
                  <a:pt x="7791145" y="2067574"/>
                  <a:pt x="7796980" y="2067574"/>
                </a:cubicBezTo>
                <a:close/>
                <a:moveTo>
                  <a:pt x="7726151" y="2067574"/>
                </a:moveTo>
                <a:cubicBezTo>
                  <a:pt x="7734173" y="2067574"/>
                  <a:pt x="7740007" y="2073800"/>
                  <a:pt x="7740007" y="2082362"/>
                </a:cubicBezTo>
                <a:cubicBezTo>
                  <a:pt x="7740007" y="2090924"/>
                  <a:pt x="7734173" y="2097150"/>
                  <a:pt x="7726151" y="2097150"/>
                </a:cubicBezTo>
                <a:cubicBezTo>
                  <a:pt x="7718858" y="2097150"/>
                  <a:pt x="7713753" y="2090924"/>
                  <a:pt x="7713753" y="2082362"/>
                </a:cubicBezTo>
                <a:cubicBezTo>
                  <a:pt x="7713753" y="2073800"/>
                  <a:pt x="7718858" y="2067574"/>
                  <a:pt x="7726151" y="2067574"/>
                </a:cubicBezTo>
                <a:close/>
                <a:moveTo>
                  <a:pt x="7654337" y="2067574"/>
                </a:moveTo>
                <a:cubicBezTo>
                  <a:pt x="7662899" y="2067574"/>
                  <a:pt x="7669126" y="2073800"/>
                  <a:pt x="7669126" y="2082362"/>
                </a:cubicBezTo>
                <a:cubicBezTo>
                  <a:pt x="7669126" y="2090924"/>
                  <a:pt x="7662899" y="2097150"/>
                  <a:pt x="7654337" y="2097150"/>
                </a:cubicBezTo>
                <a:cubicBezTo>
                  <a:pt x="7645776" y="2097150"/>
                  <a:pt x="7639549" y="2090924"/>
                  <a:pt x="7639549" y="2082362"/>
                </a:cubicBezTo>
                <a:cubicBezTo>
                  <a:pt x="7639549" y="2073800"/>
                  <a:pt x="7645776" y="2067574"/>
                  <a:pt x="7654337" y="2067574"/>
                </a:cubicBezTo>
                <a:close/>
                <a:moveTo>
                  <a:pt x="7583507" y="2067574"/>
                </a:moveTo>
                <a:cubicBezTo>
                  <a:pt x="7591291" y="2067574"/>
                  <a:pt x="7598297" y="2073800"/>
                  <a:pt x="7598297" y="2082362"/>
                </a:cubicBezTo>
                <a:cubicBezTo>
                  <a:pt x="7598297" y="2090924"/>
                  <a:pt x="7591291" y="2097150"/>
                  <a:pt x="7583507" y="2097150"/>
                </a:cubicBezTo>
                <a:cubicBezTo>
                  <a:pt x="7574945" y="2097150"/>
                  <a:pt x="7568718" y="2090924"/>
                  <a:pt x="7568718" y="2082362"/>
                </a:cubicBezTo>
                <a:cubicBezTo>
                  <a:pt x="7568718" y="2073800"/>
                  <a:pt x="7574945" y="2067574"/>
                  <a:pt x="7583507" y="2067574"/>
                </a:cubicBezTo>
                <a:close/>
                <a:moveTo>
                  <a:pt x="7867811" y="1996742"/>
                </a:moveTo>
                <a:cubicBezTo>
                  <a:pt x="7875833" y="1996742"/>
                  <a:pt x="7881667" y="2002576"/>
                  <a:pt x="7881667" y="2010598"/>
                </a:cubicBezTo>
                <a:cubicBezTo>
                  <a:pt x="7881667" y="2017891"/>
                  <a:pt x="7875833" y="2022995"/>
                  <a:pt x="7867811" y="2022995"/>
                </a:cubicBezTo>
                <a:cubicBezTo>
                  <a:pt x="7861976" y="2022995"/>
                  <a:pt x="7855413" y="2017891"/>
                  <a:pt x="7855413" y="2010598"/>
                </a:cubicBezTo>
                <a:cubicBezTo>
                  <a:pt x="7855413" y="2002576"/>
                  <a:pt x="7861976" y="1996742"/>
                  <a:pt x="7867811" y="1996742"/>
                </a:cubicBezTo>
                <a:close/>
                <a:moveTo>
                  <a:pt x="7796980" y="1996742"/>
                </a:moveTo>
                <a:cubicBezTo>
                  <a:pt x="7805002" y="1996742"/>
                  <a:pt x="7810836" y="2002576"/>
                  <a:pt x="7810836" y="2010598"/>
                </a:cubicBezTo>
                <a:cubicBezTo>
                  <a:pt x="7810836" y="2017891"/>
                  <a:pt x="7805002" y="2022995"/>
                  <a:pt x="7796980" y="2022995"/>
                </a:cubicBezTo>
                <a:cubicBezTo>
                  <a:pt x="7791145" y="2022995"/>
                  <a:pt x="7784582" y="2017891"/>
                  <a:pt x="7784582" y="2010598"/>
                </a:cubicBezTo>
                <a:cubicBezTo>
                  <a:pt x="7784582" y="2002576"/>
                  <a:pt x="7791145" y="1996742"/>
                  <a:pt x="7796980" y="1996742"/>
                </a:cubicBezTo>
                <a:close/>
                <a:moveTo>
                  <a:pt x="7726151" y="1996742"/>
                </a:moveTo>
                <a:cubicBezTo>
                  <a:pt x="7734173" y="1996742"/>
                  <a:pt x="7740007" y="2002576"/>
                  <a:pt x="7740007" y="2010598"/>
                </a:cubicBezTo>
                <a:cubicBezTo>
                  <a:pt x="7740007" y="2017891"/>
                  <a:pt x="7734173" y="2022995"/>
                  <a:pt x="7726151" y="2022995"/>
                </a:cubicBezTo>
                <a:cubicBezTo>
                  <a:pt x="7718858" y="2022995"/>
                  <a:pt x="7713753" y="2017891"/>
                  <a:pt x="7713753" y="2010598"/>
                </a:cubicBezTo>
                <a:cubicBezTo>
                  <a:pt x="7713753" y="2002576"/>
                  <a:pt x="7718858" y="1996742"/>
                  <a:pt x="7726151" y="1996742"/>
                </a:cubicBezTo>
                <a:close/>
                <a:moveTo>
                  <a:pt x="7654337" y="1996742"/>
                </a:moveTo>
                <a:cubicBezTo>
                  <a:pt x="7662899" y="1996742"/>
                  <a:pt x="7669126" y="2002576"/>
                  <a:pt x="7669126" y="2010598"/>
                </a:cubicBezTo>
                <a:cubicBezTo>
                  <a:pt x="7669126" y="2017891"/>
                  <a:pt x="7662899" y="2022995"/>
                  <a:pt x="7654337" y="2022995"/>
                </a:cubicBezTo>
                <a:cubicBezTo>
                  <a:pt x="7645776" y="2022995"/>
                  <a:pt x="7639549" y="2017891"/>
                  <a:pt x="7639549" y="2010598"/>
                </a:cubicBezTo>
                <a:cubicBezTo>
                  <a:pt x="7639549" y="2002576"/>
                  <a:pt x="7645776" y="1996742"/>
                  <a:pt x="7654337" y="1996742"/>
                </a:cubicBezTo>
                <a:close/>
                <a:moveTo>
                  <a:pt x="7583507" y="1996742"/>
                </a:moveTo>
                <a:cubicBezTo>
                  <a:pt x="7591291" y="1996742"/>
                  <a:pt x="7598297" y="2002576"/>
                  <a:pt x="7598297" y="2010598"/>
                </a:cubicBezTo>
                <a:cubicBezTo>
                  <a:pt x="7598297" y="2017891"/>
                  <a:pt x="7591291" y="2022995"/>
                  <a:pt x="7583507" y="2022995"/>
                </a:cubicBezTo>
                <a:cubicBezTo>
                  <a:pt x="7574945" y="2022995"/>
                  <a:pt x="7568718" y="2017891"/>
                  <a:pt x="7568718" y="2010598"/>
                </a:cubicBezTo>
                <a:cubicBezTo>
                  <a:pt x="7568718" y="2002576"/>
                  <a:pt x="7574945" y="1996742"/>
                  <a:pt x="7583507" y="1996742"/>
                </a:cubicBezTo>
                <a:close/>
                <a:moveTo>
                  <a:pt x="7512677" y="1996742"/>
                </a:moveTo>
                <a:cubicBezTo>
                  <a:pt x="7520461" y="1996742"/>
                  <a:pt x="7527466" y="2002576"/>
                  <a:pt x="7527466" y="2010598"/>
                </a:cubicBezTo>
                <a:cubicBezTo>
                  <a:pt x="7527466" y="2017891"/>
                  <a:pt x="7520461" y="2022995"/>
                  <a:pt x="7512677" y="2022995"/>
                </a:cubicBezTo>
                <a:cubicBezTo>
                  <a:pt x="7504115" y="2022995"/>
                  <a:pt x="7497889" y="2017891"/>
                  <a:pt x="7497889" y="2010598"/>
                </a:cubicBezTo>
                <a:cubicBezTo>
                  <a:pt x="7497889" y="2002576"/>
                  <a:pt x="7504115" y="1996742"/>
                  <a:pt x="7512677" y="1996742"/>
                </a:cubicBezTo>
                <a:close/>
                <a:moveTo>
                  <a:pt x="7796980" y="1925913"/>
                </a:moveTo>
                <a:cubicBezTo>
                  <a:pt x="7805002" y="1925913"/>
                  <a:pt x="7810836" y="1931747"/>
                  <a:pt x="7810836" y="1939769"/>
                </a:cubicBezTo>
                <a:cubicBezTo>
                  <a:pt x="7810836" y="1945603"/>
                  <a:pt x="7805002" y="1952166"/>
                  <a:pt x="7796980" y="1952166"/>
                </a:cubicBezTo>
                <a:cubicBezTo>
                  <a:pt x="7791145" y="1952166"/>
                  <a:pt x="7784582" y="1945603"/>
                  <a:pt x="7784582" y="1939769"/>
                </a:cubicBezTo>
                <a:cubicBezTo>
                  <a:pt x="7784582" y="1931747"/>
                  <a:pt x="7791145" y="1925913"/>
                  <a:pt x="7796980" y="1925913"/>
                </a:cubicBezTo>
                <a:close/>
                <a:moveTo>
                  <a:pt x="7726151" y="1925913"/>
                </a:moveTo>
                <a:cubicBezTo>
                  <a:pt x="7734173" y="1925913"/>
                  <a:pt x="7740007" y="1931747"/>
                  <a:pt x="7740007" y="1939769"/>
                </a:cubicBezTo>
                <a:cubicBezTo>
                  <a:pt x="7740007" y="1945603"/>
                  <a:pt x="7734173" y="1952166"/>
                  <a:pt x="7726151" y="1952166"/>
                </a:cubicBezTo>
                <a:cubicBezTo>
                  <a:pt x="7718858" y="1952166"/>
                  <a:pt x="7713753" y="1945603"/>
                  <a:pt x="7713753" y="1939769"/>
                </a:cubicBezTo>
                <a:cubicBezTo>
                  <a:pt x="7713753" y="1931747"/>
                  <a:pt x="7718858" y="1925913"/>
                  <a:pt x="7726151" y="1925913"/>
                </a:cubicBezTo>
                <a:close/>
                <a:moveTo>
                  <a:pt x="7654337" y="1925913"/>
                </a:moveTo>
                <a:cubicBezTo>
                  <a:pt x="7662899" y="1925913"/>
                  <a:pt x="7669126" y="1931747"/>
                  <a:pt x="7669126" y="1939769"/>
                </a:cubicBezTo>
                <a:cubicBezTo>
                  <a:pt x="7669126" y="1945603"/>
                  <a:pt x="7662899" y="1952166"/>
                  <a:pt x="7654337" y="1952166"/>
                </a:cubicBezTo>
                <a:cubicBezTo>
                  <a:pt x="7645776" y="1952166"/>
                  <a:pt x="7639549" y="1945603"/>
                  <a:pt x="7639549" y="1939769"/>
                </a:cubicBezTo>
                <a:cubicBezTo>
                  <a:pt x="7639549" y="1931747"/>
                  <a:pt x="7645776" y="1925913"/>
                  <a:pt x="7654337" y="1925913"/>
                </a:cubicBezTo>
                <a:close/>
                <a:moveTo>
                  <a:pt x="7583507" y="1925913"/>
                </a:moveTo>
                <a:cubicBezTo>
                  <a:pt x="7591291" y="1925913"/>
                  <a:pt x="7598297" y="1931747"/>
                  <a:pt x="7598297" y="1939769"/>
                </a:cubicBezTo>
                <a:cubicBezTo>
                  <a:pt x="7598297" y="1945603"/>
                  <a:pt x="7591291" y="1952166"/>
                  <a:pt x="7583507" y="1952166"/>
                </a:cubicBezTo>
                <a:cubicBezTo>
                  <a:pt x="7574945" y="1952166"/>
                  <a:pt x="7568718" y="1945603"/>
                  <a:pt x="7568718" y="1939769"/>
                </a:cubicBezTo>
                <a:cubicBezTo>
                  <a:pt x="7568718" y="1931747"/>
                  <a:pt x="7574945" y="1925913"/>
                  <a:pt x="7583507" y="1925913"/>
                </a:cubicBezTo>
                <a:close/>
                <a:moveTo>
                  <a:pt x="7512677" y="1925913"/>
                </a:moveTo>
                <a:cubicBezTo>
                  <a:pt x="7520461" y="1925913"/>
                  <a:pt x="7527466" y="1931747"/>
                  <a:pt x="7527466" y="1939769"/>
                </a:cubicBezTo>
                <a:cubicBezTo>
                  <a:pt x="7527466" y="1945603"/>
                  <a:pt x="7520461" y="1952166"/>
                  <a:pt x="7512677" y="1952166"/>
                </a:cubicBezTo>
                <a:cubicBezTo>
                  <a:pt x="7504115" y="1952166"/>
                  <a:pt x="7497889" y="1945603"/>
                  <a:pt x="7497889" y="1939769"/>
                </a:cubicBezTo>
                <a:cubicBezTo>
                  <a:pt x="7497889" y="1931747"/>
                  <a:pt x="7504115" y="1925913"/>
                  <a:pt x="7512677" y="1925913"/>
                </a:cubicBezTo>
                <a:close/>
                <a:moveTo>
                  <a:pt x="7440913" y="1925913"/>
                </a:moveTo>
                <a:cubicBezTo>
                  <a:pt x="7448206" y="1925913"/>
                  <a:pt x="7453310" y="1931747"/>
                  <a:pt x="7453310" y="1939769"/>
                </a:cubicBezTo>
                <a:cubicBezTo>
                  <a:pt x="7453310" y="1945603"/>
                  <a:pt x="7448206" y="1952166"/>
                  <a:pt x="7440913" y="1952166"/>
                </a:cubicBezTo>
                <a:cubicBezTo>
                  <a:pt x="7432891" y="1952166"/>
                  <a:pt x="7427057" y="1945603"/>
                  <a:pt x="7427057" y="1939769"/>
                </a:cubicBezTo>
                <a:cubicBezTo>
                  <a:pt x="7427057" y="1931747"/>
                  <a:pt x="7432891" y="1925913"/>
                  <a:pt x="7440913" y="1925913"/>
                </a:cubicBezTo>
                <a:close/>
                <a:moveTo>
                  <a:pt x="7726151" y="1855081"/>
                </a:moveTo>
                <a:cubicBezTo>
                  <a:pt x="7734173" y="1855081"/>
                  <a:pt x="7740007" y="1860915"/>
                  <a:pt x="7740007" y="1868937"/>
                </a:cubicBezTo>
                <a:cubicBezTo>
                  <a:pt x="7740007" y="1874771"/>
                  <a:pt x="7734173" y="1881334"/>
                  <a:pt x="7726151" y="1881334"/>
                </a:cubicBezTo>
                <a:cubicBezTo>
                  <a:pt x="7718858" y="1881334"/>
                  <a:pt x="7713753" y="1874771"/>
                  <a:pt x="7713753" y="1868937"/>
                </a:cubicBezTo>
                <a:cubicBezTo>
                  <a:pt x="7713753" y="1860915"/>
                  <a:pt x="7718858" y="1855081"/>
                  <a:pt x="7726151" y="1855081"/>
                </a:cubicBezTo>
                <a:close/>
                <a:moveTo>
                  <a:pt x="7654337" y="1855081"/>
                </a:moveTo>
                <a:cubicBezTo>
                  <a:pt x="7662899" y="1855081"/>
                  <a:pt x="7669126" y="1860915"/>
                  <a:pt x="7669126" y="1868937"/>
                </a:cubicBezTo>
                <a:cubicBezTo>
                  <a:pt x="7669126" y="1874771"/>
                  <a:pt x="7662899" y="1881334"/>
                  <a:pt x="7654337" y="1881334"/>
                </a:cubicBezTo>
                <a:cubicBezTo>
                  <a:pt x="7645776" y="1881334"/>
                  <a:pt x="7639549" y="1874771"/>
                  <a:pt x="7639549" y="1868937"/>
                </a:cubicBezTo>
                <a:cubicBezTo>
                  <a:pt x="7639549" y="1860915"/>
                  <a:pt x="7645776" y="1855081"/>
                  <a:pt x="7654337" y="1855081"/>
                </a:cubicBezTo>
                <a:close/>
                <a:moveTo>
                  <a:pt x="7583507" y="1855081"/>
                </a:moveTo>
                <a:cubicBezTo>
                  <a:pt x="7591291" y="1855081"/>
                  <a:pt x="7598297" y="1860915"/>
                  <a:pt x="7598297" y="1868937"/>
                </a:cubicBezTo>
                <a:cubicBezTo>
                  <a:pt x="7598297" y="1874771"/>
                  <a:pt x="7591291" y="1881334"/>
                  <a:pt x="7583507" y="1881334"/>
                </a:cubicBezTo>
                <a:cubicBezTo>
                  <a:pt x="7574945" y="1881334"/>
                  <a:pt x="7568718" y="1874771"/>
                  <a:pt x="7568718" y="1868937"/>
                </a:cubicBezTo>
                <a:cubicBezTo>
                  <a:pt x="7568718" y="1860915"/>
                  <a:pt x="7574945" y="1855081"/>
                  <a:pt x="7583507" y="1855081"/>
                </a:cubicBezTo>
                <a:close/>
                <a:moveTo>
                  <a:pt x="7512677" y="1855081"/>
                </a:moveTo>
                <a:cubicBezTo>
                  <a:pt x="7520461" y="1855081"/>
                  <a:pt x="7527466" y="1860915"/>
                  <a:pt x="7527466" y="1868937"/>
                </a:cubicBezTo>
                <a:cubicBezTo>
                  <a:pt x="7527466" y="1874771"/>
                  <a:pt x="7520461" y="1881334"/>
                  <a:pt x="7512677" y="1881334"/>
                </a:cubicBezTo>
                <a:cubicBezTo>
                  <a:pt x="7504115" y="1881334"/>
                  <a:pt x="7497889" y="1874771"/>
                  <a:pt x="7497889" y="1868937"/>
                </a:cubicBezTo>
                <a:cubicBezTo>
                  <a:pt x="7497889" y="1860915"/>
                  <a:pt x="7504115" y="1855081"/>
                  <a:pt x="7512677" y="1855081"/>
                </a:cubicBezTo>
                <a:close/>
                <a:moveTo>
                  <a:pt x="7440913" y="1855081"/>
                </a:moveTo>
                <a:cubicBezTo>
                  <a:pt x="7446747" y="1855081"/>
                  <a:pt x="7453310" y="1860915"/>
                  <a:pt x="7453310" y="1868937"/>
                </a:cubicBezTo>
                <a:cubicBezTo>
                  <a:pt x="7453310" y="1874771"/>
                  <a:pt x="7446747" y="1881334"/>
                  <a:pt x="7440913" y="1881334"/>
                </a:cubicBezTo>
                <a:cubicBezTo>
                  <a:pt x="7432891" y="1881334"/>
                  <a:pt x="7427057" y="1874771"/>
                  <a:pt x="7427057" y="1868937"/>
                </a:cubicBezTo>
                <a:cubicBezTo>
                  <a:pt x="7427057" y="1860915"/>
                  <a:pt x="7432891" y="1855081"/>
                  <a:pt x="7440913" y="1855081"/>
                </a:cubicBezTo>
                <a:close/>
                <a:moveTo>
                  <a:pt x="7654337" y="1780878"/>
                </a:moveTo>
                <a:cubicBezTo>
                  <a:pt x="7662899" y="1780878"/>
                  <a:pt x="7669126" y="1787441"/>
                  <a:pt x="7669126" y="1793275"/>
                </a:cubicBezTo>
                <a:cubicBezTo>
                  <a:pt x="7669126" y="1801297"/>
                  <a:pt x="7662899" y="1807131"/>
                  <a:pt x="7654337" y="1807131"/>
                </a:cubicBezTo>
                <a:cubicBezTo>
                  <a:pt x="7645776" y="1807131"/>
                  <a:pt x="7639549" y="1801297"/>
                  <a:pt x="7639549" y="1793275"/>
                </a:cubicBezTo>
                <a:cubicBezTo>
                  <a:pt x="7639549" y="1787441"/>
                  <a:pt x="7645776" y="1780878"/>
                  <a:pt x="7654337" y="1780878"/>
                </a:cubicBezTo>
                <a:close/>
                <a:moveTo>
                  <a:pt x="7583507" y="1780878"/>
                </a:moveTo>
                <a:cubicBezTo>
                  <a:pt x="7591291" y="1780878"/>
                  <a:pt x="7598297" y="1787441"/>
                  <a:pt x="7598297" y="1793275"/>
                </a:cubicBezTo>
                <a:cubicBezTo>
                  <a:pt x="7598297" y="1801297"/>
                  <a:pt x="7591291" y="1807131"/>
                  <a:pt x="7583507" y="1807131"/>
                </a:cubicBezTo>
                <a:cubicBezTo>
                  <a:pt x="7574945" y="1807131"/>
                  <a:pt x="7568718" y="1801297"/>
                  <a:pt x="7568718" y="1793275"/>
                </a:cubicBezTo>
                <a:cubicBezTo>
                  <a:pt x="7568718" y="1787441"/>
                  <a:pt x="7574945" y="1780878"/>
                  <a:pt x="7583507" y="1780878"/>
                </a:cubicBezTo>
                <a:close/>
                <a:moveTo>
                  <a:pt x="7511745" y="1780878"/>
                </a:moveTo>
                <a:cubicBezTo>
                  <a:pt x="7519038" y="1780878"/>
                  <a:pt x="7524143" y="1787441"/>
                  <a:pt x="7524143" y="1793275"/>
                </a:cubicBezTo>
                <a:cubicBezTo>
                  <a:pt x="7524143" y="1801297"/>
                  <a:pt x="7519038" y="1807131"/>
                  <a:pt x="7511745" y="1807131"/>
                </a:cubicBezTo>
                <a:cubicBezTo>
                  <a:pt x="7503723" y="1807131"/>
                  <a:pt x="7497889" y="1801297"/>
                  <a:pt x="7497889" y="1793275"/>
                </a:cubicBezTo>
                <a:cubicBezTo>
                  <a:pt x="7497889" y="1787441"/>
                  <a:pt x="7503723" y="1780878"/>
                  <a:pt x="7511745" y="1780878"/>
                </a:cubicBezTo>
                <a:close/>
                <a:moveTo>
                  <a:pt x="7440913" y="1780878"/>
                </a:moveTo>
                <a:cubicBezTo>
                  <a:pt x="7446747" y="1780878"/>
                  <a:pt x="7453310" y="1787441"/>
                  <a:pt x="7453310" y="1793275"/>
                </a:cubicBezTo>
                <a:cubicBezTo>
                  <a:pt x="7453310" y="1801297"/>
                  <a:pt x="7446747" y="1807131"/>
                  <a:pt x="7440913" y="1807131"/>
                </a:cubicBezTo>
                <a:cubicBezTo>
                  <a:pt x="7432891" y="1807131"/>
                  <a:pt x="7427057" y="1801297"/>
                  <a:pt x="7427057" y="1793275"/>
                </a:cubicBezTo>
                <a:cubicBezTo>
                  <a:pt x="7427057" y="1787441"/>
                  <a:pt x="7432891" y="1780878"/>
                  <a:pt x="7440913" y="1780878"/>
                </a:cubicBezTo>
                <a:close/>
                <a:moveTo>
                  <a:pt x="7370084" y="1780878"/>
                </a:moveTo>
                <a:cubicBezTo>
                  <a:pt x="7376647" y="1780878"/>
                  <a:pt x="7382481" y="1787441"/>
                  <a:pt x="7382481" y="1793275"/>
                </a:cubicBezTo>
                <a:cubicBezTo>
                  <a:pt x="7382481" y="1801297"/>
                  <a:pt x="7376647" y="1807131"/>
                  <a:pt x="7370084" y="1807131"/>
                </a:cubicBezTo>
                <a:cubicBezTo>
                  <a:pt x="7362791" y="1807131"/>
                  <a:pt x="7356228" y="1801297"/>
                  <a:pt x="7356228" y="1793275"/>
                </a:cubicBezTo>
                <a:cubicBezTo>
                  <a:pt x="7356228" y="1787441"/>
                  <a:pt x="7362791" y="1780878"/>
                  <a:pt x="7370084" y="1780878"/>
                </a:cubicBezTo>
                <a:close/>
                <a:moveTo>
                  <a:pt x="7294422" y="1780878"/>
                </a:moveTo>
                <a:cubicBezTo>
                  <a:pt x="7302444" y="1780878"/>
                  <a:pt x="7308278" y="1787441"/>
                  <a:pt x="7308278" y="1793275"/>
                </a:cubicBezTo>
                <a:cubicBezTo>
                  <a:pt x="7308278" y="1801297"/>
                  <a:pt x="7302444" y="1807131"/>
                  <a:pt x="7294422" y="1807131"/>
                </a:cubicBezTo>
                <a:cubicBezTo>
                  <a:pt x="7288588" y="1807131"/>
                  <a:pt x="7282025" y="1801297"/>
                  <a:pt x="7282025" y="1793275"/>
                </a:cubicBezTo>
                <a:cubicBezTo>
                  <a:pt x="7282025" y="1787441"/>
                  <a:pt x="7288588" y="1780878"/>
                  <a:pt x="7294422" y="1780878"/>
                </a:cubicBezTo>
                <a:close/>
                <a:moveTo>
                  <a:pt x="7654337" y="1710049"/>
                </a:moveTo>
                <a:cubicBezTo>
                  <a:pt x="7662899" y="1710049"/>
                  <a:pt x="7669126" y="1716612"/>
                  <a:pt x="7669126" y="1722446"/>
                </a:cubicBezTo>
                <a:cubicBezTo>
                  <a:pt x="7669126" y="1730468"/>
                  <a:pt x="7662899" y="1736302"/>
                  <a:pt x="7654337" y="1736302"/>
                </a:cubicBezTo>
                <a:cubicBezTo>
                  <a:pt x="7645776" y="1736302"/>
                  <a:pt x="7639549" y="1730468"/>
                  <a:pt x="7639549" y="1722446"/>
                </a:cubicBezTo>
                <a:cubicBezTo>
                  <a:pt x="7639549" y="1716612"/>
                  <a:pt x="7645776" y="1710049"/>
                  <a:pt x="7654337" y="1710049"/>
                </a:cubicBezTo>
                <a:close/>
                <a:moveTo>
                  <a:pt x="7583507" y="1710049"/>
                </a:moveTo>
                <a:cubicBezTo>
                  <a:pt x="7591291" y="1710049"/>
                  <a:pt x="7598297" y="1716612"/>
                  <a:pt x="7598297" y="1722446"/>
                </a:cubicBezTo>
                <a:cubicBezTo>
                  <a:pt x="7598297" y="1730468"/>
                  <a:pt x="7591291" y="1736302"/>
                  <a:pt x="7583507" y="1736302"/>
                </a:cubicBezTo>
                <a:cubicBezTo>
                  <a:pt x="7574945" y="1736302"/>
                  <a:pt x="7568718" y="1730468"/>
                  <a:pt x="7568718" y="1722446"/>
                </a:cubicBezTo>
                <a:cubicBezTo>
                  <a:pt x="7568718" y="1716612"/>
                  <a:pt x="7574945" y="1710049"/>
                  <a:pt x="7583507" y="1710049"/>
                </a:cubicBezTo>
                <a:close/>
                <a:moveTo>
                  <a:pt x="7511745" y="1710049"/>
                </a:moveTo>
                <a:cubicBezTo>
                  <a:pt x="7519038" y="1710049"/>
                  <a:pt x="7524143" y="1716612"/>
                  <a:pt x="7524143" y="1722446"/>
                </a:cubicBezTo>
                <a:cubicBezTo>
                  <a:pt x="7524143" y="1730468"/>
                  <a:pt x="7519038" y="1736302"/>
                  <a:pt x="7511745" y="1736302"/>
                </a:cubicBezTo>
                <a:cubicBezTo>
                  <a:pt x="7503723" y="1736302"/>
                  <a:pt x="7497889" y="1730468"/>
                  <a:pt x="7497889" y="1722446"/>
                </a:cubicBezTo>
                <a:cubicBezTo>
                  <a:pt x="7497889" y="1716612"/>
                  <a:pt x="7503723" y="1710049"/>
                  <a:pt x="7511745" y="1710049"/>
                </a:cubicBezTo>
                <a:close/>
                <a:moveTo>
                  <a:pt x="7440913" y="1710049"/>
                </a:moveTo>
                <a:cubicBezTo>
                  <a:pt x="7446747" y="1710049"/>
                  <a:pt x="7453310" y="1716612"/>
                  <a:pt x="7453310" y="1722446"/>
                </a:cubicBezTo>
                <a:cubicBezTo>
                  <a:pt x="7453310" y="1730468"/>
                  <a:pt x="7446747" y="1736302"/>
                  <a:pt x="7440913" y="1736302"/>
                </a:cubicBezTo>
                <a:cubicBezTo>
                  <a:pt x="7432891" y="1736302"/>
                  <a:pt x="7427057" y="1730468"/>
                  <a:pt x="7427057" y="1722446"/>
                </a:cubicBezTo>
                <a:cubicBezTo>
                  <a:pt x="7427057" y="1716612"/>
                  <a:pt x="7432891" y="1710049"/>
                  <a:pt x="7440913" y="1710049"/>
                </a:cubicBezTo>
                <a:close/>
                <a:moveTo>
                  <a:pt x="7370084" y="1710049"/>
                </a:moveTo>
                <a:cubicBezTo>
                  <a:pt x="7376647" y="1710049"/>
                  <a:pt x="7382481" y="1716612"/>
                  <a:pt x="7382481" y="1722446"/>
                </a:cubicBezTo>
                <a:cubicBezTo>
                  <a:pt x="7382481" y="1730468"/>
                  <a:pt x="7376647" y="1736302"/>
                  <a:pt x="7370084" y="1736302"/>
                </a:cubicBezTo>
                <a:cubicBezTo>
                  <a:pt x="7362791" y="1736302"/>
                  <a:pt x="7356228" y="1730468"/>
                  <a:pt x="7356228" y="1722446"/>
                </a:cubicBezTo>
                <a:cubicBezTo>
                  <a:pt x="7356228" y="1716612"/>
                  <a:pt x="7362791" y="1710049"/>
                  <a:pt x="7370084" y="1710049"/>
                </a:cubicBezTo>
                <a:close/>
                <a:moveTo>
                  <a:pt x="7294422" y="1710049"/>
                </a:moveTo>
                <a:cubicBezTo>
                  <a:pt x="7302444" y="1710049"/>
                  <a:pt x="7308278" y="1716612"/>
                  <a:pt x="7308278" y="1722446"/>
                </a:cubicBezTo>
                <a:cubicBezTo>
                  <a:pt x="7308278" y="1730468"/>
                  <a:pt x="7302444" y="1736302"/>
                  <a:pt x="7294422" y="1736302"/>
                </a:cubicBezTo>
                <a:cubicBezTo>
                  <a:pt x="7288588" y="1736302"/>
                  <a:pt x="7282025" y="1730468"/>
                  <a:pt x="7282025" y="1722446"/>
                </a:cubicBezTo>
                <a:cubicBezTo>
                  <a:pt x="7282025" y="1716612"/>
                  <a:pt x="7288588" y="1710049"/>
                  <a:pt x="7294422" y="1710049"/>
                </a:cubicBezTo>
                <a:close/>
                <a:moveTo>
                  <a:pt x="7223591" y="1710049"/>
                </a:moveTo>
                <a:cubicBezTo>
                  <a:pt x="7231613" y="1710049"/>
                  <a:pt x="7237447" y="1716612"/>
                  <a:pt x="7237447" y="1722446"/>
                </a:cubicBezTo>
                <a:cubicBezTo>
                  <a:pt x="7237447" y="1730468"/>
                  <a:pt x="7231613" y="1736302"/>
                  <a:pt x="7223591" y="1736302"/>
                </a:cubicBezTo>
                <a:cubicBezTo>
                  <a:pt x="7217757" y="1736302"/>
                  <a:pt x="7211194" y="1730468"/>
                  <a:pt x="7211194" y="1722446"/>
                </a:cubicBezTo>
                <a:cubicBezTo>
                  <a:pt x="7211194" y="1716612"/>
                  <a:pt x="7217757" y="1710049"/>
                  <a:pt x="7223591" y="1710049"/>
                </a:cubicBezTo>
                <a:close/>
                <a:moveTo>
                  <a:pt x="7583507" y="1639217"/>
                </a:moveTo>
                <a:cubicBezTo>
                  <a:pt x="7591291" y="1639217"/>
                  <a:pt x="7598297" y="1643592"/>
                  <a:pt x="7598297" y="1651614"/>
                </a:cubicBezTo>
                <a:cubicBezTo>
                  <a:pt x="7598297" y="1659636"/>
                  <a:pt x="7591291" y="1665470"/>
                  <a:pt x="7583507" y="1665470"/>
                </a:cubicBezTo>
                <a:cubicBezTo>
                  <a:pt x="7574945" y="1665470"/>
                  <a:pt x="7568718" y="1659636"/>
                  <a:pt x="7568718" y="1651614"/>
                </a:cubicBezTo>
                <a:cubicBezTo>
                  <a:pt x="7568718" y="1643592"/>
                  <a:pt x="7574945" y="1639217"/>
                  <a:pt x="7583507" y="1639217"/>
                </a:cubicBezTo>
                <a:close/>
                <a:moveTo>
                  <a:pt x="7511745" y="1639217"/>
                </a:moveTo>
                <a:cubicBezTo>
                  <a:pt x="7519038" y="1639217"/>
                  <a:pt x="7524143" y="1643592"/>
                  <a:pt x="7524143" y="1651614"/>
                </a:cubicBezTo>
                <a:cubicBezTo>
                  <a:pt x="7524143" y="1659636"/>
                  <a:pt x="7519038" y="1665470"/>
                  <a:pt x="7511745" y="1665470"/>
                </a:cubicBezTo>
                <a:cubicBezTo>
                  <a:pt x="7503723" y="1665470"/>
                  <a:pt x="7497889" y="1659636"/>
                  <a:pt x="7497889" y="1651614"/>
                </a:cubicBezTo>
                <a:cubicBezTo>
                  <a:pt x="7497889" y="1643592"/>
                  <a:pt x="7503723" y="1639217"/>
                  <a:pt x="7511745" y="1639217"/>
                </a:cubicBezTo>
                <a:close/>
                <a:moveTo>
                  <a:pt x="7440913" y="1639217"/>
                </a:moveTo>
                <a:cubicBezTo>
                  <a:pt x="7446747" y="1639217"/>
                  <a:pt x="7453310" y="1643592"/>
                  <a:pt x="7453310" y="1651614"/>
                </a:cubicBezTo>
                <a:cubicBezTo>
                  <a:pt x="7453310" y="1659636"/>
                  <a:pt x="7446747" y="1665470"/>
                  <a:pt x="7440913" y="1665470"/>
                </a:cubicBezTo>
                <a:cubicBezTo>
                  <a:pt x="7432891" y="1665470"/>
                  <a:pt x="7427057" y="1659636"/>
                  <a:pt x="7427057" y="1651614"/>
                </a:cubicBezTo>
                <a:cubicBezTo>
                  <a:pt x="7427057" y="1643592"/>
                  <a:pt x="7432891" y="1639217"/>
                  <a:pt x="7440913" y="1639217"/>
                </a:cubicBezTo>
                <a:close/>
                <a:moveTo>
                  <a:pt x="7370084" y="1639217"/>
                </a:moveTo>
                <a:cubicBezTo>
                  <a:pt x="7376647" y="1639217"/>
                  <a:pt x="7382481" y="1643592"/>
                  <a:pt x="7382481" y="1651614"/>
                </a:cubicBezTo>
                <a:cubicBezTo>
                  <a:pt x="7382481" y="1659636"/>
                  <a:pt x="7376647" y="1665470"/>
                  <a:pt x="7370084" y="1665470"/>
                </a:cubicBezTo>
                <a:cubicBezTo>
                  <a:pt x="7362791" y="1665470"/>
                  <a:pt x="7356228" y="1659636"/>
                  <a:pt x="7356228" y="1651614"/>
                </a:cubicBezTo>
                <a:cubicBezTo>
                  <a:pt x="7356228" y="1643592"/>
                  <a:pt x="7362791" y="1639217"/>
                  <a:pt x="7370084" y="1639217"/>
                </a:cubicBezTo>
                <a:close/>
                <a:moveTo>
                  <a:pt x="7294422" y="1639217"/>
                </a:moveTo>
                <a:cubicBezTo>
                  <a:pt x="7302444" y="1639217"/>
                  <a:pt x="7308278" y="1643592"/>
                  <a:pt x="7308278" y="1651614"/>
                </a:cubicBezTo>
                <a:cubicBezTo>
                  <a:pt x="7308278" y="1659636"/>
                  <a:pt x="7302444" y="1665470"/>
                  <a:pt x="7294422" y="1665470"/>
                </a:cubicBezTo>
                <a:cubicBezTo>
                  <a:pt x="7288588" y="1665470"/>
                  <a:pt x="7282025" y="1659636"/>
                  <a:pt x="7282025" y="1651614"/>
                </a:cubicBezTo>
                <a:cubicBezTo>
                  <a:pt x="7282025" y="1643592"/>
                  <a:pt x="7288588" y="1639217"/>
                  <a:pt x="7294422" y="1639217"/>
                </a:cubicBezTo>
                <a:close/>
                <a:moveTo>
                  <a:pt x="7223591" y="1639217"/>
                </a:moveTo>
                <a:cubicBezTo>
                  <a:pt x="7231613" y="1639217"/>
                  <a:pt x="7237447" y="1643592"/>
                  <a:pt x="7237447" y="1651614"/>
                </a:cubicBezTo>
                <a:cubicBezTo>
                  <a:pt x="7237447" y="1659636"/>
                  <a:pt x="7231613" y="1665470"/>
                  <a:pt x="7223591" y="1665470"/>
                </a:cubicBezTo>
                <a:cubicBezTo>
                  <a:pt x="7217757" y="1665470"/>
                  <a:pt x="7211194" y="1659636"/>
                  <a:pt x="7211194" y="1651614"/>
                </a:cubicBezTo>
                <a:cubicBezTo>
                  <a:pt x="7211194" y="1643592"/>
                  <a:pt x="7217757" y="1639217"/>
                  <a:pt x="7223591" y="1639217"/>
                </a:cubicBezTo>
                <a:close/>
                <a:moveTo>
                  <a:pt x="7152761" y="1639217"/>
                </a:moveTo>
                <a:cubicBezTo>
                  <a:pt x="7160783" y="1639217"/>
                  <a:pt x="7166617" y="1643592"/>
                  <a:pt x="7166617" y="1651614"/>
                </a:cubicBezTo>
                <a:cubicBezTo>
                  <a:pt x="7166617" y="1659636"/>
                  <a:pt x="7160783" y="1665470"/>
                  <a:pt x="7152761" y="1665470"/>
                </a:cubicBezTo>
                <a:cubicBezTo>
                  <a:pt x="7144739" y="1665470"/>
                  <a:pt x="7140364" y="1659636"/>
                  <a:pt x="7140364" y="1651614"/>
                </a:cubicBezTo>
                <a:cubicBezTo>
                  <a:pt x="7140364" y="1643592"/>
                  <a:pt x="7144739" y="1639217"/>
                  <a:pt x="7152761" y="1639217"/>
                </a:cubicBezTo>
                <a:close/>
                <a:moveTo>
                  <a:pt x="7511745" y="1568388"/>
                </a:moveTo>
                <a:cubicBezTo>
                  <a:pt x="7519038" y="1568388"/>
                  <a:pt x="7524143" y="1574614"/>
                  <a:pt x="7524143" y="1583176"/>
                </a:cubicBezTo>
                <a:cubicBezTo>
                  <a:pt x="7524143" y="1591738"/>
                  <a:pt x="7519038" y="1597964"/>
                  <a:pt x="7511745" y="1597964"/>
                </a:cubicBezTo>
                <a:cubicBezTo>
                  <a:pt x="7503723" y="1597964"/>
                  <a:pt x="7497889" y="1591738"/>
                  <a:pt x="7497889" y="1583176"/>
                </a:cubicBezTo>
                <a:cubicBezTo>
                  <a:pt x="7497889" y="1574614"/>
                  <a:pt x="7503723" y="1568388"/>
                  <a:pt x="7511745" y="1568388"/>
                </a:cubicBezTo>
                <a:close/>
                <a:moveTo>
                  <a:pt x="7440913" y="1568388"/>
                </a:moveTo>
                <a:cubicBezTo>
                  <a:pt x="7446747" y="1568388"/>
                  <a:pt x="7453310" y="1574614"/>
                  <a:pt x="7453310" y="1583176"/>
                </a:cubicBezTo>
                <a:cubicBezTo>
                  <a:pt x="7453310" y="1591738"/>
                  <a:pt x="7446747" y="1597964"/>
                  <a:pt x="7440913" y="1597964"/>
                </a:cubicBezTo>
                <a:cubicBezTo>
                  <a:pt x="7432891" y="1597964"/>
                  <a:pt x="7427057" y="1591738"/>
                  <a:pt x="7427057" y="1583176"/>
                </a:cubicBezTo>
                <a:cubicBezTo>
                  <a:pt x="7427057" y="1574614"/>
                  <a:pt x="7432891" y="1568388"/>
                  <a:pt x="7440913" y="1568388"/>
                </a:cubicBezTo>
                <a:close/>
                <a:moveTo>
                  <a:pt x="7370084" y="1568388"/>
                </a:moveTo>
                <a:cubicBezTo>
                  <a:pt x="7376647" y="1568388"/>
                  <a:pt x="7382481" y="1574614"/>
                  <a:pt x="7382481" y="1583176"/>
                </a:cubicBezTo>
                <a:cubicBezTo>
                  <a:pt x="7382481" y="1591738"/>
                  <a:pt x="7376647" y="1597964"/>
                  <a:pt x="7370084" y="1597964"/>
                </a:cubicBezTo>
                <a:cubicBezTo>
                  <a:pt x="7362791" y="1597964"/>
                  <a:pt x="7356228" y="1591738"/>
                  <a:pt x="7356228" y="1583176"/>
                </a:cubicBezTo>
                <a:cubicBezTo>
                  <a:pt x="7356228" y="1574614"/>
                  <a:pt x="7362791" y="1568388"/>
                  <a:pt x="7370084" y="1568388"/>
                </a:cubicBezTo>
                <a:close/>
                <a:moveTo>
                  <a:pt x="7294422" y="1568388"/>
                </a:moveTo>
                <a:cubicBezTo>
                  <a:pt x="7302444" y="1568388"/>
                  <a:pt x="7308278" y="1574614"/>
                  <a:pt x="7308278" y="1583176"/>
                </a:cubicBezTo>
                <a:cubicBezTo>
                  <a:pt x="7308278" y="1591738"/>
                  <a:pt x="7302444" y="1597964"/>
                  <a:pt x="7294422" y="1597964"/>
                </a:cubicBezTo>
                <a:cubicBezTo>
                  <a:pt x="7288588" y="1597964"/>
                  <a:pt x="7282025" y="1591738"/>
                  <a:pt x="7282025" y="1583176"/>
                </a:cubicBezTo>
                <a:cubicBezTo>
                  <a:pt x="7282025" y="1574614"/>
                  <a:pt x="7288588" y="1568388"/>
                  <a:pt x="7294422" y="1568388"/>
                </a:cubicBezTo>
                <a:close/>
                <a:moveTo>
                  <a:pt x="7223591" y="1568388"/>
                </a:moveTo>
                <a:cubicBezTo>
                  <a:pt x="7231613" y="1568388"/>
                  <a:pt x="7237447" y="1574614"/>
                  <a:pt x="7237447" y="1583176"/>
                </a:cubicBezTo>
                <a:cubicBezTo>
                  <a:pt x="7237447" y="1591738"/>
                  <a:pt x="7231613" y="1597964"/>
                  <a:pt x="7223591" y="1597964"/>
                </a:cubicBezTo>
                <a:cubicBezTo>
                  <a:pt x="7217757" y="1597964"/>
                  <a:pt x="7211194" y="1591738"/>
                  <a:pt x="7211194" y="1583176"/>
                </a:cubicBezTo>
                <a:cubicBezTo>
                  <a:pt x="7211194" y="1574614"/>
                  <a:pt x="7217757" y="1568388"/>
                  <a:pt x="7223591" y="1568388"/>
                </a:cubicBezTo>
                <a:close/>
                <a:moveTo>
                  <a:pt x="7152761" y="1568388"/>
                </a:moveTo>
                <a:cubicBezTo>
                  <a:pt x="7160783" y="1568388"/>
                  <a:pt x="7166617" y="1572763"/>
                  <a:pt x="7166617" y="1580785"/>
                </a:cubicBezTo>
                <a:cubicBezTo>
                  <a:pt x="7166617" y="1588807"/>
                  <a:pt x="7160783" y="1594641"/>
                  <a:pt x="7152761" y="1594641"/>
                </a:cubicBezTo>
                <a:cubicBezTo>
                  <a:pt x="7144739" y="1594641"/>
                  <a:pt x="7140364" y="1588807"/>
                  <a:pt x="7140364" y="1580785"/>
                </a:cubicBezTo>
                <a:cubicBezTo>
                  <a:pt x="7140364" y="1572763"/>
                  <a:pt x="7144739" y="1568388"/>
                  <a:pt x="7152761" y="1568388"/>
                </a:cubicBezTo>
                <a:close/>
                <a:moveTo>
                  <a:pt x="7084322" y="1568388"/>
                </a:moveTo>
                <a:cubicBezTo>
                  <a:pt x="7092106" y="1568388"/>
                  <a:pt x="7099111" y="1572763"/>
                  <a:pt x="7099111" y="1580785"/>
                </a:cubicBezTo>
                <a:cubicBezTo>
                  <a:pt x="7099111" y="1588807"/>
                  <a:pt x="7092106" y="1594641"/>
                  <a:pt x="7084322" y="1594641"/>
                </a:cubicBezTo>
                <a:cubicBezTo>
                  <a:pt x="7075760" y="1594641"/>
                  <a:pt x="7069533" y="1588807"/>
                  <a:pt x="7069533" y="1580785"/>
                </a:cubicBezTo>
                <a:cubicBezTo>
                  <a:pt x="7069533" y="1572763"/>
                  <a:pt x="7075760" y="1568388"/>
                  <a:pt x="7084322" y="1568388"/>
                </a:cubicBezTo>
                <a:close/>
                <a:moveTo>
                  <a:pt x="7440913" y="1494185"/>
                </a:moveTo>
                <a:cubicBezTo>
                  <a:pt x="7446747" y="1494185"/>
                  <a:pt x="7453310" y="1500411"/>
                  <a:pt x="7453310" y="1508973"/>
                </a:cubicBezTo>
                <a:cubicBezTo>
                  <a:pt x="7453310" y="1516756"/>
                  <a:pt x="7446747" y="1523761"/>
                  <a:pt x="7440913" y="1523761"/>
                </a:cubicBezTo>
                <a:cubicBezTo>
                  <a:pt x="7432891" y="1523761"/>
                  <a:pt x="7427057" y="1516756"/>
                  <a:pt x="7427057" y="1508973"/>
                </a:cubicBezTo>
                <a:cubicBezTo>
                  <a:pt x="7427057" y="1500411"/>
                  <a:pt x="7432891" y="1494185"/>
                  <a:pt x="7440913" y="1494185"/>
                </a:cubicBezTo>
                <a:close/>
                <a:moveTo>
                  <a:pt x="7370084" y="1494185"/>
                </a:moveTo>
                <a:cubicBezTo>
                  <a:pt x="7376647" y="1494185"/>
                  <a:pt x="7382481" y="1500411"/>
                  <a:pt x="7382481" y="1508973"/>
                </a:cubicBezTo>
                <a:cubicBezTo>
                  <a:pt x="7382481" y="1516756"/>
                  <a:pt x="7376647" y="1523761"/>
                  <a:pt x="7370084" y="1523761"/>
                </a:cubicBezTo>
                <a:cubicBezTo>
                  <a:pt x="7362791" y="1523761"/>
                  <a:pt x="7356228" y="1516756"/>
                  <a:pt x="7356228" y="1508973"/>
                </a:cubicBezTo>
                <a:cubicBezTo>
                  <a:pt x="7356228" y="1500411"/>
                  <a:pt x="7362791" y="1494185"/>
                  <a:pt x="7370084" y="1494185"/>
                </a:cubicBezTo>
                <a:close/>
                <a:moveTo>
                  <a:pt x="7294422" y="1494185"/>
                </a:moveTo>
                <a:cubicBezTo>
                  <a:pt x="7302444" y="1494185"/>
                  <a:pt x="7308278" y="1500411"/>
                  <a:pt x="7308278" y="1508973"/>
                </a:cubicBezTo>
                <a:cubicBezTo>
                  <a:pt x="7308278" y="1516756"/>
                  <a:pt x="7302444" y="1523761"/>
                  <a:pt x="7294422" y="1523761"/>
                </a:cubicBezTo>
                <a:cubicBezTo>
                  <a:pt x="7288588" y="1523761"/>
                  <a:pt x="7282025" y="1516756"/>
                  <a:pt x="7282025" y="1508973"/>
                </a:cubicBezTo>
                <a:cubicBezTo>
                  <a:pt x="7282025" y="1500411"/>
                  <a:pt x="7288588" y="1494185"/>
                  <a:pt x="7294422" y="1494185"/>
                </a:cubicBezTo>
                <a:close/>
                <a:moveTo>
                  <a:pt x="7223591" y="1494185"/>
                </a:moveTo>
                <a:cubicBezTo>
                  <a:pt x="7231613" y="1494185"/>
                  <a:pt x="7237447" y="1500411"/>
                  <a:pt x="7237447" y="1508973"/>
                </a:cubicBezTo>
                <a:cubicBezTo>
                  <a:pt x="7237447" y="1516756"/>
                  <a:pt x="7231613" y="1523761"/>
                  <a:pt x="7223591" y="1523761"/>
                </a:cubicBezTo>
                <a:cubicBezTo>
                  <a:pt x="7217757" y="1523761"/>
                  <a:pt x="7211194" y="1516756"/>
                  <a:pt x="7211194" y="1508973"/>
                </a:cubicBezTo>
                <a:cubicBezTo>
                  <a:pt x="7211194" y="1500411"/>
                  <a:pt x="7217757" y="1494185"/>
                  <a:pt x="7223591" y="1494185"/>
                </a:cubicBezTo>
                <a:close/>
                <a:moveTo>
                  <a:pt x="7152761" y="1494185"/>
                </a:moveTo>
                <a:cubicBezTo>
                  <a:pt x="7160783" y="1494185"/>
                  <a:pt x="7166617" y="1500411"/>
                  <a:pt x="7166617" y="1508973"/>
                </a:cubicBezTo>
                <a:cubicBezTo>
                  <a:pt x="7166617" y="1516756"/>
                  <a:pt x="7160783" y="1523761"/>
                  <a:pt x="7152761" y="1523761"/>
                </a:cubicBezTo>
                <a:cubicBezTo>
                  <a:pt x="7144739" y="1523761"/>
                  <a:pt x="7140364" y="1516756"/>
                  <a:pt x="7140364" y="1508973"/>
                </a:cubicBezTo>
                <a:cubicBezTo>
                  <a:pt x="7140364" y="1500411"/>
                  <a:pt x="7144739" y="1494185"/>
                  <a:pt x="7152761" y="1494185"/>
                </a:cubicBezTo>
                <a:close/>
                <a:moveTo>
                  <a:pt x="7084322" y="1494185"/>
                </a:moveTo>
                <a:cubicBezTo>
                  <a:pt x="7092106" y="1494185"/>
                  <a:pt x="7099111" y="1500411"/>
                  <a:pt x="7099111" y="1508973"/>
                </a:cubicBezTo>
                <a:cubicBezTo>
                  <a:pt x="7099111" y="1516756"/>
                  <a:pt x="7092106" y="1523761"/>
                  <a:pt x="7084322" y="1523761"/>
                </a:cubicBezTo>
                <a:cubicBezTo>
                  <a:pt x="7075760" y="1523761"/>
                  <a:pt x="7069533" y="1516756"/>
                  <a:pt x="7069533" y="1508973"/>
                </a:cubicBezTo>
                <a:cubicBezTo>
                  <a:pt x="7069533" y="1500411"/>
                  <a:pt x="7075760" y="1494185"/>
                  <a:pt x="7084322" y="1494185"/>
                </a:cubicBezTo>
                <a:close/>
                <a:moveTo>
                  <a:pt x="7013492" y="1494185"/>
                </a:moveTo>
                <a:cubicBezTo>
                  <a:pt x="7021275" y="1494185"/>
                  <a:pt x="7028280" y="1500411"/>
                  <a:pt x="7028280" y="1508973"/>
                </a:cubicBezTo>
                <a:cubicBezTo>
                  <a:pt x="7028280" y="1516756"/>
                  <a:pt x="7021275" y="1523761"/>
                  <a:pt x="7013492" y="1523761"/>
                </a:cubicBezTo>
                <a:cubicBezTo>
                  <a:pt x="7004930" y="1523761"/>
                  <a:pt x="6998704" y="1516756"/>
                  <a:pt x="6998704" y="1508973"/>
                </a:cubicBezTo>
                <a:cubicBezTo>
                  <a:pt x="6998704" y="1500411"/>
                  <a:pt x="7004930" y="1494185"/>
                  <a:pt x="7013492" y="1494185"/>
                </a:cubicBezTo>
                <a:close/>
                <a:moveTo>
                  <a:pt x="6939085" y="1494185"/>
                </a:moveTo>
                <a:cubicBezTo>
                  <a:pt x="6946378" y="1494185"/>
                  <a:pt x="6950753" y="1500411"/>
                  <a:pt x="6950753" y="1508973"/>
                </a:cubicBezTo>
                <a:cubicBezTo>
                  <a:pt x="6950753" y="1516756"/>
                  <a:pt x="6946378" y="1523761"/>
                  <a:pt x="6939085" y="1523761"/>
                </a:cubicBezTo>
                <a:cubicBezTo>
                  <a:pt x="6931063" y="1523761"/>
                  <a:pt x="6924500" y="1516756"/>
                  <a:pt x="6924500" y="1508973"/>
                </a:cubicBezTo>
                <a:cubicBezTo>
                  <a:pt x="6924500" y="1500411"/>
                  <a:pt x="6931063" y="1494185"/>
                  <a:pt x="6939085" y="1494185"/>
                </a:cubicBezTo>
                <a:close/>
                <a:moveTo>
                  <a:pt x="83229" y="1426727"/>
                </a:moveTo>
                <a:cubicBezTo>
                  <a:pt x="90521" y="1426727"/>
                  <a:pt x="97085" y="1431102"/>
                  <a:pt x="97085" y="1439124"/>
                </a:cubicBezTo>
                <a:cubicBezTo>
                  <a:pt x="97085" y="1446417"/>
                  <a:pt x="90521" y="1452980"/>
                  <a:pt x="83229" y="1452980"/>
                </a:cubicBezTo>
                <a:cubicBezTo>
                  <a:pt x="76665" y="1452980"/>
                  <a:pt x="70831" y="1446417"/>
                  <a:pt x="70831" y="1439124"/>
                </a:cubicBezTo>
                <a:cubicBezTo>
                  <a:pt x="70831" y="1432561"/>
                  <a:pt x="76665" y="1426727"/>
                  <a:pt x="83229" y="1426727"/>
                </a:cubicBezTo>
                <a:close/>
                <a:moveTo>
                  <a:pt x="11993" y="1426727"/>
                </a:moveTo>
                <a:cubicBezTo>
                  <a:pt x="20237" y="1426727"/>
                  <a:pt x="26234" y="1432561"/>
                  <a:pt x="26234" y="1439124"/>
                </a:cubicBezTo>
                <a:cubicBezTo>
                  <a:pt x="26234" y="1446417"/>
                  <a:pt x="20237" y="1452980"/>
                  <a:pt x="11993" y="1452980"/>
                </a:cubicBezTo>
                <a:cubicBezTo>
                  <a:pt x="5996" y="1452980"/>
                  <a:pt x="0" y="1446417"/>
                  <a:pt x="0" y="1439124"/>
                </a:cubicBezTo>
                <a:cubicBezTo>
                  <a:pt x="0" y="1432561"/>
                  <a:pt x="5996" y="1426727"/>
                  <a:pt x="11993" y="1426727"/>
                </a:cubicBezTo>
                <a:close/>
                <a:moveTo>
                  <a:pt x="7370084" y="1423353"/>
                </a:moveTo>
                <a:cubicBezTo>
                  <a:pt x="7376647" y="1423353"/>
                  <a:pt x="7382481" y="1429580"/>
                  <a:pt x="7382481" y="1438142"/>
                </a:cubicBezTo>
                <a:cubicBezTo>
                  <a:pt x="7382481" y="1445926"/>
                  <a:pt x="7376647" y="1452931"/>
                  <a:pt x="7370084" y="1452931"/>
                </a:cubicBezTo>
                <a:cubicBezTo>
                  <a:pt x="7362791" y="1452931"/>
                  <a:pt x="7356228" y="1445926"/>
                  <a:pt x="7356228" y="1438142"/>
                </a:cubicBezTo>
                <a:cubicBezTo>
                  <a:pt x="7356228" y="1429580"/>
                  <a:pt x="7362791" y="1423353"/>
                  <a:pt x="7370084" y="1423353"/>
                </a:cubicBezTo>
                <a:close/>
                <a:moveTo>
                  <a:pt x="7294422" y="1423353"/>
                </a:moveTo>
                <a:cubicBezTo>
                  <a:pt x="7302444" y="1423353"/>
                  <a:pt x="7308278" y="1429580"/>
                  <a:pt x="7308278" y="1438142"/>
                </a:cubicBezTo>
                <a:cubicBezTo>
                  <a:pt x="7308278" y="1445926"/>
                  <a:pt x="7302444" y="1452931"/>
                  <a:pt x="7294422" y="1452931"/>
                </a:cubicBezTo>
                <a:cubicBezTo>
                  <a:pt x="7288588" y="1452931"/>
                  <a:pt x="7282025" y="1445926"/>
                  <a:pt x="7282025" y="1438142"/>
                </a:cubicBezTo>
                <a:cubicBezTo>
                  <a:pt x="7282025" y="1429580"/>
                  <a:pt x="7288588" y="1423353"/>
                  <a:pt x="7294422" y="1423353"/>
                </a:cubicBezTo>
                <a:close/>
                <a:moveTo>
                  <a:pt x="7223591" y="1423353"/>
                </a:moveTo>
                <a:cubicBezTo>
                  <a:pt x="7231613" y="1423353"/>
                  <a:pt x="7237447" y="1429580"/>
                  <a:pt x="7237447" y="1438142"/>
                </a:cubicBezTo>
                <a:cubicBezTo>
                  <a:pt x="7237447" y="1445926"/>
                  <a:pt x="7231613" y="1452931"/>
                  <a:pt x="7223591" y="1452931"/>
                </a:cubicBezTo>
                <a:cubicBezTo>
                  <a:pt x="7217757" y="1452931"/>
                  <a:pt x="7211194" y="1445926"/>
                  <a:pt x="7211194" y="1438142"/>
                </a:cubicBezTo>
                <a:cubicBezTo>
                  <a:pt x="7211194" y="1429580"/>
                  <a:pt x="7215569" y="1423353"/>
                  <a:pt x="7223591" y="1423353"/>
                </a:cubicBezTo>
                <a:close/>
                <a:moveTo>
                  <a:pt x="7155152" y="1423353"/>
                </a:moveTo>
                <a:cubicBezTo>
                  <a:pt x="7163714" y="1423353"/>
                  <a:pt x="7169940" y="1429580"/>
                  <a:pt x="7169940" y="1438142"/>
                </a:cubicBezTo>
                <a:cubicBezTo>
                  <a:pt x="7169940" y="1445926"/>
                  <a:pt x="7163714" y="1452931"/>
                  <a:pt x="7155152" y="1452931"/>
                </a:cubicBezTo>
                <a:cubicBezTo>
                  <a:pt x="7146590" y="1452931"/>
                  <a:pt x="7141920" y="1445926"/>
                  <a:pt x="7141920" y="1438142"/>
                </a:cubicBezTo>
                <a:cubicBezTo>
                  <a:pt x="7140364" y="1429580"/>
                  <a:pt x="7146590" y="1423353"/>
                  <a:pt x="7155152" y="1423353"/>
                </a:cubicBezTo>
                <a:close/>
                <a:moveTo>
                  <a:pt x="7084322" y="1423353"/>
                </a:moveTo>
                <a:cubicBezTo>
                  <a:pt x="7092106" y="1423353"/>
                  <a:pt x="7099111" y="1429580"/>
                  <a:pt x="7099111" y="1438142"/>
                </a:cubicBezTo>
                <a:cubicBezTo>
                  <a:pt x="7099111" y="1445926"/>
                  <a:pt x="7092106" y="1452931"/>
                  <a:pt x="7084322" y="1452931"/>
                </a:cubicBezTo>
                <a:cubicBezTo>
                  <a:pt x="7075760" y="1452931"/>
                  <a:pt x="7069533" y="1445926"/>
                  <a:pt x="7069533" y="1438142"/>
                </a:cubicBezTo>
                <a:cubicBezTo>
                  <a:pt x="7069533" y="1429580"/>
                  <a:pt x="7075760" y="1423353"/>
                  <a:pt x="7084322" y="1423353"/>
                </a:cubicBezTo>
                <a:close/>
                <a:moveTo>
                  <a:pt x="7013492" y="1423353"/>
                </a:moveTo>
                <a:cubicBezTo>
                  <a:pt x="7021275" y="1423353"/>
                  <a:pt x="7028280" y="1429580"/>
                  <a:pt x="7028280" y="1438142"/>
                </a:cubicBezTo>
                <a:cubicBezTo>
                  <a:pt x="7028280" y="1445926"/>
                  <a:pt x="7021275" y="1452931"/>
                  <a:pt x="7013492" y="1452931"/>
                </a:cubicBezTo>
                <a:cubicBezTo>
                  <a:pt x="7004930" y="1452931"/>
                  <a:pt x="6998704" y="1445926"/>
                  <a:pt x="6998704" y="1438142"/>
                </a:cubicBezTo>
                <a:cubicBezTo>
                  <a:pt x="6998704" y="1429580"/>
                  <a:pt x="7004930" y="1423353"/>
                  <a:pt x="7013492" y="1423353"/>
                </a:cubicBezTo>
                <a:close/>
                <a:moveTo>
                  <a:pt x="6939085" y="1423353"/>
                </a:moveTo>
                <a:cubicBezTo>
                  <a:pt x="6946378" y="1423353"/>
                  <a:pt x="6950753" y="1429580"/>
                  <a:pt x="6950753" y="1438142"/>
                </a:cubicBezTo>
                <a:cubicBezTo>
                  <a:pt x="6950753" y="1445926"/>
                  <a:pt x="6946378" y="1452931"/>
                  <a:pt x="6939085" y="1452931"/>
                </a:cubicBezTo>
                <a:cubicBezTo>
                  <a:pt x="6931063" y="1452931"/>
                  <a:pt x="6924500" y="1445926"/>
                  <a:pt x="6924500" y="1438142"/>
                </a:cubicBezTo>
                <a:cubicBezTo>
                  <a:pt x="6924500" y="1429580"/>
                  <a:pt x="6931063" y="1423353"/>
                  <a:pt x="6939085" y="1423353"/>
                </a:cubicBezTo>
                <a:close/>
                <a:moveTo>
                  <a:pt x="6867525" y="1423353"/>
                </a:moveTo>
                <a:cubicBezTo>
                  <a:pt x="6874088" y="1423353"/>
                  <a:pt x="6879922" y="1429580"/>
                  <a:pt x="6879922" y="1438142"/>
                </a:cubicBezTo>
                <a:cubicBezTo>
                  <a:pt x="6879922" y="1445926"/>
                  <a:pt x="6874088" y="1452931"/>
                  <a:pt x="6867525" y="1452931"/>
                </a:cubicBezTo>
                <a:cubicBezTo>
                  <a:pt x="6860232" y="1452931"/>
                  <a:pt x="6853669" y="1445926"/>
                  <a:pt x="6853669" y="1438142"/>
                </a:cubicBezTo>
                <a:cubicBezTo>
                  <a:pt x="6853669" y="1429580"/>
                  <a:pt x="6860232" y="1423353"/>
                  <a:pt x="6867525" y="1423353"/>
                </a:cubicBezTo>
                <a:close/>
                <a:moveTo>
                  <a:pt x="6796696" y="1423353"/>
                </a:moveTo>
                <a:cubicBezTo>
                  <a:pt x="6803259" y="1423353"/>
                  <a:pt x="6809093" y="1429580"/>
                  <a:pt x="6809093" y="1438142"/>
                </a:cubicBezTo>
                <a:cubicBezTo>
                  <a:pt x="6809093" y="1445926"/>
                  <a:pt x="6803259" y="1452931"/>
                  <a:pt x="6796696" y="1452931"/>
                </a:cubicBezTo>
                <a:cubicBezTo>
                  <a:pt x="6789403" y="1452931"/>
                  <a:pt x="6782840" y="1445926"/>
                  <a:pt x="6782840" y="1438142"/>
                </a:cubicBezTo>
                <a:cubicBezTo>
                  <a:pt x="6782840" y="1429580"/>
                  <a:pt x="6789403" y="1423353"/>
                  <a:pt x="6796696" y="1423353"/>
                </a:cubicBezTo>
                <a:close/>
                <a:moveTo>
                  <a:pt x="155518" y="1355896"/>
                </a:moveTo>
                <a:cubicBezTo>
                  <a:pt x="161352" y="1355896"/>
                  <a:pt x="167916" y="1360271"/>
                  <a:pt x="167916" y="1368293"/>
                </a:cubicBezTo>
                <a:cubicBezTo>
                  <a:pt x="167916" y="1375586"/>
                  <a:pt x="161352" y="1382149"/>
                  <a:pt x="155518" y="1382149"/>
                </a:cubicBezTo>
                <a:cubicBezTo>
                  <a:pt x="147496" y="1382149"/>
                  <a:pt x="141662" y="1375586"/>
                  <a:pt x="141662" y="1368293"/>
                </a:cubicBezTo>
                <a:cubicBezTo>
                  <a:pt x="141662" y="1360271"/>
                  <a:pt x="147496" y="1355896"/>
                  <a:pt x="155518" y="1355896"/>
                </a:cubicBezTo>
                <a:close/>
                <a:moveTo>
                  <a:pt x="83230" y="1355896"/>
                </a:moveTo>
                <a:cubicBezTo>
                  <a:pt x="90523" y="1355896"/>
                  <a:pt x="97086" y="1360271"/>
                  <a:pt x="97086" y="1368293"/>
                </a:cubicBezTo>
                <a:cubicBezTo>
                  <a:pt x="97086" y="1375586"/>
                  <a:pt x="90523" y="1382149"/>
                  <a:pt x="83230" y="1382149"/>
                </a:cubicBezTo>
                <a:cubicBezTo>
                  <a:pt x="76667" y="1382149"/>
                  <a:pt x="70832" y="1375586"/>
                  <a:pt x="70832" y="1368293"/>
                </a:cubicBezTo>
                <a:cubicBezTo>
                  <a:pt x="70832" y="1360271"/>
                  <a:pt x="76667" y="1355896"/>
                  <a:pt x="83230" y="1355896"/>
                </a:cubicBezTo>
                <a:close/>
                <a:moveTo>
                  <a:pt x="11994" y="1355896"/>
                </a:moveTo>
                <a:cubicBezTo>
                  <a:pt x="20239" y="1355896"/>
                  <a:pt x="26235" y="1360271"/>
                  <a:pt x="26235" y="1368293"/>
                </a:cubicBezTo>
                <a:cubicBezTo>
                  <a:pt x="26235" y="1375586"/>
                  <a:pt x="20239" y="1382149"/>
                  <a:pt x="11994" y="1382149"/>
                </a:cubicBezTo>
                <a:cubicBezTo>
                  <a:pt x="5998" y="1382149"/>
                  <a:pt x="2" y="1375586"/>
                  <a:pt x="2" y="1368293"/>
                </a:cubicBezTo>
                <a:cubicBezTo>
                  <a:pt x="2" y="1360271"/>
                  <a:pt x="5998" y="1355896"/>
                  <a:pt x="11994" y="1355896"/>
                </a:cubicBezTo>
                <a:close/>
                <a:moveTo>
                  <a:pt x="7294422" y="1352524"/>
                </a:moveTo>
                <a:cubicBezTo>
                  <a:pt x="7302444" y="1352524"/>
                  <a:pt x="7308278" y="1359087"/>
                  <a:pt x="7308278" y="1367109"/>
                </a:cubicBezTo>
                <a:cubicBezTo>
                  <a:pt x="7308278" y="1374402"/>
                  <a:pt x="7302444" y="1378777"/>
                  <a:pt x="7294422" y="1378777"/>
                </a:cubicBezTo>
                <a:cubicBezTo>
                  <a:pt x="7288588" y="1378777"/>
                  <a:pt x="7282025" y="1374402"/>
                  <a:pt x="7282025" y="1367109"/>
                </a:cubicBezTo>
                <a:cubicBezTo>
                  <a:pt x="7282025" y="1359087"/>
                  <a:pt x="7288588" y="1352524"/>
                  <a:pt x="7294422" y="1352524"/>
                </a:cubicBezTo>
                <a:close/>
                <a:moveTo>
                  <a:pt x="7223591" y="1352524"/>
                </a:moveTo>
                <a:cubicBezTo>
                  <a:pt x="7231613" y="1352524"/>
                  <a:pt x="7237447" y="1359087"/>
                  <a:pt x="7237447" y="1367109"/>
                </a:cubicBezTo>
                <a:cubicBezTo>
                  <a:pt x="7237447" y="1374402"/>
                  <a:pt x="7231613" y="1378777"/>
                  <a:pt x="7223591" y="1378777"/>
                </a:cubicBezTo>
                <a:cubicBezTo>
                  <a:pt x="7215569" y="1378777"/>
                  <a:pt x="7211194" y="1374402"/>
                  <a:pt x="7211194" y="1367109"/>
                </a:cubicBezTo>
                <a:cubicBezTo>
                  <a:pt x="7211194" y="1359087"/>
                  <a:pt x="7215569" y="1352524"/>
                  <a:pt x="7223591" y="1352524"/>
                </a:cubicBezTo>
                <a:close/>
                <a:moveTo>
                  <a:pt x="7155152" y="1352524"/>
                </a:moveTo>
                <a:cubicBezTo>
                  <a:pt x="7163714" y="1352524"/>
                  <a:pt x="7169940" y="1359087"/>
                  <a:pt x="7169940" y="1367109"/>
                </a:cubicBezTo>
                <a:cubicBezTo>
                  <a:pt x="7169940" y="1374402"/>
                  <a:pt x="7163714" y="1378777"/>
                  <a:pt x="7155152" y="1378777"/>
                </a:cubicBezTo>
                <a:cubicBezTo>
                  <a:pt x="7146590" y="1378777"/>
                  <a:pt x="7140364" y="1374402"/>
                  <a:pt x="7140364" y="1367109"/>
                </a:cubicBezTo>
                <a:cubicBezTo>
                  <a:pt x="7140364" y="1359087"/>
                  <a:pt x="7146590" y="1352524"/>
                  <a:pt x="7155152" y="1352524"/>
                </a:cubicBezTo>
                <a:close/>
                <a:moveTo>
                  <a:pt x="7084322" y="1352524"/>
                </a:moveTo>
                <a:cubicBezTo>
                  <a:pt x="7092106" y="1352524"/>
                  <a:pt x="7099111" y="1359087"/>
                  <a:pt x="7099111" y="1367109"/>
                </a:cubicBezTo>
                <a:cubicBezTo>
                  <a:pt x="7099111" y="1374402"/>
                  <a:pt x="7092106" y="1378777"/>
                  <a:pt x="7084322" y="1378777"/>
                </a:cubicBezTo>
                <a:cubicBezTo>
                  <a:pt x="7075760" y="1378777"/>
                  <a:pt x="7069533" y="1374402"/>
                  <a:pt x="7069533" y="1367109"/>
                </a:cubicBezTo>
                <a:cubicBezTo>
                  <a:pt x="7069533" y="1359087"/>
                  <a:pt x="7075760" y="1352524"/>
                  <a:pt x="7084322" y="1352524"/>
                </a:cubicBezTo>
                <a:close/>
                <a:moveTo>
                  <a:pt x="7013492" y="1352524"/>
                </a:moveTo>
                <a:cubicBezTo>
                  <a:pt x="7021275" y="1352524"/>
                  <a:pt x="7028280" y="1359087"/>
                  <a:pt x="7028280" y="1367109"/>
                </a:cubicBezTo>
                <a:cubicBezTo>
                  <a:pt x="7028280" y="1374402"/>
                  <a:pt x="7021275" y="1378777"/>
                  <a:pt x="7013492" y="1378777"/>
                </a:cubicBezTo>
                <a:cubicBezTo>
                  <a:pt x="7004930" y="1378777"/>
                  <a:pt x="6998704" y="1374402"/>
                  <a:pt x="6998704" y="1367109"/>
                </a:cubicBezTo>
                <a:cubicBezTo>
                  <a:pt x="6998704" y="1359087"/>
                  <a:pt x="7004930" y="1352524"/>
                  <a:pt x="7013492" y="1352524"/>
                </a:cubicBezTo>
                <a:close/>
                <a:moveTo>
                  <a:pt x="6939085" y="1352524"/>
                </a:moveTo>
                <a:cubicBezTo>
                  <a:pt x="6946378" y="1352524"/>
                  <a:pt x="6950753" y="1359354"/>
                  <a:pt x="6950753" y="1367701"/>
                </a:cubicBezTo>
                <a:cubicBezTo>
                  <a:pt x="6950753" y="1375290"/>
                  <a:pt x="6946378" y="1382120"/>
                  <a:pt x="6939085" y="1382120"/>
                </a:cubicBezTo>
                <a:cubicBezTo>
                  <a:pt x="6931063" y="1382120"/>
                  <a:pt x="6924500" y="1375290"/>
                  <a:pt x="6924500" y="1367701"/>
                </a:cubicBezTo>
                <a:cubicBezTo>
                  <a:pt x="6924500" y="1359354"/>
                  <a:pt x="6931063" y="1352524"/>
                  <a:pt x="6939085" y="1352524"/>
                </a:cubicBezTo>
                <a:close/>
                <a:moveTo>
                  <a:pt x="6867525" y="1352524"/>
                </a:moveTo>
                <a:cubicBezTo>
                  <a:pt x="6874088" y="1352524"/>
                  <a:pt x="6879922" y="1359354"/>
                  <a:pt x="6879922" y="1367701"/>
                </a:cubicBezTo>
                <a:cubicBezTo>
                  <a:pt x="6879922" y="1375290"/>
                  <a:pt x="6874088" y="1382120"/>
                  <a:pt x="6867525" y="1382120"/>
                </a:cubicBezTo>
                <a:cubicBezTo>
                  <a:pt x="6860232" y="1382120"/>
                  <a:pt x="6853669" y="1375290"/>
                  <a:pt x="6853669" y="1367701"/>
                </a:cubicBezTo>
                <a:cubicBezTo>
                  <a:pt x="6853669" y="1359354"/>
                  <a:pt x="6860232" y="1352524"/>
                  <a:pt x="6867525" y="1352524"/>
                </a:cubicBezTo>
                <a:close/>
                <a:moveTo>
                  <a:pt x="6796696" y="1352524"/>
                </a:moveTo>
                <a:cubicBezTo>
                  <a:pt x="6803259" y="1352524"/>
                  <a:pt x="6809093" y="1359354"/>
                  <a:pt x="6809093" y="1367701"/>
                </a:cubicBezTo>
                <a:cubicBezTo>
                  <a:pt x="6809093" y="1375290"/>
                  <a:pt x="6803259" y="1382120"/>
                  <a:pt x="6796696" y="1382120"/>
                </a:cubicBezTo>
                <a:cubicBezTo>
                  <a:pt x="6789403" y="1382120"/>
                  <a:pt x="6782840" y="1375290"/>
                  <a:pt x="6782840" y="1367701"/>
                </a:cubicBezTo>
                <a:cubicBezTo>
                  <a:pt x="6782840" y="1359354"/>
                  <a:pt x="6789403" y="1352524"/>
                  <a:pt x="6796696" y="1352524"/>
                </a:cubicBezTo>
                <a:close/>
                <a:moveTo>
                  <a:pt x="6724405" y="1352524"/>
                </a:moveTo>
                <a:cubicBezTo>
                  <a:pt x="6732427" y="1352524"/>
                  <a:pt x="6738261" y="1359354"/>
                  <a:pt x="6738261" y="1367701"/>
                </a:cubicBezTo>
                <a:cubicBezTo>
                  <a:pt x="6738261" y="1375290"/>
                  <a:pt x="6732427" y="1382120"/>
                  <a:pt x="6724405" y="1382120"/>
                </a:cubicBezTo>
                <a:cubicBezTo>
                  <a:pt x="6718571" y="1382120"/>
                  <a:pt x="6712008" y="1375290"/>
                  <a:pt x="6712008" y="1367701"/>
                </a:cubicBezTo>
                <a:cubicBezTo>
                  <a:pt x="6712008" y="1359354"/>
                  <a:pt x="6718571" y="1352524"/>
                  <a:pt x="6724405" y="1352524"/>
                </a:cubicBezTo>
                <a:close/>
                <a:moveTo>
                  <a:pt x="6653576" y="1352524"/>
                </a:moveTo>
                <a:cubicBezTo>
                  <a:pt x="6660869" y="1352524"/>
                  <a:pt x="6667432" y="1359354"/>
                  <a:pt x="6667432" y="1367701"/>
                </a:cubicBezTo>
                <a:cubicBezTo>
                  <a:pt x="6667432" y="1375290"/>
                  <a:pt x="6660869" y="1382120"/>
                  <a:pt x="6653576" y="1382120"/>
                </a:cubicBezTo>
                <a:cubicBezTo>
                  <a:pt x="6647013" y="1382120"/>
                  <a:pt x="6641179" y="1375290"/>
                  <a:pt x="6641179" y="1367701"/>
                </a:cubicBezTo>
                <a:cubicBezTo>
                  <a:pt x="6641179" y="1359354"/>
                  <a:pt x="6647013" y="1352524"/>
                  <a:pt x="6653576" y="1352524"/>
                </a:cubicBezTo>
                <a:close/>
                <a:moveTo>
                  <a:pt x="7223591" y="1281693"/>
                </a:moveTo>
                <a:cubicBezTo>
                  <a:pt x="7231613" y="1281693"/>
                  <a:pt x="7237447" y="1288256"/>
                  <a:pt x="7237447" y="1295549"/>
                </a:cubicBezTo>
                <a:cubicBezTo>
                  <a:pt x="7237447" y="1302112"/>
                  <a:pt x="7231613" y="1307946"/>
                  <a:pt x="7223591" y="1307946"/>
                </a:cubicBezTo>
                <a:cubicBezTo>
                  <a:pt x="7215569" y="1307946"/>
                  <a:pt x="7211194" y="1302112"/>
                  <a:pt x="7211194" y="1295549"/>
                </a:cubicBezTo>
                <a:cubicBezTo>
                  <a:pt x="7211194" y="1288256"/>
                  <a:pt x="7215569" y="1281693"/>
                  <a:pt x="7223591" y="1281693"/>
                </a:cubicBezTo>
                <a:close/>
                <a:moveTo>
                  <a:pt x="7155152" y="1281693"/>
                </a:moveTo>
                <a:cubicBezTo>
                  <a:pt x="7163714" y="1281693"/>
                  <a:pt x="7169940" y="1288256"/>
                  <a:pt x="7169940" y="1295549"/>
                </a:cubicBezTo>
                <a:cubicBezTo>
                  <a:pt x="7169940" y="1302112"/>
                  <a:pt x="7163714" y="1307946"/>
                  <a:pt x="7155152" y="1307946"/>
                </a:cubicBezTo>
                <a:cubicBezTo>
                  <a:pt x="7146590" y="1307946"/>
                  <a:pt x="7140364" y="1302112"/>
                  <a:pt x="7140364" y="1295549"/>
                </a:cubicBezTo>
                <a:cubicBezTo>
                  <a:pt x="7140364" y="1288256"/>
                  <a:pt x="7146590" y="1281693"/>
                  <a:pt x="7155152" y="1281693"/>
                </a:cubicBezTo>
                <a:close/>
                <a:moveTo>
                  <a:pt x="7084322" y="1281693"/>
                </a:moveTo>
                <a:cubicBezTo>
                  <a:pt x="7092106" y="1281693"/>
                  <a:pt x="7099111" y="1288256"/>
                  <a:pt x="7099111" y="1295549"/>
                </a:cubicBezTo>
                <a:cubicBezTo>
                  <a:pt x="7099111" y="1302112"/>
                  <a:pt x="7092106" y="1307946"/>
                  <a:pt x="7084322" y="1307946"/>
                </a:cubicBezTo>
                <a:cubicBezTo>
                  <a:pt x="7075760" y="1307946"/>
                  <a:pt x="7069533" y="1303571"/>
                  <a:pt x="7069533" y="1295549"/>
                </a:cubicBezTo>
                <a:cubicBezTo>
                  <a:pt x="7069533" y="1288256"/>
                  <a:pt x="7075760" y="1281693"/>
                  <a:pt x="7084322" y="1281693"/>
                </a:cubicBezTo>
                <a:close/>
                <a:moveTo>
                  <a:pt x="7013492" y="1281693"/>
                </a:moveTo>
                <a:cubicBezTo>
                  <a:pt x="7021275" y="1281693"/>
                  <a:pt x="7028280" y="1288256"/>
                  <a:pt x="7028280" y="1295549"/>
                </a:cubicBezTo>
                <a:cubicBezTo>
                  <a:pt x="7028280" y="1303571"/>
                  <a:pt x="7021275" y="1307946"/>
                  <a:pt x="7013492" y="1307946"/>
                </a:cubicBezTo>
                <a:cubicBezTo>
                  <a:pt x="7004930" y="1307946"/>
                  <a:pt x="6998704" y="1303571"/>
                  <a:pt x="6998704" y="1295549"/>
                </a:cubicBezTo>
                <a:cubicBezTo>
                  <a:pt x="6998704" y="1288256"/>
                  <a:pt x="7004930" y="1281693"/>
                  <a:pt x="7013492" y="1281693"/>
                </a:cubicBezTo>
                <a:close/>
                <a:moveTo>
                  <a:pt x="6939085" y="1281693"/>
                </a:moveTo>
                <a:cubicBezTo>
                  <a:pt x="6946378" y="1281693"/>
                  <a:pt x="6950753" y="1288256"/>
                  <a:pt x="6950753" y="1295549"/>
                </a:cubicBezTo>
                <a:cubicBezTo>
                  <a:pt x="6950753" y="1303571"/>
                  <a:pt x="6946378" y="1307946"/>
                  <a:pt x="6939085" y="1307946"/>
                </a:cubicBezTo>
                <a:cubicBezTo>
                  <a:pt x="6931063" y="1307946"/>
                  <a:pt x="6924500" y="1303571"/>
                  <a:pt x="6924500" y="1295549"/>
                </a:cubicBezTo>
                <a:cubicBezTo>
                  <a:pt x="6924500" y="1288256"/>
                  <a:pt x="6931063" y="1281693"/>
                  <a:pt x="6939085" y="1281693"/>
                </a:cubicBezTo>
                <a:close/>
                <a:moveTo>
                  <a:pt x="6867525" y="1281693"/>
                </a:moveTo>
                <a:cubicBezTo>
                  <a:pt x="6874088" y="1281693"/>
                  <a:pt x="6879922" y="1288256"/>
                  <a:pt x="6879922" y="1295549"/>
                </a:cubicBezTo>
                <a:cubicBezTo>
                  <a:pt x="6879922" y="1303571"/>
                  <a:pt x="6874088" y="1307946"/>
                  <a:pt x="6867525" y="1307946"/>
                </a:cubicBezTo>
                <a:cubicBezTo>
                  <a:pt x="6860232" y="1307946"/>
                  <a:pt x="6853669" y="1303571"/>
                  <a:pt x="6853669" y="1295549"/>
                </a:cubicBezTo>
                <a:cubicBezTo>
                  <a:pt x="6853669" y="1288256"/>
                  <a:pt x="6860232" y="1281693"/>
                  <a:pt x="6867525" y="1281693"/>
                </a:cubicBezTo>
                <a:close/>
                <a:moveTo>
                  <a:pt x="6796696" y="1281693"/>
                </a:moveTo>
                <a:cubicBezTo>
                  <a:pt x="6803259" y="1281693"/>
                  <a:pt x="6809093" y="1288256"/>
                  <a:pt x="6809093" y="1295549"/>
                </a:cubicBezTo>
                <a:cubicBezTo>
                  <a:pt x="6809093" y="1303571"/>
                  <a:pt x="6803259" y="1307946"/>
                  <a:pt x="6796696" y="1307946"/>
                </a:cubicBezTo>
                <a:cubicBezTo>
                  <a:pt x="6789403" y="1307946"/>
                  <a:pt x="6782840" y="1303571"/>
                  <a:pt x="6782840" y="1295549"/>
                </a:cubicBezTo>
                <a:cubicBezTo>
                  <a:pt x="6782840" y="1288256"/>
                  <a:pt x="6789403" y="1281693"/>
                  <a:pt x="6796696" y="1281693"/>
                </a:cubicBezTo>
                <a:close/>
                <a:moveTo>
                  <a:pt x="6724405" y="1281693"/>
                </a:moveTo>
                <a:cubicBezTo>
                  <a:pt x="6732427" y="1281693"/>
                  <a:pt x="6738261" y="1288256"/>
                  <a:pt x="6738261" y="1295549"/>
                </a:cubicBezTo>
                <a:cubicBezTo>
                  <a:pt x="6738261" y="1303571"/>
                  <a:pt x="6732427" y="1307946"/>
                  <a:pt x="6724405" y="1307946"/>
                </a:cubicBezTo>
                <a:cubicBezTo>
                  <a:pt x="6718571" y="1307946"/>
                  <a:pt x="6712008" y="1303571"/>
                  <a:pt x="6712008" y="1295549"/>
                </a:cubicBezTo>
                <a:cubicBezTo>
                  <a:pt x="6712008" y="1288256"/>
                  <a:pt x="6718571" y="1281693"/>
                  <a:pt x="6724405" y="1281693"/>
                </a:cubicBezTo>
                <a:close/>
                <a:moveTo>
                  <a:pt x="6653576" y="1281693"/>
                </a:moveTo>
                <a:cubicBezTo>
                  <a:pt x="6660869" y="1281693"/>
                  <a:pt x="6667432" y="1288256"/>
                  <a:pt x="6667432" y="1295549"/>
                </a:cubicBezTo>
                <a:cubicBezTo>
                  <a:pt x="6667432" y="1303571"/>
                  <a:pt x="6660869" y="1307946"/>
                  <a:pt x="6653576" y="1307946"/>
                </a:cubicBezTo>
                <a:cubicBezTo>
                  <a:pt x="6647013" y="1307946"/>
                  <a:pt x="6641179" y="1303571"/>
                  <a:pt x="6641179" y="1295549"/>
                </a:cubicBezTo>
                <a:cubicBezTo>
                  <a:pt x="6641179" y="1288256"/>
                  <a:pt x="6647013" y="1281693"/>
                  <a:pt x="6653576" y="1281693"/>
                </a:cubicBezTo>
                <a:close/>
                <a:moveTo>
                  <a:pt x="6582745" y="1281693"/>
                </a:moveTo>
                <a:cubicBezTo>
                  <a:pt x="6590038" y="1281693"/>
                  <a:pt x="6596601" y="1288256"/>
                  <a:pt x="6596601" y="1295549"/>
                </a:cubicBezTo>
                <a:cubicBezTo>
                  <a:pt x="6596601" y="1303571"/>
                  <a:pt x="6590038" y="1307946"/>
                  <a:pt x="6582745" y="1307946"/>
                </a:cubicBezTo>
                <a:cubicBezTo>
                  <a:pt x="6574723" y="1307946"/>
                  <a:pt x="6570348" y="1303571"/>
                  <a:pt x="6570348" y="1295549"/>
                </a:cubicBezTo>
                <a:cubicBezTo>
                  <a:pt x="6570348" y="1288256"/>
                  <a:pt x="6574723" y="1281693"/>
                  <a:pt x="6582745" y="1281693"/>
                </a:cubicBezTo>
                <a:close/>
                <a:moveTo>
                  <a:pt x="6510933" y="1281693"/>
                </a:moveTo>
                <a:cubicBezTo>
                  <a:pt x="6518717" y="1281693"/>
                  <a:pt x="6525722" y="1288256"/>
                  <a:pt x="6525722" y="1295549"/>
                </a:cubicBezTo>
                <a:cubicBezTo>
                  <a:pt x="6525722" y="1303571"/>
                  <a:pt x="6518717" y="1307946"/>
                  <a:pt x="6510933" y="1307946"/>
                </a:cubicBezTo>
                <a:cubicBezTo>
                  <a:pt x="6502371" y="1307946"/>
                  <a:pt x="6496144" y="1303571"/>
                  <a:pt x="6496144" y="1295549"/>
                </a:cubicBezTo>
                <a:cubicBezTo>
                  <a:pt x="6496144" y="1288256"/>
                  <a:pt x="6502371" y="1281693"/>
                  <a:pt x="6510933" y="1281693"/>
                </a:cubicBezTo>
                <a:close/>
                <a:moveTo>
                  <a:pt x="6440492" y="1281693"/>
                </a:moveTo>
                <a:cubicBezTo>
                  <a:pt x="6448081" y="1281693"/>
                  <a:pt x="6454911" y="1288256"/>
                  <a:pt x="6454911" y="1295549"/>
                </a:cubicBezTo>
                <a:cubicBezTo>
                  <a:pt x="6454911" y="1303571"/>
                  <a:pt x="6448081" y="1307946"/>
                  <a:pt x="6440492" y="1307946"/>
                </a:cubicBezTo>
                <a:cubicBezTo>
                  <a:pt x="6432145" y="1307946"/>
                  <a:pt x="6425315" y="1303571"/>
                  <a:pt x="6425315" y="1295549"/>
                </a:cubicBezTo>
                <a:cubicBezTo>
                  <a:pt x="6425315" y="1288256"/>
                  <a:pt x="6432145" y="1281693"/>
                  <a:pt x="6440492" y="1281693"/>
                </a:cubicBezTo>
                <a:close/>
                <a:moveTo>
                  <a:pt x="6369273" y="1281693"/>
                </a:moveTo>
                <a:cubicBezTo>
                  <a:pt x="6377835" y="1281693"/>
                  <a:pt x="6384062" y="1288698"/>
                  <a:pt x="6384062" y="1296482"/>
                </a:cubicBezTo>
                <a:cubicBezTo>
                  <a:pt x="6384062" y="1305044"/>
                  <a:pt x="6377835" y="1311271"/>
                  <a:pt x="6369273" y="1311271"/>
                </a:cubicBezTo>
                <a:cubicBezTo>
                  <a:pt x="6361489" y="1311271"/>
                  <a:pt x="6354484" y="1305044"/>
                  <a:pt x="6354484" y="1296482"/>
                </a:cubicBezTo>
                <a:cubicBezTo>
                  <a:pt x="6354484" y="1288698"/>
                  <a:pt x="6361489" y="1281693"/>
                  <a:pt x="6369273" y="1281693"/>
                </a:cubicBezTo>
                <a:close/>
                <a:moveTo>
                  <a:pt x="5799257" y="1281693"/>
                </a:moveTo>
                <a:cubicBezTo>
                  <a:pt x="5807819" y="1281693"/>
                  <a:pt x="5814045" y="1288698"/>
                  <a:pt x="5814045" y="1296482"/>
                </a:cubicBezTo>
                <a:cubicBezTo>
                  <a:pt x="5814045" y="1305044"/>
                  <a:pt x="5807819" y="1311271"/>
                  <a:pt x="5799257" y="1311271"/>
                </a:cubicBezTo>
                <a:cubicBezTo>
                  <a:pt x="5791474" y="1311271"/>
                  <a:pt x="5784469" y="1305044"/>
                  <a:pt x="5784469" y="1296482"/>
                </a:cubicBezTo>
                <a:cubicBezTo>
                  <a:pt x="5784469" y="1288698"/>
                  <a:pt x="5791474" y="1281693"/>
                  <a:pt x="5799257" y="1281693"/>
                </a:cubicBezTo>
                <a:close/>
                <a:moveTo>
                  <a:pt x="5724122" y="1281693"/>
                </a:moveTo>
                <a:cubicBezTo>
                  <a:pt x="5732144" y="1281693"/>
                  <a:pt x="5736519" y="1288698"/>
                  <a:pt x="5736519" y="1296482"/>
                </a:cubicBezTo>
                <a:cubicBezTo>
                  <a:pt x="5736519" y="1305044"/>
                  <a:pt x="5732144" y="1311271"/>
                  <a:pt x="5724122" y="1311271"/>
                </a:cubicBezTo>
                <a:cubicBezTo>
                  <a:pt x="5716100" y="1311271"/>
                  <a:pt x="5710266" y="1305044"/>
                  <a:pt x="5710266" y="1296482"/>
                </a:cubicBezTo>
                <a:cubicBezTo>
                  <a:pt x="5710266" y="1288698"/>
                  <a:pt x="5716100" y="1281693"/>
                  <a:pt x="5724122" y="1281693"/>
                </a:cubicBezTo>
                <a:close/>
                <a:moveTo>
                  <a:pt x="5653291" y="1281693"/>
                </a:moveTo>
                <a:cubicBezTo>
                  <a:pt x="5659125" y="1281693"/>
                  <a:pt x="5665688" y="1288698"/>
                  <a:pt x="5665688" y="1296482"/>
                </a:cubicBezTo>
                <a:cubicBezTo>
                  <a:pt x="5665688" y="1305044"/>
                  <a:pt x="5659125" y="1311271"/>
                  <a:pt x="5653291" y="1311271"/>
                </a:cubicBezTo>
                <a:cubicBezTo>
                  <a:pt x="5645269" y="1311271"/>
                  <a:pt x="5639435" y="1305044"/>
                  <a:pt x="5639435" y="1296482"/>
                </a:cubicBezTo>
                <a:cubicBezTo>
                  <a:pt x="5639435" y="1288698"/>
                  <a:pt x="5645269" y="1281693"/>
                  <a:pt x="5653291" y="1281693"/>
                </a:cubicBezTo>
                <a:close/>
                <a:moveTo>
                  <a:pt x="5582461" y="1281693"/>
                </a:moveTo>
                <a:cubicBezTo>
                  <a:pt x="5588295" y="1281693"/>
                  <a:pt x="5594858" y="1288698"/>
                  <a:pt x="5594858" y="1296482"/>
                </a:cubicBezTo>
                <a:cubicBezTo>
                  <a:pt x="5594858" y="1305044"/>
                  <a:pt x="5588295" y="1311271"/>
                  <a:pt x="5582461" y="1311271"/>
                </a:cubicBezTo>
                <a:cubicBezTo>
                  <a:pt x="5574439" y="1311271"/>
                  <a:pt x="5568605" y="1305044"/>
                  <a:pt x="5568605" y="1296482"/>
                </a:cubicBezTo>
                <a:cubicBezTo>
                  <a:pt x="5568605" y="1288698"/>
                  <a:pt x="5574439" y="1281693"/>
                  <a:pt x="5582461" y="1281693"/>
                </a:cubicBezTo>
                <a:close/>
                <a:moveTo>
                  <a:pt x="5510171" y="1281693"/>
                </a:moveTo>
                <a:cubicBezTo>
                  <a:pt x="5517464" y="1281693"/>
                  <a:pt x="5524027" y="1288698"/>
                  <a:pt x="5524027" y="1296482"/>
                </a:cubicBezTo>
                <a:cubicBezTo>
                  <a:pt x="5524027" y="1305044"/>
                  <a:pt x="5517464" y="1311271"/>
                  <a:pt x="5510171" y="1311271"/>
                </a:cubicBezTo>
                <a:cubicBezTo>
                  <a:pt x="5503608" y="1311271"/>
                  <a:pt x="5497774" y="1305044"/>
                  <a:pt x="5497774" y="1296482"/>
                </a:cubicBezTo>
                <a:cubicBezTo>
                  <a:pt x="5497774" y="1288698"/>
                  <a:pt x="5503608" y="1281693"/>
                  <a:pt x="5510171" y="1281693"/>
                </a:cubicBezTo>
                <a:close/>
                <a:moveTo>
                  <a:pt x="5438937" y="1281693"/>
                </a:moveTo>
                <a:cubicBezTo>
                  <a:pt x="5447182" y="1281693"/>
                  <a:pt x="5453178" y="1288698"/>
                  <a:pt x="5453178" y="1296482"/>
                </a:cubicBezTo>
                <a:cubicBezTo>
                  <a:pt x="5453178" y="1305044"/>
                  <a:pt x="5447182" y="1311271"/>
                  <a:pt x="5438937" y="1311271"/>
                </a:cubicBezTo>
                <a:cubicBezTo>
                  <a:pt x="5432941" y="1311271"/>
                  <a:pt x="5426945" y="1305044"/>
                  <a:pt x="5426945" y="1296482"/>
                </a:cubicBezTo>
                <a:cubicBezTo>
                  <a:pt x="5426945" y="1288698"/>
                  <a:pt x="5432941" y="1281693"/>
                  <a:pt x="5438937" y="1281693"/>
                </a:cubicBezTo>
                <a:close/>
                <a:moveTo>
                  <a:pt x="5368510" y="1281693"/>
                </a:moveTo>
                <a:cubicBezTo>
                  <a:pt x="5376532" y="1281693"/>
                  <a:pt x="5382366" y="1288698"/>
                  <a:pt x="5382366" y="1296482"/>
                </a:cubicBezTo>
                <a:cubicBezTo>
                  <a:pt x="5382366" y="1305044"/>
                  <a:pt x="5376532" y="1311271"/>
                  <a:pt x="5368510" y="1311271"/>
                </a:cubicBezTo>
                <a:cubicBezTo>
                  <a:pt x="5361218" y="1311271"/>
                  <a:pt x="5356113" y="1305044"/>
                  <a:pt x="5356113" y="1296482"/>
                </a:cubicBezTo>
                <a:cubicBezTo>
                  <a:pt x="5356113" y="1288698"/>
                  <a:pt x="5361218" y="1281693"/>
                  <a:pt x="5368510" y="1281693"/>
                </a:cubicBezTo>
                <a:close/>
                <a:moveTo>
                  <a:pt x="5296699" y="1281693"/>
                </a:moveTo>
                <a:cubicBezTo>
                  <a:pt x="5305261" y="1281693"/>
                  <a:pt x="5311488" y="1288698"/>
                  <a:pt x="5311488" y="1296482"/>
                </a:cubicBezTo>
                <a:cubicBezTo>
                  <a:pt x="5311488" y="1305044"/>
                  <a:pt x="5305261" y="1311271"/>
                  <a:pt x="5296699" y="1311271"/>
                </a:cubicBezTo>
                <a:cubicBezTo>
                  <a:pt x="5288915" y="1311271"/>
                  <a:pt x="5281910" y="1305044"/>
                  <a:pt x="5281910" y="1296482"/>
                </a:cubicBezTo>
                <a:cubicBezTo>
                  <a:pt x="5281910" y="1288698"/>
                  <a:pt x="5288915" y="1281693"/>
                  <a:pt x="5296699" y="1281693"/>
                </a:cubicBezTo>
                <a:close/>
                <a:moveTo>
                  <a:pt x="5225869" y="1281693"/>
                </a:moveTo>
                <a:cubicBezTo>
                  <a:pt x="5234431" y="1281693"/>
                  <a:pt x="5240657" y="1288698"/>
                  <a:pt x="5240657" y="1296482"/>
                </a:cubicBezTo>
                <a:cubicBezTo>
                  <a:pt x="5240657" y="1305044"/>
                  <a:pt x="5234431" y="1311271"/>
                  <a:pt x="5225869" y="1311271"/>
                </a:cubicBezTo>
                <a:cubicBezTo>
                  <a:pt x="5217307" y="1311271"/>
                  <a:pt x="5211081" y="1305044"/>
                  <a:pt x="5211081" y="1296482"/>
                </a:cubicBezTo>
                <a:cubicBezTo>
                  <a:pt x="5211081" y="1288698"/>
                  <a:pt x="5217307" y="1281693"/>
                  <a:pt x="5225869" y="1281693"/>
                </a:cubicBezTo>
                <a:close/>
                <a:moveTo>
                  <a:pt x="5154105" y="1281693"/>
                </a:moveTo>
                <a:cubicBezTo>
                  <a:pt x="5162127" y="1281693"/>
                  <a:pt x="5166502" y="1288698"/>
                  <a:pt x="5166502" y="1296482"/>
                </a:cubicBezTo>
                <a:cubicBezTo>
                  <a:pt x="5166502" y="1305044"/>
                  <a:pt x="5162127" y="1311271"/>
                  <a:pt x="5154105" y="1311271"/>
                </a:cubicBezTo>
                <a:cubicBezTo>
                  <a:pt x="5146083" y="1311271"/>
                  <a:pt x="5140249" y="1305044"/>
                  <a:pt x="5140249" y="1296482"/>
                </a:cubicBezTo>
                <a:cubicBezTo>
                  <a:pt x="5140249" y="1288698"/>
                  <a:pt x="5146083" y="1281693"/>
                  <a:pt x="5154105" y="1281693"/>
                </a:cubicBezTo>
                <a:close/>
                <a:moveTo>
                  <a:pt x="5083276" y="1281693"/>
                </a:moveTo>
                <a:cubicBezTo>
                  <a:pt x="5089110" y="1281693"/>
                  <a:pt x="5095673" y="1288698"/>
                  <a:pt x="5095673" y="1296482"/>
                </a:cubicBezTo>
                <a:cubicBezTo>
                  <a:pt x="5095673" y="1305044"/>
                  <a:pt x="5089110" y="1311271"/>
                  <a:pt x="5083276" y="1311271"/>
                </a:cubicBezTo>
                <a:cubicBezTo>
                  <a:pt x="5075254" y="1311271"/>
                  <a:pt x="5069420" y="1305044"/>
                  <a:pt x="5069420" y="1296482"/>
                </a:cubicBezTo>
                <a:cubicBezTo>
                  <a:pt x="5069420" y="1288698"/>
                  <a:pt x="5075254" y="1281693"/>
                  <a:pt x="5083276" y="1281693"/>
                </a:cubicBezTo>
                <a:close/>
                <a:moveTo>
                  <a:pt x="5012445" y="1281693"/>
                </a:moveTo>
                <a:cubicBezTo>
                  <a:pt x="5018279" y="1281693"/>
                  <a:pt x="5024842" y="1288698"/>
                  <a:pt x="5024842" y="1296482"/>
                </a:cubicBezTo>
                <a:cubicBezTo>
                  <a:pt x="5024842" y="1305044"/>
                  <a:pt x="5018279" y="1311271"/>
                  <a:pt x="5012445" y="1311271"/>
                </a:cubicBezTo>
                <a:cubicBezTo>
                  <a:pt x="5004423" y="1311271"/>
                  <a:pt x="4998589" y="1305044"/>
                  <a:pt x="4998589" y="1296482"/>
                </a:cubicBezTo>
                <a:cubicBezTo>
                  <a:pt x="4998589" y="1288698"/>
                  <a:pt x="5004423" y="1281693"/>
                  <a:pt x="5012445" y="1281693"/>
                </a:cubicBezTo>
                <a:close/>
                <a:moveTo>
                  <a:pt x="4940157" y="1281693"/>
                </a:moveTo>
                <a:cubicBezTo>
                  <a:pt x="4948179" y="1281693"/>
                  <a:pt x="4954013" y="1288698"/>
                  <a:pt x="4954013" y="1296482"/>
                </a:cubicBezTo>
                <a:cubicBezTo>
                  <a:pt x="4954013" y="1305044"/>
                  <a:pt x="4948179" y="1311271"/>
                  <a:pt x="4940157" y="1311271"/>
                </a:cubicBezTo>
                <a:cubicBezTo>
                  <a:pt x="4934323" y="1311271"/>
                  <a:pt x="4927760" y="1305044"/>
                  <a:pt x="4927760" y="1296482"/>
                </a:cubicBezTo>
                <a:cubicBezTo>
                  <a:pt x="4927760" y="1288698"/>
                  <a:pt x="4934323" y="1281693"/>
                  <a:pt x="4940157" y="1281693"/>
                </a:cubicBezTo>
                <a:close/>
                <a:moveTo>
                  <a:pt x="4865953" y="1281693"/>
                </a:moveTo>
                <a:cubicBezTo>
                  <a:pt x="4873975" y="1281693"/>
                  <a:pt x="4879809" y="1288698"/>
                  <a:pt x="4879809" y="1296482"/>
                </a:cubicBezTo>
                <a:cubicBezTo>
                  <a:pt x="4879809" y="1305044"/>
                  <a:pt x="4873975" y="1311271"/>
                  <a:pt x="4865953" y="1311271"/>
                </a:cubicBezTo>
                <a:cubicBezTo>
                  <a:pt x="4860119" y="1311271"/>
                  <a:pt x="4853556" y="1305044"/>
                  <a:pt x="4853556" y="1296482"/>
                </a:cubicBezTo>
                <a:cubicBezTo>
                  <a:pt x="4853556" y="1288698"/>
                  <a:pt x="4860119" y="1281693"/>
                  <a:pt x="4865953" y="1281693"/>
                </a:cubicBezTo>
                <a:close/>
                <a:moveTo>
                  <a:pt x="4795122" y="1281693"/>
                </a:moveTo>
                <a:cubicBezTo>
                  <a:pt x="4803144" y="1281693"/>
                  <a:pt x="4808978" y="1288698"/>
                  <a:pt x="4808978" y="1296482"/>
                </a:cubicBezTo>
                <a:cubicBezTo>
                  <a:pt x="4808978" y="1305044"/>
                  <a:pt x="4803144" y="1311271"/>
                  <a:pt x="4795122" y="1311271"/>
                </a:cubicBezTo>
                <a:cubicBezTo>
                  <a:pt x="4787830" y="1311271"/>
                  <a:pt x="4782725" y="1305044"/>
                  <a:pt x="4782725" y="1296482"/>
                </a:cubicBezTo>
                <a:cubicBezTo>
                  <a:pt x="4782725" y="1288698"/>
                  <a:pt x="4787830" y="1281693"/>
                  <a:pt x="4795122" y="1281693"/>
                </a:cubicBezTo>
                <a:close/>
                <a:moveTo>
                  <a:pt x="4726684" y="1281693"/>
                </a:moveTo>
                <a:cubicBezTo>
                  <a:pt x="4735246" y="1281693"/>
                  <a:pt x="4741472" y="1288698"/>
                  <a:pt x="4741472" y="1296482"/>
                </a:cubicBezTo>
                <a:cubicBezTo>
                  <a:pt x="4741472" y="1305044"/>
                  <a:pt x="4735246" y="1311271"/>
                  <a:pt x="4726684" y="1311271"/>
                </a:cubicBezTo>
                <a:cubicBezTo>
                  <a:pt x="4718122" y="1311271"/>
                  <a:pt x="4711896" y="1305044"/>
                  <a:pt x="4711896" y="1296482"/>
                </a:cubicBezTo>
                <a:cubicBezTo>
                  <a:pt x="4711896" y="1288698"/>
                  <a:pt x="4718122" y="1281693"/>
                  <a:pt x="4726684" y="1281693"/>
                </a:cubicBezTo>
                <a:close/>
                <a:moveTo>
                  <a:pt x="4655853" y="1281693"/>
                </a:moveTo>
                <a:cubicBezTo>
                  <a:pt x="4663637" y="1281693"/>
                  <a:pt x="4670642" y="1286798"/>
                  <a:pt x="4670642" y="1294090"/>
                </a:cubicBezTo>
                <a:cubicBezTo>
                  <a:pt x="4670642" y="1302112"/>
                  <a:pt x="4663637" y="1307946"/>
                  <a:pt x="4655853" y="1307946"/>
                </a:cubicBezTo>
                <a:cubicBezTo>
                  <a:pt x="4647291" y="1307946"/>
                  <a:pt x="4641064" y="1302112"/>
                  <a:pt x="4641064" y="1294090"/>
                </a:cubicBezTo>
                <a:cubicBezTo>
                  <a:pt x="4641064" y="1286798"/>
                  <a:pt x="4647291" y="1281693"/>
                  <a:pt x="4655853" y="1281693"/>
                </a:cubicBezTo>
                <a:close/>
                <a:moveTo>
                  <a:pt x="4585023" y="1281693"/>
                </a:moveTo>
                <a:cubicBezTo>
                  <a:pt x="4592806" y="1281693"/>
                  <a:pt x="4599811" y="1286798"/>
                  <a:pt x="4599811" y="1294090"/>
                </a:cubicBezTo>
                <a:cubicBezTo>
                  <a:pt x="4599811" y="1302112"/>
                  <a:pt x="4592806" y="1307946"/>
                  <a:pt x="4585023" y="1307946"/>
                </a:cubicBezTo>
                <a:cubicBezTo>
                  <a:pt x="4576461" y="1307946"/>
                  <a:pt x="4570235" y="1302112"/>
                  <a:pt x="4570235" y="1294090"/>
                </a:cubicBezTo>
                <a:cubicBezTo>
                  <a:pt x="4570235" y="1286798"/>
                  <a:pt x="4576461" y="1281693"/>
                  <a:pt x="4585023" y="1281693"/>
                </a:cubicBezTo>
                <a:close/>
                <a:moveTo>
                  <a:pt x="226355" y="1281693"/>
                </a:moveTo>
                <a:cubicBezTo>
                  <a:pt x="232189" y="1281693"/>
                  <a:pt x="238753" y="1288523"/>
                  <a:pt x="238753" y="1296871"/>
                </a:cubicBezTo>
                <a:cubicBezTo>
                  <a:pt x="238753" y="1304461"/>
                  <a:pt x="232189" y="1311291"/>
                  <a:pt x="226355" y="1311291"/>
                </a:cubicBezTo>
                <a:cubicBezTo>
                  <a:pt x="218333" y="1311291"/>
                  <a:pt x="212499" y="1304461"/>
                  <a:pt x="212499" y="1296871"/>
                </a:cubicBezTo>
                <a:cubicBezTo>
                  <a:pt x="212499" y="1288523"/>
                  <a:pt x="218333" y="1281693"/>
                  <a:pt x="226355" y="1281693"/>
                </a:cubicBezTo>
                <a:close/>
                <a:moveTo>
                  <a:pt x="155522" y="1281693"/>
                </a:moveTo>
                <a:cubicBezTo>
                  <a:pt x="161356" y="1281693"/>
                  <a:pt x="167919" y="1288523"/>
                  <a:pt x="167919" y="1296871"/>
                </a:cubicBezTo>
                <a:cubicBezTo>
                  <a:pt x="167919" y="1304461"/>
                  <a:pt x="161356" y="1311291"/>
                  <a:pt x="155522" y="1311291"/>
                </a:cubicBezTo>
                <a:cubicBezTo>
                  <a:pt x="147500" y="1311291"/>
                  <a:pt x="141666" y="1304461"/>
                  <a:pt x="141666" y="1296871"/>
                </a:cubicBezTo>
                <a:cubicBezTo>
                  <a:pt x="141666" y="1288523"/>
                  <a:pt x="147500" y="1281693"/>
                  <a:pt x="155522" y="1281693"/>
                </a:cubicBezTo>
                <a:close/>
                <a:moveTo>
                  <a:pt x="83234" y="1281693"/>
                </a:moveTo>
                <a:cubicBezTo>
                  <a:pt x="90526" y="1281693"/>
                  <a:pt x="97090" y="1288523"/>
                  <a:pt x="97090" y="1296871"/>
                </a:cubicBezTo>
                <a:cubicBezTo>
                  <a:pt x="97090" y="1304461"/>
                  <a:pt x="90526" y="1311291"/>
                  <a:pt x="83234" y="1311291"/>
                </a:cubicBezTo>
                <a:cubicBezTo>
                  <a:pt x="76670" y="1311291"/>
                  <a:pt x="70836" y="1304461"/>
                  <a:pt x="70836" y="1296871"/>
                </a:cubicBezTo>
                <a:cubicBezTo>
                  <a:pt x="70836" y="1288523"/>
                  <a:pt x="76670" y="1281693"/>
                  <a:pt x="83234" y="1281693"/>
                </a:cubicBezTo>
                <a:close/>
                <a:moveTo>
                  <a:pt x="11998" y="1281693"/>
                </a:moveTo>
                <a:cubicBezTo>
                  <a:pt x="20243" y="1281693"/>
                  <a:pt x="26239" y="1288523"/>
                  <a:pt x="26239" y="1296871"/>
                </a:cubicBezTo>
                <a:cubicBezTo>
                  <a:pt x="26239" y="1304461"/>
                  <a:pt x="20243" y="1311291"/>
                  <a:pt x="11998" y="1311291"/>
                </a:cubicBezTo>
                <a:cubicBezTo>
                  <a:pt x="6002" y="1311291"/>
                  <a:pt x="5" y="1304461"/>
                  <a:pt x="5" y="1296871"/>
                </a:cubicBezTo>
                <a:cubicBezTo>
                  <a:pt x="5" y="1288523"/>
                  <a:pt x="4503" y="1281693"/>
                  <a:pt x="11998" y="1281693"/>
                </a:cubicBezTo>
                <a:close/>
                <a:moveTo>
                  <a:pt x="7084322" y="1210863"/>
                </a:moveTo>
                <a:cubicBezTo>
                  <a:pt x="7092106" y="1210863"/>
                  <a:pt x="7099111" y="1217426"/>
                  <a:pt x="7099111" y="1224719"/>
                </a:cubicBezTo>
                <a:cubicBezTo>
                  <a:pt x="7099111" y="1231282"/>
                  <a:pt x="7092106" y="1237116"/>
                  <a:pt x="7084322" y="1237116"/>
                </a:cubicBezTo>
                <a:cubicBezTo>
                  <a:pt x="7075760" y="1237116"/>
                  <a:pt x="7069533" y="1231282"/>
                  <a:pt x="7069533" y="1224719"/>
                </a:cubicBezTo>
                <a:cubicBezTo>
                  <a:pt x="7069533" y="1217426"/>
                  <a:pt x="7075760" y="1210863"/>
                  <a:pt x="7084322" y="1210863"/>
                </a:cubicBezTo>
                <a:close/>
                <a:moveTo>
                  <a:pt x="7013492" y="1210863"/>
                </a:moveTo>
                <a:cubicBezTo>
                  <a:pt x="7021275" y="1210863"/>
                  <a:pt x="7028280" y="1217426"/>
                  <a:pt x="7028280" y="1224719"/>
                </a:cubicBezTo>
                <a:cubicBezTo>
                  <a:pt x="7028280" y="1231282"/>
                  <a:pt x="7021275" y="1237116"/>
                  <a:pt x="7013492" y="1237116"/>
                </a:cubicBezTo>
                <a:cubicBezTo>
                  <a:pt x="7004930" y="1237116"/>
                  <a:pt x="6998704" y="1231282"/>
                  <a:pt x="6998704" y="1224719"/>
                </a:cubicBezTo>
                <a:cubicBezTo>
                  <a:pt x="6998704" y="1217426"/>
                  <a:pt x="7004930" y="1210863"/>
                  <a:pt x="7013492" y="1210863"/>
                </a:cubicBezTo>
                <a:close/>
                <a:moveTo>
                  <a:pt x="6939085" y="1210863"/>
                </a:moveTo>
                <a:cubicBezTo>
                  <a:pt x="6946378" y="1210863"/>
                  <a:pt x="6950753" y="1217426"/>
                  <a:pt x="6950753" y="1224719"/>
                </a:cubicBezTo>
                <a:cubicBezTo>
                  <a:pt x="6950753" y="1231282"/>
                  <a:pt x="6946378" y="1237116"/>
                  <a:pt x="6939085" y="1237116"/>
                </a:cubicBezTo>
                <a:cubicBezTo>
                  <a:pt x="6931063" y="1237116"/>
                  <a:pt x="6924500" y="1231282"/>
                  <a:pt x="6924500" y="1224719"/>
                </a:cubicBezTo>
                <a:cubicBezTo>
                  <a:pt x="6924500" y="1217426"/>
                  <a:pt x="6931063" y="1210863"/>
                  <a:pt x="6939085" y="1210863"/>
                </a:cubicBezTo>
                <a:close/>
                <a:moveTo>
                  <a:pt x="6867525" y="1210863"/>
                </a:moveTo>
                <a:cubicBezTo>
                  <a:pt x="6874088" y="1210863"/>
                  <a:pt x="6879922" y="1217426"/>
                  <a:pt x="6879922" y="1224719"/>
                </a:cubicBezTo>
                <a:cubicBezTo>
                  <a:pt x="6879922" y="1231282"/>
                  <a:pt x="6874088" y="1237116"/>
                  <a:pt x="6867525" y="1237116"/>
                </a:cubicBezTo>
                <a:cubicBezTo>
                  <a:pt x="6860232" y="1237116"/>
                  <a:pt x="6853669" y="1231282"/>
                  <a:pt x="6853669" y="1224719"/>
                </a:cubicBezTo>
                <a:cubicBezTo>
                  <a:pt x="6853669" y="1217426"/>
                  <a:pt x="6860232" y="1210863"/>
                  <a:pt x="6867525" y="1210863"/>
                </a:cubicBezTo>
                <a:close/>
                <a:moveTo>
                  <a:pt x="6796696" y="1210863"/>
                </a:moveTo>
                <a:cubicBezTo>
                  <a:pt x="6803259" y="1210863"/>
                  <a:pt x="6809093" y="1217426"/>
                  <a:pt x="6809093" y="1224719"/>
                </a:cubicBezTo>
                <a:cubicBezTo>
                  <a:pt x="6809093" y="1231282"/>
                  <a:pt x="6803259" y="1237116"/>
                  <a:pt x="6796696" y="1237116"/>
                </a:cubicBezTo>
                <a:cubicBezTo>
                  <a:pt x="6789403" y="1237116"/>
                  <a:pt x="6782840" y="1231282"/>
                  <a:pt x="6782840" y="1224719"/>
                </a:cubicBezTo>
                <a:cubicBezTo>
                  <a:pt x="6782840" y="1217426"/>
                  <a:pt x="6789403" y="1210863"/>
                  <a:pt x="6796696" y="1210863"/>
                </a:cubicBezTo>
                <a:close/>
                <a:moveTo>
                  <a:pt x="6724405" y="1210863"/>
                </a:moveTo>
                <a:cubicBezTo>
                  <a:pt x="6732427" y="1210863"/>
                  <a:pt x="6738261" y="1217426"/>
                  <a:pt x="6738261" y="1224719"/>
                </a:cubicBezTo>
                <a:cubicBezTo>
                  <a:pt x="6738261" y="1231282"/>
                  <a:pt x="6732427" y="1237116"/>
                  <a:pt x="6724405" y="1237116"/>
                </a:cubicBezTo>
                <a:cubicBezTo>
                  <a:pt x="6718571" y="1237116"/>
                  <a:pt x="6712008" y="1231282"/>
                  <a:pt x="6712008" y="1224719"/>
                </a:cubicBezTo>
                <a:cubicBezTo>
                  <a:pt x="6712008" y="1217426"/>
                  <a:pt x="6718571" y="1210863"/>
                  <a:pt x="6724405" y="1210863"/>
                </a:cubicBezTo>
                <a:close/>
                <a:moveTo>
                  <a:pt x="6653576" y="1210863"/>
                </a:moveTo>
                <a:cubicBezTo>
                  <a:pt x="6660869" y="1210863"/>
                  <a:pt x="6667432" y="1217426"/>
                  <a:pt x="6667432" y="1224719"/>
                </a:cubicBezTo>
                <a:cubicBezTo>
                  <a:pt x="6667432" y="1231282"/>
                  <a:pt x="6660869" y="1237116"/>
                  <a:pt x="6653576" y="1237116"/>
                </a:cubicBezTo>
                <a:cubicBezTo>
                  <a:pt x="6647013" y="1237116"/>
                  <a:pt x="6641179" y="1231282"/>
                  <a:pt x="6641179" y="1224719"/>
                </a:cubicBezTo>
                <a:cubicBezTo>
                  <a:pt x="6641179" y="1217426"/>
                  <a:pt x="6647013" y="1210863"/>
                  <a:pt x="6653576" y="1210863"/>
                </a:cubicBezTo>
                <a:close/>
                <a:moveTo>
                  <a:pt x="6582745" y="1210863"/>
                </a:moveTo>
                <a:cubicBezTo>
                  <a:pt x="6590038" y="1210863"/>
                  <a:pt x="6596601" y="1217426"/>
                  <a:pt x="6596601" y="1224719"/>
                </a:cubicBezTo>
                <a:cubicBezTo>
                  <a:pt x="6596601" y="1231282"/>
                  <a:pt x="6590038" y="1237116"/>
                  <a:pt x="6582745" y="1237116"/>
                </a:cubicBezTo>
                <a:cubicBezTo>
                  <a:pt x="6574723" y="1237116"/>
                  <a:pt x="6570348" y="1231282"/>
                  <a:pt x="6570348" y="1224719"/>
                </a:cubicBezTo>
                <a:cubicBezTo>
                  <a:pt x="6570348" y="1217426"/>
                  <a:pt x="6574723" y="1210863"/>
                  <a:pt x="6582745" y="1210863"/>
                </a:cubicBezTo>
                <a:close/>
                <a:moveTo>
                  <a:pt x="6510933" y="1210863"/>
                </a:moveTo>
                <a:cubicBezTo>
                  <a:pt x="6518717" y="1210863"/>
                  <a:pt x="6525722" y="1217426"/>
                  <a:pt x="6525722" y="1224719"/>
                </a:cubicBezTo>
                <a:cubicBezTo>
                  <a:pt x="6525722" y="1231282"/>
                  <a:pt x="6518717" y="1237116"/>
                  <a:pt x="6510933" y="1237116"/>
                </a:cubicBezTo>
                <a:cubicBezTo>
                  <a:pt x="6502371" y="1237116"/>
                  <a:pt x="6496144" y="1231282"/>
                  <a:pt x="6496144" y="1224719"/>
                </a:cubicBezTo>
                <a:cubicBezTo>
                  <a:pt x="6496144" y="1217426"/>
                  <a:pt x="6502371" y="1210863"/>
                  <a:pt x="6510933" y="1210863"/>
                </a:cubicBezTo>
                <a:close/>
                <a:moveTo>
                  <a:pt x="6440492" y="1210863"/>
                </a:moveTo>
                <a:cubicBezTo>
                  <a:pt x="6448081" y="1210863"/>
                  <a:pt x="6454911" y="1217426"/>
                  <a:pt x="6454911" y="1224719"/>
                </a:cubicBezTo>
                <a:cubicBezTo>
                  <a:pt x="6454911" y="1231282"/>
                  <a:pt x="6448081" y="1237116"/>
                  <a:pt x="6440492" y="1237116"/>
                </a:cubicBezTo>
                <a:cubicBezTo>
                  <a:pt x="6432145" y="1237116"/>
                  <a:pt x="6425315" y="1232741"/>
                  <a:pt x="6425315" y="1224719"/>
                </a:cubicBezTo>
                <a:cubicBezTo>
                  <a:pt x="6425315" y="1217426"/>
                  <a:pt x="6432145" y="1210863"/>
                  <a:pt x="6440492" y="1210863"/>
                </a:cubicBezTo>
                <a:close/>
                <a:moveTo>
                  <a:pt x="6368340" y="1210863"/>
                </a:moveTo>
                <a:cubicBezTo>
                  <a:pt x="6376362" y="1210863"/>
                  <a:pt x="6380737" y="1217426"/>
                  <a:pt x="6380737" y="1224719"/>
                </a:cubicBezTo>
                <a:cubicBezTo>
                  <a:pt x="6380737" y="1232741"/>
                  <a:pt x="6376362" y="1237116"/>
                  <a:pt x="6368340" y="1237116"/>
                </a:cubicBezTo>
                <a:cubicBezTo>
                  <a:pt x="6361047" y="1237116"/>
                  <a:pt x="6354484" y="1232741"/>
                  <a:pt x="6354484" y="1224719"/>
                </a:cubicBezTo>
                <a:cubicBezTo>
                  <a:pt x="6354484" y="1217426"/>
                  <a:pt x="6361047" y="1210863"/>
                  <a:pt x="6368340" y="1210863"/>
                </a:cubicBezTo>
                <a:close/>
                <a:moveTo>
                  <a:pt x="6297511" y="1210863"/>
                </a:moveTo>
                <a:cubicBezTo>
                  <a:pt x="6304074" y="1210863"/>
                  <a:pt x="6309908" y="1217426"/>
                  <a:pt x="6309908" y="1224719"/>
                </a:cubicBezTo>
                <a:cubicBezTo>
                  <a:pt x="6309908" y="1232741"/>
                  <a:pt x="6304074" y="1237116"/>
                  <a:pt x="6297511" y="1237116"/>
                </a:cubicBezTo>
                <a:cubicBezTo>
                  <a:pt x="6290218" y="1237116"/>
                  <a:pt x="6283655" y="1232741"/>
                  <a:pt x="6283655" y="1224719"/>
                </a:cubicBezTo>
                <a:cubicBezTo>
                  <a:pt x="6283655" y="1217426"/>
                  <a:pt x="6290218" y="1210863"/>
                  <a:pt x="6297511" y="1210863"/>
                </a:cubicBezTo>
                <a:close/>
                <a:moveTo>
                  <a:pt x="6226679" y="1210863"/>
                </a:moveTo>
                <a:cubicBezTo>
                  <a:pt x="6233242" y="1210863"/>
                  <a:pt x="6239076" y="1217426"/>
                  <a:pt x="6239076" y="1224719"/>
                </a:cubicBezTo>
                <a:cubicBezTo>
                  <a:pt x="6239076" y="1232741"/>
                  <a:pt x="6233242" y="1237116"/>
                  <a:pt x="6226679" y="1237116"/>
                </a:cubicBezTo>
                <a:cubicBezTo>
                  <a:pt x="6219386" y="1237116"/>
                  <a:pt x="6212823" y="1232741"/>
                  <a:pt x="6212823" y="1224719"/>
                </a:cubicBezTo>
                <a:cubicBezTo>
                  <a:pt x="6212823" y="1217426"/>
                  <a:pt x="6219386" y="1210863"/>
                  <a:pt x="6226679" y="1210863"/>
                </a:cubicBezTo>
                <a:close/>
                <a:moveTo>
                  <a:pt x="6154391" y="1210863"/>
                </a:moveTo>
                <a:cubicBezTo>
                  <a:pt x="6161684" y="1210863"/>
                  <a:pt x="6168247" y="1217426"/>
                  <a:pt x="6168247" y="1224719"/>
                </a:cubicBezTo>
                <a:cubicBezTo>
                  <a:pt x="6168247" y="1232741"/>
                  <a:pt x="6161684" y="1237116"/>
                  <a:pt x="6154391" y="1237116"/>
                </a:cubicBezTo>
                <a:cubicBezTo>
                  <a:pt x="6147828" y="1237116"/>
                  <a:pt x="6141994" y="1232741"/>
                  <a:pt x="6141994" y="1224719"/>
                </a:cubicBezTo>
                <a:cubicBezTo>
                  <a:pt x="6141994" y="1217426"/>
                  <a:pt x="6147828" y="1210863"/>
                  <a:pt x="6154391" y="1210863"/>
                </a:cubicBezTo>
                <a:close/>
                <a:moveTo>
                  <a:pt x="6083559" y="1210863"/>
                </a:moveTo>
                <a:cubicBezTo>
                  <a:pt x="6090852" y="1210863"/>
                  <a:pt x="6097415" y="1217426"/>
                  <a:pt x="6097415" y="1224719"/>
                </a:cubicBezTo>
                <a:cubicBezTo>
                  <a:pt x="6097415" y="1232741"/>
                  <a:pt x="6090852" y="1237116"/>
                  <a:pt x="6083559" y="1237116"/>
                </a:cubicBezTo>
                <a:cubicBezTo>
                  <a:pt x="6076996" y="1237116"/>
                  <a:pt x="6071162" y="1232741"/>
                  <a:pt x="6071162" y="1224719"/>
                </a:cubicBezTo>
                <a:cubicBezTo>
                  <a:pt x="6071162" y="1217426"/>
                  <a:pt x="6076996" y="1210863"/>
                  <a:pt x="6083559" y="1210863"/>
                </a:cubicBezTo>
                <a:close/>
                <a:moveTo>
                  <a:pt x="6009356" y="1210863"/>
                </a:moveTo>
                <a:cubicBezTo>
                  <a:pt x="6016649" y="1210863"/>
                  <a:pt x="6023212" y="1217426"/>
                  <a:pt x="6023212" y="1224719"/>
                </a:cubicBezTo>
                <a:cubicBezTo>
                  <a:pt x="6023212" y="1232741"/>
                  <a:pt x="6016649" y="1237116"/>
                  <a:pt x="6009356" y="1237116"/>
                </a:cubicBezTo>
                <a:cubicBezTo>
                  <a:pt x="6001334" y="1237116"/>
                  <a:pt x="5996959" y="1232741"/>
                  <a:pt x="5996959" y="1224719"/>
                </a:cubicBezTo>
                <a:cubicBezTo>
                  <a:pt x="5996959" y="1217426"/>
                  <a:pt x="6001334" y="1210863"/>
                  <a:pt x="6009356" y="1210863"/>
                </a:cubicBezTo>
                <a:close/>
                <a:moveTo>
                  <a:pt x="5940548" y="1210863"/>
                </a:moveTo>
                <a:cubicBezTo>
                  <a:pt x="5948896" y="1210863"/>
                  <a:pt x="5955726" y="1217426"/>
                  <a:pt x="5955726" y="1224719"/>
                </a:cubicBezTo>
                <a:cubicBezTo>
                  <a:pt x="5955726" y="1232741"/>
                  <a:pt x="5948896" y="1237116"/>
                  <a:pt x="5940548" y="1237116"/>
                </a:cubicBezTo>
                <a:cubicBezTo>
                  <a:pt x="5932960" y="1237116"/>
                  <a:pt x="5926130" y="1232741"/>
                  <a:pt x="5926130" y="1224719"/>
                </a:cubicBezTo>
                <a:cubicBezTo>
                  <a:pt x="5926130" y="1217426"/>
                  <a:pt x="5932960" y="1210863"/>
                  <a:pt x="5940548" y="1210863"/>
                </a:cubicBezTo>
                <a:close/>
                <a:moveTo>
                  <a:pt x="5870088" y="1210863"/>
                </a:moveTo>
                <a:cubicBezTo>
                  <a:pt x="5878650" y="1210863"/>
                  <a:pt x="5884877" y="1217426"/>
                  <a:pt x="5884877" y="1224719"/>
                </a:cubicBezTo>
                <a:cubicBezTo>
                  <a:pt x="5884877" y="1232741"/>
                  <a:pt x="5878650" y="1237116"/>
                  <a:pt x="5870088" y="1237116"/>
                </a:cubicBezTo>
                <a:cubicBezTo>
                  <a:pt x="5862304" y="1237116"/>
                  <a:pt x="5855299" y="1232741"/>
                  <a:pt x="5855299" y="1224719"/>
                </a:cubicBezTo>
                <a:cubicBezTo>
                  <a:pt x="5855299" y="1217426"/>
                  <a:pt x="5862304" y="1210863"/>
                  <a:pt x="5870088" y="1210863"/>
                </a:cubicBezTo>
                <a:close/>
                <a:moveTo>
                  <a:pt x="5799257" y="1210863"/>
                </a:moveTo>
                <a:cubicBezTo>
                  <a:pt x="5807819" y="1210863"/>
                  <a:pt x="5814045" y="1217426"/>
                  <a:pt x="5814045" y="1224719"/>
                </a:cubicBezTo>
                <a:cubicBezTo>
                  <a:pt x="5814045" y="1232741"/>
                  <a:pt x="5807819" y="1237116"/>
                  <a:pt x="5799257" y="1237116"/>
                </a:cubicBezTo>
                <a:cubicBezTo>
                  <a:pt x="5791474" y="1237116"/>
                  <a:pt x="5784469" y="1232741"/>
                  <a:pt x="5784469" y="1224719"/>
                </a:cubicBezTo>
                <a:cubicBezTo>
                  <a:pt x="5784469" y="1217426"/>
                  <a:pt x="5791474" y="1210863"/>
                  <a:pt x="5799257" y="1210863"/>
                </a:cubicBezTo>
                <a:close/>
                <a:moveTo>
                  <a:pt x="5724122" y="1210863"/>
                </a:moveTo>
                <a:cubicBezTo>
                  <a:pt x="5732144" y="1210863"/>
                  <a:pt x="5736519" y="1217868"/>
                  <a:pt x="5736519" y="1225651"/>
                </a:cubicBezTo>
                <a:cubicBezTo>
                  <a:pt x="5736519" y="1234213"/>
                  <a:pt x="5732144" y="1240439"/>
                  <a:pt x="5724122" y="1240439"/>
                </a:cubicBezTo>
                <a:cubicBezTo>
                  <a:pt x="5716100" y="1240439"/>
                  <a:pt x="5710266" y="1234213"/>
                  <a:pt x="5710266" y="1225651"/>
                </a:cubicBezTo>
                <a:cubicBezTo>
                  <a:pt x="5710266" y="1217868"/>
                  <a:pt x="5716100" y="1210863"/>
                  <a:pt x="5724122" y="1210863"/>
                </a:cubicBezTo>
                <a:close/>
                <a:moveTo>
                  <a:pt x="5653291" y="1210863"/>
                </a:moveTo>
                <a:cubicBezTo>
                  <a:pt x="5659125" y="1210863"/>
                  <a:pt x="5665688" y="1217868"/>
                  <a:pt x="5665688" y="1225651"/>
                </a:cubicBezTo>
                <a:cubicBezTo>
                  <a:pt x="5665688" y="1234213"/>
                  <a:pt x="5659125" y="1240439"/>
                  <a:pt x="5653291" y="1240439"/>
                </a:cubicBezTo>
                <a:cubicBezTo>
                  <a:pt x="5645269" y="1240439"/>
                  <a:pt x="5639435" y="1234213"/>
                  <a:pt x="5639435" y="1225651"/>
                </a:cubicBezTo>
                <a:cubicBezTo>
                  <a:pt x="5639435" y="1217868"/>
                  <a:pt x="5645269" y="1210863"/>
                  <a:pt x="5653291" y="1210863"/>
                </a:cubicBezTo>
                <a:close/>
                <a:moveTo>
                  <a:pt x="5582461" y="1210863"/>
                </a:moveTo>
                <a:cubicBezTo>
                  <a:pt x="5588295" y="1210863"/>
                  <a:pt x="5594858" y="1217868"/>
                  <a:pt x="5594858" y="1225651"/>
                </a:cubicBezTo>
                <a:cubicBezTo>
                  <a:pt x="5594858" y="1234213"/>
                  <a:pt x="5588295" y="1240439"/>
                  <a:pt x="5582461" y="1240439"/>
                </a:cubicBezTo>
                <a:cubicBezTo>
                  <a:pt x="5574439" y="1240439"/>
                  <a:pt x="5568605" y="1234213"/>
                  <a:pt x="5568605" y="1225651"/>
                </a:cubicBezTo>
                <a:cubicBezTo>
                  <a:pt x="5568605" y="1217868"/>
                  <a:pt x="5574439" y="1210863"/>
                  <a:pt x="5582461" y="1210863"/>
                </a:cubicBezTo>
                <a:close/>
                <a:moveTo>
                  <a:pt x="5510171" y="1210863"/>
                </a:moveTo>
                <a:cubicBezTo>
                  <a:pt x="5517464" y="1210863"/>
                  <a:pt x="5524027" y="1217868"/>
                  <a:pt x="5524027" y="1225651"/>
                </a:cubicBezTo>
                <a:cubicBezTo>
                  <a:pt x="5524027" y="1234213"/>
                  <a:pt x="5517464" y="1240439"/>
                  <a:pt x="5510171" y="1240439"/>
                </a:cubicBezTo>
                <a:cubicBezTo>
                  <a:pt x="5503608" y="1240439"/>
                  <a:pt x="5497774" y="1234213"/>
                  <a:pt x="5497774" y="1225651"/>
                </a:cubicBezTo>
                <a:cubicBezTo>
                  <a:pt x="5497774" y="1217868"/>
                  <a:pt x="5503608" y="1210863"/>
                  <a:pt x="5510171" y="1210863"/>
                </a:cubicBezTo>
                <a:close/>
                <a:moveTo>
                  <a:pt x="5438937" y="1210863"/>
                </a:moveTo>
                <a:cubicBezTo>
                  <a:pt x="5447182" y="1210863"/>
                  <a:pt x="5453178" y="1217868"/>
                  <a:pt x="5453178" y="1225651"/>
                </a:cubicBezTo>
                <a:cubicBezTo>
                  <a:pt x="5453178" y="1234213"/>
                  <a:pt x="5447182" y="1240439"/>
                  <a:pt x="5438937" y="1240439"/>
                </a:cubicBezTo>
                <a:cubicBezTo>
                  <a:pt x="5431442" y="1240439"/>
                  <a:pt x="5426945" y="1234213"/>
                  <a:pt x="5426945" y="1225651"/>
                </a:cubicBezTo>
                <a:cubicBezTo>
                  <a:pt x="5426945" y="1217868"/>
                  <a:pt x="5431442" y="1210863"/>
                  <a:pt x="5438937" y="1210863"/>
                </a:cubicBezTo>
                <a:close/>
                <a:moveTo>
                  <a:pt x="5367530" y="1210863"/>
                </a:moveTo>
                <a:cubicBezTo>
                  <a:pt x="5376092" y="1210863"/>
                  <a:pt x="5382318" y="1217868"/>
                  <a:pt x="5382318" y="1225651"/>
                </a:cubicBezTo>
                <a:cubicBezTo>
                  <a:pt x="5382318" y="1234213"/>
                  <a:pt x="5376092" y="1240439"/>
                  <a:pt x="5367530" y="1240439"/>
                </a:cubicBezTo>
                <a:cubicBezTo>
                  <a:pt x="5359747" y="1240439"/>
                  <a:pt x="5352742" y="1234213"/>
                  <a:pt x="5352742" y="1225651"/>
                </a:cubicBezTo>
                <a:cubicBezTo>
                  <a:pt x="5352742" y="1217868"/>
                  <a:pt x="5359747" y="1210863"/>
                  <a:pt x="5367530" y="1210863"/>
                </a:cubicBezTo>
                <a:close/>
                <a:moveTo>
                  <a:pt x="5296699" y="1210863"/>
                </a:moveTo>
                <a:cubicBezTo>
                  <a:pt x="5305261" y="1210863"/>
                  <a:pt x="5311488" y="1217868"/>
                  <a:pt x="5311488" y="1225651"/>
                </a:cubicBezTo>
                <a:cubicBezTo>
                  <a:pt x="5311488" y="1234213"/>
                  <a:pt x="5305261" y="1240439"/>
                  <a:pt x="5296699" y="1240439"/>
                </a:cubicBezTo>
                <a:cubicBezTo>
                  <a:pt x="5288915" y="1240439"/>
                  <a:pt x="5281910" y="1234213"/>
                  <a:pt x="5281910" y="1225651"/>
                </a:cubicBezTo>
                <a:cubicBezTo>
                  <a:pt x="5281910" y="1217868"/>
                  <a:pt x="5288915" y="1210863"/>
                  <a:pt x="5296699" y="1210863"/>
                </a:cubicBezTo>
                <a:close/>
                <a:moveTo>
                  <a:pt x="5225869" y="1210863"/>
                </a:moveTo>
                <a:cubicBezTo>
                  <a:pt x="5234431" y="1210863"/>
                  <a:pt x="5240657" y="1217868"/>
                  <a:pt x="5240657" y="1225651"/>
                </a:cubicBezTo>
                <a:cubicBezTo>
                  <a:pt x="5240657" y="1234213"/>
                  <a:pt x="5234431" y="1240439"/>
                  <a:pt x="5225869" y="1240439"/>
                </a:cubicBezTo>
                <a:cubicBezTo>
                  <a:pt x="5217307" y="1240439"/>
                  <a:pt x="5211081" y="1234213"/>
                  <a:pt x="5211081" y="1225651"/>
                </a:cubicBezTo>
                <a:cubicBezTo>
                  <a:pt x="5211081" y="1217868"/>
                  <a:pt x="5217307" y="1210863"/>
                  <a:pt x="5225869" y="1210863"/>
                </a:cubicBezTo>
                <a:close/>
                <a:moveTo>
                  <a:pt x="5154105" y="1210863"/>
                </a:moveTo>
                <a:cubicBezTo>
                  <a:pt x="5162127" y="1210863"/>
                  <a:pt x="5166502" y="1217868"/>
                  <a:pt x="5166502" y="1225651"/>
                </a:cubicBezTo>
                <a:cubicBezTo>
                  <a:pt x="5166502" y="1234213"/>
                  <a:pt x="5162127" y="1240439"/>
                  <a:pt x="5154105" y="1240439"/>
                </a:cubicBezTo>
                <a:cubicBezTo>
                  <a:pt x="5146083" y="1240439"/>
                  <a:pt x="5140249" y="1234213"/>
                  <a:pt x="5140249" y="1225651"/>
                </a:cubicBezTo>
                <a:cubicBezTo>
                  <a:pt x="5140249" y="1217868"/>
                  <a:pt x="5146083" y="1210863"/>
                  <a:pt x="5154105" y="1210863"/>
                </a:cubicBezTo>
                <a:close/>
                <a:moveTo>
                  <a:pt x="5083276" y="1210863"/>
                </a:moveTo>
                <a:cubicBezTo>
                  <a:pt x="5089110" y="1210863"/>
                  <a:pt x="5095673" y="1217868"/>
                  <a:pt x="5095673" y="1225651"/>
                </a:cubicBezTo>
                <a:cubicBezTo>
                  <a:pt x="5095673" y="1234213"/>
                  <a:pt x="5089110" y="1240439"/>
                  <a:pt x="5083276" y="1240439"/>
                </a:cubicBezTo>
                <a:cubicBezTo>
                  <a:pt x="5075254" y="1240439"/>
                  <a:pt x="5069420" y="1234213"/>
                  <a:pt x="5069420" y="1225651"/>
                </a:cubicBezTo>
                <a:cubicBezTo>
                  <a:pt x="5069420" y="1217868"/>
                  <a:pt x="5075254" y="1210863"/>
                  <a:pt x="5083276" y="1210863"/>
                </a:cubicBezTo>
                <a:close/>
                <a:moveTo>
                  <a:pt x="5012445" y="1210863"/>
                </a:moveTo>
                <a:cubicBezTo>
                  <a:pt x="5018279" y="1210863"/>
                  <a:pt x="5024842" y="1217868"/>
                  <a:pt x="5024842" y="1225651"/>
                </a:cubicBezTo>
                <a:cubicBezTo>
                  <a:pt x="5024842" y="1234213"/>
                  <a:pt x="5018279" y="1240439"/>
                  <a:pt x="5012445" y="1240439"/>
                </a:cubicBezTo>
                <a:cubicBezTo>
                  <a:pt x="5004423" y="1240439"/>
                  <a:pt x="4998589" y="1234213"/>
                  <a:pt x="4998589" y="1225651"/>
                </a:cubicBezTo>
                <a:cubicBezTo>
                  <a:pt x="4998589" y="1217868"/>
                  <a:pt x="5004423" y="1210863"/>
                  <a:pt x="5012445" y="1210863"/>
                </a:cubicBezTo>
                <a:close/>
                <a:moveTo>
                  <a:pt x="4940157" y="1210863"/>
                </a:moveTo>
                <a:cubicBezTo>
                  <a:pt x="4948179" y="1210863"/>
                  <a:pt x="4954013" y="1217868"/>
                  <a:pt x="4954013" y="1225651"/>
                </a:cubicBezTo>
                <a:cubicBezTo>
                  <a:pt x="4954013" y="1234213"/>
                  <a:pt x="4948179" y="1240439"/>
                  <a:pt x="4940157" y="1240439"/>
                </a:cubicBezTo>
                <a:cubicBezTo>
                  <a:pt x="4934323" y="1240439"/>
                  <a:pt x="4927760" y="1234213"/>
                  <a:pt x="4927760" y="1225651"/>
                </a:cubicBezTo>
                <a:cubicBezTo>
                  <a:pt x="4927760" y="1217868"/>
                  <a:pt x="4934323" y="1210863"/>
                  <a:pt x="4940157" y="1210863"/>
                </a:cubicBezTo>
                <a:close/>
                <a:moveTo>
                  <a:pt x="4865953" y="1210863"/>
                </a:moveTo>
                <a:cubicBezTo>
                  <a:pt x="4873975" y="1210863"/>
                  <a:pt x="4879809" y="1217868"/>
                  <a:pt x="4879809" y="1225651"/>
                </a:cubicBezTo>
                <a:cubicBezTo>
                  <a:pt x="4879809" y="1234213"/>
                  <a:pt x="4873975" y="1240439"/>
                  <a:pt x="4865953" y="1240439"/>
                </a:cubicBezTo>
                <a:cubicBezTo>
                  <a:pt x="4860119" y="1240439"/>
                  <a:pt x="4853556" y="1234213"/>
                  <a:pt x="4853556" y="1225651"/>
                </a:cubicBezTo>
                <a:cubicBezTo>
                  <a:pt x="4853556" y="1217868"/>
                  <a:pt x="4860119" y="1210863"/>
                  <a:pt x="4865953" y="1210863"/>
                </a:cubicBezTo>
                <a:close/>
                <a:moveTo>
                  <a:pt x="4795122" y="1210863"/>
                </a:moveTo>
                <a:cubicBezTo>
                  <a:pt x="4803144" y="1210863"/>
                  <a:pt x="4808978" y="1217868"/>
                  <a:pt x="4808978" y="1225651"/>
                </a:cubicBezTo>
                <a:cubicBezTo>
                  <a:pt x="4808978" y="1234213"/>
                  <a:pt x="4803144" y="1240439"/>
                  <a:pt x="4795122" y="1240439"/>
                </a:cubicBezTo>
                <a:cubicBezTo>
                  <a:pt x="4787830" y="1240439"/>
                  <a:pt x="4782725" y="1234213"/>
                  <a:pt x="4782725" y="1225651"/>
                </a:cubicBezTo>
                <a:cubicBezTo>
                  <a:pt x="4782725" y="1217868"/>
                  <a:pt x="4787830" y="1210863"/>
                  <a:pt x="4795122" y="1210863"/>
                </a:cubicBezTo>
                <a:close/>
                <a:moveTo>
                  <a:pt x="4726684" y="1210863"/>
                </a:moveTo>
                <a:cubicBezTo>
                  <a:pt x="4735246" y="1210863"/>
                  <a:pt x="4741472" y="1217868"/>
                  <a:pt x="4741472" y="1225651"/>
                </a:cubicBezTo>
                <a:cubicBezTo>
                  <a:pt x="4741472" y="1234213"/>
                  <a:pt x="4735246" y="1240439"/>
                  <a:pt x="4726684" y="1240439"/>
                </a:cubicBezTo>
                <a:cubicBezTo>
                  <a:pt x="4718122" y="1240439"/>
                  <a:pt x="4711896" y="1234213"/>
                  <a:pt x="4711896" y="1225651"/>
                </a:cubicBezTo>
                <a:cubicBezTo>
                  <a:pt x="4711896" y="1217868"/>
                  <a:pt x="4718122" y="1210863"/>
                  <a:pt x="4726684" y="1210863"/>
                </a:cubicBezTo>
                <a:close/>
                <a:moveTo>
                  <a:pt x="4655853" y="1210863"/>
                </a:moveTo>
                <a:cubicBezTo>
                  <a:pt x="4663637" y="1210863"/>
                  <a:pt x="4670642" y="1217868"/>
                  <a:pt x="4670642" y="1225651"/>
                </a:cubicBezTo>
                <a:cubicBezTo>
                  <a:pt x="4670642" y="1234213"/>
                  <a:pt x="4663637" y="1240439"/>
                  <a:pt x="4655853" y="1240439"/>
                </a:cubicBezTo>
                <a:cubicBezTo>
                  <a:pt x="4647291" y="1240439"/>
                  <a:pt x="4641064" y="1234213"/>
                  <a:pt x="4641064" y="1225651"/>
                </a:cubicBezTo>
                <a:cubicBezTo>
                  <a:pt x="4641064" y="1217868"/>
                  <a:pt x="4647291" y="1210863"/>
                  <a:pt x="4655853" y="1210863"/>
                </a:cubicBezTo>
                <a:close/>
                <a:moveTo>
                  <a:pt x="4585023" y="1210863"/>
                </a:moveTo>
                <a:cubicBezTo>
                  <a:pt x="4592806" y="1210863"/>
                  <a:pt x="4599811" y="1217868"/>
                  <a:pt x="4599811" y="1225651"/>
                </a:cubicBezTo>
                <a:cubicBezTo>
                  <a:pt x="4599811" y="1234213"/>
                  <a:pt x="4592806" y="1240439"/>
                  <a:pt x="4585023" y="1240439"/>
                </a:cubicBezTo>
                <a:cubicBezTo>
                  <a:pt x="4576461" y="1240439"/>
                  <a:pt x="4570235" y="1234213"/>
                  <a:pt x="4570235" y="1225651"/>
                </a:cubicBezTo>
                <a:cubicBezTo>
                  <a:pt x="4570235" y="1217868"/>
                  <a:pt x="4576461" y="1210863"/>
                  <a:pt x="4585023" y="1210863"/>
                </a:cubicBezTo>
                <a:close/>
                <a:moveTo>
                  <a:pt x="4513260" y="1210863"/>
                </a:moveTo>
                <a:cubicBezTo>
                  <a:pt x="4520553" y="1210863"/>
                  <a:pt x="4525657" y="1217868"/>
                  <a:pt x="4525657" y="1225651"/>
                </a:cubicBezTo>
                <a:cubicBezTo>
                  <a:pt x="4525657" y="1234213"/>
                  <a:pt x="4520553" y="1240439"/>
                  <a:pt x="4513260" y="1240439"/>
                </a:cubicBezTo>
                <a:cubicBezTo>
                  <a:pt x="4505238" y="1240439"/>
                  <a:pt x="4499404" y="1234213"/>
                  <a:pt x="4499404" y="1225651"/>
                </a:cubicBezTo>
                <a:cubicBezTo>
                  <a:pt x="4499404" y="1217868"/>
                  <a:pt x="4505238" y="1210863"/>
                  <a:pt x="4513260" y="1210863"/>
                </a:cubicBezTo>
                <a:close/>
                <a:moveTo>
                  <a:pt x="4439056" y="1210863"/>
                </a:moveTo>
                <a:cubicBezTo>
                  <a:pt x="4445619" y="1210863"/>
                  <a:pt x="4451453" y="1217868"/>
                  <a:pt x="4451453" y="1225651"/>
                </a:cubicBezTo>
                <a:cubicBezTo>
                  <a:pt x="4451453" y="1234213"/>
                  <a:pt x="4445619" y="1240439"/>
                  <a:pt x="4439056" y="1240439"/>
                </a:cubicBezTo>
                <a:cubicBezTo>
                  <a:pt x="4431763" y="1240439"/>
                  <a:pt x="4425200" y="1234213"/>
                  <a:pt x="4425200" y="1225651"/>
                </a:cubicBezTo>
                <a:cubicBezTo>
                  <a:pt x="4425200" y="1217868"/>
                  <a:pt x="4431763" y="1210863"/>
                  <a:pt x="4439056" y="1210863"/>
                </a:cubicBezTo>
                <a:close/>
                <a:moveTo>
                  <a:pt x="4366768" y="1210863"/>
                </a:moveTo>
                <a:cubicBezTo>
                  <a:pt x="4374790" y="1210863"/>
                  <a:pt x="4380624" y="1217868"/>
                  <a:pt x="4380624" y="1225651"/>
                </a:cubicBezTo>
                <a:cubicBezTo>
                  <a:pt x="4380624" y="1234213"/>
                  <a:pt x="4374790" y="1240439"/>
                  <a:pt x="4366768" y="1240439"/>
                </a:cubicBezTo>
                <a:cubicBezTo>
                  <a:pt x="4360934" y="1240439"/>
                  <a:pt x="4354371" y="1234213"/>
                  <a:pt x="4354371" y="1225651"/>
                </a:cubicBezTo>
                <a:cubicBezTo>
                  <a:pt x="4354371" y="1217868"/>
                  <a:pt x="4360934" y="1210863"/>
                  <a:pt x="4366768" y="1210863"/>
                </a:cubicBezTo>
                <a:close/>
                <a:moveTo>
                  <a:pt x="4295937" y="1210863"/>
                </a:moveTo>
                <a:cubicBezTo>
                  <a:pt x="4303959" y="1210863"/>
                  <a:pt x="4309793" y="1217868"/>
                  <a:pt x="4309793" y="1225651"/>
                </a:cubicBezTo>
                <a:cubicBezTo>
                  <a:pt x="4309793" y="1234213"/>
                  <a:pt x="4303959" y="1240439"/>
                  <a:pt x="4295937" y="1240439"/>
                </a:cubicBezTo>
                <a:cubicBezTo>
                  <a:pt x="4290103" y="1240439"/>
                  <a:pt x="4283540" y="1234213"/>
                  <a:pt x="4283540" y="1225651"/>
                </a:cubicBezTo>
                <a:cubicBezTo>
                  <a:pt x="4283540" y="1217868"/>
                  <a:pt x="4290103" y="1210863"/>
                  <a:pt x="4295937" y="1210863"/>
                </a:cubicBezTo>
                <a:close/>
                <a:moveTo>
                  <a:pt x="368953" y="1210863"/>
                </a:moveTo>
                <a:cubicBezTo>
                  <a:pt x="377515" y="1210863"/>
                  <a:pt x="383742" y="1217868"/>
                  <a:pt x="383742" y="1225651"/>
                </a:cubicBezTo>
                <a:cubicBezTo>
                  <a:pt x="383742" y="1234213"/>
                  <a:pt x="377515" y="1240439"/>
                  <a:pt x="368953" y="1240439"/>
                </a:cubicBezTo>
                <a:cubicBezTo>
                  <a:pt x="361170" y="1240439"/>
                  <a:pt x="354165" y="1234213"/>
                  <a:pt x="354165" y="1225651"/>
                </a:cubicBezTo>
                <a:cubicBezTo>
                  <a:pt x="354165" y="1217868"/>
                  <a:pt x="361170" y="1210863"/>
                  <a:pt x="368953" y="1210863"/>
                </a:cubicBezTo>
                <a:close/>
                <a:moveTo>
                  <a:pt x="297189" y="1210863"/>
                </a:moveTo>
                <a:cubicBezTo>
                  <a:pt x="305211" y="1210863"/>
                  <a:pt x="309586" y="1217868"/>
                  <a:pt x="309586" y="1225651"/>
                </a:cubicBezTo>
                <a:cubicBezTo>
                  <a:pt x="309586" y="1234213"/>
                  <a:pt x="305211" y="1240439"/>
                  <a:pt x="297189" y="1240439"/>
                </a:cubicBezTo>
                <a:cubicBezTo>
                  <a:pt x="289897" y="1240439"/>
                  <a:pt x="283334" y="1234213"/>
                  <a:pt x="283334" y="1225651"/>
                </a:cubicBezTo>
                <a:cubicBezTo>
                  <a:pt x="283334" y="1217868"/>
                  <a:pt x="289897" y="1210863"/>
                  <a:pt x="297189" y="1210863"/>
                </a:cubicBezTo>
                <a:close/>
                <a:moveTo>
                  <a:pt x="226361" y="1210863"/>
                </a:moveTo>
                <a:cubicBezTo>
                  <a:pt x="232195" y="1210863"/>
                  <a:pt x="238759" y="1217868"/>
                  <a:pt x="238759" y="1225651"/>
                </a:cubicBezTo>
                <a:cubicBezTo>
                  <a:pt x="238759" y="1234213"/>
                  <a:pt x="232195" y="1240439"/>
                  <a:pt x="226361" y="1240439"/>
                </a:cubicBezTo>
                <a:cubicBezTo>
                  <a:pt x="218338" y="1240439"/>
                  <a:pt x="212504" y="1234213"/>
                  <a:pt x="212504" y="1225651"/>
                </a:cubicBezTo>
                <a:cubicBezTo>
                  <a:pt x="212504" y="1217868"/>
                  <a:pt x="218338" y="1210863"/>
                  <a:pt x="226361" y="1210863"/>
                </a:cubicBezTo>
                <a:close/>
                <a:moveTo>
                  <a:pt x="155527" y="1210863"/>
                </a:moveTo>
                <a:cubicBezTo>
                  <a:pt x="161361" y="1210863"/>
                  <a:pt x="167924" y="1217868"/>
                  <a:pt x="167924" y="1225651"/>
                </a:cubicBezTo>
                <a:cubicBezTo>
                  <a:pt x="167924" y="1234213"/>
                  <a:pt x="161361" y="1240439"/>
                  <a:pt x="155527" y="1240439"/>
                </a:cubicBezTo>
                <a:cubicBezTo>
                  <a:pt x="147505" y="1240439"/>
                  <a:pt x="141671" y="1234213"/>
                  <a:pt x="141671" y="1225651"/>
                </a:cubicBezTo>
                <a:cubicBezTo>
                  <a:pt x="141671" y="1217868"/>
                  <a:pt x="147505" y="1210863"/>
                  <a:pt x="155527" y="1210863"/>
                </a:cubicBezTo>
                <a:close/>
                <a:moveTo>
                  <a:pt x="83239" y="1210863"/>
                </a:moveTo>
                <a:cubicBezTo>
                  <a:pt x="90531" y="1210863"/>
                  <a:pt x="97095" y="1217868"/>
                  <a:pt x="97095" y="1225651"/>
                </a:cubicBezTo>
                <a:cubicBezTo>
                  <a:pt x="97095" y="1234213"/>
                  <a:pt x="90531" y="1240439"/>
                  <a:pt x="83239" y="1240439"/>
                </a:cubicBezTo>
                <a:cubicBezTo>
                  <a:pt x="76675" y="1240439"/>
                  <a:pt x="70841" y="1234213"/>
                  <a:pt x="70841" y="1225651"/>
                </a:cubicBezTo>
                <a:cubicBezTo>
                  <a:pt x="70841" y="1217868"/>
                  <a:pt x="76675" y="1210863"/>
                  <a:pt x="83239" y="1210863"/>
                </a:cubicBezTo>
                <a:close/>
                <a:moveTo>
                  <a:pt x="12003" y="1210863"/>
                </a:moveTo>
                <a:cubicBezTo>
                  <a:pt x="20248" y="1210863"/>
                  <a:pt x="26244" y="1217868"/>
                  <a:pt x="26244" y="1225651"/>
                </a:cubicBezTo>
                <a:cubicBezTo>
                  <a:pt x="26244" y="1234213"/>
                  <a:pt x="20248" y="1240439"/>
                  <a:pt x="12003" y="1240439"/>
                </a:cubicBezTo>
                <a:cubicBezTo>
                  <a:pt x="4508" y="1240439"/>
                  <a:pt x="10" y="1234213"/>
                  <a:pt x="10" y="1225651"/>
                </a:cubicBezTo>
                <a:cubicBezTo>
                  <a:pt x="10" y="1217868"/>
                  <a:pt x="4508" y="1210863"/>
                  <a:pt x="12003" y="1210863"/>
                </a:cubicBezTo>
                <a:close/>
                <a:moveTo>
                  <a:pt x="7013492" y="1140032"/>
                </a:moveTo>
                <a:cubicBezTo>
                  <a:pt x="7021275" y="1140032"/>
                  <a:pt x="7028280" y="1146595"/>
                  <a:pt x="7028280" y="1152429"/>
                </a:cubicBezTo>
                <a:cubicBezTo>
                  <a:pt x="7028280" y="1160451"/>
                  <a:pt x="7021275" y="1166286"/>
                  <a:pt x="7013492" y="1166286"/>
                </a:cubicBezTo>
                <a:cubicBezTo>
                  <a:pt x="7004930" y="1166286"/>
                  <a:pt x="6998704" y="1160451"/>
                  <a:pt x="6998704" y="1152429"/>
                </a:cubicBezTo>
                <a:cubicBezTo>
                  <a:pt x="6998704" y="1146595"/>
                  <a:pt x="7004930" y="1140032"/>
                  <a:pt x="7013492" y="1140032"/>
                </a:cubicBezTo>
                <a:close/>
                <a:moveTo>
                  <a:pt x="6939085" y="1140032"/>
                </a:moveTo>
                <a:cubicBezTo>
                  <a:pt x="6946378" y="1140032"/>
                  <a:pt x="6950753" y="1146595"/>
                  <a:pt x="6950753" y="1152429"/>
                </a:cubicBezTo>
                <a:cubicBezTo>
                  <a:pt x="6950753" y="1160451"/>
                  <a:pt x="6946378" y="1166286"/>
                  <a:pt x="6939085" y="1166286"/>
                </a:cubicBezTo>
                <a:cubicBezTo>
                  <a:pt x="6931063" y="1166286"/>
                  <a:pt x="6924500" y="1160451"/>
                  <a:pt x="6924500" y="1152429"/>
                </a:cubicBezTo>
                <a:cubicBezTo>
                  <a:pt x="6924500" y="1146595"/>
                  <a:pt x="6931063" y="1140032"/>
                  <a:pt x="6939085" y="1140032"/>
                </a:cubicBezTo>
                <a:close/>
                <a:moveTo>
                  <a:pt x="6867525" y="1140032"/>
                </a:moveTo>
                <a:cubicBezTo>
                  <a:pt x="6874088" y="1140032"/>
                  <a:pt x="6879922" y="1146595"/>
                  <a:pt x="6879922" y="1153888"/>
                </a:cubicBezTo>
                <a:cubicBezTo>
                  <a:pt x="6879922" y="1160451"/>
                  <a:pt x="6874088" y="1166286"/>
                  <a:pt x="6867525" y="1166286"/>
                </a:cubicBezTo>
                <a:cubicBezTo>
                  <a:pt x="6860232" y="1166286"/>
                  <a:pt x="6853669" y="1160451"/>
                  <a:pt x="6853669" y="1153888"/>
                </a:cubicBezTo>
                <a:cubicBezTo>
                  <a:pt x="6853669" y="1146595"/>
                  <a:pt x="6860232" y="1140032"/>
                  <a:pt x="6867525" y="1140032"/>
                </a:cubicBezTo>
                <a:close/>
                <a:moveTo>
                  <a:pt x="6796696" y="1140032"/>
                </a:moveTo>
                <a:cubicBezTo>
                  <a:pt x="6803259" y="1140032"/>
                  <a:pt x="6809093" y="1146595"/>
                  <a:pt x="6809093" y="1153888"/>
                </a:cubicBezTo>
                <a:cubicBezTo>
                  <a:pt x="6809093" y="1160451"/>
                  <a:pt x="6803259" y="1166286"/>
                  <a:pt x="6796696" y="1166286"/>
                </a:cubicBezTo>
                <a:cubicBezTo>
                  <a:pt x="6789403" y="1166286"/>
                  <a:pt x="6782840" y="1160451"/>
                  <a:pt x="6782840" y="1153888"/>
                </a:cubicBezTo>
                <a:cubicBezTo>
                  <a:pt x="6782840" y="1146595"/>
                  <a:pt x="6789403" y="1140032"/>
                  <a:pt x="6796696" y="1140032"/>
                </a:cubicBezTo>
                <a:close/>
                <a:moveTo>
                  <a:pt x="6724405" y="1140032"/>
                </a:moveTo>
                <a:cubicBezTo>
                  <a:pt x="6732427" y="1140032"/>
                  <a:pt x="6738261" y="1146595"/>
                  <a:pt x="6738261" y="1153888"/>
                </a:cubicBezTo>
                <a:cubicBezTo>
                  <a:pt x="6738261" y="1160451"/>
                  <a:pt x="6732427" y="1166286"/>
                  <a:pt x="6724405" y="1166286"/>
                </a:cubicBezTo>
                <a:cubicBezTo>
                  <a:pt x="6718571" y="1166286"/>
                  <a:pt x="6712008" y="1160451"/>
                  <a:pt x="6712008" y="1153888"/>
                </a:cubicBezTo>
                <a:cubicBezTo>
                  <a:pt x="6712008" y="1146595"/>
                  <a:pt x="6718571" y="1140032"/>
                  <a:pt x="6724405" y="1140032"/>
                </a:cubicBezTo>
                <a:close/>
                <a:moveTo>
                  <a:pt x="6653576" y="1140032"/>
                </a:moveTo>
                <a:cubicBezTo>
                  <a:pt x="6660869" y="1140032"/>
                  <a:pt x="6667432" y="1146595"/>
                  <a:pt x="6667432" y="1153888"/>
                </a:cubicBezTo>
                <a:cubicBezTo>
                  <a:pt x="6667432" y="1160451"/>
                  <a:pt x="6660869" y="1166286"/>
                  <a:pt x="6653576" y="1166286"/>
                </a:cubicBezTo>
                <a:cubicBezTo>
                  <a:pt x="6645554" y="1166286"/>
                  <a:pt x="6641179" y="1160451"/>
                  <a:pt x="6641179" y="1153888"/>
                </a:cubicBezTo>
                <a:cubicBezTo>
                  <a:pt x="6641179" y="1146595"/>
                  <a:pt x="6645554" y="1140032"/>
                  <a:pt x="6653576" y="1140032"/>
                </a:cubicBezTo>
                <a:close/>
                <a:moveTo>
                  <a:pt x="6581764" y="1140032"/>
                </a:moveTo>
                <a:cubicBezTo>
                  <a:pt x="6589547" y="1140032"/>
                  <a:pt x="6596552" y="1146595"/>
                  <a:pt x="6596552" y="1153888"/>
                </a:cubicBezTo>
                <a:cubicBezTo>
                  <a:pt x="6596552" y="1160451"/>
                  <a:pt x="6589547" y="1166286"/>
                  <a:pt x="6581764" y="1166286"/>
                </a:cubicBezTo>
                <a:cubicBezTo>
                  <a:pt x="6573202" y="1166286"/>
                  <a:pt x="6566976" y="1160451"/>
                  <a:pt x="6566976" y="1153888"/>
                </a:cubicBezTo>
                <a:cubicBezTo>
                  <a:pt x="6566976" y="1146595"/>
                  <a:pt x="6573202" y="1140032"/>
                  <a:pt x="6581764" y="1140032"/>
                </a:cubicBezTo>
                <a:close/>
                <a:moveTo>
                  <a:pt x="6510933" y="1140032"/>
                </a:moveTo>
                <a:cubicBezTo>
                  <a:pt x="6518717" y="1140032"/>
                  <a:pt x="6525722" y="1146595"/>
                  <a:pt x="6525722" y="1153888"/>
                </a:cubicBezTo>
                <a:cubicBezTo>
                  <a:pt x="6525722" y="1160451"/>
                  <a:pt x="6518717" y="1166286"/>
                  <a:pt x="6510933" y="1166286"/>
                </a:cubicBezTo>
                <a:cubicBezTo>
                  <a:pt x="6502371" y="1166286"/>
                  <a:pt x="6496144" y="1160451"/>
                  <a:pt x="6496144" y="1153888"/>
                </a:cubicBezTo>
                <a:cubicBezTo>
                  <a:pt x="6496144" y="1146595"/>
                  <a:pt x="6502371" y="1140032"/>
                  <a:pt x="6510933" y="1140032"/>
                </a:cubicBezTo>
                <a:close/>
                <a:moveTo>
                  <a:pt x="6440492" y="1140032"/>
                </a:moveTo>
                <a:cubicBezTo>
                  <a:pt x="6448081" y="1140032"/>
                  <a:pt x="6454911" y="1146595"/>
                  <a:pt x="6454911" y="1153888"/>
                </a:cubicBezTo>
                <a:cubicBezTo>
                  <a:pt x="6454911" y="1160451"/>
                  <a:pt x="6448081" y="1166286"/>
                  <a:pt x="6440492" y="1166286"/>
                </a:cubicBezTo>
                <a:cubicBezTo>
                  <a:pt x="6432145" y="1166286"/>
                  <a:pt x="6425315" y="1160451"/>
                  <a:pt x="6425315" y="1153888"/>
                </a:cubicBezTo>
                <a:cubicBezTo>
                  <a:pt x="6425315" y="1146595"/>
                  <a:pt x="6432145" y="1140032"/>
                  <a:pt x="6440492" y="1140032"/>
                </a:cubicBezTo>
                <a:close/>
                <a:moveTo>
                  <a:pt x="6368340" y="1140032"/>
                </a:moveTo>
                <a:cubicBezTo>
                  <a:pt x="6376362" y="1140032"/>
                  <a:pt x="6380737" y="1146595"/>
                  <a:pt x="6380737" y="1153888"/>
                </a:cubicBezTo>
                <a:cubicBezTo>
                  <a:pt x="6380737" y="1160451"/>
                  <a:pt x="6376362" y="1166286"/>
                  <a:pt x="6368340" y="1166286"/>
                </a:cubicBezTo>
                <a:cubicBezTo>
                  <a:pt x="6361047" y="1166286"/>
                  <a:pt x="6354484" y="1160451"/>
                  <a:pt x="6354484" y="1153888"/>
                </a:cubicBezTo>
                <a:cubicBezTo>
                  <a:pt x="6354484" y="1146595"/>
                  <a:pt x="6361047" y="1140032"/>
                  <a:pt x="6368340" y="1140032"/>
                </a:cubicBezTo>
                <a:close/>
                <a:moveTo>
                  <a:pt x="6297511" y="1140032"/>
                </a:moveTo>
                <a:cubicBezTo>
                  <a:pt x="6304074" y="1140032"/>
                  <a:pt x="6309908" y="1146595"/>
                  <a:pt x="6309908" y="1153888"/>
                </a:cubicBezTo>
                <a:cubicBezTo>
                  <a:pt x="6309908" y="1160451"/>
                  <a:pt x="6304074" y="1166286"/>
                  <a:pt x="6297511" y="1166286"/>
                </a:cubicBezTo>
                <a:cubicBezTo>
                  <a:pt x="6290218" y="1166286"/>
                  <a:pt x="6283655" y="1160451"/>
                  <a:pt x="6283655" y="1153888"/>
                </a:cubicBezTo>
                <a:cubicBezTo>
                  <a:pt x="6283655" y="1146595"/>
                  <a:pt x="6290218" y="1140032"/>
                  <a:pt x="6297511" y="1140032"/>
                </a:cubicBezTo>
                <a:close/>
                <a:moveTo>
                  <a:pt x="6226679" y="1140032"/>
                </a:moveTo>
                <a:cubicBezTo>
                  <a:pt x="6233242" y="1140032"/>
                  <a:pt x="6239076" y="1146595"/>
                  <a:pt x="6239076" y="1153888"/>
                </a:cubicBezTo>
                <a:cubicBezTo>
                  <a:pt x="6239076" y="1160451"/>
                  <a:pt x="6233242" y="1166286"/>
                  <a:pt x="6226679" y="1166286"/>
                </a:cubicBezTo>
                <a:cubicBezTo>
                  <a:pt x="6219386" y="1166286"/>
                  <a:pt x="6212823" y="1160451"/>
                  <a:pt x="6212823" y="1153888"/>
                </a:cubicBezTo>
                <a:cubicBezTo>
                  <a:pt x="6212823" y="1146595"/>
                  <a:pt x="6219386" y="1140032"/>
                  <a:pt x="6226679" y="1140032"/>
                </a:cubicBezTo>
                <a:close/>
                <a:moveTo>
                  <a:pt x="6154391" y="1140032"/>
                </a:moveTo>
                <a:cubicBezTo>
                  <a:pt x="6161684" y="1140032"/>
                  <a:pt x="6168247" y="1146595"/>
                  <a:pt x="6168247" y="1153888"/>
                </a:cubicBezTo>
                <a:cubicBezTo>
                  <a:pt x="6168247" y="1160451"/>
                  <a:pt x="6161684" y="1166286"/>
                  <a:pt x="6154391" y="1166286"/>
                </a:cubicBezTo>
                <a:cubicBezTo>
                  <a:pt x="6147828" y="1166286"/>
                  <a:pt x="6141994" y="1160451"/>
                  <a:pt x="6141994" y="1153888"/>
                </a:cubicBezTo>
                <a:cubicBezTo>
                  <a:pt x="6141994" y="1146595"/>
                  <a:pt x="6147828" y="1140032"/>
                  <a:pt x="6154391" y="1140032"/>
                </a:cubicBezTo>
                <a:close/>
                <a:moveTo>
                  <a:pt x="6083559" y="1140032"/>
                </a:moveTo>
                <a:cubicBezTo>
                  <a:pt x="6090852" y="1140032"/>
                  <a:pt x="6097415" y="1146595"/>
                  <a:pt x="6097415" y="1153888"/>
                </a:cubicBezTo>
                <a:cubicBezTo>
                  <a:pt x="6097415" y="1160451"/>
                  <a:pt x="6090852" y="1166286"/>
                  <a:pt x="6083559" y="1166286"/>
                </a:cubicBezTo>
                <a:cubicBezTo>
                  <a:pt x="6076996" y="1166286"/>
                  <a:pt x="6071162" y="1160451"/>
                  <a:pt x="6071162" y="1153888"/>
                </a:cubicBezTo>
                <a:cubicBezTo>
                  <a:pt x="6071162" y="1146595"/>
                  <a:pt x="6076996" y="1140032"/>
                  <a:pt x="6083559" y="1140032"/>
                </a:cubicBezTo>
                <a:close/>
                <a:moveTo>
                  <a:pt x="6009356" y="1140032"/>
                </a:moveTo>
                <a:cubicBezTo>
                  <a:pt x="6016649" y="1140032"/>
                  <a:pt x="6023212" y="1146595"/>
                  <a:pt x="6023212" y="1153888"/>
                </a:cubicBezTo>
                <a:cubicBezTo>
                  <a:pt x="6023212" y="1160451"/>
                  <a:pt x="6016649" y="1166286"/>
                  <a:pt x="6009356" y="1166286"/>
                </a:cubicBezTo>
                <a:cubicBezTo>
                  <a:pt x="6001334" y="1166286"/>
                  <a:pt x="5996959" y="1160451"/>
                  <a:pt x="5996959" y="1153888"/>
                </a:cubicBezTo>
                <a:cubicBezTo>
                  <a:pt x="5996959" y="1146595"/>
                  <a:pt x="6001334" y="1140032"/>
                  <a:pt x="6009356" y="1140032"/>
                </a:cubicBezTo>
                <a:close/>
                <a:moveTo>
                  <a:pt x="5940548" y="1140032"/>
                </a:moveTo>
                <a:cubicBezTo>
                  <a:pt x="5948896" y="1140032"/>
                  <a:pt x="5955726" y="1146595"/>
                  <a:pt x="5955726" y="1153888"/>
                </a:cubicBezTo>
                <a:cubicBezTo>
                  <a:pt x="5955726" y="1160451"/>
                  <a:pt x="5948896" y="1166286"/>
                  <a:pt x="5940548" y="1166286"/>
                </a:cubicBezTo>
                <a:cubicBezTo>
                  <a:pt x="5932960" y="1166286"/>
                  <a:pt x="5926130" y="1160451"/>
                  <a:pt x="5926130" y="1153888"/>
                </a:cubicBezTo>
                <a:cubicBezTo>
                  <a:pt x="5926130" y="1146595"/>
                  <a:pt x="5932960" y="1140032"/>
                  <a:pt x="5940548" y="1140032"/>
                </a:cubicBezTo>
                <a:close/>
                <a:moveTo>
                  <a:pt x="5870088" y="1140032"/>
                </a:moveTo>
                <a:cubicBezTo>
                  <a:pt x="5878650" y="1140032"/>
                  <a:pt x="5884877" y="1146595"/>
                  <a:pt x="5884877" y="1153888"/>
                </a:cubicBezTo>
                <a:cubicBezTo>
                  <a:pt x="5884877" y="1160451"/>
                  <a:pt x="5878650" y="1166286"/>
                  <a:pt x="5870088" y="1166286"/>
                </a:cubicBezTo>
                <a:cubicBezTo>
                  <a:pt x="5862304" y="1166286"/>
                  <a:pt x="5855299" y="1161910"/>
                  <a:pt x="5855299" y="1153888"/>
                </a:cubicBezTo>
                <a:cubicBezTo>
                  <a:pt x="5855299" y="1146595"/>
                  <a:pt x="5862304" y="1140032"/>
                  <a:pt x="5870088" y="1140032"/>
                </a:cubicBezTo>
                <a:close/>
                <a:moveTo>
                  <a:pt x="5799257" y="1140032"/>
                </a:moveTo>
                <a:cubicBezTo>
                  <a:pt x="5807819" y="1140032"/>
                  <a:pt x="5814045" y="1146595"/>
                  <a:pt x="5814045" y="1153888"/>
                </a:cubicBezTo>
                <a:cubicBezTo>
                  <a:pt x="5814045" y="1161910"/>
                  <a:pt x="5807819" y="1166286"/>
                  <a:pt x="5799257" y="1166286"/>
                </a:cubicBezTo>
                <a:cubicBezTo>
                  <a:pt x="5791474" y="1166286"/>
                  <a:pt x="5784469" y="1161910"/>
                  <a:pt x="5784469" y="1153888"/>
                </a:cubicBezTo>
                <a:cubicBezTo>
                  <a:pt x="5784469" y="1146595"/>
                  <a:pt x="5791474" y="1140032"/>
                  <a:pt x="5799257" y="1140032"/>
                </a:cubicBezTo>
                <a:close/>
                <a:moveTo>
                  <a:pt x="5724122" y="1140032"/>
                </a:moveTo>
                <a:cubicBezTo>
                  <a:pt x="5732144" y="1140032"/>
                  <a:pt x="5736519" y="1146595"/>
                  <a:pt x="5736519" y="1153888"/>
                </a:cubicBezTo>
                <a:cubicBezTo>
                  <a:pt x="5736519" y="1161910"/>
                  <a:pt x="5732144" y="1166286"/>
                  <a:pt x="5724122" y="1166286"/>
                </a:cubicBezTo>
                <a:cubicBezTo>
                  <a:pt x="5716100" y="1166286"/>
                  <a:pt x="5710266" y="1161910"/>
                  <a:pt x="5710266" y="1153888"/>
                </a:cubicBezTo>
                <a:cubicBezTo>
                  <a:pt x="5710266" y="1146595"/>
                  <a:pt x="5716100" y="1140032"/>
                  <a:pt x="5724122" y="1140032"/>
                </a:cubicBezTo>
                <a:close/>
                <a:moveTo>
                  <a:pt x="5653291" y="1140032"/>
                </a:moveTo>
                <a:cubicBezTo>
                  <a:pt x="5659125" y="1140032"/>
                  <a:pt x="5665688" y="1146595"/>
                  <a:pt x="5665688" y="1153888"/>
                </a:cubicBezTo>
                <a:cubicBezTo>
                  <a:pt x="5665688" y="1161910"/>
                  <a:pt x="5659125" y="1166286"/>
                  <a:pt x="5653291" y="1166286"/>
                </a:cubicBezTo>
                <a:cubicBezTo>
                  <a:pt x="5645269" y="1166286"/>
                  <a:pt x="5639435" y="1161910"/>
                  <a:pt x="5639435" y="1153888"/>
                </a:cubicBezTo>
                <a:cubicBezTo>
                  <a:pt x="5639435" y="1146595"/>
                  <a:pt x="5645269" y="1140032"/>
                  <a:pt x="5653291" y="1140032"/>
                </a:cubicBezTo>
                <a:close/>
                <a:moveTo>
                  <a:pt x="5581002" y="1140032"/>
                </a:moveTo>
                <a:cubicBezTo>
                  <a:pt x="5588295" y="1140032"/>
                  <a:pt x="5594858" y="1146595"/>
                  <a:pt x="5594858" y="1153888"/>
                </a:cubicBezTo>
                <a:cubicBezTo>
                  <a:pt x="5594858" y="1161910"/>
                  <a:pt x="5588295" y="1166286"/>
                  <a:pt x="5581002" y="1166286"/>
                </a:cubicBezTo>
                <a:cubicBezTo>
                  <a:pt x="5574439" y="1166286"/>
                  <a:pt x="5568605" y="1161910"/>
                  <a:pt x="5568605" y="1153888"/>
                </a:cubicBezTo>
                <a:cubicBezTo>
                  <a:pt x="5568605" y="1146595"/>
                  <a:pt x="5574439" y="1140032"/>
                  <a:pt x="5581002" y="1140032"/>
                </a:cubicBezTo>
                <a:close/>
                <a:moveTo>
                  <a:pt x="5510171" y="1140032"/>
                </a:moveTo>
                <a:cubicBezTo>
                  <a:pt x="5517464" y="1140032"/>
                  <a:pt x="5524027" y="1146595"/>
                  <a:pt x="5524027" y="1153888"/>
                </a:cubicBezTo>
                <a:cubicBezTo>
                  <a:pt x="5524027" y="1161910"/>
                  <a:pt x="5517464" y="1166286"/>
                  <a:pt x="5510171" y="1166286"/>
                </a:cubicBezTo>
                <a:cubicBezTo>
                  <a:pt x="5503608" y="1166286"/>
                  <a:pt x="5497774" y="1161910"/>
                  <a:pt x="5497774" y="1153888"/>
                </a:cubicBezTo>
                <a:cubicBezTo>
                  <a:pt x="5497774" y="1146595"/>
                  <a:pt x="5503608" y="1140032"/>
                  <a:pt x="5510171" y="1140032"/>
                </a:cubicBezTo>
                <a:close/>
                <a:moveTo>
                  <a:pt x="5438937" y="1140032"/>
                </a:moveTo>
                <a:cubicBezTo>
                  <a:pt x="5447182" y="1140032"/>
                  <a:pt x="5453178" y="1146595"/>
                  <a:pt x="5453178" y="1153888"/>
                </a:cubicBezTo>
                <a:cubicBezTo>
                  <a:pt x="5453178" y="1161910"/>
                  <a:pt x="5447182" y="1166286"/>
                  <a:pt x="5438937" y="1166286"/>
                </a:cubicBezTo>
                <a:cubicBezTo>
                  <a:pt x="5431442" y="1166286"/>
                  <a:pt x="5426945" y="1161910"/>
                  <a:pt x="5426945" y="1153888"/>
                </a:cubicBezTo>
                <a:cubicBezTo>
                  <a:pt x="5426945" y="1146595"/>
                  <a:pt x="5431442" y="1140032"/>
                  <a:pt x="5438937" y="1140032"/>
                </a:cubicBezTo>
                <a:close/>
                <a:moveTo>
                  <a:pt x="5367530" y="1140032"/>
                </a:moveTo>
                <a:cubicBezTo>
                  <a:pt x="5376092" y="1140032"/>
                  <a:pt x="5382318" y="1146595"/>
                  <a:pt x="5382318" y="1153888"/>
                </a:cubicBezTo>
                <a:cubicBezTo>
                  <a:pt x="5382318" y="1161910"/>
                  <a:pt x="5376092" y="1166286"/>
                  <a:pt x="5367530" y="1166286"/>
                </a:cubicBezTo>
                <a:cubicBezTo>
                  <a:pt x="5359747" y="1166286"/>
                  <a:pt x="5352742" y="1161910"/>
                  <a:pt x="5352742" y="1153888"/>
                </a:cubicBezTo>
                <a:cubicBezTo>
                  <a:pt x="5352742" y="1146595"/>
                  <a:pt x="5359747" y="1140032"/>
                  <a:pt x="5367530" y="1140032"/>
                </a:cubicBezTo>
                <a:close/>
                <a:moveTo>
                  <a:pt x="5296699" y="1140032"/>
                </a:moveTo>
                <a:cubicBezTo>
                  <a:pt x="5305261" y="1140032"/>
                  <a:pt x="5311488" y="1146595"/>
                  <a:pt x="5311488" y="1153888"/>
                </a:cubicBezTo>
                <a:cubicBezTo>
                  <a:pt x="5311488" y="1161910"/>
                  <a:pt x="5305261" y="1166286"/>
                  <a:pt x="5296699" y="1166286"/>
                </a:cubicBezTo>
                <a:cubicBezTo>
                  <a:pt x="5288915" y="1166286"/>
                  <a:pt x="5281910" y="1161910"/>
                  <a:pt x="5281910" y="1153888"/>
                </a:cubicBezTo>
                <a:cubicBezTo>
                  <a:pt x="5281910" y="1146595"/>
                  <a:pt x="5288915" y="1140032"/>
                  <a:pt x="5296699" y="1140032"/>
                </a:cubicBezTo>
                <a:close/>
                <a:moveTo>
                  <a:pt x="5225869" y="1140032"/>
                </a:moveTo>
                <a:cubicBezTo>
                  <a:pt x="5234431" y="1140032"/>
                  <a:pt x="5240657" y="1146595"/>
                  <a:pt x="5240657" y="1153888"/>
                </a:cubicBezTo>
                <a:cubicBezTo>
                  <a:pt x="5240657" y="1161910"/>
                  <a:pt x="5234431" y="1166286"/>
                  <a:pt x="5225869" y="1166286"/>
                </a:cubicBezTo>
                <a:cubicBezTo>
                  <a:pt x="5217307" y="1166286"/>
                  <a:pt x="5211081" y="1161910"/>
                  <a:pt x="5211081" y="1153888"/>
                </a:cubicBezTo>
                <a:cubicBezTo>
                  <a:pt x="5211081" y="1146595"/>
                  <a:pt x="5217307" y="1140032"/>
                  <a:pt x="5225869" y="1140032"/>
                </a:cubicBezTo>
                <a:close/>
                <a:moveTo>
                  <a:pt x="5154105" y="1140032"/>
                </a:moveTo>
                <a:cubicBezTo>
                  <a:pt x="5162127" y="1140032"/>
                  <a:pt x="5166502" y="1147037"/>
                  <a:pt x="5166502" y="1154821"/>
                </a:cubicBezTo>
                <a:cubicBezTo>
                  <a:pt x="5166502" y="1163383"/>
                  <a:pt x="5162127" y="1169610"/>
                  <a:pt x="5154105" y="1169610"/>
                </a:cubicBezTo>
                <a:cubicBezTo>
                  <a:pt x="5146083" y="1169610"/>
                  <a:pt x="5140249" y="1163383"/>
                  <a:pt x="5140249" y="1154821"/>
                </a:cubicBezTo>
                <a:cubicBezTo>
                  <a:pt x="5140249" y="1147037"/>
                  <a:pt x="5146083" y="1140032"/>
                  <a:pt x="5154105" y="1140032"/>
                </a:cubicBezTo>
                <a:close/>
                <a:moveTo>
                  <a:pt x="5083276" y="1140032"/>
                </a:moveTo>
                <a:cubicBezTo>
                  <a:pt x="5089110" y="1140032"/>
                  <a:pt x="5095673" y="1147037"/>
                  <a:pt x="5095673" y="1154821"/>
                </a:cubicBezTo>
                <a:cubicBezTo>
                  <a:pt x="5095673" y="1163383"/>
                  <a:pt x="5089110" y="1169610"/>
                  <a:pt x="5083276" y="1169610"/>
                </a:cubicBezTo>
                <a:cubicBezTo>
                  <a:pt x="5075254" y="1169610"/>
                  <a:pt x="5069420" y="1163383"/>
                  <a:pt x="5069420" y="1154821"/>
                </a:cubicBezTo>
                <a:cubicBezTo>
                  <a:pt x="5069420" y="1147037"/>
                  <a:pt x="5075254" y="1140032"/>
                  <a:pt x="5083276" y="1140032"/>
                </a:cubicBezTo>
                <a:close/>
                <a:moveTo>
                  <a:pt x="5012445" y="1140032"/>
                </a:moveTo>
                <a:cubicBezTo>
                  <a:pt x="5018279" y="1140032"/>
                  <a:pt x="5024842" y="1147037"/>
                  <a:pt x="5024842" y="1154821"/>
                </a:cubicBezTo>
                <a:cubicBezTo>
                  <a:pt x="5024842" y="1163383"/>
                  <a:pt x="5018279" y="1169610"/>
                  <a:pt x="5012445" y="1169610"/>
                </a:cubicBezTo>
                <a:cubicBezTo>
                  <a:pt x="5004423" y="1169610"/>
                  <a:pt x="4998589" y="1163383"/>
                  <a:pt x="4998589" y="1154821"/>
                </a:cubicBezTo>
                <a:cubicBezTo>
                  <a:pt x="4998589" y="1147037"/>
                  <a:pt x="5004423" y="1140032"/>
                  <a:pt x="5012445" y="1140032"/>
                </a:cubicBezTo>
                <a:close/>
                <a:moveTo>
                  <a:pt x="4940157" y="1140032"/>
                </a:moveTo>
                <a:cubicBezTo>
                  <a:pt x="4948179" y="1140032"/>
                  <a:pt x="4954013" y="1147037"/>
                  <a:pt x="4954013" y="1154821"/>
                </a:cubicBezTo>
                <a:cubicBezTo>
                  <a:pt x="4954013" y="1163383"/>
                  <a:pt x="4948179" y="1169610"/>
                  <a:pt x="4940157" y="1169610"/>
                </a:cubicBezTo>
                <a:cubicBezTo>
                  <a:pt x="4934323" y="1169610"/>
                  <a:pt x="4927760" y="1163383"/>
                  <a:pt x="4927760" y="1154821"/>
                </a:cubicBezTo>
                <a:cubicBezTo>
                  <a:pt x="4927760" y="1147037"/>
                  <a:pt x="4934323" y="1140032"/>
                  <a:pt x="4940157" y="1140032"/>
                </a:cubicBezTo>
                <a:close/>
                <a:moveTo>
                  <a:pt x="4865953" y="1140032"/>
                </a:moveTo>
                <a:cubicBezTo>
                  <a:pt x="4873975" y="1140032"/>
                  <a:pt x="4879809" y="1147037"/>
                  <a:pt x="4879809" y="1154821"/>
                </a:cubicBezTo>
                <a:cubicBezTo>
                  <a:pt x="4879809" y="1163383"/>
                  <a:pt x="4873975" y="1169610"/>
                  <a:pt x="4865953" y="1169610"/>
                </a:cubicBezTo>
                <a:cubicBezTo>
                  <a:pt x="4860119" y="1169610"/>
                  <a:pt x="4853556" y="1163383"/>
                  <a:pt x="4853556" y="1154821"/>
                </a:cubicBezTo>
                <a:cubicBezTo>
                  <a:pt x="4853556" y="1147037"/>
                  <a:pt x="4860119" y="1140032"/>
                  <a:pt x="4865953" y="1140032"/>
                </a:cubicBezTo>
                <a:close/>
                <a:moveTo>
                  <a:pt x="4795122" y="1140032"/>
                </a:moveTo>
                <a:cubicBezTo>
                  <a:pt x="4803144" y="1140032"/>
                  <a:pt x="4808978" y="1147037"/>
                  <a:pt x="4808978" y="1154821"/>
                </a:cubicBezTo>
                <a:cubicBezTo>
                  <a:pt x="4808978" y="1163383"/>
                  <a:pt x="4803144" y="1169610"/>
                  <a:pt x="4795122" y="1169610"/>
                </a:cubicBezTo>
                <a:cubicBezTo>
                  <a:pt x="4787830" y="1169610"/>
                  <a:pt x="4782725" y="1163383"/>
                  <a:pt x="4782725" y="1154821"/>
                </a:cubicBezTo>
                <a:cubicBezTo>
                  <a:pt x="4782725" y="1147037"/>
                  <a:pt x="4787830" y="1140032"/>
                  <a:pt x="4795122" y="1140032"/>
                </a:cubicBezTo>
                <a:close/>
                <a:moveTo>
                  <a:pt x="4726684" y="1140032"/>
                </a:moveTo>
                <a:cubicBezTo>
                  <a:pt x="4735246" y="1140032"/>
                  <a:pt x="4741472" y="1147037"/>
                  <a:pt x="4741472" y="1154821"/>
                </a:cubicBezTo>
                <a:cubicBezTo>
                  <a:pt x="4741472" y="1163383"/>
                  <a:pt x="4735246" y="1169610"/>
                  <a:pt x="4726684" y="1169610"/>
                </a:cubicBezTo>
                <a:cubicBezTo>
                  <a:pt x="4718122" y="1169610"/>
                  <a:pt x="4711896" y="1163383"/>
                  <a:pt x="4711896" y="1154821"/>
                </a:cubicBezTo>
                <a:cubicBezTo>
                  <a:pt x="4711896" y="1147037"/>
                  <a:pt x="4718122" y="1140032"/>
                  <a:pt x="4726684" y="1140032"/>
                </a:cubicBezTo>
                <a:close/>
                <a:moveTo>
                  <a:pt x="4655853" y="1140032"/>
                </a:moveTo>
                <a:cubicBezTo>
                  <a:pt x="4663637" y="1140032"/>
                  <a:pt x="4670642" y="1147037"/>
                  <a:pt x="4670642" y="1154821"/>
                </a:cubicBezTo>
                <a:cubicBezTo>
                  <a:pt x="4670642" y="1163383"/>
                  <a:pt x="4663637" y="1169610"/>
                  <a:pt x="4655853" y="1169610"/>
                </a:cubicBezTo>
                <a:cubicBezTo>
                  <a:pt x="4647291" y="1169610"/>
                  <a:pt x="4641064" y="1163383"/>
                  <a:pt x="4641064" y="1154821"/>
                </a:cubicBezTo>
                <a:cubicBezTo>
                  <a:pt x="4641064" y="1147037"/>
                  <a:pt x="4647291" y="1140032"/>
                  <a:pt x="4655853" y="1140032"/>
                </a:cubicBezTo>
                <a:close/>
                <a:moveTo>
                  <a:pt x="4585023" y="1140032"/>
                </a:moveTo>
                <a:cubicBezTo>
                  <a:pt x="4592806" y="1140032"/>
                  <a:pt x="4599811" y="1147037"/>
                  <a:pt x="4599811" y="1154821"/>
                </a:cubicBezTo>
                <a:cubicBezTo>
                  <a:pt x="4599811" y="1163383"/>
                  <a:pt x="4592806" y="1169610"/>
                  <a:pt x="4585023" y="1169610"/>
                </a:cubicBezTo>
                <a:cubicBezTo>
                  <a:pt x="4576461" y="1169610"/>
                  <a:pt x="4570235" y="1163383"/>
                  <a:pt x="4570235" y="1154821"/>
                </a:cubicBezTo>
                <a:cubicBezTo>
                  <a:pt x="4570235" y="1147037"/>
                  <a:pt x="4576461" y="1140032"/>
                  <a:pt x="4585023" y="1140032"/>
                </a:cubicBezTo>
                <a:close/>
                <a:moveTo>
                  <a:pt x="4513260" y="1140032"/>
                </a:moveTo>
                <a:cubicBezTo>
                  <a:pt x="4520553" y="1140032"/>
                  <a:pt x="4525657" y="1147037"/>
                  <a:pt x="4525657" y="1154821"/>
                </a:cubicBezTo>
                <a:cubicBezTo>
                  <a:pt x="4525657" y="1163383"/>
                  <a:pt x="4520553" y="1169610"/>
                  <a:pt x="4513260" y="1169610"/>
                </a:cubicBezTo>
                <a:cubicBezTo>
                  <a:pt x="4505238" y="1169610"/>
                  <a:pt x="4499404" y="1163383"/>
                  <a:pt x="4499404" y="1154821"/>
                </a:cubicBezTo>
                <a:cubicBezTo>
                  <a:pt x="4499404" y="1147037"/>
                  <a:pt x="4505238" y="1140032"/>
                  <a:pt x="4513260" y="1140032"/>
                </a:cubicBezTo>
                <a:close/>
                <a:moveTo>
                  <a:pt x="4439056" y="1140032"/>
                </a:moveTo>
                <a:cubicBezTo>
                  <a:pt x="4445619" y="1140032"/>
                  <a:pt x="4451453" y="1147037"/>
                  <a:pt x="4451453" y="1154821"/>
                </a:cubicBezTo>
                <a:cubicBezTo>
                  <a:pt x="4451453" y="1163383"/>
                  <a:pt x="4445619" y="1169610"/>
                  <a:pt x="4439056" y="1169610"/>
                </a:cubicBezTo>
                <a:cubicBezTo>
                  <a:pt x="4431763" y="1169610"/>
                  <a:pt x="4425200" y="1163383"/>
                  <a:pt x="4425200" y="1154821"/>
                </a:cubicBezTo>
                <a:cubicBezTo>
                  <a:pt x="4425200" y="1147037"/>
                  <a:pt x="4431763" y="1140032"/>
                  <a:pt x="4439056" y="1140032"/>
                </a:cubicBezTo>
                <a:close/>
                <a:moveTo>
                  <a:pt x="4366768" y="1140032"/>
                </a:moveTo>
                <a:cubicBezTo>
                  <a:pt x="4374790" y="1140032"/>
                  <a:pt x="4380624" y="1147037"/>
                  <a:pt x="4380624" y="1154821"/>
                </a:cubicBezTo>
                <a:cubicBezTo>
                  <a:pt x="4380624" y="1163383"/>
                  <a:pt x="4374790" y="1169610"/>
                  <a:pt x="4366768" y="1169610"/>
                </a:cubicBezTo>
                <a:cubicBezTo>
                  <a:pt x="4360934" y="1169610"/>
                  <a:pt x="4354371" y="1163383"/>
                  <a:pt x="4354371" y="1154821"/>
                </a:cubicBezTo>
                <a:cubicBezTo>
                  <a:pt x="4354371" y="1147037"/>
                  <a:pt x="4360934" y="1140032"/>
                  <a:pt x="4366768" y="1140032"/>
                </a:cubicBezTo>
                <a:close/>
                <a:moveTo>
                  <a:pt x="4295937" y="1140032"/>
                </a:moveTo>
                <a:cubicBezTo>
                  <a:pt x="4303959" y="1140032"/>
                  <a:pt x="4309793" y="1147037"/>
                  <a:pt x="4309793" y="1154821"/>
                </a:cubicBezTo>
                <a:cubicBezTo>
                  <a:pt x="4309793" y="1163383"/>
                  <a:pt x="4303959" y="1169610"/>
                  <a:pt x="4295937" y="1169610"/>
                </a:cubicBezTo>
                <a:cubicBezTo>
                  <a:pt x="4290103" y="1169610"/>
                  <a:pt x="4283540" y="1163383"/>
                  <a:pt x="4283540" y="1154821"/>
                </a:cubicBezTo>
                <a:cubicBezTo>
                  <a:pt x="4283540" y="1147037"/>
                  <a:pt x="4290103" y="1140032"/>
                  <a:pt x="4295937" y="1140032"/>
                </a:cubicBezTo>
                <a:close/>
                <a:moveTo>
                  <a:pt x="4225107" y="1140032"/>
                </a:moveTo>
                <a:cubicBezTo>
                  <a:pt x="4233129" y="1140032"/>
                  <a:pt x="4238963" y="1147037"/>
                  <a:pt x="4238963" y="1154821"/>
                </a:cubicBezTo>
                <a:cubicBezTo>
                  <a:pt x="4238963" y="1163383"/>
                  <a:pt x="4233129" y="1169610"/>
                  <a:pt x="4225107" y="1169610"/>
                </a:cubicBezTo>
                <a:cubicBezTo>
                  <a:pt x="4217085" y="1169610"/>
                  <a:pt x="4212710" y="1163383"/>
                  <a:pt x="4212710" y="1154821"/>
                </a:cubicBezTo>
                <a:cubicBezTo>
                  <a:pt x="4212710" y="1147037"/>
                  <a:pt x="4217085" y="1140032"/>
                  <a:pt x="4225107" y="1140032"/>
                </a:cubicBezTo>
                <a:close/>
                <a:moveTo>
                  <a:pt x="4153295" y="1140032"/>
                </a:moveTo>
                <a:cubicBezTo>
                  <a:pt x="4161078" y="1140032"/>
                  <a:pt x="4168083" y="1147037"/>
                  <a:pt x="4168083" y="1154821"/>
                </a:cubicBezTo>
                <a:cubicBezTo>
                  <a:pt x="4168083" y="1163383"/>
                  <a:pt x="4161078" y="1169610"/>
                  <a:pt x="4153295" y="1169610"/>
                </a:cubicBezTo>
                <a:cubicBezTo>
                  <a:pt x="4144733" y="1169610"/>
                  <a:pt x="4138507" y="1163383"/>
                  <a:pt x="4138507" y="1154821"/>
                </a:cubicBezTo>
                <a:cubicBezTo>
                  <a:pt x="4138507" y="1147037"/>
                  <a:pt x="4144733" y="1140032"/>
                  <a:pt x="4153295" y="1140032"/>
                </a:cubicBezTo>
                <a:close/>
                <a:moveTo>
                  <a:pt x="4082465" y="1140032"/>
                </a:moveTo>
                <a:cubicBezTo>
                  <a:pt x="4090249" y="1140032"/>
                  <a:pt x="4097254" y="1147037"/>
                  <a:pt x="4097254" y="1154821"/>
                </a:cubicBezTo>
                <a:cubicBezTo>
                  <a:pt x="4097254" y="1163383"/>
                  <a:pt x="4090249" y="1169610"/>
                  <a:pt x="4082465" y="1169610"/>
                </a:cubicBezTo>
                <a:cubicBezTo>
                  <a:pt x="4073903" y="1169610"/>
                  <a:pt x="4067676" y="1163383"/>
                  <a:pt x="4067676" y="1154821"/>
                </a:cubicBezTo>
                <a:cubicBezTo>
                  <a:pt x="4067676" y="1147037"/>
                  <a:pt x="4073903" y="1140032"/>
                  <a:pt x="4082465" y="1140032"/>
                </a:cubicBezTo>
                <a:close/>
                <a:moveTo>
                  <a:pt x="439789" y="1140032"/>
                </a:moveTo>
                <a:cubicBezTo>
                  <a:pt x="448351" y="1140032"/>
                  <a:pt x="454579" y="1146595"/>
                  <a:pt x="454579" y="1153888"/>
                </a:cubicBezTo>
                <a:cubicBezTo>
                  <a:pt x="454579" y="1161910"/>
                  <a:pt x="448351" y="1166286"/>
                  <a:pt x="439789" y="1166286"/>
                </a:cubicBezTo>
                <a:cubicBezTo>
                  <a:pt x="432006" y="1166286"/>
                  <a:pt x="425001" y="1161910"/>
                  <a:pt x="425001" y="1153888"/>
                </a:cubicBezTo>
                <a:cubicBezTo>
                  <a:pt x="425001" y="1146595"/>
                  <a:pt x="432006" y="1140032"/>
                  <a:pt x="439789" y="1140032"/>
                </a:cubicBezTo>
                <a:close/>
                <a:moveTo>
                  <a:pt x="368960" y="1140032"/>
                </a:moveTo>
                <a:cubicBezTo>
                  <a:pt x="377521" y="1140032"/>
                  <a:pt x="383747" y="1146595"/>
                  <a:pt x="383747" y="1153888"/>
                </a:cubicBezTo>
                <a:cubicBezTo>
                  <a:pt x="383747" y="1161910"/>
                  <a:pt x="377521" y="1166286"/>
                  <a:pt x="368960" y="1166286"/>
                </a:cubicBezTo>
                <a:cubicBezTo>
                  <a:pt x="361176" y="1166286"/>
                  <a:pt x="354172" y="1161910"/>
                  <a:pt x="354172" y="1153888"/>
                </a:cubicBezTo>
                <a:cubicBezTo>
                  <a:pt x="354172" y="1146595"/>
                  <a:pt x="361176" y="1140032"/>
                  <a:pt x="368960" y="1140032"/>
                </a:cubicBezTo>
                <a:close/>
                <a:moveTo>
                  <a:pt x="297194" y="1140032"/>
                </a:moveTo>
                <a:cubicBezTo>
                  <a:pt x="305217" y="1140032"/>
                  <a:pt x="309592" y="1146595"/>
                  <a:pt x="309592" y="1153888"/>
                </a:cubicBezTo>
                <a:cubicBezTo>
                  <a:pt x="309592" y="1161910"/>
                  <a:pt x="305217" y="1166286"/>
                  <a:pt x="297194" y="1166286"/>
                </a:cubicBezTo>
                <a:cubicBezTo>
                  <a:pt x="289902" y="1166286"/>
                  <a:pt x="283339" y="1161910"/>
                  <a:pt x="283339" y="1153888"/>
                </a:cubicBezTo>
                <a:cubicBezTo>
                  <a:pt x="283339" y="1146595"/>
                  <a:pt x="289902" y="1140032"/>
                  <a:pt x="297194" y="1140032"/>
                </a:cubicBezTo>
                <a:close/>
                <a:moveTo>
                  <a:pt x="226366" y="1140032"/>
                </a:moveTo>
                <a:cubicBezTo>
                  <a:pt x="232201" y="1140032"/>
                  <a:pt x="238764" y="1146595"/>
                  <a:pt x="238764" y="1153888"/>
                </a:cubicBezTo>
                <a:cubicBezTo>
                  <a:pt x="238764" y="1161910"/>
                  <a:pt x="232201" y="1166286"/>
                  <a:pt x="226366" y="1166286"/>
                </a:cubicBezTo>
                <a:cubicBezTo>
                  <a:pt x="218344" y="1166286"/>
                  <a:pt x="212510" y="1161910"/>
                  <a:pt x="212510" y="1153888"/>
                </a:cubicBezTo>
                <a:cubicBezTo>
                  <a:pt x="212510" y="1146595"/>
                  <a:pt x="218344" y="1140032"/>
                  <a:pt x="226366" y="1140032"/>
                </a:cubicBezTo>
                <a:close/>
                <a:moveTo>
                  <a:pt x="155532" y="1140032"/>
                </a:moveTo>
                <a:cubicBezTo>
                  <a:pt x="161366" y="1140032"/>
                  <a:pt x="167930" y="1146595"/>
                  <a:pt x="167930" y="1153888"/>
                </a:cubicBezTo>
                <a:cubicBezTo>
                  <a:pt x="167930" y="1161910"/>
                  <a:pt x="161366" y="1166286"/>
                  <a:pt x="155532" y="1166286"/>
                </a:cubicBezTo>
                <a:cubicBezTo>
                  <a:pt x="147510" y="1166286"/>
                  <a:pt x="141676" y="1161910"/>
                  <a:pt x="141676" y="1153888"/>
                </a:cubicBezTo>
                <a:cubicBezTo>
                  <a:pt x="141676" y="1146595"/>
                  <a:pt x="147510" y="1140032"/>
                  <a:pt x="155532" y="1140032"/>
                </a:cubicBezTo>
                <a:close/>
                <a:moveTo>
                  <a:pt x="83244" y="1140032"/>
                </a:moveTo>
                <a:cubicBezTo>
                  <a:pt x="90536" y="1140032"/>
                  <a:pt x="97100" y="1146595"/>
                  <a:pt x="97100" y="1153888"/>
                </a:cubicBezTo>
                <a:cubicBezTo>
                  <a:pt x="97100" y="1161910"/>
                  <a:pt x="90536" y="1166286"/>
                  <a:pt x="83244" y="1166286"/>
                </a:cubicBezTo>
                <a:cubicBezTo>
                  <a:pt x="76680" y="1166286"/>
                  <a:pt x="70846" y="1161910"/>
                  <a:pt x="70846" y="1153888"/>
                </a:cubicBezTo>
                <a:cubicBezTo>
                  <a:pt x="70846" y="1146595"/>
                  <a:pt x="76680" y="1140032"/>
                  <a:pt x="83244" y="1140032"/>
                </a:cubicBezTo>
                <a:close/>
                <a:moveTo>
                  <a:pt x="12008" y="1140032"/>
                </a:moveTo>
                <a:cubicBezTo>
                  <a:pt x="20253" y="1140032"/>
                  <a:pt x="26249" y="1146595"/>
                  <a:pt x="26249" y="1153888"/>
                </a:cubicBezTo>
                <a:cubicBezTo>
                  <a:pt x="26249" y="1161910"/>
                  <a:pt x="20253" y="1166286"/>
                  <a:pt x="12008" y="1166286"/>
                </a:cubicBezTo>
                <a:cubicBezTo>
                  <a:pt x="4513" y="1166286"/>
                  <a:pt x="16" y="1161910"/>
                  <a:pt x="16" y="1153888"/>
                </a:cubicBezTo>
                <a:cubicBezTo>
                  <a:pt x="16" y="1146595"/>
                  <a:pt x="4513" y="1140032"/>
                  <a:pt x="12008" y="1140032"/>
                </a:cubicBezTo>
                <a:close/>
                <a:moveTo>
                  <a:pt x="6867525" y="1069203"/>
                </a:moveTo>
                <a:cubicBezTo>
                  <a:pt x="6874088" y="1069203"/>
                  <a:pt x="6879922" y="1075037"/>
                  <a:pt x="6879922" y="1081600"/>
                </a:cubicBezTo>
                <a:cubicBezTo>
                  <a:pt x="6879922" y="1088893"/>
                  <a:pt x="6874088" y="1095457"/>
                  <a:pt x="6867525" y="1095457"/>
                </a:cubicBezTo>
                <a:cubicBezTo>
                  <a:pt x="6860232" y="1095457"/>
                  <a:pt x="6853669" y="1088893"/>
                  <a:pt x="6853669" y="1081600"/>
                </a:cubicBezTo>
                <a:cubicBezTo>
                  <a:pt x="6853669" y="1075037"/>
                  <a:pt x="6860232" y="1069203"/>
                  <a:pt x="6867525" y="1069203"/>
                </a:cubicBezTo>
                <a:close/>
                <a:moveTo>
                  <a:pt x="6795237" y="1069203"/>
                </a:moveTo>
                <a:cubicBezTo>
                  <a:pt x="6803259" y="1069203"/>
                  <a:pt x="6809093" y="1075037"/>
                  <a:pt x="6809093" y="1081600"/>
                </a:cubicBezTo>
                <a:cubicBezTo>
                  <a:pt x="6809093" y="1088893"/>
                  <a:pt x="6803259" y="1095457"/>
                  <a:pt x="6796696" y="1095457"/>
                </a:cubicBezTo>
                <a:cubicBezTo>
                  <a:pt x="6789403" y="1095457"/>
                  <a:pt x="6782840" y="1088893"/>
                  <a:pt x="6782840" y="1081600"/>
                </a:cubicBezTo>
                <a:cubicBezTo>
                  <a:pt x="6782840" y="1075037"/>
                  <a:pt x="6789403" y="1069203"/>
                  <a:pt x="6795237" y="1069203"/>
                </a:cubicBezTo>
                <a:close/>
                <a:moveTo>
                  <a:pt x="6724405" y="1069203"/>
                </a:moveTo>
                <a:cubicBezTo>
                  <a:pt x="6732427" y="1069203"/>
                  <a:pt x="6738261" y="1075037"/>
                  <a:pt x="6738261" y="1081600"/>
                </a:cubicBezTo>
                <a:cubicBezTo>
                  <a:pt x="6738261" y="1088893"/>
                  <a:pt x="6732427" y="1095457"/>
                  <a:pt x="6724405" y="1095457"/>
                </a:cubicBezTo>
                <a:cubicBezTo>
                  <a:pt x="6718571" y="1095457"/>
                  <a:pt x="6712008" y="1088893"/>
                  <a:pt x="6712008" y="1081600"/>
                </a:cubicBezTo>
                <a:cubicBezTo>
                  <a:pt x="6712008" y="1075037"/>
                  <a:pt x="6718571" y="1069203"/>
                  <a:pt x="6724405" y="1069203"/>
                </a:cubicBezTo>
                <a:close/>
                <a:moveTo>
                  <a:pt x="6653576" y="1069203"/>
                </a:moveTo>
                <a:cubicBezTo>
                  <a:pt x="6660869" y="1069203"/>
                  <a:pt x="6667432" y="1075037"/>
                  <a:pt x="6667432" y="1081600"/>
                </a:cubicBezTo>
                <a:cubicBezTo>
                  <a:pt x="6667432" y="1088893"/>
                  <a:pt x="6660869" y="1095457"/>
                  <a:pt x="6653576" y="1095457"/>
                </a:cubicBezTo>
                <a:cubicBezTo>
                  <a:pt x="6645554" y="1095457"/>
                  <a:pt x="6641179" y="1088893"/>
                  <a:pt x="6641179" y="1081600"/>
                </a:cubicBezTo>
                <a:cubicBezTo>
                  <a:pt x="6641179" y="1075037"/>
                  <a:pt x="6645554" y="1069203"/>
                  <a:pt x="6653576" y="1069203"/>
                </a:cubicBezTo>
                <a:close/>
                <a:moveTo>
                  <a:pt x="6581764" y="1069203"/>
                </a:moveTo>
                <a:cubicBezTo>
                  <a:pt x="6589547" y="1069203"/>
                  <a:pt x="6596552" y="1075037"/>
                  <a:pt x="6596552" y="1081600"/>
                </a:cubicBezTo>
                <a:cubicBezTo>
                  <a:pt x="6596552" y="1088893"/>
                  <a:pt x="6589547" y="1095457"/>
                  <a:pt x="6581764" y="1095457"/>
                </a:cubicBezTo>
                <a:cubicBezTo>
                  <a:pt x="6573202" y="1095457"/>
                  <a:pt x="6566976" y="1088893"/>
                  <a:pt x="6566976" y="1081600"/>
                </a:cubicBezTo>
                <a:cubicBezTo>
                  <a:pt x="6566976" y="1075037"/>
                  <a:pt x="6573202" y="1069203"/>
                  <a:pt x="6581764" y="1069203"/>
                </a:cubicBezTo>
                <a:close/>
                <a:moveTo>
                  <a:pt x="6510933" y="1069203"/>
                </a:moveTo>
                <a:cubicBezTo>
                  <a:pt x="6518717" y="1069203"/>
                  <a:pt x="6525722" y="1075037"/>
                  <a:pt x="6525722" y="1081600"/>
                </a:cubicBezTo>
                <a:cubicBezTo>
                  <a:pt x="6525722" y="1088893"/>
                  <a:pt x="6518717" y="1095457"/>
                  <a:pt x="6510933" y="1095457"/>
                </a:cubicBezTo>
                <a:cubicBezTo>
                  <a:pt x="6502371" y="1095457"/>
                  <a:pt x="6496144" y="1088893"/>
                  <a:pt x="6496144" y="1081600"/>
                </a:cubicBezTo>
                <a:cubicBezTo>
                  <a:pt x="6496144" y="1075037"/>
                  <a:pt x="6502371" y="1069203"/>
                  <a:pt x="6510933" y="1069203"/>
                </a:cubicBezTo>
                <a:close/>
                <a:moveTo>
                  <a:pt x="6440492" y="1069203"/>
                </a:moveTo>
                <a:cubicBezTo>
                  <a:pt x="6448081" y="1069203"/>
                  <a:pt x="6454911" y="1075037"/>
                  <a:pt x="6454911" y="1081600"/>
                </a:cubicBezTo>
                <a:cubicBezTo>
                  <a:pt x="6454911" y="1088893"/>
                  <a:pt x="6448081" y="1095457"/>
                  <a:pt x="6440492" y="1095457"/>
                </a:cubicBezTo>
                <a:cubicBezTo>
                  <a:pt x="6432145" y="1095457"/>
                  <a:pt x="6425315" y="1088893"/>
                  <a:pt x="6425315" y="1081600"/>
                </a:cubicBezTo>
                <a:cubicBezTo>
                  <a:pt x="6425315" y="1075037"/>
                  <a:pt x="6432145" y="1069203"/>
                  <a:pt x="6440492" y="1069203"/>
                </a:cubicBezTo>
                <a:close/>
                <a:moveTo>
                  <a:pt x="6368340" y="1069203"/>
                </a:moveTo>
                <a:cubicBezTo>
                  <a:pt x="6376362" y="1069203"/>
                  <a:pt x="6380737" y="1075037"/>
                  <a:pt x="6380737" y="1081600"/>
                </a:cubicBezTo>
                <a:cubicBezTo>
                  <a:pt x="6380737" y="1088893"/>
                  <a:pt x="6376362" y="1095457"/>
                  <a:pt x="6368340" y="1095457"/>
                </a:cubicBezTo>
                <a:cubicBezTo>
                  <a:pt x="6361047" y="1095457"/>
                  <a:pt x="6354484" y="1088893"/>
                  <a:pt x="6354484" y="1081600"/>
                </a:cubicBezTo>
                <a:cubicBezTo>
                  <a:pt x="6354484" y="1075037"/>
                  <a:pt x="6361047" y="1069203"/>
                  <a:pt x="6368340" y="1069203"/>
                </a:cubicBezTo>
                <a:close/>
                <a:moveTo>
                  <a:pt x="6297511" y="1069203"/>
                </a:moveTo>
                <a:cubicBezTo>
                  <a:pt x="6304074" y="1069203"/>
                  <a:pt x="6309908" y="1075037"/>
                  <a:pt x="6309908" y="1081600"/>
                </a:cubicBezTo>
                <a:cubicBezTo>
                  <a:pt x="6309908" y="1088893"/>
                  <a:pt x="6304074" y="1095457"/>
                  <a:pt x="6297511" y="1095457"/>
                </a:cubicBezTo>
                <a:cubicBezTo>
                  <a:pt x="6290218" y="1095457"/>
                  <a:pt x="6283655" y="1088893"/>
                  <a:pt x="6283655" y="1081600"/>
                </a:cubicBezTo>
                <a:cubicBezTo>
                  <a:pt x="6283655" y="1075037"/>
                  <a:pt x="6290218" y="1069203"/>
                  <a:pt x="6297511" y="1069203"/>
                </a:cubicBezTo>
                <a:close/>
                <a:moveTo>
                  <a:pt x="6226679" y="1069203"/>
                </a:moveTo>
                <a:cubicBezTo>
                  <a:pt x="6233242" y="1069203"/>
                  <a:pt x="6239076" y="1075037"/>
                  <a:pt x="6239076" y="1081600"/>
                </a:cubicBezTo>
                <a:cubicBezTo>
                  <a:pt x="6239076" y="1088893"/>
                  <a:pt x="6233242" y="1095457"/>
                  <a:pt x="6226679" y="1095457"/>
                </a:cubicBezTo>
                <a:cubicBezTo>
                  <a:pt x="6219386" y="1095457"/>
                  <a:pt x="6212823" y="1088893"/>
                  <a:pt x="6212823" y="1083059"/>
                </a:cubicBezTo>
                <a:cubicBezTo>
                  <a:pt x="6212823" y="1075037"/>
                  <a:pt x="6219386" y="1069203"/>
                  <a:pt x="6226679" y="1069203"/>
                </a:cubicBezTo>
                <a:close/>
                <a:moveTo>
                  <a:pt x="6154391" y="1069203"/>
                </a:moveTo>
                <a:cubicBezTo>
                  <a:pt x="6161684" y="1069203"/>
                  <a:pt x="6168247" y="1075037"/>
                  <a:pt x="6168247" y="1083059"/>
                </a:cubicBezTo>
                <a:cubicBezTo>
                  <a:pt x="6168247" y="1088893"/>
                  <a:pt x="6161684" y="1095457"/>
                  <a:pt x="6154391" y="1095457"/>
                </a:cubicBezTo>
                <a:cubicBezTo>
                  <a:pt x="6147828" y="1095457"/>
                  <a:pt x="6141994" y="1088893"/>
                  <a:pt x="6141994" y="1083059"/>
                </a:cubicBezTo>
                <a:cubicBezTo>
                  <a:pt x="6141994" y="1075037"/>
                  <a:pt x="6147828" y="1069203"/>
                  <a:pt x="6154391" y="1069203"/>
                </a:cubicBezTo>
                <a:close/>
                <a:moveTo>
                  <a:pt x="6083559" y="1069203"/>
                </a:moveTo>
                <a:cubicBezTo>
                  <a:pt x="6090852" y="1069203"/>
                  <a:pt x="6097415" y="1075037"/>
                  <a:pt x="6097415" y="1083059"/>
                </a:cubicBezTo>
                <a:cubicBezTo>
                  <a:pt x="6097415" y="1088893"/>
                  <a:pt x="6090852" y="1095457"/>
                  <a:pt x="6083559" y="1095457"/>
                </a:cubicBezTo>
                <a:cubicBezTo>
                  <a:pt x="6076996" y="1095457"/>
                  <a:pt x="6071162" y="1088893"/>
                  <a:pt x="6071162" y="1083059"/>
                </a:cubicBezTo>
                <a:cubicBezTo>
                  <a:pt x="6071162" y="1075037"/>
                  <a:pt x="6076996" y="1069203"/>
                  <a:pt x="6083559" y="1069203"/>
                </a:cubicBezTo>
                <a:close/>
                <a:moveTo>
                  <a:pt x="6009356" y="1069203"/>
                </a:moveTo>
                <a:cubicBezTo>
                  <a:pt x="6016649" y="1069203"/>
                  <a:pt x="6023212" y="1075037"/>
                  <a:pt x="6023212" y="1083059"/>
                </a:cubicBezTo>
                <a:cubicBezTo>
                  <a:pt x="6023212" y="1088893"/>
                  <a:pt x="6016649" y="1095457"/>
                  <a:pt x="6009356" y="1095457"/>
                </a:cubicBezTo>
                <a:cubicBezTo>
                  <a:pt x="6001334" y="1095457"/>
                  <a:pt x="5996959" y="1088893"/>
                  <a:pt x="5996959" y="1083059"/>
                </a:cubicBezTo>
                <a:cubicBezTo>
                  <a:pt x="5996959" y="1075037"/>
                  <a:pt x="6001334" y="1069203"/>
                  <a:pt x="6009356" y="1069203"/>
                </a:cubicBezTo>
                <a:close/>
                <a:moveTo>
                  <a:pt x="5940548" y="1069203"/>
                </a:moveTo>
                <a:cubicBezTo>
                  <a:pt x="5948896" y="1069203"/>
                  <a:pt x="5955726" y="1075037"/>
                  <a:pt x="5955726" y="1083059"/>
                </a:cubicBezTo>
                <a:cubicBezTo>
                  <a:pt x="5955726" y="1088893"/>
                  <a:pt x="5948896" y="1095457"/>
                  <a:pt x="5940548" y="1095457"/>
                </a:cubicBezTo>
                <a:cubicBezTo>
                  <a:pt x="5932960" y="1095457"/>
                  <a:pt x="5926130" y="1088893"/>
                  <a:pt x="5926130" y="1083059"/>
                </a:cubicBezTo>
                <a:cubicBezTo>
                  <a:pt x="5926130" y="1075037"/>
                  <a:pt x="5932960" y="1069203"/>
                  <a:pt x="5940548" y="1069203"/>
                </a:cubicBezTo>
                <a:close/>
                <a:moveTo>
                  <a:pt x="5870088" y="1069203"/>
                </a:moveTo>
                <a:cubicBezTo>
                  <a:pt x="5878650" y="1069203"/>
                  <a:pt x="5884877" y="1075037"/>
                  <a:pt x="5884877" y="1083059"/>
                </a:cubicBezTo>
                <a:cubicBezTo>
                  <a:pt x="5884877" y="1088893"/>
                  <a:pt x="5878650" y="1095457"/>
                  <a:pt x="5870088" y="1095457"/>
                </a:cubicBezTo>
                <a:cubicBezTo>
                  <a:pt x="5862304" y="1095457"/>
                  <a:pt x="5855299" y="1088893"/>
                  <a:pt x="5855299" y="1083059"/>
                </a:cubicBezTo>
                <a:cubicBezTo>
                  <a:pt x="5855299" y="1075037"/>
                  <a:pt x="5862304" y="1069203"/>
                  <a:pt x="5870088" y="1069203"/>
                </a:cubicBezTo>
                <a:close/>
                <a:moveTo>
                  <a:pt x="5799257" y="1069203"/>
                </a:moveTo>
                <a:cubicBezTo>
                  <a:pt x="5807819" y="1069203"/>
                  <a:pt x="5814045" y="1075037"/>
                  <a:pt x="5814045" y="1083059"/>
                </a:cubicBezTo>
                <a:cubicBezTo>
                  <a:pt x="5814045" y="1088893"/>
                  <a:pt x="5807819" y="1095457"/>
                  <a:pt x="5799257" y="1095457"/>
                </a:cubicBezTo>
                <a:cubicBezTo>
                  <a:pt x="5791474" y="1095457"/>
                  <a:pt x="5784469" y="1088893"/>
                  <a:pt x="5784469" y="1083059"/>
                </a:cubicBezTo>
                <a:cubicBezTo>
                  <a:pt x="5784469" y="1075037"/>
                  <a:pt x="5791474" y="1069203"/>
                  <a:pt x="5799257" y="1069203"/>
                </a:cubicBezTo>
                <a:close/>
                <a:moveTo>
                  <a:pt x="5724122" y="1069203"/>
                </a:moveTo>
                <a:cubicBezTo>
                  <a:pt x="5732144" y="1069203"/>
                  <a:pt x="5736519" y="1075037"/>
                  <a:pt x="5736519" y="1083059"/>
                </a:cubicBezTo>
                <a:cubicBezTo>
                  <a:pt x="5736519" y="1088893"/>
                  <a:pt x="5732144" y="1095457"/>
                  <a:pt x="5724122" y="1095457"/>
                </a:cubicBezTo>
                <a:cubicBezTo>
                  <a:pt x="5716100" y="1095457"/>
                  <a:pt x="5710266" y="1088893"/>
                  <a:pt x="5710266" y="1083059"/>
                </a:cubicBezTo>
                <a:cubicBezTo>
                  <a:pt x="5710266" y="1075037"/>
                  <a:pt x="5716100" y="1069203"/>
                  <a:pt x="5724122" y="1069203"/>
                </a:cubicBezTo>
                <a:close/>
                <a:moveTo>
                  <a:pt x="5653291" y="1069203"/>
                </a:moveTo>
                <a:cubicBezTo>
                  <a:pt x="5659125" y="1069203"/>
                  <a:pt x="5665688" y="1075037"/>
                  <a:pt x="5665688" y="1083059"/>
                </a:cubicBezTo>
                <a:cubicBezTo>
                  <a:pt x="5665688" y="1088893"/>
                  <a:pt x="5659125" y="1095457"/>
                  <a:pt x="5653291" y="1095457"/>
                </a:cubicBezTo>
                <a:cubicBezTo>
                  <a:pt x="5645269" y="1095457"/>
                  <a:pt x="5639435" y="1088893"/>
                  <a:pt x="5639435" y="1083059"/>
                </a:cubicBezTo>
                <a:cubicBezTo>
                  <a:pt x="5639435" y="1075037"/>
                  <a:pt x="5645269" y="1069203"/>
                  <a:pt x="5653291" y="1069203"/>
                </a:cubicBezTo>
                <a:close/>
                <a:moveTo>
                  <a:pt x="5581002" y="1069203"/>
                </a:moveTo>
                <a:cubicBezTo>
                  <a:pt x="5588295" y="1069203"/>
                  <a:pt x="5594858" y="1075037"/>
                  <a:pt x="5594858" y="1083059"/>
                </a:cubicBezTo>
                <a:cubicBezTo>
                  <a:pt x="5594858" y="1088893"/>
                  <a:pt x="5588295" y="1095457"/>
                  <a:pt x="5581002" y="1095457"/>
                </a:cubicBezTo>
                <a:cubicBezTo>
                  <a:pt x="5574439" y="1095457"/>
                  <a:pt x="5568605" y="1088893"/>
                  <a:pt x="5568605" y="1083059"/>
                </a:cubicBezTo>
                <a:cubicBezTo>
                  <a:pt x="5568605" y="1075037"/>
                  <a:pt x="5574439" y="1069203"/>
                  <a:pt x="5581002" y="1069203"/>
                </a:cubicBezTo>
                <a:close/>
                <a:moveTo>
                  <a:pt x="5510171" y="1069203"/>
                </a:moveTo>
                <a:cubicBezTo>
                  <a:pt x="5517464" y="1069203"/>
                  <a:pt x="5524027" y="1075037"/>
                  <a:pt x="5524027" y="1083059"/>
                </a:cubicBezTo>
                <a:cubicBezTo>
                  <a:pt x="5524027" y="1088893"/>
                  <a:pt x="5517464" y="1095457"/>
                  <a:pt x="5510171" y="1095457"/>
                </a:cubicBezTo>
                <a:cubicBezTo>
                  <a:pt x="5503608" y="1095457"/>
                  <a:pt x="5497774" y="1088893"/>
                  <a:pt x="5497774" y="1083059"/>
                </a:cubicBezTo>
                <a:cubicBezTo>
                  <a:pt x="5497774" y="1075037"/>
                  <a:pt x="5503608" y="1069203"/>
                  <a:pt x="5510171" y="1069203"/>
                </a:cubicBezTo>
                <a:close/>
                <a:moveTo>
                  <a:pt x="5438937" y="1069203"/>
                </a:moveTo>
                <a:cubicBezTo>
                  <a:pt x="5447182" y="1069203"/>
                  <a:pt x="5453178" y="1075037"/>
                  <a:pt x="5453178" y="1083059"/>
                </a:cubicBezTo>
                <a:cubicBezTo>
                  <a:pt x="5453178" y="1088893"/>
                  <a:pt x="5447182" y="1095457"/>
                  <a:pt x="5438937" y="1095457"/>
                </a:cubicBezTo>
                <a:cubicBezTo>
                  <a:pt x="5431442" y="1095457"/>
                  <a:pt x="5426945" y="1088893"/>
                  <a:pt x="5426945" y="1083059"/>
                </a:cubicBezTo>
                <a:cubicBezTo>
                  <a:pt x="5426945" y="1075037"/>
                  <a:pt x="5431442" y="1069203"/>
                  <a:pt x="5438937" y="1069203"/>
                </a:cubicBezTo>
                <a:close/>
                <a:moveTo>
                  <a:pt x="5367530" y="1069203"/>
                </a:moveTo>
                <a:cubicBezTo>
                  <a:pt x="5376092" y="1069203"/>
                  <a:pt x="5382318" y="1075037"/>
                  <a:pt x="5382318" y="1083059"/>
                </a:cubicBezTo>
                <a:cubicBezTo>
                  <a:pt x="5382318" y="1088893"/>
                  <a:pt x="5376092" y="1095457"/>
                  <a:pt x="5367530" y="1095457"/>
                </a:cubicBezTo>
                <a:cubicBezTo>
                  <a:pt x="5359747" y="1095457"/>
                  <a:pt x="5352742" y="1088893"/>
                  <a:pt x="5352742" y="1083059"/>
                </a:cubicBezTo>
                <a:cubicBezTo>
                  <a:pt x="5352742" y="1075037"/>
                  <a:pt x="5359747" y="1069203"/>
                  <a:pt x="5367530" y="1069203"/>
                </a:cubicBezTo>
                <a:close/>
                <a:moveTo>
                  <a:pt x="5296699" y="1069203"/>
                </a:moveTo>
                <a:cubicBezTo>
                  <a:pt x="5305261" y="1069203"/>
                  <a:pt x="5311488" y="1075037"/>
                  <a:pt x="5311488" y="1083059"/>
                </a:cubicBezTo>
                <a:cubicBezTo>
                  <a:pt x="5311488" y="1088893"/>
                  <a:pt x="5305261" y="1095457"/>
                  <a:pt x="5296699" y="1095457"/>
                </a:cubicBezTo>
                <a:cubicBezTo>
                  <a:pt x="5288915" y="1095457"/>
                  <a:pt x="5281910" y="1088893"/>
                  <a:pt x="5281910" y="1083059"/>
                </a:cubicBezTo>
                <a:cubicBezTo>
                  <a:pt x="5281910" y="1075037"/>
                  <a:pt x="5288915" y="1069203"/>
                  <a:pt x="5296699" y="1069203"/>
                </a:cubicBezTo>
                <a:close/>
                <a:moveTo>
                  <a:pt x="5225869" y="1069203"/>
                </a:moveTo>
                <a:cubicBezTo>
                  <a:pt x="5234431" y="1069203"/>
                  <a:pt x="5240657" y="1075037"/>
                  <a:pt x="5240657" y="1083059"/>
                </a:cubicBezTo>
                <a:cubicBezTo>
                  <a:pt x="5240657" y="1088893"/>
                  <a:pt x="5234431" y="1095457"/>
                  <a:pt x="5225869" y="1095457"/>
                </a:cubicBezTo>
                <a:cubicBezTo>
                  <a:pt x="5217307" y="1095457"/>
                  <a:pt x="5211081" y="1088893"/>
                  <a:pt x="5211081" y="1083059"/>
                </a:cubicBezTo>
                <a:cubicBezTo>
                  <a:pt x="5211081" y="1075037"/>
                  <a:pt x="5217307" y="1069203"/>
                  <a:pt x="5225869" y="1069203"/>
                </a:cubicBezTo>
                <a:close/>
                <a:moveTo>
                  <a:pt x="5154105" y="1069203"/>
                </a:moveTo>
                <a:cubicBezTo>
                  <a:pt x="5162127" y="1069203"/>
                  <a:pt x="5166502" y="1075037"/>
                  <a:pt x="5166502" y="1083059"/>
                </a:cubicBezTo>
                <a:cubicBezTo>
                  <a:pt x="5166502" y="1091081"/>
                  <a:pt x="5162127" y="1095457"/>
                  <a:pt x="5154105" y="1095457"/>
                </a:cubicBezTo>
                <a:cubicBezTo>
                  <a:pt x="5146083" y="1095457"/>
                  <a:pt x="5140249" y="1091081"/>
                  <a:pt x="5140249" y="1083059"/>
                </a:cubicBezTo>
                <a:cubicBezTo>
                  <a:pt x="5140249" y="1075037"/>
                  <a:pt x="5146083" y="1069203"/>
                  <a:pt x="5154105" y="1069203"/>
                </a:cubicBezTo>
                <a:close/>
                <a:moveTo>
                  <a:pt x="5083276" y="1069203"/>
                </a:moveTo>
                <a:cubicBezTo>
                  <a:pt x="5089110" y="1069203"/>
                  <a:pt x="5095673" y="1075037"/>
                  <a:pt x="5095673" y="1083059"/>
                </a:cubicBezTo>
                <a:cubicBezTo>
                  <a:pt x="5095673" y="1091081"/>
                  <a:pt x="5089110" y="1095457"/>
                  <a:pt x="5083276" y="1095457"/>
                </a:cubicBezTo>
                <a:cubicBezTo>
                  <a:pt x="5075254" y="1095457"/>
                  <a:pt x="5069420" y="1091081"/>
                  <a:pt x="5069420" y="1083059"/>
                </a:cubicBezTo>
                <a:cubicBezTo>
                  <a:pt x="5069420" y="1075037"/>
                  <a:pt x="5075254" y="1069203"/>
                  <a:pt x="5083276" y="1069203"/>
                </a:cubicBezTo>
                <a:close/>
                <a:moveTo>
                  <a:pt x="5012445" y="1069203"/>
                </a:moveTo>
                <a:cubicBezTo>
                  <a:pt x="5018279" y="1069203"/>
                  <a:pt x="5024842" y="1075037"/>
                  <a:pt x="5024842" y="1083059"/>
                </a:cubicBezTo>
                <a:cubicBezTo>
                  <a:pt x="5024842" y="1091081"/>
                  <a:pt x="5018279" y="1095457"/>
                  <a:pt x="5012445" y="1095457"/>
                </a:cubicBezTo>
                <a:cubicBezTo>
                  <a:pt x="5004423" y="1095457"/>
                  <a:pt x="4998589" y="1091081"/>
                  <a:pt x="4998589" y="1083059"/>
                </a:cubicBezTo>
                <a:cubicBezTo>
                  <a:pt x="4998589" y="1075037"/>
                  <a:pt x="5004423" y="1069203"/>
                  <a:pt x="5012445" y="1069203"/>
                </a:cubicBezTo>
                <a:close/>
                <a:moveTo>
                  <a:pt x="4940157" y="1069203"/>
                </a:moveTo>
                <a:cubicBezTo>
                  <a:pt x="4948179" y="1069203"/>
                  <a:pt x="4954013" y="1075037"/>
                  <a:pt x="4954013" y="1083059"/>
                </a:cubicBezTo>
                <a:cubicBezTo>
                  <a:pt x="4954013" y="1091081"/>
                  <a:pt x="4948179" y="1095457"/>
                  <a:pt x="4940157" y="1095457"/>
                </a:cubicBezTo>
                <a:cubicBezTo>
                  <a:pt x="4934323" y="1095457"/>
                  <a:pt x="4927760" y="1091081"/>
                  <a:pt x="4927760" y="1083059"/>
                </a:cubicBezTo>
                <a:cubicBezTo>
                  <a:pt x="4927760" y="1075037"/>
                  <a:pt x="4934323" y="1069203"/>
                  <a:pt x="4940157" y="1069203"/>
                </a:cubicBezTo>
                <a:close/>
                <a:moveTo>
                  <a:pt x="4865953" y="1069203"/>
                </a:moveTo>
                <a:cubicBezTo>
                  <a:pt x="4873975" y="1069203"/>
                  <a:pt x="4879809" y="1075037"/>
                  <a:pt x="4879809" y="1083059"/>
                </a:cubicBezTo>
                <a:cubicBezTo>
                  <a:pt x="4879809" y="1091081"/>
                  <a:pt x="4873975" y="1095457"/>
                  <a:pt x="4865953" y="1095457"/>
                </a:cubicBezTo>
                <a:cubicBezTo>
                  <a:pt x="4860119" y="1095457"/>
                  <a:pt x="4853556" y="1091081"/>
                  <a:pt x="4853556" y="1083059"/>
                </a:cubicBezTo>
                <a:cubicBezTo>
                  <a:pt x="4853556" y="1075037"/>
                  <a:pt x="4860119" y="1069203"/>
                  <a:pt x="4865953" y="1069203"/>
                </a:cubicBezTo>
                <a:close/>
                <a:moveTo>
                  <a:pt x="4795122" y="1069203"/>
                </a:moveTo>
                <a:cubicBezTo>
                  <a:pt x="4803144" y="1069203"/>
                  <a:pt x="4808978" y="1075037"/>
                  <a:pt x="4808978" y="1083059"/>
                </a:cubicBezTo>
                <a:cubicBezTo>
                  <a:pt x="4808978" y="1091081"/>
                  <a:pt x="4803144" y="1095457"/>
                  <a:pt x="4795122" y="1095457"/>
                </a:cubicBezTo>
                <a:cubicBezTo>
                  <a:pt x="4787830" y="1095457"/>
                  <a:pt x="4782725" y="1091081"/>
                  <a:pt x="4782725" y="1083059"/>
                </a:cubicBezTo>
                <a:cubicBezTo>
                  <a:pt x="4782725" y="1075037"/>
                  <a:pt x="4787830" y="1069203"/>
                  <a:pt x="4795122" y="1069203"/>
                </a:cubicBezTo>
                <a:close/>
                <a:moveTo>
                  <a:pt x="4726684" y="1069203"/>
                </a:moveTo>
                <a:cubicBezTo>
                  <a:pt x="4735246" y="1069203"/>
                  <a:pt x="4741472" y="1075037"/>
                  <a:pt x="4741472" y="1083059"/>
                </a:cubicBezTo>
                <a:cubicBezTo>
                  <a:pt x="4741472" y="1091081"/>
                  <a:pt x="4735246" y="1095457"/>
                  <a:pt x="4726684" y="1095457"/>
                </a:cubicBezTo>
                <a:cubicBezTo>
                  <a:pt x="4718122" y="1095457"/>
                  <a:pt x="4711896" y="1091081"/>
                  <a:pt x="4711896" y="1083059"/>
                </a:cubicBezTo>
                <a:cubicBezTo>
                  <a:pt x="4711896" y="1075037"/>
                  <a:pt x="4718122" y="1069203"/>
                  <a:pt x="4726684" y="1069203"/>
                </a:cubicBezTo>
                <a:close/>
                <a:moveTo>
                  <a:pt x="4655853" y="1069203"/>
                </a:moveTo>
                <a:cubicBezTo>
                  <a:pt x="4663637" y="1069203"/>
                  <a:pt x="4670642" y="1075037"/>
                  <a:pt x="4670642" y="1083059"/>
                </a:cubicBezTo>
                <a:cubicBezTo>
                  <a:pt x="4670642" y="1091081"/>
                  <a:pt x="4663637" y="1095457"/>
                  <a:pt x="4655853" y="1095457"/>
                </a:cubicBezTo>
                <a:cubicBezTo>
                  <a:pt x="4647291" y="1095457"/>
                  <a:pt x="4641064" y="1091081"/>
                  <a:pt x="4641064" y="1083059"/>
                </a:cubicBezTo>
                <a:cubicBezTo>
                  <a:pt x="4641064" y="1075037"/>
                  <a:pt x="4647291" y="1069203"/>
                  <a:pt x="4655853" y="1069203"/>
                </a:cubicBezTo>
                <a:close/>
                <a:moveTo>
                  <a:pt x="4585023" y="1069203"/>
                </a:moveTo>
                <a:cubicBezTo>
                  <a:pt x="4592806" y="1069203"/>
                  <a:pt x="4599811" y="1075037"/>
                  <a:pt x="4599811" y="1083059"/>
                </a:cubicBezTo>
                <a:cubicBezTo>
                  <a:pt x="4599811" y="1091081"/>
                  <a:pt x="4592806" y="1095457"/>
                  <a:pt x="4585023" y="1095457"/>
                </a:cubicBezTo>
                <a:cubicBezTo>
                  <a:pt x="4576461" y="1095457"/>
                  <a:pt x="4570235" y="1091081"/>
                  <a:pt x="4570235" y="1083059"/>
                </a:cubicBezTo>
                <a:cubicBezTo>
                  <a:pt x="4570235" y="1075037"/>
                  <a:pt x="4576461" y="1069203"/>
                  <a:pt x="4585023" y="1069203"/>
                </a:cubicBezTo>
                <a:close/>
                <a:moveTo>
                  <a:pt x="4513260" y="1069203"/>
                </a:moveTo>
                <a:cubicBezTo>
                  <a:pt x="4519094" y="1069203"/>
                  <a:pt x="4525657" y="1075430"/>
                  <a:pt x="4525657" y="1083991"/>
                </a:cubicBezTo>
                <a:cubicBezTo>
                  <a:pt x="4525657" y="1092553"/>
                  <a:pt x="4519094" y="1098780"/>
                  <a:pt x="4513260" y="1098780"/>
                </a:cubicBezTo>
                <a:cubicBezTo>
                  <a:pt x="4505238" y="1098780"/>
                  <a:pt x="4499404" y="1092553"/>
                  <a:pt x="4499404" y="1083991"/>
                </a:cubicBezTo>
                <a:cubicBezTo>
                  <a:pt x="4499404" y="1075430"/>
                  <a:pt x="4505238" y="1069203"/>
                  <a:pt x="4513260" y="1069203"/>
                </a:cubicBezTo>
                <a:close/>
                <a:moveTo>
                  <a:pt x="4439056" y="1069203"/>
                </a:moveTo>
                <a:cubicBezTo>
                  <a:pt x="4445619" y="1069203"/>
                  <a:pt x="4451453" y="1075430"/>
                  <a:pt x="4451453" y="1083991"/>
                </a:cubicBezTo>
                <a:cubicBezTo>
                  <a:pt x="4451453" y="1092553"/>
                  <a:pt x="4445619" y="1098780"/>
                  <a:pt x="4439056" y="1098780"/>
                </a:cubicBezTo>
                <a:cubicBezTo>
                  <a:pt x="4431763" y="1098780"/>
                  <a:pt x="4425200" y="1092553"/>
                  <a:pt x="4425200" y="1083991"/>
                </a:cubicBezTo>
                <a:cubicBezTo>
                  <a:pt x="4425200" y="1075430"/>
                  <a:pt x="4431763" y="1069203"/>
                  <a:pt x="4439056" y="1069203"/>
                </a:cubicBezTo>
                <a:close/>
                <a:moveTo>
                  <a:pt x="4366768" y="1069203"/>
                </a:moveTo>
                <a:cubicBezTo>
                  <a:pt x="4374790" y="1069203"/>
                  <a:pt x="4380624" y="1075430"/>
                  <a:pt x="4380624" y="1083991"/>
                </a:cubicBezTo>
                <a:cubicBezTo>
                  <a:pt x="4380624" y="1092553"/>
                  <a:pt x="4374790" y="1098780"/>
                  <a:pt x="4366768" y="1098780"/>
                </a:cubicBezTo>
                <a:cubicBezTo>
                  <a:pt x="4360934" y="1098780"/>
                  <a:pt x="4354371" y="1092553"/>
                  <a:pt x="4354371" y="1083991"/>
                </a:cubicBezTo>
                <a:cubicBezTo>
                  <a:pt x="4354371" y="1075430"/>
                  <a:pt x="4360934" y="1069203"/>
                  <a:pt x="4366768" y="1069203"/>
                </a:cubicBezTo>
                <a:close/>
                <a:moveTo>
                  <a:pt x="4295937" y="1069203"/>
                </a:moveTo>
                <a:cubicBezTo>
                  <a:pt x="4303959" y="1069203"/>
                  <a:pt x="4309793" y="1075430"/>
                  <a:pt x="4309793" y="1083991"/>
                </a:cubicBezTo>
                <a:cubicBezTo>
                  <a:pt x="4309793" y="1092553"/>
                  <a:pt x="4303959" y="1098780"/>
                  <a:pt x="4295937" y="1098780"/>
                </a:cubicBezTo>
                <a:cubicBezTo>
                  <a:pt x="4290103" y="1098780"/>
                  <a:pt x="4283540" y="1092553"/>
                  <a:pt x="4283540" y="1083991"/>
                </a:cubicBezTo>
                <a:cubicBezTo>
                  <a:pt x="4283540" y="1075430"/>
                  <a:pt x="4290103" y="1069203"/>
                  <a:pt x="4295937" y="1069203"/>
                </a:cubicBezTo>
                <a:close/>
                <a:moveTo>
                  <a:pt x="4225107" y="1069203"/>
                </a:moveTo>
                <a:cubicBezTo>
                  <a:pt x="4233129" y="1069203"/>
                  <a:pt x="4238963" y="1075430"/>
                  <a:pt x="4238963" y="1083991"/>
                </a:cubicBezTo>
                <a:cubicBezTo>
                  <a:pt x="4238963" y="1092553"/>
                  <a:pt x="4233129" y="1098780"/>
                  <a:pt x="4225107" y="1098780"/>
                </a:cubicBezTo>
                <a:cubicBezTo>
                  <a:pt x="4217085" y="1098780"/>
                  <a:pt x="4212710" y="1092553"/>
                  <a:pt x="4212710" y="1083991"/>
                </a:cubicBezTo>
                <a:cubicBezTo>
                  <a:pt x="4212710" y="1075430"/>
                  <a:pt x="4217085" y="1069203"/>
                  <a:pt x="4225107" y="1069203"/>
                </a:cubicBezTo>
                <a:close/>
                <a:moveTo>
                  <a:pt x="4153295" y="1069203"/>
                </a:moveTo>
                <a:cubicBezTo>
                  <a:pt x="4161078" y="1069203"/>
                  <a:pt x="4168083" y="1075430"/>
                  <a:pt x="4168083" y="1083991"/>
                </a:cubicBezTo>
                <a:cubicBezTo>
                  <a:pt x="4168083" y="1092553"/>
                  <a:pt x="4161078" y="1098780"/>
                  <a:pt x="4153295" y="1098780"/>
                </a:cubicBezTo>
                <a:cubicBezTo>
                  <a:pt x="4144733" y="1098780"/>
                  <a:pt x="4138507" y="1092553"/>
                  <a:pt x="4138507" y="1083991"/>
                </a:cubicBezTo>
                <a:cubicBezTo>
                  <a:pt x="4138507" y="1075430"/>
                  <a:pt x="4144733" y="1069203"/>
                  <a:pt x="4153295" y="1069203"/>
                </a:cubicBezTo>
                <a:close/>
                <a:moveTo>
                  <a:pt x="4082465" y="1069203"/>
                </a:moveTo>
                <a:cubicBezTo>
                  <a:pt x="4090249" y="1069203"/>
                  <a:pt x="4097254" y="1075430"/>
                  <a:pt x="4097254" y="1083991"/>
                </a:cubicBezTo>
                <a:cubicBezTo>
                  <a:pt x="4097254" y="1092553"/>
                  <a:pt x="4090249" y="1098780"/>
                  <a:pt x="4082465" y="1098780"/>
                </a:cubicBezTo>
                <a:cubicBezTo>
                  <a:pt x="4073903" y="1098780"/>
                  <a:pt x="4067676" y="1092553"/>
                  <a:pt x="4067676" y="1083991"/>
                </a:cubicBezTo>
                <a:cubicBezTo>
                  <a:pt x="4067676" y="1075430"/>
                  <a:pt x="4073903" y="1069203"/>
                  <a:pt x="4082465" y="1069203"/>
                </a:cubicBezTo>
                <a:close/>
                <a:moveTo>
                  <a:pt x="4011635" y="1069203"/>
                </a:moveTo>
                <a:cubicBezTo>
                  <a:pt x="4019418" y="1069203"/>
                  <a:pt x="4026423" y="1075430"/>
                  <a:pt x="4026423" y="1083991"/>
                </a:cubicBezTo>
                <a:cubicBezTo>
                  <a:pt x="4026423" y="1092553"/>
                  <a:pt x="4019418" y="1098780"/>
                  <a:pt x="4011635" y="1098780"/>
                </a:cubicBezTo>
                <a:cubicBezTo>
                  <a:pt x="4003073" y="1098780"/>
                  <a:pt x="3996847" y="1092553"/>
                  <a:pt x="3996847" y="1083991"/>
                </a:cubicBezTo>
                <a:cubicBezTo>
                  <a:pt x="3996847" y="1075430"/>
                  <a:pt x="4003073" y="1069203"/>
                  <a:pt x="4011635" y="1069203"/>
                </a:cubicBezTo>
                <a:close/>
                <a:moveTo>
                  <a:pt x="3939871" y="1069203"/>
                </a:moveTo>
                <a:cubicBezTo>
                  <a:pt x="3947893" y="1069203"/>
                  <a:pt x="3952268" y="1075430"/>
                  <a:pt x="3952268" y="1083991"/>
                </a:cubicBezTo>
                <a:cubicBezTo>
                  <a:pt x="3952268" y="1092553"/>
                  <a:pt x="3947893" y="1098780"/>
                  <a:pt x="3939871" y="1098780"/>
                </a:cubicBezTo>
                <a:cubicBezTo>
                  <a:pt x="3932578" y="1098780"/>
                  <a:pt x="3926015" y="1092553"/>
                  <a:pt x="3926015" y="1083991"/>
                </a:cubicBezTo>
                <a:cubicBezTo>
                  <a:pt x="3926015" y="1075430"/>
                  <a:pt x="3932578" y="1069203"/>
                  <a:pt x="3939871" y="1069203"/>
                </a:cubicBezTo>
                <a:close/>
                <a:moveTo>
                  <a:pt x="582439" y="1069203"/>
                </a:moveTo>
                <a:cubicBezTo>
                  <a:pt x="589732" y="1069203"/>
                  <a:pt x="596295" y="1075766"/>
                  <a:pt x="596295" y="1083059"/>
                </a:cubicBezTo>
                <a:cubicBezTo>
                  <a:pt x="596295" y="1089622"/>
                  <a:pt x="589732" y="1095457"/>
                  <a:pt x="582439" y="1095457"/>
                </a:cubicBezTo>
                <a:cubicBezTo>
                  <a:pt x="574416" y="1095457"/>
                  <a:pt x="570041" y="1089622"/>
                  <a:pt x="570041" y="1083059"/>
                </a:cubicBezTo>
                <a:cubicBezTo>
                  <a:pt x="570041" y="1075766"/>
                  <a:pt x="574416" y="1069203"/>
                  <a:pt x="582439" y="1069203"/>
                </a:cubicBezTo>
                <a:close/>
                <a:moveTo>
                  <a:pt x="513628" y="1069203"/>
                </a:moveTo>
                <a:cubicBezTo>
                  <a:pt x="521977" y="1069203"/>
                  <a:pt x="528807" y="1075766"/>
                  <a:pt x="528807" y="1083059"/>
                </a:cubicBezTo>
                <a:cubicBezTo>
                  <a:pt x="528807" y="1089622"/>
                  <a:pt x="521977" y="1095457"/>
                  <a:pt x="513628" y="1095457"/>
                </a:cubicBezTo>
                <a:cubicBezTo>
                  <a:pt x="506040" y="1095457"/>
                  <a:pt x="499209" y="1089622"/>
                  <a:pt x="499209" y="1083059"/>
                </a:cubicBezTo>
                <a:cubicBezTo>
                  <a:pt x="499209" y="1075766"/>
                  <a:pt x="506040" y="1069203"/>
                  <a:pt x="513628" y="1069203"/>
                </a:cubicBezTo>
                <a:close/>
                <a:moveTo>
                  <a:pt x="439795" y="1069203"/>
                </a:moveTo>
                <a:cubicBezTo>
                  <a:pt x="448358" y="1069203"/>
                  <a:pt x="454585" y="1075766"/>
                  <a:pt x="454585" y="1083059"/>
                </a:cubicBezTo>
                <a:cubicBezTo>
                  <a:pt x="454585" y="1089622"/>
                  <a:pt x="448358" y="1095457"/>
                  <a:pt x="439795" y="1095457"/>
                </a:cubicBezTo>
                <a:cubicBezTo>
                  <a:pt x="432012" y="1095457"/>
                  <a:pt x="425007" y="1089622"/>
                  <a:pt x="425007" y="1083059"/>
                </a:cubicBezTo>
                <a:cubicBezTo>
                  <a:pt x="425007" y="1075766"/>
                  <a:pt x="432012" y="1069203"/>
                  <a:pt x="439795" y="1069203"/>
                </a:cubicBezTo>
                <a:close/>
                <a:moveTo>
                  <a:pt x="368965" y="1069203"/>
                </a:moveTo>
                <a:cubicBezTo>
                  <a:pt x="377527" y="1069203"/>
                  <a:pt x="383754" y="1075766"/>
                  <a:pt x="383754" y="1083059"/>
                </a:cubicBezTo>
                <a:cubicBezTo>
                  <a:pt x="383754" y="1089622"/>
                  <a:pt x="377527" y="1095457"/>
                  <a:pt x="368965" y="1095457"/>
                </a:cubicBezTo>
                <a:cubicBezTo>
                  <a:pt x="361182" y="1095457"/>
                  <a:pt x="354177" y="1089622"/>
                  <a:pt x="354177" y="1083059"/>
                </a:cubicBezTo>
                <a:cubicBezTo>
                  <a:pt x="354177" y="1075766"/>
                  <a:pt x="361182" y="1069203"/>
                  <a:pt x="368965" y="1069203"/>
                </a:cubicBezTo>
                <a:close/>
                <a:moveTo>
                  <a:pt x="297201" y="1069203"/>
                </a:moveTo>
                <a:cubicBezTo>
                  <a:pt x="305223" y="1069203"/>
                  <a:pt x="309599" y="1075766"/>
                  <a:pt x="309599" y="1083059"/>
                </a:cubicBezTo>
                <a:cubicBezTo>
                  <a:pt x="309599" y="1089622"/>
                  <a:pt x="305223" y="1095457"/>
                  <a:pt x="297201" y="1095457"/>
                </a:cubicBezTo>
                <a:cubicBezTo>
                  <a:pt x="289909" y="1095457"/>
                  <a:pt x="283346" y="1089622"/>
                  <a:pt x="283346" y="1083059"/>
                </a:cubicBezTo>
                <a:cubicBezTo>
                  <a:pt x="283346" y="1075766"/>
                  <a:pt x="289909" y="1069203"/>
                  <a:pt x="297201" y="1069203"/>
                </a:cubicBezTo>
                <a:close/>
                <a:moveTo>
                  <a:pt x="226372" y="1069203"/>
                </a:moveTo>
                <a:cubicBezTo>
                  <a:pt x="232207" y="1069203"/>
                  <a:pt x="238771" y="1075766"/>
                  <a:pt x="238771" y="1083059"/>
                </a:cubicBezTo>
                <a:cubicBezTo>
                  <a:pt x="238771" y="1089622"/>
                  <a:pt x="232207" y="1095457"/>
                  <a:pt x="226372" y="1095457"/>
                </a:cubicBezTo>
                <a:cubicBezTo>
                  <a:pt x="218350" y="1095457"/>
                  <a:pt x="212516" y="1089622"/>
                  <a:pt x="212516" y="1083059"/>
                </a:cubicBezTo>
                <a:cubicBezTo>
                  <a:pt x="212516" y="1075766"/>
                  <a:pt x="218350" y="1069203"/>
                  <a:pt x="226372" y="1069203"/>
                </a:cubicBezTo>
                <a:close/>
                <a:moveTo>
                  <a:pt x="154079" y="1069203"/>
                </a:moveTo>
                <a:cubicBezTo>
                  <a:pt x="161372" y="1069203"/>
                  <a:pt x="167935" y="1075766"/>
                  <a:pt x="167935" y="1083059"/>
                </a:cubicBezTo>
                <a:cubicBezTo>
                  <a:pt x="167935" y="1089622"/>
                  <a:pt x="161372" y="1095457"/>
                  <a:pt x="154079" y="1095457"/>
                </a:cubicBezTo>
                <a:cubicBezTo>
                  <a:pt x="147516" y="1095457"/>
                  <a:pt x="141682" y="1089622"/>
                  <a:pt x="141682" y="1083059"/>
                </a:cubicBezTo>
                <a:cubicBezTo>
                  <a:pt x="141682" y="1075766"/>
                  <a:pt x="147516" y="1069203"/>
                  <a:pt x="154079" y="1069203"/>
                </a:cubicBezTo>
                <a:close/>
                <a:moveTo>
                  <a:pt x="83249" y="1069203"/>
                </a:moveTo>
                <a:cubicBezTo>
                  <a:pt x="90542" y="1069203"/>
                  <a:pt x="97105" y="1075766"/>
                  <a:pt x="97105" y="1083059"/>
                </a:cubicBezTo>
                <a:cubicBezTo>
                  <a:pt x="97105" y="1089622"/>
                  <a:pt x="90542" y="1095457"/>
                  <a:pt x="83249" y="1095457"/>
                </a:cubicBezTo>
                <a:cubicBezTo>
                  <a:pt x="76686" y="1095457"/>
                  <a:pt x="70852" y="1089622"/>
                  <a:pt x="70852" y="1083059"/>
                </a:cubicBezTo>
                <a:cubicBezTo>
                  <a:pt x="70852" y="1075766"/>
                  <a:pt x="76686" y="1069203"/>
                  <a:pt x="83249" y="1069203"/>
                </a:cubicBezTo>
                <a:close/>
                <a:moveTo>
                  <a:pt x="12014" y="1069203"/>
                </a:moveTo>
                <a:cubicBezTo>
                  <a:pt x="20258" y="1069203"/>
                  <a:pt x="26255" y="1075766"/>
                  <a:pt x="26255" y="1083059"/>
                </a:cubicBezTo>
                <a:cubicBezTo>
                  <a:pt x="26255" y="1091081"/>
                  <a:pt x="20258" y="1095457"/>
                  <a:pt x="12014" y="1095457"/>
                </a:cubicBezTo>
                <a:cubicBezTo>
                  <a:pt x="4518" y="1095457"/>
                  <a:pt x="21" y="1091081"/>
                  <a:pt x="21" y="1083059"/>
                </a:cubicBezTo>
                <a:cubicBezTo>
                  <a:pt x="21" y="1075766"/>
                  <a:pt x="4518" y="1069203"/>
                  <a:pt x="12014" y="1069203"/>
                </a:cubicBezTo>
                <a:close/>
                <a:moveTo>
                  <a:pt x="6724405" y="998371"/>
                </a:moveTo>
                <a:cubicBezTo>
                  <a:pt x="6732427" y="998371"/>
                  <a:pt x="6738261" y="1004205"/>
                  <a:pt x="6738261" y="1010768"/>
                </a:cubicBezTo>
                <a:cubicBezTo>
                  <a:pt x="6738261" y="1018061"/>
                  <a:pt x="6732427" y="1024625"/>
                  <a:pt x="6724405" y="1024625"/>
                </a:cubicBezTo>
                <a:cubicBezTo>
                  <a:pt x="6718571" y="1024625"/>
                  <a:pt x="6712008" y="1018061"/>
                  <a:pt x="6712008" y="1010768"/>
                </a:cubicBezTo>
                <a:cubicBezTo>
                  <a:pt x="6712008" y="1004205"/>
                  <a:pt x="6718571" y="998371"/>
                  <a:pt x="6724405" y="998371"/>
                </a:cubicBezTo>
                <a:close/>
                <a:moveTo>
                  <a:pt x="6653576" y="998371"/>
                </a:moveTo>
                <a:cubicBezTo>
                  <a:pt x="6660869" y="998371"/>
                  <a:pt x="6667432" y="1004205"/>
                  <a:pt x="6667432" y="1010768"/>
                </a:cubicBezTo>
                <a:cubicBezTo>
                  <a:pt x="6667432" y="1018061"/>
                  <a:pt x="6660869" y="1024625"/>
                  <a:pt x="6653576" y="1024625"/>
                </a:cubicBezTo>
                <a:cubicBezTo>
                  <a:pt x="6645554" y="1024625"/>
                  <a:pt x="6641179" y="1018061"/>
                  <a:pt x="6641179" y="1010768"/>
                </a:cubicBezTo>
                <a:cubicBezTo>
                  <a:pt x="6641179" y="1004205"/>
                  <a:pt x="6645554" y="998371"/>
                  <a:pt x="6653576" y="998371"/>
                </a:cubicBezTo>
                <a:close/>
                <a:moveTo>
                  <a:pt x="6581764" y="998371"/>
                </a:moveTo>
                <a:cubicBezTo>
                  <a:pt x="6589547" y="998371"/>
                  <a:pt x="6596552" y="1004205"/>
                  <a:pt x="6596552" y="1010768"/>
                </a:cubicBezTo>
                <a:cubicBezTo>
                  <a:pt x="6596552" y="1018061"/>
                  <a:pt x="6589547" y="1024625"/>
                  <a:pt x="6581764" y="1024625"/>
                </a:cubicBezTo>
                <a:cubicBezTo>
                  <a:pt x="6573202" y="1024625"/>
                  <a:pt x="6566976" y="1018061"/>
                  <a:pt x="6566976" y="1010768"/>
                </a:cubicBezTo>
                <a:cubicBezTo>
                  <a:pt x="6566976" y="1004205"/>
                  <a:pt x="6573202" y="998371"/>
                  <a:pt x="6581764" y="998371"/>
                </a:cubicBezTo>
                <a:close/>
                <a:moveTo>
                  <a:pt x="6510933" y="998371"/>
                </a:moveTo>
                <a:cubicBezTo>
                  <a:pt x="6518717" y="998371"/>
                  <a:pt x="6525722" y="1004205"/>
                  <a:pt x="6525722" y="1010768"/>
                </a:cubicBezTo>
                <a:cubicBezTo>
                  <a:pt x="6525722" y="1018061"/>
                  <a:pt x="6518717" y="1024625"/>
                  <a:pt x="6510933" y="1024625"/>
                </a:cubicBezTo>
                <a:cubicBezTo>
                  <a:pt x="6502371" y="1024625"/>
                  <a:pt x="6496144" y="1018061"/>
                  <a:pt x="6496144" y="1010768"/>
                </a:cubicBezTo>
                <a:cubicBezTo>
                  <a:pt x="6496144" y="1004205"/>
                  <a:pt x="6502371" y="998371"/>
                  <a:pt x="6510933" y="998371"/>
                </a:cubicBezTo>
                <a:close/>
                <a:moveTo>
                  <a:pt x="6440492" y="998371"/>
                </a:moveTo>
                <a:cubicBezTo>
                  <a:pt x="6448081" y="998371"/>
                  <a:pt x="6454911" y="1004205"/>
                  <a:pt x="6454911" y="1010768"/>
                </a:cubicBezTo>
                <a:cubicBezTo>
                  <a:pt x="6454911" y="1018061"/>
                  <a:pt x="6448081" y="1024625"/>
                  <a:pt x="6440492" y="1024625"/>
                </a:cubicBezTo>
                <a:cubicBezTo>
                  <a:pt x="6432145" y="1024625"/>
                  <a:pt x="6425315" y="1018061"/>
                  <a:pt x="6425315" y="1010768"/>
                </a:cubicBezTo>
                <a:cubicBezTo>
                  <a:pt x="6425315" y="1004205"/>
                  <a:pt x="6432145" y="998371"/>
                  <a:pt x="6440492" y="998371"/>
                </a:cubicBezTo>
                <a:close/>
                <a:moveTo>
                  <a:pt x="6368340" y="998371"/>
                </a:moveTo>
                <a:cubicBezTo>
                  <a:pt x="6376362" y="998371"/>
                  <a:pt x="6380737" y="1004205"/>
                  <a:pt x="6380737" y="1010768"/>
                </a:cubicBezTo>
                <a:cubicBezTo>
                  <a:pt x="6380737" y="1018061"/>
                  <a:pt x="6376362" y="1024625"/>
                  <a:pt x="6368340" y="1024625"/>
                </a:cubicBezTo>
                <a:cubicBezTo>
                  <a:pt x="6361047" y="1024625"/>
                  <a:pt x="6354484" y="1018061"/>
                  <a:pt x="6354484" y="1010768"/>
                </a:cubicBezTo>
                <a:cubicBezTo>
                  <a:pt x="6354484" y="1004205"/>
                  <a:pt x="6361047" y="998371"/>
                  <a:pt x="6368340" y="998371"/>
                </a:cubicBezTo>
                <a:close/>
                <a:moveTo>
                  <a:pt x="6297511" y="998371"/>
                </a:moveTo>
                <a:cubicBezTo>
                  <a:pt x="6304074" y="998371"/>
                  <a:pt x="6309908" y="1004205"/>
                  <a:pt x="6309908" y="1010768"/>
                </a:cubicBezTo>
                <a:cubicBezTo>
                  <a:pt x="6309908" y="1018061"/>
                  <a:pt x="6304074" y="1024625"/>
                  <a:pt x="6297511" y="1024625"/>
                </a:cubicBezTo>
                <a:cubicBezTo>
                  <a:pt x="6290218" y="1024625"/>
                  <a:pt x="6283655" y="1018061"/>
                  <a:pt x="6283655" y="1010768"/>
                </a:cubicBezTo>
                <a:cubicBezTo>
                  <a:pt x="6283655" y="1004205"/>
                  <a:pt x="6290218" y="998371"/>
                  <a:pt x="6297511" y="998371"/>
                </a:cubicBezTo>
                <a:close/>
                <a:moveTo>
                  <a:pt x="6226679" y="998371"/>
                </a:moveTo>
                <a:cubicBezTo>
                  <a:pt x="6233242" y="998371"/>
                  <a:pt x="6239076" y="1004205"/>
                  <a:pt x="6239076" y="1010768"/>
                </a:cubicBezTo>
                <a:cubicBezTo>
                  <a:pt x="6239076" y="1018061"/>
                  <a:pt x="6233242" y="1024625"/>
                  <a:pt x="6226679" y="1024625"/>
                </a:cubicBezTo>
                <a:cubicBezTo>
                  <a:pt x="6219386" y="1024625"/>
                  <a:pt x="6212823" y="1018061"/>
                  <a:pt x="6212823" y="1010768"/>
                </a:cubicBezTo>
                <a:cubicBezTo>
                  <a:pt x="6212823" y="1004205"/>
                  <a:pt x="6219386" y="998371"/>
                  <a:pt x="6226679" y="998371"/>
                </a:cubicBezTo>
                <a:close/>
                <a:moveTo>
                  <a:pt x="6154391" y="998371"/>
                </a:moveTo>
                <a:cubicBezTo>
                  <a:pt x="6161684" y="998371"/>
                  <a:pt x="6168247" y="1004205"/>
                  <a:pt x="6168247" y="1010768"/>
                </a:cubicBezTo>
                <a:cubicBezTo>
                  <a:pt x="6168247" y="1018061"/>
                  <a:pt x="6161684" y="1024625"/>
                  <a:pt x="6154391" y="1024625"/>
                </a:cubicBezTo>
                <a:cubicBezTo>
                  <a:pt x="6147828" y="1024625"/>
                  <a:pt x="6141994" y="1018061"/>
                  <a:pt x="6141994" y="1010768"/>
                </a:cubicBezTo>
                <a:cubicBezTo>
                  <a:pt x="6141994" y="1004205"/>
                  <a:pt x="6147828" y="998371"/>
                  <a:pt x="6154391" y="998371"/>
                </a:cubicBezTo>
                <a:close/>
                <a:moveTo>
                  <a:pt x="6083559" y="998371"/>
                </a:moveTo>
                <a:cubicBezTo>
                  <a:pt x="6090852" y="998371"/>
                  <a:pt x="6097415" y="1004205"/>
                  <a:pt x="6097415" y="1010768"/>
                </a:cubicBezTo>
                <a:cubicBezTo>
                  <a:pt x="6097415" y="1018061"/>
                  <a:pt x="6090852" y="1024625"/>
                  <a:pt x="6083559" y="1024625"/>
                </a:cubicBezTo>
                <a:cubicBezTo>
                  <a:pt x="6076996" y="1024625"/>
                  <a:pt x="6071162" y="1018061"/>
                  <a:pt x="6071162" y="1010768"/>
                </a:cubicBezTo>
                <a:cubicBezTo>
                  <a:pt x="6071162" y="1004205"/>
                  <a:pt x="6076996" y="998371"/>
                  <a:pt x="6083559" y="998371"/>
                </a:cubicBezTo>
                <a:close/>
                <a:moveTo>
                  <a:pt x="6009356" y="998371"/>
                </a:moveTo>
                <a:cubicBezTo>
                  <a:pt x="6016649" y="998371"/>
                  <a:pt x="6023212" y="1004205"/>
                  <a:pt x="6023212" y="1010768"/>
                </a:cubicBezTo>
                <a:cubicBezTo>
                  <a:pt x="6023212" y="1018061"/>
                  <a:pt x="6016649" y="1024625"/>
                  <a:pt x="6009356" y="1024625"/>
                </a:cubicBezTo>
                <a:cubicBezTo>
                  <a:pt x="6001334" y="1024625"/>
                  <a:pt x="5996959" y="1018061"/>
                  <a:pt x="5996959" y="1010768"/>
                </a:cubicBezTo>
                <a:cubicBezTo>
                  <a:pt x="5996959" y="1004205"/>
                  <a:pt x="6001334" y="998371"/>
                  <a:pt x="6009356" y="998371"/>
                </a:cubicBezTo>
                <a:close/>
                <a:moveTo>
                  <a:pt x="5940548" y="998371"/>
                </a:moveTo>
                <a:cubicBezTo>
                  <a:pt x="5948896" y="998371"/>
                  <a:pt x="5955726" y="1004205"/>
                  <a:pt x="5955726" y="1010768"/>
                </a:cubicBezTo>
                <a:cubicBezTo>
                  <a:pt x="5955726" y="1018061"/>
                  <a:pt x="5948896" y="1024625"/>
                  <a:pt x="5940548" y="1024625"/>
                </a:cubicBezTo>
                <a:cubicBezTo>
                  <a:pt x="5932960" y="1024625"/>
                  <a:pt x="5926130" y="1018061"/>
                  <a:pt x="5926130" y="1010768"/>
                </a:cubicBezTo>
                <a:cubicBezTo>
                  <a:pt x="5926130" y="1004205"/>
                  <a:pt x="5932960" y="998371"/>
                  <a:pt x="5940548" y="998371"/>
                </a:cubicBezTo>
                <a:close/>
                <a:moveTo>
                  <a:pt x="5870088" y="998371"/>
                </a:moveTo>
                <a:cubicBezTo>
                  <a:pt x="5878650" y="998371"/>
                  <a:pt x="5884877" y="1004205"/>
                  <a:pt x="5884877" y="1010768"/>
                </a:cubicBezTo>
                <a:cubicBezTo>
                  <a:pt x="5884877" y="1018061"/>
                  <a:pt x="5878650" y="1024625"/>
                  <a:pt x="5870088" y="1024625"/>
                </a:cubicBezTo>
                <a:cubicBezTo>
                  <a:pt x="5862304" y="1024625"/>
                  <a:pt x="5855299" y="1018061"/>
                  <a:pt x="5855299" y="1010768"/>
                </a:cubicBezTo>
                <a:cubicBezTo>
                  <a:pt x="5855299" y="1004205"/>
                  <a:pt x="5862304" y="998371"/>
                  <a:pt x="5870088" y="998371"/>
                </a:cubicBezTo>
                <a:close/>
                <a:moveTo>
                  <a:pt x="5799257" y="998371"/>
                </a:moveTo>
                <a:cubicBezTo>
                  <a:pt x="5807819" y="998371"/>
                  <a:pt x="5814045" y="1004205"/>
                  <a:pt x="5814045" y="1010768"/>
                </a:cubicBezTo>
                <a:cubicBezTo>
                  <a:pt x="5814045" y="1018061"/>
                  <a:pt x="5807819" y="1024625"/>
                  <a:pt x="5799257" y="1024625"/>
                </a:cubicBezTo>
                <a:cubicBezTo>
                  <a:pt x="5791474" y="1024625"/>
                  <a:pt x="5784469" y="1018061"/>
                  <a:pt x="5784469" y="1010768"/>
                </a:cubicBezTo>
                <a:cubicBezTo>
                  <a:pt x="5784469" y="1004205"/>
                  <a:pt x="5791474" y="998371"/>
                  <a:pt x="5799257" y="998371"/>
                </a:cubicBezTo>
                <a:close/>
                <a:moveTo>
                  <a:pt x="5724122" y="998371"/>
                </a:moveTo>
                <a:cubicBezTo>
                  <a:pt x="5730685" y="998371"/>
                  <a:pt x="5736519" y="1004205"/>
                  <a:pt x="5736519" y="1010768"/>
                </a:cubicBezTo>
                <a:cubicBezTo>
                  <a:pt x="5736519" y="1018061"/>
                  <a:pt x="5730685" y="1024625"/>
                  <a:pt x="5724122" y="1024625"/>
                </a:cubicBezTo>
                <a:cubicBezTo>
                  <a:pt x="5716100" y="1024625"/>
                  <a:pt x="5710266" y="1018061"/>
                  <a:pt x="5710266" y="1010768"/>
                </a:cubicBezTo>
                <a:cubicBezTo>
                  <a:pt x="5710266" y="1004205"/>
                  <a:pt x="5716100" y="998371"/>
                  <a:pt x="5724122" y="998371"/>
                </a:cubicBezTo>
                <a:close/>
                <a:moveTo>
                  <a:pt x="5653291" y="998371"/>
                </a:moveTo>
                <a:cubicBezTo>
                  <a:pt x="5659125" y="998371"/>
                  <a:pt x="5665688" y="1004205"/>
                  <a:pt x="5665688" y="1012227"/>
                </a:cubicBezTo>
                <a:cubicBezTo>
                  <a:pt x="5665688" y="1018061"/>
                  <a:pt x="5659125" y="1024625"/>
                  <a:pt x="5653291" y="1024625"/>
                </a:cubicBezTo>
                <a:cubicBezTo>
                  <a:pt x="5645269" y="1024625"/>
                  <a:pt x="5639435" y="1018061"/>
                  <a:pt x="5639435" y="1012227"/>
                </a:cubicBezTo>
                <a:cubicBezTo>
                  <a:pt x="5639435" y="1004205"/>
                  <a:pt x="5645269" y="998371"/>
                  <a:pt x="5653291" y="998371"/>
                </a:cubicBezTo>
                <a:close/>
                <a:moveTo>
                  <a:pt x="5581002" y="998371"/>
                </a:moveTo>
                <a:cubicBezTo>
                  <a:pt x="5588295" y="998371"/>
                  <a:pt x="5594858" y="1004205"/>
                  <a:pt x="5594858" y="1012227"/>
                </a:cubicBezTo>
                <a:cubicBezTo>
                  <a:pt x="5594858" y="1018061"/>
                  <a:pt x="5588295" y="1024625"/>
                  <a:pt x="5581002" y="1024625"/>
                </a:cubicBezTo>
                <a:cubicBezTo>
                  <a:pt x="5574439" y="1024625"/>
                  <a:pt x="5568605" y="1018061"/>
                  <a:pt x="5568605" y="1012227"/>
                </a:cubicBezTo>
                <a:cubicBezTo>
                  <a:pt x="5568605" y="1004205"/>
                  <a:pt x="5574439" y="998371"/>
                  <a:pt x="5581002" y="998371"/>
                </a:cubicBezTo>
                <a:close/>
                <a:moveTo>
                  <a:pt x="5510171" y="998371"/>
                </a:moveTo>
                <a:cubicBezTo>
                  <a:pt x="5517464" y="998371"/>
                  <a:pt x="5524027" y="1004205"/>
                  <a:pt x="5524027" y="1012227"/>
                </a:cubicBezTo>
                <a:cubicBezTo>
                  <a:pt x="5524027" y="1018061"/>
                  <a:pt x="5517464" y="1024625"/>
                  <a:pt x="5510171" y="1024625"/>
                </a:cubicBezTo>
                <a:cubicBezTo>
                  <a:pt x="5503608" y="1024625"/>
                  <a:pt x="5497774" y="1018061"/>
                  <a:pt x="5497774" y="1012227"/>
                </a:cubicBezTo>
                <a:cubicBezTo>
                  <a:pt x="5497774" y="1004205"/>
                  <a:pt x="5503608" y="998371"/>
                  <a:pt x="5510171" y="998371"/>
                </a:cubicBezTo>
                <a:close/>
                <a:moveTo>
                  <a:pt x="5438937" y="998371"/>
                </a:moveTo>
                <a:cubicBezTo>
                  <a:pt x="5447182" y="998371"/>
                  <a:pt x="5453178" y="1004205"/>
                  <a:pt x="5453178" y="1012227"/>
                </a:cubicBezTo>
                <a:cubicBezTo>
                  <a:pt x="5453178" y="1018061"/>
                  <a:pt x="5447182" y="1024625"/>
                  <a:pt x="5438937" y="1024625"/>
                </a:cubicBezTo>
                <a:cubicBezTo>
                  <a:pt x="5431442" y="1024625"/>
                  <a:pt x="5426945" y="1018061"/>
                  <a:pt x="5426945" y="1012227"/>
                </a:cubicBezTo>
                <a:cubicBezTo>
                  <a:pt x="5426945" y="1004205"/>
                  <a:pt x="5431442" y="998371"/>
                  <a:pt x="5438937" y="998371"/>
                </a:cubicBezTo>
                <a:close/>
                <a:moveTo>
                  <a:pt x="5367530" y="998371"/>
                </a:moveTo>
                <a:cubicBezTo>
                  <a:pt x="5376092" y="998371"/>
                  <a:pt x="5382318" y="1004205"/>
                  <a:pt x="5382318" y="1012227"/>
                </a:cubicBezTo>
                <a:cubicBezTo>
                  <a:pt x="5382318" y="1018061"/>
                  <a:pt x="5376092" y="1024625"/>
                  <a:pt x="5367530" y="1024625"/>
                </a:cubicBezTo>
                <a:cubicBezTo>
                  <a:pt x="5359747" y="1024625"/>
                  <a:pt x="5352742" y="1018061"/>
                  <a:pt x="5352742" y="1012227"/>
                </a:cubicBezTo>
                <a:cubicBezTo>
                  <a:pt x="5352742" y="1004205"/>
                  <a:pt x="5359747" y="998371"/>
                  <a:pt x="5367530" y="998371"/>
                </a:cubicBezTo>
                <a:close/>
                <a:moveTo>
                  <a:pt x="5296699" y="998371"/>
                </a:moveTo>
                <a:cubicBezTo>
                  <a:pt x="5305261" y="998371"/>
                  <a:pt x="5311488" y="1004205"/>
                  <a:pt x="5311488" y="1012227"/>
                </a:cubicBezTo>
                <a:cubicBezTo>
                  <a:pt x="5311488" y="1018061"/>
                  <a:pt x="5305261" y="1024625"/>
                  <a:pt x="5296699" y="1024625"/>
                </a:cubicBezTo>
                <a:cubicBezTo>
                  <a:pt x="5288915" y="1024625"/>
                  <a:pt x="5281910" y="1018061"/>
                  <a:pt x="5281910" y="1012227"/>
                </a:cubicBezTo>
                <a:cubicBezTo>
                  <a:pt x="5281910" y="1004205"/>
                  <a:pt x="5288915" y="998371"/>
                  <a:pt x="5296699" y="998371"/>
                </a:cubicBezTo>
                <a:close/>
                <a:moveTo>
                  <a:pt x="5225869" y="998371"/>
                </a:moveTo>
                <a:cubicBezTo>
                  <a:pt x="5234431" y="998371"/>
                  <a:pt x="5240657" y="1004205"/>
                  <a:pt x="5240657" y="1012227"/>
                </a:cubicBezTo>
                <a:cubicBezTo>
                  <a:pt x="5240657" y="1018061"/>
                  <a:pt x="5234431" y="1024625"/>
                  <a:pt x="5225869" y="1024625"/>
                </a:cubicBezTo>
                <a:cubicBezTo>
                  <a:pt x="5217307" y="1024625"/>
                  <a:pt x="5211081" y="1018061"/>
                  <a:pt x="5211081" y="1012227"/>
                </a:cubicBezTo>
                <a:cubicBezTo>
                  <a:pt x="5211081" y="1004205"/>
                  <a:pt x="5217307" y="998371"/>
                  <a:pt x="5225869" y="998371"/>
                </a:cubicBezTo>
                <a:close/>
                <a:moveTo>
                  <a:pt x="5154105" y="998371"/>
                </a:moveTo>
                <a:cubicBezTo>
                  <a:pt x="5162127" y="998371"/>
                  <a:pt x="5166502" y="1004205"/>
                  <a:pt x="5166502" y="1012227"/>
                </a:cubicBezTo>
                <a:cubicBezTo>
                  <a:pt x="5166502" y="1018061"/>
                  <a:pt x="5162127" y="1024625"/>
                  <a:pt x="5154105" y="1024625"/>
                </a:cubicBezTo>
                <a:cubicBezTo>
                  <a:pt x="5146083" y="1024625"/>
                  <a:pt x="5140249" y="1018061"/>
                  <a:pt x="5140249" y="1012227"/>
                </a:cubicBezTo>
                <a:cubicBezTo>
                  <a:pt x="5140249" y="1004205"/>
                  <a:pt x="5146083" y="998371"/>
                  <a:pt x="5154105" y="998371"/>
                </a:cubicBezTo>
                <a:close/>
                <a:moveTo>
                  <a:pt x="5083276" y="998371"/>
                </a:moveTo>
                <a:cubicBezTo>
                  <a:pt x="5089110" y="998371"/>
                  <a:pt x="5095673" y="1004205"/>
                  <a:pt x="5095673" y="1012227"/>
                </a:cubicBezTo>
                <a:cubicBezTo>
                  <a:pt x="5095673" y="1018061"/>
                  <a:pt x="5089110" y="1024625"/>
                  <a:pt x="5083276" y="1024625"/>
                </a:cubicBezTo>
                <a:cubicBezTo>
                  <a:pt x="5075254" y="1024625"/>
                  <a:pt x="5069420" y="1018061"/>
                  <a:pt x="5069420" y="1012227"/>
                </a:cubicBezTo>
                <a:cubicBezTo>
                  <a:pt x="5069420" y="1004205"/>
                  <a:pt x="5075254" y="998371"/>
                  <a:pt x="5083276" y="998371"/>
                </a:cubicBezTo>
                <a:close/>
                <a:moveTo>
                  <a:pt x="5012445" y="998371"/>
                </a:moveTo>
                <a:cubicBezTo>
                  <a:pt x="5018279" y="998371"/>
                  <a:pt x="5024842" y="1004205"/>
                  <a:pt x="5024842" y="1012227"/>
                </a:cubicBezTo>
                <a:cubicBezTo>
                  <a:pt x="5024842" y="1018061"/>
                  <a:pt x="5018279" y="1024625"/>
                  <a:pt x="5012445" y="1024625"/>
                </a:cubicBezTo>
                <a:cubicBezTo>
                  <a:pt x="5004423" y="1024625"/>
                  <a:pt x="4998589" y="1018061"/>
                  <a:pt x="4998589" y="1012227"/>
                </a:cubicBezTo>
                <a:cubicBezTo>
                  <a:pt x="4998589" y="1004205"/>
                  <a:pt x="5004423" y="998371"/>
                  <a:pt x="5012445" y="998371"/>
                </a:cubicBezTo>
                <a:close/>
                <a:moveTo>
                  <a:pt x="4940157" y="998371"/>
                </a:moveTo>
                <a:cubicBezTo>
                  <a:pt x="4948179" y="998371"/>
                  <a:pt x="4954013" y="1004205"/>
                  <a:pt x="4954013" y="1012227"/>
                </a:cubicBezTo>
                <a:cubicBezTo>
                  <a:pt x="4954013" y="1018061"/>
                  <a:pt x="4948179" y="1024625"/>
                  <a:pt x="4940157" y="1024625"/>
                </a:cubicBezTo>
                <a:cubicBezTo>
                  <a:pt x="4934323" y="1024625"/>
                  <a:pt x="4927760" y="1018061"/>
                  <a:pt x="4927760" y="1012227"/>
                </a:cubicBezTo>
                <a:cubicBezTo>
                  <a:pt x="4927760" y="1004205"/>
                  <a:pt x="4934323" y="998371"/>
                  <a:pt x="4940157" y="998371"/>
                </a:cubicBezTo>
                <a:close/>
                <a:moveTo>
                  <a:pt x="4865953" y="998371"/>
                </a:moveTo>
                <a:cubicBezTo>
                  <a:pt x="4873975" y="998371"/>
                  <a:pt x="4879809" y="1004205"/>
                  <a:pt x="4879809" y="1012227"/>
                </a:cubicBezTo>
                <a:cubicBezTo>
                  <a:pt x="4879809" y="1018061"/>
                  <a:pt x="4873975" y="1024625"/>
                  <a:pt x="4865953" y="1024625"/>
                </a:cubicBezTo>
                <a:cubicBezTo>
                  <a:pt x="4860119" y="1024625"/>
                  <a:pt x="4853556" y="1018061"/>
                  <a:pt x="4853556" y="1012227"/>
                </a:cubicBezTo>
                <a:cubicBezTo>
                  <a:pt x="4853556" y="1004205"/>
                  <a:pt x="4860119" y="998371"/>
                  <a:pt x="4865953" y="998371"/>
                </a:cubicBezTo>
                <a:close/>
                <a:moveTo>
                  <a:pt x="4797514" y="998371"/>
                </a:moveTo>
                <a:cubicBezTo>
                  <a:pt x="4806076" y="998371"/>
                  <a:pt x="4812303" y="1004205"/>
                  <a:pt x="4812303" y="1012227"/>
                </a:cubicBezTo>
                <a:cubicBezTo>
                  <a:pt x="4812303" y="1018061"/>
                  <a:pt x="4806076" y="1024625"/>
                  <a:pt x="4797514" y="1024625"/>
                </a:cubicBezTo>
                <a:cubicBezTo>
                  <a:pt x="4789730" y="1024625"/>
                  <a:pt x="4784282" y="1018061"/>
                  <a:pt x="4782725" y="1012227"/>
                </a:cubicBezTo>
                <a:cubicBezTo>
                  <a:pt x="4782725" y="1004205"/>
                  <a:pt x="4789730" y="998371"/>
                  <a:pt x="4797514" y="998371"/>
                </a:cubicBezTo>
                <a:close/>
                <a:moveTo>
                  <a:pt x="4726684" y="998371"/>
                </a:moveTo>
                <a:cubicBezTo>
                  <a:pt x="4735246" y="998371"/>
                  <a:pt x="4741472" y="1004205"/>
                  <a:pt x="4741472" y="1012227"/>
                </a:cubicBezTo>
                <a:cubicBezTo>
                  <a:pt x="4741472" y="1018061"/>
                  <a:pt x="4735246" y="1024625"/>
                  <a:pt x="4726684" y="1024625"/>
                </a:cubicBezTo>
                <a:cubicBezTo>
                  <a:pt x="4718122" y="1024625"/>
                  <a:pt x="4711896" y="1018061"/>
                  <a:pt x="4711896" y="1012227"/>
                </a:cubicBezTo>
                <a:cubicBezTo>
                  <a:pt x="4711896" y="1004205"/>
                  <a:pt x="4718122" y="998371"/>
                  <a:pt x="4726684" y="998371"/>
                </a:cubicBezTo>
                <a:close/>
                <a:moveTo>
                  <a:pt x="4655853" y="998371"/>
                </a:moveTo>
                <a:cubicBezTo>
                  <a:pt x="4663637" y="998371"/>
                  <a:pt x="4670642" y="1004205"/>
                  <a:pt x="4670642" y="1012227"/>
                </a:cubicBezTo>
                <a:cubicBezTo>
                  <a:pt x="4670642" y="1018061"/>
                  <a:pt x="4663637" y="1024625"/>
                  <a:pt x="4655853" y="1024625"/>
                </a:cubicBezTo>
                <a:cubicBezTo>
                  <a:pt x="4647291" y="1024625"/>
                  <a:pt x="4641064" y="1018061"/>
                  <a:pt x="4641064" y="1012227"/>
                </a:cubicBezTo>
                <a:cubicBezTo>
                  <a:pt x="4641064" y="1004205"/>
                  <a:pt x="4647291" y="998371"/>
                  <a:pt x="4655853" y="998371"/>
                </a:cubicBezTo>
                <a:close/>
                <a:moveTo>
                  <a:pt x="4584091" y="998371"/>
                </a:moveTo>
                <a:cubicBezTo>
                  <a:pt x="4591384" y="998371"/>
                  <a:pt x="4596488" y="1004205"/>
                  <a:pt x="4596488" y="1012227"/>
                </a:cubicBezTo>
                <a:cubicBezTo>
                  <a:pt x="4596488" y="1018061"/>
                  <a:pt x="4591384" y="1024625"/>
                  <a:pt x="4584091" y="1024625"/>
                </a:cubicBezTo>
                <a:cubicBezTo>
                  <a:pt x="4576069" y="1024625"/>
                  <a:pt x="4570235" y="1018061"/>
                  <a:pt x="4570235" y="1012227"/>
                </a:cubicBezTo>
                <a:cubicBezTo>
                  <a:pt x="4570235" y="1004205"/>
                  <a:pt x="4576069" y="998371"/>
                  <a:pt x="4584091" y="998371"/>
                </a:cubicBezTo>
                <a:close/>
                <a:moveTo>
                  <a:pt x="4513260" y="998371"/>
                </a:moveTo>
                <a:cubicBezTo>
                  <a:pt x="4519094" y="998371"/>
                  <a:pt x="4525657" y="1004205"/>
                  <a:pt x="4525657" y="1012227"/>
                </a:cubicBezTo>
                <a:cubicBezTo>
                  <a:pt x="4525657" y="1019520"/>
                  <a:pt x="4519094" y="1024625"/>
                  <a:pt x="4513260" y="1024625"/>
                </a:cubicBezTo>
                <a:cubicBezTo>
                  <a:pt x="4505238" y="1024625"/>
                  <a:pt x="4499404" y="1019520"/>
                  <a:pt x="4499404" y="1012227"/>
                </a:cubicBezTo>
                <a:cubicBezTo>
                  <a:pt x="4499404" y="1004205"/>
                  <a:pt x="4505238" y="998371"/>
                  <a:pt x="4513260" y="998371"/>
                </a:cubicBezTo>
                <a:close/>
                <a:moveTo>
                  <a:pt x="4439056" y="998371"/>
                </a:moveTo>
                <a:cubicBezTo>
                  <a:pt x="4445619" y="998371"/>
                  <a:pt x="4451453" y="1004205"/>
                  <a:pt x="4451453" y="1012227"/>
                </a:cubicBezTo>
                <a:cubicBezTo>
                  <a:pt x="4451453" y="1019520"/>
                  <a:pt x="4445619" y="1024625"/>
                  <a:pt x="4439056" y="1024625"/>
                </a:cubicBezTo>
                <a:cubicBezTo>
                  <a:pt x="4431763" y="1024625"/>
                  <a:pt x="4425200" y="1019520"/>
                  <a:pt x="4425200" y="1012227"/>
                </a:cubicBezTo>
                <a:cubicBezTo>
                  <a:pt x="4425200" y="1004205"/>
                  <a:pt x="4431763" y="998371"/>
                  <a:pt x="4439056" y="998371"/>
                </a:cubicBezTo>
                <a:close/>
                <a:moveTo>
                  <a:pt x="4366768" y="998371"/>
                </a:moveTo>
                <a:cubicBezTo>
                  <a:pt x="4374790" y="998371"/>
                  <a:pt x="4380624" y="1004205"/>
                  <a:pt x="4380624" y="1012227"/>
                </a:cubicBezTo>
                <a:cubicBezTo>
                  <a:pt x="4380624" y="1019520"/>
                  <a:pt x="4374790" y="1024625"/>
                  <a:pt x="4366768" y="1024625"/>
                </a:cubicBezTo>
                <a:cubicBezTo>
                  <a:pt x="4360934" y="1024625"/>
                  <a:pt x="4354371" y="1019520"/>
                  <a:pt x="4354371" y="1012227"/>
                </a:cubicBezTo>
                <a:cubicBezTo>
                  <a:pt x="4354371" y="1004205"/>
                  <a:pt x="4360934" y="998371"/>
                  <a:pt x="4366768" y="998371"/>
                </a:cubicBezTo>
                <a:close/>
                <a:moveTo>
                  <a:pt x="4295937" y="998371"/>
                </a:moveTo>
                <a:cubicBezTo>
                  <a:pt x="4303959" y="998371"/>
                  <a:pt x="4309793" y="1004205"/>
                  <a:pt x="4309793" y="1012227"/>
                </a:cubicBezTo>
                <a:cubicBezTo>
                  <a:pt x="4309793" y="1019520"/>
                  <a:pt x="4303959" y="1024625"/>
                  <a:pt x="4295937" y="1024625"/>
                </a:cubicBezTo>
                <a:cubicBezTo>
                  <a:pt x="4290103" y="1024625"/>
                  <a:pt x="4283540" y="1019520"/>
                  <a:pt x="4283540" y="1012227"/>
                </a:cubicBezTo>
                <a:cubicBezTo>
                  <a:pt x="4283540" y="1004205"/>
                  <a:pt x="4290103" y="998371"/>
                  <a:pt x="4295937" y="998371"/>
                </a:cubicBezTo>
                <a:close/>
                <a:moveTo>
                  <a:pt x="4225107" y="998371"/>
                </a:moveTo>
                <a:cubicBezTo>
                  <a:pt x="4233129" y="998371"/>
                  <a:pt x="4238963" y="1004205"/>
                  <a:pt x="4238963" y="1012227"/>
                </a:cubicBezTo>
                <a:cubicBezTo>
                  <a:pt x="4238963" y="1019520"/>
                  <a:pt x="4233129" y="1024625"/>
                  <a:pt x="4225107" y="1024625"/>
                </a:cubicBezTo>
                <a:cubicBezTo>
                  <a:pt x="4217085" y="1024625"/>
                  <a:pt x="4212710" y="1019520"/>
                  <a:pt x="4212710" y="1012227"/>
                </a:cubicBezTo>
                <a:cubicBezTo>
                  <a:pt x="4212710" y="1004205"/>
                  <a:pt x="4217085" y="998371"/>
                  <a:pt x="4225107" y="998371"/>
                </a:cubicBezTo>
                <a:close/>
                <a:moveTo>
                  <a:pt x="4153295" y="998371"/>
                </a:moveTo>
                <a:cubicBezTo>
                  <a:pt x="4161078" y="998371"/>
                  <a:pt x="4168083" y="1004205"/>
                  <a:pt x="4168083" y="1012227"/>
                </a:cubicBezTo>
                <a:cubicBezTo>
                  <a:pt x="4168083" y="1019520"/>
                  <a:pt x="4161078" y="1024625"/>
                  <a:pt x="4153295" y="1024625"/>
                </a:cubicBezTo>
                <a:cubicBezTo>
                  <a:pt x="4144733" y="1024625"/>
                  <a:pt x="4138507" y="1019520"/>
                  <a:pt x="4138507" y="1012227"/>
                </a:cubicBezTo>
                <a:cubicBezTo>
                  <a:pt x="4138507" y="1004205"/>
                  <a:pt x="4144733" y="998371"/>
                  <a:pt x="4153295" y="998371"/>
                </a:cubicBezTo>
                <a:close/>
                <a:moveTo>
                  <a:pt x="4082465" y="998371"/>
                </a:moveTo>
                <a:cubicBezTo>
                  <a:pt x="4090249" y="998371"/>
                  <a:pt x="4097254" y="1004205"/>
                  <a:pt x="4097254" y="1012227"/>
                </a:cubicBezTo>
                <a:cubicBezTo>
                  <a:pt x="4097254" y="1019520"/>
                  <a:pt x="4090249" y="1024625"/>
                  <a:pt x="4082465" y="1024625"/>
                </a:cubicBezTo>
                <a:cubicBezTo>
                  <a:pt x="4073903" y="1024625"/>
                  <a:pt x="4067676" y="1019520"/>
                  <a:pt x="4067676" y="1012227"/>
                </a:cubicBezTo>
                <a:cubicBezTo>
                  <a:pt x="4067676" y="1004205"/>
                  <a:pt x="4073903" y="998371"/>
                  <a:pt x="4082465" y="998371"/>
                </a:cubicBezTo>
                <a:close/>
                <a:moveTo>
                  <a:pt x="4011635" y="998371"/>
                </a:moveTo>
                <a:cubicBezTo>
                  <a:pt x="4019418" y="998371"/>
                  <a:pt x="4026423" y="1004205"/>
                  <a:pt x="4026423" y="1012227"/>
                </a:cubicBezTo>
                <a:cubicBezTo>
                  <a:pt x="4026423" y="1019520"/>
                  <a:pt x="4019418" y="1024625"/>
                  <a:pt x="4011635" y="1024625"/>
                </a:cubicBezTo>
                <a:cubicBezTo>
                  <a:pt x="4003073" y="1024625"/>
                  <a:pt x="3996847" y="1019520"/>
                  <a:pt x="3996847" y="1012227"/>
                </a:cubicBezTo>
                <a:cubicBezTo>
                  <a:pt x="3996847" y="1004205"/>
                  <a:pt x="4003073" y="998371"/>
                  <a:pt x="4011635" y="998371"/>
                </a:cubicBezTo>
                <a:close/>
                <a:moveTo>
                  <a:pt x="3939871" y="998371"/>
                </a:moveTo>
                <a:cubicBezTo>
                  <a:pt x="3947893" y="998371"/>
                  <a:pt x="3952268" y="1004205"/>
                  <a:pt x="3952268" y="1012227"/>
                </a:cubicBezTo>
                <a:cubicBezTo>
                  <a:pt x="3952268" y="1019520"/>
                  <a:pt x="3947893" y="1024625"/>
                  <a:pt x="3939871" y="1024625"/>
                </a:cubicBezTo>
                <a:cubicBezTo>
                  <a:pt x="3932578" y="1024625"/>
                  <a:pt x="3926015" y="1019520"/>
                  <a:pt x="3926015" y="1012227"/>
                </a:cubicBezTo>
                <a:cubicBezTo>
                  <a:pt x="3926015" y="1004205"/>
                  <a:pt x="3932578" y="998371"/>
                  <a:pt x="3939871" y="998371"/>
                </a:cubicBezTo>
                <a:close/>
                <a:moveTo>
                  <a:pt x="3869042" y="998371"/>
                </a:moveTo>
                <a:cubicBezTo>
                  <a:pt x="3875605" y="998371"/>
                  <a:pt x="3881439" y="1004598"/>
                  <a:pt x="3881439" y="1013160"/>
                </a:cubicBezTo>
                <a:cubicBezTo>
                  <a:pt x="3881439" y="1020944"/>
                  <a:pt x="3875605" y="1027949"/>
                  <a:pt x="3869042" y="1027949"/>
                </a:cubicBezTo>
                <a:cubicBezTo>
                  <a:pt x="3861749" y="1027949"/>
                  <a:pt x="3855186" y="1020944"/>
                  <a:pt x="3855186" y="1013160"/>
                </a:cubicBezTo>
                <a:cubicBezTo>
                  <a:pt x="3855186" y="1004598"/>
                  <a:pt x="3861749" y="998371"/>
                  <a:pt x="3869042" y="998371"/>
                </a:cubicBezTo>
                <a:close/>
                <a:moveTo>
                  <a:pt x="3798211" y="998371"/>
                </a:moveTo>
                <a:cubicBezTo>
                  <a:pt x="3804774" y="998371"/>
                  <a:pt x="3810608" y="1004598"/>
                  <a:pt x="3810608" y="1013160"/>
                </a:cubicBezTo>
                <a:cubicBezTo>
                  <a:pt x="3810608" y="1020944"/>
                  <a:pt x="3804774" y="1027949"/>
                  <a:pt x="3798211" y="1027949"/>
                </a:cubicBezTo>
                <a:cubicBezTo>
                  <a:pt x="3790918" y="1027949"/>
                  <a:pt x="3784355" y="1020944"/>
                  <a:pt x="3784355" y="1013160"/>
                </a:cubicBezTo>
                <a:cubicBezTo>
                  <a:pt x="3784355" y="1004598"/>
                  <a:pt x="3790918" y="998371"/>
                  <a:pt x="3798211" y="998371"/>
                </a:cubicBezTo>
                <a:close/>
                <a:moveTo>
                  <a:pt x="3725922" y="998371"/>
                </a:moveTo>
                <a:cubicBezTo>
                  <a:pt x="3733944" y="998371"/>
                  <a:pt x="3739778" y="1004598"/>
                  <a:pt x="3739778" y="1013160"/>
                </a:cubicBezTo>
                <a:cubicBezTo>
                  <a:pt x="3739778" y="1020944"/>
                  <a:pt x="3733944" y="1027949"/>
                  <a:pt x="3725922" y="1027949"/>
                </a:cubicBezTo>
                <a:cubicBezTo>
                  <a:pt x="3719359" y="1027949"/>
                  <a:pt x="3713525" y="1020944"/>
                  <a:pt x="3713525" y="1013160"/>
                </a:cubicBezTo>
                <a:cubicBezTo>
                  <a:pt x="3713525" y="1004598"/>
                  <a:pt x="3719359" y="998371"/>
                  <a:pt x="3725922" y="998371"/>
                </a:cubicBezTo>
                <a:close/>
                <a:moveTo>
                  <a:pt x="724105" y="998371"/>
                </a:moveTo>
                <a:cubicBezTo>
                  <a:pt x="731398" y="998371"/>
                  <a:pt x="737962" y="1004205"/>
                  <a:pt x="737962" y="1010768"/>
                </a:cubicBezTo>
                <a:cubicBezTo>
                  <a:pt x="737962" y="1018061"/>
                  <a:pt x="731398" y="1024625"/>
                  <a:pt x="724105" y="1024625"/>
                </a:cubicBezTo>
                <a:cubicBezTo>
                  <a:pt x="717541" y="1024625"/>
                  <a:pt x="711707" y="1018061"/>
                  <a:pt x="711707" y="1010768"/>
                </a:cubicBezTo>
                <a:cubicBezTo>
                  <a:pt x="711707" y="1004205"/>
                  <a:pt x="717541" y="998371"/>
                  <a:pt x="724105" y="998371"/>
                </a:cubicBezTo>
                <a:close/>
                <a:moveTo>
                  <a:pt x="653274" y="998371"/>
                </a:moveTo>
                <a:cubicBezTo>
                  <a:pt x="660567" y="998371"/>
                  <a:pt x="667129" y="1004205"/>
                  <a:pt x="667129" y="1010768"/>
                </a:cubicBezTo>
                <a:cubicBezTo>
                  <a:pt x="667129" y="1018061"/>
                  <a:pt x="660567" y="1024625"/>
                  <a:pt x="653274" y="1024625"/>
                </a:cubicBezTo>
                <a:cubicBezTo>
                  <a:pt x="646711" y="1024625"/>
                  <a:pt x="640877" y="1018061"/>
                  <a:pt x="640877" y="1010768"/>
                </a:cubicBezTo>
                <a:cubicBezTo>
                  <a:pt x="640877" y="1004205"/>
                  <a:pt x="646711" y="998371"/>
                  <a:pt x="653274" y="998371"/>
                </a:cubicBezTo>
                <a:close/>
                <a:moveTo>
                  <a:pt x="582446" y="998371"/>
                </a:moveTo>
                <a:cubicBezTo>
                  <a:pt x="589738" y="998371"/>
                  <a:pt x="596301" y="1004205"/>
                  <a:pt x="596301" y="1010768"/>
                </a:cubicBezTo>
                <a:cubicBezTo>
                  <a:pt x="596301" y="1018061"/>
                  <a:pt x="589738" y="1024625"/>
                  <a:pt x="582446" y="1024625"/>
                </a:cubicBezTo>
                <a:cubicBezTo>
                  <a:pt x="574423" y="1024625"/>
                  <a:pt x="570047" y="1018061"/>
                  <a:pt x="570047" y="1010768"/>
                </a:cubicBezTo>
                <a:cubicBezTo>
                  <a:pt x="570047" y="1004205"/>
                  <a:pt x="574423" y="998371"/>
                  <a:pt x="582446" y="998371"/>
                </a:cubicBezTo>
                <a:close/>
                <a:moveTo>
                  <a:pt x="513636" y="998371"/>
                </a:moveTo>
                <a:cubicBezTo>
                  <a:pt x="521983" y="998371"/>
                  <a:pt x="528813" y="1004205"/>
                  <a:pt x="528813" y="1010768"/>
                </a:cubicBezTo>
                <a:cubicBezTo>
                  <a:pt x="528813" y="1018061"/>
                  <a:pt x="521983" y="1024625"/>
                  <a:pt x="513636" y="1024625"/>
                </a:cubicBezTo>
                <a:cubicBezTo>
                  <a:pt x="506046" y="1024625"/>
                  <a:pt x="499216" y="1018061"/>
                  <a:pt x="499216" y="1010768"/>
                </a:cubicBezTo>
                <a:cubicBezTo>
                  <a:pt x="499216" y="1004205"/>
                  <a:pt x="506046" y="998371"/>
                  <a:pt x="513636" y="998371"/>
                </a:cubicBezTo>
                <a:close/>
                <a:moveTo>
                  <a:pt x="439802" y="998371"/>
                </a:moveTo>
                <a:cubicBezTo>
                  <a:pt x="448365" y="998371"/>
                  <a:pt x="454592" y="1004205"/>
                  <a:pt x="454592" y="1010768"/>
                </a:cubicBezTo>
                <a:cubicBezTo>
                  <a:pt x="454592" y="1018061"/>
                  <a:pt x="448365" y="1024625"/>
                  <a:pt x="439802" y="1024625"/>
                </a:cubicBezTo>
                <a:cubicBezTo>
                  <a:pt x="432019" y="1024625"/>
                  <a:pt x="425014" y="1018061"/>
                  <a:pt x="425014" y="1010768"/>
                </a:cubicBezTo>
                <a:cubicBezTo>
                  <a:pt x="425014" y="1004205"/>
                  <a:pt x="432019" y="998371"/>
                  <a:pt x="439802" y="998371"/>
                </a:cubicBezTo>
                <a:close/>
                <a:moveTo>
                  <a:pt x="368040" y="998371"/>
                </a:moveTo>
                <a:cubicBezTo>
                  <a:pt x="376061" y="998371"/>
                  <a:pt x="380438" y="1004205"/>
                  <a:pt x="380438" y="1012227"/>
                </a:cubicBezTo>
                <a:cubicBezTo>
                  <a:pt x="380438" y="1018061"/>
                  <a:pt x="376061" y="1024625"/>
                  <a:pt x="368040" y="1024625"/>
                </a:cubicBezTo>
                <a:cubicBezTo>
                  <a:pt x="360747" y="1024625"/>
                  <a:pt x="354183" y="1018061"/>
                  <a:pt x="354183" y="1012227"/>
                </a:cubicBezTo>
                <a:cubicBezTo>
                  <a:pt x="354183" y="1004205"/>
                  <a:pt x="360747" y="998371"/>
                  <a:pt x="368040" y="998371"/>
                </a:cubicBezTo>
                <a:close/>
                <a:moveTo>
                  <a:pt x="297208" y="998371"/>
                </a:moveTo>
                <a:cubicBezTo>
                  <a:pt x="303771" y="998371"/>
                  <a:pt x="309606" y="1004205"/>
                  <a:pt x="309606" y="1012227"/>
                </a:cubicBezTo>
                <a:cubicBezTo>
                  <a:pt x="309606" y="1018061"/>
                  <a:pt x="303771" y="1024625"/>
                  <a:pt x="297208" y="1024625"/>
                </a:cubicBezTo>
                <a:cubicBezTo>
                  <a:pt x="289916" y="1024625"/>
                  <a:pt x="283352" y="1018061"/>
                  <a:pt x="283352" y="1012227"/>
                </a:cubicBezTo>
                <a:cubicBezTo>
                  <a:pt x="283352" y="1004205"/>
                  <a:pt x="289916" y="998371"/>
                  <a:pt x="297208" y="998371"/>
                </a:cubicBezTo>
                <a:close/>
                <a:moveTo>
                  <a:pt x="226379" y="998371"/>
                </a:moveTo>
                <a:cubicBezTo>
                  <a:pt x="232214" y="998371"/>
                  <a:pt x="238778" y="1004205"/>
                  <a:pt x="238778" y="1012227"/>
                </a:cubicBezTo>
                <a:cubicBezTo>
                  <a:pt x="238778" y="1018061"/>
                  <a:pt x="232214" y="1024625"/>
                  <a:pt x="226379" y="1024625"/>
                </a:cubicBezTo>
                <a:cubicBezTo>
                  <a:pt x="218357" y="1024625"/>
                  <a:pt x="212523" y="1018061"/>
                  <a:pt x="212523" y="1012227"/>
                </a:cubicBezTo>
                <a:cubicBezTo>
                  <a:pt x="212523" y="1004205"/>
                  <a:pt x="218357" y="998371"/>
                  <a:pt x="226379" y="998371"/>
                </a:cubicBezTo>
                <a:close/>
                <a:moveTo>
                  <a:pt x="154085" y="998371"/>
                </a:moveTo>
                <a:cubicBezTo>
                  <a:pt x="161377" y="998371"/>
                  <a:pt x="167941" y="1004205"/>
                  <a:pt x="167941" y="1012227"/>
                </a:cubicBezTo>
                <a:cubicBezTo>
                  <a:pt x="167941" y="1018061"/>
                  <a:pt x="161377" y="1024625"/>
                  <a:pt x="154085" y="1024625"/>
                </a:cubicBezTo>
                <a:cubicBezTo>
                  <a:pt x="147521" y="1024625"/>
                  <a:pt x="141687" y="1018061"/>
                  <a:pt x="141687" y="1012227"/>
                </a:cubicBezTo>
                <a:cubicBezTo>
                  <a:pt x="141687" y="1004205"/>
                  <a:pt x="147521" y="998371"/>
                  <a:pt x="154085" y="998371"/>
                </a:cubicBezTo>
                <a:close/>
                <a:moveTo>
                  <a:pt x="83255" y="998371"/>
                </a:moveTo>
                <a:cubicBezTo>
                  <a:pt x="90548" y="998371"/>
                  <a:pt x="97111" y="1004205"/>
                  <a:pt x="97111" y="1012227"/>
                </a:cubicBezTo>
                <a:cubicBezTo>
                  <a:pt x="97111" y="1018061"/>
                  <a:pt x="90548" y="1024625"/>
                  <a:pt x="83255" y="1024625"/>
                </a:cubicBezTo>
                <a:cubicBezTo>
                  <a:pt x="76692" y="1024625"/>
                  <a:pt x="70858" y="1018061"/>
                  <a:pt x="70858" y="1012227"/>
                </a:cubicBezTo>
                <a:cubicBezTo>
                  <a:pt x="70858" y="1004205"/>
                  <a:pt x="76692" y="998371"/>
                  <a:pt x="83255" y="998371"/>
                </a:cubicBezTo>
                <a:close/>
                <a:moveTo>
                  <a:pt x="12019" y="998371"/>
                </a:moveTo>
                <a:cubicBezTo>
                  <a:pt x="20264" y="998371"/>
                  <a:pt x="26260" y="1004205"/>
                  <a:pt x="26260" y="1012227"/>
                </a:cubicBezTo>
                <a:cubicBezTo>
                  <a:pt x="26260" y="1018061"/>
                  <a:pt x="20264" y="1024625"/>
                  <a:pt x="12019" y="1024625"/>
                </a:cubicBezTo>
                <a:cubicBezTo>
                  <a:pt x="4524" y="1024625"/>
                  <a:pt x="27" y="1018061"/>
                  <a:pt x="27" y="1012227"/>
                </a:cubicBezTo>
                <a:cubicBezTo>
                  <a:pt x="27" y="1004205"/>
                  <a:pt x="4524" y="998371"/>
                  <a:pt x="12019" y="998371"/>
                </a:cubicBezTo>
                <a:close/>
                <a:moveTo>
                  <a:pt x="870603" y="927542"/>
                </a:moveTo>
                <a:cubicBezTo>
                  <a:pt x="877167" y="927542"/>
                  <a:pt x="883001" y="933376"/>
                  <a:pt x="883001" y="939939"/>
                </a:cubicBezTo>
                <a:cubicBezTo>
                  <a:pt x="883001" y="947232"/>
                  <a:pt x="877167" y="953796"/>
                  <a:pt x="870603" y="953796"/>
                </a:cubicBezTo>
                <a:cubicBezTo>
                  <a:pt x="863310" y="953796"/>
                  <a:pt x="856747" y="947232"/>
                  <a:pt x="856747" y="939939"/>
                </a:cubicBezTo>
                <a:cubicBezTo>
                  <a:pt x="856747" y="933376"/>
                  <a:pt x="863310" y="927542"/>
                  <a:pt x="870603" y="927542"/>
                </a:cubicBezTo>
                <a:close/>
                <a:moveTo>
                  <a:pt x="799773" y="927542"/>
                </a:moveTo>
                <a:cubicBezTo>
                  <a:pt x="806337" y="927542"/>
                  <a:pt x="812171" y="933376"/>
                  <a:pt x="812171" y="939939"/>
                </a:cubicBezTo>
                <a:cubicBezTo>
                  <a:pt x="812171" y="947232"/>
                  <a:pt x="806337" y="953796"/>
                  <a:pt x="799773" y="953796"/>
                </a:cubicBezTo>
                <a:cubicBezTo>
                  <a:pt x="792481" y="953796"/>
                  <a:pt x="785917" y="947232"/>
                  <a:pt x="785917" y="939939"/>
                </a:cubicBezTo>
                <a:cubicBezTo>
                  <a:pt x="785917" y="933376"/>
                  <a:pt x="792481" y="927542"/>
                  <a:pt x="799773" y="927542"/>
                </a:cubicBezTo>
                <a:close/>
                <a:moveTo>
                  <a:pt x="724112" y="927542"/>
                </a:moveTo>
                <a:cubicBezTo>
                  <a:pt x="731405" y="927542"/>
                  <a:pt x="737968" y="933376"/>
                  <a:pt x="737968" y="939939"/>
                </a:cubicBezTo>
                <a:cubicBezTo>
                  <a:pt x="737968" y="947232"/>
                  <a:pt x="731405" y="953796"/>
                  <a:pt x="724112" y="953796"/>
                </a:cubicBezTo>
                <a:cubicBezTo>
                  <a:pt x="717548" y="953796"/>
                  <a:pt x="711714" y="947232"/>
                  <a:pt x="711714" y="939939"/>
                </a:cubicBezTo>
                <a:cubicBezTo>
                  <a:pt x="711714" y="933376"/>
                  <a:pt x="717548" y="927542"/>
                  <a:pt x="724112" y="927542"/>
                </a:cubicBezTo>
                <a:close/>
                <a:moveTo>
                  <a:pt x="653281" y="927542"/>
                </a:moveTo>
                <a:cubicBezTo>
                  <a:pt x="660573" y="927542"/>
                  <a:pt x="667137" y="933376"/>
                  <a:pt x="667137" y="939939"/>
                </a:cubicBezTo>
                <a:cubicBezTo>
                  <a:pt x="667137" y="947232"/>
                  <a:pt x="660573" y="953796"/>
                  <a:pt x="653281" y="953796"/>
                </a:cubicBezTo>
                <a:cubicBezTo>
                  <a:pt x="646718" y="953796"/>
                  <a:pt x="640884" y="947232"/>
                  <a:pt x="640884" y="939939"/>
                </a:cubicBezTo>
                <a:cubicBezTo>
                  <a:pt x="640884" y="933376"/>
                  <a:pt x="645259" y="927542"/>
                  <a:pt x="653281" y="927542"/>
                </a:cubicBezTo>
                <a:close/>
                <a:moveTo>
                  <a:pt x="582453" y="927542"/>
                </a:moveTo>
                <a:cubicBezTo>
                  <a:pt x="589745" y="927542"/>
                  <a:pt x="596309" y="933376"/>
                  <a:pt x="596309" y="939939"/>
                </a:cubicBezTo>
                <a:cubicBezTo>
                  <a:pt x="596309" y="947232"/>
                  <a:pt x="589745" y="953796"/>
                  <a:pt x="582453" y="953796"/>
                </a:cubicBezTo>
                <a:cubicBezTo>
                  <a:pt x="574430" y="953796"/>
                  <a:pt x="570054" y="947232"/>
                  <a:pt x="570054" y="939939"/>
                </a:cubicBezTo>
                <a:cubicBezTo>
                  <a:pt x="570054" y="933376"/>
                  <a:pt x="574430" y="927542"/>
                  <a:pt x="582453" y="927542"/>
                </a:cubicBezTo>
                <a:close/>
                <a:moveTo>
                  <a:pt x="513642" y="927542"/>
                </a:moveTo>
                <a:cubicBezTo>
                  <a:pt x="521990" y="927542"/>
                  <a:pt x="528820" y="933376"/>
                  <a:pt x="528820" y="939939"/>
                </a:cubicBezTo>
                <a:cubicBezTo>
                  <a:pt x="528820" y="947232"/>
                  <a:pt x="521990" y="953796"/>
                  <a:pt x="513642" y="953796"/>
                </a:cubicBezTo>
                <a:cubicBezTo>
                  <a:pt x="506053" y="953796"/>
                  <a:pt x="499223" y="947232"/>
                  <a:pt x="499223" y="939939"/>
                </a:cubicBezTo>
                <a:cubicBezTo>
                  <a:pt x="499223" y="933376"/>
                  <a:pt x="506053" y="927542"/>
                  <a:pt x="513642" y="927542"/>
                </a:cubicBezTo>
                <a:close/>
                <a:moveTo>
                  <a:pt x="439809" y="927542"/>
                </a:moveTo>
                <a:cubicBezTo>
                  <a:pt x="448372" y="927542"/>
                  <a:pt x="454599" y="933376"/>
                  <a:pt x="454599" y="939939"/>
                </a:cubicBezTo>
                <a:cubicBezTo>
                  <a:pt x="454599" y="947232"/>
                  <a:pt x="448372" y="953796"/>
                  <a:pt x="439809" y="953796"/>
                </a:cubicBezTo>
                <a:cubicBezTo>
                  <a:pt x="432026" y="953796"/>
                  <a:pt x="425021" y="947232"/>
                  <a:pt x="425021" y="939939"/>
                </a:cubicBezTo>
                <a:cubicBezTo>
                  <a:pt x="425021" y="933376"/>
                  <a:pt x="432026" y="927542"/>
                  <a:pt x="439809" y="927542"/>
                </a:cubicBezTo>
                <a:close/>
                <a:moveTo>
                  <a:pt x="368046" y="927542"/>
                </a:moveTo>
                <a:cubicBezTo>
                  <a:pt x="376068" y="927542"/>
                  <a:pt x="380444" y="933376"/>
                  <a:pt x="380444" y="939939"/>
                </a:cubicBezTo>
                <a:cubicBezTo>
                  <a:pt x="380444" y="947232"/>
                  <a:pt x="376068" y="953796"/>
                  <a:pt x="368046" y="953796"/>
                </a:cubicBezTo>
                <a:cubicBezTo>
                  <a:pt x="360754" y="953796"/>
                  <a:pt x="354191" y="947232"/>
                  <a:pt x="354191" y="939939"/>
                </a:cubicBezTo>
                <a:cubicBezTo>
                  <a:pt x="354191" y="933376"/>
                  <a:pt x="360754" y="927542"/>
                  <a:pt x="368046" y="927542"/>
                </a:cubicBezTo>
                <a:close/>
                <a:moveTo>
                  <a:pt x="297214" y="927542"/>
                </a:moveTo>
                <a:cubicBezTo>
                  <a:pt x="303777" y="927542"/>
                  <a:pt x="309612" y="933376"/>
                  <a:pt x="309612" y="939939"/>
                </a:cubicBezTo>
                <a:cubicBezTo>
                  <a:pt x="309612" y="947232"/>
                  <a:pt x="303777" y="953796"/>
                  <a:pt x="297214" y="953796"/>
                </a:cubicBezTo>
                <a:cubicBezTo>
                  <a:pt x="289922" y="953796"/>
                  <a:pt x="283359" y="947232"/>
                  <a:pt x="283359" y="939939"/>
                </a:cubicBezTo>
                <a:cubicBezTo>
                  <a:pt x="283359" y="933376"/>
                  <a:pt x="289922" y="927542"/>
                  <a:pt x="297214" y="927542"/>
                </a:cubicBezTo>
                <a:close/>
                <a:moveTo>
                  <a:pt x="226386" y="927542"/>
                </a:moveTo>
                <a:cubicBezTo>
                  <a:pt x="232220" y="927542"/>
                  <a:pt x="238784" y="933376"/>
                  <a:pt x="238784" y="939939"/>
                </a:cubicBezTo>
                <a:cubicBezTo>
                  <a:pt x="238784" y="947232"/>
                  <a:pt x="232220" y="953796"/>
                  <a:pt x="226386" y="953796"/>
                </a:cubicBezTo>
                <a:cubicBezTo>
                  <a:pt x="218363" y="953796"/>
                  <a:pt x="212530" y="947232"/>
                  <a:pt x="212530" y="939939"/>
                </a:cubicBezTo>
                <a:cubicBezTo>
                  <a:pt x="212530" y="933376"/>
                  <a:pt x="218363" y="927542"/>
                  <a:pt x="226386" y="927542"/>
                </a:cubicBezTo>
                <a:close/>
                <a:moveTo>
                  <a:pt x="154091" y="927542"/>
                </a:moveTo>
                <a:cubicBezTo>
                  <a:pt x="161383" y="927542"/>
                  <a:pt x="167947" y="933376"/>
                  <a:pt x="167947" y="939939"/>
                </a:cubicBezTo>
                <a:cubicBezTo>
                  <a:pt x="167947" y="947232"/>
                  <a:pt x="161383" y="953796"/>
                  <a:pt x="154091" y="953796"/>
                </a:cubicBezTo>
                <a:cubicBezTo>
                  <a:pt x="147527" y="953796"/>
                  <a:pt x="141693" y="947232"/>
                  <a:pt x="141693" y="939939"/>
                </a:cubicBezTo>
                <a:cubicBezTo>
                  <a:pt x="141693" y="933376"/>
                  <a:pt x="147527" y="927542"/>
                  <a:pt x="154091" y="927542"/>
                </a:cubicBezTo>
                <a:close/>
                <a:moveTo>
                  <a:pt x="83261" y="927542"/>
                </a:moveTo>
                <a:cubicBezTo>
                  <a:pt x="90554" y="927542"/>
                  <a:pt x="97117" y="933376"/>
                  <a:pt x="97117" y="939939"/>
                </a:cubicBezTo>
                <a:cubicBezTo>
                  <a:pt x="97117" y="947232"/>
                  <a:pt x="90554" y="953796"/>
                  <a:pt x="83261" y="953796"/>
                </a:cubicBezTo>
                <a:cubicBezTo>
                  <a:pt x="76698" y="953796"/>
                  <a:pt x="70864" y="947232"/>
                  <a:pt x="70864" y="939939"/>
                </a:cubicBezTo>
                <a:cubicBezTo>
                  <a:pt x="70864" y="933376"/>
                  <a:pt x="76698" y="927542"/>
                  <a:pt x="83261" y="927542"/>
                </a:cubicBezTo>
                <a:close/>
                <a:moveTo>
                  <a:pt x="12025" y="927542"/>
                </a:moveTo>
                <a:cubicBezTo>
                  <a:pt x="20270" y="927542"/>
                  <a:pt x="26266" y="933376"/>
                  <a:pt x="26266" y="939939"/>
                </a:cubicBezTo>
                <a:cubicBezTo>
                  <a:pt x="26266" y="947232"/>
                  <a:pt x="20270" y="953796"/>
                  <a:pt x="12025" y="953796"/>
                </a:cubicBezTo>
                <a:cubicBezTo>
                  <a:pt x="4530" y="953796"/>
                  <a:pt x="33" y="947232"/>
                  <a:pt x="33" y="939939"/>
                </a:cubicBezTo>
                <a:cubicBezTo>
                  <a:pt x="33" y="933376"/>
                  <a:pt x="4530" y="927542"/>
                  <a:pt x="12025" y="927542"/>
                </a:cubicBezTo>
                <a:close/>
                <a:moveTo>
                  <a:pt x="6581764" y="924168"/>
                </a:moveTo>
                <a:cubicBezTo>
                  <a:pt x="6589547" y="924168"/>
                  <a:pt x="6596552" y="928543"/>
                  <a:pt x="6596552" y="936565"/>
                </a:cubicBezTo>
                <a:cubicBezTo>
                  <a:pt x="6596552" y="943858"/>
                  <a:pt x="6589547" y="950422"/>
                  <a:pt x="6581764" y="950422"/>
                </a:cubicBezTo>
                <a:cubicBezTo>
                  <a:pt x="6573202" y="950422"/>
                  <a:pt x="6566976" y="943858"/>
                  <a:pt x="6566976" y="936565"/>
                </a:cubicBezTo>
                <a:cubicBezTo>
                  <a:pt x="6566976" y="928543"/>
                  <a:pt x="6573202" y="924168"/>
                  <a:pt x="6581764" y="924168"/>
                </a:cubicBezTo>
                <a:close/>
                <a:moveTo>
                  <a:pt x="6510933" y="924168"/>
                </a:moveTo>
                <a:cubicBezTo>
                  <a:pt x="6518717" y="924168"/>
                  <a:pt x="6525722" y="928543"/>
                  <a:pt x="6525722" y="936565"/>
                </a:cubicBezTo>
                <a:cubicBezTo>
                  <a:pt x="6525722" y="943858"/>
                  <a:pt x="6518717" y="950422"/>
                  <a:pt x="6510933" y="950422"/>
                </a:cubicBezTo>
                <a:cubicBezTo>
                  <a:pt x="6502371" y="950422"/>
                  <a:pt x="6496144" y="943858"/>
                  <a:pt x="6496144" y="936565"/>
                </a:cubicBezTo>
                <a:cubicBezTo>
                  <a:pt x="6496144" y="928543"/>
                  <a:pt x="6502371" y="924168"/>
                  <a:pt x="6510933" y="924168"/>
                </a:cubicBezTo>
                <a:close/>
                <a:moveTo>
                  <a:pt x="6440492" y="924168"/>
                </a:moveTo>
                <a:cubicBezTo>
                  <a:pt x="6448081" y="924168"/>
                  <a:pt x="6454911" y="928543"/>
                  <a:pt x="6454911" y="936565"/>
                </a:cubicBezTo>
                <a:cubicBezTo>
                  <a:pt x="6454911" y="943858"/>
                  <a:pt x="6448081" y="950422"/>
                  <a:pt x="6440492" y="950422"/>
                </a:cubicBezTo>
                <a:cubicBezTo>
                  <a:pt x="6432145" y="950422"/>
                  <a:pt x="6425315" y="943858"/>
                  <a:pt x="6425315" y="936565"/>
                </a:cubicBezTo>
                <a:cubicBezTo>
                  <a:pt x="6425315" y="928543"/>
                  <a:pt x="6432145" y="924168"/>
                  <a:pt x="6440492" y="924168"/>
                </a:cubicBezTo>
                <a:close/>
                <a:moveTo>
                  <a:pt x="6368340" y="924168"/>
                </a:moveTo>
                <a:cubicBezTo>
                  <a:pt x="6376362" y="924168"/>
                  <a:pt x="6380737" y="928543"/>
                  <a:pt x="6380737" y="936565"/>
                </a:cubicBezTo>
                <a:cubicBezTo>
                  <a:pt x="6380737" y="943858"/>
                  <a:pt x="6376362" y="950422"/>
                  <a:pt x="6368340" y="950422"/>
                </a:cubicBezTo>
                <a:cubicBezTo>
                  <a:pt x="6361047" y="950422"/>
                  <a:pt x="6354484" y="943858"/>
                  <a:pt x="6354484" y="936565"/>
                </a:cubicBezTo>
                <a:cubicBezTo>
                  <a:pt x="6354484" y="928543"/>
                  <a:pt x="6361047" y="924168"/>
                  <a:pt x="6368340" y="924168"/>
                </a:cubicBezTo>
                <a:close/>
                <a:moveTo>
                  <a:pt x="6297511" y="924168"/>
                </a:moveTo>
                <a:cubicBezTo>
                  <a:pt x="6304074" y="924168"/>
                  <a:pt x="6309908" y="928543"/>
                  <a:pt x="6309908" y="936565"/>
                </a:cubicBezTo>
                <a:cubicBezTo>
                  <a:pt x="6309908" y="943858"/>
                  <a:pt x="6304074" y="950422"/>
                  <a:pt x="6297511" y="950422"/>
                </a:cubicBezTo>
                <a:cubicBezTo>
                  <a:pt x="6290218" y="950422"/>
                  <a:pt x="6283655" y="943858"/>
                  <a:pt x="6283655" y="936565"/>
                </a:cubicBezTo>
                <a:cubicBezTo>
                  <a:pt x="6283655" y="928543"/>
                  <a:pt x="6290218" y="924168"/>
                  <a:pt x="6297511" y="924168"/>
                </a:cubicBezTo>
                <a:close/>
                <a:moveTo>
                  <a:pt x="6226679" y="924168"/>
                </a:moveTo>
                <a:cubicBezTo>
                  <a:pt x="6233242" y="924168"/>
                  <a:pt x="6239076" y="928543"/>
                  <a:pt x="6239076" y="936565"/>
                </a:cubicBezTo>
                <a:cubicBezTo>
                  <a:pt x="6239076" y="943858"/>
                  <a:pt x="6233242" y="950422"/>
                  <a:pt x="6226679" y="950422"/>
                </a:cubicBezTo>
                <a:cubicBezTo>
                  <a:pt x="6219386" y="950422"/>
                  <a:pt x="6212823" y="943858"/>
                  <a:pt x="6212823" y="936565"/>
                </a:cubicBezTo>
                <a:cubicBezTo>
                  <a:pt x="6212823" y="928543"/>
                  <a:pt x="6219386" y="924168"/>
                  <a:pt x="6226679" y="924168"/>
                </a:cubicBezTo>
                <a:close/>
                <a:moveTo>
                  <a:pt x="6154391" y="924168"/>
                </a:moveTo>
                <a:cubicBezTo>
                  <a:pt x="6161684" y="924168"/>
                  <a:pt x="6168247" y="928543"/>
                  <a:pt x="6168247" y="936565"/>
                </a:cubicBezTo>
                <a:cubicBezTo>
                  <a:pt x="6168247" y="943858"/>
                  <a:pt x="6161684" y="950422"/>
                  <a:pt x="6154391" y="950422"/>
                </a:cubicBezTo>
                <a:cubicBezTo>
                  <a:pt x="6147828" y="950422"/>
                  <a:pt x="6141994" y="943858"/>
                  <a:pt x="6141994" y="936565"/>
                </a:cubicBezTo>
                <a:cubicBezTo>
                  <a:pt x="6141994" y="928543"/>
                  <a:pt x="6147828" y="924168"/>
                  <a:pt x="6154391" y="924168"/>
                </a:cubicBezTo>
                <a:close/>
                <a:moveTo>
                  <a:pt x="6083559" y="924168"/>
                </a:moveTo>
                <a:cubicBezTo>
                  <a:pt x="6090852" y="924168"/>
                  <a:pt x="6097415" y="930002"/>
                  <a:pt x="6097415" y="936565"/>
                </a:cubicBezTo>
                <a:cubicBezTo>
                  <a:pt x="6097415" y="943858"/>
                  <a:pt x="6090852" y="950422"/>
                  <a:pt x="6083559" y="950422"/>
                </a:cubicBezTo>
                <a:cubicBezTo>
                  <a:pt x="6076996" y="950422"/>
                  <a:pt x="6071162" y="943858"/>
                  <a:pt x="6071162" y="936565"/>
                </a:cubicBezTo>
                <a:cubicBezTo>
                  <a:pt x="6071162" y="930002"/>
                  <a:pt x="6076996" y="924168"/>
                  <a:pt x="6083559" y="924168"/>
                </a:cubicBezTo>
                <a:close/>
                <a:moveTo>
                  <a:pt x="6011748" y="924168"/>
                </a:moveTo>
                <a:cubicBezTo>
                  <a:pt x="6019532" y="924168"/>
                  <a:pt x="6026537" y="930002"/>
                  <a:pt x="6026537" y="936565"/>
                </a:cubicBezTo>
                <a:cubicBezTo>
                  <a:pt x="6026537" y="943858"/>
                  <a:pt x="6019532" y="950422"/>
                  <a:pt x="6011748" y="950422"/>
                </a:cubicBezTo>
                <a:cubicBezTo>
                  <a:pt x="6003186" y="950422"/>
                  <a:pt x="5998516" y="943858"/>
                  <a:pt x="5996959" y="936565"/>
                </a:cubicBezTo>
                <a:cubicBezTo>
                  <a:pt x="5996959" y="930002"/>
                  <a:pt x="6003186" y="924168"/>
                  <a:pt x="6011748" y="924168"/>
                </a:cubicBezTo>
                <a:close/>
                <a:moveTo>
                  <a:pt x="5940548" y="924168"/>
                </a:moveTo>
                <a:cubicBezTo>
                  <a:pt x="5948896" y="924168"/>
                  <a:pt x="5955726" y="930002"/>
                  <a:pt x="5955726" y="936565"/>
                </a:cubicBezTo>
                <a:cubicBezTo>
                  <a:pt x="5955726" y="943858"/>
                  <a:pt x="5948896" y="950422"/>
                  <a:pt x="5940548" y="950422"/>
                </a:cubicBezTo>
                <a:cubicBezTo>
                  <a:pt x="5932960" y="950422"/>
                  <a:pt x="5926130" y="943858"/>
                  <a:pt x="5926130" y="936565"/>
                </a:cubicBezTo>
                <a:cubicBezTo>
                  <a:pt x="5926130" y="930002"/>
                  <a:pt x="5932960" y="924168"/>
                  <a:pt x="5940548" y="924168"/>
                </a:cubicBezTo>
                <a:close/>
                <a:moveTo>
                  <a:pt x="5870088" y="924168"/>
                </a:moveTo>
                <a:cubicBezTo>
                  <a:pt x="5878650" y="924168"/>
                  <a:pt x="5884877" y="930002"/>
                  <a:pt x="5884877" y="936565"/>
                </a:cubicBezTo>
                <a:cubicBezTo>
                  <a:pt x="5884877" y="943858"/>
                  <a:pt x="5878650" y="950422"/>
                  <a:pt x="5870088" y="950422"/>
                </a:cubicBezTo>
                <a:cubicBezTo>
                  <a:pt x="5862304" y="950422"/>
                  <a:pt x="5855299" y="943858"/>
                  <a:pt x="5855299" y="936565"/>
                </a:cubicBezTo>
                <a:cubicBezTo>
                  <a:pt x="5855299" y="930002"/>
                  <a:pt x="5862304" y="924168"/>
                  <a:pt x="5870088" y="924168"/>
                </a:cubicBezTo>
                <a:close/>
                <a:moveTo>
                  <a:pt x="5798325" y="924168"/>
                </a:moveTo>
                <a:cubicBezTo>
                  <a:pt x="5806347" y="924168"/>
                  <a:pt x="5810722" y="930002"/>
                  <a:pt x="5810722" y="936565"/>
                </a:cubicBezTo>
                <a:cubicBezTo>
                  <a:pt x="5810722" y="943858"/>
                  <a:pt x="5806347" y="950422"/>
                  <a:pt x="5798325" y="950422"/>
                </a:cubicBezTo>
                <a:cubicBezTo>
                  <a:pt x="5791032" y="950422"/>
                  <a:pt x="5784469" y="943858"/>
                  <a:pt x="5784469" y="936565"/>
                </a:cubicBezTo>
                <a:cubicBezTo>
                  <a:pt x="5784469" y="930002"/>
                  <a:pt x="5791032" y="924168"/>
                  <a:pt x="5798325" y="924168"/>
                </a:cubicBezTo>
                <a:close/>
                <a:moveTo>
                  <a:pt x="5724122" y="924168"/>
                </a:moveTo>
                <a:cubicBezTo>
                  <a:pt x="5730685" y="924168"/>
                  <a:pt x="5736519" y="930002"/>
                  <a:pt x="5736519" y="936565"/>
                </a:cubicBezTo>
                <a:cubicBezTo>
                  <a:pt x="5736519" y="943858"/>
                  <a:pt x="5730685" y="950422"/>
                  <a:pt x="5724122" y="950422"/>
                </a:cubicBezTo>
                <a:cubicBezTo>
                  <a:pt x="5716100" y="950422"/>
                  <a:pt x="5710266" y="943858"/>
                  <a:pt x="5710266" y="936565"/>
                </a:cubicBezTo>
                <a:cubicBezTo>
                  <a:pt x="5710266" y="930002"/>
                  <a:pt x="5716100" y="924168"/>
                  <a:pt x="5724122" y="924168"/>
                </a:cubicBezTo>
                <a:close/>
                <a:moveTo>
                  <a:pt x="5653291" y="924168"/>
                </a:moveTo>
                <a:cubicBezTo>
                  <a:pt x="5659125" y="924168"/>
                  <a:pt x="5665688" y="930002"/>
                  <a:pt x="5665688" y="936565"/>
                </a:cubicBezTo>
                <a:cubicBezTo>
                  <a:pt x="5665688" y="943858"/>
                  <a:pt x="5659125" y="950422"/>
                  <a:pt x="5653291" y="950422"/>
                </a:cubicBezTo>
                <a:cubicBezTo>
                  <a:pt x="5645269" y="950422"/>
                  <a:pt x="5639435" y="943858"/>
                  <a:pt x="5639435" y="936565"/>
                </a:cubicBezTo>
                <a:cubicBezTo>
                  <a:pt x="5639435" y="930002"/>
                  <a:pt x="5645269" y="924168"/>
                  <a:pt x="5653291" y="924168"/>
                </a:cubicBezTo>
                <a:close/>
                <a:moveTo>
                  <a:pt x="5581002" y="924168"/>
                </a:moveTo>
                <a:cubicBezTo>
                  <a:pt x="5588295" y="924168"/>
                  <a:pt x="5594858" y="930002"/>
                  <a:pt x="5594858" y="936565"/>
                </a:cubicBezTo>
                <a:cubicBezTo>
                  <a:pt x="5594858" y="943858"/>
                  <a:pt x="5588295" y="950422"/>
                  <a:pt x="5581002" y="950422"/>
                </a:cubicBezTo>
                <a:cubicBezTo>
                  <a:pt x="5574439" y="950422"/>
                  <a:pt x="5568605" y="943858"/>
                  <a:pt x="5568605" y="936565"/>
                </a:cubicBezTo>
                <a:cubicBezTo>
                  <a:pt x="5568605" y="930002"/>
                  <a:pt x="5574439" y="924168"/>
                  <a:pt x="5581002" y="924168"/>
                </a:cubicBezTo>
                <a:close/>
                <a:moveTo>
                  <a:pt x="5510171" y="924168"/>
                </a:moveTo>
                <a:cubicBezTo>
                  <a:pt x="5517464" y="924168"/>
                  <a:pt x="5524027" y="930002"/>
                  <a:pt x="5524027" y="936565"/>
                </a:cubicBezTo>
                <a:cubicBezTo>
                  <a:pt x="5524027" y="943858"/>
                  <a:pt x="5517464" y="950422"/>
                  <a:pt x="5510171" y="950422"/>
                </a:cubicBezTo>
                <a:cubicBezTo>
                  <a:pt x="5503608" y="950422"/>
                  <a:pt x="5497774" y="943858"/>
                  <a:pt x="5497774" y="936565"/>
                </a:cubicBezTo>
                <a:cubicBezTo>
                  <a:pt x="5497774" y="930002"/>
                  <a:pt x="5503608" y="924168"/>
                  <a:pt x="5510171" y="924168"/>
                </a:cubicBezTo>
                <a:close/>
                <a:moveTo>
                  <a:pt x="5438937" y="924168"/>
                </a:moveTo>
                <a:cubicBezTo>
                  <a:pt x="5447182" y="924168"/>
                  <a:pt x="5453178" y="930002"/>
                  <a:pt x="5453178" y="936565"/>
                </a:cubicBezTo>
                <a:cubicBezTo>
                  <a:pt x="5453178" y="943858"/>
                  <a:pt x="5447182" y="950422"/>
                  <a:pt x="5438937" y="950422"/>
                </a:cubicBezTo>
                <a:cubicBezTo>
                  <a:pt x="5431442" y="950422"/>
                  <a:pt x="5426945" y="943858"/>
                  <a:pt x="5426945" y="936565"/>
                </a:cubicBezTo>
                <a:cubicBezTo>
                  <a:pt x="5426945" y="930002"/>
                  <a:pt x="5431442" y="924168"/>
                  <a:pt x="5438937" y="924168"/>
                </a:cubicBezTo>
                <a:close/>
                <a:moveTo>
                  <a:pt x="5367530" y="924168"/>
                </a:moveTo>
                <a:cubicBezTo>
                  <a:pt x="5376092" y="924168"/>
                  <a:pt x="5382318" y="930002"/>
                  <a:pt x="5382318" y="936565"/>
                </a:cubicBezTo>
                <a:cubicBezTo>
                  <a:pt x="5382318" y="943858"/>
                  <a:pt x="5376092" y="950422"/>
                  <a:pt x="5367530" y="950422"/>
                </a:cubicBezTo>
                <a:cubicBezTo>
                  <a:pt x="5359747" y="950422"/>
                  <a:pt x="5352742" y="943858"/>
                  <a:pt x="5352742" y="936565"/>
                </a:cubicBezTo>
                <a:cubicBezTo>
                  <a:pt x="5352742" y="930002"/>
                  <a:pt x="5359747" y="924168"/>
                  <a:pt x="5367530" y="924168"/>
                </a:cubicBezTo>
                <a:close/>
                <a:moveTo>
                  <a:pt x="5296699" y="924168"/>
                </a:moveTo>
                <a:cubicBezTo>
                  <a:pt x="5305261" y="924168"/>
                  <a:pt x="5311488" y="930002"/>
                  <a:pt x="5311488" y="936565"/>
                </a:cubicBezTo>
                <a:cubicBezTo>
                  <a:pt x="5311488" y="943858"/>
                  <a:pt x="5305261" y="950422"/>
                  <a:pt x="5296699" y="950422"/>
                </a:cubicBezTo>
                <a:cubicBezTo>
                  <a:pt x="5288915" y="950422"/>
                  <a:pt x="5281910" y="943858"/>
                  <a:pt x="5281910" y="936565"/>
                </a:cubicBezTo>
                <a:cubicBezTo>
                  <a:pt x="5281910" y="930002"/>
                  <a:pt x="5288915" y="924168"/>
                  <a:pt x="5296699" y="924168"/>
                </a:cubicBezTo>
                <a:close/>
                <a:moveTo>
                  <a:pt x="5225869" y="924168"/>
                </a:moveTo>
                <a:cubicBezTo>
                  <a:pt x="5234431" y="924168"/>
                  <a:pt x="5240657" y="930002"/>
                  <a:pt x="5240657" y="936565"/>
                </a:cubicBezTo>
                <a:cubicBezTo>
                  <a:pt x="5240657" y="943858"/>
                  <a:pt x="5234431" y="950422"/>
                  <a:pt x="5225869" y="950422"/>
                </a:cubicBezTo>
                <a:cubicBezTo>
                  <a:pt x="5217307" y="950422"/>
                  <a:pt x="5211081" y="943858"/>
                  <a:pt x="5211081" y="936565"/>
                </a:cubicBezTo>
                <a:cubicBezTo>
                  <a:pt x="5211081" y="930002"/>
                  <a:pt x="5217307" y="924168"/>
                  <a:pt x="5225869" y="924168"/>
                </a:cubicBezTo>
                <a:close/>
                <a:moveTo>
                  <a:pt x="5154105" y="924168"/>
                </a:moveTo>
                <a:cubicBezTo>
                  <a:pt x="5162127" y="924168"/>
                  <a:pt x="5166502" y="930002"/>
                  <a:pt x="5166502" y="936565"/>
                </a:cubicBezTo>
                <a:cubicBezTo>
                  <a:pt x="5166502" y="943858"/>
                  <a:pt x="5162127" y="950422"/>
                  <a:pt x="5154105" y="950422"/>
                </a:cubicBezTo>
                <a:cubicBezTo>
                  <a:pt x="5146083" y="950422"/>
                  <a:pt x="5140249" y="943858"/>
                  <a:pt x="5140249" y="936565"/>
                </a:cubicBezTo>
                <a:cubicBezTo>
                  <a:pt x="5140249" y="930002"/>
                  <a:pt x="5146083" y="924168"/>
                  <a:pt x="5154105" y="924168"/>
                </a:cubicBezTo>
                <a:close/>
                <a:moveTo>
                  <a:pt x="5083276" y="924168"/>
                </a:moveTo>
                <a:cubicBezTo>
                  <a:pt x="5089110" y="924168"/>
                  <a:pt x="5095673" y="930002"/>
                  <a:pt x="5095673" y="936565"/>
                </a:cubicBezTo>
                <a:cubicBezTo>
                  <a:pt x="5095673" y="943858"/>
                  <a:pt x="5089110" y="950422"/>
                  <a:pt x="5083276" y="950422"/>
                </a:cubicBezTo>
                <a:cubicBezTo>
                  <a:pt x="5075254" y="950422"/>
                  <a:pt x="5069420" y="943858"/>
                  <a:pt x="5069420" y="936565"/>
                </a:cubicBezTo>
                <a:cubicBezTo>
                  <a:pt x="5069420" y="930002"/>
                  <a:pt x="5075254" y="924168"/>
                  <a:pt x="5083276" y="924168"/>
                </a:cubicBezTo>
                <a:close/>
                <a:moveTo>
                  <a:pt x="5012445" y="924168"/>
                </a:moveTo>
                <a:cubicBezTo>
                  <a:pt x="5018279" y="924168"/>
                  <a:pt x="5024842" y="930002"/>
                  <a:pt x="5024842" y="936565"/>
                </a:cubicBezTo>
                <a:cubicBezTo>
                  <a:pt x="5024842" y="943858"/>
                  <a:pt x="5018279" y="950422"/>
                  <a:pt x="5012445" y="950422"/>
                </a:cubicBezTo>
                <a:cubicBezTo>
                  <a:pt x="5004423" y="950422"/>
                  <a:pt x="4998589" y="943858"/>
                  <a:pt x="4998589" y="938024"/>
                </a:cubicBezTo>
                <a:cubicBezTo>
                  <a:pt x="4998589" y="930002"/>
                  <a:pt x="5004423" y="924168"/>
                  <a:pt x="5012445" y="924168"/>
                </a:cubicBezTo>
                <a:close/>
                <a:moveTo>
                  <a:pt x="4940157" y="924168"/>
                </a:moveTo>
                <a:cubicBezTo>
                  <a:pt x="4948179" y="924168"/>
                  <a:pt x="4954013" y="930002"/>
                  <a:pt x="4954013" y="938024"/>
                </a:cubicBezTo>
                <a:cubicBezTo>
                  <a:pt x="4954013" y="943858"/>
                  <a:pt x="4948179" y="950422"/>
                  <a:pt x="4940157" y="950422"/>
                </a:cubicBezTo>
                <a:cubicBezTo>
                  <a:pt x="4934323" y="950422"/>
                  <a:pt x="4927760" y="943858"/>
                  <a:pt x="4927760" y="938024"/>
                </a:cubicBezTo>
                <a:cubicBezTo>
                  <a:pt x="4927760" y="930002"/>
                  <a:pt x="4934323" y="924168"/>
                  <a:pt x="4940157" y="924168"/>
                </a:cubicBezTo>
                <a:close/>
                <a:moveTo>
                  <a:pt x="4865953" y="924168"/>
                </a:moveTo>
                <a:cubicBezTo>
                  <a:pt x="4873975" y="924168"/>
                  <a:pt x="4879809" y="930002"/>
                  <a:pt x="4879809" y="938024"/>
                </a:cubicBezTo>
                <a:cubicBezTo>
                  <a:pt x="4879809" y="943858"/>
                  <a:pt x="4873975" y="950422"/>
                  <a:pt x="4865953" y="950422"/>
                </a:cubicBezTo>
                <a:cubicBezTo>
                  <a:pt x="4860119" y="950422"/>
                  <a:pt x="4853556" y="943858"/>
                  <a:pt x="4853556" y="938024"/>
                </a:cubicBezTo>
                <a:cubicBezTo>
                  <a:pt x="4853556" y="930002"/>
                  <a:pt x="4858661" y="924168"/>
                  <a:pt x="4865953" y="924168"/>
                </a:cubicBezTo>
                <a:close/>
                <a:moveTo>
                  <a:pt x="4797514" y="924168"/>
                </a:moveTo>
                <a:cubicBezTo>
                  <a:pt x="4806076" y="924168"/>
                  <a:pt x="4812303" y="930002"/>
                  <a:pt x="4812303" y="938024"/>
                </a:cubicBezTo>
                <a:cubicBezTo>
                  <a:pt x="4812303" y="943858"/>
                  <a:pt x="4806076" y="950422"/>
                  <a:pt x="4797514" y="950422"/>
                </a:cubicBezTo>
                <a:cubicBezTo>
                  <a:pt x="4789730" y="950422"/>
                  <a:pt x="4782725" y="943858"/>
                  <a:pt x="4782725" y="938024"/>
                </a:cubicBezTo>
                <a:cubicBezTo>
                  <a:pt x="4782725" y="930002"/>
                  <a:pt x="4789730" y="924168"/>
                  <a:pt x="4797514" y="924168"/>
                </a:cubicBezTo>
                <a:close/>
                <a:moveTo>
                  <a:pt x="4726684" y="924168"/>
                </a:moveTo>
                <a:cubicBezTo>
                  <a:pt x="4735246" y="924168"/>
                  <a:pt x="4741472" y="930002"/>
                  <a:pt x="4741472" y="938024"/>
                </a:cubicBezTo>
                <a:cubicBezTo>
                  <a:pt x="4741472" y="943858"/>
                  <a:pt x="4735246" y="950422"/>
                  <a:pt x="4726684" y="950422"/>
                </a:cubicBezTo>
                <a:cubicBezTo>
                  <a:pt x="4718122" y="950422"/>
                  <a:pt x="4711896" y="943858"/>
                  <a:pt x="4711896" y="938024"/>
                </a:cubicBezTo>
                <a:cubicBezTo>
                  <a:pt x="4711896" y="930002"/>
                  <a:pt x="4718122" y="924168"/>
                  <a:pt x="4726684" y="924168"/>
                </a:cubicBezTo>
                <a:close/>
                <a:moveTo>
                  <a:pt x="4655853" y="924168"/>
                </a:moveTo>
                <a:cubicBezTo>
                  <a:pt x="4663637" y="924168"/>
                  <a:pt x="4670642" y="930002"/>
                  <a:pt x="4670642" y="938024"/>
                </a:cubicBezTo>
                <a:cubicBezTo>
                  <a:pt x="4670642" y="943858"/>
                  <a:pt x="4663637" y="950422"/>
                  <a:pt x="4655853" y="950422"/>
                </a:cubicBezTo>
                <a:cubicBezTo>
                  <a:pt x="4647291" y="950422"/>
                  <a:pt x="4641064" y="943858"/>
                  <a:pt x="4641064" y="938024"/>
                </a:cubicBezTo>
                <a:cubicBezTo>
                  <a:pt x="4641064" y="930002"/>
                  <a:pt x="4647291" y="924168"/>
                  <a:pt x="4655853" y="924168"/>
                </a:cubicBezTo>
                <a:close/>
                <a:moveTo>
                  <a:pt x="4584091" y="924168"/>
                </a:moveTo>
                <a:cubicBezTo>
                  <a:pt x="4591384" y="924168"/>
                  <a:pt x="4596488" y="930002"/>
                  <a:pt x="4596488" y="938024"/>
                </a:cubicBezTo>
                <a:cubicBezTo>
                  <a:pt x="4596488" y="943858"/>
                  <a:pt x="4591384" y="950422"/>
                  <a:pt x="4584091" y="950422"/>
                </a:cubicBezTo>
                <a:cubicBezTo>
                  <a:pt x="4576069" y="950422"/>
                  <a:pt x="4570235" y="943858"/>
                  <a:pt x="4570235" y="938024"/>
                </a:cubicBezTo>
                <a:cubicBezTo>
                  <a:pt x="4570235" y="930002"/>
                  <a:pt x="4576069" y="924168"/>
                  <a:pt x="4584091" y="924168"/>
                </a:cubicBezTo>
                <a:close/>
                <a:moveTo>
                  <a:pt x="4513260" y="924168"/>
                </a:moveTo>
                <a:cubicBezTo>
                  <a:pt x="4519094" y="924168"/>
                  <a:pt x="4525657" y="930002"/>
                  <a:pt x="4525657" y="938024"/>
                </a:cubicBezTo>
                <a:cubicBezTo>
                  <a:pt x="4525657" y="943858"/>
                  <a:pt x="4519094" y="950422"/>
                  <a:pt x="4513260" y="950422"/>
                </a:cubicBezTo>
                <a:cubicBezTo>
                  <a:pt x="4505238" y="950422"/>
                  <a:pt x="4499404" y="943858"/>
                  <a:pt x="4499404" y="938024"/>
                </a:cubicBezTo>
                <a:cubicBezTo>
                  <a:pt x="4499404" y="930002"/>
                  <a:pt x="4505238" y="924168"/>
                  <a:pt x="4513260" y="924168"/>
                </a:cubicBezTo>
                <a:close/>
                <a:moveTo>
                  <a:pt x="4439056" y="924168"/>
                </a:moveTo>
                <a:cubicBezTo>
                  <a:pt x="4445619" y="924168"/>
                  <a:pt x="4451453" y="930002"/>
                  <a:pt x="4451453" y="938024"/>
                </a:cubicBezTo>
                <a:cubicBezTo>
                  <a:pt x="4451453" y="943858"/>
                  <a:pt x="4445619" y="950422"/>
                  <a:pt x="4439056" y="950422"/>
                </a:cubicBezTo>
                <a:cubicBezTo>
                  <a:pt x="4431763" y="950422"/>
                  <a:pt x="4425200" y="943858"/>
                  <a:pt x="4425200" y="938024"/>
                </a:cubicBezTo>
                <a:cubicBezTo>
                  <a:pt x="4425200" y="930002"/>
                  <a:pt x="4431763" y="924168"/>
                  <a:pt x="4439056" y="924168"/>
                </a:cubicBezTo>
                <a:close/>
                <a:moveTo>
                  <a:pt x="4366768" y="924168"/>
                </a:moveTo>
                <a:cubicBezTo>
                  <a:pt x="4374790" y="924168"/>
                  <a:pt x="4380624" y="930002"/>
                  <a:pt x="4380624" y="938024"/>
                </a:cubicBezTo>
                <a:cubicBezTo>
                  <a:pt x="4380624" y="943858"/>
                  <a:pt x="4374790" y="950422"/>
                  <a:pt x="4366768" y="950422"/>
                </a:cubicBezTo>
                <a:cubicBezTo>
                  <a:pt x="4360934" y="950422"/>
                  <a:pt x="4354371" y="943858"/>
                  <a:pt x="4354371" y="938024"/>
                </a:cubicBezTo>
                <a:cubicBezTo>
                  <a:pt x="4354371" y="930002"/>
                  <a:pt x="4360934" y="924168"/>
                  <a:pt x="4366768" y="924168"/>
                </a:cubicBezTo>
                <a:close/>
                <a:moveTo>
                  <a:pt x="4295937" y="924168"/>
                </a:moveTo>
                <a:cubicBezTo>
                  <a:pt x="4303959" y="924168"/>
                  <a:pt x="4309793" y="930002"/>
                  <a:pt x="4309793" y="938024"/>
                </a:cubicBezTo>
                <a:cubicBezTo>
                  <a:pt x="4309793" y="943858"/>
                  <a:pt x="4303959" y="950422"/>
                  <a:pt x="4295937" y="950422"/>
                </a:cubicBezTo>
                <a:cubicBezTo>
                  <a:pt x="4290103" y="950422"/>
                  <a:pt x="4283540" y="943858"/>
                  <a:pt x="4283540" y="938024"/>
                </a:cubicBezTo>
                <a:cubicBezTo>
                  <a:pt x="4283540" y="930002"/>
                  <a:pt x="4290103" y="924168"/>
                  <a:pt x="4295937" y="924168"/>
                </a:cubicBezTo>
                <a:close/>
                <a:moveTo>
                  <a:pt x="4225107" y="924168"/>
                </a:moveTo>
                <a:cubicBezTo>
                  <a:pt x="4233129" y="924168"/>
                  <a:pt x="4238963" y="930002"/>
                  <a:pt x="4238963" y="938024"/>
                </a:cubicBezTo>
                <a:cubicBezTo>
                  <a:pt x="4238963" y="943858"/>
                  <a:pt x="4233129" y="950422"/>
                  <a:pt x="4225107" y="950422"/>
                </a:cubicBezTo>
                <a:cubicBezTo>
                  <a:pt x="4217085" y="950422"/>
                  <a:pt x="4212710" y="943858"/>
                  <a:pt x="4212710" y="938024"/>
                </a:cubicBezTo>
                <a:cubicBezTo>
                  <a:pt x="4212710" y="930002"/>
                  <a:pt x="4217085" y="924168"/>
                  <a:pt x="4225107" y="924168"/>
                </a:cubicBezTo>
                <a:close/>
                <a:moveTo>
                  <a:pt x="4153295" y="924168"/>
                </a:moveTo>
                <a:cubicBezTo>
                  <a:pt x="4161078" y="924168"/>
                  <a:pt x="4168083" y="930002"/>
                  <a:pt x="4168083" y="938024"/>
                </a:cubicBezTo>
                <a:cubicBezTo>
                  <a:pt x="4168083" y="943858"/>
                  <a:pt x="4161078" y="950422"/>
                  <a:pt x="4153295" y="950422"/>
                </a:cubicBezTo>
                <a:cubicBezTo>
                  <a:pt x="4144733" y="950422"/>
                  <a:pt x="4138507" y="943858"/>
                  <a:pt x="4138507" y="938024"/>
                </a:cubicBezTo>
                <a:cubicBezTo>
                  <a:pt x="4138507" y="930002"/>
                  <a:pt x="4144733" y="924168"/>
                  <a:pt x="4153295" y="924168"/>
                </a:cubicBezTo>
                <a:close/>
                <a:moveTo>
                  <a:pt x="4082465" y="924168"/>
                </a:moveTo>
                <a:cubicBezTo>
                  <a:pt x="4090249" y="924168"/>
                  <a:pt x="4097254" y="930002"/>
                  <a:pt x="4097254" y="938024"/>
                </a:cubicBezTo>
                <a:cubicBezTo>
                  <a:pt x="4097254" y="943858"/>
                  <a:pt x="4090249" y="950422"/>
                  <a:pt x="4082465" y="950422"/>
                </a:cubicBezTo>
                <a:cubicBezTo>
                  <a:pt x="4073903" y="950422"/>
                  <a:pt x="4067676" y="943858"/>
                  <a:pt x="4067676" y="938024"/>
                </a:cubicBezTo>
                <a:cubicBezTo>
                  <a:pt x="4067676" y="930002"/>
                  <a:pt x="4073903" y="924168"/>
                  <a:pt x="4082465" y="924168"/>
                </a:cubicBezTo>
                <a:close/>
                <a:moveTo>
                  <a:pt x="4011635" y="924168"/>
                </a:moveTo>
                <a:cubicBezTo>
                  <a:pt x="4019418" y="924168"/>
                  <a:pt x="4026423" y="930002"/>
                  <a:pt x="4026423" y="938024"/>
                </a:cubicBezTo>
                <a:cubicBezTo>
                  <a:pt x="4026423" y="943858"/>
                  <a:pt x="4019418" y="950422"/>
                  <a:pt x="4011635" y="950422"/>
                </a:cubicBezTo>
                <a:cubicBezTo>
                  <a:pt x="4003073" y="950422"/>
                  <a:pt x="3996847" y="943858"/>
                  <a:pt x="3996847" y="938024"/>
                </a:cubicBezTo>
                <a:cubicBezTo>
                  <a:pt x="3996847" y="930002"/>
                  <a:pt x="4003073" y="924168"/>
                  <a:pt x="4011635" y="924168"/>
                </a:cubicBezTo>
                <a:close/>
                <a:moveTo>
                  <a:pt x="3939871" y="924168"/>
                </a:moveTo>
                <a:cubicBezTo>
                  <a:pt x="3947893" y="924168"/>
                  <a:pt x="3952268" y="930002"/>
                  <a:pt x="3952268" y="938024"/>
                </a:cubicBezTo>
                <a:cubicBezTo>
                  <a:pt x="3952268" y="945317"/>
                  <a:pt x="3947893" y="950422"/>
                  <a:pt x="3939871" y="950422"/>
                </a:cubicBezTo>
                <a:cubicBezTo>
                  <a:pt x="3932578" y="950422"/>
                  <a:pt x="3926015" y="945317"/>
                  <a:pt x="3926015" y="938024"/>
                </a:cubicBezTo>
                <a:cubicBezTo>
                  <a:pt x="3926015" y="930002"/>
                  <a:pt x="3932578" y="924168"/>
                  <a:pt x="3939871" y="924168"/>
                </a:cubicBezTo>
                <a:close/>
                <a:moveTo>
                  <a:pt x="3869042" y="924168"/>
                </a:moveTo>
                <a:cubicBezTo>
                  <a:pt x="3875605" y="924168"/>
                  <a:pt x="3881439" y="930002"/>
                  <a:pt x="3881439" y="938024"/>
                </a:cubicBezTo>
                <a:cubicBezTo>
                  <a:pt x="3881439" y="945317"/>
                  <a:pt x="3875605" y="950422"/>
                  <a:pt x="3869042" y="950422"/>
                </a:cubicBezTo>
                <a:cubicBezTo>
                  <a:pt x="3861749" y="950422"/>
                  <a:pt x="3855186" y="945317"/>
                  <a:pt x="3855186" y="938024"/>
                </a:cubicBezTo>
                <a:cubicBezTo>
                  <a:pt x="3855186" y="930002"/>
                  <a:pt x="3861749" y="924168"/>
                  <a:pt x="3869042" y="924168"/>
                </a:cubicBezTo>
                <a:close/>
                <a:moveTo>
                  <a:pt x="3798211" y="924168"/>
                </a:moveTo>
                <a:cubicBezTo>
                  <a:pt x="3804774" y="924168"/>
                  <a:pt x="3810608" y="930002"/>
                  <a:pt x="3810608" y="938024"/>
                </a:cubicBezTo>
                <a:cubicBezTo>
                  <a:pt x="3810608" y="945317"/>
                  <a:pt x="3804774" y="950422"/>
                  <a:pt x="3798211" y="950422"/>
                </a:cubicBezTo>
                <a:cubicBezTo>
                  <a:pt x="3790918" y="950422"/>
                  <a:pt x="3784355" y="945317"/>
                  <a:pt x="3784355" y="938024"/>
                </a:cubicBezTo>
                <a:cubicBezTo>
                  <a:pt x="3784355" y="930002"/>
                  <a:pt x="3790918" y="924168"/>
                  <a:pt x="3798211" y="924168"/>
                </a:cubicBezTo>
                <a:close/>
                <a:moveTo>
                  <a:pt x="3725922" y="924168"/>
                </a:moveTo>
                <a:cubicBezTo>
                  <a:pt x="3733944" y="924168"/>
                  <a:pt x="3739778" y="930002"/>
                  <a:pt x="3739778" y="938024"/>
                </a:cubicBezTo>
                <a:cubicBezTo>
                  <a:pt x="3739778" y="945317"/>
                  <a:pt x="3733944" y="950422"/>
                  <a:pt x="3725922" y="950422"/>
                </a:cubicBezTo>
                <a:cubicBezTo>
                  <a:pt x="3719359" y="950422"/>
                  <a:pt x="3713525" y="945317"/>
                  <a:pt x="3713525" y="938024"/>
                </a:cubicBezTo>
                <a:cubicBezTo>
                  <a:pt x="3713525" y="930002"/>
                  <a:pt x="3719359" y="924168"/>
                  <a:pt x="3725922" y="924168"/>
                </a:cubicBezTo>
                <a:close/>
                <a:moveTo>
                  <a:pt x="3655091" y="924168"/>
                </a:moveTo>
                <a:cubicBezTo>
                  <a:pt x="3662384" y="924168"/>
                  <a:pt x="3668947" y="930002"/>
                  <a:pt x="3668947" y="938024"/>
                </a:cubicBezTo>
                <a:cubicBezTo>
                  <a:pt x="3668947" y="945317"/>
                  <a:pt x="3662384" y="950422"/>
                  <a:pt x="3655091" y="950422"/>
                </a:cubicBezTo>
                <a:cubicBezTo>
                  <a:pt x="3647069" y="950422"/>
                  <a:pt x="3642694" y="945317"/>
                  <a:pt x="3642694" y="938024"/>
                </a:cubicBezTo>
                <a:cubicBezTo>
                  <a:pt x="3642694" y="930002"/>
                  <a:pt x="3647069" y="924168"/>
                  <a:pt x="3655091" y="924168"/>
                </a:cubicBezTo>
                <a:close/>
                <a:moveTo>
                  <a:pt x="3583280" y="924168"/>
                </a:moveTo>
                <a:cubicBezTo>
                  <a:pt x="3591064" y="924168"/>
                  <a:pt x="3598069" y="930002"/>
                  <a:pt x="3598069" y="938024"/>
                </a:cubicBezTo>
                <a:cubicBezTo>
                  <a:pt x="3598069" y="945317"/>
                  <a:pt x="3591064" y="950422"/>
                  <a:pt x="3583280" y="950422"/>
                </a:cubicBezTo>
                <a:cubicBezTo>
                  <a:pt x="3574718" y="950422"/>
                  <a:pt x="3568491" y="945317"/>
                  <a:pt x="3568491" y="938024"/>
                </a:cubicBezTo>
                <a:cubicBezTo>
                  <a:pt x="3568491" y="930002"/>
                  <a:pt x="3574718" y="924168"/>
                  <a:pt x="3583280" y="924168"/>
                </a:cubicBezTo>
                <a:close/>
                <a:moveTo>
                  <a:pt x="941441" y="856710"/>
                </a:moveTo>
                <a:cubicBezTo>
                  <a:pt x="949463" y="856710"/>
                  <a:pt x="953839" y="861085"/>
                  <a:pt x="953839" y="869107"/>
                </a:cubicBezTo>
                <a:cubicBezTo>
                  <a:pt x="953839" y="876400"/>
                  <a:pt x="949463" y="882964"/>
                  <a:pt x="941441" y="882964"/>
                </a:cubicBezTo>
                <a:cubicBezTo>
                  <a:pt x="934149" y="882964"/>
                  <a:pt x="927585" y="876400"/>
                  <a:pt x="927585" y="869107"/>
                </a:cubicBezTo>
                <a:cubicBezTo>
                  <a:pt x="927585" y="861085"/>
                  <a:pt x="934149" y="856710"/>
                  <a:pt x="941441" y="856710"/>
                </a:cubicBezTo>
                <a:close/>
                <a:moveTo>
                  <a:pt x="870610" y="856710"/>
                </a:moveTo>
                <a:cubicBezTo>
                  <a:pt x="877174" y="856710"/>
                  <a:pt x="883008" y="861085"/>
                  <a:pt x="883008" y="869107"/>
                </a:cubicBezTo>
                <a:cubicBezTo>
                  <a:pt x="883008" y="876400"/>
                  <a:pt x="877174" y="882964"/>
                  <a:pt x="870610" y="882964"/>
                </a:cubicBezTo>
                <a:cubicBezTo>
                  <a:pt x="863318" y="882964"/>
                  <a:pt x="856754" y="876400"/>
                  <a:pt x="856754" y="869107"/>
                </a:cubicBezTo>
                <a:cubicBezTo>
                  <a:pt x="856754" y="861085"/>
                  <a:pt x="863318" y="856710"/>
                  <a:pt x="870610" y="856710"/>
                </a:cubicBezTo>
                <a:close/>
                <a:moveTo>
                  <a:pt x="799780" y="856710"/>
                </a:moveTo>
                <a:cubicBezTo>
                  <a:pt x="806344" y="856710"/>
                  <a:pt x="812178" y="861085"/>
                  <a:pt x="812178" y="869107"/>
                </a:cubicBezTo>
                <a:cubicBezTo>
                  <a:pt x="812178" y="876400"/>
                  <a:pt x="806344" y="882964"/>
                  <a:pt x="799780" y="882964"/>
                </a:cubicBezTo>
                <a:cubicBezTo>
                  <a:pt x="792487" y="882964"/>
                  <a:pt x="785924" y="876400"/>
                  <a:pt x="785924" y="869107"/>
                </a:cubicBezTo>
                <a:cubicBezTo>
                  <a:pt x="785924" y="861085"/>
                  <a:pt x="792487" y="856710"/>
                  <a:pt x="799780" y="856710"/>
                </a:cubicBezTo>
                <a:close/>
                <a:moveTo>
                  <a:pt x="724119" y="856710"/>
                </a:moveTo>
                <a:cubicBezTo>
                  <a:pt x="731411" y="856710"/>
                  <a:pt x="737976" y="861085"/>
                  <a:pt x="737976" y="869107"/>
                </a:cubicBezTo>
                <a:cubicBezTo>
                  <a:pt x="737976" y="876400"/>
                  <a:pt x="731411" y="882964"/>
                  <a:pt x="724119" y="882964"/>
                </a:cubicBezTo>
                <a:cubicBezTo>
                  <a:pt x="717555" y="882964"/>
                  <a:pt x="711721" y="876400"/>
                  <a:pt x="711721" y="869107"/>
                </a:cubicBezTo>
                <a:cubicBezTo>
                  <a:pt x="711721" y="861085"/>
                  <a:pt x="717555" y="856710"/>
                  <a:pt x="724119" y="856710"/>
                </a:cubicBezTo>
                <a:close/>
                <a:moveTo>
                  <a:pt x="653288" y="856710"/>
                </a:moveTo>
                <a:cubicBezTo>
                  <a:pt x="660580" y="856710"/>
                  <a:pt x="667144" y="861085"/>
                  <a:pt x="667144" y="869107"/>
                </a:cubicBezTo>
                <a:cubicBezTo>
                  <a:pt x="667144" y="876400"/>
                  <a:pt x="660580" y="882964"/>
                  <a:pt x="653288" y="882964"/>
                </a:cubicBezTo>
                <a:cubicBezTo>
                  <a:pt x="645266" y="882964"/>
                  <a:pt x="640891" y="876400"/>
                  <a:pt x="640891" y="869107"/>
                </a:cubicBezTo>
                <a:cubicBezTo>
                  <a:pt x="640891" y="861085"/>
                  <a:pt x="645266" y="856710"/>
                  <a:pt x="653288" y="856710"/>
                </a:cubicBezTo>
                <a:close/>
                <a:moveTo>
                  <a:pt x="584851" y="856710"/>
                </a:moveTo>
                <a:cubicBezTo>
                  <a:pt x="592633" y="856710"/>
                  <a:pt x="599638" y="861085"/>
                  <a:pt x="599638" y="869107"/>
                </a:cubicBezTo>
                <a:cubicBezTo>
                  <a:pt x="599638" y="876400"/>
                  <a:pt x="592633" y="882964"/>
                  <a:pt x="584851" y="882964"/>
                </a:cubicBezTo>
                <a:cubicBezTo>
                  <a:pt x="576288" y="882964"/>
                  <a:pt x="570061" y="876400"/>
                  <a:pt x="570061" y="869107"/>
                </a:cubicBezTo>
                <a:cubicBezTo>
                  <a:pt x="570061" y="861085"/>
                  <a:pt x="576288" y="856710"/>
                  <a:pt x="584851" y="856710"/>
                </a:cubicBezTo>
                <a:close/>
                <a:moveTo>
                  <a:pt x="513649" y="856710"/>
                </a:moveTo>
                <a:cubicBezTo>
                  <a:pt x="521998" y="856710"/>
                  <a:pt x="528826" y="861085"/>
                  <a:pt x="528826" y="869107"/>
                </a:cubicBezTo>
                <a:cubicBezTo>
                  <a:pt x="528826" y="876400"/>
                  <a:pt x="521998" y="882964"/>
                  <a:pt x="513649" y="882964"/>
                </a:cubicBezTo>
                <a:cubicBezTo>
                  <a:pt x="506060" y="882964"/>
                  <a:pt x="499230" y="876400"/>
                  <a:pt x="499230" y="869107"/>
                </a:cubicBezTo>
                <a:cubicBezTo>
                  <a:pt x="499230" y="861085"/>
                  <a:pt x="506060" y="856710"/>
                  <a:pt x="513649" y="856710"/>
                </a:cubicBezTo>
                <a:close/>
                <a:moveTo>
                  <a:pt x="439816" y="856710"/>
                </a:moveTo>
                <a:cubicBezTo>
                  <a:pt x="448379" y="856710"/>
                  <a:pt x="454606" y="861085"/>
                  <a:pt x="454606" y="869107"/>
                </a:cubicBezTo>
                <a:cubicBezTo>
                  <a:pt x="454606" y="876400"/>
                  <a:pt x="448379" y="882964"/>
                  <a:pt x="439816" y="882964"/>
                </a:cubicBezTo>
                <a:cubicBezTo>
                  <a:pt x="432032" y="882964"/>
                  <a:pt x="425028" y="876400"/>
                  <a:pt x="425028" y="869107"/>
                </a:cubicBezTo>
                <a:cubicBezTo>
                  <a:pt x="425028" y="861085"/>
                  <a:pt x="432032" y="856710"/>
                  <a:pt x="439816" y="856710"/>
                </a:cubicBezTo>
                <a:close/>
                <a:moveTo>
                  <a:pt x="368053" y="856710"/>
                </a:moveTo>
                <a:cubicBezTo>
                  <a:pt x="376076" y="856710"/>
                  <a:pt x="380451" y="861085"/>
                  <a:pt x="380451" y="869107"/>
                </a:cubicBezTo>
                <a:cubicBezTo>
                  <a:pt x="380451" y="876400"/>
                  <a:pt x="376076" y="882964"/>
                  <a:pt x="368053" y="882964"/>
                </a:cubicBezTo>
                <a:cubicBezTo>
                  <a:pt x="360761" y="882964"/>
                  <a:pt x="354198" y="876400"/>
                  <a:pt x="354198" y="869107"/>
                </a:cubicBezTo>
                <a:cubicBezTo>
                  <a:pt x="354198" y="861085"/>
                  <a:pt x="360761" y="856710"/>
                  <a:pt x="368053" y="856710"/>
                </a:cubicBezTo>
                <a:close/>
                <a:moveTo>
                  <a:pt x="297222" y="856710"/>
                </a:moveTo>
                <a:cubicBezTo>
                  <a:pt x="303785" y="856710"/>
                  <a:pt x="309618" y="861085"/>
                  <a:pt x="309618" y="869107"/>
                </a:cubicBezTo>
                <a:cubicBezTo>
                  <a:pt x="309618" y="876400"/>
                  <a:pt x="303785" y="882964"/>
                  <a:pt x="297222" y="882964"/>
                </a:cubicBezTo>
                <a:cubicBezTo>
                  <a:pt x="289929" y="882964"/>
                  <a:pt x="283366" y="876400"/>
                  <a:pt x="283366" y="869107"/>
                </a:cubicBezTo>
                <a:cubicBezTo>
                  <a:pt x="283366" y="862544"/>
                  <a:pt x="289929" y="856710"/>
                  <a:pt x="297222" y="856710"/>
                </a:cubicBezTo>
                <a:close/>
                <a:moveTo>
                  <a:pt x="226393" y="856710"/>
                </a:moveTo>
                <a:cubicBezTo>
                  <a:pt x="232228" y="856710"/>
                  <a:pt x="238791" y="862544"/>
                  <a:pt x="238791" y="869107"/>
                </a:cubicBezTo>
                <a:cubicBezTo>
                  <a:pt x="238791" y="876400"/>
                  <a:pt x="232228" y="882964"/>
                  <a:pt x="226393" y="882964"/>
                </a:cubicBezTo>
                <a:cubicBezTo>
                  <a:pt x="218370" y="882964"/>
                  <a:pt x="212537" y="876400"/>
                  <a:pt x="212537" y="869107"/>
                </a:cubicBezTo>
                <a:cubicBezTo>
                  <a:pt x="212537" y="862544"/>
                  <a:pt x="218370" y="856710"/>
                  <a:pt x="226393" y="856710"/>
                </a:cubicBezTo>
                <a:close/>
                <a:moveTo>
                  <a:pt x="154097" y="856710"/>
                </a:moveTo>
                <a:cubicBezTo>
                  <a:pt x="161389" y="856710"/>
                  <a:pt x="167953" y="862544"/>
                  <a:pt x="167953" y="869107"/>
                </a:cubicBezTo>
                <a:cubicBezTo>
                  <a:pt x="167953" y="876400"/>
                  <a:pt x="161389" y="882964"/>
                  <a:pt x="154097" y="882964"/>
                </a:cubicBezTo>
                <a:cubicBezTo>
                  <a:pt x="147533" y="882964"/>
                  <a:pt x="141699" y="876400"/>
                  <a:pt x="141699" y="869107"/>
                </a:cubicBezTo>
                <a:cubicBezTo>
                  <a:pt x="141699" y="862544"/>
                  <a:pt x="147533" y="856710"/>
                  <a:pt x="154097" y="856710"/>
                </a:cubicBezTo>
                <a:close/>
                <a:moveTo>
                  <a:pt x="83267" y="856710"/>
                </a:moveTo>
                <a:cubicBezTo>
                  <a:pt x="90560" y="856710"/>
                  <a:pt x="97123" y="862544"/>
                  <a:pt x="97123" y="869107"/>
                </a:cubicBezTo>
                <a:cubicBezTo>
                  <a:pt x="97123" y="876400"/>
                  <a:pt x="90560" y="882964"/>
                  <a:pt x="83267" y="882964"/>
                </a:cubicBezTo>
                <a:cubicBezTo>
                  <a:pt x="76704" y="882964"/>
                  <a:pt x="70870" y="876400"/>
                  <a:pt x="70870" y="869107"/>
                </a:cubicBezTo>
                <a:cubicBezTo>
                  <a:pt x="70870" y="862544"/>
                  <a:pt x="76704" y="856710"/>
                  <a:pt x="83267" y="856710"/>
                </a:cubicBezTo>
                <a:close/>
                <a:moveTo>
                  <a:pt x="12032" y="856710"/>
                </a:moveTo>
                <a:cubicBezTo>
                  <a:pt x="20276" y="856710"/>
                  <a:pt x="26273" y="862544"/>
                  <a:pt x="26273" y="869107"/>
                </a:cubicBezTo>
                <a:cubicBezTo>
                  <a:pt x="26273" y="876400"/>
                  <a:pt x="20276" y="882964"/>
                  <a:pt x="12032" y="882964"/>
                </a:cubicBezTo>
                <a:cubicBezTo>
                  <a:pt x="4536" y="882964"/>
                  <a:pt x="39" y="876400"/>
                  <a:pt x="39" y="869107"/>
                </a:cubicBezTo>
                <a:cubicBezTo>
                  <a:pt x="39" y="862544"/>
                  <a:pt x="4536" y="856710"/>
                  <a:pt x="12032" y="856710"/>
                </a:cubicBezTo>
                <a:close/>
                <a:moveTo>
                  <a:pt x="6368340" y="853339"/>
                </a:moveTo>
                <a:cubicBezTo>
                  <a:pt x="6376362" y="853339"/>
                  <a:pt x="6380737" y="860169"/>
                  <a:pt x="6380737" y="867757"/>
                </a:cubicBezTo>
                <a:cubicBezTo>
                  <a:pt x="6380737" y="876105"/>
                  <a:pt x="6376362" y="882935"/>
                  <a:pt x="6368340" y="882935"/>
                </a:cubicBezTo>
                <a:cubicBezTo>
                  <a:pt x="6361047" y="882935"/>
                  <a:pt x="6354484" y="876105"/>
                  <a:pt x="6354484" y="867757"/>
                </a:cubicBezTo>
                <a:cubicBezTo>
                  <a:pt x="6354484" y="860169"/>
                  <a:pt x="6361047" y="853339"/>
                  <a:pt x="6368340" y="853339"/>
                </a:cubicBezTo>
                <a:close/>
                <a:moveTo>
                  <a:pt x="6297511" y="853339"/>
                </a:moveTo>
                <a:cubicBezTo>
                  <a:pt x="6304074" y="853339"/>
                  <a:pt x="6309908" y="860169"/>
                  <a:pt x="6309908" y="867757"/>
                </a:cubicBezTo>
                <a:cubicBezTo>
                  <a:pt x="6309908" y="876105"/>
                  <a:pt x="6304074" y="882935"/>
                  <a:pt x="6297511" y="882935"/>
                </a:cubicBezTo>
                <a:cubicBezTo>
                  <a:pt x="6290218" y="882935"/>
                  <a:pt x="6283655" y="876105"/>
                  <a:pt x="6283655" y="867757"/>
                </a:cubicBezTo>
                <a:cubicBezTo>
                  <a:pt x="6283655" y="860169"/>
                  <a:pt x="6290218" y="853339"/>
                  <a:pt x="6297511" y="853339"/>
                </a:cubicBezTo>
                <a:close/>
                <a:moveTo>
                  <a:pt x="6226679" y="853339"/>
                </a:moveTo>
                <a:cubicBezTo>
                  <a:pt x="6233242" y="853339"/>
                  <a:pt x="6239076" y="860169"/>
                  <a:pt x="6239076" y="867757"/>
                </a:cubicBezTo>
                <a:cubicBezTo>
                  <a:pt x="6239076" y="876105"/>
                  <a:pt x="6233242" y="882935"/>
                  <a:pt x="6226679" y="882935"/>
                </a:cubicBezTo>
                <a:cubicBezTo>
                  <a:pt x="6219386" y="882935"/>
                  <a:pt x="6212823" y="876105"/>
                  <a:pt x="6212823" y="867757"/>
                </a:cubicBezTo>
                <a:cubicBezTo>
                  <a:pt x="6212823" y="860169"/>
                  <a:pt x="6219386" y="855615"/>
                  <a:pt x="6226679" y="853339"/>
                </a:cubicBezTo>
                <a:close/>
                <a:moveTo>
                  <a:pt x="6154391" y="853339"/>
                </a:moveTo>
                <a:cubicBezTo>
                  <a:pt x="6161684" y="853339"/>
                  <a:pt x="6168247" y="857714"/>
                  <a:pt x="6168247" y="865007"/>
                </a:cubicBezTo>
                <a:cubicBezTo>
                  <a:pt x="6168247" y="873029"/>
                  <a:pt x="6161684" y="879593"/>
                  <a:pt x="6154391" y="879593"/>
                </a:cubicBezTo>
                <a:cubicBezTo>
                  <a:pt x="6147828" y="879593"/>
                  <a:pt x="6141994" y="873029"/>
                  <a:pt x="6141994" y="865007"/>
                </a:cubicBezTo>
                <a:cubicBezTo>
                  <a:pt x="6141994" y="857714"/>
                  <a:pt x="6147828" y="853339"/>
                  <a:pt x="6154391" y="853339"/>
                </a:cubicBezTo>
                <a:close/>
                <a:moveTo>
                  <a:pt x="6083559" y="853339"/>
                </a:moveTo>
                <a:cubicBezTo>
                  <a:pt x="6090852" y="853339"/>
                  <a:pt x="6097415" y="857714"/>
                  <a:pt x="6097415" y="865007"/>
                </a:cubicBezTo>
                <a:cubicBezTo>
                  <a:pt x="6097415" y="873029"/>
                  <a:pt x="6090852" y="879593"/>
                  <a:pt x="6083559" y="879593"/>
                </a:cubicBezTo>
                <a:cubicBezTo>
                  <a:pt x="6076996" y="879593"/>
                  <a:pt x="6071162" y="873029"/>
                  <a:pt x="6071162" y="865007"/>
                </a:cubicBezTo>
                <a:cubicBezTo>
                  <a:pt x="6071162" y="857714"/>
                  <a:pt x="6075537" y="853339"/>
                  <a:pt x="6083559" y="853339"/>
                </a:cubicBezTo>
                <a:close/>
                <a:moveTo>
                  <a:pt x="6011748" y="853339"/>
                </a:moveTo>
                <a:cubicBezTo>
                  <a:pt x="6019532" y="853339"/>
                  <a:pt x="6026537" y="857714"/>
                  <a:pt x="6026537" y="865007"/>
                </a:cubicBezTo>
                <a:cubicBezTo>
                  <a:pt x="6026537" y="873029"/>
                  <a:pt x="6019532" y="879593"/>
                  <a:pt x="6011748" y="879593"/>
                </a:cubicBezTo>
                <a:cubicBezTo>
                  <a:pt x="6003186" y="879593"/>
                  <a:pt x="5996959" y="873029"/>
                  <a:pt x="5996959" y="865007"/>
                </a:cubicBezTo>
                <a:cubicBezTo>
                  <a:pt x="5996959" y="857714"/>
                  <a:pt x="6003186" y="853339"/>
                  <a:pt x="6011748" y="853339"/>
                </a:cubicBezTo>
                <a:close/>
                <a:moveTo>
                  <a:pt x="5940548" y="853339"/>
                </a:moveTo>
                <a:cubicBezTo>
                  <a:pt x="5948896" y="853339"/>
                  <a:pt x="5955726" y="857714"/>
                  <a:pt x="5955726" y="865007"/>
                </a:cubicBezTo>
                <a:cubicBezTo>
                  <a:pt x="5955726" y="873029"/>
                  <a:pt x="5948896" y="879593"/>
                  <a:pt x="5940548" y="879593"/>
                </a:cubicBezTo>
                <a:cubicBezTo>
                  <a:pt x="5932960" y="879593"/>
                  <a:pt x="5926130" y="873029"/>
                  <a:pt x="5926130" y="865007"/>
                </a:cubicBezTo>
                <a:cubicBezTo>
                  <a:pt x="5926130" y="857714"/>
                  <a:pt x="5932960" y="853339"/>
                  <a:pt x="5940548" y="853339"/>
                </a:cubicBezTo>
                <a:close/>
                <a:moveTo>
                  <a:pt x="5870088" y="853339"/>
                </a:moveTo>
                <a:cubicBezTo>
                  <a:pt x="5878650" y="853339"/>
                  <a:pt x="5884877" y="857714"/>
                  <a:pt x="5884877" y="865007"/>
                </a:cubicBezTo>
                <a:cubicBezTo>
                  <a:pt x="5884877" y="873029"/>
                  <a:pt x="5878650" y="879593"/>
                  <a:pt x="5870088" y="879593"/>
                </a:cubicBezTo>
                <a:cubicBezTo>
                  <a:pt x="5862304" y="879593"/>
                  <a:pt x="5855299" y="873029"/>
                  <a:pt x="5855299" y="865007"/>
                </a:cubicBezTo>
                <a:cubicBezTo>
                  <a:pt x="5855299" y="857714"/>
                  <a:pt x="5862304" y="853339"/>
                  <a:pt x="5870088" y="853339"/>
                </a:cubicBezTo>
                <a:close/>
                <a:moveTo>
                  <a:pt x="5798325" y="853339"/>
                </a:moveTo>
                <a:cubicBezTo>
                  <a:pt x="5806347" y="853339"/>
                  <a:pt x="5810722" y="857714"/>
                  <a:pt x="5810722" y="865007"/>
                </a:cubicBezTo>
                <a:cubicBezTo>
                  <a:pt x="5810722" y="873029"/>
                  <a:pt x="5806347" y="879593"/>
                  <a:pt x="5798325" y="879593"/>
                </a:cubicBezTo>
                <a:cubicBezTo>
                  <a:pt x="5791032" y="879593"/>
                  <a:pt x="5784469" y="873029"/>
                  <a:pt x="5784469" y="865007"/>
                </a:cubicBezTo>
                <a:cubicBezTo>
                  <a:pt x="5784469" y="857714"/>
                  <a:pt x="5791032" y="853339"/>
                  <a:pt x="5798325" y="853339"/>
                </a:cubicBezTo>
                <a:close/>
                <a:moveTo>
                  <a:pt x="5724122" y="853339"/>
                </a:moveTo>
                <a:cubicBezTo>
                  <a:pt x="5730685" y="853339"/>
                  <a:pt x="5736519" y="857714"/>
                  <a:pt x="5736519" y="865007"/>
                </a:cubicBezTo>
                <a:cubicBezTo>
                  <a:pt x="5736519" y="873029"/>
                  <a:pt x="5730685" y="879593"/>
                  <a:pt x="5724122" y="879593"/>
                </a:cubicBezTo>
                <a:cubicBezTo>
                  <a:pt x="5716100" y="879593"/>
                  <a:pt x="5710266" y="873029"/>
                  <a:pt x="5710266" y="865007"/>
                </a:cubicBezTo>
                <a:cubicBezTo>
                  <a:pt x="5710266" y="857714"/>
                  <a:pt x="5716100" y="853339"/>
                  <a:pt x="5724122" y="853339"/>
                </a:cubicBezTo>
                <a:close/>
                <a:moveTo>
                  <a:pt x="5653291" y="853339"/>
                </a:moveTo>
                <a:cubicBezTo>
                  <a:pt x="5659125" y="853339"/>
                  <a:pt x="5665688" y="857714"/>
                  <a:pt x="5665688" y="865007"/>
                </a:cubicBezTo>
                <a:cubicBezTo>
                  <a:pt x="5665688" y="873029"/>
                  <a:pt x="5659125" y="879593"/>
                  <a:pt x="5653291" y="879593"/>
                </a:cubicBezTo>
                <a:cubicBezTo>
                  <a:pt x="5645269" y="879593"/>
                  <a:pt x="5639435" y="873029"/>
                  <a:pt x="5639435" y="865007"/>
                </a:cubicBezTo>
                <a:cubicBezTo>
                  <a:pt x="5639435" y="857714"/>
                  <a:pt x="5645269" y="853339"/>
                  <a:pt x="5653291" y="853339"/>
                </a:cubicBezTo>
                <a:close/>
                <a:moveTo>
                  <a:pt x="5581002" y="853339"/>
                </a:moveTo>
                <a:cubicBezTo>
                  <a:pt x="5588295" y="853339"/>
                  <a:pt x="5594858" y="857714"/>
                  <a:pt x="5594858" y="865007"/>
                </a:cubicBezTo>
                <a:cubicBezTo>
                  <a:pt x="5594858" y="873029"/>
                  <a:pt x="5588295" y="879593"/>
                  <a:pt x="5581002" y="879593"/>
                </a:cubicBezTo>
                <a:cubicBezTo>
                  <a:pt x="5574439" y="879593"/>
                  <a:pt x="5568605" y="873029"/>
                  <a:pt x="5568605" y="865007"/>
                </a:cubicBezTo>
                <a:cubicBezTo>
                  <a:pt x="5568605" y="859173"/>
                  <a:pt x="5574439" y="853339"/>
                  <a:pt x="5581002" y="853339"/>
                </a:cubicBezTo>
                <a:close/>
                <a:moveTo>
                  <a:pt x="5510171" y="853339"/>
                </a:moveTo>
                <a:cubicBezTo>
                  <a:pt x="5517464" y="853339"/>
                  <a:pt x="5524027" y="859173"/>
                  <a:pt x="5524027" y="865007"/>
                </a:cubicBezTo>
                <a:cubicBezTo>
                  <a:pt x="5524027" y="873029"/>
                  <a:pt x="5517464" y="879593"/>
                  <a:pt x="5510171" y="879593"/>
                </a:cubicBezTo>
                <a:cubicBezTo>
                  <a:pt x="5503608" y="879593"/>
                  <a:pt x="5497774" y="873029"/>
                  <a:pt x="5497774" y="865007"/>
                </a:cubicBezTo>
                <a:cubicBezTo>
                  <a:pt x="5497774" y="859173"/>
                  <a:pt x="5503608" y="853339"/>
                  <a:pt x="5510171" y="853339"/>
                </a:cubicBezTo>
                <a:close/>
                <a:moveTo>
                  <a:pt x="5438937" y="853339"/>
                </a:moveTo>
                <a:cubicBezTo>
                  <a:pt x="5447182" y="853339"/>
                  <a:pt x="5453178" y="859173"/>
                  <a:pt x="5453178" y="865007"/>
                </a:cubicBezTo>
                <a:cubicBezTo>
                  <a:pt x="5453178" y="873029"/>
                  <a:pt x="5447182" y="879593"/>
                  <a:pt x="5438937" y="879593"/>
                </a:cubicBezTo>
                <a:cubicBezTo>
                  <a:pt x="5431442" y="879593"/>
                  <a:pt x="5426945" y="873029"/>
                  <a:pt x="5426945" y="865007"/>
                </a:cubicBezTo>
                <a:cubicBezTo>
                  <a:pt x="5426945" y="859173"/>
                  <a:pt x="5431442" y="853339"/>
                  <a:pt x="5438937" y="853339"/>
                </a:cubicBezTo>
                <a:close/>
                <a:moveTo>
                  <a:pt x="5367530" y="853339"/>
                </a:moveTo>
                <a:cubicBezTo>
                  <a:pt x="5376092" y="853339"/>
                  <a:pt x="5382318" y="859173"/>
                  <a:pt x="5382318" y="865007"/>
                </a:cubicBezTo>
                <a:cubicBezTo>
                  <a:pt x="5382318" y="873029"/>
                  <a:pt x="5376092" y="879593"/>
                  <a:pt x="5367530" y="879593"/>
                </a:cubicBezTo>
                <a:cubicBezTo>
                  <a:pt x="5359747" y="879593"/>
                  <a:pt x="5352742" y="873029"/>
                  <a:pt x="5352742" y="865007"/>
                </a:cubicBezTo>
                <a:cubicBezTo>
                  <a:pt x="5352742" y="859173"/>
                  <a:pt x="5359747" y="853339"/>
                  <a:pt x="5367530" y="853339"/>
                </a:cubicBezTo>
                <a:close/>
                <a:moveTo>
                  <a:pt x="5296699" y="853339"/>
                </a:moveTo>
                <a:cubicBezTo>
                  <a:pt x="5305261" y="853339"/>
                  <a:pt x="5311488" y="859173"/>
                  <a:pt x="5311488" y="865007"/>
                </a:cubicBezTo>
                <a:cubicBezTo>
                  <a:pt x="5311488" y="873029"/>
                  <a:pt x="5305261" y="879593"/>
                  <a:pt x="5296699" y="879593"/>
                </a:cubicBezTo>
                <a:cubicBezTo>
                  <a:pt x="5288915" y="879593"/>
                  <a:pt x="5281910" y="873029"/>
                  <a:pt x="5281910" y="865007"/>
                </a:cubicBezTo>
                <a:cubicBezTo>
                  <a:pt x="5281910" y="859173"/>
                  <a:pt x="5288915" y="853339"/>
                  <a:pt x="5296699" y="853339"/>
                </a:cubicBezTo>
                <a:close/>
                <a:moveTo>
                  <a:pt x="5225869" y="853339"/>
                </a:moveTo>
                <a:cubicBezTo>
                  <a:pt x="5234431" y="853339"/>
                  <a:pt x="5240657" y="859173"/>
                  <a:pt x="5240657" y="865007"/>
                </a:cubicBezTo>
                <a:cubicBezTo>
                  <a:pt x="5240657" y="873029"/>
                  <a:pt x="5234431" y="879593"/>
                  <a:pt x="5225869" y="879593"/>
                </a:cubicBezTo>
                <a:cubicBezTo>
                  <a:pt x="5217307" y="879593"/>
                  <a:pt x="5211081" y="873029"/>
                  <a:pt x="5211081" y="865007"/>
                </a:cubicBezTo>
                <a:cubicBezTo>
                  <a:pt x="5211081" y="859173"/>
                  <a:pt x="5217307" y="853339"/>
                  <a:pt x="5225869" y="853339"/>
                </a:cubicBezTo>
                <a:close/>
                <a:moveTo>
                  <a:pt x="5154105" y="853339"/>
                </a:moveTo>
                <a:cubicBezTo>
                  <a:pt x="5162127" y="853339"/>
                  <a:pt x="5166502" y="859173"/>
                  <a:pt x="5166502" y="865007"/>
                </a:cubicBezTo>
                <a:cubicBezTo>
                  <a:pt x="5166502" y="873029"/>
                  <a:pt x="5162127" y="879593"/>
                  <a:pt x="5154105" y="879593"/>
                </a:cubicBezTo>
                <a:cubicBezTo>
                  <a:pt x="5146083" y="879593"/>
                  <a:pt x="5140249" y="873029"/>
                  <a:pt x="5140249" y="865007"/>
                </a:cubicBezTo>
                <a:cubicBezTo>
                  <a:pt x="5140249" y="859173"/>
                  <a:pt x="5146083" y="853339"/>
                  <a:pt x="5154105" y="853339"/>
                </a:cubicBezTo>
                <a:close/>
                <a:moveTo>
                  <a:pt x="5083276" y="853339"/>
                </a:moveTo>
                <a:cubicBezTo>
                  <a:pt x="5089110" y="853339"/>
                  <a:pt x="5095673" y="859173"/>
                  <a:pt x="5095673" y="865007"/>
                </a:cubicBezTo>
                <a:cubicBezTo>
                  <a:pt x="5095673" y="873029"/>
                  <a:pt x="5089110" y="879593"/>
                  <a:pt x="5083276" y="879593"/>
                </a:cubicBezTo>
                <a:cubicBezTo>
                  <a:pt x="5075254" y="879593"/>
                  <a:pt x="5069420" y="873029"/>
                  <a:pt x="5069420" y="865007"/>
                </a:cubicBezTo>
                <a:cubicBezTo>
                  <a:pt x="5069420" y="859173"/>
                  <a:pt x="5075254" y="853339"/>
                  <a:pt x="5083276" y="853339"/>
                </a:cubicBezTo>
                <a:close/>
                <a:moveTo>
                  <a:pt x="5012445" y="853339"/>
                </a:moveTo>
                <a:cubicBezTo>
                  <a:pt x="5018279" y="853339"/>
                  <a:pt x="5024842" y="859173"/>
                  <a:pt x="5024842" y="865007"/>
                </a:cubicBezTo>
                <a:cubicBezTo>
                  <a:pt x="5024842" y="873029"/>
                  <a:pt x="5018279" y="879593"/>
                  <a:pt x="5012445" y="879593"/>
                </a:cubicBezTo>
                <a:cubicBezTo>
                  <a:pt x="5004423" y="879593"/>
                  <a:pt x="4998589" y="873029"/>
                  <a:pt x="4998589" y="865007"/>
                </a:cubicBezTo>
                <a:cubicBezTo>
                  <a:pt x="4998589" y="859173"/>
                  <a:pt x="5004423" y="853339"/>
                  <a:pt x="5012445" y="853339"/>
                </a:cubicBezTo>
                <a:close/>
                <a:moveTo>
                  <a:pt x="4940157" y="853339"/>
                </a:moveTo>
                <a:cubicBezTo>
                  <a:pt x="4948179" y="853339"/>
                  <a:pt x="4954013" y="859173"/>
                  <a:pt x="4954013" y="865007"/>
                </a:cubicBezTo>
                <a:cubicBezTo>
                  <a:pt x="4954013" y="873029"/>
                  <a:pt x="4948179" y="879593"/>
                  <a:pt x="4940157" y="879593"/>
                </a:cubicBezTo>
                <a:cubicBezTo>
                  <a:pt x="4934323" y="879593"/>
                  <a:pt x="4927760" y="873029"/>
                  <a:pt x="4927760" y="865007"/>
                </a:cubicBezTo>
                <a:cubicBezTo>
                  <a:pt x="4927760" y="859173"/>
                  <a:pt x="4934323" y="853339"/>
                  <a:pt x="4940157" y="853339"/>
                </a:cubicBezTo>
                <a:close/>
                <a:moveTo>
                  <a:pt x="4865953" y="853339"/>
                </a:moveTo>
                <a:cubicBezTo>
                  <a:pt x="4873975" y="853339"/>
                  <a:pt x="4879809" y="859173"/>
                  <a:pt x="4879809" y="865007"/>
                </a:cubicBezTo>
                <a:cubicBezTo>
                  <a:pt x="4879809" y="873029"/>
                  <a:pt x="4873975" y="879593"/>
                  <a:pt x="4865953" y="879593"/>
                </a:cubicBezTo>
                <a:cubicBezTo>
                  <a:pt x="4858661" y="879593"/>
                  <a:pt x="4853556" y="873029"/>
                  <a:pt x="4853556" y="865007"/>
                </a:cubicBezTo>
                <a:cubicBezTo>
                  <a:pt x="4853556" y="859173"/>
                  <a:pt x="4858661" y="853339"/>
                  <a:pt x="4865953" y="853339"/>
                </a:cubicBezTo>
                <a:close/>
                <a:moveTo>
                  <a:pt x="4797514" y="853339"/>
                </a:moveTo>
                <a:cubicBezTo>
                  <a:pt x="4806076" y="853339"/>
                  <a:pt x="4812303" y="859173"/>
                  <a:pt x="4812303" y="865007"/>
                </a:cubicBezTo>
                <a:cubicBezTo>
                  <a:pt x="4812303" y="873029"/>
                  <a:pt x="4806076" y="879593"/>
                  <a:pt x="4797514" y="879593"/>
                </a:cubicBezTo>
                <a:cubicBezTo>
                  <a:pt x="4789730" y="879593"/>
                  <a:pt x="4782725" y="873029"/>
                  <a:pt x="4782725" y="865007"/>
                </a:cubicBezTo>
                <a:cubicBezTo>
                  <a:pt x="4782725" y="859173"/>
                  <a:pt x="4789730" y="853339"/>
                  <a:pt x="4797514" y="853339"/>
                </a:cubicBezTo>
                <a:close/>
                <a:moveTo>
                  <a:pt x="4726684" y="853339"/>
                </a:moveTo>
                <a:cubicBezTo>
                  <a:pt x="4735246" y="853339"/>
                  <a:pt x="4741472" y="859173"/>
                  <a:pt x="4741472" y="865007"/>
                </a:cubicBezTo>
                <a:cubicBezTo>
                  <a:pt x="4741472" y="873029"/>
                  <a:pt x="4735246" y="879593"/>
                  <a:pt x="4726684" y="879593"/>
                </a:cubicBezTo>
                <a:cubicBezTo>
                  <a:pt x="4718122" y="879593"/>
                  <a:pt x="4711896" y="873029"/>
                  <a:pt x="4711896" y="865007"/>
                </a:cubicBezTo>
                <a:cubicBezTo>
                  <a:pt x="4711896" y="859173"/>
                  <a:pt x="4718122" y="853339"/>
                  <a:pt x="4726684" y="853339"/>
                </a:cubicBezTo>
                <a:close/>
                <a:moveTo>
                  <a:pt x="4655853" y="853339"/>
                </a:moveTo>
                <a:cubicBezTo>
                  <a:pt x="4663637" y="853339"/>
                  <a:pt x="4670642" y="859173"/>
                  <a:pt x="4670642" y="865007"/>
                </a:cubicBezTo>
                <a:cubicBezTo>
                  <a:pt x="4670642" y="873029"/>
                  <a:pt x="4663637" y="879593"/>
                  <a:pt x="4655853" y="879593"/>
                </a:cubicBezTo>
                <a:cubicBezTo>
                  <a:pt x="4647291" y="879593"/>
                  <a:pt x="4641064" y="873029"/>
                  <a:pt x="4641064" y="865007"/>
                </a:cubicBezTo>
                <a:cubicBezTo>
                  <a:pt x="4641064" y="859173"/>
                  <a:pt x="4647291" y="853339"/>
                  <a:pt x="4655853" y="853339"/>
                </a:cubicBezTo>
                <a:close/>
                <a:moveTo>
                  <a:pt x="4584091" y="853339"/>
                </a:moveTo>
                <a:cubicBezTo>
                  <a:pt x="4591384" y="853339"/>
                  <a:pt x="4596488" y="859173"/>
                  <a:pt x="4596488" y="865007"/>
                </a:cubicBezTo>
                <a:cubicBezTo>
                  <a:pt x="4596488" y="873029"/>
                  <a:pt x="4591384" y="879593"/>
                  <a:pt x="4584091" y="879593"/>
                </a:cubicBezTo>
                <a:cubicBezTo>
                  <a:pt x="4576069" y="879593"/>
                  <a:pt x="4570235" y="873029"/>
                  <a:pt x="4570235" y="865007"/>
                </a:cubicBezTo>
                <a:cubicBezTo>
                  <a:pt x="4570235" y="859173"/>
                  <a:pt x="4576069" y="853339"/>
                  <a:pt x="4584091" y="853339"/>
                </a:cubicBezTo>
                <a:close/>
                <a:moveTo>
                  <a:pt x="4513260" y="853339"/>
                </a:moveTo>
                <a:cubicBezTo>
                  <a:pt x="4519094" y="853339"/>
                  <a:pt x="4525657" y="859173"/>
                  <a:pt x="4525657" y="865007"/>
                </a:cubicBezTo>
                <a:cubicBezTo>
                  <a:pt x="4525657" y="873029"/>
                  <a:pt x="4519094" y="879593"/>
                  <a:pt x="4513260" y="879593"/>
                </a:cubicBezTo>
                <a:cubicBezTo>
                  <a:pt x="4505238" y="879593"/>
                  <a:pt x="4499404" y="873029"/>
                  <a:pt x="4499404" y="865007"/>
                </a:cubicBezTo>
                <a:cubicBezTo>
                  <a:pt x="4499404" y="859173"/>
                  <a:pt x="4505238" y="853339"/>
                  <a:pt x="4513260" y="853339"/>
                </a:cubicBezTo>
                <a:close/>
                <a:moveTo>
                  <a:pt x="4439056" y="853339"/>
                </a:moveTo>
                <a:cubicBezTo>
                  <a:pt x="4445619" y="853339"/>
                  <a:pt x="4451453" y="859173"/>
                  <a:pt x="4451453" y="865007"/>
                </a:cubicBezTo>
                <a:cubicBezTo>
                  <a:pt x="4451453" y="873029"/>
                  <a:pt x="4445619" y="879593"/>
                  <a:pt x="4439056" y="879593"/>
                </a:cubicBezTo>
                <a:cubicBezTo>
                  <a:pt x="4431763" y="879593"/>
                  <a:pt x="4425200" y="873029"/>
                  <a:pt x="4425200" y="865007"/>
                </a:cubicBezTo>
                <a:cubicBezTo>
                  <a:pt x="4425200" y="859173"/>
                  <a:pt x="4431763" y="853339"/>
                  <a:pt x="4439056" y="853339"/>
                </a:cubicBezTo>
                <a:close/>
                <a:moveTo>
                  <a:pt x="4366768" y="853339"/>
                </a:moveTo>
                <a:cubicBezTo>
                  <a:pt x="4374790" y="853339"/>
                  <a:pt x="4380624" y="859173"/>
                  <a:pt x="4380624" y="865007"/>
                </a:cubicBezTo>
                <a:cubicBezTo>
                  <a:pt x="4380624" y="873029"/>
                  <a:pt x="4374790" y="879593"/>
                  <a:pt x="4366768" y="879593"/>
                </a:cubicBezTo>
                <a:cubicBezTo>
                  <a:pt x="4360934" y="879593"/>
                  <a:pt x="4354371" y="873029"/>
                  <a:pt x="4354371" y="867195"/>
                </a:cubicBezTo>
                <a:cubicBezTo>
                  <a:pt x="4354371" y="859173"/>
                  <a:pt x="4360934" y="853339"/>
                  <a:pt x="4366768" y="853339"/>
                </a:cubicBezTo>
                <a:close/>
                <a:moveTo>
                  <a:pt x="4295937" y="853339"/>
                </a:moveTo>
                <a:cubicBezTo>
                  <a:pt x="4303959" y="853339"/>
                  <a:pt x="4309793" y="859173"/>
                  <a:pt x="4309793" y="867195"/>
                </a:cubicBezTo>
                <a:cubicBezTo>
                  <a:pt x="4309793" y="873029"/>
                  <a:pt x="4303959" y="879593"/>
                  <a:pt x="4295937" y="879593"/>
                </a:cubicBezTo>
                <a:cubicBezTo>
                  <a:pt x="4290103" y="879593"/>
                  <a:pt x="4283540" y="873029"/>
                  <a:pt x="4283540" y="867195"/>
                </a:cubicBezTo>
                <a:cubicBezTo>
                  <a:pt x="4283540" y="859173"/>
                  <a:pt x="4290103" y="853339"/>
                  <a:pt x="4295937" y="853339"/>
                </a:cubicBezTo>
                <a:close/>
                <a:moveTo>
                  <a:pt x="4225107" y="853339"/>
                </a:moveTo>
                <a:cubicBezTo>
                  <a:pt x="4233129" y="853339"/>
                  <a:pt x="4238963" y="859173"/>
                  <a:pt x="4238963" y="867195"/>
                </a:cubicBezTo>
                <a:cubicBezTo>
                  <a:pt x="4238963" y="873029"/>
                  <a:pt x="4233129" y="879593"/>
                  <a:pt x="4225107" y="879593"/>
                </a:cubicBezTo>
                <a:cubicBezTo>
                  <a:pt x="4217085" y="879593"/>
                  <a:pt x="4212710" y="873029"/>
                  <a:pt x="4212710" y="867195"/>
                </a:cubicBezTo>
                <a:cubicBezTo>
                  <a:pt x="4212710" y="859173"/>
                  <a:pt x="4217085" y="853339"/>
                  <a:pt x="4225107" y="853339"/>
                </a:cubicBezTo>
                <a:close/>
                <a:moveTo>
                  <a:pt x="4153295" y="853339"/>
                </a:moveTo>
                <a:cubicBezTo>
                  <a:pt x="4161078" y="853339"/>
                  <a:pt x="4168083" y="859173"/>
                  <a:pt x="4168083" y="867195"/>
                </a:cubicBezTo>
                <a:cubicBezTo>
                  <a:pt x="4168083" y="873029"/>
                  <a:pt x="4161078" y="879593"/>
                  <a:pt x="4153295" y="879593"/>
                </a:cubicBezTo>
                <a:cubicBezTo>
                  <a:pt x="4144733" y="879593"/>
                  <a:pt x="4138507" y="873029"/>
                  <a:pt x="4138507" y="867195"/>
                </a:cubicBezTo>
                <a:cubicBezTo>
                  <a:pt x="4138507" y="859173"/>
                  <a:pt x="4144733" y="853339"/>
                  <a:pt x="4153295" y="853339"/>
                </a:cubicBezTo>
                <a:close/>
                <a:moveTo>
                  <a:pt x="4082465" y="853339"/>
                </a:moveTo>
                <a:cubicBezTo>
                  <a:pt x="4090249" y="853339"/>
                  <a:pt x="4097254" y="859173"/>
                  <a:pt x="4097254" y="867195"/>
                </a:cubicBezTo>
                <a:cubicBezTo>
                  <a:pt x="4097254" y="873029"/>
                  <a:pt x="4090249" y="879593"/>
                  <a:pt x="4082465" y="879593"/>
                </a:cubicBezTo>
                <a:cubicBezTo>
                  <a:pt x="4073903" y="879593"/>
                  <a:pt x="4067676" y="873029"/>
                  <a:pt x="4067676" y="867195"/>
                </a:cubicBezTo>
                <a:cubicBezTo>
                  <a:pt x="4067676" y="859173"/>
                  <a:pt x="4073903" y="853339"/>
                  <a:pt x="4082465" y="853339"/>
                </a:cubicBezTo>
                <a:close/>
                <a:moveTo>
                  <a:pt x="4011635" y="853339"/>
                </a:moveTo>
                <a:cubicBezTo>
                  <a:pt x="4019418" y="853339"/>
                  <a:pt x="4026423" y="859173"/>
                  <a:pt x="4026423" y="867195"/>
                </a:cubicBezTo>
                <a:cubicBezTo>
                  <a:pt x="4026423" y="873029"/>
                  <a:pt x="4019418" y="879593"/>
                  <a:pt x="4011635" y="879593"/>
                </a:cubicBezTo>
                <a:cubicBezTo>
                  <a:pt x="4003073" y="879593"/>
                  <a:pt x="3996847" y="873029"/>
                  <a:pt x="3996847" y="867195"/>
                </a:cubicBezTo>
                <a:cubicBezTo>
                  <a:pt x="3996847" y="859173"/>
                  <a:pt x="4003073" y="853339"/>
                  <a:pt x="4011635" y="853339"/>
                </a:cubicBezTo>
                <a:close/>
                <a:moveTo>
                  <a:pt x="3939871" y="853339"/>
                </a:moveTo>
                <a:cubicBezTo>
                  <a:pt x="3947893" y="853339"/>
                  <a:pt x="3952268" y="859173"/>
                  <a:pt x="3952268" y="867195"/>
                </a:cubicBezTo>
                <a:cubicBezTo>
                  <a:pt x="3952268" y="873029"/>
                  <a:pt x="3947893" y="879593"/>
                  <a:pt x="3939871" y="879593"/>
                </a:cubicBezTo>
                <a:cubicBezTo>
                  <a:pt x="3932578" y="879593"/>
                  <a:pt x="3926015" y="873029"/>
                  <a:pt x="3926015" y="867195"/>
                </a:cubicBezTo>
                <a:cubicBezTo>
                  <a:pt x="3926015" y="859173"/>
                  <a:pt x="3932578" y="853339"/>
                  <a:pt x="3939871" y="853339"/>
                </a:cubicBezTo>
                <a:close/>
                <a:moveTo>
                  <a:pt x="3869042" y="853339"/>
                </a:moveTo>
                <a:cubicBezTo>
                  <a:pt x="3875605" y="853339"/>
                  <a:pt x="3881439" y="859173"/>
                  <a:pt x="3881439" y="867195"/>
                </a:cubicBezTo>
                <a:cubicBezTo>
                  <a:pt x="3881439" y="873029"/>
                  <a:pt x="3875605" y="879593"/>
                  <a:pt x="3869042" y="879593"/>
                </a:cubicBezTo>
                <a:cubicBezTo>
                  <a:pt x="3861749" y="879593"/>
                  <a:pt x="3855186" y="873029"/>
                  <a:pt x="3855186" y="867195"/>
                </a:cubicBezTo>
                <a:cubicBezTo>
                  <a:pt x="3855186" y="859173"/>
                  <a:pt x="3861749" y="853339"/>
                  <a:pt x="3869042" y="853339"/>
                </a:cubicBezTo>
                <a:close/>
                <a:moveTo>
                  <a:pt x="3796752" y="853339"/>
                </a:moveTo>
                <a:cubicBezTo>
                  <a:pt x="3804774" y="853339"/>
                  <a:pt x="3810608" y="859173"/>
                  <a:pt x="3810608" y="867195"/>
                </a:cubicBezTo>
                <a:cubicBezTo>
                  <a:pt x="3810608" y="873029"/>
                  <a:pt x="3804774" y="879593"/>
                  <a:pt x="3796752" y="879593"/>
                </a:cubicBezTo>
                <a:cubicBezTo>
                  <a:pt x="3790918" y="879593"/>
                  <a:pt x="3784355" y="873029"/>
                  <a:pt x="3784355" y="867195"/>
                </a:cubicBezTo>
                <a:cubicBezTo>
                  <a:pt x="3784355" y="859173"/>
                  <a:pt x="3790918" y="853339"/>
                  <a:pt x="3796752" y="853339"/>
                </a:cubicBezTo>
                <a:close/>
                <a:moveTo>
                  <a:pt x="3725922" y="853339"/>
                </a:moveTo>
                <a:cubicBezTo>
                  <a:pt x="3733944" y="853339"/>
                  <a:pt x="3739778" y="859173"/>
                  <a:pt x="3739778" y="867195"/>
                </a:cubicBezTo>
                <a:cubicBezTo>
                  <a:pt x="3739778" y="873029"/>
                  <a:pt x="3733944" y="879593"/>
                  <a:pt x="3725922" y="879593"/>
                </a:cubicBezTo>
                <a:cubicBezTo>
                  <a:pt x="3719359" y="879593"/>
                  <a:pt x="3713525" y="873029"/>
                  <a:pt x="3713525" y="867195"/>
                </a:cubicBezTo>
                <a:cubicBezTo>
                  <a:pt x="3713525" y="859173"/>
                  <a:pt x="3719359" y="853339"/>
                  <a:pt x="3725922" y="853339"/>
                </a:cubicBezTo>
                <a:close/>
                <a:moveTo>
                  <a:pt x="3655091" y="853339"/>
                </a:moveTo>
                <a:cubicBezTo>
                  <a:pt x="3662384" y="853339"/>
                  <a:pt x="3668947" y="859173"/>
                  <a:pt x="3668947" y="867195"/>
                </a:cubicBezTo>
                <a:cubicBezTo>
                  <a:pt x="3668947" y="873029"/>
                  <a:pt x="3662384" y="879593"/>
                  <a:pt x="3655091" y="879593"/>
                </a:cubicBezTo>
                <a:cubicBezTo>
                  <a:pt x="3647069" y="879593"/>
                  <a:pt x="3642694" y="873029"/>
                  <a:pt x="3642694" y="867195"/>
                </a:cubicBezTo>
                <a:cubicBezTo>
                  <a:pt x="3642694" y="859173"/>
                  <a:pt x="3647069" y="853339"/>
                  <a:pt x="3655091" y="853339"/>
                </a:cubicBezTo>
                <a:close/>
                <a:moveTo>
                  <a:pt x="3583280" y="853339"/>
                </a:moveTo>
                <a:cubicBezTo>
                  <a:pt x="3591064" y="853339"/>
                  <a:pt x="3598069" y="859173"/>
                  <a:pt x="3598069" y="867195"/>
                </a:cubicBezTo>
                <a:cubicBezTo>
                  <a:pt x="3598069" y="873029"/>
                  <a:pt x="3591064" y="879593"/>
                  <a:pt x="3583280" y="879593"/>
                </a:cubicBezTo>
                <a:cubicBezTo>
                  <a:pt x="3574718" y="879593"/>
                  <a:pt x="3568491" y="873029"/>
                  <a:pt x="3568491" y="867195"/>
                </a:cubicBezTo>
                <a:cubicBezTo>
                  <a:pt x="3568491" y="859173"/>
                  <a:pt x="3574718" y="853339"/>
                  <a:pt x="3583280" y="853339"/>
                </a:cubicBezTo>
                <a:close/>
                <a:moveTo>
                  <a:pt x="3512449" y="853339"/>
                </a:moveTo>
                <a:cubicBezTo>
                  <a:pt x="3520232" y="853339"/>
                  <a:pt x="3527237" y="859173"/>
                  <a:pt x="3527237" y="867195"/>
                </a:cubicBezTo>
                <a:cubicBezTo>
                  <a:pt x="3527237" y="873029"/>
                  <a:pt x="3520232" y="879593"/>
                  <a:pt x="3512449" y="879593"/>
                </a:cubicBezTo>
                <a:cubicBezTo>
                  <a:pt x="3503887" y="879593"/>
                  <a:pt x="3497661" y="873029"/>
                  <a:pt x="3497661" y="867195"/>
                </a:cubicBezTo>
                <a:cubicBezTo>
                  <a:pt x="3497661" y="859173"/>
                  <a:pt x="3503887" y="853339"/>
                  <a:pt x="3512449" y="853339"/>
                </a:cubicBezTo>
                <a:close/>
                <a:moveTo>
                  <a:pt x="3441619" y="853339"/>
                </a:moveTo>
                <a:cubicBezTo>
                  <a:pt x="3450181" y="853339"/>
                  <a:pt x="3456408" y="859173"/>
                  <a:pt x="3456408" y="867195"/>
                </a:cubicBezTo>
                <a:cubicBezTo>
                  <a:pt x="3456408" y="873029"/>
                  <a:pt x="3450181" y="879593"/>
                  <a:pt x="3441619" y="879593"/>
                </a:cubicBezTo>
                <a:cubicBezTo>
                  <a:pt x="3433835" y="879593"/>
                  <a:pt x="3426830" y="873029"/>
                  <a:pt x="3426830" y="867195"/>
                </a:cubicBezTo>
                <a:cubicBezTo>
                  <a:pt x="3426830" y="859173"/>
                  <a:pt x="3433835" y="853339"/>
                  <a:pt x="3441619" y="853339"/>
                </a:cubicBezTo>
                <a:close/>
                <a:moveTo>
                  <a:pt x="3369857" y="853339"/>
                </a:moveTo>
                <a:cubicBezTo>
                  <a:pt x="3377879" y="853339"/>
                  <a:pt x="3382254" y="859173"/>
                  <a:pt x="3382254" y="867195"/>
                </a:cubicBezTo>
                <a:cubicBezTo>
                  <a:pt x="3382254" y="873029"/>
                  <a:pt x="3377879" y="879593"/>
                  <a:pt x="3369857" y="879593"/>
                </a:cubicBezTo>
                <a:cubicBezTo>
                  <a:pt x="3362564" y="879593"/>
                  <a:pt x="3356001" y="873029"/>
                  <a:pt x="3356001" y="867195"/>
                </a:cubicBezTo>
                <a:cubicBezTo>
                  <a:pt x="3356001" y="859173"/>
                  <a:pt x="3362564" y="853339"/>
                  <a:pt x="3369857" y="853339"/>
                </a:cubicBezTo>
                <a:close/>
                <a:moveTo>
                  <a:pt x="1013589" y="853339"/>
                </a:moveTo>
                <a:cubicBezTo>
                  <a:pt x="1021181" y="853339"/>
                  <a:pt x="1028011" y="859566"/>
                  <a:pt x="1028011" y="868127"/>
                </a:cubicBezTo>
                <a:cubicBezTo>
                  <a:pt x="1028011" y="875911"/>
                  <a:pt x="1021181" y="882916"/>
                  <a:pt x="1013589" y="882916"/>
                </a:cubicBezTo>
                <a:cubicBezTo>
                  <a:pt x="1005243" y="882916"/>
                  <a:pt x="998413" y="875911"/>
                  <a:pt x="998413" y="868127"/>
                </a:cubicBezTo>
                <a:cubicBezTo>
                  <a:pt x="998413" y="859566"/>
                  <a:pt x="1005243" y="853339"/>
                  <a:pt x="1013589" y="853339"/>
                </a:cubicBezTo>
                <a:close/>
                <a:moveTo>
                  <a:pt x="368059" y="785881"/>
                </a:moveTo>
                <a:cubicBezTo>
                  <a:pt x="376081" y="785881"/>
                  <a:pt x="380456" y="790256"/>
                  <a:pt x="380456" y="797549"/>
                </a:cubicBezTo>
                <a:cubicBezTo>
                  <a:pt x="380456" y="805571"/>
                  <a:pt x="376081" y="812135"/>
                  <a:pt x="368059" y="812135"/>
                </a:cubicBezTo>
                <a:cubicBezTo>
                  <a:pt x="360766" y="812135"/>
                  <a:pt x="354203" y="805571"/>
                  <a:pt x="354203" y="797549"/>
                </a:cubicBezTo>
                <a:cubicBezTo>
                  <a:pt x="354203" y="790256"/>
                  <a:pt x="360766" y="785881"/>
                  <a:pt x="368059" y="785881"/>
                </a:cubicBezTo>
                <a:close/>
                <a:moveTo>
                  <a:pt x="297226" y="785881"/>
                </a:moveTo>
                <a:cubicBezTo>
                  <a:pt x="303791" y="785881"/>
                  <a:pt x="309624" y="790256"/>
                  <a:pt x="309624" y="797549"/>
                </a:cubicBezTo>
                <a:cubicBezTo>
                  <a:pt x="309624" y="805571"/>
                  <a:pt x="303791" y="812135"/>
                  <a:pt x="297226" y="812135"/>
                </a:cubicBezTo>
                <a:cubicBezTo>
                  <a:pt x="289933" y="812135"/>
                  <a:pt x="283371" y="805571"/>
                  <a:pt x="283371" y="797549"/>
                </a:cubicBezTo>
                <a:cubicBezTo>
                  <a:pt x="283371" y="790256"/>
                  <a:pt x="289933" y="785881"/>
                  <a:pt x="297226" y="785881"/>
                </a:cubicBezTo>
                <a:close/>
                <a:moveTo>
                  <a:pt x="226398" y="785881"/>
                </a:moveTo>
                <a:cubicBezTo>
                  <a:pt x="232233" y="785881"/>
                  <a:pt x="238797" y="790256"/>
                  <a:pt x="238797" y="797549"/>
                </a:cubicBezTo>
                <a:cubicBezTo>
                  <a:pt x="238797" y="805571"/>
                  <a:pt x="232233" y="812135"/>
                  <a:pt x="226398" y="812135"/>
                </a:cubicBezTo>
                <a:cubicBezTo>
                  <a:pt x="218375" y="812135"/>
                  <a:pt x="212542" y="805571"/>
                  <a:pt x="212542" y="797549"/>
                </a:cubicBezTo>
                <a:cubicBezTo>
                  <a:pt x="212542" y="790256"/>
                  <a:pt x="218375" y="785881"/>
                  <a:pt x="226398" y="785881"/>
                </a:cubicBezTo>
                <a:close/>
                <a:moveTo>
                  <a:pt x="154101" y="785881"/>
                </a:moveTo>
                <a:cubicBezTo>
                  <a:pt x="161394" y="785881"/>
                  <a:pt x="167957" y="790256"/>
                  <a:pt x="167957" y="797549"/>
                </a:cubicBezTo>
                <a:cubicBezTo>
                  <a:pt x="167957" y="805571"/>
                  <a:pt x="161394" y="812135"/>
                  <a:pt x="154101" y="812135"/>
                </a:cubicBezTo>
                <a:cubicBezTo>
                  <a:pt x="147538" y="812135"/>
                  <a:pt x="141704" y="805571"/>
                  <a:pt x="141704" y="797549"/>
                </a:cubicBezTo>
                <a:cubicBezTo>
                  <a:pt x="141704" y="790256"/>
                  <a:pt x="147538" y="785881"/>
                  <a:pt x="154101" y="785881"/>
                </a:cubicBezTo>
                <a:close/>
                <a:moveTo>
                  <a:pt x="83272" y="785881"/>
                </a:moveTo>
                <a:cubicBezTo>
                  <a:pt x="90564" y="785881"/>
                  <a:pt x="97128" y="790256"/>
                  <a:pt x="97128" y="797549"/>
                </a:cubicBezTo>
                <a:cubicBezTo>
                  <a:pt x="97128" y="805571"/>
                  <a:pt x="90564" y="812135"/>
                  <a:pt x="83272" y="812135"/>
                </a:cubicBezTo>
                <a:cubicBezTo>
                  <a:pt x="76708" y="812135"/>
                  <a:pt x="70874" y="805571"/>
                  <a:pt x="70874" y="797549"/>
                </a:cubicBezTo>
                <a:cubicBezTo>
                  <a:pt x="70874" y="790256"/>
                  <a:pt x="76708" y="785881"/>
                  <a:pt x="83272" y="785881"/>
                </a:cubicBezTo>
                <a:close/>
                <a:moveTo>
                  <a:pt x="12036" y="785881"/>
                </a:moveTo>
                <a:cubicBezTo>
                  <a:pt x="20281" y="785881"/>
                  <a:pt x="26277" y="790256"/>
                  <a:pt x="26277" y="797549"/>
                </a:cubicBezTo>
                <a:cubicBezTo>
                  <a:pt x="26277" y="805571"/>
                  <a:pt x="20281" y="812135"/>
                  <a:pt x="12036" y="812135"/>
                </a:cubicBezTo>
                <a:cubicBezTo>
                  <a:pt x="4541" y="812135"/>
                  <a:pt x="44" y="805571"/>
                  <a:pt x="44" y="797549"/>
                </a:cubicBezTo>
                <a:cubicBezTo>
                  <a:pt x="44" y="790256"/>
                  <a:pt x="4541" y="785881"/>
                  <a:pt x="12036" y="785881"/>
                </a:cubicBezTo>
                <a:close/>
                <a:moveTo>
                  <a:pt x="4726684" y="782507"/>
                </a:moveTo>
                <a:cubicBezTo>
                  <a:pt x="4735246" y="782507"/>
                  <a:pt x="4741472" y="789070"/>
                  <a:pt x="4741472" y="794904"/>
                </a:cubicBezTo>
                <a:cubicBezTo>
                  <a:pt x="4741472" y="802926"/>
                  <a:pt x="4735246" y="808761"/>
                  <a:pt x="4726684" y="808761"/>
                </a:cubicBezTo>
                <a:cubicBezTo>
                  <a:pt x="4718122" y="808761"/>
                  <a:pt x="4711896" y="802926"/>
                  <a:pt x="4711896" y="794904"/>
                </a:cubicBezTo>
                <a:cubicBezTo>
                  <a:pt x="4711896" y="789070"/>
                  <a:pt x="4718122" y="782507"/>
                  <a:pt x="4726684" y="782507"/>
                </a:cubicBezTo>
                <a:close/>
                <a:moveTo>
                  <a:pt x="4655853" y="782507"/>
                </a:moveTo>
                <a:cubicBezTo>
                  <a:pt x="4663637" y="782507"/>
                  <a:pt x="4670642" y="789070"/>
                  <a:pt x="4670642" y="794904"/>
                </a:cubicBezTo>
                <a:cubicBezTo>
                  <a:pt x="4670642" y="802926"/>
                  <a:pt x="4663637" y="808761"/>
                  <a:pt x="4655853" y="808761"/>
                </a:cubicBezTo>
                <a:cubicBezTo>
                  <a:pt x="4647291" y="808761"/>
                  <a:pt x="4641064" y="802926"/>
                  <a:pt x="4641064" y="794904"/>
                </a:cubicBezTo>
                <a:cubicBezTo>
                  <a:pt x="4641064" y="789070"/>
                  <a:pt x="4647291" y="782507"/>
                  <a:pt x="4655853" y="782507"/>
                </a:cubicBezTo>
                <a:close/>
                <a:moveTo>
                  <a:pt x="4584091" y="782507"/>
                </a:moveTo>
                <a:cubicBezTo>
                  <a:pt x="4591384" y="782507"/>
                  <a:pt x="4596488" y="789070"/>
                  <a:pt x="4596488" y="794904"/>
                </a:cubicBezTo>
                <a:cubicBezTo>
                  <a:pt x="4596488" y="802926"/>
                  <a:pt x="4591384" y="808761"/>
                  <a:pt x="4584091" y="808761"/>
                </a:cubicBezTo>
                <a:cubicBezTo>
                  <a:pt x="4576069" y="808761"/>
                  <a:pt x="4570235" y="802926"/>
                  <a:pt x="4570235" y="794904"/>
                </a:cubicBezTo>
                <a:cubicBezTo>
                  <a:pt x="4570235" y="789070"/>
                  <a:pt x="4576069" y="782507"/>
                  <a:pt x="4584091" y="782507"/>
                </a:cubicBezTo>
                <a:close/>
                <a:moveTo>
                  <a:pt x="4513260" y="782507"/>
                </a:moveTo>
                <a:cubicBezTo>
                  <a:pt x="4519094" y="782507"/>
                  <a:pt x="4525657" y="789070"/>
                  <a:pt x="4525657" y="794904"/>
                </a:cubicBezTo>
                <a:cubicBezTo>
                  <a:pt x="4525657" y="802926"/>
                  <a:pt x="4519094" y="808761"/>
                  <a:pt x="4513260" y="808761"/>
                </a:cubicBezTo>
                <a:cubicBezTo>
                  <a:pt x="4505238" y="808761"/>
                  <a:pt x="4499404" y="802926"/>
                  <a:pt x="4499404" y="794904"/>
                </a:cubicBezTo>
                <a:cubicBezTo>
                  <a:pt x="4499404" y="789070"/>
                  <a:pt x="4505238" y="782507"/>
                  <a:pt x="4513260" y="782507"/>
                </a:cubicBezTo>
                <a:close/>
                <a:moveTo>
                  <a:pt x="4439056" y="782507"/>
                </a:moveTo>
                <a:cubicBezTo>
                  <a:pt x="4445619" y="782507"/>
                  <a:pt x="4451453" y="789070"/>
                  <a:pt x="4451453" y="794904"/>
                </a:cubicBezTo>
                <a:cubicBezTo>
                  <a:pt x="4451453" y="802926"/>
                  <a:pt x="4445619" y="808761"/>
                  <a:pt x="4439056" y="808761"/>
                </a:cubicBezTo>
                <a:cubicBezTo>
                  <a:pt x="4431763" y="808761"/>
                  <a:pt x="4425200" y="802926"/>
                  <a:pt x="4425200" y="794904"/>
                </a:cubicBezTo>
                <a:cubicBezTo>
                  <a:pt x="4425200" y="789070"/>
                  <a:pt x="4431763" y="782507"/>
                  <a:pt x="4439056" y="782507"/>
                </a:cubicBezTo>
                <a:close/>
                <a:moveTo>
                  <a:pt x="4366768" y="782507"/>
                </a:moveTo>
                <a:cubicBezTo>
                  <a:pt x="4374790" y="782507"/>
                  <a:pt x="4380624" y="789070"/>
                  <a:pt x="4380624" y="794904"/>
                </a:cubicBezTo>
                <a:cubicBezTo>
                  <a:pt x="4380624" y="802926"/>
                  <a:pt x="4374790" y="808761"/>
                  <a:pt x="4366768" y="808761"/>
                </a:cubicBezTo>
                <a:cubicBezTo>
                  <a:pt x="4360934" y="808761"/>
                  <a:pt x="4354371" y="802926"/>
                  <a:pt x="4354371" y="794904"/>
                </a:cubicBezTo>
                <a:cubicBezTo>
                  <a:pt x="4354371" y="789070"/>
                  <a:pt x="4360934" y="782507"/>
                  <a:pt x="4366768" y="782507"/>
                </a:cubicBezTo>
                <a:close/>
                <a:moveTo>
                  <a:pt x="4295937" y="782507"/>
                </a:moveTo>
                <a:cubicBezTo>
                  <a:pt x="4303959" y="782507"/>
                  <a:pt x="4309793" y="789070"/>
                  <a:pt x="4309793" y="794904"/>
                </a:cubicBezTo>
                <a:cubicBezTo>
                  <a:pt x="4309793" y="802926"/>
                  <a:pt x="4303959" y="808761"/>
                  <a:pt x="4295937" y="808761"/>
                </a:cubicBezTo>
                <a:cubicBezTo>
                  <a:pt x="4290103" y="808761"/>
                  <a:pt x="4283540" y="802926"/>
                  <a:pt x="4283540" y="794904"/>
                </a:cubicBezTo>
                <a:cubicBezTo>
                  <a:pt x="4283540" y="789070"/>
                  <a:pt x="4290103" y="782507"/>
                  <a:pt x="4295937" y="782507"/>
                </a:cubicBezTo>
                <a:close/>
                <a:moveTo>
                  <a:pt x="4225107" y="782507"/>
                </a:moveTo>
                <a:cubicBezTo>
                  <a:pt x="4233129" y="782507"/>
                  <a:pt x="4238963" y="789070"/>
                  <a:pt x="4238963" y="794904"/>
                </a:cubicBezTo>
                <a:cubicBezTo>
                  <a:pt x="4238963" y="802926"/>
                  <a:pt x="4233129" y="808761"/>
                  <a:pt x="4225107" y="808761"/>
                </a:cubicBezTo>
                <a:cubicBezTo>
                  <a:pt x="4217085" y="808761"/>
                  <a:pt x="4212710" y="802926"/>
                  <a:pt x="4212710" y="794904"/>
                </a:cubicBezTo>
                <a:cubicBezTo>
                  <a:pt x="4212710" y="789070"/>
                  <a:pt x="4217085" y="782507"/>
                  <a:pt x="4225107" y="782507"/>
                </a:cubicBezTo>
                <a:close/>
                <a:moveTo>
                  <a:pt x="4153295" y="782507"/>
                </a:moveTo>
                <a:cubicBezTo>
                  <a:pt x="4161078" y="782507"/>
                  <a:pt x="4168083" y="789070"/>
                  <a:pt x="4168083" y="794904"/>
                </a:cubicBezTo>
                <a:cubicBezTo>
                  <a:pt x="4168083" y="802926"/>
                  <a:pt x="4161078" y="808761"/>
                  <a:pt x="4153295" y="808761"/>
                </a:cubicBezTo>
                <a:cubicBezTo>
                  <a:pt x="4144733" y="808761"/>
                  <a:pt x="4138507" y="802926"/>
                  <a:pt x="4138507" y="794904"/>
                </a:cubicBezTo>
                <a:cubicBezTo>
                  <a:pt x="4138507" y="789070"/>
                  <a:pt x="4144733" y="782507"/>
                  <a:pt x="4153295" y="782507"/>
                </a:cubicBezTo>
                <a:close/>
                <a:moveTo>
                  <a:pt x="4082465" y="782507"/>
                </a:moveTo>
                <a:cubicBezTo>
                  <a:pt x="4090249" y="782507"/>
                  <a:pt x="4097254" y="789070"/>
                  <a:pt x="4097254" y="794904"/>
                </a:cubicBezTo>
                <a:cubicBezTo>
                  <a:pt x="4097254" y="802926"/>
                  <a:pt x="4090249" y="808761"/>
                  <a:pt x="4082465" y="808761"/>
                </a:cubicBezTo>
                <a:cubicBezTo>
                  <a:pt x="4073903" y="808761"/>
                  <a:pt x="4067676" y="802926"/>
                  <a:pt x="4067676" y="794904"/>
                </a:cubicBezTo>
                <a:cubicBezTo>
                  <a:pt x="4067676" y="789070"/>
                  <a:pt x="4073903" y="782507"/>
                  <a:pt x="4082465" y="782507"/>
                </a:cubicBezTo>
                <a:close/>
                <a:moveTo>
                  <a:pt x="4010703" y="782507"/>
                </a:moveTo>
                <a:cubicBezTo>
                  <a:pt x="4017996" y="782507"/>
                  <a:pt x="4023100" y="789070"/>
                  <a:pt x="4023100" y="794904"/>
                </a:cubicBezTo>
                <a:cubicBezTo>
                  <a:pt x="4023100" y="802926"/>
                  <a:pt x="4017996" y="808761"/>
                  <a:pt x="4010703" y="808761"/>
                </a:cubicBezTo>
                <a:cubicBezTo>
                  <a:pt x="4002681" y="808761"/>
                  <a:pt x="3996847" y="802926"/>
                  <a:pt x="3996847" y="794904"/>
                </a:cubicBezTo>
                <a:cubicBezTo>
                  <a:pt x="3996847" y="789070"/>
                  <a:pt x="4002681" y="782507"/>
                  <a:pt x="4010703" y="782507"/>
                </a:cubicBezTo>
                <a:close/>
                <a:moveTo>
                  <a:pt x="3939871" y="782507"/>
                </a:moveTo>
                <a:cubicBezTo>
                  <a:pt x="3946434" y="782507"/>
                  <a:pt x="3952268" y="789070"/>
                  <a:pt x="3952268" y="794904"/>
                </a:cubicBezTo>
                <a:cubicBezTo>
                  <a:pt x="3952268" y="802926"/>
                  <a:pt x="3946434" y="808761"/>
                  <a:pt x="3939871" y="808761"/>
                </a:cubicBezTo>
                <a:cubicBezTo>
                  <a:pt x="3932578" y="808761"/>
                  <a:pt x="3926015" y="802926"/>
                  <a:pt x="3926015" y="794904"/>
                </a:cubicBezTo>
                <a:cubicBezTo>
                  <a:pt x="3926015" y="789070"/>
                  <a:pt x="3932578" y="782507"/>
                  <a:pt x="3939871" y="782507"/>
                </a:cubicBezTo>
                <a:close/>
                <a:moveTo>
                  <a:pt x="3869042" y="782507"/>
                </a:moveTo>
                <a:cubicBezTo>
                  <a:pt x="3875605" y="782507"/>
                  <a:pt x="3881439" y="789070"/>
                  <a:pt x="3881439" y="794904"/>
                </a:cubicBezTo>
                <a:cubicBezTo>
                  <a:pt x="3881439" y="802926"/>
                  <a:pt x="3875605" y="808761"/>
                  <a:pt x="3869042" y="808761"/>
                </a:cubicBezTo>
                <a:cubicBezTo>
                  <a:pt x="3861749" y="808761"/>
                  <a:pt x="3855186" y="802926"/>
                  <a:pt x="3855186" y="794904"/>
                </a:cubicBezTo>
                <a:cubicBezTo>
                  <a:pt x="3855186" y="789070"/>
                  <a:pt x="3861749" y="782507"/>
                  <a:pt x="3869042" y="782507"/>
                </a:cubicBezTo>
                <a:close/>
                <a:moveTo>
                  <a:pt x="3796752" y="782507"/>
                </a:moveTo>
                <a:cubicBezTo>
                  <a:pt x="3804774" y="782507"/>
                  <a:pt x="3810608" y="789070"/>
                  <a:pt x="3810608" y="796363"/>
                </a:cubicBezTo>
                <a:cubicBezTo>
                  <a:pt x="3810608" y="802926"/>
                  <a:pt x="3804774" y="808761"/>
                  <a:pt x="3796752" y="808761"/>
                </a:cubicBezTo>
                <a:cubicBezTo>
                  <a:pt x="3790918" y="808761"/>
                  <a:pt x="3784355" y="802926"/>
                  <a:pt x="3784355" y="796363"/>
                </a:cubicBezTo>
                <a:cubicBezTo>
                  <a:pt x="3784355" y="789070"/>
                  <a:pt x="3790918" y="782507"/>
                  <a:pt x="3796752" y="782507"/>
                </a:cubicBezTo>
                <a:close/>
                <a:moveTo>
                  <a:pt x="3725922" y="782507"/>
                </a:moveTo>
                <a:cubicBezTo>
                  <a:pt x="3733944" y="782507"/>
                  <a:pt x="3739778" y="789070"/>
                  <a:pt x="3739778" y="796363"/>
                </a:cubicBezTo>
                <a:cubicBezTo>
                  <a:pt x="3739778" y="802926"/>
                  <a:pt x="3733944" y="808761"/>
                  <a:pt x="3725922" y="808761"/>
                </a:cubicBezTo>
                <a:cubicBezTo>
                  <a:pt x="3719359" y="808761"/>
                  <a:pt x="3713525" y="802926"/>
                  <a:pt x="3713525" y="796363"/>
                </a:cubicBezTo>
                <a:cubicBezTo>
                  <a:pt x="3713525" y="789070"/>
                  <a:pt x="3719359" y="782507"/>
                  <a:pt x="3725922" y="782507"/>
                </a:cubicBezTo>
                <a:close/>
                <a:moveTo>
                  <a:pt x="3655091" y="782507"/>
                </a:moveTo>
                <a:cubicBezTo>
                  <a:pt x="3662384" y="782507"/>
                  <a:pt x="3668947" y="789070"/>
                  <a:pt x="3668947" y="796363"/>
                </a:cubicBezTo>
                <a:cubicBezTo>
                  <a:pt x="3668947" y="802926"/>
                  <a:pt x="3662384" y="808761"/>
                  <a:pt x="3655091" y="808761"/>
                </a:cubicBezTo>
                <a:cubicBezTo>
                  <a:pt x="3647069" y="808761"/>
                  <a:pt x="3642694" y="802926"/>
                  <a:pt x="3642694" y="796363"/>
                </a:cubicBezTo>
                <a:cubicBezTo>
                  <a:pt x="3642694" y="789070"/>
                  <a:pt x="3647069" y="782507"/>
                  <a:pt x="3655091" y="782507"/>
                </a:cubicBezTo>
                <a:close/>
                <a:moveTo>
                  <a:pt x="3583280" y="782507"/>
                </a:moveTo>
                <a:cubicBezTo>
                  <a:pt x="3591064" y="782507"/>
                  <a:pt x="3598069" y="789070"/>
                  <a:pt x="3598069" y="796363"/>
                </a:cubicBezTo>
                <a:cubicBezTo>
                  <a:pt x="3598069" y="802926"/>
                  <a:pt x="3591064" y="808761"/>
                  <a:pt x="3583280" y="808761"/>
                </a:cubicBezTo>
                <a:cubicBezTo>
                  <a:pt x="3574718" y="808761"/>
                  <a:pt x="3568491" y="802926"/>
                  <a:pt x="3568491" y="796363"/>
                </a:cubicBezTo>
                <a:cubicBezTo>
                  <a:pt x="3568491" y="789070"/>
                  <a:pt x="3574718" y="782507"/>
                  <a:pt x="3583280" y="782507"/>
                </a:cubicBezTo>
                <a:close/>
                <a:moveTo>
                  <a:pt x="3512449" y="782507"/>
                </a:moveTo>
                <a:cubicBezTo>
                  <a:pt x="3520232" y="782507"/>
                  <a:pt x="3527237" y="789070"/>
                  <a:pt x="3527237" y="796363"/>
                </a:cubicBezTo>
                <a:cubicBezTo>
                  <a:pt x="3527237" y="802926"/>
                  <a:pt x="3520232" y="808761"/>
                  <a:pt x="3512449" y="808761"/>
                </a:cubicBezTo>
                <a:cubicBezTo>
                  <a:pt x="3503887" y="808761"/>
                  <a:pt x="3497661" y="802926"/>
                  <a:pt x="3497661" y="796363"/>
                </a:cubicBezTo>
                <a:cubicBezTo>
                  <a:pt x="3497661" y="789070"/>
                  <a:pt x="3503887" y="782507"/>
                  <a:pt x="3512449" y="782507"/>
                </a:cubicBezTo>
                <a:close/>
                <a:moveTo>
                  <a:pt x="3441619" y="782507"/>
                </a:moveTo>
                <a:cubicBezTo>
                  <a:pt x="3450181" y="782507"/>
                  <a:pt x="3456408" y="789070"/>
                  <a:pt x="3456408" y="796363"/>
                </a:cubicBezTo>
                <a:cubicBezTo>
                  <a:pt x="3456408" y="802926"/>
                  <a:pt x="3450181" y="808761"/>
                  <a:pt x="3441619" y="808761"/>
                </a:cubicBezTo>
                <a:cubicBezTo>
                  <a:pt x="3433835" y="808761"/>
                  <a:pt x="3426830" y="802926"/>
                  <a:pt x="3426830" y="796363"/>
                </a:cubicBezTo>
                <a:cubicBezTo>
                  <a:pt x="3426830" y="789070"/>
                  <a:pt x="3433835" y="782507"/>
                  <a:pt x="3441619" y="782507"/>
                </a:cubicBezTo>
                <a:close/>
                <a:moveTo>
                  <a:pt x="3369857" y="782507"/>
                </a:moveTo>
                <a:cubicBezTo>
                  <a:pt x="3377879" y="782507"/>
                  <a:pt x="3382254" y="789070"/>
                  <a:pt x="3382254" y="796363"/>
                </a:cubicBezTo>
                <a:cubicBezTo>
                  <a:pt x="3382254" y="802926"/>
                  <a:pt x="3377879" y="808761"/>
                  <a:pt x="3369857" y="808761"/>
                </a:cubicBezTo>
                <a:cubicBezTo>
                  <a:pt x="3362564" y="808761"/>
                  <a:pt x="3356001" y="802926"/>
                  <a:pt x="3356001" y="796363"/>
                </a:cubicBezTo>
                <a:cubicBezTo>
                  <a:pt x="3356001" y="789070"/>
                  <a:pt x="3362564" y="782507"/>
                  <a:pt x="3369857" y="782507"/>
                </a:cubicBezTo>
                <a:close/>
                <a:moveTo>
                  <a:pt x="3299083" y="782507"/>
                </a:moveTo>
                <a:cubicBezTo>
                  <a:pt x="3305645" y="782507"/>
                  <a:pt x="3311480" y="789070"/>
                  <a:pt x="3311480" y="796363"/>
                </a:cubicBezTo>
                <a:cubicBezTo>
                  <a:pt x="3311480" y="802926"/>
                  <a:pt x="3305645" y="808761"/>
                  <a:pt x="3299083" y="808761"/>
                </a:cubicBezTo>
                <a:cubicBezTo>
                  <a:pt x="3291789" y="808761"/>
                  <a:pt x="3285229" y="802926"/>
                  <a:pt x="3285229" y="796363"/>
                </a:cubicBezTo>
                <a:cubicBezTo>
                  <a:pt x="3285229" y="789070"/>
                  <a:pt x="3291789" y="782507"/>
                  <a:pt x="3299083" y="782507"/>
                </a:cubicBezTo>
                <a:close/>
                <a:moveTo>
                  <a:pt x="3228250" y="782507"/>
                </a:moveTo>
                <a:cubicBezTo>
                  <a:pt x="3234814" y="782507"/>
                  <a:pt x="3240649" y="789070"/>
                  <a:pt x="3240649" y="796363"/>
                </a:cubicBezTo>
                <a:cubicBezTo>
                  <a:pt x="3240649" y="802926"/>
                  <a:pt x="3234814" y="808761"/>
                  <a:pt x="3228250" y="808761"/>
                </a:cubicBezTo>
                <a:cubicBezTo>
                  <a:pt x="3220230" y="808761"/>
                  <a:pt x="3214395" y="802926"/>
                  <a:pt x="3214395" y="796363"/>
                </a:cubicBezTo>
                <a:cubicBezTo>
                  <a:pt x="3214395" y="789070"/>
                  <a:pt x="3220230" y="782507"/>
                  <a:pt x="3228250" y="782507"/>
                </a:cubicBezTo>
                <a:close/>
                <a:moveTo>
                  <a:pt x="3152591" y="782507"/>
                </a:moveTo>
                <a:cubicBezTo>
                  <a:pt x="3159884" y="782507"/>
                  <a:pt x="3166447" y="789070"/>
                  <a:pt x="3166447" y="796363"/>
                </a:cubicBezTo>
                <a:cubicBezTo>
                  <a:pt x="3166447" y="802926"/>
                  <a:pt x="3159884" y="808761"/>
                  <a:pt x="3152591" y="808761"/>
                </a:cubicBezTo>
                <a:cubicBezTo>
                  <a:pt x="3146027" y="808761"/>
                  <a:pt x="3140193" y="802926"/>
                  <a:pt x="3140193" y="796363"/>
                </a:cubicBezTo>
                <a:cubicBezTo>
                  <a:pt x="3140193" y="789070"/>
                  <a:pt x="3146027" y="782507"/>
                  <a:pt x="3152591" y="782507"/>
                </a:cubicBezTo>
                <a:close/>
                <a:moveTo>
                  <a:pt x="1226672" y="782507"/>
                </a:moveTo>
                <a:cubicBezTo>
                  <a:pt x="1233964" y="782507"/>
                  <a:pt x="1240529" y="789337"/>
                  <a:pt x="1240529" y="796926"/>
                </a:cubicBezTo>
                <a:cubicBezTo>
                  <a:pt x="1240529" y="805275"/>
                  <a:pt x="1233964" y="812105"/>
                  <a:pt x="1226672" y="812105"/>
                </a:cubicBezTo>
                <a:cubicBezTo>
                  <a:pt x="1218658" y="812105"/>
                  <a:pt x="1214283" y="805275"/>
                  <a:pt x="1214283" y="796926"/>
                </a:cubicBezTo>
                <a:cubicBezTo>
                  <a:pt x="1214283" y="789337"/>
                  <a:pt x="1218658" y="782507"/>
                  <a:pt x="1226672" y="782507"/>
                </a:cubicBezTo>
                <a:close/>
                <a:moveTo>
                  <a:pt x="1154869" y="782507"/>
                </a:moveTo>
                <a:cubicBezTo>
                  <a:pt x="1162652" y="782507"/>
                  <a:pt x="1169658" y="789337"/>
                  <a:pt x="1169658" y="796926"/>
                </a:cubicBezTo>
                <a:cubicBezTo>
                  <a:pt x="1169658" y="805275"/>
                  <a:pt x="1162652" y="812105"/>
                  <a:pt x="1154869" y="812105"/>
                </a:cubicBezTo>
                <a:cubicBezTo>
                  <a:pt x="1146307" y="812105"/>
                  <a:pt x="1140080" y="805275"/>
                  <a:pt x="1140080" y="796926"/>
                </a:cubicBezTo>
                <a:cubicBezTo>
                  <a:pt x="1140080" y="789337"/>
                  <a:pt x="1146307" y="782507"/>
                  <a:pt x="1154869" y="782507"/>
                </a:cubicBezTo>
                <a:close/>
                <a:moveTo>
                  <a:pt x="1084040" y="782507"/>
                </a:moveTo>
                <a:cubicBezTo>
                  <a:pt x="1091822" y="782507"/>
                  <a:pt x="1098826" y="789337"/>
                  <a:pt x="1098826" y="796926"/>
                </a:cubicBezTo>
                <a:cubicBezTo>
                  <a:pt x="1098826" y="805275"/>
                  <a:pt x="1091822" y="812105"/>
                  <a:pt x="1084040" y="812105"/>
                </a:cubicBezTo>
                <a:cubicBezTo>
                  <a:pt x="1075478" y="812105"/>
                  <a:pt x="1069250" y="805275"/>
                  <a:pt x="1069250" y="796926"/>
                </a:cubicBezTo>
                <a:cubicBezTo>
                  <a:pt x="1069250" y="789337"/>
                  <a:pt x="1075478" y="782507"/>
                  <a:pt x="1084040" y="782507"/>
                </a:cubicBezTo>
                <a:close/>
                <a:moveTo>
                  <a:pt x="1013594" y="782507"/>
                </a:moveTo>
                <a:cubicBezTo>
                  <a:pt x="1021186" y="782507"/>
                  <a:pt x="1028015" y="789337"/>
                  <a:pt x="1028015" y="796926"/>
                </a:cubicBezTo>
                <a:cubicBezTo>
                  <a:pt x="1028015" y="805275"/>
                  <a:pt x="1021186" y="812105"/>
                  <a:pt x="1013594" y="812105"/>
                </a:cubicBezTo>
                <a:cubicBezTo>
                  <a:pt x="1005249" y="812105"/>
                  <a:pt x="998417" y="805275"/>
                  <a:pt x="998417" y="796926"/>
                </a:cubicBezTo>
                <a:cubicBezTo>
                  <a:pt x="998417" y="789337"/>
                  <a:pt x="1005249" y="782507"/>
                  <a:pt x="1013594" y="782507"/>
                </a:cubicBezTo>
                <a:close/>
                <a:moveTo>
                  <a:pt x="941447" y="782507"/>
                </a:moveTo>
                <a:cubicBezTo>
                  <a:pt x="949468" y="782507"/>
                  <a:pt x="953844" y="789337"/>
                  <a:pt x="953844" y="796926"/>
                </a:cubicBezTo>
                <a:cubicBezTo>
                  <a:pt x="953844" y="805275"/>
                  <a:pt x="949468" y="812105"/>
                  <a:pt x="941447" y="812105"/>
                </a:cubicBezTo>
                <a:cubicBezTo>
                  <a:pt x="934155" y="812105"/>
                  <a:pt x="927591" y="805275"/>
                  <a:pt x="927591" y="796926"/>
                </a:cubicBezTo>
                <a:cubicBezTo>
                  <a:pt x="927591" y="789337"/>
                  <a:pt x="934155" y="782507"/>
                  <a:pt x="941447" y="782507"/>
                </a:cubicBezTo>
                <a:close/>
                <a:moveTo>
                  <a:pt x="870615" y="782507"/>
                </a:moveTo>
                <a:cubicBezTo>
                  <a:pt x="877179" y="782507"/>
                  <a:pt x="883013" y="789337"/>
                  <a:pt x="883013" y="796926"/>
                </a:cubicBezTo>
                <a:cubicBezTo>
                  <a:pt x="883013" y="805275"/>
                  <a:pt x="877179" y="812105"/>
                  <a:pt x="870615" y="812105"/>
                </a:cubicBezTo>
                <a:cubicBezTo>
                  <a:pt x="863322" y="812105"/>
                  <a:pt x="856759" y="805275"/>
                  <a:pt x="856759" y="796926"/>
                </a:cubicBezTo>
                <a:cubicBezTo>
                  <a:pt x="856759" y="789337"/>
                  <a:pt x="863322" y="782507"/>
                  <a:pt x="870615" y="782507"/>
                </a:cubicBezTo>
                <a:close/>
                <a:moveTo>
                  <a:pt x="799784" y="782507"/>
                </a:moveTo>
                <a:cubicBezTo>
                  <a:pt x="806349" y="782507"/>
                  <a:pt x="812183" y="789337"/>
                  <a:pt x="812183" y="796926"/>
                </a:cubicBezTo>
                <a:cubicBezTo>
                  <a:pt x="812183" y="805275"/>
                  <a:pt x="806349" y="812105"/>
                  <a:pt x="799784" y="812105"/>
                </a:cubicBezTo>
                <a:cubicBezTo>
                  <a:pt x="792492" y="812105"/>
                  <a:pt x="785929" y="805275"/>
                  <a:pt x="785929" y="796926"/>
                </a:cubicBezTo>
                <a:cubicBezTo>
                  <a:pt x="785929" y="789337"/>
                  <a:pt x="792492" y="782507"/>
                  <a:pt x="799784" y="782507"/>
                </a:cubicBezTo>
                <a:close/>
                <a:moveTo>
                  <a:pt x="724123" y="782507"/>
                </a:moveTo>
                <a:cubicBezTo>
                  <a:pt x="731417" y="782507"/>
                  <a:pt x="737981" y="789337"/>
                  <a:pt x="737981" y="796926"/>
                </a:cubicBezTo>
                <a:cubicBezTo>
                  <a:pt x="737981" y="805275"/>
                  <a:pt x="731417" y="812105"/>
                  <a:pt x="724123" y="812105"/>
                </a:cubicBezTo>
                <a:cubicBezTo>
                  <a:pt x="717559" y="812105"/>
                  <a:pt x="711726" y="805275"/>
                  <a:pt x="711726" y="796926"/>
                </a:cubicBezTo>
                <a:cubicBezTo>
                  <a:pt x="711726" y="789337"/>
                  <a:pt x="717559" y="782507"/>
                  <a:pt x="724123" y="782507"/>
                </a:cubicBezTo>
                <a:close/>
                <a:moveTo>
                  <a:pt x="653293" y="782507"/>
                </a:moveTo>
                <a:cubicBezTo>
                  <a:pt x="660586" y="782507"/>
                  <a:pt x="667149" y="789337"/>
                  <a:pt x="667149" y="796926"/>
                </a:cubicBezTo>
                <a:cubicBezTo>
                  <a:pt x="667149" y="805275"/>
                  <a:pt x="660586" y="812105"/>
                  <a:pt x="653293" y="812105"/>
                </a:cubicBezTo>
                <a:cubicBezTo>
                  <a:pt x="645271" y="812105"/>
                  <a:pt x="640896" y="805275"/>
                  <a:pt x="640896" y="796926"/>
                </a:cubicBezTo>
                <a:cubicBezTo>
                  <a:pt x="640896" y="789337"/>
                  <a:pt x="645271" y="782507"/>
                  <a:pt x="653293" y="782507"/>
                </a:cubicBezTo>
                <a:close/>
                <a:moveTo>
                  <a:pt x="584855" y="782507"/>
                </a:moveTo>
                <a:cubicBezTo>
                  <a:pt x="592639" y="782507"/>
                  <a:pt x="599643" y="789337"/>
                  <a:pt x="599643" y="796926"/>
                </a:cubicBezTo>
                <a:cubicBezTo>
                  <a:pt x="599643" y="805275"/>
                  <a:pt x="592639" y="812105"/>
                  <a:pt x="584855" y="812105"/>
                </a:cubicBezTo>
                <a:cubicBezTo>
                  <a:pt x="576293" y="812105"/>
                  <a:pt x="570066" y="805275"/>
                  <a:pt x="570066" y="796926"/>
                </a:cubicBezTo>
                <a:cubicBezTo>
                  <a:pt x="570066" y="789337"/>
                  <a:pt x="576293" y="782507"/>
                  <a:pt x="584855" y="782507"/>
                </a:cubicBezTo>
                <a:close/>
                <a:moveTo>
                  <a:pt x="513654" y="782507"/>
                </a:moveTo>
                <a:cubicBezTo>
                  <a:pt x="522003" y="782507"/>
                  <a:pt x="528831" y="789337"/>
                  <a:pt x="528831" y="796926"/>
                </a:cubicBezTo>
                <a:cubicBezTo>
                  <a:pt x="528831" y="805275"/>
                  <a:pt x="522003" y="812105"/>
                  <a:pt x="513654" y="812105"/>
                </a:cubicBezTo>
                <a:cubicBezTo>
                  <a:pt x="506065" y="812105"/>
                  <a:pt x="499235" y="805275"/>
                  <a:pt x="499235" y="796926"/>
                </a:cubicBezTo>
                <a:cubicBezTo>
                  <a:pt x="499235" y="789337"/>
                  <a:pt x="506065" y="782507"/>
                  <a:pt x="513654" y="782507"/>
                </a:cubicBezTo>
                <a:close/>
                <a:moveTo>
                  <a:pt x="439821" y="782507"/>
                </a:moveTo>
                <a:cubicBezTo>
                  <a:pt x="448384" y="782507"/>
                  <a:pt x="454611" y="789337"/>
                  <a:pt x="454611" y="796926"/>
                </a:cubicBezTo>
                <a:cubicBezTo>
                  <a:pt x="454611" y="805275"/>
                  <a:pt x="448384" y="812105"/>
                  <a:pt x="439821" y="812105"/>
                </a:cubicBezTo>
                <a:cubicBezTo>
                  <a:pt x="432038" y="812105"/>
                  <a:pt x="425033" y="805275"/>
                  <a:pt x="425033" y="796926"/>
                </a:cubicBezTo>
                <a:cubicBezTo>
                  <a:pt x="425033" y="789337"/>
                  <a:pt x="432038" y="782507"/>
                  <a:pt x="439821" y="782507"/>
                </a:cubicBezTo>
                <a:close/>
                <a:moveTo>
                  <a:pt x="4439056" y="711678"/>
                </a:moveTo>
                <a:cubicBezTo>
                  <a:pt x="4445619" y="711678"/>
                  <a:pt x="4451453" y="716783"/>
                  <a:pt x="4451453" y="724075"/>
                </a:cubicBezTo>
                <a:cubicBezTo>
                  <a:pt x="4451453" y="732097"/>
                  <a:pt x="4445619" y="737932"/>
                  <a:pt x="4439056" y="737932"/>
                </a:cubicBezTo>
                <a:cubicBezTo>
                  <a:pt x="4431763" y="737932"/>
                  <a:pt x="4425200" y="732097"/>
                  <a:pt x="4425200" y="724075"/>
                </a:cubicBezTo>
                <a:cubicBezTo>
                  <a:pt x="4425200" y="716783"/>
                  <a:pt x="4431763" y="711678"/>
                  <a:pt x="4439056" y="711678"/>
                </a:cubicBezTo>
                <a:close/>
                <a:moveTo>
                  <a:pt x="4366768" y="711678"/>
                </a:moveTo>
                <a:cubicBezTo>
                  <a:pt x="4374790" y="711678"/>
                  <a:pt x="4380624" y="716783"/>
                  <a:pt x="4380624" y="724075"/>
                </a:cubicBezTo>
                <a:cubicBezTo>
                  <a:pt x="4380624" y="732097"/>
                  <a:pt x="4374790" y="737932"/>
                  <a:pt x="4366768" y="737932"/>
                </a:cubicBezTo>
                <a:cubicBezTo>
                  <a:pt x="4360934" y="737932"/>
                  <a:pt x="4354371" y="732097"/>
                  <a:pt x="4354371" y="724075"/>
                </a:cubicBezTo>
                <a:cubicBezTo>
                  <a:pt x="4354371" y="716783"/>
                  <a:pt x="4360934" y="711678"/>
                  <a:pt x="4366768" y="711678"/>
                </a:cubicBezTo>
                <a:close/>
                <a:moveTo>
                  <a:pt x="4295937" y="711678"/>
                </a:moveTo>
                <a:cubicBezTo>
                  <a:pt x="4303959" y="711678"/>
                  <a:pt x="4309793" y="716783"/>
                  <a:pt x="4309793" y="724075"/>
                </a:cubicBezTo>
                <a:cubicBezTo>
                  <a:pt x="4309793" y="732097"/>
                  <a:pt x="4303959" y="737932"/>
                  <a:pt x="4295937" y="737932"/>
                </a:cubicBezTo>
                <a:cubicBezTo>
                  <a:pt x="4290103" y="737932"/>
                  <a:pt x="4283540" y="732097"/>
                  <a:pt x="4283540" y="724075"/>
                </a:cubicBezTo>
                <a:cubicBezTo>
                  <a:pt x="4283540" y="716783"/>
                  <a:pt x="4290103" y="711678"/>
                  <a:pt x="4295937" y="711678"/>
                </a:cubicBezTo>
                <a:close/>
                <a:moveTo>
                  <a:pt x="4225107" y="711678"/>
                </a:moveTo>
                <a:cubicBezTo>
                  <a:pt x="4233129" y="711678"/>
                  <a:pt x="4238963" y="718241"/>
                  <a:pt x="4238963" y="724075"/>
                </a:cubicBezTo>
                <a:cubicBezTo>
                  <a:pt x="4238963" y="732097"/>
                  <a:pt x="4233129" y="737932"/>
                  <a:pt x="4225107" y="737932"/>
                </a:cubicBezTo>
                <a:cubicBezTo>
                  <a:pt x="4217085" y="737932"/>
                  <a:pt x="4212710" y="732097"/>
                  <a:pt x="4212710" y="724075"/>
                </a:cubicBezTo>
                <a:cubicBezTo>
                  <a:pt x="4212710" y="718241"/>
                  <a:pt x="4217085" y="711678"/>
                  <a:pt x="4225107" y="711678"/>
                </a:cubicBezTo>
                <a:close/>
                <a:moveTo>
                  <a:pt x="4153295" y="711678"/>
                </a:moveTo>
                <a:cubicBezTo>
                  <a:pt x="4161078" y="711678"/>
                  <a:pt x="4168083" y="718241"/>
                  <a:pt x="4168083" y="724075"/>
                </a:cubicBezTo>
                <a:cubicBezTo>
                  <a:pt x="4168083" y="732097"/>
                  <a:pt x="4161078" y="737932"/>
                  <a:pt x="4153295" y="737932"/>
                </a:cubicBezTo>
                <a:cubicBezTo>
                  <a:pt x="4144733" y="737932"/>
                  <a:pt x="4138507" y="732097"/>
                  <a:pt x="4138507" y="724075"/>
                </a:cubicBezTo>
                <a:cubicBezTo>
                  <a:pt x="4138507" y="718241"/>
                  <a:pt x="4144733" y="711678"/>
                  <a:pt x="4153295" y="711678"/>
                </a:cubicBezTo>
                <a:close/>
                <a:moveTo>
                  <a:pt x="4082465" y="711678"/>
                </a:moveTo>
                <a:cubicBezTo>
                  <a:pt x="4090249" y="711678"/>
                  <a:pt x="4097254" y="718241"/>
                  <a:pt x="4097254" y="724075"/>
                </a:cubicBezTo>
                <a:cubicBezTo>
                  <a:pt x="4097254" y="732097"/>
                  <a:pt x="4090249" y="737932"/>
                  <a:pt x="4082465" y="737932"/>
                </a:cubicBezTo>
                <a:cubicBezTo>
                  <a:pt x="4073903" y="737932"/>
                  <a:pt x="4067676" y="732097"/>
                  <a:pt x="4067676" y="724075"/>
                </a:cubicBezTo>
                <a:cubicBezTo>
                  <a:pt x="4067676" y="718241"/>
                  <a:pt x="4073903" y="711678"/>
                  <a:pt x="4082465" y="711678"/>
                </a:cubicBezTo>
                <a:close/>
                <a:moveTo>
                  <a:pt x="4010703" y="711678"/>
                </a:moveTo>
                <a:cubicBezTo>
                  <a:pt x="4017996" y="711678"/>
                  <a:pt x="4023100" y="718241"/>
                  <a:pt x="4023100" y="724075"/>
                </a:cubicBezTo>
                <a:cubicBezTo>
                  <a:pt x="4023100" y="732097"/>
                  <a:pt x="4017996" y="737932"/>
                  <a:pt x="4010703" y="737932"/>
                </a:cubicBezTo>
                <a:cubicBezTo>
                  <a:pt x="4002681" y="737932"/>
                  <a:pt x="3996847" y="732097"/>
                  <a:pt x="3996847" y="724075"/>
                </a:cubicBezTo>
                <a:cubicBezTo>
                  <a:pt x="3996847" y="718241"/>
                  <a:pt x="4002681" y="711678"/>
                  <a:pt x="4010703" y="711678"/>
                </a:cubicBezTo>
                <a:close/>
                <a:moveTo>
                  <a:pt x="3939871" y="711678"/>
                </a:moveTo>
                <a:cubicBezTo>
                  <a:pt x="3946434" y="711678"/>
                  <a:pt x="3952268" y="718241"/>
                  <a:pt x="3952268" y="724075"/>
                </a:cubicBezTo>
                <a:cubicBezTo>
                  <a:pt x="3952268" y="732097"/>
                  <a:pt x="3946434" y="737932"/>
                  <a:pt x="3939871" y="737932"/>
                </a:cubicBezTo>
                <a:cubicBezTo>
                  <a:pt x="3932578" y="737932"/>
                  <a:pt x="3926015" y="732097"/>
                  <a:pt x="3926015" y="724075"/>
                </a:cubicBezTo>
                <a:cubicBezTo>
                  <a:pt x="3926015" y="718241"/>
                  <a:pt x="3932578" y="711678"/>
                  <a:pt x="3939871" y="711678"/>
                </a:cubicBezTo>
                <a:close/>
                <a:moveTo>
                  <a:pt x="3869042" y="711678"/>
                </a:moveTo>
                <a:cubicBezTo>
                  <a:pt x="3875605" y="711678"/>
                  <a:pt x="3881439" y="718241"/>
                  <a:pt x="3881439" y="724075"/>
                </a:cubicBezTo>
                <a:cubicBezTo>
                  <a:pt x="3881439" y="732097"/>
                  <a:pt x="3875605" y="737932"/>
                  <a:pt x="3869042" y="737932"/>
                </a:cubicBezTo>
                <a:cubicBezTo>
                  <a:pt x="3861749" y="737932"/>
                  <a:pt x="3855186" y="732097"/>
                  <a:pt x="3855186" y="724075"/>
                </a:cubicBezTo>
                <a:cubicBezTo>
                  <a:pt x="3855186" y="718241"/>
                  <a:pt x="3861749" y="711678"/>
                  <a:pt x="3869042" y="711678"/>
                </a:cubicBezTo>
                <a:close/>
                <a:moveTo>
                  <a:pt x="3796752" y="711678"/>
                </a:moveTo>
                <a:cubicBezTo>
                  <a:pt x="3804774" y="711678"/>
                  <a:pt x="3810608" y="718241"/>
                  <a:pt x="3810608" y="724075"/>
                </a:cubicBezTo>
                <a:cubicBezTo>
                  <a:pt x="3810608" y="732097"/>
                  <a:pt x="3804774" y="737932"/>
                  <a:pt x="3796752" y="737932"/>
                </a:cubicBezTo>
                <a:cubicBezTo>
                  <a:pt x="3790918" y="737932"/>
                  <a:pt x="3784355" y="732097"/>
                  <a:pt x="3784355" y="724075"/>
                </a:cubicBezTo>
                <a:cubicBezTo>
                  <a:pt x="3784355" y="718241"/>
                  <a:pt x="3790918" y="711678"/>
                  <a:pt x="3796752" y="711678"/>
                </a:cubicBezTo>
                <a:close/>
                <a:moveTo>
                  <a:pt x="3725922" y="711678"/>
                </a:moveTo>
                <a:cubicBezTo>
                  <a:pt x="3733944" y="711678"/>
                  <a:pt x="3739778" y="718241"/>
                  <a:pt x="3739778" y="724075"/>
                </a:cubicBezTo>
                <a:cubicBezTo>
                  <a:pt x="3739778" y="732097"/>
                  <a:pt x="3733944" y="737932"/>
                  <a:pt x="3725922" y="737932"/>
                </a:cubicBezTo>
                <a:cubicBezTo>
                  <a:pt x="3719359" y="737932"/>
                  <a:pt x="3713525" y="732097"/>
                  <a:pt x="3713525" y="724075"/>
                </a:cubicBezTo>
                <a:cubicBezTo>
                  <a:pt x="3713525" y="718241"/>
                  <a:pt x="3719359" y="711678"/>
                  <a:pt x="3725922" y="711678"/>
                </a:cubicBezTo>
                <a:close/>
                <a:moveTo>
                  <a:pt x="3655091" y="711678"/>
                </a:moveTo>
                <a:cubicBezTo>
                  <a:pt x="3662384" y="711678"/>
                  <a:pt x="3668947" y="718241"/>
                  <a:pt x="3668947" y="724075"/>
                </a:cubicBezTo>
                <a:cubicBezTo>
                  <a:pt x="3668947" y="732097"/>
                  <a:pt x="3662384" y="737932"/>
                  <a:pt x="3655091" y="737932"/>
                </a:cubicBezTo>
                <a:cubicBezTo>
                  <a:pt x="3647069" y="737932"/>
                  <a:pt x="3642694" y="732097"/>
                  <a:pt x="3642694" y="724075"/>
                </a:cubicBezTo>
                <a:cubicBezTo>
                  <a:pt x="3642694" y="718241"/>
                  <a:pt x="3647069" y="711678"/>
                  <a:pt x="3655091" y="711678"/>
                </a:cubicBezTo>
                <a:close/>
                <a:moveTo>
                  <a:pt x="3583280" y="711678"/>
                </a:moveTo>
                <a:cubicBezTo>
                  <a:pt x="3591064" y="711678"/>
                  <a:pt x="3598069" y="718241"/>
                  <a:pt x="3598069" y="724075"/>
                </a:cubicBezTo>
                <a:cubicBezTo>
                  <a:pt x="3598069" y="732097"/>
                  <a:pt x="3591064" y="737932"/>
                  <a:pt x="3583280" y="737932"/>
                </a:cubicBezTo>
                <a:cubicBezTo>
                  <a:pt x="3574718" y="737932"/>
                  <a:pt x="3568491" y="732097"/>
                  <a:pt x="3568491" y="724075"/>
                </a:cubicBezTo>
                <a:cubicBezTo>
                  <a:pt x="3568491" y="718241"/>
                  <a:pt x="3574718" y="711678"/>
                  <a:pt x="3583280" y="711678"/>
                </a:cubicBezTo>
                <a:close/>
                <a:moveTo>
                  <a:pt x="3512449" y="711678"/>
                </a:moveTo>
                <a:cubicBezTo>
                  <a:pt x="3520232" y="711678"/>
                  <a:pt x="3527237" y="718241"/>
                  <a:pt x="3527237" y="724075"/>
                </a:cubicBezTo>
                <a:cubicBezTo>
                  <a:pt x="3527237" y="732097"/>
                  <a:pt x="3520232" y="737932"/>
                  <a:pt x="3512449" y="737932"/>
                </a:cubicBezTo>
                <a:cubicBezTo>
                  <a:pt x="3503887" y="737932"/>
                  <a:pt x="3497661" y="732097"/>
                  <a:pt x="3497661" y="724075"/>
                </a:cubicBezTo>
                <a:cubicBezTo>
                  <a:pt x="3497661" y="718241"/>
                  <a:pt x="3503887" y="711678"/>
                  <a:pt x="3512449" y="711678"/>
                </a:cubicBezTo>
                <a:close/>
                <a:moveTo>
                  <a:pt x="3441619" y="711678"/>
                </a:moveTo>
                <a:cubicBezTo>
                  <a:pt x="3450181" y="711678"/>
                  <a:pt x="3456408" y="718241"/>
                  <a:pt x="3456408" y="724075"/>
                </a:cubicBezTo>
                <a:cubicBezTo>
                  <a:pt x="3456408" y="732097"/>
                  <a:pt x="3450181" y="737932"/>
                  <a:pt x="3441619" y="737932"/>
                </a:cubicBezTo>
                <a:cubicBezTo>
                  <a:pt x="3433835" y="737932"/>
                  <a:pt x="3426830" y="732097"/>
                  <a:pt x="3426830" y="724075"/>
                </a:cubicBezTo>
                <a:cubicBezTo>
                  <a:pt x="3426830" y="718241"/>
                  <a:pt x="3433835" y="711678"/>
                  <a:pt x="3441619" y="711678"/>
                </a:cubicBezTo>
                <a:close/>
                <a:moveTo>
                  <a:pt x="3369857" y="711678"/>
                </a:moveTo>
                <a:cubicBezTo>
                  <a:pt x="3377879" y="711678"/>
                  <a:pt x="3382254" y="718241"/>
                  <a:pt x="3382254" y="724075"/>
                </a:cubicBezTo>
                <a:cubicBezTo>
                  <a:pt x="3382254" y="732097"/>
                  <a:pt x="3377879" y="737932"/>
                  <a:pt x="3369857" y="737932"/>
                </a:cubicBezTo>
                <a:cubicBezTo>
                  <a:pt x="3362564" y="737932"/>
                  <a:pt x="3356001" y="732097"/>
                  <a:pt x="3356001" y="724075"/>
                </a:cubicBezTo>
                <a:cubicBezTo>
                  <a:pt x="3356001" y="718241"/>
                  <a:pt x="3362564" y="711678"/>
                  <a:pt x="3369857" y="711678"/>
                </a:cubicBezTo>
                <a:close/>
                <a:moveTo>
                  <a:pt x="3299086" y="711678"/>
                </a:moveTo>
                <a:cubicBezTo>
                  <a:pt x="3305651" y="711678"/>
                  <a:pt x="3311485" y="718241"/>
                  <a:pt x="3311485" y="724075"/>
                </a:cubicBezTo>
                <a:cubicBezTo>
                  <a:pt x="3311485" y="732097"/>
                  <a:pt x="3305651" y="737932"/>
                  <a:pt x="3299086" y="737932"/>
                </a:cubicBezTo>
                <a:cubicBezTo>
                  <a:pt x="3291794" y="737932"/>
                  <a:pt x="3285234" y="732097"/>
                  <a:pt x="3285234" y="724075"/>
                </a:cubicBezTo>
                <a:cubicBezTo>
                  <a:pt x="3285234" y="718241"/>
                  <a:pt x="3291794" y="711678"/>
                  <a:pt x="3299086" y="711678"/>
                </a:cubicBezTo>
                <a:close/>
                <a:moveTo>
                  <a:pt x="3228255" y="711678"/>
                </a:moveTo>
                <a:cubicBezTo>
                  <a:pt x="3234819" y="711678"/>
                  <a:pt x="3240654" y="718241"/>
                  <a:pt x="3240654" y="724075"/>
                </a:cubicBezTo>
                <a:cubicBezTo>
                  <a:pt x="3240654" y="732097"/>
                  <a:pt x="3234819" y="737932"/>
                  <a:pt x="3228255" y="737932"/>
                </a:cubicBezTo>
                <a:cubicBezTo>
                  <a:pt x="3220233" y="737932"/>
                  <a:pt x="3214398" y="732097"/>
                  <a:pt x="3214398" y="724075"/>
                </a:cubicBezTo>
                <a:cubicBezTo>
                  <a:pt x="3214398" y="718241"/>
                  <a:pt x="3220233" y="711678"/>
                  <a:pt x="3228255" y="711678"/>
                </a:cubicBezTo>
                <a:close/>
                <a:moveTo>
                  <a:pt x="3152594" y="711678"/>
                </a:moveTo>
                <a:cubicBezTo>
                  <a:pt x="3159889" y="711678"/>
                  <a:pt x="3166451" y="718241"/>
                  <a:pt x="3166451" y="724075"/>
                </a:cubicBezTo>
                <a:cubicBezTo>
                  <a:pt x="3166451" y="732097"/>
                  <a:pt x="3159889" y="737932"/>
                  <a:pt x="3152594" y="737932"/>
                </a:cubicBezTo>
                <a:cubicBezTo>
                  <a:pt x="3146031" y="737932"/>
                  <a:pt x="3140198" y="732097"/>
                  <a:pt x="3140198" y="725534"/>
                </a:cubicBezTo>
                <a:cubicBezTo>
                  <a:pt x="3140198" y="718241"/>
                  <a:pt x="3146031" y="711678"/>
                  <a:pt x="3152594" y="711678"/>
                </a:cubicBezTo>
                <a:close/>
                <a:moveTo>
                  <a:pt x="3081763" y="711678"/>
                </a:moveTo>
                <a:cubicBezTo>
                  <a:pt x="3089057" y="711678"/>
                  <a:pt x="3095617" y="718241"/>
                  <a:pt x="3095617" y="725534"/>
                </a:cubicBezTo>
                <a:cubicBezTo>
                  <a:pt x="3095617" y="732097"/>
                  <a:pt x="3089057" y="737932"/>
                  <a:pt x="3081763" y="737932"/>
                </a:cubicBezTo>
                <a:cubicBezTo>
                  <a:pt x="3073740" y="737932"/>
                  <a:pt x="3069364" y="732097"/>
                  <a:pt x="3069364" y="725534"/>
                </a:cubicBezTo>
                <a:cubicBezTo>
                  <a:pt x="3069364" y="718241"/>
                  <a:pt x="3073740" y="711678"/>
                  <a:pt x="3081763" y="711678"/>
                </a:cubicBezTo>
                <a:close/>
                <a:moveTo>
                  <a:pt x="3013707" y="711678"/>
                </a:moveTo>
                <a:cubicBezTo>
                  <a:pt x="3021299" y="711678"/>
                  <a:pt x="3028128" y="718241"/>
                  <a:pt x="3028128" y="725534"/>
                </a:cubicBezTo>
                <a:cubicBezTo>
                  <a:pt x="3028128" y="732097"/>
                  <a:pt x="3021299" y="737932"/>
                  <a:pt x="3013707" y="737932"/>
                </a:cubicBezTo>
                <a:cubicBezTo>
                  <a:pt x="3005360" y="737932"/>
                  <a:pt x="2998531" y="732097"/>
                  <a:pt x="2998531" y="725534"/>
                </a:cubicBezTo>
                <a:cubicBezTo>
                  <a:pt x="2998531" y="718241"/>
                  <a:pt x="3005360" y="711678"/>
                  <a:pt x="3013707" y="711678"/>
                </a:cubicBezTo>
                <a:close/>
                <a:moveTo>
                  <a:pt x="2942485" y="711678"/>
                </a:moveTo>
                <a:cubicBezTo>
                  <a:pt x="2951045" y="711678"/>
                  <a:pt x="2957280" y="718241"/>
                  <a:pt x="2957280" y="725534"/>
                </a:cubicBezTo>
                <a:cubicBezTo>
                  <a:pt x="2957280" y="732097"/>
                  <a:pt x="2951045" y="737932"/>
                  <a:pt x="2942485" y="737932"/>
                </a:cubicBezTo>
                <a:cubicBezTo>
                  <a:pt x="2934705" y="737932"/>
                  <a:pt x="2927700" y="732097"/>
                  <a:pt x="2927700" y="725534"/>
                </a:cubicBezTo>
                <a:cubicBezTo>
                  <a:pt x="2927700" y="718241"/>
                  <a:pt x="2934705" y="711678"/>
                  <a:pt x="2942485" y="711678"/>
                </a:cubicBezTo>
                <a:close/>
                <a:moveTo>
                  <a:pt x="1440620" y="711678"/>
                </a:moveTo>
                <a:cubicBezTo>
                  <a:pt x="1447182" y="711678"/>
                  <a:pt x="1453017" y="718683"/>
                  <a:pt x="1453017" y="726466"/>
                </a:cubicBezTo>
                <a:cubicBezTo>
                  <a:pt x="1453017" y="735028"/>
                  <a:pt x="1447182" y="741255"/>
                  <a:pt x="1440620" y="741255"/>
                </a:cubicBezTo>
                <a:cubicBezTo>
                  <a:pt x="1433328" y="741255"/>
                  <a:pt x="1426765" y="735028"/>
                  <a:pt x="1426765" y="726466"/>
                </a:cubicBezTo>
                <a:cubicBezTo>
                  <a:pt x="1426765" y="718683"/>
                  <a:pt x="1433328" y="711678"/>
                  <a:pt x="1440620" y="711678"/>
                </a:cubicBezTo>
                <a:close/>
                <a:moveTo>
                  <a:pt x="1368338" y="711678"/>
                </a:moveTo>
                <a:cubicBezTo>
                  <a:pt x="1376356" y="711678"/>
                  <a:pt x="1382190" y="718683"/>
                  <a:pt x="1382190" y="726466"/>
                </a:cubicBezTo>
                <a:cubicBezTo>
                  <a:pt x="1382190" y="735028"/>
                  <a:pt x="1376356" y="741255"/>
                  <a:pt x="1368338" y="741255"/>
                </a:cubicBezTo>
                <a:cubicBezTo>
                  <a:pt x="1362502" y="741255"/>
                  <a:pt x="1355939" y="735028"/>
                  <a:pt x="1355939" y="726466"/>
                </a:cubicBezTo>
                <a:cubicBezTo>
                  <a:pt x="1355939" y="718683"/>
                  <a:pt x="1362502" y="711678"/>
                  <a:pt x="1368338" y="711678"/>
                </a:cubicBezTo>
                <a:close/>
                <a:moveTo>
                  <a:pt x="1297509" y="711678"/>
                </a:moveTo>
                <a:cubicBezTo>
                  <a:pt x="1305532" y="711678"/>
                  <a:pt x="1311366" y="718683"/>
                  <a:pt x="1311366" y="726466"/>
                </a:cubicBezTo>
                <a:cubicBezTo>
                  <a:pt x="1311366" y="735028"/>
                  <a:pt x="1305532" y="741255"/>
                  <a:pt x="1297509" y="741255"/>
                </a:cubicBezTo>
                <a:cubicBezTo>
                  <a:pt x="1291675" y="741255"/>
                  <a:pt x="1285113" y="735028"/>
                  <a:pt x="1285113" y="726466"/>
                </a:cubicBezTo>
                <a:cubicBezTo>
                  <a:pt x="1285113" y="718683"/>
                  <a:pt x="1291675" y="711678"/>
                  <a:pt x="1297509" y="711678"/>
                </a:cubicBezTo>
                <a:close/>
                <a:moveTo>
                  <a:pt x="1226678" y="711678"/>
                </a:moveTo>
                <a:cubicBezTo>
                  <a:pt x="1233970" y="711678"/>
                  <a:pt x="1240535" y="718683"/>
                  <a:pt x="1240535" y="726466"/>
                </a:cubicBezTo>
                <a:cubicBezTo>
                  <a:pt x="1240535" y="735028"/>
                  <a:pt x="1233970" y="741255"/>
                  <a:pt x="1226678" y="741255"/>
                </a:cubicBezTo>
                <a:cubicBezTo>
                  <a:pt x="1218663" y="741255"/>
                  <a:pt x="1214288" y="735028"/>
                  <a:pt x="1214288" y="726466"/>
                </a:cubicBezTo>
                <a:cubicBezTo>
                  <a:pt x="1214288" y="718683"/>
                  <a:pt x="1218663" y="711678"/>
                  <a:pt x="1226678" y="711678"/>
                </a:cubicBezTo>
                <a:close/>
                <a:moveTo>
                  <a:pt x="1154874" y="711678"/>
                </a:moveTo>
                <a:cubicBezTo>
                  <a:pt x="1162657" y="711678"/>
                  <a:pt x="1169663" y="718683"/>
                  <a:pt x="1169663" y="726466"/>
                </a:cubicBezTo>
                <a:cubicBezTo>
                  <a:pt x="1169663" y="735028"/>
                  <a:pt x="1162657" y="741255"/>
                  <a:pt x="1154874" y="741255"/>
                </a:cubicBezTo>
                <a:cubicBezTo>
                  <a:pt x="1146312" y="741255"/>
                  <a:pt x="1140086" y="735028"/>
                  <a:pt x="1140086" y="726466"/>
                </a:cubicBezTo>
                <a:cubicBezTo>
                  <a:pt x="1140086" y="718683"/>
                  <a:pt x="1146312" y="711678"/>
                  <a:pt x="1154874" y="711678"/>
                </a:cubicBezTo>
                <a:close/>
                <a:moveTo>
                  <a:pt x="1084045" y="711678"/>
                </a:moveTo>
                <a:cubicBezTo>
                  <a:pt x="1091827" y="711678"/>
                  <a:pt x="1098833" y="718683"/>
                  <a:pt x="1098833" y="726466"/>
                </a:cubicBezTo>
                <a:cubicBezTo>
                  <a:pt x="1098833" y="735028"/>
                  <a:pt x="1091827" y="741255"/>
                  <a:pt x="1084045" y="741255"/>
                </a:cubicBezTo>
                <a:cubicBezTo>
                  <a:pt x="1075483" y="741255"/>
                  <a:pt x="1069255" y="735028"/>
                  <a:pt x="1069255" y="726466"/>
                </a:cubicBezTo>
                <a:cubicBezTo>
                  <a:pt x="1069255" y="718683"/>
                  <a:pt x="1075483" y="711678"/>
                  <a:pt x="1084045" y="711678"/>
                </a:cubicBezTo>
                <a:close/>
                <a:moveTo>
                  <a:pt x="1013599" y="711678"/>
                </a:moveTo>
                <a:cubicBezTo>
                  <a:pt x="1021190" y="711678"/>
                  <a:pt x="1028021" y="718683"/>
                  <a:pt x="1028021" y="726466"/>
                </a:cubicBezTo>
                <a:cubicBezTo>
                  <a:pt x="1028021" y="735028"/>
                  <a:pt x="1021190" y="741255"/>
                  <a:pt x="1013599" y="741255"/>
                </a:cubicBezTo>
                <a:cubicBezTo>
                  <a:pt x="1005254" y="741255"/>
                  <a:pt x="998423" y="735028"/>
                  <a:pt x="998423" y="726466"/>
                </a:cubicBezTo>
                <a:cubicBezTo>
                  <a:pt x="998423" y="718683"/>
                  <a:pt x="1005254" y="711678"/>
                  <a:pt x="1013599" y="711678"/>
                </a:cubicBezTo>
                <a:close/>
                <a:moveTo>
                  <a:pt x="941452" y="711678"/>
                </a:moveTo>
                <a:cubicBezTo>
                  <a:pt x="949474" y="711678"/>
                  <a:pt x="953848" y="718683"/>
                  <a:pt x="953848" y="726466"/>
                </a:cubicBezTo>
                <a:cubicBezTo>
                  <a:pt x="953848" y="735028"/>
                  <a:pt x="949474" y="741255"/>
                  <a:pt x="941452" y="741255"/>
                </a:cubicBezTo>
                <a:cubicBezTo>
                  <a:pt x="934159" y="741255"/>
                  <a:pt x="927596" y="735028"/>
                  <a:pt x="927596" y="726466"/>
                </a:cubicBezTo>
                <a:cubicBezTo>
                  <a:pt x="927596" y="718683"/>
                  <a:pt x="934159" y="711678"/>
                  <a:pt x="941452" y="711678"/>
                </a:cubicBezTo>
                <a:close/>
                <a:moveTo>
                  <a:pt x="870620" y="711678"/>
                </a:moveTo>
                <a:cubicBezTo>
                  <a:pt x="877183" y="711678"/>
                  <a:pt x="883018" y="718683"/>
                  <a:pt x="883018" y="726466"/>
                </a:cubicBezTo>
                <a:cubicBezTo>
                  <a:pt x="883018" y="735028"/>
                  <a:pt x="877183" y="741255"/>
                  <a:pt x="870620" y="741255"/>
                </a:cubicBezTo>
                <a:cubicBezTo>
                  <a:pt x="863327" y="741255"/>
                  <a:pt x="856764" y="735028"/>
                  <a:pt x="856764" y="726466"/>
                </a:cubicBezTo>
                <a:cubicBezTo>
                  <a:pt x="856764" y="718683"/>
                  <a:pt x="863327" y="711678"/>
                  <a:pt x="870620" y="711678"/>
                </a:cubicBezTo>
                <a:close/>
                <a:moveTo>
                  <a:pt x="798331" y="711678"/>
                </a:moveTo>
                <a:cubicBezTo>
                  <a:pt x="806354" y="711678"/>
                  <a:pt x="812189" y="718683"/>
                  <a:pt x="812189" y="726466"/>
                </a:cubicBezTo>
                <a:cubicBezTo>
                  <a:pt x="812189" y="735028"/>
                  <a:pt x="806354" y="741255"/>
                  <a:pt x="798331" y="741255"/>
                </a:cubicBezTo>
                <a:cubicBezTo>
                  <a:pt x="792497" y="741255"/>
                  <a:pt x="785934" y="735028"/>
                  <a:pt x="785934" y="726466"/>
                </a:cubicBezTo>
                <a:cubicBezTo>
                  <a:pt x="785934" y="718683"/>
                  <a:pt x="792497" y="711678"/>
                  <a:pt x="798331" y="711678"/>
                </a:cubicBezTo>
                <a:close/>
                <a:moveTo>
                  <a:pt x="724129" y="711678"/>
                </a:moveTo>
                <a:cubicBezTo>
                  <a:pt x="731422" y="711678"/>
                  <a:pt x="737986" y="718683"/>
                  <a:pt x="737986" y="726466"/>
                </a:cubicBezTo>
                <a:cubicBezTo>
                  <a:pt x="737986" y="735028"/>
                  <a:pt x="731422" y="741255"/>
                  <a:pt x="724129" y="741255"/>
                </a:cubicBezTo>
                <a:cubicBezTo>
                  <a:pt x="717565" y="741255"/>
                  <a:pt x="711732" y="735028"/>
                  <a:pt x="711732" y="726466"/>
                </a:cubicBezTo>
                <a:cubicBezTo>
                  <a:pt x="711732" y="718683"/>
                  <a:pt x="717565" y="711678"/>
                  <a:pt x="724129" y="711678"/>
                </a:cubicBezTo>
                <a:close/>
                <a:moveTo>
                  <a:pt x="653298" y="711678"/>
                </a:moveTo>
                <a:cubicBezTo>
                  <a:pt x="660590" y="711678"/>
                  <a:pt x="667154" y="718683"/>
                  <a:pt x="667154" y="726466"/>
                </a:cubicBezTo>
                <a:cubicBezTo>
                  <a:pt x="667154" y="735028"/>
                  <a:pt x="660590" y="741255"/>
                  <a:pt x="653298" y="741255"/>
                </a:cubicBezTo>
                <a:cubicBezTo>
                  <a:pt x="645277" y="741255"/>
                  <a:pt x="640901" y="735028"/>
                  <a:pt x="640901" y="726466"/>
                </a:cubicBezTo>
                <a:cubicBezTo>
                  <a:pt x="640901" y="718683"/>
                  <a:pt x="645277" y="711678"/>
                  <a:pt x="653298" y="711678"/>
                </a:cubicBezTo>
                <a:close/>
                <a:moveTo>
                  <a:pt x="584861" y="711678"/>
                </a:moveTo>
                <a:cubicBezTo>
                  <a:pt x="592644" y="711678"/>
                  <a:pt x="599648" y="718683"/>
                  <a:pt x="599648" y="726466"/>
                </a:cubicBezTo>
                <a:cubicBezTo>
                  <a:pt x="599648" y="735028"/>
                  <a:pt x="592644" y="741255"/>
                  <a:pt x="584861" y="741255"/>
                </a:cubicBezTo>
                <a:cubicBezTo>
                  <a:pt x="576299" y="741255"/>
                  <a:pt x="570071" y="735028"/>
                  <a:pt x="570071" y="726466"/>
                </a:cubicBezTo>
                <a:cubicBezTo>
                  <a:pt x="570071" y="718683"/>
                  <a:pt x="576299" y="711678"/>
                  <a:pt x="584861" y="711678"/>
                </a:cubicBezTo>
                <a:close/>
                <a:moveTo>
                  <a:pt x="513660" y="711678"/>
                </a:moveTo>
                <a:cubicBezTo>
                  <a:pt x="522008" y="711678"/>
                  <a:pt x="528837" y="718683"/>
                  <a:pt x="528837" y="726466"/>
                </a:cubicBezTo>
                <a:cubicBezTo>
                  <a:pt x="528837" y="735028"/>
                  <a:pt x="522008" y="741255"/>
                  <a:pt x="513660" y="741255"/>
                </a:cubicBezTo>
                <a:cubicBezTo>
                  <a:pt x="506071" y="741255"/>
                  <a:pt x="499241" y="735028"/>
                  <a:pt x="499241" y="726466"/>
                </a:cubicBezTo>
                <a:cubicBezTo>
                  <a:pt x="499241" y="718683"/>
                  <a:pt x="506071" y="711678"/>
                  <a:pt x="513660" y="711678"/>
                </a:cubicBezTo>
                <a:close/>
                <a:moveTo>
                  <a:pt x="439826" y="711678"/>
                </a:moveTo>
                <a:cubicBezTo>
                  <a:pt x="448389" y="711678"/>
                  <a:pt x="454616" y="718683"/>
                  <a:pt x="454616" y="726466"/>
                </a:cubicBezTo>
                <a:cubicBezTo>
                  <a:pt x="454616" y="735028"/>
                  <a:pt x="448389" y="741255"/>
                  <a:pt x="439826" y="741255"/>
                </a:cubicBezTo>
                <a:cubicBezTo>
                  <a:pt x="432043" y="741255"/>
                  <a:pt x="425038" y="735028"/>
                  <a:pt x="425038" y="726466"/>
                </a:cubicBezTo>
                <a:cubicBezTo>
                  <a:pt x="425038" y="718683"/>
                  <a:pt x="432043" y="711678"/>
                  <a:pt x="439826" y="711678"/>
                </a:cubicBezTo>
                <a:close/>
                <a:moveTo>
                  <a:pt x="368064" y="711678"/>
                </a:moveTo>
                <a:cubicBezTo>
                  <a:pt x="376085" y="711678"/>
                  <a:pt x="380462" y="718683"/>
                  <a:pt x="380462" y="726466"/>
                </a:cubicBezTo>
                <a:cubicBezTo>
                  <a:pt x="380462" y="735028"/>
                  <a:pt x="376085" y="741255"/>
                  <a:pt x="368064" y="741255"/>
                </a:cubicBezTo>
                <a:cubicBezTo>
                  <a:pt x="360772" y="741255"/>
                  <a:pt x="354207" y="735028"/>
                  <a:pt x="354207" y="726466"/>
                </a:cubicBezTo>
                <a:cubicBezTo>
                  <a:pt x="354207" y="718683"/>
                  <a:pt x="360772" y="711678"/>
                  <a:pt x="368064" y="711678"/>
                </a:cubicBezTo>
                <a:close/>
                <a:moveTo>
                  <a:pt x="297232" y="711678"/>
                </a:moveTo>
                <a:cubicBezTo>
                  <a:pt x="303795" y="711678"/>
                  <a:pt x="309630" y="718683"/>
                  <a:pt x="309630" y="726466"/>
                </a:cubicBezTo>
                <a:cubicBezTo>
                  <a:pt x="309630" y="735028"/>
                  <a:pt x="303795" y="741255"/>
                  <a:pt x="297232" y="741255"/>
                </a:cubicBezTo>
                <a:cubicBezTo>
                  <a:pt x="289939" y="741255"/>
                  <a:pt x="283376" y="735028"/>
                  <a:pt x="283376" y="726466"/>
                </a:cubicBezTo>
                <a:cubicBezTo>
                  <a:pt x="283376" y="718683"/>
                  <a:pt x="289939" y="711678"/>
                  <a:pt x="297232" y="711678"/>
                </a:cubicBezTo>
                <a:close/>
                <a:moveTo>
                  <a:pt x="226403" y="711678"/>
                </a:moveTo>
                <a:cubicBezTo>
                  <a:pt x="232238" y="711678"/>
                  <a:pt x="238801" y="718683"/>
                  <a:pt x="238801" y="726466"/>
                </a:cubicBezTo>
                <a:cubicBezTo>
                  <a:pt x="238801" y="735028"/>
                  <a:pt x="232238" y="741255"/>
                  <a:pt x="226403" y="741255"/>
                </a:cubicBezTo>
                <a:cubicBezTo>
                  <a:pt x="218381" y="741255"/>
                  <a:pt x="212548" y="735028"/>
                  <a:pt x="212548" y="726466"/>
                </a:cubicBezTo>
                <a:cubicBezTo>
                  <a:pt x="212548" y="718683"/>
                  <a:pt x="218381" y="711678"/>
                  <a:pt x="226403" y="711678"/>
                </a:cubicBezTo>
                <a:close/>
                <a:moveTo>
                  <a:pt x="154106" y="711678"/>
                </a:moveTo>
                <a:cubicBezTo>
                  <a:pt x="161398" y="711678"/>
                  <a:pt x="167962" y="718683"/>
                  <a:pt x="167962" y="726466"/>
                </a:cubicBezTo>
                <a:cubicBezTo>
                  <a:pt x="167962" y="735028"/>
                  <a:pt x="161398" y="741255"/>
                  <a:pt x="154106" y="741255"/>
                </a:cubicBezTo>
                <a:cubicBezTo>
                  <a:pt x="147542" y="741255"/>
                  <a:pt x="141708" y="735028"/>
                  <a:pt x="141708" y="726466"/>
                </a:cubicBezTo>
                <a:cubicBezTo>
                  <a:pt x="141708" y="718683"/>
                  <a:pt x="147542" y="711678"/>
                  <a:pt x="154106" y="711678"/>
                </a:cubicBezTo>
                <a:close/>
                <a:moveTo>
                  <a:pt x="4227498" y="640846"/>
                </a:moveTo>
                <a:cubicBezTo>
                  <a:pt x="4236060" y="640846"/>
                  <a:pt x="4242286" y="645221"/>
                  <a:pt x="4242286" y="653243"/>
                </a:cubicBezTo>
                <a:cubicBezTo>
                  <a:pt x="4242286" y="661265"/>
                  <a:pt x="4236060" y="667100"/>
                  <a:pt x="4227498" y="667100"/>
                </a:cubicBezTo>
                <a:cubicBezTo>
                  <a:pt x="4218936" y="667100"/>
                  <a:pt x="4212710" y="661265"/>
                  <a:pt x="4212710" y="653243"/>
                </a:cubicBezTo>
                <a:cubicBezTo>
                  <a:pt x="4212710" y="645221"/>
                  <a:pt x="4218936" y="640846"/>
                  <a:pt x="4227498" y="640846"/>
                </a:cubicBezTo>
                <a:close/>
                <a:moveTo>
                  <a:pt x="4153295" y="640846"/>
                </a:moveTo>
                <a:cubicBezTo>
                  <a:pt x="4161078" y="640846"/>
                  <a:pt x="4168083" y="645221"/>
                  <a:pt x="4168083" y="653243"/>
                </a:cubicBezTo>
                <a:cubicBezTo>
                  <a:pt x="4168083" y="661265"/>
                  <a:pt x="4161078" y="667100"/>
                  <a:pt x="4153295" y="667100"/>
                </a:cubicBezTo>
                <a:cubicBezTo>
                  <a:pt x="4144733" y="667100"/>
                  <a:pt x="4138507" y="661265"/>
                  <a:pt x="4138507" y="653243"/>
                </a:cubicBezTo>
                <a:cubicBezTo>
                  <a:pt x="4138507" y="645221"/>
                  <a:pt x="4144733" y="640846"/>
                  <a:pt x="4153295" y="640846"/>
                </a:cubicBezTo>
                <a:close/>
                <a:moveTo>
                  <a:pt x="4082465" y="640846"/>
                </a:moveTo>
                <a:cubicBezTo>
                  <a:pt x="4090249" y="640846"/>
                  <a:pt x="4097254" y="645221"/>
                  <a:pt x="4097254" y="653243"/>
                </a:cubicBezTo>
                <a:cubicBezTo>
                  <a:pt x="4097254" y="661265"/>
                  <a:pt x="4090249" y="667100"/>
                  <a:pt x="4082465" y="667100"/>
                </a:cubicBezTo>
                <a:cubicBezTo>
                  <a:pt x="4073903" y="667100"/>
                  <a:pt x="4067676" y="661265"/>
                  <a:pt x="4067676" y="653243"/>
                </a:cubicBezTo>
                <a:cubicBezTo>
                  <a:pt x="4067676" y="645221"/>
                  <a:pt x="4073903" y="640846"/>
                  <a:pt x="4082465" y="640846"/>
                </a:cubicBezTo>
                <a:close/>
                <a:moveTo>
                  <a:pt x="4010703" y="640846"/>
                </a:moveTo>
                <a:cubicBezTo>
                  <a:pt x="4017996" y="640846"/>
                  <a:pt x="4023100" y="645221"/>
                  <a:pt x="4023100" y="653243"/>
                </a:cubicBezTo>
                <a:cubicBezTo>
                  <a:pt x="4023100" y="661265"/>
                  <a:pt x="4017996" y="667100"/>
                  <a:pt x="4010703" y="667100"/>
                </a:cubicBezTo>
                <a:cubicBezTo>
                  <a:pt x="4002681" y="667100"/>
                  <a:pt x="3996847" y="661265"/>
                  <a:pt x="3996847" y="653243"/>
                </a:cubicBezTo>
                <a:cubicBezTo>
                  <a:pt x="3996847" y="645221"/>
                  <a:pt x="4002681" y="640846"/>
                  <a:pt x="4010703" y="640846"/>
                </a:cubicBezTo>
                <a:close/>
                <a:moveTo>
                  <a:pt x="3939871" y="640846"/>
                </a:moveTo>
                <a:cubicBezTo>
                  <a:pt x="3946434" y="640846"/>
                  <a:pt x="3952268" y="645221"/>
                  <a:pt x="3952268" y="653243"/>
                </a:cubicBezTo>
                <a:cubicBezTo>
                  <a:pt x="3952268" y="661265"/>
                  <a:pt x="3946434" y="667100"/>
                  <a:pt x="3939871" y="667100"/>
                </a:cubicBezTo>
                <a:cubicBezTo>
                  <a:pt x="3932578" y="667100"/>
                  <a:pt x="3926015" y="661265"/>
                  <a:pt x="3926015" y="653243"/>
                </a:cubicBezTo>
                <a:cubicBezTo>
                  <a:pt x="3926015" y="645221"/>
                  <a:pt x="3932578" y="640846"/>
                  <a:pt x="3939871" y="640846"/>
                </a:cubicBezTo>
                <a:close/>
                <a:moveTo>
                  <a:pt x="3869042" y="640846"/>
                </a:moveTo>
                <a:cubicBezTo>
                  <a:pt x="3875605" y="640846"/>
                  <a:pt x="3881439" y="645221"/>
                  <a:pt x="3881439" y="653243"/>
                </a:cubicBezTo>
                <a:cubicBezTo>
                  <a:pt x="3881439" y="661265"/>
                  <a:pt x="3875605" y="667100"/>
                  <a:pt x="3869042" y="667100"/>
                </a:cubicBezTo>
                <a:cubicBezTo>
                  <a:pt x="3861749" y="667100"/>
                  <a:pt x="3855186" y="661265"/>
                  <a:pt x="3855186" y="653243"/>
                </a:cubicBezTo>
                <a:cubicBezTo>
                  <a:pt x="3855186" y="645221"/>
                  <a:pt x="3861749" y="640846"/>
                  <a:pt x="3869042" y="640846"/>
                </a:cubicBezTo>
                <a:close/>
                <a:moveTo>
                  <a:pt x="3796752" y="640846"/>
                </a:moveTo>
                <a:cubicBezTo>
                  <a:pt x="3804774" y="640846"/>
                  <a:pt x="3810608" y="645221"/>
                  <a:pt x="3810608" y="653243"/>
                </a:cubicBezTo>
                <a:cubicBezTo>
                  <a:pt x="3810608" y="661265"/>
                  <a:pt x="3804774" y="667100"/>
                  <a:pt x="3796752" y="667100"/>
                </a:cubicBezTo>
                <a:cubicBezTo>
                  <a:pt x="3790918" y="667100"/>
                  <a:pt x="3784355" y="661265"/>
                  <a:pt x="3784355" y="653243"/>
                </a:cubicBezTo>
                <a:cubicBezTo>
                  <a:pt x="3784355" y="645221"/>
                  <a:pt x="3790918" y="640846"/>
                  <a:pt x="3796752" y="640846"/>
                </a:cubicBezTo>
                <a:close/>
                <a:moveTo>
                  <a:pt x="3725922" y="640846"/>
                </a:moveTo>
                <a:cubicBezTo>
                  <a:pt x="3733944" y="640846"/>
                  <a:pt x="3739778" y="645221"/>
                  <a:pt x="3739778" y="653243"/>
                </a:cubicBezTo>
                <a:cubicBezTo>
                  <a:pt x="3739778" y="661265"/>
                  <a:pt x="3733944" y="667100"/>
                  <a:pt x="3725922" y="667100"/>
                </a:cubicBezTo>
                <a:cubicBezTo>
                  <a:pt x="3719359" y="667100"/>
                  <a:pt x="3713525" y="661265"/>
                  <a:pt x="3713525" y="653243"/>
                </a:cubicBezTo>
                <a:cubicBezTo>
                  <a:pt x="3713525" y="645221"/>
                  <a:pt x="3719359" y="640846"/>
                  <a:pt x="3725922" y="640846"/>
                </a:cubicBezTo>
                <a:close/>
                <a:moveTo>
                  <a:pt x="3655091" y="640846"/>
                </a:moveTo>
                <a:cubicBezTo>
                  <a:pt x="3662384" y="640846"/>
                  <a:pt x="3668947" y="647409"/>
                  <a:pt x="3668947" y="653243"/>
                </a:cubicBezTo>
                <a:cubicBezTo>
                  <a:pt x="3668947" y="661265"/>
                  <a:pt x="3662384" y="667100"/>
                  <a:pt x="3655091" y="667100"/>
                </a:cubicBezTo>
                <a:cubicBezTo>
                  <a:pt x="3647069" y="667100"/>
                  <a:pt x="3642694" y="661265"/>
                  <a:pt x="3642694" y="653243"/>
                </a:cubicBezTo>
                <a:cubicBezTo>
                  <a:pt x="3642694" y="647409"/>
                  <a:pt x="3647069" y="640846"/>
                  <a:pt x="3655091" y="640846"/>
                </a:cubicBezTo>
                <a:close/>
                <a:moveTo>
                  <a:pt x="3583280" y="640846"/>
                </a:moveTo>
                <a:cubicBezTo>
                  <a:pt x="3591064" y="640846"/>
                  <a:pt x="3598069" y="647409"/>
                  <a:pt x="3598069" y="653243"/>
                </a:cubicBezTo>
                <a:cubicBezTo>
                  <a:pt x="3598069" y="661265"/>
                  <a:pt x="3591064" y="667100"/>
                  <a:pt x="3583280" y="667100"/>
                </a:cubicBezTo>
                <a:cubicBezTo>
                  <a:pt x="3574718" y="667100"/>
                  <a:pt x="3568491" y="661265"/>
                  <a:pt x="3568491" y="653243"/>
                </a:cubicBezTo>
                <a:cubicBezTo>
                  <a:pt x="3568491" y="647409"/>
                  <a:pt x="3574718" y="640846"/>
                  <a:pt x="3583280" y="640846"/>
                </a:cubicBezTo>
                <a:close/>
                <a:moveTo>
                  <a:pt x="3512449" y="640846"/>
                </a:moveTo>
                <a:cubicBezTo>
                  <a:pt x="3520232" y="640846"/>
                  <a:pt x="3527237" y="647409"/>
                  <a:pt x="3527237" y="653243"/>
                </a:cubicBezTo>
                <a:cubicBezTo>
                  <a:pt x="3527237" y="661265"/>
                  <a:pt x="3520232" y="667100"/>
                  <a:pt x="3512449" y="667100"/>
                </a:cubicBezTo>
                <a:cubicBezTo>
                  <a:pt x="3503887" y="667100"/>
                  <a:pt x="3497661" y="661265"/>
                  <a:pt x="3497661" y="653243"/>
                </a:cubicBezTo>
                <a:cubicBezTo>
                  <a:pt x="3497661" y="647409"/>
                  <a:pt x="3503887" y="640846"/>
                  <a:pt x="3512449" y="640846"/>
                </a:cubicBezTo>
                <a:close/>
                <a:moveTo>
                  <a:pt x="3441619" y="640846"/>
                </a:moveTo>
                <a:cubicBezTo>
                  <a:pt x="3450181" y="640846"/>
                  <a:pt x="3456408" y="647409"/>
                  <a:pt x="3456408" y="653243"/>
                </a:cubicBezTo>
                <a:cubicBezTo>
                  <a:pt x="3456408" y="661265"/>
                  <a:pt x="3450181" y="667100"/>
                  <a:pt x="3441619" y="667100"/>
                </a:cubicBezTo>
                <a:cubicBezTo>
                  <a:pt x="3433835" y="667100"/>
                  <a:pt x="3426830" y="661265"/>
                  <a:pt x="3426830" y="653243"/>
                </a:cubicBezTo>
                <a:cubicBezTo>
                  <a:pt x="3426830" y="647409"/>
                  <a:pt x="3433835" y="640846"/>
                  <a:pt x="3441619" y="640846"/>
                </a:cubicBezTo>
                <a:close/>
                <a:moveTo>
                  <a:pt x="3369857" y="640846"/>
                </a:moveTo>
                <a:cubicBezTo>
                  <a:pt x="3377879" y="640846"/>
                  <a:pt x="3382254" y="647409"/>
                  <a:pt x="3382254" y="653243"/>
                </a:cubicBezTo>
                <a:cubicBezTo>
                  <a:pt x="3382254" y="661265"/>
                  <a:pt x="3377879" y="667100"/>
                  <a:pt x="3369857" y="667100"/>
                </a:cubicBezTo>
                <a:cubicBezTo>
                  <a:pt x="3362564" y="667100"/>
                  <a:pt x="3356001" y="661265"/>
                  <a:pt x="3356001" y="653243"/>
                </a:cubicBezTo>
                <a:cubicBezTo>
                  <a:pt x="3356001" y="647409"/>
                  <a:pt x="3362564" y="640846"/>
                  <a:pt x="3369857" y="640846"/>
                </a:cubicBezTo>
                <a:close/>
                <a:moveTo>
                  <a:pt x="3299091" y="640846"/>
                </a:moveTo>
                <a:cubicBezTo>
                  <a:pt x="3305653" y="640846"/>
                  <a:pt x="3311488" y="647409"/>
                  <a:pt x="3311488" y="653243"/>
                </a:cubicBezTo>
                <a:cubicBezTo>
                  <a:pt x="3311488" y="661265"/>
                  <a:pt x="3305653" y="667100"/>
                  <a:pt x="3299091" y="667100"/>
                </a:cubicBezTo>
                <a:cubicBezTo>
                  <a:pt x="3291796" y="667100"/>
                  <a:pt x="3285237" y="661265"/>
                  <a:pt x="3285237" y="653243"/>
                </a:cubicBezTo>
                <a:cubicBezTo>
                  <a:pt x="3285237" y="647409"/>
                  <a:pt x="3291796" y="640846"/>
                  <a:pt x="3299091" y="640846"/>
                </a:cubicBezTo>
                <a:close/>
                <a:moveTo>
                  <a:pt x="3228258" y="640846"/>
                </a:moveTo>
                <a:cubicBezTo>
                  <a:pt x="3234823" y="640846"/>
                  <a:pt x="3240658" y="647409"/>
                  <a:pt x="3240658" y="653243"/>
                </a:cubicBezTo>
                <a:cubicBezTo>
                  <a:pt x="3240658" y="661265"/>
                  <a:pt x="3234823" y="667100"/>
                  <a:pt x="3228258" y="667100"/>
                </a:cubicBezTo>
                <a:cubicBezTo>
                  <a:pt x="3220236" y="667100"/>
                  <a:pt x="3214403" y="661265"/>
                  <a:pt x="3214403" y="653243"/>
                </a:cubicBezTo>
                <a:cubicBezTo>
                  <a:pt x="3214403" y="647409"/>
                  <a:pt x="3220236" y="640846"/>
                  <a:pt x="3228258" y="640846"/>
                </a:cubicBezTo>
                <a:close/>
                <a:moveTo>
                  <a:pt x="3152597" y="640846"/>
                </a:moveTo>
                <a:cubicBezTo>
                  <a:pt x="3159891" y="640846"/>
                  <a:pt x="3166454" y="647409"/>
                  <a:pt x="3166454" y="653243"/>
                </a:cubicBezTo>
                <a:cubicBezTo>
                  <a:pt x="3166454" y="661265"/>
                  <a:pt x="3159891" y="667100"/>
                  <a:pt x="3152597" y="667100"/>
                </a:cubicBezTo>
                <a:cubicBezTo>
                  <a:pt x="3146035" y="667100"/>
                  <a:pt x="3140200" y="661265"/>
                  <a:pt x="3140200" y="653243"/>
                </a:cubicBezTo>
                <a:cubicBezTo>
                  <a:pt x="3140200" y="647409"/>
                  <a:pt x="3146035" y="640846"/>
                  <a:pt x="3152597" y="640846"/>
                </a:cubicBezTo>
                <a:close/>
                <a:moveTo>
                  <a:pt x="3081767" y="640846"/>
                </a:moveTo>
                <a:cubicBezTo>
                  <a:pt x="3089058" y="640846"/>
                  <a:pt x="3095620" y="647409"/>
                  <a:pt x="3095620" y="653243"/>
                </a:cubicBezTo>
                <a:cubicBezTo>
                  <a:pt x="3095620" y="661265"/>
                  <a:pt x="3089058" y="667100"/>
                  <a:pt x="3081767" y="667100"/>
                </a:cubicBezTo>
                <a:cubicBezTo>
                  <a:pt x="3073743" y="667100"/>
                  <a:pt x="3069366" y="661265"/>
                  <a:pt x="3069366" y="653243"/>
                </a:cubicBezTo>
                <a:cubicBezTo>
                  <a:pt x="3069366" y="647409"/>
                  <a:pt x="3073743" y="640846"/>
                  <a:pt x="3081767" y="640846"/>
                </a:cubicBezTo>
                <a:close/>
                <a:moveTo>
                  <a:pt x="3013710" y="640846"/>
                </a:moveTo>
                <a:cubicBezTo>
                  <a:pt x="3021299" y="640846"/>
                  <a:pt x="3028129" y="647409"/>
                  <a:pt x="3028129" y="653243"/>
                </a:cubicBezTo>
                <a:cubicBezTo>
                  <a:pt x="3028129" y="661265"/>
                  <a:pt x="3021299" y="667100"/>
                  <a:pt x="3013710" y="667100"/>
                </a:cubicBezTo>
                <a:cubicBezTo>
                  <a:pt x="3005363" y="667100"/>
                  <a:pt x="2998534" y="661265"/>
                  <a:pt x="2998534" y="653243"/>
                </a:cubicBezTo>
                <a:cubicBezTo>
                  <a:pt x="2998534" y="647409"/>
                  <a:pt x="3005363" y="640846"/>
                  <a:pt x="3013710" y="640846"/>
                </a:cubicBezTo>
                <a:close/>
                <a:moveTo>
                  <a:pt x="2942488" y="640846"/>
                </a:moveTo>
                <a:cubicBezTo>
                  <a:pt x="2951049" y="640846"/>
                  <a:pt x="2957280" y="647409"/>
                  <a:pt x="2957280" y="653243"/>
                </a:cubicBezTo>
                <a:cubicBezTo>
                  <a:pt x="2957280" y="661265"/>
                  <a:pt x="2951049" y="667100"/>
                  <a:pt x="2942488" y="667100"/>
                </a:cubicBezTo>
                <a:cubicBezTo>
                  <a:pt x="2934708" y="667100"/>
                  <a:pt x="2927703" y="661265"/>
                  <a:pt x="2927703" y="653243"/>
                </a:cubicBezTo>
                <a:cubicBezTo>
                  <a:pt x="2927703" y="647409"/>
                  <a:pt x="2934708" y="640846"/>
                  <a:pt x="2942488" y="640846"/>
                </a:cubicBezTo>
                <a:close/>
                <a:moveTo>
                  <a:pt x="2868288" y="640846"/>
                </a:moveTo>
                <a:cubicBezTo>
                  <a:pt x="2876853" y="640846"/>
                  <a:pt x="2883082" y="647409"/>
                  <a:pt x="2883082" y="653243"/>
                </a:cubicBezTo>
                <a:cubicBezTo>
                  <a:pt x="2883082" y="661265"/>
                  <a:pt x="2876853" y="667100"/>
                  <a:pt x="2868288" y="667100"/>
                </a:cubicBezTo>
                <a:cubicBezTo>
                  <a:pt x="2860506" y="667100"/>
                  <a:pt x="2853498" y="661265"/>
                  <a:pt x="2853498" y="653243"/>
                </a:cubicBezTo>
                <a:cubicBezTo>
                  <a:pt x="2853498" y="647409"/>
                  <a:pt x="2860506" y="640846"/>
                  <a:pt x="2868288" y="640846"/>
                </a:cubicBezTo>
                <a:close/>
                <a:moveTo>
                  <a:pt x="2796532" y="640846"/>
                </a:moveTo>
                <a:cubicBezTo>
                  <a:pt x="2804550" y="640846"/>
                  <a:pt x="2808926" y="647409"/>
                  <a:pt x="2808926" y="653243"/>
                </a:cubicBezTo>
                <a:cubicBezTo>
                  <a:pt x="2808926" y="661265"/>
                  <a:pt x="2804550" y="667100"/>
                  <a:pt x="2796532" y="667100"/>
                </a:cubicBezTo>
                <a:cubicBezTo>
                  <a:pt x="2789237" y="667100"/>
                  <a:pt x="2782673" y="661265"/>
                  <a:pt x="2782673" y="653243"/>
                </a:cubicBezTo>
                <a:cubicBezTo>
                  <a:pt x="2782673" y="647409"/>
                  <a:pt x="2789237" y="640846"/>
                  <a:pt x="2796532" y="640846"/>
                </a:cubicBezTo>
                <a:close/>
                <a:moveTo>
                  <a:pt x="2725692" y="640846"/>
                </a:moveTo>
                <a:cubicBezTo>
                  <a:pt x="2731527" y="640846"/>
                  <a:pt x="2738097" y="647409"/>
                  <a:pt x="2738097" y="653243"/>
                </a:cubicBezTo>
                <a:cubicBezTo>
                  <a:pt x="2738097" y="661265"/>
                  <a:pt x="2731527" y="667100"/>
                  <a:pt x="2725692" y="667100"/>
                </a:cubicBezTo>
                <a:cubicBezTo>
                  <a:pt x="2717681" y="667100"/>
                  <a:pt x="2711843" y="661265"/>
                  <a:pt x="2711843" y="653243"/>
                </a:cubicBezTo>
                <a:cubicBezTo>
                  <a:pt x="2711843" y="647409"/>
                  <a:pt x="2717681" y="640846"/>
                  <a:pt x="2725692" y="640846"/>
                </a:cubicBezTo>
                <a:close/>
                <a:moveTo>
                  <a:pt x="2654867" y="640846"/>
                </a:moveTo>
                <a:cubicBezTo>
                  <a:pt x="2660705" y="640846"/>
                  <a:pt x="2667266" y="647409"/>
                  <a:pt x="2667266" y="653243"/>
                </a:cubicBezTo>
                <a:cubicBezTo>
                  <a:pt x="2667266" y="661265"/>
                  <a:pt x="2660705" y="667100"/>
                  <a:pt x="2654867" y="667100"/>
                </a:cubicBezTo>
                <a:cubicBezTo>
                  <a:pt x="2646847" y="667100"/>
                  <a:pt x="2641013" y="661265"/>
                  <a:pt x="2641013" y="653243"/>
                </a:cubicBezTo>
                <a:cubicBezTo>
                  <a:pt x="2641013" y="647409"/>
                  <a:pt x="2646847" y="640846"/>
                  <a:pt x="2654867" y="640846"/>
                </a:cubicBezTo>
                <a:close/>
                <a:moveTo>
                  <a:pt x="2582577" y="640846"/>
                </a:moveTo>
                <a:cubicBezTo>
                  <a:pt x="2589870" y="640846"/>
                  <a:pt x="2596432" y="647409"/>
                  <a:pt x="2596432" y="654702"/>
                </a:cubicBezTo>
                <a:cubicBezTo>
                  <a:pt x="2596432" y="661265"/>
                  <a:pt x="2589870" y="667100"/>
                  <a:pt x="2582577" y="667100"/>
                </a:cubicBezTo>
                <a:cubicBezTo>
                  <a:pt x="2576016" y="667100"/>
                  <a:pt x="2570181" y="661265"/>
                  <a:pt x="2570181" y="654702"/>
                </a:cubicBezTo>
                <a:cubicBezTo>
                  <a:pt x="2570181" y="647409"/>
                  <a:pt x="2576016" y="640846"/>
                  <a:pt x="2582577" y="640846"/>
                </a:cubicBezTo>
                <a:close/>
                <a:moveTo>
                  <a:pt x="1728254" y="640846"/>
                </a:moveTo>
                <a:cubicBezTo>
                  <a:pt x="1736820" y="640846"/>
                  <a:pt x="1743044" y="647409"/>
                  <a:pt x="1743044" y="654702"/>
                </a:cubicBezTo>
                <a:cubicBezTo>
                  <a:pt x="1743044" y="661265"/>
                  <a:pt x="1736820" y="667100"/>
                  <a:pt x="1728254" y="667100"/>
                </a:cubicBezTo>
                <a:cubicBezTo>
                  <a:pt x="1719691" y="667100"/>
                  <a:pt x="1713464" y="661265"/>
                  <a:pt x="1713464" y="654702"/>
                </a:cubicBezTo>
                <a:cubicBezTo>
                  <a:pt x="1713464" y="647409"/>
                  <a:pt x="1719691" y="640846"/>
                  <a:pt x="1728254" y="640846"/>
                </a:cubicBezTo>
                <a:close/>
                <a:moveTo>
                  <a:pt x="1657423" y="640846"/>
                </a:moveTo>
                <a:cubicBezTo>
                  <a:pt x="1665208" y="640846"/>
                  <a:pt x="1672215" y="647409"/>
                  <a:pt x="1672215" y="654702"/>
                </a:cubicBezTo>
                <a:cubicBezTo>
                  <a:pt x="1672215" y="661265"/>
                  <a:pt x="1665208" y="667100"/>
                  <a:pt x="1657423" y="667100"/>
                </a:cubicBezTo>
                <a:cubicBezTo>
                  <a:pt x="1648867" y="667100"/>
                  <a:pt x="1642644" y="661265"/>
                  <a:pt x="1642644" y="654702"/>
                </a:cubicBezTo>
                <a:cubicBezTo>
                  <a:pt x="1642644" y="647409"/>
                  <a:pt x="1648867" y="640846"/>
                  <a:pt x="1657423" y="640846"/>
                </a:cubicBezTo>
                <a:close/>
                <a:moveTo>
                  <a:pt x="1582290" y="640846"/>
                </a:moveTo>
                <a:cubicBezTo>
                  <a:pt x="1589584" y="640846"/>
                  <a:pt x="1594694" y="647409"/>
                  <a:pt x="1594694" y="654702"/>
                </a:cubicBezTo>
                <a:cubicBezTo>
                  <a:pt x="1594694" y="661265"/>
                  <a:pt x="1589584" y="667100"/>
                  <a:pt x="1582290" y="667100"/>
                </a:cubicBezTo>
                <a:cubicBezTo>
                  <a:pt x="1574268" y="667100"/>
                  <a:pt x="1568435" y="661265"/>
                  <a:pt x="1568435" y="654702"/>
                </a:cubicBezTo>
                <a:cubicBezTo>
                  <a:pt x="1568435" y="647409"/>
                  <a:pt x="1574268" y="640846"/>
                  <a:pt x="1582290" y="640846"/>
                </a:cubicBezTo>
                <a:close/>
                <a:moveTo>
                  <a:pt x="1512190" y="640846"/>
                </a:moveTo>
                <a:cubicBezTo>
                  <a:pt x="1518025" y="640846"/>
                  <a:pt x="1523859" y="647409"/>
                  <a:pt x="1523859" y="654702"/>
                </a:cubicBezTo>
                <a:cubicBezTo>
                  <a:pt x="1523859" y="661265"/>
                  <a:pt x="1518025" y="667100"/>
                  <a:pt x="1512190" y="667100"/>
                </a:cubicBezTo>
                <a:cubicBezTo>
                  <a:pt x="1504169" y="667100"/>
                  <a:pt x="1497604" y="662724"/>
                  <a:pt x="1497604" y="654702"/>
                </a:cubicBezTo>
                <a:cubicBezTo>
                  <a:pt x="1497604" y="647409"/>
                  <a:pt x="1504169" y="640846"/>
                  <a:pt x="1512190" y="640846"/>
                </a:cubicBezTo>
                <a:close/>
                <a:moveTo>
                  <a:pt x="1440623" y="640846"/>
                </a:moveTo>
                <a:cubicBezTo>
                  <a:pt x="1447182" y="640846"/>
                  <a:pt x="1453017" y="647409"/>
                  <a:pt x="1453017" y="654702"/>
                </a:cubicBezTo>
                <a:cubicBezTo>
                  <a:pt x="1453017" y="662724"/>
                  <a:pt x="1447182" y="667100"/>
                  <a:pt x="1440623" y="667100"/>
                </a:cubicBezTo>
                <a:cubicBezTo>
                  <a:pt x="1433331" y="667100"/>
                  <a:pt x="1426767" y="662724"/>
                  <a:pt x="1426767" y="654702"/>
                </a:cubicBezTo>
                <a:cubicBezTo>
                  <a:pt x="1426767" y="647409"/>
                  <a:pt x="1433331" y="640846"/>
                  <a:pt x="1440623" y="640846"/>
                </a:cubicBezTo>
                <a:close/>
                <a:moveTo>
                  <a:pt x="1368339" y="640846"/>
                </a:moveTo>
                <a:cubicBezTo>
                  <a:pt x="1376363" y="640846"/>
                  <a:pt x="1382194" y="647409"/>
                  <a:pt x="1382194" y="654702"/>
                </a:cubicBezTo>
                <a:cubicBezTo>
                  <a:pt x="1382194" y="662724"/>
                  <a:pt x="1376363" y="667100"/>
                  <a:pt x="1368339" y="667100"/>
                </a:cubicBezTo>
                <a:cubicBezTo>
                  <a:pt x="1362505" y="667100"/>
                  <a:pt x="1355943" y="662724"/>
                  <a:pt x="1355943" y="654702"/>
                </a:cubicBezTo>
                <a:cubicBezTo>
                  <a:pt x="1355943" y="647409"/>
                  <a:pt x="1362505" y="640846"/>
                  <a:pt x="1368339" y="640846"/>
                </a:cubicBezTo>
                <a:close/>
                <a:moveTo>
                  <a:pt x="1297512" y="640846"/>
                </a:moveTo>
                <a:cubicBezTo>
                  <a:pt x="1305535" y="640846"/>
                  <a:pt x="1311369" y="647409"/>
                  <a:pt x="1311369" y="654702"/>
                </a:cubicBezTo>
                <a:cubicBezTo>
                  <a:pt x="1311369" y="662724"/>
                  <a:pt x="1305535" y="667100"/>
                  <a:pt x="1297512" y="667100"/>
                </a:cubicBezTo>
                <a:cubicBezTo>
                  <a:pt x="1291678" y="667100"/>
                  <a:pt x="1285116" y="662724"/>
                  <a:pt x="1285116" y="654702"/>
                </a:cubicBezTo>
                <a:cubicBezTo>
                  <a:pt x="1285116" y="647409"/>
                  <a:pt x="1291678" y="640846"/>
                  <a:pt x="1297512" y="640846"/>
                </a:cubicBezTo>
                <a:close/>
                <a:moveTo>
                  <a:pt x="1226680" y="640846"/>
                </a:moveTo>
                <a:cubicBezTo>
                  <a:pt x="1233973" y="640846"/>
                  <a:pt x="1240537" y="647409"/>
                  <a:pt x="1240537" y="654702"/>
                </a:cubicBezTo>
                <a:cubicBezTo>
                  <a:pt x="1240537" y="662724"/>
                  <a:pt x="1233973" y="667100"/>
                  <a:pt x="1226680" y="667100"/>
                </a:cubicBezTo>
                <a:cubicBezTo>
                  <a:pt x="1218667" y="667100"/>
                  <a:pt x="1214291" y="662724"/>
                  <a:pt x="1214291" y="654702"/>
                </a:cubicBezTo>
                <a:cubicBezTo>
                  <a:pt x="1214291" y="647409"/>
                  <a:pt x="1218667" y="640846"/>
                  <a:pt x="1226680" y="640846"/>
                </a:cubicBezTo>
                <a:close/>
                <a:moveTo>
                  <a:pt x="1154878" y="640846"/>
                </a:moveTo>
                <a:cubicBezTo>
                  <a:pt x="1162660" y="640846"/>
                  <a:pt x="1169666" y="647409"/>
                  <a:pt x="1169666" y="654702"/>
                </a:cubicBezTo>
                <a:cubicBezTo>
                  <a:pt x="1169666" y="662724"/>
                  <a:pt x="1162660" y="667100"/>
                  <a:pt x="1154878" y="667100"/>
                </a:cubicBezTo>
                <a:cubicBezTo>
                  <a:pt x="1146318" y="667100"/>
                  <a:pt x="1140088" y="662724"/>
                  <a:pt x="1140088" y="654702"/>
                </a:cubicBezTo>
                <a:cubicBezTo>
                  <a:pt x="1140088" y="647409"/>
                  <a:pt x="1146318" y="640846"/>
                  <a:pt x="1154878" y="640846"/>
                </a:cubicBezTo>
                <a:close/>
                <a:moveTo>
                  <a:pt x="1084051" y="640846"/>
                </a:moveTo>
                <a:cubicBezTo>
                  <a:pt x="1091834" y="640846"/>
                  <a:pt x="1098838" y="647409"/>
                  <a:pt x="1098838" y="654702"/>
                </a:cubicBezTo>
                <a:cubicBezTo>
                  <a:pt x="1098838" y="662724"/>
                  <a:pt x="1091834" y="667100"/>
                  <a:pt x="1084051" y="667100"/>
                </a:cubicBezTo>
                <a:cubicBezTo>
                  <a:pt x="1075486" y="667100"/>
                  <a:pt x="1069261" y="662724"/>
                  <a:pt x="1069261" y="654702"/>
                </a:cubicBezTo>
                <a:cubicBezTo>
                  <a:pt x="1069261" y="647409"/>
                  <a:pt x="1075486" y="640846"/>
                  <a:pt x="1084051" y="640846"/>
                </a:cubicBezTo>
                <a:close/>
                <a:moveTo>
                  <a:pt x="1013010" y="640846"/>
                </a:moveTo>
                <a:cubicBezTo>
                  <a:pt x="1020306" y="640846"/>
                  <a:pt x="1024682" y="647409"/>
                  <a:pt x="1024682" y="654702"/>
                </a:cubicBezTo>
                <a:cubicBezTo>
                  <a:pt x="1024682" y="662724"/>
                  <a:pt x="1020306" y="667100"/>
                  <a:pt x="1013010" y="667100"/>
                </a:cubicBezTo>
                <a:cubicBezTo>
                  <a:pt x="1004989" y="667100"/>
                  <a:pt x="998429" y="662724"/>
                  <a:pt x="998429" y="654702"/>
                </a:cubicBezTo>
                <a:cubicBezTo>
                  <a:pt x="998429" y="647409"/>
                  <a:pt x="1004989" y="640846"/>
                  <a:pt x="1013010" y="640846"/>
                </a:cubicBezTo>
                <a:close/>
                <a:moveTo>
                  <a:pt x="941457" y="640846"/>
                </a:moveTo>
                <a:cubicBezTo>
                  <a:pt x="948018" y="640846"/>
                  <a:pt x="953852" y="647409"/>
                  <a:pt x="953852" y="654702"/>
                </a:cubicBezTo>
                <a:cubicBezTo>
                  <a:pt x="953852" y="662724"/>
                  <a:pt x="948018" y="667100"/>
                  <a:pt x="941457" y="667100"/>
                </a:cubicBezTo>
                <a:cubicBezTo>
                  <a:pt x="934166" y="667100"/>
                  <a:pt x="927599" y="662724"/>
                  <a:pt x="927599" y="654702"/>
                </a:cubicBezTo>
                <a:cubicBezTo>
                  <a:pt x="927599" y="647409"/>
                  <a:pt x="934166" y="640846"/>
                  <a:pt x="941457" y="640846"/>
                </a:cubicBezTo>
                <a:close/>
                <a:moveTo>
                  <a:pt x="870622" y="640846"/>
                </a:moveTo>
                <a:cubicBezTo>
                  <a:pt x="877190" y="640846"/>
                  <a:pt x="883024" y="647409"/>
                  <a:pt x="883024" y="654702"/>
                </a:cubicBezTo>
                <a:cubicBezTo>
                  <a:pt x="883024" y="662724"/>
                  <a:pt x="877190" y="667100"/>
                  <a:pt x="870622" y="667100"/>
                </a:cubicBezTo>
                <a:cubicBezTo>
                  <a:pt x="863332" y="667100"/>
                  <a:pt x="856770" y="662724"/>
                  <a:pt x="856770" y="654702"/>
                </a:cubicBezTo>
                <a:cubicBezTo>
                  <a:pt x="856770" y="647409"/>
                  <a:pt x="863332" y="640846"/>
                  <a:pt x="870622" y="640846"/>
                </a:cubicBezTo>
                <a:close/>
                <a:moveTo>
                  <a:pt x="798337" y="640846"/>
                </a:moveTo>
                <a:cubicBezTo>
                  <a:pt x="806358" y="640846"/>
                  <a:pt x="812191" y="647851"/>
                  <a:pt x="812191" y="655635"/>
                </a:cubicBezTo>
                <a:cubicBezTo>
                  <a:pt x="812191" y="664197"/>
                  <a:pt x="806358" y="670424"/>
                  <a:pt x="798337" y="670424"/>
                </a:cubicBezTo>
                <a:cubicBezTo>
                  <a:pt x="792503" y="670424"/>
                  <a:pt x="785937" y="664197"/>
                  <a:pt x="785937" y="655635"/>
                </a:cubicBezTo>
                <a:cubicBezTo>
                  <a:pt x="785937" y="647851"/>
                  <a:pt x="792503" y="640846"/>
                  <a:pt x="798337" y="640846"/>
                </a:cubicBezTo>
                <a:close/>
                <a:moveTo>
                  <a:pt x="724134" y="640846"/>
                </a:moveTo>
                <a:cubicBezTo>
                  <a:pt x="731428" y="640846"/>
                  <a:pt x="737989" y="647851"/>
                  <a:pt x="737989" y="655635"/>
                </a:cubicBezTo>
                <a:cubicBezTo>
                  <a:pt x="737989" y="664197"/>
                  <a:pt x="731428" y="670424"/>
                  <a:pt x="724134" y="670424"/>
                </a:cubicBezTo>
                <a:cubicBezTo>
                  <a:pt x="717567" y="670424"/>
                  <a:pt x="711735" y="664197"/>
                  <a:pt x="711735" y="655635"/>
                </a:cubicBezTo>
                <a:cubicBezTo>
                  <a:pt x="711735" y="647851"/>
                  <a:pt x="717567" y="640846"/>
                  <a:pt x="724134" y="640846"/>
                </a:cubicBezTo>
                <a:close/>
                <a:moveTo>
                  <a:pt x="653301" y="640846"/>
                </a:moveTo>
                <a:cubicBezTo>
                  <a:pt x="660594" y="640846"/>
                  <a:pt x="667160" y="647851"/>
                  <a:pt x="667160" y="655635"/>
                </a:cubicBezTo>
                <a:cubicBezTo>
                  <a:pt x="667160" y="664197"/>
                  <a:pt x="660594" y="670424"/>
                  <a:pt x="653301" y="670424"/>
                </a:cubicBezTo>
                <a:cubicBezTo>
                  <a:pt x="645283" y="670424"/>
                  <a:pt x="640907" y="664197"/>
                  <a:pt x="640907" y="655635"/>
                </a:cubicBezTo>
                <a:cubicBezTo>
                  <a:pt x="640907" y="647851"/>
                  <a:pt x="645283" y="640846"/>
                  <a:pt x="653301" y="640846"/>
                </a:cubicBezTo>
                <a:close/>
                <a:moveTo>
                  <a:pt x="584864" y="640846"/>
                </a:moveTo>
                <a:cubicBezTo>
                  <a:pt x="592646" y="640846"/>
                  <a:pt x="599651" y="647851"/>
                  <a:pt x="599651" y="655635"/>
                </a:cubicBezTo>
                <a:cubicBezTo>
                  <a:pt x="599651" y="664197"/>
                  <a:pt x="592646" y="670424"/>
                  <a:pt x="584864" y="670424"/>
                </a:cubicBezTo>
                <a:cubicBezTo>
                  <a:pt x="576304" y="670424"/>
                  <a:pt x="570075" y="664197"/>
                  <a:pt x="570075" y="655635"/>
                </a:cubicBezTo>
                <a:cubicBezTo>
                  <a:pt x="570075" y="647851"/>
                  <a:pt x="576304" y="640846"/>
                  <a:pt x="584864" y="640846"/>
                </a:cubicBezTo>
                <a:close/>
                <a:moveTo>
                  <a:pt x="513663" y="640846"/>
                </a:moveTo>
                <a:cubicBezTo>
                  <a:pt x="522010" y="640846"/>
                  <a:pt x="528843" y="647851"/>
                  <a:pt x="528843" y="655635"/>
                </a:cubicBezTo>
                <a:cubicBezTo>
                  <a:pt x="528843" y="664197"/>
                  <a:pt x="522010" y="670424"/>
                  <a:pt x="513663" y="670424"/>
                </a:cubicBezTo>
                <a:cubicBezTo>
                  <a:pt x="506076" y="670424"/>
                  <a:pt x="499246" y="664197"/>
                  <a:pt x="499246" y="655635"/>
                </a:cubicBezTo>
                <a:cubicBezTo>
                  <a:pt x="499246" y="647851"/>
                  <a:pt x="506076" y="640846"/>
                  <a:pt x="513663" y="640846"/>
                </a:cubicBezTo>
                <a:close/>
                <a:moveTo>
                  <a:pt x="439832" y="640846"/>
                </a:moveTo>
                <a:cubicBezTo>
                  <a:pt x="448391" y="640846"/>
                  <a:pt x="454622" y="647851"/>
                  <a:pt x="454622" y="655635"/>
                </a:cubicBezTo>
                <a:cubicBezTo>
                  <a:pt x="454622" y="664197"/>
                  <a:pt x="448391" y="670424"/>
                  <a:pt x="439832" y="670424"/>
                </a:cubicBezTo>
                <a:cubicBezTo>
                  <a:pt x="432049" y="670424"/>
                  <a:pt x="425044" y="664197"/>
                  <a:pt x="425044" y="655635"/>
                </a:cubicBezTo>
                <a:cubicBezTo>
                  <a:pt x="425044" y="647851"/>
                  <a:pt x="432049" y="640846"/>
                  <a:pt x="439832" y="640846"/>
                </a:cubicBezTo>
                <a:close/>
                <a:moveTo>
                  <a:pt x="368070" y="640846"/>
                </a:moveTo>
                <a:cubicBezTo>
                  <a:pt x="376088" y="640846"/>
                  <a:pt x="380465" y="647851"/>
                  <a:pt x="380465" y="655635"/>
                </a:cubicBezTo>
                <a:cubicBezTo>
                  <a:pt x="380465" y="664197"/>
                  <a:pt x="376088" y="670424"/>
                  <a:pt x="368070" y="670424"/>
                </a:cubicBezTo>
                <a:cubicBezTo>
                  <a:pt x="360777" y="670424"/>
                  <a:pt x="354211" y="664197"/>
                  <a:pt x="354211" y="655635"/>
                </a:cubicBezTo>
                <a:cubicBezTo>
                  <a:pt x="354211" y="647851"/>
                  <a:pt x="360777" y="640846"/>
                  <a:pt x="368070" y="640846"/>
                </a:cubicBezTo>
                <a:close/>
                <a:moveTo>
                  <a:pt x="297235" y="640846"/>
                </a:moveTo>
                <a:cubicBezTo>
                  <a:pt x="303798" y="640846"/>
                  <a:pt x="309631" y="647851"/>
                  <a:pt x="309631" y="655635"/>
                </a:cubicBezTo>
                <a:cubicBezTo>
                  <a:pt x="309631" y="664197"/>
                  <a:pt x="303798" y="670424"/>
                  <a:pt x="297235" y="670424"/>
                </a:cubicBezTo>
                <a:cubicBezTo>
                  <a:pt x="289944" y="670424"/>
                  <a:pt x="283379" y="664197"/>
                  <a:pt x="283379" y="655635"/>
                </a:cubicBezTo>
                <a:cubicBezTo>
                  <a:pt x="283379" y="647851"/>
                  <a:pt x="289944" y="640846"/>
                  <a:pt x="297235" y="640846"/>
                </a:cubicBezTo>
                <a:close/>
                <a:moveTo>
                  <a:pt x="4082465" y="570017"/>
                </a:moveTo>
                <a:cubicBezTo>
                  <a:pt x="4090249" y="570017"/>
                  <a:pt x="4097254" y="576244"/>
                  <a:pt x="4097254" y="584805"/>
                </a:cubicBezTo>
                <a:cubicBezTo>
                  <a:pt x="4097254" y="593367"/>
                  <a:pt x="4090249" y="599594"/>
                  <a:pt x="4082465" y="599594"/>
                </a:cubicBezTo>
                <a:cubicBezTo>
                  <a:pt x="4073903" y="599594"/>
                  <a:pt x="4067676" y="593367"/>
                  <a:pt x="4067676" y="584805"/>
                </a:cubicBezTo>
                <a:cubicBezTo>
                  <a:pt x="4067676" y="576244"/>
                  <a:pt x="4073903" y="570017"/>
                  <a:pt x="4082465" y="570017"/>
                </a:cubicBezTo>
                <a:close/>
                <a:moveTo>
                  <a:pt x="4010703" y="570017"/>
                </a:moveTo>
                <a:cubicBezTo>
                  <a:pt x="4017996" y="570017"/>
                  <a:pt x="4023100" y="576244"/>
                  <a:pt x="4023100" y="584805"/>
                </a:cubicBezTo>
                <a:cubicBezTo>
                  <a:pt x="4023100" y="593367"/>
                  <a:pt x="4017996" y="599594"/>
                  <a:pt x="4010703" y="599594"/>
                </a:cubicBezTo>
                <a:cubicBezTo>
                  <a:pt x="4002681" y="599594"/>
                  <a:pt x="3996847" y="593367"/>
                  <a:pt x="3996847" y="584805"/>
                </a:cubicBezTo>
                <a:cubicBezTo>
                  <a:pt x="3996847" y="576244"/>
                  <a:pt x="4002681" y="570017"/>
                  <a:pt x="4010703" y="570017"/>
                </a:cubicBezTo>
                <a:close/>
                <a:moveTo>
                  <a:pt x="3939871" y="570017"/>
                </a:moveTo>
                <a:cubicBezTo>
                  <a:pt x="3946434" y="570017"/>
                  <a:pt x="3952268" y="576244"/>
                  <a:pt x="3952268" y="584805"/>
                </a:cubicBezTo>
                <a:cubicBezTo>
                  <a:pt x="3952268" y="593367"/>
                  <a:pt x="3946434" y="599594"/>
                  <a:pt x="3939871" y="599594"/>
                </a:cubicBezTo>
                <a:cubicBezTo>
                  <a:pt x="3932578" y="599594"/>
                  <a:pt x="3926015" y="593367"/>
                  <a:pt x="3926015" y="584805"/>
                </a:cubicBezTo>
                <a:cubicBezTo>
                  <a:pt x="3926015" y="576244"/>
                  <a:pt x="3932578" y="570017"/>
                  <a:pt x="3939871" y="570017"/>
                </a:cubicBezTo>
                <a:close/>
                <a:moveTo>
                  <a:pt x="3869042" y="570017"/>
                </a:moveTo>
                <a:cubicBezTo>
                  <a:pt x="3875605" y="570017"/>
                  <a:pt x="3881439" y="576244"/>
                  <a:pt x="3881439" y="584805"/>
                </a:cubicBezTo>
                <a:cubicBezTo>
                  <a:pt x="3881439" y="593367"/>
                  <a:pt x="3875605" y="599594"/>
                  <a:pt x="3869042" y="599594"/>
                </a:cubicBezTo>
                <a:cubicBezTo>
                  <a:pt x="3861749" y="599594"/>
                  <a:pt x="3855186" y="593367"/>
                  <a:pt x="3855186" y="584805"/>
                </a:cubicBezTo>
                <a:cubicBezTo>
                  <a:pt x="3855186" y="576244"/>
                  <a:pt x="3861749" y="570017"/>
                  <a:pt x="3869042" y="570017"/>
                </a:cubicBezTo>
                <a:close/>
                <a:moveTo>
                  <a:pt x="3796752" y="570017"/>
                </a:moveTo>
                <a:cubicBezTo>
                  <a:pt x="3804774" y="570017"/>
                  <a:pt x="3810608" y="576244"/>
                  <a:pt x="3810608" y="584805"/>
                </a:cubicBezTo>
                <a:cubicBezTo>
                  <a:pt x="3810608" y="593367"/>
                  <a:pt x="3804774" y="599594"/>
                  <a:pt x="3796752" y="599594"/>
                </a:cubicBezTo>
                <a:cubicBezTo>
                  <a:pt x="3790918" y="599594"/>
                  <a:pt x="3784355" y="593367"/>
                  <a:pt x="3784355" y="584805"/>
                </a:cubicBezTo>
                <a:cubicBezTo>
                  <a:pt x="3784355" y="576244"/>
                  <a:pt x="3790918" y="570017"/>
                  <a:pt x="3796752" y="570017"/>
                </a:cubicBezTo>
                <a:close/>
                <a:moveTo>
                  <a:pt x="3725922" y="570017"/>
                </a:moveTo>
                <a:cubicBezTo>
                  <a:pt x="3733944" y="570017"/>
                  <a:pt x="3739778" y="576244"/>
                  <a:pt x="3739778" y="584805"/>
                </a:cubicBezTo>
                <a:cubicBezTo>
                  <a:pt x="3739778" y="593367"/>
                  <a:pt x="3733944" y="599594"/>
                  <a:pt x="3725922" y="599594"/>
                </a:cubicBezTo>
                <a:cubicBezTo>
                  <a:pt x="3719359" y="599594"/>
                  <a:pt x="3713525" y="593367"/>
                  <a:pt x="3713525" y="584805"/>
                </a:cubicBezTo>
                <a:cubicBezTo>
                  <a:pt x="3713525" y="576244"/>
                  <a:pt x="3719359" y="570017"/>
                  <a:pt x="3725922" y="570017"/>
                </a:cubicBezTo>
                <a:close/>
                <a:moveTo>
                  <a:pt x="3655091" y="570017"/>
                </a:moveTo>
                <a:cubicBezTo>
                  <a:pt x="3662384" y="570017"/>
                  <a:pt x="3668947" y="574392"/>
                  <a:pt x="3668947" y="582414"/>
                </a:cubicBezTo>
                <a:cubicBezTo>
                  <a:pt x="3668947" y="590436"/>
                  <a:pt x="3662384" y="596271"/>
                  <a:pt x="3655091" y="596271"/>
                </a:cubicBezTo>
                <a:cubicBezTo>
                  <a:pt x="3647069" y="596271"/>
                  <a:pt x="3642694" y="590436"/>
                  <a:pt x="3642694" y="582414"/>
                </a:cubicBezTo>
                <a:cubicBezTo>
                  <a:pt x="3642694" y="574392"/>
                  <a:pt x="3647069" y="570017"/>
                  <a:pt x="3655091" y="570017"/>
                </a:cubicBezTo>
                <a:close/>
                <a:moveTo>
                  <a:pt x="3583280" y="570017"/>
                </a:moveTo>
                <a:cubicBezTo>
                  <a:pt x="3591064" y="570017"/>
                  <a:pt x="3598069" y="574392"/>
                  <a:pt x="3598069" y="582414"/>
                </a:cubicBezTo>
                <a:cubicBezTo>
                  <a:pt x="3598069" y="590436"/>
                  <a:pt x="3591064" y="596271"/>
                  <a:pt x="3583280" y="596271"/>
                </a:cubicBezTo>
                <a:cubicBezTo>
                  <a:pt x="3574718" y="596271"/>
                  <a:pt x="3568491" y="590436"/>
                  <a:pt x="3568491" y="582414"/>
                </a:cubicBezTo>
                <a:cubicBezTo>
                  <a:pt x="3568491" y="574392"/>
                  <a:pt x="3574718" y="570017"/>
                  <a:pt x="3583280" y="570017"/>
                </a:cubicBezTo>
                <a:close/>
                <a:moveTo>
                  <a:pt x="3512449" y="570017"/>
                </a:moveTo>
                <a:cubicBezTo>
                  <a:pt x="3520232" y="570017"/>
                  <a:pt x="3527237" y="574392"/>
                  <a:pt x="3527237" y="582414"/>
                </a:cubicBezTo>
                <a:cubicBezTo>
                  <a:pt x="3527237" y="590436"/>
                  <a:pt x="3520232" y="596271"/>
                  <a:pt x="3512449" y="596271"/>
                </a:cubicBezTo>
                <a:cubicBezTo>
                  <a:pt x="3503887" y="596271"/>
                  <a:pt x="3497661" y="590436"/>
                  <a:pt x="3497661" y="582414"/>
                </a:cubicBezTo>
                <a:cubicBezTo>
                  <a:pt x="3497661" y="574392"/>
                  <a:pt x="3503887" y="570017"/>
                  <a:pt x="3512449" y="570017"/>
                </a:cubicBezTo>
                <a:close/>
                <a:moveTo>
                  <a:pt x="3441619" y="570017"/>
                </a:moveTo>
                <a:cubicBezTo>
                  <a:pt x="3450181" y="570017"/>
                  <a:pt x="3456408" y="574392"/>
                  <a:pt x="3456408" y="582414"/>
                </a:cubicBezTo>
                <a:cubicBezTo>
                  <a:pt x="3456408" y="590436"/>
                  <a:pt x="3450181" y="596271"/>
                  <a:pt x="3441619" y="596271"/>
                </a:cubicBezTo>
                <a:cubicBezTo>
                  <a:pt x="3433835" y="596271"/>
                  <a:pt x="3426830" y="590436"/>
                  <a:pt x="3426830" y="582414"/>
                </a:cubicBezTo>
                <a:cubicBezTo>
                  <a:pt x="3426830" y="574392"/>
                  <a:pt x="3433835" y="570017"/>
                  <a:pt x="3441619" y="570017"/>
                </a:cubicBezTo>
                <a:close/>
                <a:moveTo>
                  <a:pt x="3369857" y="570017"/>
                </a:moveTo>
                <a:cubicBezTo>
                  <a:pt x="3377879" y="570017"/>
                  <a:pt x="3382254" y="574392"/>
                  <a:pt x="3382254" y="582414"/>
                </a:cubicBezTo>
                <a:cubicBezTo>
                  <a:pt x="3382254" y="590436"/>
                  <a:pt x="3377879" y="596271"/>
                  <a:pt x="3369857" y="596271"/>
                </a:cubicBezTo>
                <a:cubicBezTo>
                  <a:pt x="3362564" y="596271"/>
                  <a:pt x="3356001" y="590436"/>
                  <a:pt x="3356001" y="582414"/>
                </a:cubicBezTo>
                <a:cubicBezTo>
                  <a:pt x="3356001" y="574392"/>
                  <a:pt x="3362564" y="570017"/>
                  <a:pt x="3369857" y="570017"/>
                </a:cubicBezTo>
                <a:close/>
                <a:moveTo>
                  <a:pt x="3299091" y="570017"/>
                </a:moveTo>
                <a:cubicBezTo>
                  <a:pt x="3305656" y="570017"/>
                  <a:pt x="3311491" y="574392"/>
                  <a:pt x="3311491" y="582414"/>
                </a:cubicBezTo>
                <a:cubicBezTo>
                  <a:pt x="3311491" y="590436"/>
                  <a:pt x="3305656" y="596271"/>
                  <a:pt x="3299091" y="596271"/>
                </a:cubicBezTo>
                <a:cubicBezTo>
                  <a:pt x="3291802" y="596271"/>
                  <a:pt x="3285240" y="590436"/>
                  <a:pt x="3285240" y="582414"/>
                </a:cubicBezTo>
                <a:cubicBezTo>
                  <a:pt x="3285240" y="574392"/>
                  <a:pt x="3291802" y="570017"/>
                  <a:pt x="3299091" y="570017"/>
                </a:cubicBezTo>
                <a:close/>
                <a:moveTo>
                  <a:pt x="3226803" y="570017"/>
                </a:moveTo>
                <a:cubicBezTo>
                  <a:pt x="3234823" y="570017"/>
                  <a:pt x="3240660" y="574392"/>
                  <a:pt x="3240660" y="582414"/>
                </a:cubicBezTo>
                <a:cubicBezTo>
                  <a:pt x="3240660" y="590436"/>
                  <a:pt x="3234823" y="596271"/>
                  <a:pt x="3226803" y="596271"/>
                </a:cubicBezTo>
                <a:cubicBezTo>
                  <a:pt x="3220242" y="596271"/>
                  <a:pt x="3214406" y="590436"/>
                  <a:pt x="3214406" y="582414"/>
                </a:cubicBezTo>
                <a:cubicBezTo>
                  <a:pt x="3214406" y="574392"/>
                  <a:pt x="3220242" y="570017"/>
                  <a:pt x="3226803" y="570017"/>
                </a:cubicBezTo>
                <a:close/>
                <a:moveTo>
                  <a:pt x="3152600" y="570017"/>
                </a:moveTo>
                <a:cubicBezTo>
                  <a:pt x="3159892" y="570017"/>
                  <a:pt x="3166454" y="574392"/>
                  <a:pt x="3166454" y="582414"/>
                </a:cubicBezTo>
                <a:cubicBezTo>
                  <a:pt x="3166454" y="590436"/>
                  <a:pt x="3159892" y="596271"/>
                  <a:pt x="3152600" y="596271"/>
                </a:cubicBezTo>
                <a:cubicBezTo>
                  <a:pt x="3146037" y="596271"/>
                  <a:pt x="3140203" y="590436"/>
                  <a:pt x="3140203" y="582414"/>
                </a:cubicBezTo>
                <a:cubicBezTo>
                  <a:pt x="3140203" y="574392"/>
                  <a:pt x="3146037" y="570017"/>
                  <a:pt x="3152600" y="570017"/>
                </a:cubicBezTo>
                <a:close/>
                <a:moveTo>
                  <a:pt x="3081770" y="570017"/>
                </a:moveTo>
                <a:cubicBezTo>
                  <a:pt x="3089064" y="570017"/>
                  <a:pt x="3095622" y="575851"/>
                  <a:pt x="3095622" y="582414"/>
                </a:cubicBezTo>
                <a:cubicBezTo>
                  <a:pt x="3095622" y="590436"/>
                  <a:pt x="3089064" y="596271"/>
                  <a:pt x="3081770" y="596271"/>
                </a:cubicBezTo>
                <a:cubicBezTo>
                  <a:pt x="3073746" y="596271"/>
                  <a:pt x="3069369" y="590436"/>
                  <a:pt x="3069369" y="582414"/>
                </a:cubicBezTo>
                <a:cubicBezTo>
                  <a:pt x="3069369" y="575851"/>
                  <a:pt x="3073746" y="570017"/>
                  <a:pt x="3081770" y="570017"/>
                </a:cubicBezTo>
                <a:close/>
                <a:moveTo>
                  <a:pt x="3013712" y="570017"/>
                </a:moveTo>
                <a:cubicBezTo>
                  <a:pt x="3021305" y="570017"/>
                  <a:pt x="3028132" y="575851"/>
                  <a:pt x="3028132" y="582414"/>
                </a:cubicBezTo>
                <a:cubicBezTo>
                  <a:pt x="3028132" y="590436"/>
                  <a:pt x="3021305" y="596271"/>
                  <a:pt x="3013712" y="596271"/>
                </a:cubicBezTo>
                <a:cubicBezTo>
                  <a:pt x="3005366" y="596271"/>
                  <a:pt x="2998537" y="590436"/>
                  <a:pt x="2998537" y="582414"/>
                </a:cubicBezTo>
                <a:cubicBezTo>
                  <a:pt x="2998537" y="575851"/>
                  <a:pt x="3005366" y="570017"/>
                  <a:pt x="3013712" y="570017"/>
                </a:cubicBezTo>
                <a:close/>
                <a:moveTo>
                  <a:pt x="2942491" y="570017"/>
                </a:moveTo>
                <a:cubicBezTo>
                  <a:pt x="2951049" y="570017"/>
                  <a:pt x="2957285" y="575851"/>
                  <a:pt x="2957285" y="582414"/>
                </a:cubicBezTo>
                <a:cubicBezTo>
                  <a:pt x="2957285" y="590436"/>
                  <a:pt x="2951049" y="596271"/>
                  <a:pt x="2942491" y="596271"/>
                </a:cubicBezTo>
                <a:cubicBezTo>
                  <a:pt x="2934710" y="596271"/>
                  <a:pt x="2927705" y="590436"/>
                  <a:pt x="2927705" y="582414"/>
                </a:cubicBezTo>
                <a:cubicBezTo>
                  <a:pt x="2927705" y="575851"/>
                  <a:pt x="2934710" y="570017"/>
                  <a:pt x="2942491" y="570017"/>
                </a:cubicBezTo>
                <a:close/>
                <a:moveTo>
                  <a:pt x="2868288" y="570017"/>
                </a:moveTo>
                <a:cubicBezTo>
                  <a:pt x="2876856" y="570017"/>
                  <a:pt x="2883082" y="575851"/>
                  <a:pt x="2883082" y="582414"/>
                </a:cubicBezTo>
                <a:cubicBezTo>
                  <a:pt x="2883082" y="590436"/>
                  <a:pt x="2876856" y="596271"/>
                  <a:pt x="2868288" y="596271"/>
                </a:cubicBezTo>
                <a:cubicBezTo>
                  <a:pt x="2860506" y="596271"/>
                  <a:pt x="2853502" y="590436"/>
                  <a:pt x="2853502" y="582414"/>
                </a:cubicBezTo>
                <a:cubicBezTo>
                  <a:pt x="2853502" y="575851"/>
                  <a:pt x="2860506" y="570017"/>
                  <a:pt x="2868288" y="570017"/>
                </a:cubicBezTo>
                <a:close/>
                <a:moveTo>
                  <a:pt x="2796532" y="570017"/>
                </a:moveTo>
                <a:cubicBezTo>
                  <a:pt x="2804552" y="570017"/>
                  <a:pt x="2808931" y="575851"/>
                  <a:pt x="2808931" y="582414"/>
                </a:cubicBezTo>
                <a:cubicBezTo>
                  <a:pt x="2808931" y="590436"/>
                  <a:pt x="2804552" y="596271"/>
                  <a:pt x="2796532" y="596271"/>
                </a:cubicBezTo>
                <a:cubicBezTo>
                  <a:pt x="2789240" y="596271"/>
                  <a:pt x="2782675" y="590436"/>
                  <a:pt x="2782675" y="582414"/>
                </a:cubicBezTo>
                <a:cubicBezTo>
                  <a:pt x="2782675" y="575851"/>
                  <a:pt x="2789240" y="570017"/>
                  <a:pt x="2796532" y="570017"/>
                </a:cubicBezTo>
                <a:close/>
                <a:moveTo>
                  <a:pt x="2725695" y="570017"/>
                </a:moveTo>
                <a:cubicBezTo>
                  <a:pt x="2731529" y="570017"/>
                  <a:pt x="2738097" y="575851"/>
                  <a:pt x="2738097" y="582414"/>
                </a:cubicBezTo>
                <a:cubicBezTo>
                  <a:pt x="2738097" y="590436"/>
                  <a:pt x="2731529" y="596271"/>
                  <a:pt x="2725695" y="596271"/>
                </a:cubicBezTo>
                <a:cubicBezTo>
                  <a:pt x="2717681" y="596271"/>
                  <a:pt x="2711843" y="590436"/>
                  <a:pt x="2711843" y="582414"/>
                </a:cubicBezTo>
                <a:cubicBezTo>
                  <a:pt x="2711843" y="575851"/>
                  <a:pt x="2717681" y="570017"/>
                  <a:pt x="2725695" y="570017"/>
                </a:cubicBezTo>
                <a:close/>
                <a:moveTo>
                  <a:pt x="2654867" y="570017"/>
                </a:moveTo>
                <a:cubicBezTo>
                  <a:pt x="2660705" y="570017"/>
                  <a:pt x="2667266" y="575851"/>
                  <a:pt x="2667266" y="582414"/>
                </a:cubicBezTo>
                <a:cubicBezTo>
                  <a:pt x="2667266" y="590436"/>
                  <a:pt x="2660705" y="596271"/>
                  <a:pt x="2654867" y="596271"/>
                </a:cubicBezTo>
                <a:cubicBezTo>
                  <a:pt x="2646847" y="596271"/>
                  <a:pt x="2641013" y="590436"/>
                  <a:pt x="2641013" y="582414"/>
                </a:cubicBezTo>
                <a:cubicBezTo>
                  <a:pt x="2641013" y="575851"/>
                  <a:pt x="2646847" y="570017"/>
                  <a:pt x="2654867" y="570017"/>
                </a:cubicBezTo>
                <a:close/>
                <a:moveTo>
                  <a:pt x="2582580" y="570017"/>
                </a:moveTo>
                <a:cubicBezTo>
                  <a:pt x="2589873" y="570017"/>
                  <a:pt x="2596435" y="575851"/>
                  <a:pt x="2596435" y="582414"/>
                </a:cubicBezTo>
                <a:cubicBezTo>
                  <a:pt x="2596435" y="590436"/>
                  <a:pt x="2589873" y="596271"/>
                  <a:pt x="2582580" y="596271"/>
                </a:cubicBezTo>
                <a:cubicBezTo>
                  <a:pt x="2576018" y="596271"/>
                  <a:pt x="2570184" y="590436"/>
                  <a:pt x="2570184" y="582414"/>
                </a:cubicBezTo>
                <a:cubicBezTo>
                  <a:pt x="2570184" y="575851"/>
                  <a:pt x="2576018" y="570017"/>
                  <a:pt x="2582580" y="570017"/>
                </a:cubicBezTo>
                <a:close/>
                <a:moveTo>
                  <a:pt x="2511026" y="570017"/>
                </a:moveTo>
                <a:cubicBezTo>
                  <a:pt x="2519047" y="570017"/>
                  <a:pt x="2525610" y="575851"/>
                  <a:pt x="2525610" y="582414"/>
                </a:cubicBezTo>
                <a:cubicBezTo>
                  <a:pt x="2525610" y="590436"/>
                  <a:pt x="2519047" y="596271"/>
                  <a:pt x="2511026" y="596271"/>
                </a:cubicBezTo>
                <a:cubicBezTo>
                  <a:pt x="2505193" y="596271"/>
                  <a:pt x="2499358" y="590436"/>
                  <a:pt x="2499358" y="582414"/>
                </a:cubicBezTo>
                <a:cubicBezTo>
                  <a:pt x="2499358" y="575851"/>
                  <a:pt x="2505193" y="570017"/>
                  <a:pt x="2511026" y="570017"/>
                </a:cubicBezTo>
                <a:close/>
                <a:moveTo>
                  <a:pt x="2440921" y="570017"/>
                </a:moveTo>
                <a:cubicBezTo>
                  <a:pt x="2448943" y="570017"/>
                  <a:pt x="2454778" y="575851"/>
                  <a:pt x="2454778" y="582414"/>
                </a:cubicBezTo>
                <a:cubicBezTo>
                  <a:pt x="2454778" y="590436"/>
                  <a:pt x="2448943" y="596271"/>
                  <a:pt x="2440921" y="596271"/>
                </a:cubicBezTo>
                <a:cubicBezTo>
                  <a:pt x="2433632" y="596271"/>
                  <a:pt x="2428525" y="590436"/>
                  <a:pt x="2428525" y="582414"/>
                </a:cubicBezTo>
                <a:cubicBezTo>
                  <a:pt x="2428525" y="575851"/>
                  <a:pt x="2433632" y="570017"/>
                  <a:pt x="2440921" y="570017"/>
                </a:cubicBezTo>
                <a:close/>
                <a:moveTo>
                  <a:pt x="2369108" y="570017"/>
                </a:moveTo>
                <a:cubicBezTo>
                  <a:pt x="2377669" y="570017"/>
                  <a:pt x="2383896" y="575851"/>
                  <a:pt x="2383896" y="582414"/>
                </a:cubicBezTo>
                <a:cubicBezTo>
                  <a:pt x="2383896" y="590436"/>
                  <a:pt x="2377669" y="596271"/>
                  <a:pt x="2369108" y="596271"/>
                </a:cubicBezTo>
                <a:cubicBezTo>
                  <a:pt x="2361324" y="596271"/>
                  <a:pt x="2354319" y="590436"/>
                  <a:pt x="2354319" y="582414"/>
                </a:cubicBezTo>
                <a:cubicBezTo>
                  <a:pt x="2354319" y="575851"/>
                  <a:pt x="2361324" y="570017"/>
                  <a:pt x="2369108" y="570017"/>
                </a:cubicBezTo>
                <a:close/>
                <a:moveTo>
                  <a:pt x="2298275" y="570017"/>
                </a:moveTo>
                <a:cubicBezTo>
                  <a:pt x="2306839" y="570017"/>
                  <a:pt x="2313064" y="575851"/>
                  <a:pt x="2313064" y="582414"/>
                </a:cubicBezTo>
                <a:cubicBezTo>
                  <a:pt x="2313064" y="590436"/>
                  <a:pt x="2306839" y="596271"/>
                  <a:pt x="2298275" y="596271"/>
                </a:cubicBezTo>
                <a:cubicBezTo>
                  <a:pt x="2290494" y="596271"/>
                  <a:pt x="2283487" y="590436"/>
                  <a:pt x="2283487" y="582414"/>
                </a:cubicBezTo>
                <a:cubicBezTo>
                  <a:pt x="2283487" y="575851"/>
                  <a:pt x="2290494" y="570017"/>
                  <a:pt x="2298275" y="570017"/>
                </a:cubicBezTo>
                <a:close/>
                <a:moveTo>
                  <a:pt x="2226512" y="570017"/>
                </a:moveTo>
                <a:cubicBezTo>
                  <a:pt x="2234534" y="570017"/>
                  <a:pt x="2238911" y="575851"/>
                  <a:pt x="2238911" y="582414"/>
                </a:cubicBezTo>
                <a:cubicBezTo>
                  <a:pt x="2238911" y="590436"/>
                  <a:pt x="2234534" y="596271"/>
                  <a:pt x="2226512" y="596271"/>
                </a:cubicBezTo>
                <a:cubicBezTo>
                  <a:pt x="2218490" y="596271"/>
                  <a:pt x="2212655" y="590436"/>
                  <a:pt x="2212655" y="582414"/>
                </a:cubicBezTo>
                <a:cubicBezTo>
                  <a:pt x="2212655" y="575851"/>
                  <a:pt x="2218490" y="570017"/>
                  <a:pt x="2226512" y="570017"/>
                </a:cubicBezTo>
                <a:close/>
                <a:moveTo>
                  <a:pt x="2155680" y="570017"/>
                </a:moveTo>
                <a:cubicBezTo>
                  <a:pt x="2161514" y="570017"/>
                  <a:pt x="2168079" y="575851"/>
                  <a:pt x="2168079" y="582414"/>
                </a:cubicBezTo>
                <a:cubicBezTo>
                  <a:pt x="2168079" y="590436"/>
                  <a:pt x="2161514" y="596271"/>
                  <a:pt x="2155680" y="596271"/>
                </a:cubicBezTo>
                <a:cubicBezTo>
                  <a:pt x="2147658" y="596271"/>
                  <a:pt x="2141823" y="590436"/>
                  <a:pt x="2141823" y="582414"/>
                </a:cubicBezTo>
                <a:cubicBezTo>
                  <a:pt x="2141823" y="575851"/>
                  <a:pt x="2147658" y="570017"/>
                  <a:pt x="2155680" y="570017"/>
                </a:cubicBezTo>
                <a:close/>
                <a:moveTo>
                  <a:pt x="2084846" y="570017"/>
                </a:moveTo>
                <a:cubicBezTo>
                  <a:pt x="2090680" y="570017"/>
                  <a:pt x="2097246" y="575851"/>
                  <a:pt x="2097246" y="582414"/>
                </a:cubicBezTo>
                <a:cubicBezTo>
                  <a:pt x="2097246" y="590436"/>
                  <a:pt x="2090680" y="596271"/>
                  <a:pt x="2084846" y="596271"/>
                </a:cubicBezTo>
                <a:cubicBezTo>
                  <a:pt x="2076824" y="596271"/>
                  <a:pt x="2070989" y="590436"/>
                  <a:pt x="2070989" y="582414"/>
                </a:cubicBezTo>
                <a:cubicBezTo>
                  <a:pt x="2070989" y="575851"/>
                  <a:pt x="2076824" y="570017"/>
                  <a:pt x="2084846" y="570017"/>
                </a:cubicBezTo>
                <a:close/>
                <a:moveTo>
                  <a:pt x="2011831" y="570017"/>
                </a:moveTo>
                <a:cubicBezTo>
                  <a:pt x="2019854" y="570017"/>
                  <a:pt x="2026416" y="575851"/>
                  <a:pt x="2026416" y="582414"/>
                </a:cubicBezTo>
                <a:cubicBezTo>
                  <a:pt x="2026416" y="590436"/>
                  <a:pt x="2019854" y="596271"/>
                  <a:pt x="2011831" y="596271"/>
                </a:cubicBezTo>
                <a:cubicBezTo>
                  <a:pt x="2005997" y="596271"/>
                  <a:pt x="2000163" y="590436"/>
                  <a:pt x="2000163" y="582414"/>
                </a:cubicBezTo>
                <a:cubicBezTo>
                  <a:pt x="2000163" y="575851"/>
                  <a:pt x="2005997" y="570017"/>
                  <a:pt x="2011831" y="570017"/>
                </a:cubicBezTo>
                <a:close/>
                <a:moveTo>
                  <a:pt x="1938359" y="570017"/>
                </a:moveTo>
                <a:cubicBezTo>
                  <a:pt x="1946379" y="570017"/>
                  <a:pt x="1952216" y="575851"/>
                  <a:pt x="1952216" y="583873"/>
                </a:cubicBezTo>
                <a:cubicBezTo>
                  <a:pt x="1952216" y="590436"/>
                  <a:pt x="1946379" y="596271"/>
                  <a:pt x="1938359" y="596271"/>
                </a:cubicBezTo>
                <a:cubicBezTo>
                  <a:pt x="1932525" y="596271"/>
                  <a:pt x="1925962" y="590436"/>
                  <a:pt x="1925962" y="583873"/>
                </a:cubicBezTo>
                <a:cubicBezTo>
                  <a:pt x="1925962" y="575851"/>
                  <a:pt x="1932525" y="570017"/>
                  <a:pt x="1938359" y="570017"/>
                </a:cubicBezTo>
                <a:close/>
                <a:moveTo>
                  <a:pt x="1867522" y="570017"/>
                </a:moveTo>
                <a:cubicBezTo>
                  <a:pt x="1875545" y="570017"/>
                  <a:pt x="1881382" y="575851"/>
                  <a:pt x="1881382" y="583873"/>
                </a:cubicBezTo>
                <a:cubicBezTo>
                  <a:pt x="1881382" y="590436"/>
                  <a:pt x="1875545" y="596271"/>
                  <a:pt x="1867522" y="596271"/>
                </a:cubicBezTo>
                <a:cubicBezTo>
                  <a:pt x="1860229" y="596271"/>
                  <a:pt x="1855124" y="590436"/>
                  <a:pt x="1855124" y="583873"/>
                </a:cubicBezTo>
                <a:cubicBezTo>
                  <a:pt x="1855124" y="575851"/>
                  <a:pt x="1860229" y="570017"/>
                  <a:pt x="1867522" y="570017"/>
                </a:cubicBezTo>
                <a:close/>
                <a:moveTo>
                  <a:pt x="1799082" y="570017"/>
                </a:moveTo>
                <a:cubicBezTo>
                  <a:pt x="1807643" y="570017"/>
                  <a:pt x="1813871" y="575851"/>
                  <a:pt x="1813871" y="583873"/>
                </a:cubicBezTo>
                <a:cubicBezTo>
                  <a:pt x="1813871" y="590436"/>
                  <a:pt x="1807643" y="596271"/>
                  <a:pt x="1799082" y="596271"/>
                </a:cubicBezTo>
                <a:cubicBezTo>
                  <a:pt x="1790521" y="596271"/>
                  <a:pt x="1784295" y="590436"/>
                  <a:pt x="1784295" y="583873"/>
                </a:cubicBezTo>
                <a:cubicBezTo>
                  <a:pt x="1784295" y="575851"/>
                  <a:pt x="1790521" y="570017"/>
                  <a:pt x="1799082" y="570017"/>
                </a:cubicBezTo>
                <a:close/>
                <a:moveTo>
                  <a:pt x="1728257" y="570017"/>
                </a:moveTo>
                <a:cubicBezTo>
                  <a:pt x="1736820" y="570017"/>
                  <a:pt x="1743046" y="575851"/>
                  <a:pt x="1743046" y="583873"/>
                </a:cubicBezTo>
                <a:cubicBezTo>
                  <a:pt x="1743046" y="590436"/>
                  <a:pt x="1736820" y="596271"/>
                  <a:pt x="1728257" y="596271"/>
                </a:cubicBezTo>
                <a:cubicBezTo>
                  <a:pt x="1719694" y="596271"/>
                  <a:pt x="1713467" y="590436"/>
                  <a:pt x="1713467" y="583873"/>
                </a:cubicBezTo>
                <a:cubicBezTo>
                  <a:pt x="1713467" y="575851"/>
                  <a:pt x="1719694" y="570017"/>
                  <a:pt x="1728257" y="570017"/>
                </a:cubicBezTo>
                <a:close/>
                <a:moveTo>
                  <a:pt x="1657426" y="570017"/>
                </a:moveTo>
                <a:cubicBezTo>
                  <a:pt x="1665210" y="570017"/>
                  <a:pt x="1672218" y="575851"/>
                  <a:pt x="1672218" y="583873"/>
                </a:cubicBezTo>
                <a:cubicBezTo>
                  <a:pt x="1672218" y="590436"/>
                  <a:pt x="1665210" y="596271"/>
                  <a:pt x="1657426" y="596271"/>
                </a:cubicBezTo>
                <a:cubicBezTo>
                  <a:pt x="1648867" y="596271"/>
                  <a:pt x="1642647" y="590436"/>
                  <a:pt x="1642647" y="583873"/>
                </a:cubicBezTo>
                <a:cubicBezTo>
                  <a:pt x="1642647" y="575851"/>
                  <a:pt x="1648867" y="570017"/>
                  <a:pt x="1657426" y="570017"/>
                </a:cubicBezTo>
                <a:close/>
                <a:moveTo>
                  <a:pt x="1582294" y="570017"/>
                </a:moveTo>
                <a:cubicBezTo>
                  <a:pt x="1589587" y="570017"/>
                  <a:pt x="1594694" y="575851"/>
                  <a:pt x="1594694" y="583873"/>
                </a:cubicBezTo>
                <a:cubicBezTo>
                  <a:pt x="1594694" y="590436"/>
                  <a:pt x="1589587" y="596271"/>
                  <a:pt x="1582294" y="596271"/>
                </a:cubicBezTo>
                <a:cubicBezTo>
                  <a:pt x="1574271" y="596271"/>
                  <a:pt x="1568438" y="590436"/>
                  <a:pt x="1568438" y="583873"/>
                </a:cubicBezTo>
                <a:cubicBezTo>
                  <a:pt x="1568438" y="575851"/>
                  <a:pt x="1574271" y="570017"/>
                  <a:pt x="1582294" y="570017"/>
                </a:cubicBezTo>
                <a:close/>
                <a:moveTo>
                  <a:pt x="1512190" y="570017"/>
                </a:moveTo>
                <a:cubicBezTo>
                  <a:pt x="1518025" y="570017"/>
                  <a:pt x="1523859" y="575851"/>
                  <a:pt x="1523859" y="583873"/>
                </a:cubicBezTo>
                <a:cubicBezTo>
                  <a:pt x="1523859" y="590436"/>
                  <a:pt x="1518025" y="596271"/>
                  <a:pt x="1512190" y="596271"/>
                </a:cubicBezTo>
                <a:cubicBezTo>
                  <a:pt x="1504169" y="596271"/>
                  <a:pt x="1497607" y="590436"/>
                  <a:pt x="1497607" y="583873"/>
                </a:cubicBezTo>
                <a:cubicBezTo>
                  <a:pt x="1497607" y="575851"/>
                  <a:pt x="1504169" y="570017"/>
                  <a:pt x="1512190" y="570017"/>
                </a:cubicBezTo>
                <a:close/>
                <a:moveTo>
                  <a:pt x="1440623" y="570017"/>
                </a:moveTo>
                <a:cubicBezTo>
                  <a:pt x="1447188" y="570017"/>
                  <a:pt x="1453020" y="575851"/>
                  <a:pt x="1453020" y="583873"/>
                </a:cubicBezTo>
                <a:cubicBezTo>
                  <a:pt x="1453020" y="590436"/>
                  <a:pt x="1447188" y="596271"/>
                  <a:pt x="1440623" y="596271"/>
                </a:cubicBezTo>
                <a:cubicBezTo>
                  <a:pt x="1433333" y="596271"/>
                  <a:pt x="1426771" y="590436"/>
                  <a:pt x="1426771" y="583873"/>
                </a:cubicBezTo>
                <a:cubicBezTo>
                  <a:pt x="1426771" y="575851"/>
                  <a:pt x="1433333" y="570017"/>
                  <a:pt x="1440623" y="570017"/>
                </a:cubicBezTo>
                <a:close/>
                <a:moveTo>
                  <a:pt x="1368341" y="570017"/>
                </a:moveTo>
                <a:cubicBezTo>
                  <a:pt x="1376363" y="570017"/>
                  <a:pt x="1382194" y="575851"/>
                  <a:pt x="1382194" y="583873"/>
                </a:cubicBezTo>
                <a:cubicBezTo>
                  <a:pt x="1382194" y="590436"/>
                  <a:pt x="1376363" y="596271"/>
                  <a:pt x="1368341" y="596271"/>
                </a:cubicBezTo>
                <a:cubicBezTo>
                  <a:pt x="1362508" y="596271"/>
                  <a:pt x="1355945" y="590436"/>
                  <a:pt x="1355945" y="583873"/>
                </a:cubicBezTo>
                <a:cubicBezTo>
                  <a:pt x="1355945" y="575851"/>
                  <a:pt x="1362508" y="570017"/>
                  <a:pt x="1368341" y="570017"/>
                </a:cubicBezTo>
                <a:close/>
                <a:moveTo>
                  <a:pt x="1297515" y="570017"/>
                </a:moveTo>
                <a:cubicBezTo>
                  <a:pt x="1305535" y="570017"/>
                  <a:pt x="1311369" y="575851"/>
                  <a:pt x="1311369" y="583873"/>
                </a:cubicBezTo>
                <a:cubicBezTo>
                  <a:pt x="1311369" y="590436"/>
                  <a:pt x="1305535" y="596271"/>
                  <a:pt x="1297515" y="596271"/>
                </a:cubicBezTo>
                <a:cubicBezTo>
                  <a:pt x="1291680" y="596271"/>
                  <a:pt x="1285116" y="590436"/>
                  <a:pt x="1285116" y="583873"/>
                </a:cubicBezTo>
                <a:cubicBezTo>
                  <a:pt x="1285116" y="575851"/>
                  <a:pt x="1289492" y="570017"/>
                  <a:pt x="1297515" y="570017"/>
                </a:cubicBezTo>
                <a:close/>
                <a:moveTo>
                  <a:pt x="1226680" y="570017"/>
                </a:moveTo>
                <a:cubicBezTo>
                  <a:pt x="1233973" y="570017"/>
                  <a:pt x="1240537" y="575851"/>
                  <a:pt x="1240537" y="583873"/>
                </a:cubicBezTo>
                <a:cubicBezTo>
                  <a:pt x="1240537" y="590436"/>
                  <a:pt x="1233973" y="596271"/>
                  <a:pt x="1226680" y="596271"/>
                </a:cubicBezTo>
                <a:cubicBezTo>
                  <a:pt x="1218671" y="596271"/>
                  <a:pt x="1214296" y="590436"/>
                  <a:pt x="1214296" y="583873"/>
                </a:cubicBezTo>
                <a:cubicBezTo>
                  <a:pt x="1214296" y="575851"/>
                  <a:pt x="1218671" y="570017"/>
                  <a:pt x="1226680" y="570017"/>
                </a:cubicBezTo>
                <a:close/>
                <a:moveTo>
                  <a:pt x="1154879" y="570017"/>
                </a:moveTo>
                <a:cubicBezTo>
                  <a:pt x="1162662" y="570017"/>
                  <a:pt x="1169669" y="575851"/>
                  <a:pt x="1169669" y="583873"/>
                </a:cubicBezTo>
                <a:cubicBezTo>
                  <a:pt x="1169669" y="590436"/>
                  <a:pt x="1162662" y="596271"/>
                  <a:pt x="1154879" y="596271"/>
                </a:cubicBezTo>
                <a:cubicBezTo>
                  <a:pt x="1146319" y="596271"/>
                  <a:pt x="1140090" y="590436"/>
                  <a:pt x="1140090" y="583873"/>
                </a:cubicBezTo>
                <a:cubicBezTo>
                  <a:pt x="1140090" y="575851"/>
                  <a:pt x="1146319" y="570017"/>
                  <a:pt x="1154879" y="570017"/>
                </a:cubicBezTo>
                <a:close/>
                <a:moveTo>
                  <a:pt x="1084053" y="570017"/>
                </a:moveTo>
                <a:cubicBezTo>
                  <a:pt x="1091836" y="570017"/>
                  <a:pt x="1098840" y="575851"/>
                  <a:pt x="1098840" y="583873"/>
                </a:cubicBezTo>
                <a:cubicBezTo>
                  <a:pt x="1098840" y="590436"/>
                  <a:pt x="1091836" y="596271"/>
                  <a:pt x="1084053" y="596271"/>
                </a:cubicBezTo>
                <a:cubicBezTo>
                  <a:pt x="1075487" y="596271"/>
                  <a:pt x="1069263" y="590436"/>
                  <a:pt x="1069263" y="583873"/>
                </a:cubicBezTo>
                <a:cubicBezTo>
                  <a:pt x="1069263" y="575851"/>
                  <a:pt x="1075487" y="570017"/>
                  <a:pt x="1084053" y="570017"/>
                </a:cubicBezTo>
                <a:close/>
                <a:moveTo>
                  <a:pt x="1013010" y="570017"/>
                </a:moveTo>
                <a:cubicBezTo>
                  <a:pt x="1020306" y="570017"/>
                  <a:pt x="1024682" y="575851"/>
                  <a:pt x="1024682" y="583873"/>
                </a:cubicBezTo>
                <a:cubicBezTo>
                  <a:pt x="1024682" y="590436"/>
                  <a:pt x="1020306" y="596271"/>
                  <a:pt x="1013010" y="596271"/>
                </a:cubicBezTo>
                <a:cubicBezTo>
                  <a:pt x="1004991" y="596271"/>
                  <a:pt x="998433" y="590436"/>
                  <a:pt x="998433" y="583873"/>
                </a:cubicBezTo>
                <a:cubicBezTo>
                  <a:pt x="998433" y="575851"/>
                  <a:pt x="1004991" y="570017"/>
                  <a:pt x="1013010" y="570017"/>
                </a:cubicBezTo>
                <a:close/>
                <a:moveTo>
                  <a:pt x="941458" y="570017"/>
                </a:moveTo>
                <a:cubicBezTo>
                  <a:pt x="948019" y="570017"/>
                  <a:pt x="953857" y="575851"/>
                  <a:pt x="953857" y="583873"/>
                </a:cubicBezTo>
                <a:cubicBezTo>
                  <a:pt x="953857" y="590436"/>
                  <a:pt x="948019" y="596271"/>
                  <a:pt x="941458" y="596271"/>
                </a:cubicBezTo>
                <a:cubicBezTo>
                  <a:pt x="934166" y="596271"/>
                  <a:pt x="927601" y="590436"/>
                  <a:pt x="927601" y="583873"/>
                </a:cubicBezTo>
                <a:cubicBezTo>
                  <a:pt x="927601" y="575851"/>
                  <a:pt x="934166" y="570017"/>
                  <a:pt x="941458" y="570017"/>
                </a:cubicBezTo>
                <a:close/>
                <a:moveTo>
                  <a:pt x="870626" y="570017"/>
                </a:moveTo>
                <a:cubicBezTo>
                  <a:pt x="877192" y="570017"/>
                  <a:pt x="883027" y="575851"/>
                  <a:pt x="883027" y="583873"/>
                </a:cubicBezTo>
                <a:cubicBezTo>
                  <a:pt x="883027" y="590436"/>
                  <a:pt x="877192" y="596271"/>
                  <a:pt x="870626" y="596271"/>
                </a:cubicBezTo>
                <a:cubicBezTo>
                  <a:pt x="863333" y="596271"/>
                  <a:pt x="856772" y="591895"/>
                  <a:pt x="856772" y="583873"/>
                </a:cubicBezTo>
                <a:cubicBezTo>
                  <a:pt x="856772" y="575851"/>
                  <a:pt x="863333" y="570017"/>
                  <a:pt x="870626" y="570017"/>
                </a:cubicBezTo>
                <a:close/>
                <a:moveTo>
                  <a:pt x="798340" y="570017"/>
                </a:moveTo>
                <a:cubicBezTo>
                  <a:pt x="806360" y="570017"/>
                  <a:pt x="812193" y="575851"/>
                  <a:pt x="812193" y="583873"/>
                </a:cubicBezTo>
                <a:cubicBezTo>
                  <a:pt x="812193" y="591895"/>
                  <a:pt x="806360" y="596271"/>
                  <a:pt x="798340" y="596271"/>
                </a:cubicBezTo>
                <a:cubicBezTo>
                  <a:pt x="792504" y="596271"/>
                  <a:pt x="785941" y="591895"/>
                  <a:pt x="785941" y="583873"/>
                </a:cubicBezTo>
                <a:cubicBezTo>
                  <a:pt x="785941" y="575851"/>
                  <a:pt x="792504" y="570017"/>
                  <a:pt x="798340" y="570017"/>
                </a:cubicBezTo>
                <a:close/>
                <a:moveTo>
                  <a:pt x="724135" y="570017"/>
                </a:moveTo>
                <a:cubicBezTo>
                  <a:pt x="731429" y="570017"/>
                  <a:pt x="737991" y="575851"/>
                  <a:pt x="737991" y="583873"/>
                </a:cubicBezTo>
                <a:cubicBezTo>
                  <a:pt x="737991" y="591895"/>
                  <a:pt x="731429" y="596271"/>
                  <a:pt x="724135" y="596271"/>
                </a:cubicBezTo>
                <a:cubicBezTo>
                  <a:pt x="717571" y="596271"/>
                  <a:pt x="711737" y="591895"/>
                  <a:pt x="711737" y="583873"/>
                </a:cubicBezTo>
                <a:cubicBezTo>
                  <a:pt x="711737" y="575851"/>
                  <a:pt x="717571" y="570017"/>
                  <a:pt x="724135" y="570017"/>
                </a:cubicBezTo>
                <a:close/>
                <a:moveTo>
                  <a:pt x="653306" y="570017"/>
                </a:moveTo>
                <a:cubicBezTo>
                  <a:pt x="660598" y="570017"/>
                  <a:pt x="667161" y="575851"/>
                  <a:pt x="667161" y="583873"/>
                </a:cubicBezTo>
                <a:cubicBezTo>
                  <a:pt x="667161" y="591895"/>
                  <a:pt x="660598" y="596271"/>
                  <a:pt x="653306" y="596271"/>
                </a:cubicBezTo>
                <a:cubicBezTo>
                  <a:pt x="645286" y="596271"/>
                  <a:pt x="640910" y="591895"/>
                  <a:pt x="640910" y="583873"/>
                </a:cubicBezTo>
                <a:cubicBezTo>
                  <a:pt x="640910" y="575851"/>
                  <a:pt x="645286" y="570017"/>
                  <a:pt x="653306" y="570017"/>
                </a:cubicBezTo>
                <a:close/>
                <a:moveTo>
                  <a:pt x="584865" y="570017"/>
                </a:moveTo>
                <a:cubicBezTo>
                  <a:pt x="592648" y="570017"/>
                  <a:pt x="599654" y="575851"/>
                  <a:pt x="599654" y="583873"/>
                </a:cubicBezTo>
                <a:cubicBezTo>
                  <a:pt x="599654" y="591895"/>
                  <a:pt x="592648" y="596271"/>
                  <a:pt x="584865" y="596271"/>
                </a:cubicBezTo>
                <a:cubicBezTo>
                  <a:pt x="576307" y="596271"/>
                  <a:pt x="570076" y="591895"/>
                  <a:pt x="570076" y="583873"/>
                </a:cubicBezTo>
                <a:cubicBezTo>
                  <a:pt x="570076" y="575851"/>
                  <a:pt x="576307" y="570017"/>
                  <a:pt x="584865" y="570017"/>
                </a:cubicBezTo>
                <a:close/>
                <a:moveTo>
                  <a:pt x="513668" y="570017"/>
                </a:moveTo>
                <a:cubicBezTo>
                  <a:pt x="522015" y="570017"/>
                  <a:pt x="528846" y="575851"/>
                  <a:pt x="528846" y="583873"/>
                </a:cubicBezTo>
                <a:cubicBezTo>
                  <a:pt x="528846" y="591895"/>
                  <a:pt x="522015" y="596271"/>
                  <a:pt x="513668" y="596271"/>
                </a:cubicBezTo>
                <a:cubicBezTo>
                  <a:pt x="506076" y="596271"/>
                  <a:pt x="499248" y="591895"/>
                  <a:pt x="499248" y="583873"/>
                </a:cubicBezTo>
                <a:cubicBezTo>
                  <a:pt x="499248" y="575851"/>
                  <a:pt x="506076" y="570017"/>
                  <a:pt x="513668" y="570017"/>
                </a:cubicBezTo>
                <a:close/>
                <a:moveTo>
                  <a:pt x="439833" y="570017"/>
                </a:moveTo>
                <a:cubicBezTo>
                  <a:pt x="448394" y="570017"/>
                  <a:pt x="454623" y="575851"/>
                  <a:pt x="454623" y="583873"/>
                </a:cubicBezTo>
                <a:cubicBezTo>
                  <a:pt x="454623" y="591895"/>
                  <a:pt x="448394" y="596271"/>
                  <a:pt x="439833" y="596271"/>
                </a:cubicBezTo>
                <a:cubicBezTo>
                  <a:pt x="432049" y="596271"/>
                  <a:pt x="425044" y="591895"/>
                  <a:pt x="425044" y="583873"/>
                </a:cubicBezTo>
                <a:cubicBezTo>
                  <a:pt x="425044" y="575851"/>
                  <a:pt x="432049" y="570017"/>
                  <a:pt x="439833" y="570017"/>
                </a:cubicBezTo>
                <a:close/>
                <a:moveTo>
                  <a:pt x="368072" y="570017"/>
                </a:moveTo>
                <a:cubicBezTo>
                  <a:pt x="376089" y="570017"/>
                  <a:pt x="380467" y="575851"/>
                  <a:pt x="380467" y="583873"/>
                </a:cubicBezTo>
                <a:cubicBezTo>
                  <a:pt x="380467" y="591895"/>
                  <a:pt x="376089" y="596271"/>
                  <a:pt x="368072" y="596271"/>
                </a:cubicBezTo>
                <a:cubicBezTo>
                  <a:pt x="360778" y="596271"/>
                  <a:pt x="354211" y="591895"/>
                  <a:pt x="354211" y="583873"/>
                </a:cubicBezTo>
                <a:cubicBezTo>
                  <a:pt x="354211" y="575851"/>
                  <a:pt x="360778" y="570017"/>
                  <a:pt x="368072" y="570017"/>
                </a:cubicBezTo>
                <a:close/>
                <a:moveTo>
                  <a:pt x="3081772" y="499186"/>
                </a:moveTo>
                <a:cubicBezTo>
                  <a:pt x="3089064" y="499186"/>
                  <a:pt x="3095622" y="503561"/>
                  <a:pt x="3095622" y="511583"/>
                </a:cubicBezTo>
                <a:cubicBezTo>
                  <a:pt x="3095622" y="518876"/>
                  <a:pt x="3089064" y="525440"/>
                  <a:pt x="3081772" y="525440"/>
                </a:cubicBezTo>
                <a:cubicBezTo>
                  <a:pt x="3073748" y="525440"/>
                  <a:pt x="3069372" y="518876"/>
                  <a:pt x="3069372" y="511583"/>
                </a:cubicBezTo>
                <a:cubicBezTo>
                  <a:pt x="3069372" y="503561"/>
                  <a:pt x="3073748" y="499186"/>
                  <a:pt x="3081772" y="499186"/>
                </a:cubicBezTo>
                <a:close/>
                <a:moveTo>
                  <a:pt x="3013712" y="499186"/>
                </a:moveTo>
                <a:cubicBezTo>
                  <a:pt x="3021305" y="499186"/>
                  <a:pt x="3028135" y="503561"/>
                  <a:pt x="3028135" y="511583"/>
                </a:cubicBezTo>
                <a:cubicBezTo>
                  <a:pt x="3028135" y="518876"/>
                  <a:pt x="3021305" y="525440"/>
                  <a:pt x="3013712" y="525440"/>
                </a:cubicBezTo>
                <a:cubicBezTo>
                  <a:pt x="3005368" y="525440"/>
                  <a:pt x="2998539" y="518876"/>
                  <a:pt x="2998539" y="511583"/>
                </a:cubicBezTo>
                <a:cubicBezTo>
                  <a:pt x="2998539" y="503561"/>
                  <a:pt x="3005368" y="499186"/>
                  <a:pt x="3013712" y="499186"/>
                </a:cubicBezTo>
                <a:close/>
                <a:moveTo>
                  <a:pt x="2942491" y="499186"/>
                </a:moveTo>
                <a:cubicBezTo>
                  <a:pt x="2951052" y="499186"/>
                  <a:pt x="2957285" y="503561"/>
                  <a:pt x="2957285" y="511583"/>
                </a:cubicBezTo>
                <a:cubicBezTo>
                  <a:pt x="2957285" y="518876"/>
                  <a:pt x="2951052" y="525440"/>
                  <a:pt x="2942491" y="525440"/>
                </a:cubicBezTo>
                <a:cubicBezTo>
                  <a:pt x="2934710" y="525440"/>
                  <a:pt x="2927705" y="518876"/>
                  <a:pt x="2927705" y="511583"/>
                </a:cubicBezTo>
                <a:cubicBezTo>
                  <a:pt x="2927705" y="503561"/>
                  <a:pt x="2934710" y="499186"/>
                  <a:pt x="2942491" y="499186"/>
                </a:cubicBezTo>
                <a:close/>
                <a:moveTo>
                  <a:pt x="2868291" y="499186"/>
                </a:moveTo>
                <a:cubicBezTo>
                  <a:pt x="2876856" y="499186"/>
                  <a:pt x="2883082" y="503561"/>
                  <a:pt x="2883082" y="511583"/>
                </a:cubicBezTo>
                <a:cubicBezTo>
                  <a:pt x="2883082" y="518876"/>
                  <a:pt x="2876856" y="525440"/>
                  <a:pt x="2868291" y="525440"/>
                </a:cubicBezTo>
                <a:cubicBezTo>
                  <a:pt x="2860509" y="525440"/>
                  <a:pt x="2853502" y="518876"/>
                  <a:pt x="2853502" y="511583"/>
                </a:cubicBezTo>
                <a:cubicBezTo>
                  <a:pt x="2853502" y="503561"/>
                  <a:pt x="2860509" y="499186"/>
                  <a:pt x="2868291" y="499186"/>
                </a:cubicBezTo>
                <a:close/>
                <a:moveTo>
                  <a:pt x="2796533" y="499186"/>
                </a:moveTo>
                <a:cubicBezTo>
                  <a:pt x="2804555" y="499186"/>
                  <a:pt x="2808931" y="503561"/>
                  <a:pt x="2808931" y="511583"/>
                </a:cubicBezTo>
                <a:cubicBezTo>
                  <a:pt x="2808931" y="518876"/>
                  <a:pt x="2804555" y="525440"/>
                  <a:pt x="2796533" y="525440"/>
                </a:cubicBezTo>
                <a:cubicBezTo>
                  <a:pt x="2789240" y="525440"/>
                  <a:pt x="2782678" y="518876"/>
                  <a:pt x="2782678" y="511583"/>
                </a:cubicBezTo>
                <a:cubicBezTo>
                  <a:pt x="2782678" y="503561"/>
                  <a:pt x="2789240" y="499186"/>
                  <a:pt x="2796533" y="499186"/>
                </a:cubicBezTo>
                <a:close/>
                <a:moveTo>
                  <a:pt x="2725695" y="499186"/>
                </a:moveTo>
                <a:cubicBezTo>
                  <a:pt x="2731532" y="499186"/>
                  <a:pt x="2738097" y="503561"/>
                  <a:pt x="2738097" y="511583"/>
                </a:cubicBezTo>
                <a:cubicBezTo>
                  <a:pt x="2738097" y="518876"/>
                  <a:pt x="2731532" y="525440"/>
                  <a:pt x="2725695" y="525440"/>
                </a:cubicBezTo>
                <a:cubicBezTo>
                  <a:pt x="2717681" y="525440"/>
                  <a:pt x="2711846" y="518876"/>
                  <a:pt x="2711846" y="511583"/>
                </a:cubicBezTo>
                <a:cubicBezTo>
                  <a:pt x="2711846" y="503561"/>
                  <a:pt x="2717681" y="499186"/>
                  <a:pt x="2725695" y="499186"/>
                </a:cubicBezTo>
                <a:close/>
                <a:moveTo>
                  <a:pt x="2654870" y="499186"/>
                </a:moveTo>
                <a:cubicBezTo>
                  <a:pt x="2660705" y="499186"/>
                  <a:pt x="2667266" y="503561"/>
                  <a:pt x="2667266" y="511583"/>
                </a:cubicBezTo>
                <a:cubicBezTo>
                  <a:pt x="2667266" y="518876"/>
                  <a:pt x="2660705" y="525440"/>
                  <a:pt x="2654870" y="525440"/>
                </a:cubicBezTo>
                <a:cubicBezTo>
                  <a:pt x="2646847" y="525440"/>
                  <a:pt x="2641013" y="518876"/>
                  <a:pt x="2641013" y="511583"/>
                </a:cubicBezTo>
                <a:cubicBezTo>
                  <a:pt x="2641013" y="503561"/>
                  <a:pt x="2646847" y="499186"/>
                  <a:pt x="2654870" y="499186"/>
                </a:cubicBezTo>
                <a:close/>
                <a:moveTo>
                  <a:pt x="2582580" y="499186"/>
                </a:moveTo>
                <a:cubicBezTo>
                  <a:pt x="2589873" y="499186"/>
                  <a:pt x="2596435" y="503561"/>
                  <a:pt x="2596435" y="511583"/>
                </a:cubicBezTo>
                <a:cubicBezTo>
                  <a:pt x="2596435" y="518876"/>
                  <a:pt x="2589873" y="525440"/>
                  <a:pt x="2582580" y="525440"/>
                </a:cubicBezTo>
                <a:cubicBezTo>
                  <a:pt x="2576018" y="525440"/>
                  <a:pt x="2570184" y="518876"/>
                  <a:pt x="2570184" y="511583"/>
                </a:cubicBezTo>
                <a:cubicBezTo>
                  <a:pt x="2570184" y="503561"/>
                  <a:pt x="2576018" y="499186"/>
                  <a:pt x="2582580" y="499186"/>
                </a:cubicBezTo>
                <a:close/>
                <a:moveTo>
                  <a:pt x="2511026" y="499186"/>
                </a:moveTo>
                <a:cubicBezTo>
                  <a:pt x="2519047" y="499186"/>
                  <a:pt x="2525610" y="503561"/>
                  <a:pt x="2525610" y="511583"/>
                </a:cubicBezTo>
                <a:cubicBezTo>
                  <a:pt x="2525610" y="518876"/>
                  <a:pt x="2519047" y="525440"/>
                  <a:pt x="2511026" y="525440"/>
                </a:cubicBezTo>
                <a:cubicBezTo>
                  <a:pt x="2505194" y="525440"/>
                  <a:pt x="2499361" y="518876"/>
                  <a:pt x="2499361" y="511583"/>
                </a:cubicBezTo>
                <a:cubicBezTo>
                  <a:pt x="2499361" y="503561"/>
                  <a:pt x="2503735" y="499186"/>
                  <a:pt x="2511026" y="499186"/>
                </a:cubicBezTo>
                <a:close/>
                <a:moveTo>
                  <a:pt x="2440924" y="499186"/>
                </a:moveTo>
                <a:cubicBezTo>
                  <a:pt x="2448944" y="499186"/>
                  <a:pt x="2454781" y="505020"/>
                  <a:pt x="2454781" y="511583"/>
                </a:cubicBezTo>
                <a:cubicBezTo>
                  <a:pt x="2454781" y="518876"/>
                  <a:pt x="2448944" y="525440"/>
                  <a:pt x="2440924" y="525440"/>
                </a:cubicBezTo>
                <a:cubicBezTo>
                  <a:pt x="2433632" y="525440"/>
                  <a:pt x="2428527" y="518876"/>
                  <a:pt x="2428527" y="511583"/>
                </a:cubicBezTo>
                <a:cubicBezTo>
                  <a:pt x="2428527" y="505020"/>
                  <a:pt x="2433632" y="499186"/>
                  <a:pt x="2440924" y="499186"/>
                </a:cubicBezTo>
                <a:close/>
                <a:moveTo>
                  <a:pt x="2369108" y="499186"/>
                </a:moveTo>
                <a:cubicBezTo>
                  <a:pt x="2377672" y="499186"/>
                  <a:pt x="2383898" y="505020"/>
                  <a:pt x="2383898" y="511583"/>
                </a:cubicBezTo>
                <a:cubicBezTo>
                  <a:pt x="2383898" y="518876"/>
                  <a:pt x="2377672" y="525440"/>
                  <a:pt x="2369108" y="525440"/>
                </a:cubicBezTo>
                <a:cubicBezTo>
                  <a:pt x="2361327" y="525440"/>
                  <a:pt x="2354319" y="518876"/>
                  <a:pt x="2354319" y="511583"/>
                </a:cubicBezTo>
                <a:cubicBezTo>
                  <a:pt x="2354319" y="505020"/>
                  <a:pt x="2361327" y="499186"/>
                  <a:pt x="2369108" y="499186"/>
                </a:cubicBezTo>
                <a:close/>
                <a:moveTo>
                  <a:pt x="2298278" y="499186"/>
                </a:moveTo>
                <a:cubicBezTo>
                  <a:pt x="2306839" y="499186"/>
                  <a:pt x="2313066" y="505020"/>
                  <a:pt x="2313066" y="511583"/>
                </a:cubicBezTo>
                <a:cubicBezTo>
                  <a:pt x="2313066" y="518876"/>
                  <a:pt x="2306839" y="525440"/>
                  <a:pt x="2298278" y="525440"/>
                </a:cubicBezTo>
                <a:cubicBezTo>
                  <a:pt x="2290494" y="525440"/>
                  <a:pt x="2283488" y="518876"/>
                  <a:pt x="2283488" y="511583"/>
                </a:cubicBezTo>
                <a:cubicBezTo>
                  <a:pt x="2283488" y="505020"/>
                  <a:pt x="2290494" y="499186"/>
                  <a:pt x="2298278" y="499186"/>
                </a:cubicBezTo>
                <a:close/>
                <a:moveTo>
                  <a:pt x="2226514" y="499186"/>
                </a:moveTo>
                <a:cubicBezTo>
                  <a:pt x="2234534" y="499186"/>
                  <a:pt x="2238914" y="505020"/>
                  <a:pt x="2238914" y="511583"/>
                </a:cubicBezTo>
                <a:cubicBezTo>
                  <a:pt x="2238914" y="518876"/>
                  <a:pt x="2234534" y="525440"/>
                  <a:pt x="2226514" y="525440"/>
                </a:cubicBezTo>
                <a:cubicBezTo>
                  <a:pt x="2218492" y="525440"/>
                  <a:pt x="2212655" y="518876"/>
                  <a:pt x="2212655" y="511583"/>
                </a:cubicBezTo>
                <a:cubicBezTo>
                  <a:pt x="2212655" y="505020"/>
                  <a:pt x="2218492" y="499186"/>
                  <a:pt x="2226514" y="499186"/>
                </a:cubicBezTo>
                <a:close/>
                <a:moveTo>
                  <a:pt x="2155680" y="499186"/>
                </a:moveTo>
                <a:cubicBezTo>
                  <a:pt x="2161514" y="499186"/>
                  <a:pt x="2168079" y="505020"/>
                  <a:pt x="2168079" y="511583"/>
                </a:cubicBezTo>
                <a:cubicBezTo>
                  <a:pt x="2168079" y="518876"/>
                  <a:pt x="2161514" y="525440"/>
                  <a:pt x="2155680" y="525440"/>
                </a:cubicBezTo>
                <a:cubicBezTo>
                  <a:pt x="2147658" y="525440"/>
                  <a:pt x="2141823" y="518876"/>
                  <a:pt x="2141823" y="511583"/>
                </a:cubicBezTo>
                <a:cubicBezTo>
                  <a:pt x="2141823" y="505020"/>
                  <a:pt x="2147658" y="499186"/>
                  <a:pt x="2155680" y="499186"/>
                </a:cubicBezTo>
                <a:close/>
                <a:moveTo>
                  <a:pt x="2084846" y="499186"/>
                </a:moveTo>
                <a:cubicBezTo>
                  <a:pt x="2090680" y="499186"/>
                  <a:pt x="2097246" y="505020"/>
                  <a:pt x="2097246" y="511583"/>
                </a:cubicBezTo>
                <a:cubicBezTo>
                  <a:pt x="2097246" y="518876"/>
                  <a:pt x="2090680" y="525440"/>
                  <a:pt x="2084846" y="525440"/>
                </a:cubicBezTo>
                <a:cubicBezTo>
                  <a:pt x="2076824" y="525440"/>
                  <a:pt x="2070991" y="518876"/>
                  <a:pt x="2070991" y="511583"/>
                </a:cubicBezTo>
                <a:cubicBezTo>
                  <a:pt x="2070991" y="505020"/>
                  <a:pt x="2076824" y="499186"/>
                  <a:pt x="2084846" y="499186"/>
                </a:cubicBezTo>
                <a:close/>
                <a:moveTo>
                  <a:pt x="2011831" y="499186"/>
                </a:moveTo>
                <a:cubicBezTo>
                  <a:pt x="2019855" y="499186"/>
                  <a:pt x="2026416" y="505020"/>
                  <a:pt x="2026416" y="511583"/>
                </a:cubicBezTo>
                <a:cubicBezTo>
                  <a:pt x="2026416" y="518876"/>
                  <a:pt x="2019855" y="525440"/>
                  <a:pt x="2011831" y="525440"/>
                </a:cubicBezTo>
                <a:cubicBezTo>
                  <a:pt x="2005998" y="525440"/>
                  <a:pt x="2000165" y="518876"/>
                  <a:pt x="2000165" y="511583"/>
                </a:cubicBezTo>
                <a:cubicBezTo>
                  <a:pt x="2000165" y="505020"/>
                  <a:pt x="2005998" y="499186"/>
                  <a:pt x="2011831" y="499186"/>
                </a:cubicBezTo>
                <a:close/>
                <a:moveTo>
                  <a:pt x="1938362" y="499186"/>
                </a:moveTo>
                <a:cubicBezTo>
                  <a:pt x="1946382" y="499186"/>
                  <a:pt x="1952216" y="505020"/>
                  <a:pt x="1952216" y="511583"/>
                </a:cubicBezTo>
                <a:cubicBezTo>
                  <a:pt x="1952216" y="518876"/>
                  <a:pt x="1946382" y="525440"/>
                  <a:pt x="1938362" y="525440"/>
                </a:cubicBezTo>
                <a:cubicBezTo>
                  <a:pt x="1932525" y="525440"/>
                  <a:pt x="1925965" y="518876"/>
                  <a:pt x="1925965" y="511583"/>
                </a:cubicBezTo>
                <a:cubicBezTo>
                  <a:pt x="1925965" y="505020"/>
                  <a:pt x="1932525" y="499186"/>
                  <a:pt x="1938362" y="499186"/>
                </a:cubicBezTo>
                <a:close/>
                <a:moveTo>
                  <a:pt x="1867525" y="499186"/>
                </a:moveTo>
                <a:cubicBezTo>
                  <a:pt x="1875547" y="499186"/>
                  <a:pt x="1881384" y="505020"/>
                  <a:pt x="1881384" y="511583"/>
                </a:cubicBezTo>
                <a:cubicBezTo>
                  <a:pt x="1881384" y="518876"/>
                  <a:pt x="1875547" y="525440"/>
                  <a:pt x="1867525" y="525440"/>
                </a:cubicBezTo>
                <a:cubicBezTo>
                  <a:pt x="1860232" y="525440"/>
                  <a:pt x="1855126" y="518876"/>
                  <a:pt x="1855126" y="511583"/>
                </a:cubicBezTo>
                <a:cubicBezTo>
                  <a:pt x="1855126" y="505020"/>
                  <a:pt x="1860232" y="499186"/>
                  <a:pt x="1867525" y="499186"/>
                </a:cubicBezTo>
                <a:close/>
                <a:moveTo>
                  <a:pt x="1799085" y="499186"/>
                </a:moveTo>
                <a:cubicBezTo>
                  <a:pt x="1807644" y="499186"/>
                  <a:pt x="1813871" y="505020"/>
                  <a:pt x="1813871" y="511583"/>
                </a:cubicBezTo>
                <a:cubicBezTo>
                  <a:pt x="1813871" y="518876"/>
                  <a:pt x="1807644" y="525440"/>
                  <a:pt x="1799085" y="525440"/>
                </a:cubicBezTo>
                <a:cubicBezTo>
                  <a:pt x="1790521" y="525440"/>
                  <a:pt x="1784295" y="518876"/>
                  <a:pt x="1784295" y="511583"/>
                </a:cubicBezTo>
                <a:cubicBezTo>
                  <a:pt x="1784295" y="505020"/>
                  <a:pt x="1790521" y="499186"/>
                  <a:pt x="1799085" y="499186"/>
                </a:cubicBezTo>
                <a:close/>
                <a:moveTo>
                  <a:pt x="1728257" y="499186"/>
                </a:moveTo>
                <a:cubicBezTo>
                  <a:pt x="1736822" y="499186"/>
                  <a:pt x="1743046" y="505020"/>
                  <a:pt x="1743046" y="511583"/>
                </a:cubicBezTo>
                <a:cubicBezTo>
                  <a:pt x="1743046" y="518876"/>
                  <a:pt x="1736822" y="525440"/>
                  <a:pt x="1728257" y="525440"/>
                </a:cubicBezTo>
                <a:cubicBezTo>
                  <a:pt x="1719694" y="525440"/>
                  <a:pt x="1713469" y="518876"/>
                  <a:pt x="1713469" y="511583"/>
                </a:cubicBezTo>
                <a:cubicBezTo>
                  <a:pt x="1713469" y="505020"/>
                  <a:pt x="1719694" y="499186"/>
                  <a:pt x="1728257" y="499186"/>
                </a:cubicBezTo>
                <a:close/>
                <a:moveTo>
                  <a:pt x="1657426" y="499186"/>
                </a:moveTo>
                <a:cubicBezTo>
                  <a:pt x="1665210" y="499186"/>
                  <a:pt x="1672218" y="505020"/>
                  <a:pt x="1672218" y="511583"/>
                </a:cubicBezTo>
                <a:cubicBezTo>
                  <a:pt x="1672218" y="518876"/>
                  <a:pt x="1665210" y="525440"/>
                  <a:pt x="1657426" y="525440"/>
                </a:cubicBezTo>
                <a:cubicBezTo>
                  <a:pt x="1648867" y="525440"/>
                  <a:pt x="1642647" y="518876"/>
                  <a:pt x="1642647" y="511583"/>
                </a:cubicBezTo>
                <a:cubicBezTo>
                  <a:pt x="1642647" y="505020"/>
                  <a:pt x="1648867" y="499186"/>
                  <a:pt x="1657426" y="499186"/>
                </a:cubicBezTo>
                <a:close/>
                <a:moveTo>
                  <a:pt x="1582294" y="499186"/>
                </a:moveTo>
                <a:cubicBezTo>
                  <a:pt x="1589590" y="499186"/>
                  <a:pt x="1594694" y="505020"/>
                  <a:pt x="1594694" y="511583"/>
                </a:cubicBezTo>
                <a:cubicBezTo>
                  <a:pt x="1594694" y="518876"/>
                  <a:pt x="1589590" y="525440"/>
                  <a:pt x="1582294" y="525440"/>
                </a:cubicBezTo>
                <a:cubicBezTo>
                  <a:pt x="1574271" y="525440"/>
                  <a:pt x="1568438" y="518876"/>
                  <a:pt x="1568438" y="511583"/>
                </a:cubicBezTo>
                <a:cubicBezTo>
                  <a:pt x="1568438" y="505020"/>
                  <a:pt x="1574271" y="499186"/>
                  <a:pt x="1582294" y="499186"/>
                </a:cubicBezTo>
                <a:close/>
                <a:moveTo>
                  <a:pt x="1512192" y="499186"/>
                </a:moveTo>
                <a:cubicBezTo>
                  <a:pt x="1518025" y="499186"/>
                  <a:pt x="1523862" y="505020"/>
                  <a:pt x="1523862" y="511583"/>
                </a:cubicBezTo>
                <a:cubicBezTo>
                  <a:pt x="1523862" y="518876"/>
                  <a:pt x="1518025" y="525440"/>
                  <a:pt x="1512192" y="525440"/>
                </a:cubicBezTo>
                <a:cubicBezTo>
                  <a:pt x="1504169" y="525440"/>
                  <a:pt x="1497607" y="518876"/>
                  <a:pt x="1497607" y="511583"/>
                </a:cubicBezTo>
                <a:cubicBezTo>
                  <a:pt x="1497607" y="505020"/>
                  <a:pt x="1504169" y="499186"/>
                  <a:pt x="1512192" y="499186"/>
                </a:cubicBezTo>
                <a:close/>
                <a:moveTo>
                  <a:pt x="1440623" y="499186"/>
                </a:moveTo>
                <a:cubicBezTo>
                  <a:pt x="1447188" y="499186"/>
                  <a:pt x="1453023" y="505020"/>
                  <a:pt x="1453023" y="511583"/>
                </a:cubicBezTo>
                <a:cubicBezTo>
                  <a:pt x="1453023" y="518876"/>
                  <a:pt x="1447188" y="525440"/>
                  <a:pt x="1440623" y="525440"/>
                </a:cubicBezTo>
                <a:cubicBezTo>
                  <a:pt x="1433333" y="525440"/>
                  <a:pt x="1426771" y="518876"/>
                  <a:pt x="1426771" y="511583"/>
                </a:cubicBezTo>
                <a:cubicBezTo>
                  <a:pt x="1426771" y="505020"/>
                  <a:pt x="1433333" y="499186"/>
                  <a:pt x="1440623" y="499186"/>
                </a:cubicBezTo>
                <a:close/>
                <a:moveTo>
                  <a:pt x="1368341" y="499186"/>
                </a:moveTo>
                <a:cubicBezTo>
                  <a:pt x="1376363" y="499186"/>
                  <a:pt x="1382196" y="505020"/>
                  <a:pt x="1382196" y="511583"/>
                </a:cubicBezTo>
                <a:cubicBezTo>
                  <a:pt x="1382196" y="518876"/>
                  <a:pt x="1376363" y="525440"/>
                  <a:pt x="1368341" y="525440"/>
                </a:cubicBezTo>
                <a:cubicBezTo>
                  <a:pt x="1362508" y="525440"/>
                  <a:pt x="1355948" y="518876"/>
                  <a:pt x="1355948" y="511583"/>
                </a:cubicBezTo>
                <a:cubicBezTo>
                  <a:pt x="1355948" y="505020"/>
                  <a:pt x="1362508" y="499186"/>
                  <a:pt x="1368341" y="499186"/>
                </a:cubicBezTo>
                <a:close/>
                <a:moveTo>
                  <a:pt x="1297515" y="499186"/>
                </a:moveTo>
                <a:cubicBezTo>
                  <a:pt x="1305538" y="499186"/>
                  <a:pt x="1311369" y="505020"/>
                  <a:pt x="1311369" y="513042"/>
                </a:cubicBezTo>
                <a:cubicBezTo>
                  <a:pt x="1311369" y="518876"/>
                  <a:pt x="1305538" y="525440"/>
                  <a:pt x="1297515" y="525440"/>
                </a:cubicBezTo>
                <a:cubicBezTo>
                  <a:pt x="1289492" y="525440"/>
                  <a:pt x="1285118" y="518876"/>
                  <a:pt x="1285118" y="513042"/>
                </a:cubicBezTo>
                <a:cubicBezTo>
                  <a:pt x="1285118" y="505020"/>
                  <a:pt x="1289492" y="499186"/>
                  <a:pt x="1297515" y="499186"/>
                </a:cubicBezTo>
                <a:close/>
                <a:moveTo>
                  <a:pt x="1225700" y="499186"/>
                </a:moveTo>
                <a:cubicBezTo>
                  <a:pt x="1233484" y="499186"/>
                  <a:pt x="1240491" y="505020"/>
                  <a:pt x="1240491" y="513042"/>
                </a:cubicBezTo>
                <a:cubicBezTo>
                  <a:pt x="1240491" y="518876"/>
                  <a:pt x="1233484" y="525440"/>
                  <a:pt x="1225700" y="525440"/>
                </a:cubicBezTo>
                <a:cubicBezTo>
                  <a:pt x="1217156" y="525440"/>
                  <a:pt x="1210925" y="518876"/>
                  <a:pt x="1210925" y="513042"/>
                </a:cubicBezTo>
                <a:cubicBezTo>
                  <a:pt x="1210925" y="505020"/>
                  <a:pt x="1217156" y="499186"/>
                  <a:pt x="1225700" y="499186"/>
                </a:cubicBezTo>
                <a:close/>
                <a:moveTo>
                  <a:pt x="1154881" y="499186"/>
                </a:moveTo>
                <a:cubicBezTo>
                  <a:pt x="1162665" y="499186"/>
                  <a:pt x="1169669" y="505020"/>
                  <a:pt x="1169669" y="513042"/>
                </a:cubicBezTo>
                <a:cubicBezTo>
                  <a:pt x="1169669" y="518876"/>
                  <a:pt x="1162665" y="525440"/>
                  <a:pt x="1154881" y="525440"/>
                </a:cubicBezTo>
                <a:cubicBezTo>
                  <a:pt x="1146323" y="525440"/>
                  <a:pt x="1140095" y="518876"/>
                  <a:pt x="1140095" y="513042"/>
                </a:cubicBezTo>
                <a:cubicBezTo>
                  <a:pt x="1140095" y="505020"/>
                  <a:pt x="1146323" y="499186"/>
                  <a:pt x="1154881" y="499186"/>
                </a:cubicBezTo>
                <a:close/>
                <a:moveTo>
                  <a:pt x="1084053" y="499186"/>
                </a:moveTo>
                <a:cubicBezTo>
                  <a:pt x="1091836" y="499186"/>
                  <a:pt x="1098842" y="505020"/>
                  <a:pt x="1098842" y="513042"/>
                </a:cubicBezTo>
                <a:cubicBezTo>
                  <a:pt x="1098842" y="518876"/>
                  <a:pt x="1091836" y="525440"/>
                  <a:pt x="1084053" y="525440"/>
                </a:cubicBezTo>
                <a:cubicBezTo>
                  <a:pt x="1075492" y="525440"/>
                  <a:pt x="1069267" y="518876"/>
                  <a:pt x="1069267" y="513042"/>
                </a:cubicBezTo>
                <a:cubicBezTo>
                  <a:pt x="1069267" y="505020"/>
                  <a:pt x="1075492" y="499186"/>
                  <a:pt x="1084053" y="499186"/>
                </a:cubicBezTo>
                <a:close/>
                <a:moveTo>
                  <a:pt x="1013012" y="499186"/>
                </a:moveTo>
                <a:cubicBezTo>
                  <a:pt x="1020310" y="499186"/>
                  <a:pt x="1024685" y="505020"/>
                  <a:pt x="1024685" y="513042"/>
                </a:cubicBezTo>
                <a:cubicBezTo>
                  <a:pt x="1024685" y="518876"/>
                  <a:pt x="1020310" y="525440"/>
                  <a:pt x="1013012" y="525440"/>
                </a:cubicBezTo>
                <a:cubicBezTo>
                  <a:pt x="1004998" y="525440"/>
                  <a:pt x="998433" y="518876"/>
                  <a:pt x="998433" y="513042"/>
                </a:cubicBezTo>
                <a:cubicBezTo>
                  <a:pt x="998433" y="505020"/>
                  <a:pt x="1004998" y="499186"/>
                  <a:pt x="1013012" y="499186"/>
                </a:cubicBezTo>
                <a:close/>
                <a:moveTo>
                  <a:pt x="941461" y="499186"/>
                </a:moveTo>
                <a:cubicBezTo>
                  <a:pt x="948026" y="499186"/>
                  <a:pt x="953861" y="505020"/>
                  <a:pt x="953861" y="513042"/>
                </a:cubicBezTo>
                <a:cubicBezTo>
                  <a:pt x="953861" y="518876"/>
                  <a:pt x="948026" y="525440"/>
                  <a:pt x="941461" y="525440"/>
                </a:cubicBezTo>
                <a:cubicBezTo>
                  <a:pt x="934167" y="525440"/>
                  <a:pt x="927607" y="518876"/>
                  <a:pt x="927607" y="513042"/>
                </a:cubicBezTo>
                <a:cubicBezTo>
                  <a:pt x="927607" y="505020"/>
                  <a:pt x="934167" y="499186"/>
                  <a:pt x="941461" y="499186"/>
                </a:cubicBezTo>
                <a:close/>
                <a:moveTo>
                  <a:pt x="870626" y="499186"/>
                </a:moveTo>
                <a:cubicBezTo>
                  <a:pt x="877192" y="499186"/>
                  <a:pt x="883027" y="505020"/>
                  <a:pt x="883027" y="513042"/>
                </a:cubicBezTo>
                <a:cubicBezTo>
                  <a:pt x="883027" y="518876"/>
                  <a:pt x="877192" y="525440"/>
                  <a:pt x="870626" y="525440"/>
                </a:cubicBezTo>
                <a:cubicBezTo>
                  <a:pt x="863340" y="525440"/>
                  <a:pt x="856774" y="518876"/>
                  <a:pt x="856774" y="513042"/>
                </a:cubicBezTo>
                <a:cubicBezTo>
                  <a:pt x="856774" y="505020"/>
                  <a:pt x="863340" y="499186"/>
                  <a:pt x="870626" y="499186"/>
                </a:cubicBezTo>
                <a:close/>
                <a:moveTo>
                  <a:pt x="798340" y="499186"/>
                </a:moveTo>
                <a:cubicBezTo>
                  <a:pt x="806362" y="499186"/>
                  <a:pt x="812196" y="505020"/>
                  <a:pt x="812196" y="513042"/>
                </a:cubicBezTo>
                <a:cubicBezTo>
                  <a:pt x="812196" y="518876"/>
                  <a:pt x="806362" y="525440"/>
                  <a:pt x="798340" y="525440"/>
                </a:cubicBezTo>
                <a:cubicBezTo>
                  <a:pt x="792508" y="525440"/>
                  <a:pt x="785941" y="518876"/>
                  <a:pt x="785941" y="513042"/>
                </a:cubicBezTo>
                <a:cubicBezTo>
                  <a:pt x="785941" y="505020"/>
                  <a:pt x="792508" y="499186"/>
                  <a:pt x="798340" y="499186"/>
                </a:cubicBezTo>
                <a:close/>
                <a:moveTo>
                  <a:pt x="724135" y="499186"/>
                </a:moveTo>
                <a:cubicBezTo>
                  <a:pt x="731429" y="499186"/>
                  <a:pt x="737991" y="505020"/>
                  <a:pt x="737991" y="513042"/>
                </a:cubicBezTo>
                <a:cubicBezTo>
                  <a:pt x="737991" y="518876"/>
                  <a:pt x="731429" y="525440"/>
                  <a:pt x="724135" y="525440"/>
                </a:cubicBezTo>
                <a:cubicBezTo>
                  <a:pt x="717574" y="525440"/>
                  <a:pt x="711744" y="518876"/>
                  <a:pt x="711744" y="513042"/>
                </a:cubicBezTo>
                <a:cubicBezTo>
                  <a:pt x="711744" y="505020"/>
                  <a:pt x="717574" y="499186"/>
                  <a:pt x="724135" y="499186"/>
                </a:cubicBezTo>
                <a:close/>
                <a:moveTo>
                  <a:pt x="653306" y="499186"/>
                </a:moveTo>
                <a:cubicBezTo>
                  <a:pt x="660598" y="499186"/>
                  <a:pt x="667164" y="505020"/>
                  <a:pt x="667164" y="513042"/>
                </a:cubicBezTo>
                <a:cubicBezTo>
                  <a:pt x="667164" y="518876"/>
                  <a:pt x="660598" y="525440"/>
                  <a:pt x="653306" y="525440"/>
                </a:cubicBezTo>
                <a:cubicBezTo>
                  <a:pt x="645287" y="525440"/>
                  <a:pt x="640910" y="518876"/>
                  <a:pt x="640910" y="513042"/>
                </a:cubicBezTo>
                <a:cubicBezTo>
                  <a:pt x="640910" y="505020"/>
                  <a:pt x="645287" y="499186"/>
                  <a:pt x="653306" y="499186"/>
                </a:cubicBezTo>
                <a:close/>
                <a:moveTo>
                  <a:pt x="584869" y="499186"/>
                </a:moveTo>
                <a:cubicBezTo>
                  <a:pt x="592652" y="499186"/>
                  <a:pt x="599654" y="505020"/>
                  <a:pt x="599654" y="513042"/>
                </a:cubicBezTo>
                <a:cubicBezTo>
                  <a:pt x="599654" y="518876"/>
                  <a:pt x="592652" y="525440"/>
                  <a:pt x="584869" y="525440"/>
                </a:cubicBezTo>
                <a:cubicBezTo>
                  <a:pt x="576309" y="525440"/>
                  <a:pt x="570076" y="518876"/>
                  <a:pt x="570076" y="513042"/>
                </a:cubicBezTo>
                <a:cubicBezTo>
                  <a:pt x="570076" y="505020"/>
                  <a:pt x="576309" y="499186"/>
                  <a:pt x="584869" y="499186"/>
                </a:cubicBezTo>
                <a:close/>
                <a:moveTo>
                  <a:pt x="513670" y="499186"/>
                </a:moveTo>
                <a:cubicBezTo>
                  <a:pt x="522020" y="499186"/>
                  <a:pt x="528846" y="505020"/>
                  <a:pt x="528846" y="513042"/>
                </a:cubicBezTo>
                <a:cubicBezTo>
                  <a:pt x="528846" y="518876"/>
                  <a:pt x="522020" y="525440"/>
                  <a:pt x="513670" y="525440"/>
                </a:cubicBezTo>
                <a:cubicBezTo>
                  <a:pt x="506076" y="525440"/>
                  <a:pt x="499248" y="518876"/>
                  <a:pt x="499248" y="513042"/>
                </a:cubicBezTo>
                <a:cubicBezTo>
                  <a:pt x="499248" y="505020"/>
                  <a:pt x="506076" y="499186"/>
                  <a:pt x="513670" y="499186"/>
                </a:cubicBezTo>
                <a:close/>
                <a:moveTo>
                  <a:pt x="3939871" y="495814"/>
                </a:moveTo>
                <a:cubicBezTo>
                  <a:pt x="3946434" y="495814"/>
                  <a:pt x="3952268" y="502041"/>
                  <a:pt x="3952268" y="510602"/>
                </a:cubicBezTo>
                <a:cubicBezTo>
                  <a:pt x="3952268" y="518386"/>
                  <a:pt x="3946434" y="525391"/>
                  <a:pt x="3939871" y="525391"/>
                </a:cubicBezTo>
                <a:cubicBezTo>
                  <a:pt x="3932578" y="525391"/>
                  <a:pt x="3926015" y="518386"/>
                  <a:pt x="3926015" y="510602"/>
                </a:cubicBezTo>
                <a:cubicBezTo>
                  <a:pt x="3926015" y="502041"/>
                  <a:pt x="3932578" y="495814"/>
                  <a:pt x="3939871" y="495814"/>
                </a:cubicBezTo>
                <a:close/>
                <a:moveTo>
                  <a:pt x="3869042" y="495814"/>
                </a:moveTo>
                <a:cubicBezTo>
                  <a:pt x="3875605" y="495814"/>
                  <a:pt x="3881439" y="502041"/>
                  <a:pt x="3881439" y="510602"/>
                </a:cubicBezTo>
                <a:cubicBezTo>
                  <a:pt x="3881439" y="518386"/>
                  <a:pt x="3875605" y="525391"/>
                  <a:pt x="3869042" y="525391"/>
                </a:cubicBezTo>
                <a:cubicBezTo>
                  <a:pt x="3861749" y="525391"/>
                  <a:pt x="3855186" y="518386"/>
                  <a:pt x="3855186" y="510602"/>
                </a:cubicBezTo>
                <a:cubicBezTo>
                  <a:pt x="3855186" y="502041"/>
                  <a:pt x="3861749" y="495814"/>
                  <a:pt x="3869042" y="495814"/>
                </a:cubicBezTo>
                <a:close/>
                <a:moveTo>
                  <a:pt x="3796752" y="495814"/>
                </a:moveTo>
                <a:cubicBezTo>
                  <a:pt x="3804774" y="495814"/>
                  <a:pt x="3810608" y="502041"/>
                  <a:pt x="3810608" y="510602"/>
                </a:cubicBezTo>
                <a:cubicBezTo>
                  <a:pt x="3810608" y="518386"/>
                  <a:pt x="3804774" y="525391"/>
                  <a:pt x="3796752" y="525391"/>
                </a:cubicBezTo>
                <a:cubicBezTo>
                  <a:pt x="3790918" y="525391"/>
                  <a:pt x="3784355" y="518386"/>
                  <a:pt x="3784355" y="510602"/>
                </a:cubicBezTo>
                <a:cubicBezTo>
                  <a:pt x="3784355" y="502041"/>
                  <a:pt x="3790918" y="495814"/>
                  <a:pt x="3796752" y="495814"/>
                </a:cubicBezTo>
                <a:close/>
                <a:moveTo>
                  <a:pt x="3725922" y="495814"/>
                </a:moveTo>
                <a:cubicBezTo>
                  <a:pt x="3733944" y="495814"/>
                  <a:pt x="3739778" y="502041"/>
                  <a:pt x="3739778" y="510602"/>
                </a:cubicBezTo>
                <a:cubicBezTo>
                  <a:pt x="3739778" y="518386"/>
                  <a:pt x="3733944" y="525391"/>
                  <a:pt x="3725922" y="525391"/>
                </a:cubicBezTo>
                <a:cubicBezTo>
                  <a:pt x="3719359" y="525391"/>
                  <a:pt x="3713525" y="518386"/>
                  <a:pt x="3713525" y="510602"/>
                </a:cubicBezTo>
                <a:cubicBezTo>
                  <a:pt x="3713525" y="502041"/>
                  <a:pt x="3719359" y="495814"/>
                  <a:pt x="3725922" y="495814"/>
                </a:cubicBezTo>
                <a:close/>
                <a:moveTo>
                  <a:pt x="3655091" y="495814"/>
                </a:moveTo>
                <a:cubicBezTo>
                  <a:pt x="3662384" y="495814"/>
                  <a:pt x="3668947" y="502041"/>
                  <a:pt x="3668947" y="510602"/>
                </a:cubicBezTo>
                <a:cubicBezTo>
                  <a:pt x="3668947" y="518386"/>
                  <a:pt x="3662384" y="525391"/>
                  <a:pt x="3655091" y="525391"/>
                </a:cubicBezTo>
                <a:cubicBezTo>
                  <a:pt x="3647069" y="525391"/>
                  <a:pt x="3642694" y="518386"/>
                  <a:pt x="3642694" y="510602"/>
                </a:cubicBezTo>
                <a:cubicBezTo>
                  <a:pt x="3642694" y="502041"/>
                  <a:pt x="3647069" y="495814"/>
                  <a:pt x="3655091" y="495814"/>
                </a:cubicBezTo>
                <a:close/>
                <a:moveTo>
                  <a:pt x="3583280" y="495814"/>
                </a:moveTo>
                <a:cubicBezTo>
                  <a:pt x="3591064" y="495814"/>
                  <a:pt x="3598069" y="502041"/>
                  <a:pt x="3598069" y="510602"/>
                </a:cubicBezTo>
                <a:cubicBezTo>
                  <a:pt x="3598069" y="518386"/>
                  <a:pt x="3591064" y="525391"/>
                  <a:pt x="3583280" y="525391"/>
                </a:cubicBezTo>
                <a:cubicBezTo>
                  <a:pt x="3574718" y="525391"/>
                  <a:pt x="3568491" y="518386"/>
                  <a:pt x="3568491" y="510602"/>
                </a:cubicBezTo>
                <a:cubicBezTo>
                  <a:pt x="3568491" y="502041"/>
                  <a:pt x="3574718" y="495814"/>
                  <a:pt x="3583280" y="495814"/>
                </a:cubicBezTo>
                <a:close/>
                <a:moveTo>
                  <a:pt x="3512449" y="495814"/>
                </a:moveTo>
                <a:cubicBezTo>
                  <a:pt x="3520232" y="495814"/>
                  <a:pt x="3527237" y="502041"/>
                  <a:pt x="3527237" y="510602"/>
                </a:cubicBezTo>
                <a:cubicBezTo>
                  <a:pt x="3527237" y="518386"/>
                  <a:pt x="3520232" y="525391"/>
                  <a:pt x="3512449" y="525391"/>
                </a:cubicBezTo>
                <a:cubicBezTo>
                  <a:pt x="3503887" y="525391"/>
                  <a:pt x="3497661" y="518386"/>
                  <a:pt x="3497661" y="510602"/>
                </a:cubicBezTo>
                <a:cubicBezTo>
                  <a:pt x="3497661" y="502041"/>
                  <a:pt x="3503887" y="495814"/>
                  <a:pt x="3512449" y="495814"/>
                </a:cubicBezTo>
                <a:close/>
                <a:moveTo>
                  <a:pt x="3440686" y="495814"/>
                </a:moveTo>
                <a:cubicBezTo>
                  <a:pt x="3448708" y="495814"/>
                  <a:pt x="3453083" y="502041"/>
                  <a:pt x="3453083" y="510602"/>
                </a:cubicBezTo>
                <a:cubicBezTo>
                  <a:pt x="3453083" y="518386"/>
                  <a:pt x="3448708" y="525391"/>
                  <a:pt x="3440686" y="525391"/>
                </a:cubicBezTo>
                <a:cubicBezTo>
                  <a:pt x="3433393" y="525391"/>
                  <a:pt x="3426830" y="518386"/>
                  <a:pt x="3426830" y="510602"/>
                </a:cubicBezTo>
                <a:cubicBezTo>
                  <a:pt x="3426830" y="502041"/>
                  <a:pt x="3433393" y="495814"/>
                  <a:pt x="3440686" y="495814"/>
                </a:cubicBezTo>
                <a:close/>
                <a:moveTo>
                  <a:pt x="3369857" y="495814"/>
                </a:moveTo>
                <a:cubicBezTo>
                  <a:pt x="3376420" y="495814"/>
                  <a:pt x="3382254" y="502041"/>
                  <a:pt x="3382254" y="510602"/>
                </a:cubicBezTo>
                <a:cubicBezTo>
                  <a:pt x="3382254" y="518386"/>
                  <a:pt x="3376420" y="525391"/>
                  <a:pt x="3369857" y="525391"/>
                </a:cubicBezTo>
                <a:cubicBezTo>
                  <a:pt x="3362564" y="525391"/>
                  <a:pt x="3356001" y="518386"/>
                  <a:pt x="3356001" y="510602"/>
                </a:cubicBezTo>
                <a:cubicBezTo>
                  <a:pt x="3356001" y="502041"/>
                  <a:pt x="3362564" y="495814"/>
                  <a:pt x="3369857" y="495814"/>
                </a:cubicBezTo>
                <a:close/>
                <a:moveTo>
                  <a:pt x="3299094" y="495814"/>
                </a:moveTo>
                <a:cubicBezTo>
                  <a:pt x="3305656" y="495814"/>
                  <a:pt x="3311491" y="502041"/>
                  <a:pt x="3311491" y="510602"/>
                </a:cubicBezTo>
                <a:cubicBezTo>
                  <a:pt x="3311491" y="518386"/>
                  <a:pt x="3305656" y="525391"/>
                  <a:pt x="3299094" y="525391"/>
                </a:cubicBezTo>
                <a:cubicBezTo>
                  <a:pt x="3291802" y="525391"/>
                  <a:pt x="3285240" y="518386"/>
                  <a:pt x="3285240" y="510602"/>
                </a:cubicBezTo>
                <a:cubicBezTo>
                  <a:pt x="3285240" y="502041"/>
                  <a:pt x="3291802" y="495814"/>
                  <a:pt x="3299094" y="495814"/>
                </a:cubicBezTo>
                <a:close/>
                <a:moveTo>
                  <a:pt x="3226805" y="495814"/>
                </a:moveTo>
                <a:cubicBezTo>
                  <a:pt x="3234825" y="495814"/>
                  <a:pt x="3240660" y="502041"/>
                  <a:pt x="3240660" y="510602"/>
                </a:cubicBezTo>
                <a:cubicBezTo>
                  <a:pt x="3240660" y="518386"/>
                  <a:pt x="3234825" y="525391"/>
                  <a:pt x="3226805" y="525391"/>
                </a:cubicBezTo>
                <a:cubicBezTo>
                  <a:pt x="3220242" y="525391"/>
                  <a:pt x="3214406" y="518386"/>
                  <a:pt x="3214406" y="510602"/>
                </a:cubicBezTo>
                <a:cubicBezTo>
                  <a:pt x="3214406" y="502041"/>
                  <a:pt x="3220242" y="495814"/>
                  <a:pt x="3226805" y="495814"/>
                </a:cubicBezTo>
                <a:close/>
                <a:moveTo>
                  <a:pt x="3152602" y="495814"/>
                </a:moveTo>
                <a:cubicBezTo>
                  <a:pt x="3159895" y="495814"/>
                  <a:pt x="3166454" y="502041"/>
                  <a:pt x="3166454" y="510602"/>
                </a:cubicBezTo>
                <a:cubicBezTo>
                  <a:pt x="3166454" y="518386"/>
                  <a:pt x="3159895" y="525391"/>
                  <a:pt x="3152602" y="525391"/>
                </a:cubicBezTo>
                <a:cubicBezTo>
                  <a:pt x="3146038" y="525391"/>
                  <a:pt x="3140203" y="518386"/>
                  <a:pt x="3140203" y="510602"/>
                </a:cubicBezTo>
                <a:cubicBezTo>
                  <a:pt x="3140203" y="502041"/>
                  <a:pt x="3146038" y="495814"/>
                  <a:pt x="3152602" y="495814"/>
                </a:cubicBezTo>
                <a:close/>
                <a:moveTo>
                  <a:pt x="2439944" y="428356"/>
                </a:moveTo>
                <a:cubicBezTo>
                  <a:pt x="2448502" y="428356"/>
                  <a:pt x="2454729" y="432731"/>
                  <a:pt x="2454729" y="440753"/>
                </a:cubicBezTo>
                <a:cubicBezTo>
                  <a:pt x="2454729" y="448046"/>
                  <a:pt x="2448502" y="454610"/>
                  <a:pt x="2439944" y="454610"/>
                </a:cubicBezTo>
                <a:cubicBezTo>
                  <a:pt x="2432159" y="454610"/>
                  <a:pt x="2425156" y="448046"/>
                  <a:pt x="2425156" y="440753"/>
                </a:cubicBezTo>
                <a:cubicBezTo>
                  <a:pt x="2425156" y="432731"/>
                  <a:pt x="2432159" y="428356"/>
                  <a:pt x="2439944" y="428356"/>
                </a:cubicBezTo>
                <a:close/>
                <a:moveTo>
                  <a:pt x="2369110" y="428356"/>
                </a:moveTo>
                <a:cubicBezTo>
                  <a:pt x="2377672" y="428356"/>
                  <a:pt x="2383898" y="432731"/>
                  <a:pt x="2383898" y="440753"/>
                </a:cubicBezTo>
                <a:cubicBezTo>
                  <a:pt x="2383898" y="448046"/>
                  <a:pt x="2377672" y="454610"/>
                  <a:pt x="2369110" y="454610"/>
                </a:cubicBezTo>
                <a:cubicBezTo>
                  <a:pt x="2361327" y="454610"/>
                  <a:pt x="2354319" y="448046"/>
                  <a:pt x="2354319" y="440753"/>
                </a:cubicBezTo>
                <a:cubicBezTo>
                  <a:pt x="2354319" y="432731"/>
                  <a:pt x="2361327" y="428356"/>
                  <a:pt x="2369110" y="428356"/>
                </a:cubicBezTo>
                <a:close/>
                <a:moveTo>
                  <a:pt x="2298278" y="428356"/>
                </a:moveTo>
                <a:cubicBezTo>
                  <a:pt x="2306842" y="428356"/>
                  <a:pt x="2313066" y="432731"/>
                  <a:pt x="2313066" y="440753"/>
                </a:cubicBezTo>
                <a:cubicBezTo>
                  <a:pt x="2313066" y="448046"/>
                  <a:pt x="2306842" y="454610"/>
                  <a:pt x="2298278" y="454610"/>
                </a:cubicBezTo>
                <a:cubicBezTo>
                  <a:pt x="2290494" y="454610"/>
                  <a:pt x="2283490" y="448046"/>
                  <a:pt x="2283490" y="440753"/>
                </a:cubicBezTo>
                <a:cubicBezTo>
                  <a:pt x="2283490" y="432731"/>
                  <a:pt x="2290494" y="428356"/>
                  <a:pt x="2298278" y="428356"/>
                </a:cubicBezTo>
                <a:close/>
                <a:moveTo>
                  <a:pt x="2226514" y="428356"/>
                </a:moveTo>
                <a:cubicBezTo>
                  <a:pt x="2234537" y="428356"/>
                  <a:pt x="2238914" y="432731"/>
                  <a:pt x="2238914" y="440753"/>
                </a:cubicBezTo>
                <a:cubicBezTo>
                  <a:pt x="2238914" y="448046"/>
                  <a:pt x="2234537" y="454610"/>
                  <a:pt x="2226514" y="454610"/>
                </a:cubicBezTo>
                <a:cubicBezTo>
                  <a:pt x="2218492" y="454610"/>
                  <a:pt x="2212656" y="448046"/>
                  <a:pt x="2212656" y="440753"/>
                </a:cubicBezTo>
                <a:cubicBezTo>
                  <a:pt x="2212656" y="432731"/>
                  <a:pt x="2218492" y="428356"/>
                  <a:pt x="2226514" y="428356"/>
                </a:cubicBezTo>
                <a:close/>
                <a:moveTo>
                  <a:pt x="2155682" y="428356"/>
                </a:moveTo>
                <a:cubicBezTo>
                  <a:pt x="2161517" y="428356"/>
                  <a:pt x="2168079" y="432731"/>
                  <a:pt x="2168079" y="440753"/>
                </a:cubicBezTo>
                <a:cubicBezTo>
                  <a:pt x="2168079" y="448046"/>
                  <a:pt x="2161517" y="454610"/>
                  <a:pt x="2155682" y="454610"/>
                </a:cubicBezTo>
                <a:cubicBezTo>
                  <a:pt x="2147658" y="454610"/>
                  <a:pt x="2141825" y="448046"/>
                  <a:pt x="2141825" y="440753"/>
                </a:cubicBezTo>
                <a:cubicBezTo>
                  <a:pt x="2141825" y="432731"/>
                  <a:pt x="2147658" y="428356"/>
                  <a:pt x="2155682" y="428356"/>
                </a:cubicBezTo>
                <a:close/>
                <a:moveTo>
                  <a:pt x="2084846" y="428356"/>
                </a:moveTo>
                <a:cubicBezTo>
                  <a:pt x="2090682" y="428356"/>
                  <a:pt x="2097246" y="432731"/>
                  <a:pt x="2097246" y="440753"/>
                </a:cubicBezTo>
                <a:cubicBezTo>
                  <a:pt x="2097246" y="448046"/>
                  <a:pt x="2090682" y="454610"/>
                  <a:pt x="2084846" y="454610"/>
                </a:cubicBezTo>
                <a:cubicBezTo>
                  <a:pt x="2076827" y="454610"/>
                  <a:pt x="2070991" y="448046"/>
                  <a:pt x="2070991" y="440753"/>
                </a:cubicBezTo>
                <a:cubicBezTo>
                  <a:pt x="2070991" y="432731"/>
                  <a:pt x="2076827" y="428356"/>
                  <a:pt x="2084846" y="428356"/>
                </a:cubicBezTo>
                <a:close/>
                <a:moveTo>
                  <a:pt x="2011832" y="428356"/>
                </a:moveTo>
                <a:cubicBezTo>
                  <a:pt x="2019855" y="428356"/>
                  <a:pt x="2026418" y="432731"/>
                  <a:pt x="2026418" y="440753"/>
                </a:cubicBezTo>
                <a:cubicBezTo>
                  <a:pt x="2026418" y="448046"/>
                  <a:pt x="2019855" y="454610"/>
                  <a:pt x="2011832" y="454610"/>
                </a:cubicBezTo>
                <a:cubicBezTo>
                  <a:pt x="2005999" y="454610"/>
                  <a:pt x="2000165" y="448046"/>
                  <a:pt x="2000165" y="440753"/>
                </a:cubicBezTo>
                <a:cubicBezTo>
                  <a:pt x="2000165" y="432731"/>
                  <a:pt x="2005999" y="428356"/>
                  <a:pt x="2011832" y="428356"/>
                </a:cubicBezTo>
                <a:close/>
                <a:moveTo>
                  <a:pt x="1938362" y="428356"/>
                </a:moveTo>
                <a:cubicBezTo>
                  <a:pt x="1946382" y="428356"/>
                  <a:pt x="1952216" y="432731"/>
                  <a:pt x="1952216" y="440753"/>
                </a:cubicBezTo>
                <a:cubicBezTo>
                  <a:pt x="1952216" y="448046"/>
                  <a:pt x="1946382" y="454610"/>
                  <a:pt x="1938362" y="454610"/>
                </a:cubicBezTo>
                <a:cubicBezTo>
                  <a:pt x="1932525" y="454610"/>
                  <a:pt x="1925965" y="448046"/>
                  <a:pt x="1925965" y="440753"/>
                </a:cubicBezTo>
                <a:cubicBezTo>
                  <a:pt x="1925965" y="432731"/>
                  <a:pt x="1932525" y="428356"/>
                  <a:pt x="1938362" y="428356"/>
                </a:cubicBezTo>
                <a:close/>
                <a:moveTo>
                  <a:pt x="1867525" y="428356"/>
                </a:moveTo>
                <a:cubicBezTo>
                  <a:pt x="1875547" y="428356"/>
                  <a:pt x="1881384" y="432731"/>
                  <a:pt x="1881384" y="440753"/>
                </a:cubicBezTo>
                <a:cubicBezTo>
                  <a:pt x="1881384" y="448046"/>
                  <a:pt x="1875547" y="454610"/>
                  <a:pt x="1867525" y="454610"/>
                </a:cubicBezTo>
                <a:cubicBezTo>
                  <a:pt x="1860232" y="454610"/>
                  <a:pt x="1855126" y="448046"/>
                  <a:pt x="1855126" y="440753"/>
                </a:cubicBezTo>
                <a:cubicBezTo>
                  <a:pt x="1855126" y="432731"/>
                  <a:pt x="1860232" y="428356"/>
                  <a:pt x="1867525" y="428356"/>
                </a:cubicBezTo>
                <a:close/>
                <a:moveTo>
                  <a:pt x="1799085" y="428356"/>
                </a:moveTo>
                <a:cubicBezTo>
                  <a:pt x="1807644" y="428356"/>
                  <a:pt x="1813873" y="434190"/>
                  <a:pt x="1813873" y="440753"/>
                </a:cubicBezTo>
                <a:cubicBezTo>
                  <a:pt x="1813873" y="448046"/>
                  <a:pt x="1807644" y="454610"/>
                  <a:pt x="1799085" y="454610"/>
                </a:cubicBezTo>
                <a:cubicBezTo>
                  <a:pt x="1790521" y="454610"/>
                  <a:pt x="1784298" y="448046"/>
                  <a:pt x="1784298" y="440753"/>
                </a:cubicBezTo>
                <a:cubicBezTo>
                  <a:pt x="1784298" y="434190"/>
                  <a:pt x="1790521" y="428356"/>
                  <a:pt x="1799085" y="428356"/>
                </a:cubicBezTo>
                <a:close/>
                <a:moveTo>
                  <a:pt x="1728260" y="428356"/>
                </a:moveTo>
                <a:cubicBezTo>
                  <a:pt x="1736822" y="428356"/>
                  <a:pt x="1743046" y="434190"/>
                  <a:pt x="1743046" y="440753"/>
                </a:cubicBezTo>
                <a:cubicBezTo>
                  <a:pt x="1743046" y="448046"/>
                  <a:pt x="1736822" y="454610"/>
                  <a:pt x="1728260" y="454610"/>
                </a:cubicBezTo>
                <a:cubicBezTo>
                  <a:pt x="1719694" y="454610"/>
                  <a:pt x="1713469" y="448046"/>
                  <a:pt x="1713469" y="440753"/>
                </a:cubicBezTo>
                <a:cubicBezTo>
                  <a:pt x="1713469" y="434190"/>
                  <a:pt x="1719694" y="428356"/>
                  <a:pt x="1728260" y="428356"/>
                </a:cubicBezTo>
                <a:close/>
                <a:moveTo>
                  <a:pt x="1657426" y="428356"/>
                </a:moveTo>
                <a:cubicBezTo>
                  <a:pt x="1665212" y="428356"/>
                  <a:pt x="1672218" y="434190"/>
                  <a:pt x="1672218" y="440753"/>
                </a:cubicBezTo>
                <a:cubicBezTo>
                  <a:pt x="1672218" y="448046"/>
                  <a:pt x="1665212" y="454610"/>
                  <a:pt x="1657426" y="454610"/>
                </a:cubicBezTo>
                <a:cubicBezTo>
                  <a:pt x="1648870" y="454610"/>
                  <a:pt x="1642647" y="448046"/>
                  <a:pt x="1642647" y="440753"/>
                </a:cubicBezTo>
                <a:cubicBezTo>
                  <a:pt x="1642647" y="434190"/>
                  <a:pt x="1648870" y="428356"/>
                  <a:pt x="1657426" y="428356"/>
                </a:cubicBezTo>
                <a:close/>
                <a:moveTo>
                  <a:pt x="1582294" y="428356"/>
                </a:moveTo>
                <a:cubicBezTo>
                  <a:pt x="1589590" y="428356"/>
                  <a:pt x="1594697" y="434190"/>
                  <a:pt x="1594697" y="440753"/>
                </a:cubicBezTo>
                <a:cubicBezTo>
                  <a:pt x="1594697" y="448046"/>
                  <a:pt x="1589590" y="454610"/>
                  <a:pt x="1582294" y="454610"/>
                </a:cubicBezTo>
                <a:cubicBezTo>
                  <a:pt x="1574274" y="454610"/>
                  <a:pt x="1568438" y="448046"/>
                  <a:pt x="1568438" y="440753"/>
                </a:cubicBezTo>
                <a:cubicBezTo>
                  <a:pt x="1568438" y="434190"/>
                  <a:pt x="1574274" y="428356"/>
                  <a:pt x="1582294" y="428356"/>
                </a:cubicBezTo>
                <a:close/>
                <a:moveTo>
                  <a:pt x="1512195" y="428356"/>
                </a:moveTo>
                <a:cubicBezTo>
                  <a:pt x="1518027" y="428356"/>
                  <a:pt x="1523862" y="434190"/>
                  <a:pt x="1523862" y="440753"/>
                </a:cubicBezTo>
                <a:cubicBezTo>
                  <a:pt x="1523862" y="448046"/>
                  <a:pt x="1518027" y="454610"/>
                  <a:pt x="1512195" y="454610"/>
                </a:cubicBezTo>
                <a:cubicBezTo>
                  <a:pt x="1504171" y="454610"/>
                  <a:pt x="1497610" y="448046"/>
                  <a:pt x="1497610" y="440753"/>
                </a:cubicBezTo>
                <a:cubicBezTo>
                  <a:pt x="1497610" y="434190"/>
                  <a:pt x="1504171" y="428356"/>
                  <a:pt x="1512195" y="428356"/>
                </a:cubicBezTo>
                <a:close/>
                <a:moveTo>
                  <a:pt x="1439171" y="428356"/>
                </a:moveTo>
                <a:cubicBezTo>
                  <a:pt x="1447188" y="428356"/>
                  <a:pt x="1453023" y="434190"/>
                  <a:pt x="1453023" y="440753"/>
                </a:cubicBezTo>
                <a:cubicBezTo>
                  <a:pt x="1453023" y="448046"/>
                  <a:pt x="1447188" y="454610"/>
                  <a:pt x="1439171" y="454610"/>
                </a:cubicBezTo>
                <a:cubicBezTo>
                  <a:pt x="1433336" y="454610"/>
                  <a:pt x="1426771" y="448046"/>
                  <a:pt x="1426771" y="440753"/>
                </a:cubicBezTo>
                <a:cubicBezTo>
                  <a:pt x="1426771" y="434190"/>
                  <a:pt x="1433336" y="428356"/>
                  <a:pt x="1439171" y="428356"/>
                </a:cubicBezTo>
                <a:close/>
                <a:moveTo>
                  <a:pt x="1368344" y="428356"/>
                </a:moveTo>
                <a:cubicBezTo>
                  <a:pt x="1376365" y="428356"/>
                  <a:pt x="1382196" y="434190"/>
                  <a:pt x="1382196" y="440753"/>
                </a:cubicBezTo>
                <a:cubicBezTo>
                  <a:pt x="1382196" y="448046"/>
                  <a:pt x="1376365" y="454610"/>
                  <a:pt x="1368344" y="454610"/>
                </a:cubicBezTo>
                <a:cubicBezTo>
                  <a:pt x="1362508" y="454610"/>
                  <a:pt x="1355948" y="448046"/>
                  <a:pt x="1355948" y="440753"/>
                </a:cubicBezTo>
                <a:cubicBezTo>
                  <a:pt x="1355948" y="434190"/>
                  <a:pt x="1362508" y="428356"/>
                  <a:pt x="1368344" y="428356"/>
                </a:cubicBezTo>
                <a:close/>
                <a:moveTo>
                  <a:pt x="1297515" y="428356"/>
                </a:moveTo>
                <a:cubicBezTo>
                  <a:pt x="1305538" y="428356"/>
                  <a:pt x="1311372" y="434190"/>
                  <a:pt x="1311372" y="440753"/>
                </a:cubicBezTo>
                <a:cubicBezTo>
                  <a:pt x="1311372" y="448046"/>
                  <a:pt x="1305538" y="454610"/>
                  <a:pt x="1297515" y="454610"/>
                </a:cubicBezTo>
                <a:cubicBezTo>
                  <a:pt x="1289495" y="454610"/>
                  <a:pt x="1285118" y="448046"/>
                  <a:pt x="1285118" y="440753"/>
                </a:cubicBezTo>
                <a:cubicBezTo>
                  <a:pt x="1285118" y="434190"/>
                  <a:pt x="1289495" y="428356"/>
                  <a:pt x="1297515" y="428356"/>
                </a:cubicBezTo>
                <a:close/>
                <a:moveTo>
                  <a:pt x="1225703" y="428356"/>
                </a:moveTo>
                <a:cubicBezTo>
                  <a:pt x="1233487" y="428356"/>
                  <a:pt x="1240491" y="434190"/>
                  <a:pt x="1240491" y="440753"/>
                </a:cubicBezTo>
                <a:cubicBezTo>
                  <a:pt x="1240491" y="448046"/>
                  <a:pt x="1233487" y="454610"/>
                  <a:pt x="1225703" y="454610"/>
                </a:cubicBezTo>
                <a:cubicBezTo>
                  <a:pt x="1217156" y="454610"/>
                  <a:pt x="1210925" y="448046"/>
                  <a:pt x="1210925" y="440753"/>
                </a:cubicBezTo>
                <a:cubicBezTo>
                  <a:pt x="1210925" y="434190"/>
                  <a:pt x="1217156" y="428356"/>
                  <a:pt x="1225703" y="428356"/>
                </a:cubicBezTo>
                <a:close/>
                <a:moveTo>
                  <a:pt x="1154886" y="428356"/>
                </a:moveTo>
                <a:cubicBezTo>
                  <a:pt x="1162673" y="428356"/>
                  <a:pt x="1169676" y="434190"/>
                  <a:pt x="1169676" y="440753"/>
                </a:cubicBezTo>
                <a:cubicBezTo>
                  <a:pt x="1169676" y="448046"/>
                  <a:pt x="1162673" y="454610"/>
                  <a:pt x="1154886" y="454610"/>
                </a:cubicBezTo>
                <a:cubicBezTo>
                  <a:pt x="1146323" y="454610"/>
                  <a:pt x="1140096" y="448046"/>
                  <a:pt x="1140096" y="440753"/>
                </a:cubicBezTo>
                <a:cubicBezTo>
                  <a:pt x="1140096" y="434190"/>
                  <a:pt x="1146323" y="428356"/>
                  <a:pt x="1154886" y="428356"/>
                </a:cubicBezTo>
                <a:close/>
                <a:moveTo>
                  <a:pt x="1084056" y="428356"/>
                </a:moveTo>
                <a:cubicBezTo>
                  <a:pt x="1091840" y="428356"/>
                  <a:pt x="1098844" y="434190"/>
                  <a:pt x="1098844" y="440753"/>
                </a:cubicBezTo>
                <a:cubicBezTo>
                  <a:pt x="1098844" y="448046"/>
                  <a:pt x="1091840" y="454610"/>
                  <a:pt x="1084056" y="454610"/>
                </a:cubicBezTo>
                <a:cubicBezTo>
                  <a:pt x="1075492" y="454610"/>
                  <a:pt x="1069267" y="448046"/>
                  <a:pt x="1069267" y="440753"/>
                </a:cubicBezTo>
                <a:cubicBezTo>
                  <a:pt x="1069267" y="434190"/>
                  <a:pt x="1075492" y="428356"/>
                  <a:pt x="1084056" y="428356"/>
                </a:cubicBezTo>
                <a:close/>
                <a:moveTo>
                  <a:pt x="1013015" y="428356"/>
                </a:moveTo>
                <a:cubicBezTo>
                  <a:pt x="1020312" y="428356"/>
                  <a:pt x="1024685" y="434190"/>
                  <a:pt x="1024685" y="440753"/>
                </a:cubicBezTo>
                <a:cubicBezTo>
                  <a:pt x="1024685" y="448046"/>
                  <a:pt x="1020312" y="454610"/>
                  <a:pt x="1013015" y="454610"/>
                </a:cubicBezTo>
                <a:cubicBezTo>
                  <a:pt x="1004998" y="454610"/>
                  <a:pt x="998434" y="448046"/>
                  <a:pt x="998434" y="440753"/>
                </a:cubicBezTo>
                <a:cubicBezTo>
                  <a:pt x="998434" y="434190"/>
                  <a:pt x="1004998" y="428356"/>
                  <a:pt x="1013015" y="428356"/>
                </a:cubicBezTo>
                <a:close/>
                <a:moveTo>
                  <a:pt x="941465" y="428356"/>
                </a:moveTo>
                <a:cubicBezTo>
                  <a:pt x="948030" y="428356"/>
                  <a:pt x="953864" y="434190"/>
                  <a:pt x="953864" y="440753"/>
                </a:cubicBezTo>
                <a:cubicBezTo>
                  <a:pt x="953864" y="448046"/>
                  <a:pt x="948030" y="454610"/>
                  <a:pt x="941465" y="454610"/>
                </a:cubicBezTo>
                <a:cubicBezTo>
                  <a:pt x="934168" y="454610"/>
                  <a:pt x="927611" y="448046"/>
                  <a:pt x="927611" y="440753"/>
                </a:cubicBezTo>
                <a:cubicBezTo>
                  <a:pt x="927611" y="434190"/>
                  <a:pt x="934168" y="428356"/>
                  <a:pt x="941465" y="428356"/>
                </a:cubicBezTo>
                <a:close/>
                <a:moveTo>
                  <a:pt x="870633" y="428356"/>
                </a:moveTo>
                <a:cubicBezTo>
                  <a:pt x="877194" y="428356"/>
                  <a:pt x="883030" y="434190"/>
                  <a:pt x="883030" y="440753"/>
                </a:cubicBezTo>
                <a:cubicBezTo>
                  <a:pt x="883030" y="448046"/>
                  <a:pt x="877194" y="454610"/>
                  <a:pt x="870633" y="454610"/>
                </a:cubicBezTo>
                <a:cubicBezTo>
                  <a:pt x="863341" y="454610"/>
                  <a:pt x="856774" y="448046"/>
                  <a:pt x="856774" y="440753"/>
                </a:cubicBezTo>
                <a:cubicBezTo>
                  <a:pt x="856774" y="434190"/>
                  <a:pt x="863341" y="428356"/>
                  <a:pt x="870633" y="428356"/>
                </a:cubicBezTo>
                <a:close/>
                <a:moveTo>
                  <a:pt x="798344" y="428356"/>
                </a:moveTo>
                <a:cubicBezTo>
                  <a:pt x="806370" y="428356"/>
                  <a:pt x="812196" y="434190"/>
                  <a:pt x="812196" y="440753"/>
                </a:cubicBezTo>
                <a:cubicBezTo>
                  <a:pt x="812196" y="448046"/>
                  <a:pt x="806370" y="454610"/>
                  <a:pt x="798344" y="454610"/>
                </a:cubicBezTo>
                <a:cubicBezTo>
                  <a:pt x="792510" y="454610"/>
                  <a:pt x="785947" y="448046"/>
                  <a:pt x="785947" y="440753"/>
                </a:cubicBezTo>
                <a:cubicBezTo>
                  <a:pt x="785947" y="434190"/>
                  <a:pt x="792510" y="428356"/>
                  <a:pt x="798344" y="428356"/>
                </a:cubicBezTo>
                <a:close/>
                <a:moveTo>
                  <a:pt x="724138" y="428356"/>
                </a:moveTo>
                <a:cubicBezTo>
                  <a:pt x="731434" y="428356"/>
                  <a:pt x="738002" y="434190"/>
                  <a:pt x="738002" y="442212"/>
                </a:cubicBezTo>
                <a:cubicBezTo>
                  <a:pt x="738002" y="448046"/>
                  <a:pt x="731434" y="454610"/>
                  <a:pt x="724138" y="454610"/>
                </a:cubicBezTo>
                <a:cubicBezTo>
                  <a:pt x="717578" y="454610"/>
                  <a:pt x="711747" y="448046"/>
                  <a:pt x="711747" y="442212"/>
                </a:cubicBezTo>
                <a:cubicBezTo>
                  <a:pt x="711747" y="434190"/>
                  <a:pt x="717578" y="428356"/>
                  <a:pt x="724138" y="428356"/>
                </a:cubicBezTo>
                <a:close/>
                <a:moveTo>
                  <a:pt x="653312" y="428356"/>
                </a:moveTo>
                <a:cubicBezTo>
                  <a:pt x="660604" y="428356"/>
                  <a:pt x="667165" y="434190"/>
                  <a:pt x="667165" y="442212"/>
                </a:cubicBezTo>
                <a:cubicBezTo>
                  <a:pt x="667165" y="448046"/>
                  <a:pt x="660604" y="454610"/>
                  <a:pt x="653312" y="454610"/>
                </a:cubicBezTo>
                <a:cubicBezTo>
                  <a:pt x="645288" y="454610"/>
                  <a:pt x="640912" y="448046"/>
                  <a:pt x="640912" y="442212"/>
                </a:cubicBezTo>
                <a:cubicBezTo>
                  <a:pt x="640912" y="434190"/>
                  <a:pt x="645288" y="428356"/>
                  <a:pt x="653312" y="428356"/>
                </a:cubicBezTo>
                <a:close/>
                <a:moveTo>
                  <a:pt x="3796752" y="424982"/>
                </a:moveTo>
                <a:cubicBezTo>
                  <a:pt x="3804774" y="424982"/>
                  <a:pt x="3810608" y="431209"/>
                  <a:pt x="3810608" y="439771"/>
                </a:cubicBezTo>
                <a:cubicBezTo>
                  <a:pt x="3810608" y="447555"/>
                  <a:pt x="3804774" y="454560"/>
                  <a:pt x="3796752" y="454560"/>
                </a:cubicBezTo>
                <a:cubicBezTo>
                  <a:pt x="3790918" y="454560"/>
                  <a:pt x="3784355" y="447555"/>
                  <a:pt x="3784355" y="439771"/>
                </a:cubicBezTo>
                <a:cubicBezTo>
                  <a:pt x="3784355" y="431209"/>
                  <a:pt x="3790918" y="424982"/>
                  <a:pt x="3796752" y="424982"/>
                </a:cubicBezTo>
                <a:close/>
                <a:moveTo>
                  <a:pt x="3725922" y="424982"/>
                </a:moveTo>
                <a:cubicBezTo>
                  <a:pt x="3733944" y="424982"/>
                  <a:pt x="3739778" y="431209"/>
                  <a:pt x="3739778" y="439771"/>
                </a:cubicBezTo>
                <a:cubicBezTo>
                  <a:pt x="3739778" y="447555"/>
                  <a:pt x="3733944" y="454560"/>
                  <a:pt x="3725922" y="454560"/>
                </a:cubicBezTo>
                <a:cubicBezTo>
                  <a:pt x="3719359" y="454560"/>
                  <a:pt x="3713525" y="447555"/>
                  <a:pt x="3713525" y="439771"/>
                </a:cubicBezTo>
                <a:cubicBezTo>
                  <a:pt x="3713525" y="431209"/>
                  <a:pt x="3717900" y="424982"/>
                  <a:pt x="3725922" y="424982"/>
                </a:cubicBezTo>
                <a:close/>
                <a:moveTo>
                  <a:pt x="3655091" y="424982"/>
                </a:moveTo>
                <a:cubicBezTo>
                  <a:pt x="3662384" y="424982"/>
                  <a:pt x="3668947" y="431209"/>
                  <a:pt x="3668947" y="439771"/>
                </a:cubicBezTo>
                <a:cubicBezTo>
                  <a:pt x="3668947" y="447555"/>
                  <a:pt x="3662384" y="454560"/>
                  <a:pt x="3655091" y="454560"/>
                </a:cubicBezTo>
                <a:cubicBezTo>
                  <a:pt x="3647069" y="454560"/>
                  <a:pt x="3642694" y="447555"/>
                  <a:pt x="3642694" y="439771"/>
                </a:cubicBezTo>
                <a:cubicBezTo>
                  <a:pt x="3642694" y="431209"/>
                  <a:pt x="3647069" y="424982"/>
                  <a:pt x="3655091" y="424982"/>
                </a:cubicBezTo>
                <a:close/>
                <a:moveTo>
                  <a:pt x="3583280" y="424982"/>
                </a:moveTo>
                <a:cubicBezTo>
                  <a:pt x="3591064" y="424982"/>
                  <a:pt x="3598069" y="431209"/>
                  <a:pt x="3598069" y="439771"/>
                </a:cubicBezTo>
                <a:cubicBezTo>
                  <a:pt x="3598069" y="447555"/>
                  <a:pt x="3591064" y="454560"/>
                  <a:pt x="3583280" y="454560"/>
                </a:cubicBezTo>
                <a:cubicBezTo>
                  <a:pt x="3574718" y="454560"/>
                  <a:pt x="3568491" y="447555"/>
                  <a:pt x="3568491" y="439771"/>
                </a:cubicBezTo>
                <a:cubicBezTo>
                  <a:pt x="3568491" y="431209"/>
                  <a:pt x="3574718" y="424982"/>
                  <a:pt x="3583280" y="424982"/>
                </a:cubicBezTo>
                <a:close/>
                <a:moveTo>
                  <a:pt x="3512449" y="424982"/>
                </a:moveTo>
                <a:cubicBezTo>
                  <a:pt x="3520232" y="424982"/>
                  <a:pt x="3527237" y="431209"/>
                  <a:pt x="3527237" y="439771"/>
                </a:cubicBezTo>
                <a:cubicBezTo>
                  <a:pt x="3527237" y="447555"/>
                  <a:pt x="3520232" y="454560"/>
                  <a:pt x="3512449" y="454560"/>
                </a:cubicBezTo>
                <a:cubicBezTo>
                  <a:pt x="3503887" y="454560"/>
                  <a:pt x="3497661" y="447555"/>
                  <a:pt x="3497661" y="439771"/>
                </a:cubicBezTo>
                <a:cubicBezTo>
                  <a:pt x="3497661" y="431209"/>
                  <a:pt x="3503887" y="424982"/>
                  <a:pt x="3512449" y="424982"/>
                </a:cubicBezTo>
                <a:close/>
                <a:moveTo>
                  <a:pt x="3440686" y="424982"/>
                </a:moveTo>
                <a:cubicBezTo>
                  <a:pt x="3448708" y="424982"/>
                  <a:pt x="3453083" y="431209"/>
                  <a:pt x="3453083" y="439771"/>
                </a:cubicBezTo>
                <a:cubicBezTo>
                  <a:pt x="3453083" y="447555"/>
                  <a:pt x="3448708" y="454560"/>
                  <a:pt x="3440686" y="454560"/>
                </a:cubicBezTo>
                <a:cubicBezTo>
                  <a:pt x="3433393" y="454560"/>
                  <a:pt x="3426830" y="447555"/>
                  <a:pt x="3426830" y="439771"/>
                </a:cubicBezTo>
                <a:cubicBezTo>
                  <a:pt x="3426830" y="431209"/>
                  <a:pt x="3433393" y="424982"/>
                  <a:pt x="3440686" y="424982"/>
                </a:cubicBezTo>
                <a:close/>
                <a:moveTo>
                  <a:pt x="3369857" y="424982"/>
                </a:moveTo>
                <a:cubicBezTo>
                  <a:pt x="3376420" y="424982"/>
                  <a:pt x="3382254" y="431209"/>
                  <a:pt x="3382254" y="439771"/>
                </a:cubicBezTo>
                <a:cubicBezTo>
                  <a:pt x="3382254" y="447555"/>
                  <a:pt x="3376420" y="454560"/>
                  <a:pt x="3369857" y="454560"/>
                </a:cubicBezTo>
                <a:cubicBezTo>
                  <a:pt x="3362564" y="454560"/>
                  <a:pt x="3356001" y="447555"/>
                  <a:pt x="3356001" y="439771"/>
                </a:cubicBezTo>
                <a:cubicBezTo>
                  <a:pt x="3356001" y="431209"/>
                  <a:pt x="3362564" y="424982"/>
                  <a:pt x="3369857" y="424982"/>
                </a:cubicBezTo>
                <a:close/>
                <a:moveTo>
                  <a:pt x="3299097" y="424982"/>
                </a:moveTo>
                <a:cubicBezTo>
                  <a:pt x="3305656" y="424982"/>
                  <a:pt x="3311491" y="431209"/>
                  <a:pt x="3311491" y="439771"/>
                </a:cubicBezTo>
                <a:cubicBezTo>
                  <a:pt x="3311491" y="447555"/>
                  <a:pt x="3305656" y="454560"/>
                  <a:pt x="3299097" y="454560"/>
                </a:cubicBezTo>
                <a:cubicBezTo>
                  <a:pt x="3291802" y="454560"/>
                  <a:pt x="3285240" y="447555"/>
                  <a:pt x="3285240" y="439771"/>
                </a:cubicBezTo>
                <a:cubicBezTo>
                  <a:pt x="3285240" y="431209"/>
                  <a:pt x="3291802" y="424982"/>
                  <a:pt x="3299097" y="424982"/>
                </a:cubicBezTo>
                <a:close/>
                <a:moveTo>
                  <a:pt x="3226805" y="424982"/>
                </a:moveTo>
                <a:cubicBezTo>
                  <a:pt x="3234825" y="424982"/>
                  <a:pt x="3240664" y="431209"/>
                  <a:pt x="3240664" y="439771"/>
                </a:cubicBezTo>
                <a:cubicBezTo>
                  <a:pt x="3240664" y="447555"/>
                  <a:pt x="3234825" y="454560"/>
                  <a:pt x="3226805" y="454560"/>
                </a:cubicBezTo>
                <a:cubicBezTo>
                  <a:pt x="3220242" y="454560"/>
                  <a:pt x="3214406" y="447555"/>
                  <a:pt x="3214406" y="439771"/>
                </a:cubicBezTo>
                <a:cubicBezTo>
                  <a:pt x="3214406" y="431209"/>
                  <a:pt x="3220242" y="424982"/>
                  <a:pt x="3226805" y="424982"/>
                </a:cubicBezTo>
                <a:close/>
                <a:moveTo>
                  <a:pt x="3152602" y="424982"/>
                </a:moveTo>
                <a:cubicBezTo>
                  <a:pt x="3159895" y="424982"/>
                  <a:pt x="3166460" y="431209"/>
                  <a:pt x="3166460" y="439771"/>
                </a:cubicBezTo>
                <a:cubicBezTo>
                  <a:pt x="3166460" y="447555"/>
                  <a:pt x="3159895" y="454560"/>
                  <a:pt x="3152602" y="454560"/>
                </a:cubicBezTo>
                <a:cubicBezTo>
                  <a:pt x="3146038" y="454560"/>
                  <a:pt x="3140203" y="447555"/>
                  <a:pt x="3140203" y="439771"/>
                </a:cubicBezTo>
                <a:cubicBezTo>
                  <a:pt x="3140203" y="431209"/>
                  <a:pt x="3146038" y="424982"/>
                  <a:pt x="3152602" y="424982"/>
                </a:cubicBezTo>
                <a:close/>
                <a:moveTo>
                  <a:pt x="3081772" y="424982"/>
                </a:moveTo>
                <a:cubicBezTo>
                  <a:pt x="3089064" y="424982"/>
                  <a:pt x="3095624" y="431209"/>
                  <a:pt x="3095624" y="439771"/>
                </a:cubicBezTo>
                <a:cubicBezTo>
                  <a:pt x="3095624" y="447555"/>
                  <a:pt x="3089064" y="454560"/>
                  <a:pt x="3081772" y="454560"/>
                </a:cubicBezTo>
                <a:cubicBezTo>
                  <a:pt x="3073748" y="454560"/>
                  <a:pt x="3069372" y="447555"/>
                  <a:pt x="3069372" y="439771"/>
                </a:cubicBezTo>
                <a:cubicBezTo>
                  <a:pt x="3069372" y="431209"/>
                  <a:pt x="3073748" y="424982"/>
                  <a:pt x="3081772" y="424982"/>
                </a:cubicBezTo>
                <a:close/>
                <a:moveTo>
                  <a:pt x="3013715" y="424982"/>
                </a:moveTo>
                <a:cubicBezTo>
                  <a:pt x="3021305" y="424982"/>
                  <a:pt x="3028135" y="431209"/>
                  <a:pt x="3028135" y="439771"/>
                </a:cubicBezTo>
                <a:cubicBezTo>
                  <a:pt x="3028135" y="447555"/>
                  <a:pt x="3021305" y="454560"/>
                  <a:pt x="3013715" y="454560"/>
                </a:cubicBezTo>
                <a:cubicBezTo>
                  <a:pt x="3005368" y="454560"/>
                  <a:pt x="2998539" y="447555"/>
                  <a:pt x="2998539" y="439771"/>
                </a:cubicBezTo>
                <a:cubicBezTo>
                  <a:pt x="2998539" y="431209"/>
                  <a:pt x="3005368" y="424982"/>
                  <a:pt x="3013715" y="424982"/>
                </a:cubicBezTo>
                <a:close/>
                <a:moveTo>
                  <a:pt x="2942491" y="424982"/>
                </a:moveTo>
                <a:cubicBezTo>
                  <a:pt x="2951052" y="424982"/>
                  <a:pt x="2957286" y="431209"/>
                  <a:pt x="2957286" y="439771"/>
                </a:cubicBezTo>
                <a:cubicBezTo>
                  <a:pt x="2957286" y="447555"/>
                  <a:pt x="2951052" y="454560"/>
                  <a:pt x="2942491" y="454560"/>
                </a:cubicBezTo>
                <a:cubicBezTo>
                  <a:pt x="2934710" y="454560"/>
                  <a:pt x="2927708" y="447555"/>
                  <a:pt x="2927708" y="439771"/>
                </a:cubicBezTo>
                <a:cubicBezTo>
                  <a:pt x="2927708" y="431209"/>
                  <a:pt x="2934710" y="424982"/>
                  <a:pt x="2942491" y="424982"/>
                </a:cubicBezTo>
                <a:close/>
                <a:moveTo>
                  <a:pt x="2868291" y="424982"/>
                </a:moveTo>
                <a:cubicBezTo>
                  <a:pt x="2876858" y="424982"/>
                  <a:pt x="2883085" y="431209"/>
                  <a:pt x="2883085" y="439771"/>
                </a:cubicBezTo>
                <a:cubicBezTo>
                  <a:pt x="2883085" y="447555"/>
                  <a:pt x="2876858" y="454560"/>
                  <a:pt x="2868291" y="454560"/>
                </a:cubicBezTo>
                <a:cubicBezTo>
                  <a:pt x="2860509" y="454560"/>
                  <a:pt x="2853504" y="447555"/>
                  <a:pt x="2853504" y="439771"/>
                </a:cubicBezTo>
                <a:cubicBezTo>
                  <a:pt x="2853504" y="431209"/>
                  <a:pt x="2860509" y="424982"/>
                  <a:pt x="2868291" y="424982"/>
                </a:cubicBezTo>
                <a:close/>
                <a:moveTo>
                  <a:pt x="2796533" y="424982"/>
                </a:moveTo>
                <a:cubicBezTo>
                  <a:pt x="2804555" y="424982"/>
                  <a:pt x="2808932" y="431209"/>
                  <a:pt x="2808932" y="439771"/>
                </a:cubicBezTo>
                <a:cubicBezTo>
                  <a:pt x="2808932" y="447555"/>
                  <a:pt x="2804555" y="454560"/>
                  <a:pt x="2796533" y="454560"/>
                </a:cubicBezTo>
                <a:cubicBezTo>
                  <a:pt x="2789240" y="454560"/>
                  <a:pt x="2782678" y="447555"/>
                  <a:pt x="2782678" y="439771"/>
                </a:cubicBezTo>
                <a:cubicBezTo>
                  <a:pt x="2782678" y="431209"/>
                  <a:pt x="2789240" y="424982"/>
                  <a:pt x="2796533" y="424982"/>
                </a:cubicBezTo>
                <a:close/>
                <a:moveTo>
                  <a:pt x="2725695" y="424982"/>
                </a:moveTo>
                <a:cubicBezTo>
                  <a:pt x="2731532" y="424982"/>
                  <a:pt x="2738097" y="431209"/>
                  <a:pt x="2738097" y="439771"/>
                </a:cubicBezTo>
                <a:cubicBezTo>
                  <a:pt x="2738097" y="447555"/>
                  <a:pt x="2731532" y="454560"/>
                  <a:pt x="2725695" y="454560"/>
                </a:cubicBezTo>
                <a:cubicBezTo>
                  <a:pt x="2717681" y="454560"/>
                  <a:pt x="2711846" y="447555"/>
                  <a:pt x="2711846" y="439771"/>
                </a:cubicBezTo>
                <a:cubicBezTo>
                  <a:pt x="2711846" y="431209"/>
                  <a:pt x="2717681" y="424982"/>
                  <a:pt x="2725695" y="424982"/>
                </a:cubicBezTo>
                <a:close/>
                <a:moveTo>
                  <a:pt x="2654870" y="424982"/>
                </a:moveTo>
                <a:cubicBezTo>
                  <a:pt x="2660705" y="424982"/>
                  <a:pt x="2667270" y="431209"/>
                  <a:pt x="2667270" y="439771"/>
                </a:cubicBezTo>
                <a:cubicBezTo>
                  <a:pt x="2667270" y="447555"/>
                  <a:pt x="2660705" y="454560"/>
                  <a:pt x="2654870" y="454560"/>
                </a:cubicBezTo>
                <a:cubicBezTo>
                  <a:pt x="2646850" y="454560"/>
                  <a:pt x="2641018" y="447555"/>
                  <a:pt x="2641018" y="439771"/>
                </a:cubicBezTo>
                <a:cubicBezTo>
                  <a:pt x="2641018" y="431209"/>
                  <a:pt x="2646850" y="424982"/>
                  <a:pt x="2654870" y="424982"/>
                </a:cubicBezTo>
                <a:close/>
                <a:moveTo>
                  <a:pt x="2582580" y="424982"/>
                </a:moveTo>
                <a:cubicBezTo>
                  <a:pt x="2589875" y="424982"/>
                  <a:pt x="2596437" y="431209"/>
                  <a:pt x="2596437" y="439771"/>
                </a:cubicBezTo>
                <a:cubicBezTo>
                  <a:pt x="2596437" y="447555"/>
                  <a:pt x="2589875" y="454560"/>
                  <a:pt x="2582580" y="454560"/>
                </a:cubicBezTo>
                <a:cubicBezTo>
                  <a:pt x="2576019" y="454560"/>
                  <a:pt x="2570184" y="447555"/>
                  <a:pt x="2570184" y="439771"/>
                </a:cubicBezTo>
                <a:cubicBezTo>
                  <a:pt x="2570184" y="431209"/>
                  <a:pt x="2576019" y="424982"/>
                  <a:pt x="2582580" y="424982"/>
                </a:cubicBezTo>
                <a:close/>
                <a:moveTo>
                  <a:pt x="2511026" y="424982"/>
                </a:moveTo>
                <a:cubicBezTo>
                  <a:pt x="2519047" y="424982"/>
                  <a:pt x="2525610" y="431209"/>
                  <a:pt x="2525610" y="439771"/>
                </a:cubicBezTo>
                <a:cubicBezTo>
                  <a:pt x="2525610" y="447555"/>
                  <a:pt x="2519047" y="454560"/>
                  <a:pt x="2511026" y="454560"/>
                </a:cubicBezTo>
                <a:cubicBezTo>
                  <a:pt x="2503735" y="454560"/>
                  <a:pt x="2499361" y="447555"/>
                  <a:pt x="2499361" y="439771"/>
                </a:cubicBezTo>
                <a:cubicBezTo>
                  <a:pt x="2499361" y="431209"/>
                  <a:pt x="2503735" y="424982"/>
                  <a:pt x="2511026" y="424982"/>
                </a:cubicBezTo>
                <a:close/>
                <a:moveTo>
                  <a:pt x="1799085" y="357525"/>
                </a:moveTo>
                <a:cubicBezTo>
                  <a:pt x="1807647" y="357525"/>
                  <a:pt x="1813873" y="361900"/>
                  <a:pt x="1813873" y="369922"/>
                </a:cubicBezTo>
                <a:cubicBezTo>
                  <a:pt x="1813873" y="377215"/>
                  <a:pt x="1807647" y="383779"/>
                  <a:pt x="1799085" y="383779"/>
                </a:cubicBezTo>
                <a:cubicBezTo>
                  <a:pt x="1790525" y="383779"/>
                  <a:pt x="1784300" y="377215"/>
                  <a:pt x="1784300" y="369922"/>
                </a:cubicBezTo>
                <a:cubicBezTo>
                  <a:pt x="1784300" y="361900"/>
                  <a:pt x="1790525" y="357525"/>
                  <a:pt x="1799085" y="357525"/>
                </a:cubicBezTo>
                <a:close/>
                <a:moveTo>
                  <a:pt x="1728262" y="357525"/>
                </a:moveTo>
                <a:cubicBezTo>
                  <a:pt x="1736825" y="357525"/>
                  <a:pt x="1743049" y="361900"/>
                  <a:pt x="1743049" y="369922"/>
                </a:cubicBezTo>
                <a:cubicBezTo>
                  <a:pt x="1743049" y="377215"/>
                  <a:pt x="1736825" y="383779"/>
                  <a:pt x="1728262" y="383779"/>
                </a:cubicBezTo>
                <a:cubicBezTo>
                  <a:pt x="1719697" y="383779"/>
                  <a:pt x="1713470" y="377215"/>
                  <a:pt x="1713470" y="369922"/>
                </a:cubicBezTo>
                <a:cubicBezTo>
                  <a:pt x="1713470" y="361900"/>
                  <a:pt x="1719697" y="357525"/>
                  <a:pt x="1728262" y="357525"/>
                </a:cubicBezTo>
                <a:close/>
                <a:moveTo>
                  <a:pt x="1657429" y="357525"/>
                </a:moveTo>
                <a:cubicBezTo>
                  <a:pt x="1665215" y="357525"/>
                  <a:pt x="1672220" y="361900"/>
                  <a:pt x="1672220" y="369922"/>
                </a:cubicBezTo>
                <a:cubicBezTo>
                  <a:pt x="1672220" y="377215"/>
                  <a:pt x="1665215" y="383779"/>
                  <a:pt x="1657429" y="383779"/>
                </a:cubicBezTo>
                <a:cubicBezTo>
                  <a:pt x="1648870" y="383779"/>
                  <a:pt x="1642650" y="377215"/>
                  <a:pt x="1642650" y="369922"/>
                </a:cubicBezTo>
                <a:cubicBezTo>
                  <a:pt x="1642650" y="361900"/>
                  <a:pt x="1648870" y="357525"/>
                  <a:pt x="1657429" y="357525"/>
                </a:cubicBezTo>
                <a:close/>
                <a:moveTo>
                  <a:pt x="1582296" y="357525"/>
                </a:moveTo>
                <a:cubicBezTo>
                  <a:pt x="1589593" y="357525"/>
                  <a:pt x="1594704" y="361900"/>
                  <a:pt x="1594704" y="369922"/>
                </a:cubicBezTo>
                <a:cubicBezTo>
                  <a:pt x="1594704" y="377215"/>
                  <a:pt x="1589593" y="383779"/>
                  <a:pt x="1582296" y="383779"/>
                </a:cubicBezTo>
                <a:cubicBezTo>
                  <a:pt x="1574274" y="383779"/>
                  <a:pt x="1568441" y="377215"/>
                  <a:pt x="1568441" y="369922"/>
                </a:cubicBezTo>
                <a:cubicBezTo>
                  <a:pt x="1568441" y="361900"/>
                  <a:pt x="1574274" y="357525"/>
                  <a:pt x="1582296" y="357525"/>
                </a:cubicBezTo>
                <a:close/>
                <a:moveTo>
                  <a:pt x="1512195" y="357525"/>
                </a:moveTo>
                <a:cubicBezTo>
                  <a:pt x="1518030" y="357525"/>
                  <a:pt x="1523863" y="361900"/>
                  <a:pt x="1523863" y="369922"/>
                </a:cubicBezTo>
                <a:cubicBezTo>
                  <a:pt x="1523863" y="377215"/>
                  <a:pt x="1518030" y="383779"/>
                  <a:pt x="1512195" y="383779"/>
                </a:cubicBezTo>
                <a:cubicBezTo>
                  <a:pt x="1504171" y="383779"/>
                  <a:pt x="1497612" y="377215"/>
                  <a:pt x="1497612" y="369922"/>
                </a:cubicBezTo>
                <a:cubicBezTo>
                  <a:pt x="1497612" y="361900"/>
                  <a:pt x="1504171" y="357525"/>
                  <a:pt x="1512195" y="357525"/>
                </a:cubicBezTo>
                <a:close/>
                <a:moveTo>
                  <a:pt x="1439171" y="357525"/>
                </a:moveTo>
                <a:cubicBezTo>
                  <a:pt x="1447188" y="357525"/>
                  <a:pt x="1453023" y="361900"/>
                  <a:pt x="1453023" y="369922"/>
                </a:cubicBezTo>
                <a:cubicBezTo>
                  <a:pt x="1453023" y="377215"/>
                  <a:pt x="1447188" y="383779"/>
                  <a:pt x="1439171" y="383779"/>
                </a:cubicBezTo>
                <a:cubicBezTo>
                  <a:pt x="1433336" y="383779"/>
                  <a:pt x="1426774" y="377215"/>
                  <a:pt x="1426774" y="369922"/>
                </a:cubicBezTo>
                <a:cubicBezTo>
                  <a:pt x="1426774" y="361900"/>
                  <a:pt x="1433336" y="357525"/>
                  <a:pt x="1439171" y="357525"/>
                </a:cubicBezTo>
                <a:close/>
                <a:moveTo>
                  <a:pt x="1368347" y="357525"/>
                </a:moveTo>
                <a:cubicBezTo>
                  <a:pt x="1376368" y="357525"/>
                  <a:pt x="1382199" y="361900"/>
                  <a:pt x="1382199" y="369922"/>
                </a:cubicBezTo>
                <a:cubicBezTo>
                  <a:pt x="1382199" y="377215"/>
                  <a:pt x="1376368" y="383779"/>
                  <a:pt x="1368347" y="383779"/>
                </a:cubicBezTo>
                <a:cubicBezTo>
                  <a:pt x="1362508" y="383779"/>
                  <a:pt x="1355949" y="377215"/>
                  <a:pt x="1355949" y="369922"/>
                </a:cubicBezTo>
                <a:cubicBezTo>
                  <a:pt x="1355949" y="361900"/>
                  <a:pt x="1362508" y="357525"/>
                  <a:pt x="1368347" y="357525"/>
                </a:cubicBezTo>
                <a:close/>
                <a:moveTo>
                  <a:pt x="1297518" y="357525"/>
                </a:moveTo>
                <a:cubicBezTo>
                  <a:pt x="1305540" y="357525"/>
                  <a:pt x="1311374" y="361900"/>
                  <a:pt x="1311374" y="369922"/>
                </a:cubicBezTo>
                <a:cubicBezTo>
                  <a:pt x="1311374" y="377215"/>
                  <a:pt x="1305540" y="383779"/>
                  <a:pt x="1297518" y="383779"/>
                </a:cubicBezTo>
                <a:cubicBezTo>
                  <a:pt x="1289495" y="383779"/>
                  <a:pt x="1285121" y="377215"/>
                  <a:pt x="1285121" y="369922"/>
                </a:cubicBezTo>
                <a:cubicBezTo>
                  <a:pt x="1285121" y="361900"/>
                  <a:pt x="1289495" y="357525"/>
                  <a:pt x="1297518" y="357525"/>
                </a:cubicBezTo>
                <a:close/>
                <a:moveTo>
                  <a:pt x="1225703" y="357525"/>
                </a:moveTo>
                <a:cubicBezTo>
                  <a:pt x="1233487" y="357525"/>
                  <a:pt x="1240493" y="363359"/>
                  <a:pt x="1240493" y="369922"/>
                </a:cubicBezTo>
                <a:cubicBezTo>
                  <a:pt x="1240493" y="377215"/>
                  <a:pt x="1233487" y="383779"/>
                  <a:pt x="1225703" y="383779"/>
                </a:cubicBezTo>
                <a:cubicBezTo>
                  <a:pt x="1217156" y="383779"/>
                  <a:pt x="1210926" y="377215"/>
                  <a:pt x="1210926" y="369922"/>
                </a:cubicBezTo>
                <a:cubicBezTo>
                  <a:pt x="1210926" y="363359"/>
                  <a:pt x="1217156" y="357525"/>
                  <a:pt x="1225703" y="357525"/>
                </a:cubicBezTo>
                <a:close/>
                <a:moveTo>
                  <a:pt x="1154890" y="357525"/>
                </a:moveTo>
                <a:cubicBezTo>
                  <a:pt x="1162673" y="357525"/>
                  <a:pt x="1169676" y="363359"/>
                  <a:pt x="1169676" y="369922"/>
                </a:cubicBezTo>
                <a:cubicBezTo>
                  <a:pt x="1169676" y="377215"/>
                  <a:pt x="1162673" y="383779"/>
                  <a:pt x="1154890" y="383779"/>
                </a:cubicBezTo>
                <a:cubicBezTo>
                  <a:pt x="1146325" y="383779"/>
                  <a:pt x="1140096" y="377215"/>
                  <a:pt x="1140096" y="369922"/>
                </a:cubicBezTo>
                <a:cubicBezTo>
                  <a:pt x="1140096" y="363359"/>
                  <a:pt x="1146325" y="357525"/>
                  <a:pt x="1154890" y="357525"/>
                </a:cubicBezTo>
                <a:close/>
                <a:moveTo>
                  <a:pt x="1084059" y="357525"/>
                </a:moveTo>
                <a:cubicBezTo>
                  <a:pt x="1091842" y="357525"/>
                  <a:pt x="1098844" y="363359"/>
                  <a:pt x="1098844" y="369922"/>
                </a:cubicBezTo>
                <a:cubicBezTo>
                  <a:pt x="1098844" y="377215"/>
                  <a:pt x="1091842" y="383779"/>
                  <a:pt x="1084059" y="383779"/>
                </a:cubicBezTo>
                <a:cubicBezTo>
                  <a:pt x="1075492" y="383779"/>
                  <a:pt x="1069268" y="377215"/>
                  <a:pt x="1069268" y="369922"/>
                </a:cubicBezTo>
                <a:cubicBezTo>
                  <a:pt x="1069268" y="363359"/>
                  <a:pt x="1075492" y="357525"/>
                  <a:pt x="1084059" y="357525"/>
                </a:cubicBezTo>
                <a:close/>
                <a:moveTo>
                  <a:pt x="1013015" y="357525"/>
                </a:moveTo>
                <a:cubicBezTo>
                  <a:pt x="1020312" y="357525"/>
                  <a:pt x="1024685" y="363359"/>
                  <a:pt x="1024685" y="369922"/>
                </a:cubicBezTo>
                <a:cubicBezTo>
                  <a:pt x="1024685" y="377215"/>
                  <a:pt x="1020312" y="383779"/>
                  <a:pt x="1013015" y="383779"/>
                </a:cubicBezTo>
                <a:cubicBezTo>
                  <a:pt x="1005003" y="383779"/>
                  <a:pt x="998434" y="377215"/>
                  <a:pt x="998434" y="369922"/>
                </a:cubicBezTo>
                <a:cubicBezTo>
                  <a:pt x="998434" y="363359"/>
                  <a:pt x="1005003" y="357525"/>
                  <a:pt x="1013015" y="357525"/>
                </a:cubicBezTo>
                <a:close/>
                <a:moveTo>
                  <a:pt x="941465" y="357525"/>
                </a:moveTo>
                <a:cubicBezTo>
                  <a:pt x="948030" y="357525"/>
                  <a:pt x="953864" y="363359"/>
                  <a:pt x="953864" y="369922"/>
                </a:cubicBezTo>
                <a:cubicBezTo>
                  <a:pt x="953864" y="377215"/>
                  <a:pt x="948030" y="383779"/>
                  <a:pt x="941465" y="383779"/>
                </a:cubicBezTo>
                <a:cubicBezTo>
                  <a:pt x="934173" y="383779"/>
                  <a:pt x="927611" y="377215"/>
                  <a:pt x="927611" y="369922"/>
                </a:cubicBezTo>
                <a:cubicBezTo>
                  <a:pt x="927611" y="363359"/>
                  <a:pt x="934173" y="357525"/>
                  <a:pt x="941465" y="357525"/>
                </a:cubicBezTo>
                <a:close/>
                <a:moveTo>
                  <a:pt x="870633" y="357525"/>
                </a:moveTo>
                <a:cubicBezTo>
                  <a:pt x="877194" y="357525"/>
                  <a:pt x="883034" y="363359"/>
                  <a:pt x="883034" y="369922"/>
                </a:cubicBezTo>
                <a:cubicBezTo>
                  <a:pt x="883034" y="377215"/>
                  <a:pt x="877194" y="383779"/>
                  <a:pt x="870633" y="383779"/>
                </a:cubicBezTo>
                <a:cubicBezTo>
                  <a:pt x="863344" y="383779"/>
                  <a:pt x="856777" y="377215"/>
                  <a:pt x="856777" y="369922"/>
                </a:cubicBezTo>
                <a:cubicBezTo>
                  <a:pt x="856777" y="363359"/>
                  <a:pt x="863344" y="357525"/>
                  <a:pt x="870633" y="357525"/>
                </a:cubicBezTo>
                <a:close/>
                <a:moveTo>
                  <a:pt x="798346" y="357525"/>
                </a:moveTo>
                <a:cubicBezTo>
                  <a:pt x="806370" y="357525"/>
                  <a:pt x="812203" y="363359"/>
                  <a:pt x="812203" y="369922"/>
                </a:cubicBezTo>
                <a:cubicBezTo>
                  <a:pt x="812203" y="377215"/>
                  <a:pt x="806370" y="383779"/>
                  <a:pt x="798346" y="383779"/>
                </a:cubicBezTo>
                <a:cubicBezTo>
                  <a:pt x="792510" y="383779"/>
                  <a:pt x="785947" y="377215"/>
                  <a:pt x="785947" y="369922"/>
                </a:cubicBezTo>
                <a:cubicBezTo>
                  <a:pt x="785947" y="363359"/>
                  <a:pt x="792510" y="357525"/>
                  <a:pt x="798346" y="357525"/>
                </a:cubicBezTo>
                <a:close/>
                <a:moveTo>
                  <a:pt x="3654110" y="354153"/>
                </a:moveTo>
                <a:cubicBezTo>
                  <a:pt x="3661893" y="354153"/>
                  <a:pt x="3668898" y="360716"/>
                  <a:pt x="3668898" y="368738"/>
                </a:cubicBezTo>
                <a:cubicBezTo>
                  <a:pt x="3668898" y="376031"/>
                  <a:pt x="3661893" y="380407"/>
                  <a:pt x="3654110" y="380407"/>
                </a:cubicBezTo>
                <a:cubicBezTo>
                  <a:pt x="3645548" y="380407"/>
                  <a:pt x="3639322" y="376031"/>
                  <a:pt x="3639322" y="368738"/>
                </a:cubicBezTo>
                <a:cubicBezTo>
                  <a:pt x="3639322" y="360716"/>
                  <a:pt x="3645548" y="354153"/>
                  <a:pt x="3654110" y="354153"/>
                </a:cubicBezTo>
                <a:close/>
                <a:moveTo>
                  <a:pt x="3583280" y="354153"/>
                </a:moveTo>
                <a:cubicBezTo>
                  <a:pt x="3591064" y="354153"/>
                  <a:pt x="3598069" y="360716"/>
                  <a:pt x="3598069" y="368738"/>
                </a:cubicBezTo>
                <a:cubicBezTo>
                  <a:pt x="3598069" y="376031"/>
                  <a:pt x="3591064" y="380407"/>
                  <a:pt x="3583280" y="380407"/>
                </a:cubicBezTo>
                <a:cubicBezTo>
                  <a:pt x="3574718" y="380407"/>
                  <a:pt x="3568491" y="376031"/>
                  <a:pt x="3568491" y="368738"/>
                </a:cubicBezTo>
                <a:cubicBezTo>
                  <a:pt x="3568491" y="360716"/>
                  <a:pt x="3574718" y="354153"/>
                  <a:pt x="3583280" y="354153"/>
                </a:cubicBezTo>
                <a:close/>
                <a:moveTo>
                  <a:pt x="3512449" y="354153"/>
                </a:moveTo>
                <a:cubicBezTo>
                  <a:pt x="3520232" y="354153"/>
                  <a:pt x="3527237" y="360983"/>
                  <a:pt x="3527237" y="369330"/>
                </a:cubicBezTo>
                <a:cubicBezTo>
                  <a:pt x="3527237" y="376919"/>
                  <a:pt x="3520232" y="383749"/>
                  <a:pt x="3512449" y="383749"/>
                </a:cubicBezTo>
                <a:cubicBezTo>
                  <a:pt x="3503887" y="383749"/>
                  <a:pt x="3497661" y="376919"/>
                  <a:pt x="3497661" y="369330"/>
                </a:cubicBezTo>
                <a:cubicBezTo>
                  <a:pt x="3497661" y="360983"/>
                  <a:pt x="3503887" y="354153"/>
                  <a:pt x="3512449" y="354153"/>
                </a:cubicBezTo>
                <a:close/>
                <a:moveTo>
                  <a:pt x="3440686" y="354153"/>
                </a:moveTo>
                <a:cubicBezTo>
                  <a:pt x="3448708" y="354153"/>
                  <a:pt x="3453083" y="360983"/>
                  <a:pt x="3453083" y="369330"/>
                </a:cubicBezTo>
                <a:cubicBezTo>
                  <a:pt x="3453083" y="376919"/>
                  <a:pt x="3448708" y="383749"/>
                  <a:pt x="3440686" y="383749"/>
                </a:cubicBezTo>
                <a:cubicBezTo>
                  <a:pt x="3433393" y="383749"/>
                  <a:pt x="3426830" y="376919"/>
                  <a:pt x="3426830" y="369330"/>
                </a:cubicBezTo>
                <a:cubicBezTo>
                  <a:pt x="3426830" y="360983"/>
                  <a:pt x="3433393" y="354153"/>
                  <a:pt x="3440686" y="354153"/>
                </a:cubicBezTo>
                <a:close/>
                <a:moveTo>
                  <a:pt x="3369857" y="354153"/>
                </a:moveTo>
                <a:cubicBezTo>
                  <a:pt x="3376420" y="354153"/>
                  <a:pt x="3382254" y="360983"/>
                  <a:pt x="3382254" y="369330"/>
                </a:cubicBezTo>
                <a:cubicBezTo>
                  <a:pt x="3382254" y="376919"/>
                  <a:pt x="3376420" y="383749"/>
                  <a:pt x="3369857" y="383749"/>
                </a:cubicBezTo>
                <a:cubicBezTo>
                  <a:pt x="3362564" y="383749"/>
                  <a:pt x="3356001" y="376919"/>
                  <a:pt x="3356001" y="369330"/>
                </a:cubicBezTo>
                <a:cubicBezTo>
                  <a:pt x="3356001" y="360983"/>
                  <a:pt x="3362564" y="354153"/>
                  <a:pt x="3369857" y="354153"/>
                </a:cubicBezTo>
                <a:close/>
                <a:moveTo>
                  <a:pt x="3299097" y="354153"/>
                </a:moveTo>
                <a:cubicBezTo>
                  <a:pt x="3305662" y="354153"/>
                  <a:pt x="3311496" y="360983"/>
                  <a:pt x="3311496" y="369330"/>
                </a:cubicBezTo>
                <a:cubicBezTo>
                  <a:pt x="3311496" y="376919"/>
                  <a:pt x="3305662" y="383749"/>
                  <a:pt x="3299097" y="383749"/>
                </a:cubicBezTo>
                <a:cubicBezTo>
                  <a:pt x="3291804" y="383749"/>
                  <a:pt x="3285242" y="376919"/>
                  <a:pt x="3285242" y="369330"/>
                </a:cubicBezTo>
                <a:cubicBezTo>
                  <a:pt x="3285242" y="360983"/>
                  <a:pt x="3291804" y="354153"/>
                  <a:pt x="3299097" y="354153"/>
                </a:cubicBezTo>
                <a:close/>
                <a:moveTo>
                  <a:pt x="3226808" y="354153"/>
                </a:moveTo>
                <a:cubicBezTo>
                  <a:pt x="3234828" y="354153"/>
                  <a:pt x="3240664" y="360983"/>
                  <a:pt x="3240664" y="369330"/>
                </a:cubicBezTo>
                <a:cubicBezTo>
                  <a:pt x="3240664" y="376919"/>
                  <a:pt x="3234828" y="383749"/>
                  <a:pt x="3226808" y="383749"/>
                </a:cubicBezTo>
                <a:cubicBezTo>
                  <a:pt x="3220245" y="383749"/>
                  <a:pt x="3214410" y="376919"/>
                  <a:pt x="3214410" y="369330"/>
                </a:cubicBezTo>
                <a:cubicBezTo>
                  <a:pt x="3214410" y="360983"/>
                  <a:pt x="3220245" y="354153"/>
                  <a:pt x="3226808" y="354153"/>
                </a:cubicBezTo>
                <a:close/>
                <a:moveTo>
                  <a:pt x="3152605" y="354153"/>
                </a:moveTo>
                <a:cubicBezTo>
                  <a:pt x="3159898" y="354153"/>
                  <a:pt x="3166462" y="360983"/>
                  <a:pt x="3166462" y="369330"/>
                </a:cubicBezTo>
                <a:cubicBezTo>
                  <a:pt x="3166462" y="376919"/>
                  <a:pt x="3159898" y="383749"/>
                  <a:pt x="3152605" y="383749"/>
                </a:cubicBezTo>
                <a:cubicBezTo>
                  <a:pt x="3146040" y="383749"/>
                  <a:pt x="3140206" y="376919"/>
                  <a:pt x="3140206" y="369330"/>
                </a:cubicBezTo>
                <a:cubicBezTo>
                  <a:pt x="3140206" y="360983"/>
                  <a:pt x="3146040" y="354153"/>
                  <a:pt x="3152605" y="354153"/>
                </a:cubicBezTo>
                <a:close/>
                <a:moveTo>
                  <a:pt x="3081774" y="354153"/>
                </a:moveTo>
                <a:cubicBezTo>
                  <a:pt x="3089066" y="354153"/>
                  <a:pt x="3095627" y="360983"/>
                  <a:pt x="3095627" y="369330"/>
                </a:cubicBezTo>
                <a:cubicBezTo>
                  <a:pt x="3095627" y="376919"/>
                  <a:pt x="3089066" y="383749"/>
                  <a:pt x="3081774" y="383749"/>
                </a:cubicBezTo>
                <a:cubicBezTo>
                  <a:pt x="3073750" y="383749"/>
                  <a:pt x="3069375" y="376919"/>
                  <a:pt x="3069375" y="369330"/>
                </a:cubicBezTo>
                <a:cubicBezTo>
                  <a:pt x="3069375" y="360983"/>
                  <a:pt x="3073750" y="354153"/>
                  <a:pt x="3081774" y="354153"/>
                </a:cubicBezTo>
                <a:close/>
                <a:moveTo>
                  <a:pt x="3013715" y="354153"/>
                </a:moveTo>
                <a:cubicBezTo>
                  <a:pt x="3021307" y="354153"/>
                  <a:pt x="3028135" y="360983"/>
                  <a:pt x="3028135" y="369330"/>
                </a:cubicBezTo>
                <a:cubicBezTo>
                  <a:pt x="3028135" y="376919"/>
                  <a:pt x="3021307" y="383749"/>
                  <a:pt x="3013715" y="383749"/>
                </a:cubicBezTo>
                <a:cubicBezTo>
                  <a:pt x="3005368" y="383749"/>
                  <a:pt x="2998539" y="376919"/>
                  <a:pt x="2998539" y="369330"/>
                </a:cubicBezTo>
                <a:cubicBezTo>
                  <a:pt x="2998539" y="360983"/>
                  <a:pt x="3005368" y="354153"/>
                  <a:pt x="3013715" y="354153"/>
                </a:cubicBezTo>
                <a:close/>
                <a:moveTo>
                  <a:pt x="2942494" y="354153"/>
                </a:moveTo>
                <a:cubicBezTo>
                  <a:pt x="2951055" y="354153"/>
                  <a:pt x="2957288" y="360983"/>
                  <a:pt x="2957288" y="369330"/>
                </a:cubicBezTo>
                <a:cubicBezTo>
                  <a:pt x="2957288" y="376919"/>
                  <a:pt x="2951055" y="383749"/>
                  <a:pt x="2942494" y="383749"/>
                </a:cubicBezTo>
                <a:cubicBezTo>
                  <a:pt x="2934713" y="383749"/>
                  <a:pt x="2927708" y="376919"/>
                  <a:pt x="2927708" y="369330"/>
                </a:cubicBezTo>
                <a:cubicBezTo>
                  <a:pt x="2927708" y="360983"/>
                  <a:pt x="2934713" y="354153"/>
                  <a:pt x="2942494" y="354153"/>
                </a:cubicBezTo>
                <a:close/>
                <a:moveTo>
                  <a:pt x="2868293" y="354153"/>
                </a:moveTo>
                <a:cubicBezTo>
                  <a:pt x="2876858" y="354153"/>
                  <a:pt x="2883085" y="360983"/>
                  <a:pt x="2883085" y="369330"/>
                </a:cubicBezTo>
                <a:cubicBezTo>
                  <a:pt x="2883085" y="376919"/>
                  <a:pt x="2876858" y="383749"/>
                  <a:pt x="2868293" y="383749"/>
                </a:cubicBezTo>
                <a:cubicBezTo>
                  <a:pt x="2860512" y="383749"/>
                  <a:pt x="2853504" y="376919"/>
                  <a:pt x="2853504" y="369330"/>
                </a:cubicBezTo>
                <a:cubicBezTo>
                  <a:pt x="2853504" y="360983"/>
                  <a:pt x="2860512" y="354153"/>
                  <a:pt x="2868293" y="354153"/>
                </a:cubicBezTo>
                <a:close/>
                <a:moveTo>
                  <a:pt x="2796535" y="354153"/>
                </a:moveTo>
                <a:cubicBezTo>
                  <a:pt x="2804558" y="354153"/>
                  <a:pt x="2808932" y="360983"/>
                  <a:pt x="2808932" y="369330"/>
                </a:cubicBezTo>
                <a:cubicBezTo>
                  <a:pt x="2808932" y="376919"/>
                  <a:pt x="2804558" y="383749"/>
                  <a:pt x="2796535" y="383749"/>
                </a:cubicBezTo>
                <a:cubicBezTo>
                  <a:pt x="2789243" y="383749"/>
                  <a:pt x="2782678" y="376919"/>
                  <a:pt x="2782678" y="369330"/>
                </a:cubicBezTo>
                <a:cubicBezTo>
                  <a:pt x="2782678" y="360983"/>
                  <a:pt x="2789243" y="354153"/>
                  <a:pt x="2796535" y="354153"/>
                </a:cubicBezTo>
                <a:close/>
                <a:moveTo>
                  <a:pt x="2725695" y="354153"/>
                </a:moveTo>
                <a:cubicBezTo>
                  <a:pt x="2731532" y="354153"/>
                  <a:pt x="2738100" y="360983"/>
                  <a:pt x="2738100" y="369330"/>
                </a:cubicBezTo>
                <a:cubicBezTo>
                  <a:pt x="2738100" y="376919"/>
                  <a:pt x="2731532" y="383749"/>
                  <a:pt x="2725695" y="383749"/>
                </a:cubicBezTo>
                <a:cubicBezTo>
                  <a:pt x="2717681" y="383749"/>
                  <a:pt x="2711846" y="376919"/>
                  <a:pt x="2711846" y="369330"/>
                </a:cubicBezTo>
                <a:cubicBezTo>
                  <a:pt x="2711846" y="360983"/>
                  <a:pt x="2717681" y="354153"/>
                  <a:pt x="2725695" y="354153"/>
                </a:cubicBezTo>
                <a:close/>
                <a:moveTo>
                  <a:pt x="2653415" y="354153"/>
                </a:moveTo>
                <a:cubicBezTo>
                  <a:pt x="2660705" y="354153"/>
                  <a:pt x="2667270" y="360983"/>
                  <a:pt x="2667270" y="369330"/>
                </a:cubicBezTo>
                <a:cubicBezTo>
                  <a:pt x="2667270" y="376919"/>
                  <a:pt x="2660705" y="383749"/>
                  <a:pt x="2653415" y="383749"/>
                </a:cubicBezTo>
                <a:cubicBezTo>
                  <a:pt x="2646857" y="383749"/>
                  <a:pt x="2641021" y="376919"/>
                  <a:pt x="2641021" y="369330"/>
                </a:cubicBezTo>
                <a:cubicBezTo>
                  <a:pt x="2641021" y="360983"/>
                  <a:pt x="2646857" y="354153"/>
                  <a:pt x="2653415" y="354153"/>
                </a:cubicBezTo>
                <a:close/>
                <a:moveTo>
                  <a:pt x="2582583" y="354153"/>
                </a:moveTo>
                <a:cubicBezTo>
                  <a:pt x="2589875" y="354153"/>
                  <a:pt x="2596439" y="360983"/>
                  <a:pt x="2596439" y="369330"/>
                </a:cubicBezTo>
                <a:cubicBezTo>
                  <a:pt x="2596439" y="376919"/>
                  <a:pt x="2589875" y="383749"/>
                  <a:pt x="2582583" y="383749"/>
                </a:cubicBezTo>
                <a:cubicBezTo>
                  <a:pt x="2576019" y="383749"/>
                  <a:pt x="2570184" y="376919"/>
                  <a:pt x="2570184" y="369330"/>
                </a:cubicBezTo>
                <a:cubicBezTo>
                  <a:pt x="2570184" y="360983"/>
                  <a:pt x="2576019" y="354153"/>
                  <a:pt x="2582583" y="354153"/>
                </a:cubicBezTo>
                <a:close/>
                <a:moveTo>
                  <a:pt x="2511029" y="354153"/>
                </a:moveTo>
                <a:cubicBezTo>
                  <a:pt x="2519050" y="354153"/>
                  <a:pt x="2525613" y="360983"/>
                  <a:pt x="2525613" y="369330"/>
                </a:cubicBezTo>
                <a:cubicBezTo>
                  <a:pt x="2525613" y="376919"/>
                  <a:pt x="2519050" y="383749"/>
                  <a:pt x="2511029" y="383749"/>
                </a:cubicBezTo>
                <a:cubicBezTo>
                  <a:pt x="2503737" y="383749"/>
                  <a:pt x="2499361" y="376919"/>
                  <a:pt x="2499361" y="369330"/>
                </a:cubicBezTo>
                <a:cubicBezTo>
                  <a:pt x="2499361" y="360983"/>
                  <a:pt x="2503737" y="354153"/>
                  <a:pt x="2511029" y="354153"/>
                </a:cubicBezTo>
                <a:close/>
                <a:moveTo>
                  <a:pt x="2439946" y="354153"/>
                </a:moveTo>
                <a:cubicBezTo>
                  <a:pt x="2448505" y="354153"/>
                  <a:pt x="2454732" y="360983"/>
                  <a:pt x="2454732" y="369330"/>
                </a:cubicBezTo>
                <a:cubicBezTo>
                  <a:pt x="2454732" y="376919"/>
                  <a:pt x="2448505" y="383749"/>
                  <a:pt x="2439946" y="383749"/>
                </a:cubicBezTo>
                <a:cubicBezTo>
                  <a:pt x="2432160" y="383749"/>
                  <a:pt x="2425156" y="376919"/>
                  <a:pt x="2425156" y="369330"/>
                </a:cubicBezTo>
                <a:cubicBezTo>
                  <a:pt x="2425156" y="360983"/>
                  <a:pt x="2432160" y="354153"/>
                  <a:pt x="2439946" y="354153"/>
                </a:cubicBezTo>
                <a:close/>
                <a:moveTo>
                  <a:pt x="2369110" y="354153"/>
                </a:moveTo>
                <a:cubicBezTo>
                  <a:pt x="2377672" y="354153"/>
                  <a:pt x="2383899" y="360983"/>
                  <a:pt x="2383899" y="369330"/>
                </a:cubicBezTo>
                <a:cubicBezTo>
                  <a:pt x="2383899" y="376919"/>
                  <a:pt x="2377672" y="383749"/>
                  <a:pt x="2369110" y="383749"/>
                </a:cubicBezTo>
                <a:cubicBezTo>
                  <a:pt x="2361327" y="383749"/>
                  <a:pt x="2354319" y="376919"/>
                  <a:pt x="2354319" y="369330"/>
                </a:cubicBezTo>
                <a:cubicBezTo>
                  <a:pt x="2354319" y="360983"/>
                  <a:pt x="2361327" y="354153"/>
                  <a:pt x="2369110" y="354153"/>
                </a:cubicBezTo>
                <a:close/>
                <a:moveTo>
                  <a:pt x="2298280" y="354153"/>
                </a:moveTo>
                <a:cubicBezTo>
                  <a:pt x="2306842" y="354153"/>
                  <a:pt x="2313068" y="360983"/>
                  <a:pt x="2313068" y="369330"/>
                </a:cubicBezTo>
                <a:cubicBezTo>
                  <a:pt x="2313068" y="376919"/>
                  <a:pt x="2306842" y="383749"/>
                  <a:pt x="2298280" y="383749"/>
                </a:cubicBezTo>
                <a:cubicBezTo>
                  <a:pt x="2290497" y="383749"/>
                  <a:pt x="2283490" y="376919"/>
                  <a:pt x="2283490" y="369330"/>
                </a:cubicBezTo>
                <a:cubicBezTo>
                  <a:pt x="2283490" y="360983"/>
                  <a:pt x="2290497" y="354153"/>
                  <a:pt x="2298280" y="354153"/>
                </a:cubicBezTo>
                <a:close/>
                <a:moveTo>
                  <a:pt x="2226517" y="354153"/>
                </a:moveTo>
                <a:cubicBezTo>
                  <a:pt x="2234538" y="354153"/>
                  <a:pt x="2238914" y="360983"/>
                  <a:pt x="2238914" y="369330"/>
                </a:cubicBezTo>
                <a:cubicBezTo>
                  <a:pt x="2238914" y="376919"/>
                  <a:pt x="2234538" y="383749"/>
                  <a:pt x="2226517" y="383749"/>
                </a:cubicBezTo>
                <a:cubicBezTo>
                  <a:pt x="2218495" y="383749"/>
                  <a:pt x="2212658" y="376919"/>
                  <a:pt x="2212658" y="369330"/>
                </a:cubicBezTo>
                <a:cubicBezTo>
                  <a:pt x="2212658" y="360983"/>
                  <a:pt x="2218495" y="354153"/>
                  <a:pt x="2226517" y="354153"/>
                </a:cubicBezTo>
                <a:close/>
                <a:moveTo>
                  <a:pt x="2155683" y="354153"/>
                </a:moveTo>
                <a:cubicBezTo>
                  <a:pt x="2161519" y="354153"/>
                  <a:pt x="2168081" y="360983"/>
                  <a:pt x="2168081" y="369330"/>
                </a:cubicBezTo>
                <a:cubicBezTo>
                  <a:pt x="2168081" y="376919"/>
                  <a:pt x="2161519" y="383749"/>
                  <a:pt x="2155683" y="383749"/>
                </a:cubicBezTo>
                <a:cubicBezTo>
                  <a:pt x="2147663" y="383749"/>
                  <a:pt x="2141827" y="376919"/>
                  <a:pt x="2141827" y="369330"/>
                </a:cubicBezTo>
                <a:cubicBezTo>
                  <a:pt x="2141827" y="360983"/>
                  <a:pt x="2147663" y="354153"/>
                  <a:pt x="2155683" y="354153"/>
                </a:cubicBezTo>
                <a:close/>
                <a:moveTo>
                  <a:pt x="2084849" y="354153"/>
                </a:moveTo>
                <a:cubicBezTo>
                  <a:pt x="2090683" y="354153"/>
                  <a:pt x="2097248" y="360983"/>
                  <a:pt x="2097248" y="369330"/>
                </a:cubicBezTo>
                <a:cubicBezTo>
                  <a:pt x="2097248" y="376919"/>
                  <a:pt x="2090683" y="383749"/>
                  <a:pt x="2084849" y="383749"/>
                </a:cubicBezTo>
                <a:cubicBezTo>
                  <a:pt x="2076828" y="383749"/>
                  <a:pt x="2070994" y="376919"/>
                  <a:pt x="2070994" y="369330"/>
                </a:cubicBezTo>
                <a:cubicBezTo>
                  <a:pt x="2070994" y="360983"/>
                  <a:pt x="2076828" y="354153"/>
                  <a:pt x="2084849" y="354153"/>
                </a:cubicBezTo>
                <a:close/>
                <a:moveTo>
                  <a:pt x="2011835" y="354153"/>
                </a:moveTo>
                <a:cubicBezTo>
                  <a:pt x="2019855" y="354153"/>
                  <a:pt x="2026421" y="360983"/>
                  <a:pt x="2026421" y="369330"/>
                </a:cubicBezTo>
                <a:cubicBezTo>
                  <a:pt x="2026421" y="376919"/>
                  <a:pt x="2019855" y="383749"/>
                  <a:pt x="2011835" y="383749"/>
                </a:cubicBezTo>
                <a:cubicBezTo>
                  <a:pt x="2006000" y="383749"/>
                  <a:pt x="2000166" y="376919"/>
                  <a:pt x="2000166" y="369330"/>
                </a:cubicBezTo>
                <a:cubicBezTo>
                  <a:pt x="2000166" y="360983"/>
                  <a:pt x="2006000" y="354153"/>
                  <a:pt x="2011835" y="354153"/>
                </a:cubicBezTo>
                <a:close/>
                <a:moveTo>
                  <a:pt x="1938362" y="354153"/>
                </a:moveTo>
                <a:cubicBezTo>
                  <a:pt x="1946385" y="354153"/>
                  <a:pt x="1952222" y="360983"/>
                  <a:pt x="1952222" y="369330"/>
                </a:cubicBezTo>
                <a:cubicBezTo>
                  <a:pt x="1952222" y="376919"/>
                  <a:pt x="1946385" y="383749"/>
                  <a:pt x="1938362" y="383749"/>
                </a:cubicBezTo>
                <a:cubicBezTo>
                  <a:pt x="1932528" y="383749"/>
                  <a:pt x="1925968" y="376919"/>
                  <a:pt x="1925968" y="369330"/>
                </a:cubicBezTo>
                <a:cubicBezTo>
                  <a:pt x="1925968" y="360983"/>
                  <a:pt x="1932528" y="354153"/>
                  <a:pt x="1938362" y="354153"/>
                </a:cubicBezTo>
                <a:close/>
                <a:moveTo>
                  <a:pt x="1867527" y="354153"/>
                </a:moveTo>
                <a:cubicBezTo>
                  <a:pt x="1875550" y="354153"/>
                  <a:pt x="1881384" y="360983"/>
                  <a:pt x="1881384" y="369330"/>
                </a:cubicBezTo>
                <a:cubicBezTo>
                  <a:pt x="1881384" y="376919"/>
                  <a:pt x="1875550" y="383749"/>
                  <a:pt x="1867527" y="383749"/>
                </a:cubicBezTo>
                <a:cubicBezTo>
                  <a:pt x="1860235" y="383749"/>
                  <a:pt x="1855129" y="376919"/>
                  <a:pt x="1855129" y="369330"/>
                </a:cubicBezTo>
                <a:cubicBezTo>
                  <a:pt x="1855129" y="360983"/>
                  <a:pt x="1860235" y="354153"/>
                  <a:pt x="1867527" y="354153"/>
                </a:cubicBezTo>
                <a:close/>
                <a:moveTo>
                  <a:pt x="1225708" y="284879"/>
                </a:moveTo>
                <a:cubicBezTo>
                  <a:pt x="1233489" y="283322"/>
                  <a:pt x="1240493" y="290327"/>
                  <a:pt x="1240493" y="298111"/>
                </a:cubicBezTo>
                <a:cubicBezTo>
                  <a:pt x="1240493" y="306673"/>
                  <a:pt x="1233489" y="312900"/>
                  <a:pt x="1225708" y="312900"/>
                </a:cubicBezTo>
                <a:cubicBezTo>
                  <a:pt x="1217159" y="312900"/>
                  <a:pt x="1210931" y="306673"/>
                  <a:pt x="1210931" y="298111"/>
                </a:cubicBezTo>
                <a:cubicBezTo>
                  <a:pt x="1210931" y="290327"/>
                  <a:pt x="1217159" y="284879"/>
                  <a:pt x="1225708" y="284879"/>
                </a:cubicBezTo>
                <a:close/>
                <a:moveTo>
                  <a:pt x="3440686" y="283322"/>
                </a:moveTo>
                <a:cubicBezTo>
                  <a:pt x="3448708" y="283322"/>
                  <a:pt x="3453083" y="289885"/>
                  <a:pt x="3453083" y="297178"/>
                </a:cubicBezTo>
                <a:cubicBezTo>
                  <a:pt x="3453083" y="305200"/>
                  <a:pt x="3448708" y="309576"/>
                  <a:pt x="3440686" y="309576"/>
                </a:cubicBezTo>
                <a:cubicBezTo>
                  <a:pt x="3433393" y="309576"/>
                  <a:pt x="3426830" y="305200"/>
                  <a:pt x="3426830" y="297178"/>
                </a:cubicBezTo>
                <a:cubicBezTo>
                  <a:pt x="3426830" y="289885"/>
                  <a:pt x="3433393" y="283322"/>
                  <a:pt x="3440686" y="283322"/>
                </a:cubicBezTo>
                <a:close/>
                <a:moveTo>
                  <a:pt x="3369857" y="283322"/>
                </a:moveTo>
                <a:cubicBezTo>
                  <a:pt x="3376420" y="283322"/>
                  <a:pt x="3382254" y="289885"/>
                  <a:pt x="3382254" y="297178"/>
                </a:cubicBezTo>
                <a:cubicBezTo>
                  <a:pt x="3382254" y="305200"/>
                  <a:pt x="3376420" y="309576"/>
                  <a:pt x="3369857" y="309576"/>
                </a:cubicBezTo>
                <a:cubicBezTo>
                  <a:pt x="3362564" y="309576"/>
                  <a:pt x="3356001" y="305200"/>
                  <a:pt x="3356001" y="297178"/>
                </a:cubicBezTo>
                <a:cubicBezTo>
                  <a:pt x="3356001" y="289885"/>
                  <a:pt x="3362564" y="283322"/>
                  <a:pt x="3369857" y="283322"/>
                </a:cubicBezTo>
                <a:close/>
                <a:moveTo>
                  <a:pt x="3299100" y="283322"/>
                </a:moveTo>
                <a:cubicBezTo>
                  <a:pt x="3305662" y="283322"/>
                  <a:pt x="3311496" y="289885"/>
                  <a:pt x="3311496" y="297178"/>
                </a:cubicBezTo>
                <a:cubicBezTo>
                  <a:pt x="3311496" y="305200"/>
                  <a:pt x="3305662" y="309576"/>
                  <a:pt x="3299100" y="309576"/>
                </a:cubicBezTo>
                <a:cubicBezTo>
                  <a:pt x="3291804" y="309576"/>
                  <a:pt x="3285242" y="305200"/>
                  <a:pt x="3285242" y="297178"/>
                </a:cubicBezTo>
                <a:cubicBezTo>
                  <a:pt x="3285242" y="289885"/>
                  <a:pt x="3291804" y="283322"/>
                  <a:pt x="3299100" y="283322"/>
                </a:cubicBezTo>
                <a:close/>
                <a:moveTo>
                  <a:pt x="3226808" y="283322"/>
                </a:moveTo>
                <a:cubicBezTo>
                  <a:pt x="3234828" y="283322"/>
                  <a:pt x="3240664" y="289885"/>
                  <a:pt x="3240664" y="297178"/>
                </a:cubicBezTo>
                <a:cubicBezTo>
                  <a:pt x="3240664" y="305200"/>
                  <a:pt x="3234828" y="309576"/>
                  <a:pt x="3226808" y="309576"/>
                </a:cubicBezTo>
                <a:cubicBezTo>
                  <a:pt x="3220245" y="309576"/>
                  <a:pt x="3214410" y="305200"/>
                  <a:pt x="3214410" y="297178"/>
                </a:cubicBezTo>
                <a:cubicBezTo>
                  <a:pt x="3214410" y="289885"/>
                  <a:pt x="3220245" y="283322"/>
                  <a:pt x="3226808" y="283322"/>
                </a:cubicBezTo>
                <a:close/>
                <a:moveTo>
                  <a:pt x="3152605" y="283322"/>
                </a:moveTo>
                <a:cubicBezTo>
                  <a:pt x="3159898" y="283322"/>
                  <a:pt x="3166462" y="289885"/>
                  <a:pt x="3166462" y="297178"/>
                </a:cubicBezTo>
                <a:cubicBezTo>
                  <a:pt x="3166462" y="305200"/>
                  <a:pt x="3159898" y="309576"/>
                  <a:pt x="3152605" y="309576"/>
                </a:cubicBezTo>
                <a:cubicBezTo>
                  <a:pt x="3146041" y="309576"/>
                  <a:pt x="3140209" y="305200"/>
                  <a:pt x="3140209" y="297178"/>
                </a:cubicBezTo>
                <a:cubicBezTo>
                  <a:pt x="3140209" y="289885"/>
                  <a:pt x="3146041" y="283322"/>
                  <a:pt x="3152605" y="283322"/>
                </a:cubicBezTo>
                <a:close/>
                <a:moveTo>
                  <a:pt x="3081774" y="283322"/>
                </a:moveTo>
                <a:cubicBezTo>
                  <a:pt x="3089066" y="283322"/>
                  <a:pt x="3095628" y="289885"/>
                  <a:pt x="3095628" y="297178"/>
                </a:cubicBezTo>
                <a:cubicBezTo>
                  <a:pt x="3095628" y="305200"/>
                  <a:pt x="3089066" y="309576"/>
                  <a:pt x="3081774" y="309576"/>
                </a:cubicBezTo>
                <a:cubicBezTo>
                  <a:pt x="3073750" y="309576"/>
                  <a:pt x="3069375" y="305200"/>
                  <a:pt x="3069375" y="297178"/>
                </a:cubicBezTo>
                <a:cubicBezTo>
                  <a:pt x="3069375" y="289885"/>
                  <a:pt x="3073750" y="283322"/>
                  <a:pt x="3081774" y="283322"/>
                </a:cubicBezTo>
                <a:close/>
                <a:moveTo>
                  <a:pt x="3013717" y="283322"/>
                </a:moveTo>
                <a:cubicBezTo>
                  <a:pt x="3021307" y="283322"/>
                  <a:pt x="3028135" y="289885"/>
                  <a:pt x="3028135" y="297178"/>
                </a:cubicBezTo>
                <a:cubicBezTo>
                  <a:pt x="3028135" y="305200"/>
                  <a:pt x="3021307" y="309576"/>
                  <a:pt x="3013717" y="309576"/>
                </a:cubicBezTo>
                <a:cubicBezTo>
                  <a:pt x="3005371" y="309576"/>
                  <a:pt x="2998539" y="305200"/>
                  <a:pt x="2998539" y="297178"/>
                </a:cubicBezTo>
                <a:cubicBezTo>
                  <a:pt x="2998539" y="289885"/>
                  <a:pt x="3005371" y="283322"/>
                  <a:pt x="3013717" y="283322"/>
                </a:cubicBezTo>
                <a:close/>
                <a:moveTo>
                  <a:pt x="2942494" y="283322"/>
                </a:moveTo>
                <a:cubicBezTo>
                  <a:pt x="2951055" y="283322"/>
                  <a:pt x="2957288" y="290327"/>
                  <a:pt x="2957288" y="298111"/>
                </a:cubicBezTo>
                <a:cubicBezTo>
                  <a:pt x="2957288" y="306673"/>
                  <a:pt x="2951055" y="312900"/>
                  <a:pt x="2942494" y="312900"/>
                </a:cubicBezTo>
                <a:cubicBezTo>
                  <a:pt x="2934713" y="312900"/>
                  <a:pt x="2927711" y="306673"/>
                  <a:pt x="2927711" y="298111"/>
                </a:cubicBezTo>
                <a:cubicBezTo>
                  <a:pt x="2927711" y="290327"/>
                  <a:pt x="2934713" y="283322"/>
                  <a:pt x="2942494" y="283322"/>
                </a:cubicBezTo>
                <a:close/>
                <a:moveTo>
                  <a:pt x="2868293" y="283322"/>
                </a:moveTo>
                <a:cubicBezTo>
                  <a:pt x="2876858" y="283322"/>
                  <a:pt x="2883087" y="290327"/>
                  <a:pt x="2883087" y="298111"/>
                </a:cubicBezTo>
                <a:cubicBezTo>
                  <a:pt x="2883087" y="306673"/>
                  <a:pt x="2876858" y="312900"/>
                  <a:pt x="2868293" y="312900"/>
                </a:cubicBezTo>
                <a:cubicBezTo>
                  <a:pt x="2860512" y="312900"/>
                  <a:pt x="2853507" y="306673"/>
                  <a:pt x="2853507" y="298111"/>
                </a:cubicBezTo>
                <a:cubicBezTo>
                  <a:pt x="2853507" y="290327"/>
                  <a:pt x="2860512" y="283322"/>
                  <a:pt x="2868293" y="283322"/>
                </a:cubicBezTo>
                <a:close/>
                <a:moveTo>
                  <a:pt x="2796535" y="283322"/>
                </a:moveTo>
                <a:cubicBezTo>
                  <a:pt x="2804558" y="283322"/>
                  <a:pt x="2808934" y="290327"/>
                  <a:pt x="2808934" y="298111"/>
                </a:cubicBezTo>
                <a:cubicBezTo>
                  <a:pt x="2808934" y="306673"/>
                  <a:pt x="2804558" y="312900"/>
                  <a:pt x="2796535" y="312900"/>
                </a:cubicBezTo>
                <a:cubicBezTo>
                  <a:pt x="2789243" y="312900"/>
                  <a:pt x="2782678" y="306673"/>
                  <a:pt x="2782678" y="298111"/>
                </a:cubicBezTo>
                <a:cubicBezTo>
                  <a:pt x="2782678" y="290327"/>
                  <a:pt x="2789243" y="283322"/>
                  <a:pt x="2796535" y="283322"/>
                </a:cubicBezTo>
                <a:close/>
                <a:moveTo>
                  <a:pt x="2725698" y="283322"/>
                </a:moveTo>
                <a:cubicBezTo>
                  <a:pt x="2731532" y="283322"/>
                  <a:pt x="2738100" y="290327"/>
                  <a:pt x="2738100" y="298111"/>
                </a:cubicBezTo>
                <a:cubicBezTo>
                  <a:pt x="2738100" y="306673"/>
                  <a:pt x="2731532" y="312900"/>
                  <a:pt x="2725698" y="312900"/>
                </a:cubicBezTo>
                <a:cubicBezTo>
                  <a:pt x="2717681" y="312900"/>
                  <a:pt x="2711846" y="306673"/>
                  <a:pt x="2711846" y="298111"/>
                </a:cubicBezTo>
                <a:cubicBezTo>
                  <a:pt x="2711846" y="290327"/>
                  <a:pt x="2717681" y="283322"/>
                  <a:pt x="2725698" y="283322"/>
                </a:cubicBezTo>
                <a:close/>
                <a:moveTo>
                  <a:pt x="2653415" y="283322"/>
                </a:moveTo>
                <a:cubicBezTo>
                  <a:pt x="2660705" y="283322"/>
                  <a:pt x="2667270" y="290327"/>
                  <a:pt x="2667270" y="298111"/>
                </a:cubicBezTo>
                <a:cubicBezTo>
                  <a:pt x="2667270" y="306673"/>
                  <a:pt x="2660705" y="312900"/>
                  <a:pt x="2653415" y="312900"/>
                </a:cubicBezTo>
                <a:cubicBezTo>
                  <a:pt x="2646857" y="312900"/>
                  <a:pt x="2641021" y="306673"/>
                  <a:pt x="2641021" y="298111"/>
                </a:cubicBezTo>
                <a:cubicBezTo>
                  <a:pt x="2641021" y="290327"/>
                  <a:pt x="2646857" y="283322"/>
                  <a:pt x="2653415" y="283322"/>
                </a:cubicBezTo>
                <a:close/>
                <a:moveTo>
                  <a:pt x="2582583" y="283322"/>
                </a:moveTo>
                <a:cubicBezTo>
                  <a:pt x="2589875" y="283322"/>
                  <a:pt x="2596439" y="290327"/>
                  <a:pt x="2596439" y="298111"/>
                </a:cubicBezTo>
                <a:cubicBezTo>
                  <a:pt x="2596439" y="306673"/>
                  <a:pt x="2589875" y="312900"/>
                  <a:pt x="2582583" y="312900"/>
                </a:cubicBezTo>
                <a:cubicBezTo>
                  <a:pt x="2576019" y="312900"/>
                  <a:pt x="2570189" y="306673"/>
                  <a:pt x="2570189" y="298111"/>
                </a:cubicBezTo>
                <a:cubicBezTo>
                  <a:pt x="2570189" y="290327"/>
                  <a:pt x="2576019" y="283322"/>
                  <a:pt x="2582583" y="283322"/>
                </a:cubicBezTo>
                <a:close/>
                <a:moveTo>
                  <a:pt x="2511029" y="283322"/>
                </a:moveTo>
                <a:cubicBezTo>
                  <a:pt x="2519050" y="283322"/>
                  <a:pt x="2525613" y="290327"/>
                  <a:pt x="2525613" y="298111"/>
                </a:cubicBezTo>
                <a:cubicBezTo>
                  <a:pt x="2525613" y="306673"/>
                  <a:pt x="2519050" y="312900"/>
                  <a:pt x="2511029" y="312900"/>
                </a:cubicBezTo>
                <a:cubicBezTo>
                  <a:pt x="2503740" y="312900"/>
                  <a:pt x="2499361" y="306673"/>
                  <a:pt x="2499361" y="298111"/>
                </a:cubicBezTo>
                <a:cubicBezTo>
                  <a:pt x="2499361" y="290327"/>
                  <a:pt x="2503740" y="283322"/>
                  <a:pt x="2511029" y="283322"/>
                </a:cubicBezTo>
                <a:close/>
                <a:moveTo>
                  <a:pt x="2439946" y="283322"/>
                </a:moveTo>
                <a:cubicBezTo>
                  <a:pt x="2448505" y="283322"/>
                  <a:pt x="2454732" y="290327"/>
                  <a:pt x="2454732" y="298111"/>
                </a:cubicBezTo>
                <a:cubicBezTo>
                  <a:pt x="2454732" y="306673"/>
                  <a:pt x="2448505" y="312900"/>
                  <a:pt x="2439946" y="312900"/>
                </a:cubicBezTo>
                <a:cubicBezTo>
                  <a:pt x="2432160" y="312900"/>
                  <a:pt x="2425156" y="306673"/>
                  <a:pt x="2425156" y="298111"/>
                </a:cubicBezTo>
                <a:cubicBezTo>
                  <a:pt x="2425156" y="290327"/>
                  <a:pt x="2432160" y="283322"/>
                  <a:pt x="2439946" y="283322"/>
                </a:cubicBezTo>
                <a:close/>
                <a:moveTo>
                  <a:pt x="2369110" y="283322"/>
                </a:moveTo>
                <a:cubicBezTo>
                  <a:pt x="2377672" y="283322"/>
                  <a:pt x="2383899" y="290327"/>
                  <a:pt x="2383899" y="298111"/>
                </a:cubicBezTo>
                <a:cubicBezTo>
                  <a:pt x="2383899" y="306673"/>
                  <a:pt x="2377672" y="312900"/>
                  <a:pt x="2369110" y="312900"/>
                </a:cubicBezTo>
                <a:cubicBezTo>
                  <a:pt x="2361327" y="312900"/>
                  <a:pt x="2354319" y="306673"/>
                  <a:pt x="2354319" y="298111"/>
                </a:cubicBezTo>
                <a:cubicBezTo>
                  <a:pt x="2354319" y="290327"/>
                  <a:pt x="2361327" y="283322"/>
                  <a:pt x="2369110" y="283322"/>
                </a:cubicBezTo>
                <a:close/>
                <a:moveTo>
                  <a:pt x="2298280" y="283322"/>
                </a:moveTo>
                <a:cubicBezTo>
                  <a:pt x="2306842" y="283322"/>
                  <a:pt x="2313068" y="290327"/>
                  <a:pt x="2313068" y="298111"/>
                </a:cubicBezTo>
                <a:cubicBezTo>
                  <a:pt x="2313068" y="306673"/>
                  <a:pt x="2306842" y="312900"/>
                  <a:pt x="2298280" y="312900"/>
                </a:cubicBezTo>
                <a:cubicBezTo>
                  <a:pt x="2290497" y="312900"/>
                  <a:pt x="2283490" y="306673"/>
                  <a:pt x="2283490" y="298111"/>
                </a:cubicBezTo>
                <a:cubicBezTo>
                  <a:pt x="2283490" y="290327"/>
                  <a:pt x="2290497" y="283322"/>
                  <a:pt x="2298280" y="283322"/>
                </a:cubicBezTo>
                <a:close/>
                <a:moveTo>
                  <a:pt x="2226517" y="283322"/>
                </a:moveTo>
                <a:cubicBezTo>
                  <a:pt x="2234538" y="283322"/>
                  <a:pt x="2238914" y="290327"/>
                  <a:pt x="2238914" y="298111"/>
                </a:cubicBezTo>
                <a:cubicBezTo>
                  <a:pt x="2238914" y="306673"/>
                  <a:pt x="2234538" y="312900"/>
                  <a:pt x="2226517" y="312900"/>
                </a:cubicBezTo>
                <a:cubicBezTo>
                  <a:pt x="2218495" y="312900"/>
                  <a:pt x="2212658" y="306673"/>
                  <a:pt x="2212658" y="298111"/>
                </a:cubicBezTo>
                <a:cubicBezTo>
                  <a:pt x="2212658" y="290327"/>
                  <a:pt x="2218495" y="283322"/>
                  <a:pt x="2226517" y="283322"/>
                </a:cubicBezTo>
                <a:close/>
                <a:moveTo>
                  <a:pt x="2155683" y="283322"/>
                </a:moveTo>
                <a:cubicBezTo>
                  <a:pt x="2161519" y="283322"/>
                  <a:pt x="2168081" y="290327"/>
                  <a:pt x="2168081" y="298111"/>
                </a:cubicBezTo>
                <a:cubicBezTo>
                  <a:pt x="2168081" y="306673"/>
                  <a:pt x="2161519" y="312900"/>
                  <a:pt x="2155683" y="312900"/>
                </a:cubicBezTo>
                <a:cubicBezTo>
                  <a:pt x="2147663" y="312900"/>
                  <a:pt x="2141827" y="306673"/>
                  <a:pt x="2141827" y="298111"/>
                </a:cubicBezTo>
                <a:cubicBezTo>
                  <a:pt x="2141827" y="290327"/>
                  <a:pt x="2147663" y="283322"/>
                  <a:pt x="2155683" y="283322"/>
                </a:cubicBezTo>
                <a:close/>
                <a:moveTo>
                  <a:pt x="2084849" y="283322"/>
                </a:moveTo>
                <a:cubicBezTo>
                  <a:pt x="2090685" y="283322"/>
                  <a:pt x="2097248" y="290327"/>
                  <a:pt x="2097248" y="298111"/>
                </a:cubicBezTo>
                <a:cubicBezTo>
                  <a:pt x="2097248" y="306673"/>
                  <a:pt x="2090685" y="312900"/>
                  <a:pt x="2084849" y="312900"/>
                </a:cubicBezTo>
                <a:cubicBezTo>
                  <a:pt x="2076828" y="312900"/>
                  <a:pt x="2070994" y="306673"/>
                  <a:pt x="2070994" y="298111"/>
                </a:cubicBezTo>
                <a:cubicBezTo>
                  <a:pt x="2070994" y="290327"/>
                  <a:pt x="2076828" y="283322"/>
                  <a:pt x="2084849" y="283322"/>
                </a:cubicBezTo>
                <a:close/>
                <a:moveTo>
                  <a:pt x="2011835" y="283322"/>
                </a:moveTo>
                <a:cubicBezTo>
                  <a:pt x="2019855" y="283322"/>
                  <a:pt x="2026421" y="290327"/>
                  <a:pt x="2026421" y="298111"/>
                </a:cubicBezTo>
                <a:cubicBezTo>
                  <a:pt x="2026421" y="306673"/>
                  <a:pt x="2019855" y="312900"/>
                  <a:pt x="2011835" y="312900"/>
                </a:cubicBezTo>
                <a:cubicBezTo>
                  <a:pt x="2006002" y="312900"/>
                  <a:pt x="2000168" y="306673"/>
                  <a:pt x="2000168" y="298111"/>
                </a:cubicBezTo>
                <a:cubicBezTo>
                  <a:pt x="2000168" y="290327"/>
                  <a:pt x="2006002" y="283322"/>
                  <a:pt x="2011835" y="283322"/>
                </a:cubicBezTo>
                <a:close/>
                <a:moveTo>
                  <a:pt x="1938362" y="283322"/>
                </a:moveTo>
                <a:cubicBezTo>
                  <a:pt x="1946385" y="283322"/>
                  <a:pt x="1952222" y="290327"/>
                  <a:pt x="1952222" y="298111"/>
                </a:cubicBezTo>
                <a:cubicBezTo>
                  <a:pt x="1952222" y="306673"/>
                  <a:pt x="1946385" y="312900"/>
                  <a:pt x="1938362" y="312900"/>
                </a:cubicBezTo>
                <a:cubicBezTo>
                  <a:pt x="1932531" y="312900"/>
                  <a:pt x="1925968" y="306673"/>
                  <a:pt x="1925968" y="298111"/>
                </a:cubicBezTo>
                <a:cubicBezTo>
                  <a:pt x="1925968" y="290327"/>
                  <a:pt x="1932531" y="283322"/>
                  <a:pt x="1938362" y="283322"/>
                </a:cubicBezTo>
                <a:close/>
                <a:moveTo>
                  <a:pt x="1867527" y="283322"/>
                </a:moveTo>
                <a:cubicBezTo>
                  <a:pt x="1875550" y="283322"/>
                  <a:pt x="1881384" y="290327"/>
                  <a:pt x="1881384" y="298111"/>
                </a:cubicBezTo>
                <a:cubicBezTo>
                  <a:pt x="1881384" y="306673"/>
                  <a:pt x="1875550" y="312900"/>
                  <a:pt x="1867527" y="312900"/>
                </a:cubicBezTo>
                <a:cubicBezTo>
                  <a:pt x="1860235" y="312900"/>
                  <a:pt x="1855129" y="306673"/>
                  <a:pt x="1855129" y="298111"/>
                </a:cubicBezTo>
                <a:cubicBezTo>
                  <a:pt x="1855129" y="290327"/>
                  <a:pt x="1860235" y="283322"/>
                  <a:pt x="1867527" y="283322"/>
                </a:cubicBezTo>
                <a:close/>
                <a:moveTo>
                  <a:pt x="1799085" y="283322"/>
                </a:moveTo>
                <a:cubicBezTo>
                  <a:pt x="1807647" y="283322"/>
                  <a:pt x="1813876" y="290327"/>
                  <a:pt x="1813876" y="298111"/>
                </a:cubicBezTo>
                <a:cubicBezTo>
                  <a:pt x="1813876" y="306673"/>
                  <a:pt x="1807647" y="312900"/>
                  <a:pt x="1799085" y="312900"/>
                </a:cubicBezTo>
                <a:cubicBezTo>
                  <a:pt x="1790525" y="312900"/>
                  <a:pt x="1784300" y="306673"/>
                  <a:pt x="1784300" y="298111"/>
                </a:cubicBezTo>
                <a:cubicBezTo>
                  <a:pt x="1784300" y="290327"/>
                  <a:pt x="1790525" y="283322"/>
                  <a:pt x="1799085" y="283322"/>
                </a:cubicBezTo>
                <a:close/>
                <a:moveTo>
                  <a:pt x="1728262" y="283322"/>
                </a:moveTo>
                <a:cubicBezTo>
                  <a:pt x="1736825" y="283322"/>
                  <a:pt x="1743052" y="290327"/>
                  <a:pt x="1743052" y="298111"/>
                </a:cubicBezTo>
                <a:cubicBezTo>
                  <a:pt x="1743052" y="306673"/>
                  <a:pt x="1736825" y="312900"/>
                  <a:pt x="1728262" y="312900"/>
                </a:cubicBezTo>
                <a:cubicBezTo>
                  <a:pt x="1719697" y="312900"/>
                  <a:pt x="1713472" y="306673"/>
                  <a:pt x="1713472" y="298111"/>
                </a:cubicBezTo>
                <a:cubicBezTo>
                  <a:pt x="1713472" y="290327"/>
                  <a:pt x="1719697" y="283322"/>
                  <a:pt x="1728262" y="283322"/>
                </a:cubicBezTo>
                <a:close/>
                <a:moveTo>
                  <a:pt x="1656498" y="283322"/>
                </a:moveTo>
                <a:cubicBezTo>
                  <a:pt x="1663792" y="283322"/>
                  <a:pt x="1668897" y="290327"/>
                  <a:pt x="1668897" y="298111"/>
                </a:cubicBezTo>
                <a:cubicBezTo>
                  <a:pt x="1668897" y="306673"/>
                  <a:pt x="1663792" y="312900"/>
                  <a:pt x="1656498" y="312900"/>
                </a:cubicBezTo>
                <a:cubicBezTo>
                  <a:pt x="1648481" y="312900"/>
                  <a:pt x="1642650" y="306673"/>
                  <a:pt x="1642650" y="298111"/>
                </a:cubicBezTo>
                <a:cubicBezTo>
                  <a:pt x="1642650" y="290327"/>
                  <a:pt x="1648481" y="283322"/>
                  <a:pt x="1656498" y="283322"/>
                </a:cubicBezTo>
                <a:close/>
                <a:moveTo>
                  <a:pt x="1582299" y="283322"/>
                </a:moveTo>
                <a:cubicBezTo>
                  <a:pt x="1588131" y="283322"/>
                  <a:pt x="1594704" y="290327"/>
                  <a:pt x="1594704" y="298111"/>
                </a:cubicBezTo>
                <a:cubicBezTo>
                  <a:pt x="1594704" y="306673"/>
                  <a:pt x="1588131" y="312900"/>
                  <a:pt x="1582299" y="312900"/>
                </a:cubicBezTo>
                <a:cubicBezTo>
                  <a:pt x="1574277" y="312900"/>
                  <a:pt x="1568441" y="306673"/>
                  <a:pt x="1568441" y="298111"/>
                </a:cubicBezTo>
                <a:cubicBezTo>
                  <a:pt x="1568441" y="290327"/>
                  <a:pt x="1574277" y="283322"/>
                  <a:pt x="1582299" y="283322"/>
                </a:cubicBezTo>
                <a:close/>
                <a:moveTo>
                  <a:pt x="1512198" y="283322"/>
                </a:moveTo>
                <a:cubicBezTo>
                  <a:pt x="1518032" y="283322"/>
                  <a:pt x="1523865" y="290327"/>
                  <a:pt x="1523865" y="298111"/>
                </a:cubicBezTo>
                <a:cubicBezTo>
                  <a:pt x="1523865" y="306673"/>
                  <a:pt x="1518032" y="312900"/>
                  <a:pt x="1512198" y="312900"/>
                </a:cubicBezTo>
                <a:cubicBezTo>
                  <a:pt x="1504174" y="312900"/>
                  <a:pt x="1497612" y="306673"/>
                  <a:pt x="1497612" y="298111"/>
                </a:cubicBezTo>
                <a:cubicBezTo>
                  <a:pt x="1497612" y="290327"/>
                  <a:pt x="1504174" y="283322"/>
                  <a:pt x="1512198" y="283322"/>
                </a:cubicBezTo>
                <a:close/>
                <a:moveTo>
                  <a:pt x="1439173" y="283322"/>
                </a:moveTo>
                <a:cubicBezTo>
                  <a:pt x="1447191" y="283322"/>
                  <a:pt x="1453026" y="290327"/>
                  <a:pt x="1453026" y="298111"/>
                </a:cubicBezTo>
                <a:cubicBezTo>
                  <a:pt x="1453026" y="306673"/>
                  <a:pt x="1447191" y="312900"/>
                  <a:pt x="1439173" y="312900"/>
                </a:cubicBezTo>
                <a:cubicBezTo>
                  <a:pt x="1433336" y="312900"/>
                  <a:pt x="1426777" y="306673"/>
                  <a:pt x="1426777" y="298111"/>
                </a:cubicBezTo>
                <a:cubicBezTo>
                  <a:pt x="1426777" y="290327"/>
                  <a:pt x="1433336" y="283322"/>
                  <a:pt x="1439173" y="283322"/>
                </a:cubicBezTo>
                <a:close/>
                <a:moveTo>
                  <a:pt x="1368347" y="283322"/>
                </a:moveTo>
                <a:cubicBezTo>
                  <a:pt x="1376368" y="283322"/>
                  <a:pt x="1382200" y="290327"/>
                  <a:pt x="1382200" y="298111"/>
                </a:cubicBezTo>
                <a:cubicBezTo>
                  <a:pt x="1382200" y="306673"/>
                  <a:pt x="1376368" y="312900"/>
                  <a:pt x="1368347" y="312900"/>
                </a:cubicBezTo>
                <a:cubicBezTo>
                  <a:pt x="1362513" y="312900"/>
                  <a:pt x="1355949" y="306673"/>
                  <a:pt x="1355949" y="298111"/>
                </a:cubicBezTo>
                <a:cubicBezTo>
                  <a:pt x="1355949" y="290327"/>
                  <a:pt x="1362513" y="283322"/>
                  <a:pt x="1368347" y="283322"/>
                </a:cubicBezTo>
                <a:close/>
                <a:moveTo>
                  <a:pt x="1297518" y="283322"/>
                </a:moveTo>
                <a:cubicBezTo>
                  <a:pt x="1305540" y="283322"/>
                  <a:pt x="1311374" y="290327"/>
                  <a:pt x="1311374" y="298111"/>
                </a:cubicBezTo>
                <a:cubicBezTo>
                  <a:pt x="1311374" y="306673"/>
                  <a:pt x="1305540" y="312900"/>
                  <a:pt x="1297518" y="312900"/>
                </a:cubicBezTo>
                <a:cubicBezTo>
                  <a:pt x="1289498" y="312900"/>
                  <a:pt x="1285121" y="306673"/>
                  <a:pt x="1285121" y="298111"/>
                </a:cubicBezTo>
                <a:cubicBezTo>
                  <a:pt x="1285121" y="290327"/>
                  <a:pt x="1289498" y="283322"/>
                  <a:pt x="1297518" y="283322"/>
                </a:cubicBezTo>
                <a:close/>
                <a:moveTo>
                  <a:pt x="1154890" y="283322"/>
                </a:moveTo>
                <a:cubicBezTo>
                  <a:pt x="1162674" y="283322"/>
                  <a:pt x="1169683" y="288427"/>
                  <a:pt x="1169683" y="295719"/>
                </a:cubicBezTo>
                <a:cubicBezTo>
                  <a:pt x="1169683" y="303741"/>
                  <a:pt x="1162674" y="309576"/>
                  <a:pt x="1154890" y="309576"/>
                </a:cubicBezTo>
                <a:cubicBezTo>
                  <a:pt x="1146329" y="309576"/>
                  <a:pt x="1140101" y="303741"/>
                  <a:pt x="1140101" y="295719"/>
                </a:cubicBezTo>
                <a:cubicBezTo>
                  <a:pt x="1140101" y="288427"/>
                  <a:pt x="1146329" y="283322"/>
                  <a:pt x="1154890" y="283322"/>
                </a:cubicBezTo>
                <a:close/>
                <a:moveTo>
                  <a:pt x="1084059" y="283322"/>
                </a:moveTo>
                <a:cubicBezTo>
                  <a:pt x="1091842" y="283322"/>
                  <a:pt x="1098847" y="288427"/>
                  <a:pt x="1098847" y="295719"/>
                </a:cubicBezTo>
                <a:cubicBezTo>
                  <a:pt x="1098847" y="303741"/>
                  <a:pt x="1091842" y="309576"/>
                  <a:pt x="1084059" y="309576"/>
                </a:cubicBezTo>
                <a:cubicBezTo>
                  <a:pt x="1075503" y="309576"/>
                  <a:pt x="1069272" y="303741"/>
                  <a:pt x="1069272" y="295719"/>
                </a:cubicBezTo>
                <a:cubicBezTo>
                  <a:pt x="1069272" y="288427"/>
                  <a:pt x="1075503" y="283322"/>
                  <a:pt x="1084059" y="283322"/>
                </a:cubicBezTo>
                <a:close/>
                <a:moveTo>
                  <a:pt x="1013024" y="283322"/>
                </a:moveTo>
                <a:cubicBezTo>
                  <a:pt x="1020314" y="283322"/>
                  <a:pt x="1024691" y="288427"/>
                  <a:pt x="1024691" y="295719"/>
                </a:cubicBezTo>
                <a:cubicBezTo>
                  <a:pt x="1024691" y="303741"/>
                  <a:pt x="1020314" y="309576"/>
                  <a:pt x="1013024" y="309576"/>
                </a:cubicBezTo>
                <a:cubicBezTo>
                  <a:pt x="1005003" y="309576"/>
                  <a:pt x="998442" y="303741"/>
                  <a:pt x="998442" y="295719"/>
                </a:cubicBezTo>
                <a:cubicBezTo>
                  <a:pt x="998442" y="288427"/>
                  <a:pt x="1005003" y="283322"/>
                  <a:pt x="1013024" y="283322"/>
                </a:cubicBezTo>
                <a:close/>
                <a:moveTo>
                  <a:pt x="941467" y="283322"/>
                </a:moveTo>
                <a:cubicBezTo>
                  <a:pt x="948032" y="283322"/>
                  <a:pt x="953869" y="288427"/>
                  <a:pt x="953869" y="295719"/>
                </a:cubicBezTo>
                <a:cubicBezTo>
                  <a:pt x="953869" y="303741"/>
                  <a:pt x="948032" y="309576"/>
                  <a:pt x="941467" y="309576"/>
                </a:cubicBezTo>
                <a:cubicBezTo>
                  <a:pt x="934173" y="309576"/>
                  <a:pt x="927612" y="303741"/>
                  <a:pt x="927612" y="295719"/>
                </a:cubicBezTo>
                <a:cubicBezTo>
                  <a:pt x="927612" y="288427"/>
                  <a:pt x="934173" y="283322"/>
                  <a:pt x="941467" y="283322"/>
                </a:cubicBezTo>
                <a:close/>
                <a:moveTo>
                  <a:pt x="3299102" y="212492"/>
                </a:moveTo>
                <a:cubicBezTo>
                  <a:pt x="3305664" y="212492"/>
                  <a:pt x="3311499" y="219055"/>
                  <a:pt x="3311499" y="226348"/>
                </a:cubicBezTo>
                <a:cubicBezTo>
                  <a:pt x="3311499" y="232911"/>
                  <a:pt x="3305664" y="238746"/>
                  <a:pt x="3299102" y="238746"/>
                </a:cubicBezTo>
                <a:cubicBezTo>
                  <a:pt x="3291807" y="238746"/>
                  <a:pt x="3285245" y="232911"/>
                  <a:pt x="3285245" y="226348"/>
                </a:cubicBezTo>
                <a:cubicBezTo>
                  <a:pt x="3285245" y="219055"/>
                  <a:pt x="3291807" y="212492"/>
                  <a:pt x="3299102" y="212492"/>
                </a:cubicBezTo>
                <a:close/>
                <a:moveTo>
                  <a:pt x="3226811" y="212492"/>
                </a:moveTo>
                <a:cubicBezTo>
                  <a:pt x="3234831" y="212492"/>
                  <a:pt x="3240667" y="219055"/>
                  <a:pt x="3240667" y="226348"/>
                </a:cubicBezTo>
                <a:cubicBezTo>
                  <a:pt x="3240667" y="232911"/>
                  <a:pt x="3234831" y="238746"/>
                  <a:pt x="3226811" y="238746"/>
                </a:cubicBezTo>
                <a:cubicBezTo>
                  <a:pt x="3220250" y="238746"/>
                  <a:pt x="3214412" y="232911"/>
                  <a:pt x="3214412" y="226348"/>
                </a:cubicBezTo>
                <a:cubicBezTo>
                  <a:pt x="3214412" y="219055"/>
                  <a:pt x="3220250" y="212492"/>
                  <a:pt x="3226811" y="212492"/>
                </a:cubicBezTo>
                <a:close/>
                <a:moveTo>
                  <a:pt x="3152608" y="212492"/>
                </a:moveTo>
                <a:cubicBezTo>
                  <a:pt x="3159900" y="212492"/>
                  <a:pt x="3166462" y="219055"/>
                  <a:pt x="3166462" y="226348"/>
                </a:cubicBezTo>
                <a:cubicBezTo>
                  <a:pt x="3166462" y="232911"/>
                  <a:pt x="3159900" y="238746"/>
                  <a:pt x="3152608" y="238746"/>
                </a:cubicBezTo>
                <a:cubicBezTo>
                  <a:pt x="3146043" y="238746"/>
                  <a:pt x="3140211" y="232911"/>
                  <a:pt x="3140211" y="226348"/>
                </a:cubicBezTo>
                <a:cubicBezTo>
                  <a:pt x="3140211" y="219055"/>
                  <a:pt x="3146043" y="212492"/>
                  <a:pt x="3152608" y="212492"/>
                </a:cubicBezTo>
                <a:close/>
                <a:moveTo>
                  <a:pt x="3081775" y="212492"/>
                </a:moveTo>
                <a:cubicBezTo>
                  <a:pt x="3089069" y="212492"/>
                  <a:pt x="3095628" y="219055"/>
                  <a:pt x="3095628" y="226348"/>
                </a:cubicBezTo>
                <a:cubicBezTo>
                  <a:pt x="3095628" y="232911"/>
                  <a:pt x="3089069" y="238746"/>
                  <a:pt x="3081775" y="238746"/>
                </a:cubicBezTo>
                <a:cubicBezTo>
                  <a:pt x="3073753" y="238746"/>
                  <a:pt x="3069375" y="232911"/>
                  <a:pt x="3069375" y="226348"/>
                </a:cubicBezTo>
                <a:cubicBezTo>
                  <a:pt x="3069375" y="219055"/>
                  <a:pt x="3073753" y="212492"/>
                  <a:pt x="3081775" y="212492"/>
                </a:cubicBezTo>
                <a:close/>
                <a:moveTo>
                  <a:pt x="3013720" y="212492"/>
                </a:moveTo>
                <a:cubicBezTo>
                  <a:pt x="3021310" y="212492"/>
                  <a:pt x="3028140" y="219055"/>
                  <a:pt x="3028140" y="226348"/>
                </a:cubicBezTo>
                <a:cubicBezTo>
                  <a:pt x="3028140" y="232911"/>
                  <a:pt x="3021310" y="238746"/>
                  <a:pt x="3013720" y="238746"/>
                </a:cubicBezTo>
                <a:cubicBezTo>
                  <a:pt x="3005373" y="238746"/>
                  <a:pt x="2998542" y="234370"/>
                  <a:pt x="2998542" y="226348"/>
                </a:cubicBezTo>
                <a:cubicBezTo>
                  <a:pt x="2998542" y="219055"/>
                  <a:pt x="3005373" y="212492"/>
                  <a:pt x="3013720" y="212492"/>
                </a:cubicBezTo>
                <a:close/>
                <a:moveTo>
                  <a:pt x="2942497" y="212492"/>
                </a:moveTo>
                <a:cubicBezTo>
                  <a:pt x="2951061" y="212492"/>
                  <a:pt x="2957293" y="219055"/>
                  <a:pt x="2957293" y="226348"/>
                </a:cubicBezTo>
                <a:cubicBezTo>
                  <a:pt x="2957293" y="234370"/>
                  <a:pt x="2951061" y="238746"/>
                  <a:pt x="2942497" y="238746"/>
                </a:cubicBezTo>
                <a:cubicBezTo>
                  <a:pt x="2934719" y="238746"/>
                  <a:pt x="2927716" y="234370"/>
                  <a:pt x="2927716" y="226348"/>
                </a:cubicBezTo>
                <a:cubicBezTo>
                  <a:pt x="2927716" y="219055"/>
                  <a:pt x="2934719" y="212492"/>
                  <a:pt x="2942497" y="212492"/>
                </a:cubicBezTo>
                <a:close/>
                <a:moveTo>
                  <a:pt x="2867363" y="212492"/>
                </a:moveTo>
                <a:cubicBezTo>
                  <a:pt x="2875389" y="212492"/>
                  <a:pt x="2879765" y="219055"/>
                  <a:pt x="2879765" y="226348"/>
                </a:cubicBezTo>
                <a:cubicBezTo>
                  <a:pt x="2879765" y="234370"/>
                  <a:pt x="2875389" y="238746"/>
                  <a:pt x="2867363" y="238746"/>
                </a:cubicBezTo>
                <a:cubicBezTo>
                  <a:pt x="2860073" y="238746"/>
                  <a:pt x="2853510" y="234370"/>
                  <a:pt x="2853510" y="226348"/>
                </a:cubicBezTo>
                <a:cubicBezTo>
                  <a:pt x="2853510" y="219055"/>
                  <a:pt x="2860073" y="212492"/>
                  <a:pt x="2867363" y="212492"/>
                </a:cubicBezTo>
                <a:close/>
                <a:moveTo>
                  <a:pt x="2796538" y="212492"/>
                </a:moveTo>
                <a:cubicBezTo>
                  <a:pt x="2803103" y="212492"/>
                  <a:pt x="2808934" y="219055"/>
                  <a:pt x="2808934" y="226348"/>
                </a:cubicBezTo>
                <a:cubicBezTo>
                  <a:pt x="2808934" y="234370"/>
                  <a:pt x="2803103" y="238746"/>
                  <a:pt x="2796538" y="238746"/>
                </a:cubicBezTo>
                <a:cubicBezTo>
                  <a:pt x="2789246" y="238746"/>
                  <a:pt x="2782680" y="234370"/>
                  <a:pt x="2782680" y="226348"/>
                </a:cubicBezTo>
                <a:cubicBezTo>
                  <a:pt x="2782680" y="219055"/>
                  <a:pt x="2789246" y="212492"/>
                  <a:pt x="2796538" y="212492"/>
                </a:cubicBezTo>
                <a:close/>
                <a:moveTo>
                  <a:pt x="2725698" y="212492"/>
                </a:moveTo>
                <a:cubicBezTo>
                  <a:pt x="2731538" y="212492"/>
                  <a:pt x="2738102" y="219055"/>
                  <a:pt x="2738102" y="226348"/>
                </a:cubicBezTo>
                <a:cubicBezTo>
                  <a:pt x="2738102" y="234370"/>
                  <a:pt x="2731538" y="238746"/>
                  <a:pt x="2725698" y="238746"/>
                </a:cubicBezTo>
                <a:cubicBezTo>
                  <a:pt x="2717686" y="238746"/>
                  <a:pt x="2711852" y="234370"/>
                  <a:pt x="2711852" y="226348"/>
                </a:cubicBezTo>
                <a:cubicBezTo>
                  <a:pt x="2711852" y="219055"/>
                  <a:pt x="2717686" y="212492"/>
                  <a:pt x="2725698" y="212492"/>
                </a:cubicBezTo>
                <a:close/>
                <a:moveTo>
                  <a:pt x="2653420" y="212492"/>
                </a:moveTo>
                <a:cubicBezTo>
                  <a:pt x="2660711" y="212492"/>
                  <a:pt x="2667273" y="219055"/>
                  <a:pt x="2667273" y="226348"/>
                </a:cubicBezTo>
                <a:cubicBezTo>
                  <a:pt x="2667273" y="234370"/>
                  <a:pt x="2660711" y="238746"/>
                  <a:pt x="2653420" y="238746"/>
                </a:cubicBezTo>
                <a:cubicBezTo>
                  <a:pt x="2646857" y="238746"/>
                  <a:pt x="2641021" y="234370"/>
                  <a:pt x="2641021" y="226348"/>
                </a:cubicBezTo>
                <a:cubicBezTo>
                  <a:pt x="2641021" y="219055"/>
                  <a:pt x="2646857" y="212492"/>
                  <a:pt x="2653420" y="212492"/>
                </a:cubicBezTo>
                <a:close/>
                <a:moveTo>
                  <a:pt x="2582586" y="212492"/>
                </a:moveTo>
                <a:cubicBezTo>
                  <a:pt x="2589878" y="212492"/>
                  <a:pt x="2596439" y="219055"/>
                  <a:pt x="2596439" y="226348"/>
                </a:cubicBezTo>
                <a:cubicBezTo>
                  <a:pt x="2596439" y="234370"/>
                  <a:pt x="2589878" y="238746"/>
                  <a:pt x="2582586" y="238746"/>
                </a:cubicBezTo>
                <a:cubicBezTo>
                  <a:pt x="2576024" y="238746"/>
                  <a:pt x="2570189" y="234370"/>
                  <a:pt x="2570189" y="226348"/>
                </a:cubicBezTo>
                <a:cubicBezTo>
                  <a:pt x="2570189" y="219055"/>
                  <a:pt x="2576024" y="212492"/>
                  <a:pt x="2582586" y="212492"/>
                </a:cubicBezTo>
                <a:close/>
                <a:moveTo>
                  <a:pt x="2511029" y="212492"/>
                </a:moveTo>
                <a:cubicBezTo>
                  <a:pt x="2519052" y="212492"/>
                  <a:pt x="2525616" y="219055"/>
                  <a:pt x="2525616" y="226348"/>
                </a:cubicBezTo>
                <a:cubicBezTo>
                  <a:pt x="2525616" y="234370"/>
                  <a:pt x="2519052" y="238746"/>
                  <a:pt x="2511029" y="238746"/>
                </a:cubicBezTo>
                <a:cubicBezTo>
                  <a:pt x="2503740" y="238746"/>
                  <a:pt x="2499364" y="234370"/>
                  <a:pt x="2499364" y="226348"/>
                </a:cubicBezTo>
                <a:cubicBezTo>
                  <a:pt x="2499364" y="219055"/>
                  <a:pt x="2503740" y="212492"/>
                  <a:pt x="2511029" y="212492"/>
                </a:cubicBezTo>
                <a:close/>
                <a:moveTo>
                  <a:pt x="2439946" y="212492"/>
                </a:moveTo>
                <a:cubicBezTo>
                  <a:pt x="2448505" y="212492"/>
                  <a:pt x="2454732" y="219055"/>
                  <a:pt x="2454732" y="226348"/>
                </a:cubicBezTo>
                <a:cubicBezTo>
                  <a:pt x="2454732" y="234370"/>
                  <a:pt x="2448505" y="238746"/>
                  <a:pt x="2439946" y="238746"/>
                </a:cubicBezTo>
                <a:cubicBezTo>
                  <a:pt x="2432163" y="238746"/>
                  <a:pt x="2425156" y="234370"/>
                  <a:pt x="2425156" y="226348"/>
                </a:cubicBezTo>
                <a:cubicBezTo>
                  <a:pt x="2425156" y="219055"/>
                  <a:pt x="2432163" y="212492"/>
                  <a:pt x="2439946" y="212492"/>
                </a:cubicBezTo>
                <a:close/>
                <a:moveTo>
                  <a:pt x="2369110" y="212492"/>
                </a:moveTo>
                <a:cubicBezTo>
                  <a:pt x="2377672" y="212492"/>
                  <a:pt x="2383900" y="219055"/>
                  <a:pt x="2383900" y="226348"/>
                </a:cubicBezTo>
                <a:cubicBezTo>
                  <a:pt x="2383900" y="234370"/>
                  <a:pt x="2377672" y="238746"/>
                  <a:pt x="2369110" y="238746"/>
                </a:cubicBezTo>
                <a:cubicBezTo>
                  <a:pt x="2361329" y="238746"/>
                  <a:pt x="2354323" y="234370"/>
                  <a:pt x="2354323" y="226348"/>
                </a:cubicBezTo>
                <a:cubicBezTo>
                  <a:pt x="2354323" y="219055"/>
                  <a:pt x="2361329" y="212492"/>
                  <a:pt x="2369110" y="212492"/>
                </a:cubicBezTo>
                <a:close/>
                <a:moveTo>
                  <a:pt x="2298283" y="212492"/>
                </a:moveTo>
                <a:cubicBezTo>
                  <a:pt x="2306842" y="212492"/>
                  <a:pt x="2313070" y="219497"/>
                  <a:pt x="2313070" y="227280"/>
                </a:cubicBezTo>
                <a:cubicBezTo>
                  <a:pt x="2313070" y="235842"/>
                  <a:pt x="2306842" y="242069"/>
                  <a:pt x="2298283" y="242069"/>
                </a:cubicBezTo>
                <a:cubicBezTo>
                  <a:pt x="2290497" y="242069"/>
                  <a:pt x="2283493" y="235842"/>
                  <a:pt x="2283493" y="227280"/>
                </a:cubicBezTo>
                <a:cubicBezTo>
                  <a:pt x="2283493" y="219497"/>
                  <a:pt x="2290497" y="212492"/>
                  <a:pt x="2298283" y="212492"/>
                </a:cubicBezTo>
                <a:close/>
                <a:moveTo>
                  <a:pt x="2226517" y="212492"/>
                </a:moveTo>
                <a:cubicBezTo>
                  <a:pt x="2234540" y="212492"/>
                  <a:pt x="2238916" y="219497"/>
                  <a:pt x="2238916" y="227280"/>
                </a:cubicBezTo>
                <a:cubicBezTo>
                  <a:pt x="2238916" y="235842"/>
                  <a:pt x="2234540" y="242069"/>
                  <a:pt x="2226517" y="242069"/>
                </a:cubicBezTo>
                <a:cubicBezTo>
                  <a:pt x="2218495" y="242069"/>
                  <a:pt x="2212659" y="235842"/>
                  <a:pt x="2212659" y="227280"/>
                </a:cubicBezTo>
                <a:cubicBezTo>
                  <a:pt x="2212659" y="219497"/>
                  <a:pt x="2218495" y="212492"/>
                  <a:pt x="2226517" y="212492"/>
                </a:cubicBezTo>
                <a:close/>
                <a:moveTo>
                  <a:pt x="2155683" y="212492"/>
                </a:moveTo>
                <a:cubicBezTo>
                  <a:pt x="2161519" y="212492"/>
                  <a:pt x="2168081" y="219497"/>
                  <a:pt x="2168081" y="227280"/>
                </a:cubicBezTo>
                <a:cubicBezTo>
                  <a:pt x="2168081" y="235842"/>
                  <a:pt x="2161519" y="242069"/>
                  <a:pt x="2155683" y="242069"/>
                </a:cubicBezTo>
                <a:cubicBezTo>
                  <a:pt x="2147663" y="242069"/>
                  <a:pt x="2141827" y="235842"/>
                  <a:pt x="2141827" y="227280"/>
                </a:cubicBezTo>
                <a:cubicBezTo>
                  <a:pt x="2141827" y="219497"/>
                  <a:pt x="2147663" y="212492"/>
                  <a:pt x="2155683" y="212492"/>
                </a:cubicBezTo>
                <a:close/>
                <a:moveTo>
                  <a:pt x="2084851" y="212492"/>
                </a:moveTo>
                <a:cubicBezTo>
                  <a:pt x="2090686" y="212492"/>
                  <a:pt x="2097249" y="219497"/>
                  <a:pt x="2097249" y="227280"/>
                </a:cubicBezTo>
                <a:cubicBezTo>
                  <a:pt x="2097249" y="235842"/>
                  <a:pt x="2090686" y="242069"/>
                  <a:pt x="2084851" y="242069"/>
                </a:cubicBezTo>
                <a:cubicBezTo>
                  <a:pt x="2076829" y="242069"/>
                  <a:pt x="2070995" y="235842"/>
                  <a:pt x="2070995" y="227280"/>
                </a:cubicBezTo>
                <a:cubicBezTo>
                  <a:pt x="2070995" y="219497"/>
                  <a:pt x="2076829" y="212492"/>
                  <a:pt x="2084851" y="212492"/>
                </a:cubicBezTo>
                <a:close/>
                <a:moveTo>
                  <a:pt x="2011835" y="212492"/>
                </a:moveTo>
                <a:cubicBezTo>
                  <a:pt x="2019855" y="212492"/>
                  <a:pt x="2026421" y="219497"/>
                  <a:pt x="2026421" y="227280"/>
                </a:cubicBezTo>
                <a:cubicBezTo>
                  <a:pt x="2026421" y="235842"/>
                  <a:pt x="2019855" y="242069"/>
                  <a:pt x="2011835" y="242069"/>
                </a:cubicBezTo>
                <a:cubicBezTo>
                  <a:pt x="2006003" y="242069"/>
                  <a:pt x="2000168" y="235842"/>
                  <a:pt x="2000168" y="227280"/>
                </a:cubicBezTo>
                <a:cubicBezTo>
                  <a:pt x="2000168" y="219497"/>
                  <a:pt x="2006003" y="212492"/>
                  <a:pt x="2011835" y="212492"/>
                </a:cubicBezTo>
                <a:close/>
                <a:moveTo>
                  <a:pt x="1938362" y="212492"/>
                </a:moveTo>
                <a:cubicBezTo>
                  <a:pt x="1946388" y="212492"/>
                  <a:pt x="1952222" y="219497"/>
                  <a:pt x="1952222" y="227280"/>
                </a:cubicBezTo>
                <a:cubicBezTo>
                  <a:pt x="1952222" y="235842"/>
                  <a:pt x="1946388" y="242069"/>
                  <a:pt x="1938362" y="242069"/>
                </a:cubicBezTo>
                <a:cubicBezTo>
                  <a:pt x="1932531" y="242069"/>
                  <a:pt x="1925971" y="235842"/>
                  <a:pt x="1925971" y="227280"/>
                </a:cubicBezTo>
                <a:cubicBezTo>
                  <a:pt x="1925971" y="219497"/>
                  <a:pt x="1931072" y="212492"/>
                  <a:pt x="1938362" y="212492"/>
                </a:cubicBezTo>
                <a:close/>
                <a:moveTo>
                  <a:pt x="1867530" y="212492"/>
                </a:moveTo>
                <a:cubicBezTo>
                  <a:pt x="1875550" y="212492"/>
                  <a:pt x="1881387" y="219497"/>
                  <a:pt x="1881387" y="227280"/>
                </a:cubicBezTo>
                <a:cubicBezTo>
                  <a:pt x="1881387" y="235842"/>
                  <a:pt x="1875550" y="242069"/>
                  <a:pt x="1867530" y="242069"/>
                </a:cubicBezTo>
                <a:cubicBezTo>
                  <a:pt x="1860238" y="242069"/>
                  <a:pt x="1855129" y="235842"/>
                  <a:pt x="1855129" y="227280"/>
                </a:cubicBezTo>
                <a:cubicBezTo>
                  <a:pt x="1855129" y="219497"/>
                  <a:pt x="1860238" y="212492"/>
                  <a:pt x="1867530" y="212492"/>
                </a:cubicBezTo>
                <a:close/>
                <a:moveTo>
                  <a:pt x="1799087" y="212492"/>
                </a:moveTo>
                <a:cubicBezTo>
                  <a:pt x="1807649" y="212492"/>
                  <a:pt x="1813879" y="219497"/>
                  <a:pt x="1813879" y="227280"/>
                </a:cubicBezTo>
                <a:cubicBezTo>
                  <a:pt x="1813879" y="235842"/>
                  <a:pt x="1807649" y="242069"/>
                  <a:pt x="1799087" y="242069"/>
                </a:cubicBezTo>
                <a:cubicBezTo>
                  <a:pt x="1790527" y="242069"/>
                  <a:pt x="1784303" y="235842"/>
                  <a:pt x="1784303" y="227280"/>
                </a:cubicBezTo>
                <a:cubicBezTo>
                  <a:pt x="1784303" y="219497"/>
                  <a:pt x="1790527" y="212492"/>
                  <a:pt x="1799087" y="212492"/>
                </a:cubicBezTo>
                <a:close/>
                <a:moveTo>
                  <a:pt x="1728262" y="212492"/>
                </a:moveTo>
                <a:cubicBezTo>
                  <a:pt x="1736828" y="212492"/>
                  <a:pt x="1743052" y="219497"/>
                  <a:pt x="1743052" y="227280"/>
                </a:cubicBezTo>
                <a:cubicBezTo>
                  <a:pt x="1743052" y="235842"/>
                  <a:pt x="1736828" y="242069"/>
                  <a:pt x="1728262" y="242069"/>
                </a:cubicBezTo>
                <a:cubicBezTo>
                  <a:pt x="1719700" y="242069"/>
                  <a:pt x="1713472" y="235842"/>
                  <a:pt x="1713472" y="227280"/>
                </a:cubicBezTo>
                <a:cubicBezTo>
                  <a:pt x="1713472" y="219497"/>
                  <a:pt x="1719700" y="212492"/>
                  <a:pt x="1728262" y="212492"/>
                </a:cubicBezTo>
                <a:close/>
                <a:moveTo>
                  <a:pt x="1656498" y="212492"/>
                </a:moveTo>
                <a:cubicBezTo>
                  <a:pt x="1663792" y="212492"/>
                  <a:pt x="1668900" y="219497"/>
                  <a:pt x="1668900" y="227280"/>
                </a:cubicBezTo>
                <a:cubicBezTo>
                  <a:pt x="1668900" y="235842"/>
                  <a:pt x="1663792" y="242069"/>
                  <a:pt x="1656498" y="242069"/>
                </a:cubicBezTo>
                <a:cubicBezTo>
                  <a:pt x="1648481" y="242069"/>
                  <a:pt x="1642655" y="235842"/>
                  <a:pt x="1642655" y="227280"/>
                </a:cubicBezTo>
                <a:cubicBezTo>
                  <a:pt x="1642655" y="219497"/>
                  <a:pt x="1648481" y="212492"/>
                  <a:pt x="1656498" y="212492"/>
                </a:cubicBezTo>
                <a:close/>
                <a:moveTo>
                  <a:pt x="1582299" y="212492"/>
                </a:moveTo>
                <a:cubicBezTo>
                  <a:pt x="1588134" y="212492"/>
                  <a:pt x="1594704" y="219497"/>
                  <a:pt x="1594704" y="227280"/>
                </a:cubicBezTo>
                <a:cubicBezTo>
                  <a:pt x="1594704" y="235842"/>
                  <a:pt x="1588134" y="242069"/>
                  <a:pt x="1582299" y="242069"/>
                </a:cubicBezTo>
                <a:cubicBezTo>
                  <a:pt x="1574277" y="242069"/>
                  <a:pt x="1568441" y="235842"/>
                  <a:pt x="1568441" y="227280"/>
                </a:cubicBezTo>
                <a:cubicBezTo>
                  <a:pt x="1568441" y="219497"/>
                  <a:pt x="1574277" y="212492"/>
                  <a:pt x="1582299" y="212492"/>
                </a:cubicBezTo>
                <a:close/>
                <a:moveTo>
                  <a:pt x="1512198" y="212492"/>
                </a:moveTo>
                <a:cubicBezTo>
                  <a:pt x="1518035" y="212492"/>
                  <a:pt x="1523867" y="219497"/>
                  <a:pt x="1523867" y="227280"/>
                </a:cubicBezTo>
                <a:cubicBezTo>
                  <a:pt x="1523867" y="235842"/>
                  <a:pt x="1518035" y="242069"/>
                  <a:pt x="1512198" y="242069"/>
                </a:cubicBezTo>
                <a:cubicBezTo>
                  <a:pt x="1504174" y="242069"/>
                  <a:pt x="1497612" y="235842"/>
                  <a:pt x="1497612" y="227280"/>
                </a:cubicBezTo>
                <a:cubicBezTo>
                  <a:pt x="1497612" y="219497"/>
                  <a:pt x="1504174" y="212492"/>
                  <a:pt x="1512198" y="212492"/>
                </a:cubicBezTo>
                <a:close/>
                <a:moveTo>
                  <a:pt x="1439173" y="212492"/>
                </a:moveTo>
                <a:cubicBezTo>
                  <a:pt x="1447191" y="212492"/>
                  <a:pt x="1453026" y="219497"/>
                  <a:pt x="1453026" y="227280"/>
                </a:cubicBezTo>
                <a:cubicBezTo>
                  <a:pt x="1453026" y="235842"/>
                  <a:pt x="1447191" y="242069"/>
                  <a:pt x="1439173" y="242069"/>
                </a:cubicBezTo>
                <a:cubicBezTo>
                  <a:pt x="1433339" y="242069"/>
                  <a:pt x="1426777" y="235842"/>
                  <a:pt x="1426777" y="227280"/>
                </a:cubicBezTo>
                <a:cubicBezTo>
                  <a:pt x="1426777" y="219497"/>
                  <a:pt x="1433339" y="212492"/>
                  <a:pt x="1439173" y="212492"/>
                </a:cubicBezTo>
                <a:close/>
                <a:moveTo>
                  <a:pt x="1368349" y="212492"/>
                </a:moveTo>
                <a:cubicBezTo>
                  <a:pt x="1376368" y="212492"/>
                  <a:pt x="1382203" y="219497"/>
                  <a:pt x="1382203" y="227280"/>
                </a:cubicBezTo>
                <a:cubicBezTo>
                  <a:pt x="1382203" y="235842"/>
                  <a:pt x="1376368" y="242069"/>
                  <a:pt x="1368349" y="242069"/>
                </a:cubicBezTo>
                <a:cubicBezTo>
                  <a:pt x="1362513" y="242069"/>
                  <a:pt x="1355950" y="235842"/>
                  <a:pt x="1355950" y="227280"/>
                </a:cubicBezTo>
                <a:cubicBezTo>
                  <a:pt x="1355950" y="219497"/>
                  <a:pt x="1362513" y="212492"/>
                  <a:pt x="1368349" y="212492"/>
                </a:cubicBezTo>
                <a:close/>
                <a:moveTo>
                  <a:pt x="1297520" y="212492"/>
                </a:moveTo>
                <a:cubicBezTo>
                  <a:pt x="1305540" y="212492"/>
                  <a:pt x="1311374" y="219497"/>
                  <a:pt x="1311374" y="227280"/>
                </a:cubicBezTo>
                <a:cubicBezTo>
                  <a:pt x="1311374" y="235842"/>
                  <a:pt x="1305540" y="242069"/>
                  <a:pt x="1297520" y="242069"/>
                </a:cubicBezTo>
                <a:cubicBezTo>
                  <a:pt x="1289498" y="242069"/>
                  <a:pt x="1285121" y="235842"/>
                  <a:pt x="1285121" y="227280"/>
                </a:cubicBezTo>
                <a:cubicBezTo>
                  <a:pt x="1285121" y="219497"/>
                  <a:pt x="1289498" y="212492"/>
                  <a:pt x="1297520" y="212492"/>
                </a:cubicBezTo>
                <a:close/>
                <a:moveTo>
                  <a:pt x="1225708" y="212492"/>
                </a:moveTo>
                <a:cubicBezTo>
                  <a:pt x="1233489" y="212492"/>
                  <a:pt x="1240496" y="219497"/>
                  <a:pt x="1240496" y="227280"/>
                </a:cubicBezTo>
                <a:cubicBezTo>
                  <a:pt x="1240496" y="235842"/>
                  <a:pt x="1233489" y="242069"/>
                  <a:pt x="1225708" y="242069"/>
                </a:cubicBezTo>
                <a:cubicBezTo>
                  <a:pt x="1217159" y="242069"/>
                  <a:pt x="1210934" y="235842"/>
                  <a:pt x="1210934" y="227280"/>
                </a:cubicBezTo>
                <a:cubicBezTo>
                  <a:pt x="1210934" y="219497"/>
                  <a:pt x="1217159" y="212492"/>
                  <a:pt x="1225708" y="212492"/>
                </a:cubicBezTo>
                <a:close/>
                <a:moveTo>
                  <a:pt x="1154891" y="212492"/>
                </a:moveTo>
                <a:cubicBezTo>
                  <a:pt x="1162674" y="212492"/>
                  <a:pt x="1169683" y="219497"/>
                  <a:pt x="1169683" y="227280"/>
                </a:cubicBezTo>
                <a:cubicBezTo>
                  <a:pt x="1169683" y="235842"/>
                  <a:pt x="1162674" y="242069"/>
                  <a:pt x="1154891" y="242069"/>
                </a:cubicBezTo>
                <a:cubicBezTo>
                  <a:pt x="1146329" y="242069"/>
                  <a:pt x="1140105" y="235842"/>
                  <a:pt x="1140105" y="227280"/>
                </a:cubicBezTo>
                <a:cubicBezTo>
                  <a:pt x="1140105" y="219497"/>
                  <a:pt x="1146329" y="212492"/>
                  <a:pt x="1154891" y="212492"/>
                </a:cubicBezTo>
                <a:close/>
                <a:moveTo>
                  <a:pt x="1084063" y="212492"/>
                </a:moveTo>
                <a:cubicBezTo>
                  <a:pt x="1091842" y="212492"/>
                  <a:pt x="1098847" y="219497"/>
                  <a:pt x="1098847" y="227280"/>
                </a:cubicBezTo>
                <a:cubicBezTo>
                  <a:pt x="1098847" y="235842"/>
                  <a:pt x="1091842" y="242069"/>
                  <a:pt x="1084063" y="242069"/>
                </a:cubicBezTo>
                <a:cubicBezTo>
                  <a:pt x="1075503" y="242069"/>
                  <a:pt x="1069276" y="235842"/>
                  <a:pt x="1069276" y="227280"/>
                </a:cubicBezTo>
                <a:cubicBezTo>
                  <a:pt x="1069276" y="219497"/>
                  <a:pt x="1075503" y="212492"/>
                  <a:pt x="1084063" y="212492"/>
                </a:cubicBezTo>
                <a:close/>
                <a:moveTo>
                  <a:pt x="3013723" y="141661"/>
                </a:moveTo>
                <a:cubicBezTo>
                  <a:pt x="3021310" y="141661"/>
                  <a:pt x="3028140" y="148224"/>
                  <a:pt x="3028140" y="155517"/>
                </a:cubicBezTo>
                <a:cubicBezTo>
                  <a:pt x="3028140" y="162080"/>
                  <a:pt x="3021310" y="167915"/>
                  <a:pt x="3013723" y="167915"/>
                </a:cubicBezTo>
                <a:cubicBezTo>
                  <a:pt x="3005376" y="167915"/>
                  <a:pt x="2998545" y="162080"/>
                  <a:pt x="2998545" y="155517"/>
                </a:cubicBezTo>
                <a:cubicBezTo>
                  <a:pt x="2998545" y="148224"/>
                  <a:pt x="3005376" y="141661"/>
                  <a:pt x="3013723" y="141661"/>
                </a:cubicBezTo>
                <a:close/>
                <a:moveTo>
                  <a:pt x="2942497" y="141661"/>
                </a:moveTo>
                <a:cubicBezTo>
                  <a:pt x="2951061" y="141661"/>
                  <a:pt x="2957293" y="148224"/>
                  <a:pt x="2957293" y="155517"/>
                </a:cubicBezTo>
                <a:cubicBezTo>
                  <a:pt x="2957293" y="162080"/>
                  <a:pt x="2951061" y="167915"/>
                  <a:pt x="2942497" y="167915"/>
                </a:cubicBezTo>
                <a:cubicBezTo>
                  <a:pt x="2934719" y="167915"/>
                  <a:pt x="2927716" y="162080"/>
                  <a:pt x="2927716" y="155517"/>
                </a:cubicBezTo>
                <a:cubicBezTo>
                  <a:pt x="2927716" y="148224"/>
                  <a:pt x="2934719" y="141661"/>
                  <a:pt x="2942497" y="141661"/>
                </a:cubicBezTo>
                <a:close/>
                <a:moveTo>
                  <a:pt x="2867363" y="141661"/>
                </a:moveTo>
                <a:cubicBezTo>
                  <a:pt x="2875389" y="141661"/>
                  <a:pt x="2879765" y="148224"/>
                  <a:pt x="2879765" y="155517"/>
                </a:cubicBezTo>
                <a:cubicBezTo>
                  <a:pt x="2879765" y="162080"/>
                  <a:pt x="2875389" y="167915"/>
                  <a:pt x="2867363" y="167915"/>
                </a:cubicBezTo>
                <a:cubicBezTo>
                  <a:pt x="2860073" y="167915"/>
                  <a:pt x="2853510" y="162080"/>
                  <a:pt x="2853510" y="155517"/>
                </a:cubicBezTo>
                <a:cubicBezTo>
                  <a:pt x="2853510" y="148224"/>
                  <a:pt x="2860073" y="141661"/>
                  <a:pt x="2867363" y="141661"/>
                </a:cubicBezTo>
                <a:close/>
                <a:moveTo>
                  <a:pt x="2796538" y="141661"/>
                </a:moveTo>
                <a:cubicBezTo>
                  <a:pt x="2803103" y="141661"/>
                  <a:pt x="2808940" y="148224"/>
                  <a:pt x="2808940" y="155517"/>
                </a:cubicBezTo>
                <a:cubicBezTo>
                  <a:pt x="2808940" y="162080"/>
                  <a:pt x="2803103" y="167915"/>
                  <a:pt x="2796538" y="167915"/>
                </a:cubicBezTo>
                <a:cubicBezTo>
                  <a:pt x="2789246" y="167915"/>
                  <a:pt x="2782683" y="162080"/>
                  <a:pt x="2782683" y="155517"/>
                </a:cubicBezTo>
                <a:cubicBezTo>
                  <a:pt x="2782683" y="148224"/>
                  <a:pt x="2789246" y="141661"/>
                  <a:pt x="2796538" y="141661"/>
                </a:cubicBezTo>
                <a:close/>
                <a:moveTo>
                  <a:pt x="2725703" y="141661"/>
                </a:moveTo>
                <a:cubicBezTo>
                  <a:pt x="2731538" y="141661"/>
                  <a:pt x="2738105" y="148224"/>
                  <a:pt x="2738105" y="155517"/>
                </a:cubicBezTo>
                <a:cubicBezTo>
                  <a:pt x="2738105" y="162080"/>
                  <a:pt x="2731538" y="167915"/>
                  <a:pt x="2725703" y="167915"/>
                </a:cubicBezTo>
                <a:cubicBezTo>
                  <a:pt x="2717686" y="167915"/>
                  <a:pt x="2711852" y="162080"/>
                  <a:pt x="2711852" y="155517"/>
                </a:cubicBezTo>
                <a:cubicBezTo>
                  <a:pt x="2711852" y="148224"/>
                  <a:pt x="2717686" y="141661"/>
                  <a:pt x="2725703" y="141661"/>
                </a:cubicBezTo>
                <a:close/>
                <a:moveTo>
                  <a:pt x="2653420" y="141661"/>
                </a:moveTo>
                <a:cubicBezTo>
                  <a:pt x="2660711" y="141661"/>
                  <a:pt x="2667273" y="148224"/>
                  <a:pt x="2667273" y="155517"/>
                </a:cubicBezTo>
                <a:cubicBezTo>
                  <a:pt x="2667273" y="162080"/>
                  <a:pt x="2660711" y="167915"/>
                  <a:pt x="2653420" y="167915"/>
                </a:cubicBezTo>
                <a:cubicBezTo>
                  <a:pt x="2646857" y="167915"/>
                  <a:pt x="2641021" y="162080"/>
                  <a:pt x="2641021" y="155517"/>
                </a:cubicBezTo>
                <a:cubicBezTo>
                  <a:pt x="2641021" y="148224"/>
                  <a:pt x="2646857" y="141661"/>
                  <a:pt x="2653420" y="141661"/>
                </a:cubicBezTo>
                <a:close/>
                <a:moveTo>
                  <a:pt x="2582586" y="141661"/>
                </a:moveTo>
                <a:cubicBezTo>
                  <a:pt x="2589878" y="141661"/>
                  <a:pt x="2596442" y="148224"/>
                  <a:pt x="2596442" y="155517"/>
                </a:cubicBezTo>
                <a:cubicBezTo>
                  <a:pt x="2596442" y="162080"/>
                  <a:pt x="2589878" y="167915"/>
                  <a:pt x="2582586" y="167915"/>
                </a:cubicBezTo>
                <a:cubicBezTo>
                  <a:pt x="2576024" y="167915"/>
                  <a:pt x="2570189" y="162080"/>
                  <a:pt x="2570189" y="155517"/>
                </a:cubicBezTo>
                <a:cubicBezTo>
                  <a:pt x="2570189" y="148224"/>
                  <a:pt x="2576024" y="141661"/>
                  <a:pt x="2582586" y="141661"/>
                </a:cubicBezTo>
                <a:close/>
                <a:moveTo>
                  <a:pt x="2511034" y="141661"/>
                </a:moveTo>
                <a:cubicBezTo>
                  <a:pt x="2519052" y="141661"/>
                  <a:pt x="2525616" y="148224"/>
                  <a:pt x="2525616" y="155517"/>
                </a:cubicBezTo>
                <a:cubicBezTo>
                  <a:pt x="2525616" y="162080"/>
                  <a:pt x="2519052" y="167915"/>
                  <a:pt x="2511034" y="167915"/>
                </a:cubicBezTo>
                <a:cubicBezTo>
                  <a:pt x="2503743" y="167915"/>
                  <a:pt x="2499364" y="162080"/>
                  <a:pt x="2499364" y="155517"/>
                </a:cubicBezTo>
                <a:cubicBezTo>
                  <a:pt x="2499364" y="148224"/>
                  <a:pt x="2503743" y="141661"/>
                  <a:pt x="2511034" y="141661"/>
                </a:cubicBezTo>
                <a:close/>
                <a:moveTo>
                  <a:pt x="2439946" y="141661"/>
                </a:moveTo>
                <a:cubicBezTo>
                  <a:pt x="2448505" y="141661"/>
                  <a:pt x="2454734" y="148224"/>
                  <a:pt x="2454734" y="155517"/>
                </a:cubicBezTo>
                <a:cubicBezTo>
                  <a:pt x="2454734" y="162080"/>
                  <a:pt x="2448505" y="167915"/>
                  <a:pt x="2439946" y="167915"/>
                </a:cubicBezTo>
                <a:cubicBezTo>
                  <a:pt x="2432165" y="167915"/>
                  <a:pt x="2425159" y="162080"/>
                  <a:pt x="2425159" y="155517"/>
                </a:cubicBezTo>
                <a:cubicBezTo>
                  <a:pt x="2425159" y="148224"/>
                  <a:pt x="2432165" y="141661"/>
                  <a:pt x="2439946" y="141661"/>
                </a:cubicBezTo>
                <a:close/>
                <a:moveTo>
                  <a:pt x="2369114" y="141661"/>
                </a:moveTo>
                <a:cubicBezTo>
                  <a:pt x="2377674" y="141661"/>
                  <a:pt x="2383900" y="148224"/>
                  <a:pt x="2383900" y="155517"/>
                </a:cubicBezTo>
                <a:cubicBezTo>
                  <a:pt x="2383900" y="162080"/>
                  <a:pt x="2377674" y="167915"/>
                  <a:pt x="2369114" y="167915"/>
                </a:cubicBezTo>
                <a:cubicBezTo>
                  <a:pt x="2361331" y="167915"/>
                  <a:pt x="2354323" y="163539"/>
                  <a:pt x="2354323" y="155517"/>
                </a:cubicBezTo>
                <a:cubicBezTo>
                  <a:pt x="2354323" y="148224"/>
                  <a:pt x="2361331" y="141661"/>
                  <a:pt x="2369114" y="141661"/>
                </a:cubicBezTo>
                <a:close/>
                <a:moveTo>
                  <a:pt x="2298283" y="141661"/>
                </a:moveTo>
                <a:cubicBezTo>
                  <a:pt x="2306842" y="141661"/>
                  <a:pt x="2313070" y="148224"/>
                  <a:pt x="2313070" y="155517"/>
                </a:cubicBezTo>
                <a:cubicBezTo>
                  <a:pt x="2313070" y="163539"/>
                  <a:pt x="2306842" y="167915"/>
                  <a:pt x="2298283" y="167915"/>
                </a:cubicBezTo>
                <a:cubicBezTo>
                  <a:pt x="2290497" y="167915"/>
                  <a:pt x="2283493" y="163539"/>
                  <a:pt x="2283493" y="155517"/>
                </a:cubicBezTo>
                <a:cubicBezTo>
                  <a:pt x="2283493" y="148224"/>
                  <a:pt x="2290497" y="141661"/>
                  <a:pt x="2298283" y="141661"/>
                </a:cubicBezTo>
                <a:close/>
                <a:moveTo>
                  <a:pt x="2226517" y="141661"/>
                </a:moveTo>
                <a:cubicBezTo>
                  <a:pt x="2234542" y="141661"/>
                  <a:pt x="2238916" y="148224"/>
                  <a:pt x="2238916" y="155517"/>
                </a:cubicBezTo>
                <a:cubicBezTo>
                  <a:pt x="2238916" y="163539"/>
                  <a:pt x="2234542" y="167915"/>
                  <a:pt x="2226517" y="167915"/>
                </a:cubicBezTo>
                <a:cubicBezTo>
                  <a:pt x="2218495" y="167915"/>
                  <a:pt x="2212659" y="163539"/>
                  <a:pt x="2212659" y="155517"/>
                </a:cubicBezTo>
                <a:cubicBezTo>
                  <a:pt x="2212659" y="148224"/>
                  <a:pt x="2218495" y="141661"/>
                  <a:pt x="2226517" y="141661"/>
                </a:cubicBezTo>
                <a:close/>
                <a:moveTo>
                  <a:pt x="2155683" y="141661"/>
                </a:moveTo>
                <a:cubicBezTo>
                  <a:pt x="2161520" y="141661"/>
                  <a:pt x="2168084" y="148224"/>
                  <a:pt x="2168084" y="155517"/>
                </a:cubicBezTo>
                <a:cubicBezTo>
                  <a:pt x="2168084" y="163539"/>
                  <a:pt x="2161520" y="167915"/>
                  <a:pt x="2155683" y="167915"/>
                </a:cubicBezTo>
                <a:cubicBezTo>
                  <a:pt x="2147663" y="167915"/>
                  <a:pt x="2141827" y="163539"/>
                  <a:pt x="2141827" y="155517"/>
                </a:cubicBezTo>
                <a:cubicBezTo>
                  <a:pt x="2141827" y="148224"/>
                  <a:pt x="2147663" y="141661"/>
                  <a:pt x="2155683" y="141661"/>
                </a:cubicBezTo>
                <a:close/>
                <a:moveTo>
                  <a:pt x="2084851" y="141661"/>
                </a:moveTo>
                <a:cubicBezTo>
                  <a:pt x="2090686" y="141661"/>
                  <a:pt x="2097249" y="148224"/>
                  <a:pt x="2097249" y="155517"/>
                </a:cubicBezTo>
                <a:cubicBezTo>
                  <a:pt x="2097249" y="163539"/>
                  <a:pt x="2090686" y="167915"/>
                  <a:pt x="2084851" y="167915"/>
                </a:cubicBezTo>
                <a:cubicBezTo>
                  <a:pt x="2076829" y="167915"/>
                  <a:pt x="2070995" y="163539"/>
                  <a:pt x="2070995" y="155517"/>
                </a:cubicBezTo>
                <a:cubicBezTo>
                  <a:pt x="2070995" y="148224"/>
                  <a:pt x="2076829" y="141661"/>
                  <a:pt x="2084851" y="141661"/>
                </a:cubicBezTo>
                <a:close/>
                <a:moveTo>
                  <a:pt x="2011835" y="141661"/>
                </a:moveTo>
                <a:cubicBezTo>
                  <a:pt x="2019855" y="141661"/>
                  <a:pt x="2026421" y="148224"/>
                  <a:pt x="2026421" y="155517"/>
                </a:cubicBezTo>
                <a:cubicBezTo>
                  <a:pt x="2026421" y="163539"/>
                  <a:pt x="2019855" y="167915"/>
                  <a:pt x="2011835" y="167915"/>
                </a:cubicBezTo>
                <a:cubicBezTo>
                  <a:pt x="2006003" y="167915"/>
                  <a:pt x="2000168" y="163539"/>
                  <a:pt x="2000168" y="155517"/>
                </a:cubicBezTo>
                <a:cubicBezTo>
                  <a:pt x="2000168" y="148224"/>
                  <a:pt x="2006003" y="141661"/>
                  <a:pt x="2011835" y="141661"/>
                </a:cubicBezTo>
                <a:close/>
                <a:moveTo>
                  <a:pt x="1938365" y="141661"/>
                </a:moveTo>
                <a:cubicBezTo>
                  <a:pt x="1946388" y="141661"/>
                  <a:pt x="1952222" y="148224"/>
                  <a:pt x="1952222" y="155517"/>
                </a:cubicBezTo>
                <a:cubicBezTo>
                  <a:pt x="1952222" y="163539"/>
                  <a:pt x="1946388" y="167915"/>
                  <a:pt x="1938365" y="167915"/>
                </a:cubicBezTo>
                <a:cubicBezTo>
                  <a:pt x="1931072" y="167915"/>
                  <a:pt x="1925971" y="163539"/>
                  <a:pt x="1925971" y="155517"/>
                </a:cubicBezTo>
                <a:cubicBezTo>
                  <a:pt x="1925971" y="148224"/>
                  <a:pt x="1931072" y="141661"/>
                  <a:pt x="1938365" y="141661"/>
                </a:cubicBezTo>
                <a:close/>
                <a:moveTo>
                  <a:pt x="1869922" y="141661"/>
                </a:moveTo>
                <a:cubicBezTo>
                  <a:pt x="1878483" y="141661"/>
                  <a:pt x="1884712" y="148224"/>
                  <a:pt x="1884712" y="155517"/>
                </a:cubicBezTo>
                <a:cubicBezTo>
                  <a:pt x="1884712" y="163539"/>
                  <a:pt x="1878483" y="167915"/>
                  <a:pt x="1869922" y="167915"/>
                </a:cubicBezTo>
                <a:cubicBezTo>
                  <a:pt x="1862138" y="167915"/>
                  <a:pt x="1855131" y="163539"/>
                  <a:pt x="1855131" y="155517"/>
                </a:cubicBezTo>
                <a:cubicBezTo>
                  <a:pt x="1855131" y="148224"/>
                  <a:pt x="1862138" y="141661"/>
                  <a:pt x="1869922" y="141661"/>
                </a:cubicBezTo>
                <a:close/>
                <a:moveTo>
                  <a:pt x="1799087" y="141661"/>
                </a:moveTo>
                <a:cubicBezTo>
                  <a:pt x="1807649" y="141661"/>
                  <a:pt x="1813879" y="148224"/>
                  <a:pt x="1813879" y="155517"/>
                </a:cubicBezTo>
                <a:cubicBezTo>
                  <a:pt x="1813879" y="163539"/>
                  <a:pt x="1807649" y="167915"/>
                  <a:pt x="1799087" y="167915"/>
                </a:cubicBezTo>
                <a:cubicBezTo>
                  <a:pt x="1790527" y="167915"/>
                  <a:pt x="1784303" y="163539"/>
                  <a:pt x="1784303" y="155517"/>
                </a:cubicBezTo>
                <a:cubicBezTo>
                  <a:pt x="1784303" y="148224"/>
                  <a:pt x="1790527" y="141661"/>
                  <a:pt x="1799087" y="141661"/>
                </a:cubicBezTo>
                <a:close/>
                <a:moveTo>
                  <a:pt x="1728262" y="141661"/>
                </a:moveTo>
                <a:cubicBezTo>
                  <a:pt x="1736828" y="141661"/>
                  <a:pt x="1743052" y="148224"/>
                  <a:pt x="1743052" y="155517"/>
                </a:cubicBezTo>
                <a:cubicBezTo>
                  <a:pt x="1743052" y="163539"/>
                  <a:pt x="1736828" y="167915"/>
                  <a:pt x="1728262" y="167915"/>
                </a:cubicBezTo>
                <a:cubicBezTo>
                  <a:pt x="1719700" y="167915"/>
                  <a:pt x="1713474" y="163539"/>
                  <a:pt x="1713474" y="155517"/>
                </a:cubicBezTo>
                <a:cubicBezTo>
                  <a:pt x="1713474" y="148224"/>
                  <a:pt x="1719700" y="141661"/>
                  <a:pt x="1728262" y="141661"/>
                </a:cubicBezTo>
                <a:close/>
                <a:moveTo>
                  <a:pt x="1656501" y="141661"/>
                </a:moveTo>
                <a:cubicBezTo>
                  <a:pt x="1663792" y="141661"/>
                  <a:pt x="1668900" y="148666"/>
                  <a:pt x="1668900" y="156450"/>
                </a:cubicBezTo>
                <a:cubicBezTo>
                  <a:pt x="1668900" y="165012"/>
                  <a:pt x="1663792" y="171239"/>
                  <a:pt x="1656501" y="171239"/>
                </a:cubicBezTo>
                <a:cubicBezTo>
                  <a:pt x="1648481" y="171239"/>
                  <a:pt x="1642655" y="165012"/>
                  <a:pt x="1642655" y="156450"/>
                </a:cubicBezTo>
                <a:cubicBezTo>
                  <a:pt x="1642655" y="148666"/>
                  <a:pt x="1648481" y="141661"/>
                  <a:pt x="1656501" y="141661"/>
                </a:cubicBezTo>
                <a:close/>
                <a:moveTo>
                  <a:pt x="1582299" y="141661"/>
                </a:moveTo>
                <a:cubicBezTo>
                  <a:pt x="1588134" y="141661"/>
                  <a:pt x="1594704" y="148666"/>
                  <a:pt x="1594704" y="156450"/>
                </a:cubicBezTo>
                <a:cubicBezTo>
                  <a:pt x="1594704" y="165012"/>
                  <a:pt x="1588134" y="171239"/>
                  <a:pt x="1582299" y="171239"/>
                </a:cubicBezTo>
                <a:cubicBezTo>
                  <a:pt x="1574277" y="171239"/>
                  <a:pt x="1568444" y="165012"/>
                  <a:pt x="1568444" y="156450"/>
                </a:cubicBezTo>
                <a:cubicBezTo>
                  <a:pt x="1568444" y="148666"/>
                  <a:pt x="1574277" y="141661"/>
                  <a:pt x="1582299" y="141661"/>
                </a:cubicBezTo>
                <a:close/>
                <a:moveTo>
                  <a:pt x="1512199" y="141661"/>
                </a:moveTo>
                <a:cubicBezTo>
                  <a:pt x="1518035" y="141661"/>
                  <a:pt x="1523867" y="148666"/>
                  <a:pt x="1523867" y="156450"/>
                </a:cubicBezTo>
                <a:cubicBezTo>
                  <a:pt x="1523867" y="165012"/>
                  <a:pt x="1518035" y="171239"/>
                  <a:pt x="1512199" y="171239"/>
                </a:cubicBezTo>
                <a:cubicBezTo>
                  <a:pt x="1504174" y="171239"/>
                  <a:pt x="1497612" y="165012"/>
                  <a:pt x="1497612" y="156450"/>
                </a:cubicBezTo>
                <a:cubicBezTo>
                  <a:pt x="1497612" y="148666"/>
                  <a:pt x="1504174" y="141661"/>
                  <a:pt x="1512199" y="141661"/>
                </a:cubicBezTo>
                <a:close/>
                <a:moveTo>
                  <a:pt x="1439173" y="141661"/>
                </a:moveTo>
                <a:cubicBezTo>
                  <a:pt x="1447191" y="141661"/>
                  <a:pt x="1453026" y="148666"/>
                  <a:pt x="1453026" y="156450"/>
                </a:cubicBezTo>
                <a:cubicBezTo>
                  <a:pt x="1453026" y="165012"/>
                  <a:pt x="1447191" y="171239"/>
                  <a:pt x="1439173" y="171239"/>
                </a:cubicBezTo>
                <a:cubicBezTo>
                  <a:pt x="1433339" y="171239"/>
                  <a:pt x="1426777" y="165012"/>
                  <a:pt x="1426777" y="156450"/>
                </a:cubicBezTo>
                <a:cubicBezTo>
                  <a:pt x="1426777" y="148666"/>
                  <a:pt x="1433339" y="141661"/>
                  <a:pt x="1439173" y="141661"/>
                </a:cubicBezTo>
                <a:close/>
                <a:moveTo>
                  <a:pt x="1368349" y="141661"/>
                </a:moveTo>
                <a:cubicBezTo>
                  <a:pt x="1376368" y="141661"/>
                  <a:pt x="1382203" y="148666"/>
                  <a:pt x="1382203" y="156450"/>
                </a:cubicBezTo>
                <a:cubicBezTo>
                  <a:pt x="1382203" y="165012"/>
                  <a:pt x="1376368" y="171239"/>
                  <a:pt x="1368349" y="171239"/>
                </a:cubicBezTo>
                <a:cubicBezTo>
                  <a:pt x="1362516" y="171239"/>
                  <a:pt x="1355953" y="165012"/>
                  <a:pt x="1355953" y="156450"/>
                </a:cubicBezTo>
                <a:cubicBezTo>
                  <a:pt x="1355953" y="148666"/>
                  <a:pt x="1362516" y="141661"/>
                  <a:pt x="1368349" y="141661"/>
                </a:cubicBezTo>
                <a:close/>
                <a:moveTo>
                  <a:pt x="1297520" y="141661"/>
                </a:moveTo>
                <a:cubicBezTo>
                  <a:pt x="1305540" y="141661"/>
                  <a:pt x="1311374" y="148666"/>
                  <a:pt x="1311374" y="156450"/>
                </a:cubicBezTo>
                <a:cubicBezTo>
                  <a:pt x="1311374" y="165012"/>
                  <a:pt x="1305540" y="171239"/>
                  <a:pt x="1297520" y="171239"/>
                </a:cubicBezTo>
                <a:cubicBezTo>
                  <a:pt x="1289498" y="171239"/>
                  <a:pt x="1285121" y="165012"/>
                  <a:pt x="1285121" y="156450"/>
                </a:cubicBezTo>
                <a:cubicBezTo>
                  <a:pt x="1285121" y="148666"/>
                  <a:pt x="1289498" y="141661"/>
                  <a:pt x="1297520" y="141661"/>
                </a:cubicBezTo>
                <a:close/>
                <a:moveTo>
                  <a:pt x="2796538" y="70831"/>
                </a:moveTo>
                <a:cubicBezTo>
                  <a:pt x="2803103" y="70831"/>
                  <a:pt x="2808940" y="76665"/>
                  <a:pt x="2808940" y="84687"/>
                </a:cubicBezTo>
                <a:cubicBezTo>
                  <a:pt x="2808940" y="90521"/>
                  <a:pt x="2803103" y="97085"/>
                  <a:pt x="2796538" y="97085"/>
                </a:cubicBezTo>
                <a:cubicBezTo>
                  <a:pt x="2789246" y="97085"/>
                  <a:pt x="2782683" y="90521"/>
                  <a:pt x="2782683" y="84687"/>
                </a:cubicBezTo>
                <a:cubicBezTo>
                  <a:pt x="2782683" y="76665"/>
                  <a:pt x="2789246" y="70831"/>
                  <a:pt x="2796538" y="70831"/>
                </a:cubicBezTo>
                <a:close/>
                <a:moveTo>
                  <a:pt x="2725703" y="70831"/>
                </a:moveTo>
                <a:cubicBezTo>
                  <a:pt x="2731538" y="70831"/>
                  <a:pt x="2738105" y="76665"/>
                  <a:pt x="2738105" y="84687"/>
                </a:cubicBezTo>
                <a:cubicBezTo>
                  <a:pt x="2738105" y="90521"/>
                  <a:pt x="2731538" y="97085"/>
                  <a:pt x="2725703" y="97085"/>
                </a:cubicBezTo>
                <a:cubicBezTo>
                  <a:pt x="2717686" y="97085"/>
                  <a:pt x="2711852" y="90521"/>
                  <a:pt x="2711852" y="84687"/>
                </a:cubicBezTo>
                <a:cubicBezTo>
                  <a:pt x="2711852" y="76665"/>
                  <a:pt x="2717686" y="70831"/>
                  <a:pt x="2725703" y="70831"/>
                </a:cubicBezTo>
                <a:close/>
                <a:moveTo>
                  <a:pt x="2653420" y="70831"/>
                </a:moveTo>
                <a:cubicBezTo>
                  <a:pt x="2660711" y="70831"/>
                  <a:pt x="2667273" y="76665"/>
                  <a:pt x="2667273" y="84687"/>
                </a:cubicBezTo>
                <a:cubicBezTo>
                  <a:pt x="2667273" y="90521"/>
                  <a:pt x="2660711" y="97085"/>
                  <a:pt x="2653420" y="97085"/>
                </a:cubicBezTo>
                <a:cubicBezTo>
                  <a:pt x="2646857" y="97085"/>
                  <a:pt x="2641021" y="90521"/>
                  <a:pt x="2641021" y="84687"/>
                </a:cubicBezTo>
                <a:cubicBezTo>
                  <a:pt x="2641021" y="76665"/>
                  <a:pt x="2646857" y="70831"/>
                  <a:pt x="2653420" y="70831"/>
                </a:cubicBezTo>
                <a:close/>
                <a:moveTo>
                  <a:pt x="2582586" y="70831"/>
                </a:moveTo>
                <a:cubicBezTo>
                  <a:pt x="2589878" y="70831"/>
                  <a:pt x="2596442" y="76665"/>
                  <a:pt x="2596442" y="84687"/>
                </a:cubicBezTo>
                <a:cubicBezTo>
                  <a:pt x="2596442" y="90521"/>
                  <a:pt x="2589878" y="97085"/>
                  <a:pt x="2582586" y="97085"/>
                </a:cubicBezTo>
                <a:cubicBezTo>
                  <a:pt x="2576024" y="97085"/>
                  <a:pt x="2570189" y="90521"/>
                  <a:pt x="2570189" y="84687"/>
                </a:cubicBezTo>
                <a:cubicBezTo>
                  <a:pt x="2570189" y="76665"/>
                  <a:pt x="2576024" y="70831"/>
                  <a:pt x="2582586" y="70831"/>
                </a:cubicBezTo>
                <a:close/>
                <a:moveTo>
                  <a:pt x="2511034" y="70831"/>
                </a:moveTo>
                <a:cubicBezTo>
                  <a:pt x="2519052" y="70831"/>
                  <a:pt x="2525616" y="76665"/>
                  <a:pt x="2525616" y="84687"/>
                </a:cubicBezTo>
                <a:cubicBezTo>
                  <a:pt x="2525616" y="90521"/>
                  <a:pt x="2519052" y="97085"/>
                  <a:pt x="2511034" y="97085"/>
                </a:cubicBezTo>
                <a:cubicBezTo>
                  <a:pt x="2503743" y="97085"/>
                  <a:pt x="2499364" y="90521"/>
                  <a:pt x="2499364" y="84687"/>
                </a:cubicBezTo>
                <a:cubicBezTo>
                  <a:pt x="2499364" y="76665"/>
                  <a:pt x="2503743" y="70831"/>
                  <a:pt x="2511034" y="70831"/>
                </a:cubicBezTo>
                <a:close/>
                <a:moveTo>
                  <a:pt x="2439946" y="70831"/>
                </a:moveTo>
                <a:cubicBezTo>
                  <a:pt x="2448505" y="70831"/>
                  <a:pt x="2454737" y="76665"/>
                  <a:pt x="2454737" y="84687"/>
                </a:cubicBezTo>
                <a:cubicBezTo>
                  <a:pt x="2454737" y="90521"/>
                  <a:pt x="2448505" y="97085"/>
                  <a:pt x="2439946" y="97085"/>
                </a:cubicBezTo>
                <a:cubicBezTo>
                  <a:pt x="2432165" y="97085"/>
                  <a:pt x="2425159" y="90521"/>
                  <a:pt x="2425159" y="84687"/>
                </a:cubicBezTo>
                <a:cubicBezTo>
                  <a:pt x="2425159" y="76665"/>
                  <a:pt x="2432165" y="70831"/>
                  <a:pt x="2439946" y="70831"/>
                </a:cubicBezTo>
                <a:close/>
                <a:moveTo>
                  <a:pt x="2369114" y="70831"/>
                </a:moveTo>
                <a:cubicBezTo>
                  <a:pt x="2377674" y="70831"/>
                  <a:pt x="2383900" y="76665"/>
                  <a:pt x="2383900" y="84687"/>
                </a:cubicBezTo>
                <a:cubicBezTo>
                  <a:pt x="2383900" y="90521"/>
                  <a:pt x="2377674" y="97085"/>
                  <a:pt x="2369114" y="97085"/>
                </a:cubicBezTo>
                <a:cubicBezTo>
                  <a:pt x="2361331" y="97085"/>
                  <a:pt x="2354323" y="90521"/>
                  <a:pt x="2354323" y="84687"/>
                </a:cubicBezTo>
                <a:cubicBezTo>
                  <a:pt x="2354323" y="76665"/>
                  <a:pt x="2361331" y="70831"/>
                  <a:pt x="2369114" y="70831"/>
                </a:cubicBezTo>
                <a:close/>
                <a:moveTo>
                  <a:pt x="2298283" y="70831"/>
                </a:moveTo>
                <a:cubicBezTo>
                  <a:pt x="2306842" y="70831"/>
                  <a:pt x="2313070" y="76665"/>
                  <a:pt x="2313070" y="84687"/>
                </a:cubicBezTo>
                <a:cubicBezTo>
                  <a:pt x="2313070" y="90521"/>
                  <a:pt x="2306842" y="97085"/>
                  <a:pt x="2298283" y="97085"/>
                </a:cubicBezTo>
                <a:cubicBezTo>
                  <a:pt x="2290497" y="97085"/>
                  <a:pt x="2283493" y="90521"/>
                  <a:pt x="2283493" y="84687"/>
                </a:cubicBezTo>
                <a:cubicBezTo>
                  <a:pt x="2283493" y="76665"/>
                  <a:pt x="2290497" y="70831"/>
                  <a:pt x="2298283" y="70831"/>
                </a:cubicBezTo>
                <a:close/>
                <a:moveTo>
                  <a:pt x="2226517" y="70831"/>
                </a:moveTo>
                <a:cubicBezTo>
                  <a:pt x="2234542" y="70831"/>
                  <a:pt x="2238916" y="76665"/>
                  <a:pt x="2238916" y="84687"/>
                </a:cubicBezTo>
                <a:cubicBezTo>
                  <a:pt x="2238916" y="90521"/>
                  <a:pt x="2234542" y="97085"/>
                  <a:pt x="2226517" y="97085"/>
                </a:cubicBezTo>
                <a:cubicBezTo>
                  <a:pt x="2218495" y="97085"/>
                  <a:pt x="2212659" y="90521"/>
                  <a:pt x="2212659" y="84687"/>
                </a:cubicBezTo>
                <a:cubicBezTo>
                  <a:pt x="2212659" y="76665"/>
                  <a:pt x="2218495" y="70831"/>
                  <a:pt x="2226517" y="70831"/>
                </a:cubicBezTo>
                <a:close/>
                <a:moveTo>
                  <a:pt x="2155683" y="70831"/>
                </a:moveTo>
                <a:cubicBezTo>
                  <a:pt x="2161520" y="70831"/>
                  <a:pt x="2168084" y="76665"/>
                  <a:pt x="2168084" y="84687"/>
                </a:cubicBezTo>
                <a:cubicBezTo>
                  <a:pt x="2168084" y="90521"/>
                  <a:pt x="2161520" y="97085"/>
                  <a:pt x="2155683" y="97085"/>
                </a:cubicBezTo>
                <a:cubicBezTo>
                  <a:pt x="2147663" y="97085"/>
                  <a:pt x="2141827" y="90521"/>
                  <a:pt x="2141827" y="84687"/>
                </a:cubicBezTo>
                <a:cubicBezTo>
                  <a:pt x="2141827" y="76665"/>
                  <a:pt x="2147663" y="70831"/>
                  <a:pt x="2155683" y="70831"/>
                </a:cubicBezTo>
                <a:close/>
                <a:moveTo>
                  <a:pt x="2083393" y="70831"/>
                </a:moveTo>
                <a:cubicBezTo>
                  <a:pt x="2090686" y="70831"/>
                  <a:pt x="2097249" y="76665"/>
                  <a:pt x="2097249" y="84687"/>
                </a:cubicBezTo>
                <a:cubicBezTo>
                  <a:pt x="2097249" y="90521"/>
                  <a:pt x="2090686" y="97085"/>
                  <a:pt x="2083393" y="97085"/>
                </a:cubicBezTo>
                <a:cubicBezTo>
                  <a:pt x="2076829" y="97085"/>
                  <a:pt x="2070995" y="90521"/>
                  <a:pt x="2070995" y="84687"/>
                </a:cubicBezTo>
                <a:cubicBezTo>
                  <a:pt x="2070995" y="76665"/>
                  <a:pt x="2076829" y="70831"/>
                  <a:pt x="2083393" y="70831"/>
                </a:cubicBezTo>
                <a:close/>
                <a:moveTo>
                  <a:pt x="2011835" y="70831"/>
                </a:moveTo>
                <a:cubicBezTo>
                  <a:pt x="2019855" y="70831"/>
                  <a:pt x="2026421" y="76665"/>
                  <a:pt x="2026421" y="84687"/>
                </a:cubicBezTo>
                <a:cubicBezTo>
                  <a:pt x="2026421" y="90521"/>
                  <a:pt x="2019855" y="97085"/>
                  <a:pt x="2011835" y="97085"/>
                </a:cubicBezTo>
                <a:cubicBezTo>
                  <a:pt x="2006003" y="97085"/>
                  <a:pt x="2000168" y="90521"/>
                  <a:pt x="2000168" y="84687"/>
                </a:cubicBezTo>
                <a:cubicBezTo>
                  <a:pt x="2000168" y="76665"/>
                  <a:pt x="2006003" y="70831"/>
                  <a:pt x="2011835" y="70831"/>
                </a:cubicBezTo>
                <a:close/>
                <a:moveTo>
                  <a:pt x="1938365" y="70831"/>
                </a:moveTo>
                <a:cubicBezTo>
                  <a:pt x="1946388" y="70831"/>
                  <a:pt x="1952222" y="76665"/>
                  <a:pt x="1952222" y="84687"/>
                </a:cubicBezTo>
                <a:cubicBezTo>
                  <a:pt x="1952222" y="90521"/>
                  <a:pt x="1946388" y="97085"/>
                  <a:pt x="1938365" y="97085"/>
                </a:cubicBezTo>
                <a:cubicBezTo>
                  <a:pt x="1931072" y="97085"/>
                  <a:pt x="1925971" y="90521"/>
                  <a:pt x="1925971" y="84687"/>
                </a:cubicBezTo>
                <a:cubicBezTo>
                  <a:pt x="1925971" y="76665"/>
                  <a:pt x="1931072" y="70831"/>
                  <a:pt x="1938365" y="70831"/>
                </a:cubicBezTo>
                <a:close/>
                <a:moveTo>
                  <a:pt x="1869922" y="70831"/>
                </a:moveTo>
                <a:cubicBezTo>
                  <a:pt x="1878483" y="70831"/>
                  <a:pt x="1884712" y="76665"/>
                  <a:pt x="1884712" y="84687"/>
                </a:cubicBezTo>
                <a:cubicBezTo>
                  <a:pt x="1884712" y="90521"/>
                  <a:pt x="1878483" y="97085"/>
                  <a:pt x="1869922" y="97085"/>
                </a:cubicBezTo>
                <a:cubicBezTo>
                  <a:pt x="1862138" y="97085"/>
                  <a:pt x="1855131" y="90521"/>
                  <a:pt x="1855131" y="84687"/>
                </a:cubicBezTo>
                <a:cubicBezTo>
                  <a:pt x="1855131" y="76665"/>
                  <a:pt x="1862138" y="70831"/>
                  <a:pt x="1869922" y="70831"/>
                </a:cubicBezTo>
                <a:close/>
                <a:moveTo>
                  <a:pt x="1799087" y="70831"/>
                </a:moveTo>
                <a:cubicBezTo>
                  <a:pt x="1807649" y="70831"/>
                  <a:pt x="1813879" y="76665"/>
                  <a:pt x="1813879" y="84687"/>
                </a:cubicBezTo>
                <a:cubicBezTo>
                  <a:pt x="1813879" y="90521"/>
                  <a:pt x="1807649" y="97085"/>
                  <a:pt x="1799087" y="97085"/>
                </a:cubicBezTo>
                <a:cubicBezTo>
                  <a:pt x="1790527" y="97085"/>
                  <a:pt x="1784303" y="92709"/>
                  <a:pt x="1784303" y="84687"/>
                </a:cubicBezTo>
                <a:cubicBezTo>
                  <a:pt x="1784303" y="76665"/>
                  <a:pt x="1790527" y="70831"/>
                  <a:pt x="1799087" y="70831"/>
                </a:cubicBezTo>
                <a:close/>
                <a:moveTo>
                  <a:pt x="1728262" y="70831"/>
                </a:moveTo>
                <a:cubicBezTo>
                  <a:pt x="1736828" y="70831"/>
                  <a:pt x="1743052" y="76665"/>
                  <a:pt x="1743052" y="84687"/>
                </a:cubicBezTo>
                <a:cubicBezTo>
                  <a:pt x="1743052" y="92709"/>
                  <a:pt x="1736828" y="97085"/>
                  <a:pt x="1728262" y="97085"/>
                </a:cubicBezTo>
                <a:cubicBezTo>
                  <a:pt x="1719700" y="97085"/>
                  <a:pt x="1713474" y="92709"/>
                  <a:pt x="1713474" y="84687"/>
                </a:cubicBezTo>
                <a:cubicBezTo>
                  <a:pt x="1713474" y="76665"/>
                  <a:pt x="1719700" y="70831"/>
                  <a:pt x="1728262" y="70831"/>
                </a:cubicBezTo>
                <a:close/>
                <a:moveTo>
                  <a:pt x="1656501" y="70831"/>
                </a:moveTo>
                <a:cubicBezTo>
                  <a:pt x="1663792" y="70831"/>
                  <a:pt x="1668900" y="76665"/>
                  <a:pt x="1668900" y="84687"/>
                </a:cubicBezTo>
                <a:cubicBezTo>
                  <a:pt x="1668900" y="92709"/>
                  <a:pt x="1663792" y="97085"/>
                  <a:pt x="1656501" y="97085"/>
                </a:cubicBezTo>
                <a:cubicBezTo>
                  <a:pt x="1648481" y="97085"/>
                  <a:pt x="1642655" y="92709"/>
                  <a:pt x="1642655" y="84687"/>
                </a:cubicBezTo>
                <a:cubicBezTo>
                  <a:pt x="1642655" y="76665"/>
                  <a:pt x="1648481" y="70831"/>
                  <a:pt x="1656501" y="70831"/>
                </a:cubicBezTo>
                <a:close/>
                <a:moveTo>
                  <a:pt x="1582299" y="70831"/>
                </a:moveTo>
                <a:cubicBezTo>
                  <a:pt x="1588134" y="70831"/>
                  <a:pt x="1594704" y="76665"/>
                  <a:pt x="1594704" y="84687"/>
                </a:cubicBezTo>
                <a:cubicBezTo>
                  <a:pt x="1594704" y="92709"/>
                  <a:pt x="1588134" y="97085"/>
                  <a:pt x="1582299" y="97085"/>
                </a:cubicBezTo>
                <a:cubicBezTo>
                  <a:pt x="1574277" y="97085"/>
                  <a:pt x="1568444" y="92709"/>
                  <a:pt x="1568444" y="84687"/>
                </a:cubicBezTo>
                <a:cubicBezTo>
                  <a:pt x="1568444" y="76665"/>
                  <a:pt x="1574277" y="70831"/>
                  <a:pt x="1582299" y="70831"/>
                </a:cubicBezTo>
                <a:close/>
                <a:moveTo>
                  <a:pt x="2796538" y="0"/>
                </a:moveTo>
                <a:cubicBezTo>
                  <a:pt x="2803103" y="0"/>
                  <a:pt x="2808940" y="5834"/>
                  <a:pt x="2808940" y="12397"/>
                </a:cubicBezTo>
                <a:cubicBezTo>
                  <a:pt x="2808940" y="19690"/>
                  <a:pt x="2803103" y="26254"/>
                  <a:pt x="2796538" y="26254"/>
                </a:cubicBezTo>
                <a:cubicBezTo>
                  <a:pt x="2789246" y="26254"/>
                  <a:pt x="2782683" y="19690"/>
                  <a:pt x="2782683" y="12397"/>
                </a:cubicBezTo>
                <a:cubicBezTo>
                  <a:pt x="2782683" y="5834"/>
                  <a:pt x="2789246" y="0"/>
                  <a:pt x="2796538" y="0"/>
                </a:cubicBezTo>
                <a:close/>
                <a:moveTo>
                  <a:pt x="2725703" y="0"/>
                </a:moveTo>
                <a:cubicBezTo>
                  <a:pt x="2731538" y="0"/>
                  <a:pt x="2738105" y="5834"/>
                  <a:pt x="2738105" y="12397"/>
                </a:cubicBezTo>
                <a:cubicBezTo>
                  <a:pt x="2738105" y="19690"/>
                  <a:pt x="2731538" y="26254"/>
                  <a:pt x="2725703" y="26254"/>
                </a:cubicBezTo>
                <a:cubicBezTo>
                  <a:pt x="2717686" y="26254"/>
                  <a:pt x="2711852" y="19690"/>
                  <a:pt x="2711852" y="12397"/>
                </a:cubicBezTo>
                <a:cubicBezTo>
                  <a:pt x="2711852" y="5834"/>
                  <a:pt x="2717686" y="0"/>
                  <a:pt x="2725703" y="0"/>
                </a:cubicBezTo>
                <a:close/>
                <a:moveTo>
                  <a:pt x="2653420" y="0"/>
                </a:moveTo>
                <a:cubicBezTo>
                  <a:pt x="2660711" y="0"/>
                  <a:pt x="2667273" y="5834"/>
                  <a:pt x="2667273" y="12397"/>
                </a:cubicBezTo>
                <a:cubicBezTo>
                  <a:pt x="2667273" y="19690"/>
                  <a:pt x="2660711" y="26254"/>
                  <a:pt x="2653420" y="26254"/>
                </a:cubicBezTo>
                <a:cubicBezTo>
                  <a:pt x="2646857" y="26254"/>
                  <a:pt x="2641021" y="19690"/>
                  <a:pt x="2641021" y="12397"/>
                </a:cubicBezTo>
                <a:cubicBezTo>
                  <a:pt x="2641021" y="5834"/>
                  <a:pt x="2646857" y="0"/>
                  <a:pt x="2653420" y="0"/>
                </a:cubicBezTo>
                <a:close/>
                <a:moveTo>
                  <a:pt x="2582586" y="0"/>
                </a:moveTo>
                <a:cubicBezTo>
                  <a:pt x="2589878" y="0"/>
                  <a:pt x="2596442" y="5834"/>
                  <a:pt x="2596442" y="12397"/>
                </a:cubicBezTo>
                <a:cubicBezTo>
                  <a:pt x="2596442" y="19690"/>
                  <a:pt x="2589878" y="26254"/>
                  <a:pt x="2582586" y="26254"/>
                </a:cubicBezTo>
                <a:cubicBezTo>
                  <a:pt x="2576024" y="26254"/>
                  <a:pt x="2570189" y="19690"/>
                  <a:pt x="2570189" y="12397"/>
                </a:cubicBezTo>
                <a:cubicBezTo>
                  <a:pt x="2570189" y="5834"/>
                  <a:pt x="2576024" y="0"/>
                  <a:pt x="2582586" y="0"/>
                </a:cubicBezTo>
                <a:close/>
                <a:moveTo>
                  <a:pt x="2511034" y="0"/>
                </a:moveTo>
                <a:cubicBezTo>
                  <a:pt x="2519052" y="0"/>
                  <a:pt x="2525616" y="5834"/>
                  <a:pt x="2525616" y="12397"/>
                </a:cubicBezTo>
                <a:cubicBezTo>
                  <a:pt x="2525616" y="19690"/>
                  <a:pt x="2519052" y="26254"/>
                  <a:pt x="2511034" y="26254"/>
                </a:cubicBezTo>
                <a:cubicBezTo>
                  <a:pt x="2503743" y="26254"/>
                  <a:pt x="2499364" y="19690"/>
                  <a:pt x="2499364" y="12397"/>
                </a:cubicBezTo>
                <a:cubicBezTo>
                  <a:pt x="2499364" y="5834"/>
                  <a:pt x="2503743" y="0"/>
                  <a:pt x="2511034" y="0"/>
                </a:cubicBezTo>
                <a:close/>
                <a:moveTo>
                  <a:pt x="2439946" y="0"/>
                </a:moveTo>
                <a:cubicBezTo>
                  <a:pt x="2448505" y="0"/>
                  <a:pt x="2454737" y="5834"/>
                  <a:pt x="2454737" y="12397"/>
                </a:cubicBezTo>
                <a:cubicBezTo>
                  <a:pt x="2454737" y="19690"/>
                  <a:pt x="2448505" y="26254"/>
                  <a:pt x="2439946" y="26254"/>
                </a:cubicBezTo>
                <a:cubicBezTo>
                  <a:pt x="2432165" y="26254"/>
                  <a:pt x="2425159" y="19690"/>
                  <a:pt x="2425159" y="12397"/>
                </a:cubicBezTo>
                <a:cubicBezTo>
                  <a:pt x="2425159" y="5834"/>
                  <a:pt x="2432165" y="0"/>
                  <a:pt x="2439946" y="0"/>
                </a:cubicBezTo>
                <a:close/>
                <a:moveTo>
                  <a:pt x="2369114" y="0"/>
                </a:moveTo>
                <a:cubicBezTo>
                  <a:pt x="2377674" y="0"/>
                  <a:pt x="2383900" y="5834"/>
                  <a:pt x="2383900" y="12397"/>
                </a:cubicBezTo>
                <a:cubicBezTo>
                  <a:pt x="2383900" y="19690"/>
                  <a:pt x="2377674" y="26254"/>
                  <a:pt x="2369114" y="26254"/>
                </a:cubicBezTo>
                <a:cubicBezTo>
                  <a:pt x="2361331" y="26254"/>
                  <a:pt x="2354323" y="19690"/>
                  <a:pt x="2354323" y="12397"/>
                </a:cubicBezTo>
                <a:cubicBezTo>
                  <a:pt x="2354323" y="5834"/>
                  <a:pt x="2361331" y="0"/>
                  <a:pt x="2369114" y="0"/>
                </a:cubicBezTo>
                <a:close/>
                <a:moveTo>
                  <a:pt x="2298283" y="0"/>
                </a:moveTo>
                <a:cubicBezTo>
                  <a:pt x="2306842" y="0"/>
                  <a:pt x="2313070" y="5834"/>
                  <a:pt x="2313070" y="12397"/>
                </a:cubicBezTo>
                <a:cubicBezTo>
                  <a:pt x="2313070" y="19690"/>
                  <a:pt x="2306842" y="26254"/>
                  <a:pt x="2298283" y="26254"/>
                </a:cubicBezTo>
                <a:cubicBezTo>
                  <a:pt x="2290497" y="26254"/>
                  <a:pt x="2283493" y="19690"/>
                  <a:pt x="2283493" y="12397"/>
                </a:cubicBezTo>
                <a:cubicBezTo>
                  <a:pt x="2283493" y="5834"/>
                  <a:pt x="2290497" y="0"/>
                  <a:pt x="2298283" y="0"/>
                </a:cubicBezTo>
                <a:close/>
                <a:moveTo>
                  <a:pt x="2226517" y="0"/>
                </a:moveTo>
                <a:cubicBezTo>
                  <a:pt x="2234542" y="0"/>
                  <a:pt x="2238916" y="5834"/>
                  <a:pt x="2238916" y="13856"/>
                </a:cubicBezTo>
                <a:cubicBezTo>
                  <a:pt x="2238916" y="19690"/>
                  <a:pt x="2234542" y="26254"/>
                  <a:pt x="2226517" y="26254"/>
                </a:cubicBezTo>
                <a:cubicBezTo>
                  <a:pt x="2218495" y="26254"/>
                  <a:pt x="2212659" y="19690"/>
                  <a:pt x="2212659" y="13856"/>
                </a:cubicBezTo>
                <a:cubicBezTo>
                  <a:pt x="2212659" y="5834"/>
                  <a:pt x="2218495" y="0"/>
                  <a:pt x="2226517" y="0"/>
                </a:cubicBezTo>
                <a:close/>
                <a:moveTo>
                  <a:pt x="2155683" y="0"/>
                </a:moveTo>
                <a:cubicBezTo>
                  <a:pt x="2161520" y="0"/>
                  <a:pt x="2168084" y="5834"/>
                  <a:pt x="2168084" y="13856"/>
                </a:cubicBezTo>
                <a:cubicBezTo>
                  <a:pt x="2168084" y="19690"/>
                  <a:pt x="2161520" y="26254"/>
                  <a:pt x="2155683" y="26254"/>
                </a:cubicBezTo>
                <a:cubicBezTo>
                  <a:pt x="2147663" y="26254"/>
                  <a:pt x="2141827" y="19690"/>
                  <a:pt x="2141827" y="13856"/>
                </a:cubicBezTo>
                <a:cubicBezTo>
                  <a:pt x="2141827" y="5834"/>
                  <a:pt x="2147663" y="0"/>
                  <a:pt x="2155683" y="0"/>
                </a:cubicBezTo>
                <a:close/>
                <a:moveTo>
                  <a:pt x="2083393" y="0"/>
                </a:moveTo>
                <a:cubicBezTo>
                  <a:pt x="2090686" y="0"/>
                  <a:pt x="2097249" y="5834"/>
                  <a:pt x="2097249" y="13856"/>
                </a:cubicBezTo>
                <a:cubicBezTo>
                  <a:pt x="2097249" y="19690"/>
                  <a:pt x="2090686" y="26254"/>
                  <a:pt x="2083393" y="26254"/>
                </a:cubicBezTo>
                <a:cubicBezTo>
                  <a:pt x="2076829" y="26254"/>
                  <a:pt x="2070995" y="19690"/>
                  <a:pt x="2070995" y="13856"/>
                </a:cubicBezTo>
                <a:cubicBezTo>
                  <a:pt x="2070995" y="5834"/>
                  <a:pt x="2076829" y="0"/>
                  <a:pt x="2083393" y="0"/>
                </a:cubicBezTo>
                <a:close/>
                <a:moveTo>
                  <a:pt x="2011835" y="0"/>
                </a:moveTo>
                <a:cubicBezTo>
                  <a:pt x="2019855" y="0"/>
                  <a:pt x="2026421" y="5834"/>
                  <a:pt x="2026421" y="13856"/>
                </a:cubicBezTo>
                <a:cubicBezTo>
                  <a:pt x="2026421" y="19690"/>
                  <a:pt x="2019855" y="26254"/>
                  <a:pt x="2011835" y="26254"/>
                </a:cubicBezTo>
                <a:cubicBezTo>
                  <a:pt x="2006003" y="26254"/>
                  <a:pt x="2000168" y="19690"/>
                  <a:pt x="2000168" y="13856"/>
                </a:cubicBezTo>
                <a:cubicBezTo>
                  <a:pt x="2000168" y="5834"/>
                  <a:pt x="2006003" y="0"/>
                  <a:pt x="2011835" y="0"/>
                </a:cubicBezTo>
                <a:close/>
                <a:moveTo>
                  <a:pt x="1938365" y="0"/>
                </a:moveTo>
                <a:cubicBezTo>
                  <a:pt x="1946388" y="0"/>
                  <a:pt x="1952222" y="5834"/>
                  <a:pt x="1952222" y="13856"/>
                </a:cubicBezTo>
                <a:cubicBezTo>
                  <a:pt x="1952222" y="19690"/>
                  <a:pt x="1946388" y="26254"/>
                  <a:pt x="1938365" y="26254"/>
                </a:cubicBezTo>
                <a:cubicBezTo>
                  <a:pt x="1931072" y="26254"/>
                  <a:pt x="1925971" y="19690"/>
                  <a:pt x="1925971" y="13856"/>
                </a:cubicBezTo>
                <a:cubicBezTo>
                  <a:pt x="1925971" y="5834"/>
                  <a:pt x="1931072" y="0"/>
                  <a:pt x="1938365" y="0"/>
                </a:cubicBezTo>
                <a:close/>
                <a:moveTo>
                  <a:pt x="1869922" y="0"/>
                </a:moveTo>
                <a:cubicBezTo>
                  <a:pt x="1878483" y="0"/>
                  <a:pt x="1884712" y="5834"/>
                  <a:pt x="1884712" y="13856"/>
                </a:cubicBezTo>
                <a:cubicBezTo>
                  <a:pt x="1884712" y="19690"/>
                  <a:pt x="1878483" y="26254"/>
                  <a:pt x="1869922" y="26254"/>
                </a:cubicBezTo>
                <a:cubicBezTo>
                  <a:pt x="1862138" y="26254"/>
                  <a:pt x="1855131" y="19690"/>
                  <a:pt x="1855131" y="13856"/>
                </a:cubicBezTo>
                <a:cubicBezTo>
                  <a:pt x="1855131" y="5834"/>
                  <a:pt x="1862138" y="0"/>
                  <a:pt x="1869922" y="0"/>
                </a:cubicBezTo>
                <a:close/>
                <a:moveTo>
                  <a:pt x="1799087" y="0"/>
                </a:moveTo>
                <a:cubicBezTo>
                  <a:pt x="1807649" y="0"/>
                  <a:pt x="1813879" y="5834"/>
                  <a:pt x="1813879" y="13856"/>
                </a:cubicBezTo>
                <a:cubicBezTo>
                  <a:pt x="1813879" y="19690"/>
                  <a:pt x="1807649" y="26254"/>
                  <a:pt x="1799087" y="26254"/>
                </a:cubicBezTo>
                <a:cubicBezTo>
                  <a:pt x="1790527" y="26254"/>
                  <a:pt x="1784303" y="19690"/>
                  <a:pt x="1784303" y="13856"/>
                </a:cubicBezTo>
                <a:cubicBezTo>
                  <a:pt x="1784303" y="5834"/>
                  <a:pt x="1790527" y="0"/>
                  <a:pt x="1799087" y="0"/>
                </a:cubicBezTo>
                <a:close/>
                <a:moveTo>
                  <a:pt x="1728262" y="0"/>
                </a:moveTo>
                <a:cubicBezTo>
                  <a:pt x="1736828" y="0"/>
                  <a:pt x="1743052" y="5834"/>
                  <a:pt x="1743052" y="13856"/>
                </a:cubicBezTo>
                <a:cubicBezTo>
                  <a:pt x="1743052" y="19690"/>
                  <a:pt x="1736828" y="26254"/>
                  <a:pt x="1728262" y="26254"/>
                </a:cubicBezTo>
                <a:cubicBezTo>
                  <a:pt x="1719700" y="26254"/>
                  <a:pt x="1713474" y="19690"/>
                  <a:pt x="1713474" y="13856"/>
                </a:cubicBezTo>
                <a:cubicBezTo>
                  <a:pt x="1713474" y="5834"/>
                  <a:pt x="1719700" y="0"/>
                  <a:pt x="1728262" y="0"/>
                </a:cubicBezTo>
                <a:close/>
                <a:moveTo>
                  <a:pt x="1656501" y="0"/>
                </a:moveTo>
                <a:cubicBezTo>
                  <a:pt x="1663792" y="0"/>
                  <a:pt x="1668900" y="5834"/>
                  <a:pt x="1668900" y="13856"/>
                </a:cubicBezTo>
                <a:cubicBezTo>
                  <a:pt x="1668900" y="19690"/>
                  <a:pt x="1663792" y="26254"/>
                  <a:pt x="1656501" y="26254"/>
                </a:cubicBezTo>
                <a:cubicBezTo>
                  <a:pt x="1648481" y="26254"/>
                  <a:pt x="1642655" y="19690"/>
                  <a:pt x="1642655" y="13856"/>
                </a:cubicBezTo>
                <a:cubicBezTo>
                  <a:pt x="1642655" y="5834"/>
                  <a:pt x="1648481" y="0"/>
                  <a:pt x="1656501" y="0"/>
                </a:cubicBezTo>
                <a:close/>
                <a:moveTo>
                  <a:pt x="1582299" y="0"/>
                </a:moveTo>
                <a:cubicBezTo>
                  <a:pt x="1588134" y="0"/>
                  <a:pt x="1594704" y="5834"/>
                  <a:pt x="1594704" y="13856"/>
                </a:cubicBezTo>
                <a:cubicBezTo>
                  <a:pt x="1594704" y="19690"/>
                  <a:pt x="1588134" y="26254"/>
                  <a:pt x="1582299" y="26254"/>
                </a:cubicBezTo>
                <a:cubicBezTo>
                  <a:pt x="1574277" y="26254"/>
                  <a:pt x="1568444" y="19690"/>
                  <a:pt x="1568444" y="13856"/>
                </a:cubicBezTo>
                <a:cubicBezTo>
                  <a:pt x="1568444" y="5834"/>
                  <a:pt x="1574277" y="0"/>
                  <a:pt x="1582299" y="0"/>
                </a:cubicBezTo>
                <a:close/>
              </a:path>
            </a:pathLst>
          </a:custGeom>
          <a:solidFill>
            <a:srgbClr val="252A57"/>
          </a:solidFill>
          <a:ln>
            <a:noFill/>
          </a:ln>
          <a:effectLst/>
        </p:spPr>
        <p:txBody>
          <a:bodyPr wrap="square" anchor="ctr">
            <a:noAutofit/>
          </a:bodyPr>
          <a:lstStyle/>
          <a:p>
            <a:endParaRPr lang="en-US" sz="3266" dirty="0">
              <a:latin typeface="Nunito Sans ExtraLight" pitchFamily="2" charset="77"/>
            </a:endParaRPr>
          </a:p>
        </p:txBody>
      </p:sp>
      <p:sp>
        <p:nvSpPr>
          <p:cNvPr id="2" name="Rectangle 1">
            <a:extLst>
              <a:ext uri="{FF2B5EF4-FFF2-40B4-BE49-F238E27FC236}">
                <a16:creationId xmlns:a16="http://schemas.microsoft.com/office/drawing/2014/main" id="{DAEB2567-7A8F-3148-A9BD-7F38CAC7517C}"/>
              </a:ext>
            </a:extLst>
          </p:cNvPr>
          <p:cNvSpPr/>
          <p:nvPr/>
        </p:nvSpPr>
        <p:spPr>
          <a:xfrm>
            <a:off x="1662839" y="1390618"/>
            <a:ext cx="101246" cy="5002162"/>
          </a:xfrm>
          <a:prstGeom prst="rect">
            <a:avLst/>
          </a:prstGeom>
          <a:gradFill>
            <a:gsLst>
              <a:gs pos="0">
                <a:schemeClr val="accent1"/>
              </a:gs>
              <a:gs pos="50000">
                <a:srgbClr val="294F8F"/>
              </a:gs>
              <a:gs pos="99000">
                <a:srgbClr val="1CA599"/>
              </a:gs>
            </a:gsLst>
            <a:lin ang="27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 dirty="0">
              <a:latin typeface="Nunito Sans ExtraLight" pitchFamily="2" charset="77"/>
            </a:endParaRP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19F7FC97-1758-904F-83F8-CFABF536241C}"/>
              </a:ext>
            </a:extLst>
          </p:cNvPr>
          <p:cNvSpPr txBox="1"/>
          <p:nvPr/>
        </p:nvSpPr>
        <p:spPr>
          <a:xfrm>
            <a:off x="2147140" y="1335900"/>
            <a:ext cx="484428" cy="86177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5000" dirty="0">
                <a:solidFill>
                  <a:schemeClr val="tx2">
                    <a:lumMod val="40000"/>
                    <a:lumOff val="60000"/>
                    <a:alpha val="50000"/>
                  </a:schemeClr>
                </a:solidFill>
                <a:latin typeface="Commissioner ExtraBold" pitchFamily="2" charset="0"/>
              </a:rPr>
              <a:t>1</a:t>
            </a: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7410EBDD-893C-6649-B08E-087ADEDE3B66}"/>
              </a:ext>
            </a:extLst>
          </p:cNvPr>
          <p:cNvSpPr txBox="1"/>
          <p:nvPr/>
        </p:nvSpPr>
        <p:spPr>
          <a:xfrm>
            <a:off x="2271638" y="1789623"/>
            <a:ext cx="1604927" cy="338554"/>
          </a:xfrm>
          <a:prstGeom prst="rect">
            <a:avLst/>
          </a:prstGeom>
          <a:noFill/>
          <a:ln>
            <a:noFill/>
          </a:ln>
        </p:spPr>
        <p:txBody>
          <a:bodyPr wrap="none" rtlCol="0" anchor="b">
            <a:spAutoFit/>
          </a:bodyPr>
          <a:lstStyle/>
          <a:p>
            <a:r>
              <a:rPr lang="ru-RU" sz="1600" spc="75" dirty="0">
                <a:solidFill>
                  <a:schemeClr val="tx2"/>
                </a:solidFill>
                <a:latin typeface="Commissioner ExtraBold" pitchFamily="2" charset="0"/>
                <a:ea typeface="Source Sans Pro" panose="020B0503030403020204" pitchFamily="34" charset="0"/>
                <a:cs typeface="Lato Heavy" panose="020F0502020204030203" pitchFamily="34" charset="0"/>
              </a:rPr>
              <a:t>ЗАГОЛОВОК</a:t>
            </a:r>
            <a:endParaRPr lang="en-US" sz="1600" spc="75" dirty="0">
              <a:solidFill>
                <a:schemeClr val="tx2"/>
              </a:solidFill>
              <a:latin typeface="Commissioner ExtraBold" pitchFamily="2" charset="0"/>
              <a:ea typeface="Source Sans Pro" panose="020B0503030403020204" pitchFamily="34" charset="0"/>
              <a:cs typeface="Lato Heavy" panose="020F0502020204030203" pitchFamily="34" charset="0"/>
            </a:endParaRPr>
          </a:p>
        </p:txBody>
      </p:sp>
      <p:sp>
        <p:nvSpPr>
          <p:cNvPr id="20" name="Subtitle 2">
            <a:extLst>
              <a:ext uri="{FF2B5EF4-FFF2-40B4-BE49-F238E27FC236}">
                <a16:creationId xmlns:a16="http://schemas.microsoft.com/office/drawing/2014/main" id="{080A5EB4-F837-4744-B1D7-D1E776560BED}"/>
              </a:ext>
            </a:extLst>
          </p:cNvPr>
          <p:cNvSpPr txBox="1">
            <a:spLocks/>
          </p:cNvSpPr>
          <p:nvPr/>
        </p:nvSpPr>
        <p:spPr>
          <a:xfrm>
            <a:off x="2271638" y="2165093"/>
            <a:ext cx="2930157" cy="1055545"/>
          </a:xfrm>
          <a:prstGeom prst="rect">
            <a:avLst/>
          </a:prstGeom>
        </p:spPr>
        <p:txBody>
          <a:bodyPr vert="horz" wrap="square" lIns="45720" tIns="22860" rIns="45720" bIns="22860" rtlCol="0" anchor="t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>
              <a:lnSpc>
                <a:spcPts val="2000"/>
              </a:lnSpc>
              <a:spcBef>
                <a:spcPts val="600"/>
              </a:spcBef>
            </a:pPr>
            <a:r>
              <a:rPr lang="ru-RU" sz="1400" dirty="0">
                <a:solidFill>
                  <a:schemeClr val="tx1"/>
                </a:solidFill>
                <a:latin typeface="Fira Sans Light" panose="020B0403050000020004" pitchFamily="34" charset="0"/>
                <a:ea typeface="Fira Sans Light" panose="020B0403050000020004" pitchFamily="34" charset="0"/>
                <a:cs typeface="Noto Sans Light" panose="020B0402040504020204" pitchFamily="34" charset="0"/>
              </a:rPr>
              <a:t>Крупнейший образовательный, научный, культурный, просветительский центр самого западного региона России</a:t>
            </a:r>
            <a:r>
              <a:rPr lang="en-US" sz="1400" dirty="0">
                <a:solidFill>
                  <a:schemeClr val="tx1"/>
                </a:solidFill>
                <a:latin typeface="Fira Sans Light" panose="020B0403050000020004" pitchFamily="34" charset="0"/>
                <a:ea typeface="Fira Sans Light" panose="020B0403050000020004" pitchFamily="34" charset="0"/>
                <a:cs typeface="Noto Sans Light" panose="020B0402040504020204" pitchFamily="34" charset="0"/>
              </a:rPr>
              <a:t>.</a:t>
            </a:r>
          </a:p>
        </p:txBody>
      </p:sp>
      <p:sp>
        <p:nvSpPr>
          <p:cNvPr id="39" name="TextBox 38">
            <a:extLst>
              <a:ext uri="{FF2B5EF4-FFF2-40B4-BE49-F238E27FC236}">
                <a16:creationId xmlns:a16="http://schemas.microsoft.com/office/drawing/2014/main" id="{7C9A91E4-E7AE-774E-9C5D-772EDAC7729B}"/>
              </a:ext>
            </a:extLst>
          </p:cNvPr>
          <p:cNvSpPr txBox="1"/>
          <p:nvPr/>
        </p:nvSpPr>
        <p:spPr>
          <a:xfrm>
            <a:off x="2147140" y="3108543"/>
            <a:ext cx="569387" cy="86177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5000" dirty="0">
                <a:solidFill>
                  <a:schemeClr val="tx2">
                    <a:lumMod val="40000"/>
                    <a:lumOff val="60000"/>
                    <a:alpha val="50000"/>
                  </a:schemeClr>
                </a:solidFill>
                <a:latin typeface="Commissioner ExtraBold" pitchFamily="2" charset="0"/>
              </a:rPr>
              <a:t>2</a:t>
            </a:r>
          </a:p>
        </p:txBody>
      </p:sp>
      <p:sp>
        <p:nvSpPr>
          <p:cNvPr id="41" name="TextBox 40">
            <a:extLst>
              <a:ext uri="{FF2B5EF4-FFF2-40B4-BE49-F238E27FC236}">
                <a16:creationId xmlns:a16="http://schemas.microsoft.com/office/drawing/2014/main" id="{34D9C4ED-9B1D-7E4B-A01B-2DAC72BEE5DE}"/>
              </a:ext>
            </a:extLst>
          </p:cNvPr>
          <p:cNvSpPr txBox="1"/>
          <p:nvPr/>
        </p:nvSpPr>
        <p:spPr>
          <a:xfrm>
            <a:off x="2271638" y="3562266"/>
            <a:ext cx="1604927" cy="338554"/>
          </a:xfrm>
          <a:prstGeom prst="rect">
            <a:avLst/>
          </a:prstGeom>
          <a:noFill/>
          <a:ln>
            <a:noFill/>
          </a:ln>
        </p:spPr>
        <p:txBody>
          <a:bodyPr wrap="none" rtlCol="0" anchor="b">
            <a:spAutoFit/>
          </a:bodyPr>
          <a:lstStyle/>
          <a:p>
            <a:r>
              <a:rPr lang="ru-RU" sz="1600" spc="75" dirty="0">
                <a:solidFill>
                  <a:schemeClr val="tx2"/>
                </a:solidFill>
                <a:latin typeface="Commissioner ExtraBold" pitchFamily="2" charset="0"/>
                <a:ea typeface="Source Sans Pro" panose="020B0503030403020204" pitchFamily="34" charset="0"/>
                <a:cs typeface="Lato Heavy" panose="020F0502020204030203" pitchFamily="34" charset="0"/>
              </a:rPr>
              <a:t>ЗАГОЛОВОК</a:t>
            </a:r>
            <a:endParaRPr lang="en-US" sz="1600" spc="75" dirty="0">
              <a:solidFill>
                <a:schemeClr val="tx2"/>
              </a:solidFill>
              <a:latin typeface="Commissioner ExtraBold" pitchFamily="2" charset="0"/>
              <a:ea typeface="Source Sans Pro" panose="020B0503030403020204" pitchFamily="34" charset="0"/>
              <a:cs typeface="Lato Heavy" panose="020F0502020204030203" pitchFamily="34" charset="0"/>
            </a:endParaRPr>
          </a:p>
        </p:txBody>
      </p:sp>
      <p:sp>
        <p:nvSpPr>
          <p:cNvPr id="42" name="Subtitle 2">
            <a:extLst>
              <a:ext uri="{FF2B5EF4-FFF2-40B4-BE49-F238E27FC236}">
                <a16:creationId xmlns:a16="http://schemas.microsoft.com/office/drawing/2014/main" id="{B1747149-8D57-F841-94E8-20A4CDDF790A}"/>
              </a:ext>
            </a:extLst>
          </p:cNvPr>
          <p:cNvSpPr txBox="1">
            <a:spLocks/>
          </p:cNvSpPr>
          <p:nvPr/>
        </p:nvSpPr>
        <p:spPr>
          <a:xfrm>
            <a:off x="2271638" y="3937736"/>
            <a:ext cx="2930157" cy="1055545"/>
          </a:xfrm>
          <a:prstGeom prst="rect">
            <a:avLst/>
          </a:prstGeom>
        </p:spPr>
        <p:txBody>
          <a:bodyPr vert="horz" wrap="square" lIns="45720" tIns="22860" rIns="45720" bIns="22860" rtlCol="0" anchor="t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>
              <a:lnSpc>
                <a:spcPts val="2000"/>
              </a:lnSpc>
              <a:spcBef>
                <a:spcPts val="600"/>
              </a:spcBef>
            </a:pPr>
            <a:r>
              <a:rPr lang="ru-RU" sz="1400" dirty="0">
                <a:solidFill>
                  <a:schemeClr val="tx1"/>
                </a:solidFill>
                <a:latin typeface="Fira Sans Light" panose="020B0403050000020004" pitchFamily="34" charset="0"/>
                <a:ea typeface="Fira Sans Light" panose="020B0403050000020004" pitchFamily="34" charset="0"/>
                <a:cs typeface="Noto Sans Light" panose="020B0402040504020204" pitchFamily="34" charset="0"/>
              </a:rPr>
              <a:t>Крупнейший образовательный, научный, культурный, просветительский центр самого западного региона России</a:t>
            </a:r>
            <a:endParaRPr lang="en-US" sz="1400" dirty="0">
              <a:solidFill>
                <a:schemeClr val="tx1"/>
              </a:solidFill>
              <a:latin typeface="Fira Sans Light" panose="020B0403050000020004" pitchFamily="34" charset="0"/>
              <a:ea typeface="Fira Sans Light" panose="020B0403050000020004" pitchFamily="34" charset="0"/>
              <a:cs typeface="Noto Sans Light" panose="020B0402040504020204" pitchFamily="34" charset="0"/>
            </a:endParaRPr>
          </a:p>
        </p:txBody>
      </p:sp>
      <p:sp>
        <p:nvSpPr>
          <p:cNvPr id="44" name="TextBox 43">
            <a:extLst>
              <a:ext uri="{FF2B5EF4-FFF2-40B4-BE49-F238E27FC236}">
                <a16:creationId xmlns:a16="http://schemas.microsoft.com/office/drawing/2014/main" id="{6E80FB80-B97E-A846-9418-83EFA937B757}"/>
              </a:ext>
            </a:extLst>
          </p:cNvPr>
          <p:cNvSpPr txBox="1"/>
          <p:nvPr/>
        </p:nvSpPr>
        <p:spPr>
          <a:xfrm>
            <a:off x="2147140" y="4881186"/>
            <a:ext cx="569387" cy="86177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5000" dirty="0">
                <a:solidFill>
                  <a:schemeClr val="tx2">
                    <a:lumMod val="40000"/>
                    <a:lumOff val="60000"/>
                    <a:alpha val="50000"/>
                  </a:schemeClr>
                </a:solidFill>
                <a:latin typeface="Commissioner ExtraBold" pitchFamily="2" charset="0"/>
              </a:rPr>
              <a:t>3</a:t>
            </a:r>
          </a:p>
        </p:txBody>
      </p:sp>
      <p:sp>
        <p:nvSpPr>
          <p:cNvPr id="46" name="TextBox 45">
            <a:extLst>
              <a:ext uri="{FF2B5EF4-FFF2-40B4-BE49-F238E27FC236}">
                <a16:creationId xmlns:a16="http://schemas.microsoft.com/office/drawing/2014/main" id="{42D08EAC-AAC7-3045-BF82-5E66F8ECCA28}"/>
              </a:ext>
            </a:extLst>
          </p:cNvPr>
          <p:cNvSpPr txBox="1"/>
          <p:nvPr/>
        </p:nvSpPr>
        <p:spPr>
          <a:xfrm>
            <a:off x="2271638" y="5334909"/>
            <a:ext cx="1604927" cy="338554"/>
          </a:xfrm>
          <a:prstGeom prst="rect">
            <a:avLst/>
          </a:prstGeom>
          <a:noFill/>
          <a:ln>
            <a:noFill/>
          </a:ln>
        </p:spPr>
        <p:txBody>
          <a:bodyPr wrap="none" rtlCol="0" anchor="b">
            <a:spAutoFit/>
          </a:bodyPr>
          <a:lstStyle/>
          <a:p>
            <a:r>
              <a:rPr lang="ru-RU" sz="1600" spc="75" dirty="0">
                <a:solidFill>
                  <a:schemeClr val="tx2"/>
                </a:solidFill>
                <a:latin typeface="Commissioner ExtraBold" pitchFamily="2" charset="0"/>
                <a:ea typeface="Source Sans Pro" panose="020B0503030403020204" pitchFamily="34" charset="0"/>
                <a:cs typeface="Lato Heavy" panose="020F0502020204030203" pitchFamily="34" charset="0"/>
              </a:rPr>
              <a:t>ЗАГОЛОВОК</a:t>
            </a:r>
            <a:endParaRPr lang="en-US" sz="1600" spc="75" dirty="0">
              <a:solidFill>
                <a:schemeClr val="tx2"/>
              </a:solidFill>
              <a:latin typeface="Commissioner ExtraBold" pitchFamily="2" charset="0"/>
              <a:ea typeface="Source Sans Pro" panose="020B0503030403020204" pitchFamily="34" charset="0"/>
              <a:cs typeface="Lato Heavy" panose="020F0502020204030203" pitchFamily="34" charset="0"/>
            </a:endParaRPr>
          </a:p>
        </p:txBody>
      </p:sp>
      <p:sp>
        <p:nvSpPr>
          <p:cNvPr id="47" name="Subtitle 2">
            <a:extLst>
              <a:ext uri="{FF2B5EF4-FFF2-40B4-BE49-F238E27FC236}">
                <a16:creationId xmlns:a16="http://schemas.microsoft.com/office/drawing/2014/main" id="{524F3AB4-6F54-2A49-83B0-B2DA4E98F8E4}"/>
              </a:ext>
            </a:extLst>
          </p:cNvPr>
          <p:cNvSpPr txBox="1">
            <a:spLocks/>
          </p:cNvSpPr>
          <p:nvPr/>
        </p:nvSpPr>
        <p:spPr>
          <a:xfrm>
            <a:off x="2271638" y="5710379"/>
            <a:ext cx="2930157" cy="1055545"/>
          </a:xfrm>
          <a:prstGeom prst="rect">
            <a:avLst/>
          </a:prstGeom>
        </p:spPr>
        <p:txBody>
          <a:bodyPr vert="horz" wrap="square" lIns="45720" tIns="22860" rIns="45720" bIns="22860" rtlCol="0" anchor="t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>
              <a:lnSpc>
                <a:spcPts val="2000"/>
              </a:lnSpc>
              <a:spcBef>
                <a:spcPts val="600"/>
              </a:spcBef>
            </a:pPr>
            <a:r>
              <a:rPr lang="ru-RU" sz="1400" dirty="0">
                <a:solidFill>
                  <a:schemeClr val="tx1"/>
                </a:solidFill>
                <a:latin typeface="Fira Sans Light" panose="020B0403050000020004" pitchFamily="34" charset="0"/>
                <a:ea typeface="Fira Sans Light" panose="020B0403050000020004" pitchFamily="34" charset="0"/>
                <a:cs typeface="Noto Sans Light" panose="020B0402040504020204" pitchFamily="34" charset="0"/>
              </a:rPr>
              <a:t>Крупнейший образовательный, научный, культурный, просветительский центр самого западного региона России</a:t>
            </a:r>
            <a:endParaRPr lang="en-US" sz="1400" dirty="0">
              <a:solidFill>
                <a:schemeClr val="tx1"/>
              </a:solidFill>
              <a:latin typeface="Fira Sans Light" panose="020B0403050000020004" pitchFamily="34" charset="0"/>
              <a:ea typeface="Fira Sans Light" panose="020B0403050000020004" pitchFamily="34" charset="0"/>
              <a:cs typeface="Noto Sans Light" panose="020B0402040504020204" pitchFamily="34" charset="0"/>
            </a:endParaRPr>
          </a:p>
        </p:txBody>
      </p:sp>
      <p:sp>
        <p:nvSpPr>
          <p:cNvPr id="52" name="Rectangle 51">
            <a:extLst>
              <a:ext uri="{FF2B5EF4-FFF2-40B4-BE49-F238E27FC236}">
                <a16:creationId xmlns:a16="http://schemas.microsoft.com/office/drawing/2014/main" id="{163622F6-83B0-ED4A-96BA-8571EC9E5EA3}"/>
              </a:ext>
            </a:extLst>
          </p:cNvPr>
          <p:cNvSpPr/>
          <p:nvPr/>
        </p:nvSpPr>
        <p:spPr>
          <a:xfrm>
            <a:off x="6990206" y="1390618"/>
            <a:ext cx="101246" cy="5002162"/>
          </a:xfrm>
          <a:prstGeom prst="rect">
            <a:avLst/>
          </a:prstGeom>
          <a:gradFill>
            <a:gsLst>
              <a:gs pos="0">
                <a:schemeClr val="accent5"/>
              </a:gs>
              <a:gs pos="50000">
                <a:schemeClr val="accent2"/>
              </a:gs>
              <a:gs pos="99000">
                <a:srgbClr val="7030A0"/>
              </a:gs>
            </a:gsLst>
            <a:lin ang="27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 dirty="0">
              <a:latin typeface="Nunito Sans ExtraLight" pitchFamily="2" charset="77"/>
            </a:endParaRPr>
          </a:p>
        </p:txBody>
      </p:sp>
      <p:sp>
        <p:nvSpPr>
          <p:cNvPr id="69" name="TextBox 68">
            <a:extLst>
              <a:ext uri="{FF2B5EF4-FFF2-40B4-BE49-F238E27FC236}">
                <a16:creationId xmlns:a16="http://schemas.microsoft.com/office/drawing/2014/main" id="{B0A148C6-8E15-CC40-B404-851AF4C30BAF}"/>
              </a:ext>
            </a:extLst>
          </p:cNvPr>
          <p:cNvSpPr txBox="1"/>
          <p:nvPr/>
        </p:nvSpPr>
        <p:spPr>
          <a:xfrm>
            <a:off x="7474508" y="1335900"/>
            <a:ext cx="583814" cy="86177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5000" dirty="0">
                <a:solidFill>
                  <a:schemeClr val="tx2">
                    <a:lumMod val="40000"/>
                    <a:lumOff val="60000"/>
                    <a:alpha val="50000"/>
                  </a:schemeClr>
                </a:solidFill>
                <a:latin typeface="Commissioner ExtraBold" pitchFamily="2" charset="0"/>
              </a:rPr>
              <a:t>4</a:t>
            </a:r>
          </a:p>
        </p:txBody>
      </p:sp>
      <p:sp>
        <p:nvSpPr>
          <p:cNvPr id="73" name="TextBox 72">
            <a:extLst>
              <a:ext uri="{FF2B5EF4-FFF2-40B4-BE49-F238E27FC236}">
                <a16:creationId xmlns:a16="http://schemas.microsoft.com/office/drawing/2014/main" id="{20847530-B93B-ED43-A653-879DED78CC19}"/>
              </a:ext>
            </a:extLst>
          </p:cNvPr>
          <p:cNvSpPr txBox="1"/>
          <p:nvPr/>
        </p:nvSpPr>
        <p:spPr>
          <a:xfrm>
            <a:off x="7599005" y="1789623"/>
            <a:ext cx="1604927" cy="338554"/>
          </a:xfrm>
          <a:prstGeom prst="rect">
            <a:avLst/>
          </a:prstGeom>
          <a:noFill/>
          <a:ln>
            <a:noFill/>
          </a:ln>
        </p:spPr>
        <p:txBody>
          <a:bodyPr wrap="none" rtlCol="0" anchor="b">
            <a:spAutoFit/>
          </a:bodyPr>
          <a:lstStyle/>
          <a:p>
            <a:r>
              <a:rPr lang="ru-RU" sz="1600" spc="75" dirty="0">
                <a:solidFill>
                  <a:schemeClr val="tx2"/>
                </a:solidFill>
                <a:latin typeface="Commissioner ExtraBold" pitchFamily="2" charset="0"/>
                <a:ea typeface="Source Sans Pro" panose="020B0503030403020204" pitchFamily="34" charset="0"/>
                <a:cs typeface="Lato Heavy" panose="020F0502020204030203" pitchFamily="34" charset="0"/>
              </a:rPr>
              <a:t>ЗАГОЛОВОК</a:t>
            </a:r>
            <a:endParaRPr lang="en-US" sz="1600" spc="75" dirty="0">
              <a:solidFill>
                <a:schemeClr val="tx2"/>
              </a:solidFill>
              <a:latin typeface="Commissioner ExtraBold" pitchFamily="2" charset="0"/>
              <a:ea typeface="Source Sans Pro" panose="020B0503030403020204" pitchFamily="34" charset="0"/>
              <a:cs typeface="Lato Heavy" panose="020F0502020204030203" pitchFamily="34" charset="0"/>
            </a:endParaRPr>
          </a:p>
        </p:txBody>
      </p:sp>
      <p:sp>
        <p:nvSpPr>
          <p:cNvPr id="76" name="Subtitle 2">
            <a:extLst>
              <a:ext uri="{FF2B5EF4-FFF2-40B4-BE49-F238E27FC236}">
                <a16:creationId xmlns:a16="http://schemas.microsoft.com/office/drawing/2014/main" id="{1E7C47FF-6DE6-EE4B-9704-446197F7BAB2}"/>
              </a:ext>
            </a:extLst>
          </p:cNvPr>
          <p:cNvSpPr txBox="1">
            <a:spLocks/>
          </p:cNvSpPr>
          <p:nvPr/>
        </p:nvSpPr>
        <p:spPr>
          <a:xfrm>
            <a:off x="7599005" y="2165093"/>
            <a:ext cx="2930157" cy="1055545"/>
          </a:xfrm>
          <a:prstGeom prst="rect">
            <a:avLst/>
          </a:prstGeom>
        </p:spPr>
        <p:txBody>
          <a:bodyPr vert="horz" wrap="square" lIns="45720" tIns="22860" rIns="45720" bIns="22860" rtlCol="0" anchor="t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>
              <a:lnSpc>
                <a:spcPts val="2000"/>
              </a:lnSpc>
              <a:spcBef>
                <a:spcPts val="600"/>
              </a:spcBef>
            </a:pPr>
            <a:r>
              <a:rPr lang="ru-RU" sz="1400" dirty="0">
                <a:solidFill>
                  <a:schemeClr val="tx1"/>
                </a:solidFill>
                <a:latin typeface="Fira Sans Light" panose="020B0403050000020004" pitchFamily="34" charset="0"/>
                <a:ea typeface="Fira Sans Light" panose="020B0403050000020004" pitchFamily="34" charset="0"/>
                <a:cs typeface="Noto Sans Light" panose="020B0402040504020204" pitchFamily="34" charset="0"/>
              </a:rPr>
              <a:t>Крупнейший образовательный, научный, культурный, просветительский центр самого западного региона России</a:t>
            </a:r>
            <a:endParaRPr lang="en-US" sz="1400" dirty="0">
              <a:solidFill>
                <a:schemeClr val="tx1"/>
              </a:solidFill>
              <a:latin typeface="Fira Sans Light" panose="020B0403050000020004" pitchFamily="34" charset="0"/>
              <a:ea typeface="Fira Sans Light" panose="020B0403050000020004" pitchFamily="34" charset="0"/>
              <a:cs typeface="Noto Sans Light" panose="020B0402040504020204" pitchFamily="34" charset="0"/>
            </a:endParaRPr>
          </a:p>
        </p:txBody>
      </p:sp>
      <p:sp>
        <p:nvSpPr>
          <p:cNvPr id="63" name="TextBox 62">
            <a:extLst>
              <a:ext uri="{FF2B5EF4-FFF2-40B4-BE49-F238E27FC236}">
                <a16:creationId xmlns:a16="http://schemas.microsoft.com/office/drawing/2014/main" id="{D2A700C2-C6F2-B646-A533-0EB1235FA6B2}"/>
              </a:ext>
            </a:extLst>
          </p:cNvPr>
          <p:cNvSpPr txBox="1"/>
          <p:nvPr/>
        </p:nvSpPr>
        <p:spPr>
          <a:xfrm>
            <a:off x="7474508" y="3108543"/>
            <a:ext cx="569387" cy="86177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5000" dirty="0">
                <a:solidFill>
                  <a:schemeClr val="tx2">
                    <a:lumMod val="40000"/>
                    <a:lumOff val="60000"/>
                    <a:alpha val="50000"/>
                  </a:schemeClr>
                </a:solidFill>
                <a:latin typeface="Commissioner ExtraBold" pitchFamily="2" charset="0"/>
              </a:rPr>
              <a:t>5</a:t>
            </a:r>
          </a:p>
        </p:txBody>
      </p:sp>
      <p:sp>
        <p:nvSpPr>
          <p:cNvPr id="66" name="TextBox 65">
            <a:extLst>
              <a:ext uri="{FF2B5EF4-FFF2-40B4-BE49-F238E27FC236}">
                <a16:creationId xmlns:a16="http://schemas.microsoft.com/office/drawing/2014/main" id="{94FBD3C3-1B63-6946-8E84-27930B5187DF}"/>
              </a:ext>
            </a:extLst>
          </p:cNvPr>
          <p:cNvSpPr txBox="1"/>
          <p:nvPr/>
        </p:nvSpPr>
        <p:spPr>
          <a:xfrm>
            <a:off x="7599005" y="3562266"/>
            <a:ext cx="1604927" cy="338554"/>
          </a:xfrm>
          <a:prstGeom prst="rect">
            <a:avLst/>
          </a:prstGeom>
          <a:noFill/>
          <a:ln>
            <a:noFill/>
          </a:ln>
        </p:spPr>
        <p:txBody>
          <a:bodyPr wrap="none" rtlCol="0" anchor="b">
            <a:spAutoFit/>
          </a:bodyPr>
          <a:lstStyle/>
          <a:p>
            <a:r>
              <a:rPr lang="ru-RU" sz="1600" spc="75" dirty="0">
                <a:solidFill>
                  <a:schemeClr val="tx2"/>
                </a:solidFill>
                <a:latin typeface="Commissioner ExtraBold" pitchFamily="2" charset="0"/>
                <a:ea typeface="Source Sans Pro" panose="020B0503030403020204" pitchFamily="34" charset="0"/>
                <a:cs typeface="Lato Heavy" panose="020F0502020204030203" pitchFamily="34" charset="0"/>
              </a:rPr>
              <a:t>ЗАГОЛОВОК</a:t>
            </a:r>
            <a:endParaRPr lang="en-US" sz="1600" spc="75" dirty="0">
              <a:solidFill>
                <a:schemeClr val="tx2"/>
              </a:solidFill>
              <a:latin typeface="Commissioner ExtraBold" pitchFamily="2" charset="0"/>
              <a:ea typeface="Source Sans Pro" panose="020B0503030403020204" pitchFamily="34" charset="0"/>
              <a:cs typeface="Lato Heavy" panose="020F0502020204030203" pitchFamily="34" charset="0"/>
            </a:endParaRPr>
          </a:p>
        </p:txBody>
      </p:sp>
      <p:sp>
        <p:nvSpPr>
          <p:cNvPr id="68" name="Subtitle 2">
            <a:extLst>
              <a:ext uri="{FF2B5EF4-FFF2-40B4-BE49-F238E27FC236}">
                <a16:creationId xmlns:a16="http://schemas.microsoft.com/office/drawing/2014/main" id="{EA1D7AD9-F29D-C642-BB72-D3B79914AA36}"/>
              </a:ext>
            </a:extLst>
          </p:cNvPr>
          <p:cNvSpPr txBox="1">
            <a:spLocks/>
          </p:cNvSpPr>
          <p:nvPr/>
        </p:nvSpPr>
        <p:spPr>
          <a:xfrm>
            <a:off x="7599005" y="3937736"/>
            <a:ext cx="2930157" cy="1055545"/>
          </a:xfrm>
          <a:prstGeom prst="rect">
            <a:avLst/>
          </a:prstGeom>
        </p:spPr>
        <p:txBody>
          <a:bodyPr vert="horz" wrap="square" lIns="45720" tIns="22860" rIns="45720" bIns="22860" rtlCol="0" anchor="t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>
              <a:lnSpc>
                <a:spcPts val="2000"/>
              </a:lnSpc>
              <a:spcBef>
                <a:spcPts val="600"/>
              </a:spcBef>
            </a:pPr>
            <a:r>
              <a:rPr lang="ru-RU" sz="1400" dirty="0">
                <a:solidFill>
                  <a:schemeClr val="tx1"/>
                </a:solidFill>
                <a:latin typeface="Fira Sans Light" panose="020B0403050000020004" pitchFamily="34" charset="0"/>
                <a:ea typeface="Fira Sans Light" panose="020B0403050000020004" pitchFamily="34" charset="0"/>
                <a:cs typeface="Noto Sans Light" panose="020B0402040504020204" pitchFamily="34" charset="0"/>
              </a:rPr>
              <a:t>Крупнейший образовательный, научный, культурный, просветительский центр самого западного региона России</a:t>
            </a:r>
            <a:endParaRPr lang="en-US" sz="1400" dirty="0">
              <a:solidFill>
                <a:schemeClr val="tx1"/>
              </a:solidFill>
              <a:latin typeface="Fira Sans Light" panose="020B0403050000020004" pitchFamily="34" charset="0"/>
              <a:ea typeface="Fira Sans Light" panose="020B0403050000020004" pitchFamily="34" charset="0"/>
              <a:cs typeface="Noto Sans Light" panose="020B0402040504020204" pitchFamily="34" charset="0"/>
            </a:endParaRPr>
          </a:p>
        </p:txBody>
      </p:sp>
      <p:sp>
        <p:nvSpPr>
          <p:cNvPr id="57" name="TextBox 56">
            <a:extLst>
              <a:ext uri="{FF2B5EF4-FFF2-40B4-BE49-F238E27FC236}">
                <a16:creationId xmlns:a16="http://schemas.microsoft.com/office/drawing/2014/main" id="{324C5429-F8B5-314B-8F07-FEB1800EF341}"/>
              </a:ext>
            </a:extLst>
          </p:cNvPr>
          <p:cNvSpPr txBox="1"/>
          <p:nvPr/>
        </p:nvSpPr>
        <p:spPr>
          <a:xfrm>
            <a:off x="7474508" y="4881186"/>
            <a:ext cx="583814" cy="86177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5000" dirty="0">
                <a:solidFill>
                  <a:schemeClr val="tx2">
                    <a:lumMod val="40000"/>
                    <a:lumOff val="60000"/>
                    <a:alpha val="50000"/>
                  </a:schemeClr>
                </a:solidFill>
                <a:latin typeface="Commissioner ExtraBold" pitchFamily="2" charset="0"/>
              </a:rPr>
              <a:t>6</a:t>
            </a:r>
          </a:p>
        </p:txBody>
      </p:sp>
      <p:sp>
        <p:nvSpPr>
          <p:cNvPr id="59" name="TextBox 58">
            <a:extLst>
              <a:ext uri="{FF2B5EF4-FFF2-40B4-BE49-F238E27FC236}">
                <a16:creationId xmlns:a16="http://schemas.microsoft.com/office/drawing/2014/main" id="{5AA36F18-3645-A34D-9883-ABE6A31A1506}"/>
              </a:ext>
            </a:extLst>
          </p:cNvPr>
          <p:cNvSpPr txBox="1"/>
          <p:nvPr/>
        </p:nvSpPr>
        <p:spPr>
          <a:xfrm>
            <a:off x="7599005" y="5334909"/>
            <a:ext cx="1604927" cy="338554"/>
          </a:xfrm>
          <a:prstGeom prst="rect">
            <a:avLst/>
          </a:prstGeom>
          <a:noFill/>
          <a:ln>
            <a:noFill/>
          </a:ln>
        </p:spPr>
        <p:txBody>
          <a:bodyPr wrap="none" rtlCol="0" anchor="b">
            <a:spAutoFit/>
          </a:bodyPr>
          <a:lstStyle/>
          <a:p>
            <a:r>
              <a:rPr lang="ru-RU" sz="1600" spc="75" dirty="0">
                <a:solidFill>
                  <a:schemeClr val="tx2"/>
                </a:solidFill>
                <a:latin typeface="Commissioner ExtraBold" pitchFamily="2" charset="0"/>
                <a:ea typeface="Source Sans Pro" panose="020B0503030403020204" pitchFamily="34" charset="0"/>
                <a:cs typeface="Lato Heavy" panose="020F0502020204030203" pitchFamily="34" charset="0"/>
              </a:rPr>
              <a:t>ЗАГОЛОВОК</a:t>
            </a:r>
            <a:endParaRPr lang="en-US" sz="1600" spc="75" dirty="0">
              <a:solidFill>
                <a:schemeClr val="tx2"/>
              </a:solidFill>
              <a:latin typeface="Commissioner ExtraBold" pitchFamily="2" charset="0"/>
              <a:ea typeface="Source Sans Pro" panose="020B0503030403020204" pitchFamily="34" charset="0"/>
              <a:cs typeface="Lato Heavy" panose="020F0502020204030203" pitchFamily="34" charset="0"/>
            </a:endParaRPr>
          </a:p>
        </p:txBody>
      </p:sp>
      <p:sp>
        <p:nvSpPr>
          <p:cNvPr id="60" name="Subtitle 2">
            <a:extLst>
              <a:ext uri="{FF2B5EF4-FFF2-40B4-BE49-F238E27FC236}">
                <a16:creationId xmlns:a16="http://schemas.microsoft.com/office/drawing/2014/main" id="{B4653C8D-4E27-C844-BE9B-B48AA39833F4}"/>
              </a:ext>
            </a:extLst>
          </p:cNvPr>
          <p:cNvSpPr txBox="1">
            <a:spLocks/>
          </p:cNvSpPr>
          <p:nvPr/>
        </p:nvSpPr>
        <p:spPr>
          <a:xfrm>
            <a:off x="7599005" y="5710379"/>
            <a:ext cx="2930157" cy="1055545"/>
          </a:xfrm>
          <a:prstGeom prst="rect">
            <a:avLst/>
          </a:prstGeom>
        </p:spPr>
        <p:txBody>
          <a:bodyPr vert="horz" wrap="square" lIns="45720" tIns="22860" rIns="45720" bIns="22860" rtlCol="0" anchor="t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>
              <a:lnSpc>
                <a:spcPts val="2000"/>
              </a:lnSpc>
              <a:spcBef>
                <a:spcPts val="600"/>
              </a:spcBef>
            </a:pPr>
            <a:r>
              <a:rPr lang="ru-RU" sz="1400" dirty="0">
                <a:solidFill>
                  <a:schemeClr val="tx1"/>
                </a:solidFill>
                <a:latin typeface="Fira Sans Light" panose="020B0403050000020004" pitchFamily="34" charset="0"/>
                <a:ea typeface="Fira Sans Light" panose="020B0403050000020004" pitchFamily="34" charset="0"/>
                <a:cs typeface="Noto Sans Light" panose="020B0402040504020204" pitchFamily="34" charset="0"/>
              </a:rPr>
              <a:t>Крупнейший образовательный, научный, культурный, просветительский центр самого западного региона России</a:t>
            </a:r>
            <a:endParaRPr lang="en-US" sz="1400" dirty="0">
              <a:solidFill>
                <a:schemeClr val="tx1"/>
              </a:solidFill>
              <a:latin typeface="Fira Sans Light" panose="020B0403050000020004" pitchFamily="34" charset="0"/>
              <a:ea typeface="Fira Sans Light" panose="020B0403050000020004" pitchFamily="34" charset="0"/>
              <a:cs typeface="Noto Sans Light" panose="020B0402040504020204" pitchFamily="34" charset="0"/>
            </a:endParaRPr>
          </a:p>
        </p:txBody>
      </p:sp>
      <p:grpSp>
        <p:nvGrpSpPr>
          <p:cNvPr id="25" name="Группа 24">
            <a:extLst>
              <a:ext uri="{FF2B5EF4-FFF2-40B4-BE49-F238E27FC236}">
                <a16:creationId xmlns:a16="http://schemas.microsoft.com/office/drawing/2014/main" id="{8E2F5C39-B286-3A4E-BB5E-642489582788}"/>
              </a:ext>
            </a:extLst>
          </p:cNvPr>
          <p:cNvGrpSpPr/>
          <p:nvPr/>
        </p:nvGrpSpPr>
        <p:grpSpPr>
          <a:xfrm>
            <a:off x="-79744" y="-510096"/>
            <a:ext cx="12339083" cy="2044088"/>
            <a:chOff x="-79744" y="-510096"/>
            <a:chExt cx="12339083" cy="2044088"/>
          </a:xfrm>
        </p:grpSpPr>
        <p:sp>
          <p:nvSpPr>
            <p:cNvPr id="26" name="Прямоугольник 25">
              <a:extLst>
                <a:ext uri="{FF2B5EF4-FFF2-40B4-BE49-F238E27FC236}">
                  <a16:creationId xmlns:a16="http://schemas.microsoft.com/office/drawing/2014/main" id="{0A166207-C19C-484F-9ABC-ED5CBBBAC107}"/>
                </a:ext>
              </a:extLst>
            </p:cNvPr>
            <p:cNvSpPr/>
            <p:nvPr/>
          </p:nvSpPr>
          <p:spPr>
            <a:xfrm>
              <a:off x="-79744" y="-48986"/>
              <a:ext cx="12339083" cy="962041"/>
            </a:xfrm>
            <a:prstGeom prst="rect">
              <a:avLst/>
            </a:prstGeom>
            <a:solidFill>
              <a:srgbClr val="252A57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 dirty="0"/>
            </a:p>
          </p:txBody>
        </p:sp>
        <p:pic>
          <p:nvPicPr>
            <p:cNvPr id="27" name="Рисунок 26">
              <a:extLst>
                <a:ext uri="{FF2B5EF4-FFF2-40B4-BE49-F238E27FC236}">
                  <a16:creationId xmlns:a16="http://schemas.microsoft.com/office/drawing/2014/main" id="{2B186622-0AC1-3745-8D5F-8F57751D3271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"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rcRect l="26242"/>
            <a:stretch/>
          </p:blipFill>
          <p:spPr>
            <a:xfrm>
              <a:off x="9677400" y="-510096"/>
              <a:ext cx="2581939" cy="1969066"/>
            </a:xfrm>
            <a:prstGeom prst="rect">
              <a:avLst/>
            </a:prstGeom>
          </p:spPr>
        </p:pic>
        <p:grpSp>
          <p:nvGrpSpPr>
            <p:cNvPr id="29" name="Группа 28">
              <a:extLst>
                <a:ext uri="{FF2B5EF4-FFF2-40B4-BE49-F238E27FC236}">
                  <a16:creationId xmlns:a16="http://schemas.microsoft.com/office/drawing/2014/main" id="{64E5DE3E-79AA-D14C-B473-C76E523D3CF6}"/>
                </a:ext>
              </a:extLst>
            </p:cNvPr>
            <p:cNvGrpSpPr/>
            <p:nvPr/>
          </p:nvGrpSpPr>
          <p:grpSpPr>
            <a:xfrm>
              <a:off x="521908" y="-19037"/>
              <a:ext cx="9658873" cy="1553029"/>
              <a:chOff x="521908" y="-19037"/>
              <a:chExt cx="9658873" cy="1553029"/>
            </a:xfrm>
          </p:grpSpPr>
          <p:sp>
            <p:nvSpPr>
              <p:cNvPr id="30" name="Номер слайда 2">
                <a:extLst>
                  <a:ext uri="{FF2B5EF4-FFF2-40B4-BE49-F238E27FC236}">
                    <a16:creationId xmlns:a16="http://schemas.microsoft.com/office/drawing/2014/main" id="{568C1277-45E1-1A44-AAC4-8AD89216CAF4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521908" y="-19037"/>
                <a:ext cx="3478911" cy="276999"/>
              </a:xfrm>
              <a:prstGeom prst="rect">
                <a:avLst/>
              </a:prstGeom>
            </p:spPr>
            <p:txBody>
              <a:bodyPr/>
              <a:lstStyle>
                <a:defPPr>
                  <a:defRPr lang="ru-RU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en-US" sz="5400" b="1" dirty="0">
                    <a:solidFill>
                      <a:schemeClr val="bg1">
                        <a:lumMod val="65000"/>
                      </a:schemeClr>
                    </a:solidFill>
                    <a:latin typeface="Commissioner ExtraBold" pitchFamily="2" charset="0"/>
                    <a:cs typeface="Arial" panose="020B0604020202020204" pitchFamily="34" charset="0"/>
                  </a:rPr>
                  <a:t>0</a:t>
                </a:r>
                <a:fld id="{B6F15528-21DE-4FAA-801E-634DDDAF4B2B}" type="slidenum">
                  <a:rPr lang="ru-RU" sz="5400" b="1" smtClean="0">
                    <a:solidFill>
                      <a:schemeClr val="bg1">
                        <a:lumMod val="65000"/>
                      </a:schemeClr>
                    </a:solidFill>
                    <a:latin typeface="Commissioner ExtraBold" pitchFamily="2" charset="0"/>
                    <a:cs typeface="Arial" panose="020B0604020202020204" pitchFamily="34" charset="0"/>
                  </a:rPr>
                  <a:pPr/>
                  <a:t>5</a:t>
                </a:fld>
                <a:endParaRPr lang="ru-RU" sz="5400" b="1" dirty="0">
                  <a:solidFill>
                    <a:schemeClr val="bg1">
                      <a:lumMod val="65000"/>
                    </a:schemeClr>
                  </a:solidFill>
                  <a:latin typeface="Commissioner ExtraBold" pitchFamily="2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1" name="Заголовок 1">
                <a:extLst>
                  <a:ext uri="{FF2B5EF4-FFF2-40B4-BE49-F238E27FC236}">
                    <a16:creationId xmlns:a16="http://schemas.microsoft.com/office/drawing/2014/main" id="{F71E0296-A2F3-A44E-B4DC-E3597C5B472A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521908" y="446428"/>
                <a:ext cx="9658873" cy="1087564"/>
              </a:xfrm>
              <a:prstGeom prst="rect">
                <a:avLst/>
              </a:prstGeom>
              <a:effectLst>
                <a:outerShdw sx="1000" sy="1000" algn="ctr" rotWithShape="0">
                  <a:schemeClr val="bg1"/>
                </a:outerShdw>
              </a:effectLst>
            </p:spPr>
            <p:txBody>
              <a:bodyPr vert="horz" lIns="91440" tIns="45720" rIns="91440" bIns="45720" rtlCol="0" anchor="t">
                <a:noAutofit/>
              </a:bodyPr>
              <a:lstStyle>
                <a:lvl1pPr algn="l" defTabSz="914400" rtl="0" eaLnBrk="1" latinLnBrk="0" hangingPunct="1">
                  <a:lnSpc>
                    <a:spcPct val="90000"/>
                  </a:lnSpc>
                  <a:spcBef>
                    <a:spcPct val="0"/>
                  </a:spcBef>
                  <a:buNone/>
                  <a:defRPr sz="4400" kern="1200">
                    <a:solidFill>
                      <a:schemeClr val="tx1"/>
                    </a:solidFill>
                    <a:latin typeface="+mj-lt"/>
                    <a:ea typeface="+mj-ea"/>
                    <a:cs typeface="+mj-cs"/>
                  </a:defRPr>
                </a:lvl1pPr>
              </a:lstStyle>
              <a:p>
                <a:r>
                  <a:rPr lang="ru-RU" sz="2000" dirty="0">
                    <a:solidFill>
                      <a:schemeClr val="bg1"/>
                    </a:solidFill>
                    <a:latin typeface="Commissioner ExtraBold" pitchFamily="2" charset="0"/>
                  </a:rPr>
                  <a:t>ЗАГОЛОВОК ВЕКА</a:t>
                </a: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770345854"/>
      </p:ext>
    </p:extLst>
  </p:cSld>
  <p:clrMapOvr>
    <a:masterClrMapping/>
  </p:clrMapOvr>
  <p:transition spd="med"/>
  <p:timing>
    <p:tnLst>
      <p:par>
        <p:cTn id="1" dur="indefinite" restart="never" nodeType="tmRoot">
          <p:childTnLst>
            <p:seq concurrent="1" nextAc="seek">
              <p:cTn id="2" dur="0" nodeType="mainSeq"/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2">
            <a:extLst>
              <a:ext uri="{FF2B5EF4-FFF2-40B4-BE49-F238E27FC236}">
                <a16:creationId xmlns:a16="http://schemas.microsoft.com/office/drawing/2014/main" id="{0830199C-7835-5046-8814-2B49EECA2087}"/>
              </a:ext>
            </a:extLst>
          </p:cNvPr>
          <p:cNvSpPr>
            <a:spLocks noGrp="1"/>
          </p:cNvSpPr>
          <p:nvPr>
            <p:ph type="pic" sz="quarter" idx="25"/>
          </p:nvPr>
        </p:nvSpPr>
        <p:spPr/>
      </p:sp>
      <p:sp>
        <p:nvSpPr>
          <p:cNvPr id="9" name="Subtitle 2">
            <a:extLst>
              <a:ext uri="{FF2B5EF4-FFF2-40B4-BE49-F238E27FC236}">
                <a16:creationId xmlns:a16="http://schemas.microsoft.com/office/drawing/2014/main" id="{4A948AB4-FC14-4045-9DAF-806F342E6F7F}"/>
              </a:ext>
            </a:extLst>
          </p:cNvPr>
          <p:cNvSpPr txBox="1">
            <a:spLocks/>
          </p:cNvSpPr>
          <p:nvPr/>
        </p:nvSpPr>
        <p:spPr>
          <a:xfrm>
            <a:off x="1447328" y="3300906"/>
            <a:ext cx="6005604" cy="2825261"/>
          </a:xfrm>
          <a:prstGeom prst="rect">
            <a:avLst/>
          </a:prstGeom>
        </p:spPr>
        <p:txBody>
          <a:bodyPr vert="horz" wrap="square" lIns="45720" tIns="22860" rIns="45720" bIns="22860" rtlCol="0" anchor="t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>
              <a:lnSpc>
                <a:spcPts val="2000"/>
              </a:lnSpc>
              <a:spcBef>
                <a:spcPts val="600"/>
              </a:spcBef>
            </a:pPr>
            <a:r>
              <a:rPr lang="ru-RU" sz="1400" dirty="0">
                <a:solidFill>
                  <a:schemeClr val="tx1"/>
                </a:solidFill>
                <a:latin typeface="Fira Sans Light" panose="020B0403050000020004" pitchFamily="34" charset="0"/>
                <a:ea typeface="Fira Sans Light" panose="020B0403050000020004" pitchFamily="34" charset="0"/>
                <a:cs typeface="Noto Sans Light" panose="020B0402040504020204" pitchFamily="34" charset="0"/>
              </a:rPr>
              <a:t>Балтийский федеральный университет имени </a:t>
            </a:r>
            <a:r>
              <a:rPr lang="ru-RU" sz="1400" dirty="0" err="1">
                <a:solidFill>
                  <a:schemeClr val="tx1"/>
                </a:solidFill>
                <a:latin typeface="Fira Sans Light" panose="020B0403050000020004" pitchFamily="34" charset="0"/>
                <a:ea typeface="Fira Sans Light" panose="020B0403050000020004" pitchFamily="34" charset="0"/>
                <a:cs typeface="Noto Sans Light" panose="020B0402040504020204" pitchFamily="34" charset="0"/>
              </a:rPr>
              <a:t>Иммануила</a:t>
            </a:r>
            <a:r>
              <a:rPr lang="ru-RU" sz="1400" dirty="0">
                <a:solidFill>
                  <a:schemeClr val="tx1"/>
                </a:solidFill>
                <a:latin typeface="Fira Sans Light" panose="020B0403050000020004" pitchFamily="34" charset="0"/>
                <a:ea typeface="Fira Sans Light" panose="020B0403050000020004" pitchFamily="34" charset="0"/>
                <a:cs typeface="Noto Sans Light" panose="020B0402040504020204" pitchFamily="34" charset="0"/>
              </a:rPr>
              <a:t> Канта — крупнейший образовательный, научный, культурный, просветительский центр самого западного региона России. </a:t>
            </a:r>
          </a:p>
          <a:p>
            <a:pPr algn="r">
              <a:lnSpc>
                <a:spcPts val="2000"/>
              </a:lnSpc>
              <a:spcBef>
                <a:spcPts val="600"/>
              </a:spcBef>
            </a:pPr>
            <a:r>
              <a:rPr lang="ru-RU" sz="1400" dirty="0">
                <a:solidFill>
                  <a:schemeClr val="tx1"/>
                </a:solidFill>
                <a:latin typeface="Fira Sans Light" panose="020B0403050000020004" pitchFamily="34" charset="0"/>
                <a:ea typeface="Fira Sans Light" panose="020B0403050000020004" pitchFamily="34" charset="0"/>
                <a:cs typeface="Noto Sans Light" panose="020B0402040504020204" pitchFamily="34" charset="0"/>
              </a:rPr>
              <a:t>Балтийский федеральный университет имени </a:t>
            </a:r>
            <a:r>
              <a:rPr lang="ru-RU" sz="1400" dirty="0" err="1">
                <a:solidFill>
                  <a:schemeClr val="tx1"/>
                </a:solidFill>
                <a:latin typeface="Fira Sans Light" panose="020B0403050000020004" pitchFamily="34" charset="0"/>
                <a:ea typeface="Fira Sans Light" panose="020B0403050000020004" pitchFamily="34" charset="0"/>
                <a:cs typeface="Noto Sans Light" panose="020B0402040504020204" pitchFamily="34" charset="0"/>
              </a:rPr>
              <a:t>Иммануила</a:t>
            </a:r>
            <a:r>
              <a:rPr lang="ru-RU" sz="1400" dirty="0">
                <a:solidFill>
                  <a:schemeClr val="tx1"/>
                </a:solidFill>
                <a:latin typeface="Fira Sans Light" panose="020B0403050000020004" pitchFamily="34" charset="0"/>
                <a:ea typeface="Fira Sans Light" panose="020B0403050000020004" pitchFamily="34" charset="0"/>
                <a:cs typeface="Noto Sans Light" panose="020B0402040504020204" pitchFamily="34" charset="0"/>
              </a:rPr>
              <a:t> Канта — крупнейший образовательный, научный, культурный, просветительский центр самого западного региона России. </a:t>
            </a:r>
          </a:p>
          <a:p>
            <a:pPr algn="r">
              <a:lnSpc>
                <a:spcPts val="2000"/>
              </a:lnSpc>
              <a:spcBef>
                <a:spcPts val="600"/>
              </a:spcBef>
            </a:pPr>
            <a:r>
              <a:rPr lang="ru-RU" sz="1400" dirty="0">
                <a:solidFill>
                  <a:schemeClr val="tx1"/>
                </a:solidFill>
                <a:latin typeface="Fira Sans Light" panose="020B0403050000020004" pitchFamily="34" charset="0"/>
                <a:ea typeface="Fira Sans Light" panose="020B0403050000020004" pitchFamily="34" charset="0"/>
                <a:cs typeface="Noto Sans Light" panose="020B0402040504020204" pitchFamily="34" charset="0"/>
              </a:rPr>
              <a:t>Балтийский федеральный университет имени </a:t>
            </a:r>
            <a:r>
              <a:rPr lang="ru-RU" sz="1400" dirty="0" err="1">
                <a:solidFill>
                  <a:schemeClr val="tx1"/>
                </a:solidFill>
                <a:latin typeface="Fira Sans Light" panose="020B0403050000020004" pitchFamily="34" charset="0"/>
                <a:ea typeface="Fira Sans Light" panose="020B0403050000020004" pitchFamily="34" charset="0"/>
                <a:cs typeface="Noto Sans Light" panose="020B0402040504020204" pitchFamily="34" charset="0"/>
              </a:rPr>
              <a:t>Иммануила</a:t>
            </a:r>
            <a:r>
              <a:rPr lang="ru-RU" sz="1400" dirty="0">
                <a:solidFill>
                  <a:schemeClr val="tx1"/>
                </a:solidFill>
                <a:latin typeface="Fira Sans Light" panose="020B0403050000020004" pitchFamily="34" charset="0"/>
                <a:ea typeface="Fira Sans Light" panose="020B0403050000020004" pitchFamily="34" charset="0"/>
                <a:cs typeface="Noto Sans Light" panose="020B0402040504020204" pitchFamily="34" charset="0"/>
              </a:rPr>
              <a:t> Канта — крупнейший образовательный, научный, культурный, просветительский центр самого западного региона России. </a:t>
            </a:r>
          </a:p>
          <a:p>
            <a:pPr algn="r">
              <a:lnSpc>
                <a:spcPts val="2000"/>
              </a:lnSpc>
              <a:spcBef>
                <a:spcPts val="600"/>
              </a:spcBef>
            </a:pPr>
            <a:endParaRPr lang="ru-RU" sz="1400" dirty="0">
              <a:solidFill>
                <a:schemeClr val="tx1"/>
              </a:solidFill>
              <a:latin typeface="Fira Sans Light" panose="020B0403050000020004" pitchFamily="34" charset="0"/>
              <a:ea typeface="Fira Sans Light" panose="020B0403050000020004" pitchFamily="34" charset="0"/>
              <a:cs typeface="Noto Sans Light" panose="020B0402040504020204" pitchFamily="34" charset="0"/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AE149AB9-2406-5C44-BA0D-F2B14F8678AA}"/>
              </a:ext>
            </a:extLst>
          </p:cNvPr>
          <p:cNvSpPr txBox="1"/>
          <p:nvPr/>
        </p:nvSpPr>
        <p:spPr>
          <a:xfrm>
            <a:off x="1447328" y="2853903"/>
            <a:ext cx="6005604" cy="338554"/>
          </a:xfrm>
          <a:prstGeom prst="rect">
            <a:avLst/>
          </a:prstGeom>
          <a:noFill/>
          <a:ln>
            <a:noFill/>
          </a:ln>
        </p:spPr>
        <p:txBody>
          <a:bodyPr wrap="square" rtlCol="0" anchor="b">
            <a:spAutoFit/>
          </a:bodyPr>
          <a:lstStyle/>
          <a:p>
            <a:pPr algn="r"/>
            <a:r>
              <a:rPr lang="ru-RU" sz="1600" spc="75" dirty="0">
                <a:solidFill>
                  <a:schemeClr val="tx2"/>
                </a:solidFill>
                <a:latin typeface="Commissioner ExtraBold" pitchFamily="2" charset="0"/>
                <a:ea typeface="Source Sans Pro" panose="020B0503030403020204" pitchFamily="34" charset="0"/>
                <a:cs typeface="Lato Heavy" panose="020F0502020204030203" pitchFamily="34" charset="0"/>
              </a:rPr>
              <a:t>ЗАГОЛОВОК</a:t>
            </a:r>
          </a:p>
        </p:txBody>
      </p:sp>
      <p:sp>
        <p:nvSpPr>
          <p:cNvPr id="8" name="Freeform 7">
            <a:extLst>
              <a:ext uri="{FF2B5EF4-FFF2-40B4-BE49-F238E27FC236}">
                <a16:creationId xmlns:a16="http://schemas.microsoft.com/office/drawing/2014/main" id="{AAA5CB9C-96E5-C84C-B113-E9558E7CC096}"/>
              </a:ext>
            </a:extLst>
          </p:cNvPr>
          <p:cNvSpPr>
            <a:spLocks noChangeArrowheads="1"/>
          </p:cNvSpPr>
          <p:nvPr/>
        </p:nvSpPr>
        <p:spPr bwMode="auto">
          <a:xfrm rot="8100000">
            <a:off x="-1232606" y="523289"/>
            <a:ext cx="6175803" cy="1832361"/>
          </a:xfrm>
          <a:custGeom>
            <a:avLst/>
            <a:gdLst>
              <a:gd name="connsiteX0" fmla="*/ 8010930 w 8023328"/>
              <a:gd name="connsiteY0" fmla="*/ 2354267 h 2380521"/>
              <a:gd name="connsiteX1" fmla="*/ 8023328 w 8023328"/>
              <a:gd name="connsiteY1" fmla="*/ 2366665 h 2380521"/>
              <a:gd name="connsiteX2" fmla="*/ 8010930 w 8023328"/>
              <a:gd name="connsiteY2" fmla="*/ 2380521 h 2380521"/>
              <a:gd name="connsiteX3" fmla="*/ 7997074 w 8023328"/>
              <a:gd name="connsiteY3" fmla="*/ 2366665 h 2380521"/>
              <a:gd name="connsiteX4" fmla="*/ 8010930 w 8023328"/>
              <a:gd name="connsiteY4" fmla="*/ 2354267 h 2380521"/>
              <a:gd name="connsiteX5" fmla="*/ 7940099 w 8023328"/>
              <a:gd name="connsiteY5" fmla="*/ 2354267 h 2380521"/>
              <a:gd name="connsiteX6" fmla="*/ 7952497 w 8023328"/>
              <a:gd name="connsiteY6" fmla="*/ 2366665 h 2380521"/>
              <a:gd name="connsiteX7" fmla="*/ 7940099 w 8023328"/>
              <a:gd name="connsiteY7" fmla="*/ 2380521 h 2380521"/>
              <a:gd name="connsiteX8" fmla="*/ 7926243 w 8023328"/>
              <a:gd name="connsiteY8" fmla="*/ 2366665 h 2380521"/>
              <a:gd name="connsiteX9" fmla="*/ 7940099 w 8023328"/>
              <a:gd name="connsiteY9" fmla="*/ 2354267 h 2380521"/>
              <a:gd name="connsiteX10" fmla="*/ 7869269 w 8023328"/>
              <a:gd name="connsiteY10" fmla="*/ 2354267 h 2380521"/>
              <a:gd name="connsiteX11" fmla="*/ 7881667 w 8023328"/>
              <a:gd name="connsiteY11" fmla="*/ 2366665 h 2380521"/>
              <a:gd name="connsiteX12" fmla="*/ 7869269 w 8023328"/>
              <a:gd name="connsiteY12" fmla="*/ 2380521 h 2380521"/>
              <a:gd name="connsiteX13" fmla="*/ 7855413 w 8023328"/>
              <a:gd name="connsiteY13" fmla="*/ 2366665 h 2380521"/>
              <a:gd name="connsiteX14" fmla="*/ 7869269 w 8023328"/>
              <a:gd name="connsiteY14" fmla="*/ 2354267 h 2380521"/>
              <a:gd name="connsiteX15" fmla="*/ 7796980 w 8023328"/>
              <a:gd name="connsiteY15" fmla="*/ 2354267 h 2380521"/>
              <a:gd name="connsiteX16" fmla="*/ 7810836 w 8023328"/>
              <a:gd name="connsiteY16" fmla="*/ 2366665 h 2380521"/>
              <a:gd name="connsiteX17" fmla="*/ 7796980 w 8023328"/>
              <a:gd name="connsiteY17" fmla="*/ 2380521 h 2380521"/>
              <a:gd name="connsiteX18" fmla="*/ 7784582 w 8023328"/>
              <a:gd name="connsiteY18" fmla="*/ 2366665 h 2380521"/>
              <a:gd name="connsiteX19" fmla="*/ 7796980 w 8023328"/>
              <a:gd name="connsiteY19" fmla="*/ 2354267 h 2380521"/>
              <a:gd name="connsiteX20" fmla="*/ 8010930 w 8023328"/>
              <a:gd name="connsiteY20" fmla="*/ 2283438 h 2380521"/>
              <a:gd name="connsiteX21" fmla="*/ 8023328 w 8023328"/>
              <a:gd name="connsiteY21" fmla="*/ 2295835 h 2380521"/>
              <a:gd name="connsiteX22" fmla="*/ 8010930 w 8023328"/>
              <a:gd name="connsiteY22" fmla="*/ 2309691 h 2380521"/>
              <a:gd name="connsiteX23" fmla="*/ 7997074 w 8023328"/>
              <a:gd name="connsiteY23" fmla="*/ 2295835 h 2380521"/>
              <a:gd name="connsiteX24" fmla="*/ 8010930 w 8023328"/>
              <a:gd name="connsiteY24" fmla="*/ 2283438 h 2380521"/>
              <a:gd name="connsiteX25" fmla="*/ 7940099 w 8023328"/>
              <a:gd name="connsiteY25" fmla="*/ 2283438 h 2380521"/>
              <a:gd name="connsiteX26" fmla="*/ 7952497 w 8023328"/>
              <a:gd name="connsiteY26" fmla="*/ 2295835 h 2380521"/>
              <a:gd name="connsiteX27" fmla="*/ 7940099 w 8023328"/>
              <a:gd name="connsiteY27" fmla="*/ 2309691 h 2380521"/>
              <a:gd name="connsiteX28" fmla="*/ 7926243 w 8023328"/>
              <a:gd name="connsiteY28" fmla="*/ 2295835 h 2380521"/>
              <a:gd name="connsiteX29" fmla="*/ 7940099 w 8023328"/>
              <a:gd name="connsiteY29" fmla="*/ 2283438 h 2380521"/>
              <a:gd name="connsiteX30" fmla="*/ 7869269 w 8023328"/>
              <a:gd name="connsiteY30" fmla="*/ 2283438 h 2380521"/>
              <a:gd name="connsiteX31" fmla="*/ 7881667 w 8023328"/>
              <a:gd name="connsiteY31" fmla="*/ 2295835 h 2380521"/>
              <a:gd name="connsiteX32" fmla="*/ 7869269 w 8023328"/>
              <a:gd name="connsiteY32" fmla="*/ 2309691 h 2380521"/>
              <a:gd name="connsiteX33" fmla="*/ 7855413 w 8023328"/>
              <a:gd name="connsiteY33" fmla="*/ 2295835 h 2380521"/>
              <a:gd name="connsiteX34" fmla="*/ 7869269 w 8023328"/>
              <a:gd name="connsiteY34" fmla="*/ 2283438 h 2380521"/>
              <a:gd name="connsiteX35" fmla="*/ 7796980 w 8023328"/>
              <a:gd name="connsiteY35" fmla="*/ 2283438 h 2380521"/>
              <a:gd name="connsiteX36" fmla="*/ 7810836 w 8023328"/>
              <a:gd name="connsiteY36" fmla="*/ 2295835 h 2380521"/>
              <a:gd name="connsiteX37" fmla="*/ 7796980 w 8023328"/>
              <a:gd name="connsiteY37" fmla="*/ 2309691 h 2380521"/>
              <a:gd name="connsiteX38" fmla="*/ 7784582 w 8023328"/>
              <a:gd name="connsiteY38" fmla="*/ 2295835 h 2380521"/>
              <a:gd name="connsiteX39" fmla="*/ 7796980 w 8023328"/>
              <a:gd name="connsiteY39" fmla="*/ 2283438 h 2380521"/>
              <a:gd name="connsiteX40" fmla="*/ 7726151 w 8023328"/>
              <a:gd name="connsiteY40" fmla="*/ 2283438 h 2380521"/>
              <a:gd name="connsiteX41" fmla="*/ 7740007 w 8023328"/>
              <a:gd name="connsiteY41" fmla="*/ 2295835 h 2380521"/>
              <a:gd name="connsiteX42" fmla="*/ 7726151 w 8023328"/>
              <a:gd name="connsiteY42" fmla="*/ 2309691 h 2380521"/>
              <a:gd name="connsiteX43" fmla="*/ 7713753 w 8023328"/>
              <a:gd name="connsiteY43" fmla="*/ 2295835 h 2380521"/>
              <a:gd name="connsiteX44" fmla="*/ 7726151 w 8023328"/>
              <a:gd name="connsiteY44" fmla="*/ 2283438 h 2380521"/>
              <a:gd name="connsiteX45" fmla="*/ 7940099 w 8023328"/>
              <a:gd name="connsiteY45" fmla="*/ 2209234 h 2380521"/>
              <a:gd name="connsiteX46" fmla="*/ 7952497 w 8023328"/>
              <a:gd name="connsiteY46" fmla="*/ 2224022 h 2380521"/>
              <a:gd name="connsiteX47" fmla="*/ 7940099 w 8023328"/>
              <a:gd name="connsiteY47" fmla="*/ 2238810 h 2380521"/>
              <a:gd name="connsiteX48" fmla="*/ 7926243 w 8023328"/>
              <a:gd name="connsiteY48" fmla="*/ 2224022 h 2380521"/>
              <a:gd name="connsiteX49" fmla="*/ 7940099 w 8023328"/>
              <a:gd name="connsiteY49" fmla="*/ 2209234 h 2380521"/>
              <a:gd name="connsiteX50" fmla="*/ 7867811 w 8023328"/>
              <a:gd name="connsiteY50" fmla="*/ 2209234 h 2380521"/>
              <a:gd name="connsiteX51" fmla="*/ 7881667 w 8023328"/>
              <a:gd name="connsiteY51" fmla="*/ 2224022 h 2380521"/>
              <a:gd name="connsiteX52" fmla="*/ 7867811 w 8023328"/>
              <a:gd name="connsiteY52" fmla="*/ 2238810 h 2380521"/>
              <a:gd name="connsiteX53" fmla="*/ 7855413 w 8023328"/>
              <a:gd name="connsiteY53" fmla="*/ 2224022 h 2380521"/>
              <a:gd name="connsiteX54" fmla="*/ 7867811 w 8023328"/>
              <a:gd name="connsiteY54" fmla="*/ 2209234 h 2380521"/>
              <a:gd name="connsiteX55" fmla="*/ 7796980 w 8023328"/>
              <a:gd name="connsiteY55" fmla="*/ 2209234 h 2380521"/>
              <a:gd name="connsiteX56" fmla="*/ 7810836 w 8023328"/>
              <a:gd name="connsiteY56" fmla="*/ 2224022 h 2380521"/>
              <a:gd name="connsiteX57" fmla="*/ 7796980 w 8023328"/>
              <a:gd name="connsiteY57" fmla="*/ 2238810 h 2380521"/>
              <a:gd name="connsiteX58" fmla="*/ 7784582 w 8023328"/>
              <a:gd name="connsiteY58" fmla="*/ 2224022 h 2380521"/>
              <a:gd name="connsiteX59" fmla="*/ 7796980 w 8023328"/>
              <a:gd name="connsiteY59" fmla="*/ 2209234 h 2380521"/>
              <a:gd name="connsiteX60" fmla="*/ 7726151 w 8023328"/>
              <a:gd name="connsiteY60" fmla="*/ 2209234 h 2380521"/>
              <a:gd name="connsiteX61" fmla="*/ 7740007 w 8023328"/>
              <a:gd name="connsiteY61" fmla="*/ 2224022 h 2380521"/>
              <a:gd name="connsiteX62" fmla="*/ 7726151 w 8023328"/>
              <a:gd name="connsiteY62" fmla="*/ 2238810 h 2380521"/>
              <a:gd name="connsiteX63" fmla="*/ 7713753 w 8023328"/>
              <a:gd name="connsiteY63" fmla="*/ 2224022 h 2380521"/>
              <a:gd name="connsiteX64" fmla="*/ 7726151 w 8023328"/>
              <a:gd name="connsiteY64" fmla="*/ 2209234 h 2380521"/>
              <a:gd name="connsiteX65" fmla="*/ 7940099 w 8023328"/>
              <a:gd name="connsiteY65" fmla="*/ 2138403 h 2380521"/>
              <a:gd name="connsiteX66" fmla="*/ 7952497 w 8023328"/>
              <a:gd name="connsiteY66" fmla="*/ 2153192 h 2380521"/>
              <a:gd name="connsiteX67" fmla="*/ 7940099 w 8023328"/>
              <a:gd name="connsiteY67" fmla="*/ 2167981 h 2380521"/>
              <a:gd name="connsiteX68" fmla="*/ 7926243 w 8023328"/>
              <a:gd name="connsiteY68" fmla="*/ 2153192 h 2380521"/>
              <a:gd name="connsiteX69" fmla="*/ 7940099 w 8023328"/>
              <a:gd name="connsiteY69" fmla="*/ 2138403 h 2380521"/>
              <a:gd name="connsiteX70" fmla="*/ 7867811 w 8023328"/>
              <a:gd name="connsiteY70" fmla="*/ 2138403 h 2380521"/>
              <a:gd name="connsiteX71" fmla="*/ 7881667 w 8023328"/>
              <a:gd name="connsiteY71" fmla="*/ 2153192 h 2380521"/>
              <a:gd name="connsiteX72" fmla="*/ 7867811 w 8023328"/>
              <a:gd name="connsiteY72" fmla="*/ 2167981 h 2380521"/>
              <a:gd name="connsiteX73" fmla="*/ 7855413 w 8023328"/>
              <a:gd name="connsiteY73" fmla="*/ 2153192 h 2380521"/>
              <a:gd name="connsiteX74" fmla="*/ 7867811 w 8023328"/>
              <a:gd name="connsiteY74" fmla="*/ 2138403 h 2380521"/>
              <a:gd name="connsiteX75" fmla="*/ 7796980 w 8023328"/>
              <a:gd name="connsiteY75" fmla="*/ 2138403 h 2380521"/>
              <a:gd name="connsiteX76" fmla="*/ 7810836 w 8023328"/>
              <a:gd name="connsiteY76" fmla="*/ 2153192 h 2380521"/>
              <a:gd name="connsiteX77" fmla="*/ 7796980 w 8023328"/>
              <a:gd name="connsiteY77" fmla="*/ 2167981 h 2380521"/>
              <a:gd name="connsiteX78" fmla="*/ 7784582 w 8023328"/>
              <a:gd name="connsiteY78" fmla="*/ 2153192 h 2380521"/>
              <a:gd name="connsiteX79" fmla="*/ 7796980 w 8023328"/>
              <a:gd name="connsiteY79" fmla="*/ 2138403 h 2380521"/>
              <a:gd name="connsiteX80" fmla="*/ 7726151 w 8023328"/>
              <a:gd name="connsiteY80" fmla="*/ 2138403 h 2380521"/>
              <a:gd name="connsiteX81" fmla="*/ 7740007 w 8023328"/>
              <a:gd name="connsiteY81" fmla="*/ 2153192 h 2380521"/>
              <a:gd name="connsiteX82" fmla="*/ 7726151 w 8023328"/>
              <a:gd name="connsiteY82" fmla="*/ 2167981 h 2380521"/>
              <a:gd name="connsiteX83" fmla="*/ 7713753 w 8023328"/>
              <a:gd name="connsiteY83" fmla="*/ 2153192 h 2380521"/>
              <a:gd name="connsiteX84" fmla="*/ 7726151 w 8023328"/>
              <a:gd name="connsiteY84" fmla="*/ 2138403 h 2380521"/>
              <a:gd name="connsiteX85" fmla="*/ 7654337 w 8023328"/>
              <a:gd name="connsiteY85" fmla="*/ 2138403 h 2380521"/>
              <a:gd name="connsiteX86" fmla="*/ 7669126 w 8023328"/>
              <a:gd name="connsiteY86" fmla="*/ 2153192 h 2380521"/>
              <a:gd name="connsiteX87" fmla="*/ 7654337 w 8023328"/>
              <a:gd name="connsiteY87" fmla="*/ 2167981 h 2380521"/>
              <a:gd name="connsiteX88" fmla="*/ 7639549 w 8023328"/>
              <a:gd name="connsiteY88" fmla="*/ 2153192 h 2380521"/>
              <a:gd name="connsiteX89" fmla="*/ 7654337 w 8023328"/>
              <a:gd name="connsiteY89" fmla="*/ 2138403 h 2380521"/>
              <a:gd name="connsiteX90" fmla="*/ 7867811 w 8023328"/>
              <a:gd name="connsiteY90" fmla="*/ 2067574 h 2380521"/>
              <a:gd name="connsiteX91" fmla="*/ 7881667 w 8023328"/>
              <a:gd name="connsiteY91" fmla="*/ 2082362 h 2380521"/>
              <a:gd name="connsiteX92" fmla="*/ 7867811 w 8023328"/>
              <a:gd name="connsiteY92" fmla="*/ 2097150 h 2380521"/>
              <a:gd name="connsiteX93" fmla="*/ 7855413 w 8023328"/>
              <a:gd name="connsiteY93" fmla="*/ 2082362 h 2380521"/>
              <a:gd name="connsiteX94" fmla="*/ 7867811 w 8023328"/>
              <a:gd name="connsiteY94" fmla="*/ 2067574 h 2380521"/>
              <a:gd name="connsiteX95" fmla="*/ 7796980 w 8023328"/>
              <a:gd name="connsiteY95" fmla="*/ 2067574 h 2380521"/>
              <a:gd name="connsiteX96" fmla="*/ 7810836 w 8023328"/>
              <a:gd name="connsiteY96" fmla="*/ 2082362 h 2380521"/>
              <a:gd name="connsiteX97" fmla="*/ 7796980 w 8023328"/>
              <a:gd name="connsiteY97" fmla="*/ 2097150 h 2380521"/>
              <a:gd name="connsiteX98" fmla="*/ 7784582 w 8023328"/>
              <a:gd name="connsiteY98" fmla="*/ 2082362 h 2380521"/>
              <a:gd name="connsiteX99" fmla="*/ 7796980 w 8023328"/>
              <a:gd name="connsiteY99" fmla="*/ 2067574 h 2380521"/>
              <a:gd name="connsiteX100" fmla="*/ 7726151 w 8023328"/>
              <a:gd name="connsiteY100" fmla="*/ 2067574 h 2380521"/>
              <a:gd name="connsiteX101" fmla="*/ 7740007 w 8023328"/>
              <a:gd name="connsiteY101" fmla="*/ 2082362 h 2380521"/>
              <a:gd name="connsiteX102" fmla="*/ 7726151 w 8023328"/>
              <a:gd name="connsiteY102" fmla="*/ 2097150 h 2380521"/>
              <a:gd name="connsiteX103" fmla="*/ 7713753 w 8023328"/>
              <a:gd name="connsiteY103" fmla="*/ 2082362 h 2380521"/>
              <a:gd name="connsiteX104" fmla="*/ 7726151 w 8023328"/>
              <a:gd name="connsiteY104" fmla="*/ 2067574 h 2380521"/>
              <a:gd name="connsiteX105" fmla="*/ 7654337 w 8023328"/>
              <a:gd name="connsiteY105" fmla="*/ 2067574 h 2380521"/>
              <a:gd name="connsiteX106" fmla="*/ 7669126 w 8023328"/>
              <a:gd name="connsiteY106" fmla="*/ 2082362 h 2380521"/>
              <a:gd name="connsiteX107" fmla="*/ 7654337 w 8023328"/>
              <a:gd name="connsiteY107" fmla="*/ 2097150 h 2380521"/>
              <a:gd name="connsiteX108" fmla="*/ 7639549 w 8023328"/>
              <a:gd name="connsiteY108" fmla="*/ 2082362 h 2380521"/>
              <a:gd name="connsiteX109" fmla="*/ 7654337 w 8023328"/>
              <a:gd name="connsiteY109" fmla="*/ 2067574 h 2380521"/>
              <a:gd name="connsiteX110" fmla="*/ 7583507 w 8023328"/>
              <a:gd name="connsiteY110" fmla="*/ 2067574 h 2380521"/>
              <a:gd name="connsiteX111" fmla="*/ 7598297 w 8023328"/>
              <a:gd name="connsiteY111" fmla="*/ 2082362 h 2380521"/>
              <a:gd name="connsiteX112" fmla="*/ 7583507 w 8023328"/>
              <a:gd name="connsiteY112" fmla="*/ 2097150 h 2380521"/>
              <a:gd name="connsiteX113" fmla="*/ 7568718 w 8023328"/>
              <a:gd name="connsiteY113" fmla="*/ 2082362 h 2380521"/>
              <a:gd name="connsiteX114" fmla="*/ 7583507 w 8023328"/>
              <a:gd name="connsiteY114" fmla="*/ 2067574 h 2380521"/>
              <a:gd name="connsiteX115" fmla="*/ 7867811 w 8023328"/>
              <a:gd name="connsiteY115" fmla="*/ 1996742 h 2380521"/>
              <a:gd name="connsiteX116" fmla="*/ 7881667 w 8023328"/>
              <a:gd name="connsiteY116" fmla="*/ 2010598 h 2380521"/>
              <a:gd name="connsiteX117" fmla="*/ 7867811 w 8023328"/>
              <a:gd name="connsiteY117" fmla="*/ 2022995 h 2380521"/>
              <a:gd name="connsiteX118" fmla="*/ 7855413 w 8023328"/>
              <a:gd name="connsiteY118" fmla="*/ 2010598 h 2380521"/>
              <a:gd name="connsiteX119" fmla="*/ 7867811 w 8023328"/>
              <a:gd name="connsiteY119" fmla="*/ 1996742 h 2380521"/>
              <a:gd name="connsiteX120" fmla="*/ 7796980 w 8023328"/>
              <a:gd name="connsiteY120" fmla="*/ 1996742 h 2380521"/>
              <a:gd name="connsiteX121" fmla="*/ 7810836 w 8023328"/>
              <a:gd name="connsiteY121" fmla="*/ 2010598 h 2380521"/>
              <a:gd name="connsiteX122" fmla="*/ 7796980 w 8023328"/>
              <a:gd name="connsiteY122" fmla="*/ 2022995 h 2380521"/>
              <a:gd name="connsiteX123" fmla="*/ 7784582 w 8023328"/>
              <a:gd name="connsiteY123" fmla="*/ 2010598 h 2380521"/>
              <a:gd name="connsiteX124" fmla="*/ 7796980 w 8023328"/>
              <a:gd name="connsiteY124" fmla="*/ 1996742 h 2380521"/>
              <a:gd name="connsiteX125" fmla="*/ 7726151 w 8023328"/>
              <a:gd name="connsiteY125" fmla="*/ 1996742 h 2380521"/>
              <a:gd name="connsiteX126" fmla="*/ 7740007 w 8023328"/>
              <a:gd name="connsiteY126" fmla="*/ 2010598 h 2380521"/>
              <a:gd name="connsiteX127" fmla="*/ 7726151 w 8023328"/>
              <a:gd name="connsiteY127" fmla="*/ 2022995 h 2380521"/>
              <a:gd name="connsiteX128" fmla="*/ 7713753 w 8023328"/>
              <a:gd name="connsiteY128" fmla="*/ 2010598 h 2380521"/>
              <a:gd name="connsiteX129" fmla="*/ 7726151 w 8023328"/>
              <a:gd name="connsiteY129" fmla="*/ 1996742 h 2380521"/>
              <a:gd name="connsiteX130" fmla="*/ 7654337 w 8023328"/>
              <a:gd name="connsiteY130" fmla="*/ 1996742 h 2380521"/>
              <a:gd name="connsiteX131" fmla="*/ 7669126 w 8023328"/>
              <a:gd name="connsiteY131" fmla="*/ 2010598 h 2380521"/>
              <a:gd name="connsiteX132" fmla="*/ 7654337 w 8023328"/>
              <a:gd name="connsiteY132" fmla="*/ 2022995 h 2380521"/>
              <a:gd name="connsiteX133" fmla="*/ 7639549 w 8023328"/>
              <a:gd name="connsiteY133" fmla="*/ 2010598 h 2380521"/>
              <a:gd name="connsiteX134" fmla="*/ 7654337 w 8023328"/>
              <a:gd name="connsiteY134" fmla="*/ 1996742 h 2380521"/>
              <a:gd name="connsiteX135" fmla="*/ 7583507 w 8023328"/>
              <a:gd name="connsiteY135" fmla="*/ 1996742 h 2380521"/>
              <a:gd name="connsiteX136" fmla="*/ 7598297 w 8023328"/>
              <a:gd name="connsiteY136" fmla="*/ 2010598 h 2380521"/>
              <a:gd name="connsiteX137" fmla="*/ 7583507 w 8023328"/>
              <a:gd name="connsiteY137" fmla="*/ 2022995 h 2380521"/>
              <a:gd name="connsiteX138" fmla="*/ 7568718 w 8023328"/>
              <a:gd name="connsiteY138" fmla="*/ 2010598 h 2380521"/>
              <a:gd name="connsiteX139" fmla="*/ 7583507 w 8023328"/>
              <a:gd name="connsiteY139" fmla="*/ 1996742 h 2380521"/>
              <a:gd name="connsiteX140" fmla="*/ 7512677 w 8023328"/>
              <a:gd name="connsiteY140" fmla="*/ 1996742 h 2380521"/>
              <a:gd name="connsiteX141" fmla="*/ 7527466 w 8023328"/>
              <a:gd name="connsiteY141" fmla="*/ 2010598 h 2380521"/>
              <a:gd name="connsiteX142" fmla="*/ 7512677 w 8023328"/>
              <a:gd name="connsiteY142" fmla="*/ 2022995 h 2380521"/>
              <a:gd name="connsiteX143" fmla="*/ 7497889 w 8023328"/>
              <a:gd name="connsiteY143" fmla="*/ 2010598 h 2380521"/>
              <a:gd name="connsiteX144" fmla="*/ 7512677 w 8023328"/>
              <a:gd name="connsiteY144" fmla="*/ 1996742 h 2380521"/>
              <a:gd name="connsiteX145" fmla="*/ 7796980 w 8023328"/>
              <a:gd name="connsiteY145" fmla="*/ 1925913 h 2380521"/>
              <a:gd name="connsiteX146" fmla="*/ 7810836 w 8023328"/>
              <a:gd name="connsiteY146" fmla="*/ 1939769 h 2380521"/>
              <a:gd name="connsiteX147" fmla="*/ 7796980 w 8023328"/>
              <a:gd name="connsiteY147" fmla="*/ 1952166 h 2380521"/>
              <a:gd name="connsiteX148" fmla="*/ 7784582 w 8023328"/>
              <a:gd name="connsiteY148" fmla="*/ 1939769 h 2380521"/>
              <a:gd name="connsiteX149" fmla="*/ 7796980 w 8023328"/>
              <a:gd name="connsiteY149" fmla="*/ 1925913 h 2380521"/>
              <a:gd name="connsiteX150" fmla="*/ 7726151 w 8023328"/>
              <a:gd name="connsiteY150" fmla="*/ 1925913 h 2380521"/>
              <a:gd name="connsiteX151" fmla="*/ 7740007 w 8023328"/>
              <a:gd name="connsiteY151" fmla="*/ 1939769 h 2380521"/>
              <a:gd name="connsiteX152" fmla="*/ 7726151 w 8023328"/>
              <a:gd name="connsiteY152" fmla="*/ 1952166 h 2380521"/>
              <a:gd name="connsiteX153" fmla="*/ 7713753 w 8023328"/>
              <a:gd name="connsiteY153" fmla="*/ 1939769 h 2380521"/>
              <a:gd name="connsiteX154" fmla="*/ 7726151 w 8023328"/>
              <a:gd name="connsiteY154" fmla="*/ 1925913 h 2380521"/>
              <a:gd name="connsiteX155" fmla="*/ 7654337 w 8023328"/>
              <a:gd name="connsiteY155" fmla="*/ 1925913 h 2380521"/>
              <a:gd name="connsiteX156" fmla="*/ 7669126 w 8023328"/>
              <a:gd name="connsiteY156" fmla="*/ 1939769 h 2380521"/>
              <a:gd name="connsiteX157" fmla="*/ 7654337 w 8023328"/>
              <a:gd name="connsiteY157" fmla="*/ 1952166 h 2380521"/>
              <a:gd name="connsiteX158" fmla="*/ 7639549 w 8023328"/>
              <a:gd name="connsiteY158" fmla="*/ 1939769 h 2380521"/>
              <a:gd name="connsiteX159" fmla="*/ 7654337 w 8023328"/>
              <a:gd name="connsiteY159" fmla="*/ 1925913 h 2380521"/>
              <a:gd name="connsiteX160" fmla="*/ 7583507 w 8023328"/>
              <a:gd name="connsiteY160" fmla="*/ 1925913 h 2380521"/>
              <a:gd name="connsiteX161" fmla="*/ 7598297 w 8023328"/>
              <a:gd name="connsiteY161" fmla="*/ 1939769 h 2380521"/>
              <a:gd name="connsiteX162" fmla="*/ 7583507 w 8023328"/>
              <a:gd name="connsiteY162" fmla="*/ 1952166 h 2380521"/>
              <a:gd name="connsiteX163" fmla="*/ 7568718 w 8023328"/>
              <a:gd name="connsiteY163" fmla="*/ 1939769 h 2380521"/>
              <a:gd name="connsiteX164" fmla="*/ 7583507 w 8023328"/>
              <a:gd name="connsiteY164" fmla="*/ 1925913 h 2380521"/>
              <a:gd name="connsiteX165" fmla="*/ 7512677 w 8023328"/>
              <a:gd name="connsiteY165" fmla="*/ 1925913 h 2380521"/>
              <a:gd name="connsiteX166" fmla="*/ 7527466 w 8023328"/>
              <a:gd name="connsiteY166" fmla="*/ 1939769 h 2380521"/>
              <a:gd name="connsiteX167" fmla="*/ 7512677 w 8023328"/>
              <a:gd name="connsiteY167" fmla="*/ 1952166 h 2380521"/>
              <a:gd name="connsiteX168" fmla="*/ 7497889 w 8023328"/>
              <a:gd name="connsiteY168" fmla="*/ 1939769 h 2380521"/>
              <a:gd name="connsiteX169" fmla="*/ 7512677 w 8023328"/>
              <a:gd name="connsiteY169" fmla="*/ 1925913 h 2380521"/>
              <a:gd name="connsiteX170" fmla="*/ 7440913 w 8023328"/>
              <a:gd name="connsiteY170" fmla="*/ 1925913 h 2380521"/>
              <a:gd name="connsiteX171" fmla="*/ 7453310 w 8023328"/>
              <a:gd name="connsiteY171" fmla="*/ 1939769 h 2380521"/>
              <a:gd name="connsiteX172" fmla="*/ 7440913 w 8023328"/>
              <a:gd name="connsiteY172" fmla="*/ 1952166 h 2380521"/>
              <a:gd name="connsiteX173" fmla="*/ 7427057 w 8023328"/>
              <a:gd name="connsiteY173" fmla="*/ 1939769 h 2380521"/>
              <a:gd name="connsiteX174" fmla="*/ 7440913 w 8023328"/>
              <a:gd name="connsiteY174" fmla="*/ 1925913 h 2380521"/>
              <a:gd name="connsiteX175" fmla="*/ 7726151 w 8023328"/>
              <a:gd name="connsiteY175" fmla="*/ 1855081 h 2380521"/>
              <a:gd name="connsiteX176" fmla="*/ 7740007 w 8023328"/>
              <a:gd name="connsiteY176" fmla="*/ 1868937 h 2380521"/>
              <a:gd name="connsiteX177" fmla="*/ 7726151 w 8023328"/>
              <a:gd name="connsiteY177" fmla="*/ 1881334 h 2380521"/>
              <a:gd name="connsiteX178" fmla="*/ 7713753 w 8023328"/>
              <a:gd name="connsiteY178" fmla="*/ 1868937 h 2380521"/>
              <a:gd name="connsiteX179" fmla="*/ 7726151 w 8023328"/>
              <a:gd name="connsiteY179" fmla="*/ 1855081 h 2380521"/>
              <a:gd name="connsiteX180" fmla="*/ 7654337 w 8023328"/>
              <a:gd name="connsiteY180" fmla="*/ 1855081 h 2380521"/>
              <a:gd name="connsiteX181" fmla="*/ 7669126 w 8023328"/>
              <a:gd name="connsiteY181" fmla="*/ 1868937 h 2380521"/>
              <a:gd name="connsiteX182" fmla="*/ 7654337 w 8023328"/>
              <a:gd name="connsiteY182" fmla="*/ 1881334 h 2380521"/>
              <a:gd name="connsiteX183" fmla="*/ 7639549 w 8023328"/>
              <a:gd name="connsiteY183" fmla="*/ 1868937 h 2380521"/>
              <a:gd name="connsiteX184" fmla="*/ 7654337 w 8023328"/>
              <a:gd name="connsiteY184" fmla="*/ 1855081 h 2380521"/>
              <a:gd name="connsiteX185" fmla="*/ 7583507 w 8023328"/>
              <a:gd name="connsiteY185" fmla="*/ 1855081 h 2380521"/>
              <a:gd name="connsiteX186" fmla="*/ 7598297 w 8023328"/>
              <a:gd name="connsiteY186" fmla="*/ 1868937 h 2380521"/>
              <a:gd name="connsiteX187" fmla="*/ 7583507 w 8023328"/>
              <a:gd name="connsiteY187" fmla="*/ 1881334 h 2380521"/>
              <a:gd name="connsiteX188" fmla="*/ 7568718 w 8023328"/>
              <a:gd name="connsiteY188" fmla="*/ 1868937 h 2380521"/>
              <a:gd name="connsiteX189" fmla="*/ 7583507 w 8023328"/>
              <a:gd name="connsiteY189" fmla="*/ 1855081 h 2380521"/>
              <a:gd name="connsiteX190" fmla="*/ 7512677 w 8023328"/>
              <a:gd name="connsiteY190" fmla="*/ 1855081 h 2380521"/>
              <a:gd name="connsiteX191" fmla="*/ 7527466 w 8023328"/>
              <a:gd name="connsiteY191" fmla="*/ 1868937 h 2380521"/>
              <a:gd name="connsiteX192" fmla="*/ 7512677 w 8023328"/>
              <a:gd name="connsiteY192" fmla="*/ 1881334 h 2380521"/>
              <a:gd name="connsiteX193" fmla="*/ 7497889 w 8023328"/>
              <a:gd name="connsiteY193" fmla="*/ 1868937 h 2380521"/>
              <a:gd name="connsiteX194" fmla="*/ 7512677 w 8023328"/>
              <a:gd name="connsiteY194" fmla="*/ 1855081 h 2380521"/>
              <a:gd name="connsiteX195" fmla="*/ 7440913 w 8023328"/>
              <a:gd name="connsiteY195" fmla="*/ 1855081 h 2380521"/>
              <a:gd name="connsiteX196" fmla="*/ 7453310 w 8023328"/>
              <a:gd name="connsiteY196" fmla="*/ 1868937 h 2380521"/>
              <a:gd name="connsiteX197" fmla="*/ 7440913 w 8023328"/>
              <a:gd name="connsiteY197" fmla="*/ 1881334 h 2380521"/>
              <a:gd name="connsiteX198" fmla="*/ 7427057 w 8023328"/>
              <a:gd name="connsiteY198" fmla="*/ 1868937 h 2380521"/>
              <a:gd name="connsiteX199" fmla="*/ 7440913 w 8023328"/>
              <a:gd name="connsiteY199" fmla="*/ 1855081 h 2380521"/>
              <a:gd name="connsiteX200" fmla="*/ 7654337 w 8023328"/>
              <a:gd name="connsiteY200" fmla="*/ 1780878 h 2380521"/>
              <a:gd name="connsiteX201" fmla="*/ 7669126 w 8023328"/>
              <a:gd name="connsiteY201" fmla="*/ 1793275 h 2380521"/>
              <a:gd name="connsiteX202" fmla="*/ 7654337 w 8023328"/>
              <a:gd name="connsiteY202" fmla="*/ 1807131 h 2380521"/>
              <a:gd name="connsiteX203" fmla="*/ 7639549 w 8023328"/>
              <a:gd name="connsiteY203" fmla="*/ 1793275 h 2380521"/>
              <a:gd name="connsiteX204" fmla="*/ 7654337 w 8023328"/>
              <a:gd name="connsiteY204" fmla="*/ 1780878 h 2380521"/>
              <a:gd name="connsiteX205" fmla="*/ 7583507 w 8023328"/>
              <a:gd name="connsiteY205" fmla="*/ 1780878 h 2380521"/>
              <a:gd name="connsiteX206" fmla="*/ 7598297 w 8023328"/>
              <a:gd name="connsiteY206" fmla="*/ 1793275 h 2380521"/>
              <a:gd name="connsiteX207" fmla="*/ 7583507 w 8023328"/>
              <a:gd name="connsiteY207" fmla="*/ 1807131 h 2380521"/>
              <a:gd name="connsiteX208" fmla="*/ 7568718 w 8023328"/>
              <a:gd name="connsiteY208" fmla="*/ 1793275 h 2380521"/>
              <a:gd name="connsiteX209" fmla="*/ 7583507 w 8023328"/>
              <a:gd name="connsiteY209" fmla="*/ 1780878 h 2380521"/>
              <a:gd name="connsiteX210" fmla="*/ 7511745 w 8023328"/>
              <a:gd name="connsiteY210" fmla="*/ 1780878 h 2380521"/>
              <a:gd name="connsiteX211" fmla="*/ 7524143 w 8023328"/>
              <a:gd name="connsiteY211" fmla="*/ 1793275 h 2380521"/>
              <a:gd name="connsiteX212" fmla="*/ 7511745 w 8023328"/>
              <a:gd name="connsiteY212" fmla="*/ 1807131 h 2380521"/>
              <a:gd name="connsiteX213" fmla="*/ 7497889 w 8023328"/>
              <a:gd name="connsiteY213" fmla="*/ 1793275 h 2380521"/>
              <a:gd name="connsiteX214" fmla="*/ 7511745 w 8023328"/>
              <a:gd name="connsiteY214" fmla="*/ 1780878 h 2380521"/>
              <a:gd name="connsiteX215" fmla="*/ 7440913 w 8023328"/>
              <a:gd name="connsiteY215" fmla="*/ 1780878 h 2380521"/>
              <a:gd name="connsiteX216" fmla="*/ 7453310 w 8023328"/>
              <a:gd name="connsiteY216" fmla="*/ 1793275 h 2380521"/>
              <a:gd name="connsiteX217" fmla="*/ 7440913 w 8023328"/>
              <a:gd name="connsiteY217" fmla="*/ 1807131 h 2380521"/>
              <a:gd name="connsiteX218" fmla="*/ 7427057 w 8023328"/>
              <a:gd name="connsiteY218" fmla="*/ 1793275 h 2380521"/>
              <a:gd name="connsiteX219" fmla="*/ 7440913 w 8023328"/>
              <a:gd name="connsiteY219" fmla="*/ 1780878 h 2380521"/>
              <a:gd name="connsiteX220" fmla="*/ 7370084 w 8023328"/>
              <a:gd name="connsiteY220" fmla="*/ 1780878 h 2380521"/>
              <a:gd name="connsiteX221" fmla="*/ 7382481 w 8023328"/>
              <a:gd name="connsiteY221" fmla="*/ 1793275 h 2380521"/>
              <a:gd name="connsiteX222" fmla="*/ 7370084 w 8023328"/>
              <a:gd name="connsiteY222" fmla="*/ 1807131 h 2380521"/>
              <a:gd name="connsiteX223" fmla="*/ 7356228 w 8023328"/>
              <a:gd name="connsiteY223" fmla="*/ 1793275 h 2380521"/>
              <a:gd name="connsiteX224" fmla="*/ 7370084 w 8023328"/>
              <a:gd name="connsiteY224" fmla="*/ 1780878 h 2380521"/>
              <a:gd name="connsiteX225" fmla="*/ 7294422 w 8023328"/>
              <a:gd name="connsiteY225" fmla="*/ 1780878 h 2380521"/>
              <a:gd name="connsiteX226" fmla="*/ 7308278 w 8023328"/>
              <a:gd name="connsiteY226" fmla="*/ 1793275 h 2380521"/>
              <a:gd name="connsiteX227" fmla="*/ 7294422 w 8023328"/>
              <a:gd name="connsiteY227" fmla="*/ 1807131 h 2380521"/>
              <a:gd name="connsiteX228" fmla="*/ 7282025 w 8023328"/>
              <a:gd name="connsiteY228" fmla="*/ 1793275 h 2380521"/>
              <a:gd name="connsiteX229" fmla="*/ 7294422 w 8023328"/>
              <a:gd name="connsiteY229" fmla="*/ 1780878 h 2380521"/>
              <a:gd name="connsiteX230" fmla="*/ 7654337 w 8023328"/>
              <a:gd name="connsiteY230" fmla="*/ 1710049 h 2380521"/>
              <a:gd name="connsiteX231" fmla="*/ 7669126 w 8023328"/>
              <a:gd name="connsiteY231" fmla="*/ 1722446 h 2380521"/>
              <a:gd name="connsiteX232" fmla="*/ 7654337 w 8023328"/>
              <a:gd name="connsiteY232" fmla="*/ 1736302 h 2380521"/>
              <a:gd name="connsiteX233" fmla="*/ 7639549 w 8023328"/>
              <a:gd name="connsiteY233" fmla="*/ 1722446 h 2380521"/>
              <a:gd name="connsiteX234" fmla="*/ 7654337 w 8023328"/>
              <a:gd name="connsiteY234" fmla="*/ 1710049 h 2380521"/>
              <a:gd name="connsiteX235" fmla="*/ 7583507 w 8023328"/>
              <a:gd name="connsiteY235" fmla="*/ 1710049 h 2380521"/>
              <a:gd name="connsiteX236" fmla="*/ 7598297 w 8023328"/>
              <a:gd name="connsiteY236" fmla="*/ 1722446 h 2380521"/>
              <a:gd name="connsiteX237" fmla="*/ 7583507 w 8023328"/>
              <a:gd name="connsiteY237" fmla="*/ 1736302 h 2380521"/>
              <a:gd name="connsiteX238" fmla="*/ 7568718 w 8023328"/>
              <a:gd name="connsiteY238" fmla="*/ 1722446 h 2380521"/>
              <a:gd name="connsiteX239" fmla="*/ 7583507 w 8023328"/>
              <a:gd name="connsiteY239" fmla="*/ 1710049 h 2380521"/>
              <a:gd name="connsiteX240" fmla="*/ 7511745 w 8023328"/>
              <a:gd name="connsiteY240" fmla="*/ 1710049 h 2380521"/>
              <a:gd name="connsiteX241" fmla="*/ 7524143 w 8023328"/>
              <a:gd name="connsiteY241" fmla="*/ 1722446 h 2380521"/>
              <a:gd name="connsiteX242" fmla="*/ 7511745 w 8023328"/>
              <a:gd name="connsiteY242" fmla="*/ 1736302 h 2380521"/>
              <a:gd name="connsiteX243" fmla="*/ 7497889 w 8023328"/>
              <a:gd name="connsiteY243" fmla="*/ 1722446 h 2380521"/>
              <a:gd name="connsiteX244" fmla="*/ 7511745 w 8023328"/>
              <a:gd name="connsiteY244" fmla="*/ 1710049 h 2380521"/>
              <a:gd name="connsiteX245" fmla="*/ 7440913 w 8023328"/>
              <a:gd name="connsiteY245" fmla="*/ 1710049 h 2380521"/>
              <a:gd name="connsiteX246" fmla="*/ 7453310 w 8023328"/>
              <a:gd name="connsiteY246" fmla="*/ 1722446 h 2380521"/>
              <a:gd name="connsiteX247" fmla="*/ 7440913 w 8023328"/>
              <a:gd name="connsiteY247" fmla="*/ 1736302 h 2380521"/>
              <a:gd name="connsiteX248" fmla="*/ 7427057 w 8023328"/>
              <a:gd name="connsiteY248" fmla="*/ 1722446 h 2380521"/>
              <a:gd name="connsiteX249" fmla="*/ 7440913 w 8023328"/>
              <a:gd name="connsiteY249" fmla="*/ 1710049 h 2380521"/>
              <a:gd name="connsiteX250" fmla="*/ 7370084 w 8023328"/>
              <a:gd name="connsiteY250" fmla="*/ 1710049 h 2380521"/>
              <a:gd name="connsiteX251" fmla="*/ 7382481 w 8023328"/>
              <a:gd name="connsiteY251" fmla="*/ 1722446 h 2380521"/>
              <a:gd name="connsiteX252" fmla="*/ 7370084 w 8023328"/>
              <a:gd name="connsiteY252" fmla="*/ 1736302 h 2380521"/>
              <a:gd name="connsiteX253" fmla="*/ 7356228 w 8023328"/>
              <a:gd name="connsiteY253" fmla="*/ 1722446 h 2380521"/>
              <a:gd name="connsiteX254" fmla="*/ 7370084 w 8023328"/>
              <a:gd name="connsiteY254" fmla="*/ 1710049 h 2380521"/>
              <a:gd name="connsiteX255" fmla="*/ 7294422 w 8023328"/>
              <a:gd name="connsiteY255" fmla="*/ 1710049 h 2380521"/>
              <a:gd name="connsiteX256" fmla="*/ 7308278 w 8023328"/>
              <a:gd name="connsiteY256" fmla="*/ 1722446 h 2380521"/>
              <a:gd name="connsiteX257" fmla="*/ 7294422 w 8023328"/>
              <a:gd name="connsiteY257" fmla="*/ 1736302 h 2380521"/>
              <a:gd name="connsiteX258" fmla="*/ 7282025 w 8023328"/>
              <a:gd name="connsiteY258" fmla="*/ 1722446 h 2380521"/>
              <a:gd name="connsiteX259" fmla="*/ 7294422 w 8023328"/>
              <a:gd name="connsiteY259" fmla="*/ 1710049 h 2380521"/>
              <a:gd name="connsiteX260" fmla="*/ 7223591 w 8023328"/>
              <a:gd name="connsiteY260" fmla="*/ 1710049 h 2380521"/>
              <a:gd name="connsiteX261" fmla="*/ 7237447 w 8023328"/>
              <a:gd name="connsiteY261" fmla="*/ 1722446 h 2380521"/>
              <a:gd name="connsiteX262" fmla="*/ 7223591 w 8023328"/>
              <a:gd name="connsiteY262" fmla="*/ 1736302 h 2380521"/>
              <a:gd name="connsiteX263" fmla="*/ 7211194 w 8023328"/>
              <a:gd name="connsiteY263" fmla="*/ 1722446 h 2380521"/>
              <a:gd name="connsiteX264" fmla="*/ 7223591 w 8023328"/>
              <a:gd name="connsiteY264" fmla="*/ 1710049 h 2380521"/>
              <a:gd name="connsiteX265" fmla="*/ 7583507 w 8023328"/>
              <a:gd name="connsiteY265" fmla="*/ 1639217 h 2380521"/>
              <a:gd name="connsiteX266" fmla="*/ 7598297 w 8023328"/>
              <a:gd name="connsiteY266" fmla="*/ 1651614 h 2380521"/>
              <a:gd name="connsiteX267" fmla="*/ 7583507 w 8023328"/>
              <a:gd name="connsiteY267" fmla="*/ 1665470 h 2380521"/>
              <a:gd name="connsiteX268" fmla="*/ 7568718 w 8023328"/>
              <a:gd name="connsiteY268" fmla="*/ 1651614 h 2380521"/>
              <a:gd name="connsiteX269" fmla="*/ 7583507 w 8023328"/>
              <a:gd name="connsiteY269" fmla="*/ 1639217 h 2380521"/>
              <a:gd name="connsiteX270" fmla="*/ 7511745 w 8023328"/>
              <a:gd name="connsiteY270" fmla="*/ 1639217 h 2380521"/>
              <a:gd name="connsiteX271" fmla="*/ 7524143 w 8023328"/>
              <a:gd name="connsiteY271" fmla="*/ 1651614 h 2380521"/>
              <a:gd name="connsiteX272" fmla="*/ 7511745 w 8023328"/>
              <a:gd name="connsiteY272" fmla="*/ 1665470 h 2380521"/>
              <a:gd name="connsiteX273" fmla="*/ 7497889 w 8023328"/>
              <a:gd name="connsiteY273" fmla="*/ 1651614 h 2380521"/>
              <a:gd name="connsiteX274" fmla="*/ 7511745 w 8023328"/>
              <a:gd name="connsiteY274" fmla="*/ 1639217 h 2380521"/>
              <a:gd name="connsiteX275" fmla="*/ 7440913 w 8023328"/>
              <a:gd name="connsiteY275" fmla="*/ 1639217 h 2380521"/>
              <a:gd name="connsiteX276" fmla="*/ 7453310 w 8023328"/>
              <a:gd name="connsiteY276" fmla="*/ 1651614 h 2380521"/>
              <a:gd name="connsiteX277" fmla="*/ 7440913 w 8023328"/>
              <a:gd name="connsiteY277" fmla="*/ 1665470 h 2380521"/>
              <a:gd name="connsiteX278" fmla="*/ 7427057 w 8023328"/>
              <a:gd name="connsiteY278" fmla="*/ 1651614 h 2380521"/>
              <a:gd name="connsiteX279" fmla="*/ 7440913 w 8023328"/>
              <a:gd name="connsiteY279" fmla="*/ 1639217 h 2380521"/>
              <a:gd name="connsiteX280" fmla="*/ 7370084 w 8023328"/>
              <a:gd name="connsiteY280" fmla="*/ 1639217 h 2380521"/>
              <a:gd name="connsiteX281" fmla="*/ 7382481 w 8023328"/>
              <a:gd name="connsiteY281" fmla="*/ 1651614 h 2380521"/>
              <a:gd name="connsiteX282" fmla="*/ 7370084 w 8023328"/>
              <a:gd name="connsiteY282" fmla="*/ 1665470 h 2380521"/>
              <a:gd name="connsiteX283" fmla="*/ 7356228 w 8023328"/>
              <a:gd name="connsiteY283" fmla="*/ 1651614 h 2380521"/>
              <a:gd name="connsiteX284" fmla="*/ 7370084 w 8023328"/>
              <a:gd name="connsiteY284" fmla="*/ 1639217 h 2380521"/>
              <a:gd name="connsiteX285" fmla="*/ 7294422 w 8023328"/>
              <a:gd name="connsiteY285" fmla="*/ 1639217 h 2380521"/>
              <a:gd name="connsiteX286" fmla="*/ 7308278 w 8023328"/>
              <a:gd name="connsiteY286" fmla="*/ 1651614 h 2380521"/>
              <a:gd name="connsiteX287" fmla="*/ 7294422 w 8023328"/>
              <a:gd name="connsiteY287" fmla="*/ 1665470 h 2380521"/>
              <a:gd name="connsiteX288" fmla="*/ 7282025 w 8023328"/>
              <a:gd name="connsiteY288" fmla="*/ 1651614 h 2380521"/>
              <a:gd name="connsiteX289" fmla="*/ 7294422 w 8023328"/>
              <a:gd name="connsiteY289" fmla="*/ 1639217 h 2380521"/>
              <a:gd name="connsiteX290" fmla="*/ 7223591 w 8023328"/>
              <a:gd name="connsiteY290" fmla="*/ 1639217 h 2380521"/>
              <a:gd name="connsiteX291" fmla="*/ 7237447 w 8023328"/>
              <a:gd name="connsiteY291" fmla="*/ 1651614 h 2380521"/>
              <a:gd name="connsiteX292" fmla="*/ 7223591 w 8023328"/>
              <a:gd name="connsiteY292" fmla="*/ 1665470 h 2380521"/>
              <a:gd name="connsiteX293" fmla="*/ 7211194 w 8023328"/>
              <a:gd name="connsiteY293" fmla="*/ 1651614 h 2380521"/>
              <a:gd name="connsiteX294" fmla="*/ 7223591 w 8023328"/>
              <a:gd name="connsiteY294" fmla="*/ 1639217 h 2380521"/>
              <a:gd name="connsiteX295" fmla="*/ 7152761 w 8023328"/>
              <a:gd name="connsiteY295" fmla="*/ 1639217 h 2380521"/>
              <a:gd name="connsiteX296" fmla="*/ 7166617 w 8023328"/>
              <a:gd name="connsiteY296" fmla="*/ 1651614 h 2380521"/>
              <a:gd name="connsiteX297" fmla="*/ 7152761 w 8023328"/>
              <a:gd name="connsiteY297" fmla="*/ 1665470 h 2380521"/>
              <a:gd name="connsiteX298" fmla="*/ 7140364 w 8023328"/>
              <a:gd name="connsiteY298" fmla="*/ 1651614 h 2380521"/>
              <a:gd name="connsiteX299" fmla="*/ 7152761 w 8023328"/>
              <a:gd name="connsiteY299" fmla="*/ 1639217 h 2380521"/>
              <a:gd name="connsiteX300" fmla="*/ 7511745 w 8023328"/>
              <a:gd name="connsiteY300" fmla="*/ 1568388 h 2380521"/>
              <a:gd name="connsiteX301" fmla="*/ 7524143 w 8023328"/>
              <a:gd name="connsiteY301" fmla="*/ 1583176 h 2380521"/>
              <a:gd name="connsiteX302" fmla="*/ 7511745 w 8023328"/>
              <a:gd name="connsiteY302" fmla="*/ 1597964 h 2380521"/>
              <a:gd name="connsiteX303" fmla="*/ 7497889 w 8023328"/>
              <a:gd name="connsiteY303" fmla="*/ 1583176 h 2380521"/>
              <a:gd name="connsiteX304" fmla="*/ 7511745 w 8023328"/>
              <a:gd name="connsiteY304" fmla="*/ 1568388 h 2380521"/>
              <a:gd name="connsiteX305" fmla="*/ 7440913 w 8023328"/>
              <a:gd name="connsiteY305" fmla="*/ 1568388 h 2380521"/>
              <a:gd name="connsiteX306" fmla="*/ 7453310 w 8023328"/>
              <a:gd name="connsiteY306" fmla="*/ 1583176 h 2380521"/>
              <a:gd name="connsiteX307" fmla="*/ 7440913 w 8023328"/>
              <a:gd name="connsiteY307" fmla="*/ 1597964 h 2380521"/>
              <a:gd name="connsiteX308" fmla="*/ 7427057 w 8023328"/>
              <a:gd name="connsiteY308" fmla="*/ 1583176 h 2380521"/>
              <a:gd name="connsiteX309" fmla="*/ 7440913 w 8023328"/>
              <a:gd name="connsiteY309" fmla="*/ 1568388 h 2380521"/>
              <a:gd name="connsiteX310" fmla="*/ 7370084 w 8023328"/>
              <a:gd name="connsiteY310" fmla="*/ 1568388 h 2380521"/>
              <a:gd name="connsiteX311" fmla="*/ 7382481 w 8023328"/>
              <a:gd name="connsiteY311" fmla="*/ 1583176 h 2380521"/>
              <a:gd name="connsiteX312" fmla="*/ 7370084 w 8023328"/>
              <a:gd name="connsiteY312" fmla="*/ 1597964 h 2380521"/>
              <a:gd name="connsiteX313" fmla="*/ 7356228 w 8023328"/>
              <a:gd name="connsiteY313" fmla="*/ 1583176 h 2380521"/>
              <a:gd name="connsiteX314" fmla="*/ 7370084 w 8023328"/>
              <a:gd name="connsiteY314" fmla="*/ 1568388 h 2380521"/>
              <a:gd name="connsiteX315" fmla="*/ 7294422 w 8023328"/>
              <a:gd name="connsiteY315" fmla="*/ 1568388 h 2380521"/>
              <a:gd name="connsiteX316" fmla="*/ 7308278 w 8023328"/>
              <a:gd name="connsiteY316" fmla="*/ 1583176 h 2380521"/>
              <a:gd name="connsiteX317" fmla="*/ 7294422 w 8023328"/>
              <a:gd name="connsiteY317" fmla="*/ 1597964 h 2380521"/>
              <a:gd name="connsiteX318" fmla="*/ 7282025 w 8023328"/>
              <a:gd name="connsiteY318" fmla="*/ 1583176 h 2380521"/>
              <a:gd name="connsiteX319" fmla="*/ 7294422 w 8023328"/>
              <a:gd name="connsiteY319" fmla="*/ 1568388 h 2380521"/>
              <a:gd name="connsiteX320" fmla="*/ 7223591 w 8023328"/>
              <a:gd name="connsiteY320" fmla="*/ 1568388 h 2380521"/>
              <a:gd name="connsiteX321" fmla="*/ 7237447 w 8023328"/>
              <a:gd name="connsiteY321" fmla="*/ 1583176 h 2380521"/>
              <a:gd name="connsiteX322" fmla="*/ 7223591 w 8023328"/>
              <a:gd name="connsiteY322" fmla="*/ 1597964 h 2380521"/>
              <a:gd name="connsiteX323" fmla="*/ 7211194 w 8023328"/>
              <a:gd name="connsiteY323" fmla="*/ 1583176 h 2380521"/>
              <a:gd name="connsiteX324" fmla="*/ 7223591 w 8023328"/>
              <a:gd name="connsiteY324" fmla="*/ 1568388 h 2380521"/>
              <a:gd name="connsiteX325" fmla="*/ 7152761 w 8023328"/>
              <a:gd name="connsiteY325" fmla="*/ 1568388 h 2380521"/>
              <a:gd name="connsiteX326" fmla="*/ 7166617 w 8023328"/>
              <a:gd name="connsiteY326" fmla="*/ 1580785 h 2380521"/>
              <a:gd name="connsiteX327" fmla="*/ 7152761 w 8023328"/>
              <a:gd name="connsiteY327" fmla="*/ 1594641 h 2380521"/>
              <a:gd name="connsiteX328" fmla="*/ 7140364 w 8023328"/>
              <a:gd name="connsiteY328" fmla="*/ 1580785 h 2380521"/>
              <a:gd name="connsiteX329" fmla="*/ 7152761 w 8023328"/>
              <a:gd name="connsiteY329" fmla="*/ 1568388 h 2380521"/>
              <a:gd name="connsiteX330" fmla="*/ 7084322 w 8023328"/>
              <a:gd name="connsiteY330" fmla="*/ 1568388 h 2380521"/>
              <a:gd name="connsiteX331" fmla="*/ 7099111 w 8023328"/>
              <a:gd name="connsiteY331" fmla="*/ 1580785 h 2380521"/>
              <a:gd name="connsiteX332" fmla="*/ 7084322 w 8023328"/>
              <a:gd name="connsiteY332" fmla="*/ 1594641 h 2380521"/>
              <a:gd name="connsiteX333" fmla="*/ 7069533 w 8023328"/>
              <a:gd name="connsiteY333" fmla="*/ 1580785 h 2380521"/>
              <a:gd name="connsiteX334" fmla="*/ 7084322 w 8023328"/>
              <a:gd name="connsiteY334" fmla="*/ 1568388 h 2380521"/>
              <a:gd name="connsiteX335" fmla="*/ 7440913 w 8023328"/>
              <a:gd name="connsiteY335" fmla="*/ 1494185 h 2380521"/>
              <a:gd name="connsiteX336" fmla="*/ 7453310 w 8023328"/>
              <a:gd name="connsiteY336" fmla="*/ 1508973 h 2380521"/>
              <a:gd name="connsiteX337" fmla="*/ 7440913 w 8023328"/>
              <a:gd name="connsiteY337" fmla="*/ 1523761 h 2380521"/>
              <a:gd name="connsiteX338" fmla="*/ 7427057 w 8023328"/>
              <a:gd name="connsiteY338" fmla="*/ 1508973 h 2380521"/>
              <a:gd name="connsiteX339" fmla="*/ 7440913 w 8023328"/>
              <a:gd name="connsiteY339" fmla="*/ 1494185 h 2380521"/>
              <a:gd name="connsiteX340" fmla="*/ 7370084 w 8023328"/>
              <a:gd name="connsiteY340" fmla="*/ 1494185 h 2380521"/>
              <a:gd name="connsiteX341" fmla="*/ 7382481 w 8023328"/>
              <a:gd name="connsiteY341" fmla="*/ 1508973 h 2380521"/>
              <a:gd name="connsiteX342" fmla="*/ 7370084 w 8023328"/>
              <a:gd name="connsiteY342" fmla="*/ 1523761 h 2380521"/>
              <a:gd name="connsiteX343" fmla="*/ 7356228 w 8023328"/>
              <a:gd name="connsiteY343" fmla="*/ 1508973 h 2380521"/>
              <a:gd name="connsiteX344" fmla="*/ 7370084 w 8023328"/>
              <a:gd name="connsiteY344" fmla="*/ 1494185 h 2380521"/>
              <a:gd name="connsiteX345" fmla="*/ 7294422 w 8023328"/>
              <a:gd name="connsiteY345" fmla="*/ 1494185 h 2380521"/>
              <a:gd name="connsiteX346" fmla="*/ 7308278 w 8023328"/>
              <a:gd name="connsiteY346" fmla="*/ 1508973 h 2380521"/>
              <a:gd name="connsiteX347" fmla="*/ 7294422 w 8023328"/>
              <a:gd name="connsiteY347" fmla="*/ 1523761 h 2380521"/>
              <a:gd name="connsiteX348" fmla="*/ 7282025 w 8023328"/>
              <a:gd name="connsiteY348" fmla="*/ 1508973 h 2380521"/>
              <a:gd name="connsiteX349" fmla="*/ 7294422 w 8023328"/>
              <a:gd name="connsiteY349" fmla="*/ 1494185 h 2380521"/>
              <a:gd name="connsiteX350" fmla="*/ 7223591 w 8023328"/>
              <a:gd name="connsiteY350" fmla="*/ 1494185 h 2380521"/>
              <a:gd name="connsiteX351" fmla="*/ 7237447 w 8023328"/>
              <a:gd name="connsiteY351" fmla="*/ 1508973 h 2380521"/>
              <a:gd name="connsiteX352" fmla="*/ 7223591 w 8023328"/>
              <a:gd name="connsiteY352" fmla="*/ 1523761 h 2380521"/>
              <a:gd name="connsiteX353" fmla="*/ 7211194 w 8023328"/>
              <a:gd name="connsiteY353" fmla="*/ 1508973 h 2380521"/>
              <a:gd name="connsiteX354" fmla="*/ 7223591 w 8023328"/>
              <a:gd name="connsiteY354" fmla="*/ 1494185 h 2380521"/>
              <a:gd name="connsiteX355" fmla="*/ 7152761 w 8023328"/>
              <a:gd name="connsiteY355" fmla="*/ 1494185 h 2380521"/>
              <a:gd name="connsiteX356" fmla="*/ 7166617 w 8023328"/>
              <a:gd name="connsiteY356" fmla="*/ 1508973 h 2380521"/>
              <a:gd name="connsiteX357" fmla="*/ 7152761 w 8023328"/>
              <a:gd name="connsiteY357" fmla="*/ 1523761 h 2380521"/>
              <a:gd name="connsiteX358" fmla="*/ 7140364 w 8023328"/>
              <a:gd name="connsiteY358" fmla="*/ 1508973 h 2380521"/>
              <a:gd name="connsiteX359" fmla="*/ 7152761 w 8023328"/>
              <a:gd name="connsiteY359" fmla="*/ 1494185 h 2380521"/>
              <a:gd name="connsiteX360" fmla="*/ 7084322 w 8023328"/>
              <a:gd name="connsiteY360" fmla="*/ 1494185 h 2380521"/>
              <a:gd name="connsiteX361" fmla="*/ 7099111 w 8023328"/>
              <a:gd name="connsiteY361" fmla="*/ 1508973 h 2380521"/>
              <a:gd name="connsiteX362" fmla="*/ 7084322 w 8023328"/>
              <a:gd name="connsiteY362" fmla="*/ 1523761 h 2380521"/>
              <a:gd name="connsiteX363" fmla="*/ 7069533 w 8023328"/>
              <a:gd name="connsiteY363" fmla="*/ 1508973 h 2380521"/>
              <a:gd name="connsiteX364" fmla="*/ 7084322 w 8023328"/>
              <a:gd name="connsiteY364" fmla="*/ 1494185 h 2380521"/>
              <a:gd name="connsiteX365" fmla="*/ 7013492 w 8023328"/>
              <a:gd name="connsiteY365" fmla="*/ 1494185 h 2380521"/>
              <a:gd name="connsiteX366" fmla="*/ 7028280 w 8023328"/>
              <a:gd name="connsiteY366" fmla="*/ 1508973 h 2380521"/>
              <a:gd name="connsiteX367" fmla="*/ 7013492 w 8023328"/>
              <a:gd name="connsiteY367" fmla="*/ 1523761 h 2380521"/>
              <a:gd name="connsiteX368" fmla="*/ 6998704 w 8023328"/>
              <a:gd name="connsiteY368" fmla="*/ 1508973 h 2380521"/>
              <a:gd name="connsiteX369" fmla="*/ 7013492 w 8023328"/>
              <a:gd name="connsiteY369" fmla="*/ 1494185 h 2380521"/>
              <a:gd name="connsiteX370" fmla="*/ 6939085 w 8023328"/>
              <a:gd name="connsiteY370" fmla="*/ 1494185 h 2380521"/>
              <a:gd name="connsiteX371" fmla="*/ 6950753 w 8023328"/>
              <a:gd name="connsiteY371" fmla="*/ 1508973 h 2380521"/>
              <a:gd name="connsiteX372" fmla="*/ 6939085 w 8023328"/>
              <a:gd name="connsiteY372" fmla="*/ 1523761 h 2380521"/>
              <a:gd name="connsiteX373" fmla="*/ 6924500 w 8023328"/>
              <a:gd name="connsiteY373" fmla="*/ 1508973 h 2380521"/>
              <a:gd name="connsiteX374" fmla="*/ 6939085 w 8023328"/>
              <a:gd name="connsiteY374" fmla="*/ 1494185 h 2380521"/>
              <a:gd name="connsiteX375" fmla="*/ 83229 w 8023328"/>
              <a:gd name="connsiteY375" fmla="*/ 1426727 h 2380521"/>
              <a:gd name="connsiteX376" fmla="*/ 97085 w 8023328"/>
              <a:gd name="connsiteY376" fmla="*/ 1439124 h 2380521"/>
              <a:gd name="connsiteX377" fmla="*/ 83229 w 8023328"/>
              <a:gd name="connsiteY377" fmla="*/ 1452980 h 2380521"/>
              <a:gd name="connsiteX378" fmla="*/ 70831 w 8023328"/>
              <a:gd name="connsiteY378" fmla="*/ 1439124 h 2380521"/>
              <a:gd name="connsiteX379" fmla="*/ 83229 w 8023328"/>
              <a:gd name="connsiteY379" fmla="*/ 1426727 h 2380521"/>
              <a:gd name="connsiteX380" fmla="*/ 11993 w 8023328"/>
              <a:gd name="connsiteY380" fmla="*/ 1426727 h 2380521"/>
              <a:gd name="connsiteX381" fmla="*/ 26234 w 8023328"/>
              <a:gd name="connsiteY381" fmla="*/ 1439124 h 2380521"/>
              <a:gd name="connsiteX382" fmla="*/ 11993 w 8023328"/>
              <a:gd name="connsiteY382" fmla="*/ 1452980 h 2380521"/>
              <a:gd name="connsiteX383" fmla="*/ 0 w 8023328"/>
              <a:gd name="connsiteY383" fmla="*/ 1439124 h 2380521"/>
              <a:gd name="connsiteX384" fmla="*/ 11993 w 8023328"/>
              <a:gd name="connsiteY384" fmla="*/ 1426727 h 2380521"/>
              <a:gd name="connsiteX385" fmla="*/ 7370084 w 8023328"/>
              <a:gd name="connsiteY385" fmla="*/ 1423353 h 2380521"/>
              <a:gd name="connsiteX386" fmla="*/ 7382481 w 8023328"/>
              <a:gd name="connsiteY386" fmla="*/ 1438142 h 2380521"/>
              <a:gd name="connsiteX387" fmla="*/ 7370084 w 8023328"/>
              <a:gd name="connsiteY387" fmla="*/ 1452931 h 2380521"/>
              <a:gd name="connsiteX388" fmla="*/ 7356228 w 8023328"/>
              <a:gd name="connsiteY388" fmla="*/ 1438142 h 2380521"/>
              <a:gd name="connsiteX389" fmla="*/ 7370084 w 8023328"/>
              <a:gd name="connsiteY389" fmla="*/ 1423353 h 2380521"/>
              <a:gd name="connsiteX390" fmla="*/ 7294422 w 8023328"/>
              <a:gd name="connsiteY390" fmla="*/ 1423353 h 2380521"/>
              <a:gd name="connsiteX391" fmla="*/ 7308278 w 8023328"/>
              <a:gd name="connsiteY391" fmla="*/ 1438142 h 2380521"/>
              <a:gd name="connsiteX392" fmla="*/ 7294422 w 8023328"/>
              <a:gd name="connsiteY392" fmla="*/ 1452931 h 2380521"/>
              <a:gd name="connsiteX393" fmla="*/ 7282025 w 8023328"/>
              <a:gd name="connsiteY393" fmla="*/ 1438142 h 2380521"/>
              <a:gd name="connsiteX394" fmla="*/ 7294422 w 8023328"/>
              <a:gd name="connsiteY394" fmla="*/ 1423353 h 2380521"/>
              <a:gd name="connsiteX395" fmla="*/ 7223591 w 8023328"/>
              <a:gd name="connsiteY395" fmla="*/ 1423353 h 2380521"/>
              <a:gd name="connsiteX396" fmla="*/ 7237447 w 8023328"/>
              <a:gd name="connsiteY396" fmla="*/ 1438142 h 2380521"/>
              <a:gd name="connsiteX397" fmla="*/ 7223591 w 8023328"/>
              <a:gd name="connsiteY397" fmla="*/ 1452931 h 2380521"/>
              <a:gd name="connsiteX398" fmla="*/ 7211194 w 8023328"/>
              <a:gd name="connsiteY398" fmla="*/ 1438142 h 2380521"/>
              <a:gd name="connsiteX399" fmla="*/ 7223591 w 8023328"/>
              <a:gd name="connsiteY399" fmla="*/ 1423353 h 2380521"/>
              <a:gd name="connsiteX400" fmla="*/ 7155152 w 8023328"/>
              <a:gd name="connsiteY400" fmla="*/ 1423353 h 2380521"/>
              <a:gd name="connsiteX401" fmla="*/ 7169940 w 8023328"/>
              <a:gd name="connsiteY401" fmla="*/ 1438142 h 2380521"/>
              <a:gd name="connsiteX402" fmla="*/ 7155152 w 8023328"/>
              <a:gd name="connsiteY402" fmla="*/ 1452931 h 2380521"/>
              <a:gd name="connsiteX403" fmla="*/ 7141920 w 8023328"/>
              <a:gd name="connsiteY403" fmla="*/ 1438142 h 2380521"/>
              <a:gd name="connsiteX404" fmla="*/ 7155152 w 8023328"/>
              <a:gd name="connsiteY404" fmla="*/ 1423353 h 2380521"/>
              <a:gd name="connsiteX405" fmla="*/ 7084322 w 8023328"/>
              <a:gd name="connsiteY405" fmla="*/ 1423353 h 2380521"/>
              <a:gd name="connsiteX406" fmla="*/ 7099111 w 8023328"/>
              <a:gd name="connsiteY406" fmla="*/ 1438142 h 2380521"/>
              <a:gd name="connsiteX407" fmla="*/ 7084322 w 8023328"/>
              <a:gd name="connsiteY407" fmla="*/ 1452931 h 2380521"/>
              <a:gd name="connsiteX408" fmla="*/ 7069533 w 8023328"/>
              <a:gd name="connsiteY408" fmla="*/ 1438142 h 2380521"/>
              <a:gd name="connsiteX409" fmla="*/ 7084322 w 8023328"/>
              <a:gd name="connsiteY409" fmla="*/ 1423353 h 2380521"/>
              <a:gd name="connsiteX410" fmla="*/ 7013492 w 8023328"/>
              <a:gd name="connsiteY410" fmla="*/ 1423353 h 2380521"/>
              <a:gd name="connsiteX411" fmla="*/ 7028280 w 8023328"/>
              <a:gd name="connsiteY411" fmla="*/ 1438142 h 2380521"/>
              <a:gd name="connsiteX412" fmla="*/ 7013492 w 8023328"/>
              <a:gd name="connsiteY412" fmla="*/ 1452931 h 2380521"/>
              <a:gd name="connsiteX413" fmla="*/ 6998704 w 8023328"/>
              <a:gd name="connsiteY413" fmla="*/ 1438142 h 2380521"/>
              <a:gd name="connsiteX414" fmla="*/ 7013492 w 8023328"/>
              <a:gd name="connsiteY414" fmla="*/ 1423353 h 2380521"/>
              <a:gd name="connsiteX415" fmla="*/ 6939085 w 8023328"/>
              <a:gd name="connsiteY415" fmla="*/ 1423353 h 2380521"/>
              <a:gd name="connsiteX416" fmla="*/ 6950753 w 8023328"/>
              <a:gd name="connsiteY416" fmla="*/ 1438142 h 2380521"/>
              <a:gd name="connsiteX417" fmla="*/ 6939085 w 8023328"/>
              <a:gd name="connsiteY417" fmla="*/ 1452931 h 2380521"/>
              <a:gd name="connsiteX418" fmla="*/ 6924500 w 8023328"/>
              <a:gd name="connsiteY418" fmla="*/ 1438142 h 2380521"/>
              <a:gd name="connsiteX419" fmla="*/ 6939085 w 8023328"/>
              <a:gd name="connsiteY419" fmla="*/ 1423353 h 2380521"/>
              <a:gd name="connsiteX420" fmla="*/ 6867525 w 8023328"/>
              <a:gd name="connsiteY420" fmla="*/ 1423353 h 2380521"/>
              <a:gd name="connsiteX421" fmla="*/ 6879922 w 8023328"/>
              <a:gd name="connsiteY421" fmla="*/ 1438142 h 2380521"/>
              <a:gd name="connsiteX422" fmla="*/ 6867525 w 8023328"/>
              <a:gd name="connsiteY422" fmla="*/ 1452931 h 2380521"/>
              <a:gd name="connsiteX423" fmla="*/ 6853669 w 8023328"/>
              <a:gd name="connsiteY423" fmla="*/ 1438142 h 2380521"/>
              <a:gd name="connsiteX424" fmla="*/ 6867525 w 8023328"/>
              <a:gd name="connsiteY424" fmla="*/ 1423353 h 2380521"/>
              <a:gd name="connsiteX425" fmla="*/ 6796696 w 8023328"/>
              <a:gd name="connsiteY425" fmla="*/ 1423353 h 2380521"/>
              <a:gd name="connsiteX426" fmla="*/ 6809093 w 8023328"/>
              <a:gd name="connsiteY426" fmla="*/ 1438142 h 2380521"/>
              <a:gd name="connsiteX427" fmla="*/ 6796696 w 8023328"/>
              <a:gd name="connsiteY427" fmla="*/ 1452931 h 2380521"/>
              <a:gd name="connsiteX428" fmla="*/ 6782840 w 8023328"/>
              <a:gd name="connsiteY428" fmla="*/ 1438142 h 2380521"/>
              <a:gd name="connsiteX429" fmla="*/ 6796696 w 8023328"/>
              <a:gd name="connsiteY429" fmla="*/ 1423353 h 2380521"/>
              <a:gd name="connsiteX430" fmla="*/ 155518 w 8023328"/>
              <a:gd name="connsiteY430" fmla="*/ 1355896 h 2380521"/>
              <a:gd name="connsiteX431" fmla="*/ 167916 w 8023328"/>
              <a:gd name="connsiteY431" fmla="*/ 1368293 h 2380521"/>
              <a:gd name="connsiteX432" fmla="*/ 155518 w 8023328"/>
              <a:gd name="connsiteY432" fmla="*/ 1382149 h 2380521"/>
              <a:gd name="connsiteX433" fmla="*/ 141662 w 8023328"/>
              <a:gd name="connsiteY433" fmla="*/ 1368293 h 2380521"/>
              <a:gd name="connsiteX434" fmla="*/ 155518 w 8023328"/>
              <a:gd name="connsiteY434" fmla="*/ 1355896 h 2380521"/>
              <a:gd name="connsiteX435" fmla="*/ 83230 w 8023328"/>
              <a:gd name="connsiteY435" fmla="*/ 1355896 h 2380521"/>
              <a:gd name="connsiteX436" fmla="*/ 97086 w 8023328"/>
              <a:gd name="connsiteY436" fmla="*/ 1368293 h 2380521"/>
              <a:gd name="connsiteX437" fmla="*/ 83230 w 8023328"/>
              <a:gd name="connsiteY437" fmla="*/ 1382149 h 2380521"/>
              <a:gd name="connsiteX438" fmla="*/ 70832 w 8023328"/>
              <a:gd name="connsiteY438" fmla="*/ 1368293 h 2380521"/>
              <a:gd name="connsiteX439" fmla="*/ 83230 w 8023328"/>
              <a:gd name="connsiteY439" fmla="*/ 1355896 h 2380521"/>
              <a:gd name="connsiteX440" fmla="*/ 11994 w 8023328"/>
              <a:gd name="connsiteY440" fmla="*/ 1355896 h 2380521"/>
              <a:gd name="connsiteX441" fmla="*/ 26235 w 8023328"/>
              <a:gd name="connsiteY441" fmla="*/ 1368293 h 2380521"/>
              <a:gd name="connsiteX442" fmla="*/ 11994 w 8023328"/>
              <a:gd name="connsiteY442" fmla="*/ 1382149 h 2380521"/>
              <a:gd name="connsiteX443" fmla="*/ 2 w 8023328"/>
              <a:gd name="connsiteY443" fmla="*/ 1368293 h 2380521"/>
              <a:gd name="connsiteX444" fmla="*/ 11994 w 8023328"/>
              <a:gd name="connsiteY444" fmla="*/ 1355896 h 2380521"/>
              <a:gd name="connsiteX445" fmla="*/ 7294422 w 8023328"/>
              <a:gd name="connsiteY445" fmla="*/ 1352524 h 2380521"/>
              <a:gd name="connsiteX446" fmla="*/ 7308278 w 8023328"/>
              <a:gd name="connsiteY446" fmla="*/ 1367109 h 2380521"/>
              <a:gd name="connsiteX447" fmla="*/ 7294422 w 8023328"/>
              <a:gd name="connsiteY447" fmla="*/ 1378777 h 2380521"/>
              <a:gd name="connsiteX448" fmla="*/ 7282025 w 8023328"/>
              <a:gd name="connsiteY448" fmla="*/ 1367109 h 2380521"/>
              <a:gd name="connsiteX449" fmla="*/ 7294422 w 8023328"/>
              <a:gd name="connsiteY449" fmla="*/ 1352524 h 2380521"/>
              <a:gd name="connsiteX450" fmla="*/ 7223591 w 8023328"/>
              <a:gd name="connsiteY450" fmla="*/ 1352524 h 2380521"/>
              <a:gd name="connsiteX451" fmla="*/ 7237447 w 8023328"/>
              <a:gd name="connsiteY451" fmla="*/ 1367109 h 2380521"/>
              <a:gd name="connsiteX452" fmla="*/ 7223591 w 8023328"/>
              <a:gd name="connsiteY452" fmla="*/ 1378777 h 2380521"/>
              <a:gd name="connsiteX453" fmla="*/ 7211194 w 8023328"/>
              <a:gd name="connsiteY453" fmla="*/ 1367109 h 2380521"/>
              <a:gd name="connsiteX454" fmla="*/ 7223591 w 8023328"/>
              <a:gd name="connsiteY454" fmla="*/ 1352524 h 2380521"/>
              <a:gd name="connsiteX455" fmla="*/ 7155152 w 8023328"/>
              <a:gd name="connsiteY455" fmla="*/ 1352524 h 2380521"/>
              <a:gd name="connsiteX456" fmla="*/ 7169940 w 8023328"/>
              <a:gd name="connsiteY456" fmla="*/ 1367109 h 2380521"/>
              <a:gd name="connsiteX457" fmla="*/ 7155152 w 8023328"/>
              <a:gd name="connsiteY457" fmla="*/ 1378777 h 2380521"/>
              <a:gd name="connsiteX458" fmla="*/ 7140364 w 8023328"/>
              <a:gd name="connsiteY458" fmla="*/ 1367109 h 2380521"/>
              <a:gd name="connsiteX459" fmla="*/ 7155152 w 8023328"/>
              <a:gd name="connsiteY459" fmla="*/ 1352524 h 2380521"/>
              <a:gd name="connsiteX460" fmla="*/ 7084322 w 8023328"/>
              <a:gd name="connsiteY460" fmla="*/ 1352524 h 2380521"/>
              <a:gd name="connsiteX461" fmla="*/ 7099111 w 8023328"/>
              <a:gd name="connsiteY461" fmla="*/ 1367109 h 2380521"/>
              <a:gd name="connsiteX462" fmla="*/ 7084322 w 8023328"/>
              <a:gd name="connsiteY462" fmla="*/ 1378777 h 2380521"/>
              <a:gd name="connsiteX463" fmla="*/ 7069533 w 8023328"/>
              <a:gd name="connsiteY463" fmla="*/ 1367109 h 2380521"/>
              <a:gd name="connsiteX464" fmla="*/ 7084322 w 8023328"/>
              <a:gd name="connsiteY464" fmla="*/ 1352524 h 2380521"/>
              <a:gd name="connsiteX465" fmla="*/ 7013492 w 8023328"/>
              <a:gd name="connsiteY465" fmla="*/ 1352524 h 2380521"/>
              <a:gd name="connsiteX466" fmla="*/ 7028280 w 8023328"/>
              <a:gd name="connsiteY466" fmla="*/ 1367109 h 2380521"/>
              <a:gd name="connsiteX467" fmla="*/ 7013492 w 8023328"/>
              <a:gd name="connsiteY467" fmla="*/ 1378777 h 2380521"/>
              <a:gd name="connsiteX468" fmla="*/ 6998704 w 8023328"/>
              <a:gd name="connsiteY468" fmla="*/ 1367109 h 2380521"/>
              <a:gd name="connsiteX469" fmla="*/ 7013492 w 8023328"/>
              <a:gd name="connsiteY469" fmla="*/ 1352524 h 2380521"/>
              <a:gd name="connsiteX470" fmla="*/ 6939085 w 8023328"/>
              <a:gd name="connsiteY470" fmla="*/ 1352524 h 2380521"/>
              <a:gd name="connsiteX471" fmla="*/ 6950753 w 8023328"/>
              <a:gd name="connsiteY471" fmla="*/ 1367701 h 2380521"/>
              <a:gd name="connsiteX472" fmla="*/ 6939085 w 8023328"/>
              <a:gd name="connsiteY472" fmla="*/ 1382120 h 2380521"/>
              <a:gd name="connsiteX473" fmla="*/ 6924500 w 8023328"/>
              <a:gd name="connsiteY473" fmla="*/ 1367701 h 2380521"/>
              <a:gd name="connsiteX474" fmla="*/ 6939085 w 8023328"/>
              <a:gd name="connsiteY474" fmla="*/ 1352524 h 2380521"/>
              <a:gd name="connsiteX475" fmla="*/ 6867525 w 8023328"/>
              <a:gd name="connsiteY475" fmla="*/ 1352524 h 2380521"/>
              <a:gd name="connsiteX476" fmla="*/ 6879922 w 8023328"/>
              <a:gd name="connsiteY476" fmla="*/ 1367701 h 2380521"/>
              <a:gd name="connsiteX477" fmla="*/ 6867525 w 8023328"/>
              <a:gd name="connsiteY477" fmla="*/ 1382120 h 2380521"/>
              <a:gd name="connsiteX478" fmla="*/ 6853669 w 8023328"/>
              <a:gd name="connsiteY478" fmla="*/ 1367701 h 2380521"/>
              <a:gd name="connsiteX479" fmla="*/ 6867525 w 8023328"/>
              <a:gd name="connsiteY479" fmla="*/ 1352524 h 2380521"/>
              <a:gd name="connsiteX480" fmla="*/ 6796696 w 8023328"/>
              <a:gd name="connsiteY480" fmla="*/ 1352524 h 2380521"/>
              <a:gd name="connsiteX481" fmla="*/ 6809093 w 8023328"/>
              <a:gd name="connsiteY481" fmla="*/ 1367701 h 2380521"/>
              <a:gd name="connsiteX482" fmla="*/ 6796696 w 8023328"/>
              <a:gd name="connsiteY482" fmla="*/ 1382120 h 2380521"/>
              <a:gd name="connsiteX483" fmla="*/ 6782840 w 8023328"/>
              <a:gd name="connsiteY483" fmla="*/ 1367701 h 2380521"/>
              <a:gd name="connsiteX484" fmla="*/ 6796696 w 8023328"/>
              <a:gd name="connsiteY484" fmla="*/ 1352524 h 2380521"/>
              <a:gd name="connsiteX485" fmla="*/ 6724405 w 8023328"/>
              <a:gd name="connsiteY485" fmla="*/ 1352524 h 2380521"/>
              <a:gd name="connsiteX486" fmla="*/ 6738261 w 8023328"/>
              <a:gd name="connsiteY486" fmla="*/ 1367701 h 2380521"/>
              <a:gd name="connsiteX487" fmla="*/ 6724405 w 8023328"/>
              <a:gd name="connsiteY487" fmla="*/ 1382120 h 2380521"/>
              <a:gd name="connsiteX488" fmla="*/ 6712008 w 8023328"/>
              <a:gd name="connsiteY488" fmla="*/ 1367701 h 2380521"/>
              <a:gd name="connsiteX489" fmla="*/ 6724405 w 8023328"/>
              <a:gd name="connsiteY489" fmla="*/ 1352524 h 2380521"/>
              <a:gd name="connsiteX490" fmla="*/ 6653576 w 8023328"/>
              <a:gd name="connsiteY490" fmla="*/ 1352524 h 2380521"/>
              <a:gd name="connsiteX491" fmla="*/ 6667432 w 8023328"/>
              <a:gd name="connsiteY491" fmla="*/ 1367701 h 2380521"/>
              <a:gd name="connsiteX492" fmla="*/ 6653576 w 8023328"/>
              <a:gd name="connsiteY492" fmla="*/ 1382120 h 2380521"/>
              <a:gd name="connsiteX493" fmla="*/ 6641179 w 8023328"/>
              <a:gd name="connsiteY493" fmla="*/ 1367701 h 2380521"/>
              <a:gd name="connsiteX494" fmla="*/ 6653576 w 8023328"/>
              <a:gd name="connsiteY494" fmla="*/ 1352524 h 2380521"/>
              <a:gd name="connsiteX495" fmla="*/ 7223591 w 8023328"/>
              <a:gd name="connsiteY495" fmla="*/ 1281693 h 2380521"/>
              <a:gd name="connsiteX496" fmla="*/ 7237447 w 8023328"/>
              <a:gd name="connsiteY496" fmla="*/ 1295549 h 2380521"/>
              <a:gd name="connsiteX497" fmla="*/ 7223591 w 8023328"/>
              <a:gd name="connsiteY497" fmla="*/ 1307946 h 2380521"/>
              <a:gd name="connsiteX498" fmla="*/ 7211194 w 8023328"/>
              <a:gd name="connsiteY498" fmla="*/ 1295549 h 2380521"/>
              <a:gd name="connsiteX499" fmla="*/ 7223591 w 8023328"/>
              <a:gd name="connsiteY499" fmla="*/ 1281693 h 2380521"/>
              <a:gd name="connsiteX500" fmla="*/ 7155152 w 8023328"/>
              <a:gd name="connsiteY500" fmla="*/ 1281693 h 2380521"/>
              <a:gd name="connsiteX501" fmla="*/ 7169940 w 8023328"/>
              <a:gd name="connsiteY501" fmla="*/ 1295549 h 2380521"/>
              <a:gd name="connsiteX502" fmla="*/ 7155152 w 8023328"/>
              <a:gd name="connsiteY502" fmla="*/ 1307946 h 2380521"/>
              <a:gd name="connsiteX503" fmla="*/ 7140364 w 8023328"/>
              <a:gd name="connsiteY503" fmla="*/ 1295549 h 2380521"/>
              <a:gd name="connsiteX504" fmla="*/ 7155152 w 8023328"/>
              <a:gd name="connsiteY504" fmla="*/ 1281693 h 2380521"/>
              <a:gd name="connsiteX505" fmla="*/ 7084322 w 8023328"/>
              <a:gd name="connsiteY505" fmla="*/ 1281693 h 2380521"/>
              <a:gd name="connsiteX506" fmla="*/ 7099111 w 8023328"/>
              <a:gd name="connsiteY506" fmla="*/ 1295549 h 2380521"/>
              <a:gd name="connsiteX507" fmla="*/ 7084322 w 8023328"/>
              <a:gd name="connsiteY507" fmla="*/ 1307946 h 2380521"/>
              <a:gd name="connsiteX508" fmla="*/ 7069533 w 8023328"/>
              <a:gd name="connsiteY508" fmla="*/ 1295549 h 2380521"/>
              <a:gd name="connsiteX509" fmla="*/ 7084322 w 8023328"/>
              <a:gd name="connsiteY509" fmla="*/ 1281693 h 2380521"/>
              <a:gd name="connsiteX510" fmla="*/ 7013492 w 8023328"/>
              <a:gd name="connsiteY510" fmla="*/ 1281693 h 2380521"/>
              <a:gd name="connsiteX511" fmla="*/ 7028280 w 8023328"/>
              <a:gd name="connsiteY511" fmla="*/ 1295549 h 2380521"/>
              <a:gd name="connsiteX512" fmla="*/ 7013492 w 8023328"/>
              <a:gd name="connsiteY512" fmla="*/ 1307946 h 2380521"/>
              <a:gd name="connsiteX513" fmla="*/ 6998704 w 8023328"/>
              <a:gd name="connsiteY513" fmla="*/ 1295549 h 2380521"/>
              <a:gd name="connsiteX514" fmla="*/ 7013492 w 8023328"/>
              <a:gd name="connsiteY514" fmla="*/ 1281693 h 2380521"/>
              <a:gd name="connsiteX515" fmla="*/ 6939085 w 8023328"/>
              <a:gd name="connsiteY515" fmla="*/ 1281693 h 2380521"/>
              <a:gd name="connsiteX516" fmla="*/ 6950753 w 8023328"/>
              <a:gd name="connsiteY516" fmla="*/ 1295549 h 2380521"/>
              <a:gd name="connsiteX517" fmla="*/ 6939085 w 8023328"/>
              <a:gd name="connsiteY517" fmla="*/ 1307946 h 2380521"/>
              <a:gd name="connsiteX518" fmla="*/ 6924500 w 8023328"/>
              <a:gd name="connsiteY518" fmla="*/ 1295549 h 2380521"/>
              <a:gd name="connsiteX519" fmla="*/ 6939085 w 8023328"/>
              <a:gd name="connsiteY519" fmla="*/ 1281693 h 2380521"/>
              <a:gd name="connsiteX520" fmla="*/ 6867525 w 8023328"/>
              <a:gd name="connsiteY520" fmla="*/ 1281693 h 2380521"/>
              <a:gd name="connsiteX521" fmla="*/ 6879922 w 8023328"/>
              <a:gd name="connsiteY521" fmla="*/ 1295549 h 2380521"/>
              <a:gd name="connsiteX522" fmla="*/ 6867525 w 8023328"/>
              <a:gd name="connsiteY522" fmla="*/ 1307946 h 2380521"/>
              <a:gd name="connsiteX523" fmla="*/ 6853669 w 8023328"/>
              <a:gd name="connsiteY523" fmla="*/ 1295549 h 2380521"/>
              <a:gd name="connsiteX524" fmla="*/ 6867525 w 8023328"/>
              <a:gd name="connsiteY524" fmla="*/ 1281693 h 2380521"/>
              <a:gd name="connsiteX525" fmla="*/ 6796696 w 8023328"/>
              <a:gd name="connsiteY525" fmla="*/ 1281693 h 2380521"/>
              <a:gd name="connsiteX526" fmla="*/ 6809093 w 8023328"/>
              <a:gd name="connsiteY526" fmla="*/ 1295549 h 2380521"/>
              <a:gd name="connsiteX527" fmla="*/ 6796696 w 8023328"/>
              <a:gd name="connsiteY527" fmla="*/ 1307946 h 2380521"/>
              <a:gd name="connsiteX528" fmla="*/ 6782840 w 8023328"/>
              <a:gd name="connsiteY528" fmla="*/ 1295549 h 2380521"/>
              <a:gd name="connsiteX529" fmla="*/ 6796696 w 8023328"/>
              <a:gd name="connsiteY529" fmla="*/ 1281693 h 2380521"/>
              <a:gd name="connsiteX530" fmla="*/ 6724405 w 8023328"/>
              <a:gd name="connsiteY530" fmla="*/ 1281693 h 2380521"/>
              <a:gd name="connsiteX531" fmla="*/ 6738261 w 8023328"/>
              <a:gd name="connsiteY531" fmla="*/ 1295549 h 2380521"/>
              <a:gd name="connsiteX532" fmla="*/ 6724405 w 8023328"/>
              <a:gd name="connsiteY532" fmla="*/ 1307946 h 2380521"/>
              <a:gd name="connsiteX533" fmla="*/ 6712008 w 8023328"/>
              <a:gd name="connsiteY533" fmla="*/ 1295549 h 2380521"/>
              <a:gd name="connsiteX534" fmla="*/ 6724405 w 8023328"/>
              <a:gd name="connsiteY534" fmla="*/ 1281693 h 2380521"/>
              <a:gd name="connsiteX535" fmla="*/ 6653576 w 8023328"/>
              <a:gd name="connsiteY535" fmla="*/ 1281693 h 2380521"/>
              <a:gd name="connsiteX536" fmla="*/ 6667432 w 8023328"/>
              <a:gd name="connsiteY536" fmla="*/ 1295549 h 2380521"/>
              <a:gd name="connsiteX537" fmla="*/ 6653576 w 8023328"/>
              <a:gd name="connsiteY537" fmla="*/ 1307946 h 2380521"/>
              <a:gd name="connsiteX538" fmla="*/ 6641179 w 8023328"/>
              <a:gd name="connsiteY538" fmla="*/ 1295549 h 2380521"/>
              <a:gd name="connsiteX539" fmla="*/ 6653576 w 8023328"/>
              <a:gd name="connsiteY539" fmla="*/ 1281693 h 2380521"/>
              <a:gd name="connsiteX540" fmla="*/ 6582745 w 8023328"/>
              <a:gd name="connsiteY540" fmla="*/ 1281693 h 2380521"/>
              <a:gd name="connsiteX541" fmla="*/ 6596601 w 8023328"/>
              <a:gd name="connsiteY541" fmla="*/ 1295549 h 2380521"/>
              <a:gd name="connsiteX542" fmla="*/ 6582745 w 8023328"/>
              <a:gd name="connsiteY542" fmla="*/ 1307946 h 2380521"/>
              <a:gd name="connsiteX543" fmla="*/ 6570348 w 8023328"/>
              <a:gd name="connsiteY543" fmla="*/ 1295549 h 2380521"/>
              <a:gd name="connsiteX544" fmla="*/ 6582745 w 8023328"/>
              <a:gd name="connsiteY544" fmla="*/ 1281693 h 2380521"/>
              <a:gd name="connsiteX545" fmla="*/ 6510933 w 8023328"/>
              <a:gd name="connsiteY545" fmla="*/ 1281693 h 2380521"/>
              <a:gd name="connsiteX546" fmla="*/ 6525722 w 8023328"/>
              <a:gd name="connsiteY546" fmla="*/ 1295549 h 2380521"/>
              <a:gd name="connsiteX547" fmla="*/ 6510933 w 8023328"/>
              <a:gd name="connsiteY547" fmla="*/ 1307946 h 2380521"/>
              <a:gd name="connsiteX548" fmla="*/ 6496144 w 8023328"/>
              <a:gd name="connsiteY548" fmla="*/ 1295549 h 2380521"/>
              <a:gd name="connsiteX549" fmla="*/ 6510933 w 8023328"/>
              <a:gd name="connsiteY549" fmla="*/ 1281693 h 2380521"/>
              <a:gd name="connsiteX550" fmla="*/ 6440492 w 8023328"/>
              <a:gd name="connsiteY550" fmla="*/ 1281693 h 2380521"/>
              <a:gd name="connsiteX551" fmla="*/ 6454911 w 8023328"/>
              <a:gd name="connsiteY551" fmla="*/ 1295549 h 2380521"/>
              <a:gd name="connsiteX552" fmla="*/ 6440492 w 8023328"/>
              <a:gd name="connsiteY552" fmla="*/ 1307946 h 2380521"/>
              <a:gd name="connsiteX553" fmla="*/ 6425315 w 8023328"/>
              <a:gd name="connsiteY553" fmla="*/ 1295549 h 2380521"/>
              <a:gd name="connsiteX554" fmla="*/ 6440492 w 8023328"/>
              <a:gd name="connsiteY554" fmla="*/ 1281693 h 2380521"/>
              <a:gd name="connsiteX555" fmla="*/ 6369273 w 8023328"/>
              <a:gd name="connsiteY555" fmla="*/ 1281693 h 2380521"/>
              <a:gd name="connsiteX556" fmla="*/ 6384062 w 8023328"/>
              <a:gd name="connsiteY556" fmla="*/ 1296482 h 2380521"/>
              <a:gd name="connsiteX557" fmla="*/ 6369273 w 8023328"/>
              <a:gd name="connsiteY557" fmla="*/ 1311271 h 2380521"/>
              <a:gd name="connsiteX558" fmla="*/ 6354484 w 8023328"/>
              <a:gd name="connsiteY558" fmla="*/ 1296482 h 2380521"/>
              <a:gd name="connsiteX559" fmla="*/ 6369273 w 8023328"/>
              <a:gd name="connsiteY559" fmla="*/ 1281693 h 2380521"/>
              <a:gd name="connsiteX560" fmla="*/ 5799257 w 8023328"/>
              <a:gd name="connsiteY560" fmla="*/ 1281693 h 2380521"/>
              <a:gd name="connsiteX561" fmla="*/ 5814045 w 8023328"/>
              <a:gd name="connsiteY561" fmla="*/ 1296482 h 2380521"/>
              <a:gd name="connsiteX562" fmla="*/ 5799257 w 8023328"/>
              <a:gd name="connsiteY562" fmla="*/ 1311271 h 2380521"/>
              <a:gd name="connsiteX563" fmla="*/ 5784469 w 8023328"/>
              <a:gd name="connsiteY563" fmla="*/ 1296482 h 2380521"/>
              <a:gd name="connsiteX564" fmla="*/ 5799257 w 8023328"/>
              <a:gd name="connsiteY564" fmla="*/ 1281693 h 2380521"/>
              <a:gd name="connsiteX565" fmla="*/ 5724122 w 8023328"/>
              <a:gd name="connsiteY565" fmla="*/ 1281693 h 2380521"/>
              <a:gd name="connsiteX566" fmla="*/ 5736519 w 8023328"/>
              <a:gd name="connsiteY566" fmla="*/ 1296482 h 2380521"/>
              <a:gd name="connsiteX567" fmla="*/ 5724122 w 8023328"/>
              <a:gd name="connsiteY567" fmla="*/ 1311271 h 2380521"/>
              <a:gd name="connsiteX568" fmla="*/ 5710266 w 8023328"/>
              <a:gd name="connsiteY568" fmla="*/ 1296482 h 2380521"/>
              <a:gd name="connsiteX569" fmla="*/ 5724122 w 8023328"/>
              <a:gd name="connsiteY569" fmla="*/ 1281693 h 2380521"/>
              <a:gd name="connsiteX570" fmla="*/ 5653291 w 8023328"/>
              <a:gd name="connsiteY570" fmla="*/ 1281693 h 2380521"/>
              <a:gd name="connsiteX571" fmla="*/ 5665688 w 8023328"/>
              <a:gd name="connsiteY571" fmla="*/ 1296482 h 2380521"/>
              <a:gd name="connsiteX572" fmla="*/ 5653291 w 8023328"/>
              <a:gd name="connsiteY572" fmla="*/ 1311271 h 2380521"/>
              <a:gd name="connsiteX573" fmla="*/ 5639435 w 8023328"/>
              <a:gd name="connsiteY573" fmla="*/ 1296482 h 2380521"/>
              <a:gd name="connsiteX574" fmla="*/ 5653291 w 8023328"/>
              <a:gd name="connsiteY574" fmla="*/ 1281693 h 2380521"/>
              <a:gd name="connsiteX575" fmla="*/ 5582461 w 8023328"/>
              <a:gd name="connsiteY575" fmla="*/ 1281693 h 2380521"/>
              <a:gd name="connsiteX576" fmla="*/ 5594858 w 8023328"/>
              <a:gd name="connsiteY576" fmla="*/ 1296482 h 2380521"/>
              <a:gd name="connsiteX577" fmla="*/ 5582461 w 8023328"/>
              <a:gd name="connsiteY577" fmla="*/ 1311271 h 2380521"/>
              <a:gd name="connsiteX578" fmla="*/ 5568605 w 8023328"/>
              <a:gd name="connsiteY578" fmla="*/ 1296482 h 2380521"/>
              <a:gd name="connsiteX579" fmla="*/ 5582461 w 8023328"/>
              <a:gd name="connsiteY579" fmla="*/ 1281693 h 2380521"/>
              <a:gd name="connsiteX580" fmla="*/ 5510171 w 8023328"/>
              <a:gd name="connsiteY580" fmla="*/ 1281693 h 2380521"/>
              <a:gd name="connsiteX581" fmla="*/ 5524027 w 8023328"/>
              <a:gd name="connsiteY581" fmla="*/ 1296482 h 2380521"/>
              <a:gd name="connsiteX582" fmla="*/ 5510171 w 8023328"/>
              <a:gd name="connsiteY582" fmla="*/ 1311271 h 2380521"/>
              <a:gd name="connsiteX583" fmla="*/ 5497774 w 8023328"/>
              <a:gd name="connsiteY583" fmla="*/ 1296482 h 2380521"/>
              <a:gd name="connsiteX584" fmla="*/ 5510171 w 8023328"/>
              <a:gd name="connsiteY584" fmla="*/ 1281693 h 2380521"/>
              <a:gd name="connsiteX585" fmla="*/ 5438937 w 8023328"/>
              <a:gd name="connsiteY585" fmla="*/ 1281693 h 2380521"/>
              <a:gd name="connsiteX586" fmla="*/ 5453178 w 8023328"/>
              <a:gd name="connsiteY586" fmla="*/ 1296482 h 2380521"/>
              <a:gd name="connsiteX587" fmla="*/ 5438937 w 8023328"/>
              <a:gd name="connsiteY587" fmla="*/ 1311271 h 2380521"/>
              <a:gd name="connsiteX588" fmla="*/ 5426945 w 8023328"/>
              <a:gd name="connsiteY588" fmla="*/ 1296482 h 2380521"/>
              <a:gd name="connsiteX589" fmla="*/ 5438937 w 8023328"/>
              <a:gd name="connsiteY589" fmla="*/ 1281693 h 2380521"/>
              <a:gd name="connsiteX590" fmla="*/ 5368510 w 8023328"/>
              <a:gd name="connsiteY590" fmla="*/ 1281693 h 2380521"/>
              <a:gd name="connsiteX591" fmla="*/ 5382366 w 8023328"/>
              <a:gd name="connsiteY591" fmla="*/ 1296482 h 2380521"/>
              <a:gd name="connsiteX592" fmla="*/ 5368510 w 8023328"/>
              <a:gd name="connsiteY592" fmla="*/ 1311271 h 2380521"/>
              <a:gd name="connsiteX593" fmla="*/ 5356113 w 8023328"/>
              <a:gd name="connsiteY593" fmla="*/ 1296482 h 2380521"/>
              <a:gd name="connsiteX594" fmla="*/ 5368510 w 8023328"/>
              <a:gd name="connsiteY594" fmla="*/ 1281693 h 2380521"/>
              <a:gd name="connsiteX595" fmla="*/ 5296699 w 8023328"/>
              <a:gd name="connsiteY595" fmla="*/ 1281693 h 2380521"/>
              <a:gd name="connsiteX596" fmla="*/ 5311488 w 8023328"/>
              <a:gd name="connsiteY596" fmla="*/ 1296482 h 2380521"/>
              <a:gd name="connsiteX597" fmla="*/ 5296699 w 8023328"/>
              <a:gd name="connsiteY597" fmla="*/ 1311271 h 2380521"/>
              <a:gd name="connsiteX598" fmla="*/ 5281910 w 8023328"/>
              <a:gd name="connsiteY598" fmla="*/ 1296482 h 2380521"/>
              <a:gd name="connsiteX599" fmla="*/ 5296699 w 8023328"/>
              <a:gd name="connsiteY599" fmla="*/ 1281693 h 2380521"/>
              <a:gd name="connsiteX600" fmla="*/ 5225869 w 8023328"/>
              <a:gd name="connsiteY600" fmla="*/ 1281693 h 2380521"/>
              <a:gd name="connsiteX601" fmla="*/ 5240657 w 8023328"/>
              <a:gd name="connsiteY601" fmla="*/ 1296482 h 2380521"/>
              <a:gd name="connsiteX602" fmla="*/ 5225869 w 8023328"/>
              <a:gd name="connsiteY602" fmla="*/ 1311271 h 2380521"/>
              <a:gd name="connsiteX603" fmla="*/ 5211081 w 8023328"/>
              <a:gd name="connsiteY603" fmla="*/ 1296482 h 2380521"/>
              <a:gd name="connsiteX604" fmla="*/ 5225869 w 8023328"/>
              <a:gd name="connsiteY604" fmla="*/ 1281693 h 2380521"/>
              <a:gd name="connsiteX605" fmla="*/ 5154105 w 8023328"/>
              <a:gd name="connsiteY605" fmla="*/ 1281693 h 2380521"/>
              <a:gd name="connsiteX606" fmla="*/ 5166502 w 8023328"/>
              <a:gd name="connsiteY606" fmla="*/ 1296482 h 2380521"/>
              <a:gd name="connsiteX607" fmla="*/ 5154105 w 8023328"/>
              <a:gd name="connsiteY607" fmla="*/ 1311271 h 2380521"/>
              <a:gd name="connsiteX608" fmla="*/ 5140249 w 8023328"/>
              <a:gd name="connsiteY608" fmla="*/ 1296482 h 2380521"/>
              <a:gd name="connsiteX609" fmla="*/ 5154105 w 8023328"/>
              <a:gd name="connsiteY609" fmla="*/ 1281693 h 2380521"/>
              <a:gd name="connsiteX610" fmla="*/ 5083276 w 8023328"/>
              <a:gd name="connsiteY610" fmla="*/ 1281693 h 2380521"/>
              <a:gd name="connsiteX611" fmla="*/ 5095673 w 8023328"/>
              <a:gd name="connsiteY611" fmla="*/ 1296482 h 2380521"/>
              <a:gd name="connsiteX612" fmla="*/ 5083276 w 8023328"/>
              <a:gd name="connsiteY612" fmla="*/ 1311271 h 2380521"/>
              <a:gd name="connsiteX613" fmla="*/ 5069420 w 8023328"/>
              <a:gd name="connsiteY613" fmla="*/ 1296482 h 2380521"/>
              <a:gd name="connsiteX614" fmla="*/ 5083276 w 8023328"/>
              <a:gd name="connsiteY614" fmla="*/ 1281693 h 2380521"/>
              <a:gd name="connsiteX615" fmla="*/ 5012445 w 8023328"/>
              <a:gd name="connsiteY615" fmla="*/ 1281693 h 2380521"/>
              <a:gd name="connsiteX616" fmla="*/ 5024842 w 8023328"/>
              <a:gd name="connsiteY616" fmla="*/ 1296482 h 2380521"/>
              <a:gd name="connsiteX617" fmla="*/ 5012445 w 8023328"/>
              <a:gd name="connsiteY617" fmla="*/ 1311271 h 2380521"/>
              <a:gd name="connsiteX618" fmla="*/ 4998589 w 8023328"/>
              <a:gd name="connsiteY618" fmla="*/ 1296482 h 2380521"/>
              <a:gd name="connsiteX619" fmla="*/ 5012445 w 8023328"/>
              <a:gd name="connsiteY619" fmla="*/ 1281693 h 2380521"/>
              <a:gd name="connsiteX620" fmla="*/ 4940157 w 8023328"/>
              <a:gd name="connsiteY620" fmla="*/ 1281693 h 2380521"/>
              <a:gd name="connsiteX621" fmla="*/ 4954013 w 8023328"/>
              <a:gd name="connsiteY621" fmla="*/ 1296482 h 2380521"/>
              <a:gd name="connsiteX622" fmla="*/ 4940157 w 8023328"/>
              <a:gd name="connsiteY622" fmla="*/ 1311271 h 2380521"/>
              <a:gd name="connsiteX623" fmla="*/ 4927760 w 8023328"/>
              <a:gd name="connsiteY623" fmla="*/ 1296482 h 2380521"/>
              <a:gd name="connsiteX624" fmla="*/ 4940157 w 8023328"/>
              <a:gd name="connsiteY624" fmla="*/ 1281693 h 2380521"/>
              <a:gd name="connsiteX625" fmla="*/ 4865953 w 8023328"/>
              <a:gd name="connsiteY625" fmla="*/ 1281693 h 2380521"/>
              <a:gd name="connsiteX626" fmla="*/ 4879809 w 8023328"/>
              <a:gd name="connsiteY626" fmla="*/ 1296482 h 2380521"/>
              <a:gd name="connsiteX627" fmla="*/ 4865953 w 8023328"/>
              <a:gd name="connsiteY627" fmla="*/ 1311271 h 2380521"/>
              <a:gd name="connsiteX628" fmla="*/ 4853556 w 8023328"/>
              <a:gd name="connsiteY628" fmla="*/ 1296482 h 2380521"/>
              <a:gd name="connsiteX629" fmla="*/ 4865953 w 8023328"/>
              <a:gd name="connsiteY629" fmla="*/ 1281693 h 2380521"/>
              <a:gd name="connsiteX630" fmla="*/ 4795122 w 8023328"/>
              <a:gd name="connsiteY630" fmla="*/ 1281693 h 2380521"/>
              <a:gd name="connsiteX631" fmla="*/ 4808978 w 8023328"/>
              <a:gd name="connsiteY631" fmla="*/ 1296482 h 2380521"/>
              <a:gd name="connsiteX632" fmla="*/ 4795122 w 8023328"/>
              <a:gd name="connsiteY632" fmla="*/ 1311271 h 2380521"/>
              <a:gd name="connsiteX633" fmla="*/ 4782725 w 8023328"/>
              <a:gd name="connsiteY633" fmla="*/ 1296482 h 2380521"/>
              <a:gd name="connsiteX634" fmla="*/ 4795122 w 8023328"/>
              <a:gd name="connsiteY634" fmla="*/ 1281693 h 2380521"/>
              <a:gd name="connsiteX635" fmla="*/ 4726684 w 8023328"/>
              <a:gd name="connsiteY635" fmla="*/ 1281693 h 2380521"/>
              <a:gd name="connsiteX636" fmla="*/ 4741472 w 8023328"/>
              <a:gd name="connsiteY636" fmla="*/ 1296482 h 2380521"/>
              <a:gd name="connsiteX637" fmla="*/ 4726684 w 8023328"/>
              <a:gd name="connsiteY637" fmla="*/ 1311271 h 2380521"/>
              <a:gd name="connsiteX638" fmla="*/ 4711896 w 8023328"/>
              <a:gd name="connsiteY638" fmla="*/ 1296482 h 2380521"/>
              <a:gd name="connsiteX639" fmla="*/ 4726684 w 8023328"/>
              <a:gd name="connsiteY639" fmla="*/ 1281693 h 2380521"/>
              <a:gd name="connsiteX640" fmla="*/ 4655853 w 8023328"/>
              <a:gd name="connsiteY640" fmla="*/ 1281693 h 2380521"/>
              <a:gd name="connsiteX641" fmla="*/ 4670642 w 8023328"/>
              <a:gd name="connsiteY641" fmla="*/ 1294090 h 2380521"/>
              <a:gd name="connsiteX642" fmla="*/ 4655853 w 8023328"/>
              <a:gd name="connsiteY642" fmla="*/ 1307946 h 2380521"/>
              <a:gd name="connsiteX643" fmla="*/ 4641064 w 8023328"/>
              <a:gd name="connsiteY643" fmla="*/ 1294090 h 2380521"/>
              <a:gd name="connsiteX644" fmla="*/ 4655853 w 8023328"/>
              <a:gd name="connsiteY644" fmla="*/ 1281693 h 2380521"/>
              <a:gd name="connsiteX645" fmla="*/ 4585023 w 8023328"/>
              <a:gd name="connsiteY645" fmla="*/ 1281693 h 2380521"/>
              <a:gd name="connsiteX646" fmla="*/ 4599811 w 8023328"/>
              <a:gd name="connsiteY646" fmla="*/ 1294090 h 2380521"/>
              <a:gd name="connsiteX647" fmla="*/ 4585023 w 8023328"/>
              <a:gd name="connsiteY647" fmla="*/ 1307946 h 2380521"/>
              <a:gd name="connsiteX648" fmla="*/ 4570235 w 8023328"/>
              <a:gd name="connsiteY648" fmla="*/ 1294090 h 2380521"/>
              <a:gd name="connsiteX649" fmla="*/ 4585023 w 8023328"/>
              <a:gd name="connsiteY649" fmla="*/ 1281693 h 2380521"/>
              <a:gd name="connsiteX650" fmla="*/ 226355 w 8023328"/>
              <a:gd name="connsiteY650" fmla="*/ 1281693 h 2380521"/>
              <a:gd name="connsiteX651" fmla="*/ 238753 w 8023328"/>
              <a:gd name="connsiteY651" fmla="*/ 1296871 h 2380521"/>
              <a:gd name="connsiteX652" fmla="*/ 226355 w 8023328"/>
              <a:gd name="connsiteY652" fmla="*/ 1311291 h 2380521"/>
              <a:gd name="connsiteX653" fmla="*/ 212499 w 8023328"/>
              <a:gd name="connsiteY653" fmla="*/ 1296871 h 2380521"/>
              <a:gd name="connsiteX654" fmla="*/ 226355 w 8023328"/>
              <a:gd name="connsiteY654" fmla="*/ 1281693 h 2380521"/>
              <a:gd name="connsiteX655" fmla="*/ 155522 w 8023328"/>
              <a:gd name="connsiteY655" fmla="*/ 1281693 h 2380521"/>
              <a:gd name="connsiteX656" fmla="*/ 167919 w 8023328"/>
              <a:gd name="connsiteY656" fmla="*/ 1296871 h 2380521"/>
              <a:gd name="connsiteX657" fmla="*/ 155522 w 8023328"/>
              <a:gd name="connsiteY657" fmla="*/ 1311291 h 2380521"/>
              <a:gd name="connsiteX658" fmla="*/ 141666 w 8023328"/>
              <a:gd name="connsiteY658" fmla="*/ 1296871 h 2380521"/>
              <a:gd name="connsiteX659" fmla="*/ 155522 w 8023328"/>
              <a:gd name="connsiteY659" fmla="*/ 1281693 h 2380521"/>
              <a:gd name="connsiteX660" fmla="*/ 83234 w 8023328"/>
              <a:gd name="connsiteY660" fmla="*/ 1281693 h 2380521"/>
              <a:gd name="connsiteX661" fmla="*/ 97090 w 8023328"/>
              <a:gd name="connsiteY661" fmla="*/ 1296871 h 2380521"/>
              <a:gd name="connsiteX662" fmla="*/ 83234 w 8023328"/>
              <a:gd name="connsiteY662" fmla="*/ 1311291 h 2380521"/>
              <a:gd name="connsiteX663" fmla="*/ 70836 w 8023328"/>
              <a:gd name="connsiteY663" fmla="*/ 1296871 h 2380521"/>
              <a:gd name="connsiteX664" fmla="*/ 83234 w 8023328"/>
              <a:gd name="connsiteY664" fmla="*/ 1281693 h 2380521"/>
              <a:gd name="connsiteX665" fmla="*/ 11998 w 8023328"/>
              <a:gd name="connsiteY665" fmla="*/ 1281693 h 2380521"/>
              <a:gd name="connsiteX666" fmla="*/ 26239 w 8023328"/>
              <a:gd name="connsiteY666" fmla="*/ 1296871 h 2380521"/>
              <a:gd name="connsiteX667" fmla="*/ 11998 w 8023328"/>
              <a:gd name="connsiteY667" fmla="*/ 1311291 h 2380521"/>
              <a:gd name="connsiteX668" fmla="*/ 5 w 8023328"/>
              <a:gd name="connsiteY668" fmla="*/ 1296871 h 2380521"/>
              <a:gd name="connsiteX669" fmla="*/ 11998 w 8023328"/>
              <a:gd name="connsiteY669" fmla="*/ 1281693 h 2380521"/>
              <a:gd name="connsiteX670" fmla="*/ 7084322 w 8023328"/>
              <a:gd name="connsiteY670" fmla="*/ 1210863 h 2380521"/>
              <a:gd name="connsiteX671" fmla="*/ 7099111 w 8023328"/>
              <a:gd name="connsiteY671" fmla="*/ 1224719 h 2380521"/>
              <a:gd name="connsiteX672" fmla="*/ 7084322 w 8023328"/>
              <a:gd name="connsiteY672" fmla="*/ 1237116 h 2380521"/>
              <a:gd name="connsiteX673" fmla="*/ 7069533 w 8023328"/>
              <a:gd name="connsiteY673" fmla="*/ 1224719 h 2380521"/>
              <a:gd name="connsiteX674" fmla="*/ 7084322 w 8023328"/>
              <a:gd name="connsiteY674" fmla="*/ 1210863 h 2380521"/>
              <a:gd name="connsiteX675" fmla="*/ 7013492 w 8023328"/>
              <a:gd name="connsiteY675" fmla="*/ 1210863 h 2380521"/>
              <a:gd name="connsiteX676" fmla="*/ 7028280 w 8023328"/>
              <a:gd name="connsiteY676" fmla="*/ 1224719 h 2380521"/>
              <a:gd name="connsiteX677" fmla="*/ 7013492 w 8023328"/>
              <a:gd name="connsiteY677" fmla="*/ 1237116 h 2380521"/>
              <a:gd name="connsiteX678" fmla="*/ 6998704 w 8023328"/>
              <a:gd name="connsiteY678" fmla="*/ 1224719 h 2380521"/>
              <a:gd name="connsiteX679" fmla="*/ 7013492 w 8023328"/>
              <a:gd name="connsiteY679" fmla="*/ 1210863 h 2380521"/>
              <a:gd name="connsiteX680" fmla="*/ 6939085 w 8023328"/>
              <a:gd name="connsiteY680" fmla="*/ 1210863 h 2380521"/>
              <a:gd name="connsiteX681" fmla="*/ 6950753 w 8023328"/>
              <a:gd name="connsiteY681" fmla="*/ 1224719 h 2380521"/>
              <a:gd name="connsiteX682" fmla="*/ 6939085 w 8023328"/>
              <a:gd name="connsiteY682" fmla="*/ 1237116 h 2380521"/>
              <a:gd name="connsiteX683" fmla="*/ 6924500 w 8023328"/>
              <a:gd name="connsiteY683" fmla="*/ 1224719 h 2380521"/>
              <a:gd name="connsiteX684" fmla="*/ 6939085 w 8023328"/>
              <a:gd name="connsiteY684" fmla="*/ 1210863 h 2380521"/>
              <a:gd name="connsiteX685" fmla="*/ 6867525 w 8023328"/>
              <a:gd name="connsiteY685" fmla="*/ 1210863 h 2380521"/>
              <a:gd name="connsiteX686" fmla="*/ 6879922 w 8023328"/>
              <a:gd name="connsiteY686" fmla="*/ 1224719 h 2380521"/>
              <a:gd name="connsiteX687" fmla="*/ 6867525 w 8023328"/>
              <a:gd name="connsiteY687" fmla="*/ 1237116 h 2380521"/>
              <a:gd name="connsiteX688" fmla="*/ 6853669 w 8023328"/>
              <a:gd name="connsiteY688" fmla="*/ 1224719 h 2380521"/>
              <a:gd name="connsiteX689" fmla="*/ 6867525 w 8023328"/>
              <a:gd name="connsiteY689" fmla="*/ 1210863 h 2380521"/>
              <a:gd name="connsiteX690" fmla="*/ 6796696 w 8023328"/>
              <a:gd name="connsiteY690" fmla="*/ 1210863 h 2380521"/>
              <a:gd name="connsiteX691" fmla="*/ 6809093 w 8023328"/>
              <a:gd name="connsiteY691" fmla="*/ 1224719 h 2380521"/>
              <a:gd name="connsiteX692" fmla="*/ 6796696 w 8023328"/>
              <a:gd name="connsiteY692" fmla="*/ 1237116 h 2380521"/>
              <a:gd name="connsiteX693" fmla="*/ 6782840 w 8023328"/>
              <a:gd name="connsiteY693" fmla="*/ 1224719 h 2380521"/>
              <a:gd name="connsiteX694" fmla="*/ 6796696 w 8023328"/>
              <a:gd name="connsiteY694" fmla="*/ 1210863 h 2380521"/>
              <a:gd name="connsiteX695" fmla="*/ 6724405 w 8023328"/>
              <a:gd name="connsiteY695" fmla="*/ 1210863 h 2380521"/>
              <a:gd name="connsiteX696" fmla="*/ 6738261 w 8023328"/>
              <a:gd name="connsiteY696" fmla="*/ 1224719 h 2380521"/>
              <a:gd name="connsiteX697" fmla="*/ 6724405 w 8023328"/>
              <a:gd name="connsiteY697" fmla="*/ 1237116 h 2380521"/>
              <a:gd name="connsiteX698" fmla="*/ 6712008 w 8023328"/>
              <a:gd name="connsiteY698" fmla="*/ 1224719 h 2380521"/>
              <a:gd name="connsiteX699" fmla="*/ 6724405 w 8023328"/>
              <a:gd name="connsiteY699" fmla="*/ 1210863 h 2380521"/>
              <a:gd name="connsiteX700" fmla="*/ 6653576 w 8023328"/>
              <a:gd name="connsiteY700" fmla="*/ 1210863 h 2380521"/>
              <a:gd name="connsiteX701" fmla="*/ 6667432 w 8023328"/>
              <a:gd name="connsiteY701" fmla="*/ 1224719 h 2380521"/>
              <a:gd name="connsiteX702" fmla="*/ 6653576 w 8023328"/>
              <a:gd name="connsiteY702" fmla="*/ 1237116 h 2380521"/>
              <a:gd name="connsiteX703" fmla="*/ 6641179 w 8023328"/>
              <a:gd name="connsiteY703" fmla="*/ 1224719 h 2380521"/>
              <a:gd name="connsiteX704" fmla="*/ 6653576 w 8023328"/>
              <a:gd name="connsiteY704" fmla="*/ 1210863 h 2380521"/>
              <a:gd name="connsiteX705" fmla="*/ 6582745 w 8023328"/>
              <a:gd name="connsiteY705" fmla="*/ 1210863 h 2380521"/>
              <a:gd name="connsiteX706" fmla="*/ 6596601 w 8023328"/>
              <a:gd name="connsiteY706" fmla="*/ 1224719 h 2380521"/>
              <a:gd name="connsiteX707" fmla="*/ 6582745 w 8023328"/>
              <a:gd name="connsiteY707" fmla="*/ 1237116 h 2380521"/>
              <a:gd name="connsiteX708" fmla="*/ 6570348 w 8023328"/>
              <a:gd name="connsiteY708" fmla="*/ 1224719 h 2380521"/>
              <a:gd name="connsiteX709" fmla="*/ 6582745 w 8023328"/>
              <a:gd name="connsiteY709" fmla="*/ 1210863 h 2380521"/>
              <a:gd name="connsiteX710" fmla="*/ 6510933 w 8023328"/>
              <a:gd name="connsiteY710" fmla="*/ 1210863 h 2380521"/>
              <a:gd name="connsiteX711" fmla="*/ 6525722 w 8023328"/>
              <a:gd name="connsiteY711" fmla="*/ 1224719 h 2380521"/>
              <a:gd name="connsiteX712" fmla="*/ 6510933 w 8023328"/>
              <a:gd name="connsiteY712" fmla="*/ 1237116 h 2380521"/>
              <a:gd name="connsiteX713" fmla="*/ 6496144 w 8023328"/>
              <a:gd name="connsiteY713" fmla="*/ 1224719 h 2380521"/>
              <a:gd name="connsiteX714" fmla="*/ 6510933 w 8023328"/>
              <a:gd name="connsiteY714" fmla="*/ 1210863 h 2380521"/>
              <a:gd name="connsiteX715" fmla="*/ 6440492 w 8023328"/>
              <a:gd name="connsiteY715" fmla="*/ 1210863 h 2380521"/>
              <a:gd name="connsiteX716" fmla="*/ 6454911 w 8023328"/>
              <a:gd name="connsiteY716" fmla="*/ 1224719 h 2380521"/>
              <a:gd name="connsiteX717" fmla="*/ 6440492 w 8023328"/>
              <a:gd name="connsiteY717" fmla="*/ 1237116 h 2380521"/>
              <a:gd name="connsiteX718" fmla="*/ 6425315 w 8023328"/>
              <a:gd name="connsiteY718" fmla="*/ 1224719 h 2380521"/>
              <a:gd name="connsiteX719" fmla="*/ 6440492 w 8023328"/>
              <a:gd name="connsiteY719" fmla="*/ 1210863 h 2380521"/>
              <a:gd name="connsiteX720" fmla="*/ 6368340 w 8023328"/>
              <a:gd name="connsiteY720" fmla="*/ 1210863 h 2380521"/>
              <a:gd name="connsiteX721" fmla="*/ 6380737 w 8023328"/>
              <a:gd name="connsiteY721" fmla="*/ 1224719 h 2380521"/>
              <a:gd name="connsiteX722" fmla="*/ 6368340 w 8023328"/>
              <a:gd name="connsiteY722" fmla="*/ 1237116 h 2380521"/>
              <a:gd name="connsiteX723" fmla="*/ 6354484 w 8023328"/>
              <a:gd name="connsiteY723" fmla="*/ 1224719 h 2380521"/>
              <a:gd name="connsiteX724" fmla="*/ 6368340 w 8023328"/>
              <a:gd name="connsiteY724" fmla="*/ 1210863 h 2380521"/>
              <a:gd name="connsiteX725" fmla="*/ 6297511 w 8023328"/>
              <a:gd name="connsiteY725" fmla="*/ 1210863 h 2380521"/>
              <a:gd name="connsiteX726" fmla="*/ 6309908 w 8023328"/>
              <a:gd name="connsiteY726" fmla="*/ 1224719 h 2380521"/>
              <a:gd name="connsiteX727" fmla="*/ 6297511 w 8023328"/>
              <a:gd name="connsiteY727" fmla="*/ 1237116 h 2380521"/>
              <a:gd name="connsiteX728" fmla="*/ 6283655 w 8023328"/>
              <a:gd name="connsiteY728" fmla="*/ 1224719 h 2380521"/>
              <a:gd name="connsiteX729" fmla="*/ 6297511 w 8023328"/>
              <a:gd name="connsiteY729" fmla="*/ 1210863 h 2380521"/>
              <a:gd name="connsiteX730" fmla="*/ 6226679 w 8023328"/>
              <a:gd name="connsiteY730" fmla="*/ 1210863 h 2380521"/>
              <a:gd name="connsiteX731" fmla="*/ 6239076 w 8023328"/>
              <a:gd name="connsiteY731" fmla="*/ 1224719 h 2380521"/>
              <a:gd name="connsiteX732" fmla="*/ 6226679 w 8023328"/>
              <a:gd name="connsiteY732" fmla="*/ 1237116 h 2380521"/>
              <a:gd name="connsiteX733" fmla="*/ 6212823 w 8023328"/>
              <a:gd name="connsiteY733" fmla="*/ 1224719 h 2380521"/>
              <a:gd name="connsiteX734" fmla="*/ 6226679 w 8023328"/>
              <a:gd name="connsiteY734" fmla="*/ 1210863 h 2380521"/>
              <a:gd name="connsiteX735" fmla="*/ 6154391 w 8023328"/>
              <a:gd name="connsiteY735" fmla="*/ 1210863 h 2380521"/>
              <a:gd name="connsiteX736" fmla="*/ 6168247 w 8023328"/>
              <a:gd name="connsiteY736" fmla="*/ 1224719 h 2380521"/>
              <a:gd name="connsiteX737" fmla="*/ 6154391 w 8023328"/>
              <a:gd name="connsiteY737" fmla="*/ 1237116 h 2380521"/>
              <a:gd name="connsiteX738" fmla="*/ 6141994 w 8023328"/>
              <a:gd name="connsiteY738" fmla="*/ 1224719 h 2380521"/>
              <a:gd name="connsiteX739" fmla="*/ 6154391 w 8023328"/>
              <a:gd name="connsiteY739" fmla="*/ 1210863 h 2380521"/>
              <a:gd name="connsiteX740" fmla="*/ 6083559 w 8023328"/>
              <a:gd name="connsiteY740" fmla="*/ 1210863 h 2380521"/>
              <a:gd name="connsiteX741" fmla="*/ 6097415 w 8023328"/>
              <a:gd name="connsiteY741" fmla="*/ 1224719 h 2380521"/>
              <a:gd name="connsiteX742" fmla="*/ 6083559 w 8023328"/>
              <a:gd name="connsiteY742" fmla="*/ 1237116 h 2380521"/>
              <a:gd name="connsiteX743" fmla="*/ 6071162 w 8023328"/>
              <a:gd name="connsiteY743" fmla="*/ 1224719 h 2380521"/>
              <a:gd name="connsiteX744" fmla="*/ 6083559 w 8023328"/>
              <a:gd name="connsiteY744" fmla="*/ 1210863 h 2380521"/>
              <a:gd name="connsiteX745" fmla="*/ 6009356 w 8023328"/>
              <a:gd name="connsiteY745" fmla="*/ 1210863 h 2380521"/>
              <a:gd name="connsiteX746" fmla="*/ 6023212 w 8023328"/>
              <a:gd name="connsiteY746" fmla="*/ 1224719 h 2380521"/>
              <a:gd name="connsiteX747" fmla="*/ 6009356 w 8023328"/>
              <a:gd name="connsiteY747" fmla="*/ 1237116 h 2380521"/>
              <a:gd name="connsiteX748" fmla="*/ 5996959 w 8023328"/>
              <a:gd name="connsiteY748" fmla="*/ 1224719 h 2380521"/>
              <a:gd name="connsiteX749" fmla="*/ 6009356 w 8023328"/>
              <a:gd name="connsiteY749" fmla="*/ 1210863 h 2380521"/>
              <a:gd name="connsiteX750" fmla="*/ 5940548 w 8023328"/>
              <a:gd name="connsiteY750" fmla="*/ 1210863 h 2380521"/>
              <a:gd name="connsiteX751" fmla="*/ 5955726 w 8023328"/>
              <a:gd name="connsiteY751" fmla="*/ 1224719 h 2380521"/>
              <a:gd name="connsiteX752" fmla="*/ 5940548 w 8023328"/>
              <a:gd name="connsiteY752" fmla="*/ 1237116 h 2380521"/>
              <a:gd name="connsiteX753" fmla="*/ 5926130 w 8023328"/>
              <a:gd name="connsiteY753" fmla="*/ 1224719 h 2380521"/>
              <a:gd name="connsiteX754" fmla="*/ 5940548 w 8023328"/>
              <a:gd name="connsiteY754" fmla="*/ 1210863 h 2380521"/>
              <a:gd name="connsiteX755" fmla="*/ 5870088 w 8023328"/>
              <a:gd name="connsiteY755" fmla="*/ 1210863 h 2380521"/>
              <a:gd name="connsiteX756" fmla="*/ 5884877 w 8023328"/>
              <a:gd name="connsiteY756" fmla="*/ 1224719 h 2380521"/>
              <a:gd name="connsiteX757" fmla="*/ 5870088 w 8023328"/>
              <a:gd name="connsiteY757" fmla="*/ 1237116 h 2380521"/>
              <a:gd name="connsiteX758" fmla="*/ 5855299 w 8023328"/>
              <a:gd name="connsiteY758" fmla="*/ 1224719 h 2380521"/>
              <a:gd name="connsiteX759" fmla="*/ 5870088 w 8023328"/>
              <a:gd name="connsiteY759" fmla="*/ 1210863 h 2380521"/>
              <a:gd name="connsiteX760" fmla="*/ 5799257 w 8023328"/>
              <a:gd name="connsiteY760" fmla="*/ 1210863 h 2380521"/>
              <a:gd name="connsiteX761" fmla="*/ 5814045 w 8023328"/>
              <a:gd name="connsiteY761" fmla="*/ 1224719 h 2380521"/>
              <a:gd name="connsiteX762" fmla="*/ 5799257 w 8023328"/>
              <a:gd name="connsiteY762" fmla="*/ 1237116 h 2380521"/>
              <a:gd name="connsiteX763" fmla="*/ 5784469 w 8023328"/>
              <a:gd name="connsiteY763" fmla="*/ 1224719 h 2380521"/>
              <a:gd name="connsiteX764" fmla="*/ 5799257 w 8023328"/>
              <a:gd name="connsiteY764" fmla="*/ 1210863 h 2380521"/>
              <a:gd name="connsiteX765" fmla="*/ 5724122 w 8023328"/>
              <a:gd name="connsiteY765" fmla="*/ 1210863 h 2380521"/>
              <a:gd name="connsiteX766" fmla="*/ 5736519 w 8023328"/>
              <a:gd name="connsiteY766" fmla="*/ 1225651 h 2380521"/>
              <a:gd name="connsiteX767" fmla="*/ 5724122 w 8023328"/>
              <a:gd name="connsiteY767" fmla="*/ 1240439 h 2380521"/>
              <a:gd name="connsiteX768" fmla="*/ 5710266 w 8023328"/>
              <a:gd name="connsiteY768" fmla="*/ 1225651 h 2380521"/>
              <a:gd name="connsiteX769" fmla="*/ 5724122 w 8023328"/>
              <a:gd name="connsiteY769" fmla="*/ 1210863 h 2380521"/>
              <a:gd name="connsiteX770" fmla="*/ 5653291 w 8023328"/>
              <a:gd name="connsiteY770" fmla="*/ 1210863 h 2380521"/>
              <a:gd name="connsiteX771" fmla="*/ 5665688 w 8023328"/>
              <a:gd name="connsiteY771" fmla="*/ 1225651 h 2380521"/>
              <a:gd name="connsiteX772" fmla="*/ 5653291 w 8023328"/>
              <a:gd name="connsiteY772" fmla="*/ 1240439 h 2380521"/>
              <a:gd name="connsiteX773" fmla="*/ 5639435 w 8023328"/>
              <a:gd name="connsiteY773" fmla="*/ 1225651 h 2380521"/>
              <a:gd name="connsiteX774" fmla="*/ 5653291 w 8023328"/>
              <a:gd name="connsiteY774" fmla="*/ 1210863 h 2380521"/>
              <a:gd name="connsiteX775" fmla="*/ 5582461 w 8023328"/>
              <a:gd name="connsiteY775" fmla="*/ 1210863 h 2380521"/>
              <a:gd name="connsiteX776" fmla="*/ 5594858 w 8023328"/>
              <a:gd name="connsiteY776" fmla="*/ 1225651 h 2380521"/>
              <a:gd name="connsiteX777" fmla="*/ 5582461 w 8023328"/>
              <a:gd name="connsiteY777" fmla="*/ 1240439 h 2380521"/>
              <a:gd name="connsiteX778" fmla="*/ 5568605 w 8023328"/>
              <a:gd name="connsiteY778" fmla="*/ 1225651 h 2380521"/>
              <a:gd name="connsiteX779" fmla="*/ 5582461 w 8023328"/>
              <a:gd name="connsiteY779" fmla="*/ 1210863 h 2380521"/>
              <a:gd name="connsiteX780" fmla="*/ 5510171 w 8023328"/>
              <a:gd name="connsiteY780" fmla="*/ 1210863 h 2380521"/>
              <a:gd name="connsiteX781" fmla="*/ 5524027 w 8023328"/>
              <a:gd name="connsiteY781" fmla="*/ 1225651 h 2380521"/>
              <a:gd name="connsiteX782" fmla="*/ 5510171 w 8023328"/>
              <a:gd name="connsiteY782" fmla="*/ 1240439 h 2380521"/>
              <a:gd name="connsiteX783" fmla="*/ 5497774 w 8023328"/>
              <a:gd name="connsiteY783" fmla="*/ 1225651 h 2380521"/>
              <a:gd name="connsiteX784" fmla="*/ 5510171 w 8023328"/>
              <a:gd name="connsiteY784" fmla="*/ 1210863 h 2380521"/>
              <a:gd name="connsiteX785" fmla="*/ 5438937 w 8023328"/>
              <a:gd name="connsiteY785" fmla="*/ 1210863 h 2380521"/>
              <a:gd name="connsiteX786" fmla="*/ 5453178 w 8023328"/>
              <a:gd name="connsiteY786" fmla="*/ 1225651 h 2380521"/>
              <a:gd name="connsiteX787" fmla="*/ 5438937 w 8023328"/>
              <a:gd name="connsiteY787" fmla="*/ 1240439 h 2380521"/>
              <a:gd name="connsiteX788" fmla="*/ 5426945 w 8023328"/>
              <a:gd name="connsiteY788" fmla="*/ 1225651 h 2380521"/>
              <a:gd name="connsiteX789" fmla="*/ 5438937 w 8023328"/>
              <a:gd name="connsiteY789" fmla="*/ 1210863 h 2380521"/>
              <a:gd name="connsiteX790" fmla="*/ 5367530 w 8023328"/>
              <a:gd name="connsiteY790" fmla="*/ 1210863 h 2380521"/>
              <a:gd name="connsiteX791" fmla="*/ 5382318 w 8023328"/>
              <a:gd name="connsiteY791" fmla="*/ 1225651 h 2380521"/>
              <a:gd name="connsiteX792" fmla="*/ 5367530 w 8023328"/>
              <a:gd name="connsiteY792" fmla="*/ 1240439 h 2380521"/>
              <a:gd name="connsiteX793" fmla="*/ 5352742 w 8023328"/>
              <a:gd name="connsiteY793" fmla="*/ 1225651 h 2380521"/>
              <a:gd name="connsiteX794" fmla="*/ 5367530 w 8023328"/>
              <a:gd name="connsiteY794" fmla="*/ 1210863 h 2380521"/>
              <a:gd name="connsiteX795" fmla="*/ 5296699 w 8023328"/>
              <a:gd name="connsiteY795" fmla="*/ 1210863 h 2380521"/>
              <a:gd name="connsiteX796" fmla="*/ 5311488 w 8023328"/>
              <a:gd name="connsiteY796" fmla="*/ 1225651 h 2380521"/>
              <a:gd name="connsiteX797" fmla="*/ 5296699 w 8023328"/>
              <a:gd name="connsiteY797" fmla="*/ 1240439 h 2380521"/>
              <a:gd name="connsiteX798" fmla="*/ 5281910 w 8023328"/>
              <a:gd name="connsiteY798" fmla="*/ 1225651 h 2380521"/>
              <a:gd name="connsiteX799" fmla="*/ 5296699 w 8023328"/>
              <a:gd name="connsiteY799" fmla="*/ 1210863 h 2380521"/>
              <a:gd name="connsiteX800" fmla="*/ 5225869 w 8023328"/>
              <a:gd name="connsiteY800" fmla="*/ 1210863 h 2380521"/>
              <a:gd name="connsiteX801" fmla="*/ 5240657 w 8023328"/>
              <a:gd name="connsiteY801" fmla="*/ 1225651 h 2380521"/>
              <a:gd name="connsiteX802" fmla="*/ 5225869 w 8023328"/>
              <a:gd name="connsiteY802" fmla="*/ 1240439 h 2380521"/>
              <a:gd name="connsiteX803" fmla="*/ 5211081 w 8023328"/>
              <a:gd name="connsiteY803" fmla="*/ 1225651 h 2380521"/>
              <a:gd name="connsiteX804" fmla="*/ 5225869 w 8023328"/>
              <a:gd name="connsiteY804" fmla="*/ 1210863 h 2380521"/>
              <a:gd name="connsiteX805" fmla="*/ 5154105 w 8023328"/>
              <a:gd name="connsiteY805" fmla="*/ 1210863 h 2380521"/>
              <a:gd name="connsiteX806" fmla="*/ 5166502 w 8023328"/>
              <a:gd name="connsiteY806" fmla="*/ 1225651 h 2380521"/>
              <a:gd name="connsiteX807" fmla="*/ 5154105 w 8023328"/>
              <a:gd name="connsiteY807" fmla="*/ 1240439 h 2380521"/>
              <a:gd name="connsiteX808" fmla="*/ 5140249 w 8023328"/>
              <a:gd name="connsiteY808" fmla="*/ 1225651 h 2380521"/>
              <a:gd name="connsiteX809" fmla="*/ 5154105 w 8023328"/>
              <a:gd name="connsiteY809" fmla="*/ 1210863 h 2380521"/>
              <a:gd name="connsiteX810" fmla="*/ 5083276 w 8023328"/>
              <a:gd name="connsiteY810" fmla="*/ 1210863 h 2380521"/>
              <a:gd name="connsiteX811" fmla="*/ 5095673 w 8023328"/>
              <a:gd name="connsiteY811" fmla="*/ 1225651 h 2380521"/>
              <a:gd name="connsiteX812" fmla="*/ 5083276 w 8023328"/>
              <a:gd name="connsiteY812" fmla="*/ 1240439 h 2380521"/>
              <a:gd name="connsiteX813" fmla="*/ 5069420 w 8023328"/>
              <a:gd name="connsiteY813" fmla="*/ 1225651 h 2380521"/>
              <a:gd name="connsiteX814" fmla="*/ 5083276 w 8023328"/>
              <a:gd name="connsiteY814" fmla="*/ 1210863 h 2380521"/>
              <a:gd name="connsiteX815" fmla="*/ 5012445 w 8023328"/>
              <a:gd name="connsiteY815" fmla="*/ 1210863 h 2380521"/>
              <a:gd name="connsiteX816" fmla="*/ 5024842 w 8023328"/>
              <a:gd name="connsiteY816" fmla="*/ 1225651 h 2380521"/>
              <a:gd name="connsiteX817" fmla="*/ 5012445 w 8023328"/>
              <a:gd name="connsiteY817" fmla="*/ 1240439 h 2380521"/>
              <a:gd name="connsiteX818" fmla="*/ 4998589 w 8023328"/>
              <a:gd name="connsiteY818" fmla="*/ 1225651 h 2380521"/>
              <a:gd name="connsiteX819" fmla="*/ 5012445 w 8023328"/>
              <a:gd name="connsiteY819" fmla="*/ 1210863 h 2380521"/>
              <a:gd name="connsiteX820" fmla="*/ 4940157 w 8023328"/>
              <a:gd name="connsiteY820" fmla="*/ 1210863 h 2380521"/>
              <a:gd name="connsiteX821" fmla="*/ 4954013 w 8023328"/>
              <a:gd name="connsiteY821" fmla="*/ 1225651 h 2380521"/>
              <a:gd name="connsiteX822" fmla="*/ 4940157 w 8023328"/>
              <a:gd name="connsiteY822" fmla="*/ 1240439 h 2380521"/>
              <a:gd name="connsiteX823" fmla="*/ 4927760 w 8023328"/>
              <a:gd name="connsiteY823" fmla="*/ 1225651 h 2380521"/>
              <a:gd name="connsiteX824" fmla="*/ 4940157 w 8023328"/>
              <a:gd name="connsiteY824" fmla="*/ 1210863 h 2380521"/>
              <a:gd name="connsiteX825" fmla="*/ 4865953 w 8023328"/>
              <a:gd name="connsiteY825" fmla="*/ 1210863 h 2380521"/>
              <a:gd name="connsiteX826" fmla="*/ 4879809 w 8023328"/>
              <a:gd name="connsiteY826" fmla="*/ 1225651 h 2380521"/>
              <a:gd name="connsiteX827" fmla="*/ 4865953 w 8023328"/>
              <a:gd name="connsiteY827" fmla="*/ 1240439 h 2380521"/>
              <a:gd name="connsiteX828" fmla="*/ 4853556 w 8023328"/>
              <a:gd name="connsiteY828" fmla="*/ 1225651 h 2380521"/>
              <a:gd name="connsiteX829" fmla="*/ 4865953 w 8023328"/>
              <a:gd name="connsiteY829" fmla="*/ 1210863 h 2380521"/>
              <a:gd name="connsiteX830" fmla="*/ 4795122 w 8023328"/>
              <a:gd name="connsiteY830" fmla="*/ 1210863 h 2380521"/>
              <a:gd name="connsiteX831" fmla="*/ 4808978 w 8023328"/>
              <a:gd name="connsiteY831" fmla="*/ 1225651 h 2380521"/>
              <a:gd name="connsiteX832" fmla="*/ 4795122 w 8023328"/>
              <a:gd name="connsiteY832" fmla="*/ 1240439 h 2380521"/>
              <a:gd name="connsiteX833" fmla="*/ 4782725 w 8023328"/>
              <a:gd name="connsiteY833" fmla="*/ 1225651 h 2380521"/>
              <a:gd name="connsiteX834" fmla="*/ 4795122 w 8023328"/>
              <a:gd name="connsiteY834" fmla="*/ 1210863 h 2380521"/>
              <a:gd name="connsiteX835" fmla="*/ 4726684 w 8023328"/>
              <a:gd name="connsiteY835" fmla="*/ 1210863 h 2380521"/>
              <a:gd name="connsiteX836" fmla="*/ 4741472 w 8023328"/>
              <a:gd name="connsiteY836" fmla="*/ 1225651 h 2380521"/>
              <a:gd name="connsiteX837" fmla="*/ 4726684 w 8023328"/>
              <a:gd name="connsiteY837" fmla="*/ 1240439 h 2380521"/>
              <a:gd name="connsiteX838" fmla="*/ 4711896 w 8023328"/>
              <a:gd name="connsiteY838" fmla="*/ 1225651 h 2380521"/>
              <a:gd name="connsiteX839" fmla="*/ 4726684 w 8023328"/>
              <a:gd name="connsiteY839" fmla="*/ 1210863 h 2380521"/>
              <a:gd name="connsiteX840" fmla="*/ 4655853 w 8023328"/>
              <a:gd name="connsiteY840" fmla="*/ 1210863 h 2380521"/>
              <a:gd name="connsiteX841" fmla="*/ 4670642 w 8023328"/>
              <a:gd name="connsiteY841" fmla="*/ 1225651 h 2380521"/>
              <a:gd name="connsiteX842" fmla="*/ 4655853 w 8023328"/>
              <a:gd name="connsiteY842" fmla="*/ 1240439 h 2380521"/>
              <a:gd name="connsiteX843" fmla="*/ 4641064 w 8023328"/>
              <a:gd name="connsiteY843" fmla="*/ 1225651 h 2380521"/>
              <a:gd name="connsiteX844" fmla="*/ 4655853 w 8023328"/>
              <a:gd name="connsiteY844" fmla="*/ 1210863 h 2380521"/>
              <a:gd name="connsiteX845" fmla="*/ 4585023 w 8023328"/>
              <a:gd name="connsiteY845" fmla="*/ 1210863 h 2380521"/>
              <a:gd name="connsiteX846" fmla="*/ 4599811 w 8023328"/>
              <a:gd name="connsiteY846" fmla="*/ 1225651 h 2380521"/>
              <a:gd name="connsiteX847" fmla="*/ 4585023 w 8023328"/>
              <a:gd name="connsiteY847" fmla="*/ 1240439 h 2380521"/>
              <a:gd name="connsiteX848" fmla="*/ 4570235 w 8023328"/>
              <a:gd name="connsiteY848" fmla="*/ 1225651 h 2380521"/>
              <a:gd name="connsiteX849" fmla="*/ 4585023 w 8023328"/>
              <a:gd name="connsiteY849" fmla="*/ 1210863 h 2380521"/>
              <a:gd name="connsiteX850" fmla="*/ 4513260 w 8023328"/>
              <a:gd name="connsiteY850" fmla="*/ 1210863 h 2380521"/>
              <a:gd name="connsiteX851" fmla="*/ 4525657 w 8023328"/>
              <a:gd name="connsiteY851" fmla="*/ 1225651 h 2380521"/>
              <a:gd name="connsiteX852" fmla="*/ 4513260 w 8023328"/>
              <a:gd name="connsiteY852" fmla="*/ 1240439 h 2380521"/>
              <a:gd name="connsiteX853" fmla="*/ 4499404 w 8023328"/>
              <a:gd name="connsiteY853" fmla="*/ 1225651 h 2380521"/>
              <a:gd name="connsiteX854" fmla="*/ 4513260 w 8023328"/>
              <a:gd name="connsiteY854" fmla="*/ 1210863 h 2380521"/>
              <a:gd name="connsiteX855" fmla="*/ 4439056 w 8023328"/>
              <a:gd name="connsiteY855" fmla="*/ 1210863 h 2380521"/>
              <a:gd name="connsiteX856" fmla="*/ 4451453 w 8023328"/>
              <a:gd name="connsiteY856" fmla="*/ 1225651 h 2380521"/>
              <a:gd name="connsiteX857" fmla="*/ 4439056 w 8023328"/>
              <a:gd name="connsiteY857" fmla="*/ 1240439 h 2380521"/>
              <a:gd name="connsiteX858" fmla="*/ 4425200 w 8023328"/>
              <a:gd name="connsiteY858" fmla="*/ 1225651 h 2380521"/>
              <a:gd name="connsiteX859" fmla="*/ 4439056 w 8023328"/>
              <a:gd name="connsiteY859" fmla="*/ 1210863 h 2380521"/>
              <a:gd name="connsiteX860" fmla="*/ 4366768 w 8023328"/>
              <a:gd name="connsiteY860" fmla="*/ 1210863 h 2380521"/>
              <a:gd name="connsiteX861" fmla="*/ 4380624 w 8023328"/>
              <a:gd name="connsiteY861" fmla="*/ 1225651 h 2380521"/>
              <a:gd name="connsiteX862" fmla="*/ 4366768 w 8023328"/>
              <a:gd name="connsiteY862" fmla="*/ 1240439 h 2380521"/>
              <a:gd name="connsiteX863" fmla="*/ 4354371 w 8023328"/>
              <a:gd name="connsiteY863" fmla="*/ 1225651 h 2380521"/>
              <a:gd name="connsiteX864" fmla="*/ 4366768 w 8023328"/>
              <a:gd name="connsiteY864" fmla="*/ 1210863 h 2380521"/>
              <a:gd name="connsiteX865" fmla="*/ 4295937 w 8023328"/>
              <a:gd name="connsiteY865" fmla="*/ 1210863 h 2380521"/>
              <a:gd name="connsiteX866" fmla="*/ 4309793 w 8023328"/>
              <a:gd name="connsiteY866" fmla="*/ 1225651 h 2380521"/>
              <a:gd name="connsiteX867" fmla="*/ 4295937 w 8023328"/>
              <a:gd name="connsiteY867" fmla="*/ 1240439 h 2380521"/>
              <a:gd name="connsiteX868" fmla="*/ 4283540 w 8023328"/>
              <a:gd name="connsiteY868" fmla="*/ 1225651 h 2380521"/>
              <a:gd name="connsiteX869" fmla="*/ 4295937 w 8023328"/>
              <a:gd name="connsiteY869" fmla="*/ 1210863 h 2380521"/>
              <a:gd name="connsiteX870" fmla="*/ 368953 w 8023328"/>
              <a:gd name="connsiteY870" fmla="*/ 1210863 h 2380521"/>
              <a:gd name="connsiteX871" fmla="*/ 383742 w 8023328"/>
              <a:gd name="connsiteY871" fmla="*/ 1225651 h 2380521"/>
              <a:gd name="connsiteX872" fmla="*/ 368953 w 8023328"/>
              <a:gd name="connsiteY872" fmla="*/ 1240439 h 2380521"/>
              <a:gd name="connsiteX873" fmla="*/ 354165 w 8023328"/>
              <a:gd name="connsiteY873" fmla="*/ 1225651 h 2380521"/>
              <a:gd name="connsiteX874" fmla="*/ 368953 w 8023328"/>
              <a:gd name="connsiteY874" fmla="*/ 1210863 h 2380521"/>
              <a:gd name="connsiteX875" fmla="*/ 297189 w 8023328"/>
              <a:gd name="connsiteY875" fmla="*/ 1210863 h 2380521"/>
              <a:gd name="connsiteX876" fmla="*/ 309586 w 8023328"/>
              <a:gd name="connsiteY876" fmla="*/ 1225651 h 2380521"/>
              <a:gd name="connsiteX877" fmla="*/ 297189 w 8023328"/>
              <a:gd name="connsiteY877" fmla="*/ 1240439 h 2380521"/>
              <a:gd name="connsiteX878" fmla="*/ 283334 w 8023328"/>
              <a:gd name="connsiteY878" fmla="*/ 1225651 h 2380521"/>
              <a:gd name="connsiteX879" fmla="*/ 297189 w 8023328"/>
              <a:gd name="connsiteY879" fmla="*/ 1210863 h 2380521"/>
              <a:gd name="connsiteX880" fmla="*/ 226361 w 8023328"/>
              <a:gd name="connsiteY880" fmla="*/ 1210863 h 2380521"/>
              <a:gd name="connsiteX881" fmla="*/ 238759 w 8023328"/>
              <a:gd name="connsiteY881" fmla="*/ 1225651 h 2380521"/>
              <a:gd name="connsiteX882" fmla="*/ 226361 w 8023328"/>
              <a:gd name="connsiteY882" fmla="*/ 1240439 h 2380521"/>
              <a:gd name="connsiteX883" fmla="*/ 212504 w 8023328"/>
              <a:gd name="connsiteY883" fmla="*/ 1225651 h 2380521"/>
              <a:gd name="connsiteX884" fmla="*/ 226361 w 8023328"/>
              <a:gd name="connsiteY884" fmla="*/ 1210863 h 2380521"/>
              <a:gd name="connsiteX885" fmla="*/ 155527 w 8023328"/>
              <a:gd name="connsiteY885" fmla="*/ 1210863 h 2380521"/>
              <a:gd name="connsiteX886" fmla="*/ 167924 w 8023328"/>
              <a:gd name="connsiteY886" fmla="*/ 1225651 h 2380521"/>
              <a:gd name="connsiteX887" fmla="*/ 155527 w 8023328"/>
              <a:gd name="connsiteY887" fmla="*/ 1240439 h 2380521"/>
              <a:gd name="connsiteX888" fmla="*/ 141671 w 8023328"/>
              <a:gd name="connsiteY888" fmla="*/ 1225651 h 2380521"/>
              <a:gd name="connsiteX889" fmla="*/ 155527 w 8023328"/>
              <a:gd name="connsiteY889" fmla="*/ 1210863 h 2380521"/>
              <a:gd name="connsiteX890" fmla="*/ 83239 w 8023328"/>
              <a:gd name="connsiteY890" fmla="*/ 1210863 h 2380521"/>
              <a:gd name="connsiteX891" fmla="*/ 97095 w 8023328"/>
              <a:gd name="connsiteY891" fmla="*/ 1225651 h 2380521"/>
              <a:gd name="connsiteX892" fmla="*/ 83239 w 8023328"/>
              <a:gd name="connsiteY892" fmla="*/ 1240439 h 2380521"/>
              <a:gd name="connsiteX893" fmla="*/ 70841 w 8023328"/>
              <a:gd name="connsiteY893" fmla="*/ 1225651 h 2380521"/>
              <a:gd name="connsiteX894" fmla="*/ 83239 w 8023328"/>
              <a:gd name="connsiteY894" fmla="*/ 1210863 h 2380521"/>
              <a:gd name="connsiteX895" fmla="*/ 12003 w 8023328"/>
              <a:gd name="connsiteY895" fmla="*/ 1210863 h 2380521"/>
              <a:gd name="connsiteX896" fmla="*/ 26244 w 8023328"/>
              <a:gd name="connsiteY896" fmla="*/ 1225651 h 2380521"/>
              <a:gd name="connsiteX897" fmla="*/ 12003 w 8023328"/>
              <a:gd name="connsiteY897" fmla="*/ 1240439 h 2380521"/>
              <a:gd name="connsiteX898" fmla="*/ 10 w 8023328"/>
              <a:gd name="connsiteY898" fmla="*/ 1225651 h 2380521"/>
              <a:gd name="connsiteX899" fmla="*/ 12003 w 8023328"/>
              <a:gd name="connsiteY899" fmla="*/ 1210863 h 2380521"/>
              <a:gd name="connsiteX900" fmla="*/ 7013492 w 8023328"/>
              <a:gd name="connsiteY900" fmla="*/ 1140032 h 2380521"/>
              <a:gd name="connsiteX901" fmla="*/ 7028280 w 8023328"/>
              <a:gd name="connsiteY901" fmla="*/ 1152429 h 2380521"/>
              <a:gd name="connsiteX902" fmla="*/ 7013492 w 8023328"/>
              <a:gd name="connsiteY902" fmla="*/ 1166286 h 2380521"/>
              <a:gd name="connsiteX903" fmla="*/ 6998704 w 8023328"/>
              <a:gd name="connsiteY903" fmla="*/ 1152429 h 2380521"/>
              <a:gd name="connsiteX904" fmla="*/ 7013492 w 8023328"/>
              <a:gd name="connsiteY904" fmla="*/ 1140032 h 2380521"/>
              <a:gd name="connsiteX905" fmla="*/ 6939085 w 8023328"/>
              <a:gd name="connsiteY905" fmla="*/ 1140032 h 2380521"/>
              <a:gd name="connsiteX906" fmla="*/ 6950753 w 8023328"/>
              <a:gd name="connsiteY906" fmla="*/ 1152429 h 2380521"/>
              <a:gd name="connsiteX907" fmla="*/ 6939085 w 8023328"/>
              <a:gd name="connsiteY907" fmla="*/ 1166286 h 2380521"/>
              <a:gd name="connsiteX908" fmla="*/ 6924500 w 8023328"/>
              <a:gd name="connsiteY908" fmla="*/ 1152429 h 2380521"/>
              <a:gd name="connsiteX909" fmla="*/ 6939085 w 8023328"/>
              <a:gd name="connsiteY909" fmla="*/ 1140032 h 2380521"/>
              <a:gd name="connsiteX910" fmla="*/ 6867525 w 8023328"/>
              <a:gd name="connsiteY910" fmla="*/ 1140032 h 2380521"/>
              <a:gd name="connsiteX911" fmla="*/ 6879922 w 8023328"/>
              <a:gd name="connsiteY911" fmla="*/ 1153888 h 2380521"/>
              <a:gd name="connsiteX912" fmla="*/ 6867525 w 8023328"/>
              <a:gd name="connsiteY912" fmla="*/ 1166286 h 2380521"/>
              <a:gd name="connsiteX913" fmla="*/ 6853669 w 8023328"/>
              <a:gd name="connsiteY913" fmla="*/ 1153888 h 2380521"/>
              <a:gd name="connsiteX914" fmla="*/ 6867525 w 8023328"/>
              <a:gd name="connsiteY914" fmla="*/ 1140032 h 2380521"/>
              <a:gd name="connsiteX915" fmla="*/ 6796696 w 8023328"/>
              <a:gd name="connsiteY915" fmla="*/ 1140032 h 2380521"/>
              <a:gd name="connsiteX916" fmla="*/ 6809093 w 8023328"/>
              <a:gd name="connsiteY916" fmla="*/ 1153888 h 2380521"/>
              <a:gd name="connsiteX917" fmla="*/ 6796696 w 8023328"/>
              <a:gd name="connsiteY917" fmla="*/ 1166286 h 2380521"/>
              <a:gd name="connsiteX918" fmla="*/ 6782840 w 8023328"/>
              <a:gd name="connsiteY918" fmla="*/ 1153888 h 2380521"/>
              <a:gd name="connsiteX919" fmla="*/ 6796696 w 8023328"/>
              <a:gd name="connsiteY919" fmla="*/ 1140032 h 2380521"/>
              <a:gd name="connsiteX920" fmla="*/ 6724405 w 8023328"/>
              <a:gd name="connsiteY920" fmla="*/ 1140032 h 2380521"/>
              <a:gd name="connsiteX921" fmla="*/ 6738261 w 8023328"/>
              <a:gd name="connsiteY921" fmla="*/ 1153888 h 2380521"/>
              <a:gd name="connsiteX922" fmla="*/ 6724405 w 8023328"/>
              <a:gd name="connsiteY922" fmla="*/ 1166286 h 2380521"/>
              <a:gd name="connsiteX923" fmla="*/ 6712008 w 8023328"/>
              <a:gd name="connsiteY923" fmla="*/ 1153888 h 2380521"/>
              <a:gd name="connsiteX924" fmla="*/ 6724405 w 8023328"/>
              <a:gd name="connsiteY924" fmla="*/ 1140032 h 2380521"/>
              <a:gd name="connsiteX925" fmla="*/ 6653576 w 8023328"/>
              <a:gd name="connsiteY925" fmla="*/ 1140032 h 2380521"/>
              <a:gd name="connsiteX926" fmla="*/ 6667432 w 8023328"/>
              <a:gd name="connsiteY926" fmla="*/ 1153888 h 2380521"/>
              <a:gd name="connsiteX927" fmla="*/ 6653576 w 8023328"/>
              <a:gd name="connsiteY927" fmla="*/ 1166286 h 2380521"/>
              <a:gd name="connsiteX928" fmla="*/ 6641179 w 8023328"/>
              <a:gd name="connsiteY928" fmla="*/ 1153888 h 2380521"/>
              <a:gd name="connsiteX929" fmla="*/ 6653576 w 8023328"/>
              <a:gd name="connsiteY929" fmla="*/ 1140032 h 2380521"/>
              <a:gd name="connsiteX930" fmla="*/ 6581764 w 8023328"/>
              <a:gd name="connsiteY930" fmla="*/ 1140032 h 2380521"/>
              <a:gd name="connsiteX931" fmla="*/ 6596552 w 8023328"/>
              <a:gd name="connsiteY931" fmla="*/ 1153888 h 2380521"/>
              <a:gd name="connsiteX932" fmla="*/ 6581764 w 8023328"/>
              <a:gd name="connsiteY932" fmla="*/ 1166286 h 2380521"/>
              <a:gd name="connsiteX933" fmla="*/ 6566976 w 8023328"/>
              <a:gd name="connsiteY933" fmla="*/ 1153888 h 2380521"/>
              <a:gd name="connsiteX934" fmla="*/ 6581764 w 8023328"/>
              <a:gd name="connsiteY934" fmla="*/ 1140032 h 2380521"/>
              <a:gd name="connsiteX935" fmla="*/ 6510933 w 8023328"/>
              <a:gd name="connsiteY935" fmla="*/ 1140032 h 2380521"/>
              <a:gd name="connsiteX936" fmla="*/ 6525722 w 8023328"/>
              <a:gd name="connsiteY936" fmla="*/ 1153888 h 2380521"/>
              <a:gd name="connsiteX937" fmla="*/ 6510933 w 8023328"/>
              <a:gd name="connsiteY937" fmla="*/ 1166286 h 2380521"/>
              <a:gd name="connsiteX938" fmla="*/ 6496144 w 8023328"/>
              <a:gd name="connsiteY938" fmla="*/ 1153888 h 2380521"/>
              <a:gd name="connsiteX939" fmla="*/ 6510933 w 8023328"/>
              <a:gd name="connsiteY939" fmla="*/ 1140032 h 2380521"/>
              <a:gd name="connsiteX940" fmla="*/ 6440492 w 8023328"/>
              <a:gd name="connsiteY940" fmla="*/ 1140032 h 2380521"/>
              <a:gd name="connsiteX941" fmla="*/ 6454911 w 8023328"/>
              <a:gd name="connsiteY941" fmla="*/ 1153888 h 2380521"/>
              <a:gd name="connsiteX942" fmla="*/ 6440492 w 8023328"/>
              <a:gd name="connsiteY942" fmla="*/ 1166286 h 2380521"/>
              <a:gd name="connsiteX943" fmla="*/ 6425315 w 8023328"/>
              <a:gd name="connsiteY943" fmla="*/ 1153888 h 2380521"/>
              <a:gd name="connsiteX944" fmla="*/ 6440492 w 8023328"/>
              <a:gd name="connsiteY944" fmla="*/ 1140032 h 2380521"/>
              <a:gd name="connsiteX945" fmla="*/ 6368340 w 8023328"/>
              <a:gd name="connsiteY945" fmla="*/ 1140032 h 2380521"/>
              <a:gd name="connsiteX946" fmla="*/ 6380737 w 8023328"/>
              <a:gd name="connsiteY946" fmla="*/ 1153888 h 2380521"/>
              <a:gd name="connsiteX947" fmla="*/ 6368340 w 8023328"/>
              <a:gd name="connsiteY947" fmla="*/ 1166286 h 2380521"/>
              <a:gd name="connsiteX948" fmla="*/ 6354484 w 8023328"/>
              <a:gd name="connsiteY948" fmla="*/ 1153888 h 2380521"/>
              <a:gd name="connsiteX949" fmla="*/ 6368340 w 8023328"/>
              <a:gd name="connsiteY949" fmla="*/ 1140032 h 2380521"/>
              <a:gd name="connsiteX950" fmla="*/ 6297511 w 8023328"/>
              <a:gd name="connsiteY950" fmla="*/ 1140032 h 2380521"/>
              <a:gd name="connsiteX951" fmla="*/ 6309908 w 8023328"/>
              <a:gd name="connsiteY951" fmla="*/ 1153888 h 2380521"/>
              <a:gd name="connsiteX952" fmla="*/ 6297511 w 8023328"/>
              <a:gd name="connsiteY952" fmla="*/ 1166286 h 2380521"/>
              <a:gd name="connsiteX953" fmla="*/ 6283655 w 8023328"/>
              <a:gd name="connsiteY953" fmla="*/ 1153888 h 2380521"/>
              <a:gd name="connsiteX954" fmla="*/ 6297511 w 8023328"/>
              <a:gd name="connsiteY954" fmla="*/ 1140032 h 2380521"/>
              <a:gd name="connsiteX955" fmla="*/ 6226679 w 8023328"/>
              <a:gd name="connsiteY955" fmla="*/ 1140032 h 2380521"/>
              <a:gd name="connsiteX956" fmla="*/ 6239076 w 8023328"/>
              <a:gd name="connsiteY956" fmla="*/ 1153888 h 2380521"/>
              <a:gd name="connsiteX957" fmla="*/ 6226679 w 8023328"/>
              <a:gd name="connsiteY957" fmla="*/ 1166286 h 2380521"/>
              <a:gd name="connsiteX958" fmla="*/ 6212823 w 8023328"/>
              <a:gd name="connsiteY958" fmla="*/ 1153888 h 2380521"/>
              <a:gd name="connsiteX959" fmla="*/ 6226679 w 8023328"/>
              <a:gd name="connsiteY959" fmla="*/ 1140032 h 2380521"/>
              <a:gd name="connsiteX960" fmla="*/ 6154391 w 8023328"/>
              <a:gd name="connsiteY960" fmla="*/ 1140032 h 2380521"/>
              <a:gd name="connsiteX961" fmla="*/ 6168247 w 8023328"/>
              <a:gd name="connsiteY961" fmla="*/ 1153888 h 2380521"/>
              <a:gd name="connsiteX962" fmla="*/ 6154391 w 8023328"/>
              <a:gd name="connsiteY962" fmla="*/ 1166286 h 2380521"/>
              <a:gd name="connsiteX963" fmla="*/ 6141994 w 8023328"/>
              <a:gd name="connsiteY963" fmla="*/ 1153888 h 2380521"/>
              <a:gd name="connsiteX964" fmla="*/ 6154391 w 8023328"/>
              <a:gd name="connsiteY964" fmla="*/ 1140032 h 2380521"/>
              <a:gd name="connsiteX965" fmla="*/ 6083559 w 8023328"/>
              <a:gd name="connsiteY965" fmla="*/ 1140032 h 2380521"/>
              <a:gd name="connsiteX966" fmla="*/ 6097415 w 8023328"/>
              <a:gd name="connsiteY966" fmla="*/ 1153888 h 2380521"/>
              <a:gd name="connsiteX967" fmla="*/ 6083559 w 8023328"/>
              <a:gd name="connsiteY967" fmla="*/ 1166286 h 2380521"/>
              <a:gd name="connsiteX968" fmla="*/ 6071162 w 8023328"/>
              <a:gd name="connsiteY968" fmla="*/ 1153888 h 2380521"/>
              <a:gd name="connsiteX969" fmla="*/ 6083559 w 8023328"/>
              <a:gd name="connsiteY969" fmla="*/ 1140032 h 2380521"/>
              <a:gd name="connsiteX970" fmla="*/ 6009356 w 8023328"/>
              <a:gd name="connsiteY970" fmla="*/ 1140032 h 2380521"/>
              <a:gd name="connsiteX971" fmla="*/ 6023212 w 8023328"/>
              <a:gd name="connsiteY971" fmla="*/ 1153888 h 2380521"/>
              <a:gd name="connsiteX972" fmla="*/ 6009356 w 8023328"/>
              <a:gd name="connsiteY972" fmla="*/ 1166286 h 2380521"/>
              <a:gd name="connsiteX973" fmla="*/ 5996959 w 8023328"/>
              <a:gd name="connsiteY973" fmla="*/ 1153888 h 2380521"/>
              <a:gd name="connsiteX974" fmla="*/ 6009356 w 8023328"/>
              <a:gd name="connsiteY974" fmla="*/ 1140032 h 2380521"/>
              <a:gd name="connsiteX975" fmla="*/ 5940548 w 8023328"/>
              <a:gd name="connsiteY975" fmla="*/ 1140032 h 2380521"/>
              <a:gd name="connsiteX976" fmla="*/ 5955726 w 8023328"/>
              <a:gd name="connsiteY976" fmla="*/ 1153888 h 2380521"/>
              <a:gd name="connsiteX977" fmla="*/ 5940548 w 8023328"/>
              <a:gd name="connsiteY977" fmla="*/ 1166286 h 2380521"/>
              <a:gd name="connsiteX978" fmla="*/ 5926130 w 8023328"/>
              <a:gd name="connsiteY978" fmla="*/ 1153888 h 2380521"/>
              <a:gd name="connsiteX979" fmla="*/ 5940548 w 8023328"/>
              <a:gd name="connsiteY979" fmla="*/ 1140032 h 2380521"/>
              <a:gd name="connsiteX980" fmla="*/ 5870088 w 8023328"/>
              <a:gd name="connsiteY980" fmla="*/ 1140032 h 2380521"/>
              <a:gd name="connsiteX981" fmla="*/ 5884877 w 8023328"/>
              <a:gd name="connsiteY981" fmla="*/ 1153888 h 2380521"/>
              <a:gd name="connsiteX982" fmla="*/ 5870088 w 8023328"/>
              <a:gd name="connsiteY982" fmla="*/ 1166286 h 2380521"/>
              <a:gd name="connsiteX983" fmla="*/ 5855299 w 8023328"/>
              <a:gd name="connsiteY983" fmla="*/ 1153888 h 2380521"/>
              <a:gd name="connsiteX984" fmla="*/ 5870088 w 8023328"/>
              <a:gd name="connsiteY984" fmla="*/ 1140032 h 2380521"/>
              <a:gd name="connsiteX985" fmla="*/ 5799257 w 8023328"/>
              <a:gd name="connsiteY985" fmla="*/ 1140032 h 2380521"/>
              <a:gd name="connsiteX986" fmla="*/ 5814045 w 8023328"/>
              <a:gd name="connsiteY986" fmla="*/ 1153888 h 2380521"/>
              <a:gd name="connsiteX987" fmla="*/ 5799257 w 8023328"/>
              <a:gd name="connsiteY987" fmla="*/ 1166286 h 2380521"/>
              <a:gd name="connsiteX988" fmla="*/ 5784469 w 8023328"/>
              <a:gd name="connsiteY988" fmla="*/ 1153888 h 2380521"/>
              <a:gd name="connsiteX989" fmla="*/ 5799257 w 8023328"/>
              <a:gd name="connsiteY989" fmla="*/ 1140032 h 2380521"/>
              <a:gd name="connsiteX990" fmla="*/ 5724122 w 8023328"/>
              <a:gd name="connsiteY990" fmla="*/ 1140032 h 2380521"/>
              <a:gd name="connsiteX991" fmla="*/ 5736519 w 8023328"/>
              <a:gd name="connsiteY991" fmla="*/ 1153888 h 2380521"/>
              <a:gd name="connsiteX992" fmla="*/ 5724122 w 8023328"/>
              <a:gd name="connsiteY992" fmla="*/ 1166286 h 2380521"/>
              <a:gd name="connsiteX993" fmla="*/ 5710266 w 8023328"/>
              <a:gd name="connsiteY993" fmla="*/ 1153888 h 2380521"/>
              <a:gd name="connsiteX994" fmla="*/ 5724122 w 8023328"/>
              <a:gd name="connsiteY994" fmla="*/ 1140032 h 2380521"/>
              <a:gd name="connsiteX995" fmla="*/ 5653291 w 8023328"/>
              <a:gd name="connsiteY995" fmla="*/ 1140032 h 2380521"/>
              <a:gd name="connsiteX996" fmla="*/ 5665688 w 8023328"/>
              <a:gd name="connsiteY996" fmla="*/ 1153888 h 2380521"/>
              <a:gd name="connsiteX997" fmla="*/ 5653291 w 8023328"/>
              <a:gd name="connsiteY997" fmla="*/ 1166286 h 2380521"/>
              <a:gd name="connsiteX998" fmla="*/ 5639435 w 8023328"/>
              <a:gd name="connsiteY998" fmla="*/ 1153888 h 2380521"/>
              <a:gd name="connsiteX999" fmla="*/ 5653291 w 8023328"/>
              <a:gd name="connsiteY999" fmla="*/ 1140032 h 2380521"/>
              <a:gd name="connsiteX1000" fmla="*/ 5581002 w 8023328"/>
              <a:gd name="connsiteY1000" fmla="*/ 1140032 h 2380521"/>
              <a:gd name="connsiteX1001" fmla="*/ 5594858 w 8023328"/>
              <a:gd name="connsiteY1001" fmla="*/ 1153888 h 2380521"/>
              <a:gd name="connsiteX1002" fmla="*/ 5581002 w 8023328"/>
              <a:gd name="connsiteY1002" fmla="*/ 1166286 h 2380521"/>
              <a:gd name="connsiteX1003" fmla="*/ 5568605 w 8023328"/>
              <a:gd name="connsiteY1003" fmla="*/ 1153888 h 2380521"/>
              <a:gd name="connsiteX1004" fmla="*/ 5581002 w 8023328"/>
              <a:gd name="connsiteY1004" fmla="*/ 1140032 h 2380521"/>
              <a:gd name="connsiteX1005" fmla="*/ 5510171 w 8023328"/>
              <a:gd name="connsiteY1005" fmla="*/ 1140032 h 2380521"/>
              <a:gd name="connsiteX1006" fmla="*/ 5524027 w 8023328"/>
              <a:gd name="connsiteY1006" fmla="*/ 1153888 h 2380521"/>
              <a:gd name="connsiteX1007" fmla="*/ 5510171 w 8023328"/>
              <a:gd name="connsiteY1007" fmla="*/ 1166286 h 2380521"/>
              <a:gd name="connsiteX1008" fmla="*/ 5497774 w 8023328"/>
              <a:gd name="connsiteY1008" fmla="*/ 1153888 h 2380521"/>
              <a:gd name="connsiteX1009" fmla="*/ 5510171 w 8023328"/>
              <a:gd name="connsiteY1009" fmla="*/ 1140032 h 2380521"/>
              <a:gd name="connsiteX1010" fmla="*/ 5438937 w 8023328"/>
              <a:gd name="connsiteY1010" fmla="*/ 1140032 h 2380521"/>
              <a:gd name="connsiteX1011" fmla="*/ 5453178 w 8023328"/>
              <a:gd name="connsiteY1011" fmla="*/ 1153888 h 2380521"/>
              <a:gd name="connsiteX1012" fmla="*/ 5438937 w 8023328"/>
              <a:gd name="connsiteY1012" fmla="*/ 1166286 h 2380521"/>
              <a:gd name="connsiteX1013" fmla="*/ 5426945 w 8023328"/>
              <a:gd name="connsiteY1013" fmla="*/ 1153888 h 2380521"/>
              <a:gd name="connsiteX1014" fmla="*/ 5438937 w 8023328"/>
              <a:gd name="connsiteY1014" fmla="*/ 1140032 h 2380521"/>
              <a:gd name="connsiteX1015" fmla="*/ 5367530 w 8023328"/>
              <a:gd name="connsiteY1015" fmla="*/ 1140032 h 2380521"/>
              <a:gd name="connsiteX1016" fmla="*/ 5382318 w 8023328"/>
              <a:gd name="connsiteY1016" fmla="*/ 1153888 h 2380521"/>
              <a:gd name="connsiteX1017" fmla="*/ 5367530 w 8023328"/>
              <a:gd name="connsiteY1017" fmla="*/ 1166286 h 2380521"/>
              <a:gd name="connsiteX1018" fmla="*/ 5352742 w 8023328"/>
              <a:gd name="connsiteY1018" fmla="*/ 1153888 h 2380521"/>
              <a:gd name="connsiteX1019" fmla="*/ 5367530 w 8023328"/>
              <a:gd name="connsiteY1019" fmla="*/ 1140032 h 2380521"/>
              <a:gd name="connsiteX1020" fmla="*/ 5296699 w 8023328"/>
              <a:gd name="connsiteY1020" fmla="*/ 1140032 h 2380521"/>
              <a:gd name="connsiteX1021" fmla="*/ 5311488 w 8023328"/>
              <a:gd name="connsiteY1021" fmla="*/ 1153888 h 2380521"/>
              <a:gd name="connsiteX1022" fmla="*/ 5296699 w 8023328"/>
              <a:gd name="connsiteY1022" fmla="*/ 1166286 h 2380521"/>
              <a:gd name="connsiteX1023" fmla="*/ 5281910 w 8023328"/>
              <a:gd name="connsiteY1023" fmla="*/ 1153888 h 2380521"/>
              <a:gd name="connsiteX1024" fmla="*/ 5296699 w 8023328"/>
              <a:gd name="connsiteY1024" fmla="*/ 1140032 h 2380521"/>
              <a:gd name="connsiteX1025" fmla="*/ 5225869 w 8023328"/>
              <a:gd name="connsiteY1025" fmla="*/ 1140032 h 2380521"/>
              <a:gd name="connsiteX1026" fmla="*/ 5240657 w 8023328"/>
              <a:gd name="connsiteY1026" fmla="*/ 1153888 h 2380521"/>
              <a:gd name="connsiteX1027" fmla="*/ 5225869 w 8023328"/>
              <a:gd name="connsiteY1027" fmla="*/ 1166286 h 2380521"/>
              <a:gd name="connsiteX1028" fmla="*/ 5211081 w 8023328"/>
              <a:gd name="connsiteY1028" fmla="*/ 1153888 h 2380521"/>
              <a:gd name="connsiteX1029" fmla="*/ 5225869 w 8023328"/>
              <a:gd name="connsiteY1029" fmla="*/ 1140032 h 2380521"/>
              <a:gd name="connsiteX1030" fmla="*/ 5154105 w 8023328"/>
              <a:gd name="connsiteY1030" fmla="*/ 1140032 h 2380521"/>
              <a:gd name="connsiteX1031" fmla="*/ 5166502 w 8023328"/>
              <a:gd name="connsiteY1031" fmla="*/ 1154821 h 2380521"/>
              <a:gd name="connsiteX1032" fmla="*/ 5154105 w 8023328"/>
              <a:gd name="connsiteY1032" fmla="*/ 1169610 h 2380521"/>
              <a:gd name="connsiteX1033" fmla="*/ 5140249 w 8023328"/>
              <a:gd name="connsiteY1033" fmla="*/ 1154821 h 2380521"/>
              <a:gd name="connsiteX1034" fmla="*/ 5154105 w 8023328"/>
              <a:gd name="connsiteY1034" fmla="*/ 1140032 h 2380521"/>
              <a:gd name="connsiteX1035" fmla="*/ 5083276 w 8023328"/>
              <a:gd name="connsiteY1035" fmla="*/ 1140032 h 2380521"/>
              <a:gd name="connsiteX1036" fmla="*/ 5095673 w 8023328"/>
              <a:gd name="connsiteY1036" fmla="*/ 1154821 h 2380521"/>
              <a:gd name="connsiteX1037" fmla="*/ 5083276 w 8023328"/>
              <a:gd name="connsiteY1037" fmla="*/ 1169610 h 2380521"/>
              <a:gd name="connsiteX1038" fmla="*/ 5069420 w 8023328"/>
              <a:gd name="connsiteY1038" fmla="*/ 1154821 h 2380521"/>
              <a:gd name="connsiteX1039" fmla="*/ 5083276 w 8023328"/>
              <a:gd name="connsiteY1039" fmla="*/ 1140032 h 2380521"/>
              <a:gd name="connsiteX1040" fmla="*/ 5012445 w 8023328"/>
              <a:gd name="connsiteY1040" fmla="*/ 1140032 h 2380521"/>
              <a:gd name="connsiteX1041" fmla="*/ 5024842 w 8023328"/>
              <a:gd name="connsiteY1041" fmla="*/ 1154821 h 2380521"/>
              <a:gd name="connsiteX1042" fmla="*/ 5012445 w 8023328"/>
              <a:gd name="connsiteY1042" fmla="*/ 1169610 h 2380521"/>
              <a:gd name="connsiteX1043" fmla="*/ 4998589 w 8023328"/>
              <a:gd name="connsiteY1043" fmla="*/ 1154821 h 2380521"/>
              <a:gd name="connsiteX1044" fmla="*/ 5012445 w 8023328"/>
              <a:gd name="connsiteY1044" fmla="*/ 1140032 h 2380521"/>
              <a:gd name="connsiteX1045" fmla="*/ 4940157 w 8023328"/>
              <a:gd name="connsiteY1045" fmla="*/ 1140032 h 2380521"/>
              <a:gd name="connsiteX1046" fmla="*/ 4954013 w 8023328"/>
              <a:gd name="connsiteY1046" fmla="*/ 1154821 h 2380521"/>
              <a:gd name="connsiteX1047" fmla="*/ 4940157 w 8023328"/>
              <a:gd name="connsiteY1047" fmla="*/ 1169610 h 2380521"/>
              <a:gd name="connsiteX1048" fmla="*/ 4927760 w 8023328"/>
              <a:gd name="connsiteY1048" fmla="*/ 1154821 h 2380521"/>
              <a:gd name="connsiteX1049" fmla="*/ 4940157 w 8023328"/>
              <a:gd name="connsiteY1049" fmla="*/ 1140032 h 2380521"/>
              <a:gd name="connsiteX1050" fmla="*/ 4865953 w 8023328"/>
              <a:gd name="connsiteY1050" fmla="*/ 1140032 h 2380521"/>
              <a:gd name="connsiteX1051" fmla="*/ 4879809 w 8023328"/>
              <a:gd name="connsiteY1051" fmla="*/ 1154821 h 2380521"/>
              <a:gd name="connsiteX1052" fmla="*/ 4865953 w 8023328"/>
              <a:gd name="connsiteY1052" fmla="*/ 1169610 h 2380521"/>
              <a:gd name="connsiteX1053" fmla="*/ 4853556 w 8023328"/>
              <a:gd name="connsiteY1053" fmla="*/ 1154821 h 2380521"/>
              <a:gd name="connsiteX1054" fmla="*/ 4865953 w 8023328"/>
              <a:gd name="connsiteY1054" fmla="*/ 1140032 h 2380521"/>
              <a:gd name="connsiteX1055" fmla="*/ 4795122 w 8023328"/>
              <a:gd name="connsiteY1055" fmla="*/ 1140032 h 2380521"/>
              <a:gd name="connsiteX1056" fmla="*/ 4808978 w 8023328"/>
              <a:gd name="connsiteY1056" fmla="*/ 1154821 h 2380521"/>
              <a:gd name="connsiteX1057" fmla="*/ 4795122 w 8023328"/>
              <a:gd name="connsiteY1057" fmla="*/ 1169610 h 2380521"/>
              <a:gd name="connsiteX1058" fmla="*/ 4782725 w 8023328"/>
              <a:gd name="connsiteY1058" fmla="*/ 1154821 h 2380521"/>
              <a:gd name="connsiteX1059" fmla="*/ 4795122 w 8023328"/>
              <a:gd name="connsiteY1059" fmla="*/ 1140032 h 2380521"/>
              <a:gd name="connsiteX1060" fmla="*/ 4726684 w 8023328"/>
              <a:gd name="connsiteY1060" fmla="*/ 1140032 h 2380521"/>
              <a:gd name="connsiteX1061" fmla="*/ 4741472 w 8023328"/>
              <a:gd name="connsiteY1061" fmla="*/ 1154821 h 2380521"/>
              <a:gd name="connsiteX1062" fmla="*/ 4726684 w 8023328"/>
              <a:gd name="connsiteY1062" fmla="*/ 1169610 h 2380521"/>
              <a:gd name="connsiteX1063" fmla="*/ 4711896 w 8023328"/>
              <a:gd name="connsiteY1063" fmla="*/ 1154821 h 2380521"/>
              <a:gd name="connsiteX1064" fmla="*/ 4726684 w 8023328"/>
              <a:gd name="connsiteY1064" fmla="*/ 1140032 h 2380521"/>
              <a:gd name="connsiteX1065" fmla="*/ 4655853 w 8023328"/>
              <a:gd name="connsiteY1065" fmla="*/ 1140032 h 2380521"/>
              <a:gd name="connsiteX1066" fmla="*/ 4670642 w 8023328"/>
              <a:gd name="connsiteY1066" fmla="*/ 1154821 h 2380521"/>
              <a:gd name="connsiteX1067" fmla="*/ 4655853 w 8023328"/>
              <a:gd name="connsiteY1067" fmla="*/ 1169610 h 2380521"/>
              <a:gd name="connsiteX1068" fmla="*/ 4641064 w 8023328"/>
              <a:gd name="connsiteY1068" fmla="*/ 1154821 h 2380521"/>
              <a:gd name="connsiteX1069" fmla="*/ 4655853 w 8023328"/>
              <a:gd name="connsiteY1069" fmla="*/ 1140032 h 2380521"/>
              <a:gd name="connsiteX1070" fmla="*/ 4585023 w 8023328"/>
              <a:gd name="connsiteY1070" fmla="*/ 1140032 h 2380521"/>
              <a:gd name="connsiteX1071" fmla="*/ 4599811 w 8023328"/>
              <a:gd name="connsiteY1071" fmla="*/ 1154821 h 2380521"/>
              <a:gd name="connsiteX1072" fmla="*/ 4585023 w 8023328"/>
              <a:gd name="connsiteY1072" fmla="*/ 1169610 h 2380521"/>
              <a:gd name="connsiteX1073" fmla="*/ 4570235 w 8023328"/>
              <a:gd name="connsiteY1073" fmla="*/ 1154821 h 2380521"/>
              <a:gd name="connsiteX1074" fmla="*/ 4585023 w 8023328"/>
              <a:gd name="connsiteY1074" fmla="*/ 1140032 h 2380521"/>
              <a:gd name="connsiteX1075" fmla="*/ 4513260 w 8023328"/>
              <a:gd name="connsiteY1075" fmla="*/ 1140032 h 2380521"/>
              <a:gd name="connsiteX1076" fmla="*/ 4525657 w 8023328"/>
              <a:gd name="connsiteY1076" fmla="*/ 1154821 h 2380521"/>
              <a:gd name="connsiteX1077" fmla="*/ 4513260 w 8023328"/>
              <a:gd name="connsiteY1077" fmla="*/ 1169610 h 2380521"/>
              <a:gd name="connsiteX1078" fmla="*/ 4499404 w 8023328"/>
              <a:gd name="connsiteY1078" fmla="*/ 1154821 h 2380521"/>
              <a:gd name="connsiteX1079" fmla="*/ 4513260 w 8023328"/>
              <a:gd name="connsiteY1079" fmla="*/ 1140032 h 2380521"/>
              <a:gd name="connsiteX1080" fmla="*/ 4439056 w 8023328"/>
              <a:gd name="connsiteY1080" fmla="*/ 1140032 h 2380521"/>
              <a:gd name="connsiteX1081" fmla="*/ 4451453 w 8023328"/>
              <a:gd name="connsiteY1081" fmla="*/ 1154821 h 2380521"/>
              <a:gd name="connsiteX1082" fmla="*/ 4439056 w 8023328"/>
              <a:gd name="connsiteY1082" fmla="*/ 1169610 h 2380521"/>
              <a:gd name="connsiteX1083" fmla="*/ 4425200 w 8023328"/>
              <a:gd name="connsiteY1083" fmla="*/ 1154821 h 2380521"/>
              <a:gd name="connsiteX1084" fmla="*/ 4439056 w 8023328"/>
              <a:gd name="connsiteY1084" fmla="*/ 1140032 h 2380521"/>
              <a:gd name="connsiteX1085" fmla="*/ 4366768 w 8023328"/>
              <a:gd name="connsiteY1085" fmla="*/ 1140032 h 2380521"/>
              <a:gd name="connsiteX1086" fmla="*/ 4380624 w 8023328"/>
              <a:gd name="connsiteY1086" fmla="*/ 1154821 h 2380521"/>
              <a:gd name="connsiteX1087" fmla="*/ 4366768 w 8023328"/>
              <a:gd name="connsiteY1087" fmla="*/ 1169610 h 2380521"/>
              <a:gd name="connsiteX1088" fmla="*/ 4354371 w 8023328"/>
              <a:gd name="connsiteY1088" fmla="*/ 1154821 h 2380521"/>
              <a:gd name="connsiteX1089" fmla="*/ 4366768 w 8023328"/>
              <a:gd name="connsiteY1089" fmla="*/ 1140032 h 2380521"/>
              <a:gd name="connsiteX1090" fmla="*/ 4295937 w 8023328"/>
              <a:gd name="connsiteY1090" fmla="*/ 1140032 h 2380521"/>
              <a:gd name="connsiteX1091" fmla="*/ 4309793 w 8023328"/>
              <a:gd name="connsiteY1091" fmla="*/ 1154821 h 2380521"/>
              <a:gd name="connsiteX1092" fmla="*/ 4295937 w 8023328"/>
              <a:gd name="connsiteY1092" fmla="*/ 1169610 h 2380521"/>
              <a:gd name="connsiteX1093" fmla="*/ 4283540 w 8023328"/>
              <a:gd name="connsiteY1093" fmla="*/ 1154821 h 2380521"/>
              <a:gd name="connsiteX1094" fmla="*/ 4295937 w 8023328"/>
              <a:gd name="connsiteY1094" fmla="*/ 1140032 h 2380521"/>
              <a:gd name="connsiteX1095" fmla="*/ 4225107 w 8023328"/>
              <a:gd name="connsiteY1095" fmla="*/ 1140032 h 2380521"/>
              <a:gd name="connsiteX1096" fmla="*/ 4238963 w 8023328"/>
              <a:gd name="connsiteY1096" fmla="*/ 1154821 h 2380521"/>
              <a:gd name="connsiteX1097" fmla="*/ 4225107 w 8023328"/>
              <a:gd name="connsiteY1097" fmla="*/ 1169610 h 2380521"/>
              <a:gd name="connsiteX1098" fmla="*/ 4212710 w 8023328"/>
              <a:gd name="connsiteY1098" fmla="*/ 1154821 h 2380521"/>
              <a:gd name="connsiteX1099" fmla="*/ 4225107 w 8023328"/>
              <a:gd name="connsiteY1099" fmla="*/ 1140032 h 2380521"/>
              <a:gd name="connsiteX1100" fmla="*/ 4153295 w 8023328"/>
              <a:gd name="connsiteY1100" fmla="*/ 1140032 h 2380521"/>
              <a:gd name="connsiteX1101" fmla="*/ 4168083 w 8023328"/>
              <a:gd name="connsiteY1101" fmla="*/ 1154821 h 2380521"/>
              <a:gd name="connsiteX1102" fmla="*/ 4153295 w 8023328"/>
              <a:gd name="connsiteY1102" fmla="*/ 1169610 h 2380521"/>
              <a:gd name="connsiteX1103" fmla="*/ 4138507 w 8023328"/>
              <a:gd name="connsiteY1103" fmla="*/ 1154821 h 2380521"/>
              <a:gd name="connsiteX1104" fmla="*/ 4153295 w 8023328"/>
              <a:gd name="connsiteY1104" fmla="*/ 1140032 h 2380521"/>
              <a:gd name="connsiteX1105" fmla="*/ 4082465 w 8023328"/>
              <a:gd name="connsiteY1105" fmla="*/ 1140032 h 2380521"/>
              <a:gd name="connsiteX1106" fmla="*/ 4097254 w 8023328"/>
              <a:gd name="connsiteY1106" fmla="*/ 1154821 h 2380521"/>
              <a:gd name="connsiteX1107" fmla="*/ 4082465 w 8023328"/>
              <a:gd name="connsiteY1107" fmla="*/ 1169610 h 2380521"/>
              <a:gd name="connsiteX1108" fmla="*/ 4067676 w 8023328"/>
              <a:gd name="connsiteY1108" fmla="*/ 1154821 h 2380521"/>
              <a:gd name="connsiteX1109" fmla="*/ 4082465 w 8023328"/>
              <a:gd name="connsiteY1109" fmla="*/ 1140032 h 2380521"/>
              <a:gd name="connsiteX1110" fmla="*/ 439789 w 8023328"/>
              <a:gd name="connsiteY1110" fmla="*/ 1140032 h 2380521"/>
              <a:gd name="connsiteX1111" fmla="*/ 454579 w 8023328"/>
              <a:gd name="connsiteY1111" fmla="*/ 1153888 h 2380521"/>
              <a:gd name="connsiteX1112" fmla="*/ 439789 w 8023328"/>
              <a:gd name="connsiteY1112" fmla="*/ 1166286 h 2380521"/>
              <a:gd name="connsiteX1113" fmla="*/ 425001 w 8023328"/>
              <a:gd name="connsiteY1113" fmla="*/ 1153888 h 2380521"/>
              <a:gd name="connsiteX1114" fmla="*/ 439789 w 8023328"/>
              <a:gd name="connsiteY1114" fmla="*/ 1140032 h 2380521"/>
              <a:gd name="connsiteX1115" fmla="*/ 368960 w 8023328"/>
              <a:gd name="connsiteY1115" fmla="*/ 1140032 h 2380521"/>
              <a:gd name="connsiteX1116" fmla="*/ 383747 w 8023328"/>
              <a:gd name="connsiteY1116" fmla="*/ 1153888 h 2380521"/>
              <a:gd name="connsiteX1117" fmla="*/ 368960 w 8023328"/>
              <a:gd name="connsiteY1117" fmla="*/ 1166286 h 2380521"/>
              <a:gd name="connsiteX1118" fmla="*/ 354172 w 8023328"/>
              <a:gd name="connsiteY1118" fmla="*/ 1153888 h 2380521"/>
              <a:gd name="connsiteX1119" fmla="*/ 368960 w 8023328"/>
              <a:gd name="connsiteY1119" fmla="*/ 1140032 h 2380521"/>
              <a:gd name="connsiteX1120" fmla="*/ 297194 w 8023328"/>
              <a:gd name="connsiteY1120" fmla="*/ 1140032 h 2380521"/>
              <a:gd name="connsiteX1121" fmla="*/ 309592 w 8023328"/>
              <a:gd name="connsiteY1121" fmla="*/ 1153888 h 2380521"/>
              <a:gd name="connsiteX1122" fmla="*/ 297194 w 8023328"/>
              <a:gd name="connsiteY1122" fmla="*/ 1166286 h 2380521"/>
              <a:gd name="connsiteX1123" fmla="*/ 283339 w 8023328"/>
              <a:gd name="connsiteY1123" fmla="*/ 1153888 h 2380521"/>
              <a:gd name="connsiteX1124" fmla="*/ 297194 w 8023328"/>
              <a:gd name="connsiteY1124" fmla="*/ 1140032 h 2380521"/>
              <a:gd name="connsiteX1125" fmla="*/ 226366 w 8023328"/>
              <a:gd name="connsiteY1125" fmla="*/ 1140032 h 2380521"/>
              <a:gd name="connsiteX1126" fmla="*/ 238764 w 8023328"/>
              <a:gd name="connsiteY1126" fmla="*/ 1153888 h 2380521"/>
              <a:gd name="connsiteX1127" fmla="*/ 226366 w 8023328"/>
              <a:gd name="connsiteY1127" fmla="*/ 1166286 h 2380521"/>
              <a:gd name="connsiteX1128" fmla="*/ 212510 w 8023328"/>
              <a:gd name="connsiteY1128" fmla="*/ 1153888 h 2380521"/>
              <a:gd name="connsiteX1129" fmla="*/ 226366 w 8023328"/>
              <a:gd name="connsiteY1129" fmla="*/ 1140032 h 2380521"/>
              <a:gd name="connsiteX1130" fmla="*/ 155532 w 8023328"/>
              <a:gd name="connsiteY1130" fmla="*/ 1140032 h 2380521"/>
              <a:gd name="connsiteX1131" fmla="*/ 167930 w 8023328"/>
              <a:gd name="connsiteY1131" fmla="*/ 1153888 h 2380521"/>
              <a:gd name="connsiteX1132" fmla="*/ 155532 w 8023328"/>
              <a:gd name="connsiteY1132" fmla="*/ 1166286 h 2380521"/>
              <a:gd name="connsiteX1133" fmla="*/ 141676 w 8023328"/>
              <a:gd name="connsiteY1133" fmla="*/ 1153888 h 2380521"/>
              <a:gd name="connsiteX1134" fmla="*/ 155532 w 8023328"/>
              <a:gd name="connsiteY1134" fmla="*/ 1140032 h 2380521"/>
              <a:gd name="connsiteX1135" fmla="*/ 83244 w 8023328"/>
              <a:gd name="connsiteY1135" fmla="*/ 1140032 h 2380521"/>
              <a:gd name="connsiteX1136" fmla="*/ 97100 w 8023328"/>
              <a:gd name="connsiteY1136" fmla="*/ 1153888 h 2380521"/>
              <a:gd name="connsiteX1137" fmla="*/ 83244 w 8023328"/>
              <a:gd name="connsiteY1137" fmla="*/ 1166286 h 2380521"/>
              <a:gd name="connsiteX1138" fmla="*/ 70846 w 8023328"/>
              <a:gd name="connsiteY1138" fmla="*/ 1153888 h 2380521"/>
              <a:gd name="connsiteX1139" fmla="*/ 83244 w 8023328"/>
              <a:gd name="connsiteY1139" fmla="*/ 1140032 h 2380521"/>
              <a:gd name="connsiteX1140" fmla="*/ 12008 w 8023328"/>
              <a:gd name="connsiteY1140" fmla="*/ 1140032 h 2380521"/>
              <a:gd name="connsiteX1141" fmla="*/ 26249 w 8023328"/>
              <a:gd name="connsiteY1141" fmla="*/ 1153888 h 2380521"/>
              <a:gd name="connsiteX1142" fmla="*/ 12008 w 8023328"/>
              <a:gd name="connsiteY1142" fmla="*/ 1166286 h 2380521"/>
              <a:gd name="connsiteX1143" fmla="*/ 16 w 8023328"/>
              <a:gd name="connsiteY1143" fmla="*/ 1153888 h 2380521"/>
              <a:gd name="connsiteX1144" fmla="*/ 12008 w 8023328"/>
              <a:gd name="connsiteY1144" fmla="*/ 1140032 h 2380521"/>
              <a:gd name="connsiteX1145" fmla="*/ 6867525 w 8023328"/>
              <a:gd name="connsiteY1145" fmla="*/ 1069203 h 2380521"/>
              <a:gd name="connsiteX1146" fmla="*/ 6879922 w 8023328"/>
              <a:gd name="connsiteY1146" fmla="*/ 1081600 h 2380521"/>
              <a:gd name="connsiteX1147" fmla="*/ 6867525 w 8023328"/>
              <a:gd name="connsiteY1147" fmla="*/ 1095457 h 2380521"/>
              <a:gd name="connsiteX1148" fmla="*/ 6853669 w 8023328"/>
              <a:gd name="connsiteY1148" fmla="*/ 1081600 h 2380521"/>
              <a:gd name="connsiteX1149" fmla="*/ 6867525 w 8023328"/>
              <a:gd name="connsiteY1149" fmla="*/ 1069203 h 2380521"/>
              <a:gd name="connsiteX1150" fmla="*/ 6795237 w 8023328"/>
              <a:gd name="connsiteY1150" fmla="*/ 1069203 h 2380521"/>
              <a:gd name="connsiteX1151" fmla="*/ 6809093 w 8023328"/>
              <a:gd name="connsiteY1151" fmla="*/ 1081600 h 2380521"/>
              <a:gd name="connsiteX1152" fmla="*/ 6796696 w 8023328"/>
              <a:gd name="connsiteY1152" fmla="*/ 1095457 h 2380521"/>
              <a:gd name="connsiteX1153" fmla="*/ 6782840 w 8023328"/>
              <a:gd name="connsiteY1153" fmla="*/ 1081600 h 2380521"/>
              <a:gd name="connsiteX1154" fmla="*/ 6795237 w 8023328"/>
              <a:gd name="connsiteY1154" fmla="*/ 1069203 h 2380521"/>
              <a:gd name="connsiteX1155" fmla="*/ 6724405 w 8023328"/>
              <a:gd name="connsiteY1155" fmla="*/ 1069203 h 2380521"/>
              <a:gd name="connsiteX1156" fmla="*/ 6738261 w 8023328"/>
              <a:gd name="connsiteY1156" fmla="*/ 1081600 h 2380521"/>
              <a:gd name="connsiteX1157" fmla="*/ 6724405 w 8023328"/>
              <a:gd name="connsiteY1157" fmla="*/ 1095457 h 2380521"/>
              <a:gd name="connsiteX1158" fmla="*/ 6712008 w 8023328"/>
              <a:gd name="connsiteY1158" fmla="*/ 1081600 h 2380521"/>
              <a:gd name="connsiteX1159" fmla="*/ 6724405 w 8023328"/>
              <a:gd name="connsiteY1159" fmla="*/ 1069203 h 2380521"/>
              <a:gd name="connsiteX1160" fmla="*/ 6653576 w 8023328"/>
              <a:gd name="connsiteY1160" fmla="*/ 1069203 h 2380521"/>
              <a:gd name="connsiteX1161" fmla="*/ 6667432 w 8023328"/>
              <a:gd name="connsiteY1161" fmla="*/ 1081600 h 2380521"/>
              <a:gd name="connsiteX1162" fmla="*/ 6653576 w 8023328"/>
              <a:gd name="connsiteY1162" fmla="*/ 1095457 h 2380521"/>
              <a:gd name="connsiteX1163" fmla="*/ 6641179 w 8023328"/>
              <a:gd name="connsiteY1163" fmla="*/ 1081600 h 2380521"/>
              <a:gd name="connsiteX1164" fmla="*/ 6653576 w 8023328"/>
              <a:gd name="connsiteY1164" fmla="*/ 1069203 h 2380521"/>
              <a:gd name="connsiteX1165" fmla="*/ 6581764 w 8023328"/>
              <a:gd name="connsiteY1165" fmla="*/ 1069203 h 2380521"/>
              <a:gd name="connsiteX1166" fmla="*/ 6596552 w 8023328"/>
              <a:gd name="connsiteY1166" fmla="*/ 1081600 h 2380521"/>
              <a:gd name="connsiteX1167" fmla="*/ 6581764 w 8023328"/>
              <a:gd name="connsiteY1167" fmla="*/ 1095457 h 2380521"/>
              <a:gd name="connsiteX1168" fmla="*/ 6566976 w 8023328"/>
              <a:gd name="connsiteY1168" fmla="*/ 1081600 h 2380521"/>
              <a:gd name="connsiteX1169" fmla="*/ 6581764 w 8023328"/>
              <a:gd name="connsiteY1169" fmla="*/ 1069203 h 2380521"/>
              <a:gd name="connsiteX1170" fmla="*/ 6510933 w 8023328"/>
              <a:gd name="connsiteY1170" fmla="*/ 1069203 h 2380521"/>
              <a:gd name="connsiteX1171" fmla="*/ 6525722 w 8023328"/>
              <a:gd name="connsiteY1171" fmla="*/ 1081600 h 2380521"/>
              <a:gd name="connsiteX1172" fmla="*/ 6510933 w 8023328"/>
              <a:gd name="connsiteY1172" fmla="*/ 1095457 h 2380521"/>
              <a:gd name="connsiteX1173" fmla="*/ 6496144 w 8023328"/>
              <a:gd name="connsiteY1173" fmla="*/ 1081600 h 2380521"/>
              <a:gd name="connsiteX1174" fmla="*/ 6510933 w 8023328"/>
              <a:gd name="connsiteY1174" fmla="*/ 1069203 h 2380521"/>
              <a:gd name="connsiteX1175" fmla="*/ 6440492 w 8023328"/>
              <a:gd name="connsiteY1175" fmla="*/ 1069203 h 2380521"/>
              <a:gd name="connsiteX1176" fmla="*/ 6454911 w 8023328"/>
              <a:gd name="connsiteY1176" fmla="*/ 1081600 h 2380521"/>
              <a:gd name="connsiteX1177" fmla="*/ 6440492 w 8023328"/>
              <a:gd name="connsiteY1177" fmla="*/ 1095457 h 2380521"/>
              <a:gd name="connsiteX1178" fmla="*/ 6425315 w 8023328"/>
              <a:gd name="connsiteY1178" fmla="*/ 1081600 h 2380521"/>
              <a:gd name="connsiteX1179" fmla="*/ 6440492 w 8023328"/>
              <a:gd name="connsiteY1179" fmla="*/ 1069203 h 2380521"/>
              <a:gd name="connsiteX1180" fmla="*/ 6368340 w 8023328"/>
              <a:gd name="connsiteY1180" fmla="*/ 1069203 h 2380521"/>
              <a:gd name="connsiteX1181" fmla="*/ 6380737 w 8023328"/>
              <a:gd name="connsiteY1181" fmla="*/ 1081600 h 2380521"/>
              <a:gd name="connsiteX1182" fmla="*/ 6368340 w 8023328"/>
              <a:gd name="connsiteY1182" fmla="*/ 1095457 h 2380521"/>
              <a:gd name="connsiteX1183" fmla="*/ 6354484 w 8023328"/>
              <a:gd name="connsiteY1183" fmla="*/ 1081600 h 2380521"/>
              <a:gd name="connsiteX1184" fmla="*/ 6368340 w 8023328"/>
              <a:gd name="connsiteY1184" fmla="*/ 1069203 h 2380521"/>
              <a:gd name="connsiteX1185" fmla="*/ 6297511 w 8023328"/>
              <a:gd name="connsiteY1185" fmla="*/ 1069203 h 2380521"/>
              <a:gd name="connsiteX1186" fmla="*/ 6309908 w 8023328"/>
              <a:gd name="connsiteY1186" fmla="*/ 1081600 h 2380521"/>
              <a:gd name="connsiteX1187" fmla="*/ 6297511 w 8023328"/>
              <a:gd name="connsiteY1187" fmla="*/ 1095457 h 2380521"/>
              <a:gd name="connsiteX1188" fmla="*/ 6283655 w 8023328"/>
              <a:gd name="connsiteY1188" fmla="*/ 1081600 h 2380521"/>
              <a:gd name="connsiteX1189" fmla="*/ 6297511 w 8023328"/>
              <a:gd name="connsiteY1189" fmla="*/ 1069203 h 2380521"/>
              <a:gd name="connsiteX1190" fmla="*/ 6226679 w 8023328"/>
              <a:gd name="connsiteY1190" fmla="*/ 1069203 h 2380521"/>
              <a:gd name="connsiteX1191" fmla="*/ 6239076 w 8023328"/>
              <a:gd name="connsiteY1191" fmla="*/ 1081600 h 2380521"/>
              <a:gd name="connsiteX1192" fmla="*/ 6226679 w 8023328"/>
              <a:gd name="connsiteY1192" fmla="*/ 1095457 h 2380521"/>
              <a:gd name="connsiteX1193" fmla="*/ 6212823 w 8023328"/>
              <a:gd name="connsiteY1193" fmla="*/ 1083059 h 2380521"/>
              <a:gd name="connsiteX1194" fmla="*/ 6226679 w 8023328"/>
              <a:gd name="connsiteY1194" fmla="*/ 1069203 h 2380521"/>
              <a:gd name="connsiteX1195" fmla="*/ 6154391 w 8023328"/>
              <a:gd name="connsiteY1195" fmla="*/ 1069203 h 2380521"/>
              <a:gd name="connsiteX1196" fmla="*/ 6168247 w 8023328"/>
              <a:gd name="connsiteY1196" fmla="*/ 1083059 h 2380521"/>
              <a:gd name="connsiteX1197" fmla="*/ 6154391 w 8023328"/>
              <a:gd name="connsiteY1197" fmla="*/ 1095457 h 2380521"/>
              <a:gd name="connsiteX1198" fmla="*/ 6141994 w 8023328"/>
              <a:gd name="connsiteY1198" fmla="*/ 1083059 h 2380521"/>
              <a:gd name="connsiteX1199" fmla="*/ 6154391 w 8023328"/>
              <a:gd name="connsiteY1199" fmla="*/ 1069203 h 2380521"/>
              <a:gd name="connsiteX1200" fmla="*/ 6083559 w 8023328"/>
              <a:gd name="connsiteY1200" fmla="*/ 1069203 h 2380521"/>
              <a:gd name="connsiteX1201" fmla="*/ 6097415 w 8023328"/>
              <a:gd name="connsiteY1201" fmla="*/ 1083059 h 2380521"/>
              <a:gd name="connsiteX1202" fmla="*/ 6083559 w 8023328"/>
              <a:gd name="connsiteY1202" fmla="*/ 1095457 h 2380521"/>
              <a:gd name="connsiteX1203" fmla="*/ 6071162 w 8023328"/>
              <a:gd name="connsiteY1203" fmla="*/ 1083059 h 2380521"/>
              <a:gd name="connsiteX1204" fmla="*/ 6083559 w 8023328"/>
              <a:gd name="connsiteY1204" fmla="*/ 1069203 h 2380521"/>
              <a:gd name="connsiteX1205" fmla="*/ 6009356 w 8023328"/>
              <a:gd name="connsiteY1205" fmla="*/ 1069203 h 2380521"/>
              <a:gd name="connsiteX1206" fmla="*/ 6023212 w 8023328"/>
              <a:gd name="connsiteY1206" fmla="*/ 1083059 h 2380521"/>
              <a:gd name="connsiteX1207" fmla="*/ 6009356 w 8023328"/>
              <a:gd name="connsiteY1207" fmla="*/ 1095457 h 2380521"/>
              <a:gd name="connsiteX1208" fmla="*/ 5996959 w 8023328"/>
              <a:gd name="connsiteY1208" fmla="*/ 1083059 h 2380521"/>
              <a:gd name="connsiteX1209" fmla="*/ 6009356 w 8023328"/>
              <a:gd name="connsiteY1209" fmla="*/ 1069203 h 2380521"/>
              <a:gd name="connsiteX1210" fmla="*/ 5940548 w 8023328"/>
              <a:gd name="connsiteY1210" fmla="*/ 1069203 h 2380521"/>
              <a:gd name="connsiteX1211" fmla="*/ 5955726 w 8023328"/>
              <a:gd name="connsiteY1211" fmla="*/ 1083059 h 2380521"/>
              <a:gd name="connsiteX1212" fmla="*/ 5940548 w 8023328"/>
              <a:gd name="connsiteY1212" fmla="*/ 1095457 h 2380521"/>
              <a:gd name="connsiteX1213" fmla="*/ 5926130 w 8023328"/>
              <a:gd name="connsiteY1213" fmla="*/ 1083059 h 2380521"/>
              <a:gd name="connsiteX1214" fmla="*/ 5940548 w 8023328"/>
              <a:gd name="connsiteY1214" fmla="*/ 1069203 h 2380521"/>
              <a:gd name="connsiteX1215" fmla="*/ 5870088 w 8023328"/>
              <a:gd name="connsiteY1215" fmla="*/ 1069203 h 2380521"/>
              <a:gd name="connsiteX1216" fmla="*/ 5884877 w 8023328"/>
              <a:gd name="connsiteY1216" fmla="*/ 1083059 h 2380521"/>
              <a:gd name="connsiteX1217" fmla="*/ 5870088 w 8023328"/>
              <a:gd name="connsiteY1217" fmla="*/ 1095457 h 2380521"/>
              <a:gd name="connsiteX1218" fmla="*/ 5855299 w 8023328"/>
              <a:gd name="connsiteY1218" fmla="*/ 1083059 h 2380521"/>
              <a:gd name="connsiteX1219" fmla="*/ 5870088 w 8023328"/>
              <a:gd name="connsiteY1219" fmla="*/ 1069203 h 2380521"/>
              <a:gd name="connsiteX1220" fmla="*/ 5799257 w 8023328"/>
              <a:gd name="connsiteY1220" fmla="*/ 1069203 h 2380521"/>
              <a:gd name="connsiteX1221" fmla="*/ 5814045 w 8023328"/>
              <a:gd name="connsiteY1221" fmla="*/ 1083059 h 2380521"/>
              <a:gd name="connsiteX1222" fmla="*/ 5799257 w 8023328"/>
              <a:gd name="connsiteY1222" fmla="*/ 1095457 h 2380521"/>
              <a:gd name="connsiteX1223" fmla="*/ 5784469 w 8023328"/>
              <a:gd name="connsiteY1223" fmla="*/ 1083059 h 2380521"/>
              <a:gd name="connsiteX1224" fmla="*/ 5799257 w 8023328"/>
              <a:gd name="connsiteY1224" fmla="*/ 1069203 h 2380521"/>
              <a:gd name="connsiteX1225" fmla="*/ 5724122 w 8023328"/>
              <a:gd name="connsiteY1225" fmla="*/ 1069203 h 2380521"/>
              <a:gd name="connsiteX1226" fmla="*/ 5736519 w 8023328"/>
              <a:gd name="connsiteY1226" fmla="*/ 1083059 h 2380521"/>
              <a:gd name="connsiteX1227" fmla="*/ 5724122 w 8023328"/>
              <a:gd name="connsiteY1227" fmla="*/ 1095457 h 2380521"/>
              <a:gd name="connsiteX1228" fmla="*/ 5710266 w 8023328"/>
              <a:gd name="connsiteY1228" fmla="*/ 1083059 h 2380521"/>
              <a:gd name="connsiteX1229" fmla="*/ 5724122 w 8023328"/>
              <a:gd name="connsiteY1229" fmla="*/ 1069203 h 2380521"/>
              <a:gd name="connsiteX1230" fmla="*/ 5653291 w 8023328"/>
              <a:gd name="connsiteY1230" fmla="*/ 1069203 h 2380521"/>
              <a:gd name="connsiteX1231" fmla="*/ 5665688 w 8023328"/>
              <a:gd name="connsiteY1231" fmla="*/ 1083059 h 2380521"/>
              <a:gd name="connsiteX1232" fmla="*/ 5653291 w 8023328"/>
              <a:gd name="connsiteY1232" fmla="*/ 1095457 h 2380521"/>
              <a:gd name="connsiteX1233" fmla="*/ 5639435 w 8023328"/>
              <a:gd name="connsiteY1233" fmla="*/ 1083059 h 2380521"/>
              <a:gd name="connsiteX1234" fmla="*/ 5653291 w 8023328"/>
              <a:gd name="connsiteY1234" fmla="*/ 1069203 h 2380521"/>
              <a:gd name="connsiteX1235" fmla="*/ 5581002 w 8023328"/>
              <a:gd name="connsiteY1235" fmla="*/ 1069203 h 2380521"/>
              <a:gd name="connsiteX1236" fmla="*/ 5594858 w 8023328"/>
              <a:gd name="connsiteY1236" fmla="*/ 1083059 h 2380521"/>
              <a:gd name="connsiteX1237" fmla="*/ 5581002 w 8023328"/>
              <a:gd name="connsiteY1237" fmla="*/ 1095457 h 2380521"/>
              <a:gd name="connsiteX1238" fmla="*/ 5568605 w 8023328"/>
              <a:gd name="connsiteY1238" fmla="*/ 1083059 h 2380521"/>
              <a:gd name="connsiteX1239" fmla="*/ 5581002 w 8023328"/>
              <a:gd name="connsiteY1239" fmla="*/ 1069203 h 2380521"/>
              <a:gd name="connsiteX1240" fmla="*/ 5510171 w 8023328"/>
              <a:gd name="connsiteY1240" fmla="*/ 1069203 h 2380521"/>
              <a:gd name="connsiteX1241" fmla="*/ 5524027 w 8023328"/>
              <a:gd name="connsiteY1241" fmla="*/ 1083059 h 2380521"/>
              <a:gd name="connsiteX1242" fmla="*/ 5510171 w 8023328"/>
              <a:gd name="connsiteY1242" fmla="*/ 1095457 h 2380521"/>
              <a:gd name="connsiteX1243" fmla="*/ 5497774 w 8023328"/>
              <a:gd name="connsiteY1243" fmla="*/ 1083059 h 2380521"/>
              <a:gd name="connsiteX1244" fmla="*/ 5510171 w 8023328"/>
              <a:gd name="connsiteY1244" fmla="*/ 1069203 h 2380521"/>
              <a:gd name="connsiteX1245" fmla="*/ 5438937 w 8023328"/>
              <a:gd name="connsiteY1245" fmla="*/ 1069203 h 2380521"/>
              <a:gd name="connsiteX1246" fmla="*/ 5453178 w 8023328"/>
              <a:gd name="connsiteY1246" fmla="*/ 1083059 h 2380521"/>
              <a:gd name="connsiteX1247" fmla="*/ 5438937 w 8023328"/>
              <a:gd name="connsiteY1247" fmla="*/ 1095457 h 2380521"/>
              <a:gd name="connsiteX1248" fmla="*/ 5426945 w 8023328"/>
              <a:gd name="connsiteY1248" fmla="*/ 1083059 h 2380521"/>
              <a:gd name="connsiteX1249" fmla="*/ 5438937 w 8023328"/>
              <a:gd name="connsiteY1249" fmla="*/ 1069203 h 2380521"/>
              <a:gd name="connsiteX1250" fmla="*/ 5367530 w 8023328"/>
              <a:gd name="connsiteY1250" fmla="*/ 1069203 h 2380521"/>
              <a:gd name="connsiteX1251" fmla="*/ 5382318 w 8023328"/>
              <a:gd name="connsiteY1251" fmla="*/ 1083059 h 2380521"/>
              <a:gd name="connsiteX1252" fmla="*/ 5367530 w 8023328"/>
              <a:gd name="connsiteY1252" fmla="*/ 1095457 h 2380521"/>
              <a:gd name="connsiteX1253" fmla="*/ 5352742 w 8023328"/>
              <a:gd name="connsiteY1253" fmla="*/ 1083059 h 2380521"/>
              <a:gd name="connsiteX1254" fmla="*/ 5367530 w 8023328"/>
              <a:gd name="connsiteY1254" fmla="*/ 1069203 h 2380521"/>
              <a:gd name="connsiteX1255" fmla="*/ 5296699 w 8023328"/>
              <a:gd name="connsiteY1255" fmla="*/ 1069203 h 2380521"/>
              <a:gd name="connsiteX1256" fmla="*/ 5311488 w 8023328"/>
              <a:gd name="connsiteY1256" fmla="*/ 1083059 h 2380521"/>
              <a:gd name="connsiteX1257" fmla="*/ 5296699 w 8023328"/>
              <a:gd name="connsiteY1257" fmla="*/ 1095457 h 2380521"/>
              <a:gd name="connsiteX1258" fmla="*/ 5281910 w 8023328"/>
              <a:gd name="connsiteY1258" fmla="*/ 1083059 h 2380521"/>
              <a:gd name="connsiteX1259" fmla="*/ 5296699 w 8023328"/>
              <a:gd name="connsiteY1259" fmla="*/ 1069203 h 2380521"/>
              <a:gd name="connsiteX1260" fmla="*/ 5225869 w 8023328"/>
              <a:gd name="connsiteY1260" fmla="*/ 1069203 h 2380521"/>
              <a:gd name="connsiteX1261" fmla="*/ 5240657 w 8023328"/>
              <a:gd name="connsiteY1261" fmla="*/ 1083059 h 2380521"/>
              <a:gd name="connsiteX1262" fmla="*/ 5225869 w 8023328"/>
              <a:gd name="connsiteY1262" fmla="*/ 1095457 h 2380521"/>
              <a:gd name="connsiteX1263" fmla="*/ 5211081 w 8023328"/>
              <a:gd name="connsiteY1263" fmla="*/ 1083059 h 2380521"/>
              <a:gd name="connsiteX1264" fmla="*/ 5225869 w 8023328"/>
              <a:gd name="connsiteY1264" fmla="*/ 1069203 h 2380521"/>
              <a:gd name="connsiteX1265" fmla="*/ 5154105 w 8023328"/>
              <a:gd name="connsiteY1265" fmla="*/ 1069203 h 2380521"/>
              <a:gd name="connsiteX1266" fmla="*/ 5166502 w 8023328"/>
              <a:gd name="connsiteY1266" fmla="*/ 1083059 h 2380521"/>
              <a:gd name="connsiteX1267" fmla="*/ 5154105 w 8023328"/>
              <a:gd name="connsiteY1267" fmla="*/ 1095457 h 2380521"/>
              <a:gd name="connsiteX1268" fmla="*/ 5140249 w 8023328"/>
              <a:gd name="connsiteY1268" fmla="*/ 1083059 h 2380521"/>
              <a:gd name="connsiteX1269" fmla="*/ 5154105 w 8023328"/>
              <a:gd name="connsiteY1269" fmla="*/ 1069203 h 2380521"/>
              <a:gd name="connsiteX1270" fmla="*/ 5083276 w 8023328"/>
              <a:gd name="connsiteY1270" fmla="*/ 1069203 h 2380521"/>
              <a:gd name="connsiteX1271" fmla="*/ 5095673 w 8023328"/>
              <a:gd name="connsiteY1271" fmla="*/ 1083059 h 2380521"/>
              <a:gd name="connsiteX1272" fmla="*/ 5083276 w 8023328"/>
              <a:gd name="connsiteY1272" fmla="*/ 1095457 h 2380521"/>
              <a:gd name="connsiteX1273" fmla="*/ 5069420 w 8023328"/>
              <a:gd name="connsiteY1273" fmla="*/ 1083059 h 2380521"/>
              <a:gd name="connsiteX1274" fmla="*/ 5083276 w 8023328"/>
              <a:gd name="connsiteY1274" fmla="*/ 1069203 h 2380521"/>
              <a:gd name="connsiteX1275" fmla="*/ 5012445 w 8023328"/>
              <a:gd name="connsiteY1275" fmla="*/ 1069203 h 2380521"/>
              <a:gd name="connsiteX1276" fmla="*/ 5024842 w 8023328"/>
              <a:gd name="connsiteY1276" fmla="*/ 1083059 h 2380521"/>
              <a:gd name="connsiteX1277" fmla="*/ 5012445 w 8023328"/>
              <a:gd name="connsiteY1277" fmla="*/ 1095457 h 2380521"/>
              <a:gd name="connsiteX1278" fmla="*/ 4998589 w 8023328"/>
              <a:gd name="connsiteY1278" fmla="*/ 1083059 h 2380521"/>
              <a:gd name="connsiteX1279" fmla="*/ 5012445 w 8023328"/>
              <a:gd name="connsiteY1279" fmla="*/ 1069203 h 2380521"/>
              <a:gd name="connsiteX1280" fmla="*/ 4940157 w 8023328"/>
              <a:gd name="connsiteY1280" fmla="*/ 1069203 h 2380521"/>
              <a:gd name="connsiteX1281" fmla="*/ 4954013 w 8023328"/>
              <a:gd name="connsiteY1281" fmla="*/ 1083059 h 2380521"/>
              <a:gd name="connsiteX1282" fmla="*/ 4940157 w 8023328"/>
              <a:gd name="connsiteY1282" fmla="*/ 1095457 h 2380521"/>
              <a:gd name="connsiteX1283" fmla="*/ 4927760 w 8023328"/>
              <a:gd name="connsiteY1283" fmla="*/ 1083059 h 2380521"/>
              <a:gd name="connsiteX1284" fmla="*/ 4940157 w 8023328"/>
              <a:gd name="connsiteY1284" fmla="*/ 1069203 h 2380521"/>
              <a:gd name="connsiteX1285" fmla="*/ 4865953 w 8023328"/>
              <a:gd name="connsiteY1285" fmla="*/ 1069203 h 2380521"/>
              <a:gd name="connsiteX1286" fmla="*/ 4879809 w 8023328"/>
              <a:gd name="connsiteY1286" fmla="*/ 1083059 h 2380521"/>
              <a:gd name="connsiteX1287" fmla="*/ 4865953 w 8023328"/>
              <a:gd name="connsiteY1287" fmla="*/ 1095457 h 2380521"/>
              <a:gd name="connsiteX1288" fmla="*/ 4853556 w 8023328"/>
              <a:gd name="connsiteY1288" fmla="*/ 1083059 h 2380521"/>
              <a:gd name="connsiteX1289" fmla="*/ 4865953 w 8023328"/>
              <a:gd name="connsiteY1289" fmla="*/ 1069203 h 2380521"/>
              <a:gd name="connsiteX1290" fmla="*/ 4795122 w 8023328"/>
              <a:gd name="connsiteY1290" fmla="*/ 1069203 h 2380521"/>
              <a:gd name="connsiteX1291" fmla="*/ 4808978 w 8023328"/>
              <a:gd name="connsiteY1291" fmla="*/ 1083059 h 2380521"/>
              <a:gd name="connsiteX1292" fmla="*/ 4795122 w 8023328"/>
              <a:gd name="connsiteY1292" fmla="*/ 1095457 h 2380521"/>
              <a:gd name="connsiteX1293" fmla="*/ 4782725 w 8023328"/>
              <a:gd name="connsiteY1293" fmla="*/ 1083059 h 2380521"/>
              <a:gd name="connsiteX1294" fmla="*/ 4795122 w 8023328"/>
              <a:gd name="connsiteY1294" fmla="*/ 1069203 h 2380521"/>
              <a:gd name="connsiteX1295" fmla="*/ 4726684 w 8023328"/>
              <a:gd name="connsiteY1295" fmla="*/ 1069203 h 2380521"/>
              <a:gd name="connsiteX1296" fmla="*/ 4741472 w 8023328"/>
              <a:gd name="connsiteY1296" fmla="*/ 1083059 h 2380521"/>
              <a:gd name="connsiteX1297" fmla="*/ 4726684 w 8023328"/>
              <a:gd name="connsiteY1297" fmla="*/ 1095457 h 2380521"/>
              <a:gd name="connsiteX1298" fmla="*/ 4711896 w 8023328"/>
              <a:gd name="connsiteY1298" fmla="*/ 1083059 h 2380521"/>
              <a:gd name="connsiteX1299" fmla="*/ 4726684 w 8023328"/>
              <a:gd name="connsiteY1299" fmla="*/ 1069203 h 2380521"/>
              <a:gd name="connsiteX1300" fmla="*/ 4655853 w 8023328"/>
              <a:gd name="connsiteY1300" fmla="*/ 1069203 h 2380521"/>
              <a:gd name="connsiteX1301" fmla="*/ 4670642 w 8023328"/>
              <a:gd name="connsiteY1301" fmla="*/ 1083059 h 2380521"/>
              <a:gd name="connsiteX1302" fmla="*/ 4655853 w 8023328"/>
              <a:gd name="connsiteY1302" fmla="*/ 1095457 h 2380521"/>
              <a:gd name="connsiteX1303" fmla="*/ 4641064 w 8023328"/>
              <a:gd name="connsiteY1303" fmla="*/ 1083059 h 2380521"/>
              <a:gd name="connsiteX1304" fmla="*/ 4655853 w 8023328"/>
              <a:gd name="connsiteY1304" fmla="*/ 1069203 h 2380521"/>
              <a:gd name="connsiteX1305" fmla="*/ 4585023 w 8023328"/>
              <a:gd name="connsiteY1305" fmla="*/ 1069203 h 2380521"/>
              <a:gd name="connsiteX1306" fmla="*/ 4599811 w 8023328"/>
              <a:gd name="connsiteY1306" fmla="*/ 1083059 h 2380521"/>
              <a:gd name="connsiteX1307" fmla="*/ 4585023 w 8023328"/>
              <a:gd name="connsiteY1307" fmla="*/ 1095457 h 2380521"/>
              <a:gd name="connsiteX1308" fmla="*/ 4570235 w 8023328"/>
              <a:gd name="connsiteY1308" fmla="*/ 1083059 h 2380521"/>
              <a:gd name="connsiteX1309" fmla="*/ 4585023 w 8023328"/>
              <a:gd name="connsiteY1309" fmla="*/ 1069203 h 2380521"/>
              <a:gd name="connsiteX1310" fmla="*/ 4513260 w 8023328"/>
              <a:gd name="connsiteY1310" fmla="*/ 1069203 h 2380521"/>
              <a:gd name="connsiteX1311" fmla="*/ 4525657 w 8023328"/>
              <a:gd name="connsiteY1311" fmla="*/ 1083991 h 2380521"/>
              <a:gd name="connsiteX1312" fmla="*/ 4513260 w 8023328"/>
              <a:gd name="connsiteY1312" fmla="*/ 1098780 h 2380521"/>
              <a:gd name="connsiteX1313" fmla="*/ 4499404 w 8023328"/>
              <a:gd name="connsiteY1313" fmla="*/ 1083991 h 2380521"/>
              <a:gd name="connsiteX1314" fmla="*/ 4513260 w 8023328"/>
              <a:gd name="connsiteY1314" fmla="*/ 1069203 h 2380521"/>
              <a:gd name="connsiteX1315" fmla="*/ 4439056 w 8023328"/>
              <a:gd name="connsiteY1315" fmla="*/ 1069203 h 2380521"/>
              <a:gd name="connsiteX1316" fmla="*/ 4451453 w 8023328"/>
              <a:gd name="connsiteY1316" fmla="*/ 1083991 h 2380521"/>
              <a:gd name="connsiteX1317" fmla="*/ 4439056 w 8023328"/>
              <a:gd name="connsiteY1317" fmla="*/ 1098780 h 2380521"/>
              <a:gd name="connsiteX1318" fmla="*/ 4425200 w 8023328"/>
              <a:gd name="connsiteY1318" fmla="*/ 1083991 h 2380521"/>
              <a:gd name="connsiteX1319" fmla="*/ 4439056 w 8023328"/>
              <a:gd name="connsiteY1319" fmla="*/ 1069203 h 2380521"/>
              <a:gd name="connsiteX1320" fmla="*/ 4366768 w 8023328"/>
              <a:gd name="connsiteY1320" fmla="*/ 1069203 h 2380521"/>
              <a:gd name="connsiteX1321" fmla="*/ 4380624 w 8023328"/>
              <a:gd name="connsiteY1321" fmla="*/ 1083991 h 2380521"/>
              <a:gd name="connsiteX1322" fmla="*/ 4366768 w 8023328"/>
              <a:gd name="connsiteY1322" fmla="*/ 1098780 h 2380521"/>
              <a:gd name="connsiteX1323" fmla="*/ 4354371 w 8023328"/>
              <a:gd name="connsiteY1323" fmla="*/ 1083991 h 2380521"/>
              <a:gd name="connsiteX1324" fmla="*/ 4366768 w 8023328"/>
              <a:gd name="connsiteY1324" fmla="*/ 1069203 h 2380521"/>
              <a:gd name="connsiteX1325" fmla="*/ 4295937 w 8023328"/>
              <a:gd name="connsiteY1325" fmla="*/ 1069203 h 2380521"/>
              <a:gd name="connsiteX1326" fmla="*/ 4309793 w 8023328"/>
              <a:gd name="connsiteY1326" fmla="*/ 1083991 h 2380521"/>
              <a:gd name="connsiteX1327" fmla="*/ 4295937 w 8023328"/>
              <a:gd name="connsiteY1327" fmla="*/ 1098780 h 2380521"/>
              <a:gd name="connsiteX1328" fmla="*/ 4283540 w 8023328"/>
              <a:gd name="connsiteY1328" fmla="*/ 1083991 h 2380521"/>
              <a:gd name="connsiteX1329" fmla="*/ 4295937 w 8023328"/>
              <a:gd name="connsiteY1329" fmla="*/ 1069203 h 2380521"/>
              <a:gd name="connsiteX1330" fmla="*/ 4225107 w 8023328"/>
              <a:gd name="connsiteY1330" fmla="*/ 1069203 h 2380521"/>
              <a:gd name="connsiteX1331" fmla="*/ 4238963 w 8023328"/>
              <a:gd name="connsiteY1331" fmla="*/ 1083991 h 2380521"/>
              <a:gd name="connsiteX1332" fmla="*/ 4225107 w 8023328"/>
              <a:gd name="connsiteY1332" fmla="*/ 1098780 h 2380521"/>
              <a:gd name="connsiteX1333" fmla="*/ 4212710 w 8023328"/>
              <a:gd name="connsiteY1333" fmla="*/ 1083991 h 2380521"/>
              <a:gd name="connsiteX1334" fmla="*/ 4225107 w 8023328"/>
              <a:gd name="connsiteY1334" fmla="*/ 1069203 h 2380521"/>
              <a:gd name="connsiteX1335" fmla="*/ 4153295 w 8023328"/>
              <a:gd name="connsiteY1335" fmla="*/ 1069203 h 2380521"/>
              <a:gd name="connsiteX1336" fmla="*/ 4168083 w 8023328"/>
              <a:gd name="connsiteY1336" fmla="*/ 1083991 h 2380521"/>
              <a:gd name="connsiteX1337" fmla="*/ 4153295 w 8023328"/>
              <a:gd name="connsiteY1337" fmla="*/ 1098780 h 2380521"/>
              <a:gd name="connsiteX1338" fmla="*/ 4138507 w 8023328"/>
              <a:gd name="connsiteY1338" fmla="*/ 1083991 h 2380521"/>
              <a:gd name="connsiteX1339" fmla="*/ 4153295 w 8023328"/>
              <a:gd name="connsiteY1339" fmla="*/ 1069203 h 2380521"/>
              <a:gd name="connsiteX1340" fmla="*/ 4082465 w 8023328"/>
              <a:gd name="connsiteY1340" fmla="*/ 1069203 h 2380521"/>
              <a:gd name="connsiteX1341" fmla="*/ 4097254 w 8023328"/>
              <a:gd name="connsiteY1341" fmla="*/ 1083991 h 2380521"/>
              <a:gd name="connsiteX1342" fmla="*/ 4082465 w 8023328"/>
              <a:gd name="connsiteY1342" fmla="*/ 1098780 h 2380521"/>
              <a:gd name="connsiteX1343" fmla="*/ 4067676 w 8023328"/>
              <a:gd name="connsiteY1343" fmla="*/ 1083991 h 2380521"/>
              <a:gd name="connsiteX1344" fmla="*/ 4082465 w 8023328"/>
              <a:gd name="connsiteY1344" fmla="*/ 1069203 h 2380521"/>
              <a:gd name="connsiteX1345" fmla="*/ 4011635 w 8023328"/>
              <a:gd name="connsiteY1345" fmla="*/ 1069203 h 2380521"/>
              <a:gd name="connsiteX1346" fmla="*/ 4026423 w 8023328"/>
              <a:gd name="connsiteY1346" fmla="*/ 1083991 h 2380521"/>
              <a:gd name="connsiteX1347" fmla="*/ 4011635 w 8023328"/>
              <a:gd name="connsiteY1347" fmla="*/ 1098780 h 2380521"/>
              <a:gd name="connsiteX1348" fmla="*/ 3996847 w 8023328"/>
              <a:gd name="connsiteY1348" fmla="*/ 1083991 h 2380521"/>
              <a:gd name="connsiteX1349" fmla="*/ 4011635 w 8023328"/>
              <a:gd name="connsiteY1349" fmla="*/ 1069203 h 2380521"/>
              <a:gd name="connsiteX1350" fmla="*/ 3939871 w 8023328"/>
              <a:gd name="connsiteY1350" fmla="*/ 1069203 h 2380521"/>
              <a:gd name="connsiteX1351" fmla="*/ 3952268 w 8023328"/>
              <a:gd name="connsiteY1351" fmla="*/ 1083991 h 2380521"/>
              <a:gd name="connsiteX1352" fmla="*/ 3939871 w 8023328"/>
              <a:gd name="connsiteY1352" fmla="*/ 1098780 h 2380521"/>
              <a:gd name="connsiteX1353" fmla="*/ 3926015 w 8023328"/>
              <a:gd name="connsiteY1353" fmla="*/ 1083991 h 2380521"/>
              <a:gd name="connsiteX1354" fmla="*/ 3939871 w 8023328"/>
              <a:gd name="connsiteY1354" fmla="*/ 1069203 h 2380521"/>
              <a:gd name="connsiteX1355" fmla="*/ 582439 w 8023328"/>
              <a:gd name="connsiteY1355" fmla="*/ 1069203 h 2380521"/>
              <a:gd name="connsiteX1356" fmla="*/ 596295 w 8023328"/>
              <a:gd name="connsiteY1356" fmla="*/ 1083059 h 2380521"/>
              <a:gd name="connsiteX1357" fmla="*/ 582439 w 8023328"/>
              <a:gd name="connsiteY1357" fmla="*/ 1095457 h 2380521"/>
              <a:gd name="connsiteX1358" fmla="*/ 570041 w 8023328"/>
              <a:gd name="connsiteY1358" fmla="*/ 1083059 h 2380521"/>
              <a:gd name="connsiteX1359" fmla="*/ 582439 w 8023328"/>
              <a:gd name="connsiteY1359" fmla="*/ 1069203 h 2380521"/>
              <a:gd name="connsiteX1360" fmla="*/ 513628 w 8023328"/>
              <a:gd name="connsiteY1360" fmla="*/ 1069203 h 2380521"/>
              <a:gd name="connsiteX1361" fmla="*/ 528807 w 8023328"/>
              <a:gd name="connsiteY1361" fmla="*/ 1083059 h 2380521"/>
              <a:gd name="connsiteX1362" fmla="*/ 513628 w 8023328"/>
              <a:gd name="connsiteY1362" fmla="*/ 1095457 h 2380521"/>
              <a:gd name="connsiteX1363" fmla="*/ 499209 w 8023328"/>
              <a:gd name="connsiteY1363" fmla="*/ 1083059 h 2380521"/>
              <a:gd name="connsiteX1364" fmla="*/ 513628 w 8023328"/>
              <a:gd name="connsiteY1364" fmla="*/ 1069203 h 2380521"/>
              <a:gd name="connsiteX1365" fmla="*/ 439795 w 8023328"/>
              <a:gd name="connsiteY1365" fmla="*/ 1069203 h 2380521"/>
              <a:gd name="connsiteX1366" fmla="*/ 454585 w 8023328"/>
              <a:gd name="connsiteY1366" fmla="*/ 1083059 h 2380521"/>
              <a:gd name="connsiteX1367" fmla="*/ 439795 w 8023328"/>
              <a:gd name="connsiteY1367" fmla="*/ 1095457 h 2380521"/>
              <a:gd name="connsiteX1368" fmla="*/ 425007 w 8023328"/>
              <a:gd name="connsiteY1368" fmla="*/ 1083059 h 2380521"/>
              <a:gd name="connsiteX1369" fmla="*/ 439795 w 8023328"/>
              <a:gd name="connsiteY1369" fmla="*/ 1069203 h 2380521"/>
              <a:gd name="connsiteX1370" fmla="*/ 368965 w 8023328"/>
              <a:gd name="connsiteY1370" fmla="*/ 1069203 h 2380521"/>
              <a:gd name="connsiteX1371" fmla="*/ 383754 w 8023328"/>
              <a:gd name="connsiteY1371" fmla="*/ 1083059 h 2380521"/>
              <a:gd name="connsiteX1372" fmla="*/ 368965 w 8023328"/>
              <a:gd name="connsiteY1372" fmla="*/ 1095457 h 2380521"/>
              <a:gd name="connsiteX1373" fmla="*/ 354177 w 8023328"/>
              <a:gd name="connsiteY1373" fmla="*/ 1083059 h 2380521"/>
              <a:gd name="connsiteX1374" fmla="*/ 368965 w 8023328"/>
              <a:gd name="connsiteY1374" fmla="*/ 1069203 h 2380521"/>
              <a:gd name="connsiteX1375" fmla="*/ 297201 w 8023328"/>
              <a:gd name="connsiteY1375" fmla="*/ 1069203 h 2380521"/>
              <a:gd name="connsiteX1376" fmla="*/ 309599 w 8023328"/>
              <a:gd name="connsiteY1376" fmla="*/ 1083059 h 2380521"/>
              <a:gd name="connsiteX1377" fmla="*/ 297201 w 8023328"/>
              <a:gd name="connsiteY1377" fmla="*/ 1095457 h 2380521"/>
              <a:gd name="connsiteX1378" fmla="*/ 283346 w 8023328"/>
              <a:gd name="connsiteY1378" fmla="*/ 1083059 h 2380521"/>
              <a:gd name="connsiteX1379" fmla="*/ 297201 w 8023328"/>
              <a:gd name="connsiteY1379" fmla="*/ 1069203 h 2380521"/>
              <a:gd name="connsiteX1380" fmla="*/ 226372 w 8023328"/>
              <a:gd name="connsiteY1380" fmla="*/ 1069203 h 2380521"/>
              <a:gd name="connsiteX1381" fmla="*/ 238771 w 8023328"/>
              <a:gd name="connsiteY1381" fmla="*/ 1083059 h 2380521"/>
              <a:gd name="connsiteX1382" fmla="*/ 226372 w 8023328"/>
              <a:gd name="connsiteY1382" fmla="*/ 1095457 h 2380521"/>
              <a:gd name="connsiteX1383" fmla="*/ 212516 w 8023328"/>
              <a:gd name="connsiteY1383" fmla="*/ 1083059 h 2380521"/>
              <a:gd name="connsiteX1384" fmla="*/ 226372 w 8023328"/>
              <a:gd name="connsiteY1384" fmla="*/ 1069203 h 2380521"/>
              <a:gd name="connsiteX1385" fmla="*/ 154079 w 8023328"/>
              <a:gd name="connsiteY1385" fmla="*/ 1069203 h 2380521"/>
              <a:gd name="connsiteX1386" fmla="*/ 167935 w 8023328"/>
              <a:gd name="connsiteY1386" fmla="*/ 1083059 h 2380521"/>
              <a:gd name="connsiteX1387" fmla="*/ 154079 w 8023328"/>
              <a:gd name="connsiteY1387" fmla="*/ 1095457 h 2380521"/>
              <a:gd name="connsiteX1388" fmla="*/ 141682 w 8023328"/>
              <a:gd name="connsiteY1388" fmla="*/ 1083059 h 2380521"/>
              <a:gd name="connsiteX1389" fmla="*/ 154079 w 8023328"/>
              <a:gd name="connsiteY1389" fmla="*/ 1069203 h 2380521"/>
              <a:gd name="connsiteX1390" fmla="*/ 83249 w 8023328"/>
              <a:gd name="connsiteY1390" fmla="*/ 1069203 h 2380521"/>
              <a:gd name="connsiteX1391" fmla="*/ 97105 w 8023328"/>
              <a:gd name="connsiteY1391" fmla="*/ 1083059 h 2380521"/>
              <a:gd name="connsiteX1392" fmla="*/ 83249 w 8023328"/>
              <a:gd name="connsiteY1392" fmla="*/ 1095457 h 2380521"/>
              <a:gd name="connsiteX1393" fmla="*/ 70852 w 8023328"/>
              <a:gd name="connsiteY1393" fmla="*/ 1083059 h 2380521"/>
              <a:gd name="connsiteX1394" fmla="*/ 83249 w 8023328"/>
              <a:gd name="connsiteY1394" fmla="*/ 1069203 h 2380521"/>
              <a:gd name="connsiteX1395" fmla="*/ 12014 w 8023328"/>
              <a:gd name="connsiteY1395" fmla="*/ 1069203 h 2380521"/>
              <a:gd name="connsiteX1396" fmla="*/ 26255 w 8023328"/>
              <a:gd name="connsiteY1396" fmla="*/ 1083059 h 2380521"/>
              <a:gd name="connsiteX1397" fmla="*/ 12014 w 8023328"/>
              <a:gd name="connsiteY1397" fmla="*/ 1095457 h 2380521"/>
              <a:gd name="connsiteX1398" fmla="*/ 21 w 8023328"/>
              <a:gd name="connsiteY1398" fmla="*/ 1083059 h 2380521"/>
              <a:gd name="connsiteX1399" fmla="*/ 12014 w 8023328"/>
              <a:gd name="connsiteY1399" fmla="*/ 1069203 h 2380521"/>
              <a:gd name="connsiteX1400" fmla="*/ 6724405 w 8023328"/>
              <a:gd name="connsiteY1400" fmla="*/ 998371 h 2380521"/>
              <a:gd name="connsiteX1401" fmla="*/ 6738261 w 8023328"/>
              <a:gd name="connsiteY1401" fmla="*/ 1010768 h 2380521"/>
              <a:gd name="connsiteX1402" fmla="*/ 6724405 w 8023328"/>
              <a:gd name="connsiteY1402" fmla="*/ 1024625 h 2380521"/>
              <a:gd name="connsiteX1403" fmla="*/ 6712008 w 8023328"/>
              <a:gd name="connsiteY1403" fmla="*/ 1010768 h 2380521"/>
              <a:gd name="connsiteX1404" fmla="*/ 6724405 w 8023328"/>
              <a:gd name="connsiteY1404" fmla="*/ 998371 h 2380521"/>
              <a:gd name="connsiteX1405" fmla="*/ 6653576 w 8023328"/>
              <a:gd name="connsiteY1405" fmla="*/ 998371 h 2380521"/>
              <a:gd name="connsiteX1406" fmla="*/ 6667432 w 8023328"/>
              <a:gd name="connsiteY1406" fmla="*/ 1010768 h 2380521"/>
              <a:gd name="connsiteX1407" fmla="*/ 6653576 w 8023328"/>
              <a:gd name="connsiteY1407" fmla="*/ 1024625 h 2380521"/>
              <a:gd name="connsiteX1408" fmla="*/ 6641179 w 8023328"/>
              <a:gd name="connsiteY1408" fmla="*/ 1010768 h 2380521"/>
              <a:gd name="connsiteX1409" fmla="*/ 6653576 w 8023328"/>
              <a:gd name="connsiteY1409" fmla="*/ 998371 h 2380521"/>
              <a:gd name="connsiteX1410" fmla="*/ 6581764 w 8023328"/>
              <a:gd name="connsiteY1410" fmla="*/ 998371 h 2380521"/>
              <a:gd name="connsiteX1411" fmla="*/ 6596552 w 8023328"/>
              <a:gd name="connsiteY1411" fmla="*/ 1010768 h 2380521"/>
              <a:gd name="connsiteX1412" fmla="*/ 6581764 w 8023328"/>
              <a:gd name="connsiteY1412" fmla="*/ 1024625 h 2380521"/>
              <a:gd name="connsiteX1413" fmla="*/ 6566976 w 8023328"/>
              <a:gd name="connsiteY1413" fmla="*/ 1010768 h 2380521"/>
              <a:gd name="connsiteX1414" fmla="*/ 6581764 w 8023328"/>
              <a:gd name="connsiteY1414" fmla="*/ 998371 h 2380521"/>
              <a:gd name="connsiteX1415" fmla="*/ 6510933 w 8023328"/>
              <a:gd name="connsiteY1415" fmla="*/ 998371 h 2380521"/>
              <a:gd name="connsiteX1416" fmla="*/ 6525722 w 8023328"/>
              <a:gd name="connsiteY1416" fmla="*/ 1010768 h 2380521"/>
              <a:gd name="connsiteX1417" fmla="*/ 6510933 w 8023328"/>
              <a:gd name="connsiteY1417" fmla="*/ 1024625 h 2380521"/>
              <a:gd name="connsiteX1418" fmla="*/ 6496144 w 8023328"/>
              <a:gd name="connsiteY1418" fmla="*/ 1010768 h 2380521"/>
              <a:gd name="connsiteX1419" fmla="*/ 6510933 w 8023328"/>
              <a:gd name="connsiteY1419" fmla="*/ 998371 h 2380521"/>
              <a:gd name="connsiteX1420" fmla="*/ 6440492 w 8023328"/>
              <a:gd name="connsiteY1420" fmla="*/ 998371 h 2380521"/>
              <a:gd name="connsiteX1421" fmla="*/ 6454911 w 8023328"/>
              <a:gd name="connsiteY1421" fmla="*/ 1010768 h 2380521"/>
              <a:gd name="connsiteX1422" fmla="*/ 6440492 w 8023328"/>
              <a:gd name="connsiteY1422" fmla="*/ 1024625 h 2380521"/>
              <a:gd name="connsiteX1423" fmla="*/ 6425315 w 8023328"/>
              <a:gd name="connsiteY1423" fmla="*/ 1010768 h 2380521"/>
              <a:gd name="connsiteX1424" fmla="*/ 6440492 w 8023328"/>
              <a:gd name="connsiteY1424" fmla="*/ 998371 h 2380521"/>
              <a:gd name="connsiteX1425" fmla="*/ 6368340 w 8023328"/>
              <a:gd name="connsiteY1425" fmla="*/ 998371 h 2380521"/>
              <a:gd name="connsiteX1426" fmla="*/ 6380737 w 8023328"/>
              <a:gd name="connsiteY1426" fmla="*/ 1010768 h 2380521"/>
              <a:gd name="connsiteX1427" fmla="*/ 6368340 w 8023328"/>
              <a:gd name="connsiteY1427" fmla="*/ 1024625 h 2380521"/>
              <a:gd name="connsiteX1428" fmla="*/ 6354484 w 8023328"/>
              <a:gd name="connsiteY1428" fmla="*/ 1010768 h 2380521"/>
              <a:gd name="connsiteX1429" fmla="*/ 6368340 w 8023328"/>
              <a:gd name="connsiteY1429" fmla="*/ 998371 h 2380521"/>
              <a:gd name="connsiteX1430" fmla="*/ 6297511 w 8023328"/>
              <a:gd name="connsiteY1430" fmla="*/ 998371 h 2380521"/>
              <a:gd name="connsiteX1431" fmla="*/ 6309908 w 8023328"/>
              <a:gd name="connsiteY1431" fmla="*/ 1010768 h 2380521"/>
              <a:gd name="connsiteX1432" fmla="*/ 6297511 w 8023328"/>
              <a:gd name="connsiteY1432" fmla="*/ 1024625 h 2380521"/>
              <a:gd name="connsiteX1433" fmla="*/ 6283655 w 8023328"/>
              <a:gd name="connsiteY1433" fmla="*/ 1010768 h 2380521"/>
              <a:gd name="connsiteX1434" fmla="*/ 6297511 w 8023328"/>
              <a:gd name="connsiteY1434" fmla="*/ 998371 h 2380521"/>
              <a:gd name="connsiteX1435" fmla="*/ 6226679 w 8023328"/>
              <a:gd name="connsiteY1435" fmla="*/ 998371 h 2380521"/>
              <a:gd name="connsiteX1436" fmla="*/ 6239076 w 8023328"/>
              <a:gd name="connsiteY1436" fmla="*/ 1010768 h 2380521"/>
              <a:gd name="connsiteX1437" fmla="*/ 6226679 w 8023328"/>
              <a:gd name="connsiteY1437" fmla="*/ 1024625 h 2380521"/>
              <a:gd name="connsiteX1438" fmla="*/ 6212823 w 8023328"/>
              <a:gd name="connsiteY1438" fmla="*/ 1010768 h 2380521"/>
              <a:gd name="connsiteX1439" fmla="*/ 6226679 w 8023328"/>
              <a:gd name="connsiteY1439" fmla="*/ 998371 h 2380521"/>
              <a:gd name="connsiteX1440" fmla="*/ 6154391 w 8023328"/>
              <a:gd name="connsiteY1440" fmla="*/ 998371 h 2380521"/>
              <a:gd name="connsiteX1441" fmla="*/ 6168247 w 8023328"/>
              <a:gd name="connsiteY1441" fmla="*/ 1010768 h 2380521"/>
              <a:gd name="connsiteX1442" fmla="*/ 6154391 w 8023328"/>
              <a:gd name="connsiteY1442" fmla="*/ 1024625 h 2380521"/>
              <a:gd name="connsiteX1443" fmla="*/ 6141994 w 8023328"/>
              <a:gd name="connsiteY1443" fmla="*/ 1010768 h 2380521"/>
              <a:gd name="connsiteX1444" fmla="*/ 6154391 w 8023328"/>
              <a:gd name="connsiteY1444" fmla="*/ 998371 h 2380521"/>
              <a:gd name="connsiteX1445" fmla="*/ 6083559 w 8023328"/>
              <a:gd name="connsiteY1445" fmla="*/ 998371 h 2380521"/>
              <a:gd name="connsiteX1446" fmla="*/ 6097415 w 8023328"/>
              <a:gd name="connsiteY1446" fmla="*/ 1010768 h 2380521"/>
              <a:gd name="connsiteX1447" fmla="*/ 6083559 w 8023328"/>
              <a:gd name="connsiteY1447" fmla="*/ 1024625 h 2380521"/>
              <a:gd name="connsiteX1448" fmla="*/ 6071162 w 8023328"/>
              <a:gd name="connsiteY1448" fmla="*/ 1010768 h 2380521"/>
              <a:gd name="connsiteX1449" fmla="*/ 6083559 w 8023328"/>
              <a:gd name="connsiteY1449" fmla="*/ 998371 h 2380521"/>
              <a:gd name="connsiteX1450" fmla="*/ 6009356 w 8023328"/>
              <a:gd name="connsiteY1450" fmla="*/ 998371 h 2380521"/>
              <a:gd name="connsiteX1451" fmla="*/ 6023212 w 8023328"/>
              <a:gd name="connsiteY1451" fmla="*/ 1010768 h 2380521"/>
              <a:gd name="connsiteX1452" fmla="*/ 6009356 w 8023328"/>
              <a:gd name="connsiteY1452" fmla="*/ 1024625 h 2380521"/>
              <a:gd name="connsiteX1453" fmla="*/ 5996959 w 8023328"/>
              <a:gd name="connsiteY1453" fmla="*/ 1010768 h 2380521"/>
              <a:gd name="connsiteX1454" fmla="*/ 6009356 w 8023328"/>
              <a:gd name="connsiteY1454" fmla="*/ 998371 h 2380521"/>
              <a:gd name="connsiteX1455" fmla="*/ 5940548 w 8023328"/>
              <a:gd name="connsiteY1455" fmla="*/ 998371 h 2380521"/>
              <a:gd name="connsiteX1456" fmla="*/ 5955726 w 8023328"/>
              <a:gd name="connsiteY1456" fmla="*/ 1010768 h 2380521"/>
              <a:gd name="connsiteX1457" fmla="*/ 5940548 w 8023328"/>
              <a:gd name="connsiteY1457" fmla="*/ 1024625 h 2380521"/>
              <a:gd name="connsiteX1458" fmla="*/ 5926130 w 8023328"/>
              <a:gd name="connsiteY1458" fmla="*/ 1010768 h 2380521"/>
              <a:gd name="connsiteX1459" fmla="*/ 5940548 w 8023328"/>
              <a:gd name="connsiteY1459" fmla="*/ 998371 h 2380521"/>
              <a:gd name="connsiteX1460" fmla="*/ 5870088 w 8023328"/>
              <a:gd name="connsiteY1460" fmla="*/ 998371 h 2380521"/>
              <a:gd name="connsiteX1461" fmla="*/ 5884877 w 8023328"/>
              <a:gd name="connsiteY1461" fmla="*/ 1010768 h 2380521"/>
              <a:gd name="connsiteX1462" fmla="*/ 5870088 w 8023328"/>
              <a:gd name="connsiteY1462" fmla="*/ 1024625 h 2380521"/>
              <a:gd name="connsiteX1463" fmla="*/ 5855299 w 8023328"/>
              <a:gd name="connsiteY1463" fmla="*/ 1010768 h 2380521"/>
              <a:gd name="connsiteX1464" fmla="*/ 5870088 w 8023328"/>
              <a:gd name="connsiteY1464" fmla="*/ 998371 h 2380521"/>
              <a:gd name="connsiteX1465" fmla="*/ 5799257 w 8023328"/>
              <a:gd name="connsiteY1465" fmla="*/ 998371 h 2380521"/>
              <a:gd name="connsiteX1466" fmla="*/ 5814045 w 8023328"/>
              <a:gd name="connsiteY1466" fmla="*/ 1010768 h 2380521"/>
              <a:gd name="connsiteX1467" fmla="*/ 5799257 w 8023328"/>
              <a:gd name="connsiteY1467" fmla="*/ 1024625 h 2380521"/>
              <a:gd name="connsiteX1468" fmla="*/ 5784469 w 8023328"/>
              <a:gd name="connsiteY1468" fmla="*/ 1010768 h 2380521"/>
              <a:gd name="connsiteX1469" fmla="*/ 5799257 w 8023328"/>
              <a:gd name="connsiteY1469" fmla="*/ 998371 h 2380521"/>
              <a:gd name="connsiteX1470" fmla="*/ 5724122 w 8023328"/>
              <a:gd name="connsiteY1470" fmla="*/ 998371 h 2380521"/>
              <a:gd name="connsiteX1471" fmla="*/ 5736519 w 8023328"/>
              <a:gd name="connsiteY1471" fmla="*/ 1010768 h 2380521"/>
              <a:gd name="connsiteX1472" fmla="*/ 5724122 w 8023328"/>
              <a:gd name="connsiteY1472" fmla="*/ 1024625 h 2380521"/>
              <a:gd name="connsiteX1473" fmla="*/ 5710266 w 8023328"/>
              <a:gd name="connsiteY1473" fmla="*/ 1010768 h 2380521"/>
              <a:gd name="connsiteX1474" fmla="*/ 5724122 w 8023328"/>
              <a:gd name="connsiteY1474" fmla="*/ 998371 h 2380521"/>
              <a:gd name="connsiteX1475" fmla="*/ 5653291 w 8023328"/>
              <a:gd name="connsiteY1475" fmla="*/ 998371 h 2380521"/>
              <a:gd name="connsiteX1476" fmla="*/ 5665688 w 8023328"/>
              <a:gd name="connsiteY1476" fmla="*/ 1012227 h 2380521"/>
              <a:gd name="connsiteX1477" fmla="*/ 5653291 w 8023328"/>
              <a:gd name="connsiteY1477" fmla="*/ 1024625 h 2380521"/>
              <a:gd name="connsiteX1478" fmla="*/ 5639435 w 8023328"/>
              <a:gd name="connsiteY1478" fmla="*/ 1012227 h 2380521"/>
              <a:gd name="connsiteX1479" fmla="*/ 5653291 w 8023328"/>
              <a:gd name="connsiteY1479" fmla="*/ 998371 h 2380521"/>
              <a:gd name="connsiteX1480" fmla="*/ 5581002 w 8023328"/>
              <a:gd name="connsiteY1480" fmla="*/ 998371 h 2380521"/>
              <a:gd name="connsiteX1481" fmla="*/ 5594858 w 8023328"/>
              <a:gd name="connsiteY1481" fmla="*/ 1012227 h 2380521"/>
              <a:gd name="connsiteX1482" fmla="*/ 5581002 w 8023328"/>
              <a:gd name="connsiteY1482" fmla="*/ 1024625 h 2380521"/>
              <a:gd name="connsiteX1483" fmla="*/ 5568605 w 8023328"/>
              <a:gd name="connsiteY1483" fmla="*/ 1012227 h 2380521"/>
              <a:gd name="connsiteX1484" fmla="*/ 5581002 w 8023328"/>
              <a:gd name="connsiteY1484" fmla="*/ 998371 h 2380521"/>
              <a:gd name="connsiteX1485" fmla="*/ 5510171 w 8023328"/>
              <a:gd name="connsiteY1485" fmla="*/ 998371 h 2380521"/>
              <a:gd name="connsiteX1486" fmla="*/ 5524027 w 8023328"/>
              <a:gd name="connsiteY1486" fmla="*/ 1012227 h 2380521"/>
              <a:gd name="connsiteX1487" fmla="*/ 5510171 w 8023328"/>
              <a:gd name="connsiteY1487" fmla="*/ 1024625 h 2380521"/>
              <a:gd name="connsiteX1488" fmla="*/ 5497774 w 8023328"/>
              <a:gd name="connsiteY1488" fmla="*/ 1012227 h 2380521"/>
              <a:gd name="connsiteX1489" fmla="*/ 5510171 w 8023328"/>
              <a:gd name="connsiteY1489" fmla="*/ 998371 h 2380521"/>
              <a:gd name="connsiteX1490" fmla="*/ 5438937 w 8023328"/>
              <a:gd name="connsiteY1490" fmla="*/ 998371 h 2380521"/>
              <a:gd name="connsiteX1491" fmla="*/ 5453178 w 8023328"/>
              <a:gd name="connsiteY1491" fmla="*/ 1012227 h 2380521"/>
              <a:gd name="connsiteX1492" fmla="*/ 5438937 w 8023328"/>
              <a:gd name="connsiteY1492" fmla="*/ 1024625 h 2380521"/>
              <a:gd name="connsiteX1493" fmla="*/ 5426945 w 8023328"/>
              <a:gd name="connsiteY1493" fmla="*/ 1012227 h 2380521"/>
              <a:gd name="connsiteX1494" fmla="*/ 5438937 w 8023328"/>
              <a:gd name="connsiteY1494" fmla="*/ 998371 h 2380521"/>
              <a:gd name="connsiteX1495" fmla="*/ 5367530 w 8023328"/>
              <a:gd name="connsiteY1495" fmla="*/ 998371 h 2380521"/>
              <a:gd name="connsiteX1496" fmla="*/ 5382318 w 8023328"/>
              <a:gd name="connsiteY1496" fmla="*/ 1012227 h 2380521"/>
              <a:gd name="connsiteX1497" fmla="*/ 5367530 w 8023328"/>
              <a:gd name="connsiteY1497" fmla="*/ 1024625 h 2380521"/>
              <a:gd name="connsiteX1498" fmla="*/ 5352742 w 8023328"/>
              <a:gd name="connsiteY1498" fmla="*/ 1012227 h 2380521"/>
              <a:gd name="connsiteX1499" fmla="*/ 5367530 w 8023328"/>
              <a:gd name="connsiteY1499" fmla="*/ 998371 h 2380521"/>
              <a:gd name="connsiteX1500" fmla="*/ 5296699 w 8023328"/>
              <a:gd name="connsiteY1500" fmla="*/ 998371 h 2380521"/>
              <a:gd name="connsiteX1501" fmla="*/ 5311488 w 8023328"/>
              <a:gd name="connsiteY1501" fmla="*/ 1012227 h 2380521"/>
              <a:gd name="connsiteX1502" fmla="*/ 5296699 w 8023328"/>
              <a:gd name="connsiteY1502" fmla="*/ 1024625 h 2380521"/>
              <a:gd name="connsiteX1503" fmla="*/ 5281910 w 8023328"/>
              <a:gd name="connsiteY1503" fmla="*/ 1012227 h 2380521"/>
              <a:gd name="connsiteX1504" fmla="*/ 5296699 w 8023328"/>
              <a:gd name="connsiteY1504" fmla="*/ 998371 h 2380521"/>
              <a:gd name="connsiteX1505" fmla="*/ 5225869 w 8023328"/>
              <a:gd name="connsiteY1505" fmla="*/ 998371 h 2380521"/>
              <a:gd name="connsiteX1506" fmla="*/ 5240657 w 8023328"/>
              <a:gd name="connsiteY1506" fmla="*/ 1012227 h 2380521"/>
              <a:gd name="connsiteX1507" fmla="*/ 5225869 w 8023328"/>
              <a:gd name="connsiteY1507" fmla="*/ 1024625 h 2380521"/>
              <a:gd name="connsiteX1508" fmla="*/ 5211081 w 8023328"/>
              <a:gd name="connsiteY1508" fmla="*/ 1012227 h 2380521"/>
              <a:gd name="connsiteX1509" fmla="*/ 5225869 w 8023328"/>
              <a:gd name="connsiteY1509" fmla="*/ 998371 h 2380521"/>
              <a:gd name="connsiteX1510" fmla="*/ 5154105 w 8023328"/>
              <a:gd name="connsiteY1510" fmla="*/ 998371 h 2380521"/>
              <a:gd name="connsiteX1511" fmla="*/ 5166502 w 8023328"/>
              <a:gd name="connsiteY1511" fmla="*/ 1012227 h 2380521"/>
              <a:gd name="connsiteX1512" fmla="*/ 5154105 w 8023328"/>
              <a:gd name="connsiteY1512" fmla="*/ 1024625 h 2380521"/>
              <a:gd name="connsiteX1513" fmla="*/ 5140249 w 8023328"/>
              <a:gd name="connsiteY1513" fmla="*/ 1012227 h 2380521"/>
              <a:gd name="connsiteX1514" fmla="*/ 5154105 w 8023328"/>
              <a:gd name="connsiteY1514" fmla="*/ 998371 h 2380521"/>
              <a:gd name="connsiteX1515" fmla="*/ 5083276 w 8023328"/>
              <a:gd name="connsiteY1515" fmla="*/ 998371 h 2380521"/>
              <a:gd name="connsiteX1516" fmla="*/ 5095673 w 8023328"/>
              <a:gd name="connsiteY1516" fmla="*/ 1012227 h 2380521"/>
              <a:gd name="connsiteX1517" fmla="*/ 5083276 w 8023328"/>
              <a:gd name="connsiteY1517" fmla="*/ 1024625 h 2380521"/>
              <a:gd name="connsiteX1518" fmla="*/ 5069420 w 8023328"/>
              <a:gd name="connsiteY1518" fmla="*/ 1012227 h 2380521"/>
              <a:gd name="connsiteX1519" fmla="*/ 5083276 w 8023328"/>
              <a:gd name="connsiteY1519" fmla="*/ 998371 h 2380521"/>
              <a:gd name="connsiteX1520" fmla="*/ 5012445 w 8023328"/>
              <a:gd name="connsiteY1520" fmla="*/ 998371 h 2380521"/>
              <a:gd name="connsiteX1521" fmla="*/ 5024842 w 8023328"/>
              <a:gd name="connsiteY1521" fmla="*/ 1012227 h 2380521"/>
              <a:gd name="connsiteX1522" fmla="*/ 5012445 w 8023328"/>
              <a:gd name="connsiteY1522" fmla="*/ 1024625 h 2380521"/>
              <a:gd name="connsiteX1523" fmla="*/ 4998589 w 8023328"/>
              <a:gd name="connsiteY1523" fmla="*/ 1012227 h 2380521"/>
              <a:gd name="connsiteX1524" fmla="*/ 5012445 w 8023328"/>
              <a:gd name="connsiteY1524" fmla="*/ 998371 h 2380521"/>
              <a:gd name="connsiteX1525" fmla="*/ 4940157 w 8023328"/>
              <a:gd name="connsiteY1525" fmla="*/ 998371 h 2380521"/>
              <a:gd name="connsiteX1526" fmla="*/ 4954013 w 8023328"/>
              <a:gd name="connsiteY1526" fmla="*/ 1012227 h 2380521"/>
              <a:gd name="connsiteX1527" fmla="*/ 4940157 w 8023328"/>
              <a:gd name="connsiteY1527" fmla="*/ 1024625 h 2380521"/>
              <a:gd name="connsiteX1528" fmla="*/ 4927760 w 8023328"/>
              <a:gd name="connsiteY1528" fmla="*/ 1012227 h 2380521"/>
              <a:gd name="connsiteX1529" fmla="*/ 4940157 w 8023328"/>
              <a:gd name="connsiteY1529" fmla="*/ 998371 h 2380521"/>
              <a:gd name="connsiteX1530" fmla="*/ 4865953 w 8023328"/>
              <a:gd name="connsiteY1530" fmla="*/ 998371 h 2380521"/>
              <a:gd name="connsiteX1531" fmla="*/ 4879809 w 8023328"/>
              <a:gd name="connsiteY1531" fmla="*/ 1012227 h 2380521"/>
              <a:gd name="connsiteX1532" fmla="*/ 4865953 w 8023328"/>
              <a:gd name="connsiteY1532" fmla="*/ 1024625 h 2380521"/>
              <a:gd name="connsiteX1533" fmla="*/ 4853556 w 8023328"/>
              <a:gd name="connsiteY1533" fmla="*/ 1012227 h 2380521"/>
              <a:gd name="connsiteX1534" fmla="*/ 4865953 w 8023328"/>
              <a:gd name="connsiteY1534" fmla="*/ 998371 h 2380521"/>
              <a:gd name="connsiteX1535" fmla="*/ 4797514 w 8023328"/>
              <a:gd name="connsiteY1535" fmla="*/ 998371 h 2380521"/>
              <a:gd name="connsiteX1536" fmla="*/ 4812303 w 8023328"/>
              <a:gd name="connsiteY1536" fmla="*/ 1012227 h 2380521"/>
              <a:gd name="connsiteX1537" fmla="*/ 4797514 w 8023328"/>
              <a:gd name="connsiteY1537" fmla="*/ 1024625 h 2380521"/>
              <a:gd name="connsiteX1538" fmla="*/ 4782725 w 8023328"/>
              <a:gd name="connsiteY1538" fmla="*/ 1012227 h 2380521"/>
              <a:gd name="connsiteX1539" fmla="*/ 4797514 w 8023328"/>
              <a:gd name="connsiteY1539" fmla="*/ 998371 h 2380521"/>
              <a:gd name="connsiteX1540" fmla="*/ 4726684 w 8023328"/>
              <a:gd name="connsiteY1540" fmla="*/ 998371 h 2380521"/>
              <a:gd name="connsiteX1541" fmla="*/ 4741472 w 8023328"/>
              <a:gd name="connsiteY1541" fmla="*/ 1012227 h 2380521"/>
              <a:gd name="connsiteX1542" fmla="*/ 4726684 w 8023328"/>
              <a:gd name="connsiteY1542" fmla="*/ 1024625 h 2380521"/>
              <a:gd name="connsiteX1543" fmla="*/ 4711896 w 8023328"/>
              <a:gd name="connsiteY1543" fmla="*/ 1012227 h 2380521"/>
              <a:gd name="connsiteX1544" fmla="*/ 4726684 w 8023328"/>
              <a:gd name="connsiteY1544" fmla="*/ 998371 h 2380521"/>
              <a:gd name="connsiteX1545" fmla="*/ 4655853 w 8023328"/>
              <a:gd name="connsiteY1545" fmla="*/ 998371 h 2380521"/>
              <a:gd name="connsiteX1546" fmla="*/ 4670642 w 8023328"/>
              <a:gd name="connsiteY1546" fmla="*/ 1012227 h 2380521"/>
              <a:gd name="connsiteX1547" fmla="*/ 4655853 w 8023328"/>
              <a:gd name="connsiteY1547" fmla="*/ 1024625 h 2380521"/>
              <a:gd name="connsiteX1548" fmla="*/ 4641064 w 8023328"/>
              <a:gd name="connsiteY1548" fmla="*/ 1012227 h 2380521"/>
              <a:gd name="connsiteX1549" fmla="*/ 4655853 w 8023328"/>
              <a:gd name="connsiteY1549" fmla="*/ 998371 h 2380521"/>
              <a:gd name="connsiteX1550" fmla="*/ 4584091 w 8023328"/>
              <a:gd name="connsiteY1550" fmla="*/ 998371 h 2380521"/>
              <a:gd name="connsiteX1551" fmla="*/ 4596488 w 8023328"/>
              <a:gd name="connsiteY1551" fmla="*/ 1012227 h 2380521"/>
              <a:gd name="connsiteX1552" fmla="*/ 4584091 w 8023328"/>
              <a:gd name="connsiteY1552" fmla="*/ 1024625 h 2380521"/>
              <a:gd name="connsiteX1553" fmla="*/ 4570235 w 8023328"/>
              <a:gd name="connsiteY1553" fmla="*/ 1012227 h 2380521"/>
              <a:gd name="connsiteX1554" fmla="*/ 4584091 w 8023328"/>
              <a:gd name="connsiteY1554" fmla="*/ 998371 h 2380521"/>
              <a:gd name="connsiteX1555" fmla="*/ 4513260 w 8023328"/>
              <a:gd name="connsiteY1555" fmla="*/ 998371 h 2380521"/>
              <a:gd name="connsiteX1556" fmla="*/ 4525657 w 8023328"/>
              <a:gd name="connsiteY1556" fmla="*/ 1012227 h 2380521"/>
              <a:gd name="connsiteX1557" fmla="*/ 4513260 w 8023328"/>
              <a:gd name="connsiteY1557" fmla="*/ 1024625 h 2380521"/>
              <a:gd name="connsiteX1558" fmla="*/ 4499404 w 8023328"/>
              <a:gd name="connsiteY1558" fmla="*/ 1012227 h 2380521"/>
              <a:gd name="connsiteX1559" fmla="*/ 4513260 w 8023328"/>
              <a:gd name="connsiteY1559" fmla="*/ 998371 h 2380521"/>
              <a:gd name="connsiteX1560" fmla="*/ 4439056 w 8023328"/>
              <a:gd name="connsiteY1560" fmla="*/ 998371 h 2380521"/>
              <a:gd name="connsiteX1561" fmla="*/ 4451453 w 8023328"/>
              <a:gd name="connsiteY1561" fmla="*/ 1012227 h 2380521"/>
              <a:gd name="connsiteX1562" fmla="*/ 4439056 w 8023328"/>
              <a:gd name="connsiteY1562" fmla="*/ 1024625 h 2380521"/>
              <a:gd name="connsiteX1563" fmla="*/ 4425200 w 8023328"/>
              <a:gd name="connsiteY1563" fmla="*/ 1012227 h 2380521"/>
              <a:gd name="connsiteX1564" fmla="*/ 4439056 w 8023328"/>
              <a:gd name="connsiteY1564" fmla="*/ 998371 h 2380521"/>
              <a:gd name="connsiteX1565" fmla="*/ 4366768 w 8023328"/>
              <a:gd name="connsiteY1565" fmla="*/ 998371 h 2380521"/>
              <a:gd name="connsiteX1566" fmla="*/ 4380624 w 8023328"/>
              <a:gd name="connsiteY1566" fmla="*/ 1012227 h 2380521"/>
              <a:gd name="connsiteX1567" fmla="*/ 4366768 w 8023328"/>
              <a:gd name="connsiteY1567" fmla="*/ 1024625 h 2380521"/>
              <a:gd name="connsiteX1568" fmla="*/ 4354371 w 8023328"/>
              <a:gd name="connsiteY1568" fmla="*/ 1012227 h 2380521"/>
              <a:gd name="connsiteX1569" fmla="*/ 4366768 w 8023328"/>
              <a:gd name="connsiteY1569" fmla="*/ 998371 h 2380521"/>
              <a:gd name="connsiteX1570" fmla="*/ 4295937 w 8023328"/>
              <a:gd name="connsiteY1570" fmla="*/ 998371 h 2380521"/>
              <a:gd name="connsiteX1571" fmla="*/ 4309793 w 8023328"/>
              <a:gd name="connsiteY1571" fmla="*/ 1012227 h 2380521"/>
              <a:gd name="connsiteX1572" fmla="*/ 4295937 w 8023328"/>
              <a:gd name="connsiteY1572" fmla="*/ 1024625 h 2380521"/>
              <a:gd name="connsiteX1573" fmla="*/ 4283540 w 8023328"/>
              <a:gd name="connsiteY1573" fmla="*/ 1012227 h 2380521"/>
              <a:gd name="connsiteX1574" fmla="*/ 4295937 w 8023328"/>
              <a:gd name="connsiteY1574" fmla="*/ 998371 h 2380521"/>
              <a:gd name="connsiteX1575" fmla="*/ 4225107 w 8023328"/>
              <a:gd name="connsiteY1575" fmla="*/ 998371 h 2380521"/>
              <a:gd name="connsiteX1576" fmla="*/ 4238963 w 8023328"/>
              <a:gd name="connsiteY1576" fmla="*/ 1012227 h 2380521"/>
              <a:gd name="connsiteX1577" fmla="*/ 4225107 w 8023328"/>
              <a:gd name="connsiteY1577" fmla="*/ 1024625 h 2380521"/>
              <a:gd name="connsiteX1578" fmla="*/ 4212710 w 8023328"/>
              <a:gd name="connsiteY1578" fmla="*/ 1012227 h 2380521"/>
              <a:gd name="connsiteX1579" fmla="*/ 4225107 w 8023328"/>
              <a:gd name="connsiteY1579" fmla="*/ 998371 h 2380521"/>
              <a:gd name="connsiteX1580" fmla="*/ 4153295 w 8023328"/>
              <a:gd name="connsiteY1580" fmla="*/ 998371 h 2380521"/>
              <a:gd name="connsiteX1581" fmla="*/ 4168083 w 8023328"/>
              <a:gd name="connsiteY1581" fmla="*/ 1012227 h 2380521"/>
              <a:gd name="connsiteX1582" fmla="*/ 4153295 w 8023328"/>
              <a:gd name="connsiteY1582" fmla="*/ 1024625 h 2380521"/>
              <a:gd name="connsiteX1583" fmla="*/ 4138507 w 8023328"/>
              <a:gd name="connsiteY1583" fmla="*/ 1012227 h 2380521"/>
              <a:gd name="connsiteX1584" fmla="*/ 4153295 w 8023328"/>
              <a:gd name="connsiteY1584" fmla="*/ 998371 h 2380521"/>
              <a:gd name="connsiteX1585" fmla="*/ 4082465 w 8023328"/>
              <a:gd name="connsiteY1585" fmla="*/ 998371 h 2380521"/>
              <a:gd name="connsiteX1586" fmla="*/ 4097254 w 8023328"/>
              <a:gd name="connsiteY1586" fmla="*/ 1012227 h 2380521"/>
              <a:gd name="connsiteX1587" fmla="*/ 4082465 w 8023328"/>
              <a:gd name="connsiteY1587" fmla="*/ 1024625 h 2380521"/>
              <a:gd name="connsiteX1588" fmla="*/ 4067676 w 8023328"/>
              <a:gd name="connsiteY1588" fmla="*/ 1012227 h 2380521"/>
              <a:gd name="connsiteX1589" fmla="*/ 4082465 w 8023328"/>
              <a:gd name="connsiteY1589" fmla="*/ 998371 h 2380521"/>
              <a:gd name="connsiteX1590" fmla="*/ 4011635 w 8023328"/>
              <a:gd name="connsiteY1590" fmla="*/ 998371 h 2380521"/>
              <a:gd name="connsiteX1591" fmla="*/ 4026423 w 8023328"/>
              <a:gd name="connsiteY1591" fmla="*/ 1012227 h 2380521"/>
              <a:gd name="connsiteX1592" fmla="*/ 4011635 w 8023328"/>
              <a:gd name="connsiteY1592" fmla="*/ 1024625 h 2380521"/>
              <a:gd name="connsiteX1593" fmla="*/ 3996847 w 8023328"/>
              <a:gd name="connsiteY1593" fmla="*/ 1012227 h 2380521"/>
              <a:gd name="connsiteX1594" fmla="*/ 4011635 w 8023328"/>
              <a:gd name="connsiteY1594" fmla="*/ 998371 h 2380521"/>
              <a:gd name="connsiteX1595" fmla="*/ 3939871 w 8023328"/>
              <a:gd name="connsiteY1595" fmla="*/ 998371 h 2380521"/>
              <a:gd name="connsiteX1596" fmla="*/ 3952268 w 8023328"/>
              <a:gd name="connsiteY1596" fmla="*/ 1012227 h 2380521"/>
              <a:gd name="connsiteX1597" fmla="*/ 3939871 w 8023328"/>
              <a:gd name="connsiteY1597" fmla="*/ 1024625 h 2380521"/>
              <a:gd name="connsiteX1598" fmla="*/ 3926015 w 8023328"/>
              <a:gd name="connsiteY1598" fmla="*/ 1012227 h 2380521"/>
              <a:gd name="connsiteX1599" fmla="*/ 3939871 w 8023328"/>
              <a:gd name="connsiteY1599" fmla="*/ 998371 h 2380521"/>
              <a:gd name="connsiteX1600" fmla="*/ 3869042 w 8023328"/>
              <a:gd name="connsiteY1600" fmla="*/ 998371 h 2380521"/>
              <a:gd name="connsiteX1601" fmla="*/ 3881439 w 8023328"/>
              <a:gd name="connsiteY1601" fmla="*/ 1013160 h 2380521"/>
              <a:gd name="connsiteX1602" fmla="*/ 3869042 w 8023328"/>
              <a:gd name="connsiteY1602" fmla="*/ 1027949 h 2380521"/>
              <a:gd name="connsiteX1603" fmla="*/ 3855186 w 8023328"/>
              <a:gd name="connsiteY1603" fmla="*/ 1013160 h 2380521"/>
              <a:gd name="connsiteX1604" fmla="*/ 3869042 w 8023328"/>
              <a:gd name="connsiteY1604" fmla="*/ 998371 h 2380521"/>
              <a:gd name="connsiteX1605" fmla="*/ 3798211 w 8023328"/>
              <a:gd name="connsiteY1605" fmla="*/ 998371 h 2380521"/>
              <a:gd name="connsiteX1606" fmla="*/ 3810608 w 8023328"/>
              <a:gd name="connsiteY1606" fmla="*/ 1013160 h 2380521"/>
              <a:gd name="connsiteX1607" fmla="*/ 3798211 w 8023328"/>
              <a:gd name="connsiteY1607" fmla="*/ 1027949 h 2380521"/>
              <a:gd name="connsiteX1608" fmla="*/ 3784355 w 8023328"/>
              <a:gd name="connsiteY1608" fmla="*/ 1013160 h 2380521"/>
              <a:gd name="connsiteX1609" fmla="*/ 3798211 w 8023328"/>
              <a:gd name="connsiteY1609" fmla="*/ 998371 h 2380521"/>
              <a:gd name="connsiteX1610" fmla="*/ 3725922 w 8023328"/>
              <a:gd name="connsiteY1610" fmla="*/ 998371 h 2380521"/>
              <a:gd name="connsiteX1611" fmla="*/ 3739778 w 8023328"/>
              <a:gd name="connsiteY1611" fmla="*/ 1013160 h 2380521"/>
              <a:gd name="connsiteX1612" fmla="*/ 3725922 w 8023328"/>
              <a:gd name="connsiteY1612" fmla="*/ 1027949 h 2380521"/>
              <a:gd name="connsiteX1613" fmla="*/ 3713525 w 8023328"/>
              <a:gd name="connsiteY1613" fmla="*/ 1013160 h 2380521"/>
              <a:gd name="connsiteX1614" fmla="*/ 3725922 w 8023328"/>
              <a:gd name="connsiteY1614" fmla="*/ 998371 h 2380521"/>
              <a:gd name="connsiteX1615" fmla="*/ 724105 w 8023328"/>
              <a:gd name="connsiteY1615" fmla="*/ 998371 h 2380521"/>
              <a:gd name="connsiteX1616" fmla="*/ 737962 w 8023328"/>
              <a:gd name="connsiteY1616" fmla="*/ 1010768 h 2380521"/>
              <a:gd name="connsiteX1617" fmla="*/ 724105 w 8023328"/>
              <a:gd name="connsiteY1617" fmla="*/ 1024625 h 2380521"/>
              <a:gd name="connsiteX1618" fmla="*/ 711707 w 8023328"/>
              <a:gd name="connsiteY1618" fmla="*/ 1010768 h 2380521"/>
              <a:gd name="connsiteX1619" fmla="*/ 724105 w 8023328"/>
              <a:gd name="connsiteY1619" fmla="*/ 998371 h 2380521"/>
              <a:gd name="connsiteX1620" fmla="*/ 653274 w 8023328"/>
              <a:gd name="connsiteY1620" fmla="*/ 998371 h 2380521"/>
              <a:gd name="connsiteX1621" fmla="*/ 667129 w 8023328"/>
              <a:gd name="connsiteY1621" fmla="*/ 1010768 h 2380521"/>
              <a:gd name="connsiteX1622" fmla="*/ 653274 w 8023328"/>
              <a:gd name="connsiteY1622" fmla="*/ 1024625 h 2380521"/>
              <a:gd name="connsiteX1623" fmla="*/ 640877 w 8023328"/>
              <a:gd name="connsiteY1623" fmla="*/ 1010768 h 2380521"/>
              <a:gd name="connsiteX1624" fmla="*/ 653274 w 8023328"/>
              <a:gd name="connsiteY1624" fmla="*/ 998371 h 2380521"/>
              <a:gd name="connsiteX1625" fmla="*/ 582446 w 8023328"/>
              <a:gd name="connsiteY1625" fmla="*/ 998371 h 2380521"/>
              <a:gd name="connsiteX1626" fmla="*/ 596301 w 8023328"/>
              <a:gd name="connsiteY1626" fmla="*/ 1010768 h 2380521"/>
              <a:gd name="connsiteX1627" fmla="*/ 582446 w 8023328"/>
              <a:gd name="connsiteY1627" fmla="*/ 1024625 h 2380521"/>
              <a:gd name="connsiteX1628" fmla="*/ 570047 w 8023328"/>
              <a:gd name="connsiteY1628" fmla="*/ 1010768 h 2380521"/>
              <a:gd name="connsiteX1629" fmla="*/ 582446 w 8023328"/>
              <a:gd name="connsiteY1629" fmla="*/ 998371 h 2380521"/>
              <a:gd name="connsiteX1630" fmla="*/ 513636 w 8023328"/>
              <a:gd name="connsiteY1630" fmla="*/ 998371 h 2380521"/>
              <a:gd name="connsiteX1631" fmla="*/ 528813 w 8023328"/>
              <a:gd name="connsiteY1631" fmla="*/ 1010768 h 2380521"/>
              <a:gd name="connsiteX1632" fmla="*/ 513636 w 8023328"/>
              <a:gd name="connsiteY1632" fmla="*/ 1024625 h 2380521"/>
              <a:gd name="connsiteX1633" fmla="*/ 499216 w 8023328"/>
              <a:gd name="connsiteY1633" fmla="*/ 1010768 h 2380521"/>
              <a:gd name="connsiteX1634" fmla="*/ 513636 w 8023328"/>
              <a:gd name="connsiteY1634" fmla="*/ 998371 h 2380521"/>
              <a:gd name="connsiteX1635" fmla="*/ 439802 w 8023328"/>
              <a:gd name="connsiteY1635" fmla="*/ 998371 h 2380521"/>
              <a:gd name="connsiteX1636" fmla="*/ 454592 w 8023328"/>
              <a:gd name="connsiteY1636" fmla="*/ 1010768 h 2380521"/>
              <a:gd name="connsiteX1637" fmla="*/ 439802 w 8023328"/>
              <a:gd name="connsiteY1637" fmla="*/ 1024625 h 2380521"/>
              <a:gd name="connsiteX1638" fmla="*/ 425014 w 8023328"/>
              <a:gd name="connsiteY1638" fmla="*/ 1010768 h 2380521"/>
              <a:gd name="connsiteX1639" fmla="*/ 439802 w 8023328"/>
              <a:gd name="connsiteY1639" fmla="*/ 998371 h 2380521"/>
              <a:gd name="connsiteX1640" fmla="*/ 368040 w 8023328"/>
              <a:gd name="connsiteY1640" fmla="*/ 998371 h 2380521"/>
              <a:gd name="connsiteX1641" fmla="*/ 380438 w 8023328"/>
              <a:gd name="connsiteY1641" fmla="*/ 1012227 h 2380521"/>
              <a:gd name="connsiteX1642" fmla="*/ 368040 w 8023328"/>
              <a:gd name="connsiteY1642" fmla="*/ 1024625 h 2380521"/>
              <a:gd name="connsiteX1643" fmla="*/ 354183 w 8023328"/>
              <a:gd name="connsiteY1643" fmla="*/ 1012227 h 2380521"/>
              <a:gd name="connsiteX1644" fmla="*/ 368040 w 8023328"/>
              <a:gd name="connsiteY1644" fmla="*/ 998371 h 2380521"/>
              <a:gd name="connsiteX1645" fmla="*/ 297208 w 8023328"/>
              <a:gd name="connsiteY1645" fmla="*/ 998371 h 2380521"/>
              <a:gd name="connsiteX1646" fmla="*/ 309606 w 8023328"/>
              <a:gd name="connsiteY1646" fmla="*/ 1012227 h 2380521"/>
              <a:gd name="connsiteX1647" fmla="*/ 297208 w 8023328"/>
              <a:gd name="connsiteY1647" fmla="*/ 1024625 h 2380521"/>
              <a:gd name="connsiteX1648" fmla="*/ 283352 w 8023328"/>
              <a:gd name="connsiteY1648" fmla="*/ 1012227 h 2380521"/>
              <a:gd name="connsiteX1649" fmla="*/ 297208 w 8023328"/>
              <a:gd name="connsiteY1649" fmla="*/ 998371 h 2380521"/>
              <a:gd name="connsiteX1650" fmla="*/ 226379 w 8023328"/>
              <a:gd name="connsiteY1650" fmla="*/ 998371 h 2380521"/>
              <a:gd name="connsiteX1651" fmla="*/ 238778 w 8023328"/>
              <a:gd name="connsiteY1651" fmla="*/ 1012227 h 2380521"/>
              <a:gd name="connsiteX1652" fmla="*/ 226379 w 8023328"/>
              <a:gd name="connsiteY1652" fmla="*/ 1024625 h 2380521"/>
              <a:gd name="connsiteX1653" fmla="*/ 212523 w 8023328"/>
              <a:gd name="connsiteY1653" fmla="*/ 1012227 h 2380521"/>
              <a:gd name="connsiteX1654" fmla="*/ 226379 w 8023328"/>
              <a:gd name="connsiteY1654" fmla="*/ 998371 h 2380521"/>
              <a:gd name="connsiteX1655" fmla="*/ 154085 w 8023328"/>
              <a:gd name="connsiteY1655" fmla="*/ 998371 h 2380521"/>
              <a:gd name="connsiteX1656" fmla="*/ 167941 w 8023328"/>
              <a:gd name="connsiteY1656" fmla="*/ 1012227 h 2380521"/>
              <a:gd name="connsiteX1657" fmla="*/ 154085 w 8023328"/>
              <a:gd name="connsiteY1657" fmla="*/ 1024625 h 2380521"/>
              <a:gd name="connsiteX1658" fmla="*/ 141687 w 8023328"/>
              <a:gd name="connsiteY1658" fmla="*/ 1012227 h 2380521"/>
              <a:gd name="connsiteX1659" fmla="*/ 154085 w 8023328"/>
              <a:gd name="connsiteY1659" fmla="*/ 998371 h 2380521"/>
              <a:gd name="connsiteX1660" fmla="*/ 83255 w 8023328"/>
              <a:gd name="connsiteY1660" fmla="*/ 998371 h 2380521"/>
              <a:gd name="connsiteX1661" fmla="*/ 97111 w 8023328"/>
              <a:gd name="connsiteY1661" fmla="*/ 1012227 h 2380521"/>
              <a:gd name="connsiteX1662" fmla="*/ 83255 w 8023328"/>
              <a:gd name="connsiteY1662" fmla="*/ 1024625 h 2380521"/>
              <a:gd name="connsiteX1663" fmla="*/ 70858 w 8023328"/>
              <a:gd name="connsiteY1663" fmla="*/ 1012227 h 2380521"/>
              <a:gd name="connsiteX1664" fmla="*/ 83255 w 8023328"/>
              <a:gd name="connsiteY1664" fmla="*/ 998371 h 2380521"/>
              <a:gd name="connsiteX1665" fmla="*/ 12019 w 8023328"/>
              <a:gd name="connsiteY1665" fmla="*/ 998371 h 2380521"/>
              <a:gd name="connsiteX1666" fmla="*/ 26260 w 8023328"/>
              <a:gd name="connsiteY1666" fmla="*/ 1012227 h 2380521"/>
              <a:gd name="connsiteX1667" fmla="*/ 12019 w 8023328"/>
              <a:gd name="connsiteY1667" fmla="*/ 1024625 h 2380521"/>
              <a:gd name="connsiteX1668" fmla="*/ 27 w 8023328"/>
              <a:gd name="connsiteY1668" fmla="*/ 1012227 h 2380521"/>
              <a:gd name="connsiteX1669" fmla="*/ 12019 w 8023328"/>
              <a:gd name="connsiteY1669" fmla="*/ 998371 h 2380521"/>
              <a:gd name="connsiteX1670" fmla="*/ 870603 w 8023328"/>
              <a:gd name="connsiteY1670" fmla="*/ 927542 h 2380521"/>
              <a:gd name="connsiteX1671" fmla="*/ 883001 w 8023328"/>
              <a:gd name="connsiteY1671" fmla="*/ 939939 h 2380521"/>
              <a:gd name="connsiteX1672" fmla="*/ 870603 w 8023328"/>
              <a:gd name="connsiteY1672" fmla="*/ 953796 h 2380521"/>
              <a:gd name="connsiteX1673" fmla="*/ 856747 w 8023328"/>
              <a:gd name="connsiteY1673" fmla="*/ 939939 h 2380521"/>
              <a:gd name="connsiteX1674" fmla="*/ 870603 w 8023328"/>
              <a:gd name="connsiteY1674" fmla="*/ 927542 h 2380521"/>
              <a:gd name="connsiteX1675" fmla="*/ 799773 w 8023328"/>
              <a:gd name="connsiteY1675" fmla="*/ 927542 h 2380521"/>
              <a:gd name="connsiteX1676" fmla="*/ 812171 w 8023328"/>
              <a:gd name="connsiteY1676" fmla="*/ 939939 h 2380521"/>
              <a:gd name="connsiteX1677" fmla="*/ 799773 w 8023328"/>
              <a:gd name="connsiteY1677" fmla="*/ 953796 h 2380521"/>
              <a:gd name="connsiteX1678" fmla="*/ 785917 w 8023328"/>
              <a:gd name="connsiteY1678" fmla="*/ 939939 h 2380521"/>
              <a:gd name="connsiteX1679" fmla="*/ 799773 w 8023328"/>
              <a:gd name="connsiteY1679" fmla="*/ 927542 h 2380521"/>
              <a:gd name="connsiteX1680" fmla="*/ 724112 w 8023328"/>
              <a:gd name="connsiteY1680" fmla="*/ 927542 h 2380521"/>
              <a:gd name="connsiteX1681" fmla="*/ 737968 w 8023328"/>
              <a:gd name="connsiteY1681" fmla="*/ 939939 h 2380521"/>
              <a:gd name="connsiteX1682" fmla="*/ 724112 w 8023328"/>
              <a:gd name="connsiteY1682" fmla="*/ 953796 h 2380521"/>
              <a:gd name="connsiteX1683" fmla="*/ 711714 w 8023328"/>
              <a:gd name="connsiteY1683" fmla="*/ 939939 h 2380521"/>
              <a:gd name="connsiteX1684" fmla="*/ 724112 w 8023328"/>
              <a:gd name="connsiteY1684" fmla="*/ 927542 h 2380521"/>
              <a:gd name="connsiteX1685" fmla="*/ 653281 w 8023328"/>
              <a:gd name="connsiteY1685" fmla="*/ 927542 h 2380521"/>
              <a:gd name="connsiteX1686" fmla="*/ 667137 w 8023328"/>
              <a:gd name="connsiteY1686" fmla="*/ 939939 h 2380521"/>
              <a:gd name="connsiteX1687" fmla="*/ 653281 w 8023328"/>
              <a:gd name="connsiteY1687" fmla="*/ 953796 h 2380521"/>
              <a:gd name="connsiteX1688" fmla="*/ 640884 w 8023328"/>
              <a:gd name="connsiteY1688" fmla="*/ 939939 h 2380521"/>
              <a:gd name="connsiteX1689" fmla="*/ 653281 w 8023328"/>
              <a:gd name="connsiteY1689" fmla="*/ 927542 h 2380521"/>
              <a:gd name="connsiteX1690" fmla="*/ 582453 w 8023328"/>
              <a:gd name="connsiteY1690" fmla="*/ 927542 h 2380521"/>
              <a:gd name="connsiteX1691" fmla="*/ 596309 w 8023328"/>
              <a:gd name="connsiteY1691" fmla="*/ 939939 h 2380521"/>
              <a:gd name="connsiteX1692" fmla="*/ 582453 w 8023328"/>
              <a:gd name="connsiteY1692" fmla="*/ 953796 h 2380521"/>
              <a:gd name="connsiteX1693" fmla="*/ 570054 w 8023328"/>
              <a:gd name="connsiteY1693" fmla="*/ 939939 h 2380521"/>
              <a:gd name="connsiteX1694" fmla="*/ 582453 w 8023328"/>
              <a:gd name="connsiteY1694" fmla="*/ 927542 h 2380521"/>
              <a:gd name="connsiteX1695" fmla="*/ 513642 w 8023328"/>
              <a:gd name="connsiteY1695" fmla="*/ 927542 h 2380521"/>
              <a:gd name="connsiteX1696" fmla="*/ 528820 w 8023328"/>
              <a:gd name="connsiteY1696" fmla="*/ 939939 h 2380521"/>
              <a:gd name="connsiteX1697" fmla="*/ 513642 w 8023328"/>
              <a:gd name="connsiteY1697" fmla="*/ 953796 h 2380521"/>
              <a:gd name="connsiteX1698" fmla="*/ 499223 w 8023328"/>
              <a:gd name="connsiteY1698" fmla="*/ 939939 h 2380521"/>
              <a:gd name="connsiteX1699" fmla="*/ 513642 w 8023328"/>
              <a:gd name="connsiteY1699" fmla="*/ 927542 h 2380521"/>
              <a:gd name="connsiteX1700" fmla="*/ 439809 w 8023328"/>
              <a:gd name="connsiteY1700" fmla="*/ 927542 h 2380521"/>
              <a:gd name="connsiteX1701" fmla="*/ 454599 w 8023328"/>
              <a:gd name="connsiteY1701" fmla="*/ 939939 h 2380521"/>
              <a:gd name="connsiteX1702" fmla="*/ 439809 w 8023328"/>
              <a:gd name="connsiteY1702" fmla="*/ 953796 h 2380521"/>
              <a:gd name="connsiteX1703" fmla="*/ 425021 w 8023328"/>
              <a:gd name="connsiteY1703" fmla="*/ 939939 h 2380521"/>
              <a:gd name="connsiteX1704" fmla="*/ 439809 w 8023328"/>
              <a:gd name="connsiteY1704" fmla="*/ 927542 h 2380521"/>
              <a:gd name="connsiteX1705" fmla="*/ 368046 w 8023328"/>
              <a:gd name="connsiteY1705" fmla="*/ 927542 h 2380521"/>
              <a:gd name="connsiteX1706" fmla="*/ 380444 w 8023328"/>
              <a:gd name="connsiteY1706" fmla="*/ 939939 h 2380521"/>
              <a:gd name="connsiteX1707" fmla="*/ 368046 w 8023328"/>
              <a:gd name="connsiteY1707" fmla="*/ 953796 h 2380521"/>
              <a:gd name="connsiteX1708" fmla="*/ 354191 w 8023328"/>
              <a:gd name="connsiteY1708" fmla="*/ 939939 h 2380521"/>
              <a:gd name="connsiteX1709" fmla="*/ 368046 w 8023328"/>
              <a:gd name="connsiteY1709" fmla="*/ 927542 h 2380521"/>
              <a:gd name="connsiteX1710" fmla="*/ 297214 w 8023328"/>
              <a:gd name="connsiteY1710" fmla="*/ 927542 h 2380521"/>
              <a:gd name="connsiteX1711" fmla="*/ 309612 w 8023328"/>
              <a:gd name="connsiteY1711" fmla="*/ 939939 h 2380521"/>
              <a:gd name="connsiteX1712" fmla="*/ 297214 w 8023328"/>
              <a:gd name="connsiteY1712" fmla="*/ 953796 h 2380521"/>
              <a:gd name="connsiteX1713" fmla="*/ 283359 w 8023328"/>
              <a:gd name="connsiteY1713" fmla="*/ 939939 h 2380521"/>
              <a:gd name="connsiteX1714" fmla="*/ 297214 w 8023328"/>
              <a:gd name="connsiteY1714" fmla="*/ 927542 h 2380521"/>
              <a:gd name="connsiteX1715" fmla="*/ 226386 w 8023328"/>
              <a:gd name="connsiteY1715" fmla="*/ 927542 h 2380521"/>
              <a:gd name="connsiteX1716" fmla="*/ 238784 w 8023328"/>
              <a:gd name="connsiteY1716" fmla="*/ 939939 h 2380521"/>
              <a:gd name="connsiteX1717" fmla="*/ 226386 w 8023328"/>
              <a:gd name="connsiteY1717" fmla="*/ 953796 h 2380521"/>
              <a:gd name="connsiteX1718" fmla="*/ 212530 w 8023328"/>
              <a:gd name="connsiteY1718" fmla="*/ 939939 h 2380521"/>
              <a:gd name="connsiteX1719" fmla="*/ 226386 w 8023328"/>
              <a:gd name="connsiteY1719" fmla="*/ 927542 h 2380521"/>
              <a:gd name="connsiteX1720" fmla="*/ 154091 w 8023328"/>
              <a:gd name="connsiteY1720" fmla="*/ 927542 h 2380521"/>
              <a:gd name="connsiteX1721" fmla="*/ 167947 w 8023328"/>
              <a:gd name="connsiteY1721" fmla="*/ 939939 h 2380521"/>
              <a:gd name="connsiteX1722" fmla="*/ 154091 w 8023328"/>
              <a:gd name="connsiteY1722" fmla="*/ 953796 h 2380521"/>
              <a:gd name="connsiteX1723" fmla="*/ 141693 w 8023328"/>
              <a:gd name="connsiteY1723" fmla="*/ 939939 h 2380521"/>
              <a:gd name="connsiteX1724" fmla="*/ 154091 w 8023328"/>
              <a:gd name="connsiteY1724" fmla="*/ 927542 h 2380521"/>
              <a:gd name="connsiteX1725" fmla="*/ 83261 w 8023328"/>
              <a:gd name="connsiteY1725" fmla="*/ 927542 h 2380521"/>
              <a:gd name="connsiteX1726" fmla="*/ 97117 w 8023328"/>
              <a:gd name="connsiteY1726" fmla="*/ 939939 h 2380521"/>
              <a:gd name="connsiteX1727" fmla="*/ 83261 w 8023328"/>
              <a:gd name="connsiteY1727" fmla="*/ 953796 h 2380521"/>
              <a:gd name="connsiteX1728" fmla="*/ 70864 w 8023328"/>
              <a:gd name="connsiteY1728" fmla="*/ 939939 h 2380521"/>
              <a:gd name="connsiteX1729" fmla="*/ 83261 w 8023328"/>
              <a:gd name="connsiteY1729" fmla="*/ 927542 h 2380521"/>
              <a:gd name="connsiteX1730" fmla="*/ 12025 w 8023328"/>
              <a:gd name="connsiteY1730" fmla="*/ 927542 h 2380521"/>
              <a:gd name="connsiteX1731" fmla="*/ 26266 w 8023328"/>
              <a:gd name="connsiteY1731" fmla="*/ 939939 h 2380521"/>
              <a:gd name="connsiteX1732" fmla="*/ 12025 w 8023328"/>
              <a:gd name="connsiteY1732" fmla="*/ 953796 h 2380521"/>
              <a:gd name="connsiteX1733" fmla="*/ 33 w 8023328"/>
              <a:gd name="connsiteY1733" fmla="*/ 939939 h 2380521"/>
              <a:gd name="connsiteX1734" fmla="*/ 12025 w 8023328"/>
              <a:gd name="connsiteY1734" fmla="*/ 927542 h 2380521"/>
              <a:gd name="connsiteX1735" fmla="*/ 6581764 w 8023328"/>
              <a:gd name="connsiteY1735" fmla="*/ 924168 h 2380521"/>
              <a:gd name="connsiteX1736" fmla="*/ 6596552 w 8023328"/>
              <a:gd name="connsiteY1736" fmla="*/ 936565 h 2380521"/>
              <a:gd name="connsiteX1737" fmla="*/ 6581764 w 8023328"/>
              <a:gd name="connsiteY1737" fmla="*/ 950422 h 2380521"/>
              <a:gd name="connsiteX1738" fmla="*/ 6566976 w 8023328"/>
              <a:gd name="connsiteY1738" fmla="*/ 936565 h 2380521"/>
              <a:gd name="connsiteX1739" fmla="*/ 6581764 w 8023328"/>
              <a:gd name="connsiteY1739" fmla="*/ 924168 h 2380521"/>
              <a:gd name="connsiteX1740" fmla="*/ 6510933 w 8023328"/>
              <a:gd name="connsiteY1740" fmla="*/ 924168 h 2380521"/>
              <a:gd name="connsiteX1741" fmla="*/ 6525722 w 8023328"/>
              <a:gd name="connsiteY1741" fmla="*/ 936565 h 2380521"/>
              <a:gd name="connsiteX1742" fmla="*/ 6510933 w 8023328"/>
              <a:gd name="connsiteY1742" fmla="*/ 950422 h 2380521"/>
              <a:gd name="connsiteX1743" fmla="*/ 6496144 w 8023328"/>
              <a:gd name="connsiteY1743" fmla="*/ 936565 h 2380521"/>
              <a:gd name="connsiteX1744" fmla="*/ 6510933 w 8023328"/>
              <a:gd name="connsiteY1744" fmla="*/ 924168 h 2380521"/>
              <a:gd name="connsiteX1745" fmla="*/ 6440492 w 8023328"/>
              <a:gd name="connsiteY1745" fmla="*/ 924168 h 2380521"/>
              <a:gd name="connsiteX1746" fmla="*/ 6454911 w 8023328"/>
              <a:gd name="connsiteY1746" fmla="*/ 936565 h 2380521"/>
              <a:gd name="connsiteX1747" fmla="*/ 6440492 w 8023328"/>
              <a:gd name="connsiteY1747" fmla="*/ 950422 h 2380521"/>
              <a:gd name="connsiteX1748" fmla="*/ 6425315 w 8023328"/>
              <a:gd name="connsiteY1748" fmla="*/ 936565 h 2380521"/>
              <a:gd name="connsiteX1749" fmla="*/ 6440492 w 8023328"/>
              <a:gd name="connsiteY1749" fmla="*/ 924168 h 2380521"/>
              <a:gd name="connsiteX1750" fmla="*/ 6368340 w 8023328"/>
              <a:gd name="connsiteY1750" fmla="*/ 924168 h 2380521"/>
              <a:gd name="connsiteX1751" fmla="*/ 6380737 w 8023328"/>
              <a:gd name="connsiteY1751" fmla="*/ 936565 h 2380521"/>
              <a:gd name="connsiteX1752" fmla="*/ 6368340 w 8023328"/>
              <a:gd name="connsiteY1752" fmla="*/ 950422 h 2380521"/>
              <a:gd name="connsiteX1753" fmla="*/ 6354484 w 8023328"/>
              <a:gd name="connsiteY1753" fmla="*/ 936565 h 2380521"/>
              <a:gd name="connsiteX1754" fmla="*/ 6368340 w 8023328"/>
              <a:gd name="connsiteY1754" fmla="*/ 924168 h 2380521"/>
              <a:gd name="connsiteX1755" fmla="*/ 6297511 w 8023328"/>
              <a:gd name="connsiteY1755" fmla="*/ 924168 h 2380521"/>
              <a:gd name="connsiteX1756" fmla="*/ 6309908 w 8023328"/>
              <a:gd name="connsiteY1756" fmla="*/ 936565 h 2380521"/>
              <a:gd name="connsiteX1757" fmla="*/ 6297511 w 8023328"/>
              <a:gd name="connsiteY1757" fmla="*/ 950422 h 2380521"/>
              <a:gd name="connsiteX1758" fmla="*/ 6283655 w 8023328"/>
              <a:gd name="connsiteY1758" fmla="*/ 936565 h 2380521"/>
              <a:gd name="connsiteX1759" fmla="*/ 6297511 w 8023328"/>
              <a:gd name="connsiteY1759" fmla="*/ 924168 h 2380521"/>
              <a:gd name="connsiteX1760" fmla="*/ 6226679 w 8023328"/>
              <a:gd name="connsiteY1760" fmla="*/ 924168 h 2380521"/>
              <a:gd name="connsiteX1761" fmla="*/ 6239076 w 8023328"/>
              <a:gd name="connsiteY1761" fmla="*/ 936565 h 2380521"/>
              <a:gd name="connsiteX1762" fmla="*/ 6226679 w 8023328"/>
              <a:gd name="connsiteY1762" fmla="*/ 950422 h 2380521"/>
              <a:gd name="connsiteX1763" fmla="*/ 6212823 w 8023328"/>
              <a:gd name="connsiteY1763" fmla="*/ 936565 h 2380521"/>
              <a:gd name="connsiteX1764" fmla="*/ 6226679 w 8023328"/>
              <a:gd name="connsiteY1764" fmla="*/ 924168 h 2380521"/>
              <a:gd name="connsiteX1765" fmla="*/ 6154391 w 8023328"/>
              <a:gd name="connsiteY1765" fmla="*/ 924168 h 2380521"/>
              <a:gd name="connsiteX1766" fmla="*/ 6168247 w 8023328"/>
              <a:gd name="connsiteY1766" fmla="*/ 936565 h 2380521"/>
              <a:gd name="connsiteX1767" fmla="*/ 6154391 w 8023328"/>
              <a:gd name="connsiteY1767" fmla="*/ 950422 h 2380521"/>
              <a:gd name="connsiteX1768" fmla="*/ 6141994 w 8023328"/>
              <a:gd name="connsiteY1768" fmla="*/ 936565 h 2380521"/>
              <a:gd name="connsiteX1769" fmla="*/ 6154391 w 8023328"/>
              <a:gd name="connsiteY1769" fmla="*/ 924168 h 2380521"/>
              <a:gd name="connsiteX1770" fmla="*/ 6083559 w 8023328"/>
              <a:gd name="connsiteY1770" fmla="*/ 924168 h 2380521"/>
              <a:gd name="connsiteX1771" fmla="*/ 6097415 w 8023328"/>
              <a:gd name="connsiteY1771" fmla="*/ 936565 h 2380521"/>
              <a:gd name="connsiteX1772" fmla="*/ 6083559 w 8023328"/>
              <a:gd name="connsiteY1772" fmla="*/ 950422 h 2380521"/>
              <a:gd name="connsiteX1773" fmla="*/ 6071162 w 8023328"/>
              <a:gd name="connsiteY1773" fmla="*/ 936565 h 2380521"/>
              <a:gd name="connsiteX1774" fmla="*/ 6083559 w 8023328"/>
              <a:gd name="connsiteY1774" fmla="*/ 924168 h 2380521"/>
              <a:gd name="connsiteX1775" fmla="*/ 6011748 w 8023328"/>
              <a:gd name="connsiteY1775" fmla="*/ 924168 h 2380521"/>
              <a:gd name="connsiteX1776" fmla="*/ 6026537 w 8023328"/>
              <a:gd name="connsiteY1776" fmla="*/ 936565 h 2380521"/>
              <a:gd name="connsiteX1777" fmla="*/ 6011748 w 8023328"/>
              <a:gd name="connsiteY1777" fmla="*/ 950422 h 2380521"/>
              <a:gd name="connsiteX1778" fmla="*/ 5996959 w 8023328"/>
              <a:gd name="connsiteY1778" fmla="*/ 936565 h 2380521"/>
              <a:gd name="connsiteX1779" fmla="*/ 6011748 w 8023328"/>
              <a:gd name="connsiteY1779" fmla="*/ 924168 h 2380521"/>
              <a:gd name="connsiteX1780" fmla="*/ 5940548 w 8023328"/>
              <a:gd name="connsiteY1780" fmla="*/ 924168 h 2380521"/>
              <a:gd name="connsiteX1781" fmla="*/ 5955726 w 8023328"/>
              <a:gd name="connsiteY1781" fmla="*/ 936565 h 2380521"/>
              <a:gd name="connsiteX1782" fmla="*/ 5940548 w 8023328"/>
              <a:gd name="connsiteY1782" fmla="*/ 950422 h 2380521"/>
              <a:gd name="connsiteX1783" fmla="*/ 5926130 w 8023328"/>
              <a:gd name="connsiteY1783" fmla="*/ 936565 h 2380521"/>
              <a:gd name="connsiteX1784" fmla="*/ 5940548 w 8023328"/>
              <a:gd name="connsiteY1784" fmla="*/ 924168 h 2380521"/>
              <a:gd name="connsiteX1785" fmla="*/ 5870088 w 8023328"/>
              <a:gd name="connsiteY1785" fmla="*/ 924168 h 2380521"/>
              <a:gd name="connsiteX1786" fmla="*/ 5884877 w 8023328"/>
              <a:gd name="connsiteY1786" fmla="*/ 936565 h 2380521"/>
              <a:gd name="connsiteX1787" fmla="*/ 5870088 w 8023328"/>
              <a:gd name="connsiteY1787" fmla="*/ 950422 h 2380521"/>
              <a:gd name="connsiteX1788" fmla="*/ 5855299 w 8023328"/>
              <a:gd name="connsiteY1788" fmla="*/ 936565 h 2380521"/>
              <a:gd name="connsiteX1789" fmla="*/ 5870088 w 8023328"/>
              <a:gd name="connsiteY1789" fmla="*/ 924168 h 2380521"/>
              <a:gd name="connsiteX1790" fmla="*/ 5798325 w 8023328"/>
              <a:gd name="connsiteY1790" fmla="*/ 924168 h 2380521"/>
              <a:gd name="connsiteX1791" fmla="*/ 5810722 w 8023328"/>
              <a:gd name="connsiteY1791" fmla="*/ 936565 h 2380521"/>
              <a:gd name="connsiteX1792" fmla="*/ 5798325 w 8023328"/>
              <a:gd name="connsiteY1792" fmla="*/ 950422 h 2380521"/>
              <a:gd name="connsiteX1793" fmla="*/ 5784469 w 8023328"/>
              <a:gd name="connsiteY1793" fmla="*/ 936565 h 2380521"/>
              <a:gd name="connsiteX1794" fmla="*/ 5798325 w 8023328"/>
              <a:gd name="connsiteY1794" fmla="*/ 924168 h 2380521"/>
              <a:gd name="connsiteX1795" fmla="*/ 5724122 w 8023328"/>
              <a:gd name="connsiteY1795" fmla="*/ 924168 h 2380521"/>
              <a:gd name="connsiteX1796" fmla="*/ 5736519 w 8023328"/>
              <a:gd name="connsiteY1796" fmla="*/ 936565 h 2380521"/>
              <a:gd name="connsiteX1797" fmla="*/ 5724122 w 8023328"/>
              <a:gd name="connsiteY1797" fmla="*/ 950422 h 2380521"/>
              <a:gd name="connsiteX1798" fmla="*/ 5710266 w 8023328"/>
              <a:gd name="connsiteY1798" fmla="*/ 936565 h 2380521"/>
              <a:gd name="connsiteX1799" fmla="*/ 5724122 w 8023328"/>
              <a:gd name="connsiteY1799" fmla="*/ 924168 h 2380521"/>
              <a:gd name="connsiteX1800" fmla="*/ 5653291 w 8023328"/>
              <a:gd name="connsiteY1800" fmla="*/ 924168 h 2380521"/>
              <a:gd name="connsiteX1801" fmla="*/ 5665688 w 8023328"/>
              <a:gd name="connsiteY1801" fmla="*/ 936565 h 2380521"/>
              <a:gd name="connsiteX1802" fmla="*/ 5653291 w 8023328"/>
              <a:gd name="connsiteY1802" fmla="*/ 950422 h 2380521"/>
              <a:gd name="connsiteX1803" fmla="*/ 5639435 w 8023328"/>
              <a:gd name="connsiteY1803" fmla="*/ 936565 h 2380521"/>
              <a:gd name="connsiteX1804" fmla="*/ 5653291 w 8023328"/>
              <a:gd name="connsiteY1804" fmla="*/ 924168 h 2380521"/>
              <a:gd name="connsiteX1805" fmla="*/ 5581002 w 8023328"/>
              <a:gd name="connsiteY1805" fmla="*/ 924168 h 2380521"/>
              <a:gd name="connsiteX1806" fmla="*/ 5594858 w 8023328"/>
              <a:gd name="connsiteY1806" fmla="*/ 936565 h 2380521"/>
              <a:gd name="connsiteX1807" fmla="*/ 5581002 w 8023328"/>
              <a:gd name="connsiteY1807" fmla="*/ 950422 h 2380521"/>
              <a:gd name="connsiteX1808" fmla="*/ 5568605 w 8023328"/>
              <a:gd name="connsiteY1808" fmla="*/ 936565 h 2380521"/>
              <a:gd name="connsiteX1809" fmla="*/ 5581002 w 8023328"/>
              <a:gd name="connsiteY1809" fmla="*/ 924168 h 2380521"/>
              <a:gd name="connsiteX1810" fmla="*/ 5510171 w 8023328"/>
              <a:gd name="connsiteY1810" fmla="*/ 924168 h 2380521"/>
              <a:gd name="connsiteX1811" fmla="*/ 5524027 w 8023328"/>
              <a:gd name="connsiteY1811" fmla="*/ 936565 h 2380521"/>
              <a:gd name="connsiteX1812" fmla="*/ 5510171 w 8023328"/>
              <a:gd name="connsiteY1812" fmla="*/ 950422 h 2380521"/>
              <a:gd name="connsiteX1813" fmla="*/ 5497774 w 8023328"/>
              <a:gd name="connsiteY1813" fmla="*/ 936565 h 2380521"/>
              <a:gd name="connsiteX1814" fmla="*/ 5510171 w 8023328"/>
              <a:gd name="connsiteY1814" fmla="*/ 924168 h 2380521"/>
              <a:gd name="connsiteX1815" fmla="*/ 5438937 w 8023328"/>
              <a:gd name="connsiteY1815" fmla="*/ 924168 h 2380521"/>
              <a:gd name="connsiteX1816" fmla="*/ 5453178 w 8023328"/>
              <a:gd name="connsiteY1816" fmla="*/ 936565 h 2380521"/>
              <a:gd name="connsiteX1817" fmla="*/ 5438937 w 8023328"/>
              <a:gd name="connsiteY1817" fmla="*/ 950422 h 2380521"/>
              <a:gd name="connsiteX1818" fmla="*/ 5426945 w 8023328"/>
              <a:gd name="connsiteY1818" fmla="*/ 936565 h 2380521"/>
              <a:gd name="connsiteX1819" fmla="*/ 5438937 w 8023328"/>
              <a:gd name="connsiteY1819" fmla="*/ 924168 h 2380521"/>
              <a:gd name="connsiteX1820" fmla="*/ 5367530 w 8023328"/>
              <a:gd name="connsiteY1820" fmla="*/ 924168 h 2380521"/>
              <a:gd name="connsiteX1821" fmla="*/ 5382318 w 8023328"/>
              <a:gd name="connsiteY1821" fmla="*/ 936565 h 2380521"/>
              <a:gd name="connsiteX1822" fmla="*/ 5367530 w 8023328"/>
              <a:gd name="connsiteY1822" fmla="*/ 950422 h 2380521"/>
              <a:gd name="connsiteX1823" fmla="*/ 5352742 w 8023328"/>
              <a:gd name="connsiteY1823" fmla="*/ 936565 h 2380521"/>
              <a:gd name="connsiteX1824" fmla="*/ 5367530 w 8023328"/>
              <a:gd name="connsiteY1824" fmla="*/ 924168 h 2380521"/>
              <a:gd name="connsiteX1825" fmla="*/ 5296699 w 8023328"/>
              <a:gd name="connsiteY1825" fmla="*/ 924168 h 2380521"/>
              <a:gd name="connsiteX1826" fmla="*/ 5311488 w 8023328"/>
              <a:gd name="connsiteY1826" fmla="*/ 936565 h 2380521"/>
              <a:gd name="connsiteX1827" fmla="*/ 5296699 w 8023328"/>
              <a:gd name="connsiteY1827" fmla="*/ 950422 h 2380521"/>
              <a:gd name="connsiteX1828" fmla="*/ 5281910 w 8023328"/>
              <a:gd name="connsiteY1828" fmla="*/ 936565 h 2380521"/>
              <a:gd name="connsiteX1829" fmla="*/ 5296699 w 8023328"/>
              <a:gd name="connsiteY1829" fmla="*/ 924168 h 2380521"/>
              <a:gd name="connsiteX1830" fmla="*/ 5225869 w 8023328"/>
              <a:gd name="connsiteY1830" fmla="*/ 924168 h 2380521"/>
              <a:gd name="connsiteX1831" fmla="*/ 5240657 w 8023328"/>
              <a:gd name="connsiteY1831" fmla="*/ 936565 h 2380521"/>
              <a:gd name="connsiteX1832" fmla="*/ 5225869 w 8023328"/>
              <a:gd name="connsiteY1832" fmla="*/ 950422 h 2380521"/>
              <a:gd name="connsiteX1833" fmla="*/ 5211081 w 8023328"/>
              <a:gd name="connsiteY1833" fmla="*/ 936565 h 2380521"/>
              <a:gd name="connsiteX1834" fmla="*/ 5225869 w 8023328"/>
              <a:gd name="connsiteY1834" fmla="*/ 924168 h 2380521"/>
              <a:gd name="connsiteX1835" fmla="*/ 5154105 w 8023328"/>
              <a:gd name="connsiteY1835" fmla="*/ 924168 h 2380521"/>
              <a:gd name="connsiteX1836" fmla="*/ 5166502 w 8023328"/>
              <a:gd name="connsiteY1836" fmla="*/ 936565 h 2380521"/>
              <a:gd name="connsiteX1837" fmla="*/ 5154105 w 8023328"/>
              <a:gd name="connsiteY1837" fmla="*/ 950422 h 2380521"/>
              <a:gd name="connsiteX1838" fmla="*/ 5140249 w 8023328"/>
              <a:gd name="connsiteY1838" fmla="*/ 936565 h 2380521"/>
              <a:gd name="connsiteX1839" fmla="*/ 5154105 w 8023328"/>
              <a:gd name="connsiteY1839" fmla="*/ 924168 h 2380521"/>
              <a:gd name="connsiteX1840" fmla="*/ 5083276 w 8023328"/>
              <a:gd name="connsiteY1840" fmla="*/ 924168 h 2380521"/>
              <a:gd name="connsiteX1841" fmla="*/ 5095673 w 8023328"/>
              <a:gd name="connsiteY1841" fmla="*/ 936565 h 2380521"/>
              <a:gd name="connsiteX1842" fmla="*/ 5083276 w 8023328"/>
              <a:gd name="connsiteY1842" fmla="*/ 950422 h 2380521"/>
              <a:gd name="connsiteX1843" fmla="*/ 5069420 w 8023328"/>
              <a:gd name="connsiteY1843" fmla="*/ 936565 h 2380521"/>
              <a:gd name="connsiteX1844" fmla="*/ 5083276 w 8023328"/>
              <a:gd name="connsiteY1844" fmla="*/ 924168 h 2380521"/>
              <a:gd name="connsiteX1845" fmla="*/ 5012445 w 8023328"/>
              <a:gd name="connsiteY1845" fmla="*/ 924168 h 2380521"/>
              <a:gd name="connsiteX1846" fmla="*/ 5024842 w 8023328"/>
              <a:gd name="connsiteY1846" fmla="*/ 936565 h 2380521"/>
              <a:gd name="connsiteX1847" fmla="*/ 5012445 w 8023328"/>
              <a:gd name="connsiteY1847" fmla="*/ 950422 h 2380521"/>
              <a:gd name="connsiteX1848" fmla="*/ 4998589 w 8023328"/>
              <a:gd name="connsiteY1848" fmla="*/ 938024 h 2380521"/>
              <a:gd name="connsiteX1849" fmla="*/ 5012445 w 8023328"/>
              <a:gd name="connsiteY1849" fmla="*/ 924168 h 2380521"/>
              <a:gd name="connsiteX1850" fmla="*/ 4940157 w 8023328"/>
              <a:gd name="connsiteY1850" fmla="*/ 924168 h 2380521"/>
              <a:gd name="connsiteX1851" fmla="*/ 4954013 w 8023328"/>
              <a:gd name="connsiteY1851" fmla="*/ 938024 h 2380521"/>
              <a:gd name="connsiteX1852" fmla="*/ 4940157 w 8023328"/>
              <a:gd name="connsiteY1852" fmla="*/ 950422 h 2380521"/>
              <a:gd name="connsiteX1853" fmla="*/ 4927760 w 8023328"/>
              <a:gd name="connsiteY1853" fmla="*/ 938024 h 2380521"/>
              <a:gd name="connsiteX1854" fmla="*/ 4940157 w 8023328"/>
              <a:gd name="connsiteY1854" fmla="*/ 924168 h 2380521"/>
              <a:gd name="connsiteX1855" fmla="*/ 4865953 w 8023328"/>
              <a:gd name="connsiteY1855" fmla="*/ 924168 h 2380521"/>
              <a:gd name="connsiteX1856" fmla="*/ 4879809 w 8023328"/>
              <a:gd name="connsiteY1856" fmla="*/ 938024 h 2380521"/>
              <a:gd name="connsiteX1857" fmla="*/ 4865953 w 8023328"/>
              <a:gd name="connsiteY1857" fmla="*/ 950422 h 2380521"/>
              <a:gd name="connsiteX1858" fmla="*/ 4853556 w 8023328"/>
              <a:gd name="connsiteY1858" fmla="*/ 938024 h 2380521"/>
              <a:gd name="connsiteX1859" fmla="*/ 4865953 w 8023328"/>
              <a:gd name="connsiteY1859" fmla="*/ 924168 h 2380521"/>
              <a:gd name="connsiteX1860" fmla="*/ 4797514 w 8023328"/>
              <a:gd name="connsiteY1860" fmla="*/ 924168 h 2380521"/>
              <a:gd name="connsiteX1861" fmla="*/ 4812303 w 8023328"/>
              <a:gd name="connsiteY1861" fmla="*/ 938024 h 2380521"/>
              <a:gd name="connsiteX1862" fmla="*/ 4797514 w 8023328"/>
              <a:gd name="connsiteY1862" fmla="*/ 950422 h 2380521"/>
              <a:gd name="connsiteX1863" fmla="*/ 4782725 w 8023328"/>
              <a:gd name="connsiteY1863" fmla="*/ 938024 h 2380521"/>
              <a:gd name="connsiteX1864" fmla="*/ 4797514 w 8023328"/>
              <a:gd name="connsiteY1864" fmla="*/ 924168 h 2380521"/>
              <a:gd name="connsiteX1865" fmla="*/ 4726684 w 8023328"/>
              <a:gd name="connsiteY1865" fmla="*/ 924168 h 2380521"/>
              <a:gd name="connsiteX1866" fmla="*/ 4741472 w 8023328"/>
              <a:gd name="connsiteY1866" fmla="*/ 938024 h 2380521"/>
              <a:gd name="connsiteX1867" fmla="*/ 4726684 w 8023328"/>
              <a:gd name="connsiteY1867" fmla="*/ 950422 h 2380521"/>
              <a:gd name="connsiteX1868" fmla="*/ 4711896 w 8023328"/>
              <a:gd name="connsiteY1868" fmla="*/ 938024 h 2380521"/>
              <a:gd name="connsiteX1869" fmla="*/ 4726684 w 8023328"/>
              <a:gd name="connsiteY1869" fmla="*/ 924168 h 2380521"/>
              <a:gd name="connsiteX1870" fmla="*/ 4655853 w 8023328"/>
              <a:gd name="connsiteY1870" fmla="*/ 924168 h 2380521"/>
              <a:gd name="connsiteX1871" fmla="*/ 4670642 w 8023328"/>
              <a:gd name="connsiteY1871" fmla="*/ 938024 h 2380521"/>
              <a:gd name="connsiteX1872" fmla="*/ 4655853 w 8023328"/>
              <a:gd name="connsiteY1872" fmla="*/ 950422 h 2380521"/>
              <a:gd name="connsiteX1873" fmla="*/ 4641064 w 8023328"/>
              <a:gd name="connsiteY1873" fmla="*/ 938024 h 2380521"/>
              <a:gd name="connsiteX1874" fmla="*/ 4655853 w 8023328"/>
              <a:gd name="connsiteY1874" fmla="*/ 924168 h 2380521"/>
              <a:gd name="connsiteX1875" fmla="*/ 4584091 w 8023328"/>
              <a:gd name="connsiteY1875" fmla="*/ 924168 h 2380521"/>
              <a:gd name="connsiteX1876" fmla="*/ 4596488 w 8023328"/>
              <a:gd name="connsiteY1876" fmla="*/ 938024 h 2380521"/>
              <a:gd name="connsiteX1877" fmla="*/ 4584091 w 8023328"/>
              <a:gd name="connsiteY1877" fmla="*/ 950422 h 2380521"/>
              <a:gd name="connsiteX1878" fmla="*/ 4570235 w 8023328"/>
              <a:gd name="connsiteY1878" fmla="*/ 938024 h 2380521"/>
              <a:gd name="connsiteX1879" fmla="*/ 4584091 w 8023328"/>
              <a:gd name="connsiteY1879" fmla="*/ 924168 h 2380521"/>
              <a:gd name="connsiteX1880" fmla="*/ 4513260 w 8023328"/>
              <a:gd name="connsiteY1880" fmla="*/ 924168 h 2380521"/>
              <a:gd name="connsiteX1881" fmla="*/ 4525657 w 8023328"/>
              <a:gd name="connsiteY1881" fmla="*/ 938024 h 2380521"/>
              <a:gd name="connsiteX1882" fmla="*/ 4513260 w 8023328"/>
              <a:gd name="connsiteY1882" fmla="*/ 950422 h 2380521"/>
              <a:gd name="connsiteX1883" fmla="*/ 4499404 w 8023328"/>
              <a:gd name="connsiteY1883" fmla="*/ 938024 h 2380521"/>
              <a:gd name="connsiteX1884" fmla="*/ 4513260 w 8023328"/>
              <a:gd name="connsiteY1884" fmla="*/ 924168 h 2380521"/>
              <a:gd name="connsiteX1885" fmla="*/ 4439056 w 8023328"/>
              <a:gd name="connsiteY1885" fmla="*/ 924168 h 2380521"/>
              <a:gd name="connsiteX1886" fmla="*/ 4451453 w 8023328"/>
              <a:gd name="connsiteY1886" fmla="*/ 938024 h 2380521"/>
              <a:gd name="connsiteX1887" fmla="*/ 4439056 w 8023328"/>
              <a:gd name="connsiteY1887" fmla="*/ 950422 h 2380521"/>
              <a:gd name="connsiteX1888" fmla="*/ 4425200 w 8023328"/>
              <a:gd name="connsiteY1888" fmla="*/ 938024 h 2380521"/>
              <a:gd name="connsiteX1889" fmla="*/ 4439056 w 8023328"/>
              <a:gd name="connsiteY1889" fmla="*/ 924168 h 2380521"/>
              <a:gd name="connsiteX1890" fmla="*/ 4366768 w 8023328"/>
              <a:gd name="connsiteY1890" fmla="*/ 924168 h 2380521"/>
              <a:gd name="connsiteX1891" fmla="*/ 4380624 w 8023328"/>
              <a:gd name="connsiteY1891" fmla="*/ 938024 h 2380521"/>
              <a:gd name="connsiteX1892" fmla="*/ 4366768 w 8023328"/>
              <a:gd name="connsiteY1892" fmla="*/ 950422 h 2380521"/>
              <a:gd name="connsiteX1893" fmla="*/ 4354371 w 8023328"/>
              <a:gd name="connsiteY1893" fmla="*/ 938024 h 2380521"/>
              <a:gd name="connsiteX1894" fmla="*/ 4366768 w 8023328"/>
              <a:gd name="connsiteY1894" fmla="*/ 924168 h 2380521"/>
              <a:gd name="connsiteX1895" fmla="*/ 4295937 w 8023328"/>
              <a:gd name="connsiteY1895" fmla="*/ 924168 h 2380521"/>
              <a:gd name="connsiteX1896" fmla="*/ 4309793 w 8023328"/>
              <a:gd name="connsiteY1896" fmla="*/ 938024 h 2380521"/>
              <a:gd name="connsiteX1897" fmla="*/ 4295937 w 8023328"/>
              <a:gd name="connsiteY1897" fmla="*/ 950422 h 2380521"/>
              <a:gd name="connsiteX1898" fmla="*/ 4283540 w 8023328"/>
              <a:gd name="connsiteY1898" fmla="*/ 938024 h 2380521"/>
              <a:gd name="connsiteX1899" fmla="*/ 4295937 w 8023328"/>
              <a:gd name="connsiteY1899" fmla="*/ 924168 h 2380521"/>
              <a:gd name="connsiteX1900" fmla="*/ 4225107 w 8023328"/>
              <a:gd name="connsiteY1900" fmla="*/ 924168 h 2380521"/>
              <a:gd name="connsiteX1901" fmla="*/ 4238963 w 8023328"/>
              <a:gd name="connsiteY1901" fmla="*/ 938024 h 2380521"/>
              <a:gd name="connsiteX1902" fmla="*/ 4225107 w 8023328"/>
              <a:gd name="connsiteY1902" fmla="*/ 950422 h 2380521"/>
              <a:gd name="connsiteX1903" fmla="*/ 4212710 w 8023328"/>
              <a:gd name="connsiteY1903" fmla="*/ 938024 h 2380521"/>
              <a:gd name="connsiteX1904" fmla="*/ 4225107 w 8023328"/>
              <a:gd name="connsiteY1904" fmla="*/ 924168 h 2380521"/>
              <a:gd name="connsiteX1905" fmla="*/ 4153295 w 8023328"/>
              <a:gd name="connsiteY1905" fmla="*/ 924168 h 2380521"/>
              <a:gd name="connsiteX1906" fmla="*/ 4168083 w 8023328"/>
              <a:gd name="connsiteY1906" fmla="*/ 938024 h 2380521"/>
              <a:gd name="connsiteX1907" fmla="*/ 4153295 w 8023328"/>
              <a:gd name="connsiteY1907" fmla="*/ 950422 h 2380521"/>
              <a:gd name="connsiteX1908" fmla="*/ 4138507 w 8023328"/>
              <a:gd name="connsiteY1908" fmla="*/ 938024 h 2380521"/>
              <a:gd name="connsiteX1909" fmla="*/ 4153295 w 8023328"/>
              <a:gd name="connsiteY1909" fmla="*/ 924168 h 2380521"/>
              <a:gd name="connsiteX1910" fmla="*/ 4082465 w 8023328"/>
              <a:gd name="connsiteY1910" fmla="*/ 924168 h 2380521"/>
              <a:gd name="connsiteX1911" fmla="*/ 4097254 w 8023328"/>
              <a:gd name="connsiteY1911" fmla="*/ 938024 h 2380521"/>
              <a:gd name="connsiteX1912" fmla="*/ 4082465 w 8023328"/>
              <a:gd name="connsiteY1912" fmla="*/ 950422 h 2380521"/>
              <a:gd name="connsiteX1913" fmla="*/ 4067676 w 8023328"/>
              <a:gd name="connsiteY1913" fmla="*/ 938024 h 2380521"/>
              <a:gd name="connsiteX1914" fmla="*/ 4082465 w 8023328"/>
              <a:gd name="connsiteY1914" fmla="*/ 924168 h 2380521"/>
              <a:gd name="connsiteX1915" fmla="*/ 4011635 w 8023328"/>
              <a:gd name="connsiteY1915" fmla="*/ 924168 h 2380521"/>
              <a:gd name="connsiteX1916" fmla="*/ 4026423 w 8023328"/>
              <a:gd name="connsiteY1916" fmla="*/ 938024 h 2380521"/>
              <a:gd name="connsiteX1917" fmla="*/ 4011635 w 8023328"/>
              <a:gd name="connsiteY1917" fmla="*/ 950422 h 2380521"/>
              <a:gd name="connsiteX1918" fmla="*/ 3996847 w 8023328"/>
              <a:gd name="connsiteY1918" fmla="*/ 938024 h 2380521"/>
              <a:gd name="connsiteX1919" fmla="*/ 4011635 w 8023328"/>
              <a:gd name="connsiteY1919" fmla="*/ 924168 h 2380521"/>
              <a:gd name="connsiteX1920" fmla="*/ 3939871 w 8023328"/>
              <a:gd name="connsiteY1920" fmla="*/ 924168 h 2380521"/>
              <a:gd name="connsiteX1921" fmla="*/ 3952268 w 8023328"/>
              <a:gd name="connsiteY1921" fmla="*/ 938024 h 2380521"/>
              <a:gd name="connsiteX1922" fmla="*/ 3939871 w 8023328"/>
              <a:gd name="connsiteY1922" fmla="*/ 950422 h 2380521"/>
              <a:gd name="connsiteX1923" fmla="*/ 3926015 w 8023328"/>
              <a:gd name="connsiteY1923" fmla="*/ 938024 h 2380521"/>
              <a:gd name="connsiteX1924" fmla="*/ 3939871 w 8023328"/>
              <a:gd name="connsiteY1924" fmla="*/ 924168 h 2380521"/>
              <a:gd name="connsiteX1925" fmla="*/ 3869042 w 8023328"/>
              <a:gd name="connsiteY1925" fmla="*/ 924168 h 2380521"/>
              <a:gd name="connsiteX1926" fmla="*/ 3881439 w 8023328"/>
              <a:gd name="connsiteY1926" fmla="*/ 938024 h 2380521"/>
              <a:gd name="connsiteX1927" fmla="*/ 3869042 w 8023328"/>
              <a:gd name="connsiteY1927" fmla="*/ 950422 h 2380521"/>
              <a:gd name="connsiteX1928" fmla="*/ 3855186 w 8023328"/>
              <a:gd name="connsiteY1928" fmla="*/ 938024 h 2380521"/>
              <a:gd name="connsiteX1929" fmla="*/ 3869042 w 8023328"/>
              <a:gd name="connsiteY1929" fmla="*/ 924168 h 2380521"/>
              <a:gd name="connsiteX1930" fmla="*/ 3798211 w 8023328"/>
              <a:gd name="connsiteY1930" fmla="*/ 924168 h 2380521"/>
              <a:gd name="connsiteX1931" fmla="*/ 3810608 w 8023328"/>
              <a:gd name="connsiteY1931" fmla="*/ 938024 h 2380521"/>
              <a:gd name="connsiteX1932" fmla="*/ 3798211 w 8023328"/>
              <a:gd name="connsiteY1932" fmla="*/ 950422 h 2380521"/>
              <a:gd name="connsiteX1933" fmla="*/ 3784355 w 8023328"/>
              <a:gd name="connsiteY1933" fmla="*/ 938024 h 2380521"/>
              <a:gd name="connsiteX1934" fmla="*/ 3798211 w 8023328"/>
              <a:gd name="connsiteY1934" fmla="*/ 924168 h 2380521"/>
              <a:gd name="connsiteX1935" fmla="*/ 3725922 w 8023328"/>
              <a:gd name="connsiteY1935" fmla="*/ 924168 h 2380521"/>
              <a:gd name="connsiteX1936" fmla="*/ 3739778 w 8023328"/>
              <a:gd name="connsiteY1936" fmla="*/ 938024 h 2380521"/>
              <a:gd name="connsiteX1937" fmla="*/ 3725922 w 8023328"/>
              <a:gd name="connsiteY1937" fmla="*/ 950422 h 2380521"/>
              <a:gd name="connsiteX1938" fmla="*/ 3713525 w 8023328"/>
              <a:gd name="connsiteY1938" fmla="*/ 938024 h 2380521"/>
              <a:gd name="connsiteX1939" fmla="*/ 3725922 w 8023328"/>
              <a:gd name="connsiteY1939" fmla="*/ 924168 h 2380521"/>
              <a:gd name="connsiteX1940" fmla="*/ 3655091 w 8023328"/>
              <a:gd name="connsiteY1940" fmla="*/ 924168 h 2380521"/>
              <a:gd name="connsiteX1941" fmla="*/ 3668947 w 8023328"/>
              <a:gd name="connsiteY1941" fmla="*/ 938024 h 2380521"/>
              <a:gd name="connsiteX1942" fmla="*/ 3655091 w 8023328"/>
              <a:gd name="connsiteY1942" fmla="*/ 950422 h 2380521"/>
              <a:gd name="connsiteX1943" fmla="*/ 3642694 w 8023328"/>
              <a:gd name="connsiteY1943" fmla="*/ 938024 h 2380521"/>
              <a:gd name="connsiteX1944" fmla="*/ 3655091 w 8023328"/>
              <a:gd name="connsiteY1944" fmla="*/ 924168 h 2380521"/>
              <a:gd name="connsiteX1945" fmla="*/ 3583280 w 8023328"/>
              <a:gd name="connsiteY1945" fmla="*/ 924168 h 2380521"/>
              <a:gd name="connsiteX1946" fmla="*/ 3598069 w 8023328"/>
              <a:gd name="connsiteY1946" fmla="*/ 938024 h 2380521"/>
              <a:gd name="connsiteX1947" fmla="*/ 3583280 w 8023328"/>
              <a:gd name="connsiteY1947" fmla="*/ 950422 h 2380521"/>
              <a:gd name="connsiteX1948" fmla="*/ 3568491 w 8023328"/>
              <a:gd name="connsiteY1948" fmla="*/ 938024 h 2380521"/>
              <a:gd name="connsiteX1949" fmla="*/ 3583280 w 8023328"/>
              <a:gd name="connsiteY1949" fmla="*/ 924168 h 2380521"/>
              <a:gd name="connsiteX1950" fmla="*/ 941441 w 8023328"/>
              <a:gd name="connsiteY1950" fmla="*/ 856710 h 2380521"/>
              <a:gd name="connsiteX1951" fmla="*/ 953839 w 8023328"/>
              <a:gd name="connsiteY1951" fmla="*/ 869107 h 2380521"/>
              <a:gd name="connsiteX1952" fmla="*/ 941441 w 8023328"/>
              <a:gd name="connsiteY1952" fmla="*/ 882964 h 2380521"/>
              <a:gd name="connsiteX1953" fmla="*/ 927585 w 8023328"/>
              <a:gd name="connsiteY1953" fmla="*/ 869107 h 2380521"/>
              <a:gd name="connsiteX1954" fmla="*/ 941441 w 8023328"/>
              <a:gd name="connsiteY1954" fmla="*/ 856710 h 2380521"/>
              <a:gd name="connsiteX1955" fmla="*/ 870610 w 8023328"/>
              <a:gd name="connsiteY1955" fmla="*/ 856710 h 2380521"/>
              <a:gd name="connsiteX1956" fmla="*/ 883008 w 8023328"/>
              <a:gd name="connsiteY1956" fmla="*/ 869107 h 2380521"/>
              <a:gd name="connsiteX1957" fmla="*/ 870610 w 8023328"/>
              <a:gd name="connsiteY1957" fmla="*/ 882964 h 2380521"/>
              <a:gd name="connsiteX1958" fmla="*/ 856754 w 8023328"/>
              <a:gd name="connsiteY1958" fmla="*/ 869107 h 2380521"/>
              <a:gd name="connsiteX1959" fmla="*/ 870610 w 8023328"/>
              <a:gd name="connsiteY1959" fmla="*/ 856710 h 2380521"/>
              <a:gd name="connsiteX1960" fmla="*/ 799780 w 8023328"/>
              <a:gd name="connsiteY1960" fmla="*/ 856710 h 2380521"/>
              <a:gd name="connsiteX1961" fmla="*/ 812178 w 8023328"/>
              <a:gd name="connsiteY1961" fmla="*/ 869107 h 2380521"/>
              <a:gd name="connsiteX1962" fmla="*/ 799780 w 8023328"/>
              <a:gd name="connsiteY1962" fmla="*/ 882964 h 2380521"/>
              <a:gd name="connsiteX1963" fmla="*/ 785924 w 8023328"/>
              <a:gd name="connsiteY1963" fmla="*/ 869107 h 2380521"/>
              <a:gd name="connsiteX1964" fmla="*/ 799780 w 8023328"/>
              <a:gd name="connsiteY1964" fmla="*/ 856710 h 2380521"/>
              <a:gd name="connsiteX1965" fmla="*/ 724119 w 8023328"/>
              <a:gd name="connsiteY1965" fmla="*/ 856710 h 2380521"/>
              <a:gd name="connsiteX1966" fmla="*/ 737976 w 8023328"/>
              <a:gd name="connsiteY1966" fmla="*/ 869107 h 2380521"/>
              <a:gd name="connsiteX1967" fmla="*/ 724119 w 8023328"/>
              <a:gd name="connsiteY1967" fmla="*/ 882964 h 2380521"/>
              <a:gd name="connsiteX1968" fmla="*/ 711721 w 8023328"/>
              <a:gd name="connsiteY1968" fmla="*/ 869107 h 2380521"/>
              <a:gd name="connsiteX1969" fmla="*/ 724119 w 8023328"/>
              <a:gd name="connsiteY1969" fmla="*/ 856710 h 2380521"/>
              <a:gd name="connsiteX1970" fmla="*/ 653288 w 8023328"/>
              <a:gd name="connsiteY1970" fmla="*/ 856710 h 2380521"/>
              <a:gd name="connsiteX1971" fmla="*/ 667144 w 8023328"/>
              <a:gd name="connsiteY1971" fmla="*/ 869107 h 2380521"/>
              <a:gd name="connsiteX1972" fmla="*/ 653288 w 8023328"/>
              <a:gd name="connsiteY1972" fmla="*/ 882964 h 2380521"/>
              <a:gd name="connsiteX1973" fmla="*/ 640891 w 8023328"/>
              <a:gd name="connsiteY1973" fmla="*/ 869107 h 2380521"/>
              <a:gd name="connsiteX1974" fmla="*/ 653288 w 8023328"/>
              <a:gd name="connsiteY1974" fmla="*/ 856710 h 2380521"/>
              <a:gd name="connsiteX1975" fmla="*/ 584851 w 8023328"/>
              <a:gd name="connsiteY1975" fmla="*/ 856710 h 2380521"/>
              <a:gd name="connsiteX1976" fmla="*/ 599638 w 8023328"/>
              <a:gd name="connsiteY1976" fmla="*/ 869107 h 2380521"/>
              <a:gd name="connsiteX1977" fmla="*/ 584851 w 8023328"/>
              <a:gd name="connsiteY1977" fmla="*/ 882964 h 2380521"/>
              <a:gd name="connsiteX1978" fmla="*/ 570061 w 8023328"/>
              <a:gd name="connsiteY1978" fmla="*/ 869107 h 2380521"/>
              <a:gd name="connsiteX1979" fmla="*/ 584851 w 8023328"/>
              <a:gd name="connsiteY1979" fmla="*/ 856710 h 2380521"/>
              <a:gd name="connsiteX1980" fmla="*/ 513649 w 8023328"/>
              <a:gd name="connsiteY1980" fmla="*/ 856710 h 2380521"/>
              <a:gd name="connsiteX1981" fmla="*/ 528826 w 8023328"/>
              <a:gd name="connsiteY1981" fmla="*/ 869107 h 2380521"/>
              <a:gd name="connsiteX1982" fmla="*/ 513649 w 8023328"/>
              <a:gd name="connsiteY1982" fmla="*/ 882964 h 2380521"/>
              <a:gd name="connsiteX1983" fmla="*/ 499230 w 8023328"/>
              <a:gd name="connsiteY1983" fmla="*/ 869107 h 2380521"/>
              <a:gd name="connsiteX1984" fmla="*/ 513649 w 8023328"/>
              <a:gd name="connsiteY1984" fmla="*/ 856710 h 2380521"/>
              <a:gd name="connsiteX1985" fmla="*/ 439816 w 8023328"/>
              <a:gd name="connsiteY1985" fmla="*/ 856710 h 2380521"/>
              <a:gd name="connsiteX1986" fmla="*/ 454606 w 8023328"/>
              <a:gd name="connsiteY1986" fmla="*/ 869107 h 2380521"/>
              <a:gd name="connsiteX1987" fmla="*/ 439816 w 8023328"/>
              <a:gd name="connsiteY1987" fmla="*/ 882964 h 2380521"/>
              <a:gd name="connsiteX1988" fmla="*/ 425028 w 8023328"/>
              <a:gd name="connsiteY1988" fmla="*/ 869107 h 2380521"/>
              <a:gd name="connsiteX1989" fmla="*/ 439816 w 8023328"/>
              <a:gd name="connsiteY1989" fmla="*/ 856710 h 2380521"/>
              <a:gd name="connsiteX1990" fmla="*/ 368053 w 8023328"/>
              <a:gd name="connsiteY1990" fmla="*/ 856710 h 2380521"/>
              <a:gd name="connsiteX1991" fmla="*/ 380451 w 8023328"/>
              <a:gd name="connsiteY1991" fmla="*/ 869107 h 2380521"/>
              <a:gd name="connsiteX1992" fmla="*/ 368053 w 8023328"/>
              <a:gd name="connsiteY1992" fmla="*/ 882964 h 2380521"/>
              <a:gd name="connsiteX1993" fmla="*/ 354198 w 8023328"/>
              <a:gd name="connsiteY1993" fmla="*/ 869107 h 2380521"/>
              <a:gd name="connsiteX1994" fmla="*/ 368053 w 8023328"/>
              <a:gd name="connsiteY1994" fmla="*/ 856710 h 2380521"/>
              <a:gd name="connsiteX1995" fmla="*/ 297222 w 8023328"/>
              <a:gd name="connsiteY1995" fmla="*/ 856710 h 2380521"/>
              <a:gd name="connsiteX1996" fmla="*/ 309618 w 8023328"/>
              <a:gd name="connsiteY1996" fmla="*/ 869107 h 2380521"/>
              <a:gd name="connsiteX1997" fmla="*/ 297222 w 8023328"/>
              <a:gd name="connsiteY1997" fmla="*/ 882964 h 2380521"/>
              <a:gd name="connsiteX1998" fmla="*/ 283366 w 8023328"/>
              <a:gd name="connsiteY1998" fmla="*/ 869107 h 2380521"/>
              <a:gd name="connsiteX1999" fmla="*/ 297222 w 8023328"/>
              <a:gd name="connsiteY1999" fmla="*/ 856710 h 2380521"/>
              <a:gd name="connsiteX2000" fmla="*/ 226393 w 8023328"/>
              <a:gd name="connsiteY2000" fmla="*/ 856710 h 2380521"/>
              <a:gd name="connsiteX2001" fmla="*/ 238791 w 8023328"/>
              <a:gd name="connsiteY2001" fmla="*/ 869107 h 2380521"/>
              <a:gd name="connsiteX2002" fmla="*/ 226393 w 8023328"/>
              <a:gd name="connsiteY2002" fmla="*/ 882964 h 2380521"/>
              <a:gd name="connsiteX2003" fmla="*/ 212537 w 8023328"/>
              <a:gd name="connsiteY2003" fmla="*/ 869107 h 2380521"/>
              <a:gd name="connsiteX2004" fmla="*/ 226393 w 8023328"/>
              <a:gd name="connsiteY2004" fmla="*/ 856710 h 2380521"/>
              <a:gd name="connsiteX2005" fmla="*/ 154097 w 8023328"/>
              <a:gd name="connsiteY2005" fmla="*/ 856710 h 2380521"/>
              <a:gd name="connsiteX2006" fmla="*/ 167953 w 8023328"/>
              <a:gd name="connsiteY2006" fmla="*/ 869107 h 2380521"/>
              <a:gd name="connsiteX2007" fmla="*/ 154097 w 8023328"/>
              <a:gd name="connsiteY2007" fmla="*/ 882964 h 2380521"/>
              <a:gd name="connsiteX2008" fmla="*/ 141699 w 8023328"/>
              <a:gd name="connsiteY2008" fmla="*/ 869107 h 2380521"/>
              <a:gd name="connsiteX2009" fmla="*/ 154097 w 8023328"/>
              <a:gd name="connsiteY2009" fmla="*/ 856710 h 2380521"/>
              <a:gd name="connsiteX2010" fmla="*/ 83267 w 8023328"/>
              <a:gd name="connsiteY2010" fmla="*/ 856710 h 2380521"/>
              <a:gd name="connsiteX2011" fmla="*/ 97123 w 8023328"/>
              <a:gd name="connsiteY2011" fmla="*/ 869107 h 2380521"/>
              <a:gd name="connsiteX2012" fmla="*/ 83267 w 8023328"/>
              <a:gd name="connsiteY2012" fmla="*/ 882964 h 2380521"/>
              <a:gd name="connsiteX2013" fmla="*/ 70870 w 8023328"/>
              <a:gd name="connsiteY2013" fmla="*/ 869107 h 2380521"/>
              <a:gd name="connsiteX2014" fmla="*/ 83267 w 8023328"/>
              <a:gd name="connsiteY2014" fmla="*/ 856710 h 2380521"/>
              <a:gd name="connsiteX2015" fmla="*/ 12032 w 8023328"/>
              <a:gd name="connsiteY2015" fmla="*/ 856710 h 2380521"/>
              <a:gd name="connsiteX2016" fmla="*/ 26273 w 8023328"/>
              <a:gd name="connsiteY2016" fmla="*/ 869107 h 2380521"/>
              <a:gd name="connsiteX2017" fmla="*/ 12032 w 8023328"/>
              <a:gd name="connsiteY2017" fmla="*/ 882964 h 2380521"/>
              <a:gd name="connsiteX2018" fmla="*/ 39 w 8023328"/>
              <a:gd name="connsiteY2018" fmla="*/ 869107 h 2380521"/>
              <a:gd name="connsiteX2019" fmla="*/ 12032 w 8023328"/>
              <a:gd name="connsiteY2019" fmla="*/ 856710 h 2380521"/>
              <a:gd name="connsiteX2020" fmla="*/ 6368340 w 8023328"/>
              <a:gd name="connsiteY2020" fmla="*/ 853339 h 2380521"/>
              <a:gd name="connsiteX2021" fmla="*/ 6380737 w 8023328"/>
              <a:gd name="connsiteY2021" fmla="*/ 867757 h 2380521"/>
              <a:gd name="connsiteX2022" fmla="*/ 6368340 w 8023328"/>
              <a:gd name="connsiteY2022" fmla="*/ 882935 h 2380521"/>
              <a:gd name="connsiteX2023" fmla="*/ 6354484 w 8023328"/>
              <a:gd name="connsiteY2023" fmla="*/ 867757 h 2380521"/>
              <a:gd name="connsiteX2024" fmla="*/ 6368340 w 8023328"/>
              <a:gd name="connsiteY2024" fmla="*/ 853339 h 2380521"/>
              <a:gd name="connsiteX2025" fmla="*/ 6297511 w 8023328"/>
              <a:gd name="connsiteY2025" fmla="*/ 853339 h 2380521"/>
              <a:gd name="connsiteX2026" fmla="*/ 6309908 w 8023328"/>
              <a:gd name="connsiteY2026" fmla="*/ 867757 h 2380521"/>
              <a:gd name="connsiteX2027" fmla="*/ 6297511 w 8023328"/>
              <a:gd name="connsiteY2027" fmla="*/ 882935 h 2380521"/>
              <a:gd name="connsiteX2028" fmla="*/ 6283655 w 8023328"/>
              <a:gd name="connsiteY2028" fmla="*/ 867757 h 2380521"/>
              <a:gd name="connsiteX2029" fmla="*/ 6297511 w 8023328"/>
              <a:gd name="connsiteY2029" fmla="*/ 853339 h 2380521"/>
              <a:gd name="connsiteX2030" fmla="*/ 6226679 w 8023328"/>
              <a:gd name="connsiteY2030" fmla="*/ 853339 h 2380521"/>
              <a:gd name="connsiteX2031" fmla="*/ 6239076 w 8023328"/>
              <a:gd name="connsiteY2031" fmla="*/ 867757 h 2380521"/>
              <a:gd name="connsiteX2032" fmla="*/ 6226679 w 8023328"/>
              <a:gd name="connsiteY2032" fmla="*/ 882935 h 2380521"/>
              <a:gd name="connsiteX2033" fmla="*/ 6212823 w 8023328"/>
              <a:gd name="connsiteY2033" fmla="*/ 867757 h 2380521"/>
              <a:gd name="connsiteX2034" fmla="*/ 6226679 w 8023328"/>
              <a:gd name="connsiteY2034" fmla="*/ 853339 h 2380521"/>
              <a:gd name="connsiteX2035" fmla="*/ 6154391 w 8023328"/>
              <a:gd name="connsiteY2035" fmla="*/ 853339 h 2380521"/>
              <a:gd name="connsiteX2036" fmla="*/ 6168247 w 8023328"/>
              <a:gd name="connsiteY2036" fmla="*/ 865007 h 2380521"/>
              <a:gd name="connsiteX2037" fmla="*/ 6154391 w 8023328"/>
              <a:gd name="connsiteY2037" fmla="*/ 879593 h 2380521"/>
              <a:gd name="connsiteX2038" fmla="*/ 6141994 w 8023328"/>
              <a:gd name="connsiteY2038" fmla="*/ 865007 h 2380521"/>
              <a:gd name="connsiteX2039" fmla="*/ 6154391 w 8023328"/>
              <a:gd name="connsiteY2039" fmla="*/ 853339 h 2380521"/>
              <a:gd name="connsiteX2040" fmla="*/ 6083559 w 8023328"/>
              <a:gd name="connsiteY2040" fmla="*/ 853339 h 2380521"/>
              <a:gd name="connsiteX2041" fmla="*/ 6097415 w 8023328"/>
              <a:gd name="connsiteY2041" fmla="*/ 865007 h 2380521"/>
              <a:gd name="connsiteX2042" fmla="*/ 6083559 w 8023328"/>
              <a:gd name="connsiteY2042" fmla="*/ 879593 h 2380521"/>
              <a:gd name="connsiteX2043" fmla="*/ 6071162 w 8023328"/>
              <a:gd name="connsiteY2043" fmla="*/ 865007 h 2380521"/>
              <a:gd name="connsiteX2044" fmla="*/ 6083559 w 8023328"/>
              <a:gd name="connsiteY2044" fmla="*/ 853339 h 2380521"/>
              <a:gd name="connsiteX2045" fmla="*/ 6011748 w 8023328"/>
              <a:gd name="connsiteY2045" fmla="*/ 853339 h 2380521"/>
              <a:gd name="connsiteX2046" fmla="*/ 6026537 w 8023328"/>
              <a:gd name="connsiteY2046" fmla="*/ 865007 h 2380521"/>
              <a:gd name="connsiteX2047" fmla="*/ 6011748 w 8023328"/>
              <a:gd name="connsiteY2047" fmla="*/ 879593 h 2380521"/>
              <a:gd name="connsiteX2048" fmla="*/ 5996959 w 8023328"/>
              <a:gd name="connsiteY2048" fmla="*/ 865007 h 2380521"/>
              <a:gd name="connsiteX2049" fmla="*/ 6011748 w 8023328"/>
              <a:gd name="connsiteY2049" fmla="*/ 853339 h 2380521"/>
              <a:gd name="connsiteX2050" fmla="*/ 5940548 w 8023328"/>
              <a:gd name="connsiteY2050" fmla="*/ 853339 h 2380521"/>
              <a:gd name="connsiteX2051" fmla="*/ 5955726 w 8023328"/>
              <a:gd name="connsiteY2051" fmla="*/ 865007 h 2380521"/>
              <a:gd name="connsiteX2052" fmla="*/ 5940548 w 8023328"/>
              <a:gd name="connsiteY2052" fmla="*/ 879593 h 2380521"/>
              <a:gd name="connsiteX2053" fmla="*/ 5926130 w 8023328"/>
              <a:gd name="connsiteY2053" fmla="*/ 865007 h 2380521"/>
              <a:gd name="connsiteX2054" fmla="*/ 5940548 w 8023328"/>
              <a:gd name="connsiteY2054" fmla="*/ 853339 h 2380521"/>
              <a:gd name="connsiteX2055" fmla="*/ 5870088 w 8023328"/>
              <a:gd name="connsiteY2055" fmla="*/ 853339 h 2380521"/>
              <a:gd name="connsiteX2056" fmla="*/ 5884877 w 8023328"/>
              <a:gd name="connsiteY2056" fmla="*/ 865007 h 2380521"/>
              <a:gd name="connsiteX2057" fmla="*/ 5870088 w 8023328"/>
              <a:gd name="connsiteY2057" fmla="*/ 879593 h 2380521"/>
              <a:gd name="connsiteX2058" fmla="*/ 5855299 w 8023328"/>
              <a:gd name="connsiteY2058" fmla="*/ 865007 h 2380521"/>
              <a:gd name="connsiteX2059" fmla="*/ 5870088 w 8023328"/>
              <a:gd name="connsiteY2059" fmla="*/ 853339 h 2380521"/>
              <a:gd name="connsiteX2060" fmla="*/ 5798325 w 8023328"/>
              <a:gd name="connsiteY2060" fmla="*/ 853339 h 2380521"/>
              <a:gd name="connsiteX2061" fmla="*/ 5810722 w 8023328"/>
              <a:gd name="connsiteY2061" fmla="*/ 865007 h 2380521"/>
              <a:gd name="connsiteX2062" fmla="*/ 5798325 w 8023328"/>
              <a:gd name="connsiteY2062" fmla="*/ 879593 h 2380521"/>
              <a:gd name="connsiteX2063" fmla="*/ 5784469 w 8023328"/>
              <a:gd name="connsiteY2063" fmla="*/ 865007 h 2380521"/>
              <a:gd name="connsiteX2064" fmla="*/ 5798325 w 8023328"/>
              <a:gd name="connsiteY2064" fmla="*/ 853339 h 2380521"/>
              <a:gd name="connsiteX2065" fmla="*/ 5724122 w 8023328"/>
              <a:gd name="connsiteY2065" fmla="*/ 853339 h 2380521"/>
              <a:gd name="connsiteX2066" fmla="*/ 5736519 w 8023328"/>
              <a:gd name="connsiteY2066" fmla="*/ 865007 h 2380521"/>
              <a:gd name="connsiteX2067" fmla="*/ 5724122 w 8023328"/>
              <a:gd name="connsiteY2067" fmla="*/ 879593 h 2380521"/>
              <a:gd name="connsiteX2068" fmla="*/ 5710266 w 8023328"/>
              <a:gd name="connsiteY2068" fmla="*/ 865007 h 2380521"/>
              <a:gd name="connsiteX2069" fmla="*/ 5724122 w 8023328"/>
              <a:gd name="connsiteY2069" fmla="*/ 853339 h 2380521"/>
              <a:gd name="connsiteX2070" fmla="*/ 5653291 w 8023328"/>
              <a:gd name="connsiteY2070" fmla="*/ 853339 h 2380521"/>
              <a:gd name="connsiteX2071" fmla="*/ 5665688 w 8023328"/>
              <a:gd name="connsiteY2071" fmla="*/ 865007 h 2380521"/>
              <a:gd name="connsiteX2072" fmla="*/ 5653291 w 8023328"/>
              <a:gd name="connsiteY2072" fmla="*/ 879593 h 2380521"/>
              <a:gd name="connsiteX2073" fmla="*/ 5639435 w 8023328"/>
              <a:gd name="connsiteY2073" fmla="*/ 865007 h 2380521"/>
              <a:gd name="connsiteX2074" fmla="*/ 5653291 w 8023328"/>
              <a:gd name="connsiteY2074" fmla="*/ 853339 h 2380521"/>
              <a:gd name="connsiteX2075" fmla="*/ 5581002 w 8023328"/>
              <a:gd name="connsiteY2075" fmla="*/ 853339 h 2380521"/>
              <a:gd name="connsiteX2076" fmla="*/ 5594858 w 8023328"/>
              <a:gd name="connsiteY2076" fmla="*/ 865007 h 2380521"/>
              <a:gd name="connsiteX2077" fmla="*/ 5581002 w 8023328"/>
              <a:gd name="connsiteY2077" fmla="*/ 879593 h 2380521"/>
              <a:gd name="connsiteX2078" fmla="*/ 5568605 w 8023328"/>
              <a:gd name="connsiteY2078" fmla="*/ 865007 h 2380521"/>
              <a:gd name="connsiteX2079" fmla="*/ 5581002 w 8023328"/>
              <a:gd name="connsiteY2079" fmla="*/ 853339 h 2380521"/>
              <a:gd name="connsiteX2080" fmla="*/ 5510171 w 8023328"/>
              <a:gd name="connsiteY2080" fmla="*/ 853339 h 2380521"/>
              <a:gd name="connsiteX2081" fmla="*/ 5524027 w 8023328"/>
              <a:gd name="connsiteY2081" fmla="*/ 865007 h 2380521"/>
              <a:gd name="connsiteX2082" fmla="*/ 5510171 w 8023328"/>
              <a:gd name="connsiteY2082" fmla="*/ 879593 h 2380521"/>
              <a:gd name="connsiteX2083" fmla="*/ 5497774 w 8023328"/>
              <a:gd name="connsiteY2083" fmla="*/ 865007 h 2380521"/>
              <a:gd name="connsiteX2084" fmla="*/ 5510171 w 8023328"/>
              <a:gd name="connsiteY2084" fmla="*/ 853339 h 2380521"/>
              <a:gd name="connsiteX2085" fmla="*/ 5438937 w 8023328"/>
              <a:gd name="connsiteY2085" fmla="*/ 853339 h 2380521"/>
              <a:gd name="connsiteX2086" fmla="*/ 5453178 w 8023328"/>
              <a:gd name="connsiteY2086" fmla="*/ 865007 h 2380521"/>
              <a:gd name="connsiteX2087" fmla="*/ 5438937 w 8023328"/>
              <a:gd name="connsiteY2087" fmla="*/ 879593 h 2380521"/>
              <a:gd name="connsiteX2088" fmla="*/ 5426945 w 8023328"/>
              <a:gd name="connsiteY2088" fmla="*/ 865007 h 2380521"/>
              <a:gd name="connsiteX2089" fmla="*/ 5438937 w 8023328"/>
              <a:gd name="connsiteY2089" fmla="*/ 853339 h 2380521"/>
              <a:gd name="connsiteX2090" fmla="*/ 5367530 w 8023328"/>
              <a:gd name="connsiteY2090" fmla="*/ 853339 h 2380521"/>
              <a:gd name="connsiteX2091" fmla="*/ 5382318 w 8023328"/>
              <a:gd name="connsiteY2091" fmla="*/ 865007 h 2380521"/>
              <a:gd name="connsiteX2092" fmla="*/ 5367530 w 8023328"/>
              <a:gd name="connsiteY2092" fmla="*/ 879593 h 2380521"/>
              <a:gd name="connsiteX2093" fmla="*/ 5352742 w 8023328"/>
              <a:gd name="connsiteY2093" fmla="*/ 865007 h 2380521"/>
              <a:gd name="connsiteX2094" fmla="*/ 5367530 w 8023328"/>
              <a:gd name="connsiteY2094" fmla="*/ 853339 h 2380521"/>
              <a:gd name="connsiteX2095" fmla="*/ 5296699 w 8023328"/>
              <a:gd name="connsiteY2095" fmla="*/ 853339 h 2380521"/>
              <a:gd name="connsiteX2096" fmla="*/ 5311488 w 8023328"/>
              <a:gd name="connsiteY2096" fmla="*/ 865007 h 2380521"/>
              <a:gd name="connsiteX2097" fmla="*/ 5296699 w 8023328"/>
              <a:gd name="connsiteY2097" fmla="*/ 879593 h 2380521"/>
              <a:gd name="connsiteX2098" fmla="*/ 5281910 w 8023328"/>
              <a:gd name="connsiteY2098" fmla="*/ 865007 h 2380521"/>
              <a:gd name="connsiteX2099" fmla="*/ 5296699 w 8023328"/>
              <a:gd name="connsiteY2099" fmla="*/ 853339 h 2380521"/>
              <a:gd name="connsiteX2100" fmla="*/ 5225869 w 8023328"/>
              <a:gd name="connsiteY2100" fmla="*/ 853339 h 2380521"/>
              <a:gd name="connsiteX2101" fmla="*/ 5240657 w 8023328"/>
              <a:gd name="connsiteY2101" fmla="*/ 865007 h 2380521"/>
              <a:gd name="connsiteX2102" fmla="*/ 5225869 w 8023328"/>
              <a:gd name="connsiteY2102" fmla="*/ 879593 h 2380521"/>
              <a:gd name="connsiteX2103" fmla="*/ 5211081 w 8023328"/>
              <a:gd name="connsiteY2103" fmla="*/ 865007 h 2380521"/>
              <a:gd name="connsiteX2104" fmla="*/ 5225869 w 8023328"/>
              <a:gd name="connsiteY2104" fmla="*/ 853339 h 2380521"/>
              <a:gd name="connsiteX2105" fmla="*/ 5154105 w 8023328"/>
              <a:gd name="connsiteY2105" fmla="*/ 853339 h 2380521"/>
              <a:gd name="connsiteX2106" fmla="*/ 5166502 w 8023328"/>
              <a:gd name="connsiteY2106" fmla="*/ 865007 h 2380521"/>
              <a:gd name="connsiteX2107" fmla="*/ 5154105 w 8023328"/>
              <a:gd name="connsiteY2107" fmla="*/ 879593 h 2380521"/>
              <a:gd name="connsiteX2108" fmla="*/ 5140249 w 8023328"/>
              <a:gd name="connsiteY2108" fmla="*/ 865007 h 2380521"/>
              <a:gd name="connsiteX2109" fmla="*/ 5154105 w 8023328"/>
              <a:gd name="connsiteY2109" fmla="*/ 853339 h 2380521"/>
              <a:gd name="connsiteX2110" fmla="*/ 5083276 w 8023328"/>
              <a:gd name="connsiteY2110" fmla="*/ 853339 h 2380521"/>
              <a:gd name="connsiteX2111" fmla="*/ 5095673 w 8023328"/>
              <a:gd name="connsiteY2111" fmla="*/ 865007 h 2380521"/>
              <a:gd name="connsiteX2112" fmla="*/ 5083276 w 8023328"/>
              <a:gd name="connsiteY2112" fmla="*/ 879593 h 2380521"/>
              <a:gd name="connsiteX2113" fmla="*/ 5069420 w 8023328"/>
              <a:gd name="connsiteY2113" fmla="*/ 865007 h 2380521"/>
              <a:gd name="connsiteX2114" fmla="*/ 5083276 w 8023328"/>
              <a:gd name="connsiteY2114" fmla="*/ 853339 h 2380521"/>
              <a:gd name="connsiteX2115" fmla="*/ 5012445 w 8023328"/>
              <a:gd name="connsiteY2115" fmla="*/ 853339 h 2380521"/>
              <a:gd name="connsiteX2116" fmla="*/ 5024842 w 8023328"/>
              <a:gd name="connsiteY2116" fmla="*/ 865007 h 2380521"/>
              <a:gd name="connsiteX2117" fmla="*/ 5012445 w 8023328"/>
              <a:gd name="connsiteY2117" fmla="*/ 879593 h 2380521"/>
              <a:gd name="connsiteX2118" fmla="*/ 4998589 w 8023328"/>
              <a:gd name="connsiteY2118" fmla="*/ 865007 h 2380521"/>
              <a:gd name="connsiteX2119" fmla="*/ 5012445 w 8023328"/>
              <a:gd name="connsiteY2119" fmla="*/ 853339 h 2380521"/>
              <a:gd name="connsiteX2120" fmla="*/ 4940157 w 8023328"/>
              <a:gd name="connsiteY2120" fmla="*/ 853339 h 2380521"/>
              <a:gd name="connsiteX2121" fmla="*/ 4954013 w 8023328"/>
              <a:gd name="connsiteY2121" fmla="*/ 865007 h 2380521"/>
              <a:gd name="connsiteX2122" fmla="*/ 4940157 w 8023328"/>
              <a:gd name="connsiteY2122" fmla="*/ 879593 h 2380521"/>
              <a:gd name="connsiteX2123" fmla="*/ 4927760 w 8023328"/>
              <a:gd name="connsiteY2123" fmla="*/ 865007 h 2380521"/>
              <a:gd name="connsiteX2124" fmla="*/ 4940157 w 8023328"/>
              <a:gd name="connsiteY2124" fmla="*/ 853339 h 2380521"/>
              <a:gd name="connsiteX2125" fmla="*/ 4865953 w 8023328"/>
              <a:gd name="connsiteY2125" fmla="*/ 853339 h 2380521"/>
              <a:gd name="connsiteX2126" fmla="*/ 4879809 w 8023328"/>
              <a:gd name="connsiteY2126" fmla="*/ 865007 h 2380521"/>
              <a:gd name="connsiteX2127" fmla="*/ 4865953 w 8023328"/>
              <a:gd name="connsiteY2127" fmla="*/ 879593 h 2380521"/>
              <a:gd name="connsiteX2128" fmla="*/ 4853556 w 8023328"/>
              <a:gd name="connsiteY2128" fmla="*/ 865007 h 2380521"/>
              <a:gd name="connsiteX2129" fmla="*/ 4865953 w 8023328"/>
              <a:gd name="connsiteY2129" fmla="*/ 853339 h 2380521"/>
              <a:gd name="connsiteX2130" fmla="*/ 4797514 w 8023328"/>
              <a:gd name="connsiteY2130" fmla="*/ 853339 h 2380521"/>
              <a:gd name="connsiteX2131" fmla="*/ 4812303 w 8023328"/>
              <a:gd name="connsiteY2131" fmla="*/ 865007 h 2380521"/>
              <a:gd name="connsiteX2132" fmla="*/ 4797514 w 8023328"/>
              <a:gd name="connsiteY2132" fmla="*/ 879593 h 2380521"/>
              <a:gd name="connsiteX2133" fmla="*/ 4782725 w 8023328"/>
              <a:gd name="connsiteY2133" fmla="*/ 865007 h 2380521"/>
              <a:gd name="connsiteX2134" fmla="*/ 4797514 w 8023328"/>
              <a:gd name="connsiteY2134" fmla="*/ 853339 h 2380521"/>
              <a:gd name="connsiteX2135" fmla="*/ 4726684 w 8023328"/>
              <a:gd name="connsiteY2135" fmla="*/ 853339 h 2380521"/>
              <a:gd name="connsiteX2136" fmla="*/ 4741472 w 8023328"/>
              <a:gd name="connsiteY2136" fmla="*/ 865007 h 2380521"/>
              <a:gd name="connsiteX2137" fmla="*/ 4726684 w 8023328"/>
              <a:gd name="connsiteY2137" fmla="*/ 879593 h 2380521"/>
              <a:gd name="connsiteX2138" fmla="*/ 4711896 w 8023328"/>
              <a:gd name="connsiteY2138" fmla="*/ 865007 h 2380521"/>
              <a:gd name="connsiteX2139" fmla="*/ 4726684 w 8023328"/>
              <a:gd name="connsiteY2139" fmla="*/ 853339 h 2380521"/>
              <a:gd name="connsiteX2140" fmla="*/ 4655853 w 8023328"/>
              <a:gd name="connsiteY2140" fmla="*/ 853339 h 2380521"/>
              <a:gd name="connsiteX2141" fmla="*/ 4670642 w 8023328"/>
              <a:gd name="connsiteY2141" fmla="*/ 865007 h 2380521"/>
              <a:gd name="connsiteX2142" fmla="*/ 4655853 w 8023328"/>
              <a:gd name="connsiteY2142" fmla="*/ 879593 h 2380521"/>
              <a:gd name="connsiteX2143" fmla="*/ 4641064 w 8023328"/>
              <a:gd name="connsiteY2143" fmla="*/ 865007 h 2380521"/>
              <a:gd name="connsiteX2144" fmla="*/ 4655853 w 8023328"/>
              <a:gd name="connsiteY2144" fmla="*/ 853339 h 2380521"/>
              <a:gd name="connsiteX2145" fmla="*/ 4584091 w 8023328"/>
              <a:gd name="connsiteY2145" fmla="*/ 853339 h 2380521"/>
              <a:gd name="connsiteX2146" fmla="*/ 4596488 w 8023328"/>
              <a:gd name="connsiteY2146" fmla="*/ 865007 h 2380521"/>
              <a:gd name="connsiteX2147" fmla="*/ 4584091 w 8023328"/>
              <a:gd name="connsiteY2147" fmla="*/ 879593 h 2380521"/>
              <a:gd name="connsiteX2148" fmla="*/ 4570235 w 8023328"/>
              <a:gd name="connsiteY2148" fmla="*/ 865007 h 2380521"/>
              <a:gd name="connsiteX2149" fmla="*/ 4584091 w 8023328"/>
              <a:gd name="connsiteY2149" fmla="*/ 853339 h 2380521"/>
              <a:gd name="connsiteX2150" fmla="*/ 4513260 w 8023328"/>
              <a:gd name="connsiteY2150" fmla="*/ 853339 h 2380521"/>
              <a:gd name="connsiteX2151" fmla="*/ 4525657 w 8023328"/>
              <a:gd name="connsiteY2151" fmla="*/ 865007 h 2380521"/>
              <a:gd name="connsiteX2152" fmla="*/ 4513260 w 8023328"/>
              <a:gd name="connsiteY2152" fmla="*/ 879593 h 2380521"/>
              <a:gd name="connsiteX2153" fmla="*/ 4499404 w 8023328"/>
              <a:gd name="connsiteY2153" fmla="*/ 865007 h 2380521"/>
              <a:gd name="connsiteX2154" fmla="*/ 4513260 w 8023328"/>
              <a:gd name="connsiteY2154" fmla="*/ 853339 h 2380521"/>
              <a:gd name="connsiteX2155" fmla="*/ 4439056 w 8023328"/>
              <a:gd name="connsiteY2155" fmla="*/ 853339 h 2380521"/>
              <a:gd name="connsiteX2156" fmla="*/ 4451453 w 8023328"/>
              <a:gd name="connsiteY2156" fmla="*/ 865007 h 2380521"/>
              <a:gd name="connsiteX2157" fmla="*/ 4439056 w 8023328"/>
              <a:gd name="connsiteY2157" fmla="*/ 879593 h 2380521"/>
              <a:gd name="connsiteX2158" fmla="*/ 4425200 w 8023328"/>
              <a:gd name="connsiteY2158" fmla="*/ 865007 h 2380521"/>
              <a:gd name="connsiteX2159" fmla="*/ 4439056 w 8023328"/>
              <a:gd name="connsiteY2159" fmla="*/ 853339 h 2380521"/>
              <a:gd name="connsiteX2160" fmla="*/ 4366768 w 8023328"/>
              <a:gd name="connsiteY2160" fmla="*/ 853339 h 2380521"/>
              <a:gd name="connsiteX2161" fmla="*/ 4380624 w 8023328"/>
              <a:gd name="connsiteY2161" fmla="*/ 865007 h 2380521"/>
              <a:gd name="connsiteX2162" fmla="*/ 4366768 w 8023328"/>
              <a:gd name="connsiteY2162" fmla="*/ 879593 h 2380521"/>
              <a:gd name="connsiteX2163" fmla="*/ 4354371 w 8023328"/>
              <a:gd name="connsiteY2163" fmla="*/ 867195 h 2380521"/>
              <a:gd name="connsiteX2164" fmla="*/ 4366768 w 8023328"/>
              <a:gd name="connsiteY2164" fmla="*/ 853339 h 2380521"/>
              <a:gd name="connsiteX2165" fmla="*/ 4295937 w 8023328"/>
              <a:gd name="connsiteY2165" fmla="*/ 853339 h 2380521"/>
              <a:gd name="connsiteX2166" fmla="*/ 4309793 w 8023328"/>
              <a:gd name="connsiteY2166" fmla="*/ 867195 h 2380521"/>
              <a:gd name="connsiteX2167" fmla="*/ 4295937 w 8023328"/>
              <a:gd name="connsiteY2167" fmla="*/ 879593 h 2380521"/>
              <a:gd name="connsiteX2168" fmla="*/ 4283540 w 8023328"/>
              <a:gd name="connsiteY2168" fmla="*/ 867195 h 2380521"/>
              <a:gd name="connsiteX2169" fmla="*/ 4295937 w 8023328"/>
              <a:gd name="connsiteY2169" fmla="*/ 853339 h 2380521"/>
              <a:gd name="connsiteX2170" fmla="*/ 4225107 w 8023328"/>
              <a:gd name="connsiteY2170" fmla="*/ 853339 h 2380521"/>
              <a:gd name="connsiteX2171" fmla="*/ 4238963 w 8023328"/>
              <a:gd name="connsiteY2171" fmla="*/ 867195 h 2380521"/>
              <a:gd name="connsiteX2172" fmla="*/ 4225107 w 8023328"/>
              <a:gd name="connsiteY2172" fmla="*/ 879593 h 2380521"/>
              <a:gd name="connsiteX2173" fmla="*/ 4212710 w 8023328"/>
              <a:gd name="connsiteY2173" fmla="*/ 867195 h 2380521"/>
              <a:gd name="connsiteX2174" fmla="*/ 4225107 w 8023328"/>
              <a:gd name="connsiteY2174" fmla="*/ 853339 h 2380521"/>
              <a:gd name="connsiteX2175" fmla="*/ 4153295 w 8023328"/>
              <a:gd name="connsiteY2175" fmla="*/ 853339 h 2380521"/>
              <a:gd name="connsiteX2176" fmla="*/ 4168083 w 8023328"/>
              <a:gd name="connsiteY2176" fmla="*/ 867195 h 2380521"/>
              <a:gd name="connsiteX2177" fmla="*/ 4153295 w 8023328"/>
              <a:gd name="connsiteY2177" fmla="*/ 879593 h 2380521"/>
              <a:gd name="connsiteX2178" fmla="*/ 4138507 w 8023328"/>
              <a:gd name="connsiteY2178" fmla="*/ 867195 h 2380521"/>
              <a:gd name="connsiteX2179" fmla="*/ 4153295 w 8023328"/>
              <a:gd name="connsiteY2179" fmla="*/ 853339 h 2380521"/>
              <a:gd name="connsiteX2180" fmla="*/ 4082465 w 8023328"/>
              <a:gd name="connsiteY2180" fmla="*/ 853339 h 2380521"/>
              <a:gd name="connsiteX2181" fmla="*/ 4097254 w 8023328"/>
              <a:gd name="connsiteY2181" fmla="*/ 867195 h 2380521"/>
              <a:gd name="connsiteX2182" fmla="*/ 4082465 w 8023328"/>
              <a:gd name="connsiteY2182" fmla="*/ 879593 h 2380521"/>
              <a:gd name="connsiteX2183" fmla="*/ 4067676 w 8023328"/>
              <a:gd name="connsiteY2183" fmla="*/ 867195 h 2380521"/>
              <a:gd name="connsiteX2184" fmla="*/ 4082465 w 8023328"/>
              <a:gd name="connsiteY2184" fmla="*/ 853339 h 2380521"/>
              <a:gd name="connsiteX2185" fmla="*/ 4011635 w 8023328"/>
              <a:gd name="connsiteY2185" fmla="*/ 853339 h 2380521"/>
              <a:gd name="connsiteX2186" fmla="*/ 4026423 w 8023328"/>
              <a:gd name="connsiteY2186" fmla="*/ 867195 h 2380521"/>
              <a:gd name="connsiteX2187" fmla="*/ 4011635 w 8023328"/>
              <a:gd name="connsiteY2187" fmla="*/ 879593 h 2380521"/>
              <a:gd name="connsiteX2188" fmla="*/ 3996847 w 8023328"/>
              <a:gd name="connsiteY2188" fmla="*/ 867195 h 2380521"/>
              <a:gd name="connsiteX2189" fmla="*/ 4011635 w 8023328"/>
              <a:gd name="connsiteY2189" fmla="*/ 853339 h 2380521"/>
              <a:gd name="connsiteX2190" fmla="*/ 3939871 w 8023328"/>
              <a:gd name="connsiteY2190" fmla="*/ 853339 h 2380521"/>
              <a:gd name="connsiteX2191" fmla="*/ 3952268 w 8023328"/>
              <a:gd name="connsiteY2191" fmla="*/ 867195 h 2380521"/>
              <a:gd name="connsiteX2192" fmla="*/ 3939871 w 8023328"/>
              <a:gd name="connsiteY2192" fmla="*/ 879593 h 2380521"/>
              <a:gd name="connsiteX2193" fmla="*/ 3926015 w 8023328"/>
              <a:gd name="connsiteY2193" fmla="*/ 867195 h 2380521"/>
              <a:gd name="connsiteX2194" fmla="*/ 3939871 w 8023328"/>
              <a:gd name="connsiteY2194" fmla="*/ 853339 h 2380521"/>
              <a:gd name="connsiteX2195" fmla="*/ 3869042 w 8023328"/>
              <a:gd name="connsiteY2195" fmla="*/ 853339 h 2380521"/>
              <a:gd name="connsiteX2196" fmla="*/ 3881439 w 8023328"/>
              <a:gd name="connsiteY2196" fmla="*/ 867195 h 2380521"/>
              <a:gd name="connsiteX2197" fmla="*/ 3869042 w 8023328"/>
              <a:gd name="connsiteY2197" fmla="*/ 879593 h 2380521"/>
              <a:gd name="connsiteX2198" fmla="*/ 3855186 w 8023328"/>
              <a:gd name="connsiteY2198" fmla="*/ 867195 h 2380521"/>
              <a:gd name="connsiteX2199" fmla="*/ 3869042 w 8023328"/>
              <a:gd name="connsiteY2199" fmla="*/ 853339 h 2380521"/>
              <a:gd name="connsiteX2200" fmla="*/ 3796752 w 8023328"/>
              <a:gd name="connsiteY2200" fmla="*/ 853339 h 2380521"/>
              <a:gd name="connsiteX2201" fmla="*/ 3810608 w 8023328"/>
              <a:gd name="connsiteY2201" fmla="*/ 867195 h 2380521"/>
              <a:gd name="connsiteX2202" fmla="*/ 3796752 w 8023328"/>
              <a:gd name="connsiteY2202" fmla="*/ 879593 h 2380521"/>
              <a:gd name="connsiteX2203" fmla="*/ 3784355 w 8023328"/>
              <a:gd name="connsiteY2203" fmla="*/ 867195 h 2380521"/>
              <a:gd name="connsiteX2204" fmla="*/ 3796752 w 8023328"/>
              <a:gd name="connsiteY2204" fmla="*/ 853339 h 2380521"/>
              <a:gd name="connsiteX2205" fmla="*/ 3725922 w 8023328"/>
              <a:gd name="connsiteY2205" fmla="*/ 853339 h 2380521"/>
              <a:gd name="connsiteX2206" fmla="*/ 3739778 w 8023328"/>
              <a:gd name="connsiteY2206" fmla="*/ 867195 h 2380521"/>
              <a:gd name="connsiteX2207" fmla="*/ 3725922 w 8023328"/>
              <a:gd name="connsiteY2207" fmla="*/ 879593 h 2380521"/>
              <a:gd name="connsiteX2208" fmla="*/ 3713525 w 8023328"/>
              <a:gd name="connsiteY2208" fmla="*/ 867195 h 2380521"/>
              <a:gd name="connsiteX2209" fmla="*/ 3725922 w 8023328"/>
              <a:gd name="connsiteY2209" fmla="*/ 853339 h 2380521"/>
              <a:gd name="connsiteX2210" fmla="*/ 3655091 w 8023328"/>
              <a:gd name="connsiteY2210" fmla="*/ 853339 h 2380521"/>
              <a:gd name="connsiteX2211" fmla="*/ 3668947 w 8023328"/>
              <a:gd name="connsiteY2211" fmla="*/ 867195 h 2380521"/>
              <a:gd name="connsiteX2212" fmla="*/ 3655091 w 8023328"/>
              <a:gd name="connsiteY2212" fmla="*/ 879593 h 2380521"/>
              <a:gd name="connsiteX2213" fmla="*/ 3642694 w 8023328"/>
              <a:gd name="connsiteY2213" fmla="*/ 867195 h 2380521"/>
              <a:gd name="connsiteX2214" fmla="*/ 3655091 w 8023328"/>
              <a:gd name="connsiteY2214" fmla="*/ 853339 h 2380521"/>
              <a:gd name="connsiteX2215" fmla="*/ 3583280 w 8023328"/>
              <a:gd name="connsiteY2215" fmla="*/ 853339 h 2380521"/>
              <a:gd name="connsiteX2216" fmla="*/ 3598069 w 8023328"/>
              <a:gd name="connsiteY2216" fmla="*/ 867195 h 2380521"/>
              <a:gd name="connsiteX2217" fmla="*/ 3583280 w 8023328"/>
              <a:gd name="connsiteY2217" fmla="*/ 879593 h 2380521"/>
              <a:gd name="connsiteX2218" fmla="*/ 3568491 w 8023328"/>
              <a:gd name="connsiteY2218" fmla="*/ 867195 h 2380521"/>
              <a:gd name="connsiteX2219" fmla="*/ 3583280 w 8023328"/>
              <a:gd name="connsiteY2219" fmla="*/ 853339 h 2380521"/>
              <a:gd name="connsiteX2220" fmla="*/ 3512449 w 8023328"/>
              <a:gd name="connsiteY2220" fmla="*/ 853339 h 2380521"/>
              <a:gd name="connsiteX2221" fmla="*/ 3527237 w 8023328"/>
              <a:gd name="connsiteY2221" fmla="*/ 867195 h 2380521"/>
              <a:gd name="connsiteX2222" fmla="*/ 3512449 w 8023328"/>
              <a:gd name="connsiteY2222" fmla="*/ 879593 h 2380521"/>
              <a:gd name="connsiteX2223" fmla="*/ 3497661 w 8023328"/>
              <a:gd name="connsiteY2223" fmla="*/ 867195 h 2380521"/>
              <a:gd name="connsiteX2224" fmla="*/ 3512449 w 8023328"/>
              <a:gd name="connsiteY2224" fmla="*/ 853339 h 2380521"/>
              <a:gd name="connsiteX2225" fmla="*/ 3441619 w 8023328"/>
              <a:gd name="connsiteY2225" fmla="*/ 853339 h 2380521"/>
              <a:gd name="connsiteX2226" fmla="*/ 3456408 w 8023328"/>
              <a:gd name="connsiteY2226" fmla="*/ 867195 h 2380521"/>
              <a:gd name="connsiteX2227" fmla="*/ 3441619 w 8023328"/>
              <a:gd name="connsiteY2227" fmla="*/ 879593 h 2380521"/>
              <a:gd name="connsiteX2228" fmla="*/ 3426830 w 8023328"/>
              <a:gd name="connsiteY2228" fmla="*/ 867195 h 2380521"/>
              <a:gd name="connsiteX2229" fmla="*/ 3441619 w 8023328"/>
              <a:gd name="connsiteY2229" fmla="*/ 853339 h 2380521"/>
              <a:gd name="connsiteX2230" fmla="*/ 3369857 w 8023328"/>
              <a:gd name="connsiteY2230" fmla="*/ 853339 h 2380521"/>
              <a:gd name="connsiteX2231" fmla="*/ 3382254 w 8023328"/>
              <a:gd name="connsiteY2231" fmla="*/ 867195 h 2380521"/>
              <a:gd name="connsiteX2232" fmla="*/ 3369857 w 8023328"/>
              <a:gd name="connsiteY2232" fmla="*/ 879593 h 2380521"/>
              <a:gd name="connsiteX2233" fmla="*/ 3356001 w 8023328"/>
              <a:gd name="connsiteY2233" fmla="*/ 867195 h 2380521"/>
              <a:gd name="connsiteX2234" fmla="*/ 3369857 w 8023328"/>
              <a:gd name="connsiteY2234" fmla="*/ 853339 h 2380521"/>
              <a:gd name="connsiteX2235" fmla="*/ 1013589 w 8023328"/>
              <a:gd name="connsiteY2235" fmla="*/ 853339 h 2380521"/>
              <a:gd name="connsiteX2236" fmla="*/ 1028011 w 8023328"/>
              <a:gd name="connsiteY2236" fmla="*/ 868127 h 2380521"/>
              <a:gd name="connsiteX2237" fmla="*/ 1013589 w 8023328"/>
              <a:gd name="connsiteY2237" fmla="*/ 882916 h 2380521"/>
              <a:gd name="connsiteX2238" fmla="*/ 998413 w 8023328"/>
              <a:gd name="connsiteY2238" fmla="*/ 868127 h 2380521"/>
              <a:gd name="connsiteX2239" fmla="*/ 1013589 w 8023328"/>
              <a:gd name="connsiteY2239" fmla="*/ 853339 h 2380521"/>
              <a:gd name="connsiteX2240" fmla="*/ 368059 w 8023328"/>
              <a:gd name="connsiteY2240" fmla="*/ 785881 h 2380521"/>
              <a:gd name="connsiteX2241" fmla="*/ 380456 w 8023328"/>
              <a:gd name="connsiteY2241" fmla="*/ 797549 h 2380521"/>
              <a:gd name="connsiteX2242" fmla="*/ 368059 w 8023328"/>
              <a:gd name="connsiteY2242" fmla="*/ 812135 h 2380521"/>
              <a:gd name="connsiteX2243" fmla="*/ 354203 w 8023328"/>
              <a:gd name="connsiteY2243" fmla="*/ 797549 h 2380521"/>
              <a:gd name="connsiteX2244" fmla="*/ 368059 w 8023328"/>
              <a:gd name="connsiteY2244" fmla="*/ 785881 h 2380521"/>
              <a:gd name="connsiteX2245" fmla="*/ 297226 w 8023328"/>
              <a:gd name="connsiteY2245" fmla="*/ 785881 h 2380521"/>
              <a:gd name="connsiteX2246" fmla="*/ 309624 w 8023328"/>
              <a:gd name="connsiteY2246" fmla="*/ 797549 h 2380521"/>
              <a:gd name="connsiteX2247" fmla="*/ 297226 w 8023328"/>
              <a:gd name="connsiteY2247" fmla="*/ 812135 h 2380521"/>
              <a:gd name="connsiteX2248" fmla="*/ 283371 w 8023328"/>
              <a:gd name="connsiteY2248" fmla="*/ 797549 h 2380521"/>
              <a:gd name="connsiteX2249" fmla="*/ 297226 w 8023328"/>
              <a:gd name="connsiteY2249" fmla="*/ 785881 h 2380521"/>
              <a:gd name="connsiteX2250" fmla="*/ 226398 w 8023328"/>
              <a:gd name="connsiteY2250" fmla="*/ 785881 h 2380521"/>
              <a:gd name="connsiteX2251" fmla="*/ 238797 w 8023328"/>
              <a:gd name="connsiteY2251" fmla="*/ 797549 h 2380521"/>
              <a:gd name="connsiteX2252" fmla="*/ 226398 w 8023328"/>
              <a:gd name="connsiteY2252" fmla="*/ 812135 h 2380521"/>
              <a:gd name="connsiteX2253" fmla="*/ 212542 w 8023328"/>
              <a:gd name="connsiteY2253" fmla="*/ 797549 h 2380521"/>
              <a:gd name="connsiteX2254" fmla="*/ 226398 w 8023328"/>
              <a:gd name="connsiteY2254" fmla="*/ 785881 h 2380521"/>
              <a:gd name="connsiteX2255" fmla="*/ 154101 w 8023328"/>
              <a:gd name="connsiteY2255" fmla="*/ 785881 h 2380521"/>
              <a:gd name="connsiteX2256" fmla="*/ 167957 w 8023328"/>
              <a:gd name="connsiteY2256" fmla="*/ 797549 h 2380521"/>
              <a:gd name="connsiteX2257" fmla="*/ 154101 w 8023328"/>
              <a:gd name="connsiteY2257" fmla="*/ 812135 h 2380521"/>
              <a:gd name="connsiteX2258" fmla="*/ 141704 w 8023328"/>
              <a:gd name="connsiteY2258" fmla="*/ 797549 h 2380521"/>
              <a:gd name="connsiteX2259" fmla="*/ 154101 w 8023328"/>
              <a:gd name="connsiteY2259" fmla="*/ 785881 h 2380521"/>
              <a:gd name="connsiteX2260" fmla="*/ 83272 w 8023328"/>
              <a:gd name="connsiteY2260" fmla="*/ 785881 h 2380521"/>
              <a:gd name="connsiteX2261" fmla="*/ 97128 w 8023328"/>
              <a:gd name="connsiteY2261" fmla="*/ 797549 h 2380521"/>
              <a:gd name="connsiteX2262" fmla="*/ 83272 w 8023328"/>
              <a:gd name="connsiteY2262" fmla="*/ 812135 h 2380521"/>
              <a:gd name="connsiteX2263" fmla="*/ 70874 w 8023328"/>
              <a:gd name="connsiteY2263" fmla="*/ 797549 h 2380521"/>
              <a:gd name="connsiteX2264" fmla="*/ 83272 w 8023328"/>
              <a:gd name="connsiteY2264" fmla="*/ 785881 h 2380521"/>
              <a:gd name="connsiteX2265" fmla="*/ 12036 w 8023328"/>
              <a:gd name="connsiteY2265" fmla="*/ 785881 h 2380521"/>
              <a:gd name="connsiteX2266" fmla="*/ 26277 w 8023328"/>
              <a:gd name="connsiteY2266" fmla="*/ 797549 h 2380521"/>
              <a:gd name="connsiteX2267" fmla="*/ 12036 w 8023328"/>
              <a:gd name="connsiteY2267" fmla="*/ 812135 h 2380521"/>
              <a:gd name="connsiteX2268" fmla="*/ 44 w 8023328"/>
              <a:gd name="connsiteY2268" fmla="*/ 797549 h 2380521"/>
              <a:gd name="connsiteX2269" fmla="*/ 12036 w 8023328"/>
              <a:gd name="connsiteY2269" fmla="*/ 785881 h 2380521"/>
              <a:gd name="connsiteX2270" fmla="*/ 4726684 w 8023328"/>
              <a:gd name="connsiteY2270" fmla="*/ 782507 h 2380521"/>
              <a:gd name="connsiteX2271" fmla="*/ 4741472 w 8023328"/>
              <a:gd name="connsiteY2271" fmla="*/ 794904 h 2380521"/>
              <a:gd name="connsiteX2272" fmla="*/ 4726684 w 8023328"/>
              <a:gd name="connsiteY2272" fmla="*/ 808761 h 2380521"/>
              <a:gd name="connsiteX2273" fmla="*/ 4711896 w 8023328"/>
              <a:gd name="connsiteY2273" fmla="*/ 794904 h 2380521"/>
              <a:gd name="connsiteX2274" fmla="*/ 4726684 w 8023328"/>
              <a:gd name="connsiteY2274" fmla="*/ 782507 h 2380521"/>
              <a:gd name="connsiteX2275" fmla="*/ 4655853 w 8023328"/>
              <a:gd name="connsiteY2275" fmla="*/ 782507 h 2380521"/>
              <a:gd name="connsiteX2276" fmla="*/ 4670642 w 8023328"/>
              <a:gd name="connsiteY2276" fmla="*/ 794904 h 2380521"/>
              <a:gd name="connsiteX2277" fmla="*/ 4655853 w 8023328"/>
              <a:gd name="connsiteY2277" fmla="*/ 808761 h 2380521"/>
              <a:gd name="connsiteX2278" fmla="*/ 4641064 w 8023328"/>
              <a:gd name="connsiteY2278" fmla="*/ 794904 h 2380521"/>
              <a:gd name="connsiteX2279" fmla="*/ 4655853 w 8023328"/>
              <a:gd name="connsiteY2279" fmla="*/ 782507 h 2380521"/>
              <a:gd name="connsiteX2280" fmla="*/ 4584091 w 8023328"/>
              <a:gd name="connsiteY2280" fmla="*/ 782507 h 2380521"/>
              <a:gd name="connsiteX2281" fmla="*/ 4596488 w 8023328"/>
              <a:gd name="connsiteY2281" fmla="*/ 794904 h 2380521"/>
              <a:gd name="connsiteX2282" fmla="*/ 4584091 w 8023328"/>
              <a:gd name="connsiteY2282" fmla="*/ 808761 h 2380521"/>
              <a:gd name="connsiteX2283" fmla="*/ 4570235 w 8023328"/>
              <a:gd name="connsiteY2283" fmla="*/ 794904 h 2380521"/>
              <a:gd name="connsiteX2284" fmla="*/ 4584091 w 8023328"/>
              <a:gd name="connsiteY2284" fmla="*/ 782507 h 2380521"/>
              <a:gd name="connsiteX2285" fmla="*/ 4513260 w 8023328"/>
              <a:gd name="connsiteY2285" fmla="*/ 782507 h 2380521"/>
              <a:gd name="connsiteX2286" fmla="*/ 4525657 w 8023328"/>
              <a:gd name="connsiteY2286" fmla="*/ 794904 h 2380521"/>
              <a:gd name="connsiteX2287" fmla="*/ 4513260 w 8023328"/>
              <a:gd name="connsiteY2287" fmla="*/ 808761 h 2380521"/>
              <a:gd name="connsiteX2288" fmla="*/ 4499404 w 8023328"/>
              <a:gd name="connsiteY2288" fmla="*/ 794904 h 2380521"/>
              <a:gd name="connsiteX2289" fmla="*/ 4513260 w 8023328"/>
              <a:gd name="connsiteY2289" fmla="*/ 782507 h 2380521"/>
              <a:gd name="connsiteX2290" fmla="*/ 4439056 w 8023328"/>
              <a:gd name="connsiteY2290" fmla="*/ 782507 h 2380521"/>
              <a:gd name="connsiteX2291" fmla="*/ 4451453 w 8023328"/>
              <a:gd name="connsiteY2291" fmla="*/ 794904 h 2380521"/>
              <a:gd name="connsiteX2292" fmla="*/ 4439056 w 8023328"/>
              <a:gd name="connsiteY2292" fmla="*/ 808761 h 2380521"/>
              <a:gd name="connsiteX2293" fmla="*/ 4425200 w 8023328"/>
              <a:gd name="connsiteY2293" fmla="*/ 794904 h 2380521"/>
              <a:gd name="connsiteX2294" fmla="*/ 4439056 w 8023328"/>
              <a:gd name="connsiteY2294" fmla="*/ 782507 h 2380521"/>
              <a:gd name="connsiteX2295" fmla="*/ 4366768 w 8023328"/>
              <a:gd name="connsiteY2295" fmla="*/ 782507 h 2380521"/>
              <a:gd name="connsiteX2296" fmla="*/ 4380624 w 8023328"/>
              <a:gd name="connsiteY2296" fmla="*/ 794904 h 2380521"/>
              <a:gd name="connsiteX2297" fmla="*/ 4366768 w 8023328"/>
              <a:gd name="connsiteY2297" fmla="*/ 808761 h 2380521"/>
              <a:gd name="connsiteX2298" fmla="*/ 4354371 w 8023328"/>
              <a:gd name="connsiteY2298" fmla="*/ 794904 h 2380521"/>
              <a:gd name="connsiteX2299" fmla="*/ 4366768 w 8023328"/>
              <a:gd name="connsiteY2299" fmla="*/ 782507 h 2380521"/>
              <a:gd name="connsiteX2300" fmla="*/ 4295937 w 8023328"/>
              <a:gd name="connsiteY2300" fmla="*/ 782507 h 2380521"/>
              <a:gd name="connsiteX2301" fmla="*/ 4309793 w 8023328"/>
              <a:gd name="connsiteY2301" fmla="*/ 794904 h 2380521"/>
              <a:gd name="connsiteX2302" fmla="*/ 4295937 w 8023328"/>
              <a:gd name="connsiteY2302" fmla="*/ 808761 h 2380521"/>
              <a:gd name="connsiteX2303" fmla="*/ 4283540 w 8023328"/>
              <a:gd name="connsiteY2303" fmla="*/ 794904 h 2380521"/>
              <a:gd name="connsiteX2304" fmla="*/ 4295937 w 8023328"/>
              <a:gd name="connsiteY2304" fmla="*/ 782507 h 2380521"/>
              <a:gd name="connsiteX2305" fmla="*/ 4225107 w 8023328"/>
              <a:gd name="connsiteY2305" fmla="*/ 782507 h 2380521"/>
              <a:gd name="connsiteX2306" fmla="*/ 4238963 w 8023328"/>
              <a:gd name="connsiteY2306" fmla="*/ 794904 h 2380521"/>
              <a:gd name="connsiteX2307" fmla="*/ 4225107 w 8023328"/>
              <a:gd name="connsiteY2307" fmla="*/ 808761 h 2380521"/>
              <a:gd name="connsiteX2308" fmla="*/ 4212710 w 8023328"/>
              <a:gd name="connsiteY2308" fmla="*/ 794904 h 2380521"/>
              <a:gd name="connsiteX2309" fmla="*/ 4225107 w 8023328"/>
              <a:gd name="connsiteY2309" fmla="*/ 782507 h 2380521"/>
              <a:gd name="connsiteX2310" fmla="*/ 4153295 w 8023328"/>
              <a:gd name="connsiteY2310" fmla="*/ 782507 h 2380521"/>
              <a:gd name="connsiteX2311" fmla="*/ 4168083 w 8023328"/>
              <a:gd name="connsiteY2311" fmla="*/ 794904 h 2380521"/>
              <a:gd name="connsiteX2312" fmla="*/ 4153295 w 8023328"/>
              <a:gd name="connsiteY2312" fmla="*/ 808761 h 2380521"/>
              <a:gd name="connsiteX2313" fmla="*/ 4138507 w 8023328"/>
              <a:gd name="connsiteY2313" fmla="*/ 794904 h 2380521"/>
              <a:gd name="connsiteX2314" fmla="*/ 4153295 w 8023328"/>
              <a:gd name="connsiteY2314" fmla="*/ 782507 h 2380521"/>
              <a:gd name="connsiteX2315" fmla="*/ 4082465 w 8023328"/>
              <a:gd name="connsiteY2315" fmla="*/ 782507 h 2380521"/>
              <a:gd name="connsiteX2316" fmla="*/ 4097254 w 8023328"/>
              <a:gd name="connsiteY2316" fmla="*/ 794904 h 2380521"/>
              <a:gd name="connsiteX2317" fmla="*/ 4082465 w 8023328"/>
              <a:gd name="connsiteY2317" fmla="*/ 808761 h 2380521"/>
              <a:gd name="connsiteX2318" fmla="*/ 4067676 w 8023328"/>
              <a:gd name="connsiteY2318" fmla="*/ 794904 h 2380521"/>
              <a:gd name="connsiteX2319" fmla="*/ 4082465 w 8023328"/>
              <a:gd name="connsiteY2319" fmla="*/ 782507 h 2380521"/>
              <a:gd name="connsiteX2320" fmla="*/ 4010703 w 8023328"/>
              <a:gd name="connsiteY2320" fmla="*/ 782507 h 2380521"/>
              <a:gd name="connsiteX2321" fmla="*/ 4023100 w 8023328"/>
              <a:gd name="connsiteY2321" fmla="*/ 794904 h 2380521"/>
              <a:gd name="connsiteX2322" fmla="*/ 4010703 w 8023328"/>
              <a:gd name="connsiteY2322" fmla="*/ 808761 h 2380521"/>
              <a:gd name="connsiteX2323" fmla="*/ 3996847 w 8023328"/>
              <a:gd name="connsiteY2323" fmla="*/ 794904 h 2380521"/>
              <a:gd name="connsiteX2324" fmla="*/ 4010703 w 8023328"/>
              <a:gd name="connsiteY2324" fmla="*/ 782507 h 2380521"/>
              <a:gd name="connsiteX2325" fmla="*/ 3939871 w 8023328"/>
              <a:gd name="connsiteY2325" fmla="*/ 782507 h 2380521"/>
              <a:gd name="connsiteX2326" fmla="*/ 3952268 w 8023328"/>
              <a:gd name="connsiteY2326" fmla="*/ 794904 h 2380521"/>
              <a:gd name="connsiteX2327" fmla="*/ 3939871 w 8023328"/>
              <a:gd name="connsiteY2327" fmla="*/ 808761 h 2380521"/>
              <a:gd name="connsiteX2328" fmla="*/ 3926015 w 8023328"/>
              <a:gd name="connsiteY2328" fmla="*/ 794904 h 2380521"/>
              <a:gd name="connsiteX2329" fmla="*/ 3939871 w 8023328"/>
              <a:gd name="connsiteY2329" fmla="*/ 782507 h 2380521"/>
              <a:gd name="connsiteX2330" fmla="*/ 3869042 w 8023328"/>
              <a:gd name="connsiteY2330" fmla="*/ 782507 h 2380521"/>
              <a:gd name="connsiteX2331" fmla="*/ 3881439 w 8023328"/>
              <a:gd name="connsiteY2331" fmla="*/ 794904 h 2380521"/>
              <a:gd name="connsiteX2332" fmla="*/ 3869042 w 8023328"/>
              <a:gd name="connsiteY2332" fmla="*/ 808761 h 2380521"/>
              <a:gd name="connsiteX2333" fmla="*/ 3855186 w 8023328"/>
              <a:gd name="connsiteY2333" fmla="*/ 794904 h 2380521"/>
              <a:gd name="connsiteX2334" fmla="*/ 3869042 w 8023328"/>
              <a:gd name="connsiteY2334" fmla="*/ 782507 h 2380521"/>
              <a:gd name="connsiteX2335" fmla="*/ 3796752 w 8023328"/>
              <a:gd name="connsiteY2335" fmla="*/ 782507 h 2380521"/>
              <a:gd name="connsiteX2336" fmla="*/ 3810608 w 8023328"/>
              <a:gd name="connsiteY2336" fmla="*/ 796363 h 2380521"/>
              <a:gd name="connsiteX2337" fmla="*/ 3796752 w 8023328"/>
              <a:gd name="connsiteY2337" fmla="*/ 808761 h 2380521"/>
              <a:gd name="connsiteX2338" fmla="*/ 3784355 w 8023328"/>
              <a:gd name="connsiteY2338" fmla="*/ 796363 h 2380521"/>
              <a:gd name="connsiteX2339" fmla="*/ 3796752 w 8023328"/>
              <a:gd name="connsiteY2339" fmla="*/ 782507 h 2380521"/>
              <a:gd name="connsiteX2340" fmla="*/ 3725922 w 8023328"/>
              <a:gd name="connsiteY2340" fmla="*/ 782507 h 2380521"/>
              <a:gd name="connsiteX2341" fmla="*/ 3739778 w 8023328"/>
              <a:gd name="connsiteY2341" fmla="*/ 796363 h 2380521"/>
              <a:gd name="connsiteX2342" fmla="*/ 3725922 w 8023328"/>
              <a:gd name="connsiteY2342" fmla="*/ 808761 h 2380521"/>
              <a:gd name="connsiteX2343" fmla="*/ 3713525 w 8023328"/>
              <a:gd name="connsiteY2343" fmla="*/ 796363 h 2380521"/>
              <a:gd name="connsiteX2344" fmla="*/ 3725922 w 8023328"/>
              <a:gd name="connsiteY2344" fmla="*/ 782507 h 2380521"/>
              <a:gd name="connsiteX2345" fmla="*/ 3655091 w 8023328"/>
              <a:gd name="connsiteY2345" fmla="*/ 782507 h 2380521"/>
              <a:gd name="connsiteX2346" fmla="*/ 3668947 w 8023328"/>
              <a:gd name="connsiteY2346" fmla="*/ 796363 h 2380521"/>
              <a:gd name="connsiteX2347" fmla="*/ 3655091 w 8023328"/>
              <a:gd name="connsiteY2347" fmla="*/ 808761 h 2380521"/>
              <a:gd name="connsiteX2348" fmla="*/ 3642694 w 8023328"/>
              <a:gd name="connsiteY2348" fmla="*/ 796363 h 2380521"/>
              <a:gd name="connsiteX2349" fmla="*/ 3655091 w 8023328"/>
              <a:gd name="connsiteY2349" fmla="*/ 782507 h 2380521"/>
              <a:gd name="connsiteX2350" fmla="*/ 3583280 w 8023328"/>
              <a:gd name="connsiteY2350" fmla="*/ 782507 h 2380521"/>
              <a:gd name="connsiteX2351" fmla="*/ 3598069 w 8023328"/>
              <a:gd name="connsiteY2351" fmla="*/ 796363 h 2380521"/>
              <a:gd name="connsiteX2352" fmla="*/ 3583280 w 8023328"/>
              <a:gd name="connsiteY2352" fmla="*/ 808761 h 2380521"/>
              <a:gd name="connsiteX2353" fmla="*/ 3568491 w 8023328"/>
              <a:gd name="connsiteY2353" fmla="*/ 796363 h 2380521"/>
              <a:gd name="connsiteX2354" fmla="*/ 3583280 w 8023328"/>
              <a:gd name="connsiteY2354" fmla="*/ 782507 h 2380521"/>
              <a:gd name="connsiteX2355" fmla="*/ 3512449 w 8023328"/>
              <a:gd name="connsiteY2355" fmla="*/ 782507 h 2380521"/>
              <a:gd name="connsiteX2356" fmla="*/ 3527237 w 8023328"/>
              <a:gd name="connsiteY2356" fmla="*/ 796363 h 2380521"/>
              <a:gd name="connsiteX2357" fmla="*/ 3512449 w 8023328"/>
              <a:gd name="connsiteY2357" fmla="*/ 808761 h 2380521"/>
              <a:gd name="connsiteX2358" fmla="*/ 3497661 w 8023328"/>
              <a:gd name="connsiteY2358" fmla="*/ 796363 h 2380521"/>
              <a:gd name="connsiteX2359" fmla="*/ 3512449 w 8023328"/>
              <a:gd name="connsiteY2359" fmla="*/ 782507 h 2380521"/>
              <a:gd name="connsiteX2360" fmla="*/ 3441619 w 8023328"/>
              <a:gd name="connsiteY2360" fmla="*/ 782507 h 2380521"/>
              <a:gd name="connsiteX2361" fmla="*/ 3456408 w 8023328"/>
              <a:gd name="connsiteY2361" fmla="*/ 796363 h 2380521"/>
              <a:gd name="connsiteX2362" fmla="*/ 3441619 w 8023328"/>
              <a:gd name="connsiteY2362" fmla="*/ 808761 h 2380521"/>
              <a:gd name="connsiteX2363" fmla="*/ 3426830 w 8023328"/>
              <a:gd name="connsiteY2363" fmla="*/ 796363 h 2380521"/>
              <a:gd name="connsiteX2364" fmla="*/ 3441619 w 8023328"/>
              <a:gd name="connsiteY2364" fmla="*/ 782507 h 2380521"/>
              <a:gd name="connsiteX2365" fmla="*/ 3369857 w 8023328"/>
              <a:gd name="connsiteY2365" fmla="*/ 782507 h 2380521"/>
              <a:gd name="connsiteX2366" fmla="*/ 3382254 w 8023328"/>
              <a:gd name="connsiteY2366" fmla="*/ 796363 h 2380521"/>
              <a:gd name="connsiteX2367" fmla="*/ 3369857 w 8023328"/>
              <a:gd name="connsiteY2367" fmla="*/ 808761 h 2380521"/>
              <a:gd name="connsiteX2368" fmla="*/ 3356001 w 8023328"/>
              <a:gd name="connsiteY2368" fmla="*/ 796363 h 2380521"/>
              <a:gd name="connsiteX2369" fmla="*/ 3369857 w 8023328"/>
              <a:gd name="connsiteY2369" fmla="*/ 782507 h 2380521"/>
              <a:gd name="connsiteX2370" fmla="*/ 3299083 w 8023328"/>
              <a:gd name="connsiteY2370" fmla="*/ 782507 h 2380521"/>
              <a:gd name="connsiteX2371" fmla="*/ 3311480 w 8023328"/>
              <a:gd name="connsiteY2371" fmla="*/ 796363 h 2380521"/>
              <a:gd name="connsiteX2372" fmla="*/ 3299083 w 8023328"/>
              <a:gd name="connsiteY2372" fmla="*/ 808761 h 2380521"/>
              <a:gd name="connsiteX2373" fmla="*/ 3285229 w 8023328"/>
              <a:gd name="connsiteY2373" fmla="*/ 796363 h 2380521"/>
              <a:gd name="connsiteX2374" fmla="*/ 3299083 w 8023328"/>
              <a:gd name="connsiteY2374" fmla="*/ 782507 h 2380521"/>
              <a:gd name="connsiteX2375" fmla="*/ 3228250 w 8023328"/>
              <a:gd name="connsiteY2375" fmla="*/ 782507 h 2380521"/>
              <a:gd name="connsiteX2376" fmla="*/ 3240649 w 8023328"/>
              <a:gd name="connsiteY2376" fmla="*/ 796363 h 2380521"/>
              <a:gd name="connsiteX2377" fmla="*/ 3228250 w 8023328"/>
              <a:gd name="connsiteY2377" fmla="*/ 808761 h 2380521"/>
              <a:gd name="connsiteX2378" fmla="*/ 3214395 w 8023328"/>
              <a:gd name="connsiteY2378" fmla="*/ 796363 h 2380521"/>
              <a:gd name="connsiteX2379" fmla="*/ 3228250 w 8023328"/>
              <a:gd name="connsiteY2379" fmla="*/ 782507 h 2380521"/>
              <a:gd name="connsiteX2380" fmla="*/ 3152591 w 8023328"/>
              <a:gd name="connsiteY2380" fmla="*/ 782507 h 2380521"/>
              <a:gd name="connsiteX2381" fmla="*/ 3166447 w 8023328"/>
              <a:gd name="connsiteY2381" fmla="*/ 796363 h 2380521"/>
              <a:gd name="connsiteX2382" fmla="*/ 3152591 w 8023328"/>
              <a:gd name="connsiteY2382" fmla="*/ 808761 h 2380521"/>
              <a:gd name="connsiteX2383" fmla="*/ 3140193 w 8023328"/>
              <a:gd name="connsiteY2383" fmla="*/ 796363 h 2380521"/>
              <a:gd name="connsiteX2384" fmla="*/ 3152591 w 8023328"/>
              <a:gd name="connsiteY2384" fmla="*/ 782507 h 2380521"/>
              <a:gd name="connsiteX2385" fmla="*/ 1226672 w 8023328"/>
              <a:gd name="connsiteY2385" fmla="*/ 782507 h 2380521"/>
              <a:gd name="connsiteX2386" fmla="*/ 1240529 w 8023328"/>
              <a:gd name="connsiteY2386" fmla="*/ 796926 h 2380521"/>
              <a:gd name="connsiteX2387" fmla="*/ 1226672 w 8023328"/>
              <a:gd name="connsiteY2387" fmla="*/ 812105 h 2380521"/>
              <a:gd name="connsiteX2388" fmla="*/ 1214283 w 8023328"/>
              <a:gd name="connsiteY2388" fmla="*/ 796926 h 2380521"/>
              <a:gd name="connsiteX2389" fmla="*/ 1226672 w 8023328"/>
              <a:gd name="connsiteY2389" fmla="*/ 782507 h 2380521"/>
              <a:gd name="connsiteX2390" fmla="*/ 1154869 w 8023328"/>
              <a:gd name="connsiteY2390" fmla="*/ 782507 h 2380521"/>
              <a:gd name="connsiteX2391" fmla="*/ 1169658 w 8023328"/>
              <a:gd name="connsiteY2391" fmla="*/ 796926 h 2380521"/>
              <a:gd name="connsiteX2392" fmla="*/ 1154869 w 8023328"/>
              <a:gd name="connsiteY2392" fmla="*/ 812105 h 2380521"/>
              <a:gd name="connsiteX2393" fmla="*/ 1140080 w 8023328"/>
              <a:gd name="connsiteY2393" fmla="*/ 796926 h 2380521"/>
              <a:gd name="connsiteX2394" fmla="*/ 1154869 w 8023328"/>
              <a:gd name="connsiteY2394" fmla="*/ 782507 h 2380521"/>
              <a:gd name="connsiteX2395" fmla="*/ 1084040 w 8023328"/>
              <a:gd name="connsiteY2395" fmla="*/ 782507 h 2380521"/>
              <a:gd name="connsiteX2396" fmla="*/ 1098826 w 8023328"/>
              <a:gd name="connsiteY2396" fmla="*/ 796926 h 2380521"/>
              <a:gd name="connsiteX2397" fmla="*/ 1084040 w 8023328"/>
              <a:gd name="connsiteY2397" fmla="*/ 812105 h 2380521"/>
              <a:gd name="connsiteX2398" fmla="*/ 1069250 w 8023328"/>
              <a:gd name="connsiteY2398" fmla="*/ 796926 h 2380521"/>
              <a:gd name="connsiteX2399" fmla="*/ 1084040 w 8023328"/>
              <a:gd name="connsiteY2399" fmla="*/ 782507 h 2380521"/>
              <a:gd name="connsiteX2400" fmla="*/ 1013594 w 8023328"/>
              <a:gd name="connsiteY2400" fmla="*/ 782507 h 2380521"/>
              <a:gd name="connsiteX2401" fmla="*/ 1028015 w 8023328"/>
              <a:gd name="connsiteY2401" fmla="*/ 796926 h 2380521"/>
              <a:gd name="connsiteX2402" fmla="*/ 1013594 w 8023328"/>
              <a:gd name="connsiteY2402" fmla="*/ 812105 h 2380521"/>
              <a:gd name="connsiteX2403" fmla="*/ 998417 w 8023328"/>
              <a:gd name="connsiteY2403" fmla="*/ 796926 h 2380521"/>
              <a:gd name="connsiteX2404" fmla="*/ 1013594 w 8023328"/>
              <a:gd name="connsiteY2404" fmla="*/ 782507 h 2380521"/>
              <a:gd name="connsiteX2405" fmla="*/ 941447 w 8023328"/>
              <a:gd name="connsiteY2405" fmla="*/ 782507 h 2380521"/>
              <a:gd name="connsiteX2406" fmla="*/ 953844 w 8023328"/>
              <a:gd name="connsiteY2406" fmla="*/ 796926 h 2380521"/>
              <a:gd name="connsiteX2407" fmla="*/ 941447 w 8023328"/>
              <a:gd name="connsiteY2407" fmla="*/ 812105 h 2380521"/>
              <a:gd name="connsiteX2408" fmla="*/ 927591 w 8023328"/>
              <a:gd name="connsiteY2408" fmla="*/ 796926 h 2380521"/>
              <a:gd name="connsiteX2409" fmla="*/ 941447 w 8023328"/>
              <a:gd name="connsiteY2409" fmla="*/ 782507 h 2380521"/>
              <a:gd name="connsiteX2410" fmla="*/ 870615 w 8023328"/>
              <a:gd name="connsiteY2410" fmla="*/ 782507 h 2380521"/>
              <a:gd name="connsiteX2411" fmla="*/ 883013 w 8023328"/>
              <a:gd name="connsiteY2411" fmla="*/ 796926 h 2380521"/>
              <a:gd name="connsiteX2412" fmla="*/ 870615 w 8023328"/>
              <a:gd name="connsiteY2412" fmla="*/ 812105 h 2380521"/>
              <a:gd name="connsiteX2413" fmla="*/ 856759 w 8023328"/>
              <a:gd name="connsiteY2413" fmla="*/ 796926 h 2380521"/>
              <a:gd name="connsiteX2414" fmla="*/ 870615 w 8023328"/>
              <a:gd name="connsiteY2414" fmla="*/ 782507 h 2380521"/>
              <a:gd name="connsiteX2415" fmla="*/ 799784 w 8023328"/>
              <a:gd name="connsiteY2415" fmla="*/ 782507 h 2380521"/>
              <a:gd name="connsiteX2416" fmla="*/ 812183 w 8023328"/>
              <a:gd name="connsiteY2416" fmla="*/ 796926 h 2380521"/>
              <a:gd name="connsiteX2417" fmla="*/ 799784 w 8023328"/>
              <a:gd name="connsiteY2417" fmla="*/ 812105 h 2380521"/>
              <a:gd name="connsiteX2418" fmla="*/ 785929 w 8023328"/>
              <a:gd name="connsiteY2418" fmla="*/ 796926 h 2380521"/>
              <a:gd name="connsiteX2419" fmla="*/ 799784 w 8023328"/>
              <a:gd name="connsiteY2419" fmla="*/ 782507 h 2380521"/>
              <a:gd name="connsiteX2420" fmla="*/ 724123 w 8023328"/>
              <a:gd name="connsiteY2420" fmla="*/ 782507 h 2380521"/>
              <a:gd name="connsiteX2421" fmla="*/ 737981 w 8023328"/>
              <a:gd name="connsiteY2421" fmla="*/ 796926 h 2380521"/>
              <a:gd name="connsiteX2422" fmla="*/ 724123 w 8023328"/>
              <a:gd name="connsiteY2422" fmla="*/ 812105 h 2380521"/>
              <a:gd name="connsiteX2423" fmla="*/ 711726 w 8023328"/>
              <a:gd name="connsiteY2423" fmla="*/ 796926 h 2380521"/>
              <a:gd name="connsiteX2424" fmla="*/ 724123 w 8023328"/>
              <a:gd name="connsiteY2424" fmla="*/ 782507 h 2380521"/>
              <a:gd name="connsiteX2425" fmla="*/ 653293 w 8023328"/>
              <a:gd name="connsiteY2425" fmla="*/ 782507 h 2380521"/>
              <a:gd name="connsiteX2426" fmla="*/ 667149 w 8023328"/>
              <a:gd name="connsiteY2426" fmla="*/ 796926 h 2380521"/>
              <a:gd name="connsiteX2427" fmla="*/ 653293 w 8023328"/>
              <a:gd name="connsiteY2427" fmla="*/ 812105 h 2380521"/>
              <a:gd name="connsiteX2428" fmla="*/ 640896 w 8023328"/>
              <a:gd name="connsiteY2428" fmla="*/ 796926 h 2380521"/>
              <a:gd name="connsiteX2429" fmla="*/ 653293 w 8023328"/>
              <a:gd name="connsiteY2429" fmla="*/ 782507 h 2380521"/>
              <a:gd name="connsiteX2430" fmla="*/ 584855 w 8023328"/>
              <a:gd name="connsiteY2430" fmla="*/ 782507 h 2380521"/>
              <a:gd name="connsiteX2431" fmla="*/ 599643 w 8023328"/>
              <a:gd name="connsiteY2431" fmla="*/ 796926 h 2380521"/>
              <a:gd name="connsiteX2432" fmla="*/ 584855 w 8023328"/>
              <a:gd name="connsiteY2432" fmla="*/ 812105 h 2380521"/>
              <a:gd name="connsiteX2433" fmla="*/ 570066 w 8023328"/>
              <a:gd name="connsiteY2433" fmla="*/ 796926 h 2380521"/>
              <a:gd name="connsiteX2434" fmla="*/ 584855 w 8023328"/>
              <a:gd name="connsiteY2434" fmla="*/ 782507 h 2380521"/>
              <a:gd name="connsiteX2435" fmla="*/ 513654 w 8023328"/>
              <a:gd name="connsiteY2435" fmla="*/ 782507 h 2380521"/>
              <a:gd name="connsiteX2436" fmla="*/ 528831 w 8023328"/>
              <a:gd name="connsiteY2436" fmla="*/ 796926 h 2380521"/>
              <a:gd name="connsiteX2437" fmla="*/ 513654 w 8023328"/>
              <a:gd name="connsiteY2437" fmla="*/ 812105 h 2380521"/>
              <a:gd name="connsiteX2438" fmla="*/ 499235 w 8023328"/>
              <a:gd name="connsiteY2438" fmla="*/ 796926 h 2380521"/>
              <a:gd name="connsiteX2439" fmla="*/ 513654 w 8023328"/>
              <a:gd name="connsiteY2439" fmla="*/ 782507 h 2380521"/>
              <a:gd name="connsiteX2440" fmla="*/ 439821 w 8023328"/>
              <a:gd name="connsiteY2440" fmla="*/ 782507 h 2380521"/>
              <a:gd name="connsiteX2441" fmla="*/ 454611 w 8023328"/>
              <a:gd name="connsiteY2441" fmla="*/ 796926 h 2380521"/>
              <a:gd name="connsiteX2442" fmla="*/ 439821 w 8023328"/>
              <a:gd name="connsiteY2442" fmla="*/ 812105 h 2380521"/>
              <a:gd name="connsiteX2443" fmla="*/ 425033 w 8023328"/>
              <a:gd name="connsiteY2443" fmla="*/ 796926 h 2380521"/>
              <a:gd name="connsiteX2444" fmla="*/ 439821 w 8023328"/>
              <a:gd name="connsiteY2444" fmla="*/ 782507 h 2380521"/>
              <a:gd name="connsiteX2445" fmla="*/ 4439056 w 8023328"/>
              <a:gd name="connsiteY2445" fmla="*/ 711678 h 2380521"/>
              <a:gd name="connsiteX2446" fmla="*/ 4451453 w 8023328"/>
              <a:gd name="connsiteY2446" fmla="*/ 724075 h 2380521"/>
              <a:gd name="connsiteX2447" fmla="*/ 4439056 w 8023328"/>
              <a:gd name="connsiteY2447" fmla="*/ 737932 h 2380521"/>
              <a:gd name="connsiteX2448" fmla="*/ 4425200 w 8023328"/>
              <a:gd name="connsiteY2448" fmla="*/ 724075 h 2380521"/>
              <a:gd name="connsiteX2449" fmla="*/ 4439056 w 8023328"/>
              <a:gd name="connsiteY2449" fmla="*/ 711678 h 2380521"/>
              <a:gd name="connsiteX2450" fmla="*/ 4366768 w 8023328"/>
              <a:gd name="connsiteY2450" fmla="*/ 711678 h 2380521"/>
              <a:gd name="connsiteX2451" fmla="*/ 4380624 w 8023328"/>
              <a:gd name="connsiteY2451" fmla="*/ 724075 h 2380521"/>
              <a:gd name="connsiteX2452" fmla="*/ 4366768 w 8023328"/>
              <a:gd name="connsiteY2452" fmla="*/ 737932 h 2380521"/>
              <a:gd name="connsiteX2453" fmla="*/ 4354371 w 8023328"/>
              <a:gd name="connsiteY2453" fmla="*/ 724075 h 2380521"/>
              <a:gd name="connsiteX2454" fmla="*/ 4366768 w 8023328"/>
              <a:gd name="connsiteY2454" fmla="*/ 711678 h 2380521"/>
              <a:gd name="connsiteX2455" fmla="*/ 4295937 w 8023328"/>
              <a:gd name="connsiteY2455" fmla="*/ 711678 h 2380521"/>
              <a:gd name="connsiteX2456" fmla="*/ 4309793 w 8023328"/>
              <a:gd name="connsiteY2456" fmla="*/ 724075 h 2380521"/>
              <a:gd name="connsiteX2457" fmla="*/ 4295937 w 8023328"/>
              <a:gd name="connsiteY2457" fmla="*/ 737932 h 2380521"/>
              <a:gd name="connsiteX2458" fmla="*/ 4283540 w 8023328"/>
              <a:gd name="connsiteY2458" fmla="*/ 724075 h 2380521"/>
              <a:gd name="connsiteX2459" fmla="*/ 4295937 w 8023328"/>
              <a:gd name="connsiteY2459" fmla="*/ 711678 h 2380521"/>
              <a:gd name="connsiteX2460" fmla="*/ 4225107 w 8023328"/>
              <a:gd name="connsiteY2460" fmla="*/ 711678 h 2380521"/>
              <a:gd name="connsiteX2461" fmla="*/ 4238963 w 8023328"/>
              <a:gd name="connsiteY2461" fmla="*/ 724075 h 2380521"/>
              <a:gd name="connsiteX2462" fmla="*/ 4225107 w 8023328"/>
              <a:gd name="connsiteY2462" fmla="*/ 737932 h 2380521"/>
              <a:gd name="connsiteX2463" fmla="*/ 4212710 w 8023328"/>
              <a:gd name="connsiteY2463" fmla="*/ 724075 h 2380521"/>
              <a:gd name="connsiteX2464" fmla="*/ 4225107 w 8023328"/>
              <a:gd name="connsiteY2464" fmla="*/ 711678 h 2380521"/>
              <a:gd name="connsiteX2465" fmla="*/ 4153295 w 8023328"/>
              <a:gd name="connsiteY2465" fmla="*/ 711678 h 2380521"/>
              <a:gd name="connsiteX2466" fmla="*/ 4168083 w 8023328"/>
              <a:gd name="connsiteY2466" fmla="*/ 724075 h 2380521"/>
              <a:gd name="connsiteX2467" fmla="*/ 4153295 w 8023328"/>
              <a:gd name="connsiteY2467" fmla="*/ 737932 h 2380521"/>
              <a:gd name="connsiteX2468" fmla="*/ 4138507 w 8023328"/>
              <a:gd name="connsiteY2468" fmla="*/ 724075 h 2380521"/>
              <a:gd name="connsiteX2469" fmla="*/ 4153295 w 8023328"/>
              <a:gd name="connsiteY2469" fmla="*/ 711678 h 2380521"/>
              <a:gd name="connsiteX2470" fmla="*/ 4082465 w 8023328"/>
              <a:gd name="connsiteY2470" fmla="*/ 711678 h 2380521"/>
              <a:gd name="connsiteX2471" fmla="*/ 4097254 w 8023328"/>
              <a:gd name="connsiteY2471" fmla="*/ 724075 h 2380521"/>
              <a:gd name="connsiteX2472" fmla="*/ 4082465 w 8023328"/>
              <a:gd name="connsiteY2472" fmla="*/ 737932 h 2380521"/>
              <a:gd name="connsiteX2473" fmla="*/ 4067676 w 8023328"/>
              <a:gd name="connsiteY2473" fmla="*/ 724075 h 2380521"/>
              <a:gd name="connsiteX2474" fmla="*/ 4082465 w 8023328"/>
              <a:gd name="connsiteY2474" fmla="*/ 711678 h 2380521"/>
              <a:gd name="connsiteX2475" fmla="*/ 4010703 w 8023328"/>
              <a:gd name="connsiteY2475" fmla="*/ 711678 h 2380521"/>
              <a:gd name="connsiteX2476" fmla="*/ 4023100 w 8023328"/>
              <a:gd name="connsiteY2476" fmla="*/ 724075 h 2380521"/>
              <a:gd name="connsiteX2477" fmla="*/ 4010703 w 8023328"/>
              <a:gd name="connsiteY2477" fmla="*/ 737932 h 2380521"/>
              <a:gd name="connsiteX2478" fmla="*/ 3996847 w 8023328"/>
              <a:gd name="connsiteY2478" fmla="*/ 724075 h 2380521"/>
              <a:gd name="connsiteX2479" fmla="*/ 4010703 w 8023328"/>
              <a:gd name="connsiteY2479" fmla="*/ 711678 h 2380521"/>
              <a:gd name="connsiteX2480" fmla="*/ 3939871 w 8023328"/>
              <a:gd name="connsiteY2480" fmla="*/ 711678 h 2380521"/>
              <a:gd name="connsiteX2481" fmla="*/ 3952268 w 8023328"/>
              <a:gd name="connsiteY2481" fmla="*/ 724075 h 2380521"/>
              <a:gd name="connsiteX2482" fmla="*/ 3939871 w 8023328"/>
              <a:gd name="connsiteY2482" fmla="*/ 737932 h 2380521"/>
              <a:gd name="connsiteX2483" fmla="*/ 3926015 w 8023328"/>
              <a:gd name="connsiteY2483" fmla="*/ 724075 h 2380521"/>
              <a:gd name="connsiteX2484" fmla="*/ 3939871 w 8023328"/>
              <a:gd name="connsiteY2484" fmla="*/ 711678 h 2380521"/>
              <a:gd name="connsiteX2485" fmla="*/ 3869042 w 8023328"/>
              <a:gd name="connsiteY2485" fmla="*/ 711678 h 2380521"/>
              <a:gd name="connsiteX2486" fmla="*/ 3881439 w 8023328"/>
              <a:gd name="connsiteY2486" fmla="*/ 724075 h 2380521"/>
              <a:gd name="connsiteX2487" fmla="*/ 3869042 w 8023328"/>
              <a:gd name="connsiteY2487" fmla="*/ 737932 h 2380521"/>
              <a:gd name="connsiteX2488" fmla="*/ 3855186 w 8023328"/>
              <a:gd name="connsiteY2488" fmla="*/ 724075 h 2380521"/>
              <a:gd name="connsiteX2489" fmla="*/ 3869042 w 8023328"/>
              <a:gd name="connsiteY2489" fmla="*/ 711678 h 2380521"/>
              <a:gd name="connsiteX2490" fmla="*/ 3796752 w 8023328"/>
              <a:gd name="connsiteY2490" fmla="*/ 711678 h 2380521"/>
              <a:gd name="connsiteX2491" fmla="*/ 3810608 w 8023328"/>
              <a:gd name="connsiteY2491" fmla="*/ 724075 h 2380521"/>
              <a:gd name="connsiteX2492" fmla="*/ 3796752 w 8023328"/>
              <a:gd name="connsiteY2492" fmla="*/ 737932 h 2380521"/>
              <a:gd name="connsiteX2493" fmla="*/ 3784355 w 8023328"/>
              <a:gd name="connsiteY2493" fmla="*/ 724075 h 2380521"/>
              <a:gd name="connsiteX2494" fmla="*/ 3796752 w 8023328"/>
              <a:gd name="connsiteY2494" fmla="*/ 711678 h 2380521"/>
              <a:gd name="connsiteX2495" fmla="*/ 3725922 w 8023328"/>
              <a:gd name="connsiteY2495" fmla="*/ 711678 h 2380521"/>
              <a:gd name="connsiteX2496" fmla="*/ 3739778 w 8023328"/>
              <a:gd name="connsiteY2496" fmla="*/ 724075 h 2380521"/>
              <a:gd name="connsiteX2497" fmla="*/ 3725922 w 8023328"/>
              <a:gd name="connsiteY2497" fmla="*/ 737932 h 2380521"/>
              <a:gd name="connsiteX2498" fmla="*/ 3713525 w 8023328"/>
              <a:gd name="connsiteY2498" fmla="*/ 724075 h 2380521"/>
              <a:gd name="connsiteX2499" fmla="*/ 3725922 w 8023328"/>
              <a:gd name="connsiteY2499" fmla="*/ 711678 h 2380521"/>
              <a:gd name="connsiteX2500" fmla="*/ 3655091 w 8023328"/>
              <a:gd name="connsiteY2500" fmla="*/ 711678 h 2380521"/>
              <a:gd name="connsiteX2501" fmla="*/ 3668947 w 8023328"/>
              <a:gd name="connsiteY2501" fmla="*/ 724075 h 2380521"/>
              <a:gd name="connsiteX2502" fmla="*/ 3655091 w 8023328"/>
              <a:gd name="connsiteY2502" fmla="*/ 737932 h 2380521"/>
              <a:gd name="connsiteX2503" fmla="*/ 3642694 w 8023328"/>
              <a:gd name="connsiteY2503" fmla="*/ 724075 h 2380521"/>
              <a:gd name="connsiteX2504" fmla="*/ 3655091 w 8023328"/>
              <a:gd name="connsiteY2504" fmla="*/ 711678 h 2380521"/>
              <a:gd name="connsiteX2505" fmla="*/ 3583280 w 8023328"/>
              <a:gd name="connsiteY2505" fmla="*/ 711678 h 2380521"/>
              <a:gd name="connsiteX2506" fmla="*/ 3598069 w 8023328"/>
              <a:gd name="connsiteY2506" fmla="*/ 724075 h 2380521"/>
              <a:gd name="connsiteX2507" fmla="*/ 3583280 w 8023328"/>
              <a:gd name="connsiteY2507" fmla="*/ 737932 h 2380521"/>
              <a:gd name="connsiteX2508" fmla="*/ 3568491 w 8023328"/>
              <a:gd name="connsiteY2508" fmla="*/ 724075 h 2380521"/>
              <a:gd name="connsiteX2509" fmla="*/ 3583280 w 8023328"/>
              <a:gd name="connsiteY2509" fmla="*/ 711678 h 2380521"/>
              <a:gd name="connsiteX2510" fmla="*/ 3512449 w 8023328"/>
              <a:gd name="connsiteY2510" fmla="*/ 711678 h 2380521"/>
              <a:gd name="connsiteX2511" fmla="*/ 3527237 w 8023328"/>
              <a:gd name="connsiteY2511" fmla="*/ 724075 h 2380521"/>
              <a:gd name="connsiteX2512" fmla="*/ 3512449 w 8023328"/>
              <a:gd name="connsiteY2512" fmla="*/ 737932 h 2380521"/>
              <a:gd name="connsiteX2513" fmla="*/ 3497661 w 8023328"/>
              <a:gd name="connsiteY2513" fmla="*/ 724075 h 2380521"/>
              <a:gd name="connsiteX2514" fmla="*/ 3512449 w 8023328"/>
              <a:gd name="connsiteY2514" fmla="*/ 711678 h 2380521"/>
              <a:gd name="connsiteX2515" fmla="*/ 3441619 w 8023328"/>
              <a:gd name="connsiteY2515" fmla="*/ 711678 h 2380521"/>
              <a:gd name="connsiteX2516" fmla="*/ 3456408 w 8023328"/>
              <a:gd name="connsiteY2516" fmla="*/ 724075 h 2380521"/>
              <a:gd name="connsiteX2517" fmla="*/ 3441619 w 8023328"/>
              <a:gd name="connsiteY2517" fmla="*/ 737932 h 2380521"/>
              <a:gd name="connsiteX2518" fmla="*/ 3426830 w 8023328"/>
              <a:gd name="connsiteY2518" fmla="*/ 724075 h 2380521"/>
              <a:gd name="connsiteX2519" fmla="*/ 3441619 w 8023328"/>
              <a:gd name="connsiteY2519" fmla="*/ 711678 h 2380521"/>
              <a:gd name="connsiteX2520" fmla="*/ 3369857 w 8023328"/>
              <a:gd name="connsiteY2520" fmla="*/ 711678 h 2380521"/>
              <a:gd name="connsiteX2521" fmla="*/ 3382254 w 8023328"/>
              <a:gd name="connsiteY2521" fmla="*/ 724075 h 2380521"/>
              <a:gd name="connsiteX2522" fmla="*/ 3369857 w 8023328"/>
              <a:gd name="connsiteY2522" fmla="*/ 737932 h 2380521"/>
              <a:gd name="connsiteX2523" fmla="*/ 3356001 w 8023328"/>
              <a:gd name="connsiteY2523" fmla="*/ 724075 h 2380521"/>
              <a:gd name="connsiteX2524" fmla="*/ 3369857 w 8023328"/>
              <a:gd name="connsiteY2524" fmla="*/ 711678 h 2380521"/>
              <a:gd name="connsiteX2525" fmla="*/ 3299086 w 8023328"/>
              <a:gd name="connsiteY2525" fmla="*/ 711678 h 2380521"/>
              <a:gd name="connsiteX2526" fmla="*/ 3311485 w 8023328"/>
              <a:gd name="connsiteY2526" fmla="*/ 724075 h 2380521"/>
              <a:gd name="connsiteX2527" fmla="*/ 3299086 w 8023328"/>
              <a:gd name="connsiteY2527" fmla="*/ 737932 h 2380521"/>
              <a:gd name="connsiteX2528" fmla="*/ 3285234 w 8023328"/>
              <a:gd name="connsiteY2528" fmla="*/ 724075 h 2380521"/>
              <a:gd name="connsiteX2529" fmla="*/ 3299086 w 8023328"/>
              <a:gd name="connsiteY2529" fmla="*/ 711678 h 2380521"/>
              <a:gd name="connsiteX2530" fmla="*/ 3228255 w 8023328"/>
              <a:gd name="connsiteY2530" fmla="*/ 711678 h 2380521"/>
              <a:gd name="connsiteX2531" fmla="*/ 3240654 w 8023328"/>
              <a:gd name="connsiteY2531" fmla="*/ 724075 h 2380521"/>
              <a:gd name="connsiteX2532" fmla="*/ 3228255 w 8023328"/>
              <a:gd name="connsiteY2532" fmla="*/ 737932 h 2380521"/>
              <a:gd name="connsiteX2533" fmla="*/ 3214398 w 8023328"/>
              <a:gd name="connsiteY2533" fmla="*/ 724075 h 2380521"/>
              <a:gd name="connsiteX2534" fmla="*/ 3228255 w 8023328"/>
              <a:gd name="connsiteY2534" fmla="*/ 711678 h 2380521"/>
              <a:gd name="connsiteX2535" fmla="*/ 3152594 w 8023328"/>
              <a:gd name="connsiteY2535" fmla="*/ 711678 h 2380521"/>
              <a:gd name="connsiteX2536" fmla="*/ 3166451 w 8023328"/>
              <a:gd name="connsiteY2536" fmla="*/ 724075 h 2380521"/>
              <a:gd name="connsiteX2537" fmla="*/ 3152594 w 8023328"/>
              <a:gd name="connsiteY2537" fmla="*/ 737932 h 2380521"/>
              <a:gd name="connsiteX2538" fmla="*/ 3140198 w 8023328"/>
              <a:gd name="connsiteY2538" fmla="*/ 725534 h 2380521"/>
              <a:gd name="connsiteX2539" fmla="*/ 3152594 w 8023328"/>
              <a:gd name="connsiteY2539" fmla="*/ 711678 h 2380521"/>
              <a:gd name="connsiteX2540" fmla="*/ 3081763 w 8023328"/>
              <a:gd name="connsiteY2540" fmla="*/ 711678 h 2380521"/>
              <a:gd name="connsiteX2541" fmla="*/ 3095617 w 8023328"/>
              <a:gd name="connsiteY2541" fmla="*/ 725534 h 2380521"/>
              <a:gd name="connsiteX2542" fmla="*/ 3081763 w 8023328"/>
              <a:gd name="connsiteY2542" fmla="*/ 737932 h 2380521"/>
              <a:gd name="connsiteX2543" fmla="*/ 3069364 w 8023328"/>
              <a:gd name="connsiteY2543" fmla="*/ 725534 h 2380521"/>
              <a:gd name="connsiteX2544" fmla="*/ 3081763 w 8023328"/>
              <a:gd name="connsiteY2544" fmla="*/ 711678 h 2380521"/>
              <a:gd name="connsiteX2545" fmla="*/ 3013707 w 8023328"/>
              <a:gd name="connsiteY2545" fmla="*/ 711678 h 2380521"/>
              <a:gd name="connsiteX2546" fmla="*/ 3028128 w 8023328"/>
              <a:gd name="connsiteY2546" fmla="*/ 725534 h 2380521"/>
              <a:gd name="connsiteX2547" fmla="*/ 3013707 w 8023328"/>
              <a:gd name="connsiteY2547" fmla="*/ 737932 h 2380521"/>
              <a:gd name="connsiteX2548" fmla="*/ 2998531 w 8023328"/>
              <a:gd name="connsiteY2548" fmla="*/ 725534 h 2380521"/>
              <a:gd name="connsiteX2549" fmla="*/ 3013707 w 8023328"/>
              <a:gd name="connsiteY2549" fmla="*/ 711678 h 2380521"/>
              <a:gd name="connsiteX2550" fmla="*/ 2942485 w 8023328"/>
              <a:gd name="connsiteY2550" fmla="*/ 711678 h 2380521"/>
              <a:gd name="connsiteX2551" fmla="*/ 2957280 w 8023328"/>
              <a:gd name="connsiteY2551" fmla="*/ 725534 h 2380521"/>
              <a:gd name="connsiteX2552" fmla="*/ 2942485 w 8023328"/>
              <a:gd name="connsiteY2552" fmla="*/ 737932 h 2380521"/>
              <a:gd name="connsiteX2553" fmla="*/ 2927700 w 8023328"/>
              <a:gd name="connsiteY2553" fmla="*/ 725534 h 2380521"/>
              <a:gd name="connsiteX2554" fmla="*/ 2942485 w 8023328"/>
              <a:gd name="connsiteY2554" fmla="*/ 711678 h 2380521"/>
              <a:gd name="connsiteX2555" fmla="*/ 1440620 w 8023328"/>
              <a:gd name="connsiteY2555" fmla="*/ 711678 h 2380521"/>
              <a:gd name="connsiteX2556" fmla="*/ 1453017 w 8023328"/>
              <a:gd name="connsiteY2556" fmla="*/ 726466 h 2380521"/>
              <a:gd name="connsiteX2557" fmla="*/ 1440620 w 8023328"/>
              <a:gd name="connsiteY2557" fmla="*/ 741255 h 2380521"/>
              <a:gd name="connsiteX2558" fmla="*/ 1426765 w 8023328"/>
              <a:gd name="connsiteY2558" fmla="*/ 726466 h 2380521"/>
              <a:gd name="connsiteX2559" fmla="*/ 1440620 w 8023328"/>
              <a:gd name="connsiteY2559" fmla="*/ 711678 h 2380521"/>
              <a:gd name="connsiteX2560" fmla="*/ 1368338 w 8023328"/>
              <a:gd name="connsiteY2560" fmla="*/ 711678 h 2380521"/>
              <a:gd name="connsiteX2561" fmla="*/ 1382190 w 8023328"/>
              <a:gd name="connsiteY2561" fmla="*/ 726466 h 2380521"/>
              <a:gd name="connsiteX2562" fmla="*/ 1368338 w 8023328"/>
              <a:gd name="connsiteY2562" fmla="*/ 741255 h 2380521"/>
              <a:gd name="connsiteX2563" fmla="*/ 1355939 w 8023328"/>
              <a:gd name="connsiteY2563" fmla="*/ 726466 h 2380521"/>
              <a:gd name="connsiteX2564" fmla="*/ 1368338 w 8023328"/>
              <a:gd name="connsiteY2564" fmla="*/ 711678 h 2380521"/>
              <a:gd name="connsiteX2565" fmla="*/ 1297509 w 8023328"/>
              <a:gd name="connsiteY2565" fmla="*/ 711678 h 2380521"/>
              <a:gd name="connsiteX2566" fmla="*/ 1311366 w 8023328"/>
              <a:gd name="connsiteY2566" fmla="*/ 726466 h 2380521"/>
              <a:gd name="connsiteX2567" fmla="*/ 1297509 w 8023328"/>
              <a:gd name="connsiteY2567" fmla="*/ 741255 h 2380521"/>
              <a:gd name="connsiteX2568" fmla="*/ 1285113 w 8023328"/>
              <a:gd name="connsiteY2568" fmla="*/ 726466 h 2380521"/>
              <a:gd name="connsiteX2569" fmla="*/ 1297509 w 8023328"/>
              <a:gd name="connsiteY2569" fmla="*/ 711678 h 2380521"/>
              <a:gd name="connsiteX2570" fmla="*/ 1226678 w 8023328"/>
              <a:gd name="connsiteY2570" fmla="*/ 711678 h 2380521"/>
              <a:gd name="connsiteX2571" fmla="*/ 1240535 w 8023328"/>
              <a:gd name="connsiteY2571" fmla="*/ 726466 h 2380521"/>
              <a:gd name="connsiteX2572" fmla="*/ 1226678 w 8023328"/>
              <a:gd name="connsiteY2572" fmla="*/ 741255 h 2380521"/>
              <a:gd name="connsiteX2573" fmla="*/ 1214288 w 8023328"/>
              <a:gd name="connsiteY2573" fmla="*/ 726466 h 2380521"/>
              <a:gd name="connsiteX2574" fmla="*/ 1226678 w 8023328"/>
              <a:gd name="connsiteY2574" fmla="*/ 711678 h 2380521"/>
              <a:gd name="connsiteX2575" fmla="*/ 1154874 w 8023328"/>
              <a:gd name="connsiteY2575" fmla="*/ 711678 h 2380521"/>
              <a:gd name="connsiteX2576" fmla="*/ 1169663 w 8023328"/>
              <a:gd name="connsiteY2576" fmla="*/ 726466 h 2380521"/>
              <a:gd name="connsiteX2577" fmla="*/ 1154874 w 8023328"/>
              <a:gd name="connsiteY2577" fmla="*/ 741255 h 2380521"/>
              <a:gd name="connsiteX2578" fmla="*/ 1140086 w 8023328"/>
              <a:gd name="connsiteY2578" fmla="*/ 726466 h 2380521"/>
              <a:gd name="connsiteX2579" fmla="*/ 1154874 w 8023328"/>
              <a:gd name="connsiteY2579" fmla="*/ 711678 h 2380521"/>
              <a:gd name="connsiteX2580" fmla="*/ 1084045 w 8023328"/>
              <a:gd name="connsiteY2580" fmla="*/ 711678 h 2380521"/>
              <a:gd name="connsiteX2581" fmla="*/ 1098833 w 8023328"/>
              <a:gd name="connsiteY2581" fmla="*/ 726466 h 2380521"/>
              <a:gd name="connsiteX2582" fmla="*/ 1084045 w 8023328"/>
              <a:gd name="connsiteY2582" fmla="*/ 741255 h 2380521"/>
              <a:gd name="connsiteX2583" fmla="*/ 1069255 w 8023328"/>
              <a:gd name="connsiteY2583" fmla="*/ 726466 h 2380521"/>
              <a:gd name="connsiteX2584" fmla="*/ 1084045 w 8023328"/>
              <a:gd name="connsiteY2584" fmla="*/ 711678 h 2380521"/>
              <a:gd name="connsiteX2585" fmla="*/ 1013599 w 8023328"/>
              <a:gd name="connsiteY2585" fmla="*/ 711678 h 2380521"/>
              <a:gd name="connsiteX2586" fmla="*/ 1028021 w 8023328"/>
              <a:gd name="connsiteY2586" fmla="*/ 726466 h 2380521"/>
              <a:gd name="connsiteX2587" fmla="*/ 1013599 w 8023328"/>
              <a:gd name="connsiteY2587" fmla="*/ 741255 h 2380521"/>
              <a:gd name="connsiteX2588" fmla="*/ 998423 w 8023328"/>
              <a:gd name="connsiteY2588" fmla="*/ 726466 h 2380521"/>
              <a:gd name="connsiteX2589" fmla="*/ 1013599 w 8023328"/>
              <a:gd name="connsiteY2589" fmla="*/ 711678 h 2380521"/>
              <a:gd name="connsiteX2590" fmla="*/ 941452 w 8023328"/>
              <a:gd name="connsiteY2590" fmla="*/ 711678 h 2380521"/>
              <a:gd name="connsiteX2591" fmla="*/ 953848 w 8023328"/>
              <a:gd name="connsiteY2591" fmla="*/ 726466 h 2380521"/>
              <a:gd name="connsiteX2592" fmla="*/ 941452 w 8023328"/>
              <a:gd name="connsiteY2592" fmla="*/ 741255 h 2380521"/>
              <a:gd name="connsiteX2593" fmla="*/ 927596 w 8023328"/>
              <a:gd name="connsiteY2593" fmla="*/ 726466 h 2380521"/>
              <a:gd name="connsiteX2594" fmla="*/ 941452 w 8023328"/>
              <a:gd name="connsiteY2594" fmla="*/ 711678 h 2380521"/>
              <a:gd name="connsiteX2595" fmla="*/ 870620 w 8023328"/>
              <a:gd name="connsiteY2595" fmla="*/ 711678 h 2380521"/>
              <a:gd name="connsiteX2596" fmla="*/ 883018 w 8023328"/>
              <a:gd name="connsiteY2596" fmla="*/ 726466 h 2380521"/>
              <a:gd name="connsiteX2597" fmla="*/ 870620 w 8023328"/>
              <a:gd name="connsiteY2597" fmla="*/ 741255 h 2380521"/>
              <a:gd name="connsiteX2598" fmla="*/ 856764 w 8023328"/>
              <a:gd name="connsiteY2598" fmla="*/ 726466 h 2380521"/>
              <a:gd name="connsiteX2599" fmla="*/ 870620 w 8023328"/>
              <a:gd name="connsiteY2599" fmla="*/ 711678 h 2380521"/>
              <a:gd name="connsiteX2600" fmla="*/ 798331 w 8023328"/>
              <a:gd name="connsiteY2600" fmla="*/ 711678 h 2380521"/>
              <a:gd name="connsiteX2601" fmla="*/ 812189 w 8023328"/>
              <a:gd name="connsiteY2601" fmla="*/ 726466 h 2380521"/>
              <a:gd name="connsiteX2602" fmla="*/ 798331 w 8023328"/>
              <a:gd name="connsiteY2602" fmla="*/ 741255 h 2380521"/>
              <a:gd name="connsiteX2603" fmla="*/ 785934 w 8023328"/>
              <a:gd name="connsiteY2603" fmla="*/ 726466 h 2380521"/>
              <a:gd name="connsiteX2604" fmla="*/ 798331 w 8023328"/>
              <a:gd name="connsiteY2604" fmla="*/ 711678 h 2380521"/>
              <a:gd name="connsiteX2605" fmla="*/ 724129 w 8023328"/>
              <a:gd name="connsiteY2605" fmla="*/ 711678 h 2380521"/>
              <a:gd name="connsiteX2606" fmla="*/ 737986 w 8023328"/>
              <a:gd name="connsiteY2606" fmla="*/ 726466 h 2380521"/>
              <a:gd name="connsiteX2607" fmla="*/ 724129 w 8023328"/>
              <a:gd name="connsiteY2607" fmla="*/ 741255 h 2380521"/>
              <a:gd name="connsiteX2608" fmla="*/ 711732 w 8023328"/>
              <a:gd name="connsiteY2608" fmla="*/ 726466 h 2380521"/>
              <a:gd name="connsiteX2609" fmla="*/ 724129 w 8023328"/>
              <a:gd name="connsiteY2609" fmla="*/ 711678 h 2380521"/>
              <a:gd name="connsiteX2610" fmla="*/ 653298 w 8023328"/>
              <a:gd name="connsiteY2610" fmla="*/ 711678 h 2380521"/>
              <a:gd name="connsiteX2611" fmla="*/ 667154 w 8023328"/>
              <a:gd name="connsiteY2611" fmla="*/ 726466 h 2380521"/>
              <a:gd name="connsiteX2612" fmla="*/ 653298 w 8023328"/>
              <a:gd name="connsiteY2612" fmla="*/ 741255 h 2380521"/>
              <a:gd name="connsiteX2613" fmla="*/ 640901 w 8023328"/>
              <a:gd name="connsiteY2613" fmla="*/ 726466 h 2380521"/>
              <a:gd name="connsiteX2614" fmla="*/ 653298 w 8023328"/>
              <a:gd name="connsiteY2614" fmla="*/ 711678 h 2380521"/>
              <a:gd name="connsiteX2615" fmla="*/ 584861 w 8023328"/>
              <a:gd name="connsiteY2615" fmla="*/ 711678 h 2380521"/>
              <a:gd name="connsiteX2616" fmla="*/ 599648 w 8023328"/>
              <a:gd name="connsiteY2616" fmla="*/ 726466 h 2380521"/>
              <a:gd name="connsiteX2617" fmla="*/ 584861 w 8023328"/>
              <a:gd name="connsiteY2617" fmla="*/ 741255 h 2380521"/>
              <a:gd name="connsiteX2618" fmla="*/ 570071 w 8023328"/>
              <a:gd name="connsiteY2618" fmla="*/ 726466 h 2380521"/>
              <a:gd name="connsiteX2619" fmla="*/ 584861 w 8023328"/>
              <a:gd name="connsiteY2619" fmla="*/ 711678 h 2380521"/>
              <a:gd name="connsiteX2620" fmla="*/ 513660 w 8023328"/>
              <a:gd name="connsiteY2620" fmla="*/ 711678 h 2380521"/>
              <a:gd name="connsiteX2621" fmla="*/ 528837 w 8023328"/>
              <a:gd name="connsiteY2621" fmla="*/ 726466 h 2380521"/>
              <a:gd name="connsiteX2622" fmla="*/ 513660 w 8023328"/>
              <a:gd name="connsiteY2622" fmla="*/ 741255 h 2380521"/>
              <a:gd name="connsiteX2623" fmla="*/ 499241 w 8023328"/>
              <a:gd name="connsiteY2623" fmla="*/ 726466 h 2380521"/>
              <a:gd name="connsiteX2624" fmla="*/ 513660 w 8023328"/>
              <a:gd name="connsiteY2624" fmla="*/ 711678 h 2380521"/>
              <a:gd name="connsiteX2625" fmla="*/ 439826 w 8023328"/>
              <a:gd name="connsiteY2625" fmla="*/ 711678 h 2380521"/>
              <a:gd name="connsiteX2626" fmla="*/ 454616 w 8023328"/>
              <a:gd name="connsiteY2626" fmla="*/ 726466 h 2380521"/>
              <a:gd name="connsiteX2627" fmla="*/ 439826 w 8023328"/>
              <a:gd name="connsiteY2627" fmla="*/ 741255 h 2380521"/>
              <a:gd name="connsiteX2628" fmla="*/ 425038 w 8023328"/>
              <a:gd name="connsiteY2628" fmla="*/ 726466 h 2380521"/>
              <a:gd name="connsiteX2629" fmla="*/ 439826 w 8023328"/>
              <a:gd name="connsiteY2629" fmla="*/ 711678 h 2380521"/>
              <a:gd name="connsiteX2630" fmla="*/ 368064 w 8023328"/>
              <a:gd name="connsiteY2630" fmla="*/ 711678 h 2380521"/>
              <a:gd name="connsiteX2631" fmla="*/ 380462 w 8023328"/>
              <a:gd name="connsiteY2631" fmla="*/ 726466 h 2380521"/>
              <a:gd name="connsiteX2632" fmla="*/ 368064 w 8023328"/>
              <a:gd name="connsiteY2632" fmla="*/ 741255 h 2380521"/>
              <a:gd name="connsiteX2633" fmla="*/ 354207 w 8023328"/>
              <a:gd name="connsiteY2633" fmla="*/ 726466 h 2380521"/>
              <a:gd name="connsiteX2634" fmla="*/ 368064 w 8023328"/>
              <a:gd name="connsiteY2634" fmla="*/ 711678 h 2380521"/>
              <a:gd name="connsiteX2635" fmla="*/ 297232 w 8023328"/>
              <a:gd name="connsiteY2635" fmla="*/ 711678 h 2380521"/>
              <a:gd name="connsiteX2636" fmla="*/ 309630 w 8023328"/>
              <a:gd name="connsiteY2636" fmla="*/ 726466 h 2380521"/>
              <a:gd name="connsiteX2637" fmla="*/ 297232 w 8023328"/>
              <a:gd name="connsiteY2637" fmla="*/ 741255 h 2380521"/>
              <a:gd name="connsiteX2638" fmla="*/ 283376 w 8023328"/>
              <a:gd name="connsiteY2638" fmla="*/ 726466 h 2380521"/>
              <a:gd name="connsiteX2639" fmla="*/ 297232 w 8023328"/>
              <a:gd name="connsiteY2639" fmla="*/ 711678 h 2380521"/>
              <a:gd name="connsiteX2640" fmla="*/ 226403 w 8023328"/>
              <a:gd name="connsiteY2640" fmla="*/ 711678 h 2380521"/>
              <a:gd name="connsiteX2641" fmla="*/ 238801 w 8023328"/>
              <a:gd name="connsiteY2641" fmla="*/ 726466 h 2380521"/>
              <a:gd name="connsiteX2642" fmla="*/ 226403 w 8023328"/>
              <a:gd name="connsiteY2642" fmla="*/ 741255 h 2380521"/>
              <a:gd name="connsiteX2643" fmla="*/ 212548 w 8023328"/>
              <a:gd name="connsiteY2643" fmla="*/ 726466 h 2380521"/>
              <a:gd name="connsiteX2644" fmla="*/ 226403 w 8023328"/>
              <a:gd name="connsiteY2644" fmla="*/ 711678 h 2380521"/>
              <a:gd name="connsiteX2645" fmla="*/ 154106 w 8023328"/>
              <a:gd name="connsiteY2645" fmla="*/ 711678 h 2380521"/>
              <a:gd name="connsiteX2646" fmla="*/ 167962 w 8023328"/>
              <a:gd name="connsiteY2646" fmla="*/ 726466 h 2380521"/>
              <a:gd name="connsiteX2647" fmla="*/ 154106 w 8023328"/>
              <a:gd name="connsiteY2647" fmla="*/ 741255 h 2380521"/>
              <a:gd name="connsiteX2648" fmla="*/ 141708 w 8023328"/>
              <a:gd name="connsiteY2648" fmla="*/ 726466 h 2380521"/>
              <a:gd name="connsiteX2649" fmla="*/ 154106 w 8023328"/>
              <a:gd name="connsiteY2649" fmla="*/ 711678 h 2380521"/>
              <a:gd name="connsiteX2650" fmla="*/ 4227498 w 8023328"/>
              <a:gd name="connsiteY2650" fmla="*/ 640846 h 2380521"/>
              <a:gd name="connsiteX2651" fmla="*/ 4242286 w 8023328"/>
              <a:gd name="connsiteY2651" fmla="*/ 653243 h 2380521"/>
              <a:gd name="connsiteX2652" fmla="*/ 4227498 w 8023328"/>
              <a:gd name="connsiteY2652" fmla="*/ 667100 h 2380521"/>
              <a:gd name="connsiteX2653" fmla="*/ 4212710 w 8023328"/>
              <a:gd name="connsiteY2653" fmla="*/ 653243 h 2380521"/>
              <a:gd name="connsiteX2654" fmla="*/ 4227498 w 8023328"/>
              <a:gd name="connsiteY2654" fmla="*/ 640846 h 2380521"/>
              <a:gd name="connsiteX2655" fmla="*/ 4153295 w 8023328"/>
              <a:gd name="connsiteY2655" fmla="*/ 640846 h 2380521"/>
              <a:gd name="connsiteX2656" fmla="*/ 4168083 w 8023328"/>
              <a:gd name="connsiteY2656" fmla="*/ 653243 h 2380521"/>
              <a:gd name="connsiteX2657" fmla="*/ 4153295 w 8023328"/>
              <a:gd name="connsiteY2657" fmla="*/ 667100 h 2380521"/>
              <a:gd name="connsiteX2658" fmla="*/ 4138507 w 8023328"/>
              <a:gd name="connsiteY2658" fmla="*/ 653243 h 2380521"/>
              <a:gd name="connsiteX2659" fmla="*/ 4153295 w 8023328"/>
              <a:gd name="connsiteY2659" fmla="*/ 640846 h 2380521"/>
              <a:gd name="connsiteX2660" fmla="*/ 4082465 w 8023328"/>
              <a:gd name="connsiteY2660" fmla="*/ 640846 h 2380521"/>
              <a:gd name="connsiteX2661" fmla="*/ 4097254 w 8023328"/>
              <a:gd name="connsiteY2661" fmla="*/ 653243 h 2380521"/>
              <a:gd name="connsiteX2662" fmla="*/ 4082465 w 8023328"/>
              <a:gd name="connsiteY2662" fmla="*/ 667100 h 2380521"/>
              <a:gd name="connsiteX2663" fmla="*/ 4067676 w 8023328"/>
              <a:gd name="connsiteY2663" fmla="*/ 653243 h 2380521"/>
              <a:gd name="connsiteX2664" fmla="*/ 4082465 w 8023328"/>
              <a:gd name="connsiteY2664" fmla="*/ 640846 h 2380521"/>
              <a:gd name="connsiteX2665" fmla="*/ 4010703 w 8023328"/>
              <a:gd name="connsiteY2665" fmla="*/ 640846 h 2380521"/>
              <a:gd name="connsiteX2666" fmla="*/ 4023100 w 8023328"/>
              <a:gd name="connsiteY2666" fmla="*/ 653243 h 2380521"/>
              <a:gd name="connsiteX2667" fmla="*/ 4010703 w 8023328"/>
              <a:gd name="connsiteY2667" fmla="*/ 667100 h 2380521"/>
              <a:gd name="connsiteX2668" fmla="*/ 3996847 w 8023328"/>
              <a:gd name="connsiteY2668" fmla="*/ 653243 h 2380521"/>
              <a:gd name="connsiteX2669" fmla="*/ 4010703 w 8023328"/>
              <a:gd name="connsiteY2669" fmla="*/ 640846 h 2380521"/>
              <a:gd name="connsiteX2670" fmla="*/ 3939871 w 8023328"/>
              <a:gd name="connsiteY2670" fmla="*/ 640846 h 2380521"/>
              <a:gd name="connsiteX2671" fmla="*/ 3952268 w 8023328"/>
              <a:gd name="connsiteY2671" fmla="*/ 653243 h 2380521"/>
              <a:gd name="connsiteX2672" fmla="*/ 3939871 w 8023328"/>
              <a:gd name="connsiteY2672" fmla="*/ 667100 h 2380521"/>
              <a:gd name="connsiteX2673" fmla="*/ 3926015 w 8023328"/>
              <a:gd name="connsiteY2673" fmla="*/ 653243 h 2380521"/>
              <a:gd name="connsiteX2674" fmla="*/ 3939871 w 8023328"/>
              <a:gd name="connsiteY2674" fmla="*/ 640846 h 2380521"/>
              <a:gd name="connsiteX2675" fmla="*/ 3869042 w 8023328"/>
              <a:gd name="connsiteY2675" fmla="*/ 640846 h 2380521"/>
              <a:gd name="connsiteX2676" fmla="*/ 3881439 w 8023328"/>
              <a:gd name="connsiteY2676" fmla="*/ 653243 h 2380521"/>
              <a:gd name="connsiteX2677" fmla="*/ 3869042 w 8023328"/>
              <a:gd name="connsiteY2677" fmla="*/ 667100 h 2380521"/>
              <a:gd name="connsiteX2678" fmla="*/ 3855186 w 8023328"/>
              <a:gd name="connsiteY2678" fmla="*/ 653243 h 2380521"/>
              <a:gd name="connsiteX2679" fmla="*/ 3869042 w 8023328"/>
              <a:gd name="connsiteY2679" fmla="*/ 640846 h 2380521"/>
              <a:gd name="connsiteX2680" fmla="*/ 3796752 w 8023328"/>
              <a:gd name="connsiteY2680" fmla="*/ 640846 h 2380521"/>
              <a:gd name="connsiteX2681" fmla="*/ 3810608 w 8023328"/>
              <a:gd name="connsiteY2681" fmla="*/ 653243 h 2380521"/>
              <a:gd name="connsiteX2682" fmla="*/ 3796752 w 8023328"/>
              <a:gd name="connsiteY2682" fmla="*/ 667100 h 2380521"/>
              <a:gd name="connsiteX2683" fmla="*/ 3784355 w 8023328"/>
              <a:gd name="connsiteY2683" fmla="*/ 653243 h 2380521"/>
              <a:gd name="connsiteX2684" fmla="*/ 3796752 w 8023328"/>
              <a:gd name="connsiteY2684" fmla="*/ 640846 h 2380521"/>
              <a:gd name="connsiteX2685" fmla="*/ 3725922 w 8023328"/>
              <a:gd name="connsiteY2685" fmla="*/ 640846 h 2380521"/>
              <a:gd name="connsiteX2686" fmla="*/ 3739778 w 8023328"/>
              <a:gd name="connsiteY2686" fmla="*/ 653243 h 2380521"/>
              <a:gd name="connsiteX2687" fmla="*/ 3725922 w 8023328"/>
              <a:gd name="connsiteY2687" fmla="*/ 667100 h 2380521"/>
              <a:gd name="connsiteX2688" fmla="*/ 3713525 w 8023328"/>
              <a:gd name="connsiteY2688" fmla="*/ 653243 h 2380521"/>
              <a:gd name="connsiteX2689" fmla="*/ 3725922 w 8023328"/>
              <a:gd name="connsiteY2689" fmla="*/ 640846 h 2380521"/>
              <a:gd name="connsiteX2690" fmla="*/ 3655091 w 8023328"/>
              <a:gd name="connsiteY2690" fmla="*/ 640846 h 2380521"/>
              <a:gd name="connsiteX2691" fmla="*/ 3668947 w 8023328"/>
              <a:gd name="connsiteY2691" fmla="*/ 653243 h 2380521"/>
              <a:gd name="connsiteX2692" fmla="*/ 3655091 w 8023328"/>
              <a:gd name="connsiteY2692" fmla="*/ 667100 h 2380521"/>
              <a:gd name="connsiteX2693" fmla="*/ 3642694 w 8023328"/>
              <a:gd name="connsiteY2693" fmla="*/ 653243 h 2380521"/>
              <a:gd name="connsiteX2694" fmla="*/ 3655091 w 8023328"/>
              <a:gd name="connsiteY2694" fmla="*/ 640846 h 2380521"/>
              <a:gd name="connsiteX2695" fmla="*/ 3583280 w 8023328"/>
              <a:gd name="connsiteY2695" fmla="*/ 640846 h 2380521"/>
              <a:gd name="connsiteX2696" fmla="*/ 3598069 w 8023328"/>
              <a:gd name="connsiteY2696" fmla="*/ 653243 h 2380521"/>
              <a:gd name="connsiteX2697" fmla="*/ 3583280 w 8023328"/>
              <a:gd name="connsiteY2697" fmla="*/ 667100 h 2380521"/>
              <a:gd name="connsiteX2698" fmla="*/ 3568491 w 8023328"/>
              <a:gd name="connsiteY2698" fmla="*/ 653243 h 2380521"/>
              <a:gd name="connsiteX2699" fmla="*/ 3583280 w 8023328"/>
              <a:gd name="connsiteY2699" fmla="*/ 640846 h 2380521"/>
              <a:gd name="connsiteX2700" fmla="*/ 3512449 w 8023328"/>
              <a:gd name="connsiteY2700" fmla="*/ 640846 h 2380521"/>
              <a:gd name="connsiteX2701" fmla="*/ 3527237 w 8023328"/>
              <a:gd name="connsiteY2701" fmla="*/ 653243 h 2380521"/>
              <a:gd name="connsiteX2702" fmla="*/ 3512449 w 8023328"/>
              <a:gd name="connsiteY2702" fmla="*/ 667100 h 2380521"/>
              <a:gd name="connsiteX2703" fmla="*/ 3497661 w 8023328"/>
              <a:gd name="connsiteY2703" fmla="*/ 653243 h 2380521"/>
              <a:gd name="connsiteX2704" fmla="*/ 3512449 w 8023328"/>
              <a:gd name="connsiteY2704" fmla="*/ 640846 h 2380521"/>
              <a:gd name="connsiteX2705" fmla="*/ 3441619 w 8023328"/>
              <a:gd name="connsiteY2705" fmla="*/ 640846 h 2380521"/>
              <a:gd name="connsiteX2706" fmla="*/ 3456408 w 8023328"/>
              <a:gd name="connsiteY2706" fmla="*/ 653243 h 2380521"/>
              <a:gd name="connsiteX2707" fmla="*/ 3441619 w 8023328"/>
              <a:gd name="connsiteY2707" fmla="*/ 667100 h 2380521"/>
              <a:gd name="connsiteX2708" fmla="*/ 3426830 w 8023328"/>
              <a:gd name="connsiteY2708" fmla="*/ 653243 h 2380521"/>
              <a:gd name="connsiteX2709" fmla="*/ 3441619 w 8023328"/>
              <a:gd name="connsiteY2709" fmla="*/ 640846 h 2380521"/>
              <a:gd name="connsiteX2710" fmla="*/ 3369857 w 8023328"/>
              <a:gd name="connsiteY2710" fmla="*/ 640846 h 2380521"/>
              <a:gd name="connsiteX2711" fmla="*/ 3382254 w 8023328"/>
              <a:gd name="connsiteY2711" fmla="*/ 653243 h 2380521"/>
              <a:gd name="connsiteX2712" fmla="*/ 3369857 w 8023328"/>
              <a:gd name="connsiteY2712" fmla="*/ 667100 h 2380521"/>
              <a:gd name="connsiteX2713" fmla="*/ 3356001 w 8023328"/>
              <a:gd name="connsiteY2713" fmla="*/ 653243 h 2380521"/>
              <a:gd name="connsiteX2714" fmla="*/ 3369857 w 8023328"/>
              <a:gd name="connsiteY2714" fmla="*/ 640846 h 2380521"/>
              <a:gd name="connsiteX2715" fmla="*/ 3299091 w 8023328"/>
              <a:gd name="connsiteY2715" fmla="*/ 640846 h 2380521"/>
              <a:gd name="connsiteX2716" fmla="*/ 3311488 w 8023328"/>
              <a:gd name="connsiteY2716" fmla="*/ 653243 h 2380521"/>
              <a:gd name="connsiteX2717" fmla="*/ 3299091 w 8023328"/>
              <a:gd name="connsiteY2717" fmla="*/ 667100 h 2380521"/>
              <a:gd name="connsiteX2718" fmla="*/ 3285237 w 8023328"/>
              <a:gd name="connsiteY2718" fmla="*/ 653243 h 2380521"/>
              <a:gd name="connsiteX2719" fmla="*/ 3299091 w 8023328"/>
              <a:gd name="connsiteY2719" fmla="*/ 640846 h 2380521"/>
              <a:gd name="connsiteX2720" fmla="*/ 3228258 w 8023328"/>
              <a:gd name="connsiteY2720" fmla="*/ 640846 h 2380521"/>
              <a:gd name="connsiteX2721" fmla="*/ 3240658 w 8023328"/>
              <a:gd name="connsiteY2721" fmla="*/ 653243 h 2380521"/>
              <a:gd name="connsiteX2722" fmla="*/ 3228258 w 8023328"/>
              <a:gd name="connsiteY2722" fmla="*/ 667100 h 2380521"/>
              <a:gd name="connsiteX2723" fmla="*/ 3214403 w 8023328"/>
              <a:gd name="connsiteY2723" fmla="*/ 653243 h 2380521"/>
              <a:gd name="connsiteX2724" fmla="*/ 3228258 w 8023328"/>
              <a:gd name="connsiteY2724" fmla="*/ 640846 h 2380521"/>
              <a:gd name="connsiteX2725" fmla="*/ 3152597 w 8023328"/>
              <a:gd name="connsiteY2725" fmla="*/ 640846 h 2380521"/>
              <a:gd name="connsiteX2726" fmla="*/ 3166454 w 8023328"/>
              <a:gd name="connsiteY2726" fmla="*/ 653243 h 2380521"/>
              <a:gd name="connsiteX2727" fmla="*/ 3152597 w 8023328"/>
              <a:gd name="connsiteY2727" fmla="*/ 667100 h 2380521"/>
              <a:gd name="connsiteX2728" fmla="*/ 3140200 w 8023328"/>
              <a:gd name="connsiteY2728" fmla="*/ 653243 h 2380521"/>
              <a:gd name="connsiteX2729" fmla="*/ 3152597 w 8023328"/>
              <a:gd name="connsiteY2729" fmla="*/ 640846 h 2380521"/>
              <a:gd name="connsiteX2730" fmla="*/ 3081767 w 8023328"/>
              <a:gd name="connsiteY2730" fmla="*/ 640846 h 2380521"/>
              <a:gd name="connsiteX2731" fmla="*/ 3095620 w 8023328"/>
              <a:gd name="connsiteY2731" fmla="*/ 653243 h 2380521"/>
              <a:gd name="connsiteX2732" fmla="*/ 3081767 w 8023328"/>
              <a:gd name="connsiteY2732" fmla="*/ 667100 h 2380521"/>
              <a:gd name="connsiteX2733" fmla="*/ 3069366 w 8023328"/>
              <a:gd name="connsiteY2733" fmla="*/ 653243 h 2380521"/>
              <a:gd name="connsiteX2734" fmla="*/ 3081767 w 8023328"/>
              <a:gd name="connsiteY2734" fmla="*/ 640846 h 2380521"/>
              <a:gd name="connsiteX2735" fmla="*/ 3013710 w 8023328"/>
              <a:gd name="connsiteY2735" fmla="*/ 640846 h 2380521"/>
              <a:gd name="connsiteX2736" fmla="*/ 3028129 w 8023328"/>
              <a:gd name="connsiteY2736" fmla="*/ 653243 h 2380521"/>
              <a:gd name="connsiteX2737" fmla="*/ 3013710 w 8023328"/>
              <a:gd name="connsiteY2737" fmla="*/ 667100 h 2380521"/>
              <a:gd name="connsiteX2738" fmla="*/ 2998534 w 8023328"/>
              <a:gd name="connsiteY2738" fmla="*/ 653243 h 2380521"/>
              <a:gd name="connsiteX2739" fmla="*/ 3013710 w 8023328"/>
              <a:gd name="connsiteY2739" fmla="*/ 640846 h 2380521"/>
              <a:gd name="connsiteX2740" fmla="*/ 2942488 w 8023328"/>
              <a:gd name="connsiteY2740" fmla="*/ 640846 h 2380521"/>
              <a:gd name="connsiteX2741" fmla="*/ 2957280 w 8023328"/>
              <a:gd name="connsiteY2741" fmla="*/ 653243 h 2380521"/>
              <a:gd name="connsiteX2742" fmla="*/ 2942488 w 8023328"/>
              <a:gd name="connsiteY2742" fmla="*/ 667100 h 2380521"/>
              <a:gd name="connsiteX2743" fmla="*/ 2927703 w 8023328"/>
              <a:gd name="connsiteY2743" fmla="*/ 653243 h 2380521"/>
              <a:gd name="connsiteX2744" fmla="*/ 2942488 w 8023328"/>
              <a:gd name="connsiteY2744" fmla="*/ 640846 h 2380521"/>
              <a:gd name="connsiteX2745" fmla="*/ 2868288 w 8023328"/>
              <a:gd name="connsiteY2745" fmla="*/ 640846 h 2380521"/>
              <a:gd name="connsiteX2746" fmla="*/ 2883082 w 8023328"/>
              <a:gd name="connsiteY2746" fmla="*/ 653243 h 2380521"/>
              <a:gd name="connsiteX2747" fmla="*/ 2868288 w 8023328"/>
              <a:gd name="connsiteY2747" fmla="*/ 667100 h 2380521"/>
              <a:gd name="connsiteX2748" fmla="*/ 2853498 w 8023328"/>
              <a:gd name="connsiteY2748" fmla="*/ 653243 h 2380521"/>
              <a:gd name="connsiteX2749" fmla="*/ 2868288 w 8023328"/>
              <a:gd name="connsiteY2749" fmla="*/ 640846 h 2380521"/>
              <a:gd name="connsiteX2750" fmla="*/ 2796532 w 8023328"/>
              <a:gd name="connsiteY2750" fmla="*/ 640846 h 2380521"/>
              <a:gd name="connsiteX2751" fmla="*/ 2808926 w 8023328"/>
              <a:gd name="connsiteY2751" fmla="*/ 653243 h 2380521"/>
              <a:gd name="connsiteX2752" fmla="*/ 2796532 w 8023328"/>
              <a:gd name="connsiteY2752" fmla="*/ 667100 h 2380521"/>
              <a:gd name="connsiteX2753" fmla="*/ 2782673 w 8023328"/>
              <a:gd name="connsiteY2753" fmla="*/ 653243 h 2380521"/>
              <a:gd name="connsiteX2754" fmla="*/ 2796532 w 8023328"/>
              <a:gd name="connsiteY2754" fmla="*/ 640846 h 2380521"/>
              <a:gd name="connsiteX2755" fmla="*/ 2725692 w 8023328"/>
              <a:gd name="connsiteY2755" fmla="*/ 640846 h 2380521"/>
              <a:gd name="connsiteX2756" fmla="*/ 2738097 w 8023328"/>
              <a:gd name="connsiteY2756" fmla="*/ 653243 h 2380521"/>
              <a:gd name="connsiteX2757" fmla="*/ 2725692 w 8023328"/>
              <a:gd name="connsiteY2757" fmla="*/ 667100 h 2380521"/>
              <a:gd name="connsiteX2758" fmla="*/ 2711843 w 8023328"/>
              <a:gd name="connsiteY2758" fmla="*/ 653243 h 2380521"/>
              <a:gd name="connsiteX2759" fmla="*/ 2725692 w 8023328"/>
              <a:gd name="connsiteY2759" fmla="*/ 640846 h 2380521"/>
              <a:gd name="connsiteX2760" fmla="*/ 2654867 w 8023328"/>
              <a:gd name="connsiteY2760" fmla="*/ 640846 h 2380521"/>
              <a:gd name="connsiteX2761" fmla="*/ 2667266 w 8023328"/>
              <a:gd name="connsiteY2761" fmla="*/ 653243 h 2380521"/>
              <a:gd name="connsiteX2762" fmla="*/ 2654867 w 8023328"/>
              <a:gd name="connsiteY2762" fmla="*/ 667100 h 2380521"/>
              <a:gd name="connsiteX2763" fmla="*/ 2641013 w 8023328"/>
              <a:gd name="connsiteY2763" fmla="*/ 653243 h 2380521"/>
              <a:gd name="connsiteX2764" fmla="*/ 2654867 w 8023328"/>
              <a:gd name="connsiteY2764" fmla="*/ 640846 h 2380521"/>
              <a:gd name="connsiteX2765" fmla="*/ 2582577 w 8023328"/>
              <a:gd name="connsiteY2765" fmla="*/ 640846 h 2380521"/>
              <a:gd name="connsiteX2766" fmla="*/ 2596432 w 8023328"/>
              <a:gd name="connsiteY2766" fmla="*/ 654702 h 2380521"/>
              <a:gd name="connsiteX2767" fmla="*/ 2582577 w 8023328"/>
              <a:gd name="connsiteY2767" fmla="*/ 667100 h 2380521"/>
              <a:gd name="connsiteX2768" fmla="*/ 2570181 w 8023328"/>
              <a:gd name="connsiteY2768" fmla="*/ 654702 h 2380521"/>
              <a:gd name="connsiteX2769" fmla="*/ 2582577 w 8023328"/>
              <a:gd name="connsiteY2769" fmla="*/ 640846 h 2380521"/>
              <a:gd name="connsiteX2770" fmla="*/ 1728254 w 8023328"/>
              <a:gd name="connsiteY2770" fmla="*/ 640846 h 2380521"/>
              <a:gd name="connsiteX2771" fmla="*/ 1743044 w 8023328"/>
              <a:gd name="connsiteY2771" fmla="*/ 654702 h 2380521"/>
              <a:gd name="connsiteX2772" fmla="*/ 1728254 w 8023328"/>
              <a:gd name="connsiteY2772" fmla="*/ 667100 h 2380521"/>
              <a:gd name="connsiteX2773" fmla="*/ 1713464 w 8023328"/>
              <a:gd name="connsiteY2773" fmla="*/ 654702 h 2380521"/>
              <a:gd name="connsiteX2774" fmla="*/ 1728254 w 8023328"/>
              <a:gd name="connsiteY2774" fmla="*/ 640846 h 2380521"/>
              <a:gd name="connsiteX2775" fmla="*/ 1657423 w 8023328"/>
              <a:gd name="connsiteY2775" fmla="*/ 640846 h 2380521"/>
              <a:gd name="connsiteX2776" fmla="*/ 1672215 w 8023328"/>
              <a:gd name="connsiteY2776" fmla="*/ 654702 h 2380521"/>
              <a:gd name="connsiteX2777" fmla="*/ 1657423 w 8023328"/>
              <a:gd name="connsiteY2777" fmla="*/ 667100 h 2380521"/>
              <a:gd name="connsiteX2778" fmla="*/ 1642644 w 8023328"/>
              <a:gd name="connsiteY2778" fmla="*/ 654702 h 2380521"/>
              <a:gd name="connsiteX2779" fmla="*/ 1657423 w 8023328"/>
              <a:gd name="connsiteY2779" fmla="*/ 640846 h 2380521"/>
              <a:gd name="connsiteX2780" fmla="*/ 1582290 w 8023328"/>
              <a:gd name="connsiteY2780" fmla="*/ 640846 h 2380521"/>
              <a:gd name="connsiteX2781" fmla="*/ 1594694 w 8023328"/>
              <a:gd name="connsiteY2781" fmla="*/ 654702 h 2380521"/>
              <a:gd name="connsiteX2782" fmla="*/ 1582290 w 8023328"/>
              <a:gd name="connsiteY2782" fmla="*/ 667100 h 2380521"/>
              <a:gd name="connsiteX2783" fmla="*/ 1568435 w 8023328"/>
              <a:gd name="connsiteY2783" fmla="*/ 654702 h 2380521"/>
              <a:gd name="connsiteX2784" fmla="*/ 1582290 w 8023328"/>
              <a:gd name="connsiteY2784" fmla="*/ 640846 h 2380521"/>
              <a:gd name="connsiteX2785" fmla="*/ 1512190 w 8023328"/>
              <a:gd name="connsiteY2785" fmla="*/ 640846 h 2380521"/>
              <a:gd name="connsiteX2786" fmla="*/ 1523859 w 8023328"/>
              <a:gd name="connsiteY2786" fmla="*/ 654702 h 2380521"/>
              <a:gd name="connsiteX2787" fmla="*/ 1512190 w 8023328"/>
              <a:gd name="connsiteY2787" fmla="*/ 667100 h 2380521"/>
              <a:gd name="connsiteX2788" fmla="*/ 1497604 w 8023328"/>
              <a:gd name="connsiteY2788" fmla="*/ 654702 h 2380521"/>
              <a:gd name="connsiteX2789" fmla="*/ 1512190 w 8023328"/>
              <a:gd name="connsiteY2789" fmla="*/ 640846 h 2380521"/>
              <a:gd name="connsiteX2790" fmla="*/ 1440623 w 8023328"/>
              <a:gd name="connsiteY2790" fmla="*/ 640846 h 2380521"/>
              <a:gd name="connsiteX2791" fmla="*/ 1453017 w 8023328"/>
              <a:gd name="connsiteY2791" fmla="*/ 654702 h 2380521"/>
              <a:gd name="connsiteX2792" fmla="*/ 1440623 w 8023328"/>
              <a:gd name="connsiteY2792" fmla="*/ 667100 h 2380521"/>
              <a:gd name="connsiteX2793" fmla="*/ 1426767 w 8023328"/>
              <a:gd name="connsiteY2793" fmla="*/ 654702 h 2380521"/>
              <a:gd name="connsiteX2794" fmla="*/ 1440623 w 8023328"/>
              <a:gd name="connsiteY2794" fmla="*/ 640846 h 2380521"/>
              <a:gd name="connsiteX2795" fmla="*/ 1368339 w 8023328"/>
              <a:gd name="connsiteY2795" fmla="*/ 640846 h 2380521"/>
              <a:gd name="connsiteX2796" fmla="*/ 1382194 w 8023328"/>
              <a:gd name="connsiteY2796" fmla="*/ 654702 h 2380521"/>
              <a:gd name="connsiteX2797" fmla="*/ 1368339 w 8023328"/>
              <a:gd name="connsiteY2797" fmla="*/ 667100 h 2380521"/>
              <a:gd name="connsiteX2798" fmla="*/ 1355943 w 8023328"/>
              <a:gd name="connsiteY2798" fmla="*/ 654702 h 2380521"/>
              <a:gd name="connsiteX2799" fmla="*/ 1368339 w 8023328"/>
              <a:gd name="connsiteY2799" fmla="*/ 640846 h 2380521"/>
              <a:gd name="connsiteX2800" fmla="*/ 1297512 w 8023328"/>
              <a:gd name="connsiteY2800" fmla="*/ 640846 h 2380521"/>
              <a:gd name="connsiteX2801" fmla="*/ 1311369 w 8023328"/>
              <a:gd name="connsiteY2801" fmla="*/ 654702 h 2380521"/>
              <a:gd name="connsiteX2802" fmla="*/ 1297512 w 8023328"/>
              <a:gd name="connsiteY2802" fmla="*/ 667100 h 2380521"/>
              <a:gd name="connsiteX2803" fmla="*/ 1285116 w 8023328"/>
              <a:gd name="connsiteY2803" fmla="*/ 654702 h 2380521"/>
              <a:gd name="connsiteX2804" fmla="*/ 1297512 w 8023328"/>
              <a:gd name="connsiteY2804" fmla="*/ 640846 h 2380521"/>
              <a:gd name="connsiteX2805" fmla="*/ 1226680 w 8023328"/>
              <a:gd name="connsiteY2805" fmla="*/ 640846 h 2380521"/>
              <a:gd name="connsiteX2806" fmla="*/ 1240537 w 8023328"/>
              <a:gd name="connsiteY2806" fmla="*/ 654702 h 2380521"/>
              <a:gd name="connsiteX2807" fmla="*/ 1226680 w 8023328"/>
              <a:gd name="connsiteY2807" fmla="*/ 667100 h 2380521"/>
              <a:gd name="connsiteX2808" fmla="*/ 1214291 w 8023328"/>
              <a:gd name="connsiteY2808" fmla="*/ 654702 h 2380521"/>
              <a:gd name="connsiteX2809" fmla="*/ 1226680 w 8023328"/>
              <a:gd name="connsiteY2809" fmla="*/ 640846 h 2380521"/>
              <a:gd name="connsiteX2810" fmla="*/ 1154878 w 8023328"/>
              <a:gd name="connsiteY2810" fmla="*/ 640846 h 2380521"/>
              <a:gd name="connsiteX2811" fmla="*/ 1169666 w 8023328"/>
              <a:gd name="connsiteY2811" fmla="*/ 654702 h 2380521"/>
              <a:gd name="connsiteX2812" fmla="*/ 1154878 w 8023328"/>
              <a:gd name="connsiteY2812" fmla="*/ 667100 h 2380521"/>
              <a:gd name="connsiteX2813" fmla="*/ 1140088 w 8023328"/>
              <a:gd name="connsiteY2813" fmla="*/ 654702 h 2380521"/>
              <a:gd name="connsiteX2814" fmla="*/ 1154878 w 8023328"/>
              <a:gd name="connsiteY2814" fmla="*/ 640846 h 2380521"/>
              <a:gd name="connsiteX2815" fmla="*/ 1084051 w 8023328"/>
              <a:gd name="connsiteY2815" fmla="*/ 640846 h 2380521"/>
              <a:gd name="connsiteX2816" fmla="*/ 1098838 w 8023328"/>
              <a:gd name="connsiteY2816" fmla="*/ 654702 h 2380521"/>
              <a:gd name="connsiteX2817" fmla="*/ 1084051 w 8023328"/>
              <a:gd name="connsiteY2817" fmla="*/ 667100 h 2380521"/>
              <a:gd name="connsiteX2818" fmla="*/ 1069261 w 8023328"/>
              <a:gd name="connsiteY2818" fmla="*/ 654702 h 2380521"/>
              <a:gd name="connsiteX2819" fmla="*/ 1084051 w 8023328"/>
              <a:gd name="connsiteY2819" fmla="*/ 640846 h 2380521"/>
              <a:gd name="connsiteX2820" fmla="*/ 1013010 w 8023328"/>
              <a:gd name="connsiteY2820" fmla="*/ 640846 h 2380521"/>
              <a:gd name="connsiteX2821" fmla="*/ 1024682 w 8023328"/>
              <a:gd name="connsiteY2821" fmla="*/ 654702 h 2380521"/>
              <a:gd name="connsiteX2822" fmla="*/ 1013010 w 8023328"/>
              <a:gd name="connsiteY2822" fmla="*/ 667100 h 2380521"/>
              <a:gd name="connsiteX2823" fmla="*/ 998429 w 8023328"/>
              <a:gd name="connsiteY2823" fmla="*/ 654702 h 2380521"/>
              <a:gd name="connsiteX2824" fmla="*/ 1013010 w 8023328"/>
              <a:gd name="connsiteY2824" fmla="*/ 640846 h 2380521"/>
              <a:gd name="connsiteX2825" fmla="*/ 941457 w 8023328"/>
              <a:gd name="connsiteY2825" fmla="*/ 640846 h 2380521"/>
              <a:gd name="connsiteX2826" fmla="*/ 953852 w 8023328"/>
              <a:gd name="connsiteY2826" fmla="*/ 654702 h 2380521"/>
              <a:gd name="connsiteX2827" fmla="*/ 941457 w 8023328"/>
              <a:gd name="connsiteY2827" fmla="*/ 667100 h 2380521"/>
              <a:gd name="connsiteX2828" fmla="*/ 927599 w 8023328"/>
              <a:gd name="connsiteY2828" fmla="*/ 654702 h 2380521"/>
              <a:gd name="connsiteX2829" fmla="*/ 941457 w 8023328"/>
              <a:gd name="connsiteY2829" fmla="*/ 640846 h 2380521"/>
              <a:gd name="connsiteX2830" fmla="*/ 870622 w 8023328"/>
              <a:gd name="connsiteY2830" fmla="*/ 640846 h 2380521"/>
              <a:gd name="connsiteX2831" fmla="*/ 883024 w 8023328"/>
              <a:gd name="connsiteY2831" fmla="*/ 654702 h 2380521"/>
              <a:gd name="connsiteX2832" fmla="*/ 870622 w 8023328"/>
              <a:gd name="connsiteY2832" fmla="*/ 667100 h 2380521"/>
              <a:gd name="connsiteX2833" fmla="*/ 856770 w 8023328"/>
              <a:gd name="connsiteY2833" fmla="*/ 654702 h 2380521"/>
              <a:gd name="connsiteX2834" fmla="*/ 870622 w 8023328"/>
              <a:gd name="connsiteY2834" fmla="*/ 640846 h 2380521"/>
              <a:gd name="connsiteX2835" fmla="*/ 798337 w 8023328"/>
              <a:gd name="connsiteY2835" fmla="*/ 640846 h 2380521"/>
              <a:gd name="connsiteX2836" fmla="*/ 812191 w 8023328"/>
              <a:gd name="connsiteY2836" fmla="*/ 655635 h 2380521"/>
              <a:gd name="connsiteX2837" fmla="*/ 798337 w 8023328"/>
              <a:gd name="connsiteY2837" fmla="*/ 670424 h 2380521"/>
              <a:gd name="connsiteX2838" fmla="*/ 785937 w 8023328"/>
              <a:gd name="connsiteY2838" fmla="*/ 655635 h 2380521"/>
              <a:gd name="connsiteX2839" fmla="*/ 798337 w 8023328"/>
              <a:gd name="connsiteY2839" fmla="*/ 640846 h 2380521"/>
              <a:gd name="connsiteX2840" fmla="*/ 724134 w 8023328"/>
              <a:gd name="connsiteY2840" fmla="*/ 640846 h 2380521"/>
              <a:gd name="connsiteX2841" fmla="*/ 737989 w 8023328"/>
              <a:gd name="connsiteY2841" fmla="*/ 655635 h 2380521"/>
              <a:gd name="connsiteX2842" fmla="*/ 724134 w 8023328"/>
              <a:gd name="connsiteY2842" fmla="*/ 670424 h 2380521"/>
              <a:gd name="connsiteX2843" fmla="*/ 711735 w 8023328"/>
              <a:gd name="connsiteY2843" fmla="*/ 655635 h 2380521"/>
              <a:gd name="connsiteX2844" fmla="*/ 724134 w 8023328"/>
              <a:gd name="connsiteY2844" fmla="*/ 640846 h 2380521"/>
              <a:gd name="connsiteX2845" fmla="*/ 653301 w 8023328"/>
              <a:gd name="connsiteY2845" fmla="*/ 640846 h 2380521"/>
              <a:gd name="connsiteX2846" fmla="*/ 667160 w 8023328"/>
              <a:gd name="connsiteY2846" fmla="*/ 655635 h 2380521"/>
              <a:gd name="connsiteX2847" fmla="*/ 653301 w 8023328"/>
              <a:gd name="connsiteY2847" fmla="*/ 670424 h 2380521"/>
              <a:gd name="connsiteX2848" fmla="*/ 640907 w 8023328"/>
              <a:gd name="connsiteY2848" fmla="*/ 655635 h 2380521"/>
              <a:gd name="connsiteX2849" fmla="*/ 653301 w 8023328"/>
              <a:gd name="connsiteY2849" fmla="*/ 640846 h 2380521"/>
              <a:gd name="connsiteX2850" fmla="*/ 584864 w 8023328"/>
              <a:gd name="connsiteY2850" fmla="*/ 640846 h 2380521"/>
              <a:gd name="connsiteX2851" fmla="*/ 599651 w 8023328"/>
              <a:gd name="connsiteY2851" fmla="*/ 655635 h 2380521"/>
              <a:gd name="connsiteX2852" fmla="*/ 584864 w 8023328"/>
              <a:gd name="connsiteY2852" fmla="*/ 670424 h 2380521"/>
              <a:gd name="connsiteX2853" fmla="*/ 570075 w 8023328"/>
              <a:gd name="connsiteY2853" fmla="*/ 655635 h 2380521"/>
              <a:gd name="connsiteX2854" fmla="*/ 584864 w 8023328"/>
              <a:gd name="connsiteY2854" fmla="*/ 640846 h 2380521"/>
              <a:gd name="connsiteX2855" fmla="*/ 513663 w 8023328"/>
              <a:gd name="connsiteY2855" fmla="*/ 640846 h 2380521"/>
              <a:gd name="connsiteX2856" fmla="*/ 528843 w 8023328"/>
              <a:gd name="connsiteY2856" fmla="*/ 655635 h 2380521"/>
              <a:gd name="connsiteX2857" fmla="*/ 513663 w 8023328"/>
              <a:gd name="connsiteY2857" fmla="*/ 670424 h 2380521"/>
              <a:gd name="connsiteX2858" fmla="*/ 499246 w 8023328"/>
              <a:gd name="connsiteY2858" fmla="*/ 655635 h 2380521"/>
              <a:gd name="connsiteX2859" fmla="*/ 513663 w 8023328"/>
              <a:gd name="connsiteY2859" fmla="*/ 640846 h 2380521"/>
              <a:gd name="connsiteX2860" fmla="*/ 439832 w 8023328"/>
              <a:gd name="connsiteY2860" fmla="*/ 640846 h 2380521"/>
              <a:gd name="connsiteX2861" fmla="*/ 454622 w 8023328"/>
              <a:gd name="connsiteY2861" fmla="*/ 655635 h 2380521"/>
              <a:gd name="connsiteX2862" fmla="*/ 439832 w 8023328"/>
              <a:gd name="connsiteY2862" fmla="*/ 670424 h 2380521"/>
              <a:gd name="connsiteX2863" fmla="*/ 425044 w 8023328"/>
              <a:gd name="connsiteY2863" fmla="*/ 655635 h 2380521"/>
              <a:gd name="connsiteX2864" fmla="*/ 439832 w 8023328"/>
              <a:gd name="connsiteY2864" fmla="*/ 640846 h 2380521"/>
              <a:gd name="connsiteX2865" fmla="*/ 368070 w 8023328"/>
              <a:gd name="connsiteY2865" fmla="*/ 640846 h 2380521"/>
              <a:gd name="connsiteX2866" fmla="*/ 380465 w 8023328"/>
              <a:gd name="connsiteY2866" fmla="*/ 655635 h 2380521"/>
              <a:gd name="connsiteX2867" fmla="*/ 368070 w 8023328"/>
              <a:gd name="connsiteY2867" fmla="*/ 670424 h 2380521"/>
              <a:gd name="connsiteX2868" fmla="*/ 354211 w 8023328"/>
              <a:gd name="connsiteY2868" fmla="*/ 655635 h 2380521"/>
              <a:gd name="connsiteX2869" fmla="*/ 368070 w 8023328"/>
              <a:gd name="connsiteY2869" fmla="*/ 640846 h 2380521"/>
              <a:gd name="connsiteX2870" fmla="*/ 297235 w 8023328"/>
              <a:gd name="connsiteY2870" fmla="*/ 640846 h 2380521"/>
              <a:gd name="connsiteX2871" fmla="*/ 309631 w 8023328"/>
              <a:gd name="connsiteY2871" fmla="*/ 655635 h 2380521"/>
              <a:gd name="connsiteX2872" fmla="*/ 297235 w 8023328"/>
              <a:gd name="connsiteY2872" fmla="*/ 670424 h 2380521"/>
              <a:gd name="connsiteX2873" fmla="*/ 283379 w 8023328"/>
              <a:gd name="connsiteY2873" fmla="*/ 655635 h 2380521"/>
              <a:gd name="connsiteX2874" fmla="*/ 297235 w 8023328"/>
              <a:gd name="connsiteY2874" fmla="*/ 640846 h 2380521"/>
              <a:gd name="connsiteX2875" fmla="*/ 4082465 w 8023328"/>
              <a:gd name="connsiteY2875" fmla="*/ 570017 h 2380521"/>
              <a:gd name="connsiteX2876" fmla="*/ 4097254 w 8023328"/>
              <a:gd name="connsiteY2876" fmla="*/ 584805 h 2380521"/>
              <a:gd name="connsiteX2877" fmla="*/ 4082465 w 8023328"/>
              <a:gd name="connsiteY2877" fmla="*/ 599594 h 2380521"/>
              <a:gd name="connsiteX2878" fmla="*/ 4067676 w 8023328"/>
              <a:gd name="connsiteY2878" fmla="*/ 584805 h 2380521"/>
              <a:gd name="connsiteX2879" fmla="*/ 4082465 w 8023328"/>
              <a:gd name="connsiteY2879" fmla="*/ 570017 h 2380521"/>
              <a:gd name="connsiteX2880" fmla="*/ 4010703 w 8023328"/>
              <a:gd name="connsiteY2880" fmla="*/ 570017 h 2380521"/>
              <a:gd name="connsiteX2881" fmla="*/ 4023100 w 8023328"/>
              <a:gd name="connsiteY2881" fmla="*/ 584805 h 2380521"/>
              <a:gd name="connsiteX2882" fmla="*/ 4010703 w 8023328"/>
              <a:gd name="connsiteY2882" fmla="*/ 599594 h 2380521"/>
              <a:gd name="connsiteX2883" fmla="*/ 3996847 w 8023328"/>
              <a:gd name="connsiteY2883" fmla="*/ 584805 h 2380521"/>
              <a:gd name="connsiteX2884" fmla="*/ 4010703 w 8023328"/>
              <a:gd name="connsiteY2884" fmla="*/ 570017 h 2380521"/>
              <a:gd name="connsiteX2885" fmla="*/ 3939871 w 8023328"/>
              <a:gd name="connsiteY2885" fmla="*/ 570017 h 2380521"/>
              <a:gd name="connsiteX2886" fmla="*/ 3952268 w 8023328"/>
              <a:gd name="connsiteY2886" fmla="*/ 584805 h 2380521"/>
              <a:gd name="connsiteX2887" fmla="*/ 3939871 w 8023328"/>
              <a:gd name="connsiteY2887" fmla="*/ 599594 h 2380521"/>
              <a:gd name="connsiteX2888" fmla="*/ 3926015 w 8023328"/>
              <a:gd name="connsiteY2888" fmla="*/ 584805 h 2380521"/>
              <a:gd name="connsiteX2889" fmla="*/ 3939871 w 8023328"/>
              <a:gd name="connsiteY2889" fmla="*/ 570017 h 2380521"/>
              <a:gd name="connsiteX2890" fmla="*/ 3869042 w 8023328"/>
              <a:gd name="connsiteY2890" fmla="*/ 570017 h 2380521"/>
              <a:gd name="connsiteX2891" fmla="*/ 3881439 w 8023328"/>
              <a:gd name="connsiteY2891" fmla="*/ 584805 h 2380521"/>
              <a:gd name="connsiteX2892" fmla="*/ 3869042 w 8023328"/>
              <a:gd name="connsiteY2892" fmla="*/ 599594 h 2380521"/>
              <a:gd name="connsiteX2893" fmla="*/ 3855186 w 8023328"/>
              <a:gd name="connsiteY2893" fmla="*/ 584805 h 2380521"/>
              <a:gd name="connsiteX2894" fmla="*/ 3869042 w 8023328"/>
              <a:gd name="connsiteY2894" fmla="*/ 570017 h 2380521"/>
              <a:gd name="connsiteX2895" fmla="*/ 3796752 w 8023328"/>
              <a:gd name="connsiteY2895" fmla="*/ 570017 h 2380521"/>
              <a:gd name="connsiteX2896" fmla="*/ 3810608 w 8023328"/>
              <a:gd name="connsiteY2896" fmla="*/ 584805 h 2380521"/>
              <a:gd name="connsiteX2897" fmla="*/ 3796752 w 8023328"/>
              <a:gd name="connsiteY2897" fmla="*/ 599594 h 2380521"/>
              <a:gd name="connsiteX2898" fmla="*/ 3784355 w 8023328"/>
              <a:gd name="connsiteY2898" fmla="*/ 584805 h 2380521"/>
              <a:gd name="connsiteX2899" fmla="*/ 3796752 w 8023328"/>
              <a:gd name="connsiteY2899" fmla="*/ 570017 h 2380521"/>
              <a:gd name="connsiteX2900" fmla="*/ 3725922 w 8023328"/>
              <a:gd name="connsiteY2900" fmla="*/ 570017 h 2380521"/>
              <a:gd name="connsiteX2901" fmla="*/ 3739778 w 8023328"/>
              <a:gd name="connsiteY2901" fmla="*/ 584805 h 2380521"/>
              <a:gd name="connsiteX2902" fmla="*/ 3725922 w 8023328"/>
              <a:gd name="connsiteY2902" fmla="*/ 599594 h 2380521"/>
              <a:gd name="connsiteX2903" fmla="*/ 3713525 w 8023328"/>
              <a:gd name="connsiteY2903" fmla="*/ 584805 h 2380521"/>
              <a:gd name="connsiteX2904" fmla="*/ 3725922 w 8023328"/>
              <a:gd name="connsiteY2904" fmla="*/ 570017 h 2380521"/>
              <a:gd name="connsiteX2905" fmla="*/ 3655091 w 8023328"/>
              <a:gd name="connsiteY2905" fmla="*/ 570017 h 2380521"/>
              <a:gd name="connsiteX2906" fmla="*/ 3668947 w 8023328"/>
              <a:gd name="connsiteY2906" fmla="*/ 582414 h 2380521"/>
              <a:gd name="connsiteX2907" fmla="*/ 3655091 w 8023328"/>
              <a:gd name="connsiteY2907" fmla="*/ 596271 h 2380521"/>
              <a:gd name="connsiteX2908" fmla="*/ 3642694 w 8023328"/>
              <a:gd name="connsiteY2908" fmla="*/ 582414 h 2380521"/>
              <a:gd name="connsiteX2909" fmla="*/ 3655091 w 8023328"/>
              <a:gd name="connsiteY2909" fmla="*/ 570017 h 2380521"/>
              <a:gd name="connsiteX2910" fmla="*/ 3583280 w 8023328"/>
              <a:gd name="connsiteY2910" fmla="*/ 570017 h 2380521"/>
              <a:gd name="connsiteX2911" fmla="*/ 3598069 w 8023328"/>
              <a:gd name="connsiteY2911" fmla="*/ 582414 h 2380521"/>
              <a:gd name="connsiteX2912" fmla="*/ 3583280 w 8023328"/>
              <a:gd name="connsiteY2912" fmla="*/ 596271 h 2380521"/>
              <a:gd name="connsiteX2913" fmla="*/ 3568491 w 8023328"/>
              <a:gd name="connsiteY2913" fmla="*/ 582414 h 2380521"/>
              <a:gd name="connsiteX2914" fmla="*/ 3583280 w 8023328"/>
              <a:gd name="connsiteY2914" fmla="*/ 570017 h 2380521"/>
              <a:gd name="connsiteX2915" fmla="*/ 3512449 w 8023328"/>
              <a:gd name="connsiteY2915" fmla="*/ 570017 h 2380521"/>
              <a:gd name="connsiteX2916" fmla="*/ 3527237 w 8023328"/>
              <a:gd name="connsiteY2916" fmla="*/ 582414 h 2380521"/>
              <a:gd name="connsiteX2917" fmla="*/ 3512449 w 8023328"/>
              <a:gd name="connsiteY2917" fmla="*/ 596271 h 2380521"/>
              <a:gd name="connsiteX2918" fmla="*/ 3497661 w 8023328"/>
              <a:gd name="connsiteY2918" fmla="*/ 582414 h 2380521"/>
              <a:gd name="connsiteX2919" fmla="*/ 3512449 w 8023328"/>
              <a:gd name="connsiteY2919" fmla="*/ 570017 h 2380521"/>
              <a:gd name="connsiteX2920" fmla="*/ 3441619 w 8023328"/>
              <a:gd name="connsiteY2920" fmla="*/ 570017 h 2380521"/>
              <a:gd name="connsiteX2921" fmla="*/ 3456408 w 8023328"/>
              <a:gd name="connsiteY2921" fmla="*/ 582414 h 2380521"/>
              <a:gd name="connsiteX2922" fmla="*/ 3441619 w 8023328"/>
              <a:gd name="connsiteY2922" fmla="*/ 596271 h 2380521"/>
              <a:gd name="connsiteX2923" fmla="*/ 3426830 w 8023328"/>
              <a:gd name="connsiteY2923" fmla="*/ 582414 h 2380521"/>
              <a:gd name="connsiteX2924" fmla="*/ 3441619 w 8023328"/>
              <a:gd name="connsiteY2924" fmla="*/ 570017 h 2380521"/>
              <a:gd name="connsiteX2925" fmla="*/ 3369857 w 8023328"/>
              <a:gd name="connsiteY2925" fmla="*/ 570017 h 2380521"/>
              <a:gd name="connsiteX2926" fmla="*/ 3382254 w 8023328"/>
              <a:gd name="connsiteY2926" fmla="*/ 582414 h 2380521"/>
              <a:gd name="connsiteX2927" fmla="*/ 3369857 w 8023328"/>
              <a:gd name="connsiteY2927" fmla="*/ 596271 h 2380521"/>
              <a:gd name="connsiteX2928" fmla="*/ 3356001 w 8023328"/>
              <a:gd name="connsiteY2928" fmla="*/ 582414 h 2380521"/>
              <a:gd name="connsiteX2929" fmla="*/ 3369857 w 8023328"/>
              <a:gd name="connsiteY2929" fmla="*/ 570017 h 2380521"/>
              <a:gd name="connsiteX2930" fmla="*/ 3299091 w 8023328"/>
              <a:gd name="connsiteY2930" fmla="*/ 570017 h 2380521"/>
              <a:gd name="connsiteX2931" fmla="*/ 3311491 w 8023328"/>
              <a:gd name="connsiteY2931" fmla="*/ 582414 h 2380521"/>
              <a:gd name="connsiteX2932" fmla="*/ 3299091 w 8023328"/>
              <a:gd name="connsiteY2932" fmla="*/ 596271 h 2380521"/>
              <a:gd name="connsiteX2933" fmla="*/ 3285240 w 8023328"/>
              <a:gd name="connsiteY2933" fmla="*/ 582414 h 2380521"/>
              <a:gd name="connsiteX2934" fmla="*/ 3299091 w 8023328"/>
              <a:gd name="connsiteY2934" fmla="*/ 570017 h 2380521"/>
              <a:gd name="connsiteX2935" fmla="*/ 3226803 w 8023328"/>
              <a:gd name="connsiteY2935" fmla="*/ 570017 h 2380521"/>
              <a:gd name="connsiteX2936" fmla="*/ 3240660 w 8023328"/>
              <a:gd name="connsiteY2936" fmla="*/ 582414 h 2380521"/>
              <a:gd name="connsiteX2937" fmla="*/ 3226803 w 8023328"/>
              <a:gd name="connsiteY2937" fmla="*/ 596271 h 2380521"/>
              <a:gd name="connsiteX2938" fmla="*/ 3214406 w 8023328"/>
              <a:gd name="connsiteY2938" fmla="*/ 582414 h 2380521"/>
              <a:gd name="connsiteX2939" fmla="*/ 3226803 w 8023328"/>
              <a:gd name="connsiteY2939" fmla="*/ 570017 h 2380521"/>
              <a:gd name="connsiteX2940" fmla="*/ 3152600 w 8023328"/>
              <a:gd name="connsiteY2940" fmla="*/ 570017 h 2380521"/>
              <a:gd name="connsiteX2941" fmla="*/ 3166454 w 8023328"/>
              <a:gd name="connsiteY2941" fmla="*/ 582414 h 2380521"/>
              <a:gd name="connsiteX2942" fmla="*/ 3152600 w 8023328"/>
              <a:gd name="connsiteY2942" fmla="*/ 596271 h 2380521"/>
              <a:gd name="connsiteX2943" fmla="*/ 3140203 w 8023328"/>
              <a:gd name="connsiteY2943" fmla="*/ 582414 h 2380521"/>
              <a:gd name="connsiteX2944" fmla="*/ 3152600 w 8023328"/>
              <a:gd name="connsiteY2944" fmla="*/ 570017 h 2380521"/>
              <a:gd name="connsiteX2945" fmla="*/ 3081770 w 8023328"/>
              <a:gd name="connsiteY2945" fmla="*/ 570017 h 2380521"/>
              <a:gd name="connsiteX2946" fmla="*/ 3095622 w 8023328"/>
              <a:gd name="connsiteY2946" fmla="*/ 582414 h 2380521"/>
              <a:gd name="connsiteX2947" fmla="*/ 3081770 w 8023328"/>
              <a:gd name="connsiteY2947" fmla="*/ 596271 h 2380521"/>
              <a:gd name="connsiteX2948" fmla="*/ 3069369 w 8023328"/>
              <a:gd name="connsiteY2948" fmla="*/ 582414 h 2380521"/>
              <a:gd name="connsiteX2949" fmla="*/ 3081770 w 8023328"/>
              <a:gd name="connsiteY2949" fmla="*/ 570017 h 2380521"/>
              <a:gd name="connsiteX2950" fmla="*/ 3013712 w 8023328"/>
              <a:gd name="connsiteY2950" fmla="*/ 570017 h 2380521"/>
              <a:gd name="connsiteX2951" fmla="*/ 3028132 w 8023328"/>
              <a:gd name="connsiteY2951" fmla="*/ 582414 h 2380521"/>
              <a:gd name="connsiteX2952" fmla="*/ 3013712 w 8023328"/>
              <a:gd name="connsiteY2952" fmla="*/ 596271 h 2380521"/>
              <a:gd name="connsiteX2953" fmla="*/ 2998537 w 8023328"/>
              <a:gd name="connsiteY2953" fmla="*/ 582414 h 2380521"/>
              <a:gd name="connsiteX2954" fmla="*/ 3013712 w 8023328"/>
              <a:gd name="connsiteY2954" fmla="*/ 570017 h 2380521"/>
              <a:gd name="connsiteX2955" fmla="*/ 2942491 w 8023328"/>
              <a:gd name="connsiteY2955" fmla="*/ 570017 h 2380521"/>
              <a:gd name="connsiteX2956" fmla="*/ 2957285 w 8023328"/>
              <a:gd name="connsiteY2956" fmla="*/ 582414 h 2380521"/>
              <a:gd name="connsiteX2957" fmla="*/ 2942491 w 8023328"/>
              <a:gd name="connsiteY2957" fmla="*/ 596271 h 2380521"/>
              <a:gd name="connsiteX2958" fmla="*/ 2927705 w 8023328"/>
              <a:gd name="connsiteY2958" fmla="*/ 582414 h 2380521"/>
              <a:gd name="connsiteX2959" fmla="*/ 2942491 w 8023328"/>
              <a:gd name="connsiteY2959" fmla="*/ 570017 h 2380521"/>
              <a:gd name="connsiteX2960" fmla="*/ 2868288 w 8023328"/>
              <a:gd name="connsiteY2960" fmla="*/ 570017 h 2380521"/>
              <a:gd name="connsiteX2961" fmla="*/ 2883082 w 8023328"/>
              <a:gd name="connsiteY2961" fmla="*/ 582414 h 2380521"/>
              <a:gd name="connsiteX2962" fmla="*/ 2868288 w 8023328"/>
              <a:gd name="connsiteY2962" fmla="*/ 596271 h 2380521"/>
              <a:gd name="connsiteX2963" fmla="*/ 2853502 w 8023328"/>
              <a:gd name="connsiteY2963" fmla="*/ 582414 h 2380521"/>
              <a:gd name="connsiteX2964" fmla="*/ 2868288 w 8023328"/>
              <a:gd name="connsiteY2964" fmla="*/ 570017 h 2380521"/>
              <a:gd name="connsiteX2965" fmla="*/ 2796532 w 8023328"/>
              <a:gd name="connsiteY2965" fmla="*/ 570017 h 2380521"/>
              <a:gd name="connsiteX2966" fmla="*/ 2808931 w 8023328"/>
              <a:gd name="connsiteY2966" fmla="*/ 582414 h 2380521"/>
              <a:gd name="connsiteX2967" fmla="*/ 2796532 w 8023328"/>
              <a:gd name="connsiteY2967" fmla="*/ 596271 h 2380521"/>
              <a:gd name="connsiteX2968" fmla="*/ 2782675 w 8023328"/>
              <a:gd name="connsiteY2968" fmla="*/ 582414 h 2380521"/>
              <a:gd name="connsiteX2969" fmla="*/ 2796532 w 8023328"/>
              <a:gd name="connsiteY2969" fmla="*/ 570017 h 2380521"/>
              <a:gd name="connsiteX2970" fmla="*/ 2725695 w 8023328"/>
              <a:gd name="connsiteY2970" fmla="*/ 570017 h 2380521"/>
              <a:gd name="connsiteX2971" fmla="*/ 2738097 w 8023328"/>
              <a:gd name="connsiteY2971" fmla="*/ 582414 h 2380521"/>
              <a:gd name="connsiteX2972" fmla="*/ 2725695 w 8023328"/>
              <a:gd name="connsiteY2972" fmla="*/ 596271 h 2380521"/>
              <a:gd name="connsiteX2973" fmla="*/ 2711843 w 8023328"/>
              <a:gd name="connsiteY2973" fmla="*/ 582414 h 2380521"/>
              <a:gd name="connsiteX2974" fmla="*/ 2725695 w 8023328"/>
              <a:gd name="connsiteY2974" fmla="*/ 570017 h 2380521"/>
              <a:gd name="connsiteX2975" fmla="*/ 2654867 w 8023328"/>
              <a:gd name="connsiteY2975" fmla="*/ 570017 h 2380521"/>
              <a:gd name="connsiteX2976" fmla="*/ 2667266 w 8023328"/>
              <a:gd name="connsiteY2976" fmla="*/ 582414 h 2380521"/>
              <a:gd name="connsiteX2977" fmla="*/ 2654867 w 8023328"/>
              <a:gd name="connsiteY2977" fmla="*/ 596271 h 2380521"/>
              <a:gd name="connsiteX2978" fmla="*/ 2641013 w 8023328"/>
              <a:gd name="connsiteY2978" fmla="*/ 582414 h 2380521"/>
              <a:gd name="connsiteX2979" fmla="*/ 2654867 w 8023328"/>
              <a:gd name="connsiteY2979" fmla="*/ 570017 h 2380521"/>
              <a:gd name="connsiteX2980" fmla="*/ 2582580 w 8023328"/>
              <a:gd name="connsiteY2980" fmla="*/ 570017 h 2380521"/>
              <a:gd name="connsiteX2981" fmla="*/ 2596435 w 8023328"/>
              <a:gd name="connsiteY2981" fmla="*/ 582414 h 2380521"/>
              <a:gd name="connsiteX2982" fmla="*/ 2582580 w 8023328"/>
              <a:gd name="connsiteY2982" fmla="*/ 596271 h 2380521"/>
              <a:gd name="connsiteX2983" fmla="*/ 2570184 w 8023328"/>
              <a:gd name="connsiteY2983" fmla="*/ 582414 h 2380521"/>
              <a:gd name="connsiteX2984" fmla="*/ 2582580 w 8023328"/>
              <a:gd name="connsiteY2984" fmla="*/ 570017 h 2380521"/>
              <a:gd name="connsiteX2985" fmla="*/ 2511026 w 8023328"/>
              <a:gd name="connsiteY2985" fmla="*/ 570017 h 2380521"/>
              <a:gd name="connsiteX2986" fmla="*/ 2525610 w 8023328"/>
              <a:gd name="connsiteY2986" fmla="*/ 582414 h 2380521"/>
              <a:gd name="connsiteX2987" fmla="*/ 2511026 w 8023328"/>
              <a:gd name="connsiteY2987" fmla="*/ 596271 h 2380521"/>
              <a:gd name="connsiteX2988" fmla="*/ 2499358 w 8023328"/>
              <a:gd name="connsiteY2988" fmla="*/ 582414 h 2380521"/>
              <a:gd name="connsiteX2989" fmla="*/ 2511026 w 8023328"/>
              <a:gd name="connsiteY2989" fmla="*/ 570017 h 2380521"/>
              <a:gd name="connsiteX2990" fmla="*/ 2440921 w 8023328"/>
              <a:gd name="connsiteY2990" fmla="*/ 570017 h 2380521"/>
              <a:gd name="connsiteX2991" fmla="*/ 2454778 w 8023328"/>
              <a:gd name="connsiteY2991" fmla="*/ 582414 h 2380521"/>
              <a:gd name="connsiteX2992" fmla="*/ 2440921 w 8023328"/>
              <a:gd name="connsiteY2992" fmla="*/ 596271 h 2380521"/>
              <a:gd name="connsiteX2993" fmla="*/ 2428525 w 8023328"/>
              <a:gd name="connsiteY2993" fmla="*/ 582414 h 2380521"/>
              <a:gd name="connsiteX2994" fmla="*/ 2440921 w 8023328"/>
              <a:gd name="connsiteY2994" fmla="*/ 570017 h 2380521"/>
              <a:gd name="connsiteX2995" fmla="*/ 2369108 w 8023328"/>
              <a:gd name="connsiteY2995" fmla="*/ 570017 h 2380521"/>
              <a:gd name="connsiteX2996" fmla="*/ 2383896 w 8023328"/>
              <a:gd name="connsiteY2996" fmla="*/ 582414 h 2380521"/>
              <a:gd name="connsiteX2997" fmla="*/ 2369108 w 8023328"/>
              <a:gd name="connsiteY2997" fmla="*/ 596271 h 2380521"/>
              <a:gd name="connsiteX2998" fmla="*/ 2354319 w 8023328"/>
              <a:gd name="connsiteY2998" fmla="*/ 582414 h 2380521"/>
              <a:gd name="connsiteX2999" fmla="*/ 2369108 w 8023328"/>
              <a:gd name="connsiteY2999" fmla="*/ 570017 h 2380521"/>
              <a:gd name="connsiteX3000" fmla="*/ 2298275 w 8023328"/>
              <a:gd name="connsiteY3000" fmla="*/ 570017 h 2380521"/>
              <a:gd name="connsiteX3001" fmla="*/ 2313064 w 8023328"/>
              <a:gd name="connsiteY3001" fmla="*/ 582414 h 2380521"/>
              <a:gd name="connsiteX3002" fmla="*/ 2298275 w 8023328"/>
              <a:gd name="connsiteY3002" fmla="*/ 596271 h 2380521"/>
              <a:gd name="connsiteX3003" fmla="*/ 2283487 w 8023328"/>
              <a:gd name="connsiteY3003" fmla="*/ 582414 h 2380521"/>
              <a:gd name="connsiteX3004" fmla="*/ 2298275 w 8023328"/>
              <a:gd name="connsiteY3004" fmla="*/ 570017 h 2380521"/>
              <a:gd name="connsiteX3005" fmla="*/ 2226512 w 8023328"/>
              <a:gd name="connsiteY3005" fmla="*/ 570017 h 2380521"/>
              <a:gd name="connsiteX3006" fmla="*/ 2238911 w 8023328"/>
              <a:gd name="connsiteY3006" fmla="*/ 582414 h 2380521"/>
              <a:gd name="connsiteX3007" fmla="*/ 2226512 w 8023328"/>
              <a:gd name="connsiteY3007" fmla="*/ 596271 h 2380521"/>
              <a:gd name="connsiteX3008" fmla="*/ 2212655 w 8023328"/>
              <a:gd name="connsiteY3008" fmla="*/ 582414 h 2380521"/>
              <a:gd name="connsiteX3009" fmla="*/ 2226512 w 8023328"/>
              <a:gd name="connsiteY3009" fmla="*/ 570017 h 2380521"/>
              <a:gd name="connsiteX3010" fmla="*/ 2155680 w 8023328"/>
              <a:gd name="connsiteY3010" fmla="*/ 570017 h 2380521"/>
              <a:gd name="connsiteX3011" fmla="*/ 2168079 w 8023328"/>
              <a:gd name="connsiteY3011" fmla="*/ 582414 h 2380521"/>
              <a:gd name="connsiteX3012" fmla="*/ 2155680 w 8023328"/>
              <a:gd name="connsiteY3012" fmla="*/ 596271 h 2380521"/>
              <a:gd name="connsiteX3013" fmla="*/ 2141823 w 8023328"/>
              <a:gd name="connsiteY3013" fmla="*/ 582414 h 2380521"/>
              <a:gd name="connsiteX3014" fmla="*/ 2155680 w 8023328"/>
              <a:gd name="connsiteY3014" fmla="*/ 570017 h 2380521"/>
              <a:gd name="connsiteX3015" fmla="*/ 2084846 w 8023328"/>
              <a:gd name="connsiteY3015" fmla="*/ 570017 h 2380521"/>
              <a:gd name="connsiteX3016" fmla="*/ 2097246 w 8023328"/>
              <a:gd name="connsiteY3016" fmla="*/ 582414 h 2380521"/>
              <a:gd name="connsiteX3017" fmla="*/ 2084846 w 8023328"/>
              <a:gd name="connsiteY3017" fmla="*/ 596271 h 2380521"/>
              <a:gd name="connsiteX3018" fmla="*/ 2070989 w 8023328"/>
              <a:gd name="connsiteY3018" fmla="*/ 582414 h 2380521"/>
              <a:gd name="connsiteX3019" fmla="*/ 2084846 w 8023328"/>
              <a:gd name="connsiteY3019" fmla="*/ 570017 h 2380521"/>
              <a:gd name="connsiteX3020" fmla="*/ 2011831 w 8023328"/>
              <a:gd name="connsiteY3020" fmla="*/ 570017 h 2380521"/>
              <a:gd name="connsiteX3021" fmla="*/ 2026416 w 8023328"/>
              <a:gd name="connsiteY3021" fmla="*/ 582414 h 2380521"/>
              <a:gd name="connsiteX3022" fmla="*/ 2011831 w 8023328"/>
              <a:gd name="connsiteY3022" fmla="*/ 596271 h 2380521"/>
              <a:gd name="connsiteX3023" fmla="*/ 2000163 w 8023328"/>
              <a:gd name="connsiteY3023" fmla="*/ 582414 h 2380521"/>
              <a:gd name="connsiteX3024" fmla="*/ 2011831 w 8023328"/>
              <a:gd name="connsiteY3024" fmla="*/ 570017 h 2380521"/>
              <a:gd name="connsiteX3025" fmla="*/ 1938359 w 8023328"/>
              <a:gd name="connsiteY3025" fmla="*/ 570017 h 2380521"/>
              <a:gd name="connsiteX3026" fmla="*/ 1952216 w 8023328"/>
              <a:gd name="connsiteY3026" fmla="*/ 583873 h 2380521"/>
              <a:gd name="connsiteX3027" fmla="*/ 1938359 w 8023328"/>
              <a:gd name="connsiteY3027" fmla="*/ 596271 h 2380521"/>
              <a:gd name="connsiteX3028" fmla="*/ 1925962 w 8023328"/>
              <a:gd name="connsiteY3028" fmla="*/ 583873 h 2380521"/>
              <a:gd name="connsiteX3029" fmla="*/ 1938359 w 8023328"/>
              <a:gd name="connsiteY3029" fmla="*/ 570017 h 2380521"/>
              <a:gd name="connsiteX3030" fmla="*/ 1867522 w 8023328"/>
              <a:gd name="connsiteY3030" fmla="*/ 570017 h 2380521"/>
              <a:gd name="connsiteX3031" fmla="*/ 1881382 w 8023328"/>
              <a:gd name="connsiteY3031" fmla="*/ 583873 h 2380521"/>
              <a:gd name="connsiteX3032" fmla="*/ 1867522 w 8023328"/>
              <a:gd name="connsiteY3032" fmla="*/ 596271 h 2380521"/>
              <a:gd name="connsiteX3033" fmla="*/ 1855124 w 8023328"/>
              <a:gd name="connsiteY3033" fmla="*/ 583873 h 2380521"/>
              <a:gd name="connsiteX3034" fmla="*/ 1867522 w 8023328"/>
              <a:gd name="connsiteY3034" fmla="*/ 570017 h 2380521"/>
              <a:gd name="connsiteX3035" fmla="*/ 1799082 w 8023328"/>
              <a:gd name="connsiteY3035" fmla="*/ 570017 h 2380521"/>
              <a:gd name="connsiteX3036" fmla="*/ 1813871 w 8023328"/>
              <a:gd name="connsiteY3036" fmla="*/ 583873 h 2380521"/>
              <a:gd name="connsiteX3037" fmla="*/ 1799082 w 8023328"/>
              <a:gd name="connsiteY3037" fmla="*/ 596271 h 2380521"/>
              <a:gd name="connsiteX3038" fmla="*/ 1784295 w 8023328"/>
              <a:gd name="connsiteY3038" fmla="*/ 583873 h 2380521"/>
              <a:gd name="connsiteX3039" fmla="*/ 1799082 w 8023328"/>
              <a:gd name="connsiteY3039" fmla="*/ 570017 h 2380521"/>
              <a:gd name="connsiteX3040" fmla="*/ 1728257 w 8023328"/>
              <a:gd name="connsiteY3040" fmla="*/ 570017 h 2380521"/>
              <a:gd name="connsiteX3041" fmla="*/ 1743046 w 8023328"/>
              <a:gd name="connsiteY3041" fmla="*/ 583873 h 2380521"/>
              <a:gd name="connsiteX3042" fmla="*/ 1728257 w 8023328"/>
              <a:gd name="connsiteY3042" fmla="*/ 596271 h 2380521"/>
              <a:gd name="connsiteX3043" fmla="*/ 1713467 w 8023328"/>
              <a:gd name="connsiteY3043" fmla="*/ 583873 h 2380521"/>
              <a:gd name="connsiteX3044" fmla="*/ 1728257 w 8023328"/>
              <a:gd name="connsiteY3044" fmla="*/ 570017 h 2380521"/>
              <a:gd name="connsiteX3045" fmla="*/ 1657426 w 8023328"/>
              <a:gd name="connsiteY3045" fmla="*/ 570017 h 2380521"/>
              <a:gd name="connsiteX3046" fmla="*/ 1672218 w 8023328"/>
              <a:gd name="connsiteY3046" fmla="*/ 583873 h 2380521"/>
              <a:gd name="connsiteX3047" fmla="*/ 1657426 w 8023328"/>
              <a:gd name="connsiteY3047" fmla="*/ 596271 h 2380521"/>
              <a:gd name="connsiteX3048" fmla="*/ 1642647 w 8023328"/>
              <a:gd name="connsiteY3048" fmla="*/ 583873 h 2380521"/>
              <a:gd name="connsiteX3049" fmla="*/ 1657426 w 8023328"/>
              <a:gd name="connsiteY3049" fmla="*/ 570017 h 2380521"/>
              <a:gd name="connsiteX3050" fmla="*/ 1582294 w 8023328"/>
              <a:gd name="connsiteY3050" fmla="*/ 570017 h 2380521"/>
              <a:gd name="connsiteX3051" fmla="*/ 1594694 w 8023328"/>
              <a:gd name="connsiteY3051" fmla="*/ 583873 h 2380521"/>
              <a:gd name="connsiteX3052" fmla="*/ 1582294 w 8023328"/>
              <a:gd name="connsiteY3052" fmla="*/ 596271 h 2380521"/>
              <a:gd name="connsiteX3053" fmla="*/ 1568438 w 8023328"/>
              <a:gd name="connsiteY3053" fmla="*/ 583873 h 2380521"/>
              <a:gd name="connsiteX3054" fmla="*/ 1582294 w 8023328"/>
              <a:gd name="connsiteY3054" fmla="*/ 570017 h 2380521"/>
              <a:gd name="connsiteX3055" fmla="*/ 1512190 w 8023328"/>
              <a:gd name="connsiteY3055" fmla="*/ 570017 h 2380521"/>
              <a:gd name="connsiteX3056" fmla="*/ 1523859 w 8023328"/>
              <a:gd name="connsiteY3056" fmla="*/ 583873 h 2380521"/>
              <a:gd name="connsiteX3057" fmla="*/ 1512190 w 8023328"/>
              <a:gd name="connsiteY3057" fmla="*/ 596271 h 2380521"/>
              <a:gd name="connsiteX3058" fmla="*/ 1497607 w 8023328"/>
              <a:gd name="connsiteY3058" fmla="*/ 583873 h 2380521"/>
              <a:gd name="connsiteX3059" fmla="*/ 1512190 w 8023328"/>
              <a:gd name="connsiteY3059" fmla="*/ 570017 h 2380521"/>
              <a:gd name="connsiteX3060" fmla="*/ 1440623 w 8023328"/>
              <a:gd name="connsiteY3060" fmla="*/ 570017 h 2380521"/>
              <a:gd name="connsiteX3061" fmla="*/ 1453020 w 8023328"/>
              <a:gd name="connsiteY3061" fmla="*/ 583873 h 2380521"/>
              <a:gd name="connsiteX3062" fmla="*/ 1440623 w 8023328"/>
              <a:gd name="connsiteY3062" fmla="*/ 596271 h 2380521"/>
              <a:gd name="connsiteX3063" fmla="*/ 1426771 w 8023328"/>
              <a:gd name="connsiteY3063" fmla="*/ 583873 h 2380521"/>
              <a:gd name="connsiteX3064" fmla="*/ 1440623 w 8023328"/>
              <a:gd name="connsiteY3064" fmla="*/ 570017 h 2380521"/>
              <a:gd name="connsiteX3065" fmla="*/ 1368341 w 8023328"/>
              <a:gd name="connsiteY3065" fmla="*/ 570017 h 2380521"/>
              <a:gd name="connsiteX3066" fmla="*/ 1382194 w 8023328"/>
              <a:gd name="connsiteY3066" fmla="*/ 583873 h 2380521"/>
              <a:gd name="connsiteX3067" fmla="*/ 1368341 w 8023328"/>
              <a:gd name="connsiteY3067" fmla="*/ 596271 h 2380521"/>
              <a:gd name="connsiteX3068" fmla="*/ 1355945 w 8023328"/>
              <a:gd name="connsiteY3068" fmla="*/ 583873 h 2380521"/>
              <a:gd name="connsiteX3069" fmla="*/ 1368341 w 8023328"/>
              <a:gd name="connsiteY3069" fmla="*/ 570017 h 2380521"/>
              <a:gd name="connsiteX3070" fmla="*/ 1297515 w 8023328"/>
              <a:gd name="connsiteY3070" fmla="*/ 570017 h 2380521"/>
              <a:gd name="connsiteX3071" fmla="*/ 1311369 w 8023328"/>
              <a:gd name="connsiteY3071" fmla="*/ 583873 h 2380521"/>
              <a:gd name="connsiteX3072" fmla="*/ 1297515 w 8023328"/>
              <a:gd name="connsiteY3072" fmla="*/ 596271 h 2380521"/>
              <a:gd name="connsiteX3073" fmla="*/ 1285116 w 8023328"/>
              <a:gd name="connsiteY3073" fmla="*/ 583873 h 2380521"/>
              <a:gd name="connsiteX3074" fmla="*/ 1297515 w 8023328"/>
              <a:gd name="connsiteY3074" fmla="*/ 570017 h 2380521"/>
              <a:gd name="connsiteX3075" fmla="*/ 1226680 w 8023328"/>
              <a:gd name="connsiteY3075" fmla="*/ 570017 h 2380521"/>
              <a:gd name="connsiteX3076" fmla="*/ 1240537 w 8023328"/>
              <a:gd name="connsiteY3076" fmla="*/ 583873 h 2380521"/>
              <a:gd name="connsiteX3077" fmla="*/ 1226680 w 8023328"/>
              <a:gd name="connsiteY3077" fmla="*/ 596271 h 2380521"/>
              <a:gd name="connsiteX3078" fmla="*/ 1214296 w 8023328"/>
              <a:gd name="connsiteY3078" fmla="*/ 583873 h 2380521"/>
              <a:gd name="connsiteX3079" fmla="*/ 1226680 w 8023328"/>
              <a:gd name="connsiteY3079" fmla="*/ 570017 h 2380521"/>
              <a:gd name="connsiteX3080" fmla="*/ 1154879 w 8023328"/>
              <a:gd name="connsiteY3080" fmla="*/ 570017 h 2380521"/>
              <a:gd name="connsiteX3081" fmla="*/ 1169669 w 8023328"/>
              <a:gd name="connsiteY3081" fmla="*/ 583873 h 2380521"/>
              <a:gd name="connsiteX3082" fmla="*/ 1154879 w 8023328"/>
              <a:gd name="connsiteY3082" fmla="*/ 596271 h 2380521"/>
              <a:gd name="connsiteX3083" fmla="*/ 1140090 w 8023328"/>
              <a:gd name="connsiteY3083" fmla="*/ 583873 h 2380521"/>
              <a:gd name="connsiteX3084" fmla="*/ 1154879 w 8023328"/>
              <a:gd name="connsiteY3084" fmla="*/ 570017 h 2380521"/>
              <a:gd name="connsiteX3085" fmla="*/ 1084053 w 8023328"/>
              <a:gd name="connsiteY3085" fmla="*/ 570017 h 2380521"/>
              <a:gd name="connsiteX3086" fmla="*/ 1098840 w 8023328"/>
              <a:gd name="connsiteY3086" fmla="*/ 583873 h 2380521"/>
              <a:gd name="connsiteX3087" fmla="*/ 1084053 w 8023328"/>
              <a:gd name="connsiteY3087" fmla="*/ 596271 h 2380521"/>
              <a:gd name="connsiteX3088" fmla="*/ 1069263 w 8023328"/>
              <a:gd name="connsiteY3088" fmla="*/ 583873 h 2380521"/>
              <a:gd name="connsiteX3089" fmla="*/ 1084053 w 8023328"/>
              <a:gd name="connsiteY3089" fmla="*/ 570017 h 2380521"/>
              <a:gd name="connsiteX3090" fmla="*/ 1013010 w 8023328"/>
              <a:gd name="connsiteY3090" fmla="*/ 570017 h 2380521"/>
              <a:gd name="connsiteX3091" fmla="*/ 1024682 w 8023328"/>
              <a:gd name="connsiteY3091" fmla="*/ 583873 h 2380521"/>
              <a:gd name="connsiteX3092" fmla="*/ 1013010 w 8023328"/>
              <a:gd name="connsiteY3092" fmla="*/ 596271 h 2380521"/>
              <a:gd name="connsiteX3093" fmla="*/ 998433 w 8023328"/>
              <a:gd name="connsiteY3093" fmla="*/ 583873 h 2380521"/>
              <a:gd name="connsiteX3094" fmla="*/ 1013010 w 8023328"/>
              <a:gd name="connsiteY3094" fmla="*/ 570017 h 2380521"/>
              <a:gd name="connsiteX3095" fmla="*/ 941458 w 8023328"/>
              <a:gd name="connsiteY3095" fmla="*/ 570017 h 2380521"/>
              <a:gd name="connsiteX3096" fmla="*/ 953857 w 8023328"/>
              <a:gd name="connsiteY3096" fmla="*/ 583873 h 2380521"/>
              <a:gd name="connsiteX3097" fmla="*/ 941458 w 8023328"/>
              <a:gd name="connsiteY3097" fmla="*/ 596271 h 2380521"/>
              <a:gd name="connsiteX3098" fmla="*/ 927601 w 8023328"/>
              <a:gd name="connsiteY3098" fmla="*/ 583873 h 2380521"/>
              <a:gd name="connsiteX3099" fmla="*/ 941458 w 8023328"/>
              <a:gd name="connsiteY3099" fmla="*/ 570017 h 2380521"/>
              <a:gd name="connsiteX3100" fmla="*/ 870626 w 8023328"/>
              <a:gd name="connsiteY3100" fmla="*/ 570017 h 2380521"/>
              <a:gd name="connsiteX3101" fmla="*/ 883027 w 8023328"/>
              <a:gd name="connsiteY3101" fmla="*/ 583873 h 2380521"/>
              <a:gd name="connsiteX3102" fmla="*/ 870626 w 8023328"/>
              <a:gd name="connsiteY3102" fmla="*/ 596271 h 2380521"/>
              <a:gd name="connsiteX3103" fmla="*/ 856772 w 8023328"/>
              <a:gd name="connsiteY3103" fmla="*/ 583873 h 2380521"/>
              <a:gd name="connsiteX3104" fmla="*/ 870626 w 8023328"/>
              <a:gd name="connsiteY3104" fmla="*/ 570017 h 2380521"/>
              <a:gd name="connsiteX3105" fmla="*/ 798340 w 8023328"/>
              <a:gd name="connsiteY3105" fmla="*/ 570017 h 2380521"/>
              <a:gd name="connsiteX3106" fmla="*/ 812193 w 8023328"/>
              <a:gd name="connsiteY3106" fmla="*/ 583873 h 2380521"/>
              <a:gd name="connsiteX3107" fmla="*/ 798340 w 8023328"/>
              <a:gd name="connsiteY3107" fmla="*/ 596271 h 2380521"/>
              <a:gd name="connsiteX3108" fmla="*/ 785941 w 8023328"/>
              <a:gd name="connsiteY3108" fmla="*/ 583873 h 2380521"/>
              <a:gd name="connsiteX3109" fmla="*/ 798340 w 8023328"/>
              <a:gd name="connsiteY3109" fmla="*/ 570017 h 2380521"/>
              <a:gd name="connsiteX3110" fmla="*/ 724135 w 8023328"/>
              <a:gd name="connsiteY3110" fmla="*/ 570017 h 2380521"/>
              <a:gd name="connsiteX3111" fmla="*/ 737991 w 8023328"/>
              <a:gd name="connsiteY3111" fmla="*/ 583873 h 2380521"/>
              <a:gd name="connsiteX3112" fmla="*/ 724135 w 8023328"/>
              <a:gd name="connsiteY3112" fmla="*/ 596271 h 2380521"/>
              <a:gd name="connsiteX3113" fmla="*/ 711737 w 8023328"/>
              <a:gd name="connsiteY3113" fmla="*/ 583873 h 2380521"/>
              <a:gd name="connsiteX3114" fmla="*/ 724135 w 8023328"/>
              <a:gd name="connsiteY3114" fmla="*/ 570017 h 2380521"/>
              <a:gd name="connsiteX3115" fmla="*/ 653306 w 8023328"/>
              <a:gd name="connsiteY3115" fmla="*/ 570017 h 2380521"/>
              <a:gd name="connsiteX3116" fmla="*/ 667161 w 8023328"/>
              <a:gd name="connsiteY3116" fmla="*/ 583873 h 2380521"/>
              <a:gd name="connsiteX3117" fmla="*/ 653306 w 8023328"/>
              <a:gd name="connsiteY3117" fmla="*/ 596271 h 2380521"/>
              <a:gd name="connsiteX3118" fmla="*/ 640910 w 8023328"/>
              <a:gd name="connsiteY3118" fmla="*/ 583873 h 2380521"/>
              <a:gd name="connsiteX3119" fmla="*/ 653306 w 8023328"/>
              <a:gd name="connsiteY3119" fmla="*/ 570017 h 2380521"/>
              <a:gd name="connsiteX3120" fmla="*/ 584865 w 8023328"/>
              <a:gd name="connsiteY3120" fmla="*/ 570017 h 2380521"/>
              <a:gd name="connsiteX3121" fmla="*/ 599654 w 8023328"/>
              <a:gd name="connsiteY3121" fmla="*/ 583873 h 2380521"/>
              <a:gd name="connsiteX3122" fmla="*/ 584865 w 8023328"/>
              <a:gd name="connsiteY3122" fmla="*/ 596271 h 2380521"/>
              <a:gd name="connsiteX3123" fmla="*/ 570076 w 8023328"/>
              <a:gd name="connsiteY3123" fmla="*/ 583873 h 2380521"/>
              <a:gd name="connsiteX3124" fmla="*/ 584865 w 8023328"/>
              <a:gd name="connsiteY3124" fmla="*/ 570017 h 2380521"/>
              <a:gd name="connsiteX3125" fmla="*/ 513668 w 8023328"/>
              <a:gd name="connsiteY3125" fmla="*/ 570017 h 2380521"/>
              <a:gd name="connsiteX3126" fmla="*/ 528846 w 8023328"/>
              <a:gd name="connsiteY3126" fmla="*/ 583873 h 2380521"/>
              <a:gd name="connsiteX3127" fmla="*/ 513668 w 8023328"/>
              <a:gd name="connsiteY3127" fmla="*/ 596271 h 2380521"/>
              <a:gd name="connsiteX3128" fmla="*/ 499248 w 8023328"/>
              <a:gd name="connsiteY3128" fmla="*/ 583873 h 2380521"/>
              <a:gd name="connsiteX3129" fmla="*/ 513668 w 8023328"/>
              <a:gd name="connsiteY3129" fmla="*/ 570017 h 2380521"/>
              <a:gd name="connsiteX3130" fmla="*/ 439833 w 8023328"/>
              <a:gd name="connsiteY3130" fmla="*/ 570017 h 2380521"/>
              <a:gd name="connsiteX3131" fmla="*/ 454623 w 8023328"/>
              <a:gd name="connsiteY3131" fmla="*/ 583873 h 2380521"/>
              <a:gd name="connsiteX3132" fmla="*/ 439833 w 8023328"/>
              <a:gd name="connsiteY3132" fmla="*/ 596271 h 2380521"/>
              <a:gd name="connsiteX3133" fmla="*/ 425044 w 8023328"/>
              <a:gd name="connsiteY3133" fmla="*/ 583873 h 2380521"/>
              <a:gd name="connsiteX3134" fmla="*/ 439833 w 8023328"/>
              <a:gd name="connsiteY3134" fmla="*/ 570017 h 2380521"/>
              <a:gd name="connsiteX3135" fmla="*/ 368072 w 8023328"/>
              <a:gd name="connsiteY3135" fmla="*/ 570017 h 2380521"/>
              <a:gd name="connsiteX3136" fmla="*/ 380467 w 8023328"/>
              <a:gd name="connsiteY3136" fmla="*/ 583873 h 2380521"/>
              <a:gd name="connsiteX3137" fmla="*/ 368072 w 8023328"/>
              <a:gd name="connsiteY3137" fmla="*/ 596271 h 2380521"/>
              <a:gd name="connsiteX3138" fmla="*/ 354211 w 8023328"/>
              <a:gd name="connsiteY3138" fmla="*/ 583873 h 2380521"/>
              <a:gd name="connsiteX3139" fmla="*/ 368072 w 8023328"/>
              <a:gd name="connsiteY3139" fmla="*/ 570017 h 2380521"/>
              <a:gd name="connsiteX3140" fmla="*/ 3081772 w 8023328"/>
              <a:gd name="connsiteY3140" fmla="*/ 499186 h 2380521"/>
              <a:gd name="connsiteX3141" fmla="*/ 3095622 w 8023328"/>
              <a:gd name="connsiteY3141" fmla="*/ 511583 h 2380521"/>
              <a:gd name="connsiteX3142" fmla="*/ 3081772 w 8023328"/>
              <a:gd name="connsiteY3142" fmla="*/ 525440 h 2380521"/>
              <a:gd name="connsiteX3143" fmla="*/ 3069372 w 8023328"/>
              <a:gd name="connsiteY3143" fmla="*/ 511583 h 2380521"/>
              <a:gd name="connsiteX3144" fmla="*/ 3081772 w 8023328"/>
              <a:gd name="connsiteY3144" fmla="*/ 499186 h 2380521"/>
              <a:gd name="connsiteX3145" fmla="*/ 3013712 w 8023328"/>
              <a:gd name="connsiteY3145" fmla="*/ 499186 h 2380521"/>
              <a:gd name="connsiteX3146" fmla="*/ 3028135 w 8023328"/>
              <a:gd name="connsiteY3146" fmla="*/ 511583 h 2380521"/>
              <a:gd name="connsiteX3147" fmla="*/ 3013712 w 8023328"/>
              <a:gd name="connsiteY3147" fmla="*/ 525440 h 2380521"/>
              <a:gd name="connsiteX3148" fmla="*/ 2998539 w 8023328"/>
              <a:gd name="connsiteY3148" fmla="*/ 511583 h 2380521"/>
              <a:gd name="connsiteX3149" fmla="*/ 3013712 w 8023328"/>
              <a:gd name="connsiteY3149" fmla="*/ 499186 h 2380521"/>
              <a:gd name="connsiteX3150" fmla="*/ 2942491 w 8023328"/>
              <a:gd name="connsiteY3150" fmla="*/ 499186 h 2380521"/>
              <a:gd name="connsiteX3151" fmla="*/ 2957285 w 8023328"/>
              <a:gd name="connsiteY3151" fmla="*/ 511583 h 2380521"/>
              <a:gd name="connsiteX3152" fmla="*/ 2942491 w 8023328"/>
              <a:gd name="connsiteY3152" fmla="*/ 525440 h 2380521"/>
              <a:gd name="connsiteX3153" fmla="*/ 2927705 w 8023328"/>
              <a:gd name="connsiteY3153" fmla="*/ 511583 h 2380521"/>
              <a:gd name="connsiteX3154" fmla="*/ 2942491 w 8023328"/>
              <a:gd name="connsiteY3154" fmla="*/ 499186 h 2380521"/>
              <a:gd name="connsiteX3155" fmla="*/ 2868291 w 8023328"/>
              <a:gd name="connsiteY3155" fmla="*/ 499186 h 2380521"/>
              <a:gd name="connsiteX3156" fmla="*/ 2883082 w 8023328"/>
              <a:gd name="connsiteY3156" fmla="*/ 511583 h 2380521"/>
              <a:gd name="connsiteX3157" fmla="*/ 2868291 w 8023328"/>
              <a:gd name="connsiteY3157" fmla="*/ 525440 h 2380521"/>
              <a:gd name="connsiteX3158" fmla="*/ 2853502 w 8023328"/>
              <a:gd name="connsiteY3158" fmla="*/ 511583 h 2380521"/>
              <a:gd name="connsiteX3159" fmla="*/ 2868291 w 8023328"/>
              <a:gd name="connsiteY3159" fmla="*/ 499186 h 2380521"/>
              <a:gd name="connsiteX3160" fmla="*/ 2796533 w 8023328"/>
              <a:gd name="connsiteY3160" fmla="*/ 499186 h 2380521"/>
              <a:gd name="connsiteX3161" fmla="*/ 2808931 w 8023328"/>
              <a:gd name="connsiteY3161" fmla="*/ 511583 h 2380521"/>
              <a:gd name="connsiteX3162" fmla="*/ 2796533 w 8023328"/>
              <a:gd name="connsiteY3162" fmla="*/ 525440 h 2380521"/>
              <a:gd name="connsiteX3163" fmla="*/ 2782678 w 8023328"/>
              <a:gd name="connsiteY3163" fmla="*/ 511583 h 2380521"/>
              <a:gd name="connsiteX3164" fmla="*/ 2796533 w 8023328"/>
              <a:gd name="connsiteY3164" fmla="*/ 499186 h 2380521"/>
              <a:gd name="connsiteX3165" fmla="*/ 2725695 w 8023328"/>
              <a:gd name="connsiteY3165" fmla="*/ 499186 h 2380521"/>
              <a:gd name="connsiteX3166" fmla="*/ 2738097 w 8023328"/>
              <a:gd name="connsiteY3166" fmla="*/ 511583 h 2380521"/>
              <a:gd name="connsiteX3167" fmla="*/ 2725695 w 8023328"/>
              <a:gd name="connsiteY3167" fmla="*/ 525440 h 2380521"/>
              <a:gd name="connsiteX3168" fmla="*/ 2711846 w 8023328"/>
              <a:gd name="connsiteY3168" fmla="*/ 511583 h 2380521"/>
              <a:gd name="connsiteX3169" fmla="*/ 2725695 w 8023328"/>
              <a:gd name="connsiteY3169" fmla="*/ 499186 h 2380521"/>
              <a:gd name="connsiteX3170" fmla="*/ 2654870 w 8023328"/>
              <a:gd name="connsiteY3170" fmla="*/ 499186 h 2380521"/>
              <a:gd name="connsiteX3171" fmla="*/ 2667266 w 8023328"/>
              <a:gd name="connsiteY3171" fmla="*/ 511583 h 2380521"/>
              <a:gd name="connsiteX3172" fmla="*/ 2654870 w 8023328"/>
              <a:gd name="connsiteY3172" fmla="*/ 525440 h 2380521"/>
              <a:gd name="connsiteX3173" fmla="*/ 2641013 w 8023328"/>
              <a:gd name="connsiteY3173" fmla="*/ 511583 h 2380521"/>
              <a:gd name="connsiteX3174" fmla="*/ 2654870 w 8023328"/>
              <a:gd name="connsiteY3174" fmla="*/ 499186 h 2380521"/>
              <a:gd name="connsiteX3175" fmla="*/ 2582580 w 8023328"/>
              <a:gd name="connsiteY3175" fmla="*/ 499186 h 2380521"/>
              <a:gd name="connsiteX3176" fmla="*/ 2596435 w 8023328"/>
              <a:gd name="connsiteY3176" fmla="*/ 511583 h 2380521"/>
              <a:gd name="connsiteX3177" fmla="*/ 2582580 w 8023328"/>
              <a:gd name="connsiteY3177" fmla="*/ 525440 h 2380521"/>
              <a:gd name="connsiteX3178" fmla="*/ 2570184 w 8023328"/>
              <a:gd name="connsiteY3178" fmla="*/ 511583 h 2380521"/>
              <a:gd name="connsiteX3179" fmla="*/ 2582580 w 8023328"/>
              <a:gd name="connsiteY3179" fmla="*/ 499186 h 2380521"/>
              <a:gd name="connsiteX3180" fmla="*/ 2511026 w 8023328"/>
              <a:gd name="connsiteY3180" fmla="*/ 499186 h 2380521"/>
              <a:gd name="connsiteX3181" fmla="*/ 2525610 w 8023328"/>
              <a:gd name="connsiteY3181" fmla="*/ 511583 h 2380521"/>
              <a:gd name="connsiteX3182" fmla="*/ 2511026 w 8023328"/>
              <a:gd name="connsiteY3182" fmla="*/ 525440 h 2380521"/>
              <a:gd name="connsiteX3183" fmla="*/ 2499361 w 8023328"/>
              <a:gd name="connsiteY3183" fmla="*/ 511583 h 2380521"/>
              <a:gd name="connsiteX3184" fmla="*/ 2511026 w 8023328"/>
              <a:gd name="connsiteY3184" fmla="*/ 499186 h 2380521"/>
              <a:gd name="connsiteX3185" fmla="*/ 2440924 w 8023328"/>
              <a:gd name="connsiteY3185" fmla="*/ 499186 h 2380521"/>
              <a:gd name="connsiteX3186" fmla="*/ 2454781 w 8023328"/>
              <a:gd name="connsiteY3186" fmla="*/ 511583 h 2380521"/>
              <a:gd name="connsiteX3187" fmla="*/ 2440924 w 8023328"/>
              <a:gd name="connsiteY3187" fmla="*/ 525440 h 2380521"/>
              <a:gd name="connsiteX3188" fmla="*/ 2428527 w 8023328"/>
              <a:gd name="connsiteY3188" fmla="*/ 511583 h 2380521"/>
              <a:gd name="connsiteX3189" fmla="*/ 2440924 w 8023328"/>
              <a:gd name="connsiteY3189" fmla="*/ 499186 h 2380521"/>
              <a:gd name="connsiteX3190" fmla="*/ 2369108 w 8023328"/>
              <a:gd name="connsiteY3190" fmla="*/ 499186 h 2380521"/>
              <a:gd name="connsiteX3191" fmla="*/ 2383898 w 8023328"/>
              <a:gd name="connsiteY3191" fmla="*/ 511583 h 2380521"/>
              <a:gd name="connsiteX3192" fmla="*/ 2369108 w 8023328"/>
              <a:gd name="connsiteY3192" fmla="*/ 525440 h 2380521"/>
              <a:gd name="connsiteX3193" fmla="*/ 2354319 w 8023328"/>
              <a:gd name="connsiteY3193" fmla="*/ 511583 h 2380521"/>
              <a:gd name="connsiteX3194" fmla="*/ 2369108 w 8023328"/>
              <a:gd name="connsiteY3194" fmla="*/ 499186 h 2380521"/>
              <a:gd name="connsiteX3195" fmla="*/ 2298278 w 8023328"/>
              <a:gd name="connsiteY3195" fmla="*/ 499186 h 2380521"/>
              <a:gd name="connsiteX3196" fmla="*/ 2313066 w 8023328"/>
              <a:gd name="connsiteY3196" fmla="*/ 511583 h 2380521"/>
              <a:gd name="connsiteX3197" fmla="*/ 2298278 w 8023328"/>
              <a:gd name="connsiteY3197" fmla="*/ 525440 h 2380521"/>
              <a:gd name="connsiteX3198" fmla="*/ 2283488 w 8023328"/>
              <a:gd name="connsiteY3198" fmla="*/ 511583 h 2380521"/>
              <a:gd name="connsiteX3199" fmla="*/ 2298278 w 8023328"/>
              <a:gd name="connsiteY3199" fmla="*/ 499186 h 2380521"/>
              <a:gd name="connsiteX3200" fmla="*/ 2226514 w 8023328"/>
              <a:gd name="connsiteY3200" fmla="*/ 499186 h 2380521"/>
              <a:gd name="connsiteX3201" fmla="*/ 2238914 w 8023328"/>
              <a:gd name="connsiteY3201" fmla="*/ 511583 h 2380521"/>
              <a:gd name="connsiteX3202" fmla="*/ 2226514 w 8023328"/>
              <a:gd name="connsiteY3202" fmla="*/ 525440 h 2380521"/>
              <a:gd name="connsiteX3203" fmla="*/ 2212655 w 8023328"/>
              <a:gd name="connsiteY3203" fmla="*/ 511583 h 2380521"/>
              <a:gd name="connsiteX3204" fmla="*/ 2226514 w 8023328"/>
              <a:gd name="connsiteY3204" fmla="*/ 499186 h 2380521"/>
              <a:gd name="connsiteX3205" fmla="*/ 2155680 w 8023328"/>
              <a:gd name="connsiteY3205" fmla="*/ 499186 h 2380521"/>
              <a:gd name="connsiteX3206" fmla="*/ 2168079 w 8023328"/>
              <a:gd name="connsiteY3206" fmla="*/ 511583 h 2380521"/>
              <a:gd name="connsiteX3207" fmla="*/ 2155680 w 8023328"/>
              <a:gd name="connsiteY3207" fmla="*/ 525440 h 2380521"/>
              <a:gd name="connsiteX3208" fmla="*/ 2141823 w 8023328"/>
              <a:gd name="connsiteY3208" fmla="*/ 511583 h 2380521"/>
              <a:gd name="connsiteX3209" fmla="*/ 2155680 w 8023328"/>
              <a:gd name="connsiteY3209" fmla="*/ 499186 h 2380521"/>
              <a:gd name="connsiteX3210" fmla="*/ 2084846 w 8023328"/>
              <a:gd name="connsiteY3210" fmla="*/ 499186 h 2380521"/>
              <a:gd name="connsiteX3211" fmla="*/ 2097246 w 8023328"/>
              <a:gd name="connsiteY3211" fmla="*/ 511583 h 2380521"/>
              <a:gd name="connsiteX3212" fmla="*/ 2084846 w 8023328"/>
              <a:gd name="connsiteY3212" fmla="*/ 525440 h 2380521"/>
              <a:gd name="connsiteX3213" fmla="*/ 2070991 w 8023328"/>
              <a:gd name="connsiteY3213" fmla="*/ 511583 h 2380521"/>
              <a:gd name="connsiteX3214" fmla="*/ 2084846 w 8023328"/>
              <a:gd name="connsiteY3214" fmla="*/ 499186 h 2380521"/>
              <a:gd name="connsiteX3215" fmla="*/ 2011831 w 8023328"/>
              <a:gd name="connsiteY3215" fmla="*/ 499186 h 2380521"/>
              <a:gd name="connsiteX3216" fmla="*/ 2026416 w 8023328"/>
              <a:gd name="connsiteY3216" fmla="*/ 511583 h 2380521"/>
              <a:gd name="connsiteX3217" fmla="*/ 2011831 w 8023328"/>
              <a:gd name="connsiteY3217" fmla="*/ 525440 h 2380521"/>
              <a:gd name="connsiteX3218" fmla="*/ 2000165 w 8023328"/>
              <a:gd name="connsiteY3218" fmla="*/ 511583 h 2380521"/>
              <a:gd name="connsiteX3219" fmla="*/ 2011831 w 8023328"/>
              <a:gd name="connsiteY3219" fmla="*/ 499186 h 2380521"/>
              <a:gd name="connsiteX3220" fmla="*/ 1938362 w 8023328"/>
              <a:gd name="connsiteY3220" fmla="*/ 499186 h 2380521"/>
              <a:gd name="connsiteX3221" fmla="*/ 1952216 w 8023328"/>
              <a:gd name="connsiteY3221" fmla="*/ 511583 h 2380521"/>
              <a:gd name="connsiteX3222" fmla="*/ 1938362 w 8023328"/>
              <a:gd name="connsiteY3222" fmla="*/ 525440 h 2380521"/>
              <a:gd name="connsiteX3223" fmla="*/ 1925965 w 8023328"/>
              <a:gd name="connsiteY3223" fmla="*/ 511583 h 2380521"/>
              <a:gd name="connsiteX3224" fmla="*/ 1938362 w 8023328"/>
              <a:gd name="connsiteY3224" fmla="*/ 499186 h 2380521"/>
              <a:gd name="connsiteX3225" fmla="*/ 1867525 w 8023328"/>
              <a:gd name="connsiteY3225" fmla="*/ 499186 h 2380521"/>
              <a:gd name="connsiteX3226" fmla="*/ 1881384 w 8023328"/>
              <a:gd name="connsiteY3226" fmla="*/ 511583 h 2380521"/>
              <a:gd name="connsiteX3227" fmla="*/ 1867525 w 8023328"/>
              <a:gd name="connsiteY3227" fmla="*/ 525440 h 2380521"/>
              <a:gd name="connsiteX3228" fmla="*/ 1855126 w 8023328"/>
              <a:gd name="connsiteY3228" fmla="*/ 511583 h 2380521"/>
              <a:gd name="connsiteX3229" fmla="*/ 1867525 w 8023328"/>
              <a:gd name="connsiteY3229" fmla="*/ 499186 h 2380521"/>
              <a:gd name="connsiteX3230" fmla="*/ 1799085 w 8023328"/>
              <a:gd name="connsiteY3230" fmla="*/ 499186 h 2380521"/>
              <a:gd name="connsiteX3231" fmla="*/ 1813871 w 8023328"/>
              <a:gd name="connsiteY3231" fmla="*/ 511583 h 2380521"/>
              <a:gd name="connsiteX3232" fmla="*/ 1799085 w 8023328"/>
              <a:gd name="connsiteY3232" fmla="*/ 525440 h 2380521"/>
              <a:gd name="connsiteX3233" fmla="*/ 1784295 w 8023328"/>
              <a:gd name="connsiteY3233" fmla="*/ 511583 h 2380521"/>
              <a:gd name="connsiteX3234" fmla="*/ 1799085 w 8023328"/>
              <a:gd name="connsiteY3234" fmla="*/ 499186 h 2380521"/>
              <a:gd name="connsiteX3235" fmla="*/ 1728257 w 8023328"/>
              <a:gd name="connsiteY3235" fmla="*/ 499186 h 2380521"/>
              <a:gd name="connsiteX3236" fmla="*/ 1743046 w 8023328"/>
              <a:gd name="connsiteY3236" fmla="*/ 511583 h 2380521"/>
              <a:gd name="connsiteX3237" fmla="*/ 1728257 w 8023328"/>
              <a:gd name="connsiteY3237" fmla="*/ 525440 h 2380521"/>
              <a:gd name="connsiteX3238" fmla="*/ 1713469 w 8023328"/>
              <a:gd name="connsiteY3238" fmla="*/ 511583 h 2380521"/>
              <a:gd name="connsiteX3239" fmla="*/ 1728257 w 8023328"/>
              <a:gd name="connsiteY3239" fmla="*/ 499186 h 2380521"/>
              <a:gd name="connsiteX3240" fmla="*/ 1657426 w 8023328"/>
              <a:gd name="connsiteY3240" fmla="*/ 499186 h 2380521"/>
              <a:gd name="connsiteX3241" fmla="*/ 1672218 w 8023328"/>
              <a:gd name="connsiteY3241" fmla="*/ 511583 h 2380521"/>
              <a:gd name="connsiteX3242" fmla="*/ 1657426 w 8023328"/>
              <a:gd name="connsiteY3242" fmla="*/ 525440 h 2380521"/>
              <a:gd name="connsiteX3243" fmla="*/ 1642647 w 8023328"/>
              <a:gd name="connsiteY3243" fmla="*/ 511583 h 2380521"/>
              <a:gd name="connsiteX3244" fmla="*/ 1657426 w 8023328"/>
              <a:gd name="connsiteY3244" fmla="*/ 499186 h 2380521"/>
              <a:gd name="connsiteX3245" fmla="*/ 1582294 w 8023328"/>
              <a:gd name="connsiteY3245" fmla="*/ 499186 h 2380521"/>
              <a:gd name="connsiteX3246" fmla="*/ 1594694 w 8023328"/>
              <a:gd name="connsiteY3246" fmla="*/ 511583 h 2380521"/>
              <a:gd name="connsiteX3247" fmla="*/ 1582294 w 8023328"/>
              <a:gd name="connsiteY3247" fmla="*/ 525440 h 2380521"/>
              <a:gd name="connsiteX3248" fmla="*/ 1568438 w 8023328"/>
              <a:gd name="connsiteY3248" fmla="*/ 511583 h 2380521"/>
              <a:gd name="connsiteX3249" fmla="*/ 1582294 w 8023328"/>
              <a:gd name="connsiteY3249" fmla="*/ 499186 h 2380521"/>
              <a:gd name="connsiteX3250" fmla="*/ 1512192 w 8023328"/>
              <a:gd name="connsiteY3250" fmla="*/ 499186 h 2380521"/>
              <a:gd name="connsiteX3251" fmla="*/ 1523862 w 8023328"/>
              <a:gd name="connsiteY3251" fmla="*/ 511583 h 2380521"/>
              <a:gd name="connsiteX3252" fmla="*/ 1512192 w 8023328"/>
              <a:gd name="connsiteY3252" fmla="*/ 525440 h 2380521"/>
              <a:gd name="connsiteX3253" fmla="*/ 1497607 w 8023328"/>
              <a:gd name="connsiteY3253" fmla="*/ 511583 h 2380521"/>
              <a:gd name="connsiteX3254" fmla="*/ 1512192 w 8023328"/>
              <a:gd name="connsiteY3254" fmla="*/ 499186 h 2380521"/>
              <a:gd name="connsiteX3255" fmla="*/ 1440623 w 8023328"/>
              <a:gd name="connsiteY3255" fmla="*/ 499186 h 2380521"/>
              <a:gd name="connsiteX3256" fmla="*/ 1453023 w 8023328"/>
              <a:gd name="connsiteY3256" fmla="*/ 511583 h 2380521"/>
              <a:gd name="connsiteX3257" fmla="*/ 1440623 w 8023328"/>
              <a:gd name="connsiteY3257" fmla="*/ 525440 h 2380521"/>
              <a:gd name="connsiteX3258" fmla="*/ 1426771 w 8023328"/>
              <a:gd name="connsiteY3258" fmla="*/ 511583 h 2380521"/>
              <a:gd name="connsiteX3259" fmla="*/ 1440623 w 8023328"/>
              <a:gd name="connsiteY3259" fmla="*/ 499186 h 2380521"/>
              <a:gd name="connsiteX3260" fmla="*/ 1368341 w 8023328"/>
              <a:gd name="connsiteY3260" fmla="*/ 499186 h 2380521"/>
              <a:gd name="connsiteX3261" fmla="*/ 1382196 w 8023328"/>
              <a:gd name="connsiteY3261" fmla="*/ 511583 h 2380521"/>
              <a:gd name="connsiteX3262" fmla="*/ 1368341 w 8023328"/>
              <a:gd name="connsiteY3262" fmla="*/ 525440 h 2380521"/>
              <a:gd name="connsiteX3263" fmla="*/ 1355948 w 8023328"/>
              <a:gd name="connsiteY3263" fmla="*/ 511583 h 2380521"/>
              <a:gd name="connsiteX3264" fmla="*/ 1368341 w 8023328"/>
              <a:gd name="connsiteY3264" fmla="*/ 499186 h 2380521"/>
              <a:gd name="connsiteX3265" fmla="*/ 1297515 w 8023328"/>
              <a:gd name="connsiteY3265" fmla="*/ 499186 h 2380521"/>
              <a:gd name="connsiteX3266" fmla="*/ 1311369 w 8023328"/>
              <a:gd name="connsiteY3266" fmla="*/ 513042 h 2380521"/>
              <a:gd name="connsiteX3267" fmla="*/ 1297515 w 8023328"/>
              <a:gd name="connsiteY3267" fmla="*/ 525440 h 2380521"/>
              <a:gd name="connsiteX3268" fmla="*/ 1285118 w 8023328"/>
              <a:gd name="connsiteY3268" fmla="*/ 513042 h 2380521"/>
              <a:gd name="connsiteX3269" fmla="*/ 1297515 w 8023328"/>
              <a:gd name="connsiteY3269" fmla="*/ 499186 h 2380521"/>
              <a:gd name="connsiteX3270" fmla="*/ 1225700 w 8023328"/>
              <a:gd name="connsiteY3270" fmla="*/ 499186 h 2380521"/>
              <a:gd name="connsiteX3271" fmla="*/ 1240491 w 8023328"/>
              <a:gd name="connsiteY3271" fmla="*/ 513042 h 2380521"/>
              <a:gd name="connsiteX3272" fmla="*/ 1225700 w 8023328"/>
              <a:gd name="connsiteY3272" fmla="*/ 525440 h 2380521"/>
              <a:gd name="connsiteX3273" fmla="*/ 1210925 w 8023328"/>
              <a:gd name="connsiteY3273" fmla="*/ 513042 h 2380521"/>
              <a:gd name="connsiteX3274" fmla="*/ 1225700 w 8023328"/>
              <a:gd name="connsiteY3274" fmla="*/ 499186 h 2380521"/>
              <a:gd name="connsiteX3275" fmla="*/ 1154881 w 8023328"/>
              <a:gd name="connsiteY3275" fmla="*/ 499186 h 2380521"/>
              <a:gd name="connsiteX3276" fmla="*/ 1169669 w 8023328"/>
              <a:gd name="connsiteY3276" fmla="*/ 513042 h 2380521"/>
              <a:gd name="connsiteX3277" fmla="*/ 1154881 w 8023328"/>
              <a:gd name="connsiteY3277" fmla="*/ 525440 h 2380521"/>
              <a:gd name="connsiteX3278" fmla="*/ 1140095 w 8023328"/>
              <a:gd name="connsiteY3278" fmla="*/ 513042 h 2380521"/>
              <a:gd name="connsiteX3279" fmla="*/ 1154881 w 8023328"/>
              <a:gd name="connsiteY3279" fmla="*/ 499186 h 2380521"/>
              <a:gd name="connsiteX3280" fmla="*/ 1084053 w 8023328"/>
              <a:gd name="connsiteY3280" fmla="*/ 499186 h 2380521"/>
              <a:gd name="connsiteX3281" fmla="*/ 1098842 w 8023328"/>
              <a:gd name="connsiteY3281" fmla="*/ 513042 h 2380521"/>
              <a:gd name="connsiteX3282" fmla="*/ 1084053 w 8023328"/>
              <a:gd name="connsiteY3282" fmla="*/ 525440 h 2380521"/>
              <a:gd name="connsiteX3283" fmla="*/ 1069267 w 8023328"/>
              <a:gd name="connsiteY3283" fmla="*/ 513042 h 2380521"/>
              <a:gd name="connsiteX3284" fmla="*/ 1084053 w 8023328"/>
              <a:gd name="connsiteY3284" fmla="*/ 499186 h 2380521"/>
              <a:gd name="connsiteX3285" fmla="*/ 1013012 w 8023328"/>
              <a:gd name="connsiteY3285" fmla="*/ 499186 h 2380521"/>
              <a:gd name="connsiteX3286" fmla="*/ 1024685 w 8023328"/>
              <a:gd name="connsiteY3286" fmla="*/ 513042 h 2380521"/>
              <a:gd name="connsiteX3287" fmla="*/ 1013012 w 8023328"/>
              <a:gd name="connsiteY3287" fmla="*/ 525440 h 2380521"/>
              <a:gd name="connsiteX3288" fmla="*/ 998433 w 8023328"/>
              <a:gd name="connsiteY3288" fmla="*/ 513042 h 2380521"/>
              <a:gd name="connsiteX3289" fmla="*/ 1013012 w 8023328"/>
              <a:gd name="connsiteY3289" fmla="*/ 499186 h 2380521"/>
              <a:gd name="connsiteX3290" fmla="*/ 941461 w 8023328"/>
              <a:gd name="connsiteY3290" fmla="*/ 499186 h 2380521"/>
              <a:gd name="connsiteX3291" fmla="*/ 953861 w 8023328"/>
              <a:gd name="connsiteY3291" fmla="*/ 513042 h 2380521"/>
              <a:gd name="connsiteX3292" fmla="*/ 941461 w 8023328"/>
              <a:gd name="connsiteY3292" fmla="*/ 525440 h 2380521"/>
              <a:gd name="connsiteX3293" fmla="*/ 927607 w 8023328"/>
              <a:gd name="connsiteY3293" fmla="*/ 513042 h 2380521"/>
              <a:gd name="connsiteX3294" fmla="*/ 941461 w 8023328"/>
              <a:gd name="connsiteY3294" fmla="*/ 499186 h 2380521"/>
              <a:gd name="connsiteX3295" fmla="*/ 870626 w 8023328"/>
              <a:gd name="connsiteY3295" fmla="*/ 499186 h 2380521"/>
              <a:gd name="connsiteX3296" fmla="*/ 883027 w 8023328"/>
              <a:gd name="connsiteY3296" fmla="*/ 513042 h 2380521"/>
              <a:gd name="connsiteX3297" fmla="*/ 870626 w 8023328"/>
              <a:gd name="connsiteY3297" fmla="*/ 525440 h 2380521"/>
              <a:gd name="connsiteX3298" fmla="*/ 856774 w 8023328"/>
              <a:gd name="connsiteY3298" fmla="*/ 513042 h 2380521"/>
              <a:gd name="connsiteX3299" fmla="*/ 870626 w 8023328"/>
              <a:gd name="connsiteY3299" fmla="*/ 499186 h 2380521"/>
              <a:gd name="connsiteX3300" fmla="*/ 798340 w 8023328"/>
              <a:gd name="connsiteY3300" fmla="*/ 499186 h 2380521"/>
              <a:gd name="connsiteX3301" fmla="*/ 812196 w 8023328"/>
              <a:gd name="connsiteY3301" fmla="*/ 513042 h 2380521"/>
              <a:gd name="connsiteX3302" fmla="*/ 798340 w 8023328"/>
              <a:gd name="connsiteY3302" fmla="*/ 525440 h 2380521"/>
              <a:gd name="connsiteX3303" fmla="*/ 785941 w 8023328"/>
              <a:gd name="connsiteY3303" fmla="*/ 513042 h 2380521"/>
              <a:gd name="connsiteX3304" fmla="*/ 798340 w 8023328"/>
              <a:gd name="connsiteY3304" fmla="*/ 499186 h 2380521"/>
              <a:gd name="connsiteX3305" fmla="*/ 724135 w 8023328"/>
              <a:gd name="connsiteY3305" fmla="*/ 499186 h 2380521"/>
              <a:gd name="connsiteX3306" fmla="*/ 737991 w 8023328"/>
              <a:gd name="connsiteY3306" fmla="*/ 513042 h 2380521"/>
              <a:gd name="connsiteX3307" fmla="*/ 724135 w 8023328"/>
              <a:gd name="connsiteY3307" fmla="*/ 525440 h 2380521"/>
              <a:gd name="connsiteX3308" fmla="*/ 711744 w 8023328"/>
              <a:gd name="connsiteY3308" fmla="*/ 513042 h 2380521"/>
              <a:gd name="connsiteX3309" fmla="*/ 724135 w 8023328"/>
              <a:gd name="connsiteY3309" fmla="*/ 499186 h 2380521"/>
              <a:gd name="connsiteX3310" fmla="*/ 653306 w 8023328"/>
              <a:gd name="connsiteY3310" fmla="*/ 499186 h 2380521"/>
              <a:gd name="connsiteX3311" fmla="*/ 667164 w 8023328"/>
              <a:gd name="connsiteY3311" fmla="*/ 513042 h 2380521"/>
              <a:gd name="connsiteX3312" fmla="*/ 653306 w 8023328"/>
              <a:gd name="connsiteY3312" fmla="*/ 525440 h 2380521"/>
              <a:gd name="connsiteX3313" fmla="*/ 640910 w 8023328"/>
              <a:gd name="connsiteY3313" fmla="*/ 513042 h 2380521"/>
              <a:gd name="connsiteX3314" fmla="*/ 653306 w 8023328"/>
              <a:gd name="connsiteY3314" fmla="*/ 499186 h 2380521"/>
              <a:gd name="connsiteX3315" fmla="*/ 584869 w 8023328"/>
              <a:gd name="connsiteY3315" fmla="*/ 499186 h 2380521"/>
              <a:gd name="connsiteX3316" fmla="*/ 599654 w 8023328"/>
              <a:gd name="connsiteY3316" fmla="*/ 513042 h 2380521"/>
              <a:gd name="connsiteX3317" fmla="*/ 584869 w 8023328"/>
              <a:gd name="connsiteY3317" fmla="*/ 525440 h 2380521"/>
              <a:gd name="connsiteX3318" fmla="*/ 570076 w 8023328"/>
              <a:gd name="connsiteY3318" fmla="*/ 513042 h 2380521"/>
              <a:gd name="connsiteX3319" fmla="*/ 584869 w 8023328"/>
              <a:gd name="connsiteY3319" fmla="*/ 499186 h 2380521"/>
              <a:gd name="connsiteX3320" fmla="*/ 513670 w 8023328"/>
              <a:gd name="connsiteY3320" fmla="*/ 499186 h 2380521"/>
              <a:gd name="connsiteX3321" fmla="*/ 528846 w 8023328"/>
              <a:gd name="connsiteY3321" fmla="*/ 513042 h 2380521"/>
              <a:gd name="connsiteX3322" fmla="*/ 513670 w 8023328"/>
              <a:gd name="connsiteY3322" fmla="*/ 525440 h 2380521"/>
              <a:gd name="connsiteX3323" fmla="*/ 499248 w 8023328"/>
              <a:gd name="connsiteY3323" fmla="*/ 513042 h 2380521"/>
              <a:gd name="connsiteX3324" fmla="*/ 513670 w 8023328"/>
              <a:gd name="connsiteY3324" fmla="*/ 499186 h 2380521"/>
              <a:gd name="connsiteX3325" fmla="*/ 3939871 w 8023328"/>
              <a:gd name="connsiteY3325" fmla="*/ 495814 h 2380521"/>
              <a:gd name="connsiteX3326" fmla="*/ 3952268 w 8023328"/>
              <a:gd name="connsiteY3326" fmla="*/ 510602 h 2380521"/>
              <a:gd name="connsiteX3327" fmla="*/ 3939871 w 8023328"/>
              <a:gd name="connsiteY3327" fmla="*/ 525391 h 2380521"/>
              <a:gd name="connsiteX3328" fmla="*/ 3926015 w 8023328"/>
              <a:gd name="connsiteY3328" fmla="*/ 510602 h 2380521"/>
              <a:gd name="connsiteX3329" fmla="*/ 3939871 w 8023328"/>
              <a:gd name="connsiteY3329" fmla="*/ 495814 h 2380521"/>
              <a:gd name="connsiteX3330" fmla="*/ 3869042 w 8023328"/>
              <a:gd name="connsiteY3330" fmla="*/ 495814 h 2380521"/>
              <a:gd name="connsiteX3331" fmla="*/ 3881439 w 8023328"/>
              <a:gd name="connsiteY3331" fmla="*/ 510602 h 2380521"/>
              <a:gd name="connsiteX3332" fmla="*/ 3869042 w 8023328"/>
              <a:gd name="connsiteY3332" fmla="*/ 525391 h 2380521"/>
              <a:gd name="connsiteX3333" fmla="*/ 3855186 w 8023328"/>
              <a:gd name="connsiteY3333" fmla="*/ 510602 h 2380521"/>
              <a:gd name="connsiteX3334" fmla="*/ 3869042 w 8023328"/>
              <a:gd name="connsiteY3334" fmla="*/ 495814 h 2380521"/>
              <a:gd name="connsiteX3335" fmla="*/ 3796752 w 8023328"/>
              <a:gd name="connsiteY3335" fmla="*/ 495814 h 2380521"/>
              <a:gd name="connsiteX3336" fmla="*/ 3810608 w 8023328"/>
              <a:gd name="connsiteY3336" fmla="*/ 510602 h 2380521"/>
              <a:gd name="connsiteX3337" fmla="*/ 3796752 w 8023328"/>
              <a:gd name="connsiteY3337" fmla="*/ 525391 h 2380521"/>
              <a:gd name="connsiteX3338" fmla="*/ 3784355 w 8023328"/>
              <a:gd name="connsiteY3338" fmla="*/ 510602 h 2380521"/>
              <a:gd name="connsiteX3339" fmla="*/ 3796752 w 8023328"/>
              <a:gd name="connsiteY3339" fmla="*/ 495814 h 2380521"/>
              <a:gd name="connsiteX3340" fmla="*/ 3725922 w 8023328"/>
              <a:gd name="connsiteY3340" fmla="*/ 495814 h 2380521"/>
              <a:gd name="connsiteX3341" fmla="*/ 3739778 w 8023328"/>
              <a:gd name="connsiteY3341" fmla="*/ 510602 h 2380521"/>
              <a:gd name="connsiteX3342" fmla="*/ 3725922 w 8023328"/>
              <a:gd name="connsiteY3342" fmla="*/ 525391 h 2380521"/>
              <a:gd name="connsiteX3343" fmla="*/ 3713525 w 8023328"/>
              <a:gd name="connsiteY3343" fmla="*/ 510602 h 2380521"/>
              <a:gd name="connsiteX3344" fmla="*/ 3725922 w 8023328"/>
              <a:gd name="connsiteY3344" fmla="*/ 495814 h 2380521"/>
              <a:gd name="connsiteX3345" fmla="*/ 3655091 w 8023328"/>
              <a:gd name="connsiteY3345" fmla="*/ 495814 h 2380521"/>
              <a:gd name="connsiteX3346" fmla="*/ 3668947 w 8023328"/>
              <a:gd name="connsiteY3346" fmla="*/ 510602 h 2380521"/>
              <a:gd name="connsiteX3347" fmla="*/ 3655091 w 8023328"/>
              <a:gd name="connsiteY3347" fmla="*/ 525391 h 2380521"/>
              <a:gd name="connsiteX3348" fmla="*/ 3642694 w 8023328"/>
              <a:gd name="connsiteY3348" fmla="*/ 510602 h 2380521"/>
              <a:gd name="connsiteX3349" fmla="*/ 3655091 w 8023328"/>
              <a:gd name="connsiteY3349" fmla="*/ 495814 h 2380521"/>
              <a:gd name="connsiteX3350" fmla="*/ 3583280 w 8023328"/>
              <a:gd name="connsiteY3350" fmla="*/ 495814 h 2380521"/>
              <a:gd name="connsiteX3351" fmla="*/ 3598069 w 8023328"/>
              <a:gd name="connsiteY3351" fmla="*/ 510602 h 2380521"/>
              <a:gd name="connsiteX3352" fmla="*/ 3583280 w 8023328"/>
              <a:gd name="connsiteY3352" fmla="*/ 525391 h 2380521"/>
              <a:gd name="connsiteX3353" fmla="*/ 3568491 w 8023328"/>
              <a:gd name="connsiteY3353" fmla="*/ 510602 h 2380521"/>
              <a:gd name="connsiteX3354" fmla="*/ 3583280 w 8023328"/>
              <a:gd name="connsiteY3354" fmla="*/ 495814 h 2380521"/>
              <a:gd name="connsiteX3355" fmla="*/ 3512449 w 8023328"/>
              <a:gd name="connsiteY3355" fmla="*/ 495814 h 2380521"/>
              <a:gd name="connsiteX3356" fmla="*/ 3527237 w 8023328"/>
              <a:gd name="connsiteY3356" fmla="*/ 510602 h 2380521"/>
              <a:gd name="connsiteX3357" fmla="*/ 3512449 w 8023328"/>
              <a:gd name="connsiteY3357" fmla="*/ 525391 h 2380521"/>
              <a:gd name="connsiteX3358" fmla="*/ 3497661 w 8023328"/>
              <a:gd name="connsiteY3358" fmla="*/ 510602 h 2380521"/>
              <a:gd name="connsiteX3359" fmla="*/ 3512449 w 8023328"/>
              <a:gd name="connsiteY3359" fmla="*/ 495814 h 2380521"/>
              <a:gd name="connsiteX3360" fmla="*/ 3440686 w 8023328"/>
              <a:gd name="connsiteY3360" fmla="*/ 495814 h 2380521"/>
              <a:gd name="connsiteX3361" fmla="*/ 3453083 w 8023328"/>
              <a:gd name="connsiteY3361" fmla="*/ 510602 h 2380521"/>
              <a:gd name="connsiteX3362" fmla="*/ 3440686 w 8023328"/>
              <a:gd name="connsiteY3362" fmla="*/ 525391 h 2380521"/>
              <a:gd name="connsiteX3363" fmla="*/ 3426830 w 8023328"/>
              <a:gd name="connsiteY3363" fmla="*/ 510602 h 2380521"/>
              <a:gd name="connsiteX3364" fmla="*/ 3440686 w 8023328"/>
              <a:gd name="connsiteY3364" fmla="*/ 495814 h 2380521"/>
              <a:gd name="connsiteX3365" fmla="*/ 3369857 w 8023328"/>
              <a:gd name="connsiteY3365" fmla="*/ 495814 h 2380521"/>
              <a:gd name="connsiteX3366" fmla="*/ 3382254 w 8023328"/>
              <a:gd name="connsiteY3366" fmla="*/ 510602 h 2380521"/>
              <a:gd name="connsiteX3367" fmla="*/ 3369857 w 8023328"/>
              <a:gd name="connsiteY3367" fmla="*/ 525391 h 2380521"/>
              <a:gd name="connsiteX3368" fmla="*/ 3356001 w 8023328"/>
              <a:gd name="connsiteY3368" fmla="*/ 510602 h 2380521"/>
              <a:gd name="connsiteX3369" fmla="*/ 3369857 w 8023328"/>
              <a:gd name="connsiteY3369" fmla="*/ 495814 h 2380521"/>
              <a:gd name="connsiteX3370" fmla="*/ 3299094 w 8023328"/>
              <a:gd name="connsiteY3370" fmla="*/ 495814 h 2380521"/>
              <a:gd name="connsiteX3371" fmla="*/ 3311491 w 8023328"/>
              <a:gd name="connsiteY3371" fmla="*/ 510602 h 2380521"/>
              <a:gd name="connsiteX3372" fmla="*/ 3299094 w 8023328"/>
              <a:gd name="connsiteY3372" fmla="*/ 525391 h 2380521"/>
              <a:gd name="connsiteX3373" fmla="*/ 3285240 w 8023328"/>
              <a:gd name="connsiteY3373" fmla="*/ 510602 h 2380521"/>
              <a:gd name="connsiteX3374" fmla="*/ 3299094 w 8023328"/>
              <a:gd name="connsiteY3374" fmla="*/ 495814 h 2380521"/>
              <a:gd name="connsiteX3375" fmla="*/ 3226805 w 8023328"/>
              <a:gd name="connsiteY3375" fmla="*/ 495814 h 2380521"/>
              <a:gd name="connsiteX3376" fmla="*/ 3240660 w 8023328"/>
              <a:gd name="connsiteY3376" fmla="*/ 510602 h 2380521"/>
              <a:gd name="connsiteX3377" fmla="*/ 3226805 w 8023328"/>
              <a:gd name="connsiteY3377" fmla="*/ 525391 h 2380521"/>
              <a:gd name="connsiteX3378" fmla="*/ 3214406 w 8023328"/>
              <a:gd name="connsiteY3378" fmla="*/ 510602 h 2380521"/>
              <a:gd name="connsiteX3379" fmla="*/ 3226805 w 8023328"/>
              <a:gd name="connsiteY3379" fmla="*/ 495814 h 2380521"/>
              <a:gd name="connsiteX3380" fmla="*/ 3152602 w 8023328"/>
              <a:gd name="connsiteY3380" fmla="*/ 495814 h 2380521"/>
              <a:gd name="connsiteX3381" fmla="*/ 3166454 w 8023328"/>
              <a:gd name="connsiteY3381" fmla="*/ 510602 h 2380521"/>
              <a:gd name="connsiteX3382" fmla="*/ 3152602 w 8023328"/>
              <a:gd name="connsiteY3382" fmla="*/ 525391 h 2380521"/>
              <a:gd name="connsiteX3383" fmla="*/ 3140203 w 8023328"/>
              <a:gd name="connsiteY3383" fmla="*/ 510602 h 2380521"/>
              <a:gd name="connsiteX3384" fmla="*/ 3152602 w 8023328"/>
              <a:gd name="connsiteY3384" fmla="*/ 495814 h 2380521"/>
              <a:gd name="connsiteX3385" fmla="*/ 2439944 w 8023328"/>
              <a:gd name="connsiteY3385" fmla="*/ 428356 h 2380521"/>
              <a:gd name="connsiteX3386" fmla="*/ 2454729 w 8023328"/>
              <a:gd name="connsiteY3386" fmla="*/ 440753 h 2380521"/>
              <a:gd name="connsiteX3387" fmla="*/ 2439944 w 8023328"/>
              <a:gd name="connsiteY3387" fmla="*/ 454610 h 2380521"/>
              <a:gd name="connsiteX3388" fmla="*/ 2425156 w 8023328"/>
              <a:gd name="connsiteY3388" fmla="*/ 440753 h 2380521"/>
              <a:gd name="connsiteX3389" fmla="*/ 2439944 w 8023328"/>
              <a:gd name="connsiteY3389" fmla="*/ 428356 h 2380521"/>
              <a:gd name="connsiteX3390" fmla="*/ 2369110 w 8023328"/>
              <a:gd name="connsiteY3390" fmla="*/ 428356 h 2380521"/>
              <a:gd name="connsiteX3391" fmla="*/ 2383898 w 8023328"/>
              <a:gd name="connsiteY3391" fmla="*/ 440753 h 2380521"/>
              <a:gd name="connsiteX3392" fmla="*/ 2369110 w 8023328"/>
              <a:gd name="connsiteY3392" fmla="*/ 454610 h 2380521"/>
              <a:gd name="connsiteX3393" fmla="*/ 2354319 w 8023328"/>
              <a:gd name="connsiteY3393" fmla="*/ 440753 h 2380521"/>
              <a:gd name="connsiteX3394" fmla="*/ 2369110 w 8023328"/>
              <a:gd name="connsiteY3394" fmla="*/ 428356 h 2380521"/>
              <a:gd name="connsiteX3395" fmla="*/ 2298278 w 8023328"/>
              <a:gd name="connsiteY3395" fmla="*/ 428356 h 2380521"/>
              <a:gd name="connsiteX3396" fmla="*/ 2313066 w 8023328"/>
              <a:gd name="connsiteY3396" fmla="*/ 440753 h 2380521"/>
              <a:gd name="connsiteX3397" fmla="*/ 2298278 w 8023328"/>
              <a:gd name="connsiteY3397" fmla="*/ 454610 h 2380521"/>
              <a:gd name="connsiteX3398" fmla="*/ 2283490 w 8023328"/>
              <a:gd name="connsiteY3398" fmla="*/ 440753 h 2380521"/>
              <a:gd name="connsiteX3399" fmla="*/ 2298278 w 8023328"/>
              <a:gd name="connsiteY3399" fmla="*/ 428356 h 2380521"/>
              <a:gd name="connsiteX3400" fmla="*/ 2226514 w 8023328"/>
              <a:gd name="connsiteY3400" fmla="*/ 428356 h 2380521"/>
              <a:gd name="connsiteX3401" fmla="*/ 2238914 w 8023328"/>
              <a:gd name="connsiteY3401" fmla="*/ 440753 h 2380521"/>
              <a:gd name="connsiteX3402" fmla="*/ 2226514 w 8023328"/>
              <a:gd name="connsiteY3402" fmla="*/ 454610 h 2380521"/>
              <a:gd name="connsiteX3403" fmla="*/ 2212656 w 8023328"/>
              <a:gd name="connsiteY3403" fmla="*/ 440753 h 2380521"/>
              <a:gd name="connsiteX3404" fmla="*/ 2226514 w 8023328"/>
              <a:gd name="connsiteY3404" fmla="*/ 428356 h 2380521"/>
              <a:gd name="connsiteX3405" fmla="*/ 2155682 w 8023328"/>
              <a:gd name="connsiteY3405" fmla="*/ 428356 h 2380521"/>
              <a:gd name="connsiteX3406" fmla="*/ 2168079 w 8023328"/>
              <a:gd name="connsiteY3406" fmla="*/ 440753 h 2380521"/>
              <a:gd name="connsiteX3407" fmla="*/ 2155682 w 8023328"/>
              <a:gd name="connsiteY3407" fmla="*/ 454610 h 2380521"/>
              <a:gd name="connsiteX3408" fmla="*/ 2141825 w 8023328"/>
              <a:gd name="connsiteY3408" fmla="*/ 440753 h 2380521"/>
              <a:gd name="connsiteX3409" fmla="*/ 2155682 w 8023328"/>
              <a:gd name="connsiteY3409" fmla="*/ 428356 h 2380521"/>
              <a:gd name="connsiteX3410" fmla="*/ 2084846 w 8023328"/>
              <a:gd name="connsiteY3410" fmla="*/ 428356 h 2380521"/>
              <a:gd name="connsiteX3411" fmla="*/ 2097246 w 8023328"/>
              <a:gd name="connsiteY3411" fmla="*/ 440753 h 2380521"/>
              <a:gd name="connsiteX3412" fmla="*/ 2084846 w 8023328"/>
              <a:gd name="connsiteY3412" fmla="*/ 454610 h 2380521"/>
              <a:gd name="connsiteX3413" fmla="*/ 2070991 w 8023328"/>
              <a:gd name="connsiteY3413" fmla="*/ 440753 h 2380521"/>
              <a:gd name="connsiteX3414" fmla="*/ 2084846 w 8023328"/>
              <a:gd name="connsiteY3414" fmla="*/ 428356 h 2380521"/>
              <a:gd name="connsiteX3415" fmla="*/ 2011832 w 8023328"/>
              <a:gd name="connsiteY3415" fmla="*/ 428356 h 2380521"/>
              <a:gd name="connsiteX3416" fmla="*/ 2026418 w 8023328"/>
              <a:gd name="connsiteY3416" fmla="*/ 440753 h 2380521"/>
              <a:gd name="connsiteX3417" fmla="*/ 2011832 w 8023328"/>
              <a:gd name="connsiteY3417" fmla="*/ 454610 h 2380521"/>
              <a:gd name="connsiteX3418" fmla="*/ 2000165 w 8023328"/>
              <a:gd name="connsiteY3418" fmla="*/ 440753 h 2380521"/>
              <a:gd name="connsiteX3419" fmla="*/ 2011832 w 8023328"/>
              <a:gd name="connsiteY3419" fmla="*/ 428356 h 2380521"/>
              <a:gd name="connsiteX3420" fmla="*/ 1938362 w 8023328"/>
              <a:gd name="connsiteY3420" fmla="*/ 428356 h 2380521"/>
              <a:gd name="connsiteX3421" fmla="*/ 1952216 w 8023328"/>
              <a:gd name="connsiteY3421" fmla="*/ 440753 h 2380521"/>
              <a:gd name="connsiteX3422" fmla="*/ 1938362 w 8023328"/>
              <a:gd name="connsiteY3422" fmla="*/ 454610 h 2380521"/>
              <a:gd name="connsiteX3423" fmla="*/ 1925965 w 8023328"/>
              <a:gd name="connsiteY3423" fmla="*/ 440753 h 2380521"/>
              <a:gd name="connsiteX3424" fmla="*/ 1938362 w 8023328"/>
              <a:gd name="connsiteY3424" fmla="*/ 428356 h 2380521"/>
              <a:gd name="connsiteX3425" fmla="*/ 1867525 w 8023328"/>
              <a:gd name="connsiteY3425" fmla="*/ 428356 h 2380521"/>
              <a:gd name="connsiteX3426" fmla="*/ 1881384 w 8023328"/>
              <a:gd name="connsiteY3426" fmla="*/ 440753 h 2380521"/>
              <a:gd name="connsiteX3427" fmla="*/ 1867525 w 8023328"/>
              <a:gd name="connsiteY3427" fmla="*/ 454610 h 2380521"/>
              <a:gd name="connsiteX3428" fmla="*/ 1855126 w 8023328"/>
              <a:gd name="connsiteY3428" fmla="*/ 440753 h 2380521"/>
              <a:gd name="connsiteX3429" fmla="*/ 1867525 w 8023328"/>
              <a:gd name="connsiteY3429" fmla="*/ 428356 h 2380521"/>
              <a:gd name="connsiteX3430" fmla="*/ 1799085 w 8023328"/>
              <a:gd name="connsiteY3430" fmla="*/ 428356 h 2380521"/>
              <a:gd name="connsiteX3431" fmla="*/ 1813873 w 8023328"/>
              <a:gd name="connsiteY3431" fmla="*/ 440753 h 2380521"/>
              <a:gd name="connsiteX3432" fmla="*/ 1799085 w 8023328"/>
              <a:gd name="connsiteY3432" fmla="*/ 454610 h 2380521"/>
              <a:gd name="connsiteX3433" fmla="*/ 1784298 w 8023328"/>
              <a:gd name="connsiteY3433" fmla="*/ 440753 h 2380521"/>
              <a:gd name="connsiteX3434" fmla="*/ 1799085 w 8023328"/>
              <a:gd name="connsiteY3434" fmla="*/ 428356 h 2380521"/>
              <a:gd name="connsiteX3435" fmla="*/ 1728260 w 8023328"/>
              <a:gd name="connsiteY3435" fmla="*/ 428356 h 2380521"/>
              <a:gd name="connsiteX3436" fmla="*/ 1743046 w 8023328"/>
              <a:gd name="connsiteY3436" fmla="*/ 440753 h 2380521"/>
              <a:gd name="connsiteX3437" fmla="*/ 1728260 w 8023328"/>
              <a:gd name="connsiteY3437" fmla="*/ 454610 h 2380521"/>
              <a:gd name="connsiteX3438" fmla="*/ 1713469 w 8023328"/>
              <a:gd name="connsiteY3438" fmla="*/ 440753 h 2380521"/>
              <a:gd name="connsiteX3439" fmla="*/ 1728260 w 8023328"/>
              <a:gd name="connsiteY3439" fmla="*/ 428356 h 2380521"/>
              <a:gd name="connsiteX3440" fmla="*/ 1657426 w 8023328"/>
              <a:gd name="connsiteY3440" fmla="*/ 428356 h 2380521"/>
              <a:gd name="connsiteX3441" fmla="*/ 1672218 w 8023328"/>
              <a:gd name="connsiteY3441" fmla="*/ 440753 h 2380521"/>
              <a:gd name="connsiteX3442" fmla="*/ 1657426 w 8023328"/>
              <a:gd name="connsiteY3442" fmla="*/ 454610 h 2380521"/>
              <a:gd name="connsiteX3443" fmla="*/ 1642647 w 8023328"/>
              <a:gd name="connsiteY3443" fmla="*/ 440753 h 2380521"/>
              <a:gd name="connsiteX3444" fmla="*/ 1657426 w 8023328"/>
              <a:gd name="connsiteY3444" fmla="*/ 428356 h 2380521"/>
              <a:gd name="connsiteX3445" fmla="*/ 1582294 w 8023328"/>
              <a:gd name="connsiteY3445" fmla="*/ 428356 h 2380521"/>
              <a:gd name="connsiteX3446" fmla="*/ 1594697 w 8023328"/>
              <a:gd name="connsiteY3446" fmla="*/ 440753 h 2380521"/>
              <a:gd name="connsiteX3447" fmla="*/ 1582294 w 8023328"/>
              <a:gd name="connsiteY3447" fmla="*/ 454610 h 2380521"/>
              <a:gd name="connsiteX3448" fmla="*/ 1568438 w 8023328"/>
              <a:gd name="connsiteY3448" fmla="*/ 440753 h 2380521"/>
              <a:gd name="connsiteX3449" fmla="*/ 1582294 w 8023328"/>
              <a:gd name="connsiteY3449" fmla="*/ 428356 h 2380521"/>
              <a:gd name="connsiteX3450" fmla="*/ 1512195 w 8023328"/>
              <a:gd name="connsiteY3450" fmla="*/ 428356 h 2380521"/>
              <a:gd name="connsiteX3451" fmla="*/ 1523862 w 8023328"/>
              <a:gd name="connsiteY3451" fmla="*/ 440753 h 2380521"/>
              <a:gd name="connsiteX3452" fmla="*/ 1512195 w 8023328"/>
              <a:gd name="connsiteY3452" fmla="*/ 454610 h 2380521"/>
              <a:gd name="connsiteX3453" fmla="*/ 1497610 w 8023328"/>
              <a:gd name="connsiteY3453" fmla="*/ 440753 h 2380521"/>
              <a:gd name="connsiteX3454" fmla="*/ 1512195 w 8023328"/>
              <a:gd name="connsiteY3454" fmla="*/ 428356 h 2380521"/>
              <a:gd name="connsiteX3455" fmla="*/ 1439171 w 8023328"/>
              <a:gd name="connsiteY3455" fmla="*/ 428356 h 2380521"/>
              <a:gd name="connsiteX3456" fmla="*/ 1453023 w 8023328"/>
              <a:gd name="connsiteY3456" fmla="*/ 440753 h 2380521"/>
              <a:gd name="connsiteX3457" fmla="*/ 1439171 w 8023328"/>
              <a:gd name="connsiteY3457" fmla="*/ 454610 h 2380521"/>
              <a:gd name="connsiteX3458" fmla="*/ 1426771 w 8023328"/>
              <a:gd name="connsiteY3458" fmla="*/ 440753 h 2380521"/>
              <a:gd name="connsiteX3459" fmla="*/ 1439171 w 8023328"/>
              <a:gd name="connsiteY3459" fmla="*/ 428356 h 2380521"/>
              <a:gd name="connsiteX3460" fmla="*/ 1368344 w 8023328"/>
              <a:gd name="connsiteY3460" fmla="*/ 428356 h 2380521"/>
              <a:gd name="connsiteX3461" fmla="*/ 1382196 w 8023328"/>
              <a:gd name="connsiteY3461" fmla="*/ 440753 h 2380521"/>
              <a:gd name="connsiteX3462" fmla="*/ 1368344 w 8023328"/>
              <a:gd name="connsiteY3462" fmla="*/ 454610 h 2380521"/>
              <a:gd name="connsiteX3463" fmla="*/ 1355948 w 8023328"/>
              <a:gd name="connsiteY3463" fmla="*/ 440753 h 2380521"/>
              <a:gd name="connsiteX3464" fmla="*/ 1368344 w 8023328"/>
              <a:gd name="connsiteY3464" fmla="*/ 428356 h 2380521"/>
              <a:gd name="connsiteX3465" fmla="*/ 1297515 w 8023328"/>
              <a:gd name="connsiteY3465" fmla="*/ 428356 h 2380521"/>
              <a:gd name="connsiteX3466" fmla="*/ 1311372 w 8023328"/>
              <a:gd name="connsiteY3466" fmla="*/ 440753 h 2380521"/>
              <a:gd name="connsiteX3467" fmla="*/ 1297515 w 8023328"/>
              <a:gd name="connsiteY3467" fmla="*/ 454610 h 2380521"/>
              <a:gd name="connsiteX3468" fmla="*/ 1285118 w 8023328"/>
              <a:gd name="connsiteY3468" fmla="*/ 440753 h 2380521"/>
              <a:gd name="connsiteX3469" fmla="*/ 1297515 w 8023328"/>
              <a:gd name="connsiteY3469" fmla="*/ 428356 h 2380521"/>
              <a:gd name="connsiteX3470" fmla="*/ 1225703 w 8023328"/>
              <a:gd name="connsiteY3470" fmla="*/ 428356 h 2380521"/>
              <a:gd name="connsiteX3471" fmla="*/ 1240491 w 8023328"/>
              <a:gd name="connsiteY3471" fmla="*/ 440753 h 2380521"/>
              <a:gd name="connsiteX3472" fmla="*/ 1225703 w 8023328"/>
              <a:gd name="connsiteY3472" fmla="*/ 454610 h 2380521"/>
              <a:gd name="connsiteX3473" fmla="*/ 1210925 w 8023328"/>
              <a:gd name="connsiteY3473" fmla="*/ 440753 h 2380521"/>
              <a:gd name="connsiteX3474" fmla="*/ 1225703 w 8023328"/>
              <a:gd name="connsiteY3474" fmla="*/ 428356 h 2380521"/>
              <a:gd name="connsiteX3475" fmla="*/ 1154886 w 8023328"/>
              <a:gd name="connsiteY3475" fmla="*/ 428356 h 2380521"/>
              <a:gd name="connsiteX3476" fmla="*/ 1169676 w 8023328"/>
              <a:gd name="connsiteY3476" fmla="*/ 440753 h 2380521"/>
              <a:gd name="connsiteX3477" fmla="*/ 1154886 w 8023328"/>
              <a:gd name="connsiteY3477" fmla="*/ 454610 h 2380521"/>
              <a:gd name="connsiteX3478" fmla="*/ 1140096 w 8023328"/>
              <a:gd name="connsiteY3478" fmla="*/ 440753 h 2380521"/>
              <a:gd name="connsiteX3479" fmla="*/ 1154886 w 8023328"/>
              <a:gd name="connsiteY3479" fmla="*/ 428356 h 2380521"/>
              <a:gd name="connsiteX3480" fmla="*/ 1084056 w 8023328"/>
              <a:gd name="connsiteY3480" fmla="*/ 428356 h 2380521"/>
              <a:gd name="connsiteX3481" fmla="*/ 1098844 w 8023328"/>
              <a:gd name="connsiteY3481" fmla="*/ 440753 h 2380521"/>
              <a:gd name="connsiteX3482" fmla="*/ 1084056 w 8023328"/>
              <a:gd name="connsiteY3482" fmla="*/ 454610 h 2380521"/>
              <a:gd name="connsiteX3483" fmla="*/ 1069267 w 8023328"/>
              <a:gd name="connsiteY3483" fmla="*/ 440753 h 2380521"/>
              <a:gd name="connsiteX3484" fmla="*/ 1084056 w 8023328"/>
              <a:gd name="connsiteY3484" fmla="*/ 428356 h 2380521"/>
              <a:gd name="connsiteX3485" fmla="*/ 1013015 w 8023328"/>
              <a:gd name="connsiteY3485" fmla="*/ 428356 h 2380521"/>
              <a:gd name="connsiteX3486" fmla="*/ 1024685 w 8023328"/>
              <a:gd name="connsiteY3486" fmla="*/ 440753 h 2380521"/>
              <a:gd name="connsiteX3487" fmla="*/ 1013015 w 8023328"/>
              <a:gd name="connsiteY3487" fmla="*/ 454610 h 2380521"/>
              <a:gd name="connsiteX3488" fmla="*/ 998434 w 8023328"/>
              <a:gd name="connsiteY3488" fmla="*/ 440753 h 2380521"/>
              <a:gd name="connsiteX3489" fmla="*/ 1013015 w 8023328"/>
              <a:gd name="connsiteY3489" fmla="*/ 428356 h 2380521"/>
              <a:gd name="connsiteX3490" fmla="*/ 941465 w 8023328"/>
              <a:gd name="connsiteY3490" fmla="*/ 428356 h 2380521"/>
              <a:gd name="connsiteX3491" fmla="*/ 953864 w 8023328"/>
              <a:gd name="connsiteY3491" fmla="*/ 440753 h 2380521"/>
              <a:gd name="connsiteX3492" fmla="*/ 941465 w 8023328"/>
              <a:gd name="connsiteY3492" fmla="*/ 454610 h 2380521"/>
              <a:gd name="connsiteX3493" fmla="*/ 927611 w 8023328"/>
              <a:gd name="connsiteY3493" fmla="*/ 440753 h 2380521"/>
              <a:gd name="connsiteX3494" fmla="*/ 941465 w 8023328"/>
              <a:gd name="connsiteY3494" fmla="*/ 428356 h 2380521"/>
              <a:gd name="connsiteX3495" fmla="*/ 870633 w 8023328"/>
              <a:gd name="connsiteY3495" fmla="*/ 428356 h 2380521"/>
              <a:gd name="connsiteX3496" fmla="*/ 883030 w 8023328"/>
              <a:gd name="connsiteY3496" fmla="*/ 440753 h 2380521"/>
              <a:gd name="connsiteX3497" fmla="*/ 870633 w 8023328"/>
              <a:gd name="connsiteY3497" fmla="*/ 454610 h 2380521"/>
              <a:gd name="connsiteX3498" fmla="*/ 856774 w 8023328"/>
              <a:gd name="connsiteY3498" fmla="*/ 440753 h 2380521"/>
              <a:gd name="connsiteX3499" fmla="*/ 870633 w 8023328"/>
              <a:gd name="connsiteY3499" fmla="*/ 428356 h 2380521"/>
              <a:gd name="connsiteX3500" fmla="*/ 798344 w 8023328"/>
              <a:gd name="connsiteY3500" fmla="*/ 428356 h 2380521"/>
              <a:gd name="connsiteX3501" fmla="*/ 812196 w 8023328"/>
              <a:gd name="connsiteY3501" fmla="*/ 440753 h 2380521"/>
              <a:gd name="connsiteX3502" fmla="*/ 798344 w 8023328"/>
              <a:gd name="connsiteY3502" fmla="*/ 454610 h 2380521"/>
              <a:gd name="connsiteX3503" fmla="*/ 785947 w 8023328"/>
              <a:gd name="connsiteY3503" fmla="*/ 440753 h 2380521"/>
              <a:gd name="connsiteX3504" fmla="*/ 798344 w 8023328"/>
              <a:gd name="connsiteY3504" fmla="*/ 428356 h 2380521"/>
              <a:gd name="connsiteX3505" fmla="*/ 724138 w 8023328"/>
              <a:gd name="connsiteY3505" fmla="*/ 428356 h 2380521"/>
              <a:gd name="connsiteX3506" fmla="*/ 738002 w 8023328"/>
              <a:gd name="connsiteY3506" fmla="*/ 442212 h 2380521"/>
              <a:gd name="connsiteX3507" fmla="*/ 724138 w 8023328"/>
              <a:gd name="connsiteY3507" fmla="*/ 454610 h 2380521"/>
              <a:gd name="connsiteX3508" fmla="*/ 711747 w 8023328"/>
              <a:gd name="connsiteY3508" fmla="*/ 442212 h 2380521"/>
              <a:gd name="connsiteX3509" fmla="*/ 724138 w 8023328"/>
              <a:gd name="connsiteY3509" fmla="*/ 428356 h 2380521"/>
              <a:gd name="connsiteX3510" fmla="*/ 653312 w 8023328"/>
              <a:gd name="connsiteY3510" fmla="*/ 428356 h 2380521"/>
              <a:gd name="connsiteX3511" fmla="*/ 667165 w 8023328"/>
              <a:gd name="connsiteY3511" fmla="*/ 442212 h 2380521"/>
              <a:gd name="connsiteX3512" fmla="*/ 653312 w 8023328"/>
              <a:gd name="connsiteY3512" fmla="*/ 454610 h 2380521"/>
              <a:gd name="connsiteX3513" fmla="*/ 640912 w 8023328"/>
              <a:gd name="connsiteY3513" fmla="*/ 442212 h 2380521"/>
              <a:gd name="connsiteX3514" fmla="*/ 653312 w 8023328"/>
              <a:gd name="connsiteY3514" fmla="*/ 428356 h 2380521"/>
              <a:gd name="connsiteX3515" fmla="*/ 3796752 w 8023328"/>
              <a:gd name="connsiteY3515" fmla="*/ 424982 h 2380521"/>
              <a:gd name="connsiteX3516" fmla="*/ 3810608 w 8023328"/>
              <a:gd name="connsiteY3516" fmla="*/ 439771 h 2380521"/>
              <a:gd name="connsiteX3517" fmla="*/ 3796752 w 8023328"/>
              <a:gd name="connsiteY3517" fmla="*/ 454560 h 2380521"/>
              <a:gd name="connsiteX3518" fmla="*/ 3784355 w 8023328"/>
              <a:gd name="connsiteY3518" fmla="*/ 439771 h 2380521"/>
              <a:gd name="connsiteX3519" fmla="*/ 3796752 w 8023328"/>
              <a:gd name="connsiteY3519" fmla="*/ 424982 h 2380521"/>
              <a:gd name="connsiteX3520" fmla="*/ 3725922 w 8023328"/>
              <a:gd name="connsiteY3520" fmla="*/ 424982 h 2380521"/>
              <a:gd name="connsiteX3521" fmla="*/ 3739778 w 8023328"/>
              <a:gd name="connsiteY3521" fmla="*/ 439771 h 2380521"/>
              <a:gd name="connsiteX3522" fmla="*/ 3725922 w 8023328"/>
              <a:gd name="connsiteY3522" fmla="*/ 454560 h 2380521"/>
              <a:gd name="connsiteX3523" fmla="*/ 3713525 w 8023328"/>
              <a:gd name="connsiteY3523" fmla="*/ 439771 h 2380521"/>
              <a:gd name="connsiteX3524" fmla="*/ 3725922 w 8023328"/>
              <a:gd name="connsiteY3524" fmla="*/ 424982 h 2380521"/>
              <a:gd name="connsiteX3525" fmla="*/ 3655091 w 8023328"/>
              <a:gd name="connsiteY3525" fmla="*/ 424982 h 2380521"/>
              <a:gd name="connsiteX3526" fmla="*/ 3668947 w 8023328"/>
              <a:gd name="connsiteY3526" fmla="*/ 439771 h 2380521"/>
              <a:gd name="connsiteX3527" fmla="*/ 3655091 w 8023328"/>
              <a:gd name="connsiteY3527" fmla="*/ 454560 h 2380521"/>
              <a:gd name="connsiteX3528" fmla="*/ 3642694 w 8023328"/>
              <a:gd name="connsiteY3528" fmla="*/ 439771 h 2380521"/>
              <a:gd name="connsiteX3529" fmla="*/ 3655091 w 8023328"/>
              <a:gd name="connsiteY3529" fmla="*/ 424982 h 2380521"/>
              <a:gd name="connsiteX3530" fmla="*/ 3583280 w 8023328"/>
              <a:gd name="connsiteY3530" fmla="*/ 424982 h 2380521"/>
              <a:gd name="connsiteX3531" fmla="*/ 3598069 w 8023328"/>
              <a:gd name="connsiteY3531" fmla="*/ 439771 h 2380521"/>
              <a:gd name="connsiteX3532" fmla="*/ 3583280 w 8023328"/>
              <a:gd name="connsiteY3532" fmla="*/ 454560 h 2380521"/>
              <a:gd name="connsiteX3533" fmla="*/ 3568491 w 8023328"/>
              <a:gd name="connsiteY3533" fmla="*/ 439771 h 2380521"/>
              <a:gd name="connsiteX3534" fmla="*/ 3583280 w 8023328"/>
              <a:gd name="connsiteY3534" fmla="*/ 424982 h 2380521"/>
              <a:gd name="connsiteX3535" fmla="*/ 3512449 w 8023328"/>
              <a:gd name="connsiteY3535" fmla="*/ 424982 h 2380521"/>
              <a:gd name="connsiteX3536" fmla="*/ 3527237 w 8023328"/>
              <a:gd name="connsiteY3536" fmla="*/ 439771 h 2380521"/>
              <a:gd name="connsiteX3537" fmla="*/ 3512449 w 8023328"/>
              <a:gd name="connsiteY3537" fmla="*/ 454560 h 2380521"/>
              <a:gd name="connsiteX3538" fmla="*/ 3497661 w 8023328"/>
              <a:gd name="connsiteY3538" fmla="*/ 439771 h 2380521"/>
              <a:gd name="connsiteX3539" fmla="*/ 3512449 w 8023328"/>
              <a:gd name="connsiteY3539" fmla="*/ 424982 h 2380521"/>
              <a:gd name="connsiteX3540" fmla="*/ 3440686 w 8023328"/>
              <a:gd name="connsiteY3540" fmla="*/ 424982 h 2380521"/>
              <a:gd name="connsiteX3541" fmla="*/ 3453083 w 8023328"/>
              <a:gd name="connsiteY3541" fmla="*/ 439771 h 2380521"/>
              <a:gd name="connsiteX3542" fmla="*/ 3440686 w 8023328"/>
              <a:gd name="connsiteY3542" fmla="*/ 454560 h 2380521"/>
              <a:gd name="connsiteX3543" fmla="*/ 3426830 w 8023328"/>
              <a:gd name="connsiteY3543" fmla="*/ 439771 h 2380521"/>
              <a:gd name="connsiteX3544" fmla="*/ 3440686 w 8023328"/>
              <a:gd name="connsiteY3544" fmla="*/ 424982 h 2380521"/>
              <a:gd name="connsiteX3545" fmla="*/ 3369857 w 8023328"/>
              <a:gd name="connsiteY3545" fmla="*/ 424982 h 2380521"/>
              <a:gd name="connsiteX3546" fmla="*/ 3382254 w 8023328"/>
              <a:gd name="connsiteY3546" fmla="*/ 439771 h 2380521"/>
              <a:gd name="connsiteX3547" fmla="*/ 3369857 w 8023328"/>
              <a:gd name="connsiteY3547" fmla="*/ 454560 h 2380521"/>
              <a:gd name="connsiteX3548" fmla="*/ 3356001 w 8023328"/>
              <a:gd name="connsiteY3548" fmla="*/ 439771 h 2380521"/>
              <a:gd name="connsiteX3549" fmla="*/ 3369857 w 8023328"/>
              <a:gd name="connsiteY3549" fmla="*/ 424982 h 2380521"/>
              <a:gd name="connsiteX3550" fmla="*/ 3299097 w 8023328"/>
              <a:gd name="connsiteY3550" fmla="*/ 424982 h 2380521"/>
              <a:gd name="connsiteX3551" fmla="*/ 3311491 w 8023328"/>
              <a:gd name="connsiteY3551" fmla="*/ 439771 h 2380521"/>
              <a:gd name="connsiteX3552" fmla="*/ 3299097 w 8023328"/>
              <a:gd name="connsiteY3552" fmla="*/ 454560 h 2380521"/>
              <a:gd name="connsiteX3553" fmla="*/ 3285240 w 8023328"/>
              <a:gd name="connsiteY3553" fmla="*/ 439771 h 2380521"/>
              <a:gd name="connsiteX3554" fmla="*/ 3299097 w 8023328"/>
              <a:gd name="connsiteY3554" fmla="*/ 424982 h 2380521"/>
              <a:gd name="connsiteX3555" fmla="*/ 3226805 w 8023328"/>
              <a:gd name="connsiteY3555" fmla="*/ 424982 h 2380521"/>
              <a:gd name="connsiteX3556" fmla="*/ 3240664 w 8023328"/>
              <a:gd name="connsiteY3556" fmla="*/ 439771 h 2380521"/>
              <a:gd name="connsiteX3557" fmla="*/ 3226805 w 8023328"/>
              <a:gd name="connsiteY3557" fmla="*/ 454560 h 2380521"/>
              <a:gd name="connsiteX3558" fmla="*/ 3214406 w 8023328"/>
              <a:gd name="connsiteY3558" fmla="*/ 439771 h 2380521"/>
              <a:gd name="connsiteX3559" fmla="*/ 3226805 w 8023328"/>
              <a:gd name="connsiteY3559" fmla="*/ 424982 h 2380521"/>
              <a:gd name="connsiteX3560" fmla="*/ 3152602 w 8023328"/>
              <a:gd name="connsiteY3560" fmla="*/ 424982 h 2380521"/>
              <a:gd name="connsiteX3561" fmla="*/ 3166460 w 8023328"/>
              <a:gd name="connsiteY3561" fmla="*/ 439771 h 2380521"/>
              <a:gd name="connsiteX3562" fmla="*/ 3152602 w 8023328"/>
              <a:gd name="connsiteY3562" fmla="*/ 454560 h 2380521"/>
              <a:gd name="connsiteX3563" fmla="*/ 3140203 w 8023328"/>
              <a:gd name="connsiteY3563" fmla="*/ 439771 h 2380521"/>
              <a:gd name="connsiteX3564" fmla="*/ 3152602 w 8023328"/>
              <a:gd name="connsiteY3564" fmla="*/ 424982 h 2380521"/>
              <a:gd name="connsiteX3565" fmla="*/ 3081772 w 8023328"/>
              <a:gd name="connsiteY3565" fmla="*/ 424982 h 2380521"/>
              <a:gd name="connsiteX3566" fmla="*/ 3095624 w 8023328"/>
              <a:gd name="connsiteY3566" fmla="*/ 439771 h 2380521"/>
              <a:gd name="connsiteX3567" fmla="*/ 3081772 w 8023328"/>
              <a:gd name="connsiteY3567" fmla="*/ 454560 h 2380521"/>
              <a:gd name="connsiteX3568" fmla="*/ 3069372 w 8023328"/>
              <a:gd name="connsiteY3568" fmla="*/ 439771 h 2380521"/>
              <a:gd name="connsiteX3569" fmla="*/ 3081772 w 8023328"/>
              <a:gd name="connsiteY3569" fmla="*/ 424982 h 2380521"/>
              <a:gd name="connsiteX3570" fmla="*/ 3013715 w 8023328"/>
              <a:gd name="connsiteY3570" fmla="*/ 424982 h 2380521"/>
              <a:gd name="connsiteX3571" fmla="*/ 3028135 w 8023328"/>
              <a:gd name="connsiteY3571" fmla="*/ 439771 h 2380521"/>
              <a:gd name="connsiteX3572" fmla="*/ 3013715 w 8023328"/>
              <a:gd name="connsiteY3572" fmla="*/ 454560 h 2380521"/>
              <a:gd name="connsiteX3573" fmla="*/ 2998539 w 8023328"/>
              <a:gd name="connsiteY3573" fmla="*/ 439771 h 2380521"/>
              <a:gd name="connsiteX3574" fmla="*/ 3013715 w 8023328"/>
              <a:gd name="connsiteY3574" fmla="*/ 424982 h 2380521"/>
              <a:gd name="connsiteX3575" fmla="*/ 2942491 w 8023328"/>
              <a:gd name="connsiteY3575" fmla="*/ 424982 h 2380521"/>
              <a:gd name="connsiteX3576" fmla="*/ 2957286 w 8023328"/>
              <a:gd name="connsiteY3576" fmla="*/ 439771 h 2380521"/>
              <a:gd name="connsiteX3577" fmla="*/ 2942491 w 8023328"/>
              <a:gd name="connsiteY3577" fmla="*/ 454560 h 2380521"/>
              <a:gd name="connsiteX3578" fmla="*/ 2927708 w 8023328"/>
              <a:gd name="connsiteY3578" fmla="*/ 439771 h 2380521"/>
              <a:gd name="connsiteX3579" fmla="*/ 2942491 w 8023328"/>
              <a:gd name="connsiteY3579" fmla="*/ 424982 h 2380521"/>
              <a:gd name="connsiteX3580" fmla="*/ 2868291 w 8023328"/>
              <a:gd name="connsiteY3580" fmla="*/ 424982 h 2380521"/>
              <a:gd name="connsiteX3581" fmla="*/ 2883085 w 8023328"/>
              <a:gd name="connsiteY3581" fmla="*/ 439771 h 2380521"/>
              <a:gd name="connsiteX3582" fmla="*/ 2868291 w 8023328"/>
              <a:gd name="connsiteY3582" fmla="*/ 454560 h 2380521"/>
              <a:gd name="connsiteX3583" fmla="*/ 2853504 w 8023328"/>
              <a:gd name="connsiteY3583" fmla="*/ 439771 h 2380521"/>
              <a:gd name="connsiteX3584" fmla="*/ 2868291 w 8023328"/>
              <a:gd name="connsiteY3584" fmla="*/ 424982 h 2380521"/>
              <a:gd name="connsiteX3585" fmla="*/ 2796533 w 8023328"/>
              <a:gd name="connsiteY3585" fmla="*/ 424982 h 2380521"/>
              <a:gd name="connsiteX3586" fmla="*/ 2808932 w 8023328"/>
              <a:gd name="connsiteY3586" fmla="*/ 439771 h 2380521"/>
              <a:gd name="connsiteX3587" fmla="*/ 2796533 w 8023328"/>
              <a:gd name="connsiteY3587" fmla="*/ 454560 h 2380521"/>
              <a:gd name="connsiteX3588" fmla="*/ 2782678 w 8023328"/>
              <a:gd name="connsiteY3588" fmla="*/ 439771 h 2380521"/>
              <a:gd name="connsiteX3589" fmla="*/ 2796533 w 8023328"/>
              <a:gd name="connsiteY3589" fmla="*/ 424982 h 2380521"/>
              <a:gd name="connsiteX3590" fmla="*/ 2725695 w 8023328"/>
              <a:gd name="connsiteY3590" fmla="*/ 424982 h 2380521"/>
              <a:gd name="connsiteX3591" fmla="*/ 2738097 w 8023328"/>
              <a:gd name="connsiteY3591" fmla="*/ 439771 h 2380521"/>
              <a:gd name="connsiteX3592" fmla="*/ 2725695 w 8023328"/>
              <a:gd name="connsiteY3592" fmla="*/ 454560 h 2380521"/>
              <a:gd name="connsiteX3593" fmla="*/ 2711846 w 8023328"/>
              <a:gd name="connsiteY3593" fmla="*/ 439771 h 2380521"/>
              <a:gd name="connsiteX3594" fmla="*/ 2725695 w 8023328"/>
              <a:gd name="connsiteY3594" fmla="*/ 424982 h 2380521"/>
              <a:gd name="connsiteX3595" fmla="*/ 2654870 w 8023328"/>
              <a:gd name="connsiteY3595" fmla="*/ 424982 h 2380521"/>
              <a:gd name="connsiteX3596" fmla="*/ 2667270 w 8023328"/>
              <a:gd name="connsiteY3596" fmla="*/ 439771 h 2380521"/>
              <a:gd name="connsiteX3597" fmla="*/ 2654870 w 8023328"/>
              <a:gd name="connsiteY3597" fmla="*/ 454560 h 2380521"/>
              <a:gd name="connsiteX3598" fmla="*/ 2641018 w 8023328"/>
              <a:gd name="connsiteY3598" fmla="*/ 439771 h 2380521"/>
              <a:gd name="connsiteX3599" fmla="*/ 2654870 w 8023328"/>
              <a:gd name="connsiteY3599" fmla="*/ 424982 h 2380521"/>
              <a:gd name="connsiteX3600" fmla="*/ 2582580 w 8023328"/>
              <a:gd name="connsiteY3600" fmla="*/ 424982 h 2380521"/>
              <a:gd name="connsiteX3601" fmla="*/ 2596437 w 8023328"/>
              <a:gd name="connsiteY3601" fmla="*/ 439771 h 2380521"/>
              <a:gd name="connsiteX3602" fmla="*/ 2582580 w 8023328"/>
              <a:gd name="connsiteY3602" fmla="*/ 454560 h 2380521"/>
              <a:gd name="connsiteX3603" fmla="*/ 2570184 w 8023328"/>
              <a:gd name="connsiteY3603" fmla="*/ 439771 h 2380521"/>
              <a:gd name="connsiteX3604" fmla="*/ 2582580 w 8023328"/>
              <a:gd name="connsiteY3604" fmla="*/ 424982 h 2380521"/>
              <a:gd name="connsiteX3605" fmla="*/ 2511026 w 8023328"/>
              <a:gd name="connsiteY3605" fmla="*/ 424982 h 2380521"/>
              <a:gd name="connsiteX3606" fmla="*/ 2525610 w 8023328"/>
              <a:gd name="connsiteY3606" fmla="*/ 439771 h 2380521"/>
              <a:gd name="connsiteX3607" fmla="*/ 2511026 w 8023328"/>
              <a:gd name="connsiteY3607" fmla="*/ 454560 h 2380521"/>
              <a:gd name="connsiteX3608" fmla="*/ 2499361 w 8023328"/>
              <a:gd name="connsiteY3608" fmla="*/ 439771 h 2380521"/>
              <a:gd name="connsiteX3609" fmla="*/ 2511026 w 8023328"/>
              <a:gd name="connsiteY3609" fmla="*/ 424982 h 2380521"/>
              <a:gd name="connsiteX3610" fmla="*/ 1799085 w 8023328"/>
              <a:gd name="connsiteY3610" fmla="*/ 357525 h 2380521"/>
              <a:gd name="connsiteX3611" fmla="*/ 1813873 w 8023328"/>
              <a:gd name="connsiteY3611" fmla="*/ 369922 h 2380521"/>
              <a:gd name="connsiteX3612" fmla="*/ 1799085 w 8023328"/>
              <a:gd name="connsiteY3612" fmla="*/ 383779 h 2380521"/>
              <a:gd name="connsiteX3613" fmla="*/ 1784300 w 8023328"/>
              <a:gd name="connsiteY3613" fmla="*/ 369922 h 2380521"/>
              <a:gd name="connsiteX3614" fmla="*/ 1799085 w 8023328"/>
              <a:gd name="connsiteY3614" fmla="*/ 357525 h 2380521"/>
              <a:gd name="connsiteX3615" fmla="*/ 1728262 w 8023328"/>
              <a:gd name="connsiteY3615" fmla="*/ 357525 h 2380521"/>
              <a:gd name="connsiteX3616" fmla="*/ 1743049 w 8023328"/>
              <a:gd name="connsiteY3616" fmla="*/ 369922 h 2380521"/>
              <a:gd name="connsiteX3617" fmla="*/ 1728262 w 8023328"/>
              <a:gd name="connsiteY3617" fmla="*/ 383779 h 2380521"/>
              <a:gd name="connsiteX3618" fmla="*/ 1713470 w 8023328"/>
              <a:gd name="connsiteY3618" fmla="*/ 369922 h 2380521"/>
              <a:gd name="connsiteX3619" fmla="*/ 1728262 w 8023328"/>
              <a:gd name="connsiteY3619" fmla="*/ 357525 h 2380521"/>
              <a:gd name="connsiteX3620" fmla="*/ 1657429 w 8023328"/>
              <a:gd name="connsiteY3620" fmla="*/ 357525 h 2380521"/>
              <a:gd name="connsiteX3621" fmla="*/ 1672220 w 8023328"/>
              <a:gd name="connsiteY3621" fmla="*/ 369922 h 2380521"/>
              <a:gd name="connsiteX3622" fmla="*/ 1657429 w 8023328"/>
              <a:gd name="connsiteY3622" fmla="*/ 383779 h 2380521"/>
              <a:gd name="connsiteX3623" fmla="*/ 1642650 w 8023328"/>
              <a:gd name="connsiteY3623" fmla="*/ 369922 h 2380521"/>
              <a:gd name="connsiteX3624" fmla="*/ 1657429 w 8023328"/>
              <a:gd name="connsiteY3624" fmla="*/ 357525 h 2380521"/>
              <a:gd name="connsiteX3625" fmla="*/ 1582296 w 8023328"/>
              <a:gd name="connsiteY3625" fmla="*/ 357525 h 2380521"/>
              <a:gd name="connsiteX3626" fmla="*/ 1594704 w 8023328"/>
              <a:gd name="connsiteY3626" fmla="*/ 369922 h 2380521"/>
              <a:gd name="connsiteX3627" fmla="*/ 1582296 w 8023328"/>
              <a:gd name="connsiteY3627" fmla="*/ 383779 h 2380521"/>
              <a:gd name="connsiteX3628" fmla="*/ 1568441 w 8023328"/>
              <a:gd name="connsiteY3628" fmla="*/ 369922 h 2380521"/>
              <a:gd name="connsiteX3629" fmla="*/ 1582296 w 8023328"/>
              <a:gd name="connsiteY3629" fmla="*/ 357525 h 2380521"/>
              <a:gd name="connsiteX3630" fmla="*/ 1512195 w 8023328"/>
              <a:gd name="connsiteY3630" fmla="*/ 357525 h 2380521"/>
              <a:gd name="connsiteX3631" fmla="*/ 1523863 w 8023328"/>
              <a:gd name="connsiteY3631" fmla="*/ 369922 h 2380521"/>
              <a:gd name="connsiteX3632" fmla="*/ 1512195 w 8023328"/>
              <a:gd name="connsiteY3632" fmla="*/ 383779 h 2380521"/>
              <a:gd name="connsiteX3633" fmla="*/ 1497612 w 8023328"/>
              <a:gd name="connsiteY3633" fmla="*/ 369922 h 2380521"/>
              <a:gd name="connsiteX3634" fmla="*/ 1512195 w 8023328"/>
              <a:gd name="connsiteY3634" fmla="*/ 357525 h 2380521"/>
              <a:gd name="connsiteX3635" fmla="*/ 1439171 w 8023328"/>
              <a:gd name="connsiteY3635" fmla="*/ 357525 h 2380521"/>
              <a:gd name="connsiteX3636" fmla="*/ 1453023 w 8023328"/>
              <a:gd name="connsiteY3636" fmla="*/ 369922 h 2380521"/>
              <a:gd name="connsiteX3637" fmla="*/ 1439171 w 8023328"/>
              <a:gd name="connsiteY3637" fmla="*/ 383779 h 2380521"/>
              <a:gd name="connsiteX3638" fmla="*/ 1426774 w 8023328"/>
              <a:gd name="connsiteY3638" fmla="*/ 369922 h 2380521"/>
              <a:gd name="connsiteX3639" fmla="*/ 1439171 w 8023328"/>
              <a:gd name="connsiteY3639" fmla="*/ 357525 h 2380521"/>
              <a:gd name="connsiteX3640" fmla="*/ 1368347 w 8023328"/>
              <a:gd name="connsiteY3640" fmla="*/ 357525 h 2380521"/>
              <a:gd name="connsiteX3641" fmla="*/ 1382199 w 8023328"/>
              <a:gd name="connsiteY3641" fmla="*/ 369922 h 2380521"/>
              <a:gd name="connsiteX3642" fmla="*/ 1368347 w 8023328"/>
              <a:gd name="connsiteY3642" fmla="*/ 383779 h 2380521"/>
              <a:gd name="connsiteX3643" fmla="*/ 1355949 w 8023328"/>
              <a:gd name="connsiteY3643" fmla="*/ 369922 h 2380521"/>
              <a:gd name="connsiteX3644" fmla="*/ 1368347 w 8023328"/>
              <a:gd name="connsiteY3644" fmla="*/ 357525 h 2380521"/>
              <a:gd name="connsiteX3645" fmla="*/ 1297518 w 8023328"/>
              <a:gd name="connsiteY3645" fmla="*/ 357525 h 2380521"/>
              <a:gd name="connsiteX3646" fmla="*/ 1311374 w 8023328"/>
              <a:gd name="connsiteY3646" fmla="*/ 369922 h 2380521"/>
              <a:gd name="connsiteX3647" fmla="*/ 1297518 w 8023328"/>
              <a:gd name="connsiteY3647" fmla="*/ 383779 h 2380521"/>
              <a:gd name="connsiteX3648" fmla="*/ 1285121 w 8023328"/>
              <a:gd name="connsiteY3648" fmla="*/ 369922 h 2380521"/>
              <a:gd name="connsiteX3649" fmla="*/ 1297518 w 8023328"/>
              <a:gd name="connsiteY3649" fmla="*/ 357525 h 2380521"/>
              <a:gd name="connsiteX3650" fmla="*/ 1225703 w 8023328"/>
              <a:gd name="connsiteY3650" fmla="*/ 357525 h 2380521"/>
              <a:gd name="connsiteX3651" fmla="*/ 1240493 w 8023328"/>
              <a:gd name="connsiteY3651" fmla="*/ 369922 h 2380521"/>
              <a:gd name="connsiteX3652" fmla="*/ 1225703 w 8023328"/>
              <a:gd name="connsiteY3652" fmla="*/ 383779 h 2380521"/>
              <a:gd name="connsiteX3653" fmla="*/ 1210926 w 8023328"/>
              <a:gd name="connsiteY3653" fmla="*/ 369922 h 2380521"/>
              <a:gd name="connsiteX3654" fmla="*/ 1225703 w 8023328"/>
              <a:gd name="connsiteY3654" fmla="*/ 357525 h 2380521"/>
              <a:gd name="connsiteX3655" fmla="*/ 1154890 w 8023328"/>
              <a:gd name="connsiteY3655" fmla="*/ 357525 h 2380521"/>
              <a:gd name="connsiteX3656" fmla="*/ 1169676 w 8023328"/>
              <a:gd name="connsiteY3656" fmla="*/ 369922 h 2380521"/>
              <a:gd name="connsiteX3657" fmla="*/ 1154890 w 8023328"/>
              <a:gd name="connsiteY3657" fmla="*/ 383779 h 2380521"/>
              <a:gd name="connsiteX3658" fmla="*/ 1140096 w 8023328"/>
              <a:gd name="connsiteY3658" fmla="*/ 369922 h 2380521"/>
              <a:gd name="connsiteX3659" fmla="*/ 1154890 w 8023328"/>
              <a:gd name="connsiteY3659" fmla="*/ 357525 h 2380521"/>
              <a:gd name="connsiteX3660" fmla="*/ 1084059 w 8023328"/>
              <a:gd name="connsiteY3660" fmla="*/ 357525 h 2380521"/>
              <a:gd name="connsiteX3661" fmla="*/ 1098844 w 8023328"/>
              <a:gd name="connsiteY3661" fmla="*/ 369922 h 2380521"/>
              <a:gd name="connsiteX3662" fmla="*/ 1084059 w 8023328"/>
              <a:gd name="connsiteY3662" fmla="*/ 383779 h 2380521"/>
              <a:gd name="connsiteX3663" fmla="*/ 1069268 w 8023328"/>
              <a:gd name="connsiteY3663" fmla="*/ 369922 h 2380521"/>
              <a:gd name="connsiteX3664" fmla="*/ 1084059 w 8023328"/>
              <a:gd name="connsiteY3664" fmla="*/ 357525 h 2380521"/>
              <a:gd name="connsiteX3665" fmla="*/ 1013015 w 8023328"/>
              <a:gd name="connsiteY3665" fmla="*/ 357525 h 2380521"/>
              <a:gd name="connsiteX3666" fmla="*/ 1024685 w 8023328"/>
              <a:gd name="connsiteY3666" fmla="*/ 369922 h 2380521"/>
              <a:gd name="connsiteX3667" fmla="*/ 1013015 w 8023328"/>
              <a:gd name="connsiteY3667" fmla="*/ 383779 h 2380521"/>
              <a:gd name="connsiteX3668" fmla="*/ 998434 w 8023328"/>
              <a:gd name="connsiteY3668" fmla="*/ 369922 h 2380521"/>
              <a:gd name="connsiteX3669" fmla="*/ 1013015 w 8023328"/>
              <a:gd name="connsiteY3669" fmla="*/ 357525 h 2380521"/>
              <a:gd name="connsiteX3670" fmla="*/ 941465 w 8023328"/>
              <a:gd name="connsiteY3670" fmla="*/ 357525 h 2380521"/>
              <a:gd name="connsiteX3671" fmla="*/ 953864 w 8023328"/>
              <a:gd name="connsiteY3671" fmla="*/ 369922 h 2380521"/>
              <a:gd name="connsiteX3672" fmla="*/ 941465 w 8023328"/>
              <a:gd name="connsiteY3672" fmla="*/ 383779 h 2380521"/>
              <a:gd name="connsiteX3673" fmla="*/ 927611 w 8023328"/>
              <a:gd name="connsiteY3673" fmla="*/ 369922 h 2380521"/>
              <a:gd name="connsiteX3674" fmla="*/ 941465 w 8023328"/>
              <a:gd name="connsiteY3674" fmla="*/ 357525 h 2380521"/>
              <a:gd name="connsiteX3675" fmla="*/ 870633 w 8023328"/>
              <a:gd name="connsiteY3675" fmla="*/ 357525 h 2380521"/>
              <a:gd name="connsiteX3676" fmla="*/ 883034 w 8023328"/>
              <a:gd name="connsiteY3676" fmla="*/ 369922 h 2380521"/>
              <a:gd name="connsiteX3677" fmla="*/ 870633 w 8023328"/>
              <a:gd name="connsiteY3677" fmla="*/ 383779 h 2380521"/>
              <a:gd name="connsiteX3678" fmla="*/ 856777 w 8023328"/>
              <a:gd name="connsiteY3678" fmla="*/ 369922 h 2380521"/>
              <a:gd name="connsiteX3679" fmla="*/ 870633 w 8023328"/>
              <a:gd name="connsiteY3679" fmla="*/ 357525 h 2380521"/>
              <a:gd name="connsiteX3680" fmla="*/ 798346 w 8023328"/>
              <a:gd name="connsiteY3680" fmla="*/ 357525 h 2380521"/>
              <a:gd name="connsiteX3681" fmla="*/ 812203 w 8023328"/>
              <a:gd name="connsiteY3681" fmla="*/ 369922 h 2380521"/>
              <a:gd name="connsiteX3682" fmla="*/ 798346 w 8023328"/>
              <a:gd name="connsiteY3682" fmla="*/ 383779 h 2380521"/>
              <a:gd name="connsiteX3683" fmla="*/ 785947 w 8023328"/>
              <a:gd name="connsiteY3683" fmla="*/ 369922 h 2380521"/>
              <a:gd name="connsiteX3684" fmla="*/ 798346 w 8023328"/>
              <a:gd name="connsiteY3684" fmla="*/ 357525 h 2380521"/>
              <a:gd name="connsiteX3685" fmla="*/ 3654110 w 8023328"/>
              <a:gd name="connsiteY3685" fmla="*/ 354153 h 2380521"/>
              <a:gd name="connsiteX3686" fmla="*/ 3668898 w 8023328"/>
              <a:gd name="connsiteY3686" fmla="*/ 368738 h 2380521"/>
              <a:gd name="connsiteX3687" fmla="*/ 3654110 w 8023328"/>
              <a:gd name="connsiteY3687" fmla="*/ 380407 h 2380521"/>
              <a:gd name="connsiteX3688" fmla="*/ 3639322 w 8023328"/>
              <a:gd name="connsiteY3688" fmla="*/ 368738 h 2380521"/>
              <a:gd name="connsiteX3689" fmla="*/ 3654110 w 8023328"/>
              <a:gd name="connsiteY3689" fmla="*/ 354153 h 2380521"/>
              <a:gd name="connsiteX3690" fmla="*/ 3583280 w 8023328"/>
              <a:gd name="connsiteY3690" fmla="*/ 354153 h 2380521"/>
              <a:gd name="connsiteX3691" fmla="*/ 3598069 w 8023328"/>
              <a:gd name="connsiteY3691" fmla="*/ 368738 h 2380521"/>
              <a:gd name="connsiteX3692" fmla="*/ 3583280 w 8023328"/>
              <a:gd name="connsiteY3692" fmla="*/ 380407 h 2380521"/>
              <a:gd name="connsiteX3693" fmla="*/ 3568491 w 8023328"/>
              <a:gd name="connsiteY3693" fmla="*/ 368738 h 2380521"/>
              <a:gd name="connsiteX3694" fmla="*/ 3583280 w 8023328"/>
              <a:gd name="connsiteY3694" fmla="*/ 354153 h 2380521"/>
              <a:gd name="connsiteX3695" fmla="*/ 3512449 w 8023328"/>
              <a:gd name="connsiteY3695" fmla="*/ 354153 h 2380521"/>
              <a:gd name="connsiteX3696" fmla="*/ 3527237 w 8023328"/>
              <a:gd name="connsiteY3696" fmla="*/ 369330 h 2380521"/>
              <a:gd name="connsiteX3697" fmla="*/ 3512449 w 8023328"/>
              <a:gd name="connsiteY3697" fmla="*/ 383749 h 2380521"/>
              <a:gd name="connsiteX3698" fmla="*/ 3497661 w 8023328"/>
              <a:gd name="connsiteY3698" fmla="*/ 369330 h 2380521"/>
              <a:gd name="connsiteX3699" fmla="*/ 3512449 w 8023328"/>
              <a:gd name="connsiteY3699" fmla="*/ 354153 h 2380521"/>
              <a:gd name="connsiteX3700" fmla="*/ 3440686 w 8023328"/>
              <a:gd name="connsiteY3700" fmla="*/ 354153 h 2380521"/>
              <a:gd name="connsiteX3701" fmla="*/ 3453083 w 8023328"/>
              <a:gd name="connsiteY3701" fmla="*/ 369330 h 2380521"/>
              <a:gd name="connsiteX3702" fmla="*/ 3440686 w 8023328"/>
              <a:gd name="connsiteY3702" fmla="*/ 383749 h 2380521"/>
              <a:gd name="connsiteX3703" fmla="*/ 3426830 w 8023328"/>
              <a:gd name="connsiteY3703" fmla="*/ 369330 h 2380521"/>
              <a:gd name="connsiteX3704" fmla="*/ 3440686 w 8023328"/>
              <a:gd name="connsiteY3704" fmla="*/ 354153 h 2380521"/>
              <a:gd name="connsiteX3705" fmla="*/ 3369857 w 8023328"/>
              <a:gd name="connsiteY3705" fmla="*/ 354153 h 2380521"/>
              <a:gd name="connsiteX3706" fmla="*/ 3382254 w 8023328"/>
              <a:gd name="connsiteY3706" fmla="*/ 369330 h 2380521"/>
              <a:gd name="connsiteX3707" fmla="*/ 3369857 w 8023328"/>
              <a:gd name="connsiteY3707" fmla="*/ 383749 h 2380521"/>
              <a:gd name="connsiteX3708" fmla="*/ 3356001 w 8023328"/>
              <a:gd name="connsiteY3708" fmla="*/ 369330 h 2380521"/>
              <a:gd name="connsiteX3709" fmla="*/ 3369857 w 8023328"/>
              <a:gd name="connsiteY3709" fmla="*/ 354153 h 2380521"/>
              <a:gd name="connsiteX3710" fmla="*/ 3299097 w 8023328"/>
              <a:gd name="connsiteY3710" fmla="*/ 354153 h 2380521"/>
              <a:gd name="connsiteX3711" fmla="*/ 3311496 w 8023328"/>
              <a:gd name="connsiteY3711" fmla="*/ 369330 h 2380521"/>
              <a:gd name="connsiteX3712" fmla="*/ 3299097 w 8023328"/>
              <a:gd name="connsiteY3712" fmla="*/ 383749 h 2380521"/>
              <a:gd name="connsiteX3713" fmla="*/ 3285242 w 8023328"/>
              <a:gd name="connsiteY3713" fmla="*/ 369330 h 2380521"/>
              <a:gd name="connsiteX3714" fmla="*/ 3299097 w 8023328"/>
              <a:gd name="connsiteY3714" fmla="*/ 354153 h 2380521"/>
              <a:gd name="connsiteX3715" fmla="*/ 3226808 w 8023328"/>
              <a:gd name="connsiteY3715" fmla="*/ 354153 h 2380521"/>
              <a:gd name="connsiteX3716" fmla="*/ 3240664 w 8023328"/>
              <a:gd name="connsiteY3716" fmla="*/ 369330 h 2380521"/>
              <a:gd name="connsiteX3717" fmla="*/ 3226808 w 8023328"/>
              <a:gd name="connsiteY3717" fmla="*/ 383749 h 2380521"/>
              <a:gd name="connsiteX3718" fmla="*/ 3214410 w 8023328"/>
              <a:gd name="connsiteY3718" fmla="*/ 369330 h 2380521"/>
              <a:gd name="connsiteX3719" fmla="*/ 3226808 w 8023328"/>
              <a:gd name="connsiteY3719" fmla="*/ 354153 h 2380521"/>
              <a:gd name="connsiteX3720" fmla="*/ 3152605 w 8023328"/>
              <a:gd name="connsiteY3720" fmla="*/ 354153 h 2380521"/>
              <a:gd name="connsiteX3721" fmla="*/ 3166462 w 8023328"/>
              <a:gd name="connsiteY3721" fmla="*/ 369330 h 2380521"/>
              <a:gd name="connsiteX3722" fmla="*/ 3152605 w 8023328"/>
              <a:gd name="connsiteY3722" fmla="*/ 383749 h 2380521"/>
              <a:gd name="connsiteX3723" fmla="*/ 3140206 w 8023328"/>
              <a:gd name="connsiteY3723" fmla="*/ 369330 h 2380521"/>
              <a:gd name="connsiteX3724" fmla="*/ 3152605 w 8023328"/>
              <a:gd name="connsiteY3724" fmla="*/ 354153 h 2380521"/>
              <a:gd name="connsiteX3725" fmla="*/ 3081774 w 8023328"/>
              <a:gd name="connsiteY3725" fmla="*/ 354153 h 2380521"/>
              <a:gd name="connsiteX3726" fmla="*/ 3095627 w 8023328"/>
              <a:gd name="connsiteY3726" fmla="*/ 369330 h 2380521"/>
              <a:gd name="connsiteX3727" fmla="*/ 3081774 w 8023328"/>
              <a:gd name="connsiteY3727" fmla="*/ 383749 h 2380521"/>
              <a:gd name="connsiteX3728" fmla="*/ 3069375 w 8023328"/>
              <a:gd name="connsiteY3728" fmla="*/ 369330 h 2380521"/>
              <a:gd name="connsiteX3729" fmla="*/ 3081774 w 8023328"/>
              <a:gd name="connsiteY3729" fmla="*/ 354153 h 2380521"/>
              <a:gd name="connsiteX3730" fmla="*/ 3013715 w 8023328"/>
              <a:gd name="connsiteY3730" fmla="*/ 354153 h 2380521"/>
              <a:gd name="connsiteX3731" fmla="*/ 3028135 w 8023328"/>
              <a:gd name="connsiteY3731" fmla="*/ 369330 h 2380521"/>
              <a:gd name="connsiteX3732" fmla="*/ 3013715 w 8023328"/>
              <a:gd name="connsiteY3732" fmla="*/ 383749 h 2380521"/>
              <a:gd name="connsiteX3733" fmla="*/ 2998539 w 8023328"/>
              <a:gd name="connsiteY3733" fmla="*/ 369330 h 2380521"/>
              <a:gd name="connsiteX3734" fmla="*/ 3013715 w 8023328"/>
              <a:gd name="connsiteY3734" fmla="*/ 354153 h 2380521"/>
              <a:gd name="connsiteX3735" fmla="*/ 2942494 w 8023328"/>
              <a:gd name="connsiteY3735" fmla="*/ 354153 h 2380521"/>
              <a:gd name="connsiteX3736" fmla="*/ 2957288 w 8023328"/>
              <a:gd name="connsiteY3736" fmla="*/ 369330 h 2380521"/>
              <a:gd name="connsiteX3737" fmla="*/ 2942494 w 8023328"/>
              <a:gd name="connsiteY3737" fmla="*/ 383749 h 2380521"/>
              <a:gd name="connsiteX3738" fmla="*/ 2927708 w 8023328"/>
              <a:gd name="connsiteY3738" fmla="*/ 369330 h 2380521"/>
              <a:gd name="connsiteX3739" fmla="*/ 2942494 w 8023328"/>
              <a:gd name="connsiteY3739" fmla="*/ 354153 h 2380521"/>
              <a:gd name="connsiteX3740" fmla="*/ 2868293 w 8023328"/>
              <a:gd name="connsiteY3740" fmla="*/ 354153 h 2380521"/>
              <a:gd name="connsiteX3741" fmla="*/ 2883085 w 8023328"/>
              <a:gd name="connsiteY3741" fmla="*/ 369330 h 2380521"/>
              <a:gd name="connsiteX3742" fmla="*/ 2868293 w 8023328"/>
              <a:gd name="connsiteY3742" fmla="*/ 383749 h 2380521"/>
              <a:gd name="connsiteX3743" fmla="*/ 2853504 w 8023328"/>
              <a:gd name="connsiteY3743" fmla="*/ 369330 h 2380521"/>
              <a:gd name="connsiteX3744" fmla="*/ 2868293 w 8023328"/>
              <a:gd name="connsiteY3744" fmla="*/ 354153 h 2380521"/>
              <a:gd name="connsiteX3745" fmla="*/ 2796535 w 8023328"/>
              <a:gd name="connsiteY3745" fmla="*/ 354153 h 2380521"/>
              <a:gd name="connsiteX3746" fmla="*/ 2808932 w 8023328"/>
              <a:gd name="connsiteY3746" fmla="*/ 369330 h 2380521"/>
              <a:gd name="connsiteX3747" fmla="*/ 2796535 w 8023328"/>
              <a:gd name="connsiteY3747" fmla="*/ 383749 h 2380521"/>
              <a:gd name="connsiteX3748" fmla="*/ 2782678 w 8023328"/>
              <a:gd name="connsiteY3748" fmla="*/ 369330 h 2380521"/>
              <a:gd name="connsiteX3749" fmla="*/ 2796535 w 8023328"/>
              <a:gd name="connsiteY3749" fmla="*/ 354153 h 2380521"/>
              <a:gd name="connsiteX3750" fmla="*/ 2725695 w 8023328"/>
              <a:gd name="connsiteY3750" fmla="*/ 354153 h 2380521"/>
              <a:gd name="connsiteX3751" fmla="*/ 2738100 w 8023328"/>
              <a:gd name="connsiteY3751" fmla="*/ 369330 h 2380521"/>
              <a:gd name="connsiteX3752" fmla="*/ 2725695 w 8023328"/>
              <a:gd name="connsiteY3752" fmla="*/ 383749 h 2380521"/>
              <a:gd name="connsiteX3753" fmla="*/ 2711846 w 8023328"/>
              <a:gd name="connsiteY3753" fmla="*/ 369330 h 2380521"/>
              <a:gd name="connsiteX3754" fmla="*/ 2725695 w 8023328"/>
              <a:gd name="connsiteY3754" fmla="*/ 354153 h 2380521"/>
              <a:gd name="connsiteX3755" fmla="*/ 2653415 w 8023328"/>
              <a:gd name="connsiteY3755" fmla="*/ 354153 h 2380521"/>
              <a:gd name="connsiteX3756" fmla="*/ 2667270 w 8023328"/>
              <a:gd name="connsiteY3756" fmla="*/ 369330 h 2380521"/>
              <a:gd name="connsiteX3757" fmla="*/ 2653415 w 8023328"/>
              <a:gd name="connsiteY3757" fmla="*/ 383749 h 2380521"/>
              <a:gd name="connsiteX3758" fmla="*/ 2641021 w 8023328"/>
              <a:gd name="connsiteY3758" fmla="*/ 369330 h 2380521"/>
              <a:gd name="connsiteX3759" fmla="*/ 2653415 w 8023328"/>
              <a:gd name="connsiteY3759" fmla="*/ 354153 h 2380521"/>
              <a:gd name="connsiteX3760" fmla="*/ 2582583 w 8023328"/>
              <a:gd name="connsiteY3760" fmla="*/ 354153 h 2380521"/>
              <a:gd name="connsiteX3761" fmla="*/ 2596439 w 8023328"/>
              <a:gd name="connsiteY3761" fmla="*/ 369330 h 2380521"/>
              <a:gd name="connsiteX3762" fmla="*/ 2582583 w 8023328"/>
              <a:gd name="connsiteY3762" fmla="*/ 383749 h 2380521"/>
              <a:gd name="connsiteX3763" fmla="*/ 2570184 w 8023328"/>
              <a:gd name="connsiteY3763" fmla="*/ 369330 h 2380521"/>
              <a:gd name="connsiteX3764" fmla="*/ 2582583 w 8023328"/>
              <a:gd name="connsiteY3764" fmla="*/ 354153 h 2380521"/>
              <a:gd name="connsiteX3765" fmla="*/ 2511029 w 8023328"/>
              <a:gd name="connsiteY3765" fmla="*/ 354153 h 2380521"/>
              <a:gd name="connsiteX3766" fmla="*/ 2525613 w 8023328"/>
              <a:gd name="connsiteY3766" fmla="*/ 369330 h 2380521"/>
              <a:gd name="connsiteX3767" fmla="*/ 2511029 w 8023328"/>
              <a:gd name="connsiteY3767" fmla="*/ 383749 h 2380521"/>
              <a:gd name="connsiteX3768" fmla="*/ 2499361 w 8023328"/>
              <a:gd name="connsiteY3768" fmla="*/ 369330 h 2380521"/>
              <a:gd name="connsiteX3769" fmla="*/ 2511029 w 8023328"/>
              <a:gd name="connsiteY3769" fmla="*/ 354153 h 2380521"/>
              <a:gd name="connsiteX3770" fmla="*/ 2439946 w 8023328"/>
              <a:gd name="connsiteY3770" fmla="*/ 354153 h 2380521"/>
              <a:gd name="connsiteX3771" fmla="*/ 2454732 w 8023328"/>
              <a:gd name="connsiteY3771" fmla="*/ 369330 h 2380521"/>
              <a:gd name="connsiteX3772" fmla="*/ 2439946 w 8023328"/>
              <a:gd name="connsiteY3772" fmla="*/ 383749 h 2380521"/>
              <a:gd name="connsiteX3773" fmla="*/ 2425156 w 8023328"/>
              <a:gd name="connsiteY3773" fmla="*/ 369330 h 2380521"/>
              <a:gd name="connsiteX3774" fmla="*/ 2439946 w 8023328"/>
              <a:gd name="connsiteY3774" fmla="*/ 354153 h 2380521"/>
              <a:gd name="connsiteX3775" fmla="*/ 2369110 w 8023328"/>
              <a:gd name="connsiteY3775" fmla="*/ 354153 h 2380521"/>
              <a:gd name="connsiteX3776" fmla="*/ 2383899 w 8023328"/>
              <a:gd name="connsiteY3776" fmla="*/ 369330 h 2380521"/>
              <a:gd name="connsiteX3777" fmla="*/ 2369110 w 8023328"/>
              <a:gd name="connsiteY3777" fmla="*/ 383749 h 2380521"/>
              <a:gd name="connsiteX3778" fmla="*/ 2354319 w 8023328"/>
              <a:gd name="connsiteY3778" fmla="*/ 369330 h 2380521"/>
              <a:gd name="connsiteX3779" fmla="*/ 2369110 w 8023328"/>
              <a:gd name="connsiteY3779" fmla="*/ 354153 h 2380521"/>
              <a:gd name="connsiteX3780" fmla="*/ 2298280 w 8023328"/>
              <a:gd name="connsiteY3780" fmla="*/ 354153 h 2380521"/>
              <a:gd name="connsiteX3781" fmla="*/ 2313068 w 8023328"/>
              <a:gd name="connsiteY3781" fmla="*/ 369330 h 2380521"/>
              <a:gd name="connsiteX3782" fmla="*/ 2298280 w 8023328"/>
              <a:gd name="connsiteY3782" fmla="*/ 383749 h 2380521"/>
              <a:gd name="connsiteX3783" fmla="*/ 2283490 w 8023328"/>
              <a:gd name="connsiteY3783" fmla="*/ 369330 h 2380521"/>
              <a:gd name="connsiteX3784" fmla="*/ 2298280 w 8023328"/>
              <a:gd name="connsiteY3784" fmla="*/ 354153 h 2380521"/>
              <a:gd name="connsiteX3785" fmla="*/ 2226517 w 8023328"/>
              <a:gd name="connsiteY3785" fmla="*/ 354153 h 2380521"/>
              <a:gd name="connsiteX3786" fmla="*/ 2238914 w 8023328"/>
              <a:gd name="connsiteY3786" fmla="*/ 369330 h 2380521"/>
              <a:gd name="connsiteX3787" fmla="*/ 2226517 w 8023328"/>
              <a:gd name="connsiteY3787" fmla="*/ 383749 h 2380521"/>
              <a:gd name="connsiteX3788" fmla="*/ 2212658 w 8023328"/>
              <a:gd name="connsiteY3788" fmla="*/ 369330 h 2380521"/>
              <a:gd name="connsiteX3789" fmla="*/ 2226517 w 8023328"/>
              <a:gd name="connsiteY3789" fmla="*/ 354153 h 2380521"/>
              <a:gd name="connsiteX3790" fmla="*/ 2155683 w 8023328"/>
              <a:gd name="connsiteY3790" fmla="*/ 354153 h 2380521"/>
              <a:gd name="connsiteX3791" fmla="*/ 2168081 w 8023328"/>
              <a:gd name="connsiteY3791" fmla="*/ 369330 h 2380521"/>
              <a:gd name="connsiteX3792" fmla="*/ 2155683 w 8023328"/>
              <a:gd name="connsiteY3792" fmla="*/ 383749 h 2380521"/>
              <a:gd name="connsiteX3793" fmla="*/ 2141827 w 8023328"/>
              <a:gd name="connsiteY3793" fmla="*/ 369330 h 2380521"/>
              <a:gd name="connsiteX3794" fmla="*/ 2155683 w 8023328"/>
              <a:gd name="connsiteY3794" fmla="*/ 354153 h 2380521"/>
              <a:gd name="connsiteX3795" fmla="*/ 2084849 w 8023328"/>
              <a:gd name="connsiteY3795" fmla="*/ 354153 h 2380521"/>
              <a:gd name="connsiteX3796" fmla="*/ 2097248 w 8023328"/>
              <a:gd name="connsiteY3796" fmla="*/ 369330 h 2380521"/>
              <a:gd name="connsiteX3797" fmla="*/ 2084849 w 8023328"/>
              <a:gd name="connsiteY3797" fmla="*/ 383749 h 2380521"/>
              <a:gd name="connsiteX3798" fmla="*/ 2070994 w 8023328"/>
              <a:gd name="connsiteY3798" fmla="*/ 369330 h 2380521"/>
              <a:gd name="connsiteX3799" fmla="*/ 2084849 w 8023328"/>
              <a:gd name="connsiteY3799" fmla="*/ 354153 h 2380521"/>
              <a:gd name="connsiteX3800" fmla="*/ 2011835 w 8023328"/>
              <a:gd name="connsiteY3800" fmla="*/ 354153 h 2380521"/>
              <a:gd name="connsiteX3801" fmla="*/ 2026421 w 8023328"/>
              <a:gd name="connsiteY3801" fmla="*/ 369330 h 2380521"/>
              <a:gd name="connsiteX3802" fmla="*/ 2011835 w 8023328"/>
              <a:gd name="connsiteY3802" fmla="*/ 383749 h 2380521"/>
              <a:gd name="connsiteX3803" fmla="*/ 2000166 w 8023328"/>
              <a:gd name="connsiteY3803" fmla="*/ 369330 h 2380521"/>
              <a:gd name="connsiteX3804" fmla="*/ 2011835 w 8023328"/>
              <a:gd name="connsiteY3804" fmla="*/ 354153 h 2380521"/>
              <a:gd name="connsiteX3805" fmla="*/ 1938362 w 8023328"/>
              <a:gd name="connsiteY3805" fmla="*/ 354153 h 2380521"/>
              <a:gd name="connsiteX3806" fmla="*/ 1952222 w 8023328"/>
              <a:gd name="connsiteY3806" fmla="*/ 369330 h 2380521"/>
              <a:gd name="connsiteX3807" fmla="*/ 1938362 w 8023328"/>
              <a:gd name="connsiteY3807" fmla="*/ 383749 h 2380521"/>
              <a:gd name="connsiteX3808" fmla="*/ 1925968 w 8023328"/>
              <a:gd name="connsiteY3808" fmla="*/ 369330 h 2380521"/>
              <a:gd name="connsiteX3809" fmla="*/ 1938362 w 8023328"/>
              <a:gd name="connsiteY3809" fmla="*/ 354153 h 2380521"/>
              <a:gd name="connsiteX3810" fmla="*/ 1867527 w 8023328"/>
              <a:gd name="connsiteY3810" fmla="*/ 354153 h 2380521"/>
              <a:gd name="connsiteX3811" fmla="*/ 1881384 w 8023328"/>
              <a:gd name="connsiteY3811" fmla="*/ 369330 h 2380521"/>
              <a:gd name="connsiteX3812" fmla="*/ 1867527 w 8023328"/>
              <a:gd name="connsiteY3812" fmla="*/ 383749 h 2380521"/>
              <a:gd name="connsiteX3813" fmla="*/ 1855129 w 8023328"/>
              <a:gd name="connsiteY3813" fmla="*/ 369330 h 2380521"/>
              <a:gd name="connsiteX3814" fmla="*/ 1867527 w 8023328"/>
              <a:gd name="connsiteY3814" fmla="*/ 354153 h 2380521"/>
              <a:gd name="connsiteX3815" fmla="*/ 1225708 w 8023328"/>
              <a:gd name="connsiteY3815" fmla="*/ 284879 h 2380521"/>
              <a:gd name="connsiteX3816" fmla="*/ 1240493 w 8023328"/>
              <a:gd name="connsiteY3816" fmla="*/ 298111 h 2380521"/>
              <a:gd name="connsiteX3817" fmla="*/ 1225708 w 8023328"/>
              <a:gd name="connsiteY3817" fmla="*/ 312900 h 2380521"/>
              <a:gd name="connsiteX3818" fmla="*/ 1210931 w 8023328"/>
              <a:gd name="connsiteY3818" fmla="*/ 298111 h 2380521"/>
              <a:gd name="connsiteX3819" fmla="*/ 1225708 w 8023328"/>
              <a:gd name="connsiteY3819" fmla="*/ 284879 h 2380521"/>
              <a:gd name="connsiteX3820" fmla="*/ 3440686 w 8023328"/>
              <a:gd name="connsiteY3820" fmla="*/ 283322 h 2380521"/>
              <a:gd name="connsiteX3821" fmla="*/ 3453083 w 8023328"/>
              <a:gd name="connsiteY3821" fmla="*/ 297178 h 2380521"/>
              <a:gd name="connsiteX3822" fmla="*/ 3440686 w 8023328"/>
              <a:gd name="connsiteY3822" fmla="*/ 309576 h 2380521"/>
              <a:gd name="connsiteX3823" fmla="*/ 3426830 w 8023328"/>
              <a:gd name="connsiteY3823" fmla="*/ 297178 h 2380521"/>
              <a:gd name="connsiteX3824" fmla="*/ 3440686 w 8023328"/>
              <a:gd name="connsiteY3824" fmla="*/ 283322 h 2380521"/>
              <a:gd name="connsiteX3825" fmla="*/ 3369857 w 8023328"/>
              <a:gd name="connsiteY3825" fmla="*/ 283322 h 2380521"/>
              <a:gd name="connsiteX3826" fmla="*/ 3382254 w 8023328"/>
              <a:gd name="connsiteY3826" fmla="*/ 297178 h 2380521"/>
              <a:gd name="connsiteX3827" fmla="*/ 3369857 w 8023328"/>
              <a:gd name="connsiteY3827" fmla="*/ 309576 h 2380521"/>
              <a:gd name="connsiteX3828" fmla="*/ 3356001 w 8023328"/>
              <a:gd name="connsiteY3828" fmla="*/ 297178 h 2380521"/>
              <a:gd name="connsiteX3829" fmla="*/ 3369857 w 8023328"/>
              <a:gd name="connsiteY3829" fmla="*/ 283322 h 2380521"/>
              <a:gd name="connsiteX3830" fmla="*/ 3299100 w 8023328"/>
              <a:gd name="connsiteY3830" fmla="*/ 283322 h 2380521"/>
              <a:gd name="connsiteX3831" fmla="*/ 3311496 w 8023328"/>
              <a:gd name="connsiteY3831" fmla="*/ 297178 h 2380521"/>
              <a:gd name="connsiteX3832" fmla="*/ 3299100 w 8023328"/>
              <a:gd name="connsiteY3832" fmla="*/ 309576 h 2380521"/>
              <a:gd name="connsiteX3833" fmla="*/ 3285242 w 8023328"/>
              <a:gd name="connsiteY3833" fmla="*/ 297178 h 2380521"/>
              <a:gd name="connsiteX3834" fmla="*/ 3299100 w 8023328"/>
              <a:gd name="connsiteY3834" fmla="*/ 283322 h 2380521"/>
              <a:gd name="connsiteX3835" fmla="*/ 3226808 w 8023328"/>
              <a:gd name="connsiteY3835" fmla="*/ 283322 h 2380521"/>
              <a:gd name="connsiteX3836" fmla="*/ 3240664 w 8023328"/>
              <a:gd name="connsiteY3836" fmla="*/ 297178 h 2380521"/>
              <a:gd name="connsiteX3837" fmla="*/ 3226808 w 8023328"/>
              <a:gd name="connsiteY3837" fmla="*/ 309576 h 2380521"/>
              <a:gd name="connsiteX3838" fmla="*/ 3214410 w 8023328"/>
              <a:gd name="connsiteY3838" fmla="*/ 297178 h 2380521"/>
              <a:gd name="connsiteX3839" fmla="*/ 3226808 w 8023328"/>
              <a:gd name="connsiteY3839" fmla="*/ 283322 h 2380521"/>
              <a:gd name="connsiteX3840" fmla="*/ 3152605 w 8023328"/>
              <a:gd name="connsiteY3840" fmla="*/ 283322 h 2380521"/>
              <a:gd name="connsiteX3841" fmla="*/ 3166462 w 8023328"/>
              <a:gd name="connsiteY3841" fmla="*/ 297178 h 2380521"/>
              <a:gd name="connsiteX3842" fmla="*/ 3152605 w 8023328"/>
              <a:gd name="connsiteY3842" fmla="*/ 309576 h 2380521"/>
              <a:gd name="connsiteX3843" fmla="*/ 3140209 w 8023328"/>
              <a:gd name="connsiteY3843" fmla="*/ 297178 h 2380521"/>
              <a:gd name="connsiteX3844" fmla="*/ 3152605 w 8023328"/>
              <a:gd name="connsiteY3844" fmla="*/ 283322 h 2380521"/>
              <a:gd name="connsiteX3845" fmla="*/ 3081774 w 8023328"/>
              <a:gd name="connsiteY3845" fmla="*/ 283322 h 2380521"/>
              <a:gd name="connsiteX3846" fmla="*/ 3095628 w 8023328"/>
              <a:gd name="connsiteY3846" fmla="*/ 297178 h 2380521"/>
              <a:gd name="connsiteX3847" fmla="*/ 3081774 w 8023328"/>
              <a:gd name="connsiteY3847" fmla="*/ 309576 h 2380521"/>
              <a:gd name="connsiteX3848" fmla="*/ 3069375 w 8023328"/>
              <a:gd name="connsiteY3848" fmla="*/ 297178 h 2380521"/>
              <a:gd name="connsiteX3849" fmla="*/ 3081774 w 8023328"/>
              <a:gd name="connsiteY3849" fmla="*/ 283322 h 2380521"/>
              <a:gd name="connsiteX3850" fmla="*/ 3013717 w 8023328"/>
              <a:gd name="connsiteY3850" fmla="*/ 283322 h 2380521"/>
              <a:gd name="connsiteX3851" fmla="*/ 3028135 w 8023328"/>
              <a:gd name="connsiteY3851" fmla="*/ 297178 h 2380521"/>
              <a:gd name="connsiteX3852" fmla="*/ 3013717 w 8023328"/>
              <a:gd name="connsiteY3852" fmla="*/ 309576 h 2380521"/>
              <a:gd name="connsiteX3853" fmla="*/ 2998539 w 8023328"/>
              <a:gd name="connsiteY3853" fmla="*/ 297178 h 2380521"/>
              <a:gd name="connsiteX3854" fmla="*/ 3013717 w 8023328"/>
              <a:gd name="connsiteY3854" fmla="*/ 283322 h 2380521"/>
              <a:gd name="connsiteX3855" fmla="*/ 2942494 w 8023328"/>
              <a:gd name="connsiteY3855" fmla="*/ 283322 h 2380521"/>
              <a:gd name="connsiteX3856" fmla="*/ 2957288 w 8023328"/>
              <a:gd name="connsiteY3856" fmla="*/ 298111 h 2380521"/>
              <a:gd name="connsiteX3857" fmla="*/ 2942494 w 8023328"/>
              <a:gd name="connsiteY3857" fmla="*/ 312900 h 2380521"/>
              <a:gd name="connsiteX3858" fmla="*/ 2927711 w 8023328"/>
              <a:gd name="connsiteY3858" fmla="*/ 298111 h 2380521"/>
              <a:gd name="connsiteX3859" fmla="*/ 2942494 w 8023328"/>
              <a:gd name="connsiteY3859" fmla="*/ 283322 h 2380521"/>
              <a:gd name="connsiteX3860" fmla="*/ 2868293 w 8023328"/>
              <a:gd name="connsiteY3860" fmla="*/ 283322 h 2380521"/>
              <a:gd name="connsiteX3861" fmla="*/ 2883087 w 8023328"/>
              <a:gd name="connsiteY3861" fmla="*/ 298111 h 2380521"/>
              <a:gd name="connsiteX3862" fmla="*/ 2868293 w 8023328"/>
              <a:gd name="connsiteY3862" fmla="*/ 312900 h 2380521"/>
              <a:gd name="connsiteX3863" fmla="*/ 2853507 w 8023328"/>
              <a:gd name="connsiteY3863" fmla="*/ 298111 h 2380521"/>
              <a:gd name="connsiteX3864" fmla="*/ 2868293 w 8023328"/>
              <a:gd name="connsiteY3864" fmla="*/ 283322 h 2380521"/>
              <a:gd name="connsiteX3865" fmla="*/ 2796535 w 8023328"/>
              <a:gd name="connsiteY3865" fmla="*/ 283322 h 2380521"/>
              <a:gd name="connsiteX3866" fmla="*/ 2808934 w 8023328"/>
              <a:gd name="connsiteY3866" fmla="*/ 298111 h 2380521"/>
              <a:gd name="connsiteX3867" fmla="*/ 2796535 w 8023328"/>
              <a:gd name="connsiteY3867" fmla="*/ 312900 h 2380521"/>
              <a:gd name="connsiteX3868" fmla="*/ 2782678 w 8023328"/>
              <a:gd name="connsiteY3868" fmla="*/ 298111 h 2380521"/>
              <a:gd name="connsiteX3869" fmla="*/ 2796535 w 8023328"/>
              <a:gd name="connsiteY3869" fmla="*/ 283322 h 2380521"/>
              <a:gd name="connsiteX3870" fmla="*/ 2725698 w 8023328"/>
              <a:gd name="connsiteY3870" fmla="*/ 283322 h 2380521"/>
              <a:gd name="connsiteX3871" fmla="*/ 2738100 w 8023328"/>
              <a:gd name="connsiteY3871" fmla="*/ 298111 h 2380521"/>
              <a:gd name="connsiteX3872" fmla="*/ 2725698 w 8023328"/>
              <a:gd name="connsiteY3872" fmla="*/ 312900 h 2380521"/>
              <a:gd name="connsiteX3873" fmla="*/ 2711846 w 8023328"/>
              <a:gd name="connsiteY3873" fmla="*/ 298111 h 2380521"/>
              <a:gd name="connsiteX3874" fmla="*/ 2725698 w 8023328"/>
              <a:gd name="connsiteY3874" fmla="*/ 283322 h 2380521"/>
              <a:gd name="connsiteX3875" fmla="*/ 2653415 w 8023328"/>
              <a:gd name="connsiteY3875" fmla="*/ 283322 h 2380521"/>
              <a:gd name="connsiteX3876" fmla="*/ 2667270 w 8023328"/>
              <a:gd name="connsiteY3876" fmla="*/ 298111 h 2380521"/>
              <a:gd name="connsiteX3877" fmla="*/ 2653415 w 8023328"/>
              <a:gd name="connsiteY3877" fmla="*/ 312900 h 2380521"/>
              <a:gd name="connsiteX3878" fmla="*/ 2641021 w 8023328"/>
              <a:gd name="connsiteY3878" fmla="*/ 298111 h 2380521"/>
              <a:gd name="connsiteX3879" fmla="*/ 2653415 w 8023328"/>
              <a:gd name="connsiteY3879" fmla="*/ 283322 h 2380521"/>
              <a:gd name="connsiteX3880" fmla="*/ 2582583 w 8023328"/>
              <a:gd name="connsiteY3880" fmla="*/ 283322 h 2380521"/>
              <a:gd name="connsiteX3881" fmla="*/ 2596439 w 8023328"/>
              <a:gd name="connsiteY3881" fmla="*/ 298111 h 2380521"/>
              <a:gd name="connsiteX3882" fmla="*/ 2582583 w 8023328"/>
              <a:gd name="connsiteY3882" fmla="*/ 312900 h 2380521"/>
              <a:gd name="connsiteX3883" fmla="*/ 2570189 w 8023328"/>
              <a:gd name="connsiteY3883" fmla="*/ 298111 h 2380521"/>
              <a:gd name="connsiteX3884" fmla="*/ 2582583 w 8023328"/>
              <a:gd name="connsiteY3884" fmla="*/ 283322 h 2380521"/>
              <a:gd name="connsiteX3885" fmla="*/ 2511029 w 8023328"/>
              <a:gd name="connsiteY3885" fmla="*/ 283322 h 2380521"/>
              <a:gd name="connsiteX3886" fmla="*/ 2525613 w 8023328"/>
              <a:gd name="connsiteY3886" fmla="*/ 298111 h 2380521"/>
              <a:gd name="connsiteX3887" fmla="*/ 2511029 w 8023328"/>
              <a:gd name="connsiteY3887" fmla="*/ 312900 h 2380521"/>
              <a:gd name="connsiteX3888" fmla="*/ 2499361 w 8023328"/>
              <a:gd name="connsiteY3888" fmla="*/ 298111 h 2380521"/>
              <a:gd name="connsiteX3889" fmla="*/ 2511029 w 8023328"/>
              <a:gd name="connsiteY3889" fmla="*/ 283322 h 2380521"/>
              <a:gd name="connsiteX3890" fmla="*/ 2439946 w 8023328"/>
              <a:gd name="connsiteY3890" fmla="*/ 283322 h 2380521"/>
              <a:gd name="connsiteX3891" fmla="*/ 2454732 w 8023328"/>
              <a:gd name="connsiteY3891" fmla="*/ 298111 h 2380521"/>
              <a:gd name="connsiteX3892" fmla="*/ 2439946 w 8023328"/>
              <a:gd name="connsiteY3892" fmla="*/ 312900 h 2380521"/>
              <a:gd name="connsiteX3893" fmla="*/ 2425156 w 8023328"/>
              <a:gd name="connsiteY3893" fmla="*/ 298111 h 2380521"/>
              <a:gd name="connsiteX3894" fmla="*/ 2439946 w 8023328"/>
              <a:gd name="connsiteY3894" fmla="*/ 283322 h 2380521"/>
              <a:gd name="connsiteX3895" fmla="*/ 2369110 w 8023328"/>
              <a:gd name="connsiteY3895" fmla="*/ 283322 h 2380521"/>
              <a:gd name="connsiteX3896" fmla="*/ 2383899 w 8023328"/>
              <a:gd name="connsiteY3896" fmla="*/ 298111 h 2380521"/>
              <a:gd name="connsiteX3897" fmla="*/ 2369110 w 8023328"/>
              <a:gd name="connsiteY3897" fmla="*/ 312900 h 2380521"/>
              <a:gd name="connsiteX3898" fmla="*/ 2354319 w 8023328"/>
              <a:gd name="connsiteY3898" fmla="*/ 298111 h 2380521"/>
              <a:gd name="connsiteX3899" fmla="*/ 2369110 w 8023328"/>
              <a:gd name="connsiteY3899" fmla="*/ 283322 h 2380521"/>
              <a:gd name="connsiteX3900" fmla="*/ 2298280 w 8023328"/>
              <a:gd name="connsiteY3900" fmla="*/ 283322 h 2380521"/>
              <a:gd name="connsiteX3901" fmla="*/ 2313068 w 8023328"/>
              <a:gd name="connsiteY3901" fmla="*/ 298111 h 2380521"/>
              <a:gd name="connsiteX3902" fmla="*/ 2298280 w 8023328"/>
              <a:gd name="connsiteY3902" fmla="*/ 312900 h 2380521"/>
              <a:gd name="connsiteX3903" fmla="*/ 2283490 w 8023328"/>
              <a:gd name="connsiteY3903" fmla="*/ 298111 h 2380521"/>
              <a:gd name="connsiteX3904" fmla="*/ 2298280 w 8023328"/>
              <a:gd name="connsiteY3904" fmla="*/ 283322 h 2380521"/>
              <a:gd name="connsiteX3905" fmla="*/ 2226517 w 8023328"/>
              <a:gd name="connsiteY3905" fmla="*/ 283322 h 2380521"/>
              <a:gd name="connsiteX3906" fmla="*/ 2238914 w 8023328"/>
              <a:gd name="connsiteY3906" fmla="*/ 298111 h 2380521"/>
              <a:gd name="connsiteX3907" fmla="*/ 2226517 w 8023328"/>
              <a:gd name="connsiteY3907" fmla="*/ 312900 h 2380521"/>
              <a:gd name="connsiteX3908" fmla="*/ 2212658 w 8023328"/>
              <a:gd name="connsiteY3908" fmla="*/ 298111 h 2380521"/>
              <a:gd name="connsiteX3909" fmla="*/ 2226517 w 8023328"/>
              <a:gd name="connsiteY3909" fmla="*/ 283322 h 2380521"/>
              <a:gd name="connsiteX3910" fmla="*/ 2155683 w 8023328"/>
              <a:gd name="connsiteY3910" fmla="*/ 283322 h 2380521"/>
              <a:gd name="connsiteX3911" fmla="*/ 2168081 w 8023328"/>
              <a:gd name="connsiteY3911" fmla="*/ 298111 h 2380521"/>
              <a:gd name="connsiteX3912" fmla="*/ 2155683 w 8023328"/>
              <a:gd name="connsiteY3912" fmla="*/ 312900 h 2380521"/>
              <a:gd name="connsiteX3913" fmla="*/ 2141827 w 8023328"/>
              <a:gd name="connsiteY3913" fmla="*/ 298111 h 2380521"/>
              <a:gd name="connsiteX3914" fmla="*/ 2155683 w 8023328"/>
              <a:gd name="connsiteY3914" fmla="*/ 283322 h 2380521"/>
              <a:gd name="connsiteX3915" fmla="*/ 2084849 w 8023328"/>
              <a:gd name="connsiteY3915" fmla="*/ 283322 h 2380521"/>
              <a:gd name="connsiteX3916" fmla="*/ 2097248 w 8023328"/>
              <a:gd name="connsiteY3916" fmla="*/ 298111 h 2380521"/>
              <a:gd name="connsiteX3917" fmla="*/ 2084849 w 8023328"/>
              <a:gd name="connsiteY3917" fmla="*/ 312900 h 2380521"/>
              <a:gd name="connsiteX3918" fmla="*/ 2070994 w 8023328"/>
              <a:gd name="connsiteY3918" fmla="*/ 298111 h 2380521"/>
              <a:gd name="connsiteX3919" fmla="*/ 2084849 w 8023328"/>
              <a:gd name="connsiteY3919" fmla="*/ 283322 h 2380521"/>
              <a:gd name="connsiteX3920" fmla="*/ 2011835 w 8023328"/>
              <a:gd name="connsiteY3920" fmla="*/ 283322 h 2380521"/>
              <a:gd name="connsiteX3921" fmla="*/ 2026421 w 8023328"/>
              <a:gd name="connsiteY3921" fmla="*/ 298111 h 2380521"/>
              <a:gd name="connsiteX3922" fmla="*/ 2011835 w 8023328"/>
              <a:gd name="connsiteY3922" fmla="*/ 312900 h 2380521"/>
              <a:gd name="connsiteX3923" fmla="*/ 2000168 w 8023328"/>
              <a:gd name="connsiteY3923" fmla="*/ 298111 h 2380521"/>
              <a:gd name="connsiteX3924" fmla="*/ 2011835 w 8023328"/>
              <a:gd name="connsiteY3924" fmla="*/ 283322 h 2380521"/>
              <a:gd name="connsiteX3925" fmla="*/ 1938362 w 8023328"/>
              <a:gd name="connsiteY3925" fmla="*/ 283322 h 2380521"/>
              <a:gd name="connsiteX3926" fmla="*/ 1952222 w 8023328"/>
              <a:gd name="connsiteY3926" fmla="*/ 298111 h 2380521"/>
              <a:gd name="connsiteX3927" fmla="*/ 1938362 w 8023328"/>
              <a:gd name="connsiteY3927" fmla="*/ 312900 h 2380521"/>
              <a:gd name="connsiteX3928" fmla="*/ 1925968 w 8023328"/>
              <a:gd name="connsiteY3928" fmla="*/ 298111 h 2380521"/>
              <a:gd name="connsiteX3929" fmla="*/ 1938362 w 8023328"/>
              <a:gd name="connsiteY3929" fmla="*/ 283322 h 2380521"/>
              <a:gd name="connsiteX3930" fmla="*/ 1867527 w 8023328"/>
              <a:gd name="connsiteY3930" fmla="*/ 283322 h 2380521"/>
              <a:gd name="connsiteX3931" fmla="*/ 1881384 w 8023328"/>
              <a:gd name="connsiteY3931" fmla="*/ 298111 h 2380521"/>
              <a:gd name="connsiteX3932" fmla="*/ 1867527 w 8023328"/>
              <a:gd name="connsiteY3932" fmla="*/ 312900 h 2380521"/>
              <a:gd name="connsiteX3933" fmla="*/ 1855129 w 8023328"/>
              <a:gd name="connsiteY3933" fmla="*/ 298111 h 2380521"/>
              <a:gd name="connsiteX3934" fmla="*/ 1867527 w 8023328"/>
              <a:gd name="connsiteY3934" fmla="*/ 283322 h 2380521"/>
              <a:gd name="connsiteX3935" fmla="*/ 1799085 w 8023328"/>
              <a:gd name="connsiteY3935" fmla="*/ 283322 h 2380521"/>
              <a:gd name="connsiteX3936" fmla="*/ 1813876 w 8023328"/>
              <a:gd name="connsiteY3936" fmla="*/ 298111 h 2380521"/>
              <a:gd name="connsiteX3937" fmla="*/ 1799085 w 8023328"/>
              <a:gd name="connsiteY3937" fmla="*/ 312900 h 2380521"/>
              <a:gd name="connsiteX3938" fmla="*/ 1784300 w 8023328"/>
              <a:gd name="connsiteY3938" fmla="*/ 298111 h 2380521"/>
              <a:gd name="connsiteX3939" fmla="*/ 1799085 w 8023328"/>
              <a:gd name="connsiteY3939" fmla="*/ 283322 h 2380521"/>
              <a:gd name="connsiteX3940" fmla="*/ 1728262 w 8023328"/>
              <a:gd name="connsiteY3940" fmla="*/ 283322 h 2380521"/>
              <a:gd name="connsiteX3941" fmla="*/ 1743052 w 8023328"/>
              <a:gd name="connsiteY3941" fmla="*/ 298111 h 2380521"/>
              <a:gd name="connsiteX3942" fmla="*/ 1728262 w 8023328"/>
              <a:gd name="connsiteY3942" fmla="*/ 312900 h 2380521"/>
              <a:gd name="connsiteX3943" fmla="*/ 1713472 w 8023328"/>
              <a:gd name="connsiteY3943" fmla="*/ 298111 h 2380521"/>
              <a:gd name="connsiteX3944" fmla="*/ 1728262 w 8023328"/>
              <a:gd name="connsiteY3944" fmla="*/ 283322 h 2380521"/>
              <a:gd name="connsiteX3945" fmla="*/ 1656498 w 8023328"/>
              <a:gd name="connsiteY3945" fmla="*/ 283322 h 2380521"/>
              <a:gd name="connsiteX3946" fmla="*/ 1668897 w 8023328"/>
              <a:gd name="connsiteY3946" fmla="*/ 298111 h 2380521"/>
              <a:gd name="connsiteX3947" fmla="*/ 1656498 w 8023328"/>
              <a:gd name="connsiteY3947" fmla="*/ 312900 h 2380521"/>
              <a:gd name="connsiteX3948" fmla="*/ 1642650 w 8023328"/>
              <a:gd name="connsiteY3948" fmla="*/ 298111 h 2380521"/>
              <a:gd name="connsiteX3949" fmla="*/ 1656498 w 8023328"/>
              <a:gd name="connsiteY3949" fmla="*/ 283322 h 2380521"/>
              <a:gd name="connsiteX3950" fmla="*/ 1582299 w 8023328"/>
              <a:gd name="connsiteY3950" fmla="*/ 283322 h 2380521"/>
              <a:gd name="connsiteX3951" fmla="*/ 1594704 w 8023328"/>
              <a:gd name="connsiteY3951" fmla="*/ 298111 h 2380521"/>
              <a:gd name="connsiteX3952" fmla="*/ 1582299 w 8023328"/>
              <a:gd name="connsiteY3952" fmla="*/ 312900 h 2380521"/>
              <a:gd name="connsiteX3953" fmla="*/ 1568441 w 8023328"/>
              <a:gd name="connsiteY3953" fmla="*/ 298111 h 2380521"/>
              <a:gd name="connsiteX3954" fmla="*/ 1582299 w 8023328"/>
              <a:gd name="connsiteY3954" fmla="*/ 283322 h 2380521"/>
              <a:gd name="connsiteX3955" fmla="*/ 1512198 w 8023328"/>
              <a:gd name="connsiteY3955" fmla="*/ 283322 h 2380521"/>
              <a:gd name="connsiteX3956" fmla="*/ 1523865 w 8023328"/>
              <a:gd name="connsiteY3956" fmla="*/ 298111 h 2380521"/>
              <a:gd name="connsiteX3957" fmla="*/ 1512198 w 8023328"/>
              <a:gd name="connsiteY3957" fmla="*/ 312900 h 2380521"/>
              <a:gd name="connsiteX3958" fmla="*/ 1497612 w 8023328"/>
              <a:gd name="connsiteY3958" fmla="*/ 298111 h 2380521"/>
              <a:gd name="connsiteX3959" fmla="*/ 1512198 w 8023328"/>
              <a:gd name="connsiteY3959" fmla="*/ 283322 h 2380521"/>
              <a:gd name="connsiteX3960" fmla="*/ 1439173 w 8023328"/>
              <a:gd name="connsiteY3960" fmla="*/ 283322 h 2380521"/>
              <a:gd name="connsiteX3961" fmla="*/ 1453026 w 8023328"/>
              <a:gd name="connsiteY3961" fmla="*/ 298111 h 2380521"/>
              <a:gd name="connsiteX3962" fmla="*/ 1439173 w 8023328"/>
              <a:gd name="connsiteY3962" fmla="*/ 312900 h 2380521"/>
              <a:gd name="connsiteX3963" fmla="*/ 1426777 w 8023328"/>
              <a:gd name="connsiteY3963" fmla="*/ 298111 h 2380521"/>
              <a:gd name="connsiteX3964" fmla="*/ 1439173 w 8023328"/>
              <a:gd name="connsiteY3964" fmla="*/ 283322 h 2380521"/>
              <a:gd name="connsiteX3965" fmla="*/ 1368347 w 8023328"/>
              <a:gd name="connsiteY3965" fmla="*/ 283322 h 2380521"/>
              <a:gd name="connsiteX3966" fmla="*/ 1382200 w 8023328"/>
              <a:gd name="connsiteY3966" fmla="*/ 298111 h 2380521"/>
              <a:gd name="connsiteX3967" fmla="*/ 1368347 w 8023328"/>
              <a:gd name="connsiteY3967" fmla="*/ 312900 h 2380521"/>
              <a:gd name="connsiteX3968" fmla="*/ 1355949 w 8023328"/>
              <a:gd name="connsiteY3968" fmla="*/ 298111 h 2380521"/>
              <a:gd name="connsiteX3969" fmla="*/ 1368347 w 8023328"/>
              <a:gd name="connsiteY3969" fmla="*/ 283322 h 2380521"/>
              <a:gd name="connsiteX3970" fmla="*/ 1297518 w 8023328"/>
              <a:gd name="connsiteY3970" fmla="*/ 283322 h 2380521"/>
              <a:gd name="connsiteX3971" fmla="*/ 1311374 w 8023328"/>
              <a:gd name="connsiteY3971" fmla="*/ 298111 h 2380521"/>
              <a:gd name="connsiteX3972" fmla="*/ 1297518 w 8023328"/>
              <a:gd name="connsiteY3972" fmla="*/ 312900 h 2380521"/>
              <a:gd name="connsiteX3973" fmla="*/ 1285121 w 8023328"/>
              <a:gd name="connsiteY3973" fmla="*/ 298111 h 2380521"/>
              <a:gd name="connsiteX3974" fmla="*/ 1297518 w 8023328"/>
              <a:gd name="connsiteY3974" fmla="*/ 283322 h 2380521"/>
              <a:gd name="connsiteX3975" fmla="*/ 1154890 w 8023328"/>
              <a:gd name="connsiteY3975" fmla="*/ 283322 h 2380521"/>
              <a:gd name="connsiteX3976" fmla="*/ 1169683 w 8023328"/>
              <a:gd name="connsiteY3976" fmla="*/ 295719 h 2380521"/>
              <a:gd name="connsiteX3977" fmla="*/ 1154890 w 8023328"/>
              <a:gd name="connsiteY3977" fmla="*/ 309576 h 2380521"/>
              <a:gd name="connsiteX3978" fmla="*/ 1140101 w 8023328"/>
              <a:gd name="connsiteY3978" fmla="*/ 295719 h 2380521"/>
              <a:gd name="connsiteX3979" fmla="*/ 1154890 w 8023328"/>
              <a:gd name="connsiteY3979" fmla="*/ 283322 h 2380521"/>
              <a:gd name="connsiteX3980" fmla="*/ 1084059 w 8023328"/>
              <a:gd name="connsiteY3980" fmla="*/ 283322 h 2380521"/>
              <a:gd name="connsiteX3981" fmla="*/ 1098847 w 8023328"/>
              <a:gd name="connsiteY3981" fmla="*/ 295719 h 2380521"/>
              <a:gd name="connsiteX3982" fmla="*/ 1084059 w 8023328"/>
              <a:gd name="connsiteY3982" fmla="*/ 309576 h 2380521"/>
              <a:gd name="connsiteX3983" fmla="*/ 1069272 w 8023328"/>
              <a:gd name="connsiteY3983" fmla="*/ 295719 h 2380521"/>
              <a:gd name="connsiteX3984" fmla="*/ 1084059 w 8023328"/>
              <a:gd name="connsiteY3984" fmla="*/ 283322 h 2380521"/>
              <a:gd name="connsiteX3985" fmla="*/ 1013024 w 8023328"/>
              <a:gd name="connsiteY3985" fmla="*/ 283322 h 2380521"/>
              <a:gd name="connsiteX3986" fmla="*/ 1024691 w 8023328"/>
              <a:gd name="connsiteY3986" fmla="*/ 295719 h 2380521"/>
              <a:gd name="connsiteX3987" fmla="*/ 1013024 w 8023328"/>
              <a:gd name="connsiteY3987" fmla="*/ 309576 h 2380521"/>
              <a:gd name="connsiteX3988" fmla="*/ 998442 w 8023328"/>
              <a:gd name="connsiteY3988" fmla="*/ 295719 h 2380521"/>
              <a:gd name="connsiteX3989" fmla="*/ 1013024 w 8023328"/>
              <a:gd name="connsiteY3989" fmla="*/ 283322 h 2380521"/>
              <a:gd name="connsiteX3990" fmla="*/ 941467 w 8023328"/>
              <a:gd name="connsiteY3990" fmla="*/ 283322 h 2380521"/>
              <a:gd name="connsiteX3991" fmla="*/ 953869 w 8023328"/>
              <a:gd name="connsiteY3991" fmla="*/ 295719 h 2380521"/>
              <a:gd name="connsiteX3992" fmla="*/ 941467 w 8023328"/>
              <a:gd name="connsiteY3992" fmla="*/ 309576 h 2380521"/>
              <a:gd name="connsiteX3993" fmla="*/ 927612 w 8023328"/>
              <a:gd name="connsiteY3993" fmla="*/ 295719 h 2380521"/>
              <a:gd name="connsiteX3994" fmla="*/ 941467 w 8023328"/>
              <a:gd name="connsiteY3994" fmla="*/ 283322 h 2380521"/>
              <a:gd name="connsiteX3995" fmla="*/ 3299102 w 8023328"/>
              <a:gd name="connsiteY3995" fmla="*/ 212492 h 2380521"/>
              <a:gd name="connsiteX3996" fmla="*/ 3311499 w 8023328"/>
              <a:gd name="connsiteY3996" fmla="*/ 226348 h 2380521"/>
              <a:gd name="connsiteX3997" fmla="*/ 3299102 w 8023328"/>
              <a:gd name="connsiteY3997" fmla="*/ 238746 h 2380521"/>
              <a:gd name="connsiteX3998" fmla="*/ 3285245 w 8023328"/>
              <a:gd name="connsiteY3998" fmla="*/ 226348 h 2380521"/>
              <a:gd name="connsiteX3999" fmla="*/ 3299102 w 8023328"/>
              <a:gd name="connsiteY3999" fmla="*/ 212492 h 2380521"/>
              <a:gd name="connsiteX4000" fmla="*/ 3226811 w 8023328"/>
              <a:gd name="connsiteY4000" fmla="*/ 212492 h 2380521"/>
              <a:gd name="connsiteX4001" fmla="*/ 3240667 w 8023328"/>
              <a:gd name="connsiteY4001" fmla="*/ 226348 h 2380521"/>
              <a:gd name="connsiteX4002" fmla="*/ 3226811 w 8023328"/>
              <a:gd name="connsiteY4002" fmla="*/ 238746 h 2380521"/>
              <a:gd name="connsiteX4003" fmla="*/ 3214412 w 8023328"/>
              <a:gd name="connsiteY4003" fmla="*/ 226348 h 2380521"/>
              <a:gd name="connsiteX4004" fmla="*/ 3226811 w 8023328"/>
              <a:gd name="connsiteY4004" fmla="*/ 212492 h 2380521"/>
              <a:gd name="connsiteX4005" fmla="*/ 3152608 w 8023328"/>
              <a:gd name="connsiteY4005" fmla="*/ 212492 h 2380521"/>
              <a:gd name="connsiteX4006" fmla="*/ 3166462 w 8023328"/>
              <a:gd name="connsiteY4006" fmla="*/ 226348 h 2380521"/>
              <a:gd name="connsiteX4007" fmla="*/ 3152608 w 8023328"/>
              <a:gd name="connsiteY4007" fmla="*/ 238746 h 2380521"/>
              <a:gd name="connsiteX4008" fmla="*/ 3140211 w 8023328"/>
              <a:gd name="connsiteY4008" fmla="*/ 226348 h 2380521"/>
              <a:gd name="connsiteX4009" fmla="*/ 3152608 w 8023328"/>
              <a:gd name="connsiteY4009" fmla="*/ 212492 h 2380521"/>
              <a:gd name="connsiteX4010" fmla="*/ 3081775 w 8023328"/>
              <a:gd name="connsiteY4010" fmla="*/ 212492 h 2380521"/>
              <a:gd name="connsiteX4011" fmla="*/ 3095628 w 8023328"/>
              <a:gd name="connsiteY4011" fmla="*/ 226348 h 2380521"/>
              <a:gd name="connsiteX4012" fmla="*/ 3081775 w 8023328"/>
              <a:gd name="connsiteY4012" fmla="*/ 238746 h 2380521"/>
              <a:gd name="connsiteX4013" fmla="*/ 3069375 w 8023328"/>
              <a:gd name="connsiteY4013" fmla="*/ 226348 h 2380521"/>
              <a:gd name="connsiteX4014" fmla="*/ 3081775 w 8023328"/>
              <a:gd name="connsiteY4014" fmla="*/ 212492 h 2380521"/>
              <a:gd name="connsiteX4015" fmla="*/ 3013720 w 8023328"/>
              <a:gd name="connsiteY4015" fmla="*/ 212492 h 2380521"/>
              <a:gd name="connsiteX4016" fmla="*/ 3028140 w 8023328"/>
              <a:gd name="connsiteY4016" fmla="*/ 226348 h 2380521"/>
              <a:gd name="connsiteX4017" fmla="*/ 3013720 w 8023328"/>
              <a:gd name="connsiteY4017" fmla="*/ 238746 h 2380521"/>
              <a:gd name="connsiteX4018" fmla="*/ 2998542 w 8023328"/>
              <a:gd name="connsiteY4018" fmla="*/ 226348 h 2380521"/>
              <a:gd name="connsiteX4019" fmla="*/ 3013720 w 8023328"/>
              <a:gd name="connsiteY4019" fmla="*/ 212492 h 2380521"/>
              <a:gd name="connsiteX4020" fmla="*/ 2942497 w 8023328"/>
              <a:gd name="connsiteY4020" fmla="*/ 212492 h 2380521"/>
              <a:gd name="connsiteX4021" fmla="*/ 2957293 w 8023328"/>
              <a:gd name="connsiteY4021" fmla="*/ 226348 h 2380521"/>
              <a:gd name="connsiteX4022" fmla="*/ 2942497 w 8023328"/>
              <a:gd name="connsiteY4022" fmla="*/ 238746 h 2380521"/>
              <a:gd name="connsiteX4023" fmla="*/ 2927716 w 8023328"/>
              <a:gd name="connsiteY4023" fmla="*/ 226348 h 2380521"/>
              <a:gd name="connsiteX4024" fmla="*/ 2942497 w 8023328"/>
              <a:gd name="connsiteY4024" fmla="*/ 212492 h 2380521"/>
              <a:gd name="connsiteX4025" fmla="*/ 2867363 w 8023328"/>
              <a:gd name="connsiteY4025" fmla="*/ 212492 h 2380521"/>
              <a:gd name="connsiteX4026" fmla="*/ 2879765 w 8023328"/>
              <a:gd name="connsiteY4026" fmla="*/ 226348 h 2380521"/>
              <a:gd name="connsiteX4027" fmla="*/ 2867363 w 8023328"/>
              <a:gd name="connsiteY4027" fmla="*/ 238746 h 2380521"/>
              <a:gd name="connsiteX4028" fmla="*/ 2853510 w 8023328"/>
              <a:gd name="connsiteY4028" fmla="*/ 226348 h 2380521"/>
              <a:gd name="connsiteX4029" fmla="*/ 2867363 w 8023328"/>
              <a:gd name="connsiteY4029" fmla="*/ 212492 h 2380521"/>
              <a:gd name="connsiteX4030" fmla="*/ 2796538 w 8023328"/>
              <a:gd name="connsiteY4030" fmla="*/ 212492 h 2380521"/>
              <a:gd name="connsiteX4031" fmla="*/ 2808934 w 8023328"/>
              <a:gd name="connsiteY4031" fmla="*/ 226348 h 2380521"/>
              <a:gd name="connsiteX4032" fmla="*/ 2796538 w 8023328"/>
              <a:gd name="connsiteY4032" fmla="*/ 238746 h 2380521"/>
              <a:gd name="connsiteX4033" fmla="*/ 2782680 w 8023328"/>
              <a:gd name="connsiteY4033" fmla="*/ 226348 h 2380521"/>
              <a:gd name="connsiteX4034" fmla="*/ 2796538 w 8023328"/>
              <a:gd name="connsiteY4034" fmla="*/ 212492 h 2380521"/>
              <a:gd name="connsiteX4035" fmla="*/ 2725698 w 8023328"/>
              <a:gd name="connsiteY4035" fmla="*/ 212492 h 2380521"/>
              <a:gd name="connsiteX4036" fmla="*/ 2738102 w 8023328"/>
              <a:gd name="connsiteY4036" fmla="*/ 226348 h 2380521"/>
              <a:gd name="connsiteX4037" fmla="*/ 2725698 w 8023328"/>
              <a:gd name="connsiteY4037" fmla="*/ 238746 h 2380521"/>
              <a:gd name="connsiteX4038" fmla="*/ 2711852 w 8023328"/>
              <a:gd name="connsiteY4038" fmla="*/ 226348 h 2380521"/>
              <a:gd name="connsiteX4039" fmla="*/ 2725698 w 8023328"/>
              <a:gd name="connsiteY4039" fmla="*/ 212492 h 2380521"/>
              <a:gd name="connsiteX4040" fmla="*/ 2653420 w 8023328"/>
              <a:gd name="connsiteY4040" fmla="*/ 212492 h 2380521"/>
              <a:gd name="connsiteX4041" fmla="*/ 2667273 w 8023328"/>
              <a:gd name="connsiteY4041" fmla="*/ 226348 h 2380521"/>
              <a:gd name="connsiteX4042" fmla="*/ 2653420 w 8023328"/>
              <a:gd name="connsiteY4042" fmla="*/ 238746 h 2380521"/>
              <a:gd name="connsiteX4043" fmla="*/ 2641021 w 8023328"/>
              <a:gd name="connsiteY4043" fmla="*/ 226348 h 2380521"/>
              <a:gd name="connsiteX4044" fmla="*/ 2653420 w 8023328"/>
              <a:gd name="connsiteY4044" fmla="*/ 212492 h 2380521"/>
              <a:gd name="connsiteX4045" fmla="*/ 2582586 w 8023328"/>
              <a:gd name="connsiteY4045" fmla="*/ 212492 h 2380521"/>
              <a:gd name="connsiteX4046" fmla="*/ 2596439 w 8023328"/>
              <a:gd name="connsiteY4046" fmla="*/ 226348 h 2380521"/>
              <a:gd name="connsiteX4047" fmla="*/ 2582586 w 8023328"/>
              <a:gd name="connsiteY4047" fmla="*/ 238746 h 2380521"/>
              <a:gd name="connsiteX4048" fmla="*/ 2570189 w 8023328"/>
              <a:gd name="connsiteY4048" fmla="*/ 226348 h 2380521"/>
              <a:gd name="connsiteX4049" fmla="*/ 2582586 w 8023328"/>
              <a:gd name="connsiteY4049" fmla="*/ 212492 h 2380521"/>
              <a:gd name="connsiteX4050" fmla="*/ 2511029 w 8023328"/>
              <a:gd name="connsiteY4050" fmla="*/ 212492 h 2380521"/>
              <a:gd name="connsiteX4051" fmla="*/ 2525616 w 8023328"/>
              <a:gd name="connsiteY4051" fmla="*/ 226348 h 2380521"/>
              <a:gd name="connsiteX4052" fmla="*/ 2511029 w 8023328"/>
              <a:gd name="connsiteY4052" fmla="*/ 238746 h 2380521"/>
              <a:gd name="connsiteX4053" fmla="*/ 2499364 w 8023328"/>
              <a:gd name="connsiteY4053" fmla="*/ 226348 h 2380521"/>
              <a:gd name="connsiteX4054" fmla="*/ 2511029 w 8023328"/>
              <a:gd name="connsiteY4054" fmla="*/ 212492 h 2380521"/>
              <a:gd name="connsiteX4055" fmla="*/ 2439946 w 8023328"/>
              <a:gd name="connsiteY4055" fmla="*/ 212492 h 2380521"/>
              <a:gd name="connsiteX4056" fmla="*/ 2454732 w 8023328"/>
              <a:gd name="connsiteY4056" fmla="*/ 226348 h 2380521"/>
              <a:gd name="connsiteX4057" fmla="*/ 2439946 w 8023328"/>
              <a:gd name="connsiteY4057" fmla="*/ 238746 h 2380521"/>
              <a:gd name="connsiteX4058" fmla="*/ 2425156 w 8023328"/>
              <a:gd name="connsiteY4058" fmla="*/ 226348 h 2380521"/>
              <a:gd name="connsiteX4059" fmla="*/ 2439946 w 8023328"/>
              <a:gd name="connsiteY4059" fmla="*/ 212492 h 2380521"/>
              <a:gd name="connsiteX4060" fmla="*/ 2369110 w 8023328"/>
              <a:gd name="connsiteY4060" fmla="*/ 212492 h 2380521"/>
              <a:gd name="connsiteX4061" fmla="*/ 2383900 w 8023328"/>
              <a:gd name="connsiteY4061" fmla="*/ 226348 h 2380521"/>
              <a:gd name="connsiteX4062" fmla="*/ 2369110 w 8023328"/>
              <a:gd name="connsiteY4062" fmla="*/ 238746 h 2380521"/>
              <a:gd name="connsiteX4063" fmla="*/ 2354323 w 8023328"/>
              <a:gd name="connsiteY4063" fmla="*/ 226348 h 2380521"/>
              <a:gd name="connsiteX4064" fmla="*/ 2369110 w 8023328"/>
              <a:gd name="connsiteY4064" fmla="*/ 212492 h 2380521"/>
              <a:gd name="connsiteX4065" fmla="*/ 2298283 w 8023328"/>
              <a:gd name="connsiteY4065" fmla="*/ 212492 h 2380521"/>
              <a:gd name="connsiteX4066" fmla="*/ 2313070 w 8023328"/>
              <a:gd name="connsiteY4066" fmla="*/ 227280 h 2380521"/>
              <a:gd name="connsiteX4067" fmla="*/ 2298283 w 8023328"/>
              <a:gd name="connsiteY4067" fmla="*/ 242069 h 2380521"/>
              <a:gd name="connsiteX4068" fmla="*/ 2283493 w 8023328"/>
              <a:gd name="connsiteY4068" fmla="*/ 227280 h 2380521"/>
              <a:gd name="connsiteX4069" fmla="*/ 2298283 w 8023328"/>
              <a:gd name="connsiteY4069" fmla="*/ 212492 h 2380521"/>
              <a:gd name="connsiteX4070" fmla="*/ 2226517 w 8023328"/>
              <a:gd name="connsiteY4070" fmla="*/ 212492 h 2380521"/>
              <a:gd name="connsiteX4071" fmla="*/ 2238916 w 8023328"/>
              <a:gd name="connsiteY4071" fmla="*/ 227280 h 2380521"/>
              <a:gd name="connsiteX4072" fmla="*/ 2226517 w 8023328"/>
              <a:gd name="connsiteY4072" fmla="*/ 242069 h 2380521"/>
              <a:gd name="connsiteX4073" fmla="*/ 2212659 w 8023328"/>
              <a:gd name="connsiteY4073" fmla="*/ 227280 h 2380521"/>
              <a:gd name="connsiteX4074" fmla="*/ 2226517 w 8023328"/>
              <a:gd name="connsiteY4074" fmla="*/ 212492 h 2380521"/>
              <a:gd name="connsiteX4075" fmla="*/ 2155683 w 8023328"/>
              <a:gd name="connsiteY4075" fmla="*/ 212492 h 2380521"/>
              <a:gd name="connsiteX4076" fmla="*/ 2168081 w 8023328"/>
              <a:gd name="connsiteY4076" fmla="*/ 227280 h 2380521"/>
              <a:gd name="connsiteX4077" fmla="*/ 2155683 w 8023328"/>
              <a:gd name="connsiteY4077" fmla="*/ 242069 h 2380521"/>
              <a:gd name="connsiteX4078" fmla="*/ 2141827 w 8023328"/>
              <a:gd name="connsiteY4078" fmla="*/ 227280 h 2380521"/>
              <a:gd name="connsiteX4079" fmla="*/ 2155683 w 8023328"/>
              <a:gd name="connsiteY4079" fmla="*/ 212492 h 2380521"/>
              <a:gd name="connsiteX4080" fmla="*/ 2084851 w 8023328"/>
              <a:gd name="connsiteY4080" fmla="*/ 212492 h 2380521"/>
              <a:gd name="connsiteX4081" fmla="*/ 2097249 w 8023328"/>
              <a:gd name="connsiteY4081" fmla="*/ 227280 h 2380521"/>
              <a:gd name="connsiteX4082" fmla="*/ 2084851 w 8023328"/>
              <a:gd name="connsiteY4082" fmla="*/ 242069 h 2380521"/>
              <a:gd name="connsiteX4083" fmla="*/ 2070995 w 8023328"/>
              <a:gd name="connsiteY4083" fmla="*/ 227280 h 2380521"/>
              <a:gd name="connsiteX4084" fmla="*/ 2084851 w 8023328"/>
              <a:gd name="connsiteY4084" fmla="*/ 212492 h 2380521"/>
              <a:gd name="connsiteX4085" fmla="*/ 2011835 w 8023328"/>
              <a:gd name="connsiteY4085" fmla="*/ 212492 h 2380521"/>
              <a:gd name="connsiteX4086" fmla="*/ 2026421 w 8023328"/>
              <a:gd name="connsiteY4086" fmla="*/ 227280 h 2380521"/>
              <a:gd name="connsiteX4087" fmla="*/ 2011835 w 8023328"/>
              <a:gd name="connsiteY4087" fmla="*/ 242069 h 2380521"/>
              <a:gd name="connsiteX4088" fmla="*/ 2000168 w 8023328"/>
              <a:gd name="connsiteY4088" fmla="*/ 227280 h 2380521"/>
              <a:gd name="connsiteX4089" fmla="*/ 2011835 w 8023328"/>
              <a:gd name="connsiteY4089" fmla="*/ 212492 h 2380521"/>
              <a:gd name="connsiteX4090" fmla="*/ 1938362 w 8023328"/>
              <a:gd name="connsiteY4090" fmla="*/ 212492 h 2380521"/>
              <a:gd name="connsiteX4091" fmla="*/ 1952222 w 8023328"/>
              <a:gd name="connsiteY4091" fmla="*/ 227280 h 2380521"/>
              <a:gd name="connsiteX4092" fmla="*/ 1938362 w 8023328"/>
              <a:gd name="connsiteY4092" fmla="*/ 242069 h 2380521"/>
              <a:gd name="connsiteX4093" fmla="*/ 1925971 w 8023328"/>
              <a:gd name="connsiteY4093" fmla="*/ 227280 h 2380521"/>
              <a:gd name="connsiteX4094" fmla="*/ 1938362 w 8023328"/>
              <a:gd name="connsiteY4094" fmla="*/ 212492 h 2380521"/>
              <a:gd name="connsiteX4095" fmla="*/ 1867530 w 8023328"/>
              <a:gd name="connsiteY4095" fmla="*/ 212492 h 2380521"/>
              <a:gd name="connsiteX4096" fmla="*/ 1881387 w 8023328"/>
              <a:gd name="connsiteY4096" fmla="*/ 227280 h 2380521"/>
              <a:gd name="connsiteX4097" fmla="*/ 1867530 w 8023328"/>
              <a:gd name="connsiteY4097" fmla="*/ 242069 h 2380521"/>
              <a:gd name="connsiteX4098" fmla="*/ 1855129 w 8023328"/>
              <a:gd name="connsiteY4098" fmla="*/ 227280 h 2380521"/>
              <a:gd name="connsiteX4099" fmla="*/ 1867530 w 8023328"/>
              <a:gd name="connsiteY4099" fmla="*/ 212492 h 2380521"/>
              <a:gd name="connsiteX4100" fmla="*/ 1799087 w 8023328"/>
              <a:gd name="connsiteY4100" fmla="*/ 212492 h 2380521"/>
              <a:gd name="connsiteX4101" fmla="*/ 1813879 w 8023328"/>
              <a:gd name="connsiteY4101" fmla="*/ 227280 h 2380521"/>
              <a:gd name="connsiteX4102" fmla="*/ 1799087 w 8023328"/>
              <a:gd name="connsiteY4102" fmla="*/ 242069 h 2380521"/>
              <a:gd name="connsiteX4103" fmla="*/ 1784303 w 8023328"/>
              <a:gd name="connsiteY4103" fmla="*/ 227280 h 2380521"/>
              <a:gd name="connsiteX4104" fmla="*/ 1799087 w 8023328"/>
              <a:gd name="connsiteY4104" fmla="*/ 212492 h 2380521"/>
              <a:gd name="connsiteX4105" fmla="*/ 1728262 w 8023328"/>
              <a:gd name="connsiteY4105" fmla="*/ 212492 h 2380521"/>
              <a:gd name="connsiteX4106" fmla="*/ 1743052 w 8023328"/>
              <a:gd name="connsiteY4106" fmla="*/ 227280 h 2380521"/>
              <a:gd name="connsiteX4107" fmla="*/ 1728262 w 8023328"/>
              <a:gd name="connsiteY4107" fmla="*/ 242069 h 2380521"/>
              <a:gd name="connsiteX4108" fmla="*/ 1713472 w 8023328"/>
              <a:gd name="connsiteY4108" fmla="*/ 227280 h 2380521"/>
              <a:gd name="connsiteX4109" fmla="*/ 1728262 w 8023328"/>
              <a:gd name="connsiteY4109" fmla="*/ 212492 h 2380521"/>
              <a:gd name="connsiteX4110" fmla="*/ 1656498 w 8023328"/>
              <a:gd name="connsiteY4110" fmla="*/ 212492 h 2380521"/>
              <a:gd name="connsiteX4111" fmla="*/ 1668900 w 8023328"/>
              <a:gd name="connsiteY4111" fmla="*/ 227280 h 2380521"/>
              <a:gd name="connsiteX4112" fmla="*/ 1656498 w 8023328"/>
              <a:gd name="connsiteY4112" fmla="*/ 242069 h 2380521"/>
              <a:gd name="connsiteX4113" fmla="*/ 1642655 w 8023328"/>
              <a:gd name="connsiteY4113" fmla="*/ 227280 h 2380521"/>
              <a:gd name="connsiteX4114" fmla="*/ 1656498 w 8023328"/>
              <a:gd name="connsiteY4114" fmla="*/ 212492 h 2380521"/>
              <a:gd name="connsiteX4115" fmla="*/ 1582299 w 8023328"/>
              <a:gd name="connsiteY4115" fmla="*/ 212492 h 2380521"/>
              <a:gd name="connsiteX4116" fmla="*/ 1594704 w 8023328"/>
              <a:gd name="connsiteY4116" fmla="*/ 227280 h 2380521"/>
              <a:gd name="connsiteX4117" fmla="*/ 1582299 w 8023328"/>
              <a:gd name="connsiteY4117" fmla="*/ 242069 h 2380521"/>
              <a:gd name="connsiteX4118" fmla="*/ 1568441 w 8023328"/>
              <a:gd name="connsiteY4118" fmla="*/ 227280 h 2380521"/>
              <a:gd name="connsiteX4119" fmla="*/ 1582299 w 8023328"/>
              <a:gd name="connsiteY4119" fmla="*/ 212492 h 2380521"/>
              <a:gd name="connsiteX4120" fmla="*/ 1512198 w 8023328"/>
              <a:gd name="connsiteY4120" fmla="*/ 212492 h 2380521"/>
              <a:gd name="connsiteX4121" fmla="*/ 1523867 w 8023328"/>
              <a:gd name="connsiteY4121" fmla="*/ 227280 h 2380521"/>
              <a:gd name="connsiteX4122" fmla="*/ 1512198 w 8023328"/>
              <a:gd name="connsiteY4122" fmla="*/ 242069 h 2380521"/>
              <a:gd name="connsiteX4123" fmla="*/ 1497612 w 8023328"/>
              <a:gd name="connsiteY4123" fmla="*/ 227280 h 2380521"/>
              <a:gd name="connsiteX4124" fmla="*/ 1512198 w 8023328"/>
              <a:gd name="connsiteY4124" fmla="*/ 212492 h 2380521"/>
              <a:gd name="connsiteX4125" fmla="*/ 1439173 w 8023328"/>
              <a:gd name="connsiteY4125" fmla="*/ 212492 h 2380521"/>
              <a:gd name="connsiteX4126" fmla="*/ 1453026 w 8023328"/>
              <a:gd name="connsiteY4126" fmla="*/ 227280 h 2380521"/>
              <a:gd name="connsiteX4127" fmla="*/ 1439173 w 8023328"/>
              <a:gd name="connsiteY4127" fmla="*/ 242069 h 2380521"/>
              <a:gd name="connsiteX4128" fmla="*/ 1426777 w 8023328"/>
              <a:gd name="connsiteY4128" fmla="*/ 227280 h 2380521"/>
              <a:gd name="connsiteX4129" fmla="*/ 1439173 w 8023328"/>
              <a:gd name="connsiteY4129" fmla="*/ 212492 h 2380521"/>
              <a:gd name="connsiteX4130" fmla="*/ 1368349 w 8023328"/>
              <a:gd name="connsiteY4130" fmla="*/ 212492 h 2380521"/>
              <a:gd name="connsiteX4131" fmla="*/ 1382203 w 8023328"/>
              <a:gd name="connsiteY4131" fmla="*/ 227280 h 2380521"/>
              <a:gd name="connsiteX4132" fmla="*/ 1368349 w 8023328"/>
              <a:gd name="connsiteY4132" fmla="*/ 242069 h 2380521"/>
              <a:gd name="connsiteX4133" fmla="*/ 1355950 w 8023328"/>
              <a:gd name="connsiteY4133" fmla="*/ 227280 h 2380521"/>
              <a:gd name="connsiteX4134" fmla="*/ 1368349 w 8023328"/>
              <a:gd name="connsiteY4134" fmla="*/ 212492 h 2380521"/>
              <a:gd name="connsiteX4135" fmla="*/ 1297520 w 8023328"/>
              <a:gd name="connsiteY4135" fmla="*/ 212492 h 2380521"/>
              <a:gd name="connsiteX4136" fmla="*/ 1311374 w 8023328"/>
              <a:gd name="connsiteY4136" fmla="*/ 227280 h 2380521"/>
              <a:gd name="connsiteX4137" fmla="*/ 1297520 w 8023328"/>
              <a:gd name="connsiteY4137" fmla="*/ 242069 h 2380521"/>
              <a:gd name="connsiteX4138" fmla="*/ 1285121 w 8023328"/>
              <a:gd name="connsiteY4138" fmla="*/ 227280 h 2380521"/>
              <a:gd name="connsiteX4139" fmla="*/ 1297520 w 8023328"/>
              <a:gd name="connsiteY4139" fmla="*/ 212492 h 2380521"/>
              <a:gd name="connsiteX4140" fmla="*/ 1225708 w 8023328"/>
              <a:gd name="connsiteY4140" fmla="*/ 212492 h 2380521"/>
              <a:gd name="connsiteX4141" fmla="*/ 1240496 w 8023328"/>
              <a:gd name="connsiteY4141" fmla="*/ 227280 h 2380521"/>
              <a:gd name="connsiteX4142" fmla="*/ 1225708 w 8023328"/>
              <a:gd name="connsiteY4142" fmla="*/ 242069 h 2380521"/>
              <a:gd name="connsiteX4143" fmla="*/ 1210934 w 8023328"/>
              <a:gd name="connsiteY4143" fmla="*/ 227280 h 2380521"/>
              <a:gd name="connsiteX4144" fmla="*/ 1225708 w 8023328"/>
              <a:gd name="connsiteY4144" fmla="*/ 212492 h 2380521"/>
              <a:gd name="connsiteX4145" fmla="*/ 1154891 w 8023328"/>
              <a:gd name="connsiteY4145" fmla="*/ 212492 h 2380521"/>
              <a:gd name="connsiteX4146" fmla="*/ 1169683 w 8023328"/>
              <a:gd name="connsiteY4146" fmla="*/ 227280 h 2380521"/>
              <a:gd name="connsiteX4147" fmla="*/ 1154891 w 8023328"/>
              <a:gd name="connsiteY4147" fmla="*/ 242069 h 2380521"/>
              <a:gd name="connsiteX4148" fmla="*/ 1140105 w 8023328"/>
              <a:gd name="connsiteY4148" fmla="*/ 227280 h 2380521"/>
              <a:gd name="connsiteX4149" fmla="*/ 1154891 w 8023328"/>
              <a:gd name="connsiteY4149" fmla="*/ 212492 h 2380521"/>
              <a:gd name="connsiteX4150" fmla="*/ 1084063 w 8023328"/>
              <a:gd name="connsiteY4150" fmla="*/ 212492 h 2380521"/>
              <a:gd name="connsiteX4151" fmla="*/ 1098847 w 8023328"/>
              <a:gd name="connsiteY4151" fmla="*/ 227280 h 2380521"/>
              <a:gd name="connsiteX4152" fmla="*/ 1084063 w 8023328"/>
              <a:gd name="connsiteY4152" fmla="*/ 242069 h 2380521"/>
              <a:gd name="connsiteX4153" fmla="*/ 1069276 w 8023328"/>
              <a:gd name="connsiteY4153" fmla="*/ 227280 h 2380521"/>
              <a:gd name="connsiteX4154" fmla="*/ 1084063 w 8023328"/>
              <a:gd name="connsiteY4154" fmla="*/ 212492 h 2380521"/>
              <a:gd name="connsiteX4155" fmla="*/ 3013723 w 8023328"/>
              <a:gd name="connsiteY4155" fmla="*/ 141661 h 2380521"/>
              <a:gd name="connsiteX4156" fmla="*/ 3028140 w 8023328"/>
              <a:gd name="connsiteY4156" fmla="*/ 155517 h 2380521"/>
              <a:gd name="connsiteX4157" fmla="*/ 3013723 w 8023328"/>
              <a:gd name="connsiteY4157" fmla="*/ 167915 h 2380521"/>
              <a:gd name="connsiteX4158" fmla="*/ 2998545 w 8023328"/>
              <a:gd name="connsiteY4158" fmla="*/ 155517 h 2380521"/>
              <a:gd name="connsiteX4159" fmla="*/ 3013723 w 8023328"/>
              <a:gd name="connsiteY4159" fmla="*/ 141661 h 2380521"/>
              <a:gd name="connsiteX4160" fmla="*/ 2942497 w 8023328"/>
              <a:gd name="connsiteY4160" fmla="*/ 141661 h 2380521"/>
              <a:gd name="connsiteX4161" fmla="*/ 2957293 w 8023328"/>
              <a:gd name="connsiteY4161" fmla="*/ 155517 h 2380521"/>
              <a:gd name="connsiteX4162" fmla="*/ 2942497 w 8023328"/>
              <a:gd name="connsiteY4162" fmla="*/ 167915 h 2380521"/>
              <a:gd name="connsiteX4163" fmla="*/ 2927716 w 8023328"/>
              <a:gd name="connsiteY4163" fmla="*/ 155517 h 2380521"/>
              <a:gd name="connsiteX4164" fmla="*/ 2942497 w 8023328"/>
              <a:gd name="connsiteY4164" fmla="*/ 141661 h 2380521"/>
              <a:gd name="connsiteX4165" fmla="*/ 2867363 w 8023328"/>
              <a:gd name="connsiteY4165" fmla="*/ 141661 h 2380521"/>
              <a:gd name="connsiteX4166" fmla="*/ 2879765 w 8023328"/>
              <a:gd name="connsiteY4166" fmla="*/ 155517 h 2380521"/>
              <a:gd name="connsiteX4167" fmla="*/ 2867363 w 8023328"/>
              <a:gd name="connsiteY4167" fmla="*/ 167915 h 2380521"/>
              <a:gd name="connsiteX4168" fmla="*/ 2853510 w 8023328"/>
              <a:gd name="connsiteY4168" fmla="*/ 155517 h 2380521"/>
              <a:gd name="connsiteX4169" fmla="*/ 2867363 w 8023328"/>
              <a:gd name="connsiteY4169" fmla="*/ 141661 h 2380521"/>
              <a:gd name="connsiteX4170" fmla="*/ 2796538 w 8023328"/>
              <a:gd name="connsiteY4170" fmla="*/ 141661 h 2380521"/>
              <a:gd name="connsiteX4171" fmla="*/ 2808940 w 8023328"/>
              <a:gd name="connsiteY4171" fmla="*/ 155517 h 2380521"/>
              <a:gd name="connsiteX4172" fmla="*/ 2796538 w 8023328"/>
              <a:gd name="connsiteY4172" fmla="*/ 167915 h 2380521"/>
              <a:gd name="connsiteX4173" fmla="*/ 2782683 w 8023328"/>
              <a:gd name="connsiteY4173" fmla="*/ 155517 h 2380521"/>
              <a:gd name="connsiteX4174" fmla="*/ 2796538 w 8023328"/>
              <a:gd name="connsiteY4174" fmla="*/ 141661 h 2380521"/>
              <a:gd name="connsiteX4175" fmla="*/ 2725703 w 8023328"/>
              <a:gd name="connsiteY4175" fmla="*/ 141661 h 2380521"/>
              <a:gd name="connsiteX4176" fmla="*/ 2738105 w 8023328"/>
              <a:gd name="connsiteY4176" fmla="*/ 155517 h 2380521"/>
              <a:gd name="connsiteX4177" fmla="*/ 2725703 w 8023328"/>
              <a:gd name="connsiteY4177" fmla="*/ 167915 h 2380521"/>
              <a:gd name="connsiteX4178" fmla="*/ 2711852 w 8023328"/>
              <a:gd name="connsiteY4178" fmla="*/ 155517 h 2380521"/>
              <a:gd name="connsiteX4179" fmla="*/ 2725703 w 8023328"/>
              <a:gd name="connsiteY4179" fmla="*/ 141661 h 2380521"/>
              <a:gd name="connsiteX4180" fmla="*/ 2653420 w 8023328"/>
              <a:gd name="connsiteY4180" fmla="*/ 141661 h 2380521"/>
              <a:gd name="connsiteX4181" fmla="*/ 2667273 w 8023328"/>
              <a:gd name="connsiteY4181" fmla="*/ 155517 h 2380521"/>
              <a:gd name="connsiteX4182" fmla="*/ 2653420 w 8023328"/>
              <a:gd name="connsiteY4182" fmla="*/ 167915 h 2380521"/>
              <a:gd name="connsiteX4183" fmla="*/ 2641021 w 8023328"/>
              <a:gd name="connsiteY4183" fmla="*/ 155517 h 2380521"/>
              <a:gd name="connsiteX4184" fmla="*/ 2653420 w 8023328"/>
              <a:gd name="connsiteY4184" fmla="*/ 141661 h 2380521"/>
              <a:gd name="connsiteX4185" fmla="*/ 2582586 w 8023328"/>
              <a:gd name="connsiteY4185" fmla="*/ 141661 h 2380521"/>
              <a:gd name="connsiteX4186" fmla="*/ 2596442 w 8023328"/>
              <a:gd name="connsiteY4186" fmla="*/ 155517 h 2380521"/>
              <a:gd name="connsiteX4187" fmla="*/ 2582586 w 8023328"/>
              <a:gd name="connsiteY4187" fmla="*/ 167915 h 2380521"/>
              <a:gd name="connsiteX4188" fmla="*/ 2570189 w 8023328"/>
              <a:gd name="connsiteY4188" fmla="*/ 155517 h 2380521"/>
              <a:gd name="connsiteX4189" fmla="*/ 2582586 w 8023328"/>
              <a:gd name="connsiteY4189" fmla="*/ 141661 h 2380521"/>
              <a:gd name="connsiteX4190" fmla="*/ 2511034 w 8023328"/>
              <a:gd name="connsiteY4190" fmla="*/ 141661 h 2380521"/>
              <a:gd name="connsiteX4191" fmla="*/ 2525616 w 8023328"/>
              <a:gd name="connsiteY4191" fmla="*/ 155517 h 2380521"/>
              <a:gd name="connsiteX4192" fmla="*/ 2511034 w 8023328"/>
              <a:gd name="connsiteY4192" fmla="*/ 167915 h 2380521"/>
              <a:gd name="connsiteX4193" fmla="*/ 2499364 w 8023328"/>
              <a:gd name="connsiteY4193" fmla="*/ 155517 h 2380521"/>
              <a:gd name="connsiteX4194" fmla="*/ 2511034 w 8023328"/>
              <a:gd name="connsiteY4194" fmla="*/ 141661 h 2380521"/>
              <a:gd name="connsiteX4195" fmla="*/ 2439946 w 8023328"/>
              <a:gd name="connsiteY4195" fmla="*/ 141661 h 2380521"/>
              <a:gd name="connsiteX4196" fmla="*/ 2454734 w 8023328"/>
              <a:gd name="connsiteY4196" fmla="*/ 155517 h 2380521"/>
              <a:gd name="connsiteX4197" fmla="*/ 2439946 w 8023328"/>
              <a:gd name="connsiteY4197" fmla="*/ 167915 h 2380521"/>
              <a:gd name="connsiteX4198" fmla="*/ 2425159 w 8023328"/>
              <a:gd name="connsiteY4198" fmla="*/ 155517 h 2380521"/>
              <a:gd name="connsiteX4199" fmla="*/ 2439946 w 8023328"/>
              <a:gd name="connsiteY4199" fmla="*/ 141661 h 2380521"/>
              <a:gd name="connsiteX4200" fmla="*/ 2369114 w 8023328"/>
              <a:gd name="connsiteY4200" fmla="*/ 141661 h 2380521"/>
              <a:gd name="connsiteX4201" fmla="*/ 2383900 w 8023328"/>
              <a:gd name="connsiteY4201" fmla="*/ 155517 h 2380521"/>
              <a:gd name="connsiteX4202" fmla="*/ 2369114 w 8023328"/>
              <a:gd name="connsiteY4202" fmla="*/ 167915 h 2380521"/>
              <a:gd name="connsiteX4203" fmla="*/ 2354323 w 8023328"/>
              <a:gd name="connsiteY4203" fmla="*/ 155517 h 2380521"/>
              <a:gd name="connsiteX4204" fmla="*/ 2369114 w 8023328"/>
              <a:gd name="connsiteY4204" fmla="*/ 141661 h 2380521"/>
              <a:gd name="connsiteX4205" fmla="*/ 2298283 w 8023328"/>
              <a:gd name="connsiteY4205" fmla="*/ 141661 h 2380521"/>
              <a:gd name="connsiteX4206" fmla="*/ 2313070 w 8023328"/>
              <a:gd name="connsiteY4206" fmla="*/ 155517 h 2380521"/>
              <a:gd name="connsiteX4207" fmla="*/ 2298283 w 8023328"/>
              <a:gd name="connsiteY4207" fmla="*/ 167915 h 2380521"/>
              <a:gd name="connsiteX4208" fmla="*/ 2283493 w 8023328"/>
              <a:gd name="connsiteY4208" fmla="*/ 155517 h 2380521"/>
              <a:gd name="connsiteX4209" fmla="*/ 2298283 w 8023328"/>
              <a:gd name="connsiteY4209" fmla="*/ 141661 h 2380521"/>
              <a:gd name="connsiteX4210" fmla="*/ 2226517 w 8023328"/>
              <a:gd name="connsiteY4210" fmla="*/ 141661 h 2380521"/>
              <a:gd name="connsiteX4211" fmla="*/ 2238916 w 8023328"/>
              <a:gd name="connsiteY4211" fmla="*/ 155517 h 2380521"/>
              <a:gd name="connsiteX4212" fmla="*/ 2226517 w 8023328"/>
              <a:gd name="connsiteY4212" fmla="*/ 167915 h 2380521"/>
              <a:gd name="connsiteX4213" fmla="*/ 2212659 w 8023328"/>
              <a:gd name="connsiteY4213" fmla="*/ 155517 h 2380521"/>
              <a:gd name="connsiteX4214" fmla="*/ 2226517 w 8023328"/>
              <a:gd name="connsiteY4214" fmla="*/ 141661 h 2380521"/>
              <a:gd name="connsiteX4215" fmla="*/ 2155683 w 8023328"/>
              <a:gd name="connsiteY4215" fmla="*/ 141661 h 2380521"/>
              <a:gd name="connsiteX4216" fmla="*/ 2168084 w 8023328"/>
              <a:gd name="connsiteY4216" fmla="*/ 155517 h 2380521"/>
              <a:gd name="connsiteX4217" fmla="*/ 2155683 w 8023328"/>
              <a:gd name="connsiteY4217" fmla="*/ 167915 h 2380521"/>
              <a:gd name="connsiteX4218" fmla="*/ 2141827 w 8023328"/>
              <a:gd name="connsiteY4218" fmla="*/ 155517 h 2380521"/>
              <a:gd name="connsiteX4219" fmla="*/ 2155683 w 8023328"/>
              <a:gd name="connsiteY4219" fmla="*/ 141661 h 2380521"/>
              <a:gd name="connsiteX4220" fmla="*/ 2084851 w 8023328"/>
              <a:gd name="connsiteY4220" fmla="*/ 141661 h 2380521"/>
              <a:gd name="connsiteX4221" fmla="*/ 2097249 w 8023328"/>
              <a:gd name="connsiteY4221" fmla="*/ 155517 h 2380521"/>
              <a:gd name="connsiteX4222" fmla="*/ 2084851 w 8023328"/>
              <a:gd name="connsiteY4222" fmla="*/ 167915 h 2380521"/>
              <a:gd name="connsiteX4223" fmla="*/ 2070995 w 8023328"/>
              <a:gd name="connsiteY4223" fmla="*/ 155517 h 2380521"/>
              <a:gd name="connsiteX4224" fmla="*/ 2084851 w 8023328"/>
              <a:gd name="connsiteY4224" fmla="*/ 141661 h 2380521"/>
              <a:gd name="connsiteX4225" fmla="*/ 2011835 w 8023328"/>
              <a:gd name="connsiteY4225" fmla="*/ 141661 h 2380521"/>
              <a:gd name="connsiteX4226" fmla="*/ 2026421 w 8023328"/>
              <a:gd name="connsiteY4226" fmla="*/ 155517 h 2380521"/>
              <a:gd name="connsiteX4227" fmla="*/ 2011835 w 8023328"/>
              <a:gd name="connsiteY4227" fmla="*/ 167915 h 2380521"/>
              <a:gd name="connsiteX4228" fmla="*/ 2000168 w 8023328"/>
              <a:gd name="connsiteY4228" fmla="*/ 155517 h 2380521"/>
              <a:gd name="connsiteX4229" fmla="*/ 2011835 w 8023328"/>
              <a:gd name="connsiteY4229" fmla="*/ 141661 h 2380521"/>
              <a:gd name="connsiteX4230" fmla="*/ 1938365 w 8023328"/>
              <a:gd name="connsiteY4230" fmla="*/ 141661 h 2380521"/>
              <a:gd name="connsiteX4231" fmla="*/ 1952222 w 8023328"/>
              <a:gd name="connsiteY4231" fmla="*/ 155517 h 2380521"/>
              <a:gd name="connsiteX4232" fmla="*/ 1938365 w 8023328"/>
              <a:gd name="connsiteY4232" fmla="*/ 167915 h 2380521"/>
              <a:gd name="connsiteX4233" fmla="*/ 1925971 w 8023328"/>
              <a:gd name="connsiteY4233" fmla="*/ 155517 h 2380521"/>
              <a:gd name="connsiteX4234" fmla="*/ 1938365 w 8023328"/>
              <a:gd name="connsiteY4234" fmla="*/ 141661 h 2380521"/>
              <a:gd name="connsiteX4235" fmla="*/ 1869922 w 8023328"/>
              <a:gd name="connsiteY4235" fmla="*/ 141661 h 2380521"/>
              <a:gd name="connsiteX4236" fmla="*/ 1884712 w 8023328"/>
              <a:gd name="connsiteY4236" fmla="*/ 155517 h 2380521"/>
              <a:gd name="connsiteX4237" fmla="*/ 1869922 w 8023328"/>
              <a:gd name="connsiteY4237" fmla="*/ 167915 h 2380521"/>
              <a:gd name="connsiteX4238" fmla="*/ 1855131 w 8023328"/>
              <a:gd name="connsiteY4238" fmla="*/ 155517 h 2380521"/>
              <a:gd name="connsiteX4239" fmla="*/ 1869922 w 8023328"/>
              <a:gd name="connsiteY4239" fmla="*/ 141661 h 2380521"/>
              <a:gd name="connsiteX4240" fmla="*/ 1799087 w 8023328"/>
              <a:gd name="connsiteY4240" fmla="*/ 141661 h 2380521"/>
              <a:gd name="connsiteX4241" fmla="*/ 1813879 w 8023328"/>
              <a:gd name="connsiteY4241" fmla="*/ 155517 h 2380521"/>
              <a:gd name="connsiteX4242" fmla="*/ 1799087 w 8023328"/>
              <a:gd name="connsiteY4242" fmla="*/ 167915 h 2380521"/>
              <a:gd name="connsiteX4243" fmla="*/ 1784303 w 8023328"/>
              <a:gd name="connsiteY4243" fmla="*/ 155517 h 2380521"/>
              <a:gd name="connsiteX4244" fmla="*/ 1799087 w 8023328"/>
              <a:gd name="connsiteY4244" fmla="*/ 141661 h 2380521"/>
              <a:gd name="connsiteX4245" fmla="*/ 1728262 w 8023328"/>
              <a:gd name="connsiteY4245" fmla="*/ 141661 h 2380521"/>
              <a:gd name="connsiteX4246" fmla="*/ 1743052 w 8023328"/>
              <a:gd name="connsiteY4246" fmla="*/ 155517 h 2380521"/>
              <a:gd name="connsiteX4247" fmla="*/ 1728262 w 8023328"/>
              <a:gd name="connsiteY4247" fmla="*/ 167915 h 2380521"/>
              <a:gd name="connsiteX4248" fmla="*/ 1713474 w 8023328"/>
              <a:gd name="connsiteY4248" fmla="*/ 155517 h 2380521"/>
              <a:gd name="connsiteX4249" fmla="*/ 1728262 w 8023328"/>
              <a:gd name="connsiteY4249" fmla="*/ 141661 h 2380521"/>
              <a:gd name="connsiteX4250" fmla="*/ 1656501 w 8023328"/>
              <a:gd name="connsiteY4250" fmla="*/ 141661 h 2380521"/>
              <a:gd name="connsiteX4251" fmla="*/ 1668900 w 8023328"/>
              <a:gd name="connsiteY4251" fmla="*/ 156450 h 2380521"/>
              <a:gd name="connsiteX4252" fmla="*/ 1656501 w 8023328"/>
              <a:gd name="connsiteY4252" fmla="*/ 171239 h 2380521"/>
              <a:gd name="connsiteX4253" fmla="*/ 1642655 w 8023328"/>
              <a:gd name="connsiteY4253" fmla="*/ 156450 h 2380521"/>
              <a:gd name="connsiteX4254" fmla="*/ 1656501 w 8023328"/>
              <a:gd name="connsiteY4254" fmla="*/ 141661 h 2380521"/>
              <a:gd name="connsiteX4255" fmla="*/ 1582299 w 8023328"/>
              <a:gd name="connsiteY4255" fmla="*/ 141661 h 2380521"/>
              <a:gd name="connsiteX4256" fmla="*/ 1594704 w 8023328"/>
              <a:gd name="connsiteY4256" fmla="*/ 156450 h 2380521"/>
              <a:gd name="connsiteX4257" fmla="*/ 1582299 w 8023328"/>
              <a:gd name="connsiteY4257" fmla="*/ 171239 h 2380521"/>
              <a:gd name="connsiteX4258" fmla="*/ 1568444 w 8023328"/>
              <a:gd name="connsiteY4258" fmla="*/ 156450 h 2380521"/>
              <a:gd name="connsiteX4259" fmla="*/ 1582299 w 8023328"/>
              <a:gd name="connsiteY4259" fmla="*/ 141661 h 2380521"/>
              <a:gd name="connsiteX4260" fmla="*/ 1512199 w 8023328"/>
              <a:gd name="connsiteY4260" fmla="*/ 141661 h 2380521"/>
              <a:gd name="connsiteX4261" fmla="*/ 1523867 w 8023328"/>
              <a:gd name="connsiteY4261" fmla="*/ 156450 h 2380521"/>
              <a:gd name="connsiteX4262" fmla="*/ 1512199 w 8023328"/>
              <a:gd name="connsiteY4262" fmla="*/ 171239 h 2380521"/>
              <a:gd name="connsiteX4263" fmla="*/ 1497612 w 8023328"/>
              <a:gd name="connsiteY4263" fmla="*/ 156450 h 2380521"/>
              <a:gd name="connsiteX4264" fmla="*/ 1512199 w 8023328"/>
              <a:gd name="connsiteY4264" fmla="*/ 141661 h 2380521"/>
              <a:gd name="connsiteX4265" fmla="*/ 1439173 w 8023328"/>
              <a:gd name="connsiteY4265" fmla="*/ 141661 h 2380521"/>
              <a:gd name="connsiteX4266" fmla="*/ 1453026 w 8023328"/>
              <a:gd name="connsiteY4266" fmla="*/ 156450 h 2380521"/>
              <a:gd name="connsiteX4267" fmla="*/ 1439173 w 8023328"/>
              <a:gd name="connsiteY4267" fmla="*/ 171239 h 2380521"/>
              <a:gd name="connsiteX4268" fmla="*/ 1426777 w 8023328"/>
              <a:gd name="connsiteY4268" fmla="*/ 156450 h 2380521"/>
              <a:gd name="connsiteX4269" fmla="*/ 1439173 w 8023328"/>
              <a:gd name="connsiteY4269" fmla="*/ 141661 h 2380521"/>
              <a:gd name="connsiteX4270" fmla="*/ 1368349 w 8023328"/>
              <a:gd name="connsiteY4270" fmla="*/ 141661 h 2380521"/>
              <a:gd name="connsiteX4271" fmla="*/ 1382203 w 8023328"/>
              <a:gd name="connsiteY4271" fmla="*/ 156450 h 2380521"/>
              <a:gd name="connsiteX4272" fmla="*/ 1368349 w 8023328"/>
              <a:gd name="connsiteY4272" fmla="*/ 171239 h 2380521"/>
              <a:gd name="connsiteX4273" fmla="*/ 1355953 w 8023328"/>
              <a:gd name="connsiteY4273" fmla="*/ 156450 h 2380521"/>
              <a:gd name="connsiteX4274" fmla="*/ 1368349 w 8023328"/>
              <a:gd name="connsiteY4274" fmla="*/ 141661 h 2380521"/>
              <a:gd name="connsiteX4275" fmla="*/ 1297520 w 8023328"/>
              <a:gd name="connsiteY4275" fmla="*/ 141661 h 2380521"/>
              <a:gd name="connsiteX4276" fmla="*/ 1311374 w 8023328"/>
              <a:gd name="connsiteY4276" fmla="*/ 156450 h 2380521"/>
              <a:gd name="connsiteX4277" fmla="*/ 1297520 w 8023328"/>
              <a:gd name="connsiteY4277" fmla="*/ 171239 h 2380521"/>
              <a:gd name="connsiteX4278" fmla="*/ 1285121 w 8023328"/>
              <a:gd name="connsiteY4278" fmla="*/ 156450 h 2380521"/>
              <a:gd name="connsiteX4279" fmla="*/ 1297520 w 8023328"/>
              <a:gd name="connsiteY4279" fmla="*/ 141661 h 2380521"/>
              <a:gd name="connsiteX4280" fmla="*/ 2796538 w 8023328"/>
              <a:gd name="connsiteY4280" fmla="*/ 70831 h 2380521"/>
              <a:gd name="connsiteX4281" fmla="*/ 2808940 w 8023328"/>
              <a:gd name="connsiteY4281" fmla="*/ 84687 h 2380521"/>
              <a:gd name="connsiteX4282" fmla="*/ 2796538 w 8023328"/>
              <a:gd name="connsiteY4282" fmla="*/ 97085 h 2380521"/>
              <a:gd name="connsiteX4283" fmla="*/ 2782683 w 8023328"/>
              <a:gd name="connsiteY4283" fmla="*/ 84687 h 2380521"/>
              <a:gd name="connsiteX4284" fmla="*/ 2796538 w 8023328"/>
              <a:gd name="connsiteY4284" fmla="*/ 70831 h 2380521"/>
              <a:gd name="connsiteX4285" fmla="*/ 2725703 w 8023328"/>
              <a:gd name="connsiteY4285" fmla="*/ 70831 h 2380521"/>
              <a:gd name="connsiteX4286" fmla="*/ 2738105 w 8023328"/>
              <a:gd name="connsiteY4286" fmla="*/ 84687 h 2380521"/>
              <a:gd name="connsiteX4287" fmla="*/ 2725703 w 8023328"/>
              <a:gd name="connsiteY4287" fmla="*/ 97085 h 2380521"/>
              <a:gd name="connsiteX4288" fmla="*/ 2711852 w 8023328"/>
              <a:gd name="connsiteY4288" fmla="*/ 84687 h 2380521"/>
              <a:gd name="connsiteX4289" fmla="*/ 2725703 w 8023328"/>
              <a:gd name="connsiteY4289" fmla="*/ 70831 h 2380521"/>
              <a:gd name="connsiteX4290" fmla="*/ 2653420 w 8023328"/>
              <a:gd name="connsiteY4290" fmla="*/ 70831 h 2380521"/>
              <a:gd name="connsiteX4291" fmla="*/ 2667273 w 8023328"/>
              <a:gd name="connsiteY4291" fmla="*/ 84687 h 2380521"/>
              <a:gd name="connsiteX4292" fmla="*/ 2653420 w 8023328"/>
              <a:gd name="connsiteY4292" fmla="*/ 97085 h 2380521"/>
              <a:gd name="connsiteX4293" fmla="*/ 2641021 w 8023328"/>
              <a:gd name="connsiteY4293" fmla="*/ 84687 h 2380521"/>
              <a:gd name="connsiteX4294" fmla="*/ 2653420 w 8023328"/>
              <a:gd name="connsiteY4294" fmla="*/ 70831 h 2380521"/>
              <a:gd name="connsiteX4295" fmla="*/ 2582586 w 8023328"/>
              <a:gd name="connsiteY4295" fmla="*/ 70831 h 2380521"/>
              <a:gd name="connsiteX4296" fmla="*/ 2596442 w 8023328"/>
              <a:gd name="connsiteY4296" fmla="*/ 84687 h 2380521"/>
              <a:gd name="connsiteX4297" fmla="*/ 2582586 w 8023328"/>
              <a:gd name="connsiteY4297" fmla="*/ 97085 h 2380521"/>
              <a:gd name="connsiteX4298" fmla="*/ 2570189 w 8023328"/>
              <a:gd name="connsiteY4298" fmla="*/ 84687 h 2380521"/>
              <a:gd name="connsiteX4299" fmla="*/ 2582586 w 8023328"/>
              <a:gd name="connsiteY4299" fmla="*/ 70831 h 2380521"/>
              <a:gd name="connsiteX4300" fmla="*/ 2511034 w 8023328"/>
              <a:gd name="connsiteY4300" fmla="*/ 70831 h 2380521"/>
              <a:gd name="connsiteX4301" fmla="*/ 2525616 w 8023328"/>
              <a:gd name="connsiteY4301" fmla="*/ 84687 h 2380521"/>
              <a:gd name="connsiteX4302" fmla="*/ 2511034 w 8023328"/>
              <a:gd name="connsiteY4302" fmla="*/ 97085 h 2380521"/>
              <a:gd name="connsiteX4303" fmla="*/ 2499364 w 8023328"/>
              <a:gd name="connsiteY4303" fmla="*/ 84687 h 2380521"/>
              <a:gd name="connsiteX4304" fmla="*/ 2511034 w 8023328"/>
              <a:gd name="connsiteY4304" fmla="*/ 70831 h 2380521"/>
              <a:gd name="connsiteX4305" fmla="*/ 2439946 w 8023328"/>
              <a:gd name="connsiteY4305" fmla="*/ 70831 h 2380521"/>
              <a:gd name="connsiteX4306" fmla="*/ 2454737 w 8023328"/>
              <a:gd name="connsiteY4306" fmla="*/ 84687 h 2380521"/>
              <a:gd name="connsiteX4307" fmla="*/ 2439946 w 8023328"/>
              <a:gd name="connsiteY4307" fmla="*/ 97085 h 2380521"/>
              <a:gd name="connsiteX4308" fmla="*/ 2425159 w 8023328"/>
              <a:gd name="connsiteY4308" fmla="*/ 84687 h 2380521"/>
              <a:gd name="connsiteX4309" fmla="*/ 2439946 w 8023328"/>
              <a:gd name="connsiteY4309" fmla="*/ 70831 h 2380521"/>
              <a:gd name="connsiteX4310" fmla="*/ 2369114 w 8023328"/>
              <a:gd name="connsiteY4310" fmla="*/ 70831 h 2380521"/>
              <a:gd name="connsiteX4311" fmla="*/ 2383900 w 8023328"/>
              <a:gd name="connsiteY4311" fmla="*/ 84687 h 2380521"/>
              <a:gd name="connsiteX4312" fmla="*/ 2369114 w 8023328"/>
              <a:gd name="connsiteY4312" fmla="*/ 97085 h 2380521"/>
              <a:gd name="connsiteX4313" fmla="*/ 2354323 w 8023328"/>
              <a:gd name="connsiteY4313" fmla="*/ 84687 h 2380521"/>
              <a:gd name="connsiteX4314" fmla="*/ 2369114 w 8023328"/>
              <a:gd name="connsiteY4314" fmla="*/ 70831 h 2380521"/>
              <a:gd name="connsiteX4315" fmla="*/ 2298283 w 8023328"/>
              <a:gd name="connsiteY4315" fmla="*/ 70831 h 2380521"/>
              <a:gd name="connsiteX4316" fmla="*/ 2313070 w 8023328"/>
              <a:gd name="connsiteY4316" fmla="*/ 84687 h 2380521"/>
              <a:gd name="connsiteX4317" fmla="*/ 2298283 w 8023328"/>
              <a:gd name="connsiteY4317" fmla="*/ 97085 h 2380521"/>
              <a:gd name="connsiteX4318" fmla="*/ 2283493 w 8023328"/>
              <a:gd name="connsiteY4318" fmla="*/ 84687 h 2380521"/>
              <a:gd name="connsiteX4319" fmla="*/ 2298283 w 8023328"/>
              <a:gd name="connsiteY4319" fmla="*/ 70831 h 2380521"/>
              <a:gd name="connsiteX4320" fmla="*/ 2226517 w 8023328"/>
              <a:gd name="connsiteY4320" fmla="*/ 70831 h 2380521"/>
              <a:gd name="connsiteX4321" fmla="*/ 2238916 w 8023328"/>
              <a:gd name="connsiteY4321" fmla="*/ 84687 h 2380521"/>
              <a:gd name="connsiteX4322" fmla="*/ 2226517 w 8023328"/>
              <a:gd name="connsiteY4322" fmla="*/ 97085 h 2380521"/>
              <a:gd name="connsiteX4323" fmla="*/ 2212659 w 8023328"/>
              <a:gd name="connsiteY4323" fmla="*/ 84687 h 2380521"/>
              <a:gd name="connsiteX4324" fmla="*/ 2226517 w 8023328"/>
              <a:gd name="connsiteY4324" fmla="*/ 70831 h 2380521"/>
              <a:gd name="connsiteX4325" fmla="*/ 2155683 w 8023328"/>
              <a:gd name="connsiteY4325" fmla="*/ 70831 h 2380521"/>
              <a:gd name="connsiteX4326" fmla="*/ 2168084 w 8023328"/>
              <a:gd name="connsiteY4326" fmla="*/ 84687 h 2380521"/>
              <a:gd name="connsiteX4327" fmla="*/ 2155683 w 8023328"/>
              <a:gd name="connsiteY4327" fmla="*/ 97085 h 2380521"/>
              <a:gd name="connsiteX4328" fmla="*/ 2141827 w 8023328"/>
              <a:gd name="connsiteY4328" fmla="*/ 84687 h 2380521"/>
              <a:gd name="connsiteX4329" fmla="*/ 2155683 w 8023328"/>
              <a:gd name="connsiteY4329" fmla="*/ 70831 h 2380521"/>
              <a:gd name="connsiteX4330" fmla="*/ 2083393 w 8023328"/>
              <a:gd name="connsiteY4330" fmla="*/ 70831 h 2380521"/>
              <a:gd name="connsiteX4331" fmla="*/ 2097249 w 8023328"/>
              <a:gd name="connsiteY4331" fmla="*/ 84687 h 2380521"/>
              <a:gd name="connsiteX4332" fmla="*/ 2083393 w 8023328"/>
              <a:gd name="connsiteY4332" fmla="*/ 97085 h 2380521"/>
              <a:gd name="connsiteX4333" fmla="*/ 2070995 w 8023328"/>
              <a:gd name="connsiteY4333" fmla="*/ 84687 h 2380521"/>
              <a:gd name="connsiteX4334" fmla="*/ 2083393 w 8023328"/>
              <a:gd name="connsiteY4334" fmla="*/ 70831 h 2380521"/>
              <a:gd name="connsiteX4335" fmla="*/ 2011835 w 8023328"/>
              <a:gd name="connsiteY4335" fmla="*/ 70831 h 2380521"/>
              <a:gd name="connsiteX4336" fmla="*/ 2026421 w 8023328"/>
              <a:gd name="connsiteY4336" fmla="*/ 84687 h 2380521"/>
              <a:gd name="connsiteX4337" fmla="*/ 2011835 w 8023328"/>
              <a:gd name="connsiteY4337" fmla="*/ 97085 h 2380521"/>
              <a:gd name="connsiteX4338" fmla="*/ 2000168 w 8023328"/>
              <a:gd name="connsiteY4338" fmla="*/ 84687 h 2380521"/>
              <a:gd name="connsiteX4339" fmla="*/ 2011835 w 8023328"/>
              <a:gd name="connsiteY4339" fmla="*/ 70831 h 2380521"/>
              <a:gd name="connsiteX4340" fmla="*/ 1938365 w 8023328"/>
              <a:gd name="connsiteY4340" fmla="*/ 70831 h 2380521"/>
              <a:gd name="connsiteX4341" fmla="*/ 1952222 w 8023328"/>
              <a:gd name="connsiteY4341" fmla="*/ 84687 h 2380521"/>
              <a:gd name="connsiteX4342" fmla="*/ 1938365 w 8023328"/>
              <a:gd name="connsiteY4342" fmla="*/ 97085 h 2380521"/>
              <a:gd name="connsiteX4343" fmla="*/ 1925971 w 8023328"/>
              <a:gd name="connsiteY4343" fmla="*/ 84687 h 2380521"/>
              <a:gd name="connsiteX4344" fmla="*/ 1938365 w 8023328"/>
              <a:gd name="connsiteY4344" fmla="*/ 70831 h 2380521"/>
              <a:gd name="connsiteX4345" fmla="*/ 1869922 w 8023328"/>
              <a:gd name="connsiteY4345" fmla="*/ 70831 h 2380521"/>
              <a:gd name="connsiteX4346" fmla="*/ 1884712 w 8023328"/>
              <a:gd name="connsiteY4346" fmla="*/ 84687 h 2380521"/>
              <a:gd name="connsiteX4347" fmla="*/ 1869922 w 8023328"/>
              <a:gd name="connsiteY4347" fmla="*/ 97085 h 2380521"/>
              <a:gd name="connsiteX4348" fmla="*/ 1855131 w 8023328"/>
              <a:gd name="connsiteY4348" fmla="*/ 84687 h 2380521"/>
              <a:gd name="connsiteX4349" fmla="*/ 1869922 w 8023328"/>
              <a:gd name="connsiteY4349" fmla="*/ 70831 h 2380521"/>
              <a:gd name="connsiteX4350" fmla="*/ 1799087 w 8023328"/>
              <a:gd name="connsiteY4350" fmla="*/ 70831 h 2380521"/>
              <a:gd name="connsiteX4351" fmla="*/ 1813879 w 8023328"/>
              <a:gd name="connsiteY4351" fmla="*/ 84687 h 2380521"/>
              <a:gd name="connsiteX4352" fmla="*/ 1799087 w 8023328"/>
              <a:gd name="connsiteY4352" fmla="*/ 97085 h 2380521"/>
              <a:gd name="connsiteX4353" fmla="*/ 1784303 w 8023328"/>
              <a:gd name="connsiteY4353" fmla="*/ 84687 h 2380521"/>
              <a:gd name="connsiteX4354" fmla="*/ 1799087 w 8023328"/>
              <a:gd name="connsiteY4354" fmla="*/ 70831 h 2380521"/>
              <a:gd name="connsiteX4355" fmla="*/ 1728262 w 8023328"/>
              <a:gd name="connsiteY4355" fmla="*/ 70831 h 2380521"/>
              <a:gd name="connsiteX4356" fmla="*/ 1743052 w 8023328"/>
              <a:gd name="connsiteY4356" fmla="*/ 84687 h 2380521"/>
              <a:gd name="connsiteX4357" fmla="*/ 1728262 w 8023328"/>
              <a:gd name="connsiteY4357" fmla="*/ 97085 h 2380521"/>
              <a:gd name="connsiteX4358" fmla="*/ 1713474 w 8023328"/>
              <a:gd name="connsiteY4358" fmla="*/ 84687 h 2380521"/>
              <a:gd name="connsiteX4359" fmla="*/ 1728262 w 8023328"/>
              <a:gd name="connsiteY4359" fmla="*/ 70831 h 2380521"/>
              <a:gd name="connsiteX4360" fmla="*/ 1656501 w 8023328"/>
              <a:gd name="connsiteY4360" fmla="*/ 70831 h 2380521"/>
              <a:gd name="connsiteX4361" fmla="*/ 1668900 w 8023328"/>
              <a:gd name="connsiteY4361" fmla="*/ 84687 h 2380521"/>
              <a:gd name="connsiteX4362" fmla="*/ 1656501 w 8023328"/>
              <a:gd name="connsiteY4362" fmla="*/ 97085 h 2380521"/>
              <a:gd name="connsiteX4363" fmla="*/ 1642655 w 8023328"/>
              <a:gd name="connsiteY4363" fmla="*/ 84687 h 2380521"/>
              <a:gd name="connsiteX4364" fmla="*/ 1656501 w 8023328"/>
              <a:gd name="connsiteY4364" fmla="*/ 70831 h 2380521"/>
              <a:gd name="connsiteX4365" fmla="*/ 1582299 w 8023328"/>
              <a:gd name="connsiteY4365" fmla="*/ 70831 h 2380521"/>
              <a:gd name="connsiteX4366" fmla="*/ 1594704 w 8023328"/>
              <a:gd name="connsiteY4366" fmla="*/ 84687 h 2380521"/>
              <a:gd name="connsiteX4367" fmla="*/ 1582299 w 8023328"/>
              <a:gd name="connsiteY4367" fmla="*/ 97085 h 2380521"/>
              <a:gd name="connsiteX4368" fmla="*/ 1568444 w 8023328"/>
              <a:gd name="connsiteY4368" fmla="*/ 84687 h 2380521"/>
              <a:gd name="connsiteX4369" fmla="*/ 1582299 w 8023328"/>
              <a:gd name="connsiteY4369" fmla="*/ 70831 h 2380521"/>
              <a:gd name="connsiteX4370" fmla="*/ 2796538 w 8023328"/>
              <a:gd name="connsiteY4370" fmla="*/ 0 h 2380521"/>
              <a:gd name="connsiteX4371" fmla="*/ 2808940 w 8023328"/>
              <a:gd name="connsiteY4371" fmla="*/ 12397 h 2380521"/>
              <a:gd name="connsiteX4372" fmla="*/ 2796538 w 8023328"/>
              <a:gd name="connsiteY4372" fmla="*/ 26254 h 2380521"/>
              <a:gd name="connsiteX4373" fmla="*/ 2782683 w 8023328"/>
              <a:gd name="connsiteY4373" fmla="*/ 12397 h 2380521"/>
              <a:gd name="connsiteX4374" fmla="*/ 2796538 w 8023328"/>
              <a:gd name="connsiteY4374" fmla="*/ 0 h 2380521"/>
              <a:gd name="connsiteX4375" fmla="*/ 2725703 w 8023328"/>
              <a:gd name="connsiteY4375" fmla="*/ 0 h 2380521"/>
              <a:gd name="connsiteX4376" fmla="*/ 2738105 w 8023328"/>
              <a:gd name="connsiteY4376" fmla="*/ 12397 h 2380521"/>
              <a:gd name="connsiteX4377" fmla="*/ 2725703 w 8023328"/>
              <a:gd name="connsiteY4377" fmla="*/ 26254 h 2380521"/>
              <a:gd name="connsiteX4378" fmla="*/ 2711852 w 8023328"/>
              <a:gd name="connsiteY4378" fmla="*/ 12397 h 2380521"/>
              <a:gd name="connsiteX4379" fmla="*/ 2725703 w 8023328"/>
              <a:gd name="connsiteY4379" fmla="*/ 0 h 2380521"/>
              <a:gd name="connsiteX4380" fmla="*/ 2653420 w 8023328"/>
              <a:gd name="connsiteY4380" fmla="*/ 0 h 2380521"/>
              <a:gd name="connsiteX4381" fmla="*/ 2667273 w 8023328"/>
              <a:gd name="connsiteY4381" fmla="*/ 12397 h 2380521"/>
              <a:gd name="connsiteX4382" fmla="*/ 2653420 w 8023328"/>
              <a:gd name="connsiteY4382" fmla="*/ 26254 h 2380521"/>
              <a:gd name="connsiteX4383" fmla="*/ 2641021 w 8023328"/>
              <a:gd name="connsiteY4383" fmla="*/ 12397 h 2380521"/>
              <a:gd name="connsiteX4384" fmla="*/ 2653420 w 8023328"/>
              <a:gd name="connsiteY4384" fmla="*/ 0 h 2380521"/>
              <a:gd name="connsiteX4385" fmla="*/ 2582586 w 8023328"/>
              <a:gd name="connsiteY4385" fmla="*/ 0 h 2380521"/>
              <a:gd name="connsiteX4386" fmla="*/ 2596442 w 8023328"/>
              <a:gd name="connsiteY4386" fmla="*/ 12397 h 2380521"/>
              <a:gd name="connsiteX4387" fmla="*/ 2582586 w 8023328"/>
              <a:gd name="connsiteY4387" fmla="*/ 26254 h 2380521"/>
              <a:gd name="connsiteX4388" fmla="*/ 2570189 w 8023328"/>
              <a:gd name="connsiteY4388" fmla="*/ 12397 h 2380521"/>
              <a:gd name="connsiteX4389" fmla="*/ 2582586 w 8023328"/>
              <a:gd name="connsiteY4389" fmla="*/ 0 h 2380521"/>
              <a:gd name="connsiteX4390" fmla="*/ 2511034 w 8023328"/>
              <a:gd name="connsiteY4390" fmla="*/ 0 h 2380521"/>
              <a:gd name="connsiteX4391" fmla="*/ 2525616 w 8023328"/>
              <a:gd name="connsiteY4391" fmla="*/ 12397 h 2380521"/>
              <a:gd name="connsiteX4392" fmla="*/ 2511034 w 8023328"/>
              <a:gd name="connsiteY4392" fmla="*/ 26254 h 2380521"/>
              <a:gd name="connsiteX4393" fmla="*/ 2499364 w 8023328"/>
              <a:gd name="connsiteY4393" fmla="*/ 12397 h 2380521"/>
              <a:gd name="connsiteX4394" fmla="*/ 2511034 w 8023328"/>
              <a:gd name="connsiteY4394" fmla="*/ 0 h 2380521"/>
              <a:gd name="connsiteX4395" fmla="*/ 2439946 w 8023328"/>
              <a:gd name="connsiteY4395" fmla="*/ 0 h 2380521"/>
              <a:gd name="connsiteX4396" fmla="*/ 2454737 w 8023328"/>
              <a:gd name="connsiteY4396" fmla="*/ 12397 h 2380521"/>
              <a:gd name="connsiteX4397" fmla="*/ 2439946 w 8023328"/>
              <a:gd name="connsiteY4397" fmla="*/ 26254 h 2380521"/>
              <a:gd name="connsiteX4398" fmla="*/ 2425159 w 8023328"/>
              <a:gd name="connsiteY4398" fmla="*/ 12397 h 2380521"/>
              <a:gd name="connsiteX4399" fmla="*/ 2439946 w 8023328"/>
              <a:gd name="connsiteY4399" fmla="*/ 0 h 2380521"/>
              <a:gd name="connsiteX4400" fmla="*/ 2369114 w 8023328"/>
              <a:gd name="connsiteY4400" fmla="*/ 0 h 2380521"/>
              <a:gd name="connsiteX4401" fmla="*/ 2383900 w 8023328"/>
              <a:gd name="connsiteY4401" fmla="*/ 12397 h 2380521"/>
              <a:gd name="connsiteX4402" fmla="*/ 2369114 w 8023328"/>
              <a:gd name="connsiteY4402" fmla="*/ 26254 h 2380521"/>
              <a:gd name="connsiteX4403" fmla="*/ 2354323 w 8023328"/>
              <a:gd name="connsiteY4403" fmla="*/ 12397 h 2380521"/>
              <a:gd name="connsiteX4404" fmla="*/ 2369114 w 8023328"/>
              <a:gd name="connsiteY4404" fmla="*/ 0 h 2380521"/>
              <a:gd name="connsiteX4405" fmla="*/ 2298283 w 8023328"/>
              <a:gd name="connsiteY4405" fmla="*/ 0 h 2380521"/>
              <a:gd name="connsiteX4406" fmla="*/ 2313070 w 8023328"/>
              <a:gd name="connsiteY4406" fmla="*/ 12397 h 2380521"/>
              <a:gd name="connsiteX4407" fmla="*/ 2298283 w 8023328"/>
              <a:gd name="connsiteY4407" fmla="*/ 26254 h 2380521"/>
              <a:gd name="connsiteX4408" fmla="*/ 2283493 w 8023328"/>
              <a:gd name="connsiteY4408" fmla="*/ 12397 h 2380521"/>
              <a:gd name="connsiteX4409" fmla="*/ 2298283 w 8023328"/>
              <a:gd name="connsiteY4409" fmla="*/ 0 h 2380521"/>
              <a:gd name="connsiteX4410" fmla="*/ 2226517 w 8023328"/>
              <a:gd name="connsiteY4410" fmla="*/ 0 h 2380521"/>
              <a:gd name="connsiteX4411" fmla="*/ 2238916 w 8023328"/>
              <a:gd name="connsiteY4411" fmla="*/ 13856 h 2380521"/>
              <a:gd name="connsiteX4412" fmla="*/ 2226517 w 8023328"/>
              <a:gd name="connsiteY4412" fmla="*/ 26254 h 2380521"/>
              <a:gd name="connsiteX4413" fmla="*/ 2212659 w 8023328"/>
              <a:gd name="connsiteY4413" fmla="*/ 13856 h 2380521"/>
              <a:gd name="connsiteX4414" fmla="*/ 2226517 w 8023328"/>
              <a:gd name="connsiteY4414" fmla="*/ 0 h 2380521"/>
              <a:gd name="connsiteX4415" fmla="*/ 2155683 w 8023328"/>
              <a:gd name="connsiteY4415" fmla="*/ 0 h 2380521"/>
              <a:gd name="connsiteX4416" fmla="*/ 2168084 w 8023328"/>
              <a:gd name="connsiteY4416" fmla="*/ 13856 h 2380521"/>
              <a:gd name="connsiteX4417" fmla="*/ 2155683 w 8023328"/>
              <a:gd name="connsiteY4417" fmla="*/ 26254 h 2380521"/>
              <a:gd name="connsiteX4418" fmla="*/ 2141827 w 8023328"/>
              <a:gd name="connsiteY4418" fmla="*/ 13856 h 2380521"/>
              <a:gd name="connsiteX4419" fmla="*/ 2155683 w 8023328"/>
              <a:gd name="connsiteY4419" fmla="*/ 0 h 2380521"/>
              <a:gd name="connsiteX4420" fmla="*/ 2083393 w 8023328"/>
              <a:gd name="connsiteY4420" fmla="*/ 0 h 2380521"/>
              <a:gd name="connsiteX4421" fmla="*/ 2097249 w 8023328"/>
              <a:gd name="connsiteY4421" fmla="*/ 13856 h 2380521"/>
              <a:gd name="connsiteX4422" fmla="*/ 2083393 w 8023328"/>
              <a:gd name="connsiteY4422" fmla="*/ 26254 h 2380521"/>
              <a:gd name="connsiteX4423" fmla="*/ 2070995 w 8023328"/>
              <a:gd name="connsiteY4423" fmla="*/ 13856 h 2380521"/>
              <a:gd name="connsiteX4424" fmla="*/ 2083393 w 8023328"/>
              <a:gd name="connsiteY4424" fmla="*/ 0 h 2380521"/>
              <a:gd name="connsiteX4425" fmla="*/ 2011835 w 8023328"/>
              <a:gd name="connsiteY4425" fmla="*/ 0 h 2380521"/>
              <a:gd name="connsiteX4426" fmla="*/ 2026421 w 8023328"/>
              <a:gd name="connsiteY4426" fmla="*/ 13856 h 2380521"/>
              <a:gd name="connsiteX4427" fmla="*/ 2011835 w 8023328"/>
              <a:gd name="connsiteY4427" fmla="*/ 26254 h 2380521"/>
              <a:gd name="connsiteX4428" fmla="*/ 2000168 w 8023328"/>
              <a:gd name="connsiteY4428" fmla="*/ 13856 h 2380521"/>
              <a:gd name="connsiteX4429" fmla="*/ 2011835 w 8023328"/>
              <a:gd name="connsiteY4429" fmla="*/ 0 h 2380521"/>
              <a:gd name="connsiteX4430" fmla="*/ 1938365 w 8023328"/>
              <a:gd name="connsiteY4430" fmla="*/ 0 h 2380521"/>
              <a:gd name="connsiteX4431" fmla="*/ 1952222 w 8023328"/>
              <a:gd name="connsiteY4431" fmla="*/ 13856 h 2380521"/>
              <a:gd name="connsiteX4432" fmla="*/ 1938365 w 8023328"/>
              <a:gd name="connsiteY4432" fmla="*/ 26254 h 2380521"/>
              <a:gd name="connsiteX4433" fmla="*/ 1925971 w 8023328"/>
              <a:gd name="connsiteY4433" fmla="*/ 13856 h 2380521"/>
              <a:gd name="connsiteX4434" fmla="*/ 1938365 w 8023328"/>
              <a:gd name="connsiteY4434" fmla="*/ 0 h 2380521"/>
              <a:gd name="connsiteX4435" fmla="*/ 1869922 w 8023328"/>
              <a:gd name="connsiteY4435" fmla="*/ 0 h 2380521"/>
              <a:gd name="connsiteX4436" fmla="*/ 1884712 w 8023328"/>
              <a:gd name="connsiteY4436" fmla="*/ 13856 h 2380521"/>
              <a:gd name="connsiteX4437" fmla="*/ 1869922 w 8023328"/>
              <a:gd name="connsiteY4437" fmla="*/ 26254 h 2380521"/>
              <a:gd name="connsiteX4438" fmla="*/ 1855131 w 8023328"/>
              <a:gd name="connsiteY4438" fmla="*/ 13856 h 2380521"/>
              <a:gd name="connsiteX4439" fmla="*/ 1869922 w 8023328"/>
              <a:gd name="connsiteY4439" fmla="*/ 0 h 2380521"/>
              <a:gd name="connsiteX4440" fmla="*/ 1799087 w 8023328"/>
              <a:gd name="connsiteY4440" fmla="*/ 0 h 2380521"/>
              <a:gd name="connsiteX4441" fmla="*/ 1813879 w 8023328"/>
              <a:gd name="connsiteY4441" fmla="*/ 13856 h 2380521"/>
              <a:gd name="connsiteX4442" fmla="*/ 1799087 w 8023328"/>
              <a:gd name="connsiteY4442" fmla="*/ 26254 h 2380521"/>
              <a:gd name="connsiteX4443" fmla="*/ 1784303 w 8023328"/>
              <a:gd name="connsiteY4443" fmla="*/ 13856 h 2380521"/>
              <a:gd name="connsiteX4444" fmla="*/ 1799087 w 8023328"/>
              <a:gd name="connsiteY4444" fmla="*/ 0 h 2380521"/>
              <a:gd name="connsiteX4445" fmla="*/ 1728262 w 8023328"/>
              <a:gd name="connsiteY4445" fmla="*/ 0 h 2380521"/>
              <a:gd name="connsiteX4446" fmla="*/ 1743052 w 8023328"/>
              <a:gd name="connsiteY4446" fmla="*/ 13856 h 2380521"/>
              <a:gd name="connsiteX4447" fmla="*/ 1728262 w 8023328"/>
              <a:gd name="connsiteY4447" fmla="*/ 26254 h 2380521"/>
              <a:gd name="connsiteX4448" fmla="*/ 1713474 w 8023328"/>
              <a:gd name="connsiteY4448" fmla="*/ 13856 h 2380521"/>
              <a:gd name="connsiteX4449" fmla="*/ 1728262 w 8023328"/>
              <a:gd name="connsiteY4449" fmla="*/ 0 h 2380521"/>
              <a:gd name="connsiteX4450" fmla="*/ 1656501 w 8023328"/>
              <a:gd name="connsiteY4450" fmla="*/ 0 h 2380521"/>
              <a:gd name="connsiteX4451" fmla="*/ 1668900 w 8023328"/>
              <a:gd name="connsiteY4451" fmla="*/ 13856 h 2380521"/>
              <a:gd name="connsiteX4452" fmla="*/ 1656501 w 8023328"/>
              <a:gd name="connsiteY4452" fmla="*/ 26254 h 2380521"/>
              <a:gd name="connsiteX4453" fmla="*/ 1642655 w 8023328"/>
              <a:gd name="connsiteY4453" fmla="*/ 13856 h 2380521"/>
              <a:gd name="connsiteX4454" fmla="*/ 1656501 w 8023328"/>
              <a:gd name="connsiteY4454" fmla="*/ 0 h 2380521"/>
              <a:gd name="connsiteX4455" fmla="*/ 1582299 w 8023328"/>
              <a:gd name="connsiteY4455" fmla="*/ 0 h 2380521"/>
              <a:gd name="connsiteX4456" fmla="*/ 1594704 w 8023328"/>
              <a:gd name="connsiteY4456" fmla="*/ 13856 h 2380521"/>
              <a:gd name="connsiteX4457" fmla="*/ 1582299 w 8023328"/>
              <a:gd name="connsiteY4457" fmla="*/ 26254 h 2380521"/>
              <a:gd name="connsiteX4458" fmla="*/ 1568444 w 8023328"/>
              <a:gd name="connsiteY4458" fmla="*/ 13856 h 2380521"/>
              <a:gd name="connsiteX4459" fmla="*/ 1582299 w 8023328"/>
              <a:gd name="connsiteY4459" fmla="*/ 0 h 23805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</a:cxnLst>
            <a:rect l="l" t="t" r="r" b="b"/>
            <a:pathLst>
              <a:path w="8023328" h="2380521">
                <a:moveTo>
                  <a:pt x="8010930" y="2354267"/>
                </a:moveTo>
                <a:cubicBezTo>
                  <a:pt x="8018223" y="2354267"/>
                  <a:pt x="8023328" y="2360101"/>
                  <a:pt x="8023328" y="2366665"/>
                </a:cubicBezTo>
                <a:cubicBezTo>
                  <a:pt x="8023328" y="2373958"/>
                  <a:pt x="8018223" y="2380521"/>
                  <a:pt x="8010930" y="2380521"/>
                </a:cubicBezTo>
                <a:cubicBezTo>
                  <a:pt x="8002908" y="2380521"/>
                  <a:pt x="7997074" y="2373958"/>
                  <a:pt x="7997074" y="2366665"/>
                </a:cubicBezTo>
                <a:cubicBezTo>
                  <a:pt x="7997074" y="2360101"/>
                  <a:pt x="8002908" y="2354267"/>
                  <a:pt x="8010930" y="2354267"/>
                </a:cubicBezTo>
                <a:close/>
                <a:moveTo>
                  <a:pt x="7940099" y="2354267"/>
                </a:moveTo>
                <a:cubicBezTo>
                  <a:pt x="7945933" y="2354267"/>
                  <a:pt x="7952497" y="2360101"/>
                  <a:pt x="7952497" y="2366665"/>
                </a:cubicBezTo>
                <a:cubicBezTo>
                  <a:pt x="7952497" y="2373958"/>
                  <a:pt x="7945933" y="2380521"/>
                  <a:pt x="7940099" y="2380521"/>
                </a:cubicBezTo>
                <a:cubicBezTo>
                  <a:pt x="7932077" y="2380521"/>
                  <a:pt x="7926243" y="2373958"/>
                  <a:pt x="7926243" y="2366665"/>
                </a:cubicBezTo>
                <a:cubicBezTo>
                  <a:pt x="7926243" y="2360101"/>
                  <a:pt x="7932077" y="2354267"/>
                  <a:pt x="7940099" y="2354267"/>
                </a:cubicBezTo>
                <a:close/>
                <a:moveTo>
                  <a:pt x="7869269" y="2354267"/>
                </a:moveTo>
                <a:cubicBezTo>
                  <a:pt x="7875833" y="2354267"/>
                  <a:pt x="7881667" y="2360101"/>
                  <a:pt x="7881667" y="2366665"/>
                </a:cubicBezTo>
                <a:cubicBezTo>
                  <a:pt x="7881667" y="2373958"/>
                  <a:pt x="7875833" y="2380521"/>
                  <a:pt x="7869269" y="2380521"/>
                </a:cubicBezTo>
                <a:cubicBezTo>
                  <a:pt x="7861976" y="2380521"/>
                  <a:pt x="7855413" y="2373958"/>
                  <a:pt x="7855413" y="2366665"/>
                </a:cubicBezTo>
                <a:cubicBezTo>
                  <a:pt x="7855413" y="2360101"/>
                  <a:pt x="7861976" y="2354267"/>
                  <a:pt x="7869269" y="2354267"/>
                </a:cubicBezTo>
                <a:close/>
                <a:moveTo>
                  <a:pt x="7796980" y="2354267"/>
                </a:moveTo>
                <a:cubicBezTo>
                  <a:pt x="7805002" y="2354267"/>
                  <a:pt x="7810836" y="2360101"/>
                  <a:pt x="7810836" y="2366665"/>
                </a:cubicBezTo>
                <a:cubicBezTo>
                  <a:pt x="7810836" y="2373958"/>
                  <a:pt x="7805002" y="2380521"/>
                  <a:pt x="7796980" y="2380521"/>
                </a:cubicBezTo>
                <a:cubicBezTo>
                  <a:pt x="7791145" y="2380521"/>
                  <a:pt x="7784582" y="2373958"/>
                  <a:pt x="7784582" y="2366665"/>
                </a:cubicBezTo>
                <a:cubicBezTo>
                  <a:pt x="7784582" y="2360101"/>
                  <a:pt x="7791145" y="2354267"/>
                  <a:pt x="7796980" y="2354267"/>
                </a:cubicBezTo>
                <a:close/>
                <a:moveTo>
                  <a:pt x="8010930" y="2283438"/>
                </a:moveTo>
                <a:cubicBezTo>
                  <a:pt x="8018223" y="2283438"/>
                  <a:pt x="8023328" y="2288543"/>
                  <a:pt x="8023328" y="2295835"/>
                </a:cubicBezTo>
                <a:cubicBezTo>
                  <a:pt x="8023328" y="2303857"/>
                  <a:pt x="8018223" y="2309691"/>
                  <a:pt x="8010930" y="2309691"/>
                </a:cubicBezTo>
                <a:cubicBezTo>
                  <a:pt x="8002908" y="2309691"/>
                  <a:pt x="7997074" y="2303857"/>
                  <a:pt x="7997074" y="2295835"/>
                </a:cubicBezTo>
                <a:cubicBezTo>
                  <a:pt x="7997074" y="2288543"/>
                  <a:pt x="8002908" y="2283438"/>
                  <a:pt x="8010930" y="2283438"/>
                </a:cubicBezTo>
                <a:close/>
                <a:moveTo>
                  <a:pt x="7940099" y="2283438"/>
                </a:moveTo>
                <a:cubicBezTo>
                  <a:pt x="7945933" y="2283438"/>
                  <a:pt x="7952497" y="2288543"/>
                  <a:pt x="7952497" y="2295835"/>
                </a:cubicBezTo>
                <a:cubicBezTo>
                  <a:pt x="7952497" y="2303857"/>
                  <a:pt x="7945933" y="2309691"/>
                  <a:pt x="7940099" y="2309691"/>
                </a:cubicBezTo>
                <a:cubicBezTo>
                  <a:pt x="7932077" y="2309691"/>
                  <a:pt x="7926243" y="2303857"/>
                  <a:pt x="7926243" y="2295835"/>
                </a:cubicBezTo>
                <a:cubicBezTo>
                  <a:pt x="7926243" y="2288543"/>
                  <a:pt x="7932077" y="2283438"/>
                  <a:pt x="7940099" y="2283438"/>
                </a:cubicBezTo>
                <a:close/>
                <a:moveTo>
                  <a:pt x="7869269" y="2283438"/>
                </a:moveTo>
                <a:cubicBezTo>
                  <a:pt x="7875833" y="2283438"/>
                  <a:pt x="7881667" y="2288543"/>
                  <a:pt x="7881667" y="2295835"/>
                </a:cubicBezTo>
                <a:cubicBezTo>
                  <a:pt x="7881667" y="2303857"/>
                  <a:pt x="7875833" y="2309691"/>
                  <a:pt x="7869269" y="2309691"/>
                </a:cubicBezTo>
                <a:cubicBezTo>
                  <a:pt x="7861976" y="2309691"/>
                  <a:pt x="7855413" y="2303857"/>
                  <a:pt x="7855413" y="2295835"/>
                </a:cubicBezTo>
                <a:cubicBezTo>
                  <a:pt x="7855413" y="2288543"/>
                  <a:pt x="7861976" y="2283438"/>
                  <a:pt x="7869269" y="2283438"/>
                </a:cubicBezTo>
                <a:close/>
                <a:moveTo>
                  <a:pt x="7796980" y="2283438"/>
                </a:moveTo>
                <a:cubicBezTo>
                  <a:pt x="7805002" y="2283438"/>
                  <a:pt x="7810836" y="2288543"/>
                  <a:pt x="7810836" y="2295835"/>
                </a:cubicBezTo>
                <a:cubicBezTo>
                  <a:pt x="7810836" y="2303857"/>
                  <a:pt x="7805002" y="2309691"/>
                  <a:pt x="7796980" y="2309691"/>
                </a:cubicBezTo>
                <a:cubicBezTo>
                  <a:pt x="7791145" y="2309691"/>
                  <a:pt x="7784582" y="2303857"/>
                  <a:pt x="7784582" y="2295835"/>
                </a:cubicBezTo>
                <a:cubicBezTo>
                  <a:pt x="7784582" y="2288543"/>
                  <a:pt x="7791145" y="2283438"/>
                  <a:pt x="7796980" y="2283438"/>
                </a:cubicBezTo>
                <a:close/>
                <a:moveTo>
                  <a:pt x="7726151" y="2283438"/>
                </a:moveTo>
                <a:cubicBezTo>
                  <a:pt x="7734173" y="2283438"/>
                  <a:pt x="7740007" y="2288543"/>
                  <a:pt x="7740007" y="2295835"/>
                </a:cubicBezTo>
                <a:cubicBezTo>
                  <a:pt x="7740007" y="2303857"/>
                  <a:pt x="7734173" y="2309691"/>
                  <a:pt x="7726151" y="2309691"/>
                </a:cubicBezTo>
                <a:cubicBezTo>
                  <a:pt x="7718858" y="2309691"/>
                  <a:pt x="7713753" y="2303857"/>
                  <a:pt x="7713753" y="2295835"/>
                </a:cubicBezTo>
                <a:cubicBezTo>
                  <a:pt x="7713753" y="2288543"/>
                  <a:pt x="7718858" y="2283438"/>
                  <a:pt x="7726151" y="2283438"/>
                </a:cubicBezTo>
                <a:close/>
                <a:moveTo>
                  <a:pt x="7940099" y="2209234"/>
                </a:moveTo>
                <a:cubicBezTo>
                  <a:pt x="7945933" y="2209234"/>
                  <a:pt x="7952497" y="2216239"/>
                  <a:pt x="7952497" y="2224022"/>
                </a:cubicBezTo>
                <a:cubicBezTo>
                  <a:pt x="7952497" y="2232584"/>
                  <a:pt x="7945933" y="2238810"/>
                  <a:pt x="7940099" y="2238810"/>
                </a:cubicBezTo>
                <a:cubicBezTo>
                  <a:pt x="7932077" y="2238810"/>
                  <a:pt x="7926243" y="2232584"/>
                  <a:pt x="7926243" y="2224022"/>
                </a:cubicBezTo>
                <a:cubicBezTo>
                  <a:pt x="7926243" y="2216239"/>
                  <a:pt x="7932077" y="2209234"/>
                  <a:pt x="7940099" y="2209234"/>
                </a:cubicBezTo>
                <a:close/>
                <a:moveTo>
                  <a:pt x="7867811" y="2209234"/>
                </a:moveTo>
                <a:cubicBezTo>
                  <a:pt x="7875833" y="2209234"/>
                  <a:pt x="7881667" y="2216239"/>
                  <a:pt x="7881667" y="2224022"/>
                </a:cubicBezTo>
                <a:cubicBezTo>
                  <a:pt x="7881667" y="2232584"/>
                  <a:pt x="7875833" y="2238810"/>
                  <a:pt x="7867811" y="2238810"/>
                </a:cubicBezTo>
                <a:cubicBezTo>
                  <a:pt x="7861976" y="2238810"/>
                  <a:pt x="7855413" y="2232584"/>
                  <a:pt x="7855413" y="2224022"/>
                </a:cubicBezTo>
                <a:cubicBezTo>
                  <a:pt x="7855413" y="2216239"/>
                  <a:pt x="7861976" y="2209234"/>
                  <a:pt x="7867811" y="2209234"/>
                </a:cubicBezTo>
                <a:close/>
                <a:moveTo>
                  <a:pt x="7796980" y="2209234"/>
                </a:moveTo>
                <a:cubicBezTo>
                  <a:pt x="7805002" y="2209234"/>
                  <a:pt x="7810836" y="2216239"/>
                  <a:pt x="7810836" y="2224022"/>
                </a:cubicBezTo>
                <a:cubicBezTo>
                  <a:pt x="7810836" y="2232584"/>
                  <a:pt x="7805002" y="2238810"/>
                  <a:pt x="7796980" y="2238810"/>
                </a:cubicBezTo>
                <a:cubicBezTo>
                  <a:pt x="7791145" y="2238810"/>
                  <a:pt x="7784582" y="2232584"/>
                  <a:pt x="7784582" y="2224022"/>
                </a:cubicBezTo>
                <a:cubicBezTo>
                  <a:pt x="7784582" y="2216239"/>
                  <a:pt x="7791145" y="2209234"/>
                  <a:pt x="7796980" y="2209234"/>
                </a:cubicBezTo>
                <a:close/>
                <a:moveTo>
                  <a:pt x="7726151" y="2209234"/>
                </a:moveTo>
                <a:cubicBezTo>
                  <a:pt x="7734173" y="2209234"/>
                  <a:pt x="7740007" y="2216239"/>
                  <a:pt x="7740007" y="2224022"/>
                </a:cubicBezTo>
                <a:cubicBezTo>
                  <a:pt x="7740007" y="2232584"/>
                  <a:pt x="7734173" y="2238810"/>
                  <a:pt x="7726151" y="2238810"/>
                </a:cubicBezTo>
                <a:cubicBezTo>
                  <a:pt x="7718858" y="2238810"/>
                  <a:pt x="7713753" y="2232584"/>
                  <a:pt x="7713753" y="2224022"/>
                </a:cubicBezTo>
                <a:cubicBezTo>
                  <a:pt x="7713753" y="2216239"/>
                  <a:pt x="7718858" y="2209234"/>
                  <a:pt x="7726151" y="2209234"/>
                </a:cubicBezTo>
                <a:close/>
                <a:moveTo>
                  <a:pt x="7940099" y="2138403"/>
                </a:moveTo>
                <a:cubicBezTo>
                  <a:pt x="7945933" y="2138403"/>
                  <a:pt x="7952497" y="2145408"/>
                  <a:pt x="7952497" y="2153192"/>
                </a:cubicBezTo>
                <a:cubicBezTo>
                  <a:pt x="7952497" y="2161754"/>
                  <a:pt x="7945933" y="2167981"/>
                  <a:pt x="7940099" y="2167981"/>
                </a:cubicBezTo>
                <a:cubicBezTo>
                  <a:pt x="7932077" y="2167981"/>
                  <a:pt x="7926243" y="2161754"/>
                  <a:pt x="7926243" y="2153192"/>
                </a:cubicBezTo>
                <a:cubicBezTo>
                  <a:pt x="7926243" y="2145408"/>
                  <a:pt x="7932077" y="2138403"/>
                  <a:pt x="7940099" y="2138403"/>
                </a:cubicBezTo>
                <a:close/>
                <a:moveTo>
                  <a:pt x="7867811" y="2138403"/>
                </a:moveTo>
                <a:cubicBezTo>
                  <a:pt x="7875833" y="2138403"/>
                  <a:pt x="7881667" y="2145408"/>
                  <a:pt x="7881667" y="2153192"/>
                </a:cubicBezTo>
                <a:cubicBezTo>
                  <a:pt x="7881667" y="2161754"/>
                  <a:pt x="7875833" y="2167981"/>
                  <a:pt x="7867811" y="2167981"/>
                </a:cubicBezTo>
                <a:cubicBezTo>
                  <a:pt x="7861976" y="2167981"/>
                  <a:pt x="7855413" y="2161754"/>
                  <a:pt x="7855413" y="2153192"/>
                </a:cubicBezTo>
                <a:cubicBezTo>
                  <a:pt x="7855413" y="2145408"/>
                  <a:pt x="7861976" y="2138403"/>
                  <a:pt x="7867811" y="2138403"/>
                </a:cubicBezTo>
                <a:close/>
                <a:moveTo>
                  <a:pt x="7796980" y="2138403"/>
                </a:moveTo>
                <a:cubicBezTo>
                  <a:pt x="7805002" y="2138403"/>
                  <a:pt x="7810836" y="2145408"/>
                  <a:pt x="7810836" y="2153192"/>
                </a:cubicBezTo>
                <a:cubicBezTo>
                  <a:pt x="7810836" y="2161754"/>
                  <a:pt x="7805002" y="2167981"/>
                  <a:pt x="7796980" y="2167981"/>
                </a:cubicBezTo>
                <a:cubicBezTo>
                  <a:pt x="7791145" y="2167981"/>
                  <a:pt x="7784582" y="2161754"/>
                  <a:pt x="7784582" y="2153192"/>
                </a:cubicBezTo>
                <a:cubicBezTo>
                  <a:pt x="7784582" y="2145408"/>
                  <a:pt x="7791145" y="2138403"/>
                  <a:pt x="7796980" y="2138403"/>
                </a:cubicBezTo>
                <a:close/>
                <a:moveTo>
                  <a:pt x="7726151" y="2138403"/>
                </a:moveTo>
                <a:cubicBezTo>
                  <a:pt x="7734173" y="2138403"/>
                  <a:pt x="7740007" y="2145408"/>
                  <a:pt x="7740007" y="2153192"/>
                </a:cubicBezTo>
                <a:cubicBezTo>
                  <a:pt x="7740007" y="2161754"/>
                  <a:pt x="7734173" y="2167981"/>
                  <a:pt x="7726151" y="2167981"/>
                </a:cubicBezTo>
                <a:cubicBezTo>
                  <a:pt x="7718858" y="2167981"/>
                  <a:pt x="7713753" y="2161754"/>
                  <a:pt x="7713753" y="2153192"/>
                </a:cubicBezTo>
                <a:cubicBezTo>
                  <a:pt x="7713753" y="2145408"/>
                  <a:pt x="7718858" y="2138403"/>
                  <a:pt x="7726151" y="2138403"/>
                </a:cubicBezTo>
                <a:close/>
                <a:moveTo>
                  <a:pt x="7654337" y="2138403"/>
                </a:moveTo>
                <a:cubicBezTo>
                  <a:pt x="7662899" y="2138403"/>
                  <a:pt x="7669126" y="2145408"/>
                  <a:pt x="7669126" y="2153192"/>
                </a:cubicBezTo>
                <a:cubicBezTo>
                  <a:pt x="7669126" y="2161754"/>
                  <a:pt x="7662899" y="2167981"/>
                  <a:pt x="7654337" y="2167981"/>
                </a:cubicBezTo>
                <a:cubicBezTo>
                  <a:pt x="7645776" y="2167981"/>
                  <a:pt x="7639549" y="2161754"/>
                  <a:pt x="7639549" y="2153192"/>
                </a:cubicBezTo>
                <a:cubicBezTo>
                  <a:pt x="7639549" y="2145408"/>
                  <a:pt x="7645776" y="2138403"/>
                  <a:pt x="7654337" y="2138403"/>
                </a:cubicBezTo>
                <a:close/>
                <a:moveTo>
                  <a:pt x="7867811" y="2067574"/>
                </a:moveTo>
                <a:cubicBezTo>
                  <a:pt x="7875833" y="2067574"/>
                  <a:pt x="7881667" y="2073800"/>
                  <a:pt x="7881667" y="2082362"/>
                </a:cubicBezTo>
                <a:cubicBezTo>
                  <a:pt x="7881667" y="2090924"/>
                  <a:pt x="7875833" y="2097150"/>
                  <a:pt x="7867811" y="2097150"/>
                </a:cubicBezTo>
                <a:cubicBezTo>
                  <a:pt x="7861976" y="2097150"/>
                  <a:pt x="7855413" y="2090924"/>
                  <a:pt x="7855413" y="2082362"/>
                </a:cubicBezTo>
                <a:cubicBezTo>
                  <a:pt x="7855413" y="2073800"/>
                  <a:pt x="7861976" y="2067574"/>
                  <a:pt x="7867811" y="2067574"/>
                </a:cubicBezTo>
                <a:close/>
                <a:moveTo>
                  <a:pt x="7796980" y="2067574"/>
                </a:moveTo>
                <a:cubicBezTo>
                  <a:pt x="7805002" y="2067574"/>
                  <a:pt x="7810836" y="2073800"/>
                  <a:pt x="7810836" y="2082362"/>
                </a:cubicBezTo>
                <a:cubicBezTo>
                  <a:pt x="7810836" y="2090924"/>
                  <a:pt x="7805002" y="2097150"/>
                  <a:pt x="7796980" y="2097150"/>
                </a:cubicBezTo>
                <a:cubicBezTo>
                  <a:pt x="7791145" y="2097150"/>
                  <a:pt x="7784582" y="2090924"/>
                  <a:pt x="7784582" y="2082362"/>
                </a:cubicBezTo>
                <a:cubicBezTo>
                  <a:pt x="7784582" y="2073800"/>
                  <a:pt x="7791145" y="2067574"/>
                  <a:pt x="7796980" y="2067574"/>
                </a:cubicBezTo>
                <a:close/>
                <a:moveTo>
                  <a:pt x="7726151" y="2067574"/>
                </a:moveTo>
                <a:cubicBezTo>
                  <a:pt x="7734173" y="2067574"/>
                  <a:pt x="7740007" y="2073800"/>
                  <a:pt x="7740007" y="2082362"/>
                </a:cubicBezTo>
                <a:cubicBezTo>
                  <a:pt x="7740007" y="2090924"/>
                  <a:pt x="7734173" y="2097150"/>
                  <a:pt x="7726151" y="2097150"/>
                </a:cubicBezTo>
                <a:cubicBezTo>
                  <a:pt x="7718858" y="2097150"/>
                  <a:pt x="7713753" y="2090924"/>
                  <a:pt x="7713753" y="2082362"/>
                </a:cubicBezTo>
                <a:cubicBezTo>
                  <a:pt x="7713753" y="2073800"/>
                  <a:pt x="7718858" y="2067574"/>
                  <a:pt x="7726151" y="2067574"/>
                </a:cubicBezTo>
                <a:close/>
                <a:moveTo>
                  <a:pt x="7654337" y="2067574"/>
                </a:moveTo>
                <a:cubicBezTo>
                  <a:pt x="7662899" y="2067574"/>
                  <a:pt x="7669126" y="2073800"/>
                  <a:pt x="7669126" y="2082362"/>
                </a:cubicBezTo>
                <a:cubicBezTo>
                  <a:pt x="7669126" y="2090924"/>
                  <a:pt x="7662899" y="2097150"/>
                  <a:pt x="7654337" y="2097150"/>
                </a:cubicBezTo>
                <a:cubicBezTo>
                  <a:pt x="7645776" y="2097150"/>
                  <a:pt x="7639549" y="2090924"/>
                  <a:pt x="7639549" y="2082362"/>
                </a:cubicBezTo>
                <a:cubicBezTo>
                  <a:pt x="7639549" y="2073800"/>
                  <a:pt x="7645776" y="2067574"/>
                  <a:pt x="7654337" y="2067574"/>
                </a:cubicBezTo>
                <a:close/>
                <a:moveTo>
                  <a:pt x="7583507" y="2067574"/>
                </a:moveTo>
                <a:cubicBezTo>
                  <a:pt x="7591291" y="2067574"/>
                  <a:pt x="7598297" y="2073800"/>
                  <a:pt x="7598297" y="2082362"/>
                </a:cubicBezTo>
                <a:cubicBezTo>
                  <a:pt x="7598297" y="2090924"/>
                  <a:pt x="7591291" y="2097150"/>
                  <a:pt x="7583507" y="2097150"/>
                </a:cubicBezTo>
                <a:cubicBezTo>
                  <a:pt x="7574945" y="2097150"/>
                  <a:pt x="7568718" y="2090924"/>
                  <a:pt x="7568718" y="2082362"/>
                </a:cubicBezTo>
                <a:cubicBezTo>
                  <a:pt x="7568718" y="2073800"/>
                  <a:pt x="7574945" y="2067574"/>
                  <a:pt x="7583507" y="2067574"/>
                </a:cubicBezTo>
                <a:close/>
                <a:moveTo>
                  <a:pt x="7867811" y="1996742"/>
                </a:moveTo>
                <a:cubicBezTo>
                  <a:pt x="7875833" y="1996742"/>
                  <a:pt x="7881667" y="2002576"/>
                  <a:pt x="7881667" y="2010598"/>
                </a:cubicBezTo>
                <a:cubicBezTo>
                  <a:pt x="7881667" y="2017891"/>
                  <a:pt x="7875833" y="2022995"/>
                  <a:pt x="7867811" y="2022995"/>
                </a:cubicBezTo>
                <a:cubicBezTo>
                  <a:pt x="7861976" y="2022995"/>
                  <a:pt x="7855413" y="2017891"/>
                  <a:pt x="7855413" y="2010598"/>
                </a:cubicBezTo>
                <a:cubicBezTo>
                  <a:pt x="7855413" y="2002576"/>
                  <a:pt x="7861976" y="1996742"/>
                  <a:pt x="7867811" y="1996742"/>
                </a:cubicBezTo>
                <a:close/>
                <a:moveTo>
                  <a:pt x="7796980" y="1996742"/>
                </a:moveTo>
                <a:cubicBezTo>
                  <a:pt x="7805002" y="1996742"/>
                  <a:pt x="7810836" y="2002576"/>
                  <a:pt x="7810836" y="2010598"/>
                </a:cubicBezTo>
                <a:cubicBezTo>
                  <a:pt x="7810836" y="2017891"/>
                  <a:pt x="7805002" y="2022995"/>
                  <a:pt x="7796980" y="2022995"/>
                </a:cubicBezTo>
                <a:cubicBezTo>
                  <a:pt x="7791145" y="2022995"/>
                  <a:pt x="7784582" y="2017891"/>
                  <a:pt x="7784582" y="2010598"/>
                </a:cubicBezTo>
                <a:cubicBezTo>
                  <a:pt x="7784582" y="2002576"/>
                  <a:pt x="7791145" y="1996742"/>
                  <a:pt x="7796980" y="1996742"/>
                </a:cubicBezTo>
                <a:close/>
                <a:moveTo>
                  <a:pt x="7726151" y="1996742"/>
                </a:moveTo>
                <a:cubicBezTo>
                  <a:pt x="7734173" y="1996742"/>
                  <a:pt x="7740007" y="2002576"/>
                  <a:pt x="7740007" y="2010598"/>
                </a:cubicBezTo>
                <a:cubicBezTo>
                  <a:pt x="7740007" y="2017891"/>
                  <a:pt x="7734173" y="2022995"/>
                  <a:pt x="7726151" y="2022995"/>
                </a:cubicBezTo>
                <a:cubicBezTo>
                  <a:pt x="7718858" y="2022995"/>
                  <a:pt x="7713753" y="2017891"/>
                  <a:pt x="7713753" y="2010598"/>
                </a:cubicBezTo>
                <a:cubicBezTo>
                  <a:pt x="7713753" y="2002576"/>
                  <a:pt x="7718858" y="1996742"/>
                  <a:pt x="7726151" y="1996742"/>
                </a:cubicBezTo>
                <a:close/>
                <a:moveTo>
                  <a:pt x="7654337" y="1996742"/>
                </a:moveTo>
                <a:cubicBezTo>
                  <a:pt x="7662899" y="1996742"/>
                  <a:pt x="7669126" y="2002576"/>
                  <a:pt x="7669126" y="2010598"/>
                </a:cubicBezTo>
                <a:cubicBezTo>
                  <a:pt x="7669126" y="2017891"/>
                  <a:pt x="7662899" y="2022995"/>
                  <a:pt x="7654337" y="2022995"/>
                </a:cubicBezTo>
                <a:cubicBezTo>
                  <a:pt x="7645776" y="2022995"/>
                  <a:pt x="7639549" y="2017891"/>
                  <a:pt x="7639549" y="2010598"/>
                </a:cubicBezTo>
                <a:cubicBezTo>
                  <a:pt x="7639549" y="2002576"/>
                  <a:pt x="7645776" y="1996742"/>
                  <a:pt x="7654337" y="1996742"/>
                </a:cubicBezTo>
                <a:close/>
                <a:moveTo>
                  <a:pt x="7583507" y="1996742"/>
                </a:moveTo>
                <a:cubicBezTo>
                  <a:pt x="7591291" y="1996742"/>
                  <a:pt x="7598297" y="2002576"/>
                  <a:pt x="7598297" y="2010598"/>
                </a:cubicBezTo>
                <a:cubicBezTo>
                  <a:pt x="7598297" y="2017891"/>
                  <a:pt x="7591291" y="2022995"/>
                  <a:pt x="7583507" y="2022995"/>
                </a:cubicBezTo>
                <a:cubicBezTo>
                  <a:pt x="7574945" y="2022995"/>
                  <a:pt x="7568718" y="2017891"/>
                  <a:pt x="7568718" y="2010598"/>
                </a:cubicBezTo>
                <a:cubicBezTo>
                  <a:pt x="7568718" y="2002576"/>
                  <a:pt x="7574945" y="1996742"/>
                  <a:pt x="7583507" y="1996742"/>
                </a:cubicBezTo>
                <a:close/>
                <a:moveTo>
                  <a:pt x="7512677" y="1996742"/>
                </a:moveTo>
                <a:cubicBezTo>
                  <a:pt x="7520461" y="1996742"/>
                  <a:pt x="7527466" y="2002576"/>
                  <a:pt x="7527466" y="2010598"/>
                </a:cubicBezTo>
                <a:cubicBezTo>
                  <a:pt x="7527466" y="2017891"/>
                  <a:pt x="7520461" y="2022995"/>
                  <a:pt x="7512677" y="2022995"/>
                </a:cubicBezTo>
                <a:cubicBezTo>
                  <a:pt x="7504115" y="2022995"/>
                  <a:pt x="7497889" y="2017891"/>
                  <a:pt x="7497889" y="2010598"/>
                </a:cubicBezTo>
                <a:cubicBezTo>
                  <a:pt x="7497889" y="2002576"/>
                  <a:pt x="7504115" y="1996742"/>
                  <a:pt x="7512677" y="1996742"/>
                </a:cubicBezTo>
                <a:close/>
                <a:moveTo>
                  <a:pt x="7796980" y="1925913"/>
                </a:moveTo>
                <a:cubicBezTo>
                  <a:pt x="7805002" y="1925913"/>
                  <a:pt x="7810836" y="1931747"/>
                  <a:pt x="7810836" y="1939769"/>
                </a:cubicBezTo>
                <a:cubicBezTo>
                  <a:pt x="7810836" y="1945603"/>
                  <a:pt x="7805002" y="1952166"/>
                  <a:pt x="7796980" y="1952166"/>
                </a:cubicBezTo>
                <a:cubicBezTo>
                  <a:pt x="7791145" y="1952166"/>
                  <a:pt x="7784582" y="1945603"/>
                  <a:pt x="7784582" y="1939769"/>
                </a:cubicBezTo>
                <a:cubicBezTo>
                  <a:pt x="7784582" y="1931747"/>
                  <a:pt x="7791145" y="1925913"/>
                  <a:pt x="7796980" y="1925913"/>
                </a:cubicBezTo>
                <a:close/>
                <a:moveTo>
                  <a:pt x="7726151" y="1925913"/>
                </a:moveTo>
                <a:cubicBezTo>
                  <a:pt x="7734173" y="1925913"/>
                  <a:pt x="7740007" y="1931747"/>
                  <a:pt x="7740007" y="1939769"/>
                </a:cubicBezTo>
                <a:cubicBezTo>
                  <a:pt x="7740007" y="1945603"/>
                  <a:pt x="7734173" y="1952166"/>
                  <a:pt x="7726151" y="1952166"/>
                </a:cubicBezTo>
                <a:cubicBezTo>
                  <a:pt x="7718858" y="1952166"/>
                  <a:pt x="7713753" y="1945603"/>
                  <a:pt x="7713753" y="1939769"/>
                </a:cubicBezTo>
                <a:cubicBezTo>
                  <a:pt x="7713753" y="1931747"/>
                  <a:pt x="7718858" y="1925913"/>
                  <a:pt x="7726151" y="1925913"/>
                </a:cubicBezTo>
                <a:close/>
                <a:moveTo>
                  <a:pt x="7654337" y="1925913"/>
                </a:moveTo>
                <a:cubicBezTo>
                  <a:pt x="7662899" y="1925913"/>
                  <a:pt x="7669126" y="1931747"/>
                  <a:pt x="7669126" y="1939769"/>
                </a:cubicBezTo>
                <a:cubicBezTo>
                  <a:pt x="7669126" y="1945603"/>
                  <a:pt x="7662899" y="1952166"/>
                  <a:pt x="7654337" y="1952166"/>
                </a:cubicBezTo>
                <a:cubicBezTo>
                  <a:pt x="7645776" y="1952166"/>
                  <a:pt x="7639549" y="1945603"/>
                  <a:pt x="7639549" y="1939769"/>
                </a:cubicBezTo>
                <a:cubicBezTo>
                  <a:pt x="7639549" y="1931747"/>
                  <a:pt x="7645776" y="1925913"/>
                  <a:pt x="7654337" y="1925913"/>
                </a:cubicBezTo>
                <a:close/>
                <a:moveTo>
                  <a:pt x="7583507" y="1925913"/>
                </a:moveTo>
                <a:cubicBezTo>
                  <a:pt x="7591291" y="1925913"/>
                  <a:pt x="7598297" y="1931747"/>
                  <a:pt x="7598297" y="1939769"/>
                </a:cubicBezTo>
                <a:cubicBezTo>
                  <a:pt x="7598297" y="1945603"/>
                  <a:pt x="7591291" y="1952166"/>
                  <a:pt x="7583507" y="1952166"/>
                </a:cubicBezTo>
                <a:cubicBezTo>
                  <a:pt x="7574945" y="1952166"/>
                  <a:pt x="7568718" y="1945603"/>
                  <a:pt x="7568718" y="1939769"/>
                </a:cubicBezTo>
                <a:cubicBezTo>
                  <a:pt x="7568718" y="1931747"/>
                  <a:pt x="7574945" y="1925913"/>
                  <a:pt x="7583507" y="1925913"/>
                </a:cubicBezTo>
                <a:close/>
                <a:moveTo>
                  <a:pt x="7512677" y="1925913"/>
                </a:moveTo>
                <a:cubicBezTo>
                  <a:pt x="7520461" y="1925913"/>
                  <a:pt x="7527466" y="1931747"/>
                  <a:pt x="7527466" y="1939769"/>
                </a:cubicBezTo>
                <a:cubicBezTo>
                  <a:pt x="7527466" y="1945603"/>
                  <a:pt x="7520461" y="1952166"/>
                  <a:pt x="7512677" y="1952166"/>
                </a:cubicBezTo>
                <a:cubicBezTo>
                  <a:pt x="7504115" y="1952166"/>
                  <a:pt x="7497889" y="1945603"/>
                  <a:pt x="7497889" y="1939769"/>
                </a:cubicBezTo>
                <a:cubicBezTo>
                  <a:pt x="7497889" y="1931747"/>
                  <a:pt x="7504115" y="1925913"/>
                  <a:pt x="7512677" y="1925913"/>
                </a:cubicBezTo>
                <a:close/>
                <a:moveTo>
                  <a:pt x="7440913" y="1925913"/>
                </a:moveTo>
                <a:cubicBezTo>
                  <a:pt x="7448206" y="1925913"/>
                  <a:pt x="7453310" y="1931747"/>
                  <a:pt x="7453310" y="1939769"/>
                </a:cubicBezTo>
                <a:cubicBezTo>
                  <a:pt x="7453310" y="1945603"/>
                  <a:pt x="7448206" y="1952166"/>
                  <a:pt x="7440913" y="1952166"/>
                </a:cubicBezTo>
                <a:cubicBezTo>
                  <a:pt x="7432891" y="1952166"/>
                  <a:pt x="7427057" y="1945603"/>
                  <a:pt x="7427057" y="1939769"/>
                </a:cubicBezTo>
                <a:cubicBezTo>
                  <a:pt x="7427057" y="1931747"/>
                  <a:pt x="7432891" y="1925913"/>
                  <a:pt x="7440913" y="1925913"/>
                </a:cubicBezTo>
                <a:close/>
                <a:moveTo>
                  <a:pt x="7726151" y="1855081"/>
                </a:moveTo>
                <a:cubicBezTo>
                  <a:pt x="7734173" y="1855081"/>
                  <a:pt x="7740007" y="1860915"/>
                  <a:pt x="7740007" y="1868937"/>
                </a:cubicBezTo>
                <a:cubicBezTo>
                  <a:pt x="7740007" y="1874771"/>
                  <a:pt x="7734173" y="1881334"/>
                  <a:pt x="7726151" y="1881334"/>
                </a:cubicBezTo>
                <a:cubicBezTo>
                  <a:pt x="7718858" y="1881334"/>
                  <a:pt x="7713753" y="1874771"/>
                  <a:pt x="7713753" y="1868937"/>
                </a:cubicBezTo>
                <a:cubicBezTo>
                  <a:pt x="7713753" y="1860915"/>
                  <a:pt x="7718858" y="1855081"/>
                  <a:pt x="7726151" y="1855081"/>
                </a:cubicBezTo>
                <a:close/>
                <a:moveTo>
                  <a:pt x="7654337" y="1855081"/>
                </a:moveTo>
                <a:cubicBezTo>
                  <a:pt x="7662899" y="1855081"/>
                  <a:pt x="7669126" y="1860915"/>
                  <a:pt x="7669126" y="1868937"/>
                </a:cubicBezTo>
                <a:cubicBezTo>
                  <a:pt x="7669126" y="1874771"/>
                  <a:pt x="7662899" y="1881334"/>
                  <a:pt x="7654337" y="1881334"/>
                </a:cubicBezTo>
                <a:cubicBezTo>
                  <a:pt x="7645776" y="1881334"/>
                  <a:pt x="7639549" y="1874771"/>
                  <a:pt x="7639549" y="1868937"/>
                </a:cubicBezTo>
                <a:cubicBezTo>
                  <a:pt x="7639549" y="1860915"/>
                  <a:pt x="7645776" y="1855081"/>
                  <a:pt x="7654337" y="1855081"/>
                </a:cubicBezTo>
                <a:close/>
                <a:moveTo>
                  <a:pt x="7583507" y="1855081"/>
                </a:moveTo>
                <a:cubicBezTo>
                  <a:pt x="7591291" y="1855081"/>
                  <a:pt x="7598297" y="1860915"/>
                  <a:pt x="7598297" y="1868937"/>
                </a:cubicBezTo>
                <a:cubicBezTo>
                  <a:pt x="7598297" y="1874771"/>
                  <a:pt x="7591291" y="1881334"/>
                  <a:pt x="7583507" y="1881334"/>
                </a:cubicBezTo>
                <a:cubicBezTo>
                  <a:pt x="7574945" y="1881334"/>
                  <a:pt x="7568718" y="1874771"/>
                  <a:pt x="7568718" y="1868937"/>
                </a:cubicBezTo>
                <a:cubicBezTo>
                  <a:pt x="7568718" y="1860915"/>
                  <a:pt x="7574945" y="1855081"/>
                  <a:pt x="7583507" y="1855081"/>
                </a:cubicBezTo>
                <a:close/>
                <a:moveTo>
                  <a:pt x="7512677" y="1855081"/>
                </a:moveTo>
                <a:cubicBezTo>
                  <a:pt x="7520461" y="1855081"/>
                  <a:pt x="7527466" y="1860915"/>
                  <a:pt x="7527466" y="1868937"/>
                </a:cubicBezTo>
                <a:cubicBezTo>
                  <a:pt x="7527466" y="1874771"/>
                  <a:pt x="7520461" y="1881334"/>
                  <a:pt x="7512677" y="1881334"/>
                </a:cubicBezTo>
                <a:cubicBezTo>
                  <a:pt x="7504115" y="1881334"/>
                  <a:pt x="7497889" y="1874771"/>
                  <a:pt x="7497889" y="1868937"/>
                </a:cubicBezTo>
                <a:cubicBezTo>
                  <a:pt x="7497889" y="1860915"/>
                  <a:pt x="7504115" y="1855081"/>
                  <a:pt x="7512677" y="1855081"/>
                </a:cubicBezTo>
                <a:close/>
                <a:moveTo>
                  <a:pt x="7440913" y="1855081"/>
                </a:moveTo>
                <a:cubicBezTo>
                  <a:pt x="7446747" y="1855081"/>
                  <a:pt x="7453310" y="1860915"/>
                  <a:pt x="7453310" y="1868937"/>
                </a:cubicBezTo>
                <a:cubicBezTo>
                  <a:pt x="7453310" y="1874771"/>
                  <a:pt x="7446747" y="1881334"/>
                  <a:pt x="7440913" y="1881334"/>
                </a:cubicBezTo>
                <a:cubicBezTo>
                  <a:pt x="7432891" y="1881334"/>
                  <a:pt x="7427057" y="1874771"/>
                  <a:pt x="7427057" y="1868937"/>
                </a:cubicBezTo>
                <a:cubicBezTo>
                  <a:pt x="7427057" y="1860915"/>
                  <a:pt x="7432891" y="1855081"/>
                  <a:pt x="7440913" y="1855081"/>
                </a:cubicBezTo>
                <a:close/>
                <a:moveTo>
                  <a:pt x="7654337" y="1780878"/>
                </a:moveTo>
                <a:cubicBezTo>
                  <a:pt x="7662899" y="1780878"/>
                  <a:pt x="7669126" y="1787441"/>
                  <a:pt x="7669126" y="1793275"/>
                </a:cubicBezTo>
                <a:cubicBezTo>
                  <a:pt x="7669126" y="1801297"/>
                  <a:pt x="7662899" y="1807131"/>
                  <a:pt x="7654337" y="1807131"/>
                </a:cubicBezTo>
                <a:cubicBezTo>
                  <a:pt x="7645776" y="1807131"/>
                  <a:pt x="7639549" y="1801297"/>
                  <a:pt x="7639549" y="1793275"/>
                </a:cubicBezTo>
                <a:cubicBezTo>
                  <a:pt x="7639549" y="1787441"/>
                  <a:pt x="7645776" y="1780878"/>
                  <a:pt x="7654337" y="1780878"/>
                </a:cubicBezTo>
                <a:close/>
                <a:moveTo>
                  <a:pt x="7583507" y="1780878"/>
                </a:moveTo>
                <a:cubicBezTo>
                  <a:pt x="7591291" y="1780878"/>
                  <a:pt x="7598297" y="1787441"/>
                  <a:pt x="7598297" y="1793275"/>
                </a:cubicBezTo>
                <a:cubicBezTo>
                  <a:pt x="7598297" y="1801297"/>
                  <a:pt x="7591291" y="1807131"/>
                  <a:pt x="7583507" y="1807131"/>
                </a:cubicBezTo>
                <a:cubicBezTo>
                  <a:pt x="7574945" y="1807131"/>
                  <a:pt x="7568718" y="1801297"/>
                  <a:pt x="7568718" y="1793275"/>
                </a:cubicBezTo>
                <a:cubicBezTo>
                  <a:pt x="7568718" y="1787441"/>
                  <a:pt x="7574945" y="1780878"/>
                  <a:pt x="7583507" y="1780878"/>
                </a:cubicBezTo>
                <a:close/>
                <a:moveTo>
                  <a:pt x="7511745" y="1780878"/>
                </a:moveTo>
                <a:cubicBezTo>
                  <a:pt x="7519038" y="1780878"/>
                  <a:pt x="7524143" y="1787441"/>
                  <a:pt x="7524143" y="1793275"/>
                </a:cubicBezTo>
                <a:cubicBezTo>
                  <a:pt x="7524143" y="1801297"/>
                  <a:pt x="7519038" y="1807131"/>
                  <a:pt x="7511745" y="1807131"/>
                </a:cubicBezTo>
                <a:cubicBezTo>
                  <a:pt x="7503723" y="1807131"/>
                  <a:pt x="7497889" y="1801297"/>
                  <a:pt x="7497889" y="1793275"/>
                </a:cubicBezTo>
                <a:cubicBezTo>
                  <a:pt x="7497889" y="1787441"/>
                  <a:pt x="7503723" y="1780878"/>
                  <a:pt x="7511745" y="1780878"/>
                </a:cubicBezTo>
                <a:close/>
                <a:moveTo>
                  <a:pt x="7440913" y="1780878"/>
                </a:moveTo>
                <a:cubicBezTo>
                  <a:pt x="7446747" y="1780878"/>
                  <a:pt x="7453310" y="1787441"/>
                  <a:pt x="7453310" y="1793275"/>
                </a:cubicBezTo>
                <a:cubicBezTo>
                  <a:pt x="7453310" y="1801297"/>
                  <a:pt x="7446747" y="1807131"/>
                  <a:pt x="7440913" y="1807131"/>
                </a:cubicBezTo>
                <a:cubicBezTo>
                  <a:pt x="7432891" y="1807131"/>
                  <a:pt x="7427057" y="1801297"/>
                  <a:pt x="7427057" y="1793275"/>
                </a:cubicBezTo>
                <a:cubicBezTo>
                  <a:pt x="7427057" y="1787441"/>
                  <a:pt x="7432891" y="1780878"/>
                  <a:pt x="7440913" y="1780878"/>
                </a:cubicBezTo>
                <a:close/>
                <a:moveTo>
                  <a:pt x="7370084" y="1780878"/>
                </a:moveTo>
                <a:cubicBezTo>
                  <a:pt x="7376647" y="1780878"/>
                  <a:pt x="7382481" y="1787441"/>
                  <a:pt x="7382481" y="1793275"/>
                </a:cubicBezTo>
                <a:cubicBezTo>
                  <a:pt x="7382481" y="1801297"/>
                  <a:pt x="7376647" y="1807131"/>
                  <a:pt x="7370084" y="1807131"/>
                </a:cubicBezTo>
                <a:cubicBezTo>
                  <a:pt x="7362791" y="1807131"/>
                  <a:pt x="7356228" y="1801297"/>
                  <a:pt x="7356228" y="1793275"/>
                </a:cubicBezTo>
                <a:cubicBezTo>
                  <a:pt x="7356228" y="1787441"/>
                  <a:pt x="7362791" y="1780878"/>
                  <a:pt x="7370084" y="1780878"/>
                </a:cubicBezTo>
                <a:close/>
                <a:moveTo>
                  <a:pt x="7294422" y="1780878"/>
                </a:moveTo>
                <a:cubicBezTo>
                  <a:pt x="7302444" y="1780878"/>
                  <a:pt x="7308278" y="1787441"/>
                  <a:pt x="7308278" y="1793275"/>
                </a:cubicBezTo>
                <a:cubicBezTo>
                  <a:pt x="7308278" y="1801297"/>
                  <a:pt x="7302444" y="1807131"/>
                  <a:pt x="7294422" y="1807131"/>
                </a:cubicBezTo>
                <a:cubicBezTo>
                  <a:pt x="7288588" y="1807131"/>
                  <a:pt x="7282025" y="1801297"/>
                  <a:pt x="7282025" y="1793275"/>
                </a:cubicBezTo>
                <a:cubicBezTo>
                  <a:pt x="7282025" y="1787441"/>
                  <a:pt x="7288588" y="1780878"/>
                  <a:pt x="7294422" y="1780878"/>
                </a:cubicBezTo>
                <a:close/>
                <a:moveTo>
                  <a:pt x="7654337" y="1710049"/>
                </a:moveTo>
                <a:cubicBezTo>
                  <a:pt x="7662899" y="1710049"/>
                  <a:pt x="7669126" y="1716612"/>
                  <a:pt x="7669126" y="1722446"/>
                </a:cubicBezTo>
                <a:cubicBezTo>
                  <a:pt x="7669126" y="1730468"/>
                  <a:pt x="7662899" y="1736302"/>
                  <a:pt x="7654337" y="1736302"/>
                </a:cubicBezTo>
                <a:cubicBezTo>
                  <a:pt x="7645776" y="1736302"/>
                  <a:pt x="7639549" y="1730468"/>
                  <a:pt x="7639549" y="1722446"/>
                </a:cubicBezTo>
                <a:cubicBezTo>
                  <a:pt x="7639549" y="1716612"/>
                  <a:pt x="7645776" y="1710049"/>
                  <a:pt x="7654337" y="1710049"/>
                </a:cubicBezTo>
                <a:close/>
                <a:moveTo>
                  <a:pt x="7583507" y="1710049"/>
                </a:moveTo>
                <a:cubicBezTo>
                  <a:pt x="7591291" y="1710049"/>
                  <a:pt x="7598297" y="1716612"/>
                  <a:pt x="7598297" y="1722446"/>
                </a:cubicBezTo>
                <a:cubicBezTo>
                  <a:pt x="7598297" y="1730468"/>
                  <a:pt x="7591291" y="1736302"/>
                  <a:pt x="7583507" y="1736302"/>
                </a:cubicBezTo>
                <a:cubicBezTo>
                  <a:pt x="7574945" y="1736302"/>
                  <a:pt x="7568718" y="1730468"/>
                  <a:pt x="7568718" y="1722446"/>
                </a:cubicBezTo>
                <a:cubicBezTo>
                  <a:pt x="7568718" y="1716612"/>
                  <a:pt x="7574945" y="1710049"/>
                  <a:pt x="7583507" y="1710049"/>
                </a:cubicBezTo>
                <a:close/>
                <a:moveTo>
                  <a:pt x="7511745" y="1710049"/>
                </a:moveTo>
                <a:cubicBezTo>
                  <a:pt x="7519038" y="1710049"/>
                  <a:pt x="7524143" y="1716612"/>
                  <a:pt x="7524143" y="1722446"/>
                </a:cubicBezTo>
                <a:cubicBezTo>
                  <a:pt x="7524143" y="1730468"/>
                  <a:pt x="7519038" y="1736302"/>
                  <a:pt x="7511745" y="1736302"/>
                </a:cubicBezTo>
                <a:cubicBezTo>
                  <a:pt x="7503723" y="1736302"/>
                  <a:pt x="7497889" y="1730468"/>
                  <a:pt x="7497889" y="1722446"/>
                </a:cubicBezTo>
                <a:cubicBezTo>
                  <a:pt x="7497889" y="1716612"/>
                  <a:pt x="7503723" y="1710049"/>
                  <a:pt x="7511745" y="1710049"/>
                </a:cubicBezTo>
                <a:close/>
                <a:moveTo>
                  <a:pt x="7440913" y="1710049"/>
                </a:moveTo>
                <a:cubicBezTo>
                  <a:pt x="7446747" y="1710049"/>
                  <a:pt x="7453310" y="1716612"/>
                  <a:pt x="7453310" y="1722446"/>
                </a:cubicBezTo>
                <a:cubicBezTo>
                  <a:pt x="7453310" y="1730468"/>
                  <a:pt x="7446747" y="1736302"/>
                  <a:pt x="7440913" y="1736302"/>
                </a:cubicBezTo>
                <a:cubicBezTo>
                  <a:pt x="7432891" y="1736302"/>
                  <a:pt x="7427057" y="1730468"/>
                  <a:pt x="7427057" y="1722446"/>
                </a:cubicBezTo>
                <a:cubicBezTo>
                  <a:pt x="7427057" y="1716612"/>
                  <a:pt x="7432891" y="1710049"/>
                  <a:pt x="7440913" y="1710049"/>
                </a:cubicBezTo>
                <a:close/>
                <a:moveTo>
                  <a:pt x="7370084" y="1710049"/>
                </a:moveTo>
                <a:cubicBezTo>
                  <a:pt x="7376647" y="1710049"/>
                  <a:pt x="7382481" y="1716612"/>
                  <a:pt x="7382481" y="1722446"/>
                </a:cubicBezTo>
                <a:cubicBezTo>
                  <a:pt x="7382481" y="1730468"/>
                  <a:pt x="7376647" y="1736302"/>
                  <a:pt x="7370084" y="1736302"/>
                </a:cubicBezTo>
                <a:cubicBezTo>
                  <a:pt x="7362791" y="1736302"/>
                  <a:pt x="7356228" y="1730468"/>
                  <a:pt x="7356228" y="1722446"/>
                </a:cubicBezTo>
                <a:cubicBezTo>
                  <a:pt x="7356228" y="1716612"/>
                  <a:pt x="7362791" y="1710049"/>
                  <a:pt x="7370084" y="1710049"/>
                </a:cubicBezTo>
                <a:close/>
                <a:moveTo>
                  <a:pt x="7294422" y="1710049"/>
                </a:moveTo>
                <a:cubicBezTo>
                  <a:pt x="7302444" y="1710049"/>
                  <a:pt x="7308278" y="1716612"/>
                  <a:pt x="7308278" y="1722446"/>
                </a:cubicBezTo>
                <a:cubicBezTo>
                  <a:pt x="7308278" y="1730468"/>
                  <a:pt x="7302444" y="1736302"/>
                  <a:pt x="7294422" y="1736302"/>
                </a:cubicBezTo>
                <a:cubicBezTo>
                  <a:pt x="7288588" y="1736302"/>
                  <a:pt x="7282025" y="1730468"/>
                  <a:pt x="7282025" y="1722446"/>
                </a:cubicBezTo>
                <a:cubicBezTo>
                  <a:pt x="7282025" y="1716612"/>
                  <a:pt x="7288588" y="1710049"/>
                  <a:pt x="7294422" y="1710049"/>
                </a:cubicBezTo>
                <a:close/>
                <a:moveTo>
                  <a:pt x="7223591" y="1710049"/>
                </a:moveTo>
                <a:cubicBezTo>
                  <a:pt x="7231613" y="1710049"/>
                  <a:pt x="7237447" y="1716612"/>
                  <a:pt x="7237447" y="1722446"/>
                </a:cubicBezTo>
                <a:cubicBezTo>
                  <a:pt x="7237447" y="1730468"/>
                  <a:pt x="7231613" y="1736302"/>
                  <a:pt x="7223591" y="1736302"/>
                </a:cubicBezTo>
                <a:cubicBezTo>
                  <a:pt x="7217757" y="1736302"/>
                  <a:pt x="7211194" y="1730468"/>
                  <a:pt x="7211194" y="1722446"/>
                </a:cubicBezTo>
                <a:cubicBezTo>
                  <a:pt x="7211194" y="1716612"/>
                  <a:pt x="7217757" y="1710049"/>
                  <a:pt x="7223591" y="1710049"/>
                </a:cubicBezTo>
                <a:close/>
                <a:moveTo>
                  <a:pt x="7583507" y="1639217"/>
                </a:moveTo>
                <a:cubicBezTo>
                  <a:pt x="7591291" y="1639217"/>
                  <a:pt x="7598297" y="1643592"/>
                  <a:pt x="7598297" y="1651614"/>
                </a:cubicBezTo>
                <a:cubicBezTo>
                  <a:pt x="7598297" y="1659636"/>
                  <a:pt x="7591291" y="1665470"/>
                  <a:pt x="7583507" y="1665470"/>
                </a:cubicBezTo>
                <a:cubicBezTo>
                  <a:pt x="7574945" y="1665470"/>
                  <a:pt x="7568718" y="1659636"/>
                  <a:pt x="7568718" y="1651614"/>
                </a:cubicBezTo>
                <a:cubicBezTo>
                  <a:pt x="7568718" y="1643592"/>
                  <a:pt x="7574945" y="1639217"/>
                  <a:pt x="7583507" y="1639217"/>
                </a:cubicBezTo>
                <a:close/>
                <a:moveTo>
                  <a:pt x="7511745" y="1639217"/>
                </a:moveTo>
                <a:cubicBezTo>
                  <a:pt x="7519038" y="1639217"/>
                  <a:pt x="7524143" y="1643592"/>
                  <a:pt x="7524143" y="1651614"/>
                </a:cubicBezTo>
                <a:cubicBezTo>
                  <a:pt x="7524143" y="1659636"/>
                  <a:pt x="7519038" y="1665470"/>
                  <a:pt x="7511745" y="1665470"/>
                </a:cubicBezTo>
                <a:cubicBezTo>
                  <a:pt x="7503723" y="1665470"/>
                  <a:pt x="7497889" y="1659636"/>
                  <a:pt x="7497889" y="1651614"/>
                </a:cubicBezTo>
                <a:cubicBezTo>
                  <a:pt x="7497889" y="1643592"/>
                  <a:pt x="7503723" y="1639217"/>
                  <a:pt x="7511745" y="1639217"/>
                </a:cubicBezTo>
                <a:close/>
                <a:moveTo>
                  <a:pt x="7440913" y="1639217"/>
                </a:moveTo>
                <a:cubicBezTo>
                  <a:pt x="7446747" y="1639217"/>
                  <a:pt x="7453310" y="1643592"/>
                  <a:pt x="7453310" y="1651614"/>
                </a:cubicBezTo>
                <a:cubicBezTo>
                  <a:pt x="7453310" y="1659636"/>
                  <a:pt x="7446747" y="1665470"/>
                  <a:pt x="7440913" y="1665470"/>
                </a:cubicBezTo>
                <a:cubicBezTo>
                  <a:pt x="7432891" y="1665470"/>
                  <a:pt x="7427057" y="1659636"/>
                  <a:pt x="7427057" y="1651614"/>
                </a:cubicBezTo>
                <a:cubicBezTo>
                  <a:pt x="7427057" y="1643592"/>
                  <a:pt x="7432891" y="1639217"/>
                  <a:pt x="7440913" y="1639217"/>
                </a:cubicBezTo>
                <a:close/>
                <a:moveTo>
                  <a:pt x="7370084" y="1639217"/>
                </a:moveTo>
                <a:cubicBezTo>
                  <a:pt x="7376647" y="1639217"/>
                  <a:pt x="7382481" y="1643592"/>
                  <a:pt x="7382481" y="1651614"/>
                </a:cubicBezTo>
                <a:cubicBezTo>
                  <a:pt x="7382481" y="1659636"/>
                  <a:pt x="7376647" y="1665470"/>
                  <a:pt x="7370084" y="1665470"/>
                </a:cubicBezTo>
                <a:cubicBezTo>
                  <a:pt x="7362791" y="1665470"/>
                  <a:pt x="7356228" y="1659636"/>
                  <a:pt x="7356228" y="1651614"/>
                </a:cubicBezTo>
                <a:cubicBezTo>
                  <a:pt x="7356228" y="1643592"/>
                  <a:pt x="7362791" y="1639217"/>
                  <a:pt x="7370084" y="1639217"/>
                </a:cubicBezTo>
                <a:close/>
                <a:moveTo>
                  <a:pt x="7294422" y="1639217"/>
                </a:moveTo>
                <a:cubicBezTo>
                  <a:pt x="7302444" y="1639217"/>
                  <a:pt x="7308278" y="1643592"/>
                  <a:pt x="7308278" y="1651614"/>
                </a:cubicBezTo>
                <a:cubicBezTo>
                  <a:pt x="7308278" y="1659636"/>
                  <a:pt x="7302444" y="1665470"/>
                  <a:pt x="7294422" y="1665470"/>
                </a:cubicBezTo>
                <a:cubicBezTo>
                  <a:pt x="7288588" y="1665470"/>
                  <a:pt x="7282025" y="1659636"/>
                  <a:pt x="7282025" y="1651614"/>
                </a:cubicBezTo>
                <a:cubicBezTo>
                  <a:pt x="7282025" y="1643592"/>
                  <a:pt x="7288588" y="1639217"/>
                  <a:pt x="7294422" y="1639217"/>
                </a:cubicBezTo>
                <a:close/>
                <a:moveTo>
                  <a:pt x="7223591" y="1639217"/>
                </a:moveTo>
                <a:cubicBezTo>
                  <a:pt x="7231613" y="1639217"/>
                  <a:pt x="7237447" y="1643592"/>
                  <a:pt x="7237447" y="1651614"/>
                </a:cubicBezTo>
                <a:cubicBezTo>
                  <a:pt x="7237447" y="1659636"/>
                  <a:pt x="7231613" y="1665470"/>
                  <a:pt x="7223591" y="1665470"/>
                </a:cubicBezTo>
                <a:cubicBezTo>
                  <a:pt x="7217757" y="1665470"/>
                  <a:pt x="7211194" y="1659636"/>
                  <a:pt x="7211194" y="1651614"/>
                </a:cubicBezTo>
                <a:cubicBezTo>
                  <a:pt x="7211194" y="1643592"/>
                  <a:pt x="7217757" y="1639217"/>
                  <a:pt x="7223591" y="1639217"/>
                </a:cubicBezTo>
                <a:close/>
                <a:moveTo>
                  <a:pt x="7152761" y="1639217"/>
                </a:moveTo>
                <a:cubicBezTo>
                  <a:pt x="7160783" y="1639217"/>
                  <a:pt x="7166617" y="1643592"/>
                  <a:pt x="7166617" y="1651614"/>
                </a:cubicBezTo>
                <a:cubicBezTo>
                  <a:pt x="7166617" y="1659636"/>
                  <a:pt x="7160783" y="1665470"/>
                  <a:pt x="7152761" y="1665470"/>
                </a:cubicBezTo>
                <a:cubicBezTo>
                  <a:pt x="7144739" y="1665470"/>
                  <a:pt x="7140364" y="1659636"/>
                  <a:pt x="7140364" y="1651614"/>
                </a:cubicBezTo>
                <a:cubicBezTo>
                  <a:pt x="7140364" y="1643592"/>
                  <a:pt x="7144739" y="1639217"/>
                  <a:pt x="7152761" y="1639217"/>
                </a:cubicBezTo>
                <a:close/>
                <a:moveTo>
                  <a:pt x="7511745" y="1568388"/>
                </a:moveTo>
                <a:cubicBezTo>
                  <a:pt x="7519038" y="1568388"/>
                  <a:pt x="7524143" y="1574614"/>
                  <a:pt x="7524143" y="1583176"/>
                </a:cubicBezTo>
                <a:cubicBezTo>
                  <a:pt x="7524143" y="1591738"/>
                  <a:pt x="7519038" y="1597964"/>
                  <a:pt x="7511745" y="1597964"/>
                </a:cubicBezTo>
                <a:cubicBezTo>
                  <a:pt x="7503723" y="1597964"/>
                  <a:pt x="7497889" y="1591738"/>
                  <a:pt x="7497889" y="1583176"/>
                </a:cubicBezTo>
                <a:cubicBezTo>
                  <a:pt x="7497889" y="1574614"/>
                  <a:pt x="7503723" y="1568388"/>
                  <a:pt x="7511745" y="1568388"/>
                </a:cubicBezTo>
                <a:close/>
                <a:moveTo>
                  <a:pt x="7440913" y="1568388"/>
                </a:moveTo>
                <a:cubicBezTo>
                  <a:pt x="7446747" y="1568388"/>
                  <a:pt x="7453310" y="1574614"/>
                  <a:pt x="7453310" y="1583176"/>
                </a:cubicBezTo>
                <a:cubicBezTo>
                  <a:pt x="7453310" y="1591738"/>
                  <a:pt x="7446747" y="1597964"/>
                  <a:pt x="7440913" y="1597964"/>
                </a:cubicBezTo>
                <a:cubicBezTo>
                  <a:pt x="7432891" y="1597964"/>
                  <a:pt x="7427057" y="1591738"/>
                  <a:pt x="7427057" y="1583176"/>
                </a:cubicBezTo>
                <a:cubicBezTo>
                  <a:pt x="7427057" y="1574614"/>
                  <a:pt x="7432891" y="1568388"/>
                  <a:pt x="7440913" y="1568388"/>
                </a:cubicBezTo>
                <a:close/>
                <a:moveTo>
                  <a:pt x="7370084" y="1568388"/>
                </a:moveTo>
                <a:cubicBezTo>
                  <a:pt x="7376647" y="1568388"/>
                  <a:pt x="7382481" y="1574614"/>
                  <a:pt x="7382481" y="1583176"/>
                </a:cubicBezTo>
                <a:cubicBezTo>
                  <a:pt x="7382481" y="1591738"/>
                  <a:pt x="7376647" y="1597964"/>
                  <a:pt x="7370084" y="1597964"/>
                </a:cubicBezTo>
                <a:cubicBezTo>
                  <a:pt x="7362791" y="1597964"/>
                  <a:pt x="7356228" y="1591738"/>
                  <a:pt x="7356228" y="1583176"/>
                </a:cubicBezTo>
                <a:cubicBezTo>
                  <a:pt x="7356228" y="1574614"/>
                  <a:pt x="7362791" y="1568388"/>
                  <a:pt x="7370084" y="1568388"/>
                </a:cubicBezTo>
                <a:close/>
                <a:moveTo>
                  <a:pt x="7294422" y="1568388"/>
                </a:moveTo>
                <a:cubicBezTo>
                  <a:pt x="7302444" y="1568388"/>
                  <a:pt x="7308278" y="1574614"/>
                  <a:pt x="7308278" y="1583176"/>
                </a:cubicBezTo>
                <a:cubicBezTo>
                  <a:pt x="7308278" y="1591738"/>
                  <a:pt x="7302444" y="1597964"/>
                  <a:pt x="7294422" y="1597964"/>
                </a:cubicBezTo>
                <a:cubicBezTo>
                  <a:pt x="7288588" y="1597964"/>
                  <a:pt x="7282025" y="1591738"/>
                  <a:pt x="7282025" y="1583176"/>
                </a:cubicBezTo>
                <a:cubicBezTo>
                  <a:pt x="7282025" y="1574614"/>
                  <a:pt x="7288588" y="1568388"/>
                  <a:pt x="7294422" y="1568388"/>
                </a:cubicBezTo>
                <a:close/>
                <a:moveTo>
                  <a:pt x="7223591" y="1568388"/>
                </a:moveTo>
                <a:cubicBezTo>
                  <a:pt x="7231613" y="1568388"/>
                  <a:pt x="7237447" y="1574614"/>
                  <a:pt x="7237447" y="1583176"/>
                </a:cubicBezTo>
                <a:cubicBezTo>
                  <a:pt x="7237447" y="1591738"/>
                  <a:pt x="7231613" y="1597964"/>
                  <a:pt x="7223591" y="1597964"/>
                </a:cubicBezTo>
                <a:cubicBezTo>
                  <a:pt x="7217757" y="1597964"/>
                  <a:pt x="7211194" y="1591738"/>
                  <a:pt x="7211194" y="1583176"/>
                </a:cubicBezTo>
                <a:cubicBezTo>
                  <a:pt x="7211194" y="1574614"/>
                  <a:pt x="7217757" y="1568388"/>
                  <a:pt x="7223591" y="1568388"/>
                </a:cubicBezTo>
                <a:close/>
                <a:moveTo>
                  <a:pt x="7152761" y="1568388"/>
                </a:moveTo>
                <a:cubicBezTo>
                  <a:pt x="7160783" y="1568388"/>
                  <a:pt x="7166617" y="1572763"/>
                  <a:pt x="7166617" y="1580785"/>
                </a:cubicBezTo>
                <a:cubicBezTo>
                  <a:pt x="7166617" y="1588807"/>
                  <a:pt x="7160783" y="1594641"/>
                  <a:pt x="7152761" y="1594641"/>
                </a:cubicBezTo>
                <a:cubicBezTo>
                  <a:pt x="7144739" y="1594641"/>
                  <a:pt x="7140364" y="1588807"/>
                  <a:pt x="7140364" y="1580785"/>
                </a:cubicBezTo>
                <a:cubicBezTo>
                  <a:pt x="7140364" y="1572763"/>
                  <a:pt x="7144739" y="1568388"/>
                  <a:pt x="7152761" y="1568388"/>
                </a:cubicBezTo>
                <a:close/>
                <a:moveTo>
                  <a:pt x="7084322" y="1568388"/>
                </a:moveTo>
                <a:cubicBezTo>
                  <a:pt x="7092106" y="1568388"/>
                  <a:pt x="7099111" y="1572763"/>
                  <a:pt x="7099111" y="1580785"/>
                </a:cubicBezTo>
                <a:cubicBezTo>
                  <a:pt x="7099111" y="1588807"/>
                  <a:pt x="7092106" y="1594641"/>
                  <a:pt x="7084322" y="1594641"/>
                </a:cubicBezTo>
                <a:cubicBezTo>
                  <a:pt x="7075760" y="1594641"/>
                  <a:pt x="7069533" y="1588807"/>
                  <a:pt x="7069533" y="1580785"/>
                </a:cubicBezTo>
                <a:cubicBezTo>
                  <a:pt x="7069533" y="1572763"/>
                  <a:pt x="7075760" y="1568388"/>
                  <a:pt x="7084322" y="1568388"/>
                </a:cubicBezTo>
                <a:close/>
                <a:moveTo>
                  <a:pt x="7440913" y="1494185"/>
                </a:moveTo>
                <a:cubicBezTo>
                  <a:pt x="7446747" y="1494185"/>
                  <a:pt x="7453310" y="1500411"/>
                  <a:pt x="7453310" y="1508973"/>
                </a:cubicBezTo>
                <a:cubicBezTo>
                  <a:pt x="7453310" y="1516756"/>
                  <a:pt x="7446747" y="1523761"/>
                  <a:pt x="7440913" y="1523761"/>
                </a:cubicBezTo>
                <a:cubicBezTo>
                  <a:pt x="7432891" y="1523761"/>
                  <a:pt x="7427057" y="1516756"/>
                  <a:pt x="7427057" y="1508973"/>
                </a:cubicBezTo>
                <a:cubicBezTo>
                  <a:pt x="7427057" y="1500411"/>
                  <a:pt x="7432891" y="1494185"/>
                  <a:pt x="7440913" y="1494185"/>
                </a:cubicBezTo>
                <a:close/>
                <a:moveTo>
                  <a:pt x="7370084" y="1494185"/>
                </a:moveTo>
                <a:cubicBezTo>
                  <a:pt x="7376647" y="1494185"/>
                  <a:pt x="7382481" y="1500411"/>
                  <a:pt x="7382481" y="1508973"/>
                </a:cubicBezTo>
                <a:cubicBezTo>
                  <a:pt x="7382481" y="1516756"/>
                  <a:pt x="7376647" y="1523761"/>
                  <a:pt x="7370084" y="1523761"/>
                </a:cubicBezTo>
                <a:cubicBezTo>
                  <a:pt x="7362791" y="1523761"/>
                  <a:pt x="7356228" y="1516756"/>
                  <a:pt x="7356228" y="1508973"/>
                </a:cubicBezTo>
                <a:cubicBezTo>
                  <a:pt x="7356228" y="1500411"/>
                  <a:pt x="7362791" y="1494185"/>
                  <a:pt x="7370084" y="1494185"/>
                </a:cubicBezTo>
                <a:close/>
                <a:moveTo>
                  <a:pt x="7294422" y="1494185"/>
                </a:moveTo>
                <a:cubicBezTo>
                  <a:pt x="7302444" y="1494185"/>
                  <a:pt x="7308278" y="1500411"/>
                  <a:pt x="7308278" y="1508973"/>
                </a:cubicBezTo>
                <a:cubicBezTo>
                  <a:pt x="7308278" y="1516756"/>
                  <a:pt x="7302444" y="1523761"/>
                  <a:pt x="7294422" y="1523761"/>
                </a:cubicBezTo>
                <a:cubicBezTo>
                  <a:pt x="7288588" y="1523761"/>
                  <a:pt x="7282025" y="1516756"/>
                  <a:pt x="7282025" y="1508973"/>
                </a:cubicBezTo>
                <a:cubicBezTo>
                  <a:pt x="7282025" y="1500411"/>
                  <a:pt x="7288588" y="1494185"/>
                  <a:pt x="7294422" y="1494185"/>
                </a:cubicBezTo>
                <a:close/>
                <a:moveTo>
                  <a:pt x="7223591" y="1494185"/>
                </a:moveTo>
                <a:cubicBezTo>
                  <a:pt x="7231613" y="1494185"/>
                  <a:pt x="7237447" y="1500411"/>
                  <a:pt x="7237447" y="1508973"/>
                </a:cubicBezTo>
                <a:cubicBezTo>
                  <a:pt x="7237447" y="1516756"/>
                  <a:pt x="7231613" y="1523761"/>
                  <a:pt x="7223591" y="1523761"/>
                </a:cubicBezTo>
                <a:cubicBezTo>
                  <a:pt x="7217757" y="1523761"/>
                  <a:pt x="7211194" y="1516756"/>
                  <a:pt x="7211194" y="1508973"/>
                </a:cubicBezTo>
                <a:cubicBezTo>
                  <a:pt x="7211194" y="1500411"/>
                  <a:pt x="7217757" y="1494185"/>
                  <a:pt x="7223591" y="1494185"/>
                </a:cubicBezTo>
                <a:close/>
                <a:moveTo>
                  <a:pt x="7152761" y="1494185"/>
                </a:moveTo>
                <a:cubicBezTo>
                  <a:pt x="7160783" y="1494185"/>
                  <a:pt x="7166617" y="1500411"/>
                  <a:pt x="7166617" y="1508973"/>
                </a:cubicBezTo>
                <a:cubicBezTo>
                  <a:pt x="7166617" y="1516756"/>
                  <a:pt x="7160783" y="1523761"/>
                  <a:pt x="7152761" y="1523761"/>
                </a:cubicBezTo>
                <a:cubicBezTo>
                  <a:pt x="7144739" y="1523761"/>
                  <a:pt x="7140364" y="1516756"/>
                  <a:pt x="7140364" y="1508973"/>
                </a:cubicBezTo>
                <a:cubicBezTo>
                  <a:pt x="7140364" y="1500411"/>
                  <a:pt x="7144739" y="1494185"/>
                  <a:pt x="7152761" y="1494185"/>
                </a:cubicBezTo>
                <a:close/>
                <a:moveTo>
                  <a:pt x="7084322" y="1494185"/>
                </a:moveTo>
                <a:cubicBezTo>
                  <a:pt x="7092106" y="1494185"/>
                  <a:pt x="7099111" y="1500411"/>
                  <a:pt x="7099111" y="1508973"/>
                </a:cubicBezTo>
                <a:cubicBezTo>
                  <a:pt x="7099111" y="1516756"/>
                  <a:pt x="7092106" y="1523761"/>
                  <a:pt x="7084322" y="1523761"/>
                </a:cubicBezTo>
                <a:cubicBezTo>
                  <a:pt x="7075760" y="1523761"/>
                  <a:pt x="7069533" y="1516756"/>
                  <a:pt x="7069533" y="1508973"/>
                </a:cubicBezTo>
                <a:cubicBezTo>
                  <a:pt x="7069533" y="1500411"/>
                  <a:pt x="7075760" y="1494185"/>
                  <a:pt x="7084322" y="1494185"/>
                </a:cubicBezTo>
                <a:close/>
                <a:moveTo>
                  <a:pt x="7013492" y="1494185"/>
                </a:moveTo>
                <a:cubicBezTo>
                  <a:pt x="7021275" y="1494185"/>
                  <a:pt x="7028280" y="1500411"/>
                  <a:pt x="7028280" y="1508973"/>
                </a:cubicBezTo>
                <a:cubicBezTo>
                  <a:pt x="7028280" y="1516756"/>
                  <a:pt x="7021275" y="1523761"/>
                  <a:pt x="7013492" y="1523761"/>
                </a:cubicBezTo>
                <a:cubicBezTo>
                  <a:pt x="7004930" y="1523761"/>
                  <a:pt x="6998704" y="1516756"/>
                  <a:pt x="6998704" y="1508973"/>
                </a:cubicBezTo>
                <a:cubicBezTo>
                  <a:pt x="6998704" y="1500411"/>
                  <a:pt x="7004930" y="1494185"/>
                  <a:pt x="7013492" y="1494185"/>
                </a:cubicBezTo>
                <a:close/>
                <a:moveTo>
                  <a:pt x="6939085" y="1494185"/>
                </a:moveTo>
                <a:cubicBezTo>
                  <a:pt x="6946378" y="1494185"/>
                  <a:pt x="6950753" y="1500411"/>
                  <a:pt x="6950753" y="1508973"/>
                </a:cubicBezTo>
                <a:cubicBezTo>
                  <a:pt x="6950753" y="1516756"/>
                  <a:pt x="6946378" y="1523761"/>
                  <a:pt x="6939085" y="1523761"/>
                </a:cubicBezTo>
                <a:cubicBezTo>
                  <a:pt x="6931063" y="1523761"/>
                  <a:pt x="6924500" y="1516756"/>
                  <a:pt x="6924500" y="1508973"/>
                </a:cubicBezTo>
                <a:cubicBezTo>
                  <a:pt x="6924500" y="1500411"/>
                  <a:pt x="6931063" y="1494185"/>
                  <a:pt x="6939085" y="1494185"/>
                </a:cubicBezTo>
                <a:close/>
                <a:moveTo>
                  <a:pt x="83229" y="1426727"/>
                </a:moveTo>
                <a:cubicBezTo>
                  <a:pt x="90521" y="1426727"/>
                  <a:pt x="97085" y="1431102"/>
                  <a:pt x="97085" y="1439124"/>
                </a:cubicBezTo>
                <a:cubicBezTo>
                  <a:pt x="97085" y="1446417"/>
                  <a:pt x="90521" y="1452980"/>
                  <a:pt x="83229" y="1452980"/>
                </a:cubicBezTo>
                <a:cubicBezTo>
                  <a:pt x="76665" y="1452980"/>
                  <a:pt x="70831" y="1446417"/>
                  <a:pt x="70831" y="1439124"/>
                </a:cubicBezTo>
                <a:cubicBezTo>
                  <a:pt x="70831" y="1432561"/>
                  <a:pt x="76665" y="1426727"/>
                  <a:pt x="83229" y="1426727"/>
                </a:cubicBezTo>
                <a:close/>
                <a:moveTo>
                  <a:pt x="11993" y="1426727"/>
                </a:moveTo>
                <a:cubicBezTo>
                  <a:pt x="20237" y="1426727"/>
                  <a:pt x="26234" y="1432561"/>
                  <a:pt x="26234" y="1439124"/>
                </a:cubicBezTo>
                <a:cubicBezTo>
                  <a:pt x="26234" y="1446417"/>
                  <a:pt x="20237" y="1452980"/>
                  <a:pt x="11993" y="1452980"/>
                </a:cubicBezTo>
                <a:cubicBezTo>
                  <a:pt x="5996" y="1452980"/>
                  <a:pt x="0" y="1446417"/>
                  <a:pt x="0" y="1439124"/>
                </a:cubicBezTo>
                <a:cubicBezTo>
                  <a:pt x="0" y="1432561"/>
                  <a:pt x="5996" y="1426727"/>
                  <a:pt x="11993" y="1426727"/>
                </a:cubicBezTo>
                <a:close/>
                <a:moveTo>
                  <a:pt x="7370084" y="1423353"/>
                </a:moveTo>
                <a:cubicBezTo>
                  <a:pt x="7376647" y="1423353"/>
                  <a:pt x="7382481" y="1429580"/>
                  <a:pt x="7382481" y="1438142"/>
                </a:cubicBezTo>
                <a:cubicBezTo>
                  <a:pt x="7382481" y="1445926"/>
                  <a:pt x="7376647" y="1452931"/>
                  <a:pt x="7370084" y="1452931"/>
                </a:cubicBezTo>
                <a:cubicBezTo>
                  <a:pt x="7362791" y="1452931"/>
                  <a:pt x="7356228" y="1445926"/>
                  <a:pt x="7356228" y="1438142"/>
                </a:cubicBezTo>
                <a:cubicBezTo>
                  <a:pt x="7356228" y="1429580"/>
                  <a:pt x="7362791" y="1423353"/>
                  <a:pt x="7370084" y="1423353"/>
                </a:cubicBezTo>
                <a:close/>
                <a:moveTo>
                  <a:pt x="7294422" y="1423353"/>
                </a:moveTo>
                <a:cubicBezTo>
                  <a:pt x="7302444" y="1423353"/>
                  <a:pt x="7308278" y="1429580"/>
                  <a:pt x="7308278" y="1438142"/>
                </a:cubicBezTo>
                <a:cubicBezTo>
                  <a:pt x="7308278" y="1445926"/>
                  <a:pt x="7302444" y="1452931"/>
                  <a:pt x="7294422" y="1452931"/>
                </a:cubicBezTo>
                <a:cubicBezTo>
                  <a:pt x="7288588" y="1452931"/>
                  <a:pt x="7282025" y="1445926"/>
                  <a:pt x="7282025" y="1438142"/>
                </a:cubicBezTo>
                <a:cubicBezTo>
                  <a:pt x="7282025" y="1429580"/>
                  <a:pt x="7288588" y="1423353"/>
                  <a:pt x="7294422" y="1423353"/>
                </a:cubicBezTo>
                <a:close/>
                <a:moveTo>
                  <a:pt x="7223591" y="1423353"/>
                </a:moveTo>
                <a:cubicBezTo>
                  <a:pt x="7231613" y="1423353"/>
                  <a:pt x="7237447" y="1429580"/>
                  <a:pt x="7237447" y="1438142"/>
                </a:cubicBezTo>
                <a:cubicBezTo>
                  <a:pt x="7237447" y="1445926"/>
                  <a:pt x="7231613" y="1452931"/>
                  <a:pt x="7223591" y="1452931"/>
                </a:cubicBezTo>
                <a:cubicBezTo>
                  <a:pt x="7217757" y="1452931"/>
                  <a:pt x="7211194" y="1445926"/>
                  <a:pt x="7211194" y="1438142"/>
                </a:cubicBezTo>
                <a:cubicBezTo>
                  <a:pt x="7211194" y="1429580"/>
                  <a:pt x="7215569" y="1423353"/>
                  <a:pt x="7223591" y="1423353"/>
                </a:cubicBezTo>
                <a:close/>
                <a:moveTo>
                  <a:pt x="7155152" y="1423353"/>
                </a:moveTo>
                <a:cubicBezTo>
                  <a:pt x="7163714" y="1423353"/>
                  <a:pt x="7169940" y="1429580"/>
                  <a:pt x="7169940" y="1438142"/>
                </a:cubicBezTo>
                <a:cubicBezTo>
                  <a:pt x="7169940" y="1445926"/>
                  <a:pt x="7163714" y="1452931"/>
                  <a:pt x="7155152" y="1452931"/>
                </a:cubicBezTo>
                <a:cubicBezTo>
                  <a:pt x="7146590" y="1452931"/>
                  <a:pt x="7141920" y="1445926"/>
                  <a:pt x="7141920" y="1438142"/>
                </a:cubicBezTo>
                <a:cubicBezTo>
                  <a:pt x="7140364" y="1429580"/>
                  <a:pt x="7146590" y="1423353"/>
                  <a:pt x="7155152" y="1423353"/>
                </a:cubicBezTo>
                <a:close/>
                <a:moveTo>
                  <a:pt x="7084322" y="1423353"/>
                </a:moveTo>
                <a:cubicBezTo>
                  <a:pt x="7092106" y="1423353"/>
                  <a:pt x="7099111" y="1429580"/>
                  <a:pt x="7099111" y="1438142"/>
                </a:cubicBezTo>
                <a:cubicBezTo>
                  <a:pt x="7099111" y="1445926"/>
                  <a:pt x="7092106" y="1452931"/>
                  <a:pt x="7084322" y="1452931"/>
                </a:cubicBezTo>
                <a:cubicBezTo>
                  <a:pt x="7075760" y="1452931"/>
                  <a:pt x="7069533" y="1445926"/>
                  <a:pt x="7069533" y="1438142"/>
                </a:cubicBezTo>
                <a:cubicBezTo>
                  <a:pt x="7069533" y="1429580"/>
                  <a:pt x="7075760" y="1423353"/>
                  <a:pt x="7084322" y="1423353"/>
                </a:cubicBezTo>
                <a:close/>
                <a:moveTo>
                  <a:pt x="7013492" y="1423353"/>
                </a:moveTo>
                <a:cubicBezTo>
                  <a:pt x="7021275" y="1423353"/>
                  <a:pt x="7028280" y="1429580"/>
                  <a:pt x="7028280" y="1438142"/>
                </a:cubicBezTo>
                <a:cubicBezTo>
                  <a:pt x="7028280" y="1445926"/>
                  <a:pt x="7021275" y="1452931"/>
                  <a:pt x="7013492" y="1452931"/>
                </a:cubicBezTo>
                <a:cubicBezTo>
                  <a:pt x="7004930" y="1452931"/>
                  <a:pt x="6998704" y="1445926"/>
                  <a:pt x="6998704" y="1438142"/>
                </a:cubicBezTo>
                <a:cubicBezTo>
                  <a:pt x="6998704" y="1429580"/>
                  <a:pt x="7004930" y="1423353"/>
                  <a:pt x="7013492" y="1423353"/>
                </a:cubicBezTo>
                <a:close/>
                <a:moveTo>
                  <a:pt x="6939085" y="1423353"/>
                </a:moveTo>
                <a:cubicBezTo>
                  <a:pt x="6946378" y="1423353"/>
                  <a:pt x="6950753" y="1429580"/>
                  <a:pt x="6950753" y="1438142"/>
                </a:cubicBezTo>
                <a:cubicBezTo>
                  <a:pt x="6950753" y="1445926"/>
                  <a:pt x="6946378" y="1452931"/>
                  <a:pt x="6939085" y="1452931"/>
                </a:cubicBezTo>
                <a:cubicBezTo>
                  <a:pt x="6931063" y="1452931"/>
                  <a:pt x="6924500" y="1445926"/>
                  <a:pt x="6924500" y="1438142"/>
                </a:cubicBezTo>
                <a:cubicBezTo>
                  <a:pt x="6924500" y="1429580"/>
                  <a:pt x="6931063" y="1423353"/>
                  <a:pt x="6939085" y="1423353"/>
                </a:cubicBezTo>
                <a:close/>
                <a:moveTo>
                  <a:pt x="6867525" y="1423353"/>
                </a:moveTo>
                <a:cubicBezTo>
                  <a:pt x="6874088" y="1423353"/>
                  <a:pt x="6879922" y="1429580"/>
                  <a:pt x="6879922" y="1438142"/>
                </a:cubicBezTo>
                <a:cubicBezTo>
                  <a:pt x="6879922" y="1445926"/>
                  <a:pt x="6874088" y="1452931"/>
                  <a:pt x="6867525" y="1452931"/>
                </a:cubicBezTo>
                <a:cubicBezTo>
                  <a:pt x="6860232" y="1452931"/>
                  <a:pt x="6853669" y="1445926"/>
                  <a:pt x="6853669" y="1438142"/>
                </a:cubicBezTo>
                <a:cubicBezTo>
                  <a:pt x="6853669" y="1429580"/>
                  <a:pt x="6860232" y="1423353"/>
                  <a:pt x="6867525" y="1423353"/>
                </a:cubicBezTo>
                <a:close/>
                <a:moveTo>
                  <a:pt x="6796696" y="1423353"/>
                </a:moveTo>
                <a:cubicBezTo>
                  <a:pt x="6803259" y="1423353"/>
                  <a:pt x="6809093" y="1429580"/>
                  <a:pt x="6809093" y="1438142"/>
                </a:cubicBezTo>
                <a:cubicBezTo>
                  <a:pt x="6809093" y="1445926"/>
                  <a:pt x="6803259" y="1452931"/>
                  <a:pt x="6796696" y="1452931"/>
                </a:cubicBezTo>
                <a:cubicBezTo>
                  <a:pt x="6789403" y="1452931"/>
                  <a:pt x="6782840" y="1445926"/>
                  <a:pt x="6782840" y="1438142"/>
                </a:cubicBezTo>
                <a:cubicBezTo>
                  <a:pt x="6782840" y="1429580"/>
                  <a:pt x="6789403" y="1423353"/>
                  <a:pt x="6796696" y="1423353"/>
                </a:cubicBezTo>
                <a:close/>
                <a:moveTo>
                  <a:pt x="155518" y="1355896"/>
                </a:moveTo>
                <a:cubicBezTo>
                  <a:pt x="161352" y="1355896"/>
                  <a:pt x="167916" y="1360271"/>
                  <a:pt x="167916" y="1368293"/>
                </a:cubicBezTo>
                <a:cubicBezTo>
                  <a:pt x="167916" y="1375586"/>
                  <a:pt x="161352" y="1382149"/>
                  <a:pt x="155518" y="1382149"/>
                </a:cubicBezTo>
                <a:cubicBezTo>
                  <a:pt x="147496" y="1382149"/>
                  <a:pt x="141662" y="1375586"/>
                  <a:pt x="141662" y="1368293"/>
                </a:cubicBezTo>
                <a:cubicBezTo>
                  <a:pt x="141662" y="1360271"/>
                  <a:pt x="147496" y="1355896"/>
                  <a:pt x="155518" y="1355896"/>
                </a:cubicBezTo>
                <a:close/>
                <a:moveTo>
                  <a:pt x="83230" y="1355896"/>
                </a:moveTo>
                <a:cubicBezTo>
                  <a:pt x="90523" y="1355896"/>
                  <a:pt x="97086" y="1360271"/>
                  <a:pt x="97086" y="1368293"/>
                </a:cubicBezTo>
                <a:cubicBezTo>
                  <a:pt x="97086" y="1375586"/>
                  <a:pt x="90523" y="1382149"/>
                  <a:pt x="83230" y="1382149"/>
                </a:cubicBezTo>
                <a:cubicBezTo>
                  <a:pt x="76667" y="1382149"/>
                  <a:pt x="70832" y="1375586"/>
                  <a:pt x="70832" y="1368293"/>
                </a:cubicBezTo>
                <a:cubicBezTo>
                  <a:pt x="70832" y="1360271"/>
                  <a:pt x="76667" y="1355896"/>
                  <a:pt x="83230" y="1355896"/>
                </a:cubicBezTo>
                <a:close/>
                <a:moveTo>
                  <a:pt x="11994" y="1355896"/>
                </a:moveTo>
                <a:cubicBezTo>
                  <a:pt x="20239" y="1355896"/>
                  <a:pt x="26235" y="1360271"/>
                  <a:pt x="26235" y="1368293"/>
                </a:cubicBezTo>
                <a:cubicBezTo>
                  <a:pt x="26235" y="1375586"/>
                  <a:pt x="20239" y="1382149"/>
                  <a:pt x="11994" y="1382149"/>
                </a:cubicBezTo>
                <a:cubicBezTo>
                  <a:pt x="5998" y="1382149"/>
                  <a:pt x="2" y="1375586"/>
                  <a:pt x="2" y="1368293"/>
                </a:cubicBezTo>
                <a:cubicBezTo>
                  <a:pt x="2" y="1360271"/>
                  <a:pt x="5998" y="1355896"/>
                  <a:pt x="11994" y="1355896"/>
                </a:cubicBezTo>
                <a:close/>
                <a:moveTo>
                  <a:pt x="7294422" y="1352524"/>
                </a:moveTo>
                <a:cubicBezTo>
                  <a:pt x="7302444" y="1352524"/>
                  <a:pt x="7308278" y="1359087"/>
                  <a:pt x="7308278" y="1367109"/>
                </a:cubicBezTo>
                <a:cubicBezTo>
                  <a:pt x="7308278" y="1374402"/>
                  <a:pt x="7302444" y="1378777"/>
                  <a:pt x="7294422" y="1378777"/>
                </a:cubicBezTo>
                <a:cubicBezTo>
                  <a:pt x="7288588" y="1378777"/>
                  <a:pt x="7282025" y="1374402"/>
                  <a:pt x="7282025" y="1367109"/>
                </a:cubicBezTo>
                <a:cubicBezTo>
                  <a:pt x="7282025" y="1359087"/>
                  <a:pt x="7288588" y="1352524"/>
                  <a:pt x="7294422" y="1352524"/>
                </a:cubicBezTo>
                <a:close/>
                <a:moveTo>
                  <a:pt x="7223591" y="1352524"/>
                </a:moveTo>
                <a:cubicBezTo>
                  <a:pt x="7231613" y="1352524"/>
                  <a:pt x="7237447" y="1359087"/>
                  <a:pt x="7237447" y="1367109"/>
                </a:cubicBezTo>
                <a:cubicBezTo>
                  <a:pt x="7237447" y="1374402"/>
                  <a:pt x="7231613" y="1378777"/>
                  <a:pt x="7223591" y="1378777"/>
                </a:cubicBezTo>
                <a:cubicBezTo>
                  <a:pt x="7215569" y="1378777"/>
                  <a:pt x="7211194" y="1374402"/>
                  <a:pt x="7211194" y="1367109"/>
                </a:cubicBezTo>
                <a:cubicBezTo>
                  <a:pt x="7211194" y="1359087"/>
                  <a:pt x="7215569" y="1352524"/>
                  <a:pt x="7223591" y="1352524"/>
                </a:cubicBezTo>
                <a:close/>
                <a:moveTo>
                  <a:pt x="7155152" y="1352524"/>
                </a:moveTo>
                <a:cubicBezTo>
                  <a:pt x="7163714" y="1352524"/>
                  <a:pt x="7169940" y="1359087"/>
                  <a:pt x="7169940" y="1367109"/>
                </a:cubicBezTo>
                <a:cubicBezTo>
                  <a:pt x="7169940" y="1374402"/>
                  <a:pt x="7163714" y="1378777"/>
                  <a:pt x="7155152" y="1378777"/>
                </a:cubicBezTo>
                <a:cubicBezTo>
                  <a:pt x="7146590" y="1378777"/>
                  <a:pt x="7140364" y="1374402"/>
                  <a:pt x="7140364" y="1367109"/>
                </a:cubicBezTo>
                <a:cubicBezTo>
                  <a:pt x="7140364" y="1359087"/>
                  <a:pt x="7146590" y="1352524"/>
                  <a:pt x="7155152" y="1352524"/>
                </a:cubicBezTo>
                <a:close/>
                <a:moveTo>
                  <a:pt x="7084322" y="1352524"/>
                </a:moveTo>
                <a:cubicBezTo>
                  <a:pt x="7092106" y="1352524"/>
                  <a:pt x="7099111" y="1359087"/>
                  <a:pt x="7099111" y="1367109"/>
                </a:cubicBezTo>
                <a:cubicBezTo>
                  <a:pt x="7099111" y="1374402"/>
                  <a:pt x="7092106" y="1378777"/>
                  <a:pt x="7084322" y="1378777"/>
                </a:cubicBezTo>
                <a:cubicBezTo>
                  <a:pt x="7075760" y="1378777"/>
                  <a:pt x="7069533" y="1374402"/>
                  <a:pt x="7069533" y="1367109"/>
                </a:cubicBezTo>
                <a:cubicBezTo>
                  <a:pt x="7069533" y="1359087"/>
                  <a:pt x="7075760" y="1352524"/>
                  <a:pt x="7084322" y="1352524"/>
                </a:cubicBezTo>
                <a:close/>
                <a:moveTo>
                  <a:pt x="7013492" y="1352524"/>
                </a:moveTo>
                <a:cubicBezTo>
                  <a:pt x="7021275" y="1352524"/>
                  <a:pt x="7028280" y="1359087"/>
                  <a:pt x="7028280" y="1367109"/>
                </a:cubicBezTo>
                <a:cubicBezTo>
                  <a:pt x="7028280" y="1374402"/>
                  <a:pt x="7021275" y="1378777"/>
                  <a:pt x="7013492" y="1378777"/>
                </a:cubicBezTo>
                <a:cubicBezTo>
                  <a:pt x="7004930" y="1378777"/>
                  <a:pt x="6998704" y="1374402"/>
                  <a:pt x="6998704" y="1367109"/>
                </a:cubicBezTo>
                <a:cubicBezTo>
                  <a:pt x="6998704" y="1359087"/>
                  <a:pt x="7004930" y="1352524"/>
                  <a:pt x="7013492" y="1352524"/>
                </a:cubicBezTo>
                <a:close/>
                <a:moveTo>
                  <a:pt x="6939085" y="1352524"/>
                </a:moveTo>
                <a:cubicBezTo>
                  <a:pt x="6946378" y="1352524"/>
                  <a:pt x="6950753" y="1359354"/>
                  <a:pt x="6950753" y="1367701"/>
                </a:cubicBezTo>
                <a:cubicBezTo>
                  <a:pt x="6950753" y="1375290"/>
                  <a:pt x="6946378" y="1382120"/>
                  <a:pt x="6939085" y="1382120"/>
                </a:cubicBezTo>
                <a:cubicBezTo>
                  <a:pt x="6931063" y="1382120"/>
                  <a:pt x="6924500" y="1375290"/>
                  <a:pt x="6924500" y="1367701"/>
                </a:cubicBezTo>
                <a:cubicBezTo>
                  <a:pt x="6924500" y="1359354"/>
                  <a:pt x="6931063" y="1352524"/>
                  <a:pt x="6939085" y="1352524"/>
                </a:cubicBezTo>
                <a:close/>
                <a:moveTo>
                  <a:pt x="6867525" y="1352524"/>
                </a:moveTo>
                <a:cubicBezTo>
                  <a:pt x="6874088" y="1352524"/>
                  <a:pt x="6879922" y="1359354"/>
                  <a:pt x="6879922" y="1367701"/>
                </a:cubicBezTo>
                <a:cubicBezTo>
                  <a:pt x="6879922" y="1375290"/>
                  <a:pt x="6874088" y="1382120"/>
                  <a:pt x="6867525" y="1382120"/>
                </a:cubicBezTo>
                <a:cubicBezTo>
                  <a:pt x="6860232" y="1382120"/>
                  <a:pt x="6853669" y="1375290"/>
                  <a:pt x="6853669" y="1367701"/>
                </a:cubicBezTo>
                <a:cubicBezTo>
                  <a:pt x="6853669" y="1359354"/>
                  <a:pt x="6860232" y="1352524"/>
                  <a:pt x="6867525" y="1352524"/>
                </a:cubicBezTo>
                <a:close/>
                <a:moveTo>
                  <a:pt x="6796696" y="1352524"/>
                </a:moveTo>
                <a:cubicBezTo>
                  <a:pt x="6803259" y="1352524"/>
                  <a:pt x="6809093" y="1359354"/>
                  <a:pt x="6809093" y="1367701"/>
                </a:cubicBezTo>
                <a:cubicBezTo>
                  <a:pt x="6809093" y="1375290"/>
                  <a:pt x="6803259" y="1382120"/>
                  <a:pt x="6796696" y="1382120"/>
                </a:cubicBezTo>
                <a:cubicBezTo>
                  <a:pt x="6789403" y="1382120"/>
                  <a:pt x="6782840" y="1375290"/>
                  <a:pt x="6782840" y="1367701"/>
                </a:cubicBezTo>
                <a:cubicBezTo>
                  <a:pt x="6782840" y="1359354"/>
                  <a:pt x="6789403" y="1352524"/>
                  <a:pt x="6796696" y="1352524"/>
                </a:cubicBezTo>
                <a:close/>
                <a:moveTo>
                  <a:pt x="6724405" y="1352524"/>
                </a:moveTo>
                <a:cubicBezTo>
                  <a:pt x="6732427" y="1352524"/>
                  <a:pt x="6738261" y="1359354"/>
                  <a:pt x="6738261" y="1367701"/>
                </a:cubicBezTo>
                <a:cubicBezTo>
                  <a:pt x="6738261" y="1375290"/>
                  <a:pt x="6732427" y="1382120"/>
                  <a:pt x="6724405" y="1382120"/>
                </a:cubicBezTo>
                <a:cubicBezTo>
                  <a:pt x="6718571" y="1382120"/>
                  <a:pt x="6712008" y="1375290"/>
                  <a:pt x="6712008" y="1367701"/>
                </a:cubicBezTo>
                <a:cubicBezTo>
                  <a:pt x="6712008" y="1359354"/>
                  <a:pt x="6718571" y="1352524"/>
                  <a:pt x="6724405" y="1352524"/>
                </a:cubicBezTo>
                <a:close/>
                <a:moveTo>
                  <a:pt x="6653576" y="1352524"/>
                </a:moveTo>
                <a:cubicBezTo>
                  <a:pt x="6660869" y="1352524"/>
                  <a:pt x="6667432" y="1359354"/>
                  <a:pt x="6667432" y="1367701"/>
                </a:cubicBezTo>
                <a:cubicBezTo>
                  <a:pt x="6667432" y="1375290"/>
                  <a:pt x="6660869" y="1382120"/>
                  <a:pt x="6653576" y="1382120"/>
                </a:cubicBezTo>
                <a:cubicBezTo>
                  <a:pt x="6647013" y="1382120"/>
                  <a:pt x="6641179" y="1375290"/>
                  <a:pt x="6641179" y="1367701"/>
                </a:cubicBezTo>
                <a:cubicBezTo>
                  <a:pt x="6641179" y="1359354"/>
                  <a:pt x="6647013" y="1352524"/>
                  <a:pt x="6653576" y="1352524"/>
                </a:cubicBezTo>
                <a:close/>
                <a:moveTo>
                  <a:pt x="7223591" y="1281693"/>
                </a:moveTo>
                <a:cubicBezTo>
                  <a:pt x="7231613" y="1281693"/>
                  <a:pt x="7237447" y="1288256"/>
                  <a:pt x="7237447" y="1295549"/>
                </a:cubicBezTo>
                <a:cubicBezTo>
                  <a:pt x="7237447" y="1302112"/>
                  <a:pt x="7231613" y="1307946"/>
                  <a:pt x="7223591" y="1307946"/>
                </a:cubicBezTo>
                <a:cubicBezTo>
                  <a:pt x="7215569" y="1307946"/>
                  <a:pt x="7211194" y="1302112"/>
                  <a:pt x="7211194" y="1295549"/>
                </a:cubicBezTo>
                <a:cubicBezTo>
                  <a:pt x="7211194" y="1288256"/>
                  <a:pt x="7215569" y="1281693"/>
                  <a:pt x="7223591" y="1281693"/>
                </a:cubicBezTo>
                <a:close/>
                <a:moveTo>
                  <a:pt x="7155152" y="1281693"/>
                </a:moveTo>
                <a:cubicBezTo>
                  <a:pt x="7163714" y="1281693"/>
                  <a:pt x="7169940" y="1288256"/>
                  <a:pt x="7169940" y="1295549"/>
                </a:cubicBezTo>
                <a:cubicBezTo>
                  <a:pt x="7169940" y="1302112"/>
                  <a:pt x="7163714" y="1307946"/>
                  <a:pt x="7155152" y="1307946"/>
                </a:cubicBezTo>
                <a:cubicBezTo>
                  <a:pt x="7146590" y="1307946"/>
                  <a:pt x="7140364" y="1302112"/>
                  <a:pt x="7140364" y="1295549"/>
                </a:cubicBezTo>
                <a:cubicBezTo>
                  <a:pt x="7140364" y="1288256"/>
                  <a:pt x="7146590" y="1281693"/>
                  <a:pt x="7155152" y="1281693"/>
                </a:cubicBezTo>
                <a:close/>
                <a:moveTo>
                  <a:pt x="7084322" y="1281693"/>
                </a:moveTo>
                <a:cubicBezTo>
                  <a:pt x="7092106" y="1281693"/>
                  <a:pt x="7099111" y="1288256"/>
                  <a:pt x="7099111" y="1295549"/>
                </a:cubicBezTo>
                <a:cubicBezTo>
                  <a:pt x="7099111" y="1302112"/>
                  <a:pt x="7092106" y="1307946"/>
                  <a:pt x="7084322" y="1307946"/>
                </a:cubicBezTo>
                <a:cubicBezTo>
                  <a:pt x="7075760" y="1307946"/>
                  <a:pt x="7069533" y="1303571"/>
                  <a:pt x="7069533" y="1295549"/>
                </a:cubicBezTo>
                <a:cubicBezTo>
                  <a:pt x="7069533" y="1288256"/>
                  <a:pt x="7075760" y="1281693"/>
                  <a:pt x="7084322" y="1281693"/>
                </a:cubicBezTo>
                <a:close/>
                <a:moveTo>
                  <a:pt x="7013492" y="1281693"/>
                </a:moveTo>
                <a:cubicBezTo>
                  <a:pt x="7021275" y="1281693"/>
                  <a:pt x="7028280" y="1288256"/>
                  <a:pt x="7028280" y="1295549"/>
                </a:cubicBezTo>
                <a:cubicBezTo>
                  <a:pt x="7028280" y="1303571"/>
                  <a:pt x="7021275" y="1307946"/>
                  <a:pt x="7013492" y="1307946"/>
                </a:cubicBezTo>
                <a:cubicBezTo>
                  <a:pt x="7004930" y="1307946"/>
                  <a:pt x="6998704" y="1303571"/>
                  <a:pt x="6998704" y="1295549"/>
                </a:cubicBezTo>
                <a:cubicBezTo>
                  <a:pt x="6998704" y="1288256"/>
                  <a:pt x="7004930" y="1281693"/>
                  <a:pt x="7013492" y="1281693"/>
                </a:cubicBezTo>
                <a:close/>
                <a:moveTo>
                  <a:pt x="6939085" y="1281693"/>
                </a:moveTo>
                <a:cubicBezTo>
                  <a:pt x="6946378" y="1281693"/>
                  <a:pt x="6950753" y="1288256"/>
                  <a:pt x="6950753" y="1295549"/>
                </a:cubicBezTo>
                <a:cubicBezTo>
                  <a:pt x="6950753" y="1303571"/>
                  <a:pt x="6946378" y="1307946"/>
                  <a:pt x="6939085" y="1307946"/>
                </a:cubicBezTo>
                <a:cubicBezTo>
                  <a:pt x="6931063" y="1307946"/>
                  <a:pt x="6924500" y="1303571"/>
                  <a:pt x="6924500" y="1295549"/>
                </a:cubicBezTo>
                <a:cubicBezTo>
                  <a:pt x="6924500" y="1288256"/>
                  <a:pt x="6931063" y="1281693"/>
                  <a:pt x="6939085" y="1281693"/>
                </a:cubicBezTo>
                <a:close/>
                <a:moveTo>
                  <a:pt x="6867525" y="1281693"/>
                </a:moveTo>
                <a:cubicBezTo>
                  <a:pt x="6874088" y="1281693"/>
                  <a:pt x="6879922" y="1288256"/>
                  <a:pt x="6879922" y="1295549"/>
                </a:cubicBezTo>
                <a:cubicBezTo>
                  <a:pt x="6879922" y="1303571"/>
                  <a:pt x="6874088" y="1307946"/>
                  <a:pt x="6867525" y="1307946"/>
                </a:cubicBezTo>
                <a:cubicBezTo>
                  <a:pt x="6860232" y="1307946"/>
                  <a:pt x="6853669" y="1303571"/>
                  <a:pt x="6853669" y="1295549"/>
                </a:cubicBezTo>
                <a:cubicBezTo>
                  <a:pt x="6853669" y="1288256"/>
                  <a:pt x="6860232" y="1281693"/>
                  <a:pt x="6867525" y="1281693"/>
                </a:cubicBezTo>
                <a:close/>
                <a:moveTo>
                  <a:pt x="6796696" y="1281693"/>
                </a:moveTo>
                <a:cubicBezTo>
                  <a:pt x="6803259" y="1281693"/>
                  <a:pt x="6809093" y="1288256"/>
                  <a:pt x="6809093" y="1295549"/>
                </a:cubicBezTo>
                <a:cubicBezTo>
                  <a:pt x="6809093" y="1303571"/>
                  <a:pt x="6803259" y="1307946"/>
                  <a:pt x="6796696" y="1307946"/>
                </a:cubicBezTo>
                <a:cubicBezTo>
                  <a:pt x="6789403" y="1307946"/>
                  <a:pt x="6782840" y="1303571"/>
                  <a:pt x="6782840" y="1295549"/>
                </a:cubicBezTo>
                <a:cubicBezTo>
                  <a:pt x="6782840" y="1288256"/>
                  <a:pt x="6789403" y="1281693"/>
                  <a:pt x="6796696" y="1281693"/>
                </a:cubicBezTo>
                <a:close/>
                <a:moveTo>
                  <a:pt x="6724405" y="1281693"/>
                </a:moveTo>
                <a:cubicBezTo>
                  <a:pt x="6732427" y="1281693"/>
                  <a:pt x="6738261" y="1288256"/>
                  <a:pt x="6738261" y="1295549"/>
                </a:cubicBezTo>
                <a:cubicBezTo>
                  <a:pt x="6738261" y="1303571"/>
                  <a:pt x="6732427" y="1307946"/>
                  <a:pt x="6724405" y="1307946"/>
                </a:cubicBezTo>
                <a:cubicBezTo>
                  <a:pt x="6718571" y="1307946"/>
                  <a:pt x="6712008" y="1303571"/>
                  <a:pt x="6712008" y="1295549"/>
                </a:cubicBezTo>
                <a:cubicBezTo>
                  <a:pt x="6712008" y="1288256"/>
                  <a:pt x="6718571" y="1281693"/>
                  <a:pt x="6724405" y="1281693"/>
                </a:cubicBezTo>
                <a:close/>
                <a:moveTo>
                  <a:pt x="6653576" y="1281693"/>
                </a:moveTo>
                <a:cubicBezTo>
                  <a:pt x="6660869" y="1281693"/>
                  <a:pt x="6667432" y="1288256"/>
                  <a:pt x="6667432" y="1295549"/>
                </a:cubicBezTo>
                <a:cubicBezTo>
                  <a:pt x="6667432" y="1303571"/>
                  <a:pt x="6660869" y="1307946"/>
                  <a:pt x="6653576" y="1307946"/>
                </a:cubicBezTo>
                <a:cubicBezTo>
                  <a:pt x="6647013" y="1307946"/>
                  <a:pt x="6641179" y="1303571"/>
                  <a:pt x="6641179" y="1295549"/>
                </a:cubicBezTo>
                <a:cubicBezTo>
                  <a:pt x="6641179" y="1288256"/>
                  <a:pt x="6647013" y="1281693"/>
                  <a:pt x="6653576" y="1281693"/>
                </a:cubicBezTo>
                <a:close/>
                <a:moveTo>
                  <a:pt x="6582745" y="1281693"/>
                </a:moveTo>
                <a:cubicBezTo>
                  <a:pt x="6590038" y="1281693"/>
                  <a:pt x="6596601" y="1288256"/>
                  <a:pt x="6596601" y="1295549"/>
                </a:cubicBezTo>
                <a:cubicBezTo>
                  <a:pt x="6596601" y="1303571"/>
                  <a:pt x="6590038" y="1307946"/>
                  <a:pt x="6582745" y="1307946"/>
                </a:cubicBezTo>
                <a:cubicBezTo>
                  <a:pt x="6574723" y="1307946"/>
                  <a:pt x="6570348" y="1303571"/>
                  <a:pt x="6570348" y="1295549"/>
                </a:cubicBezTo>
                <a:cubicBezTo>
                  <a:pt x="6570348" y="1288256"/>
                  <a:pt x="6574723" y="1281693"/>
                  <a:pt x="6582745" y="1281693"/>
                </a:cubicBezTo>
                <a:close/>
                <a:moveTo>
                  <a:pt x="6510933" y="1281693"/>
                </a:moveTo>
                <a:cubicBezTo>
                  <a:pt x="6518717" y="1281693"/>
                  <a:pt x="6525722" y="1288256"/>
                  <a:pt x="6525722" y="1295549"/>
                </a:cubicBezTo>
                <a:cubicBezTo>
                  <a:pt x="6525722" y="1303571"/>
                  <a:pt x="6518717" y="1307946"/>
                  <a:pt x="6510933" y="1307946"/>
                </a:cubicBezTo>
                <a:cubicBezTo>
                  <a:pt x="6502371" y="1307946"/>
                  <a:pt x="6496144" y="1303571"/>
                  <a:pt x="6496144" y="1295549"/>
                </a:cubicBezTo>
                <a:cubicBezTo>
                  <a:pt x="6496144" y="1288256"/>
                  <a:pt x="6502371" y="1281693"/>
                  <a:pt x="6510933" y="1281693"/>
                </a:cubicBezTo>
                <a:close/>
                <a:moveTo>
                  <a:pt x="6440492" y="1281693"/>
                </a:moveTo>
                <a:cubicBezTo>
                  <a:pt x="6448081" y="1281693"/>
                  <a:pt x="6454911" y="1288256"/>
                  <a:pt x="6454911" y="1295549"/>
                </a:cubicBezTo>
                <a:cubicBezTo>
                  <a:pt x="6454911" y="1303571"/>
                  <a:pt x="6448081" y="1307946"/>
                  <a:pt x="6440492" y="1307946"/>
                </a:cubicBezTo>
                <a:cubicBezTo>
                  <a:pt x="6432145" y="1307946"/>
                  <a:pt x="6425315" y="1303571"/>
                  <a:pt x="6425315" y="1295549"/>
                </a:cubicBezTo>
                <a:cubicBezTo>
                  <a:pt x="6425315" y="1288256"/>
                  <a:pt x="6432145" y="1281693"/>
                  <a:pt x="6440492" y="1281693"/>
                </a:cubicBezTo>
                <a:close/>
                <a:moveTo>
                  <a:pt x="6369273" y="1281693"/>
                </a:moveTo>
                <a:cubicBezTo>
                  <a:pt x="6377835" y="1281693"/>
                  <a:pt x="6384062" y="1288698"/>
                  <a:pt x="6384062" y="1296482"/>
                </a:cubicBezTo>
                <a:cubicBezTo>
                  <a:pt x="6384062" y="1305044"/>
                  <a:pt x="6377835" y="1311271"/>
                  <a:pt x="6369273" y="1311271"/>
                </a:cubicBezTo>
                <a:cubicBezTo>
                  <a:pt x="6361489" y="1311271"/>
                  <a:pt x="6354484" y="1305044"/>
                  <a:pt x="6354484" y="1296482"/>
                </a:cubicBezTo>
                <a:cubicBezTo>
                  <a:pt x="6354484" y="1288698"/>
                  <a:pt x="6361489" y="1281693"/>
                  <a:pt x="6369273" y="1281693"/>
                </a:cubicBezTo>
                <a:close/>
                <a:moveTo>
                  <a:pt x="5799257" y="1281693"/>
                </a:moveTo>
                <a:cubicBezTo>
                  <a:pt x="5807819" y="1281693"/>
                  <a:pt x="5814045" y="1288698"/>
                  <a:pt x="5814045" y="1296482"/>
                </a:cubicBezTo>
                <a:cubicBezTo>
                  <a:pt x="5814045" y="1305044"/>
                  <a:pt x="5807819" y="1311271"/>
                  <a:pt x="5799257" y="1311271"/>
                </a:cubicBezTo>
                <a:cubicBezTo>
                  <a:pt x="5791474" y="1311271"/>
                  <a:pt x="5784469" y="1305044"/>
                  <a:pt x="5784469" y="1296482"/>
                </a:cubicBezTo>
                <a:cubicBezTo>
                  <a:pt x="5784469" y="1288698"/>
                  <a:pt x="5791474" y="1281693"/>
                  <a:pt x="5799257" y="1281693"/>
                </a:cubicBezTo>
                <a:close/>
                <a:moveTo>
                  <a:pt x="5724122" y="1281693"/>
                </a:moveTo>
                <a:cubicBezTo>
                  <a:pt x="5732144" y="1281693"/>
                  <a:pt x="5736519" y="1288698"/>
                  <a:pt x="5736519" y="1296482"/>
                </a:cubicBezTo>
                <a:cubicBezTo>
                  <a:pt x="5736519" y="1305044"/>
                  <a:pt x="5732144" y="1311271"/>
                  <a:pt x="5724122" y="1311271"/>
                </a:cubicBezTo>
                <a:cubicBezTo>
                  <a:pt x="5716100" y="1311271"/>
                  <a:pt x="5710266" y="1305044"/>
                  <a:pt x="5710266" y="1296482"/>
                </a:cubicBezTo>
                <a:cubicBezTo>
                  <a:pt x="5710266" y="1288698"/>
                  <a:pt x="5716100" y="1281693"/>
                  <a:pt x="5724122" y="1281693"/>
                </a:cubicBezTo>
                <a:close/>
                <a:moveTo>
                  <a:pt x="5653291" y="1281693"/>
                </a:moveTo>
                <a:cubicBezTo>
                  <a:pt x="5659125" y="1281693"/>
                  <a:pt x="5665688" y="1288698"/>
                  <a:pt x="5665688" y="1296482"/>
                </a:cubicBezTo>
                <a:cubicBezTo>
                  <a:pt x="5665688" y="1305044"/>
                  <a:pt x="5659125" y="1311271"/>
                  <a:pt x="5653291" y="1311271"/>
                </a:cubicBezTo>
                <a:cubicBezTo>
                  <a:pt x="5645269" y="1311271"/>
                  <a:pt x="5639435" y="1305044"/>
                  <a:pt x="5639435" y="1296482"/>
                </a:cubicBezTo>
                <a:cubicBezTo>
                  <a:pt x="5639435" y="1288698"/>
                  <a:pt x="5645269" y="1281693"/>
                  <a:pt x="5653291" y="1281693"/>
                </a:cubicBezTo>
                <a:close/>
                <a:moveTo>
                  <a:pt x="5582461" y="1281693"/>
                </a:moveTo>
                <a:cubicBezTo>
                  <a:pt x="5588295" y="1281693"/>
                  <a:pt x="5594858" y="1288698"/>
                  <a:pt x="5594858" y="1296482"/>
                </a:cubicBezTo>
                <a:cubicBezTo>
                  <a:pt x="5594858" y="1305044"/>
                  <a:pt x="5588295" y="1311271"/>
                  <a:pt x="5582461" y="1311271"/>
                </a:cubicBezTo>
                <a:cubicBezTo>
                  <a:pt x="5574439" y="1311271"/>
                  <a:pt x="5568605" y="1305044"/>
                  <a:pt x="5568605" y="1296482"/>
                </a:cubicBezTo>
                <a:cubicBezTo>
                  <a:pt x="5568605" y="1288698"/>
                  <a:pt x="5574439" y="1281693"/>
                  <a:pt x="5582461" y="1281693"/>
                </a:cubicBezTo>
                <a:close/>
                <a:moveTo>
                  <a:pt x="5510171" y="1281693"/>
                </a:moveTo>
                <a:cubicBezTo>
                  <a:pt x="5517464" y="1281693"/>
                  <a:pt x="5524027" y="1288698"/>
                  <a:pt x="5524027" y="1296482"/>
                </a:cubicBezTo>
                <a:cubicBezTo>
                  <a:pt x="5524027" y="1305044"/>
                  <a:pt x="5517464" y="1311271"/>
                  <a:pt x="5510171" y="1311271"/>
                </a:cubicBezTo>
                <a:cubicBezTo>
                  <a:pt x="5503608" y="1311271"/>
                  <a:pt x="5497774" y="1305044"/>
                  <a:pt x="5497774" y="1296482"/>
                </a:cubicBezTo>
                <a:cubicBezTo>
                  <a:pt x="5497774" y="1288698"/>
                  <a:pt x="5503608" y="1281693"/>
                  <a:pt x="5510171" y="1281693"/>
                </a:cubicBezTo>
                <a:close/>
                <a:moveTo>
                  <a:pt x="5438937" y="1281693"/>
                </a:moveTo>
                <a:cubicBezTo>
                  <a:pt x="5447182" y="1281693"/>
                  <a:pt x="5453178" y="1288698"/>
                  <a:pt x="5453178" y="1296482"/>
                </a:cubicBezTo>
                <a:cubicBezTo>
                  <a:pt x="5453178" y="1305044"/>
                  <a:pt x="5447182" y="1311271"/>
                  <a:pt x="5438937" y="1311271"/>
                </a:cubicBezTo>
                <a:cubicBezTo>
                  <a:pt x="5432941" y="1311271"/>
                  <a:pt x="5426945" y="1305044"/>
                  <a:pt x="5426945" y="1296482"/>
                </a:cubicBezTo>
                <a:cubicBezTo>
                  <a:pt x="5426945" y="1288698"/>
                  <a:pt x="5432941" y="1281693"/>
                  <a:pt x="5438937" y="1281693"/>
                </a:cubicBezTo>
                <a:close/>
                <a:moveTo>
                  <a:pt x="5368510" y="1281693"/>
                </a:moveTo>
                <a:cubicBezTo>
                  <a:pt x="5376532" y="1281693"/>
                  <a:pt x="5382366" y="1288698"/>
                  <a:pt x="5382366" y="1296482"/>
                </a:cubicBezTo>
                <a:cubicBezTo>
                  <a:pt x="5382366" y="1305044"/>
                  <a:pt x="5376532" y="1311271"/>
                  <a:pt x="5368510" y="1311271"/>
                </a:cubicBezTo>
                <a:cubicBezTo>
                  <a:pt x="5361218" y="1311271"/>
                  <a:pt x="5356113" y="1305044"/>
                  <a:pt x="5356113" y="1296482"/>
                </a:cubicBezTo>
                <a:cubicBezTo>
                  <a:pt x="5356113" y="1288698"/>
                  <a:pt x="5361218" y="1281693"/>
                  <a:pt x="5368510" y="1281693"/>
                </a:cubicBezTo>
                <a:close/>
                <a:moveTo>
                  <a:pt x="5296699" y="1281693"/>
                </a:moveTo>
                <a:cubicBezTo>
                  <a:pt x="5305261" y="1281693"/>
                  <a:pt x="5311488" y="1288698"/>
                  <a:pt x="5311488" y="1296482"/>
                </a:cubicBezTo>
                <a:cubicBezTo>
                  <a:pt x="5311488" y="1305044"/>
                  <a:pt x="5305261" y="1311271"/>
                  <a:pt x="5296699" y="1311271"/>
                </a:cubicBezTo>
                <a:cubicBezTo>
                  <a:pt x="5288915" y="1311271"/>
                  <a:pt x="5281910" y="1305044"/>
                  <a:pt x="5281910" y="1296482"/>
                </a:cubicBezTo>
                <a:cubicBezTo>
                  <a:pt x="5281910" y="1288698"/>
                  <a:pt x="5288915" y="1281693"/>
                  <a:pt x="5296699" y="1281693"/>
                </a:cubicBezTo>
                <a:close/>
                <a:moveTo>
                  <a:pt x="5225869" y="1281693"/>
                </a:moveTo>
                <a:cubicBezTo>
                  <a:pt x="5234431" y="1281693"/>
                  <a:pt x="5240657" y="1288698"/>
                  <a:pt x="5240657" y="1296482"/>
                </a:cubicBezTo>
                <a:cubicBezTo>
                  <a:pt x="5240657" y="1305044"/>
                  <a:pt x="5234431" y="1311271"/>
                  <a:pt x="5225869" y="1311271"/>
                </a:cubicBezTo>
                <a:cubicBezTo>
                  <a:pt x="5217307" y="1311271"/>
                  <a:pt x="5211081" y="1305044"/>
                  <a:pt x="5211081" y="1296482"/>
                </a:cubicBezTo>
                <a:cubicBezTo>
                  <a:pt x="5211081" y="1288698"/>
                  <a:pt x="5217307" y="1281693"/>
                  <a:pt x="5225869" y="1281693"/>
                </a:cubicBezTo>
                <a:close/>
                <a:moveTo>
                  <a:pt x="5154105" y="1281693"/>
                </a:moveTo>
                <a:cubicBezTo>
                  <a:pt x="5162127" y="1281693"/>
                  <a:pt x="5166502" y="1288698"/>
                  <a:pt x="5166502" y="1296482"/>
                </a:cubicBezTo>
                <a:cubicBezTo>
                  <a:pt x="5166502" y="1305044"/>
                  <a:pt x="5162127" y="1311271"/>
                  <a:pt x="5154105" y="1311271"/>
                </a:cubicBezTo>
                <a:cubicBezTo>
                  <a:pt x="5146083" y="1311271"/>
                  <a:pt x="5140249" y="1305044"/>
                  <a:pt x="5140249" y="1296482"/>
                </a:cubicBezTo>
                <a:cubicBezTo>
                  <a:pt x="5140249" y="1288698"/>
                  <a:pt x="5146083" y="1281693"/>
                  <a:pt x="5154105" y="1281693"/>
                </a:cubicBezTo>
                <a:close/>
                <a:moveTo>
                  <a:pt x="5083276" y="1281693"/>
                </a:moveTo>
                <a:cubicBezTo>
                  <a:pt x="5089110" y="1281693"/>
                  <a:pt x="5095673" y="1288698"/>
                  <a:pt x="5095673" y="1296482"/>
                </a:cubicBezTo>
                <a:cubicBezTo>
                  <a:pt x="5095673" y="1305044"/>
                  <a:pt x="5089110" y="1311271"/>
                  <a:pt x="5083276" y="1311271"/>
                </a:cubicBezTo>
                <a:cubicBezTo>
                  <a:pt x="5075254" y="1311271"/>
                  <a:pt x="5069420" y="1305044"/>
                  <a:pt x="5069420" y="1296482"/>
                </a:cubicBezTo>
                <a:cubicBezTo>
                  <a:pt x="5069420" y="1288698"/>
                  <a:pt x="5075254" y="1281693"/>
                  <a:pt x="5083276" y="1281693"/>
                </a:cubicBezTo>
                <a:close/>
                <a:moveTo>
                  <a:pt x="5012445" y="1281693"/>
                </a:moveTo>
                <a:cubicBezTo>
                  <a:pt x="5018279" y="1281693"/>
                  <a:pt x="5024842" y="1288698"/>
                  <a:pt x="5024842" y="1296482"/>
                </a:cubicBezTo>
                <a:cubicBezTo>
                  <a:pt x="5024842" y="1305044"/>
                  <a:pt x="5018279" y="1311271"/>
                  <a:pt x="5012445" y="1311271"/>
                </a:cubicBezTo>
                <a:cubicBezTo>
                  <a:pt x="5004423" y="1311271"/>
                  <a:pt x="4998589" y="1305044"/>
                  <a:pt x="4998589" y="1296482"/>
                </a:cubicBezTo>
                <a:cubicBezTo>
                  <a:pt x="4998589" y="1288698"/>
                  <a:pt x="5004423" y="1281693"/>
                  <a:pt x="5012445" y="1281693"/>
                </a:cubicBezTo>
                <a:close/>
                <a:moveTo>
                  <a:pt x="4940157" y="1281693"/>
                </a:moveTo>
                <a:cubicBezTo>
                  <a:pt x="4948179" y="1281693"/>
                  <a:pt x="4954013" y="1288698"/>
                  <a:pt x="4954013" y="1296482"/>
                </a:cubicBezTo>
                <a:cubicBezTo>
                  <a:pt x="4954013" y="1305044"/>
                  <a:pt x="4948179" y="1311271"/>
                  <a:pt x="4940157" y="1311271"/>
                </a:cubicBezTo>
                <a:cubicBezTo>
                  <a:pt x="4934323" y="1311271"/>
                  <a:pt x="4927760" y="1305044"/>
                  <a:pt x="4927760" y="1296482"/>
                </a:cubicBezTo>
                <a:cubicBezTo>
                  <a:pt x="4927760" y="1288698"/>
                  <a:pt x="4934323" y="1281693"/>
                  <a:pt x="4940157" y="1281693"/>
                </a:cubicBezTo>
                <a:close/>
                <a:moveTo>
                  <a:pt x="4865953" y="1281693"/>
                </a:moveTo>
                <a:cubicBezTo>
                  <a:pt x="4873975" y="1281693"/>
                  <a:pt x="4879809" y="1288698"/>
                  <a:pt x="4879809" y="1296482"/>
                </a:cubicBezTo>
                <a:cubicBezTo>
                  <a:pt x="4879809" y="1305044"/>
                  <a:pt x="4873975" y="1311271"/>
                  <a:pt x="4865953" y="1311271"/>
                </a:cubicBezTo>
                <a:cubicBezTo>
                  <a:pt x="4860119" y="1311271"/>
                  <a:pt x="4853556" y="1305044"/>
                  <a:pt x="4853556" y="1296482"/>
                </a:cubicBezTo>
                <a:cubicBezTo>
                  <a:pt x="4853556" y="1288698"/>
                  <a:pt x="4860119" y="1281693"/>
                  <a:pt x="4865953" y="1281693"/>
                </a:cubicBezTo>
                <a:close/>
                <a:moveTo>
                  <a:pt x="4795122" y="1281693"/>
                </a:moveTo>
                <a:cubicBezTo>
                  <a:pt x="4803144" y="1281693"/>
                  <a:pt x="4808978" y="1288698"/>
                  <a:pt x="4808978" y="1296482"/>
                </a:cubicBezTo>
                <a:cubicBezTo>
                  <a:pt x="4808978" y="1305044"/>
                  <a:pt x="4803144" y="1311271"/>
                  <a:pt x="4795122" y="1311271"/>
                </a:cubicBezTo>
                <a:cubicBezTo>
                  <a:pt x="4787830" y="1311271"/>
                  <a:pt x="4782725" y="1305044"/>
                  <a:pt x="4782725" y="1296482"/>
                </a:cubicBezTo>
                <a:cubicBezTo>
                  <a:pt x="4782725" y="1288698"/>
                  <a:pt x="4787830" y="1281693"/>
                  <a:pt x="4795122" y="1281693"/>
                </a:cubicBezTo>
                <a:close/>
                <a:moveTo>
                  <a:pt x="4726684" y="1281693"/>
                </a:moveTo>
                <a:cubicBezTo>
                  <a:pt x="4735246" y="1281693"/>
                  <a:pt x="4741472" y="1288698"/>
                  <a:pt x="4741472" y="1296482"/>
                </a:cubicBezTo>
                <a:cubicBezTo>
                  <a:pt x="4741472" y="1305044"/>
                  <a:pt x="4735246" y="1311271"/>
                  <a:pt x="4726684" y="1311271"/>
                </a:cubicBezTo>
                <a:cubicBezTo>
                  <a:pt x="4718122" y="1311271"/>
                  <a:pt x="4711896" y="1305044"/>
                  <a:pt x="4711896" y="1296482"/>
                </a:cubicBezTo>
                <a:cubicBezTo>
                  <a:pt x="4711896" y="1288698"/>
                  <a:pt x="4718122" y="1281693"/>
                  <a:pt x="4726684" y="1281693"/>
                </a:cubicBezTo>
                <a:close/>
                <a:moveTo>
                  <a:pt x="4655853" y="1281693"/>
                </a:moveTo>
                <a:cubicBezTo>
                  <a:pt x="4663637" y="1281693"/>
                  <a:pt x="4670642" y="1286798"/>
                  <a:pt x="4670642" y="1294090"/>
                </a:cubicBezTo>
                <a:cubicBezTo>
                  <a:pt x="4670642" y="1302112"/>
                  <a:pt x="4663637" y="1307946"/>
                  <a:pt x="4655853" y="1307946"/>
                </a:cubicBezTo>
                <a:cubicBezTo>
                  <a:pt x="4647291" y="1307946"/>
                  <a:pt x="4641064" y="1302112"/>
                  <a:pt x="4641064" y="1294090"/>
                </a:cubicBezTo>
                <a:cubicBezTo>
                  <a:pt x="4641064" y="1286798"/>
                  <a:pt x="4647291" y="1281693"/>
                  <a:pt x="4655853" y="1281693"/>
                </a:cubicBezTo>
                <a:close/>
                <a:moveTo>
                  <a:pt x="4585023" y="1281693"/>
                </a:moveTo>
                <a:cubicBezTo>
                  <a:pt x="4592806" y="1281693"/>
                  <a:pt x="4599811" y="1286798"/>
                  <a:pt x="4599811" y="1294090"/>
                </a:cubicBezTo>
                <a:cubicBezTo>
                  <a:pt x="4599811" y="1302112"/>
                  <a:pt x="4592806" y="1307946"/>
                  <a:pt x="4585023" y="1307946"/>
                </a:cubicBezTo>
                <a:cubicBezTo>
                  <a:pt x="4576461" y="1307946"/>
                  <a:pt x="4570235" y="1302112"/>
                  <a:pt x="4570235" y="1294090"/>
                </a:cubicBezTo>
                <a:cubicBezTo>
                  <a:pt x="4570235" y="1286798"/>
                  <a:pt x="4576461" y="1281693"/>
                  <a:pt x="4585023" y="1281693"/>
                </a:cubicBezTo>
                <a:close/>
                <a:moveTo>
                  <a:pt x="226355" y="1281693"/>
                </a:moveTo>
                <a:cubicBezTo>
                  <a:pt x="232189" y="1281693"/>
                  <a:pt x="238753" y="1288523"/>
                  <a:pt x="238753" y="1296871"/>
                </a:cubicBezTo>
                <a:cubicBezTo>
                  <a:pt x="238753" y="1304461"/>
                  <a:pt x="232189" y="1311291"/>
                  <a:pt x="226355" y="1311291"/>
                </a:cubicBezTo>
                <a:cubicBezTo>
                  <a:pt x="218333" y="1311291"/>
                  <a:pt x="212499" y="1304461"/>
                  <a:pt x="212499" y="1296871"/>
                </a:cubicBezTo>
                <a:cubicBezTo>
                  <a:pt x="212499" y="1288523"/>
                  <a:pt x="218333" y="1281693"/>
                  <a:pt x="226355" y="1281693"/>
                </a:cubicBezTo>
                <a:close/>
                <a:moveTo>
                  <a:pt x="155522" y="1281693"/>
                </a:moveTo>
                <a:cubicBezTo>
                  <a:pt x="161356" y="1281693"/>
                  <a:pt x="167919" y="1288523"/>
                  <a:pt x="167919" y="1296871"/>
                </a:cubicBezTo>
                <a:cubicBezTo>
                  <a:pt x="167919" y="1304461"/>
                  <a:pt x="161356" y="1311291"/>
                  <a:pt x="155522" y="1311291"/>
                </a:cubicBezTo>
                <a:cubicBezTo>
                  <a:pt x="147500" y="1311291"/>
                  <a:pt x="141666" y="1304461"/>
                  <a:pt x="141666" y="1296871"/>
                </a:cubicBezTo>
                <a:cubicBezTo>
                  <a:pt x="141666" y="1288523"/>
                  <a:pt x="147500" y="1281693"/>
                  <a:pt x="155522" y="1281693"/>
                </a:cubicBezTo>
                <a:close/>
                <a:moveTo>
                  <a:pt x="83234" y="1281693"/>
                </a:moveTo>
                <a:cubicBezTo>
                  <a:pt x="90526" y="1281693"/>
                  <a:pt x="97090" y="1288523"/>
                  <a:pt x="97090" y="1296871"/>
                </a:cubicBezTo>
                <a:cubicBezTo>
                  <a:pt x="97090" y="1304461"/>
                  <a:pt x="90526" y="1311291"/>
                  <a:pt x="83234" y="1311291"/>
                </a:cubicBezTo>
                <a:cubicBezTo>
                  <a:pt x="76670" y="1311291"/>
                  <a:pt x="70836" y="1304461"/>
                  <a:pt x="70836" y="1296871"/>
                </a:cubicBezTo>
                <a:cubicBezTo>
                  <a:pt x="70836" y="1288523"/>
                  <a:pt x="76670" y="1281693"/>
                  <a:pt x="83234" y="1281693"/>
                </a:cubicBezTo>
                <a:close/>
                <a:moveTo>
                  <a:pt x="11998" y="1281693"/>
                </a:moveTo>
                <a:cubicBezTo>
                  <a:pt x="20243" y="1281693"/>
                  <a:pt x="26239" y="1288523"/>
                  <a:pt x="26239" y="1296871"/>
                </a:cubicBezTo>
                <a:cubicBezTo>
                  <a:pt x="26239" y="1304461"/>
                  <a:pt x="20243" y="1311291"/>
                  <a:pt x="11998" y="1311291"/>
                </a:cubicBezTo>
                <a:cubicBezTo>
                  <a:pt x="6002" y="1311291"/>
                  <a:pt x="5" y="1304461"/>
                  <a:pt x="5" y="1296871"/>
                </a:cubicBezTo>
                <a:cubicBezTo>
                  <a:pt x="5" y="1288523"/>
                  <a:pt x="4503" y="1281693"/>
                  <a:pt x="11998" y="1281693"/>
                </a:cubicBezTo>
                <a:close/>
                <a:moveTo>
                  <a:pt x="7084322" y="1210863"/>
                </a:moveTo>
                <a:cubicBezTo>
                  <a:pt x="7092106" y="1210863"/>
                  <a:pt x="7099111" y="1217426"/>
                  <a:pt x="7099111" y="1224719"/>
                </a:cubicBezTo>
                <a:cubicBezTo>
                  <a:pt x="7099111" y="1231282"/>
                  <a:pt x="7092106" y="1237116"/>
                  <a:pt x="7084322" y="1237116"/>
                </a:cubicBezTo>
                <a:cubicBezTo>
                  <a:pt x="7075760" y="1237116"/>
                  <a:pt x="7069533" y="1231282"/>
                  <a:pt x="7069533" y="1224719"/>
                </a:cubicBezTo>
                <a:cubicBezTo>
                  <a:pt x="7069533" y="1217426"/>
                  <a:pt x="7075760" y="1210863"/>
                  <a:pt x="7084322" y="1210863"/>
                </a:cubicBezTo>
                <a:close/>
                <a:moveTo>
                  <a:pt x="7013492" y="1210863"/>
                </a:moveTo>
                <a:cubicBezTo>
                  <a:pt x="7021275" y="1210863"/>
                  <a:pt x="7028280" y="1217426"/>
                  <a:pt x="7028280" y="1224719"/>
                </a:cubicBezTo>
                <a:cubicBezTo>
                  <a:pt x="7028280" y="1231282"/>
                  <a:pt x="7021275" y="1237116"/>
                  <a:pt x="7013492" y="1237116"/>
                </a:cubicBezTo>
                <a:cubicBezTo>
                  <a:pt x="7004930" y="1237116"/>
                  <a:pt x="6998704" y="1231282"/>
                  <a:pt x="6998704" y="1224719"/>
                </a:cubicBezTo>
                <a:cubicBezTo>
                  <a:pt x="6998704" y="1217426"/>
                  <a:pt x="7004930" y="1210863"/>
                  <a:pt x="7013492" y="1210863"/>
                </a:cubicBezTo>
                <a:close/>
                <a:moveTo>
                  <a:pt x="6939085" y="1210863"/>
                </a:moveTo>
                <a:cubicBezTo>
                  <a:pt x="6946378" y="1210863"/>
                  <a:pt x="6950753" y="1217426"/>
                  <a:pt x="6950753" y="1224719"/>
                </a:cubicBezTo>
                <a:cubicBezTo>
                  <a:pt x="6950753" y="1231282"/>
                  <a:pt x="6946378" y="1237116"/>
                  <a:pt x="6939085" y="1237116"/>
                </a:cubicBezTo>
                <a:cubicBezTo>
                  <a:pt x="6931063" y="1237116"/>
                  <a:pt x="6924500" y="1231282"/>
                  <a:pt x="6924500" y="1224719"/>
                </a:cubicBezTo>
                <a:cubicBezTo>
                  <a:pt x="6924500" y="1217426"/>
                  <a:pt x="6931063" y="1210863"/>
                  <a:pt x="6939085" y="1210863"/>
                </a:cubicBezTo>
                <a:close/>
                <a:moveTo>
                  <a:pt x="6867525" y="1210863"/>
                </a:moveTo>
                <a:cubicBezTo>
                  <a:pt x="6874088" y="1210863"/>
                  <a:pt x="6879922" y="1217426"/>
                  <a:pt x="6879922" y="1224719"/>
                </a:cubicBezTo>
                <a:cubicBezTo>
                  <a:pt x="6879922" y="1231282"/>
                  <a:pt x="6874088" y="1237116"/>
                  <a:pt x="6867525" y="1237116"/>
                </a:cubicBezTo>
                <a:cubicBezTo>
                  <a:pt x="6860232" y="1237116"/>
                  <a:pt x="6853669" y="1231282"/>
                  <a:pt x="6853669" y="1224719"/>
                </a:cubicBezTo>
                <a:cubicBezTo>
                  <a:pt x="6853669" y="1217426"/>
                  <a:pt x="6860232" y="1210863"/>
                  <a:pt x="6867525" y="1210863"/>
                </a:cubicBezTo>
                <a:close/>
                <a:moveTo>
                  <a:pt x="6796696" y="1210863"/>
                </a:moveTo>
                <a:cubicBezTo>
                  <a:pt x="6803259" y="1210863"/>
                  <a:pt x="6809093" y="1217426"/>
                  <a:pt x="6809093" y="1224719"/>
                </a:cubicBezTo>
                <a:cubicBezTo>
                  <a:pt x="6809093" y="1231282"/>
                  <a:pt x="6803259" y="1237116"/>
                  <a:pt x="6796696" y="1237116"/>
                </a:cubicBezTo>
                <a:cubicBezTo>
                  <a:pt x="6789403" y="1237116"/>
                  <a:pt x="6782840" y="1231282"/>
                  <a:pt x="6782840" y="1224719"/>
                </a:cubicBezTo>
                <a:cubicBezTo>
                  <a:pt x="6782840" y="1217426"/>
                  <a:pt x="6789403" y="1210863"/>
                  <a:pt x="6796696" y="1210863"/>
                </a:cubicBezTo>
                <a:close/>
                <a:moveTo>
                  <a:pt x="6724405" y="1210863"/>
                </a:moveTo>
                <a:cubicBezTo>
                  <a:pt x="6732427" y="1210863"/>
                  <a:pt x="6738261" y="1217426"/>
                  <a:pt x="6738261" y="1224719"/>
                </a:cubicBezTo>
                <a:cubicBezTo>
                  <a:pt x="6738261" y="1231282"/>
                  <a:pt x="6732427" y="1237116"/>
                  <a:pt x="6724405" y="1237116"/>
                </a:cubicBezTo>
                <a:cubicBezTo>
                  <a:pt x="6718571" y="1237116"/>
                  <a:pt x="6712008" y="1231282"/>
                  <a:pt x="6712008" y="1224719"/>
                </a:cubicBezTo>
                <a:cubicBezTo>
                  <a:pt x="6712008" y="1217426"/>
                  <a:pt x="6718571" y="1210863"/>
                  <a:pt x="6724405" y="1210863"/>
                </a:cubicBezTo>
                <a:close/>
                <a:moveTo>
                  <a:pt x="6653576" y="1210863"/>
                </a:moveTo>
                <a:cubicBezTo>
                  <a:pt x="6660869" y="1210863"/>
                  <a:pt x="6667432" y="1217426"/>
                  <a:pt x="6667432" y="1224719"/>
                </a:cubicBezTo>
                <a:cubicBezTo>
                  <a:pt x="6667432" y="1231282"/>
                  <a:pt x="6660869" y="1237116"/>
                  <a:pt x="6653576" y="1237116"/>
                </a:cubicBezTo>
                <a:cubicBezTo>
                  <a:pt x="6647013" y="1237116"/>
                  <a:pt x="6641179" y="1231282"/>
                  <a:pt x="6641179" y="1224719"/>
                </a:cubicBezTo>
                <a:cubicBezTo>
                  <a:pt x="6641179" y="1217426"/>
                  <a:pt x="6647013" y="1210863"/>
                  <a:pt x="6653576" y="1210863"/>
                </a:cubicBezTo>
                <a:close/>
                <a:moveTo>
                  <a:pt x="6582745" y="1210863"/>
                </a:moveTo>
                <a:cubicBezTo>
                  <a:pt x="6590038" y="1210863"/>
                  <a:pt x="6596601" y="1217426"/>
                  <a:pt x="6596601" y="1224719"/>
                </a:cubicBezTo>
                <a:cubicBezTo>
                  <a:pt x="6596601" y="1231282"/>
                  <a:pt x="6590038" y="1237116"/>
                  <a:pt x="6582745" y="1237116"/>
                </a:cubicBezTo>
                <a:cubicBezTo>
                  <a:pt x="6574723" y="1237116"/>
                  <a:pt x="6570348" y="1231282"/>
                  <a:pt x="6570348" y="1224719"/>
                </a:cubicBezTo>
                <a:cubicBezTo>
                  <a:pt x="6570348" y="1217426"/>
                  <a:pt x="6574723" y="1210863"/>
                  <a:pt x="6582745" y="1210863"/>
                </a:cubicBezTo>
                <a:close/>
                <a:moveTo>
                  <a:pt x="6510933" y="1210863"/>
                </a:moveTo>
                <a:cubicBezTo>
                  <a:pt x="6518717" y="1210863"/>
                  <a:pt x="6525722" y="1217426"/>
                  <a:pt x="6525722" y="1224719"/>
                </a:cubicBezTo>
                <a:cubicBezTo>
                  <a:pt x="6525722" y="1231282"/>
                  <a:pt x="6518717" y="1237116"/>
                  <a:pt x="6510933" y="1237116"/>
                </a:cubicBezTo>
                <a:cubicBezTo>
                  <a:pt x="6502371" y="1237116"/>
                  <a:pt x="6496144" y="1231282"/>
                  <a:pt x="6496144" y="1224719"/>
                </a:cubicBezTo>
                <a:cubicBezTo>
                  <a:pt x="6496144" y="1217426"/>
                  <a:pt x="6502371" y="1210863"/>
                  <a:pt x="6510933" y="1210863"/>
                </a:cubicBezTo>
                <a:close/>
                <a:moveTo>
                  <a:pt x="6440492" y="1210863"/>
                </a:moveTo>
                <a:cubicBezTo>
                  <a:pt x="6448081" y="1210863"/>
                  <a:pt x="6454911" y="1217426"/>
                  <a:pt x="6454911" y="1224719"/>
                </a:cubicBezTo>
                <a:cubicBezTo>
                  <a:pt x="6454911" y="1231282"/>
                  <a:pt x="6448081" y="1237116"/>
                  <a:pt x="6440492" y="1237116"/>
                </a:cubicBezTo>
                <a:cubicBezTo>
                  <a:pt x="6432145" y="1237116"/>
                  <a:pt x="6425315" y="1232741"/>
                  <a:pt x="6425315" y="1224719"/>
                </a:cubicBezTo>
                <a:cubicBezTo>
                  <a:pt x="6425315" y="1217426"/>
                  <a:pt x="6432145" y="1210863"/>
                  <a:pt x="6440492" y="1210863"/>
                </a:cubicBezTo>
                <a:close/>
                <a:moveTo>
                  <a:pt x="6368340" y="1210863"/>
                </a:moveTo>
                <a:cubicBezTo>
                  <a:pt x="6376362" y="1210863"/>
                  <a:pt x="6380737" y="1217426"/>
                  <a:pt x="6380737" y="1224719"/>
                </a:cubicBezTo>
                <a:cubicBezTo>
                  <a:pt x="6380737" y="1232741"/>
                  <a:pt x="6376362" y="1237116"/>
                  <a:pt x="6368340" y="1237116"/>
                </a:cubicBezTo>
                <a:cubicBezTo>
                  <a:pt x="6361047" y="1237116"/>
                  <a:pt x="6354484" y="1232741"/>
                  <a:pt x="6354484" y="1224719"/>
                </a:cubicBezTo>
                <a:cubicBezTo>
                  <a:pt x="6354484" y="1217426"/>
                  <a:pt x="6361047" y="1210863"/>
                  <a:pt x="6368340" y="1210863"/>
                </a:cubicBezTo>
                <a:close/>
                <a:moveTo>
                  <a:pt x="6297511" y="1210863"/>
                </a:moveTo>
                <a:cubicBezTo>
                  <a:pt x="6304074" y="1210863"/>
                  <a:pt x="6309908" y="1217426"/>
                  <a:pt x="6309908" y="1224719"/>
                </a:cubicBezTo>
                <a:cubicBezTo>
                  <a:pt x="6309908" y="1232741"/>
                  <a:pt x="6304074" y="1237116"/>
                  <a:pt x="6297511" y="1237116"/>
                </a:cubicBezTo>
                <a:cubicBezTo>
                  <a:pt x="6290218" y="1237116"/>
                  <a:pt x="6283655" y="1232741"/>
                  <a:pt x="6283655" y="1224719"/>
                </a:cubicBezTo>
                <a:cubicBezTo>
                  <a:pt x="6283655" y="1217426"/>
                  <a:pt x="6290218" y="1210863"/>
                  <a:pt x="6297511" y="1210863"/>
                </a:cubicBezTo>
                <a:close/>
                <a:moveTo>
                  <a:pt x="6226679" y="1210863"/>
                </a:moveTo>
                <a:cubicBezTo>
                  <a:pt x="6233242" y="1210863"/>
                  <a:pt x="6239076" y="1217426"/>
                  <a:pt x="6239076" y="1224719"/>
                </a:cubicBezTo>
                <a:cubicBezTo>
                  <a:pt x="6239076" y="1232741"/>
                  <a:pt x="6233242" y="1237116"/>
                  <a:pt x="6226679" y="1237116"/>
                </a:cubicBezTo>
                <a:cubicBezTo>
                  <a:pt x="6219386" y="1237116"/>
                  <a:pt x="6212823" y="1232741"/>
                  <a:pt x="6212823" y="1224719"/>
                </a:cubicBezTo>
                <a:cubicBezTo>
                  <a:pt x="6212823" y="1217426"/>
                  <a:pt x="6219386" y="1210863"/>
                  <a:pt x="6226679" y="1210863"/>
                </a:cubicBezTo>
                <a:close/>
                <a:moveTo>
                  <a:pt x="6154391" y="1210863"/>
                </a:moveTo>
                <a:cubicBezTo>
                  <a:pt x="6161684" y="1210863"/>
                  <a:pt x="6168247" y="1217426"/>
                  <a:pt x="6168247" y="1224719"/>
                </a:cubicBezTo>
                <a:cubicBezTo>
                  <a:pt x="6168247" y="1232741"/>
                  <a:pt x="6161684" y="1237116"/>
                  <a:pt x="6154391" y="1237116"/>
                </a:cubicBezTo>
                <a:cubicBezTo>
                  <a:pt x="6147828" y="1237116"/>
                  <a:pt x="6141994" y="1232741"/>
                  <a:pt x="6141994" y="1224719"/>
                </a:cubicBezTo>
                <a:cubicBezTo>
                  <a:pt x="6141994" y="1217426"/>
                  <a:pt x="6147828" y="1210863"/>
                  <a:pt x="6154391" y="1210863"/>
                </a:cubicBezTo>
                <a:close/>
                <a:moveTo>
                  <a:pt x="6083559" y="1210863"/>
                </a:moveTo>
                <a:cubicBezTo>
                  <a:pt x="6090852" y="1210863"/>
                  <a:pt x="6097415" y="1217426"/>
                  <a:pt x="6097415" y="1224719"/>
                </a:cubicBezTo>
                <a:cubicBezTo>
                  <a:pt x="6097415" y="1232741"/>
                  <a:pt x="6090852" y="1237116"/>
                  <a:pt x="6083559" y="1237116"/>
                </a:cubicBezTo>
                <a:cubicBezTo>
                  <a:pt x="6076996" y="1237116"/>
                  <a:pt x="6071162" y="1232741"/>
                  <a:pt x="6071162" y="1224719"/>
                </a:cubicBezTo>
                <a:cubicBezTo>
                  <a:pt x="6071162" y="1217426"/>
                  <a:pt x="6076996" y="1210863"/>
                  <a:pt x="6083559" y="1210863"/>
                </a:cubicBezTo>
                <a:close/>
                <a:moveTo>
                  <a:pt x="6009356" y="1210863"/>
                </a:moveTo>
                <a:cubicBezTo>
                  <a:pt x="6016649" y="1210863"/>
                  <a:pt x="6023212" y="1217426"/>
                  <a:pt x="6023212" y="1224719"/>
                </a:cubicBezTo>
                <a:cubicBezTo>
                  <a:pt x="6023212" y="1232741"/>
                  <a:pt x="6016649" y="1237116"/>
                  <a:pt x="6009356" y="1237116"/>
                </a:cubicBezTo>
                <a:cubicBezTo>
                  <a:pt x="6001334" y="1237116"/>
                  <a:pt x="5996959" y="1232741"/>
                  <a:pt x="5996959" y="1224719"/>
                </a:cubicBezTo>
                <a:cubicBezTo>
                  <a:pt x="5996959" y="1217426"/>
                  <a:pt x="6001334" y="1210863"/>
                  <a:pt x="6009356" y="1210863"/>
                </a:cubicBezTo>
                <a:close/>
                <a:moveTo>
                  <a:pt x="5940548" y="1210863"/>
                </a:moveTo>
                <a:cubicBezTo>
                  <a:pt x="5948896" y="1210863"/>
                  <a:pt x="5955726" y="1217426"/>
                  <a:pt x="5955726" y="1224719"/>
                </a:cubicBezTo>
                <a:cubicBezTo>
                  <a:pt x="5955726" y="1232741"/>
                  <a:pt x="5948896" y="1237116"/>
                  <a:pt x="5940548" y="1237116"/>
                </a:cubicBezTo>
                <a:cubicBezTo>
                  <a:pt x="5932960" y="1237116"/>
                  <a:pt x="5926130" y="1232741"/>
                  <a:pt x="5926130" y="1224719"/>
                </a:cubicBezTo>
                <a:cubicBezTo>
                  <a:pt x="5926130" y="1217426"/>
                  <a:pt x="5932960" y="1210863"/>
                  <a:pt x="5940548" y="1210863"/>
                </a:cubicBezTo>
                <a:close/>
                <a:moveTo>
                  <a:pt x="5870088" y="1210863"/>
                </a:moveTo>
                <a:cubicBezTo>
                  <a:pt x="5878650" y="1210863"/>
                  <a:pt x="5884877" y="1217426"/>
                  <a:pt x="5884877" y="1224719"/>
                </a:cubicBezTo>
                <a:cubicBezTo>
                  <a:pt x="5884877" y="1232741"/>
                  <a:pt x="5878650" y="1237116"/>
                  <a:pt x="5870088" y="1237116"/>
                </a:cubicBezTo>
                <a:cubicBezTo>
                  <a:pt x="5862304" y="1237116"/>
                  <a:pt x="5855299" y="1232741"/>
                  <a:pt x="5855299" y="1224719"/>
                </a:cubicBezTo>
                <a:cubicBezTo>
                  <a:pt x="5855299" y="1217426"/>
                  <a:pt x="5862304" y="1210863"/>
                  <a:pt x="5870088" y="1210863"/>
                </a:cubicBezTo>
                <a:close/>
                <a:moveTo>
                  <a:pt x="5799257" y="1210863"/>
                </a:moveTo>
                <a:cubicBezTo>
                  <a:pt x="5807819" y="1210863"/>
                  <a:pt x="5814045" y="1217426"/>
                  <a:pt x="5814045" y="1224719"/>
                </a:cubicBezTo>
                <a:cubicBezTo>
                  <a:pt x="5814045" y="1232741"/>
                  <a:pt x="5807819" y="1237116"/>
                  <a:pt x="5799257" y="1237116"/>
                </a:cubicBezTo>
                <a:cubicBezTo>
                  <a:pt x="5791474" y="1237116"/>
                  <a:pt x="5784469" y="1232741"/>
                  <a:pt x="5784469" y="1224719"/>
                </a:cubicBezTo>
                <a:cubicBezTo>
                  <a:pt x="5784469" y="1217426"/>
                  <a:pt x="5791474" y="1210863"/>
                  <a:pt x="5799257" y="1210863"/>
                </a:cubicBezTo>
                <a:close/>
                <a:moveTo>
                  <a:pt x="5724122" y="1210863"/>
                </a:moveTo>
                <a:cubicBezTo>
                  <a:pt x="5732144" y="1210863"/>
                  <a:pt x="5736519" y="1217868"/>
                  <a:pt x="5736519" y="1225651"/>
                </a:cubicBezTo>
                <a:cubicBezTo>
                  <a:pt x="5736519" y="1234213"/>
                  <a:pt x="5732144" y="1240439"/>
                  <a:pt x="5724122" y="1240439"/>
                </a:cubicBezTo>
                <a:cubicBezTo>
                  <a:pt x="5716100" y="1240439"/>
                  <a:pt x="5710266" y="1234213"/>
                  <a:pt x="5710266" y="1225651"/>
                </a:cubicBezTo>
                <a:cubicBezTo>
                  <a:pt x="5710266" y="1217868"/>
                  <a:pt x="5716100" y="1210863"/>
                  <a:pt x="5724122" y="1210863"/>
                </a:cubicBezTo>
                <a:close/>
                <a:moveTo>
                  <a:pt x="5653291" y="1210863"/>
                </a:moveTo>
                <a:cubicBezTo>
                  <a:pt x="5659125" y="1210863"/>
                  <a:pt x="5665688" y="1217868"/>
                  <a:pt x="5665688" y="1225651"/>
                </a:cubicBezTo>
                <a:cubicBezTo>
                  <a:pt x="5665688" y="1234213"/>
                  <a:pt x="5659125" y="1240439"/>
                  <a:pt x="5653291" y="1240439"/>
                </a:cubicBezTo>
                <a:cubicBezTo>
                  <a:pt x="5645269" y="1240439"/>
                  <a:pt x="5639435" y="1234213"/>
                  <a:pt x="5639435" y="1225651"/>
                </a:cubicBezTo>
                <a:cubicBezTo>
                  <a:pt x="5639435" y="1217868"/>
                  <a:pt x="5645269" y="1210863"/>
                  <a:pt x="5653291" y="1210863"/>
                </a:cubicBezTo>
                <a:close/>
                <a:moveTo>
                  <a:pt x="5582461" y="1210863"/>
                </a:moveTo>
                <a:cubicBezTo>
                  <a:pt x="5588295" y="1210863"/>
                  <a:pt x="5594858" y="1217868"/>
                  <a:pt x="5594858" y="1225651"/>
                </a:cubicBezTo>
                <a:cubicBezTo>
                  <a:pt x="5594858" y="1234213"/>
                  <a:pt x="5588295" y="1240439"/>
                  <a:pt x="5582461" y="1240439"/>
                </a:cubicBezTo>
                <a:cubicBezTo>
                  <a:pt x="5574439" y="1240439"/>
                  <a:pt x="5568605" y="1234213"/>
                  <a:pt x="5568605" y="1225651"/>
                </a:cubicBezTo>
                <a:cubicBezTo>
                  <a:pt x="5568605" y="1217868"/>
                  <a:pt x="5574439" y="1210863"/>
                  <a:pt x="5582461" y="1210863"/>
                </a:cubicBezTo>
                <a:close/>
                <a:moveTo>
                  <a:pt x="5510171" y="1210863"/>
                </a:moveTo>
                <a:cubicBezTo>
                  <a:pt x="5517464" y="1210863"/>
                  <a:pt x="5524027" y="1217868"/>
                  <a:pt x="5524027" y="1225651"/>
                </a:cubicBezTo>
                <a:cubicBezTo>
                  <a:pt x="5524027" y="1234213"/>
                  <a:pt x="5517464" y="1240439"/>
                  <a:pt x="5510171" y="1240439"/>
                </a:cubicBezTo>
                <a:cubicBezTo>
                  <a:pt x="5503608" y="1240439"/>
                  <a:pt x="5497774" y="1234213"/>
                  <a:pt x="5497774" y="1225651"/>
                </a:cubicBezTo>
                <a:cubicBezTo>
                  <a:pt x="5497774" y="1217868"/>
                  <a:pt x="5503608" y="1210863"/>
                  <a:pt x="5510171" y="1210863"/>
                </a:cubicBezTo>
                <a:close/>
                <a:moveTo>
                  <a:pt x="5438937" y="1210863"/>
                </a:moveTo>
                <a:cubicBezTo>
                  <a:pt x="5447182" y="1210863"/>
                  <a:pt x="5453178" y="1217868"/>
                  <a:pt x="5453178" y="1225651"/>
                </a:cubicBezTo>
                <a:cubicBezTo>
                  <a:pt x="5453178" y="1234213"/>
                  <a:pt x="5447182" y="1240439"/>
                  <a:pt x="5438937" y="1240439"/>
                </a:cubicBezTo>
                <a:cubicBezTo>
                  <a:pt x="5431442" y="1240439"/>
                  <a:pt x="5426945" y="1234213"/>
                  <a:pt x="5426945" y="1225651"/>
                </a:cubicBezTo>
                <a:cubicBezTo>
                  <a:pt x="5426945" y="1217868"/>
                  <a:pt x="5431442" y="1210863"/>
                  <a:pt x="5438937" y="1210863"/>
                </a:cubicBezTo>
                <a:close/>
                <a:moveTo>
                  <a:pt x="5367530" y="1210863"/>
                </a:moveTo>
                <a:cubicBezTo>
                  <a:pt x="5376092" y="1210863"/>
                  <a:pt x="5382318" y="1217868"/>
                  <a:pt x="5382318" y="1225651"/>
                </a:cubicBezTo>
                <a:cubicBezTo>
                  <a:pt x="5382318" y="1234213"/>
                  <a:pt x="5376092" y="1240439"/>
                  <a:pt x="5367530" y="1240439"/>
                </a:cubicBezTo>
                <a:cubicBezTo>
                  <a:pt x="5359747" y="1240439"/>
                  <a:pt x="5352742" y="1234213"/>
                  <a:pt x="5352742" y="1225651"/>
                </a:cubicBezTo>
                <a:cubicBezTo>
                  <a:pt x="5352742" y="1217868"/>
                  <a:pt x="5359747" y="1210863"/>
                  <a:pt x="5367530" y="1210863"/>
                </a:cubicBezTo>
                <a:close/>
                <a:moveTo>
                  <a:pt x="5296699" y="1210863"/>
                </a:moveTo>
                <a:cubicBezTo>
                  <a:pt x="5305261" y="1210863"/>
                  <a:pt x="5311488" y="1217868"/>
                  <a:pt x="5311488" y="1225651"/>
                </a:cubicBezTo>
                <a:cubicBezTo>
                  <a:pt x="5311488" y="1234213"/>
                  <a:pt x="5305261" y="1240439"/>
                  <a:pt x="5296699" y="1240439"/>
                </a:cubicBezTo>
                <a:cubicBezTo>
                  <a:pt x="5288915" y="1240439"/>
                  <a:pt x="5281910" y="1234213"/>
                  <a:pt x="5281910" y="1225651"/>
                </a:cubicBezTo>
                <a:cubicBezTo>
                  <a:pt x="5281910" y="1217868"/>
                  <a:pt x="5288915" y="1210863"/>
                  <a:pt x="5296699" y="1210863"/>
                </a:cubicBezTo>
                <a:close/>
                <a:moveTo>
                  <a:pt x="5225869" y="1210863"/>
                </a:moveTo>
                <a:cubicBezTo>
                  <a:pt x="5234431" y="1210863"/>
                  <a:pt x="5240657" y="1217868"/>
                  <a:pt x="5240657" y="1225651"/>
                </a:cubicBezTo>
                <a:cubicBezTo>
                  <a:pt x="5240657" y="1234213"/>
                  <a:pt x="5234431" y="1240439"/>
                  <a:pt x="5225869" y="1240439"/>
                </a:cubicBezTo>
                <a:cubicBezTo>
                  <a:pt x="5217307" y="1240439"/>
                  <a:pt x="5211081" y="1234213"/>
                  <a:pt x="5211081" y="1225651"/>
                </a:cubicBezTo>
                <a:cubicBezTo>
                  <a:pt x="5211081" y="1217868"/>
                  <a:pt x="5217307" y="1210863"/>
                  <a:pt x="5225869" y="1210863"/>
                </a:cubicBezTo>
                <a:close/>
                <a:moveTo>
                  <a:pt x="5154105" y="1210863"/>
                </a:moveTo>
                <a:cubicBezTo>
                  <a:pt x="5162127" y="1210863"/>
                  <a:pt x="5166502" y="1217868"/>
                  <a:pt x="5166502" y="1225651"/>
                </a:cubicBezTo>
                <a:cubicBezTo>
                  <a:pt x="5166502" y="1234213"/>
                  <a:pt x="5162127" y="1240439"/>
                  <a:pt x="5154105" y="1240439"/>
                </a:cubicBezTo>
                <a:cubicBezTo>
                  <a:pt x="5146083" y="1240439"/>
                  <a:pt x="5140249" y="1234213"/>
                  <a:pt x="5140249" y="1225651"/>
                </a:cubicBezTo>
                <a:cubicBezTo>
                  <a:pt x="5140249" y="1217868"/>
                  <a:pt x="5146083" y="1210863"/>
                  <a:pt x="5154105" y="1210863"/>
                </a:cubicBezTo>
                <a:close/>
                <a:moveTo>
                  <a:pt x="5083276" y="1210863"/>
                </a:moveTo>
                <a:cubicBezTo>
                  <a:pt x="5089110" y="1210863"/>
                  <a:pt x="5095673" y="1217868"/>
                  <a:pt x="5095673" y="1225651"/>
                </a:cubicBezTo>
                <a:cubicBezTo>
                  <a:pt x="5095673" y="1234213"/>
                  <a:pt x="5089110" y="1240439"/>
                  <a:pt x="5083276" y="1240439"/>
                </a:cubicBezTo>
                <a:cubicBezTo>
                  <a:pt x="5075254" y="1240439"/>
                  <a:pt x="5069420" y="1234213"/>
                  <a:pt x="5069420" y="1225651"/>
                </a:cubicBezTo>
                <a:cubicBezTo>
                  <a:pt x="5069420" y="1217868"/>
                  <a:pt x="5075254" y="1210863"/>
                  <a:pt x="5083276" y="1210863"/>
                </a:cubicBezTo>
                <a:close/>
                <a:moveTo>
                  <a:pt x="5012445" y="1210863"/>
                </a:moveTo>
                <a:cubicBezTo>
                  <a:pt x="5018279" y="1210863"/>
                  <a:pt x="5024842" y="1217868"/>
                  <a:pt x="5024842" y="1225651"/>
                </a:cubicBezTo>
                <a:cubicBezTo>
                  <a:pt x="5024842" y="1234213"/>
                  <a:pt x="5018279" y="1240439"/>
                  <a:pt x="5012445" y="1240439"/>
                </a:cubicBezTo>
                <a:cubicBezTo>
                  <a:pt x="5004423" y="1240439"/>
                  <a:pt x="4998589" y="1234213"/>
                  <a:pt x="4998589" y="1225651"/>
                </a:cubicBezTo>
                <a:cubicBezTo>
                  <a:pt x="4998589" y="1217868"/>
                  <a:pt x="5004423" y="1210863"/>
                  <a:pt x="5012445" y="1210863"/>
                </a:cubicBezTo>
                <a:close/>
                <a:moveTo>
                  <a:pt x="4940157" y="1210863"/>
                </a:moveTo>
                <a:cubicBezTo>
                  <a:pt x="4948179" y="1210863"/>
                  <a:pt x="4954013" y="1217868"/>
                  <a:pt x="4954013" y="1225651"/>
                </a:cubicBezTo>
                <a:cubicBezTo>
                  <a:pt x="4954013" y="1234213"/>
                  <a:pt x="4948179" y="1240439"/>
                  <a:pt x="4940157" y="1240439"/>
                </a:cubicBezTo>
                <a:cubicBezTo>
                  <a:pt x="4934323" y="1240439"/>
                  <a:pt x="4927760" y="1234213"/>
                  <a:pt x="4927760" y="1225651"/>
                </a:cubicBezTo>
                <a:cubicBezTo>
                  <a:pt x="4927760" y="1217868"/>
                  <a:pt x="4934323" y="1210863"/>
                  <a:pt x="4940157" y="1210863"/>
                </a:cubicBezTo>
                <a:close/>
                <a:moveTo>
                  <a:pt x="4865953" y="1210863"/>
                </a:moveTo>
                <a:cubicBezTo>
                  <a:pt x="4873975" y="1210863"/>
                  <a:pt x="4879809" y="1217868"/>
                  <a:pt x="4879809" y="1225651"/>
                </a:cubicBezTo>
                <a:cubicBezTo>
                  <a:pt x="4879809" y="1234213"/>
                  <a:pt x="4873975" y="1240439"/>
                  <a:pt x="4865953" y="1240439"/>
                </a:cubicBezTo>
                <a:cubicBezTo>
                  <a:pt x="4860119" y="1240439"/>
                  <a:pt x="4853556" y="1234213"/>
                  <a:pt x="4853556" y="1225651"/>
                </a:cubicBezTo>
                <a:cubicBezTo>
                  <a:pt x="4853556" y="1217868"/>
                  <a:pt x="4860119" y="1210863"/>
                  <a:pt x="4865953" y="1210863"/>
                </a:cubicBezTo>
                <a:close/>
                <a:moveTo>
                  <a:pt x="4795122" y="1210863"/>
                </a:moveTo>
                <a:cubicBezTo>
                  <a:pt x="4803144" y="1210863"/>
                  <a:pt x="4808978" y="1217868"/>
                  <a:pt x="4808978" y="1225651"/>
                </a:cubicBezTo>
                <a:cubicBezTo>
                  <a:pt x="4808978" y="1234213"/>
                  <a:pt x="4803144" y="1240439"/>
                  <a:pt x="4795122" y="1240439"/>
                </a:cubicBezTo>
                <a:cubicBezTo>
                  <a:pt x="4787830" y="1240439"/>
                  <a:pt x="4782725" y="1234213"/>
                  <a:pt x="4782725" y="1225651"/>
                </a:cubicBezTo>
                <a:cubicBezTo>
                  <a:pt x="4782725" y="1217868"/>
                  <a:pt x="4787830" y="1210863"/>
                  <a:pt x="4795122" y="1210863"/>
                </a:cubicBezTo>
                <a:close/>
                <a:moveTo>
                  <a:pt x="4726684" y="1210863"/>
                </a:moveTo>
                <a:cubicBezTo>
                  <a:pt x="4735246" y="1210863"/>
                  <a:pt x="4741472" y="1217868"/>
                  <a:pt x="4741472" y="1225651"/>
                </a:cubicBezTo>
                <a:cubicBezTo>
                  <a:pt x="4741472" y="1234213"/>
                  <a:pt x="4735246" y="1240439"/>
                  <a:pt x="4726684" y="1240439"/>
                </a:cubicBezTo>
                <a:cubicBezTo>
                  <a:pt x="4718122" y="1240439"/>
                  <a:pt x="4711896" y="1234213"/>
                  <a:pt x="4711896" y="1225651"/>
                </a:cubicBezTo>
                <a:cubicBezTo>
                  <a:pt x="4711896" y="1217868"/>
                  <a:pt x="4718122" y="1210863"/>
                  <a:pt x="4726684" y="1210863"/>
                </a:cubicBezTo>
                <a:close/>
                <a:moveTo>
                  <a:pt x="4655853" y="1210863"/>
                </a:moveTo>
                <a:cubicBezTo>
                  <a:pt x="4663637" y="1210863"/>
                  <a:pt x="4670642" y="1217868"/>
                  <a:pt x="4670642" y="1225651"/>
                </a:cubicBezTo>
                <a:cubicBezTo>
                  <a:pt x="4670642" y="1234213"/>
                  <a:pt x="4663637" y="1240439"/>
                  <a:pt x="4655853" y="1240439"/>
                </a:cubicBezTo>
                <a:cubicBezTo>
                  <a:pt x="4647291" y="1240439"/>
                  <a:pt x="4641064" y="1234213"/>
                  <a:pt x="4641064" y="1225651"/>
                </a:cubicBezTo>
                <a:cubicBezTo>
                  <a:pt x="4641064" y="1217868"/>
                  <a:pt x="4647291" y="1210863"/>
                  <a:pt x="4655853" y="1210863"/>
                </a:cubicBezTo>
                <a:close/>
                <a:moveTo>
                  <a:pt x="4585023" y="1210863"/>
                </a:moveTo>
                <a:cubicBezTo>
                  <a:pt x="4592806" y="1210863"/>
                  <a:pt x="4599811" y="1217868"/>
                  <a:pt x="4599811" y="1225651"/>
                </a:cubicBezTo>
                <a:cubicBezTo>
                  <a:pt x="4599811" y="1234213"/>
                  <a:pt x="4592806" y="1240439"/>
                  <a:pt x="4585023" y="1240439"/>
                </a:cubicBezTo>
                <a:cubicBezTo>
                  <a:pt x="4576461" y="1240439"/>
                  <a:pt x="4570235" y="1234213"/>
                  <a:pt x="4570235" y="1225651"/>
                </a:cubicBezTo>
                <a:cubicBezTo>
                  <a:pt x="4570235" y="1217868"/>
                  <a:pt x="4576461" y="1210863"/>
                  <a:pt x="4585023" y="1210863"/>
                </a:cubicBezTo>
                <a:close/>
                <a:moveTo>
                  <a:pt x="4513260" y="1210863"/>
                </a:moveTo>
                <a:cubicBezTo>
                  <a:pt x="4520553" y="1210863"/>
                  <a:pt x="4525657" y="1217868"/>
                  <a:pt x="4525657" y="1225651"/>
                </a:cubicBezTo>
                <a:cubicBezTo>
                  <a:pt x="4525657" y="1234213"/>
                  <a:pt x="4520553" y="1240439"/>
                  <a:pt x="4513260" y="1240439"/>
                </a:cubicBezTo>
                <a:cubicBezTo>
                  <a:pt x="4505238" y="1240439"/>
                  <a:pt x="4499404" y="1234213"/>
                  <a:pt x="4499404" y="1225651"/>
                </a:cubicBezTo>
                <a:cubicBezTo>
                  <a:pt x="4499404" y="1217868"/>
                  <a:pt x="4505238" y="1210863"/>
                  <a:pt x="4513260" y="1210863"/>
                </a:cubicBezTo>
                <a:close/>
                <a:moveTo>
                  <a:pt x="4439056" y="1210863"/>
                </a:moveTo>
                <a:cubicBezTo>
                  <a:pt x="4445619" y="1210863"/>
                  <a:pt x="4451453" y="1217868"/>
                  <a:pt x="4451453" y="1225651"/>
                </a:cubicBezTo>
                <a:cubicBezTo>
                  <a:pt x="4451453" y="1234213"/>
                  <a:pt x="4445619" y="1240439"/>
                  <a:pt x="4439056" y="1240439"/>
                </a:cubicBezTo>
                <a:cubicBezTo>
                  <a:pt x="4431763" y="1240439"/>
                  <a:pt x="4425200" y="1234213"/>
                  <a:pt x="4425200" y="1225651"/>
                </a:cubicBezTo>
                <a:cubicBezTo>
                  <a:pt x="4425200" y="1217868"/>
                  <a:pt x="4431763" y="1210863"/>
                  <a:pt x="4439056" y="1210863"/>
                </a:cubicBezTo>
                <a:close/>
                <a:moveTo>
                  <a:pt x="4366768" y="1210863"/>
                </a:moveTo>
                <a:cubicBezTo>
                  <a:pt x="4374790" y="1210863"/>
                  <a:pt x="4380624" y="1217868"/>
                  <a:pt x="4380624" y="1225651"/>
                </a:cubicBezTo>
                <a:cubicBezTo>
                  <a:pt x="4380624" y="1234213"/>
                  <a:pt x="4374790" y="1240439"/>
                  <a:pt x="4366768" y="1240439"/>
                </a:cubicBezTo>
                <a:cubicBezTo>
                  <a:pt x="4360934" y="1240439"/>
                  <a:pt x="4354371" y="1234213"/>
                  <a:pt x="4354371" y="1225651"/>
                </a:cubicBezTo>
                <a:cubicBezTo>
                  <a:pt x="4354371" y="1217868"/>
                  <a:pt x="4360934" y="1210863"/>
                  <a:pt x="4366768" y="1210863"/>
                </a:cubicBezTo>
                <a:close/>
                <a:moveTo>
                  <a:pt x="4295937" y="1210863"/>
                </a:moveTo>
                <a:cubicBezTo>
                  <a:pt x="4303959" y="1210863"/>
                  <a:pt x="4309793" y="1217868"/>
                  <a:pt x="4309793" y="1225651"/>
                </a:cubicBezTo>
                <a:cubicBezTo>
                  <a:pt x="4309793" y="1234213"/>
                  <a:pt x="4303959" y="1240439"/>
                  <a:pt x="4295937" y="1240439"/>
                </a:cubicBezTo>
                <a:cubicBezTo>
                  <a:pt x="4290103" y="1240439"/>
                  <a:pt x="4283540" y="1234213"/>
                  <a:pt x="4283540" y="1225651"/>
                </a:cubicBezTo>
                <a:cubicBezTo>
                  <a:pt x="4283540" y="1217868"/>
                  <a:pt x="4290103" y="1210863"/>
                  <a:pt x="4295937" y="1210863"/>
                </a:cubicBezTo>
                <a:close/>
                <a:moveTo>
                  <a:pt x="368953" y="1210863"/>
                </a:moveTo>
                <a:cubicBezTo>
                  <a:pt x="377515" y="1210863"/>
                  <a:pt x="383742" y="1217868"/>
                  <a:pt x="383742" y="1225651"/>
                </a:cubicBezTo>
                <a:cubicBezTo>
                  <a:pt x="383742" y="1234213"/>
                  <a:pt x="377515" y="1240439"/>
                  <a:pt x="368953" y="1240439"/>
                </a:cubicBezTo>
                <a:cubicBezTo>
                  <a:pt x="361170" y="1240439"/>
                  <a:pt x="354165" y="1234213"/>
                  <a:pt x="354165" y="1225651"/>
                </a:cubicBezTo>
                <a:cubicBezTo>
                  <a:pt x="354165" y="1217868"/>
                  <a:pt x="361170" y="1210863"/>
                  <a:pt x="368953" y="1210863"/>
                </a:cubicBezTo>
                <a:close/>
                <a:moveTo>
                  <a:pt x="297189" y="1210863"/>
                </a:moveTo>
                <a:cubicBezTo>
                  <a:pt x="305211" y="1210863"/>
                  <a:pt x="309586" y="1217868"/>
                  <a:pt x="309586" y="1225651"/>
                </a:cubicBezTo>
                <a:cubicBezTo>
                  <a:pt x="309586" y="1234213"/>
                  <a:pt x="305211" y="1240439"/>
                  <a:pt x="297189" y="1240439"/>
                </a:cubicBezTo>
                <a:cubicBezTo>
                  <a:pt x="289897" y="1240439"/>
                  <a:pt x="283334" y="1234213"/>
                  <a:pt x="283334" y="1225651"/>
                </a:cubicBezTo>
                <a:cubicBezTo>
                  <a:pt x="283334" y="1217868"/>
                  <a:pt x="289897" y="1210863"/>
                  <a:pt x="297189" y="1210863"/>
                </a:cubicBezTo>
                <a:close/>
                <a:moveTo>
                  <a:pt x="226361" y="1210863"/>
                </a:moveTo>
                <a:cubicBezTo>
                  <a:pt x="232195" y="1210863"/>
                  <a:pt x="238759" y="1217868"/>
                  <a:pt x="238759" y="1225651"/>
                </a:cubicBezTo>
                <a:cubicBezTo>
                  <a:pt x="238759" y="1234213"/>
                  <a:pt x="232195" y="1240439"/>
                  <a:pt x="226361" y="1240439"/>
                </a:cubicBezTo>
                <a:cubicBezTo>
                  <a:pt x="218338" y="1240439"/>
                  <a:pt x="212504" y="1234213"/>
                  <a:pt x="212504" y="1225651"/>
                </a:cubicBezTo>
                <a:cubicBezTo>
                  <a:pt x="212504" y="1217868"/>
                  <a:pt x="218338" y="1210863"/>
                  <a:pt x="226361" y="1210863"/>
                </a:cubicBezTo>
                <a:close/>
                <a:moveTo>
                  <a:pt x="155527" y="1210863"/>
                </a:moveTo>
                <a:cubicBezTo>
                  <a:pt x="161361" y="1210863"/>
                  <a:pt x="167924" y="1217868"/>
                  <a:pt x="167924" y="1225651"/>
                </a:cubicBezTo>
                <a:cubicBezTo>
                  <a:pt x="167924" y="1234213"/>
                  <a:pt x="161361" y="1240439"/>
                  <a:pt x="155527" y="1240439"/>
                </a:cubicBezTo>
                <a:cubicBezTo>
                  <a:pt x="147505" y="1240439"/>
                  <a:pt x="141671" y="1234213"/>
                  <a:pt x="141671" y="1225651"/>
                </a:cubicBezTo>
                <a:cubicBezTo>
                  <a:pt x="141671" y="1217868"/>
                  <a:pt x="147505" y="1210863"/>
                  <a:pt x="155527" y="1210863"/>
                </a:cubicBezTo>
                <a:close/>
                <a:moveTo>
                  <a:pt x="83239" y="1210863"/>
                </a:moveTo>
                <a:cubicBezTo>
                  <a:pt x="90531" y="1210863"/>
                  <a:pt x="97095" y="1217868"/>
                  <a:pt x="97095" y="1225651"/>
                </a:cubicBezTo>
                <a:cubicBezTo>
                  <a:pt x="97095" y="1234213"/>
                  <a:pt x="90531" y="1240439"/>
                  <a:pt x="83239" y="1240439"/>
                </a:cubicBezTo>
                <a:cubicBezTo>
                  <a:pt x="76675" y="1240439"/>
                  <a:pt x="70841" y="1234213"/>
                  <a:pt x="70841" y="1225651"/>
                </a:cubicBezTo>
                <a:cubicBezTo>
                  <a:pt x="70841" y="1217868"/>
                  <a:pt x="76675" y="1210863"/>
                  <a:pt x="83239" y="1210863"/>
                </a:cubicBezTo>
                <a:close/>
                <a:moveTo>
                  <a:pt x="12003" y="1210863"/>
                </a:moveTo>
                <a:cubicBezTo>
                  <a:pt x="20248" y="1210863"/>
                  <a:pt x="26244" y="1217868"/>
                  <a:pt x="26244" y="1225651"/>
                </a:cubicBezTo>
                <a:cubicBezTo>
                  <a:pt x="26244" y="1234213"/>
                  <a:pt x="20248" y="1240439"/>
                  <a:pt x="12003" y="1240439"/>
                </a:cubicBezTo>
                <a:cubicBezTo>
                  <a:pt x="4508" y="1240439"/>
                  <a:pt x="10" y="1234213"/>
                  <a:pt x="10" y="1225651"/>
                </a:cubicBezTo>
                <a:cubicBezTo>
                  <a:pt x="10" y="1217868"/>
                  <a:pt x="4508" y="1210863"/>
                  <a:pt x="12003" y="1210863"/>
                </a:cubicBezTo>
                <a:close/>
                <a:moveTo>
                  <a:pt x="7013492" y="1140032"/>
                </a:moveTo>
                <a:cubicBezTo>
                  <a:pt x="7021275" y="1140032"/>
                  <a:pt x="7028280" y="1146595"/>
                  <a:pt x="7028280" y="1152429"/>
                </a:cubicBezTo>
                <a:cubicBezTo>
                  <a:pt x="7028280" y="1160451"/>
                  <a:pt x="7021275" y="1166286"/>
                  <a:pt x="7013492" y="1166286"/>
                </a:cubicBezTo>
                <a:cubicBezTo>
                  <a:pt x="7004930" y="1166286"/>
                  <a:pt x="6998704" y="1160451"/>
                  <a:pt x="6998704" y="1152429"/>
                </a:cubicBezTo>
                <a:cubicBezTo>
                  <a:pt x="6998704" y="1146595"/>
                  <a:pt x="7004930" y="1140032"/>
                  <a:pt x="7013492" y="1140032"/>
                </a:cubicBezTo>
                <a:close/>
                <a:moveTo>
                  <a:pt x="6939085" y="1140032"/>
                </a:moveTo>
                <a:cubicBezTo>
                  <a:pt x="6946378" y="1140032"/>
                  <a:pt x="6950753" y="1146595"/>
                  <a:pt x="6950753" y="1152429"/>
                </a:cubicBezTo>
                <a:cubicBezTo>
                  <a:pt x="6950753" y="1160451"/>
                  <a:pt x="6946378" y="1166286"/>
                  <a:pt x="6939085" y="1166286"/>
                </a:cubicBezTo>
                <a:cubicBezTo>
                  <a:pt x="6931063" y="1166286"/>
                  <a:pt x="6924500" y="1160451"/>
                  <a:pt x="6924500" y="1152429"/>
                </a:cubicBezTo>
                <a:cubicBezTo>
                  <a:pt x="6924500" y="1146595"/>
                  <a:pt x="6931063" y="1140032"/>
                  <a:pt x="6939085" y="1140032"/>
                </a:cubicBezTo>
                <a:close/>
                <a:moveTo>
                  <a:pt x="6867525" y="1140032"/>
                </a:moveTo>
                <a:cubicBezTo>
                  <a:pt x="6874088" y="1140032"/>
                  <a:pt x="6879922" y="1146595"/>
                  <a:pt x="6879922" y="1153888"/>
                </a:cubicBezTo>
                <a:cubicBezTo>
                  <a:pt x="6879922" y="1160451"/>
                  <a:pt x="6874088" y="1166286"/>
                  <a:pt x="6867525" y="1166286"/>
                </a:cubicBezTo>
                <a:cubicBezTo>
                  <a:pt x="6860232" y="1166286"/>
                  <a:pt x="6853669" y="1160451"/>
                  <a:pt x="6853669" y="1153888"/>
                </a:cubicBezTo>
                <a:cubicBezTo>
                  <a:pt x="6853669" y="1146595"/>
                  <a:pt x="6860232" y="1140032"/>
                  <a:pt x="6867525" y="1140032"/>
                </a:cubicBezTo>
                <a:close/>
                <a:moveTo>
                  <a:pt x="6796696" y="1140032"/>
                </a:moveTo>
                <a:cubicBezTo>
                  <a:pt x="6803259" y="1140032"/>
                  <a:pt x="6809093" y="1146595"/>
                  <a:pt x="6809093" y="1153888"/>
                </a:cubicBezTo>
                <a:cubicBezTo>
                  <a:pt x="6809093" y="1160451"/>
                  <a:pt x="6803259" y="1166286"/>
                  <a:pt x="6796696" y="1166286"/>
                </a:cubicBezTo>
                <a:cubicBezTo>
                  <a:pt x="6789403" y="1166286"/>
                  <a:pt x="6782840" y="1160451"/>
                  <a:pt x="6782840" y="1153888"/>
                </a:cubicBezTo>
                <a:cubicBezTo>
                  <a:pt x="6782840" y="1146595"/>
                  <a:pt x="6789403" y="1140032"/>
                  <a:pt x="6796696" y="1140032"/>
                </a:cubicBezTo>
                <a:close/>
                <a:moveTo>
                  <a:pt x="6724405" y="1140032"/>
                </a:moveTo>
                <a:cubicBezTo>
                  <a:pt x="6732427" y="1140032"/>
                  <a:pt x="6738261" y="1146595"/>
                  <a:pt x="6738261" y="1153888"/>
                </a:cubicBezTo>
                <a:cubicBezTo>
                  <a:pt x="6738261" y="1160451"/>
                  <a:pt x="6732427" y="1166286"/>
                  <a:pt x="6724405" y="1166286"/>
                </a:cubicBezTo>
                <a:cubicBezTo>
                  <a:pt x="6718571" y="1166286"/>
                  <a:pt x="6712008" y="1160451"/>
                  <a:pt x="6712008" y="1153888"/>
                </a:cubicBezTo>
                <a:cubicBezTo>
                  <a:pt x="6712008" y="1146595"/>
                  <a:pt x="6718571" y="1140032"/>
                  <a:pt x="6724405" y="1140032"/>
                </a:cubicBezTo>
                <a:close/>
                <a:moveTo>
                  <a:pt x="6653576" y="1140032"/>
                </a:moveTo>
                <a:cubicBezTo>
                  <a:pt x="6660869" y="1140032"/>
                  <a:pt x="6667432" y="1146595"/>
                  <a:pt x="6667432" y="1153888"/>
                </a:cubicBezTo>
                <a:cubicBezTo>
                  <a:pt x="6667432" y="1160451"/>
                  <a:pt x="6660869" y="1166286"/>
                  <a:pt x="6653576" y="1166286"/>
                </a:cubicBezTo>
                <a:cubicBezTo>
                  <a:pt x="6645554" y="1166286"/>
                  <a:pt x="6641179" y="1160451"/>
                  <a:pt x="6641179" y="1153888"/>
                </a:cubicBezTo>
                <a:cubicBezTo>
                  <a:pt x="6641179" y="1146595"/>
                  <a:pt x="6645554" y="1140032"/>
                  <a:pt x="6653576" y="1140032"/>
                </a:cubicBezTo>
                <a:close/>
                <a:moveTo>
                  <a:pt x="6581764" y="1140032"/>
                </a:moveTo>
                <a:cubicBezTo>
                  <a:pt x="6589547" y="1140032"/>
                  <a:pt x="6596552" y="1146595"/>
                  <a:pt x="6596552" y="1153888"/>
                </a:cubicBezTo>
                <a:cubicBezTo>
                  <a:pt x="6596552" y="1160451"/>
                  <a:pt x="6589547" y="1166286"/>
                  <a:pt x="6581764" y="1166286"/>
                </a:cubicBezTo>
                <a:cubicBezTo>
                  <a:pt x="6573202" y="1166286"/>
                  <a:pt x="6566976" y="1160451"/>
                  <a:pt x="6566976" y="1153888"/>
                </a:cubicBezTo>
                <a:cubicBezTo>
                  <a:pt x="6566976" y="1146595"/>
                  <a:pt x="6573202" y="1140032"/>
                  <a:pt x="6581764" y="1140032"/>
                </a:cubicBezTo>
                <a:close/>
                <a:moveTo>
                  <a:pt x="6510933" y="1140032"/>
                </a:moveTo>
                <a:cubicBezTo>
                  <a:pt x="6518717" y="1140032"/>
                  <a:pt x="6525722" y="1146595"/>
                  <a:pt x="6525722" y="1153888"/>
                </a:cubicBezTo>
                <a:cubicBezTo>
                  <a:pt x="6525722" y="1160451"/>
                  <a:pt x="6518717" y="1166286"/>
                  <a:pt x="6510933" y="1166286"/>
                </a:cubicBezTo>
                <a:cubicBezTo>
                  <a:pt x="6502371" y="1166286"/>
                  <a:pt x="6496144" y="1160451"/>
                  <a:pt x="6496144" y="1153888"/>
                </a:cubicBezTo>
                <a:cubicBezTo>
                  <a:pt x="6496144" y="1146595"/>
                  <a:pt x="6502371" y="1140032"/>
                  <a:pt x="6510933" y="1140032"/>
                </a:cubicBezTo>
                <a:close/>
                <a:moveTo>
                  <a:pt x="6440492" y="1140032"/>
                </a:moveTo>
                <a:cubicBezTo>
                  <a:pt x="6448081" y="1140032"/>
                  <a:pt x="6454911" y="1146595"/>
                  <a:pt x="6454911" y="1153888"/>
                </a:cubicBezTo>
                <a:cubicBezTo>
                  <a:pt x="6454911" y="1160451"/>
                  <a:pt x="6448081" y="1166286"/>
                  <a:pt x="6440492" y="1166286"/>
                </a:cubicBezTo>
                <a:cubicBezTo>
                  <a:pt x="6432145" y="1166286"/>
                  <a:pt x="6425315" y="1160451"/>
                  <a:pt x="6425315" y="1153888"/>
                </a:cubicBezTo>
                <a:cubicBezTo>
                  <a:pt x="6425315" y="1146595"/>
                  <a:pt x="6432145" y="1140032"/>
                  <a:pt x="6440492" y="1140032"/>
                </a:cubicBezTo>
                <a:close/>
                <a:moveTo>
                  <a:pt x="6368340" y="1140032"/>
                </a:moveTo>
                <a:cubicBezTo>
                  <a:pt x="6376362" y="1140032"/>
                  <a:pt x="6380737" y="1146595"/>
                  <a:pt x="6380737" y="1153888"/>
                </a:cubicBezTo>
                <a:cubicBezTo>
                  <a:pt x="6380737" y="1160451"/>
                  <a:pt x="6376362" y="1166286"/>
                  <a:pt x="6368340" y="1166286"/>
                </a:cubicBezTo>
                <a:cubicBezTo>
                  <a:pt x="6361047" y="1166286"/>
                  <a:pt x="6354484" y="1160451"/>
                  <a:pt x="6354484" y="1153888"/>
                </a:cubicBezTo>
                <a:cubicBezTo>
                  <a:pt x="6354484" y="1146595"/>
                  <a:pt x="6361047" y="1140032"/>
                  <a:pt x="6368340" y="1140032"/>
                </a:cubicBezTo>
                <a:close/>
                <a:moveTo>
                  <a:pt x="6297511" y="1140032"/>
                </a:moveTo>
                <a:cubicBezTo>
                  <a:pt x="6304074" y="1140032"/>
                  <a:pt x="6309908" y="1146595"/>
                  <a:pt x="6309908" y="1153888"/>
                </a:cubicBezTo>
                <a:cubicBezTo>
                  <a:pt x="6309908" y="1160451"/>
                  <a:pt x="6304074" y="1166286"/>
                  <a:pt x="6297511" y="1166286"/>
                </a:cubicBezTo>
                <a:cubicBezTo>
                  <a:pt x="6290218" y="1166286"/>
                  <a:pt x="6283655" y="1160451"/>
                  <a:pt x="6283655" y="1153888"/>
                </a:cubicBezTo>
                <a:cubicBezTo>
                  <a:pt x="6283655" y="1146595"/>
                  <a:pt x="6290218" y="1140032"/>
                  <a:pt x="6297511" y="1140032"/>
                </a:cubicBezTo>
                <a:close/>
                <a:moveTo>
                  <a:pt x="6226679" y="1140032"/>
                </a:moveTo>
                <a:cubicBezTo>
                  <a:pt x="6233242" y="1140032"/>
                  <a:pt x="6239076" y="1146595"/>
                  <a:pt x="6239076" y="1153888"/>
                </a:cubicBezTo>
                <a:cubicBezTo>
                  <a:pt x="6239076" y="1160451"/>
                  <a:pt x="6233242" y="1166286"/>
                  <a:pt x="6226679" y="1166286"/>
                </a:cubicBezTo>
                <a:cubicBezTo>
                  <a:pt x="6219386" y="1166286"/>
                  <a:pt x="6212823" y="1160451"/>
                  <a:pt x="6212823" y="1153888"/>
                </a:cubicBezTo>
                <a:cubicBezTo>
                  <a:pt x="6212823" y="1146595"/>
                  <a:pt x="6219386" y="1140032"/>
                  <a:pt x="6226679" y="1140032"/>
                </a:cubicBezTo>
                <a:close/>
                <a:moveTo>
                  <a:pt x="6154391" y="1140032"/>
                </a:moveTo>
                <a:cubicBezTo>
                  <a:pt x="6161684" y="1140032"/>
                  <a:pt x="6168247" y="1146595"/>
                  <a:pt x="6168247" y="1153888"/>
                </a:cubicBezTo>
                <a:cubicBezTo>
                  <a:pt x="6168247" y="1160451"/>
                  <a:pt x="6161684" y="1166286"/>
                  <a:pt x="6154391" y="1166286"/>
                </a:cubicBezTo>
                <a:cubicBezTo>
                  <a:pt x="6147828" y="1166286"/>
                  <a:pt x="6141994" y="1160451"/>
                  <a:pt x="6141994" y="1153888"/>
                </a:cubicBezTo>
                <a:cubicBezTo>
                  <a:pt x="6141994" y="1146595"/>
                  <a:pt x="6147828" y="1140032"/>
                  <a:pt x="6154391" y="1140032"/>
                </a:cubicBezTo>
                <a:close/>
                <a:moveTo>
                  <a:pt x="6083559" y="1140032"/>
                </a:moveTo>
                <a:cubicBezTo>
                  <a:pt x="6090852" y="1140032"/>
                  <a:pt x="6097415" y="1146595"/>
                  <a:pt x="6097415" y="1153888"/>
                </a:cubicBezTo>
                <a:cubicBezTo>
                  <a:pt x="6097415" y="1160451"/>
                  <a:pt x="6090852" y="1166286"/>
                  <a:pt x="6083559" y="1166286"/>
                </a:cubicBezTo>
                <a:cubicBezTo>
                  <a:pt x="6076996" y="1166286"/>
                  <a:pt x="6071162" y="1160451"/>
                  <a:pt x="6071162" y="1153888"/>
                </a:cubicBezTo>
                <a:cubicBezTo>
                  <a:pt x="6071162" y="1146595"/>
                  <a:pt x="6076996" y="1140032"/>
                  <a:pt x="6083559" y="1140032"/>
                </a:cubicBezTo>
                <a:close/>
                <a:moveTo>
                  <a:pt x="6009356" y="1140032"/>
                </a:moveTo>
                <a:cubicBezTo>
                  <a:pt x="6016649" y="1140032"/>
                  <a:pt x="6023212" y="1146595"/>
                  <a:pt x="6023212" y="1153888"/>
                </a:cubicBezTo>
                <a:cubicBezTo>
                  <a:pt x="6023212" y="1160451"/>
                  <a:pt x="6016649" y="1166286"/>
                  <a:pt x="6009356" y="1166286"/>
                </a:cubicBezTo>
                <a:cubicBezTo>
                  <a:pt x="6001334" y="1166286"/>
                  <a:pt x="5996959" y="1160451"/>
                  <a:pt x="5996959" y="1153888"/>
                </a:cubicBezTo>
                <a:cubicBezTo>
                  <a:pt x="5996959" y="1146595"/>
                  <a:pt x="6001334" y="1140032"/>
                  <a:pt x="6009356" y="1140032"/>
                </a:cubicBezTo>
                <a:close/>
                <a:moveTo>
                  <a:pt x="5940548" y="1140032"/>
                </a:moveTo>
                <a:cubicBezTo>
                  <a:pt x="5948896" y="1140032"/>
                  <a:pt x="5955726" y="1146595"/>
                  <a:pt x="5955726" y="1153888"/>
                </a:cubicBezTo>
                <a:cubicBezTo>
                  <a:pt x="5955726" y="1160451"/>
                  <a:pt x="5948896" y="1166286"/>
                  <a:pt x="5940548" y="1166286"/>
                </a:cubicBezTo>
                <a:cubicBezTo>
                  <a:pt x="5932960" y="1166286"/>
                  <a:pt x="5926130" y="1160451"/>
                  <a:pt x="5926130" y="1153888"/>
                </a:cubicBezTo>
                <a:cubicBezTo>
                  <a:pt x="5926130" y="1146595"/>
                  <a:pt x="5932960" y="1140032"/>
                  <a:pt x="5940548" y="1140032"/>
                </a:cubicBezTo>
                <a:close/>
                <a:moveTo>
                  <a:pt x="5870088" y="1140032"/>
                </a:moveTo>
                <a:cubicBezTo>
                  <a:pt x="5878650" y="1140032"/>
                  <a:pt x="5884877" y="1146595"/>
                  <a:pt x="5884877" y="1153888"/>
                </a:cubicBezTo>
                <a:cubicBezTo>
                  <a:pt x="5884877" y="1160451"/>
                  <a:pt x="5878650" y="1166286"/>
                  <a:pt x="5870088" y="1166286"/>
                </a:cubicBezTo>
                <a:cubicBezTo>
                  <a:pt x="5862304" y="1166286"/>
                  <a:pt x="5855299" y="1161910"/>
                  <a:pt x="5855299" y="1153888"/>
                </a:cubicBezTo>
                <a:cubicBezTo>
                  <a:pt x="5855299" y="1146595"/>
                  <a:pt x="5862304" y="1140032"/>
                  <a:pt x="5870088" y="1140032"/>
                </a:cubicBezTo>
                <a:close/>
                <a:moveTo>
                  <a:pt x="5799257" y="1140032"/>
                </a:moveTo>
                <a:cubicBezTo>
                  <a:pt x="5807819" y="1140032"/>
                  <a:pt x="5814045" y="1146595"/>
                  <a:pt x="5814045" y="1153888"/>
                </a:cubicBezTo>
                <a:cubicBezTo>
                  <a:pt x="5814045" y="1161910"/>
                  <a:pt x="5807819" y="1166286"/>
                  <a:pt x="5799257" y="1166286"/>
                </a:cubicBezTo>
                <a:cubicBezTo>
                  <a:pt x="5791474" y="1166286"/>
                  <a:pt x="5784469" y="1161910"/>
                  <a:pt x="5784469" y="1153888"/>
                </a:cubicBezTo>
                <a:cubicBezTo>
                  <a:pt x="5784469" y="1146595"/>
                  <a:pt x="5791474" y="1140032"/>
                  <a:pt x="5799257" y="1140032"/>
                </a:cubicBezTo>
                <a:close/>
                <a:moveTo>
                  <a:pt x="5724122" y="1140032"/>
                </a:moveTo>
                <a:cubicBezTo>
                  <a:pt x="5732144" y="1140032"/>
                  <a:pt x="5736519" y="1146595"/>
                  <a:pt x="5736519" y="1153888"/>
                </a:cubicBezTo>
                <a:cubicBezTo>
                  <a:pt x="5736519" y="1161910"/>
                  <a:pt x="5732144" y="1166286"/>
                  <a:pt x="5724122" y="1166286"/>
                </a:cubicBezTo>
                <a:cubicBezTo>
                  <a:pt x="5716100" y="1166286"/>
                  <a:pt x="5710266" y="1161910"/>
                  <a:pt x="5710266" y="1153888"/>
                </a:cubicBezTo>
                <a:cubicBezTo>
                  <a:pt x="5710266" y="1146595"/>
                  <a:pt x="5716100" y="1140032"/>
                  <a:pt x="5724122" y="1140032"/>
                </a:cubicBezTo>
                <a:close/>
                <a:moveTo>
                  <a:pt x="5653291" y="1140032"/>
                </a:moveTo>
                <a:cubicBezTo>
                  <a:pt x="5659125" y="1140032"/>
                  <a:pt x="5665688" y="1146595"/>
                  <a:pt x="5665688" y="1153888"/>
                </a:cubicBezTo>
                <a:cubicBezTo>
                  <a:pt x="5665688" y="1161910"/>
                  <a:pt x="5659125" y="1166286"/>
                  <a:pt x="5653291" y="1166286"/>
                </a:cubicBezTo>
                <a:cubicBezTo>
                  <a:pt x="5645269" y="1166286"/>
                  <a:pt x="5639435" y="1161910"/>
                  <a:pt x="5639435" y="1153888"/>
                </a:cubicBezTo>
                <a:cubicBezTo>
                  <a:pt x="5639435" y="1146595"/>
                  <a:pt x="5645269" y="1140032"/>
                  <a:pt x="5653291" y="1140032"/>
                </a:cubicBezTo>
                <a:close/>
                <a:moveTo>
                  <a:pt x="5581002" y="1140032"/>
                </a:moveTo>
                <a:cubicBezTo>
                  <a:pt x="5588295" y="1140032"/>
                  <a:pt x="5594858" y="1146595"/>
                  <a:pt x="5594858" y="1153888"/>
                </a:cubicBezTo>
                <a:cubicBezTo>
                  <a:pt x="5594858" y="1161910"/>
                  <a:pt x="5588295" y="1166286"/>
                  <a:pt x="5581002" y="1166286"/>
                </a:cubicBezTo>
                <a:cubicBezTo>
                  <a:pt x="5574439" y="1166286"/>
                  <a:pt x="5568605" y="1161910"/>
                  <a:pt x="5568605" y="1153888"/>
                </a:cubicBezTo>
                <a:cubicBezTo>
                  <a:pt x="5568605" y="1146595"/>
                  <a:pt x="5574439" y="1140032"/>
                  <a:pt x="5581002" y="1140032"/>
                </a:cubicBezTo>
                <a:close/>
                <a:moveTo>
                  <a:pt x="5510171" y="1140032"/>
                </a:moveTo>
                <a:cubicBezTo>
                  <a:pt x="5517464" y="1140032"/>
                  <a:pt x="5524027" y="1146595"/>
                  <a:pt x="5524027" y="1153888"/>
                </a:cubicBezTo>
                <a:cubicBezTo>
                  <a:pt x="5524027" y="1161910"/>
                  <a:pt x="5517464" y="1166286"/>
                  <a:pt x="5510171" y="1166286"/>
                </a:cubicBezTo>
                <a:cubicBezTo>
                  <a:pt x="5503608" y="1166286"/>
                  <a:pt x="5497774" y="1161910"/>
                  <a:pt x="5497774" y="1153888"/>
                </a:cubicBezTo>
                <a:cubicBezTo>
                  <a:pt x="5497774" y="1146595"/>
                  <a:pt x="5503608" y="1140032"/>
                  <a:pt x="5510171" y="1140032"/>
                </a:cubicBezTo>
                <a:close/>
                <a:moveTo>
                  <a:pt x="5438937" y="1140032"/>
                </a:moveTo>
                <a:cubicBezTo>
                  <a:pt x="5447182" y="1140032"/>
                  <a:pt x="5453178" y="1146595"/>
                  <a:pt x="5453178" y="1153888"/>
                </a:cubicBezTo>
                <a:cubicBezTo>
                  <a:pt x="5453178" y="1161910"/>
                  <a:pt x="5447182" y="1166286"/>
                  <a:pt x="5438937" y="1166286"/>
                </a:cubicBezTo>
                <a:cubicBezTo>
                  <a:pt x="5431442" y="1166286"/>
                  <a:pt x="5426945" y="1161910"/>
                  <a:pt x="5426945" y="1153888"/>
                </a:cubicBezTo>
                <a:cubicBezTo>
                  <a:pt x="5426945" y="1146595"/>
                  <a:pt x="5431442" y="1140032"/>
                  <a:pt x="5438937" y="1140032"/>
                </a:cubicBezTo>
                <a:close/>
                <a:moveTo>
                  <a:pt x="5367530" y="1140032"/>
                </a:moveTo>
                <a:cubicBezTo>
                  <a:pt x="5376092" y="1140032"/>
                  <a:pt x="5382318" y="1146595"/>
                  <a:pt x="5382318" y="1153888"/>
                </a:cubicBezTo>
                <a:cubicBezTo>
                  <a:pt x="5382318" y="1161910"/>
                  <a:pt x="5376092" y="1166286"/>
                  <a:pt x="5367530" y="1166286"/>
                </a:cubicBezTo>
                <a:cubicBezTo>
                  <a:pt x="5359747" y="1166286"/>
                  <a:pt x="5352742" y="1161910"/>
                  <a:pt x="5352742" y="1153888"/>
                </a:cubicBezTo>
                <a:cubicBezTo>
                  <a:pt x="5352742" y="1146595"/>
                  <a:pt x="5359747" y="1140032"/>
                  <a:pt x="5367530" y="1140032"/>
                </a:cubicBezTo>
                <a:close/>
                <a:moveTo>
                  <a:pt x="5296699" y="1140032"/>
                </a:moveTo>
                <a:cubicBezTo>
                  <a:pt x="5305261" y="1140032"/>
                  <a:pt x="5311488" y="1146595"/>
                  <a:pt x="5311488" y="1153888"/>
                </a:cubicBezTo>
                <a:cubicBezTo>
                  <a:pt x="5311488" y="1161910"/>
                  <a:pt x="5305261" y="1166286"/>
                  <a:pt x="5296699" y="1166286"/>
                </a:cubicBezTo>
                <a:cubicBezTo>
                  <a:pt x="5288915" y="1166286"/>
                  <a:pt x="5281910" y="1161910"/>
                  <a:pt x="5281910" y="1153888"/>
                </a:cubicBezTo>
                <a:cubicBezTo>
                  <a:pt x="5281910" y="1146595"/>
                  <a:pt x="5288915" y="1140032"/>
                  <a:pt x="5296699" y="1140032"/>
                </a:cubicBezTo>
                <a:close/>
                <a:moveTo>
                  <a:pt x="5225869" y="1140032"/>
                </a:moveTo>
                <a:cubicBezTo>
                  <a:pt x="5234431" y="1140032"/>
                  <a:pt x="5240657" y="1146595"/>
                  <a:pt x="5240657" y="1153888"/>
                </a:cubicBezTo>
                <a:cubicBezTo>
                  <a:pt x="5240657" y="1161910"/>
                  <a:pt x="5234431" y="1166286"/>
                  <a:pt x="5225869" y="1166286"/>
                </a:cubicBezTo>
                <a:cubicBezTo>
                  <a:pt x="5217307" y="1166286"/>
                  <a:pt x="5211081" y="1161910"/>
                  <a:pt x="5211081" y="1153888"/>
                </a:cubicBezTo>
                <a:cubicBezTo>
                  <a:pt x="5211081" y="1146595"/>
                  <a:pt x="5217307" y="1140032"/>
                  <a:pt x="5225869" y="1140032"/>
                </a:cubicBezTo>
                <a:close/>
                <a:moveTo>
                  <a:pt x="5154105" y="1140032"/>
                </a:moveTo>
                <a:cubicBezTo>
                  <a:pt x="5162127" y="1140032"/>
                  <a:pt x="5166502" y="1147037"/>
                  <a:pt x="5166502" y="1154821"/>
                </a:cubicBezTo>
                <a:cubicBezTo>
                  <a:pt x="5166502" y="1163383"/>
                  <a:pt x="5162127" y="1169610"/>
                  <a:pt x="5154105" y="1169610"/>
                </a:cubicBezTo>
                <a:cubicBezTo>
                  <a:pt x="5146083" y="1169610"/>
                  <a:pt x="5140249" y="1163383"/>
                  <a:pt x="5140249" y="1154821"/>
                </a:cubicBezTo>
                <a:cubicBezTo>
                  <a:pt x="5140249" y="1147037"/>
                  <a:pt x="5146083" y="1140032"/>
                  <a:pt x="5154105" y="1140032"/>
                </a:cubicBezTo>
                <a:close/>
                <a:moveTo>
                  <a:pt x="5083276" y="1140032"/>
                </a:moveTo>
                <a:cubicBezTo>
                  <a:pt x="5089110" y="1140032"/>
                  <a:pt x="5095673" y="1147037"/>
                  <a:pt x="5095673" y="1154821"/>
                </a:cubicBezTo>
                <a:cubicBezTo>
                  <a:pt x="5095673" y="1163383"/>
                  <a:pt x="5089110" y="1169610"/>
                  <a:pt x="5083276" y="1169610"/>
                </a:cubicBezTo>
                <a:cubicBezTo>
                  <a:pt x="5075254" y="1169610"/>
                  <a:pt x="5069420" y="1163383"/>
                  <a:pt x="5069420" y="1154821"/>
                </a:cubicBezTo>
                <a:cubicBezTo>
                  <a:pt x="5069420" y="1147037"/>
                  <a:pt x="5075254" y="1140032"/>
                  <a:pt x="5083276" y="1140032"/>
                </a:cubicBezTo>
                <a:close/>
                <a:moveTo>
                  <a:pt x="5012445" y="1140032"/>
                </a:moveTo>
                <a:cubicBezTo>
                  <a:pt x="5018279" y="1140032"/>
                  <a:pt x="5024842" y="1147037"/>
                  <a:pt x="5024842" y="1154821"/>
                </a:cubicBezTo>
                <a:cubicBezTo>
                  <a:pt x="5024842" y="1163383"/>
                  <a:pt x="5018279" y="1169610"/>
                  <a:pt x="5012445" y="1169610"/>
                </a:cubicBezTo>
                <a:cubicBezTo>
                  <a:pt x="5004423" y="1169610"/>
                  <a:pt x="4998589" y="1163383"/>
                  <a:pt x="4998589" y="1154821"/>
                </a:cubicBezTo>
                <a:cubicBezTo>
                  <a:pt x="4998589" y="1147037"/>
                  <a:pt x="5004423" y="1140032"/>
                  <a:pt x="5012445" y="1140032"/>
                </a:cubicBezTo>
                <a:close/>
                <a:moveTo>
                  <a:pt x="4940157" y="1140032"/>
                </a:moveTo>
                <a:cubicBezTo>
                  <a:pt x="4948179" y="1140032"/>
                  <a:pt x="4954013" y="1147037"/>
                  <a:pt x="4954013" y="1154821"/>
                </a:cubicBezTo>
                <a:cubicBezTo>
                  <a:pt x="4954013" y="1163383"/>
                  <a:pt x="4948179" y="1169610"/>
                  <a:pt x="4940157" y="1169610"/>
                </a:cubicBezTo>
                <a:cubicBezTo>
                  <a:pt x="4934323" y="1169610"/>
                  <a:pt x="4927760" y="1163383"/>
                  <a:pt x="4927760" y="1154821"/>
                </a:cubicBezTo>
                <a:cubicBezTo>
                  <a:pt x="4927760" y="1147037"/>
                  <a:pt x="4934323" y="1140032"/>
                  <a:pt x="4940157" y="1140032"/>
                </a:cubicBezTo>
                <a:close/>
                <a:moveTo>
                  <a:pt x="4865953" y="1140032"/>
                </a:moveTo>
                <a:cubicBezTo>
                  <a:pt x="4873975" y="1140032"/>
                  <a:pt x="4879809" y="1147037"/>
                  <a:pt x="4879809" y="1154821"/>
                </a:cubicBezTo>
                <a:cubicBezTo>
                  <a:pt x="4879809" y="1163383"/>
                  <a:pt x="4873975" y="1169610"/>
                  <a:pt x="4865953" y="1169610"/>
                </a:cubicBezTo>
                <a:cubicBezTo>
                  <a:pt x="4860119" y="1169610"/>
                  <a:pt x="4853556" y="1163383"/>
                  <a:pt x="4853556" y="1154821"/>
                </a:cubicBezTo>
                <a:cubicBezTo>
                  <a:pt x="4853556" y="1147037"/>
                  <a:pt x="4860119" y="1140032"/>
                  <a:pt x="4865953" y="1140032"/>
                </a:cubicBezTo>
                <a:close/>
                <a:moveTo>
                  <a:pt x="4795122" y="1140032"/>
                </a:moveTo>
                <a:cubicBezTo>
                  <a:pt x="4803144" y="1140032"/>
                  <a:pt x="4808978" y="1147037"/>
                  <a:pt x="4808978" y="1154821"/>
                </a:cubicBezTo>
                <a:cubicBezTo>
                  <a:pt x="4808978" y="1163383"/>
                  <a:pt x="4803144" y="1169610"/>
                  <a:pt x="4795122" y="1169610"/>
                </a:cubicBezTo>
                <a:cubicBezTo>
                  <a:pt x="4787830" y="1169610"/>
                  <a:pt x="4782725" y="1163383"/>
                  <a:pt x="4782725" y="1154821"/>
                </a:cubicBezTo>
                <a:cubicBezTo>
                  <a:pt x="4782725" y="1147037"/>
                  <a:pt x="4787830" y="1140032"/>
                  <a:pt x="4795122" y="1140032"/>
                </a:cubicBezTo>
                <a:close/>
                <a:moveTo>
                  <a:pt x="4726684" y="1140032"/>
                </a:moveTo>
                <a:cubicBezTo>
                  <a:pt x="4735246" y="1140032"/>
                  <a:pt x="4741472" y="1147037"/>
                  <a:pt x="4741472" y="1154821"/>
                </a:cubicBezTo>
                <a:cubicBezTo>
                  <a:pt x="4741472" y="1163383"/>
                  <a:pt x="4735246" y="1169610"/>
                  <a:pt x="4726684" y="1169610"/>
                </a:cubicBezTo>
                <a:cubicBezTo>
                  <a:pt x="4718122" y="1169610"/>
                  <a:pt x="4711896" y="1163383"/>
                  <a:pt x="4711896" y="1154821"/>
                </a:cubicBezTo>
                <a:cubicBezTo>
                  <a:pt x="4711896" y="1147037"/>
                  <a:pt x="4718122" y="1140032"/>
                  <a:pt x="4726684" y="1140032"/>
                </a:cubicBezTo>
                <a:close/>
                <a:moveTo>
                  <a:pt x="4655853" y="1140032"/>
                </a:moveTo>
                <a:cubicBezTo>
                  <a:pt x="4663637" y="1140032"/>
                  <a:pt x="4670642" y="1147037"/>
                  <a:pt x="4670642" y="1154821"/>
                </a:cubicBezTo>
                <a:cubicBezTo>
                  <a:pt x="4670642" y="1163383"/>
                  <a:pt x="4663637" y="1169610"/>
                  <a:pt x="4655853" y="1169610"/>
                </a:cubicBezTo>
                <a:cubicBezTo>
                  <a:pt x="4647291" y="1169610"/>
                  <a:pt x="4641064" y="1163383"/>
                  <a:pt x="4641064" y="1154821"/>
                </a:cubicBezTo>
                <a:cubicBezTo>
                  <a:pt x="4641064" y="1147037"/>
                  <a:pt x="4647291" y="1140032"/>
                  <a:pt x="4655853" y="1140032"/>
                </a:cubicBezTo>
                <a:close/>
                <a:moveTo>
                  <a:pt x="4585023" y="1140032"/>
                </a:moveTo>
                <a:cubicBezTo>
                  <a:pt x="4592806" y="1140032"/>
                  <a:pt x="4599811" y="1147037"/>
                  <a:pt x="4599811" y="1154821"/>
                </a:cubicBezTo>
                <a:cubicBezTo>
                  <a:pt x="4599811" y="1163383"/>
                  <a:pt x="4592806" y="1169610"/>
                  <a:pt x="4585023" y="1169610"/>
                </a:cubicBezTo>
                <a:cubicBezTo>
                  <a:pt x="4576461" y="1169610"/>
                  <a:pt x="4570235" y="1163383"/>
                  <a:pt x="4570235" y="1154821"/>
                </a:cubicBezTo>
                <a:cubicBezTo>
                  <a:pt x="4570235" y="1147037"/>
                  <a:pt x="4576461" y="1140032"/>
                  <a:pt x="4585023" y="1140032"/>
                </a:cubicBezTo>
                <a:close/>
                <a:moveTo>
                  <a:pt x="4513260" y="1140032"/>
                </a:moveTo>
                <a:cubicBezTo>
                  <a:pt x="4520553" y="1140032"/>
                  <a:pt x="4525657" y="1147037"/>
                  <a:pt x="4525657" y="1154821"/>
                </a:cubicBezTo>
                <a:cubicBezTo>
                  <a:pt x="4525657" y="1163383"/>
                  <a:pt x="4520553" y="1169610"/>
                  <a:pt x="4513260" y="1169610"/>
                </a:cubicBezTo>
                <a:cubicBezTo>
                  <a:pt x="4505238" y="1169610"/>
                  <a:pt x="4499404" y="1163383"/>
                  <a:pt x="4499404" y="1154821"/>
                </a:cubicBezTo>
                <a:cubicBezTo>
                  <a:pt x="4499404" y="1147037"/>
                  <a:pt x="4505238" y="1140032"/>
                  <a:pt x="4513260" y="1140032"/>
                </a:cubicBezTo>
                <a:close/>
                <a:moveTo>
                  <a:pt x="4439056" y="1140032"/>
                </a:moveTo>
                <a:cubicBezTo>
                  <a:pt x="4445619" y="1140032"/>
                  <a:pt x="4451453" y="1147037"/>
                  <a:pt x="4451453" y="1154821"/>
                </a:cubicBezTo>
                <a:cubicBezTo>
                  <a:pt x="4451453" y="1163383"/>
                  <a:pt x="4445619" y="1169610"/>
                  <a:pt x="4439056" y="1169610"/>
                </a:cubicBezTo>
                <a:cubicBezTo>
                  <a:pt x="4431763" y="1169610"/>
                  <a:pt x="4425200" y="1163383"/>
                  <a:pt x="4425200" y="1154821"/>
                </a:cubicBezTo>
                <a:cubicBezTo>
                  <a:pt x="4425200" y="1147037"/>
                  <a:pt x="4431763" y="1140032"/>
                  <a:pt x="4439056" y="1140032"/>
                </a:cubicBezTo>
                <a:close/>
                <a:moveTo>
                  <a:pt x="4366768" y="1140032"/>
                </a:moveTo>
                <a:cubicBezTo>
                  <a:pt x="4374790" y="1140032"/>
                  <a:pt x="4380624" y="1147037"/>
                  <a:pt x="4380624" y="1154821"/>
                </a:cubicBezTo>
                <a:cubicBezTo>
                  <a:pt x="4380624" y="1163383"/>
                  <a:pt x="4374790" y="1169610"/>
                  <a:pt x="4366768" y="1169610"/>
                </a:cubicBezTo>
                <a:cubicBezTo>
                  <a:pt x="4360934" y="1169610"/>
                  <a:pt x="4354371" y="1163383"/>
                  <a:pt x="4354371" y="1154821"/>
                </a:cubicBezTo>
                <a:cubicBezTo>
                  <a:pt x="4354371" y="1147037"/>
                  <a:pt x="4360934" y="1140032"/>
                  <a:pt x="4366768" y="1140032"/>
                </a:cubicBezTo>
                <a:close/>
                <a:moveTo>
                  <a:pt x="4295937" y="1140032"/>
                </a:moveTo>
                <a:cubicBezTo>
                  <a:pt x="4303959" y="1140032"/>
                  <a:pt x="4309793" y="1147037"/>
                  <a:pt x="4309793" y="1154821"/>
                </a:cubicBezTo>
                <a:cubicBezTo>
                  <a:pt x="4309793" y="1163383"/>
                  <a:pt x="4303959" y="1169610"/>
                  <a:pt x="4295937" y="1169610"/>
                </a:cubicBezTo>
                <a:cubicBezTo>
                  <a:pt x="4290103" y="1169610"/>
                  <a:pt x="4283540" y="1163383"/>
                  <a:pt x="4283540" y="1154821"/>
                </a:cubicBezTo>
                <a:cubicBezTo>
                  <a:pt x="4283540" y="1147037"/>
                  <a:pt x="4290103" y="1140032"/>
                  <a:pt x="4295937" y="1140032"/>
                </a:cubicBezTo>
                <a:close/>
                <a:moveTo>
                  <a:pt x="4225107" y="1140032"/>
                </a:moveTo>
                <a:cubicBezTo>
                  <a:pt x="4233129" y="1140032"/>
                  <a:pt x="4238963" y="1147037"/>
                  <a:pt x="4238963" y="1154821"/>
                </a:cubicBezTo>
                <a:cubicBezTo>
                  <a:pt x="4238963" y="1163383"/>
                  <a:pt x="4233129" y="1169610"/>
                  <a:pt x="4225107" y="1169610"/>
                </a:cubicBezTo>
                <a:cubicBezTo>
                  <a:pt x="4217085" y="1169610"/>
                  <a:pt x="4212710" y="1163383"/>
                  <a:pt x="4212710" y="1154821"/>
                </a:cubicBezTo>
                <a:cubicBezTo>
                  <a:pt x="4212710" y="1147037"/>
                  <a:pt x="4217085" y="1140032"/>
                  <a:pt x="4225107" y="1140032"/>
                </a:cubicBezTo>
                <a:close/>
                <a:moveTo>
                  <a:pt x="4153295" y="1140032"/>
                </a:moveTo>
                <a:cubicBezTo>
                  <a:pt x="4161078" y="1140032"/>
                  <a:pt x="4168083" y="1147037"/>
                  <a:pt x="4168083" y="1154821"/>
                </a:cubicBezTo>
                <a:cubicBezTo>
                  <a:pt x="4168083" y="1163383"/>
                  <a:pt x="4161078" y="1169610"/>
                  <a:pt x="4153295" y="1169610"/>
                </a:cubicBezTo>
                <a:cubicBezTo>
                  <a:pt x="4144733" y="1169610"/>
                  <a:pt x="4138507" y="1163383"/>
                  <a:pt x="4138507" y="1154821"/>
                </a:cubicBezTo>
                <a:cubicBezTo>
                  <a:pt x="4138507" y="1147037"/>
                  <a:pt x="4144733" y="1140032"/>
                  <a:pt x="4153295" y="1140032"/>
                </a:cubicBezTo>
                <a:close/>
                <a:moveTo>
                  <a:pt x="4082465" y="1140032"/>
                </a:moveTo>
                <a:cubicBezTo>
                  <a:pt x="4090249" y="1140032"/>
                  <a:pt x="4097254" y="1147037"/>
                  <a:pt x="4097254" y="1154821"/>
                </a:cubicBezTo>
                <a:cubicBezTo>
                  <a:pt x="4097254" y="1163383"/>
                  <a:pt x="4090249" y="1169610"/>
                  <a:pt x="4082465" y="1169610"/>
                </a:cubicBezTo>
                <a:cubicBezTo>
                  <a:pt x="4073903" y="1169610"/>
                  <a:pt x="4067676" y="1163383"/>
                  <a:pt x="4067676" y="1154821"/>
                </a:cubicBezTo>
                <a:cubicBezTo>
                  <a:pt x="4067676" y="1147037"/>
                  <a:pt x="4073903" y="1140032"/>
                  <a:pt x="4082465" y="1140032"/>
                </a:cubicBezTo>
                <a:close/>
                <a:moveTo>
                  <a:pt x="439789" y="1140032"/>
                </a:moveTo>
                <a:cubicBezTo>
                  <a:pt x="448351" y="1140032"/>
                  <a:pt x="454579" y="1146595"/>
                  <a:pt x="454579" y="1153888"/>
                </a:cubicBezTo>
                <a:cubicBezTo>
                  <a:pt x="454579" y="1161910"/>
                  <a:pt x="448351" y="1166286"/>
                  <a:pt x="439789" y="1166286"/>
                </a:cubicBezTo>
                <a:cubicBezTo>
                  <a:pt x="432006" y="1166286"/>
                  <a:pt x="425001" y="1161910"/>
                  <a:pt x="425001" y="1153888"/>
                </a:cubicBezTo>
                <a:cubicBezTo>
                  <a:pt x="425001" y="1146595"/>
                  <a:pt x="432006" y="1140032"/>
                  <a:pt x="439789" y="1140032"/>
                </a:cubicBezTo>
                <a:close/>
                <a:moveTo>
                  <a:pt x="368960" y="1140032"/>
                </a:moveTo>
                <a:cubicBezTo>
                  <a:pt x="377521" y="1140032"/>
                  <a:pt x="383747" y="1146595"/>
                  <a:pt x="383747" y="1153888"/>
                </a:cubicBezTo>
                <a:cubicBezTo>
                  <a:pt x="383747" y="1161910"/>
                  <a:pt x="377521" y="1166286"/>
                  <a:pt x="368960" y="1166286"/>
                </a:cubicBezTo>
                <a:cubicBezTo>
                  <a:pt x="361176" y="1166286"/>
                  <a:pt x="354172" y="1161910"/>
                  <a:pt x="354172" y="1153888"/>
                </a:cubicBezTo>
                <a:cubicBezTo>
                  <a:pt x="354172" y="1146595"/>
                  <a:pt x="361176" y="1140032"/>
                  <a:pt x="368960" y="1140032"/>
                </a:cubicBezTo>
                <a:close/>
                <a:moveTo>
                  <a:pt x="297194" y="1140032"/>
                </a:moveTo>
                <a:cubicBezTo>
                  <a:pt x="305217" y="1140032"/>
                  <a:pt x="309592" y="1146595"/>
                  <a:pt x="309592" y="1153888"/>
                </a:cubicBezTo>
                <a:cubicBezTo>
                  <a:pt x="309592" y="1161910"/>
                  <a:pt x="305217" y="1166286"/>
                  <a:pt x="297194" y="1166286"/>
                </a:cubicBezTo>
                <a:cubicBezTo>
                  <a:pt x="289902" y="1166286"/>
                  <a:pt x="283339" y="1161910"/>
                  <a:pt x="283339" y="1153888"/>
                </a:cubicBezTo>
                <a:cubicBezTo>
                  <a:pt x="283339" y="1146595"/>
                  <a:pt x="289902" y="1140032"/>
                  <a:pt x="297194" y="1140032"/>
                </a:cubicBezTo>
                <a:close/>
                <a:moveTo>
                  <a:pt x="226366" y="1140032"/>
                </a:moveTo>
                <a:cubicBezTo>
                  <a:pt x="232201" y="1140032"/>
                  <a:pt x="238764" y="1146595"/>
                  <a:pt x="238764" y="1153888"/>
                </a:cubicBezTo>
                <a:cubicBezTo>
                  <a:pt x="238764" y="1161910"/>
                  <a:pt x="232201" y="1166286"/>
                  <a:pt x="226366" y="1166286"/>
                </a:cubicBezTo>
                <a:cubicBezTo>
                  <a:pt x="218344" y="1166286"/>
                  <a:pt x="212510" y="1161910"/>
                  <a:pt x="212510" y="1153888"/>
                </a:cubicBezTo>
                <a:cubicBezTo>
                  <a:pt x="212510" y="1146595"/>
                  <a:pt x="218344" y="1140032"/>
                  <a:pt x="226366" y="1140032"/>
                </a:cubicBezTo>
                <a:close/>
                <a:moveTo>
                  <a:pt x="155532" y="1140032"/>
                </a:moveTo>
                <a:cubicBezTo>
                  <a:pt x="161366" y="1140032"/>
                  <a:pt x="167930" y="1146595"/>
                  <a:pt x="167930" y="1153888"/>
                </a:cubicBezTo>
                <a:cubicBezTo>
                  <a:pt x="167930" y="1161910"/>
                  <a:pt x="161366" y="1166286"/>
                  <a:pt x="155532" y="1166286"/>
                </a:cubicBezTo>
                <a:cubicBezTo>
                  <a:pt x="147510" y="1166286"/>
                  <a:pt x="141676" y="1161910"/>
                  <a:pt x="141676" y="1153888"/>
                </a:cubicBezTo>
                <a:cubicBezTo>
                  <a:pt x="141676" y="1146595"/>
                  <a:pt x="147510" y="1140032"/>
                  <a:pt x="155532" y="1140032"/>
                </a:cubicBezTo>
                <a:close/>
                <a:moveTo>
                  <a:pt x="83244" y="1140032"/>
                </a:moveTo>
                <a:cubicBezTo>
                  <a:pt x="90536" y="1140032"/>
                  <a:pt x="97100" y="1146595"/>
                  <a:pt x="97100" y="1153888"/>
                </a:cubicBezTo>
                <a:cubicBezTo>
                  <a:pt x="97100" y="1161910"/>
                  <a:pt x="90536" y="1166286"/>
                  <a:pt x="83244" y="1166286"/>
                </a:cubicBezTo>
                <a:cubicBezTo>
                  <a:pt x="76680" y="1166286"/>
                  <a:pt x="70846" y="1161910"/>
                  <a:pt x="70846" y="1153888"/>
                </a:cubicBezTo>
                <a:cubicBezTo>
                  <a:pt x="70846" y="1146595"/>
                  <a:pt x="76680" y="1140032"/>
                  <a:pt x="83244" y="1140032"/>
                </a:cubicBezTo>
                <a:close/>
                <a:moveTo>
                  <a:pt x="12008" y="1140032"/>
                </a:moveTo>
                <a:cubicBezTo>
                  <a:pt x="20253" y="1140032"/>
                  <a:pt x="26249" y="1146595"/>
                  <a:pt x="26249" y="1153888"/>
                </a:cubicBezTo>
                <a:cubicBezTo>
                  <a:pt x="26249" y="1161910"/>
                  <a:pt x="20253" y="1166286"/>
                  <a:pt x="12008" y="1166286"/>
                </a:cubicBezTo>
                <a:cubicBezTo>
                  <a:pt x="4513" y="1166286"/>
                  <a:pt x="16" y="1161910"/>
                  <a:pt x="16" y="1153888"/>
                </a:cubicBezTo>
                <a:cubicBezTo>
                  <a:pt x="16" y="1146595"/>
                  <a:pt x="4513" y="1140032"/>
                  <a:pt x="12008" y="1140032"/>
                </a:cubicBezTo>
                <a:close/>
                <a:moveTo>
                  <a:pt x="6867525" y="1069203"/>
                </a:moveTo>
                <a:cubicBezTo>
                  <a:pt x="6874088" y="1069203"/>
                  <a:pt x="6879922" y="1075037"/>
                  <a:pt x="6879922" y="1081600"/>
                </a:cubicBezTo>
                <a:cubicBezTo>
                  <a:pt x="6879922" y="1088893"/>
                  <a:pt x="6874088" y="1095457"/>
                  <a:pt x="6867525" y="1095457"/>
                </a:cubicBezTo>
                <a:cubicBezTo>
                  <a:pt x="6860232" y="1095457"/>
                  <a:pt x="6853669" y="1088893"/>
                  <a:pt x="6853669" y="1081600"/>
                </a:cubicBezTo>
                <a:cubicBezTo>
                  <a:pt x="6853669" y="1075037"/>
                  <a:pt x="6860232" y="1069203"/>
                  <a:pt x="6867525" y="1069203"/>
                </a:cubicBezTo>
                <a:close/>
                <a:moveTo>
                  <a:pt x="6795237" y="1069203"/>
                </a:moveTo>
                <a:cubicBezTo>
                  <a:pt x="6803259" y="1069203"/>
                  <a:pt x="6809093" y="1075037"/>
                  <a:pt x="6809093" y="1081600"/>
                </a:cubicBezTo>
                <a:cubicBezTo>
                  <a:pt x="6809093" y="1088893"/>
                  <a:pt x="6803259" y="1095457"/>
                  <a:pt x="6796696" y="1095457"/>
                </a:cubicBezTo>
                <a:cubicBezTo>
                  <a:pt x="6789403" y="1095457"/>
                  <a:pt x="6782840" y="1088893"/>
                  <a:pt x="6782840" y="1081600"/>
                </a:cubicBezTo>
                <a:cubicBezTo>
                  <a:pt x="6782840" y="1075037"/>
                  <a:pt x="6789403" y="1069203"/>
                  <a:pt x="6795237" y="1069203"/>
                </a:cubicBezTo>
                <a:close/>
                <a:moveTo>
                  <a:pt x="6724405" y="1069203"/>
                </a:moveTo>
                <a:cubicBezTo>
                  <a:pt x="6732427" y="1069203"/>
                  <a:pt x="6738261" y="1075037"/>
                  <a:pt x="6738261" y="1081600"/>
                </a:cubicBezTo>
                <a:cubicBezTo>
                  <a:pt x="6738261" y="1088893"/>
                  <a:pt x="6732427" y="1095457"/>
                  <a:pt x="6724405" y="1095457"/>
                </a:cubicBezTo>
                <a:cubicBezTo>
                  <a:pt x="6718571" y="1095457"/>
                  <a:pt x="6712008" y="1088893"/>
                  <a:pt x="6712008" y="1081600"/>
                </a:cubicBezTo>
                <a:cubicBezTo>
                  <a:pt x="6712008" y="1075037"/>
                  <a:pt x="6718571" y="1069203"/>
                  <a:pt x="6724405" y="1069203"/>
                </a:cubicBezTo>
                <a:close/>
                <a:moveTo>
                  <a:pt x="6653576" y="1069203"/>
                </a:moveTo>
                <a:cubicBezTo>
                  <a:pt x="6660869" y="1069203"/>
                  <a:pt x="6667432" y="1075037"/>
                  <a:pt x="6667432" y="1081600"/>
                </a:cubicBezTo>
                <a:cubicBezTo>
                  <a:pt x="6667432" y="1088893"/>
                  <a:pt x="6660869" y="1095457"/>
                  <a:pt x="6653576" y="1095457"/>
                </a:cubicBezTo>
                <a:cubicBezTo>
                  <a:pt x="6645554" y="1095457"/>
                  <a:pt x="6641179" y="1088893"/>
                  <a:pt x="6641179" y="1081600"/>
                </a:cubicBezTo>
                <a:cubicBezTo>
                  <a:pt x="6641179" y="1075037"/>
                  <a:pt x="6645554" y="1069203"/>
                  <a:pt x="6653576" y="1069203"/>
                </a:cubicBezTo>
                <a:close/>
                <a:moveTo>
                  <a:pt x="6581764" y="1069203"/>
                </a:moveTo>
                <a:cubicBezTo>
                  <a:pt x="6589547" y="1069203"/>
                  <a:pt x="6596552" y="1075037"/>
                  <a:pt x="6596552" y="1081600"/>
                </a:cubicBezTo>
                <a:cubicBezTo>
                  <a:pt x="6596552" y="1088893"/>
                  <a:pt x="6589547" y="1095457"/>
                  <a:pt x="6581764" y="1095457"/>
                </a:cubicBezTo>
                <a:cubicBezTo>
                  <a:pt x="6573202" y="1095457"/>
                  <a:pt x="6566976" y="1088893"/>
                  <a:pt x="6566976" y="1081600"/>
                </a:cubicBezTo>
                <a:cubicBezTo>
                  <a:pt x="6566976" y="1075037"/>
                  <a:pt x="6573202" y="1069203"/>
                  <a:pt x="6581764" y="1069203"/>
                </a:cubicBezTo>
                <a:close/>
                <a:moveTo>
                  <a:pt x="6510933" y="1069203"/>
                </a:moveTo>
                <a:cubicBezTo>
                  <a:pt x="6518717" y="1069203"/>
                  <a:pt x="6525722" y="1075037"/>
                  <a:pt x="6525722" y="1081600"/>
                </a:cubicBezTo>
                <a:cubicBezTo>
                  <a:pt x="6525722" y="1088893"/>
                  <a:pt x="6518717" y="1095457"/>
                  <a:pt x="6510933" y="1095457"/>
                </a:cubicBezTo>
                <a:cubicBezTo>
                  <a:pt x="6502371" y="1095457"/>
                  <a:pt x="6496144" y="1088893"/>
                  <a:pt x="6496144" y="1081600"/>
                </a:cubicBezTo>
                <a:cubicBezTo>
                  <a:pt x="6496144" y="1075037"/>
                  <a:pt x="6502371" y="1069203"/>
                  <a:pt x="6510933" y="1069203"/>
                </a:cubicBezTo>
                <a:close/>
                <a:moveTo>
                  <a:pt x="6440492" y="1069203"/>
                </a:moveTo>
                <a:cubicBezTo>
                  <a:pt x="6448081" y="1069203"/>
                  <a:pt x="6454911" y="1075037"/>
                  <a:pt x="6454911" y="1081600"/>
                </a:cubicBezTo>
                <a:cubicBezTo>
                  <a:pt x="6454911" y="1088893"/>
                  <a:pt x="6448081" y="1095457"/>
                  <a:pt x="6440492" y="1095457"/>
                </a:cubicBezTo>
                <a:cubicBezTo>
                  <a:pt x="6432145" y="1095457"/>
                  <a:pt x="6425315" y="1088893"/>
                  <a:pt x="6425315" y="1081600"/>
                </a:cubicBezTo>
                <a:cubicBezTo>
                  <a:pt x="6425315" y="1075037"/>
                  <a:pt x="6432145" y="1069203"/>
                  <a:pt x="6440492" y="1069203"/>
                </a:cubicBezTo>
                <a:close/>
                <a:moveTo>
                  <a:pt x="6368340" y="1069203"/>
                </a:moveTo>
                <a:cubicBezTo>
                  <a:pt x="6376362" y="1069203"/>
                  <a:pt x="6380737" y="1075037"/>
                  <a:pt x="6380737" y="1081600"/>
                </a:cubicBezTo>
                <a:cubicBezTo>
                  <a:pt x="6380737" y="1088893"/>
                  <a:pt x="6376362" y="1095457"/>
                  <a:pt x="6368340" y="1095457"/>
                </a:cubicBezTo>
                <a:cubicBezTo>
                  <a:pt x="6361047" y="1095457"/>
                  <a:pt x="6354484" y="1088893"/>
                  <a:pt x="6354484" y="1081600"/>
                </a:cubicBezTo>
                <a:cubicBezTo>
                  <a:pt x="6354484" y="1075037"/>
                  <a:pt x="6361047" y="1069203"/>
                  <a:pt x="6368340" y="1069203"/>
                </a:cubicBezTo>
                <a:close/>
                <a:moveTo>
                  <a:pt x="6297511" y="1069203"/>
                </a:moveTo>
                <a:cubicBezTo>
                  <a:pt x="6304074" y="1069203"/>
                  <a:pt x="6309908" y="1075037"/>
                  <a:pt x="6309908" y="1081600"/>
                </a:cubicBezTo>
                <a:cubicBezTo>
                  <a:pt x="6309908" y="1088893"/>
                  <a:pt x="6304074" y="1095457"/>
                  <a:pt x="6297511" y="1095457"/>
                </a:cubicBezTo>
                <a:cubicBezTo>
                  <a:pt x="6290218" y="1095457"/>
                  <a:pt x="6283655" y="1088893"/>
                  <a:pt x="6283655" y="1081600"/>
                </a:cubicBezTo>
                <a:cubicBezTo>
                  <a:pt x="6283655" y="1075037"/>
                  <a:pt x="6290218" y="1069203"/>
                  <a:pt x="6297511" y="1069203"/>
                </a:cubicBezTo>
                <a:close/>
                <a:moveTo>
                  <a:pt x="6226679" y="1069203"/>
                </a:moveTo>
                <a:cubicBezTo>
                  <a:pt x="6233242" y="1069203"/>
                  <a:pt x="6239076" y="1075037"/>
                  <a:pt x="6239076" y="1081600"/>
                </a:cubicBezTo>
                <a:cubicBezTo>
                  <a:pt x="6239076" y="1088893"/>
                  <a:pt x="6233242" y="1095457"/>
                  <a:pt x="6226679" y="1095457"/>
                </a:cubicBezTo>
                <a:cubicBezTo>
                  <a:pt x="6219386" y="1095457"/>
                  <a:pt x="6212823" y="1088893"/>
                  <a:pt x="6212823" y="1083059"/>
                </a:cubicBezTo>
                <a:cubicBezTo>
                  <a:pt x="6212823" y="1075037"/>
                  <a:pt x="6219386" y="1069203"/>
                  <a:pt x="6226679" y="1069203"/>
                </a:cubicBezTo>
                <a:close/>
                <a:moveTo>
                  <a:pt x="6154391" y="1069203"/>
                </a:moveTo>
                <a:cubicBezTo>
                  <a:pt x="6161684" y="1069203"/>
                  <a:pt x="6168247" y="1075037"/>
                  <a:pt x="6168247" y="1083059"/>
                </a:cubicBezTo>
                <a:cubicBezTo>
                  <a:pt x="6168247" y="1088893"/>
                  <a:pt x="6161684" y="1095457"/>
                  <a:pt x="6154391" y="1095457"/>
                </a:cubicBezTo>
                <a:cubicBezTo>
                  <a:pt x="6147828" y="1095457"/>
                  <a:pt x="6141994" y="1088893"/>
                  <a:pt x="6141994" y="1083059"/>
                </a:cubicBezTo>
                <a:cubicBezTo>
                  <a:pt x="6141994" y="1075037"/>
                  <a:pt x="6147828" y="1069203"/>
                  <a:pt x="6154391" y="1069203"/>
                </a:cubicBezTo>
                <a:close/>
                <a:moveTo>
                  <a:pt x="6083559" y="1069203"/>
                </a:moveTo>
                <a:cubicBezTo>
                  <a:pt x="6090852" y="1069203"/>
                  <a:pt x="6097415" y="1075037"/>
                  <a:pt x="6097415" y="1083059"/>
                </a:cubicBezTo>
                <a:cubicBezTo>
                  <a:pt x="6097415" y="1088893"/>
                  <a:pt x="6090852" y="1095457"/>
                  <a:pt x="6083559" y="1095457"/>
                </a:cubicBezTo>
                <a:cubicBezTo>
                  <a:pt x="6076996" y="1095457"/>
                  <a:pt x="6071162" y="1088893"/>
                  <a:pt x="6071162" y="1083059"/>
                </a:cubicBezTo>
                <a:cubicBezTo>
                  <a:pt x="6071162" y="1075037"/>
                  <a:pt x="6076996" y="1069203"/>
                  <a:pt x="6083559" y="1069203"/>
                </a:cubicBezTo>
                <a:close/>
                <a:moveTo>
                  <a:pt x="6009356" y="1069203"/>
                </a:moveTo>
                <a:cubicBezTo>
                  <a:pt x="6016649" y="1069203"/>
                  <a:pt x="6023212" y="1075037"/>
                  <a:pt x="6023212" y="1083059"/>
                </a:cubicBezTo>
                <a:cubicBezTo>
                  <a:pt x="6023212" y="1088893"/>
                  <a:pt x="6016649" y="1095457"/>
                  <a:pt x="6009356" y="1095457"/>
                </a:cubicBezTo>
                <a:cubicBezTo>
                  <a:pt x="6001334" y="1095457"/>
                  <a:pt x="5996959" y="1088893"/>
                  <a:pt x="5996959" y="1083059"/>
                </a:cubicBezTo>
                <a:cubicBezTo>
                  <a:pt x="5996959" y="1075037"/>
                  <a:pt x="6001334" y="1069203"/>
                  <a:pt x="6009356" y="1069203"/>
                </a:cubicBezTo>
                <a:close/>
                <a:moveTo>
                  <a:pt x="5940548" y="1069203"/>
                </a:moveTo>
                <a:cubicBezTo>
                  <a:pt x="5948896" y="1069203"/>
                  <a:pt x="5955726" y="1075037"/>
                  <a:pt x="5955726" y="1083059"/>
                </a:cubicBezTo>
                <a:cubicBezTo>
                  <a:pt x="5955726" y="1088893"/>
                  <a:pt x="5948896" y="1095457"/>
                  <a:pt x="5940548" y="1095457"/>
                </a:cubicBezTo>
                <a:cubicBezTo>
                  <a:pt x="5932960" y="1095457"/>
                  <a:pt x="5926130" y="1088893"/>
                  <a:pt x="5926130" y="1083059"/>
                </a:cubicBezTo>
                <a:cubicBezTo>
                  <a:pt x="5926130" y="1075037"/>
                  <a:pt x="5932960" y="1069203"/>
                  <a:pt x="5940548" y="1069203"/>
                </a:cubicBezTo>
                <a:close/>
                <a:moveTo>
                  <a:pt x="5870088" y="1069203"/>
                </a:moveTo>
                <a:cubicBezTo>
                  <a:pt x="5878650" y="1069203"/>
                  <a:pt x="5884877" y="1075037"/>
                  <a:pt x="5884877" y="1083059"/>
                </a:cubicBezTo>
                <a:cubicBezTo>
                  <a:pt x="5884877" y="1088893"/>
                  <a:pt x="5878650" y="1095457"/>
                  <a:pt x="5870088" y="1095457"/>
                </a:cubicBezTo>
                <a:cubicBezTo>
                  <a:pt x="5862304" y="1095457"/>
                  <a:pt x="5855299" y="1088893"/>
                  <a:pt x="5855299" y="1083059"/>
                </a:cubicBezTo>
                <a:cubicBezTo>
                  <a:pt x="5855299" y="1075037"/>
                  <a:pt x="5862304" y="1069203"/>
                  <a:pt x="5870088" y="1069203"/>
                </a:cubicBezTo>
                <a:close/>
                <a:moveTo>
                  <a:pt x="5799257" y="1069203"/>
                </a:moveTo>
                <a:cubicBezTo>
                  <a:pt x="5807819" y="1069203"/>
                  <a:pt x="5814045" y="1075037"/>
                  <a:pt x="5814045" y="1083059"/>
                </a:cubicBezTo>
                <a:cubicBezTo>
                  <a:pt x="5814045" y="1088893"/>
                  <a:pt x="5807819" y="1095457"/>
                  <a:pt x="5799257" y="1095457"/>
                </a:cubicBezTo>
                <a:cubicBezTo>
                  <a:pt x="5791474" y="1095457"/>
                  <a:pt x="5784469" y="1088893"/>
                  <a:pt x="5784469" y="1083059"/>
                </a:cubicBezTo>
                <a:cubicBezTo>
                  <a:pt x="5784469" y="1075037"/>
                  <a:pt x="5791474" y="1069203"/>
                  <a:pt x="5799257" y="1069203"/>
                </a:cubicBezTo>
                <a:close/>
                <a:moveTo>
                  <a:pt x="5724122" y="1069203"/>
                </a:moveTo>
                <a:cubicBezTo>
                  <a:pt x="5732144" y="1069203"/>
                  <a:pt x="5736519" y="1075037"/>
                  <a:pt x="5736519" y="1083059"/>
                </a:cubicBezTo>
                <a:cubicBezTo>
                  <a:pt x="5736519" y="1088893"/>
                  <a:pt x="5732144" y="1095457"/>
                  <a:pt x="5724122" y="1095457"/>
                </a:cubicBezTo>
                <a:cubicBezTo>
                  <a:pt x="5716100" y="1095457"/>
                  <a:pt x="5710266" y="1088893"/>
                  <a:pt x="5710266" y="1083059"/>
                </a:cubicBezTo>
                <a:cubicBezTo>
                  <a:pt x="5710266" y="1075037"/>
                  <a:pt x="5716100" y="1069203"/>
                  <a:pt x="5724122" y="1069203"/>
                </a:cubicBezTo>
                <a:close/>
                <a:moveTo>
                  <a:pt x="5653291" y="1069203"/>
                </a:moveTo>
                <a:cubicBezTo>
                  <a:pt x="5659125" y="1069203"/>
                  <a:pt x="5665688" y="1075037"/>
                  <a:pt x="5665688" y="1083059"/>
                </a:cubicBezTo>
                <a:cubicBezTo>
                  <a:pt x="5665688" y="1088893"/>
                  <a:pt x="5659125" y="1095457"/>
                  <a:pt x="5653291" y="1095457"/>
                </a:cubicBezTo>
                <a:cubicBezTo>
                  <a:pt x="5645269" y="1095457"/>
                  <a:pt x="5639435" y="1088893"/>
                  <a:pt x="5639435" y="1083059"/>
                </a:cubicBezTo>
                <a:cubicBezTo>
                  <a:pt x="5639435" y="1075037"/>
                  <a:pt x="5645269" y="1069203"/>
                  <a:pt x="5653291" y="1069203"/>
                </a:cubicBezTo>
                <a:close/>
                <a:moveTo>
                  <a:pt x="5581002" y="1069203"/>
                </a:moveTo>
                <a:cubicBezTo>
                  <a:pt x="5588295" y="1069203"/>
                  <a:pt x="5594858" y="1075037"/>
                  <a:pt x="5594858" y="1083059"/>
                </a:cubicBezTo>
                <a:cubicBezTo>
                  <a:pt x="5594858" y="1088893"/>
                  <a:pt x="5588295" y="1095457"/>
                  <a:pt x="5581002" y="1095457"/>
                </a:cubicBezTo>
                <a:cubicBezTo>
                  <a:pt x="5574439" y="1095457"/>
                  <a:pt x="5568605" y="1088893"/>
                  <a:pt x="5568605" y="1083059"/>
                </a:cubicBezTo>
                <a:cubicBezTo>
                  <a:pt x="5568605" y="1075037"/>
                  <a:pt x="5574439" y="1069203"/>
                  <a:pt x="5581002" y="1069203"/>
                </a:cubicBezTo>
                <a:close/>
                <a:moveTo>
                  <a:pt x="5510171" y="1069203"/>
                </a:moveTo>
                <a:cubicBezTo>
                  <a:pt x="5517464" y="1069203"/>
                  <a:pt x="5524027" y="1075037"/>
                  <a:pt x="5524027" y="1083059"/>
                </a:cubicBezTo>
                <a:cubicBezTo>
                  <a:pt x="5524027" y="1088893"/>
                  <a:pt x="5517464" y="1095457"/>
                  <a:pt x="5510171" y="1095457"/>
                </a:cubicBezTo>
                <a:cubicBezTo>
                  <a:pt x="5503608" y="1095457"/>
                  <a:pt x="5497774" y="1088893"/>
                  <a:pt x="5497774" y="1083059"/>
                </a:cubicBezTo>
                <a:cubicBezTo>
                  <a:pt x="5497774" y="1075037"/>
                  <a:pt x="5503608" y="1069203"/>
                  <a:pt x="5510171" y="1069203"/>
                </a:cubicBezTo>
                <a:close/>
                <a:moveTo>
                  <a:pt x="5438937" y="1069203"/>
                </a:moveTo>
                <a:cubicBezTo>
                  <a:pt x="5447182" y="1069203"/>
                  <a:pt x="5453178" y="1075037"/>
                  <a:pt x="5453178" y="1083059"/>
                </a:cubicBezTo>
                <a:cubicBezTo>
                  <a:pt x="5453178" y="1088893"/>
                  <a:pt x="5447182" y="1095457"/>
                  <a:pt x="5438937" y="1095457"/>
                </a:cubicBezTo>
                <a:cubicBezTo>
                  <a:pt x="5431442" y="1095457"/>
                  <a:pt x="5426945" y="1088893"/>
                  <a:pt x="5426945" y="1083059"/>
                </a:cubicBezTo>
                <a:cubicBezTo>
                  <a:pt x="5426945" y="1075037"/>
                  <a:pt x="5431442" y="1069203"/>
                  <a:pt x="5438937" y="1069203"/>
                </a:cubicBezTo>
                <a:close/>
                <a:moveTo>
                  <a:pt x="5367530" y="1069203"/>
                </a:moveTo>
                <a:cubicBezTo>
                  <a:pt x="5376092" y="1069203"/>
                  <a:pt x="5382318" y="1075037"/>
                  <a:pt x="5382318" y="1083059"/>
                </a:cubicBezTo>
                <a:cubicBezTo>
                  <a:pt x="5382318" y="1088893"/>
                  <a:pt x="5376092" y="1095457"/>
                  <a:pt x="5367530" y="1095457"/>
                </a:cubicBezTo>
                <a:cubicBezTo>
                  <a:pt x="5359747" y="1095457"/>
                  <a:pt x="5352742" y="1088893"/>
                  <a:pt x="5352742" y="1083059"/>
                </a:cubicBezTo>
                <a:cubicBezTo>
                  <a:pt x="5352742" y="1075037"/>
                  <a:pt x="5359747" y="1069203"/>
                  <a:pt x="5367530" y="1069203"/>
                </a:cubicBezTo>
                <a:close/>
                <a:moveTo>
                  <a:pt x="5296699" y="1069203"/>
                </a:moveTo>
                <a:cubicBezTo>
                  <a:pt x="5305261" y="1069203"/>
                  <a:pt x="5311488" y="1075037"/>
                  <a:pt x="5311488" y="1083059"/>
                </a:cubicBezTo>
                <a:cubicBezTo>
                  <a:pt x="5311488" y="1088893"/>
                  <a:pt x="5305261" y="1095457"/>
                  <a:pt x="5296699" y="1095457"/>
                </a:cubicBezTo>
                <a:cubicBezTo>
                  <a:pt x="5288915" y="1095457"/>
                  <a:pt x="5281910" y="1088893"/>
                  <a:pt x="5281910" y="1083059"/>
                </a:cubicBezTo>
                <a:cubicBezTo>
                  <a:pt x="5281910" y="1075037"/>
                  <a:pt x="5288915" y="1069203"/>
                  <a:pt x="5296699" y="1069203"/>
                </a:cubicBezTo>
                <a:close/>
                <a:moveTo>
                  <a:pt x="5225869" y="1069203"/>
                </a:moveTo>
                <a:cubicBezTo>
                  <a:pt x="5234431" y="1069203"/>
                  <a:pt x="5240657" y="1075037"/>
                  <a:pt x="5240657" y="1083059"/>
                </a:cubicBezTo>
                <a:cubicBezTo>
                  <a:pt x="5240657" y="1088893"/>
                  <a:pt x="5234431" y="1095457"/>
                  <a:pt x="5225869" y="1095457"/>
                </a:cubicBezTo>
                <a:cubicBezTo>
                  <a:pt x="5217307" y="1095457"/>
                  <a:pt x="5211081" y="1088893"/>
                  <a:pt x="5211081" y="1083059"/>
                </a:cubicBezTo>
                <a:cubicBezTo>
                  <a:pt x="5211081" y="1075037"/>
                  <a:pt x="5217307" y="1069203"/>
                  <a:pt x="5225869" y="1069203"/>
                </a:cubicBezTo>
                <a:close/>
                <a:moveTo>
                  <a:pt x="5154105" y="1069203"/>
                </a:moveTo>
                <a:cubicBezTo>
                  <a:pt x="5162127" y="1069203"/>
                  <a:pt x="5166502" y="1075037"/>
                  <a:pt x="5166502" y="1083059"/>
                </a:cubicBezTo>
                <a:cubicBezTo>
                  <a:pt x="5166502" y="1091081"/>
                  <a:pt x="5162127" y="1095457"/>
                  <a:pt x="5154105" y="1095457"/>
                </a:cubicBezTo>
                <a:cubicBezTo>
                  <a:pt x="5146083" y="1095457"/>
                  <a:pt x="5140249" y="1091081"/>
                  <a:pt x="5140249" y="1083059"/>
                </a:cubicBezTo>
                <a:cubicBezTo>
                  <a:pt x="5140249" y="1075037"/>
                  <a:pt x="5146083" y="1069203"/>
                  <a:pt x="5154105" y="1069203"/>
                </a:cubicBezTo>
                <a:close/>
                <a:moveTo>
                  <a:pt x="5083276" y="1069203"/>
                </a:moveTo>
                <a:cubicBezTo>
                  <a:pt x="5089110" y="1069203"/>
                  <a:pt x="5095673" y="1075037"/>
                  <a:pt x="5095673" y="1083059"/>
                </a:cubicBezTo>
                <a:cubicBezTo>
                  <a:pt x="5095673" y="1091081"/>
                  <a:pt x="5089110" y="1095457"/>
                  <a:pt x="5083276" y="1095457"/>
                </a:cubicBezTo>
                <a:cubicBezTo>
                  <a:pt x="5075254" y="1095457"/>
                  <a:pt x="5069420" y="1091081"/>
                  <a:pt x="5069420" y="1083059"/>
                </a:cubicBezTo>
                <a:cubicBezTo>
                  <a:pt x="5069420" y="1075037"/>
                  <a:pt x="5075254" y="1069203"/>
                  <a:pt x="5083276" y="1069203"/>
                </a:cubicBezTo>
                <a:close/>
                <a:moveTo>
                  <a:pt x="5012445" y="1069203"/>
                </a:moveTo>
                <a:cubicBezTo>
                  <a:pt x="5018279" y="1069203"/>
                  <a:pt x="5024842" y="1075037"/>
                  <a:pt x="5024842" y="1083059"/>
                </a:cubicBezTo>
                <a:cubicBezTo>
                  <a:pt x="5024842" y="1091081"/>
                  <a:pt x="5018279" y="1095457"/>
                  <a:pt x="5012445" y="1095457"/>
                </a:cubicBezTo>
                <a:cubicBezTo>
                  <a:pt x="5004423" y="1095457"/>
                  <a:pt x="4998589" y="1091081"/>
                  <a:pt x="4998589" y="1083059"/>
                </a:cubicBezTo>
                <a:cubicBezTo>
                  <a:pt x="4998589" y="1075037"/>
                  <a:pt x="5004423" y="1069203"/>
                  <a:pt x="5012445" y="1069203"/>
                </a:cubicBezTo>
                <a:close/>
                <a:moveTo>
                  <a:pt x="4940157" y="1069203"/>
                </a:moveTo>
                <a:cubicBezTo>
                  <a:pt x="4948179" y="1069203"/>
                  <a:pt x="4954013" y="1075037"/>
                  <a:pt x="4954013" y="1083059"/>
                </a:cubicBezTo>
                <a:cubicBezTo>
                  <a:pt x="4954013" y="1091081"/>
                  <a:pt x="4948179" y="1095457"/>
                  <a:pt x="4940157" y="1095457"/>
                </a:cubicBezTo>
                <a:cubicBezTo>
                  <a:pt x="4934323" y="1095457"/>
                  <a:pt x="4927760" y="1091081"/>
                  <a:pt x="4927760" y="1083059"/>
                </a:cubicBezTo>
                <a:cubicBezTo>
                  <a:pt x="4927760" y="1075037"/>
                  <a:pt x="4934323" y="1069203"/>
                  <a:pt x="4940157" y="1069203"/>
                </a:cubicBezTo>
                <a:close/>
                <a:moveTo>
                  <a:pt x="4865953" y="1069203"/>
                </a:moveTo>
                <a:cubicBezTo>
                  <a:pt x="4873975" y="1069203"/>
                  <a:pt x="4879809" y="1075037"/>
                  <a:pt x="4879809" y="1083059"/>
                </a:cubicBezTo>
                <a:cubicBezTo>
                  <a:pt x="4879809" y="1091081"/>
                  <a:pt x="4873975" y="1095457"/>
                  <a:pt x="4865953" y="1095457"/>
                </a:cubicBezTo>
                <a:cubicBezTo>
                  <a:pt x="4860119" y="1095457"/>
                  <a:pt x="4853556" y="1091081"/>
                  <a:pt x="4853556" y="1083059"/>
                </a:cubicBezTo>
                <a:cubicBezTo>
                  <a:pt x="4853556" y="1075037"/>
                  <a:pt x="4860119" y="1069203"/>
                  <a:pt x="4865953" y="1069203"/>
                </a:cubicBezTo>
                <a:close/>
                <a:moveTo>
                  <a:pt x="4795122" y="1069203"/>
                </a:moveTo>
                <a:cubicBezTo>
                  <a:pt x="4803144" y="1069203"/>
                  <a:pt x="4808978" y="1075037"/>
                  <a:pt x="4808978" y="1083059"/>
                </a:cubicBezTo>
                <a:cubicBezTo>
                  <a:pt x="4808978" y="1091081"/>
                  <a:pt x="4803144" y="1095457"/>
                  <a:pt x="4795122" y="1095457"/>
                </a:cubicBezTo>
                <a:cubicBezTo>
                  <a:pt x="4787830" y="1095457"/>
                  <a:pt x="4782725" y="1091081"/>
                  <a:pt x="4782725" y="1083059"/>
                </a:cubicBezTo>
                <a:cubicBezTo>
                  <a:pt x="4782725" y="1075037"/>
                  <a:pt x="4787830" y="1069203"/>
                  <a:pt x="4795122" y="1069203"/>
                </a:cubicBezTo>
                <a:close/>
                <a:moveTo>
                  <a:pt x="4726684" y="1069203"/>
                </a:moveTo>
                <a:cubicBezTo>
                  <a:pt x="4735246" y="1069203"/>
                  <a:pt x="4741472" y="1075037"/>
                  <a:pt x="4741472" y="1083059"/>
                </a:cubicBezTo>
                <a:cubicBezTo>
                  <a:pt x="4741472" y="1091081"/>
                  <a:pt x="4735246" y="1095457"/>
                  <a:pt x="4726684" y="1095457"/>
                </a:cubicBezTo>
                <a:cubicBezTo>
                  <a:pt x="4718122" y="1095457"/>
                  <a:pt x="4711896" y="1091081"/>
                  <a:pt x="4711896" y="1083059"/>
                </a:cubicBezTo>
                <a:cubicBezTo>
                  <a:pt x="4711896" y="1075037"/>
                  <a:pt x="4718122" y="1069203"/>
                  <a:pt x="4726684" y="1069203"/>
                </a:cubicBezTo>
                <a:close/>
                <a:moveTo>
                  <a:pt x="4655853" y="1069203"/>
                </a:moveTo>
                <a:cubicBezTo>
                  <a:pt x="4663637" y="1069203"/>
                  <a:pt x="4670642" y="1075037"/>
                  <a:pt x="4670642" y="1083059"/>
                </a:cubicBezTo>
                <a:cubicBezTo>
                  <a:pt x="4670642" y="1091081"/>
                  <a:pt x="4663637" y="1095457"/>
                  <a:pt x="4655853" y="1095457"/>
                </a:cubicBezTo>
                <a:cubicBezTo>
                  <a:pt x="4647291" y="1095457"/>
                  <a:pt x="4641064" y="1091081"/>
                  <a:pt x="4641064" y="1083059"/>
                </a:cubicBezTo>
                <a:cubicBezTo>
                  <a:pt x="4641064" y="1075037"/>
                  <a:pt x="4647291" y="1069203"/>
                  <a:pt x="4655853" y="1069203"/>
                </a:cubicBezTo>
                <a:close/>
                <a:moveTo>
                  <a:pt x="4585023" y="1069203"/>
                </a:moveTo>
                <a:cubicBezTo>
                  <a:pt x="4592806" y="1069203"/>
                  <a:pt x="4599811" y="1075037"/>
                  <a:pt x="4599811" y="1083059"/>
                </a:cubicBezTo>
                <a:cubicBezTo>
                  <a:pt x="4599811" y="1091081"/>
                  <a:pt x="4592806" y="1095457"/>
                  <a:pt x="4585023" y="1095457"/>
                </a:cubicBezTo>
                <a:cubicBezTo>
                  <a:pt x="4576461" y="1095457"/>
                  <a:pt x="4570235" y="1091081"/>
                  <a:pt x="4570235" y="1083059"/>
                </a:cubicBezTo>
                <a:cubicBezTo>
                  <a:pt x="4570235" y="1075037"/>
                  <a:pt x="4576461" y="1069203"/>
                  <a:pt x="4585023" y="1069203"/>
                </a:cubicBezTo>
                <a:close/>
                <a:moveTo>
                  <a:pt x="4513260" y="1069203"/>
                </a:moveTo>
                <a:cubicBezTo>
                  <a:pt x="4519094" y="1069203"/>
                  <a:pt x="4525657" y="1075430"/>
                  <a:pt x="4525657" y="1083991"/>
                </a:cubicBezTo>
                <a:cubicBezTo>
                  <a:pt x="4525657" y="1092553"/>
                  <a:pt x="4519094" y="1098780"/>
                  <a:pt x="4513260" y="1098780"/>
                </a:cubicBezTo>
                <a:cubicBezTo>
                  <a:pt x="4505238" y="1098780"/>
                  <a:pt x="4499404" y="1092553"/>
                  <a:pt x="4499404" y="1083991"/>
                </a:cubicBezTo>
                <a:cubicBezTo>
                  <a:pt x="4499404" y="1075430"/>
                  <a:pt x="4505238" y="1069203"/>
                  <a:pt x="4513260" y="1069203"/>
                </a:cubicBezTo>
                <a:close/>
                <a:moveTo>
                  <a:pt x="4439056" y="1069203"/>
                </a:moveTo>
                <a:cubicBezTo>
                  <a:pt x="4445619" y="1069203"/>
                  <a:pt x="4451453" y="1075430"/>
                  <a:pt x="4451453" y="1083991"/>
                </a:cubicBezTo>
                <a:cubicBezTo>
                  <a:pt x="4451453" y="1092553"/>
                  <a:pt x="4445619" y="1098780"/>
                  <a:pt x="4439056" y="1098780"/>
                </a:cubicBezTo>
                <a:cubicBezTo>
                  <a:pt x="4431763" y="1098780"/>
                  <a:pt x="4425200" y="1092553"/>
                  <a:pt x="4425200" y="1083991"/>
                </a:cubicBezTo>
                <a:cubicBezTo>
                  <a:pt x="4425200" y="1075430"/>
                  <a:pt x="4431763" y="1069203"/>
                  <a:pt x="4439056" y="1069203"/>
                </a:cubicBezTo>
                <a:close/>
                <a:moveTo>
                  <a:pt x="4366768" y="1069203"/>
                </a:moveTo>
                <a:cubicBezTo>
                  <a:pt x="4374790" y="1069203"/>
                  <a:pt x="4380624" y="1075430"/>
                  <a:pt x="4380624" y="1083991"/>
                </a:cubicBezTo>
                <a:cubicBezTo>
                  <a:pt x="4380624" y="1092553"/>
                  <a:pt x="4374790" y="1098780"/>
                  <a:pt x="4366768" y="1098780"/>
                </a:cubicBezTo>
                <a:cubicBezTo>
                  <a:pt x="4360934" y="1098780"/>
                  <a:pt x="4354371" y="1092553"/>
                  <a:pt x="4354371" y="1083991"/>
                </a:cubicBezTo>
                <a:cubicBezTo>
                  <a:pt x="4354371" y="1075430"/>
                  <a:pt x="4360934" y="1069203"/>
                  <a:pt x="4366768" y="1069203"/>
                </a:cubicBezTo>
                <a:close/>
                <a:moveTo>
                  <a:pt x="4295937" y="1069203"/>
                </a:moveTo>
                <a:cubicBezTo>
                  <a:pt x="4303959" y="1069203"/>
                  <a:pt x="4309793" y="1075430"/>
                  <a:pt x="4309793" y="1083991"/>
                </a:cubicBezTo>
                <a:cubicBezTo>
                  <a:pt x="4309793" y="1092553"/>
                  <a:pt x="4303959" y="1098780"/>
                  <a:pt x="4295937" y="1098780"/>
                </a:cubicBezTo>
                <a:cubicBezTo>
                  <a:pt x="4290103" y="1098780"/>
                  <a:pt x="4283540" y="1092553"/>
                  <a:pt x="4283540" y="1083991"/>
                </a:cubicBezTo>
                <a:cubicBezTo>
                  <a:pt x="4283540" y="1075430"/>
                  <a:pt x="4290103" y="1069203"/>
                  <a:pt x="4295937" y="1069203"/>
                </a:cubicBezTo>
                <a:close/>
                <a:moveTo>
                  <a:pt x="4225107" y="1069203"/>
                </a:moveTo>
                <a:cubicBezTo>
                  <a:pt x="4233129" y="1069203"/>
                  <a:pt x="4238963" y="1075430"/>
                  <a:pt x="4238963" y="1083991"/>
                </a:cubicBezTo>
                <a:cubicBezTo>
                  <a:pt x="4238963" y="1092553"/>
                  <a:pt x="4233129" y="1098780"/>
                  <a:pt x="4225107" y="1098780"/>
                </a:cubicBezTo>
                <a:cubicBezTo>
                  <a:pt x="4217085" y="1098780"/>
                  <a:pt x="4212710" y="1092553"/>
                  <a:pt x="4212710" y="1083991"/>
                </a:cubicBezTo>
                <a:cubicBezTo>
                  <a:pt x="4212710" y="1075430"/>
                  <a:pt x="4217085" y="1069203"/>
                  <a:pt x="4225107" y="1069203"/>
                </a:cubicBezTo>
                <a:close/>
                <a:moveTo>
                  <a:pt x="4153295" y="1069203"/>
                </a:moveTo>
                <a:cubicBezTo>
                  <a:pt x="4161078" y="1069203"/>
                  <a:pt x="4168083" y="1075430"/>
                  <a:pt x="4168083" y="1083991"/>
                </a:cubicBezTo>
                <a:cubicBezTo>
                  <a:pt x="4168083" y="1092553"/>
                  <a:pt x="4161078" y="1098780"/>
                  <a:pt x="4153295" y="1098780"/>
                </a:cubicBezTo>
                <a:cubicBezTo>
                  <a:pt x="4144733" y="1098780"/>
                  <a:pt x="4138507" y="1092553"/>
                  <a:pt x="4138507" y="1083991"/>
                </a:cubicBezTo>
                <a:cubicBezTo>
                  <a:pt x="4138507" y="1075430"/>
                  <a:pt x="4144733" y="1069203"/>
                  <a:pt x="4153295" y="1069203"/>
                </a:cubicBezTo>
                <a:close/>
                <a:moveTo>
                  <a:pt x="4082465" y="1069203"/>
                </a:moveTo>
                <a:cubicBezTo>
                  <a:pt x="4090249" y="1069203"/>
                  <a:pt x="4097254" y="1075430"/>
                  <a:pt x="4097254" y="1083991"/>
                </a:cubicBezTo>
                <a:cubicBezTo>
                  <a:pt x="4097254" y="1092553"/>
                  <a:pt x="4090249" y="1098780"/>
                  <a:pt x="4082465" y="1098780"/>
                </a:cubicBezTo>
                <a:cubicBezTo>
                  <a:pt x="4073903" y="1098780"/>
                  <a:pt x="4067676" y="1092553"/>
                  <a:pt x="4067676" y="1083991"/>
                </a:cubicBezTo>
                <a:cubicBezTo>
                  <a:pt x="4067676" y="1075430"/>
                  <a:pt x="4073903" y="1069203"/>
                  <a:pt x="4082465" y="1069203"/>
                </a:cubicBezTo>
                <a:close/>
                <a:moveTo>
                  <a:pt x="4011635" y="1069203"/>
                </a:moveTo>
                <a:cubicBezTo>
                  <a:pt x="4019418" y="1069203"/>
                  <a:pt x="4026423" y="1075430"/>
                  <a:pt x="4026423" y="1083991"/>
                </a:cubicBezTo>
                <a:cubicBezTo>
                  <a:pt x="4026423" y="1092553"/>
                  <a:pt x="4019418" y="1098780"/>
                  <a:pt x="4011635" y="1098780"/>
                </a:cubicBezTo>
                <a:cubicBezTo>
                  <a:pt x="4003073" y="1098780"/>
                  <a:pt x="3996847" y="1092553"/>
                  <a:pt x="3996847" y="1083991"/>
                </a:cubicBezTo>
                <a:cubicBezTo>
                  <a:pt x="3996847" y="1075430"/>
                  <a:pt x="4003073" y="1069203"/>
                  <a:pt x="4011635" y="1069203"/>
                </a:cubicBezTo>
                <a:close/>
                <a:moveTo>
                  <a:pt x="3939871" y="1069203"/>
                </a:moveTo>
                <a:cubicBezTo>
                  <a:pt x="3947893" y="1069203"/>
                  <a:pt x="3952268" y="1075430"/>
                  <a:pt x="3952268" y="1083991"/>
                </a:cubicBezTo>
                <a:cubicBezTo>
                  <a:pt x="3952268" y="1092553"/>
                  <a:pt x="3947893" y="1098780"/>
                  <a:pt x="3939871" y="1098780"/>
                </a:cubicBezTo>
                <a:cubicBezTo>
                  <a:pt x="3932578" y="1098780"/>
                  <a:pt x="3926015" y="1092553"/>
                  <a:pt x="3926015" y="1083991"/>
                </a:cubicBezTo>
                <a:cubicBezTo>
                  <a:pt x="3926015" y="1075430"/>
                  <a:pt x="3932578" y="1069203"/>
                  <a:pt x="3939871" y="1069203"/>
                </a:cubicBezTo>
                <a:close/>
                <a:moveTo>
                  <a:pt x="582439" y="1069203"/>
                </a:moveTo>
                <a:cubicBezTo>
                  <a:pt x="589732" y="1069203"/>
                  <a:pt x="596295" y="1075766"/>
                  <a:pt x="596295" y="1083059"/>
                </a:cubicBezTo>
                <a:cubicBezTo>
                  <a:pt x="596295" y="1089622"/>
                  <a:pt x="589732" y="1095457"/>
                  <a:pt x="582439" y="1095457"/>
                </a:cubicBezTo>
                <a:cubicBezTo>
                  <a:pt x="574416" y="1095457"/>
                  <a:pt x="570041" y="1089622"/>
                  <a:pt x="570041" y="1083059"/>
                </a:cubicBezTo>
                <a:cubicBezTo>
                  <a:pt x="570041" y="1075766"/>
                  <a:pt x="574416" y="1069203"/>
                  <a:pt x="582439" y="1069203"/>
                </a:cubicBezTo>
                <a:close/>
                <a:moveTo>
                  <a:pt x="513628" y="1069203"/>
                </a:moveTo>
                <a:cubicBezTo>
                  <a:pt x="521977" y="1069203"/>
                  <a:pt x="528807" y="1075766"/>
                  <a:pt x="528807" y="1083059"/>
                </a:cubicBezTo>
                <a:cubicBezTo>
                  <a:pt x="528807" y="1089622"/>
                  <a:pt x="521977" y="1095457"/>
                  <a:pt x="513628" y="1095457"/>
                </a:cubicBezTo>
                <a:cubicBezTo>
                  <a:pt x="506040" y="1095457"/>
                  <a:pt x="499209" y="1089622"/>
                  <a:pt x="499209" y="1083059"/>
                </a:cubicBezTo>
                <a:cubicBezTo>
                  <a:pt x="499209" y="1075766"/>
                  <a:pt x="506040" y="1069203"/>
                  <a:pt x="513628" y="1069203"/>
                </a:cubicBezTo>
                <a:close/>
                <a:moveTo>
                  <a:pt x="439795" y="1069203"/>
                </a:moveTo>
                <a:cubicBezTo>
                  <a:pt x="448358" y="1069203"/>
                  <a:pt x="454585" y="1075766"/>
                  <a:pt x="454585" y="1083059"/>
                </a:cubicBezTo>
                <a:cubicBezTo>
                  <a:pt x="454585" y="1089622"/>
                  <a:pt x="448358" y="1095457"/>
                  <a:pt x="439795" y="1095457"/>
                </a:cubicBezTo>
                <a:cubicBezTo>
                  <a:pt x="432012" y="1095457"/>
                  <a:pt x="425007" y="1089622"/>
                  <a:pt x="425007" y="1083059"/>
                </a:cubicBezTo>
                <a:cubicBezTo>
                  <a:pt x="425007" y="1075766"/>
                  <a:pt x="432012" y="1069203"/>
                  <a:pt x="439795" y="1069203"/>
                </a:cubicBezTo>
                <a:close/>
                <a:moveTo>
                  <a:pt x="368965" y="1069203"/>
                </a:moveTo>
                <a:cubicBezTo>
                  <a:pt x="377527" y="1069203"/>
                  <a:pt x="383754" y="1075766"/>
                  <a:pt x="383754" y="1083059"/>
                </a:cubicBezTo>
                <a:cubicBezTo>
                  <a:pt x="383754" y="1089622"/>
                  <a:pt x="377527" y="1095457"/>
                  <a:pt x="368965" y="1095457"/>
                </a:cubicBezTo>
                <a:cubicBezTo>
                  <a:pt x="361182" y="1095457"/>
                  <a:pt x="354177" y="1089622"/>
                  <a:pt x="354177" y="1083059"/>
                </a:cubicBezTo>
                <a:cubicBezTo>
                  <a:pt x="354177" y="1075766"/>
                  <a:pt x="361182" y="1069203"/>
                  <a:pt x="368965" y="1069203"/>
                </a:cubicBezTo>
                <a:close/>
                <a:moveTo>
                  <a:pt x="297201" y="1069203"/>
                </a:moveTo>
                <a:cubicBezTo>
                  <a:pt x="305223" y="1069203"/>
                  <a:pt x="309599" y="1075766"/>
                  <a:pt x="309599" y="1083059"/>
                </a:cubicBezTo>
                <a:cubicBezTo>
                  <a:pt x="309599" y="1089622"/>
                  <a:pt x="305223" y="1095457"/>
                  <a:pt x="297201" y="1095457"/>
                </a:cubicBezTo>
                <a:cubicBezTo>
                  <a:pt x="289909" y="1095457"/>
                  <a:pt x="283346" y="1089622"/>
                  <a:pt x="283346" y="1083059"/>
                </a:cubicBezTo>
                <a:cubicBezTo>
                  <a:pt x="283346" y="1075766"/>
                  <a:pt x="289909" y="1069203"/>
                  <a:pt x="297201" y="1069203"/>
                </a:cubicBezTo>
                <a:close/>
                <a:moveTo>
                  <a:pt x="226372" y="1069203"/>
                </a:moveTo>
                <a:cubicBezTo>
                  <a:pt x="232207" y="1069203"/>
                  <a:pt x="238771" y="1075766"/>
                  <a:pt x="238771" y="1083059"/>
                </a:cubicBezTo>
                <a:cubicBezTo>
                  <a:pt x="238771" y="1089622"/>
                  <a:pt x="232207" y="1095457"/>
                  <a:pt x="226372" y="1095457"/>
                </a:cubicBezTo>
                <a:cubicBezTo>
                  <a:pt x="218350" y="1095457"/>
                  <a:pt x="212516" y="1089622"/>
                  <a:pt x="212516" y="1083059"/>
                </a:cubicBezTo>
                <a:cubicBezTo>
                  <a:pt x="212516" y="1075766"/>
                  <a:pt x="218350" y="1069203"/>
                  <a:pt x="226372" y="1069203"/>
                </a:cubicBezTo>
                <a:close/>
                <a:moveTo>
                  <a:pt x="154079" y="1069203"/>
                </a:moveTo>
                <a:cubicBezTo>
                  <a:pt x="161372" y="1069203"/>
                  <a:pt x="167935" y="1075766"/>
                  <a:pt x="167935" y="1083059"/>
                </a:cubicBezTo>
                <a:cubicBezTo>
                  <a:pt x="167935" y="1089622"/>
                  <a:pt x="161372" y="1095457"/>
                  <a:pt x="154079" y="1095457"/>
                </a:cubicBezTo>
                <a:cubicBezTo>
                  <a:pt x="147516" y="1095457"/>
                  <a:pt x="141682" y="1089622"/>
                  <a:pt x="141682" y="1083059"/>
                </a:cubicBezTo>
                <a:cubicBezTo>
                  <a:pt x="141682" y="1075766"/>
                  <a:pt x="147516" y="1069203"/>
                  <a:pt x="154079" y="1069203"/>
                </a:cubicBezTo>
                <a:close/>
                <a:moveTo>
                  <a:pt x="83249" y="1069203"/>
                </a:moveTo>
                <a:cubicBezTo>
                  <a:pt x="90542" y="1069203"/>
                  <a:pt x="97105" y="1075766"/>
                  <a:pt x="97105" y="1083059"/>
                </a:cubicBezTo>
                <a:cubicBezTo>
                  <a:pt x="97105" y="1089622"/>
                  <a:pt x="90542" y="1095457"/>
                  <a:pt x="83249" y="1095457"/>
                </a:cubicBezTo>
                <a:cubicBezTo>
                  <a:pt x="76686" y="1095457"/>
                  <a:pt x="70852" y="1089622"/>
                  <a:pt x="70852" y="1083059"/>
                </a:cubicBezTo>
                <a:cubicBezTo>
                  <a:pt x="70852" y="1075766"/>
                  <a:pt x="76686" y="1069203"/>
                  <a:pt x="83249" y="1069203"/>
                </a:cubicBezTo>
                <a:close/>
                <a:moveTo>
                  <a:pt x="12014" y="1069203"/>
                </a:moveTo>
                <a:cubicBezTo>
                  <a:pt x="20258" y="1069203"/>
                  <a:pt x="26255" y="1075766"/>
                  <a:pt x="26255" y="1083059"/>
                </a:cubicBezTo>
                <a:cubicBezTo>
                  <a:pt x="26255" y="1091081"/>
                  <a:pt x="20258" y="1095457"/>
                  <a:pt x="12014" y="1095457"/>
                </a:cubicBezTo>
                <a:cubicBezTo>
                  <a:pt x="4518" y="1095457"/>
                  <a:pt x="21" y="1091081"/>
                  <a:pt x="21" y="1083059"/>
                </a:cubicBezTo>
                <a:cubicBezTo>
                  <a:pt x="21" y="1075766"/>
                  <a:pt x="4518" y="1069203"/>
                  <a:pt x="12014" y="1069203"/>
                </a:cubicBezTo>
                <a:close/>
                <a:moveTo>
                  <a:pt x="6724405" y="998371"/>
                </a:moveTo>
                <a:cubicBezTo>
                  <a:pt x="6732427" y="998371"/>
                  <a:pt x="6738261" y="1004205"/>
                  <a:pt x="6738261" y="1010768"/>
                </a:cubicBezTo>
                <a:cubicBezTo>
                  <a:pt x="6738261" y="1018061"/>
                  <a:pt x="6732427" y="1024625"/>
                  <a:pt x="6724405" y="1024625"/>
                </a:cubicBezTo>
                <a:cubicBezTo>
                  <a:pt x="6718571" y="1024625"/>
                  <a:pt x="6712008" y="1018061"/>
                  <a:pt x="6712008" y="1010768"/>
                </a:cubicBezTo>
                <a:cubicBezTo>
                  <a:pt x="6712008" y="1004205"/>
                  <a:pt x="6718571" y="998371"/>
                  <a:pt x="6724405" y="998371"/>
                </a:cubicBezTo>
                <a:close/>
                <a:moveTo>
                  <a:pt x="6653576" y="998371"/>
                </a:moveTo>
                <a:cubicBezTo>
                  <a:pt x="6660869" y="998371"/>
                  <a:pt x="6667432" y="1004205"/>
                  <a:pt x="6667432" y="1010768"/>
                </a:cubicBezTo>
                <a:cubicBezTo>
                  <a:pt x="6667432" y="1018061"/>
                  <a:pt x="6660869" y="1024625"/>
                  <a:pt x="6653576" y="1024625"/>
                </a:cubicBezTo>
                <a:cubicBezTo>
                  <a:pt x="6645554" y="1024625"/>
                  <a:pt x="6641179" y="1018061"/>
                  <a:pt x="6641179" y="1010768"/>
                </a:cubicBezTo>
                <a:cubicBezTo>
                  <a:pt x="6641179" y="1004205"/>
                  <a:pt x="6645554" y="998371"/>
                  <a:pt x="6653576" y="998371"/>
                </a:cubicBezTo>
                <a:close/>
                <a:moveTo>
                  <a:pt x="6581764" y="998371"/>
                </a:moveTo>
                <a:cubicBezTo>
                  <a:pt x="6589547" y="998371"/>
                  <a:pt x="6596552" y="1004205"/>
                  <a:pt x="6596552" y="1010768"/>
                </a:cubicBezTo>
                <a:cubicBezTo>
                  <a:pt x="6596552" y="1018061"/>
                  <a:pt x="6589547" y="1024625"/>
                  <a:pt x="6581764" y="1024625"/>
                </a:cubicBezTo>
                <a:cubicBezTo>
                  <a:pt x="6573202" y="1024625"/>
                  <a:pt x="6566976" y="1018061"/>
                  <a:pt x="6566976" y="1010768"/>
                </a:cubicBezTo>
                <a:cubicBezTo>
                  <a:pt x="6566976" y="1004205"/>
                  <a:pt x="6573202" y="998371"/>
                  <a:pt x="6581764" y="998371"/>
                </a:cubicBezTo>
                <a:close/>
                <a:moveTo>
                  <a:pt x="6510933" y="998371"/>
                </a:moveTo>
                <a:cubicBezTo>
                  <a:pt x="6518717" y="998371"/>
                  <a:pt x="6525722" y="1004205"/>
                  <a:pt x="6525722" y="1010768"/>
                </a:cubicBezTo>
                <a:cubicBezTo>
                  <a:pt x="6525722" y="1018061"/>
                  <a:pt x="6518717" y="1024625"/>
                  <a:pt x="6510933" y="1024625"/>
                </a:cubicBezTo>
                <a:cubicBezTo>
                  <a:pt x="6502371" y="1024625"/>
                  <a:pt x="6496144" y="1018061"/>
                  <a:pt x="6496144" y="1010768"/>
                </a:cubicBezTo>
                <a:cubicBezTo>
                  <a:pt x="6496144" y="1004205"/>
                  <a:pt x="6502371" y="998371"/>
                  <a:pt x="6510933" y="998371"/>
                </a:cubicBezTo>
                <a:close/>
                <a:moveTo>
                  <a:pt x="6440492" y="998371"/>
                </a:moveTo>
                <a:cubicBezTo>
                  <a:pt x="6448081" y="998371"/>
                  <a:pt x="6454911" y="1004205"/>
                  <a:pt x="6454911" y="1010768"/>
                </a:cubicBezTo>
                <a:cubicBezTo>
                  <a:pt x="6454911" y="1018061"/>
                  <a:pt x="6448081" y="1024625"/>
                  <a:pt x="6440492" y="1024625"/>
                </a:cubicBezTo>
                <a:cubicBezTo>
                  <a:pt x="6432145" y="1024625"/>
                  <a:pt x="6425315" y="1018061"/>
                  <a:pt x="6425315" y="1010768"/>
                </a:cubicBezTo>
                <a:cubicBezTo>
                  <a:pt x="6425315" y="1004205"/>
                  <a:pt x="6432145" y="998371"/>
                  <a:pt x="6440492" y="998371"/>
                </a:cubicBezTo>
                <a:close/>
                <a:moveTo>
                  <a:pt x="6368340" y="998371"/>
                </a:moveTo>
                <a:cubicBezTo>
                  <a:pt x="6376362" y="998371"/>
                  <a:pt x="6380737" y="1004205"/>
                  <a:pt x="6380737" y="1010768"/>
                </a:cubicBezTo>
                <a:cubicBezTo>
                  <a:pt x="6380737" y="1018061"/>
                  <a:pt x="6376362" y="1024625"/>
                  <a:pt x="6368340" y="1024625"/>
                </a:cubicBezTo>
                <a:cubicBezTo>
                  <a:pt x="6361047" y="1024625"/>
                  <a:pt x="6354484" y="1018061"/>
                  <a:pt x="6354484" y="1010768"/>
                </a:cubicBezTo>
                <a:cubicBezTo>
                  <a:pt x="6354484" y="1004205"/>
                  <a:pt x="6361047" y="998371"/>
                  <a:pt x="6368340" y="998371"/>
                </a:cubicBezTo>
                <a:close/>
                <a:moveTo>
                  <a:pt x="6297511" y="998371"/>
                </a:moveTo>
                <a:cubicBezTo>
                  <a:pt x="6304074" y="998371"/>
                  <a:pt x="6309908" y="1004205"/>
                  <a:pt x="6309908" y="1010768"/>
                </a:cubicBezTo>
                <a:cubicBezTo>
                  <a:pt x="6309908" y="1018061"/>
                  <a:pt x="6304074" y="1024625"/>
                  <a:pt x="6297511" y="1024625"/>
                </a:cubicBezTo>
                <a:cubicBezTo>
                  <a:pt x="6290218" y="1024625"/>
                  <a:pt x="6283655" y="1018061"/>
                  <a:pt x="6283655" y="1010768"/>
                </a:cubicBezTo>
                <a:cubicBezTo>
                  <a:pt x="6283655" y="1004205"/>
                  <a:pt x="6290218" y="998371"/>
                  <a:pt x="6297511" y="998371"/>
                </a:cubicBezTo>
                <a:close/>
                <a:moveTo>
                  <a:pt x="6226679" y="998371"/>
                </a:moveTo>
                <a:cubicBezTo>
                  <a:pt x="6233242" y="998371"/>
                  <a:pt x="6239076" y="1004205"/>
                  <a:pt x="6239076" y="1010768"/>
                </a:cubicBezTo>
                <a:cubicBezTo>
                  <a:pt x="6239076" y="1018061"/>
                  <a:pt x="6233242" y="1024625"/>
                  <a:pt x="6226679" y="1024625"/>
                </a:cubicBezTo>
                <a:cubicBezTo>
                  <a:pt x="6219386" y="1024625"/>
                  <a:pt x="6212823" y="1018061"/>
                  <a:pt x="6212823" y="1010768"/>
                </a:cubicBezTo>
                <a:cubicBezTo>
                  <a:pt x="6212823" y="1004205"/>
                  <a:pt x="6219386" y="998371"/>
                  <a:pt x="6226679" y="998371"/>
                </a:cubicBezTo>
                <a:close/>
                <a:moveTo>
                  <a:pt x="6154391" y="998371"/>
                </a:moveTo>
                <a:cubicBezTo>
                  <a:pt x="6161684" y="998371"/>
                  <a:pt x="6168247" y="1004205"/>
                  <a:pt x="6168247" y="1010768"/>
                </a:cubicBezTo>
                <a:cubicBezTo>
                  <a:pt x="6168247" y="1018061"/>
                  <a:pt x="6161684" y="1024625"/>
                  <a:pt x="6154391" y="1024625"/>
                </a:cubicBezTo>
                <a:cubicBezTo>
                  <a:pt x="6147828" y="1024625"/>
                  <a:pt x="6141994" y="1018061"/>
                  <a:pt x="6141994" y="1010768"/>
                </a:cubicBezTo>
                <a:cubicBezTo>
                  <a:pt x="6141994" y="1004205"/>
                  <a:pt x="6147828" y="998371"/>
                  <a:pt x="6154391" y="998371"/>
                </a:cubicBezTo>
                <a:close/>
                <a:moveTo>
                  <a:pt x="6083559" y="998371"/>
                </a:moveTo>
                <a:cubicBezTo>
                  <a:pt x="6090852" y="998371"/>
                  <a:pt x="6097415" y="1004205"/>
                  <a:pt x="6097415" y="1010768"/>
                </a:cubicBezTo>
                <a:cubicBezTo>
                  <a:pt x="6097415" y="1018061"/>
                  <a:pt x="6090852" y="1024625"/>
                  <a:pt x="6083559" y="1024625"/>
                </a:cubicBezTo>
                <a:cubicBezTo>
                  <a:pt x="6076996" y="1024625"/>
                  <a:pt x="6071162" y="1018061"/>
                  <a:pt x="6071162" y="1010768"/>
                </a:cubicBezTo>
                <a:cubicBezTo>
                  <a:pt x="6071162" y="1004205"/>
                  <a:pt x="6076996" y="998371"/>
                  <a:pt x="6083559" y="998371"/>
                </a:cubicBezTo>
                <a:close/>
                <a:moveTo>
                  <a:pt x="6009356" y="998371"/>
                </a:moveTo>
                <a:cubicBezTo>
                  <a:pt x="6016649" y="998371"/>
                  <a:pt x="6023212" y="1004205"/>
                  <a:pt x="6023212" y="1010768"/>
                </a:cubicBezTo>
                <a:cubicBezTo>
                  <a:pt x="6023212" y="1018061"/>
                  <a:pt x="6016649" y="1024625"/>
                  <a:pt x="6009356" y="1024625"/>
                </a:cubicBezTo>
                <a:cubicBezTo>
                  <a:pt x="6001334" y="1024625"/>
                  <a:pt x="5996959" y="1018061"/>
                  <a:pt x="5996959" y="1010768"/>
                </a:cubicBezTo>
                <a:cubicBezTo>
                  <a:pt x="5996959" y="1004205"/>
                  <a:pt x="6001334" y="998371"/>
                  <a:pt x="6009356" y="998371"/>
                </a:cubicBezTo>
                <a:close/>
                <a:moveTo>
                  <a:pt x="5940548" y="998371"/>
                </a:moveTo>
                <a:cubicBezTo>
                  <a:pt x="5948896" y="998371"/>
                  <a:pt x="5955726" y="1004205"/>
                  <a:pt x="5955726" y="1010768"/>
                </a:cubicBezTo>
                <a:cubicBezTo>
                  <a:pt x="5955726" y="1018061"/>
                  <a:pt x="5948896" y="1024625"/>
                  <a:pt x="5940548" y="1024625"/>
                </a:cubicBezTo>
                <a:cubicBezTo>
                  <a:pt x="5932960" y="1024625"/>
                  <a:pt x="5926130" y="1018061"/>
                  <a:pt x="5926130" y="1010768"/>
                </a:cubicBezTo>
                <a:cubicBezTo>
                  <a:pt x="5926130" y="1004205"/>
                  <a:pt x="5932960" y="998371"/>
                  <a:pt x="5940548" y="998371"/>
                </a:cubicBezTo>
                <a:close/>
                <a:moveTo>
                  <a:pt x="5870088" y="998371"/>
                </a:moveTo>
                <a:cubicBezTo>
                  <a:pt x="5878650" y="998371"/>
                  <a:pt x="5884877" y="1004205"/>
                  <a:pt x="5884877" y="1010768"/>
                </a:cubicBezTo>
                <a:cubicBezTo>
                  <a:pt x="5884877" y="1018061"/>
                  <a:pt x="5878650" y="1024625"/>
                  <a:pt x="5870088" y="1024625"/>
                </a:cubicBezTo>
                <a:cubicBezTo>
                  <a:pt x="5862304" y="1024625"/>
                  <a:pt x="5855299" y="1018061"/>
                  <a:pt x="5855299" y="1010768"/>
                </a:cubicBezTo>
                <a:cubicBezTo>
                  <a:pt x="5855299" y="1004205"/>
                  <a:pt x="5862304" y="998371"/>
                  <a:pt x="5870088" y="998371"/>
                </a:cubicBezTo>
                <a:close/>
                <a:moveTo>
                  <a:pt x="5799257" y="998371"/>
                </a:moveTo>
                <a:cubicBezTo>
                  <a:pt x="5807819" y="998371"/>
                  <a:pt x="5814045" y="1004205"/>
                  <a:pt x="5814045" y="1010768"/>
                </a:cubicBezTo>
                <a:cubicBezTo>
                  <a:pt x="5814045" y="1018061"/>
                  <a:pt x="5807819" y="1024625"/>
                  <a:pt x="5799257" y="1024625"/>
                </a:cubicBezTo>
                <a:cubicBezTo>
                  <a:pt x="5791474" y="1024625"/>
                  <a:pt x="5784469" y="1018061"/>
                  <a:pt x="5784469" y="1010768"/>
                </a:cubicBezTo>
                <a:cubicBezTo>
                  <a:pt x="5784469" y="1004205"/>
                  <a:pt x="5791474" y="998371"/>
                  <a:pt x="5799257" y="998371"/>
                </a:cubicBezTo>
                <a:close/>
                <a:moveTo>
                  <a:pt x="5724122" y="998371"/>
                </a:moveTo>
                <a:cubicBezTo>
                  <a:pt x="5730685" y="998371"/>
                  <a:pt x="5736519" y="1004205"/>
                  <a:pt x="5736519" y="1010768"/>
                </a:cubicBezTo>
                <a:cubicBezTo>
                  <a:pt x="5736519" y="1018061"/>
                  <a:pt x="5730685" y="1024625"/>
                  <a:pt x="5724122" y="1024625"/>
                </a:cubicBezTo>
                <a:cubicBezTo>
                  <a:pt x="5716100" y="1024625"/>
                  <a:pt x="5710266" y="1018061"/>
                  <a:pt x="5710266" y="1010768"/>
                </a:cubicBezTo>
                <a:cubicBezTo>
                  <a:pt x="5710266" y="1004205"/>
                  <a:pt x="5716100" y="998371"/>
                  <a:pt x="5724122" y="998371"/>
                </a:cubicBezTo>
                <a:close/>
                <a:moveTo>
                  <a:pt x="5653291" y="998371"/>
                </a:moveTo>
                <a:cubicBezTo>
                  <a:pt x="5659125" y="998371"/>
                  <a:pt x="5665688" y="1004205"/>
                  <a:pt x="5665688" y="1012227"/>
                </a:cubicBezTo>
                <a:cubicBezTo>
                  <a:pt x="5665688" y="1018061"/>
                  <a:pt x="5659125" y="1024625"/>
                  <a:pt x="5653291" y="1024625"/>
                </a:cubicBezTo>
                <a:cubicBezTo>
                  <a:pt x="5645269" y="1024625"/>
                  <a:pt x="5639435" y="1018061"/>
                  <a:pt x="5639435" y="1012227"/>
                </a:cubicBezTo>
                <a:cubicBezTo>
                  <a:pt x="5639435" y="1004205"/>
                  <a:pt x="5645269" y="998371"/>
                  <a:pt x="5653291" y="998371"/>
                </a:cubicBezTo>
                <a:close/>
                <a:moveTo>
                  <a:pt x="5581002" y="998371"/>
                </a:moveTo>
                <a:cubicBezTo>
                  <a:pt x="5588295" y="998371"/>
                  <a:pt x="5594858" y="1004205"/>
                  <a:pt x="5594858" y="1012227"/>
                </a:cubicBezTo>
                <a:cubicBezTo>
                  <a:pt x="5594858" y="1018061"/>
                  <a:pt x="5588295" y="1024625"/>
                  <a:pt x="5581002" y="1024625"/>
                </a:cubicBezTo>
                <a:cubicBezTo>
                  <a:pt x="5574439" y="1024625"/>
                  <a:pt x="5568605" y="1018061"/>
                  <a:pt x="5568605" y="1012227"/>
                </a:cubicBezTo>
                <a:cubicBezTo>
                  <a:pt x="5568605" y="1004205"/>
                  <a:pt x="5574439" y="998371"/>
                  <a:pt x="5581002" y="998371"/>
                </a:cubicBezTo>
                <a:close/>
                <a:moveTo>
                  <a:pt x="5510171" y="998371"/>
                </a:moveTo>
                <a:cubicBezTo>
                  <a:pt x="5517464" y="998371"/>
                  <a:pt x="5524027" y="1004205"/>
                  <a:pt x="5524027" y="1012227"/>
                </a:cubicBezTo>
                <a:cubicBezTo>
                  <a:pt x="5524027" y="1018061"/>
                  <a:pt x="5517464" y="1024625"/>
                  <a:pt x="5510171" y="1024625"/>
                </a:cubicBezTo>
                <a:cubicBezTo>
                  <a:pt x="5503608" y="1024625"/>
                  <a:pt x="5497774" y="1018061"/>
                  <a:pt x="5497774" y="1012227"/>
                </a:cubicBezTo>
                <a:cubicBezTo>
                  <a:pt x="5497774" y="1004205"/>
                  <a:pt x="5503608" y="998371"/>
                  <a:pt x="5510171" y="998371"/>
                </a:cubicBezTo>
                <a:close/>
                <a:moveTo>
                  <a:pt x="5438937" y="998371"/>
                </a:moveTo>
                <a:cubicBezTo>
                  <a:pt x="5447182" y="998371"/>
                  <a:pt x="5453178" y="1004205"/>
                  <a:pt x="5453178" y="1012227"/>
                </a:cubicBezTo>
                <a:cubicBezTo>
                  <a:pt x="5453178" y="1018061"/>
                  <a:pt x="5447182" y="1024625"/>
                  <a:pt x="5438937" y="1024625"/>
                </a:cubicBezTo>
                <a:cubicBezTo>
                  <a:pt x="5431442" y="1024625"/>
                  <a:pt x="5426945" y="1018061"/>
                  <a:pt x="5426945" y="1012227"/>
                </a:cubicBezTo>
                <a:cubicBezTo>
                  <a:pt x="5426945" y="1004205"/>
                  <a:pt x="5431442" y="998371"/>
                  <a:pt x="5438937" y="998371"/>
                </a:cubicBezTo>
                <a:close/>
                <a:moveTo>
                  <a:pt x="5367530" y="998371"/>
                </a:moveTo>
                <a:cubicBezTo>
                  <a:pt x="5376092" y="998371"/>
                  <a:pt x="5382318" y="1004205"/>
                  <a:pt x="5382318" y="1012227"/>
                </a:cubicBezTo>
                <a:cubicBezTo>
                  <a:pt x="5382318" y="1018061"/>
                  <a:pt x="5376092" y="1024625"/>
                  <a:pt x="5367530" y="1024625"/>
                </a:cubicBezTo>
                <a:cubicBezTo>
                  <a:pt x="5359747" y="1024625"/>
                  <a:pt x="5352742" y="1018061"/>
                  <a:pt x="5352742" y="1012227"/>
                </a:cubicBezTo>
                <a:cubicBezTo>
                  <a:pt x="5352742" y="1004205"/>
                  <a:pt x="5359747" y="998371"/>
                  <a:pt x="5367530" y="998371"/>
                </a:cubicBezTo>
                <a:close/>
                <a:moveTo>
                  <a:pt x="5296699" y="998371"/>
                </a:moveTo>
                <a:cubicBezTo>
                  <a:pt x="5305261" y="998371"/>
                  <a:pt x="5311488" y="1004205"/>
                  <a:pt x="5311488" y="1012227"/>
                </a:cubicBezTo>
                <a:cubicBezTo>
                  <a:pt x="5311488" y="1018061"/>
                  <a:pt x="5305261" y="1024625"/>
                  <a:pt x="5296699" y="1024625"/>
                </a:cubicBezTo>
                <a:cubicBezTo>
                  <a:pt x="5288915" y="1024625"/>
                  <a:pt x="5281910" y="1018061"/>
                  <a:pt x="5281910" y="1012227"/>
                </a:cubicBezTo>
                <a:cubicBezTo>
                  <a:pt x="5281910" y="1004205"/>
                  <a:pt x="5288915" y="998371"/>
                  <a:pt x="5296699" y="998371"/>
                </a:cubicBezTo>
                <a:close/>
                <a:moveTo>
                  <a:pt x="5225869" y="998371"/>
                </a:moveTo>
                <a:cubicBezTo>
                  <a:pt x="5234431" y="998371"/>
                  <a:pt x="5240657" y="1004205"/>
                  <a:pt x="5240657" y="1012227"/>
                </a:cubicBezTo>
                <a:cubicBezTo>
                  <a:pt x="5240657" y="1018061"/>
                  <a:pt x="5234431" y="1024625"/>
                  <a:pt x="5225869" y="1024625"/>
                </a:cubicBezTo>
                <a:cubicBezTo>
                  <a:pt x="5217307" y="1024625"/>
                  <a:pt x="5211081" y="1018061"/>
                  <a:pt x="5211081" y="1012227"/>
                </a:cubicBezTo>
                <a:cubicBezTo>
                  <a:pt x="5211081" y="1004205"/>
                  <a:pt x="5217307" y="998371"/>
                  <a:pt x="5225869" y="998371"/>
                </a:cubicBezTo>
                <a:close/>
                <a:moveTo>
                  <a:pt x="5154105" y="998371"/>
                </a:moveTo>
                <a:cubicBezTo>
                  <a:pt x="5162127" y="998371"/>
                  <a:pt x="5166502" y="1004205"/>
                  <a:pt x="5166502" y="1012227"/>
                </a:cubicBezTo>
                <a:cubicBezTo>
                  <a:pt x="5166502" y="1018061"/>
                  <a:pt x="5162127" y="1024625"/>
                  <a:pt x="5154105" y="1024625"/>
                </a:cubicBezTo>
                <a:cubicBezTo>
                  <a:pt x="5146083" y="1024625"/>
                  <a:pt x="5140249" y="1018061"/>
                  <a:pt x="5140249" y="1012227"/>
                </a:cubicBezTo>
                <a:cubicBezTo>
                  <a:pt x="5140249" y="1004205"/>
                  <a:pt x="5146083" y="998371"/>
                  <a:pt x="5154105" y="998371"/>
                </a:cubicBezTo>
                <a:close/>
                <a:moveTo>
                  <a:pt x="5083276" y="998371"/>
                </a:moveTo>
                <a:cubicBezTo>
                  <a:pt x="5089110" y="998371"/>
                  <a:pt x="5095673" y="1004205"/>
                  <a:pt x="5095673" y="1012227"/>
                </a:cubicBezTo>
                <a:cubicBezTo>
                  <a:pt x="5095673" y="1018061"/>
                  <a:pt x="5089110" y="1024625"/>
                  <a:pt x="5083276" y="1024625"/>
                </a:cubicBezTo>
                <a:cubicBezTo>
                  <a:pt x="5075254" y="1024625"/>
                  <a:pt x="5069420" y="1018061"/>
                  <a:pt x="5069420" y="1012227"/>
                </a:cubicBezTo>
                <a:cubicBezTo>
                  <a:pt x="5069420" y="1004205"/>
                  <a:pt x="5075254" y="998371"/>
                  <a:pt x="5083276" y="998371"/>
                </a:cubicBezTo>
                <a:close/>
                <a:moveTo>
                  <a:pt x="5012445" y="998371"/>
                </a:moveTo>
                <a:cubicBezTo>
                  <a:pt x="5018279" y="998371"/>
                  <a:pt x="5024842" y="1004205"/>
                  <a:pt x="5024842" y="1012227"/>
                </a:cubicBezTo>
                <a:cubicBezTo>
                  <a:pt x="5024842" y="1018061"/>
                  <a:pt x="5018279" y="1024625"/>
                  <a:pt x="5012445" y="1024625"/>
                </a:cubicBezTo>
                <a:cubicBezTo>
                  <a:pt x="5004423" y="1024625"/>
                  <a:pt x="4998589" y="1018061"/>
                  <a:pt x="4998589" y="1012227"/>
                </a:cubicBezTo>
                <a:cubicBezTo>
                  <a:pt x="4998589" y="1004205"/>
                  <a:pt x="5004423" y="998371"/>
                  <a:pt x="5012445" y="998371"/>
                </a:cubicBezTo>
                <a:close/>
                <a:moveTo>
                  <a:pt x="4940157" y="998371"/>
                </a:moveTo>
                <a:cubicBezTo>
                  <a:pt x="4948179" y="998371"/>
                  <a:pt x="4954013" y="1004205"/>
                  <a:pt x="4954013" y="1012227"/>
                </a:cubicBezTo>
                <a:cubicBezTo>
                  <a:pt x="4954013" y="1018061"/>
                  <a:pt x="4948179" y="1024625"/>
                  <a:pt x="4940157" y="1024625"/>
                </a:cubicBezTo>
                <a:cubicBezTo>
                  <a:pt x="4934323" y="1024625"/>
                  <a:pt x="4927760" y="1018061"/>
                  <a:pt x="4927760" y="1012227"/>
                </a:cubicBezTo>
                <a:cubicBezTo>
                  <a:pt x="4927760" y="1004205"/>
                  <a:pt x="4934323" y="998371"/>
                  <a:pt x="4940157" y="998371"/>
                </a:cubicBezTo>
                <a:close/>
                <a:moveTo>
                  <a:pt x="4865953" y="998371"/>
                </a:moveTo>
                <a:cubicBezTo>
                  <a:pt x="4873975" y="998371"/>
                  <a:pt x="4879809" y="1004205"/>
                  <a:pt x="4879809" y="1012227"/>
                </a:cubicBezTo>
                <a:cubicBezTo>
                  <a:pt x="4879809" y="1018061"/>
                  <a:pt x="4873975" y="1024625"/>
                  <a:pt x="4865953" y="1024625"/>
                </a:cubicBezTo>
                <a:cubicBezTo>
                  <a:pt x="4860119" y="1024625"/>
                  <a:pt x="4853556" y="1018061"/>
                  <a:pt x="4853556" y="1012227"/>
                </a:cubicBezTo>
                <a:cubicBezTo>
                  <a:pt x="4853556" y="1004205"/>
                  <a:pt x="4860119" y="998371"/>
                  <a:pt x="4865953" y="998371"/>
                </a:cubicBezTo>
                <a:close/>
                <a:moveTo>
                  <a:pt x="4797514" y="998371"/>
                </a:moveTo>
                <a:cubicBezTo>
                  <a:pt x="4806076" y="998371"/>
                  <a:pt x="4812303" y="1004205"/>
                  <a:pt x="4812303" y="1012227"/>
                </a:cubicBezTo>
                <a:cubicBezTo>
                  <a:pt x="4812303" y="1018061"/>
                  <a:pt x="4806076" y="1024625"/>
                  <a:pt x="4797514" y="1024625"/>
                </a:cubicBezTo>
                <a:cubicBezTo>
                  <a:pt x="4789730" y="1024625"/>
                  <a:pt x="4784282" y="1018061"/>
                  <a:pt x="4782725" y="1012227"/>
                </a:cubicBezTo>
                <a:cubicBezTo>
                  <a:pt x="4782725" y="1004205"/>
                  <a:pt x="4789730" y="998371"/>
                  <a:pt x="4797514" y="998371"/>
                </a:cubicBezTo>
                <a:close/>
                <a:moveTo>
                  <a:pt x="4726684" y="998371"/>
                </a:moveTo>
                <a:cubicBezTo>
                  <a:pt x="4735246" y="998371"/>
                  <a:pt x="4741472" y="1004205"/>
                  <a:pt x="4741472" y="1012227"/>
                </a:cubicBezTo>
                <a:cubicBezTo>
                  <a:pt x="4741472" y="1018061"/>
                  <a:pt x="4735246" y="1024625"/>
                  <a:pt x="4726684" y="1024625"/>
                </a:cubicBezTo>
                <a:cubicBezTo>
                  <a:pt x="4718122" y="1024625"/>
                  <a:pt x="4711896" y="1018061"/>
                  <a:pt x="4711896" y="1012227"/>
                </a:cubicBezTo>
                <a:cubicBezTo>
                  <a:pt x="4711896" y="1004205"/>
                  <a:pt x="4718122" y="998371"/>
                  <a:pt x="4726684" y="998371"/>
                </a:cubicBezTo>
                <a:close/>
                <a:moveTo>
                  <a:pt x="4655853" y="998371"/>
                </a:moveTo>
                <a:cubicBezTo>
                  <a:pt x="4663637" y="998371"/>
                  <a:pt x="4670642" y="1004205"/>
                  <a:pt x="4670642" y="1012227"/>
                </a:cubicBezTo>
                <a:cubicBezTo>
                  <a:pt x="4670642" y="1018061"/>
                  <a:pt x="4663637" y="1024625"/>
                  <a:pt x="4655853" y="1024625"/>
                </a:cubicBezTo>
                <a:cubicBezTo>
                  <a:pt x="4647291" y="1024625"/>
                  <a:pt x="4641064" y="1018061"/>
                  <a:pt x="4641064" y="1012227"/>
                </a:cubicBezTo>
                <a:cubicBezTo>
                  <a:pt x="4641064" y="1004205"/>
                  <a:pt x="4647291" y="998371"/>
                  <a:pt x="4655853" y="998371"/>
                </a:cubicBezTo>
                <a:close/>
                <a:moveTo>
                  <a:pt x="4584091" y="998371"/>
                </a:moveTo>
                <a:cubicBezTo>
                  <a:pt x="4591384" y="998371"/>
                  <a:pt x="4596488" y="1004205"/>
                  <a:pt x="4596488" y="1012227"/>
                </a:cubicBezTo>
                <a:cubicBezTo>
                  <a:pt x="4596488" y="1018061"/>
                  <a:pt x="4591384" y="1024625"/>
                  <a:pt x="4584091" y="1024625"/>
                </a:cubicBezTo>
                <a:cubicBezTo>
                  <a:pt x="4576069" y="1024625"/>
                  <a:pt x="4570235" y="1018061"/>
                  <a:pt x="4570235" y="1012227"/>
                </a:cubicBezTo>
                <a:cubicBezTo>
                  <a:pt x="4570235" y="1004205"/>
                  <a:pt x="4576069" y="998371"/>
                  <a:pt x="4584091" y="998371"/>
                </a:cubicBezTo>
                <a:close/>
                <a:moveTo>
                  <a:pt x="4513260" y="998371"/>
                </a:moveTo>
                <a:cubicBezTo>
                  <a:pt x="4519094" y="998371"/>
                  <a:pt x="4525657" y="1004205"/>
                  <a:pt x="4525657" y="1012227"/>
                </a:cubicBezTo>
                <a:cubicBezTo>
                  <a:pt x="4525657" y="1019520"/>
                  <a:pt x="4519094" y="1024625"/>
                  <a:pt x="4513260" y="1024625"/>
                </a:cubicBezTo>
                <a:cubicBezTo>
                  <a:pt x="4505238" y="1024625"/>
                  <a:pt x="4499404" y="1019520"/>
                  <a:pt x="4499404" y="1012227"/>
                </a:cubicBezTo>
                <a:cubicBezTo>
                  <a:pt x="4499404" y="1004205"/>
                  <a:pt x="4505238" y="998371"/>
                  <a:pt x="4513260" y="998371"/>
                </a:cubicBezTo>
                <a:close/>
                <a:moveTo>
                  <a:pt x="4439056" y="998371"/>
                </a:moveTo>
                <a:cubicBezTo>
                  <a:pt x="4445619" y="998371"/>
                  <a:pt x="4451453" y="1004205"/>
                  <a:pt x="4451453" y="1012227"/>
                </a:cubicBezTo>
                <a:cubicBezTo>
                  <a:pt x="4451453" y="1019520"/>
                  <a:pt x="4445619" y="1024625"/>
                  <a:pt x="4439056" y="1024625"/>
                </a:cubicBezTo>
                <a:cubicBezTo>
                  <a:pt x="4431763" y="1024625"/>
                  <a:pt x="4425200" y="1019520"/>
                  <a:pt x="4425200" y="1012227"/>
                </a:cubicBezTo>
                <a:cubicBezTo>
                  <a:pt x="4425200" y="1004205"/>
                  <a:pt x="4431763" y="998371"/>
                  <a:pt x="4439056" y="998371"/>
                </a:cubicBezTo>
                <a:close/>
                <a:moveTo>
                  <a:pt x="4366768" y="998371"/>
                </a:moveTo>
                <a:cubicBezTo>
                  <a:pt x="4374790" y="998371"/>
                  <a:pt x="4380624" y="1004205"/>
                  <a:pt x="4380624" y="1012227"/>
                </a:cubicBezTo>
                <a:cubicBezTo>
                  <a:pt x="4380624" y="1019520"/>
                  <a:pt x="4374790" y="1024625"/>
                  <a:pt x="4366768" y="1024625"/>
                </a:cubicBezTo>
                <a:cubicBezTo>
                  <a:pt x="4360934" y="1024625"/>
                  <a:pt x="4354371" y="1019520"/>
                  <a:pt x="4354371" y="1012227"/>
                </a:cubicBezTo>
                <a:cubicBezTo>
                  <a:pt x="4354371" y="1004205"/>
                  <a:pt x="4360934" y="998371"/>
                  <a:pt x="4366768" y="998371"/>
                </a:cubicBezTo>
                <a:close/>
                <a:moveTo>
                  <a:pt x="4295937" y="998371"/>
                </a:moveTo>
                <a:cubicBezTo>
                  <a:pt x="4303959" y="998371"/>
                  <a:pt x="4309793" y="1004205"/>
                  <a:pt x="4309793" y="1012227"/>
                </a:cubicBezTo>
                <a:cubicBezTo>
                  <a:pt x="4309793" y="1019520"/>
                  <a:pt x="4303959" y="1024625"/>
                  <a:pt x="4295937" y="1024625"/>
                </a:cubicBezTo>
                <a:cubicBezTo>
                  <a:pt x="4290103" y="1024625"/>
                  <a:pt x="4283540" y="1019520"/>
                  <a:pt x="4283540" y="1012227"/>
                </a:cubicBezTo>
                <a:cubicBezTo>
                  <a:pt x="4283540" y="1004205"/>
                  <a:pt x="4290103" y="998371"/>
                  <a:pt x="4295937" y="998371"/>
                </a:cubicBezTo>
                <a:close/>
                <a:moveTo>
                  <a:pt x="4225107" y="998371"/>
                </a:moveTo>
                <a:cubicBezTo>
                  <a:pt x="4233129" y="998371"/>
                  <a:pt x="4238963" y="1004205"/>
                  <a:pt x="4238963" y="1012227"/>
                </a:cubicBezTo>
                <a:cubicBezTo>
                  <a:pt x="4238963" y="1019520"/>
                  <a:pt x="4233129" y="1024625"/>
                  <a:pt x="4225107" y="1024625"/>
                </a:cubicBezTo>
                <a:cubicBezTo>
                  <a:pt x="4217085" y="1024625"/>
                  <a:pt x="4212710" y="1019520"/>
                  <a:pt x="4212710" y="1012227"/>
                </a:cubicBezTo>
                <a:cubicBezTo>
                  <a:pt x="4212710" y="1004205"/>
                  <a:pt x="4217085" y="998371"/>
                  <a:pt x="4225107" y="998371"/>
                </a:cubicBezTo>
                <a:close/>
                <a:moveTo>
                  <a:pt x="4153295" y="998371"/>
                </a:moveTo>
                <a:cubicBezTo>
                  <a:pt x="4161078" y="998371"/>
                  <a:pt x="4168083" y="1004205"/>
                  <a:pt x="4168083" y="1012227"/>
                </a:cubicBezTo>
                <a:cubicBezTo>
                  <a:pt x="4168083" y="1019520"/>
                  <a:pt x="4161078" y="1024625"/>
                  <a:pt x="4153295" y="1024625"/>
                </a:cubicBezTo>
                <a:cubicBezTo>
                  <a:pt x="4144733" y="1024625"/>
                  <a:pt x="4138507" y="1019520"/>
                  <a:pt x="4138507" y="1012227"/>
                </a:cubicBezTo>
                <a:cubicBezTo>
                  <a:pt x="4138507" y="1004205"/>
                  <a:pt x="4144733" y="998371"/>
                  <a:pt x="4153295" y="998371"/>
                </a:cubicBezTo>
                <a:close/>
                <a:moveTo>
                  <a:pt x="4082465" y="998371"/>
                </a:moveTo>
                <a:cubicBezTo>
                  <a:pt x="4090249" y="998371"/>
                  <a:pt x="4097254" y="1004205"/>
                  <a:pt x="4097254" y="1012227"/>
                </a:cubicBezTo>
                <a:cubicBezTo>
                  <a:pt x="4097254" y="1019520"/>
                  <a:pt x="4090249" y="1024625"/>
                  <a:pt x="4082465" y="1024625"/>
                </a:cubicBezTo>
                <a:cubicBezTo>
                  <a:pt x="4073903" y="1024625"/>
                  <a:pt x="4067676" y="1019520"/>
                  <a:pt x="4067676" y="1012227"/>
                </a:cubicBezTo>
                <a:cubicBezTo>
                  <a:pt x="4067676" y="1004205"/>
                  <a:pt x="4073903" y="998371"/>
                  <a:pt x="4082465" y="998371"/>
                </a:cubicBezTo>
                <a:close/>
                <a:moveTo>
                  <a:pt x="4011635" y="998371"/>
                </a:moveTo>
                <a:cubicBezTo>
                  <a:pt x="4019418" y="998371"/>
                  <a:pt x="4026423" y="1004205"/>
                  <a:pt x="4026423" y="1012227"/>
                </a:cubicBezTo>
                <a:cubicBezTo>
                  <a:pt x="4026423" y="1019520"/>
                  <a:pt x="4019418" y="1024625"/>
                  <a:pt x="4011635" y="1024625"/>
                </a:cubicBezTo>
                <a:cubicBezTo>
                  <a:pt x="4003073" y="1024625"/>
                  <a:pt x="3996847" y="1019520"/>
                  <a:pt x="3996847" y="1012227"/>
                </a:cubicBezTo>
                <a:cubicBezTo>
                  <a:pt x="3996847" y="1004205"/>
                  <a:pt x="4003073" y="998371"/>
                  <a:pt x="4011635" y="998371"/>
                </a:cubicBezTo>
                <a:close/>
                <a:moveTo>
                  <a:pt x="3939871" y="998371"/>
                </a:moveTo>
                <a:cubicBezTo>
                  <a:pt x="3947893" y="998371"/>
                  <a:pt x="3952268" y="1004205"/>
                  <a:pt x="3952268" y="1012227"/>
                </a:cubicBezTo>
                <a:cubicBezTo>
                  <a:pt x="3952268" y="1019520"/>
                  <a:pt x="3947893" y="1024625"/>
                  <a:pt x="3939871" y="1024625"/>
                </a:cubicBezTo>
                <a:cubicBezTo>
                  <a:pt x="3932578" y="1024625"/>
                  <a:pt x="3926015" y="1019520"/>
                  <a:pt x="3926015" y="1012227"/>
                </a:cubicBezTo>
                <a:cubicBezTo>
                  <a:pt x="3926015" y="1004205"/>
                  <a:pt x="3932578" y="998371"/>
                  <a:pt x="3939871" y="998371"/>
                </a:cubicBezTo>
                <a:close/>
                <a:moveTo>
                  <a:pt x="3869042" y="998371"/>
                </a:moveTo>
                <a:cubicBezTo>
                  <a:pt x="3875605" y="998371"/>
                  <a:pt x="3881439" y="1004598"/>
                  <a:pt x="3881439" y="1013160"/>
                </a:cubicBezTo>
                <a:cubicBezTo>
                  <a:pt x="3881439" y="1020944"/>
                  <a:pt x="3875605" y="1027949"/>
                  <a:pt x="3869042" y="1027949"/>
                </a:cubicBezTo>
                <a:cubicBezTo>
                  <a:pt x="3861749" y="1027949"/>
                  <a:pt x="3855186" y="1020944"/>
                  <a:pt x="3855186" y="1013160"/>
                </a:cubicBezTo>
                <a:cubicBezTo>
                  <a:pt x="3855186" y="1004598"/>
                  <a:pt x="3861749" y="998371"/>
                  <a:pt x="3869042" y="998371"/>
                </a:cubicBezTo>
                <a:close/>
                <a:moveTo>
                  <a:pt x="3798211" y="998371"/>
                </a:moveTo>
                <a:cubicBezTo>
                  <a:pt x="3804774" y="998371"/>
                  <a:pt x="3810608" y="1004598"/>
                  <a:pt x="3810608" y="1013160"/>
                </a:cubicBezTo>
                <a:cubicBezTo>
                  <a:pt x="3810608" y="1020944"/>
                  <a:pt x="3804774" y="1027949"/>
                  <a:pt x="3798211" y="1027949"/>
                </a:cubicBezTo>
                <a:cubicBezTo>
                  <a:pt x="3790918" y="1027949"/>
                  <a:pt x="3784355" y="1020944"/>
                  <a:pt x="3784355" y="1013160"/>
                </a:cubicBezTo>
                <a:cubicBezTo>
                  <a:pt x="3784355" y="1004598"/>
                  <a:pt x="3790918" y="998371"/>
                  <a:pt x="3798211" y="998371"/>
                </a:cubicBezTo>
                <a:close/>
                <a:moveTo>
                  <a:pt x="3725922" y="998371"/>
                </a:moveTo>
                <a:cubicBezTo>
                  <a:pt x="3733944" y="998371"/>
                  <a:pt x="3739778" y="1004598"/>
                  <a:pt x="3739778" y="1013160"/>
                </a:cubicBezTo>
                <a:cubicBezTo>
                  <a:pt x="3739778" y="1020944"/>
                  <a:pt x="3733944" y="1027949"/>
                  <a:pt x="3725922" y="1027949"/>
                </a:cubicBezTo>
                <a:cubicBezTo>
                  <a:pt x="3719359" y="1027949"/>
                  <a:pt x="3713525" y="1020944"/>
                  <a:pt x="3713525" y="1013160"/>
                </a:cubicBezTo>
                <a:cubicBezTo>
                  <a:pt x="3713525" y="1004598"/>
                  <a:pt x="3719359" y="998371"/>
                  <a:pt x="3725922" y="998371"/>
                </a:cubicBezTo>
                <a:close/>
                <a:moveTo>
                  <a:pt x="724105" y="998371"/>
                </a:moveTo>
                <a:cubicBezTo>
                  <a:pt x="731398" y="998371"/>
                  <a:pt x="737962" y="1004205"/>
                  <a:pt x="737962" y="1010768"/>
                </a:cubicBezTo>
                <a:cubicBezTo>
                  <a:pt x="737962" y="1018061"/>
                  <a:pt x="731398" y="1024625"/>
                  <a:pt x="724105" y="1024625"/>
                </a:cubicBezTo>
                <a:cubicBezTo>
                  <a:pt x="717541" y="1024625"/>
                  <a:pt x="711707" y="1018061"/>
                  <a:pt x="711707" y="1010768"/>
                </a:cubicBezTo>
                <a:cubicBezTo>
                  <a:pt x="711707" y="1004205"/>
                  <a:pt x="717541" y="998371"/>
                  <a:pt x="724105" y="998371"/>
                </a:cubicBezTo>
                <a:close/>
                <a:moveTo>
                  <a:pt x="653274" y="998371"/>
                </a:moveTo>
                <a:cubicBezTo>
                  <a:pt x="660567" y="998371"/>
                  <a:pt x="667129" y="1004205"/>
                  <a:pt x="667129" y="1010768"/>
                </a:cubicBezTo>
                <a:cubicBezTo>
                  <a:pt x="667129" y="1018061"/>
                  <a:pt x="660567" y="1024625"/>
                  <a:pt x="653274" y="1024625"/>
                </a:cubicBezTo>
                <a:cubicBezTo>
                  <a:pt x="646711" y="1024625"/>
                  <a:pt x="640877" y="1018061"/>
                  <a:pt x="640877" y="1010768"/>
                </a:cubicBezTo>
                <a:cubicBezTo>
                  <a:pt x="640877" y="1004205"/>
                  <a:pt x="646711" y="998371"/>
                  <a:pt x="653274" y="998371"/>
                </a:cubicBezTo>
                <a:close/>
                <a:moveTo>
                  <a:pt x="582446" y="998371"/>
                </a:moveTo>
                <a:cubicBezTo>
                  <a:pt x="589738" y="998371"/>
                  <a:pt x="596301" y="1004205"/>
                  <a:pt x="596301" y="1010768"/>
                </a:cubicBezTo>
                <a:cubicBezTo>
                  <a:pt x="596301" y="1018061"/>
                  <a:pt x="589738" y="1024625"/>
                  <a:pt x="582446" y="1024625"/>
                </a:cubicBezTo>
                <a:cubicBezTo>
                  <a:pt x="574423" y="1024625"/>
                  <a:pt x="570047" y="1018061"/>
                  <a:pt x="570047" y="1010768"/>
                </a:cubicBezTo>
                <a:cubicBezTo>
                  <a:pt x="570047" y="1004205"/>
                  <a:pt x="574423" y="998371"/>
                  <a:pt x="582446" y="998371"/>
                </a:cubicBezTo>
                <a:close/>
                <a:moveTo>
                  <a:pt x="513636" y="998371"/>
                </a:moveTo>
                <a:cubicBezTo>
                  <a:pt x="521983" y="998371"/>
                  <a:pt x="528813" y="1004205"/>
                  <a:pt x="528813" y="1010768"/>
                </a:cubicBezTo>
                <a:cubicBezTo>
                  <a:pt x="528813" y="1018061"/>
                  <a:pt x="521983" y="1024625"/>
                  <a:pt x="513636" y="1024625"/>
                </a:cubicBezTo>
                <a:cubicBezTo>
                  <a:pt x="506046" y="1024625"/>
                  <a:pt x="499216" y="1018061"/>
                  <a:pt x="499216" y="1010768"/>
                </a:cubicBezTo>
                <a:cubicBezTo>
                  <a:pt x="499216" y="1004205"/>
                  <a:pt x="506046" y="998371"/>
                  <a:pt x="513636" y="998371"/>
                </a:cubicBezTo>
                <a:close/>
                <a:moveTo>
                  <a:pt x="439802" y="998371"/>
                </a:moveTo>
                <a:cubicBezTo>
                  <a:pt x="448365" y="998371"/>
                  <a:pt x="454592" y="1004205"/>
                  <a:pt x="454592" y="1010768"/>
                </a:cubicBezTo>
                <a:cubicBezTo>
                  <a:pt x="454592" y="1018061"/>
                  <a:pt x="448365" y="1024625"/>
                  <a:pt x="439802" y="1024625"/>
                </a:cubicBezTo>
                <a:cubicBezTo>
                  <a:pt x="432019" y="1024625"/>
                  <a:pt x="425014" y="1018061"/>
                  <a:pt x="425014" y="1010768"/>
                </a:cubicBezTo>
                <a:cubicBezTo>
                  <a:pt x="425014" y="1004205"/>
                  <a:pt x="432019" y="998371"/>
                  <a:pt x="439802" y="998371"/>
                </a:cubicBezTo>
                <a:close/>
                <a:moveTo>
                  <a:pt x="368040" y="998371"/>
                </a:moveTo>
                <a:cubicBezTo>
                  <a:pt x="376061" y="998371"/>
                  <a:pt x="380438" y="1004205"/>
                  <a:pt x="380438" y="1012227"/>
                </a:cubicBezTo>
                <a:cubicBezTo>
                  <a:pt x="380438" y="1018061"/>
                  <a:pt x="376061" y="1024625"/>
                  <a:pt x="368040" y="1024625"/>
                </a:cubicBezTo>
                <a:cubicBezTo>
                  <a:pt x="360747" y="1024625"/>
                  <a:pt x="354183" y="1018061"/>
                  <a:pt x="354183" y="1012227"/>
                </a:cubicBezTo>
                <a:cubicBezTo>
                  <a:pt x="354183" y="1004205"/>
                  <a:pt x="360747" y="998371"/>
                  <a:pt x="368040" y="998371"/>
                </a:cubicBezTo>
                <a:close/>
                <a:moveTo>
                  <a:pt x="297208" y="998371"/>
                </a:moveTo>
                <a:cubicBezTo>
                  <a:pt x="303771" y="998371"/>
                  <a:pt x="309606" y="1004205"/>
                  <a:pt x="309606" y="1012227"/>
                </a:cubicBezTo>
                <a:cubicBezTo>
                  <a:pt x="309606" y="1018061"/>
                  <a:pt x="303771" y="1024625"/>
                  <a:pt x="297208" y="1024625"/>
                </a:cubicBezTo>
                <a:cubicBezTo>
                  <a:pt x="289916" y="1024625"/>
                  <a:pt x="283352" y="1018061"/>
                  <a:pt x="283352" y="1012227"/>
                </a:cubicBezTo>
                <a:cubicBezTo>
                  <a:pt x="283352" y="1004205"/>
                  <a:pt x="289916" y="998371"/>
                  <a:pt x="297208" y="998371"/>
                </a:cubicBezTo>
                <a:close/>
                <a:moveTo>
                  <a:pt x="226379" y="998371"/>
                </a:moveTo>
                <a:cubicBezTo>
                  <a:pt x="232214" y="998371"/>
                  <a:pt x="238778" y="1004205"/>
                  <a:pt x="238778" y="1012227"/>
                </a:cubicBezTo>
                <a:cubicBezTo>
                  <a:pt x="238778" y="1018061"/>
                  <a:pt x="232214" y="1024625"/>
                  <a:pt x="226379" y="1024625"/>
                </a:cubicBezTo>
                <a:cubicBezTo>
                  <a:pt x="218357" y="1024625"/>
                  <a:pt x="212523" y="1018061"/>
                  <a:pt x="212523" y="1012227"/>
                </a:cubicBezTo>
                <a:cubicBezTo>
                  <a:pt x="212523" y="1004205"/>
                  <a:pt x="218357" y="998371"/>
                  <a:pt x="226379" y="998371"/>
                </a:cubicBezTo>
                <a:close/>
                <a:moveTo>
                  <a:pt x="154085" y="998371"/>
                </a:moveTo>
                <a:cubicBezTo>
                  <a:pt x="161377" y="998371"/>
                  <a:pt x="167941" y="1004205"/>
                  <a:pt x="167941" y="1012227"/>
                </a:cubicBezTo>
                <a:cubicBezTo>
                  <a:pt x="167941" y="1018061"/>
                  <a:pt x="161377" y="1024625"/>
                  <a:pt x="154085" y="1024625"/>
                </a:cubicBezTo>
                <a:cubicBezTo>
                  <a:pt x="147521" y="1024625"/>
                  <a:pt x="141687" y="1018061"/>
                  <a:pt x="141687" y="1012227"/>
                </a:cubicBezTo>
                <a:cubicBezTo>
                  <a:pt x="141687" y="1004205"/>
                  <a:pt x="147521" y="998371"/>
                  <a:pt x="154085" y="998371"/>
                </a:cubicBezTo>
                <a:close/>
                <a:moveTo>
                  <a:pt x="83255" y="998371"/>
                </a:moveTo>
                <a:cubicBezTo>
                  <a:pt x="90548" y="998371"/>
                  <a:pt x="97111" y="1004205"/>
                  <a:pt x="97111" y="1012227"/>
                </a:cubicBezTo>
                <a:cubicBezTo>
                  <a:pt x="97111" y="1018061"/>
                  <a:pt x="90548" y="1024625"/>
                  <a:pt x="83255" y="1024625"/>
                </a:cubicBezTo>
                <a:cubicBezTo>
                  <a:pt x="76692" y="1024625"/>
                  <a:pt x="70858" y="1018061"/>
                  <a:pt x="70858" y="1012227"/>
                </a:cubicBezTo>
                <a:cubicBezTo>
                  <a:pt x="70858" y="1004205"/>
                  <a:pt x="76692" y="998371"/>
                  <a:pt x="83255" y="998371"/>
                </a:cubicBezTo>
                <a:close/>
                <a:moveTo>
                  <a:pt x="12019" y="998371"/>
                </a:moveTo>
                <a:cubicBezTo>
                  <a:pt x="20264" y="998371"/>
                  <a:pt x="26260" y="1004205"/>
                  <a:pt x="26260" y="1012227"/>
                </a:cubicBezTo>
                <a:cubicBezTo>
                  <a:pt x="26260" y="1018061"/>
                  <a:pt x="20264" y="1024625"/>
                  <a:pt x="12019" y="1024625"/>
                </a:cubicBezTo>
                <a:cubicBezTo>
                  <a:pt x="4524" y="1024625"/>
                  <a:pt x="27" y="1018061"/>
                  <a:pt x="27" y="1012227"/>
                </a:cubicBezTo>
                <a:cubicBezTo>
                  <a:pt x="27" y="1004205"/>
                  <a:pt x="4524" y="998371"/>
                  <a:pt x="12019" y="998371"/>
                </a:cubicBezTo>
                <a:close/>
                <a:moveTo>
                  <a:pt x="870603" y="927542"/>
                </a:moveTo>
                <a:cubicBezTo>
                  <a:pt x="877167" y="927542"/>
                  <a:pt x="883001" y="933376"/>
                  <a:pt x="883001" y="939939"/>
                </a:cubicBezTo>
                <a:cubicBezTo>
                  <a:pt x="883001" y="947232"/>
                  <a:pt x="877167" y="953796"/>
                  <a:pt x="870603" y="953796"/>
                </a:cubicBezTo>
                <a:cubicBezTo>
                  <a:pt x="863310" y="953796"/>
                  <a:pt x="856747" y="947232"/>
                  <a:pt x="856747" y="939939"/>
                </a:cubicBezTo>
                <a:cubicBezTo>
                  <a:pt x="856747" y="933376"/>
                  <a:pt x="863310" y="927542"/>
                  <a:pt x="870603" y="927542"/>
                </a:cubicBezTo>
                <a:close/>
                <a:moveTo>
                  <a:pt x="799773" y="927542"/>
                </a:moveTo>
                <a:cubicBezTo>
                  <a:pt x="806337" y="927542"/>
                  <a:pt x="812171" y="933376"/>
                  <a:pt x="812171" y="939939"/>
                </a:cubicBezTo>
                <a:cubicBezTo>
                  <a:pt x="812171" y="947232"/>
                  <a:pt x="806337" y="953796"/>
                  <a:pt x="799773" y="953796"/>
                </a:cubicBezTo>
                <a:cubicBezTo>
                  <a:pt x="792481" y="953796"/>
                  <a:pt x="785917" y="947232"/>
                  <a:pt x="785917" y="939939"/>
                </a:cubicBezTo>
                <a:cubicBezTo>
                  <a:pt x="785917" y="933376"/>
                  <a:pt x="792481" y="927542"/>
                  <a:pt x="799773" y="927542"/>
                </a:cubicBezTo>
                <a:close/>
                <a:moveTo>
                  <a:pt x="724112" y="927542"/>
                </a:moveTo>
                <a:cubicBezTo>
                  <a:pt x="731405" y="927542"/>
                  <a:pt x="737968" y="933376"/>
                  <a:pt x="737968" y="939939"/>
                </a:cubicBezTo>
                <a:cubicBezTo>
                  <a:pt x="737968" y="947232"/>
                  <a:pt x="731405" y="953796"/>
                  <a:pt x="724112" y="953796"/>
                </a:cubicBezTo>
                <a:cubicBezTo>
                  <a:pt x="717548" y="953796"/>
                  <a:pt x="711714" y="947232"/>
                  <a:pt x="711714" y="939939"/>
                </a:cubicBezTo>
                <a:cubicBezTo>
                  <a:pt x="711714" y="933376"/>
                  <a:pt x="717548" y="927542"/>
                  <a:pt x="724112" y="927542"/>
                </a:cubicBezTo>
                <a:close/>
                <a:moveTo>
                  <a:pt x="653281" y="927542"/>
                </a:moveTo>
                <a:cubicBezTo>
                  <a:pt x="660573" y="927542"/>
                  <a:pt x="667137" y="933376"/>
                  <a:pt x="667137" y="939939"/>
                </a:cubicBezTo>
                <a:cubicBezTo>
                  <a:pt x="667137" y="947232"/>
                  <a:pt x="660573" y="953796"/>
                  <a:pt x="653281" y="953796"/>
                </a:cubicBezTo>
                <a:cubicBezTo>
                  <a:pt x="646718" y="953796"/>
                  <a:pt x="640884" y="947232"/>
                  <a:pt x="640884" y="939939"/>
                </a:cubicBezTo>
                <a:cubicBezTo>
                  <a:pt x="640884" y="933376"/>
                  <a:pt x="645259" y="927542"/>
                  <a:pt x="653281" y="927542"/>
                </a:cubicBezTo>
                <a:close/>
                <a:moveTo>
                  <a:pt x="582453" y="927542"/>
                </a:moveTo>
                <a:cubicBezTo>
                  <a:pt x="589745" y="927542"/>
                  <a:pt x="596309" y="933376"/>
                  <a:pt x="596309" y="939939"/>
                </a:cubicBezTo>
                <a:cubicBezTo>
                  <a:pt x="596309" y="947232"/>
                  <a:pt x="589745" y="953796"/>
                  <a:pt x="582453" y="953796"/>
                </a:cubicBezTo>
                <a:cubicBezTo>
                  <a:pt x="574430" y="953796"/>
                  <a:pt x="570054" y="947232"/>
                  <a:pt x="570054" y="939939"/>
                </a:cubicBezTo>
                <a:cubicBezTo>
                  <a:pt x="570054" y="933376"/>
                  <a:pt x="574430" y="927542"/>
                  <a:pt x="582453" y="927542"/>
                </a:cubicBezTo>
                <a:close/>
                <a:moveTo>
                  <a:pt x="513642" y="927542"/>
                </a:moveTo>
                <a:cubicBezTo>
                  <a:pt x="521990" y="927542"/>
                  <a:pt x="528820" y="933376"/>
                  <a:pt x="528820" y="939939"/>
                </a:cubicBezTo>
                <a:cubicBezTo>
                  <a:pt x="528820" y="947232"/>
                  <a:pt x="521990" y="953796"/>
                  <a:pt x="513642" y="953796"/>
                </a:cubicBezTo>
                <a:cubicBezTo>
                  <a:pt x="506053" y="953796"/>
                  <a:pt x="499223" y="947232"/>
                  <a:pt x="499223" y="939939"/>
                </a:cubicBezTo>
                <a:cubicBezTo>
                  <a:pt x="499223" y="933376"/>
                  <a:pt x="506053" y="927542"/>
                  <a:pt x="513642" y="927542"/>
                </a:cubicBezTo>
                <a:close/>
                <a:moveTo>
                  <a:pt x="439809" y="927542"/>
                </a:moveTo>
                <a:cubicBezTo>
                  <a:pt x="448372" y="927542"/>
                  <a:pt x="454599" y="933376"/>
                  <a:pt x="454599" y="939939"/>
                </a:cubicBezTo>
                <a:cubicBezTo>
                  <a:pt x="454599" y="947232"/>
                  <a:pt x="448372" y="953796"/>
                  <a:pt x="439809" y="953796"/>
                </a:cubicBezTo>
                <a:cubicBezTo>
                  <a:pt x="432026" y="953796"/>
                  <a:pt x="425021" y="947232"/>
                  <a:pt x="425021" y="939939"/>
                </a:cubicBezTo>
                <a:cubicBezTo>
                  <a:pt x="425021" y="933376"/>
                  <a:pt x="432026" y="927542"/>
                  <a:pt x="439809" y="927542"/>
                </a:cubicBezTo>
                <a:close/>
                <a:moveTo>
                  <a:pt x="368046" y="927542"/>
                </a:moveTo>
                <a:cubicBezTo>
                  <a:pt x="376068" y="927542"/>
                  <a:pt x="380444" y="933376"/>
                  <a:pt x="380444" y="939939"/>
                </a:cubicBezTo>
                <a:cubicBezTo>
                  <a:pt x="380444" y="947232"/>
                  <a:pt x="376068" y="953796"/>
                  <a:pt x="368046" y="953796"/>
                </a:cubicBezTo>
                <a:cubicBezTo>
                  <a:pt x="360754" y="953796"/>
                  <a:pt x="354191" y="947232"/>
                  <a:pt x="354191" y="939939"/>
                </a:cubicBezTo>
                <a:cubicBezTo>
                  <a:pt x="354191" y="933376"/>
                  <a:pt x="360754" y="927542"/>
                  <a:pt x="368046" y="927542"/>
                </a:cubicBezTo>
                <a:close/>
                <a:moveTo>
                  <a:pt x="297214" y="927542"/>
                </a:moveTo>
                <a:cubicBezTo>
                  <a:pt x="303777" y="927542"/>
                  <a:pt x="309612" y="933376"/>
                  <a:pt x="309612" y="939939"/>
                </a:cubicBezTo>
                <a:cubicBezTo>
                  <a:pt x="309612" y="947232"/>
                  <a:pt x="303777" y="953796"/>
                  <a:pt x="297214" y="953796"/>
                </a:cubicBezTo>
                <a:cubicBezTo>
                  <a:pt x="289922" y="953796"/>
                  <a:pt x="283359" y="947232"/>
                  <a:pt x="283359" y="939939"/>
                </a:cubicBezTo>
                <a:cubicBezTo>
                  <a:pt x="283359" y="933376"/>
                  <a:pt x="289922" y="927542"/>
                  <a:pt x="297214" y="927542"/>
                </a:cubicBezTo>
                <a:close/>
                <a:moveTo>
                  <a:pt x="226386" y="927542"/>
                </a:moveTo>
                <a:cubicBezTo>
                  <a:pt x="232220" y="927542"/>
                  <a:pt x="238784" y="933376"/>
                  <a:pt x="238784" y="939939"/>
                </a:cubicBezTo>
                <a:cubicBezTo>
                  <a:pt x="238784" y="947232"/>
                  <a:pt x="232220" y="953796"/>
                  <a:pt x="226386" y="953796"/>
                </a:cubicBezTo>
                <a:cubicBezTo>
                  <a:pt x="218363" y="953796"/>
                  <a:pt x="212530" y="947232"/>
                  <a:pt x="212530" y="939939"/>
                </a:cubicBezTo>
                <a:cubicBezTo>
                  <a:pt x="212530" y="933376"/>
                  <a:pt x="218363" y="927542"/>
                  <a:pt x="226386" y="927542"/>
                </a:cubicBezTo>
                <a:close/>
                <a:moveTo>
                  <a:pt x="154091" y="927542"/>
                </a:moveTo>
                <a:cubicBezTo>
                  <a:pt x="161383" y="927542"/>
                  <a:pt x="167947" y="933376"/>
                  <a:pt x="167947" y="939939"/>
                </a:cubicBezTo>
                <a:cubicBezTo>
                  <a:pt x="167947" y="947232"/>
                  <a:pt x="161383" y="953796"/>
                  <a:pt x="154091" y="953796"/>
                </a:cubicBezTo>
                <a:cubicBezTo>
                  <a:pt x="147527" y="953796"/>
                  <a:pt x="141693" y="947232"/>
                  <a:pt x="141693" y="939939"/>
                </a:cubicBezTo>
                <a:cubicBezTo>
                  <a:pt x="141693" y="933376"/>
                  <a:pt x="147527" y="927542"/>
                  <a:pt x="154091" y="927542"/>
                </a:cubicBezTo>
                <a:close/>
                <a:moveTo>
                  <a:pt x="83261" y="927542"/>
                </a:moveTo>
                <a:cubicBezTo>
                  <a:pt x="90554" y="927542"/>
                  <a:pt x="97117" y="933376"/>
                  <a:pt x="97117" y="939939"/>
                </a:cubicBezTo>
                <a:cubicBezTo>
                  <a:pt x="97117" y="947232"/>
                  <a:pt x="90554" y="953796"/>
                  <a:pt x="83261" y="953796"/>
                </a:cubicBezTo>
                <a:cubicBezTo>
                  <a:pt x="76698" y="953796"/>
                  <a:pt x="70864" y="947232"/>
                  <a:pt x="70864" y="939939"/>
                </a:cubicBezTo>
                <a:cubicBezTo>
                  <a:pt x="70864" y="933376"/>
                  <a:pt x="76698" y="927542"/>
                  <a:pt x="83261" y="927542"/>
                </a:cubicBezTo>
                <a:close/>
                <a:moveTo>
                  <a:pt x="12025" y="927542"/>
                </a:moveTo>
                <a:cubicBezTo>
                  <a:pt x="20270" y="927542"/>
                  <a:pt x="26266" y="933376"/>
                  <a:pt x="26266" y="939939"/>
                </a:cubicBezTo>
                <a:cubicBezTo>
                  <a:pt x="26266" y="947232"/>
                  <a:pt x="20270" y="953796"/>
                  <a:pt x="12025" y="953796"/>
                </a:cubicBezTo>
                <a:cubicBezTo>
                  <a:pt x="4530" y="953796"/>
                  <a:pt x="33" y="947232"/>
                  <a:pt x="33" y="939939"/>
                </a:cubicBezTo>
                <a:cubicBezTo>
                  <a:pt x="33" y="933376"/>
                  <a:pt x="4530" y="927542"/>
                  <a:pt x="12025" y="927542"/>
                </a:cubicBezTo>
                <a:close/>
                <a:moveTo>
                  <a:pt x="6581764" y="924168"/>
                </a:moveTo>
                <a:cubicBezTo>
                  <a:pt x="6589547" y="924168"/>
                  <a:pt x="6596552" y="928543"/>
                  <a:pt x="6596552" y="936565"/>
                </a:cubicBezTo>
                <a:cubicBezTo>
                  <a:pt x="6596552" y="943858"/>
                  <a:pt x="6589547" y="950422"/>
                  <a:pt x="6581764" y="950422"/>
                </a:cubicBezTo>
                <a:cubicBezTo>
                  <a:pt x="6573202" y="950422"/>
                  <a:pt x="6566976" y="943858"/>
                  <a:pt x="6566976" y="936565"/>
                </a:cubicBezTo>
                <a:cubicBezTo>
                  <a:pt x="6566976" y="928543"/>
                  <a:pt x="6573202" y="924168"/>
                  <a:pt x="6581764" y="924168"/>
                </a:cubicBezTo>
                <a:close/>
                <a:moveTo>
                  <a:pt x="6510933" y="924168"/>
                </a:moveTo>
                <a:cubicBezTo>
                  <a:pt x="6518717" y="924168"/>
                  <a:pt x="6525722" y="928543"/>
                  <a:pt x="6525722" y="936565"/>
                </a:cubicBezTo>
                <a:cubicBezTo>
                  <a:pt x="6525722" y="943858"/>
                  <a:pt x="6518717" y="950422"/>
                  <a:pt x="6510933" y="950422"/>
                </a:cubicBezTo>
                <a:cubicBezTo>
                  <a:pt x="6502371" y="950422"/>
                  <a:pt x="6496144" y="943858"/>
                  <a:pt x="6496144" y="936565"/>
                </a:cubicBezTo>
                <a:cubicBezTo>
                  <a:pt x="6496144" y="928543"/>
                  <a:pt x="6502371" y="924168"/>
                  <a:pt x="6510933" y="924168"/>
                </a:cubicBezTo>
                <a:close/>
                <a:moveTo>
                  <a:pt x="6440492" y="924168"/>
                </a:moveTo>
                <a:cubicBezTo>
                  <a:pt x="6448081" y="924168"/>
                  <a:pt x="6454911" y="928543"/>
                  <a:pt x="6454911" y="936565"/>
                </a:cubicBezTo>
                <a:cubicBezTo>
                  <a:pt x="6454911" y="943858"/>
                  <a:pt x="6448081" y="950422"/>
                  <a:pt x="6440492" y="950422"/>
                </a:cubicBezTo>
                <a:cubicBezTo>
                  <a:pt x="6432145" y="950422"/>
                  <a:pt x="6425315" y="943858"/>
                  <a:pt x="6425315" y="936565"/>
                </a:cubicBezTo>
                <a:cubicBezTo>
                  <a:pt x="6425315" y="928543"/>
                  <a:pt x="6432145" y="924168"/>
                  <a:pt x="6440492" y="924168"/>
                </a:cubicBezTo>
                <a:close/>
                <a:moveTo>
                  <a:pt x="6368340" y="924168"/>
                </a:moveTo>
                <a:cubicBezTo>
                  <a:pt x="6376362" y="924168"/>
                  <a:pt x="6380737" y="928543"/>
                  <a:pt x="6380737" y="936565"/>
                </a:cubicBezTo>
                <a:cubicBezTo>
                  <a:pt x="6380737" y="943858"/>
                  <a:pt x="6376362" y="950422"/>
                  <a:pt x="6368340" y="950422"/>
                </a:cubicBezTo>
                <a:cubicBezTo>
                  <a:pt x="6361047" y="950422"/>
                  <a:pt x="6354484" y="943858"/>
                  <a:pt x="6354484" y="936565"/>
                </a:cubicBezTo>
                <a:cubicBezTo>
                  <a:pt x="6354484" y="928543"/>
                  <a:pt x="6361047" y="924168"/>
                  <a:pt x="6368340" y="924168"/>
                </a:cubicBezTo>
                <a:close/>
                <a:moveTo>
                  <a:pt x="6297511" y="924168"/>
                </a:moveTo>
                <a:cubicBezTo>
                  <a:pt x="6304074" y="924168"/>
                  <a:pt x="6309908" y="928543"/>
                  <a:pt x="6309908" y="936565"/>
                </a:cubicBezTo>
                <a:cubicBezTo>
                  <a:pt x="6309908" y="943858"/>
                  <a:pt x="6304074" y="950422"/>
                  <a:pt x="6297511" y="950422"/>
                </a:cubicBezTo>
                <a:cubicBezTo>
                  <a:pt x="6290218" y="950422"/>
                  <a:pt x="6283655" y="943858"/>
                  <a:pt x="6283655" y="936565"/>
                </a:cubicBezTo>
                <a:cubicBezTo>
                  <a:pt x="6283655" y="928543"/>
                  <a:pt x="6290218" y="924168"/>
                  <a:pt x="6297511" y="924168"/>
                </a:cubicBezTo>
                <a:close/>
                <a:moveTo>
                  <a:pt x="6226679" y="924168"/>
                </a:moveTo>
                <a:cubicBezTo>
                  <a:pt x="6233242" y="924168"/>
                  <a:pt x="6239076" y="928543"/>
                  <a:pt x="6239076" y="936565"/>
                </a:cubicBezTo>
                <a:cubicBezTo>
                  <a:pt x="6239076" y="943858"/>
                  <a:pt x="6233242" y="950422"/>
                  <a:pt x="6226679" y="950422"/>
                </a:cubicBezTo>
                <a:cubicBezTo>
                  <a:pt x="6219386" y="950422"/>
                  <a:pt x="6212823" y="943858"/>
                  <a:pt x="6212823" y="936565"/>
                </a:cubicBezTo>
                <a:cubicBezTo>
                  <a:pt x="6212823" y="928543"/>
                  <a:pt x="6219386" y="924168"/>
                  <a:pt x="6226679" y="924168"/>
                </a:cubicBezTo>
                <a:close/>
                <a:moveTo>
                  <a:pt x="6154391" y="924168"/>
                </a:moveTo>
                <a:cubicBezTo>
                  <a:pt x="6161684" y="924168"/>
                  <a:pt x="6168247" y="928543"/>
                  <a:pt x="6168247" y="936565"/>
                </a:cubicBezTo>
                <a:cubicBezTo>
                  <a:pt x="6168247" y="943858"/>
                  <a:pt x="6161684" y="950422"/>
                  <a:pt x="6154391" y="950422"/>
                </a:cubicBezTo>
                <a:cubicBezTo>
                  <a:pt x="6147828" y="950422"/>
                  <a:pt x="6141994" y="943858"/>
                  <a:pt x="6141994" y="936565"/>
                </a:cubicBezTo>
                <a:cubicBezTo>
                  <a:pt x="6141994" y="928543"/>
                  <a:pt x="6147828" y="924168"/>
                  <a:pt x="6154391" y="924168"/>
                </a:cubicBezTo>
                <a:close/>
                <a:moveTo>
                  <a:pt x="6083559" y="924168"/>
                </a:moveTo>
                <a:cubicBezTo>
                  <a:pt x="6090852" y="924168"/>
                  <a:pt x="6097415" y="930002"/>
                  <a:pt x="6097415" y="936565"/>
                </a:cubicBezTo>
                <a:cubicBezTo>
                  <a:pt x="6097415" y="943858"/>
                  <a:pt x="6090852" y="950422"/>
                  <a:pt x="6083559" y="950422"/>
                </a:cubicBezTo>
                <a:cubicBezTo>
                  <a:pt x="6076996" y="950422"/>
                  <a:pt x="6071162" y="943858"/>
                  <a:pt x="6071162" y="936565"/>
                </a:cubicBezTo>
                <a:cubicBezTo>
                  <a:pt x="6071162" y="930002"/>
                  <a:pt x="6076996" y="924168"/>
                  <a:pt x="6083559" y="924168"/>
                </a:cubicBezTo>
                <a:close/>
                <a:moveTo>
                  <a:pt x="6011748" y="924168"/>
                </a:moveTo>
                <a:cubicBezTo>
                  <a:pt x="6019532" y="924168"/>
                  <a:pt x="6026537" y="930002"/>
                  <a:pt x="6026537" y="936565"/>
                </a:cubicBezTo>
                <a:cubicBezTo>
                  <a:pt x="6026537" y="943858"/>
                  <a:pt x="6019532" y="950422"/>
                  <a:pt x="6011748" y="950422"/>
                </a:cubicBezTo>
                <a:cubicBezTo>
                  <a:pt x="6003186" y="950422"/>
                  <a:pt x="5998516" y="943858"/>
                  <a:pt x="5996959" y="936565"/>
                </a:cubicBezTo>
                <a:cubicBezTo>
                  <a:pt x="5996959" y="930002"/>
                  <a:pt x="6003186" y="924168"/>
                  <a:pt x="6011748" y="924168"/>
                </a:cubicBezTo>
                <a:close/>
                <a:moveTo>
                  <a:pt x="5940548" y="924168"/>
                </a:moveTo>
                <a:cubicBezTo>
                  <a:pt x="5948896" y="924168"/>
                  <a:pt x="5955726" y="930002"/>
                  <a:pt x="5955726" y="936565"/>
                </a:cubicBezTo>
                <a:cubicBezTo>
                  <a:pt x="5955726" y="943858"/>
                  <a:pt x="5948896" y="950422"/>
                  <a:pt x="5940548" y="950422"/>
                </a:cubicBezTo>
                <a:cubicBezTo>
                  <a:pt x="5932960" y="950422"/>
                  <a:pt x="5926130" y="943858"/>
                  <a:pt x="5926130" y="936565"/>
                </a:cubicBezTo>
                <a:cubicBezTo>
                  <a:pt x="5926130" y="930002"/>
                  <a:pt x="5932960" y="924168"/>
                  <a:pt x="5940548" y="924168"/>
                </a:cubicBezTo>
                <a:close/>
                <a:moveTo>
                  <a:pt x="5870088" y="924168"/>
                </a:moveTo>
                <a:cubicBezTo>
                  <a:pt x="5878650" y="924168"/>
                  <a:pt x="5884877" y="930002"/>
                  <a:pt x="5884877" y="936565"/>
                </a:cubicBezTo>
                <a:cubicBezTo>
                  <a:pt x="5884877" y="943858"/>
                  <a:pt x="5878650" y="950422"/>
                  <a:pt x="5870088" y="950422"/>
                </a:cubicBezTo>
                <a:cubicBezTo>
                  <a:pt x="5862304" y="950422"/>
                  <a:pt x="5855299" y="943858"/>
                  <a:pt x="5855299" y="936565"/>
                </a:cubicBezTo>
                <a:cubicBezTo>
                  <a:pt x="5855299" y="930002"/>
                  <a:pt x="5862304" y="924168"/>
                  <a:pt x="5870088" y="924168"/>
                </a:cubicBezTo>
                <a:close/>
                <a:moveTo>
                  <a:pt x="5798325" y="924168"/>
                </a:moveTo>
                <a:cubicBezTo>
                  <a:pt x="5806347" y="924168"/>
                  <a:pt x="5810722" y="930002"/>
                  <a:pt x="5810722" y="936565"/>
                </a:cubicBezTo>
                <a:cubicBezTo>
                  <a:pt x="5810722" y="943858"/>
                  <a:pt x="5806347" y="950422"/>
                  <a:pt x="5798325" y="950422"/>
                </a:cubicBezTo>
                <a:cubicBezTo>
                  <a:pt x="5791032" y="950422"/>
                  <a:pt x="5784469" y="943858"/>
                  <a:pt x="5784469" y="936565"/>
                </a:cubicBezTo>
                <a:cubicBezTo>
                  <a:pt x="5784469" y="930002"/>
                  <a:pt x="5791032" y="924168"/>
                  <a:pt x="5798325" y="924168"/>
                </a:cubicBezTo>
                <a:close/>
                <a:moveTo>
                  <a:pt x="5724122" y="924168"/>
                </a:moveTo>
                <a:cubicBezTo>
                  <a:pt x="5730685" y="924168"/>
                  <a:pt x="5736519" y="930002"/>
                  <a:pt x="5736519" y="936565"/>
                </a:cubicBezTo>
                <a:cubicBezTo>
                  <a:pt x="5736519" y="943858"/>
                  <a:pt x="5730685" y="950422"/>
                  <a:pt x="5724122" y="950422"/>
                </a:cubicBezTo>
                <a:cubicBezTo>
                  <a:pt x="5716100" y="950422"/>
                  <a:pt x="5710266" y="943858"/>
                  <a:pt x="5710266" y="936565"/>
                </a:cubicBezTo>
                <a:cubicBezTo>
                  <a:pt x="5710266" y="930002"/>
                  <a:pt x="5716100" y="924168"/>
                  <a:pt x="5724122" y="924168"/>
                </a:cubicBezTo>
                <a:close/>
                <a:moveTo>
                  <a:pt x="5653291" y="924168"/>
                </a:moveTo>
                <a:cubicBezTo>
                  <a:pt x="5659125" y="924168"/>
                  <a:pt x="5665688" y="930002"/>
                  <a:pt x="5665688" y="936565"/>
                </a:cubicBezTo>
                <a:cubicBezTo>
                  <a:pt x="5665688" y="943858"/>
                  <a:pt x="5659125" y="950422"/>
                  <a:pt x="5653291" y="950422"/>
                </a:cubicBezTo>
                <a:cubicBezTo>
                  <a:pt x="5645269" y="950422"/>
                  <a:pt x="5639435" y="943858"/>
                  <a:pt x="5639435" y="936565"/>
                </a:cubicBezTo>
                <a:cubicBezTo>
                  <a:pt x="5639435" y="930002"/>
                  <a:pt x="5645269" y="924168"/>
                  <a:pt x="5653291" y="924168"/>
                </a:cubicBezTo>
                <a:close/>
                <a:moveTo>
                  <a:pt x="5581002" y="924168"/>
                </a:moveTo>
                <a:cubicBezTo>
                  <a:pt x="5588295" y="924168"/>
                  <a:pt x="5594858" y="930002"/>
                  <a:pt x="5594858" y="936565"/>
                </a:cubicBezTo>
                <a:cubicBezTo>
                  <a:pt x="5594858" y="943858"/>
                  <a:pt x="5588295" y="950422"/>
                  <a:pt x="5581002" y="950422"/>
                </a:cubicBezTo>
                <a:cubicBezTo>
                  <a:pt x="5574439" y="950422"/>
                  <a:pt x="5568605" y="943858"/>
                  <a:pt x="5568605" y="936565"/>
                </a:cubicBezTo>
                <a:cubicBezTo>
                  <a:pt x="5568605" y="930002"/>
                  <a:pt x="5574439" y="924168"/>
                  <a:pt x="5581002" y="924168"/>
                </a:cubicBezTo>
                <a:close/>
                <a:moveTo>
                  <a:pt x="5510171" y="924168"/>
                </a:moveTo>
                <a:cubicBezTo>
                  <a:pt x="5517464" y="924168"/>
                  <a:pt x="5524027" y="930002"/>
                  <a:pt x="5524027" y="936565"/>
                </a:cubicBezTo>
                <a:cubicBezTo>
                  <a:pt x="5524027" y="943858"/>
                  <a:pt x="5517464" y="950422"/>
                  <a:pt x="5510171" y="950422"/>
                </a:cubicBezTo>
                <a:cubicBezTo>
                  <a:pt x="5503608" y="950422"/>
                  <a:pt x="5497774" y="943858"/>
                  <a:pt x="5497774" y="936565"/>
                </a:cubicBezTo>
                <a:cubicBezTo>
                  <a:pt x="5497774" y="930002"/>
                  <a:pt x="5503608" y="924168"/>
                  <a:pt x="5510171" y="924168"/>
                </a:cubicBezTo>
                <a:close/>
                <a:moveTo>
                  <a:pt x="5438937" y="924168"/>
                </a:moveTo>
                <a:cubicBezTo>
                  <a:pt x="5447182" y="924168"/>
                  <a:pt x="5453178" y="930002"/>
                  <a:pt x="5453178" y="936565"/>
                </a:cubicBezTo>
                <a:cubicBezTo>
                  <a:pt x="5453178" y="943858"/>
                  <a:pt x="5447182" y="950422"/>
                  <a:pt x="5438937" y="950422"/>
                </a:cubicBezTo>
                <a:cubicBezTo>
                  <a:pt x="5431442" y="950422"/>
                  <a:pt x="5426945" y="943858"/>
                  <a:pt x="5426945" y="936565"/>
                </a:cubicBezTo>
                <a:cubicBezTo>
                  <a:pt x="5426945" y="930002"/>
                  <a:pt x="5431442" y="924168"/>
                  <a:pt x="5438937" y="924168"/>
                </a:cubicBezTo>
                <a:close/>
                <a:moveTo>
                  <a:pt x="5367530" y="924168"/>
                </a:moveTo>
                <a:cubicBezTo>
                  <a:pt x="5376092" y="924168"/>
                  <a:pt x="5382318" y="930002"/>
                  <a:pt x="5382318" y="936565"/>
                </a:cubicBezTo>
                <a:cubicBezTo>
                  <a:pt x="5382318" y="943858"/>
                  <a:pt x="5376092" y="950422"/>
                  <a:pt x="5367530" y="950422"/>
                </a:cubicBezTo>
                <a:cubicBezTo>
                  <a:pt x="5359747" y="950422"/>
                  <a:pt x="5352742" y="943858"/>
                  <a:pt x="5352742" y="936565"/>
                </a:cubicBezTo>
                <a:cubicBezTo>
                  <a:pt x="5352742" y="930002"/>
                  <a:pt x="5359747" y="924168"/>
                  <a:pt x="5367530" y="924168"/>
                </a:cubicBezTo>
                <a:close/>
                <a:moveTo>
                  <a:pt x="5296699" y="924168"/>
                </a:moveTo>
                <a:cubicBezTo>
                  <a:pt x="5305261" y="924168"/>
                  <a:pt x="5311488" y="930002"/>
                  <a:pt x="5311488" y="936565"/>
                </a:cubicBezTo>
                <a:cubicBezTo>
                  <a:pt x="5311488" y="943858"/>
                  <a:pt x="5305261" y="950422"/>
                  <a:pt x="5296699" y="950422"/>
                </a:cubicBezTo>
                <a:cubicBezTo>
                  <a:pt x="5288915" y="950422"/>
                  <a:pt x="5281910" y="943858"/>
                  <a:pt x="5281910" y="936565"/>
                </a:cubicBezTo>
                <a:cubicBezTo>
                  <a:pt x="5281910" y="930002"/>
                  <a:pt x="5288915" y="924168"/>
                  <a:pt x="5296699" y="924168"/>
                </a:cubicBezTo>
                <a:close/>
                <a:moveTo>
                  <a:pt x="5225869" y="924168"/>
                </a:moveTo>
                <a:cubicBezTo>
                  <a:pt x="5234431" y="924168"/>
                  <a:pt x="5240657" y="930002"/>
                  <a:pt x="5240657" y="936565"/>
                </a:cubicBezTo>
                <a:cubicBezTo>
                  <a:pt x="5240657" y="943858"/>
                  <a:pt x="5234431" y="950422"/>
                  <a:pt x="5225869" y="950422"/>
                </a:cubicBezTo>
                <a:cubicBezTo>
                  <a:pt x="5217307" y="950422"/>
                  <a:pt x="5211081" y="943858"/>
                  <a:pt x="5211081" y="936565"/>
                </a:cubicBezTo>
                <a:cubicBezTo>
                  <a:pt x="5211081" y="930002"/>
                  <a:pt x="5217307" y="924168"/>
                  <a:pt x="5225869" y="924168"/>
                </a:cubicBezTo>
                <a:close/>
                <a:moveTo>
                  <a:pt x="5154105" y="924168"/>
                </a:moveTo>
                <a:cubicBezTo>
                  <a:pt x="5162127" y="924168"/>
                  <a:pt x="5166502" y="930002"/>
                  <a:pt x="5166502" y="936565"/>
                </a:cubicBezTo>
                <a:cubicBezTo>
                  <a:pt x="5166502" y="943858"/>
                  <a:pt x="5162127" y="950422"/>
                  <a:pt x="5154105" y="950422"/>
                </a:cubicBezTo>
                <a:cubicBezTo>
                  <a:pt x="5146083" y="950422"/>
                  <a:pt x="5140249" y="943858"/>
                  <a:pt x="5140249" y="936565"/>
                </a:cubicBezTo>
                <a:cubicBezTo>
                  <a:pt x="5140249" y="930002"/>
                  <a:pt x="5146083" y="924168"/>
                  <a:pt x="5154105" y="924168"/>
                </a:cubicBezTo>
                <a:close/>
                <a:moveTo>
                  <a:pt x="5083276" y="924168"/>
                </a:moveTo>
                <a:cubicBezTo>
                  <a:pt x="5089110" y="924168"/>
                  <a:pt x="5095673" y="930002"/>
                  <a:pt x="5095673" y="936565"/>
                </a:cubicBezTo>
                <a:cubicBezTo>
                  <a:pt x="5095673" y="943858"/>
                  <a:pt x="5089110" y="950422"/>
                  <a:pt x="5083276" y="950422"/>
                </a:cubicBezTo>
                <a:cubicBezTo>
                  <a:pt x="5075254" y="950422"/>
                  <a:pt x="5069420" y="943858"/>
                  <a:pt x="5069420" y="936565"/>
                </a:cubicBezTo>
                <a:cubicBezTo>
                  <a:pt x="5069420" y="930002"/>
                  <a:pt x="5075254" y="924168"/>
                  <a:pt x="5083276" y="924168"/>
                </a:cubicBezTo>
                <a:close/>
                <a:moveTo>
                  <a:pt x="5012445" y="924168"/>
                </a:moveTo>
                <a:cubicBezTo>
                  <a:pt x="5018279" y="924168"/>
                  <a:pt x="5024842" y="930002"/>
                  <a:pt x="5024842" y="936565"/>
                </a:cubicBezTo>
                <a:cubicBezTo>
                  <a:pt x="5024842" y="943858"/>
                  <a:pt x="5018279" y="950422"/>
                  <a:pt x="5012445" y="950422"/>
                </a:cubicBezTo>
                <a:cubicBezTo>
                  <a:pt x="5004423" y="950422"/>
                  <a:pt x="4998589" y="943858"/>
                  <a:pt x="4998589" y="938024"/>
                </a:cubicBezTo>
                <a:cubicBezTo>
                  <a:pt x="4998589" y="930002"/>
                  <a:pt x="5004423" y="924168"/>
                  <a:pt x="5012445" y="924168"/>
                </a:cubicBezTo>
                <a:close/>
                <a:moveTo>
                  <a:pt x="4940157" y="924168"/>
                </a:moveTo>
                <a:cubicBezTo>
                  <a:pt x="4948179" y="924168"/>
                  <a:pt x="4954013" y="930002"/>
                  <a:pt x="4954013" y="938024"/>
                </a:cubicBezTo>
                <a:cubicBezTo>
                  <a:pt x="4954013" y="943858"/>
                  <a:pt x="4948179" y="950422"/>
                  <a:pt x="4940157" y="950422"/>
                </a:cubicBezTo>
                <a:cubicBezTo>
                  <a:pt x="4934323" y="950422"/>
                  <a:pt x="4927760" y="943858"/>
                  <a:pt x="4927760" y="938024"/>
                </a:cubicBezTo>
                <a:cubicBezTo>
                  <a:pt x="4927760" y="930002"/>
                  <a:pt x="4934323" y="924168"/>
                  <a:pt x="4940157" y="924168"/>
                </a:cubicBezTo>
                <a:close/>
                <a:moveTo>
                  <a:pt x="4865953" y="924168"/>
                </a:moveTo>
                <a:cubicBezTo>
                  <a:pt x="4873975" y="924168"/>
                  <a:pt x="4879809" y="930002"/>
                  <a:pt x="4879809" y="938024"/>
                </a:cubicBezTo>
                <a:cubicBezTo>
                  <a:pt x="4879809" y="943858"/>
                  <a:pt x="4873975" y="950422"/>
                  <a:pt x="4865953" y="950422"/>
                </a:cubicBezTo>
                <a:cubicBezTo>
                  <a:pt x="4860119" y="950422"/>
                  <a:pt x="4853556" y="943858"/>
                  <a:pt x="4853556" y="938024"/>
                </a:cubicBezTo>
                <a:cubicBezTo>
                  <a:pt x="4853556" y="930002"/>
                  <a:pt x="4858661" y="924168"/>
                  <a:pt x="4865953" y="924168"/>
                </a:cubicBezTo>
                <a:close/>
                <a:moveTo>
                  <a:pt x="4797514" y="924168"/>
                </a:moveTo>
                <a:cubicBezTo>
                  <a:pt x="4806076" y="924168"/>
                  <a:pt x="4812303" y="930002"/>
                  <a:pt x="4812303" y="938024"/>
                </a:cubicBezTo>
                <a:cubicBezTo>
                  <a:pt x="4812303" y="943858"/>
                  <a:pt x="4806076" y="950422"/>
                  <a:pt x="4797514" y="950422"/>
                </a:cubicBezTo>
                <a:cubicBezTo>
                  <a:pt x="4789730" y="950422"/>
                  <a:pt x="4782725" y="943858"/>
                  <a:pt x="4782725" y="938024"/>
                </a:cubicBezTo>
                <a:cubicBezTo>
                  <a:pt x="4782725" y="930002"/>
                  <a:pt x="4789730" y="924168"/>
                  <a:pt x="4797514" y="924168"/>
                </a:cubicBezTo>
                <a:close/>
                <a:moveTo>
                  <a:pt x="4726684" y="924168"/>
                </a:moveTo>
                <a:cubicBezTo>
                  <a:pt x="4735246" y="924168"/>
                  <a:pt x="4741472" y="930002"/>
                  <a:pt x="4741472" y="938024"/>
                </a:cubicBezTo>
                <a:cubicBezTo>
                  <a:pt x="4741472" y="943858"/>
                  <a:pt x="4735246" y="950422"/>
                  <a:pt x="4726684" y="950422"/>
                </a:cubicBezTo>
                <a:cubicBezTo>
                  <a:pt x="4718122" y="950422"/>
                  <a:pt x="4711896" y="943858"/>
                  <a:pt x="4711896" y="938024"/>
                </a:cubicBezTo>
                <a:cubicBezTo>
                  <a:pt x="4711896" y="930002"/>
                  <a:pt x="4718122" y="924168"/>
                  <a:pt x="4726684" y="924168"/>
                </a:cubicBezTo>
                <a:close/>
                <a:moveTo>
                  <a:pt x="4655853" y="924168"/>
                </a:moveTo>
                <a:cubicBezTo>
                  <a:pt x="4663637" y="924168"/>
                  <a:pt x="4670642" y="930002"/>
                  <a:pt x="4670642" y="938024"/>
                </a:cubicBezTo>
                <a:cubicBezTo>
                  <a:pt x="4670642" y="943858"/>
                  <a:pt x="4663637" y="950422"/>
                  <a:pt x="4655853" y="950422"/>
                </a:cubicBezTo>
                <a:cubicBezTo>
                  <a:pt x="4647291" y="950422"/>
                  <a:pt x="4641064" y="943858"/>
                  <a:pt x="4641064" y="938024"/>
                </a:cubicBezTo>
                <a:cubicBezTo>
                  <a:pt x="4641064" y="930002"/>
                  <a:pt x="4647291" y="924168"/>
                  <a:pt x="4655853" y="924168"/>
                </a:cubicBezTo>
                <a:close/>
                <a:moveTo>
                  <a:pt x="4584091" y="924168"/>
                </a:moveTo>
                <a:cubicBezTo>
                  <a:pt x="4591384" y="924168"/>
                  <a:pt x="4596488" y="930002"/>
                  <a:pt x="4596488" y="938024"/>
                </a:cubicBezTo>
                <a:cubicBezTo>
                  <a:pt x="4596488" y="943858"/>
                  <a:pt x="4591384" y="950422"/>
                  <a:pt x="4584091" y="950422"/>
                </a:cubicBezTo>
                <a:cubicBezTo>
                  <a:pt x="4576069" y="950422"/>
                  <a:pt x="4570235" y="943858"/>
                  <a:pt x="4570235" y="938024"/>
                </a:cubicBezTo>
                <a:cubicBezTo>
                  <a:pt x="4570235" y="930002"/>
                  <a:pt x="4576069" y="924168"/>
                  <a:pt x="4584091" y="924168"/>
                </a:cubicBezTo>
                <a:close/>
                <a:moveTo>
                  <a:pt x="4513260" y="924168"/>
                </a:moveTo>
                <a:cubicBezTo>
                  <a:pt x="4519094" y="924168"/>
                  <a:pt x="4525657" y="930002"/>
                  <a:pt x="4525657" y="938024"/>
                </a:cubicBezTo>
                <a:cubicBezTo>
                  <a:pt x="4525657" y="943858"/>
                  <a:pt x="4519094" y="950422"/>
                  <a:pt x="4513260" y="950422"/>
                </a:cubicBezTo>
                <a:cubicBezTo>
                  <a:pt x="4505238" y="950422"/>
                  <a:pt x="4499404" y="943858"/>
                  <a:pt x="4499404" y="938024"/>
                </a:cubicBezTo>
                <a:cubicBezTo>
                  <a:pt x="4499404" y="930002"/>
                  <a:pt x="4505238" y="924168"/>
                  <a:pt x="4513260" y="924168"/>
                </a:cubicBezTo>
                <a:close/>
                <a:moveTo>
                  <a:pt x="4439056" y="924168"/>
                </a:moveTo>
                <a:cubicBezTo>
                  <a:pt x="4445619" y="924168"/>
                  <a:pt x="4451453" y="930002"/>
                  <a:pt x="4451453" y="938024"/>
                </a:cubicBezTo>
                <a:cubicBezTo>
                  <a:pt x="4451453" y="943858"/>
                  <a:pt x="4445619" y="950422"/>
                  <a:pt x="4439056" y="950422"/>
                </a:cubicBezTo>
                <a:cubicBezTo>
                  <a:pt x="4431763" y="950422"/>
                  <a:pt x="4425200" y="943858"/>
                  <a:pt x="4425200" y="938024"/>
                </a:cubicBezTo>
                <a:cubicBezTo>
                  <a:pt x="4425200" y="930002"/>
                  <a:pt x="4431763" y="924168"/>
                  <a:pt x="4439056" y="924168"/>
                </a:cubicBezTo>
                <a:close/>
                <a:moveTo>
                  <a:pt x="4366768" y="924168"/>
                </a:moveTo>
                <a:cubicBezTo>
                  <a:pt x="4374790" y="924168"/>
                  <a:pt x="4380624" y="930002"/>
                  <a:pt x="4380624" y="938024"/>
                </a:cubicBezTo>
                <a:cubicBezTo>
                  <a:pt x="4380624" y="943858"/>
                  <a:pt x="4374790" y="950422"/>
                  <a:pt x="4366768" y="950422"/>
                </a:cubicBezTo>
                <a:cubicBezTo>
                  <a:pt x="4360934" y="950422"/>
                  <a:pt x="4354371" y="943858"/>
                  <a:pt x="4354371" y="938024"/>
                </a:cubicBezTo>
                <a:cubicBezTo>
                  <a:pt x="4354371" y="930002"/>
                  <a:pt x="4360934" y="924168"/>
                  <a:pt x="4366768" y="924168"/>
                </a:cubicBezTo>
                <a:close/>
                <a:moveTo>
                  <a:pt x="4295937" y="924168"/>
                </a:moveTo>
                <a:cubicBezTo>
                  <a:pt x="4303959" y="924168"/>
                  <a:pt x="4309793" y="930002"/>
                  <a:pt x="4309793" y="938024"/>
                </a:cubicBezTo>
                <a:cubicBezTo>
                  <a:pt x="4309793" y="943858"/>
                  <a:pt x="4303959" y="950422"/>
                  <a:pt x="4295937" y="950422"/>
                </a:cubicBezTo>
                <a:cubicBezTo>
                  <a:pt x="4290103" y="950422"/>
                  <a:pt x="4283540" y="943858"/>
                  <a:pt x="4283540" y="938024"/>
                </a:cubicBezTo>
                <a:cubicBezTo>
                  <a:pt x="4283540" y="930002"/>
                  <a:pt x="4290103" y="924168"/>
                  <a:pt x="4295937" y="924168"/>
                </a:cubicBezTo>
                <a:close/>
                <a:moveTo>
                  <a:pt x="4225107" y="924168"/>
                </a:moveTo>
                <a:cubicBezTo>
                  <a:pt x="4233129" y="924168"/>
                  <a:pt x="4238963" y="930002"/>
                  <a:pt x="4238963" y="938024"/>
                </a:cubicBezTo>
                <a:cubicBezTo>
                  <a:pt x="4238963" y="943858"/>
                  <a:pt x="4233129" y="950422"/>
                  <a:pt x="4225107" y="950422"/>
                </a:cubicBezTo>
                <a:cubicBezTo>
                  <a:pt x="4217085" y="950422"/>
                  <a:pt x="4212710" y="943858"/>
                  <a:pt x="4212710" y="938024"/>
                </a:cubicBezTo>
                <a:cubicBezTo>
                  <a:pt x="4212710" y="930002"/>
                  <a:pt x="4217085" y="924168"/>
                  <a:pt x="4225107" y="924168"/>
                </a:cubicBezTo>
                <a:close/>
                <a:moveTo>
                  <a:pt x="4153295" y="924168"/>
                </a:moveTo>
                <a:cubicBezTo>
                  <a:pt x="4161078" y="924168"/>
                  <a:pt x="4168083" y="930002"/>
                  <a:pt x="4168083" y="938024"/>
                </a:cubicBezTo>
                <a:cubicBezTo>
                  <a:pt x="4168083" y="943858"/>
                  <a:pt x="4161078" y="950422"/>
                  <a:pt x="4153295" y="950422"/>
                </a:cubicBezTo>
                <a:cubicBezTo>
                  <a:pt x="4144733" y="950422"/>
                  <a:pt x="4138507" y="943858"/>
                  <a:pt x="4138507" y="938024"/>
                </a:cubicBezTo>
                <a:cubicBezTo>
                  <a:pt x="4138507" y="930002"/>
                  <a:pt x="4144733" y="924168"/>
                  <a:pt x="4153295" y="924168"/>
                </a:cubicBezTo>
                <a:close/>
                <a:moveTo>
                  <a:pt x="4082465" y="924168"/>
                </a:moveTo>
                <a:cubicBezTo>
                  <a:pt x="4090249" y="924168"/>
                  <a:pt x="4097254" y="930002"/>
                  <a:pt x="4097254" y="938024"/>
                </a:cubicBezTo>
                <a:cubicBezTo>
                  <a:pt x="4097254" y="943858"/>
                  <a:pt x="4090249" y="950422"/>
                  <a:pt x="4082465" y="950422"/>
                </a:cubicBezTo>
                <a:cubicBezTo>
                  <a:pt x="4073903" y="950422"/>
                  <a:pt x="4067676" y="943858"/>
                  <a:pt x="4067676" y="938024"/>
                </a:cubicBezTo>
                <a:cubicBezTo>
                  <a:pt x="4067676" y="930002"/>
                  <a:pt x="4073903" y="924168"/>
                  <a:pt x="4082465" y="924168"/>
                </a:cubicBezTo>
                <a:close/>
                <a:moveTo>
                  <a:pt x="4011635" y="924168"/>
                </a:moveTo>
                <a:cubicBezTo>
                  <a:pt x="4019418" y="924168"/>
                  <a:pt x="4026423" y="930002"/>
                  <a:pt x="4026423" y="938024"/>
                </a:cubicBezTo>
                <a:cubicBezTo>
                  <a:pt x="4026423" y="943858"/>
                  <a:pt x="4019418" y="950422"/>
                  <a:pt x="4011635" y="950422"/>
                </a:cubicBezTo>
                <a:cubicBezTo>
                  <a:pt x="4003073" y="950422"/>
                  <a:pt x="3996847" y="943858"/>
                  <a:pt x="3996847" y="938024"/>
                </a:cubicBezTo>
                <a:cubicBezTo>
                  <a:pt x="3996847" y="930002"/>
                  <a:pt x="4003073" y="924168"/>
                  <a:pt x="4011635" y="924168"/>
                </a:cubicBezTo>
                <a:close/>
                <a:moveTo>
                  <a:pt x="3939871" y="924168"/>
                </a:moveTo>
                <a:cubicBezTo>
                  <a:pt x="3947893" y="924168"/>
                  <a:pt x="3952268" y="930002"/>
                  <a:pt x="3952268" y="938024"/>
                </a:cubicBezTo>
                <a:cubicBezTo>
                  <a:pt x="3952268" y="945317"/>
                  <a:pt x="3947893" y="950422"/>
                  <a:pt x="3939871" y="950422"/>
                </a:cubicBezTo>
                <a:cubicBezTo>
                  <a:pt x="3932578" y="950422"/>
                  <a:pt x="3926015" y="945317"/>
                  <a:pt x="3926015" y="938024"/>
                </a:cubicBezTo>
                <a:cubicBezTo>
                  <a:pt x="3926015" y="930002"/>
                  <a:pt x="3932578" y="924168"/>
                  <a:pt x="3939871" y="924168"/>
                </a:cubicBezTo>
                <a:close/>
                <a:moveTo>
                  <a:pt x="3869042" y="924168"/>
                </a:moveTo>
                <a:cubicBezTo>
                  <a:pt x="3875605" y="924168"/>
                  <a:pt x="3881439" y="930002"/>
                  <a:pt x="3881439" y="938024"/>
                </a:cubicBezTo>
                <a:cubicBezTo>
                  <a:pt x="3881439" y="945317"/>
                  <a:pt x="3875605" y="950422"/>
                  <a:pt x="3869042" y="950422"/>
                </a:cubicBezTo>
                <a:cubicBezTo>
                  <a:pt x="3861749" y="950422"/>
                  <a:pt x="3855186" y="945317"/>
                  <a:pt x="3855186" y="938024"/>
                </a:cubicBezTo>
                <a:cubicBezTo>
                  <a:pt x="3855186" y="930002"/>
                  <a:pt x="3861749" y="924168"/>
                  <a:pt x="3869042" y="924168"/>
                </a:cubicBezTo>
                <a:close/>
                <a:moveTo>
                  <a:pt x="3798211" y="924168"/>
                </a:moveTo>
                <a:cubicBezTo>
                  <a:pt x="3804774" y="924168"/>
                  <a:pt x="3810608" y="930002"/>
                  <a:pt x="3810608" y="938024"/>
                </a:cubicBezTo>
                <a:cubicBezTo>
                  <a:pt x="3810608" y="945317"/>
                  <a:pt x="3804774" y="950422"/>
                  <a:pt x="3798211" y="950422"/>
                </a:cubicBezTo>
                <a:cubicBezTo>
                  <a:pt x="3790918" y="950422"/>
                  <a:pt x="3784355" y="945317"/>
                  <a:pt x="3784355" y="938024"/>
                </a:cubicBezTo>
                <a:cubicBezTo>
                  <a:pt x="3784355" y="930002"/>
                  <a:pt x="3790918" y="924168"/>
                  <a:pt x="3798211" y="924168"/>
                </a:cubicBezTo>
                <a:close/>
                <a:moveTo>
                  <a:pt x="3725922" y="924168"/>
                </a:moveTo>
                <a:cubicBezTo>
                  <a:pt x="3733944" y="924168"/>
                  <a:pt x="3739778" y="930002"/>
                  <a:pt x="3739778" y="938024"/>
                </a:cubicBezTo>
                <a:cubicBezTo>
                  <a:pt x="3739778" y="945317"/>
                  <a:pt x="3733944" y="950422"/>
                  <a:pt x="3725922" y="950422"/>
                </a:cubicBezTo>
                <a:cubicBezTo>
                  <a:pt x="3719359" y="950422"/>
                  <a:pt x="3713525" y="945317"/>
                  <a:pt x="3713525" y="938024"/>
                </a:cubicBezTo>
                <a:cubicBezTo>
                  <a:pt x="3713525" y="930002"/>
                  <a:pt x="3719359" y="924168"/>
                  <a:pt x="3725922" y="924168"/>
                </a:cubicBezTo>
                <a:close/>
                <a:moveTo>
                  <a:pt x="3655091" y="924168"/>
                </a:moveTo>
                <a:cubicBezTo>
                  <a:pt x="3662384" y="924168"/>
                  <a:pt x="3668947" y="930002"/>
                  <a:pt x="3668947" y="938024"/>
                </a:cubicBezTo>
                <a:cubicBezTo>
                  <a:pt x="3668947" y="945317"/>
                  <a:pt x="3662384" y="950422"/>
                  <a:pt x="3655091" y="950422"/>
                </a:cubicBezTo>
                <a:cubicBezTo>
                  <a:pt x="3647069" y="950422"/>
                  <a:pt x="3642694" y="945317"/>
                  <a:pt x="3642694" y="938024"/>
                </a:cubicBezTo>
                <a:cubicBezTo>
                  <a:pt x="3642694" y="930002"/>
                  <a:pt x="3647069" y="924168"/>
                  <a:pt x="3655091" y="924168"/>
                </a:cubicBezTo>
                <a:close/>
                <a:moveTo>
                  <a:pt x="3583280" y="924168"/>
                </a:moveTo>
                <a:cubicBezTo>
                  <a:pt x="3591064" y="924168"/>
                  <a:pt x="3598069" y="930002"/>
                  <a:pt x="3598069" y="938024"/>
                </a:cubicBezTo>
                <a:cubicBezTo>
                  <a:pt x="3598069" y="945317"/>
                  <a:pt x="3591064" y="950422"/>
                  <a:pt x="3583280" y="950422"/>
                </a:cubicBezTo>
                <a:cubicBezTo>
                  <a:pt x="3574718" y="950422"/>
                  <a:pt x="3568491" y="945317"/>
                  <a:pt x="3568491" y="938024"/>
                </a:cubicBezTo>
                <a:cubicBezTo>
                  <a:pt x="3568491" y="930002"/>
                  <a:pt x="3574718" y="924168"/>
                  <a:pt x="3583280" y="924168"/>
                </a:cubicBezTo>
                <a:close/>
                <a:moveTo>
                  <a:pt x="941441" y="856710"/>
                </a:moveTo>
                <a:cubicBezTo>
                  <a:pt x="949463" y="856710"/>
                  <a:pt x="953839" y="861085"/>
                  <a:pt x="953839" y="869107"/>
                </a:cubicBezTo>
                <a:cubicBezTo>
                  <a:pt x="953839" y="876400"/>
                  <a:pt x="949463" y="882964"/>
                  <a:pt x="941441" y="882964"/>
                </a:cubicBezTo>
                <a:cubicBezTo>
                  <a:pt x="934149" y="882964"/>
                  <a:pt x="927585" y="876400"/>
                  <a:pt x="927585" y="869107"/>
                </a:cubicBezTo>
                <a:cubicBezTo>
                  <a:pt x="927585" y="861085"/>
                  <a:pt x="934149" y="856710"/>
                  <a:pt x="941441" y="856710"/>
                </a:cubicBezTo>
                <a:close/>
                <a:moveTo>
                  <a:pt x="870610" y="856710"/>
                </a:moveTo>
                <a:cubicBezTo>
                  <a:pt x="877174" y="856710"/>
                  <a:pt x="883008" y="861085"/>
                  <a:pt x="883008" y="869107"/>
                </a:cubicBezTo>
                <a:cubicBezTo>
                  <a:pt x="883008" y="876400"/>
                  <a:pt x="877174" y="882964"/>
                  <a:pt x="870610" y="882964"/>
                </a:cubicBezTo>
                <a:cubicBezTo>
                  <a:pt x="863318" y="882964"/>
                  <a:pt x="856754" y="876400"/>
                  <a:pt x="856754" y="869107"/>
                </a:cubicBezTo>
                <a:cubicBezTo>
                  <a:pt x="856754" y="861085"/>
                  <a:pt x="863318" y="856710"/>
                  <a:pt x="870610" y="856710"/>
                </a:cubicBezTo>
                <a:close/>
                <a:moveTo>
                  <a:pt x="799780" y="856710"/>
                </a:moveTo>
                <a:cubicBezTo>
                  <a:pt x="806344" y="856710"/>
                  <a:pt x="812178" y="861085"/>
                  <a:pt x="812178" y="869107"/>
                </a:cubicBezTo>
                <a:cubicBezTo>
                  <a:pt x="812178" y="876400"/>
                  <a:pt x="806344" y="882964"/>
                  <a:pt x="799780" y="882964"/>
                </a:cubicBezTo>
                <a:cubicBezTo>
                  <a:pt x="792487" y="882964"/>
                  <a:pt x="785924" y="876400"/>
                  <a:pt x="785924" y="869107"/>
                </a:cubicBezTo>
                <a:cubicBezTo>
                  <a:pt x="785924" y="861085"/>
                  <a:pt x="792487" y="856710"/>
                  <a:pt x="799780" y="856710"/>
                </a:cubicBezTo>
                <a:close/>
                <a:moveTo>
                  <a:pt x="724119" y="856710"/>
                </a:moveTo>
                <a:cubicBezTo>
                  <a:pt x="731411" y="856710"/>
                  <a:pt x="737976" y="861085"/>
                  <a:pt x="737976" y="869107"/>
                </a:cubicBezTo>
                <a:cubicBezTo>
                  <a:pt x="737976" y="876400"/>
                  <a:pt x="731411" y="882964"/>
                  <a:pt x="724119" y="882964"/>
                </a:cubicBezTo>
                <a:cubicBezTo>
                  <a:pt x="717555" y="882964"/>
                  <a:pt x="711721" y="876400"/>
                  <a:pt x="711721" y="869107"/>
                </a:cubicBezTo>
                <a:cubicBezTo>
                  <a:pt x="711721" y="861085"/>
                  <a:pt x="717555" y="856710"/>
                  <a:pt x="724119" y="856710"/>
                </a:cubicBezTo>
                <a:close/>
                <a:moveTo>
                  <a:pt x="653288" y="856710"/>
                </a:moveTo>
                <a:cubicBezTo>
                  <a:pt x="660580" y="856710"/>
                  <a:pt x="667144" y="861085"/>
                  <a:pt x="667144" y="869107"/>
                </a:cubicBezTo>
                <a:cubicBezTo>
                  <a:pt x="667144" y="876400"/>
                  <a:pt x="660580" y="882964"/>
                  <a:pt x="653288" y="882964"/>
                </a:cubicBezTo>
                <a:cubicBezTo>
                  <a:pt x="645266" y="882964"/>
                  <a:pt x="640891" y="876400"/>
                  <a:pt x="640891" y="869107"/>
                </a:cubicBezTo>
                <a:cubicBezTo>
                  <a:pt x="640891" y="861085"/>
                  <a:pt x="645266" y="856710"/>
                  <a:pt x="653288" y="856710"/>
                </a:cubicBezTo>
                <a:close/>
                <a:moveTo>
                  <a:pt x="584851" y="856710"/>
                </a:moveTo>
                <a:cubicBezTo>
                  <a:pt x="592633" y="856710"/>
                  <a:pt x="599638" y="861085"/>
                  <a:pt x="599638" y="869107"/>
                </a:cubicBezTo>
                <a:cubicBezTo>
                  <a:pt x="599638" y="876400"/>
                  <a:pt x="592633" y="882964"/>
                  <a:pt x="584851" y="882964"/>
                </a:cubicBezTo>
                <a:cubicBezTo>
                  <a:pt x="576288" y="882964"/>
                  <a:pt x="570061" y="876400"/>
                  <a:pt x="570061" y="869107"/>
                </a:cubicBezTo>
                <a:cubicBezTo>
                  <a:pt x="570061" y="861085"/>
                  <a:pt x="576288" y="856710"/>
                  <a:pt x="584851" y="856710"/>
                </a:cubicBezTo>
                <a:close/>
                <a:moveTo>
                  <a:pt x="513649" y="856710"/>
                </a:moveTo>
                <a:cubicBezTo>
                  <a:pt x="521998" y="856710"/>
                  <a:pt x="528826" y="861085"/>
                  <a:pt x="528826" y="869107"/>
                </a:cubicBezTo>
                <a:cubicBezTo>
                  <a:pt x="528826" y="876400"/>
                  <a:pt x="521998" y="882964"/>
                  <a:pt x="513649" y="882964"/>
                </a:cubicBezTo>
                <a:cubicBezTo>
                  <a:pt x="506060" y="882964"/>
                  <a:pt x="499230" y="876400"/>
                  <a:pt x="499230" y="869107"/>
                </a:cubicBezTo>
                <a:cubicBezTo>
                  <a:pt x="499230" y="861085"/>
                  <a:pt x="506060" y="856710"/>
                  <a:pt x="513649" y="856710"/>
                </a:cubicBezTo>
                <a:close/>
                <a:moveTo>
                  <a:pt x="439816" y="856710"/>
                </a:moveTo>
                <a:cubicBezTo>
                  <a:pt x="448379" y="856710"/>
                  <a:pt x="454606" y="861085"/>
                  <a:pt x="454606" y="869107"/>
                </a:cubicBezTo>
                <a:cubicBezTo>
                  <a:pt x="454606" y="876400"/>
                  <a:pt x="448379" y="882964"/>
                  <a:pt x="439816" y="882964"/>
                </a:cubicBezTo>
                <a:cubicBezTo>
                  <a:pt x="432032" y="882964"/>
                  <a:pt x="425028" y="876400"/>
                  <a:pt x="425028" y="869107"/>
                </a:cubicBezTo>
                <a:cubicBezTo>
                  <a:pt x="425028" y="861085"/>
                  <a:pt x="432032" y="856710"/>
                  <a:pt x="439816" y="856710"/>
                </a:cubicBezTo>
                <a:close/>
                <a:moveTo>
                  <a:pt x="368053" y="856710"/>
                </a:moveTo>
                <a:cubicBezTo>
                  <a:pt x="376076" y="856710"/>
                  <a:pt x="380451" y="861085"/>
                  <a:pt x="380451" y="869107"/>
                </a:cubicBezTo>
                <a:cubicBezTo>
                  <a:pt x="380451" y="876400"/>
                  <a:pt x="376076" y="882964"/>
                  <a:pt x="368053" y="882964"/>
                </a:cubicBezTo>
                <a:cubicBezTo>
                  <a:pt x="360761" y="882964"/>
                  <a:pt x="354198" y="876400"/>
                  <a:pt x="354198" y="869107"/>
                </a:cubicBezTo>
                <a:cubicBezTo>
                  <a:pt x="354198" y="861085"/>
                  <a:pt x="360761" y="856710"/>
                  <a:pt x="368053" y="856710"/>
                </a:cubicBezTo>
                <a:close/>
                <a:moveTo>
                  <a:pt x="297222" y="856710"/>
                </a:moveTo>
                <a:cubicBezTo>
                  <a:pt x="303785" y="856710"/>
                  <a:pt x="309618" y="861085"/>
                  <a:pt x="309618" y="869107"/>
                </a:cubicBezTo>
                <a:cubicBezTo>
                  <a:pt x="309618" y="876400"/>
                  <a:pt x="303785" y="882964"/>
                  <a:pt x="297222" y="882964"/>
                </a:cubicBezTo>
                <a:cubicBezTo>
                  <a:pt x="289929" y="882964"/>
                  <a:pt x="283366" y="876400"/>
                  <a:pt x="283366" y="869107"/>
                </a:cubicBezTo>
                <a:cubicBezTo>
                  <a:pt x="283366" y="862544"/>
                  <a:pt x="289929" y="856710"/>
                  <a:pt x="297222" y="856710"/>
                </a:cubicBezTo>
                <a:close/>
                <a:moveTo>
                  <a:pt x="226393" y="856710"/>
                </a:moveTo>
                <a:cubicBezTo>
                  <a:pt x="232228" y="856710"/>
                  <a:pt x="238791" y="862544"/>
                  <a:pt x="238791" y="869107"/>
                </a:cubicBezTo>
                <a:cubicBezTo>
                  <a:pt x="238791" y="876400"/>
                  <a:pt x="232228" y="882964"/>
                  <a:pt x="226393" y="882964"/>
                </a:cubicBezTo>
                <a:cubicBezTo>
                  <a:pt x="218370" y="882964"/>
                  <a:pt x="212537" y="876400"/>
                  <a:pt x="212537" y="869107"/>
                </a:cubicBezTo>
                <a:cubicBezTo>
                  <a:pt x="212537" y="862544"/>
                  <a:pt x="218370" y="856710"/>
                  <a:pt x="226393" y="856710"/>
                </a:cubicBezTo>
                <a:close/>
                <a:moveTo>
                  <a:pt x="154097" y="856710"/>
                </a:moveTo>
                <a:cubicBezTo>
                  <a:pt x="161389" y="856710"/>
                  <a:pt x="167953" y="862544"/>
                  <a:pt x="167953" y="869107"/>
                </a:cubicBezTo>
                <a:cubicBezTo>
                  <a:pt x="167953" y="876400"/>
                  <a:pt x="161389" y="882964"/>
                  <a:pt x="154097" y="882964"/>
                </a:cubicBezTo>
                <a:cubicBezTo>
                  <a:pt x="147533" y="882964"/>
                  <a:pt x="141699" y="876400"/>
                  <a:pt x="141699" y="869107"/>
                </a:cubicBezTo>
                <a:cubicBezTo>
                  <a:pt x="141699" y="862544"/>
                  <a:pt x="147533" y="856710"/>
                  <a:pt x="154097" y="856710"/>
                </a:cubicBezTo>
                <a:close/>
                <a:moveTo>
                  <a:pt x="83267" y="856710"/>
                </a:moveTo>
                <a:cubicBezTo>
                  <a:pt x="90560" y="856710"/>
                  <a:pt x="97123" y="862544"/>
                  <a:pt x="97123" y="869107"/>
                </a:cubicBezTo>
                <a:cubicBezTo>
                  <a:pt x="97123" y="876400"/>
                  <a:pt x="90560" y="882964"/>
                  <a:pt x="83267" y="882964"/>
                </a:cubicBezTo>
                <a:cubicBezTo>
                  <a:pt x="76704" y="882964"/>
                  <a:pt x="70870" y="876400"/>
                  <a:pt x="70870" y="869107"/>
                </a:cubicBezTo>
                <a:cubicBezTo>
                  <a:pt x="70870" y="862544"/>
                  <a:pt x="76704" y="856710"/>
                  <a:pt x="83267" y="856710"/>
                </a:cubicBezTo>
                <a:close/>
                <a:moveTo>
                  <a:pt x="12032" y="856710"/>
                </a:moveTo>
                <a:cubicBezTo>
                  <a:pt x="20276" y="856710"/>
                  <a:pt x="26273" y="862544"/>
                  <a:pt x="26273" y="869107"/>
                </a:cubicBezTo>
                <a:cubicBezTo>
                  <a:pt x="26273" y="876400"/>
                  <a:pt x="20276" y="882964"/>
                  <a:pt x="12032" y="882964"/>
                </a:cubicBezTo>
                <a:cubicBezTo>
                  <a:pt x="4536" y="882964"/>
                  <a:pt x="39" y="876400"/>
                  <a:pt x="39" y="869107"/>
                </a:cubicBezTo>
                <a:cubicBezTo>
                  <a:pt x="39" y="862544"/>
                  <a:pt x="4536" y="856710"/>
                  <a:pt x="12032" y="856710"/>
                </a:cubicBezTo>
                <a:close/>
                <a:moveTo>
                  <a:pt x="6368340" y="853339"/>
                </a:moveTo>
                <a:cubicBezTo>
                  <a:pt x="6376362" y="853339"/>
                  <a:pt x="6380737" y="860169"/>
                  <a:pt x="6380737" y="867757"/>
                </a:cubicBezTo>
                <a:cubicBezTo>
                  <a:pt x="6380737" y="876105"/>
                  <a:pt x="6376362" y="882935"/>
                  <a:pt x="6368340" y="882935"/>
                </a:cubicBezTo>
                <a:cubicBezTo>
                  <a:pt x="6361047" y="882935"/>
                  <a:pt x="6354484" y="876105"/>
                  <a:pt x="6354484" y="867757"/>
                </a:cubicBezTo>
                <a:cubicBezTo>
                  <a:pt x="6354484" y="860169"/>
                  <a:pt x="6361047" y="853339"/>
                  <a:pt x="6368340" y="853339"/>
                </a:cubicBezTo>
                <a:close/>
                <a:moveTo>
                  <a:pt x="6297511" y="853339"/>
                </a:moveTo>
                <a:cubicBezTo>
                  <a:pt x="6304074" y="853339"/>
                  <a:pt x="6309908" y="860169"/>
                  <a:pt x="6309908" y="867757"/>
                </a:cubicBezTo>
                <a:cubicBezTo>
                  <a:pt x="6309908" y="876105"/>
                  <a:pt x="6304074" y="882935"/>
                  <a:pt x="6297511" y="882935"/>
                </a:cubicBezTo>
                <a:cubicBezTo>
                  <a:pt x="6290218" y="882935"/>
                  <a:pt x="6283655" y="876105"/>
                  <a:pt x="6283655" y="867757"/>
                </a:cubicBezTo>
                <a:cubicBezTo>
                  <a:pt x="6283655" y="860169"/>
                  <a:pt x="6290218" y="853339"/>
                  <a:pt x="6297511" y="853339"/>
                </a:cubicBezTo>
                <a:close/>
                <a:moveTo>
                  <a:pt x="6226679" y="853339"/>
                </a:moveTo>
                <a:cubicBezTo>
                  <a:pt x="6233242" y="853339"/>
                  <a:pt x="6239076" y="860169"/>
                  <a:pt x="6239076" y="867757"/>
                </a:cubicBezTo>
                <a:cubicBezTo>
                  <a:pt x="6239076" y="876105"/>
                  <a:pt x="6233242" y="882935"/>
                  <a:pt x="6226679" y="882935"/>
                </a:cubicBezTo>
                <a:cubicBezTo>
                  <a:pt x="6219386" y="882935"/>
                  <a:pt x="6212823" y="876105"/>
                  <a:pt x="6212823" y="867757"/>
                </a:cubicBezTo>
                <a:cubicBezTo>
                  <a:pt x="6212823" y="860169"/>
                  <a:pt x="6219386" y="855615"/>
                  <a:pt x="6226679" y="853339"/>
                </a:cubicBezTo>
                <a:close/>
                <a:moveTo>
                  <a:pt x="6154391" y="853339"/>
                </a:moveTo>
                <a:cubicBezTo>
                  <a:pt x="6161684" y="853339"/>
                  <a:pt x="6168247" y="857714"/>
                  <a:pt x="6168247" y="865007"/>
                </a:cubicBezTo>
                <a:cubicBezTo>
                  <a:pt x="6168247" y="873029"/>
                  <a:pt x="6161684" y="879593"/>
                  <a:pt x="6154391" y="879593"/>
                </a:cubicBezTo>
                <a:cubicBezTo>
                  <a:pt x="6147828" y="879593"/>
                  <a:pt x="6141994" y="873029"/>
                  <a:pt x="6141994" y="865007"/>
                </a:cubicBezTo>
                <a:cubicBezTo>
                  <a:pt x="6141994" y="857714"/>
                  <a:pt x="6147828" y="853339"/>
                  <a:pt x="6154391" y="853339"/>
                </a:cubicBezTo>
                <a:close/>
                <a:moveTo>
                  <a:pt x="6083559" y="853339"/>
                </a:moveTo>
                <a:cubicBezTo>
                  <a:pt x="6090852" y="853339"/>
                  <a:pt x="6097415" y="857714"/>
                  <a:pt x="6097415" y="865007"/>
                </a:cubicBezTo>
                <a:cubicBezTo>
                  <a:pt x="6097415" y="873029"/>
                  <a:pt x="6090852" y="879593"/>
                  <a:pt x="6083559" y="879593"/>
                </a:cubicBezTo>
                <a:cubicBezTo>
                  <a:pt x="6076996" y="879593"/>
                  <a:pt x="6071162" y="873029"/>
                  <a:pt x="6071162" y="865007"/>
                </a:cubicBezTo>
                <a:cubicBezTo>
                  <a:pt x="6071162" y="857714"/>
                  <a:pt x="6075537" y="853339"/>
                  <a:pt x="6083559" y="853339"/>
                </a:cubicBezTo>
                <a:close/>
                <a:moveTo>
                  <a:pt x="6011748" y="853339"/>
                </a:moveTo>
                <a:cubicBezTo>
                  <a:pt x="6019532" y="853339"/>
                  <a:pt x="6026537" y="857714"/>
                  <a:pt x="6026537" y="865007"/>
                </a:cubicBezTo>
                <a:cubicBezTo>
                  <a:pt x="6026537" y="873029"/>
                  <a:pt x="6019532" y="879593"/>
                  <a:pt x="6011748" y="879593"/>
                </a:cubicBezTo>
                <a:cubicBezTo>
                  <a:pt x="6003186" y="879593"/>
                  <a:pt x="5996959" y="873029"/>
                  <a:pt x="5996959" y="865007"/>
                </a:cubicBezTo>
                <a:cubicBezTo>
                  <a:pt x="5996959" y="857714"/>
                  <a:pt x="6003186" y="853339"/>
                  <a:pt x="6011748" y="853339"/>
                </a:cubicBezTo>
                <a:close/>
                <a:moveTo>
                  <a:pt x="5940548" y="853339"/>
                </a:moveTo>
                <a:cubicBezTo>
                  <a:pt x="5948896" y="853339"/>
                  <a:pt x="5955726" y="857714"/>
                  <a:pt x="5955726" y="865007"/>
                </a:cubicBezTo>
                <a:cubicBezTo>
                  <a:pt x="5955726" y="873029"/>
                  <a:pt x="5948896" y="879593"/>
                  <a:pt x="5940548" y="879593"/>
                </a:cubicBezTo>
                <a:cubicBezTo>
                  <a:pt x="5932960" y="879593"/>
                  <a:pt x="5926130" y="873029"/>
                  <a:pt x="5926130" y="865007"/>
                </a:cubicBezTo>
                <a:cubicBezTo>
                  <a:pt x="5926130" y="857714"/>
                  <a:pt x="5932960" y="853339"/>
                  <a:pt x="5940548" y="853339"/>
                </a:cubicBezTo>
                <a:close/>
                <a:moveTo>
                  <a:pt x="5870088" y="853339"/>
                </a:moveTo>
                <a:cubicBezTo>
                  <a:pt x="5878650" y="853339"/>
                  <a:pt x="5884877" y="857714"/>
                  <a:pt x="5884877" y="865007"/>
                </a:cubicBezTo>
                <a:cubicBezTo>
                  <a:pt x="5884877" y="873029"/>
                  <a:pt x="5878650" y="879593"/>
                  <a:pt x="5870088" y="879593"/>
                </a:cubicBezTo>
                <a:cubicBezTo>
                  <a:pt x="5862304" y="879593"/>
                  <a:pt x="5855299" y="873029"/>
                  <a:pt x="5855299" y="865007"/>
                </a:cubicBezTo>
                <a:cubicBezTo>
                  <a:pt x="5855299" y="857714"/>
                  <a:pt x="5862304" y="853339"/>
                  <a:pt x="5870088" y="853339"/>
                </a:cubicBezTo>
                <a:close/>
                <a:moveTo>
                  <a:pt x="5798325" y="853339"/>
                </a:moveTo>
                <a:cubicBezTo>
                  <a:pt x="5806347" y="853339"/>
                  <a:pt x="5810722" y="857714"/>
                  <a:pt x="5810722" y="865007"/>
                </a:cubicBezTo>
                <a:cubicBezTo>
                  <a:pt x="5810722" y="873029"/>
                  <a:pt x="5806347" y="879593"/>
                  <a:pt x="5798325" y="879593"/>
                </a:cubicBezTo>
                <a:cubicBezTo>
                  <a:pt x="5791032" y="879593"/>
                  <a:pt x="5784469" y="873029"/>
                  <a:pt x="5784469" y="865007"/>
                </a:cubicBezTo>
                <a:cubicBezTo>
                  <a:pt x="5784469" y="857714"/>
                  <a:pt x="5791032" y="853339"/>
                  <a:pt x="5798325" y="853339"/>
                </a:cubicBezTo>
                <a:close/>
                <a:moveTo>
                  <a:pt x="5724122" y="853339"/>
                </a:moveTo>
                <a:cubicBezTo>
                  <a:pt x="5730685" y="853339"/>
                  <a:pt x="5736519" y="857714"/>
                  <a:pt x="5736519" y="865007"/>
                </a:cubicBezTo>
                <a:cubicBezTo>
                  <a:pt x="5736519" y="873029"/>
                  <a:pt x="5730685" y="879593"/>
                  <a:pt x="5724122" y="879593"/>
                </a:cubicBezTo>
                <a:cubicBezTo>
                  <a:pt x="5716100" y="879593"/>
                  <a:pt x="5710266" y="873029"/>
                  <a:pt x="5710266" y="865007"/>
                </a:cubicBezTo>
                <a:cubicBezTo>
                  <a:pt x="5710266" y="857714"/>
                  <a:pt x="5716100" y="853339"/>
                  <a:pt x="5724122" y="853339"/>
                </a:cubicBezTo>
                <a:close/>
                <a:moveTo>
                  <a:pt x="5653291" y="853339"/>
                </a:moveTo>
                <a:cubicBezTo>
                  <a:pt x="5659125" y="853339"/>
                  <a:pt x="5665688" y="857714"/>
                  <a:pt x="5665688" y="865007"/>
                </a:cubicBezTo>
                <a:cubicBezTo>
                  <a:pt x="5665688" y="873029"/>
                  <a:pt x="5659125" y="879593"/>
                  <a:pt x="5653291" y="879593"/>
                </a:cubicBezTo>
                <a:cubicBezTo>
                  <a:pt x="5645269" y="879593"/>
                  <a:pt x="5639435" y="873029"/>
                  <a:pt x="5639435" y="865007"/>
                </a:cubicBezTo>
                <a:cubicBezTo>
                  <a:pt x="5639435" y="857714"/>
                  <a:pt x="5645269" y="853339"/>
                  <a:pt x="5653291" y="853339"/>
                </a:cubicBezTo>
                <a:close/>
                <a:moveTo>
                  <a:pt x="5581002" y="853339"/>
                </a:moveTo>
                <a:cubicBezTo>
                  <a:pt x="5588295" y="853339"/>
                  <a:pt x="5594858" y="857714"/>
                  <a:pt x="5594858" y="865007"/>
                </a:cubicBezTo>
                <a:cubicBezTo>
                  <a:pt x="5594858" y="873029"/>
                  <a:pt x="5588295" y="879593"/>
                  <a:pt x="5581002" y="879593"/>
                </a:cubicBezTo>
                <a:cubicBezTo>
                  <a:pt x="5574439" y="879593"/>
                  <a:pt x="5568605" y="873029"/>
                  <a:pt x="5568605" y="865007"/>
                </a:cubicBezTo>
                <a:cubicBezTo>
                  <a:pt x="5568605" y="859173"/>
                  <a:pt x="5574439" y="853339"/>
                  <a:pt x="5581002" y="853339"/>
                </a:cubicBezTo>
                <a:close/>
                <a:moveTo>
                  <a:pt x="5510171" y="853339"/>
                </a:moveTo>
                <a:cubicBezTo>
                  <a:pt x="5517464" y="853339"/>
                  <a:pt x="5524027" y="859173"/>
                  <a:pt x="5524027" y="865007"/>
                </a:cubicBezTo>
                <a:cubicBezTo>
                  <a:pt x="5524027" y="873029"/>
                  <a:pt x="5517464" y="879593"/>
                  <a:pt x="5510171" y="879593"/>
                </a:cubicBezTo>
                <a:cubicBezTo>
                  <a:pt x="5503608" y="879593"/>
                  <a:pt x="5497774" y="873029"/>
                  <a:pt x="5497774" y="865007"/>
                </a:cubicBezTo>
                <a:cubicBezTo>
                  <a:pt x="5497774" y="859173"/>
                  <a:pt x="5503608" y="853339"/>
                  <a:pt x="5510171" y="853339"/>
                </a:cubicBezTo>
                <a:close/>
                <a:moveTo>
                  <a:pt x="5438937" y="853339"/>
                </a:moveTo>
                <a:cubicBezTo>
                  <a:pt x="5447182" y="853339"/>
                  <a:pt x="5453178" y="859173"/>
                  <a:pt x="5453178" y="865007"/>
                </a:cubicBezTo>
                <a:cubicBezTo>
                  <a:pt x="5453178" y="873029"/>
                  <a:pt x="5447182" y="879593"/>
                  <a:pt x="5438937" y="879593"/>
                </a:cubicBezTo>
                <a:cubicBezTo>
                  <a:pt x="5431442" y="879593"/>
                  <a:pt x="5426945" y="873029"/>
                  <a:pt x="5426945" y="865007"/>
                </a:cubicBezTo>
                <a:cubicBezTo>
                  <a:pt x="5426945" y="859173"/>
                  <a:pt x="5431442" y="853339"/>
                  <a:pt x="5438937" y="853339"/>
                </a:cubicBezTo>
                <a:close/>
                <a:moveTo>
                  <a:pt x="5367530" y="853339"/>
                </a:moveTo>
                <a:cubicBezTo>
                  <a:pt x="5376092" y="853339"/>
                  <a:pt x="5382318" y="859173"/>
                  <a:pt x="5382318" y="865007"/>
                </a:cubicBezTo>
                <a:cubicBezTo>
                  <a:pt x="5382318" y="873029"/>
                  <a:pt x="5376092" y="879593"/>
                  <a:pt x="5367530" y="879593"/>
                </a:cubicBezTo>
                <a:cubicBezTo>
                  <a:pt x="5359747" y="879593"/>
                  <a:pt x="5352742" y="873029"/>
                  <a:pt x="5352742" y="865007"/>
                </a:cubicBezTo>
                <a:cubicBezTo>
                  <a:pt x="5352742" y="859173"/>
                  <a:pt x="5359747" y="853339"/>
                  <a:pt x="5367530" y="853339"/>
                </a:cubicBezTo>
                <a:close/>
                <a:moveTo>
                  <a:pt x="5296699" y="853339"/>
                </a:moveTo>
                <a:cubicBezTo>
                  <a:pt x="5305261" y="853339"/>
                  <a:pt x="5311488" y="859173"/>
                  <a:pt x="5311488" y="865007"/>
                </a:cubicBezTo>
                <a:cubicBezTo>
                  <a:pt x="5311488" y="873029"/>
                  <a:pt x="5305261" y="879593"/>
                  <a:pt x="5296699" y="879593"/>
                </a:cubicBezTo>
                <a:cubicBezTo>
                  <a:pt x="5288915" y="879593"/>
                  <a:pt x="5281910" y="873029"/>
                  <a:pt x="5281910" y="865007"/>
                </a:cubicBezTo>
                <a:cubicBezTo>
                  <a:pt x="5281910" y="859173"/>
                  <a:pt x="5288915" y="853339"/>
                  <a:pt x="5296699" y="853339"/>
                </a:cubicBezTo>
                <a:close/>
                <a:moveTo>
                  <a:pt x="5225869" y="853339"/>
                </a:moveTo>
                <a:cubicBezTo>
                  <a:pt x="5234431" y="853339"/>
                  <a:pt x="5240657" y="859173"/>
                  <a:pt x="5240657" y="865007"/>
                </a:cubicBezTo>
                <a:cubicBezTo>
                  <a:pt x="5240657" y="873029"/>
                  <a:pt x="5234431" y="879593"/>
                  <a:pt x="5225869" y="879593"/>
                </a:cubicBezTo>
                <a:cubicBezTo>
                  <a:pt x="5217307" y="879593"/>
                  <a:pt x="5211081" y="873029"/>
                  <a:pt x="5211081" y="865007"/>
                </a:cubicBezTo>
                <a:cubicBezTo>
                  <a:pt x="5211081" y="859173"/>
                  <a:pt x="5217307" y="853339"/>
                  <a:pt x="5225869" y="853339"/>
                </a:cubicBezTo>
                <a:close/>
                <a:moveTo>
                  <a:pt x="5154105" y="853339"/>
                </a:moveTo>
                <a:cubicBezTo>
                  <a:pt x="5162127" y="853339"/>
                  <a:pt x="5166502" y="859173"/>
                  <a:pt x="5166502" y="865007"/>
                </a:cubicBezTo>
                <a:cubicBezTo>
                  <a:pt x="5166502" y="873029"/>
                  <a:pt x="5162127" y="879593"/>
                  <a:pt x="5154105" y="879593"/>
                </a:cubicBezTo>
                <a:cubicBezTo>
                  <a:pt x="5146083" y="879593"/>
                  <a:pt x="5140249" y="873029"/>
                  <a:pt x="5140249" y="865007"/>
                </a:cubicBezTo>
                <a:cubicBezTo>
                  <a:pt x="5140249" y="859173"/>
                  <a:pt x="5146083" y="853339"/>
                  <a:pt x="5154105" y="853339"/>
                </a:cubicBezTo>
                <a:close/>
                <a:moveTo>
                  <a:pt x="5083276" y="853339"/>
                </a:moveTo>
                <a:cubicBezTo>
                  <a:pt x="5089110" y="853339"/>
                  <a:pt x="5095673" y="859173"/>
                  <a:pt x="5095673" y="865007"/>
                </a:cubicBezTo>
                <a:cubicBezTo>
                  <a:pt x="5095673" y="873029"/>
                  <a:pt x="5089110" y="879593"/>
                  <a:pt x="5083276" y="879593"/>
                </a:cubicBezTo>
                <a:cubicBezTo>
                  <a:pt x="5075254" y="879593"/>
                  <a:pt x="5069420" y="873029"/>
                  <a:pt x="5069420" y="865007"/>
                </a:cubicBezTo>
                <a:cubicBezTo>
                  <a:pt x="5069420" y="859173"/>
                  <a:pt x="5075254" y="853339"/>
                  <a:pt x="5083276" y="853339"/>
                </a:cubicBezTo>
                <a:close/>
                <a:moveTo>
                  <a:pt x="5012445" y="853339"/>
                </a:moveTo>
                <a:cubicBezTo>
                  <a:pt x="5018279" y="853339"/>
                  <a:pt x="5024842" y="859173"/>
                  <a:pt x="5024842" y="865007"/>
                </a:cubicBezTo>
                <a:cubicBezTo>
                  <a:pt x="5024842" y="873029"/>
                  <a:pt x="5018279" y="879593"/>
                  <a:pt x="5012445" y="879593"/>
                </a:cubicBezTo>
                <a:cubicBezTo>
                  <a:pt x="5004423" y="879593"/>
                  <a:pt x="4998589" y="873029"/>
                  <a:pt x="4998589" y="865007"/>
                </a:cubicBezTo>
                <a:cubicBezTo>
                  <a:pt x="4998589" y="859173"/>
                  <a:pt x="5004423" y="853339"/>
                  <a:pt x="5012445" y="853339"/>
                </a:cubicBezTo>
                <a:close/>
                <a:moveTo>
                  <a:pt x="4940157" y="853339"/>
                </a:moveTo>
                <a:cubicBezTo>
                  <a:pt x="4948179" y="853339"/>
                  <a:pt x="4954013" y="859173"/>
                  <a:pt x="4954013" y="865007"/>
                </a:cubicBezTo>
                <a:cubicBezTo>
                  <a:pt x="4954013" y="873029"/>
                  <a:pt x="4948179" y="879593"/>
                  <a:pt x="4940157" y="879593"/>
                </a:cubicBezTo>
                <a:cubicBezTo>
                  <a:pt x="4934323" y="879593"/>
                  <a:pt x="4927760" y="873029"/>
                  <a:pt x="4927760" y="865007"/>
                </a:cubicBezTo>
                <a:cubicBezTo>
                  <a:pt x="4927760" y="859173"/>
                  <a:pt x="4934323" y="853339"/>
                  <a:pt x="4940157" y="853339"/>
                </a:cubicBezTo>
                <a:close/>
                <a:moveTo>
                  <a:pt x="4865953" y="853339"/>
                </a:moveTo>
                <a:cubicBezTo>
                  <a:pt x="4873975" y="853339"/>
                  <a:pt x="4879809" y="859173"/>
                  <a:pt x="4879809" y="865007"/>
                </a:cubicBezTo>
                <a:cubicBezTo>
                  <a:pt x="4879809" y="873029"/>
                  <a:pt x="4873975" y="879593"/>
                  <a:pt x="4865953" y="879593"/>
                </a:cubicBezTo>
                <a:cubicBezTo>
                  <a:pt x="4858661" y="879593"/>
                  <a:pt x="4853556" y="873029"/>
                  <a:pt x="4853556" y="865007"/>
                </a:cubicBezTo>
                <a:cubicBezTo>
                  <a:pt x="4853556" y="859173"/>
                  <a:pt x="4858661" y="853339"/>
                  <a:pt x="4865953" y="853339"/>
                </a:cubicBezTo>
                <a:close/>
                <a:moveTo>
                  <a:pt x="4797514" y="853339"/>
                </a:moveTo>
                <a:cubicBezTo>
                  <a:pt x="4806076" y="853339"/>
                  <a:pt x="4812303" y="859173"/>
                  <a:pt x="4812303" y="865007"/>
                </a:cubicBezTo>
                <a:cubicBezTo>
                  <a:pt x="4812303" y="873029"/>
                  <a:pt x="4806076" y="879593"/>
                  <a:pt x="4797514" y="879593"/>
                </a:cubicBezTo>
                <a:cubicBezTo>
                  <a:pt x="4789730" y="879593"/>
                  <a:pt x="4782725" y="873029"/>
                  <a:pt x="4782725" y="865007"/>
                </a:cubicBezTo>
                <a:cubicBezTo>
                  <a:pt x="4782725" y="859173"/>
                  <a:pt x="4789730" y="853339"/>
                  <a:pt x="4797514" y="853339"/>
                </a:cubicBezTo>
                <a:close/>
                <a:moveTo>
                  <a:pt x="4726684" y="853339"/>
                </a:moveTo>
                <a:cubicBezTo>
                  <a:pt x="4735246" y="853339"/>
                  <a:pt x="4741472" y="859173"/>
                  <a:pt x="4741472" y="865007"/>
                </a:cubicBezTo>
                <a:cubicBezTo>
                  <a:pt x="4741472" y="873029"/>
                  <a:pt x="4735246" y="879593"/>
                  <a:pt x="4726684" y="879593"/>
                </a:cubicBezTo>
                <a:cubicBezTo>
                  <a:pt x="4718122" y="879593"/>
                  <a:pt x="4711896" y="873029"/>
                  <a:pt x="4711896" y="865007"/>
                </a:cubicBezTo>
                <a:cubicBezTo>
                  <a:pt x="4711896" y="859173"/>
                  <a:pt x="4718122" y="853339"/>
                  <a:pt x="4726684" y="853339"/>
                </a:cubicBezTo>
                <a:close/>
                <a:moveTo>
                  <a:pt x="4655853" y="853339"/>
                </a:moveTo>
                <a:cubicBezTo>
                  <a:pt x="4663637" y="853339"/>
                  <a:pt x="4670642" y="859173"/>
                  <a:pt x="4670642" y="865007"/>
                </a:cubicBezTo>
                <a:cubicBezTo>
                  <a:pt x="4670642" y="873029"/>
                  <a:pt x="4663637" y="879593"/>
                  <a:pt x="4655853" y="879593"/>
                </a:cubicBezTo>
                <a:cubicBezTo>
                  <a:pt x="4647291" y="879593"/>
                  <a:pt x="4641064" y="873029"/>
                  <a:pt x="4641064" y="865007"/>
                </a:cubicBezTo>
                <a:cubicBezTo>
                  <a:pt x="4641064" y="859173"/>
                  <a:pt x="4647291" y="853339"/>
                  <a:pt x="4655853" y="853339"/>
                </a:cubicBezTo>
                <a:close/>
                <a:moveTo>
                  <a:pt x="4584091" y="853339"/>
                </a:moveTo>
                <a:cubicBezTo>
                  <a:pt x="4591384" y="853339"/>
                  <a:pt x="4596488" y="859173"/>
                  <a:pt x="4596488" y="865007"/>
                </a:cubicBezTo>
                <a:cubicBezTo>
                  <a:pt x="4596488" y="873029"/>
                  <a:pt x="4591384" y="879593"/>
                  <a:pt x="4584091" y="879593"/>
                </a:cubicBezTo>
                <a:cubicBezTo>
                  <a:pt x="4576069" y="879593"/>
                  <a:pt x="4570235" y="873029"/>
                  <a:pt x="4570235" y="865007"/>
                </a:cubicBezTo>
                <a:cubicBezTo>
                  <a:pt x="4570235" y="859173"/>
                  <a:pt x="4576069" y="853339"/>
                  <a:pt x="4584091" y="853339"/>
                </a:cubicBezTo>
                <a:close/>
                <a:moveTo>
                  <a:pt x="4513260" y="853339"/>
                </a:moveTo>
                <a:cubicBezTo>
                  <a:pt x="4519094" y="853339"/>
                  <a:pt x="4525657" y="859173"/>
                  <a:pt x="4525657" y="865007"/>
                </a:cubicBezTo>
                <a:cubicBezTo>
                  <a:pt x="4525657" y="873029"/>
                  <a:pt x="4519094" y="879593"/>
                  <a:pt x="4513260" y="879593"/>
                </a:cubicBezTo>
                <a:cubicBezTo>
                  <a:pt x="4505238" y="879593"/>
                  <a:pt x="4499404" y="873029"/>
                  <a:pt x="4499404" y="865007"/>
                </a:cubicBezTo>
                <a:cubicBezTo>
                  <a:pt x="4499404" y="859173"/>
                  <a:pt x="4505238" y="853339"/>
                  <a:pt x="4513260" y="853339"/>
                </a:cubicBezTo>
                <a:close/>
                <a:moveTo>
                  <a:pt x="4439056" y="853339"/>
                </a:moveTo>
                <a:cubicBezTo>
                  <a:pt x="4445619" y="853339"/>
                  <a:pt x="4451453" y="859173"/>
                  <a:pt x="4451453" y="865007"/>
                </a:cubicBezTo>
                <a:cubicBezTo>
                  <a:pt x="4451453" y="873029"/>
                  <a:pt x="4445619" y="879593"/>
                  <a:pt x="4439056" y="879593"/>
                </a:cubicBezTo>
                <a:cubicBezTo>
                  <a:pt x="4431763" y="879593"/>
                  <a:pt x="4425200" y="873029"/>
                  <a:pt x="4425200" y="865007"/>
                </a:cubicBezTo>
                <a:cubicBezTo>
                  <a:pt x="4425200" y="859173"/>
                  <a:pt x="4431763" y="853339"/>
                  <a:pt x="4439056" y="853339"/>
                </a:cubicBezTo>
                <a:close/>
                <a:moveTo>
                  <a:pt x="4366768" y="853339"/>
                </a:moveTo>
                <a:cubicBezTo>
                  <a:pt x="4374790" y="853339"/>
                  <a:pt x="4380624" y="859173"/>
                  <a:pt x="4380624" y="865007"/>
                </a:cubicBezTo>
                <a:cubicBezTo>
                  <a:pt x="4380624" y="873029"/>
                  <a:pt x="4374790" y="879593"/>
                  <a:pt x="4366768" y="879593"/>
                </a:cubicBezTo>
                <a:cubicBezTo>
                  <a:pt x="4360934" y="879593"/>
                  <a:pt x="4354371" y="873029"/>
                  <a:pt x="4354371" y="867195"/>
                </a:cubicBezTo>
                <a:cubicBezTo>
                  <a:pt x="4354371" y="859173"/>
                  <a:pt x="4360934" y="853339"/>
                  <a:pt x="4366768" y="853339"/>
                </a:cubicBezTo>
                <a:close/>
                <a:moveTo>
                  <a:pt x="4295937" y="853339"/>
                </a:moveTo>
                <a:cubicBezTo>
                  <a:pt x="4303959" y="853339"/>
                  <a:pt x="4309793" y="859173"/>
                  <a:pt x="4309793" y="867195"/>
                </a:cubicBezTo>
                <a:cubicBezTo>
                  <a:pt x="4309793" y="873029"/>
                  <a:pt x="4303959" y="879593"/>
                  <a:pt x="4295937" y="879593"/>
                </a:cubicBezTo>
                <a:cubicBezTo>
                  <a:pt x="4290103" y="879593"/>
                  <a:pt x="4283540" y="873029"/>
                  <a:pt x="4283540" y="867195"/>
                </a:cubicBezTo>
                <a:cubicBezTo>
                  <a:pt x="4283540" y="859173"/>
                  <a:pt x="4290103" y="853339"/>
                  <a:pt x="4295937" y="853339"/>
                </a:cubicBezTo>
                <a:close/>
                <a:moveTo>
                  <a:pt x="4225107" y="853339"/>
                </a:moveTo>
                <a:cubicBezTo>
                  <a:pt x="4233129" y="853339"/>
                  <a:pt x="4238963" y="859173"/>
                  <a:pt x="4238963" y="867195"/>
                </a:cubicBezTo>
                <a:cubicBezTo>
                  <a:pt x="4238963" y="873029"/>
                  <a:pt x="4233129" y="879593"/>
                  <a:pt x="4225107" y="879593"/>
                </a:cubicBezTo>
                <a:cubicBezTo>
                  <a:pt x="4217085" y="879593"/>
                  <a:pt x="4212710" y="873029"/>
                  <a:pt x="4212710" y="867195"/>
                </a:cubicBezTo>
                <a:cubicBezTo>
                  <a:pt x="4212710" y="859173"/>
                  <a:pt x="4217085" y="853339"/>
                  <a:pt x="4225107" y="853339"/>
                </a:cubicBezTo>
                <a:close/>
                <a:moveTo>
                  <a:pt x="4153295" y="853339"/>
                </a:moveTo>
                <a:cubicBezTo>
                  <a:pt x="4161078" y="853339"/>
                  <a:pt x="4168083" y="859173"/>
                  <a:pt x="4168083" y="867195"/>
                </a:cubicBezTo>
                <a:cubicBezTo>
                  <a:pt x="4168083" y="873029"/>
                  <a:pt x="4161078" y="879593"/>
                  <a:pt x="4153295" y="879593"/>
                </a:cubicBezTo>
                <a:cubicBezTo>
                  <a:pt x="4144733" y="879593"/>
                  <a:pt x="4138507" y="873029"/>
                  <a:pt x="4138507" y="867195"/>
                </a:cubicBezTo>
                <a:cubicBezTo>
                  <a:pt x="4138507" y="859173"/>
                  <a:pt x="4144733" y="853339"/>
                  <a:pt x="4153295" y="853339"/>
                </a:cubicBezTo>
                <a:close/>
                <a:moveTo>
                  <a:pt x="4082465" y="853339"/>
                </a:moveTo>
                <a:cubicBezTo>
                  <a:pt x="4090249" y="853339"/>
                  <a:pt x="4097254" y="859173"/>
                  <a:pt x="4097254" y="867195"/>
                </a:cubicBezTo>
                <a:cubicBezTo>
                  <a:pt x="4097254" y="873029"/>
                  <a:pt x="4090249" y="879593"/>
                  <a:pt x="4082465" y="879593"/>
                </a:cubicBezTo>
                <a:cubicBezTo>
                  <a:pt x="4073903" y="879593"/>
                  <a:pt x="4067676" y="873029"/>
                  <a:pt x="4067676" y="867195"/>
                </a:cubicBezTo>
                <a:cubicBezTo>
                  <a:pt x="4067676" y="859173"/>
                  <a:pt x="4073903" y="853339"/>
                  <a:pt x="4082465" y="853339"/>
                </a:cubicBezTo>
                <a:close/>
                <a:moveTo>
                  <a:pt x="4011635" y="853339"/>
                </a:moveTo>
                <a:cubicBezTo>
                  <a:pt x="4019418" y="853339"/>
                  <a:pt x="4026423" y="859173"/>
                  <a:pt x="4026423" y="867195"/>
                </a:cubicBezTo>
                <a:cubicBezTo>
                  <a:pt x="4026423" y="873029"/>
                  <a:pt x="4019418" y="879593"/>
                  <a:pt x="4011635" y="879593"/>
                </a:cubicBezTo>
                <a:cubicBezTo>
                  <a:pt x="4003073" y="879593"/>
                  <a:pt x="3996847" y="873029"/>
                  <a:pt x="3996847" y="867195"/>
                </a:cubicBezTo>
                <a:cubicBezTo>
                  <a:pt x="3996847" y="859173"/>
                  <a:pt x="4003073" y="853339"/>
                  <a:pt x="4011635" y="853339"/>
                </a:cubicBezTo>
                <a:close/>
                <a:moveTo>
                  <a:pt x="3939871" y="853339"/>
                </a:moveTo>
                <a:cubicBezTo>
                  <a:pt x="3947893" y="853339"/>
                  <a:pt x="3952268" y="859173"/>
                  <a:pt x="3952268" y="867195"/>
                </a:cubicBezTo>
                <a:cubicBezTo>
                  <a:pt x="3952268" y="873029"/>
                  <a:pt x="3947893" y="879593"/>
                  <a:pt x="3939871" y="879593"/>
                </a:cubicBezTo>
                <a:cubicBezTo>
                  <a:pt x="3932578" y="879593"/>
                  <a:pt x="3926015" y="873029"/>
                  <a:pt x="3926015" y="867195"/>
                </a:cubicBezTo>
                <a:cubicBezTo>
                  <a:pt x="3926015" y="859173"/>
                  <a:pt x="3932578" y="853339"/>
                  <a:pt x="3939871" y="853339"/>
                </a:cubicBezTo>
                <a:close/>
                <a:moveTo>
                  <a:pt x="3869042" y="853339"/>
                </a:moveTo>
                <a:cubicBezTo>
                  <a:pt x="3875605" y="853339"/>
                  <a:pt x="3881439" y="859173"/>
                  <a:pt x="3881439" y="867195"/>
                </a:cubicBezTo>
                <a:cubicBezTo>
                  <a:pt x="3881439" y="873029"/>
                  <a:pt x="3875605" y="879593"/>
                  <a:pt x="3869042" y="879593"/>
                </a:cubicBezTo>
                <a:cubicBezTo>
                  <a:pt x="3861749" y="879593"/>
                  <a:pt x="3855186" y="873029"/>
                  <a:pt x="3855186" y="867195"/>
                </a:cubicBezTo>
                <a:cubicBezTo>
                  <a:pt x="3855186" y="859173"/>
                  <a:pt x="3861749" y="853339"/>
                  <a:pt x="3869042" y="853339"/>
                </a:cubicBezTo>
                <a:close/>
                <a:moveTo>
                  <a:pt x="3796752" y="853339"/>
                </a:moveTo>
                <a:cubicBezTo>
                  <a:pt x="3804774" y="853339"/>
                  <a:pt x="3810608" y="859173"/>
                  <a:pt x="3810608" y="867195"/>
                </a:cubicBezTo>
                <a:cubicBezTo>
                  <a:pt x="3810608" y="873029"/>
                  <a:pt x="3804774" y="879593"/>
                  <a:pt x="3796752" y="879593"/>
                </a:cubicBezTo>
                <a:cubicBezTo>
                  <a:pt x="3790918" y="879593"/>
                  <a:pt x="3784355" y="873029"/>
                  <a:pt x="3784355" y="867195"/>
                </a:cubicBezTo>
                <a:cubicBezTo>
                  <a:pt x="3784355" y="859173"/>
                  <a:pt x="3790918" y="853339"/>
                  <a:pt x="3796752" y="853339"/>
                </a:cubicBezTo>
                <a:close/>
                <a:moveTo>
                  <a:pt x="3725922" y="853339"/>
                </a:moveTo>
                <a:cubicBezTo>
                  <a:pt x="3733944" y="853339"/>
                  <a:pt x="3739778" y="859173"/>
                  <a:pt x="3739778" y="867195"/>
                </a:cubicBezTo>
                <a:cubicBezTo>
                  <a:pt x="3739778" y="873029"/>
                  <a:pt x="3733944" y="879593"/>
                  <a:pt x="3725922" y="879593"/>
                </a:cubicBezTo>
                <a:cubicBezTo>
                  <a:pt x="3719359" y="879593"/>
                  <a:pt x="3713525" y="873029"/>
                  <a:pt x="3713525" y="867195"/>
                </a:cubicBezTo>
                <a:cubicBezTo>
                  <a:pt x="3713525" y="859173"/>
                  <a:pt x="3719359" y="853339"/>
                  <a:pt x="3725922" y="853339"/>
                </a:cubicBezTo>
                <a:close/>
                <a:moveTo>
                  <a:pt x="3655091" y="853339"/>
                </a:moveTo>
                <a:cubicBezTo>
                  <a:pt x="3662384" y="853339"/>
                  <a:pt x="3668947" y="859173"/>
                  <a:pt x="3668947" y="867195"/>
                </a:cubicBezTo>
                <a:cubicBezTo>
                  <a:pt x="3668947" y="873029"/>
                  <a:pt x="3662384" y="879593"/>
                  <a:pt x="3655091" y="879593"/>
                </a:cubicBezTo>
                <a:cubicBezTo>
                  <a:pt x="3647069" y="879593"/>
                  <a:pt x="3642694" y="873029"/>
                  <a:pt x="3642694" y="867195"/>
                </a:cubicBezTo>
                <a:cubicBezTo>
                  <a:pt x="3642694" y="859173"/>
                  <a:pt x="3647069" y="853339"/>
                  <a:pt x="3655091" y="853339"/>
                </a:cubicBezTo>
                <a:close/>
                <a:moveTo>
                  <a:pt x="3583280" y="853339"/>
                </a:moveTo>
                <a:cubicBezTo>
                  <a:pt x="3591064" y="853339"/>
                  <a:pt x="3598069" y="859173"/>
                  <a:pt x="3598069" y="867195"/>
                </a:cubicBezTo>
                <a:cubicBezTo>
                  <a:pt x="3598069" y="873029"/>
                  <a:pt x="3591064" y="879593"/>
                  <a:pt x="3583280" y="879593"/>
                </a:cubicBezTo>
                <a:cubicBezTo>
                  <a:pt x="3574718" y="879593"/>
                  <a:pt x="3568491" y="873029"/>
                  <a:pt x="3568491" y="867195"/>
                </a:cubicBezTo>
                <a:cubicBezTo>
                  <a:pt x="3568491" y="859173"/>
                  <a:pt x="3574718" y="853339"/>
                  <a:pt x="3583280" y="853339"/>
                </a:cubicBezTo>
                <a:close/>
                <a:moveTo>
                  <a:pt x="3512449" y="853339"/>
                </a:moveTo>
                <a:cubicBezTo>
                  <a:pt x="3520232" y="853339"/>
                  <a:pt x="3527237" y="859173"/>
                  <a:pt x="3527237" y="867195"/>
                </a:cubicBezTo>
                <a:cubicBezTo>
                  <a:pt x="3527237" y="873029"/>
                  <a:pt x="3520232" y="879593"/>
                  <a:pt x="3512449" y="879593"/>
                </a:cubicBezTo>
                <a:cubicBezTo>
                  <a:pt x="3503887" y="879593"/>
                  <a:pt x="3497661" y="873029"/>
                  <a:pt x="3497661" y="867195"/>
                </a:cubicBezTo>
                <a:cubicBezTo>
                  <a:pt x="3497661" y="859173"/>
                  <a:pt x="3503887" y="853339"/>
                  <a:pt x="3512449" y="853339"/>
                </a:cubicBezTo>
                <a:close/>
                <a:moveTo>
                  <a:pt x="3441619" y="853339"/>
                </a:moveTo>
                <a:cubicBezTo>
                  <a:pt x="3450181" y="853339"/>
                  <a:pt x="3456408" y="859173"/>
                  <a:pt x="3456408" y="867195"/>
                </a:cubicBezTo>
                <a:cubicBezTo>
                  <a:pt x="3456408" y="873029"/>
                  <a:pt x="3450181" y="879593"/>
                  <a:pt x="3441619" y="879593"/>
                </a:cubicBezTo>
                <a:cubicBezTo>
                  <a:pt x="3433835" y="879593"/>
                  <a:pt x="3426830" y="873029"/>
                  <a:pt x="3426830" y="867195"/>
                </a:cubicBezTo>
                <a:cubicBezTo>
                  <a:pt x="3426830" y="859173"/>
                  <a:pt x="3433835" y="853339"/>
                  <a:pt x="3441619" y="853339"/>
                </a:cubicBezTo>
                <a:close/>
                <a:moveTo>
                  <a:pt x="3369857" y="853339"/>
                </a:moveTo>
                <a:cubicBezTo>
                  <a:pt x="3377879" y="853339"/>
                  <a:pt x="3382254" y="859173"/>
                  <a:pt x="3382254" y="867195"/>
                </a:cubicBezTo>
                <a:cubicBezTo>
                  <a:pt x="3382254" y="873029"/>
                  <a:pt x="3377879" y="879593"/>
                  <a:pt x="3369857" y="879593"/>
                </a:cubicBezTo>
                <a:cubicBezTo>
                  <a:pt x="3362564" y="879593"/>
                  <a:pt x="3356001" y="873029"/>
                  <a:pt x="3356001" y="867195"/>
                </a:cubicBezTo>
                <a:cubicBezTo>
                  <a:pt x="3356001" y="859173"/>
                  <a:pt x="3362564" y="853339"/>
                  <a:pt x="3369857" y="853339"/>
                </a:cubicBezTo>
                <a:close/>
                <a:moveTo>
                  <a:pt x="1013589" y="853339"/>
                </a:moveTo>
                <a:cubicBezTo>
                  <a:pt x="1021181" y="853339"/>
                  <a:pt x="1028011" y="859566"/>
                  <a:pt x="1028011" y="868127"/>
                </a:cubicBezTo>
                <a:cubicBezTo>
                  <a:pt x="1028011" y="875911"/>
                  <a:pt x="1021181" y="882916"/>
                  <a:pt x="1013589" y="882916"/>
                </a:cubicBezTo>
                <a:cubicBezTo>
                  <a:pt x="1005243" y="882916"/>
                  <a:pt x="998413" y="875911"/>
                  <a:pt x="998413" y="868127"/>
                </a:cubicBezTo>
                <a:cubicBezTo>
                  <a:pt x="998413" y="859566"/>
                  <a:pt x="1005243" y="853339"/>
                  <a:pt x="1013589" y="853339"/>
                </a:cubicBezTo>
                <a:close/>
                <a:moveTo>
                  <a:pt x="368059" y="785881"/>
                </a:moveTo>
                <a:cubicBezTo>
                  <a:pt x="376081" y="785881"/>
                  <a:pt x="380456" y="790256"/>
                  <a:pt x="380456" y="797549"/>
                </a:cubicBezTo>
                <a:cubicBezTo>
                  <a:pt x="380456" y="805571"/>
                  <a:pt x="376081" y="812135"/>
                  <a:pt x="368059" y="812135"/>
                </a:cubicBezTo>
                <a:cubicBezTo>
                  <a:pt x="360766" y="812135"/>
                  <a:pt x="354203" y="805571"/>
                  <a:pt x="354203" y="797549"/>
                </a:cubicBezTo>
                <a:cubicBezTo>
                  <a:pt x="354203" y="790256"/>
                  <a:pt x="360766" y="785881"/>
                  <a:pt x="368059" y="785881"/>
                </a:cubicBezTo>
                <a:close/>
                <a:moveTo>
                  <a:pt x="297226" y="785881"/>
                </a:moveTo>
                <a:cubicBezTo>
                  <a:pt x="303791" y="785881"/>
                  <a:pt x="309624" y="790256"/>
                  <a:pt x="309624" y="797549"/>
                </a:cubicBezTo>
                <a:cubicBezTo>
                  <a:pt x="309624" y="805571"/>
                  <a:pt x="303791" y="812135"/>
                  <a:pt x="297226" y="812135"/>
                </a:cubicBezTo>
                <a:cubicBezTo>
                  <a:pt x="289933" y="812135"/>
                  <a:pt x="283371" y="805571"/>
                  <a:pt x="283371" y="797549"/>
                </a:cubicBezTo>
                <a:cubicBezTo>
                  <a:pt x="283371" y="790256"/>
                  <a:pt x="289933" y="785881"/>
                  <a:pt x="297226" y="785881"/>
                </a:cubicBezTo>
                <a:close/>
                <a:moveTo>
                  <a:pt x="226398" y="785881"/>
                </a:moveTo>
                <a:cubicBezTo>
                  <a:pt x="232233" y="785881"/>
                  <a:pt x="238797" y="790256"/>
                  <a:pt x="238797" y="797549"/>
                </a:cubicBezTo>
                <a:cubicBezTo>
                  <a:pt x="238797" y="805571"/>
                  <a:pt x="232233" y="812135"/>
                  <a:pt x="226398" y="812135"/>
                </a:cubicBezTo>
                <a:cubicBezTo>
                  <a:pt x="218375" y="812135"/>
                  <a:pt x="212542" y="805571"/>
                  <a:pt x="212542" y="797549"/>
                </a:cubicBezTo>
                <a:cubicBezTo>
                  <a:pt x="212542" y="790256"/>
                  <a:pt x="218375" y="785881"/>
                  <a:pt x="226398" y="785881"/>
                </a:cubicBezTo>
                <a:close/>
                <a:moveTo>
                  <a:pt x="154101" y="785881"/>
                </a:moveTo>
                <a:cubicBezTo>
                  <a:pt x="161394" y="785881"/>
                  <a:pt x="167957" y="790256"/>
                  <a:pt x="167957" y="797549"/>
                </a:cubicBezTo>
                <a:cubicBezTo>
                  <a:pt x="167957" y="805571"/>
                  <a:pt x="161394" y="812135"/>
                  <a:pt x="154101" y="812135"/>
                </a:cubicBezTo>
                <a:cubicBezTo>
                  <a:pt x="147538" y="812135"/>
                  <a:pt x="141704" y="805571"/>
                  <a:pt x="141704" y="797549"/>
                </a:cubicBezTo>
                <a:cubicBezTo>
                  <a:pt x="141704" y="790256"/>
                  <a:pt x="147538" y="785881"/>
                  <a:pt x="154101" y="785881"/>
                </a:cubicBezTo>
                <a:close/>
                <a:moveTo>
                  <a:pt x="83272" y="785881"/>
                </a:moveTo>
                <a:cubicBezTo>
                  <a:pt x="90564" y="785881"/>
                  <a:pt x="97128" y="790256"/>
                  <a:pt x="97128" y="797549"/>
                </a:cubicBezTo>
                <a:cubicBezTo>
                  <a:pt x="97128" y="805571"/>
                  <a:pt x="90564" y="812135"/>
                  <a:pt x="83272" y="812135"/>
                </a:cubicBezTo>
                <a:cubicBezTo>
                  <a:pt x="76708" y="812135"/>
                  <a:pt x="70874" y="805571"/>
                  <a:pt x="70874" y="797549"/>
                </a:cubicBezTo>
                <a:cubicBezTo>
                  <a:pt x="70874" y="790256"/>
                  <a:pt x="76708" y="785881"/>
                  <a:pt x="83272" y="785881"/>
                </a:cubicBezTo>
                <a:close/>
                <a:moveTo>
                  <a:pt x="12036" y="785881"/>
                </a:moveTo>
                <a:cubicBezTo>
                  <a:pt x="20281" y="785881"/>
                  <a:pt x="26277" y="790256"/>
                  <a:pt x="26277" y="797549"/>
                </a:cubicBezTo>
                <a:cubicBezTo>
                  <a:pt x="26277" y="805571"/>
                  <a:pt x="20281" y="812135"/>
                  <a:pt x="12036" y="812135"/>
                </a:cubicBezTo>
                <a:cubicBezTo>
                  <a:pt x="4541" y="812135"/>
                  <a:pt x="44" y="805571"/>
                  <a:pt x="44" y="797549"/>
                </a:cubicBezTo>
                <a:cubicBezTo>
                  <a:pt x="44" y="790256"/>
                  <a:pt x="4541" y="785881"/>
                  <a:pt x="12036" y="785881"/>
                </a:cubicBezTo>
                <a:close/>
                <a:moveTo>
                  <a:pt x="4726684" y="782507"/>
                </a:moveTo>
                <a:cubicBezTo>
                  <a:pt x="4735246" y="782507"/>
                  <a:pt x="4741472" y="789070"/>
                  <a:pt x="4741472" y="794904"/>
                </a:cubicBezTo>
                <a:cubicBezTo>
                  <a:pt x="4741472" y="802926"/>
                  <a:pt x="4735246" y="808761"/>
                  <a:pt x="4726684" y="808761"/>
                </a:cubicBezTo>
                <a:cubicBezTo>
                  <a:pt x="4718122" y="808761"/>
                  <a:pt x="4711896" y="802926"/>
                  <a:pt x="4711896" y="794904"/>
                </a:cubicBezTo>
                <a:cubicBezTo>
                  <a:pt x="4711896" y="789070"/>
                  <a:pt x="4718122" y="782507"/>
                  <a:pt x="4726684" y="782507"/>
                </a:cubicBezTo>
                <a:close/>
                <a:moveTo>
                  <a:pt x="4655853" y="782507"/>
                </a:moveTo>
                <a:cubicBezTo>
                  <a:pt x="4663637" y="782507"/>
                  <a:pt x="4670642" y="789070"/>
                  <a:pt x="4670642" y="794904"/>
                </a:cubicBezTo>
                <a:cubicBezTo>
                  <a:pt x="4670642" y="802926"/>
                  <a:pt x="4663637" y="808761"/>
                  <a:pt x="4655853" y="808761"/>
                </a:cubicBezTo>
                <a:cubicBezTo>
                  <a:pt x="4647291" y="808761"/>
                  <a:pt x="4641064" y="802926"/>
                  <a:pt x="4641064" y="794904"/>
                </a:cubicBezTo>
                <a:cubicBezTo>
                  <a:pt x="4641064" y="789070"/>
                  <a:pt x="4647291" y="782507"/>
                  <a:pt x="4655853" y="782507"/>
                </a:cubicBezTo>
                <a:close/>
                <a:moveTo>
                  <a:pt x="4584091" y="782507"/>
                </a:moveTo>
                <a:cubicBezTo>
                  <a:pt x="4591384" y="782507"/>
                  <a:pt x="4596488" y="789070"/>
                  <a:pt x="4596488" y="794904"/>
                </a:cubicBezTo>
                <a:cubicBezTo>
                  <a:pt x="4596488" y="802926"/>
                  <a:pt x="4591384" y="808761"/>
                  <a:pt x="4584091" y="808761"/>
                </a:cubicBezTo>
                <a:cubicBezTo>
                  <a:pt x="4576069" y="808761"/>
                  <a:pt x="4570235" y="802926"/>
                  <a:pt x="4570235" y="794904"/>
                </a:cubicBezTo>
                <a:cubicBezTo>
                  <a:pt x="4570235" y="789070"/>
                  <a:pt x="4576069" y="782507"/>
                  <a:pt x="4584091" y="782507"/>
                </a:cubicBezTo>
                <a:close/>
                <a:moveTo>
                  <a:pt x="4513260" y="782507"/>
                </a:moveTo>
                <a:cubicBezTo>
                  <a:pt x="4519094" y="782507"/>
                  <a:pt x="4525657" y="789070"/>
                  <a:pt x="4525657" y="794904"/>
                </a:cubicBezTo>
                <a:cubicBezTo>
                  <a:pt x="4525657" y="802926"/>
                  <a:pt x="4519094" y="808761"/>
                  <a:pt x="4513260" y="808761"/>
                </a:cubicBezTo>
                <a:cubicBezTo>
                  <a:pt x="4505238" y="808761"/>
                  <a:pt x="4499404" y="802926"/>
                  <a:pt x="4499404" y="794904"/>
                </a:cubicBezTo>
                <a:cubicBezTo>
                  <a:pt x="4499404" y="789070"/>
                  <a:pt x="4505238" y="782507"/>
                  <a:pt x="4513260" y="782507"/>
                </a:cubicBezTo>
                <a:close/>
                <a:moveTo>
                  <a:pt x="4439056" y="782507"/>
                </a:moveTo>
                <a:cubicBezTo>
                  <a:pt x="4445619" y="782507"/>
                  <a:pt x="4451453" y="789070"/>
                  <a:pt x="4451453" y="794904"/>
                </a:cubicBezTo>
                <a:cubicBezTo>
                  <a:pt x="4451453" y="802926"/>
                  <a:pt x="4445619" y="808761"/>
                  <a:pt x="4439056" y="808761"/>
                </a:cubicBezTo>
                <a:cubicBezTo>
                  <a:pt x="4431763" y="808761"/>
                  <a:pt x="4425200" y="802926"/>
                  <a:pt x="4425200" y="794904"/>
                </a:cubicBezTo>
                <a:cubicBezTo>
                  <a:pt x="4425200" y="789070"/>
                  <a:pt x="4431763" y="782507"/>
                  <a:pt x="4439056" y="782507"/>
                </a:cubicBezTo>
                <a:close/>
                <a:moveTo>
                  <a:pt x="4366768" y="782507"/>
                </a:moveTo>
                <a:cubicBezTo>
                  <a:pt x="4374790" y="782507"/>
                  <a:pt x="4380624" y="789070"/>
                  <a:pt x="4380624" y="794904"/>
                </a:cubicBezTo>
                <a:cubicBezTo>
                  <a:pt x="4380624" y="802926"/>
                  <a:pt x="4374790" y="808761"/>
                  <a:pt x="4366768" y="808761"/>
                </a:cubicBezTo>
                <a:cubicBezTo>
                  <a:pt x="4360934" y="808761"/>
                  <a:pt x="4354371" y="802926"/>
                  <a:pt x="4354371" y="794904"/>
                </a:cubicBezTo>
                <a:cubicBezTo>
                  <a:pt x="4354371" y="789070"/>
                  <a:pt x="4360934" y="782507"/>
                  <a:pt x="4366768" y="782507"/>
                </a:cubicBezTo>
                <a:close/>
                <a:moveTo>
                  <a:pt x="4295937" y="782507"/>
                </a:moveTo>
                <a:cubicBezTo>
                  <a:pt x="4303959" y="782507"/>
                  <a:pt x="4309793" y="789070"/>
                  <a:pt x="4309793" y="794904"/>
                </a:cubicBezTo>
                <a:cubicBezTo>
                  <a:pt x="4309793" y="802926"/>
                  <a:pt x="4303959" y="808761"/>
                  <a:pt x="4295937" y="808761"/>
                </a:cubicBezTo>
                <a:cubicBezTo>
                  <a:pt x="4290103" y="808761"/>
                  <a:pt x="4283540" y="802926"/>
                  <a:pt x="4283540" y="794904"/>
                </a:cubicBezTo>
                <a:cubicBezTo>
                  <a:pt x="4283540" y="789070"/>
                  <a:pt x="4290103" y="782507"/>
                  <a:pt x="4295937" y="782507"/>
                </a:cubicBezTo>
                <a:close/>
                <a:moveTo>
                  <a:pt x="4225107" y="782507"/>
                </a:moveTo>
                <a:cubicBezTo>
                  <a:pt x="4233129" y="782507"/>
                  <a:pt x="4238963" y="789070"/>
                  <a:pt x="4238963" y="794904"/>
                </a:cubicBezTo>
                <a:cubicBezTo>
                  <a:pt x="4238963" y="802926"/>
                  <a:pt x="4233129" y="808761"/>
                  <a:pt x="4225107" y="808761"/>
                </a:cubicBezTo>
                <a:cubicBezTo>
                  <a:pt x="4217085" y="808761"/>
                  <a:pt x="4212710" y="802926"/>
                  <a:pt x="4212710" y="794904"/>
                </a:cubicBezTo>
                <a:cubicBezTo>
                  <a:pt x="4212710" y="789070"/>
                  <a:pt x="4217085" y="782507"/>
                  <a:pt x="4225107" y="782507"/>
                </a:cubicBezTo>
                <a:close/>
                <a:moveTo>
                  <a:pt x="4153295" y="782507"/>
                </a:moveTo>
                <a:cubicBezTo>
                  <a:pt x="4161078" y="782507"/>
                  <a:pt x="4168083" y="789070"/>
                  <a:pt x="4168083" y="794904"/>
                </a:cubicBezTo>
                <a:cubicBezTo>
                  <a:pt x="4168083" y="802926"/>
                  <a:pt x="4161078" y="808761"/>
                  <a:pt x="4153295" y="808761"/>
                </a:cubicBezTo>
                <a:cubicBezTo>
                  <a:pt x="4144733" y="808761"/>
                  <a:pt x="4138507" y="802926"/>
                  <a:pt x="4138507" y="794904"/>
                </a:cubicBezTo>
                <a:cubicBezTo>
                  <a:pt x="4138507" y="789070"/>
                  <a:pt x="4144733" y="782507"/>
                  <a:pt x="4153295" y="782507"/>
                </a:cubicBezTo>
                <a:close/>
                <a:moveTo>
                  <a:pt x="4082465" y="782507"/>
                </a:moveTo>
                <a:cubicBezTo>
                  <a:pt x="4090249" y="782507"/>
                  <a:pt x="4097254" y="789070"/>
                  <a:pt x="4097254" y="794904"/>
                </a:cubicBezTo>
                <a:cubicBezTo>
                  <a:pt x="4097254" y="802926"/>
                  <a:pt x="4090249" y="808761"/>
                  <a:pt x="4082465" y="808761"/>
                </a:cubicBezTo>
                <a:cubicBezTo>
                  <a:pt x="4073903" y="808761"/>
                  <a:pt x="4067676" y="802926"/>
                  <a:pt x="4067676" y="794904"/>
                </a:cubicBezTo>
                <a:cubicBezTo>
                  <a:pt x="4067676" y="789070"/>
                  <a:pt x="4073903" y="782507"/>
                  <a:pt x="4082465" y="782507"/>
                </a:cubicBezTo>
                <a:close/>
                <a:moveTo>
                  <a:pt x="4010703" y="782507"/>
                </a:moveTo>
                <a:cubicBezTo>
                  <a:pt x="4017996" y="782507"/>
                  <a:pt x="4023100" y="789070"/>
                  <a:pt x="4023100" y="794904"/>
                </a:cubicBezTo>
                <a:cubicBezTo>
                  <a:pt x="4023100" y="802926"/>
                  <a:pt x="4017996" y="808761"/>
                  <a:pt x="4010703" y="808761"/>
                </a:cubicBezTo>
                <a:cubicBezTo>
                  <a:pt x="4002681" y="808761"/>
                  <a:pt x="3996847" y="802926"/>
                  <a:pt x="3996847" y="794904"/>
                </a:cubicBezTo>
                <a:cubicBezTo>
                  <a:pt x="3996847" y="789070"/>
                  <a:pt x="4002681" y="782507"/>
                  <a:pt x="4010703" y="782507"/>
                </a:cubicBezTo>
                <a:close/>
                <a:moveTo>
                  <a:pt x="3939871" y="782507"/>
                </a:moveTo>
                <a:cubicBezTo>
                  <a:pt x="3946434" y="782507"/>
                  <a:pt x="3952268" y="789070"/>
                  <a:pt x="3952268" y="794904"/>
                </a:cubicBezTo>
                <a:cubicBezTo>
                  <a:pt x="3952268" y="802926"/>
                  <a:pt x="3946434" y="808761"/>
                  <a:pt x="3939871" y="808761"/>
                </a:cubicBezTo>
                <a:cubicBezTo>
                  <a:pt x="3932578" y="808761"/>
                  <a:pt x="3926015" y="802926"/>
                  <a:pt x="3926015" y="794904"/>
                </a:cubicBezTo>
                <a:cubicBezTo>
                  <a:pt x="3926015" y="789070"/>
                  <a:pt x="3932578" y="782507"/>
                  <a:pt x="3939871" y="782507"/>
                </a:cubicBezTo>
                <a:close/>
                <a:moveTo>
                  <a:pt x="3869042" y="782507"/>
                </a:moveTo>
                <a:cubicBezTo>
                  <a:pt x="3875605" y="782507"/>
                  <a:pt x="3881439" y="789070"/>
                  <a:pt x="3881439" y="794904"/>
                </a:cubicBezTo>
                <a:cubicBezTo>
                  <a:pt x="3881439" y="802926"/>
                  <a:pt x="3875605" y="808761"/>
                  <a:pt x="3869042" y="808761"/>
                </a:cubicBezTo>
                <a:cubicBezTo>
                  <a:pt x="3861749" y="808761"/>
                  <a:pt x="3855186" y="802926"/>
                  <a:pt x="3855186" y="794904"/>
                </a:cubicBezTo>
                <a:cubicBezTo>
                  <a:pt x="3855186" y="789070"/>
                  <a:pt x="3861749" y="782507"/>
                  <a:pt x="3869042" y="782507"/>
                </a:cubicBezTo>
                <a:close/>
                <a:moveTo>
                  <a:pt x="3796752" y="782507"/>
                </a:moveTo>
                <a:cubicBezTo>
                  <a:pt x="3804774" y="782507"/>
                  <a:pt x="3810608" y="789070"/>
                  <a:pt x="3810608" y="796363"/>
                </a:cubicBezTo>
                <a:cubicBezTo>
                  <a:pt x="3810608" y="802926"/>
                  <a:pt x="3804774" y="808761"/>
                  <a:pt x="3796752" y="808761"/>
                </a:cubicBezTo>
                <a:cubicBezTo>
                  <a:pt x="3790918" y="808761"/>
                  <a:pt x="3784355" y="802926"/>
                  <a:pt x="3784355" y="796363"/>
                </a:cubicBezTo>
                <a:cubicBezTo>
                  <a:pt x="3784355" y="789070"/>
                  <a:pt x="3790918" y="782507"/>
                  <a:pt x="3796752" y="782507"/>
                </a:cubicBezTo>
                <a:close/>
                <a:moveTo>
                  <a:pt x="3725922" y="782507"/>
                </a:moveTo>
                <a:cubicBezTo>
                  <a:pt x="3733944" y="782507"/>
                  <a:pt x="3739778" y="789070"/>
                  <a:pt x="3739778" y="796363"/>
                </a:cubicBezTo>
                <a:cubicBezTo>
                  <a:pt x="3739778" y="802926"/>
                  <a:pt x="3733944" y="808761"/>
                  <a:pt x="3725922" y="808761"/>
                </a:cubicBezTo>
                <a:cubicBezTo>
                  <a:pt x="3719359" y="808761"/>
                  <a:pt x="3713525" y="802926"/>
                  <a:pt x="3713525" y="796363"/>
                </a:cubicBezTo>
                <a:cubicBezTo>
                  <a:pt x="3713525" y="789070"/>
                  <a:pt x="3719359" y="782507"/>
                  <a:pt x="3725922" y="782507"/>
                </a:cubicBezTo>
                <a:close/>
                <a:moveTo>
                  <a:pt x="3655091" y="782507"/>
                </a:moveTo>
                <a:cubicBezTo>
                  <a:pt x="3662384" y="782507"/>
                  <a:pt x="3668947" y="789070"/>
                  <a:pt x="3668947" y="796363"/>
                </a:cubicBezTo>
                <a:cubicBezTo>
                  <a:pt x="3668947" y="802926"/>
                  <a:pt x="3662384" y="808761"/>
                  <a:pt x="3655091" y="808761"/>
                </a:cubicBezTo>
                <a:cubicBezTo>
                  <a:pt x="3647069" y="808761"/>
                  <a:pt x="3642694" y="802926"/>
                  <a:pt x="3642694" y="796363"/>
                </a:cubicBezTo>
                <a:cubicBezTo>
                  <a:pt x="3642694" y="789070"/>
                  <a:pt x="3647069" y="782507"/>
                  <a:pt x="3655091" y="782507"/>
                </a:cubicBezTo>
                <a:close/>
                <a:moveTo>
                  <a:pt x="3583280" y="782507"/>
                </a:moveTo>
                <a:cubicBezTo>
                  <a:pt x="3591064" y="782507"/>
                  <a:pt x="3598069" y="789070"/>
                  <a:pt x="3598069" y="796363"/>
                </a:cubicBezTo>
                <a:cubicBezTo>
                  <a:pt x="3598069" y="802926"/>
                  <a:pt x="3591064" y="808761"/>
                  <a:pt x="3583280" y="808761"/>
                </a:cubicBezTo>
                <a:cubicBezTo>
                  <a:pt x="3574718" y="808761"/>
                  <a:pt x="3568491" y="802926"/>
                  <a:pt x="3568491" y="796363"/>
                </a:cubicBezTo>
                <a:cubicBezTo>
                  <a:pt x="3568491" y="789070"/>
                  <a:pt x="3574718" y="782507"/>
                  <a:pt x="3583280" y="782507"/>
                </a:cubicBezTo>
                <a:close/>
                <a:moveTo>
                  <a:pt x="3512449" y="782507"/>
                </a:moveTo>
                <a:cubicBezTo>
                  <a:pt x="3520232" y="782507"/>
                  <a:pt x="3527237" y="789070"/>
                  <a:pt x="3527237" y="796363"/>
                </a:cubicBezTo>
                <a:cubicBezTo>
                  <a:pt x="3527237" y="802926"/>
                  <a:pt x="3520232" y="808761"/>
                  <a:pt x="3512449" y="808761"/>
                </a:cubicBezTo>
                <a:cubicBezTo>
                  <a:pt x="3503887" y="808761"/>
                  <a:pt x="3497661" y="802926"/>
                  <a:pt x="3497661" y="796363"/>
                </a:cubicBezTo>
                <a:cubicBezTo>
                  <a:pt x="3497661" y="789070"/>
                  <a:pt x="3503887" y="782507"/>
                  <a:pt x="3512449" y="782507"/>
                </a:cubicBezTo>
                <a:close/>
                <a:moveTo>
                  <a:pt x="3441619" y="782507"/>
                </a:moveTo>
                <a:cubicBezTo>
                  <a:pt x="3450181" y="782507"/>
                  <a:pt x="3456408" y="789070"/>
                  <a:pt x="3456408" y="796363"/>
                </a:cubicBezTo>
                <a:cubicBezTo>
                  <a:pt x="3456408" y="802926"/>
                  <a:pt x="3450181" y="808761"/>
                  <a:pt x="3441619" y="808761"/>
                </a:cubicBezTo>
                <a:cubicBezTo>
                  <a:pt x="3433835" y="808761"/>
                  <a:pt x="3426830" y="802926"/>
                  <a:pt x="3426830" y="796363"/>
                </a:cubicBezTo>
                <a:cubicBezTo>
                  <a:pt x="3426830" y="789070"/>
                  <a:pt x="3433835" y="782507"/>
                  <a:pt x="3441619" y="782507"/>
                </a:cubicBezTo>
                <a:close/>
                <a:moveTo>
                  <a:pt x="3369857" y="782507"/>
                </a:moveTo>
                <a:cubicBezTo>
                  <a:pt x="3377879" y="782507"/>
                  <a:pt x="3382254" y="789070"/>
                  <a:pt x="3382254" y="796363"/>
                </a:cubicBezTo>
                <a:cubicBezTo>
                  <a:pt x="3382254" y="802926"/>
                  <a:pt x="3377879" y="808761"/>
                  <a:pt x="3369857" y="808761"/>
                </a:cubicBezTo>
                <a:cubicBezTo>
                  <a:pt x="3362564" y="808761"/>
                  <a:pt x="3356001" y="802926"/>
                  <a:pt x="3356001" y="796363"/>
                </a:cubicBezTo>
                <a:cubicBezTo>
                  <a:pt x="3356001" y="789070"/>
                  <a:pt x="3362564" y="782507"/>
                  <a:pt x="3369857" y="782507"/>
                </a:cubicBezTo>
                <a:close/>
                <a:moveTo>
                  <a:pt x="3299083" y="782507"/>
                </a:moveTo>
                <a:cubicBezTo>
                  <a:pt x="3305645" y="782507"/>
                  <a:pt x="3311480" y="789070"/>
                  <a:pt x="3311480" y="796363"/>
                </a:cubicBezTo>
                <a:cubicBezTo>
                  <a:pt x="3311480" y="802926"/>
                  <a:pt x="3305645" y="808761"/>
                  <a:pt x="3299083" y="808761"/>
                </a:cubicBezTo>
                <a:cubicBezTo>
                  <a:pt x="3291789" y="808761"/>
                  <a:pt x="3285229" y="802926"/>
                  <a:pt x="3285229" y="796363"/>
                </a:cubicBezTo>
                <a:cubicBezTo>
                  <a:pt x="3285229" y="789070"/>
                  <a:pt x="3291789" y="782507"/>
                  <a:pt x="3299083" y="782507"/>
                </a:cubicBezTo>
                <a:close/>
                <a:moveTo>
                  <a:pt x="3228250" y="782507"/>
                </a:moveTo>
                <a:cubicBezTo>
                  <a:pt x="3234814" y="782507"/>
                  <a:pt x="3240649" y="789070"/>
                  <a:pt x="3240649" y="796363"/>
                </a:cubicBezTo>
                <a:cubicBezTo>
                  <a:pt x="3240649" y="802926"/>
                  <a:pt x="3234814" y="808761"/>
                  <a:pt x="3228250" y="808761"/>
                </a:cubicBezTo>
                <a:cubicBezTo>
                  <a:pt x="3220230" y="808761"/>
                  <a:pt x="3214395" y="802926"/>
                  <a:pt x="3214395" y="796363"/>
                </a:cubicBezTo>
                <a:cubicBezTo>
                  <a:pt x="3214395" y="789070"/>
                  <a:pt x="3220230" y="782507"/>
                  <a:pt x="3228250" y="782507"/>
                </a:cubicBezTo>
                <a:close/>
                <a:moveTo>
                  <a:pt x="3152591" y="782507"/>
                </a:moveTo>
                <a:cubicBezTo>
                  <a:pt x="3159884" y="782507"/>
                  <a:pt x="3166447" y="789070"/>
                  <a:pt x="3166447" y="796363"/>
                </a:cubicBezTo>
                <a:cubicBezTo>
                  <a:pt x="3166447" y="802926"/>
                  <a:pt x="3159884" y="808761"/>
                  <a:pt x="3152591" y="808761"/>
                </a:cubicBezTo>
                <a:cubicBezTo>
                  <a:pt x="3146027" y="808761"/>
                  <a:pt x="3140193" y="802926"/>
                  <a:pt x="3140193" y="796363"/>
                </a:cubicBezTo>
                <a:cubicBezTo>
                  <a:pt x="3140193" y="789070"/>
                  <a:pt x="3146027" y="782507"/>
                  <a:pt x="3152591" y="782507"/>
                </a:cubicBezTo>
                <a:close/>
                <a:moveTo>
                  <a:pt x="1226672" y="782507"/>
                </a:moveTo>
                <a:cubicBezTo>
                  <a:pt x="1233964" y="782507"/>
                  <a:pt x="1240529" y="789337"/>
                  <a:pt x="1240529" y="796926"/>
                </a:cubicBezTo>
                <a:cubicBezTo>
                  <a:pt x="1240529" y="805275"/>
                  <a:pt x="1233964" y="812105"/>
                  <a:pt x="1226672" y="812105"/>
                </a:cubicBezTo>
                <a:cubicBezTo>
                  <a:pt x="1218658" y="812105"/>
                  <a:pt x="1214283" y="805275"/>
                  <a:pt x="1214283" y="796926"/>
                </a:cubicBezTo>
                <a:cubicBezTo>
                  <a:pt x="1214283" y="789337"/>
                  <a:pt x="1218658" y="782507"/>
                  <a:pt x="1226672" y="782507"/>
                </a:cubicBezTo>
                <a:close/>
                <a:moveTo>
                  <a:pt x="1154869" y="782507"/>
                </a:moveTo>
                <a:cubicBezTo>
                  <a:pt x="1162652" y="782507"/>
                  <a:pt x="1169658" y="789337"/>
                  <a:pt x="1169658" y="796926"/>
                </a:cubicBezTo>
                <a:cubicBezTo>
                  <a:pt x="1169658" y="805275"/>
                  <a:pt x="1162652" y="812105"/>
                  <a:pt x="1154869" y="812105"/>
                </a:cubicBezTo>
                <a:cubicBezTo>
                  <a:pt x="1146307" y="812105"/>
                  <a:pt x="1140080" y="805275"/>
                  <a:pt x="1140080" y="796926"/>
                </a:cubicBezTo>
                <a:cubicBezTo>
                  <a:pt x="1140080" y="789337"/>
                  <a:pt x="1146307" y="782507"/>
                  <a:pt x="1154869" y="782507"/>
                </a:cubicBezTo>
                <a:close/>
                <a:moveTo>
                  <a:pt x="1084040" y="782507"/>
                </a:moveTo>
                <a:cubicBezTo>
                  <a:pt x="1091822" y="782507"/>
                  <a:pt x="1098826" y="789337"/>
                  <a:pt x="1098826" y="796926"/>
                </a:cubicBezTo>
                <a:cubicBezTo>
                  <a:pt x="1098826" y="805275"/>
                  <a:pt x="1091822" y="812105"/>
                  <a:pt x="1084040" y="812105"/>
                </a:cubicBezTo>
                <a:cubicBezTo>
                  <a:pt x="1075478" y="812105"/>
                  <a:pt x="1069250" y="805275"/>
                  <a:pt x="1069250" y="796926"/>
                </a:cubicBezTo>
                <a:cubicBezTo>
                  <a:pt x="1069250" y="789337"/>
                  <a:pt x="1075478" y="782507"/>
                  <a:pt x="1084040" y="782507"/>
                </a:cubicBezTo>
                <a:close/>
                <a:moveTo>
                  <a:pt x="1013594" y="782507"/>
                </a:moveTo>
                <a:cubicBezTo>
                  <a:pt x="1021186" y="782507"/>
                  <a:pt x="1028015" y="789337"/>
                  <a:pt x="1028015" y="796926"/>
                </a:cubicBezTo>
                <a:cubicBezTo>
                  <a:pt x="1028015" y="805275"/>
                  <a:pt x="1021186" y="812105"/>
                  <a:pt x="1013594" y="812105"/>
                </a:cubicBezTo>
                <a:cubicBezTo>
                  <a:pt x="1005249" y="812105"/>
                  <a:pt x="998417" y="805275"/>
                  <a:pt x="998417" y="796926"/>
                </a:cubicBezTo>
                <a:cubicBezTo>
                  <a:pt x="998417" y="789337"/>
                  <a:pt x="1005249" y="782507"/>
                  <a:pt x="1013594" y="782507"/>
                </a:cubicBezTo>
                <a:close/>
                <a:moveTo>
                  <a:pt x="941447" y="782507"/>
                </a:moveTo>
                <a:cubicBezTo>
                  <a:pt x="949468" y="782507"/>
                  <a:pt x="953844" y="789337"/>
                  <a:pt x="953844" y="796926"/>
                </a:cubicBezTo>
                <a:cubicBezTo>
                  <a:pt x="953844" y="805275"/>
                  <a:pt x="949468" y="812105"/>
                  <a:pt x="941447" y="812105"/>
                </a:cubicBezTo>
                <a:cubicBezTo>
                  <a:pt x="934155" y="812105"/>
                  <a:pt x="927591" y="805275"/>
                  <a:pt x="927591" y="796926"/>
                </a:cubicBezTo>
                <a:cubicBezTo>
                  <a:pt x="927591" y="789337"/>
                  <a:pt x="934155" y="782507"/>
                  <a:pt x="941447" y="782507"/>
                </a:cubicBezTo>
                <a:close/>
                <a:moveTo>
                  <a:pt x="870615" y="782507"/>
                </a:moveTo>
                <a:cubicBezTo>
                  <a:pt x="877179" y="782507"/>
                  <a:pt x="883013" y="789337"/>
                  <a:pt x="883013" y="796926"/>
                </a:cubicBezTo>
                <a:cubicBezTo>
                  <a:pt x="883013" y="805275"/>
                  <a:pt x="877179" y="812105"/>
                  <a:pt x="870615" y="812105"/>
                </a:cubicBezTo>
                <a:cubicBezTo>
                  <a:pt x="863322" y="812105"/>
                  <a:pt x="856759" y="805275"/>
                  <a:pt x="856759" y="796926"/>
                </a:cubicBezTo>
                <a:cubicBezTo>
                  <a:pt x="856759" y="789337"/>
                  <a:pt x="863322" y="782507"/>
                  <a:pt x="870615" y="782507"/>
                </a:cubicBezTo>
                <a:close/>
                <a:moveTo>
                  <a:pt x="799784" y="782507"/>
                </a:moveTo>
                <a:cubicBezTo>
                  <a:pt x="806349" y="782507"/>
                  <a:pt x="812183" y="789337"/>
                  <a:pt x="812183" y="796926"/>
                </a:cubicBezTo>
                <a:cubicBezTo>
                  <a:pt x="812183" y="805275"/>
                  <a:pt x="806349" y="812105"/>
                  <a:pt x="799784" y="812105"/>
                </a:cubicBezTo>
                <a:cubicBezTo>
                  <a:pt x="792492" y="812105"/>
                  <a:pt x="785929" y="805275"/>
                  <a:pt x="785929" y="796926"/>
                </a:cubicBezTo>
                <a:cubicBezTo>
                  <a:pt x="785929" y="789337"/>
                  <a:pt x="792492" y="782507"/>
                  <a:pt x="799784" y="782507"/>
                </a:cubicBezTo>
                <a:close/>
                <a:moveTo>
                  <a:pt x="724123" y="782507"/>
                </a:moveTo>
                <a:cubicBezTo>
                  <a:pt x="731417" y="782507"/>
                  <a:pt x="737981" y="789337"/>
                  <a:pt x="737981" y="796926"/>
                </a:cubicBezTo>
                <a:cubicBezTo>
                  <a:pt x="737981" y="805275"/>
                  <a:pt x="731417" y="812105"/>
                  <a:pt x="724123" y="812105"/>
                </a:cubicBezTo>
                <a:cubicBezTo>
                  <a:pt x="717559" y="812105"/>
                  <a:pt x="711726" y="805275"/>
                  <a:pt x="711726" y="796926"/>
                </a:cubicBezTo>
                <a:cubicBezTo>
                  <a:pt x="711726" y="789337"/>
                  <a:pt x="717559" y="782507"/>
                  <a:pt x="724123" y="782507"/>
                </a:cubicBezTo>
                <a:close/>
                <a:moveTo>
                  <a:pt x="653293" y="782507"/>
                </a:moveTo>
                <a:cubicBezTo>
                  <a:pt x="660586" y="782507"/>
                  <a:pt x="667149" y="789337"/>
                  <a:pt x="667149" y="796926"/>
                </a:cubicBezTo>
                <a:cubicBezTo>
                  <a:pt x="667149" y="805275"/>
                  <a:pt x="660586" y="812105"/>
                  <a:pt x="653293" y="812105"/>
                </a:cubicBezTo>
                <a:cubicBezTo>
                  <a:pt x="645271" y="812105"/>
                  <a:pt x="640896" y="805275"/>
                  <a:pt x="640896" y="796926"/>
                </a:cubicBezTo>
                <a:cubicBezTo>
                  <a:pt x="640896" y="789337"/>
                  <a:pt x="645271" y="782507"/>
                  <a:pt x="653293" y="782507"/>
                </a:cubicBezTo>
                <a:close/>
                <a:moveTo>
                  <a:pt x="584855" y="782507"/>
                </a:moveTo>
                <a:cubicBezTo>
                  <a:pt x="592639" y="782507"/>
                  <a:pt x="599643" y="789337"/>
                  <a:pt x="599643" y="796926"/>
                </a:cubicBezTo>
                <a:cubicBezTo>
                  <a:pt x="599643" y="805275"/>
                  <a:pt x="592639" y="812105"/>
                  <a:pt x="584855" y="812105"/>
                </a:cubicBezTo>
                <a:cubicBezTo>
                  <a:pt x="576293" y="812105"/>
                  <a:pt x="570066" y="805275"/>
                  <a:pt x="570066" y="796926"/>
                </a:cubicBezTo>
                <a:cubicBezTo>
                  <a:pt x="570066" y="789337"/>
                  <a:pt x="576293" y="782507"/>
                  <a:pt x="584855" y="782507"/>
                </a:cubicBezTo>
                <a:close/>
                <a:moveTo>
                  <a:pt x="513654" y="782507"/>
                </a:moveTo>
                <a:cubicBezTo>
                  <a:pt x="522003" y="782507"/>
                  <a:pt x="528831" y="789337"/>
                  <a:pt x="528831" y="796926"/>
                </a:cubicBezTo>
                <a:cubicBezTo>
                  <a:pt x="528831" y="805275"/>
                  <a:pt x="522003" y="812105"/>
                  <a:pt x="513654" y="812105"/>
                </a:cubicBezTo>
                <a:cubicBezTo>
                  <a:pt x="506065" y="812105"/>
                  <a:pt x="499235" y="805275"/>
                  <a:pt x="499235" y="796926"/>
                </a:cubicBezTo>
                <a:cubicBezTo>
                  <a:pt x="499235" y="789337"/>
                  <a:pt x="506065" y="782507"/>
                  <a:pt x="513654" y="782507"/>
                </a:cubicBezTo>
                <a:close/>
                <a:moveTo>
                  <a:pt x="439821" y="782507"/>
                </a:moveTo>
                <a:cubicBezTo>
                  <a:pt x="448384" y="782507"/>
                  <a:pt x="454611" y="789337"/>
                  <a:pt x="454611" y="796926"/>
                </a:cubicBezTo>
                <a:cubicBezTo>
                  <a:pt x="454611" y="805275"/>
                  <a:pt x="448384" y="812105"/>
                  <a:pt x="439821" y="812105"/>
                </a:cubicBezTo>
                <a:cubicBezTo>
                  <a:pt x="432038" y="812105"/>
                  <a:pt x="425033" y="805275"/>
                  <a:pt x="425033" y="796926"/>
                </a:cubicBezTo>
                <a:cubicBezTo>
                  <a:pt x="425033" y="789337"/>
                  <a:pt x="432038" y="782507"/>
                  <a:pt x="439821" y="782507"/>
                </a:cubicBezTo>
                <a:close/>
                <a:moveTo>
                  <a:pt x="4439056" y="711678"/>
                </a:moveTo>
                <a:cubicBezTo>
                  <a:pt x="4445619" y="711678"/>
                  <a:pt x="4451453" y="716783"/>
                  <a:pt x="4451453" y="724075"/>
                </a:cubicBezTo>
                <a:cubicBezTo>
                  <a:pt x="4451453" y="732097"/>
                  <a:pt x="4445619" y="737932"/>
                  <a:pt x="4439056" y="737932"/>
                </a:cubicBezTo>
                <a:cubicBezTo>
                  <a:pt x="4431763" y="737932"/>
                  <a:pt x="4425200" y="732097"/>
                  <a:pt x="4425200" y="724075"/>
                </a:cubicBezTo>
                <a:cubicBezTo>
                  <a:pt x="4425200" y="716783"/>
                  <a:pt x="4431763" y="711678"/>
                  <a:pt x="4439056" y="711678"/>
                </a:cubicBezTo>
                <a:close/>
                <a:moveTo>
                  <a:pt x="4366768" y="711678"/>
                </a:moveTo>
                <a:cubicBezTo>
                  <a:pt x="4374790" y="711678"/>
                  <a:pt x="4380624" y="716783"/>
                  <a:pt x="4380624" y="724075"/>
                </a:cubicBezTo>
                <a:cubicBezTo>
                  <a:pt x="4380624" y="732097"/>
                  <a:pt x="4374790" y="737932"/>
                  <a:pt x="4366768" y="737932"/>
                </a:cubicBezTo>
                <a:cubicBezTo>
                  <a:pt x="4360934" y="737932"/>
                  <a:pt x="4354371" y="732097"/>
                  <a:pt x="4354371" y="724075"/>
                </a:cubicBezTo>
                <a:cubicBezTo>
                  <a:pt x="4354371" y="716783"/>
                  <a:pt x="4360934" y="711678"/>
                  <a:pt x="4366768" y="711678"/>
                </a:cubicBezTo>
                <a:close/>
                <a:moveTo>
                  <a:pt x="4295937" y="711678"/>
                </a:moveTo>
                <a:cubicBezTo>
                  <a:pt x="4303959" y="711678"/>
                  <a:pt x="4309793" y="716783"/>
                  <a:pt x="4309793" y="724075"/>
                </a:cubicBezTo>
                <a:cubicBezTo>
                  <a:pt x="4309793" y="732097"/>
                  <a:pt x="4303959" y="737932"/>
                  <a:pt x="4295937" y="737932"/>
                </a:cubicBezTo>
                <a:cubicBezTo>
                  <a:pt x="4290103" y="737932"/>
                  <a:pt x="4283540" y="732097"/>
                  <a:pt x="4283540" y="724075"/>
                </a:cubicBezTo>
                <a:cubicBezTo>
                  <a:pt x="4283540" y="716783"/>
                  <a:pt x="4290103" y="711678"/>
                  <a:pt x="4295937" y="711678"/>
                </a:cubicBezTo>
                <a:close/>
                <a:moveTo>
                  <a:pt x="4225107" y="711678"/>
                </a:moveTo>
                <a:cubicBezTo>
                  <a:pt x="4233129" y="711678"/>
                  <a:pt x="4238963" y="718241"/>
                  <a:pt x="4238963" y="724075"/>
                </a:cubicBezTo>
                <a:cubicBezTo>
                  <a:pt x="4238963" y="732097"/>
                  <a:pt x="4233129" y="737932"/>
                  <a:pt x="4225107" y="737932"/>
                </a:cubicBezTo>
                <a:cubicBezTo>
                  <a:pt x="4217085" y="737932"/>
                  <a:pt x="4212710" y="732097"/>
                  <a:pt x="4212710" y="724075"/>
                </a:cubicBezTo>
                <a:cubicBezTo>
                  <a:pt x="4212710" y="718241"/>
                  <a:pt x="4217085" y="711678"/>
                  <a:pt x="4225107" y="711678"/>
                </a:cubicBezTo>
                <a:close/>
                <a:moveTo>
                  <a:pt x="4153295" y="711678"/>
                </a:moveTo>
                <a:cubicBezTo>
                  <a:pt x="4161078" y="711678"/>
                  <a:pt x="4168083" y="718241"/>
                  <a:pt x="4168083" y="724075"/>
                </a:cubicBezTo>
                <a:cubicBezTo>
                  <a:pt x="4168083" y="732097"/>
                  <a:pt x="4161078" y="737932"/>
                  <a:pt x="4153295" y="737932"/>
                </a:cubicBezTo>
                <a:cubicBezTo>
                  <a:pt x="4144733" y="737932"/>
                  <a:pt x="4138507" y="732097"/>
                  <a:pt x="4138507" y="724075"/>
                </a:cubicBezTo>
                <a:cubicBezTo>
                  <a:pt x="4138507" y="718241"/>
                  <a:pt x="4144733" y="711678"/>
                  <a:pt x="4153295" y="711678"/>
                </a:cubicBezTo>
                <a:close/>
                <a:moveTo>
                  <a:pt x="4082465" y="711678"/>
                </a:moveTo>
                <a:cubicBezTo>
                  <a:pt x="4090249" y="711678"/>
                  <a:pt x="4097254" y="718241"/>
                  <a:pt x="4097254" y="724075"/>
                </a:cubicBezTo>
                <a:cubicBezTo>
                  <a:pt x="4097254" y="732097"/>
                  <a:pt x="4090249" y="737932"/>
                  <a:pt x="4082465" y="737932"/>
                </a:cubicBezTo>
                <a:cubicBezTo>
                  <a:pt x="4073903" y="737932"/>
                  <a:pt x="4067676" y="732097"/>
                  <a:pt x="4067676" y="724075"/>
                </a:cubicBezTo>
                <a:cubicBezTo>
                  <a:pt x="4067676" y="718241"/>
                  <a:pt x="4073903" y="711678"/>
                  <a:pt x="4082465" y="711678"/>
                </a:cubicBezTo>
                <a:close/>
                <a:moveTo>
                  <a:pt x="4010703" y="711678"/>
                </a:moveTo>
                <a:cubicBezTo>
                  <a:pt x="4017996" y="711678"/>
                  <a:pt x="4023100" y="718241"/>
                  <a:pt x="4023100" y="724075"/>
                </a:cubicBezTo>
                <a:cubicBezTo>
                  <a:pt x="4023100" y="732097"/>
                  <a:pt x="4017996" y="737932"/>
                  <a:pt x="4010703" y="737932"/>
                </a:cubicBezTo>
                <a:cubicBezTo>
                  <a:pt x="4002681" y="737932"/>
                  <a:pt x="3996847" y="732097"/>
                  <a:pt x="3996847" y="724075"/>
                </a:cubicBezTo>
                <a:cubicBezTo>
                  <a:pt x="3996847" y="718241"/>
                  <a:pt x="4002681" y="711678"/>
                  <a:pt x="4010703" y="711678"/>
                </a:cubicBezTo>
                <a:close/>
                <a:moveTo>
                  <a:pt x="3939871" y="711678"/>
                </a:moveTo>
                <a:cubicBezTo>
                  <a:pt x="3946434" y="711678"/>
                  <a:pt x="3952268" y="718241"/>
                  <a:pt x="3952268" y="724075"/>
                </a:cubicBezTo>
                <a:cubicBezTo>
                  <a:pt x="3952268" y="732097"/>
                  <a:pt x="3946434" y="737932"/>
                  <a:pt x="3939871" y="737932"/>
                </a:cubicBezTo>
                <a:cubicBezTo>
                  <a:pt x="3932578" y="737932"/>
                  <a:pt x="3926015" y="732097"/>
                  <a:pt x="3926015" y="724075"/>
                </a:cubicBezTo>
                <a:cubicBezTo>
                  <a:pt x="3926015" y="718241"/>
                  <a:pt x="3932578" y="711678"/>
                  <a:pt x="3939871" y="711678"/>
                </a:cubicBezTo>
                <a:close/>
                <a:moveTo>
                  <a:pt x="3869042" y="711678"/>
                </a:moveTo>
                <a:cubicBezTo>
                  <a:pt x="3875605" y="711678"/>
                  <a:pt x="3881439" y="718241"/>
                  <a:pt x="3881439" y="724075"/>
                </a:cubicBezTo>
                <a:cubicBezTo>
                  <a:pt x="3881439" y="732097"/>
                  <a:pt x="3875605" y="737932"/>
                  <a:pt x="3869042" y="737932"/>
                </a:cubicBezTo>
                <a:cubicBezTo>
                  <a:pt x="3861749" y="737932"/>
                  <a:pt x="3855186" y="732097"/>
                  <a:pt x="3855186" y="724075"/>
                </a:cubicBezTo>
                <a:cubicBezTo>
                  <a:pt x="3855186" y="718241"/>
                  <a:pt x="3861749" y="711678"/>
                  <a:pt x="3869042" y="711678"/>
                </a:cubicBezTo>
                <a:close/>
                <a:moveTo>
                  <a:pt x="3796752" y="711678"/>
                </a:moveTo>
                <a:cubicBezTo>
                  <a:pt x="3804774" y="711678"/>
                  <a:pt x="3810608" y="718241"/>
                  <a:pt x="3810608" y="724075"/>
                </a:cubicBezTo>
                <a:cubicBezTo>
                  <a:pt x="3810608" y="732097"/>
                  <a:pt x="3804774" y="737932"/>
                  <a:pt x="3796752" y="737932"/>
                </a:cubicBezTo>
                <a:cubicBezTo>
                  <a:pt x="3790918" y="737932"/>
                  <a:pt x="3784355" y="732097"/>
                  <a:pt x="3784355" y="724075"/>
                </a:cubicBezTo>
                <a:cubicBezTo>
                  <a:pt x="3784355" y="718241"/>
                  <a:pt x="3790918" y="711678"/>
                  <a:pt x="3796752" y="711678"/>
                </a:cubicBezTo>
                <a:close/>
                <a:moveTo>
                  <a:pt x="3725922" y="711678"/>
                </a:moveTo>
                <a:cubicBezTo>
                  <a:pt x="3733944" y="711678"/>
                  <a:pt x="3739778" y="718241"/>
                  <a:pt x="3739778" y="724075"/>
                </a:cubicBezTo>
                <a:cubicBezTo>
                  <a:pt x="3739778" y="732097"/>
                  <a:pt x="3733944" y="737932"/>
                  <a:pt x="3725922" y="737932"/>
                </a:cubicBezTo>
                <a:cubicBezTo>
                  <a:pt x="3719359" y="737932"/>
                  <a:pt x="3713525" y="732097"/>
                  <a:pt x="3713525" y="724075"/>
                </a:cubicBezTo>
                <a:cubicBezTo>
                  <a:pt x="3713525" y="718241"/>
                  <a:pt x="3719359" y="711678"/>
                  <a:pt x="3725922" y="711678"/>
                </a:cubicBezTo>
                <a:close/>
                <a:moveTo>
                  <a:pt x="3655091" y="711678"/>
                </a:moveTo>
                <a:cubicBezTo>
                  <a:pt x="3662384" y="711678"/>
                  <a:pt x="3668947" y="718241"/>
                  <a:pt x="3668947" y="724075"/>
                </a:cubicBezTo>
                <a:cubicBezTo>
                  <a:pt x="3668947" y="732097"/>
                  <a:pt x="3662384" y="737932"/>
                  <a:pt x="3655091" y="737932"/>
                </a:cubicBezTo>
                <a:cubicBezTo>
                  <a:pt x="3647069" y="737932"/>
                  <a:pt x="3642694" y="732097"/>
                  <a:pt x="3642694" y="724075"/>
                </a:cubicBezTo>
                <a:cubicBezTo>
                  <a:pt x="3642694" y="718241"/>
                  <a:pt x="3647069" y="711678"/>
                  <a:pt x="3655091" y="711678"/>
                </a:cubicBezTo>
                <a:close/>
                <a:moveTo>
                  <a:pt x="3583280" y="711678"/>
                </a:moveTo>
                <a:cubicBezTo>
                  <a:pt x="3591064" y="711678"/>
                  <a:pt x="3598069" y="718241"/>
                  <a:pt x="3598069" y="724075"/>
                </a:cubicBezTo>
                <a:cubicBezTo>
                  <a:pt x="3598069" y="732097"/>
                  <a:pt x="3591064" y="737932"/>
                  <a:pt x="3583280" y="737932"/>
                </a:cubicBezTo>
                <a:cubicBezTo>
                  <a:pt x="3574718" y="737932"/>
                  <a:pt x="3568491" y="732097"/>
                  <a:pt x="3568491" y="724075"/>
                </a:cubicBezTo>
                <a:cubicBezTo>
                  <a:pt x="3568491" y="718241"/>
                  <a:pt x="3574718" y="711678"/>
                  <a:pt x="3583280" y="711678"/>
                </a:cubicBezTo>
                <a:close/>
                <a:moveTo>
                  <a:pt x="3512449" y="711678"/>
                </a:moveTo>
                <a:cubicBezTo>
                  <a:pt x="3520232" y="711678"/>
                  <a:pt x="3527237" y="718241"/>
                  <a:pt x="3527237" y="724075"/>
                </a:cubicBezTo>
                <a:cubicBezTo>
                  <a:pt x="3527237" y="732097"/>
                  <a:pt x="3520232" y="737932"/>
                  <a:pt x="3512449" y="737932"/>
                </a:cubicBezTo>
                <a:cubicBezTo>
                  <a:pt x="3503887" y="737932"/>
                  <a:pt x="3497661" y="732097"/>
                  <a:pt x="3497661" y="724075"/>
                </a:cubicBezTo>
                <a:cubicBezTo>
                  <a:pt x="3497661" y="718241"/>
                  <a:pt x="3503887" y="711678"/>
                  <a:pt x="3512449" y="711678"/>
                </a:cubicBezTo>
                <a:close/>
                <a:moveTo>
                  <a:pt x="3441619" y="711678"/>
                </a:moveTo>
                <a:cubicBezTo>
                  <a:pt x="3450181" y="711678"/>
                  <a:pt x="3456408" y="718241"/>
                  <a:pt x="3456408" y="724075"/>
                </a:cubicBezTo>
                <a:cubicBezTo>
                  <a:pt x="3456408" y="732097"/>
                  <a:pt x="3450181" y="737932"/>
                  <a:pt x="3441619" y="737932"/>
                </a:cubicBezTo>
                <a:cubicBezTo>
                  <a:pt x="3433835" y="737932"/>
                  <a:pt x="3426830" y="732097"/>
                  <a:pt x="3426830" y="724075"/>
                </a:cubicBezTo>
                <a:cubicBezTo>
                  <a:pt x="3426830" y="718241"/>
                  <a:pt x="3433835" y="711678"/>
                  <a:pt x="3441619" y="711678"/>
                </a:cubicBezTo>
                <a:close/>
                <a:moveTo>
                  <a:pt x="3369857" y="711678"/>
                </a:moveTo>
                <a:cubicBezTo>
                  <a:pt x="3377879" y="711678"/>
                  <a:pt x="3382254" y="718241"/>
                  <a:pt x="3382254" y="724075"/>
                </a:cubicBezTo>
                <a:cubicBezTo>
                  <a:pt x="3382254" y="732097"/>
                  <a:pt x="3377879" y="737932"/>
                  <a:pt x="3369857" y="737932"/>
                </a:cubicBezTo>
                <a:cubicBezTo>
                  <a:pt x="3362564" y="737932"/>
                  <a:pt x="3356001" y="732097"/>
                  <a:pt x="3356001" y="724075"/>
                </a:cubicBezTo>
                <a:cubicBezTo>
                  <a:pt x="3356001" y="718241"/>
                  <a:pt x="3362564" y="711678"/>
                  <a:pt x="3369857" y="711678"/>
                </a:cubicBezTo>
                <a:close/>
                <a:moveTo>
                  <a:pt x="3299086" y="711678"/>
                </a:moveTo>
                <a:cubicBezTo>
                  <a:pt x="3305651" y="711678"/>
                  <a:pt x="3311485" y="718241"/>
                  <a:pt x="3311485" y="724075"/>
                </a:cubicBezTo>
                <a:cubicBezTo>
                  <a:pt x="3311485" y="732097"/>
                  <a:pt x="3305651" y="737932"/>
                  <a:pt x="3299086" y="737932"/>
                </a:cubicBezTo>
                <a:cubicBezTo>
                  <a:pt x="3291794" y="737932"/>
                  <a:pt x="3285234" y="732097"/>
                  <a:pt x="3285234" y="724075"/>
                </a:cubicBezTo>
                <a:cubicBezTo>
                  <a:pt x="3285234" y="718241"/>
                  <a:pt x="3291794" y="711678"/>
                  <a:pt x="3299086" y="711678"/>
                </a:cubicBezTo>
                <a:close/>
                <a:moveTo>
                  <a:pt x="3228255" y="711678"/>
                </a:moveTo>
                <a:cubicBezTo>
                  <a:pt x="3234819" y="711678"/>
                  <a:pt x="3240654" y="718241"/>
                  <a:pt x="3240654" y="724075"/>
                </a:cubicBezTo>
                <a:cubicBezTo>
                  <a:pt x="3240654" y="732097"/>
                  <a:pt x="3234819" y="737932"/>
                  <a:pt x="3228255" y="737932"/>
                </a:cubicBezTo>
                <a:cubicBezTo>
                  <a:pt x="3220233" y="737932"/>
                  <a:pt x="3214398" y="732097"/>
                  <a:pt x="3214398" y="724075"/>
                </a:cubicBezTo>
                <a:cubicBezTo>
                  <a:pt x="3214398" y="718241"/>
                  <a:pt x="3220233" y="711678"/>
                  <a:pt x="3228255" y="711678"/>
                </a:cubicBezTo>
                <a:close/>
                <a:moveTo>
                  <a:pt x="3152594" y="711678"/>
                </a:moveTo>
                <a:cubicBezTo>
                  <a:pt x="3159889" y="711678"/>
                  <a:pt x="3166451" y="718241"/>
                  <a:pt x="3166451" y="724075"/>
                </a:cubicBezTo>
                <a:cubicBezTo>
                  <a:pt x="3166451" y="732097"/>
                  <a:pt x="3159889" y="737932"/>
                  <a:pt x="3152594" y="737932"/>
                </a:cubicBezTo>
                <a:cubicBezTo>
                  <a:pt x="3146031" y="737932"/>
                  <a:pt x="3140198" y="732097"/>
                  <a:pt x="3140198" y="725534"/>
                </a:cubicBezTo>
                <a:cubicBezTo>
                  <a:pt x="3140198" y="718241"/>
                  <a:pt x="3146031" y="711678"/>
                  <a:pt x="3152594" y="711678"/>
                </a:cubicBezTo>
                <a:close/>
                <a:moveTo>
                  <a:pt x="3081763" y="711678"/>
                </a:moveTo>
                <a:cubicBezTo>
                  <a:pt x="3089057" y="711678"/>
                  <a:pt x="3095617" y="718241"/>
                  <a:pt x="3095617" y="725534"/>
                </a:cubicBezTo>
                <a:cubicBezTo>
                  <a:pt x="3095617" y="732097"/>
                  <a:pt x="3089057" y="737932"/>
                  <a:pt x="3081763" y="737932"/>
                </a:cubicBezTo>
                <a:cubicBezTo>
                  <a:pt x="3073740" y="737932"/>
                  <a:pt x="3069364" y="732097"/>
                  <a:pt x="3069364" y="725534"/>
                </a:cubicBezTo>
                <a:cubicBezTo>
                  <a:pt x="3069364" y="718241"/>
                  <a:pt x="3073740" y="711678"/>
                  <a:pt x="3081763" y="711678"/>
                </a:cubicBezTo>
                <a:close/>
                <a:moveTo>
                  <a:pt x="3013707" y="711678"/>
                </a:moveTo>
                <a:cubicBezTo>
                  <a:pt x="3021299" y="711678"/>
                  <a:pt x="3028128" y="718241"/>
                  <a:pt x="3028128" y="725534"/>
                </a:cubicBezTo>
                <a:cubicBezTo>
                  <a:pt x="3028128" y="732097"/>
                  <a:pt x="3021299" y="737932"/>
                  <a:pt x="3013707" y="737932"/>
                </a:cubicBezTo>
                <a:cubicBezTo>
                  <a:pt x="3005360" y="737932"/>
                  <a:pt x="2998531" y="732097"/>
                  <a:pt x="2998531" y="725534"/>
                </a:cubicBezTo>
                <a:cubicBezTo>
                  <a:pt x="2998531" y="718241"/>
                  <a:pt x="3005360" y="711678"/>
                  <a:pt x="3013707" y="711678"/>
                </a:cubicBezTo>
                <a:close/>
                <a:moveTo>
                  <a:pt x="2942485" y="711678"/>
                </a:moveTo>
                <a:cubicBezTo>
                  <a:pt x="2951045" y="711678"/>
                  <a:pt x="2957280" y="718241"/>
                  <a:pt x="2957280" y="725534"/>
                </a:cubicBezTo>
                <a:cubicBezTo>
                  <a:pt x="2957280" y="732097"/>
                  <a:pt x="2951045" y="737932"/>
                  <a:pt x="2942485" y="737932"/>
                </a:cubicBezTo>
                <a:cubicBezTo>
                  <a:pt x="2934705" y="737932"/>
                  <a:pt x="2927700" y="732097"/>
                  <a:pt x="2927700" y="725534"/>
                </a:cubicBezTo>
                <a:cubicBezTo>
                  <a:pt x="2927700" y="718241"/>
                  <a:pt x="2934705" y="711678"/>
                  <a:pt x="2942485" y="711678"/>
                </a:cubicBezTo>
                <a:close/>
                <a:moveTo>
                  <a:pt x="1440620" y="711678"/>
                </a:moveTo>
                <a:cubicBezTo>
                  <a:pt x="1447182" y="711678"/>
                  <a:pt x="1453017" y="718683"/>
                  <a:pt x="1453017" y="726466"/>
                </a:cubicBezTo>
                <a:cubicBezTo>
                  <a:pt x="1453017" y="735028"/>
                  <a:pt x="1447182" y="741255"/>
                  <a:pt x="1440620" y="741255"/>
                </a:cubicBezTo>
                <a:cubicBezTo>
                  <a:pt x="1433328" y="741255"/>
                  <a:pt x="1426765" y="735028"/>
                  <a:pt x="1426765" y="726466"/>
                </a:cubicBezTo>
                <a:cubicBezTo>
                  <a:pt x="1426765" y="718683"/>
                  <a:pt x="1433328" y="711678"/>
                  <a:pt x="1440620" y="711678"/>
                </a:cubicBezTo>
                <a:close/>
                <a:moveTo>
                  <a:pt x="1368338" y="711678"/>
                </a:moveTo>
                <a:cubicBezTo>
                  <a:pt x="1376356" y="711678"/>
                  <a:pt x="1382190" y="718683"/>
                  <a:pt x="1382190" y="726466"/>
                </a:cubicBezTo>
                <a:cubicBezTo>
                  <a:pt x="1382190" y="735028"/>
                  <a:pt x="1376356" y="741255"/>
                  <a:pt x="1368338" y="741255"/>
                </a:cubicBezTo>
                <a:cubicBezTo>
                  <a:pt x="1362502" y="741255"/>
                  <a:pt x="1355939" y="735028"/>
                  <a:pt x="1355939" y="726466"/>
                </a:cubicBezTo>
                <a:cubicBezTo>
                  <a:pt x="1355939" y="718683"/>
                  <a:pt x="1362502" y="711678"/>
                  <a:pt x="1368338" y="711678"/>
                </a:cubicBezTo>
                <a:close/>
                <a:moveTo>
                  <a:pt x="1297509" y="711678"/>
                </a:moveTo>
                <a:cubicBezTo>
                  <a:pt x="1305532" y="711678"/>
                  <a:pt x="1311366" y="718683"/>
                  <a:pt x="1311366" y="726466"/>
                </a:cubicBezTo>
                <a:cubicBezTo>
                  <a:pt x="1311366" y="735028"/>
                  <a:pt x="1305532" y="741255"/>
                  <a:pt x="1297509" y="741255"/>
                </a:cubicBezTo>
                <a:cubicBezTo>
                  <a:pt x="1291675" y="741255"/>
                  <a:pt x="1285113" y="735028"/>
                  <a:pt x="1285113" y="726466"/>
                </a:cubicBezTo>
                <a:cubicBezTo>
                  <a:pt x="1285113" y="718683"/>
                  <a:pt x="1291675" y="711678"/>
                  <a:pt x="1297509" y="711678"/>
                </a:cubicBezTo>
                <a:close/>
                <a:moveTo>
                  <a:pt x="1226678" y="711678"/>
                </a:moveTo>
                <a:cubicBezTo>
                  <a:pt x="1233970" y="711678"/>
                  <a:pt x="1240535" y="718683"/>
                  <a:pt x="1240535" y="726466"/>
                </a:cubicBezTo>
                <a:cubicBezTo>
                  <a:pt x="1240535" y="735028"/>
                  <a:pt x="1233970" y="741255"/>
                  <a:pt x="1226678" y="741255"/>
                </a:cubicBezTo>
                <a:cubicBezTo>
                  <a:pt x="1218663" y="741255"/>
                  <a:pt x="1214288" y="735028"/>
                  <a:pt x="1214288" y="726466"/>
                </a:cubicBezTo>
                <a:cubicBezTo>
                  <a:pt x="1214288" y="718683"/>
                  <a:pt x="1218663" y="711678"/>
                  <a:pt x="1226678" y="711678"/>
                </a:cubicBezTo>
                <a:close/>
                <a:moveTo>
                  <a:pt x="1154874" y="711678"/>
                </a:moveTo>
                <a:cubicBezTo>
                  <a:pt x="1162657" y="711678"/>
                  <a:pt x="1169663" y="718683"/>
                  <a:pt x="1169663" y="726466"/>
                </a:cubicBezTo>
                <a:cubicBezTo>
                  <a:pt x="1169663" y="735028"/>
                  <a:pt x="1162657" y="741255"/>
                  <a:pt x="1154874" y="741255"/>
                </a:cubicBezTo>
                <a:cubicBezTo>
                  <a:pt x="1146312" y="741255"/>
                  <a:pt x="1140086" y="735028"/>
                  <a:pt x="1140086" y="726466"/>
                </a:cubicBezTo>
                <a:cubicBezTo>
                  <a:pt x="1140086" y="718683"/>
                  <a:pt x="1146312" y="711678"/>
                  <a:pt x="1154874" y="711678"/>
                </a:cubicBezTo>
                <a:close/>
                <a:moveTo>
                  <a:pt x="1084045" y="711678"/>
                </a:moveTo>
                <a:cubicBezTo>
                  <a:pt x="1091827" y="711678"/>
                  <a:pt x="1098833" y="718683"/>
                  <a:pt x="1098833" y="726466"/>
                </a:cubicBezTo>
                <a:cubicBezTo>
                  <a:pt x="1098833" y="735028"/>
                  <a:pt x="1091827" y="741255"/>
                  <a:pt x="1084045" y="741255"/>
                </a:cubicBezTo>
                <a:cubicBezTo>
                  <a:pt x="1075483" y="741255"/>
                  <a:pt x="1069255" y="735028"/>
                  <a:pt x="1069255" y="726466"/>
                </a:cubicBezTo>
                <a:cubicBezTo>
                  <a:pt x="1069255" y="718683"/>
                  <a:pt x="1075483" y="711678"/>
                  <a:pt x="1084045" y="711678"/>
                </a:cubicBezTo>
                <a:close/>
                <a:moveTo>
                  <a:pt x="1013599" y="711678"/>
                </a:moveTo>
                <a:cubicBezTo>
                  <a:pt x="1021190" y="711678"/>
                  <a:pt x="1028021" y="718683"/>
                  <a:pt x="1028021" y="726466"/>
                </a:cubicBezTo>
                <a:cubicBezTo>
                  <a:pt x="1028021" y="735028"/>
                  <a:pt x="1021190" y="741255"/>
                  <a:pt x="1013599" y="741255"/>
                </a:cubicBezTo>
                <a:cubicBezTo>
                  <a:pt x="1005254" y="741255"/>
                  <a:pt x="998423" y="735028"/>
                  <a:pt x="998423" y="726466"/>
                </a:cubicBezTo>
                <a:cubicBezTo>
                  <a:pt x="998423" y="718683"/>
                  <a:pt x="1005254" y="711678"/>
                  <a:pt x="1013599" y="711678"/>
                </a:cubicBezTo>
                <a:close/>
                <a:moveTo>
                  <a:pt x="941452" y="711678"/>
                </a:moveTo>
                <a:cubicBezTo>
                  <a:pt x="949474" y="711678"/>
                  <a:pt x="953848" y="718683"/>
                  <a:pt x="953848" y="726466"/>
                </a:cubicBezTo>
                <a:cubicBezTo>
                  <a:pt x="953848" y="735028"/>
                  <a:pt x="949474" y="741255"/>
                  <a:pt x="941452" y="741255"/>
                </a:cubicBezTo>
                <a:cubicBezTo>
                  <a:pt x="934159" y="741255"/>
                  <a:pt x="927596" y="735028"/>
                  <a:pt x="927596" y="726466"/>
                </a:cubicBezTo>
                <a:cubicBezTo>
                  <a:pt x="927596" y="718683"/>
                  <a:pt x="934159" y="711678"/>
                  <a:pt x="941452" y="711678"/>
                </a:cubicBezTo>
                <a:close/>
                <a:moveTo>
                  <a:pt x="870620" y="711678"/>
                </a:moveTo>
                <a:cubicBezTo>
                  <a:pt x="877183" y="711678"/>
                  <a:pt x="883018" y="718683"/>
                  <a:pt x="883018" y="726466"/>
                </a:cubicBezTo>
                <a:cubicBezTo>
                  <a:pt x="883018" y="735028"/>
                  <a:pt x="877183" y="741255"/>
                  <a:pt x="870620" y="741255"/>
                </a:cubicBezTo>
                <a:cubicBezTo>
                  <a:pt x="863327" y="741255"/>
                  <a:pt x="856764" y="735028"/>
                  <a:pt x="856764" y="726466"/>
                </a:cubicBezTo>
                <a:cubicBezTo>
                  <a:pt x="856764" y="718683"/>
                  <a:pt x="863327" y="711678"/>
                  <a:pt x="870620" y="711678"/>
                </a:cubicBezTo>
                <a:close/>
                <a:moveTo>
                  <a:pt x="798331" y="711678"/>
                </a:moveTo>
                <a:cubicBezTo>
                  <a:pt x="806354" y="711678"/>
                  <a:pt x="812189" y="718683"/>
                  <a:pt x="812189" y="726466"/>
                </a:cubicBezTo>
                <a:cubicBezTo>
                  <a:pt x="812189" y="735028"/>
                  <a:pt x="806354" y="741255"/>
                  <a:pt x="798331" y="741255"/>
                </a:cubicBezTo>
                <a:cubicBezTo>
                  <a:pt x="792497" y="741255"/>
                  <a:pt x="785934" y="735028"/>
                  <a:pt x="785934" y="726466"/>
                </a:cubicBezTo>
                <a:cubicBezTo>
                  <a:pt x="785934" y="718683"/>
                  <a:pt x="792497" y="711678"/>
                  <a:pt x="798331" y="711678"/>
                </a:cubicBezTo>
                <a:close/>
                <a:moveTo>
                  <a:pt x="724129" y="711678"/>
                </a:moveTo>
                <a:cubicBezTo>
                  <a:pt x="731422" y="711678"/>
                  <a:pt x="737986" y="718683"/>
                  <a:pt x="737986" y="726466"/>
                </a:cubicBezTo>
                <a:cubicBezTo>
                  <a:pt x="737986" y="735028"/>
                  <a:pt x="731422" y="741255"/>
                  <a:pt x="724129" y="741255"/>
                </a:cubicBezTo>
                <a:cubicBezTo>
                  <a:pt x="717565" y="741255"/>
                  <a:pt x="711732" y="735028"/>
                  <a:pt x="711732" y="726466"/>
                </a:cubicBezTo>
                <a:cubicBezTo>
                  <a:pt x="711732" y="718683"/>
                  <a:pt x="717565" y="711678"/>
                  <a:pt x="724129" y="711678"/>
                </a:cubicBezTo>
                <a:close/>
                <a:moveTo>
                  <a:pt x="653298" y="711678"/>
                </a:moveTo>
                <a:cubicBezTo>
                  <a:pt x="660590" y="711678"/>
                  <a:pt x="667154" y="718683"/>
                  <a:pt x="667154" y="726466"/>
                </a:cubicBezTo>
                <a:cubicBezTo>
                  <a:pt x="667154" y="735028"/>
                  <a:pt x="660590" y="741255"/>
                  <a:pt x="653298" y="741255"/>
                </a:cubicBezTo>
                <a:cubicBezTo>
                  <a:pt x="645277" y="741255"/>
                  <a:pt x="640901" y="735028"/>
                  <a:pt x="640901" y="726466"/>
                </a:cubicBezTo>
                <a:cubicBezTo>
                  <a:pt x="640901" y="718683"/>
                  <a:pt x="645277" y="711678"/>
                  <a:pt x="653298" y="711678"/>
                </a:cubicBezTo>
                <a:close/>
                <a:moveTo>
                  <a:pt x="584861" y="711678"/>
                </a:moveTo>
                <a:cubicBezTo>
                  <a:pt x="592644" y="711678"/>
                  <a:pt x="599648" y="718683"/>
                  <a:pt x="599648" y="726466"/>
                </a:cubicBezTo>
                <a:cubicBezTo>
                  <a:pt x="599648" y="735028"/>
                  <a:pt x="592644" y="741255"/>
                  <a:pt x="584861" y="741255"/>
                </a:cubicBezTo>
                <a:cubicBezTo>
                  <a:pt x="576299" y="741255"/>
                  <a:pt x="570071" y="735028"/>
                  <a:pt x="570071" y="726466"/>
                </a:cubicBezTo>
                <a:cubicBezTo>
                  <a:pt x="570071" y="718683"/>
                  <a:pt x="576299" y="711678"/>
                  <a:pt x="584861" y="711678"/>
                </a:cubicBezTo>
                <a:close/>
                <a:moveTo>
                  <a:pt x="513660" y="711678"/>
                </a:moveTo>
                <a:cubicBezTo>
                  <a:pt x="522008" y="711678"/>
                  <a:pt x="528837" y="718683"/>
                  <a:pt x="528837" y="726466"/>
                </a:cubicBezTo>
                <a:cubicBezTo>
                  <a:pt x="528837" y="735028"/>
                  <a:pt x="522008" y="741255"/>
                  <a:pt x="513660" y="741255"/>
                </a:cubicBezTo>
                <a:cubicBezTo>
                  <a:pt x="506071" y="741255"/>
                  <a:pt x="499241" y="735028"/>
                  <a:pt x="499241" y="726466"/>
                </a:cubicBezTo>
                <a:cubicBezTo>
                  <a:pt x="499241" y="718683"/>
                  <a:pt x="506071" y="711678"/>
                  <a:pt x="513660" y="711678"/>
                </a:cubicBezTo>
                <a:close/>
                <a:moveTo>
                  <a:pt x="439826" y="711678"/>
                </a:moveTo>
                <a:cubicBezTo>
                  <a:pt x="448389" y="711678"/>
                  <a:pt x="454616" y="718683"/>
                  <a:pt x="454616" y="726466"/>
                </a:cubicBezTo>
                <a:cubicBezTo>
                  <a:pt x="454616" y="735028"/>
                  <a:pt x="448389" y="741255"/>
                  <a:pt x="439826" y="741255"/>
                </a:cubicBezTo>
                <a:cubicBezTo>
                  <a:pt x="432043" y="741255"/>
                  <a:pt x="425038" y="735028"/>
                  <a:pt x="425038" y="726466"/>
                </a:cubicBezTo>
                <a:cubicBezTo>
                  <a:pt x="425038" y="718683"/>
                  <a:pt x="432043" y="711678"/>
                  <a:pt x="439826" y="711678"/>
                </a:cubicBezTo>
                <a:close/>
                <a:moveTo>
                  <a:pt x="368064" y="711678"/>
                </a:moveTo>
                <a:cubicBezTo>
                  <a:pt x="376085" y="711678"/>
                  <a:pt x="380462" y="718683"/>
                  <a:pt x="380462" y="726466"/>
                </a:cubicBezTo>
                <a:cubicBezTo>
                  <a:pt x="380462" y="735028"/>
                  <a:pt x="376085" y="741255"/>
                  <a:pt x="368064" y="741255"/>
                </a:cubicBezTo>
                <a:cubicBezTo>
                  <a:pt x="360772" y="741255"/>
                  <a:pt x="354207" y="735028"/>
                  <a:pt x="354207" y="726466"/>
                </a:cubicBezTo>
                <a:cubicBezTo>
                  <a:pt x="354207" y="718683"/>
                  <a:pt x="360772" y="711678"/>
                  <a:pt x="368064" y="711678"/>
                </a:cubicBezTo>
                <a:close/>
                <a:moveTo>
                  <a:pt x="297232" y="711678"/>
                </a:moveTo>
                <a:cubicBezTo>
                  <a:pt x="303795" y="711678"/>
                  <a:pt x="309630" y="718683"/>
                  <a:pt x="309630" y="726466"/>
                </a:cubicBezTo>
                <a:cubicBezTo>
                  <a:pt x="309630" y="735028"/>
                  <a:pt x="303795" y="741255"/>
                  <a:pt x="297232" y="741255"/>
                </a:cubicBezTo>
                <a:cubicBezTo>
                  <a:pt x="289939" y="741255"/>
                  <a:pt x="283376" y="735028"/>
                  <a:pt x="283376" y="726466"/>
                </a:cubicBezTo>
                <a:cubicBezTo>
                  <a:pt x="283376" y="718683"/>
                  <a:pt x="289939" y="711678"/>
                  <a:pt x="297232" y="711678"/>
                </a:cubicBezTo>
                <a:close/>
                <a:moveTo>
                  <a:pt x="226403" y="711678"/>
                </a:moveTo>
                <a:cubicBezTo>
                  <a:pt x="232238" y="711678"/>
                  <a:pt x="238801" y="718683"/>
                  <a:pt x="238801" y="726466"/>
                </a:cubicBezTo>
                <a:cubicBezTo>
                  <a:pt x="238801" y="735028"/>
                  <a:pt x="232238" y="741255"/>
                  <a:pt x="226403" y="741255"/>
                </a:cubicBezTo>
                <a:cubicBezTo>
                  <a:pt x="218381" y="741255"/>
                  <a:pt x="212548" y="735028"/>
                  <a:pt x="212548" y="726466"/>
                </a:cubicBezTo>
                <a:cubicBezTo>
                  <a:pt x="212548" y="718683"/>
                  <a:pt x="218381" y="711678"/>
                  <a:pt x="226403" y="711678"/>
                </a:cubicBezTo>
                <a:close/>
                <a:moveTo>
                  <a:pt x="154106" y="711678"/>
                </a:moveTo>
                <a:cubicBezTo>
                  <a:pt x="161398" y="711678"/>
                  <a:pt x="167962" y="718683"/>
                  <a:pt x="167962" y="726466"/>
                </a:cubicBezTo>
                <a:cubicBezTo>
                  <a:pt x="167962" y="735028"/>
                  <a:pt x="161398" y="741255"/>
                  <a:pt x="154106" y="741255"/>
                </a:cubicBezTo>
                <a:cubicBezTo>
                  <a:pt x="147542" y="741255"/>
                  <a:pt x="141708" y="735028"/>
                  <a:pt x="141708" y="726466"/>
                </a:cubicBezTo>
                <a:cubicBezTo>
                  <a:pt x="141708" y="718683"/>
                  <a:pt x="147542" y="711678"/>
                  <a:pt x="154106" y="711678"/>
                </a:cubicBezTo>
                <a:close/>
                <a:moveTo>
                  <a:pt x="4227498" y="640846"/>
                </a:moveTo>
                <a:cubicBezTo>
                  <a:pt x="4236060" y="640846"/>
                  <a:pt x="4242286" y="645221"/>
                  <a:pt x="4242286" y="653243"/>
                </a:cubicBezTo>
                <a:cubicBezTo>
                  <a:pt x="4242286" y="661265"/>
                  <a:pt x="4236060" y="667100"/>
                  <a:pt x="4227498" y="667100"/>
                </a:cubicBezTo>
                <a:cubicBezTo>
                  <a:pt x="4218936" y="667100"/>
                  <a:pt x="4212710" y="661265"/>
                  <a:pt x="4212710" y="653243"/>
                </a:cubicBezTo>
                <a:cubicBezTo>
                  <a:pt x="4212710" y="645221"/>
                  <a:pt x="4218936" y="640846"/>
                  <a:pt x="4227498" y="640846"/>
                </a:cubicBezTo>
                <a:close/>
                <a:moveTo>
                  <a:pt x="4153295" y="640846"/>
                </a:moveTo>
                <a:cubicBezTo>
                  <a:pt x="4161078" y="640846"/>
                  <a:pt x="4168083" y="645221"/>
                  <a:pt x="4168083" y="653243"/>
                </a:cubicBezTo>
                <a:cubicBezTo>
                  <a:pt x="4168083" y="661265"/>
                  <a:pt x="4161078" y="667100"/>
                  <a:pt x="4153295" y="667100"/>
                </a:cubicBezTo>
                <a:cubicBezTo>
                  <a:pt x="4144733" y="667100"/>
                  <a:pt x="4138507" y="661265"/>
                  <a:pt x="4138507" y="653243"/>
                </a:cubicBezTo>
                <a:cubicBezTo>
                  <a:pt x="4138507" y="645221"/>
                  <a:pt x="4144733" y="640846"/>
                  <a:pt x="4153295" y="640846"/>
                </a:cubicBezTo>
                <a:close/>
                <a:moveTo>
                  <a:pt x="4082465" y="640846"/>
                </a:moveTo>
                <a:cubicBezTo>
                  <a:pt x="4090249" y="640846"/>
                  <a:pt x="4097254" y="645221"/>
                  <a:pt x="4097254" y="653243"/>
                </a:cubicBezTo>
                <a:cubicBezTo>
                  <a:pt x="4097254" y="661265"/>
                  <a:pt x="4090249" y="667100"/>
                  <a:pt x="4082465" y="667100"/>
                </a:cubicBezTo>
                <a:cubicBezTo>
                  <a:pt x="4073903" y="667100"/>
                  <a:pt x="4067676" y="661265"/>
                  <a:pt x="4067676" y="653243"/>
                </a:cubicBezTo>
                <a:cubicBezTo>
                  <a:pt x="4067676" y="645221"/>
                  <a:pt x="4073903" y="640846"/>
                  <a:pt x="4082465" y="640846"/>
                </a:cubicBezTo>
                <a:close/>
                <a:moveTo>
                  <a:pt x="4010703" y="640846"/>
                </a:moveTo>
                <a:cubicBezTo>
                  <a:pt x="4017996" y="640846"/>
                  <a:pt x="4023100" y="645221"/>
                  <a:pt x="4023100" y="653243"/>
                </a:cubicBezTo>
                <a:cubicBezTo>
                  <a:pt x="4023100" y="661265"/>
                  <a:pt x="4017996" y="667100"/>
                  <a:pt x="4010703" y="667100"/>
                </a:cubicBezTo>
                <a:cubicBezTo>
                  <a:pt x="4002681" y="667100"/>
                  <a:pt x="3996847" y="661265"/>
                  <a:pt x="3996847" y="653243"/>
                </a:cubicBezTo>
                <a:cubicBezTo>
                  <a:pt x="3996847" y="645221"/>
                  <a:pt x="4002681" y="640846"/>
                  <a:pt x="4010703" y="640846"/>
                </a:cubicBezTo>
                <a:close/>
                <a:moveTo>
                  <a:pt x="3939871" y="640846"/>
                </a:moveTo>
                <a:cubicBezTo>
                  <a:pt x="3946434" y="640846"/>
                  <a:pt x="3952268" y="645221"/>
                  <a:pt x="3952268" y="653243"/>
                </a:cubicBezTo>
                <a:cubicBezTo>
                  <a:pt x="3952268" y="661265"/>
                  <a:pt x="3946434" y="667100"/>
                  <a:pt x="3939871" y="667100"/>
                </a:cubicBezTo>
                <a:cubicBezTo>
                  <a:pt x="3932578" y="667100"/>
                  <a:pt x="3926015" y="661265"/>
                  <a:pt x="3926015" y="653243"/>
                </a:cubicBezTo>
                <a:cubicBezTo>
                  <a:pt x="3926015" y="645221"/>
                  <a:pt x="3932578" y="640846"/>
                  <a:pt x="3939871" y="640846"/>
                </a:cubicBezTo>
                <a:close/>
                <a:moveTo>
                  <a:pt x="3869042" y="640846"/>
                </a:moveTo>
                <a:cubicBezTo>
                  <a:pt x="3875605" y="640846"/>
                  <a:pt x="3881439" y="645221"/>
                  <a:pt x="3881439" y="653243"/>
                </a:cubicBezTo>
                <a:cubicBezTo>
                  <a:pt x="3881439" y="661265"/>
                  <a:pt x="3875605" y="667100"/>
                  <a:pt x="3869042" y="667100"/>
                </a:cubicBezTo>
                <a:cubicBezTo>
                  <a:pt x="3861749" y="667100"/>
                  <a:pt x="3855186" y="661265"/>
                  <a:pt x="3855186" y="653243"/>
                </a:cubicBezTo>
                <a:cubicBezTo>
                  <a:pt x="3855186" y="645221"/>
                  <a:pt x="3861749" y="640846"/>
                  <a:pt x="3869042" y="640846"/>
                </a:cubicBezTo>
                <a:close/>
                <a:moveTo>
                  <a:pt x="3796752" y="640846"/>
                </a:moveTo>
                <a:cubicBezTo>
                  <a:pt x="3804774" y="640846"/>
                  <a:pt x="3810608" y="645221"/>
                  <a:pt x="3810608" y="653243"/>
                </a:cubicBezTo>
                <a:cubicBezTo>
                  <a:pt x="3810608" y="661265"/>
                  <a:pt x="3804774" y="667100"/>
                  <a:pt x="3796752" y="667100"/>
                </a:cubicBezTo>
                <a:cubicBezTo>
                  <a:pt x="3790918" y="667100"/>
                  <a:pt x="3784355" y="661265"/>
                  <a:pt x="3784355" y="653243"/>
                </a:cubicBezTo>
                <a:cubicBezTo>
                  <a:pt x="3784355" y="645221"/>
                  <a:pt x="3790918" y="640846"/>
                  <a:pt x="3796752" y="640846"/>
                </a:cubicBezTo>
                <a:close/>
                <a:moveTo>
                  <a:pt x="3725922" y="640846"/>
                </a:moveTo>
                <a:cubicBezTo>
                  <a:pt x="3733944" y="640846"/>
                  <a:pt x="3739778" y="645221"/>
                  <a:pt x="3739778" y="653243"/>
                </a:cubicBezTo>
                <a:cubicBezTo>
                  <a:pt x="3739778" y="661265"/>
                  <a:pt x="3733944" y="667100"/>
                  <a:pt x="3725922" y="667100"/>
                </a:cubicBezTo>
                <a:cubicBezTo>
                  <a:pt x="3719359" y="667100"/>
                  <a:pt x="3713525" y="661265"/>
                  <a:pt x="3713525" y="653243"/>
                </a:cubicBezTo>
                <a:cubicBezTo>
                  <a:pt x="3713525" y="645221"/>
                  <a:pt x="3719359" y="640846"/>
                  <a:pt x="3725922" y="640846"/>
                </a:cubicBezTo>
                <a:close/>
                <a:moveTo>
                  <a:pt x="3655091" y="640846"/>
                </a:moveTo>
                <a:cubicBezTo>
                  <a:pt x="3662384" y="640846"/>
                  <a:pt x="3668947" y="647409"/>
                  <a:pt x="3668947" y="653243"/>
                </a:cubicBezTo>
                <a:cubicBezTo>
                  <a:pt x="3668947" y="661265"/>
                  <a:pt x="3662384" y="667100"/>
                  <a:pt x="3655091" y="667100"/>
                </a:cubicBezTo>
                <a:cubicBezTo>
                  <a:pt x="3647069" y="667100"/>
                  <a:pt x="3642694" y="661265"/>
                  <a:pt x="3642694" y="653243"/>
                </a:cubicBezTo>
                <a:cubicBezTo>
                  <a:pt x="3642694" y="647409"/>
                  <a:pt x="3647069" y="640846"/>
                  <a:pt x="3655091" y="640846"/>
                </a:cubicBezTo>
                <a:close/>
                <a:moveTo>
                  <a:pt x="3583280" y="640846"/>
                </a:moveTo>
                <a:cubicBezTo>
                  <a:pt x="3591064" y="640846"/>
                  <a:pt x="3598069" y="647409"/>
                  <a:pt x="3598069" y="653243"/>
                </a:cubicBezTo>
                <a:cubicBezTo>
                  <a:pt x="3598069" y="661265"/>
                  <a:pt x="3591064" y="667100"/>
                  <a:pt x="3583280" y="667100"/>
                </a:cubicBezTo>
                <a:cubicBezTo>
                  <a:pt x="3574718" y="667100"/>
                  <a:pt x="3568491" y="661265"/>
                  <a:pt x="3568491" y="653243"/>
                </a:cubicBezTo>
                <a:cubicBezTo>
                  <a:pt x="3568491" y="647409"/>
                  <a:pt x="3574718" y="640846"/>
                  <a:pt x="3583280" y="640846"/>
                </a:cubicBezTo>
                <a:close/>
                <a:moveTo>
                  <a:pt x="3512449" y="640846"/>
                </a:moveTo>
                <a:cubicBezTo>
                  <a:pt x="3520232" y="640846"/>
                  <a:pt x="3527237" y="647409"/>
                  <a:pt x="3527237" y="653243"/>
                </a:cubicBezTo>
                <a:cubicBezTo>
                  <a:pt x="3527237" y="661265"/>
                  <a:pt x="3520232" y="667100"/>
                  <a:pt x="3512449" y="667100"/>
                </a:cubicBezTo>
                <a:cubicBezTo>
                  <a:pt x="3503887" y="667100"/>
                  <a:pt x="3497661" y="661265"/>
                  <a:pt x="3497661" y="653243"/>
                </a:cubicBezTo>
                <a:cubicBezTo>
                  <a:pt x="3497661" y="647409"/>
                  <a:pt x="3503887" y="640846"/>
                  <a:pt x="3512449" y="640846"/>
                </a:cubicBezTo>
                <a:close/>
                <a:moveTo>
                  <a:pt x="3441619" y="640846"/>
                </a:moveTo>
                <a:cubicBezTo>
                  <a:pt x="3450181" y="640846"/>
                  <a:pt x="3456408" y="647409"/>
                  <a:pt x="3456408" y="653243"/>
                </a:cubicBezTo>
                <a:cubicBezTo>
                  <a:pt x="3456408" y="661265"/>
                  <a:pt x="3450181" y="667100"/>
                  <a:pt x="3441619" y="667100"/>
                </a:cubicBezTo>
                <a:cubicBezTo>
                  <a:pt x="3433835" y="667100"/>
                  <a:pt x="3426830" y="661265"/>
                  <a:pt x="3426830" y="653243"/>
                </a:cubicBezTo>
                <a:cubicBezTo>
                  <a:pt x="3426830" y="647409"/>
                  <a:pt x="3433835" y="640846"/>
                  <a:pt x="3441619" y="640846"/>
                </a:cubicBezTo>
                <a:close/>
                <a:moveTo>
                  <a:pt x="3369857" y="640846"/>
                </a:moveTo>
                <a:cubicBezTo>
                  <a:pt x="3377879" y="640846"/>
                  <a:pt x="3382254" y="647409"/>
                  <a:pt x="3382254" y="653243"/>
                </a:cubicBezTo>
                <a:cubicBezTo>
                  <a:pt x="3382254" y="661265"/>
                  <a:pt x="3377879" y="667100"/>
                  <a:pt x="3369857" y="667100"/>
                </a:cubicBezTo>
                <a:cubicBezTo>
                  <a:pt x="3362564" y="667100"/>
                  <a:pt x="3356001" y="661265"/>
                  <a:pt x="3356001" y="653243"/>
                </a:cubicBezTo>
                <a:cubicBezTo>
                  <a:pt x="3356001" y="647409"/>
                  <a:pt x="3362564" y="640846"/>
                  <a:pt x="3369857" y="640846"/>
                </a:cubicBezTo>
                <a:close/>
                <a:moveTo>
                  <a:pt x="3299091" y="640846"/>
                </a:moveTo>
                <a:cubicBezTo>
                  <a:pt x="3305653" y="640846"/>
                  <a:pt x="3311488" y="647409"/>
                  <a:pt x="3311488" y="653243"/>
                </a:cubicBezTo>
                <a:cubicBezTo>
                  <a:pt x="3311488" y="661265"/>
                  <a:pt x="3305653" y="667100"/>
                  <a:pt x="3299091" y="667100"/>
                </a:cubicBezTo>
                <a:cubicBezTo>
                  <a:pt x="3291796" y="667100"/>
                  <a:pt x="3285237" y="661265"/>
                  <a:pt x="3285237" y="653243"/>
                </a:cubicBezTo>
                <a:cubicBezTo>
                  <a:pt x="3285237" y="647409"/>
                  <a:pt x="3291796" y="640846"/>
                  <a:pt x="3299091" y="640846"/>
                </a:cubicBezTo>
                <a:close/>
                <a:moveTo>
                  <a:pt x="3228258" y="640846"/>
                </a:moveTo>
                <a:cubicBezTo>
                  <a:pt x="3234823" y="640846"/>
                  <a:pt x="3240658" y="647409"/>
                  <a:pt x="3240658" y="653243"/>
                </a:cubicBezTo>
                <a:cubicBezTo>
                  <a:pt x="3240658" y="661265"/>
                  <a:pt x="3234823" y="667100"/>
                  <a:pt x="3228258" y="667100"/>
                </a:cubicBezTo>
                <a:cubicBezTo>
                  <a:pt x="3220236" y="667100"/>
                  <a:pt x="3214403" y="661265"/>
                  <a:pt x="3214403" y="653243"/>
                </a:cubicBezTo>
                <a:cubicBezTo>
                  <a:pt x="3214403" y="647409"/>
                  <a:pt x="3220236" y="640846"/>
                  <a:pt x="3228258" y="640846"/>
                </a:cubicBezTo>
                <a:close/>
                <a:moveTo>
                  <a:pt x="3152597" y="640846"/>
                </a:moveTo>
                <a:cubicBezTo>
                  <a:pt x="3159891" y="640846"/>
                  <a:pt x="3166454" y="647409"/>
                  <a:pt x="3166454" y="653243"/>
                </a:cubicBezTo>
                <a:cubicBezTo>
                  <a:pt x="3166454" y="661265"/>
                  <a:pt x="3159891" y="667100"/>
                  <a:pt x="3152597" y="667100"/>
                </a:cubicBezTo>
                <a:cubicBezTo>
                  <a:pt x="3146035" y="667100"/>
                  <a:pt x="3140200" y="661265"/>
                  <a:pt x="3140200" y="653243"/>
                </a:cubicBezTo>
                <a:cubicBezTo>
                  <a:pt x="3140200" y="647409"/>
                  <a:pt x="3146035" y="640846"/>
                  <a:pt x="3152597" y="640846"/>
                </a:cubicBezTo>
                <a:close/>
                <a:moveTo>
                  <a:pt x="3081767" y="640846"/>
                </a:moveTo>
                <a:cubicBezTo>
                  <a:pt x="3089058" y="640846"/>
                  <a:pt x="3095620" y="647409"/>
                  <a:pt x="3095620" y="653243"/>
                </a:cubicBezTo>
                <a:cubicBezTo>
                  <a:pt x="3095620" y="661265"/>
                  <a:pt x="3089058" y="667100"/>
                  <a:pt x="3081767" y="667100"/>
                </a:cubicBezTo>
                <a:cubicBezTo>
                  <a:pt x="3073743" y="667100"/>
                  <a:pt x="3069366" y="661265"/>
                  <a:pt x="3069366" y="653243"/>
                </a:cubicBezTo>
                <a:cubicBezTo>
                  <a:pt x="3069366" y="647409"/>
                  <a:pt x="3073743" y="640846"/>
                  <a:pt x="3081767" y="640846"/>
                </a:cubicBezTo>
                <a:close/>
                <a:moveTo>
                  <a:pt x="3013710" y="640846"/>
                </a:moveTo>
                <a:cubicBezTo>
                  <a:pt x="3021299" y="640846"/>
                  <a:pt x="3028129" y="647409"/>
                  <a:pt x="3028129" y="653243"/>
                </a:cubicBezTo>
                <a:cubicBezTo>
                  <a:pt x="3028129" y="661265"/>
                  <a:pt x="3021299" y="667100"/>
                  <a:pt x="3013710" y="667100"/>
                </a:cubicBezTo>
                <a:cubicBezTo>
                  <a:pt x="3005363" y="667100"/>
                  <a:pt x="2998534" y="661265"/>
                  <a:pt x="2998534" y="653243"/>
                </a:cubicBezTo>
                <a:cubicBezTo>
                  <a:pt x="2998534" y="647409"/>
                  <a:pt x="3005363" y="640846"/>
                  <a:pt x="3013710" y="640846"/>
                </a:cubicBezTo>
                <a:close/>
                <a:moveTo>
                  <a:pt x="2942488" y="640846"/>
                </a:moveTo>
                <a:cubicBezTo>
                  <a:pt x="2951049" y="640846"/>
                  <a:pt x="2957280" y="647409"/>
                  <a:pt x="2957280" y="653243"/>
                </a:cubicBezTo>
                <a:cubicBezTo>
                  <a:pt x="2957280" y="661265"/>
                  <a:pt x="2951049" y="667100"/>
                  <a:pt x="2942488" y="667100"/>
                </a:cubicBezTo>
                <a:cubicBezTo>
                  <a:pt x="2934708" y="667100"/>
                  <a:pt x="2927703" y="661265"/>
                  <a:pt x="2927703" y="653243"/>
                </a:cubicBezTo>
                <a:cubicBezTo>
                  <a:pt x="2927703" y="647409"/>
                  <a:pt x="2934708" y="640846"/>
                  <a:pt x="2942488" y="640846"/>
                </a:cubicBezTo>
                <a:close/>
                <a:moveTo>
                  <a:pt x="2868288" y="640846"/>
                </a:moveTo>
                <a:cubicBezTo>
                  <a:pt x="2876853" y="640846"/>
                  <a:pt x="2883082" y="647409"/>
                  <a:pt x="2883082" y="653243"/>
                </a:cubicBezTo>
                <a:cubicBezTo>
                  <a:pt x="2883082" y="661265"/>
                  <a:pt x="2876853" y="667100"/>
                  <a:pt x="2868288" y="667100"/>
                </a:cubicBezTo>
                <a:cubicBezTo>
                  <a:pt x="2860506" y="667100"/>
                  <a:pt x="2853498" y="661265"/>
                  <a:pt x="2853498" y="653243"/>
                </a:cubicBezTo>
                <a:cubicBezTo>
                  <a:pt x="2853498" y="647409"/>
                  <a:pt x="2860506" y="640846"/>
                  <a:pt x="2868288" y="640846"/>
                </a:cubicBezTo>
                <a:close/>
                <a:moveTo>
                  <a:pt x="2796532" y="640846"/>
                </a:moveTo>
                <a:cubicBezTo>
                  <a:pt x="2804550" y="640846"/>
                  <a:pt x="2808926" y="647409"/>
                  <a:pt x="2808926" y="653243"/>
                </a:cubicBezTo>
                <a:cubicBezTo>
                  <a:pt x="2808926" y="661265"/>
                  <a:pt x="2804550" y="667100"/>
                  <a:pt x="2796532" y="667100"/>
                </a:cubicBezTo>
                <a:cubicBezTo>
                  <a:pt x="2789237" y="667100"/>
                  <a:pt x="2782673" y="661265"/>
                  <a:pt x="2782673" y="653243"/>
                </a:cubicBezTo>
                <a:cubicBezTo>
                  <a:pt x="2782673" y="647409"/>
                  <a:pt x="2789237" y="640846"/>
                  <a:pt x="2796532" y="640846"/>
                </a:cubicBezTo>
                <a:close/>
                <a:moveTo>
                  <a:pt x="2725692" y="640846"/>
                </a:moveTo>
                <a:cubicBezTo>
                  <a:pt x="2731527" y="640846"/>
                  <a:pt x="2738097" y="647409"/>
                  <a:pt x="2738097" y="653243"/>
                </a:cubicBezTo>
                <a:cubicBezTo>
                  <a:pt x="2738097" y="661265"/>
                  <a:pt x="2731527" y="667100"/>
                  <a:pt x="2725692" y="667100"/>
                </a:cubicBezTo>
                <a:cubicBezTo>
                  <a:pt x="2717681" y="667100"/>
                  <a:pt x="2711843" y="661265"/>
                  <a:pt x="2711843" y="653243"/>
                </a:cubicBezTo>
                <a:cubicBezTo>
                  <a:pt x="2711843" y="647409"/>
                  <a:pt x="2717681" y="640846"/>
                  <a:pt x="2725692" y="640846"/>
                </a:cubicBezTo>
                <a:close/>
                <a:moveTo>
                  <a:pt x="2654867" y="640846"/>
                </a:moveTo>
                <a:cubicBezTo>
                  <a:pt x="2660705" y="640846"/>
                  <a:pt x="2667266" y="647409"/>
                  <a:pt x="2667266" y="653243"/>
                </a:cubicBezTo>
                <a:cubicBezTo>
                  <a:pt x="2667266" y="661265"/>
                  <a:pt x="2660705" y="667100"/>
                  <a:pt x="2654867" y="667100"/>
                </a:cubicBezTo>
                <a:cubicBezTo>
                  <a:pt x="2646847" y="667100"/>
                  <a:pt x="2641013" y="661265"/>
                  <a:pt x="2641013" y="653243"/>
                </a:cubicBezTo>
                <a:cubicBezTo>
                  <a:pt x="2641013" y="647409"/>
                  <a:pt x="2646847" y="640846"/>
                  <a:pt x="2654867" y="640846"/>
                </a:cubicBezTo>
                <a:close/>
                <a:moveTo>
                  <a:pt x="2582577" y="640846"/>
                </a:moveTo>
                <a:cubicBezTo>
                  <a:pt x="2589870" y="640846"/>
                  <a:pt x="2596432" y="647409"/>
                  <a:pt x="2596432" y="654702"/>
                </a:cubicBezTo>
                <a:cubicBezTo>
                  <a:pt x="2596432" y="661265"/>
                  <a:pt x="2589870" y="667100"/>
                  <a:pt x="2582577" y="667100"/>
                </a:cubicBezTo>
                <a:cubicBezTo>
                  <a:pt x="2576016" y="667100"/>
                  <a:pt x="2570181" y="661265"/>
                  <a:pt x="2570181" y="654702"/>
                </a:cubicBezTo>
                <a:cubicBezTo>
                  <a:pt x="2570181" y="647409"/>
                  <a:pt x="2576016" y="640846"/>
                  <a:pt x="2582577" y="640846"/>
                </a:cubicBezTo>
                <a:close/>
                <a:moveTo>
                  <a:pt x="1728254" y="640846"/>
                </a:moveTo>
                <a:cubicBezTo>
                  <a:pt x="1736820" y="640846"/>
                  <a:pt x="1743044" y="647409"/>
                  <a:pt x="1743044" y="654702"/>
                </a:cubicBezTo>
                <a:cubicBezTo>
                  <a:pt x="1743044" y="661265"/>
                  <a:pt x="1736820" y="667100"/>
                  <a:pt x="1728254" y="667100"/>
                </a:cubicBezTo>
                <a:cubicBezTo>
                  <a:pt x="1719691" y="667100"/>
                  <a:pt x="1713464" y="661265"/>
                  <a:pt x="1713464" y="654702"/>
                </a:cubicBezTo>
                <a:cubicBezTo>
                  <a:pt x="1713464" y="647409"/>
                  <a:pt x="1719691" y="640846"/>
                  <a:pt x="1728254" y="640846"/>
                </a:cubicBezTo>
                <a:close/>
                <a:moveTo>
                  <a:pt x="1657423" y="640846"/>
                </a:moveTo>
                <a:cubicBezTo>
                  <a:pt x="1665208" y="640846"/>
                  <a:pt x="1672215" y="647409"/>
                  <a:pt x="1672215" y="654702"/>
                </a:cubicBezTo>
                <a:cubicBezTo>
                  <a:pt x="1672215" y="661265"/>
                  <a:pt x="1665208" y="667100"/>
                  <a:pt x="1657423" y="667100"/>
                </a:cubicBezTo>
                <a:cubicBezTo>
                  <a:pt x="1648867" y="667100"/>
                  <a:pt x="1642644" y="661265"/>
                  <a:pt x="1642644" y="654702"/>
                </a:cubicBezTo>
                <a:cubicBezTo>
                  <a:pt x="1642644" y="647409"/>
                  <a:pt x="1648867" y="640846"/>
                  <a:pt x="1657423" y="640846"/>
                </a:cubicBezTo>
                <a:close/>
                <a:moveTo>
                  <a:pt x="1582290" y="640846"/>
                </a:moveTo>
                <a:cubicBezTo>
                  <a:pt x="1589584" y="640846"/>
                  <a:pt x="1594694" y="647409"/>
                  <a:pt x="1594694" y="654702"/>
                </a:cubicBezTo>
                <a:cubicBezTo>
                  <a:pt x="1594694" y="661265"/>
                  <a:pt x="1589584" y="667100"/>
                  <a:pt x="1582290" y="667100"/>
                </a:cubicBezTo>
                <a:cubicBezTo>
                  <a:pt x="1574268" y="667100"/>
                  <a:pt x="1568435" y="661265"/>
                  <a:pt x="1568435" y="654702"/>
                </a:cubicBezTo>
                <a:cubicBezTo>
                  <a:pt x="1568435" y="647409"/>
                  <a:pt x="1574268" y="640846"/>
                  <a:pt x="1582290" y="640846"/>
                </a:cubicBezTo>
                <a:close/>
                <a:moveTo>
                  <a:pt x="1512190" y="640846"/>
                </a:moveTo>
                <a:cubicBezTo>
                  <a:pt x="1518025" y="640846"/>
                  <a:pt x="1523859" y="647409"/>
                  <a:pt x="1523859" y="654702"/>
                </a:cubicBezTo>
                <a:cubicBezTo>
                  <a:pt x="1523859" y="661265"/>
                  <a:pt x="1518025" y="667100"/>
                  <a:pt x="1512190" y="667100"/>
                </a:cubicBezTo>
                <a:cubicBezTo>
                  <a:pt x="1504169" y="667100"/>
                  <a:pt x="1497604" y="662724"/>
                  <a:pt x="1497604" y="654702"/>
                </a:cubicBezTo>
                <a:cubicBezTo>
                  <a:pt x="1497604" y="647409"/>
                  <a:pt x="1504169" y="640846"/>
                  <a:pt x="1512190" y="640846"/>
                </a:cubicBezTo>
                <a:close/>
                <a:moveTo>
                  <a:pt x="1440623" y="640846"/>
                </a:moveTo>
                <a:cubicBezTo>
                  <a:pt x="1447182" y="640846"/>
                  <a:pt x="1453017" y="647409"/>
                  <a:pt x="1453017" y="654702"/>
                </a:cubicBezTo>
                <a:cubicBezTo>
                  <a:pt x="1453017" y="662724"/>
                  <a:pt x="1447182" y="667100"/>
                  <a:pt x="1440623" y="667100"/>
                </a:cubicBezTo>
                <a:cubicBezTo>
                  <a:pt x="1433331" y="667100"/>
                  <a:pt x="1426767" y="662724"/>
                  <a:pt x="1426767" y="654702"/>
                </a:cubicBezTo>
                <a:cubicBezTo>
                  <a:pt x="1426767" y="647409"/>
                  <a:pt x="1433331" y="640846"/>
                  <a:pt x="1440623" y="640846"/>
                </a:cubicBezTo>
                <a:close/>
                <a:moveTo>
                  <a:pt x="1368339" y="640846"/>
                </a:moveTo>
                <a:cubicBezTo>
                  <a:pt x="1376363" y="640846"/>
                  <a:pt x="1382194" y="647409"/>
                  <a:pt x="1382194" y="654702"/>
                </a:cubicBezTo>
                <a:cubicBezTo>
                  <a:pt x="1382194" y="662724"/>
                  <a:pt x="1376363" y="667100"/>
                  <a:pt x="1368339" y="667100"/>
                </a:cubicBezTo>
                <a:cubicBezTo>
                  <a:pt x="1362505" y="667100"/>
                  <a:pt x="1355943" y="662724"/>
                  <a:pt x="1355943" y="654702"/>
                </a:cubicBezTo>
                <a:cubicBezTo>
                  <a:pt x="1355943" y="647409"/>
                  <a:pt x="1362505" y="640846"/>
                  <a:pt x="1368339" y="640846"/>
                </a:cubicBezTo>
                <a:close/>
                <a:moveTo>
                  <a:pt x="1297512" y="640846"/>
                </a:moveTo>
                <a:cubicBezTo>
                  <a:pt x="1305535" y="640846"/>
                  <a:pt x="1311369" y="647409"/>
                  <a:pt x="1311369" y="654702"/>
                </a:cubicBezTo>
                <a:cubicBezTo>
                  <a:pt x="1311369" y="662724"/>
                  <a:pt x="1305535" y="667100"/>
                  <a:pt x="1297512" y="667100"/>
                </a:cubicBezTo>
                <a:cubicBezTo>
                  <a:pt x="1291678" y="667100"/>
                  <a:pt x="1285116" y="662724"/>
                  <a:pt x="1285116" y="654702"/>
                </a:cubicBezTo>
                <a:cubicBezTo>
                  <a:pt x="1285116" y="647409"/>
                  <a:pt x="1291678" y="640846"/>
                  <a:pt x="1297512" y="640846"/>
                </a:cubicBezTo>
                <a:close/>
                <a:moveTo>
                  <a:pt x="1226680" y="640846"/>
                </a:moveTo>
                <a:cubicBezTo>
                  <a:pt x="1233973" y="640846"/>
                  <a:pt x="1240537" y="647409"/>
                  <a:pt x="1240537" y="654702"/>
                </a:cubicBezTo>
                <a:cubicBezTo>
                  <a:pt x="1240537" y="662724"/>
                  <a:pt x="1233973" y="667100"/>
                  <a:pt x="1226680" y="667100"/>
                </a:cubicBezTo>
                <a:cubicBezTo>
                  <a:pt x="1218667" y="667100"/>
                  <a:pt x="1214291" y="662724"/>
                  <a:pt x="1214291" y="654702"/>
                </a:cubicBezTo>
                <a:cubicBezTo>
                  <a:pt x="1214291" y="647409"/>
                  <a:pt x="1218667" y="640846"/>
                  <a:pt x="1226680" y="640846"/>
                </a:cubicBezTo>
                <a:close/>
                <a:moveTo>
                  <a:pt x="1154878" y="640846"/>
                </a:moveTo>
                <a:cubicBezTo>
                  <a:pt x="1162660" y="640846"/>
                  <a:pt x="1169666" y="647409"/>
                  <a:pt x="1169666" y="654702"/>
                </a:cubicBezTo>
                <a:cubicBezTo>
                  <a:pt x="1169666" y="662724"/>
                  <a:pt x="1162660" y="667100"/>
                  <a:pt x="1154878" y="667100"/>
                </a:cubicBezTo>
                <a:cubicBezTo>
                  <a:pt x="1146318" y="667100"/>
                  <a:pt x="1140088" y="662724"/>
                  <a:pt x="1140088" y="654702"/>
                </a:cubicBezTo>
                <a:cubicBezTo>
                  <a:pt x="1140088" y="647409"/>
                  <a:pt x="1146318" y="640846"/>
                  <a:pt x="1154878" y="640846"/>
                </a:cubicBezTo>
                <a:close/>
                <a:moveTo>
                  <a:pt x="1084051" y="640846"/>
                </a:moveTo>
                <a:cubicBezTo>
                  <a:pt x="1091834" y="640846"/>
                  <a:pt x="1098838" y="647409"/>
                  <a:pt x="1098838" y="654702"/>
                </a:cubicBezTo>
                <a:cubicBezTo>
                  <a:pt x="1098838" y="662724"/>
                  <a:pt x="1091834" y="667100"/>
                  <a:pt x="1084051" y="667100"/>
                </a:cubicBezTo>
                <a:cubicBezTo>
                  <a:pt x="1075486" y="667100"/>
                  <a:pt x="1069261" y="662724"/>
                  <a:pt x="1069261" y="654702"/>
                </a:cubicBezTo>
                <a:cubicBezTo>
                  <a:pt x="1069261" y="647409"/>
                  <a:pt x="1075486" y="640846"/>
                  <a:pt x="1084051" y="640846"/>
                </a:cubicBezTo>
                <a:close/>
                <a:moveTo>
                  <a:pt x="1013010" y="640846"/>
                </a:moveTo>
                <a:cubicBezTo>
                  <a:pt x="1020306" y="640846"/>
                  <a:pt x="1024682" y="647409"/>
                  <a:pt x="1024682" y="654702"/>
                </a:cubicBezTo>
                <a:cubicBezTo>
                  <a:pt x="1024682" y="662724"/>
                  <a:pt x="1020306" y="667100"/>
                  <a:pt x="1013010" y="667100"/>
                </a:cubicBezTo>
                <a:cubicBezTo>
                  <a:pt x="1004989" y="667100"/>
                  <a:pt x="998429" y="662724"/>
                  <a:pt x="998429" y="654702"/>
                </a:cubicBezTo>
                <a:cubicBezTo>
                  <a:pt x="998429" y="647409"/>
                  <a:pt x="1004989" y="640846"/>
                  <a:pt x="1013010" y="640846"/>
                </a:cubicBezTo>
                <a:close/>
                <a:moveTo>
                  <a:pt x="941457" y="640846"/>
                </a:moveTo>
                <a:cubicBezTo>
                  <a:pt x="948018" y="640846"/>
                  <a:pt x="953852" y="647409"/>
                  <a:pt x="953852" y="654702"/>
                </a:cubicBezTo>
                <a:cubicBezTo>
                  <a:pt x="953852" y="662724"/>
                  <a:pt x="948018" y="667100"/>
                  <a:pt x="941457" y="667100"/>
                </a:cubicBezTo>
                <a:cubicBezTo>
                  <a:pt x="934166" y="667100"/>
                  <a:pt x="927599" y="662724"/>
                  <a:pt x="927599" y="654702"/>
                </a:cubicBezTo>
                <a:cubicBezTo>
                  <a:pt x="927599" y="647409"/>
                  <a:pt x="934166" y="640846"/>
                  <a:pt x="941457" y="640846"/>
                </a:cubicBezTo>
                <a:close/>
                <a:moveTo>
                  <a:pt x="870622" y="640846"/>
                </a:moveTo>
                <a:cubicBezTo>
                  <a:pt x="877190" y="640846"/>
                  <a:pt x="883024" y="647409"/>
                  <a:pt x="883024" y="654702"/>
                </a:cubicBezTo>
                <a:cubicBezTo>
                  <a:pt x="883024" y="662724"/>
                  <a:pt x="877190" y="667100"/>
                  <a:pt x="870622" y="667100"/>
                </a:cubicBezTo>
                <a:cubicBezTo>
                  <a:pt x="863332" y="667100"/>
                  <a:pt x="856770" y="662724"/>
                  <a:pt x="856770" y="654702"/>
                </a:cubicBezTo>
                <a:cubicBezTo>
                  <a:pt x="856770" y="647409"/>
                  <a:pt x="863332" y="640846"/>
                  <a:pt x="870622" y="640846"/>
                </a:cubicBezTo>
                <a:close/>
                <a:moveTo>
                  <a:pt x="798337" y="640846"/>
                </a:moveTo>
                <a:cubicBezTo>
                  <a:pt x="806358" y="640846"/>
                  <a:pt x="812191" y="647851"/>
                  <a:pt x="812191" y="655635"/>
                </a:cubicBezTo>
                <a:cubicBezTo>
                  <a:pt x="812191" y="664197"/>
                  <a:pt x="806358" y="670424"/>
                  <a:pt x="798337" y="670424"/>
                </a:cubicBezTo>
                <a:cubicBezTo>
                  <a:pt x="792503" y="670424"/>
                  <a:pt x="785937" y="664197"/>
                  <a:pt x="785937" y="655635"/>
                </a:cubicBezTo>
                <a:cubicBezTo>
                  <a:pt x="785937" y="647851"/>
                  <a:pt x="792503" y="640846"/>
                  <a:pt x="798337" y="640846"/>
                </a:cubicBezTo>
                <a:close/>
                <a:moveTo>
                  <a:pt x="724134" y="640846"/>
                </a:moveTo>
                <a:cubicBezTo>
                  <a:pt x="731428" y="640846"/>
                  <a:pt x="737989" y="647851"/>
                  <a:pt x="737989" y="655635"/>
                </a:cubicBezTo>
                <a:cubicBezTo>
                  <a:pt x="737989" y="664197"/>
                  <a:pt x="731428" y="670424"/>
                  <a:pt x="724134" y="670424"/>
                </a:cubicBezTo>
                <a:cubicBezTo>
                  <a:pt x="717567" y="670424"/>
                  <a:pt x="711735" y="664197"/>
                  <a:pt x="711735" y="655635"/>
                </a:cubicBezTo>
                <a:cubicBezTo>
                  <a:pt x="711735" y="647851"/>
                  <a:pt x="717567" y="640846"/>
                  <a:pt x="724134" y="640846"/>
                </a:cubicBezTo>
                <a:close/>
                <a:moveTo>
                  <a:pt x="653301" y="640846"/>
                </a:moveTo>
                <a:cubicBezTo>
                  <a:pt x="660594" y="640846"/>
                  <a:pt x="667160" y="647851"/>
                  <a:pt x="667160" y="655635"/>
                </a:cubicBezTo>
                <a:cubicBezTo>
                  <a:pt x="667160" y="664197"/>
                  <a:pt x="660594" y="670424"/>
                  <a:pt x="653301" y="670424"/>
                </a:cubicBezTo>
                <a:cubicBezTo>
                  <a:pt x="645283" y="670424"/>
                  <a:pt x="640907" y="664197"/>
                  <a:pt x="640907" y="655635"/>
                </a:cubicBezTo>
                <a:cubicBezTo>
                  <a:pt x="640907" y="647851"/>
                  <a:pt x="645283" y="640846"/>
                  <a:pt x="653301" y="640846"/>
                </a:cubicBezTo>
                <a:close/>
                <a:moveTo>
                  <a:pt x="584864" y="640846"/>
                </a:moveTo>
                <a:cubicBezTo>
                  <a:pt x="592646" y="640846"/>
                  <a:pt x="599651" y="647851"/>
                  <a:pt x="599651" y="655635"/>
                </a:cubicBezTo>
                <a:cubicBezTo>
                  <a:pt x="599651" y="664197"/>
                  <a:pt x="592646" y="670424"/>
                  <a:pt x="584864" y="670424"/>
                </a:cubicBezTo>
                <a:cubicBezTo>
                  <a:pt x="576304" y="670424"/>
                  <a:pt x="570075" y="664197"/>
                  <a:pt x="570075" y="655635"/>
                </a:cubicBezTo>
                <a:cubicBezTo>
                  <a:pt x="570075" y="647851"/>
                  <a:pt x="576304" y="640846"/>
                  <a:pt x="584864" y="640846"/>
                </a:cubicBezTo>
                <a:close/>
                <a:moveTo>
                  <a:pt x="513663" y="640846"/>
                </a:moveTo>
                <a:cubicBezTo>
                  <a:pt x="522010" y="640846"/>
                  <a:pt x="528843" y="647851"/>
                  <a:pt x="528843" y="655635"/>
                </a:cubicBezTo>
                <a:cubicBezTo>
                  <a:pt x="528843" y="664197"/>
                  <a:pt x="522010" y="670424"/>
                  <a:pt x="513663" y="670424"/>
                </a:cubicBezTo>
                <a:cubicBezTo>
                  <a:pt x="506076" y="670424"/>
                  <a:pt x="499246" y="664197"/>
                  <a:pt x="499246" y="655635"/>
                </a:cubicBezTo>
                <a:cubicBezTo>
                  <a:pt x="499246" y="647851"/>
                  <a:pt x="506076" y="640846"/>
                  <a:pt x="513663" y="640846"/>
                </a:cubicBezTo>
                <a:close/>
                <a:moveTo>
                  <a:pt x="439832" y="640846"/>
                </a:moveTo>
                <a:cubicBezTo>
                  <a:pt x="448391" y="640846"/>
                  <a:pt x="454622" y="647851"/>
                  <a:pt x="454622" y="655635"/>
                </a:cubicBezTo>
                <a:cubicBezTo>
                  <a:pt x="454622" y="664197"/>
                  <a:pt x="448391" y="670424"/>
                  <a:pt x="439832" y="670424"/>
                </a:cubicBezTo>
                <a:cubicBezTo>
                  <a:pt x="432049" y="670424"/>
                  <a:pt x="425044" y="664197"/>
                  <a:pt x="425044" y="655635"/>
                </a:cubicBezTo>
                <a:cubicBezTo>
                  <a:pt x="425044" y="647851"/>
                  <a:pt x="432049" y="640846"/>
                  <a:pt x="439832" y="640846"/>
                </a:cubicBezTo>
                <a:close/>
                <a:moveTo>
                  <a:pt x="368070" y="640846"/>
                </a:moveTo>
                <a:cubicBezTo>
                  <a:pt x="376088" y="640846"/>
                  <a:pt x="380465" y="647851"/>
                  <a:pt x="380465" y="655635"/>
                </a:cubicBezTo>
                <a:cubicBezTo>
                  <a:pt x="380465" y="664197"/>
                  <a:pt x="376088" y="670424"/>
                  <a:pt x="368070" y="670424"/>
                </a:cubicBezTo>
                <a:cubicBezTo>
                  <a:pt x="360777" y="670424"/>
                  <a:pt x="354211" y="664197"/>
                  <a:pt x="354211" y="655635"/>
                </a:cubicBezTo>
                <a:cubicBezTo>
                  <a:pt x="354211" y="647851"/>
                  <a:pt x="360777" y="640846"/>
                  <a:pt x="368070" y="640846"/>
                </a:cubicBezTo>
                <a:close/>
                <a:moveTo>
                  <a:pt x="297235" y="640846"/>
                </a:moveTo>
                <a:cubicBezTo>
                  <a:pt x="303798" y="640846"/>
                  <a:pt x="309631" y="647851"/>
                  <a:pt x="309631" y="655635"/>
                </a:cubicBezTo>
                <a:cubicBezTo>
                  <a:pt x="309631" y="664197"/>
                  <a:pt x="303798" y="670424"/>
                  <a:pt x="297235" y="670424"/>
                </a:cubicBezTo>
                <a:cubicBezTo>
                  <a:pt x="289944" y="670424"/>
                  <a:pt x="283379" y="664197"/>
                  <a:pt x="283379" y="655635"/>
                </a:cubicBezTo>
                <a:cubicBezTo>
                  <a:pt x="283379" y="647851"/>
                  <a:pt x="289944" y="640846"/>
                  <a:pt x="297235" y="640846"/>
                </a:cubicBezTo>
                <a:close/>
                <a:moveTo>
                  <a:pt x="4082465" y="570017"/>
                </a:moveTo>
                <a:cubicBezTo>
                  <a:pt x="4090249" y="570017"/>
                  <a:pt x="4097254" y="576244"/>
                  <a:pt x="4097254" y="584805"/>
                </a:cubicBezTo>
                <a:cubicBezTo>
                  <a:pt x="4097254" y="593367"/>
                  <a:pt x="4090249" y="599594"/>
                  <a:pt x="4082465" y="599594"/>
                </a:cubicBezTo>
                <a:cubicBezTo>
                  <a:pt x="4073903" y="599594"/>
                  <a:pt x="4067676" y="593367"/>
                  <a:pt x="4067676" y="584805"/>
                </a:cubicBezTo>
                <a:cubicBezTo>
                  <a:pt x="4067676" y="576244"/>
                  <a:pt x="4073903" y="570017"/>
                  <a:pt x="4082465" y="570017"/>
                </a:cubicBezTo>
                <a:close/>
                <a:moveTo>
                  <a:pt x="4010703" y="570017"/>
                </a:moveTo>
                <a:cubicBezTo>
                  <a:pt x="4017996" y="570017"/>
                  <a:pt x="4023100" y="576244"/>
                  <a:pt x="4023100" y="584805"/>
                </a:cubicBezTo>
                <a:cubicBezTo>
                  <a:pt x="4023100" y="593367"/>
                  <a:pt x="4017996" y="599594"/>
                  <a:pt x="4010703" y="599594"/>
                </a:cubicBezTo>
                <a:cubicBezTo>
                  <a:pt x="4002681" y="599594"/>
                  <a:pt x="3996847" y="593367"/>
                  <a:pt x="3996847" y="584805"/>
                </a:cubicBezTo>
                <a:cubicBezTo>
                  <a:pt x="3996847" y="576244"/>
                  <a:pt x="4002681" y="570017"/>
                  <a:pt x="4010703" y="570017"/>
                </a:cubicBezTo>
                <a:close/>
                <a:moveTo>
                  <a:pt x="3939871" y="570017"/>
                </a:moveTo>
                <a:cubicBezTo>
                  <a:pt x="3946434" y="570017"/>
                  <a:pt x="3952268" y="576244"/>
                  <a:pt x="3952268" y="584805"/>
                </a:cubicBezTo>
                <a:cubicBezTo>
                  <a:pt x="3952268" y="593367"/>
                  <a:pt x="3946434" y="599594"/>
                  <a:pt x="3939871" y="599594"/>
                </a:cubicBezTo>
                <a:cubicBezTo>
                  <a:pt x="3932578" y="599594"/>
                  <a:pt x="3926015" y="593367"/>
                  <a:pt x="3926015" y="584805"/>
                </a:cubicBezTo>
                <a:cubicBezTo>
                  <a:pt x="3926015" y="576244"/>
                  <a:pt x="3932578" y="570017"/>
                  <a:pt x="3939871" y="570017"/>
                </a:cubicBezTo>
                <a:close/>
                <a:moveTo>
                  <a:pt x="3869042" y="570017"/>
                </a:moveTo>
                <a:cubicBezTo>
                  <a:pt x="3875605" y="570017"/>
                  <a:pt x="3881439" y="576244"/>
                  <a:pt x="3881439" y="584805"/>
                </a:cubicBezTo>
                <a:cubicBezTo>
                  <a:pt x="3881439" y="593367"/>
                  <a:pt x="3875605" y="599594"/>
                  <a:pt x="3869042" y="599594"/>
                </a:cubicBezTo>
                <a:cubicBezTo>
                  <a:pt x="3861749" y="599594"/>
                  <a:pt x="3855186" y="593367"/>
                  <a:pt x="3855186" y="584805"/>
                </a:cubicBezTo>
                <a:cubicBezTo>
                  <a:pt x="3855186" y="576244"/>
                  <a:pt x="3861749" y="570017"/>
                  <a:pt x="3869042" y="570017"/>
                </a:cubicBezTo>
                <a:close/>
                <a:moveTo>
                  <a:pt x="3796752" y="570017"/>
                </a:moveTo>
                <a:cubicBezTo>
                  <a:pt x="3804774" y="570017"/>
                  <a:pt x="3810608" y="576244"/>
                  <a:pt x="3810608" y="584805"/>
                </a:cubicBezTo>
                <a:cubicBezTo>
                  <a:pt x="3810608" y="593367"/>
                  <a:pt x="3804774" y="599594"/>
                  <a:pt x="3796752" y="599594"/>
                </a:cubicBezTo>
                <a:cubicBezTo>
                  <a:pt x="3790918" y="599594"/>
                  <a:pt x="3784355" y="593367"/>
                  <a:pt x="3784355" y="584805"/>
                </a:cubicBezTo>
                <a:cubicBezTo>
                  <a:pt x="3784355" y="576244"/>
                  <a:pt x="3790918" y="570017"/>
                  <a:pt x="3796752" y="570017"/>
                </a:cubicBezTo>
                <a:close/>
                <a:moveTo>
                  <a:pt x="3725922" y="570017"/>
                </a:moveTo>
                <a:cubicBezTo>
                  <a:pt x="3733944" y="570017"/>
                  <a:pt x="3739778" y="576244"/>
                  <a:pt x="3739778" y="584805"/>
                </a:cubicBezTo>
                <a:cubicBezTo>
                  <a:pt x="3739778" y="593367"/>
                  <a:pt x="3733944" y="599594"/>
                  <a:pt x="3725922" y="599594"/>
                </a:cubicBezTo>
                <a:cubicBezTo>
                  <a:pt x="3719359" y="599594"/>
                  <a:pt x="3713525" y="593367"/>
                  <a:pt x="3713525" y="584805"/>
                </a:cubicBezTo>
                <a:cubicBezTo>
                  <a:pt x="3713525" y="576244"/>
                  <a:pt x="3719359" y="570017"/>
                  <a:pt x="3725922" y="570017"/>
                </a:cubicBezTo>
                <a:close/>
                <a:moveTo>
                  <a:pt x="3655091" y="570017"/>
                </a:moveTo>
                <a:cubicBezTo>
                  <a:pt x="3662384" y="570017"/>
                  <a:pt x="3668947" y="574392"/>
                  <a:pt x="3668947" y="582414"/>
                </a:cubicBezTo>
                <a:cubicBezTo>
                  <a:pt x="3668947" y="590436"/>
                  <a:pt x="3662384" y="596271"/>
                  <a:pt x="3655091" y="596271"/>
                </a:cubicBezTo>
                <a:cubicBezTo>
                  <a:pt x="3647069" y="596271"/>
                  <a:pt x="3642694" y="590436"/>
                  <a:pt x="3642694" y="582414"/>
                </a:cubicBezTo>
                <a:cubicBezTo>
                  <a:pt x="3642694" y="574392"/>
                  <a:pt x="3647069" y="570017"/>
                  <a:pt x="3655091" y="570017"/>
                </a:cubicBezTo>
                <a:close/>
                <a:moveTo>
                  <a:pt x="3583280" y="570017"/>
                </a:moveTo>
                <a:cubicBezTo>
                  <a:pt x="3591064" y="570017"/>
                  <a:pt x="3598069" y="574392"/>
                  <a:pt x="3598069" y="582414"/>
                </a:cubicBezTo>
                <a:cubicBezTo>
                  <a:pt x="3598069" y="590436"/>
                  <a:pt x="3591064" y="596271"/>
                  <a:pt x="3583280" y="596271"/>
                </a:cubicBezTo>
                <a:cubicBezTo>
                  <a:pt x="3574718" y="596271"/>
                  <a:pt x="3568491" y="590436"/>
                  <a:pt x="3568491" y="582414"/>
                </a:cubicBezTo>
                <a:cubicBezTo>
                  <a:pt x="3568491" y="574392"/>
                  <a:pt x="3574718" y="570017"/>
                  <a:pt x="3583280" y="570017"/>
                </a:cubicBezTo>
                <a:close/>
                <a:moveTo>
                  <a:pt x="3512449" y="570017"/>
                </a:moveTo>
                <a:cubicBezTo>
                  <a:pt x="3520232" y="570017"/>
                  <a:pt x="3527237" y="574392"/>
                  <a:pt x="3527237" y="582414"/>
                </a:cubicBezTo>
                <a:cubicBezTo>
                  <a:pt x="3527237" y="590436"/>
                  <a:pt x="3520232" y="596271"/>
                  <a:pt x="3512449" y="596271"/>
                </a:cubicBezTo>
                <a:cubicBezTo>
                  <a:pt x="3503887" y="596271"/>
                  <a:pt x="3497661" y="590436"/>
                  <a:pt x="3497661" y="582414"/>
                </a:cubicBezTo>
                <a:cubicBezTo>
                  <a:pt x="3497661" y="574392"/>
                  <a:pt x="3503887" y="570017"/>
                  <a:pt x="3512449" y="570017"/>
                </a:cubicBezTo>
                <a:close/>
                <a:moveTo>
                  <a:pt x="3441619" y="570017"/>
                </a:moveTo>
                <a:cubicBezTo>
                  <a:pt x="3450181" y="570017"/>
                  <a:pt x="3456408" y="574392"/>
                  <a:pt x="3456408" y="582414"/>
                </a:cubicBezTo>
                <a:cubicBezTo>
                  <a:pt x="3456408" y="590436"/>
                  <a:pt x="3450181" y="596271"/>
                  <a:pt x="3441619" y="596271"/>
                </a:cubicBezTo>
                <a:cubicBezTo>
                  <a:pt x="3433835" y="596271"/>
                  <a:pt x="3426830" y="590436"/>
                  <a:pt x="3426830" y="582414"/>
                </a:cubicBezTo>
                <a:cubicBezTo>
                  <a:pt x="3426830" y="574392"/>
                  <a:pt x="3433835" y="570017"/>
                  <a:pt x="3441619" y="570017"/>
                </a:cubicBezTo>
                <a:close/>
                <a:moveTo>
                  <a:pt x="3369857" y="570017"/>
                </a:moveTo>
                <a:cubicBezTo>
                  <a:pt x="3377879" y="570017"/>
                  <a:pt x="3382254" y="574392"/>
                  <a:pt x="3382254" y="582414"/>
                </a:cubicBezTo>
                <a:cubicBezTo>
                  <a:pt x="3382254" y="590436"/>
                  <a:pt x="3377879" y="596271"/>
                  <a:pt x="3369857" y="596271"/>
                </a:cubicBezTo>
                <a:cubicBezTo>
                  <a:pt x="3362564" y="596271"/>
                  <a:pt x="3356001" y="590436"/>
                  <a:pt x="3356001" y="582414"/>
                </a:cubicBezTo>
                <a:cubicBezTo>
                  <a:pt x="3356001" y="574392"/>
                  <a:pt x="3362564" y="570017"/>
                  <a:pt x="3369857" y="570017"/>
                </a:cubicBezTo>
                <a:close/>
                <a:moveTo>
                  <a:pt x="3299091" y="570017"/>
                </a:moveTo>
                <a:cubicBezTo>
                  <a:pt x="3305656" y="570017"/>
                  <a:pt x="3311491" y="574392"/>
                  <a:pt x="3311491" y="582414"/>
                </a:cubicBezTo>
                <a:cubicBezTo>
                  <a:pt x="3311491" y="590436"/>
                  <a:pt x="3305656" y="596271"/>
                  <a:pt x="3299091" y="596271"/>
                </a:cubicBezTo>
                <a:cubicBezTo>
                  <a:pt x="3291802" y="596271"/>
                  <a:pt x="3285240" y="590436"/>
                  <a:pt x="3285240" y="582414"/>
                </a:cubicBezTo>
                <a:cubicBezTo>
                  <a:pt x="3285240" y="574392"/>
                  <a:pt x="3291802" y="570017"/>
                  <a:pt x="3299091" y="570017"/>
                </a:cubicBezTo>
                <a:close/>
                <a:moveTo>
                  <a:pt x="3226803" y="570017"/>
                </a:moveTo>
                <a:cubicBezTo>
                  <a:pt x="3234823" y="570017"/>
                  <a:pt x="3240660" y="574392"/>
                  <a:pt x="3240660" y="582414"/>
                </a:cubicBezTo>
                <a:cubicBezTo>
                  <a:pt x="3240660" y="590436"/>
                  <a:pt x="3234823" y="596271"/>
                  <a:pt x="3226803" y="596271"/>
                </a:cubicBezTo>
                <a:cubicBezTo>
                  <a:pt x="3220242" y="596271"/>
                  <a:pt x="3214406" y="590436"/>
                  <a:pt x="3214406" y="582414"/>
                </a:cubicBezTo>
                <a:cubicBezTo>
                  <a:pt x="3214406" y="574392"/>
                  <a:pt x="3220242" y="570017"/>
                  <a:pt x="3226803" y="570017"/>
                </a:cubicBezTo>
                <a:close/>
                <a:moveTo>
                  <a:pt x="3152600" y="570017"/>
                </a:moveTo>
                <a:cubicBezTo>
                  <a:pt x="3159892" y="570017"/>
                  <a:pt x="3166454" y="574392"/>
                  <a:pt x="3166454" y="582414"/>
                </a:cubicBezTo>
                <a:cubicBezTo>
                  <a:pt x="3166454" y="590436"/>
                  <a:pt x="3159892" y="596271"/>
                  <a:pt x="3152600" y="596271"/>
                </a:cubicBezTo>
                <a:cubicBezTo>
                  <a:pt x="3146037" y="596271"/>
                  <a:pt x="3140203" y="590436"/>
                  <a:pt x="3140203" y="582414"/>
                </a:cubicBezTo>
                <a:cubicBezTo>
                  <a:pt x="3140203" y="574392"/>
                  <a:pt x="3146037" y="570017"/>
                  <a:pt x="3152600" y="570017"/>
                </a:cubicBezTo>
                <a:close/>
                <a:moveTo>
                  <a:pt x="3081770" y="570017"/>
                </a:moveTo>
                <a:cubicBezTo>
                  <a:pt x="3089064" y="570017"/>
                  <a:pt x="3095622" y="575851"/>
                  <a:pt x="3095622" y="582414"/>
                </a:cubicBezTo>
                <a:cubicBezTo>
                  <a:pt x="3095622" y="590436"/>
                  <a:pt x="3089064" y="596271"/>
                  <a:pt x="3081770" y="596271"/>
                </a:cubicBezTo>
                <a:cubicBezTo>
                  <a:pt x="3073746" y="596271"/>
                  <a:pt x="3069369" y="590436"/>
                  <a:pt x="3069369" y="582414"/>
                </a:cubicBezTo>
                <a:cubicBezTo>
                  <a:pt x="3069369" y="575851"/>
                  <a:pt x="3073746" y="570017"/>
                  <a:pt x="3081770" y="570017"/>
                </a:cubicBezTo>
                <a:close/>
                <a:moveTo>
                  <a:pt x="3013712" y="570017"/>
                </a:moveTo>
                <a:cubicBezTo>
                  <a:pt x="3021305" y="570017"/>
                  <a:pt x="3028132" y="575851"/>
                  <a:pt x="3028132" y="582414"/>
                </a:cubicBezTo>
                <a:cubicBezTo>
                  <a:pt x="3028132" y="590436"/>
                  <a:pt x="3021305" y="596271"/>
                  <a:pt x="3013712" y="596271"/>
                </a:cubicBezTo>
                <a:cubicBezTo>
                  <a:pt x="3005366" y="596271"/>
                  <a:pt x="2998537" y="590436"/>
                  <a:pt x="2998537" y="582414"/>
                </a:cubicBezTo>
                <a:cubicBezTo>
                  <a:pt x="2998537" y="575851"/>
                  <a:pt x="3005366" y="570017"/>
                  <a:pt x="3013712" y="570017"/>
                </a:cubicBezTo>
                <a:close/>
                <a:moveTo>
                  <a:pt x="2942491" y="570017"/>
                </a:moveTo>
                <a:cubicBezTo>
                  <a:pt x="2951049" y="570017"/>
                  <a:pt x="2957285" y="575851"/>
                  <a:pt x="2957285" y="582414"/>
                </a:cubicBezTo>
                <a:cubicBezTo>
                  <a:pt x="2957285" y="590436"/>
                  <a:pt x="2951049" y="596271"/>
                  <a:pt x="2942491" y="596271"/>
                </a:cubicBezTo>
                <a:cubicBezTo>
                  <a:pt x="2934710" y="596271"/>
                  <a:pt x="2927705" y="590436"/>
                  <a:pt x="2927705" y="582414"/>
                </a:cubicBezTo>
                <a:cubicBezTo>
                  <a:pt x="2927705" y="575851"/>
                  <a:pt x="2934710" y="570017"/>
                  <a:pt x="2942491" y="570017"/>
                </a:cubicBezTo>
                <a:close/>
                <a:moveTo>
                  <a:pt x="2868288" y="570017"/>
                </a:moveTo>
                <a:cubicBezTo>
                  <a:pt x="2876856" y="570017"/>
                  <a:pt x="2883082" y="575851"/>
                  <a:pt x="2883082" y="582414"/>
                </a:cubicBezTo>
                <a:cubicBezTo>
                  <a:pt x="2883082" y="590436"/>
                  <a:pt x="2876856" y="596271"/>
                  <a:pt x="2868288" y="596271"/>
                </a:cubicBezTo>
                <a:cubicBezTo>
                  <a:pt x="2860506" y="596271"/>
                  <a:pt x="2853502" y="590436"/>
                  <a:pt x="2853502" y="582414"/>
                </a:cubicBezTo>
                <a:cubicBezTo>
                  <a:pt x="2853502" y="575851"/>
                  <a:pt x="2860506" y="570017"/>
                  <a:pt x="2868288" y="570017"/>
                </a:cubicBezTo>
                <a:close/>
                <a:moveTo>
                  <a:pt x="2796532" y="570017"/>
                </a:moveTo>
                <a:cubicBezTo>
                  <a:pt x="2804552" y="570017"/>
                  <a:pt x="2808931" y="575851"/>
                  <a:pt x="2808931" y="582414"/>
                </a:cubicBezTo>
                <a:cubicBezTo>
                  <a:pt x="2808931" y="590436"/>
                  <a:pt x="2804552" y="596271"/>
                  <a:pt x="2796532" y="596271"/>
                </a:cubicBezTo>
                <a:cubicBezTo>
                  <a:pt x="2789240" y="596271"/>
                  <a:pt x="2782675" y="590436"/>
                  <a:pt x="2782675" y="582414"/>
                </a:cubicBezTo>
                <a:cubicBezTo>
                  <a:pt x="2782675" y="575851"/>
                  <a:pt x="2789240" y="570017"/>
                  <a:pt x="2796532" y="570017"/>
                </a:cubicBezTo>
                <a:close/>
                <a:moveTo>
                  <a:pt x="2725695" y="570017"/>
                </a:moveTo>
                <a:cubicBezTo>
                  <a:pt x="2731529" y="570017"/>
                  <a:pt x="2738097" y="575851"/>
                  <a:pt x="2738097" y="582414"/>
                </a:cubicBezTo>
                <a:cubicBezTo>
                  <a:pt x="2738097" y="590436"/>
                  <a:pt x="2731529" y="596271"/>
                  <a:pt x="2725695" y="596271"/>
                </a:cubicBezTo>
                <a:cubicBezTo>
                  <a:pt x="2717681" y="596271"/>
                  <a:pt x="2711843" y="590436"/>
                  <a:pt x="2711843" y="582414"/>
                </a:cubicBezTo>
                <a:cubicBezTo>
                  <a:pt x="2711843" y="575851"/>
                  <a:pt x="2717681" y="570017"/>
                  <a:pt x="2725695" y="570017"/>
                </a:cubicBezTo>
                <a:close/>
                <a:moveTo>
                  <a:pt x="2654867" y="570017"/>
                </a:moveTo>
                <a:cubicBezTo>
                  <a:pt x="2660705" y="570017"/>
                  <a:pt x="2667266" y="575851"/>
                  <a:pt x="2667266" y="582414"/>
                </a:cubicBezTo>
                <a:cubicBezTo>
                  <a:pt x="2667266" y="590436"/>
                  <a:pt x="2660705" y="596271"/>
                  <a:pt x="2654867" y="596271"/>
                </a:cubicBezTo>
                <a:cubicBezTo>
                  <a:pt x="2646847" y="596271"/>
                  <a:pt x="2641013" y="590436"/>
                  <a:pt x="2641013" y="582414"/>
                </a:cubicBezTo>
                <a:cubicBezTo>
                  <a:pt x="2641013" y="575851"/>
                  <a:pt x="2646847" y="570017"/>
                  <a:pt x="2654867" y="570017"/>
                </a:cubicBezTo>
                <a:close/>
                <a:moveTo>
                  <a:pt x="2582580" y="570017"/>
                </a:moveTo>
                <a:cubicBezTo>
                  <a:pt x="2589873" y="570017"/>
                  <a:pt x="2596435" y="575851"/>
                  <a:pt x="2596435" y="582414"/>
                </a:cubicBezTo>
                <a:cubicBezTo>
                  <a:pt x="2596435" y="590436"/>
                  <a:pt x="2589873" y="596271"/>
                  <a:pt x="2582580" y="596271"/>
                </a:cubicBezTo>
                <a:cubicBezTo>
                  <a:pt x="2576018" y="596271"/>
                  <a:pt x="2570184" y="590436"/>
                  <a:pt x="2570184" y="582414"/>
                </a:cubicBezTo>
                <a:cubicBezTo>
                  <a:pt x="2570184" y="575851"/>
                  <a:pt x="2576018" y="570017"/>
                  <a:pt x="2582580" y="570017"/>
                </a:cubicBezTo>
                <a:close/>
                <a:moveTo>
                  <a:pt x="2511026" y="570017"/>
                </a:moveTo>
                <a:cubicBezTo>
                  <a:pt x="2519047" y="570017"/>
                  <a:pt x="2525610" y="575851"/>
                  <a:pt x="2525610" y="582414"/>
                </a:cubicBezTo>
                <a:cubicBezTo>
                  <a:pt x="2525610" y="590436"/>
                  <a:pt x="2519047" y="596271"/>
                  <a:pt x="2511026" y="596271"/>
                </a:cubicBezTo>
                <a:cubicBezTo>
                  <a:pt x="2505193" y="596271"/>
                  <a:pt x="2499358" y="590436"/>
                  <a:pt x="2499358" y="582414"/>
                </a:cubicBezTo>
                <a:cubicBezTo>
                  <a:pt x="2499358" y="575851"/>
                  <a:pt x="2505193" y="570017"/>
                  <a:pt x="2511026" y="570017"/>
                </a:cubicBezTo>
                <a:close/>
                <a:moveTo>
                  <a:pt x="2440921" y="570017"/>
                </a:moveTo>
                <a:cubicBezTo>
                  <a:pt x="2448943" y="570017"/>
                  <a:pt x="2454778" y="575851"/>
                  <a:pt x="2454778" y="582414"/>
                </a:cubicBezTo>
                <a:cubicBezTo>
                  <a:pt x="2454778" y="590436"/>
                  <a:pt x="2448943" y="596271"/>
                  <a:pt x="2440921" y="596271"/>
                </a:cubicBezTo>
                <a:cubicBezTo>
                  <a:pt x="2433632" y="596271"/>
                  <a:pt x="2428525" y="590436"/>
                  <a:pt x="2428525" y="582414"/>
                </a:cubicBezTo>
                <a:cubicBezTo>
                  <a:pt x="2428525" y="575851"/>
                  <a:pt x="2433632" y="570017"/>
                  <a:pt x="2440921" y="570017"/>
                </a:cubicBezTo>
                <a:close/>
                <a:moveTo>
                  <a:pt x="2369108" y="570017"/>
                </a:moveTo>
                <a:cubicBezTo>
                  <a:pt x="2377669" y="570017"/>
                  <a:pt x="2383896" y="575851"/>
                  <a:pt x="2383896" y="582414"/>
                </a:cubicBezTo>
                <a:cubicBezTo>
                  <a:pt x="2383896" y="590436"/>
                  <a:pt x="2377669" y="596271"/>
                  <a:pt x="2369108" y="596271"/>
                </a:cubicBezTo>
                <a:cubicBezTo>
                  <a:pt x="2361324" y="596271"/>
                  <a:pt x="2354319" y="590436"/>
                  <a:pt x="2354319" y="582414"/>
                </a:cubicBezTo>
                <a:cubicBezTo>
                  <a:pt x="2354319" y="575851"/>
                  <a:pt x="2361324" y="570017"/>
                  <a:pt x="2369108" y="570017"/>
                </a:cubicBezTo>
                <a:close/>
                <a:moveTo>
                  <a:pt x="2298275" y="570017"/>
                </a:moveTo>
                <a:cubicBezTo>
                  <a:pt x="2306839" y="570017"/>
                  <a:pt x="2313064" y="575851"/>
                  <a:pt x="2313064" y="582414"/>
                </a:cubicBezTo>
                <a:cubicBezTo>
                  <a:pt x="2313064" y="590436"/>
                  <a:pt x="2306839" y="596271"/>
                  <a:pt x="2298275" y="596271"/>
                </a:cubicBezTo>
                <a:cubicBezTo>
                  <a:pt x="2290494" y="596271"/>
                  <a:pt x="2283487" y="590436"/>
                  <a:pt x="2283487" y="582414"/>
                </a:cubicBezTo>
                <a:cubicBezTo>
                  <a:pt x="2283487" y="575851"/>
                  <a:pt x="2290494" y="570017"/>
                  <a:pt x="2298275" y="570017"/>
                </a:cubicBezTo>
                <a:close/>
                <a:moveTo>
                  <a:pt x="2226512" y="570017"/>
                </a:moveTo>
                <a:cubicBezTo>
                  <a:pt x="2234534" y="570017"/>
                  <a:pt x="2238911" y="575851"/>
                  <a:pt x="2238911" y="582414"/>
                </a:cubicBezTo>
                <a:cubicBezTo>
                  <a:pt x="2238911" y="590436"/>
                  <a:pt x="2234534" y="596271"/>
                  <a:pt x="2226512" y="596271"/>
                </a:cubicBezTo>
                <a:cubicBezTo>
                  <a:pt x="2218490" y="596271"/>
                  <a:pt x="2212655" y="590436"/>
                  <a:pt x="2212655" y="582414"/>
                </a:cubicBezTo>
                <a:cubicBezTo>
                  <a:pt x="2212655" y="575851"/>
                  <a:pt x="2218490" y="570017"/>
                  <a:pt x="2226512" y="570017"/>
                </a:cubicBezTo>
                <a:close/>
                <a:moveTo>
                  <a:pt x="2155680" y="570017"/>
                </a:moveTo>
                <a:cubicBezTo>
                  <a:pt x="2161514" y="570017"/>
                  <a:pt x="2168079" y="575851"/>
                  <a:pt x="2168079" y="582414"/>
                </a:cubicBezTo>
                <a:cubicBezTo>
                  <a:pt x="2168079" y="590436"/>
                  <a:pt x="2161514" y="596271"/>
                  <a:pt x="2155680" y="596271"/>
                </a:cubicBezTo>
                <a:cubicBezTo>
                  <a:pt x="2147658" y="596271"/>
                  <a:pt x="2141823" y="590436"/>
                  <a:pt x="2141823" y="582414"/>
                </a:cubicBezTo>
                <a:cubicBezTo>
                  <a:pt x="2141823" y="575851"/>
                  <a:pt x="2147658" y="570017"/>
                  <a:pt x="2155680" y="570017"/>
                </a:cubicBezTo>
                <a:close/>
                <a:moveTo>
                  <a:pt x="2084846" y="570017"/>
                </a:moveTo>
                <a:cubicBezTo>
                  <a:pt x="2090680" y="570017"/>
                  <a:pt x="2097246" y="575851"/>
                  <a:pt x="2097246" y="582414"/>
                </a:cubicBezTo>
                <a:cubicBezTo>
                  <a:pt x="2097246" y="590436"/>
                  <a:pt x="2090680" y="596271"/>
                  <a:pt x="2084846" y="596271"/>
                </a:cubicBezTo>
                <a:cubicBezTo>
                  <a:pt x="2076824" y="596271"/>
                  <a:pt x="2070989" y="590436"/>
                  <a:pt x="2070989" y="582414"/>
                </a:cubicBezTo>
                <a:cubicBezTo>
                  <a:pt x="2070989" y="575851"/>
                  <a:pt x="2076824" y="570017"/>
                  <a:pt x="2084846" y="570017"/>
                </a:cubicBezTo>
                <a:close/>
                <a:moveTo>
                  <a:pt x="2011831" y="570017"/>
                </a:moveTo>
                <a:cubicBezTo>
                  <a:pt x="2019854" y="570017"/>
                  <a:pt x="2026416" y="575851"/>
                  <a:pt x="2026416" y="582414"/>
                </a:cubicBezTo>
                <a:cubicBezTo>
                  <a:pt x="2026416" y="590436"/>
                  <a:pt x="2019854" y="596271"/>
                  <a:pt x="2011831" y="596271"/>
                </a:cubicBezTo>
                <a:cubicBezTo>
                  <a:pt x="2005997" y="596271"/>
                  <a:pt x="2000163" y="590436"/>
                  <a:pt x="2000163" y="582414"/>
                </a:cubicBezTo>
                <a:cubicBezTo>
                  <a:pt x="2000163" y="575851"/>
                  <a:pt x="2005997" y="570017"/>
                  <a:pt x="2011831" y="570017"/>
                </a:cubicBezTo>
                <a:close/>
                <a:moveTo>
                  <a:pt x="1938359" y="570017"/>
                </a:moveTo>
                <a:cubicBezTo>
                  <a:pt x="1946379" y="570017"/>
                  <a:pt x="1952216" y="575851"/>
                  <a:pt x="1952216" y="583873"/>
                </a:cubicBezTo>
                <a:cubicBezTo>
                  <a:pt x="1952216" y="590436"/>
                  <a:pt x="1946379" y="596271"/>
                  <a:pt x="1938359" y="596271"/>
                </a:cubicBezTo>
                <a:cubicBezTo>
                  <a:pt x="1932525" y="596271"/>
                  <a:pt x="1925962" y="590436"/>
                  <a:pt x="1925962" y="583873"/>
                </a:cubicBezTo>
                <a:cubicBezTo>
                  <a:pt x="1925962" y="575851"/>
                  <a:pt x="1932525" y="570017"/>
                  <a:pt x="1938359" y="570017"/>
                </a:cubicBezTo>
                <a:close/>
                <a:moveTo>
                  <a:pt x="1867522" y="570017"/>
                </a:moveTo>
                <a:cubicBezTo>
                  <a:pt x="1875545" y="570017"/>
                  <a:pt x="1881382" y="575851"/>
                  <a:pt x="1881382" y="583873"/>
                </a:cubicBezTo>
                <a:cubicBezTo>
                  <a:pt x="1881382" y="590436"/>
                  <a:pt x="1875545" y="596271"/>
                  <a:pt x="1867522" y="596271"/>
                </a:cubicBezTo>
                <a:cubicBezTo>
                  <a:pt x="1860229" y="596271"/>
                  <a:pt x="1855124" y="590436"/>
                  <a:pt x="1855124" y="583873"/>
                </a:cubicBezTo>
                <a:cubicBezTo>
                  <a:pt x="1855124" y="575851"/>
                  <a:pt x="1860229" y="570017"/>
                  <a:pt x="1867522" y="570017"/>
                </a:cubicBezTo>
                <a:close/>
                <a:moveTo>
                  <a:pt x="1799082" y="570017"/>
                </a:moveTo>
                <a:cubicBezTo>
                  <a:pt x="1807643" y="570017"/>
                  <a:pt x="1813871" y="575851"/>
                  <a:pt x="1813871" y="583873"/>
                </a:cubicBezTo>
                <a:cubicBezTo>
                  <a:pt x="1813871" y="590436"/>
                  <a:pt x="1807643" y="596271"/>
                  <a:pt x="1799082" y="596271"/>
                </a:cubicBezTo>
                <a:cubicBezTo>
                  <a:pt x="1790521" y="596271"/>
                  <a:pt x="1784295" y="590436"/>
                  <a:pt x="1784295" y="583873"/>
                </a:cubicBezTo>
                <a:cubicBezTo>
                  <a:pt x="1784295" y="575851"/>
                  <a:pt x="1790521" y="570017"/>
                  <a:pt x="1799082" y="570017"/>
                </a:cubicBezTo>
                <a:close/>
                <a:moveTo>
                  <a:pt x="1728257" y="570017"/>
                </a:moveTo>
                <a:cubicBezTo>
                  <a:pt x="1736820" y="570017"/>
                  <a:pt x="1743046" y="575851"/>
                  <a:pt x="1743046" y="583873"/>
                </a:cubicBezTo>
                <a:cubicBezTo>
                  <a:pt x="1743046" y="590436"/>
                  <a:pt x="1736820" y="596271"/>
                  <a:pt x="1728257" y="596271"/>
                </a:cubicBezTo>
                <a:cubicBezTo>
                  <a:pt x="1719694" y="596271"/>
                  <a:pt x="1713467" y="590436"/>
                  <a:pt x="1713467" y="583873"/>
                </a:cubicBezTo>
                <a:cubicBezTo>
                  <a:pt x="1713467" y="575851"/>
                  <a:pt x="1719694" y="570017"/>
                  <a:pt x="1728257" y="570017"/>
                </a:cubicBezTo>
                <a:close/>
                <a:moveTo>
                  <a:pt x="1657426" y="570017"/>
                </a:moveTo>
                <a:cubicBezTo>
                  <a:pt x="1665210" y="570017"/>
                  <a:pt x="1672218" y="575851"/>
                  <a:pt x="1672218" y="583873"/>
                </a:cubicBezTo>
                <a:cubicBezTo>
                  <a:pt x="1672218" y="590436"/>
                  <a:pt x="1665210" y="596271"/>
                  <a:pt x="1657426" y="596271"/>
                </a:cubicBezTo>
                <a:cubicBezTo>
                  <a:pt x="1648867" y="596271"/>
                  <a:pt x="1642647" y="590436"/>
                  <a:pt x="1642647" y="583873"/>
                </a:cubicBezTo>
                <a:cubicBezTo>
                  <a:pt x="1642647" y="575851"/>
                  <a:pt x="1648867" y="570017"/>
                  <a:pt x="1657426" y="570017"/>
                </a:cubicBezTo>
                <a:close/>
                <a:moveTo>
                  <a:pt x="1582294" y="570017"/>
                </a:moveTo>
                <a:cubicBezTo>
                  <a:pt x="1589587" y="570017"/>
                  <a:pt x="1594694" y="575851"/>
                  <a:pt x="1594694" y="583873"/>
                </a:cubicBezTo>
                <a:cubicBezTo>
                  <a:pt x="1594694" y="590436"/>
                  <a:pt x="1589587" y="596271"/>
                  <a:pt x="1582294" y="596271"/>
                </a:cubicBezTo>
                <a:cubicBezTo>
                  <a:pt x="1574271" y="596271"/>
                  <a:pt x="1568438" y="590436"/>
                  <a:pt x="1568438" y="583873"/>
                </a:cubicBezTo>
                <a:cubicBezTo>
                  <a:pt x="1568438" y="575851"/>
                  <a:pt x="1574271" y="570017"/>
                  <a:pt x="1582294" y="570017"/>
                </a:cubicBezTo>
                <a:close/>
                <a:moveTo>
                  <a:pt x="1512190" y="570017"/>
                </a:moveTo>
                <a:cubicBezTo>
                  <a:pt x="1518025" y="570017"/>
                  <a:pt x="1523859" y="575851"/>
                  <a:pt x="1523859" y="583873"/>
                </a:cubicBezTo>
                <a:cubicBezTo>
                  <a:pt x="1523859" y="590436"/>
                  <a:pt x="1518025" y="596271"/>
                  <a:pt x="1512190" y="596271"/>
                </a:cubicBezTo>
                <a:cubicBezTo>
                  <a:pt x="1504169" y="596271"/>
                  <a:pt x="1497607" y="590436"/>
                  <a:pt x="1497607" y="583873"/>
                </a:cubicBezTo>
                <a:cubicBezTo>
                  <a:pt x="1497607" y="575851"/>
                  <a:pt x="1504169" y="570017"/>
                  <a:pt x="1512190" y="570017"/>
                </a:cubicBezTo>
                <a:close/>
                <a:moveTo>
                  <a:pt x="1440623" y="570017"/>
                </a:moveTo>
                <a:cubicBezTo>
                  <a:pt x="1447188" y="570017"/>
                  <a:pt x="1453020" y="575851"/>
                  <a:pt x="1453020" y="583873"/>
                </a:cubicBezTo>
                <a:cubicBezTo>
                  <a:pt x="1453020" y="590436"/>
                  <a:pt x="1447188" y="596271"/>
                  <a:pt x="1440623" y="596271"/>
                </a:cubicBezTo>
                <a:cubicBezTo>
                  <a:pt x="1433333" y="596271"/>
                  <a:pt x="1426771" y="590436"/>
                  <a:pt x="1426771" y="583873"/>
                </a:cubicBezTo>
                <a:cubicBezTo>
                  <a:pt x="1426771" y="575851"/>
                  <a:pt x="1433333" y="570017"/>
                  <a:pt x="1440623" y="570017"/>
                </a:cubicBezTo>
                <a:close/>
                <a:moveTo>
                  <a:pt x="1368341" y="570017"/>
                </a:moveTo>
                <a:cubicBezTo>
                  <a:pt x="1376363" y="570017"/>
                  <a:pt x="1382194" y="575851"/>
                  <a:pt x="1382194" y="583873"/>
                </a:cubicBezTo>
                <a:cubicBezTo>
                  <a:pt x="1382194" y="590436"/>
                  <a:pt x="1376363" y="596271"/>
                  <a:pt x="1368341" y="596271"/>
                </a:cubicBezTo>
                <a:cubicBezTo>
                  <a:pt x="1362508" y="596271"/>
                  <a:pt x="1355945" y="590436"/>
                  <a:pt x="1355945" y="583873"/>
                </a:cubicBezTo>
                <a:cubicBezTo>
                  <a:pt x="1355945" y="575851"/>
                  <a:pt x="1362508" y="570017"/>
                  <a:pt x="1368341" y="570017"/>
                </a:cubicBezTo>
                <a:close/>
                <a:moveTo>
                  <a:pt x="1297515" y="570017"/>
                </a:moveTo>
                <a:cubicBezTo>
                  <a:pt x="1305535" y="570017"/>
                  <a:pt x="1311369" y="575851"/>
                  <a:pt x="1311369" y="583873"/>
                </a:cubicBezTo>
                <a:cubicBezTo>
                  <a:pt x="1311369" y="590436"/>
                  <a:pt x="1305535" y="596271"/>
                  <a:pt x="1297515" y="596271"/>
                </a:cubicBezTo>
                <a:cubicBezTo>
                  <a:pt x="1291680" y="596271"/>
                  <a:pt x="1285116" y="590436"/>
                  <a:pt x="1285116" y="583873"/>
                </a:cubicBezTo>
                <a:cubicBezTo>
                  <a:pt x="1285116" y="575851"/>
                  <a:pt x="1289492" y="570017"/>
                  <a:pt x="1297515" y="570017"/>
                </a:cubicBezTo>
                <a:close/>
                <a:moveTo>
                  <a:pt x="1226680" y="570017"/>
                </a:moveTo>
                <a:cubicBezTo>
                  <a:pt x="1233973" y="570017"/>
                  <a:pt x="1240537" y="575851"/>
                  <a:pt x="1240537" y="583873"/>
                </a:cubicBezTo>
                <a:cubicBezTo>
                  <a:pt x="1240537" y="590436"/>
                  <a:pt x="1233973" y="596271"/>
                  <a:pt x="1226680" y="596271"/>
                </a:cubicBezTo>
                <a:cubicBezTo>
                  <a:pt x="1218671" y="596271"/>
                  <a:pt x="1214296" y="590436"/>
                  <a:pt x="1214296" y="583873"/>
                </a:cubicBezTo>
                <a:cubicBezTo>
                  <a:pt x="1214296" y="575851"/>
                  <a:pt x="1218671" y="570017"/>
                  <a:pt x="1226680" y="570017"/>
                </a:cubicBezTo>
                <a:close/>
                <a:moveTo>
                  <a:pt x="1154879" y="570017"/>
                </a:moveTo>
                <a:cubicBezTo>
                  <a:pt x="1162662" y="570017"/>
                  <a:pt x="1169669" y="575851"/>
                  <a:pt x="1169669" y="583873"/>
                </a:cubicBezTo>
                <a:cubicBezTo>
                  <a:pt x="1169669" y="590436"/>
                  <a:pt x="1162662" y="596271"/>
                  <a:pt x="1154879" y="596271"/>
                </a:cubicBezTo>
                <a:cubicBezTo>
                  <a:pt x="1146319" y="596271"/>
                  <a:pt x="1140090" y="590436"/>
                  <a:pt x="1140090" y="583873"/>
                </a:cubicBezTo>
                <a:cubicBezTo>
                  <a:pt x="1140090" y="575851"/>
                  <a:pt x="1146319" y="570017"/>
                  <a:pt x="1154879" y="570017"/>
                </a:cubicBezTo>
                <a:close/>
                <a:moveTo>
                  <a:pt x="1084053" y="570017"/>
                </a:moveTo>
                <a:cubicBezTo>
                  <a:pt x="1091836" y="570017"/>
                  <a:pt x="1098840" y="575851"/>
                  <a:pt x="1098840" y="583873"/>
                </a:cubicBezTo>
                <a:cubicBezTo>
                  <a:pt x="1098840" y="590436"/>
                  <a:pt x="1091836" y="596271"/>
                  <a:pt x="1084053" y="596271"/>
                </a:cubicBezTo>
                <a:cubicBezTo>
                  <a:pt x="1075487" y="596271"/>
                  <a:pt x="1069263" y="590436"/>
                  <a:pt x="1069263" y="583873"/>
                </a:cubicBezTo>
                <a:cubicBezTo>
                  <a:pt x="1069263" y="575851"/>
                  <a:pt x="1075487" y="570017"/>
                  <a:pt x="1084053" y="570017"/>
                </a:cubicBezTo>
                <a:close/>
                <a:moveTo>
                  <a:pt x="1013010" y="570017"/>
                </a:moveTo>
                <a:cubicBezTo>
                  <a:pt x="1020306" y="570017"/>
                  <a:pt x="1024682" y="575851"/>
                  <a:pt x="1024682" y="583873"/>
                </a:cubicBezTo>
                <a:cubicBezTo>
                  <a:pt x="1024682" y="590436"/>
                  <a:pt x="1020306" y="596271"/>
                  <a:pt x="1013010" y="596271"/>
                </a:cubicBezTo>
                <a:cubicBezTo>
                  <a:pt x="1004991" y="596271"/>
                  <a:pt x="998433" y="590436"/>
                  <a:pt x="998433" y="583873"/>
                </a:cubicBezTo>
                <a:cubicBezTo>
                  <a:pt x="998433" y="575851"/>
                  <a:pt x="1004991" y="570017"/>
                  <a:pt x="1013010" y="570017"/>
                </a:cubicBezTo>
                <a:close/>
                <a:moveTo>
                  <a:pt x="941458" y="570017"/>
                </a:moveTo>
                <a:cubicBezTo>
                  <a:pt x="948019" y="570017"/>
                  <a:pt x="953857" y="575851"/>
                  <a:pt x="953857" y="583873"/>
                </a:cubicBezTo>
                <a:cubicBezTo>
                  <a:pt x="953857" y="590436"/>
                  <a:pt x="948019" y="596271"/>
                  <a:pt x="941458" y="596271"/>
                </a:cubicBezTo>
                <a:cubicBezTo>
                  <a:pt x="934166" y="596271"/>
                  <a:pt x="927601" y="590436"/>
                  <a:pt x="927601" y="583873"/>
                </a:cubicBezTo>
                <a:cubicBezTo>
                  <a:pt x="927601" y="575851"/>
                  <a:pt x="934166" y="570017"/>
                  <a:pt x="941458" y="570017"/>
                </a:cubicBezTo>
                <a:close/>
                <a:moveTo>
                  <a:pt x="870626" y="570017"/>
                </a:moveTo>
                <a:cubicBezTo>
                  <a:pt x="877192" y="570017"/>
                  <a:pt x="883027" y="575851"/>
                  <a:pt x="883027" y="583873"/>
                </a:cubicBezTo>
                <a:cubicBezTo>
                  <a:pt x="883027" y="590436"/>
                  <a:pt x="877192" y="596271"/>
                  <a:pt x="870626" y="596271"/>
                </a:cubicBezTo>
                <a:cubicBezTo>
                  <a:pt x="863333" y="596271"/>
                  <a:pt x="856772" y="591895"/>
                  <a:pt x="856772" y="583873"/>
                </a:cubicBezTo>
                <a:cubicBezTo>
                  <a:pt x="856772" y="575851"/>
                  <a:pt x="863333" y="570017"/>
                  <a:pt x="870626" y="570017"/>
                </a:cubicBezTo>
                <a:close/>
                <a:moveTo>
                  <a:pt x="798340" y="570017"/>
                </a:moveTo>
                <a:cubicBezTo>
                  <a:pt x="806360" y="570017"/>
                  <a:pt x="812193" y="575851"/>
                  <a:pt x="812193" y="583873"/>
                </a:cubicBezTo>
                <a:cubicBezTo>
                  <a:pt x="812193" y="591895"/>
                  <a:pt x="806360" y="596271"/>
                  <a:pt x="798340" y="596271"/>
                </a:cubicBezTo>
                <a:cubicBezTo>
                  <a:pt x="792504" y="596271"/>
                  <a:pt x="785941" y="591895"/>
                  <a:pt x="785941" y="583873"/>
                </a:cubicBezTo>
                <a:cubicBezTo>
                  <a:pt x="785941" y="575851"/>
                  <a:pt x="792504" y="570017"/>
                  <a:pt x="798340" y="570017"/>
                </a:cubicBezTo>
                <a:close/>
                <a:moveTo>
                  <a:pt x="724135" y="570017"/>
                </a:moveTo>
                <a:cubicBezTo>
                  <a:pt x="731429" y="570017"/>
                  <a:pt x="737991" y="575851"/>
                  <a:pt x="737991" y="583873"/>
                </a:cubicBezTo>
                <a:cubicBezTo>
                  <a:pt x="737991" y="591895"/>
                  <a:pt x="731429" y="596271"/>
                  <a:pt x="724135" y="596271"/>
                </a:cubicBezTo>
                <a:cubicBezTo>
                  <a:pt x="717571" y="596271"/>
                  <a:pt x="711737" y="591895"/>
                  <a:pt x="711737" y="583873"/>
                </a:cubicBezTo>
                <a:cubicBezTo>
                  <a:pt x="711737" y="575851"/>
                  <a:pt x="717571" y="570017"/>
                  <a:pt x="724135" y="570017"/>
                </a:cubicBezTo>
                <a:close/>
                <a:moveTo>
                  <a:pt x="653306" y="570017"/>
                </a:moveTo>
                <a:cubicBezTo>
                  <a:pt x="660598" y="570017"/>
                  <a:pt x="667161" y="575851"/>
                  <a:pt x="667161" y="583873"/>
                </a:cubicBezTo>
                <a:cubicBezTo>
                  <a:pt x="667161" y="591895"/>
                  <a:pt x="660598" y="596271"/>
                  <a:pt x="653306" y="596271"/>
                </a:cubicBezTo>
                <a:cubicBezTo>
                  <a:pt x="645286" y="596271"/>
                  <a:pt x="640910" y="591895"/>
                  <a:pt x="640910" y="583873"/>
                </a:cubicBezTo>
                <a:cubicBezTo>
                  <a:pt x="640910" y="575851"/>
                  <a:pt x="645286" y="570017"/>
                  <a:pt x="653306" y="570017"/>
                </a:cubicBezTo>
                <a:close/>
                <a:moveTo>
                  <a:pt x="584865" y="570017"/>
                </a:moveTo>
                <a:cubicBezTo>
                  <a:pt x="592648" y="570017"/>
                  <a:pt x="599654" y="575851"/>
                  <a:pt x="599654" y="583873"/>
                </a:cubicBezTo>
                <a:cubicBezTo>
                  <a:pt x="599654" y="591895"/>
                  <a:pt x="592648" y="596271"/>
                  <a:pt x="584865" y="596271"/>
                </a:cubicBezTo>
                <a:cubicBezTo>
                  <a:pt x="576307" y="596271"/>
                  <a:pt x="570076" y="591895"/>
                  <a:pt x="570076" y="583873"/>
                </a:cubicBezTo>
                <a:cubicBezTo>
                  <a:pt x="570076" y="575851"/>
                  <a:pt x="576307" y="570017"/>
                  <a:pt x="584865" y="570017"/>
                </a:cubicBezTo>
                <a:close/>
                <a:moveTo>
                  <a:pt x="513668" y="570017"/>
                </a:moveTo>
                <a:cubicBezTo>
                  <a:pt x="522015" y="570017"/>
                  <a:pt x="528846" y="575851"/>
                  <a:pt x="528846" y="583873"/>
                </a:cubicBezTo>
                <a:cubicBezTo>
                  <a:pt x="528846" y="591895"/>
                  <a:pt x="522015" y="596271"/>
                  <a:pt x="513668" y="596271"/>
                </a:cubicBezTo>
                <a:cubicBezTo>
                  <a:pt x="506076" y="596271"/>
                  <a:pt x="499248" y="591895"/>
                  <a:pt x="499248" y="583873"/>
                </a:cubicBezTo>
                <a:cubicBezTo>
                  <a:pt x="499248" y="575851"/>
                  <a:pt x="506076" y="570017"/>
                  <a:pt x="513668" y="570017"/>
                </a:cubicBezTo>
                <a:close/>
                <a:moveTo>
                  <a:pt x="439833" y="570017"/>
                </a:moveTo>
                <a:cubicBezTo>
                  <a:pt x="448394" y="570017"/>
                  <a:pt x="454623" y="575851"/>
                  <a:pt x="454623" y="583873"/>
                </a:cubicBezTo>
                <a:cubicBezTo>
                  <a:pt x="454623" y="591895"/>
                  <a:pt x="448394" y="596271"/>
                  <a:pt x="439833" y="596271"/>
                </a:cubicBezTo>
                <a:cubicBezTo>
                  <a:pt x="432049" y="596271"/>
                  <a:pt x="425044" y="591895"/>
                  <a:pt x="425044" y="583873"/>
                </a:cubicBezTo>
                <a:cubicBezTo>
                  <a:pt x="425044" y="575851"/>
                  <a:pt x="432049" y="570017"/>
                  <a:pt x="439833" y="570017"/>
                </a:cubicBezTo>
                <a:close/>
                <a:moveTo>
                  <a:pt x="368072" y="570017"/>
                </a:moveTo>
                <a:cubicBezTo>
                  <a:pt x="376089" y="570017"/>
                  <a:pt x="380467" y="575851"/>
                  <a:pt x="380467" y="583873"/>
                </a:cubicBezTo>
                <a:cubicBezTo>
                  <a:pt x="380467" y="591895"/>
                  <a:pt x="376089" y="596271"/>
                  <a:pt x="368072" y="596271"/>
                </a:cubicBezTo>
                <a:cubicBezTo>
                  <a:pt x="360778" y="596271"/>
                  <a:pt x="354211" y="591895"/>
                  <a:pt x="354211" y="583873"/>
                </a:cubicBezTo>
                <a:cubicBezTo>
                  <a:pt x="354211" y="575851"/>
                  <a:pt x="360778" y="570017"/>
                  <a:pt x="368072" y="570017"/>
                </a:cubicBezTo>
                <a:close/>
                <a:moveTo>
                  <a:pt x="3081772" y="499186"/>
                </a:moveTo>
                <a:cubicBezTo>
                  <a:pt x="3089064" y="499186"/>
                  <a:pt x="3095622" y="503561"/>
                  <a:pt x="3095622" y="511583"/>
                </a:cubicBezTo>
                <a:cubicBezTo>
                  <a:pt x="3095622" y="518876"/>
                  <a:pt x="3089064" y="525440"/>
                  <a:pt x="3081772" y="525440"/>
                </a:cubicBezTo>
                <a:cubicBezTo>
                  <a:pt x="3073748" y="525440"/>
                  <a:pt x="3069372" y="518876"/>
                  <a:pt x="3069372" y="511583"/>
                </a:cubicBezTo>
                <a:cubicBezTo>
                  <a:pt x="3069372" y="503561"/>
                  <a:pt x="3073748" y="499186"/>
                  <a:pt x="3081772" y="499186"/>
                </a:cubicBezTo>
                <a:close/>
                <a:moveTo>
                  <a:pt x="3013712" y="499186"/>
                </a:moveTo>
                <a:cubicBezTo>
                  <a:pt x="3021305" y="499186"/>
                  <a:pt x="3028135" y="503561"/>
                  <a:pt x="3028135" y="511583"/>
                </a:cubicBezTo>
                <a:cubicBezTo>
                  <a:pt x="3028135" y="518876"/>
                  <a:pt x="3021305" y="525440"/>
                  <a:pt x="3013712" y="525440"/>
                </a:cubicBezTo>
                <a:cubicBezTo>
                  <a:pt x="3005368" y="525440"/>
                  <a:pt x="2998539" y="518876"/>
                  <a:pt x="2998539" y="511583"/>
                </a:cubicBezTo>
                <a:cubicBezTo>
                  <a:pt x="2998539" y="503561"/>
                  <a:pt x="3005368" y="499186"/>
                  <a:pt x="3013712" y="499186"/>
                </a:cubicBezTo>
                <a:close/>
                <a:moveTo>
                  <a:pt x="2942491" y="499186"/>
                </a:moveTo>
                <a:cubicBezTo>
                  <a:pt x="2951052" y="499186"/>
                  <a:pt x="2957285" y="503561"/>
                  <a:pt x="2957285" y="511583"/>
                </a:cubicBezTo>
                <a:cubicBezTo>
                  <a:pt x="2957285" y="518876"/>
                  <a:pt x="2951052" y="525440"/>
                  <a:pt x="2942491" y="525440"/>
                </a:cubicBezTo>
                <a:cubicBezTo>
                  <a:pt x="2934710" y="525440"/>
                  <a:pt x="2927705" y="518876"/>
                  <a:pt x="2927705" y="511583"/>
                </a:cubicBezTo>
                <a:cubicBezTo>
                  <a:pt x="2927705" y="503561"/>
                  <a:pt x="2934710" y="499186"/>
                  <a:pt x="2942491" y="499186"/>
                </a:cubicBezTo>
                <a:close/>
                <a:moveTo>
                  <a:pt x="2868291" y="499186"/>
                </a:moveTo>
                <a:cubicBezTo>
                  <a:pt x="2876856" y="499186"/>
                  <a:pt x="2883082" y="503561"/>
                  <a:pt x="2883082" y="511583"/>
                </a:cubicBezTo>
                <a:cubicBezTo>
                  <a:pt x="2883082" y="518876"/>
                  <a:pt x="2876856" y="525440"/>
                  <a:pt x="2868291" y="525440"/>
                </a:cubicBezTo>
                <a:cubicBezTo>
                  <a:pt x="2860509" y="525440"/>
                  <a:pt x="2853502" y="518876"/>
                  <a:pt x="2853502" y="511583"/>
                </a:cubicBezTo>
                <a:cubicBezTo>
                  <a:pt x="2853502" y="503561"/>
                  <a:pt x="2860509" y="499186"/>
                  <a:pt x="2868291" y="499186"/>
                </a:cubicBezTo>
                <a:close/>
                <a:moveTo>
                  <a:pt x="2796533" y="499186"/>
                </a:moveTo>
                <a:cubicBezTo>
                  <a:pt x="2804555" y="499186"/>
                  <a:pt x="2808931" y="503561"/>
                  <a:pt x="2808931" y="511583"/>
                </a:cubicBezTo>
                <a:cubicBezTo>
                  <a:pt x="2808931" y="518876"/>
                  <a:pt x="2804555" y="525440"/>
                  <a:pt x="2796533" y="525440"/>
                </a:cubicBezTo>
                <a:cubicBezTo>
                  <a:pt x="2789240" y="525440"/>
                  <a:pt x="2782678" y="518876"/>
                  <a:pt x="2782678" y="511583"/>
                </a:cubicBezTo>
                <a:cubicBezTo>
                  <a:pt x="2782678" y="503561"/>
                  <a:pt x="2789240" y="499186"/>
                  <a:pt x="2796533" y="499186"/>
                </a:cubicBezTo>
                <a:close/>
                <a:moveTo>
                  <a:pt x="2725695" y="499186"/>
                </a:moveTo>
                <a:cubicBezTo>
                  <a:pt x="2731532" y="499186"/>
                  <a:pt x="2738097" y="503561"/>
                  <a:pt x="2738097" y="511583"/>
                </a:cubicBezTo>
                <a:cubicBezTo>
                  <a:pt x="2738097" y="518876"/>
                  <a:pt x="2731532" y="525440"/>
                  <a:pt x="2725695" y="525440"/>
                </a:cubicBezTo>
                <a:cubicBezTo>
                  <a:pt x="2717681" y="525440"/>
                  <a:pt x="2711846" y="518876"/>
                  <a:pt x="2711846" y="511583"/>
                </a:cubicBezTo>
                <a:cubicBezTo>
                  <a:pt x="2711846" y="503561"/>
                  <a:pt x="2717681" y="499186"/>
                  <a:pt x="2725695" y="499186"/>
                </a:cubicBezTo>
                <a:close/>
                <a:moveTo>
                  <a:pt x="2654870" y="499186"/>
                </a:moveTo>
                <a:cubicBezTo>
                  <a:pt x="2660705" y="499186"/>
                  <a:pt x="2667266" y="503561"/>
                  <a:pt x="2667266" y="511583"/>
                </a:cubicBezTo>
                <a:cubicBezTo>
                  <a:pt x="2667266" y="518876"/>
                  <a:pt x="2660705" y="525440"/>
                  <a:pt x="2654870" y="525440"/>
                </a:cubicBezTo>
                <a:cubicBezTo>
                  <a:pt x="2646847" y="525440"/>
                  <a:pt x="2641013" y="518876"/>
                  <a:pt x="2641013" y="511583"/>
                </a:cubicBezTo>
                <a:cubicBezTo>
                  <a:pt x="2641013" y="503561"/>
                  <a:pt x="2646847" y="499186"/>
                  <a:pt x="2654870" y="499186"/>
                </a:cubicBezTo>
                <a:close/>
                <a:moveTo>
                  <a:pt x="2582580" y="499186"/>
                </a:moveTo>
                <a:cubicBezTo>
                  <a:pt x="2589873" y="499186"/>
                  <a:pt x="2596435" y="503561"/>
                  <a:pt x="2596435" y="511583"/>
                </a:cubicBezTo>
                <a:cubicBezTo>
                  <a:pt x="2596435" y="518876"/>
                  <a:pt x="2589873" y="525440"/>
                  <a:pt x="2582580" y="525440"/>
                </a:cubicBezTo>
                <a:cubicBezTo>
                  <a:pt x="2576018" y="525440"/>
                  <a:pt x="2570184" y="518876"/>
                  <a:pt x="2570184" y="511583"/>
                </a:cubicBezTo>
                <a:cubicBezTo>
                  <a:pt x="2570184" y="503561"/>
                  <a:pt x="2576018" y="499186"/>
                  <a:pt x="2582580" y="499186"/>
                </a:cubicBezTo>
                <a:close/>
                <a:moveTo>
                  <a:pt x="2511026" y="499186"/>
                </a:moveTo>
                <a:cubicBezTo>
                  <a:pt x="2519047" y="499186"/>
                  <a:pt x="2525610" y="503561"/>
                  <a:pt x="2525610" y="511583"/>
                </a:cubicBezTo>
                <a:cubicBezTo>
                  <a:pt x="2525610" y="518876"/>
                  <a:pt x="2519047" y="525440"/>
                  <a:pt x="2511026" y="525440"/>
                </a:cubicBezTo>
                <a:cubicBezTo>
                  <a:pt x="2505194" y="525440"/>
                  <a:pt x="2499361" y="518876"/>
                  <a:pt x="2499361" y="511583"/>
                </a:cubicBezTo>
                <a:cubicBezTo>
                  <a:pt x="2499361" y="503561"/>
                  <a:pt x="2503735" y="499186"/>
                  <a:pt x="2511026" y="499186"/>
                </a:cubicBezTo>
                <a:close/>
                <a:moveTo>
                  <a:pt x="2440924" y="499186"/>
                </a:moveTo>
                <a:cubicBezTo>
                  <a:pt x="2448944" y="499186"/>
                  <a:pt x="2454781" y="505020"/>
                  <a:pt x="2454781" y="511583"/>
                </a:cubicBezTo>
                <a:cubicBezTo>
                  <a:pt x="2454781" y="518876"/>
                  <a:pt x="2448944" y="525440"/>
                  <a:pt x="2440924" y="525440"/>
                </a:cubicBezTo>
                <a:cubicBezTo>
                  <a:pt x="2433632" y="525440"/>
                  <a:pt x="2428527" y="518876"/>
                  <a:pt x="2428527" y="511583"/>
                </a:cubicBezTo>
                <a:cubicBezTo>
                  <a:pt x="2428527" y="505020"/>
                  <a:pt x="2433632" y="499186"/>
                  <a:pt x="2440924" y="499186"/>
                </a:cubicBezTo>
                <a:close/>
                <a:moveTo>
                  <a:pt x="2369108" y="499186"/>
                </a:moveTo>
                <a:cubicBezTo>
                  <a:pt x="2377672" y="499186"/>
                  <a:pt x="2383898" y="505020"/>
                  <a:pt x="2383898" y="511583"/>
                </a:cubicBezTo>
                <a:cubicBezTo>
                  <a:pt x="2383898" y="518876"/>
                  <a:pt x="2377672" y="525440"/>
                  <a:pt x="2369108" y="525440"/>
                </a:cubicBezTo>
                <a:cubicBezTo>
                  <a:pt x="2361327" y="525440"/>
                  <a:pt x="2354319" y="518876"/>
                  <a:pt x="2354319" y="511583"/>
                </a:cubicBezTo>
                <a:cubicBezTo>
                  <a:pt x="2354319" y="505020"/>
                  <a:pt x="2361327" y="499186"/>
                  <a:pt x="2369108" y="499186"/>
                </a:cubicBezTo>
                <a:close/>
                <a:moveTo>
                  <a:pt x="2298278" y="499186"/>
                </a:moveTo>
                <a:cubicBezTo>
                  <a:pt x="2306839" y="499186"/>
                  <a:pt x="2313066" y="505020"/>
                  <a:pt x="2313066" y="511583"/>
                </a:cubicBezTo>
                <a:cubicBezTo>
                  <a:pt x="2313066" y="518876"/>
                  <a:pt x="2306839" y="525440"/>
                  <a:pt x="2298278" y="525440"/>
                </a:cubicBezTo>
                <a:cubicBezTo>
                  <a:pt x="2290494" y="525440"/>
                  <a:pt x="2283488" y="518876"/>
                  <a:pt x="2283488" y="511583"/>
                </a:cubicBezTo>
                <a:cubicBezTo>
                  <a:pt x="2283488" y="505020"/>
                  <a:pt x="2290494" y="499186"/>
                  <a:pt x="2298278" y="499186"/>
                </a:cubicBezTo>
                <a:close/>
                <a:moveTo>
                  <a:pt x="2226514" y="499186"/>
                </a:moveTo>
                <a:cubicBezTo>
                  <a:pt x="2234534" y="499186"/>
                  <a:pt x="2238914" y="505020"/>
                  <a:pt x="2238914" y="511583"/>
                </a:cubicBezTo>
                <a:cubicBezTo>
                  <a:pt x="2238914" y="518876"/>
                  <a:pt x="2234534" y="525440"/>
                  <a:pt x="2226514" y="525440"/>
                </a:cubicBezTo>
                <a:cubicBezTo>
                  <a:pt x="2218492" y="525440"/>
                  <a:pt x="2212655" y="518876"/>
                  <a:pt x="2212655" y="511583"/>
                </a:cubicBezTo>
                <a:cubicBezTo>
                  <a:pt x="2212655" y="505020"/>
                  <a:pt x="2218492" y="499186"/>
                  <a:pt x="2226514" y="499186"/>
                </a:cubicBezTo>
                <a:close/>
                <a:moveTo>
                  <a:pt x="2155680" y="499186"/>
                </a:moveTo>
                <a:cubicBezTo>
                  <a:pt x="2161514" y="499186"/>
                  <a:pt x="2168079" y="505020"/>
                  <a:pt x="2168079" y="511583"/>
                </a:cubicBezTo>
                <a:cubicBezTo>
                  <a:pt x="2168079" y="518876"/>
                  <a:pt x="2161514" y="525440"/>
                  <a:pt x="2155680" y="525440"/>
                </a:cubicBezTo>
                <a:cubicBezTo>
                  <a:pt x="2147658" y="525440"/>
                  <a:pt x="2141823" y="518876"/>
                  <a:pt x="2141823" y="511583"/>
                </a:cubicBezTo>
                <a:cubicBezTo>
                  <a:pt x="2141823" y="505020"/>
                  <a:pt x="2147658" y="499186"/>
                  <a:pt x="2155680" y="499186"/>
                </a:cubicBezTo>
                <a:close/>
                <a:moveTo>
                  <a:pt x="2084846" y="499186"/>
                </a:moveTo>
                <a:cubicBezTo>
                  <a:pt x="2090680" y="499186"/>
                  <a:pt x="2097246" y="505020"/>
                  <a:pt x="2097246" y="511583"/>
                </a:cubicBezTo>
                <a:cubicBezTo>
                  <a:pt x="2097246" y="518876"/>
                  <a:pt x="2090680" y="525440"/>
                  <a:pt x="2084846" y="525440"/>
                </a:cubicBezTo>
                <a:cubicBezTo>
                  <a:pt x="2076824" y="525440"/>
                  <a:pt x="2070991" y="518876"/>
                  <a:pt x="2070991" y="511583"/>
                </a:cubicBezTo>
                <a:cubicBezTo>
                  <a:pt x="2070991" y="505020"/>
                  <a:pt x="2076824" y="499186"/>
                  <a:pt x="2084846" y="499186"/>
                </a:cubicBezTo>
                <a:close/>
                <a:moveTo>
                  <a:pt x="2011831" y="499186"/>
                </a:moveTo>
                <a:cubicBezTo>
                  <a:pt x="2019855" y="499186"/>
                  <a:pt x="2026416" y="505020"/>
                  <a:pt x="2026416" y="511583"/>
                </a:cubicBezTo>
                <a:cubicBezTo>
                  <a:pt x="2026416" y="518876"/>
                  <a:pt x="2019855" y="525440"/>
                  <a:pt x="2011831" y="525440"/>
                </a:cubicBezTo>
                <a:cubicBezTo>
                  <a:pt x="2005998" y="525440"/>
                  <a:pt x="2000165" y="518876"/>
                  <a:pt x="2000165" y="511583"/>
                </a:cubicBezTo>
                <a:cubicBezTo>
                  <a:pt x="2000165" y="505020"/>
                  <a:pt x="2005998" y="499186"/>
                  <a:pt x="2011831" y="499186"/>
                </a:cubicBezTo>
                <a:close/>
                <a:moveTo>
                  <a:pt x="1938362" y="499186"/>
                </a:moveTo>
                <a:cubicBezTo>
                  <a:pt x="1946382" y="499186"/>
                  <a:pt x="1952216" y="505020"/>
                  <a:pt x="1952216" y="511583"/>
                </a:cubicBezTo>
                <a:cubicBezTo>
                  <a:pt x="1952216" y="518876"/>
                  <a:pt x="1946382" y="525440"/>
                  <a:pt x="1938362" y="525440"/>
                </a:cubicBezTo>
                <a:cubicBezTo>
                  <a:pt x="1932525" y="525440"/>
                  <a:pt x="1925965" y="518876"/>
                  <a:pt x="1925965" y="511583"/>
                </a:cubicBezTo>
                <a:cubicBezTo>
                  <a:pt x="1925965" y="505020"/>
                  <a:pt x="1932525" y="499186"/>
                  <a:pt x="1938362" y="499186"/>
                </a:cubicBezTo>
                <a:close/>
                <a:moveTo>
                  <a:pt x="1867525" y="499186"/>
                </a:moveTo>
                <a:cubicBezTo>
                  <a:pt x="1875547" y="499186"/>
                  <a:pt x="1881384" y="505020"/>
                  <a:pt x="1881384" y="511583"/>
                </a:cubicBezTo>
                <a:cubicBezTo>
                  <a:pt x="1881384" y="518876"/>
                  <a:pt x="1875547" y="525440"/>
                  <a:pt x="1867525" y="525440"/>
                </a:cubicBezTo>
                <a:cubicBezTo>
                  <a:pt x="1860232" y="525440"/>
                  <a:pt x="1855126" y="518876"/>
                  <a:pt x="1855126" y="511583"/>
                </a:cubicBezTo>
                <a:cubicBezTo>
                  <a:pt x="1855126" y="505020"/>
                  <a:pt x="1860232" y="499186"/>
                  <a:pt x="1867525" y="499186"/>
                </a:cubicBezTo>
                <a:close/>
                <a:moveTo>
                  <a:pt x="1799085" y="499186"/>
                </a:moveTo>
                <a:cubicBezTo>
                  <a:pt x="1807644" y="499186"/>
                  <a:pt x="1813871" y="505020"/>
                  <a:pt x="1813871" y="511583"/>
                </a:cubicBezTo>
                <a:cubicBezTo>
                  <a:pt x="1813871" y="518876"/>
                  <a:pt x="1807644" y="525440"/>
                  <a:pt x="1799085" y="525440"/>
                </a:cubicBezTo>
                <a:cubicBezTo>
                  <a:pt x="1790521" y="525440"/>
                  <a:pt x="1784295" y="518876"/>
                  <a:pt x="1784295" y="511583"/>
                </a:cubicBezTo>
                <a:cubicBezTo>
                  <a:pt x="1784295" y="505020"/>
                  <a:pt x="1790521" y="499186"/>
                  <a:pt x="1799085" y="499186"/>
                </a:cubicBezTo>
                <a:close/>
                <a:moveTo>
                  <a:pt x="1728257" y="499186"/>
                </a:moveTo>
                <a:cubicBezTo>
                  <a:pt x="1736822" y="499186"/>
                  <a:pt x="1743046" y="505020"/>
                  <a:pt x="1743046" y="511583"/>
                </a:cubicBezTo>
                <a:cubicBezTo>
                  <a:pt x="1743046" y="518876"/>
                  <a:pt x="1736822" y="525440"/>
                  <a:pt x="1728257" y="525440"/>
                </a:cubicBezTo>
                <a:cubicBezTo>
                  <a:pt x="1719694" y="525440"/>
                  <a:pt x="1713469" y="518876"/>
                  <a:pt x="1713469" y="511583"/>
                </a:cubicBezTo>
                <a:cubicBezTo>
                  <a:pt x="1713469" y="505020"/>
                  <a:pt x="1719694" y="499186"/>
                  <a:pt x="1728257" y="499186"/>
                </a:cubicBezTo>
                <a:close/>
                <a:moveTo>
                  <a:pt x="1657426" y="499186"/>
                </a:moveTo>
                <a:cubicBezTo>
                  <a:pt x="1665210" y="499186"/>
                  <a:pt x="1672218" y="505020"/>
                  <a:pt x="1672218" y="511583"/>
                </a:cubicBezTo>
                <a:cubicBezTo>
                  <a:pt x="1672218" y="518876"/>
                  <a:pt x="1665210" y="525440"/>
                  <a:pt x="1657426" y="525440"/>
                </a:cubicBezTo>
                <a:cubicBezTo>
                  <a:pt x="1648867" y="525440"/>
                  <a:pt x="1642647" y="518876"/>
                  <a:pt x="1642647" y="511583"/>
                </a:cubicBezTo>
                <a:cubicBezTo>
                  <a:pt x="1642647" y="505020"/>
                  <a:pt x="1648867" y="499186"/>
                  <a:pt x="1657426" y="499186"/>
                </a:cubicBezTo>
                <a:close/>
                <a:moveTo>
                  <a:pt x="1582294" y="499186"/>
                </a:moveTo>
                <a:cubicBezTo>
                  <a:pt x="1589590" y="499186"/>
                  <a:pt x="1594694" y="505020"/>
                  <a:pt x="1594694" y="511583"/>
                </a:cubicBezTo>
                <a:cubicBezTo>
                  <a:pt x="1594694" y="518876"/>
                  <a:pt x="1589590" y="525440"/>
                  <a:pt x="1582294" y="525440"/>
                </a:cubicBezTo>
                <a:cubicBezTo>
                  <a:pt x="1574271" y="525440"/>
                  <a:pt x="1568438" y="518876"/>
                  <a:pt x="1568438" y="511583"/>
                </a:cubicBezTo>
                <a:cubicBezTo>
                  <a:pt x="1568438" y="505020"/>
                  <a:pt x="1574271" y="499186"/>
                  <a:pt x="1582294" y="499186"/>
                </a:cubicBezTo>
                <a:close/>
                <a:moveTo>
                  <a:pt x="1512192" y="499186"/>
                </a:moveTo>
                <a:cubicBezTo>
                  <a:pt x="1518025" y="499186"/>
                  <a:pt x="1523862" y="505020"/>
                  <a:pt x="1523862" y="511583"/>
                </a:cubicBezTo>
                <a:cubicBezTo>
                  <a:pt x="1523862" y="518876"/>
                  <a:pt x="1518025" y="525440"/>
                  <a:pt x="1512192" y="525440"/>
                </a:cubicBezTo>
                <a:cubicBezTo>
                  <a:pt x="1504169" y="525440"/>
                  <a:pt x="1497607" y="518876"/>
                  <a:pt x="1497607" y="511583"/>
                </a:cubicBezTo>
                <a:cubicBezTo>
                  <a:pt x="1497607" y="505020"/>
                  <a:pt x="1504169" y="499186"/>
                  <a:pt x="1512192" y="499186"/>
                </a:cubicBezTo>
                <a:close/>
                <a:moveTo>
                  <a:pt x="1440623" y="499186"/>
                </a:moveTo>
                <a:cubicBezTo>
                  <a:pt x="1447188" y="499186"/>
                  <a:pt x="1453023" y="505020"/>
                  <a:pt x="1453023" y="511583"/>
                </a:cubicBezTo>
                <a:cubicBezTo>
                  <a:pt x="1453023" y="518876"/>
                  <a:pt x="1447188" y="525440"/>
                  <a:pt x="1440623" y="525440"/>
                </a:cubicBezTo>
                <a:cubicBezTo>
                  <a:pt x="1433333" y="525440"/>
                  <a:pt x="1426771" y="518876"/>
                  <a:pt x="1426771" y="511583"/>
                </a:cubicBezTo>
                <a:cubicBezTo>
                  <a:pt x="1426771" y="505020"/>
                  <a:pt x="1433333" y="499186"/>
                  <a:pt x="1440623" y="499186"/>
                </a:cubicBezTo>
                <a:close/>
                <a:moveTo>
                  <a:pt x="1368341" y="499186"/>
                </a:moveTo>
                <a:cubicBezTo>
                  <a:pt x="1376363" y="499186"/>
                  <a:pt x="1382196" y="505020"/>
                  <a:pt x="1382196" y="511583"/>
                </a:cubicBezTo>
                <a:cubicBezTo>
                  <a:pt x="1382196" y="518876"/>
                  <a:pt x="1376363" y="525440"/>
                  <a:pt x="1368341" y="525440"/>
                </a:cubicBezTo>
                <a:cubicBezTo>
                  <a:pt x="1362508" y="525440"/>
                  <a:pt x="1355948" y="518876"/>
                  <a:pt x="1355948" y="511583"/>
                </a:cubicBezTo>
                <a:cubicBezTo>
                  <a:pt x="1355948" y="505020"/>
                  <a:pt x="1362508" y="499186"/>
                  <a:pt x="1368341" y="499186"/>
                </a:cubicBezTo>
                <a:close/>
                <a:moveTo>
                  <a:pt x="1297515" y="499186"/>
                </a:moveTo>
                <a:cubicBezTo>
                  <a:pt x="1305538" y="499186"/>
                  <a:pt x="1311369" y="505020"/>
                  <a:pt x="1311369" y="513042"/>
                </a:cubicBezTo>
                <a:cubicBezTo>
                  <a:pt x="1311369" y="518876"/>
                  <a:pt x="1305538" y="525440"/>
                  <a:pt x="1297515" y="525440"/>
                </a:cubicBezTo>
                <a:cubicBezTo>
                  <a:pt x="1289492" y="525440"/>
                  <a:pt x="1285118" y="518876"/>
                  <a:pt x="1285118" y="513042"/>
                </a:cubicBezTo>
                <a:cubicBezTo>
                  <a:pt x="1285118" y="505020"/>
                  <a:pt x="1289492" y="499186"/>
                  <a:pt x="1297515" y="499186"/>
                </a:cubicBezTo>
                <a:close/>
                <a:moveTo>
                  <a:pt x="1225700" y="499186"/>
                </a:moveTo>
                <a:cubicBezTo>
                  <a:pt x="1233484" y="499186"/>
                  <a:pt x="1240491" y="505020"/>
                  <a:pt x="1240491" y="513042"/>
                </a:cubicBezTo>
                <a:cubicBezTo>
                  <a:pt x="1240491" y="518876"/>
                  <a:pt x="1233484" y="525440"/>
                  <a:pt x="1225700" y="525440"/>
                </a:cubicBezTo>
                <a:cubicBezTo>
                  <a:pt x="1217156" y="525440"/>
                  <a:pt x="1210925" y="518876"/>
                  <a:pt x="1210925" y="513042"/>
                </a:cubicBezTo>
                <a:cubicBezTo>
                  <a:pt x="1210925" y="505020"/>
                  <a:pt x="1217156" y="499186"/>
                  <a:pt x="1225700" y="499186"/>
                </a:cubicBezTo>
                <a:close/>
                <a:moveTo>
                  <a:pt x="1154881" y="499186"/>
                </a:moveTo>
                <a:cubicBezTo>
                  <a:pt x="1162665" y="499186"/>
                  <a:pt x="1169669" y="505020"/>
                  <a:pt x="1169669" y="513042"/>
                </a:cubicBezTo>
                <a:cubicBezTo>
                  <a:pt x="1169669" y="518876"/>
                  <a:pt x="1162665" y="525440"/>
                  <a:pt x="1154881" y="525440"/>
                </a:cubicBezTo>
                <a:cubicBezTo>
                  <a:pt x="1146323" y="525440"/>
                  <a:pt x="1140095" y="518876"/>
                  <a:pt x="1140095" y="513042"/>
                </a:cubicBezTo>
                <a:cubicBezTo>
                  <a:pt x="1140095" y="505020"/>
                  <a:pt x="1146323" y="499186"/>
                  <a:pt x="1154881" y="499186"/>
                </a:cubicBezTo>
                <a:close/>
                <a:moveTo>
                  <a:pt x="1084053" y="499186"/>
                </a:moveTo>
                <a:cubicBezTo>
                  <a:pt x="1091836" y="499186"/>
                  <a:pt x="1098842" y="505020"/>
                  <a:pt x="1098842" y="513042"/>
                </a:cubicBezTo>
                <a:cubicBezTo>
                  <a:pt x="1098842" y="518876"/>
                  <a:pt x="1091836" y="525440"/>
                  <a:pt x="1084053" y="525440"/>
                </a:cubicBezTo>
                <a:cubicBezTo>
                  <a:pt x="1075492" y="525440"/>
                  <a:pt x="1069267" y="518876"/>
                  <a:pt x="1069267" y="513042"/>
                </a:cubicBezTo>
                <a:cubicBezTo>
                  <a:pt x="1069267" y="505020"/>
                  <a:pt x="1075492" y="499186"/>
                  <a:pt x="1084053" y="499186"/>
                </a:cubicBezTo>
                <a:close/>
                <a:moveTo>
                  <a:pt x="1013012" y="499186"/>
                </a:moveTo>
                <a:cubicBezTo>
                  <a:pt x="1020310" y="499186"/>
                  <a:pt x="1024685" y="505020"/>
                  <a:pt x="1024685" y="513042"/>
                </a:cubicBezTo>
                <a:cubicBezTo>
                  <a:pt x="1024685" y="518876"/>
                  <a:pt x="1020310" y="525440"/>
                  <a:pt x="1013012" y="525440"/>
                </a:cubicBezTo>
                <a:cubicBezTo>
                  <a:pt x="1004998" y="525440"/>
                  <a:pt x="998433" y="518876"/>
                  <a:pt x="998433" y="513042"/>
                </a:cubicBezTo>
                <a:cubicBezTo>
                  <a:pt x="998433" y="505020"/>
                  <a:pt x="1004998" y="499186"/>
                  <a:pt x="1013012" y="499186"/>
                </a:cubicBezTo>
                <a:close/>
                <a:moveTo>
                  <a:pt x="941461" y="499186"/>
                </a:moveTo>
                <a:cubicBezTo>
                  <a:pt x="948026" y="499186"/>
                  <a:pt x="953861" y="505020"/>
                  <a:pt x="953861" y="513042"/>
                </a:cubicBezTo>
                <a:cubicBezTo>
                  <a:pt x="953861" y="518876"/>
                  <a:pt x="948026" y="525440"/>
                  <a:pt x="941461" y="525440"/>
                </a:cubicBezTo>
                <a:cubicBezTo>
                  <a:pt x="934167" y="525440"/>
                  <a:pt x="927607" y="518876"/>
                  <a:pt x="927607" y="513042"/>
                </a:cubicBezTo>
                <a:cubicBezTo>
                  <a:pt x="927607" y="505020"/>
                  <a:pt x="934167" y="499186"/>
                  <a:pt x="941461" y="499186"/>
                </a:cubicBezTo>
                <a:close/>
                <a:moveTo>
                  <a:pt x="870626" y="499186"/>
                </a:moveTo>
                <a:cubicBezTo>
                  <a:pt x="877192" y="499186"/>
                  <a:pt x="883027" y="505020"/>
                  <a:pt x="883027" y="513042"/>
                </a:cubicBezTo>
                <a:cubicBezTo>
                  <a:pt x="883027" y="518876"/>
                  <a:pt x="877192" y="525440"/>
                  <a:pt x="870626" y="525440"/>
                </a:cubicBezTo>
                <a:cubicBezTo>
                  <a:pt x="863340" y="525440"/>
                  <a:pt x="856774" y="518876"/>
                  <a:pt x="856774" y="513042"/>
                </a:cubicBezTo>
                <a:cubicBezTo>
                  <a:pt x="856774" y="505020"/>
                  <a:pt x="863340" y="499186"/>
                  <a:pt x="870626" y="499186"/>
                </a:cubicBezTo>
                <a:close/>
                <a:moveTo>
                  <a:pt x="798340" y="499186"/>
                </a:moveTo>
                <a:cubicBezTo>
                  <a:pt x="806362" y="499186"/>
                  <a:pt x="812196" y="505020"/>
                  <a:pt x="812196" y="513042"/>
                </a:cubicBezTo>
                <a:cubicBezTo>
                  <a:pt x="812196" y="518876"/>
                  <a:pt x="806362" y="525440"/>
                  <a:pt x="798340" y="525440"/>
                </a:cubicBezTo>
                <a:cubicBezTo>
                  <a:pt x="792508" y="525440"/>
                  <a:pt x="785941" y="518876"/>
                  <a:pt x="785941" y="513042"/>
                </a:cubicBezTo>
                <a:cubicBezTo>
                  <a:pt x="785941" y="505020"/>
                  <a:pt x="792508" y="499186"/>
                  <a:pt x="798340" y="499186"/>
                </a:cubicBezTo>
                <a:close/>
                <a:moveTo>
                  <a:pt x="724135" y="499186"/>
                </a:moveTo>
                <a:cubicBezTo>
                  <a:pt x="731429" y="499186"/>
                  <a:pt x="737991" y="505020"/>
                  <a:pt x="737991" y="513042"/>
                </a:cubicBezTo>
                <a:cubicBezTo>
                  <a:pt x="737991" y="518876"/>
                  <a:pt x="731429" y="525440"/>
                  <a:pt x="724135" y="525440"/>
                </a:cubicBezTo>
                <a:cubicBezTo>
                  <a:pt x="717574" y="525440"/>
                  <a:pt x="711744" y="518876"/>
                  <a:pt x="711744" y="513042"/>
                </a:cubicBezTo>
                <a:cubicBezTo>
                  <a:pt x="711744" y="505020"/>
                  <a:pt x="717574" y="499186"/>
                  <a:pt x="724135" y="499186"/>
                </a:cubicBezTo>
                <a:close/>
                <a:moveTo>
                  <a:pt x="653306" y="499186"/>
                </a:moveTo>
                <a:cubicBezTo>
                  <a:pt x="660598" y="499186"/>
                  <a:pt x="667164" y="505020"/>
                  <a:pt x="667164" y="513042"/>
                </a:cubicBezTo>
                <a:cubicBezTo>
                  <a:pt x="667164" y="518876"/>
                  <a:pt x="660598" y="525440"/>
                  <a:pt x="653306" y="525440"/>
                </a:cubicBezTo>
                <a:cubicBezTo>
                  <a:pt x="645287" y="525440"/>
                  <a:pt x="640910" y="518876"/>
                  <a:pt x="640910" y="513042"/>
                </a:cubicBezTo>
                <a:cubicBezTo>
                  <a:pt x="640910" y="505020"/>
                  <a:pt x="645287" y="499186"/>
                  <a:pt x="653306" y="499186"/>
                </a:cubicBezTo>
                <a:close/>
                <a:moveTo>
                  <a:pt x="584869" y="499186"/>
                </a:moveTo>
                <a:cubicBezTo>
                  <a:pt x="592652" y="499186"/>
                  <a:pt x="599654" y="505020"/>
                  <a:pt x="599654" y="513042"/>
                </a:cubicBezTo>
                <a:cubicBezTo>
                  <a:pt x="599654" y="518876"/>
                  <a:pt x="592652" y="525440"/>
                  <a:pt x="584869" y="525440"/>
                </a:cubicBezTo>
                <a:cubicBezTo>
                  <a:pt x="576309" y="525440"/>
                  <a:pt x="570076" y="518876"/>
                  <a:pt x="570076" y="513042"/>
                </a:cubicBezTo>
                <a:cubicBezTo>
                  <a:pt x="570076" y="505020"/>
                  <a:pt x="576309" y="499186"/>
                  <a:pt x="584869" y="499186"/>
                </a:cubicBezTo>
                <a:close/>
                <a:moveTo>
                  <a:pt x="513670" y="499186"/>
                </a:moveTo>
                <a:cubicBezTo>
                  <a:pt x="522020" y="499186"/>
                  <a:pt x="528846" y="505020"/>
                  <a:pt x="528846" y="513042"/>
                </a:cubicBezTo>
                <a:cubicBezTo>
                  <a:pt x="528846" y="518876"/>
                  <a:pt x="522020" y="525440"/>
                  <a:pt x="513670" y="525440"/>
                </a:cubicBezTo>
                <a:cubicBezTo>
                  <a:pt x="506076" y="525440"/>
                  <a:pt x="499248" y="518876"/>
                  <a:pt x="499248" y="513042"/>
                </a:cubicBezTo>
                <a:cubicBezTo>
                  <a:pt x="499248" y="505020"/>
                  <a:pt x="506076" y="499186"/>
                  <a:pt x="513670" y="499186"/>
                </a:cubicBezTo>
                <a:close/>
                <a:moveTo>
                  <a:pt x="3939871" y="495814"/>
                </a:moveTo>
                <a:cubicBezTo>
                  <a:pt x="3946434" y="495814"/>
                  <a:pt x="3952268" y="502041"/>
                  <a:pt x="3952268" y="510602"/>
                </a:cubicBezTo>
                <a:cubicBezTo>
                  <a:pt x="3952268" y="518386"/>
                  <a:pt x="3946434" y="525391"/>
                  <a:pt x="3939871" y="525391"/>
                </a:cubicBezTo>
                <a:cubicBezTo>
                  <a:pt x="3932578" y="525391"/>
                  <a:pt x="3926015" y="518386"/>
                  <a:pt x="3926015" y="510602"/>
                </a:cubicBezTo>
                <a:cubicBezTo>
                  <a:pt x="3926015" y="502041"/>
                  <a:pt x="3932578" y="495814"/>
                  <a:pt x="3939871" y="495814"/>
                </a:cubicBezTo>
                <a:close/>
                <a:moveTo>
                  <a:pt x="3869042" y="495814"/>
                </a:moveTo>
                <a:cubicBezTo>
                  <a:pt x="3875605" y="495814"/>
                  <a:pt x="3881439" y="502041"/>
                  <a:pt x="3881439" y="510602"/>
                </a:cubicBezTo>
                <a:cubicBezTo>
                  <a:pt x="3881439" y="518386"/>
                  <a:pt x="3875605" y="525391"/>
                  <a:pt x="3869042" y="525391"/>
                </a:cubicBezTo>
                <a:cubicBezTo>
                  <a:pt x="3861749" y="525391"/>
                  <a:pt x="3855186" y="518386"/>
                  <a:pt x="3855186" y="510602"/>
                </a:cubicBezTo>
                <a:cubicBezTo>
                  <a:pt x="3855186" y="502041"/>
                  <a:pt x="3861749" y="495814"/>
                  <a:pt x="3869042" y="495814"/>
                </a:cubicBezTo>
                <a:close/>
                <a:moveTo>
                  <a:pt x="3796752" y="495814"/>
                </a:moveTo>
                <a:cubicBezTo>
                  <a:pt x="3804774" y="495814"/>
                  <a:pt x="3810608" y="502041"/>
                  <a:pt x="3810608" y="510602"/>
                </a:cubicBezTo>
                <a:cubicBezTo>
                  <a:pt x="3810608" y="518386"/>
                  <a:pt x="3804774" y="525391"/>
                  <a:pt x="3796752" y="525391"/>
                </a:cubicBezTo>
                <a:cubicBezTo>
                  <a:pt x="3790918" y="525391"/>
                  <a:pt x="3784355" y="518386"/>
                  <a:pt x="3784355" y="510602"/>
                </a:cubicBezTo>
                <a:cubicBezTo>
                  <a:pt x="3784355" y="502041"/>
                  <a:pt x="3790918" y="495814"/>
                  <a:pt x="3796752" y="495814"/>
                </a:cubicBezTo>
                <a:close/>
                <a:moveTo>
                  <a:pt x="3725922" y="495814"/>
                </a:moveTo>
                <a:cubicBezTo>
                  <a:pt x="3733944" y="495814"/>
                  <a:pt x="3739778" y="502041"/>
                  <a:pt x="3739778" y="510602"/>
                </a:cubicBezTo>
                <a:cubicBezTo>
                  <a:pt x="3739778" y="518386"/>
                  <a:pt x="3733944" y="525391"/>
                  <a:pt x="3725922" y="525391"/>
                </a:cubicBezTo>
                <a:cubicBezTo>
                  <a:pt x="3719359" y="525391"/>
                  <a:pt x="3713525" y="518386"/>
                  <a:pt x="3713525" y="510602"/>
                </a:cubicBezTo>
                <a:cubicBezTo>
                  <a:pt x="3713525" y="502041"/>
                  <a:pt x="3719359" y="495814"/>
                  <a:pt x="3725922" y="495814"/>
                </a:cubicBezTo>
                <a:close/>
                <a:moveTo>
                  <a:pt x="3655091" y="495814"/>
                </a:moveTo>
                <a:cubicBezTo>
                  <a:pt x="3662384" y="495814"/>
                  <a:pt x="3668947" y="502041"/>
                  <a:pt x="3668947" y="510602"/>
                </a:cubicBezTo>
                <a:cubicBezTo>
                  <a:pt x="3668947" y="518386"/>
                  <a:pt x="3662384" y="525391"/>
                  <a:pt x="3655091" y="525391"/>
                </a:cubicBezTo>
                <a:cubicBezTo>
                  <a:pt x="3647069" y="525391"/>
                  <a:pt x="3642694" y="518386"/>
                  <a:pt x="3642694" y="510602"/>
                </a:cubicBezTo>
                <a:cubicBezTo>
                  <a:pt x="3642694" y="502041"/>
                  <a:pt x="3647069" y="495814"/>
                  <a:pt x="3655091" y="495814"/>
                </a:cubicBezTo>
                <a:close/>
                <a:moveTo>
                  <a:pt x="3583280" y="495814"/>
                </a:moveTo>
                <a:cubicBezTo>
                  <a:pt x="3591064" y="495814"/>
                  <a:pt x="3598069" y="502041"/>
                  <a:pt x="3598069" y="510602"/>
                </a:cubicBezTo>
                <a:cubicBezTo>
                  <a:pt x="3598069" y="518386"/>
                  <a:pt x="3591064" y="525391"/>
                  <a:pt x="3583280" y="525391"/>
                </a:cubicBezTo>
                <a:cubicBezTo>
                  <a:pt x="3574718" y="525391"/>
                  <a:pt x="3568491" y="518386"/>
                  <a:pt x="3568491" y="510602"/>
                </a:cubicBezTo>
                <a:cubicBezTo>
                  <a:pt x="3568491" y="502041"/>
                  <a:pt x="3574718" y="495814"/>
                  <a:pt x="3583280" y="495814"/>
                </a:cubicBezTo>
                <a:close/>
                <a:moveTo>
                  <a:pt x="3512449" y="495814"/>
                </a:moveTo>
                <a:cubicBezTo>
                  <a:pt x="3520232" y="495814"/>
                  <a:pt x="3527237" y="502041"/>
                  <a:pt x="3527237" y="510602"/>
                </a:cubicBezTo>
                <a:cubicBezTo>
                  <a:pt x="3527237" y="518386"/>
                  <a:pt x="3520232" y="525391"/>
                  <a:pt x="3512449" y="525391"/>
                </a:cubicBezTo>
                <a:cubicBezTo>
                  <a:pt x="3503887" y="525391"/>
                  <a:pt x="3497661" y="518386"/>
                  <a:pt x="3497661" y="510602"/>
                </a:cubicBezTo>
                <a:cubicBezTo>
                  <a:pt x="3497661" y="502041"/>
                  <a:pt x="3503887" y="495814"/>
                  <a:pt x="3512449" y="495814"/>
                </a:cubicBezTo>
                <a:close/>
                <a:moveTo>
                  <a:pt x="3440686" y="495814"/>
                </a:moveTo>
                <a:cubicBezTo>
                  <a:pt x="3448708" y="495814"/>
                  <a:pt x="3453083" y="502041"/>
                  <a:pt x="3453083" y="510602"/>
                </a:cubicBezTo>
                <a:cubicBezTo>
                  <a:pt x="3453083" y="518386"/>
                  <a:pt x="3448708" y="525391"/>
                  <a:pt x="3440686" y="525391"/>
                </a:cubicBezTo>
                <a:cubicBezTo>
                  <a:pt x="3433393" y="525391"/>
                  <a:pt x="3426830" y="518386"/>
                  <a:pt x="3426830" y="510602"/>
                </a:cubicBezTo>
                <a:cubicBezTo>
                  <a:pt x="3426830" y="502041"/>
                  <a:pt x="3433393" y="495814"/>
                  <a:pt x="3440686" y="495814"/>
                </a:cubicBezTo>
                <a:close/>
                <a:moveTo>
                  <a:pt x="3369857" y="495814"/>
                </a:moveTo>
                <a:cubicBezTo>
                  <a:pt x="3376420" y="495814"/>
                  <a:pt x="3382254" y="502041"/>
                  <a:pt x="3382254" y="510602"/>
                </a:cubicBezTo>
                <a:cubicBezTo>
                  <a:pt x="3382254" y="518386"/>
                  <a:pt x="3376420" y="525391"/>
                  <a:pt x="3369857" y="525391"/>
                </a:cubicBezTo>
                <a:cubicBezTo>
                  <a:pt x="3362564" y="525391"/>
                  <a:pt x="3356001" y="518386"/>
                  <a:pt x="3356001" y="510602"/>
                </a:cubicBezTo>
                <a:cubicBezTo>
                  <a:pt x="3356001" y="502041"/>
                  <a:pt x="3362564" y="495814"/>
                  <a:pt x="3369857" y="495814"/>
                </a:cubicBezTo>
                <a:close/>
                <a:moveTo>
                  <a:pt x="3299094" y="495814"/>
                </a:moveTo>
                <a:cubicBezTo>
                  <a:pt x="3305656" y="495814"/>
                  <a:pt x="3311491" y="502041"/>
                  <a:pt x="3311491" y="510602"/>
                </a:cubicBezTo>
                <a:cubicBezTo>
                  <a:pt x="3311491" y="518386"/>
                  <a:pt x="3305656" y="525391"/>
                  <a:pt x="3299094" y="525391"/>
                </a:cubicBezTo>
                <a:cubicBezTo>
                  <a:pt x="3291802" y="525391"/>
                  <a:pt x="3285240" y="518386"/>
                  <a:pt x="3285240" y="510602"/>
                </a:cubicBezTo>
                <a:cubicBezTo>
                  <a:pt x="3285240" y="502041"/>
                  <a:pt x="3291802" y="495814"/>
                  <a:pt x="3299094" y="495814"/>
                </a:cubicBezTo>
                <a:close/>
                <a:moveTo>
                  <a:pt x="3226805" y="495814"/>
                </a:moveTo>
                <a:cubicBezTo>
                  <a:pt x="3234825" y="495814"/>
                  <a:pt x="3240660" y="502041"/>
                  <a:pt x="3240660" y="510602"/>
                </a:cubicBezTo>
                <a:cubicBezTo>
                  <a:pt x="3240660" y="518386"/>
                  <a:pt x="3234825" y="525391"/>
                  <a:pt x="3226805" y="525391"/>
                </a:cubicBezTo>
                <a:cubicBezTo>
                  <a:pt x="3220242" y="525391"/>
                  <a:pt x="3214406" y="518386"/>
                  <a:pt x="3214406" y="510602"/>
                </a:cubicBezTo>
                <a:cubicBezTo>
                  <a:pt x="3214406" y="502041"/>
                  <a:pt x="3220242" y="495814"/>
                  <a:pt x="3226805" y="495814"/>
                </a:cubicBezTo>
                <a:close/>
                <a:moveTo>
                  <a:pt x="3152602" y="495814"/>
                </a:moveTo>
                <a:cubicBezTo>
                  <a:pt x="3159895" y="495814"/>
                  <a:pt x="3166454" y="502041"/>
                  <a:pt x="3166454" y="510602"/>
                </a:cubicBezTo>
                <a:cubicBezTo>
                  <a:pt x="3166454" y="518386"/>
                  <a:pt x="3159895" y="525391"/>
                  <a:pt x="3152602" y="525391"/>
                </a:cubicBezTo>
                <a:cubicBezTo>
                  <a:pt x="3146038" y="525391"/>
                  <a:pt x="3140203" y="518386"/>
                  <a:pt x="3140203" y="510602"/>
                </a:cubicBezTo>
                <a:cubicBezTo>
                  <a:pt x="3140203" y="502041"/>
                  <a:pt x="3146038" y="495814"/>
                  <a:pt x="3152602" y="495814"/>
                </a:cubicBezTo>
                <a:close/>
                <a:moveTo>
                  <a:pt x="2439944" y="428356"/>
                </a:moveTo>
                <a:cubicBezTo>
                  <a:pt x="2448502" y="428356"/>
                  <a:pt x="2454729" y="432731"/>
                  <a:pt x="2454729" y="440753"/>
                </a:cubicBezTo>
                <a:cubicBezTo>
                  <a:pt x="2454729" y="448046"/>
                  <a:pt x="2448502" y="454610"/>
                  <a:pt x="2439944" y="454610"/>
                </a:cubicBezTo>
                <a:cubicBezTo>
                  <a:pt x="2432159" y="454610"/>
                  <a:pt x="2425156" y="448046"/>
                  <a:pt x="2425156" y="440753"/>
                </a:cubicBezTo>
                <a:cubicBezTo>
                  <a:pt x="2425156" y="432731"/>
                  <a:pt x="2432159" y="428356"/>
                  <a:pt x="2439944" y="428356"/>
                </a:cubicBezTo>
                <a:close/>
                <a:moveTo>
                  <a:pt x="2369110" y="428356"/>
                </a:moveTo>
                <a:cubicBezTo>
                  <a:pt x="2377672" y="428356"/>
                  <a:pt x="2383898" y="432731"/>
                  <a:pt x="2383898" y="440753"/>
                </a:cubicBezTo>
                <a:cubicBezTo>
                  <a:pt x="2383898" y="448046"/>
                  <a:pt x="2377672" y="454610"/>
                  <a:pt x="2369110" y="454610"/>
                </a:cubicBezTo>
                <a:cubicBezTo>
                  <a:pt x="2361327" y="454610"/>
                  <a:pt x="2354319" y="448046"/>
                  <a:pt x="2354319" y="440753"/>
                </a:cubicBezTo>
                <a:cubicBezTo>
                  <a:pt x="2354319" y="432731"/>
                  <a:pt x="2361327" y="428356"/>
                  <a:pt x="2369110" y="428356"/>
                </a:cubicBezTo>
                <a:close/>
                <a:moveTo>
                  <a:pt x="2298278" y="428356"/>
                </a:moveTo>
                <a:cubicBezTo>
                  <a:pt x="2306842" y="428356"/>
                  <a:pt x="2313066" y="432731"/>
                  <a:pt x="2313066" y="440753"/>
                </a:cubicBezTo>
                <a:cubicBezTo>
                  <a:pt x="2313066" y="448046"/>
                  <a:pt x="2306842" y="454610"/>
                  <a:pt x="2298278" y="454610"/>
                </a:cubicBezTo>
                <a:cubicBezTo>
                  <a:pt x="2290494" y="454610"/>
                  <a:pt x="2283490" y="448046"/>
                  <a:pt x="2283490" y="440753"/>
                </a:cubicBezTo>
                <a:cubicBezTo>
                  <a:pt x="2283490" y="432731"/>
                  <a:pt x="2290494" y="428356"/>
                  <a:pt x="2298278" y="428356"/>
                </a:cubicBezTo>
                <a:close/>
                <a:moveTo>
                  <a:pt x="2226514" y="428356"/>
                </a:moveTo>
                <a:cubicBezTo>
                  <a:pt x="2234537" y="428356"/>
                  <a:pt x="2238914" y="432731"/>
                  <a:pt x="2238914" y="440753"/>
                </a:cubicBezTo>
                <a:cubicBezTo>
                  <a:pt x="2238914" y="448046"/>
                  <a:pt x="2234537" y="454610"/>
                  <a:pt x="2226514" y="454610"/>
                </a:cubicBezTo>
                <a:cubicBezTo>
                  <a:pt x="2218492" y="454610"/>
                  <a:pt x="2212656" y="448046"/>
                  <a:pt x="2212656" y="440753"/>
                </a:cubicBezTo>
                <a:cubicBezTo>
                  <a:pt x="2212656" y="432731"/>
                  <a:pt x="2218492" y="428356"/>
                  <a:pt x="2226514" y="428356"/>
                </a:cubicBezTo>
                <a:close/>
                <a:moveTo>
                  <a:pt x="2155682" y="428356"/>
                </a:moveTo>
                <a:cubicBezTo>
                  <a:pt x="2161517" y="428356"/>
                  <a:pt x="2168079" y="432731"/>
                  <a:pt x="2168079" y="440753"/>
                </a:cubicBezTo>
                <a:cubicBezTo>
                  <a:pt x="2168079" y="448046"/>
                  <a:pt x="2161517" y="454610"/>
                  <a:pt x="2155682" y="454610"/>
                </a:cubicBezTo>
                <a:cubicBezTo>
                  <a:pt x="2147658" y="454610"/>
                  <a:pt x="2141825" y="448046"/>
                  <a:pt x="2141825" y="440753"/>
                </a:cubicBezTo>
                <a:cubicBezTo>
                  <a:pt x="2141825" y="432731"/>
                  <a:pt x="2147658" y="428356"/>
                  <a:pt x="2155682" y="428356"/>
                </a:cubicBezTo>
                <a:close/>
                <a:moveTo>
                  <a:pt x="2084846" y="428356"/>
                </a:moveTo>
                <a:cubicBezTo>
                  <a:pt x="2090682" y="428356"/>
                  <a:pt x="2097246" y="432731"/>
                  <a:pt x="2097246" y="440753"/>
                </a:cubicBezTo>
                <a:cubicBezTo>
                  <a:pt x="2097246" y="448046"/>
                  <a:pt x="2090682" y="454610"/>
                  <a:pt x="2084846" y="454610"/>
                </a:cubicBezTo>
                <a:cubicBezTo>
                  <a:pt x="2076827" y="454610"/>
                  <a:pt x="2070991" y="448046"/>
                  <a:pt x="2070991" y="440753"/>
                </a:cubicBezTo>
                <a:cubicBezTo>
                  <a:pt x="2070991" y="432731"/>
                  <a:pt x="2076827" y="428356"/>
                  <a:pt x="2084846" y="428356"/>
                </a:cubicBezTo>
                <a:close/>
                <a:moveTo>
                  <a:pt x="2011832" y="428356"/>
                </a:moveTo>
                <a:cubicBezTo>
                  <a:pt x="2019855" y="428356"/>
                  <a:pt x="2026418" y="432731"/>
                  <a:pt x="2026418" y="440753"/>
                </a:cubicBezTo>
                <a:cubicBezTo>
                  <a:pt x="2026418" y="448046"/>
                  <a:pt x="2019855" y="454610"/>
                  <a:pt x="2011832" y="454610"/>
                </a:cubicBezTo>
                <a:cubicBezTo>
                  <a:pt x="2005999" y="454610"/>
                  <a:pt x="2000165" y="448046"/>
                  <a:pt x="2000165" y="440753"/>
                </a:cubicBezTo>
                <a:cubicBezTo>
                  <a:pt x="2000165" y="432731"/>
                  <a:pt x="2005999" y="428356"/>
                  <a:pt x="2011832" y="428356"/>
                </a:cubicBezTo>
                <a:close/>
                <a:moveTo>
                  <a:pt x="1938362" y="428356"/>
                </a:moveTo>
                <a:cubicBezTo>
                  <a:pt x="1946382" y="428356"/>
                  <a:pt x="1952216" y="432731"/>
                  <a:pt x="1952216" y="440753"/>
                </a:cubicBezTo>
                <a:cubicBezTo>
                  <a:pt x="1952216" y="448046"/>
                  <a:pt x="1946382" y="454610"/>
                  <a:pt x="1938362" y="454610"/>
                </a:cubicBezTo>
                <a:cubicBezTo>
                  <a:pt x="1932525" y="454610"/>
                  <a:pt x="1925965" y="448046"/>
                  <a:pt x="1925965" y="440753"/>
                </a:cubicBezTo>
                <a:cubicBezTo>
                  <a:pt x="1925965" y="432731"/>
                  <a:pt x="1932525" y="428356"/>
                  <a:pt x="1938362" y="428356"/>
                </a:cubicBezTo>
                <a:close/>
                <a:moveTo>
                  <a:pt x="1867525" y="428356"/>
                </a:moveTo>
                <a:cubicBezTo>
                  <a:pt x="1875547" y="428356"/>
                  <a:pt x="1881384" y="432731"/>
                  <a:pt x="1881384" y="440753"/>
                </a:cubicBezTo>
                <a:cubicBezTo>
                  <a:pt x="1881384" y="448046"/>
                  <a:pt x="1875547" y="454610"/>
                  <a:pt x="1867525" y="454610"/>
                </a:cubicBezTo>
                <a:cubicBezTo>
                  <a:pt x="1860232" y="454610"/>
                  <a:pt x="1855126" y="448046"/>
                  <a:pt x="1855126" y="440753"/>
                </a:cubicBezTo>
                <a:cubicBezTo>
                  <a:pt x="1855126" y="432731"/>
                  <a:pt x="1860232" y="428356"/>
                  <a:pt x="1867525" y="428356"/>
                </a:cubicBezTo>
                <a:close/>
                <a:moveTo>
                  <a:pt x="1799085" y="428356"/>
                </a:moveTo>
                <a:cubicBezTo>
                  <a:pt x="1807644" y="428356"/>
                  <a:pt x="1813873" y="434190"/>
                  <a:pt x="1813873" y="440753"/>
                </a:cubicBezTo>
                <a:cubicBezTo>
                  <a:pt x="1813873" y="448046"/>
                  <a:pt x="1807644" y="454610"/>
                  <a:pt x="1799085" y="454610"/>
                </a:cubicBezTo>
                <a:cubicBezTo>
                  <a:pt x="1790521" y="454610"/>
                  <a:pt x="1784298" y="448046"/>
                  <a:pt x="1784298" y="440753"/>
                </a:cubicBezTo>
                <a:cubicBezTo>
                  <a:pt x="1784298" y="434190"/>
                  <a:pt x="1790521" y="428356"/>
                  <a:pt x="1799085" y="428356"/>
                </a:cubicBezTo>
                <a:close/>
                <a:moveTo>
                  <a:pt x="1728260" y="428356"/>
                </a:moveTo>
                <a:cubicBezTo>
                  <a:pt x="1736822" y="428356"/>
                  <a:pt x="1743046" y="434190"/>
                  <a:pt x="1743046" y="440753"/>
                </a:cubicBezTo>
                <a:cubicBezTo>
                  <a:pt x="1743046" y="448046"/>
                  <a:pt x="1736822" y="454610"/>
                  <a:pt x="1728260" y="454610"/>
                </a:cubicBezTo>
                <a:cubicBezTo>
                  <a:pt x="1719694" y="454610"/>
                  <a:pt x="1713469" y="448046"/>
                  <a:pt x="1713469" y="440753"/>
                </a:cubicBezTo>
                <a:cubicBezTo>
                  <a:pt x="1713469" y="434190"/>
                  <a:pt x="1719694" y="428356"/>
                  <a:pt x="1728260" y="428356"/>
                </a:cubicBezTo>
                <a:close/>
                <a:moveTo>
                  <a:pt x="1657426" y="428356"/>
                </a:moveTo>
                <a:cubicBezTo>
                  <a:pt x="1665212" y="428356"/>
                  <a:pt x="1672218" y="434190"/>
                  <a:pt x="1672218" y="440753"/>
                </a:cubicBezTo>
                <a:cubicBezTo>
                  <a:pt x="1672218" y="448046"/>
                  <a:pt x="1665212" y="454610"/>
                  <a:pt x="1657426" y="454610"/>
                </a:cubicBezTo>
                <a:cubicBezTo>
                  <a:pt x="1648870" y="454610"/>
                  <a:pt x="1642647" y="448046"/>
                  <a:pt x="1642647" y="440753"/>
                </a:cubicBezTo>
                <a:cubicBezTo>
                  <a:pt x="1642647" y="434190"/>
                  <a:pt x="1648870" y="428356"/>
                  <a:pt x="1657426" y="428356"/>
                </a:cubicBezTo>
                <a:close/>
                <a:moveTo>
                  <a:pt x="1582294" y="428356"/>
                </a:moveTo>
                <a:cubicBezTo>
                  <a:pt x="1589590" y="428356"/>
                  <a:pt x="1594697" y="434190"/>
                  <a:pt x="1594697" y="440753"/>
                </a:cubicBezTo>
                <a:cubicBezTo>
                  <a:pt x="1594697" y="448046"/>
                  <a:pt x="1589590" y="454610"/>
                  <a:pt x="1582294" y="454610"/>
                </a:cubicBezTo>
                <a:cubicBezTo>
                  <a:pt x="1574274" y="454610"/>
                  <a:pt x="1568438" y="448046"/>
                  <a:pt x="1568438" y="440753"/>
                </a:cubicBezTo>
                <a:cubicBezTo>
                  <a:pt x="1568438" y="434190"/>
                  <a:pt x="1574274" y="428356"/>
                  <a:pt x="1582294" y="428356"/>
                </a:cubicBezTo>
                <a:close/>
                <a:moveTo>
                  <a:pt x="1512195" y="428356"/>
                </a:moveTo>
                <a:cubicBezTo>
                  <a:pt x="1518027" y="428356"/>
                  <a:pt x="1523862" y="434190"/>
                  <a:pt x="1523862" y="440753"/>
                </a:cubicBezTo>
                <a:cubicBezTo>
                  <a:pt x="1523862" y="448046"/>
                  <a:pt x="1518027" y="454610"/>
                  <a:pt x="1512195" y="454610"/>
                </a:cubicBezTo>
                <a:cubicBezTo>
                  <a:pt x="1504171" y="454610"/>
                  <a:pt x="1497610" y="448046"/>
                  <a:pt x="1497610" y="440753"/>
                </a:cubicBezTo>
                <a:cubicBezTo>
                  <a:pt x="1497610" y="434190"/>
                  <a:pt x="1504171" y="428356"/>
                  <a:pt x="1512195" y="428356"/>
                </a:cubicBezTo>
                <a:close/>
                <a:moveTo>
                  <a:pt x="1439171" y="428356"/>
                </a:moveTo>
                <a:cubicBezTo>
                  <a:pt x="1447188" y="428356"/>
                  <a:pt x="1453023" y="434190"/>
                  <a:pt x="1453023" y="440753"/>
                </a:cubicBezTo>
                <a:cubicBezTo>
                  <a:pt x="1453023" y="448046"/>
                  <a:pt x="1447188" y="454610"/>
                  <a:pt x="1439171" y="454610"/>
                </a:cubicBezTo>
                <a:cubicBezTo>
                  <a:pt x="1433336" y="454610"/>
                  <a:pt x="1426771" y="448046"/>
                  <a:pt x="1426771" y="440753"/>
                </a:cubicBezTo>
                <a:cubicBezTo>
                  <a:pt x="1426771" y="434190"/>
                  <a:pt x="1433336" y="428356"/>
                  <a:pt x="1439171" y="428356"/>
                </a:cubicBezTo>
                <a:close/>
                <a:moveTo>
                  <a:pt x="1368344" y="428356"/>
                </a:moveTo>
                <a:cubicBezTo>
                  <a:pt x="1376365" y="428356"/>
                  <a:pt x="1382196" y="434190"/>
                  <a:pt x="1382196" y="440753"/>
                </a:cubicBezTo>
                <a:cubicBezTo>
                  <a:pt x="1382196" y="448046"/>
                  <a:pt x="1376365" y="454610"/>
                  <a:pt x="1368344" y="454610"/>
                </a:cubicBezTo>
                <a:cubicBezTo>
                  <a:pt x="1362508" y="454610"/>
                  <a:pt x="1355948" y="448046"/>
                  <a:pt x="1355948" y="440753"/>
                </a:cubicBezTo>
                <a:cubicBezTo>
                  <a:pt x="1355948" y="434190"/>
                  <a:pt x="1362508" y="428356"/>
                  <a:pt x="1368344" y="428356"/>
                </a:cubicBezTo>
                <a:close/>
                <a:moveTo>
                  <a:pt x="1297515" y="428356"/>
                </a:moveTo>
                <a:cubicBezTo>
                  <a:pt x="1305538" y="428356"/>
                  <a:pt x="1311372" y="434190"/>
                  <a:pt x="1311372" y="440753"/>
                </a:cubicBezTo>
                <a:cubicBezTo>
                  <a:pt x="1311372" y="448046"/>
                  <a:pt x="1305538" y="454610"/>
                  <a:pt x="1297515" y="454610"/>
                </a:cubicBezTo>
                <a:cubicBezTo>
                  <a:pt x="1289495" y="454610"/>
                  <a:pt x="1285118" y="448046"/>
                  <a:pt x="1285118" y="440753"/>
                </a:cubicBezTo>
                <a:cubicBezTo>
                  <a:pt x="1285118" y="434190"/>
                  <a:pt x="1289495" y="428356"/>
                  <a:pt x="1297515" y="428356"/>
                </a:cubicBezTo>
                <a:close/>
                <a:moveTo>
                  <a:pt x="1225703" y="428356"/>
                </a:moveTo>
                <a:cubicBezTo>
                  <a:pt x="1233487" y="428356"/>
                  <a:pt x="1240491" y="434190"/>
                  <a:pt x="1240491" y="440753"/>
                </a:cubicBezTo>
                <a:cubicBezTo>
                  <a:pt x="1240491" y="448046"/>
                  <a:pt x="1233487" y="454610"/>
                  <a:pt x="1225703" y="454610"/>
                </a:cubicBezTo>
                <a:cubicBezTo>
                  <a:pt x="1217156" y="454610"/>
                  <a:pt x="1210925" y="448046"/>
                  <a:pt x="1210925" y="440753"/>
                </a:cubicBezTo>
                <a:cubicBezTo>
                  <a:pt x="1210925" y="434190"/>
                  <a:pt x="1217156" y="428356"/>
                  <a:pt x="1225703" y="428356"/>
                </a:cubicBezTo>
                <a:close/>
                <a:moveTo>
                  <a:pt x="1154886" y="428356"/>
                </a:moveTo>
                <a:cubicBezTo>
                  <a:pt x="1162673" y="428356"/>
                  <a:pt x="1169676" y="434190"/>
                  <a:pt x="1169676" y="440753"/>
                </a:cubicBezTo>
                <a:cubicBezTo>
                  <a:pt x="1169676" y="448046"/>
                  <a:pt x="1162673" y="454610"/>
                  <a:pt x="1154886" y="454610"/>
                </a:cubicBezTo>
                <a:cubicBezTo>
                  <a:pt x="1146323" y="454610"/>
                  <a:pt x="1140096" y="448046"/>
                  <a:pt x="1140096" y="440753"/>
                </a:cubicBezTo>
                <a:cubicBezTo>
                  <a:pt x="1140096" y="434190"/>
                  <a:pt x="1146323" y="428356"/>
                  <a:pt x="1154886" y="428356"/>
                </a:cubicBezTo>
                <a:close/>
                <a:moveTo>
                  <a:pt x="1084056" y="428356"/>
                </a:moveTo>
                <a:cubicBezTo>
                  <a:pt x="1091840" y="428356"/>
                  <a:pt x="1098844" y="434190"/>
                  <a:pt x="1098844" y="440753"/>
                </a:cubicBezTo>
                <a:cubicBezTo>
                  <a:pt x="1098844" y="448046"/>
                  <a:pt x="1091840" y="454610"/>
                  <a:pt x="1084056" y="454610"/>
                </a:cubicBezTo>
                <a:cubicBezTo>
                  <a:pt x="1075492" y="454610"/>
                  <a:pt x="1069267" y="448046"/>
                  <a:pt x="1069267" y="440753"/>
                </a:cubicBezTo>
                <a:cubicBezTo>
                  <a:pt x="1069267" y="434190"/>
                  <a:pt x="1075492" y="428356"/>
                  <a:pt x="1084056" y="428356"/>
                </a:cubicBezTo>
                <a:close/>
                <a:moveTo>
                  <a:pt x="1013015" y="428356"/>
                </a:moveTo>
                <a:cubicBezTo>
                  <a:pt x="1020312" y="428356"/>
                  <a:pt x="1024685" y="434190"/>
                  <a:pt x="1024685" y="440753"/>
                </a:cubicBezTo>
                <a:cubicBezTo>
                  <a:pt x="1024685" y="448046"/>
                  <a:pt x="1020312" y="454610"/>
                  <a:pt x="1013015" y="454610"/>
                </a:cubicBezTo>
                <a:cubicBezTo>
                  <a:pt x="1004998" y="454610"/>
                  <a:pt x="998434" y="448046"/>
                  <a:pt x="998434" y="440753"/>
                </a:cubicBezTo>
                <a:cubicBezTo>
                  <a:pt x="998434" y="434190"/>
                  <a:pt x="1004998" y="428356"/>
                  <a:pt x="1013015" y="428356"/>
                </a:cubicBezTo>
                <a:close/>
                <a:moveTo>
                  <a:pt x="941465" y="428356"/>
                </a:moveTo>
                <a:cubicBezTo>
                  <a:pt x="948030" y="428356"/>
                  <a:pt x="953864" y="434190"/>
                  <a:pt x="953864" y="440753"/>
                </a:cubicBezTo>
                <a:cubicBezTo>
                  <a:pt x="953864" y="448046"/>
                  <a:pt x="948030" y="454610"/>
                  <a:pt x="941465" y="454610"/>
                </a:cubicBezTo>
                <a:cubicBezTo>
                  <a:pt x="934168" y="454610"/>
                  <a:pt x="927611" y="448046"/>
                  <a:pt x="927611" y="440753"/>
                </a:cubicBezTo>
                <a:cubicBezTo>
                  <a:pt x="927611" y="434190"/>
                  <a:pt x="934168" y="428356"/>
                  <a:pt x="941465" y="428356"/>
                </a:cubicBezTo>
                <a:close/>
                <a:moveTo>
                  <a:pt x="870633" y="428356"/>
                </a:moveTo>
                <a:cubicBezTo>
                  <a:pt x="877194" y="428356"/>
                  <a:pt x="883030" y="434190"/>
                  <a:pt x="883030" y="440753"/>
                </a:cubicBezTo>
                <a:cubicBezTo>
                  <a:pt x="883030" y="448046"/>
                  <a:pt x="877194" y="454610"/>
                  <a:pt x="870633" y="454610"/>
                </a:cubicBezTo>
                <a:cubicBezTo>
                  <a:pt x="863341" y="454610"/>
                  <a:pt x="856774" y="448046"/>
                  <a:pt x="856774" y="440753"/>
                </a:cubicBezTo>
                <a:cubicBezTo>
                  <a:pt x="856774" y="434190"/>
                  <a:pt x="863341" y="428356"/>
                  <a:pt x="870633" y="428356"/>
                </a:cubicBezTo>
                <a:close/>
                <a:moveTo>
                  <a:pt x="798344" y="428356"/>
                </a:moveTo>
                <a:cubicBezTo>
                  <a:pt x="806370" y="428356"/>
                  <a:pt x="812196" y="434190"/>
                  <a:pt x="812196" y="440753"/>
                </a:cubicBezTo>
                <a:cubicBezTo>
                  <a:pt x="812196" y="448046"/>
                  <a:pt x="806370" y="454610"/>
                  <a:pt x="798344" y="454610"/>
                </a:cubicBezTo>
                <a:cubicBezTo>
                  <a:pt x="792510" y="454610"/>
                  <a:pt x="785947" y="448046"/>
                  <a:pt x="785947" y="440753"/>
                </a:cubicBezTo>
                <a:cubicBezTo>
                  <a:pt x="785947" y="434190"/>
                  <a:pt x="792510" y="428356"/>
                  <a:pt x="798344" y="428356"/>
                </a:cubicBezTo>
                <a:close/>
                <a:moveTo>
                  <a:pt x="724138" y="428356"/>
                </a:moveTo>
                <a:cubicBezTo>
                  <a:pt x="731434" y="428356"/>
                  <a:pt x="738002" y="434190"/>
                  <a:pt x="738002" y="442212"/>
                </a:cubicBezTo>
                <a:cubicBezTo>
                  <a:pt x="738002" y="448046"/>
                  <a:pt x="731434" y="454610"/>
                  <a:pt x="724138" y="454610"/>
                </a:cubicBezTo>
                <a:cubicBezTo>
                  <a:pt x="717578" y="454610"/>
                  <a:pt x="711747" y="448046"/>
                  <a:pt x="711747" y="442212"/>
                </a:cubicBezTo>
                <a:cubicBezTo>
                  <a:pt x="711747" y="434190"/>
                  <a:pt x="717578" y="428356"/>
                  <a:pt x="724138" y="428356"/>
                </a:cubicBezTo>
                <a:close/>
                <a:moveTo>
                  <a:pt x="653312" y="428356"/>
                </a:moveTo>
                <a:cubicBezTo>
                  <a:pt x="660604" y="428356"/>
                  <a:pt x="667165" y="434190"/>
                  <a:pt x="667165" y="442212"/>
                </a:cubicBezTo>
                <a:cubicBezTo>
                  <a:pt x="667165" y="448046"/>
                  <a:pt x="660604" y="454610"/>
                  <a:pt x="653312" y="454610"/>
                </a:cubicBezTo>
                <a:cubicBezTo>
                  <a:pt x="645288" y="454610"/>
                  <a:pt x="640912" y="448046"/>
                  <a:pt x="640912" y="442212"/>
                </a:cubicBezTo>
                <a:cubicBezTo>
                  <a:pt x="640912" y="434190"/>
                  <a:pt x="645288" y="428356"/>
                  <a:pt x="653312" y="428356"/>
                </a:cubicBezTo>
                <a:close/>
                <a:moveTo>
                  <a:pt x="3796752" y="424982"/>
                </a:moveTo>
                <a:cubicBezTo>
                  <a:pt x="3804774" y="424982"/>
                  <a:pt x="3810608" y="431209"/>
                  <a:pt x="3810608" y="439771"/>
                </a:cubicBezTo>
                <a:cubicBezTo>
                  <a:pt x="3810608" y="447555"/>
                  <a:pt x="3804774" y="454560"/>
                  <a:pt x="3796752" y="454560"/>
                </a:cubicBezTo>
                <a:cubicBezTo>
                  <a:pt x="3790918" y="454560"/>
                  <a:pt x="3784355" y="447555"/>
                  <a:pt x="3784355" y="439771"/>
                </a:cubicBezTo>
                <a:cubicBezTo>
                  <a:pt x="3784355" y="431209"/>
                  <a:pt x="3790918" y="424982"/>
                  <a:pt x="3796752" y="424982"/>
                </a:cubicBezTo>
                <a:close/>
                <a:moveTo>
                  <a:pt x="3725922" y="424982"/>
                </a:moveTo>
                <a:cubicBezTo>
                  <a:pt x="3733944" y="424982"/>
                  <a:pt x="3739778" y="431209"/>
                  <a:pt x="3739778" y="439771"/>
                </a:cubicBezTo>
                <a:cubicBezTo>
                  <a:pt x="3739778" y="447555"/>
                  <a:pt x="3733944" y="454560"/>
                  <a:pt x="3725922" y="454560"/>
                </a:cubicBezTo>
                <a:cubicBezTo>
                  <a:pt x="3719359" y="454560"/>
                  <a:pt x="3713525" y="447555"/>
                  <a:pt x="3713525" y="439771"/>
                </a:cubicBezTo>
                <a:cubicBezTo>
                  <a:pt x="3713525" y="431209"/>
                  <a:pt x="3717900" y="424982"/>
                  <a:pt x="3725922" y="424982"/>
                </a:cubicBezTo>
                <a:close/>
                <a:moveTo>
                  <a:pt x="3655091" y="424982"/>
                </a:moveTo>
                <a:cubicBezTo>
                  <a:pt x="3662384" y="424982"/>
                  <a:pt x="3668947" y="431209"/>
                  <a:pt x="3668947" y="439771"/>
                </a:cubicBezTo>
                <a:cubicBezTo>
                  <a:pt x="3668947" y="447555"/>
                  <a:pt x="3662384" y="454560"/>
                  <a:pt x="3655091" y="454560"/>
                </a:cubicBezTo>
                <a:cubicBezTo>
                  <a:pt x="3647069" y="454560"/>
                  <a:pt x="3642694" y="447555"/>
                  <a:pt x="3642694" y="439771"/>
                </a:cubicBezTo>
                <a:cubicBezTo>
                  <a:pt x="3642694" y="431209"/>
                  <a:pt x="3647069" y="424982"/>
                  <a:pt x="3655091" y="424982"/>
                </a:cubicBezTo>
                <a:close/>
                <a:moveTo>
                  <a:pt x="3583280" y="424982"/>
                </a:moveTo>
                <a:cubicBezTo>
                  <a:pt x="3591064" y="424982"/>
                  <a:pt x="3598069" y="431209"/>
                  <a:pt x="3598069" y="439771"/>
                </a:cubicBezTo>
                <a:cubicBezTo>
                  <a:pt x="3598069" y="447555"/>
                  <a:pt x="3591064" y="454560"/>
                  <a:pt x="3583280" y="454560"/>
                </a:cubicBezTo>
                <a:cubicBezTo>
                  <a:pt x="3574718" y="454560"/>
                  <a:pt x="3568491" y="447555"/>
                  <a:pt x="3568491" y="439771"/>
                </a:cubicBezTo>
                <a:cubicBezTo>
                  <a:pt x="3568491" y="431209"/>
                  <a:pt x="3574718" y="424982"/>
                  <a:pt x="3583280" y="424982"/>
                </a:cubicBezTo>
                <a:close/>
                <a:moveTo>
                  <a:pt x="3512449" y="424982"/>
                </a:moveTo>
                <a:cubicBezTo>
                  <a:pt x="3520232" y="424982"/>
                  <a:pt x="3527237" y="431209"/>
                  <a:pt x="3527237" y="439771"/>
                </a:cubicBezTo>
                <a:cubicBezTo>
                  <a:pt x="3527237" y="447555"/>
                  <a:pt x="3520232" y="454560"/>
                  <a:pt x="3512449" y="454560"/>
                </a:cubicBezTo>
                <a:cubicBezTo>
                  <a:pt x="3503887" y="454560"/>
                  <a:pt x="3497661" y="447555"/>
                  <a:pt x="3497661" y="439771"/>
                </a:cubicBezTo>
                <a:cubicBezTo>
                  <a:pt x="3497661" y="431209"/>
                  <a:pt x="3503887" y="424982"/>
                  <a:pt x="3512449" y="424982"/>
                </a:cubicBezTo>
                <a:close/>
                <a:moveTo>
                  <a:pt x="3440686" y="424982"/>
                </a:moveTo>
                <a:cubicBezTo>
                  <a:pt x="3448708" y="424982"/>
                  <a:pt x="3453083" y="431209"/>
                  <a:pt x="3453083" y="439771"/>
                </a:cubicBezTo>
                <a:cubicBezTo>
                  <a:pt x="3453083" y="447555"/>
                  <a:pt x="3448708" y="454560"/>
                  <a:pt x="3440686" y="454560"/>
                </a:cubicBezTo>
                <a:cubicBezTo>
                  <a:pt x="3433393" y="454560"/>
                  <a:pt x="3426830" y="447555"/>
                  <a:pt x="3426830" y="439771"/>
                </a:cubicBezTo>
                <a:cubicBezTo>
                  <a:pt x="3426830" y="431209"/>
                  <a:pt x="3433393" y="424982"/>
                  <a:pt x="3440686" y="424982"/>
                </a:cubicBezTo>
                <a:close/>
                <a:moveTo>
                  <a:pt x="3369857" y="424982"/>
                </a:moveTo>
                <a:cubicBezTo>
                  <a:pt x="3376420" y="424982"/>
                  <a:pt x="3382254" y="431209"/>
                  <a:pt x="3382254" y="439771"/>
                </a:cubicBezTo>
                <a:cubicBezTo>
                  <a:pt x="3382254" y="447555"/>
                  <a:pt x="3376420" y="454560"/>
                  <a:pt x="3369857" y="454560"/>
                </a:cubicBezTo>
                <a:cubicBezTo>
                  <a:pt x="3362564" y="454560"/>
                  <a:pt x="3356001" y="447555"/>
                  <a:pt x="3356001" y="439771"/>
                </a:cubicBezTo>
                <a:cubicBezTo>
                  <a:pt x="3356001" y="431209"/>
                  <a:pt x="3362564" y="424982"/>
                  <a:pt x="3369857" y="424982"/>
                </a:cubicBezTo>
                <a:close/>
                <a:moveTo>
                  <a:pt x="3299097" y="424982"/>
                </a:moveTo>
                <a:cubicBezTo>
                  <a:pt x="3305656" y="424982"/>
                  <a:pt x="3311491" y="431209"/>
                  <a:pt x="3311491" y="439771"/>
                </a:cubicBezTo>
                <a:cubicBezTo>
                  <a:pt x="3311491" y="447555"/>
                  <a:pt x="3305656" y="454560"/>
                  <a:pt x="3299097" y="454560"/>
                </a:cubicBezTo>
                <a:cubicBezTo>
                  <a:pt x="3291802" y="454560"/>
                  <a:pt x="3285240" y="447555"/>
                  <a:pt x="3285240" y="439771"/>
                </a:cubicBezTo>
                <a:cubicBezTo>
                  <a:pt x="3285240" y="431209"/>
                  <a:pt x="3291802" y="424982"/>
                  <a:pt x="3299097" y="424982"/>
                </a:cubicBezTo>
                <a:close/>
                <a:moveTo>
                  <a:pt x="3226805" y="424982"/>
                </a:moveTo>
                <a:cubicBezTo>
                  <a:pt x="3234825" y="424982"/>
                  <a:pt x="3240664" y="431209"/>
                  <a:pt x="3240664" y="439771"/>
                </a:cubicBezTo>
                <a:cubicBezTo>
                  <a:pt x="3240664" y="447555"/>
                  <a:pt x="3234825" y="454560"/>
                  <a:pt x="3226805" y="454560"/>
                </a:cubicBezTo>
                <a:cubicBezTo>
                  <a:pt x="3220242" y="454560"/>
                  <a:pt x="3214406" y="447555"/>
                  <a:pt x="3214406" y="439771"/>
                </a:cubicBezTo>
                <a:cubicBezTo>
                  <a:pt x="3214406" y="431209"/>
                  <a:pt x="3220242" y="424982"/>
                  <a:pt x="3226805" y="424982"/>
                </a:cubicBezTo>
                <a:close/>
                <a:moveTo>
                  <a:pt x="3152602" y="424982"/>
                </a:moveTo>
                <a:cubicBezTo>
                  <a:pt x="3159895" y="424982"/>
                  <a:pt x="3166460" y="431209"/>
                  <a:pt x="3166460" y="439771"/>
                </a:cubicBezTo>
                <a:cubicBezTo>
                  <a:pt x="3166460" y="447555"/>
                  <a:pt x="3159895" y="454560"/>
                  <a:pt x="3152602" y="454560"/>
                </a:cubicBezTo>
                <a:cubicBezTo>
                  <a:pt x="3146038" y="454560"/>
                  <a:pt x="3140203" y="447555"/>
                  <a:pt x="3140203" y="439771"/>
                </a:cubicBezTo>
                <a:cubicBezTo>
                  <a:pt x="3140203" y="431209"/>
                  <a:pt x="3146038" y="424982"/>
                  <a:pt x="3152602" y="424982"/>
                </a:cubicBezTo>
                <a:close/>
                <a:moveTo>
                  <a:pt x="3081772" y="424982"/>
                </a:moveTo>
                <a:cubicBezTo>
                  <a:pt x="3089064" y="424982"/>
                  <a:pt x="3095624" y="431209"/>
                  <a:pt x="3095624" y="439771"/>
                </a:cubicBezTo>
                <a:cubicBezTo>
                  <a:pt x="3095624" y="447555"/>
                  <a:pt x="3089064" y="454560"/>
                  <a:pt x="3081772" y="454560"/>
                </a:cubicBezTo>
                <a:cubicBezTo>
                  <a:pt x="3073748" y="454560"/>
                  <a:pt x="3069372" y="447555"/>
                  <a:pt x="3069372" y="439771"/>
                </a:cubicBezTo>
                <a:cubicBezTo>
                  <a:pt x="3069372" y="431209"/>
                  <a:pt x="3073748" y="424982"/>
                  <a:pt x="3081772" y="424982"/>
                </a:cubicBezTo>
                <a:close/>
                <a:moveTo>
                  <a:pt x="3013715" y="424982"/>
                </a:moveTo>
                <a:cubicBezTo>
                  <a:pt x="3021305" y="424982"/>
                  <a:pt x="3028135" y="431209"/>
                  <a:pt x="3028135" y="439771"/>
                </a:cubicBezTo>
                <a:cubicBezTo>
                  <a:pt x="3028135" y="447555"/>
                  <a:pt x="3021305" y="454560"/>
                  <a:pt x="3013715" y="454560"/>
                </a:cubicBezTo>
                <a:cubicBezTo>
                  <a:pt x="3005368" y="454560"/>
                  <a:pt x="2998539" y="447555"/>
                  <a:pt x="2998539" y="439771"/>
                </a:cubicBezTo>
                <a:cubicBezTo>
                  <a:pt x="2998539" y="431209"/>
                  <a:pt x="3005368" y="424982"/>
                  <a:pt x="3013715" y="424982"/>
                </a:cubicBezTo>
                <a:close/>
                <a:moveTo>
                  <a:pt x="2942491" y="424982"/>
                </a:moveTo>
                <a:cubicBezTo>
                  <a:pt x="2951052" y="424982"/>
                  <a:pt x="2957286" y="431209"/>
                  <a:pt x="2957286" y="439771"/>
                </a:cubicBezTo>
                <a:cubicBezTo>
                  <a:pt x="2957286" y="447555"/>
                  <a:pt x="2951052" y="454560"/>
                  <a:pt x="2942491" y="454560"/>
                </a:cubicBezTo>
                <a:cubicBezTo>
                  <a:pt x="2934710" y="454560"/>
                  <a:pt x="2927708" y="447555"/>
                  <a:pt x="2927708" y="439771"/>
                </a:cubicBezTo>
                <a:cubicBezTo>
                  <a:pt x="2927708" y="431209"/>
                  <a:pt x="2934710" y="424982"/>
                  <a:pt x="2942491" y="424982"/>
                </a:cubicBezTo>
                <a:close/>
                <a:moveTo>
                  <a:pt x="2868291" y="424982"/>
                </a:moveTo>
                <a:cubicBezTo>
                  <a:pt x="2876858" y="424982"/>
                  <a:pt x="2883085" y="431209"/>
                  <a:pt x="2883085" y="439771"/>
                </a:cubicBezTo>
                <a:cubicBezTo>
                  <a:pt x="2883085" y="447555"/>
                  <a:pt x="2876858" y="454560"/>
                  <a:pt x="2868291" y="454560"/>
                </a:cubicBezTo>
                <a:cubicBezTo>
                  <a:pt x="2860509" y="454560"/>
                  <a:pt x="2853504" y="447555"/>
                  <a:pt x="2853504" y="439771"/>
                </a:cubicBezTo>
                <a:cubicBezTo>
                  <a:pt x="2853504" y="431209"/>
                  <a:pt x="2860509" y="424982"/>
                  <a:pt x="2868291" y="424982"/>
                </a:cubicBezTo>
                <a:close/>
                <a:moveTo>
                  <a:pt x="2796533" y="424982"/>
                </a:moveTo>
                <a:cubicBezTo>
                  <a:pt x="2804555" y="424982"/>
                  <a:pt x="2808932" y="431209"/>
                  <a:pt x="2808932" y="439771"/>
                </a:cubicBezTo>
                <a:cubicBezTo>
                  <a:pt x="2808932" y="447555"/>
                  <a:pt x="2804555" y="454560"/>
                  <a:pt x="2796533" y="454560"/>
                </a:cubicBezTo>
                <a:cubicBezTo>
                  <a:pt x="2789240" y="454560"/>
                  <a:pt x="2782678" y="447555"/>
                  <a:pt x="2782678" y="439771"/>
                </a:cubicBezTo>
                <a:cubicBezTo>
                  <a:pt x="2782678" y="431209"/>
                  <a:pt x="2789240" y="424982"/>
                  <a:pt x="2796533" y="424982"/>
                </a:cubicBezTo>
                <a:close/>
                <a:moveTo>
                  <a:pt x="2725695" y="424982"/>
                </a:moveTo>
                <a:cubicBezTo>
                  <a:pt x="2731532" y="424982"/>
                  <a:pt x="2738097" y="431209"/>
                  <a:pt x="2738097" y="439771"/>
                </a:cubicBezTo>
                <a:cubicBezTo>
                  <a:pt x="2738097" y="447555"/>
                  <a:pt x="2731532" y="454560"/>
                  <a:pt x="2725695" y="454560"/>
                </a:cubicBezTo>
                <a:cubicBezTo>
                  <a:pt x="2717681" y="454560"/>
                  <a:pt x="2711846" y="447555"/>
                  <a:pt x="2711846" y="439771"/>
                </a:cubicBezTo>
                <a:cubicBezTo>
                  <a:pt x="2711846" y="431209"/>
                  <a:pt x="2717681" y="424982"/>
                  <a:pt x="2725695" y="424982"/>
                </a:cubicBezTo>
                <a:close/>
                <a:moveTo>
                  <a:pt x="2654870" y="424982"/>
                </a:moveTo>
                <a:cubicBezTo>
                  <a:pt x="2660705" y="424982"/>
                  <a:pt x="2667270" y="431209"/>
                  <a:pt x="2667270" y="439771"/>
                </a:cubicBezTo>
                <a:cubicBezTo>
                  <a:pt x="2667270" y="447555"/>
                  <a:pt x="2660705" y="454560"/>
                  <a:pt x="2654870" y="454560"/>
                </a:cubicBezTo>
                <a:cubicBezTo>
                  <a:pt x="2646850" y="454560"/>
                  <a:pt x="2641018" y="447555"/>
                  <a:pt x="2641018" y="439771"/>
                </a:cubicBezTo>
                <a:cubicBezTo>
                  <a:pt x="2641018" y="431209"/>
                  <a:pt x="2646850" y="424982"/>
                  <a:pt x="2654870" y="424982"/>
                </a:cubicBezTo>
                <a:close/>
                <a:moveTo>
                  <a:pt x="2582580" y="424982"/>
                </a:moveTo>
                <a:cubicBezTo>
                  <a:pt x="2589875" y="424982"/>
                  <a:pt x="2596437" y="431209"/>
                  <a:pt x="2596437" y="439771"/>
                </a:cubicBezTo>
                <a:cubicBezTo>
                  <a:pt x="2596437" y="447555"/>
                  <a:pt x="2589875" y="454560"/>
                  <a:pt x="2582580" y="454560"/>
                </a:cubicBezTo>
                <a:cubicBezTo>
                  <a:pt x="2576019" y="454560"/>
                  <a:pt x="2570184" y="447555"/>
                  <a:pt x="2570184" y="439771"/>
                </a:cubicBezTo>
                <a:cubicBezTo>
                  <a:pt x="2570184" y="431209"/>
                  <a:pt x="2576019" y="424982"/>
                  <a:pt x="2582580" y="424982"/>
                </a:cubicBezTo>
                <a:close/>
                <a:moveTo>
                  <a:pt x="2511026" y="424982"/>
                </a:moveTo>
                <a:cubicBezTo>
                  <a:pt x="2519047" y="424982"/>
                  <a:pt x="2525610" y="431209"/>
                  <a:pt x="2525610" y="439771"/>
                </a:cubicBezTo>
                <a:cubicBezTo>
                  <a:pt x="2525610" y="447555"/>
                  <a:pt x="2519047" y="454560"/>
                  <a:pt x="2511026" y="454560"/>
                </a:cubicBezTo>
                <a:cubicBezTo>
                  <a:pt x="2503735" y="454560"/>
                  <a:pt x="2499361" y="447555"/>
                  <a:pt x="2499361" y="439771"/>
                </a:cubicBezTo>
                <a:cubicBezTo>
                  <a:pt x="2499361" y="431209"/>
                  <a:pt x="2503735" y="424982"/>
                  <a:pt x="2511026" y="424982"/>
                </a:cubicBezTo>
                <a:close/>
                <a:moveTo>
                  <a:pt x="1799085" y="357525"/>
                </a:moveTo>
                <a:cubicBezTo>
                  <a:pt x="1807647" y="357525"/>
                  <a:pt x="1813873" y="361900"/>
                  <a:pt x="1813873" y="369922"/>
                </a:cubicBezTo>
                <a:cubicBezTo>
                  <a:pt x="1813873" y="377215"/>
                  <a:pt x="1807647" y="383779"/>
                  <a:pt x="1799085" y="383779"/>
                </a:cubicBezTo>
                <a:cubicBezTo>
                  <a:pt x="1790525" y="383779"/>
                  <a:pt x="1784300" y="377215"/>
                  <a:pt x="1784300" y="369922"/>
                </a:cubicBezTo>
                <a:cubicBezTo>
                  <a:pt x="1784300" y="361900"/>
                  <a:pt x="1790525" y="357525"/>
                  <a:pt x="1799085" y="357525"/>
                </a:cubicBezTo>
                <a:close/>
                <a:moveTo>
                  <a:pt x="1728262" y="357525"/>
                </a:moveTo>
                <a:cubicBezTo>
                  <a:pt x="1736825" y="357525"/>
                  <a:pt x="1743049" y="361900"/>
                  <a:pt x="1743049" y="369922"/>
                </a:cubicBezTo>
                <a:cubicBezTo>
                  <a:pt x="1743049" y="377215"/>
                  <a:pt x="1736825" y="383779"/>
                  <a:pt x="1728262" y="383779"/>
                </a:cubicBezTo>
                <a:cubicBezTo>
                  <a:pt x="1719697" y="383779"/>
                  <a:pt x="1713470" y="377215"/>
                  <a:pt x="1713470" y="369922"/>
                </a:cubicBezTo>
                <a:cubicBezTo>
                  <a:pt x="1713470" y="361900"/>
                  <a:pt x="1719697" y="357525"/>
                  <a:pt x="1728262" y="357525"/>
                </a:cubicBezTo>
                <a:close/>
                <a:moveTo>
                  <a:pt x="1657429" y="357525"/>
                </a:moveTo>
                <a:cubicBezTo>
                  <a:pt x="1665215" y="357525"/>
                  <a:pt x="1672220" y="361900"/>
                  <a:pt x="1672220" y="369922"/>
                </a:cubicBezTo>
                <a:cubicBezTo>
                  <a:pt x="1672220" y="377215"/>
                  <a:pt x="1665215" y="383779"/>
                  <a:pt x="1657429" y="383779"/>
                </a:cubicBezTo>
                <a:cubicBezTo>
                  <a:pt x="1648870" y="383779"/>
                  <a:pt x="1642650" y="377215"/>
                  <a:pt x="1642650" y="369922"/>
                </a:cubicBezTo>
                <a:cubicBezTo>
                  <a:pt x="1642650" y="361900"/>
                  <a:pt x="1648870" y="357525"/>
                  <a:pt x="1657429" y="357525"/>
                </a:cubicBezTo>
                <a:close/>
                <a:moveTo>
                  <a:pt x="1582296" y="357525"/>
                </a:moveTo>
                <a:cubicBezTo>
                  <a:pt x="1589593" y="357525"/>
                  <a:pt x="1594704" y="361900"/>
                  <a:pt x="1594704" y="369922"/>
                </a:cubicBezTo>
                <a:cubicBezTo>
                  <a:pt x="1594704" y="377215"/>
                  <a:pt x="1589593" y="383779"/>
                  <a:pt x="1582296" y="383779"/>
                </a:cubicBezTo>
                <a:cubicBezTo>
                  <a:pt x="1574274" y="383779"/>
                  <a:pt x="1568441" y="377215"/>
                  <a:pt x="1568441" y="369922"/>
                </a:cubicBezTo>
                <a:cubicBezTo>
                  <a:pt x="1568441" y="361900"/>
                  <a:pt x="1574274" y="357525"/>
                  <a:pt x="1582296" y="357525"/>
                </a:cubicBezTo>
                <a:close/>
                <a:moveTo>
                  <a:pt x="1512195" y="357525"/>
                </a:moveTo>
                <a:cubicBezTo>
                  <a:pt x="1518030" y="357525"/>
                  <a:pt x="1523863" y="361900"/>
                  <a:pt x="1523863" y="369922"/>
                </a:cubicBezTo>
                <a:cubicBezTo>
                  <a:pt x="1523863" y="377215"/>
                  <a:pt x="1518030" y="383779"/>
                  <a:pt x="1512195" y="383779"/>
                </a:cubicBezTo>
                <a:cubicBezTo>
                  <a:pt x="1504171" y="383779"/>
                  <a:pt x="1497612" y="377215"/>
                  <a:pt x="1497612" y="369922"/>
                </a:cubicBezTo>
                <a:cubicBezTo>
                  <a:pt x="1497612" y="361900"/>
                  <a:pt x="1504171" y="357525"/>
                  <a:pt x="1512195" y="357525"/>
                </a:cubicBezTo>
                <a:close/>
                <a:moveTo>
                  <a:pt x="1439171" y="357525"/>
                </a:moveTo>
                <a:cubicBezTo>
                  <a:pt x="1447188" y="357525"/>
                  <a:pt x="1453023" y="361900"/>
                  <a:pt x="1453023" y="369922"/>
                </a:cubicBezTo>
                <a:cubicBezTo>
                  <a:pt x="1453023" y="377215"/>
                  <a:pt x="1447188" y="383779"/>
                  <a:pt x="1439171" y="383779"/>
                </a:cubicBezTo>
                <a:cubicBezTo>
                  <a:pt x="1433336" y="383779"/>
                  <a:pt x="1426774" y="377215"/>
                  <a:pt x="1426774" y="369922"/>
                </a:cubicBezTo>
                <a:cubicBezTo>
                  <a:pt x="1426774" y="361900"/>
                  <a:pt x="1433336" y="357525"/>
                  <a:pt x="1439171" y="357525"/>
                </a:cubicBezTo>
                <a:close/>
                <a:moveTo>
                  <a:pt x="1368347" y="357525"/>
                </a:moveTo>
                <a:cubicBezTo>
                  <a:pt x="1376368" y="357525"/>
                  <a:pt x="1382199" y="361900"/>
                  <a:pt x="1382199" y="369922"/>
                </a:cubicBezTo>
                <a:cubicBezTo>
                  <a:pt x="1382199" y="377215"/>
                  <a:pt x="1376368" y="383779"/>
                  <a:pt x="1368347" y="383779"/>
                </a:cubicBezTo>
                <a:cubicBezTo>
                  <a:pt x="1362508" y="383779"/>
                  <a:pt x="1355949" y="377215"/>
                  <a:pt x="1355949" y="369922"/>
                </a:cubicBezTo>
                <a:cubicBezTo>
                  <a:pt x="1355949" y="361900"/>
                  <a:pt x="1362508" y="357525"/>
                  <a:pt x="1368347" y="357525"/>
                </a:cubicBezTo>
                <a:close/>
                <a:moveTo>
                  <a:pt x="1297518" y="357525"/>
                </a:moveTo>
                <a:cubicBezTo>
                  <a:pt x="1305540" y="357525"/>
                  <a:pt x="1311374" y="361900"/>
                  <a:pt x="1311374" y="369922"/>
                </a:cubicBezTo>
                <a:cubicBezTo>
                  <a:pt x="1311374" y="377215"/>
                  <a:pt x="1305540" y="383779"/>
                  <a:pt x="1297518" y="383779"/>
                </a:cubicBezTo>
                <a:cubicBezTo>
                  <a:pt x="1289495" y="383779"/>
                  <a:pt x="1285121" y="377215"/>
                  <a:pt x="1285121" y="369922"/>
                </a:cubicBezTo>
                <a:cubicBezTo>
                  <a:pt x="1285121" y="361900"/>
                  <a:pt x="1289495" y="357525"/>
                  <a:pt x="1297518" y="357525"/>
                </a:cubicBezTo>
                <a:close/>
                <a:moveTo>
                  <a:pt x="1225703" y="357525"/>
                </a:moveTo>
                <a:cubicBezTo>
                  <a:pt x="1233487" y="357525"/>
                  <a:pt x="1240493" y="363359"/>
                  <a:pt x="1240493" y="369922"/>
                </a:cubicBezTo>
                <a:cubicBezTo>
                  <a:pt x="1240493" y="377215"/>
                  <a:pt x="1233487" y="383779"/>
                  <a:pt x="1225703" y="383779"/>
                </a:cubicBezTo>
                <a:cubicBezTo>
                  <a:pt x="1217156" y="383779"/>
                  <a:pt x="1210926" y="377215"/>
                  <a:pt x="1210926" y="369922"/>
                </a:cubicBezTo>
                <a:cubicBezTo>
                  <a:pt x="1210926" y="363359"/>
                  <a:pt x="1217156" y="357525"/>
                  <a:pt x="1225703" y="357525"/>
                </a:cubicBezTo>
                <a:close/>
                <a:moveTo>
                  <a:pt x="1154890" y="357525"/>
                </a:moveTo>
                <a:cubicBezTo>
                  <a:pt x="1162673" y="357525"/>
                  <a:pt x="1169676" y="363359"/>
                  <a:pt x="1169676" y="369922"/>
                </a:cubicBezTo>
                <a:cubicBezTo>
                  <a:pt x="1169676" y="377215"/>
                  <a:pt x="1162673" y="383779"/>
                  <a:pt x="1154890" y="383779"/>
                </a:cubicBezTo>
                <a:cubicBezTo>
                  <a:pt x="1146325" y="383779"/>
                  <a:pt x="1140096" y="377215"/>
                  <a:pt x="1140096" y="369922"/>
                </a:cubicBezTo>
                <a:cubicBezTo>
                  <a:pt x="1140096" y="363359"/>
                  <a:pt x="1146325" y="357525"/>
                  <a:pt x="1154890" y="357525"/>
                </a:cubicBezTo>
                <a:close/>
                <a:moveTo>
                  <a:pt x="1084059" y="357525"/>
                </a:moveTo>
                <a:cubicBezTo>
                  <a:pt x="1091842" y="357525"/>
                  <a:pt x="1098844" y="363359"/>
                  <a:pt x="1098844" y="369922"/>
                </a:cubicBezTo>
                <a:cubicBezTo>
                  <a:pt x="1098844" y="377215"/>
                  <a:pt x="1091842" y="383779"/>
                  <a:pt x="1084059" y="383779"/>
                </a:cubicBezTo>
                <a:cubicBezTo>
                  <a:pt x="1075492" y="383779"/>
                  <a:pt x="1069268" y="377215"/>
                  <a:pt x="1069268" y="369922"/>
                </a:cubicBezTo>
                <a:cubicBezTo>
                  <a:pt x="1069268" y="363359"/>
                  <a:pt x="1075492" y="357525"/>
                  <a:pt x="1084059" y="357525"/>
                </a:cubicBezTo>
                <a:close/>
                <a:moveTo>
                  <a:pt x="1013015" y="357525"/>
                </a:moveTo>
                <a:cubicBezTo>
                  <a:pt x="1020312" y="357525"/>
                  <a:pt x="1024685" y="363359"/>
                  <a:pt x="1024685" y="369922"/>
                </a:cubicBezTo>
                <a:cubicBezTo>
                  <a:pt x="1024685" y="377215"/>
                  <a:pt x="1020312" y="383779"/>
                  <a:pt x="1013015" y="383779"/>
                </a:cubicBezTo>
                <a:cubicBezTo>
                  <a:pt x="1005003" y="383779"/>
                  <a:pt x="998434" y="377215"/>
                  <a:pt x="998434" y="369922"/>
                </a:cubicBezTo>
                <a:cubicBezTo>
                  <a:pt x="998434" y="363359"/>
                  <a:pt x="1005003" y="357525"/>
                  <a:pt x="1013015" y="357525"/>
                </a:cubicBezTo>
                <a:close/>
                <a:moveTo>
                  <a:pt x="941465" y="357525"/>
                </a:moveTo>
                <a:cubicBezTo>
                  <a:pt x="948030" y="357525"/>
                  <a:pt x="953864" y="363359"/>
                  <a:pt x="953864" y="369922"/>
                </a:cubicBezTo>
                <a:cubicBezTo>
                  <a:pt x="953864" y="377215"/>
                  <a:pt x="948030" y="383779"/>
                  <a:pt x="941465" y="383779"/>
                </a:cubicBezTo>
                <a:cubicBezTo>
                  <a:pt x="934173" y="383779"/>
                  <a:pt x="927611" y="377215"/>
                  <a:pt x="927611" y="369922"/>
                </a:cubicBezTo>
                <a:cubicBezTo>
                  <a:pt x="927611" y="363359"/>
                  <a:pt x="934173" y="357525"/>
                  <a:pt x="941465" y="357525"/>
                </a:cubicBezTo>
                <a:close/>
                <a:moveTo>
                  <a:pt x="870633" y="357525"/>
                </a:moveTo>
                <a:cubicBezTo>
                  <a:pt x="877194" y="357525"/>
                  <a:pt x="883034" y="363359"/>
                  <a:pt x="883034" y="369922"/>
                </a:cubicBezTo>
                <a:cubicBezTo>
                  <a:pt x="883034" y="377215"/>
                  <a:pt x="877194" y="383779"/>
                  <a:pt x="870633" y="383779"/>
                </a:cubicBezTo>
                <a:cubicBezTo>
                  <a:pt x="863344" y="383779"/>
                  <a:pt x="856777" y="377215"/>
                  <a:pt x="856777" y="369922"/>
                </a:cubicBezTo>
                <a:cubicBezTo>
                  <a:pt x="856777" y="363359"/>
                  <a:pt x="863344" y="357525"/>
                  <a:pt x="870633" y="357525"/>
                </a:cubicBezTo>
                <a:close/>
                <a:moveTo>
                  <a:pt x="798346" y="357525"/>
                </a:moveTo>
                <a:cubicBezTo>
                  <a:pt x="806370" y="357525"/>
                  <a:pt x="812203" y="363359"/>
                  <a:pt x="812203" y="369922"/>
                </a:cubicBezTo>
                <a:cubicBezTo>
                  <a:pt x="812203" y="377215"/>
                  <a:pt x="806370" y="383779"/>
                  <a:pt x="798346" y="383779"/>
                </a:cubicBezTo>
                <a:cubicBezTo>
                  <a:pt x="792510" y="383779"/>
                  <a:pt x="785947" y="377215"/>
                  <a:pt x="785947" y="369922"/>
                </a:cubicBezTo>
                <a:cubicBezTo>
                  <a:pt x="785947" y="363359"/>
                  <a:pt x="792510" y="357525"/>
                  <a:pt x="798346" y="357525"/>
                </a:cubicBezTo>
                <a:close/>
                <a:moveTo>
                  <a:pt x="3654110" y="354153"/>
                </a:moveTo>
                <a:cubicBezTo>
                  <a:pt x="3661893" y="354153"/>
                  <a:pt x="3668898" y="360716"/>
                  <a:pt x="3668898" y="368738"/>
                </a:cubicBezTo>
                <a:cubicBezTo>
                  <a:pt x="3668898" y="376031"/>
                  <a:pt x="3661893" y="380407"/>
                  <a:pt x="3654110" y="380407"/>
                </a:cubicBezTo>
                <a:cubicBezTo>
                  <a:pt x="3645548" y="380407"/>
                  <a:pt x="3639322" y="376031"/>
                  <a:pt x="3639322" y="368738"/>
                </a:cubicBezTo>
                <a:cubicBezTo>
                  <a:pt x="3639322" y="360716"/>
                  <a:pt x="3645548" y="354153"/>
                  <a:pt x="3654110" y="354153"/>
                </a:cubicBezTo>
                <a:close/>
                <a:moveTo>
                  <a:pt x="3583280" y="354153"/>
                </a:moveTo>
                <a:cubicBezTo>
                  <a:pt x="3591064" y="354153"/>
                  <a:pt x="3598069" y="360716"/>
                  <a:pt x="3598069" y="368738"/>
                </a:cubicBezTo>
                <a:cubicBezTo>
                  <a:pt x="3598069" y="376031"/>
                  <a:pt x="3591064" y="380407"/>
                  <a:pt x="3583280" y="380407"/>
                </a:cubicBezTo>
                <a:cubicBezTo>
                  <a:pt x="3574718" y="380407"/>
                  <a:pt x="3568491" y="376031"/>
                  <a:pt x="3568491" y="368738"/>
                </a:cubicBezTo>
                <a:cubicBezTo>
                  <a:pt x="3568491" y="360716"/>
                  <a:pt x="3574718" y="354153"/>
                  <a:pt x="3583280" y="354153"/>
                </a:cubicBezTo>
                <a:close/>
                <a:moveTo>
                  <a:pt x="3512449" y="354153"/>
                </a:moveTo>
                <a:cubicBezTo>
                  <a:pt x="3520232" y="354153"/>
                  <a:pt x="3527237" y="360983"/>
                  <a:pt x="3527237" y="369330"/>
                </a:cubicBezTo>
                <a:cubicBezTo>
                  <a:pt x="3527237" y="376919"/>
                  <a:pt x="3520232" y="383749"/>
                  <a:pt x="3512449" y="383749"/>
                </a:cubicBezTo>
                <a:cubicBezTo>
                  <a:pt x="3503887" y="383749"/>
                  <a:pt x="3497661" y="376919"/>
                  <a:pt x="3497661" y="369330"/>
                </a:cubicBezTo>
                <a:cubicBezTo>
                  <a:pt x="3497661" y="360983"/>
                  <a:pt x="3503887" y="354153"/>
                  <a:pt x="3512449" y="354153"/>
                </a:cubicBezTo>
                <a:close/>
                <a:moveTo>
                  <a:pt x="3440686" y="354153"/>
                </a:moveTo>
                <a:cubicBezTo>
                  <a:pt x="3448708" y="354153"/>
                  <a:pt x="3453083" y="360983"/>
                  <a:pt x="3453083" y="369330"/>
                </a:cubicBezTo>
                <a:cubicBezTo>
                  <a:pt x="3453083" y="376919"/>
                  <a:pt x="3448708" y="383749"/>
                  <a:pt x="3440686" y="383749"/>
                </a:cubicBezTo>
                <a:cubicBezTo>
                  <a:pt x="3433393" y="383749"/>
                  <a:pt x="3426830" y="376919"/>
                  <a:pt x="3426830" y="369330"/>
                </a:cubicBezTo>
                <a:cubicBezTo>
                  <a:pt x="3426830" y="360983"/>
                  <a:pt x="3433393" y="354153"/>
                  <a:pt x="3440686" y="354153"/>
                </a:cubicBezTo>
                <a:close/>
                <a:moveTo>
                  <a:pt x="3369857" y="354153"/>
                </a:moveTo>
                <a:cubicBezTo>
                  <a:pt x="3376420" y="354153"/>
                  <a:pt x="3382254" y="360983"/>
                  <a:pt x="3382254" y="369330"/>
                </a:cubicBezTo>
                <a:cubicBezTo>
                  <a:pt x="3382254" y="376919"/>
                  <a:pt x="3376420" y="383749"/>
                  <a:pt x="3369857" y="383749"/>
                </a:cubicBezTo>
                <a:cubicBezTo>
                  <a:pt x="3362564" y="383749"/>
                  <a:pt x="3356001" y="376919"/>
                  <a:pt x="3356001" y="369330"/>
                </a:cubicBezTo>
                <a:cubicBezTo>
                  <a:pt x="3356001" y="360983"/>
                  <a:pt x="3362564" y="354153"/>
                  <a:pt x="3369857" y="354153"/>
                </a:cubicBezTo>
                <a:close/>
                <a:moveTo>
                  <a:pt x="3299097" y="354153"/>
                </a:moveTo>
                <a:cubicBezTo>
                  <a:pt x="3305662" y="354153"/>
                  <a:pt x="3311496" y="360983"/>
                  <a:pt x="3311496" y="369330"/>
                </a:cubicBezTo>
                <a:cubicBezTo>
                  <a:pt x="3311496" y="376919"/>
                  <a:pt x="3305662" y="383749"/>
                  <a:pt x="3299097" y="383749"/>
                </a:cubicBezTo>
                <a:cubicBezTo>
                  <a:pt x="3291804" y="383749"/>
                  <a:pt x="3285242" y="376919"/>
                  <a:pt x="3285242" y="369330"/>
                </a:cubicBezTo>
                <a:cubicBezTo>
                  <a:pt x="3285242" y="360983"/>
                  <a:pt x="3291804" y="354153"/>
                  <a:pt x="3299097" y="354153"/>
                </a:cubicBezTo>
                <a:close/>
                <a:moveTo>
                  <a:pt x="3226808" y="354153"/>
                </a:moveTo>
                <a:cubicBezTo>
                  <a:pt x="3234828" y="354153"/>
                  <a:pt x="3240664" y="360983"/>
                  <a:pt x="3240664" y="369330"/>
                </a:cubicBezTo>
                <a:cubicBezTo>
                  <a:pt x="3240664" y="376919"/>
                  <a:pt x="3234828" y="383749"/>
                  <a:pt x="3226808" y="383749"/>
                </a:cubicBezTo>
                <a:cubicBezTo>
                  <a:pt x="3220245" y="383749"/>
                  <a:pt x="3214410" y="376919"/>
                  <a:pt x="3214410" y="369330"/>
                </a:cubicBezTo>
                <a:cubicBezTo>
                  <a:pt x="3214410" y="360983"/>
                  <a:pt x="3220245" y="354153"/>
                  <a:pt x="3226808" y="354153"/>
                </a:cubicBezTo>
                <a:close/>
                <a:moveTo>
                  <a:pt x="3152605" y="354153"/>
                </a:moveTo>
                <a:cubicBezTo>
                  <a:pt x="3159898" y="354153"/>
                  <a:pt x="3166462" y="360983"/>
                  <a:pt x="3166462" y="369330"/>
                </a:cubicBezTo>
                <a:cubicBezTo>
                  <a:pt x="3166462" y="376919"/>
                  <a:pt x="3159898" y="383749"/>
                  <a:pt x="3152605" y="383749"/>
                </a:cubicBezTo>
                <a:cubicBezTo>
                  <a:pt x="3146040" y="383749"/>
                  <a:pt x="3140206" y="376919"/>
                  <a:pt x="3140206" y="369330"/>
                </a:cubicBezTo>
                <a:cubicBezTo>
                  <a:pt x="3140206" y="360983"/>
                  <a:pt x="3146040" y="354153"/>
                  <a:pt x="3152605" y="354153"/>
                </a:cubicBezTo>
                <a:close/>
                <a:moveTo>
                  <a:pt x="3081774" y="354153"/>
                </a:moveTo>
                <a:cubicBezTo>
                  <a:pt x="3089066" y="354153"/>
                  <a:pt x="3095627" y="360983"/>
                  <a:pt x="3095627" y="369330"/>
                </a:cubicBezTo>
                <a:cubicBezTo>
                  <a:pt x="3095627" y="376919"/>
                  <a:pt x="3089066" y="383749"/>
                  <a:pt x="3081774" y="383749"/>
                </a:cubicBezTo>
                <a:cubicBezTo>
                  <a:pt x="3073750" y="383749"/>
                  <a:pt x="3069375" y="376919"/>
                  <a:pt x="3069375" y="369330"/>
                </a:cubicBezTo>
                <a:cubicBezTo>
                  <a:pt x="3069375" y="360983"/>
                  <a:pt x="3073750" y="354153"/>
                  <a:pt x="3081774" y="354153"/>
                </a:cubicBezTo>
                <a:close/>
                <a:moveTo>
                  <a:pt x="3013715" y="354153"/>
                </a:moveTo>
                <a:cubicBezTo>
                  <a:pt x="3021307" y="354153"/>
                  <a:pt x="3028135" y="360983"/>
                  <a:pt x="3028135" y="369330"/>
                </a:cubicBezTo>
                <a:cubicBezTo>
                  <a:pt x="3028135" y="376919"/>
                  <a:pt x="3021307" y="383749"/>
                  <a:pt x="3013715" y="383749"/>
                </a:cubicBezTo>
                <a:cubicBezTo>
                  <a:pt x="3005368" y="383749"/>
                  <a:pt x="2998539" y="376919"/>
                  <a:pt x="2998539" y="369330"/>
                </a:cubicBezTo>
                <a:cubicBezTo>
                  <a:pt x="2998539" y="360983"/>
                  <a:pt x="3005368" y="354153"/>
                  <a:pt x="3013715" y="354153"/>
                </a:cubicBezTo>
                <a:close/>
                <a:moveTo>
                  <a:pt x="2942494" y="354153"/>
                </a:moveTo>
                <a:cubicBezTo>
                  <a:pt x="2951055" y="354153"/>
                  <a:pt x="2957288" y="360983"/>
                  <a:pt x="2957288" y="369330"/>
                </a:cubicBezTo>
                <a:cubicBezTo>
                  <a:pt x="2957288" y="376919"/>
                  <a:pt x="2951055" y="383749"/>
                  <a:pt x="2942494" y="383749"/>
                </a:cubicBezTo>
                <a:cubicBezTo>
                  <a:pt x="2934713" y="383749"/>
                  <a:pt x="2927708" y="376919"/>
                  <a:pt x="2927708" y="369330"/>
                </a:cubicBezTo>
                <a:cubicBezTo>
                  <a:pt x="2927708" y="360983"/>
                  <a:pt x="2934713" y="354153"/>
                  <a:pt x="2942494" y="354153"/>
                </a:cubicBezTo>
                <a:close/>
                <a:moveTo>
                  <a:pt x="2868293" y="354153"/>
                </a:moveTo>
                <a:cubicBezTo>
                  <a:pt x="2876858" y="354153"/>
                  <a:pt x="2883085" y="360983"/>
                  <a:pt x="2883085" y="369330"/>
                </a:cubicBezTo>
                <a:cubicBezTo>
                  <a:pt x="2883085" y="376919"/>
                  <a:pt x="2876858" y="383749"/>
                  <a:pt x="2868293" y="383749"/>
                </a:cubicBezTo>
                <a:cubicBezTo>
                  <a:pt x="2860512" y="383749"/>
                  <a:pt x="2853504" y="376919"/>
                  <a:pt x="2853504" y="369330"/>
                </a:cubicBezTo>
                <a:cubicBezTo>
                  <a:pt x="2853504" y="360983"/>
                  <a:pt x="2860512" y="354153"/>
                  <a:pt x="2868293" y="354153"/>
                </a:cubicBezTo>
                <a:close/>
                <a:moveTo>
                  <a:pt x="2796535" y="354153"/>
                </a:moveTo>
                <a:cubicBezTo>
                  <a:pt x="2804558" y="354153"/>
                  <a:pt x="2808932" y="360983"/>
                  <a:pt x="2808932" y="369330"/>
                </a:cubicBezTo>
                <a:cubicBezTo>
                  <a:pt x="2808932" y="376919"/>
                  <a:pt x="2804558" y="383749"/>
                  <a:pt x="2796535" y="383749"/>
                </a:cubicBezTo>
                <a:cubicBezTo>
                  <a:pt x="2789243" y="383749"/>
                  <a:pt x="2782678" y="376919"/>
                  <a:pt x="2782678" y="369330"/>
                </a:cubicBezTo>
                <a:cubicBezTo>
                  <a:pt x="2782678" y="360983"/>
                  <a:pt x="2789243" y="354153"/>
                  <a:pt x="2796535" y="354153"/>
                </a:cubicBezTo>
                <a:close/>
                <a:moveTo>
                  <a:pt x="2725695" y="354153"/>
                </a:moveTo>
                <a:cubicBezTo>
                  <a:pt x="2731532" y="354153"/>
                  <a:pt x="2738100" y="360983"/>
                  <a:pt x="2738100" y="369330"/>
                </a:cubicBezTo>
                <a:cubicBezTo>
                  <a:pt x="2738100" y="376919"/>
                  <a:pt x="2731532" y="383749"/>
                  <a:pt x="2725695" y="383749"/>
                </a:cubicBezTo>
                <a:cubicBezTo>
                  <a:pt x="2717681" y="383749"/>
                  <a:pt x="2711846" y="376919"/>
                  <a:pt x="2711846" y="369330"/>
                </a:cubicBezTo>
                <a:cubicBezTo>
                  <a:pt x="2711846" y="360983"/>
                  <a:pt x="2717681" y="354153"/>
                  <a:pt x="2725695" y="354153"/>
                </a:cubicBezTo>
                <a:close/>
                <a:moveTo>
                  <a:pt x="2653415" y="354153"/>
                </a:moveTo>
                <a:cubicBezTo>
                  <a:pt x="2660705" y="354153"/>
                  <a:pt x="2667270" y="360983"/>
                  <a:pt x="2667270" y="369330"/>
                </a:cubicBezTo>
                <a:cubicBezTo>
                  <a:pt x="2667270" y="376919"/>
                  <a:pt x="2660705" y="383749"/>
                  <a:pt x="2653415" y="383749"/>
                </a:cubicBezTo>
                <a:cubicBezTo>
                  <a:pt x="2646857" y="383749"/>
                  <a:pt x="2641021" y="376919"/>
                  <a:pt x="2641021" y="369330"/>
                </a:cubicBezTo>
                <a:cubicBezTo>
                  <a:pt x="2641021" y="360983"/>
                  <a:pt x="2646857" y="354153"/>
                  <a:pt x="2653415" y="354153"/>
                </a:cubicBezTo>
                <a:close/>
                <a:moveTo>
                  <a:pt x="2582583" y="354153"/>
                </a:moveTo>
                <a:cubicBezTo>
                  <a:pt x="2589875" y="354153"/>
                  <a:pt x="2596439" y="360983"/>
                  <a:pt x="2596439" y="369330"/>
                </a:cubicBezTo>
                <a:cubicBezTo>
                  <a:pt x="2596439" y="376919"/>
                  <a:pt x="2589875" y="383749"/>
                  <a:pt x="2582583" y="383749"/>
                </a:cubicBezTo>
                <a:cubicBezTo>
                  <a:pt x="2576019" y="383749"/>
                  <a:pt x="2570184" y="376919"/>
                  <a:pt x="2570184" y="369330"/>
                </a:cubicBezTo>
                <a:cubicBezTo>
                  <a:pt x="2570184" y="360983"/>
                  <a:pt x="2576019" y="354153"/>
                  <a:pt x="2582583" y="354153"/>
                </a:cubicBezTo>
                <a:close/>
                <a:moveTo>
                  <a:pt x="2511029" y="354153"/>
                </a:moveTo>
                <a:cubicBezTo>
                  <a:pt x="2519050" y="354153"/>
                  <a:pt x="2525613" y="360983"/>
                  <a:pt x="2525613" y="369330"/>
                </a:cubicBezTo>
                <a:cubicBezTo>
                  <a:pt x="2525613" y="376919"/>
                  <a:pt x="2519050" y="383749"/>
                  <a:pt x="2511029" y="383749"/>
                </a:cubicBezTo>
                <a:cubicBezTo>
                  <a:pt x="2503737" y="383749"/>
                  <a:pt x="2499361" y="376919"/>
                  <a:pt x="2499361" y="369330"/>
                </a:cubicBezTo>
                <a:cubicBezTo>
                  <a:pt x="2499361" y="360983"/>
                  <a:pt x="2503737" y="354153"/>
                  <a:pt x="2511029" y="354153"/>
                </a:cubicBezTo>
                <a:close/>
                <a:moveTo>
                  <a:pt x="2439946" y="354153"/>
                </a:moveTo>
                <a:cubicBezTo>
                  <a:pt x="2448505" y="354153"/>
                  <a:pt x="2454732" y="360983"/>
                  <a:pt x="2454732" y="369330"/>
                </a:cubicBezTo>
                <a:cubicBezTo>
                  <a:pt x="2454732" y="376919"/>
                  <a:pt x="2448505" y="383749"/>
                  <a:pt x="2439946" y="383749"/>
                </a:cubicBezTo>
                <a:cubicBezTo>
                  <a:pt x="2432160" y="383749"/>
                  <a:pt x="2425156" y="376919"/>
                  <a:pt x="2425156" y="369330"/>
                </a:cubicBezTo>
                <a:cubicBezTo>
                  <a:pt x="2425156" y="360983"/>
                  <a:pt x="2432160" y="354153"/>
                  <a:pt x="2439946" y="354153"/>
                </a:cubicBezTo>
                <a:close/>
                <a:moveTo>
                  <a:pt x="2369110" y="354153"/>
                </a:moveTo>
                <a:cubicBezTo>
                  <a:pt x="2377672" y="354153"/>
                  <a:pt x="2383899" y="360983"/>
                  <a:pt x="2383899" y="369330"/>
                </a:cubicBezTo>
                <a:cubicBezTo>
                  <a:pt x="2383899" y="376919"/>
                  <a:pt x="2377672" y="383749"/>
                  <a:pt x="2369110" y="383749"/>
                </a:cubicBezTo>
                <a:cubicBezTo>
                  <a:pt x="2361327" y="383749"/>
                  <a:pt x="2354319" y="376919"/>
                  <a:pt x="2354319" y="369330"/>
                </a:cubicBezTo>
                <a:cubicBezTo>
                  <a:pt x="2354319" y="360983"/>
                  <a:pt x="2361327" y="354153"/>
                  <a:pt x="2369110" y="354153"/>
                </a:cubicBezTo>
                <a:close/>
                <a:moveTo>
                  <a:pt x="2298280" y="354153"/>
                </a:moveTo>
                <a:cubicBezTo>
                  <a:pt x="2306842" y="354153"/>
                  <a:pt x="2313068" y="360983"/>
                  <a:pt x="2313068" y="369330"/>
                </a:cubicBezTo>
                <a:cubicBezTo>
                  <a:pt x="2313068" y="376919"/>
                  <a:pt x="2306842" y="383749"/>
                  <a:pt x="2298280" y="383749"/>
                </a:cubicBezTo>
                <a:cubicBezTo>
                  <a:pt x="2290497" y="383749"/>
                  <a:pt x="2283490" y="376919"/>
                  <a:pt x="2283490" y="369330"/>
                </a:cubicBezTo>
                <a:cubicBezTo>
                  <a:pt x="2283490" y="360983"/>
                  <a:pt x="2290497" y="354153"/>
                  <a:pt x="2298280" y="354153"/>
                </a:cubicBezTo>
                <a:close/>
                <a:moveTo>
                  <a:pt x="2226517" y="354153"/>
                </a:moveTo>
                <a:cubicBezTo>
                  <a:pt x="2234538" y="354153"/>
                  <a:pt x="2238914" y="360983"/>
                  <a:pt x="2238914" y="369330"/>
                </a:cubicBezTo>
                <a:cubicBezTo>
                  <a:pt x="2238914" y="376919"/>
                  <a:pt x="2234538" y="383749"/>
                  <a:pt x="2226517" y="383749"/>
                </a:cubicBezTo>
                <a:cubicBezTo>
                  <a:pt x="2218495" y="383749"/>
                  <a:pt x="2212658" y="376919"/>
                  <a:pt x="2212658" y="369330"/>
                </a:cubicBezTo>
                <a:cubicBezTo>
                  <a:pt x="2212658" y="360983"/>
                  <a:pt x="2218495" y="354153"/>
                  <a:pt x="2226517" y="354153"/>
                </a:cubicBezTo>
                <a:close/>
                <a:moveTo>
                  <a:pt x="2155683" y="354153"/>
                </a:moveTo>
                <a:cubicBezTo>
                  <a:pt x="2161519" y="354153"/>
                  <a:pt x="2168081" y="360983"/>
                  <a:pt x="2168081" y="369330"/>
                </a:cubicBezTo>
                <a:cubicBezTo>
                  <a:pt x="2168081" y="376919"/>
                  <a:pt x="2161519" y="383749"/>
                  <a:pt x="2155683" y="383749"/>
                </a:cubicBezTo>
                <a:cubicBezTo>
                  <a:pt x="2147663" y="383749"/>
                  <a:pt x="2141827" y="376919"/>
                  <a:pt x="2141827" y="369330"/>
                </a:cubicBezTo>
                <a:cubicBezTo>
                  <a:pt x="2141827" y="360983"/>
                  <a:pt x="2147663" y="354153"/>
                  <a:pt x="2155683" y="354153"/>
                </a:cubicBezTo>
                <a:close/>
                <a:moveTo>
                  <a:pt x="2084849" y="354153"/>
                </a:moveTo>
                <a:cubicBezTo>
                  <a:pt x="2090683" y="354153"/>
                  <a:pt x="2097248" y="360983"/>
                  <a:pt x="2097248" y="369330"/>
                </a:cubicBezTo>
                <a:cubicBezTo>
                  <a:pt x="2097248" y="376919"/>
                  <a:pt x="2090683" y="383749"/>
                  <a:pt x="2084849" y="383749"/>
                </a:cubicBezTo>
                <a:cubicBezTo>
                  <a:pt x="2076828" y="383749"/>
                  <a:pt x="2070994" y="376919"/>
                  <a:pt x="2070994" y="369330"/>
                </a:cubicBezTo>
                <a:cubicBezTo>
                  <a:pt x="2070994" y="360983"/>
                  <a:pt x="2076828" y="354153"/>
                  <a:pt x="2084849" y="354153"/>
                </a:cubicBezTo>
                <a:close/>
                <a:moveTo>
                  <a:pt x="2011835" y="354153"/>
                </a:moveTo>
                <a:cubicBezTo>
                  <a:pt x="2019855" y="354153"/>
                  <a:pt x="2026421" y="360983"/>
                  <a:pt x="2026421" y="369330"/>
                </a:cubicBezTo>
                <a:cubicBezTo>
                  <a:pt x="2026421" y="376919"/>
                  <a:pt x="2019855" y="383749"/>
                  <a:pt x="2011835" y="383749"/>
                </a:cubicBezTo>
                <a:cubicBezTo>
                  <a:pt x="2006000" y="383749"/>
                  <a:pt x="2000166" y="376919"/>
                  <a:pt x="2000166" y="369330"/>
                </a:cubicBezTo>
                <a:cubicBezTo>
                  <a:pt x="2000166" y="360983"/>
                  <a:pt x="2006000" y="354153"/>
                  <a:pt x="2011835" y="354153"/>
                </a:cubicBezTo>
                <a:close/>
                <a:moveTo>
                  <a:pt x="1938362" y="354153"/>
                </a:moveTo>
                <a:cubicBezTo>
                  <a:pt x="1946385" y="354153"/>
                  <a:pt x="1952222" y="360983"/>
                  <a:pt x="1952222" y="369330"/>
                </a:cubicBezTo>
                <a:cubicBezTo>
                  <a:pt x="1952222" y="376919"/>
                  <a:pt x="1946385" y="383749"/>
                  <a:pt x="1938362" y="383749"/>
                </a:cubicBezTo>
                <a:cubicBezTo>
                  <a:pt x="1932528" y="383749"/>
                  <a:pt x="1925968" y="376919"/>
                  <a:pt x="1925968" y="369330"/>
                </a:cubicBezTo>
                <a:cubicBezTo>
                  <a:pt x="1925968" y="360983"/>
                  <a:pt x="1932528" y="354153"/>
                  <a:pt x="1938362" y="354153"/>
                </a:cubicBezTo>
                <a:close/>
                <a:moveTo>
                  <a:pt x="1867527" y="354153"/>
                </a:moveTo>
                <a:cubicBezTo>
                  <a:pt x="1875550" y="354153"/>
                  <a:pt x="1881384" y="360983"/>
                  <a:pt x="1881384" y="369330"/>
                </a:cubicBezTo>
                <a:cubicBezTo>
                  <a:pt x="1881384" y="376919"/>
                  <a:pt x="1875550" y="383749"/>
                  <a:pt x="1867527" y="383749"/>
                </a:cubicBezTo>
                <a:cubicBezTo>
                  <a:pt x="1860235" y="383749"/>
                  <a:pt x="1855129" y="376919"/>
                  <a:pt x="1855129" y="369330"/>
                </a:cubicBezTo>
                <a:cubicBezTo>
                  <a:pt x="1855129" y="360983"/>
                  <a:pt x="1860235" y="354153"/>
                  <a:pt x="1867527" y="354153"/>
                </a:cubicBezTo>
                <a:close/>
                <a:moveTo>
                  <a:pt x="1225708" y="284879"/>
                </a:moveTo>
                <a:cubicBezTo>
                  <a:pt x="1233489" y="283322"/>
                  <a:pt x="1240493" y="290327"/>
                  <a:pt x="1240493" y="298111"/>
                </a:cubicBezTo>
                <a:cubicBezTo>
                  <a:pt x="1240493" y="306673"/>
                  <a:pt x="1233489" y="312900"/>
                  <a:pt x="1225708" y="312900"/>
                </a:cubicBezTo>
                <a:cubicBezTo>
                  <a:pt x="1217159" y="312900"/>
                  <a:pt x="1210931" y="306673"/>
                  <a:pt x="1210931" y="298111"/>
                </a:cubicBezTo>
                <a:cubicBezTo>
                  <a:pt x="1210931" y="290327"/>
                  <a:pt x="1217159" y="284879"/>
                  <a:pt x="1225708" y="284879"/>
                </a:cubicBezTo>
                <a:close/>
                <a:moveTo>
                  <a:pt x="3440686" y="283322"/>
                </a:moveTo>
                <a:cubicBezTo>
                  <a:pt x="3448708" y="283322"/>
                  <a:pt x="3453083" y="289885"/>
                  <a:pt x="3453083" y="297178"/>
                </a:cubicBezTo>
                <a:cubicBezTo>
                  <a:pt x="3453083" y="305200"/>
                  <a:pt x="3448708" y="309576"/>
                  <a:pt x="3440686" y="309576"/>
                </a:cubicBezTo>
                <a:cubicBezTo>
                  <a:pt x="3433393" y="309576"/>
                  <a:pt x="3426830" y="305200"/>
                  <a:pt x="3426830" y="297178"/>
                </a:cubicBezTo>
                <a:cubicBezTo>
                  <a:pt x="3426830" y="289885"/>
                  <a:pt x="3433393" y="283322"/>
                  <a:pt x="3440686" y="283322"/>
                </a:cubicBezTo>
                <a:close/>
                <a:moveTo>
                  <a:pt x="3369857" y="283322"/>
                </a:moveTo>
                <a:cubicBezTo>
                  <a:pt x="3376420" y="283322"/>
                  <a:pt x="3382254" y="289885"/>
                  <a:pt x="3382254" y="297178"/>
                </a:cubicBezTo>
                <a:cubicBezTo>
                  <a:pt x="3382254" y="305200"/>
                  <a:pt x="3376420" y="309576"/>
                  <a:pt x="3369857" y="309576"/>
                </a:cubicBezTo>
                <a:cubicBezTo>
                  <a:pt x="3362564" y="309576"/>
                  <a:pt x="3356001" y="305200"/>
                  <a:pt x="3356001" y="297178"/>
                </a:cubicBezTo>
                <a:cubicBezTo>
                  <a:pt x="3356001" y="289885"/>
                  <a:pt x="3362564" y="283322"/>
                  <a:pt x="3369857" y="283322"/>
                </a:cubicBezTo>
                <a:close/>
                <a:moveTo>
                  <a:pt x="3299100" y="283322"/>
                </a:moveTo>
                <a:cubicBezTo>
                  <a:pt x="3305662" y="283322"/>
                  <a:pt x="3311496" y="289885"/>
                  <a:pt x="3311496" y="297178"/>
                </a:cubicBezTo>
                <a:cubicBezTo>
                  <a:pt x="3311496" y="305200"/>
                  <a:pt x="3305662" y="309576"/>
                  <a:pt x="3299100" y="309576"/>
                </a:cubicBezTo>
                <a:cubicBezTo>
                  <a:pt x="3291804" y="309576"/>
                  <a:pt x="3285242" y="305200"/>
                  <a:pt x="3285242" y="297178"/>
                </a:cubicBezTo>
                <a:cubicBezTo>
                  <a:pt x="3285242" y="289885"/>
                  <a:pt x="3291804" y="283322"/>
                  <a:pt x="3299100" y="283322"/>
                </a:cubicBezTo>
                <a:close/>
                <a:moveTo>
                  <a:pt x="3226808" y="283322"/>
                </a:moveTo>
                <a:cubicBezTo>
                  <a:pt x="3234828" y="283322"/>
                  <a:pt x="3240664" y="289885"/>
                  <a:pt x="3240664" y="297178"/>
                </a:cubicBezTo>
                <a:cubicBezTo>
                  <a:pt x="3240664" y="305200"/>
                  <a:pt x="3234828" y="309576"/>
                  <a:pt x="3226808" y="309576"/>
                </a:cubicBezTo>
                <a:cubicBezTo>
                  <a:pt x="3220245" y="309576"/>
                  <a:pt x="3214410" y="305200"/>
                  <a:pt x="3214410" y="297178"/>
                </a:cubicBezTo>
                <a:cubicBezTo>
                  <a:pt x="3214410" y="289885"/>
                  <a:pt x="3220245" y="283322"/>
                  <a:pt x="3226808" y="283322"/>
                </a:cubicBezTo>
                <a:close/>
                <a:moveTo>
                  <a:pt x="3152605" y="283322"/>
                </a:moveTo>
                <a:cubicBezTo>
                  <a:pt x="3159898" y="283322"/>
                  <a:pt x="3166462" y="289885"/>
                  <a:pt x="3166462" y="297178"/>
                </a:cubicBezTo>
                <a:cubicBezTo>
                  <a:pt x="3166462" y="305200"/>
                  <a:pt x="3159898" y="309576"/>
                  <a:pt x="3152605" y="309576"/>
                </a:cubicBezTo>
                <a:cubicBezTo>
                  <a:pt x="3146041" y="309576"/>
                  <a:pt x="3140209" y="305200"/>
                  <a:pt x="3140209" y="297178"/>
                </a:cubicBezTo>
                <a:cubicBezTo>
                  <a:pt x="3140209" y="289885"/>
                  <a:pt x="3146041" y="283322"/>
                  <a:pt x="3152605" y="283322"/>
                </a:cubicBezTo>
                <a:close/>
                <a:moveTo>
                  <a:pt x="3081774" y="283322"/>
                </a:moveTo>
                <a:cubicBezTo>
                  <a:pt x="3089066" y="283322"/>
                  <a:pt x="3095628" y="289885"/>
                  <a:pt x="3095628" y="297178"/>
                </a:cubicBezTo>
                <a:cubicBezTo>
                  <a:pt x="3095628" y="305200"/>
                  <a:pt x="3089066" y="309576"/>
                  <a:pt x="3081774" y="309576"/>
                </a:cubicBezTo>
                <a:cubicBezTo>
                  <a:pt x="3073750" y="309576"/>
                  <a:pt x="3069375" y="305200"/>
                  <a:pt x="3069375" y="297178"/>
                </a:cubicBezTo>
                <a:cubicBezTo>
                  <a:pt x="3069375" y="289885"/>
                  <a:pt x="3073750" y="283322"/>
                  <a:pt x="3081774" y="283322"/>
                </a:cubicBezTo>
                <a:close/>
                <a:moveTo>
                  <a:pt x="3013717" y="283322"/>
                </a:moveTo>
                <a:cubicBezTo>
                  <a:pt x="3021307" y="283322"/>
                  <a:pt x="3028135" y="289885"/>
                  <a:pt x="3028135" y="297178"/>
                </a:cubicBezTo>
                <a:cubicBezTo>
                  <a:pt x="3028135" y="305200"/>
                  <a:pt x="3021307" y="309576"/>
                  <a:pt x="3013717" y="309576"/>
                </a:cubicBezTo>
                <a:cubicBezTo>
                  <a:pt x="3005371" y="309576"/>
                  <a:pt x="2998539" y="305200"/>
                  <a:pt x="2998539" y="297178"/>
                </a:cubicBezTo>
                <a:cubicBezTo>
                  <a:pt x="2998539" y="289885"/>
                  <a:pt x="3005371" y="283322"/>
                  <a:pt x="3013717" y="283322"/>
                </a:cubicBezTo>
                <a:close/>
                <a:moveTo>
                  <a:pt x="2942494" y="283322"/>
                </a:moveTo>
                <a:cubicBezTo>
                  <a:pt x="2951055" y="283322"/>
                  <a:pt x="2957288" y="290327"/>
                  <a:pt x="2957288" y="298111"/>
                </a:cubicBezTo>
                <a:cubicBezTo>
                  <a:pt x="2957288" y="306673"/>
                  <a:pt x="2951055" y="312900"/>
                  <a:pt x="2942494" y="312900"/>
                </a:cubicBezTo>
                <a:cubicBezTo>
                  <a:pt x="2934713" y="312900"/>
                  <a:pt x="2927711" y="306673"/>
                  <a:pt x="2927711" y="298111"/>
                </a:cubicBezTo>
                <a:cubicBezTo>
                  <a:pt x="2927711" y="290327"/>
                  <a:pt x="2934713" y="283322"/>
                  <a:pt x="2942494" y="283322"/>
                </a:cubicBezTo>
                <a:close/>
                <a:moveTo>
                  <a:pt x="2868293" y="283322"/>
                </a:moveTo>
                <a:cubicBezTo>
                  <a:pt x="2876858" y="283322"/>
                  <a:pt x="2883087" y="290327"/>
                  <a:pt x="2883087" y="298111"/>
                </a:cubicBezTo>
                <a:cubicBezTo>
                  <a:pt x="2883087" y="306673"/>
                  <a:pt x="2876858" y="312900"/>
                  <a:pt x="2868293" y="312900"/>
                </a:cubicBezTo>
                <a:cubicBezTo>
                  <a:pt x="2860512" y="312900"/>
                  <a:pt x="2853507" y="306673"/>
                  <a:pt x="2853507" y="298111"/>
                </a:cubicBezTo>
                <a:cubicBezTo>
                  <a:pt x="2853507" y="290327"/>
                  <a:pt x="2860512" y="283322"/>
                  <a:pt x="2868293" y="283322"/>
                </a:cubicBezTo>
                <a:close/>
                <a:moveTo>
                  <a:pt x="2796535" y="283322"/>
                </a:moveTo>
                <a:cubicBezTo>
                  <a:pt x="2804558" y="283322"/>
                  <a:pt x="2808934" y="290327"/>
                  <a:pt x="2808934" y="298111"/>
                </a:cubicBezTo>
                <a:cubicBezTo>
                  <a:pt x="2808934" y="306673"/>
                  <a:pt x="2804558" y="312900"/>
                  <a:pt x="2796535" y="312900"/>
                </a:cubicBezTo>
                <a:cubicBezTo>
                  <a:pt x="2789243" y="312900"/>
                  <a:pt x="2782678" y="306673"/>
                  <a:pt x="2782678" y="298111"/>
                </a:cubicBezTo>
                <a:cubicBezTo>
                  <a:pt x="2782678" y="290327"/>
                  <a:pt x="2789243" y="283322"/>
                  <a:pt x="2796535" y="283322"/>
                </a:cubicBezTo>
                <a:close/>
                <a:moveTo>
                  <a:pt x="2725698" y="283322"/>
                </a:moveTo>
                <a:cubicBezTo>
                  <a:pt x="2731532" y="283322"/>
                  <a:pt x="2738100" y="290327"/>
                  <a:pt x="2738100" y="298111"/>
                </a:cubicBezTo>
                <a:cubicBezTo>
                  <a:pt x="2738100" y="306673"/>
                  <a:pt x="2731532" y="312900"/>
                  <a:pt x="2725698" y="312900"/>
                </a:cubicBezTo>
                <a:cubicBezTo>
                  <a:pt x="2717681" y="312900"/>
                  <a:pt x="2711846" y="306673"/>
                  <a:pt x="2711846" y="298111"/>
                </a:cubicBezTo>
                <a:cubicBezTo>
                  <a:pt x="2711846" y="290327"/>
                  <a:pt x="2717681" y="283322"/>
                  <a:pt x="2725698" y="283322"/>
                </a:cubicBezTo>
                <a:close/>
                <a:moveTo>
                  <a:pt x="2653415" y="283322"/>
                </a:moveTo>
                <a:cubicBezTo>
                  <a:pt x="2660705" y="283322"/>
                  <a:pt x="2667270" y="290327"/>
                  <a:pt x="2667270" y="298111"/>
                </a:cubicBezTo>
                <a:cubicBezTo>
                  <a:pt x="2667270" y="306673"/>
                  <a:pt x="2660705" y="312900"/>
                  <a:pt x="2653415" y="312900"/>
                </a:cubicBezTo>
                <a:cubicBezTo>
                  <a:pt x="2646857" y="312900"/>
                  <a:pt x="2641021" y="306673"/>
                  <a:pt x="2641021" y="298111"/>
                </a:cubicBezTo>
                <a:cubicBezTo>
                  <a:pt x="2641021" y="290327"/>
                  <a:pt x="2646857" y="283322"/>
                  <a:pt x="2653415" y="283322"/>
                </a:cubicBezTo>
                <a:close/>
                <a:moveTo>
                  <a:pt x="2582583" y="283322"/>
                </a:moveTo>
                <a:cubicBezTo>
                  <a:pt x="2589875" y="283322"/>
                  <a:pt x="2596439" y="290327"/>
                  <a:pt x="2596439" y="298111"/>
                </a:cubicBezTo>
                <a:cubicBezTo>
                  <a:pt x="2596439" y="306673"/>
                  <a:pt x="2589875" y="312900"/>
                  <a:pt x="2582583" y="312900"/>
                </a:cubicBezTo>
                <a:cubicBezTo>
                  <a:pt x="2576019" y="312900"/>
                  <a:pt x="2570189" y="306673"/>
                  <a:pt x="2570189" y="298111"/>
                </a:cubicBezTo>
                <a:cubicBezTo>
                  <a:pt x="2570189" y="290327"/>
                  <a:pt x="2576019" y="283322"/>
                  <a:pt x="2582583" y="283322"/>
                </a:cubicBezTo>
                <a:close/>
                <a:moveTo>
                  <a:pt x="2511029" y="283322"/>
                </a:moveTo>
                <a:cubicBezTo>
                  <a:pt x="2519050" y="283322"/>
                  <a:pt x="2525613" y="290327"/>
                  <a:pt x="2525613" y="298111"/>
                </a:cubicBezTo>
                <a:cubicBezTo>
                  <a:pt x="2525613" y="306673"/>
                  <a:pt x="2519050" y="312900"/>
                  <a:pt x="2511029" y="312900"/>
                </a:cubicBezTo>
                <a:cubicBezTo>
                  <a:pt x="2503740" y="312900"/>
                  <a:pt x="2499361" y="306673"/>
                  <a:pt x="2499361" y="298111"/>
                </a:cubicBezTo>
                <a:cubicBezTo>
                  <a:pt x="2499361" y="290327"/>
                  <a:pt x="2503740" y="283322"/>
                  <a:pt x="2511029" y="283322"/>
                </a:cubicBezTo>
                <a:close/>
                <a:moveTo>
                  <a:pt x="2439946" y="283322"/>
                </a:moveTo>
                <a:cubicBezTo>
                  <a:pt x="2448505" y="283322"/>
                  <a:pt x="2454732" y="290327"/>
                  <a:pt x="2454732" y="298111"/>
                </a:cubicBezTo>
                <a:cubicBezTo>
                  <a:pt x="2454732" y="306673"/>
                  <a:pt x="2448505" y="312900"/>
                  <a:pt x="2439946" y="312900"/>
                </a:cubicBezTo>
                <a:cubicBezTo>
                  <a:pt x="2432160" y="312900"/>
                  <a:pt x="2425156" y="306673"/>
                  <a:pt x="2425156" y="298111"/>
                </a:cubicBezTo>
                <a:cubicBezTo>
                  <a:pt x="2425156" y="290327"/>
                  <a:pt x="2432160" y="283322"/>
                  <a:pt x="2439946" y="283322"/>
                </a:cubicBezTo>
                <a:close/>
                <a:moveTo>
                  <a:pt x="2369110" y="283322"/>
                </a:moveTo>
                <a:cubicBezTo>
                  <a:pt x="2377672" y="283322"/>
                  <a:pt x="2383899" y="290327"/>
                  <a:pt x="2383899" y="298111"/>
                </a:cubicBezTo>
                <a:cubicBezTo>
                  <a:pt x="2383899" y="306673"/>
                  <a:pt x="2377672" y="312900"/>
                  <a:pt x="2369110" y="312900"/>
                </a:cubicBezTo>
                <a:cubicBezTo>
                  <a:pt x="2361327" y="312900"/>
                  <a:pt x="2354319" y="306673"/>
                  <a:pt x="2354319" y="298111"/>
                </a:cubicBezTo>
                <a:cubicBezTo>
                  <a:pt x="2354319" y="290327"/>
                  <a:pt x="2361327" y="283322"/>
                  <a:pt x="2369110" y="283322"/>
                </a:cubicBezTo>
                <a:close/>
                <a:moveTo>
                  <a:pt x="2298280" y="283322"/>
                </a:moveTo>
                <a:cubicBezTo>
                  <a:pt x="2306842" y="283322"/>
                  <a:pt x="2313068" y="290327"/>
                  <a:pt x="2313068" y="298111"/>
                </a:cubicBezTo>
                <a:cubicBezTo>
                  <a:pt x="2313068" y="306673"/>
                  <a:pt x="2306842" y="312900"/>
                  <a:pt x="2298280" y="312900"/>
                </a:cubicBezTo>
                <a:cubicBezTo>
                  <a:pt x="2290497" y="312900"/>
                  <a:pt x="2283490" y="306673"/>
                  <a:pt x="2283490" y="298111"/>
                </a:cubicBezTo>
                <a:cubicBezTo>
                  <a:pt x="2283490" y="290327"/>
                  <a:pt x="2290497" y="283322"/>
                  <a:pt x="2298280" y="283322"/>
                </a:cubicBezTo>
                <a:close/>
                <a:moveTo>
                  <a:pt x="2226517" y="283322"/>
                </a:moveTo>
                <a:cubicBezTo>
                  <a:pt x="2234538" y="283322"/>
                  <a:pt x="2238914" y="290327"/>
                  <a:pt x="2238914" y="298111"/>
                </a:cubicBezTo>
                <a:cubicBezTo>
                  <a:pt x="2238914" y="306673"/>
                  <a:pt x="2234538" y="312900"/>
                  <a:pt x="2226517" y="312900"/>
                </a:cubicBezTo>
                <a:cubicBezTo>
                  <a:pt x="2218495" y="312900"/>
                  <a:pt x="2212658" y="306673"/>
                  <a:pt x="2212658" y="298111"/>
                </a:cubicBezTo>
                <a:cubicBezTo>
                  <a:pt x="2212658" y="290327"/>
                  <a:pt x="2218495" y="283322"/>
                  <a:pt x="2226517" y="283322"/>
                </a:cubicBezTo>
                <a:close/>
                <a:moveTo>
                  <a:pt x="2155683" y="283322"/>
                </a:moveTo>
                <a:cubicBezTo>
                  <a:pt x="2161519" y="283322"/>
                  <a:pt x="2168081" y="290327"/>
                  <a:pt x="2168081" y="298111"/>
                </a:cubicBezTo>
                <a:cubicBezTo>
                  <a:pt x="2168081" y="306673"/>
                  <a:pt x="2161519" y="312900"/>
                  <a:pt x="2155683" y="312900"/>
                </a:cubicBezTo>
                <a:cubicBezTo>
                  <a:pt x="2147663" y="312900"/>
                  <a:pt x="2141827" y="306673"/>
                  <a:pt x="2141827" y="298111"/>
                </a:cubicBezTo>
                <a:cubicBezTo>
                  <a:pt x="2141827" y="290327"/>
                  <a:pt x="2147663" y="283322"/>
                  <a:pt x="2155683" y="283322"/>
                </a:cubicBezTo>
                <a:close/>
                <a:moveTo>
                  <a:pt x="2084849" y="283322"/>
                </a:moveTo>
                <a:cubicBezTo>
                  <a:pt x="2090685" y="283322"/>
                  <a:pt x="2097248" y="290327"/>
                  <a:pt x="2097248" y="298111"/>
                </a:cubicBezTo>
                <a:cubicBezTo>
                  <a:pt x="2097248" y="306673"/>
                  <a:pt x="2090685" y="312900"/>
                  <a:pt x="2084849" y="312900"/>
                </a:cubicBezTo>
                <a:cubicBezTo>
                  <a:pt x="2076828" y="312900"/>
                  <a:pt x="2070994" y="306673"/>
                  <a:pt x="2070994" y="298111"/>
                </a:cubicBezTo>
                <a:cubicBezTo>
                  <a:pt x="2070994" y="290327"/>
                  <a:pt x="2076828" y="283322"/>
                  <a:pt x="2084849" y="283322"/>
                </a:cubicBezTo>
                <a:close/>
                <a:moveTo>
                  <a:pt x="2011835" y="283322"/>
                </a:moveTo>
                <a:cubicBezTo>
                  <a:pt x="2019855" y="283322"/>
                  <a:pt x="2026421" y="290327"/>
                  <a:pt x="2026421" y="298111"/>
                </a:cubicBezTo>
                <a:cubicBezTo>
                  <a:pt x="2026421" y="306673"/>
                  <a:pt x="2019855" y="312900"/>
                  <a:pt x="2011835" y="312900"/>
                </a:cubicBezTo>
                <a:cubicBezTo>
                  <a:pt x="2006002" y="312900"/>
                  <a:pt x="2000168" y="306673"/>
                  <a:pt x="2000168" y="298111"/>
                </a:cubicBezTo>
                <a:cubicBezTo>
                  <a:pt x="2000168" y="290327"/>
                  <a:pt x="2006002" y="283322"/>
                  <a:pt x="2011835" y="283322"/>
                </a:cubicBezTo>
                <a:close/>
                <a:moveTo>
                  <a:pt x="1938362" y="283322"/>
                </a:moveTo>
                <a:cubicBezTo>
                  <a:pt x="1946385" y="283322"/>
                  <a:pt x="1952222" y="290327"/>
                  <a:pt x="1952222" y="298111"/>
                </a:cubicBezTo>
                <a:cubicBezTo>
                  <a:pt x="1952222" y="306673"/>
                  <a:pt x="1946385" y="312900"/>
                  <a:pt x="1938362" y="312900"/>
                </a:cubicBezTo>
                <a:cubicBezTo>
                  <a:pt x="1932531" y="312900"/>
                  <a:pt x="1925968" y="306673"/>
                  <a:pt x="1925968" y="298111"/>
                </a:cubicBezTo>
                <a:cubicBezTo>
                  <a:pt x="1925968" y="290327"/>
                  <a:pt x="1932531" y="283322"/>
                  <a:pt x="1938362" y="283322"/>
                </a:cubicBezTo>
                <a:close/>
                <a:moveTo>
                  <a:pt x="1867527" y="283322"/>
                </a:moveTo>
                <a:cubicBezTo>
                  <a:pt x="1875550" y="283322"/>
                  <a:pt x="1881384" y="290327"/>
                  <a:pt x="1881384" y="298111"/>
                </a:cubicBezTo>
                <a:cubicBezTo>
                  <a:pt x="1881384" y="306673"/>
                  <a:pt x="1875550" y="312900"/>
                  <a:pt x="1867527" y="312900"/>
                </a:cubicBezTo>
                <a:cubicBezTo>
                  <a:pt x="1860235" y="312900"/>
                  <a:pt x="1855129" y="306673"/>
                  <a:pt x="1855129" y="298111"/>
                </a:cubicBezTo>
                <a:cubicBezTo>
                  <a:pt x="1855129" y="290327"/>
                  <a:pt x="1860235" y="283322"/>
                  <a:pt x="1867527" y="283322"/>
                </a:cubicBezTo>
                <a:close/>
                <a:moveTo>
                  <a:pt x="1799085" y="283322"/>
                </a:moveTo>
                <a:cubicBezTo>
                  <a:pt x="1807647" y="283322"/>
                  <a:pt x="1813876" y="290327"/>
                  <a:pt x="1813876" y="298111"/>
                </a:cubicBezTo>
                <a:cubicBezTo>
                  <a:pt x="1813876" y="306673"/>
                  <a:pt x="1807647" y="312900"/>
                  <a:pt x="1799085" y="312900"/>
                </a:cubicBezTo>
                <a:cubicBezTo>
                  <a:pt x="1790525" y="312900"/>
                  <a:pt x="1784300" y="306673"/>
                  <a:pt x="1784300" y="298111"/>
                </a:cubicBezTo>
                <a:cubicBezTo>
                  <a:pt x="1784300" y="290327"/>
                  <a:pt x="1790525" y="283322"/>
                  <a:pt x="1799085" y="283322"/>
                </a:cubicBezTo>
                <a:close/>
                <a:moveTo>
                  <a:pt x="1728262" y="283322"/>
                </a:moveTo>
                <a:cubicBezTo>
                  <a:pt x="1736825" y="283322"/>
                  <a:pt x="1743052" y="290327"/>
                  <a:pt x="1743052" y="298111"/>
                </a:cubicBezTo>
                <a:cubicBezTo>
                  <a:pt x="1743052" y="306673"/>
                  <a:pt x="1736825" y="312900"/>
                  <a:pt x="1728262" y="312900"/>
                </a:cubicBezTo>
                <a:cubicBezTo>
                  <a:pt x="1719697" y="312900"/>
                  <a:pt x="1713472" y="306673"/>
                  <a:pt x="1713472" y="298111"/>
                </a:cubicBezTo>
                <a:cubicBezTo>
                  <a:pt x="1713472" y="290327"/>
                  <a:pt x="1719697" y="283322"/>
                  <a:pt x="1728262" y="283322"/>
                </a:cubicBezTo>
                <a:close/>
                <a:moveTo>
                  <a:pt x="1656498" y="283322"/>
                </a:moveTo>
                <a:cubicBezTo>
                  <a:pt x="1663792" y="283322"/>
                  <a:pt x="1668897" y="290327"/>
                  <a:pt x="1668897" y="298111"/>
                </a:cubicBezTo>
                <a:cubicBezTo>
                  <a:pt x="1668897" y="306673"/>
                  <a:pt x="1663792" y="312900"/>
                  <a:pt x="1656498" y="312900"/>
                </a:cubicBezTo>
                <a:cubicBezTo>
                  <a:pt x="1648481" y="312900"/>
                  <a:pt x="1642650" y="306673"/>
                  <a:pt x="1642650" y="298111"/>
                </a:cubicBezTo>
                <a:cubicBezTo>
                  <a:pt x="1642650" y="290327"/>
                  <a:pt x="1648481" y="283322"/>
                  <a:pt x="1656498" y="283322"/>
                </a:cubicBezTo>
                <a:close/>
                <a:moveTo>
                  <a:pt x="1582299" y="283322"/>
                </a:moveTo>
                <a:cubicBezTo>
                  <a:pt x="1588131" y="283322"/>
                  <a:pt x="1594704" y="290327"/>
                  <a:pt x="1594704" y="298111"/>
                </a:cubicBezTo>
                <a:cubicBezTo>
                  <a:pt x="1594704" y="306673"/>
                  <a:pt x="1588131" y="312900"/>
                  <a:pt x="1582299" y="312900"/>
                </a:cubicBezTo>
                <a:cubicBezTo>
                  <a:pt x="1574277" y="312900"/>
                  <a:pt x="1568441" y="306673"/>
                  <a:pt x="1568441" y="298111"/>
                </a:cubicBezTo>
                <a:cubicBezTo>
                  <a:pt x="1568441" y="290327"/>
                  <a:pt x="1574277" y="283322"/>
                  <a:pt x="1582299" y="283322"/>
                </a:cubicBezTo>
                <a:close/>
                <a:moveTo>
                  <a:pt x="1512198" y="283322"/>
                </a:moveTo>
                <a:cubicBezTo>
                  <a:pt x="1518032" y="283322"/>
                  <a:pt x="1523865" y="290327"/>
                  <a:pt x="1523865" y="298111"/>
                </a:cubicBezTo>
                <a:cubicBezTo>
                  <a:pt x="1523865" y="306673"/>
                  <a:pt x="1518032" y="312900"/>
                  <a:pt x="1512198" y="312900"/>
                </a:cubicBezTo>
                <a:cubicBezTo>
                  <a:pt x="1504174" y="312900"/>
                  <a:pt x="1497612" y="306673"/>
                  <a:pt x="1497612" y="298111"/>
                </a:cubicBezTo>
                <a:cubicBezTo>
                  <a:pt x="1497612" y="290327"/>
                  <a:pt x="1504174" y="283322"/>
                  <a:pt x="1512198" y="283322"/>
                </a:cubicBezTo>
                <a:close/>
                <a:moveTo>
                  <a:pt x="1439173" y="283322"/>
                </a:moveTo>
                <a:cubicBezTo>
                  <a:pt x="1447191" y="283322"/>
                  <a:pt x="1453026" y="290327"/>
                  <a:pt x="1453026" y="298111"/>
                </a:cubicBezTo>
                <a:cubicBezTo>
                  <a:pt x="1453026" y="306673"/>
                  <a:pt x="1447191" y="312900"/>
                  <a:pt x="1439173" y="312900"/>
                </a:cubicBezTo>
                <a:cubicBezTo>
                  <a:pt x="1433336" y="312900"/>
                  <a:pt x="1426777" y="306673"/>
                  <a:pt x="1426777" y="298111"/>
                </a:cubicBezTo>
                <a:cubicBezTo>
                  <a:pt x="1426777" y="290327"/>
                  <a:pt x="1433336" y="283322"/>
                  <a:pt x="1439173" y="283322"/>
                </a:cubicBezTo>
                <a:close/>
                <a:moveTo>
                  <a:pt x="1368347" y="283322"/>
                </a:moveTo>
                <a:cubicBezTo>
                  <a:pt x="1376368" y="283322"/>
                  <a:pt x="1382200" y="290327"/>
                  <a:pt x="1382200" y="298111"/>
                </a:cubicBezTo>
                <a:cubicBezTo>
                  <a:pt x="1382200" y="306673"/>
                  <a:pt x="1376368" y="312900"/>
                  <a:pt x="1368347" y="312900"/>
                </a:cubicBezTo>
                <a:cubicBezTo>
                  <a:pt x="1362513" y="312900"/>
                  <a:pt x="1355949" y="306673"/>
                  <a:pt x="1355949" y="298111"/>
                </a:cubicBezTo>
                <a:cubicBezTo>
                  <a:pt x="1355949" y="290327"/>
                  <a:pt x="1362513" y="283322"/>
                  <a:pt x="1368347" y="283322"/>
                </a:cubicBezTo>
                <a:close/>
                <a:moveTo>
                  <a:pt x="1297518" y="283322"/>
                </a:moveTo>
                <a:cubicBezTo>
                  <a:pt x="1305540" y="283322"/>
                  <a:pt x="1311374" y="290327"/>
                  <a:pt x="1311374" y="298111"/>
                </a:cubicBezTo>
                <a:cubicBezTo>
                  <a:pt x="1311374" y="306673"/>
                  <a:pt x="1305540" y="312900"/>
                  <a:pt x="1297518" y="312900"/>
                </a:cubicBezTo>
                <a:cubicBezTo>
                  <a:pt x="1289498" y="312900"/>
                  <a:pt x="1285121" y="306673"/>
                  <a:pt x="1285121" y="298111"/>
                </a:cubicBezTo>
                <a:cubicBezTo>
                  <a:pt x="1285121" y="290327"/>
                  <a:pt x="1289498" y="283322"/>
                  <a:pt x="1297518" y="283322"/>
                </a:cubicBezTo>
                <a:close/>
                <a:moveTo>
                  <a:pt x="1154890" y="283322"/>
                </a:moveTo>
                <a:cubicBezTo>
                  <a:pt x="1162674" y="283322"/>
                  <a:pt x="1169683" y="288427"/>
                  <a:pt x="1169683" y="295719"/>
                </a:cubicBezTo>
                <a:cubicBezTo>
                  <a:pt x="1169683" y="303741"/>
                  <a:pt x="1162674" y="309576"/>
                  <a:pt x="1154890" y="309576"/>
                </a:cubicBezTo>
                <a:cubicBezTo>
                  <a:pt x="1146329" y="309576"/>
                  <a:pt x="1140101" y="303741"/>
                  <a:pt x="1140101" y="295719"/>
                </a:cubicBezTo>
                <a:cubicBezTo>
                  <a:pt x="1140101" y="288427"/>
                  <a:pt x="1146329" y="283322"/>
                  <a:pt x="1154890" y="283322"/>
                </a:cubicBezTo>
                <a:close/>
                <a:moveTo>
                  <a:pt x="1084059" y="283322"/>
                </a:moveTo>
                <a:cubicBezTo>
                  <a:pt x="1091842" y="283322"/>
                  <a:pt x="1098847" y="288427"/>
                  <a:pt x="1098847" y="295719"/>
                </a:cubicBezTo>
                <a:cubicBezTo>
                  <a:pt x="1098847" y="303741"/>
                  <a:pt x="1091842" y="309576"/>
                  <a:pt x="1084059" y="309576"/>
                </a:cubicBezTo>
                <a:cubicBezTo>
                  <a:pt x="1075503" y="309576"/>
                  <a:pt x="1069272" y="303741"/>
                  <a:pt x="1069272" y="295719"/>
                </a:cubicBezTo>
                <a:cubicBezTo>
                  <a:pt x="1069272" y="288427"/>
                  <a:pt x="1075503" y="283322"/>
                  <a:pt x="1084059" y="283322"/>
                </a:cubicBezTo>
                <a:close/>
                <a:moveTo>
                  <a:pt x="1013024" y="283322"/>
                </a:moveTo>
                <a:cubicBezTo>
                  <a:pt x="1020314" y="283322"/>
                  <a:pt x="1024691" y="288427"/>
                  <a:pt x="1024691" y="295719"/>
                </a:cubicBezTo>
                <a:cubicBezTo>
                  <a:pt x="1024691" y="303741"/>
                  <a:pt x="1020314" y="309576"/>
                  <a:pt x="1013024" y="309576"/>
                </a:cubicBezTo>
                <a:cubicBezTo>
                  <a:pt x="1005003" y="309576"/>
                  <a:pt x="998442" y="303741"/>
                  <a:pt x="998442" y="295719"/>
                </a:cubicBezTo>
                <a:cubicBezTo>
                  <a:pt x="998442" y="288427"/>
                  <a:pt x="1005003" y="283322"/>
                  <a:pt x="1013024" y="283322"/>
                </a:cubicBezTo>
                <a:close/>
                <a:moveTo>
                  <a:pt x="941467" y="283322"/>
                </a:moveTo>
                <a:cubicBezTo>
                  <a:pt x="948032" y="283322"/>
                  <a:pt x="953869" y="288427"/>
                  <a:pt x="953869" y="295719"/>
                </a:cubicBezTo>
                <a:cubicBezTo>
                  <a:pt x="953869" y="303741"/>
                  <a:pt x="948032" y="309576"/>
                  <a:pt x="941467" y="309576"/>
                </a:cubicBezTo>
                <a:cubicBezTo>
                  <a:pt x="934173" y="309576"/>
                  <a:pt x="927612" y="303741"/>
                  <a:pt x="927612" y="295719"/>
                </a:cubicBezTo>
                <a:cubicBezTo>
                  <a:pt x="927612" y="288427"/>
                  <a:pt x="934173" y="283322"/>
                  <a:pt x="941467" y="283322"/>
                </a:cubicBezTo>
                <a:close/>
                <a:moveTo>
                  <a:pt x="3299102" y="212492"/>
                </a:moveTo>
                <a:cubicBezTo>
                  <a:pt x="3305664" y="212492"/>
                  <a:pt x="3311499" y="219055"/>
                  <a:pt x="3311499" y="226348"/>
                </a:cubicBezTo>
                <a:cubicBezTo>
                  <a:pt x="3311499" y="232911"/>
                  <a:pt x="3305664" y="238746"/>
                  <a:pt x="3299102" y="238746"/>
                </a:cubicBezTo>
                <a:cubicBezTo>
                  <a:pt x="3291807" y="238746"/>
                  <a:pt x="3285245" y="232911"/>
                  <a:pt x="3285245" y="226348"/>
                </a:cubicBezTo>
                <a:cubicBezTo>
                  <a:pt x="3285245" y="219055"/>
                  <a:pt x="3291807" y="212492"/>
                  <a:pt x="3299102" y="212492"/>
                </a:cubicBezTo>
                <a:close/>
                <a:moveTo>
                  <a:pt x="3226811" y="212492"/>
                </a:moveTo>
                <a:cubicBezTo>
                  <a:pt x="3234831" y="212492"/>
                  <a:pt x="3240667" y="219055"/>
                  <a:pt x="3240667" y="226348"/>
                </a:cubicBezTo>
                <a:cubicBezTo>
                  <a:pt x="3240667" y="232911"/>
                  <a:pt x="3234831" y="238746"/>
                  <a:pt x="3226811" y="238746"/>
                </a:cubicBezTo>
                <a:cubicBezTo>
                  <a:pt x="3220250" y="238746"/>
                  <a:pt x="3214412" y="232911"/>
                  <a:pt x="3214412" y="226348"/>
                </a:cubicBezTo>
                <a:cubicBezTo>
                  <a:pt x="3214412" y="219055"/>
                  <a:pt x="3220250" y="212492"/>
                  <a:pt x="3226811" y="212492"/>
                </a:cubicBezTo>
                <a:close/>
                <a:moveTo>
                  <a:pt x="3152608" y="212492"/>
                </a:moveTo>
                <a:cubicBezTo>
                  <a:pt x="3159900" y="212492"/>
                  <a:pt x="3166462" y="219055"/>
                  <a:pt x="3166462" y="226348"/>
                </a:cubicBezTo>
                <a:cubicBezTo>
                  <a:pt x="3166462" y="232911"/>
                  <a:pt x="3159900" y="238746"/>
                  <a:pt x="3152608" y="238746"/>
                </a:cubicBezTo>
                <a:cubicBezTo>
                  <a:pt x="3146043" y="238746"/>
                  <a:pt x="3140211" y="232911"/>
                  <a:pt x="3140211" y="226348"/>
                </a:cubicBezTo>
                <a:cubicBezTo>
                  <a:pt x="3140211" y="219055"/>
                  <a:pt x="3146043" y="212492"/>
                  <a:pt x="3152608" y="212492"/>
                </a:cubicBezTo>
                <a:close/>
                <a:moveTo>
                  <a:pt x="3081775" y="212492"/>
                </a:moveTo>
                <a:cubicBezTo>
                  <a:pt x="3089069" y="212492"/>
                  <a:pt x="3095628" y="219055"/>
                  <a:pt x="3095628" y="226348"/>
                </a:cubicBezTo>
                <a:cubicBezTo>
                  <a:pt x="3095628" y="232911"/>
                  <a:pt x="3089069" y="238746"/>
                  <a:pt x="3081775" y="238746"/>
                </a:cubicBezTo>
                <a:cubicBezTo>
                  <a:pt x="3073753" y="238746"/>
                  <a:pt x="3069375" y="232911"/>
                  <a:pt x="3069375" y="226348"/>
                </a:cubicBezTo>
                <a:cubicBezTo>
                  <a:pt x="3069375" y="219055"/>
                  <a:pt x="3073753" y="212492"/>
                  <a:pt x="3081775" y="212492"/>
                </a:cubicBezTo>
                <a:close/>
                <a:moveTo>
                  <a:pt x="3013720" y="212492"/>
                </a:moveTo>
                <a:cubicBezTo>
                  <a:pt x="3021310" y="212492"/>
                  <a:pt x="3028140" y="219055"/>
                  <a:pt x="3028140" y="226348"/>
                </a:cubicBezTo>
                <a:cubicBezTo>
                  <a:pt x="3028140" y="232911"/>
                  <a:pt x="3021310" y="238746"/>
                  <a:pt x="3013720" y="238746"/>
                </a:cubicBezTo>
                <a:cubicBezTo>
                  <a:pt x="3005373" y="238746"/>
                  <a:pt x="2998542" y="234370"/>
                  <a:pt x="2998542" y="226348"/>
                </a:cubicBezTo>
                <a:cubicBezTo>
                  <a:pt x="2998542" y="219055"/>
                  <a:pt x="3005373" y="212492"/>
                  <a:pt x="3013720" y="212492"/>
                </a:cubicBezTo>
                <a:close/>
                <a:moveTo>
                  <a:pt x="2942497" y="212492"/>
                </a:moveTo>
                <a:cubicBezTo>
                  <a:pt x="2951061" y="212492"/>
                  <a:pt x="2957293" y="219055"/>
                  <a:pt x="2957293" y="226348"/>
                </a:cubicBezTo>
                <a:cubicBezTo>
                  <a:pt x="2957293" y="234370"/>
                  <a:pt x="2951061" y="238746"/>
                  <a:pt x="2942497" y="238746"/>
                </a:cubicBezTo>
                <a:cubicBezTo>
                  <a:pt x="2934719" y="238746"/>
                  <a:pt x="2927716" y="234370"/>
                  <a:pt x="2927716" y="226348"/>
                </a:cubicBezTo>
                <a:cubicBezTo>
                  <a:pt x="2927716" y="219055"/>
                  <a:pt x="2934719" y="212492"/>
                  <a:pt x="2942497" y="212492"/>
                </a:cubicBezTo>
                <a:close/>
                <a:moveTo>
                  <a:pt x="2867363" y="212492"/>
                </a:moveTo>
                <a:cubicBezTo>
                  <a:pt x="2875389" y="212492"/>
                  <a:pt x="2879765" y="219055"/>
                  <a:pt x="2879765" y="226348"/>
                </a:cubicBezTo>
                <a:cubicBezTo>
                  <a:pt x="2879765" y="234370"/>
                  <a:pt x="2875389" y="238746"/>
                  <a:pt x="2867363" y="238746"/>
                </a:cubicBezTo>
                <a:cubicBezTo>
                  <a:pt x="2860073" y="238746"/>
                  <a:pt x="2853510" y="234370"/>
                  <a:pt x="2853510" y="226348"/>
                </a:cubicBezTo>
                <a:cubicBezTo>
                  <a:pt x="2853510" y="219055"/>
                  <a:pt x="2860073" y="212492"/>
                  <a:pt x="2867363" y="212492"/>
                </a:cubicBezTo>
                <a:close/>
                <a:moveTo>
                  <a:pt x="2796538" y="212492"/>
                </a:moveTo>
                <a:cubicBezTo>
                  <a:pt x="2803103" y="212492"/>
                  <a:pt x="2808934" y="219055"/>
                  <a:pt x="2808934" y="226348"/>
                </a:cubicBezTo>
                <a:cubicBezTo>
                  <a:pt x="2808934" y="234370"/>
                  <a:pt x="2803103" y="238746"/>
                  <a:pt x="2796538" y="238746"/>
                </a:cubicBezTo>
                <a:cubicBezTo>
                  <a:pt x="2789246" y="238746"/>
                  <a:pt x="2782680" y="234370"/>
                  <a:pt x="2782680" y="226348"/>
                </a:cubicBezTo>
                <a:cubicBezTo>
                  <a:pt x="2782680" y="219055"/>
                  <a:pt x="2789246" y="212492"/>
                  <a:pt x="2796538" y="212492"/>
                </a:cubicBezTo>
                <a:close/>
                <a:moveTo>
                  <a:pt x="2725698" y="212492"/>
                </a:moveTo>
                <a:cubicBezTo>
                  <a:pt x="2731538" y="212492"/>
                  <a:pt x="2738102" y="219055"/>
                  <a:pt x="2738102" y="226348"/>
                </a:cubicBezTo>
                <a:cubicBezTo>
                  <a:pt x="2738102" y="234370"/>
                  <a:pt x="2731538" y="238746"/>
                  <a:pt x="2725698" y="238746"/>
                </a:cubicBezTo>
                <a:cubicBezTo>
                  <a:pt x="2717686" y="238746"/>
                  <a:pt x="2711852" y="234370"/>
                  <a:pt x="2711852" y="226348"/>
                </a:cubicBezTo>
                <a:cubicBezTo>
                  <a:pt x="2711852" y="219055"/>
                  <a:pt x="2717686" y="212492"/>
                  <a:pt x="2725698" y="212492"/>
                </a:cubicBezTo>
                <a:close/>
                <a:moveTo>
                  <a:pt x="2653420" y="212492"/>
                </a:moveTo>
                <a:cubicBezTo>
                  <a:pt x="2660711" y="212492"/>
                  <a:pt x="2667273" y="219055"/>
                  <a:pt x="2667273" y="226348"/>
                </a:cubicBezTo>
                <a:cubicBezTo>
                  <a:pt x="2667273" y="234370"/>
                  <a:pt x="2660711" y="238746"/>
                  <a:pt x="2653420" y="238746"/>
                </a:cubicBezTo>
                <a:cubicBezTo>
                  <a:pt x="2646857" y="238746"/>
                  <a:pt x="2641021" y="234370"/>
                  <a:pt x="2641021" y="226348"/>
                </a:cubicBezTo>
                <a:cubicBezTo>
                  <a:pt x="2641021" y="219055"/>
                  <a:pt x="2646857" y="212492"/>
                  <a:pt x="2653420" y="212492"/>
                </a:cubicBezTo>
                <a:close/>
                <a:moveTo>
                  <a:pt x="2582586" y="212492"/>
                </a:moveTo>
                <a:cubicBezTo>
                  <a:pt x="2589878" y="212492"/>
                  <a:pt x="2596439" y="219055"/>
                  <a:pt x="2596439" y="226348"/>
                </a:cubicBezTo>
                <a:cubicBezTo>
                  <a:pt x="2596439" y="234370"/>
                  <a:pt x="2589878" y="238746"/>
                  <a:pt x="2582586" y="238746"/>
                </a:cubicBezTo>
                <a:cubicBezTo>
                  <a:pt x="2576024" y="238746"/>
                  <a:pt x="2570189" y="234370"/>
                  <a:pt x="2570189" y="226348"/>
                </a:cubicBezTo>
                <a:cubicBezTo>
                  <a:pt x="2570189" y="219055"/>
                  <a:pt x="2576024" y="212492"/>
                  <a:pt x="2582586" y="212492"/>
                </a:cubicBezTo>
                <a:close/>
                <a:moveTo>
                  <a:pt x="2511029" y="212492"/>
                </a:moveTo>
                <a:cubicBezTo>
                  <a:pt x="2519052" y="212492"/>
                  <a:pt x="2525616" y="219055"/>
                  <a:pt x="2525616" y="226348"/>
                </a:cubicBezTo>
                <a:cubicBezTo>
                  <a:pt x="2525616" y="234370"/>
                  <a:pt x="2519052" y="238746"/>
                  <a:pt x="2511029" y="238746"/>
                </a:cubicBezTo>
                <a:cubicBezTo>
                  <a:pt x="2503740" y="238746"/>
                  <a:pt x="2499364" y="234370"/>
                  <a:pt x="2499364" y="226348"/>
                </a:cubicBezTo>
                <a:cubicBezTo>
                  <a:pt x="2499364" y="219055"/>
                  <a:pt x="2503740" y="212492"/>
                  <a:pt x="2511029" y="212492"/>
                </a:cubicBezTo>
                <a:close/>
                <a:moveTo>
                  <a:pt x="2439946" y="212492"/>
                </a:moveTo>
                <a:cubicBezTo>
                  <a:pt x="2448505" y="212492"/>
                  <a:pt x="2454732" y="219055"/>
                  <a:pt x="2454732" y="226348"/>
                </a:cubicBezTo>
                <a:cubicBezTo>
                  <a:pt x="2454732" y="234370"/>
                  <a:pt x="2448505" y="238746"/>
                  <a:pt x="2439946" y="238746"/>
                </a:cubicBezTo>
                <a:cubicBezTo>
                  <a:pt x="2432163" y="238746"/>
                  <a:pt x="2425156" y="234370"/>
                  <a:pt x="2425156" y="226348"/>
                </a:cubicBezTo>
                <a:cubicBezTo>
                  <a:pt x="2425156" y="219055"/>
                  <a:pt x="2432163" y="212492"/>
                  <a:pt x="2439946" y="212492"/>
                </a:cubicBezTo>
                <a:close/>
                <a:moveTo>
                  <a:pt x="2369110" y="212492"/>
                </a:moveTo>
                <a:cubicBezTo>
                  <a:pt x="2377672" y="212492"/>
                  <a:pt x="2383900" y="219055"/>
                  <a:pt x="2383900" y="226348"/>
                </a:cubicBezTo>
                <a:cubicBezTo>
                  <a:pt x="2383900" y="234370"/>
                  <a:pt x="2377672" y="238746"/>
                  <a:pt x="2369110" y="238746"/>
                </a:cubicBezTo>
                <a:cubicBezTo>
                  <a:pt x="2361329" y="238746"/>
                  <a:pt x="2354323" y="234370"/>
                  <a:pt x="2354323" y="226348"/>
                </a:cubicBezTo>
                <a:cubicBezTo>
                  <a:pt x="2354323" y="219055"/>
                  <a:pt x="2361329" y="212492"/>
                  <a:pt x="2369110" y="212492"/>
                </a:cubicBezTo>
                <a:close/>
                <a:moveTo>
                  <a:pt x="2298283" y="212492"/>
                </a:moveTo>
                <a:cubicBezTo>
                  <a:pt x="2306842" y="212492"/>
                  <a:pt x="2313070" y="219497"/>
                  <a:pt x="2313070" y="227280"/>
                </a:cubicBezTo>
                <a:cubicBezTo>
                  <a:pt x="2313070" y="235842"/>
                  <a:pt x="2306842" y="242069"/>
                  <a:pt x="2298283" y="242069"/>
                </a:cubicBezTo>
                <a:cubicBezTo>
                  <a:pt x="2290497" y="242069"/>
                  <a:pt x="2283493" y="235842"/>
                  <a:pt x="2283493" y="227280"/>
                </a:cubicBezTo>
                <a:cubicBezTo>
                  <a:pt x="2283493" y="219497"/>
                  <a:pt x="2290497" y="212492"/>
                  <a:pt x="2298283" y="212492"/>
                </a:cubicBezTo>
                <a:close/>
                <a:moveTo>
                  <a:pt x="2226517" y="212492"/>
                </a:moveTo>
                <a:cubicBezTo>
                  <a:pt x="2234540" y="212492"/>
                  <a:pt x="2238916" y="219497"/>
                  <a:pt x="2238916" y="227280"/>
                </a:cubicBezTo>
                <a:cubicBezTo>
                  <a:pt x="2238916" y="235842"/>
                  <a:pt x="2234540" y="242069"/>
                  <a:pt x="2226517" y="242069"/>
                </a:cubicBezTo>
                <a:cubicBezTo>
                  <a:pt x="2218495" y="242069"/>
                  <a:pt x="2212659" y="235842"/>
                  <a:pt x="2212659" y="227280"/>
                </a:cubicBezTo>
                <a:cubicBezTo>
                  <a:pt x="2212659" y="219497"/>
                  <a:pt x="2218495" y="212492"/>
                  <a:pt x="2226517" y="212492"/>
                </a:cubicBezTo>
                <a:close/>
                <a:moveTo>
                  <a:pt x="2155683" y="212492"/>
                </a:moveTo>
                <a:cubicBezTo>
                  <a:pt x="2161519" y="212492"/>
                  <a:pt x="2168081" y="219497"/>
                  <a:pt x="2168081" y="227280"/>
                </a:cubicBezTo>
                <a:cubicBezTo>
                  <a:pt x="2168081" y="235842"/>
                  <a:pt x="2161519" y="242069"/>
                  <a:pt x="2155683" y="242069"/>
                </a:cubicBezTo>
                <a:cubicBezTo>
                  <a:pt x="2147663" y="242069"/>
                  <a:pt x="2141827" y="235842"/>
                  <a:pt x="2141827" y="227280"/>
                </a:cubicBezTo>
                <a:cubicBezTo>
                  <a:pt x="2141827" y="219497"/>
                  <a:pt x="2147663" y="212492"/>
                  <a:pt x="2155683" y="212492"/>
                </a:cubicBezTo>
                <a:close/>
                <a:moveTo>
                  <a:pt x="2084851" y="212492"/>
                </a:moveTo>
                <a:cubicBezTo>
                  <a:pt x="2090686" y="212492"/>
                  <a:pt x="2097249" y="219497"/>
                  <a:pt x="2097249" y="227280"/>
                </a:cubicBezTo>
                <a:cubicBezTo>
                  <a:pt x="2097249" y="235842"/>
                  <a:pt x="2090686" y="242069"/>
                  <a:pt x="2084851" y="242069"/>
                </a:cubicBezTo>
                <a:cubicBezTo>
                  <a:pt x="2076829" y="242069"/>
                  <a:pt x="2070995" y="235842"/>
                  <a:pt x="2070995" y="227280"/>
                </a:cubicBezTo>
                <a:cubicBezTo>
                  <a:pt x="2070995" y="219497"/>
                  <a:pt x="2076829" y="212492"/>
                  <a:pt x="2084851" y="212492"/>
                </a:cubicBezTo>
                <a:close/>
                <a:moveTo>
                  <a:pt x="2011835" y="212492"/>
                </a:moveTo>
                <a:cubicBezTo>
                  <a:pt x="2019855" y="212492"/>
                  <a:pt x="2026421" y="219497"/>
                  <a:pt x="2026421" y="227280"/>
                </a:cubicBezTo>
                <a:cubicBezTo>
                  <a:pt x="2026421" y="235842"/>
                  <a:pt x="2019855" y="242069"/>
                  <a:pt x="2011835" y="242069"/>
                </a:cubicBezTo>
                <a:cubicBezTo>
                  <a:pt x="2006003" y="242069"/>
                  <a:pt x="2000168" y="235842"/>
                  <a:pt x="2000168" y="227280"/>
                </a:cubicBezTo>
                <a:cubicBezTo>
                  <a:pt x="2000168" y="219497"/>
                  <a:pt x="2006003" y="212492"/>
                  <a:pt x="2011835" y="212492"/>
                </a:cubicBezTo>
                <a:close/>
                <a:moveTo>
                  <a:pt x="1938362" y="212492"/>
                </a:moveTo>
                <a:cubicBezTo>
                  <a:pt x="1946388" y="212492"/>
                  <a:pt x="1952222" y="219497"/>
                  <a:pt x="1952222" y="227280"/>
                </a:cubicBezTo>
                <a:cubicBezTo>
                  <a:pt x="1952222" y="235842"/>
                  <a:pt x="1946388" y="242069"/>
                  <a:pt x="1938362" y="242069"/>
                </a:cubicBezTo>
                <a:cubicBezTo>
                  <a:pt x="1932531" y="242069"/>
                  <a:pt x="1925971" y="235842"/>
                  <a:pt x="1925971" y="227280"/>
                </a:cubicBezTo>
                <a:cubicBezTo>
                  <a:pt x="1925971" y="219497"/>
                  <a:pt x="1931072" y="212492"/>
                  <a:pt x="1938362" y="212492"/>
                </a:cubicBezTo>
                <a:close/>
                <a:moveTo>
                  <a:pt x="1867530" y="212492"/>
                </a:moveTo>
                <a:cubicBezTo>
                  <a:pt x="1875550" y="212492"/>
                  <a:pt x="1881387" y="219497"/>
                  <a:pt x="1881387" y="227280"/>
                </a:cubicBezTo>
                <a:cubicBezTo>
                  <a:pt x="1881387" y="235842"/>
                  <a:pt x="1875550" y="242069"/>
                  <a:pt x="1867530" y="242069"/>
                </a:cubicBezTo>
                <a:cubicBezTo>
                  <a:pt x="1860238" y="242069"/>
                  <a:pt x="1855129" y="235842"/>
                  <a:pt x="1855129" y="227280"/>
                </a:cubicBezTo>
                <a:cubicBezTo>
                  <a:pt x="1855129" y="219497"/>
                  <a:pt x="1860238" y="212492"/>
                  <a:pt x="1867530" y="212492"/>
                </a:cubicBezTo>
                <a:close/>
                <a:moveTo>
                  <a:pt x="1799087" y="212492"/>
                </a:moveTo>
                <a:cubicBezTo>
                  <a:pt x="1807649" y="212492"/>
                  <a:pt x="1813879" y="219497"/>
                  <a:pt x="1813879" y="227280"/>
                </a:cubicBezTo>
                <a:cubicBezTo>
                  <a:pt x="1813879" y="235842"/>
                  <a:pt x="1807649" y="242069"/>
                  <a:pt x="1799087" y="242069"/>
                </a:cubicBezTo>
                <a:cubicBezTo>
                  <a:pt x="1790527" y="242069"/>
                  <a:pt x="1784303" y="235842"/>
                  <a:pt x="1784303" y="227280"/>
                </a:cubicBezTo>
                <a:cubicBezTo>
                  <a:pt x="1784303" y="219497"/>
                  <a:pt x="1790527" y="212492"/>
                  <a:pt x="1799087" y="212492"/>
                </a:cubicBezTo>
                <a:close/>
                <a:moveTo>
                  <a:pt x="1728262" y="212492"/>
                </a:moveTo>
                <a:cubicBezTo>
                  <a:pt x="1736828" y="212492"/>
                  <a:pt x="1743052" y="219497"/>
                  <a:pt x="1743052" y="227280"/>
                </a:cubicBezTo>
                <a:cubicBezTo>
                  <a:pt x="1743052" y="235842"/>
                  <a:pt x="1736828" y="242069"/>
                  <a:pt x="1728262" y="242069"/>
                </a:cubicBezTo>
                <a:cubicBezTo>
                  <a:pt x="1719700" y="242069"/>
                  <a:pt x="1713472" y="235842"/>
                  <a:pt x="1713472" y="227280"/>
                </a:cubicBezTo>
                <a:cubicBezTo>
                  <a:pt x="1713472" y="219497"/>
                  <a:pt x="1719700" y="212492"/>
                  <a:pt x="1728262" y="212492"/>
                </a:cubicBezTo>
                <a:close/>
                <a:moveTo>
                  <a:pt x="1656498" y="212492"/>
                </a:moveTo>
                <a:cubicBezTo>
                  <a:pt x="1663792" y="212492"/>
                  <a:pt x="1668900" y="219497"/>
                  <a:pt x="1668900" y="227280"/>
                </a:cubicBezTo>
                <a:cubicBezTo>
                  <a:pt x="1668900" y="235842"/>
                  <a:pt x="1663792" y="242069"/>
                  <a:pt x="1656498" y="242069"/>
                </a:cubicBezTo>
                <a:cubicBezTo>
                  <a:pt x="1648481" y="242069"/>
                  <a:pt x="1642655" y="235842"/>
                  <a:pt x="1642655" y="227280"/>
                </a:cubicBezTo>
                <a:cubicBezTo>
                  <a:pt x="1642655" y="219497"/>
                  <a:pt x="1648481" y="212492"/>
                  <a:pt x="1656498" y="212492"/>
                </a:cubicBezTo>
                <a:close/>
                <a:moveTo>
                  <a:pt x="1582299" y="212492"/>
                </a:moveTo>
                <a:cubicBezTo>
                  <a:pt x="1588134" y="212492"/>
                  <a:pt x="1594704" y="219497"/>
                  <a:pt x="1594704" y="227280"/>
                </a:cubicBezTo>
                <a:cubicBezTo>
                  <a:pt x="1594704" y="235842"/>
                  <a:pt x="1588134" y="242069"/>
                  <a:pt x="1582299" y="242069"/>
                </a:cubicBezTo>
                <a:cubicBezTo>
                  <a:pt x="1574277" y="242069"/>
                  <a:pt x="1568441" y="235842"/>
                  <a:pt x="1568441" y="227280"/>
                </a:cubicBezTo>
                <a:cubicBezTo>
                  <a:pt x="1568441" y="219497"/>
                  <a:pt x="1574277" y="212492"/>
                  <a:pt x="1582299" y="212492"/>
                </a:cubicBezTo>
                <a:close/>
                <a:moveTo>
                  <a:pt x="1512198" y="212492"/>
                </a:moveTo>
                <a:cubicBezTo>
                  <a:pt x="1518035" y="212492"/>
                  <a:pt x="1523867" y="219497"/>
                  <a:pt x="1523867" y="227280"/>
                </a:cubicBezTo>
                <a:cubicBezTo>
                  <a:pt x="1523867" y="235842"/>
                  <a:pt x="1518035" y="242069"/>
                  <a:pt x="1512198" y="242069"/>
                </a:cubicBezTo>
                <a:cubicBezTo>
                  <a:pt x="1504174" y="242069"/>
                  <a:pt x="1497612" y="235842"/>
                  <a:pt x="1497612" y="227280"/>
                </a:cubicBezTo>
                <a:cubicBezTo>
                  <a:pt x="1497612" y="219497"/>
                  <a:pt x="1504174" y="212492"/>
                  <a:pt x="1512198" y="212492"/>
                </a:cubicBezTo>
                <a:close/>
                <a:moveTo>
                  <a:pt x="1439173" y="212492"/>
                </a:moveTo>
                <a:cubicBezTo>
                  <a:pt x="1447191" y="212492"/>
                  <a:pt x="1453026" y="219497"/>
                  <a:pt x="1453026" y="227280"/>
                </a:cubicBezTo>
                <a:cubicBezTo>
                  <a:pt x="1453026" y="235842"/>
                  <a:pt x="1447191" y="242069"/>
                  <a:pt x="1439173" y="242069"/>
                </a:cubicBezTo>
                <a:cubicBezTo>
                  <a:pt x="1433339" y="242069"/>
                  <a:pt x="1426777" y="235842"/>
                  <a:pt x="1426777" y="227280"/>
                </a:cubicBezTo>
                <a:cubicBezTo>
                  <a:pt x="1426777" y="219497"/>
                  <a:pt x="1433339" y="212492"/>
                  <a:pt x="1439173" y="212492"/>
                </a:cubicBezTo>
                <a:close/>
                <a:moveTo>
                  <a:pt x="1368349" y="212492"/>
                </a:moveTo>
                <a:cubicBezTo>
                  <a:pt x="1376368" y="212492"/>
                  <a:pt x="1382203" y="219497"/>
                  <a:pt x="1382203" y="227280"/>
                </a:cubicBezTo>
                <a:cubicBezTo>
                  <a:pt x="1382203" y="235842"/>
                  <a:pt x="1376368" y="242069"/>
                  <a:pt x="1368349" y="242069"/>
                </a:cubicBezTo>
                <a:cubicBezTo>
                  <a:pt x="1362513" y="242069"/>
                  <a:pt x="1355950" y="235842"/>
                  <a:pt x="1355950" y="227280"/>
                </a:cubicBezTo>
                <a:cubicBezTo>
                  <a:pt x="1355950" y="219497"/>
                  <a:pt x="1362513" y="212492"/>
                  <a:pt x="1368349" y="212492"/>
                </a:cubicBezTo>
                <a:close/>
                <a:moveTo>
                  <a:pt x="1297520" y="212492"/>
                </a:moveTo>
                <a:cubicBezTo>
                  <a:pt x="1305540" y="212492"/>
                  <a:pt x="1311374" y="219497"/>
                  <a:pt x="1311374" y="227280"/>
                </a:cubicBezTo>
                <a:cubicBezTo>
                  <a:pt x="1311374" y="235842"/>
                  <a:pt x="1305540" y="242069"/>
                  <a:pt x="1297520" y="242069"/>
                </a:cubicBezTo>
                <a:cubicBezTo>
                  <a:pt x="1289498" y="242069"/>
                  <a:pt x="1285121" y="235842"/>
                  <a:pt x="1285121" y="227280"/>
                </a:cubicBezTo>
                <a:cubicBezTo>
                  <a:pt x="1285121" y="219497"/>
                  <a:pt x="1289498" y="212492"/>
                  <a:pt x="1297520" y="212492"/>
                </a:cubicBezTo>
                <a:close/>
                <a:moveTo>
                  <a:pt x="1225708" y="212492"/>
                </a:moveTo>
                <a:cubicBezTo>
                  <a:pt x="1233489" y="212492"/>
                  <a:pt x="1240496" y="219497"/>
                  <a:pt x="1240496" y="227280"/>
                </a:cubicBezTo>
                <a:cubicBezTo>
                  <a:pt x="1240496" y="235842"/>
                  <a:pt x="1233489" y="242069"/>
                  <a:pt x="1225708" y="242069"/>
                </a:cubicBezTo>
                <a:cubicBezTo>
                  <a:pt x="1217159" y="242069"/>
                  <a:pt x="1210934" y="235842"/>
                  <a:pt x="1210934" y="227280"/>
                </a:cubicBezTo>
                <a:cubicBezTo>
                  <a:pt x="1210934" y="219497"/>
                  <a:pt x="1217159" y="212492"/>
                  <a:pt x="1225708" y="212492"/>
                </a:cubicBezTo>
                <a:close/>
                <a:moveTo>
                  <a:pt x="1154891" y="212492"/>
                </a:moveTo>
                <a:cubicBezTo>
                  <a:pt x="1162674" y="212492"/>
                  <a:pt x="1169683" y="219497"/>
                  <a:pt x="1169683" y="227280"/>
                </a:cubicBezTo>
                <a:cubicBezTo>
                  <a:pt x="1169683" y="235842"/>
                  <a:pt x="1162674" y="242069"/>
                  <a:pt x="1154891" y="242069"/>
                </a:cubicBezTo>
                <a:cubicBezTo>
                  <a:pt x="1146329" y="242069"/>
                  <a:pt x="1140105" y="235842"/>
                  <a:pt x="1140105" y="227280"/>
                </a:cubicBezTo>
                <a:cubicBezTo>
                  <a:pt x="1140105" y="219497"/>
                  <a:pt x="1146329" y="212492"/>
                  <a:pt x="1154891" y="212492"/>
                </a:cubicBezTo>
                <a:close/>
                <a:moveTo>
                  <a:pt x="1084063" y="212492"/>
                </a:moveTo>
                <a:cubicBezTo>
                  <a:pt x="1091842" y="212492"/>
                  <a:pt x="1098847" y="219497"/>
                  <a:pt x="1098847" y="227280"/>
                </a:cubicBezTo>
                <a:cubicBezTo>
                  <a:pt x="1098847" y="235842"/>
                  <a:pt x="1091842" y="242069"/>
                  <a:pt x="1084063" y="242069"/>
                </a:cubicBezTo>
                <a:cubicBezTo>
                  <a:pt x="1075503" y="242069"/>
                  <a:pt x="1069276" y="235842"/>
                  <a:pt x="1069276" y="227280"/>
                </a:cubicBezTo>
                <a:cubicBezTo>
                  <a:pt x="1069276" y="219497"/>
                  <a:pt x="1075503" y="212492"/>
                  <a:pt x="1084063" y="212492"/>
                </a:cubicBezTo>
                <a:close/>
                <a:moveTo>
                  <a:pt x="3013723" y="141661"/>
                </a:moveTo>
                <a:cubicBezTo>
                  <a:pt x="3021310" y="141661"/>
                  <a:pt x="3028140" y="148224"/>
                  <a:pt x="3028140" y="155517"/>
                </a:cubicBezTo>
                <a:cubicBezTo>
                  <a:pt x="3028140" y="162080"/>
                  <a:pt x="3021310" y="167915"/>
                  <a:pt x="3013723" y="167915"/>
                </a:cubicBezTo>
                <a:cubicBezTo>
                  <a:pt x="3005376" y="167915"/>
                  <a:pt x="2998545" y="162080"/>
                  <a:pt x="2998545" y="155517"/>
                </a:cubicBezTo>
                <a:cubicBezTo>
                  <a:pt x="2998545" y="148224"/>
                  <a:pt x="3005376" y="141661"/>
                  <a:pt x="3013723" y="141661"/>
                </a:cubicBezTo>
                <a:close/>
                <a:moveTo>
                  <a:pt x="2942497" y="141661"/>
                </a:moveTo>
                <a:cubicBezTo>
                  <a:pt x="2951061" y="141661"/>
                  <a:pt x="2957293" y="148224"/>
                  <a:pt x="2957293" y="155517"/>
                </a:cubicBezTo>
                <a:cubicBezTo>
                  <a:pt x="2957293" y="162080"/>
                  <a:pt x="2951061" y="167915"/>
                  <a:pt x="2942497" y="167915"/>
                </a:cubicBezTo>
                <a:cubicBezTo>
                  <a:pt x="2934719" y="167915"/>
                  <a:pt x="2927716" y="162080"/>
                  <a:pt x="2927716" y="155517"/>
                </a:cubicBezTo>
                <a:cubicBezTo>
                  <a:pt x="2927716" y="148224"/>
                  <a:pt x="2934719" y="141661"/>
                  <a:pt x="2942497" y="141661"/>
                </a:cubicBezTo>
                <a:close/>
                <a:moveTo>
                  <a:pt x="2867363" y="141661"/>
                </a:moveTo>
                <a:cubicBezTo>
                  <a:pt x="2875389" y="141661"/>
                  <a:pt x="2879765" y="148224"/>
                  <a:pt x="2879765" y="155517"/>
                </a:cubicBezTo>
                <a:cubicBezTo>
                  <a:pt x="2879765" y="162080"/>
                  <a:pt x="2875389" y="167915"/>
                  <a:pt x="2867363" y="167915"/>
                </a:cubicBezTo>
                <a:cubicBezTo>
                  <a:pt x="2860073" y="167915"/>
                  <a:pt x="2853510" y="162080"/>
                  <a:pt x="2853510" y="155517"/>
                </a:cubicBezTo>
                <a:cubicBezTo>
                  <a:pt x="2853510" y="148224"/>
                  <a:pt x="2860073" y="141661"/>
                  <a:pt x="2867363" y="141661"/>
                </a:cubicBezTo>
                <a:close/>
                <a:moveTo>
                  <a:pt x="2796538" y="141661"/>
                </a:moveTo>
                <a:cubicBezTo>
                  <a:pt x="2803103" y="141661"/>
                  <a:pt x="2808940" y="148224"/>
                  <a:pt x="2808940" y="155517"/>
                </a:cubicBezTo>
                <a:cubicBezTo>
                  <a:pt x="2808940" y="162080"/>
                  <a:pt x="2803103" y="167915"/>
                  <a:pt x="2796538" y="167915"/>
                </a:cubicBezTo>
                <a:cubicBezTo>
                  <a:pt x="2789246" y="167915"/>
                  <a:pt x="2782683" y="162080"/>
                  <a:pt x="2782683" y="155517"/>
                </a:cubicBezTo>
                <a:cubicBezTo>
                  <a:pt x="2782683" y="148224"/>
                  <a:pt x="2789246" y="141661"/>
                  <a:pt x="2796538" y="141661"/>
                </a:cubicBezTo>
                <a:close/>
                <a:moveTo>
                  <a:pt x="2725703" y="141661"/>
                </a:moveTo>
                <a:cubicBezTo>
                  <a:pt x="2731538" y="141661"/>
                  <a:pt x="2738105" y="148224"/>
                  <a:pt x="2738105" y="155517"/>
                </a:cubicBezTo>
                <a:cubicBezTo>
                  <a:pt x="2738105" y="162080"/>
                  <a:pt x="2731538" y="167915"/>
                  <a:pt x="2725703" y="167915"/>
                </a:cubicBezTo>
                <a:cubicBezTo>
                  <a:pt x="2717686" y="167915"/>
                  <a:pt x="2711852" y="162080"/>
                  <a:pt x="2711852" y="155517"/>
                </a:cubicBezTo>
                <a:cubicBezTo>
                  <a:pt x="2711852" y="148224"/>
                  <a:pt x="2717686" y="141661"/>
                  <a:pt x="2725703" y="141661"/>
                </a:cubicBezTo>
                <a:close/>
                <a:moveTo>
                  <a:pt x="2653420" y="141661"/>
                </a:moveTo>
                <a:cubicBezTo>
                  <a:pt x="2660711" y="141661"/>
                  <a:pt x="2667273" y="148224"/>
                  <a:pt x="2667273" y="155517"/>
                </a:cubicBezTo>
                <a:cubicBezTo>
                  <a:pt x="2667273" y="162080"/>
                  <a:pt x="2660711" y="167915"/>
                  <a:pt x="2653420" y="167915"/>
                </a:cubicBezTo>
                <a:cubicBezTo>
                  <a:pt x="2646857" y="167915"/>
                  <a:pt x="2641021" y="162080"/>
                  <a:pt x="2641021" y="155517"/>
                </a:cubicBezTo>
                <a:cubicBezTo>
                  <a:pt x="2641021" y="148224"/>
                  <a:pt x="2646857" y="141661"/>
                  <a:pt x="2653420" y="141661"/>
                </a:cubicBezTo>
                <a:close/>
                <a:moveTo>
                  <a:pt x="2582586" y="141661"/>
                </a:moveTo>
                <a:cubicBezTo>
                  <a:pt x="2589878" y="141661"/>
                  <a:pt x="2596442" y="148224"/>
                  <a:pt x="2596442" y="155517"/>
                </a:cubicBezTo>
                <a:cubicBezTo>
                  <a:pt x="2596442" y="162080"/>
                  <a:pt x="2589878" y="167915"/>
                  <a:pt x="2582586" y="167915"/>
                </a:cubicBezTo>
                <a:cubicBezTo>
                  <a:pt x="2576024" y="167915"/>
                  <a:pt x="2570189" y="162080"/>
                  <a:pt x="2570189" y="155517"/>
                </a:cubicBezTo>
                <a:cubicBezTo>
                  <a:pt x="2570189" y="148224"/>
                  <a:pt x="2576024" y="141661"/>
                  <a:pt x="2582586" y="141661"/>
                </a:cubicBezTo>
                <a:close/>
                <a:moveTo>
                  <a:pt x="2511034" y="141661"/>
                </a:moveTo>
                <a:cubicBezTo>
                  <a:pt x="2519052" y="141661"/>
                  <a:pt x="2525616" y="148224"/>
                  <a:pt x="2525616" y="155517"/>
                </a:cubicBezTo>
                <a:cubicBezTo>
                  <a:pt x="2525616" y="162080"/>
                  <a:pt x="2519052" y="167915"/>
                  <a:pt x="2511034" y="167915"/>
                </a:cubicBezTo>
                <a:cubicBezTo>
                  <a:pt x="2503743" y="167915"/>
                  <a:pt x="2499364" y="162080"/>
                  <a:pt x="2499364" y="155517"/>
                </a:cubicBezTo>
                <a:cubicBezTo>
                  <a:pt x="2499364" y="148224"/>
                  <a:pt x="2503743" y="141661"/>
                  <a:pt x="2511034" y="141661"/>
                </a:cubicBezTo>
                <a:close/>
                <a:moveTo>
                  <a:pt x="2439946" y="141661"/>
                </a:moveTo>
                <a:cubicBezTo>
                  <a:pt x="2448505" y="141661"/>
                  <a:pt x="2454734" y="148224"/>
                  <a:pt x="2454734" y="155517"/>
                </a:cubicBezTo>
                <a:cubicBezTo>
                  <a:pt x="2454734" y="162080"/>
                  <a:pt x="2448505" y="167915"/>
                  <a:pt x="2439946" y="167915"/>
                </a:cubicBezTo>
                <a:cubicBezTo>
                  <a:pt x="2432165" y="167915"/>
                  <a:pt x="2425159" y="162080"/>
                  <a:pt x="2425159" y="155517"/>
                </a:cubicBezTo>
                <a:cubicBezTo>
                  <a:pt x="2425159" y="148224"/>
                  <a:pt x="2432165" y="141661"/>
                  <a:pt x="2439946" y="141661"/>
                </a:cubicBezTo>
                <a:close/>
                <a:moveTo>
                  <a:pt x="2369114" y="141661"/>
                </a:moveTo>
                <a:cubicBezTo>
                  <a:pt x="2377674" y="141661"/>
                  <a:pt x="2383900" y="148224"/>
                  <a:pt x="2383900" y="155517"/>
                </a:cubicBezTo>
                <a:cubicBezTo>
                  <a:pt x="2383900" y="162080"/>
                  <a:pt x="2377674" y="167915"/>
                  <a:pt x="2369114" y="167915"/>
                </a:cubicBezTo>
                <a:cubicBezTo>
                  <a:pt x="2361331" y="167915"/>
                  <a:pt x="2354323" y="163539"/>
                  <a:pt x="2354323" y="155517"/>
                </a:cubicBezTo>
                <a:cubicBezTo>
                  <a:pt x="2354323" y="148224"/>
                  <a:pt x="2361331" y="141661"/>
                  <a:pt x="2369114" y="141661"/>
                </a:cubicBezTo>
                <a:close/>
                <a:moveTo>
                  <a:pt x="2298283" y="141661"/>
                </a:moveTo>
                <a:cubicBezTo>
                  <a:pt x="2306842" y="141661"/>
                  <a:pt x="2313070" y="148224"/>
                  <a:pt x="2313070" y="155517"/>
                </a:cubicBezTo>
                <a:cubicBezTo>
                  <a:pt x="2313070" y="163539"/>
                  <a:pt x="2306842" y="167915"/>
                  <a:pt x="2298283" y="167915"/>
                </a:cubicBezTo>
                <a:cubicBezTo>
                  <a:pt x="2290497" y="167915"/>
                  <a:pt x="2283493" y="163539"/>
                  <a:pt x="2283493" y="155517"/>
                </a:cubicBezTo>
                <a:cubicBezTo>
                  <a:pt x="2283493" y="148224"/>
                  <a:pt x="2290497" y="141661"/>
                  <a:pt x="2298283" y="141661"/>
                </a:cubicBezTo>
                <a:close/>
                <a:moveTo>
                  <a:pt x="2226517" y="141661"/>
                </a:moveTo>
                <a:cubicBezTo>
                  <a:pt x="2234542" y="141661"/>
                  <a:pt x="2238916" y="148224"/>
                  <a:pt x="2238916" y="155517"/>
                </a:cubicBezTo>
                <a:cubicBezTo>
                  <a:pt x="2238916" y="163539"/>
                  <a:pt x="2234542" y="167915"/>
                  <a:pt x="2226517" y="167915"/>
                </a:cubicBezTo>
                <a:cubicBezTo>
                  <a:pt x="2218495" y="167915"/>
                  <a:pt x="2212659" y="163539"/>
                  <a:pt x="2212659" y="155517"/>
                </a:cubicBezTo>
                <a:cubicBezTo>
                  <a:pt x="2212659" y="148224"/>
                  <a:pt x="2218495" y="141661"/>
                  <a:pt x="2226517" y="141661"/>
                </a:cubicBezTo>
                <a:close/>
                <a:moveTo>
                  <a:pt x="2155683" y="141661"/>
                </a:moveTo>
                <a:cubicBezTo>
                  <a:pt x="2161520" y="141661"/>
                  <a:pt x="2168084" y="148224"/>
                  <a:pt x="2168084" y="155517"/>
                </a:cubicBezTo>
                <a:cubicBezTo>
                  <a:pt x="2168084" y="163539"/>
                  <a:pt x="2161520" y="167915"/>
                  <a:pt x="2155683" y="167915"/>
                </a:cubicBezTo>
                <a:cubicBezTo>
                  <a:pt x="2147663" y="167915"/>
                  <a:pt x="2141827" y="163539"/>
                  <a:pt x="2141827" y="155517"/>
                </a:cubicBezTo>
                <a:cubicBezTo>
                  <a:pt x="2141827" y="148224"/>
                  <a:pt x="2147663" y="141661"/>
                  <a:pt x="2155683" y="141661"/>
                </a:cubicBezTo>
                <a:close/>
                <a:moveTo>
                  <a:pt x="2084851" y="141661"/>
                </a:moveTo>
                <a:cubicBezTo>
                  <a:pt x="2090686" y="141661"/>
                  <a:pt x="2097249" y="148224"/>
                  <a:pt x="2097249" y="155517"/>
                </a:cubicBezTo>
                <a:cubicBezTo>
                  <a:pt x="2097249" y="163539"/>
                  <a:pt x="2090686" y="167915"/>
                  <a:pt x="2084851" y="167915"/>
                </a:cubicBezTo>
                <a:cubicBezTo>
                  <a:pt x="2076829" y="167915"/>
                  <a:pt x="2070995" y="163539"/>
                  <a:pt x="2070995" y="155517"/>
                </a:cubicBezTo>
                <a:cubicBezTo>
                  <a:pt x="2070995" y="148224"/>
                  <a:pt x="2076829" y="141661"/>
                  <a:pt x="2084851" y="141661"/>
                </a:cubicBezTo>
                <a:close/>
                <a:moveTo>
                  <a:pt x="2011835" y="141661"/>
                </a:moveTo>
                <a:cubicBezTo>
                  <a:pt x="2019855" y="141661"/>
                  <a:pt x="2026421" y="148224"/>
                  <a:pt x="2026421" y="155517"/>
                </a:cubicBezTo>
                <a:cubicBezTo>
                  <a:pt x="2026421" y="163539"/>
                  <a:pt x="2019855" y="167915"/>
                  <a:pt x="2011835" y="167915"/>
                </a:cubicBezTo>
                <a:cubicBezTo>
                  <a:pt x="2006003" y="167915"/>
                  <a:pt x="2000168" y="163539"/>
                  <a:pt x="2000168" y="155517"/>
                </a:cubicBezTo>
                <a:cubicBezTo>
                  <a:pt x="2000168" y="148224"/>
                  <a:pt x="2006003" y="141661"/>
                  <a:pt x="2011835" y="141661"/>
                </a:cubicBezTo>
                <a:close/>
                <a:moveTo>
                  <a:pt x="1938365" y="141661"/>
                </a:moveTo>
                <a:cubicBezTo>
                  <a:pt x="1946388" y="141661"/>
                  <a:pt x="1952222" y="148224"/>
                  <a:pt x="1952222" y="155517"/>
                </a:cubicBezTo>
                <a:cubicBezTo>
                  <a:pt x="1952222" y="163539"/>
                  <a:pt x="1946388" y="167915"/>
                  <a:pt x="1938365" y="167915"/>
                </a:cubicBezTo>
                <a:cubicBezTo>
                  <a:pt x="1931072" y="167915"/>
                  <a:pt x="1925971" y="163539"/>
                  <a:pt x="1925971" y="155517"/>
                </a:cubicBezTo>
                <a:cubicBezTo>
                  <a:pt x="1925971" y="148224"/>
                  <a:pt x="1931072" y="141661"/>
                  <a:pt x="1938365" y="141661"/>
                </a:cubicBezTo>
                <a:close/>
                <a:moveTo>
                  <a:pt x="1869922" y="141661"/>
                </a:moveTo>
                <a:cubicBezTo>
                  <a:pt x="1878483" y="141661"/>
                  <a:pt x="1884712" y="148224"/>
                  <a:pt x="1884712" y="155517"/>
                </a:cubicBezTo>
                <a:cubicBezTo>
                  <a:pt x="1884712" y="163539"/>
                  <a:pt x="1878483" y="167915"/>
                  <a:pt x="1869922" y="167915"/>
                </a:cubicBezTo>
                <a:cubicBezTo>
                  <a:pt x="1862138" y="167915"/>
                  <a:pt x="1855131" y="163539"/>
                  <a:pt x="1855131" y="155517"/>
                </a:cubicBezTo>
                <a:cubicBezTo>
                  <a:pt x="1855131" y="148224"/>
                  <a:pt x="1862138" y="141661"/>
                  <a:pt x="1869922" y="141661"/>
                </a:cubicBezTo>
                <a:close/>
                <a:moveTo>
                  <a:pt x="1799087" y="141661"/>
                </a:moveTo>
                <a:cubicBezTo>
                  <a:pt x="1807649" y="141661"/>
                  <a:pt x="1813879" y="148224"/>
                  <a:pt x="1813879" y="155517"/>
                </a:cubicBezTo>
                <a:cubicBezTo>
                  <a:pt x="1813879" y="163539"/>
                  <a:pt x="1807649" y="167915"/>
                  <a:pt x="1799087" y="167915"/>
                </a:cubicBezTo>
                <a:cubicBezTo>
                  <a:pt x="1790527" y="167915"/>
                  <a:pt x="1784303" y="163539"/>
                  <a:pt x="1784303" y="155517"/>
                </a:cubicBezTo>
                <a:cubicBezTo>
                  <a:pt x="1784303" y="148224"/>
                  <a:pt x="1790527" y="141661"/>
                  <a:pt x="1799087" y="141661"/>
                </a:cubicBezTo>
                <a:close/>
                <a:moveTo>
                  <a:pt x="1728262" y="141661"/>
                </a:moveTo>
                <a:cubicBezTo>
                  <a:pt x="1736828" y="141661"/>
                  <a:pt x="1743052" y="148224"/>
                  <a:pt x="1743052" y="155517"/>
                </a:cubicBezTo>
                <a:cubicBezTo>
                  <a:pt x="1743052" y="163539"/>
                  <a:pt x="1736828" y="167915"/>
                  <a:pt x="1728262" y="167915"/>
                </a:cubicBezTo>
                <a:cubicBezTo>
                  <a:pt x="1719700" y="167915"/>
                  <a:pt x="1713474" y="163539"/>
                  <a:pt x="1713474" y="155517"/>
                </a:cubicBezTo>
                <a:cubicBezTo>
                  <a:pt x="1713474" y="148224"/>
                  <a:pt x="1719700" y="141661"/>
                  <a:pt x="1728262" y="141661"/>
                </a:cubicBezTo>
                <a:close/>
                <a:moveTo>
                  <a:pt x="1656501" y="141661"/>
                </a:moveTo>
                <a:cubicBezTo>
                  <a:pt x="1663792" y="141661"/>
                  <a:pt x="1668900" y="148666"/>
                  <a:pt x="1668900" y="156450"/>
                </a:cubicBezTo>
                <a:cubicBezTo>
                  <a:pt x="1668900" y="165012"/>
                  <a:pt x="1663792" y="171239"/>
                  <a:pt x="1656501" y="171239"/>
                </a:cubicBezTo>
                <a:cubicBezTo>
                  <a:pt x="1648481" y="171239"/>
                  <a:pt x="1642655" y="165012"/>
                  <a:pt x="1642655" y="156450"/>
                </a:cubicBezTo>
                <a:cubicBezTo>
                  <a:pt x="1642655" y="148666"/>
                  <a:pt x="1648481" y="141661"/>
                  <a:pt x="1656501" y="141661"/>
                </a:cubicBezTo>
                <a:close/>
                <a:moveTo>
                  <a:pt x="1582299" y="141661"/>
                </a:moveTo>
                <a:cubicBezTo>
                  <a:pt x="1588134" y="141661"/>
                  <a:pt x="1594704" y="148666"/>
                  <a:pt x="1594704" y="156450"/>
                </a:cubicBezTo>
                <a:cubicBezTo>
                  <a:pt x="1594704" y="165012"/>
                  <a:pt x="1588134" y="171239"/>
                  <a:pt x="1582299" y="171239"/>
                </a:cubicBezTo>
                <a:cubicBezTo>
                  <a:pt x="1574277" y="171239"/>
                  <a:pt x="1568444" y="165012"/>
                  <a:pt x="1568444" y="156450"/>
                </a:cubicBezTo>
                <a:cubicBezTo>
                  <a:pt x="1568444" y="148666"/>
                  <a:pt x="1574277" y="141661"/>
                  <a:pt x="1582299" y="141661"/>
                </a:cubicBezTo>
                <a:close/>
                <a:moveTo>
                  <a:pt x="1512199" y="141661"/>
                </a:moveTo>
                <a:cubicBezTo>
                  <a:pt x="1518035" y="141661"/>
                  <a:pt x="1523867" y="148666"/>
                  <a:pt x="1523867" y="156450"/>
                </a:cubicBezTo>
                <a:cubicBezTo>
                  <a:pt x="1523867" y="165012"/>
                  <a:pt x="1518035" y="171239"/>
                  <a:pt x="1512199" y="171239"/>
                </a:cubicBezTo>
                <a:cubicBezTo>
                  <a:pt x="1504174" y="171239"/>
                  <a:pt x="1497612" y="165012"/>
                  <a:pt x="1497612" y="156450"/>
                </a:cubicBezTo>
                <a:cubicBezTo>
                  <a:pt x="1497612" y="148666"/>
                  <a:pt x="1504174" y="141661"/>
                  <a:pt x="1512199" y="141661"/>
                </a:cubicBezTo>
                <a:close/>
                <a:moveTo>
                  <a:pt x="1439173" y="141661"/>
                </a:moveTo>
                <a:cubicBezTo>
                  <a:pt x="1447191" y="141661"/>
                  <a:pt x="1453026" y="148666"/>
                  <a:pt x="1453026" y="156450"/>
                </a:cubicBezTo>
                <a:cubicBezTo>
                  <a:pt x="1453026" y="165012"/>
                  <a:pt x="1447191" y="171239"/>
                  <a:pt x="1439173" y="171239"/>
                </a:cubicBezTo>
                <a:cubicBezTo>
                  <a:pt x="1433339" y="171239"/>
                  <a:pt x="1426777" y="165012"/>
                  <a:pt x="1426777" y="156450"/>
                </a:cubicBezTo>
                <a:cubicBezTo>
                  <a:pt x="1426777" y="148666"/>
                  <a:pt x="1433339" y="141661"/>
                  <a:pt x="1439173" y="141661"/>
                </a:cubicBezTo>
                <a:close/>
                <a:moveTo>
                  <a:pt x="1368349" y="141661"/>
                </a:moveTo>
                <a:cubicBezTo>
                  <a:pt x="1376368" y="141661"/>
                  <a:pt x="1382203" y="148666"/>
                  <a:pt x="1382203" y="156450"/>
                </a:cubicBezTo>
                <a:cubicBezTo>
                  <a:pt x="1382203" y="165012"/>
                  <a:pt x="1376368" y="171239"/>
                  <a:pt x="1368349" y="171239"/>
                </a:cubicBezTo>
                <a:cubicBezTo>
                  <a:pt x="1362516" y="171239"/>
                  <a:pt x="1355953" y="165012"/>
                  <a:pt x="1355953" y="156450"/>
                </a:cubicBezTo>
                <a:cubicBezTo>
                  <a:pt x="1355953" y="148666"/>
                  <a:pt x="1362516" y="141661"/>
                  <a:pt x="1368349" y="141661"/>
                </a:cubicBezTo>
                <a:close/>
                <a:moveTo>
                  <a:pt x="1297520" y="141661"/>
                </a:moveTo>
                <a:cubicBezTo>
                  <a:pt x="1305540" y="141661"/>
                  <a:pt x="1311374" y="148666"/>
                  <a:pt x="1311374" y="156450"/>
                </a:cubicBezTo>
                <a:cubicBezTo>
                  <a:pt x="1311374" y="165012"/>
                  <a:pt x="1305540" y="171239"/>
                  <a:pt x="1297520" y="171239"/>
                </a:cubicBezTo>
                <a:cubicBezTo>
                  <a:pt x="1289498" y="171239"/>
                  <a:pt x="1285121" y="165012"/>
                  <a:pt x="1285121" y="156450"/>
                </a:cubicBezTo>
                <a:cubicBezTo>
                  <a:pt x="1285121" y="148666"/>
                  <a:pt x="1289498" y="141661"/>
                  <a:pt x="1297520" y="141661"/>
                </a:cubicBezTo>
                <a:close/>
                <a:moveTo>
                  <a:pt x="2796538" y="70831"/>
                </a:moveTo>
                <a:cubicBezTo>
                  <a:pt x="2803103" y="70831"/>
                  <a:pt x="2808940" y="76665"/>
                  <a:pt x="2808940" y="84687"/>
                </a:cubicBezTo>
                <a:cubicBezTo>
                  <a:pt x="2808940" y="90521"/>
                  <a:pt x="2803103" y="97085"/>
                  <a:pt x="2796538" y="97085"/>
                </a:cubicBezTo>
                <a:cubicBezTo>
                  <a:pt x="2789246" y="97085"/>
                  <a:pt x="2782683" y="90521"/>
                  <a:pt x="2782683" y="84687"/>
                </a:cubicBezTo>
                <a:cubicBezTo>
                  <a:pt x="2782683" y="76665"/>
                  <a:pt x="2789246" y="70831"/>
                  <a:pt x="2796538" y="70831"/>
                </a:cubicBezTo>
                <a:close/>
                <a:moveTo>
                  <a:pt x="2725703" y="70831"/>
                </a:moveTo>
                <a:cubicBezTo>
                  <a:pt x="2731538" y="70831"/>
                  <a:pt x="2738105" y="76665"/>
                  <a:pt x="2738105" y="84687"/>
                </a:cubicBezTo>
                <a:cubicBezTo>
                  <a:pt x="2738105" y="90521"/>
                  <a:pt x="2731538" y="97085"/>
                  <a:pt x="2725703" y="97085"/>
                </a:cubicBezTo>
                <a:cubicBezTo>
                  <a:pt x="2717686" y="97085"/>
                  <a:pt x="2711852" y="90521"/>
                  <a:pt x="2711852" y="84687"/>
                </a:cubicBezTo>
                <a:cubicBezTo>
                  <a:pt x="2711852" y="76665"/>
                  <a:pt x="2717686" y="70831"/>
                  <a:pt x="2725703" y="70831"/>
                </a:cubicBezTo>
                <a:close/>
                <a:moveTo>
                  <a:pt x="2653420" y="70831"/>
                </a:moveTo>
                <a:cubicBezTo>
                  <a:pt x="2660711" y="70831"/>
                  <a:pt x="2667273" y="76665"/>
                  <a:pt x="2667273" y="84687"/>
                </a:cubicBezTo>
                <a:cubicBezTo>
                  <a:pt x="2667273" y="90521"/>
                  <a:pt x="2660711" y="97085"/>
                  <a:pt x="2653420" y="97085"/>
                </a:cubicBezTo>
                <a:cubicBezTo>
                  <a:pt x="2646857" y="97085"/>
                  <a:pt x="2641021" y="90521"/>
                  <a:pt x="2641021" y="84687"/>
                </a:cubicBezTo>
                <a:cubicBezTo>
                  <a:pt x="2641021" y="76665"/>
                  <a:pt x="2646857" y="70831"/>
                  <a:pt x="2653420" y="70831"/>
                </a:cubicBezTo>
                <a:close/>
                <a:moveTo>
                  <a:pt x="2582586" y="70831"/>
                </a:moveTo>
                <a:cubicBezTo>
                  <a:pt x="2589878" y="70831"/>
                  <a:pt x="2596442" y="76665"/>
                  <a:pt x="2596442" y="84687"/>
                </a:cubicBezTo>
                <a:cubicBezTo>
                  <a:pt x="2596442" y="90521"/>
                  <a:pt x="2589878" y="97085"/>
                  <a:pt x="2582586" y="97085"/>
                </a:cubicBezTo>
                <a:cubicBezTo>
                  <a:pt x="2576024" y="97085"/>
                  <a:pt x="2570189" y="90521"/>
                  <a:pt x="2570189" y="84687"/>
                </a:cubicBezTo>
                <a:cubicBezTo>
                  <a:pt x="2570189" y="76665"/>
                  <a:pt x="2576024" y="70831"/>
                  <a:pt x="2582586" y="70831"/>
                </a:cubicBezTo>
                <a:close/>
                <a:moveTo>
                  <a:pt x="2511034" y="70831"/>
                </a:moveTo>
                <a:cubicBezTo>
                  <a:pt x="2519052" y="70831"/>
                  <a:pt x="2525616" y="76665"/>
                  <a:pt x="2525616" y="84687"/>
                </a:cubicBezTo>
                <a:cubicBezTo>
                  <a:pt x="2525616" y="90521"/>
                  <a:pt x="2519052" y="97085"/>
                  <a:pt x="2511034" y="97085"/>
                </a:cubicBezTo>
                <a:cubicBezTo>
                  <a:pt x="2503743" y="97085"/>
                  <a:pt x="2499364" y="90521"/>
                  <a:pt x="2499364" y="84687"/>
                </a:cubicBezTo>
                <a:cubicBezTo>
                  <a:pt x="2499364" y="76665"/>
                  <a:pt x="2503743" y="70831"/>
                  <a:pt x="2511034" y="70831"/>
                </a:cubicBezTo>
                <a:close/>
                <a:moveTo>
                  <a:pt x="2439946" y="70831"/>
                </a:moveTo>
                <a:cubicBezTo>
                  <a:pt x="2448505" y="70831"/>
                  <a:pt x="2454737" y="76665"/>
                  <a:pt x="2454737" y="84687"/>
                </a:cubicBezTo>
                <a:cubicBezTo>
                  <a:pt x="2454737" y="90521"/>
                  <a:pt x="2448505" y="97085"/>
                  <a:pt x="2439946" y="97085"/>
                </a:cubicBezTo>
                <a:cubicBezTo>
                  <a:pt x="2432165" y="97085"/>
                  <a:pt x="2425159" y="90521"/>
                  <a:pt x="2425159" y="84687"/>
                </a:cubicBezTo>
                <a:cubicBezTo>
                  <a:pt x="2425159" y="76665"/>
                  <a:pt x="2432165" y="70831"/>
                  <a:pt x="2439946" y="70831"/>
                </a:cubicBezTo>
                <a:close/>
                <a:moveTo>
                  <a:pt x="2369114" y="70831"/>
                </a:moveTo>
                <a:cubicBezTo>
                  <a:pt x="2377674" y="70831"/>
                  <a:pt x="2383900" y="76665"/>
                  <a:pt x="2383900" y="84687"/>
                </a:cubicBezTo>
                <a:cubicBezTo>
                  <a:pt x="2383900" y="90521"/>
                  <a:pt x="2377674" y="97085"/>
                  <a:pt x="2369114" y="97085"/>
                </a:cubicBezTo>
                <a:cubicBezTo>
                  <a:pt x="2361331" y="97085"/>
                  <a:pt x="2354323" y="90521"/>
                  <a:pt x="2354323" y="84687"/>
                </a:cubicBezTo>
                <a:cubicBezTo>
                  <a:pt x="2354323" y="76665"/>
                  <a:pt x="2361331" y="70831"/>
                  <a:pt x="2369114" y="70831"/>
                </a:cubicBezTo>
                <a:close/>
                <a:moveTo>
                  <a:pt x="2298283" y="70831"/>
                </a:moveTo>
                <a:cubicBezTo>
                  <a:pt x="2306842" y="70831"/>
                  <a:pt x="2313070" y="76665"/>
                  <a:pt x="2313070" y="84687"/>
                </a:cubicBezTo>
                <a:cubicBezTo>
                  <a:pt x="2313070" y="90521"/>
                  <a:pt x="2306842" y="97085"/>
                  <a:pt x="2298283" y="97085"/>
                </a:cubicBezTo>
                <a:cubicBezTo>
                  <a:pt x="2290497" y="97085"/>
                  <a:pt x="2283493" y="90521"/>
                  <a:pt x="2283493" y="84687"/>
                </a:cubicBezTo>
                <a:cubicBezTo>
                  <a:pt x="2283493" y="76665"/>
                  <a:pt x="2290497" y="70831"/>
                  <a:pt x="2298283" y="70831"/>
                </a:cubicBezTo>
                <a:close/>
                <a:moveTo>
                  <a:pt x="2226517" y="70831"/>
                </a:moveTo>
                <a:cubicBezTo>
                  <a:pt x="2234542" y="70831"/>
                  <a:pt x="2238916" y="76665"/>
                  <a:pt x="2238916" y="84687"/>
                </a:cubicBezTo>
                <a:cubicBezTo>
                  <a:pt x="2238916" y="90521"/>
                  <a:pt x="2234542" y="97085"/>
                  <a:pt x="2226517" y="97085"/>
                </a:cubicBezTo>
                <a:cubicBezTo>
                  <a:pt x="2218495" y="97085"/>
                  <a:pt x="2212659" y="90521"/>
                  <a:pt x="2212659" y="84687"/>
                </a:cubicBezTo>
                <a:cubicBezTo>
                  <a:pt x="2212659" y="76665"/>
                  <a:pt x="2218495" y="70831"/>
                  <a:pt x="2226517" y="70831"/>
                </a:cubicBezTo>
                <a:close/>
                <a:moveTo>
                  <a:pt x="2155683" y="70831"/>
                </a:moveTo>
                <a:cubicBezTo>
                  <a:pt x="2161520" y="70831"/>
                  <a:pt x="2168084" y="76665"/>
                  <a:pt x="2168084" y="84687"/>
                </a:cubicBezTo>
                <a:cubicBezTo>
                  <a:pt x="2168084" y="90521"/>
                  <a:pt x="2161520" y="97085"/>
                  <a:pt x="2155683" y="97085"/>
                </a:cubicBezTo>
                <a:cubicBezTo>
                  <a:pt x="2147663" y="97085"/>
                  <a:pt x="2141827" y="90521"/>
                  <a:pt x="2141827" y="84687"/>
                </a:cubicBezTo>
                <a:cubicBezTo>
                  <a:pt x="2141827" y="76665"/>
                  <a:pt x="2147663" y="70831"/>
                  <a:pt x="2155683" y="70831"/>
                </a:cubicBezTo>
                <a:close/>
                <a:moveTo>
                  <a:pt x="2083393" y="70831"/>
                </a:moveTo>
                <a:cubicBezTo>
                  <a:pt x="2090686" y="70831"/>
                  <a:pt x="2097249" y="76665"/>
                  <a:pt x="2097249" y="84687"/>
                </a:cubicBezTo>
                <a:cubicBezTo>
                  <a:pt x="2097249" y="90521"/>
                  <a:pt x="2090686" y="97085"/>
                  <a:pt x="2083393" y="97085"/>
                </a:cubicBezTo>
                <a:cubicBezTo>
                  <a:pt x="2076829" y="97085"/>
                  <a:pt x="2070995" y="90521"/>
                  <a:pt x="2070995" y="84687"/>
                </a:cubicBezTo>
                <a:cubicBezTo>
                  <a:pt x="2070995" y="76665"/>
                  <a:pt x="2076829" y="70831"/>
                  <a:pt x="2083393" y="70831"/>
                </a:cubicBezTo>
                <a:close/>
                <a:moveTo>
                  <a:pt x="2011835" y="70831"/>
                </a:moveTo>
                <a:cubicBezTo>
                  <a:pt x="2019855" y="70831"/>
                  <a:pt x="2026421" y="76665"/>
                  <a:pt x="2026421" y="84687"/>
                </a:cubicBezTo>
                <a:cubicBezTo>
                  <a:pt x="2026421" y="90521"/>
                  <a:pt x="2019855" y="97085"/>
                  <a:pt x="2011835" y="97085"/>
                </a:cubicBezTo>
                <a:cubicBezTo>
                  <a:pt x="2006003" y="97085"/>
                  <a:pt x="2000168" y="90521"/>
                  <a:pt x="2000168" y="84687"/>
                </a:cubicBezTo>
                <a:cubicBezTo>
                  <a:pt x="2000168" y="76665"/>
                  <a:pt x="2006003" y="70831"/>
                  <a:pt x="2011835" y="70831"/>
                </a:cubicBezTo>
                <a:close/>
                <a:moveTo>
                  <a:pt x="1938365" y="70831"/>
                </a:moveTo>
                <a:cubicBezTo>
                  <a:pt x="1946388" y="70831"/>
                  <a:pt x="1952222" y="76665"/>
                  <a:pt x="1952222" y="84687"/>
                </a:cubicBezTo>
                <a:cubicBezTo>
                  <a:pt x="1952222" y="90521"/>
                  <a:pt x="1946388" y="97085"/>
                  <a:pt x="1938365" y="97085"/>
                </a:cubicBezTo>
                <a:cubicBezTo>
                  <a:pt x="1931072" y="97085"/>
                  <a:pt x="1925971" y="90521"/>
                  <a:pt x="1925971" y="84687"/>
                </a:cubicBezTo>
                <a:cubicBezTo>
                  <a:pt x="1925971" y="76665"/>
                  <a:pt x="1931072" y="70831"/>
                  <a:pt x="1938365" y="70831"/>
                </a:cubicBezTo>
                <a:close/>
                <a:moveTo>
                  <a:pt x="1869922" y="70831"/>
                </a:moveTo>
                <a:cubicBezTo>
                  <a:pt x="1878483" y="70831"/>
                  <a:pt x="1884712" y="76665"/>
                  <a:pt x="1884712" y="84687"/>
                </a:cubicBezTo>
                <a:cubicBezTo>
                  <a:pt x="1884712" y="90521"/>
                  <a:pt x="1878483" y="97085"/>
                  <a:pt x="1869922" y="97085"/>
                </a:cubicBezTo>
                <a:cubicBezTo>
                  <a:pt x="1862138" y="97085"/>
                  <a:pt x="1855131" y="90521"/>
                  <a:pt x="1855131" y="84687"/>
                </a:cubicBezTo>
                <a:cubicBezTo>
                  <a:pt x="1855131" y="76665"/>
                  <a:pt x="1862138" y="70831"/>
                  <a:pt x="1869922" y="70831"/>
                </a:cubicBezTo>
                <a:close/>
                <a:moveTo>
                  <a:pt x="1799087" y="70831"/>
                </a:moveTo>
                <a:cubicBezTo>
                  <a:pt x="1807649" y="70831"/>
                  <a:pt x="1813879" y="76665"/>
                  <a:pt x="1813879" y="84687"/>
                </a:cubicBezTo>
                <a:cubicBezTo>
                  <a:pt x="1813879" y="90521"/>
                  <a:pt x="1807649" y="97085"/>
                  <a:pt x="1799087" y="97085"/>
                </a:cubicBezTo>
                <a:cubicBezTo>
                  <a:pt x="1790527" y="97085"/>
                  <a:pt x="1784303" y="92709"/>
                  <a:pt x="1784303" y="84687"/>
                </a:cubicBezTo>
                <a:cubicBezTo>
                  <a:pt x="1784303" y="76665"/>
                  <a:pt x="1790527" y="70831"/>
                  <a:pt x="1799087" y="70831"/>
                </a:cubicBezTo>
                <a:close/>
                <a:moveTo>
                  <a:pt x="1728262" y="70831"/>
                </a:moveTo>
                <a:cubicBezTo>
                  <a:pt x="1736828" y="70831"/>
                  <a:pt x="1743052" y="76665"/>
                  <a:pt x="1743052" y="84687"/>
                </a:cubicBezTo>
                <a:cubicBezTo>
                  <a:pt x="1743052" y="92709"/>
                  <a:pt x="1736828" y="97085"/>
                  <a:pt x="1728262" y="97085"/>
                </a:cubicBezTo>
                <a:cubicBezTo>
                  <a:pt x="1719700" y="97085"/>
                  <a:pt x="1713474" y="92709"/>
                  <a:pt x="1713474" y="84687"/>
                </a:cubicBezTo>
                <a:cubicBezTo>
                  <a:pt x="1713474" y="76665"/>
                  <a:pt x="1719700" y="70831"/>
                  <a:pt x="1728262" y="70831"/>
                </a:cubicBezTo>
                <a:close/>
                <a:moveTo>
                  <a:pt x="1656501" y="70831"/>
                </a:moveTo>
                <a:cubicBezTo>
                  <a:pt x="1663792" y="70831"/>
                  <a:pt x="1668900" y="76665"/>
                  <a:pt x="1668900" y="84687"/>
                </a:cubicBezTo>
                <a:cubicBezTo>
                  <a:pt x="1668900" y="92709"/>
                  <a:pt x="1663792" y="97085"/>
                  <a:pt x="1656501" y="97085"/>
                </a:cubicBezTo>
                <a:cubicBezTo>
                  <a:pt x="1648481" y="97085"/>
                  <a:pt x="1642655" y="92709"/>
                  <a:pt x="1642655" y="84687"/>
                </a:cubicBezTo>
                <a:cubicBezTo>
                  <a:pt x="1642655" y="76665"/>
                  <a:pt x="1648481" y="70831"/>
                  <a:pt x="1656501" y="70831"/>
                </a:cubicBezTo>
                <a:close/>
                <a:moveTo>
                  <a:pt x="1582299" y="70831"/>
                </a:moveTo>
                <a:cubicBezTo>
                  <a:pt x="1588134" y="70831"/>
                  <a:pt x="1594704" y="76665"/>
                  <a:pt x="1594704" y="84687"/>
                </a:cubicBezTo>
                <a:cubicBezTo>
                  <a:pt x="1594704" y="92709"/>
                  <a:pt x="1588134" y="97085"/>
                  <a:pt x="1582299" y="97085"/>
                </a:cubicBezTo>
                <a:cubicBezTo>
                  <a:pt x="1574277" y="97085"/>
                  <a:pt x="1568444" y="92709"/>
                  <a:pt x="1568444" y="84687"/>
                </a:cubicBezTo>
                <a:cubicBezTo>
                  <a:pt x="1568444" y="76665"/>
                  <a:pt x="1574277" y="70831"/>
                  <a:pt x="1582299" y="70831"/>
                </a:cubicBezTo>
                <a:close/>
                <a:moveTo>
                  <a:pt x="2796538" y="0"/>
                </a:moveTo>
                <a:cubicBezTo>
                  <a:pt x="2803103" y="0"/>
                  <a:pt x="2808940" y="5834"/>
                  <a:pt x="2808940" y="12397"/>
                </a:cubicBezTo>
                <a:cubicBezTo>
                  <a:pt x="2808940" y="19690"/>
                  <a:pt x="2803103" y="26254"/>
                  <a:pt x="2796538" y="26254"/>
                </a:cubicBezTo>
                <a:cubicBezTo>
                  <a:pt x="2789246" y="26254"/>
                  <a:pt x="2782683" y="19690"/>
                  <a:pt x="2782683" y="12397"/>
                </a:cubicBezTo>
                <a:cubicBezTo>
                  <a:pt x="2782683" y="5834"/>
                  <a:pt x="2789246" y="0"/>
                  <a:pt x="2796538" y="0"/>
                </a:cubicBezTo>
                <a:close/>
                <a:moveTo>
                  <a:pt x="2725703" y="0"/>
                </a:moveTo>
                <a:cubicBezTo>
                  <a:pt x="2731538" y="0"/>
                  <a:pt x="2738105" y="5834"/>
                  <a:pt x="2738105" y="12397"/>
                </a:cubicBezTo>
                <a:cubicBezTo>
                  <a:pt x="2738105" y="19690"/>
                  <a:pt x="2731538" y="26254"/>
                  <a:pt x="2725703" y="26254"/>
                </a:cubicBezTo>
                <a:cubicBezTo>
                  <a:pt x="2717686" y="26254"/>
                  <a:pt x="2711852" y="19690"/>
                  <a:pt x="2711852" y="12397"/>
                </a:cubicBezTo>
                <a:cubicBezTo>
                  <a:pt x="2711852" y="5834"/>
                  <a:pt x="2717686" y="0"/>
                  <a:pt x="2725703" y="0"/>
                </a:cubicBezTo>
                <a:close/>
                <a:moveTo>
                  <a:pt x="2653420" y="0"/>
                </a:moveTo>
                <a:cubicBezTo>
                  <a:pt x="2660711" y="0"/>
                  <a:pt x="2667273" y="5834"/>
                  <a:pt x="2667273" y="12397"/>
                </a:cubicBezTo>
                <a:cubicBezTo>
                  <a:pt x="2667273" y="19690"/>
                  <a:pt x="2660711" y="26254"/>
                  <a:pt x="2653420" y="26254"/>
                </a:cubicBezTo>
                <a:cubicBezTo>
                  <a:pt x="2646857" y="26254"/>
                  <a:pt x="2641021" y="19690"/>
                  <a:pt x="2641021" y="12397"/>
                </a:cubicBezTo>
                <a:cubicBezTo>
                  <a:pt x="2641021" y="5834"/>
                  <a:pt x="2646857" y="0"/>
                  <a:pt x="2653420" y="0"/>
                </a:cubicBezTo>
                <a:close/>
                <a:moveTo>
                  <a:pt x="2582586" y="0"/>
                </a:moveTo>
                <a:cubicBezTo>
                  <a:pt x="2589878" y="0"/>
                  <a:pt x="2596442" y="5834"/>
                  <a:pt x="2596442" y="12397"/>
                </a:cubicBezTo>
                <a:cubicBezTo>
                  <a:pt x="2596442" y="19690"/>
                  <a:pt x="2589878" y="26254"/>
                  <a:pt x="2582586" y="26254"/>
                </a:cubicBezTo>
                <a:cubicBezTo>
                  <a:pt x="2576024" y="26254"/>
                  <a:pt x="2570189" y="19690"/>
                  <a:pt x="2570189" y="12397"/>
                </a:cubicBezTo>
                <a:cubicBezTo>
                  <a:pt x="2570189" y="5834"/>
                  <a:pt x="2576024" y="0"/>
                  <a:pt x="2582586" y="0"/>
                </a:cubicBezTo>
                <a:close/>
                <a:moveTo>
                  <a:pt x="2511034" y="0"/>
                </a:moveTo>
                <a:cubicBezTo>
                  <a:pt x="2519052" y="0"/>
                  <a:pt x="2525616" y="5834"/>
                  <a:pt x="2525616" y="12397"/>
                </a:cubicBezTo>
                <a:cubicBezTo>
                  <a:pt x="2525616" y="19690"/>
                  <a:pt x="2519052" y="26254"/>
                  <a:pt x="2511034" y="26254"/>
                </a:cubicBezTo>
                <a:cubicBezTo>
                  <a:pt x="2503743" y="26254"/>
                  <a:pt x="2499364" y="19690"/>
                  <a:pt x="2499364" y="12397"/>
                </a:cubicBezTo>
                <a:cubicBezTo>
                  <a:pt x="2499364" y="5834"/>
                  <a:pt x="2503743" y="0"/>
                  <a:pt x="2511034" y="0"/>
                </a:cubicBezTo>
                <a:close/>
                <a:moveTo>
                  <a:pt x="2439946" y="0"/>
                </a:moveTo>
                <a:cubicBezTo>
                  <a:pt x="2448505" y="0"/>
                  <a:pt x="2454737" y="5834"/>
                  <a:pt x="2454737" y="12397"/>
                </a:cubicBezTo>
                <a:cubicBezTo>
                  <a:pt x="2454737" y="19690"/>
                  <a:pt x="2448505" y="26254"/>
                  <a:pt x="2439946" y="26254"/>
                </a:cubicBezTo>
                <a:cubicBezTo>
                  <a:pt x="2432165" y="26254"/>
                  <a:pt x="2425159" y="19690"/>
                  <a:pt x="2425159" y="12397"/>
                </a:cubicBezTo>
                <a:cubicBezTo>
                  <a:pt x="2425159" y="5834"/>
                  <a:pt x="2432165" y="0"/>
                  <a:pt x="2439946" y="0"/>
                </a:cubicBezTo>
                <a:close/>
                <a:moveTo>
                  <a:pt x="2369114" y="0"/>
                </a:moveTo>
                <a:cubicBezTo>
                  <a:pt x="2377674" y="0"/>
                  <a:pt x="2383900" y="5834"/>
                  <a:pt x="2383900" y="12397"/>
                </a:cubicBezTo>
                <a:cubicBezTo>
                  <a:pt x="2383900" y="19690"/>
                  <a:pt x="2377674" y="26254"/>
                  <a:pt x="2369114" y="26254"/>
                </a:cubicBezTo>
                <a:cubicBezTo>
                  <a:pt x="2361331" y="26254"/>
                  <a:pt x="2354323" y="19690"/>
                  <a:pt x="2354323" y="12397"/>
                </a:cubicBezTo>
                <a:cubicBezTo>
                  <a:pt x="2354323" y="5834"/>
                  <a:pt x="2361331" y="0"/>
                  <a:pt x="2369114" y="0"/>
                </a:cubicBezTo>
                <a:close/>
                <a:moveTo>
                  <a:pt x="2298283" y="0"/>
                </a:moveTo>
                <a:cubicBezTo>
                  <a:pt x="2306842" y="0"/>
                  <a:pt x="2313070" y="5834"/>
                  <a:pt x="2313070" y="12397"/>
                </a:cubicBezTo>
                <a:cubicBezTo>
                  <a:pt x="2313070" y="19690"/>
                  <a:pt x="2306842" y="26254"/>
                  <a:pt x="2298283" y="26254"/>
                </a:cubicBezTo>
                <a:cubicBezTo>
                  <a:pt x="2290497" y="26254"/>
                  <a:pt x="2283493" y="19690"/>
                  <a:pt x="2283493" y="12397"/>
                </a:cubicBezTo>
                <a:cubicBezTo>
                  <a:pt x="2283493" y="5834"/>
                  <a:pt x="2290497" y="0"/>
                  <a:pt x="2298283" y="0"/>
                </a:cubicBezTo>
                <a:close/>
                <a:moveTo>
                  <a:pt x="2226517" y="0"/>
                </a:moveTo>
                <a:cubicBezTo>
                  <a:pt x="2234542" y="0"/>
                  <a:pt x="2238916" y="5834"/>
                  <a:pt x="2238916" y="13856"/>
                </a:cubicBezTo>
                <a:cubicBezTo>
                  <a:pt x="2238916" y="19690"/>
                  <a:pt x="2234542" y="26254"/>
                  <a:pt x="2226517" y="26254"/>
                </a:cubicBezTo>
                <a:cubicBezTo>
                  <a:pt x="2218495" y="26254"/>
                  <a:pt x="2212659" y="19690"/>
                  <a:pt x="2212659" y="13856"/>
                </a:cubicBezTo>
                <a:cubicBezTo>
                  <a:pt x="2212659" y="5834"/>
                  <a:pt x="2218495" y="0"/>
                  <a:pt x="2226517" y="0"/>
                </a:cubicBezTo>
                <a:close/>
                <a:moveTo>
                  <a:pt x="2155683" y="0"/>
                </a:moveTo>
                <a:cubicBezTo>
                  <a:pt x="2161520" y="0"/>
                  <a:pt x="2168084" y="5834"/>
                  <a:pt x="2168084" y="13856"/>
                </a:cubicBezTo>
                <a:cubicBezTo>
                  <a:pt x="2168084" y="19690"/>
                  <a:pt x="2161520" y="26254"/>
                  <a:pt x="2155683" y="26254"/>
                </a:cubicBezTo>
                <a:cubicBezTo>
                  <a:pt x="2147663" y="26254"/>
                  <a:pt x="2141827" y="19690"/>
                  <a:pt x="2141827" y="13856"/>
                </a:cubicBezTo>
                <a:cubicBezTo>
                  <a:pt x="2141827" y="5834"/>
                  <a:pt x="2147663" y="0"/>
                  <a:pt x="2155683" y="0"/>
                </a:cubicBezTo>
                <a:close/>
                <a:moveTo>
                  <a:pt x="2083393" y="0"/>
                </a:moveTo>
                <a:cubicBezTo>
                  <a:pt x="2090686" y="0"/>
                  <a:pt x="2097249" y="5834"/>
                  <a:pt x="2097249" y="13856"/>
                </a:cubicBezTo>
                <a:cubicBezTo>
                  <a:pt x="2097249" y="19690"/>
                  <a:pt x="2090686" y="26254"/>
                  <a:pt x="2083393" y="26254"/>
                </a:cubicBezTo>
                <a:cubicBezTo>
                  <a:pt x="2076829" y="26254"/>
                  <a:pt x="2070995" y="19690"/>
                  <a:pt x="2070995" y="13856"/>
                </a:cubicBezTo>
                <a:cubicBezTo>
                  <a:pt x="2070995" y="5834"/>
                  <a:pt x="2076829" y="0"/>
                  <a:pt x="2083393" y="0"/>
                </a:cubicBezTo>
                <a:close/>
                <a:moveTo>
                  <a:pt x="2011835" y="0"/>
                </a:moveTo>
                <a:cubicBezTo>
                  <a:pt x="2019855" y="0"/>
                  <a:pt x="2026421" y="5834"/>
                  <a:pt x="2026421" y="13856"/>
                </a:cubicBezTo>
                <a:cubicBezTo>
                  <a:pt x="2026421" y="19690"/>
                  <a:pt x="2019855" y="26254"/>
                  <a:pt x="2011835" y="26254"/>
                </a:cubicBezTo>
                <a:cubicBezTo>
                  <a:pt x="2006003" y="26254"/>
                  <a:pt x="2000168" y="19690"/>
                  <a:pt x="2000168" y="13856"/>
                </a:cubicBezTo>
                <a:cubicBezTo>
                  <a:pt x="2000168" y="5834"/>
                  <a:pt x="2006003" y="0"/>
                  <a:pt x="2011835" y="0"/>
                </a:cubicBezTo>
                <a:close/>
                <a:moveTo>
                  <a:pt x="1938365" y="0"/>
                </a:moveTo>
                <a:cubicBezTo>
                  <a:pt x="1946388" y="0"/>
                  <a:pt x="1952222" y="5834"/>
                  <a:pt x="1952222" y="13856"/>
                </a:cubicBezTo>
                <a:cubicBezTo>
                  <a:pt x="1952222" y="19690"/>
                  <a:pt x="1946388" y="26254"/>
                  <a:pt x="1938365" y="26254"/>
                </a:cubicBezTo>
                <a:cubicBezTo>
                  <a:pt x="1931072" y="26254"/>
                  <a:pt x="1925971" y="19690"/>
                  <a:pt x="1925971" y="13856"/>
                </a:cubicBezTo>
                <a:cubicBezTo>
                  <a:pt x="1925971" y="5834"/>
                  <a:pt x="1931072" y="0"/>
                  <a:pt x="1938365" y="0"/>
                </a:cubicBezTo>
                <a:close/>
                <a:moveTo>
                  <a:pt x="1869922" y="0"/>
                </a:moveTo>
                <a:cubicBezTo>
                  <a:pt x="1878483" y="0"/>
                  <a:pt x="1884712" y="5834"/>
                  <a:pt x="1884712" y="13856"/>
                </a:cubicBezTo>
                <a:cubicBezTo>
                  <a:pt x="1884712" y="19690"/>
                  <a:pt x="1878483" y="26254"/>
                  <a:pt x="1869922" y="26254"/>
                </a:cubicBezTo>
                <a:cubicBezTo>
                  <a:pt x="1862138" y="26254"/>
                  <a:pt x="1855131" y="19690"/>
                  <a:pt x="1855131" y="13856"/>
                </a:cubicBezTo>
                <a:cubicBezTo>
                  <a:pt x="1855131" y="5834"/>
                  <a:pt x="1862138" y="0"/>
                  <a:pt x="1869922" y="0"/>
                </a:cubicBezTo>
                <a:close/>
                <a:moveTo>
                  <a:pt x="1799087" y="0"/>
                </a:moveTo>
                <a:cubicBezTo>
                  <a:pt x="1807649" y="0"/>
                  <a:pt x="1813879" y="5834"/>
                  <a:pt x="1813879" y="13856"/>
                </a:cubicBezTo>
                <a:cubicBezTo>
                  <a:pt x="1813879" y="19690"/>
                  <a:pt x="1807649" y="26254"/>
                  <a:pt x="1799087" y="26254"/>
                </a:cubicBezTo>
                <a:cubicBezTo>
                  <a:pt x="1790527" y="26254"/>
                  <a:pt x="1784303" y="19690"/>
                  <a:pt x="1784303" y="13856"/>
                </a:cubicBezTo>
                <a:cubicBezTo>
                  <a:pt x="1784303" y="5834"/>
                  <a:pt x="1790527" y="0"/>
                  <a:pt x="1799087" y="0"/>
                </a:cubicBezTo>
                <a:close/>
                <a:moveTo>
                  <a:pt x="1728262" y="0"/>
                </a:moveTo>
                <a:cubicBezTo>
                  <a:pt x="1736828" y="0"/>
                  <a:pt x="1743052" y="5834"/>
                  <a:pt x="1743052" y="13856"/>
                </a:cubicBezTo>
                <a:cubicBezTo>
                  <a:pt x="1743052" y="19690"/>
                  <a:pt x="1736828" y="26254"/>
                  <a:pt x="1728262" y="26254"/>
                </a:cubicBezTo>
                <a:cubicBezTo>
                  <a:pt x="1719700" y="26254"/>
                  <a:pt x="1713474" y="19690"/>
                  <a:pt x="1713474" y="13856"/>
                </a:cubicBezTo>
                <a:cubicBezTo>
                  <a:pt x="1713474" y="5834"/>
                  <a:pt x="1719700" y="0"/>
                  <a:pt x="1728262" y="0"/>
                </a:cubicBezTo>
                <a:close/>
                <a:moveTo>
                  <a:pt x="1656501" y="0"/>
                </a:moveTo>
                <a:cubicBezTo>
                  <a:pt x="1663792" y="0"/>
                  <a:pt x="1668900" y="5834"/>
                  <a:pt x="1668900" y="13856"/>
                </a:cubicBezTo>
                <a:cubicBezTo>
                  <a:pt x="1668900" y="19690"/>
                  <a:pt x="1663792" y="26254"/>
                  <a:pt x="1656501" y="26254"/>
                </a:cubicBezTo>
                <a:cubicBezTo>
                  <a:pt x="1648481" y="26254"/>
                  <a:pt x="1642655" y="19690"/>
                  <a:pt x="1642655" y="13856"/>
                </a:cubicBezTo>
                <a:cubicBezTo>
                  <a:pt x="1642655" y="5834"/>
                  <a:pt x="1648481" y="0"/>
                  <a:pt x="1656501" y="0"/>
                </a:cubicBezTo>
                <a:close/>
                <a:moveTo>
                  <a:pt x="1582299" y="0"/>
                </a:moveTo>
                <a:cubicBezTo>
                  <a:pt x="1588134" y="0"/>
                  <a:pt x="1594704" y="5834"/>
                  <a:pt x="1594704" y="13856"/>
                </a:cubicBezTo>
                <a:cubicBezTo>
                  <a:pt x="1594704" y="19690"/>
                  <a:pt x="1588134" y="26254"/>
                  <a:pt x="1582299" y="26254"/>
                </a:cubicBezTo>
                <a:cubicBezTo>
                  <a:pt x="1574277" y="26254"/>
                  <a:pt x="1568444" y="19690"/>
                  <a:pt x="1568444" y="13856"/>
                </a:cubicBezTo>
                <a:cubicBezTo>
                  <a:pt x="1568444" y="5834"/>
                  <a:pt x="1574277" y="0"/>
                  <a:pt x="1582299" y="0"/>
                </a:cubicBezTo>
                <a:close/>
              </a:path>
            </a:pathLst>
          </a:custGeom>
          <a:solidFill>
            <a:srgbClr val="252A57"/>
          </a:solidFill>
          <a:ln>
            <a:noFill/>
          </a:ln>
          <a:effectLst/>
        </p:spPr>
        <p:txBody>
          <a:bodyPr wrap="square" anchor="ctr">
            <a:noAutofit/>
          </a:bodyPr>
          <a:lstStyle/>
          <a:p>
            <a:endParaRPr lang="en-US" sz="3266" dirty="0">
              <a:latin typeface="Nunito Sans ExtraLight" pitchFamily="2" charset="77"/>
            </a:endParaRPr>
          </a:p>
        </p:txBody>
      </p:sp>
      <p:sp>
        <p:nvSpPr>
          <p:cNvPr id="11" name="Freeform 1">
            <a:extLst>
              <a:ext uri="{FF2B5EF4-FFF2-40B4-BE49-F238E27FC236}">
                <a16:creationId xmlns:a16="http://schemas.microsoft.com/office/drawing/2014/main" id="{86887018-F4EE-E442-89A0-1EA264D40849}"/>
              </a:ext>
            </a:extLst>
          </p:cNvPr>
          <p:cNvSpPr>
            <a:spLocks noChangeArrowheads="1"/>
          </p:cNvSpPr>
          <p:nvPr/>
        </p:nvSpPr>
        <p:spPr bwMode="auto">
          <a:xfrm rot="2700000">
            <a:off x="271000" y="-2030107"/>
            <a:ext cx="2553637" cy="6324200"/>
          </a:xfrm>
          <a:custGeom>
            <a:avLst/>
            <a:gdLst>
              <a:gd name="T0" fmla="*/ 0 w 4138"/>
              <a:gd name="T1" fmla="*/ 10223 h 10245"/>
              <a:gd name="T2" fmla="*/ 0 w 4138"/>
              <a:gd name="T3" fmla="*/ 10223 h 10245"/>
              <a:gd name="T4" fmla="*/ 1549 w 4138"/>
              <a:gd name="T5" fmla="*/ 8731 h 10245"/>
              <a:gd name="T6" fmla="*/ 1549 w 4138"/>
              <a:gd name="T7" fmla="*/ 8731 h 10245"/>
              <a:gd name="T8" fmla="*/ 2011 w 4138"/>
              <a:gd name="T9" fmla="*/ 6622 h 10245"/>
              <a:gd name="T10" fmla="*/ 2011 w 4138"/>
              <a:gd name="T11" fmla="*/ 6622 h 10245"/>
              <a:gd name="T12" fmla="*/ 2941 w 4138"/>
              <a:gd name="T13" fmla="*/ 3654 h 10245"/>
              <a:gd name="T14" fmla="*/ 2941 w 4138"/>
              <a:gd name="T15" fmla="*/ 3654 h 10245"/>
              <a:gd name="T16" fmla="*/ 2247 w 4138"/>
              <a:gd name="T17" fmla="*/ 159 h 10245"/>
              <a:gd name="T18" fmla="*/ 2247 w 4138"/>
              <a:gd name="T19" fmla="*/ 159 h 10245"/>
              <a:gd name="T20" fmla="*/ 2107 w 4138"/>
              <a:gd name="T21" fmla="*/ 2 h 10245"/>
              <a:gd name="T22" fmla="*/ 2133 w 4138"/>
              <a:gd name="T23" fmla="*/ 0 h 10245"/>
              <a:gd name="T24" fmla="*/ 2120 w 4138"/>
              <a:gd name="T25" fmla="*/ 0 h 10245"/>
              <a:gd name="T26" fmla="*/ 2133 w 4138"/>
              <a:gd name="T27" fmla="*/ 0 h 10245"/>
              <a:gd name="T28" fmla="*/ 2133 w 4138"/>
              <a:gd name="T29" fmla="*/ 0 h 10245"/>
              <a:gd name="T30" fmla="*/ 2266 w 4138"/>
              <a:gd name="T31" fmla="*/ 140 h 10245"/>
              <a:gd name="T32" fmla="*/ 2266 w 4138"/>
              <a:gd name="T33" fmla="*/ 140 h 10245"/>
              <a:gd name="T34" fmla="*/ 2962 w 4138"/>
              <a:gd name="T35" fmla="*/ 3669 h 10245"/>
              <a:gd name="T36" fmla="*/ 2962 w 4138"/>
              <a:gd name="T37" fmla="*/ 3669 h 10245"/>
              <a:gd name="T38" fmla="*/ 2036 w 4138"/>
              <a:gd name="T39" fmla="*/ 6625 h 10245"/>
              <a:gd name="T40" fmla="*/ 2036 w 4138"/>
              <a:gd name="T41" fmla="*/ 6625 h 10245"/>
              <a:gd name="T42" fmla="*/ 1573 w 4138"/>
              <a:gd name="T43" fmla="*/ 8743 h 10245"/>
              <a:gd name="T44" fmla="*/ 1573 w 4138"/>
              <a:gd name="T45" fmla="*/ 8743 h 10245"/>
              <a:gd name="T46" fmla="*/ 13 w 4138"/>
              <a:gd name="T47" fmla="*/ 10244 h 10245"/>
              <a:gd name="T48" fmla="*/ 0 w 4138"/>
              <a:gd name="T49" fmla="*/ 10223 h 102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4138" h="10245">
                <a:moveTo>
                  <a:pt x="0" y="10223"/>
                </a:moveTo>
                <a:lnTo>
                  <a:pt x="0" y="10223"/>
                </a:lnTo>
                <a:cubicBezTo>
                  <a:pt x="13" y="10217"/>
                  <a:pt x="1109" y="9592"/>
                  <a:pt x="1549" y="8731"/>
                </a:cubicBezTo>
                <a:lnTo>
                  <a:pt x="1549" y="8731"/>
                </a:lnTo>
                <a:cubicBezTo>
                  <a:pt x="1966" y="7914"/>
                  <a:pt x="1988" y="7287"/>
                  <a:pt x="2011" y="6622"/>
                </a:cubicBezTo>
                <a:lnTo>
                  <a:pt x="2011" y="6622"/>
                </a:lnTo>
                <a:cubicBezTo>
                  <a:pt x="2038" y="5791"/>
                  <a:pt x="2067" y="4928"/>
                  <a:pt x="2941" y="3654"/>
                </a:cubicBezTo>
                <a:lnTo>
                  <a:pt x="2941" y="3654"/>
                </a:lnTo>
                <a:cubicBezTo>
                  <a:pt x="4103" y="1962"/>
                  <a:pt x="2706" y="606"/>
                  <a:pt x="2247" y="159"/>
                </a:cubicBezTo>
                <a:lnTo>
                  <a:pt x="2247" y="159"/>
                </a:lnTo>
                <a:cubicBezTo>
                  <a:pt x="2145" y="60"/>
                  <a:pt x="2109" y="24"/>
                  <a:pt x="2107" y="2"/>
                </a:cubicBezTo>
                <a:lnTo>
                  <a:pt x="2133" y="0"/>
                </a:lnTo>
                <a:lnTo>
                  <a:pt x="2120" y="0"/>
                </a:lnTo>
                <a:lnTo>
                  <a:pt x="2133" y="0"/>
                </a:lnTo>
                <a:lnTo>
                  <a:pt x="2133" y="0"/>
                </a:lnTo>
                <a:cubicBezTo>
                  <a:pt x="2135" y="15"/>
                  <a:pt x="2198" y="77"/>
                  <a:pt x="2266" y="140"/>
                </a:cubicBezTo>
                <a:lnTo>
                  <a:pt x="2266" y="140"/>
                </a:lnTo>
                <a:cubicBezTo>
                  <a:pt x="2730" y="591"/>
                  <a:pt x="4137" y="1958"/>
                  <a:pt x="2962" y="3669"/>
                </a:cubicBezTo>
                <a:lnTo>
                  <a:pt x="2962" y="3669"/>
                </a:lnTo>
                <a:cubicBezTo>
                  <a:pt x="2092" y="4936"/>
                  <a:pt x="2063" y="5795"/>
                  <a:pt x="2036" y="6625"/>
                </a:cubicBezTo>
                <a:lnTo>
                  <a:pt x="2036" y="6625"/>
                </a:lnTo>
                <a:cubicBezTo>
                  <a:pt x="2013" y="7291"/>
                  <a:pt x="1992" y="7920"/>
                  <a:pt x="1573" y="8743"/>
                </a:cubicBezTo>
                <a:lnTo>
                  <a:pt x="1573" y="8743"/>
                </a:lnTo>
                <a:cubicBezTo>
                  <a:pt x="1128" y="9611"/>
                  <a:pt x="26" y="10238"/>
                  <a:pt x="13" y="10244"/>
                </a:cubicBezTo>
                <a:lnTo>
                  <a:pt x="0" y="10223"/>
                </a:lnTo>
              </a:path>
            </a:pathLst>
          </a:custGeom>
          <a:gradFill>
            <a:gsLst>
              <a:gs pos="0">
                <a:schemeClr val="accent1"/>
              </a:gs>
              <a:gs pos="50000">
                <a:srgbClr val="294F8F"/>
              </a:gs>
              <a:gs pos="99000">
                <a:srgbClr val="1CA599"/>
              </a:gs>
            </a:gsLst>
            <a:lin ang="2700000" scaled="0"/>
          </a:gradFill>
          <a:ln>
            <a:noFill/>
          </a:ln>
          <a:effectLst/>
        </p:spPr>
        <p:txBody>
          <a:bodyPr wrap="none" anchor="ctr"/>
          <a:lstStyle/>
          <a:p>
            <a:endParaRPr lang="en-US" sz="3266" dirty="0">
              <a:latin typeface="Nunito Sans ExtraLight" pitchFamily="2" charset="77"/>
            </a:endParaRPr>
          </a:p>
        </p:txBody>
      </p:sp>
      <p:sp>
        <p:nvSpPr>
          <p:cNvPr id="14" name="Donut 13">
            <a:extLst>
              <a:ext uri="{FF2B5EF4-FFF2-40B4-BE49-F238E27FC236}">
                <a16:creationId xmlns:a16="http://schemas.microsoft.com/office/drawing/2014/main" id="{1F3A0F3A-604C-E34A-B9C0-8B326EE71167}"/>
              </a:ext>
            </a:extLst>
          </p:cNvPr>
          <p:cNvSpPr/>
          <p:nvPr/>
        </p:nvSpPr>
        <p:spPr>
          <a:xfrm>
            <a:off x="9183105" y="1439470"/>
            <a:ext cx="3773875" cy="3773875"/>
          </a:xfrm>
          <a:prstGeom prst="donut">
            <a:avLst>
              <a:gd name="adj" fmla="val 2684"/>
            </a:avLst>
          </a:prstGeom>
          <a:gradFill>
            <a:gsLst>
              <a:gs pos="0">
                <a:schemeClr val="accent5"/>
              </a:gs>
              <a:gs pos="50000">
                <a:schemeClr val="accent2"/>
              </a:gs>
              <a:gs pos="99000">
                <a:srgbClr val="7030A0"/>
              </a:gs>
            </a:gsLst>
            <a:lin ang="27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 dirty="0">
              <a:solidFill>
                <a:schemeClr val="tx1"/>
              </a:solidFill>
              <a:latin typeface="Nunito Sans ExtraLight" pitchFamily="2" charset="77"/>
            </a:endParaRPr>
          </a:p>
        </p:txBody>
      </p:sp>
      <p:pic>
        <p:nvPicPr>
          <p:cNvPr id="2" name="Рисунок 1">
            <a:extLst>
              <a:ext uri="{FF2B5EF4-FFF2-40B4-BE49-F238E27FC236}">
                <a16:creationId xmlns:a16="http://schemas.microsoft.com/office/drawing/2014/main" id="{50FC20A9-B947-0782-3FCC-06895E072ACF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rcRect l="26242"/>
          <a:stretch/>
        </p:blipFill>
        <p:spPr>
          <a:xfrm>
            <a:off x="9677400" y="-510096"/>
            <a:ext cx="2581939" cy="1969066"/>
          </a:xfrm>
          <a:prstGeom prst="rect">
            <a:avLst/>
          </a:prstGeom>
        </p:spPr>
      </p:pic>
      <p:grpSp>
        <p:nvGrpSpPr>
          <p:cNvPr id="4" name="Группа 3">
            <a:extLst>
              <a:ext uri="{FF2B5EF4-FFF2-40B4-BE49-F238E27FC236}">
                <a16:creationId xmlns:a16="http://schemas.microsoft.com/office/drawing/2014/main" id="{5024142D-A1D3-B7EA-5964-8A263A0EBB4E}"/>
              </a:ext>
            </a:extLst>
          </p:cNvPr>
          <p:cNvGrpSpPr/>
          <p:nvPr/>
        </p:nvGrpSpPr>
        <p:grpSpPr>
          <a:xfrm>
            <a:off x="-79744" y="-510096"/>
            <a:ext cx="12339083" cy="2044088"/>
            <a:chOff x="-79744" y="-510096"/>
            <a:chExt cx="12339083" cy="2044088"/>
          </a:xfrm>
        </p:grpSpPr>
        <p:sp>
          <p:nvSpPr>
            <p:cNvPr id="5" name="Прямоугольник 4">
              <a:extLst>
                <a:ext uri="{FF2B5EF4-FFF2-40B4-BE49-F238E27FC236}">
                  <a16:creationId xmlns:a16="http://schemas.microsoft.com/office/drawing/2014/main" id="{9DFDAC3C-CFEE-53D7-D61D-A76B53F04982}"/>
                </a:ext>
              </a:extLst>
            </p:cNvPr>
            <p:cNvSpPr/>
            <p:nvPr/>
          </p:nvSpPr>
          <p:spPr>
            <a:xfrm>
              <a:off x="-79744" y="-48986"/>
              <a:ext cx="12339083" cy="962041"/>
            </a:xfrm>
            <a:prstGeom prst="rect">
              <a:avLst/>
            </a:prstGeom>
            <a:solidFill>
              <a:srgbClr val="252A57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 dirty="0"/>
            </a:p>
          </p:txBody>
        </p:sp>
        <p:pic>
          <p:nvPicPr>
            <p:cNvPr id="6" name="Рисунок 5">
              <a:extLst>
                <a:ext uri="{FF2B5EF4-FFF2-40B4-BE49-F238E27FC236}">
                  <a16:creationId xmlns:a16="http://schemas.microsoft.com/office/drawing/2014/main" id="{E303ECFE-B5D2-FCB3-B305-F40504101B84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"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rcRect l="26242"/>
            <a:stretch/>
          </p:blipFill>
          <p:spPr>
            <a:xfrm>
              <a:off x="9677400" y="-510096"/>
              <a:ext cx="2581939" cy="1969066"/>
            </a:xfrm>
            <a:prstGeom prst="rect">
              <a:avLst/>
            </a:prstGeom>
          </p:spPr>
        </p:pic>
        <p:grpSp>
          <p:nvGrpSpPr>
            <p:cNvPr id="7" name="Группа 6">
              <a:extLst>
                <a:ext uri="{FF2B5EF4-FFF2-40B4-BE49-F238E27FC236}">
                  <a16:creationId xmlns:a16="http://schemas.microsoft.com/office/drawing/2014/main" id="{FE6FFB4B-7376-48AD-45F6-47A371C12E75}"/>
                </a:ext>
              </a:extLst>
            </p:cNvPr>
            <p:cNvGrpSpPr/>
            <p:nvPr/>
          </p:nvGrpSpPr>
          <p:grpSpPr>
            <a:xfrm>
              <a:off x="521908" y="-19037"/>
              <a:ext cx="9658873" cy="1553029"/>
              <a:chOff x="521908" y="-19037"/>
              <a:chExt cx="9658873" cy="1553029"/>
            </a:xfrm>
          </p:grpSpPr>
          <p:sp>
            <p:nvSpPr>
              <p:cNvPr id="15" name="Номер слайда 2">
                <a:extLst>
                  <a:ext uri="{FF2B5EF4-FFF2-40B4-BE49-F238E27FC236}">
                    <a16:creationId xmlns:a16="http://schemas.microsoft.com/office/drawing/2014/main" id="{8C5C1610-742C-E7F5-45DD-1500DFDAA95B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521908" y="-19037"/>
                <a:ext cx="3478911" cy="276999"/>
              </a:xfrm>
              <a:prstGeom prst="rect">
                <a:avLst/>
              </a:prstGeom>
            </p:spPr>
            <p:txBody>
              <a:bodyPr/>
              <a:lstStyle>
                <a:defPPr>
                  <a:defRPr lang="ru-RU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en-US" sz="5400" b="1" dirty="0">
                    <a:solidFill>
                      <a:schemeClr val="bg1">
                        <a:lumMod val="65000"/>
                      </a:schemeClr>
                    </a:solidFill>
                    <a:latin typeface="Commissioner ExtraBold" pitchFamily="2" charset="0"/>
                    <a:cs typeface="Arial" panose="020B0604020202020204" pitchFamily="34" charset="0"/>
                  </a:rPr>
                  <a:t>0</a:t>
                </a:r>
                <a:fld id="{B6F15528-21DE-4FAA-801E-634DDDAF4B2B}" type="slidenum">
                  <a:rPr lang="ru-RU" sz="5400" b="1" smtClean="0">
                    <a:solidFill>
                      <a:schemeClr val="bg1">
                        <a:lumMod val="65000"/>
                      </a:schemeClr>
                    </a:solidFill>
                    <a:latin typeface="Commissioner ExtraBold" pitchFamily="2" charset="0"/>
                    <a:cs typeface="Arial" panose="020B0604020202020204" pitchFamily="34" charset="0"/>
                  </a:rPr>
                  <a:pPr/>
                  <a:t>6</a:t>
                </a:fld>
                <a:endParaRPr lang="ru-RU" sz="5400" b="1" dirty="0">
                  <a:solidFill>
                    <a:schemeClr val="bg1">
                      <a:lumMod val="65000"/>
                    </a:schemeClr>
                  </a:solidFill>
                  <a:latin typeface="Commissioner ExtraBold" pitchFamily="2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" name="Заголовок 1">
                <a:extLst>
                  <a:ext uri="{FF2B5EF4-FFF2-40B4-BE49-F238E27FC236}">
                    <a16:creationId xmlns:a16="http://schemas.microsoft.com/office/drawing/2014/main" id="{C4EB47AE-456B-67ED-C12E-7483FB1A1185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521908" y="446428"/>
                <a:ext cx="9658873" cy="1087564"/>
              </a:xfrm>
              <a:prstGeom prst="rect">
                <a:avLst/>
              </a:prstGeom>
              <a:effectLst>
                <a:outerShdw sx="1000" sy="1000" algn="ctr" rotWithShape="0">
                  <a:schemeClr val="bg1"/>
                </a:outerShdw>
              </a:effectLst>
            </p:spPr>
            <p:txBody>
              <a:bodyPr vert="horz" lIns="91440" tIns="45720" rIns="91440" bIns="45720" rtlCol="0" anchor="t">
                <a:noAutofit/>
              </a:bodyPr>
              <a:lstStyle>
                <a:lvl1pPr algn="l" defTabSz="914400" rtl="0" eaLnBrk="1" latinLnBrk="0" hangingPunct="1">
                  <a:lnSpc>
                    <a:spcPct val="90000"/>
                  </a:lnSpc>
                  <a:spcBef>
                    <a:spcPct val="0"/>
                  </a:spcBef>
                  <a:buNone/>
                  <a:defRPr sz="4400" kern="1200">
                    <a:solidFill>
                      <a:schemeClr val="tx1"/>
                    </a:solidFill>
                    <a:latin typeface="+mj-lt"/>
                    <a:ea typeface="+mj-ea"/>
                    <a:cs typeface="+mj-cs"/>
                  </a:defRPr>
                </a:lvl1pPr>
              </a:lstStyle>
              <a:p>
                <a:r>
                  <a:rPr lang="ru-RU" sz="2000" dirty="0">
                    <a:solidFill>
                      <a:schemeClr val="bg1"/>
                    </a:solidFill>
                    <a:latin typeface="Commissioner ExtraBold" pitchFamily="2" charset="0"/>
                  </a:rPr>
                  <a:t>ЗАГОЛОВОК ВЕКА</a:t>
                </a: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932897460"/>
      </p:ext>
    </p:extLst>
  </p:cSld>
  <p:clrMapOvr>
    <a:masterClrMapping/>
  </p:clrMapOvr>
  <p:transition spd="med"/>
  <p:timing>
    <p:tnLst>
      <p:par>
        <p:cTn id="1" dur="indefinite" restart="never" nodeType="tmRoot">
          <p:childTnLst>
            <p:seq concurrent="1" nextAc="seek">
              <p:cTn id="2" dur="0" nodeType="mainSeq"/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Freeform 15">
            <a:extLst>
              <a:ext uri="{FF2B5EF4-FFF2-40B4-BE49-F238E27FC236}">
                <a16:creationId xmlns:a16="http://schemas.microsoft.com/office/drawing/2014/main" id="{D328FF68-0E50-4049-B28F-E5665C27F046}"/>
              </a:ext>
            </a:extLst>
          </p:cNvPr>
          <p:cNvSpPr>
            <a:spLocks noChangeArrowheads="1"/>
          </p:cNvSpPr>
          <p:nvPr/>
        </p:nvSpPr>
        <p:spPr bwMode="auto">
          <a:xfrm rot="18900000">
            <a:off x="7471417" y="4502350"/>
            <a:ext cx="6175803" cy="1832361"/>
          </a:xfrm>
          <a:custGeom>
            <a:avLst/>
            <a:gdLst>
              <a:gd name="connsiteX0" fmla="*/ 8010930 w 8023328"/>
              <a:gd name="connsiteY0" fmla="*/ 2354267 h 2380521"/>
              <a:gd name="connsiteX1" fmla="*/ 8023328 w 8023328"/>
              <a:gd name="connsiteY1" fmla="*/ 2366665 h 2380521"/>
              <a:gd name="connsiteX2" fmla="*/ 8010930 w 8023328"/>
              <a:gd name="connsiteY2" fmla="*/ 2380521 h 2380521"/>
              <a:gd name="connsiteX3" fmla="*/ 7997074 w 8023328"/>
              <a:gd name="connsiteY3" fmla="*/ 2366665 h 2380521"/>
              <a:gd name="connsiteX4" fmla="*/ 8010930 w 8023328"/>
              <a:gd name="connsiteY4" fmla="*/ 2354267 h 2380521"/>
              <a:gd name="connsiteX5" fmla="*/ 7940099 w 8023328"/>
              <a:gd name="connsiteY5" fmla="*/ 2354267 h 2380521"/>
              <a:gd name="connsiteX6" fmla="*/ 7952497 w 8023328"/>
              <a:gd name="connsiteY6" fmla="*/ 2366665 h 2380521"/>
              <a:gd name="connsiteX7" fmla="*/ 7940099 w 8023328"/>
              <a:gd name="connsiteY7" fmla="*/ 2380521 h 2380521"/>
              <a:gd name="connsiteX8" fmla="*/ 7926243 w 8023328"/>
              <a:gd name="connsiteY8" fmla="*/ 2366665 h 2380521"/>
              <a:gd name="connsiteX9" fmla="*/ 7940099 w 8023328"/>
              <a:gd name="connsiteY9" fmla="*/ 2354267 h 2380521"/>
              <a:gd name="connsiteX10" fmla="*/ 7869269 w 8023328"/>
              <a:gd name="connsiteY10" fmla="*/ 2354267 h 2380521"/>
              <a:gd name="connsiteX11" fmla="*/ 7881667 w 8023328"/>
              <a:gd name="connsiteY11" fmla="*/ 2366665 h 2380521"/>
              <a:gd name="connsiteX12" fmla="*/ 7869269 w 8023328"/>
              <a:gd name="connsiteY12" fmla="*/ 2380521 h 2380521"/>
              <a:gd name="connsiteX13" fmla="*/ 7855413 w 8023328"/>
              <a:gd name="connsiteY13" fmla="*/ 2366665 h 2380521"/>
              <a:gd name="connsiteX14" fmla="*/ 7869269 w 8023328"/>
              <a:gd name="connsiteY14" fmla="*/ 2354267 h 2380521"/>
              <a:gd name="connsiteX15" fmla="*/ 7796980 w 8023328"/>
              <a:gd name="connsiteY15" fmla="*/ 2354267 h 2380521"/>
              <a:gd name="connsiteX16" fmla="*/ 7810836 w 8023328"/>
              <a:gd name="connsiteY16" fmla="*/ 2366665 h 2380521"/>
              <a:gd name="connsiteX17" fmla="*/ 7796980 w 8023328"/>
              <a:gd name="connsiteY17" fmla="*/ 2380521 h 2380521"/>
              <a:gd name="connsiteX18" fmla="*/ 7784582 w 8023328"/>
              <a:gd name="connsiteY18" fmla="*/ 2366665 h 2380521"/>
              <a:gd name="connsiteX19" fmla="*/ 7796980 w 8023328"/>
              <a:gd name="connsiteY19" fmla="*/ 2354267 h 2380521"/>
              <a:gd name="connsiteX20" fmla="*/ 8010930 w 8023328"/>
              <a:gd name="connsiteY20" fmla="*/ 2283438 h 2380521"/>
              <a:gd name="connsiteX21" fmla="*/ 8023328 w 8023328"/>
              <a:gd name="connsiteY21" fmla="*/ 2295835 h 2380521"/>
              <a:gd name="connsiteX22" fmla="*/ 8010930 w 8023328"/>
              <a:gd name="connsiteY22" fmla="*/ 2309691 h 2380521"/>
              <a:gd name="connsiteX23" fmla="*/ 7997074 w 8023328"/>
              <a:gd name="connsiteY23" fmla="*/ 2295835 h 2380521"/>
              <a:gd name="connsiteX24" fmla="*/ 8010930 w 8023328"/>
              <a:gd name="connsiteY24" fmla="*/ 2283438 h 2380521"/>
              <a:gd name="connsiteX25" fmla="*/ 7940099 w 8023328"/>
              <a:gd name="connsiteY25" fmla="*/ 2283438 h 2380521"/>
              <a:gd name="connsiteX26" fmla="*/ 7952497 w 8023328"/>
              <a:gd name="connsiteY26" fmla="*/ 2295835 h 2380521"/>
              <a:gd name="connsiteX27" fmla="*/ 7940099 w 8023328"/>
              <a:gd name="connsiteY27" fmla="*/ 2309691 h 2380521"/>
              <a:gd name="connsiteX28" fmla="*/ 7926243 w 8023328"/>
              <a:gd name="connsiteY28" fmla="*/ 2295835 h 2380521"/>
              <a:gd name="connsiteX29" fmla="*/ 7940099 w 8023328"/>
              <a:gd name="connsiteY29" fmla="*/ 2283438 h 2380521"/>
              <a:gd name="connsiteX30" fmla="*/ 7869269 w 8023328"/>
              <a:gd name="connsiteY30" fmla="*/ 2283438 h 2380521"/>
              <a:gd name="connsiteX31" fmla="*/ 7881667 w 8023328"/>
              <a:gd name="connsiteY31" fmla="*/ 2295835 h 2380521"/>
              <a:gd name="connsiteX32" fmla="*/ 7869269 w 8023328"/>
              <a:gd name="connsiteY32" fmla="*/ 2309691 h 2380521"/>
              <a:gd name="connsiteX33" fmla="*/ 7855413 w 8023328"/>
              <a:gd name="connsiteY33" fmla="*/ 2295835 h 2380521"/>
              <a:gd name="connsiteX34" fmla="*/ 7869269 w 8023328"/>
              <a:gd name="connsiteY34" fmla="*/ 2283438 h 2380521"/>
              <a:gd name="connsiteX35" fmla="*/ 7796980 w 8023328"/>
              <a:gd name="connsiteY35" fmla="*/ 2283438 h 2380521"/>
              <a:gd name="connsiteX36" fmla="*/ 7810836 w 8023328"/>
              <a:gd name="connsiteY36" fmla="*/ 2295835 h 2380521"/>
              <a:gd name="connsiteX37" fmla="*/ 7796980 w 8023328"/>
              <a:gd name="connsiteY37" fmla="*/ 2309691 h 2380521"/>
              <a:gd name="connsiteX38" fmla="*/ 7784582 w 8023328"/>
              <a:gd name="connsiteY38" fmla="*/ 2295835 h 2380521"/>
              <a:gd name="connsiteX39" fmla="*/ 7796980 w 8023328"/>
              <a:gd name="connsiteY39" fmla="*/ 2283438 h 2380521"/>
              <a:gd name="connsiteX40" fmla="*/ 7726151 w 8023328"/>
              <a:gd name="connsiteY40" fmla="*/ 2283438 h 2380521"/>
              <a:gd name="connsiteX41" fmla="*/ 7740007 w 8023328"/>
              <a:gd name="connsiteY41" fmla="*/ 2295835 h 2380521"/>
              <a:gd name="connsiteX42" fmla="*/ 7726151 w 8023328"/>
              <a:gd name="connsiteY42" fmla="*/ 2309691 h 2380521"/>
              <a:gd name="connsiteX43" fmla="*/ 7713753 w 8023328"/>
              <a:gd name="connsiteY43" fmla="*/ 2295835 h 2380521"/>
              <a:gd name="connsiteX44" fmla="*/ 7726151 w 8023328"/>
              <a:gd name="connsiteY44" fmla="*/ 2283438 h 2380521"/>
              <a:gd name="connsiteX45" fmla="*/ 7940099 w 8023328"/>
              <a:gd name="connsiteY45" fmla="*/ 2209234 h 2380521"/>
              <a:gd name="connsiteX46" fmla="*/ 7952497 w 8023328"/>
              <a:gd name="connsiteY46" fmla="*/ 2224022 h 2380521"/>
              <a:gd name="connsiteX47" fmla="*/ 7940099 w 8023328"/>
              <a:gd name="connsiteY47" fmla="*/ 2238810 h 2380521"/>
              <a:gd name="connsiteX48" fmla="*/ 7926243 w 8023328"/>
              <a:gd name="connsiteY48" fmla="*/ 2224022 h 2380521"/>
              <a:gd name="connsiteX49" fmla="*/ 7940099 w 8023328"/>
              <a:gd name="connsiteY49" fmla="*/ 2209234 h 2380521"/>
              <a:gd name="connsiteX50" fmla="*/ 7867811 w 8023328"/>
              <a:gd name="connsiteY50" fmla="*/ 2209234 h 2380521"/>
              <a:gd name="connsiteX51" fmla="*/ 7881667 w 8023328"/>
              <a:gd name="connsiteY51" fmla="*/ 2224022 h 2380521"/>
              <a:gd name="connsiteX52" fmla="*/ 7867811 w 8023328"/>
              <a:gd name="connsiteY52" fmla="*/ 2238810 h 2380521"/>
              <a:gd name="connsiteX53" fmla="*/ 7855413 w 8023328"/>
              <a:gd name="connsiteY53" fmla="*/ 2224022 h 2380521"/>
              <a:gd name="connsiteX54" fmla="*/ 7867811 w 8023328"/>
              <a:gd name="connsiteY54" fmla="*/ 2209234 h 2380521"/>
              <a:gd name="connsiteX55" fmla="*/ 7796980 w 8023328"/>
              <a:gd name="connsiteY55" fmla="*/ 2209234 h 2380521"/>
              <a:gd name="connsiteX56" fmla="*/ 7810836 w 8023328"/>
              <a:gd name="connsiteY56" fmla="*/ 2224022 h 2380521"/>
              <a:gd name="connsiteX57" fmla="*/ 7796980 w 8023328"/>
              <a:gd name="connsiteY57" fmla="*/ 2238810 h 2380521"/>
              <a:gd name="connsiteX58" fmla="*/ 7784582 w 8023328"/>
              <a:gd name="connsiteY58" fmla="*/ 2224022 h 2380521"/>
              <a:gd name="connsiteX59" fmla="*/ 7796980 w 8023328"/>
              <a:gd name="connsiteY59" fmla="*/ 2209234 h 2380521"/>
              <a:gd name="connsiteX60" fmla="*/ 7726151 w 8023328"/>
              <a:gd name="connsiteY60" fmla="*/ 2209234 h 2380521"/>
              <a:gd name="connsiteX61" fmla="*/ 7740007 w 8023328"/>
              <a:gd name="connsiteY61" fmla="*/ 2224022 h 2380521"/>
              <a:gd name="connsiteX62" fmla="*/ 7726151 w 8023328"/>
              <a:gd name="connsiteY62" fmla="*/ 2238810 h 2380521"/>
              <a:gd name="connsiteX63" fmla="*/ 7713753 w 8023328"/>
              <a:gd name="connsiteY63" fmla="*/ 2224022 h 2380521"/>
              <a:gd name="connsiteX64" fmla="*/ 7726151 w 8023328"/>
              <a:gd name="connsiteY64" fmla="*/ 2209234 h 2380521"/>
              <a:gd name="connsiteX65" fmla="*/ 7940099 w 8023328"/>
              <a:gd name="connsiteY65" fmla="*/ 2138403 h 2380521"/>
              <a:gd name="connsiteX66" fmla="*/ 7952497 w 8023328"/>
              <a:gd name="connsiteY66" fmla="*/ 2153192 h 2380521"/>
              <a:gd name="connsiteX67" fmla="*/ 7940099 w 8023328"/>
              <a:gd name="connsiteY67" fmla="*/ 2167981 h 2380521"/>
              <a:gd name="connsiteX68" fmla="*/ 7926243 w 8023328"/>
              <a:gd name="connsiteY68" fmla="*/ 2153192 h 2380521"/>
              <a:gd name="connsiteX69" fmla="*/ 7940099 w 8023328"/>
              <a:gd name="connsiteY69" fmla="*/ 2138403 h 2380521"/>
              <a:gd name="connsiteX70" fmla="*/ 7867811 w 8023328"/>
              <a:gd name="connsiteY70" fmla="*/ 2138403 h 2380521"/>
              <a:gd name="connsiteX71" fmla="*/ 7881667 w 8023328"/>
              <a:gd name="connsiteY71" fmla="*/ 2153192 h 2380521"/>
              <a:gd name="connsiteX72" fmla="*/ 7867811 w 8023328"/>
              <a:gd name="connsiteY72" fmla="*/ 2167981 h 2380521"/>
              <a:gd name="connsiteX73" fmla="*/ 7855413 w 8023328"/>
              <a:gd name="connsiteY73" fmla="*/ 2153192 h 2380521"/>
              <a:gd name="connsiteX74" fmla="*/ 7867811 w 8023328"/>
              <a:gd name="connsiteY74" fmla="*/ 2138403 h 2380521"/>
              <a:gd name="connsiteX75" fmla="*/ 7796980 w 8023328"/>
              <a:gd name="connsiteY75" fmla="*/ 2138403 h 2380521"/>
              <a:gd name="connsiteX76" fmla="*/ 7810836 w 8023328"/>
              <a:gd name="connsiteY76" fmla="*/ 2153192 h 2380521"/>
              <a:gd name="connsiteX77" fmla="*/ 7796980 w 8023328"/>
              <a:gd name="connsiteY77" fmla="*/ 2167981 h 2380521"/>
              <a:gd name="connsiteX78" fmla="*/ 7784582 w 8023328"/>
              <a:gd name="connsiteY78" fmla="*/ 2153192 h 2380521"/>
              <a:gd name="connsiteX79" fmla="*/ 7796980 w 8023328"/>
              <a:gd name="connsiteY79" fmla="*/ 2138403 h 2380521"/>
              <a:gd name="connsiteX80" fmla="*/ 7726151 w 8023328"/>
              <a:gd name="connsiteY80" fmla="*/ 2138403 h 2380521"/>
              <a:gd name="connsiteX81" fmla="*/ 7740007 w 8023328"/>
              <a:gd name="connsiteY81" fmla="*/ 2153192 h 2380521"/>
              <a:gd name="connsiteX82" fmla="*/ 7726151 w 8023328"/>
              <a:gd name="connsiteY82" fmla="*/ 2167981 h 2380521"/>
              <a:gd name="connsiteX83" fmla="*/ 7713753 w 8023328"/>
              <a:gd name="connsiteY83" fmla="*/ 2153192 h 2380521"/>
              <a:gd name="connsiteX84" fmla="*/ 7726151 w 8023328"/>
              <a:gd name="connsiteY84" fmla="*/ 2138403 h 2380521"/>
              <a:gd name="connsiteX85" fmla="*/ 7654337 w 8023328"/>
              <a:gd name="connsiteY85" fmla="*/ 2138403 h 2380521"/>
              <a:gd name="connsiteX86" fmla="*/ 7669126 w 8023328"/>
              <a:gd name="connsiteY86" fmla="*/ 2153192 h 2380521"/>
              <a:gd name="connsiteX87" fmla="*/ 7654337 w 8023328"/>
              <a:gd name="connsiteY87" fmla="*/ 2167981 h 2380521"/>
              <a:gd name="connsiteX88" fmla="*/ 7639549 w 8023328"/>
              <a:gd name="connsiteY88" fmla="*/ 2153192 h 2380521"/>
              <a:gd name="connsiteX89" fmla="*/ 7654337 w 8023328"/>
              <a:gd name="connsiteY89" fmla="*/ 2138403 h 2380521"/>
              <a:gd name="connsiteX90" fmla="*/ 7867811 w 8023328"/>
              <a:gd name="connsiteY90" fmla="*/ 2067574 h 2380521"/>
              <a:gd name="connsiteX91" fmla="*/ 7881667 w 8023328"/>
              <a:gd name="connsiteY91" fmla="*/ 2082362 h 2380521"/>
              <a:gd name="connsiteX92" fmla="*/ 7867811 w 8023328"/>
              <a:gd name="connsiteY92" fmla="*/ 2097150 h 2380521"/>
              <a:gd name="connsiteX93" fmla="*/ 7855413 w 8023328"/>
              <a:gd name="connsiteY93" fmla="*/ 2082362 h 2380521"/>
              <a:gd name="connsiteX94" fmla="*/ 7867811 w 8023328"/>
              <a:gd name="connsiteY94" fmla="*/ 2067574 h 2380521"/>
              <a:gd name="connsiteX95" fmla="*/ 7796980 w 8023328"/>
              <a:gd name="connsiteY95" fmla="*/ 2067574 h 2380521"/>
              <a:gd name="connsiteX96" fmla="*/ 7810836 w 8023328"/>
              <a:gd name="connsiteY96" fmla="*/ 2082362 h 2380521"/>
              <a:gd name="connsiteX97" fmla="*/ 7796980 w 8023328"/>
              <a:gd name="connsiteY97" fmla="*/ 2097150 h 2380521"/>
              <a:gd name="connsiteX98" fmla="*/ 7784582 w 8023328"/>
              <a:gd name="connsiteY98" fmla="*/ 2082362 h 2380521"/>
              <a:gd name="connsiteX99" fmla="*/ 7796980 w 8023328"/>
              <a:gd name="connsiteY99" fmla="*/ 2067574 h 2380521"/>
              <a:gd name="connsiteX100" fmla="*/ 7726151 w 8023328"/>
              <a:gd name="connsiteY100" fmla="*/ 2067574 h 2380521"/>
              <a:gd name="connsiteX101" fmla="*/ 7740007 w 8023328"/>
              <a:gd name="connsiteY101" fmla="*/ 2082362 h 2380521"/>
              <a:gd name="connsiteX102" fmla="*/ 7726151 w 8023328"/>
              <a:gd name="connsiteY102" fmla="*/ 2097150 h 2380521"/>
              <a:gd name="connsiteX103" fmla="*/ 7713753 w 8023328"/>
              <a:gd name="connsiteY103" fmla="*/ 2082362 h 2380521"/>
              <a:gd name="connsiteX104" fmla="*/ 7726151 w 8023328"/>
              <a:gd name="connsiteY104" fmla="*/ 2067574 h 2380521"/>
              <a:gd name="connsiteX105" fmla="*/ 7654337 w 8023328"/>
              <a:gd name="connsiteY105" fmla="*/ 2067574 h 2380521"/>
              <a:gd name="connsiteX106" fmla="*/ 7669126 w 8023328"/>
              <a:gd name="connsiteY106" fmla="*/ 2082362 h 2380521"/>
              <a:gd name="connsiteX107" fmla="*/ 7654337 w 8023328"/>
              <a:gd name="connsiteY107" fmla="*/ 2097150 h 2380521"/>
              <a:gd name="connsiteX108" fmla="*/ 7639549 w 8023328"/>
              <a:gd name="connsiteY108" fmla="*/ 2082362 h 2380521"/>
              <a:gd name="connsiteX109" fmla="*/ 7654337 w 8023328"/>
              <a:gd name="connsiteY109" fmla="*/ 2067574 h 2380521"/>
              <a:gd name="connsiteX110" fmla="*/ 7583507 w 8023328"/>
              <a:gd name="connsiteY110" fmla="*/ 2067574 h 2380521"/>
              <a:gd name="connsiteX111" fmla="*/ 7598297 w 8023328"/>
              <a:gd name="connsiteY111" fmla="*/ 2082362 h 2380521"/>
              <a:gd name="connsiteX112" fmla="*/ 7583507 w 8023328"/>
              <a:gd name="connsiteY112" fmla="*/ 2097150 h 2380521"/>
              <a:gd name="connsiteX113" fmla="*/ 7568718 w 8023328"/>
              <a:gd name="connsiteY113" fmla="*/ 2082362 h 2380521"/>
              <a:gd name="connsiteX114" fmla="*/ 7583507 w 8023328"/>
              <a:gd name="connsiteY114" fmla="*/ 2067574 h 2380521"/>
              <a:gd name="connsiteX115" fmla="*/ 7867811 w 8023328"/>
              <a:gd name="connsiteY115" fmla="*/ 1996742 h 2380521"/>
              <a:gd name="connsiteX116" fmla="*/ 7881667 w 8023328"/>
              <a:gd name="connsiteY116" fmla="*/ 2010598 h 2380521"/>
              <a:gd name="connsiteX117" fmla="*/ 7867811 w 8023328"/>
              <a:gd name="connsiteY117" fmla="*/ 2022995 h 2380521"/>
              <a:gd name="connsiteX118" fmla="*/ 7855413 w 8023328"/>
              <a:gd name="connsiteY118" fmla="*/ 2010598 h 2380521"/>
              <a:gd name="connsiteX119" fmla="*/ 7867811 w 8023328"/>
              <a:gd name="connsiteY119" fmla="*/ 1996742 h 2380521"/>
              <a:gd name="connsiteX120" fmla="*/ 7796980 w 8023328"/>
              <a:gd name="connsiteY120" fmla="*/ 1996742 h 2380521"/>
              <a:gd name="connsiteX121" fmla="*/ 7810836 w 8023328"/>
              <a:gd name="connsiteY121" fmla="*/ 2010598 h 2380521"/>
              <a:gd name="connsiteX122" fmla="*/ 7796980 w 8023328"/>
              <a:gd name="connsiteY122" fmla="*/ 2022995 h 2380521"/>
              <a:gd name="connsiteX123" fmla="*/ 7784582 w 8023328"/>
              <a:gd name="connsiteY123" fmla="*/ 2010598 h 2380521"/>
              <a:gd name="connsiteX124" fmla="*/ 7796980 w 8023328"/>
              <a:gd name="connsiteY124" fmla="*/ 1996742 h 2380521"/>
              <a:gd name="connsiteX125" fmla="*/ 7726151 w 8023328"/>
              <a:gd name="connsiteY125" fmla="*/ 1996742 h 2380521"/>
              <a:gd name="connsiteX126" fmla="*/ 7740007 w 8023328"/>
              <a:gd name="connsiteY126" fmla="*/ 2010598 h 2380521"/>
              <a:gd name="connsiteX127" fmla="*/ 7726151 w 8023328"/>
              <a:gd name="connsiteY127" fmla="*/ 2022995 h 2380521"/>
              <a:gd name="connsiteX128" fmla="*/ 7713753 w 8023328"/>
              <a:gd name="connsiteY128" fmla="*/ 2010598 h 2380521"/>
              <a:gd name="connsiteX129" fmla="*/ 7726151 w 8023328"/>
              <a:gd name="connsiteY129" fmla="*/ 1996742 h 2380521"/>
              <a:gd name="connsiteX130" fmla="*/ 7654337 w 8023328"/>
              <a:gd name="connsiteY130" fmla="*/ 1996742 h 2380521"/>
              <a:gd name="connsiteX131" fmla="*/ 7669126 w 8023328"/>
              <a:gd name="connsiteY131" fmla="*/ 2010598 h 2380521"/>
              <a:gd name="connsiteX132" fmla="*/ 7654337 w 8023328"/>
              <a:gd name="connsiteY132" fmla="*/ 2022995 h 2380521"/>
              <a:gd name="connsiteX133" fmla="*/ 7639549 w 8023328"/>
              <a:gd name="connsiteY133" fmla="*/ 2010598 h 2380521"/>
              <a:gd name="connsiteX134" fmla="*/ 7654337 w 8023328"/>
              <a:gd name="connsiteY134" fmla="*/ 1996742 h 2380521"/>
              <a:gd name="connsiteX135" fmla="*/ 7583507 w 8023328"/>
              <a:gd name="connsiteY135" fmla="*/ 1996742 h 2380521"/>
              <a:gd name="connsiteX136" fmla="*/ 7598297 w 8023328"/>
              <a:gd name="connsiteY136" fmla="*/ 2010598 h 2380521"/>
              <a:gd name="connsiteX137" fmla="*/ 7583507 w 8023328"/>
              <a:gd name="connsiteY137" fmla="*/ 2022995 h 2380521"/>
              <a:gd name="connsiteX138" fmla="*/ 7568718 w 8023328"/>
              <a:gd name="connsiteY138" fmla="*/ 2010598 h 2380521"/>
              <a:gd name="connsiteX139" fmla="*/ 7583507 w 8023328"/>
              <a:gd name="connsiteY139" fmla="*/ 1996742 h 2380521"/>
              <a:gd name="connsiteX140" fmla="*/ 7512677 w 8023328"/>
              <a:gd name="connsiteY140" fmla="*/ 1996742 h 2380521"/>
              <a:gd name="connsiteX141" fmla="*/ 7527466 w 8023328"/>
              <a:gd name="connsiteY141" fmla="*/ 2010598 h 2380521"/>
              <a:gd name="connsiteX142" fmla="*/ 7512677 w 8023328"/>
              <a:gd name="connsiteY142" fmla="*/ 2022995 h 2380521"/>
              <a:gd name="connsiteX143" fmla="*/ 7497889 w 8023328"/>
              <a:gd name="connsiteY143" fmla="*/ 2010598 h 2380521"/>
              <a:gd name="connsiteX144" fmla="*/ 7512677 w 8023328"/>
              <a:gd name="connsiteY144" fmla="*/ 1996742 h 2380521"/>
              <a:gd name="connsiteX145" fmla="*/ 7796980 w 8023328"/>
              <a:gd name="connsiteY145" fmla="*/ 1925913 h 2380521"/>
              <a:gd name="connsiteX146" fmla="*/ 7810836 w 8023328"/>
              <a:gd name="connsiteY146" fmla="*/ 1939769 h 2380521"/>
              <a:gd name="connsiteX147" fmla="*/ 7796980 w 8023328"/>
              <a:gd name="connsiteY147" fmla="*/ 1952166 h 2380521"/>
              <a:gd name="connsiteX148" fmla="*/ 7784582 w 8023328"/>
              <a:gd name="connsiteY148" fmla="*/ 1939769 h 2380521"/>
              <a:gd name="connsiteX149" fmla="*/ 7796980 w 8023328"/>
              <a:gd name="connsiteY149" fmla="*/ 1925913 h 2380521"/>
              <a:gd name="connsiteX150" fmla="*/ 7726151 w 8023328"/>
              <a:gd name="connsiteY150" fmla="*/ 1925913 h 2380521"/>
              <a:gd name="connsiteX151" fmla="*/ 7740007 w 8023328"/>
              <a:gd name="connsiteY151" fmla="*/ 1939769 h 2380521"/>
              <a:gd name="connsiteX152" fmla="*/ 7726151 w 8023328"/>
              <a:gd name="connsiteY152" fmla="*/ 1952166 h 2380521"/>
              <a:gd name="connsiteX153" fmla="*/ 7713753 w 8023328"/>
              <a:gd name="connsiteY153" fmla="*/ 1939769 h 2380521"/>
              <a:gd name="connsiteX154" fmla="*/ 7726151 w 8023328"/>
              <a:gd name="connsiteY154" fmla="*/ 1925913 h 2380521"/>
              <a:gd name="connsiteX155" fmla="*/ 7654337 w 8023328"/>
              <a:gd name="connsiteY155" fmla="*/ 1925913 h 2380521"/>
              <a:gd name="connsiteX156" fmla="*/ 7669126 w 8023328"/>
              <a:gd name="connsiteY156" fmla="*/ 1939769 h 2380521"/>
              <a:gd name="connsiteX157" fmla="*/ 7654337 w 8023328"/>
              <a:gd name="connsiteY157" fmla="*/ 1952166 h 2380521"/>
              <a:gd name="connsiteX158" fmla="*/ 7639549 w 8023328"/>
              <a:gd name="connsiteY158" fmla="*/ 1939769 h 2380521"/>
              <a:gd name="connsiteX159" fmla="*/ 7654337 w 8023328"/>
              <a:gd name="connsiteY159" fmla="*/ 1925913 h 2380521"/>
              <a:gd name="connsiteX160" fmla="*/ 7583507 w 8023328"/>
              <a:gd name="connsiteY160" fmla="*/ 1925913 h 2380521"/>
              <a:gd name="connsiteX161" fmla="*/ 7598297 w 8023328"/>
              <a:gd name="connsiteY161" fmla="*/ 1939769 h 2380521"/>
              <a:gd name="connsiteX162" fmla="*/ 7583507 w 8023328"/>
              <a:gd name="connsiteY162" fmla="*/ 1952166 h 2380521"/>
              <a:gd name="connsiteX163" fmla="*/ 7568718 w 8023328"/>
              <a:gd name="connsiteY163" fmla="*/ 1939769 h 2380521"/>
              <a:gd name="connsiteX164" fmla="*/ 7583507 w 8023328"/>
              <a:gd name="connsiteY164" fmla="*/ 1925913 h 2380521"/>
              <a:gd name="connsiteX165" fmla="*/ 7512677 w 8023328"/>
              <a:gd name="connsiteY165" fmla="*/ 1925913 h 2380521"/>
              <a:gd name="connsiteX166" fmla="*/ 7527466 w 8023328"/>
              <a:gd name="connsiteY166" fmla="*/ 1939769 h 2380521"/>
              <a:gd name="connsiteX167" fmla="*/ 7512677 w 8023328"/>
              <a:gd name="connsiteY167" fmla="*/ 1952166 h 2380521"/>
              <a:gd name="connsiteX168" fmla="*/ 7497889 w 8023328"/>
              <a:gd name="connsiteY168" fmla="*/ 1939769 h 2380521"/>
              <a:gd name="connsiteX169" fmla="*/ 7512677 w 8023328"/>
              <a:gd name="connsiteY169" fmla="*/ 1925913 h 2380521"/>
              <a:gd name="connsiteX170" fmla="*/ 7440913 w 8023328"/>
              <a:gd name="connsiteY170" fmla="*/ 1925913 h 2380521"/>
              <a:gd name="connsiteX171" fmla="*/ 7453310 w 8023328"/>
              <a:gd name="connsiteY171" fmla="*/ 1939769 h 2380521"/>
              <a:gd name="connsiteX172" fmla="*/ 7440913 w 8023328"/>
              <a:gd name="connsiteY172" fmla="*/ 1952166 h 2380521"/>
              <a:gd name="connsiteX173" fmla="*/ 7427057 w 8023328"/>
              <a:gd name="connsiteY173" fmla="*/ 1939769 h 2380521"/>
              <a:gd name="connsiteX174" fmla="*/ 7440913 w 8023328"/>
              <a:gd name="connsiteY174" fmla="*/ 1925913 h 2380521"/>
              <a:gd name="connsiteX175" fmla="*/ 7726151 w 8023328"/>
              <a:gd name="connsiteY175" fmla="*/ 1855081 h 2380521"/>
              <a:gd name="connsiteX176" fmla="*/ 7740007 w 8023328"/>
              <a:gd name="connsiteY176" fmla="*/ 1868937 h 2380521"/>
              <a:gd name="connsiteX177" fmla="*/ 7726151 w 8023328"/>
              <a:gd name="connsiteY177" fmla="*/ 1881334 h 2380521"/>
              <a:gd name="connsiteX178" fmla="*/ 7713753 w 8023328"/>
              <a:gd name="connsiteY178" fmla="*/ 1868937 h 2380521"/>
              <a:gd name="connsiteX179" fmla="*/ 7726151 w 8023328"/>
              <a:gd name="connsiteY179" fmla="*/ 1855081 h 2380521"/>
              <a:gd name="connsiteX180" fmla="*/ 7654337 w 8023328"/>
              <a:gd name="connsiteY180" fmla="*/ 1855081 h 2380521"/>
              <a:gd name="connsiteX181" fmla="*/ 7669126 w 8023328"/>
              <a:gd name="connsiteY181" fmla="*/ 1868937 h 2380521"/>
              <a:gd name="connsiteX182" fmla="*/ 7654337 w 8023328"/>
              <a:gd name="connsiteY182" fmla="*/ 1881334 h 2380521"/>
              <a:gd name="connsiteX183" fmla="*/ 7639549 w 8023328"/>
              <a:gd name="connsiteY183" fmla="*/ 1868937 h 2380521"/>
              <a:gd name="connsiteX184" fmla="*/ 7654337 w 8023328"/>
              <a:gd name="connsiteY184" fmla="*/ 1855081 h 2380521"/>
              <a:gd name="connsiteX185" fmla="*/ 7583507 w 8023328"/>
              <a:gd name="connsiteY185" fmla="*/ 1855081 h 2380521"/>
              <a:gd name="connsiteX186" fmla="*/ 7598297 w 8023328"/>
              <a:gd name="connsiteY186" fmla="*/ 1868937 h 2380521"/>
              <a:gd name="connsiteX187" fmla="*/ 7583507 w 8023328"/>
              <a:gd name="connsiteY187" fmla="*/ 1881334 h 2380521"/>
              <a:gd name="connsiteX188" fmla="*/ 7568718 w 8023328"/>
              <a:gd name="connsiteY188" fmla="*/ 1868937 h 2380521"/>
              <a:gd name="connsiteX189" fmla="*/ 7583507 w 8023328"/>
              <a:gd name="connsiteY189" fmla="*/ 1855081 h 2380521"/>
              <a:gd name="connsiteX190" fmla="*/ 7512677 w 8023328"/>
              <a:gd name="connsiteY190" fmla="*/ 1855081 h 2380521"/>
              <a:gd name="connsiteX191" fmla="*/ 7527466 w 8023328"/>
              <a:gd name="connsiteY191" fmla="*/ 1868937 h 2380521"/>
              <a:gd name="connsiteX192" fmla="*/ 7512677 w 8023328"/>
              <a:gd name="connsiteY192" fmla="*/ 1881334 h 2380521"/>
              <a:gd name="connsiteX193" fmla="*/ 7497889 w 8023328"/>
              <a:gd name="connsiteY193" fmla="*/ 1868937 h 2380521"/>
              <a:gd name="connsiteX194" fmla="*/ 7512677 w 8023328"/>
              <a:gd name="connsiteY194" fmla="*/ 1855081 h 2380521"/>
              <a:gd name="connsiteX195" fmla="*/ 7440913 w 8023328"/>
              <a:gd name="connsiteY195" fmla="*/ 1855081 h 2380521"/>
              <a:gd name="connsiteX196" fmla="*/ 7453310 w 8023328"/>
              <a:gd name="connsiteY196" fmla="*/ 1868937 h 2380521"/>
              <a:gd name="connsiteX197" fmla="*/ 7440913 w 8023328"/>
              <a:gd name="connsiteY197" fmla="*/ 1881334 h 2380521"/>
              <a:gd name="connsiteX198" fmla="*/ 7427057 w 8023328"/>
              <a:gd name="connsiteY198" fmla="*/ 1868937 h 2380521"/>
              <a:gd name="connsiteX199" fmla="*/ 7440913 w 8023328"/>
              <a:gd name="connsiteY199" fmla="*/ 1855081 h 2380521"/>
              <a:gd name="connsiteX200" fmla="*/ 7654337 w 8023328"/>
              <a:gd name="connsiteY200" fmla="*/ 1780878 h 2380521"/>
              <a:gd name="connsiteX201" fmla="*/ 7669126 w 8023328"/>
              <a:gd name="connsiteY201" fmla="*/ 1793275 h 2380521"/>
              <a:gd name="connsiteX202" fmla="*/ 7654337 w 8023328"/>
              <a:gd name="connsiteY202" fmla="*/ 1807131 h 2380521"/>
              <a:gd name="connsiteX203" fmla="*/ 7639549 w 8023328"/>
              <a:gd name="connsiteY203" fmla="*/ 1793275 h 2380521"/>
              <a:gd name="connsiteX204" fmla="*/ 7654337 w 8023328"/>
              <a:gd name="connsiteY204" fmla="*/ 1780878 h 2380521"/>
              <a:gd name="connsiteX205" fmla="*/ 7583507 w 8023328"/>
              <a:gd name="connsiteY205" fmla="*/ 1780878 h 2380521"/>
              <a:gd name="connsiteX206" fmla="*/ 7598297 w 8023328"/>
              <a:gd name="connsiteY206" fmla="*/ 1793275 h 2380521"/>
              <a:gd name="connsiteX207" fmla="*/ 7583507 w 8023328"/>
              <a:gd name="connsiteY207" fmla="*/ 1807131 h 2380521"/>
              <a:gd name="connsiteX208" fmla="*/ 7568718 w 8023328"/>
              <a:gd name="connsiteY208" fmla="*/ 1793275 h 2380521"/>
              <a:gd name="connsiteX209" fmla="*/ 7583507 w 8023328"/>
              <a:gd name="connsiteY209" fmla="*/ 1780878 h 2380521"/>
              <a:gd name="connsiteX210" fmla="*/ 7511745 w 8023328"/>
              <a:gd name="connsiteY210" fmla="*/ 1780878 h 2380521"/>
              <a:gd name="connsiteX211" fmla="*/ 7524143 w 8023328"/>
              <a:gd name="connsiteY211" fmla="*/ 1793275 h 2380521"/>
              <a:gd name="connsiteX212" fmla="*/ 7511745 w 8023328"/>
              <a:gd name="connsiteY212" fmla="*/ 1807131 h 2380521"/>
              <a:gd name="connsiteX213" fmla="*/ 7497889 w 8023328"/>
              <a:gd name="connsiteY213" fmla="*/ 1793275 h 2380521"/>
              <a:gd name="connsiteX214" fmla="*/ 7511745 w 8023328"/>
              <a:gd name="connsiteY214" fmla="*/ 1780878 h 2380521"/>
              <a:gd name="connsiteX215" fmla="*/ 7440913 w 8023328"/>
              <a:gd name="connsiteY215" fmla="*/ 1780878 h 2380521"/>
              <a:gd name="connsiteX216" fmla="*/ 7453310 w 8023328"/>
              <a:gd name="connsiteY216" fmla="*/ 1793275 h 2380521"/>
              <a:gd name="connsiteX217" fmla="*/ 7440913 w 8023328"/>
              <a:gd name="connsiteY217" fmla="*/ 1807131 h 2380521"/>
              <a:gd name="connsiteX218" fmla="*/ 7427057 w 8023328"/>
              <a:gd name="connsiteY218" fmla="*/ 1793275 h 2380521"/>
              <a:gd name="connsiteX219" fmla="*/ 7440913 w 8023328"/>
              <a:gd name="connsiteY219" fmla="*/ 1780878 h 2380521"/>
              <a:gd name="connsiteX220" fmla="*/ 7370084 w 8023328"/>
              <a:gd name="connsiteY220" fmla="*/ 1780878 h 2380521"/>
              <a:gd name="connsiteX221" fmla="*/ 7382481 w 8023328"/>
              <a:gd name="connsiteY221" fmla="*/ 1793275 h 2380521"/>
              <a:gd name="connsiteX222" fmla="*/ 7370084 w 8023328"/>
              <a:gd name="connsiteY222" fmla="*/ 1807131 h 2380521"/>
              <a:gd name="connsiteX223" fmla="*/ 7356228 w 8023328"/>
              <a:gd name="connsiteY223" fmla="*/ 1793275 h 2380521"/>
              <a:gd name="connsiteX224" fmla="*/ 7370084 w 8023328"/>
              <a:gd name="connsiteY224" fmla="*/ 1780878 h 2380521"/>
              <a:gd name="connsiteX225" fmla="*/ 7294422 w 8023328"/>
              <a:gd name="connsiteY225" fmla="*/ 1780878 h 2380521"/>
              <a:gd name="connsiteX226" fmla="*/ 7308278 w 8023328"/>
              <a:gd name="connsiteY226" fmla="*/ 1793275 h 2380521"/>
              <a:gd name="connsiteX227" fmla="*/ 7294422 w 8023328"/>
              <a:gd name="connsiteY227" fmla="*/ 1807131 h 2380521"/>
              <a:gd name="connsiteX228" fmla="*/ 7282025 w 8023328"/>
              <a:gd name="connsiteY228" fmla="*/ 1793275 h 2380521"/>
              <a:gd name="connsiteX229" fmla="*/ 7294422 w 8023328"/>
              <a:gd name="connsiteY229" fmla="*/ 1780878 h 2380521"/>
              <a:gd name="connsiteX230" fmla="*/ 7654337 w 8023328"/>
              <a:gd name="connsiteY230" fmla="*/ 1710049 h 2380521"/>
              <a:gd name="connsiteX231" fmla="*/ 7669126 w 8023328"/>
              <a:gd name="connsiteY231" fmla="*/ 1722446 h 2380521"/>
              <a:gd name="connsiteX232" fmla="*/ 7654337 w 8023328"/>
              <a:gd name="connsiteY232" fmla="*/ 1736302 h 2380521"/>
              <a:gd name="connsiteX233" fmla="*/ 7639549 w 8023328"/>
              <a:gd name="connsiteY233" fmla="*/ 1722446 h 2380521"/>
              <a:gd name="connsiteX234" fmla="*/ 7654337 w 8023328"/>
              <a:gd name="connsiteY234" fmla="*/ 1710049 h 2380521"/>
              <a:gd name="connsiteX235" fmla="*/ 7583507 w 8023328"/>
              <a:gd name="connsiteY235" fmla="*/ 1710049 h 2380521"/>
              <a:gd name="connsiteX236" fmla="*/ 7598297 w 8023328"/>
              <a:gd name="connsiteY236" fmla="*/ 1722446 h 2380521"/>
              <a:gd name="connsiteX237" fmla="*/ 7583507 w 8023328"/>
              <a:gd name="connsiteY237" fmla="*/ 1736302 h 2380521"/>
              <a:gd name="connsiteX238" fmla="*/ 7568718 w 8023328"/>
              <a:gd name="connsiteY238" fmla="*/ 1722446 h 2380521"/>
              <a:gd name="connsiteX239" fmla="*/ 7583507 w 8023328"/>
              <a:gd name="connsiteY239" fmla="*/ 1710049 h 2380521"/>
              <a:gd name="connsiteX240" fmla="*/ 7511745 w 8023328"/>
              <a:gd name="connsiteY240" fmla="*/ 1710049 h 2380521"/>
              <a:gd name="connsiteX241" fmla="*/ 7524143 w 8023328"/>
              <a:gd name="connsiteY241" fmla="*/ 1722446 h 2380521"/>
              <a:gd name="connsiteX242" fmla="*/ 7511745 w 8023328"/>
              <a:gd name="connsiteY242" fmla="*/ 1736302 h 2380521"/>
              <a:gd name="connsiteX243" fmla="*/ 7497889 w 8023328"/>
              <a:gd name="connsiteY243" fmla="*/ 1722446 h 2380521"/>
              <a:gd name="connsiteX244" fmla="*/ 7511745 w 8023328"/>
              <a:gd name="connsiteY244" fmla="*/ 1710049 h 2380521"/>
              <a:gd name="connsiteX245" fmla="*/ 7440913 w 8023328"/>
              <a:gd name="connsiteY245" fmla="*/ 1710049 h 2380521"/>
              <a:gd name="connsiteX246" fmla="*/ 7453310 w 8023328"/>
              <a:gd name="connsiteY246" fmla="*/ 1722446 h 2380521"/>
              <a:gd name="connsiteX247" fmla="*/ 7440913 w 8023328"/>
              <a:gd name="connsiteY247" fmla="*/ 1736302 h 2380521"/>
              <a:gd name="connsiteX248" fmla="*/ 7427057 w 8023328"/>
              <a:gd name="connsiteY248" fmla="*/ 1722446 h 2380521"/>
              <a:gd name="connsiteX249" fmla="*/ 7440913 w 8023328"/>
              <a:gd name="connsiteY249" fmla="*/ 1710049 h 2380521"/>
              <a:gd name="connsiteX250" fmla="*/ 7370084 w 8023328"/>
              <a:gd name="connsiteY250" fmla="*/ 1710049 h 2380521"/>
              <a:gd name="connsiteX251" fmla="*/ 7382481 w 8023328"/>
              <a:gd name="connsiteY251" fmla="*/ 1722446 h 2380521"/>
              <a:gd name="connsiteX252" fmla="*/ 7370084 w 8023328"/>
              <a:gd name="connsiteY252" fmla="*/ 1736302 h 2380521"/>
              <a:gd name="connsiteX253" fmla="*/ 7356228 w 8023328"/>
              <a:gd name="connsiteY253" fmla="*/ 1722446 h 2380521"/>
              <a:gd name="connsiteX254" fmla="*/ 7370084 w 8023328"/>
              <a:gd name="connsiteY254" fmla="*/ 1710049 h 2380521"/>
              <a:gd name="connsiteX255" fmla="*/ 7294422 w 8023328"/>
              <a:gd name="connsiteY255" fmla="*/ 1710049 h 2380521"/>
              <a:gd name="connsiteX256" fmla="*/ 7308278 w 8023328"/>
              <a:gd name="connsiteY256" fmla="*/ 1722446 h 2380521"/>
              <a:gd name="connsiteX257" fmla="*/ 7294422 w 8023328"/>
              <a:gd name="connsiteY257" fmla="*/ 1736302 h 2380521"/>
              <a:gd name="connsiteX258" fmla="*/ 7282025 w 8023328"/>
              <a:gd name="connsiteY258" fmla="*/ 1722446 h 2380521"/>
              <a:gd name="connsiteX259" fmla="*/ 7294422 w 8023328"/>
              <a:gd name="connsiteY259" fmla="*/ 1710049 h 2380521"/>
              <a:gd name="connsiteX260" fmla="*/ 7223591 w 8023328"/>
              <a:gd name="connsiteY260" fmla="*/ 1710049 h 2380521"/>
              <a:gd name="connsiteX261" fmla="*/ 7237447 w 8023328"/>
              <a:gd name="connsiteY261" fmla="*/ 1722446 h 2380521"/>
              <a:gd name="connsiteX262" fmla="*/ 7223591 w 8023328"/>
              <a:gd name="connsiteY262" fmla="*/ 1736302 h 2380521"/>
              <a:gd name="connsiteX263" fmla="*/ 7211194 w 8023328"/>
              <a:gd name="connsiteY263" fmla="*/ 1722446 h 2380521"/>
              <a:gd name="connsiteX264" fmla="*/ 7223591 w 8023328"/>
              <a:gd name="connsiteY264" fmla="*/ 1710049 h 2380521"/>
              <a:gd name="connsiteX265" fmla="*/ 7583507 w 8023328"/>
              <a:gd name="connsiteY265" fmla="*/ 1639217 h 2380521"/>
              <a:gd name="connsiteX266" fmla="*/ 7598297 w 8023328"/>
              <a:gd name="connsiteY266" fmla="*/ 1651614 h 2380521"/>
              <a:gd name="connsiteX267" fmla="*/ 7583507 w 8023328"/>
              <a:gd name="connsiteY267" fmla="*/ 1665470 h 2380521"/>
              <a:gd name="connsiteX268" fmla="*/ 7568718 w 8023328"/>
              <a:gd name="connsiteY268" fmla="*/ 1651614 h 2380521"/>
              <a:gd name="connsiteX269" fmla="*/ 7583507 w 8023328"/>
              <a:gd name="connsiteY269" fmla="*/ 1639217 h 2380521"/>
              <a:gd name="connsiteX270" fmla="*/ 7511745 w 8023328"/>
              <a:gd name="connsiteY270" fmla="*/ 1639217 h 2380521"/>
              <a:gd name="connsiteX271" fmla="*/ 7524143 w 8023328"/>
              <a:gd name="connsiteY271" fmla="*/ 1651614 h 2380521"/>
              <a:gd name="connsiteX272" fmla="*/ 7511745 w 8023328"/>
              <a:gd name="connsiteY272" fmla="*/ 1665470 h 2380521"/>
              <a:gd name="connsiteX273" fmla="*/ 7497889 w 8023328"/>
              <a:gd name="connsiteY273" fmla="*/ 1651614 h 2380521"/>
              <a:gd name="connsiteX274" fmla="*/ 7511745 w 8023328"/>
              <a:gd name="connsiteY274" fmla="*/ 1639217 h 2380521"/>
              <a:gd name="connsiteX275" fmla="*/ 7440913 w 8023328"/>
              <a:gd name="connsiteY275" fmla="*/ 1639217 h 2380521"/>
              <a:gd name="connsiteX276" fmla="*/ 7453310 w 8023328"/>
              <a:gd name="connsiteY276" fmla="*/ 1651614 h 2380521"/>
              <a:gd name="connsiteX277" fmla="*/ 7440913 w 8023328"/>
              <a:gd name="connsiteY277" fmla="*/ 1665470 h 2380521"/>
              <a:gd name="connsiteX278" fmla="*/ 7427057 w 8023328"/>
              <a:gd name="connsiteY278" fmla="*/ 1651614 h 2380521"/>
              <a:gd name="connsiteX279" fmla="*/ 7440913 w 8023328"/>
              <a:gd name="connsiteY279" fmla="*/ 1639217 h 2380521"/>
              <a:gd name="connsiteX280" fmla="*/ 7370084 w 8023328"/>
              <a:gd name="connsiteY280" fmla="*/ 1639217 h 2380521"/>
              <a:gd name="connsiteX281" fmla="*/ 7382481 w 8023328"/>
              <a:gd name="connsiteY281" fmla="*/ 1651614 h 2380521"/>
              <a:gd name="connsiteX282" fmla="*/ 7370084 w 8023328"/>
              <a:gd name="connsiteY282" fmla="*/ 1665470 h 2380521"/>
              <a:gd name="connsiteX283" fmla="*/ 7356228 w 8023328"/>
              <a:gd name="connsiteY283" fmla="*/ 1651614 h 2380521"/>
              <a:gd name="connsiteX284" fmla="*/ 7370084 w 8023328"/>
              <a:gd name="connsiteY284" fmla="*/ 1639217 h 2380521"/>
              <a:gd name="connsiteX285" fmla="*/ 7294422 w 8023328"/>
              <a:gd name="connsiteY285" fmla="*/ 1639217 h 2380521"/>
              <a:gd name="connsiteX286" fmla="*/ 7308278 w 8023328"/>
              <a:gd name="connsiteY286" fmla="*/ 1651614 h 2380521"/>
              <a:gd name="connsiteX287" fmla="*/ 7294422 w 8023328"/>
              <a:gd name="connsiteY287" fmla="*/ 1665470 h 2380521"/>
              <a:gd name="connsiteX288" fmla="*/ 7282025 w 8023328"/>
              <a:gd name="connsiteY288" fmla="*/ 1651614 h 2380521"/>
              <a:gd name="connsiteX289" fmla="*/ 7294422 w 8023328"/>
              <a:gd name="connsiteY289" fmla="*/ 1639217 h 2380521"/>
              <a:gd name="connsiteX290" fmla="*/ 7223591 w 8023328"/>
              <a:gd name="connsiteY290" fmla="*/ 1639217 h 2380521"/>
              <a:gd name="connsiteX291" fmla="*/ 7237447 w 8023328"/>
              <a:gd name="connsiteY291" fmla="*/ 1651614 h 2380521"/>
              <a:gd name="connsiteX292" fmla="*/ 7223591 w 8023328"/>
              <a:gd name="connsiteY292" fmla="*/ 1665470 h 2380521"/>
              <a:gd name="connsiteX293" fmla="*/ 7211194 w 8023328"/>
              <a:gd name="connsiteY293" fmla="*/ 1651614 h 2380521"/>
              <a:gd name="connsiteX294" fmla="*/ 7223591 w 8023328"/>
              <a:gd name="connsiteY294" fmla="*/ 1639217 h 2380521"/>
              <a:gd name="connsiteX295" fmla="*/ 7152761 w 8023328"/>
              <a:gd name="connsiteY295" fmla="*/ 1639217 h 2380521"/>
              <a:gd name="connsiteX296" fmla="*/ 7166617 w 8023328"/>
              <a:gd name="connsiteY296" fmla="*/ 1651614 h 2380521"/>
              <a:gd name="connsiteX297" fmla="*/ 7152761 w 8023328"/>
              <a:gd name="connsiteY297" fmla="*/ 1665470 h 2380521"/>
              <a:gd name="connsiteX298" fmla="*/ 7140364 w 8023328"/>
              <a:gd name="connsiteY298" fmla="*/ 1651614 h 2380521"/>
              <a:gd name="connsiteX299" fmla="*/ 7152761 w 8023328"/>
              <a:gd name="connsiteY299" fmla="*/ 1639217 h 2380521"/>
              <a:gd name="connsiteX300" fmla="*/ 7511745 w 8023328"/>
              <a:gd name="connsiteY300" fmla="*/ 1568388 h 2380521"/>
              <a:gd name="connsiteX301" fmla="*/ 7524143 w 8023328"/>
              <a:gd name="connsiteY301" fmla="*/ 1583176 h 2380521"/>
              <a:gd name="connsiteX302" fmla="*/ 7511745 w 8023328"/>
              <a:gd name="connsiteY302" fmla="*/ 1597964 h 2380521"/>
              <a:gd name="connsiteX303" fmla="*/ 7497889 w 8023328"/>
              <a:gd name="connsiteY303" fmla="*/ 1583176 h 2380521"/>
              <a:gd name="connsiteX304" fmla="*/ 7511745 w 8023328"/>
              <a:gd name="connsiteY304" fmla="*/ 1568388 h 2380521"/>
              <a:gd name="connsiteX305" fmla="*/ 7440913 w 8023328"/>
              <a:gd name="connsiteY305" fmla="*/ 1568388 h 2380521"/>
              <a:gd name="connsiteX306" fmla="*/ 7453310 w 8023328"/>
              <a:gd name="connsiteY306" fmla="*/ 1583176 h 2380521"/>
              <a:gd name="connsiteX307" fmla="*/ 7440913 w 8023328"/>
              <a:gd name="connsiteY307" fmla="*/ 1597964 h 2380521"/>
              <a:gd name="connsiteX308" fmla="*/ 7427057 w 8023328"/>
              <a:gd name="connsiteY308" fmla="*/ 1583176 h 2380521"/>
              <a:gd name="connsiteX309" fmla="*/ 7440913 w 8023328"/>
              <a:gd name="connsiteY309" fmla="*/ 1568388 h 2380521"/>
              <a:gd name="connsiteX310" fmla="*/ 7370084 w 8023328"/>
              <a:gd name="connsiteY310" fmla="*/ 1568388 h 2380521"/>
              <a:gd name="connsiteX311" fmla="*/ 7382481 w 8023328"/>
              <a:gd name="connsiteY311" fmla="*/ 1583176 h 2380521"/>
              <a:gd name="connsiteX312" fmla="*/ 7370084 w 8023328"/>
              <a:gd name="connsiteY312" fmla="*/ 1597964 h 2380521"/>
              <a:gd name="connsiteX313" fmla="*/ 7356228 w 8023328"/>
              <a:gd name="connsiteY313" fmla="*/ 1583176 h 2380521"/>
              <a:gd name="connsiteX314" fmla="*/ 7370084 w 8023328"/>
              <a:gd name="connsiteY314" fmla="*/ 1568388 h 2380521"/>
              <a:gd name="connsiteX315" fmla="*/ 7294422 w 8023328"/>
              <a:gd name="connsiteY315" fmla="*/ 1568388 h 2380521"/>
              <a:gd name="connsiteX316" fmla="*/ 7308278 w 8023328"/>
              <a:gd name="connsiteY316" fmla="*/ 1583176 h 2380521"/>
              <a:gd name="connsiteX317" fmla="*/ 7294422 w 8023328"/>
              <a:gd name="connsiteY317" fmla="*/ 1597964 h 2380521"/>
              <a:gd name="connsiteX318" fmla="*/ 7282025 w 8023328"/>
              <a:gd name="connsiteY318" fmla="*/ 1583176 h 2380521"/>
              <a:gd name="connsiteX319" fmla="*/ 7294422 w 8023328"/>
              <a:gd name="connsiteY319" fmla="*/ 1568388 h 2380521"/>
              <a:gd name="connsiteX320" fmla="*/ 7223591 w 8023328"/>
              <a:gd name="connsiteY320" fmla="*/ 1568388 h 2380521"/>
              <a:gd name="connsiteX321" fmla="*/ 7237447 w 8023328"/>
              <a:gd name="connsiteY321" fmla="*/ 1583176 h 2380521"/>
              <a:gd name="connsiteX322" fmla="*/ 7223591 w 8023328"/>
              <a:gd name="connsiteY322" fmla="*/ 1597964 h 2380521"/>
              <a:gd name="connsiteX323" fmla="*/ 7211194 w 8023328"/>
              <a:gd name="connsiteY323" fmla="*/ 1583176 h 2380521"/>
              <a:gd name="connsiteX324" fmla="*/ 7223591 w 8023328"/>
              <a:gd name="connsiteY324" fmla="*/ 1568388 h 2380521"/>
              <a:gd name="connsiteX325" fmla="*/ 7152761 w 8023328"/>
              <a:gd name="connsiteY325" fmla="*/ 1568388 h 2380521"/>
              <a:gd name="connsiteX326" fmla="*/ 7166617 w 8023328"/>
              <a:gd name="connsiteY326" fmla="*/ 1580785 h 2380521"/>
              <a:gd name="connsiteX327" fmla="*/ 7152761 w 8023328"/>
              <a:gd name="connsiteY327" fmla="*/ 1594641 h 2380521"/>
              <a:gd name="connsiteX328" fmla="*/ 7140364 w 8023328"/>
              <a:gd name="connsiteY328" fmla="*/ 1580785 h 2380521"/>
              <a:gd name="connsiteX329" fmla="*/ 7152761 w 8023328"/>
              <a:gd name="connsiteY329" fmla="*/ 1568388 h 2380521"/>
              <a:gd name="connsiteX330" fmla="*/ 7084322 w 8023328"/>
              <a:gd name="connsiteY330" fmla="*/ 1568388 h 2380521"/>
              <a:gd name="connsiteX331" fmla="*/ 7099111 w 8023328"/>
              <a:gd name="connsiteY331" fmla="*/ 1580785 h 2380521"/>
              <a:gd name="connsiteX332" fmla="*/ 7084322 w 8023328"/>
              <a:gd name="connsiteY332" fmla="*/ 1594641 h 2380521"/>
              <a:gd name="connsiteX333" fmla="*/ 7069533 w 8023328"/>
              <a:gd name="connsiteY333" fmla="*/ 1580785 h 2380521"/>
              <a:gd name="connsiteX334" fmla="*/ 7084322 w 8023328"/>
              <a:gd name="connsiteY334" fmla="*/ 1568388 h 2380521"/>
              <a:gd name="connsiteX335" fmla="*/ 7440913 w 8023328"/>
              <a:gd name="connsiteY335" fmla="*/ 1494185 h 2380521"/>
              <a:gd name="connsiteX336" fmla="*/ 7453310 w 8023328"/>
              <a:gd name="connsiteY336" fmla="*/ 1508973 h 2380521"/>
              <a:gd name="connsiteX337" fmla="*/ 7440913 w 8023328"/>
              <a:gd name="connsiteY337" fmla="*/ 1523761 h 2380521"/>
              <a:gd name="connsiteX338" fmla="*/ 7427057 w 8023328"/>
              <a:gd name="connsiteY338" fmla="*/ 1508973 h 2380521"/>
              <a:gd name="connsiteX339" fmla="*/ 7440913 w 8023328"/>
              <a:gd name="connsiteY339" fmla="*/ 1494185 h 2380521"/>
              <a:gd name="connsiteX340" fmla="*/ 7370084 w 8023328"/>
              <a:gd name="connsiteY340" fmla="*/ 1494185 h 2380521"/>
              <a:gd name="connsiteX341" fmla="*/ 7382481 w 8023328"/>
              <a:gd name="connsiteY341" fmla="*/ 1508973 h 2380521"/>
              <a:gd name="connsiteX342" fmla="*/ 7370084 w 8023328"/>
              <a:gd name="connsiteY342" fmla="*/ 1523761 h 2380521"/>
              <a:gd name="connsiteX343" fmla="*/ 7356228 w 8023328"/>
              <a:gd name="connsiteY343" fmla="*/ 1508973 h 2380521"/>
              <a:gd name="connsiteX344" fmla="*/ 7370084 w 8023328"/>
              <a:gd name="connsiteY344" fmla="*/ 1494185 h 2380521"/>
              <a:gd name="connsiteX345" fmla="*/ 7294422 w 8023328"/>
              <a:gd name="connsiteY345" fmla="*/ 1494185 h 2380521"/>
              <a:gd name="connsiteX346" fmla="*/ 7308278 w 8023328"/>
              <a:gd name="connsiteY346" fmla="*/ 1508973 h 2380521"/>
              <a:gd name="connsiteX347" fmla="*/ 7294422 w 8023328"/>
              <a:gd name="connsiteY347" fmla="*/ 1523761 h 2380521"/>
              <a:gd name="connsiteX348" fmla="*/ 7282025 w 8023328"/>
              <a:gd name="connsiteY348" fmla="*/ 1508973 h 2380521"/>
              <a:gd name="connsiteX349" fmla="*/ 7294422 w 8023328"/>
              <a:gd name="connsiteY349" fmla="*/ 1494185 h 2380521"/>
              <a:gd name="connsiteX350" fmla="*/ 7223591 w 8023328"/>
              <a:gd name="connsiteY350" fmla="*/ 1494185 h 2380521"/>
              <a:gd name="connsiteX351" fmla="*/ 7237447 w 8023328"/>
              <a:gd name="connsiteY351" fmla="*/ 1508973 h 2380521"/>
              <a:gd name="connsiteX352" fmla="*/ 7223591 w 8023328"/>
              <a:gd name="connsiteY352" fmla="*/ 1523761 h 2380521"/>
              <a:gd name="connsiteX353" fmla="*/ 7211194 w 8023328"/>
              <a:gd name="connsiteY353" fmla="*/ 1508973 h 2380521"/>
              <a:gd name="connsiteX354" fmla="*/ 7223591 w 8023328"/>
              <a:gd name="connsiteY354" fmla="*/ 1494185 h 2380521"/>
              <a:gd name="connsiteX355" fmla="*/ 7152761 w 8023328"/>
              <a:gd name="connsiteY355" fmla="*/ 1494185 h 2380521"/>
              <a:gd name="connsiteX356" fmla="*/ 7166617 w 8023328"/>
              <a:gd name="connsiteY356" fmla="*/ 1508973 h 2380521"/>
              <a:gd name="connsiteX357" fmla="*/ 7152761 w 8023328"/>
              <a:gd name="connsiteY357" fmla="*/ 1523761 h 2380521"/>
              <a:gd name="connsiteX358" fmla="*/ 7140364 w 8023328"/>
              <a:gd name="connsiteY358" fmla="*/ 1508973 h 2380521"/>
              <a:gd name="connsiteX359" fmla="*/ 7152761 w 8023328"/>
              <a:gd name="connsiteY359" fmla="*/ 1494185 h 2380521"/>
              <a:gd name="connsiteX360" fmla="*/ 7084322 w 8023328"/>
              <a:gd name="connsiteY360" fmla="*/ 1494185 h 2380521"/>
              <a:gd name="connsiteX361" fmla="*/ 7099111 w 8023328"/>
              <a:gd name="connsiteY361" fmla="*/ 1508973 h 2380521"/>
              <a:gd name="connsiteX362" fmla="*/ 7084322 w 8023328"/>
              <a:gd name="connsiteY362" fmla="*/ 1523761 h 2380521"/>
              <a:gd name="connsiteX363" fmla="*/ 7069533 w 8023328"/>
              <a:gd name="connsiteY363" fmla="*/ 1508973 h 2380521"/>
              <a:gd name="connsiteX364" fmla="*/ 7084322 w 8023328"/>
              <a:gd name="connsiteY364" fmla="*/ 1494185 h 2380521"/>
              <a:gd name="connsiteX365" fmla="*/ 7013492 w 8023328"/>
              <a:gd name="connsiteY365" fmla="*/ 1494185 h 2380521"/>
              <a:gd name="connsiteX366" fmla="*/ 7028280 w 8023328"/>
              <a:gd name="connsiteY366" fmla="*/ 1508973 h 2380521"/>
              <a:gd name="connsiteX367" fmla="*/ 7013492 w 8023328"/>
              <a:gd name="connsiteY367" fmla="*/ 1523761 h 2380521"/>
              <a:gd name="connsiteX368" fmla="*/ 6998704 w 8023328"/>
              <a:gd name="connsiteY368" fmla="*/ 1508973 h 2380521"/>
              <a:gd name="connsiteX369" fmla="*/ 7013492 w 8023328"/>
              <a:gd name="connsiteY369" fmla="*/ 1494185 h 2380521"/>
              <a:gd name="connsiteX370" fmla="*/ 6939085 w 8023328"/>
              <a:gd name="connsiteY370" fmla="*/ 1494185 h 2380521"/>
              <a:gd name="connsiteX371" fmla="*/ 6950753 w 8023328"/>
              <a:gd name="connsiteY371" fmla="*/ 1508973 h 2380521"/>
              <a:gd name="connsiteX372" fmla="*/ 6939085 w 8023328"/>
              <a:gd name="connsiteY372" fmla="*/ 1523761 h 2380521"/>
              <a:gd name="connsiteX373" fmla="*/ 6924500 w 8023328"/>
              <a:gd name="connsiteY373" fmla="*/ 1508973 h 2380521"/>
              <a:gd name="connsiteX374" fmla="*/ 6939085 w 8023328"/>
              <a:gd name="connsiteY374" fmla="*/ 1494185 h 2380521"/>
              <a:gd name="connsiteX375" fmla="*/ 83229 w 8023328"/>
              <a:gd name="connsiteY375" fmla="*/ 1426727 h 2380521"/>
              <a:gd name="connsiteX376" fmla="*/ 97085 w 8023328"/>
              <a:gd name="connsiteY376" fmla="*/ 1439124 h 2380521"/>
              <a:gd name="connsiteX377" fmla="*/ 83229 w 8023328"/>
              <a:gd name="connsiteY377" fmla="*/ 1452980 h 2380521"/>
              <a:gd name="connsiteX378" fmla="*/ 70831 w 8023328"/>
              <a:gd name="connsiteY378" fmla="*/ 1439124 h 2380521"/>
              <a:gd name="connsiteX379" fmla="*/ 83229 w 8023328"/>
              <a:gd name="connsiteY379" fmla="*/ 1426727 h 2380521"/>
              <a:gd name="connsiteX380" fmla="*/ 11993 w 8023328"/>
              <a:gd name="connsiteY380" fmla="*/ 1426727 h 2380521"/>
              <a:gd name="connsiteX381" fmla="*/ 26234 w 8023328"/>
              <a:gd name="connsiteY381" fmla="*/ 1439124 h 2380521"/>
              <a:gd name="connsiteX382" fmla="*/ 11993 w 8023328"/>
              <a:gd name="connsiteY382" fmla="*/ 1452980 h 2380521"/>
              <a:gd name="connsiteX383" fmla="*/ 0 w 8023328"/>
              <a:gd name="connsiteY383" fmla="*/ 1439124 h 2380521"/>
              <a:gd name="connsiteX384" fmla="*/ 11993 w 8023328"/>
              <a:gd name="connsiteY384" fmla="*/ 1426727 h 2380521"/>
              <a:gd name="connsiteX385" fmla="*/ 7370084 w 8023328"/>
              <a:gd name="connsiteY385" fmla="*/ 1423353 h 2380521"/>
              <a:gd name="connsiteX386" fmla="*/ 7382481 w 8023328"/>
              <a:gd name="connsiteY386" fmla="*/ 1438142 h 2380521"/>
              <a:gd name="connsiteX387" fmla="*/ 7370084 w 8023328"/>
              <a:gd name="connsiteY387" fmla="*/ 1452931 h 2380521"/>
              <a:gd name="connsiteX388" fmla="*/ 7356228 w 8023328"/>
              <a:gd name="connsiteY388" fmla="*/ 1438142 h 2380521"/>
              <a:gd name="connsiteX389" fmla="*/ 7370084 w 8023328"/>
              <a:gd name="connsiteY389" fmla="*/ 1423353 h 2380521"/>
              <a:gd name="connsiteX390" fmla="*/ 7294422 w 8023328"/>
              <a:gd name="connsiteY390" fmla="*/ 1423353 h 2380521"/>
              <a:gd name="connsiteX391" fmla="*/ 7308278 w 8023328"/>
              <a:gd name="connsiteY391" fmla="*/ 1438142 h 2380521"/>
              <a:gd name="connsiteX392" fmla="*/ 7294422 w 8023328"/>
              <a:gd name="connsiteY392" fmla="*/ 1452931 h 2380521"/>
              <a:gd name="connsiteX393" fmla="*/ 7282025 w 8023328"/>
              <a:gd name="connsiteY393" fmla="*/ 1438142 h 2380521"/>
              <a:gd name="connsiteX394" fmla="*/ 7294422 w 8023328"/>
              <a:gd name="connsiteY394" fmla="*/ 1423353 h 2380521"/>
              <a:gd name="connsiteX395" fmla="*/ 7223591 w 8023328"/>
              <a:gd name="connsiteY395" fmla="*/ 1423353 h 2380521"/>
              <a:gd name="connsiteX396" fmla="*/ 7237447 w 8023328"/>
              <a:gd name="connsiteY396" fmla="*/ 1438142 h 2380521"/>
              <a:gd name="connsiteX397" fmla="*/ 7223591 w 8023328"/>
              <a:gd name="connsiteY397" fmla="*/ 1452931 h 2380521"/>
              <a:gd name="connsiteX398" fmla="*/ 7211194 w 8023328"/>
              <a:gd name="connsiteY398" fmla="*/ 1438142 h 2380521"/>
              <a:gd name="connsiteX399" fmla="*/ 7223591 w 8023328"/>
              <a:gd name="connsiteY399" fmla="*/ 1423353 h 2380521"/>
              <a:gd name="connsiteX400" fmla="*/ 7155152 w 8023328"/>
              <a:gd name="connsiteY400" fmla="*/ 1423353 h 2380521"/>
              <a:gd name="connsiteX401" fmla="*/ 7169940 w 8023328"/>
              <a:gd name="connsiteY401" fmla="*/ 1438142 h 2380521"/>
              <a:gd name="connsiteX402" fmla="*/ 7155152 w 8023328"/>
              <a:gd name="connsiteY402" fmla="*/ 1452931 h 2380521"/>
              <a:gd name="connsiteX403" fmla="*/ 7141920 w 8023328"/>
              <a:gd name="connsiteY403" fmla="*/ 1438142 h 2380521"/>
              <a:gd name="connsiteX404" fmla="*/ 7155152 w 8023328"/>
              <a:gd name="connsiteY404" fmla="*/ 1423353 h 2380521"/>
              <a:gd name="connsiteX405" fmla="*/ 7084322 w 8023328"/>
              <a:gd name="connsiteY405" fmla="*/ 1423353 h 2380521"/>
              <a:gd name="connsiteX406" fmla="*/ 7099111 w 8023328"/>
              <a:gd name="connsiteY406" fmla="*/ 1438142 h 2380521"/>
              <a:gd name="connsiteX407" fmla="*/ 7084322 w 8023328"/>
              <a:gd name="connsiteY407" fmla="*/ 1452931 h 2380521"/>
              <a:gd name="connsiteX408" fmla="*/ 7069533 w 8023328"/>
              <a:gd name="connsiteY408" fmla="*/ 1438142 h 2380521"/>
              <a:gd name="connsiteX409" fmla="*/ 7084322 w 8023328"/>
              <a:gd name="connsiteY409" fmla="*/ 1423353 h 2380521"/>
              <a:gd name="connsiteX410" fmla="*/ 7013492 w 8023328"/>
              <a:gd name="connsiteY410" fmla="*/ 1423353 h 2380521"/>
              <a:gd name="connsiteX411" fmla="*/ 7028280 w 8023328"/>
              <a:gd name="connsiteY411" fmla="*/ 1438142 h 2380521"/>
              <a:gd name="connsiteX412" fmla="*/ 7013492 w 8023328"/>
              <a:gd name="connsiteY412" fmla="*/ 1452931 h 2380521"/>
              <a:gd name="connsiteX413" fmla="*/ 6998704 w 8023328"/>
              <a:gd name="connsiteY413" fmla="*/ 1438142 h 2380521"/>
              <a:gd name="connsiteX414" fmla="*/ 7013492 w 8023328"/>
              <a:gd name="connsiteY414" fmla="*/ 1423353 h 2380521"/>
              <a:gd name="connsiteX415" fmla="*/ 6939085 w 8023328"/>
              <a:gd name="connsiteY415" fmla="*/ 1423353 h 2380521"/>
              <a:gd name="connsiteX416" fmla="*/ 6950753 w 8023328"/>
              <a:gd name="connsiteY416" fmla="*/ 1438142 h 2380521"/>
              <a:gd name="connsiteX417" fmla="*/ 6939085 w 8023328"/>
              <a:gd name="connsiteY417" fmla="*/ 1452931 h 2380521"/>
              <a:gd name="connsiteX418" fmla="*/ 6924500 w 8023328"/>
              <a:gd name="connsiteY418" fmla="*/ 1438142 h 2380521"/>
              <a:gd name="connsiteX419" fmla="*/ 6939085 w 8023328"/>
              <a:gd name="connsiteY419" fmla="*/ 1423353 h 2380521"/>
              <a:gd name="connsiteX420" fmla="*/ 6867525 w 8023328"/>
              <a:gd name="connsiteY420" fmla="*/ 1423353 h 2380521"/>
              <a:gd name="connsiteX421" fmla="*/ 6879922 w 8023328"/>
              <a:gd name="connsiteY421" fmla="*/ 1438142 h 2380521"/>
              <a:gd name="connsiteX422" fmla="*/ 6867525 w 8023328"/>
              <a:gd name="connsiteY422" fmla="*/ 1452931 h 2380521"/>
              <a:gd name="connsiteX423" fmla="*/ 6853669 w 8023328"/>
              <a:gd name="connsiteY423" fmla="*/ 1438142 h 2380521"/>
              <a:gd name="connsiteX424" fmla="*/ 6867525 w 8023328"/>
              <a:gd name="connsiteY424" fmla="*/ 1423353 h 2380521"/>
              <a:gd name="connsiteX425" fmla="*/ 6796696 w 8023328"/>
              <a:gd name="connsiteY425" fmla="*/ 1423353 h 2380521"/>
              <a:gd name="connsiteX426" fmla="*/ 6809093 w 8023328"/>
              <a:gd name="connsiteY426" fmla="*/ 1438142 h 2380521"/>
              <a:gd name="connsiteX427" fmla="*/ 6796696 w 8023328"/>
              <a:gd name="connsiteY427" fmla="*/ 1452931 h 2380521"/>
              <a:gd name="connsiteX428" fmla="*/ 6782840 w 8023328"/>
              <a:gd name="connsiteY428" fmla="*/ 1438142 h 2380521"/>
              <a:gd name="connsiteX429" fmla="*/ 6796696 w 8023328"/>
              <a:gd name="connsiteY429" fmla="*/ 1423353 h 2380521"/>
              <a:gd name="connsiteX430" fmla="*/ 155518 w 8023328"/>
              <a:gd name="connsiteY430" fmla="*/ 1355896 h 2380521"/>
              <a:gd name="connsiteX431" fmla="*/ 167916 w 8023328"/>
              <a:gd name="connsiteY431" fmla="*/ 1368293 h 2380521"/>
              <a:gd name="connsiteX432" fmla="*/ 155518 w 8023328"/>
              <a:gd name="connsiteY432" fmla="*/ 1382149 h 2380521"/>
              <a:gd name="connsiteX433" fmla="*/ 141662 w 8023328"/>
              <a:gd name="connsiteY433" fmla="*/ 1368293 h 2380521"/>
              <a:gd name="connsiteX434" fmla="*/ 155518 w 8023328"/>
              <a:gd name="connsiteY434" fmla="*/ 1355896 h 2380521"/>
              <a:gd name="connsiteX435" fmla="*/ 83230 w 8023328"/>
              <a:gd name="connsiteY435" fmla="*/ 1355896 h 2380521"/>
              <a:gd name="connsiteX436" fmla="*/ 97086 w 8023328"/>
              <a:gd name="connsiteY436" fmla="*/ 1368293 h 2380521"/>
              <a:gd name="connsiteX437" fmla="*/ 83230 w 8023328"/>
              <a:gd name="connsiteY437" fmla="*/ 1382149 h 2380521"/>
              <a:gd name="connsiteX438" fmla="*/ 70832 w 8023328"/>
              <a:gd name="connsiteY438" fmla="*/ 1368293 h 2380521"/>
              <a:gd name="connsiteX439" fmla="*/ 83230 w 8023328"/>
              <a:gd name="connsiteY439" fmla="*/ 1355896 h 2380521"/>
              <a:gd name="connsiteX440" fmla="*/ 11994 w 8023328"/>
              <a:gd name="connsiteY440" fmla="*/ 1355896 h 2380521"/>
              <a:gd name="connsiteX441" fmla="*/ 26235 w 8023328"/>
              <a:gd name="connsiteY441" fmla="*/ 1368293 h 2380521"/>
              <a:gd name="connsiteX442" fmla="*/ 11994 w 8023328"/>
              <a:gd name="connsiteY442" fmla="*/ 1382149 h 2380521"/>
              <a:gd name="connsiteX443" fmla="*/ 2 w 8023328"/>
              <a:gd name="connsiteY443" fmla="*/ 1368293 h 2380521"/>
              <a:gd name="connsiteX444" fmla="*/ 11994 w 8023328"/>
              <a:gd name="connsiteY444" fmla="*/ 1355896 h 2380521"/>
              <a:gd name="connsiteX445" fmla="*/ 7294422 w 8023328"/>
              <a:gd name="connsiteY445" fmla="*/ 1352524 h 2380521"/>
              <a:gd name="connsiteX446" fmla="*/ 7308278 w 8023328"/>
              <a:gd name="connsiteY446" fmla="*/ 1367109 h 2380521"/>
              <a:gd name="connsiteX447" fmla="*/ 7294422 w 8023328"/>
              <a:gd name="connsiteY447" fmla="*/ 1378777 h 2380521"/>
              <a:gd name="connsiteX448" fmla="*/ 7282025 w 8023328"/>
              <a:gd name="connsiteY448" fmla="*/ 1367109 h 2380521"/>
              <a:gd name="connsiteX449" fmla="*/ 7294422 w 8023328"/>
              <a:gd name="connsiteY449" fmla="*/ 1352524 h 2380521"/>
              <a:gd name="connsiteX450" fmla="*/ 7223591 w 8023328"/>
              <a:gd name="connsiteY450" fmla="*/ 1352524 h 2380521"/>
              <a:gd name="connsiteX451" fmla="*/ 7237447 w 8023328"/>
              <a:gd name="connsiteY451" fmla="*/ 1367109 h 2380521"/>
              <a:gd name="connsiteX452" fmla="*/ 7223591 w 8023328"/>
              <a:gd name="connsiteY452" fmla="*/ 1378777 h 2380521"/>
              <a:gd name="connsiteX453" fmla="*/ 7211194 w 8023328"/>
              <a:gd name="connsiteY453" fmla="*/ 1367109 h 2380521"/>
              <a:gd name="connsiteX454" fmla="*/ 7223591 w 8023328"/>
              <a:gd name="connsiteY454" fmla="*/ 1352524 h 2380521"/>
              <a:gd name="connsiteX455" fmla="*/ 7155152 w 8023328"/>
              <a:gd name="connsiteY455" fmla="*/ 1352524 h 2380521"/>
              <a:gd name="connsiteX456" fmla="*/ 7169940 w 8023328"/>
              <a:gd name="connsiteY456" fmla="*/ 1367109 h 2380521"/>
              <a:gd name="connsiteX457" fmla="*/ 7155152 w 8023328"/>
              <a:gd name="connsiteY457" fmla="*/ 1378777 h 2380521"/>
              <a:gd name="connsiteX458" fmla="*/ 7140364 w 8023328"/>
              <a:gd name="connsiteY458" fmla="*/ 1367109 h 2380521"/>
              <a:gd name="connsiteX459" fmla="*/ 7155152 w 8023328"/>
              <a:gd name="connsiteY459" fmla="*/ 1352524 h 2380521"/>
              <a:gd name="connsiteX460" fmla="*/ 7084322 w 8023328"/>
              <a:gd name="connsiteY460" fmla="*/ 1352524 h 2380521"/>
              <a:gd name="connsiteX461" fmla="*/ 7099111 w 8023328"/>
              <a:gd name="connsiteY461" fmla="*/ 1367109 h 2380521"/>
              <a:gd name="connsiteX462" fmla="*/ 7084322 w 8023328"/>
              <a:gd name="connsiteY462" fmla="*/ 1378777 h 2380521"/>
              <a:gd name="connsiteX463" fmla="*/ 7069533 w 8023328"/>
              <a:gd name="connsiteY463" fmla="*/ 1367109 h 2380521"/>
              <a:gd name="connsiteX464" fmla="*/ 7084322 w 8023328"/>
              <a:gd name="connsiteY464" fmla="*/ 1352524 h 2380521"/>
              <a:gd name="connsiteX465" fmla="*/ 7013492 w 8023328"/>
              <a:gd name="connsiteY465" fmla="*/ 1352524 h 2380521"/>
              <a:gd name="connsiteX466" fmla="*/ 7028280 w 8023328"/>
              <a:gd name="connsiteY466" fmla="*/ 1367109 h 2380521"/>
              <a:gd name="connsiteX467" fmla="*/ 7013492 w 8023328"/>
              <a:gd name="connsiteY467" fmla="*/ 1378777 h 2380521"/>
              <a:gd name="connsiteX468" fmla="*/ 6998704 w 8023328"/>
              <a:gd name="connsiteY468" fmla="*/ 1367109 h 2380521"/>
              <a:gd name="connsiteX469" fmla="*/ 7013492 w 8023328"/>
              <a:gd name="connsiteY469" fmla="*/ 1352524 h 2380521"/>
              <a:gd name="connsiteX470" fmla="*/ 6939085 w 8023328"/>
              <a:gd name="connsiteY470" fmla="*/ 1352524 h 2380521"/>
              <a:gd name="connsiteX471" fmla="*/ 6950753 w 8023328"/>
              <a:gd name="connsiteY471" fmla="*/ 1367701 h 2380521"/>
              <a:gd name="connsiteX472" fmla="*/ 6939085 w 8023328"/>
              <a:gd name="connsiteY472" fmla="*/ 1382120 h 2380521"/>
              <a:gd name="connsiteX473" fmla="*/ 6924500 w 8023328"/>
              <a:gd name="connsiteY473" fmla="*/ 1367701 h 2380521"/>
              <a:gd name="connsiteX474" fmla="*/ 6939085 w 8023328"/>
              <a:gd name="connsiteY474" fmla="*/ 1352524 h 2380521"/>
              <a:gd name="connsiteX475" fmla="*/ 6867525 w 8023328"/>
              <a:gd name="connsiteY475" fmla="*/ 1352524 h 2380521"/>
              <a:gd name="connsiteX476" fmla="*/ 6879922 w 8023328"/>
              <a:gd name="connsiteY476" fmla="*/ 1367701 h 2380521"/>
              <a:gd name="connsiteX477" fmla="*/ 6867525 w 8023328"/>
              <a:gd name="connsiteY477" fmla="*/ 1382120 h 2380521"/>
              <a:gd name="connsiteX478" fmla="*/ 6853669 w 8023328"/>
              <a:gd name="connsiteY478" fmla="*/ 1367701 h 2380521"/>
              <a:gd name="connsiteX479" fmla="*/ 6867525 w 8023328"/>
              <a:gd name="connsiteY479" fmla="*/ 1352524 h 2380521"/>
              <a:gd name="connsiteX480" fmla="*/ 6796696 w 8023328"/>
              <a:gd name="connsiteY480" fmla="*/ 1352524 h 2380521"/>
              <a:gd name="connsiteX481" fmla="*/ 6809093 w 8023328"/>
              <a:gd name="connsiteY481" fmla="*/ 1367701 h 2380521"/>
              <a:gd name="connsiteX482" fmla="*/ 6796696 w 8023328"/>
              <a:gd name="connsiteY482" fmla="*/ 1382120 h 2380521"/>
              <a:gd name="connsiteX483" fmla="*/ 6782840 w 8023328"/>
              <a:gd name="connsiteY483" fmla="*/ 1367701 h 2380521"/>
              <a:gd name="connsiteX484" fmla="*/ 6796696 w 8023328"/>
              <a:gd name="connsiteY484" fmla="*/ 1352524 h 2380521"/>
              <a:gd name="connsiteX485" fmla="*/ 6724405 w 8023328"/>
              <a:gd name="connsiteY485" fmla="*/ 1352524 h 2380521"/>
              <a:gd name="connsiteX486" fmla="*/ 6738261 w 8023328"/>
              <a:gd name="connsiteY486" fmla="*/ 1367701 h 2380521"/>
              <a:gd name="connsiteX487" fmla="*/ 6724405 w 8023328"/>
              <a:gd name="connsiteY487" fmla="*/ 1382120 h 2380521"/>
              <a:gd name="connsiteX488" fmla="*/ 6712008 w 8023328"/>
              <a:gd name="connsiteY488" fmla="*/ 1367701 h 2380521"/>
              <a:gd name="connsiteX489" fmla="*/ 6724405 w 8023328"/>
              <a:gd name="connsiteY489" fmla="*/ 1352524 h 2380521"/>
              <a:gd name="connsiteX490" fmla="*/ 6653576 w 8023328"/>
              <a:gd name="connsiteY490" fmla="*/ 1352524 h 2380521"/>
              <a:gd name="connsiteX491" fmla="*/ 6667432 w 8023328"/>
              <a:gd name="connsiteY491" fmla="*/ 1367701 h 2380521"/>
              <a:gd name="connsiteX492" fmla="*/ 6653576 w 8023328"/>
              <a:gd name="connsiteY492" fmla="*/ 1382120 h 2380521"/>
              <a:gd name="connsiteX493" fmla="*/ 6641179 w 8023328"/>
              <a:gd name="connsiteY493" fmla="*/ 1367701 h 2380521"/>
              <a:gd name="connsiteX494" fmla="*/ 6653576 w 8023328"/>
              <a:gd name="connsiteY494" fmla="*/ 1352524 h 2380521"/>
              <a:gd name="connsiteX495" fmla="*/ 7223591 w 8023328"/>
              <a:gd name="connsiteY495" fmla="*/ 1281693 h 2380521"/>
              <a:gd name="connsiteX496" fmla="*/ 7237447 w 8023328"/>
              <a:gd name="connsiteY496" fmla="*/ 1295549 h 2380521"/>
              <a:gd name="connsiteX497" fmla="*/ 7223591 w 8023328"/>
              <a:gd name="connsiteY497" fmla="*/ 1307946 h 2380521"/>
              <a:gd name="connsiteX498" fmla="*/ 7211194 w 8023328"/>
              <a:gd name="connsiteY498" fmla="*/ 1295549 h 2380521"/>
              <a:gd name="connsiteX499" fmla="*/ 7223591 w 8023328"/>
              <a:gd name="connsiteY499" fmla="*/ 1281693 h 2380521"/>
              <a:gd name="connsiteX500" fmla="*/ 7155152 w 8023328"/>
              <a:gd name="connsiteY500" fmla="*/ 1281693 h 2380521"/>
              <a:gd name="connsiteX501" fmla="*/ 7169940 w 8023328"/>
              <a:gd name="connsiteY501" fmla="*/ 1295549 h 2380521"/>
              <a:gd name="connsiteX502" fmla="*/ 7155152 w 8023328"/>
              <a:gd name="connsiteY502" fmla="*/ 1307946 h 2380521"/>
              <a:gd name="connsiteX503" fmla="*/ 7140364 w 8023328"/>
              <a:gd name="connsiteY503" fmla="*/ 1295549 h 2380521"/>
              <a:gd name="connsiteX504" fmla="*/ 7155152 w 8023328"/>
              <a:gd name="connsiteY504" fmla="*/ 1281693 h 2380521"/>
              <a:gd name="connsiteX505" fmla="*/ 7084322 w 8023328"/>
              <a:gd name="connsiteY505" fmla="*/ 1281693 h 2380521"/>
              <a:gd name="connsiteX506" fmla="*/ 7099111 w 8023328"/>
              <a:gd name="connsiteY506" fmla="*/ 1295549 h 2380521"/>
              <a:gd name="connsiteX507" fmla="*/ 7084322 w 8023328"/>
              <a:gd name="connsiteY507" fmla="*/ 1307946 h 2380521"/>
              <a:gd name="connsiteX508" fmla="*/ 7069533 w 8023328"/>
              <a:gd name="connsiteY508" fmla="*/ 1295549 h 2380521"/>
              <a:gd name="connsiteX509" fmla="*/ 7084322 w 8023328"/>
              <a:gd name="connsiteY509" fmla="*/ 1281693 h 2380521"/>
              <a:gd name="connsiteX510" fmla="*/ 7013492 w 8023328"/>
              <a:gd name="connsiteY510" fmla="*/ 1281693 h 2380521"/>
              <a:gd name="connsiteX511" fmla="*/ 7028280 w 8023328"/>
              <a:gd name="connsiteY511" fmla="*/ 1295549 h 2380521"/>
              <a:gd name="connsiteX512" fmla="*/ 7013492 w 8023328"/>
              <a:gd name="connsiteY512" fmla="*/ 1307946 h 2380521"/>
              <a:gd name="connsiteX513" fmla="*/ 6998704 w 8023328"/>
              <a:gd name="connsiteY513" fmla="*/ 1295549 h 2380521"/>
              <a:gd name="connsiteX514" fmla="*/ 7013492 w 8023328"/>
              <a:gd name="connsiteY514" fmla="*/ 1281693 h 2380521"/>
              <a:gd name="connsiteX515" fmla="*/ 6939085 w 8023328"/>
              <a:gd name="connsiteY515" fmla="*/ 1281693 h 2380521"/>
              <a:gd name="connsiteX516" fmla="*/ 6950753 w 8023328"/>
              <a:gd name="connsiteY516" fmla="*/ 1295549 h 2380521"/>
              <a:gd name="connsiteX517" fmla="*/ 6939085 w 8023328"/>
              <a:gd name="connsiteY517" fmla="*/ 1307946 h 2380521"/>
              <a:gd name="connsiteX518" fmla="*/ 6924500 w 8023328"/>
              <a:gd name="connsiteY518" fmla="*/ 1295549 h 2380521"/>
              <a:gd name="connsiteX519" fmla="*/ 6939085 w 8023328"/>
              <a:gd name="connsiteY519" fmla="*/ 1281693 h 2380521"/>
              <a:gd name="connsiteX520" fmla="*/ 6867525 w 8023328"/>
              <a:gd name="connsiteY520" fmla="*/ 1281693 h 2380521"/>
              <a:gd name="connsiteX521" fmla="*/ 6879922 w 8023328"/>
              <a:gd name="connsiteY521" fmla="*/ 1295549 h 2380521"/>
              <a:gd name="connsiteX522" fmla="*/ 6867525 w 8023328"/>
              <a:gd name="connsiteY522" fmla="*/ 1307946 h 2380521"/>
              <a:gd name="connsiteX523" fmla="*/ 6853669 w 8023328"/>
              <a:gd name="connsiteY523" fmla="*/ 1295549 h 2380521"/>
              <a:gd name="connsiteX524" fmla="*/ 6867525 w 8023328"/>
              <a:gd name="connsiteY524" fmla="*/ 1281693 h 2380521"/>
              <a:gd name="connsiteX525" fmla="*/ 6796696 w 8023328"/>
              <a:gd name="connsiteY525" fmla="*/ 1281693 h 2380521"/>
              <a:gd name="connsiteX526" fmla="*/ 6809093 w 8023328"/>
              <a:gd name="connsiteY526" fmla="*/ 1295549 h 2380521"/>
              <a:gd name="connsiteX527" fmla="*/ 6796696 w 8023328"/>
              <a:gd name="connsiteY527" fmla="*/ 1307946 h 2380521"/>
              <a:gd name="connsiteX528" fmla="*/ 6782840 w 8023328"/>
              <a:gd name="connsiteY528" fmla="*/ 1295549 h 2380521"/>
              <a:gd name="connsiteX529" fmla="*/ 6796696 w 8023328"/>
              <a:gd name="connsiteY529" fmla="*/ 1281693 h 2380521"/>
              <a:gd name="connsiteX530" fmla="*/ 6724405 w 8023328"/>
              <a:gd name="connsiteY530" fmla="*/ 1281693 h 2380521"/>
              <a:gd name="connsiteX531" fmla="*/ 6738261 w 8023328"/>
              <a:gd name="connsiteY531" fmla="*/ 1295549 h 2380521"/>
              <a:gd name="connsiteX532" fmla="*/ 6724405 w 8023328"/>
              <a:gd name="connsiteY532" fmla="*/ 1307946 h 2380521"/>
              <a:gd name="connsiteX533" fmla="*/ 6712008 w 8023328"/>
              <a:gd name="connsiteY533" fmla="*/ 1295549 h 2380521"/>
              <a:gd name="connsiteX534" fmla="*/ 6724405 w 8023328"/>
              <a:gd name="connsiteY534" fmla="*/ 1281693 h 2380521"/>
              <a:gd name="connsiteX535" fmla="*/ 6653576 w 8023328"/>
              <a:gd name="connsiteY535" fmla="*/ 1281693 h 2380521"/>
              <a:gd name="connsiteX536" fmla="*/ 6667432 w 8023328"/>
              <a:gd name="connsiteY536" fmla="*/ 1295549 h 2380521"/>
              <a:gd name="connsiteX537" fmla="*/ 6653576 w 8023328"/>
              <a:gd name="connsiteY537" fmla="*/ 1307946 h 2380521"/>
              <a:gd name="connsiteX538" fmla="*/ 6641179 w 8023328"/>
              <a:gd name="connsiteY538" fmla="*/ 1295549 h 2380521"/>
              <a:gd name="connsiteX539" fmla="*/ 6653576 w 8023328"/>
              <a:gd name="connsiteY539" fmla="*/ 1281693 h 2380521"/>
              <a:gd name="connsiteX540" fmla="*/ 6582745 w 8023328"/>
              <a:gd name="connsiteY540" fmla="*/ 1281693 h 2380521"/>
              <a:gd name="connsiteX541" fmla="*/ 6596601 w 8023328"/>
              <a:gd name="connsiteY541" fmla="*/ 1295549 h 2380521"/>
              <a:gd name="connsiteX542" fmla="*/ 6582745 w 8023328"/>
              <a:gd name="connsiteY542" fmla="*/ 1307946 h 2380521"/>
              <a:gd name="connsiteX543" fmla="*/ 6570348 w 8023328"/>
              <a:gd name="connsiteY543" fmla="*/ 1295549 h 2380521"/>
              <a:gd name="connsiteX544" fmla="*/ 6582745 w 8023328"/>
              <a:gd name="connsiteY544" fmla="*/ 1281693 h 2380521"/>
              <a:gd name="connsiteX545" fmla="*/ 6510933 w 8023328"/>
              <a:gd name="connsiteY545" fmla="*/ 1281693 h 2380521"/>
              <a:gd name="connsiteX546" fmla="*/ 6525722 w 8023328"/>
              <a:gd name="connsiteY546" fmla="*/ 1295549 h 2380521"/>
              <a:gd name="connsiteX547" fmla="*/ 6510933 w 8023328"/>
              <a:gd name="connsiteY547" fmla="*/ 1307946 h 2380521"/>
              <a:gd name="connsiteX548" fmla="*/ 6496144 w 8023328"/>
              <a:gd name="connsiteY548" fmla="*/ 1295549 h 2380521"/>
              <a:gd name="connsiteX549" fmla="*/ 6510933 w 8023328"/>
              <a:gd name="connsiteY549" fmla="*/ 1281693 h 2380521"/>
              <a:gd name="connsiteX550" fmla="*/ 6440492 w 8023328"/>
              <a:gd name="connsiteY550" fmla="*/ 1281693 h 2380521"/>
              <a:gd name="connsiteX551" fmla="*/ 6454911 w 8023328"/>
              <a:gd name="connsiteY551" fmla="*/ 1295549 h 2380521"/>
              <a:gd name="connsiteX552" fmla="*/ 6440492 w 8023328"/>
              <a:gd name="connsiteY552" fmla="*/ 1307946 h 2380521"/>
              <a:gd name="connsiteX553" fmla="*/ 6425315 w 8023328"/>
              <a:gd name="connsiteY553" fmla="*/ 1295549 h 2380521"/>
              <a:gd name="connsiteX554" fmla="*/ 6440492 w 8023328"/>
              <a:gd name="connsiteY554" fmla="*/ 1281693 h 2380521"/>
              <a:gd name="connsiteX555" fmla="*/ 6369273 w 8023328"/>
              <a:gd name="connsiteY555" fmla="*/ 1281693 h 2380521"/>
              <a:gd name="connsiteX556" fmla="*/ 6384062 w 8023328"/>
              <a:gd name="connsiteY556" fmla="*/ 1296482 h 2380521"/>
              <a:gd name="connsiteX557" fmla="*/ 6369273 w 8023328"/>
              <a:gd name="connsiteY557" fmla="*/ 1311271 h 2380521"/>
              <a:gd name="connsiteX558" fmla="*/ 6354484 w 8023328"/>
              <a:gd name="connsiteY558" fmla="*/ 1296482 h 2380521"/>
              <a:gd name="connsiteX559" fmla="*/ 6369273 w 8023328"/>
              <a:gd name="connsiteY559" fmla="*/ 1281693 h 2380521"/>
              <a:gd name="connsiteX560" fmla="*/ 5799257 w 8023328"/>
              <a:gd name="connsiteY560" fmla="*/ 1281693 h 2380521"/>
              <a:gd name="connsiteX561" fmla="*/ 5814045 w 8023328"/>
              <a:gd name="connsiteY561" fmla="*/ 1296482 h 2380521"/>
              <a:gd name="connsiteX562" fmla="*/ 5799257 w 8023328"/>
              <a:gd name="connsiteY562" fmla="*/ 1311271 h 2380521"/>
              <a:gd name="connsiteX563" fmla="*/ 5784469 w 8023328"/>
              <a:gd name="connsiteY563" fmla="*/ 1296482 h 2380521"/>
              <a:gd name="connsiteX564" fmla="*/ 5799257 w 8023328"/>
              <a:gd name="connsiteY564" fmla="*/ 1281693 h 2380521"/>
              <a:gd name="connsiteX565" fmla="*/ 5724122 w 8023328"/>
              <a:gd name="connsiteY565" fmla="*/ 1281693 h 2380521"/>
              <a:gd name="connsiteX566" fmla="*/ 5736519 w 8023328"/>
              <a:gd name="connsiteY566" fmla="*/ 1296482 h 2380521"/>
              <a:gd name="connsiteX567" fmla="*/ 5724122 w 8023328"/>
              <a:gd name="connsiteY567" fmla="*/ 1311271 h 2380521"/>
              <a:gd name="connsiteX568" fmla="*/ 5710266 w 8023328"/>
              <a:gd name="connsiteY568" fmla="*/ 1296482 h 2380521"/>
              <a:gd name="connsiteX569" fmla="*/ 5724122 w 8023328"/>
              <a:gd name="connsiteY569" fmla="*/ 1281693 h 2380521"/>
              <a:gd name="connsiteX570" fmla="*/ 5653291 w 8023328"/>
              <a:gd name="connsiteY570" fmla="*/ 1281693 h 2380521"/>
              <a:gd name="connsiteX571" fmla="*/ 5665688 w 8023328"/>
              <a:gd name="connsiteY571" fmla="*/ 1296482 h 2380521"/>
              <a:gd name="connsiteX572" fmla="*/ 5653291 w 8023328"/>
              <a:gd name="connsiteY572" fmla="*/ 1311271 h 2380521"/>
              <a:gd name="connsiteX573" fmla="*/ 5639435 w 8023328"/>
              <a:gd name="connsiteY573" fmla="*/ 1296482 h 2380521"/>
              <a:gd name="connsiteX574" fmla="*/ 5653291 w 8023328"/>
              <a:gd name="connsiteY574" fmla="*/ 1281693 h 2380521"/>
              <a:gd name="connsiteX575" fmla="*/ 5582461 w 8023328"/>
              <a:gd name="connsiteY575" fmla="*/ 1281693 h 2380521"/>
              <a:gd name="connsiteX576" fmla="*/ 5594858 w 8023328"/>
              <a:gd name="connsiteY576" fmla="*/ 1296482 h 2380521"/>
              <a:gd name="connsiteX577" fmla="*/ 5582461 w 8023328"/>
              <a:gd name="connsiteY577" fmla="*/ 1311271 h 2380521"/>
              <a:gd name="connsiteX578" fmla="*/ 5568605 w 8023328"/>
              <a:gd name="connsiteY578" fmla="*/ 1296482 h 2380521"/>
              <a:gd name="connsiteX579" fmla="*/ 5582461 w 8023328"/>
              <a:gd name="connsiteY579" fmla="*/ 1281693 h 2380521"/>
              <a:gd name="connsiteX580" fmla="*/ 5510171 w 8023328"/>
              <a:gd name="connsiteY580" fmla="*/ 1281693 h 2380521"/>
              <a:gd name="connsiteX581" fmla="*/ 5524027 w 8023328"/>
              <a:gd name="connsiteY581" fmla="*/ 1296482 h 2380521"/>
              <a:gd name="connsiteX582" fmla="*/ 5510171 w 8023328"/>
              <a:gd name="connsiteY582" fmla="*/ 1311271 h 2380521"/>
              <a:gd name="connsiteX583" fmla="*/ 5497774 w 8023328"/>
              <a:gd name="connsiteY583" fmla="*/ 1296482 h 2380521"/>
              <a:gd name="connsiteX584" fmla="*/ 5510171 w 8023328"/>
              <a:gd name="connsiteY584" fmla="*/ 1281693 h 2380521"/>
              <a:gd name="connsiteX585" fmla="*/ 5438937 w 8023328"/>
              <a:gd name="connsiteY585" fmla="*/ 1281693 h 2380521"/>
              <a:gd name="connsiteX586" fmla="*/ 5453178 w 8023328"/>
              <a:gd name="connsiteY586" fmla="*/ 1296482 h 2380521"/>
              <a:gd name="connsiteX587" fmla="*/ 5438937 w 8023328"/>
              <a:gd name="connsiteY587" fmla="*/ 1311271 h 2380521"/>
              <a:gd name="connsiteX588" fmla="*/ 5426945 w 8023328"/>
              <a:gd name="connsiteY588" fmla="*/ 1296482 h 2380521"/>
              <a:gd name="connsiteX589" fmla="*/ 5438937 w 8023328"/>
              <a:gd name="connsiteY589" fmla="*/ 1281693 h 2380521"/>
              <a:gd name="connsiteX590" fmla="*/ 5368510 w 8023328"/>
              <a:gd name="connsiteY590" fmla="*/ 1281693 h 2380521"/>
              <a:gd name="connsiteX591" fmla="*/ 5382366 w 8023328"/>
              <a:gd name="connsiteY591" fmla="*/ 1296482 h 2380521"/>
              <a:gd name="connsiteX592" fmla="*/ 5368510 w 8023328"/>
              <a:gd name="connsiteY592" fmla="*/ 1311271 h 2380521"/>
              <a:gd name="connsiteX593" fmla="*/ 5356113 w 8023328"/>
              <a:gd name="connsiteY593" fmla="*/ 1296482 h 2380521"/>
              <a:gd name="connsiteX594" fmla="*/ 5368510 w 8023328"/>
              <a:gd name="connsiteY594" fmla="*/ 1281693 h 2380521"/>
              <a:gd name="connsiteX595" fmla="*/ 5296699 w 8023328"/>
              <a:gd name="connsiteY595" fmla="*/ 1281693 h 2380521"/>
              <a:gd name="connsiteX596" fmla="*/ 5311488 w 8023328"/>
              <a:gd name="connsiteY596" fmla="*/ 1296482 h 2380521"/>
              <a:gd name="connsiteX597" fmla="*/ 5296699 w 8023328"/>
              <a:gd name="connsiteY597" fmla="*/ 1311271 h 2380521"/>
              <a:gd name="connsiteX598" fmla="*/ 5281910 w 8023328"/>
              <a:gd name="connsiteY598" fmla="*/ 1296482 h 2380521"/>
              <a:gd name="connsiteX599" fmla="*/ 5296699 w 8023328"/>
              <a:gd name="connsiteY599" fmla="*/ 1281693 h 2380521"/>
              <a:gd name="connsiteX600" fmla="*/ 5225869 w 8023328"/>
              <a:gd name="connsiteY600" fmla="*/ 1281693 h 2380521"/>
              <a:gd name="connsiteX601" fmla="*/ 5240657 w 8023328"/>
              <a:gd name="connsiteY601" fmla="*/ 1296482 h 2380521"/>
              <a:gd name="connsiteX602" fmla="*/ 5225869 w 8023328"/>
              <a:gd name="connsiteY602" fmla="*/ 1311271 h 2380521"/>
              <a:gd name="connsiteX603" fmla="*/ 5211081 w 8023328"/>
              <a:gd name="connsiteY603" fmla="*/ 1296482 h 2380521"/>
              <a:gd name="connsiteX604" fmla="*/ 5225869 w 8023328"/>
              <a:gd name="connsiteY604" fmla="*/ 1281693 h 2380521"/>
              <a:gd name="connsiteX605" fmla="*/ 5154105 w 8023328"/>
              <a:gd name="connsiteY605" fmla="*/ 1281693 h 2380521"/>
              <a:gd name="connsiteX606" fmla="*/ 5166502 w 8023328"/>
              <a:gd name="connsiteY606" fmla="*/ 1296482 h 2380521"/>
              <a:gd name="connsiteX607" fmla="*/ 5154105 w 8023328"/>
              <a:gd name="connsiteY607" fmla="*/ 1311271 h 2380521"/>
              <a:gd name="connsiteX608" fmla="*/ 5140249 w 8023328"/>
              <a:gd name="connsiteY608" fmla="*/ 1296482 h 2380521"/>
              <a:gd name="connsiteX609" fmla="*/ 5154105 w 8023328"/>
              <a:gd name="connsiteY609" fmla="*/ 1281693 h 2380521"/>
              <a:gd name="connsiteX610" fmla="*/ 5083276 w 8023328"/>
              <a:gd name="connsiteY610" fmla="*/ 1281693 h 2380521"/>
              <a:gd name="connsiteX611" fmla="*/ 5095673 w 8023328"/>
              <a:gd name="connsiteY611" fmla="*/ 1296482 h 2380521"/>
              <a:gd name="connsiteX612" fmla="*/ 5083276 w 8023328"/>
              <a:gd name="connsiteY612" fmla="*/ 1311271 h 2380521"/>
              <a:gd name="connsiteX613" fmla="*/ 5069420 w 8023328"/>
              <a:gd name="connsiteY613" fmla="*/ 1296482 h 2380521"/>
              <a:gd name="connsiteX614" fmla="*/ 5083276 w 8023328"/>
              <a:gd name="connsiteY614" fmla="*/ 1281693 h 2380521"/>
              <a:gd name="connsiteX615" fmla="*/ 5012445 w 8023328"/>
              <a:gd name="connsiteY615" fmla="*/ 1281693 h 2380521"/>
              <a:gd name="connsiteX616" fmla="*/ 5024842 w 8023328"/>
              <a:gd name="connsiteY616" fmla="*/ 1296482 h 2380521"/>
              <a:gd name="connsiteX617" fmla="*/ 5012445 w 8023328"/>
              <a:gd name="connsiteY617" fmla="*/ 1311271 h 2380521"/>
              <a:gd name="connsiteX618" fmla="*/ 4998589 w 8023328"/>
              <a:gd name="connsiteY618" fmla="*/ 1296482 h 2380521"/>
              <a:gd name="connsiteX619" fmla="*/ 5012445 w 8023328"/>
              <a:gd name="connsiteY619" fmla="*/ 1281693 h 2380521"/>
              <a:gd name="connsiteX620" fmla="*/ 4940157 w 8023328"/>
              <a:gd name="connsiteY620" fmla="*/ 1281693 h 2380521"/>
              <a:gd name="connsiteX621" fmla="*/ 4954013 w 8023328"/>
              <a:gd name="connsiteY621" fmla="*/ 1296482 h 2380521"/>
              <a:gd name="connsiteX622" fmla="*/ 4940157 w 8023328"/>
              <a:gd name="connsiteY622" fmla="*/ 1311271 h 2380521"/>
              <a:gd name="connsiteX623" fmla="*/ 4927760 w 8023328"/>
              <a:gd name="connsiteY623" fmla="*/ 1296482 h 2380521"/>
              <a:gd name="connsiteX624" fmla="*/ 4940157 w 8023328"/>
              <a:gd name="connsiteY624" fmla="*/ 1281693 h 2380521"/>
              <a:gd name="connsiteX625" fmla="*/ 4865953 w 8023328"/>
              <a:gd name="connsiteY625" fmla="*/ 1281693 h 2380521"/>
              <a:gd name="connsiteX626" fmla="*/ 4879809 w 8023328"/>
              <a:gd name="connsiteY626" fmla="*/ 1296482 h 2380521"/>
              <a:gd name="connsiteX627" fmla="*/ 4865953 w 8023328"/>
              <a:gd name="connsiteY627" fmla="*/ 1311271 h 2380521"/>
              <a:gd name="connsiteX628" fmla="*/ 4853556 w 8023328"/>
              <a:gd name="connsiteY628" fmla="*/ 1296482 h 2380521"/>
              <a:gd name="connsiteX629" fmla="*/ 4865953 w 8023328"/>
              <a:gd name="connsiteY629" fmla="*/ 1281693 h 2380521"/>
              <a:gd name="connsiteX630" fmla="*/ 4795122 w 8023328"/>
              <a:gd name="connsiteY630" fmla="*/ 1281693 h 2380521"/>
              <a:gd name="connsiteX631" fmla="*/ 4808978 w 8023328"/>
              <a:gd name="connsiteY631" fmla="*/ 1296482 h 2380521"/>
              <a:gd name="connsiteX632" fmla="*/ 4795122 w 8023328"/>
              <a:gd name="connsiteY632" fmla="*/ 1311271 h 2380521"/>
              <a:gd name="connsiteX633" fmla="*/ 4782725 w 8023328"/>
              <a:gd name="connsiteY633" fmla="*/ 1296482 h 2380521"/>
              <a:gd name="connsiteX634" fmla="*/ 4795122 w 8023328"/>
              <a:gd name="connsiteY634" fmla="*/ 1281693 h 2380521"/>
              <a:gd name="connsiteX635" fmla="*/ 4726684 w 8023328"/>
              <a:gd name="connsiteY635" fmla="*/ 1281693 h 2380521"/>
              <a:gd name="connsiteX636" fmla="*/ 4741472 w 8023328"/>
              <a:gd name="connsiteY636" fmla="*/ 1296482 h 2380521"/>
              <a:gd name="connsiteX637" fmla="*/ 4726684 w 8023328"/>
              <a:gd name="connsiteY637" fmla="*/ 1311271 h 2380521"/>
              <a:gd name="connsiteX638" fmla="*/ 4711896 w 8023328"/>
              <a:gd name="connsiteY638" fmla="*/ 1296482 h 2380521"/>
              <a:gd name="connsiteX639" fmla="*/ 4726684 w 8023328"/>
              <a:gd name="connsiteY639" fmla="*/ 1281693 h 2380521"/>
              <a:gd name="connsiteX640" fmla="*/ 4655853 w 8023328"/>
              <a:gd name="connsiteY640" fmla="*/ 1281693 h 2380521"/>
              <a:gd name="connsiteX641" fmla="*/ 4670642 w 8023328"/>
              <a:gd name="connsiteY641" fmla="*/ 1294090 h 2380521"/>
              <a:gd name="connsiteX642" fmla="*/ 4655853 w 8023328"/>
              <a:gd name="connsiteY642" fmla="*/ 1307946 h 2380521"/>
              <a:gd name="connsiteX643" fmla="*/ 4641064 w 8023328"/>
              <a:gd name="connsiteY643" fmla="*/ 1294090 h 2380521"/>
              <a:gd name="connsiteX644" fmla="*/ 4655853 w 8023328"/>
              <a:gd name="connsiteY644" fmla="*/ 1281693 h 2380521"/>
              <a:gd name="connsiteX645" fmla="*/ 4585023 w 8023328"/>
              <a:gd name="connsiteY645" fmla="*/ 1281693 h 2380521"/>
              <a:gd name="connsiteX646" fmla="*/ 4599811 w 8023328"/>
              <a:gd name="connsiteY646" fmla="*/ 1294090 h 2380521"/>
              <a:gd name="connsiteX647" fmla="*/ 4585023 w 8023328"/>
              <a:gd name="connsiteY647" fmla="*/ 1307946 h 2380521"/>
              <a:gd name="connsiteX648" fmla="*/ 4570235 w 8023328"/>
              <a:gd name="connsiteY648" fmla="*/ 1294090 h 2380521"/>
              <a:gd name="connsiteX649" fmla="*/ 4585023 w 8023328"/>
              <a:gd name="connsiteY649" fmla="*/ 1281693 h 2380521"/>
              <a:gd name="connsiteX650" fmla="*/ 226355 w 8023328"/>
              <a:gd name="connsiteY650" fmla="*/ 1281693 h 2380521"/>
              <a:gd name="connsiteX651" fmla="*/ 238753 w 8023328"/>
              <a:gd name="connsiteY651" fmla="*/ 1296871 h 2380521"/>
              <a:gd name="connsiteX652" fmla="*/ 226355 w 8023328"/>
              <a:gd name="connsiteY652" fmla="*/ 1311291 h 2380521"/>
              <a:gd name="connsiteX653" fmla="*/ 212499 w 8023328"/>
              <a:gd name="connsiteY653" fmla="*/ 1296871 h 2380521"/>
              <a:gd name="connsiteX654" fmla="*/ 226355 w 8023328"/>
              <a:gd name="connsiteY654" fmla="*/ 1281693 h 2380521"/>
              <a:gd name="connsiteX655" fmla="*/ 155522 w 8023328"/>
              <a:gd name="connsiteY655" fmla="*/ 1281693 h 2380521"/>
              <a:gd name="connsiteX656" fmla="*/ 167919 w 8023328"/>
              <a:gd name="connsiteY656" fmla="*/ 1296871 h 2380521"/>
              <a:gd name="connsiteX657" fmla="*/ 155522 w 8023328"/>
              <a:gd name="connsiteY657" fmla="*/ 1311291 h 2380521"/>
              <a:gd name="connsiteX658" fmla="*/ 141666 w 8023328"/>
              <a:gd name="connsiteY658" fmla="*/ 1296871 h 2380521"/>
              <a:gd name="connsiteX659" fmla="*/ 155522 w 8023328"/>
              <a:gd name="connsiteY659" fmla="*/ 1281693 h 2380521"/>
              <a:gd name="connsiteX660" fmla="*/ 83234 w 8023328"/>
              <a:gd name="connsiteY660" fmla="*/ 1281693 h 2380521"/>
              <a:gd name="connsiteX661" fmla="*/ 97090 w 8023328"/>
              <a:gd name="connsiteY661" fmla="*/ 1296871 h 2380521"/>
              <a:gd name="connsiteX662" fmla="*/ 83234 w 8023328"/>
              <a:gd name="connsiteY662" fmla="*/ 1311291 h 2380521"/>
              <a:gd name="connsiteX663" fmla="*/ 70836 w 8023328"/>
              <a:gd name="connsiteY663" fmla="*/ 1296871 h 2380521"/>
              <a:gd name="connsiteX664" fmla="*/ 83234 w 8023328"/>
              <a:gd name="connsiteY664" fmla="*/ 1281693 h 2380521"/>
              <a:gd name="connsiteX665" fmla="*/ 11998 w 8023328"/>
              <a:gd name="connsiteY665" fmla="*/ 1281693 h 2380521"/>
              <a:gd name="connsiteX666" fmla="*/ 26239 w 8023328"/>
              <a:gd name="connsiteY666" fmla="*/ 1296871 h 2380521"/>
              <a:gd name="connsiteX667" fmla="*/ 11998 w 8023328"/>
              <a:gd name="connsiteY667" fmla="*/ 1311291 h 2380521"/>
              <a:gd name="connsiteX668" fmla="*/ 5 w 8023328"/>
              <a:gd name="connsiteY668" fmla="*/ 1296871 h 2380521"/>
              <a:gd name="connsiteX669" fmla="*/ 11998 w 8023328"/>
              <a:gd name="connsiteY669" fmla="*/ 1281693 h 2380521"/>
              <a:gd name="connsiteX670" fmla="*/ 7084322 w 8023328"/>
              <a:gd name="connsiteY670" fmla="*/ 1210863 h 2380521"/>
              <a:gd name="connsiteX671" fmla="*/ 7099111 w 8023328"/>
              <a:gd name="connsiteY671" fmla="*/ 1224719 h 2380521"/>
              <a:gd name="connsiteX672" fmla="*/ 7084322 w 8023328"/>
              <a:gd name="connsiteY672" fmla="*/ 1237116 h 2380521"/>
              <a:gd name="connsiteX673" fmla="*/ 7069533 w 8023328"/>
              <a:gd name="connsiteY673" fmla="*/ 1224719 h 2380521"/>
              <a:gd name="connsiteX674" fmla="*/ 7084322 w 8023328"/>
              <a:gd name="connsiteY674" fmla="*/ 1210863 h 2380521"/>
              <a:gd name="connsiteX675" fmla="*/ 7013492 w 8023328"/>
              <a:gd name="connsiteY675" fmla="*/ 1210863 h 2380521"/>
              <a:gd name="connsiteX676" fmla="*/ 7028280 w 8023328"/>
              <a:gd name="connsiteY676" fmla="*/ 1224719 h 2380521"/>
              <a:gd name="connsiteX677" fmla="*/ 7013492 w 8023328"/>
              <a:gd name="connsiteY677" fmla="*/ 1237116 h 2380521"/>
              <a:gd name="connsiteX678" fmla="*/ 6998704 w 8023328"/>
              <a:gd name="connsiteY678" fmla="*/ 1224719 h 2380521"/>
              <a:gd name="connsiteX679" fmla="*/ 7013492 w 8023328"/>
              <a:gd name="connsiteY679" fmla="*/ 1210863 h 2380521"/>
              <a:gd name="connsiteX680" fmla="*/ 6939085 w 8023328"/>
              <a:gd name="connsiteY680" fmla="*/ 1210863 h 2380521"/>
              <a:gd name="connsiteX681" fmla="*/ 6950753 w 8023328"/>
              <a:gd name="connsiteY681" fmla="*/ 1224719 h 2380521"/>
              <a:gd name="connsiteX682" fmla="*/ 6939085 w 8023328"/>
              <a:gd name="connsiteY682" fmla="*/ 1237116 h 2380521"/>
              <a:gd name="connsiteX683" fmla="*/ 6924500 w 8023328"/>
              <a:gd name="connsiteY683" fmla="*/ 1224719 h 2380521"/>
              <a:gd name="connsiteX684" fmla="*/ 6939085 w 8023328"/>
              <a:gd name="connsiteY684" fmla="*/ 1210863 h 2380521"/>
              <a:gd name="connsiteX685" fmla="*/ 6867525 w 8023328"/>
              <a:gd name="connsiteY685" fmla="*/ 1210863 h 2380521"/>
              <a:gd name="connsiteX686" fmla="*/ 6879922 w 8023328"/>
              <a:gd name="connsiteY686" fmla="*/ 1224719 h 2380521"/>
              <a:gd name="connsiteX687" fmla="*/ 6867525 w 8023328"/>
              <a:gd name="connsiteY687" fmla="*/ 1237116 h 2380521"/>
              <a:gd name="connsiteX688" fmla="*/ 6853669 w 8023328"/>
              <a:gd name="connsiteY688" fmla="*/ 1224719 h 2380521"/>
              <a:gd name="connsiteX689" fmla="*/ 6867525 w 8023328"/>
              <a:gd name="connsiteY689" fmla="*/ 1210863 h 2380521"/>
              <a:gd name="connsiteX690" fmla="*/ 6796696 w 8023328"/>
              <a:gd name="connsiteY690" fmla="*/ 1210863 h 2380521"/>
              <a:gd name="connsiteX691" fmla="*/ 6809093 w 8023328"/>
              <a:gd name="connsiteY691" fmla="*/ 1224719 h 2380521"/>
              <a:gd name="connsiteX692" fmla="*/ 6796696 w 8023328"/>
              <a:gd name="connsiteY692" fmla="*/ 1237116 h 2380521"/>
              <a:gd name="connsiteX693" fmla="*/ 6782840 w 8023328"/>
              <a:gd name="connsiteY693" fmla="*/ 1224719 h 2380521"/>
              <a:gd name="connsiteX694" fmla="*/ 6796696 w 8023328"/>
              <a:gd name="connsiteY694" fmla="*/ 1210863 h 2380521"/>
              <a:gd name="connsiteX695" fmla="*/ 6724405 w 8023328"/>
              <a:gd name="connsiteY695" fmla="*/ 1210863 h 2380521"/>
              <a:gd name="connsiteX696" fmla="*/ 6738261 w 8023328"/>
              <a:gd name="connsiteY696" fmla="*/ 1224719 h 2380521"/>
              <a:gd name="connsiteX697" fmla="*/ 6724405 w 8023328"/>
              <a:gd name="connsiteY697" fmla="*/ 1237116 h 2380521"/>
              <a:gd name="connsiteX698" fmla="*/ 6712008 w 8023328"/>
              <a:gd name="connsiteY698" fmla="*/ 1224719 h 2380521"/>
              <a:gd name="connsiteX699" fmla="*/ 6724405 w 8023328"/>
              <a:gd name="connsiteY699" fmla="*/ 1210863 h 2380521"/>
              <a:gd name="connsiteX700" fmla="*/ 6653576 w 8023328"/>
              <a:gd name="connsiteY700" fmla="*/ 1210863 h 2380521"/>
              <a:gd name="connsiteX701" fmla="*/ 6667432 w 8023328"/>
              <a:gd name="connsiteY701" fmla="*/ 1224719 h 2380521"/>
              <a:gd name="connsiteX702" fmla="*/ 6653576 w 8023328"/>
              <a:gd name="connsiteY702" fmla="*/ 1237116 h 2380521"/>
              <a:gd name="connsiteX703" fmla="*/ 6641179 w 8023328"/>
              <a:gd name="connsiteY703" fmla="*/ 1224719 h 2380521"/>
              <a:gd name="connsiteX704" fmla="*/ 6653576 w 8023328"/>
              <a:gd name="connsiteY704" fmla="*/ 1210863 h 2380521"/>
              <a:gd name="connsiteX705" fmla="*/ 6582745 w 8023328"/>
              <a:gd name="connsiteY705" fmla="*/ 1210863 h 2380521"/>
              <a:gd name="connsiteX706" fmla="*/ 6596601 w 8023328"/>
              <a:gd name="connsiteY706" fmla="*/ 1224719 h 2380521"/>
              <a:gd name="connsiteX707" fmla="*/ 6582745 w 8023328"/>
              <a:gd name="connsiteY707" fmla="*/ 1237116 h 2380521"/>
              <a:gd name="connsiteX708" fmla="*/ 6570348 w 8023328"/>
              <a:gd name="connsiteY708" fmla="*/ 1224719 h 2380521"/>
              <a:gd name="connsiteX709" fmla="*/ 6582745 w 8023328"/>
              <a:gd name="connsiteY709" fmla="*/ 1210863 h 2380521"/>
              <a:gd name="connsiteX710" fmla="*/ 6510933 w 8023328"/>
              <a:gd name="connsiteY710" fmla="*/ 1210863 h 2380521"/>
              <a:gd name="connsiteX711" fmla="*/ 6525722 w 8023328"/>
              <a:gd name="connsiteY711" fmla="*/ 1224719 h 2380521"/>
              <a:gd name="connsiteX712" fmla="*/ 6510933 w 8023328"/>
              <a:gd name="connsiteY712" fmla="*/ 1237116 h 2380521"/>
              <a:gd name="connsiteX713" fmla="*/ 6496144 w 8023328"/>
              <a:gd name="connsiteY713" fmla="*/ 1224719 h 2380521"/>
              <a:gd name="connsiteX714" fmla="*/ 6510933 w 8023328"/>
              <a:gd name="connsiteY714" fmla="*/ 1210863 h 2380521"/>
              <a:gd name="connsiteX715" fmla="*/ 6440492 w 8023328"/>
              <a:gd name="connsiteY715" fmla="*/ 1210863 h 2380521"/>
              <a:gd name="connsiteX716" fmla="*/ 6454911 w 8023328"/>
              <a:gd name="connsiteY716" fmla="*/ 1224719 h 2380521"/>
              <a:gd name="connsiteX717" fmla="*/ 6440492 w 8023328"/>
              <a:gd name="connsiteY717" fmla="*/ 1237116 h 2380521"/>
              <a:gd name="connsiteX718" fmla="*/ 6425315 w 8023328"/>
              <a:gd name="connsiteY718" fmla="*/ 1224719 h 2380521"/>
              <a:gd name="connsiteX719" fmla="*/ 6440492 w 8023328"/>
              <a:gd name="connsiteY719" fmla="*/ 1210863 h 2380521"/>
              <a:gd name="connsiteX720" fmla="*/ 6368340 w 8023328"/>
              <a:gd name="connsiteY720" fmla="*/ 1210863 h 2380521"/>
              <a:gd name="connsiteX721" fmla="*/ 6380737 w 8023328"/>
              <a:gd name="connsiteY721" fmla="*/ 1224719 h 2380521"/>
              <a:gd name="connsiteX722" fmla="*/ 6368340 w 8023328"/>
              <a:gd name="connsiteY722" fmla="*/ 1237116 h 2380521"/>
              <a:gd name="connsiteX723" fmla="*/ 6354484 w 8023328"/>
              <a:gd name="connsiteY723" fmla="*/ 1224719 h 2380521"/>
              <a:gd name="connsiteX724" fmla="*/ 6368340 w 8023328"/>
              <a:gd name="connsiteY724" fmla="*/ 1210863 h 2380521"/>
              <a:gd name="connsiteX725" fmla="*/ 6297511 w 8023328"/>
              <a:gd name="connsiteY725" fmla="*/ 1210863 h 2380521"/>
              <a:gd name="connsiteX726" fmla="*/ 6309908 w 8023328"/>
              <a:gd name="connsiteY726" fmla="*/ 1224719 h 2380521"/>
              <a:gd name="connsiteX727" fmla="*/ 6297511 w 8023328"/>
              <a:gd name="connsiteY727" fmla="*/ 1237116 h 2380521"/>
              <a:gd name="connsiteX728" fmla="*/ 6283655 w 8023328"/>
              <a:gd name="connsiteY728" fmla="*/ 1224719 h 2380521"/>
              <a:gd name="connsiteX729" fmla="*/ 6297511 w 8023328"/>
              <a:gd name="connsiteY729" fmla="*/ 1210863 h 2380521"/>
              <a:gd name="connsiteX730" fmla="*/ 6226679 w 8023328"/>
              <a:gd name="connsiteY730" fmla="*/ 1210863 h 2380521"/>
              <a:gd name="connsiteX731" fmla="*/ 6239076 w 8023328"/>
              <a:gd name="connsiteY731" fmla="*/ 1224719 h 2380521"/>
              <a:gd name="connsiteX732" fmla="*/ 6226679 w 8023328"/>
              <a:gd name="connsiteY732" fmla="*/ 1237116 h 2380521"/>
              <a:gd name="connsiteX733" fmla="*/ 6212823 w 8023328"/>
              <a:gd name="connsiteY733" fmla="*/ 1224719 h 2380521"/>
              <a:gd name="connsiteX734" fmla="*/ 6226679 w 8023328"/>
              <a:gd name="connsiteY734" fmla="*/ 1210863 h 2380521"/>
              <a:gd name="connsiteX735" fmla="*/ 6154391 w 8023328"/>
              <a:gd name="connsiteY735" fmla="*/ 1210863 h 2380521"/>
              <a:gd name="connsiteX736" fmla="*/ 6168247 w 8023328"/>
              <a:gd name="connsiteY736" fmla="*/ 1224719 h 2380521"/>
              <a:gd name="connsiteX737" fmla="*/ 6154391 w 8023328"/>
              <a:gd name="connsiteY737" fmla="*/ 1237116 h 2380521"/>
              <a:gd name="connsiteX738" fmla="*/ 6141994 w 8023328"/>
              <a:gd name="connsiteY738" fmla="*/ 1224719 h 2380521"/>
              <a:gd name="connsiteX739" fmla="*/ 6154391 w 8023328"/>
              <a:gd name="connsiteY739" fmla="*/ 1210863 h 2380521"/>
              <a:gd name="connsiteX740" fmla="*/ 6083559 w 8023328"/>
              <a:gd name="connsiteY740" fmla="*/ 1210863 h 2380521"/>
              <a:gd name="connsiteX741" fmla="*/ 6097415 w 8023328"/>
              <a:gd name="connsiteY741" fmla="*/ 1224719 h 2380521"/>
              <a:gd name="connsiteX742" fmla="*/ 6083559 w 8023328"/>
              <a:gd name="connsiteY742" fmla="*/ 1237116 h 2380521"/>
              <a:gd name="connsiteX743" fmla="*/ 6071162 w 8023328"/>
              <a:gd name="connsiteY743" fmla="*/ 1224719 h 2380521"/>
              <a:gd name="connsiteX744" fmla="*/ 6083559 w 8023328"/>
              <a:gd name="connsiteY744" fmla="*/ 1210863 h 2380521"/>
              <a:gd name="connsiteX745" fmla="*/ 6009356 w 8023328"/>
              <a:gd name="connsiteY745" fmla="*/ 1210863 h 2380521"/>
              <a:gd name="connsiteX746" fmla="*/ 6023212 w 8023328"/>
              <a:gd name="connsiteY746" fmla="*/ 1224719 h 2380521"/>
              <a:gd name="connsiteX747" fmla="*/ 6009356 w 8023328"/>
              <a:gd name="connsiteY747" fmla="*/ 1237116 h 2380521"/>
              <a:gd name="connsiteX748" fmla="*/ 5996959 w 8023328"/>
              <a:gd name="connsiteY748" fmla="*/ 1224719 h 2380521"/>
              <a:gd name="connsiteX749" fmla="*/ 6009356 w 8023328"/>
              <a:gd name="connsiteY749" fmla="*/ 1210863 h 2380521"/>
              <a:gd name="connsiteX750" fmla="*/ 5940548 w 8023328"/>
              <a:gd name="connsiteY750" fmla="*/ 1210863 h 2380521"/>
              <a:gd name="connsiteX751" fmla="*/ 5955726 w 8023328"/>
              <a:gd name="connsiteY751" fmla="*/ 1224719 h 2380521"/>
              <a:gd name="connsiteX752" fmla="*/ 5940548 w 8023328"/>
              <a:gd name="connsiteY752" fmla="*/ 1237116 h 2380521"/>
              <a:gd name="connsiteX753" fmla="*/ 5926130 w 8023328"/>
              <a:gd name="connsiteY753" fmla="*/ 1224719 h 2380521"/>
              <a:gd name="connsiteX754" fmla="*/ 5940548 w 8023328"/>
              <a:gd name="connsiteY754" fmla="*/ 1210863 h 2380521"/>
              <a:gd name="connsiteX755" fmla="*/ 5870088 w 8023328"/>
              <a:gd name="connsiteY755" fmla="*/ 1210863 h 2380521"/>
              <a:gd name="connsiteX756" fmla="*/ 5884877 w 8023328"/>
              <a:gd name="connsiteY756" fmla="*/ 1224719 h 2380521"/>
              <a:gd name="connsiteX757" fmla="*/ 5870088 w 8023328"/>
              <a:gd name="connsiteY757" fmla="*/ 1237116 h 2380521"/>
              <a:gd name="connsiteX758" fmla="*/ 5855299 w 8023328"/>
              <a:gd name="connsiteY758" fmla="*/ 1224719 h 2380521"/>
              <a:gd name="connsiteX759" fmla="*/ 5870088 w 8023328"/>
              <a:gd name="connsiteY759" fmla="*/ 1210863 h 2380521"/>
              <a:gd name="connsiteX760" fmla="*/ 5799257 w 8023328"/>
              <a:gd name="connsiteY760" fmla="*/ 1210863 h 2380521"/>
              <a:gd name="connsiteX761" fmla="*/ 5814045 w 8023328"/>
              <a:gd name="connsiteY761" fmla="*/ 1224719 h 2380521"/>
              <a:gd name="connsiteX762" fmla="*/ 5799257 w 8023328"/>
              <a:gd name="connsiteY762" fmla="*/ 1237116 h 2380521"/>
              <a:gd name="connsiteX763" fmla="*/ 5784469 w 8023328"/>
              <a:gd name="connsiteY763" fmla="*/ 1224719 h 2380521"/>
              <a:gd name="connsiteX764" fmla="*/ 5799257 w 8023328"/>
              <a:gd name="connsiteY764" fmla="*/ 1210863 h 2380521"/>
              <a:gd name="connsiteX765" fmla="*/ 5724122 w 8023328"/>
              <a:gd name="connsiteY765" fmla="*/ 1210863 h 2380521"/>
              <a:gd name="connsiteX766" fmla="*/ 5736519 w 8023328"/>
              <a:gd name="connsiteY766" fmla="*/ 1225651 h 2380521"/>
              <a:gd name="connsiteX767" fmla="*/ 5724122 w 8023328"/>
              <a:gd name="connsiteY767" fmla="*/ 1240439 h 2380521"/>
              <a:gd name="connsiteX768" fmla="*/ 5710266 w 8023328"/>
              <a:gd name="connsiteY768" fmla="*/ 1225651 h 2380521"/>
              <a:gd name="connsiteX769" fmla="*/ 5724122 w 8023328"/>
              <a:gd name="connsiteY769" fmla="*/ 1210863 h 2380521"/>
              <a:gd name="connsiteX770" fmla="*/ 5653291 w 8023328"/>
              <a:gd name="connsiteY770" fmla="*/ 1210863 h 2380521"/>
              <a:gd name="connsiteX771" fmla="*/ 5665688 w 8023328"/>
              <a:gd name="connsiteY771" fmla="*/ 1225651 h 2380521"/>
              <a:gd name="connsiteX772" fmla="*/ 5653291 w 8023328"/>
              <a:gd name="connsiteY772" fmla="*/ 1240439 h 2380521"/>
              <a:gd name="connsiteX773" fmla="*/ 5639435 w 8023328"/>
              <a:gd name="connsiteY773" fmla="*/ 1225651 h 2380521"/>
              <a:gd name="connsiteX774" fmla="*/ 5653291 w 8023328"/>
              <a:gd name="connsiteY774" fmla="*/ 1210863 h 2380521"/>
              <a:gd name="connsiteX775" fmla="*/ 5582461 w 8023328"/>
              <a:gd name="connsiteY775" fmla="*/ 1210863 h 2380521"/>
              <a:gd name="connsiteX776" fmla="*/ 5594858 w 8023328"/>
              <a:gd name="connsiteY776" fmla="*/ 1225651 h 2380521"/>
              <a:gd name="connsiteX777" fmla="*/ 5582461 w 8023328"/>
              <a:gd name="connsiteY777" fmla="*/ 1240439 h 2380521"/>
              <a:gd name="connsiteX778" fmla="*/ 5568605 w 8023328"/>
              <a:gd name="connsiteY778" fmla="*/ 1225651 h 2380521"/>
              <a:gd name="connsiteX779" fmla="*/ 5582461 w 8023328"/>
              <a:gd name="connsiteY779" fmla="*/ 1210863 h 2380521"/>
              <a:gd name="connsiteX780" fmla="*/ 5510171 w 8023328"/>
              <a:gd name="connsiteY780" fmla="*/ 1210863 h 2380521"/>
              <a:gd name="connsiteX781" fmla="*/ 5524027 w 8023328"/>
              <a:gd name="connsiteY781" fmla="*/ 1225651 h 2380521"/>
              <a:gd name="connsiteX782" fmla="*/ 5510171 w 8023328"/>
              <a:gd name="connsiteY782" fmla="*/ 1240439 h 2380521"/>
              <a:gd name="connsiteX783" fmla="*/ 5497774 w 8023328"/>
              <a:gd name="connsiteY783" fmla="*/ 1225651 h 2380521"/>
              <a:gd name="connsiteX784" fmla="*/ 5510171 w 8023328"/>
              <a:gd name="connsiteY784" fmla="*/ 1210863 h 2380521"/>
              <a:gd name="connsiteX785" fmla="*/ 5438937 w 8023328"/>
              <a:gd name="connsiteY785" fmla="*/ 1210863 h 2380521"/>
              <a:gd name="connsiteX786" fmla="*/ 5453178 w 8023328"/>
              <a:gd name="connsiteY786" fmla="*/ 1225651 h 2380521"/>
              <a:gd name="connsiteX787" fmla="*/ 5438937 w 8023328"/>
              <a:gd name="connsiteY787" fmla="*/ 1240439 h 2380521"/>
              <a:gd name="connsiteX788" fmla="*/ 5426945 w 8023328"/>
              <a:gd name="connsiteY788" fmla="*/ 1225651 h 2380521"/>
              <a:gd name="connsiteX789" fmla="*/ 5438937 w 8023328"/>
              <a:gd name="connsiteY789" fmla="*/ 1210863 h 2380521"/>
              <a:gd name="connsiteX790" fmla="*/ 5367530 w 8023328"/>
              <a:gd name="connsiteY790" fmla="*/ 1210863 h 2380521"/>
              <a:gd name="connsiteX791" fmla="*/ 5382318 w 8023328"/>
              <a:gd name="connsiteY791" fmla="*/ 1225651 h 2380521"/>
              <a:gd name="connsiteX792" fmla="*/ 5367530 w 8023328"/>
              <a:gd name="connsiteY792" fmla="*/ 1240439 h 2380521"/>
              <a:gd name="connsiteX793" fmla="*/ 5352742 w 8023328"/>
              <a:gd name="connsiteY793" fmla="*/ 1225651 h 2380521"/>
              <a:gd name="connsiteX794" fmla="*/ 5367530 w 8023328"/>
              <a:gd name="connsiteY794" fmla="*/ 1210863 h 2380521"/>
              <a:gd name="connsiteX795" fmla="*/ 5296699 w 8023328"/>
              <a:gd name="connsiteY795" fmla="*/ 1210863 h 2380521"/>
              <a:gd name="connsiteX796" fmla="*/ 5311488 w 8023328"/>
              <a:gd name="connsiteY796" fmla="*/ 1225651 h 2380521"/>
              <a:gd name="connsiteX797" fmla="*/ 5296699 w 8023328"/>
              <a:gd name="connsiteY797" fmla="*/ 1240439 h 2380521"/>
              <a:gd name="connsiteX798" fmla="*/ 5281910 w 8023328"/>
              <a:gd name="connsiteY798" fmla="*/ 1225651 h 2380521"/>
              <a:gd name="connsiteX799" fmla="*/ 5296699 w 8023328"/>
              <a:gd name="connsiteY799" fmla="*/ 1210863 h 2380521"/>
              <a:gd name="connsiteX800" fmla="*/ 5225869 w 8023328"/>
              <a:gd name="connsiteY800" fmla="*/ 1210863 h 2380521"/>
              <a:gd name="connsiteX801" fmla="*/ 5240657 w 8023328"/>
              <a:gd name="connsiteY801" fmla="*/ 1225651 h 2380521"/>
              <a:gd name="connsiteX802" fmla="*/ 5225869 w 8023328"/>
              <a:gd name="connsiteY802" fmla="*/ 1240439 h 2380521"/>
              <a:gd name="connsiteX803" fmla="*/ 5211081 w 8023328"/>
              <a:gd name="connsiteY803" fmla="*/ 1225651 h 2380521"/>
              <a:gd name="connsiteX804" fmla="*/ 5225869 w 8023328"/>
              <a:gd name="connsiteY804" fmla="*/ 1210863 h 2380521"/>
              <a:gd name="connsiteX805" fmla="*/ 5154105 w 8023328"/>
              <a:gd name="connsiteY805" fmla="*/ 1210863 h 2380521"/>
              <a:gd name="connsiteX806" fmla="*/ 5166502 w 8023328"/>
              <a:gd name="connsiteY806" fmla="*/ 1225651 h 2380521"/>
              <a:gd name="connsiteX807" fmla="*/ 5154105 w 8023328"/>
              <a:gd name="connsiteY807" fmla="*/ 1240439 h 2380521"/>
              <a:gd name="connsiteX808" fmla="*/ 5140249 w 8023328"/>
              <a:gd name="connsiteY808" fmla="*/ 1225651 h 2380521"/>
              <a:gd name="connsiteX809" fmla="*/ 5154105 w 8023328"/>
              <a:gd name="connsiteY809" fmla="*/ 1210863 h 2380521"/>
              <a:gd name="connsiteX810" fmla="*/ 5083276 w 8023328"/>
              <a:gd name="connsiteY810" fmla="*/ 1210863 h 2380521"/>
              <a:gd name="connsiteX811" fmla="*/ 5095673 w 8023328"/>
              <a:gd name="connsiteY811" fmla="*/ 1225651 h 2380521"/>
              <a:gd name="connsiteX812" fmla="*/ 5083276 w 8023328"/>
              <a:gd name="connsiteY812" fmla="*/ 1240439 h 2380521"/>
              <a:gd name="connsiteX813" fmla="*/ 5069420 w 8023328"/>
              <a:gd name="connsiteY813" fmla="*/ 1225651 h 2380521"/>
              <a:gd name="connsiteX814" fmla="*/ 5083276 w 8023328"/>
              <a:gd name="connsiteY814" fmla="*/ 1210863 h 2380521"/>
              <a:gd name="connsiteX815" fmla="*/ 5012445 w 8023328"/>
              <a:gd name="connsiteY815" fmla="*/ 1210863 h 2380521"/>
              <a:gd name="connsiteX816" fmla="*/ 5024842 w 8023328"/>
              <a:gd name="connsiteY816" fmla="*/ 1225651 h 2380521"/>
              <a:gd name="connsiteX817" fmla="*/ 5012445 w 8023328"/>
              <a:gd name="connsiteY817" fmla="*/ 1240439 h 2380521"/>
              <a:gd name="connsiteX818" fmla="*/ 4998589 w 8023328"/>
              <a:gd name="connsiteY818" fmla="*/ 1225651 h 2380521"/>
              <a:gd name="connsiteX819" fmla="*/ 5012445 w 8023328"/>
              <a:gd name="connsiteY819" fmla="*/ 1210863 h 2380521"/>
              <a:gd name="connsiteX820" fmla="*/ 4940157 w 8023328"/>
              <a:gd name="connsiteY820" fmla="*/ 1210863 h 2380521"/>
              <a:gd name="connsiteX821" fmla="*/ 4954013 w 8023328"/>
              <a:gd name="connsiteY821" fmla="*/ 1225651 h 2380521"/>
              <a:gd name="connsiteX822" fmla="*/ 4940157 w 8023328"/>
              <a:gd name="connsiteY822" fmla="*/ 1240439 h 2380521"/>
              <a:gd name="connsiteX823" fmla="*/ 4927760 w 8023328"/>
              <a:gd name="connsiteY823" fmla="*/ 1225651 h 2380521"/>
              <a:gd name="connsiteX824" fmla="*/ 4940157 w 8023328"/>
              <a:gd name="connsiteY824" fmla="*/ 1210863 h 2380521"/>
              <a:gd name="connsiteX825" fmla="*/ 4865953 w 8023328"/>
              <a:gd name="connsiteY825" fmla="*/ 1210863 h 2380521"/>
              <a:gd name="connsiteX826" fmla="*/ 4879809 w 8023328"/>
              <a:gd name="connsiteY826" fmla="*/ 1225651 h 2380521"/>
              <a:gd name="connsiteX827" fmla="*/ 4865953 w 8023328"/>
              <a:gd name="connsiteY827" fmla="*/ 1240439 h 2380521"/>
              <a:gd name="connsiteX828" fmla="*/ 4853556 w 8023328"/>
              <a:gd name="connsiteY828" fmla="*/ 1225651 h 2380521"/>
              <a:gd name="connsiteX829" fmla="*/ 4865953 w 8023328"/>
              <a:gd name="connsiteY829" fmla="*/ 1210863 h 2380521"/>
              <a:gd name="connsiteX830" fmla="*/ 4795122 w 8023328"/>
              <a:gd name="connsiteY830" fmla="*/ 1210863 h 2380521"/>
              <a:gd name="connsiteX831" fmla="*/ 4808978 w 8023328"/>
              <a:gd name="connsiteY831" fmla="*/ 1225651 h 2380521"/>
              <a:gd name="connsiteX832" fmla="*/ 4795122 w 8023328"/>
              <a:gd name="connsiteY832" fmla="*/ 1240439 h 2380521"/>
              <a:gd name="connsiteX833" fmla="*/ 4782725 w 8023328"/>
              <a:gd name="connsiteY833" fmla="*/ 1225651 h 2380521"/>
              <a:gd name="connsiteX834" fmla="*/ 4795122 w 8023328"/>
              <a:gd name="connsiteY834" fmla="*/ 1210863 h 2380521"/>
              <a:gd name="connsiteX835" fmla="*/ 4726684 w 8023328"/>
              <a:gd name="connsiteY835" fmla="*/ 1210863 h 2380521"/>
              <a:gd name="connsiteX836" fmla="*/ 4741472 w 8023328"/>
              <a:gd name="connsiteY836" fmla="*/ 1225651 h 2380521"/>
              <a:gd name="connsiteX837" fmla="*/ 4726684 w 8023328"/>
              <a:gd name="connsiteY837" fmla="*/ 1240439 h 2380521"/>
              <a:gd name="connsiteX838" fmla="*/ 4711896 w 8023328"/>
              <a:gd name="connsiteY838" fmla="*/ 1225651 h 2380521"/>
              <a:gd name="connsiteX839" fmla="*/ 4726684 w 8023328"/>
              <a:gd name="connsiteY839" fmla="*/ 1210863 h 2380521"/>
              <a:gd name="connsiteX840" fmla="*/ 4655853 w 8023328"/>
              <a:gd name="connsiteY840" fmla="*/ 1210863 h 2380521"/>
              <a:gd name="connsiteX841" fmla="*/ 4670642 w 8023328"/>
              <a:gd name="connsiteY841" fmla="*/ 1225651 h 2380521"/>
              <a:gd name="connsiteX842" fmla="*/ 4655853 w 8023328"/>
              <a:gd name="connsiteY842" fmla="*/ 1240439 h 2380521"/>
              <a:gd name="connsiteX843" fmla="*/ 4641064 w 8023328"/>
              <a:gd name="connsiteY843" fmla="*/ 1225651 h 2380521"/>
              <a:gd name="connsiteX844" fmla="*/ 4655853 w 8023328"/>
              <a:gd name="connsiteY844" fmla="*/ 1210863 h 2380521"/>
              <a:gd name="connsiteX845" fmla="*/ 4585023 w 8023328"/>
              <a:gd name="connsiteY845" fmla="*/ 1210863 h 2380521"/>
              <a:gd name="connsiteX846" fmla="*/ 4599811 w 8023328"/>
              <a:gd name="connsiteY846" fmla="*/ 1225651 h 2380521"/>
              <a:gd name="connsiteX847" fmla="*/ 4585023 w 8023328"/>
              <a:gd name="connsiteY847" fmla="*/ 1240439 h 2380521"/>
              <a:gd name="connsiteX848" fmla="*/ 4570235 w 8023328"/>
              <a:gd name="connsiteY848" fmla="*/ 1225651 h 2380521"/>
              <a:gd name="connsiteX849" fmla="*/ 4585023 w 8023328"/>
              <a:gd name="connsiteY849" fmla="*/ 1210863 h 2380521"/>
              <a:gd name="connsiteX850" fmla="*/ 4513260 w 8023328"/>
              <a:gd name="connsiteY850" fmla="*/ 1210863 h 2380521"/>
              <a:gd name="connsiteX851" fmla="*/ 4525657 w 8023328"/>
              <a:gd name="connsiteY851" fmla="*/ 1225651 h 2380521"/>
              <a:gd name="connsiteX852" fmla="*/ 4513260 w 8023328"/>
              <a:gd name="connsiteY852" fmla="*/ 1240439 h 2380521"/>
              <a:gd name="connsiteX853" fmla="*/ 4499404 w 8023328"/>
              <a:gd name="connsiteY853" fmla="*/ 1225651 h 2380521"/>
              <a:gd name="connsiteX854" fmla="*/ 4513260 w 8023328"/>
              <a:gd name="connsiteY854" fmla="*/ 1210863 h 2380521"/>
              <a:gd name="connsiteX855" fmla="*/ 4439056 w 8023328"/>
              <a:gd name="connsiteY855" fmla="*/ 1210863 h 2380521"/>
              <a:gd name="connsiteX856" fmla="*/ 4451453 w 8023328"/>
              <a:gd name="connsiteY856" fmla="*/ 1225651 h 2380521"/>
              <a:gd name="connsiteX857" fmla="*/ 4439056 w 8023328"/>
              <a:gd name="connsiteY857" fmla="*/ 1240439 h 2380521"/>
              <a:gd name="connsiteX858" fmla="*/ 4425200 w 8023328"/>
              <a:gd name="connsiteY858" fmla="*/ 1225651 h 2380521"/>
              <a:gd name="connsiteX859" fmla="*/ 4439056 w 8023328"/>
              <a:gd name="connsiteY859" fmla="*/ 1210863 h 2380521"/>
              <a:gd name="connsiteX860" fmla="*/ 4366768 w 8023328"/>
              <a:gd name="connsiteY860" fmla="*/ 1210863 h 2380521"/>
              <a:gd name="connsiteX861" fmla="*/ 4380624 w 8023328"/>
              <a:gd name="connsiteY861" fmla="*/ 1225651 h 2380521"/>
              <a:gd name="connsiteX862" fmla="*/ 4366768 w 8023328"/>
              <a:gd name="connsiteY862" fmla="*/ 1240439 h 2380521"/>
              <a:gd name="connsiteX863" fmla="*/ 4354371 w 8023328"/>
              <a:gd name="connsiteY863" fmla="*/ 1225651 h 2380521"/>
              <a:gd name="connsiteX864" fmla="*/ 4366768 w 8023328"/>
              <a:gd name="connsiteY864" fmla="*/ 1210863 h 2380521"/>
              <a:gd name="connsiteX865" fmla="*/ 4295937 w 8023328"/>
              <a:gd name="connsiteY865" fmla="*/ 1210863 h 2380521"/>
              <a:gd name="connsiteX866" fmla="*/ 4309793 w 8023328"/>
              <a:gd name="connsiteY866" fmla="*/ 1225651 h 2380521"/>
              <a:gd name="connsiteX867" fmla="*/ 4295937 w 8023328"/>
              <a:gd name="connsiteY867" fmla="*/ 1240439 h 2380521"/>
              <a:gd name="connsiteX868" fmla="*/ 4283540 w 8023328"/>
              <a:gd name="connsiteY868" fmla="*/ 1225651 h 2380521"/>
              <a:gd name="connsiteX869" fmla="*/ 4295937 w 8023328"/>
              <a:gd name="connsiteY869" fmla="*/ 1210863 h 2380521"/>
              <a:gd name="connsiteX870" fmla="*/ 368953 w 8023328"/>
              <a:gd name="connsiteY870" fmla="*/ 1210863 h 2380521"/>
              <a:gd name="connsiteX871" fmla="*/ 383742 w 8023328"/>
              <a:gd name="connsiteY871" fmla="*/ 1225651 h 2380521"/>
              <a:gd name="connsiteX872" fmla="*/ 368953 w 8023328"/>
              <a:gd name="connsiteY872" fmla="*/ 1240439 h 2380521"/>
              <a:gd name="connsiteX873" fmla="*/ 354165 w 8023328"/>
              <a:gd name="connsiteY873" fmla="*/ 1225651 h 2380521"/>
              <a:gd name="connsiteX874" fmla="*/ 368953 w 8023328"/>
              <a:gd name="connsiteY874" fmla="*/ 1210863 h 2380521"/>
              <a:gd name="connsiteX875" fmla="*/ 297189 w 8023328"/>
              <a:gd name="connsiteY875" fmla="*/ 1210863 h 2380521"/>
              <a:gd name="connsiteX876" fmla="*/ 309586 w 8023328"/>
              <a:gd name="connsiteY876" fmla="*/ 1225651 h 2380521"/>
              <a:gd name="connsiteX877" fmla="*/ 297189 w 8023328"/>
              <a:gd name="connsiteY877" fmla="*/ 1240439 h 2380521"/>
              <a:gd name="connsiteX878" fmla="*/ 283334 w 8023328"/>
              <a:gd name="connsiteY878" fmla="*/ 1225651 h 2380521"/>
              <a:gd name="connsiteX879" fmla="*/ 297189 w 8023328"/>
              <a:gd name="connsiteY879" fmla="*/ 1210863 h 2380521"/>
              <a:gd name="connsiteX880" fmla="*/ 226361 w 8023328"/>
              <a:gd name="connsiteY880" fmla="*/ 1210863 h 2380521"/>
              <a:gd name="connsiteX881" fmla="*/ 238759 w 8023328"/>
              <a:gd name="connsiteY881" fmla="*/ 1225651 h 2380521"/>
              <a:gd name="connsiteX882" fmla="*/ 226361 w 8023328"/>
              <a:gd name="connsiteY882" fmla="*/ 1240439 h 2380521"/>
              <a:gd name="connsiteX883" fmla="*/ 212504 w 8023328"/>
              <a:gd name="connsiteY883" fmla="*/ 1225651 h 2380521"/>
              <a:gd name="connsiteX884" fmla="*/ 226361 w 8023328"/>
              <a:gd name="connsiteY884" fmla="*/ 1210863 h 2380521"/>
              <a:gd name="connsiteX885" fmla="*/ 155527 w 8023328"/>
              <a:gd name="connsiteY885" fmla="*/ 1210863 h 2380521"/>
              <a:gd name="connsiteX886" fmla="*/ 167924 w 8023328"/>
              <a:gd name="connsiteY886" fmla="*/ 1225651 h 2380521"/>
              <a:gd name="connsiteX887" fmla="*/ 155527 w 8023328"/>
              <a:gd name="connsiteY887" fmla="*/ 1240439 h 2380521"/>
              <a:gd name="connsiteX888" fmla="*/ 141671 w 8023328"/>
              <a:gd name="connsiteY888" fmla="*/ 1225651 h 2380521"/>
              <a:gd name="connsiteX889" fmla="*/ 155527 w 8023328"/>
              <a:gd name="connsiteY889" fmla="*/ 1210863 h 2380521"/>
              <a:gd name="connsiteX890" fmla="*/ 83239 w 8023328"/>
              <a:gd name="connsiteY890" fmla="*/ 1210863 h 2380521"/>
              <a:gd name="connsiteX891" fmla="*/ 97095 w 8023328"/>
              <a:gd name="connsiteY891" fmla="*/ 1225651 h 2380521"/>
              <a:gd name="connsiteX892" fmla="*/ 83239 w 8023328"/>
              <a:gd name="connsiteY892" fmla="*/ 1240439 h 2380521"/>
              <a:gd name="connsiteX893" fmla="*/ 70841 w 8023328"/>
              <a:gd name="connsiteY893" fmla="*/ 1225651 h 2380521"/>
              <a:gd name="connsiteX894" fmla="*/ 83239 w 8023328"/>
              <a:gd name="connsiteY894" fmla="*/ 1210863 h 2380521"/>
              <a:gd name="connsiteX895" fmla="*/ 12003 w 8023328"/>
              <a:gd name="connsiteY895" fmla="*/ 1210863 h 2380521"/>
              <a:gd name="connsiteX896" fmla="*/ 26244 w 8023328"/>
              <a:gd name="connsiteY896" fmla="*/ 1225651 h 2380521"/>
              <a:gd name="connsiteX897" fmla="*/ 12003 w 8023328"/>
              <a:gd name="connsiteY897" fmla="*/ 1240439 h 2380521"/>
              <a:gd name="connsiteX898" fmla="*/ 10 w 8023328"/>
              <a:gd name="connsiteY898" fmla="*/ 1225651 h 2380521"/>
              <a:gd name="connsiteX899" fmla="*/ 12003 w 8023328"/>
              <a:gd name="connsiteY899" fmla="*/ 1210863 h 2380521"/>
              <a:gd name="connsiteX900" fmla="*/ 7013492 w 8023328"/>
              <a:gd name="connsiteY900" fmla="*/ 1140032 h 2380521"/>
              <a:gd name="connsiteX901" fmla="*/ 7028280 w 8023328"/>
              <a:gd name="connsiteY901" fmla="*/ 1152429 h 2380521"/>
              <a:gd name="connsiteX902" fmla="*/ 7013492 w 8023328"/>
              <a:gd name="connsiteY902" fmla="*/ 1166286 h 2380521"/>
              <a:gd name="connsiteX903" fmla="*/ 6998704 w 8023328"/>
              <a:gd name="connsiteY903" fmla="*/ 1152429 h 2380521"/>
              <a:gd name="connsiteX904" fmla="*/ 7013492 w 8023328"/>
              <a:gd name="connsiteY904" fmla="*/ 1140032 h 2380521"/>
              <a:gd name="connsiteX905" fmla="*/ 6939085 w 8023328"/>
              <a:gd name="connsiteY905" fmla="*/ 1140032 h 2380521"/>
              <a:gd name="connsiteX906" fmla="*/ 6950753 w 8023328"/>
              <a:gd name="connsiteY906" fmla="*/ 1152429 h 2380521"/>
              <a:gd name="connsiteX907" fmla="*/ 6939085 w 8023328"/>
              <a:gd name="connsiteY907" fmla="*/ 1166286 h 2380521"/>
              <a:gd name="connsiteX908" fmla="*/ 6924500 w 8023328"/>
              <a:gd name="connsiteY908" fmla="*/ 1152429 h 2380521"/>
              <a:gd name="connsiteX909" fmla="*/ 6939085 w 8023328"/>
              <a:gd name="connsiteY909" fmla="*/ 1140032 h 2380521"/>
              <a:gd name="connsiteX910" fmla="*/ 6867525 w 8023328"/>
              <a:gd name="connsiteY910" fmla="*/ 1140032 h 2380521"/>
              <a:gd name="connsiteX911" fmla="*/ 6879922 w 8023328"/>
              <a:gd name="connsiteY911" fmla="*/ 1153888 h 2380521"/>
              <a:gd name="connsiteX912" fmla="*/ 6867525 w 8023328"/>
              <a:gd name="connsiteY912" fmla="*/ 1166286 h 2380521"/>
              <a:gd name="connsiteX913" fmla="*/ 6853669 w 8023328"/>
              <a:gd name="connsiteY913" fmla="*/ 1153888 h 2380521"/>
              <a:gd name="connsiteX914" fmla="*/ 6867525 w 8023328"/>
              <a:gd name="connsiteY914" fmla="*/ 1140032 h 2380521"/>
              <a:gd name="connsiteX915" fmla="*/ 6796696 w 8023328"/>
              <a:gd name="connsiteY915" fmla="*/ 1140032 h 2380521"/>
              <a:gd name="connsiteX916" fmla="*/ 6809093 w 8023328"/>
              <a:gd name="connsiteY916" fmla="*/ 1153888 h 2380521"/>
              <a:gd name="connsiteX917" fmla="*/ 6796696 w 8023328"/>
              <a:gd name="connsiteY917" fmla="*/ 1166286 h 2380521"/>
              <a:gd name="connsiteX918" fmla="*/ 6782840 w 8023328"/>
              <a:gd name="connsiteY918" fmla="*/ 1153888 h 2380521"/>
              <a:gd name="connsiteX919" fmla="*/ 6796696 w 8023328"/>
              <a:gd name="connsiteY919" fmla="*/ 1140032 h 2380521"/>
              <a:gd name="connsiteX920" fmla="*/ 6724405 w 8023328"/>
              <a:gd name="connsiteY920" fmla="*/ 1140032 h 2380521"/>
              <a:gd name="connsiteX921" fmla="*/ 6738261 w 8023328"/>
              <a:gd name="connsiteY921" fmla="*/ 1153888 h 2380521"/>
              <a:gd name="connsiteX922" fmla="*/ 6724405 w 8023328"/>
              <a:gd name="connsiteY922" fmla="*/ 1166286 h 2380521"/>
              <a:gd name="connsiteX923" fmla="*/ 6712008 w 8023328"/>
              <a:gd name="connsiteY923" fmla="*/ 1153888 h 2380521"/>
              <a:gd name="connsiteX924" fmla="*/ 6724405 w 8023328"/>
              <a:gd name="connsiteY924" fmla="*/ 1140032 h 2380521"/>
              <a:gd name="connsiteX925" fmla="*/ 6653576 w 8023328"/>
              <a:gd name="connsiteY925" fmla="*/ 1140032 h 2380521"/>
              <a:gd name="connsiteX926" fmla="*/ 6667432 w 8023328"/>
              <a:gd name="connsiteY926" fmla="*/ 1153888 h 2380521"/>
              <a:gd name="connsiteX927" fmla="*/ 6653576 w 8023328"/>
              <a:gd name="connsiteY927" fmla="*/ 1166286 h 2380521"/>
              <a:gd name="connsiteX928" fmla="*/ 6641179 w 8023328"/>
              <a:gd name="connsiteY928" fmla="*/ 1153888 h 2380521"/>
              <a:gd name="connsiteX929" fmla="*/ 6653576 w 8023328"/>
              <a:gd name="connsiteY929" fmla="*/ 1140032 h 2380521"/>
              <a:gd name="connsiteX930" fmla="*/ 6581764 w 8023328"/>
              <a:gd name="connsiteY930" fmla="*/ 1140032 h 2380521"/>
              <a:gd name="connsiteX931" fmla="*/ 6596552 w 8023328"/>
              <a:gd name="connsiteY931" fmla="*/ 1153888 h 2380521"/>
              <a:gd name="connsiteX932" fmla="*/ 6581764 w 8023328"/>
              <a:gd name="connsiteY932" fmla="*/ 1166286 h 2380521"/>
              <a:gd name="connsiteX933" fmla="*/ 6566976 w 8023328"/>
              <a:gd name="connsiteY933" fmla="*/ 1153888 h 2380521"/>
              <a:gd name="connsiteX934" fmla="*/ 6581764 w 8023328"/>
              <a:gd name="connsiteY934" fmla="*/ 1140032 h 2380521"/>
              <a:gd name="connsiteX935" fmla="*/ 6510933 w 8023328"/>
              <a:gd name="connsiteY935" fmla="*/ 1140032 h 2380521"/>
              <a:gd name="connsiteX936" fmla="*/ 6525722 w 8023328"/>
              <a:gd name="connsiteY936" fmla="*/ 1153888 h 2380521"/>
              <a:gd name="connsiteX937" fmla="*/ 6510933 w 8023328"/>
              <a:gd name="connsiteY937" fmla="*/ 1166286 h 2380521"/>
              <a:gd name="connsiteX938" fmla="*/ 6496144 w 8023328"/>
              <a:gd name="connsiteY938" fmla="*/ 1153888 h 2380521"/>
              <a:gd name="connsiteX939" fmla="*/ 6510933 w 8023328"/>
              <a:gd name="connsiteY939" fmla="*/ 1140032 h 2380521"/>
              <a:gd name="connsiteX940" fmla="*/ 6440492 w 8023328"/>
              <a:gd name="connsiteY940" fmla="*/ 1140032 h 2380521"/>
              <a:gd name="connsiteX941" fmla="*/ 6454911 w 8023328"/>
              <a:gd name="connsiteY941" fmla="*/ 1153888 h 2380521"/>
              <a:gd name="connsiteX942" fmla="*/ 6440492 w 8023328"/>
              <a:gd name="connsiteY942" fmla="*/ 1166286 h 2380521"/>
              <a:gd name="connsiteX943" fmla="*/ 6425315 w 8023328"/>
              <a:gd name="connsiteY943" fmla="*/ 1153888 h 2380521"/>
              <a:gd name="connsiteX944" fmla="*/ 6440492 w 8023328"/>
              <a:gd name="connsiteY944" fmla="*/ 1140032 h 2380521"/>
              <a:gd name="connsiteX945" fmla="*/ 6368340 w 8023328"/>
              <a:gd name="connsiteY945" fmla="*/ 1140032 h 2380521"/>
              <a:gd name="connsiteX946" fmla="*/ 6380737 w 8023328"/>
              <a:gd name="connsiteY946" fmla="*/ 1153888 h 2380521"/>
              <a:gd name="connsiteX947" fmla="*/ 6368340 w 8023328"/>
              <a:gd name="connsiteY947" fmla="*/ 1166286 h 2380521"/>
              <a:gd name="connsiteX948" fmla="*/ 6354484 w 8023328"/>
              <a:gd name="connsiteY948" fmla="*/ 1153888 h 2380521"/>
              <a:gd name="connsiteX949" fmla="*/ 6368340 w 8023328"/>
              <a:gd name="connsiteY949" fmla="*/ 1140032 h 2380521"/>
              <a:gd name="connsiteX950" fmla="*/ 6297511 w 8023328"/>
              <a:gd name="connsiteY950" fmla="*/ 1140032 h 2380521"/>
              <a:gd name="connsiteX951" fmla="*/ 6309908 w 8023328"/>
              <a:gd name="connsiteY951" fmla="*/ 1153888 h 2380521"/>
              <a:gd name="connsiteX952" fmla="*/ 6297511 w 8023328"/>
              <a:gd name="connsiteY952" fmla="*/ 1166286 h 2380521"/>
              <a:gd name="connsiteX953" fmla="*/ 6283655 w 8023328"/>
              <a:gd name="connsiteY953" fmla="*/ 1153888 h 2380521"/>
              <a:gd name="connsiteX954" fmla="*/ 6297511 w 8023328"/>
              <a:gd name="connsiteY954" fmla="*/ 1140032 h 2380521"/>
              <a:gd name="connsiteX955" fmla="*/ 6226679 w 8023328"/>
              <a:gd name="connsiteY955" fmla="*/ 1140032 h 2380521"/>
              <a:gd name="connsiteX956" fmla="*/ 6239076 w 8023328"/>
              <a:gd name="connsiteY956" fmla="*/ 1153888 h 2380521"/>
              <a:gd name="connsiteX957" fmla="*/ 6226679 w 8023328"/>
              <a:gd name="connsiteY957" fmla="*/ 1166286 h 2380521"/>
              <a:gd name="connsiteX958" fmla="*/ 6212823 w 8023328"/>
              <a:gd name="connsiteY958" fmla="*/ 1153888 h 2380521"/>
              <a:gd name="connsiteX959" fmla="*/ 6226679 w 8023328"/>
              <a:gd name="connsiteY959" fmla="*/ 1140032 h 2380521"/>
              <a:gd name="connsiteX960" fmla="*/ 6154391 w 8023328"/>
              <a:gd name="connsiteY960" fmla="*/ 1140032 h 2380521"/>
              <a:gd name="connsiteX961" fmla="*/ 6168247 w 8023328"/>
              <a:gd name="connsiteY961" fmla="*/ 1153888 h 2380521"/>
              <a:gd name="connsiteX962" fmla="*/ 6154391 w 8023328"/>
              <a:gd name="connsiteY962" fmla="*/ 1166286 h 2380521"/>
              <a:gd name="connsiteX963" fmla="*/ 6141994 w 8023328"/>
              <a:gd name="connsiteY963" fmla="*/ 1153888 h 2380521"/>
              <a:gd name="connsiteX964" fmla="*/ 6154391 w 8023328"/>
              <a:gd name="connsiteY964" fmla="*/ 1140032 h 2380521"/>
              <a:gd name="connsiteX965" fmla="*/ 6083559 w 8023328"/>
              <a:gd name="connsiteY965" fmla="*/ 1140032 h 2380521"/>
              <a:gd name="connsiteX966" fmla="*/ 6097415 w 8023328"/>
              <a:gd name="connsiteY966" fmla="*/ 1153888 h 2380521"/>
              <a:gd name="connsiteX967" fmla="*/ 6083559 w 8023328"/>
              <a:gd name="connsiteY967" fmla="*/ 1166286 h 2380521"/>
              <a:gd name="connsiteX968" fmla="*/ 6071162 w 8023328"/>
              <a:gd name="connsiteY968" fmla="*/ 1153888 h 2380521"/>
              <a:gd name="connsiteX969" fmla="*/ 6083559 w 8023328"/>
              <a:gd name="connsiteY969" fmla="*/ 1140032 h 2380521"/>
              <a:gd name="connsiteX970" fmla="*/ 6009356 w 8023328"/>
              <a:gd name="connsiteY970" fmla="*/ 1140032 h 2380521"/>
              <a:gd name="connsiteX971" fmla="*/ 6023212 w 8023328"/>
              <a:gd name="connsiteY971" fmla="*/ 1153888 h 2380521"/>
              <a:gd name="connsiteX972" fmla="*/ 6009356 w 8023328"/>
              <a:gd name="connsiteY972" fmla="*/ 1166286 h 2380521"/>
              <a:gd name="connsiteX973" fmla="*/ 5996959 w 8023328"/>
              <a:gd name="connsiteY973" fmla="*/ 1153888 h 2380521"/>
              <a:gd name="connsiteX974" fmla="*/ 6009356 w 8023328"/>
              <a:gd name="connsiteY974" fmla="*/ 1140032 h 2380521"/>
              <a:gd name="connsiteX975" fmla="*/ 5940548 w 8023328"/>
              <a:gd name="connsiteY975" fmla="*/ 1140032 h 2380521"/>
              <a:gd name="connsiteX976" fmla="*/ 5955726 w 8023328"/>
              <a:gd name="connsiteY976" fmla="*/ 1153888 h 2380521"/>
              <a:gd name="connsiteX977" fmla="*/ 5940548 w 8023328"/>
              <a:gd name="connsiteY977" fmla="*/ 1166286 h 2380521"/>
              <a:gd name="connsiteX978" fmla="*/ 5926130 w 8023328"/>
              <a:gd name="connsiteY978" fmla="*/ 1153888 h 2380521"/>
              <a:gd name="connsiteX979" fmla="*/ 5940548 w 8023328"/>
              <a:gd name="connsiteY979" fmla="*/ 1140032 h 2380521"/>
              <a:gd name="connsiteX980" fmla="*/ 5870088 w 8023328"/>
              <a:gd name="connsiteY980" fmla="*/ 1140032 h 2380521"/>
              <a:gd name="connsiteX981" fmla="*/ 5884877 w 8023328"/>
              <a:gd name="connsiteY981" fmla="*/ 1153888 h 2380521"/>
              <a:gd name="connsiteX982" fmla="*/ 5870088 w 8023328"/>
              <a:gd name="connsiteY982" fmla="*/ 1166286 h 2380521"/>
              <a:gd name="connsiteX983" fmla="*/ 5855299 w 8023328"/>
              <a:gd name="connsiteY983" fmla="*/ 1153888 h 2380521"/>
              <a:gd name="connsiteX984" fmla="*/ 5870088 w 8023328"/>
              <a:gd name="connsiteY984" fmla="*/ 1140032 h 2380521"/>
              <a:gd name="connsiteX985" fmla="*/ 5799257 w 8023328"/>
              <a:gd name="connsiteY985" fmla="*/ 1140032 h 2380521"/>
              <a:gd name="connsiteX986" fmla="*/ 5814045 w 8023328"/>
              <a:gd name="connsiteY986" fmla="*/ 1153888 h 2380521"/>
              <a:gd name="connsiteX987" fmla="*/ 5799257 w 8023328"/>
              <a:gd name="connsiteY987" fmla="*/ 1166286 h 2380521"/>
              <a:gd name="connsiteX988" fmla="*/ 5784469 w 8023328"/>
              <a:gd name="connsiteY988" fmla="*/ 1153888 h 2380521"/>
              <a:gd name="connsiteX989" fmla="*/ 5799257 w 8023328"/>
              <a:gd name="connsiteY989" fmla="*/ 1140032 h 2380521"/>
              <a:gd name="connsiteX990" fmla="*/ 5724122 w 8023328"/>
              <a:gd name="connsiteY990" fmla="*/ 1140032 h 2380521"/>
              <a:gd name="connsiteX991" fmla="*/ 5736519 w 8023328"/>
              <a:gd name="connsiteY991" fmla="*/ 1153888 h 2380521"/>
              <a:gd name="connsiteX992" fmla="*/ 5724122 w 8023328"/>
              <a:gd name="connsiteY992" fmla="*/ 1166286 h 2380521"/>
              <a:gd name="connsiteX993" fmla="*/ 5710266 w 8023328"/>
              <a:gd name="connsiteY993" fmla="*/ 1153888 h 2380521"/>
              <a:gd name="connsiteX994" fmla="*/ 5724122 w 8023328"/>
              <a:gd name="connsiteY994" fmla="*/ 1140032 h 2380521"/>
              <a:gd name="connsiteX995" fmla="*/ 5653291 w 8023328"/>
              <a:gd name="connsiteY995" fmla="*/ 1140032 h 2380521"/>
              <a:gd name="connsiteX996" fmla="*/ 5665688 w 8023328"/>
              <a:gd name="connsiteY996" fmla="*/ 1153888 h 2380521"/>
              <a:gd name="connsiteX997" fmla="*/ 5653291 w 8023328"/>
              <a:gd name="connsiteY997" fmla="*/ 1166286 h 2380521"/>
              <a:gd name="connsiteX998" fmla="*/ 5639435 w 8023328"/>
              <a:gd name="connsiteY998" fmla="*/ 1153888 h 2380521"/>
              <a:gd name="connsiteX999" fmla="*/ 5653291 w 8023328"/>
              <a:gd name="connsiteY999" fmla="*/ 1140032 h 2380521"/>
              <a:gd name="connsiteX1000" fmla="*/ 5581002 w 8023328"/>
              <a:gd name="connsiteY1000" fmla="*/ 1140032 h 2380521"/>
              <a:gd name="connsiteX1001" fmla="*/ 5594858 w 8023328"/>
              <a:gd name="connsiteY1001" fmla="*/ 1153888 h 2380521"/>
              <a:gd name="connsiteX1002" fmla="*/ 5581002 w 8023328"/>
              <a:gd name="connsiteY1002" fmla="*/ 1166286 h 2380521"/>
              <a:gd name="connsiteX1003" fmla="*/ 5568605 w 8023328"/>
              <a:gd name="connsiteY1003" fmla="*/ 1153888 h 2380521"/>
              <a:gd name="connsiteX1004" fmla="*/ 5581002 w 8023328"/>
              <a:gd name="connsiteY1004" fmla="*/ 1140032 h 2380521"/>
              <a:gd name="connsiteX1005" fmla="*/ 5510171 w 8023328"/>
              <a:gd name="connsiteY1005" fmla="*/ 1140032 h 2380521"/>
              <a:gd name="connsiteX1006" fmla="*/ 5524027 w 8023328"/>
              <a:gd name="connsiteY1006" fmla="*/ 1153888 h 2380521"/>
              <a:gd name="connsiteX1007" fmla="*/ 5510171 w 8023328"/>
              <a:gd name="connsiteY1007" fmla="*/ 1166286 h 2380521"/>
              <a:gd name="connsiteX1008" fmla="*/ 5497774 w 8023328"/>
              <a:gd name="connsiteY1008" fmla="*/ 1153888 h 2380521"/>
              <a:gd name="connsiteX1009" fmla="*/ 5510171 w 8023328"/>
              <a:gd name="connsiteY1009" fmla="*/ 1140032 h 2380521"/>
              <a:gd name="connsiteX1010" fmla="*/ 5438937 w 8023328"/>
              <a:gd name="connsiteY1010" fmla="*/ 1140032 h 2380521"/>
              <a:gd name="connsiteX1011" fmla="*/ 5453178 w 8023328"/>
              <a:gd name="connsiteY1011" fmla="*/ 1153888 h 2380521"/>
              <a:gd name="connsiteX1012" fmla="*/ 5438937 w 8023328"/>
              <a:gd name="connsiteY1012" fmla="*/ 1166286 h 2380521"/>
              <a:gd name="connsiteX1013" fmla="*/ 5426945 w 8023328"/>
              <a:gd name="connsiteY1013" fmla="*/ 1153888 h 2380521"/>
              <a:gd name="connsiteX1014" fmla="*/ 5438937 w 8023328"/>
              <a:gd name="connsiteY1014" fmla="*/ 1140032 h 2380521"/>
              <a:gd name="connsiteX1015" fmla="*/ 5367530 w 8023328"/>
              <a:gd name="connsiteY1015" fmla="*/ 1140032 h 2380521"/>
              <a:gd name="connsiteX1016" fmla="*/ 5382318 w 8023328"/>
              <a:gd name="connsiteY1016" fmla="*/ 1153888 h 2380521"/>
              <a:gd name="connsiteX1017" fmla="*/ 5367530 w 8023328"/>
              <a:gd name="connsiteY1017" fmla="*/ 1166286 h 2380521"/>
              <a:gd name="connsiteX1018" fmla="*/ 5352742 w 8023328"/>
              <a:gd name="connsiteY1018" fmla="*/ 1153888 h 2380521"/>
              <a:gd name="connsiteX1019" fmla="*/ 5367530 w 8023328"/>
              <a:gd name="connsiteY1019" fmla="*/ 1140032 h 2380521"/>
              <a:gd name="connsiteX1020" fmla="*/ 5296699 w 8023328"/>
              <a:gd name="connsiteY1020" fmla="*/ 1140032 h 2380521"/>
              <a:gd name="connsiteX1021" fmla="*/ 5311488 w 8023328"/>
              <a:gd name="connsiteY1021" fmla="*/ 1153888 h 2380521"/>
              <a:gd name="connsiteX1022" fmla="*/ 5296699 w 8023328"/>
              <a:gd name="connsiteY1022" fmla="*/ 1166286 h 2380521"/>
              <a:gd name="connsiteX1023" fmla="*/ 5281910 w 8023328"/>
              <a:gd name="connsiteY1023" fmla="*/ 1153888 h 2380521"/>
              <a:gd name="connsiteX1024" fmla="*/ 5296699 w 8023328"/>
              <a:gd name="connsiteY1024" fmla="*/ 1140032 h 2380521"/>
              <a:gd name="connsiteX1025" fmla="*/ 5225869 w 8023328"/>
              <a:gd name="connsiteY1025" fmla="*/ 1140032 h 2380521"/>
              <a:gd name="connsiteX1026" fmla="*/ 5240657 w 8023328"/>
              <a:gd name="connsiteY1026" fmla="*/ 1153888 h 2380521"/>
              <a:gd name="connsiteX1027" fmla="*/ 5225869 w 8023328"/>
              <a:gd name="connsiteY1027" fmla="*/ 1166286 h 2380521"/>
              <a:gd name="connsiteX1028" fmla="*/ 5211081 w 8023328"/>
              <a:gd name="connsiteY1028" fmla="*/ 1153888 h 2380521"/>
              <a:gd name="connsiteX1029" fmla="*/ 5225869 w 8023328"/>
              <a:gd name="connsiteY1029" fmla="*/ 1140032 h 2380521"/>
              <a:gd name="connsiteX1030" fmla="*/ 5154105 w 8023328"/>
              <a:gd name="connsiteY1030" fmla="*/ 1140032 h 2380521"/>
              <a:gd name="connsiteX1031" fmla="*/ 5166502 w 8023328"/>
              <a:gd name="connsiteY1031" fmla="*/ 1154821 h 2380521"/>
              <a:gd name="connsiteX1032" fmla="*/ 5154105 w 8023328"/>
              <a:gd name="connsiteY1032" fmla="*/ 1169610 h 2380521"/>
              <a:gd name="connsiteX1033" fmla="*/ 5140249 w 8023328"/>
              <a:gd name="connsiteY1033" fmla="*/ 1154821 h 2380521"/>
              <a:gd name="connsiteX1034" fmla="*/ 5154105 w 8023328"/>
              <a:gd name="connsiteY1034" fmla="*/ 1140032 h 2380521"/>
              <a:gd name="connsiteX1035" fmla="*/ 5083276 w 8023328"/>
              <a:gd name="connsiteY1035" fmla="*/ 1140032 h 2380521"/>
              <a:gd name="connsiteX1036" fmla="*/ 5095673 w 8023328"/>
              <a:gd name="connsiteY1036" fmla="*/ 1154821 h 2380521"/>
              <a:gd name="connsiteX1037" fmla="*/ 5083276 w 8023328"/>
              <a:gd name="connsiteY1037" fmla="*/ 1169610 h 2380521"/>
              <a:gd name="connsiteX1038" fmla="*/ 5069420 w 8023328"/>
              <a:gd name="connsiteY1038" fmla="*/ 1154821 h 2380521"/>
              <a:gd name="connsiteX1039" fmla="*/ 5083276 w 8023328"/>
              <a:gd name="connsiteY1039" fmla="*/ 1140032 h 2380521"/>
              <a:gd name="connsiteX1040" fmla="*/ 5012445 w 8023328"/>
              <a:gd name="connsiteY1040" fmla="*/ 1140032 h 2380521"/>
              <a:gd name="connsiteX1041" fmla="*/ 5024842 w 8023328"/>
              <a:gd name="connsiteY1041" fmla="*/ 1154821 h 2380521"/>
              <a:gd name="connsiteX1042" fmla="*/ 5012445 w 8023328"/>
              <a:gd name="connsiteY1042" fmla="*/ 1169610 h 2380521"/>
              <a:gd name="connsiteX1043" fmla="*/ 4998589 w 8023328"/>
              <a:gd name="connsiteY1043" fmla="*/ 1154821 h 2380521"/>
              <a:gd name="connsiteX1044" fmla="*/ 5012445 w 8023328"/>
              <a:gd name="connsiteY1044" fmla="*/ 1140032 h 2380521"/>
              <a:gd name="connsiteX1045" fmla="*/ 4940157 w 8023328"/>
              <a:gd name="connsiteY1045" fmla="*/ 1140032 h 2380521"/>
              <a:gd name="connsiteX1046" fmla="*/ 4954013 w 8023328"/>
              <a:gd name="connsiteY1046" fmla="*/ 1154821 h 2380521"/>
              <a:gd name="connsiteX1047" fmla="*/ 4940157 w 8023328"/>
              <a:gd name="connsiteY1047" fmla="*/ 1169610 h 2380521"/>
              <a:gd name="connsiteX1048" fmla="*/ 4927760 w 8023328"/>
              <a:gd name="connsiteY1048" fmla="*/ 1154821 h 2380521"/>
              <a:gd name="connsiteX1049" fmla="*/ 4940157 w 8023328"/>
              <a:gd name="connsiteY1049" fmla="*/ 1140032 h 2380521"/>
              <a:gd name="connsiteX1050" fmla="*/ 4865953 w 8023328"/>
              <a:gd name="connsiteY1050" fmla="*/ 1140032 h 2380521"/>
              <a:gd name="connsiteX1051" fmla="*/ 4879809 w 8023328"/>
              <a:gd name="connsiteY1051" fmla="*/ 1154821 h 2380521"/>
              <a:gd name="connsiteX1052" fmla="*/ 4865953 w 8023328"/>
              <a:gd name="connsiteY1052" fmla="*/ 1169610 h 2380521"/>
              <a:gd name="connsiteX1053" fmla="*/ 4853556 w 8023328"/>
              <a:gd name="connsiteY1053" fmla="*/ 1154821 h 2380521"/>
              <a:gd name="connsiteX1054" fmla="*/ 4865953 w 8023328"/>
              <a:gd name="connsiteY1054" fmla="*/ 1140032 h 2380521"/>
              <a:gd name="connsiteX1055" fmla="*/ 4795122 w 8023328"/>
              <a:gd name="connsiteY1055" fmla="*/ 1140032 h 2380521"/>
              <a:gd name="connsiteX1056" fmla="*/ 4808978 w 8023328"/>
              <a:gd name="connsiteY1056" fmla="*/ 1154821 h 2380521"/>
              <a:gd name="connsiteX1057" fmla="*/ 4795122 w 8023328"/>
              <a:gd name="connsiteY1057" fmla="*/ 1169610 h 2380521"/>
              <a:gd name="connsiteX1058" fmla="*/ 4782725 w 8023328"/>
              <a:gd name="connsiteY1058" fmla="*/ 1154821 h 2380521"/>
              <a:gd name="connsiteX1059" fmla="*/ 4795122 w 8023328"/>
              <a:gd name="connsiteY1059" fmla="*/ 1140032 h 2380521"/>
              <a:gd name="connsiteX1060" fmla="*/ 4726684 w 8023328"/>
              <a:gd name="connsiteY1060" fmla="*/ 1140032 h 2380521"/>
              <a:gd name="connsiteX1061" fmla="*/ 4741472 w 8023328"/>
              <a:gd name="connsiteY1061" fmla="*/ 1154821 h 2380521"/>
              <a:gd name="connsiteX1062" fmla="*/ 4726684 w 8023328"/>
              <a:gd name="connsiteY1062" fmla="*/ 1169610 h 2380521"/>
              <a:gd name="connsiteX1063" fmla="*/ 4711896 w 8023328"/>
              <a:gd name="connsiteY1063" fmla="*/ 1154821 h 2380521"/>
              <a:gd name="connsiteX1064" fmla="*/ 4726684 w 8023328"/>
              <a:gd name="connsiteY1064" fmla="*/ 1140032 h 2380521"/>
              <a:gd name="connsiteX1065" fmla="*/ 4655853 w 8023328"/>
              <a:gd name="connsiteY1065" fmla="*/ 1140032 h 2380521"/>
              <a:gd name="connsiteX1066" fmla="*/ 4670642 w 8023328"/>
              <a:gd name="connsiteY1066" fmla="*/ 1154821 h 2380521"/>
              <a:gd name="connsiteX1067" fmla="*/ 4655853 w 8023328"/>
              <a:gd name="connsiteY1067" fmla="*/ 1169610 h 2380521"/>
              <a:gd name="connsiteX1068" fmla="*/ 4641064 w 8023328"/>
              <a:gd name="connsiteY1068" fmla="*/ 1154821 h 2380521"/>
              <a:gd name="connsiteX1069" fmla="*/ 4655853 w 8023328"/>
              <a:gd name="connsiteY1069" fmla="*/ 1140032 h 2380521"/>
              <a:gd name="connsiteX1070" fmla="*/ 4585023 w 8023328"/>
              <a:gd name="connsiteY1070" fmla="*/ 1140032 h 2380521"/>
              <a:gd name="connsiteX1071" fmla="*/ 4599811 w 8023328"/>
              <a:gd name="connsiteY1071" fmla="*/ 1154821 h 2380521"/>
              <a:gd name="connsiteX1072" fmla="*/ 4585023 w 8023328"/>
              <a:gd name="connsiteY1072" fmla="*/ 1169610 h 2380521"/>
              <a:gd name="connsiteX1073" fmla="*/ 4570235 w 8023328"/>
              <a:gd name="connsiteY1073" fmla="*/ 1154821 h 2380521"/>
              <a:gd name="connsiteX1074" fmla="*/ 4585023 w 8023328"/>
              <a:gd name="connsiteY1074" fmla="*/ 1140032 h 2380521"/>
              <a:gd name="connsiteX1075" fmla="*/ 4513260 w 8023328"/>
              <a:gd name="connsiteY1075" fmla="*/ 1140032 h 2380521"/>
              <a:gd name="connsiteX1076" fmla="*/ 4525657 w 8023328"/>
              <a:gd name="connsiteY1076" fmla="*/ 1154821 h 2380521"/>
              <a:gd name="connsiteX1077" fmla="*/ 4513260 w 8023328"/>
              <a:gd name="connsiteY1077" fmla="*/ 1169610 h 2380521"/>
              <a:gd name="connsiteX1078" fmla="*/ 4499404 w 8023328"/>
              <a:gd name="connsiteY1078" fmla="*/ 1154821 h 2380521"/>
              <a:gd name="connsiteX1079" fmla="*/ 4513260 w 8023328"/>
              <a:gd name="connsiteY1079" fmla="*/ 1140032 h 2380521"/>
              <a:gd name="connsiteX1080" fmla="*/ 4439056 w 8023328"/>
              <a:gd name="connsiteY1080" fmla="*/ 1140032 h 2380521"/>
              <a:gd name="connsiteX1081" fmla="*/ 4451453 w 8023328"/>
              <a:gd name="connsiteY1081" fmla="*/ 1154821 h 2380521"/>
              <a:gd name="connsiteX1082" fmla="*/ 4439056 w 8023328"/>
              <a:gd name="connsiteY1082" fmla="*/ 1169610 h 2380521"/>
              <a:gd name="connsiteX1083" fmla="*/ 4425200 w 8023328"/>
              <a:gd name="connsiteY1083" fmla="*/ 1154821 h 2380521"/>
              <a:gd name="connsiteX1084" fmla="*/ 4439056 w 8023328"/>
              <a:gd name="connsiteY1084" fmla="*/ 1140032 h 2380521"/>
              <a:gd name="connsiteX1085" fmla="*/ 4366768 w 8023328"/>
              <a:gd name="connsiteY1085" fmla="*/ 1140032 h 2380521"/>
              <a:gd name="connsiteX1086" fmla="*/ 4380624 w 8023328"/>
              <a:gd name="connsiteY1086" fmla="*/ 1154821 h 2380521"/>
              <a:gd name="connsiteX1087" fmla="*/ 4366768 w 8023328"/>
              <a:gd name="connsiteY1087" fmla="*/ 1169610 h 2380521"/>
              <a:gd name="connsiteX1088" fmla="*/ 4354371 w 8023328"/>
              <a:gd name="connsiteY1088" fmla="*/ 1154821 h 2380521"/>
              <a:gd name="connsiteX1089" fmla="*/ 4366768 w 8023328"/>
              <a:gd name="connsiteY1089" fmla="*/ 1140032 h 2380521"/>
              <a:gd name="connsiteX1090" fmla="*/ 4295937 w 8023328"/>
              <a:gd name="connsiteY1090" fmla="*/ 1140032 h 2380521"/>
              <a:gd name="connsiteX1091" fmla="*/ 4309793 w 8023328"/>
              <a:gd name="connsiteY1091" fmla="*/ 1154821 h 2380521"/>
              <a:gd name="connsiteX1092" fmla="*/ 4295937 w 8023328"/>
              <a:gd name="connsiteY1092" fmla="*/ 1169610 h 2380521"/>
              <a:gd name="connsiteX1093" fmla="*/ 4283540 w 8023328"/>
              <a:gd name="connsiteY1093" fmla="*/ 1154821 h 2380521"/>
              <a:gd name="connsiteX1094" fmla="*/ 4295937 w 8023328"/>
              <a:gd name="connsiteY1094" fmla="*/ 1140032 h 2380521"/>
              <a:gd name="connsiteX1095" fmla="*/ 4225107 w 8023328"/>
              <a:gd name="connsiteY1095" fmla="*/ 1140032 h 2380521"/>
              <a:gd name="connsiteX1096" fmla="*/ 4238963 w 8023328"/>
              <a:gd name="connsiteY1096" fmla="*/ 1154821 h 2380521"/>
              <a:gd name="connsiteX1097" fmla="*/ 4225107 w 8023328"/>
              <a:gd name="connsiteY1097" fmla="*/ 1169610 h 2380521"/>
              <a:gd name="connsiteX1098" fmla="*/ 4212710 w 8023328"/>
              <a:gd name="connsiteY1098" fmla="*/ 1154821 h 2380521"/>
              <a:gd name="connsiteX1099" fmla="*/ 4225107 w 8023328"/>
              <a:gd name="connsiteY1099" fmla="*/ 1140032 h 2380521"/>
              <a:gd name="connsiteX1100" fmla="*/ 4153295 w 8023328"/>
              <a:gd name="connsiteY1100" fmla="*/ 1140032 h 2380521"/>
              <a:gd name="connsiteX1101" fmla="*/ 4168083 w 8023328"/>
              <a:gd name="connsiteY1101" fmla="*/ 1154821 h 2380521"/>
              <a:gd name="connsiteX1102" fmla="*/ 4153295 w 8023328"/>
              <a:gd name="connsiteY1102" fmla="*/ 1169610 h 2380521"/>
              <a:gd name="connsiteX1103" fmla="*/ 4138507 w 8023328"/>
              <a:gd name="connsiteY1103" fmla="*/ 1154821 h 2380521"/>
              <a:gd name="connsiteX1104" fmla="*/ 4153295 w 8023328"/>
              <a:gd name="connsiteY1104" fmla="*/ 1140032 h 2380521"/>
              <a:gd name="connsiteX1105" fmla="*/ 4082465 w 8023328"/>
              <a:gd name="connsiteY1105" fmla="*/ 1140032 h 2380521"/>
              <a:gd name="connsiteX1106" fmla="*/ 4097254 w 8023328"/>
              <a:gd name="connsiteY1106" fmla="*/ 1154821 h 2380521"/>
              <a:gd name="connsiteX1107" fmla="*/ 4082465 w 8023328"/>
              <a:gd name="connsiteY1107" fmla="*/ 1169610 h 2380521"/>
              <a:gd name="connsiteX1108" fmla="*/ 4067676 w 8023328"/>
              <a:gd name="connsiteY1108" fmla="*/ 1154821 h 2380521"/>
              <a:gd name="connsiteX1109" fmla="*/ 4082465 w 8023328"/>
              <a:gd name="connsiteY1109" fmla="*/ 1140032 h 2380521"/>
              <a:gd name="connsiteX1110" fmla="*/ 439789 w 8023328"/>
              <a:gd name="connsiteY1110" fmla="*/ 1140032 h 2380521"/>
              <a:gd name="connsiteX1111" fmla="*/ 454579 w 8023328"/>
              <a:gd name="connsiteY1111" fmla="*/ 1153888 h 2380521"/>
              <a:gd name="connsiteX1112" fmla="*/ 439789 w 8023328"/>
              <a:gd name="connsiteY1112" fmla="*/ 1166286 h 2380521"/>
              <a:gd name="connsiteX1113" fmla="*/ 425001 w 8023328"/>
              <a:gd name="connsiteY1113" fmla="*/ 1153888 h 2380521"/>
              <a:gd name="connsiteX1114" fmla="*/ 439789 w 8023328"/>
              <a:gd name="connsiteY1114" fmla="*/ 1140032 h 2380521"/>
              <a:gd name="connsiteX1115" fmla="*/ 368960 w 8023328"/>
              <a:gd name="connsiteY1115" fmla="*/ 1140032 h 2380521"/>
              <a:gd name="connsiteX1116" fmla="*/ 383747 w 8023328"/>
              <a:gd name="connsiteY1116" fmla="*/ 1153888 h 2380521"/>
              <a:gd name="connsiteX1117" fmla="*/ 368960 w 8023328"/>
              <a:gd name="connsiteY1117" fmla="*/ 1166286 h 2380521"/>
              <a:gd name="connsiteX1118" fmla="*/ 354172 w 8023328"/>
              <a:gd name="connsiteY1118" fmla="*/ 1153888 h 2380521"/>
              <a:gd name="connsiteX1119" fmla="*/ 368960 w 8023328"/>
              <a:gd name="connsiteY1119" fmla="*/ 1140032 h 2380521"/>
              <a:gd name="connsiteX1120" fmla="*/ 297194 w 8023328"/>
              <a:gd name="connsiteY1120" fmla="*/ 1140032 h 2380521"/>
              <a:gd name="connsiteX1121" fmla="*/ 309592 w 8023328"/>
              <a:gd name="connsiteY1121" fmla="*/ 1153888 h 2380521"/>
              <a:gd name="connsiteX1122" fmla="*/ 297194 w 8023328"/>
              <a:gd name="connsiteY1122" fmla="*/ 1166286 h 2380521"/>
              <a:gd name="connsiteX1123" fmla="*/ 283339 w 8023328"/>
              <a:gd name="connsiteY1123" fmla="*/ 1153888 h 2380521"/>
              <a:gd name="connsiteX1124" fmla="*/ 297194 w 8023328"/>
              <a:gd name="connsiteY1124" fmla="*/ 1140032 h 2380521"/>
              <a:gd name="connsiteX1125" fmla="*/ 226366 w 8023328"/>
              <a:gd name="connsiteY1125" fmla="*/ 1140032 h 2380521"/>
              <a:gd name="connsiteX1126" fmla="*/ 238764 w 8023328"/>
              <a:gd name="connsiteY1126" fmla="*/ 1153888 h 2380521"/>
              <a:gd name="connsiteX1127" fmla="*/ 226366 w 8023328"/>
              <a:gd name="connsiteY1127" fmla="*/ 1166286 h 2380521"/>
              <a:gd name="connsiteX1128" fmla="*/ 212510 w 8023328"/>
              <a:gd name="connsiteY1128" fmla="*/ 1153888 h 2380521"/>
              <a:gd name="connsiteX1129" fmla="*/ 226366 w 8023328"/>
              <a:gd name="connsiteY1129" fmla="*/ 1140032 h 2380521"/>
              <a:gd name="connsiteX1130" fmla="*/ 155532 w 8023328"/>
              <a:gd name="connsiteY1130" fmla="*/ 1140032 h 2380521"/>
              <a:gd name="connsiteX1131" fmla="*/ 167930 w 8023328"/>
              <a:gd name="connsiteY1131" fmla="*/ 1153888 h 2380521"/>
              <a:gd name="connsiteX1132" fmla="*/ 155532 w 8023328"/>
              <a:gd name="connsiteY1132" fmla="*/ 1166286 h 2380521"/>
              <a:gd name="connsiteX1133" fmla="*/ 141676 w 8023328"/>
              <a:gd name="connsiteY1133" fmla="*/ 1153888 h 2380521"/>
              <a:gd name="connsiteX1134" fmla="*/ 155532 w 8023328"/>
              <a:gd name="connsiteY1134" fmla="*/ 1140032 h 2380521"/>
              <a:gd name="connsiteX1135" fmla="*/ 83244 w 8023328"/>
              <a:gd name="connsiteY1135" fmla="*/ 1140032 h 2380521"/>
              <a:gd name="connsiteX1136" fmla="*/ 97100 w 8023328"/>
              <a:gd name="connsiteY1136" fmla="*/ 1153888 h 2380521"/>
              <a:gd name="connsiteX1137" fmla="*/ 83244 w 8023328"/>
              <a:gd name="connsiteY1137" fmla="*/ 1166286 h 2380521"/>
              <a:gd name="connsiteX1138" fmla="*/ 70846 w 8023328"/>
              <a:gd name="connsiteY1138" fmla="*/ 1153888 h 2380521"/>
              <a:gd name="connsiteX1139" fmla="*/ 83244 w 8023328"/>
              <a:gd name="connsiteY1139" fmla="*/ 1140032 h 2380521"/>
              <a:gd name="connsiteX1140" fmla="*/ 12008 w 8023328"/>
              <a:gd name="connsiteY1140" fmla="*/ 1140032 h 2380521"/>
              <a:gd name="connsiteX1141" fmla="*/ 26249 w 8023328"/>
              <a:gd name="connsiteY1141" fmla="*/ 1153888 h 2380521"/>
              <a:gd name="connsiteX1142" fmla="*/ 12008 w 8023328"/>
              <a:gd name="connsiteY1142" fmla="*/ 1166286 h 2380521"/>
              <a:gd name="connsiteX1143" fmla="*/ 16 w 8023328"/>
              <a:gd name="connsiteY1143" fmla="*/ 1153888 h 2380521"/>
              <a:gd name="connsiteX1144" fmla="*/ 12008 w 8023328"/>
              <a:gd name="connsiteY1144" fmla="*/ 1140032 h 2380521"/>
              <a:gd name="connsiteX1145" fmla="*/ 6867525 w 8023328"/>
              <a:gd name="connsiteY1145" fmla="*/ 1069203 h 2380521"/>
              <a:gd name="connsiteX1146" fmla="*/ 6879922 w 8023328"/>
              <a:gd name="connsiteY1146" fmla="*/ 1081600 h 2380521"/>
              <a:gd name="connsiteX1147" fmla="*/ 6867525 w 8023328"/>
              <a:gd name="connsiteY1147" fmla="*/ 1095457 h 2380521"/>
              <a:gd name="connsiteX1148" fmla="*/ 6853669 w 8023328"/>
              <a:gd name="connsiteY1148" fmla="*/ 1081600 h 2380521"/>
              <a:gd name="connsiteX1149" fmla="*/ 6867525 w 8023328"/>
              <a:gd name="connsiteY1149" fmla="*/ 1069203 h 2380521"/>
              <a:gd name="connsiteX1150" fmla="*/ 6795237 w 8023328"/>
              <a:gd name="connsiteY1150" fmla="*/ 1069203 h 2380521"/>
              <a:gd name="connsiteX1151" fmla="*/ 6809093 w 8023328"/>
              <a:gd name="connsiteY1151" fmla="*/ 1081600 h 2380521"/>
              <a:gd name="connsiteX1152" fmla="*/ 6796696 w 8023328"/>
              <a:gd name="connsiteY1152" fmla="*/ 1095457 h 2380521"/>
              <a:gd name="connsiteX1153" fmla="*/ 6782840 w 8023328"/>
              <a:gd name="connsiteY1153" fmla="*/ 1081600 h 2380521"/>
              <a:gd name="connsiteX1154" fmla="*/ 6795237 w 8023328"/>
              <a:gd name="connsiteY1154" fmla="*/ 1069203 h 2380521"/>
              <a:gd name="connsiteX1155" fmla="*/ 6724405 w 8023328"/>
              <a:gd name="connsiteY1155" fmla="*/ 1069203 h 2380521"/>
              <a:gd name="connsiteX1156" fmla="*/ 6738261 w 8023328"/>
              <a:gd name="connsiteY1156" fmla="*/ 1081600 h 2380521"/>
              <a:gd name="connsiteX1157" fmla="*/ 6724405 w 8023328"/>
              <a:gd name="connsiteY1157" fmla="*/ 1095457 h 2380521"/>
              <a:gd name="connsiteX1158" fmla="*/ 6712008 w 8023328"/>
              <a:gd name="connsiteY1158" fmla="*/ 1081600 h 2380521"/>
              <a:gd name="connsiteX1159" fmla="*/ 6724405 w 8023328"/>
              <a:gd name="connsiteY1159" fmla="*/ 1069203 h 2380521"/>
              <a:gd name="connsiteX1160" fmla="*/ 6653576 w 8023328"/>
              <a:gd name="connsiteY1160" fmla="*/ 1069203 h 2380521"/>
              <a:gd name="connsiteX1161" fmla="*/ 6667432 w 8023328"/>
              <a:gd name="connsiteY1161" fmla="*/ 1081600 h 2380521"/>
              <a:gd name="connsiteX1162" fmla="*/ 6653576 w 8023328"/>
              <a:gd name="connsiteY1162" fmla="*/ 1095457 h 2380521"/>
              <a:gd name="connsiteX1163" fmla="*/ 6641179 w 8023328"/>
              <a:gd name="connsiteY1163" fmla="*/ 1081600 h 2380521"/>
              <a:gd name="connsiteX1164" fmla="*/ 6653576 w 8023328"/>
              <a:gd name="connsiteY1164" fmla="*/ 1069203 h 2380521"/>
              <a:gd name="connsiteX1165" fmla="*/ 6581764 w 8023328"/>
              <a:gd name="connsiteY1165" fmla="*/ 1069203 h 2380521"/>
              <a:gd name="connsiteX1166" fmla="*/ 6596552 w 8023328"/>
              <a:gd name="connsiteY1166" fmla="*/ 1081600 h 2380521"/>
              <a:gd name="connsiteX1167" fmla="*/ 6581764 w 8023328"/>
              <a:gd name="connsiteY1167" fmla="*/ 1095457 h 2380521"/>
              <a:gd name="connsiteX1168" fmla="*/ 6566976 w 8023328"/>
              <a:gd name="connsiteY1168" fmla="*/ 1081600 h 2380521"/>
              <a:gd name="connsiteX1169" fmla="*/ 6581764 w 8023328"/>
              <a:gd name="connsiteY1169" fmla="*/ 1069203 h 2380521"/>
              <a:gd name="connsiteX1170" fmla="*/ 6510933 w 8023328"/>
              <a:gd name="connsiteY1170" fmla="*/ 1069203 h 2380521"/>
              <a:gd name="connsiteX1171" fmla="*/ 6525722 w 8023328"/>
              <a:gd name="connsiteY1171" fmla="*/ 1081600 h 2380521"/>
              <a:gd name="connsiteX1172" fmla="*/ 6510933 w 8023328"/>
              <a:gd name="connsiteY1172" fmla="*/ 1095457 h 2380521"/>
              <a:gd name="connsiteX1173" fmla="*/ 6496144 w 8023328"/>
              <a:gd name="connsiteY1173" fmla="*/ 1081600 h 2380521"/>
              <a:gd name="connsiteX1174" fmla="*/ 6510933 w 8023328"/>
              <a:gd name="connsiteY1174" fmla="*/ 1069203 h 2380521"/>
              <a:gd name="connsiteX1175" fmla="*/ 6440492 w 8023328"/>
              <a:gd name="connsiteY1175" fmla="*/ 1069203 h 2380521"/>
              <a:gd name="connsiteX1176" fmla="*/ 6454911 w 8023328"/>
              <a:gd name="connsiteY1176" fmla="*/ 1081600 h 2380521"/>
              <a:gd name="connsiteX1177" fmla="*/ 6440492 w 8023328"/>
              <a:gd name="connsiteY1177" fmla="*/ 1095457 h 2380521"/>
              <a:gd name="connsiteX1178" fmla="*/ 6425315 w 8023328"/>
              <a:gd name="connsiteY1178" fmla="*/ 1081600 h 2380521"/>
              <a:gd name="connsiteX1179" fmla="*/ 6440492 w 8023328"/>
              <a:gd name="connsiteY1179" fmla="*/ 1069203 h 2380521"/>
              <a:gd name="connsiteX1180" fmla="*/ 6368340 w 8023328"/>
              <a:gd name="connsiteY1180" fmla="*/ 1069203 h 2380521"/>
              <a:gd name="connsiteX1181" fmla="*/ 6380737 w 8023328"/>
              <a:gd name="connsiteY1181" fmla="*/ 1081600 h 2380521"/>
              <a:gd name="connsiteX1182" fmla="*/ 6368340 w 8023328"/>
              <a:gd name="connsiteY1182" fmla="*/ 1095457 h 2380521"/>
              <a:gd name="connsiteX1183" fmla="*/ 6354484 w 8023328"/>
              <a:gd name="connsiteY1183" fmla="*/ 1081600 h 2380521"/>
              <a:gd name="connsiteX1184" fmla="*/ 6368340 w 8023328"/>
              <a:gd name="connsiteY1184" fmla="*/ 1069203 h 2380521"/>
              <a:gd name="connsiteX1185" fmla="*/ 6297511 w 8023328"/>
              <a:gd name="connsiteY1185" fmla="*/ 1069203 h 2380521"/>
              <a:gd name="connsiteX1186" fmla="*/ 6309908 w 8023328"/>
              <a:gd name="connsiteY1186" fmla="*/ 1081600 h 2380521"/>
              <a:gd name="connsiteX1187" fmla="*/ 6297511 w 8023328"/>
              <a:gd name="connsiteY1187" fmla="*/ 1095457 h 2380521"/>
              <a:gd name="connsiteX1188" fmla="*/ 6283655 w 8023328"/>
              <a:gd name="connsiteY1188" fmla="*/ 1081600 h 2380521"/>
              <a:gd name="connsiteX1189" fmla="*/ 6297511 w 8023328"/>
              <a:gd name="connsiteY1189" fmla="*/ 1069203 h 2380521"/>
              <a:gd name="connsiteX1190" fmla="*/ 6226679 w 8023328"/>
              <a:gd name="connsiteY1190" fmla="*/ 1069203 h 2380521"/>
              <a:gd name="connsiteX1191" fmla="*/ 6239076 w 8023328"/>
              <a:gd name="connsiteY1191" fmla="*/ 1081600 h 2380521"/>
              <a:gd name="connsiteX1192" fmla="*/ 6226679 w 8023328"/>
              <a:gd name="connsiteY1192" fmla="*/ 1095457 h 2380521"/>
              <a:gd name="connsiteX1193" fmla="*/ 6212823 w 8023328"/>
              <a:gd name="connsiteY1193" fmla="*/ 1083059 h 2380521"/>
              <a:gd name="connsiteX1194" fmla="*/ 6226679 w 8023328"/>
              <a:gd name="connsiteY1194" fmla="*/ 1069203 h 2380521"/>
              <a:gd name="connsiteX1195" fmla="*/ 6154391 w 8023328"/>
              <a:gd name="connsiteY1195" fmla="*/ 1069203 h 2380521"/>
              <a:gd name="connsiteX1196" fmla="*/ 6168247 w 8023328"/>
              <a:gd name="connsiteY1196" fmla="*/ 1083059 h 2380521"/>
              <a:gd name="connsiteX1197" fmla="*/ 6154391 w 8023328"/>
              <a:gd name="connsiteY1197" fmla="*/ 1095457 h 2380521"/>
              <a:gd name="connsiteX1198" fmla="*/ 6141994 w 8023328"/>
              <a:gd name="connsiteY1198" fmla="*/ 1083059 h 2380521"/>
              <a:gd name="connsiteX1199" fmla="*/ 6154391 w 8023328"/>
              <a:gd name="connsiteY1199" fmla="*/ 1069203 h 2380521"/>
              <a:gd name="connsiteX1200" fmla="*/ 6083559 w 8023328"/>
              <a:gd name="connsiteY1200" fmla="*/ 1069203 h 2380521"/>
              <a:gd name="connsiteX1201" fmla="*/ 6097415 w 8023328"/>
              <a:gd name="connsiteY1201" fmla="*/ 1083059 h 2380521"/>
              <a:gd name="connsiteX1202" fmla="*/ 6083559 w 8023328"/>
              <a:gd name="connsiteY1202" fmla="*/ 1095457 h 2380521"/>
              <a:gd name="connsiteX1203" fmla="*/ 6071162 w 8023328"/>
              <a:gd name="connsiteY1203" fmla="*/ 1083059 h 2380521"/>
              <a:gd name="connsiteX1204" fmla="*/ 6083559 w 8023328"/>
              <a:gd name="connsiteY1204" fmla="*/ 1069203 h 2380521"/>
              <a:gd name="connsiteX1205" fmla="*/ 6009356 w 8023328"/>
              <a:gd name="connsiteY1205" fmla="*/ 1069203 h 2380521"/>
              <a:gd name="connsiteX1206" fmla="*/ 6023212 w 8023328"/>
              <a:gd name="connsiteY1206" fmla="*/ 1083059 h 2380521"/>
              <a:gd name="connsiteX1207" fmla="*/ 6009356 w 8023328"/>
              <a:gd name="connsiteY1207" fmla="*/ 1095457 h 2380521"/>
              <a:gd name="connsiteX1208" fmla="*/ 5996959 w 8023328"/>
              <a:gd name="connsiteY1208" fmla="*/ 1083059 h 2380521"/>
              <a:gd name="connsiteX1209" fmla="*/ 6009356 w 8023328"/>
              <a:gd name="connsiteY1209" fmla="*/ 1069203 h 2380521"/>
              <a:gd name="connsiteX1210" fmla="*/ 5940548 w 8023328"/>
              <a:gd name="connsiteY1210" fmla="*/ 1069203 h 2380521"/>
              <a:gd name="connsiteX1211" fmla="*/ 5955726 w 8023328"/>
              <a:gd name="connsiteY1211" fmla="*/ 1083059 h 2380521"/>
              <a:gd name="connsiteX1212" fmla="*/ 5940548 w 8023328"/>
              <a:gd name="connsiteY1212" fmla="*/ 1095457 h 2380521"/>
              <a:gd name="connsiteX1213" fmla="*/ 5926130 w 8023328"/>
              <a:gd name="connsiteY1213" fmla="*/ 1083059 h 2380521"/>
              <a:gd name="connsiteX1214" fmla="*/ 5940548 w 8023328"/>
              <a:gd name="connsiteY1214" fmla="*/ 1069203 h 2380521"/>
              <a:gd name="connsiteX1215" fmla="*/ 5870088 w 8023328"/>
              <a:gd name="connsiteY1215" fmla="*/ 1069203 h 2380521"/>
              <a:gd name="connsiteX1216" fmla="*/ 5884877 w 8023328"/>
              <a:gd name="connsiteY1216" fmla="*/ 1083059 h 2380521"/>
              <a:gd name="connsiteX1217" fmla="*/ 5870088 w 8023328"/>
              <a:gd name="connsiteY1217" fmla="*/ 1095457 h 2380521"/>
              <a:gd name="connsiteX1218" fmla="*/ 5855299 w 8023328"/>
              <a:gd name="connsiteY1218" fmla="*/ 1083059 h 2380521"/>
              <a:gd name="connsiteX1219" fmla="*/ 5870088 w 8023328"/>
              <a:gd name="connsiteY1219" fmla="*/ 1069203 h 2380521"/>
              <a:gd name="connsiteX1220" fmla="*/ 5799257 w 8023328"/>
              <a:gd name="connsiteY1220" fmla="*/ 1069203 h 2380521"/>
              <a:gd name="connsiteX1221" fmla="*/ 5814045 w 8023328"/>
              <a:gd name="connsiteY1221" fmla="*/ 1083059 h 2380521"/>
              <a:gd name="connsiteX1222" fmla="*/ 5799257 w 8023328"/>
              <a:gd name="connsiteY1222" fmla="*/ 1095457 h 2380521"/>
              <a:gd name="connsiteX1223" fmla="*/ 5784469 w 8023328"/>
              <a:gd name="connsiteY1223" fmla="*/ 1083059 h 2380521"/>
              <a:gd name="connsiteX1224" fmla="*/ 5799257 w 8023328"/>
              <a:gd name="connsiteY1224" fmla="*/ 1069203 h 2380521"/>
              <a:gd name="connsiteX1225" fmla="*/ 5724122 w 8023328"/>
              <a:gd name="connsiteY1225" fmla="*/ 1069203 h 2380521"/>
              <a:gd name="connsiteX1226" fmla="*/ 5736519 w 8023328"/>
              <a:gd name="connsiteY1226" fmla="*/ 1083059 h 2380521"/>
              <a:gd name="connsiteX1227" fmla="*/ 5724122 w 8023328"/>
              <a:gd name="connsiteY1227" fmla="*/ 1095457 h 2380521"/>
              <a:gd name="connsiteX1228" fmla="*/ 5710266 w 8023328"/>
              <a:gd name="connsiteY1228" fmla="*/ 1083059 h 2380521"/>
              <a:gd name="connsiteX1229" fmla="*/ 5724122 w 8023328"/>
              <a:gd name="connsiteY1229" fmla="*/ 1069203 h 2380521"/>
              <a:gd name="connsiteX1230" fmla="*/ 5653291 w 8023328"/>
              <a:gd name="connsiteY1230" fmla="*/ 1069203 h 2380521"/>
              <a:gd name="connsiteX1231" fmla="*/ 5665688 w 8023328"/>
              <a:gd name="connsiteY1231" fmla="*/ 1083059 h 2380521"/>
              <a:gd name="connsiteX1232" fmla="*/ 5653291 w 8023328"/>
              <a:gd name="connsiteY1232" fmla="*/ 1095457 h 2380521"/>
              <a:gd name="connsiteX1233" fmla="*/ 5639435 w 8023328"/>
              <a:gd name="connsiteY1233" fmla="*/ 1083059 h 2380521"/>
              <a:gd name="connsiteX1234" fmla="*/ 5653291 w 8023328"/>
              <a:gd name="connsiteY1234" fmla="*/ 1069203 h 2380521"/>
              <a:gd name="connsiteX1235" fmla="*/ 5581002 w 8023328"/>
              <a:gd name="connsiteY1235" fmla="*/ 1069203 h 2380521"/>
              <a:gd name="connsiteX1236" fmla="*/ 5594858 w 8023328"/>
              <a:gd name="connsiteY1236" fmla="*/ 1083059 h 2380521"/>
              <a:gd name="connsiteX1237" fmla="*/ 5581002 w 8023328"/>
              <a:gd name="connsiteY1237" fmla="*/ 1095457 h 2380521"/>
              <a:gd name="connsiteX1238" fmla="*/ 5568605 w 8023328"/>
              <a:gd name="connsiteY1238" fmla="*/ 1083059 h 2380521"/>
              <a:gd name="connsiteX1239" fmla="*/ 5581002 w 8023328"/>
              <a:gd name="connsiteY1239" fmla="*/ 1069203 h 2380521"/>
              <a:gd name="connsiteX1240" fmla="*/ 5510171 w 8023328"/>
              <a:gd name="connsiteY1240" fmla="*/ 1069203 h 2380521"/>
              <a:gd name="connsiteX1241" fmla="*/ 5524027 w 8023328"/>
              <a:gd name="connsiteY1241" fmla="*/ 1083059 h 2380521"/>
              <a:gd name="connsiteX1242" fmla="*/ 5510171 w 8023328"/>
              <a:gd name="connsiteY1242" fmla="*/ 1095457 h 2380521"/>
              <a:gd name="connsiteX1243" fmla="*/ 5497774 w 8023328"/>
              <a:gd name="connsiteY1243" fmla="*/ 1083059 h 2380521"/>
              <a:gd name="connsiteX1244" fmla="*/ 5510171 w 8023328"/>
              <a:gd name="connsiteY1244" fmla="*/ 1069203 h 2380521"/>
              <a:gd name="connsiteX1245" fmla="*/ 5438937 w 8023328"/>
              <a:gd name="connsiteY1245" fmla="*/ 1069203 h 2380521"/>
              <a:gd name="connsiteX1246" fmla="*/ 5453178 w 8023328"/>
              <a:gd name="connsiteY1246" fmla="*/ 1083059 h 2380521"/>
              <a:gd name="connsiteX1247" fmla="*/ 5438937 w 8023328"/>
              <a:gd name="connsiteY1247" fmla="*/ 1095457 h 2380521"/>
              <a:gd name="connsiteX1248" fmla="*/ 5426945 w 8023328"/>
              <a:gd name="connsiteY1248" fmla="*/ 1083059 h 2380521"/>
              <a:gd name="connsiteX1249" fmla="*/ 5438937 w 8023328"/>
              <a:gd name="connsiteY1249" fmla="*/ 1069203 h 2380521"/>
              <a:gd name="connsiteX1250" fmla="*/ 5367530 w 8023328"/>
              <a:gd name="connsiteY1250" fmla="*/ 1069203 h 2380521"/>
              <a:gd name="connsiteX1251" fmla="*/ 5382318 w 8023328"/>
              <a:gd name="connsiteY1251" fmla="*/ 1083059 h 2380521"/>
              <a:gd name="connsiteX1252" fmla="*/ 5367530 w 8023328"/>
              <a:gd name="connsiteY1252" fmla="*/ 1095457 h 2380521"/>
              <a:gd name="connsiteX1253" fmla="*/ 5352742 w 8023328"/>
              <a:gd name="connsiteY1253" fmla="*/ 1083059 h 2380521"/>
              <a:gd name="connsiteX1254" fmla="*/ 5367530 w 8023328"/>
              <a:gd name="connsiteY1254" fmla="*/ 1069203 h 2380521"/>
              <a:gd name="connsiteX1255" fmla="*/ 5296699 w 8023328"/>
              <a:gd name="connsiteY1255" fmla="*/ 1069203 h 2380521"/>
              <a:gd name="connsiteX1256" fmla="*/ 5311488 w 8023328"/>
              <a:gd name="connsiteY1256" fmla="*/ 1083059 h 2380521"/>
              <a:gd name="connsiteX1257" fmla="*/ 5296699 w 8023328"/>
              <a:gd name="connsiteY1257" fmla="*/ 1095457 h 2380521"/>
              <a:gd name="connsiteX1258" fmla="*/ 5281910 w 8023328"/>
              <a:gd name="connsiteY1258" fmla="*/ 1083059 h 2380521"/>
              <a:gd name="connsiteX1259" fmla="*/ 5296699 w 8023328"/>
              <a:gd name="connsiteY1259" fmla="*/ 1069203 h 2380521"/>
              <a:gd name="connsiteX1260" fmla="*/ 5225869 w 8023328"/>
              <a:gd name="connsiteY1260" fmla="*/ 1069203 h 2380521"/>
              <a:gd name="connsiteX1261" fmla="*/ 5240657 w 8023328"/>
              <a:gd name="connsiteY1261" fmla="*/ 1083059 h 2380521"/>
              <a:gd name="connsiteX1262" fmla="*/ 5225869 w 8023328"/>
              <a:gd name="connsiteY1262" fmla="*/ 1095457 h 2380521"/>
              <a:gd name="connsiteX1263" fmla="*/ 5211081 w 8023328"/>
              <a:gd name="connsiteY1263" fmla="*/ 1083059 h 2380521"/>
              <a:gd name="connsiteX1264" fmla="*/ 5225869 w 8023328"/>
              <a:gd name="connsiteY1264" fmla="*/ 1069203 h 2380521"/>
              <a:gd name="connsiteX1265" fmla="*/ 5154105 w 8023328"/>
              <a:gd name="connsiteY1265" fmla="*/ 1069203 h 2380521"/>
              <a:gd name="connsiteX1266" fmla="*/ 5166502 w 8023328"/>
              <a:gd name="connsiteY1266" fmla="*/ 1083059 h 2380521"/>
              <a:gd name="connsiteX1267" fmla="*/ 5154105 w 8023328"/>
              <a:gd name="connsiteY1267" fmla="*/ 1095457 h 2380521"/>
              <a:gd name="connsiteX1268" fmla="*/ 5140249 w 8023328"/>
              <a:gd name="connsiteY1268" fmla="*/ 1083059 h 2380521"/>
              <a:gd name="connsiteX1269" fmla="*/ 5154105 w 8023328"/>
              <a:gd name="connsiteY1269" fmla="*/ 1069203 h 2380521"/>
              <a:gd name="connsiteX1270" fmla="*/ 5083276 w 8023328"/>
              <a:gd name="connsiteY1270" fmla="*/ 1069203 h 2380521"/>
              <a:gd name="connsiteX1271" fmla="*/ 5095673 w 8023328"/>
              <a:gd name="connsiteY1271" fmla="*/ 1083059 h 2380521"/>
              <a:gd name="connsiteX1272" fmla="*/ 5083276 w 8023328"/>
              <a:gd name="connsiteY1272" fmla="*/ 1095457 h 2380521"/>
              <a:gd name="connsiteX1273" fmla="*/ 5069420 w 8023328"/>
              <a:gd name="connsiteY1273" fmla="*/ 1083059 h 2380521"/>
              <a:gd name="connsiteX1274" fmla="*/ 5083276 w 8023328"/>
              <a:gd name="connsiteY1274" fmla="*/ 1069203 h 2380521"/>
              <a:gd name="connsiteX1275" fmla="*/ 5012445 w 8023328"/>
              <a:gd name="connsiteY1275" fmla="*/ 1069203 h 2380521"/>
              <a:gd name="connsiteX1276" fmla="*/ 5024842 w 8023328"/>
              <a:gd name="connsiteY1276" fmla="*/ 1083059 h 2380521"/>
              <a:gd name="connsiteX1277" fmla="*/ 5012445 w 8023328"/>
              <a:gd name="connsiteY1277" fmla="*/ 1095457 h 2380521"/>
              <a:gd name="connsiteX1278" fmla="*/ 4998589 w 8023328"/>
              <a:gd name="connsiteY1278" fmla="*/ 1083059 h 2380521"/>
              <a:gd name="connsiteX1279" fmla="*/ 5012445 w 8023328"/>
              <a:gd name="connsiteY1279" fmla="*/ 1069203 h 2380521"/>
              <a:gd name="connsiteX1280" fmla="*/ 4940157 w 8023328"/>
              <a:gd name="connsiteY1280" fmla="*/ 1069203 h 2380521"/>
              <a:gd name="connsiteX1281" fmla="*/ 4954013 w 8023328"/>
              <a:gd name="connsiteY1281" fmla="*/ 1083059 h 2380521"/>
              <a:gd name="connsiteX1282" fmla="*/ 4940157 w 8023328"/>
              <a:gd name="connsiteY1282" fmla="*/ 1095457 h 2380521"/>
              <a:gd name="connsiteX1283" fmla="*/ 4927760 w 8023328"/>
              <a:gd name="connsiteY1283" fmla="*/ 1083059 h 2380521"/>
              <a:gd name="connsiteX1284" fmla="*/ 4940157 w 8023328"/>
              <a:gd name="connsiteY1284" fmla="*/ 1069203 h 2380521"/>
              <a:gd name="connsiteX1285" fmla="*/ 4865953 w 8023328"/>
              <a:gd name="connsiteY1285" fmla="*/ 1069203 h 2380521"/>
              <a:gd name="connsiteX1286" fmla="*/ 4879809 w 8023328"/>
              <a:gd name="connsiteY1286" fmla="*/ 1083059 h 2380521"/>
              <a:gd name="connsiteX1287" fmla="*/ 4865953 w 8023328"/>
              <a:gd name="connsiteY1287" fmla="*/ 1095457 h 2380521"/>
              <a:gd name="connsiteX1288" fmla="*/ 4853556 w 8023328"/>
              <a:gd name="connsiteY1288" fmla="*/ 1083059 h 2380521"/>
              <a:gd name="connsiteX1289" fmla="*/ 4865953 w 8023328"/>
              <a:gd name="connsiteY1289" fmla="*/ 1069203 h 2380521"/>
              <a:gd name="connsiteX1290" fmla="*/ 4795122 w 8023328"/>
              <a:gd name="connsiteY1290" fmla="*/ 1069203 h 2380521"/>
              <a:gd name="connsiteX1291" fmla="*/ 4808978 w 8023328"/>
              <a:gd name="connsiteY1291" fmla="*/ 1083059 h 2380521"/>
              <a:gd name="connsiteX1292" fmla="*/ 4795122 w 8023328"/>
              <a:gd name="connsiteY1292" fmla="*/ 1095457 h 2380521"/>
              <a:gd name="connsiteX1293" fmla="*/ 4782725 w 8023328"/>
              <a:gd name="connsiteY1293" fmla="*/ 1083059 h 2380521"/>
              <a:gd name="connsiteX1294" fmla="*/ 4795122 w 8023328"/>
              <a:gd name="connsiteY1294" fmla="*/ 1069203 h 2380521"/>
              <a:gd name="connsiteX1295" fmla="*/ 4726684 w 8023328"/>
              <a:gd name="connsiteY1295" fmla="*/ 1069203 h 2380521"/>
              <a:gd name="connsiteX1296" fmla="*/ 4741472 w 8023328"/>
              <a:gd name="connsiteY1296" fmla="*/ 1083059 h 2380521"/>
              <a:gd name="connsiteX1297" fmla="*/ 4726684 w 8023328"/>
              <a:gd name="connsiteY1297" fmla="*/ 1095457 h 2380521"/>
              <a:gd name="connsiteX1298" fmla="*/ 4711896 w 8023328"/>
              <a:gd name="connsiteY1298" fmla="*/ 1083059 h 2380521"/>
              <a:gd name="connsiteX1299" fmla="*/ 4726684 w 8023328"/>
              <a:gd name="connsiteY1299" fmla="*/ 1069203 h 2380521"/>
              <a:gd name="connsiteX1300" fmla="*/ 4655853 w 8023328"/>
              <a:gd name="connsiteY1300" fmla="*/ 1069203 h 2380521"/>
              <a:gd name="connsiteX1301" fmla="*/ 4670642 w 8023328"/>
              <a:gd name="connsiteY1301" fmla="*/ 1083059 h 2380521"/>
              <a:gd name="connsiteX1302" fmla="*/ 4655853 w 8023328"/>
              <a:gd name="connsiteY1302" fmla="*/ 1095457 h 2380521"/>
              <a:gd name="connsiteX1303" fmla="*/ 4641064 w 8023328"/>
              <a:gd name="connsiteY1303" fmla="*/ 1083059 h 2380521"/>
              <a:gd name="connsiteX1304" fmla="*/ 4655853 w 8023328"/>
              <a:gd name="connsiteY1304" fmla="*/ 1069203 h 2380521"/>
              <a:gd name="connsiteX1305" fmla="*/ 4585023 w 8023328"/>
              <a:gd name="connsiteY1305" fmla="*/ 1069203 h 2380521"/>
              <a:gd name="connsiteX1306" fmla="*/ 4599811 w 8023328"/>
              <a:gd name="connsiteY1306" fmla="*/ 1083059 h 2380521"/>
              <a:gd name="connsiteX1307" fmla="*/ 4585023 w 8023328"/>
              <a:gd name="connsiteY1307" fmla="*/ 1095457 h 2380521"/>
              <a:gd name="connsiteX1308" fmla="*/ 4570235 w 8023328"/>
              <a:gd name="connsiteY1308" fmla="*/ 1083059 h 2380521"/>
              <a:gd name="connsiteX1309" fmla="*/ 4585023 w 8023328"/>
              <a:gd name="connsiteY1309" fmla="*/ 1069203 h 2380521"/>
              <a:gd name="connsiteX1310" fmla="*/ 4513260 w 8023328"/>
              <a:gd name="connsiteY1310" fmla="*/ 1069203 h 2380521"/>
              <a:gd name="connsiteX1311" fmla="*/ 4525657 w 8023328"/>
              <a:gd name="connsiteY1311" fmla="*/ 1083991 h 2380521"/>
              <a:gd name="connsiteX1312" fmla="*/ 4513260 w 8023328"/>
              <a:gd name="connsiteY1312" fmla="*/ 1098780 h 2380521"/>
              <a:gd name="connsiteX1313" fmla="*/ 4499404 w 8023328"/>
              <a:gd name="connsiteY1313" fmla="*/ 1083991 h 2380521"/>
              <a:gd name="connsiteX1314" fmla="*/ 4513260 w 8023328"/>
              <a:gd name="connsiteY1314" fmla="*/ 1069203 h 2380521"/>
              <a:gd name="connsiteX1315" fmla="*/ 4439056 w 8023328"/>
              <a:gd name="connsiteY1315" fmla="*/ 1069203 h 2380521"/>
              <a:gd name="connsiteX1316" fmla="*/ 4451453 w 8023328"/>
              <a:gd name="connsiteY1316" fmla="*/ 1083991 h 2380521"/>
              <a:gd name="connsiteX1317" fmla="*/ 4439056 w 8023328"/>
              <a:gd name="connsiteY1317" fmla="*/ 1098780 h 2380521"/>
              <a:gd name="connsiteX1318" fmla="*/ 4425200 w 8023328"/>
              <a:gd name="connsiteY1318" fmla="*/ 1083991 h 2380521"/>
              <a:gd name="connsiteX1319" fmla="*/ 4439056 w 8023328"/>
              <a:gd name="connsiteY1319" fmla="*/ 1069203 h 2380521"/>
              <a:gd name="connsiteX1320" fmla="*/ 4366768 w 8023328"/>
              <a:gd name="connsiteY1320" fmla="*/ 1069203 h 2380521"/>
              <a:gd name="connsiteX1321" fmla="*/ 4380624 w 8023328"/>
              <a:gd name="connsiteY1321" fmla="*/ 1083991 h 2380521"/>
              <a:gd name="connsiteX1322" fmla="*/ 4366768 w 8023328"/>
              <a:gd name="connsiteY1322" fmla="*/ 1098780 h 2380521"/>
              <a:gd name="connsiteX1323" fmla="*/ 4354371 w 8023328"/>
              <a:gd name="connsiteY1323" fmla="*/ 1083991 h 2380521"/>
              <a:gd name="connsiteX1324" fmla="*/ 4366768 w 8023328"/>
              <a:gd name="connsiteY1324" fmla="*/ 1069203 h 2380521"/>
              <a:gd name="connsiteX1325" fmla="*/ 4295937 w 8023328"/>
              <a:gd name="connsiteY1325" fmla="*/ 1069203 h 2380521"/>
              <a:gd name="connsiteX1326" fmla="*/ 4309793 w 8023328"/>
              <a:gd name="connsiteY1326" fmla="*/ 1083991 h 2380521"/>
              <a:gd name="connsiteX1327" fmla="*/ 4295937 w 8023328"/>
              <a:gd name="connsiteY1327" fmla="*/ 1098780 h 2380521"/>
              <a:gd name="connsiteX1328" fmla="*/ 4283540 w 8023328"/>
              <a:gd name="connsiteY1328" fmla="*/ 1083991 h 2380521"/>
              <a:gd name="connsiteX1329" fmla="*/ 4295937 w 8023328"/>
              <a:gd name="connsiteY1329" fmla="*/ 1069203 h 2380521"/>
              <a:gd name="connsiteX1330" fmla="*/ 4225107 w 8023328"/>
              <a:gd name="connsiteY1330" fmla="*/ 1069203 h 2380521"/>
              <a:gd name="connsiteX1331" fmla="*/ 4238963 w 8023328"/>
              <a:gd name="connsiteY1331" fmla="*/ 1083991 h 2380521"/>
              <a:gd name="connsiteX1332" fmla="*/ 4225107 w 8023328"/>
              <a:gd name="connsiteY1332" fmla="*/ 1098780 h 2380521"/>
              <a:gd name="connsiteX1333" fmla="*/ 4212710 w 8023328"/>
              <a:gd name="connsiteY1333" fmla="*/ 1083991 h 2380521"/>
              <a:gd name="connsiteX1334" fmla="*/ 4225107 w 8023328"/>
              <a:gd name="connsiteY1334" fmla="*/ 1069203 h 2380521"/>
              <a:gd name="connsiteX1335" fmla="*/ 4153295 w 8023328"/>
              <a:gd name="connsiteY1335" fmla="*/ 1069203 h 2380521"/>
              <a:gd name="connsiteX1336" fmla="*/ 4168083 w 8023328"/>
              <a:gd name="connsiteY1336" fmla="*/ 1083991 h 2380521"/>
              <a:gd name="connsiteX1337" fmla="*/ 4153295 w 8023328"/>
              <a:gd name="connsiteY1337" fmla="*/ 1098780 h 2380521"/>
              <a:gd name="connsiteX1338" fmla="*/ 4138507 w 8023328"/>
              <a:gd name="connsiteY1338" fmla="*/ 1083991 h 2380521"/>
              <a:gd name="connsiteX1339" fmla="*/ 4153295 w 8023328"/>
              <a:gd name="connsiteY1339" fmla="*/ 1069203 h 2380521"/>
              <a:gd name="connsiteX1340" fmla="*/ 4082465 w 8023328"/>
              <a:gd name="connsiteY1340" fmla="*/ 1069203 h 2380521"/>
              <a:gd name="connsiteX1341" fmla="*/ 4097254 w 8023328"/>
              <a:gd name="connsiteY1341" fmla="*/ 1083991 h 2380521"/>
              <a:gd name="connsiteX1342" fmla="*/ 4082465 w 8023328"/>
              <a:gd name="connsiteY1342" fmla="*/ 1098780 h 2380521"/>
              <a:gd name="connsiteX1343" fmla="*/ 4067676 w 8023328"/>
              <a:gd name="connsiteY1343" fmla="*/ 1083991 h 2380521"/>
              <a:gd name="connsiteX1344" fmla="*/ 4082465 w 8023328"/>
              <a:gd name="connsiteY1344" fmla="*/ 1069203 h 2380521"/>
              <a:gd name="connsiteX1345" fmla="*/ 4011635 w 8023328"/>
              <a:gd name="connsiteY1345" fmla="*/ 1069203 h 2380521"/>
              <a:gd name="connsiteX1346" fmla="*/ 4026423 w 8023328"/>
              <a:gd name="connsiteY1346" fmla="*/ 1083991 h 2380521"/>
              <a:gd name="connsiteX1347" fmla="*/ 4011635 w 8023328"/>
              <a:gd name="connsiteY1347" fmla="*/ 1098780 h 2380521"/>
              <a:gd name="connsiteX1348" fmla="*/ 3996847 w 8023328"/>
              <a:gd name="connsiteY1348" fmla="*/ 1083991 h 2380521"/>
              <a:gd name="connsiteX1349" fmla="*/ 4011635 w 8023328"/>
              <a:gd name="connsiteY1349" fmla="*/ 1069203 h 2380521"/>
              <a:gd name="connsiteX1350" fmla="*/ 3939871 w 8023328"/>
              <a:gd name="connsiteY1350" fmla="*/ 1069203 h 2380521"/>
              <a:gd name="connsiteX1351" fmla="*/ 3952268 w 8023328"/>
              <a:gd name="connsiteY1351" fmla="*/ 1083991 h 2380521"/>
              <a:gd name="connsiteX1352" fmla="*/ 3939871 w 8023328"/>
              <a:gd name="connsiteY1352" fmla="*/ 1098780 h 2380521"/>
              <a:gd name="connsiteX1353" fmla="*/ 3926015 w 8023328"/>
              <a:gd name="connsiteY1353" fmla="*/ 1083991 h 2380521"/>
              <a:gd name="connsiteX1354" fmla="*/ 3939871 w 8023328"/>
              <a:gd name="connsiteY1354" fmla="*/ 1069203 h 2380521"/>
              <a:gd name="connsiteX1355" fmla="*/ 582439 w 8023328"/>
              <a:gd name="connsiteY1355" fmla="*/ 1069203 h 2380521"/>
              <a:gd name="connsiteX1356" fmla="*/ 596295 w 8023328"/>
              <a:gd name="connsiteY1356" fmla="*/ 1083059 h 2380521"/>
              <a:gd name="connsiteX1357" fmla="*/ 582439 w 8023328"/>
              <a:gd name="connsiteY1357" fmla="*/ 1095457 h 2380521"/>
              <a:gd name="connsiteX1358" fmla="*/ 570041 w 8023328"/>
              <a:gd name="connsiteY1358" fmla="*/ 1083059 h 2380521"/>
              <a:gd name="connsiteX1359" fmla="*/ 582439 w 8023328"/>
              <a:gd name="connsiteY1359" fmla="*/ 1069203 h 2380521"/>
              <a:gd name="connsiteX1360" fmla="*/ 513628 w 8023328"/>
              <a:gd name="connsiteY1360" fmla="*/ 1069203 h 2380521"/>
              <a:gd name="connsiteX1361" fmla="*/ 528807 w 8023328"/>
              <a:gd name="connsiteY1361" fmla="*/ 1083059 h 2380521"/>
              <a:gd name="connsiteX1362" fmla="*/ 513628 w 8023328"/>
              <a:gd name="connsiteY1362" fmla="*/ 1095457 h 2380521"/>
              <a:gd name="connsiteX1363" fmla="*/ 499209 w 8023328"/>
              <a:gd name="connsiteY1363" fmla="*/ 1083059 h 2380521"/>
              <a:gd name="connsiteX1364" fmla="*/ 513628 w 8023328"/>
              <a:gd name="connsiteY1364" fmla="*/ 1069203 h 2380521"/>
              <a:gd name="connsiteX1365" fmla="*/ 439795 w 8023328"/>
              <a:gd name="connsiteY1365" fmla="*/ 1069203 h 2380521"/>
              <a:gd name="connsiteX1366" fmla="*/ 454585 w 8023328"/>
              <a:gd name="connsiteY1366" fmla="*/ 1083059 h 2380521"/>
              <a:gd name="connsiteX1367" fmla="*/ 439795 w 8023328"/>
              <a:gd name="connsiteY1367" fmla="*/ 1095457 h 2380521"/>
              <a:gd name="connsiteX1368" fmla="*/ 425007 w 8023328"/>
              <a:gd name="connsiteY1368" fmla="*/ 1083059 h 2380521"/>
              <a:gd name="connsiteX1369" fmla="*/ 439795 w 8023328"/>
              <a:gd name="connsiteY1369" fmla="*/ 1069203 h 2380521"/>
              <a:gd name="connsiteX1370" fmla="*/ 368965 w 8023328"/>
              <a:gd name="connsiteY1370" fmla="*/ 1069203 h 2380521"/>
              <a:gd name="connsiteX1371" fmla="*/ 383754 w 8023328"/>
              <a:gd name="connsiteY1371" fmla="*/ 1083059 h 2380521"/>
              <a:gd name="connsiteX1372" fmla="*/ 368965 w 8023328"/>
              <a:gd name="connsiteY1372" fmla="*/ 1095457 h 2380521"/>
              <a:gd name="connsiteX1373" fmla="*/ 354177 w 8023328"/>
              <a:gd name="connsiteY1373" fmla="*/ 1083059 h 2380521"/>
              <a:gd name="connsiteX1374" fmla="*/ 368965 w 8023328"/>
              <a:gd name="connsiteY1374" fmla="*/ 1069203 h 2380521"/>
              <a:gd name="connsiteX1375" fmla="*/ 297201 w 8023328"/>
              <a:gd name="connsiteY1375" fmla="*/ 1069203 h 2380521"/>
              <a:gd name="connsiteX1376" fmla="*/ 309599 w 8023328"/>
              <a:gd name="connsiteY1376" fmla="*/ 1083059 h 2380521"/>
              <a:gd name="connsiteX1377" fmla="*/ 297201 w 8023328"/>
              <a:gd name="connsiteY1377" fmla="*/ 1095457 h 2380521"/>
              <a:gd name="connsiteX1378" fmla="*/ 283346 w 8023328"/>
              <a:gd name="connsiteY1378" fmla="*/ 1083059 h 2380521"/>
              <a:gd name="connsiteX1379" fmla="*/ 297201 w 8023328"/>
              <a:gd name="connsiteY1379" fmla="*/ 1069203 h 2380521"/>
              <a:gd name="connsiteX1380" fmla="*/ 226372 w 8023328"/>
              <a:gd name="connsiteY1380" fmla="*/ 1069203 h 2380521"/>
              <a:gd name="connsiteX1381" fmla="*/ 238771 w 8023328"/>
              <a:gd name="connsiteY1381" fmla="*/ 1083059 h 2380521"/>
              <a:gd name="connsiteX1382" fmla="*/ 226372 w 8023328"/>
              <a:gd name="connsiteY1382" fmla="*/ 1095457 h 2380521"/>
              <a:gd name="connsiteX1383" fmla="*/ 212516 w 8023328"/>
              <a:gd name="connsiteY1383" fmla="*/ 1083059 h 2380521"/>
              <a:gd name="connsiteX1384" fmla="*/ 226372 w 8023328"/>
              <a:gd name="connsiteY1384" fmla="*/ 1069203 h 2380521"/>
              <a:gd name="connsiteX1385" fmla="*/ 154079 w 8023328"/>
              <a:gd name="connsiteY1385" fmla="*/ 1069203 h 2380521"/>
              <a:gd name="connsiteX1386" fmla="*/ 167935 w 8023328"/>
              <a:gd name="connsiteY1386" fmla="*/ 1083059 h 2380521"/>
              <a:gd name="connsiteX1387" fmla="*/ 154079 w 8023328"/>
              <a:gd name="connsiteY1387" fmla="*/ 1095457 h 2380521"/>
              <a:gd name="connsiteX1388" fmla="*/ 141682 w 8023328"/>
              <a:gd name="connsiteY1388" fmla="*/ 1083059 h 2380521"/>
              <a:gd name="connsiteX1389" fmla="*/ 154079 w 8023328"/>
              <a:gd name="connsiteY1389" fmla="*/ 1069203 h 2380521"/>
              <a:gd name="connsiteX1390" fmla="*/ 83249 w 8023328"/>
              <a:gd name="connsiteY1390" fmla="*/ 1069203 h 2380521"/>
              <a:gd name="connsiteX1391" fmla="*/ 97105 w 8023328"/>
              <a:gd name="connsiteY1391" fmla="*/ 1083059 h 2380521"/>
              <a:gd name="connsiteX1392" fmla="*/ 83249 w 8023328"/>
              <a:gd name="connsiteY1392" fmla="*/ 1095457 h 2380521"/>
              <a:gd name="connsiteX1393" fmla="*/ 70852 w 8023328"/>
              <a:gd name="connsiteY1393" fmla="*/ 1083059 h 2380521"/>
              <a:gd name="connsiteX1394" fmla="*/ 83249 w 8023328"/>
              <a:gd name="connsiteY1394" fmla="*/ 1069203 h 2380521"/>
              <a:gd name="connsiteX1395" fmla="*/ 12014 w 8023328"/>
              <a:gd name="connsiteY1395" fmla="*/ 1069203 h 2380521"/>
              <a:gd name="connsiteX1396" fmla="*/ 26255 w 8023328"/>
              <a:gd name="connsiteY1396" fmla="*/ 1083059 h 2380521"/>
              <a:gd name="connsiteX1397" fmla="*/ 12014 w 8023328"/>
              <a:gd name="connsiteY1397" fmla="*/ 1095457 h 2380521"/>
              <a:gd name="connsiteX1398" fmla="*/ 21 w 8023328"/>
              <a:gd name="connsiteY1398" fmla="*/ 1083059 h 2380521"/>
              <a:gd name="connsiteX1399" fmla="*/ 12014 w 8023328"/>
              <a:gd name="connsiteY1399" fmla="*/ 1069203 h 2380521"/>
              <a:gd name="connsiteX1400" fmla="*/ 6724405 w 8023328"/>
              <a:gd name="connsiteY1400" fmla="*/ 998371 h 2380521"/>
              <a:gd name="connsiteX1401" fmla="*/ 6738261 w 8023328"/>
              <a:gd name="connsiteY1401" fmla="*/ 1010768 h 2380521"/>
              <a:gd name="connsiteX1402" fmla="*/ 6724405 w 8023328"/>
              <a:gd name="connsiteY1402" fmla="*/ 1024625 h 2380521"/>
              <a:gd name="connsiteX1403" fmla="*/ 6712008 w 8023328"/>
              <a:gd name="connsiteY1403" fmla="*/ 1010768 h 2380521"/>
              <a:gd name="connsiteX1404" fmla="*/ 6724405 w 8023328"/>
              <a:gd name="connsiteY1404" fmla="*/ 998371 h 2380521"/>
              <a:gd name="connsiteX1405" fmla="*/ 6653576 w 8023328"/>
              <a:gd name="connsiteY1405" fmla="*/ 998371 h 2380521"/>
              <a:gd name="connsiteX1406" fmla="*/ 6667432 w 8023328"/>
              <a:gd name="connsiteY1406" fmla="*/ 1010768 h 2380521"/>
              <a:gd name="connsiteX1407" fmla="*/ 6653576 w 8023328"/>
              <a:gd name="connsiteY1407" fmla="*/ 1024625 h 2380521"/>
              <a:gd name="connsiteX1408" fmla="*/ 6641179 w 8023328"/>
              <a:gd name="connsiteY1408" fmla="*/ 1010768 h 2380521"/>
              <a:gd name="connsiteX1409" fmla="*/ 6653576 w 8023328"/>
              <a:gd name="connsiteY1409" fmla="*/ 998371 h 2380521"/>
              <a:gd name="connsiteX1410" fmla="*/ 6581764 w 8023328"/>
              <a:gd name="connsiteY1410" fmla="*/ 998371 h 2380521"/>
              <a:gd name="connsiteX1411" fmla="*/ 6596552 w 8023328"/>
              <a:gd name="connsiteY1411" fmla="*/ 1010768 h 2380521"/>
              <a:gd name="connsiteX1412" fmla="*/ 6581764 w 8023328"/>
              <a:gd name="connsiteY1412" fmla="*/ 1024625 h 2380521"/>
              <a:gd name="connsiteX1413" fmla="*/ 6566976 w 8023328"/>
              <a:gd name="connsiteY1413" fmla="*/ 1010768 h 2380521"/>
              <a:gd name="connsiteX1414" fmla="*/ 6581764 w 8023328"/>
              <a:gd name="connsiteY1414" fmla="*/ 998371 h 2380521"/>
              <a:gd name="connsiteX1415" fmla="*/ 6510933 w 8023328"/>
              <a:gd name="connsiteY1415" fmla="*/ 998371 h 2380521"/>
              <a:gd name="connsiteX1416" fmla="*/ 6525722 w 8023328"/>
              <a:gd name="connsiteY1416" fmla="*/ 1010768 h 2380521"/>
              <a:gd name="connsiteX1417" fmla="*/ 6510933 w 8023328"/>
              <a:gd name="connsiteY1417" fmla="*/ 1024625 h 2380521"/>
              <a:gd name="connsiteX1418" fmla="*/ 6496144 w 8023328"/>
              <a:gd name="connsiteY1418" fmla="*/ 1010768 h 2380521"/>
              <a:gd name="connsiteX1419" fmla="*/ 6510933 w 8023328"/>
              <a:gd name="connsiteY1419" fmla="*/ 998371 h 2380521"/>
              <a:gd name="connsiteX1420" fmla="*/ 6440492 w 8023328"/>
              <a:gd name="connsiteY1420" fmla="*/ 998371 h 2380521"/>
              <a:gd name="connsiteX1421" fmla="*/ 6454911 w 8023328"/>
              <a:gd name="connsiteY1421" fmla="*/ 1010768 h 2380521"/>
              <a:gd name="connsiteX1422" fmla="*/ 6440492 w 8023328"/>
              <a:gd name="connsiteY1422" fmla="*/ 1024625 h 2380521"/>
              <a:gd name="connsiteX1423" fmla="*/ 6425315 w 8023328"/>
              <a:gd name="connsiteY1423" fmla="*/ 1010768 h 2380521"/>
              <a:gd name="connsiteX1424" fmla="*/ 6440492 w 8023328"/>
              <a:gd name="connsiteY1424" fmla="*/ 998371 h 2380521"/>
              <a:gd name="connsiteX1425" fmla="*/ 6368340 w 8023328"/>
              <a:gd name="connsiteY1425" fmla="*/ 998371 h 2380521"/>
              <a:gd name="connsiteX1426" fmla="*/ 6380737 w 8023328"/>
              <a:gd name="connsiteY1426" fmla="*/ 1010768 h 2380521"/>
              <a:gd name="connsiteX1427" fmla="*/ 6368340 w 8023328"/>
              <a:gd name="connsiteY1427" fmla="*/ 1024625 h 2380521"/>
              <a:gd name="connsiteX1428" fmla="*/ 6354484 w 8023328"/>
              <a:gd name="connsiteY1428" fmla="*/ 1010768 h 2380521"/>
              <a:gd name="connsiteX1429" fmla="*/ 6368340 w 8023328"/>
              <a:gd name="connsiteY1429" fmla="*/ 998371 h 2380521"/>
              <a:gd name="connsiteX1430" fmla="*/ 6297511 w 8023328"/>
              <a:gd name="connsiteY1430" fmla="*/ 998371 h 2380521"/>
              <a:gd name="connsiteX1431" fmla="*/ 6309908 w 8023328"/>
              <a:gd name="connsiteY1431" fmla="*/ 1010768 h 2380521"/>
              <a:gd name="connsiteX1432" fmla="*/ 6297511 w 8023328"/>
              <a:gd name="connsiteY1432" fmla="*/ 1024625 h 2380521"/>
              <a:gd name="connsiteX1433" fmla="*/ 6283655 w 8023328"/>
              <a:gd name="connsiteY1433" fmla="*/ 1010768 h 2380521"/>
              <a:gd name="connsiteX1434" fmla="*/ 6297511 w 8023328"/>
              <a:gd name="connsiteY1434" fmla="*/ 998371 h 2380521"/>
              <a:gd name="connsiteX1435" fmla="*/ 6226679 w 8023328"/>
              <a:gd name="connsiteY1435" fmla="*/ 998371 h 2380521"/>
              <a:gd name="connsiteX1436" fmla="*/ 6239076 w 8023328"/>
              <a:gd name="connsiteY1436" fmla="*/ 1010768 h 2380521"/>
              <a:gd name="connsiteX1437" fmla="*/ 6226679 w 8023328"/>
              <a:gd name="connsiteY1437" fmla="*/ 1024625 h 2380521"/>
              <a:gd name="connsiteX1438" fmla="*/ 6212823 w 8023328"/>
              <a:gd name="connsiteY1438" fmla="*/ 1010768 h 2380521"/>
              <a:gd name="connsiteX1439" fmla="*/ 6226679 w 8023328"/>
              <a:gd name="connsiteY1439" fmla="*/ 998371 h 2380521"/>
              <a:gd name="connsiteX1440" fmla="*/ 6154391 w 8023328"/>
              <a:gd name="connsiteY1440" fmla="*/ 998371 h 2380521"/>
              <a:gd name="connsiteX1441" fmla="*/ 6168247 w 8023328"/>
              <a:gd name="connsiteY1441" fmla="*/ 1010768 h 2380521"/>
              <a:gd name="connsiteX1442" fmla="*/ 6154391 w 8023328"/>
              <a:gd name="connsiteY1442" fmla="*/ 1024625 h 2380521"/>
              <a:gd name="connsiteX1443" fmla="*/ 6141994 w 8023328"/>
              <a:gd name="connsiteY1443" fmla="*/ 1010768 h 2380521"/>
              <a:gd name="connsiteX1444" fmla="*/ 6154391 w 8023328"/>
              <a:gd name="connsiteY1444" fmla="*/ 998371 h 2380521"/>
              <a:gd name="connsiteX1445" fmla="*/ 6083559 w 8023328"/>
              <a:gd name="connsiteY1445" fmla="*/ 998371 h 2380521"/>
              <a:gd name="connsiteX1446" fmla="*/ 6097415 w 8023328"/>
              <a:gd name="connsiteY1446" fmla="*/ 1010768 h 2380521"/>
              <a:gd name="connsiteX1447" fmla="*/ 6083559 w 8023328"/>
              <a:gd name="connsiteY1447" fmla="*/ 1024625 h 2380521"/>
              <a:gd name="connsiteX1448" fmla="*/ 6071162 w 8023328"/>
              <a:gd name="connsiteY1448" fmla="*/ 1010768 h 2380521"/>
              <a:gd name="connsiteX1449" fmla="*/ 6083559 w 8023328"/>
              <a:gd name="connsiteY1449" fmla="*/ 998371 h 2380521"/>
              <a:gd name="connsiteX1450" fmla="*/ 6009356 w 8023328"/>
              <a:gd name="connsiteY1450" fmla="*/ 998371 h 2380521"/>
              <a:gd name="connsiteX1451" fmla="*/ 6023212 w 8023328"/>
              <a:gd name="connsiteY1451" fmla="*/ 1010768 h 2380521"/>
              <a:gd name="connsiteX1452" fmla="*/ 6009356 w 8023328"/>
              <a:gd name="connsiteY1452" fmla="*/ 1024625 h 2380521"/>
              <a:gd name="connsiteX1453" fmla="*/ 5996959 w 8023328"/>
              <a:gd name="connsiteY1453" fmla="*/ 1010768 h 2380521"/>
              <a:gd name="connsiteX1454" fmla="*/ 6009356 w 8023328"/>
              <a:gd name="connsiteY1454" fmla="*/ 998371 h 2380521"/>
              <a:gd name="connsiteX1455" fmla="*/ 5940548 w 8023328"/>
              <a:gd name="connsiteY1455" fmla="*/ 998371 h 2380521"/>
              <a:gd name="connsiteX1456" fmla="*/ 5955726 w 8023328"/>
              <a:gd name="connsiteY1456" fmla="*/ 1010768 h 2380521"/>
              <a:gd name="connsiteX1457" fmla="*/ 5940548 w 8023328"/>
              <a:gd name="connsiteY1457" fmla="*/ 1024625 h 2380521"/>
              <a:gd name="connsiteX1458" fmla="*/ 5926130 w 8023328"/>
              <a:gd name="connsiteY1458" fmla="*/ 1010768 h 2380521"/>
              <a:gd name="connsiteX1459" fmla="*/ 5940548 w 8023328"/>
              <a:gd name="connsiteY1459" fmla="*/ 998371 h 2380521"/>
              <a:gd name="connsiteX1460" fmla="*/ 5870088 w 8023328"/>
              <a:gd name="connsiteY1460" fmla="*/ 998371 h 2380521"/>
              <a:gd name="connsiteX1461" fmla="*/ 5884877 w 8023328"/>
              <a:gd name="connsiteY1461" fmla="*/ 1010768 h 2380521"/>
              <a:gd name="connsiteX1462" fmla="*/ 5870088 w 8023328"/>
              <a:gd name="connsiteY1462" fmla="*/ 1024625 h 2380521"/>
              <a:gd name="connsiteX1463" fmla="*/ 5855299 w 8023328"/>
              <a:gd name="connsiteY1463" fmla="*/ 1010768 h 2380521"/>
              <a:gd name="connsiteX1464" fmla="*/ 5870088 w 8023328"/>
              <a:gd name="connsiteY1464" fmla="*/ 998371 h 2380521"/>
              <a:gd name="connsiteX1465" fmla="*/ 5799257 w 8023328"/>
              <a:gd name="connsiteY1465" fmla="*/ 998371 h 2380521"/>
              <a:gd name="connsiteX1466" fmla="*/ 5814045 w 8023328"/>
              <a:gd name="connsiteY1466" fmla="*/ 1010768 h 2380521"/>
              <a:gd name="connsiteX1467" fmla="*/ 5799257 w 8023328"/>
              <a:gd name="connsiteY1467" fmla="*/ 1024625 h 2380521"/>
              <a:gd name="connsiteX1468" fmla="*/ 5784469 w 8023328"/>
              <a:gd name="connsiteY1468" fmla="*/ 1010768 h 2380521"/>
              <a:gd name="connsiteX1469" fmla="*/ 5799257 w 8023328"/>
              <a:gd name="connsiteY1469" fmla="*/ 998371 h 2380521"/>
              <a:gd name="connsiteX1470" fmla="*/ 5724122 w 8023328"/>
              <a:gd name="connsiteY1470" fmla="*/ 998371 h 2380521"/>
              <a:gd name="connsiteX1471" fmla="*/ 5736519 w 8023328"/>
              <a:gd name="connsiteY1471" fmla="*/ 1010768 h 2380521"/>
              <a:gd name="connsiteX1472" fmla="*/ 5724122 w 8023328"/>
              <a:gd name="connsiteY1472" fmla="*/ 1024625 h 2380521"/>
              <a:gd name="connsiteX1473" fmla="*/ 5710266 w 8023328"/>
              <a:gd name="connsiteY1473" fmla="*/ 1010768 h 2380521"/>
              <a:gd name="connsiteX1474" fmla="*/ 5724122 w 8023328"/>
              <a:gd name="connsiteY1474" fmla="*/ 998371 h 2380521"/>
              <a:gd name="connsiteX1475" fmla="*/ 5653291 w 8023328"/>
              <a:gd name="connsiteY1475" fmla="*/ 998371 h 2380521"/>
              <a:gd name="connsiteX1476" fmla="*/ 5665688 w 8023328"/>
              <a:gd name="connsiteY1476" fmla="*/ 1012227 h 2380521"/>
              <a:gd name="connsiteX1477" fmla="*/ 5653291 w 8023328"/>
              <a:gd name="connsiteY1477" fmla="*/ 1024625 h 2380521"/>
              <a:gd name="connsiteX1478" fmla="*/ 5639435 w 8023328"/>
              <a:gd name="connsiteY1478" fmla="*/ 1012227 h 2380521"/>
              <a:gd name="connsiteX1479" fmla="*/ 5653291 w 8023328"/>
              <a:gd name="connsiteY1479" fmla="*/ 998371 h 2380521"/>
              <a:gd name="connsiteX1480" fmla="*/ 5581002 w 8023328"/>
              <a:gd name="connsiteY1480" fmla="*/ 998371 h 2380521"/>
              <a:gd name="connsiteX1481" fmla="*/ 5594858 w 8023328"/>
              <a:gd name="connsiteY1481" fmla="*/ 1012227 h 2380521"/>
              <a:gd name="connsiteX1482" fmla="*/ 5581002 w 8023328"/>
              <a:gd name="connsiteY1482" fmla="*/ 1024625 h 2380521"/>
              <a:gd name="connsiteX1483" fmla="*/ 5568605 w 8023328"/>
              <a:gd name="connsiteY1483" fmla="*/ 1012227 h 2380521"/>
              <a:gd name="connsiteX1484" fmla="*/ 5581002 w 8023328"/>
              <a:gd name="connsiteY1484" fmla="*/ 998371 h 2380521"/>
              <a:gd name="connsiteX1485" fmla="*/ 5510171 w 8023328"/>
              <a:gd name="connsiteY1485" fmla="*/ 998371 h 2380521"/>
              <a:gd name="connsiteX1486" fmla="*/ 5524027 w 8023328"/>
              <a:gd name="connsiteY1486" fmla="*/ 1012227 h 2380521"/>
              <a:gd name="connsiteX1487" fmla="*/ 5510171 w 8023328"/>
              <a:gd name="connsiteY1487" fmla="*/ 1024625 h 2380521"/>
              <a:gd name="connsiteX1488" fmla="*/ 5497774 w 8023328"/>
              <a:gd name="connsiteY1488" fmla="*/ 1012227 h 2380521"/>
              <a:gd name="connsiteX1489" fmla="*/ 5510171 w 8023328"/>
              <a:gd name="connsiteY1489" fmla="*/ 998371 h 2380521"/>
              <a:gd name="connsiteX1490" fmla="*/ 5438937 w 8023328"/>
              <a:gd name="connsiteY1490" fmla="*/ 998371 h 2380521"/>
              <a:gd name="connsiteX1491" fmla="*/ 5453178 w 8023328"/>
              <a:gd name="connsiteY1491" fmla="*/ 1012227 h 2380521"/>
              <a:gd name="connsiteX1492" fmla="*/ 5438937 w 8023328"/>
              <a:gd name="connsiteY1492" fmla="*/ 1024625 h 2380521"/>
              <a:gd name="connsiteX1493" fmla="*/ 5426945 w 8023328"/>
              <a:gd name="connsiteY1493" fmla="*/ 1012227 h 2380521"/>
              <a:gd name="connsiteX1494" fmla="*/ 5438937 w 8023328"/>
              <a:gd name="connsiteY1494" fmla="*/ 998371 h 2380521"/>
              <a:gd name="connsiteX1495" fmla="*/ 5367530 w 8023328"/>
              <a:gd name="connsiteY1495" fmla="*/ 998371 h 2380521"/>
              <a:gd name="connsiteX1496" fmla="*/ 5382318 w 8023328"/>
              <a:gd name="connsiteY1496" fmla="*/ 1012227 h 2380521"/>
              <a:gd name="connsiteX1497" fmla="*/ 5367530 w 8023328"/>
              <a:gd name="connsiteY1497" fmla="*/ 1024625 h 2380521"/>
              <a:gd name="connsiteX1498" fmla="*/ 5352742 w 8023328"/>
              <a:gd name="connsiteY1498" fmla="*/ 1012227 h 2380521"/>
              <a:gd name="connsiteX1499" fmla="*/ 5367530 w 8023328"/>
              <a:gd name="connsiteY1499" fmla="*/ 998371 h 2380521"/>
              <a:gd name="connsiteX1500" fmla="*/ 5296699 w 8023328"/>
              <a:gd name="connsiteY1500" fmla="*/ 998371 h 2380521"/>
              <a:gd name="connsiteX1501" fmla="*/ 5311488 w 8023328"/>
              <a:gd name="connsiteY1501" fmla="*/ 1012227 h 2380521"/>
              <a:gd name="connsiteX1502" fmla="*/ 5296699 w 8023328"/>
              <a:gd name="connsiteY1502" fmla="*/ 1024625 h 2380521"/>
              <a:gd name="connsiteX1503" fmla="*/ 5281910 w 8023328"/>
              <a:gd name="connsiteY1503" fmla="*/ 1012227 h 2380521"/>
              <a:gd name="connsiteX1504" fmla="*/ 5296699 w 8023328"/>
              <a:gd name="connsiteY1504" fmla="*/ 998371 h 2380521"/>
              <a:gd name="connsiteX1505" fmla="*/ 5225869 w 8023328"/>
              <a:gd name="connsiteY1505" fmla="*/ 998371 h 2380521"/>
              <a:gd name="connsiteX1506" fmla="*/ 5240657 w 8023328"/>
              <a:gd name="connsiteY1506" fmla="*/ 1012227 h 2380521"/>
              <a:gd name="connsiteX1507" fmla="*/ 5225869 w 8023328"/>
              <a:gd name="connsiteY1507" fmla="*/ 1024625 h 2380521"/>
              <a:gd name="connsiteX1508" fmla="*/ 5211081 w 8023328"/>
              <a:gd name="connsiteY1508" fmla="*/ 1012227 h 2380521"/>
              <a:gd name="connsiteX1509" fmla="*/ 5225869 w 8023328"/>
              <a:gd name="connsiteY1509" fmla="*/ 998371 h 2380521"/>
              <a:gd name="connsiteX1510" fmla="*/ 5154105 w 8023328"/>
              <a:gd name="connsiteY1510" fmla="*/ 998371 h 2380521"/>
              <a:gd name="connsiteX1511" fmla="*/ 5166502 w 8023328"/>
              <a:gd name="connsiteY1511" fmla="*/ 1012227 h 2380521"/>
              <a:gd name="connsiteX1512" fmla="*/ 5154105 w 8023328"/>
              <a:gd name="connsiteY1512" fmla="*/ 1024625 h 2380521"/>
              <a:gd name="connsiteX1513" fmla="*/ 5140249 w 8023328"/>
              <a:gd name="connsiteY1513" fmla="*/ 1012227 h 2380521"/>
              <a:gd name="connsiteX1514" fmla="*/ 5154105 w 8023328"/>
              <a:gd name="connsiteY1514" fmla="*/ 998371 h 2380521"/>
              <a:gd name="connsiteX1515" fmla="*/ 5083276 w 8023328"/>
              <a:gd name="connsiteY1515" fmla="*/ 998371 h 2380521"/>
              <a:gd name="connsiteX1516" fmla="*/ 5095673 w 8023328"/>
              <a:gd name="connsiteY1516" fmla="*/ 1012227 h 2380521"/>
              <a:gd name="connsiteX1517" fmla="*/ 5083276 w 8023328"/>
              <a:gd name="connsiteY1517" fmla="*/ 1024625 h 2380521"/>
              <a:gd name="connsiteX1518" fmla="*/ 5069420 w 8023328"/>
              <a:gd name="connsiteY1518" fmla="*/ 1012227 h 2380521"/>
              <a:gd name="connsiteX1519" fmla="*/ 5083276 w 8023328"/>
              <a:gd name="connsiteY1519" fmla="*/ 998371 h 2380521"/>
              <a:gd name="connsiteX1520" fmla="*/ 5012445 w 8023328"/>
              <a:gd name="connsiteY1520" fmla="*/ 998371 h 2380521"/>
              <a:gd name="connsiteX1521" fmla="*/ 5024842 w 8023328"/>
              <a:gd name="connsiteY1521" fmla="*/ 1012227 h 2380521"/>
              <a:gd name="connsiteX1522" fmla="*/ 5012445 w 8023328"/>
              <a:gd name="connsiteY1522" fmla="*/ 1024625 h 2380521"/>
              <a:gd name="connsiteX1523" fmla="*/ 4998589 w 8023328"/>
              <a:gd name="connsiteY1523" fmla="*/ 1012227 h 2380521"/>
              <a:gd name="connsiteX1524" fmla="*/ 5012445 w 8023328"/>
              <a:gd name="connsiteY1524" fmla="*/ 998371 h 2380521"/>
              <a:gd name="connsiteX1525" fmla="*/ 4940157 w 8023328"/>
              <a:gd name="connsiteY1525" fmla="*/ 998371 h 2380521"/>
              <a:gd name="connsiteX1526" fmla="*/ 4954013 w 8023328"/>
              <a:gd name="connsiteY1526" fmla="*/ 1012227 h 2380521"/>
              <a:gd name="connsiteX1527" fmla="*/ 4940157 w 8023328"/>
              <a:gd name="connsiteY1527" fmla="*/ 1024625 h 2380521"/>
              <a:gd name="connsiteX1528" fmla="*/ 4927760 w 8023328"/>
              <a:gd name="connsiteY1528" fmla="*/ 1012227 h 2380521"/>
              <a:gd name="connsiteX1529" fmla="*/ 4940157 w 8023328"/>
              <a:gd name="connsiteY1529" fmla="*/ 998371 h 2380521"/>
              <a:gd name="connsiteX1530" fmla="*/ 4865953 w 8023328"/>
              <a:gd name="connsiteY1530" fmla="*/ 998371 h 2380521"/>
              <a:gd name="connsiteX1531" fmla="*/ 4879809 w 8023328"/>
              <a:gd name="connsiteY1531" fmla="*/ 1012227 h 2380521"/>
              <a:gd name="connsiteX1532" fmla="*/ 4865953 w 8023328"/>
              <a:gd name="connsiteY1532" fmla="*/ 1024625 h 2380521"/>
              <a:gd name="connsiteX1533" fmla="*/ 4853556 w 8023328"/>
              <a:gd name="connsiteY1533" fmla="*/ 1012227 h 2380521"/>
              <a:gd name="connsiteX1534" fmla="*/ 4865953 w 8023328"/>
              <a:gd name="connsiteY1534" fmla="*/ 998371 h 2380521"/>
              <a:gd name="connsiteX1535" fmla="*/ 4797514 w 8023328"/>
              <a:gd name="connsiteY1535" fmla="*/ 998371 h 2380521"/>
              <a:gd name="connsiteX1536" fmla="*/ 4812303 w 8023328"/>
              <a:gd name="connsiteY1536" fmla="*/ 1012227 h 2380521"/>
              <a:gd name="connsiteX1537" fmla="*/ 4797514 w 8023328"/>
              <a:gd name="connsiteY1537" fmla="*/ 1024625 h 2380521"/>
              <a:gd name="connsiteX1538" fmla="*/ 4782725 w 8023328"/>
              <a:gd name="connsiteY1538" fmla="*/ 1012227 h 2380521"/>
              <a:gd name="connsiteX1539" fmla="*/ 4797514 w 8023328"/>
              <a:gd name="connsiteY1539" fmla="*/ 998371 h 2380521"/>
              <a:gd name="connsiteX1540" fmla="*/ 4726684 w 8023328"/>
              <a:gd name="connsiteY1540" fmla="*/ 998371 h 2380521"/>
              <a:gd name="connsiteX1541" fmla="*/ 4741472 w 8023328"/>
              <a:gd name="connsiteY1541" fmla="*/ 1012227 h 2380521"/>
              <a:gd name="connsiteX1542" fmla="*/ 4726684 w 8023328"/>
              <a:gd name="connsiteY1542" fmla="*/ 1024625 h 2380521"/>
              <a:gd name="connsiteX1543" fmla="*/ 4711896 w 8023328"/>
              <a:gd name="connsiteY1543" fmla="*/ 1012227 h 2380521"/>
              <a:gd name="connsiteX1544" fmla="*/ 4726684 w 8023328"/>
              <a:gd name="connsiteY1544" fmla="*/ 998371 h 2380521"/>
              <a:gd name="connsiteX1545" fmla="*/ 4655853 w 8023328"/>
              <a:gd name="connsiteY1545" fmla="*/ 998371 h 2380521"/>
              <a:gd name="connsiteX1546" fmla="*/ 4670642 w 8023328"/>
              <a:gd name="connsiteY1546" fmla="*/ 1012227 h 2380521"/>
              <a:gd name="connsiteX1547" fmla="*/ 4655853 w 8023328"/>
              <a:gd name="connsiteY1547" fmla="*/ 1024625 h 2380521"/>
              <a:gd name="connsiteX1548" fmla="*/ 4641064 w 8023328"/>
              <a:gd name="connsiteY1548" fmla="*/ 1012227 h 2380521"/>
              <a:gd name="connsiteX1549" fmla="*/ 4655853 w 8023328"/>
              <a:gd name="connsiteY1549" fmla="*/ 998371 h 2380521"/>
              <a:gd name="connsiteX1550" fmla="*/ 4584091 w 8023328"/>
              <a:gd name="connsiteY1550" fmla="*/ 998371 h 2380521"/>
              <a:gd name="connsiteX1551" fmla="*/ 4596488 w 8023328"/>
              <a:gd name="connsiteY1551" fmla="*/ 1012227 h 2380521"/>
              <a:gd name="connsiteX1552" fmla="*/ 4584091 w 8023328"/>
              <a:gd name="connsiteY1552" fmla="*/ 1024625 h 2380521"/>
              <a:gd name="connsiteX1553" fmla="*/ 4570235 w 8023328"/>
              <a:gd name="connsiteY1553" fmla="*/ 1012227 h 2380521"/>
              <a:gd name="connsiteX1554" fmla="*/ 4584091 w 8023328"/>
              <a:gd name="connsiteY1554" fmla="*/ 998371 h 2380521"/>
              <a:gd name="connsiteX1555" fmla="*/ 4513260 w 8023328"/>
              <a:gd name="connsiteY1555" fmla="*/ 998371 h 2380521"/>
              <a:gd name="connsiteX1556" fmla="*/ 4525657 w 8023328"/>
              <a:gd name="connsiteY1556" fmla="*/ 1012227 h 2380521"/>
              <a:gd name="connsiteX1557" fmla="*/ 4513260 w 8023328"/>
              <a:gd name="connsiteY1557" fmla="*/ 1024625 h 2380521"/>
              <a:gd name="connsiteX1558" fmla="*/ 4499404 w 8023328"/>
              <a:gd name="connsiteY1558" fmla="*/ 1012227 h 2380521"/>
              <a:gd name="connsiteX1559" fmla="*/ 4513260 w 8023328"/>
              <a:gd name="connsiteY1559" fmla="*/ 998371 h 2380521"/>
              <a:gd name="connsiteX1560" fmla="*/ 4439056 w 8023328"/>
              <a:gd name="connsiteY1560" fmla="*/ 998371 h 2380521"/>
              <a:gd name="connsiteX1561" fmla="*/ 4451453 w 8023328"/>
              <a:gd name="connsiteY1561" fmla="*/ 1012227 h 2380521"/>
              <a:gd name="connsiteX1562" fmla="*/ 4439056 w 8023328"/>
              <a:gd name="connsiteY1562" fmla="*/ 1024625 h 2380521"/>
              <a:gd name="connsiteX1563" fmla="*/ 4425200 w 8023328"/>
              <a:gd name="connsiteY1563" fmla="*/ 1012227 h 2380521"/>
              <a:gd name="connsiteX1564" fmla="*/ 4439056 w 8023328"/>
              <a:gd name="connsiteY1564" fmla="*/ 998371 h 2380521"/>
              <a:gd name="connsiteX1565" fmla="*/ 4366768 w 8023328"/>
              <a:gd name="connsiteY1565" fmla="*/ 998371 h 2380521"/>
              <a:gd name="connsiteX1566" fmla="*/ 4380624 w 8023328"/>
              <a:gd name="connsiteY1566" fmla="*/ 1012227 h 2380521"/>
              <a:gd name="connsiteX1567" fmla="*/ 4366768 w 8023328"/>
              <a:gd name="connsiteY1567" fmla="*/ 1024625 h 2380521"/>
              <a:gd name="connsiteX1568" fmla="*/ 4354371 w 8023328"/>
              <a:gd name="connsiteY1568" fmla="*/ 1012227 h 2380521"/>
              <a:gd name="connsiteX1569" fmla="*/ 4366768 w 8023328"/>
              <a:gd name="connsiteY1569" fmla="*/ 998371 h 2380521"/>
              <a:gd name="connsiteX1570" fmla="*/ 4295937 w 8023328"/>
              <a:gd name="connsiteY1570" fmla="*/ 998371 h 2380521"/>
              <a:gd name="connsiteX1571" fmla="*/ 4309793 w 8023328"/>
              <a:gd name="connsiteY1571" fmla="*/ 1012227 h 2380521"/>
              <a:gd name="connsiteX1572" fmla="*/ 4295937 w 8023328"/>
              <a:gd name="connsiteY1572" fmla="*/ 1024625 h 2380521"/>
              <a:gd name="connsiteX1573" fmla="*/ 4283540 w 8023328"/>
              <a:gd name="connsiteY1573" fmla="*/ 1012227 h 2380521"/>
              <a:gd name="connsiteX1574" fmla="*/ 4295937 w 8023328"/>
              <a:gd name="connsiteY1574" fmla="*/ 998371 h 2380521"/>
              <a:gd name="connsiteX1575" fmla="*/ 4225107 w 8023328"/>
              <a:gd name="connsiteY1575" fmla="*/ 998371 h 2380521"/>
              <a:gd name="connsiteX1576" fmla="*/ 4238963 w 8023328"/>
              <a:gd name="connsiteY1576" fmla="*/ 1012227 h 2380521"/>
              <a:gd name="connsiteX1577" fmla="*/ 4225107 w 8023328"/>
              <a:gd name="connsiteY1577" fmla="*/ 1024625 h 2380521"/>
              <a:gd name="connsiteX1578" fmla="*/ 4212710 w 8023328"/>
              <a:gd name="connsiteY1578" fmla="*/ 1012227 h 2380521"/>
              <a:gd name="connsiteX1579" fmla="*/ 4225107 w 8023328"/>
              <a:gd name="connsiteY1579" fmla="*/ 998371 h 2380521"/>
              <a:gd name="connsiteX1580" fmla="*/ 4153295 w 8023328"/>
              <a:gd name="connsiteY1580" fmla="*/ 998371 h 2380521"/>
              <a:gd name="connsiteX1581" fmla="*/ 4168083 w 8023328"/>
              <a:gd name="connsiteY1581" fmla="*/ 1012227 h 2380521"/>
              <a:gd name="connsiteX1582" fmla="*/ 4153295 w 8023328"/>
              <a:gd name="connsiteY1582" fmla="*/ 1024625 h 2380521"/>
              <a:gd name="connsiteX1583" fmla="*/ 4138507 w 8023328"/>
              <a:gd name="connsiteY1583" fmla="*/ 1012227 h 2380521"/>
              <a:gd name="connsiteX1584" fmla="*/ 4153295 w 8023328"/>
              <a:gd name="connsiteY1584" fmla="*/ 998371 h 2380521"/>
              <a:gd name="connsiteX1585" fmla="*/ 4082465 w 8023328"/>
              <a:gd name="connsiteY1585" fmla="*/ 998371 h 2380521"/>
              <a:gd name="connsiteX1586" fmla="*/ 4097254 w 8023328"/>
              <a:gd name="connsiteY1586" fmla="*/ 1012227 h 2380521"/>
              <a:gd name="connsiteX1587" fmla="*/ 4082465 w 8023328"/>
              <a:gd name="connsiteY1587" fmla="*/ 1024625 h 2380521"/>
              <a:gd name="connsiteX1588" fmla="*/ 4067676 w 8023328"/>
              <a:gd name="connsiteY1588" fmla="*/ 1012227 h 2380521"/>
              <a:gd name="connsiteX1589" fmla="*/ 4082465 w 8023328"/>
              <a:gd name="connsiteY1589" fmla="*/ 998371 h 2380521"/>
              <a:gd name="connsiteX1590" fmla="*/ 4011635 w 8023328"/>
              <a:gd name="connsiteY1590" fmla="*/ 998371 h 2380521"/>
              <a:gd name="connsiteX1591" fmla="*/ 4026423 w 8023328"/>
              <a:gd name="connsiteY1591" fmla="*/ 1012227 h 2380521"/>
              <a:gd name="connsiteX1592" fmla="*/ 4011635 w 8023328"/>
              <a:gd name="connsiteY1592" fmla="*/ 1024625 h 2380521"/>
              <a:gd name="connsiteX1593" fmla="*/ 3996847 w 8023328"/>
              <a:gd name="connsiteY1593" fmla="*/ 1012227 h 2380521"/>
              <a:gd name="connsiteX1594" fmla="*/ 4011635 w 8023328"/>
              <a:gd name="connsiteY1594" fmla="*/ 998371 h 2380521"/>
              <a:gd name="connsiteX1595" fmla="*/ 3939871 w 8023328"/>
              <a:gd name="connsiteY1595" fmla="*/ 998371 h 2380521"/>
              <a:gd name="connsiteX1596" fmla="*/ 3952268 w 8023328"/>
              <a:gd name="connsiteY1596" fmla="*/ 1012227 h 2380521"/>
              <a:gd name="connsiteX1597" fmla="*/ 3939871 w 8023328"/>
              <a:gd name="connsiteY1597" fmla="*/ 1024625 h 2380521"/>
              <a:gd name="connsiteX1598" fmla="*/ 3926015 w 8023328"/>
              <a:gd name="connsiteY1598" fmla="*/ 1012227 h 2380521"/>
              <a:gd name="connsiteX1599" fmla="*/ 3939871 w 8023328"/>
              <a:gd name="connsiteY1599" fmla="*/ 998371 h 2380521"/>
              <a:gd name="connsiteX1600" fmla="*/ 3869042 w 8023328"/>
              <a:gd name="connsiteY1600" fmla="*/ 998371 h 2380521"/>
              <a:gd name="connsiteX1601" fmla="*/ 3881439 w 8023328"/>
              <a:gd name="connsiteY1601" fmla="*/ 1013160 h 2380521"/>
              <a:gd name="connsiteX1602" fmla="*/ 3869042 w 8023328"/>
              <a:gd name="connsiteY1602" fmla="*/ 1027949 h 2380521"/>
              <a:gd name="connsiteX1603" fmla="*/ 3855186 w 8023328"/>
              <a:gd name="connsiteY1603" fmla="*/ 1013160 h 2380521"/>
              <a:gd name="connsiteX1604" fmla="*/ 3869042 w 8023328"/>
              <a:gd name="connsiteY1604" fmla="*/ 998371 h 2380521"/>
              <a:gd name="connsiteX1605" fmla="*/ 3798211 w 8023328"/>
              <a:gd name="connsiteY1605" fmla="*/ 998371 h 2380521"/>
              <a:gd name="connsiteX1606" fmla="*/ 3810608 w 8023328"/>
              <a:gd name="connsiteY1606" fmla="*/ 1013160 h 2380521"/>
              <a:gd name="connsiteX1607" fmla="*/ 3798211 w 8023328"/>
              <a:gd name="connsiteY1607" fmla="*/ 1027949 h 2380521"/>
              <a:gd name="connsiteX1608" fmla="*/ 3784355 w 8023328"/>
              <a:gd name="connsiteY1608" fmla="*/ 1013160 h 2380521"/>
              <a:gd name="connsiteX1609" fmla="*/ 3798211 w 8023328"/>
              <a:gd name="connsiteY1609" fmla="*/ 998371 h 2380521"/>
              <a:gd name="connsiteX1610" fmla="*/ 3725922 w 8023328"/>
              <a:gd name="connsiteY1610" fmla="*/ 998371 h 2380521"/>
              <a:gd name="connsiteX1611" fmla="*/ 3739778 w 8023328"/>
              <a:gd name="connsiteY1611" fmla="*/ 1013160 h 2380521"/>
              <a:gd name="connsiteX1612" fmla="*/ 3725922 w 8023328"/>
              <a:gd name="connsiteY1612" fmla="*/ 1027949 h 2380521"/>
              <a:gd name="connsiteX1613" fmla="*/ 3713525 w 8023328"/>
              <a:gd name="connsiteY1613" fmla="*/ 1013160 h 2380521"/>
              <a:gd name="connsiteX1614" fmla="*/ 3725922 w 8023328"/>
              <a:gd name="connsiteY1614" fmla="*/ 998371 h 2380521"/>
              <a:gd name="connsiteX1615" fmla="*/ 724105 w 8023328"/>
              <a:gd name="connsiteY1615" fmla="*/ 998371 h 2380521"/>
              <a:gd name="connsiteX1616" fmla="*/ 737962 w 8023328"/>
              <a:gd name="connsiteY1616" fmla="*/ 1010768 h 2380521"/>
              <a:gd name="connsiteX1617" fmla="*/ 724105 w 8023328"/>
              <a:gd name="connsiteY1617" fmla="*/ 1024625 h 2380521"/>
              <a:gd name="connsiteX1618" fmla="*/ 711707 w 8023328"/>
              <a:gd name="connsiteY1618" fmla="*/ 1010768 h 2380521"/>
              <a:gd name="connsiteX1619" fmla="*/ 724105 w 8023328"/>
              <a:gd name="connsiteY1619" fmla="*/ 998371 h 2380521"/>
              <a:gd name="connsiteX1620" fmla="*/ 653274 w 8023328"/>
              <a:gd name="connsiteY1620" fmla="*/ 998371 h 2380521"/>
              <a:gd name="connsiteX1621" fmla="*/ 667129 w 8023328"/>
              <a:gd name="connsiteY1621" fmla="*/ 1010768 h 2380521"/>
              <a:gd name="connsiteX1622" fmla="*/ 653274 w 8023328"/>
              <a:gd name="connsiteY1622" fmla="*/ 1024625 h 2380521"/>
              <a:gd name="connsiteX1623" fmla="*/ 640877 w 8023328"/>
              <a:gd name="connsiteY1623" fmla="*/ 1010768 h 2380521"/>
              <a:gd name="connsiteX1624" fmla="*/ 653274 w 8023328"/>
              <a:gd name="connsiteY1624" fmla="*/ 998371 h 2380521"/>
              <a:gd name="connsiteX1625" fmla="*/ 582446 w 8023328"/>
              <a:gd name="connsiteY1625" fmla="*/ 998371 h 2380521"/>
              <a:gd name="connsiteX1626" fmla="*/ 596301 w 8023328"/>
              <a:gd name="connsiteY1626" fmla="*/ 1010768 h 2380521"/>
              <a:gd name="connsiteX1627" fmla="*/ 582446 w 8023328"/>
              <a:gd name="connsiteY1627" fmla="*/ 1024625 h 2380521"/>
              <a:gd name="connsiteX1628" fmla="*/ 570047 w 8023328"/>
              <a:gd name="connsiteY1628" fmla="*/ 1010768 h 2380521"/>
              <a:gd name="connsiteX1629" fmla="*/ 582446 w 8023328"/>
              <a:gd name="connsiteY1629" fmla="*/ 998371 h 2380521"/>
              <a:gd name="connsiteX1630" fmla="*/ 513636 w 8023328"/>
              <a:gd name="connsiteY1630" fmla="*/ 998371 h 2380521"/>
              <a:gd name="connsiteX1631" fmla="*/ 528813 w 8023328"/>
              <a:gd name="connsiteY1631" fmla="*/ 1010768 h 2380521"/>
              <a:gd name="connsiteX1632" fmla="*/ 513636 w 8023328"/>
              <a:gd name="connsiteY1632" fmla="*/ 1024625 h 2380521"/>
              <a:gd name="connsiteX1633" fmla="*/ 499216 w 8023328"/>
              <a:gd name="connsiteY1633" fmla="*/ 1010768 h 2380521"/>
              <a:gd name="connsiteX1634" fmla="*/ 513636 w 8023328"/>
              <a:gd name="connsiteY1634" fmla="*/ 998371 h 2380521"/>
              <a:gd name="connsiteX1635" fmla="*/ 439802 w 8023328"/>
              <a:gd name="connsiteY1635" fmla="*/ 998371 h 2380521"/>
              <a:gd name="connsiteX1636" fmla="*/ 454592 w 8023328"/>
              <a:gd name="connsiteY1636" fmla="*/ 1010768 h 2380521"/>
              <a:gd name="connsiteX1637" fmla="*/ 439802 w 8023328"/>
              <a:gd name="connsiteY1637" fmla="*/ 1024625 h 2380521"/>
              <a:gd name="connsiteX1638" fmla="*/ 425014 w 8023328"/>
              <a:gd name="connsiteY1638" fmla="*/ 1010768 h 2380521"/>
              <a:gd name="connsiteX1639" fmla="*/ 439802 w 8023328"/>
              <a:gd name="connsiteY1639" fmla="*/ 998371 h 2380521"/>
              <a:gd name="connsiteX1640" fmla="*/ 368040 w 8023328"/>
              <a:gd name="connsiteY1640" fmla="*/ 998371 h 2380521"/>
              <a:gd name="connsiteX1641" fmla="*/ 380438 w 8023328"/>
              <a:gd name="connsiteY1641" fmla="*/ 1012227 h 2380521"/>
              <a:gd name="connsiteX1642" fmla="*/ 368040 w 8023328"/>
              <a:gd name="connsiteY1642" fmla="*/ 1024625 h 2380521"/>
              <a:gd name="connsiteX1643" fmla="*/ 354183 w 8023328"/>
              <a:gd name="connsiteY1643" fmla="*/ 1012227 h 2380521"/>
              <a:gd name="connsiteX1644" fmla="*/ 368040 w 8023328"/>
              <a:gd name="connsiteY1644" fmla="*/ 998371 h 2380521"/>
              <a:gd name="connsiteX1645" fmla="*/ 297208 w 8023328"/>
              <a:gd name="connsiteY1645" fmla="*/ 998371 h 2380521"/>
              <a:gd name="connsiteX1646" fmla="*/ 309606 w 8023328"/>
              <a:gd name="connsiteY1646" fmla="*/ 1012227 h 2380521"/>
              <a:gd name="connsiteX1647" fmla="*/ 297208 w 8023328"/>
              <a:gd name="connsiteY1647" fmla="*/ 1024625 h 2380521"/>
              <a:gd name="connsiteX1648" fmla="*/ 283352 w 8023328"/>
              <a:gd name="connsiteY1648" fmla="*/ 1012227 h 2380521"/>
              <a:gd name="connsiteX1649" fmla="*/ 297208 w 8023328"/>
              <a:gd name="connsiteY1649" fmla="*/ 998371 h 2380521"/>
              <a:gd name="connsiteX1650" fmla="*/ 226379 w 8023328"/>
              <a:gd name="connsiteY1650" fmla="*/ 998371 h 2380521"/>
              <a:gd name="connsiteX1651" fmla="*/ 238778 w 8023328"/>
              <a:gd name="connsiteY1651" fmla="*/ 1012227 h 2380521"/>
              <a:gd name="connsiteX1652" fmla="*/ 226379 w 8023328"/>
              <a:gd name="connsiteY1652" fmla="*/ 1024625 h 2380521"/>
              <a:gd name="connsiteX1653" fmla="*/ 212523 w 8023328"/>
              <a:gd name="connsiteY1653" fmla="*/ 1012227 h 2380521"/>
              <a:gd name="connsiteX1654" fmla="*/ 226379 w 8023328"/>
              <a:gd name="connsiteY1654" fmla="*/ 998371 h 2380521"/>
              <a:gd name="connsiteX1655" fmla="*/ 154085 w 8023328"/>
              <a:gd name="connsiteY1655" fmla="*/ 998371 h 2380521"/>
              <a:gd name="connsiteX1656" fmla="*/ 167941 w 8023328"/>
              <a:gd name="connsiteY1656" fmla="*/ 1012227 h 2380521"/>
              <a:gd name="connsiteX1657" fmla="*/ 154085 w 8023328"/>
              <a:gd name="connsiteY1657" fmla="*/ 1024625 h 2380521"/>
              <a:gd name="connsiteX1658" fmla="*/ 141687 w 8023328"/>
              <a:gd name="connsiteY1658" fmla="*/ 1012227 h 2380521"/>
              <a:gd name="connsiteX1659" fmla="*/ 154085 w 8023328"/>
              <a:gd name="connsiteY1659" fmla="*/ 998371 h 2380521"/>
              <a:gd name="connsiteX1660" fmla="*/ 83255 w 8023328"/>
              <a:gd name="connsiteY1660" fmla="*/ 998371 h 2380521"/>
              <a:gd name="connsiteX1661" fmla="*/ 97111 w 8023328"/>
              <a:gd name="connsiteY1661" fmla="*/ 1012227 h 2380521"/>
              <a:gd name="connsiteX1662" fmla="*/ 83255 w 8023328"/>
              <a:gd name="connsiteY1662" fmla="*/ 1024625 h 2380521"/>
              <a:gd name="connsiteX1663" fmla="*/ 70858 w 8023328"/>
              <a:gd name="connsiteY1663" fmla="*/ 1012227 h 2380521"/>
              <a:gd name="connsiteX1664" fmla="*/ 83255 w 8023328"/>
              <a:gd name="connsiteY1664" fmla="*/ 998371 h 2380521"/>
              <a:gd name="connsiteX1665" fmla="*/ 12019 w 8023328"/>
              <a:gd name="connsiteY1665" fmla="*/ 998371 h 2380521"/>
              <a:gd name="connsiteX1666" fmla="*/ 26260 w 8023328"/>
              <a:gd name="connsiteY1666" fmla="*/ 1012227 h 2380521"/>
              <a:gd name="connsiteX1667" fmla="*/ 12019 w 8023328"/>
              <a:gd name="connsiteY1667" fmla="*/ 1024625 h 2380521"/>
              <a:gd name="connsiteX1668" fmla="*/ 27 w 8023328"/>
              <a:gd name="connsiteY1668" fmla="*/ 1012227 h 2380521"/>
              <a:gd name="connsiteX1669" fmla="*/ 12019 w 8023328"/>
              <a:gd name="connsiteY1669" fmla="*/ 998371 h 2380521"/>
              <a:gd name="connsiteX1670" fmla="*/ 870603 w 8023328"/>
              <a:gd name="connsiteY1670" fmla="*/ 927542 h 2380521"/>
              <a:gd name="connsiteX1671" fmla="*/ 883001 w 8023328"/>
              <a:gd name="connsiteY1671" fmla="*/ 939939 h 2380521"/>
              <a:gd name="connsiteX1672" fmla="*/ 870603 w 8023328"/>
              <a:gd name="connsiteY1672" fmla="*/ 953796 h 2380521"/>
              <a:gd name="connsiteX1673" fmla="*/ 856747 w 8023328"/>
              <a:gd name="connsiteY1673" fmla="*/ 939939 h 2380521"/>
              <a:gd name="connsiteX1674" fmla="*/ 870603 w 8023328"/>
              <a:gd name="connsiteY1674" fmla="*/ 927542 h 2380521"/>
              <a:gd name="connsiteX1675" fmla="*/ 799773 w 8023328"/>
              <a:gd name="connsiteY1675" fmla="*/ 927542 h 2380521"/>
              <a:gd name="connsiteX1676" fmla="*/ 812171 w 8023328"/>
              <a:gd name="connsiteY1676" fmla="*/ 939939 h 2380521"/>
              <a:gd name="connsiteX1677" fmla="*/ 799773 w 8023328"/>
              <a:gd name="connsiteY1677" fmla="*/ 953796 h 2380521"/>
              <a:gd name="connsiteX1678" fmla="*/ 785917 w 8023328"/>
              <a:gd name="connsiteY1678" fmla="*/ 939939 h 2380521"/>
              <a:gd name="connsiteX1679" fmla="*/ 799773 w 8023328"/>
              <a:gd name="connsiteY1679" fmla="*/ 927542 h 2380521"/>
              <a:gd name="connsiteX1680" fmla="*/ 724112 w 8023328"/>
              <a:gd name="connsiteY1680" fmla="*/ 927542 h 2380521"/>
              <a:gd name="connsiteX1681" fmla="*/ 737968 w 8023328"/>
              <a:gd name="connsiteY1681" fmla="*/ 939939 h 2380521"/>
              <a:gd name="connsiteX1682" fmla="*/ 724112 w 8023328"/>
              <a:gd name="connsiteY1682" fmla="*/ 953796 h 2380521"/>
              <a:gd name="connsiteX1683" fmla="*/ 711714 w 8023328"/>
              <a:gd name="connsiteY1683" fmla="*/ 939939 h 2380521"/>
              <a:gd name="connsiteX1684" fmla="*/ 724112 w 8023328"/>
              <a:gd name="connsiteY1684" fmla="*/ 927542 h 2380521"/>
              <a:gd name="connsiteX1685" fmla="*/ 653281 w 8023328"/>
              <a:gd name="connsiteY1685" fmla="*/ 927542 h 2380521"/>
              <a:gd name="connsiteX1686" fmla="*/ 667137 w 8023328"/>
              <a:gd name="connsiteY1686" fmla="*/ 939939 h 2380521"/>
              <a:gd name="connsiteX1687" fmla="*/ 653281 w 8023328"/>
              <a:gd name="connsiteY1687" fmla="*/ 953796 h 2380521"/>
              <a:gd name="connsiteX1688" fmla="*/ 640884 w 8023328"/>
              <a:gd name="connsiteY1688" fmla="*/ 939939 h 2380521"/>
              <a:gd name="connsiteX1689" fmla="*/ 653281 w 8023328"/>
              <a:gd name="connsiteY1689" fmla="*/ 927542 h 2380521"/>
              <a:gd name="connsiteX1690" fmla="*/ 582453 w 8023328"/>
              <a:gd name="connsiteY1690" fmla="*/ 927542 h 2380521"/>
              <a:gd name="connsiteX1691" fmla="*/ 596309 w 8023328"/>
              <a:gd name="connsiteY1691" fmla="*/ 939939 h 2380521"/>
              <a:gd name="connsiteX1692" fmla="*/ 582453 w 8023328"/>
              <a:gd name="connsiteY1692" fmla="*/ 953796 h 2380521"/>
              <a:gd name="connsiteX1693" fmla="*/ 570054 w 8023328"/>
              <a:gd name="connsiteY1693" fmla="*/ 939939 h 2380521"/>
              <a:gd name="connsiteX1694" fmla="*/ 582453 w 8023328"/>
              <a:gd name="connsiteY1694" fmla="*/ 927542 h 2380521"/>
              <a:gd name="connsiteX1695" fmla="*/ 513642 w 8023328"/>
              <a:gd name="connsiteY1695" fmla="*/ 927542 h 2380521"/>
              <a:gd name="connsiteX1696" fmla="*/ 528820 w 8023328"/>
              <a:gd name="connsiteY1696" fmla="*/ 939939 h 2380521"/>
              <a:gd name="connsiteX1697" fmla="*/ 513642 w 8023328"/>
              <a:gd name="connsiteY1697" fmla="*/ 953796 h 2380521"/>
              <a:gd name="connsiteX1698" fmla="*/ 499223 w 8023328"/>
              <a:gd name="connsiteY1698" fmla="*/ 939939 h 2380521"/>
              <a:gd name="connsiteX1699" fmla="*/ 513642 w 8023328"/>
              <a:gd name="connsiteY1699" fmla="*/ 927542 h 2380521"/>
              <a:gd name="connsiteX1700" fmla="*/ 439809 w 8023328"/>
              <a:gd name="connsiteY1700" fmla="*/ 927542 h 2380521"/>
              <a:gd name="connsiteX1701" fmla="*/ 454599 w 8023328"/>
              <a:gd name="connsiteY1701" fmla="*/ 939939 h 2380521"/>
              <a:gd name="connsiteX1702" fmla="*/ 439809 w 8023328"/>
              <a:gd name="connsiteY1702" fmla="*/ 953796 h 2380521"/>
              <a:gd name="connsiteX1703" fmla="*/ 425021 w 8023328"/>
              <a:gd name="connsiteY1703" fmla="*/ 939939 h 2380521"/>
              <a:gd name="connsiteX1704" fmla="*/ 439809 w 8023328"/>
              <a:gd name="connsiteY1704" fmla="*/ 927542 h 2380521"/>
              <a:gd name="connsiteX1705" fmla="*/ 368046 w 8023328"/>
              <a:gd name="connsiteY1705" fmla="*/ 927542 h 2380521"/>
              <a:gd name="connsiteX1706" fmla="*/ 380444 w 8023328"/>
              <a:gd name="connsiteY1706" fmla="*/ 939939 h 2380521"/>
              <a:gd name="connsiteX1707" fmla="*/ 368046 w 8023328"/>
              <a:gd name="connsiteY1707" fmla="*/ 953796 h 2380521"/>
              <a:gd name="connsiteX1708" fmla="*/ 354191 w 8023328"/>
              <a:gd name="connsiteY1708" fmla="*/ 939939 h 2380521"/>
              <a:gd name="connsiteX1709" fmla="*/ 368046 w 8023328"/>
              <a:gd name="connsiteY1709" fmla="*/ 927542 h 2380521"/>
              <a:gd name="connsiteX1710" fmla="*/ 297214 w 8023328"/>
              <a:gd name="connsiteY1710" fmla="*/ 927542 h 2380521"/>
              <a:gd name="connsiteX1711" fmla="*/ 309612 w 8023328"/>
              <a:gd name="connsiteY1711" fmla="*/ 939939 h 2380521"/>
              <a:gd name="connsiteX1712" fmla="*/ 297214 w 8023328"/>
              <a:gd name="connsiteY1712" fmla="*/ 953796 h 2380521"/>
              <a:gd name="connsiteX1713" fmla="*/ 283359 w 8023328"/>
              <a:gd name="connsiteY1713" fmla="*/ 939939 h 2380521"/>
              <a:gd name="connsiteX1714" fmla="*/ 297214 w 8023328"/>
              <a:gd name="connsiteY1714" fmla="*/ 927542 h 2380521"/>
              <a:gd name="connsiteX1715" fmla="*/ 226386 w 8023328"/>
              <a:gd name="connsiteY1715" fmla="*/ 927542 h 2380521"/>
              <a:gd name="connsiteX1716" fmla="*/ 238784 w 8023328"/>
              <a:gd name="connsiteY1716" fmla="*/ 939939 h 2380521"/>
              <a:gd name="connsiteX1717" fmla="*/ 226386 w 8023328"/>
              <a:gd name="connsiteY1717" fmla="*/ 953796 h 2380521"/>
              <a:gd name="connsiteX1718" fmla="*/ 212530 w 8023328"/>
              <a:gd name="connsiteY1718" fmla="*/ 939939 h 2380521"/>
              <a:gd name="connsiteX1719" fmla="*/ 226386 w 8023328"/>
              <a:gd name="connsiteY1719" fmla="*/ 927542 h 2380521"/>
              <a:gd name="connsiteX1720" fmla="*/ 154091 w 8023328"/>
              <a:gd name="connsiteY1720" fmla="*/ 927542 h 2380521"/>
              <a:gd name="connsiteX1721" fmla="*/ 167947 w 8023328"/>
              <a:gd name="connsiteY1721" fmla="*/ 939939 h 2380521"/>
              <a:gd name="connsiteX1722" fmla="*/ 154091 w 8023328"/>
              <a:gd name="connsiteY1722" fmla="*/ 953796 h 2380521"/>
              <a:gd name="connsiteX1723" fmla="*/ 141693 w 8023328"/>
              <a:gd name="connsiteY1723" fmla="*/ 939939 h 2380521"/>
              <a:gd name="connsiteX1724" fmla="*/ 154091 w 8023328"/>
              <a:gd name="connsiteY1724" fmla="*/ 927542 h 2380521"/>
              <a:gd name="connsiteX1725" fmla="*/ 83261 w 8023328"/>
              <a:gd name="connsiteY1725" fmla="*/ 927542 h 2380521"/>
              <a:gd name="connsiteX1726" fmla="*/ 97117 w 8023328"/>
              <a:gd name="connsiteY1726" fmla="*/ 939939 h 2380521"/>
              <a:gd name="connsiteX1727" fmla="*/ 83261 w 8023328"/>
              <a:gd name="connsiteY1727" fmla="*/ 953796 h 2380521"/>
              <a:gd name="connsiteX1728" fmla="*/ 70864 w 8023328"/>
              <a:gd name="connsiteY1728" fmla="*/ 939939 h 2380521"/>
              <a:gd name="connsiteX1729" fmla="*/ 83261 w 8023328"/>
              <a:gd name="connsiteY1729" fmla="*/ 927542 h 2380521"/>
              <a:gd name="connsiteX1730" fmla="*/ 12025 w 8023328"/>
              <a:gd name="connsiteY1730" fmla="*/ 927542 h 2380521"/>
              <a:gd name="connsiteX1731" fmla="*/ 26266 w 8023328"/>
              <a:gd name="connsiteY1731" fmla="*/ 939939 h 2380521"/>
              <a:gd name="connsiteX1732" fmla="*/ 12025 w 8023328"/>
              <a:gd name="connsiteY1732" fmla="*/ 953796 h 2380521"/>
              <a:gd name="connsiteX1733" fmla="*/ 33 w 8023328"/>
              <a:gd name="connsiteY1733" fmla="*/ 939939 h 2380521"/>
              <a:gd name="connsiteX1734" fmla="*/ 12025 w 8023328"/>
              <a:gd name="connsiteY1734" fmla="*/ 927542 h 2380521"/>
              <a:gd name="connsiteX1735" fmla="*/ 6581764 w 8023328"/>
              <a:gd name="connsiteY1735" fmla="*/ 924168 h 2380521"/>
              <a:gd name="connsiteX1736" fmla="*/ 6596552 w 8023328"/>
              <a:gd name="connsiteY1736" fmla="*/ 936565 h 2380521"/>
              <a:gd name="connsiteX1737" fmla="*/ 6581764 w 8023328"/>
              <a:gd name="connsiteY1737" fmla="*/ 950422 h 2380521"/>
              <a:gd name="connsiteX1738" fmla="*/ 6566976 w 8023328"/>
              <a:gd name="connsiteY1738" fmla="*/ 936565 h 2380521"/>
              <a:gd name="connsiteX1739" fmla="*/ 6581764 w 8023328"/>
              <a:gd name="connsiteY1739" fmla="*/ 924168 h 2380521"/>
              <a:gd name="connsiteX1740" fmla="*/ 6510933 w 8023328"/>
              <a:gd name="connsiteY1740" fmla="*/ 924168 h 2380521"/>
              <a:gd name="connsiteX1741" fmla="*/ 6525722 w 8023328"/>
              <a:gd name="connsiteY1741" fmla="*/ 936565 h 2380521"/>
              <a:gd name="connsiteX1742" fmla="*/ 6510933 w 8023328"/>
              <a:gd name="connsiteY1742" fmla="*/ 950422 h 2380521"/>
              <a:gd name="connsiteX1743" fmla="*/ 6496144 w 8023328"/>
              <a:gd name="connsiteY1743" fmla="*/ 936565 h 2380521"/>
              <a:gd name="connsiteX1744" fmla="*/ 6510933 w 8023328"/>
              <a:gd name="connsiteY1744" fmla="*/ 924168 h 2380521"/>
              <a:gd name="connsiteX1745" fmla="*/ 6440492 w 8023328"/>
              <a:gd name="connsiteY1745" fmla="*/ 924168 h 2380521"/>
              <a:gd name="connsiteX1746" fmla="*/ 6454911 w 8023328"/>
              <a:gd name="connsiteY1746" fmla="*/ 936565 h 2380521"/>
              <a:gd name="connsiteX1747" fmla="*/ 6440492 w 8023328"/>
              <a:gd name="connsiteY1747" fmla="*/ 950422 h 2380521"/>
              <a:gd name="connsiteX1748" fmla="*/ 6425315 w 8023328"/>
              <a:gd name="connsiteY1748" fmla="*/ 936565 h 2380521"/>
              <a:gd name="connsiteX1749" fmla="*/ 6440492 w 8023328"/>
              <a:gd name="connsiteY1749" fmla="*/ 924168 h 2380521"/>
              <a:gd name="connsiteX1750" fmla="*/ 6368340 w 8023328"/>
              <a:gd name="connsiteY1750" fmla="*/ 924168 h 2380521"/>
              <a:gd name="connsiteX1751" fmla="*/ 6380737 w 8023328"/>
              <a:gd name="connsiteY1751" fmla="*/ 936565 h 2380521"/>
              <a:gd name="connsiteX1752" fmla="*/ 6368340 w 8023328"/>
              <a:gd name="connsiteY1752" fmla="*/ 950422 h 2380521"/>
              <a:gd name="connsiteX1753" fmla="*/ 6354484 w 8023328"/>
              <a:gd name="connsiteY1753" fmla="*/ 936565 h 2380521"/>
              <a:gd name="connsiteX1754" fmla="*/ 6368340 w 8023328"/>
              <a:gd name="connsiteY1754" fmla="*/ 924168 h 2380521"/>
              <a:gd name="connsiteX1755" fmla="*/ 6297511 w 8023328"/>
              <a:gd name="connsiteY1755" fmla="*/ 924168 h 2380521"/>
              <a:gd name="connsiteX1756" fmla="*/ 6309908 w 8023328"/>
              <a:gd name="connsiteY1756" fmla="*/ 936565 h 2380521"/>
              <a:gd name="connsiteX1757" fmla="*/ 6297511 w 8023328"/>
              <a:gd name="connsiteY1757" fmla="*/ 950422 h 2380521"/>
              <a:gd name="connsiteX1758" fmla="*/ 6283655 w 8023328"/>
              <a:gd name="connsiteY1758" fmla="*/ 936565 h 2380521"/>
              <a:gd name="connsiteX1759" fmla="*/ 6297511 w 8023328"/>
              <a:gd name="connsiteY1759" fmla="*/ 924168 h 2380521"/>
              <a:gd name="connsiteX1760" fmla="*/ 6226679 w 8023328"/>
              <a:gd name="connsiteY1760" fmla="*/ 924168 h 2380521"/>
              <a:gd name="connsiteX1761" fmla="*/ 6239076 w 8023328"/>
              <a:gd name="connsiteY1761" fmla="*/ 936565 h 2380521"/>
              <a:gd name="connsiteX1762" fmla="*/ 6226679 w 8023328"/>
              <a:gd name="connsiteY1762" fmla="*/ 950422 h 2380521"/>
              <a:gd name="connsiteX1763" fmla="*/ 6212823 w 8023328"/>
              <a:gd name="connsiteY1763" fmla="*/ 936565 h 2380521"/>
              <a:gd name="connsiteX1764" fmla="*/ 6226679 w 8023328"/>
              <a:gd name="connsiteY1764" fmla="*/ 924168 h 2380521"/>
              <a:gd name="connsiteX1765" fmla="*/ 6154391 w 8023328"/>
              <a:gd name="connsiteY1765" fmla="*/ 924168 h 2380521"/>
              <a:gd name="connsiteX1766" fmla="*/ 6168247 w 8023328"/>
              <a:gd name="connsiteY1766" fmla="*/ 936565 h 2380521"/>
              <a:gd name="connsiteX1767" fmla="*/ 6154391 w 8023328"/>
              <a:gd name="connsiteY1767" fmla="*/ 950422 h 2380521"/>
              <a:gd name="connsiteX1768" fmla="*/ 6141994 w 8023328"/>
              <a:gd name="connsiteY1768" fmla="*/ 936565 h 2380521"/>
              <a:gd name="connsiteX1769" fmla="*/ 6154391 w 8023328"/>
              <a:gd name="connsiteY1769" fmla="*/ 924168 h 2380521"/>
              <a:gd name="connsiteX1770" fmla="*/ 6083559 w 8023328"/>
              <a:gd name="connsiteY1770" fmla="*/ 924168 h 2380521"/>
              <a:gd name="connsiteX1771" fmla="*/ 6097415 w 8023328"/>
              <a:gd name="connsiteY1771" fmla="*/ 936565 h 2380521"/>
              <a:gd name="connsiteX1772" fmla="*/ 6083559 w 8023328"/>
              <a:gd name="connsiteY1772" fmla="*/ 950422 h 2380521"/>
              <a:gd name="connsiteX1773" fmla="*/ 6071162 w 8023328"/>
              <a:gd name="connsiteY1773" fmla="*/ 936565 h 2380521"/>
              <a:gd name="connsiteX1774" fmla="*/ 6083559 w 8023328"/>
              <a:gd name="connsiteY1774" fmla="*/ 924168 h 2380521"/>
              <a:gd name="connsiteX1775" fmla="*/ 6011748 w 8023328"/>
              <a:gd name="connsiteY1775" fmla="*/ 924168 h 2380521"/>
              <a:gd name="connsiteX1776" fmla="*/ 6026537 w 8023328"/>
              <a:gd name="connsiteY1776" fmla="*/ 936565 h 2380521"/>
              <a:gd name="connsiteX1777" fmla="*/ 6011748 w 8023328"/>
              <a:gd name="connsiteY1777" fmla="*/ 950422 h 2380521"/>
              <a:gd name="connsiteX1778" fmla="*/ 5996959 w 8023328"/>
              <a:gd name="connsiteY1778" fmla="*/ 936565 h 2380521"/>
              <a:gd name="connsiteX1779" fmla="*/ 6011748 w 8023328"/>
              <a:gd name="connsiteY1779" fmla="*/ 924168 h 2380521"/>
              <a:gd name="connsiteX1780" fmla="*/ 5940548 w 8023328"/>
              <a:gd name="connsiteY1780" fmla="*/ 924168 h 2380521"/>
              <a:gd name="connsiteX1781" fmla="*/ 5955726 w 8023328"/>
              <a:gd name="connsiteY1781" fmla="*/ 936565 h 2380521"/>
              <a:gd name="connsiteX1782" fmla="*/ 5940548 w 8023328"/>
              <a:gd name="connsiteY1782" fmla="*/ 950422 h 2380521"/>
              <a:gd name="connsiteX1783" fmla="*/ 5926130 w 8023328"/>
              <a:gd name="connsiteY1783" fmla="*/ 936565 h 2380521"/>
              <a:gd name="connsiteX1784" fmla="*/ 5940548 w 8023328"/>
              <a:gd name="connsiteY1784" fmla="*/ 924168 h 2380521"/>
              <a:gd name="connsiteX1785" fmla="*/ 5870088 w 8023328"/>
              <a:gd name="connsiteY1785" fmla="*/ 924168 h 2380521"/>
              <a:gd name="connsiteX1786" fmla="*/ 5884877 w 8023328"/>
              <a:gd name="connsiteY1786" fmla="*/ 936565 h 2380521"/>
              <a:gd name="connsiteX1787" fmla="*/ 5870088 w 8023328"/>
              <a:gd name="connsiteY1787" fmla="*/ 950422 h 2380521"/>
              <a:gd name="connsiteX1788" fmla="*/ 5855299 w 8023328"/>
              <a:gd name="connsiteY1788" fmla="*/ 936565 h 2380521"/>
              <a:gd name="connsiteX1789" fmla="*/ 5870088 w 8023328"/>
              <a:gd name="connsiteY1789" fmla="*/ 924168 h 2380521"/>
              <a:gd name="connsiteX1790" fmla="*/ 5798325 w 8023328"/>
              <a:gd name="connsiteY1790" fmla="*/ 924168 h 2380521"/>
              <a:gd name="connsiteX1791" fmla="*/ 5810722 w 8023328"/>
              <a:gd name="connsiteY1791" fmla="*/ 936565 h 2380521"/>
              <a:gd name="connsiteX1792" fmla="*/ 5798325 w 8023328"/>
              <a:gd name="connsiteY1792" fmla="*/ 950422 h 2380521"/>
              <a:gd name="connsiteX1793" fmla="*/ 5784469 w 8023328"/>
              <a:gd name="connsiteY1793" fmla="*/ 936565 h 2380521"/>
              <a:gd name="connsiteX1794" fmla="*/ 5798325 w 8023328"/>
              <a:gd name="connsiteY1794" fmla="*/ 924168 h 2380521"/>
              <a:gd name="connsiteX1795" fmla="*/ 5724122 w 8023328"/>
              <a:gd name="connsiteY1795" fmla="*/ 924168 h 2380521"/>
              <a:gd name="connsiteX1796" fmla="*/ 5736519 w 8023328"/>
              <a:gd name="connsiteY1796" fmla="*/ 936565 h 2380521"/>
              <a:gd name="connsiteX1797" fmla="*/ 5724122 w 8023328"/>
              <a:gd name="connsiteY1797" fmla="*/ 950422 h 2380521"/>
              <a:gd name="connsiteX1798" fmla="*/ 5710266 w 8023328"/>
              <a:gd name="connsiteY1798" fmla="*/ 936565 h 2380521"/>
              <a:gd name="connsiteX1799" fmla="*/ 5724122 w 8023328"/>
              <a:gd name="connsiteY1799" fmla="*/ 924168 h 2380521"/>
              <a:gd name="connsiteX1800" fmla="*/ 5653291 w 8023328"/>
              <a:gd name="connsiteY1800" fmla="*/ 924168 h 2380521"/>
              <a:gd name="connsiteX1801" fmla="*/ 5665688 w 8023328"/>
              <a:gd name="connsiteY1801" fmla="*/ 936565 h 2380521"/>
              <a:gd name="connsiteX1802" fmla="*/ 5653291 w 8023328"/>
              <a:gd name="connsiteY1802" fmla="*/ 950422 h 2380521"/>
              <a:gd name="connsiteX1803" fmla="*/ 5639435 w 8023328"/>
              <a:gd name="connsiteY1803" fmla="*/ 936565 h 2380521"/>
              <a:gd name="connsiteX1804" fmla="*/ 5653291 w 8023328"/>
              <a:gd name="connsiteY1804" fmla="*/ 924168 h 2380521"/>
              <a:gd name="connsiteX1805" fmla="*/ 5581002 w 8023328"/>
              <a:gd name="connsiteY1805" fmla="*/ 924168 h 2380521"/>
              <a:gd name="connsiteX1806" fmla="*/ 5594858 w 8023328"/>
              <a:gd name="connsiteY1806" fmla="*/ 936565 h 2380521"/>
              <a:gd name="connsiteX1807" fmla="*/ 5581002 w 8023328"/>
              <a:gd name="connsiteY1807" fmla="*/ 950422 h 2380521"/>
              <a:gd name="connsiteX1808" fmla="*/ 5568605 w 8023328"/>
              <a:gd name="connsiteY1808" fmla="*/ 936565 h 2380521"/>
              <a:gd name="connsiteX1809" fmla="*/ 5581002 w 8023328"/>
              <a:gd name="connsiteY1809" fmla="*/ 924168 h 2380521"/>
              <a:gd name="connsiteX1810" fmla="*/ 5510171 w 8023328"/>
              <a:gd name="connsiteY1810" fmla="*/ 924168 h 2380521"/>
              <a:gd name="connsiteX1811" fmla="*/ 5524027 w 8023328"/>
              <a:gd name="connsiteY1811" fmla="*/ 936565 h 2380521"/>
              <a:gd name="connsiteX1812" fmla="*/ 5510171 w 8023328"/>
              <a:gd name="connsiteY1812" fmla="*/ 950422 h 2380521"/>
              <a:gd name="connsiteX1813" fmla="*/ 5497774 w 8023328"/>
              <a:gd name="connsiteY1813" fmla="*/ 936565 h 2380521"/>
              <a:gd name="connsiteX1814" fmla="*/ 5510171 w 8023328"/>
              <a:gd name="connsiteY1814" fmla="*/ 924168 h 2380521"/>
              <a:gd name="connsiteX1815" fmla="*/ 5438937 w 8023328"/>
              <a:gd name="connsiteY1815" fmla="*/ 924168 h 2380521"/>
              <a:gd name="connsiteX1816" fmla="*/ 5453178 w 8023328"/>
              <a:gd name="connsiteY1816" fmla="*/ 936565 h 2380521"/>
              <a:gd name="connsiteX1817" fmla="*/ 5438937 w 8023328"/>
              <a:gd name="connsiteY1817" fmla="*/ 950422 h 2380521"/>
              <a:gd name="connsiteX1818" fmla="*/ 5426945 w 8023328"/>
              <a:gd name="connsiteY1818" fmla="*/ 936565 h 2380521"/>
              <a:gd name="connsiteX1819" fmla="*/ 5438937 w 8023328"/>
              <a:gd name="connsiteY1819" fmla="*/ 924168 h 2380521"/>
              <a:gd name="connsiteX1820" fmla="*/ 5367530 w 8023328"/>
              <a:gd name="connsiteY1820" fmla="*/ 924168 h 2380521"/>
              <a:gd name="connsiteX1821" fmla="*/ 5382318 w 8023328"/>
              <a:gd name="connsiteY1821" fmla="*/ 936565 h 2380521"/>
              <a:gd name="connsiteX1822" fmla="*/ 5367530 w 8023328"/>
              <a:gd name="connsiteY1822" fmla="*/ 950422 h 2380521"/>
              <a:gd name="connsiteX1823" fmla="*/ 5352742 w 8023328"/>
              <a:gd name="connsiteY1823" fmla="*/ 936565 h 2380521"/>
              <a:gd name="connsiteX1824" fmla="*/ 5367530 w 8023328"/>
              <a:gd name="connsiteY1824" fmla="*/ 924168 h 2380521"/>
              <a:gd name="connsiteX1825" fmla="*/ 5296699 w 8023328"/>
              <a:gd name="connsiteY1825" fmla="*/ 924168 h 2380521"/>
              <a:gd name="connsiteX1826" fmla="*/ 5311488 w 8023328"/>
              <a:gd name="connsiteY1826" fmla="*/ 936565 h 2380521"/>
              <a:gd name="connsiteX1827" fmla="*/ 5296699 w 8023328"/>
              <a:gd name="connsiteY1827" fmla="*/ 950422 h 2380521"/>
              <a:gd name="connsiteX1828" fmla="*/ 5281910 w 8023328"/>
              <a:gd name="connsiteY1828" fmla="*/ 936565 h 2380521"/>
              <a:gd name="connsiteX1829" fmla="*/ 5296699 w 8023328"/>
              <a:gd name="connsiteY1829" fmla="*/ 924168 h 2380521"/>
              <a:gd name="connsiteX1830" fmla="*/ 5225869 w 8023328"/>
              <a:gd name="connsiteY1830" fmla="*/ 924168 h 2380521"/>
              <a:gd name="connsiteX1831" fmla="*/ 5240657 w 8023328"/>
              <a:gd name="connsiteY1831" fmla="*/ 936565 h 2380521"/>
              <a:gd name="connsiteX1832" fmla="*/ 5225869 w 8023328"/>
              <a:gd name="connsiteY1832" fmla="*/ 950422 h 2380521"/>
              <a:gd name="connsiteX1833" fmla="*/ 5211081 w 8023328"/>
              <a:gd name="connsiteY1833" fmla="*/ 936565 h 2380521"/>
              <a:gd name="connsiteX1834" fmla="*/ 5225869 w 8023328"/>
              <a:gd name="connsiteY1834" fmla="*/ 924168 h 2380521"/>
              <a:gd name="connsiteX1835" fmla="*/ 5154105 w 8023328"/>
              <a:gd name="connsiteY1835" fmla="*/ 924168 h 2380521"/>
              <a:gd name="connsiteX1836" fmla="*/ 5166502 w 8023328"/>
              <a:gd name="connsiteY1836" fmla="*/ 936565 h 2380521"/>
              <a:gd name="connsiteX1837" fmla="*/ 5154105 w 8023328"/>
              <a:gd name="connsiteY1837" fmla="*/ 950422 h 2380521"/>
              <a:gd name="connsiteX1838" fmla="*/ 5140249 w 8023328"/>
              <a:gd name="connsiteY1838" fmla="*/ 936565 h 2380521"/>
              <a:gd name="connsiteX1839" fmla="*/ 5154105 w 8023328"/>
              <a:gd name="connsiteY1839" fmla="*/ 924168 h 2380521"/>
              <a:gd name="connsiteX1840" fmla="*/ 5083276 w 8023328"/>
              <a:gd name="connsiteY1840" fmla="*/ 924168 h 2380521"/>
              <a:gd name="connsiteX1841" fmla="*/ 5095673 w 8023328"/>
              <a:gd name="connsiteY1841" fmla="*/ 936565 h 2380521"/>
              <a:gd name="connsiteX1842" fmla="*/ 5083276 w 8023328"/>
              <a:gd name="connsiteY1842" fmla="*/ 950422 h 2380521"/>
              <a:gd name="connsiteX1843" fmla="*/ 5069420 w 8023328"/>
              <a:gd name="connsiteY1843" fmla="*/ 936565 h 2380521"/>
              <a:gd name="connsiteX1844" fmla="*/ 5083276 w 8023328"/>
              <a:gd name="connsiteY1844" fmla="*/ 924168 h 2380521"/>
              <a:gd name="connsiteX1845" fmla="*/ 5012445 w 8023328"/>
              <a:gd name="connsiteY1845" fmla="*/ 924168 h 2380521"/>
              <a:gd name="connsiteX1846" fmla="*/ 5024842 w 8023328"/>
              <a:gd name="connsiteY1846" fmla="*/ 936565 h 2380521"/>
              <a:gd name="connsiteX1847" fmla="*/ 5012445 w 8023328"/>
              <a:gd name="connsiteY1847" fmla="*/ 950422 h 2380521"/>
              <a:gd name="connsiteX1848" fmla="*/ 4998589 w 8023328"/>
              <a:gd name="connsiteY1848" fmla="*/ 938024 h 2380521"/>
              <a:gd name="connsiteX1849" fmla="*/ 5012445 w 8023328"/>
              <a:gd name="connsiteY1849" fmla="*/ 924168 h 2380521"/>
              <a:gd name="connsiteX1850" fmla="*/ 4940157 w 8023328"/>
              <a:gd name="connsiteY1850" fmla="*/ 924168 h 2380521"/>
              <a:gd name="connsiteX1851" fmla="*/ 4954013 w 8023328"/>
              <a:gd name="connsiteY1851" fmla="*/ 938024 h 2380521"/>
              <a:gd name="connsiteX1852" fmla="*/ 4940157 w 8023328"/>
              <a:gd name="connsiteY1852" fmla="*/ 950422 h 2380521"/>
              <a:gd name="connsiteX1853" fmla="*/ 4927760 w 8023328"/>
              <a:gd name="connsiteY1853" fmla="*/ 938024 h 2380521"/>
              <a:gd name="connsiteX1854" fmla="*/ 4940157 w 8023328"/>
              <a:gd name="connsiteY1854" fmla="*/ 924168 h 2380521"/>
              <a:gd name="connsiteX1855" fmla="*/ 4865953 w 8023328"/>
              <a:gd name="connsiteY1855" fmla="*/ 924168 h 2380521"/>
              <a:gd name="connsiteX1856" fmla="*/ 4879809 w 8023328"/>
              <a:gd name="connsiteY1856" fmla="*/ 938024 h 2380521"/>
              <a:gd name="connsiteX1857" fmla="*/ 4865953 w 8023328"/>
              <a:gd name="connsiteY1857" fmla="*/ 950422 h 2380521"/>
              <a:gd name="connsiteX1858" fmla="*/ 4853556 w 8023328"/>
              <a:gd name="connsiteY1858" fmla="*/ 938024 h 2380521"/>
              <a:gd name="connsiteX1859" fmla="*/ 4865953 w 8023328"/>
              <a:gd name="connsiteY1859" fmla="*/ 924168 h 2380521"/>
              <a:gd name="connsiteX1860" fmla="*/ 4797514 w 8023328"/>
              <a:gd name="connsiteY1860" fmla="*/ 924168 h 2380521"/>
              <a:gd name="connsiteX1861" fmla="*/ 4812303 w 8023328"/>
              <a:gd name="connsiteY1861" fmla="*/ 938024 h 2380521"/>
              <a:gd name="connsiteX1862" fmla="*/ 4797514 w 8023328"/>
              <a:gd name="connsiteY1862" fmla="*/ 950422 h 2380521"/>
              <a:gd name="connsiteX1863" fmla="*/ 4782725 w 8023328"/>
              <a:gd name="connsiteY1863" fmla="*/ 938024 h 2380521"/>
              <a:gd name="connsiteX1864" fmla="*/ 4797514 w 8023328"/>
              <a:gd name="connsiteY1864" fmla="*/ 924168 h 2380521"/>
              <a:gd name="connsiteX1865" fmla="*/ 4726684 w 8023328"/>
              <a:gd name="connsiteY1865" fmla="*/ 924168 h 2380521"/>
              <a:gd name="connsiteX1866" fmla="*/ 4741472 w 8023328"/>
              <a:gd name="connsiteY1866" fmla="*/ 938024 h 2380521"/>
              <a:gd name="connsiteX1867" fmla="*/ 4726684 w 8023328"/>
              <a:gd name="connsiteY1867" fmla="*/ 950422 h 2380521"/>
              <a:gd name="connsiteX1868" fmla="*/ 4711896 w 8023328"/>
              <a:gd name="connsiteY1868" fmla="*/ 938024 h 2380521"/>
              <a:gd name="connsiteX1869" fmla="*/ 4726684 w 8023328"/>
              <a:gd name="connsiteY1869" fmla="*/ 924168 h 2380521"/>
              <a:gd name="connsiteX1870" fmla="*/ 4655853 w 8023328"/>
              <a:gd name="connsiteY1870" fmla="*/ 924168 h 2380521"/>
              <a:gd name="connsiteX1871" fmla="*/ 4670642 w 8023328"/>
              <a:gd name="connsiteY1871" fmla="*/ 938024 h 2380521"/>
              <a:gd name="connsiteX1872" fmla="*/ 4655853 w 8023328"/>
              <a:gd name="connsiteY1872" fmla="*/ 950422 h 2380521"/>
              <a:gd name="connsiteX1873" fmla="*/ 4641064 w 8023328"/>
              <a:gd name="connsiteY1873" fmla="*/ 938024 h 2380521"/>
              <a:gd name="connsiteX1874" fmla="*/ 4655853 w 8023328"/>
              <a:gd name="connsiteY1874" fmla="*/ 924168 h 2380521"/>
              <a:gd name="connsiteX1875" fmla="*/ 4584091 w 8023328"/>
              <a:gd name="connsiteY1875" fmla="*/ 924168 h 2380521"/>
              <a:gd name="connsiteX1876" fmla="*/ 4596488 w 8023328"/>
              <a:gd name="connsiteY1876" fmla="*/ 938024 h 2380521"/>
              <a:gd name="connsiteX1877" fmla="*/ 4584091 w 8023328"/>
              <a:gd name="connsiteY1877" fmla="*/ 950422 h 2380521"/>
              <a:gd name="connsiteX1878" fmla="*/ 4570235 w 8023328"/>
              <a:gd name="connsiteY1878" fmla="*/ 938024 h 2380521"/>
              <a:gd name="connsiteX1879" fmla="*/ 4584091 w 8023328"/>
              <a:gd name="connsiteY1879" fmla="*/ 924168 h 2380521"/>
              <a:gd name="connsiteX1880" fmla="*/ 4513260 w 8023328"/>
              <a:gd name="connsiteY1880" fmla="*/ 924168 h 2380521"/>
              <a:gd name="connsiteX1881" fmla="*/ 4525657 w 8023328"/>
              <a:gd name="connsiteY1881" fmla="*/ 938024 h 2380521"/>
              <a:gd name="connsiteX1882" fmla="*/ 4513260 w 8023328"/>
              <a:gd name="connsiteY1882" fmla="*/ 950422 h 2380521"/>
              <a:gd name="connsiteX1883" fmla="*/ 4499404 w 8023328"/>
              <a:gd name="connsiteY1883" fmla="*/ 938024 h 2380521"/>
              <a:gd name="connsiteX1884" fmla="*/ 4513260 w 8023328"/>
              <a:gd name="connsiteY1884" fmla="*/ 924168 h 2380521"/>
              <a:gd name="connsiteX1885" fmla="*/ 4439056 w 8023328"/>
              <a:gd name="connsiteY1885" fmla="*/ 924168 h 2380521"/>
              <a:gd name="connsiteX1886" fmla="*/ 4451453 w 8023328"/>
              <a:gd name="connsiteY1886" fmla="*/ 938024 h 2380521"/>
              <a:gd name="connsiteX1887" fmla="*/ 4439056 w 8023328"/>
              <a:gd name="connsiteY1887" fmla="*/ 950422 h 2380521"/>
              <a:gd name="connsiteX1888" fmla="*/ 4425200 w 8023328"/>
              <a:gd name="connsiteY1888" fmla="*/ 938024 h 2380521"/>
              <a:gd name="connsiteX1889" fmla="*/ 4439056 w 8023328"/>
              <a:gd name="connsiteY1889" fmla="*/ 924168 h 2380521"/>
              <a:gd name="connsiteX1890" fmla="*/ 4366768 w 8023328"/>
              <a:gd name="connsiteY1890" fmla="*/ 924168 h 2380521"/>
              <a:gd name="connsiteX1891" fmla="*/ 4380624 w 8023328"/>
              <a:gd name="connsiteY1891" fmla="*/ 938024 h 2380521"/>
              <a:gd name="connsiteX1892" fmla="*/ 4366768 w 8023328"/>
              <a:gd name="connsiteY1892" fmla="*/ 950422 h 2380521"/>
              <a:gd name="connsiteX1893" fmla="*/ 4354371 w 8023328"/>
              <a:gd name="connsiteY1893" fmla="*/ 938024 h 2380521"/>
              <a:gd name="connsiteX1894" fmla="*/ 4366768 w 8023328"/>
              <a:gd name="connsiteY1894" fmla="*/ 924168 h 2380521"/>
              <a:gd name="connsiteX1895" fmla="*/ 4295937 w 8023328"/>
              <a:gd name="connsiteY1895" fmla="*/ 924168 h 2380521"/>
              <a:gd name="connsiteX1896" fmla="*/ 4309793 w 8023328"/>
              <a:gd name="connsiteY1896" fmla="*/ 938024 h 2380521"/>
              <a:gd name="connsiteX1897" fmla="*/ 4295937 w 8023328"/>
              <a:gd name="connsiteY1897" fmla="*/ 950422 h 2380521"/>
              <a:gd name="connsiteX1898" fmla="*/ 4283540 w 8023328"/>
              <a:gd name="connsiteY1898" fmla="*/ 938024 h 2380521"/>
              <a:gd name="connsiteX1899" fmla="*/ 4295937 w 8023328"/>
              <a:gd name="connsiteY1899" fmla="*/ 924168 h 2380521"/>
              <a:gd name="connsiteX1900" fmla="*/ 4225107 w 8023328"/>
              <a:gd name="connsiteY1900" fmla="*/ 924168 h 2380521"/>
              <a:gd name="connsiteX1901" fmla="*/ 4238963 w 8023328"/>
              <a:gd name="connsiteY1901" fmla="*/ 938024 h 2380521"/>
              <a:gd name="connsiteX1902" fmla="*/ 4225107 w 8023328"/>
              <a:gd name="connsiteY1902" fmla="*/ 950422 h 2380521"/>
              <a:gd name="connsiteX1903" fmla="*/ 4212710 w 8023328"/>
              <a:gd name="connsiteY1903" fmla="*/ 938024 h 2380521"/>
              <a:gd name="connsiteX1904" fmla="*/ 4225107 w 8023328"/>
              <a:gd name="connsiteY1904" fmla="*/ 924168 h 2380521"/>
              <a:gd name="connsiteX1905" fmla="*/ 4153295 w 8023328"/>
              <a:gd name="connsiteY1905" fmla="*/ 924168 h 2380521"/>
              <a:gd name="connsiteX1906" fmla="*/ 4168083 w 8023328"/>
              <a:gd name="connsiteY1906" fmla="*/ 938024 h 2380521"/>
              <a:gd name="connsiteX1907" fmla="*/ 4153295 w 8023328"/>
              <a:gd name="connsiteY1907" fmla="*/ 950422 h 2380521"/>
              <a:gd name="connsiteX1908" fmla="*/ 4138507 w 8023328"/>
              <a:gd name="connsiteY1908" fmla="*/ 938024 h 2380521"/>
              <a:gd name="connsiteX1909" fmla="*/ 4153295 w 8023328"/>
              <a:gd name="connsiteY1909" fmla="*/ 924168 h 2380521"/>
              <a:gd name="connsiteX1910" fmla="*/ 4082465 w 8023328"/>
              <a:gd name="connsiteY1910" fmla="*/ 924168 h 2380521"/>
              <a:gd name="connsiteX1911" fmla="*/ 4097254 w 8023328"/>
              <a:gd name="connsiteY1911" fmla="*/ 938024 h 2380521"/>
              <a:gd name="connsiteX1912" fmla="*/ 4082465 w 8023328"/>
              <a:gd name="connsiteY1912" fmla="*/ 950422 h 2380521"/>
              <a:gd name="connsiteX1913" fmla="*/ 4067676 w 8023328"/>
              <a:gd name="connsiteY1913" fmla="*/ 938024 h 2380521"/>
              <a:gd name="connsiteX1914" fmla="*/ 4082465 w 8023328"/>
              <a:gd name="connsiteY1914" fmla="*/ 924168 h 2380521"/>
              <a:gd name="connsiteX1915" fmla="*/ 4011635 w 8023328"/>
              <a:gd name="connsiteY1915" fmla="*/ 924168 h 2380521"/>
              <a:gd name="connsiteX1916" fmla="*/ 4026423 w 8023328"/>
              <a:gd name="connsiteY1916" fmla="*/ 938024 h 2380521"/>
              <a:gd name="connsiteX1917" fmla="*/ 4011635 w 8023328"/>
              <a:gd name="connsiteY1917" fmla="*/ 950422 h 2380521"/>
              <a:gd name="connsiteX1918" fmla="*/ 3996847 w 8023328"/>
              <a:gd name="connsiteY1918" fmla="*/ 938024 h 2380521"/>
              <a:gd name="connsiteX1919" fmla="*/ 4011635 w 8023328"/>
              <a:gd name="connsiteY1919" fmla="*/ 924168 h 2380521"/>
              <a:gd name="connsiteX1920" fmla="*/ 3939871 w 8023328"/>
              <a:gd name="connsiteY1920" fmla="*/ 924168 h 2380521"/>
              <a:gd name="connsiteX1921" fmla="*/ 3952268 w 8023328"/>
              <a:gd name="connsiteY1921" fmla="*/ 938024 h 2380521"/>
              <a:gd name="connsiteX1922" fmla="*/ 3939871 w 8023328"/>
              <a:gd name="connsiteY1922" fmla="*/ 950422 h 2380521"/>
              <a:gd name="connsiteX1923" fmla="*/ 3926015 w 8023328"/>
              <a:gd name="connsiteY1923" fmla="*/ 938024 h 2380521"/>
              <a:gd name="connsiteX1924" fmla="*/ 3939871 w 8023328"/>
              <a:gd name="connsiteY1924" fmla="*/ 924168 h 2380521"/>
              <a:gd name="connsiteX1925" fmla="*/ 3869042 w 8023328"/>
              <a:gd name="connsiteY1925" fmla="*/ 924168 h 2380521"/>
              <a:gd name="connsiteX1926" fmla="*/ 3881439 w 8023328"/>
              <a:gd name="connsiteY1926" fmla="*/ 938024 h 2380521"/>
              <a:gd name="connsiteX1927" fmla="*/ 3869042 w 8023328"/>
              <a:gd name="connsiteY1927" fmla="*/ 950422 h 2380521"/>
              <a:gd name="connsiteX1928" fmla="*/ 3855186 w 8023328"/>
              <a:gd name="connsiteY1928" fmla="*/ 938024 h 2380521"/>
              <a:gd name="connsiteX1929" fmla="*/ 3869042 w 8023328"/>
              <a:gd name="connsiteY1929" fmla="*/ 924168 h 2380521"/>
              <a:gd name="connsiteX1930" fmla="*/ 3798211 w 8023328"/>
              <a:gd name="connsiteY1930" fmla="*/ 924168 h 2380521"/>
              <a:gd name="connsiteX1931" fmla="*/ 3810608 w 8023328"/>
              <a:gd name="connsiteY1931" fmla="*/ 938024 h 2380521"/>
              <a:gd name="connsiteX1932" fmla="*/ 3798211 w 8023328"/>
              <a:gd name="connsiteY1932" fmla="*/ 950422 h 2380521"/>
              <a:gd name="connsiteX1933" fmla="*/ 3784355 w 8023328"/>
              <a:gd name="connsiteY1933" fmla="*/ 938024 h 2380521"/>
              <a:gd name="connsiteX1934" fmla="*/ 3798211 w 8023328"/>
              <a:gd name="connsiteY1934" fmla="*/ 924168 h 2380521"/>
              <a:gd name="connsiteX1935" fmla="*/ 3725922 w 8023328"/>
              <a:gd name="connsiteY1935" fmla="*/ 924168 h 2380521"/>
              <a:gd name="connsiteX1936" fmla="*/ 3739778 w 8023328"/>
              <a:gd name="connsiteY1936" fmla="*/ 938024 h 2380521"/>
              <a:gd name="connsiteX1937" fmla="*/ 3725922 w 8023328"/>
              <a:gd name="connsiteY1937" fmla="*/ 950422 h 2380521"/>
              <a:gd name="connsiteX1938" fmla="*/ 3713525 w 8023328"/>
              <a:gd name="connsiteY1938" fmla="*/ 938024 h 2380521"/>
              <a:gd name="connsiteX1939" fmla="*/ 3725922 w 8023328"/>
              <a:gd name="connsiteY1939" fmla="*/ 924168 h 2380521"/>
              <a:gd name="connsiteX1940" fmla="*/ 3655091 w 8023328"/>
              <a:gd name="connsiteY1940" fmla="*/ 924168 h 2380521"/>
              <a:gd name="connsiteX1941" fmla="*/ 3668947 w 8023328"/>
              <a:gd name="connsiteY1941" fmla="*/ 938024 h 2380521"/>
              <a:gd name="connsiteX1942" fmla="*/ 3655091 w 8023328"/>
              <a:gd name="connsiteY1942" fmla="*/ 950422 h 2380521"/>
              <a:gd name="connsiteX1943" fmla="*/ 3642694 w 8023328"/>
              <a:gd name="connsiteY1943" fmla="*/ 938024 h 2380521"/>
              <a:gd name="connsiteX1944" fmla="*/ 3655091 w 8023328"/>
              <a:gd name="connsiteY1944" fmla="*/ 924168 h 2380521"/>
              <a:gd name="connsiteX1945" fmla="*/ 3583280 w 8023328"/>
              <a:gd name="connsiteY1945" fmla="*/ 924168 h 2380521"/>
              <a:gd name="connsiteX1946" fmla="*/ 3598069 w 8023328"/>
              <a:gd name="connsiteY1946" fmla="*/ 938024 h 2380521"/>
              <a:gd name="connsiteX1947" fmla="*/ 3583280 w 8023328"/>
              <a:gd name="connsiteY1947" fmla="*/ 950422 h 2380521"/>
              <a:gd name="connsiteX1948" fmla="*/ 3568491 w 8023328"/>
              <a:gd name="connsiteY1948" fmla="*/ 938024 h 2380521"/>
              <a:gd name="connsiteX1949" fmla="*/ 3583280 w 8023328"/>
              <a:gd name="connsiteY1949" fmla="*/ 924168 h 2380521"/>
              <a:gd name="connsiteX1950" fmla="*/ 941441 w 8023328"/>
              <a:gd name="connsiteY1950" fmla="*/ 856710 h 2380521"/>
              <a:gd name="connsiteX1951" fmla="*/ 953839 w 8023328"/>
              <a:gd name="connsiteY1951" fmla="*/ 869107 h 2380521"/>
              <a:gd name="connsiteX1952" fmla="*/ 941441 w 8023328"/>
              <a:gd name="connsiteY1952" fmla="*/ 882964 h 2380521"/>
              <a:gd name="connsiteX1953" fmla="*/ 927585 w 8023328"/>
              <a:gd name="connsiteY1953" fmla="*/ 869107 h 2380521"/>
              <a:gd name="connsiteX1954" fmla="*/ 941441 w 8023328"/>
              <a:gd name="connsiteY1954" fmla="*/ 856710 h 2380521"/>
              <a:gd name="connsiteX1955" fmla="*/ 870610 w 8023328"/>
              <a:gd name="connsiteY1955" fmla="*/ 856710 h 2380521"/>
              <a:gd name="connsiteX1956" fmla="*/ 883008 w 8023328"/>
              <a:gd name="connsiteY1956" fmla="*/ 869107 h 2380521"/>
              <a:gd name="connsiteX1957" fmla="*/ 870610 w 8023328"/>
              <a:gd name="connsiteY1957" fmla="*/ 882964 h 2380521"/>
              <a:gd name="connsiteX1958" fmla="*/ 856754 w 8023328"/>
              <a:gd name="connsiteY1958" fmla="*/ 869107 h 2380521"/>
              <a:gd name="connsiteX1959" fmla="*/ 870610 w 8023328"/>
              <a:gd name="connsiteY1959" fmla="*/ 856710 h 2380521"/>
              <a:gd name="connsiteX1960" fmla="*/ 799780 w 8023328"/>
              <a:gd name="connsiteY1960" fmla="*/ 856710 h 2380521"/>
              <a:gd name="connsiteX1961" fmla="*/ 812178 w 8023328"/>
              <a:gd name="connsiteY1961" fmla="*/ 869107 h 2380521"/>
              <a:gd name="connsiteX1962" fmla="*/ 799780 w 8023328"/>
              <a:gd name="connsiteY1962" fmla="*/ 882964 h 2380521"/>
              <a:gd name="connsiteX1963" fmla="*/ 785924 w 8023328"/>
              <a:gd name="connsiteY1963" fmla="*/ 869107 h 2380521"/>
              <a:gd name="connsiteX1964" fmla="*/ 799780 w 8023328"/>
              <a:gd name="connsiteY1964" fmla="*/ 856710 h 2380521"/>
              <a:gd name="connsiteX1965" fmla="*/ 724119 w 8023328"/>
              <a:gd name="connsiteY1965" fmla="*/ 856710 h 2380521"/>
              <a:gd name="connsiteX1966" fmla="*/ 737976 w 8023328"/>
              <a:gd name="connsiteY1966" fmla="*/ 869107 h 2380521"/>
              <a:gd name="connsiteX1967" fmla="*/ 724119 w 8023328"/>
              <a:gd name="connsiteY1967" fmla="*/ 882964 h 2380521"/>
              <a:gd name="connsiteX1968" fmla="*/ 711721 w 8023328"/>
              <a:gd name="connsiteY1968" fmla="*/ 869107 h 2380521"/>
              <a:gd name="connsiteX1969" fmla="*/ 724119 w 8023328"/>
              <a:gd name="connsiteY1969" fmla="*/ 856710 h 2380521"/>
              <a:gd name="connsiteX1970" fmla="*/ 653288 w 8023328"/>
              <a:gd name="connsiteY1970" fmla="*/ 856710 h 2380521"/>
              <a:gd name="connsiteX1971" fmla="*/ 667144 w 8023328"/>
              <a:gd name="connsiteY1971" fmla="*/ 869107 h 2380521"/>
              <a:gd name="connsiteX1972" fmla="*/ 653288 w 8023328"/>
              <a:gd name="connsiteY1972" fmla="*/ 882964 h 2380521"/>
              <a:gd name="connsiteX1973" fmla="*/ 640891 w 8023328"/>
              <a:gd name="connsiteY1973" fmla="*/ 869107 h 2380521"/>
              <a:gd name="connsiteX1974" fmla="*/ 653288 w 8023328"/>
              <a:gd name="connsiteY1974" fmla="*/ 856710 h 2380521"/>
              <a:gd name="connsiteX1975" fmla="*/ 584851 w 8023328"/>
              <a:gd name="connsiteY1975" fmla="*/ 856710 h 2380521"/>
              <a:gd name="connsiteX1976" fmla="*/ 599638 w 8023328"/>
              <a:gd name="connsiteY1976" fmla="*/ 869107 h 2380521"/>
              <a:gd name="connsiteX1977" fmla="*/ 584851 w 8023328"/>
              <a:gd name="connsiteY1977" fmla="*/ 882964 h 2380521"/>
              <a:gd name="connsiteX1978" fmla="*/ 570061 w 8023328"/>
              <a:gd name="connsiteY1978" fmla="*/ 869107 h 2380521"/>
              <a:gd name="connsiteX1979" fmla="*/ 584851 w 8023328"/>
              <a:gd name="connsiteY1979" fmla="*/ 856710 h 2380521"/>
              <a:gd name="connsiteX1980" fmla="*/ 513649 w 8023328"/>
              <a:gd name="connsiteY1980" fmla="*/ 856710 h 2380521"/>
              <a:gd name="connsiteX1981" fmla="*/ 528826 w 8023328"/>
              <a:gd name="connsiteY1981" fmla="*/ 869107 h 2380521"/>
              <a:gd name="connsiteX1982" fmla="*/ 513649 w 8023328"/>
              <a:gd name="connsiteY1982" fmla="*/ 882964 h 2380521"/>
              <a:gd name="connsiteX1983" fmla="*/ 499230 w 8023328"/>
              <a:gd name="connsiteY1983" fmla="*/ 869107 h 2380521"/>
              <a:gd name="connsiteX1984" fmla="*/ 513649 w 8023328"/>
              <a:gd name="connsiteY1984" fmla="*/ 856710 h 2380521"/>
              <a:gd name="connsiteX1985" fmla="*/ 439816 w 8023328"/>
              <a:gd name="connsiteY1985" fmla="*/ 856710 h 2380521"/>
              <a:gd name="connsiteX1986" fmla="*/ 454606 w 8023328"/>
              <a:gd name="connsiteY1986" fmla="*/ 869107 h 2380521"/>
              <a:gd name="connsiteX1987" fmla="*/ 439816 w 8023328"/>
              <a:gd name="connsiteY1987" fmla="*/ 882964 h 2380521"/>
              <a:gd name="connsiteX1988" fmla="*/ 425028 w 8023328"/>
              <a:gd name="connsiteY1988" fmla="*/ 869107 h 2380521"/>
              <a:gd name="connsiteX1989" fmla="*/ 439816 w 8023328"/>
              <a:gd name="connsiteY1989" fmla="*/ 856710 h 2380521"/>
              <a:gd name="connsiteX1990" fmla="*/ 368053 w 8023328"/>
              <a:gd name="connsiteY1990" fmla="*/ 856710 h 2380521"/>
              <a:gd name="connsiteX1991" fmla="*/ 380451 w 8023328"/>
              <a:gd name="connsiteY1991" fmla="*/ 869107 h 2380521"/>
              <a:gd name="connsiteX1992" fmla="*/ 368053 w 8023328"/>
              <a:gd name="connsiteY1992" fmla="*/ 882964 h 2380521"/>
              <a:gd name="connsiteX1993" fmla="*/ 354198 w 8023328"/>
              <a:gd name="connsiteY1993" fmla="*/ 869107 h 2380521"/>
              <a:gd name="connsiteX1994" fmla="*/ 368053 w 8023328"/>
              <a:gd name="connsiteY1994" fmla="*/ 856710 h 2380521"/>
              <a:gd name="connsiteX1995" fmla="*/ 297222 w 8023328"/>
              <a:gd name="connsiteY1995" fmla="*/ 856710 h 2380521"/>
              <a:gd name="connsiteX1996" fmla="*/ 309618 w 8023328"/>
              <a:gd name="connsiteY1996" fmla="*/ 869107 h 2380521"/>
              <a:gd name="connsiteX1997" fmla="*/ 297222 w 8023328"/>
              <a:gd name="connsiteY1997" fmla="*/ 882964 h 2380521"/>
              <a:gd name="connsiteX1998" fmla="*/ 283366 w 8023328"/>
              <a:gd name="connsiteY1998" fmla="*/ 869107 h 2380521"/>
              <a:gd name="connsiteX1999" fmla="*/ 297222 w 8023328"/>
              <a:gd name="connsiteY1999" fmla="*/ 856710 h 2380521"/>
              <a:gd name="connsiteX2000" fmla="*/ 226393 w 8023328"/>
              <a:gd name="connsiteY2000" fmla="*/ 856710 h 2380521"/>
              <a:gd name="connsiteX2001" fmla="*/ 238791 w 8023328"/>
              <a:gd name="connsiteY2001" fmla="*/ 869107 h 2380521"/>
              <a:gd name="connsiteX2002" fmla="*/ 226393 w 8023328"/>
              <a:gd name="connsiteY2002" fmla="*/ 882964 h 2380521"/>
              <a:gd name="connsiteX2003" fmla="*/ 212537 w 8023328"/>
              <a:gd name="connsiteY2003" fmla="*/ 869107 h 2380521"/>
              <a:gd name="connsiteX2004" fmla="*/ 226393 w 8023328"/>
              <a:gd name="connsiteY2004" fmla="*/ 856710 h 2380521"/>
              <a:gd name="connsiteX2005" fmla="*/ 154097 w 8023328"/>
              <a:gd name="connsiteY2005" fmla="*/ 856710 h 2380521"/>
              <a:gd name="connsiteX2006" fmla="*/ 167953 w 8023328"/>
              <a:gd name="connsiteY2006" fmla="*/ 869107 h 2380521"/>
              <a:gd name="connsiteX2007" fmla="*/ 154097 w 8023328"/>
              <a:gd name="connsiteY2007" fmla="*/ 882964 h 2380521"/>
              <a:gd name="connsiteX2008" fmla="*/ 141699 w 8023328"/>
              <a:gd name="connsiteY2008" fmla="*/ 869107 h 2380521"/>
              <a:gd name="connsiteX2009" fmla="*/ 154097 w 8023328"/>
              <a:gd name="connsiteY2009" fmla="*/ 856710 h 2380521"/>
              <a:gd name="connsiteX2010" fmla="*/ 83267 w 8023328"/>
              <a:gd name="connsiteY2010" fmla="*/ 856710 h 2380521"/>
              <a:gd name="connsiteX2011" fmla="*/ 97123 w 8023328"/>
              <a:gd name="connsiteY2011" fmla="*/ 869107 h 2380521"/>
              <a:gd name="connsiteX2012" fmla="*/ 83267 w 8023328"/>
              <a:gd name="connsiteY2012" fmla="*/ 882964 h 2380521"/>
              <a:gd name="connsiteX2013" fmla="*/ 70870 w 8023328"/>
              <a:gd name="connsiteY2013" fmla="*/ 869107 h 2380521"/>
              <a:gd name="connsiteX2014" fmla="*/ 83267 w 8023328"/>
              <a:gd name="connsiteY2014" fmla="*/ 856710 h 2380521"/>
              <a:gd name="connsiteX2015" fmla="*/ 12032 w 8023328"/>
              <a:gd name="connsiteY2015" fmla="*/ 856710 h 2380521"/>
              <a:gd name="connsiteX2016" fmla="*/ 26273 w 8023328"/>
              <a:gd name="connsiteY2016" fmla="*/ 869107 h 2380521"/>
              <a:gd name="connsiteX2017" fmla="*/ 12032 w 8023328"/>
              <a:gd name="connsiteY2017" fmla="*/ 882964 h 2380521"/>
              <a:gd name="connsiteX2018" fmla="*/ 39 w 8023328"/>
              <a:gd name="connsiteY2018" fmla="*/ 869107 h 2380521"/>
              <a:gd name="connsiteX2019" fmla="*/ 12032 w 8023328"/>
              <a:gd name="connsiteY2019" fmla="*/ 856710 h 2380521"/>
              <a:gd name="connsiteX2020" fmla="*/ 6368340 w 8023328"/>
              <a:gd name="connsiteY2020" fmla="*/ 853339 h 2380521"/>
              <a:gd name="connsiteX2021" fmla="*/ 6380737 w 8023328"/>
              <a:gd name="connsiteY2021" fmla="*/ 867757 h 2380521"/>
              <a:gd name="connsiteX2022" fmla="*/ 6368340 w 8023328"/>
              <a:gd name="connsiteY2022" fmla="*/ 882935 h 2380521"/>
              <a:gd name="connsiteX2023" fmla="*/ 6354484 w 8023328"/>
              <a:gd name="connsiteY2023" fmla="*/ 867757 h 2380521"/>
              <a:gd name="connsiteX2024" fmla="*/ 6368340 w 8023328"/>
              <a:gd name="connsiteY2024" fmla="*/ 853339 h 2380521"/>
              <a:gd name="connsiteX2025" fmla="*/ 6297511 w 8023328"/>
              <a:gd name="connsiteY2025" fmla="*/ 853339 h 2380521"/>
              <a:gd name="connsiteX2026" fmla="*/ 6309908 w 8023328"/>
              <a:gd name="connsiteY2026" fmla="*/ 867757 h 2380521"/>
              <a:gd name="connsiteX2027" fmla="*/ 6297511 w 8023328"/>
              <a:gd name="connsiteY2027" fmla="*/ 882935 h 2380521"/>
              <a:gd name="connsiteX2028" fmla="*/ 6283655 w 8023328"/>
              <a:gd name="connsiteY2028" fmla="*/ 867757 h 2380521"/>
              <a:gd name="connsiteX2029" fmla="*/ 6297511 w 8023328"/>
              <a:gd name="connsiteY2029" fmla="*/ 853339 h 2380521"/>
              <a:gd name="connsiteX2030" fmla="*/ 6226679 w 8023328"/>
              <a:gd name="connsiteY2030" fmla="*/ 853339 h 2380521"/>
              <a:gd name="connsiteX2031" fmla="*/ 6239076 w 8023328"/>
              <a:gd name="connsiteY2031" fmla="*/ 867757 h 2380521"/>
              <a:gd name="connsiteX2032" fmla="*/ 6226679 w 8023328"/>
              <a:gd name="connsiteY2032" fmla="*/ 882935 h 2380521"/>
              <a:gd name="connsiteX2033" fmla="*/ 6212823 w 8023328"/>
              <a:gd name="connsiteY2033" fmla="*/ 867757 h 2380521"/>
              <a:gd name="connsiteX2034" fmla="*/ 6226679 w 8023328"/>
              <a:gd name="connsiteY2034" fmla="*/ 853339 h 2380521"/>
              <a:gd name="connsiteX2035" fmla="*/ 6154391 w 8023328"/>
              <a:gd name="connsiteY2035" fmla="*/ 853339 h 2380521"/>
              <a:gd name="connsiteX2036" fmla="*/ 6168247 w 8023328"/>
              <a:gd name="connsiteY2036" fmla="*/ 865007 h 2380521"/>
              <a:gd name="connsiteX2037" fmla="*/ 6154391 w 8023328"/>
              <a:gd name="connsiteY2037" fmla="*/ 879593 h 2380521"/>
              <a:gd name="connsiteX2038" fmla="*/ 6141994 w 8023328"/>
              <a:gd name="connsiteY2038" fmla="*/ 865007 h 2380521"/>
              <a:gd name="connsiteX2039" fmla="*/ 6154391 w 8023328"/>
              <a:gd name="connsiteY2039" fmla="*/ 853339 h 2380521"/>
              <a:gd name="connsiteX2040" fmla="*/ 6083559 w 8023328"/>
              <a:gd name="connsiteY2040" fmla="*/ 853339 h 2380521"/>
              <a:gd name="connsiteX2041" fmla="*/ 6097415 w 8023328"/>
              <a:gd name="connsiteY2041" fmla="*/ 865007 h 2380521"/>
              <a:gd name="connsiteX2042" fmla="*/ 6083559 w 8023328"/>
              <a:gd name="connsiteY2042" fmla="*/ 879593 h 2380521"/>
              <a:gd name="connsiteX2043" fmla="*/ 6071162 w 8023328"/>
              <a:gd name="connsiteY2043" fmla="*/ 865007 h 2380521"/>
              <a:gd name="connsiteX2044" fmla="*/ 6083559 w 8023328"/>
              <a:gd name="connsiteY2044" fmla="*/ 853339 h 2380521"/>
              <a:gd name="connsiteX2045" fmla="*/ 6011748 w 8023328"/>
              <a:gd name="connsiteY2045" fmla="*/ 853339 h 2380521"/>
              <a:gd name="connsiteX2046" fmla="*/ 6026537 w 8023328"/>
              <a:gd name="connsiteY2046" fmla="*/ 865007 h 2380521"/>
              <a:gd name="connsiteX2047" fmla="*/ 6011748 w 8023328"/>
              <a:gd name="connsiteY2047" fmla="*/ 879593 h 2380521"/>
              <a:gd name="connsiteX2048" fmla="*/ 5996959 w 8023328"/>
              <a:gd name="connsiteY2048" fmla="*/ 865007 h 2380521"/>
              <a:gd name="connsiteX2049" fmla="*/ 6011748 w 8023328"/>
              <a:gd name="connsiteY2049" fmla="*/ 853339 h 2380521"/>
              <a:gd name="connsiteX2050" fmla="*/ 5940548 w 8023328"/>
              <a:gd name="connsiteY2050" fmla="*/ 853339 h 2380521"/>
              <a:gd name="connsiteX2051" fmla="*/ 5955726 w 8023328"/>
              <a:gd name="connsiteY2051" fmla="*/ 865007 h 2380521"/>
              <a:gd name="connsiteX2052" fmla="*/ 5940548 w 8023328"/>
              <a:gd name="connsiteY2052" fmla="*/ 879593 h 2380521"/>
              <a:gd name="connsiteX2053" fmla="*/ 5926130 w 8023328"/>
              <a:gd name="connsiteY2053" fmla="*/ 865007 h 2380521"/>
              <a:gd name="connsiteX2054" fmla="*/ 5940548 w 8023328"/>
              <a:gd name="connsiteY2054" fmla="*/ 853339 h 2380521"/>
              <a:gd name="connsiteX2055" fmla="*/ 5870088 w 8023328"/>
              <a:gd name="connsiteY2055" fmla="*/ 853339 h 2380521"/>
              <a:gd name="connsiteX2056" fmla="*/ 5884877 w 8023328"/>
              <a:gd name="connsiteY2056" fmla="*/ 865007 h 2380521"/>
              <a:gd name="connsiteX2057" fmla="*/ 5870088 w 8023328"/>
              <a:gd name="connsiteY2057" fmla="*/ 879593 h 2380521"/>
              <a:gd name="connsiteX2058" fmla="*/ 5855299 w 8023328"/>
              <a:gd name="connsiteY2058" fmla="*/ 865007 h 2380521"/>
              <a:gd name="connsiteX2059" fmla="*/ 5870088 w 8023328"/>
              <a:gd name="connsiteY2059" fmla="*/ 853339 h 2380521"/>
              <a:gd name="connsiteX2060" fmla="*/ 5798325 w 8023328"/>
              <a:gd name="connsiteY2060" fmla="*/ 853339 h 2380521"/>
              <a:gd name="connsiteX2061" fmla="*/ 5810722 w 8023328"/>
              <a:gd name="connsiteY2061" fmla="*/ 865007 h 2380521"/>
              <a:gd name="connsiteX2062" fmla="*/ 5798325 w 8023328"/>
              <a:gd name="connsiteY2062" fmla="*/ 879593 h 2380521"/>
              <a:gd name="connsiteX2063" fmla="*/ 5784469 w 8023328"/>
              <a:gd name="connsiteY2063" fmla="*/ 865007 h 2380521"/>
              <a:gd name="connsiteX2064" fmla="*/ 5798325 w 8023328"/>
              <a:gd name="connsiteY2064" fmla="*/ 853339 h 2380521"/>
              <a:gd name="connsiteX2065" fmla="*/ 5724122 w 8023328"/>
              <a:gd name="connsiteY2065" fmla="*/ 853339 h 2380521"/>
              <a:gd name="connsiteX2066" fmla="*/ 5736519 w 8023328"/>
              <a:gd name="connsiteY2066" fmla="*/ 865007 h 2380521"/>
              <a:gd name="connsiteX2067" fmla="*/ 5724122 w 8023328"/>
              <a:gd name="connsiteY2067" fmla="*/ 879593 h 2380521"/>
              <a:gd name="connsiteX2068" fmla="*/ 5710266 w 8023328"/>
              <a:gd name="connsiteY2068" fmla="*/ 865007 h 2380521"/>
              <a:gd name="connsiteX2069" fmla="*/ 5724122 w 8023328"/>
              <a:gd name="connsiteY2069" fmla="*/ 853339 h 2380521"/>
              <a:gd name="connsiteX2070" fmla="*/ 5653291 w 8023328"/>
              <a:gd name="connsiteY2070" fmla="*/ 853339 h 2380521"/>
              <a:gd name="connsiteX2071" fmla="*/ 5665688 w 8023328"/>
              <a:gd name="connsiteY2071" fmla="*/ 865007 h 2380521"/>
              <a:gd name="connsiteX2072" fmla="*/ 5653291 w 8023328"/>
              <a:gd name="connsiteY2072" fmla="*/ 879593 h 2380521"/>
              <a:gd name="connsiteX2073" fmla="*/ 5639435 w 8023328"/>
              <a:gd name="connsiteY2073" fmla="*/ 865007 h 2380521"/>
              <a:gd name="connsiteX2074" fmla="*/ 5653291 w 8023328"/>
              <a:gd name="connsiteY2074" fmla="*/ 853339 h 2380521"/>
              <a:gd name="connsiteX2075" fmla="*/ 5581002 w 8023328"/>
              <a:gd name="connsiteY2075" fmla="*/ 853339 h 2380521"/>
              <a:gd name="connsiteX2076" fmla="*/ 5594858 w 8023328"/>
              <a:gd name="connsiteY2076" fmla="*/ 865007 h 2380521"/>
              <a:gd name="connsiteX2077" fmla="*/ 5581002 w 8023328"/>
              <a:gd name="connsiteY2077" fmla="*/ 879593 h 2380521"/>
              <a:gd name="connsiteX2078" fmla="*/ 5568605 w 8023328"/>
              <a:gd name="connsiteY2078" fmla="*/ 865007 h 2380521"/>
              <a:gd name="connsiteX2079" fmla="*/ 5581002 w 8023328"/>
              <a:gd name="connsiteY2079" fmla="*/ 853339 h 2380521"/>
              <a:gd name="connsiteX2080" fmla="*/ 5510171 w 8023328"/>
              <a:gd name="connsiteY2080" fmla="*/ 853339 h 2380521"/>
              <a:gd name="connsiteX2081" fmla="*/ 5524027 w 8023328"/>
              <a:gd name="connsiteY2081" fmla="*/ 865007 h 2380521"/>
              <a:gd name="connsiteX2082" fmla="*/ 5510171 w 8023328"/>
              <a:gd name="connsiteY2082" fmla="*/ 879593 h 2380521"/>
              <a:gd name="connsiteX2083" fmla="*/ 5497774 w 8023328"/>
              <a:gd name="connsiteY2083" fmla="*/ 865007 h 2380521"/>
              <a:gd name="connsiteX2084" fmla="*/ 5510171 w 8023328"/>
              <a:gd name="connsiteY2084" fmla="*/ 853339 h 2380521"/>
              <a:gd name="connsiteX2085" fmla="*/ 5438937 w 8023328"/>
              <a:gd name="connsiteY2085" fmla="*/ 853339 h 2380521"/>
              <a:gd name="connsiteX2086" fmla="*/ 5453178 w 8023328"/>
              <a:gd name="connsiteY2086" fmla="*/ 865007 h 2380521"/>
              <a:gd name="connsiteX2087" fmla="*/ 5438937 w 8023328"/>
              <a:gd name="connsiteY2087" fmla="*/ 879593 h 2380521"/>
              <a:gd name="connsiteX2088" fmla="*/ 5426945 w 8023328"/>
              <a:gd name="connsiteY2088" fmla="*/ 865007 h 2380521"/>
              <a:gd name="connsiteX2089" fmla="*/ 5438937 w 8023328"/>
              <a:gd name="connsiteY2089" fmla="*/ 853339 h 2380521"/>
              <a:gd name="connsiteX2090" fmla="*/ 5367530 w 8023328"/>
              <a:gd name="connsiteY2090" fmla="*/ 853339 h 2380521"/>
              <a:gd name="connsiteX2091" fmla="*/ 5382318 w 8023328"/>
              <a:gd name="connsiteY2091" fmla="*/ 865007 h 2380521"/>
              <a:gd name="connsiteX2092" fmla="*/ 5367530 w 8023328"/>
              <a:gd name="connsiteY2092" fmla="*/ 879593 h 2380521"/>
              <a:gd name="connsiteX2093" fmla="*/ 5352742 w 8023328"/>
              <a:gd name="connsiteY2093" fmla="*/ 865007 h 2380521"/>
              <a:gd name="connsiteX2094" fmla="*/ 5367530 w 8023328"/>
              <a:gd name="connsiteY2094" fmla="*/ 853339 h 2380521"/>
              <a:gd name="connsiteX2095" fmla="*/ 5296699 w 8023328"/>
              <a:gd name="connsiteY2095" fmla="*/ 853339 h 2380521"/>
              <a:gd name="connsiteX2096" fmla="*/ 5311488 w 8023328"/>
              <a:gd name="connsiteY2096" fmla="*/ 865007 h 2380521"/>
              <a:gd name="connsiteX2097" fmla="*/ 5296699 w 8023328"/>
              <a:gd name="connsiteY2097" fmla="*/ 879593 h 2380521"/>
              <a:gd name="connsiteX2098" fmla="*/ 5281910 w 8023328"/>
              <a:gd name="connsiteY2098" fmla="*/ 865007 h 2380521"/>
              <a:gd name="connsiteX2099" fmla="*/ 5296699 w 8023328"/>
              <a:gd name="connsiteY2099" fmla="*/ 853339 h 2380521"/>
              <a:gd name="connsiteX2100" fmla="*/ 5225869 w 8023328"/>
              <a:gd name="connsiteY2100" fmla="*/ 853339 h 2380521"/>
              <a:gd name="connsiteX2101" fmla="*/ 5240657 w 8023328"/>
              <a:gd name="connsiteY2101" fmla="*/ 865007 h 2380521"/>
              <a:gd name="connsiteX2102" fmla="*/ 5225869 w 8023328"/>
              <a:gd name="connsiteY2102" fmla="*/ 879593 h 2380521"/>
              <a:gd name="connsiteX2103" fmla="*/ 5211081 w 8023328"/>
              <a:gd name="connsiteY2103" fmla="*/ 865007 h 2380521"/>
              <a:gd name="connsiteX2104" fmla="*/ 5225869 w 8023328"/>
              <a:gd name="connsiteY2104" fmla="*/ 853339 h 2380521"/>
              <a:gd name="connsiteX2105" fmla="*/ 5154105 w 8023328"/>
              <a:gd name="connsiteY2105" fmla="*/ 853339 h 2380521"/>
              <a:gd name="connsiteX2106" fmla="*/ 5166502 w 8023328"/>
              <a:gd name="connsiteY2106" fmla="*/ 865007 h 2380521"/>
              <a:gd name="connsiteX2107" fmla="*/ 5154105 w 8023328"/>
              <a:gd name="connsiteY2107" fmla="*/ 879593 h 2380521"/>
              <a:gd name="connsiteX2108" fmla="*/ 5140249 w 8023328"/>
              <a:gd name="connsiteY2108" fmla="*/ 865007 h 2380521"/>
              <a:gd name="connsiteX2109" fmla="*/ 5154105 w 8023328"/>
              <a:gd name="connsiteY2109" fmla="*/ 853339 h 2380521"/>
              <a:gd name="connsiteX2110" fmla="*/ 5083276 w 8023328"/>
              <a:gd name="connsiteY2110" fmla="*/ 853339 h 2380521"/>
              <a:gd name="connsiteX2111" fmla="*/ 5095673 w 8023328"/>
              <a:gd name="connsiteY2111" fmla="*/ 865007 h 2380521"/>
              <a:gd name="connsiteX2112" fmla="*/ 5083276 w 8023328"/>
              <a:gd name="connsiteY2112" fmla="*/ 879593 h 2380521"/>
              <a:gd name="connsiteX2113" fmla="*/ 5069420 w 8023328"/>
              <a:gd name="connsiteY2113" fmla="*/ 865007 h 2380521"/>
              <a:gd name="connsiteX2114" fmla="*/ 5083276 w 8023328"/>
              <a:gd name="connsiteY2114" fmla="*/ 853339 h 2380521"/>
              <a:gd name="connsiteX2115" fmla="*/ 5012445 w 8023328"/>
              <a:gd name="connsiteY2115" fmla="*/ 853339 h 2380521"/>
              <a:gd name="connsiteX2116" fmla="*/ 5024842 w 8023328"/>
              <a:gd name="connsiteY2116" fmla="*/ 865007 h 2380521"/>
              <a:gd name="connsiteX2117" fmla="*/ 5012445 w 8023328"/>
              <a:gd name="connsiteY2117" fmla="*/ 879593 h 2380521"/>
              <a:gd name="connsiteX2118" fmla="*/ 4998589 w 8023328"/>
              <a:gd name="connsiteY2118" fmla="*/ 865007 h 2380521"/>
              <a:gd name="connsiteX2119" fmla="*/ 5012445 w 8023328"/>
              <a:gd name="connsiteY2119" fmla="*/ 853339 h 2380521"/>
              <a:gd name="connsiteX2120" fmla="*/ 4940157 w 8023328"/>
              <a:gd name="connsiteY2120" fmla="*/ 853339 h 2380521"/>
              <a:gd name="connsiteX2121" fmla="*/ 4954013 w 8023328"/>
              <a:gd name="connsiteY2121" fmla="*/ 865007 h 2380521"/>
              <a:gd name="connsiteX2122" fmla="*/ 4940157 w 8023328"/>
              <a:gd name="connsiteY2122" fmla="*/ 879593 h 2380521"/>
              <a:gd name="connsiteX2123" fmla="*/ 4927760 w 8023328"/>
              <a:gd name="connsiteY2123" fmla="*/ 865007 h 2380521"/>
              <a:gd name="connsiteX2124" fmla="*/ 4940157 w 8023328"/>
              <a:gd name="connsiteY2124" fmla="*/ 853339 h 2380521"/>
              <a:gd name="connsiteX2125" fmla="*/ 4865953 w 8023328"/>
              <a:gd name="connsiteY2125" fmla="*/ 853339 h 2380521"/>
              <a:gd name="connsiteX2126" fmla="*/ 4879809 w 8023328"/>
              <a:gd name="connsiteY2126" fmla="*/ 865007 h 2380521"/>
              <a:gd name="connsiteX2127" fmla="*/ 4865953 w 8023328"/>
              <a:gd name="connsiteY2127" fmla="*/ 879593 h 2380521"/>
              <a:gd name="connsiteX2128" fmla="*/ 4853556 w 8023328"/>
              <a:gd name="connsiteY2128" fmla="*/ 865007 h 2380521"/>
              <a:gd name="connsiteX2129" fmla="*/ 4865953 w 8023328"/>
              <a:gd name="connsiteY2129" fmla="*/ 853339 h 2380521"/>
              <a:gd name="connsiteX2130" fmla="*/ 4797514 w 8023328"/>
              <a:gd name="connsiteY2130" fmla="*/ 853339 h 2380521"/>
              <a:gd name="connsiteX2131" fmla="*/ 4812303 w 8023328"/>
              <a:gd name="connsiteY2131" fmla="*/ 865007 h 2380521"/>
              <a:gd name="connsiteX2132" fmla="*/ 4797514 w 8023328"/>
              <a:gd name="connsiteY2132" fmla="*/ 879593 h 2380521"/>
              <a:gd name="connsiteX2133" fmla="*/ 4782725 w 8023328"/>
              <a:gd name="connsiteY2133" fmla="*/ 865007 h 2380521"/>
              <a:gd name="connsiteX2134" fmla="*/ 4797514 w 8023328"/>
              <a:gd name="connsiteY2134" fmla="*/ 853339 h 2380521"/>
              <a:gd name="connsiteX2135" fmla="*/ 4726684 w 8023328"/>
              <a:gd name="connsiteY2135" fmla="*/ 853339 h 2380521"/>
              <a:gd name="connsiteX2136" fmla="*/ 4741472 w 8023328"/>
              <a:gd name="connsiteY2136" fmla="*/ 865007 h 2380521"/>
              <a:gd name="connsiteX2137" fmla="*/ 4726684 w 8023328"/>
              <a:gd name="connsiteY2137" fmla="*/ 879593 h 2380521"/>
              <a:gd name="connsiteX2138" fmla="*/ 4711896 w 8023328"/>
              <a:gd name="connsiteY2138" fmla="*/ 865007 h 2380521"/>
              <a:gd name="connsiteX2139" fmla="*/ 4726684 w 8023328"/>
              <a:gd name="connsiteY2139" fmla="*/ 853339 h 2380521"/>
              <a:gd name="connsiteX2140" fmla="*/ 4655853 w 8023328"/>
              <a:gd name="connsiteY2140" fmla="*/ 853339 h 2380521"/>
              <a:gd name="connsiteX2141" fmla="*/ 4670642 w 8023328"/>
              <a:gd name="connsiteY2141" fmla="*/ 865007 h 2380521"/>
              <a:gd name="connsiteX2142" fmla="*/ 4655853 w 8023328"/>
              <a:gd name="connsiteY2142" fmla="*/ 879593 h 2380521"/>
              <a:gd name="connsiteX2143" fmla="*/ 4641064 w 8023328"/>
              <a:gd name="connsiteY2143" fmla="*/ 865007 h 2380521"/>
              <a:gd name="connsiteX2144" fmla="*/ 4655853 w 8023328"/>
              <a:gd name="connsiteY2144" fmla="*/ 853339 h 2380521"/>
              <a:gd name="connsiteX2145" fmla="*/ 4584091 w 8023328"/>
              <a:gd name="connsiteY2145" fmla="*/ 853339 h 2380521"/>
              <a:gd name="connsiteX2146" fmla="*/ 4596488 w 8023328"/>
              <a:gd name="connsiteY2146" fmla="*/ 865007 h 2380521"/>
              <a:gd name="connsiteX2147" fmla="*/ 4584091 w 8023328"/>
              <a:gd name="connsiteY2147" fmla="*/ 879593 h 2380521"/>
              <a:gd name="connsiteX2148" fmla="*/ 4570235 w 8023328"/>
              <a:gd name="connsiteY2148" fmla="*/ 865007 h 2380521"/>
              <a:gd name="connsiteX2149" fmla="*/ 4584091 w 8023328"/>
              <a:gd name="connsiteY2149" fmla="*/ 853339 h 2380521"/>
              <a:gd name="connsiteX2150" fmla="*/ 4513260 w 8023328"/>
              <a:gd name="connsiteY2150" fmla="*/ 853339 h 2380521"/>
              <a:gd name="connsiteX2151" fmla="*/ 4525657 w 8023328"/>
              <a:gd name="connsiteY2151" fmla="*/ 865007 h 2380521"/>
              <a:gd name="connsiteX2152" fmla="*/ 4513260 w 8023328"/>
              <a:gd name="connsiteY2152" fmla="*/ 879593 h 2380521"/>
              <a:gd name="connsiteX2153" fmla="*/ 4499404 w 8023328"/>
              <a:gd name="connsiteY2153" fmla="*/ 865007 h 2380521"/>
              <a:gd name="connsiteX2154" fmla="*/ 4513260 w 8023328"/>
              <a:gd name="connsiteY2154" fmla="*/ 853339 h 2380521"/>
              <a:gd name="connsiteX2155" fmla="*/ 4439056 w 8023328"/>
              <a:gd name="connsiteY2155" fmla="*/ 853339 h 2380521"/>
              <a:gd name="connsiteX2156" fmla="*/ 4451453 w 8023328"/>
              <a:gd name="connsiteY2156" fmla="*/ 865007 h 2380521"/>
              <a:gd name="connsiteX2157" fmla="*/ 4439056 w 8023328"/>
              <a:gd name="connsiteY2157" fmla="*/ 879593 h 2380521"/>
              <a:gd name="connsiteX2158" fmla="*/ 4425200 w 8023328"/>
              <a:gd name="connsiteY2158" fmla="*/ 865007 h 2380521"/>
              <a:gd name="connsiteX2159" fmla="*/ 4439056 w 8023328"/>
              <a:gd name="connsiteY2159" fmla="*/ 853339 h 2380521"/>
              <a:gd name="connsiteX2160" fmla="*/ 4366768 w 8023328"/>
              <a:gd name="connsiteY2160" fmla="*/ 853339 h 2380521"/>
              <a:gd name="connsiteX2161" fmla="*/ 4380624 w 8023328"/>
              <a:gd name="connsiteY2161" fmla="*/ 865007 h 2380521"/>
              <a:gd name="connsiteX2162" fmla="*/ 4366768 w 8023328"/>
              <a:gd name="connsiteY2162" fmla="*/ 879593 h 2380521"/>
              <a:gd name="connsiteX2163" fmla="*/ 4354371 w 8023328"/>
              <a:gd name="connsiteY2163" fmla="*/ 867195 h 2380521"/>
              <a:gd name="connsiteX2164" fmla="*/ 4366768 w 8023328"/>
              <a:gd name="connsiteY2164" fmla="*/ 853339 h 2380521"/>
              <a:gd name="connsiteX2165" fmla="*/ 4295937 w 8023328"/>
              <a:gd name="connsiteY2165" fmla="*/ 853339 h 2380521"/>
              <a:gd name="connsiteX2166" fmla="*/ 4309793 w 8023328"/>
              <a:gd name="connsiteY2166" fmla="*/ 867195 h 2380521"/>
              <a:gd name="connsiteX2167" fmla="*/ 4295937 w 8023328"/>
              <a:gd name="connsiteY2167" fmla="*/ 879593 h 2380521"/>
              <a:gd name="connsiteX2168" fmla="*/ 4283540 w 8023328"/>
              <a:gd name="connsiteY2168" fmla="*/ 867195 h 2380521"/>
              <a:gd name="connsiteX2169" fmla="*/ 4295937 w 8023328"/>
              <a:gd name="connsiteY2169" fmla="*/ 853339 h 2380521"/>
              <a:gd name="connsiteX2170" fmla="*/ 4225107 w 8023328"/>
              <a:gd name="connsiteY2170" fmla="*/ 853339 h 2380521"/>
              <a:gd name="connsiteX2171" fmla="*/ 4238963 w 8023328"/>
              <a:gd name="connsiteY2171" fmla="*/ 867195 h 2380521"/>
              <a:gd name="connsiteX2172" fmla="*/ 4225107 w 8023328"/>
              <a:gd name="connsiteY2172" fmla="*/ 879593 h 2380521"/>
              <a:gd name="connsiteX2173" fmla="*/ 4212710 w 8023328"/>
              <a:gd name="connsiteY2173" fmla="*/ 867195 h 2380521"/>
              <a:gd name="connsiteX2174" fmla="*/ 4225107 w 8023328"/>
              <a:gd name="connsiteY2174" fmla="*/ 853339 h 2380521"/>
              <a:gd name="connsiteX2175" fmla="*/ 4153295 w 8023328"/>
              <a:gd name="connsiteY2175" fmla="*/ 853339 h 2380521"/>
              <a:gd name="connsiteX2176" fmla="*/ 4168083 w 8023328"/>
              <a:gd name="connsiteY2176" fmla="*/ 867195 h 2380521"/>
              <a:gd name="connsiteX2177" fmla="*/ 4153295 w 8023328"/>
              <a:gd name="connsiteY2177" fmla="*/ 879593 h 2380521"/>
              <a:gd name="connsiteX2178" fmla="*/ 4138507 w 8023328"/>
              <a:gd name="connsiteY2178" fmla="*/ 867195 h 2380521"/>
              <a:gd name="connsiteX2179" fmla="*/ 4153295 w 8023328"/>
              <a:gd name="connsiteY2179" fmla="*/ 853339 h 2380521"/>
              <a:gd name="connsiteX2180" fmla="*/ 4082465 w 8023328"/>
              <a:gd name="connsiteY2180" fmla="*/ 853339 h 2380521"/>
              <a:gd name="connsiteX2181" fmla="*/ 4097254 w 8023328"/>
              <a:gd name="connsiteY2181" fmla="*/ 867195 h 2380521"/>
              <a:gd name="connsiteX2182" fmla="*/ 4082465 w 8023328"/>
              <a:gd name="connsiteY2182" fmla="*/ 879593 h 2380521"/>
              <a:gd name="connsiteX2183" fmla="*/ 4067676 w 8023328"/>
              <a:gd name="connsiteY2183" fmla="*/ 867195 h 2380521"/>
              <a:gd name="connsiteX2184" fmla="*/ 4082465 w 8023328"/>
              <a:gd name="connsiteY2184" fmla="*/ 853339 h 2380521"/>
              <a:gd name="connsiteX2185" fmla="*/ 4011635 w 8023328"/>
              <a:gd name="connsiteY2185" fmla="*/ 853339 h 2380521"/>
              <a:gd name="connsiteX2186" fmla="*/ 4026423 w 8023328"/>
              <a:gd name="connsiteY2186" fmla="*/ 867195 h 2380521"/>
              <a:gd name="connsiteX2187" fmla="*/ 4011635 w 8023328"/>
              <a:gd name="connsiteY2187" fmla="*/ 879593 h 2380521"/>
              <a:gd name="connsiteX2188" fmla="*/ 3996847 w 8023328"/>
              <a:gd name="connsiteY2188" fmla="*/ 867195 h 2380521"/>
              <a:gd name="connsiteX2189" fmla="*/ 4011635 w 8023328"/>
              <a:gd name="connsiteY2189" fmla="*/ 853339 h 2380521"/>
              <a:gd name="connsiteX2190" fmla="*/ 3939871 w 8023328"/>
              <a:gd name="connsiteY2190" fmla="*/ 853339 h 2380521"/>
              <a:gd name="connsiteX2191" fmla="*/ 3952268 w 8023328"/>
              <a:gd name="connsiteY2191" fmla="*/ 867195 h 2380521"/>
              <a:gd name="connsiteX2192" fmla="*/ 3939871 w 8023328"/>
              <a:gd name="connsiteY2192" fmla="*/ 879593 h 2380521"/>
              <a:gd name="connsiteX2193" fmla="*/ 3926015 w 8023328"/>
              <a:gd name="connsiteY2193" fmla="*/ 867195 h 2380521"/>
              <a:gd name="connsiteX2194" fmla="*/ 3939871 w 8023328"/>
              <a:gd name="connsiteY2194" fmla="*/ 853339 h 2380521"/>
              <a:gd name="connsiteX2195" fmla="*/ 3869042 w 8023328"/>
              <a:gd name="connsiteY2195" fmla="*/ 853339 h 2380521"/>
              <a:gd name="connsiteX2196" fmla="*/ 3881439 w 8023328"/>
              <a:gd name="connsiteY2196" fmla="*/ 867195 h 2380521"/>
              <a:gd name="connsiteX2197" fmla="*/ 3869042 w 8023328"/>
              <a:gd name="connsiteY2197" fmla="*/ 879593 h 2380521"/>
              <a:gd name="connsiteX2198" fmla="*/ 3855186 w 8023328"/>
              <a:gd name="connsiteY2198" fmla="*/ 867195 h 2380521"/>
              <a:gd name="connsiteX2199" fmla="*/ 3869042 w 8023328"/>
              <a:gd name="connsiteY2199" fmla="*/ 853339 h 2380521"/>
              <a:gd name="connsiteX2200" fmla="*/ 3796752 w 8023328"/>
              <a:gd name="connsiteY2200" fmla="*/ 853339 h 2380521"/>
              <a:gd name="connsiteX2201" fmla="*/ 3810608 w 8023328"/>
              <a:gd name="connsiteY2201" fmla="*/ 867195 h 2380521"/>
              <a:gd name="connsiteX2202" fmla="*/ 3796752 w 8023328"/>
              <a:gd name="connsiteY2202" fmla="*/ 879593 h 2380521"/>
              <a:gd name="connsiteX2203" fmla="*/ 3784355 w 8023328"/>
              <a:gd name="connsiteY2203" fmla="*/ 867195 h 2380521"/>
              <a:gd name="connsiteX2204" fmla="*/ 3796752 w 8023328"/>
              <a:gd name="connsiteY2204" fmla="*/ 853339 h 2380521"/>
              <a:gd name="connsiteX2205" fmla="*/ 3725922 w 8023328"/>
              <a:gd name="connsiteY2205" fmla="*/ 853339 h 2380521"/>
              <a:gd name="connsiteX2206" fmla="*/ 3739778 w 8023328"/>
              <a:gd name="connsiteY2206" fmla="*/ 867195 h 2380521"/>
              <a:gd name="connsiteX2207" fmla="*/ 3725922 w 8023328"/>
              <a:gd name="connsiteY2207" fmla="*/ 879593 h 2380521"/>
              <a:gd name="connsiteX2208" fmla="*/ 3713525 w 8023328"/>
              <a:gd name="connsiteY2208" fmla="*/ 867195 h 2380521"/>
              <a:gd name="connsiteX2209" fmla="*/ 3725922 w 8023328"/>
              <a:gd name="connsiteY2209" fmla="*/ 853339 h 2380521"/>
              <a:gd name="connsiteX2210" fmla="*/ 3655091 w 8023328"/>
              <a:gd name="connsiteY2210" fmla="*/ 853339 h 2380521"/>
              <a:gd name="connsiteX2211" fmla="*/ 3668947 w 8023328"/>
              <a:gd name="connsiteY2211" fmla="*/ 867195 h 2380521"/>
              <a:gd name="connsiteX2212" fmla="*/ 3655091 w 8023328"/>
              <a:gd name="connsiteY2212" fmla="*/ 879593 h 2380521"/>
              <a:gd name="connsiteX2213" fmla="*/ 3642694 w 8023328"/>
              <a:gd name="connsiteY2213" fmla="*/ 867195 h 2380521"/>
              <a:gd name="connsiteX2214" fmla="*/ 3655091 w 8023328"/>
              <a:gd name="connsiteY2214" fmla="*/ 853339 h 2380521"/>
              <a:gd name="connsiteX2215" fmla="*/ 3583280 w 8023328"/>
              <a:gd name="connsiteY2215" fmla="*/ 853339 h 2380521"/>
              <a:gd name="connsiteX2216" fmla="*/ 3598069 w 8023328"/>
              <a:gd name="connsiteY2216" fmla="*/ 867195 h 2380521"/>
              <a:gd name="connsiteX2217" fmla="*/ 3583280 w 8023328"/>
              <a:gd name="connsiteY2217" fmla="*/ 879593 h 2380521"/>
              <a:gd name="connsiteX2218" fmla="*/ 3568491 w 8023328"/>
              <a:gd name="connsiteY2218" fmla="*/ 867195 h 2380521"/>
              <a:gd name="connsiteX2219" fmla="*/ 3583280 w 8023328"/>
              <a:gd name="connsiteY2219" fmla="*/ 853339 h 2380521"/>
              <a:gd name="connsiteX2220" fmla="*/ 3512449 w 8023328"/>
              <a:gd name="connsiteY2220" fmla="*/ 853339 h 2380521"/>
              <a:gd name="connsiteX2221" fmla="*/ 3527237 w 8023328"/>
              <a:gd name="connsiteY2221" fmla="*/ 867195 h 2380521"/>
              <a:gd name="connsiteX2222" fmla="*/ 3512449 w 8023328"/>
              <a:gd name="connsiteY2222" fmla="*/ 879593 h 2380521"/>
              <a:gd name="connsiteX2223" fmla="*/ 3497661 w 8023328"/>
              <a:gd name="connsiteY2223" fmla="*/ 867195 h 2380521"/>
              <a:gd name="connsiteX2224" fmla="*/ 3512449 w 8023328"/>
              <a:gd name="connsiteY2224" fmla="*/ 853339 h 2380521"/>
              <a:gd name="connsiteX2225" fmla="*/ 3441619 w 8023328"/>
              <a:gd name="connsiteY2225" fmla="*/ 853339 h 2380521"/>
              <a:gd name="connsiteX2226" fmla="*/ 3456408 w 8023328"/>
              <a:gd name="connsiteY2226" fmla="*/ 867195 h 2380521"/>
              <a:gd name="connsiteX2227" fmla="*/ 3441619 w 8023328"/>
              <a:gd name="connsiteY2227" fmla="*/ 879593 h 2380521"/>
              <a:gd name="connsiteX2228" fmla="*/ 3426830 w 8023328"/>
              <a:gd name="connsiteY2228" fmla="*/ 867195 h 2380521"/>
              <a:gd name="connsiteX2229" fmla="*/ 3441619 w 8023328"/>
              <a:gd name="connsiteY2229" fmla="*/ 853339 h 2380521"/>
              <a:gd name="connsiteX2230" fmla="*/ 3369857 w 8023328"/>
              <a:gd name="connsiteY2230" fmla="*/ 853339 h 2380521"/>
              <a:gd name="connsiteX2231" fmla="*/ 3382254 w 8023328"/>
              <a:gd name="connsiteY2231" fmla="*/ 867195 h 2380521"/>
              <a:gd name="connsiteX2232" fmla="*/ 3369857 w 8023328"/>
              <a:gd name="connsiteY2232" fmla="*/ 879593 h 2380521"/>
              <a:gd name="connsiteX2233" fmla="*/ 3356001 w 8023328"/>
              <a:gd name="connsiteY2233" fmla="*/ 867195 h 2380521"/>
              <a:gd name="connsiteX2234" fmla="*/ 3369857 w 8023328"/>
              <a:gd name="connsiteY2234" fmla="*/ 853339 h 2380521"/>
              <a:gd name="connsiteX2235" fmla="*/ 1013589 w 8023328"/>
              <a:gd name="connsiteY2235" fmla="*/ 853339 h 2380521"/>
              <a:gd name="connsiteX2236" fmla="*/ 1028011 w 8023328"/>
              <a:gd name="connsiteY2236" fmla="*/ 868127 h 2380521"/>
              <a:gd name="connsiteX2237" fmla="*/ 1013589 w 8023328"/>
              <a:gd name="connsiteY2237" fmla="*/ 882916 h 2380521"/>
              <a:gd name="connsiteX2238" fmla="*/ 998413 w 8023328"/>
              <a:gd name="connsiteY2238" fmla="*/ 868127 h 2380521"/>
              <a:gd name="connsiteX2239" fmla="*/ 1013589 w 8023328"/>
              <a:gd name="connsiteY2239" fmla="*/ 853339 h 2380521"/>
              <a:gd name="connsiteX2240" fmla="*/ 368059 w 8023328"/>
              <a:gd name="connsiteY2240" fmla="*/ 785881 h 2380521"/>
              <a:gd name="connsiteX2241" fmla="*/ 380456 w 8023328"/>
              <a:gd name="connsiteY2241" fmla="*/ 797549 h 2380521"/>
              <a:gd name="connsiteX2242" fmla="*/ 368059 w 8023328"/>
              <a:gd name="connsiteY2242" fmla="*/ 812135 h 2380521"/>
              <a:gd name="connsiteX2243" fmla="*/ 354203 w 8023328"/>
              <a:gd name="connsiteY2243" fmla="*/ 797549 h 2380521"/>
              <a:gd name="connsiteX2244" fmla="*/ 368059 w 8023328"/>
              <a:gd name="connsiteY2244" fmla="*/ 785881 h 2380521"/>
              <a:gd name="connsiteX2245" fmla="*/ 297226 w 8023328"/>
              <a:gd name="connsiteY2245" fmla="*/ 785881 h 2380521"/>
              <a:gd name="connsiteX2246" fmla="*/ 309624 w 8023328"/>
              <a:gd name="connsiteY2246" fmla="*/ 797549 h 2380521"/>
              <a:gd name="connsiteX2247" fmla="*/ 297226 w 8023328"/>
              <a:gd name="connsiteY2247" fmla="*/ 812135 h 2380521"/>
              <a:gd name="connsiteX2248" fmla="*/ 283371 w 8023328"/>
              <a:gd name="connsiteY2248" fmla="*/ 797549 h 2380521"/>
              <a:gd name="connsiteX2249" fmla="*/ 297226 w 8023328"/>
              <a:gd name="connsiteY2249" fmla="*/ 785881 h 2380521"/>
              <a:gd name="connsiteX2250" fmla="*/ 226398 w 8023328"/>
              <a:gd name="connsiteY2250" fmla="*/ 785881 h 2380521"/>
              <a:gd name="connsiteX2251" fmla="*/ 238797 w 8023328"/>
              <a:gd name="connsiteY2251" fmla="*/ 797549 h 2380521"/>
              <a:gd name="connsiteX2252" fmla="*/ 226398 w 8023328"/>
              <a:gd name="connsiteY2252" fmla="*/ 812135 h 2380521"/>
              <a:gd name="connsiteX2253" fmla="*/ 212542 w 8023328"/>
              <a:gd name="connsiteY2253" fmla="*/ 797549 h 2380521"/>
              <a:gd name="connsiteX2254" fmla="*/ 226398 w 8023328"/>
              <a:gd name="connsiteY2254" fmla="*/ 785881 h 2380521"/>
              <a:gd name="connsiteX2255" fmla="*/ 154101 w 8023328"/>
              <a:gd name="connsiteY2255" fmla="*/ 785881 h 2380521"/>
              <a:gd name="connsiteX2256" fmla="*/ 167957 w 8023328"/>
              <a:gd name="connsiteY2256" fmla="*/ 797549 h 2380521"/>
              <a:gd name="connsiteX2257" fmla="*/ 154101 w 8023328"/>
              <a:gd name="connsiteY2257" fmla="*/ 812135 h 2380521"/>
              <a:gd name="connsiteX2258" fmla="*/ 141704 w 8023328"/>
              <a:gd name="connsiteY2258" fmla="*/ 797549 h 2380521"/>
              <a:gd name="connsiteX2259" fmla="*/ 154101 w 8023328"/>
              <a:gd name="connsiteY2259" fmla="*/ 785881 h 2380521"/>
              <a:gd name="connsiteX2260" fmla="*/ 83272 w 8023328"/>
              <a:gd name="connsiteY2260" fmla="*/ 785881 h 2380521"/>
              <a:gd name="connsiteX2261" fmla="*/ 97128 w 8023328"/>
              <a:gd name="connsiteY2261" fmla="*/ 797549 h 2380521"/>
              <a:gd name="connsiteX2262" fmla="*/ 83272 w 8023328"/>
              <a:gd name="connsiteY2262" fmla="*/ 812135 h 2380521"/>
              <a:gd name="connsiteX2263" fmla="*/ 70874 w 8023328"/>
              <a:gd name="connsiteY2263" fmla="*/ 797549 h 2380521"/>
              <a:gd name="connsiteX2264" fmla="*/ 83272 w 8023328"/>
              <a:gd name="connsiteY2264" fmla="*/ 785881 h 2380521"/>
              <a:gd name="connsiteX2265" fmla="*/ 12036 w 8023328"/>
              <a:gd name="connsiteY2265" fmla="*/ 785881 h 2380521"/>
              <a:gd name="connsiteX2266" fmla="*/ 26277 w 8023328"/>
              <a:gd name="connsiteY2266" fmla="*/ 797549 h 2380521"/>
              <a:gd name="connsiteX2267" fmla="*/ 12036 w 8023328"/>
              <a:gd name="connsiteY2267" fmla="*/ 812135 h 2380521"/>
              <a:gd name="connsiteX2268" fmla="*/ 44 w 8023328"/>
              <a:gd name="connsiteY2268" fmla="*/ 797549 h 2380521"/>
              <a:gd name="connsiteX2269" fmla="*/ 12036 w 8023328"/>
              <a:gd name="connsiteY2269" fmla="*/ 785881 h 2380521"/>
              <a:gd name="connsiteX2270" fmla="*/ 4726684 w 8023328"/>
              <a:gd name="connsiteY2270" fmla="*/ 782507 h 2380521"/>
              <a:gd name="connsiteX2271" fmla="*/ 4741472 w 8023328"/>
              <a:gd name="connsiteY2271" fmla="*/ 794904 h 2380521"/>
              <a:gd name="connsiteX2272" fmla="*/ 4726684 w 8023328"/>
              <a:gd name="connsiteY2272" fmla="*/ 808761 h 2380521"/>
              <a:gd name="connsiteX2273" fmla="*/ 4711896 w 8023328"/>
              <a:gd name="connsiteY2273" fmla="*/ 794904 h 2380521"/>
              <a:gd name="connsiteX2274" fmla="*/ 4726684 w 8023328"/>
              <a:gd name="connsiteY2274" fmla="*/ 782507 h 2380521"/>
              <a:gd name="connsiteX2275" fmla="*/ 4655853 w 8023328"/>
              <a:gd name="connsiteY2275" fmla="*/ 782507 h 2380521"/>
              <a:gd name="connsiteX2276" fmla="*/ 4670642 w 8023328"/>
              <a:gd name="connsiteY2276" fmla="*/ 794904 h 2380521"/>
              <a:gd name="connsiteX2277" fmla="*/ 4655853 w 8023328"/>
              <a:gd name="connsiteY2277" fmla="*/ 808761 h 2380521"/>
              <a:gd name="connsiteX2278" fmla="*/ 4641064 w 8023328"/>
              <a:gd name="connsiteY2278" fmla="*/ 794904 h 2380521"/>
              <a:gd name="connsiteX2279" fmla="*/ 4655853 w 8023328"/>
              <a:gd name="connsiteY2279" fmla="*/ 782507 h 2380521"/>
              <a:gd name="connsiteX2280" fmla="*/ 4584091 w 8023328"/>
              <a:gd name="connsiteY2280" fmla="*/ 782507 h 2380521"/>
              <a:gd name="connsiteX2281" fmla="*/ 4596488 w 8023328"/>
              <a:gd name="connsiteY2281" fmla="*/ 794904 h 2380521"/>
              <a:gd name="connsiteX2282" fmla="*/ 4584091 w 8023328"/>
              <a:gd name="connsiteY2282" fmla="*/ 808761 h 2380521"/>
              <a:gd name="connsiteX2283" fmla="*/ 4570235 w 8023328"/>
              <a:gd name="connsiteY2283" fmla="*/ 794904 h 2380521"/>
              <a:gd name="connsiteX2284" fmla="*/ 4584091 w 8023328"/>
              <a:gd name="connsiteY2284" fmla="*/ 782507 h 2380521"/>
              <a:gd name="connsiteX2285" fmla="*/ 4513260 w 8023328"/>
              <a:gd name="connsiteY2285" fmla="*/ 782507 h 2380521"/>
              <a:gd name="connsiteX2286" fmla="*/ 4525657 w 8023328"/>
              <a:gd name="connsiteY2286" fmla="*/ 794904 h 2380521"/>
              <a:gd name="connsiteX2287" fmla="*/ 4513260 w 8023328"/>
              <a:gd name="connsiteY2287" fmla="*/ 808761 h 2380521"/>
              <a:gd name="connsiteX2288" fmla="*/ 4499404 w 8023328"/>
              <a:gd name="connsiteY2288" fmla="*/ 794904 h 2380521"/>
              <a:gd name="connsiteX2289" fmla="*/ 4513260 w 8023328"/>
              <a:gd name="connsiteY2289" fmla="*/ 782507 h 2380521"/>
              <a:gd name="connsiteX2290" fmla="*/ 4439056 w 8023328"/>
              <a:gd name="connsiteY2290" fmla="*/ 782507 h 2380521"/>
              <a:gd name="connsiteX2291" fmla="*/ 4451453 w 8023328"/>
              <a:gd name="connsiteY2291" fmla="*/ 794904 h 2380521"/>
              <a:gd name="connsiteX2292" fmla="*/ 4439056 w 8023328"/>
              <a:gd name="connsiteY2292" fmla="*/ 808761 h 2380521"/>
              <a:gd name="connsiteX2293" fmla="*/ 4425200 w 8023328"/>
              <a:gd name="connsiteY2293" fmla="*/ 794904 h 2380521"/>
              <a:gd name="connsiteX2294" fmla="*/ 4439056 w 8023328"/>
              <a:gd name="connsiteY2294" fmla="*/ 782507 h 2380521"/>
              <a:gd name="connsiteX2295" fmla="*/ 4366768 w 8023328"/>
              <a:gd name="connsiteY2295" fmla="*/ 782507 h 2380521"/>
              <a:gd name="connsiteX2296" fmla="*/ 4380624 w 8023328"/>
              <a:gd name="connsiteY2296" fmla="*/ 794904 h 2380521"/>
              <a:gd name="connsiteX2297" fmla="*/ 4366768 w 8023328"/>
              <a:gd name="connsiteY2297" fmla="*/ 808761 h 2380521"/>
              <a:gd name="connsiteX2298" fmla="*/ 4354371 w 8023328"/>
              <a:gd name="connsiteY2298" fmla="*/ 794904 h 2380521"/>
              <a:gd name="connsiteX2299" fmla="*/ 4366768 w 8023328"/>
              <a:gd name="connsiteY2299" fmla="*/ 782507 h 2380521"/>
              <a:gd name="connsiteX2300" fmla="*/ 4295937 w 8023328"/>
              <a:gd name="connsiteY2300" fmla="*/ 782507 h 2380521"/>
              <a:gd name="connsiteX2301" fmla="*/ 4309793 w 8023328"/>
              <a:gd name="connsiteY2301" fmla="*/ 794904 h 2380521"/>
              <a:gd name="connsiteX2302" fmla="*/ 4295937 w 8023328"/>
              <a:gd name="connsiteY2302" fmla="*/ 808761 h 2380521"/>
              <a:gd name="connsiteX2303" fmla="*/ 4283540 w 8023328"/>
              <a:gd name="connsiteY2303" fmla="*/ 794904 h 2380521"/>
              <a:gd name="connsiteX2304" fmla="*/ 4295937 w 8023328"/>
              <a:gd name="connsiteY2304" fmla="*/ 782507 h 2380521"/>
              <a:gd name="connsiteX2305" fmla="*/ 4225107 w 8023328"/>
              <a:gd name="connsiteY2305" fmla="*/ 782507 h 2380521"/>
              <a:gd name="connsiteX2306" fmla="*/ 4238963 w 8023328"/>
              <a:gd name="connsiteY2306" fmla="*/ 794904 h 2380521"/>
              <a:gd name="connsiteX2307" fmla="*/ 4225107 w 8023328"/>
              <a:gd name="connsiteY2307" fmla="*/ 808761 h 2380521"/>
              <a:gd name="connsiteX2308" fmla="*/ 4212710 w 8023328"/>
              <a:gd name="connsiteY2308" fmla="*/ 794904 h 2380521"/>
              <a:gd name="connsiteX2309" fmla="*/ 4225107 w 8023328"/>
              <a:gd name="connsiteY2309" fmla="*/ 782507 h 2380521"/>
              <a:gd name="connsiteX2310" fmla="*/ 4153295 w 8023328"/>
              <a:gd name="connsiteY2310" fmla="*/ 782507 h 2380521"/>
              <a:gd name="connsiteX2311" fmla="*/ 4168083 w 8023328"/>
              <a:gd name="connsiteY2311" fmla="*/ 794904 h 2380521"/>
              <a:gd name="connsiteX2312" fmla="*/ 4153295 w 8023328"/>
              <a:gd name="connsiteY2312" fmla="*/ 808761 h 2380521"/>
              <a:gd name="connsiteX2313" fmla="*/ 4138507 w 8023328"/>
              <a:gd name="connsiteY2313" fmla="*/ 794904 h 2380521"/>
              <a:gd name="connsiteX2314" fmla="*/ 4153295 w 8023328"/>
              <a:gd name="connsiteY2314" fmla="*/ 782507 h 2380521"/>
              <a:gd name="connsiteX2315" fmla="*/ 4082465 w 8023328"/>
              <a:gd name="connsiteY2315" fmla="*/ 782507 h 2380521"/>
              <a:gd name="connsiteX2316" fmla="*/ 4097254 w 8023328"/>
              <a:gd name="connsiteY2316" fmla="*/ 794904 h 2380521"/>
              <a:gd name="connsiteX2317" fmla="*/ 4082465 w 8023328"/>
              <a:gd name="connsiteY2317" fmla="*/ 808761 h 2380521"/>
              <a:gd name="connsiteX2318" fmla="*/ 4067676 w 8023328"/>
              <a:gd name="connsiteY2318" fmla="*/ 794904 h 2380521"/>
              <a:gd name="connsiteX2319" fmla="*/ 4082465 w 8023328"/>
              <a:gd name="connsiteY2319" fmla="*/ 782507 h 2380521"/>
              <a:gd name="connsiteX2320" fmla="*/ 4010703 w 8023328"/>
              <a:gd name="connsiteY2320" fmla="*/ 782507 h 2380521"/>
              <a:gd name="connsiteX2321" fmla="*/ 4023100 w 8023328"/>
              <a:gd name="connsiteY2321" fmla="*/ 794904 h 2380521"/>
              <a:gd name="connsiteX2322" fmla="*/ 4010703 w 8023328"/>
              <a:gd name="connsiteY2322" fmla="*/ 808761 h 2380521"/>
              <a:gd name="connsiteX2323" fmla="*/ 3996847 w 8023328"/>
              <a:gd name="connsiteY2323" fmla="*/ 794904 h 2380521"/>
              <a:gd name="connsiteX2324" fmla="*/ 4010703 w 8023328"/>
              <a:gd name="connsiteY2324" fmla="*/ 782507 h 2380521"/>
              <a:gd name="connsiteX2325" fmla="*/ 3939871 w 8023328"/>
              <a:gd name="connsiteY2325" fmla="*/ 782507 h 2380521"/>
              <a:gd name="connsiteX2326" fmla="*/ 3952268 w 8023328"/>
              <a:gd name="connsiteY2326" fmla="*/ 794904 h 2380521"/>
              <a:gd name="connsiteX2327" fmla="*/ 3939871 w 8023328"/>
              <a:gd name="connsiteY2327" fmla="*/ 808761 h 2380521"/>
              <a:gd name="connsiteX2328" fmla="*/ 3926015 w 8023328"/>
              <a:gd name="connsiteY2328" fmla="*/ 794904 h 2380521"/>
              <a:gd name="connsiteX2329" fmla="*/ 3939871 w 8023328"/>
              <a:gd name="connsiteY2329" fmla="*/ 782507 h 2380521"/>
              <a:gd name="connsiteX2330" fmla="*/ 3869042 w 8023328"/>
              <a:gd name="connsiteY2330" fmla="*/ 782507 h 2380521"/>
              <a:gd name="connsiteX2331" fmla="*/ 3881439 w 8023328"/>
              <a:gd name="connsiteY2331" fmla="*/ 794904 h 2380521"/>
              <a:gd name="connsiteX2332" fmla="*/ 3869042 w 8023328"/>
              <a:gd name="connsiteY2332" fmla="*/ 808761 h 2380521"/>
              <a:gd name="connsiteX2333" fmla="*/ 3855186 w 8023328"/>
              <a:gd name="connsiteY2333" fmla="*/ 794904 h 2380521"/>
              <a:gd name="connsiteX2334" fmla="*/ 3869042 w 8023328"/>
              <a:gd name="connsiteY2334" fmla="*/ 782507 h 2380521"/>
              <a:gd name="connsiteX2335" fmla="*/ 3796752 w 8023328"/>
              <a:gd name="connsiteY2335" fmla="*/ 782507 h 2380521"/>
              <a:gd name="connsiteX2336" fmla="*/ 3810608 w 8023328"/>
              <a:gd name="connsiteY2336" fmla="*/ 796363 h 2380521"/>
              <a:gd name="connsiteX2337" fmla="*/ 3796752 w 8023328"/>
              <a:gd name="connsiteY2337" fmla="*/ 808761 h 2380521"/>
              <a:gd name="connsiteX2338" fmla="*/ 3784355 w 8023328"/>
              <a:gd name="connsiteY2338" fmla="*/ 796363 h 2380521"/>
              <a:gd name="connsiteX2339" fmla="*/ 3796752 w 8023328"/>
              <a:gd name="connsiteY2339" fmla="*/ 782507 h 2380521"/>
              <a:gd name="connsiteX2340" fmla="*/ 3725922 w 8023328"/>
              <a:gd name="connsiteY2340" fmla="*/ 782507 h 2380521"/>
              <a:gd name="connsiteX2341" fmla="*/ 3739778 w 8023328"/>
              <a:gd name="connsiteY2341" fmla="*/ 796363 h 2380521"/>
              <a:gd name="connsiteX2342" fmla="*/ 3725922 w 8023328"/>
              <a:gd name="connsiteY2342" fmla="*/ 808761 h 2380521"/>
              <a:gd name="connsiteX2343" fmla="*/ 3713525 w 8023328"/>
              <a:gd name="connsiteY2343" fmla="*/ 796363 h 2380521"/>
              <a:gd name="connsiteX2344" fmla="*/ 3725922 w 8023328"/>
              <a:gd name="connsiteY2344" fmla="*/ 782507 h 2380521"/>
              <a:gd name="connsiteX2345" fmla="*/ 3655091 w 8023328"/>
              <a:gd name="connsiteY2345" fmla="*/ 782507 h 2380521"/>
              <a:gd name="connsiteX2346" fmla="*/ 3668947 w 8023328"/>
              <a:gd name="connsiteY2346" fmla="*/ 796363 h 2380521"/>
              <a:gd name="connsiteX2347" fmla="*/ 3655091 w 8023328"/>
              <a:gd name="connsiteY2347" fmla="*/ 808761 h 2380521"/>
              <a:gd name="connsiteX2348" fmla="*/ 3642694 w 8023328"/>
              <a:gd name="connsiteY2348" fmla="*/ 796363 h 2380521"/>
              <a:gd name="connsiteX2349" fmla="*/ 3655091 w 8023328"/>
              <a:gd name="connsiteY2349" fmla="*/ 782507 h 2380521"/>
              <a:gd name="connsiteX2350" fmla="*/ 3583280 w 8023328"/>
              <a:gd name="connsiteY2350" fmla="*/ 782507 h 2380521"/>
              <a:gd name="connsiteX2351" fmla="*/ 3598069 w 8023328"/>
              <a:gd name="connsiteY2351" fmla="*/ 796363 h 2380521"/>
              <a:gd name="connsiteX2352" fmla="*/ 3583280 w 8023328"/>
              <a:gd name="connsiteY2352" fmla="*/ 808761 h 2380521"/>
              <a:gd name="connsiteX2353" fmla="*/ 3568491 w 8023328"/>
              <a:gd name="connsiteY2353" fmla="*/ 796363 h 2380521"/>
              <a:gd name="connsiteX2354" fmla="*/ 3583280 w 8023328"/>
              <a:gd name="connsiteY2354" fmla="*/ 782507 h 2380521"/>
              <a:gd name="connsiteX2355" fmla="*/ 3512449 w 8023328"/>
              <a:gd name="connsiteY2355" fmla="*/ 782507 h 2380521"/>
              <a:gd name="connsiteX2356" fmla="*/ 3527237 w 8023328"/>
              <a:gd name="connsiteY2356" fmla="*/ 796363 h 2380521"/>
              <a:gd name="connsiteX2357" fmla="*/ 3512449 w 8023328"/>
              <a:gd name="connsiteY2357" fmla="*/ 808761 h 2380521"/>
              <a:gd name="connsiteX2358" fmla="*/ 3497661 w 8023328"/>
              <a:gd name="connsiteY2358" fmla="*/ 796363 h 2380521"/>
              <a:gd name="connsiteX2359" fmla="*/ 3512449 w 8023328"/>
              <a:gd name="connsiteY2359" fmla="*/ 782507 h 2380521"/>
              <a:gd name="connsiteX2360" fmla="*/ 3441619 w 8023328"/>
              <a:gd name="connsiteY2360" fmla="*/ 782507 h 2380521"/>
              <a:gd name="connsiteX2361" fmla="*/ 3456408 w 8023328"/>
              <a:gd name="connsiteY2361" fmla="*/ 796363 h 2380521"/>
              <a:gd name="connsiteX2362" fmla="*/ 3441619 w 8023328"/>
              <a:gd name="connsiteY2362" fmla="*/ 808761 h 2380521"/>
              <a:gd name="connsiteX2363" fmla="*/ 3426830 w 8023328"/>
              <a:gd name="connsiteY2363" fmla="*/ 796363 h 2380521"/>
              <a:gd name="connsiteX2364" fmla="*/ 3441619 w 8023328"/>
              <a:gd name="connsiteY2364" fmla="*/ 782507 h 2380521"/>
              <a:gd name="connsiteX2365" fmla="*/ 3369857 w 8023328"/>
              <a:gd name="connsiteY2365" fmla="*/ 782507 h 2380521"/>
              <a:gd name="connsiteX2366" fmla="*/ 3382254 w 8023328"/>
              <a:gd name="connsiteY2366" fmla="*/ 796363 h 2380521"/>
              <a:gd name="connsiteX2367" fmla="*/ 3369857 w 8023328"/>
              <a:gd name="connsiteY2367" fmla="*/ 808761 h 2380521"/>
              <a:gd name="connsiteX2368" fmla="*/ 3356001 w 8023328"/>
              <a:gd name="connsiteY2368" fmla="*/ 796363 h 2380521"/>
              <a:gd name="connsiteX2369" fmla="*/ 3369857 w 8023328"/>
              <a:gd name="connsiteY2369" fmla="*/ 782507 h 2380521"/>
              <a:gd name="connsiteX2370" fmla="*/ 3299083 w 8023328"/>
              <a:gd name="connsiteY2370" fmla="*/ 782507 h 2380521"/>
              <a:gd name="connsiteX2371" fmla="*/ 3311480 w 8023328"/>
              <a:gd name="connsiteY2371" fmla="*/ 796363 h 2380521"/>
              <a:gd name="connsiteX2372" fmla="*/ 3299083 w 8023328"/>
              <a:gd name="connsiteY2372" fmla="*/ 808761 h 2380521"/>
              <a:gd name="connsiteX2373" fmla="*/ 3285229 w 8023328"/>
              <a:gd name="connsiteY2373" fmla="*/ 796363 h 2380521"/>
              <a:gd name="connsiteX2374" fmla="*/ 3299083 w 8023328"/>
              <a:gd name="connsiteY2374" fmla="*/ 782507 h 2380521"/>
              <a:gd name="connsiteX2375" fmla="*/ 3228250 w 8023328"/>
              <a:gd name="connsiteY2375" fmla="*/ 782507 h 2380521"/>
              <a:gd name="connsiteX2376" fmla="*/ 3240649 w 8023328"/>
              <a:gd name="connsiteY2376" fmla="*/ 796363 h 2380521"/>
              <a:gd name="connsiteX2377" fmla="*/ 3228250 w 8023328"/>
              <a:gd name="connsiteY2377" fmla="*/ 808761 h 2380521"/>
              <a:gd name="connsiteX2378" fmla="*/ 3214395 w 8023328"/>
              <a:gd name="connsiteY2378" fmla="*/ 796363 h 2380521"/>
              <a:gd name="connsiteX2379" fmla="*/ 3228250 w 8023328"/>
              <a:gd name="connsiteY2379" fmla="*/ 782507 h 2380521"/>
              <a:gd name="connsiteX2380" fmla="*/ 3152591 w 8023328"/>
              <a:gd name="connsiteY2380" fmla="*/ 782507 h 2380521"/>
              <a:gd name="connsiteX2381" fmla="*/ 3166447 w 8023328"/>
              <a:gd name="connsiteY2381" fmla="*/ 796363 h 2380521"/>
              <a:gd name="connsiteX2382" fmla="*/ 3152591 w 8023328"/>
              <a:gd name="connsiteY2382" fmla="*/ 808761 h 2380521"/>
              <a:gd name="connsiteX2383" fmla="*/ 3140193 w 8023328"/>
              <a:gd name="connsiteY2383" fmla="*/ 796363 h 2380521"/>
              <a:gd name="connsiteX2384" fmla="*/ 3152591 w 8023328"/>
              <a:gd name="connsiteY2384" fmla="*/ 782507 h 2380521"/>
              <a:gd name="connsiteX2385" fmla="*/ 1226672 w 8023328"/>
              <a:gd name="connsiteY2385" fmla="*/ 782507 h 2380521"/>
              <a:gd name="connsiteX2386" fmla="*/ 1240529 w 8023328"/>
              <a:gd name="connsiteY2386" fmla="*/ 796926 h 2380521"/>
              <a:gd name="connsiteX2387" fmla="*/ 1226672 w 8023328"/>
              <a:gd name="connsiteY2387" fmla="*/ 812105 h 2380521"/>
              <a:gd name="connsiteX2388" fmla="*/ 1214283 w 8023328"/>
              <a:gd name="connsiteY2388" fmla="*/ 796926 h 2380521"/>
              <a:gd name="connsiteX2389" fmla="*/ 1226672 w 8023328"/>
              <a:gd name="connsiteY2389" fmla="*/ 782507 h 2380521"/>
              <a:gd name="connsiteX2390" fmla="*/ 1154869 w 8023328"/>
              <a:gd name="connsiteY2390" fmla="*/ 782507 h 2380521"/>
              <a:gd name="connsiteX2391" fmla="*/ 1169658 w 8023328"/>
              <a:gd name="connsiteY2391" fmla="*/ 796926 h 2380521"/>
              <a:gd name="connsiteX2392" fmla="*/ 1154869 w 8023328"/>
              <a:gd name="connsiteY2392" fmla="*/ 812105 h 2380521"/>
              <a:gd name="connsiteX2393" fmla="*/ 1140080 w 8023328"/>
              <a:gd name="connsiteY2393" fmla="*/ 796926 h 2380521"/>
              <a:gd name="connsiteX2394" fmla="*/ 1154869 w 8023328"/>
              <a:gd name="connsiteY2394" fmla="*/ 782507 h 2380521"/>
              <a:gd name="connsiteX2395" fmla="*/ 1084040 w 8023328"/>
              <a:gd name="connsiteY2395" fmla="*/ 782507 h 2380521"/>
              <a:gd name="connsiteX2396" fmla="*/ 1098826 w 8023328"/>
              <a:gd name="connsiteY2396" fmla="*/ 796926 h 2380521"/>
              <a:gd name="connsiteX2397" fmla="*/ 1084040 w 8023328"/>
              <a:gd name="connsiteY2397" fmla="*/ 812105 h 2380521"/>
              <a:gd name="connsiteX2398" fmla="*/ 1069250 w 8023328"/>
              <a:gd name="connsiteY2398" fmla="*/ 796926 h 2380521"/>
              <a:gd name="connsiteX2399" fmla="*/ 1084040 w 8023328"/>
              <a:gd name="connsiteY2399" fmla="*/ 782507 h 2380521"/>
              <a:gd name="connsiteX2400" fmla="*/ 1013594 w 8023328"/>
              <a:gd name="connsiteY2400" fmla="*/ 782507 h 2380521"/>
              <a:gd name="connsiteX2401" fmla="*/ 1028015 w 8023328"/>
              <a:gd name="connsiteY2401" fmla="*/ 796926 h 2380521"/>
              <a:gd name="connsiteX2402" fmla="*/ 1013594 w 8023328"/>
              <a:gd name="connsiteY2402" fmla="*/ 812105 h 2380521"/>
              <a:gd name="connsiteX2403" fmla="*/ 998417 w 8023328"/>
              <a:gd name="connsiteY2403" fmla="*/ 796926 h 2380521"/>
              <a:gd name="connsiteX2404" fmla="*/ 1013594 w 8023328"/>
              <a:gd name="connsiteY2404" fmla="*/ 782507 h 2380521"/>
              <a:gd name="connsiteX2405" fmla="*/ 941447 w 8023328"/>
              <a:gd name="connsiteY2405" fmla="*/ 782507 h 2380521"/>
              <a:gd name="connsiteX2406" fmla="*/ 953844 w 8023328"/>
              <a:gd name="connsiteY2406" fmla="*/ 796926 h 2380521"/>
              <a:gd name="connsiteX2407" fmla="*/ 941447 w 8023328"/>
              <a:gd name="connsiteY2407" fmla="*/ 812105 h 2380521"/>
              <a:gd name="connsiteX2408" fmla="*/ 927591 w 8023328"/>
              <a:gd name="connsiteY2408" fmla="*/ 796926 h 2380521"/>
              <a:gd name="connsiteX2409" fmla="*/ 941447 w 8023328"/>
              <a:gd name="connsiteY2409" fmla="*/ 782507 h 2380521"/>
              <a:gd name="connsiteX2410" fmla="*/ 870615 w 8023328"/>
              <a:gd name="connsiteY2410" fmla="*/ 782507 h 2380521"/>
              <a:gd name="connsiteX2411" fmla="*/ 883013 w 8023328"/>
              <a:gd name="connsiteY2411" fmla="*/ 796926 h 2380521"/>
              <a:gd name="connsiteX2412" fmla="*/ 870615 w 8023328"/>
              <a:gd name="connsiteY2412" fmla="*/ 812105 h 2380521"/>
              <a:gd name="connsiteX2413" fmla="*/ 856759 w 8023328"/>
              <a:gd name="connsiteY2413" fmla="*/ 796926 h 2380521"/>
              <a:gd name="connsiteX2414" fmla="*/ 870615 w 8023328"/>
              <a:gd name="connsiteY2414" fmla="*/ 782507 h 2380521"/>
              <a:gd name="connsiteX2415" fmla="*/ 799784 w 8023328"/>
              <a:gd name="connsiteY2415" fmla="*/ 782507 h 2380521"/>
              <a:gd name="connsiteX2416" fmla="*/ 812183 w 8023328"/>
              <a:gd name="connsiteY2416" fmla="*/ 796926 h 2380521"/>
              <a:gd name="connsiteX2417" fmla="*/ 799784 w 8023328"/>
              <a:gd name="connsiteY2417" fmla="*/ 812105 h 2380521"/>
              <a:gd name="connsiteX2418" fmla="*/ 785929 w 8023328"/>
              <a:gd name="connsiteY2418" fmla="*/ 796926 h 2380521"/>
              <a:gd name="connsiteX2419" fmla="*/ 799784 w 8023328"/>
              <a:gd name="connsiteY2419" fmla="*/ 782507 h 2380521"/>
              <a:gd name="connsiteX2420" fmla="*/ 724123 w 8023328"/>
              <a:gd name="connsiteY2420" fmla="*/ 782507 h 2380521"/>
              <a:gd name="connsiteX2421" fmla="*/ 737981 w 8023328"/>
              <a:gd name="connsiteY2421" fmla="*/ 796926 h 2380521"/>
              <a:gd name="connsiteX2422" fmla="*/ 724123 w 8023328"/>
              <a:gd name="connsiteY2422" fmla="*/ 812105 h 2380521"/>
              <a:gd name="connsiteX2423" fmla="*/ 711726 w 8023328"/>
              <a:gd name="connsiteY2423" fmla="*/ 796926 h 2380521"/>
              <a:gd name="connsiteX2424" fmla="*/ 724123 w 8023328"/>
              <a:gd name="connsiteY2424" fmla="*/ 782507 h 2380521"/>
              <a:gd name="connsiteX2425" fmla="*/ 653293 w 8023328"/>
              <a:gd name="connsiteY2425" fmla="*/ 782507 h 2380521"/>
              <a:gd name="connsiteX2426" fmla="*/ 667149 w 8023328"/>
              <a:gd name="connsiteY2426" fmla="*/ 796926 h 2380521"/>
              <a:gd name="connsiteX2427" fmla="*/ 653293 w 8023328"/>
              <a:gd name="connsiteY2427" fmla="*/ 812105 h 2380521"/>
              <a:gd name="connsiteX2428" fmla="*/ 640896 w 8023328"/>
              <a:gd name="connsiteY2428" fmla="*/ 796926 h 2380521"/>
              <a:gd name="connsiteX2429" fmla="*/ 653293 w 8023328"/>
              <a:gd name="connsiteY2429" fmla="*/ 782507 h 2380521"/>
              <a:gd name="connsiteX2430" fmla="*/ 584855 w 8023328"/>
              <a:gd name="connsiteY2430" fmla="*/ 782507 h 2380521"/>
              <a:gd name="connsiteX2431" fmla="*/ 599643 w 8023328"/>
              <a:gd name="connsiteY2431" fmla="*/ 796926 h 2380521"/>
              <a:gd name="connsiteX2432" fmla="*/ 584855 w 8023328"/>
              <a:gd name="connsiteY2432" fmla="*/ 812105 h 2380521"/>
              <a:gd name="connsiteX2433" fmla="*/ 570066 w 8023328"/>
              <a:gd name="connsiteY2433" fmla="*/ 796926 h 2380521"/>
              <a:gd name="connsiteX2434" fmla="*/ 584855 w 8023328"/>
              <a:gd name="connsiteY2434" fmla="*/ 782507 h 2380521"/>
              <a:gd name="connsiteX2435" fmla="*/ 513654 w 8023328"/>
              <a:gd name="connsiteY2435" fmla="*/ 782507 h 2380521"/>
              <a:gd name="connsiteX2436" fmla="*/ 528831 w 8023328"/>
              <a:gd name="connsiteY2436" fmla="*/ 796926 h 2380521"/>
              <a:gd name="connsiteX2437" fmla="*/ 513654 w 8023328"/>
              <a:gd name="connsiteY2437" fmla="*/ 812105 h 2380521"/>
              <a:gd name="connsiteX2438" fmla="*/ 499235 w 8023328"/>
              <a:gd name="connsiteY2438" fmla="*/ 796926 h 2380521"/>
              <a:gd name="connsiteX2439" fmla="*/ 513654 w 8023328"/>
              <a:gd name="connsiteY2439" fmla="*/ 782507 h 2380521"/>
              <a:gd name="connsiteX2440" fmla="*/ 439821 w 8023328"/>
              <a:gd name="connsiteY2440" fmla="*/ 782507 h 2380521"/>
              <a:gd name="connsiteX2441" fmla="*/ 454611 w 8023328"/>
              <a:gd name="connsiteY2441" fmla="*/ 796926 h 2380521"/>
              <a:gd name="connsiteX2442" fmla="*/ 439821 w 8023328"/>
              <a:gd name="connsiteY2442" fmla="*/ 812105 h 2380521"/>
              <a:gd name="connsiteX2443" fmla="*/ 425033 w 8023328"/>
              <a:gd name="connsiteY2443" fmla="*/ 796926 h 2380521"/>
              <a:gd name="connsiteX2444" fmla="*/ 439821 w 8023328"/>
              <a:gd name="connsiteY2444" fmla="*/ 782507 h 2380521"/>
              <a:gd name="connsiteX2445" fmla="*/ 4439056 w 8023328"/>
              <a:gd name="connsiteY2445" fmla="*/ 711678 h 2380521"/>
              <a:gd name="connsiteX2446" fmla="*/ 4451453 w 8023328"/>
              <a:gd name="connsiteY2446" fmla="*/ 724075 h 2380521"/>
              <a:gd name="connsiteX2447" fmla="*/ 4439056 w 8023328"/>
              <a:gd name="connsiteY2447" fmla="*/ 737932 h 2380521"/>
              <a:gd name="connsiteX2448" fmla="*/ 4425200 w 8023328"/>
              <a:gd name="connsiteY2448" fmla="*/ 724075 h 2380521"/>
              <a:gd name="connsiteX2449" fmla="*/ 4439056 w 8023328"/>
              <a:gd name="connsiteY2449" fmla="*/ 711678 h 2380521"/>
              <a:gd name="connsiteX2450" fmla="*/ 4366768 w 8023328"/>
              <a:gd name="connsiteY2450" fmla="*/ 711678 h 2380521"/>
              <a:gd name="connsiteX2451" fmla="*/ 4380624 w 8023328"/>
              <a:gd name="connsiteY2451" fmla="*/ 724075 h 2380521"/>
              <a:gd name="connsiteX2452" fmla="*/ 4366768 w 8023328"/>
              <a:gd name="connsiteY2452" fmla="*/ 737932 h 2380521"/>
              <a:gd name="connsiteX2453" fmla="*/ 4354371 w 8023328"/>
              <a:gd name="connsiteY2453" fmla="*/ 724075 h 2380521"/>
              <a:gd name="connsiteX2454" fmla="*/ 4366768 w 8023328"/>
              <a:gd name="connsiteY2454" fmla="*/ 711678 h 2380521"/>
              <a:gd name="connsiteX2455" fmla="*/ 4295937 w 8023328"/>
              <a:gd name="connsiteY2455" fmla="*/ 711678 h 2380521"/>
              <a:gd name="connsiteX2456" fmla="*/ 4309793 w 8023328"/>
              <a:gd name="connsiteY2456" fmla="*/ 724075 h 2380521"/>
              <a:gd name="connsiteX2457" fmla="*/ 4295937 w 8023328"/>
              <a:gd name="connsiteY2457" fmla="*/ 737932 h 2380521"/>
              <a:gd name="connsiteX2458" fmla="*/ 4283540 w 8023328"/>
              <a:gd name="connsiteY2458" fmla="*/ 724075 h 2380521"/>
              <a:gd name="connsiteX2459" fmla="*/ 4295937 w 8023328"/>
              <a:gd name="connsiteY2459" fmla="*/ 711678 h 2380521"/>
              <a:gd name="connsiteX2460" fmla="*/ 4225107 w 8023328"/>
              <a:gd name="connsiteY2460" fmla="*/ 711678 h 2380521"/>
              <a:gd name="connsiteX2461" fmla="*/ 4238963 w 8023328"/>
              <a:gd name="connsiteY2461" fmla="*/ 724075 h 2380521"/>
              <a:gd name="connsiteX2462" fmla="*/ 4225107 w 8023328"/>
              <a:gd name="connsiteY2462" fmla="*/ 737932 h 2380521"/>
              <a:gd name="connsiteX2463" fmla="*/ 4212710 w 8023328"/>
              <a:gd name="connsiteY2463" fmla="*/ 724075 h 2380521"/>
              <a:gd name="connsiteX2464" fmla="*/ 4225107 w 8023328"/>
              <a:gd name="connsiteY2464" fmla="*/ 711678 h 2380521"/>
              <a:gd name="connsiteX2465" fmla="*/ 4153295 w 8023328"/>
              <a:gd name="connsiteY2465" fmla="*/ 711678 h 2380521"/>
              <a:gd name="connsiteX2466" fmla="*/ 4168083 w 8023328"/>
              <a:gd name="connsiteY2466" fmla="*/ 724075 h 2380521"/>
              <a:gd name="connsiteX2467" fmla="*/ 4153295 w 8023328"/>
              <a:gd name="connsiteY2467" fmla="*/ 737932 h 2380521"/>
              <a:gd name="connsiteX2468" fmla="*/ 4138507 w 8023328"/>
              <a:gd name="connsiteY2468" fmla="*/ 724075 h 2380521"/>
              <a:gd name="connsiteX2469" fmla="*/ 4153295 w 8023328"/>
              <a:gd name="connsiteY2469" fmla="*/ 711678 h 2380521"/>
              <a:gd name="connsiteX2470" fmla="*/ 4082465 w 8023328"/>
              <a:gd name="connsiteY2470" fmla="*/ 711678 h 2380521"/>
              <a:gd name="connsiteX2471" fmla="*/ 4097254 w 8023328"/>
              <a:gd name="connsiteY2471" fmla="*/ 724075 h 2380521"/>
              <a:gd name="connsiteX2472" fmla="*/ 4082465 w 8023328"/>
              <a:gd name="connsiteY2472" fmla="*/ 737932 h 2380521"/>
              <a:gd name="connsiteX2473" fmla="*/ 4067676 w 8023328"/>
              <a:gd name="connsiteY2473" fmla="*/ 724075 h 2380521"/>
              <a:gd name="connsiteX2474" fmla="*/ 4082465 w 8023328"/>
              <a:gd name="connsiteY2474" fmla="*/ 711678 h 2380521"/>
              <a:gd name="connsiteX2475" fmla="*/ 4010703 w 8023328"/>
              <a:gd name="connsiteY2475" fmla="*/ 711678 h 2380521"/>
              <a:gd name="connsiteX2476" fmla="*/ 4023100 w 8023328"/>
              <a:gd name="connsiteY2476" fmla="*/ 724075 h 2380521"/>
              <a:gd name="connsiteX2477" fmla="*/ 4010703 w 8023328"/>
              <a:gd name="connsiteY2477" fmla="*/ 737932 h 2380521"/>
              <a:gd name="connsiteX2478" fmla="*/ 3996847 w 8023328"/>
              <a:gd name="connsiteY2478" fmla="*/ 724075 h 2380521"/>
              <a:gd name="connsiteX2479" fmla="*/ 4010703 w 8023328"/>
              <a:gd name="connsiteY2479" fmla="*/ 711678 h 2380521"/>
              <a:gd name="connsiteX2480" fmla="*/ 3939871 w 8023328"/>
              <a:gd name="connsiteY2480" fmla="*/ 711678 h 2380521"/>
              <a:gd name="connsiteX2481" fmla="*/ 3952268 w 8023328"/>
              <a:gd name="connsiteY2481" fmla="*/ 724075 h 2380521"/>
              <a:gd name="connsiteX2482" fmla="*/ 3939871 w 8023328"/>
              <a:gd name="connsiteY2482" fmla="*/ 737932 h 2380521"/>
              <a:gd name="connsiteX2483" fmla="*/ 3926015 w 8023328"/>
              <a:gd name="connsiteY2483" fmla="*/ 724075 h 2380521"/>
              <a:gd name="connsiteX2484" fmla="*/ 3939871 w 8023328"/>
              <a:gd name="connsiteY2484" fmla="*/ 711678 h 2380521"/>
              <a:gd name="connsiteX2485" fmla="*/ 3869042 w 8023328"/>
              <a:gd name="connsiteY2485" fmla="*/ 711678 h 2380521"/>
              <a:gd name="connsiteX2486" fmla="*/ 3881439 w 8023328"/>
              <a:gd name="connsiteY2486" fmla="*/ 724075 h 2380521"/>
              <a:gd name="connsiteX2487" fmla="*/ 3869042 w 8023328"/>
              <a:gd name="connsiteY2487" fmla="*/ 737932 h 2380521"/>
              <a:gd name="connsiteX2488" fmla="*/ 3855186 w 8023328"/>
              <a:gd name="connsiteY2488" fmla="*/ 724075 h 2380521"/>
              <a:gd name="connsiteX2489" fmla="*/ 3869042 w 8023328"/>
              <a:gd name="connsiteY2489" fmla="*/ 711678 h 2380521"/>
              <a:gd name="connsiteX2490" fmla="*/ 3796752 w 8023328"/>
              <a:gd name="connsiteY2490" fmla="*/ 711678 h 2380521"/>
              <a:gd name="connsiteX2491" fmla="*/ 3810608 w 8023328"/>
              <a:gd name="connsiteY2491" fmla="*/ 724075 h 2380521"/>
              <a:gd name="connsiteX2492" fmla="*/ 3796752 w 8023328"/>
              <a:gd name="connsiteY2492" fmla="*/ 737932 h 2380521"/>
              <a:gd name="connsiteX2493" fmla="*/ 3784355 w 8023328"/>
              <a:gd name="connsiteY2493" fmla="*/ 724075 h 2380521"/>
              <a:gd name="connsiteX2494" fmla="*/ 3796752 w 8023328"/>
              <a:gd name="connsiteY2494" fmla="*/ 711678 h 2380521"/>
              <a:gd name="connsiteX2495" fmla="*/ 3725922 w 8023328"/>
              <a:gd name="connsiteY2495" fmla="*/ 711678 h 2380521"/>
              <a:gd name="connsiteX2496" fmla="*/ 3739778 w 8023328"/>
              <a:gd name="connsiteY2496" fmla="*/ 724075 h 2380521"/>
              <a:gd name="connsiteX2497" fmla="*/ 3725922 w 8023328"/>
              <a:gd name="connsiteY2497" fmla="*/ 737932 h 2380521"/>
              <a:gd name="connsiteX2498" fmla="*/ 3713525 w 8023328"/>
              <a:gd name="connsiteY2498" fmla="*/ 724075 h 2380521"/>
              <a:gd name="connsiteX2499" fmla="*/ 3725922 w 8023328"/>
              <a:gd name="connsiteY2499" fmla="*/ 711678 h 2380521"/>
              <a:gd name="connsiteX2500" fmla="*/ 3655091 w 8023328"/>
              <a:gd name="connsiteY2500" fmla="*/ 711678 h 2380521"/>
              <a:gd name="connsiteX2501" fmla="*/ 3668947 w 8023328"/>
              <a:gd name="connsiteY2501" fmla="*/ 724075 h 2380521"/>
              <a:gd name="connsiteX2502" fmla="*/ 3655091 w 8023328"/>
              <a:gd name="connsiteY2502" fmla="*/ 737932 h 2380521"/>
              <a:gd name="connsiteX2503" fmla="*/ 3642694 w 8023328"/>
              <a:gd name="connsiteY2503" fmla="*/ 724075 h 2380521"/>
              <a:gd name="connsiteX2504" fmla="*/ 3655091 w 8023328"/>
              <a:gd name="connsiteY2504" fmla="*/ 711678 h 2380521"/>
              <a:gd name="connsiteX2505" fmla="*/ 3583280 w 8023328"/>
              <a:gd name="connsiteY2505" fmla="*/ 711678 h 2380521"/>
              <a:gd name="connsiteX2506" fmla="*/ 3598069 w 8023328"/>
              <a:gd name="connsiteY2506" fmla="*/ 724075 h 2380521"/>
              <a:gd name="connsiteX2507" fmla="*/ 3583280 w 8023328"/>
              <a:gd name="connsiteY2507" fmla="*/ 737932 h 2380521"/>
              <a:gd name="connsiteX2508" fmla="*/ 3568491 w 8023328"/>
              <a:gd name="connsiteY2508" fmla="*/ 724075 h 2380521"/>
              <a:gd name="connsiteX2509" fmla="*/ 3583280 w 8023328"/>
              <a:gd name="connsiteY2509" fmla="*/ 711678 h 2380521"/>
              <a:gd name="connsiteX2510" fmla="*/ 3512449 w 8023328"/>
              <a:gd name="connsiteY2510" fmla="*/ 711678 h 2380521"/>
              <a:gd name="connsiteX2511" fmla="*/ 3527237 w 8023328"/>
              <a:gd name="connsiteY2511" fmla="*/ 724075 h 2380521"/>
              <a:gd name="connsiteX2512" fmla="*/ 3512449 w 8023328"/>
              <a:gd name="connsiteY2512" fmla="*/ 737932 h 2380521"/>
              <a:gd name="connsiteX2513" fmla="*/ 3497661 w 8023328"/>
              <a:gd name="connsiteY2513" fmla="*/ 724075 h 2380521"/>
              <a:gd name="connsiteX2514" fmla="*/ 3512449 w 8023328"/>
              <a:gd name="connsiteY2514" fmla="*/ 711678 h 2380521"/>
              <a:gd name="connsiteX2515" fmla="*/ 3441619 w 8023328"/>
              <a:gd name="connsiteY2515" fmla="*/ 711678 h 2380521"/>
              <a:gd name="connsiteX2516" fmla="*/ 3456408 w 8023328"/>
              <a:gd name="connsiteY2516" fmla="*/ 724075 h 2380521"/>
              <a:gd name="connsiteX2517" fmla="*/ 3441619 w 8023328"/>
              <a:gd name="connsiteY2517" fmla="*/ 737932 h 2380521"/>
              <a:gd name="connsiteX2518" fmla="*/ 3426830 w 8023328"/>
              <a:gd name="connsiteY2518" fmla="*/ 724075 h 2380521"/>
              <a:gd name="connsiteX2519" fmla="*/ 3441619 w 8023328"/>
              <a:gd name="connsiteY2519" fmla="*/ 711678 h 2380521"/>
              <a:gd name="connsiteX2520" fmla="*/ 3369857 w 8023328"/>
              <a:gd name="connsiteY2520" fmla="*/ 711678 h 2380521"/>
              <a:gd name="connsiteX2521" fmla="*/ 3382254 w 8023328"/>
              <a:gd name="connsiteY2521" fmla="*/ 724075 h 2380521"/>
              <a:gd name="connsiteX2522" fmla="*/ 3369857 w 8023328"/>
              <a:gd name="connsiteY2522" fmla="*/ 737932 h 2380521"/>
              <a:gd name="connsiteX2523" fmla="*/ 3356001 w 8023328"/>
              <a:gd name="connsiteY2523" fmla="*/ 724075 h 2380521"/>
              <a:gd name="connsiteX2524" fmla="*/ 3369857 w 8023328"/>
              <a:gd name="connsiteY2524" fmla="*/ 711678 h 2380521"/>
              <a:gd name="connsiteX2525" fmla="*/ 3299086 w 8023328"/>
              <a:gd name="connsiteY2525" fmla="*/ 711678 h 2380521"/>
              <a:gd name="connsiteX2526" fmla="*/ 3311485 w 8023328"/>
              <a:gd name="connsiteY2526" fmla="*/ 724075 h 2380521"/>
              <a:gd name="connsiteX2527" fmla="*/ 3299086 w 8023328"/>
              <a:gd name="connsiteY2527" fmla="*/ 737932 h 2380521"/>
              <a:gd name="connsiteX2528" fmla="*/ 3285234 w 8023328"/>
              <a:gd name="connsiteY2528" fmla="*/ 724075 h 2380521"/>
              <a:gd name="connsiteX2529" fmla="*/ 3299086 w 8023328"/>
              <a:gd name="connsiteY2529" fmla="*/ 711678 h 2380521"/>
              <a:gd name="connsiteX2530" fmla="*/ 3228255 w 8023328"/>
              <a:gd name="connsiteY2530" fmla="*/ 711678 h 2380521"/>
              <a:gd name="connsiteX2531" fmla="*/ 3240654 w 8023328"/>
              <a:gd name="connsiteY2531" fmla="*/ 724075 h 2380521"/>
              <a:gd name="connsiteX2532" fmla="*/ 3228255 w 8023328"/>
              <a:gd name="connsiteY2532" fmla="*/ 737932 h 2380521"/>
              <a:gd name="connsiteX2533" fmla="*/ 3214398 w 8023328"/>
              <a:gd name="connsiteY2533" fmla="*/ 724075 h 2380521"/>
              <a:gd name="connsiteX2534" fmla="*/ 3228255 w 8023328"/>
              <a:gd name="connsiteY2534" fmla="*/ 711678 h 2380521"/>
              <a:gd name="connsiteX2535" fmla="*/ 3152594 w 8023328"/>
              <a:gd name="connsiteY2535" fmla="*/ 711678 h 2380521"/>
              <a:gd name="connsiteX2536" fmla="*/ 3166451 w 8023328"/>
              <a:gd name="connsiteY2536" fmla="*/ 724075 h 2380521"/>
              <a:gd name="connsiteX2537" fmla="*/ 3152594 w 8023328"/>
              <a:gd name="connsiteY2537" fmla="*/ 737932 h 2380521"/>
              <a:gd name="connsiteX2538" fmla="*/ 3140198 w 8023328"/>
              <a:gd name="connsiteY2538" fmla="*/ 725534 h 2380521"/>
              <a:gd name="connsiteX2539" fmla="*/ 3152594 w 8023328"/>
              <a:gd name="connsiteY2539" fmla="*/ 711678 h 2380521"/>
              <a:gd name="connsiteX2540" fmla="*/ 3081763 w 8023328"/>
              <a:gd name="connsiteY2540" fmla="*/ 711678 h 2380521"/>
              <a:gd name="connsiteX2541" fmla="*/ 3095617 w 8023328"/>
              <a:gd name="connsiteY2541" fmla="*/ 725534 h 2380521"/>
              <a:gd name="connsiteX2542" fmla="*/ 3081763 w 8023328"/>
              <a:gd name="connsiteY2542" fmla="*/ 737932 h 2380521"/>
              <a:gd name="connsiteX2543" fmla="*/ 3069364 w 8023328"/>
              <a:gd name="connsiteY2543" fmla="*/ 725534 h 2380521"/>
              <a:gd name="connsiteX2544" fmla="*/ 3081763 w 8023328"/>
              <a:gd name="connsiteY2544" fmla="*/ 711678 h 2380521"/>
              <a:gd name="connsiteX2545" fmla="*/ 3013707 w 8023328"/>
              <a:gd name="connsiteY2545" fmla="*/ 711678 h 2380521"/>
              <a:gd name="connsiteX2546" fmla="*/ 3028128 w 8023328"/>
              <a:gd name="connsiteY2546" fmla="*/ 725534 h 2380521"/>
              <a:gd name="connsiteX2547" fmla="*/ 3013707 w 8023328"/>
              <a:gd name="connsiteY2547" fmla="*/ 737932 h 2380521"/>
              <a:gd name="connsiteX2548" fmla="*/ 2998531 w 8023328"/>
              <a:gd name="connsiteY2548" fmla="*/ 725534 h 2380521"/>
              <a:gd name="connsiteX2549" fmla="*/ 3013707 w 8023328"/>
              <a:gd name="connsiteY2549" fmla="*/ 711678 h 2380521"/>
              <a:gd name="connsiteX2550" fmla="*/ 2942485 w 8023328"/>
              <a:gd name="connsiteY2550" fmla="*/ 711678 h 2380521"/>
              <a:gd name="connsiteX2551" fmla="*/ 2957280 w 8023328"/>
              <a:gd name="connsiteY2551" fmla="*/ 725534 h 2380521"/>
              <a:gd name="connsiteX2552" fmla="*/ 2942485 w 8023328"/>
              <a:gd name="connsiteY2552" fmla="*/ 737932 h 2380521"/>
              <a:gd name="connsiteX2553" fmla="*/ 2927700 w 8023328"/>
              <a:gd name="connsiteY2553" fmla="*/ 725534 h 2380521"/>
              <a:gd name="connsiteX2554" fmla="*/ 2942485 w 8023328"/>
              <a:gd name="connsiteY2554" fmla="*/ 711678 h 2380521"/>
              <a:gd name="connsiteX2555" fmla="*/ 1440620 w 8023328"/>
              <a:gd name="connsiteY2555" fmla="*/ 711678 h 2380521"/>
              <a:gd name="connsiteX2556" fmla="*/ 1453017 w 8023328"/>
              <a:gd name="connsiteY2556" fmla="*/ 726466 h 2380521"/>
              <a:gd name="connsiteX2557" fmla="*/ 1440620 w 8023328"/>
              <a:gd name="connsiteY2557" fmla="*/ 741255 h 2380521"/>
              <a:gd name="connsiteX2558" fmla="*/ 1426765 w 8023328"/>
              <a:gd name="connsiteY2558" fmla="*/ 726466 h 2380521"/>
              <a:gd name="connsiteX2559" fmla="*/ 1440620 w 8023328"/>
              <a:gd name="connsiteY2559" fmla="*/ 711678 h 2380521"/>
              <a:gd name="connsiteX2560" fmla="*/ 1368338 w 8023328"/>
              <a:gd name="connsiteY2560" fmla="*/ 711678 h 2380521"/>
              <a:gd name="connsiteX2561" fmla="*/ 1382190 w 8023328"/>
              <a:gd name="connsiteY2561" fmla="*/ 726466 h 2380521"/>
              <a:gd name="connsiteX2562" fmla="*/ 1368338 w 8023328"/>
              <a:gd name="connsiteY2562" fmla="*/ 741255 h 2380521"/>
              <a:gd name="connsiteX2563" fmla="*/ 1355939 w 8023328"/>
              <a:gd name="connsiteY2563" fmla="*/ 726466 h 2380521"/>
              <a:gd name="connsiteX2564" fmla="*/ 1368338 w 8023328"/>
              <a:gd name="connsiteY2564" fmla="*/ 711678 h 2380521"/>
              <a:gd name="connsiteX2565" fmla="*/ 1297509 w 8023328"/>
              <a:gd name="connsiteY2565" fmla="*/ 711678 h 2380521"/>
              <a:gd name="connsiteX2566" fmla="*/ 1311366 w 8023328"/>
              <a:gd name="connsiteY2566" fmla="*/ 726466 h 2380521"/>
              <a:gd name="connsiteX2567" fmla="*/ 1297509 w 8023328"/>
              <a:gd name="connsiteY2567" fmla="*/ 741255 h 2380521"/>
              <a:gd name="connsiteX2568" fmla="*/ 1285113 w 8023328"/>
              <a:gd name="connsiteY2568" fmla="*/ 726466 h 2380521"/>
              <a:gd name="connsiteX2569" fmla="*/ 1297509 w 8023328"/>
              <a:gd name="connsiteY2569" fmla="*/ 711678 h 2380521"/>
              <a:gd name="connsiteX2570" fmla="*/ 1226678 w 8023328"/>
              <a:gd name="connsiteY2570" fmla="*/ 711678 h 2380521"/>
              <a:gd name="connsiteX2571" fmla="*/ 1240535 w 8023328"/>
              <a:gd name="connsiteY2571" fmla="*/ 726466 h 2380521"/>
              <a:gd name="connsiteX2572" fmla="*/ 1226678 w 8023328"/>
              <a:gd name="connsiteY2572" fmla="*/ 741255 h 2380521"/>
              <a:gd name="connsiteX2573" fmla="*/ 1214288 w 8023328"/>
              <a:gd name="connsiteY2573" fmla="*/ 726466 h 2380521"/>
              <a:gd name="connsiteX2574" fmla="*/ 1226678 w 8023328"/>
              <a:gd name="connsiteY2574" fmla="*/ 711678 h 2380521"/>
              <a:gd name="connsiteX2575" fmla="*/ 1154874 w 8023328"/>
              <a:gd name="connsiteY2575" fmla="*/ 711678 h 2380521"/>
              <a:gd name="connsiteX2576" fmla="*/ 1169663 w 8023328"/>
              <a:gd name="connsiteY2576" fmla="*/ 726466 h 2380521"/>
              <a:gd name="connsiteX2577" fmla="*/ 1154874 w 8023328"/>
              <a:gd name="connsiteY2577" fmla="*/ 741255 h 2380521"/>
              <a:gd name="connsiteX2578" fmla="*/ 1140086 w 8023328"/>
              <a:gd name="connsiteY2578" fmla="*/ 726466 h 2380521"/>
              <a:gd name="connsiteX2579" fmla="*/ 1154874 w 8023328"/>
              <a:gd name="connsiteY2579" fmla="*/ 711678 h 2380521"/>
              <a:gd name="connsiteX2580" fmla="*/ 1084045 w 8023328"/>
              <a:gd name="connsiteY2580" fmla="*/ 711678 h 2380521"/>
              <a:gd name="connsiteX2581" fmla="*/ 1098833 w 8023328"/>
              <a:gd name="connsiteY2581" fmla="*/ 726466 h 2380521"/>
              <a:gd name="connsiteX2582" fmla="*/ 1084045 w 8023328"/>
              <a:gd name="connsiteY2582" fmla="*/ 741255 h 2380521"/>
              <a:gd name="connsiteX2583" fmla="*/ 1069255 w 8023328"/>
              <a:gd name="connsiteY2583" fmla="*/ 726466 h 2380521"/>
              <a:gd name="connsiteX2584" fmla="*/ 1084045 w 8023328"/>
              <a:gd name="connsiteY2584" fmla="*/ 711678 h 2380521"/>
              <a:gd name="connsiteX2585" fmla="*/ 1013599 w 8023328"/>
              <a:gd name="connsiteY2585" fmla="*/ 711678 h 2380521"/>
              <a:gd name="connsiteX2586" fmla="*/ 1028021 w 8023328"/>
              <a:gd name="connsiteY2586" fmla="*/ 726466 h 2380521"/>
              <a:gd name="connsiteX2587" fmla="*/ 1013599 w 8023328"/>
              <a:gd name="connsiteY2587" fmla="*/ 741255 h 2380521"/>
              <a:gd name="connsiteX2588" fmla="*/ 998423 w 8023328"/>
              <a:gd name="connsiteY2588" fmla="*/ 726466 h 2380521"/>
              <a:gd name="connsiteX2589" fmla="*/ 1013599 w 8023328"/>
              <a:gd name="connsiteY2589" fmla="*/ 711678 h 2380521"/>
              <a:gd name="connsiteX2590" fmla="*/ 941452 w 8023328"/>
              <a:gd name="connsiteY2590" fmla="*/ 711678 h 2380521"/>
              <a:gd name="connsiteX2591" fmla="*/ 953848 w 8023328"/>
              <a:gd name="connsiteY2591" fmla="*/ 726466 h 2380521"/>
              <a:gd name="connsiteX2592" fmla="*/ 941452 w 8023328"/>
              <a:gd name="connsiteY2592" fmla="*/ 741255 h 2380521"/>
              <a:gd name="connsiteX2593" fmla="*/ 927596 w 8023328"/>
              <a:gd name="connsiteY2593" fmla="*/ 726466 h 2380521"/>
              <a:gd name="connsiteX2594" fmla="*/ 941452 w 8023328"/>
              <a:gd name="connsiteY2594" fmla="*/ 711678 h 2380521"/>
              <a:gd name="connsiteX2595" fmla="*/ 870620 w 8023328"/>
              <a:gd name="connsiteY2595" fmla="*/ 711678 h 2380521"/>
              <a:gd name="connsiteX2596" fmla="*/ 883018 w 8023328"/>
              <a:gd name="connsiteY2596" fmla="*/ 726466 h 2380521"/>
              <a:gd name="connsiteX2597" fmla="*/ 870620 w 8023328"/>
              <a:gd name="connsiteY2597" fmla="*/ 741255 h 2380521"/>
              <a:gd name="connsiteX2598" fmla="*/ 856764 w 8023328"/>
              <a:gd name="connsiteY2598" fmla="*/ 726466 h 2380521"/>
              <a:gd name="connsiteX2599" fmla="*/ 870620 w 8023328"/>
              <a:gd name="connsiteY2599" fmla="*/ 711678 h 2380521"/>
              <a:gd name="connsiteX2600" fmla="*/ 798331 w 8023328"/>
              <a:gd name="connsiteY2600" fmla="*/ 711678 h 2380521"/>
              <a:gd name="connsiteX2601" fmla="*/ 812189 w 8023328"/>
              <a:gd name="connsiteY2601" fmla="*/ 726466 h 2380521"/>
              <a:gd name="connsiteX2602" fmla="*/ 798331 w 8023328"/>
              <a:gd name="connsiteY2602" fmla="*/ 741255 h 2380521"/>
              <a:gd name="connsiteX2603" fmla="*/ 785934 w 8023328"/>
              <a:gd name="connsiteY2603" fmla="*/ 726466 h 2380521"/>
              <a:gd name="connsiteX2604" fmla="*/ 798331 w 8023328"/>
              <a:gd name="connsiteY2604" fmla="*/ 711678 h 2380521"/>
              <a:gd name="connsiteX2605" fmla="*/ 724129 w 8023328"/>
              <a:gd name="connsiteY2605" fmla="*/ 711678 h 2380521"/>
              <a:gd name="connsiteX2606" fmla="*/ 737986 w 8023328"/>
              <a:gd name="connsiteY2606" fmla="*/ 726466 h 2380521"/>
              <a:gd name="connsiteX2607" fmla="*/ 724129 w 8023328"/>
              <a:gd name="connsiteY2607" fmla="*/ 741255 h 2380521"/>
              <a:gd name="connsiteX2608" fmla="*/ 711732 w 8023328"/>
              <a:gd name="connsiteY2608" fmla="*/ 726466 h 2380521"/>
              <a:gd name="connsiteX2609" fmla="*/ 724129 w 8023328"/>
              <a:gd name="connsiteY2609" fmla="*/ 711678 h 2380521"/>
              <a:gd name="connsiteX2610" fmla="*/ 653298 w 8023328"/>
              <a:gd name="connsiteY2610" fmla="*/ 711678 h 2380521"/>
              <a:gd name="connsiteX2611" fmla="*/ 667154 w 8023328"/>
              <a:gd name="connsiteY2611" fmla="*/ 726466 h 2380521"/>
              <a:gd name="connsiteX2612" fmla="*/ 653298 w 8023328"/>
              <a:gd name="connsiteY2612" fmla="*/ 741255 h 2380521"/>
              <a:gd name="connsiteX2613" fmla="*/ 640901 w 8023328"/>
              <a:gd name="connsiteY2613" fmla="*/ 726466 h 2380521"/>
              <a:gd name="connsiteX2614" fmla="*/ 653298 w 8023328"/>
              <a:gd name="connsiteY2614" fmla="*/ 711678 h 2380521"/>
              <a:gd name="connsiteX2615" fmla="*/ 584861 w 8023328"/>
              <a:gd name="connsiteY2615" fmla="*/ 711678 h 2380521"/>
              <a:gd name="connsiteX2616" fmla="*/ 599648 w 8023328"/>
              <a:gd name="connsiteY2616" fmla="*/ 726466 h 2380521"/>
              <a:gd name="connsiteX2617" fmla="*/ 584861 w 8023328"/>
              <a:gd name="connsiteY2617" fmla="*/ 741255 h 2380521"/>
              <a:gd name="connsiteX2618" fmla="*/ 570071 w 8023328"/>
              <a:gd name="connsiteY2618" fmla="*/ 726466 h 2380521"/>
              <a:gd name="connsiteX2619" fmla="*/ 584861 w 8023328"/>
              <a:gd name="connsiteY2619" fmla="*/ 711678 h 2380521"/>
              <a:gd name="connsiteX2620" fmla="*/ 513660 w 8023328"/>
              <a:gd name="connsiteY2620" fmla="*/ 711678 h 2380521"/>
              <a:gd name="connsiteX2621" fmla="*/ 528837 w 8023328"/>
              <a:gd name="connsiteY2621" fmla="*/ 726466 h 2380521"/>
              <a:gd name="connsiteX2622" fmla="*/ 513660 w 8023328"/>
              <a:gd name="connsiteY2622" fmla="*/ 741255 h 2380521"/>
              <a:gd name="connsiteX2623" fmla="*/ 499241 w 8023328"/>
              <a:gd name="connsiteY2623" fmla="*/ 726466 h 2380521"/>
              <a:gd name="connsiteX2624" fmla="*/ 513660 w 8023328"/>
              <a:gd name="connsiteY2624" fmla="*/ 711678 h 2380521"/>
              <a:gd name="connsiteX2625" fmla="*/ 439826 w 8023328"/>
              <a:gd name="connsiteY2625" fmla="*/ 711678 h 2380521"/>
              <a:gd name="connsiteX2626" fmla="*/ 454616 w 8023328"/>
              <a:gd name="connsiteY2626" fmla="*/ 726466 h 2380521"/>
              <a:gd name="connsiteX2627" fmla="*/ 439826 w 8023328"/>
              <a:gd name="connsiteY2627" fmla="*/ 741255 h 2380521"/>
              <a:gd name="connsiteX2628" fmla="*/ 425038 w 8023328"/>
              <a:gd name="connsiteY2628" fmla="*/ 726466 h 2380521"/>
              <a:gd name="connsiteX2629" fmla="*/ 439826 w 8023328"/>
              <a:gd name="connsiteY2629" fmla="*/ 711678 h 2380521"/>
              <a:gd name="connsiteX2630" fmla="*/ 368064 w 8023328"/>
              <a:gd name="connsiteY2630" fmla="*/ 711678 h 2380521"/>
              <a:gd name="connsiteX2631" fmla="*/ 380462 w 8023328"/>
              <a:gd name="connsiteY2631" fmla="*/ 726466 h 2380521"/>
              <a:gd name="connsiteX2632" fmla="*/ 368064 w 8023328"/>
              <a:gd name="connsiteY2632" fmla="*/ 741255 h 2380521"/>
              <a:gd name="connsiteX2633" fmla="*/ 354207 w 8023328"/>
              <a:gd name="connsiteY2633" fmla="*/ 726466 h 2380521"/>
              <a:gd name="connsiteX2634" fmla="*/ 368064 w 8023328"/>
              <a:gd name="connsiteY2634" fmla="*/ 711678 h 2380521"/>
              <a:gd name="connsiteX2635" fmla="*/ 297232 w 8023328"/>
              <a:gd name="connsiteY2635" fmla="*/ 711678 h 2380521"/>
              <a:gd name="connsiteX2636" fmla="*/ 309630 w 8023328"/>
              <a:gd name="connsiteY2636" fmla="*/ 726466 h 2380521"/>
              <a:gd name="connsiteX2637" fmla="*/ 297232 w 8023328"/>
              <a:gd name="connsiteY2637" fmla="*/ 741255 h 2380521"/>
              <a:gd name="connsiteX2638" fmla="*/ 283376 w 8023328"/>
              <a:gd name="connsiteY2638" fmla="*/ 726466 h 2380521"/>
              <a:gd name="connsiteX2639" fmla="*/ 297232 w 8023328"/>
              <a:gd name="connsiteY2639" fmla="*/ 711678 h 2380521"/>
              <a:gd name="connsiteX2640" fmla="*/ 226403 w 8023328"/>
              <a:gd name="connsiteY2640" fmla="*/ 711678 h 2380521"/>
              <a:gd name="connsiteX2641" fmla="*/ 238801 w 8023328"/>
              <a:gd name="connsiteY2641" fmla="*/ 726466 h 2380521"/>
              <a:gd name="connsiteX2642" fmla="*/ 226403 w 8023328"/>
              <a:gd name="connsiteY2642" fmla="*/ 741255 h 2380521"/>
              <a:gd name="connsiteX2643" fmla="*/ 212548 w 8023328"/>
              <a:gd name="connsiteY2643" fmla="*/ 726466 h 2380521"/>
              <a:gd name="connsiteX2644" fmla="*/ 226403 w 8023328"/>
              <a:gd name="connsiteY2644" fmla="*/ 711678 h 2380521"/>
              <a:gd name="connsiteX2645" fmla="*/ 154106 w 8023328"/>
              <a:gd name="connsiteY2645" fmla="*/ 711678 h 2380521"/>
              <a:gd name="connsiteX2646" fmla="*/ 167962 w 8023328"/>
              <a:gd name="connsiteY2646" fmla="*/ 726466 h 2380521"/>
              <a:gd name="connsiteX2647" fmla="*/ 154106 w 8023328"/>
              <a:gd name="connsiteY2647" fmla="*/ 741255 h 2380521"/>
              <a:gd name="connsiteX2648" fmla="*/ 141708 w 8023328"/>
              <a:gd name="connsiteY2648" fmla="*/ 726466 h 2380521"/>
              <a:gd name="connsiteX2649" fmla="*/ 154106 w 8023328"/>
              <a:gd name="connsiteY2649" fmla="*/ 711678 h 2380521"/>
              <a:gd name="connsiteX2650" fmla="*/ 4227498 w 8023328"/>
              <a:gd name="connsiteY2650" fmla="*/ 640846 h 2380521"/>
              <a:gd name="connsiteX2651" fmla="*/ 4242286 w 8023328"/>
              <a:gd name="connsiteY2651" fmla="*/ 653243 h 2380521"/>
              <a:gd name="connsiteX2652" fmla="*/ 4227498 w 8023328"/>
              <a:gd name="connsiteY2652" fmla="*/ 667100 h 2380521"/>
              <a:gd name="connsiteX2653" fmla="*/ 4212710 w 8023328"/>
              <a:gd name="connsiteY2653" fmla="*/ 653243 h 2380521"/>
              <a:gd name="connsiteX2654" fmla="*/ 4227498 w 8023328"/>
              <a:gd name="connsiteY2654" fmla="*/ 640846 h 2380521"/>
              <a:gd name="connsiteX2655" fmla="*/ 4153295 w 8023328"/>
              <a:gd name="connsiteY2655" fmla="*/ 640846 h 2380521"/>
              <a:gd name="connsiteX2656" fmla="*/ 4168083 w 8023328"/>
              <a:gd name="connsiteY2656" fmla="*/ 653243 h 2380521"/>
              <a:gd name="connsiteX2657" fmla="*/ 4153295 w 8023328"/>
              <a:gd name="connsiteY2657" fmla="*/ 667100 h 2380521"/>
              <a:gd name="connsiteX2658" fmla="*/ 4138507 w 8023328"/>
              <a:gd name="connsiteY2658" fmla="*/ 653243 h 2380521"/>
              <a:gd name="connsiteX2659" fmla="*/ 4153295 w 8023328"/>
              <a:gd name="connsiteY2659" fmla="*/ 640846 h 2380521"/>
              <a:gd name="connsiteX2660" fmla="*/ 4082465 w 8023328"/>
              <a:gd name="connsiteY2660" fmla="*/ 640846 h 2380521"/>
              <a:gd name="connsiteX2661" fmla="*/ 4097254 w 8023328"/>
              <a:gd name="connsiteY2661" fmla="*/ 653243 h 2380521"/>
              <a:gd name="connsiteX2662" fmla="*/ 4082465 w 8023328"/>
              <a:gd name="connsiteY2662" fmla="*/ 667100 h 2380521"/>
              <a:gd name="connsiteX2663" fmla="*/ 4067676 w 8023328"/>
              <a:gd name="connsiteY2663" fmla="*/ 653243 h 2380521"/>
              <a:gd name="connsiteX2664" fmla="*/ 4082465 w 8023328"/>
              <a:gd name="connsiteY2664" fmla="*/ 640846 h 2380521"/>
              <a:gd name="connsiteX2665" fmla="*/ 4010703 w 8023328"/>
              <a:gd name="connsiteY2665" fmla="*/ 640846 h 2380521"/>
              <a:gd name="connsiteX2666" fmla="*/ 4023100 w 8023328"/>
              <a:gd name="connsiteY2666" fmla="*/ 653243 h 2380521"/>
              <a:gd name="connsiteX2667" fmla="*/ 4010703 w 8023328"/>
              <a:gd name="connsiteY2667" fmla="*/ 667100 h 2380521"/>
              <a:gd name="connsiteX2668" fmla="*/ 3996847 w 8023328"/>
              <a:gd name="connsiteY2668" fmla="*/ 653243 h 2380521"/>
              <a:gd name="connsiteX2669" fmla="*/ 4010703 w 8023328"/>
              <a:gd name="connsiteY2669" fmla="*/ 640846 h 2380521"/>
              <a:gd name="connsiteX2670" fmla="*/ 3939871 w 8023328"/>
              <a:gd name="connsiteY2670" fmla="*/ 640846 h 2380521"/>
              <a:gd name="connsiteX2671" fmla="*/ 3952268 w 8023328"/>
              <a:gd name="connsiteY2671" fmla="*/ 653243 h 2380521"/>
              <a:gd name="connsiteX2672" fmla="*/ 3939871 w 8023328"/>
              <a:gd name="connsiteY2672" fmla="*/ 667100 h 2380521"/>
              <a:gd name="connsiteX2673" fmla="*/ 3926015 w 8023328"/>
              <a:gd name="connsiteY2673" fmla="*/ 653243 h 2380521"/>
              <a:gd name="connsiteX2674" fmla="*/ 3939871 w 8023328"/>
              <a:gd name="connsiteY2674" fmla="*/ 640846 h 2380521"/>
              <a:gd name="connsiteX2675" fmla="*/ 3869042 w 8023328"/>
              <a:gd name="connsiteY2675" fmla="*/ 640846 h 2380521"/>
              <a:gd name="connsiteX2676" fmla="*/ 3881439 w 8023328"/>
              <a:gd name="connsiteY2676" fmla="*/ 653243 h 2380521"/>
              <a:gd name="connsiteX2677" fmla="*/ 3869042 w 8023328"/>
              <a:gd name="connsiteY2677" fmla="*/ 667100 h 2380521"/>
              <a:gd name="connsiteX2678" fmla="*/ 3855186 w 8023328"/>
              <a:gd name="connsiteY2678" fmla="*/ 653243 h 2380521"/>
              <a:gd name="connsiteX2679" fmla="*/ 3869042 w 8023328"/>
              <a:gd name="connsiteY2679" fmla="*/ 640846 h 2380521"/>
              <a:gd name="connsiteX2680" fmla="*/ 3796752 w 8023328"/>
              <a:gd name="connsiteY2680" fmla="*/ 640846 h 2380521"/>
              <a:gd name="connsiteX2681" fmla="*/ 3810608 w 8023328"/>
              <a:gd name="connsiteY2681" fmla="*/ 653243 h 2380521"/>
              <a:gd name="connsiteX2682" fmla="*/ 3796752 w 8023328"/>
              <a:gd name="connsiteY2682" fmla="*/ 667100 h 2380521"/>
              <a:gd name="connsiteX2683" fmla="*/ 3784355 w 8023328"/>
              <a:gd name="connsiteY2683" fmla="*/ 653243 h 2380521"/>
              <a:gd name="connsiteX2684" fmla="*/ 3796752 w 8023328"/>
              <a:gd name="connsiteY2684" fmla="*/ 640846 h 2380521"/>
              <a:gd name="connsiteX2685" fmla="*/ 3725922 w 8023328"/>
              <a:gd name="connsiteY2685" fmla="*/ 640846 h 2380521"/>
              <a:gd name="connsiteX2686" fmla="*/ 3739778 w 8023328"/>
              <a:gd name="connsiteY2686" fmla="*/ 653243 h 2380521"/>
              <a:gd name="connsiteX2687" fmla="*/ 3725922 w 8023328"/>
              <a:gd name="connsiteY2687" fmla="*/ 667100 h 2380521"/>
              <a:gd name="connsiteX2688" fmla="*/ 3713525 w 8023328"/>
              <a:gd name="connsiteY2688" fmla="*/ 653243 h 2380521"/>
              <a:gd name="connsiteX2689" fmla="*/ 3725922 w 8023328"/>
              <a:gd name="connsiteY2689" fmla="*/ 640846 h 2380521"/>
              <a:gd name="connsiteX2690" fmla="*/ 3655091 w 8023328"/>
              <a:gd name="connsiteY2690" fmla="*/ 640846 h 2380521"/>
              <a:gd name="connsiteX2691" fmla="*/ 3668947 w 8023328"/>
              <a:gd name="connsiteY2691" fmla="*/ 653243 h 2380521"/>
              <a:gd name="connsiteX2692" fmla="*/ 3655091 w 8023328"/>
              <a:gd name="connsiteY2692" fmla="*/ 667100 h 2380521"/>
              <a:gd name="connsiteX2693" fmla="*/ 3642694 w 8023328"/>
              <a:gd name="connsiteY2693" fmla="*/ 653243 h 2380521"/>
              <a:gd name="connsiteX2694" fmla="*/ 3655091 w 8023328"/>
              <a:gd name="connsiteY2694" fmla="*/ 640846 h 2380521"/>
              <a:gd name="connsiteX2695" fmla="*/ 3583280 w 8023328"/>
              <a:gd name="connsiteY2695" fmla="*/ 640846 h 2380521"/>
              <a:gd name="connsiteX2696" fmla="*/ 3598069 w 8023328"/>
              <a:gd name="connsiteY2696" fmla="*/ 653243 h 2380521"/>
              <a:gd name="connsiteX2697" fmla="*/ 3583280 w 8023328"/>
              <a:gd name="connsiteY2697" fmla="*/ 667100 h 2380521"/>
              <a:gd name="connsiteX2698" fmla="*/ 3568491 w 8023328"/>
              <a:gd name="connsiteY2698" fmla="*/ 653243 h 2380521"/>
              <a:gd name="connsiteX2699" fmla="*/ 3583280 w 8023328"/>
              <a:gd name="connsiteY2699" fmla="*/ 640846 h 2380521"/>
              <a:gd name="connsiteX2700" fmla="*/ 3512449 w 8023328"/>
              <a:gd name="connsiteY2700" fmla="*/ 640846 h 2380521"/>
              <a:gd name="connsiteX2701" fmla="*/ 3527237 w 8023328"/>
              <a:gd name="connsiteY2701" fmla="*/ 653243 h 2380521"/>
              <a:gd name="connsiteX2702" fmla="*/ 3512449 w 8023328"/>
              <a:gd name="connsiteY2702" fmla="*/ 667100 h 2380521"/>
              <a:gd name="connsiteX2703" fmla="*/ 3497661 w 8023328"/>
              <a:gd name="connsiteY2703" fmla="*/ 653243 h 2380521"/>
              <a:gd name="connsiteX2704" fmla="*/ 3512449 w 8023328"/>
              <a:gd name="connsiteY2704" fmla="*/ 640846 h 2380521"/>
              <a:gd name="connsiteX2705" fmla="*/ 3441619 w 8023328"/>
              <a:gd name="connsiteY2705" fmla="*/ 640846 h 2380521"/>
              <a:gd name="connsiteX2706" fmla="*/ 3456408 w 8023328"/>
              <a:gd name="connsiteY2706" fmla="*/ 653243 h 2380521"/>
              <a:gd name="connsiteX2707" fmla="*/ 3441619 w 8023328"/>
              <a:gd name="connsiteY2707" fmla="*/ 667100 h 2380521"/>
              <a:gd name="connsiteX2708" fmla="*/ 3426830 w 8023328"/>
              <a:gd name="connsiteY2708" fmla="*/ 653243 h 2380521"/>
              <a:gd name="connsiteX2709" fmla="*/ 3441619 w 8023328"/>
              <a:gd name="connsiteY2709" fmla="*/ 640846 h 2380521"/>
              <a:gd name="connsiteX2710" fmla="*/ 3369857 w 8023328"/>
              <a:gd name="connsiteY2710" fmla="*/ 640846 h 2380521"/>
              <a:gd name="connsiteX2711" fmla="*/ 3382254 w 8023328"/>
              <a:gd name="connsiteY2711" fmla="*/ 653243 h 2380521"/>
              <a:gd name="connsiteX2712" fmla="*/ 3369857 w 8023328"/>
              <a:gd name="connsiteY2712" fmla="*/ 667100 h 2380521"/>
              <a:gd name="connsiteX2713" fmla="*/ 3356001 w 8023328"/>
              <a:gd name="connsiteY2713" fmla="*/ 653243 h 2380521"/>
              <a:gd name="connsiteX2714" fmla="*/ 3369857 w 8023328"/>
              <a:gd name="connsiteY2714" fmla="*/ 640846 h 2380521"/>
              <a:gd name="connsiteX2715" fmla="*/ 3299091 w 8023328"/>
              <a:gd name="connsiteY2715" fmla="*/ 640846 h 2380521"/>
              <a:gd name="connsiteX2716" fmla="*/ 3311488 w 8023328"/>
              <a:gd name="connsiteY2716" fmla="*/ 653243 h 2380521"/>
              <a:gd name="connsiteX2717" fmla="*/ 3299091 w 8023328"/>
              <a:gd name="connsiteY2717" fmla="*/ 667100 h 2380521"/>
              <a:gd name="connsiteX2718" fmla="*/ 3285237 w 8023328"/>
              <a:gd name="connsiteY2718" fmla="*/ 653243 h 2380521"/>
              <a:gd name="connsiteX2719" fmla="*/ 3299091 w 8023328"/>
              <a:gd name="connsiteY2719" fmla="*/ 640846 h 2380521"/>
              <a:gd name="connsiteX2720" fmla="*/ 3228258 w 8023328"/>
              <a:gd name="connsiteY2720" fmla="*/ 640846 h 2380521"/>
              <a:gd name="connsiteX2721" fmla="*/ 3240658 w 8023328"/>
              <a:gd name="connsiteY2721" fmla="*/ 653243 h 2380521"/>
              <a:gd name="connsiteX2722" fmla="*/ 3228258 w 8023328"/>
              <a:gd name="connsiteY2722" fmla="*/ 667100 h 2380521"/>
              <a:gd name="connsiteX2723" fmla="*/ 3214403 w 8023328"/>
              <a:gd name="connsiteY2723" fmla="*/ 653243 h 2380521"/>
              <a:gd name="connsiteX2724" fmla="*/ 3228258 w 8023328"/>
              <a:gd name="connsiteY2724" fmla="*/ 640846 h 2380521"/>
              <a:gd name="connsiteX2725" fmla="*/ 3152597 w 8023328"/>
              <a:gd name="connsiteY2725" fmla="*/ 640846 h 2380521"/>
              <a:gd name="connsiteX2726" fmla="*/ 3166454 w 8023328"/>
              <a:gd name="connsiteY2726" fmla="*/ 653243 h 2380521"/>
              <a:gd name="connsiteX2727" fmla="*/ 3152597 w 8023328"/>
              <a:gd name="connsiteY2727" fmla="*/ 667100 h 2380521"/>
              <a:gd name="connsiteX2728" fmla="*/ 3140200 w 8023328"/>
              <a:gd name="connsiteY2728" fmla="*/ 653243 h 2380521"/>
              <a:gd name="connsiteX2729" fmla="*/ 3152597 w 8023328"/>
              <a:gd name="connsiteY2729" fmla="*/ 640846 h 2380521"/>
              <a:gd name="connsiteX2730" fmla="*/ 3081767 w 8023328"/>
              <a:gd name="connsiteY2730" fmla="*/ 640846 h 2380521"/>
              <a:gd name="connsiteX2731" fmla="*/ 3095620 w 8023328"/>
              <a:gd name="connsiteY2731" fmla="*/ 653243 h 2380521"/>
              <a:gd name="connsiteX2732" fmla="*/ 3081767 w 8023328"/>
              <a:gd name="connsiteY2732" fmla="*/ 667100 h 2380521"/>
              <a:gd name="connsiteX2733" fmla="*/ 3069366 w 8023328"/>
              <a:gd name="connsiteY2733" fmla="*/ 653243 h 2380521"/>
              <a:gd name="connsiteX2734" fmla="*/ 3081767 w 8023328"/>
              <a:gd name="connsiteY2734" fmla="*/ 640846 h 2380521"/>
              <a:gd name="connsiteX2735" fmla="*/ 3013710 w 8023328"/>
              <a:gd name="connsiteY2735" fmla="*/ 640846 h 2380521"/>
              <a:gd name="connsiteX2736" fmla="*/ 3028129 w 8023328"/>
              <a:gd name="connsiteY2736" fmla="*/ 653243 h 2380521"/>
              <a:gd name="connsiteX2737" fmla="*/ 3013710 w 8023328"/>
              <a:gd name="connsiteY2737" fmla="*/ 667100 h 2380521"/>
              <a:gd name="connsiteX2738" fmla="*/ 2998534 w 8023328"/>
              <a:gd name="connsiteY2738" fmla="*/ 653243 h 2380521"/>
              <a:gd name="connsiteX2739" fmla="*/ 3013710 w 8023328"/>
              <a:gd name="connsiteY2739" fmla="*/ 640846 h 2380521"/>
              <a:gd name="connsiteX2740" fmla="*/ 2942488 w 8023328"/>
              <a:gd name="connsiteY2740" fmla="*/ 640846 h 2380521"/>
              <a:gd name="connsiteX2741" fmla="*/ 2957280 w 8023328"/>
              <a:gd name="connsiteY2741" fmla="*/ 653243 h 2380521"/>
              <a:gd name="connsiteX2742" fmla="*/ 2942488 w 8023328"/>
              <a:gd name="connsiteY2742" fmla="*/ 667100 h 2380521"/>
              <a:gd name="connsiteX2743" fmla="*/ 2927703 w 8023328"/>
              <a:gd name="connsiteY2743" fmla="*/ 653243 h 2380521"/>
              <a:gd name="connsiteX2744" fmla="*/ 2942488 w 8023328"/>
              <a:gd name="connsiteY2744" fmla="*/ 640846 h 2380521"/>
              <a:gd name="connsiteX2745" fmla="*/ 2868288 w 8023328"/>
              <a:gd name="connsiteY2745" fmla="*/ 640846 h 2380521"/>
              <a:gd name="connsiteX2746" fmla="*/ 2883082 w 8023328"/>
              <a:gd name="connsiteY2746" fmla="*/ 653243 h 2380521"/>
              <a:gd name="connsiteX2747" fmla="*/ 2868288 w 8023328"/>
              <a:gd name="connsiteY2747" fmla="*/ 667100 h 2380521"/>
              <a:gd name="connsiteX2748" fmla="*/ 2853498 w 8023328"/>
              <a:gd name="connsiteY2748" fmla="*/ 653243 h 2380521"/>
              <a:gd name="connsiteX2749" fmla="*/ 2868288 w 8023328"/>
              <a:gd name="connsiteY2749" fmla="*/ 640846 h 2380521"/>
              <a:gd name="connsiteX2750" fmla="*/ 2796532 w 8023328"/>
              <a:gd name="connsiteY2750" fmla="*/ 640846 h 2380521"/>
              <a:gd name="connsiteX2751" fmla="*/ 2808926 w 8023328"/>
              <a:gd name="connsiteY2751" fmla="*/ 653243 h 2380521"/>
              <a:gd name="connsiteX2752" fmla="*/ 2796532 w 8023328"/>
              <a:gd name="connsiteY2752" fmla="*/ 667100 h 2380521"/>
              <a:gd name="connsiteX2753" fmla="*/ 2782673 w 8023328"/>
              <a:gd name="connsiteY2753" fmla="*/ 653243 h 2380521"/>
              <a:gd name="connsiteX2754" fmla="*/ 2796532 w 8023328"/>
              <a:gd name="connsiteY2754" fmla="*/ 640846 h 2380521"/>
              <a:gd name="connsiteX2755" fmla="*/ 2725692 w 8023328"/>
              <a:gd name="connsiteY2755" fmla="*/ 640846 h 2380521"/>
              <a:gd name="connsiteX2756" fmla="*/ 2738097 w 8023328"/>
              <a:gd name="connsiteY2756" fmla="*/ 653243 h 2380521"/>
              <a:gd name="connsiteX2757" fmla="*/ 2725692 w 8023328"/>
              <a:gd name="connsiteY2757" fmla="*/ 667100 h 2380521"/>
              <a:gd name="connsiteX2758" fmla="*/ 2711843 w 8023328"/>
              <a:gd name="connsiteY2758" fmla="*/ 653243 h 2380521"/>
              <a:gd name="connsiteX2759" fmla="*/ 2725692 w 8023328"/>
              <a:gd name="connsiteY2759" fmla="*/ 640846 h 2380521"/>
              <a:gd name="connsiteX2760" fmla="*/ 2654867 w 8023328"/>
              <a:gd name="connsiteY2760" fmla="*/ 640846 h 2380521"/>
              <a:gd name="connsiteX2761" fmla="*/ 2667266 w 8023328"/>
              <a:gd name="connsiteY2761" fmla="*/ 653243 h 2380521"/>
              <a:gd name="connsiteX2762" fmla="*/ 2654867 w 8023328"/>
              <a:gd name="connsiteY2762" fmla="*/ 667100 h 2380521"/>
              <a:gd name="connsiteX2763" fmla="*/ 2641013 w 8023328"/>
              <a:gd name="connsiteY2763" fmla="*/ 653243 h 2380521"/>
              <a:gd name="connsiteX2764" fmla="*/ 2654867 w 8023328"/>
              <a:gd name="connsiteY2764" fmla="*/ 640846 h 2380521"/>
              <a:gd name="connsiteX2765" fmla="*/ 2582577 w 8023328"/>
              <a:gd name="connsiteY2765" fmla="*/ 640846 h 2380521"/>
              <a:gd name="connsiteX2766" fmla="*/ 2596432 w 8023328"/>
              <a:gd name="connsiteY2766" fmla="*/ 654702 h 2380521"/>
              <a:gd name="connsiteX2767" fmla="*/ 2582577 w 8023328"/>
              <a:gd name="connsiteY2767" fmla="*/ 667100 h 2380521"/>
              <a:gd name="connsiteX2768" fmla="*/ 2570181 w 8023328"/>
              <a:gd name="connsiteY2768" fmla="*/ 654702 h 2380521"/>
              <a:gd name="connsiteX2769" fmla="*/ 2582577 w 8023328"/>
              <a:gd name="connsiteY2769" fmla="*/ 640846 h 2380521"/>
              <a:gd name="connsiteX2770" fmla="*/ 1728254 w 8023328"/>
              <a:gd name="connsiteY2770" fmla="*/ 640846 h 2380521"/>
              <a:gd name="connsiteX2771" fmla="*/ 1743044 w 8023328"/>
              <a:gd name="connsiteY2771" fmla="*/ 654702 h 2380521"/>
              <a:gd name="connsiteX2772" fmla="*/ 1728254 w 8023328"/>
              <a:gd name="connsiteY2772" fmla="*/ 667100 h 2380521"/>
              <a:gd name="connsiteX2773" fmla="*/ 1713464 w 8023328"/>
              <a:gd name="connsiteY2773" fmla="*/ 654702 h 2380521"/>
              <a:gd name="connsiteX2774" fmla="*/ 1728254 w 8023328"/>
              <a:gd name="connsiteY2774" fmla="*/ 640846 h 2380521"/>
              <a:gd name="connsiteX2775" fmla="*/ 1657423 w 8023328"/>
              <a:gd name="connsiteY2775" fmla="*/ 640846 h 2380521"/>
              <a:gd name="connsiteX2776" fmla="*/ 1672215 w 8023328"/>
              <a:gd name="connsiteY2776" fmla="*/ 654702 h 2380521"/>
              <a:gd name="connsiteX2777" fmla="*/ 1657423 w 8023328"/>
              <a:gd name="connsiteY2777" fmla="*/ 667100 h 2380521"/>
              <a:gd name="connsiteX2778" fmla="*/ 1642644 w 8023328"/>
              <a:gd name="connsiteY2778" fmla="*/ 654702 h 2380521"/>
              <a:gd name="connsiteX2779" fmla="*/ 1657423 w 8023328"/>
              <a:gd name="connsiteY2779" fmla="*/ 640846 h 2380521"/>
              <a:gd name="connsiteX2780" fmla="*/ 1582290 w 8023328"/>
              <a:gd name="connsiteY2780" fmla="*/ 640846 h 2380521"/>
              <a:gd name="connsiteX2781" fmla="*/ 1594694 w 8023328"/>
              <a:gd name="connsiteY2781" fmla="*/ 654702 h 2380521"/>
              <a:gd name="connsiteX2782" fmla="*/ 1582290 w 8023328"/>
              <a:gd name="connsiteY2782" fmla="*/ 667100 h 2380521"/>
              <a:gd name="connsiteX2783" fmla="*/ 1568435 w 8023328"/>
              <a:gd name="connsiteY2783" fmla="*/ 654702 h 2380521"/>
              <a:gd name="connsiteX2784" fmla="*/ 1582290 w 8023328"/>
              <a:gd name="connsiteY2784" fmla="*/ 640846 h 2380521"/>
              <a:gd name="connsiteX2785" fmla="*/ 1512190 w 8023328"/>
              <a:gd name="connsiteY2785" fmla="*/ 640846 h 2380521"/>
              <a:gd name="connsiteX2786" fmla="*/ 1523859 w 8023328"/>
              <a:gd name="connsiteY2786" fmla="*/ 654702 h 2380521"/>
              <a:gd name="connsiteX2787" fmla="*/ 1512190 w 8023328"/>
              <a:gd name="connsiteY2787" fmla="*/ 667100 h 2380521"/>
              <a:gd name="connsiteX2788" fmla="*/ 1497604 w 8023328"/>
              <a:gd name="connsiteY2788" fmla="*/ 654702 h 2380521"/>
              <a:gd name="connsiteX2789" fmla="*/ 1512190 w 8023328"/>
              <a:gd name="connsiteY2789" fmla="*/ 640846 h 2380521"/>
              <a:gd name="connsiteX2790" fmla="*/ 1440623 w 8023328"/>
              <a:gd name="connsiteY2790" fmla="*/ 640846 h 2380521"/>
              <a:gd name="connsiteX2791" fmla="*/ 1453017 w 8023328"/>
              <a:gd name="connsiteY2791" fmla="*/ 654702 h 2380521"/>
              <a:gd name="connsiteX2792" fmla="*/ 1440623 w 8023328"/>
              <a:gd name="connsiteY2792" fmla="*/ 667100 h 2380521"/>
              <a:gd name="connsiteX2793" fmla="*/ 1426767 w 8023328"/>
              <a:gd name="connsiteY2793" fmla="*/ 654702 h 2380521"/>
              <a:gd name="connsiteX2794" fmla="*/ 1440623 w 8023328"/>
              <a:gd name="connsiteY2794" fmla="*/ 640846 h 2380521"/>
              <a:gd name="connsiteX2795" fmla="*/ 1368339 w 8023328"/>
              <a:gd name="connsiteY2795" fmla="*/ 640846 h 2380521"/>
              <a:gd name="connsiteX2796" fmla="*/ 1382194 w 8023328"/>
              <a:gd name="connsiteY2796" fmla="*/ 654702 h 2380521"/>
              <a:gd name="connsiteX2797" fmla="*/ 1368339 w 8023328"/>
              <a:gd name="connsiteY2797" fmla="*/ 667100 h 2380521"/>
              <a:gd name="connsiteX2798" fmla="*/ 1355943 w 8023328"/>
              <a:gd name="connsiteY2798" fmla="*/ 654702 h 2380521"/>
              <a:gd name="connsiteX2799" fmla="*/ 1368339 w 8023328"/>
              <a:gd name="connsiteY2799" fmla="*/ 640846 h 2380521"/>
              <a:gd name="connsiteX2800" fmla="*/ 1297512 w 8023328"/>
              <a:gd name="connsiteY2800" fmla="*/ 640846 h 2380521"/>
              <a:gd name="connsiteX2801" fmla="*/ 1311369 w 8023328"/>
              <a:gd name="connsiteY2801" fmla="*/ 654702 h 2380521"/>
              <a:gd name="connsiteX2802" fmla="*/ 1297512 w 8023328"/>
              <a:gd name="connsiteY2802" fmla="*/ 667100 h 2380521"/>
              <a:gd name="connsiteX2803" fmla="*/ 1285116 w 8023328"/>
              <a:gd name="connsiteY2803" fmla="*/ 654702 h 2380521"/>
              <a:gd name="connsiteX2804" fmla="*/ 1297512 w 8023328"/>
              <a:gd name="connsiteY2804" fmla="*/ 640846 h 2380521"/>
              <a:gd name="connsiteX2805" fmla="*/ 1226680 w 8023328"/>
              <a:gd name="connsiteY2805" fmla="*/ 640846 h 2380521"/>
              <a:gd name="connsiteX2806" fmla="*/ 1240537 w 8023328"/>
              <a:gd name="connsiteY2806" fmla="*/ 654702 h 2380521"/>
              <a:gd name="connsiteX2807" fmla="*/ 1226680 w 8023328"/>
              <a:gd name="connsiteY2807" fmla="*/ 667100 h 2380521"/>
              <a:gd name="connsiteX2808" fmla="*/ 1214291 w 8023328"/>
              <a:gd name="connsiteY2808" fmla="*/ 654702 h 2380521"/>
              <a:gd name="connsiteX2809" fmla="*/ 1226680 w 8023328"/>
              <a:gd name="connsiteY2809" fmla="*/ 640846 h 2380521"/>
              <a:gd name="connsiteX2810" fmla="*/ 1154878 w 8023328"/>
              <a:gd name="connsiteY2810" fmla="*/ 640846 h 2380521"/>
              <a:gd name="connsiteX2811" fmla="*/ 1169666 w 8023328"/>
              <a:gd name="connsiteY2811" fmla="*/ 654702 h 2380521"/>
              <a:gd name="connsiteX2812" fmla="*/ 1154878 w 8023328"/>
              <a:gd name="connsiteY2812" fmla="*/ 667100 h 2380521"/>
              <a:gd name="connsiteX2813" fmla="*/ 1140088 w 8023328"/>
              <a:gd name="connsiteY2813" fmla="*/ 654702 h 2380521"/>
              <a:gd name="connsiteX2814" fmla="*/ 1154878 w 8023328"/>
              <a:gd name="connsiteY2814" fmla="*/ 640846 h 2380521"/>
              <a:gd name="connsiteX2815" fmla="*/ 1084051 w 8023328"/>
              <a:gd name="connsiteY2815" fmla="*/ 640846 h 2380521"/>
              <a:gd name="connsiteX2816" fmla="*/ 1098838 w 8023328"/>
              <a:gd name="connsiteY2816" fmla="*/ 654702 h 2380521"/>
              <a:gd name="connsiteX2817" fmla="*/ 1084051 w 8023328"/>
              <a:gd name="connsiteY2817" fmla="*/ 667100 h 2380521"/>
              <a:gd name="connsiteX2818" fmla="*/ 1069261 w 8023328"/>
              <a:gd name="connsiteY2818" fmla="*/ 654702 h 2380521"/>
              <a:gd name="connsiteX2819" fmla="*/ 1084051 w 8023328"/>
              <a:gd name="connsiteY2819" fmla="*/ 640846 h 2380521"/>
              <a:gd name="connsiteX2820" fmla="*/ 1013010 w 8023328"/>
              <a:gd name="connsiteY2820" fmla="*/ 640846 h 2380521"/>
              <a:gd name="connsiteX2821" fmla="*/ 1024682 w 8023328"/>
              <a:gd name="connsiteY2821" fmla="*/ 654702 h 2380521"/>
              <a:gd name="connsiteX2822" fmla="*/ 1013010 w 8023328"/>
              <a:gd name="connsiteY2822" fmla="*/ 667100 h 2380521"/>
              <a:gd name="connsiteX2823" fmla="*/ 998429 w 8023328"/>
              <a:gd name="connsiteY2823" fmla="*/ 654702 h 2380521"/>
              <a:gd name="connsiteX2824" fmla="*/ 1013010 w 8023328"/>
              <a:gd name="connsiteY2824" fmla="*/ 640846 h 2380521"/>
              <a:gd name="connsiteX2825" fmla="*/ 941457 w 8023328"/>
              <a:gd name="connsiteY2825" fmla="*/ 640846 h 2380521"/>
              <a:gd name="connsiteX2826" fmla="*/ 953852 w 8023328"/>
              <a:gd name="connsiteY2826" fmla="*/ 654702 h 2380521"/>
              <a:gd name="connsiteX2827" fmla="*/ 941457 w 8023328"/>
              <a:gd name="connsiteY2827" fmla="*/ 667100 h 2380521"/>
              <a:gd name="connsiteX2828" fmla="*/ 927599 w 8023328"/>
              <a:gd name="connsiteY2828" fmla="*/ 654702 h 2380521"/>
              <a:gd name="connsiteX2829" fmla="*/ 941457 w 8023328"/>
              <a:gd name="connsiteY2829" fmla="*/ 640846 h 2380521"/>
              <a:gd name="connsiteX2830" fmla="*/ 870622 w 8023328"/>
              <a:gd name="connsiteY2830" fmla="*/ 640846 h 2380521"/>
              <a:gd name="connsiteX2831" fmla="*/ 883024 w 8023328"/>
              <a:gd name="connsiteY2831" fmla="*/ 654702 h 2380521"/>
              <a:gd name="connsiteX2832" fmla="*/ 870622 w 8023328"/>
              <a:gd name="connsiteY2832" fmla="*/ 667100 h 2380521"/>
              <a:gd name="connsiteX2833" fmla="*/ 856770 w 8023328"/>
              <a:gd name="connsiteY2833" fmla="*/ 654702 h 2380521"/>
              <a:gd name="connsiteX2834" fmla="*/ 870622 w 8023328"/>
              <a:gd name="connsiteY2834" fmla="*/ 640846 h 2380521"/>
              <a:gd name="connsiteX2835" fmla="*/ 798337 w 8023328"/>
              <a:gd name="connsiteY2835" fmla="*/ 640846 h 2380521"/>
              <a:gd name="connsiteX2836" fmla="*/ 812191 w 8023328"/>
              <a:gd name="connsiteY2836" fmla="*/ 655635 h 2380521"/>
              <a:gd name="connsiteX2837" fmla="*/ 798337 w 8023328"/>
              <a:gd name="connsiteY2837" fmla="*/ 670424 h 2380521"/>
              <a:gd name="connsiteX2838" fmla="*/ 785937 w 8023328"/>
              <a:gd name="connsiteY2838" fmla="*/ 655635 h 2380521"/>
              <a:gd name="connsiteX2839" fmla="*/ 798337 w 8023328"/>
              <a:gd name="connsiteY2839" fmla="*/ 640846 h 2380521"/>
              <a:gd name="connsiteX2840" fmla="*/ 724134 w 8023328"/>
              <a:gd name="connsiteY2840" fmla="*/ 640846 h 2380521"/>
              <a:gd name="connsiteX2841" fmla="*/ 737989 w 8023328"/>
              <a:gd name="connsiteY2841" fmla="*/ 655635 h 2380521"/>
              <a:gd name="connsiteX2842" fmla="*/ 724134 w 8023328"/>
              <a:gd name="connsiteY2842" fmla="*/ 670424 h 2380521"/>
              <a:gd name="connsiteX2843" fmla="*/ 711735 w 8023328"/>
              <a:gd name="connsiteY2843" fmla="*/ 655635 h 2380521"/>
              <a:gd name="connsiteX2844" fmla="*/ 724134 w 8023328"/>
              <a:gd name="connsiteY2844" fmla="*/ 640846 h 2380521"/>
              <a:gd name="connsiteX2845" fmla="*/ 653301 w 8023328"/>
              <a:gd name="connsiteY2845" fmla="*/ 640846 h 2380521"/>
              <a:gd name="connsiteX2846" fmla="*/ 667160 w 8023328"/>
              <a:gd name="connsiteY2846" fmla="*/ 655635 h 2380521"/>
              <a:gd name="connsiteX2847" fmla="*/ 653301 w 8023328"/>
              <a:gd name="connsiteY2847" fmla="*/ 670424 h 2380521"/>
              <a:gd name="connsiteX2848" fmla="*/ 640907 w 8023328"/>
              <a:gd name="connsiteY2848" fmla="*/ 655635 h 2380521"/>
              <a:gd name="connsiteX2849" fmla="*/ 653301 w 8023328"/>
              <a:gd name="connsiteY2849" fmla="*/ 640846 h 2380521"/>
              <a:gd name="connsiteX2850" fmla="*/ 584864 w 8023328"/>
              <a:gd name="connsiteY2850" fmla="*/ 640846 h 2380521"/>
              <a:gd name="connsiteX2851" fmla="*/ 599651 w 8023328"/>
              <a:gd name="connsiteY2851" fmla="*/ 655635 h 2380521"/>
              <a:gd name="connsiteX2852" fmla="*/ 584864 w 8023328"/>
              <a:gd name="connsiteY2852" fmla="*/ 670424 h 2380521"/>
              <a:gd name="connsiteX2853" fmla="*/ 570075 w 8023328"/>
              <a:gd name="connsiteY2853" fmla="*/ 655635 h 2380521"/>
              <a:gd name="connsiteX2854" fmla="*/ 584864 w 8023328"/>
              <a:gd name="connsiteY2854" fmla="*/ 640846 h 2380521"/>
              <a:gd name="connsiteX2855" fmla="*/ 513663 w 8023328"/>
              <a:gd name="connsiteY2855" fmla="*/ 640846 h 2380521"/>
              <a:gd name="connsiteX2856" fmla="*/ 528843 w 8023328"/>
              <a:gd name="connsiteY2856" fmla="*/ 655635 h 2380521"/>
              <a:gd name="connsiteX2857" fmla="*/ 513663 w 8023328"/>
              <a:gd name="connsiteY2857" fmla="*/ 670424 h 2380521"/>
              <a:gd name="connsiteX2858" fmla="*/ 499246 w 8023328"/>
              <a:gd name="connsiteY2858" fmla="*/ 655635 h 2380521"/>
              <a:gd name="connsiteX2859" fmla="*/ 513663 w 8023328"/>
              <a:gd name="connsiteY2859" fmla="*/ 640846 h 2380521"/>
              <a:gd name="connsiteX2860" fmla="*/ 439832 w 8023328"/>
              <a:gd name="connsiteY2860" fmla="*/ 640846 h 2380521"/>
              <a:gd name="connsiteX2861" fmla="*/ 454622 w 8023328"/>
              <a:gd name="connsiteY2861" fmla="*/ 655635 h 2380521"/>
              <a:gd name="connsiteX2862" fmla="*/ 439832 w 8023328"/>
              <a:gd name="connsiteY2862" fmla="*/ 670424 h 2380521"/>
              <a:gd name="connsiteX2863" fmla="*/ 425044 w 8023328"/>
              <a:gd name="connsiteY2863" fmla="*/ 655635 h 2380521"/>
              <a:gd name="connsiteX2864" fmla="*/ 439832 w 8023328"/>
              <a:gd name="connsiteY2864" fmla="*/ 640846 h 2380521"/>
              <a:gd name="connsiteX2865" fmla="*/ 368070 w 8023328"/>
              <a:gd name="connsiteY2865" fmla="*/ 640846 h 2380521"/>
              <a:gd name="connsiteX2866" fmla="*/ 380465 w 8023328"/>
              <a:gd name="connsiteY2866" fmla="*/ 655635 h 2380521"/>
              <a:gd name="connsiteX2867" fmla="*/ 368070 w 8023328"/>
              <a:gd name="connsiteY2867" fmla="*/ 670424 h 2380521"/>
              <a:gd name="connsiteX2868" fmla="*/ 354211 w 8023328"/>
              <a:gd name="connsiteY2868" fmla="*/ 655635 h 2380521"/>
              <a:gd name="connsiteX2869" fmla="*/ 368070 w 8023328"/>
              <a:gd name="connsiteY2869" fmla="*/ 640846 h 2380521"/>
              <a:gd name="connsiteX2870" fmla="*/ 297235 w 8023328"/>
              <a:gd name="connsiteY2870" fmla="*/ 640846 h 2380521"/>
              <a:gd name="connsiteX2871" fmla="*/ 309631 w 8023328"/>
              <a:gd name="connsiteY2871" fmla="*/ 655635 h 2380521"/>
              <a:gd name="connsiteX2872" fmla="*/ 297235 w 8023328"/>
              <a:gd name="connsiteY2872" fmla="*/ 670424 h 2380521"/>
              <a:gd name="connsiteX2873" fmla="*/ 283379 w 8023328"/>
              <a:gd name="connsiteY2873" fmla="*/ 655635 h 2380521"/>
              <a:gd name="connsiteX2874" fmla="*/ 297235 w 8023328"/>
              <a:gd name="connsiteY2874" fmla="*/ 640846 h 2380521"/>
              <a:gd name="connsiteX2875" fmla="*/ 4082465 w 8023328"/>
              <a:gd name="connsiteY2875" fmla="*/ 570017 h 2380521"/>
              <a:gd name="connsiteX2876" fmla="*/ 4097254 w 8023328"/>
              <a:gd name="connsiteY2876" fmla="*/ 584805 h 2380521"/>
              <a:gd name="connsiteX2877" fmla="*/ 4082465 w 8023328"/>
              <a:gd name="connsiteY2877" fmla="*/ 599594 h 2380521"/>
              <a:gd name="connsiteX2878" fmla="*/ 4067676 w 8023328"/>
              <a:gd name="connsiteY2878" fmla="*/ 584805 h 2380521"/>
              <a:gd name="connsiteX2879" fmla="*/ 4082465 w 8023328"/>
              <a:gd name="connsiteY2879" fmla="*/ 570017 h 2380521"/>
              <a:gd name="connsiteX2880" fmla="*/ 4010703 w 8023328"/>
              <a:gd name="connsiteY2880" fmla="*/ 570017 h 2380521"/>
              <a:gd name="connsiteX2881" fmla="*/ 4023100 w 8023328"/>
              <a:gd name="connsiteY2881" fmla="*/ 584805 h 2380521"/>
              <a:gd name="connsiteX2882" fmla="*/ 4010703 w 8023328"/>
              <a:gd name="connsiteY2882" fmla="*/ 599594 h 2380521"/>
              <a:gd name="connsiteX2883" fmla="*/ 3996847 w 8023328"/>
              <a:gd name="connsiteY2883" fmla="*/ 584805 h 2380521"/>
              <a:gd name="connsiteX2884" fmla="*/ 4010703 w 8023328"/>
              <a:gd name="connsiteY2884" fmla="*/ 570017 h 2380521"/>
              <a:gd name="connsiteX2885" fmla="*/ 3939871 w 8023328"/>
              <a:gd name="connsiteY2885" fmla="*/ 570017 h 2380521"/>
              <a:gd name="connsiteX2886" fmla="*/ 3952268 w 8023328"/>
              <a:gd name="connsiteY2886" fmla="*/ 584805 h 2380521"/>
              <a:gd name="connsiteX2887" fmla="*/ 3939871 w 8023328"/>
              <a:gd name="connsiteY2887" fmla="*/ 599594 h 2380521"/>
              <a:gd name="connsiteX2888" fmla="*/ 3926015 w 8023328"/>
              <a:gd name="connsiteY2888" fmla="*/ 584805 h 2380521"/>
              <a:gd name="connsiteX2889" fmla="*/ 3939871 w 8023328"/>
              <a:gd name="connsiteY2889" fmla="*/ 570017 h 2380521"/>
              <a:gd name="connsiteX2890" fmla="*/ 3869042 w 8023328"/>
              <a:gd name="connsiteY2890" fmla="*/ 570017 h 2380521"/>
              <a:gd name="connsiteX2891" fmla="*/ 3881439 w 8023328"/>
              <a:gd name="connsiteY2891" fmla="*/ 584805 h 2380521"/>
              <a:gd name="connsiteX2892" fmla="*/ 3869042 w 8023328"/>
              <a:gd name="connsiteY2892" fmla="*/ 599594 h 2380521"/>
              <a:gd name="connsiteX2893" fmla="*/ 3855186 w 8023328"/>
              <a:gd name="connsiteY2893" fmla="*/ 584805 h 2380521"/>
              <a:gd name="connsiteX2894" fmla="*/ 3869042 w 8023328"/>
              <a:gd name="connsiteY2894" fmla="*/ 570017 h 2380521"/>
              <a:gd name="connsiteX2895" fmla="*/ 3796752 w 8023328"/>
              <a:gd name="connsiteY2895" fmla="*/ 570017 h 2380521"/>
              <a:gd name="connsiteX2896" fmla="*/ 3810608 w 8023328"/>
              <a:gd name="connsiteY2896" fmla="*/ 584805 h 2380521"/>
              <a:gd name="connsiteX2897" fmla="*/ 3796752 w 8023328"/>
              <a:gd name="connsiteY2897" fmla="*/ 599594 h 2380521"/>
              <a:gd name="connsiteX2898" fmla="*/ 3784355 w 8023328"/>
              <a:gd name="connsiteY2898" fmla="*/ 584805 h 2380521"/>
              <a:gd name="connsiteX2899" fmla="*/ 3796752 w 8023328"/>
              <a:gd name="connsiteY2899" fmla="*/ 570017 h 2380521"/>
              <a:gd name="connsiteX2900" fmla="*/ 3725922 w 8023328"/>
              <a:gd name="connsiteY2900" fmla="*/ 570017 h 2380521"/>
              <a:gd name="connsiteX2901" fmla="*/ 3739778 w 8023328"/>
              <a:gd name="connsiteY2901" fmla="*/ 584805 h 2380521"/>
              <a:gd name="connsiteX2902" fmla="*/ 3725922 w 8023328"/>
              <a:gd name="connsiteY2902" fmla="*/ 599594 h 2380521"/>
              <a:gd name="connsiteX2903" fmla="*/ 3713525 w 8023328"/>
              <a:gd name="connsiteY2903" fmla="*/ 584805 h 2380521"/>
              <a:gd name="connsiteX2904" fmla="*/ 3725922 w 8023328"/>
              <a:gd name="connsiteY2904" fmla="*/ 570017 h 2380521"/>
              <a:gd name="connsiteX2905" fmla="*/ 3655091 w 8023328"/>
              <a:gd name="connsiteY2905" fmla="*/ 570017 h 2380521"/>
              <a:gd name="connsiteX2906" fmla="*/ 3668947 w 8023328"/>
              <a:gd name="connsiteY2906" fmla="*/ 582414 h 2380521"/>
              <a:gd name="connsiteX2907" fmla="*/ 3655091 w 8023328"/>
              <a:gd name="connsiteY2907" fmla="*/ 596271 h 2380521"/>
              <a:gd name="connsiteX2908" fmla="*/ 3642694 w 8023328"/>
              <a:gd name="connsiteY2908" fmla="*/ 582414 h 2380521"/>
              <a:gd name="connsiteX2909" fmla="*/ 3655091 w 8023328"/>
              <a:gd name="connsiteY2909" fmla="*/ 570017 h 2380521"/>
              <a:gd name="connsiteX2910" fmla="*/ 3583280 w 8023328"/>
              <a:gd name="connsiteY2910" fmla="*/ 570017 h 2380521"/>
              <a:gd name="connsiteX2911" fmla="*/ 3598069 w 8023328"/>
              <a:gd name="connsiteY2911" fmla="*/ 582414 h 2380521"/>
              <a:gd name="connsiteX2912" fmla="*/ 3583280 w 8023328"/>
              <a:gd name="connsiteY2912" fmla="*/ 596271 h 2380521"/>
              <a:gd name="connsiteX2913" fmla="*/ 3568491 w 8023328"/>
              <a:gd name="connsiteY2913" fmla="*/ 582414 h 2380521"/>
              <a:gd name="connsiteX2914" fmla="*/ 3583280 w 8023328"/>
              <a:gd name="connsiteY2914" fmla="*/ 570017 h 2380521"/>
              <a:gd name="connsiteX2915" fmla="*/ 3512449 w 8023328"/>
              <a:gd name="connsiteY2915" fmla="*/ 570017 h 2380521"/>
              <a:gd name="connsiteX2916" fmla="*/ 3527237 w 8023328"/>
              <a:gd name="connsiteY2916" fmla="*/ 582414 h 2380521"/>
              <a:gd name="connsiteX2917" fmla="*/ 3512449 w 8023328"/>
              <a:gd name="connsiteY2917" fmla="*/ 596271 h 2380521"/>
              <a:gd name="connsiteX2918" fmla="*/ 3497661 w 8023328"/>
              <a:gd name="connsiteY2918" fmla="*/ 582414 h 2380521"/>
              <a:gd name="connsiteX2919" fmla="*/ 3512449 w 8023328"/>
              <a:gd name="connsiteY2919" fmla="*/ 570017 h 2380521"/>
              <a:gd name="connsiteX2920" fmla="*/ 3441619 w 8023328"/>
              <a:gd name="connsiteY2920" fmla="*/ 570017 h 2380521"/>
              <a:gd name="connsiteX2921" fmla="*/ 3456408 w 8023328"/>
              <a:gd name="connsiteY2921" fmla="*/ 582414 h 2380521"/>
              <a:gd name="connsiteX2922" fmla="*/ 3441619 w 8023328"/>
              <a:gd name="connsiteY2922" fmla="*/ 596271 h 2380521"/>
              <a:gd name="connsiteX2923" fmla="*/ 3426830 w 8023328"/>
              <a:gd name="connsiteY2923" fmla="*/ 582414 h 2380521"/>
              <a:gd name="connsiteX2924" fmla="*/ 3441619 w 8023328"/>
              <a:gd name="connsiteY2924" fmla="*/ 570017 h 2380521"/>
              <a:gd name="connsiteX2925" fmla="*/ 3369857 w 8023328"/>
              <a:gd name="connsiteY2925" fmla="*/ 570017 h 2380521"/>
              <a:gd name="connsiteX2926" fmla="*/ 3382254 w 8023328"/>
              <a:gd name="connsiteY2926" fmla="*/ 582414 h 2380521"/>
              <a:gd name="connsiteX2927" fmla="*/ 3369857 w 8023328"/>
              <a:gd name="connsiteY2927" fmla="*/ 596271 h 2380521"/>
              <a:gd name="connsiteX2928" fmla="*/ 3356001 w 8023328"/>
              <a:gd name="connsiteY2928" fmla="*/ 582414 h 2380521"/>
              <a:gd name="connsiteX2929" fmla="*/ 3369857 w 8023328"/>
              <a:gd name="connsiteY2929" fmla="*/ 570017 h 2380521"/>
              <a:gd name="connsiteX2930" fmla="*/ 3299091 w 8023328"/>
              <a:gd name="connsiteY2930" fmla="*/ 570017 h 2380521"/>
              <a:gd name="connsiteX2931" fmla="*/ 3311491 w 8023328"/>
              <a:gd name="connsiteY2931" fmla="*/ 582414 h 2380521"/>
              <a:gd name="connsiteX2932" fmla="*/ 3299091 w 8023328"/>
              <a:gd name="connsiteY2932" fmla="*/ 596271 h 2380521"/>
              <a:gd name="connsiteX2933" fmla="*/ 3285240 w 8023328"/>
              <a:gd name="connsiteY2933" fmla="*/ 582414 h 2380521"/>
              <a:gd name="connsiteX2934" fmla="*/ 3299091 w 8023328"/>
              <a:gd name="connsiteY2934" fmla="*/ 570017 h 2380521"/>
              <a:gd name="connsiteX2935" fmla="*/ 3226803 w 8023328"/>
              <a:gd name="connsiteY2935" fmla="*/ 570017 h 2380521"/>
              <a:gd name="connsiteX2936" fmla="*/ 3240660 w 8023328"/>
              <a:gd name="connsiteY2936" fmla="*/ 582414 h 2380521"/>
              <a:gd name="connsiteX2937" fmla="*/ 3226803 w 8023328"/>
              <a:gd name="connsiteY2937" fmla="*/ 596271 h 2380521"/>
              <a:gd name="connsiteX2938" fmla="*/ 3214406 w 8023328"/>
              <a:gd name="connsiteY2938" fmla="*/ 582414 h 2380521"/>
              <a:gd name="connsiteX2939" fmla="*/ 3226803 w 8023328"/>
              <a:gd name="connsiteY2939" fmla="*/ 570017 h 2380521"/>
              <a:gd name="connsiteX2940" fmla="*/ 3152600 w 8023328"/>
              <a:gd name="connsiteY2940" fmla="*/ 570017 h 2380521"/>
              <a:gd name="connsiteX2941" fmla="*/ 3166454 w 8023328"/>
              <a:gd name="connsiteY2941" fmla="*/ 582414 h 2380521"/>
              <a:gd name="connsiteX2942" fmla="*/ 3152600 w 8023328"/>
              <a:gd name="connsiteY2942" fmla="*/ 596271 h 2380521"/>
              <a:gd name="connsiteX2943" fmla="*/ 3140203 w 8023328"/>
              <a:gd name="connsiteY2943" fmla="*/ 582414 h 2380521"/>
              <a:gd name="connsiteX2944" fmla="*/ 3152600 w 8023328"/>
              <a:gd name="connsiteY2944" fmla="*/ 570017 h 2380521"/>
              <a:gd name="connsiteX2945" fmla="*/ 3081770 w 8023328"/>
              <a:gd name="connsiteY2945" fmla="*/ 570017 h 2380521"/>
              <a:gd name="connsiteX2946" fmla="*/ 3095622 w 8023328"/>
              <a:gd name="connsiteY2946" fmla="*/ 582414 h 2380521"/>
              <a:gd name="connsiteX2947" fmla="*/ 3081770 w 8023328"/>
              <a:gd name="connsiteY2947" fmla="*/ 596271 h 2380521"/>
              <a:gd name="connsiteX2948" fmla="*/ 3069369 w 8023328"/>
              <a:gd name="connsiteY2948" fmla="*/ 582414 h 2380521"/>
              <a:gd name="connsiteX2949" fmla="*/ 3081770 w 8023328"/>
              <a:gd name="connsiteY2949" fmla="*/ 570017 h 2380521"/>
              <a:gd name="connsiteX2950" fmla="*/ 3013712 w 8023328"/>
              <a:gd name="connsiteY2950" fmla="*/ 570017 h 2380521"/>
              <a:gd name="connsiteX2951" fmla="*/ 3028132 w 8023328"/>
              <a:gd name="connsiteY2951" fmla="*/ 582414 h 2380521"/>
              <a:gd name="connsiteX2952" fmla="*/ 3013712 w 8023328"/>
              <a:gd name="connsiteY2952" fmla="*/ 596271 h 2380521"/>
              <a:gd name="connsiteX2953" fmla="*/ 2998537 w 8023328"/>
              <a:gd name="connsiteY2953" fmla="*/ 582414 h 2380521"/>
              <a:gd name="connsiteX2954" fmla="*/ 3013712 w 8023328"/>
              <a:gd name="connsiteY2954" fmla="*/ 570017 h 2380521"/>
              <a:gd name="connsiteX2955" fmla="*/ 2942491 w 8023328"/>
              <a:gd name="connsiteY2955" fmla="*/ 570017 h 2380521"/>
              <a:gd name="connsiteX2956" fmla="*/ 2957285 w 8023328"/>
              <a:gd name="connsiteY2956" fmla="*/ 582414 h 2380521"/>
              <a:gd name="connsiteX2957" fmla="*/ 2942491 w 8023328"/>
              <a:gd name="connsiteY2957" fmla="*/ 596271 h 2380521"/>
              <a:gd name="connsiteX2958" fmla="*/ 2927705 w 8023328"/>
              <a:gd name="connsiteY2958" fmla="*/ 582414 h 2380521"/>
              <a:gd name="connsiteX2959" fmla="*/ 2942491 w 8023328"/>
              <a:gd name="connsiteY2959" fmla="*/ 570017 h 2380521"/>
              <a:gd name="connsiteX2960" fmla="*/ 2868288 w 8023328"/>
              <a:gd name="connsiteY2960" fmla="*/ 570017 h 2380521"/>
              <a:gd name="connsiteX2961" fmla="*/ 2883082 w 8023328"/>
              <a:gd name="connsiteY2961" fmla="*/ 582414 h 2380521"/>
              <a:gd name="connsiteX2962" fmla="*/ 2868288 w 8023328"/>
              <a:gd name="connsiteY2962" fmla="*/ 596271 h 2380521"/>
              <a:gd name="connsiteX2963" fmla="*/ 2853502 w 8023328"/>
              <a:gd name="connsiteY2963" fmla="*/ 582414 h 2380521"/>
              <a:gd name="connsiteX2964" fmla="*/ 2868288 w 8023328"/>
              <a:gd name="connsiteY2964" fmla="*/ 570017 h 2380521"/>
              <a:gd name="connsiteX2965" fmla="*/ 2796532 w 8023328"/>
              <a:gd name="connsiteY2965" fmla="*/ 570017 h 2380521"/>
              <a:gd name="connsiteX2966" fmla="*/ 2808931 w 8023328"/>
              <a:gd name="connsiteY2966" fmla="*/ 582414 h 2380521"/>
              <a:gd name="connsiteX2967" fmla="*/ 2796532 w 8023328"/>
              <a:gd name="connsiteY2967" fmla="*/ 596271 h 2380521"/>
              <a:gd name="connsiteX2968" fmla="*/ 2782675 w 8023328"/>
              <a:gd name="connsiteY2968" fmla="*/ 582414 h 2380521"/>
              <a:gd name="connsiteX2969" fmla="*/ 2796532 w 8023328"/>
              <a:gd name="connsiteY2969" fmla="*/ 570017 h 2380521"/>
              <a:gd name="connsiteX2970" fmla="*/ 2725695 w 8023328"/>
              <a:gd name="connsiteY2970" fmla="*/ 570017 h 2380521"/>
              <a:gd name="connsiteX2971" fmla="*/ 2738097 w 8023328"/>
              <a:gd name="connsiteY2971" fmla="*/ 582414 h 2380521"/>
              <a:gd name="connsiteX2972" fmla="*/ 2725695 w 8023328"/>
              <a:gd name="connsiteY2972" fmla="*/ 596271 h 2380521"/>
              <a:gd name="connsiteX2973" fmla="*/ 2711843 w 8023328"/>
              <a:gd name="connsiteY2973" fmla="*/ 582414 h 2380521"/>
              <a:gd name="connsiteX2974" fmla="*/ 2725695 w 8023328"/>
              <a:gd name="connsiteY2974" fmla="*/ 570017 h 2380521"/>
              <a:gd name="connsiteX2975" fmla="*/ 2654867 w 8023328"/>
              <a:gd name="connsiteY2975" fmla="*/ 570017 h 2380521"/>
              <a:gd name="connsiteX2976" fmla="*/ 2667266 w 8023328"/>
              <a:gd name="connsiteY2976" fmla="*/ 582414 h 2380521"/>
              <a:gd name="connsiteX2977" fmla="*/ 2654867 w 8023328"/>
              <a:gd name="connsiteY2977" fmla="*/ 596271 h 2380521"/>
              <a:gd name="connsiteX2978" fmla="*/ 2641013 w 8023328"/>
              <a:gd name="connsiteY2978" fmla="*/ 582414 h 2380521"/>
              <a:gd name="connsiteX2979" fmla="*/ 2654867 w 8023328"/>
              <a:gd name="connsiteY2979" fmla="*/ 570017 h 2380521"/>
              <a:gd name="connsiteX2980" fmla="*/ 2582580 w 8023328"/>
              <a:gd name="connsiteY2980" fmla="*/ 570017 h 2380521"/>
              <a:gd name="connsiteX2981" fmla="*/ 2596435 w 8023328"/>
              <a:gd name="connsiteY2981" fmla="*/ 582414 h 2380521"/>
              <a:gd name="connsiteX2982" fmla="*/ 2582580 w 8023328"/>
              <a:gd name="connsiteY2982" fmla="*/ 596271 h 2380521"/>
              <a:gd name="connsiteX2983" fmla="*/ 2570184 w 8023328"/>
              <a:gd name="connsiteY2983" fmla="*/ 582414 h 2380521"/>
              <a:gd name="connsiteX2984" fmla="*/ 2582580 w 8023328"/>
              <a:gd name="connsiteY2984" fmla="*/ 570017 h 2380521"/>
              <a:gd name="connsiteX2985" fmla="*/ 2511026 w 8023328"/>
              <a:gd name="connsiteY2985" fmla="*/ 570017 h 2380521"/>
              <a:gd name="connsiteX2986" fmla="*/ 2525610 w 8023328"/>
              <a:gd name="connsiteY2986" fmla="*/ 582414 h 2380521"/>
              <a:gd name="connsiteX2987" fmla="*/ 2511026 w 8023328"/>
              <a:gd name="connsiteY2987" fmla="*/ 596271 h 2380521"/>
              <a:gd name="connsiteX2988" fmla="*/ 2499358 w 8023328"/>
              <a:gd name="connsiteY2988" fmla="*/ 582414 h 2380521"/>
              <a:gd name="connsiteX2989" fmla="*/ 2511026 w 8023328"/>
              <a:gd name="connsiteY2989" fmla="*/ 570017 h 2380521"/>
              <a:gd name="connsiteX2990" fmla="*/ 2440921 w 8023328"/>
              <a:gd name="connsiteY2990" fmla="*/ 570017 h 2380521"/>
              <a:gd name="connsiteX2991" fmla="*/ 2454778 w 8023328"/>
              <a:gd name="connsiteY2991" fmla="*/ 582414 h 2380521"/>
              <a:gd name="connsiteX2992" fmla="*/ 2440921 w 8023328"/>
              <a:gd name="connsiteY2992" fmla="*/ 596271 h 2380521"/>
              <a:gd name="connsiteX2993" fmla="*/ 2428525 w 8023328"/>
              <a:gd name="connsiteY2993" fmla="*/ 582414 h 2380521"/>
              <a:gd name="connsiteX2994" fmla="*/ 2440921 w 8023328"/>
              <a:gd name="connsiteY2994" fmla="*/ 570017 h 2380521"/>
              <a:gd name="connsiteX2995" fmla="*/ 2369108 w 8023328"/>
              <a:gd name="connsiteY2995" fmla="*/ 570017 h 2380521"/>
              <a:gd name="connsiteX2996" fmla="*/ 2383896 w 8023328"/>
              <a:gd name="connsiteY2996" fmla="*/ 582414 h 2380521"/>
              <a:gd name="connsiteX2997" fmla="*/ 2369108 w 8023328"/>
              <a:gd name="connsiteY2997" fmla="*/ 596271 h 2380521"/>
              <a:gd name="connsiteX2998" fmla="*/ 2354319 w 8023328"/>
              <a:gd name="connsiteY2998" fmla="*/ 582414 h 2380521"/>
              <a:gd name="connsiteX2999" fmla="*/ 2369108 w 8023328"/>
              <a:gd name="connsiteY2999" fmla="*/ 570017 h 2380521"/>
              <a:gd name="connsiteX3000" fmla="*/ 2298275 w 8023328"/>
              <a:gd name="connsiteY3000" fmla="*/ 570017 h 2380521"/>
              <a:gd name="connsiteX3001" fmla="*/ 2313064 w 8023328"/>
              <a:gd name="connsiteY3001" fmla="*/ 582414 h 2380521"/>
              <a:gd name="connsiteX3002" fmla="*/ 2298275 w 8023328"/>
              <a:gd name="connsiteY3002" fmla="*/ 596271 h 2380521"/>
              <a:gd name="connsiteX3003" fmla="*/ 2283487 w 8023328"/>
              <a:gd name="connsiteY3003" fmla="*/ 582414 h 2380521"/>
              <a:gd name="connsiteX3004" fmla="*/ 2298275 w 8023328"/>
              <a:gd name="connsiteY3004" fmla="*/ 570017 h 2380521"/>
              <a:gd name="connsiteX3005" fmla="*/ 2226512 w 8023328"/>
              <a:gd name="connsiteY3005" fmla="*/ 570017 h 2380521"/>
              <a:gd name="connsiteX3006" fmla="*/ 2238911 w 8023328"/>
              <a:gd name="connsiteY3006" fmla="*/ 582414 h 2380521"/>
              <a:gd name="connsiteX3007" fmla="*/ 2226512 w 8023328"/>
              <a:gd name="connsiteY3007" fmla="*/ 596271 h 2380521"/>
              <a:gd name="connsiteX3008" fmla="*/ 2212655 w 8023328"/>
              <a:gd name="connsiteY3008" fmla="*/ 582414 h 2380521"/>
              <a:gd name="connsiteX3009" fmla="*/ 2226512 w 8023328"/>
              <a:gd name="connsiteY3009" fmla="*/ 570017 h 2380521"/>
              <a:gd name="connsiteX3010" fmla="*/ 2155680 w 8023328"/>
              <a:gd name="connsiteY3010" fmla="*/ 570017 h 2380521"/>
              <a:gd name="connsiteX3011" fmla="*/ 2168079 w 8023328"/>
              <a:gd name="connsiteY3011" fmla="*/ 582414 h 2380521"/>
              <a:gd name="connsiteX3012" fmla="*/ 2155680 w 8023328"/>
              <a:gd name="connsiteY3012" fmla="*/ 596271 h 2380521"/>
              <a:gd name="connsiteX3013" fmla="*/ 2141823 w 8023328"/>
              <a:gd name="connsiteY3013" fmla="*/ 582414 h 2380521"/>
              <a:gd name="connsiteX3014" fmla="*/ 2155680 w 8023328"/>
              <a:gd name="connsiteY3014" fmla="*/ 570017 h 2380521"/>
              <a:gd name="connsiteX3015" fmla="*/ 2084846 w 8023328"/>
              <a:gd name="connsiteY3015" fmla="*/ 570017 h 2380521"/>
              <a:gd name="connsiteX3016" fmla="*/ 2097246 w 8023328"/>
              <a:gd name="connsiteY3016" fmla="*/ 582414 h 2380521"/>
              <a:gd name="connsiteX3017" fmla="*/ 2084846 w 8023328"/>
              <a:gd name="connsiteY3017" fmla="*/ 596271 h 2380521"/>
              <a:gd name="connsiteX3018" fmla="*/ 2070989 w 8023328"/>
              <a:gd name="connsiteY3018" fmla="*/ 582414 h 2380521"/>
              <a:gd name="connsiteX3019" fmla="*/ 2084846 w 8023328"/>
              <a:gd name="connsiteY3019" fmla="*/ 570017 h 2380521"/>
              <a:gd name="connsiteX3020" fmla="*/ 2011831 w 8023328"/>
              <a:gd name="connsiteY3020" fmla="*/ 570017 h 2380521"/>
              <a:gd name="connsiteX3021" fmla="*/ 2026416 w 8023328"/>
              <a:gd name="connsiteY3021" fmla="*/ 582414 h 2380521"/>
              <a:gd name="connsiteX3022" fmla="*/ 2011831 w 8023328"/>
              <a:gd name="connsiteY3022" fmla="*/ 596271 h 2380521"/>
              <a:gd name="connsiteX3023" fmla="*/ 2000163 w 8023328"/>
              <a:gd name="connsiteY3023" fmla="*/ 582414 h 2380521"/>
              <a:gd name="connsiteX3024" fmla="*/ 2011831 w 8023328"/>
              <a:gd name="connsiteY3024" fmla="*/ 570017 h 2380521"/>
              <a:gd name="connsiteX3025" fmla="*/ 1938359 w 8023328"/>
              <a:gd name="connsiteY3025" fmla="*/ 570017 h 2380521"/>
              <a:gd name="connsiteX3026" fmla="*/ 1952216 w 8023328"/>
              <a:gd name="connsiteY3026" fmla="*/ 583873 h 2380521"/>
              <a:gd name="connsiteX3027" fmla="*/ 1938359 w 8023328"/>
              <a:gd name="connsiteY3027" fmla="*/ 596271 h 2380521"/>
              <a:gd name="connsiteX3028" fmla="*/ 1925962 w 8023328"/>
              <a:gd name="connsiteY3028" fmla="*/ 583873 h 2380521"/>
              <a:gd name="connsiteX3029" fmla="*/ 1938359 w 8023328"/>
              <a:gd name="connsiteY3029" fmla="*/ 570017 h 2380521"/>
              <a:gd name="connsiteX3030" fmla="*/ 1867522 w 8023328"/>
              <a:gd name="connsiteY3030" fmla="*/ 570017 h 2380521"/>
              <a:gd name="connsiteX3031" fmla="*/ 1881382 w 8023328"/>
              <a:gd name="connsiteY3031" fmla="*/ 583873 h 2380521"/>
              <a:gd name="connsiteX3032" fmla="*/ 1867522 w 8023328"/>
              <a:gd name="connsiteY3032" fmla="*/ 596271 h 2380521"/>
              <a:gd name="connsiteX3033" fmla="*/ 1855124 w 8023328"/>
              <a:gd name="connsiteY3033" fmla="*/ 583873 h 2380521"/>
              <a:gd name="connsiteX3034" fmla="*/ 1867522 w 8023328"/>
              <a:gd name="connsiteY3034" fmla="*/ 570017 h 2380521"/>
              <a:gd name="connsiteX3035" fmla="*/ 1799082 w 8023328"/>
              <a:gd name="connsiteY3035" fmla="*/ 570017 h 2380521"/>
              <a:gd name="connsiteX3036" fmla="*/ 1813871 w 8023328"/>
              <a:gd name="connsiteY3036" fmla="*/ 583873 h 2380521"/>
              <a:gd name="connsiteX3037" fmla="*/ 1799082 w 8023328"/>
              <a:gd name="connsiteY3037" fmla="*/ 596271 h 2380521"/>
              <a:gd name="connsiteX3038" fmla="*/ 1784295 w 8023328"/>
              <a:gd name="connsiteY3038" fmla="*/ 583873 h 2380521"/>
              <a:gd name="connsiteX3039" fmla="*/ 1799082 w 8023328"/>
              <a:gd name="connsiteY3039" fmla="*/ 570017 h 2380521"/>
              <a:gd name="connsiteX3040" fmla="*/ 1728257 w 8023328"/>
              <a:gd name="connsiteY3040" fmla="*/ 570017 h 2380521"/>
              <a:gd name="connsiteX3041" fmla="*/ 1743046 w 8023328"/>
              <a:gd name="connsiteY3041" fmla="*/ 583873 h 2380521"/>
              <a:gd name="connsiteX3042" fmla="*/ 1728257 w 8023328"/>
              <a:gd name="connsiteY3042" fmla="*/ 596271 h 2380521"/>
              <a:gd name="connsiteX3043" fmla="*/ 1713467 w 8023328"/>
              <a:gd name="connsiteY3043" fmla="*/ 583873 h 2380521"/>
              <a:gd name="connsiteX3044" fmla="*/ 1728257 w 8023328"/>
              <a:gd name="connsiteY3044" fmla="*/ 570017 h 2380521"/>
              <a:gd name="connsiteX3045" fmla="*/ 1657426 w 8023328"/>
              <a:gd name="connsiteY3045" fmla="*/ 570017 h 2380521"/>
              <a:gd name="connsiteX3046" fmla="*/ 1672218 w 8023328"/>
              <a:gd name="connsiteY3046" fmla="*/ 583873 h 2380521"/>
              <a:gd name="connsiteX3047" fmla="*/ 1657426 w 8023328"/>
              <a:gd name="connsiteY3047" fmla="*/ 596271 h 2380521"/>
              <a:gd name="connsiteX3048" fmla="*/ 1642647 w 8023328"/>
              <a:gd name="connsiteY3048" fmla="*/ 583873 h 2380521"/>
              <a:gd name="connsiteX3049" fmla="*/ 1657426 w 8023328"/>
              <a:gd name="connsiteY3049" fmla="*/ 570017 h 2380521"/>
              <a:gd name="connsiteX3050" fmla="*/ 1582294 w 8023328"/>
              <a:gd name="connsiteY3050" fmla="*/ 570017 h 2380521"/>
              <a:gd name="connsiteX3051" fmla="*/ 1594694 w 8023328"/>
              <a:gd name="connsiteY3051" fmla="*/ 583873 h 2380521"/>
              <a:gd name="connsiteX3052" fmla="*/ 1582294 w 8023328"/>
              <a:gd name="connsiteY3052" fmla="*/ 596271 h 2380521"/>
              <a:gd name="connsiteX3053" fmla="*/ 1568438 w 8023328"/>
              <a:gd name="connsiteY3053" fmla="*/ 583873 h 2380521"/>
              <a:gd name="connsiteX3054" fmla="*/ 1582294 w 8023328"/>
              <a:gd name="connsiteY3054" fmla="*/ 570017 h 2380521"/>
              <a:gd name="connsiteX3055" fmla="*/ 1512190 w 8023328"/>
              <a:gd name="connsiteY3055" fmla="*/ 570017 h 2380521"/>
              <a:gd name="connsiteX3056" fmla="*/ 1523859 w 8023328"/>
              <a:gd name="connsiteY3056" fmla="*/ 583873 h 2380521"/>
              <a:gd name="connsiteX3057" fmla="*/ 1512190 w 8023328"/>
              <a:gd name="connsiteY3057" fmla="*/ 596271 h 2380521"/>
              <a:gd name="connsiteX3058" fmla="*/ 1497607 w 8023328"/>
              <a:gd name="connsiteY3058" fmla="*/ 583873 h 2380521"/>
              <a:gd name="connsiteX3059" fmla="*/ 1512190 w 8023328"/>
              <a:gd name="connsiteY3059" fmla="*/ 570017 h 2380521"/>
              <a:gd name="connsiteX3060" fmla="*/ 1440623 w 8023328"/>
              <a:gd name="connsiteY3060" fmla="*/ 570017 h 2380521"/>
              <a:gd name="connsiteX3061" fmla="*/ 1453020 w 8023328"/>
              <a:gd name="connsiteY3061" fmla="*/ 583873 h 2380521"/>
              <a:gd name="connsiteX3062" fmla="*/ 1440623 w 8023328"/>
              <a:gd name="connsiteY3062" fmla="*/ 596271 h 2380521"/>
              <a:gd name="connsiteX3063" fmla="*/ 1426771 w 8023328"/>
              <a:gd name="connsiteY3063" fmla="*/ 583873 h 2380521"/>
              <a:gd name="connsiteX3064" fmla="*/ 1440623 w 8023328"/>
              <a:gd name="connsiteY3064" fmla="*/ 570017 h 2380521"/>
              <a:gd name="connsiteX3065" fmla="*/ 1368341 w 8023328"/>
              <a:gd name="connsiteY3065" fmla="*/ 570017 h 2380521"/>
              <a:gd name="connsiteX3066" fmla="*/ 1382194 w 8023328"/>
              <a:gd name="connsiteY3066" fmla="*/ 583873 h 2380521"/>
              <a:gd name="connsiteX3067" fmla="*/ 1368341 w 8023328"/>
              <a:gd name="connsiteY3067" fmla="*/ 596271 h 2380521"/>
              <a:gd name="connsiteX3068" fmla="*/ 1355945 w 8023328"/>
              <a:gd name="connsiteY3068" fmla="*/ 583873 h 2380521"/>
              <a:gd name="connsiteX3069" fmla="*/ 1368341 w 8023328"/>
              <a:gd name="connsiteY3069" fmla="*/ 570017 h 2380521"/>
              <a:gd name="connsiteX3070" fmla="*/ 1297515 w 8023328"/>
              <a:gd name="connsiteY3070" fmla="*/ 570017 h 2380521"/>
              <a:gd name="connsiteX3071" fmla="*/ 1311369 w 8023328"/>
              <a:gd name="connsiteY3071" fmla="*/ 583873 h 2380521"/>
              <a:gd name="connsiteX3072" fmla="*/ 1297515 w 8023328"/>
              <a:gd name="connsiteY3072" fmla="*/ 596271 h 2380521"/>
              <a:gd name="connsiteX3073" fmla="*/ 1285116 w 8023328"/>
              <a:gd name="connsiteY3073" fmla="*/ 583873 h 2380521"/>
              <a:gd name="connsiteX3074" fmla="*/ 1297515 w 8023328"/>
              <a:gd name="connsiteY3074" fmla="*/ 570017 h 2380521"/>
              <a:gd name="connsiteX3075" fmla="*/ 1226680 w 8023328"/>
              <a:gd name="connsiteY3075" fmla="*/ 570017 h 2380521"/>
              <a:gd name="connsiteX3076" fmla="*/ 1240537 w 8023328"/>
              <a:gd name="connsiteY3076" fmla="*/ 583873 h 2380521"/>
              <a:gd name="connsiteX3077" fmla="*/ 1226680 w 8023328"/>
              <a:gd name="connsiteY3077" fmla="*/ 596271 h 2380521"/>
              <a:gd name="connsiteX3078" fmla="*/ 1214296 w 8023328"/>
              <a:gd name="connsiteY3078" fmla="*/ 583873 h 2380521"/>
              <a:gd name="connsiteX3079" fmla="*/ 1226680 w 8023328"/>
              <a:gd name="connsiteY3079" fmla="*/ 570017 h 2380521"/>
              <a:gd name="connsiteX3080" fmla="*/ 1154879 w 8023328"/>
              <a:gd name="connsiteY3080" fmla="*/ 570017 h 2380521"/>
              <a:gd name="connsiteX3081" fmla="*/ 1169669 w 8023328"/>
              <a:gd name="connsiteY3081" fmla="*/ 583873 h 2380521"/>
              <a:gd name="connsiteX3082" fmla="*/ 1154879 w 8023328"/>
              <a:gd name="connsiteY3082" fmla="*/ 596271 h 2380521"/>
              <a:gd name="connsiteX3083" fmla="*/ 1140090 w 8023328"/>
              <a:gd name="connsiteY3083" fmla="*/ 583873 h 2380521"/>
              <a:gd name="connsiteX3084" fmla="*/ 1154879 w 8023328"/>
              <a:gd name="connsiteY3084" fmla="*/ 570017 h 2380521"/>
              <a:gd name="connsiteX3085" fmla="*/ 1084053 w 8023328"/>
              <a:gd name="connsiteY3085" fmla="*/ 570017 h 2380521"/>
              <a:gd name="connsiteX3086" fmla="*/ 1098840 w 8023328"/>
              <a:gd name="connsiteY3086" fmla="*/ 583873 h 2380521"/>
              <a:gd name="connsiteX3087" fmla="*/ 1084053 w 8023328"/>
              <a:gd name="connsiteY3087" fmla="*/ 596271 h 2380521"/>
              <a:gd name="connsiteX3088" fmla="*/ 1069263 w 8023328"/>
              <a:gd name="connsiteY3088" fmla="*/ 583873 h 2380521"/>
              <a:gd name="connsiteX3089" fmla="*/ 1084053 w 8023328"/>
              <a:gd name="connsiteY3089" fmla="*/ 570017 h 2380521"/>
              <a:gd name="connsiteX3090" fmla="*/ 1013010 w 8023328"/>
              <a:gd name="connsiteY3090" fmla="*/ 570017 h 2380521"/>
              <a:gd name="connsiteX3091" fmla="*/ 1024682 w 8023328"/>
              <a:gd name="connsiteY3091" fmla="*/ 583873 h 2380521"/>
              <a:gd name="connsiteX3092" fmla="*/ 1013010 w 8023328"/>
              <a:gd name="connsiteY3092" fmla="*/ 596271 h 2380521"/>
              <a:gd name="connsiteX3093" fmla="*/ 998433 w 8023328"/>
              <a:gd name="connsiteY3093" fmla="*/ 583873 h 2380521"/>
              <a:gd name="connsiteX3094" fmla="*/ 1013010 w 8023328"/>
              <a:gd name="connsiteY3094" fmla="*/ 570017 h 2380521"/>
              <a:gd name="connsiteX3095" fmla="*/ 941458 w 8023328"/>
              <a:gd name="connsiteY3095" fmla="*/ 570017 h 2380521"/>
              <a:gd name="connsiteX3096" fmla="*/ 953857 w 8023328"/>
              <a:gd name="connsiteY3096" fmla="*/ 583873 h 2380521"/>
              <a:gd name="connsiteX3097" fmla="*/ 941458 w 8023328"/>
              <a:gd name="connsiteY3097" fmla="*/ 596271 h 2380521"/>
              <a:gd name="connsiteX3098" fmla="*/ 927601 w 8023328"/>
              <a:gd name="connsiteY3098" fmla="*/ 583873 h 2380521"/>
              <a:gd name="connsiteX3099" fmla="*/ 941458 w 8023328"/>
              <a:gd name="connsiteY3099" fmla="*/ 570017 h 2380521"/>
              <a:gd name="connsiteX3100" fmla="*/ 870626 w 8023328"/>
              <a:gd name="connsiteY3100" fmla="*/ 570017 h 2380521"/>
              <a:gd name="connsiteX3101" fmla="*/ 883027 w 8023328"/>
              <a:gd name="connsiteY3101" fmla="*/ 583873 h 2380521"/>
              <a:gd name="connsiteX3102" fmla="*/ 870626 w 8023328"/>
              <a:gd name="connsiteY3102" fmla="*/ 596271 h 2380521"/>
              <a:gd name="connsiteX3103" fmla="*/ 856772 w 8023328"/>
              <a:gd name="connsiteY3103" fmla="*/ 583873 h 2380521"/>
              <a:gd name="connsiteX3104" fmla="*/ 870626 w 8023328"/>
              <a:gd name="connsiteY3104" fmla="*/ 570017 h 2380521"/>
              <a:gd name="connsiteX3105" fmla="*/ 798340 w 8023328"/>
              <a:gd name="connsiteY3105" fmla="*/ 570017 h 2380521"/>
              <a:gd name="connsiteX3106" fmla="*/ 812193 w 8023328"/>
              <a:gd name="connsiteY3106" fmla="*/ 583873 h 2380521"/>
              <a:gd name="connsiteX3107" fmla="*/ 798340 w 8023328"/>
              <a:gd name="connsiteY3107" fmla="*/ 596271 h 2380521"/>
              <a:gd name="connsiteX3108" fmla="*/ 785941 w 8023328"/>
              <a:gd name="connsiteY3108" fmla="*/ 583873 h 2380521"/>
              <a:gd name="connsiteX3109" fmla="*/ 798340 w 8023328"/>
              <a:gd name="connsiteY3109" fmla="*/ 570017 h 2380521"/>
              <a:gd name="connsiteX3110" fmla="*/ 724135 w 8023328"/>
              <a:gd name="connsiteY3110" fmla="*/ 570017 h 2380521"/>
              <a:gd name="connsiteX3111" fmla="*/ 737991 w 8023328"/>
              <a:gd name="connsiteY3111" fmla="*/ 583873 h 2380521"/>
              <a:gd name="connsiteX3112" fmla="*/ 724135 w 8023328"/>
              <a:gd name="connsiteY3112" fmla="*/ 596271 h 2380521"/>
              <a:gd name="connsiteX3113" fmla="*/ 711737 w 8023328"/>
              <a:gd name="connsiteY3113" fmla="*/ 583873 h 2380521"/>
              <a:gd name="connsiteX3114" fmla="*/ 724135 w 8023328"/>
              <a:gd name="connsiteY3114" fmla="*/ 570017 h 2380521"/>
              <a:gd name="connsiteX3115" fmla="*/ 653306 w 8023328"/>
              <a:gd name="connsiteY3115" fmla="*/ 570017 h 2380521"/>
              <a:gd name="connsiteX3116" fmla="*/ 667161 w 8023328"/>
              <a:gd name="connsiteY3116" fmla="*/ 583873 h 2380521"/>
              <a:gd name="connsiteX3117" fmla="*/ 653306 w 8023328"/>
              <a:gd name="connsiteY3117" fmla="*/ 596271 h 2380521"/>
              <a:gd name="connsiteX3118" fmla="*/ 640910 w 8023328"/>
              <a:gd name="connsiteY3118" fmla="*/ 583873 h 2380521"/>
              <a:gd name="connsiteX3119" fmla="*/ 653306 w 8023328"/>
              <a:gd name="connsiteY3119" fmla="*/ 570017 h 2380521"/>
              <a:gd name="connsiteX3120" fmla="*/ 584865 w 8023328"/>
              <a:gd name="connsiteY3120" fmla="*/ 570017 h 2380521"/>
              <a:gd name="connsiteX3121" fmla="*/ 599654 w 8023328"/>
              <a:gd name="connsiteY3121" fmla="*/ 583873 h 2380521"/>
              <a:gd name="connsiteX3122" fmla="*/ 584865 w 8023328"/>
              <a:gd name="connsiteY3122" fmla="*/ 596271 h 2380521"/>
              <a:gd name="connsiteX3123" fmla="*/ 570076 w 8023328"/>
              <a:gd name="connsiteY3123" fmla="*/ 583873 h 2380521"/>
              <a:gd name="connsiteX3124" fmla="*/ 584865 w 8023328"/>
              <a:gd name="connsiteY3124" fmla="*/ 570017 h 2380521"/>
              <a:gd name="connsiteX3125" fmla="*/ 513668 w 8023328"/>
              <a:gd name="connsiteY3125" fmla="*/ 570017 h 2380521"/>
              <a:gd name="connsiteX3126" fmla="*/ 528846 w 8023328"/>
              <a:gd name="connsiteY3126" fmla="*/ 583873 h 2380521"/>
              <a:gd name="connsiteX3127" fmla="*/ 513668 w 8023328"/>
              <a:gd name="connsiteY3127" fmla="*/ 596271 h 2380521"/>
              <a:gd name="connsiteX3128" fmla="*/ 499248 w 8023328"/>
              <a:gd name="connsiteY3128" fmla="*/ 583873 h 2380521"/>
              <a:gd name="connsiteX3129" fmla="*/ 513668 w 8023328"/>
              <a:gd name="connsiteY3129" fmla="*/ 570017 h 2380521"/>
              <a:gd name="connsiteX3130" fmla="*/ 439833 w 8023328"/>
              <a:gd name="connsiteY3130" fmla="*/ 570017 h 2380521"/>
              <a:gd name="connsiteX3131" fmla="*/ 454623 w 8023328"/>
              <a:gd name="connsiteY3131" fmla="*/ 583873 h 2380521"/>
              <a:gd name="connsiteX3132" fmla="*/ 439833 w 8023328"/>
              <a:gd name="connsiteY3132" fmla="*/ 596271 h 2380521"/>
              <a:gd name="connsiteX3133" fmla="*/ 425044 w 8023328"/>
              <a:gd name="connsiteY3133" fmla="*/ 583873 h 2380521"/>
              <a:gd name="connsiteX3134" fmla="*/ 439833 w 8023328"/>
              <a:gd name="connsiteY3134" fmla="*/ 570017 h 2380521"/>
              <a:gd name="connsiteX3135" fmla="*/ 368072 w 8023328"/>
              <a:gd name="connsiteY3135" fmla="*/ 570017 h 2380521"/>
              <a:gd name="connsiteX3136" fmla="*/ 380467 w 8023328"/>
              <a:gd name="connsiteY3136" fmla="*/ 583873 h 2380521"/>
              <a:gd name="connsiteX3137" fmla="*/ 368072 w 8023328"/>
              <a:gd name="connsiteY3137" fmla="*/ 596271 h 2380521"/>
              <a:gd name="connsiteX3138" fmla="*/ 354211 w 8023328"/>
              <a:gd name="connsiteY3138" fmla="*/ 583873 h 2380521"/>
              <a:gd name="connsiteX3139" fmla="*/ 368072 w 8023328"/>
              <a:gd name="connsiteY3139" fmla="*/ 570017 h 2380521"/>
              <a:gd name="connsiteX3140" fmla="*/ 3081772 w 8023328"/>
              <a:gd name="connsiteY3140" fmla="*/ 499186 h 2380521"/>
              <a:gd name="connsiteX3141" fmla="*/ 3095622 w 8023328"/>
              <a:gd name="connsiteY3141" fmla="*/ 511583 h 2380521"/>
              <a:gd name="connsiteX3142" fmla="*/ 3081772 w 8023328"/>
              <a:gd name="connsiteY3142" fmla="*/ 525440 h 2380521"/>
              <a:gd name="connsiteX3143" fmla="*/ 3069372 w 8023328"/>
              <a:gd name="connsiteY3143" fmla="*/ 511583 h 2380521"/>
              <a:gd name="connsiteX3144" fmla="*/ 3081772 w 8023328"/>
              <a:gd name="connsiteY3144" fmla="*/ 499186 h 2380521"/>
              <a:gd name="connsiteX3145" fmla="*/ 3013712 w 8023328"/>
              <a:gd name="connsiteY3145" fmla="*/ 499186 h 2380521"/>
              <a:gd name="connsiteX3146" fmla="*/ 3028135 w 8023328"/>
              <a:gd name="connsiteY3146" fmla="*/ 511583 h 2380521"/>
              <a:gd name="connsiteX3147" fmla="*/ 3013712 w 8023328"/>
              <a:gd name="connsiteY3147" fmla="*/ 525440 h 2380521"/>
              <a:gd name="connsiteX3148" fmla="*/ 2998539 w 8023328"/>
              <a:gd name="connsiteY3148" fmla="*/ 511583 h 2380521"/>
              <a:gd name="connsiteX3149" fmla="*/ 3013712 w 8023328"/>
              <a:gd name="connsiteY3149" fmla="*/ 499186 h 2380521"/>
              <a:gd name="connsiteX3150" fmla="*/ 2942491 w 8023328"/>
              <a:gd name="connsiteY3150" fmla="*/ 499186 h 2380521"/>
              <a:gd name="connsiteX3151" fmla="*/ 2957285 w 8023328"/>
              <a:gd name="connsiteY3151" fmla="*/ 511583 h 2380521"/>
              <a:gd name="connsiteX3152" fmla="*/ 2942491 w 8023328"/>
              <a:gd name="connsiteY3152" fmla="*/ 525440 h 2380521"/>
              <a:gd name="connsiteX3153" fmla="*/ 2927705 w 8023328"/>
              <a:gd name="connsiteY3153" fmla="*/ 511583 h 2380521"/>
              <a:gd name="connsiteX3154" fmla="*/ 2942491 w 8023328"/>
              <a:gd name="connsiteY3154" fmla="*/ 499186 h 2380521"/>
              <a:gd name="connsiteX3155" fmla="*/ 2868291 w 8023328"/>
              <a:gd name="connsiteY3155" fmla="*/ 499186 h 2380521"/>
              <a:gd name="connsiteX3156" fmla="*/ 2883082 w 8023328"/>
              <a:gd name="connsiteY3156" fmla="*/ 511583 h 2380521"/>
              <a:gd name="connsiteX3157" fmla="*/ 2868291 w 8023328"/>
              <a:gd name="connsiteY3157" fmla="*/ 525440 h 2380521"/>
              <a:gd name="connsiteX3158" fmla="*/ 2853502 w 8023328"/>
              <a:gd name="connsiteY3158" fmla="*/ 511583 h 2380521"/>
              <a:gd name="connsiteX3159" fmla="*/ 2868291 w 8023328"/>
              <a:gd name="connsiteY3159" fmla="*/ 499186 h 2380521"/>
              <a:gd name="connsiteX3160" fmla="*/ 2796533 w 8023328"/>
              <a:gd name="connsiteY3160" fmla="*/ 499186 h 2380521"/>
              <a:gd name="connsiteX3161" fmla="*/ 2808931 w 8023328"/>
              <a:gd name="connsiteY3161" fmla="*/ 511583 h 2380521"/>
              <a:gd name="connsiteX3162" fmla="*/ 2796533 w 8023328"/>
              <a:gd name="connsiteY3162" fmla="*/ 525440 h 2380521"/>
              <a:gd name="connsiteX3163" fmla="*/ 2782678 w 8023328"/>
              <a:gd name="connsiteY3163" fmla="*/ 511583 h 2380521"/>
              <a:gd name="connsiteX3164" fmla="*/ 2796533 w 8023328"/>
              <a:gd name="connsiteY3164" fmla="*/ 499186 h 2380521"/>
              <a:gd name="connsiteX3165" fmla="*/ 2725695 w 8023328"/>
              <a:gd name="connsiteY3165" fmla="*/ 499186 h 2380521"/>
              <a:gd name="connsiteX3166" fmla="*/ 2738097 w 8023328"/>
              <a:gd name="connsiteY3166" fmla="*/ 511583 h 2380521"/>
              <a:gd name="connsiteX3167" fmla="*/ 2725695 w 8023328"/>
              <a:gd name="connsiteY3167" fmla="*/ 525440 h 2380521"/>
              <a:gd name="connsiteX3168" fmla="*/ 2711846 w 8023328"/>
              <a:gd name="connsiteY3168" fmla="*/ 511583 h 2380521"/>
              <a:gd name="connsiteX3169" fmla="*/ 2725695 w 8023328"/>
              <a:gd name="connsiteY3169" fmla="*/ 499186 h 2380521"/>
              <a:gd name="connsiteX3170" fmla="*/ 2654870 w 8023328"/>
              <a:gd name="connsiteY3170" fmla="*/ 499186 h 2380521"/>
              <a:gd name="connsiteX3171" fmla="*/ 2667266 w 8023328"/>
              <a:gd name="connsiteY3171" fmla="*/ 511583 h 2380521"/>
              <a:gd name="connsiteX3172" fmla="*/ 2654870 w 8023328"/>
              <a:gd name="connsiteY3172" fmla="*/ 525440 h 2380521"/>
              <a:gd name="connsiteX3173" fmla="*/ 2641013 w 8023328"/>
              <a:gd name="connsiteY3173" fmla="*/ 511583 h 2380521"/>
              <a:gd name="connsiteX3174" fmla="*/ 2654870 w 8023328"/>
              <a:gd name="connsiteY3174" fmla="*/ 499186 h 2380521"/>
              <a:gd name="connsiteX3175" fmla="*/ 2582580 w 8023328"/>
              <a:gd name="connsiteY3175" fmla="*/ 499186 h 2380521"/>
              <a:gd name="connsiteX3176" fmla="*/ 2596435 w 8023328"/>
              <a:gd name="connsiteY3176" fmla="*/ 511583 h 2380521"/>
              <a:gd name="connsiteX3177" fmla="*/ 2582580 w 8023328"/>
              <a:gd name="connsiteY3177" fmla="*/ 525440 h 2380521"/>
              <a:gd name="connsiteX3178" fmla="*/ 2570184 w 8023328"/>
              <a:gd name="connsiteY3178" fmla="*/ 511583 h 2380521"/>
              <a:gd name="connsiteX3179" fmla="*/ 2582580 w 8023328"/>
              <a:gd name="connsiteY3179" fmla="*/ 499186 h 2380521"/>
              <a:gd name="connsiteX3180" fmla="*/ 2511026 w 8023328"/>
              <a:gd name="connsiteY3180" fmla="*/ 499186 h 2380521"/>
              <a:gd name="connsiteX3181" fmla="*/ 2525610 w 8023328"/>
              <a:gd name="connsiteY3181" fmla="*/ 511583 h 2380521"/>
              <a:gd name="connsiteX3182" fmla="*/ 2511026 w 8023328"/>
              <a:gd name="connsiteY3182" fmla="*/ 525440 h 2380521"/>
              <a:gd name="connsiteX3183" fmla="*/ 2499361 w 8023328"/>
              <a:gd name="connsiteY3183" fmla="*/ 511583 h 2380521"/>
              <a:gd name="connsiteX3184" fmla="*/ 2511026 w 8023328"/>
              <a:gd name="connsiteY3184" fmla="*/ 499186 h 2380521"/>
              <a:gd name="connsiteX3185" fmla="*/ 2440924 w 8023328"/>
              <a:gd name="connsiteY3185" fmla="*/ 499186 h 2380521"/>
              <a:gd name="connsiteX3186" fmla="*/ 2454781 w 8023328"/>
              <a:gd name="connsiteY3186" fmla="*/ 511583 h 2380521"/>
              <a:gd name="connsiteX3187" fmla="*/ 2440924 w 8023328"/>
              <a:gd name="connsiteY3187" fmla="*/ 525440 h 2380521"/>
              <a:gd name="connsiteX3188" fmla="*/ 2428527 w 8023328"/>
              <a:gd name="connsiteY3188" fmla="*/ 511583 h 2380521"/>
              <a:gd name="connsiteX3189" fmla="*/ 2440924 w 8023328"/>
              <a:gd name="connsiteY3189" fmla="*/ 499186 h 2380521"/>
              <a:gd name="connsiteX3190" fmla="*/ 2369108 w 8023328"/>
              <a:gd name="connsiteY3190" fmla="*/ 499186 h 2380521"/>
              <a:gd name="connsiteX3191" fmla="*/ 2383898 w 8023328"/>
              <a:gd name="connsiteY3191" fmla="*/ 511583 h 2380521"/>
              <a:gd name="connsiteX3192" fmla="*/ 2369108 w 8023328"/>
              <a:gd name="connsiteY3192" fmla="*/ 525440 h 2380521"/>
              <a:gd name="connsiteX3193" fmla="*/ 2354319 w 8023328"/>
              <a:gd name="connsiteY3193" fmla="*/ 511583 h 2380521"/>
              <a:gd name="connsiteX3194" fmla="*/ 2369108 w 8023328"/>
              <a:gd name="connsiteY3194" fmla="*/ 499186 h 2380521"/>
              <a:gd name="connsiteX3195" fmla="*/ 2298278 w 8023328"/>
              <a:gd name="connsiteY3195" fmla="*/ 499186 h 2380521"/>
              <a:gd name="connsiteX3196" fmla="*/ 2313066 w 8023328"/>
              <a:gd name="connsiteY3196" fmla="*/ 511583 h 2380521"/>
              <a:gd name="connsiteX3197" fmla="*/ 2298278 w 8023328"/>
              <a:gd name="connsiteY3197" fmla="*/ 525440 h 2380521"/>
              <a:gd name="connsiteX3198" fmla="*/ 2283488 w 8023328"/>
              <a:gd name="connsiteY3198" fmla="*/ 511583 h 2380521"/>
              <a:gd name="connsiteX3199" fmla="*/ 2298278 w 8023328"/>
              <a:gd name="connsiteY3199" fmla="*/ 499186 h 2380521"/>
              <a:gd name="connsiteX3200" fmla="*/ 2226514 w 8023328"/>
              <a:gd name="connsiteY3200" fmla="*/ 499186 h 2380521"/>
              <a:gd name="connsiteX3201" fmla="*/ 2238914 w 8023328"/>
              <a:gd name="connsiteY3201" fmla="*/ 511583 h 2380521"/>
              <a:gd name="connsiteX3202" fmla="*/ 2226514 w 8023328"/>
              <a:gd name="connsiteY3202" fmla="*/ 525440 h 2380521"/>
              <a:gd name="connsiteX3203" fmla="*/ 2212655 w 8023328"/>
              <a:gd name="connsiteY3203" fmla="*/ 511583 h 2380521"/>
              <a:gd name="connsiteX3204" fmla="*/ 2226514 w 8023328"/>
              <a:gd name="connsiteY3204" fmla="*/ 499186 h 2380521"/>
              <a:gd name="connsiteX3205" fmla="*/ 2155680 w 8023328"/>
              <a:gd name="connsiteY3205" fmla="*/ 499186 h 2380521"/>
              <a:gd name="connsiteX3206" fmla="*/ 2168079 w 8023328"/>
              <a:gd name="connsiteY3206" fmla="*/ 511583 h 2380521"/>
              <a:gd name="connsiteX3207" fmla="*/ 2155680 w 8023328"/>
              <a:gd name="connsiteY3207" fmla="*/ 525440 h 2380521"/>
              <a:gd name="connsiteX3208" fmla="*/ 2141823 w 8023328"/>
              <a:gd name="connsiteY3208" fmla="*/ 511583 h 2380521"/>
              <a:gd name="connsiteX3209" fmla="*/ 2155680 w 8023328"/>
              <a:gd name="connsiteY3209" fmla="*/ 499186 h 2380521"/>
              <a:gd name="connsiteX3210" fmla="*/ 2084846 w 8023328"/>
              <a:gd name="connsiteY3210" fmla="*/ 499186 h 2380521"/>
              <a:gd name="connsiteX3211" fmla="*/ 2097246 w 8023328"/>
              <a:gd name="connsiteY3211" fmla="*/ 511583 h 2380521"/>
              <a:gd name="connsiteX3212" fmla="*/ 2084846 w 8023328"/>
              <a:gd name="connsiteY3212" fmla="*/ 525440 h 2380521"/>
              <a:gd name="connsiteX3213" fmla="*/ 2070991 w 8023328"/>
              <a:gd name="connsiteY3213" fmla="*/ 511583 h 2380521"/>
              <a:gd name="connsiteX3214" fmla="*/ 2084846 w 8023328"/>
              <a:gd name="connsiteY3214" fmla="*/ 499186 h 2380521"/>
              <a:gd name="connsiteX3215" fmla="*/ 2011831 w 8023328"/>
              <a:gd name="connsiteY3215" fmla="*/ 499186 h 2380521"/>
              <a:gd name="connsiteX3216" fmla="*/ 2026416 w 8023328"/>
              <a:gd name="connsiteY3216" fmla="*/ 511583 h 2380521"/>
              <a:gd name="connsiteX3217" fmla="*/ 2011831 w 8023328"/>
              <a:gd name="connsiteY3217" fmla="*/ 525440 h 2380521"/>
              <a:gd name="connsiteX3218" fmla="*/ 2000165 w 8023328"/>
              <a:gd name="connsiteY3218" fmla="*/ 511583 h 2380521"/>
              <a:gd name="connsiteX3219" fmla="*/ 2011831 w 8023328"/>
              <a:gd name="connsiteY3219" fmla="*/ 499186 h 2380521"/>
              <a:gd name="connsiteX3220" fmla="*/ 1938362 w 8023328"/>
              <a:gd name="connsiteY3220" fmla="*/ 499186 h 2380521"/>
              <a:gd name="connsiteX3221" fmla="*/ 1952216 w 8023328"/>
              <a:gd name="connsiteY3221" fmla="*/ 511583 h 2380521"/>
              <a:gd name="connsiteX3222" fmla="*/ 1938362 w 8023328"/>
              <a:gd name="connsiteY3222" fmla="*/ 525440 h 2380521"/>
              <a:gd name="connsiteX3223" fmla="*/ 1925965 w 8023328"/>
              <a:gd name="connsiteY3223" fmla="*/ 511583 h 2380521"/>
              <a:gd name="connsiteX3224" fmla="*/ 1938362 w 8023328"/>
              <a:gd name="connsiteY3224" fmla="*/ 499186 h 2380521"/>
              <a:gd name="connsiteX3225" fmla="*/ 1867525 w 8023328"/>
              <a:gd name="connsiteY3225" fmla="*/ 499186 h 2380521"/>
              <a:gd name="connsiteX3226" fmla="*/ 1881384 w 8023328"/>
              <a:gd name="connsiteY3226" fmla="*/ 511583 h 2380521"/>
              <a:gd name="connsiteX3227" fmla="*/ 1867525 w 8023328"/>
              <a:gd name="connsiteY3227" fmla="*/ 525440 h 2380521"/>
              <a:gd name="connsiteX3228" fmla="*/ 1855126 w 8023328"/>
              <a:gd name="connsiteY3228" fmla="*/ 511583 h 2380521"/>
              <a:gd name="connsiteX3229" fmla="*/ 1867525 w 8023328"/>
              <a:gd name="connsiteY3229" fmla="*/ 499186 h 2380521"/>
              <a:gd name="connsiteX3230" fmla="*/ 1799085 w 8023328"/>
              <a:gd name="connsiteY3230" fmla="*/ 499186 h 2380521"/>
              <a:gd name="connsiteX3231" fmla="*/ 1813871 w 8023328"/>
              <a:gd name="connsiteY3231" fmla="*/ 511583 h 2380521"/>
              <a:gd name="connsiteX3232" fmla="*/ 1799085 w 8023328"/>
              <a:gd name="connsiteY3232" fmla="*/ 525440 h 2380521"/>
              <a:gd name="connsiteX3233" fmla="*/ 1784295 w 8023328"/>
              <a:gd name="connsiteY3233" fmla="*/ 511583 h 2380521"/>
              <a:gd name="connsiteX3234" fmla="*/ 1799085 w 8023328"/>
              <a:gd name="connsiteY3234" fmla="*/ 499186 h 2380521"/>
              <a:gd name="connsiteX3235" fmla="*/ 1728257 w 8023328"/>
              <a:gd name="connsiteY3235" fmla="*/ 499186 h 2380521"/>
              <a:gd name="connsiteX3236" fmla="*/ 1743046 w 8023328"/>
              <a:gd name="connsiteY3236" fmla="*/ 511583 h 2380521"/>
              <a:gd name="connsiteX3237" fmla="*/ 1728257 w 8023328"/>
              <a:gd name="connsiteY3237" fmla="*/ 525440 h 2380521"/>
              <a:gd name="connsiteX3238" fmla="*/ 1713469 w 8023328"/>
              <a:gd name="connsiteY3238" fmla="*/ 511583 h 2380521"/>
              <a:gd name="connsiteX3239" fmla="*/ 1728257 w 8023328"/>
              <a:gd name="connsiteY3239" fmla="*/ 499186 h 2380521"/>
              <a:gd name="connsiteX3240" fmla="*/ 1657426 w 8023328"/>
              <a:gd name="connsiteY3240" fmla="*/ 499186 h 2380521"/>
              <a:gd name="connsiteX3241" fmla="*/ 1672218 w 8023328"/>
              <a:gd name="connsiteY3241" fmla="*/ 511583 h 2380521"/>
              <a:gd name="connsiteX3242" fmla="*/ 1657426 w 8023328"/>
              <a:gd name="connsiteY3242" fmla="*/ 525440 h 2380521"/>
              <a:gd name="connsiteX3243" fmla="*/ 1642647 w 8023328"/>
              <a:gd name="connsiteY3243" fmla="*/ 511583 h 2380521"/>
              <a:gd name="connsiteX3244" fmla="*/ 1657426 w 8023328"/>
              <a:gd name="connsiteY3244" fmla="*/ 499186 h 2380521"/>
              <a:gd name="connsiteX3245" fmla="*/ 1582294 w 8023328"/>
              <a:gd name="connsiteY3245" fmla="*/ 499186 h 2380521"/>
              <a:gd name="connsiteX3246" fmla="*/ 1594694 w 8023328"/>
              <a:gd name="connsiteY3246" fmla="*/ 511583 h 2380521"/>
              <a:gd name="connsiteX3247" fmla="*/ 1582294 w 8023328"/>
              <a:gd name="connsiteY3247" fmla="*/ 525440 h 2380521"/>
              <a:gd name="connsiteX3248" fmla="*/ 1568438 w 8023328"/>
              <a:gd name="connsiteY3248" fmla="*/ 511583 h 2380521"/>
              <a:gd name="connsiteX3249" fmla="*/ 1582294 w 8023328"/>
              <a:gd name="connsiteY3249" fmla="*/ 499186 h 2380521"/>
              <a:gd name="connsiteX3250" fmla="*/ 1512192 w 8023328"/>
              <a:gd name="connsiteY3250" fmla="*/ 499186 h 2380521"/>
              <a:gd name="connsiteX3251" fmla="*/ 1523862 w 8023328"/>
              <a:gd name="connsiteY3251" fmla="*/ 511583 h 2380521"/>
              <a:gd name="connsiteX3252" fmla="*/ 1512192 w 8023328"/>
              <a:gd name="connsiteY3252" fmla="*/ 525440 h 2380521"/>
              <a:gd name="connsiteX3253" fmla="*/ 1497607 w 8023328"/>
              <a:gd name="connsiteY3253" fmla="*/ 511583 h 2380521"/>
              <a:gd name="connsiteX3254" fmla="*/ 1512192 w 8023328"/>
              <a:gd name="connsiteY3254" fmla="*/ 499186 h 2380521"/>
              <a:gd name="connsiteX3255" fmla="*/ 1440623 w 8023328"/>
              <a:gd name="connsiteY3255" fmla="*/ 499186 h 2380521"/>
              <a:gd name="connsiteX3256" fmla="*/ 1453023 w 8023328"/>
              <a:gd name="connsiteY3256" fmla="*/ 511583 h 2380521"/>
              <a:gd name="connsiteX3257" fmla="*/ 1440623 w 8023328"/>
              <a:gd name="connsiteY3257" fmla="*/ 525440 h 2380521"/>
              <a:gd name="connsiteX3258" fmla="*/ 1426771 w 8023328"/>
              <a:gd name="connsiteY3258" fmla="*/ 511583 h 2380521"/>
              <a:gd name="connsiteX3259" fmla="*/ 1440623 w 8023328"/>
              <a:gd name="connsiteY3259" fmla="*/ 499186 h 2380521"/>
              <a:gd name="connsiteX3260" fmla="*/ 1368341 w 8023328"/>
              <a:gd name="connsiteY3260" fmla="*/ 499186 h 2380521"/>
              <a:gd name="connsiteX3261" fmla="*/ 1382196 w 8023328"/>
              <a:gd name="connsiteY3261" fmla="*/ 511583 h 2380521"/>
              <a:gd name="connsiteX3262" fmla="*/ 1368341 w 8023328"/>
              <a:gd name="connsiteY3262" fmla="*/ 525440 h 2380521"/>
              <a:gd name="connsiteX3263" fmla="*/ 1355948 w 8023328"/>
              <a:gd name="connsiteY3263" fmla="*/ 511583 h 2380521"/>
              <a:gd name="connsiteX3264" fmla="*/ 1368341 w 8023328"/>
              <a:gd name="connsiteY3264" fmla="*/ 499186 h 2380521"/>
              <a:gd name="connsiteX3265" fmla="*/ 1297515 w 8023328"/>
              <a:gd name="connsiteY3265" fmla="*/ 499186 h 2380521"/>
              <a:gd name="connsiteX3266" fmla="*/ 1311369 w 8023328"/>
              <a:gd name="connsiteY3266" fmla="*/ 513042 h 2380521"/>
              <a:gd name="connsiteX3267" fmla="*/ 1297515 w 8023328"/>
              <a:gd name="connsiteY3267" fmla="*/ 525440 h 2380521"/>
              <a:gd name="connsiteX3268" fmla="*/ 1285118 w 8023328"/>
              <a:gd name="connsiteY3268" fmla="*/ 513042 h 2380521"/>
              <a:gd name="connsiteX3269" fmla="*/ 1297515 w 8023328"/>
              <a:gd name="connsiteY3269" fmla="*/ 499186 h 2380521"/>
              <a:gd name="connsiteX3270" fmla="*/ 1225700 w 8023328"/>
              <a:gd name="connsiteY3270" fmla="*/ 499186 h 2380521"/>
              <a:gd name="connsiteX3271" fmla="*/ 1240491 w 8023328"/>
              <a:gd name="connsiteY3271" fmla="*/ 513042 h 2380521"/>
              <a:gd name="connsiteX3272" fmla="*/ 1225700 w 8023328"/>
              <a:gd name="connsiteY3272" fmla="*/ 525440 h 2380521"/>
              <a:gd name="connsiteX3273" fmla="*/ 1210925 w 8023328"/>
              <a:gd name="connsiteY3273" fmla="*/ 513042 h 2380521"/>
              <a:gd name="connsiteX3274" fmla="*/ 1225700 w 8023328"/>
              <a:gd name="connsiteY3274" fmla="*/ 499186 h 2380521"/>
              <a:gd name="connsiteX3275" fmla="*/ 1154881 w 8023328"/>
              <a:gd name="connsiteY3275" fmla="*/ 499186 h 2380521"/>
              <a:gd name="connsiteX3276" fmla="*/ 1169669 w 8023328"/>
              <a:gd name="connsiteY3276" fmla="*/ 513042 h 2380521"/>
              <a:gd name="connsiteX3277" fmla="*/ 1154881 w 8023328"/>
              <a:gd name="connsiteY3277" fmla="*/ 525440 h 2380521"/>
              <a:gd name="connsiteX3278" fmla="*/ 1140095 w 8023328"/>
              <a:gd name="connsiteY3278" fmla="*/ 513042 h 2380521"/>
              <a:gd name="connsiteX3279" fmla="*/ 1154881 w 8023328"/>
              <a:gd name="connsiteY3279" fmla="*/ 499186 h 2380521"/>
              <a:gd name="connsiteX3280" fmla="*/ 1084053 w 8023328"/>
              <a:gd name="connsiteY3280" fmla="*/ 499186 h 2380521"/>
              <a:gd name="connsiteX3281" fmla="*/ 1098842 w 8023328"/>
              <a:gd name="connsiteY3281" fmla="*/ 513042 h 2380521"/>
              <a:gd name="connsiteX3282" fmla="*/ 1084053 w 8023328"/>
              <a:gd name="connsiteY3282" fmla="*/ 525440 h 2380521"/>
              <a:gd name="connsiteX3283" fmla="*/ 1069267 w 8023328"/>
              <a:gd name="connsiteY3283" fmla="*/ 513042 h 2380521"/>
              <a:gd name="connsiteX3284" fmla="*/ 1084053 w 8023328"/>
              <a:gd name="connsiteY3284" fmla="*/ 499186 h 2380521"/>
              <a:gd name="connsiteX3285" fmla="*/ 1013012 w 8023328"/>
              <a:gd name="connsiteY3285" fmla="*/ 499186 h 2380521"/>
              <a:gd name="connsiteX3286" fmla="*/ 1024685 w 8023328"/>
              <a:gd name="connsiteY3286" fmla="*/ 513042 h 2380521"/>
              <a:gd name="connsiteX3287" fmla="*/ 1013012 w 8023328"/>
              <a:gd name="connsiteY3287" fmla="*/ 525440 h 2380521"/>
              <a:gd name="connsiteX3288" fmla="*/ 998433 w 8023328"/>
              <a:gd name="connsiteY3288" fmla="*/ 513042 h 2380521"/>
              <a:gd name="connsiteX3289" fmla="*/ 1013012 w 8023328"/>
              <a:gd name="connsiteY3289" fmla="*/ 499186 h 2380521"/>
              <a:gd name="connsiteX3290" fmla="*/ 941461 w 8023328"/>
              <a:gd name="connsiteY3290" fmla="*/ 499186 h 2380521"/>
              <a:gd name="connsiteX3291" fmla="*/ 953861 w 8023328"/>
              <a:gd name="connsiteY3291" fmla="*/ 513042 h 2380521"/>
              <a:gd name="connsiteX3292" fmla="*/ 941461 w 8023328"/>
              <a:gd name="connsiteY3292" fmla="*/ 525440 h 2380521"/>
              <a:gd name="connsiteX3293" fmla="*/ 927607 w 8023328"/>
              <a:gd name="connsiteY3293" fmla="*/ 513042 h 2380521"/>
              <a:gd name="connsiteX3294" fmla="*/ 941461 w 8023328"/>
              <a:gd name="connsiteY3294" fmla="*/ 499186 h 2380521"/>
              <a:gd name="connsiteX3295" fmla="*/ 870626 w 8023328"/>
              <a:gd name="connsiteY3295" fmla="*/ 499186 h 2380521"/>
              <a:gd name="connsiteX3296" fmla="*/ 883027 w 8023328"/>
              <a:gd name="connsiteY3296" fmla="*/ 513042 h 2380521"/>
              <a:gd name="connsiteX3297" fmla="*/ 870626 w 8023328"/>
              <a:gd name="connsiteY3297" fmla="*/ 525440 h 2380521"/>
              <a:gd name="connsiteX3298" fmla="*/ 856774 w 8023328"/>
              <a:gd name="connsiteY3298" fmla="*/ 513042 h 2380521"/>
              <a:gd name="connsiteX3299" fmla="*/ 870626 w 8023328"/>
              <a:gd name="connsiteY3299" fmla="*/ 499186 h 2380521"/>
              <a:gd name="connsiteX3300" fmla="*/ 798340 w 8023328"/>
              <a:gd name="connsiteY3300" fmla="*/ 499186 h 2380521"/>
              <a:gd name="connsiteX3301" fmla="*/ 812196 w 8023328"/>
              <a:gd name="connsiteY3301" fmla="*/ 513042 h 2380521"/>
              <a:gd name="connsiteX3302" fmla="*/ 798340 w 8023328"/>
              <a:gd name="connsiteY3302" fmla="*/ 525440 h 2380521"/>
              <a:gd name="connsiteX3303" fmla="*/ 785941 w 8023328"/>
              <a:gd name="connsiteY3303" fmla="*/ 513042 h 2380521"/>
              <a:gd name="connsiteX3304" fmla="*/ 798340 w 8023328"/>
              <a:gd name="connsiteY3304" fmla="*/ 499186 h 2380521"/>
              <a:gd name="connsiteX3305" fmla="*/ 724135 w 8023328"/>
              <a:gd name="connsiteY3305" fmla="*/ 499186 h 2380521"/>
              <a:gd name="connsiteX3306" fmla="*/ 737991 w 8023328"/>
              <a:gd name="connsiteY3306" fmla="*/ 513042 h 2380521"/>
              <a:gd name="connsiteX3307" fmla="*/ 724135 w 8023328"/>
              <a:gd name="connsiteY3307" fmla="*/ 525440 h 2380521"/>
              <a:gd name="connsiteX3308" fmla="*/ 711744 w 8023328"/>
              <a:gd name="connsiteY3308" fmla="*/ 513042 h 2380521"/>
              <a:gd name="connsiteX3309" fmla="*/ 724135 w 8023328"/>
              <a:gd name="connsiteY3309" fmla="*/ 499186 h 2380521"/>
              <a:gd name="connsiteX3310" fmla="*/ 653306 w 8023328"/>
              <a:gd name="connsiteY3310" fmla="*/ 499186 h 2380521"/>
              <a:gd name="connsiteX3311" fmla="*/ 667164 w 8023328"/>
              <a:gd name="connsiteY3311" fmla="*/ 513042 h 2380521"/>
              <a:gd name="connsiteX3312" fmla="*/ 653306 w 8023328"/>
              <a:gd name="connsiteY3312" fmla="*/ 525440 h 2380521"/>
              <a:gd name="connsiteX3313" fmla="*/ 640910 w 8023328"/>
              <a:gd name="connsiteY3313" fmla="*/ 513042 h 2380521"/>
              <a:gd name="connsiteX3314" fmla="*/ 653306 w 8023328"/>
              <a:gd name="connsiteY3314" fmla="*/ 499186 h 2380521"/>
              <a:gd name="connsiteX3315" fmla="*/ 584869 w 8023328"/>
              <a:gd name="connsiteY3315" fmla="*/ 499186 h 2380521"/>
              <a:gd name="connsiteX3316" fmla="*/ 599654 w 8023328"/>
              <a:gd name="connsiteY3316" fmla="*/ 513042 h 2380521"/>
              <a:gd name="connsiteX3317" fmla="*/ 584869 w 8023328"/>
              <a:gd name="connsiteY3317" fmla="*/ 525440 h 2380521"/>
              <a:gd name="connsiteX3318" fmla="*/ 570076 w 8023328"/>
              <a:gd name="connsiteY3318" fmla="*/ 513042 h 2380521"/>
              <a:gd name="connsiteX3319" fmla="*/ 584869 w 8023328"/>
              <a:gd name="connsiteY3319" fmla="*/ 499186 h 2380521"/>
              <a:gd name="connsiteX3320" fmla="*/ 513670 w 8023328"/>
              <a:gd name="connsiteY3320" fmla="*/ 499186 h 2380521"/>
              <a:gd name="connsiteX3321" fmla="*/ 528846 w 8023328"/>
              <a:gd name="connsiteY3321" fmla="*/ 513042 h 2380521"/>
              <a:gd name="connsiteX3322" fmla="*/ 513670 w 8023328"/>
              <a:gd name="connsiteY3322" fmla="*/ 525440 h 2380521"/>
              <a:gd name="connsiteX3323" fmla="*/ 499248 w 8023328"/>
              <a:gd name="connsiteY3323" fmla="*/ 513042 h 2380521"/>
              <a:gd name="connsiteX3324" fmla="*/ 513670 w 8023328"/>
              <a:gd name="connsiteY3324" fmla="*/ 499186 h 2380521"/>
              <a:gd name="connsiteX3325" fmla="*/ 3939871 w 8023328"/>
              <a:gd name="connsiteY3325" fmla="*/ 495814 h 2380521"/>
              <a:gd name="connsiteX3326" fmla="*/ 3952268 w 8023328"/>
              <a:gd name="connsiteY3326" fmla="*/ 510602 h 2380521"/>
              <a:gd name="connsiteX3327" fmla="*/ 3939871 w 8023328"/>
              <a:gd name="connsiteY3327" fmla="*/ 525391 h 2380521"/>
              <a:gd name="connsiteX3328" fmla="*/ 3926015 w 8023328"/>
              <a:gd name="connsiteY3328" fmla="*/ 510602 h 2380521"/>
              <a:gd name="connsiteX3329" fmla="*/ 3939871 w 8023328"/>
              <a:gd name="connsiteY3329" fmla="*/ 495814 h 2380521"/>
              <a:gd name="connsiteX3330" fmla="*/ 3869042 w 8023328"/>
              <a:gd name="connsiteY3330" fmla="*/ 495814 h 2380521"/>
              <a:gd name="connsiteX3331" fmla="*/ 3881439 w 8023328"/>
              <a:gd name="connsiteY3331" fmla="*/ 510602 h 2380521"/>
              <a:gd name="connsiteX3332" fmla="*/ 3869042 w 8023328"/>
              <a:gd name="connsiteY3332" fmla="*/ 525391 h 2380521"/>
              <a:gd name="connsiteX3333" fmla="*/ 3855186 w 8023328"/>
              <a:gd name="connsiteY3333" fmla="*/ 510602 h 2380521"/>
              <a:gd name="connsiteX3334" fmla="*/ 3869042 w 8023328"/>
              <a:gd name="connsiteY3334" fmla="*/ 495814 h 2380521"/>
              <a:gd name="connsiteX3335" fmla="*/ 3796752 w 8023328"/>
              <a:gd name="connsiteY3335" fmla="*/ 495814 h 2380521"/>
              <a:gd name="connsiteX3336" fmla="*/ 3810608 w 8023328"/>
              <a:gd name="connsiteY3336" fmla="*/ 510602 h 2380521"/>
              <a:gd name="connsiteX3337" fmla="*/ 3796752 w 8023328"/>
              <a:gd name="connsiteY3337" fmla="*/ 525391 h 2380521"/>
              <a:gd name="connsiteX3338" fmla="*/ 3784355 w 8023328"/>
              <a:gd name="connsiteY3338" fmla="*/ 510602 h 2380521"/>
              <a:gd name="connsiteX3339" fmla="*/ 3796752 w 8023328"/>
              <a:gd name="connsiteY3339" fmla="*/ 495814 h 2380521"/>
              <a:gd name="connsiteX3340" fmla="*/ 3725922 w 8023328"/>
              <a:gd name="connsiteY3340" fmla="*/ 495814 h 2380521"/>
              <a:gd name="connsiteX3341" fmla="*/ 3739778 w 8023328"/>
              <a:gd name="connsiteY3341" fmla="*/ 510602 h 2380521"/>
              <a:gd name="connsiteX3342" fmla="*/ 3725922 w 8023328"/>
              <a:gd name="connsiteY3342" fmla="*/ 525391 h 2380521"/>
              <a:gd name="connsiteX3343" fmla="*/ 3713525 w 8023328"/>
              <a:gd name="connsiteY3343" fmla="*/ 510602 h 2380521"/>
              <a:gd name="connsiteX3344" fmla="*/ 3725922 w 8023328"/>
              <a:gd name="connsiteY3344" fmla="*/ 495814 h 2380521"/>
              <a:gd name="connsiteX3345" fmla="*/ 3655091 w 8023328"/>
              <a:gd name="connsiteY3345" fmla="*/ 495814 h 2380521"/>
              <a:gd name="connsiteX3346" fmla="*/ 3668947 w 8023328"/>
              <a:gd name="connsiteY3346" fmla="*/ 510602 h 2380521"/>
              <a:gd name="connsiteX3347" fmla="*/ 3655091 w 8023328"/>
              <a:gd name="connsiteY3347" fmla="*/ 525391 h 2380521"/>
              <a:gd name="connsiteX3348" fmla="*/ 3642694 w 8023328"/>
              <a:gd name="connsiteY3348" fmla="*/ 510602 h 2380521"/>
              <a:gd name="connsiteX3349" fmla="*/ 3655091 w 8023328"/>
              <a:gd name="connsiteY3349" fmla="*/ 495814 h 2380521"/>
              <a:gd name="connsiteX3350" fmla="*/ 3583280 w 8023328"/>
              <a:gd name="connsiteY3350" fmla="*/ 495814 h 2380521"/>
              <a:gd name="connsiteX3351" fmla="*/ 3598069 w 8023328"/>
              <a:gd name="connsiteY3351" fmla="*/ 510602 h 2380521"/>
              <a:gd name="connsiteX3352" fmla="*/ 3583280 w 8023328"/>
              <a:gd name="connsiteY3352" fmla="*/ 525391 h 2380521"/>
              <a:gd name="connsiteX3353" fmla="*/ 3568491 w 8023328"/>
              <a:gd name="connsiteY3353" fmla="*/ 510602 h 2380521"/>
              <a:gd name="connsiteX3354" fmla="*/ 3583280 w 8023328"/>
              <a:gd name="connsiteY3354" fmla="*/ 495814 h 2380521"/>
              <a:gd name="connsiteX3355" fmla="*/ 3512449 w 8023328"/>
              <a:gd name="connsiteY3355" fmla="*/ 495814 h 2380521"/>
              <a:gd name="connsiteX3356" fmla="*/ 3527237 w 8023328"/>
              <a:gd name="connsiteY3356" fmla="*/ 510602 h 2380521"/>
              <a:gd name="connsiteX3357" fmla="*/ 3512449 w 8023328"/>
              <a:gd name="connsiteY3357" fmla="*/ 525391 h 2380521"/>
              <a:gd name="connsiteX3358" fmla="*/ 3497661 w 8023328"/>
              <a:gd name="connsiteY3358" fmla="*/ 510602 h 2380521"/>
              <a:gd name="connsiteX3359" fmla="*/ 3512449 w 8023328"/>
              <a:gd name="connsiteY3359" fmla="*/ 495814 h 2380521"/>
              <a:gd name="connsiteX3360" fmla="*/ 3440686 w 8023328"/>
              <a:gd name="connsiteY3360" fmla="*/ 495814 h 2380521"/>
              <a:gd name="connsiteX3361" fmla="*/ 3453083 w 8023328"/>
              <a:gd name="connsiteY3361" fmla="*/ 510602 h 2380521"/>
              <a:gd name="connsiteX3362" fmla="*/ 3440686 w 8023328"/>
              <a:gd name="connsiteY3362" fmla="*/ 525391 h 2380521"/>
              <a:gd name="connsiteX3363" fmla="*/ 3426830 w 8023328"/>
              <a:gd name="connsiteY3363" fmla="*/ 510602 h 2380521"/>
              <a:gd name="connsiteX3364" fmla="*/ 3440686 w 8023328"/>
              <a:gd name="connsiteY3364" fmla="*/ 495814 h 2380521"/>
              <a:gd name="connsiteX3365" fmla="*/ 3369857 w 8023328"/>
              <a:gd name="connsiteY3365" fmla="*/ 495814 h 2380521"/>
              <a:gd name="connsiteX3366" fmla="*/ 3382254 w 8023328"/>
              <a:gd name="connsiteY3366" fmla="*/ 510602 h 2380521"/>
              <a:gd name="connsiteX3367" fmla="*/ 3369857 w 8023328"/>
              <a:gd name="connsiteY3367" fmla="*/ 525391 h 2380521"/>
              <a:gd name="connsiteX3368" fmla="*/ 3356001 w 8023328"/>
              <a:gd name="connsiteY3368" fmla="*/ 510602 h 2380521"/>
              <a:gd name="connsiteX3369" fmla="*/ 3369857 w 8023328"/>
              <a:gd name="connsiteY3369" fmla="*/ 495814 h 2380521"/>
              <a:gd name="connsiteX3370" fmla="*/ 3299094 w 8023328"/>
              <a:gd name="connsiteY3370" fmla="*/ 495814 h 2380521"/>
              <a:gd name="connsiteX3371" fmla="*/ 3311491 w 8023328"/>
              <a:gd name="connsiteY3371" fmla="*/ 510602 h 2380521"/>
              <a:gd name="connsiteX3372" fmla="*/ 3299094 w 8023328"/>
              <a:gd name="connsiteY3372" fmla="*/ 525391 h 2380521"/>
              <a:gd name="connsiteX3373" fmla="*/ 3285240 w 8023328"/>
              <a:gd name="connsiteY3373" fmla="*/ 510602 h 2380521"/>
              <a:gd name="connsiteX3374" fmla="*/ 3299094 w 8023328"/>
              <a:gd name="connsiteY3374" fmla="*/ 495814 h 2380521"/>
              <a:gd name="connsiteX3375" fmla="*/ 3226805 w 8023328"/>
              <a:gd name="connsiteY3375" fmla="*/ 495814 h 2380521"/>
              <a:gd name="connsiteX3376" fmla="*/ 3240660 w 8023328"/>
              <a:gd name="connsiteY3376" fmla="*/ 510602 h 2380521"/>
              <a:gd name="connsiteX3377" fmla="*/ 3226805 w 8023328"/>
              <a:gd name="connsiteY3377" fmla="*/ 525391 h 2380521"/>
              <a:gd name="connsiteX3378" fmla="*/ 3214406 w 8023328"/>
              <a:gd name="connsiteY3378" fmla="*/ 510602 h 2380521"/>
              <a:gd name="connsiteX3379" fmla="*/ 3226805 w 8023328"/>
              <a:gd name="connsiteY3379" fmla="*/ 495814 h 2380521"/>
              <a:gd name="connsiteX3380" fmla="*/ 3152602 w 8023328"/>
              <a:gd name="connsiteY3380" fmla="*/ 495814 h 2380521"/>
              <a:gd name="connsiteX3381" fmla="*/ 3166454 w 8023328"/>
              <a:gd name="connsiteY3381" fmla="*/ 510602 h 2380521"/>
              <a:gd name="connsiteX3382" fmla="*/ 3152602 w 8023328"/>
              <a:gd name="connsiteY3382" fmla="*/ 525391 h 2380521"/>
              <a:gd name="connsiteX3383" fmla="*/ 3140203 w 8023328"/>
              <a:gd name="connsiteY3383" fmla="*/ 510602 h 2380521"/>
              <a:gd name="connsiteX3384" fmla="*/ 3152602 w 8023328"/>
              <a:gd name="connsiteY3384" fmla="*/ 495814 h 2380521"/>
              <a:gd name="connsiteX3385" fmla="*/ 2439944 w 8023328"/>
              <a:gd name="connsiteY3385" fmla="*/ 428356 h 2380521"/>
              <a:gd name="connsiteX3386" fmla="*/ 2454729 w 8023328"/>
              <a:gd name="connsiteY3386" fmla="*/ 440753 h 2380521"/>
              <a:gd name="connsiteX3387" fmla="*/ 2439944 w 8023328"/>
              <a:gd name="connsiteY3387" fmla="*/ 454610 h 2380521"/>
              <a:gd name="connsiteX3388" fmla="*/ 2425156 w 8023328"/>
              <a:gd name="connsiteY3388" fmla="*/ 440753 h 2380521"/>
              <a:gd name="connsiteX3389" fmla="*/ 2439944 w 8023328"/>
              <a:gd name="connsiteY3389" fmla="*/ 428356 h 2380521"/>
              <a:gd name="connsiteX3390" fmla="*/ 2369110 w 8023328"/>
              <a:gd name="connsiteY3390" fmla="*/ 428356 h 2380521"/>
              <a:gd name="connsiteX3391" fmla="*/ 2383898 w 8023328"/>
              <a:gd name="connsiteY3391" fmla="*/ 440753 h 2380521"/>
              <a:gd name="connsiteX3392" fmla="*/ 2369110 w 8023328"/>
              <a:gd name="connsiteY3392" fmla="*/ 454610 h 2380521"/>
              <a:gd name="connsiteX3393" fmla="*/ 2354319 w 8023328"/>
              <a:gd name="connsiteY3393" fmla="*/ 440753 h 2380521"/>
              <a:gd name="connsiteX3394" fmla="*/ 2369110 w 8023328"/>
              <a:gd name="connsiteY3394" fmla="*/ 428356 h 2380521"/>
              <a:gd name="connsiteX3395" fmla="*/ 2298278 w 8023328"/>
              <a:gd name="connsiteY3395" fmla="*/ 428356 h 2380521"/>
              <a:gd name="connsiteX3396" fmla="*/ 2313066 w 8023328"/>
              <a:gd name="connsiteY3396" fmla="*/ 440753 h 2380521"/>
              <a:gd name="connsiteX3397" fmla="*/ 2298278 w 8023328"/>
              <a:gd name="connsiteY3397" fmla="*/ 454610 h 2380521"/>
              <a:gd name="connsiteX3398" fmla="*/ 2283490 w 8023328"/>
              <a:gd name="connsiteY3398" fmla="*/ 440753 h 2380521"/>
              <a:gd name="connsiteX3399" fmla="*/ 2298278 w 8023328"/>
              <a:gd name="connsiteY3399" fmla="*/ 428356 h 2380521"/>
              <a:gd name="connsiteX3400" fmla="*/ 2226514 w 8023328"/>
              <a:gd name="connsiteY3400" fmla="*/ 428356 h 2380521"/>
              <a:gd name="connsiteX3401" fmla="*/ 2238914 w 8023328"/>
              <a:gd name="connsiteY3401" fmla="*/ 440753 h 2380521"/>
              <a:gd name="connsiteX3402" fmla="*/ 2226514 w 8023328"/>
              <a:gd name="connsiteY3402" fmla="*/ 454610 h 2380521"/>
              <a:gd name="connsiteX3403" fmla="*/ 2212656 w 8023328"/>
              <a:gd name="connsiteY3403" fmla="*/ 440753 h 2380521"/>
              <a:gd name="connsiteX3404" fmla="*/ 2226514 w 8023328"/>
              <a:gd name="connsiteY3404" fmla="*/ 428356 h 2380521"/>
              <a:gd name="connsiteX3405" fmla="*/ 2155682 w 8023328"/>
              <a:gd name="connsiteY3405" fmla="*/ 428356 h 2380521"/>
              <a:gd name="connsiteX3406" fmla="*/ 2168079 w 8023328"/>
              <a:gd name="connsiteY3406" fmla="*/ 440753 h 2380521"/>
              <a:gd name="connsiteX3407" fmla="*/ 2155682 w 8023328"/>
              <a:gd name="connsiteY3407" fmla="*/ 454610 h 2380521"/>
              <a:gd name="connsiteX3408" fmla="*/ 2141825 w 8023328"/>
              <a:gd name="connsiteY3408" fmla="*/ 440753 h 2380521"/>
              <a:gd name="connsiteX3409" fmla="*/ 2155682 w 8023328"/>
              <a:gd name="connsiteY3409" fmla="*/ 428356 h 2380521"/>
              <a:gd name="connsiteX3410" fmla="*/ 2084846 w 8023328"/>
              <a:gd name="connsiteY3410" fmla="*/ 428356 h 2380521"/>
              <a:gd name="connsiteX3411" fmla="*/ 2097246 w 8023328"/>
              <a:gd name="connsiteY3411" fmla="*/ 440753 h 2380521"/>
              <a:gd name="connsiteX3412" fmla="*/ 2084846 w 8023328"/>
              <a:gd name="connsiteY3412" fmla="*/ 454610 h 2380521"/>
              <a:gd name="connsiteX3413" fmla="*/ 2070991 w 8023328"/>
              <a:gd name="connsiteY3413" fmla="*/ 440753 h 2380521"/>
              <a:gd name="connsiteX3414" fmla="*/ 2084846 w 8023328"/>
              <a:gd name="connsiteY3414" fmla="*/ 428356 h 2380521"/>
              <a:gd name="connsiteX3415" fmla="*/ 2011832 w 8023328"/>
              <a:gd name="connsiteY3415" fmla="*/ 428356 h 2380521"/>
              <a:gd name="connsiteX3416" fmla="*/ 2026418 w 8023328"/>
              <a:gd name="connsiteY3416" fmla="*/ 440753 h 2380521"/>
              <a:gd name="connsiteX3417" fmla="*/ 2011832 w 8023328"/>
              <a:gd name="connsiteY3417" fmla="*/ 454610 h 2380521"/>
              <a:gd name="connsiteX3418" fmla="*/ 2000165 w 8023328"/>
              <a:gd name="connsiteY3418" fmla="*/ 440753 h 2380521"/>
              <a:gd name="connsiteX3419" fmla="*/ 2011832 w 8023328"/>
              <a:gd name="connsiteY3419" fmla="*/ 428356 h 2380521"/>
              <a:gd name="connsiteX3420" fmla="*/ 1938362 w 8023328"/>
              <a:gd name="connsiteY3420" fmla="*/ 428356 h 2380521"/>
              <a:gd name="connsiteX3421" fmla="*/ 1952216 w 8023328"/>
              <a:gd name="connsiteY3421" fmla="*/ 440753 h 2380521"/>
              <a:gd name="connsiteX3422" fmla="*/ 1938362 w 8023328"/>
              <a:gd name="connsiteY3422" fmla="*/ 454610 h 2380521"/>
              <a:gd name="connsiteX3423" fmla="*/ 1925965 w 8023328"/>
              <a:gd name="connsiteY3423" fmla="*/ 440753 h 2380521"/>
              <a:gd name="connsiteX3424" fmla="*/ 1938362 w 8023328"/>
              <a:gd name="connsiteY3424" fmla="*/ 428356 h 2380521"/>
              <a:gd name="connsiteX3425" fmla="*/ 1867525 w 8023328"/>
              <a:gd name="connsiteY3425" fmla="*/ 428356 h 2380521"/>
              <a:gd name="connsiteX3426" fmla="*/ 1881384 w 8023328"/>
              <a:gd name="connsiteY3426" fmla="*/ 440753 h 2380521"/>
              <a:gd name="connsiteX3427" fmla="*/ 1867525 w 8023328"/>
              <a:gd name="connsiteY3427" fmla="*/ 454610 h 2380521"/>
              <a:gd name="connsiteX3428" fmla="*/ 1855126 w 8023328"/>
              <a:gd name="connsiteY3428" fmla="*/ 440753 h 2380521"/>
              <a:gd name="connsiteX3429" fmla="*/ 1867525 w 8023328"/>
              <a:gd name="connsiteY3429" fmla="*/ 428356 h 2380521"/>
              <a:gd name="connsiteX3430" fmla="*/ 1799085 w 8023328"/>
              <a:gd name="connsiteY3430" fmla="*/ 428356 h 2380521"/>
              <a:gd name="connsiteX3431" fmla="*/ 1813873 w 8023328"/>
              <a:gd name="connsiteY3431" fmla="*/ 440753 h 2380521"/>
              <a:gd name="connsiteX3432" fmla="*/ 1799085 w 8023328"/>
              <a:gd name="connsiteY3432" fmla="*/ 454610 h 2380521"/>
              <a:gd name="connsiteX3433" fmla="*/ 1784298 w 8023328"/>
              <a:gd name="connsiteY3433" fmla="*/ 440753 h 2380521"/>
              <a:gd name="connsiteX3434" fmla="*/ 1799085 w 8023328"/>
              <a:gd name="connsiteY3434" fmla="*/ 428356 h 2380521"/>
              <a:gd name="connsiteX3435" fmla="*/ 1728260 w 8023328"/>
              <a:gd name="connsiteY3435" fmla="*/ 428356 h 2380521"/>
              <a:gd name="connsiteX3436" fmla="*/ 1743046 w 8023328"/>
              <a:gd name="connsiteY3436" fmla="*/ 440753 h 2380521"/>
              <a:gd name="connsiteX3437" fmla="*/ 1728260 w 8023328"/>
              <a:gd name="connsiteY3437" fmla="*/ 454610 h 2380521"/>
              <a:gd name="connsiteX3438" fmla="*/ 1713469 w 8023328"/>
              <a:gd name="connsiteY3438" fmla="*/ 440753 h 2380521"/>
              <a:gd name="connsiteX3439" fmla="*/ 1728260 w 8023328"/>
              <a:gd name="connsiteY3439" fmla="*/ 428356 h 2380521"/>
              <a:gd name="connsiteX3440" fmla="*/ 1657426 w 8023328"/>
              <a:gd name="connsiteY3440" fmla="*/ 428356 h 2380521"/>
              <a:gd name="connsiteX3441" fmla="*/ 1672218 w 8023328"/>
              <a:gd name="connsiteY3441" fmla="*/ 440753 h 2380521"/>
              <a:gd name="connsiteX3442" fmla="*/ 1657426 w 8023328"/>
              <a:gd name="connsiteY3442" fmla="*/ 454610 h 2380521"/>
              <a:gd name="connsiteX3443" fmla="*/ 1642647 w 8023328"/>
              <a:gd name="connsiteY3443" fmla="*/ 440753 h 2380521"/>
              <a:gd name="connsiteX3444" fmla="*/ 1657426 w 8023328"/>
              <a:gd name="connsiteY3444" fmla="*/ 428356 h 2380521"/>
              <a:gd name="connsiteX3445" fmla="*/ 1582294 w 8023328"/>
              <a:gd name="connsiteY3445" fmla="*/ 428356 h 2380521"/>
              <a:gd name="connsiteX3446" fmla="*/ 1594697 w 8023328"/>
              <a:gd name="connsiteY3446" fmla="*/ 440753 h 2380521"/>
              <a:gd name="connsiteX3447" fmla="*/ 1582294 w 8023328"/>
              <a:gd name="connsiteY3447" fmla="*/ 454610 h 2380521"/>
              <a:gd name="connsiteX3448" fmla="*/ 1568438 w 8023328"/>
              <a:gd name="connsiteY3448" fmla="*/ 440753 h 2380521"/>
              <a:gd name="connsiteX3449" fmla="*/ 1582294 w 8023328"/>
              <a:gd name="connsiteY3449" fmla="*/ 428356 h 2380521"/>
              <a:gd name="connsiteX3450" fmla="*/ 1512195 w 8023328"/>
              <a:gd name="connsiteY3450" fmla="*/ 428356 h 2380521"/>
              <a:gd name="connsiteX3451" fmla="*/ 1523862 w 8023328"/>
              <a:gd name="connsiteY3451" fmla="*/ 440753 h 2380521"/>
              <a:gd name="connsiteX3452" fmla="*/ 1512195 w 8023328"/>
              <a:gd name="connsiteY3452" fmla="*/ 454610 h 2380521"/>
              <a:gd name="connsiteX3453" fmla="*/ 1497610 w 8023328"/>
              <a:gd name="connsiteY3453" fmla="*/ 440753 h 2380521"/>
              <a:gd name="connsiteX3454" fmla="*/ 1512195 w 8023328"/>
              <a:gd name="connsiteY3454" fmla="*/ 428356 h 2380521"/>
              <a:gd name="connsiteX3455" fmla="*/ 1439171 w 8023328"/>
              <a:gd name="connsiteY3455" fmla="*/ 428356 h 2380521"/>
              <a:gd name="connsiteX3456" fmla="*/ 1453023 w 8023328"/>
              <a:gd name="connsiteY3456" fmla="*/ 440753 h 2380521"/>
              <a:gd name="connsiteX3457" fmla="*/ 1439171 w 8023328"/>
              <a:gd name="connsiteY3457" fmla="*/ 454610 h 2380521"/>
              <a:gd name="connsiteX3458" fmla="*/ 1426771 w 8023328"/>
              <a:gd name="connsiteY3458" fmla="*/ 440753 h 2380521"/>
              <a:gd name="connsiteX3459" fmla="*/ 1439171 w 8023328"/>
              <a:gd name="connsiteY3459" fmla="*/ 428356 h 2380521"/>
              <a:gd name="connsiteX3460" fmla="*/ 1368344 w 8023328"/>
              <a:gd name="connsiteY3460" fmla="*/ 428356 h 2380521"/>
              <a:gd name="connsiteX3461" fmla="*/ 1382196 w 8023328"/>
              <a:gd name="connsiteY3461" fmla="*/ 440753 h 2380521"/>
              <a:gd name="connsiteX3462" fmla="*/ 1368344 w 8023328"/>
              <a:gd name="connsiteY3462" fmla="*/ 454610 h 2380521"/>
              <a:gd name="connsiteX3463" fmla="*/ 1355948 w 8023328"/>
              <a:gd name="connsiteY3463" fmla="*/ 440753 h 2380521"/>
              <a:gd name="connsiteX3464" fmla="*/ 1368344 w 8023328"/>
              <a:gd name="connsiteY3464" fmla="*/ 428356 h 2380521"/>
              <a:gd name="connsiteX3465" fmla="*/ 1297515 w 8023328"/>
              <a:gd name="connsiteY3465" fmla="*/ 428356 h 2380521"/>
              <a:gd name="connsiteX3466" fmla="*/ 1311372 w 8023328"/>
              <a:gd name="connsiteY3466" fmla="*/ 440753 h 2380521"/>
              <a:gd name="connsiteX3467" fmla="*/ 1297515 w 8023328"/>
              <a:gd name="connsiteY3467" fmla="*/ 454610 h 2380521"/>
              <a:gd name="connsiteX3468" fmla="*/ 1285118 w 8023328"/>
              <a:gd name="connsiteY3468" fmla="*/ 440753 h 2380521"/>
              <a:gd name="connsiteX3469" fmla="*/ 1297515 w 8023328"/>
              <a:gd name="connsiteY3469" fmla="*/ 428356 h 2380521"/>
              <a:gd name="connsiteX3470" fmla="*/ 1225703 w 8023328"/>
              <a:gd name="connsiteY3470" fmla="*/ 428356 h 2380521"/>
              <a:gd name="connsiteX3471" fmla="*/ 1240491 w 8023328"/>
              <a:gd name="connsiteY3471" fmla="*/ 440753 h 2380521"/>
              <a:gd name="connsiteX3472" fmla="*/ 1225703 w 8023328"/>
              <a:gd name="connsiteY3472" fmla="*/ 454610 h 2380521"/>
              <a:gd name="connsiteX3473" fmla="*/ 1210925 w 8023328"/>
              <a:gd name="connsiteY3473" fmla="*/ 440753 h 2380521"/>
              <a:gd name="connsiteX3474" fmla="*/ 1225703 w 8023328"/>
              <a:gd name="connsiteY3474" fmla="*/ 428356 h 2380521"/>
              <a:gd name="connsiteX3475" fmla="*/ 1154886 w 8023328"/>
              <a:gd name="connsiteY3475" fmla="*/ 428356 h 2380521"/>
              <a:gd name="connsiteX3476" fmla="*/ 1169676 w 8023328"/>
              <a:gd name="connsiteY3476" fmla="*/ 440753 h 2380521"/>
              <a:gd name="connsiteX3477" fmla="*/ 1154886 w 8023328"/>
              <a:gd name="connsiteY3477" fmla="*/ 454610 h 2380521"/>
              <a:gd name="connsiteX3478" fmla="*/ 1140096 w 8023328"/>
              <a:gd name="connsiteY3478" fmla="*/ 440753 h 2380521"/>
              <a:gd name="connsiteX3479" fmla="*/ 1154886 w 8023328"/>
              <a:gd name="connsiteY3479" fmla="*/ 428356 h 2380521"/>
              <a:gd name="connsiteX3480" fmla="*/ 1084056 w 8023328"/>
              <a:gd name="connsiteY3480" fmla="*/ 428356 h 2380521"/>
              <a:gd name="connsiteX3481" fmla="*/ 1098844 w 8023328"/>
              <a:gd name="connsiteY3481" fmla="*/ 440753 h 2380521"/>
              <a:gd name="connsiteX3482" fmla="*/ 1084056 w 8023328"/>
              <a:gd name="connsiteY3482" fmla="*/ 454610 h 2380521"/>
              <a:gd name="connsiteX3483" fmla="*/ 1069267 w 8023328"/>
              <a:gd name="connsiteY3483" fmla="*/ 440753 h 2380521"/>
              <a:gd name="connsiteX3484" fmla="*/ 1084056 w 8023328"/>
              <a:gd name="connsiteY3484" fmla="*/ 428356 h 2380521"/>
              <a:gd name="connsiteX3485" fmla="*/ 1013015 w 8023328"/>
              <a:gd name="connsiteY3485" fmla="*/ 428356 h 2380521"/>
              <a:gd name="connsiteX3486" fmla="*/ 1024685 w 8023328"/>
              <a:gd name="connsiteY3486" fmla="*/ 440753 h 2380521"/>
              <a:gd name="connsiteX3487" fmla="*/ 1013015 w 8023328"/>
              <a:gd name="connsiteY3487" fmla="*/ 454610 h 2380521"/>
              <a:gd name="connsiteX3488" fmla="*/ 998434 w 8023328"/>
              <a:gd name="connsiteY3488" fmla="*/ 440753 h 2380521"/>
              <a:gd name="connsiteX3489" fmla="*/ 1013015 w 8023328"/>
              <a:gd name="connsiteY3489" fmla="*/ 428356 h 2380521"/>
              <a:gd name="connsiteX3490" fmla="*/ 941465 w 8023328"/>
              <a:gd name="connsiteY3490" fmla="*/ 428356 h 2380521"/>
              <a:gd name="connsiteX3491" fmla="*/ 953864 w 8023328"/>
              <a:gd name="connsiteY3491" fmla="*/ 440753 h 2380521"/>
              <a:gd name="connsiteX3492" fmla="*/ 941465 w 8023328"/>
              <a:gd name="connsiteY3492" fmla="*/ 454610 h 2380521"/>
              <a:gd name="connsiteX3493" fmla="*/ 927611 w 8023328"/>
              <a:gd name="connsiteY3493" fmla="*/ 440753 h 2380521"/>
              <a:gd name="connsiteX3494" fmla="*/ 941465 w 8023328"/>
              <a:gd name="connsiteY3494" fmla="*/ 428356 h 2380521"/>
              <a:gd name="connsiteX3495" fmla="*/ 870633 w 8023328"/>
              <a:gd name="connsiteY3495" fmla="*/ 428356 h 2380521"/>
              <a:gd name="connsiteX3496" fmla="*/ 883030 w 8023328"/>
              <a:gd name="connsiteY3496" fmla="*/ 440753 h 2380521"/>
              <a:gd name="connsiteX3497" fmla="*/ 870633 w 8023328"/>
              <a:gd name="connsiteY3497" fmla="*/ 454610 h 2380521"/>
              <a:gd name="connsiteX3498" fmla="*/ 856774 w 8023328"/>
              <a:gd name="connsiteY3498" fmla="*/ 440753 h 2380521"/>
              <a:gd name="connsiteX3499" fmla="*/ 870633 w 8023328"/>
              <a:gd name="connsiteY3499" fmla="*/ 428356 h 2380521"/>
              <a:gd name="connsiteX3500" fmla="*/ 798344 w 8023328"/>
              <a:gd name="connsiteY3500" fmla="*/ 428356 h 2380521"/>
              <a:gd name="connsiteX3501" fmla="*/ 812196 w 8023328"/>
              <a:gd name="connsiteY3501" fmla="*/ 440753 h 2380521"/>
              <a:gd name="connsiteX3502" fmla="*/ 798344 w 8023328"/>
              <a:gd name="connsiteY3502" fmla="*/ 454610 h 2380521"/>
              <a:gd name="connsiteX3503" fmla="*/ 785947 w 8023328"/>
              <a:gd name="connsiteY3503" fmla="*/ 440753 h 2380521"/>
              <a:gd name="connsiteX3504" fmla="*/ 798344 w 8023328"/>
              <a:gd name="connsiteY3504" fmla="*/ 428356 h 2380521"/>
              <a:gd name="connsiteX3505" fmla="*/ 724138 w 8023328"/>
              <a:gd name="connsiteY3505" fmla="*/ 428356 h 2380521"/>
              <a:gd name="connsiteX3506" fmla="*/ 738002 w 8023328"/>
              <a:gd name="connsiteY3506" fmla="*/ 442212 h 2380521"/>
              <a:gd name="connsiteX3507" fmla="*/ 724138 w 8023328"/>
              <a:gd name="connsiteY3507" fmla="*/ 454610 h 2380521"/>
              <a:gd name="connsiteX3508" fmla="*/ 711747 w 8023328"/>
              <a:gd name="connsiteY3508" fmla="*/ 442212 h 2380521"/>
              <a:gd name="connsiteX3509" fmla="*/ 724138 w 8023328"/>
              <a:gd name="connsiteY3509" fmla="*/ 428356 h 2380521"/>
              <a:gd name="connsiteX3510" fmla="*/ 653312 w 8023328"/>
              <a:gd name="connsiteY3510" fmla="*/ 428356 h 2380521"/>
              <a:gd name="connsiteX3511" fmla="*/ 667165 w 8023328"/>
              <a:gd name="connsiteY3511" fmla="*/ 442212 h 2380521"/>
              <a:gd name="connsiteX3512" fmla="*/ 653312 w 8023328"/>
              <a:gd name="connsiteY3512" fmla="*/ 454610 h 2380521"/>
              <a:gd name="connsiteX3513" fmla="*/ 640912 w 8023328"/>
              <a:gd name="connsiteY3513" fmla="*/ 442212 h 2380521"/>
              <a:gd name="connsiteX3514" fmla="*/ 653312 w 8023328"/>
              <a:gd name="connsiteY3514" fmla="*/ 428356 h 2380521"/>
              <a:gd name="connsiteX3515" fmla="*/ 3796752 w 8023328"/>
              <a:gd name="connsiteY3515" fmla="*/ 424982 h 2380521"/>
              <a:gd name="connsiteX3516" fmla="*/ 3810608 w 8023328"/>
              <a:gd name="connsiteY3516" fmla="*/ 439771 h 2380521"/>
              <a:gd name="connsiteX3517" fmla="*/ 3796752 w 8023328"/>
              <a:gd name="connsiteY3517" fmla="*/ 454560 h 2380521"/>
              <a:gd name="connsiteX3518" fmla="*/ 3784355 w 8023328"/>
              <a:gd name="connsiteY3518" fmla="*/ 439771 h 2380521"/>
              <a:gd name="connsiteX3519" fmla="*/ 3796752 w 8023328"/>
              <a:gd name="connsiteY3519" fmla="*/ 424982 h 2380521"/>
              <a:gd name="connsiteX3520" fmla="*/ 3725922 w 8023328"/>
              <a:gd name="connsiteY3520" fmla="*/ 424982 h 2380521"/>
              <a:gd name="connsiteX3521" fmla="*/ 3739778 w 8023328"/>
              <a:gd name="connsiteY3521" fmla="*/ 439771 h 2380521"/>
              <a:gd name="connsiteX3522" fmla="*/ 3725922 w 8023328"/>
              <a:gd name="connsiteY3522" fmla="*/ 454560 h 2380521"/>
              <a:gd name="connsiteX3523" fmla="*/ 3713525 w 8023328"/>
              <a:gd name="connsiteY3523" fmla="*/ 439771 h 2380521"/>
              <a:gd name="connsiteX3524" fmla="*/ 3725922 w 8023328"/>
              <a:gd name="connsiteY3524" fmla="*/ 424982 h 2380521"/>
              <a:gd name="connsiteX3525" fmla="*/ 3655091 w 8023328"/>
              <a:gd name="connsiteY3525" fmla="*/ 424982 h 2380521"/>
              <a:gd name="connsiteX3526" fmla="*/ 3668947 w 8023328"/>
              <a:gd name="connsiteY3526" fmla="*/ 439771 h 2380521"/>
              <a:gd name="connsiteX3527" fmla="*/ 3655091 w 8023328"/>
              <a:gd name="connsiteY3527" fmla="*/ 454560 h 2380521"/>
              <a:gd name="connsiteX3528" fmla="*/ 3642694 w 8023328"/>
              <a:gd name="connsiteY3528" fmla="*/ 439771 h 2380521"/>
              <a:gd name="connsiteX3529" fmla="*/ 3655091 w 8023328"/>
              <a:gd name="connsiteY3529" fmla="*/ 424982 h 2380521"/>
              <a:gd name="connsiteX3530" fmla="*/ 3583280 w 8023328"/>
              <a:gd name="connsiteY3530" fmla="*/ 424982 h 2380521"/>
              <a:gd name="connsiteX3531" fmla="*/ 3598069 w 8023328"/>
              <a:gd name="connsiteY3531" fmla="*/ 439771 h 2380521"/>
              <a:gd name="connsiteX3532" fmla="*/ 3583280 w 8023328"/>
              <a:gd name="connsiteY3532" fmla="*/ 454560 h 2380521"/>
              <a:gd name="connsiteX3533" fmla="*/ 3568491 w 8023328"/>
              <a:gd name="connsiteY3533" fmla="*/ 439771 h 2380521"/>
              <a:gd name="connsiteX3534" fmla="*/ 3583280 w 8023328"/>
              <a:gd name="connsiteY3534" fmla="*/ 424982 h 2380521"/>
              <a:gd name="connsiteX3535" fmla="*/ 3512449 w 8023328"/>
              <a:gd name="connsiteY3535" fmla="*/ 424982 h 2380521"/>
              <a:gd name="connsiteX3536" fmla="*/ 3527237 w 8023328"/>
              <a:gd name="connsiteY3536" fmla="*/ 439771 h 2380521"/>
              <a:gd name="connsiteX3537" fmla="*/ 3512449 w 8023328"/>
              <a:gd name="connsiteY3537" fmla="*/ 454560 h 2380521"/>
              <a:gd name="connsiteX3538" fmla="*/ 3497661 w 8023328"/>
              <a:gd name="connsiteY3538" fmla="*/ 439771 h 2380521"/>
              <a:gd name="connsiteX3539" fmla="*/ 3512449 w 8023328"/>
              <a:gd name="connsiteY3539" fmla="*/ 424982 h 2380521"/>
              <a:gd name="connsiteX3540" fmla="*/ 3440686 w 8023328"/>
              <a:gd name="connsiteY3540" fmla="*/ 424982 h 2380521"/>
              <a:gd name="connsiteX3541" fmla="*/ 3453083 w 8023328"/>
              <a:gd name="connsiteY3541" fmla="*/ 439771 h 2380521"/>
              <a:gd name="connsiteX3542" fmla="*/ 3440686 w 8023328"/>
              <a:gd name="connsiteY3542" fmla="*/ 454560 h 2380521"/>
              <a:gd name="connsiteX3543" fmla="*/ 3426830 w 8023328"/>
              <a:gd name="connsiteY3543" fmla="*/ 439771 h 2380521"/>
              <a:gd name="connsiteX3544" fmla="*/ 3440686 w 8023328"/>
              <a:gd name="connsiteY3544" fmla="*/ 424982 h 2380521"/>
              <a:gd name="connsiteX3545" fmla="*/ 3369857 w 8023328"/>
              <a:gd name="connsiteY3545" fmla="*/ 424982 h 2380521"/>
              <a:gd name="connsiteX3546" fmla="*/ 3382254 w 8023328"/>
              <a:gd name="connsiteY3546" fmla="*/ 439771 h 2380521"/>
              <a:gd name="connsiteX3547" fmla="*/ 3369857 w 8023328"/>
              <a:gd name="connsiteY3547" fmla="*/ 454560 h 2380521"/>
              <a:gd name="connsiteX3548" fmla="*/ 3356001 w 8023328"/>
              <a:gd name="connsiteY3548" fmla="*/ 439771 h 2380521"/>
              <a:gd name="connsiteX3549" fmla="*/ 3369857 w 8023328"/>
              <a:gd name="connsiteY3549" fmla="*/ 424982 h 2380521"/>
              <a:gd name="connsiteX3550" fmla="*/ 3299097 w 8023328"/>
              <a:gd name="connsiteY3550" fmla="*/ 424982 h 2380521"/>
              <a:gd name="connsiteX3551" fmla="*/ 3311491 w 8023328"/>
              <a:gd name="connsiteY3551" fmla="*/ 439771 h 2380521"/>
              <a:gd name="connsiteX3552" fmla="*/ 3299097 w 8023328"/>
              <a:gd name="connsiteY3552" fmla="*/ 454560 h 2380521"/>
              <a:gd name="connsiteX3553" fmla="*/ 3285240 w 8023328"/>
              <a:gd name="connsiteY3553" fmla="*/ 439771 h 2380521"/>
              <a:gd name="connsiteX3554" fmla="*/ 3299097 w 8023328"/>
              <a:gd name="connsiteY3554" fmla="*/ 424982 h 2380521"/>
              <a:gd name="connsiteX3555" fmla="*/ 3226805 w 8023328"/>
              <a:gd name="connsiteY3555" fmla="*/ 424982 h 2380521"/>
              <a:gd name="connsiteX3556" fmla="*/ 3240664 w 8023328"/>
              <a:gd name="connsiteY3556" fmla="*/ 439771 h 2380521"/>
              <a:gd name="connsiteX3557" fmla="*/ 3226805 w 8023328"/>
              <a:gd name="connsiteY3557" fmla="*/ 454560 h 2380521"/>
              <a:gd name="connsiteX3558" fmla="*/ 3214406 w 8023328"/>
              <a:gd name="connsiteY3558" fmla="*/ 439771 h 2380521"/>
              <a:gd name="connsiteX3559" fmla="*/ 3226805 w 8023328"/>
              <a:gd name="connsiteY3559" fmla="*/ 424982 h 2380521"/>
              <a:gd name="connsiteX3560" fmla="*/ 3152602 w 8023328"/>
              <a:gd name="connsiteY3560" fmla="*/ 424982 h 2380521"/>
              <a:gd name="connsiteX3561" fmla="*/ 3166460 w 8023328"/>
              <a:gd name="connsiteY3561" fmla="*/ 439771 h 2380521"/>
              <a:gd name="connsiteX3562" fmla="*/ 3152602 w 8023328"/>
              <a:gd name="connsiteY3562" fmla="*/ 454560 h 2380521"/>
              <a:gd name="connsiteX3563" fmla="*/ 3140203 w 8023328"/>
              <a:gd name="connsiteY3563" fmla="*/ 439771 h 2380521"/>
              <a:gd name="connsiteX3564" fmla="*/ 3152602 w 8023328"/>
              <a:gd name="connsiteY3564" fmla="*/ 424982 h 2380521"/>
              <a:gd name="connsiteX3565" fmla="*/ 3081772 w 8023328"/>
              <a:gd name="connsiteY3565" fmla="*/ 424982 h 2380521"/>
              <a:gd name="connsiteX3566" fmla="*/ 3095624 w 8023328"/>
              <a:gd name="connsiteY3566" fmla="*/ 439771 h 2380521"/>
              <a:gd name="connsiteX3567" fmla="*/ 3081772 w 8023328"/>
              <a:gd name="connsiteY3567" fmla="*/ 454560 h 2380521"/>
              <a:gd name="connsiteX3568" fmla="*/ 3069372 w 8023328"/>
              <a:gd name="connsiteY3568" fmla="*/ 439771 h 2380521"/>
              <a:gd name="connsiteX3569" fmla="*/ 3081772 w 8023328"/>
              <a:gd name="connsiteY3569" fmla="*/ 424982 h 2380521"/>
              <a:gd name="connsiteX3570" fmla="*/ 3013715 w 8023328"/>
              <a:gd name="connsiteY3570" fmla="*/ 424982 h 2380521"/>
              <a:gd name="connsiteX3571" fmla="*/ 3028135 w 8023328"/>
              <a:gd name="connsiteY3571" fmla="*/ 439771 h 2380521"/>
              <a:gd name="connsiteX3572" fmla="*/ 3013715 w 8023328"/>
              <a:gd name="connsiteY3572" fmla="*/ 454560 h 2380521"/>
              <a:gd name="connsiteX3573" fmla="*/ 2998539 w 8023328"/>
              <a:gd name="connsiteY3573" fmla="*/ 439771 h 2380521"/>
              <a:gd name="connsiteX3574" fmla="*/ 3013715 w 8023328"/>
              <a:gd name="connsiteY3574" fmla="*/ 424982 h 2380521"/>
              <a:gd name="connsiteX3575" fmla="*/ 2942491 w 8023328"/>
              <a:gd name="connsiteY3575" fmla="*/ 424982 h 2380521"/>
              <a:gd name="connsiteX3576" fmla="*/ 2957286 w 8023328"/>
              <a:gd name="connsiteY3576" fmla="*/ 439771 h 2380521"/>
              <a:gd name="connsiteX3577" fmla="*/ 2942491 w 8023328"/>
              <a:gd name="connsiteY3577" fmla="*/ 454560 h 2380521"/>
              <a:gd name="connsiteX3578" fmla="*/ 2927708 w 8023328"/>
              <a:gd name="connsiteY3578" fmla="*/ 439771 h 2380521"/>
              <a:gd name="connsiteX3579" fmla="*/ 2942491 w 8023328"/>
              <a:gd name="connsiteY3579" fmla="*/ 424982 h 2380521"/>
              <a:gd name="connsiteX3580" fmla="*/ 2868291 w 8023328"/>
              <a:gd name="connsiteY3580" fmla="*/ 424982 h 2380521"/>
              <a:gd name="connsiteX3581" fmla="*/ 2883085 w 8023328"/>
              <a:gd name="connsiteY3581" fmla="*/ 439771 h 2380521"/>
              <a:gd name="connsiteX3582" fmla="*/ 2868291 w 8023328"/>
              <a:gd name="connsiteY3582" fmla="*/ 454560 h 2380521"/>
              <a:gd name="connsiteX3583" fmla="*/ 2853504 w 8023328"/>
              <a:gd name="connsiteY3583" fmla="*/ 439771 h 2380521"/>
              <a:gd name="connsiteX3584" fmla="*/ 2868291 w 8023328"/>
              <a:gd name="connsiteY3584" fmla="*/ 424982 h 2380521"/>
              <a:gd name="connsiteX3585" fmla="*/ 2796533 w 8023328"/>
              <a:gd name="connsiteY3585" fmla="*/ 424982 h 2380521"/>
              <a:gd name="connsiteX3586" fmla="*/ 2808932 w 8023328"/>
              <a:gd name="connsiteY3586" fmla="*/ 439771 h 2380521"/>
              <a:gd name="connsiteX3587" fmla="*/ 2796533 w 8023328"/>
              <a:gd name="connsiteY3587" fmla="*/ 454560 h 2380521"/>
              <a:gd name="connsiteX3588" fmla="*/ 2782678 w 8023328"/>
              <a:gd name="connsiteY3588" fmla="*/ 439771 h 2380521"/>
              <a:gd name="connsiteX3589" fmla="*/ 2796533 w 8023328"/>
              <a:gd name="connsiteY3589" fmla="*/ 424982 h 2380521"/>
              <a:gd name="connsiteX3590" fmla="*/ 2725695 w 8023328"/>
              <a:gd name="connsiteY3590" fmla="*/ 424982 h 2380521"/>
              <a:gd name="connsiteX3591" fmla="*/ 2738097 w 8023328"/>
              <a:gd name="connsiteY3591" fmla="*/ 439771 h 2380521"/>
              <a:gd name="connsiteX3592" fmla="*/ 2725695 w 8023328"/>
              <a:gd name="connsiteY3592" fmla="*/ 454560 h 2380521"/>
              <a:gd name="connsiteX3593" fmla="*/ 2711846 w 8023328"/>
              <a:gd name="connsiteY3593" fmla="*/ 439771 h 2380521"/>
              <a:gd name="connsiteX3594" fmla="*/ 2725695 w 8023328"/>
              <a:gd name="connsiteY3594" fmla="*/ 424982 h 2380521"/>
              <a:gd name="connsiteX3595" fmla="*/ 2654870 w 8023328"/>
              <a:gd name="connsiteY3595" fmla="*/ 424982 h 2380521"/>
              <a:gd name="connsiteX3596" fmla="*/ 2667270 w 8023328"/>
              <a:gd name="connsiteY3596" fmla="*/ 439771 h 2380521"/>
              <a:gd name="connsiteX3597" fmla="*/ 2654870 w 8023328"/>
              <a:gd name="connsiteY3597" fmla="*/ 454560 h 2380521"/>
              <a:gd name="connsiteX3598" fmla="*/ 2641018 w 8023328"/>
              <a:gd name="connsiteY3598" fmla="*/ 439771 h 2380521"/>
              <a:gd name="connsiteX3599" fmla="*/ 2654870 w 8023328"/>
              <a:gd name="connsiteY3599" fmla="*/ 424982 h 2380521"/>
              <a:gd name="connsiteX3600" fmla="*/ 2582580 w 8023328"/>
              <a:gd name="connsiteY3600" fmla="*/ 424982 h 2380521"/>
              <a:gd name="connsiteX3601" fmla="*/ 2596437 w 8023328"/>
              <a:gd name="connsiteY3601" fmla="*/ 439771 h 2380521"/>
              <a:gd name="connsiteX3602" fmla="*/ 2582580 w 8023328"/>
              <a:gd name="connsiteY3602" fmla="*/ 454560 h 2380521"/>
              <a:gd name="connsiteX3603" fmla="*/ 2570184 w 8023328"/>
              <a:gd name="connsiteY3603" fmla="*/ 439771 h 2380521"/>
              <a:gd name="connsiteX3604" fmla="*/ 2582580 w 8023328"/>
              <a:gd name="connsiteY3604" fmla="*/ 424982 h 2380521"/>
              <a:gd name="connsiteX3605" fmla="*/ 2511026 w 8023328"/>
              <a:gd name="connsiteY3605" fmla="*/ 424982 h 2380521"/>
              <a:gd name="connsiteX3606" fmla="*/ 2525610 w 8023328"/>
              <a:gd name="connsiteY3606" fmla="*/ 439771 h 2380521"/>
              <a:gd name="connsiteX3607" fmla="*/ 2511026 w 8023328"/>
              <a:gd name="connsiteY3607" fmla="*/ 454560 h 2380521"/>
              <a:gd name="connsiteX3608" fmla="*/ 2499361 w 8023328"/>
              <a:gd name="connsiteY3608" fmla="*/ 439771 h 2380521"/>
              <a:gd name="connsiteX3609" fmla="*/ 2511026 w 8023328"/>
              <a:gd name="connsiteY3609" fmla="*/ 424982 h 2380521"/>
              <a:gd name="connsiteX3610" fmla="*/ 1799085 w 8023328"/>
              <a:gd name="connsiteY3610" fmla="*/ 357525 h 2380521"/>
              <a:gd name="connsiteX3611" fmla="*/ 1813873 w 8023328"/>
              <a:gd name="connsiteY3611" fmla="*/ 369922 h 2380521"/>
              <a:gd name="connsiteX3612" fmla="*/ 1799085 w 8023328"/>
              <a:gd name="connsiteY3612" fmla="*/ 383779 h 2380521"/>
              <a:gd name="connsiteX3613" fmla="*/ 1784300 w 8023328"/>
              <a:gd name="connsiteY3613" fmla="*/ 369922 h 2380521"/>
              <a:gd name="connsiteX3614" fmla="*/ 1799085 w 8023328"/>
              <a:gd name="connsiteY3614" fmla="*/ 357525 h 2380521"/>
              <a:gd name="connsiteX3615" fmla="*/ 1728262 w 8023328"/>
              <a:gd name="connsiteY3615" fmla="*/ 357525 h 2380521"/>
              <a:gd name="connsiteX3616" fmla="*/ 1743049 w 8023328"/>
              <a:gd name="connsiteY3616" fmla="*/ 369922 h 2380521"/>
              <a:gd name="connsiteX3617" fmla="*/ 1728262 w 8023328"/>
              <a:gd name="connsiteY3617" fmla="*/ 383779 h 2380521"/>
              <a:gd name="connsiteX3618" fmla="*/ 1713470 w 8023328"/>
              <a:gd name="connsiteY3618" fmla="*/ 369922 h 2380521"/>
              <a:gd name="connsiteX3619" fmla="*/ 1728262 w 8023328"/>
              <a:gd name="connsiteY3619" fmla="*/ 357525 h 2380521"/>
              <a:gd name="connsiteX3620" fmla="*/ 1657429 w 8023328"/>
              <a:gd name="connsiteY3620" fmla="*/ 357525 h 2380521"/>
              <a:gd name="connsiteX3621" fmla="*/ 1672220 w 8023328"/>
              <a:gd name="connsiteY3621" fmla="*/ 369922 h 2380521"/>
              <a:gd name="connsiteX3622" fmla="*/ 1657429 w 8023328"/>
              <a:gd name="connsiteY3622" fmla="*/ 383779 h 2380521"/>
              <a:gd name="connsiteX3623" fmla="*/ 1642650 w 8023328"/>
              <a:gd name="connsiteY3623" fmla="*/ 369922 h 2380521"/>
              <a:gd name="connsiteX3624" fmla="*/ 1657429 w 8023328"/>
              <a:gd name="connsiteY3624" fmla="*/ 357525 h 2380521"/>
              <a:gd name="connsiteX3625" fmla="*/ 1582296 w 8023328"/>
              <a:gd name="connsiteY3625" fmla="*/ 357525 h 2380521"/>
              <a:gd name="connsiteX3626" fmla="*/ 1594704 w 8023328"/>
              <a:gd name="connsiteY3626" fmla="*/ 369922 h 2380521"/>
              <a:gd name="connsiteX3627" fmla="*/ 1582296 w 8023328"/>
              <a:gd name="connsiteY3627" fmla="*/ 383779 h 2380521"/>
              <a:gd name="connsiteX3628" fmla="*/ 1568441 w 8023328"/>
              <a:gd name="connsiteY3628" fmla="*/ 369922 h 2380521"/>
              <a:gd name="connsiteX3629" fmla="*/ 1582296 w 8023328"/>
              <a:gd name="connsiteY3629" fmla="*/ 357525 h 2380521"/>
              <a:gd name="connsiteX3630" fmla="*/ 1512195 w 8023328"/>
              <a:gd name="connsiteY3630" fmla="*/ 357525 h 2380521"/>
              <a:gd name="connsiteX3631" fmla="*/ 1523863 w 8023328"/>
              <a:gd name="connsiteY3631" fmla="*/ 369922 h 2380521"/>
              <a:gd name="connsiteX3632" fmla="*/ 1512195 w 8023328"/>
              <a:gd name="connsiteY3632" fmla="*/ 383779 h 2380521"/>
              <a:gd name="connsiteX3633" fmla="*/ 1497612 w 8023328"/>
              <a:gd name="connsiteY3633" fmla="*/ 369922 h 2380521"/>
              <a:gd name="connsiteX3634" fmla="*/ 1512195 w 8023328"/>
              <a:gd name="connsiteY3634" fmla="*/ 357525 h 2380521"/>
              <a:gd name="connsiteX3635" fmla="*/ 1439171 w 8023328"/>
              <a:gd name="connsiteY3635" fmla="*/ 357525 h 2380521"/>
              <a:gd name="connsiteX3636" fmla="*/ 1453023 w 8023328"/>
              <a:gd name="connsiteY3636" fmla="*/ 369922 h 2380521"/>
              <a:gd name="connsiteX3637" fmla="*/ 1439171 w 8023328"/>
              <a:gd name="connsiteY3637" fmla="*/ 383779 h 2380521"/>
              <a:gd name="connsiteX3638" fmla="*/ 1426774 w 8023328"/>
              <a:gd name="connsiteY3638" fmla="*/ 369922 h 2380521"/>
              <a:gd name="connsiteX3639" fmla="*/ 1439171 w 8023328"/>
              <a:gd name="connsiteY3639" fmla="*/ 357525 h 2380521"/>
              <a:gd name="connsiteX3640" fmla="*/ 1368347 w 8023328"/>
              <a:gd name="connsiteY3640" fmla="*/ 357525 h 2380521"/>
              <a:gd name="connsiteX3641" fmla="*/ 1382199 w 8023328"/>
              <a:gd name="connsiteY3641" fmla="*/ 369922 h 2380521"/>
              <a:gd name="connsiteX3642" fmla="*/ 1368347 w 8023328"/>
              <a:gd name="connsiteY3642" fmla="*/ 383779 h 2380521"/>
              <a:gd name="connsiteX3643" fmla="*/ 1355949 w 8023328"/>
              <a:gd name="connsiteY3643" fmla="*/ 369922 h 2380521"/>
              <a:gd name="connsiteX3644" fmla="*/ 1368347 w 8023328"/>
              <a:gd name="connsiteY3644" fmla="*/ 357525 h 2380521"/>
              <a:gd name="connsiteX3645" fmla="*/ 1297518 w 8023328"/>
              <a:gd name="connsiteY3645" fmla="*/ 357525 h 2380521"/>
              <a:gd name="connsiteX3646" fmla="*/ 1311374 w 8023328"/>
              <a:gd name="connsiteY3646" fmla="*/ 369922 h 2380521"/>
              <a:gd name="connsiteX3647" fmla="*/ 1297518 w 8023328"/>
              <a:gd name="connsiteY3647" fmla="*/ 383779 h 2380521"/>
              <a:gd name="connsiteX3648" fmla="*/ 1285121 w 8023328"/>
              <a:gd name="connsiteY3648" fmla="*/ 369922 h 2380521"/>
              <a:gd name="connsiteX3649" fmla="*/ 1297518 w 8023328"/>
              <a:gd name="connsiteY3649" fmla="*/ 357525 h 2380521"/>
              <a:gd name="connsiteX3650" fmla="*/ 1225703 w 8023328"/>
              <a:gd name="connsiteY3650" fmla="*/ 357525 h 2380521"/>
              <a:gd name="connsiteX3651" fmla="*/ 1240493 w 8023328"/>
              <a:gd name="connsiteY3651" fmla="*/ 369922 h 2380521"/>
              <a:gd name="connsiteX3652" fmla="*/ 1225703 w 8023328"/>
              <a:gd name="connsiteY3652" fmla="*/ 383779 h 2380521"/>
              <a:gd name="connsiteX3653" fmla="*/ 1210926 w 8023328"/>
              <a:gd name="connsiteY3653" fmla="*/ 369922 h 2380521"/>
              <a:gd name="connsiteX3654" fmla="*/ 1225703 w 8023328"/>
              <a:gd name="connsiteY3654" fmla="*/ 357525 h 2380521"/>
              <a:gd name="connsiteX3655" fmla="*/ 1154890 w 8023328"/>
              <a:gd name="connsiteY3655" fmla="*/ 357525 h 2380521"/>
              <a:gd name="connsiteX3656" fmla="*/ 1169676 w 8023328"/>
              <a:gd name="connsiteY3656" fmla="*/ 369922 h 2380521"/>
              <a:gd name="connsiteX3657" fmla="*/ 1154890 w 8023328"/>
              <a:gd name="connsiteY3657" fmla="*/ 383779 h 2380521"/>
              <a:gd name="connsiteX3658" fmla="*/ 1140096 w 8023328"/>
              <a:gd name="connsiteY3658" fmla="*/ 369922 h 2380521"/>
              <a:gd name="connsiteX3659" fmla="*/ 1154890 w 8023328"/>
              <a:gd name="connsiteY3659" fmla="*/ 357525 h 2380521"/>
              <a:gd name="connsiteX3660" fmla="*/ 1084059 w 8023328"/>
              <a:gd name="connsiteY3660" fmla="*/ 357525 h 2380521"/>
              <a:gd name="connsiteX3661" fmla="*/ 1098844 w 8023328"/>
              <a:gd name="connsiteY3661" fmla="*/ 369922 h 2380521"/>
              <a:gd name="connsiteX3662" fmla="*/ 1084059 w 8023328"/>
              <a:gd name="connsiteY3662" fmla="*/ 383779 h 2380521"/>
              <a:gd name="connsiteX3663" fmla="*/ 1069268 w 8023328"/>
              <a:gd name="connsiteY3663" fmla="*/ 369922 h 2380521"/>
              <a:gd name="connsiteX3664" fmla="*/ 1084059 w 8023328"/>
              <a:gd name="connsiteY3664" fmla="*/ 357525 h 2380521"/>
              <a:gd name="connsiteX3665" fmla="*/ 1013015 w 8023328"/>
              <a:gd name="connsiteY3665" fmla="*/ 357525 h 2380521"/>
              <a:gd name="connsiteX3666" fmla="*/ 1024685 w 8023328"/>
              <a:gd name="connsiteY3666" fmla="*/ 369922 h 2380521"/>
              <a:gd name="connsiteX3667" fmla="*/ 1013015 w 8023328"/>
              <a:gd name="connsiteY3667" fmla="*/ 383779 h 2380521"/>
              <a:gd name="connsiteX3668" fmla="*/ 998434 w 8023328"/>
              <a:gd name="connsiteY3668" fmla="*/ 369922 h 2380521"/>
              <a:gd name="connsiteX3669" fmla="*/ 1013015 w 8023328"/>
              <a:gd name="connsiteY3669" fmla="*/ 357525 h 2380521"/>
              <a:gd name="connsiteX3670" fmla="*/ 941465 w 8023328"/>
              <a:gd name="connsiteY3670" fmla="*/ 357525 h 2380521"/>
              <a:gd name="connsiteX3671" fmla="*/ 953864 w 8023328"/>
              <a:gd name="connsiteY3671" fmla="*/ 369922 h 2380521"/>
              <a:gd name="connsiteX3672" fmla="*/ 941465 w 8023328"/>
              <a:gd name="connsiteY3672" fmla="*/ 383779 h 2380521"/>
              <a:gd name="connsiteX3673" fmla="*/ 927611 w 8023328"/>
              <a:gd name="connsiteY3673" fmla="*/ 369922 h 2380521"/>
              <a:gd name="connsiteX3674" fmla="*/ 941465 w 8023328"/>
              <a:gd name="connsiteY3674" fmla="*/ 357525 h 2380521"/>
              <a:gd name="connsiteX3675" fmla="*/ 870633 w 8023328"/>
              <a:gd name="connsiteY3675" fmla="*/ 357525 h 2380521"/>
              <a:gd name="connsiteX3676" fmla="*/ 883034 w 8023328"/>
              <a:gd name="connsiteY3676" fmla="*/ 369922 h 2380521"/>
              <a:gd name="connsiteX3677" fmla="*/ 870633 w 8023328"/>
              <a:gd name="connsiteY3677" fmla="*/ 383779 h 2380521"/>
              <a:gd name="connsiteX3678" fmla="*/ 856777 w 8023328"/>
              <a:gd name="connsiteY3678" fmla="*/ 369922 h 2380521"/>
              <a:gd name="connsiteX3679" fmla="*/ 870633 w 8023328"/>
              <a:gd name="connsiteY3679" fmla="*/ 357525 h 2380521"/>
              <a:gd name="connsiteX3680" fmla="*/ 798346 w 8023328"/>
              <a:gd name="connsiteY3680" fmla="*/ 357525 h 2380521"/>
              <a:gd name="connsiteX3681" fmla="*/ 812203 w 8023328"/>
              <a:gd name="connsiteY3681" fmla="*/ 369922 h 2380521"/>
              <a:gd name="connsiteX3682" fmla="*/ 798346 w 8023328"/>
              <a:gd name="connsiteY3682" fmla="*/ 383779 h 2380521"/>
              <a:gd name="connsiteX3683" fmla="*/ 785947 w 8023328"/>
              <a:gd name="connsiteY3683" fmla="*/ 369922 h 2380521"/>
              <a:gd name="connsiteX3684" fmla="*/ 798346 w 8023328"/>
              <a:gd name="connsiteY3684" fmla="*/ 357525 h 2380521"/>
              <a:gd name="connsiteX3685" fmla="*/ 3654110 w 8023328"/>
              <a:gd name="connsiteY3685" fmla="*/ 354153 h 2380521"/>
              <a:gd name="connsiteX3686" fmla="*/ 3668898 w 8023328"/>
              <a:gd name="connsiteY3686" fmla="*/ 368738 h 2380521"/>
              <a:gd name="connsiteX3687" fmla="*/ 3654110 w 8023328"/>
              <a:gd name="connsiteY3687" fmla="*/ 380407 h 2380521"/>
              <a:gd name="connsiteX3688" fmla="*/ 3639322 w 8023328"/>
              <a:gd name="connsiteY3688" fmla="*/ 368738 h 2380521"/>
              <a:gd name="connsiteX3689" fmla="*/ 3654110 w 8023328"/>
              <a:gd name="connsiteY3689" fmla="*/ 354153 h 2380521"/>
              <a:gd name="connsiteX3690" fmla="*/ 3583280 w 8023328"/>
              <a:gd name="connsiteY3690" fmla="*/ 354153 h 2380521"/>
              <a:gd name="connsiteX3691" fmla="*/ 3598069 w 8023328"/>
              <a:gd name="connsiteY3691" fmla="*/ 368738 h 2380521"/>
              <a:gd name="connsiteX3692" fmla="*/ 3583280 w 8023328"/>
              <a:gd name="connsiteY3692" fmla="*/ 380407 h 2380521"/>
              <a:gd name="connsiteX3693" fmla="*/ 3568491 w 8023328"/>
              <a:gd name="connsiteY3693" fmla="*/ 368738 h 2380521"/>
              <a:gd name="connsiteX3694" fmla="*/ 3583280 w 8023328"/>
              <a:gd name="connsiteY3694" fmla="*/ 354153 h 2380521"/>
              <a:gd name="connsiteX3695" fmla="*/ 3512449 w 8023328"/>
              <a:gd name="connsiteY3695" fmla="*/ 354153 h 2380521"/>
              <a:gd name="connsiteX3696" fmla="*/ 3527237 w 8023328"/>
              <a:gd name="connsiteY3696" fmla="*/ 369330 h 2380521"/>
              <a:gd name="connsiteX3697" fmla="*/ 3512449 w 8023328"/>
              <a:gd name="connsiteY3697" fmla="*/ 383749 h 2380521"/>
              <a:gd name="connsiteX3698" fmla="*/ 3497661 w 8023328"/>
              <a:gd name="connsiteY3698" fmla="*/ 369330 h 2380521"/>
              <a:gd name="connsiteX3699" fmla="*/ 3512449 w 8023328"/>
              <a:gd name="connsiteY3699" fmla="*/ 354153 h 2380521"/>
              <a:gd name="connsiteX3700" fmla="*/ 3440686 w 8023328"/>
              <a:gd name="connsiteY3700" fmla="*/ 354153 h 2380521"/>
              <a:gd name="connsiteX3701" fmla="*/ 3453083 w 8023328"/>
              <a:gd name="connsiteY3701" fmla="*/ 369330 h 2380521"/>
              <a:gd name="connsiteX3702" fmla="*/ 3440686 w 8023328"/>
              <a:gd name="connsiteY3702" fmla="*/ 383749 h 2380521"/>
              <a:gd name="connsiteX3703" fmla="*/ 3426830 w 8023328"/>
              <a:gd name="connsiteY3703" fmla="*/ 369330 h 2380521"/>
              <a:gd name="connsiteX3704" fmla="*/ 3440686 w 8023328"/>
              <a:gd name="connsiteY3704" fmla="*/ 354153 h 2380521"/>
              <a:gd name="connsiteX3705" fmla="*/ 3369857 w 8023328"/>
              <a:gd name="connsiteY3705" fmla="*/ 354153 h 2380521"/>
              <a:gd name="connsiteX3706" fmla="*/ 3382254 w 8023328"/>
              <a:gd name="connsiteY3706" fmla="*/ 369330 h 2380521"/>
              <a:gd name="connsiteX3707" fmla="*/ 3369857 w 8023328"/>
              <a:gd name="connsiteY3707" fmla="*/ 383749 h 2380521"/>
              <a:gd name="connsiteX3708" fmla="*/ 3356001 w 8023328"/>
              <a:gd name="connsiteY3708" fmla="*/ 369330 h 2380521"/>
              <a:gd name="connsiteX3709" fmla="*/ 3369857 w 8023328"/>
              <a:gd name="connsiteY3709" fmla="*/ 354153 h 2380521"/>
              <a:gd name="connsiteX3710" fmla="*/ 3299097 w 8023328"/>
              <a:gd name="connsiteY3710" fmla="*/ 354153 h 2380521"/>
              <a:gd name="connsiteX3711" fmla="*/ 3311496 w 8023328"/>
              <a:gd name="connsiteY3711" fmla="*/ 369330 h 2380521"/>
              <a:gd name="connsiteX3712" fmla="*/ 3299097 w 8023328"/>
              <a:gd name="connsiteY3712" fmla="*/ 383749 h 2380521"/>
              <a:gd name="connsiteX3713" fmla="*/ 3285242 w 8023328"/>
              <a:gd name="connsiteY3713" fmla="*/ 369330 h 2380521"/>
              <a:gd name="connsiteX3714" fmla="*/ 3299097 w 8023328"/>
              <a:gd name="connsiteY3714" fmla="*/ 354153 h 2380521"/>
              <a:gd name="connsiteX3715" fmla="*/ 3226808 w 8023328"/>
              <a:gd name="connsiteY3715" fmla="*/ 354153 h 2380521"/>
              <a:gd name="connsiteX3716" fmla="*/ 3240664 w 8023328"/>
              <a:gd name="connsiteY3716" fmla="*/ 369330 h 2380521"/>
              <a:gd name="connsiteX3717" fmla="*/ 3226808 w 8023328"/>
              <a:gd name="connsiteY3717" fmla="*/ 383749 h 2380521"/>
              <a:gd name="connsiteX3718" fmla="*/ 3214410 w 8023328"/>
              <a:gd name="connsiteY3718" fmla="*/ 369330 h 2380521"/>
              <a:gd name="connsiteX3719" fmla="*/ 3226808 w 8023328"/>
              <a:gd name="connsiteY3719" fmla="*/ 354153 h 2380521"/>
              <a:gd name="connsiteX3720" fmla="*/ 3152605 w 8023328"/>
              <a:gd name="connsiteY3720" fmla="*/ 354153 h 2380521"/>
              <a:gd name="connsiteX3721" fmla="*/ 3166462 w 8023328"/>
              <a:gd name="connsiteY3721" fmla="*/ 369330 h 2380521"/>
              <a:gd name="connsiteX3722" fmla="*/ 3152605 w 8023328"/>
              <a:gd name="connsiteY3722" fmla="*/ 383749 h 2380521"/>
              <a:gd name="connsiteX3723" fmla="*/ 3140206 w 8023328"/>
              <a:gd name="connsiteY3723" fmla="*/ 369330 h 2380521"/>
              <a:gd name="connsiteX3724" fmla="*/ 3152605 w 8023328"/>
              <a:gd name="connsiteY3724" fmla="*/ 354153 h 2380521"/>
              <a:gd name="connsiteX3725" fmla="*/ 3081774 w 8023328"/>
              <a:gd name="connsiteY3725" fmla="*/ 354153 h 2380521"/>
              <a:gd name="connsiteX3726" fmla="*/ 3095627 w 8023328"/>
              <a:gd name="connsiteY3726" fmla="*/ 369330 h 2380521"/>
              <a:gd name="connsiteX3727" fmla="*/ 3081774 w 8023328"/>
              <a:gd name="connsiteY3727" fmla="*/ 383749 h 2380521"/>
              <a:gd name="connsiteX3728" fmla="*/ 3069375 w 8023328"/>
              <a:gd name="connsiteY3728" fmla="*/ 369330 h 2380521"/>
              <a:gd name="connsiteX3729" fmla="*/ 3081774 w 8023328"/>
              <a:gd name="connsiteY3729" fmla="*/ 354153 h 2380521"/>
              <a:gd name="connsiteX3730" fmla="*/ 3013715 w 8023328"/>
              <a:gd name="connsiteY3730" fmla="*/ 354153 h 2380521"/>
              <a:gd name="connsiteX3731" fmla="*/ 3028135 w 8023328"/>
              <a:gd name="connsiteY3731" fmla="*/ 369330 h 2380521"/>
              <a:gd name="connsiteX3732" fmla="*/ 3013715 w 8023328"/>
              <a:gd name="connsiteY3732" fmla="*/ 383749 h 2380521"/>
              <a:gd name="connsiteX3733" fmla="*/ 2998539 w 8023328"/>
              <a:gd name="connsiteY3733" fmla="*/ 369330 h 2380521"/>
              <a:gd name="connsiteX3734" fmla="*/ 3013715 w 8023328"/>
              <a:gd name="connsiteY3734" fmla="*/ 354153 h 2380521"/>
              <a:gd name="connsiteX3735" fmla="*/ 2942494 w 8023328"/>
              <a:gd name="connsiteY3735" fmla="*/ 354153 h 2380521"/>
              <a:gd name="connsiteX3736" fmla="*/ 2957288 w 8023328"/>
              <a:gd name="connsiteY3736" fmla="*/ 369330 h 2380521"/>
              <a:gd name="connsiteX3737" fmla="*/ 2942494 w 8023328"/>
              <a:gd name="connsiteY3737" fmla="*/ 383749 h 2380521"/>
              <a:gd name="connsiteX3738" fmla="*/ 2927708 w 8023328"/>
              <a:gd name="connsiteY3738" fmla="*/ 369330 h 2380521"/>
              <a:gd name="connsiteX3739" fmla="*/ 2942494 w 8023328"/>
              <a:gd name="connsiteY3739" fmla="*/ 354153 h 2380521"/>
              <a:gd name="connsiteX3740" fmla="*/ 2868293 w 8023328"/>
              <a:gd name="connsiteY3740" fmla="*/ 354153 h 2380521"/>
              <a:gd name="connsiteX3741" fmla="*/ 2883085 w 8023328"/>
              <a:gd name="connsiteY3741" fmla="*/ 369330 h 2380521"/>
              <a:gd name="connsiteX3742" fmla="*/ 2868293 w 8023328"/>
              <a:gd name="connsiteY3742" fmla="*/ 383749 h 2380521"/>
              <a:gd name="connsiteX3743" fmla="*/ 2853504 w 8023328"/>
              <a:gd name="connsiteY3743" fmla="*/ 369330 h 2380521"/>
              <a:gd name="connsiteX3744" fmla="*/ 2868293 w 8023328"/>
              <a:gd name="connsiteY3744" fmla="*/ 354153 h 2380521"/>
              <a:gd name="connsiteX3745" fmla="*/ 2796535 w 8023328"/>
              <a:gd name="connsiteY3745" fmla="*/ 354153 h 2380521"/>
              <a:gd name="connsiteX3746" fmla="*/ 2808932 w 8023328"/>
              <a:gd name="connsiteY3746" fmla="*/ 369330 h 2380521"/>
              <a:gd name="connsiteX3747" fmla="*/ 2796535 w 8023328"/>
              <a:gd name="connsiteY3747" fmla="*/ 383749 h 2380521"/>
              <a:gd name="connsiteX3748" fmla="*/ 2782678 w 8023328"/>
              <a:gd name="connsiteY3748" fmla="*/ 369330 h 2380521"/>
              <a:gd name="connsiteX3749" fmla="*/ 2796535 w 8023328"/>
              <a:gd name="connsiteY3749" fmla="*/ 354153 h 2380521"/>
              <a:gd name="connsiteX3750" fmla="*/ 2725695 w 8023328"/>
              <a:gd name="connsiteY3750" fmla="*/ 354153 h 2380521"/>
              <a:gd name="connsiteX3751" fmla="*/ 2738100 w 8023328"/>
              <a:gd name="connsiteY3751" fmla="*/ 369330 h 2380521"/>
              <a:gd name="connsiteX3752" fmla="*/ 2725695 w 8023328"/>
              <a:gd name="connsiteY3752" fmla="*/ 383749 h 2380521"/>
              <a:gd name="connsiteX3753" fmla="*/ 2711846 w 8023328"/>
              <a:gd name="connsiteY3753" fmla="*/ 369330 h 2380521"/>
              <a:gd name="connsiteX3754" fmla="*/ 2725695 w 8023328"/>
              <a:gd name="connsiteY3754" fmla="*/ 354153 h 2380521"/>
              <a:gd name="connsiteX3755" fmla="*/ 2653415 w 8023328"/>
              <a:gd name="connsiteY3755" fmla="*/ 354153 h 2380521"/>
              <a:gd name="connsiteX3756" fmla="*/ 2667270 w 8023328"/>
              <a:gd name="connsiteY3756" fmla="*/ 369330 h 2380521"/>
              <a:gd name="connsiteX3757" fmla="*/ 2653415 w 8023328"/>
              <a:gd name="connsiteY3757" fmla="*/ 383749 h 2380521"/>
              <a:gd name="connsiteX3758" fmla="*/ 2641021 w 8023328"/>
              <a:gd name="connsiteY3758" fmla="*/ 369330 h 2380521"/>
              <a:gd name="connsiteX3759" fmla="*/ 2653415 w 8023328"/>
              <a:gd name="connsiteY3759" fmla="*/ 354153 h 2380521"/>
              <a:gd name="connsiteX3760" fmla="*/ 2582583 w 8023328"/>
              <a:gd name="connsiteY3760" fmla="*/ 354153 h 2380521"/>
              <a:gd name="connsiteX3761" fmla="*/ 2596439 w 8023328"/>
              <a:gd name="connsiteY3761" fmla="*/ 369330 h 2380521"/>
              <a:gd name="connsiteX3762" fmla="*/ 2582583 w 8023328"/>
              <a:gd name="connsiteY3762" fmla="*/ 383749 h 2380521"/>
              <a:gd name="connsiteX3763" fmla="*/ 2570184 w 8023328"/>
              <a:gd name="connsiteY3763" fmla="*/ 369330 h 2380521"/>
              <a:gd name="connsiteX3764" fmla="*/ 2582583 w 8023328"/>
              <a:gd name="connsiteY3764" fmla="*/ 354153 h 2380521"/>
              <a:gd name="connsiteX3765" fmla="*/ 2511029 w 8023328"/>
              <a:gd name="connsiteY3765" fmla="*/ 354153 h 2380521"/>
              <a:gd name="connsiteX3766" fmla="*/ 2525613 w 8023328"/>
              <a:gd name="connsiteY3766" fmla="*/ 369330 h 2380521"/>
              <a:gd name="connsiteX3767" fmla="*/ 2511029 w 8023328"/>
              <a:gd name="connsiteY3767" fmla="*/ 383749 h 2380521"/>
              <a:gd name="connsiteX3768" fmla="*/ 2499361 w 8023328"/>
              <a:gd name="connsiteY3768" fmla="*/ 369330 h 2380521"/>
              <a:gd name="connsiteX3769" fmla="*/ 2511029 w 8023328"/>
              <a:gd name="connsiteY3769" fmla="*/ 354153 h 2380521"/>
              <a:gd name="connsiteX3770" fmla="*/ 2439946 w 8023328"/>
              <a:gd name="connsiteY3770" fmla="*/ 354153 h 2380521"/>
              <a:gd name="connsiteX3771" fmla="*/ 2454732 w 8023328"/>
              <a:gd name="connsiteY3771" fmla="*/ 369330 h 2380521"/>
              <a:gd name="connsiteX3772" fmla="*/ 2439946 w 8023328"/>
              <a:gd name="connsiteY3772" fmla="*/ 383749 h 2380521"/>
              <a:gd name="connsiteX3773" fmla="*/ 2425156 w 8023328"/>
              <a:gd name="connsiteY3773" fmla="*/ 369330 h 2380521"/>
              <a:gd name="connsiteX3774" fmla="*/ 2439946 w 8023328"/>
              <a:gd name="connsiteY3774" fmla="*/ 354153 h 2380521"/>
              <a:gd name="connsiteX3775" fmla="*/ 2369110 w 8023328"/>
              <a:gd name="connsiteY3775" fmla="*/ 354153 h 2380521"/>
              <a:gd name="connsiteX3776" fmla="*/ 2383899 w 8023328"/>
              <a:gd name="connsiteY3776" fmla="*/ 369330 h 2380521"/>
              <a:gd name="connsiteX3777" fmla="*/ 2369110 w 8023328"/>
              <a:gd name="connsiteY3777" fmla="*/ 383749 h 2380521"/>
              <a:gd name="connsiteX3778" fmla="*/ 2354319 w 8023328"/>
              <a:gd name="connsiteY3778" fmla="*/ 369330 h 2380521"/>
              <a:gd name="connsiteX3779" fmla="*/ 2369110 w 8023328"/>
              <a:gd name="connsiteY3779" fmla="*/ 354153 h 2380521"/>
              <a:gd name="connsiteX3780" fmla="*/ 2298280 w 8023328"/>
              <a:gd name="connsiteY3780" fmla="*/ 354153 h 2380521"/>
              <a:gd name="connsiteX3781" fmla="*/ 2313068 w 8023328"/>
              <a:gd name="connsiteY3781" fmla="*/ 369330 h 2380521"/>
              <a:gd name="connsiteX3782" fmla="*/ 2298280 w 8023328"/>
              <a:gd name="connsiteY3782" fmla="*/ 383749 h 2380521"/>
              <a:gd name="connsiteX3783" fmla="*/ 2283490 w 8023328"/>
              <a:gd name="connsiteY3783" fmla="*/ 369330 h 2380521"/>
              <a:gd name="connsiteX3784" fmla="*/ 2298280 w 8023328"/>
              <a:gd name="connsiteY3784" fmla="*/ 354153 h 2380521"/>
              <a:gd name="connsiteX3785" fmla="*/ 2226517 w 8023328"/>
              <a:gd name="connsiteY3785" fmla="*/ 354153 h 2380521"/>
              <a:gd name="connsiteX3786" fmla="*/ 2238914 w 8023328"/>
              <a:gd name="connsiteY3786" fmla="*/ 369330 h 2380521"/>
              <a:gd name="connsiteX3787" fmla="*/ 2226517 w 8023328"/>
              <a:gd name="connsiteY3787" fmla="*/ 383749 h 2380521"/>
              <a:gd name="connsiteX3788" fmla="*/ 2212658 w 8023328"/>
              <a:gd name="connsiteY3788" fmla="*/ 369330 h 2380521"/>
              <a:gd name="connsiteX3789" fmla="*/ 2226517 w 8023328"/>
              <a:gd name="connsiteY3789" fmla="*/ 354153 h 2380521"/>
              <a:gd name="connsiteX3790" fmla="*/ 2155683 w 8023328"/>
              <a:gd name="connsiteY3790" fmla="*/ 354153 h 2380521"/>
              <a:gd name="connsiteX3791" fmla="*/ 2168081 w 8023328"/>
              <a:gd name="connsiteY3791" fmla="*/ 369330 h 2380521"/>
              <a:gd name="connsiteX3792" fmla="*/ 2155683 w 8023328"/>
              <a:gd name="connsiteY3792" fmla="*/ 383749 h 2380521"/>
              <a:gd name="connsiteX3793" fmla="*/ 2141827 w 8023328"/>
              <a:gd name="connsiteY3793" fmla="*/ 369330 h 2380521"/>
              <a:gd name="connsiteX3794" fmla="*/ 2155683 w 8023328"/>
              <a:gd name="connsiteY3794" fmla="*/ 354153 h 2380521"/>
              <a:gd name="connsiteX3795" fmla="*/ 2084849 w 8023328"/>
              <a:gd name="connsiteY3795" fmla="*/ 354153 h 2380521"/>
              <a:gd name="connsiteX3796" fmla="*/ 2097248 w 8023328"/>
              <a:gd name="connsiteY3796" fmla="*/ 369330 h 2380521"/>
              <a:gd name="connsiteX3797" fmla="*/ 2084849 w 8023328"/>
              <a:gd name="connsiteY3797" fmla="*/ 383749 h 2380521"/>
              <a:gd name="connsiteX3798" fmla="*/ 2070994 w 8023328"/>
              <a:gd name="connsiteY3798" fmla="*/ 369330 h 2380521"/>
              <a:gd name="connsiteX3799" fmla="*/ 2084849 w 8023328"/>
              <a:gd name="connsiteY3799" fmla="*/ 354153 h 2380521"/>
              <a:gd name="connsiteX3800" fmla="*/ 2011835 w 8023328"/>
              <a:gd name="connsiteY3800" fmla="*/ 354153 h 2380521"/>
              <a:gd name="connsiteX3801" fmla="*/ 2026421 w 8023328"/>
              <a:gd name="connsiteY3801" fmla="*/ 369330 h 2380521"/>
              <a:gd name="connsiteX3802" fmla="*/ 2011835 w 8023328"/>
              <a:gd name="connsiteY3802" fmla="*/ 383749 h 2380521"/>
              <a:gd name="connsiteX3803" fmla="*/ 2000166 w 8023328"/>
              <a:gd name="connsiteY3803" fmla="*/ 369330 h 2380521"/>
              <a:gd name="connsiteX3804" fmla="*/ 2011835 w 8023328"/>
              <a:gd name="connsiteY3804" fmla="*/ 354153 h 2380521"/>
              <a:gd name="connsiteX3805" fmla="*/ 1938362 w 8023328"/>
              <a:gd name="connsiteY3805" fmla="*/ 354153 h 2380521"/>
              <a:gd name="connsiteX3806" fmla="*/ 1952222 w 8023328"/>
              <a:gd name="connsiteY3806" fmla="*/ 369330 h 2380521"/>
              <a:gd name="connsiteX3807" fmla="*/ 1938362 w 8023328"/>
              <a:gd name="connsiteY3807" fmla="*/ 383749 h 2380521"/>
              <a:gd name="connsiteX3808" fmla="*/ 1925968 w 8023328"/>
              <a:gd name="connsiteY3808" fmla="*/ 369330 h 2380521"/>
              <a:gd name="connsiteX3809" fmla="*/ 1938362 w 8023328"/>
              <a:gd name="connsiteY3809" fmla="*/ 354153 h 2380521"/>
              <a:gd name="connsiteX3810" fmla="*/ 1867527 w 8023328"/>
              <a:gd name="connsiteY3810" fmla="*/ 354153 h 2380521"/>
              <a:gd name="connsiteX3811" fmla="*/ 1881384 w 8023328"/>
              <a:gd name="connsiteY3811" fmla="*/ 369330 h 2380521"/>
              <a:gd name="connsiteX3812" fmla="*/ 1867527 w 8023328"/>
              <a:gd name="connsiteY3812" fmla="*/ 383749 h 2380521"/>
              <a:gd name="connsiteX3813" fmla="*/ 1855129 w 8023328"/>
              <a:gd name="connsiteY3813" fmla="*/ 369330 h 2380521"/>
              <a:gd name="connsiteX3814" fmla="*/ 1867527 w 8023328"/>
              <a:gd name="connsiteY3814" fmla="*/ 354153 h 2380521"/>
              <a:gd name="connsiteX3815" fmla="*/ 1225708 w 8023328"/>
              <a:gd name="connsiteY3815" fmla="*/ 284879 h 2380521"/>
              <a:gd name="connsiteX3816" fmla="*/ 1240493 w 8023328"/>
              <a:gd name="connsiteY3816" fmla="*/ 298111 h 2380521"/>
              <a:gd name="connsiteX3817" fmla="*/ 1225708 w 8023328"/>
              <a:gd name="connsiteY3817" fmla="*/ 312900 h 2380521"/>
              <a:gd name="connsiteX3818" fmla="*/ 1210931 w 8023328"/>
              <a:gd name="connsiteY3818" fmla="*/ 298111 h 2380521"/>
              <a:gd name="connsiteX3819" fmla="*/ 1225708 w 8023328"/>
              <a:gd name="connsiteY3819" fmla="*/ 284879 h 2380521"/>
              <a:gd name="connsiteX3820" fmla="*/ 3440686 w 8023328"/>
              <a:gd name="connsiteY3820" fmla="*/ 283322 h 2380521"/>
              <a:gd name="connsiteX3821" fmla="*/ 3453083 w 8023328"/>
              <a:gd name="connsiteY3821" fmla="*/ 297178 h 2380521"/>
              <a:gd name="connsiteX3822" fmla="*/ 3440686 w 8023328"/>
              <a:gd name="connsiteY3822" fmla="*/ 309576 h 2380521"/>
              <a:gd name="connsiteX3823" fmla="*/ 3426830 w 8023328"/>
              <a:gd name="connsiteY3823" fmla="*/ 297178 h 2380521"/>
              <a:gd name="connsiteX3824" fmla="*/ 3440686 w 8023328"/>
              <a:gd name="connsiteY3824" fmla="*/ 283322 h 2380521"/>
              <a:gd name="connsiteX3825" fmla="*/ 3369857 w 8023328"/>
              <a:gd name="connsiteY3825" fmla="*/ 283322 h 2380521"/>
              <a:gd name="connsiteX3826" fmla="*/ 3382254 w 8023328"/>
              <a:gd name="connsiteY3826" fmla="*/ 297178 h 2380521"/>
              <a:gd name="connsiteX3827" fmla="*/ 3369857 w 8023328"/>
              <a:gd name="connsiteY3827" fmla="*/ 309576 h 2380521"/>
              <a:gd name="connsiteX3828" fmla="*/ 3356001 w 8023328"/>
              <a:gd name="connsiteY3828" fmla="*/ 297178 h 2380521"/>
              <a:gd name="connsiteX3829" fmla="*/ 3369857 w 8023328"/>
              <a:gd name="connsiteY3829" fmla="*/ 283322 h 2380521"/>
              <a:gd name="connsiteX3830" fmla="*/ 3299100 w 8023328"/>
              <a:gd name="connsiteY3830" fmla="*/ 283322 h 2380521"/>
              <a:gd name="connsiteX3831" fmla="*/ 3311496 w 8023328"/>
              <a:gd name="connsiteY3831" fmla="*/ 297178 h 2380521"/>
              <a:gd name="connsiteX3832" fmla="*/ 3299100 w 8023328"/>
              <a:gd name="connsiteY3832" fmla="*/ 309576 h 2380521"/>
              <a:gd name="connsiteX3833" fmla="*/ 3285242 w 8023328"/>
              <a:gd name="connsiteY3833" fmla="*/ 297178 h 2380521"/>
              <a:gd name="connsiteX3834" fmla="*/ 3299100 w 8023328"/>
              <a:gd name="connsiteY3834" fmla="*/ 283322 h 2380521"/>
              <a:gd name="connsiteX3835" fmla="*/ 3226808 w 8023328"/>
              <a:gd name="connsiteY3835" fmla="*/ 283322 h 2380521"/>
              <a:gd name="connsiteX3836" fmla="*/ 3240664 w 8023328"/>
              <a:gd name="connsiteY3836" fmla="*/ 297178 h 2380521"/>
              <a:gd name="connsiteX3837" fmla="*/ 3226808 w 8023328"/>
              <a:gd name="connsiteY3837" fmla="*/ 309576 h 2380521"/>
              <a:gd name="connsiteX3838" fmla="*/ 3214410 w 8023328"/>
              <a:gd name="connsiteY3838" fmla="*/ 297178 h 2380521"/>
              <a:gd name="connsiteX3839" fmla="*/ 3226808 w 8023328"/>
              <a:gd name="connsiteY3839" fmla="*/ 283322 h 2380521"/>
              <a:gd name="connsiteX3840" fmla="*/ 3152605 w 8023328"/>
              <a:gd name="connsiteY3840" fmla="*/ 283322 h 2380521"/>
              <a:gd name="connsiteX3841" fmla="*/ 3166462 w 8023328"/>
              <a:gd name="connsiteY3841" fmla="*/ 297178 h 2380521"/>
              <a:gd name="connsiteX3842" fmla="*/ 3152605 w 8023328"/>
              <a:gd name="connsiteY3842" fmla="*/ 309576 h 2380521"/>
              <a:gd name="connsiteX3843" fmla="*/ 3140209 w 8023328"/>
              <a:gd name="connsiteY3843" fmla="*/ 297178 h 2380521"/>
              <a:gd name="connsiteX3844" fmla="*/ 3152605 w 8023328"/>
              <a:gd name="connsiteY3844" fmla="*/ 283322 h 2380521"/>
              <a:gd name="connsiteX3845" fmla="*/ 3081774 w 8023328"/>
              <a:gd name="connsiteY3845" fmla="*/ 283322 h 2380521"/>
              <a:gd name="connsiteX3846" fmla="*/ 3095628 w 8023328"/>
              <a:gd name="connsiteY3846" fmla="*/ 297178 h 2380521"/>
              <a:gd name="connsiteX3847" fmla="*/ 3081774 w 8023328"/>
              <a:gd name="connsiteY3847" fmla="*/ 309576 h 2380521"/>
              <a:gd name="connsiteX3848" fmla="*/ 3069375 w 8023328"/>
              <a:gd name="connsiteY3848" fmla="*/ 297178 h 2380521"/>
              <a:gd name="connsiteX3849" fmla="*/ 3081774 w 8023328"/>
              <a:gd name="connsiteY3849" fmla="*/ 283322 h 2380521"/>
              <a:gd name="connsiteX3850" fmla="*/ 3013717 w 8023328"/>
              <a:gd name="connsiteY3850" fmla="*/ 283322 h 2380521"/>
              <a:gd name="connsiteX3851" fmla="*/ 3028135 w 8023328"/>
              <a:gd name="connsiteY3851" fmla="*/ 297178 h 2380521"/>
              <a:gd name="connsiteX3852" fmla="*/ 3013717 w 8023328"/>
              <a:gd name="connsiteY3852" fmla="*/ 309576 h 2380521"/>
              <a:gd name="connsiteX3853" fmla="*/ 2998539 w 8023328"/>
              <a:gd name="connsiteY3853" fmla="*/ 297178 h 2380521"/>
              <a:gd name="connsiteX3854" fmla="*/ 3013717 w 8023328"/>
              <a:gd name="connsiteY3854" fmla="*/ 283322 h 2380521"/>
              <a:gd name="connsiteX3855" fmla="*/ 2942494 w 8023328"/>
              <a:gd name="connsiteY3855" fmla="*/ 283322 h 2380521"/>
              <a:gd name="connsiteX3856" fmla="*/ 2957288 w 8023328"/>
              <a:gd name="connsiteY3856" fmla="*/ 298111 h 2380521"/>
              <a:gd name="connsiteX3857" fmla="*/ 2942494 w 8023328"/>
              <a:gd name="connsiteY3857" fmla="*/ 312900 h 2380521"/>
              <a:gd name="connsiteX3858" fmla="*/ 2927711 w 8023328"/>
              <a:gd name="connsiteY3858" fmla="*/ 298111 h 2380521"/>
              <a:gd name="connsiteX3859" fmla="*/ 2942494 w 8023328"/>
              <a:gd name="connsiteY3859" fmla="*/ 283322 h 2380521"/>
              <a:gd name="connsiteX3860" fmla="*/ 2868293 w 8023328"/>
              <a:gd name="connsiteY3860" fmla="*/ 283322 h 2380521"/>
              <a:gd name="connsiteX3861" fmla="*/ 2883087 w 8023328"/>
              <a:gd name="connsiteY3861" fmla="*/ 298111 h 2380521"/>
              <a:gd name="connsiteX3862" fmla="*/ 2868293 w 8023328"/>
              <a:gd name="connsiteY3862" fmla="*/ 312900 h 2380521"/>
              <a:gd name="connsiteX3863" fmla="*/ 2853507 w 8023328"/>
              <a:gd name="connsiteY3863" fmla="*/ 298111 h 2380521"/>
              <a:gd name="connsiteX3864" fmla="*/ 2868293 w 8023328"/>
              <a:gd name="connsiteY3864" fmla="*/ 283322 h 2380521"/>
              <a:gd name="connsiteX3865" fmla="*/ 2796535 w 8023328"/>
              <a:gd name="connsiteY3865" fmla="*/ 283322 h 2380521"/>
              <a:gd name="connsiteX3866" fmla="*/ 2808934 w 8023328"/>
              <a:gd name="connsiteY3866" fmla="*/ 298111 h 2380521"/>
              <a:gd name="connsiteX3867" fmla="*/ 2796535 w 8023328"/>
              <a:gd name="connsiteY3867" fmla="*/ 312900 h 2380521"/>
              <a:gd name="connsiteX3868" fmla="*/ 2782678 w 8023328"/>
              <a:gd name="connsiteY3868" fmla="*/ 298111 h 2380521"/>
              <a:gd name="connsiteX3869" fmla="*/ 2796535 w 8023328"/>
              <a:gd name="connsiteY3869" fmla="*/ 283322 h 2380521"/>
              <a:gd name="connsiteX3870" fmla="*/ 2725698 w 8023328"/>
              <a:gd name="connsiteY3870" fmla="*/ 283322 h 2380521"/>
              <a:gd name="connsiteX3871" fmla="*/ 2738100 w 8023328"/>
              <a:gd name="connsiteY3871" fmla="*/ 298111 h 2380521"/>
              <a:gd name="connsiteX3872" fmla="*/ 2725698 w 8023328"/>
              <a:gd name="connsiteY3872" fmla="*/ 312900 h 2380521"/>
              <a:gd name="connsiteX3873" fmla="*/ 2711846 w 8023328"/>
              <a:gd name="connsiteY3873" fmla="*/ 298111 h 2380521"/>
              <a:gd name="connsiteX3874" fmla="*/ 2725698 w 8023328"/>
              <a:gd name="connsiteY3874" fmla="*/ 283322 h 2380521"/>
              <a:gd name="connsiteX3875" fmla="*/ 2653415 w 8023328"/>
              <a:gd name="connsiteY3875" fmla="*/ 283322 h 2380521"/>
              <a:gd name="connsiteX3876" fmla="*/ 2667270 w 8023328"/>
              <a:gd name="connsiteY3876" fmla="*/ 298111 h 2380521"/>
              <a:gd name="connsiteX3877" fmla="*/ 2653415 w 8023328"/>
              <a:gd name="connsiteY3877" fmla="*/ 312900 h 2380521"/>
              <a:gd name="connsiteX3878" fmla="*/ 2641021 w 8023328"/>
              <a:gd name="connsiteY3878" fmla="*/ 298111 h 2380521"/>
              <a:gd name="connsiteX3879" fmla="*/ 2653415 w 8023328"/>
              <a:gd name="connsiteY3879" fmla="*/ 283322 h 2380521"/>
              <a:gd name="connsiteX3880" fmla="*/ 2582583 w 8023328"/>
              <a:gd name="connsiteY3880" fmla="*/ 283322 h 2380521"/>
              <a:gd name="connsiteX3881" fmla="*/ 2596439 w 8023328"/>
              <a:gd name="connsiteY3881" fmla="*/ 298111 h 2380521"/>
              <a:gd name="connsiteX3882" fmla="*/ 2582583 w 8023328"/>
              <a:gd name="connsiteY3882" fmla="*/ 312900 h 2380521"/>
              <a:gd name="connsiteX3883" fmla="*/ 2570189 w 8023328"/>
              <a:gd name="connsiteY3883" fmla="*/ 298111 h 2380521"/>
              <a:gd name="connsiteX3884" fmla="*/ 2582583 w 8023328"/>
              <a:gd name="connsiteY3884" fmla="*/ 283322 h 2380521"/>
              <a:gd name="connsiteX3885" fmla="*/ 2511029 w 8023328"/>
              <a:gd name="connsiteY3885" fmla="*/ 283322 h 2380521"/>
              <a:gd name="connsiteX3886" fmla="*/ 2525613 w 8023328"/>
              <a:gd name="connsiteY3886" fmla="*/ 298111 h 2380521"/>
              <a:gd name="connsiteX3887" fmla="*/ 2511029 w 8023328"/>
              <a:gd name="connsiteY3887" fmla="*/ 312900 h 2380521"/>
              <a:gd name="connsiteX3888" fmla="*/ 2499361 w 8023328"/>
              <a:gd name="connsiteY3888" fmla="*/ 298111 h 2380521"/>
              <a:gd name="connsiteX3889" fmla="*/ 2511029 w 8023328"/>
              <a:gd name="connsiteY3889" fmla="*/ 283322 h 2380521"/>
              <a:gd name="connsiteX3890" fmla="*/ 2439946 w 8023328"/>
              <a:gd name="connsiteY3890" fmla="*/ 283322 h 2380521"/>
              <a:gd name="connsiteX3891" fmla="*/ 2454732 w 8023328"/>
              <a:gd name="connsiteY3891" fmla="*/ 298111 h 2380521"/>
              <a:gd name="connsiteX3892" fmla="*/ 2439946 w 8023328"/>
              <a:gd name="connsiteY3892" fmla="*/ 312900 h 2380521"/>
              <a:gd name="connsiteX3893" fmla="*/ 2425156 w 8023328"/>
              <a:gd name="connsiteY3893" fmla="*/ 298111 h 2380521"/>
              <a:gd name="connsiteX3894" fmla="*/ 2439946 w 8023328"/>
              <a:gd name="connsiteY3894" fmla="*/ 283322 h 2380521"/>
              <a:gd name="connsiteX3895" fmla="*/ 2369110 w 8023328"/>
              <a:gd name="connsiteY3895" fmla="*/ 283322 h 2380521"/>
              <a:gd name="connsiteX3896" fmla="*/ 2383899 w 8023328"/>
              <a:gd name="connsiteY3896" fmla="*/ 298111 h 2380521"/>
              <a:gd name="connsiteX3897" fmla="*/ 2369110 w 8023328"/>
              <a:gd name="connsiteY3897" fmla="*/ 312900 h 2380521"/>
              <a:gd name="connsiteX3898" fmla="*/ 2354319 w 8023328"/>
              <a:gd name="connsiteY3898" fmla="*/ 298111 h 2380521"/>
              <a:gd name="connsiteX3899" fmla="*/ 2369110 w 8023328"/>
              <a:gd name="connsiteY3899" fmla="*/ 283322 h 2380521"/>
              <a:gd name="connsiteX3900" fmla="*/ 2298280 w 8023328"/>
              <a:gd name="connsiteY3900" fmla="*/ 283322 h 2380521"/>
              <a:gd name="connsiteX3901" fmla="*/ 2313068 w 8023328"/>
              <a:gd name="connsiteY3901" fmla="*/ 298111 h 2380521"/>
              <a:gd name="connsiteX3902" fmla="*/ 2298280 w 8023328"/>
              <a:gd name="connsiteY3902" fmla="*/ 312900 h 2380521"/>
              <a:gd name="connsiteX3903" fmla="*/ 2283490 w 8023328"/>
              <a:gd name="connsiteY3903" fmla="*/ 298111 h 2380521"/>
              <a:gd name="connsiteX3904" fmla="*/ 2298280 w 8023328"/>
              <a:gd name="connsiteY3904" fmla="*/ 283322 h 2380521"/>
              <a:gd name="connsiteX3905" fmla="*/ 2226517 w 8023328"/>
              <a:gd name="connsiteY3905" fmla="*/ 283322 h 2380521"/>
              <a:gd name="connsiteX3906" fmla="*/ 2238914 w 8023328"/>
              <a:gd name="connsiteY3906" fmla="*/ 298111 h 2380521"/>
              <a:gd name="connsiteX3907" fmla="*/ 2226517 w 8023328"/>
              <a:gd name="connsiteY3907" fmla="*/ 312900 h 2380521"/>
              <a:gd name="connsiteX3908" fmla="*/ 2212658 w 8023328"/>
              <a:gd name="connsiteY3908" fmla="*/ 298111 h 2380521"/>
              <a:gd name="connsiteX3909" fmla="*/ 2226517 w 8023328"/>
              <a:gd name="connsiteY3909" fmla="*/ 283322 h 2380521"/>
              <a:gd name="connsiteX3910" fmla="*/ 2155683 w 8023328"/>
              <a:gd name="connsiteY3910" fmla="*/ 283322 h 2380521"/>
              <a:gd name="connsiteX3911" fmla="*/ 2168081 w 8023328"/>
              <a:gd name="connsiteY3911" fmla="*/ 298111 h 2380521"/>
              <a:gd name="connsiteX3912" fmla="*/ 2155683 w 8023328"/>
              <a:gd name="connsiteY3912" fmla="*/ 312900 h 2380521"/>
              <a:gd name="connsiteX3913" fmla="*/ 2141827 w 8023328"/>
              <a:gd name="connsiteY3913" fmla="*/ 298111 h 2380521"/>
              <a:gd name="connsiteX3914" fmla="*/ 2155683 w 8023328"/>
              <a:gd name="connsiteY3914" fmla="*/ 283322 h 2380521"/>
              <a:gd name="connsiteX3915" fmla="*/ 2084849 w 8023328"/>
              <a:gd name="connsiteY3915" fmla="*/ 283322 h 2380521"/>
              <a:gd name="connsiteX3916" fmla="*/ 2097248 w 8023328"/>
              <a:gd name="connsiteY3916" fmla="*/ 298111 h 2380521"/>
              <a:gd name="connsiteX3917" fmla="*/ 2084849 w 8023328"/>
              <a:gd name="connsiteY3917" fmla="*/ 312900 h 2380521"/>
              <a:gd name="connsiteX3918" fmla="*/ 2070994 w 8023328"/>
              <a:gd name="connsiteY3918" fmla="*/ 298111 h 2380521"/>
              <a:gd name="connsiteX3919" fmla="*/ 2084849 w 8023328"/>
              <a:gd name="connsiteY3919" fmla="*/ 283322 h 2380521"/>
              <a:gd name="connsiteX3920" fmla="*/ 2011835 w 8023328"/>
              <a:gd name="connsiteY3920" fmla="*/ 283322 h 2380521"/>
              <a:gd name="connsiteX3921" fmla="*/ 2026421 w 8023328"/>
              <a:gd name="connsiteY3921" fmla="*/ 298111 h 2380521"/>
              <a:gd name="connsiteX3922" fmla="*/ 2011835 w 8023328"/>
              <a:gd name="connsiteY3922" fmla="*/ 312900 h 2380521"/>
              <a:gd name="connsiteX3923" fmla="*/ 2000168 w 8023328"/>
              <a:gd name="connsiteY3923" fmla="*/ 298111 h 2380521"/>
              <a:gd name="connsiteX3924" fmla="*/ 2011835 w 8023328"/>
              <a:gd name="connsiteY3924" fmla="*/ 283322 h 2380521"/>
              <a:gd name="connsiteX3925" fmla="*/ 1938362 w 8023328"/>
              <a:gd name="connsiteY3925" fmla="*/ 283322 h 2380521"/>
              <a:gd name="connsiteX3926" fmla="*/ 1952222 w 8023328"/>
              <a:gd name="connsiteY3926" fmla="*/ 298111 h 2380521"/>
              <a:gd name="connsiteX3927" fmla="*/ 1938362 w 8023328"/>
              <a:gd name="connsiteY3927" fmla="*/ 312900 h 2380521"/>
              <a:gd name="connsiteX3928" fmla="*/ 1925968 w 8023328"/>
              <a:gd name="connsiteY3928" fmla="*/ 298111 h 2380521"/>
              <a:gd name="connsiteX3929" fmla="*/ 1938362 w 8023328"/>
              <a:gd name="connsiteY3929" fmla="*/ 283322 h 2380521"/>
              <a:gd name="connsiteX3930" fmla="*/ 1867527 w 8023328"/>
              <a:gd name="connsiteY3930" fmla="*/ 283322 h 2380521"/>
              <a:gd name="connsiteX3931" fmla="*/ 1881384 w 8023328"/>
              <a:gd name="connsiteY3931" fmla="*/ 298111 h 2380521"/>
              <a:gd name="connsiteX3932" fmla="*/ 1867527 w 8023328"/>
              <a:gd name="connsiteY3932" fmla="*/ 312900 h 2380521"/>
              <a:gd name="connsiteX3933" fmla="*/ 1855129 w 8023328"/>
              <a:gd name="connsiteY3933" fmla="*/ 298111 h 2380521"/>
              <a:gd name="connsiteX3934" fmla="*/ 1867527 w 8023328"/>
              <a:gd name="connsiteY3934" fmla="*/ 283322 h 2380521"/>
              <a:gd name="connsiteX3935" fmla="*/ 1799085 w 8023328"/>
              <a:gd name="connsiteY3935" fmla="*/ 283322 h 2380521"/>
              <a:gd name="connsiteX3936" fmla="*/ 1813876 w 8023328"/>
              <a:gd name="connsiteY3936" fmla="*/ 298111 h 2380521"/>
              <a:gd name="connsiteX3937" fmla="*/ 1799085 w 8023328"/>
              <a:gd name="connsiteY3937" fmla="*/ 312900 h 2380521"/>
              <a:gd name="connsiteX3938" fmla="*/ 1784300 w 8023328"/>
              <a:gd name="connsiteY3938" fmla="*/ 298111 h 2380521"/>
              <a:gd name="connsiteX3939" fmla="*/ 1799085 w 8023328"/>
              <a:gd name="connsiteY3939" fmla="*/ 283322 h 2380521"/>
              <a:gd name="connsiteX3940" fmla="*/ 1728262 w 8023328"/>
              <a:gd name="connsiteY3940" fmla="*/ 283322 h 2380521"/>
              <a:gd name="connsiteX3941" fmla="*/ 1743052 w 8023328"/>
              <a:gd name="connsiteY3941" fmla="*/ 298111 h 2380521"/>
              <a:gd name="connsiteX3942" fmla="*/ 1728262 w 8023328"/>
              <a:gd name="connsiteY3942" fmla="*/ 312900 h 2380521"/>
              <a:gd name="connsiteX3943" fmla="*/ 1713472 w 8023328"/>
              <a:gd name="connsiteY3943" fmla="*/ 298111 h 2380521"/>
              <a:gd name="connsiteX3944" fmla="*/ 1728262 w 8023328"/>
              <a:gd name="connsiteY3944" fmla="*/ 283322 h 2380521"/>
              <a:gd name="connsiteX3945" fmla="*/ 1656498 w 8023328"/>
              <a:gd name="connsiteY3945" fmla="*/ 283322 h 2380521"/>
              <a:gd name="connsiteX3946" fmla="*/ 1668897 w 8023328"/>
              <a:gd name="connsiteY3946" fmla="*/ 298111 h 2380521"/>
              <a:gd name="connsiteX3947" fmla="*/ 1656498 w 8023328"/>
              <a:gd name="connsiteY3947" fmla="*/ 312900 h 2380521"/>
              <a:gd name="connsiteX3948" fmla="*/ 1642650 w 8023328"/>
              <a:gd name="connsiteY3948" fmla="*/ 298111 h 2380521"/>
              <a:gd name="connsiteX3949" fmla="*/ 1656498 w 8023328"/>
              <a:gd name="connsiteY3949" fmla="*/ 283322 h 2380521"/>
              <a:gd name="connsiteX3950" fmla="*/ 1582299 w 8023328"/>
              <a:gd name="connsiteY3950" fmla="*/ 283322 h 2380521"/>
              <a:gd name="connsiteX3951" fmla="*/ 1594704 w 8023328"/>
              <a:gd name="connsiteY3951" fmla="*/ 298111 h 2380521"/>
              <a:gd name="connsiteX3952" fmla="*/ 1582299 w 8023328"/>
              <a:gd name="connsiteY3952" fmla="*/ 312900 h 2380521"/>
              <a:gd name="connsiteX3953" fmla="*/ 1568441 w 8023328"/>
              <a:gd name="connsiteY3953" fmla="*/ 298111 h 2380521"/>
              <a:gd name="connsiteX3954" fmla="*/ 1582299 w 8023328"/>
              <a:gd name="connsiteY3954" fmla="*/ 283322 h 2380521"/>
              <a:gd name="connsiteX3955" fmla="*/ 1512198 w 8023328"/>
              <a:gd name="connsiteY3955" fmla="*/ 283322 h 2380521"/>
              <a:gd name="connsiteX3956" fmla="*/ 1523865 w 8023328"/>
              <a:gd name="connsiteY3956" fmla="*/ 298111 h 2380521"/>
              <a:gd name="connsiteX3957" fmla="*/ 1512198 w 8023328"/>
              <a:gd name="connsiteY3957" fmla="*/ 312900 h 2380521"/>
              <a:gd name="connsiteX3958" fmla="*/ 1497612 w 8023328"/>
              <a:gd name="connsiteY3958" fmla="*/ 298111 h 2380521"/>
              <a:gd name="connsiteX3959" fmla="*/ 1512198 w 8023328"/>
              <a:gd name="connsiteY3959" fmla="*/ 283322 h 2380521"/>
              <a:gd name="connsiteX3960" fmla="*/ 1439173 w 8023328"/>
              <a:gd name="connsiteY3960" fmla="*/ 283322 h 2380521"/>
              <a:gd name="connsiteX3961" fmla="*/ 1453026 w 8023328"/>
              <a:gd name="connsiteY3961" fmla="*/ 298111 h 2380521"/>
              <a:gd name="connsiteX3962" fmla="*/ 1439173 w 8023328"/>
              <a:gd name="connsiteY3962" fmla="*/ 312900 h 2380521"/>
              <a:gd name="connsiteX3963" fmla="*/ 1426777 w 8023328"/>
              <a:gd name="connsiteY3963" fmla="*/ 298111 h 2380521"/>
              <a:gd name="connsiteX3964" fmla="*/ 1439173 w 8023328"/>
              <a:gd name="connsiteY3964" fmla="*/ 283322 h 2380521"/>
              <a:gd name="connsiteX3965" fmla="*/ 1368347 w 8023328"/>
              <a:gd name="connsiteY3965" fmla="*/ 283322 h 2380521"/>
              <a:gd name="connsiteX3966" fmla="*/ 1382200 w 8023328"/>
              <a:gd name="connsiteY3966" fmla="*/ 298111 h 2380521"/>
              <a:gd name="connsiteX3967" fmla="*/ 1368347 w 8023328"/>
              <a:gd name="connsiteY3967" fmla="*/ 312900 h 2380521"/>
              <a:gd name="connsiteX3968" fmla="*/ 1355949 w 8023328"/>
              <a:gd name="connsiteY3968" fmla="*/ 298111 h 2380521"/>
              <a:gd name="connsiteX3969" fmla="*/ 1368347 w 8023328"/>
              <a:gd name="connsiteY3969" fmla="*/ 283322 h 2380521"/>
              <a:gd name="connsiteX3970" fmla="*/ 1297518 w 8023328"/>
              <a:gd name="connsiteY3970" fmla="*/ 283322 h 2380521"/>
              <a:gd name="connsiteX3971" fmla="*/ 1311374 w 8023328"/>
              <a:gd name="connsiteY3971" fmla="*/ 298111 h 2380521"/>
              <a:gd name="connsiteX3972" fmla="*/ 1297518 w 8023328"/>
              <a:gd name="connsiteY3972" fmla="*/ 312900 h 2380521"/>
              <a:gd name="connsiteX3973" fmla="*/ 1285121 w 8023328"/>
              <a:gd name="connsiteY3973" fmla="*/ 298111 h 2380521"/>
              <a:gd name="connsiteX3974" fmla="*/ 1297518 w 8023328"/>
              <a:gd name="connsiteY3974" fmla="*/ 283322 h 2380521"/>
              <a:gd name="connsiteX3975" fmla="*/ 1154890 w 8023328"/>
              <a:gd name="connsiteY3975" fmla="*/ 283322 h 2380521"/>
              <a:gd name="connsiteX3976" fmla="*/ 1169683 w 8023328"/>
              <a:gd name="connsiteY3976" fmla="*/ 295719 h 2380521"/>
              <a:gd name="connsiteX3977" fmla="*/ 1154890 w 8023328"/>
              <a:gd name="connsiteY3977" fmla="*/ 309576 h 2380521"/>
              <a:gd name="connsiteX3978" fmla="*/ 1140101 w 8023328"/>
              <a:gd name="connsiteY3978" fmla="*/ 295719 h 2380521"/>
              <a:gd name="connsiteX3979" fmla="*/ 1154890 w 8023328"/>
              <a:gd name="connsiteY3979" fmla="*/ 283322 h 2380521"/>
              <a:gd name="connsiteX3980" fmla="*/ 1084059 w 8023328"/>
              <a:gd name="connsiteY3980" fmla="*/ 283322 h 2380521"/>
              <a:gd name="connsiteX3981" fmla="*/ 1098847 w 8023328"/>
              <a:gd name="connsiteY3981" fmla="*/ 295719 h 2380521"/>
              <a:gd name="connsiteX3982" fmla="*/ 1084059 w 8023328"/>
              <a:gd name="connsiteY3982" fmla="*/ 309576 h 2380521"/>
              <a:gd name="connsiteX3983" fmla="*/ 1069272 w 8023328"/>
              <a:gd name="connsiteY3983" fmla="*/ 295719 h 2380521"/>
              <a:gd name="connsiteX3984" fmla="*/ 1084059 w 8023328"/>
              <a:gd name="connsiteY3984" fmla="*/ 283322 h 2380521"/>
              <a:gd name="connsiteX3985" fmla="*/ 1013024 w 8023328"/>
              <a:gd name="connsiteY3985" fmla="*/ 283322 h 2380521"/>
              <a:gd name="connsiteX3986" fmla="*/ 1024691 w 8023328"/>
              <a:gd name="connsiteY3986" fmla="*/ 295719 h 2380521"/>
              <a:gd name="connsiteX3987" fmla="*/ 1013024 w 8023328"/>
              <a:gd name="connsiteY3987" fmla="*/ 309576 h 2380521"/>
              <a:gd name="connsiteX3988" fmla="*/ 998442 w 8023328"/>
              <a:gd name="connsiteY3988" fmla="*/ 295719 h 2380521"/>
              <a:gd name="connsiteX3989" fmla="*/ 1013024 w 8023328"/>
              <a:gd name="connsiteY3989" fmla="*/ 283322 h 2380521"/>
              <a:gd name="connsiteX3990" fmla="*/ 941467 w 8023328"/>
              <a:gd name="connsiteY3990" fmla="*/ 283322 h 2380521"/>
              <a:gd name="connsiteX3991" fmla="*/ 953869 w 8023328"/>
              <a:gd name="connsiteY3991" fmla="*/ 295719 h 2380521"/>
              <a:gd name="connsiteX3992" fmla="*/ 941467 w 8023328"/>
              <a:gd name="connsiteY3992" fmla="*/ 309576 h 2380521"/>
              <a:gd name="connsiteX3993" fmla="*/ 927612 w 8023328"/>
              <a:gd name="connsiteY3993" fmla="*/ 295719 h 2380521"/>
              <a:gd name="connsiteX3994" fmla="*/ 941467 w 8023328"/>
              <a:gd name="connsiteY3994" fmla="*/ 283322 h 2380521"/>
              <a:gd name="connsiteX3995" fmla="*/ 3299102 w 8023328"/>
              <a:gd name="connsiteY3995" fmla="*/ 212492 h 2380521"/>
              <a:gd name="connsiteX3996" fmla="*/ 3311499 w 8023328"/>
              <a:gd name="connsiteY3996" fmla="*/ 226348 h 2380521"/>
              <a:gd name="connsiteX3997" fmla="*/ 3299102 w 8023328"/>
              <a:gd name="connsiteY3997" fmla="*/ 238746 h 2380521"/>
              <a:gd name="connsiteX3998" fmla="*/ 3285245 w 8023328"/>
              <a:gd name="connsiteY3998" fmla="*/ 226348 h 2380521"/>
              <a:gd name="connsiteX3999" fmla="*/ 3299102 w 8023328"/>
              <a:gd name="connsiteY3999" fmla="*/ 212492 h 2380521"/>
              <a:gd name="connsiteX4000" fmla="*/ 3226811 w 8023328"/>
              <a:gd name="connsiteY4000" fmla="*/ 212492 h 2380521"/>
              <a:gd name="connsiteX4001" fmla="*/ 3240667 w 8023328"/>
              <a:gd name="connsiteY4001" fmla="*/ 226348 h 2380521"/>
              <a:gd name="connsiteX4002" fmla="*/ 3226811 w 8023328"/>
              <a:gd name="connsiteY4002" fmla="*/ 238746 h 2380521"/>
              <a:gd name="connsiteX4003" fmla="*/ 3214412 w 8023328"/>
              <a:gd name="connsiteY4003" fmla="*/ 226348 h 2380521"/>
              <a:gd name="connsiteX4004" fmla="*/ 3226811 w 8023328"/>
              <a:gd name="connsiteY4004" fmla="*/ 212492 h 2380521"/>
              <a:gd name="connsiteX4005" fmla="*/ 3152608 w 8023328"/>
              <a:gd name="connsiteY4005" fmla="*/ 212492 h 2380521"/>
              <a:gd name="connsiteX4006" fmla="*/ 3166462 w 8023328"/>
              <a:gd name="connsiteY4006" fmla="*/ 226348 h 2380521"/>
              <a:gd name="connsiteX4007" fmla="*/ 3152608 w 8023328"/>
              <a:gd name="connsiteY4007" fmla="*/ 238746 h 2380521"/>
              <a:gd name="connsiteX4008" fmla="*/ 3140211 w 8023328"/>
              <a:gd name="connsiteY4008" fmla="*/ 226348 h 2380521"/>
              <a:gd name="connsiteX4009" fmla="*/ 3152608 w 8023328"/>
              <a:gd name="connsiteY4009" fmla="*/ 212492 h 2380521"/>
              <a:gd name="connsiteX4010" fmla="*/ 3081775 w 8023328"/>
              <a:gd name="connsiteY4010" fmla="*/ 212492 h 2380521"/>
              <a:gd name="connsiteX4011" fmla="*/ 3095628 w 8023328"/>
              <a:gd name="connsiteY4011" fmla="*/ 226348 h 2380521"/>
              <a:gd name="connsiteX4012" fmla="*/ 3081775 w 8023328"/>
              <a:gd name="connsiteY4012" fmla="*/ 238746 h 2380521"/>
              <a:gd name="connsiteX4013" fmla="*/ 3069375 w 8023328"/>
              <a:gd name="connsiteY4013" fmla="*/ 226348 h 2380521"/>
              <a:gd name="connsiteX4014" fmla="*/ 3081775 w 8023328"/>
              <a:gd name="connsiteY4014" fmla="*/ 212492 h 2380521"/>
              <a:gd name="connsiteX4015" fmla="*/ 3013720 w 8023328"/>
              <a:gd name="connsiteY4015" fmla="*/ 212492 h 2380521"/>
              <a:gd name="connsiteX4016" fmla="*/ 3028140 w 8023328"/>
              <a:gd name="connsiteY4016" fmla="*/ 226348 h 2380521"/>
              <a:gd name="connsiteX4017" fmla="*/ 3013720 w 8023328"/>
              <a:gd name="connsiteY4017" fmla="*/ 238746 h 2380521"/>
              <a:gd name="connsiteX4018" fmla="*/ 2998542 w 8023328"/>
              <a:gd name="connsiteY4018" fmla="*/ 226348 h 2380521"/>
              <a:gd name="connsiteX4019" fmla="*/ 3013720 w 8023328"/>
              <a:gd name="connsiteY4019" fmla="*/ 212492 h 2380521"/>
              <a:gd name="connsiteX4020" fmla="*/ 2942497 w 8023328"/>
              <a:gd name="connsiteY4020" fmla="*/ 212492 h 2380521"/>
              <a:gd name="connsiteX4021" fmla="*/ 2957293 w 8023328"/>
              <a:gd name="connsiteY4021" fmla="*/ 226348 h 2380521"/>
              <a:gd name="connsiteX4022" fmla="*/ 2942497 w 8023328"/>
              <a:gd name="connsiteY4022" fmla="*/ 238746 h 2380521"/>
              <a:gd name="connsiteX4023" fmla="*/ 2927716 w 8023328"/>
              <a:gd name="connsiteY4023" fmla="*/ 226348 h 2380521"/>
              <a:gd name="connsiteX4024" fmla="*/ 2942497 w 8023328"/>
              <a:gd name="connsiteY4024" fmla="*/ 212492 h 2380521"/>
              <a:gd name="connsiteX4025" fmla="*/ 2867363 w 8023328"/>
              <a:gd name="connsiteY4025" fmla="*/ 212492 h 2380521"/>
              <a:gd name="connsiteX4026" fmla="*/ 2879765 w 8023328"/>
              <a:gd name="connsiteY4026" fmla="*/ 226348 h 2380521"/>
              <a:gd name="connsiteX4027" fmla="*/ 2867363 w 8023328"/>
              <a:gd name="connsiteY4027" fmla="*/ 238746 h 2380521"/>
              <a:gd name="connsiteX4028" fmla="*/ 2853510 w 8023328"/>
              <a:gd name="connsiteY4028" fmla="*/ 226348 h 2380521"/>
              <a:gd name="connsiteX4029" fmla="*/ 2867363 w 8023328"/>
              <a:gd name="connsiteY4029" fmla="*/ 212492 h 2380521"/>
              <a:gd name="connsiteX4030" fmla="*/ 2796538 w 8023328"/>
              <a:gd name="connsiteY4030" fmla="*/ 212492 h 2380521"/>
              <a:gd name="connsiteX4031" fmla="*/ 2808934 w 8023328"/>
              <a:gd name="connsiteY4031" fmla="*/ 226348 h 2380521"/>
              <a:gd name="connsiteX4032" fmla="*/ 2796538 w 8023328"/>
              <a:gd name="connsiteY4032" fmla="*/ 238746 h 2380521"/>
              <a:gd name="connsiteX4033" fmla="*/ 2782680 w 8023328"/>
              <a:gd name="connsiteY4033" fmla="*/ 226348 h 2380521"/>
              <a:gd name="connsiteX4034" fmla="*/ 2796538 w 8023328"/>
              <a:gd name="connsiteY4034" fmla="*/ 212492 h 2380521"/>
              <a:gd name="connsiteX4035" fmla="*/ 2725698 w 8023328"/>
              <a:gd name="connsiteY4035" fmla="*/ 212492 h 2380521"/>
              <a:gd name="connsiteX4036" fmla="*/ 2738102 w 8023328"/>
              <a:gd name="connsiteY4036" fmla="*/ 226348 h 2380521"/>
              <a:gd name="connsiteX4037" fmla="*/ 2725698 w 8023328"/>
              <a:gd name="connsiteY4037" fmla="*/ 238746 h 2380521"/>
              <a:gd name="connsiteX4038" fmla="*/ 2711852 w 8023328"/>
              <a:gd name="connsiteY4038" fmla="*/ 226348 h 2380521"/>
              <a:gd name="connsiteX4039" fmla="*/ 2725698 w 8023328"/>
              <a:gd name="connsiteY4039" fmla="*/ 212492 h 2380521"/>
              <a:gd name="connsiteX4040" fmla="*/ 2653420 w 8023328"/>
              <a:gd name="connsiteY4040" fmla="*/ 212492 h 2380521"/>
              <a:gd name="connsiteX4041" fmla="*/ 2667273 w 8023328"/>
              <a:gd name="connsiteY4041" fmla="*/ 226348 h 2380521"/>
              <a:gd name="connsiteX4042" fmla="*/ 2653420 w 8023328"/>
              <a:gd name="connsiteY4042" fmla="*/ 238746 h 2380521"/>
              <a:gd name="connsiteX4043" fmla="*/ 2641021 w 8023328"/>
              <a:gd name="connsiteY4043" fmla="*/ 226348 h 2380521"/>
              <a:gd name="connsiteX4044" fmla="*/ 2653420 w 8023328"/>
              <a:gd name="connsiteY4044" fmla="*/ 212492 h 2380521"/>
              <a:gd name="connsiteX4045" fmla="*/ 2582586 w 8023328"/>
              <a:gd name="connsiteY4045" fmla="*/ 212492 h 2380521"/>
              <a:gd name="connsiteX4046" fmla="*/ 2596439 w 8023328"/>
              <a:gd name="connsiteY4046" fmla="*/ 226348 h 2380521"/>
              <a:gd name="connsiteX4047" fmla="*/ 2582586 w 8023328"/>
              <a:gd name="connsiteY4047" fmla="*/ 238746 h 2380521"/>
              <a:gd name="connsiteX4048" fmla="*/ 2570189 w 8023328"/>
              <a:gd name="connsiteY4048" fmla="*/ 226348 h 2380521"/>
              <a:gd name="connsiteX4049" fmla="*/ 2582586 w 8023328"/>
              <a:gd name="connsiteY4049" fmla="*/ 212492 h 2380521"/>
              <a:gd name="connsiteX4050" fmla="*/ 2511029 w 8023328"/>
              <a:gd name="connsiteY4050" fmla="*/ 212492 h 2380521"/>
              <a:gd name="connsiteX4051" fmla="*/ 2525616 w 8023328"/>
              <a:gd name="connsiteY4051" fmla="*/ 226348 h 2380521"/>
              <a:gd name="connsiteX4052" fmla="*/ 2511029 w 8023328"/>
              <a:gd name="connsiteY4052" fmla="*/ 238746 h 2380521"/>
              <a:gd name="connsiteX4053" fmla="*/ 2499364 w 8023328"/>
              <a:gd name="connsiteY4053" fmla="*/ 226348 h 2380521"/>
              <a:gd name="connsiteX4054" fmla="*/ 2511029 w 8023328"/>
              <a:gd name="connsiteY4054" fmla="*/ 212492 h 2380521"/>
              <a:gd name="connsiteX4055" fmla="*/ 2439946 w 8023328"/>
              <a:gd name="connsiteY4055" fmla="*/ 212492 h 2380521"/>
              <a:gd name="connsiteX4056" fmla="*/ 2454732 w 8023328"/>
              <a:gd name="connsiteY4056" fmla="*/ 226348 h 2380521"/>
              <a:gd name="connsiteX4057" fmla="*/ 2439946 w 8023328"/>
              <a:gd name="connsiteY4057" fmla="*/ 238746 h 2380521"/>
              <a:gd name="connsiteX4058" fmla="*/ 2425156 w 8023328"/>
              <a:gd name="connsiteY4058" fmla="*/ 226348 h 2380521"/>
              <a:gd name="connsiteX4059" fmla="*/ 2439946 w 8023328"/>
              <a:gd name="connsiteY4059" fmla="*/ 212492 h 2380521"/>
              <a:gd name="connsiteX4060" fmla="*/ 2369110 w 8023328"/>
              <a:gd name="connsiteY4060" fmla="*/ 212492 h 2380521"/>
              <a:gd name="connsiteX4061" fmla="*/ 2383900 w 8023328"/>
              <a:gd name="connsiteY4061" fmla="*/ 226348 h 2380521"/>
              <a:gd name="connsiteX4062" fmla="*/ 2369110 w 8023328"/>
              <a:gd name="connsiteY4062" fmla="*/ 238746 h 2380521"/>
              <a:gd name="connsiteX4063" fmla="*/ 2354323 w 8023328"/>
              <a:gd name="connsiteY4063" fmla="*/ 226348 h 2380521"/>
              <a:gd name="connsiteX4064" fmla="*/ 2369110 w 8023328"/>
              <a:gd name="connsiteY4064" fmla="*/ 212492 h 2380521"/>
              <a:gd name="connsiteX4065" fmla="*/ 2298283 w 8023328"/>
              <a:gd name="connsiteY4065" fmla="*/ 212492 h 2380521"/>
              <a:gd name="connsiteX4066" fmla="*/ 2313070 w 8023328"/>
              <a:gd name="connsiteY4066" fmla="*/ 227280 h 2380521"/>
              <a:gd name="connsiteX4067" fmla="*/ 2298283 w 8023328"/>
              <a:gd name="connsiteY4067" fmla="*/ 242069 h 2380521"/>
              <a:gd name="connsiteX4068" fmla="*/ 2283493 w 8023328"/>
              <a:gd name="connsiteY4068" fmla="*/ 227280 h 2380521"/>
              <a:gd name="connsiteX4069" fmla="*/ 2298283 w 8023328"/>
              <a:gd name="connsiteY4069" fmla="*/ 212492 h 2380521"/>
              <a:gd name="connsiteX4070" fmla="*/ 2226517 w 8023328"/>
              <a:gd name="connsiteY4070" fmla="*/ 212492 h 2380521"/>
              <a:gd name="connsiteX4071" fmla="*/ 2238916 w 8023328"/>
              <a:gd name="connsiteY4071" fmla="*/ 227280 h 2380521"/>
              <a:gd name="connsiteX4072" fmla="*/ 2226517 w 8023328"/>
              <a:gd name="connsiteY4072" fmla="*/ 242069 h 2380521"/>
              <a:gd name="connsiteX4073" fmla="*/ 2212659 w 8023328"/>
              <a:gd name="connsiteY4073" fmla="*/ 227280 h 2380521"/>
              <a:gd name="connsiteX4074" fmla="*/ 2226517 w 8023328"/>
              <a:gd name="connsiteY4074" fmla="*/ 212492 h 2380521"/>
              <a:gd name="connsiteX4075" fmla="*/ 2155683 w 8023328"/>
              <a:gd name="connsiteY4075" fmla="*/ 212492 h 2380521"/>
              <a:gd name="connsiteX4076" fmla="*/ 2168081 w 8023328"/>
              <a:gd name="connsiteY4076" fmla="*/ 227280 h 2380521"/>
              <a:gd name="connsiteX4077" fmla="*/ 2155683 w 8023328"/>
              <a:gd name="connsiteY4077" fmla="*/ 242069 h 2380521"/>
              <a:gd name="connsiteX4078" fmla="*/ 2141827 w 8023328"/>
              <a:gd name="connsiteY4078" fmla="*/ 227280 h 2380521"/>
              <a:gd name="connsiteX4079" fmla="*/ 2155683 w 8023328"/>
              <a:gd name="connsiteY4079" fmla="*/ 212492 h 2380521"/>
              <a:gd name="connsiteX4080" fmla="*/ 2084851 w 8023328"/>
              <a:gd name="connsiteY4080" fmla="*/ 212492 h 2380521"/>
              <a:gd name="connsiteX4081" fmla="*/ 2097249 w 8023328"/>
              <a:gd name="connsiteY4081" fmla="*/ 227280 h 2380521"/>
              <a:gd name="connsiteX4082" fmla="*/ 2084851 w 8023328"/>
              <a:gd name="connsiteY4082" fmla="*/ 242069 h 2380521"/>
              <a:gd name="connsiteX4083" fmla="*/ 2070995 w 8023328"/>
              <a:gd name="connsiteY4083" fmla="*/ 227280 h 2380521"/>
              <a:gd name="connsiteX4084" fmla="*/ 2084851 w 8023328"/>
              <a:gd name="connsiteY4084" fmla="*/ 212492 h 2380521"/>
              <a:gd name="connsiteX4085" fmla="*/ 2011835 w 8023328"/>
              <a:gd name="connsiteY4085" fmla="*/ 212492 h 2380521"/>
              <a:gd name="connsiteX4086" fmla="*/ 2026421 w 8023328"/>
              <a:gd name="connsiteY4086" fmla="*/ 227280 h 2380521"/>
              <a:gd name="connsiteX4087" fmla="*/ 2011835 w 8023328"/>
              <a:gd name="connsiteY4087" fmla="*/ 242069 h 2380521"/>
              <a:gd name="connsiteX4088" fmla="*/ 2000168 w 8023328"/>
              <a:gd name="connsiteY4088" fmla="*/ 227280 h 2380521"/>
              <a:gd name="connsiteX4089" fmla="*/ 2011835 w 8023328"/>
              <a:gd name="connsiteY4089" fmla="*/ 212492 h 2380521"/>
              <a:gd name="connsiteX4090" fmla="*/ 1938362 w 8023328"/>
              <a:gd name="connsiteY4090" fmla="*/ 212492 h 2380521"/>
              <a:gd name="connsiteX4091" fmla="*/ 1952222 w 8023328"/>
              <a:gd name="connsiteY4091" fmla="*/ 227280 h 2380521"/>
              <a:gd name="connsiteX4092" fmla="*/ 1938362 w 8023328"/>
              <a:gd name="connsiteY4092" fmla="*/ 242069 h 2380521"/>
              <a:gd name="connsiteX4093" fmla="*/ 1925971 w 8023328"/>
              <a:gd name="connsiteY4093" fmla="*/ 227280 h 2380521"/>
              <a:gd name="connsiteX4094" fmla="*/ 1938362 w 8023328"/>
              <a:gd name="connsiteY4094" fmla="*/ 212492 h 2380521"/>
              <a:gd name="connsiteX4095" fmla="*/ 1867530 w 8023328"/>
              <a:gd name="connsiteY4095" fmla="*/ 212492 h 2380521"/>
              <a:gd name="connsiteX4096" fmla="*/ 1881387 w 8023328"/>
              <a:gd name="connsiteY4096" fmla="*/ 227280 h 2380521"/>
              <a:gd name="connsiteX4097" fmla="*/ 1867530 w 8023328"/>
              <a:gd name="connsiteY4097" fmla="*/ 242069 h 2380521"/>
              <a:gd name="connsiteX4098" fmla="*/ 1855129 w 8023328"/>
              <a:gd name="connsiteY4098" fmla="*/ 227280 h 2380521"/>
              <a:gd name="connsiteX4099" fmla="*/ 1867530 w 8023328"/>
              <a:gd name="connsiteY4099" fmla="*/ 212492 h 2380521"/>
              <a:gd name="connsiteX4100" fmla="*/ 1799087 w 8023328"/>
              <a:gd name="connsiteY4100" fmla="*/ 212492 h 2380521"/>
              <a:gd name="connsiteX4101" fmla="*/ 1813879 w 8023328"/>
              <a:gd name="connsiteY4101" fmla="*/ 227280 h 2380521"/>
              <a:gd name="connsiteX4102" fmla="*/ 1799087 w 8023328"/>
              <a:gd name="connsiteY4102" fmla="*/ 242069 h 2380521"/>
              <a:gd name="connsiteX4103" fmla="*/ 1784303 w 8023328"/>
              <a:gd name="connsiteY4103" fmla="*/ 227280 h 2380521"/>
              <a:gd name="connsiteX4104" fmla="*/ 1799087 w 8023328"/>
              <a:gd name="connsiteY4104" fmla="*/ 212492 h 2380521"/>
              <a:gd name="connsiteX4105" fmla="*/ 1728262 w 8023328"/>
              <a:gd name="connsiteY4105" fmla="*/ 212492 h 2380521"/>
              <a:gd name="connsiteX4106" fmla="*/ 1743052 w 8023328"/>
              <a:gd name="connsiteY4106" fmla="*/ 227280 h 2380521"/>
              <a:gd name="connsiteX4107" fmla="*/ 1728262 w 8023328"/>
              <a:gd name="connsiteY4107" fmla="*/ 242069 h 2380521"/>
              <a:gd name="connsiteX4108" fmla="*/ 1713472 w 8023328"/>
              <a:gd name="connsiteY4108" fmla="*/ 227280 h 2380521"/>
              <a:gd name="connsiteX4109" fmla="*/ 1728262 w 8023328"/>
              <a:gd name="connsiteY4109" fmla="*/ 212492 h 2380521"/>
              <a:gd name="connsiteX4110" fmla="*/ 1656498 w 8023328"/>
              <a:gd name="connsiteY4110" fmla="*/ 212492 h 2380521"/>
              <a:gd name="connsiteX4111" fmla="*/ 1668900 w 8023328"/>
              <a:gd name="connsiteY4111" fmla="*/ 227280 h 2380521"/>
              <a:gd name="connsiteX4112" fmla="*/ 1656498 w 8023328"/>
              <a:gd name="connsiteY4112" fmla="*/ 242069 h 2380521"/>
              <a:gd name="connsiteX4113" fmla="*/ 1642655 w 8023328"/>
              <a:gd name="connsiteY4113" fmla="*/ 227280 h 2380521"/>
              <a:gd name="connsiteX4114" fmla="*/ 1656498 w 8023328"/>
              <a:gd name="connsiteY4114" fmla="*/ 212492 h 2380521"/>
              <a:gd name="connsiteX4115" fmla="*/ 1582299 w 8023328"/>
              <a:gd name="connsiteY4115" fmla="*/ 212492 h 2380521"/>
              <a:gd name="connsiteX4116" fmla="*/ 1594704 w 8023328"/>
              <a:gd name="connsiteY4116" fmla="*/ 227280 h 2380521"/>
              <a:gd name="connsiteX4117" fmla="*/ 1582299 w 8023328"/>
              <a:gd name="connsiteY4117" fmla="*/ 242069 h 2380521"/>
              <a:gd name="connsiteX4118" fmla="*/ 1568441 w 8023328"/>
              <a:gd name="connsiteY4118" fmla="*/ 227280 h 2380521"/>
              <a:gd name="connsiteX4119" fmla="*/ 1582299 w 8023328"/>
              <a:gd name="connsiteY4119" fmla="*/ 212492 h 2380521"/>
              <a:gd name="connsiteX4120" fmla="*/ 1512198 w 8023328"/>
              <a:gd name="connsiteY4120" fmla="*/ 212492 h 2380521"/>
              <a:gd name="connsiteX4121" fmla="*/ 1523867 w 8023328"/>
              <a:gd name="connsiteY4121" fmla="*/ 227280 h 2380521"/>
              <a:gd name="connsiteX4122" fmla="*/ 1512198 w 8023328"/>
              <a:gd name="connsiteY4122" fmla="*/ 242069 h 2380521"/>
              <a:gd name="connsiteX4123" fmla="*/ 1497612 w 8023328"/>
              <a:gd name="connsiteY4123" fmla="*/ 227280 h 2380521"/>
              <a:gd name="connsiteX4124" fmla="*/ 1512198 w 8023328"/>
              <a:gd name="connsiteY4124" fmla="*/ 212492 h 2380521"/>
              <a:gd name="connsiteX4125" fmla="*/ 1439173 w 8023328"/>
              <a:gd name="connsiteY4125" fmla="*/ 212492 h 2380521"/>
              <a:gd name="connsiteX4126" fmla="*/ 1453026 w 8023328"/>
              <a:gd name="connsiteY4126" fmla="*/ 227280 h 2380521"/>
              <a:gd name="connsiteX4127" fmla="*/ 1439173 w 8023328"/>
              <a:gd name="connsiteY4127" fmla="*/ 242069 h 2380521"/>
              <a:gd name="connsiteX4128" fmla="*/ 1426777 w 8023328"/>
              <a:gd name="connsiteY4128" fmla="*/ 227280 h 2380521"/>
              <a:gd name="connsiteX4129" fmla="*/ 1439173 w 8023328"/>
              <a:gd name="connsiteY4129" fmla="*/ 212492 h 2380521"/>
              <a:gd name="connsiteX4130" fmla="*/ 1368349 w 8023328"/>
              <a:gd name="connsiteY4130" fmla="*/ 212492 h 2380521"/>
              <a:gd name="connsiteX4131" fmla="*/ 1382203 w 8023328"/>
              <a:gd name="connsiteY4131" fmla="*/ 227280 h 2380521"/>
              <a:gd name="connsiteX4132" fmla="*/ 1368349 w 8023328"/>
              <a:gd name="connsiteY4132" fmla="*/ 242069 h 2380521"/>
              <a:gd name="connsiteX4133" fmla="*/ 1355950 w 8023328"/>
              <a:gd name="connsiteY4133" fmla="*/ 227280 h 2380521"/>
              <a:gd name="connsiteX4134" fmla="*/ 1368349 w 8023328"/>
              <a:gd name="connsiteY4134" fmla="*/ 212492 h 2380521"/>
              <a:gd name="connsiteX4135" fmla="*/ 1297520 w 8023328"/>
              <a:gd name="connsiteY4135" fmla="*/ 212492 h 2380521"/>
              <a:gd name="connsiteX4136" fmla="*/ 1311374 w 8023328"/>
              <a:gd name="connsiteY4136" fmla="*/ 227280 h 2380521"/>
              <a:gd name="connsiteX4137" fmla="*/ 1297520 w 8023328"/>
              <a:gd name="connsiteY4137" fmla="*/ 242069 h 2380521"/>
              <a:gd name="connsiteX4138" fmla="*/ 1285121 w 8023328"/>
              <a:gd name="connsiteY4138" fmla="*/ 227280 h 2380521"/>
              <a:gd name="connsiteX4139" fmla="*/ 1297520 w 8023328"/>
              <a:gd name="connsiteY4139" fmla="*/ 212492 h 2380521"/>
              <a:gd name="connsiteX4140" fmla="*/ 1225708 w 8023328"/>
              <a:gd name="connsiteY4140" fmla="*/ 212492 h 2380521"/>
              <a:gd name="connsiteX4141" fmla="*/ 1240496 w 8023328"/>
              <a:gd name="connsiteY4141" fmla="*/ 227280 h 2380521"/>
              <a:gd name="connsiteX4142" fmla="*/ 1225708 w 8023328"/>
              <a:gd name="connsiteY4142" fmla="*/ 242069 h 2380521"/>
              <a:gd name="connsiteX4143" fmla="*/ 1210934 w 8023328"/>
              <a:gd name="connsiteY4143" fmla="*/ 227280 h 2380521"/>
              <a:gd name="connsiteX4144" fmla="*/ 1225708 w 8023328"/>
              <a:gd name="connsiteY4144" fmla="*/ 212492 h 2380521"/>
              <a:gd name="connsiteX4145" fmla="*/ 1154891 w 8023328"/>
              <a:gd name="connsiteY4145" fmla="*/ 212492 h 2380521"/>
              <a:gd name="connsiteX4146" fmla="*/ 1169683 w 8023328"/>
              <a:gd name="connsiteY4146" fmla="*/ 227280 h 2380521"/>
              <a:gd name="connsiteX4147" fmla="*/ 1154891 w 8023328"/>
              <a:gd name="connsiteY4147" fmla="*/ 242069 h 2380521"/>
              <a:gd name="connsiteX4148" fmla="*/ 1140105 w 8023328"/>
              <a:gd name="connsiteY4148" fmla="*/ 227280 h 2380521"/>
              <a:gd name="connsiteX4149" fmla="*/ 1154891 w 8023328"/>
              <a:gd name="connsiteY4149" fmla="*/ 212492 h 2380521"/>
              <a:gd name="connsiteX4150" fmla="*/ 1084063 w 8023328"/>
              <a:gd name="connsiteY4150" fmla="*/ 212492 h 2380521"/>
              <a:gd name="connsiteX4151" fmla="*/ 1098847 w 8023328"/>
              <a:gd name="connsiteY4151" fmla="*/ 227280 h 2380521"/>
              <a:gd name="connsiteX4152" fmla="*/ 1084063 w 8023328"/>
              <a:gd name="connsiteY4152" fmla="*/ 242069 h 2380521"/>
              <a:gd name="connsiteX4153" fmla="*/ 1069276 w 8023328"/>
              <a:gd name="connsiteY4153" fmla="*/ 227280 h 2380521"/>
              <a:gd name="connsiteX4154" fmla="*/ 1084063 w 8023328"/>
              <a:gd name="connsiteY4154" fmla="*/ 212492 h 2380521"/>
              <a:gd name="connsiteX4155" fmla="*/ 3013723 w 8023328"/>
              <a:gd name="connsiteY4155" fmla="*/ 141661 h 2380521"/>
              <a:gd name="connsiteX4156" fmla="*/ 3028140 w 8023328"/>
              <a:gd name="connsiteY4156" fmla="*/ 155517 h 2380521"/>
              <a:gd name="connsiteX4157" fmla="*/ 3013723 w 8023328"/>
              <a:gd name="connsiteY4157" fmla="*/ 167915 h 2380521"/>
              <a:gd name="connsiteX4158" fmla="*/ 2998545 w 8023328"/>
              <a:gd name="connsiteY4158" fmla="*/ 155517 h 2380521"/>
              <a:gd name="connsiteX4159" fmla="*/ 3013723 w 8023328"/>
              <a:gd name="connsiteY4159" fmla="*/ 141661 h 2380521"/>
              <a:gd name="connsiteX4160" fmla="*/ 2942497 w 8023328"/>
              <a:gd name="connsiteY4160" fmla="*/ 141661 h 2380521"/>
              <a:gd name="connsiteX4161" fmla="*/ 2957293 w 8023328"/>
              <a:gd name="connsiteY4161" fmla="*/ 155517 h 2380521"/>
              <a:gd name="connsiteX4162" fmla="*/ 2942497 w 8023328"/>
              <a:gd name="connsiteY4162" fmla="*/ 167915 h 2380521"/>
              <a:gd name="connsiteX4163" fmla="*/ 2927716 w 8023328"/>
              <a:gd name="connsiteY4163" fmla="*/ 155517 h 2380521"/>
              <a:gd name="connsiteX4164" fmla="*/ 2942497 w 8023328"/>
              <a:gd name="connsiteY4164" fmla="*/ 141661 h 2380521"/>
              <a:gd name="connsiteX4165" fmla="*/ 2867363 w 8023328"/>
              <a:gd name="connsiteY4165" fmla="*/ 141661 h 2380521"/>
              <a:gd name="connsiteX4166" fmla="*/ 2879765 w 8023328"/>
              <a:gd name="connsiteY4166" fmla="*/ 155517 h 2380521"/>
              <a:gd name="connsiteX4167" fmla="*/ 2867363 w 8023328"/>
              <a:gd name="connsiteY4167" fmla="*/ 167915 h 2380521"/>
              <a:gd name="connsiteX4168" fmla="*/ 2853510 w 8023328"/>
              <a:gd name="connsiteY4168" fmla="*/ 155517 h 2380521"/>
              <a:gd name="connsiteX4169" fmla="*/ 2867363 w 8023328"/>
              <a:gd name="connsiteY4169" fmla="*/ 141661 h 2380521"/>
              <a:gd name="connsiteX4170" fmla="*/ 2796538 w 8023328"/>
              <a:gd name="connsiteY4170" fmla="*/ 141661 h 2380521"/>
              <a:gd name="connsiteX4171" fmla="*/ 2808940 w 8023328"/>
              <a:gd name="connsiteY4171" fmla="*/ 155517 h 2380521"/>
              <a:gd name="connsiteX4172" fmla="*/ 2796538 w 8023328"/>
              <a:gd name="connsiteY4172" fmla="*/ 167915 h 2380521"/>
              <a:gd name="connsiteX4173" fmla="*/ 2782683 w 8023328"/>
              <a:gd name="connsiteY4173" fmla="*/ 155517 h 2380521"/>
              <a:gd name="connsiteX4174" fmla="*/ 2796538 w 8023328"/>
              <a:gd name="connsiteY4174" fmla="*/ 141661 h 2380521"/>
              <a:gd name="connsiteX4175" fmla="*/ 2725703 w 8023328"/>
              <a:gd name="connsiteY4175" fmla="*/ 141661 h 2380521"/>
              <a:gd name="connsiteX4176" fmla="*/ 2738105 w 8023328"/>
              <a:gd name="connsiteY4176" fmla="*/ 155517 h 2380521"/>
              <a:gd name="connsiteX4177" fmla="*/ 2725703 w 8023328"/>
              <a:gd name="connsiteY4177" fmla="*/ 167915 h 2380521"/>
              <a:gd name="connsiteX4178" fmla="*/ 2711852 w 8023328"/>
              <a:gd name="connsiteY4178" fmla="*/ 155517 h 2380521"/>
              <a:gd name="connsiteX4179" fmla="*/ 2725703 w 8023328"/>
              <a:gd name="connsiteY4179" fmla="*/ 141661 h 2380521"/>
              <a:gd name="connsiteX4180" fmla="*/ 2653420 w 8023328"/>
              <a:gd name="connsiteY4180" fmla="*/ 141661 h 2380521"/>
              <a:gd name="connsiteX4181" fmla="*/ 2667273 w 8023328"/>
              <a:gd name="connsiteY4181" fmla="*/ 155517 h 2380521"/>
              <a:gd name="connsiteX4182" fmla="*/ 2653420 w 8023328"/>
              <a:gd name="connsiteY4182" fmla="*/ 167915 h 2380521"/>
              <a:gd name="connsiteX4183" fmla="*/ 2641021 w 8023328"/>
              <a:gd name="connsiteY4183" fmla="*/ 155517 h 2380521"/>
              <a:gd name="connsiteX4184" fmla="*/ 2653420 w 8023328"/>
              <a:gd name="connsiteY4184" fmla="*/ 141661 h 2380521"/>
              <a:gd name="connsiteX4185" fmla="*/ 2582586 w 8023328"/>
              <a:gd name="connsiteY4185" fmla="*/ 141661 h 2380521"/>
              <a:gd name="connsiteX4186" fmla="*/ 2596442 w 8023328"/>
              <a:gd name="connsiteY4186" fmla="*/ 155517 h 2380521"/>
              <a:gd name="connsiteX4187" fmla="*/ 2582586 w 8023328"/>
              <a:gd name="connsiteY4187" fmla="*/ 167915 h 2380521"/>
              <a:gd name="connsiteX4188" fmla="*/ 2570189 w 8023328"/>
              <a:gd name="connsiteY4188" fmla="*/ 155517 h 2380521"/>
              <a:gd name="connsiteX4189" fmla="*/ 2582586 w 8023328"/>
              <a:gd name="connsiteY4189" fmla="*/ 141661 h 2380521"/>
              <a:gd name="connsiteX4190" fmla="*/ 2511034 w 8023328"/>
              <a:gd name="connsiteY4190" fmla="*/ 141661 h 2380521"/>
              <a:gd name="connsiteX4191" fmla="*/ 2525616 w 8023328"/>
              <a:gd name="connsiteY4191" fmla="*/ 155517 h 2380521"/>
              <a:gd name="connsiteX4192" fmla="*/ 2511034 w 8023328"/>
              <a:gd name="connsiteY4192" fmla="*/ 167915 h 2380521"/>
              <a:gd name="connsiteX4193" fmla="*/ 2499364 w 8023328"/>
              <a:gd name="connsiteY4193" fmla="*/ 155517 h 2380521"/>
              <a:gd name="connsiteX4194" fmla="*/ 2511034 w 8023328"/>
              <a:gd name="connsiteY4194" fmla="*/ 141661 h 2380521"/>
              <a:gd name="connsiteX4195" fmla="*/ 2439946 w 8023328"/>
              <a:gd name="connsiteY4195" fmla="*/ 141661 h 2380521"/>
              <a:gd name="connsiteX4196" fmla="*/ 2454734 w 8023328"/>
              <a:gd name="connsiteY4196" fmla="*/ 155517 h 2380521"/>
              <a:gd name="connsiteX4197" fmla="*/ 2439946 w 8023328"/>
              <a:gd name="connsiteY4197" fmla="*/ 167915 h 2380521"/>
              <a:gd name="connsiteX4198" fmla="*/ 2425159 w 8023328"/>
              <a:gd name="connsiteY4198" fmla="*/ 155517 h 2380521"/>
              <a:gd name="connsiteX4199" fmla="*/ 2439946 w 8023328"/>
              <a:gd name="connsiteY4199" fmla="*/ 141661 h 2380521"/>
              <a:gd name="connsiteX4200" fmla="*/ 2369114 w 8023328"/>
              <a:gd name="connsiteY4200" fmla="*/ 141661 h 2380521"/>
              <a:gd name="connsiteX4201" fmla="*/ 2383900 w 8023328"/>
              <a:gd name="connsiteY4201" fmla="*/ 155517 h 2380521"/>
              <a:gd name="connsiteX4202" fmla="*/ 2369114 w 8023328"/>
              <a:gd name="connsiteY4202" fmla="*/ 167915 h 2380521"/>
              <a:gd name="connsiteX4203" fmla="*/ 2354323 w 8023328"/>
              <a:gd name="connsiteY4203" fmla="*/ 155517 h 2380521"/>
              <a:gd name="connsiteX4204" fmla="*/ 2369114 w 8023328"/>
              <a:gd name="connsiteY4204" fmla="*/ 141661 h 2380521"/>
              <a:gd name="connsiteX4205" fmla="*/ 2298283 w 8023328"/>
              <a:gd name="connsiteY4205" fmla="*/ 141661 h 2380521"/>
              <a:gd name="connsiteX4206" fmla="*/ 2313070 w 8023328"/>
              <a:gd name="connsiteY4206" fmla="*/ 155517 h 2380521"/>
              <a:gd name="connsiteX4207" fmla="*/ 2298283 w 8023328"/>
              <a:gd name="connsiteY4207" fmla="*/ 167915 h 2380521"/>
              <a:gd name="connsiteX4208" fmla="*/ 2283493 w 8023328"/>
              <a:gd name="connsiteY4208" fmla="*/ 155517 h 2380521"/>
              <a:gd name="connsiteX4209" fmla="*/ 2298283 w 8023328"/>
              <a:gd name="connsiteY4209" fmla="*/ 141661 h 2380521"/>
              <a:gd name="connsiteX4210" fmla="*/ 2226517 w 8023328"/>
              <a:gd name="connsiteY4210" fmla="*/ 141661 h 2380521"/>
              <a:gd name="connsiteX4211" fmla="*/ 2238916 w 8023328"/>
              <a:gd name="connsiteY4211" fmla="*/ 155517 h 2380521"/>
              <a:gd name="connsiteX4212" fmla="*/ 2226517 w 8023328"/>
              <a:gd name="connsiteY4212" fmla="*/ 167915 h 2380521"/>
              <a:gd name="connsiteX4213" fmla="*/ 2212659 w 8023328"/>
              <a:gd name="connsiteY4213" fmla="*/ 155517 h 2380521"/>
              <a:gd name="connsiteX4214" fmla="*/ 2226517 w 8023328"/>
              <a:gd name="connsiteY4214" fmla="*/ 141661 h 2380521"/>
              <a:gd name="connsiteX4215" fmla="*/ 2155683 w 8023328"/>
              <a:gd name="connsiteY4215" fmla="*/ 141661 h 2380521"/>
              <a:gd name="connsiteX4216" fmla="*/ 2168084 w 8023328"/>
              <a:gd name="connsiteY4216" fmla="*/ 155517 h 2380521"/>
              <a:gd name="connsiteX4217" fmla="*/ 2155683 w 8023328"/>
              <a:gd name="connsiteY4217" fmla="*/ 167915 h 2380521"/>
              <a:gd name="connsiteX4218" fmla="*/ 2141827 w 8023328"/>
              <a:gd name="connsiteY4218" fmla="*/ 155517 h 2380521"/>
              <a:gd name="connsiteX4219" fmla="*/ 2155683 w 8023328"/>
              <a:gd name="connsiteY4219" fmla="*/ 141661 h 2380521"/>
              <a:gd name="connsiteX4220" fmla="*/ 2084851 w 8023328"/>
              <a:gd name="connsiteY4220" fmla="*/ 141661 h 2380521"/>
              <a:gd name="connsiteX4221" fmla="*/ 2097249 w 8023328"/>
              <a:gd name="connsiteY4221" fmla="*/ 155517 h 2380521"/>
              <a:gd name="connsiteX4222" fmla="*/ 2084851 w 8023328"/>
              <a:gd name="connsiteY4222" fmla="*/ 167915 h 2380521"/>
              <a:gd name="connsiteX4223" fmla="*/ 2070995 w 8023328"/>
              <a:gd name="connsiteY4223" fmla="*/ 155517 h 2380521"/>
              <a:gd name="connsiteX4224" fmla="*/ 2084851 w 8023328"/>
              <a:gd name="connsiteY4224" fmla="*/ 141661 h 2380521"/>
              <a:gd name="connsiteX4225" fmla="*/ 2011835 w 8023328"/>
              <a:gd name="connsiteY4225" fmla="*/ 141661 h 2380521"/>
              <a:gd name="connsiteX4226" fmla="*/ 2026421 w 8023328"/>
              <a:gd name="connsiteY4226" fmla="*/ 155517 h 2380521"/>
              <a:gd name="connsiteX4227" fmla="*/ 2011835 w 8023328"/>
              <a:gd name="connsiteY4227" fmla="*/ 167915 h 2380521"/>
              <a:gd name="connsiteX4228" fmla="*/ 2000168 w 8023328"/>
              <a:gd name="connsiteY4228" fmla="*/ 155517 h 2380521"/>
              <a:gd name="connsiteX4229" fmla="*/ 2011835 w 8023328"/>
              <a:gd name="connsiteY4229" fmla="*/ 141661 h 2380521"/>
              <a:gd name="connsiteX4230" fmla="*/ 1938365 w 8023328"/>
              <a:gd name="connsiteY4230" fmla="*/ 141661 h 2380521"/>
              <a:gd name="connsiteX4231" fmla="*/ 1952222 w 8023328"/>
              <a:gd name="connsiteY4231" fmla="*/ 155517 h 2380521"/>
              <a:gd name="connsiteX4232" fmla="*/ 1938365 w 8023328"/>
              <a:gd name="connsiteY4232" fmla="*/ 167915 h 2380521"/>
              <a:gd name="connsiteX4233" fmla="*/ 1925971 w 8023328"/>
              <a:gd name="connsiteY4233" fmla="*/ 155517 h 2380521"/>
              <a:gd name="connsiteX4234" fmla="*/ 1938365 w 8023328"/>
              <a:gd name="connsiteY4234" fmla="*/ 141661 h 2380521"/>
              <a:gd name="connsiteX4235" fmla="*/ 1869922 w 8023328"/>
              <a:gd name="connsiteY4235" fmla="*/ 141661 h 2380521"/>
              <a:gd name="connsiteX4236" fmla="*/ 1884712 w 8023328"/>
              <a:gd name="connsiteY4236" fmla="*/ 155517 h 2380521"/>
              <a:gd name="connsiteX4237" fmla="*/ 1869922 w 8023328"/>
              <a:gd name="connsiteY4237" fmla="*/ 167915 h 2380521"/>
              <a:gd name="connsiteX4238" fmla="*/ 1855131 w 8023328"/>
              <a:gd name="connsiteY4238" fmla="*/ 155517 h 2380521"/>
              <a:gd name="connsiteX4239" fmla="*/ 1869922 w 8023328"/>
              <a:gd name="connsiteY4239" fmla="*/ 141661 h 2380521"/>
              <a:gd name="connsiteX4240" fmla="*/ 1799087 w 8023328"/>
              <a:gd name="connsiteY4240" fmla="*/ 141661 h 2380521"/>
              <a:gd name="connsiteX4241" fmla="*/ 1813879 w 8023328"/>
              <a:gd name="connsiteY4241" fmla="*/ 155517 h 2380521"/>
              <a:gd name="connsiteX4242" fmla="*/ 1799087 w 8023328"/>
              <a:gd name="connsiteY4242" fmla="*/ 167915 h 2380521"/>
              <a:gd name="connsiteX4243" fmla="*/ 1784303 w 8023328"/>
              <a:gd name="connsiteY4243" fmla="*/ 155517 h 2380521"/>
              <a:gd name="connsiteX4244" fmla="*/ 1799087 w 8023328"/>
              <a:gd name="connsiteY4244" fmla="*/ 141661 h 2380521"/>
              <a:gd name="connsiteX4245" fmla="*/ 1728262 w 8023328"/>
              <a:gd name="connsiteY4245" fmla="*/ 141661 h 2380521"/>
              <a:gd name="connsiteX4246" fmla="*/ 1743052 w 8023328"/>
              <a:gd name="connsiteY4246" fmla="*/ 155517 h 2380521"/>
              <a:gd name="connsiteX4247" fmla="*/ 1728262 w 8023328"/>
              <a:gd name="connsiteY4247" fmla="*/ 167915 h 2380521"/>
              <a:gd name="connsiteX4248" fmla="*/ 1713474 w 8023328"/>
              <a:gd name="connsiteY4248" fmla="*/ 155517 h 2380521"/>
              <a:gd name="connsiteX4249" fmla="*/ 1728262 w 8023328"/>
              <a:gd name="connsiteY4249" fmla="*/ 141661 h 2380521"/>
              <a:gd name="connsiteX4250" fmla="*/ 1656501 w 8023328"/>
              <a:gd name="connsiteY4250" fmla="*/ 141661 h 2380521"/>
              <a:gd name="connsiteX4251" fmla="*/ 1668900 w 8023328"/>
              <a:gd name="connsiteY4251" fmla="*/ 156450 h 2380521"/>
              <a:gd name="connsiteX4252" fmla="*/ 1656501 w 8023328"/>
              <a:gd name="connsiteY4252" fmla="*/ 171239 h 2380521"/>
              <a:gd name="connsiteX4253" fmla="*/ 1642655 w 8023328"/>
              <a:gd name="connsiteY4253" fmla="*/ 156450 h 2380521"/>
              <a:gd name="connsiteX4254" fmla="*/ 1656501 w 8023328"/>
              <a:gd name="connsiteY4254" fmla="*/ 141661 h 2380521"/>
              <a:gd name="connsiteX4255" fmla="*/ 1582299 w 8023328"/>
              <a:gd name="connsiteY4255" fmla="*/ 141661 h 2380521"/>
              <a:gd name="connsiteX4256" fmla="*/ 1594704 w 8023328"/>
              <a:gd name="connsiteY4256" fmla="*/ 156450 h 2380521"/>
              <a:gd name="connsiteX4257" fmla="*/ 1582299 w 8023328"/>
              <a:gd name="connsiteY4257" fmla="*/ 171239 h 2380521"/>
              <a:gd name="connsiteX4258" fmla="*/ 1568444 w 8023328"/>
              <a:gd name="connsiteY4258" fmla="*/ 156450 h 2380521"/>
              <a:gd name="connsiteX4259" fmla="*/ 1582299 w 8023328"/>
              <a:gd name="connsiteY4259" fmla="*/ 141661 h 2380521"/>
              <a:gd name="connsiteX4260" fmla="*/ 1512199 w 8023328"/>
              <a:gd name="connsiteY4260" fmla="*/ 141661 h 2380521"/>
              <a:gd name="connsiteX4261" fmla="*/ 1523867 w 8023328"/>
              <a:gd name="connsiteY4261" fmla="*/ 156450 h 2380521"/>
              <a:gd name="connsiteX4262" fmla="*/ 1512199 w 8023328"/>
              <a:gd name="connsiteY4262" fmla="*/ 171239 h 2380521"/>
              <a:gd name="connsiteX4263" fmla="*/ 1497612 w 8023328"/>
              <a:gd name="connsiteY4263" fmla="*/ 156450 h 2380521"/>
              <a:gd name="connsiteX4264" fmla="*/ 1512199 w 8023328"/>
              <a:gd name="connsiteY4264" fmla="*/ 141661 h 2380521"/>
              <a:gd name="connsiteX4265" fmla="*/ 1439173 w 8023328"/>
              <a:gd name="connsiteY4265" fmla="*/ 141661 h 2380521"/>
              <a:gd name="connsiteX4266" fmla="*/ 1453026 w 8023328"/>
              <a:gd name="connsiteY4266" fmla="*/ 156450 h 2380521"/>
              <a:gd name="connsiteX4267" fmla="*/ 1439173 w 8023328"/>
              <a:gd name="connsiteY4267" fmla="*/ 171239 h 2380521"/>
              <a:gd name="connsiteX4268" fmla="*/ 1426777 w 8023328"/>
              <a:gd name="connsiteY4268" fmla="*/ 156450 h 2380521"/>
              <a:gd name="connsiteX4269" fmla="*/ 1439173 w 8023328"/>
              <a:gd name="connsiteY4269" fmla="*/ 141661 h 2380521"/>
              <a:gd name="connsiteX4270" fmla="*/ 1368349 w 8023328"/>
              <a:gd name="connsiteY4270" fmla="*/ 141661 h 2380521"/>
              <a:gd name="connsiteX4271" fmla="*/ 1382203 w 8023328"/>
              <a:gd name="connsiteY4271" fmla="*/ 156450 h 2380521"/>
              <a:gd name="connsiteX4272" fmla="*/ 1368349 w 8023328"/>
              <a:gd name="connsiteY4272" fmla="*/ 171239 h 2380521"/>
              <a:gd name="connsiteX4273" fmla="*/ 1355953 w 8023328"/>
              <a:gd name="connsiteY4273" fmla="*/ 156450 h 2380521"/>
              <a:gd name="connsiteX4274" fmla="*/ 1368349 w 8023328"/>
              <a:gd name="connsiteY4274" fmla="*/ 141661 h 2380521"/>
              <a:gd name="connsiteX4275" fmla="*/ 1297520 w 8023328"/>
              <a:gd name="connsiteY4275" fmla="*/ 141661 h 2380521"/>
              <a:gd name="connsiteX4276" fmla="*/ 1311374 w 8023328"/>
              <a:gd name="connsiteY4276" fmla="*/ 156450 h 2380521"/>
              <a:gd name="connsiteX4277" fmla="*/ 1297520 w 8023328"/>
              <a:gd name="connsiteY4277" fmla="*/ 171239 h 2380521"/>
              <a:gd name="connsiteX4278" fmla="*/ 1285121 w 8023328"/>
              <a:gd name="connsiteY4278" fmla="*/ 156450 h 2380521"/>
              <a:gd name="connsiteX4279" fmla="*/ 1297520 w 8023328"/>
              <a:gd name="connsiteY4279" fmla="*/ 141661 h 2380521"/>
              <a:gd name="connsiteX4280" fmla="*/ 2796538 w 8023328"/>
              <a:gd name="connsiteY4280" fmla="*/ 70831 h 2380521"/>
              <a:gd name="connsiteX4281" fmla="*/ 2808940 w 8023328"/>
              <a:gd name="connsiteY4281" fmla="*/ 84687 h 2380521"/>
              <a:gd name="connsiteX4282" fmla="*/ 2796538 w 8023328"/>
              <a:gd name="connsiteY4282" fmla="*/ 97085 h 2380521"/>
              <a:gd name="connsiteX4283" fmla="*/ 2782683 w 8023328"/>
              <a:gd name="connsiteY4283" fmla="*/ 84687 h 2380521"/>
              <a:gd name="connsiteX4284" fmla="*/ 2796538 w 8023328"/>
              <a:gd name="connsiteY4284" fmla="*/ 70831 h 2380521"/>
              <a:gd name="connsiteX4285" fmla="*/ 2725703 w 8023328"/>
              <a:gd name="connsiteY4285" fmla="*/ 70831 h 2380521"/>
              <a:gd name="connsiteX4286" fmla="*/ 2738105 w 8023328"/>
              <a:gd name="connsiteY4286" fmla="*/ 84687 h 2380521"/>
              <a:gd name="connsiteX4287" fmla="*/ 2725703 w 8023328"/>
              <a:gd name="connsiteY4287" fmla="*/ 97085 h 2380521"/>
              <a:gd name="connsiteX4288" fmla="*/ 2711852 w 8023328"/>
              <a:gd name="connsiteY4288" fmla="*/ 84687 h 2380521"/>
              <a:gd name="connsiteX4289" fmla="*/ 2725703 w 8023328"/>
              <a:gd name="connsiteY4289" fmla="*/ 70831 h 2380521"/>
              <a:gd name="connsiteX4290" fmla="*/ 2653420 w 8023328"/>
              <a:gd name="connsiteY4290" fmla="*/ 70831 h 2380521"/>
              <a:gd name="connsiteX4291" fmla="*/ 2667273 w 8023328"/>
              <a:gd name="connsiteY4291" fmla="*/ 84687 h 2380521"/>
              <a:gd name="connsiteX4292" fmla="*/ 2653420 w 8023328"/>
              <a:gd name="connsiteY4292" fmla="*/ 97085 h 2380521"/>
              <a:gd name="connsiteX4293" fmla="*/ 2641021 w 8023328"/>
              <a:gd name="connsiteY4293" fmla="*/ 84687 h 2380521"/>
              <a:gd name="connsiteX4294" fmla="*/ 2653420 w 8023328"/>
              <a:gd name="connsiteY4294" fmla="*/ 70831 h 2380521"/>
              <a:gd name="connsiteX4295" fmla="*/ 2582586 w 8023328"/>
              <a:gd name="connsiteY4295" fmla="*/ 70831 h 2380521"/>
              <a:gd name="connsiteX4296" fmla="*/ 2596442 w 8023328"/>
              <a:gd name="connsiteY4296" fmla="*/ 84687 h 2380521"/>
              <a:gd name="connsiteX4297" fmla="*/ 2582586 w 8023328"/>
              <a:gd name="connsiteY4297" fmla="*/ 97085 h 2380521"/>
              <a:gd name="connsiteX4298" fmla="*/ 2570189 w 8023328"/>
              <a:gd name="connsiteY4298" fmla="*/ 84687 h 2380521"/>
              <a:gd name="connsiteX4299" fmla="*/ 2582586 w 8023328"/>
              <a:gd name="connsiteY4299" fmla="*/ 70831 h 2380521"/>
              <a:gd name="connsiteX4300" fmla="*/ 2511034 w 8023328"/>
              <a:gd name="connsiteY4300" fmla="*/ 70831 h 2380521"/>
              <a:gd name="connsiteX4301" fmla="*/ 2525616 w 8023328"/>
              <a:gd name="connsiteY4301" fmla="*/ 84687 h 2380521"/>
              <a:gd name="connsiteX4302" fmla="*/ 2511034 w 8023328"/>
              <a:gd name="connsiteY4302" fmla="*/ 97085 h 2380521"/>
              <a:gd name="connsiteX4303" fmla="*/ 2499364 w 8023328"/>
              <a:gd name="connsiteY4303" fmla="*/ 84687 h 2380521"/>
              <a:gd name="connsiteX4304" fmla="*/ 2511034 w 8023328"/>
              <a:gd name="connsiteY4304" fmla="*/ 70831 h 2380521"/>
              <a:gd name="connsiteX4305" fmla="*/ 2439946 w 8023328"/>
              <a:gd name="connsiteY4305" fmla="*/ 70831 h 2380521"/>
              <a:gd name="connsiteX4306" fmla="*/ 2454737 w 8023328"/>
              <a:gd name="connsiteY4306" fmla="*/ 84687 h 2380521"/>
              <a:gd name="connsiteX4307" fmla="*/ 2439946 w 8023328"/>
              <a:gd name="connsiteY4307" fmla="*/ 97085 h 2380521"/>
              <a:gd name="connsiteX4308" fmla="*/ 2425159 w 8023328"/>
              <a:gd name="connsiteY4308" fmla="*/ 84687 h 2380521"/>
              <a:gd name="connsiteX4309" fmla="*/ 2439946 w 8023328"/>
              <a:gd name="connsiteY4309" fmla="*/ 70831 h 2380521"/>
              <a:gd name="connsiteX4310" fmla="*/ 2369114 w 8023328"/>
              <a:gd name="connsiteY4310" fmla="*/ 70831 h 2380521"/>
              <a:gd name="connsiteX4311" fmla="*/ 2383900 w 8023328"/>
              <a:gd name="connsiteY4311" fmla="*/ 84687 h 2380521"/>
              <a:gd name="connsiteX4312" fmla="*/ 2369114 w 8023328"/>
              <a:gd name="connsiteY4312" fmla="*/ 97085 h 2380521"/>
              <a:gd name="connsiteX4313" fmla="*/ 2354323 w 8023328"/>
              <a:gd name="connsiteY4313" fmla="*/ 84687 h 2380521"/>
              <a:gd name="connsiteX4314" fmla="*/ 2369114 w 8023328"/>
              <a:gd name="connsiteY4314" fmla="*/ 70831 h 2380521"/>
              <a:gd name="connsiteX4315" fmla="*/ 2298283 w 8023328"/>
              <a:gd name="connsiteY4315" fmla="*/ 70831 h 2380521"/>
              <a:gd name="connsiteX4316" fmla="*/ 2313070 w 8023328"/>
              <a:gd name="connsiteY4316" fmla="*/ 84687 h 2380521"/>
              <a:gd name="connsiteX4317" fmla="*/ 2298283 w 8023328"/>
              <a:gd name="connsiteY4317" fmla="*/ 97085 h 2380521"/>
              <a:gd name="connsiteX4318" fmla="*/ 2283493 w 8023328"/>
              <a:gd name="connsiteY4318" fmla="*/ 84687 h 2380521"/>
              <a:gd name="connsiteX4319" fmla="*/ 2298283 w 8023328"/>
              <a:gd name="connsiteY4319" fmla="*/ 70831 h 2380521"/>
              <a:gd name="connsiteX4320" fmla="*/ 2226517 w 8023328"/>
              <a:gd name="connsiteY4320" fmla="*/ 70831 h 2380521"/>
              <a:gd name="connsiteX4321" fmla="*/ 2238916 w 8023328"/>
              <a:gd name="connsiteY4321" fmla="*/ 84687 h 2380521"/>
              <a:gd name="connsiteX4322" fmla="*/ 2226517 w 8023328"/>
              <a:gd name="connsiteY4322" fmla="*/ 97085 h 2380521"/>
              <a:gd name="connsiteX4323" fmla="*/ 2212659 w 8023328"/>
              <a:gd name="connsiteY4323" fmla="*/ 84687 h 2380521"/>
              <a:gd name="connsiteX4324" fmla="*/ 2226517 w 8023328"/>
              <a:gd name="connsiteY4324" fmla="*/ 70831 h 2380521"/>
              <a:gd name="connsiteX4325" fmla="*/ 2155683 w 8023328"/>
              <a:gd name="connsiteY4325" fmla="*/ 70831 h 2380521"/>
              <a:gd name="connsiteX4326" fmla="*/ 2168084 w 8023328"/>
              <a:gd name="connsiteY4326" fmla="*/ 84687 h 2380521"/>
              <a:gd name="connsiteX4327" fmla="*/ 2155683 w 8023328"/>
              <a:gd name="connsiteY4327" fmla="*/ 97085 h 2380521"/>
              <a:gd name="connsiteX4328" fmla="*/ 2141827 w 8023328"/>
              <a:gd name="connsiteY4328" fmla="*/ 84687 h 2380521"/>
              <a:gd name="connsiteX4329" fmla="*/ 2155683 w 8023328"/>
              <a:gd name="connsiteY4329" fmla="*/ 70831 h 2380521"/>
              <a:gd name="connsiteX4330" fmla="*/ 2083393 w 8023328"/>
              <a:gd name="connsiteY4330" fmla="*/ 70831 h 2380521"/>
              <a:gd name="connsiteX4331" fmla="*/ 2097249 w 8023328"/>
              <a:gd name="connsiteY4331" fmla="*/ 84687 h 2380521"/>
              <a:gd name="connsiteX4332" fmla="*/ 2083393 w 8023328"/>
              <a:gd name="connsiteY4332" fmla="*/ 97085 h 2380521"/>
              <a:gd name="connsiteX4333" fmla="*/ 2070995 w 8023328"/>
              <a:gd name="connsiteY4333" fmla="*/ 84687 h 2380521"/>
              <a:gd name="connsiteX4334" fmla="*/ 2083393 w 8023328"/>
              <a:gd name="connsiteY4334" fmla="*/ 70831 h 2380521"/>
              <a:gd name="connsiteX4335" fmla="*/ 2011835 w 8023328"/>
              <a:gd name="connsiteY4335" fmla="*/ 70831 h 2380521"/>
              <a:gd name="connsiteX4336" fmla="*/ 2026421 w 8023328"/>
              <a:gd name="connsiteY4336" fmla="*/ 84687 h 2380521"/>
              <a:gd name="connsiteX4337" fmla="*/ 2011835 w 8023328"/>
              <a:gd name="connsiteY4337" fmla="*/ 97085 h 2380521"/>
              <a:gd name="connsiteX4338" fmla="*/ 2000168 w 8023328"/>
              <a:gd name="connsiteY4338" fmla="*/ 84687 h 2380521"/>
              <a:gd name="connsiteX4339" fmla="*/ 2011835 w 8023328"/>
              <a:gd name="connsiteY4339" fmla="*/ 70831 h 2380521"/>
              <a:gd name="connsiteX4340" fmla="*/ 1938365 w 8023328"/>
              <a:gd name="connsiteY4340" fmla="*/ 70831 h 2380521"/>
              <a:gd name="connsiteX4341" fmla="*/ 1952222 w 8023328"/>
              <a:gd name="connsiteY4341" fmla="*/ 84687 h 2380521"/>
              <a:gd name="connsiteX4342" fmla="*/ 1938365 w 8023328"/>
              <a:gd name="connsiteY4342" fmla="*/ 97085 h 2380521"/>
              <a:gd name="connsiteX4343" fmla="*/ 1925971 w 8023328"/>
              <a:gd name="connsiteY4343" fmla="*/ 84687 h 2380521"/>
              <a:gd name="connsiteX4344" fmla="*/ 1938365 w 8023328"/>
              <a:gd name="connsiteY4344" fmla="*/ 70831 h 2380521"/>
              <a:gd name="connsiteX4345" fmla="*/ 1869922 w 8023328"/>
              <a:gd name="connsiteY4345" fmla="*/ 70831 h 2380521"/>
              <a:gd name="connsiteX4346" fmla="*/ 1884712 w 8023328"/>
              <a:gd name="connsiteY4346" fmla="*/ 84687 h 2380521"/>
              <a:gd name="connsiteX4347" fmla="*/ 1869922 w 8023328"/>
              <a:gd name="connsiteY4347" fmla="*/ 97085 h 2380521"/>
              <a:gd name="connsiteX4348" fmla="*/ 1855131 w 8023328"/>
              <a:gd name="connsiteY4348" fmla="*/ 84687 h 2380521"/>
              <a:gd name="connsiteX4349" fmla="*/ 1869922 w 8023328"/>
              <a:gd name="connsiteY4349" fmla="*/ 70831 h 2380521"/>
              <a:gd name="connsiteX4350" fmla="*/ 1799087 w 8023328"/>
              <a:gd name="connsiteY4350" fmla="*/ 70831 h 2380521"/>
              <a:gd name="connsiteX4351" fmla="*/ 1813879 w 8023328"/>
              <a:gd name="connsiteY4351" fmla="*/ 84687 h 2380521"/>
              <a:gd name="connsiteX4352" fmla="*/ 1799087 w 8023328"/>
              <a:gd name="connsiteY4352" fmla="*/ 97085 h 2380521"/>
              <a:gd name="connsiteX4353" fmla="*/ 1784303 w 8023328"/>
              <a:gd name="connsiteY4353" fmla="*/ 84687 h 2380521"/>
              <a:gd name="connsiteX4354" fmla="*/ 1799087 w 8023328"/>
              <a:gd name="connsiteY4354" fmla="*/ 70831 h 2380521"/>
              <a:gd name="connsiteX4355" fmla="*/ 1728262 w 8023328"/>
              <a:gd name="connsiteY4355" fmla="*/ 70831 h 2380521"/>
              <a:gd name="connsiteX4356" fmla="*/ 1743052 w 8023328"/>
              <a:gd name="connsiteY4356" fmla="*/ 84687 h 2380521"/>
              <a:gd name="connsiteX4357" fmla="*/ 1728262 w 8023328"/>
              <a:gd name="connsiteY4357" fmla="*/ 97085 h 2380521"/>
              <a:gd name="connsiteX4358" fmla="*/ 1713474 w 8023328"/>
              <a:gd name="connsiteY4358" fmla="*/ 84687 h 2380521"/>
              <a:gd name="connsiteX4359" fmla="*/ 1728262 w 8023328"/>
              <a:gd name="connsiteY4359" fmla="*/ 70831 h 2380521"/>
              <a:gd name="connsiteX4360" fmla="*/ 1656501 w 8023328"/>
              <a:gd name="connsiteY4360" fmla="*/ 70831 h 2380521"/>
              <a:gd name="connsiteX4361" fmla="*/ 1668900 w 8023328"/>
              <a:gd name="connsiteY4361" fmla="*/ 84687 h 2380521"/>
              <a:gd name="connsiteX4362" fmla="*/ 1656501 w 8023328"/>
              <a:gd name="connsiteY4362" fmla="*/ 97085 h 2380521"/>
              <a:gd name="connsiteX4363" fmla="*/ 1642655 w 8023328"/>
              <a:gd name="connsiteY4363" fmla="*/ 84687 h 2380521"/>
              <a:gd name="connsiteX4364" fmla="*/ 1656501 w 8023328"/>
              <a:gd name="connsiteY4364" fmla="*/ 70831 h 2380521"/>
              <a:gd name="connsiteX4365" fmla="*/ 1582299 w 8023328"/>
              <a:gd name="connsiteY4365" fmla="*/ 70831 h 2380521"/>
              <a:gd name="connsiteX4366" fmla="*/ 1594704 w 8023328"/>
              <a:gd name="connsiteY4366" fmla="*/ 84687 h 2380521"/>
              <a:gd name="connsiteX4367" fmla="*/ 1582299 w 8023328"/>
              <a:gd name="connsiteY4367" fmla="*/ 97085 h 2380521"/>
              <a:gd name="connsiteX4368" fmla="*/ 1568444 w 8023328"/>
              <a:gd name="connsiteY4368" fmla="*/ 84687 h 2380521"/>
              <a:gd name="connsiteX4369" fmla="*/ 1582299 w 8023328"/>
              <a:gd name="connsiteY4369" fmla="*/ 70831 h 2380521"/>
              <a:gd name="connsiteX4370" fmla="*/ 2796538 w 8023328"/>
              <a:gd name="connsiteY4370" fmla="*/ 0 h 2380521"/>
              <a:gd name="connsiteX4371" fmla="*/ 2808940 w 8023328"/>
              <a:gd name="connsiteY4371" fmla="*/ 12397 h 2380521"/>
              <a:gd name="connsiteX4372" fmla="*/ 2796538 w 8023328"/>
              <a:gd name="connsiteY4372" fmla="*/ 26254 h 2380521"/>
              <a:gd name="connsiteX4373" fmla="*/ 2782683 w 8023328"/>
              <a:gd name="connsiteY4373" fmla="*/ 12397 h 2380521"/>
              <a:gd name="connsiteX4374" fmla="*/ 2796538 w 8023328"/>
              <a:gd name="connsiteY4374" fmla="*/ 0 h 2380521"/>
              <a:gd name="connsiteX4375" fmla="*/ 2725703 w 8023328"/>
              <a:gd name="connsiteY4375" fmla="*/ 0 h 2380521"/>
              <a:gd name="connsiteX4376" fmla="*/ 2738105 w 8023328"/>
              <a:gd name="connsiteY4376" fmla="*/ 12397 h 2380521"/>
              <a:gd name="connsiteX4377" fmla="*/ 2725703 w 8023328"/>
              <a:gd name="connsiteY4377" fmla="*/ 26254 h 2380521"/>
              <a:gd name="connsiteX4378" fmla="*/ 2711852 w 8023328"/>
              <a:gd name="connsiteY4378" fmla="*/ 12397 h 2380521"/>
              <a:gd name="connsiteX4379" fmla="*/ 2725703 w 8023328"/>
              <a:gd name="connsiteY4379" fmla="*/ 0 h 2380521"/>
              <a:gd name="connsiteX4380" fmla="*/ 2653420 w 8023328"/>
              <a:gd name="connsiteY4380" fmla="*/ 0 h 2380521"/>
              <a:gd name="connsiteX4381" fmla="*/ 2667273 w 8023328"/>
              <a:gd name="connsiteY4381" fmla="*/ 12397 h 2380521"/>
              <a:gd name="connsiteX4382" fmla="*/ 2653420 w 8023328"/>
              <a:gd name="connsiteY4382" fmla="*/ 26254 h 2380521"/>
              <a:gd name="connsiteX4383" fmla="*/ 2641021 w 8023328"/>
              <a:gd name="connsiteY4383" fmla="*/ 12397 h 2380521"/>
              <a:gd name="connsiteX4384" fmla="*/ 2653420 w 8023328"/>
              <a:gd name="connsiteY4384" fmla="*/ 0 h 2380521"/>
              <a:gd name="connsiteX4385" fmla="*/ 2582586 w 8023328"/>
              <a:gd name="connsiteY4385" fmla="*/ 0 h 2380521"/>
              <a:gd name="connsiteX4386" fmla="*/ 2596442 w 8023328"/>
              <a:gd name="connsiteY4386" fmla="*/ 12397 h 2380521"/>
              <a:gd name="connsiteX4387" fmla="*/ 2582586 w 8023328"/>
              <a:gd name="connsiteY4387" fmla="*/ 26254 h 2380521"/>
              <a:gd name="connsiteX4388" fmla="*/ 2570189 w 8023328"/>
              <a:gd name="connsiteY4388" fmla="*/ 12397 h 2380521"/>
              <a:gd name="connsiteX4389" fmla="*/ 2582586 w 8023328"/>
              <a:gd name="connsiteY4389" fmla="*/ 0 h 2380521"/>
              <a:gd name="connsiteX4390" fmla="*/ 2511034 w 8023328"/>
              <a:gd name="connsiteY4390" fmla="*/ 0 h 2380521"/>
              <a:gd name="connsiteX4391" fmla="*/ 2525616 w 8023328"/>
              <a:gd name="connsiteY4391" fmla="*/ 12397 h 2380521"/>
              <a:gd name="connsiteX4392" fmla="*/ 2511034 w 8023328"/>
              <a:gd name="connsiteY4392" fmla="*/ 26254 h 2380521"/>
              <a:gd name="connsiteX4393" fmla="*/ 2499364 w 8023328"/>
              <a:gd name="connsiteY4393" fmla="*/ 12397 h 2380521"/>
              <a:gd name="connsiteX4394" fmla="*/ 2511034 w 8023328"/>
              <a:gd name="connsiteY4394" fmla="*/ 0 h 2380521"/>
              <a:gd name="connsiteX4395" fmla="*/ 2439946 w 8023328"/>
              <a:gd name="connsiteY4395" fmla="*/ 0 h 2380521"/>
              <a:gd name="connsiteX4396" fmla="*/ 2454737 w 8023328"/>
              <a:gd name="connsiteY4396" fmla="*/ 12397 h 2380521"/>
              <a:gd name="connsiteX4397" fmla="*/ 2439946 w 8023328"/>
              <a:gd name="connsiteY4397" fmla="*/ 26254 h 2380521"/>
              <a:gd name="connsiteX4398" fmla="*/ 2425159 w 8023328"/>
              <a:gd name="connsiteY4398" fmla="*/ 12397 h 2380521"/>
              <a:gd name="connsiteX4399" fmla="*/ 2439946 w 8023328"/>
              <a:gd name="connsiteY4399" fmla="*/ 0 h 2380521"/>
              <a:gd name="connsiteX4400" fmla="*/ 2369114 w 8023328"/>
              <a:gd name="connsiteY4400" fmla="*/ 0 h 2380521"/>
              <a:gd name="connsiteX4401" fmla="*/ 2383900 w 8023328"/>
              <a:gd name="connsiteY4401" fmla="*/ 12397 h 2380521"/>
              <a:gd name="connsiteX4402" fmla="*/ 2369114 w 8023328"/>
              <a:gd name="connsiteY4402" fmla="*/ 26254 h 2380521"/>
              <a:gd name="connsiteX4403" fmla="*/ 2354323 w 8023328"/>
              <a:gd name="connsiteY4403" fmla="*/ 12397 h 2380521"/>
              <a:gd name="connsiteX4404" fmla="*/ 2369114 w 8023328"/>
              <a:gd name="connsiteY4404" fmla="*/ 0 h 2380521"/>
              <a:gd name="connsiteX4405" fmla="*/ 2298283 w 8023328"/>
              <a:gd name="connsiteY4405" fmla="*/ 0 h 2380521"/>
              <a:gd name="connsiteX4406" fmla="*/ 2313070 w 8023328"/>
              <a:gd name="connsiteY4406" fmla="*/ 12397 h 2380521"/>
              <a:gd name="connsiteX4407" fmla="*/ 2298283 w 8023328"/>
              <a:gd name="connsiteY4407" fmla="*/ 26254 h 2380521"/>
              <a:gd name="connsiteX4408" fmla="*/ 2283493 w 8023328"/>
              <a:gd name="connsiteY4408" fmla="*/ 12397 h 2380521"/>
              <a:gd name="connsiteX4409" fmla="*/ 2298283 w 8023328"/>
              <a:gd name="connsiteY4409" fmla="*/ 0 h 2380521"/>
              <a:gd name="connsiteX4410" fmla="*/ 2226517 w 8023328"/>
              <a:gd name="connsiteY4410" fmla="*/ 0 h 2380521"/>
              <a:gd name="connsiteX4411" fmla="*/ 2238916 w 8023328"/>
              <a:gd name="connsiteY4411" fmla="*/ 13856 h 2380521"/>
              <a:gd name="connsiteX4412" fmla="*/ 2226517 w 8023328"/>
              <a:gd name="connsiteY4412" fmla="*/ 26254 h 2380521"/>
              <a:gd name="connsiteX4413" fmla="*/ 2212659 w 8023328"/>
              <a:gd name="connsiteY4413" fmla="*/ 13856 h 2380521"/>
              <a:gd name="connsiteX4414" fmla="*/ 2226517 w 8023328"/>
              <a:gd name="connsiteY4414" fmla="*/ 0 h 2380521"/>
              <a:gd name="connsiteX4415" fmla="*/ 2155683 w 8023328"/>
              <a:gd name="connsiteY4415" fmla="*/ 0 h 2380521"/>
              <a:gd name="connsiteX4416" fmla="*/ 2168084 w 8023328"/>
              <a:gd name="connsiteY4416" fmla="*/ 13856 h 2380521"/>
              <a:gd name="connsiteX4417" fmla="*/ 2155683 w 8023328"/>
              <a:gd name="connsiteY4417" fmla="*/ 26254 h 2380521"/>
              <a:gd name="connsiteX4418" fmla="*/ 2141827 w 8023328"/>
              <a:gd name="connsiteY4418" fmla="*/ 13856 h 2380521"/>
              <a:gd name="connsiteX4419" fmla="*/ 2155683 w 8023328"/>
              <a:gd name="connsiteY4419" fmla="*/ 0 h 2380521"/>
              <a:gd name="connsiteX4420" fmla="*/ 2083393 w 8023328"/>
              <a:gd name="connsiteY4420" fmla="*/ 0 h 2380521"/>
              <a:gd name="connsiteX4421" fmla="*/ 2097249 w 8023328"/>
              <a:gd name="connsiteY4421" fmla="*/ 13856 h 2380521"/>
              <a:gd name="connsiteX4422" fmla="*/ 2083393 w 8023328"/>
              <a:gd name="connsiteY4422" fmla="*/ 26254 h 2380521"/>
              <a:gd name="connsiteX4423" fmla="*/ 2070995 w 8023328"/>
              <a:gd name="connsiteY4423" fmla="*/ 13856 h 2380521"/>
              <a:gd name="connsiteX4424" fmla="*/ 2083393 w 8023328"/>
              <a:gd name="connsiteY4424" fmla="*/ 0 h 2380521"/>
              <a:gd name="connsiteX4425" fmla="*/ 2011835 w 8023328"/>
              <a:gd name="connsiteY4425" fmla="*/ 0 h 2380521"/>
              <a:gd name="connsiteX4426" fmla="*/ 2026421 w 8023328"/>
              <a:gd name="connsiteY4426" fmla="*/ 13856 h 2380521"/>
              <a:gd name="connsiteX4427" fmla="*/ 2011835 w 8023328"/>
              <a:gd name="connsiteY4427" fmla="*/ 26254 h 2380521"/>
              <a:gd name="connsiteX4428" fmla="*/ 2000168 w 8023328"/>
              <a:gd name="connsiteY4428" fmla="*/ 13856 h 2380521"/>
              <a:gd name="connsiteX4429" fmla="*/ 2011835 w 8023328"/>
              <a:gd name="connsiteY4429" fmla="*/ 0 h 2380521"/>
              <a:gd name="connsiteX4430" fmla="*/ 1938365 w 8023328"/>
              <a:gd name="connsiteY4430" fmla="*/ 0 h 2380521"/>
              <a:gd name="connsiteX4431" fmla="*/ 1952222 w 8023328"/>
              <a:gd name="connsiteY4431" fmla="*/ 13856 h 2380521"/>
              <a:gd name="connsiteX4432" fmla="*/ 1938365 w 8023328"/>
              <a:gd name="connsiteY4432" fmla="*/ 26254 h 2380521"/>
              <a:gd name="connsiteX4433" fmla="*/ 1925971 w 8023328"/>
              <a:gd name="connsiteY4433" fmla="*/ 13856 h 2380521"/>
              <a:gd name="connsiteX4434" fmla="*/ 1938365 w 8023328"/>
              <a:gd name="connsiteY4434" fmla="*/ 0 h 2380521"/>
              <a:gd name="connsiteX4435" fmla="*/ 1869922 w 8023328"/>
              <a:gd name="connsiteY4435" fmla="*/ 0 h 2380521"/>
              <a:gd name="connsiteX4436" fmla="*/ 1884712 w 8023328"/>
              <a:gd name="connsiteY4436" fmla="*/ 13856 h 2380521"/>
              <a:gd name="connsiteX4437" fmla="*/ 1869922 w 8023328"/>
              <a:gd name="connsiteY4437" fmla="*/ 26254 h 2380521"/>
              <a:gd name="connsiteX4438" fmla="*/ 1855131 w 8023328"/>
              <a:gd name="connsiteY4438" fmla="*/ 13856 h 2380521"/>
              <a:gd name="connsiteX4439" fmla="*/ 1869922 w 8023328"/>
              <a:gd name="connsiteY4439" fmla="*/ 0 h 2380521"/>
              <a:gd name="connsiteX4440" fmla="*/ 1799087 w 8023328"/>
              <a:gd name="connsiteY4440" fmla="*/ 0 h 2380521"/>
              <a:gd name="connsiteX4441" fmla="*/ 1813879 w 8023328"/>
              <a:gd name="connsiteY4441" fmla="*/ 13856 h 2380521"/>
              <a:gd name="connsiteX4442" fmla="*/ 1799087 w 8023328"/>
              <a:gd name="connsiteY4442" fmla="*/ 26254 h 2380521"/>
              <a:gd name="connsiteX4443" fmla="*/ 1784303 w 8023328"/>
              <a:gd name="connsiteY4443" fmla="*/ 13856 h 2380521"/>
              <a:gd name="connsiteX4444" fmla="*/ 1799087 w 8023328"/>
              <a:gd name="connsiteY4444" fmla="*/ 0 h 2380521"/>
              <a:gd name="connsiteX4445" fmla="*/ 1728262 w 8023328"/>
              <a:gd name="connsiteY4445" fmla="*/ 0 h 2380521"/>
              <a:gd name="connsiteX4446" fmla="*/ 1743052 w 8023328"/>
              <a:gd name="connsiteY4446" fmla="*/ 13856 h 2380521"/>
              <a:gd name="connsiteX4447" fmla="*/ 1728262 w 8023328"/>
              <a:gd name="connsiteY4447" fmla="*/ 26254 h 2380521"/>
              <a:gd name="connsiteX4448" fmla="*/ 1713474 w 8023328"/>
              <a:gd name="connsiteY4448" fmla="*/ 13856 h 2380521"/>
              <a:gd name="connsiteX4449" fmla="*/ 1728262 w 8023328"/>
              <a:gd name="connsiteY4449" fmla="*/ 0 h 2380521"/>
              <a:gd name="connsiteX4450" fmla="*/ 1656501 w 8023328"/>
              <a:gd name="connsiteY4450" fmla="*/ 0 h 2380521"/>
              <a:gd name="connsiteX4451" fmla="*/ 1668900 w 8023328"/>
              <a:gd name="connsiteY4451" fmla="*/ 13856 h 2380521"/>
              <a:gd name="connsiteX4452" fmla="*/ 1656501 w 8023328"/>
              <a:gd name="connsiteY4452" fmla="*/ 26254 h 2380521"/>
              <a:gd name="connsiteX4453" fmla="*/ 1642655 w 8023328"/>
              <a:gd name="connsiteY4453" fmla="*/ 13856 h 2380521"/>
              <a:gd name="connsiteX4454" fmla="*/ 1656501 w 8023328"/>
              <a:gd name="connsiteY4454" fmla="*/ 0 h 2380521"/>
              <a:gd name="connsiteX4455" fmla="*/ 1582299 w 8023328"/>
              <a:gd name="connsiteY4455" fmla="*/ 0 h 2380521"/>
              <a:gd name="connsiteX4456" fmla="*/ 1594704 w 8023328"/>
              <a:gd name="connsiteY4456" fmla="*/ 13856 h 2380521"/>
              <a:gd name="connsiteX4457" fmla="*/ 1582299 w 8023328"/>
              <a:gd name="connsiteY4457" fmla="*/ 26254 h 2380521"/>
              <a:gd name="connsiteX4458" fmla="*/ 1568444 w 8023328"/>
              <a:gd name="connsiteY4458" fmla="*/ 13856 h 2380521"/>
              <a:gd name="connsiteX4459" fmla="*/ 1582299 w 8023328"/>
              <a:gd name="connsiteY4459" fmla="*/ 0 h 23805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</a:cxnLst>
            <a:rect l="l" t="t" r="r" b="b"/>
            <a:pathLst>
              <a:path w="8023328" h="2380521">
                <a:moveTo>
                  <a:pt x="8010930" y="2354267"/>
                </a:moveTo>
                <a:cubicBezTo>
                  <a:pt x="8018223" y="2354267"/>
                  <a:pt x="8023328" y="2360101"/>
                  <a:pt x="8023328" y="2366665"/>
                </a:cubicBezTo>
                <a:cubicBezTo>
                  <a:pt x="8023328" y="2373958"/>
                  <a:pt x="8018223" y="2380521"/>
                  <a:pt x="8010930" y="2380521"/>
                </a:cubicBezTo>
                <a:cubicBezTo>
                  <a:pt x="8002908" y="2380521"/>
                  <a:pt x="7997074" y="2373958"/>
                  <a:pt x="7997074" y="2366665"/>
                </a:cubicBezTo>
                <a:cubicBezTo>
                  <a:pt x="7997074" y="2360101"/>
                  <a:pt x="8002908" y="2354267"/>
                  <a:pt x="8010930" y="2354267"/>
                </a:cubicBezTo>
                <a:close/>
                <a:moveTo>
                  <a:pt x="7940099" y="2354267"/>
                </a:moveTo>
                <a:cubicBezTo>
                  <a:pt x="7945933" y="2354267"/>
                  <a:pt x="7952497" y="2360101"/>
                  <a:pt x="7952497" y="2366665"/>
                </a:cubicBezTo>
                <a:cubicBezTo>
                  <a:pt x="7952497" y="2373958"/>
                  <a:pt x="7945933" y="2380521"/>
                  <a:pt x="7940099" y="2380521"/>
                </a:cubicBezTo>
                <a:cubicBezTo>
                  <a:pt x="7932077" y="2380521"/>
                  <a:pt x="7926243" y="2373958"/>
                  <a:pt x="7926243" y="2366665"/>
                </a:cubicBezTo>
                <a:cubicBezTo>
                  <a:pt x="7926243" y="2360101"/>
                  <a:pt x="7932077" y="2354267"/>
                  <a:pt x="7940099" y="2354267"/>
                </a:cubicBezTo>
                <a:close/>
                <a:moveTo>
                  <a:pt x="7869269" y="2354267"/>
                </a:moveTo>
                <a:cubicBezTo>
                  <a:pt x="7875833" y="2354267"/>
                  <a:pt x="7881667" y="2360101"/>
                  <a:pt x="7881667" y="2366665"/>
                </a:cubicBezTo>
                <a:cubicBezTo>
                  <a:pt x="7881667" y="2373958"/>
                  <a:pt x="7875833" y="2380521"/>
                  <a:pt x="7869269" y="2380521"/>
                </a:cubicBezTo>
                <a:cubicBezTo>
                  <a:pt x="7861976" y="2380521"/>
                  <a:pt x="7855413" y="2373958"/>
                  <a:pt x="7855413" y="2366665"/>
                </a:cubicBezTo>
                <a:cubicBezTo>
                  <a:pt x="7855413" y="2360101"/>
                  <a:pt x="7861976" y="2354267"/>
                  <a:pt x="7869269" y="2354267"/>
                </a:cubicBezTo>
                <a:close/>
                <a:moveTo>
                  <a:pt x="7796980" y="2354267"/>
                </a:moveTo>
                <a:cubicBezTo>
                  <a:pt x="7805002" y="2354267"/>
                  <a:pt x="7810836" y="2360101"/>
                  <a:pt x="7810836" y="2366665"/>
                </a:cubicBezTo>
                <a:cubicBezTo>
                  <a:pt x="7810836" y="2373958"/>
                  <a:pt x="7805002" y="2380521"/>
                  <a:pt x="7796980" y="2380521"/>
                </a:cubicBezTo>
                <a:cubicBezTo>
                  <a:pt x="7791145" y="2380521"/>
                  <a:pt x="7784582" y="2373958"/>
                  <a:pt x="7784582" y="2366665"/>
                </a:cubicBezTo>
                <a:cubicBezTo>
                  <a:pt x="7784582" y="2360101"/>
                  <a:pt x="7791145" y="2354267"/>
                  <a:pt x="7796980" y="2354267"/>
                </a:cubicBezTo>
                <a:close/>
                <a:moveTo>
                  <a:pt x="8010930" y="2283438"/>
                </a:moveTo>
                <a:cubicBezTo>
                  <a:pt x="8018223" y="2283438"/>
                  <a:pt x="8023328" y="2288543"/>
                  <a:pt x="8023328" y="2295835"/>
                </a:cubicBezTo>
                <a:cubicBezTo>
                  <a:pt x="8023328" y="2303857"/>
                  <a:pt x="8018223" y="2309691"/>
                  <a:pt x="8010930" y="2309691"/>
                </a:cubicBezTo>
                <a:cubicBezTo>
                  <a:pt x="8002908" y="2309691"/>
                  <a:pt x="7997074" y="2303857"/>
                  <a:pt x="7997074" y="2295835"/>
                </a:cubicBezTo>
                <a:cubicBezTo>
                  <a:pt x="7997074" y="2288543"/>
                  <a:pt x="8002908" y="2283438"/>
                  <a:pt x="8010930" y="2283438"/>
                </a:cubicBezTo>
                <a:close/>
                <a:moveTo>
                  <a:pt x="7940099" y="2283438"/>
                </a:moveTo>
                <a:cubicBezTo>
                  <a:pt x="7945933" y="2283438"/>
                  <a:pt x="7952497" y="2288543"/>
                  <a:pt x="7952497" y="2295835"/>
                </a:cubicBezTo>
                <a:cubicBezTo>
                  <a:pt x="7952497" y="2303857"/>
                  <a:pt x="7945933" y="2309691"/>
                  <a:pt x="7940099" y="2309691"/>
                </a:cubicBezTo>
                <a:cubicBezTo>
                  <a:pt x="7932077" y="2309691"/>
                  <a:pt x="7926243" y="2303857"/>
                  <a:pt x="7926243" y="2295835"/>
                </a:cubicBezTo>
                <a:cubicBezTo>
                  <a:pt x="7926243" y="2288543"/>
                  <a:pt x="7932077" y="2283438"/>
                  <a:pt x="7940099" y="2283438"/>
                </a:cubicBezTo>
                <a:close/>
                <a:moveTo>
                  <a:pt x="7869269" y="2283438"/>
                </a:moveTo>
                <a:cubicBezTo>
                  <a:pt x="7875833" y="2283438"/>
                  <a:pt x="7881667" y="2288543"/>
                  <a:pt x="7881667" y="2295835"/>
                </a:cubicBezTo>
                <a:cubicBezTo>
                  <a:pt x="7881667" y="2303857"/>
                  <a:pt x="7875833" y="2309691"/>
                  <a:pt x="7869269" y="2309691"/>
                </a:cubicBezTo>
                <a:cubicBezTo>
                  <a:pt x="7861976" y="2309691"/>
                  <a:pt x="7855413" y="2303857"/>
                  <a:pt x="7855413" y="2295835"/>
                </a:cubicBezTo>
                <a:cubicBezTo>
                  <a:pt x="7855413" y="2288543"/>
                  <a:pt x="7861976" y="2283438"/>
                  <a:pt x="7869269" y="2283438"/>
                </a:cubicBezTo>
                <a:close/>
                <a:moveTo>
                  <a:pt x="7796980" y="2283438"/>
                </a:moveTo>
                <a:cubicBezTo>
                  <a:pt x="7805002" y="2283438"/>
                  <a:pt x="7810836" y="2288543"/>
                  <a:pt x="7810836" y="2295835"/>
                </a:cubicBezTo>
                <a:cubicBezTo>
                  <a:pt x="7810836" y="2303857"/>
                  <a:pt x="7805002" y="2309691"/>
                  <a:pt x="7796980" y="2309691"/>
                </a:cubicBezTo>
                <a:cubicBezTo>
                  <a:pt x="7791145" y="2309691"/>
                  <a:pt x="7784582" y="2303857"/>
                  <a:pt x="7784582" y="2295835"/>
                </a:cubicBezTo>
                <a:cubicBezTo>
                  <a:pt x="7784582" y="2288543"/>
                  <a:pt x="7791145" y="2283438"/>
                  <a:pt x="7796980" y="2283438"/>
                </a:cubicBezTo>
                <a:close/>
                <a:moveTo>
                  <a:pt x="7726151" y="2283438"/>
                </a:moveTo>
                <a:cubicBezTo>
                  <a:pt x="7734173" y="2283438"/>
                  <a:pt x="7740007" y="2288543"/>
                  <a:pt x="7740007" y="2295835"/>
                </a:cubicBezTo>
                <a:cubicBezTo>
                  <a:pt x="7740007" y="2303857"/>
                  <a:pt x="7734173" y="2309691"/>
                  <a:pt x="7726151" y="2309691"/>
                </a:cubicBezTo>
                <a:cubicBezTo>
                  <a:pt x="7718858" y="2309691"/>
                  <a:pt x="7713753" y="2303857"/>
                  <a:pt x="7713753" y="2295835"/>
                </a:cubicBezTo>
                <a:cubicBezTo>
                  <a:pt x="7713753" y="2288543"/>
                  <a:pt x="7718858" y="2283438"/>
                  <a:pt x="7726151" y="2283438"/>
                </a:cubicBezTo>
                <a:close/>
                <a:moveTo>
                  <a:pt x="7940099" y="2209234"/>
                </a:moveTo>
                <a:cubicBezTo>
                  <a:pt x="7945933" y="2209234"/>
                  <a:pt x="7952497" y="2216239"/>
                  <a:pt x="7952497" y="2224022"/>
                </a:cubicBezTo>
                <a:cubicBezTo>
                  <a:pt x="7952497" y="2232584"/>
                  <a:pt x="7945933" y="2238810"/>
                  <a:pt x="7940099" y="2238810"/>
                </a:cubicBezTo>
                <a:cubicBezTo>
                  <a:pt x="7932077" y="2238810"/>
                  <a:pt x="7926243" y="2232584"/>
                  <a:pt x="7926243" y="2224022"/>
                </a:cubicBezTo>
                <a:cubicBezTo>
                  <a:pt x="7926243" y="2216239"/>
                  <a:pt x="7932077" y="2209234"/>
                  <a:pt x="7940099" y="2209234"/>
                </a:cubicBezTo>
                <a:close/>
                <a:moveTo>
                  <a:pt x="7867811" y="2209234"/>
                </a:moveTo>
                <a:cubicBezTo>
                  <a:pt x="7875833" y="2209234"/>
                  <a:pt x="7881667" y="2216239"/>
                  <a:pt x="7881667" y="2224022"/>
                </a:cubicBezTo>
                <a:cubicBezTo>
                  <a:pt x="7881667" y="2232584"/>
                  <a:pt x="7875833" y="2238810"/>
                  <a:pt x="7867811" y="2238810"/>
                </a:cubicBezTo>
                <a:cubicBezTo>
                  <a:pt x="7861976" y="2238810"/>
                  <a:pt x="7855413" y="2232584"/>
                  <a:pt x="7855413" y="2224022"/>
                </a:cubicBezTo>
                <a:cubicBezTo>
                  <a:pt x="7855413" y="2216239"/>
                  <a:pt x="7861976" y="2209234"/>
                  <a:pt x="7867811" y="2209234"/>
                </a:cubicBezTo>
                <a:close/>
                <a:moveTo>
                  <a:pt x="7796980" y="2209234"/>
                </a:moveTo>
                <a:cubicBezTo>
                  <a:pt x="7805002" y="2209234"/>
                  <a:pt x="7810836" y="2216239"/>
                  <a:pt x="7810836" y="2224022"/>
                </a:cubicBezTo>
                <a:cubicBezTo>
                  <a:pt x="7810836" y="2232584"/>
                  <a:pt x="7805002" y="2238810"/>
                  <a:pt x="7796980" y="2238810"/>
                </a:cubicBezTo>
                <a:cubicBezTo>
                  <a:pt x="7791145" y="2238810"/>
                  <a:pt x="7784582" y="2232584"/>
                  <a:pt x="7784582" y="2224022"/>
                </a:cubicBezTo>
                <a:cubicBezTo>
                  <a:pt x="7784582" y="2216239"/>
                  <a:pt x="7791145" y="2209234"/>
                  <a:pt x="7796980" y="2209234"/>
                </a:cubicBezTo>
                <a:close/>
                <a:moveTo>
                  <a:pt x="7726151" y="2209234"/>
                </a:moveTo>
                <a:cubicBezTo>
                  <a:pt x="7734173" y="2209234"/>
                  <a:pt x="7740007" y="2216239"/>
                  <a:pt x="7740007" y="2224022"/>
                </a:cubicBezTo>
                <a:cubicBezTo>
                  <a:pt x="7740007" y="2232584"/>
                  <a:pt x="7734173" y="2238810"/>
                  <a:pt x="7726151" y="2238810"/>
                </a:cubicBezTo>
                <a:cubicBezTo>
                  <a:pt x="7718858" y="2238810"/>
                  <a:pt x="7713753" y="2232584"/>
                  <a:pt x="7713753" y="2224022"/>
                </a:cubicBezTo>
                <a:cubicBezTo>
                  <a:pt x="7713753" y="2216239"/>
                  <a:pt x="7718858" y="2209234"/>
                  <a:pt x="7726151" y="2209234"/>
                </a:cubicBezTo>
                <a:close/>
                <a:moveTo>
                  <a:pt x="7940099" y="2138403"/>
                </a:moveTo>
                <a:cubicBezTo>
                  <a:pt x="7945933" y="2138403"/>
                  <a:pt x="7952497" y="2145408"/>
                  <a:pt x="7952497" y="2153192"/>
                </a:cubicBezTo>
                <a:cubicBezTo>
                  <a:pt x="7952497" y="2161754"/>
                  <a:pt x="7945933" y="2167981"/>
                  <a:pt x="7940099" y="2167981"/>
                </a:cubicBezTo>
                <a:cubicBezTo>
                  <a:pt x="7932077" y="2167981"/>
                  <a:pt x="7926243" y="2161754"/>
                  <a:pt x="7926243" y="2153192"/>
                </a:cubicBezTo>
                <a:cubicBezTo>
                  <a:pt x="7926243" y="2145408"/>
                  <a:pt x="7932077" y="2138403"/>
                  <a:pt x="7940099" y="2138403"/>
                </a:cubicBezTo>
                <a:close/>
                <a:moveTo>
                  <a:pt x="7867811" y="2138403"/>
                </a:moveTo>
                <a:cubicBezTo>
                  <a:pt x="7875833" y="2138403"/>
                  <a:pt x="7881667" y="2145408"/>
                  <a:pt x="7881667" y="2153192"/>
                </a:cubicBezTo>
                <a:cubicBezTo>
                  <a:pt x="7881667" y="2161754"/>
                  <a:pt x="7875833" y="2167981"/>
                  <a:pt x="7867811" y="2167981"/>
                </a:cubicBezTo>
                <a:cubicBezTo>
                  <a:pt x="7861976" y="2167981"/>
                  <a:pt x="7855413" y="2161754"/>
                  <a:pt x="7855413" y="2153192"/>
                </a:cubicBezTo>
                <a:cubicBezTo>
                  <a:pt x="7855413" y="2145408"/>
                  <a:pt x="7861976" y="2138403"/>
                  <a:pt x="7867811" y="2138403"/>
                </a:cubicBezTo>
                <a:close/>
                <a:moveTo>
                  <a:pt x="7796980" y="2138403"/>
                </a:moveTo>
                <a:cubicBezTo>
                  <a:pt x="7805002" y="2138403"/>
                  <a:pt x="7810836" y="2145408"/>
                  <a:pt x="7810836" y="2153192"/>
                </a:cubicBezTo>
                <a:cubicBezTo>
                  <a:pt x="7810836" y="2161754"/>
                  <a:pt x="7805002" y="2167981"/>
                  <a:pt x="7796980" y="2167981"/>
                </a:cubicBezTo>
                <a:cubicBezTo>
                  <a:pt x="7791145" y="2167981"/>
                  <a:pt x="7784582" y="2161754"/>
                  <a:pt x="7784582" y="2153192"/>
                </a:cubicBezTo>
                <a:cubicBezTo>
                  <a:pt x="7784582" y="2145408"/>
                  <a:pt x="7791145" y="2138403"/>
                  <a:pt x="7796980" y="2138403"/>
                </a:cubicBezTo>
                <a:close/>
                <a:moveTo>
                  <a:pt x="7726151" y="2138403"/>
                </a:moveTo>
                <a:cubicBezTo>
                  <a:pt x="7734173" y="2138403"/>
                  <a:pt x="7740007" y="2145408"/>
                  <a:pt x="7740007" y="2153192"/>
                </a:cubicBezTo>
                <a:cubicBezTo>
                  <a:pt x="7740007" y="2161754"/>
                  <a:pt x="7734173" y="2167981"/>
                  <a:pt x="7726151" y="2167981"/>
                </a:cubicBezTo>
                <a:cubicBezTo>
                  <a:pt x="7718858" y="2167981"/>
                  <a:pt x="7713753" y="2161754"/>
                  <a:pt x="7713753" y="2153192"/>
                </a:cubicBezTo>
                <a:cubicBezTo>
                  <a:pt x="7713753" y="2145408"/>
                  <a:pt x="7718858" y="2138403"/>
                  <a:pt x="7726151" y="2138403"/>
                </a:cubicBezTo>
                <a:close/>
                <a:moveTo>
                  <a:pt x="7654337" y="2138403"/>
                </a:moveTo>
                <a:cubicBezTo>
                  <a:pt x="7662899" y="2138403"/>
                  <a:pt x="7669126" y="2145408"/>
                  <a:pt x="7669126" y="2153192"/>
                </a:cubicBezTo>
                <a:cubicBezTo>
                  <a:pt x="7669126" y="2161754"/>
                  <a:pt x="7662899" y="2167981"/>
                  <a:pt x="7654337" y="2167981"/>
                </a:cubicBezTo>
                <a:cubicBezTo>
                  <a:pt x="7645776" y="2167981"/>
                  <a:pt x="7639549" y="2161754"/>
                  <a:pt x="7639549" y="2153192"/>
                </a:cubicBezTo>
                <a:cubicBezTo>
                  <a:pt x="7639549" y="2145408"/>
                  <a:pt x="7645776" y="2138403"/>
                  <a:pt x="7654337" y="2138403"/>
                </a:cubicBezTo>
                <a:close/>
                <a:moveTo>
                  <a:pt x="7867811" y="2067574"/>
                </a:moveTo>
                <a:cubicBezTo>
                  <a:pt x="7875833" y="2067574"/>
                  <a:pt x="7881667" y="2073800"/>
                  <a:pt x="7881667" y="2082362"/>
                </a:cubicBezTo>
                <a:cubicBezTo>
                  <a:pt x="7881667" y="2090924"/>
                  <a:pt x="7875833" y="2097150"/>
                  <a:pt x="7867811" y="2097150"/>
                </a:cubicBezTo>
                <a:cubicBezTo>
                  <a:pt x="7861976" y="2097150"/>
                  <a:pt x="7855413" y="2090924"/>
                  <a:pt x="7855413" y="2082362"/>
                </a:cubicBezTo>
                <a:cubicBezTo>
                  <a:pt x="7855413" y="2073800"/>
                  <a:pt x="7861976" y="2067574"/>
                  <a:pt x="7867811" y="2067574"/>
                </a:cubicBezTo>
                <a:close/>
                <a:moveTo>
                  <a:pt x="7796980" y="2067574"/>
                </a:moveTo>
                <a:cubicBezTo>
                  <a:pt x="7805002" y="2067574"/>
                  <a:pt x="7810836" y="2073800"/>
                  <a:pt x="7810836" y="2082362"/>
                </a:cubicBezTo>
                <a:cubicBezTo>
                  <a:pt x="7810836" y="2090924"/>
                  <a:pt x="7805002" y="2097150"/>
                  <a:pt x="7796980" y="2097150"/>
                </a:cubicBezTo>
                <a:cubicBezTo>
                  <a:pt x="7791145" y="2097150"/>
                  <a:pt x="7784582" y="2090924"/>
                  <a:pt x="7784582" y="2082362"/>
                </a:cubicBezTo>
                <a:cubicBezTo>
                  <a:pt x="7784582" y="2073800"/>
                  <a:pt x="7791145" y="2067574"/>
                  <a:pt x="7796980" y="2067574"/>
                </a:cubicBezTo>
                <a:close/>
                <a:moveTo>
                  <a:pt x="7726151" y="2067574"/>
                </a:moveTo>
                <a:cubicBezTo>
                  <a:pt x="7734173" y="2067574"/>
                  <a:pt x="7740007" y="2073800"/>
                  <a:pt x="7740007" y="2082362"/>
                </a:cubicBezTo>
                <a:cubicBezTo>
                  <a:pt x="7740007" y="2090924"/>
                  <a:pt x="7734173" y="2097150"/>
                  <a:pt x="7726151" y="2097150"/>
                </a:cubicBezTo>
                <a:cubicBezTo>
                  <a:pt x="7718858" y="2097150"/>
                  <a:pt x="7713753" y="2090924"/>
                  <a:pt x="7713753" y="2082362"/>
                </a:cubicBezTo>
                <a:cubicBezTo>
                  <a:pt x="7713753" y="2073800"/>
                  <a:pt x="7718858" y="2067574"/>
                  <a:pt x="7726151" y="2067574"/>
                </a:cubicBezTo>
                <a:close/>
                <a:moveTo>
                  <a:pt x="7654337" y="2067574"/>
                </a:moveTo>
                <a:cubicBezTo>
                  <a:pt x="7662899" y="2067574"/>
                  <a:pt x="7669126" y="2073800"/>
                  <a:pt x="7669126" y="2082362"/>
                </a:cubicBezTo>
                <a:cubicBezTo>
                  <a:pt x="7669126" y="2090924"/>
                  <a:pt x="7662899" y="2097150"/>
                  <a:pt x="7654337" y="2097150"/>
                </a:cubicBezTo>
                <a:cubicBezTo>
                  <a:pt x="7645776" y="2097150"/>
                  <a:pt x="7639549" y="2090924"/>
                  <a:pt x="7639549" y="2082362"/>
                </a:cubicBezTo>
                <a:cubicBezTo>
                  <a:pt x="7639549" y="2073800"/>
                  <a:pt x="7645776" y="2067574"/>
                  <a:pt x="7654337" y="2067574"/>
                </a:cubicBezTo>
                <a:close/>
                <a:moveTo>
                  <a:pt x="7583507" y="2067574"/>
                </a:moveTo>
                <a:cubicBezTo>
                  <a:pt x="7591291" y="2067574"/>
                  <a:pt x="7598297" y="2073800"/>
                  <a:pt x="7598297" y="2082362"/>
                </a:cubicBezTo>
                <a:cubicBezTo>
                  <a:pt x="7598297" y="2090924"/>
                  <a:pt x="7591291" y="2097150"/>
                  <a:pt x="7583507" y="2097150"/>
                </a:cubicBezTo>
                <a:cubicBezTo>
                  <a:pt x="7574945" y="2097150"/>
                  <a:pt x="7568718" y="2090924"/>
                  <a:pt x="7568718" y="2082362"/>
                </a:cubicBezTo>
                <a:cubicBezTo>
                  <a:pt x="7568718" y="2073800"/>
                  <a:pt x="7574945" y="2067574"/>
                  <a:pt x="7583507" y="2067574"/>
                </a:cubicBezTo>
                <a:close/>
                <a:moveTo>
                  <a:pt x="7867811" y="1996742"/>
                </a:moveTo>
                <a:cubicBezTo>
                  <a:pt x="7875833" y="1996742"/>
                  <a:pt x="7881667" y="2002576"/>
                  <a:pt x="7881667" y="2010598"/>
                </a:cubicBezTo>
                <a:cubicBezTo>
                  <a:pt x="7881667" y="2017891"/>
                  <a:pt x="7875833" y="2022995"/>
                  <a:pt x="7867811" y="2022995"/>
                </a:cubicBezTo>
                <a:cubicBezTo>
                  <a:pt x="7861976" y="2022995"/>
                  <a:pt x="7855413" y="2017891"/>
                  <a:pt x="7855413" y="2010598"/>
                </a:cubicBezTo>
                <a:cubicBezTo>
                  <a:pt x="7855413" y="2002576"/>
                  <a:pt x="7861976" y="1996742"/>
                  <a:pt x="7867811" y="1996742"/>
                </a:cubicBezTo>
                <a:close/>
                <a:moveTo>
                  <a:pt x="7796980" y="1996742"/>
                </a:moveTo>
                <a:cubicBezTo>
                  <a:pt x="7805002" y="1996742"/>
                  <a:pt x="7810836" y="2002576"/>
                  <a:pt x="7810836" y="2010598"/>
                </a:cubicBezTo>
                <a:cubicBezTo>
                  <a:pt x="7810836" y="2017891"/>
                  <a:pt x="7805002" y="2022995"/>
                  <a:pt x="7796980" y="2022995"/>
                </a:cubicBezTo>
                <a:cubicBezTo>
                  <a:pt x="7791145" y="2022995"/>
                  <a:pt x="7784582" y="2017891"/>
                  <a:pt x="7784582" y="2010598"/>
                </a:cubicBezTo>
                <a:cubicBezTo>
                  <a:pt x="7784582" y="2002576"/>
                  <a:pt x="7791145" y="1996742"/>
                  <a:pt x="7796980" y="1996742"/>
                </a:cubicBezTo>
                <a:close/>
                <a:moveTo>
                  <a:pt x="7726151" y="1996742"/>
                </a:moveTo>
                <a:cubicBezTo>
                  <a:pt x="7734173" y="1996742"/>
                  <a:pt x="7740007" y="2002576"/>
                  <a:pt x="7740007" y="2010598"/>
                </a:cubicBezTo>
                <a:cubicBezTo>
                  <a:pt x="7740007" y="2017891"/>
                  <a:pt x="7734173" y="2022995"/>
                  <a:pt x="7726151" y="2022995"/>
                </a:cubicBezTo>
                <a:cubicBezTo>
                  <a:pt x="7718858" y="2022995"/>
                  <a:pt x="7713753" y="2017891"/>
                  <a:pt x="7713753" y="2010598"/>
                </a:cubicBezTo>
                <a:cubicBezTo>
                  <a:pt x="7713753" y="2002576"/>
                  <a:pt x="7718858" y="1996742"/>
                  <a:pt x="7726151" y="1996742"/>
                </a:cubicBezTo>
                <a:close/>
                <a:moveTo>
                  <a:pt x="7654337" y="1996742"/>
                </a:moveTo>
                <a:cubicBezTo>
                  <a:pt x="7662899" y="1996742"/>
                  <a:pt x="7669126" y="2002576"/>
                  <a:pt x="7669126" y="2010598"/>
                </a:cubicBezTo>
                <a:cubicBezTo>
                  <a:pt x="7669126" y="2017891"/>
                  <a:pt x="7662899" y="2022995"/>
                  <a:pt x="7654337" y="2022995"/>
                </a:cubicBezTo>
                <a:cubicBezTo>
                  <a:pt x="7645776" y="2022995"/>
                  <a:pt x="7639549" y="2017891"/>
                  <a:pt x="7639549" y="2010598"/>
                </a:cubicBezTo>
                <a:cubicBezTo>
                  <a:pt x="7639549" y="2002576"/>
                  <a:pt x="7645776" y="1996742"/>
                  <a:pt x="7654337" y="1996742"/>
                </a:cubicBezTo>
                <a:close/>
                <a:moveTo>
                  <a:pt x="7583507" y="1996742"/>
                </a:moveTo>
                <a:cubicBezTo>
                  <a:pt x="7591291" y="1996742"/>
                  <a:pt x="7598297" y="2002576"/>
                  <a:pt x="7598297" y="2010598"/>
                </a:cubicBezTo>
                <a:cubicBezTo>
                  <a:pt x="7598297" y="2017891"/>
                  <a:pt x="7591291" y="2022995"/>
                  <a:pt x="7583507" y="2022995"/>
                </a:cubicBezTo>
                <a:cubicBezTo>
                  <a:pt x="7574945" y="2022995"/>
                  <a:pt x="7568718" y="2017891"/>
                  <a:pt x="7568718" y="2010598"/>
                </a:cubicBezTo>
                <a:cubicBezTo>
                  <a:pt x="7568718" y="2002576"/>
                  <a:pt x="7574945" y="1996742"/>
                  <a:pt x="7583507" y="1996742"/>
                </a:cubicBezTo>
                <a:close/>
                <a:moveTo>
                  <a:pt x="7512677" y="1996742"/>
                </a:moveTo>
                <a:cubicBezTo>
                  <a:pt x="7520461" y="1996742"/>
                  <a:pt x="7527466" y="2002576"/>
                  <a:pt x="7527466" y="2010598"/>
                </a:cubicBezTo>
                <a:cubicBezTo>
                  <a:pt x="7527466" y="2017891"/>
                  <a:pt x="7520461" y="2022995"/>
                  <a:pt x="7512677" y="2022995"/>
                </a:cubicBezTo>
                <a:cubicBezTo>
                  <a:pt x="7504115" y="2022995"/>
                  <a:pt x="7497889" y="2017891"/>
                  <a:pt x="7497889" y="2010598"/>
                </a:cubicBezTo>
                <a:cubicBezTo>
                  <a:pt x="7497889" y="2002576"/>
                  <a:pt x="7504115" y="1996742"/>
                  <a:pt x="7512677" y="1996742"/>
                </a:cubicBezTo>
                <a:close/>
                <a:moveTo>
                  <a:pt x="7796980" y="1925913"/>
                </a:moveTo>
                <a:cubicBezTo>
                  <a:pt x="7805002" y="1925913"/>
                  <a:pt x="7810836" y="1931747"/>
                  <a:pt x="7810836" y="1939769"/>
                </a:cubicBezTo>
                <a:cubicBezTo>
                  <a:pt x="7810836" y="1945603"/>
                  <a:pt x="7805002" y="1952166"/>
                  <a:pt x="7796980" y="1952166"/>
                </a:cubicBezTo>
                <a:cubicBezTo>
                  <a:pt x="7791145" y="1952166"/>
                  <a:pt x="7784582" y="1945603"/>
                  <a:pt x="7784582" y="1939769"/>
                </a:cubicBezTo>
                <a:cubicBezTo>
                  <a:pt x="7784582" y="1931747"/>
                  <a:pt x="7791145" y="1925913"/>
                  <a:pt x="7796980" y="1925913"/>
                </a:cubicBezTo>
                <a:close/>
                <a:moveTo>
                  <a:pt x="7726151" y="1925913"/>
                </a:moveTo>
                <a:cubicBezTo>
                  <a:pt x="7734173" y="1925913"/>
                  <a:pt x="7740007" y="1931747"/>
                  <a:pt x="7740007" y="1939769"/>
                </a:cubicBezTo>
                <a:cubicBezTo>
                  <a:pt x="7740007" y="1945603"/>
                  <a:pt x="7734173" y="1952166"/>
                  <a:pt x="7726151" y="1952166"/>
                </a:cubicBezTo>
                <a:cubicBezTo>
                  <a:pt x="7718858" y="1952166"/>
                  <a:pt x="7713753" y="1945603"/>
                  <a:pt x="7713753" y="1939769"/>
                </a:cubicBezTo>
                <a:cubicBezTo>
                  <a:pt x="7713753" y="1931747"/>
                  <a:pt x="7718858" y="1925913"/>
                  <a:pt x="7726151" y="1925913"/>
                </a:cubicBezTo>
                <a:close/>
                <a:moveTo>
                  <a:pt x="7654337" y="1925913"/>
                </a:moveTo>
                <a:cubicBezTo>
                  <a:pt x="7662899" y="1925913"/>
                  <a:pt x="7669126" y="1931747"/>
                  <a:pt x="7669126" y="1939769"/>
                </a:cubicBezTo>
                <a:cubicBezTo>
                  <a:pt x="7669126" y="1945603"/>
                  <a:pt x="7662899" y="1952166"/>
                  <a:pt x="7654337" y="1952166"/>
                </a:cubicBezTo>
                <a:cubicBezTo>
                  <a:pt x="7645776" y="1952166"/>
                  <a:pt x="7639549" y="1945603"/>
                  <a:pt x="7639549" y="1939769"/>
                </a:cubicBezTo>
                <a:cubicBezTo>
                  <a:pt x="7639549" y="1931747"/>
                  <a:pt x="7645776" y="1925913"/>
                  <a:pt x="7654337" y="1925913"/>
                </a:cubicBezTo>
                <a:close/>
                <a:moveTo>
                  <a:pt x="7583507" y="1925913"/>
                </a:moveTo>
                <a:cubicBezTo>
                  <a:pt x="7591291" y="1925913"/>
                  <a:pt x="7598297" y="1931747"/>
                  <a:pt x="7598297" y="1939769"/>
                </a:cubicBezTo>
                <a:cubicBezTo>
                  <a:pt x="7598297" y="1945603"/>
                  <a:pt x="7591291" y="1952166"/>
                  <a:pt x="7583507" y="1952166"/>
                </a:cubicBezTo>
                <a:cubicBezTo>
                  <a:pt x="7574945" y="1952166"/>
                  <a:pt x="7568718" y="1945603"/>
                  <a:pt x="7568718" y="1939769"/>
                </a:cubicBezTo>
                <a:cubicBezTo>
                  <a:pt x="7568718" y="1931747"/>
                  <a:pt x="7574945" y="1925913"/>
                  <a:pt x="7583507" y="1925913"/>
                </a:cubicBezTo>
                <a:close/>
                <a:moveTo>
                  <a:pt x="7512677" y="1925913"/>
                </a:moveTo>
                <a:cubicBezTo>
                  <a:pt x="7520461" y="1925913"/>
                  <a:pt x="7527466" y="1931747"/>
                  <a:pt x="7527466" y="1939769"/>
                </a:cubicBezTo>
                <a:cubicBezTo>
                  <a:pt x="7527466" y="1945603"/>
                  <a:pt x="7520461" y="1952166"/>
                  <a:pt x="7512677" y="1952166"/>
                </a:cubicBezTo>
                <a:cubicBezTo>
                  <a:pt x="7504115" y="1952166"/>
                  <a:pt x="7497889" y="1945603"/>
                  <a:pt x="7497889" y="1939769"/>
                </a:cubicBezTo>
                <a:cubicBezTo>
                  <a:pt x="7497889" y="1931747"/>
                  <a:pt x="7504115" y="1925913"/>
                  <a:pt x="7512677" y="1925913"/>
                </a:cubicBezTo>
                <a:close/>
                <a:moveTo>
                  <a:pt x="7440913" y="1925913"/>
                </a:moveTo>
                <a:cubicBezTo>
                  <a:pt x="7448206" y="1925913"/>
                  <a:pt x="7453310" y="1931747"/>
                  <a:pt x="7453310" y="1939769"/>
                </a:cubicBezTo>
                <a:cubicBezTo>
                  <a:pt x="7453310" y="1945603"/>
                  <a:pt x="7448206" y="1952166"/>
                  <a:pt x="7440913" y="1952166"/>
                </a:cubicBezTo>
                <a:cubicBezTo>
                  <a:pt x="7432891" y="1952166"/>
                  <a:pt x="7427057" y="1945603"/>
                  <a:pt x="7427057" y="1939769"/>
                </a:cubicBezTo>
                <a:cubicBezTo>
                  <a:pt x="7427057" y="1931747"/>
                  <a:pt x="7432891" y="1925913"/>
                  <a:pt x="7440913" y="1925913"/>
                </a:cubicBezTo>
                <a:close/>
                <a:moveTo>
                  <a:pt x="7726151" y="1855081"/>
                </a:moveTo>
                <a:cubicBezTo>
                  <a:pt x="7734173" y="1855081"/>
                  <a:pt x="7740007" y="1860915"/>
                  <a:pt x="7740007" y="1868937"/>
                </a:cubicBezTo>
                <a:cubicBezTo>
                  <a:pt x="7740007" y="1874771"/>
                  <a:pt x="7734173" y="1881334"/>
                  <a:pt x="7726151" y="1881334"/>
                </a:cubicBezTo>
                <a:cubicBezTo>
                  <a:pt x="7718858" y="1881334"/>
                  <a:pt x="7713753" y="1874771"/>
                  <a:pt x="7713753" y="1868937"/>
                </a:cubicBezTo>
                <a:cubicBezTo>
                  <a:pt x="7713753" y="1860915"/>
                  <a:pt x="7718858" y="1855081"/>
                  <a:pt x="7726151" y="1855081"/>
                </a:cubicBezTo>
                <a:close/>
                <a:moveTo>
                  <a:pt x="7654337" y="1855081"/>
                </a:moveTo>
                <a:cubicBezTo>
                  <a:pt x="7662899" y="1855081"/>
                  <a:pt x="7669126" y="1860915"/>
                  <a:pt x="7669126" y="1868937"/>
                </a:cubicBezTo>
                <a:cubicBezTo>
                  <a:pt x="7669126" y="1874771"/>
                  <a:pt x="7662899" y="1881334"/>
                  <a:pt x="7654337" y="1881334"/>
                </a:cubicBezTo>
                <a:cubicBezTo>
                  <a:pt x="7645776" y="1881334"/>
                  <a:pt x="7639549" y="1874771"/>
                  <a:pt x="7639549" y="1868937"/>
                </a:cubicBezTo>
                <a:cubicBezTo>
                  <a:pt x="7639549" y="1860915"/>
                  <a:pt x="7645776" y="1855081"/>
                  <a:pt x="7654337" y="1855081"/>
                </a:cubicBezTo>
                <a:close/>
                <a:moveTo>
                  <a:pt x="7583507" y="1855081"/>
                </a:moveTo>
                <a:cubicBezTo>
                  <a:pt x="7591291" y="1855081"/>
                  <a:pt x="7598297" y="1860915"/>
                  <a:pt x="7598297" y="1868937"/>
                </a:cubicBezTo>
                <a:cubicBezTo>
                  <a:pt x="7598297" y="1874771"/>
                  <a:pt x="7591291" y="1881334"/>
                  <a:pt x="7583507" y="1881334"/>
                </a:cubicBezTo>
                <a:cubicBezTo>
                  <a:pt x="7574945" y="1881334"/>
                  <a:pt x="7568718" y="1874771"/>
                  <a:pt x="7568718" y="1868937"/>
                </a:cubicBezTo>
                <a:cubicBezTo>
                  <a:pt x="7568718" y="1860915"/>
                  <a:pt x="7574945" y="1855081"/>
                  <a:pt x="7583507" y="1855081"/>
                </a:cubicBezTo>
                <a:close/>
                <a:moveTo>
                  <a:pt x="7512677" y="1855081"/>
                </a:moveTo>
                <a:cubicBezTo>
                  <a:pt x="7520461" y="1855081"/>
                  <a:pt x="7527466" y="1860915"/>
                  <a:pt x="7527466" y="1868937"/>
                </a:cubicBezTo>
                <a:cubicBezTo>
                  <a:pt x="7527466" y="1874771"/>
                  <a:pt x="7520461" y="1881334"/>
                  <a:pt x="7512677" y="1881334"/>
                </a:cubicBezTo>
                <a:cubicBezTo>
                  <a:pt x="7504115" y="1881334"/>
                  <a:pt x="7497889" y="1874771"/>
                  <a:pt x="7497889" y="1868937"/>
                </a:cubicBezTo>
                <a:cubicBezTo>
                  <a:pt x="7497889" y="1860915"/>
                  <a:pt x="7504115" y="1855081"/>
                  <a:pt x="7512677" y="1855081"/>
                </a:cubicBezTo>
                <a:close/>
                <a:moveTo>
                  <a:pt x="7440913" y="1855081"/>
                </a:moveTo>
                <a:cubicBezTo>
                  <a:pt x="7446747" y="1855081"/>
                  <a:pt x="7453310" y="1860915"/>
                  <a:pt x="7453310" y="1868937"/>
                </a:cubicBezTo>
                <a:cubicBezTo>
                  <a:pt x="7453310" y="1874771"/>
                  <a:pt x="7446747" y="1881334"/>
                  <a:pt x="7440913" y="1881334"/>
                </a:cubicBezTo>
                <a:cubicBezTo>
                  <a:pt x="7432891" y="1881334"/>
                  <a:pt x="7427057" y="1874771"/>
                  <a:pt x="7427057" y="1868937"/>
                </a:cubicBezTo>
                <a:cubicBezTo>
                  <a:pt x="7427057" y="1860915"/>
                  <a:pt x="7432891" y="1855081"/>
                  <a:pt x="7440913" y="1855081"/>
                </a:cubicBezTo>
                <a:close/>
                <a:moveTo>
                  <a:pt x="7654337" y="1780878"/>
                </a:moveTo>
                <a:cubicBezTo>
                  <a:pt x="7662899" y="1780878"/>
                  <a:pt x="7669126" y="1787441"/>
                  <a:pt x="7669126" y="1793275"/>
                </a:cubicBezTo>
                <a:cubicBezTo>
                  <a:pt x="7669126" y="1801297"/>
                  <a:pt x="7662899" y="1807131"/>
                  <a:pt x="7654337" y="1807131"/>
                </a:cubicBezTo>
                <a:cubicBezTo>
                  <a:pt x="7645776" y="1807131"/>
                  <a:pt x="7639549" y="1801297"/>
                  <a:pt x="7639549" y="1793275"/>
                </a:cubicBezTo>
                <a:cubicBezTo>
                  <a:pt x="7639549" y="1787441"/>
                  <a:pt x="7645776" y="1780878"/>
                  <a:pt x="7654337" y="1780878"/>
                </a:cubicBezTo>
                <a:close/>
                <a:moveTo>
                  <a:pt x="7583507" y="1780878"/>
                </a:moveTo>
                <a:cubicBezTo>
                  <a:pt x="7591291" y="1780878"/>
                  <a:pt x="7598297" y="1787441"/>
                  <a:pt x="7598297" y="1793275"/>
                </a:cubicBezTo>
                <a:cubicBezTo>
                  <a:pt x="7598297" y="1801297"/>
                  <a:pt x="7591291" y="1807131"/>
                  <a:pt x="7583507" y="1807131"/>
                </a:cubicBezTo>
                <a:cubicBezTo>
                  <a:pt x="7574945" y="1807131"/>
                  <a:pt x="7568718" y="1801297"/>
                  <a:pt x="7568718" y="1793275"/>
                </a:cubicBezTo>
                <a:cubicBezTo>
                  <a:pt x="7568718" y="1787441"/>
                  <a:pt x="7574945" y="1780878"/>
                  <a:pt x="7583507" y="1780878"/>
                </a:cubicBezTo>
                <a:close/>
                <a:moveTo>
                  <a:pt x="7511745" y="1780878"/>
                </a:moveTo>
                <a:cubicBezTo>
                  <a:pt x="7519038" y="1780878"/>
                  <a:pt x="7524143" y="1787441"/>
                  <a:pt x="7524143" y="1793275"/>
                </a:cubicBezTo>
                <a:cubicBezTo>
                  <a:pt x="7524143" y="1801297"/>
                  <a:pt x="7519038" y="1807131"/>
                  <a:pt x="7511745" y="1807131"/>
                </a:cubicBezTo>
                <a:cubicBezTo>
                  <a:pt x="7503723" y="1807131"/>
                  <a:pt x="7497889" y="1801297"/>
                  <a:pt x="7497889" y="1793275"/>
                </a:cubicBezTo>
                <a:cubicBezTo>
                  <a:pt x="7497889" y="1787441"/>
                  <a:pt x="7503723" y="1780878"/>
                  <a:pt x="7511745" y="1780878"/>
                </a:cubicBezTo>
                <a:close/>
                <a:moveTo>
                  <a:pt x="7440913" y="1780878"/>
                </a:moveTo>
                <a:cubicBezTo>
                  <a:pt x="7446747" y="1780878"/>
                  <a:pt x="7453310" y="1787441"/>
                  <a:pt x="7453310" y="1793275"/>
                </a:cubicBezTo>
                <a:cubicBezTo>
                  <a:pt x="7453310" y="1801297"/>
                  <a:pt x="7446747" y="1807131"/>
                  <a:pt x="7440913" y="1807131"/>
                </a:cubicBezTo>
                <a:cubicBezTo>
                  <a:pt x="7432891" y="1807131"/>
                  <a:pt x="7427057" y="1801297"/>
                  <a:pt x="7427057" y="1793275"/>
                </a:cubicBezTo>
                <a:cubicBezTo>
                  <a:pt x="7427057" y="1787441"/>
                  <a:pt x="7432891" y="1780878"/>
                  <a:pt x="7440913" y="1780878"/>
                </a:cubicBezTo>
                <a:close/>
                <a:moveTo>
                  <a:pt x="7370084" y="1780878"/>
                </a:moveTo>
                <a:cubicBezTo>
                  <a:pt x="7376647" y="1780878"/>
                  <a:pt x="7382481" y="1787441"/>
                  <a:pt x="7382481" y="1793275"/>
                </a:cubicBezTo>
                <a:cubicBezTo>
                  <a:pt x="7382481" y="1801297"/>
                  <a:pt x="7376647" y="1807131"/>
                  <a:pt x="7370084" y="1807131"/>
                </a:cubicBezTo>
                <a:cubicBezTo>
                  <a:pt x="7362791" y="1807131"/>
                  <a:pt x="7356228" y="1801297"/>
                  <a:pt x="7356228" y="1793275"/>
                </a:cubicBezTo>
                <a:cubicBezTo>
                  <a:pt x="7356228" y="1787441"/>
                  <a:pt x="7362791" y="1780878"/>
                  <a:pt x="7370084" y="1780878"/>
                </a:cubicBezTo>
                <a:close/>
                <a:moveTo>
                  <a:pt x="7294422" y="1780878"/>
                </a:moveTo>
                <a:cubicBezTo>
                  <a:pt x="7302444" y="1780878"/>
                  <a:pt x="7308278" y="1787441"/>
                  <a:pt x="7308278" y="1793275"/>
                </a:cubicBezTo>
                <a:cubicBezTo>
                  <a:pt x="7308278" y="1801297"/>
                  <a:pt x="7302444" y="1807131"/>
                  <a:pt x="7294422" y="1807131"/>
                </a:cubicBezTo>
                <a:cubicBezTo>
                  <a:pt x="7288588" y="1807131"/>
                  <a:pt x="7282025" y="1801297"/>
                  <a:pt x="7282025" y="1793275"/>
                </a:cubicBezTo>
                <a:cubicBezTo>
                  <a:pt x="7282025" y="1787441"/>
                  <a:pt x="7288588" y="1780878"/>
                  <a:pt x="7294422" y="1780878"/>
                </a:cubicBezTo>
                <a:close/>
                <a:moveTo>
                  <a:pt x="7654337" y="1710049"/>
                </a:moveTo>
                <a:cubicBezTo>
                  <a:pt x="7662899" y="1710049"/>
                  <a:pt x="7669126" y="1716612"/>
                  <a:pt x="7669126" y="1722446"/>
                </a:cubicBezTo>
                <a:cubicBezTo>
                  <a:pt x="7669126" y="1730468"/>
                  <a:pt x="7662899" y="1736302"/>
                  <a:pt x="7654337" y="1736302"/>
                </a:cubicBezTo>
                <a:cubicBezTo>
                  <a:pt x="7645776" y="1736302"/>
                  <a:pt x="7639549" y="1730468"/>
                  <a:pt x="7639549" y="1722446"/>
                </a:cubicBezTo>
                <a:cubicBezTo>
                  <a:pt x="7639549" y="1716612"/>
                  <a:pt x="7645776" y="1710049"/>
                  <a:pt x="7654337" y="1710049"/>
                </a:cubicBezTo>
                <a:close/>
                <a:moveTo>
                  <a:pt x="7583507" y="1710049"/>
                </a:moveTo>
                <a:cubicBezTo>
                  <a:pt x="7591291" y="1710049"/>
                  <a:pt x="7598297" y="1716612"/>
                  <a:pt x="7598297" y="1722446"/>
                </a:cubicBezTo>
                <a:cubicBezTo>
                  <a:pt x="7598297" y="1730468"/>
                  <a:pt x="7591291" y="1736302"/>
                  <a:pt x="7583507" y="1736302"/>
                </a:cubicBezTo>
                <a:cubicBezTo>
                  <a:pt x="7574945" y="1736302"/>
                  <a:pt x="7568718" y="1730468"/>
                  <a:pt x="7568718" y="1722446"/>
                </a:cubicBezTo>
                <a:cubicBezTo>
                  <a:pt x="7568718" y="1716612"/>
                  <a:pt x="7574945" y="1710049"/>
                  <a:pt x="7583507" y="1710049"/>
                </a:cubicBezTo>
                <a:close/>
                <a:moveTo>
                  <a:pt x="7511745" y="1710049"/>
                </a:moveTo>
                <a:cubicBezTo>
                  <a:pt x="7519038" y="1710049"/>
                  <a:pt x="7524143" y="1716612"/>
                  <a:pt x="7524143" y="1722446"/>
                </a:cubicBezTo>
                <a:cubicBezTo>
                  <a:pt x="7524143" y="1730468"/>
                  <a:pt x="7519038" y="1736302"/>
                  <a:pt x="7511745" y="1736302"/>
                </a:cubicBezTo>
                <a:cubicBezTo>
                  <a:pt x="7503723" y="1736302"/>
                  <a:pt x="7497889" y="1730468"/>
                  <a:pt x="7497889" y="1722446"/>
                </a:cubicBezTo>
                <a:cubicBezTo>
                  <a:pt x="7497889" y="1716612"/>
                  <a:pt x="7503723" y="1710049"/>
                  <a:pt x="7511745" y="1710049"/>
                </a:cubicBezTo>
                <a:close/>
                <a:moveTo>
                  <a:pt x="7440913" y="1710049"/>
                </a:moveTo>
                <a:cubicBezTo>
                  <a:pt x="7446747" y="1710049"/>
                  <a:pt x="7453310" y="1716612"/>
                  <a:pt x="7453310" y="1722446"/>
                </a:cubicBezTo>
                <a:cubicBezTo>
                  <a:pt x="7453310" y="1730468"/>
                  <a:pt x="7446747" y="1736302"/>
                  <a:pt x="7440913" y="1736302"/>
                </a:cubicBezTo>
                <a:cubicBezTo>
                  <a:pt x="7432891" y="1736302"/>
                  <a:pt x="7427057" y="1730468"/>
                  <a:pt x="7427057" y="1722446"/>
                </a:cubicBezTo>
                <a:cubicBezTo>
                  <a:pt x="7427057" y="1716612"/>
                  <a:pt x="7432891" y="1710049"/>
                  <a:pt x="7440913" y="1710049"/>
                </a:cubicBezTo>
                <a:close/>
                <a:moveTo>
                  <a:pt x="7370084" y="1710049"/>
                </a:moveTo>
                <a:cubicBezTo>
                  <a:pt x="7376647" y="1710049"/>
                  <a:pt x="7382481" y="1716612"/>
                  <a:pt x="7382481" y="1722446"/>
                </a:cubicBezTo>
                <a:cubicBezTo>
                  <a:pt x="7382481" y="1730468"/>
                  <a:pt x="7376647" y="1736302"/>
                  <a:pt x="7370084" y="1736302"/>
                </a:cubicBezTo>
                <a:cubicBezTo>
                  <a:pt x="7362791" y="1736302"/>
                  <a:pt x="7356228" y="1730468"/>
                  <a:pt x="7356228" y="1722446"/>
                </a:cubicBezTo>
                <a:cubicBezTo>
                  <a:pt x="7356228" y="1716612"/>
                  <a:pt x="7362791" y="1710049"/>
                  <a:pt x="7370084" y="1710049"/>
                </a:cubicBezTo>
                <a:close/>
                <a:moveTo>
                  <a:pt x="7294422" y="1710049"/>
                </a:moveTo>
                <a:cubicBezTo>
                  <a:pt x="7302444" y="1710049"/>
                  <a:pt x="7308278" y="1716612"/>
                  <a:pt x="7308278" y="1722446"/>
                </a:cubicBezTo>
                <a:cubicBezTo>
                  <a:pt x="7308278" y="1730468"/>
                  <a:pt x="7302444" y="1736302"/>
                  <a:pt x="7294422" y="1736302"/>
                </a:cubicBezTo>
                <a:cubicBezTo>
                  <a:pt x="7288588" y="1736302"/>
                  <a:pt x="7282025" y="1730468"/>
                  <a:pt x="7282025" y="1722446"/>
                </a:cubicBezTo>
                <a:cubicBezTo>
                  <a:pt x="7282025" y="1716612"/>
                  <a:pt x="7288588" y="1710049"/>
                  <a:pt x="7294422" y="1710049"/>
                </a:cubicBezTo>
                <a:close/>
                <a:moveTo>
                  <a:pt x="7223591" y="1710049"/>
                </a:moveTo>
                <a:cubicBezTo>
                  <a:pt x="7231613" y="1710049"/>
                  <a:pt x="7237447" y="1716612"/>
                  <a:pt x="7237447" y="1722446"/>
                </a:cubicBezTo>
                <a:cubicBezTo>
                  <a:pt x="7237447" y="1730468"/>
                  <a:pt x="7231613" y="1736302"/>
                  <a:pt x="7223591" y="1736302"/>
                </a:cubicBezTo>
                <a:cubicBezTo>
                  <a:pt x="7217757" y="1736302"/>
                  <a:pt x="7211194" y="1730468"/>
                  <a:pt x="7211194" y="1722446"/>
                </a:cubicBezTo>
                <a:cubicBezTo>
                  <a:pt x="7211194" y="1716612"/>
                  <a:pt x="7217757" y="1710049"/>
                  <a:pt x="7223591" y="1710049"/>
                </a:cubicBezTo>
                <a:close/>
                <a:moveTo>
                  <a:pt x="7583507" y="1639217"/>
                </a:moveTo>
                <a:cubicBezTo>
                  <a:pt x="7591291" y="1639217"/>
                  <a:pt x="7598297" y="1643592"/>
                  <a:pt x="7598297" y="1651614"/>
                </a:cubicBezTo>
                <a:cubicBezTo>
                  <a:pt x="7598297" y="1659636"/>
                  <a:pt x="7591291" y="1665470"/>
                  <a:pt x="7583507" y="1665470"/>
                </a:cubicBezTo>
                <a:cubicBezTo>
                  <a:pt x="7574945" y="1665470"/>
                  <a:pt x="7568718" y="1659636"/>
                  <a:pt x="7568718" y="1651614"/>
                </a:cubicBezTo>
                <a:cubicBezTo>
                  <a:pt x="7568718" y="1643592"/>
                  <a:pt x="7574945" y="1639217"/>
                  <a:pt x="7583507" y="1639217"/>
                </a:cubicBezTo>
                <a:close/>
                <a:moveTo>
                  <a:pt x="7511745" y="1639217"/>
                </a:moveTo>
                <a:cubicBezTo>
                  <a:pt x="7519038" y="1639217"/>
                  <a:pt x="7524143" y="1643592"/>
                  <a:pt x="7524143" y="1651614"/>
                </a:cubicBezTo>
                <a:cubicBezTo>
                  <a:pt x="7524143" y="1659636"/>
                  <a:pt x="7519038" y="1665470"/>
                  <a:pt x="7511745" y="1665470"/>
                </a:cubicBezTo>
                <a:cubicBezTo>
                  <a:pt x="7503723" y="1665470"/>
                  <a:pt x="7497889" y="1659636"/>
                  <a:pt x="7497889" y="1651614"/>
                </a:cubicBezTo>
                <a:cubicBezTo>
                  <a:pt x="7497889" y="1643592"/>
                  <a:pt x="7503723" y="1639217"/>
                  <a:pt x="7511745" y="1639217"/>
                </a:cubicBezTo>
                <a:close/>
                <a:moveTo>
                  <a:pt x="7440913" y="1639217"/>
                </a:moveTo>
                <a:cubicBezTo>
                  <a:pt x="7446747" y="1639217"/>
                  <a:pt x="7453310" y="1643592"/>
                  <a:pt x="7453310" y="1651614"/>
                </a:cubicBezTo>
                <a:cubicBezTo>
                  <a:pt x="7453310" y="1659636"/>
                  <a:pt x="7446747" y="1665470"/>
                  <a:pt x="7440913" y="1665470"/>
                </a:cubicBezTo>
                <a:cubicBezTo>
                  <a:pt x="7432891" y="1665470"/>
                  <a:pt x="7427057" y="1659636"/>
                  <a:pt x="7427057" y="1651614"/>
                </a:cubicBezTo>
                <a:cubicBezTo>
                  <a:pt x="7427057" y="1643592"/>
                  <a:pt x="7432891" y="1639217"/>
                  <a:pt x="7440913" y="1639217"/>
                </a:cubicBezTo>
                <a:close/>
                <a:moveTo>
                  <a:pt x="7370084" y="1639217"/>
                </a:moveTo>
                <a:cubicBezTo>
                  <a:pt x="7376647" y="1639217"/>
                  <a:pt x="7382481" y="1643592"/>
                  <a:pt x="7382481" y="1651614"/>
                </a:cubicBezTo>
                <a:cubicBezTo>
                  <a:pt x="7382481" y="1659636"/>
                  <a:pt x="7376647" y="1665470"/>
                  <a:pt x="7370084" y="1665470"/>
                </a:cubicBezTo>
                <a:cubicBezTo>
                  <a:pt x="7362791" y="1665470"/>
                  <a:pt x="7356228" y="1659636"/>
                  <a:pt x="7356228" y="1651614"/>
                </a:cubicBezTo>
                <a:cubicBezTo>
                  <a:pt x="7356228" y="1643592"/>
                  <a:pt x="7362791" y="1639217"/>
                  <a:pt x="7370084" y="1639217"/>
                </a:cubicBezTo>
                <a:close/>
                <a:moveTo>
                  <a:pt x="7294422" y="1639217"/>
                </a:moveTo>
                <a:cubicBezTo>
                  <a:pt x="7302444" y="1639217"/>
                  <a:pt x="7308278" y="1643592"/>
                  <a:pt x="7308278" y="1651614"/>
                </a:cubicBezTo>
                <a:cubicBezTo>
                  <a:pt x="7308278" y="1659636"/>
                  <a:pt x="7302444" y="1665470"/>
                  <a:pt x="7294422" y="1665470"/>
                </a:cubicBezTo>
                <a:cubicBezTo>
                  <a:pt x="7288588" y="1665470"/>
                  <a:pt x="7282025" y="1659636"/>
                  <a:pt x="7282025" y="1651614"/>
                </a:cubicBezTo>
                <a:cubicBezTo>
                  <a:pt x="7282025" y="1643592"/>
                  <a:pt x="7288588" y="1639217"/>
                  <a:pt x="7294422" y="1639217"/>
                </a:cubicBezTo>
                <a:close/>
                <a:moveTo>
                  <a:pt x="7223591" y="1639217"/>
                </a:moveTo>
                <a:cubicBezTo>
                  <a:pt x="7231613" y="1639217"/>
                  <a:pt x="7237447" y="1643592"/>
                  <a:pt x="7237447" y="1651614"/>
                </a:cubicBezTo>
                <a:cubicBezTo>
                  <a:pt x="7237447" y="1659636"/>
                  <a:pt x="7231613" y="1665470"/>
                  <a:pt x="7223591" y="1665470"/>
                </a:cubicBezTo>
                <a:cubicBezTo>
                  <a:pt x="7217757" y="1665470"/>
                  <a:pt x="7211194" y="1659636"/>
                  <a:pt x="7211194" y="1651614"/>
                </a:cubicBezTo>
                <a:cubicBezTo>
                  <a:pt x="7211194" y="1643592"/>
                  <a:pt x="7217757" y="1639217"/>
                  <a:pt x="7223591" y="1639217"/>
                </a:cubicBezTo>
                <a:close/>
                <a:moveTo>
                  <a:pt x="7152761" y="1639217"/>
                </a:moveTo>
                <a:cubicBezTo>
                  <a:pt x="7160783" y="1639217"/>
                  <a:pt x="7166617" y="1643592"/>
                  <a:pt x="7166617" y="1651614"/>
                </a:cubicBezTo>
                <a:cubicBezTo>
                  <a:pt x="7166617" y="1659636"/>
                  <a:pt x="7160783" y="1665470"/>
                  <a:pt x="7152761" y="1665470"/>
                </a:cubicBezTo>
                <a:cubicBezTo>
                  <a:pt x="7144739" y="1665470"/>
                  <a:pt x="7140364" y="1659636"/>
                  <a:pt x="7140364" y="1651614"/>
                </a:cubicBezTo>
                <a:cubicBezTo>
                  <a:pt x="7140364" y="1643592"/>
                  <a:pt x="7144739" y="1639217"/>
                  <a:pt x="7152761" y="1639217"/>
                </a:cubicBezTo>
                <a:close/>
                <a:moveTo>
                  <a:pt x="7511745" y="1568388"/>
                </a:moveTo>
                <a:cubicBezTo>
                  <a:pt x="7519038" y="1568388"/>
                  <a:pt x="7524143" y="1574614"/>
                  <a:pt x="7524143" y="1583176"/>
                </a:cubicBezTo>
                <a:cubicBezTo>
                  <a:pt x="7524143" y="1591738"/>
                  <a:pt x="7519038" y="1597964"/>
                  <a:pt x="7511745" y="1597964"/>
                </a:cubicBezTo>
                <a:cubicBezTo>
                  <a:pt x="7503723" y="1597964"/>
                  <a:pt x="7497889" y="1591738"/>
                  <a:pt x="7497889" y="1583176"/>
                </a:cubicBezTo>
                <a:cubicBezTo>
                  <a:pt x="7497889" y="1574614"/>
                  <a:pt x="7503723" y="1568388"/>
                  <a:pt x="7511745" y="1568388"/>
                </a:cubicBezTo>
                <a:close/>
                <a:moveTo>
                  <a:pt x="7440913" y="1568388"/>
                </a:moveTo>
                <a:cubicBezTo>
                  <a:pt x="7446747" y="1568388"/>
                  <a:pt x="7453310" y="1574614"/>
                  <a:pt x="7453310" y="1583176"/>
                </a:cubicBezTo>
                <a:cubicBezTo>
                  <a:pt x="7453310" y="1591738"/>
                  <a:pt x="7446747" y="1597964"/>
                  <a:pt x="7440913" y="1597964"/>
                </a:cubicBezTo>
                <a:cubicBezTo>
                  <a:pt x="7432891" y="1597964"/>
                  <a:pt x="7427057" y="1591738"/>
                  <a:pt x="7427057" y="1583176"/>
                </a:cubicBezTo>
                <a:cubicBezTo>
                  <a:pt x="7427057" y="1574614"/>
                  <a:pt x="7432891" y="1568388"/>
                  <a:pt x="7440913" y="1568388"/>
                </a:cubicBezTo>
                <a:close/>
                <a:moveTo>
                  <a:pt x="7370084" y="1568388"/>
                </a:moveTo>
                <a:cubicBezTo>
                  <a:pt x="7376647" y="1568388"/>
                  <a:pt x="7382481" y="1574614"/>
                  <a:pt x="7382481" y="1583176"/>
                </a:cubicBezTo>
                <a:cubicBezTo>
                  <a:pt x="7382481" y="1591738"/>
                  <a:pt x="7376647" y="1597964"/>
                  <a:pt x="7370084" y="1597964"/>
                </a:cubicBezTo>
                <a:cubicBezTo>
                  <a:pt x="7362791" y="1597964"/>
                  <a:pt x="7356228" y="1591738"/>
                  <a:pt x="7356228" y="1583176"/>
                </a:cubicBezTo>
                <a:cubicBezTo>
                  <a:pt x="7356228" y="1574614"/>
                  <a:pt x="7362791" y="1568388"/>
                  <a:pt x="7370084" y="1568388"/>
                </a:cubicBezTo>
                <a:close/>
                <a:moveTo>
                  <a:pt x="7294422" y="1568388"/>
                </a:moveTo>
                <a:cubicBezTo>
                  <a:pt x="7302444" y="1568388"/>
                  <a:pt x="7308278" y="1574614"/>
                  <a:pt x="7308278" y="1583176"/>
                </a:cubicBezTo>
                <a:cubicBezTo>
                  <a:pt x="7308278" y="1591738"/>
                  <a:pt x="7302444" y="1597964"/>
                  <a:pt x="7294422" y="1597964"/>
                </a:cubicBezTo>
                <a:cubicBezTo>
                  <a:pt x="7288588" y="1597964"/>
                  <a:pt x="7282025" y="1591738"/>
                  <a:pt x="7282025" y="1583176"/>
                </a:cubicBezTo>
                <a:cubicBezTo>
                  <a:pt x="7282025" y="1574614"/>
                  <a:pt x="7288588" y="1568388"/>
                  <a:pt x="7294422" y="1568388"/>
                </a:cubicBezTo>
                <a:close/>
                <a:moveTo>
                  <a:pt x="7223591" y="1568388"/>
                </a:moveTo>
                <a:cubicBezTo>
                  <a:pt x="7231613" y="1568388"/>
                  <a:pt x="7237447" y="1574614"/>
                  <a:pt x="7237447" y="1583176"/>
                </a:cubicBezTo>
                <a:cubicBezTo>
                  <a:pt x="7237447" y="1591738"/>
                  <a:pt x="7231613" y="1597964"/>
                  <a:pt x="7223591" y="1597964"/>
                </a:cubicBezTo>
                <a:cubicBezTo>
                  <a:pt x="7217757" y="1597964"/>
                  <a:pt x="7211194" y="1591738"/>
                  <a:pt x="7211194" y="1583176"/>
                </a:cubicBezTo>
                <a:cubicBezTo>
                  <a:pt x="7211194" y="1574614"/>
                  <a:pt x="7217757" y="1568388"/>
                  <a:pt x="7223591" y="1568388"/>
                </a:cubicBezTo>
                <a:close/>
                <a:moveTo>
                  <a:pt x="7152761" y="1568388"/>
                </a:moveTo>
                <a:cubicBezTo>
                  <a:pt x="7160783" y="1568388"/>
                  <a:pt x="7166617" y="1572763"/>
                  <a:pt x="7166617" y="1580785"/>
                </a:cubicBezTo>
                <a:cubicBezTo>
                  <a:pt x="7166617" y="1588807"/>
                  <a:pt x="7160783" y="1594641"/>
                  <a:pt x="7152761" y="1594641"/>
                </a:cubicBezTo>
                <a:cubicBezTo>
                  <a:pt x="7144739" y="1594641"/>
                  <a:pt x="7140364" y="1588807"/>
                  <a:pt x="7140364" y="1580785"/>
                </a:cubicBezTo>
                <a:cubicBezTo>
                  <a:pt x="7140364" y="1572763"/>
                  <a:pt x="7144739" y="1568388"/>
                  <a:pt x="7152761" y="1568388"/>
                </a:cubicBezTo>
                <a:close/>
                <a:moveTo>
                  <a:pt x="7084322" y="1568388"/>
                </a:moveTo>
                <a:cubicBezTo>
                  <a:pt x="7092106" y="1568388"/>
                  <a:pt x="7099111" y="1572763"/>
                  <a:pt x="7099111" y="1580785"/>
                </a:cubicBezTo>
                <a:cubicBezTo>
                  <a:pt x="7099111" y="1588807"/>
                  <a:pt x="7092106" y="1594641"/>
                  <a:pt x="7084322" y="1594641"/>
                </a:cubicBezTo>
                <a:cubicBezTo>
                  <a:pt x="7075760" y="1594641"/>
                  <a:pt x="7069533" y="1588807"/>
                  <a:pt x="7069533" y="1580785"/>
                </a:cubicBezTo>
                <a:cubicBezTo>
                  <a:pt x="7069533" y="1572763"/>
                  <a:pt x="7075760" y="1568388"/>
                  <a:pt x="7084322" y="1568388"/>
                </a:cubicBezTo>
                <a:close/>
                <a:moveTo>
                  <a:pt x="7440913" y="1494185"/>
                </a:moveTo>
                <a:cubicBezTo>
                  <a:pt x="7446747" y="1494185"/>
                  <a:pt x="7453310" y="1500411"/>
                  <a:pt x="7453310" y="1508973"/>
                </a:cubicBezTo>
                <a:cubicBezTo>
                  <a:pt x="7453310" y="1516756"/>
                  <a:pt x="7446747" y="1523761"/>
                  <a:pt x="7440913" y="1523761"/>
                </a:cubicBezTo>
                <a:cubicBezTo>
                  <a:pt x="7432891" y="1523761"/>
                  <a:pt x="7427057" y="1516756"/>
                  <a:pt x="7427057" y="1508973"/>
                </a:cubicBezTo>
                <a:cubicBezTo>
                  <a:pt x="7427057" y="1500411"/>
                  <a:pt x="7432891" y="1494185"/>
                  <a:pt x="7440913" y="1494185"/>
                </a:cubicBezTo>
                <a:close/>
                <a:moveTo>
                  <a:pt x="7370084" y="1494185"/>
                </a:moveTo>
                <a:cubicBezTo>
                  <a:pt x="7376647" y="1494185"/>
                  <a:pt x="7382481" y="1500411"/>
                  <a:pt x="7382481" y="1508973"/>
                </a:cubicBezTo>
                <a:cubicBezTo>
                  <a:pt x="7382481" y="1516756"/>
                  <a:pt x="7376647" y="1523761"/>
                  <a:pt x="7370084" y="1523761"/>
                </a:cubicBezTo>
                <a:cubicBezTo>
                  <a:pt x="7362791" y="1523761"/>
                  <a:pt x="7356228" y="1516756"/>
                  <a:pt x="7356228" y="1508973"/>
                </a:cubicBezTo>
                <a:cubicBezTo>
                  <a:pt x="7356228" y="1500411"/>
                  <a:pt x="7362791" y="1494185"/>
                  <a:pt x="7370084" y="1494185"/>
                </a:cubicBezTo>
                <a:close/>
                <a:moveTo>
                  <a:pt x="7294422" y="1494185"/>
                </a:moveTo>
                <a:cubicBezTo>
                  <a:pt x="7302444" y="1494185"/>
                  <a:pt x="7308278" y="1500411"/>
                  <a:pt x="7308278" y="1508973"/>
                </a:cubicBezTo>
                <a:cubicBezTo>
                  <a:pt x="7308278" y="1516756"/>
                  <a:pt x="7302444" y="1523761"/>
                  <a:pt x="7294422" y="1523761"/>
                </a:cubicBezTo>
                <a:cubicBezTo>
                  <a:pt x="7288588" y="1523761"/>
                  <a:pt x="7282025" y="1516756"/>
                  <a:pt x="7282025" y="1508973"/>
                </a:cubicBezTo>
                <a:cubicBezTo>
                  <a:pt x="7282025" y="1500411"/>
                  <a:pt x="7288588" y="1494185"/>
                  <a:pt x="7294422" y="1494185"/>
                </a:cubicBezTo>
                <a:close/>
                <a:moveTo>
                  <a:pt x="7223591" y="1494185"/>
                </a:moveTo>
                <a:cubicBezTo>
                  <a:pt x="7231613" y="1494185"/>
                  <a:pt x="7237447" y="1500411"/>
                  <a:pt x="7237447" y="1508973"/>
                </a:cubicBezTo>
                <a:cubicBezTo>
                  <a:pt x="7237447" y="1516756"/>
                  <a:pt x="7231613" y="1523761"/>
                  <a:pt x="7223591" y="1523761"/>
                </a:cubicBezTo>
                <a:cubicBezTo>
                  <a:pt x="7217757" y="1523761"/>
                  <a:pt x="7211194" y="1516756"/>
                  <a:pt x="7211194" y="1508973"/>
                </a:cubicBezTo>
                <a:cubicBezTo>
                  <a:pt x="7211194" y="1500411"/>
                  <a:pt x="7217757" y="1494185"/>
                  <a:pt x="7223591" y="1494185"/>
                </a:cubicBezTo>
                <a:close/>
                <a:moveTo>
                  <a:pt x="7152761" y="1494185"/>
                </a:moveTo>
                <a:cubicBezTo>
                  <a:pt x="7160783" y="1494185"/>
                  <a:pt x="7166617" y="1500411"/>
                  <a:pt x="7166617" y="1508973"/>
                </a:cubicBezTo>
                <a:cubicBezTo>
                  <a:pt x="7166617" y="1516756"/>
                  <a:pt x="7160783" y="1523761"/>
                  <a:pt x="7152761" y="1523761"/>
                </a:cubicBezTo>
                <a:cubicBezTo>
                  <a:pt x="7144739" y="1523761"/>
                  <a:pt x="7140364" y="1516756"/>
                  <a:pt x="7140364" y="1508973"/>
                </a:cubicBezTo>
                <a:cubicBezTo>
                  <a:pt x="7140364" y="1500411"/>
                  <a:pt x="7144739" y="1494185"/>
                  <a:pt x="7152761" y="1494185"/>
                </a:cubicBezTo>
                <a:close/>
                <a:moveTo>
                  <a:pt x="7084322" y="1494185"/>
                </a:moveTo>
                <a:cubicBezTo>
                  <a:pt x="7092106" y="1494185"/>
                  <a:pt x="7099111" y="1500411"/>
                  <a:pt x="7099111" y="1508973"/>
                </a:cubicBezTo>
                <a:cubicBezTo>
                  <a:pt x="7099111" y="1516756"/>
                  <a:pt x="7092106" y="1523761"/>
                  <a:pt x="7084322" y="1523761"/>
                </a:cubicBezTo>
                <a:cubicBezTo>
                  <a:pt x="7075760" y="1523761"/>
                  <a:pt x="7069533" y="1516756"/>
                  <a:pt x="7069533" y="1508973"/>
                </a:cubicBezTo>
                <a:cubicBezTo>
                  <a:pt x="7069533" y="1500411"/>
                  <a:pt x="7075760" y="1494185"/>
                  <a:pt x="7084322" y="1494185"/>
                </a:cubicBezTo>
                <a:close/>
                <a:moveTo>
                  <a:pt x="7013492" y="1494185"/>
                </a:moveTo>
                <a:cubicBezTo>
                  <a:pt x="7021275" y="1494185"/>
                  <a:pt x="7028280" y="1500411"/>
                  <a:pt x="7028280" y="1508973"/>
                </a:cubicBezTo>
                <a:cubicBezTo>
                  <a:pt x="7028280" y="1516756"/>
                  <a:pt x="7021275" y="1523761"/>
                  <a:pt x="7013492" y="1523761"/>
                </a:cubicBezTo>
                <a:cubicBezTo>
                  <a:pt x="7004930" y="1523761"/>
                  <a:pt x="6998704" y="1516756"/>
                  <a:pt x="6998704" y="1508973"/>
                </a:cubicBezTo>
                <a:cubicBezTo>
                  <a:pt x="6998704" y="1500411"/>
                  <a:pt x="7004930" y="1494185"/>
                  <a:pt x="7013492" y="1494185"/>
                </a:cubicBezTo>
                <a:close/>
                <a:moveTo>
                  <a:pt x="6939085" y="1494185"/>
                </a:moveTo>
                <a:cubicBezTo>
                  <a:pt x="6946378" y="1494185"/>
                  <a:pt x="6950753" y="1500411"/>
                  <a:pt x="6950753" y="1508973"/>
                </a:cubicBezTo>
                <a:cubicBezTo>
                  <a:pt x="6950753" y="1516756"/>
                  <a:pt x="6946378" y="1523761"/>
                  <a:pt x="6939085" y="1523761"/>
                </a:cubicBezTo>
                <a:cubicBezTo>
                  <a:pt x="6931063" y="1523761"/>
                  <a:pt x="6924500" y="1516756"/>
                  <a:pt x="6924500" y="1508973"/>
                </a:cubicBezTo>
                <a:cubicBezTo>
                  <a:pt x="6924500" y="1500411"/>
                  <a:pt x="6931063" y="1494185"/>
                  <a:pt x="6939085" y="1494185"/>
                </a:cubicBezTo>
                <a:close/>
                <a:moveTo>
                  <a:pt x="83229" y="1426727"/>
                </a:moveTo>
                <a:cubicBezTo>
                  <a:pt x="90521" y="1426727"/>
                  <a:pt x="97085" y="1431102"/>
                  <a:pt x="97085" y="1439124"/>
                </a:cubicBezTo>
                <a:cubicBezTo>
                  <a:pt x="97085" y="1446417"/>
                  <a:pt x="90521" y="1452980"/>
                  <a:pt x="83229" y="1452980"/>
                </a:cubicBezTo>
                <a:cubicBezTo>
                  <a:pt x="76665" y="1452980"/>
                  <a:pt x="70831" y="1446417"/>
                  <a:pt x="70831" y="1439124"/>
                </a:cubicBezTo>
                <a:cubicBezTo>
                  <a:pt x="70831" y="1432561"/>
                  <a:pt x="76665" y="1426727"/>
                  <a:pt x="83229" y="1426727"/>
                </a:cubicBezTo>
                <a:close/>
                <a:moveTo>
                  <a:pt x="11993" y="1426727"/>
                </a:moveTo>
                <a:cubicBezTo>
                  <a:pt x="20237" y="1426727"/>
                  <a:pt x="26234" y="1432561"/>
                  <a:pt x="26234" y="1439124"/>
                </a:cubicBezTo>
                <a:cubicBezTo>
                  <a:pt x="26234" y="1446417"/>
                  <a:pt x="20237" y="1452980"/>
                  <a:pt x="11993" y="1452980"/>
                </a:cubicBezTo>
                <a:cubicBezTo>
                  <a:pt x="5996" y="1452980"/>
                  <a:pt x="0" y="1446417"/>
                  <a:pt x="0" y="1439124"/>
                </a:cubicBezTo>
                <a:cubicBezTo>
                  <a:pt x="0" y="1432561"/>
                  <a:pt x="5996" y="1426727"/>
                  <a:pt x="11993" y="1426727"/>
                </a:cubicBezTo>
                <a:close/>
                <a:moveTo>
                  <a:pt x="7370084" y="1423353"/>
                </a:moveTo>
                <a:cubicBezTo>
                  <a:pt x="7376647" y="1423353"/>
                  <a:pt x="7382481" y="1429580"/>
                  <a:pt x="7382481" y="1438142"/>
                </a:cubicBezTo>
                <a:cubicBezTo>
                  <a:pt x="7382481" y="1445926"/>
                  <a:pt x="7376647" y="1452931"/>
                  <a:pt x="7370084" y="1452931"/>
                </a:cubicBezTo>
                <a:cubicBezTo>
                  <a:pt x="7362791" y="1452931"/>
                  <a:pt x="7356228" y="1445926"/>
                  <a:pt x="7356228" y="1438142"/>
                </a:cubicBezTo>
                <a:cubicBezTo>
                  <a:pt x="7356228" y="1429580"/>
                  <a:pt x="7362791" y="1423353"/>
                  <a:pt x="7370084" y="1423353"/>
                </a:cubicBezTo>
                <a:close/>
                <a:moveTo>
                  <a:pt x="7294422" y="1423353"/>
                </a:moveTo>
                <a:cubicBezTo>
                  <a:pt x="7302444" y="1423353"/>
                  <a:pt x="7308278" y="1429580"/>
                  <a:pt x="7308278" y="1438142"/>
                </a:cubicBezTo>
                <a:cubicBezTo>
                  <a:pt x="7308278" y="1445926"/>
                  <a:pt x="7302444" y="1452931"/>
                  <a:pt x="7294422" y="1452931"/>
                </a:cubicBezTo>
                <a:cubicBezTo>
                  <a:pt x="7288588" y="1452931"/>
                  <a:pt x="7282025" y="1445926"/>
                  <a:pt x="7282025" y="1438142"/>
                </a:cubicBezTo>
                <a:cubicBezTo>
                  <a:pt x="7282025" y="1429580"/>
                  <a:pt x="7288588" y="1423353"/>
                  <a:pt x="7294422" y="1423353"/>
                </a:cubicBezTo>
                <a:close/>
                <a:moveTo>
                  <a:pt x="7223591" y="1423353"/>
                </a:moveTo>
                <a:cubicBezTo>
                  <a:pt x="7231613" y="1423353"/>
                  <a:pt x="7237447" y="1429580"/>
                  <a:pt x="7237447" y="1438142"/>
                </a:cubicBezTo>
                <a:cubicBezTo>
                  <a:pt x="7237447" y="1445926"/>
                  <a:pt x="7231613" y="1452931"/>
                  <a:pt x="7223591" y="1452931"/>
                </a:cubicBezTo>
                <a:cubicBezTo>
                  <a:pt x="7217757" y="1452931"/>
                  <a:pt x="7211194" y="1445926"/>
                  <a:pt x="7211194" y="1438142"/>
                </a:cubicBezTo>
                <a:cubicBezTo>
                  <a:pt x="7211194" y="1429580"/>
                  <a:pt x="7215569" y="1423353"/>
                  <a:pt x="7223591" y="1423353"/>
                </a:cubicBezTo>
                <a:close/>
                <a:moveTo>
                  <a:pt x="7155152" y="1423353"/>
                </a:moveTo>
                <a:cubicBezTo>
                  <a:pt x="7163714" y="1423353"/>
                  <a:pt x="7169940" y="1429580"/>
                  <a:pt x="7169940" y="1438142"/>
                </a:cubicBezTo>
                <a:cubicBezTo>
                  <a:pt x="7169940" y="1445926"/>
                  <a:pt x="7163714" y="1452931"/>
                  <a:pt x="7155152" y="1452931"/>
                </a:cubicBezTo>
                <a:cubicBezTo>
                  <a:pt x="7146590" y="1452931"/>
                  <a:pt x="7141920" y="1445926"/>
                  <a:pt x="7141920" y="1438142"/>
                </a:cubicBezTo>
                <a:cubicBezTo>
                  <a:pt x="7140364" y="1429580"/>
                  <a:pt x="7146590" y="1423353"/>
                  <a:pt x="7155152" y="1423353"/>
                </a:cubicBezTo>
                <a:close/>
                <a:moveTo>
                  <a:pt x="7084322" y="1423353"/>
                </a:moveTo>
                <a:cubicBezTo>
                  <a:pt x="7092106" y="1423353"/>
                  <a:pt x="7099111" y="1429580"/>
                  <a:pt x="7099111" y="1438142"/>
                </a:cubicBezTo>
                <a:cubicBezTo>
                  <a:pt x="7099111" y="1445926"/>
                  <a:pt x="7092106" y="1452931"/>
                  <a:pt x="7084322" y="1452931"/>
                </a:cubicBezTo>
                <a:cubicBezTo>
                  <a:pt x="7075760" y="1452931"/>
                  <a:pt x="7069533" y="1445926"/>
                  <a:pt x="7069533" y="1438142"/>
                </a:cubicBezTo>
                <a:cubicBezTo>
                  <a:pt x="7069533" y="1429580"/>
                  <a:pt x="7075760" y="1423353"/>
                  <a:pt x="7084322" y="1423353"/>
                </a:cubicBezTo>
                <a:close/>
                <a:moveTo>
                  <a:pt x="7013492" y="1423353"/>
                </a:moveTo>
                <a:cubicBezTo>
                  <a:pt x="7021275" y="1423353"/>
                  <a:pt x="7028280" y="1429580"/>
                  <a:pt x="7028280" y="1438142"/>
                </a:cubicBezTo>
                <a:cubicBezTo>
                  <a:pt x="7028280" y="1445926"/>
                  <a:pt x="7021275" y="1452931"/>
                  <a:pt x="7013492" y="1452931"/>
                </a:cubicBezTo>
                <a:cubicBezTo>
                  <a:pt x="7004930" y="1452931"/>
                  <a:pt x="6998704" y="1445926"/>
                  <a:pt x="6998704" y="1438142"/>
                </a:cubicBezTo>
                <a:cubicBezTo>
                  <a:pt x="6998704" y="1429580"/>
                  <a:pt x="7004930" y="1423353"/>
                  <a:pt x="7013492" y="1423353"/>
                </a:cubicBezTo>
                <a:close/>
                <a:moveTo>
                  <a:pt x="6939085" y="1423353"/>
                </a:moveTo>
                <a:cubicBezTo>
                  <a:pt x="6946378" y="1423353"/>
                  <a:pt x="6950753" y="1429580"/>
                  <a:pt x="6950753" y="1438142"/>
                </a:cubicBezTo>
                <a:cubicBezTo>
                  <a:pt x="6950753" y="1445926"/>
                  <a:pt x="6946378" y="1452931"/>
                  <a:pt x="6939085" y="1452931"/>
                </a:cubicBezTo>
                <a:cubicBezTo>
                  <a:pt x="6931063" y="1452931"/>
                  <a:pt x="6924500" y="1445926"/>
                  <a:pt x="6924500" y="1438142"/>
                </a:cubicBezTo>
                <a:cubicBezTo>
                  <a:pt x="6924500" y="1429580"/>
                  <a:pt x="6931063" y="1423353"/>
                  <a:pt x="6939085" y="1423353"/>
                </a:cubicBezTo>
                <a:close/>
                <a:moveTo>
                  <a:pt x="6867525" y="1423353"/>
                </a:moveTo>
                <a:cubicBezTo>
                  <a:pt x="6874088" y="1423353"/>
                  <a:pt x="6879922" y="1429580"/>
                  <a:pt x="6879922" y="1438142"/>
                </a:cubicBezTo>
                <a:cubicBezTo>
                  <a:pt x="6879922" y="1445926"/>
                  <a:pt x="6874088" y="1452931"/>
                  <a:pt x="6867525" y="1452931"/>
                </a:cubicBezTo>
                <a:cubicBezTo>
                  <a:pt x="6860232" y="1452931"/>
                  <a:pt x="6853669" y="1445926"/>
                  <a:pt x="6853669" y="1438142"/>
                </a:cubicBezTo>
                <a:cubicBezTo>
                  <a:pt x="6853669" y="1429580"/>
                  <a:pt x="6860232" y="1423353"/>
                  <a:pt x="6867525" y="1423353"/>
                </a:cubicBezTo>
                <a:close/>
                <a:moveTo>
                  <a:pt x="6796696" y="1423353"/>
                </a:moveTo>
                <a:cubicBezTo>
                  <a:pt x="6803259" y="1423353"/>
                  <a:pt x="6809093" y="1429580"/>
                  <a:pt x="6809093" y="1438142"/>
                </a:cubicBezTo>
                <a:cubicBezTo>
                  <a:pt x="6809093" y="1445926"/>
                  <a:pt x="6803259" y="1452931"/>
                  <a:pt x="6796696" y="1452931"/>
                </a:cubicBezTo>
                <a:cubicBezTo>
                  <a:pt x="6789403" y="1452931"/>
                  <a:pt x="6782840" y="1445926"/>
                  <a:pt x="6782840" y="1438142"/>
                </a:cubicBezTo>
                <a:cubicBezTo>
                  <a:pt x="6782840" y="1429580"/>
                  <a:pt x="6789403" y="1423353"/>
                  <a:pt x="6796696" y="1423353"/>
                </a:cubicBezTo>
                <a:close/>
                <a:moveTo>
                  <a:pt x="155518" y="1355896"/>
                </a:moveTo>
                <a:cubicBezTo>
                  <a:pt x="161352" y="1355896"/>
                  <a:pt x="167916" y="1360271"/>
                  <a:pt x="167916" y="1368293"/>
                </a:cubicBezTo>
                <a:cubicBezTo>
                  <a:pt x="167916" y="1375586"/>
                  <a:pt x="161352" y="1382149"/>
                  <a:pt x="155518" y="1382149"/>
                </a:cubicBezTo>
                <a:cubicBezTo>
                  <a:pt x="147496" y="1382149"/>
                  <a:pt x="141662" y="1375586"/>
                  <a:pt x="141662" y="1368293"/>
                </a:cubicBezTo>
                <a:cubicBezTo>
                  <a:pt x="141662" y="1360271"/>
                  <a:pt x="147496" y="1355896"/>
                  <a:pt x="155518" y="1355896"/>
                </a:cubicBezTo>
                <a:close/>
                <a:moveTo>
                  <a:pt x="83230" y="1355896"/>
                </a:moveTo>
                <a:cubicBezTo>
                  <a:pt x="90523" y="1355896"/>
                  <a:pt x="97086" y="1360271"/>
                  <a:pt x="97086" y="1368293"/>
                </a:cubicBezTo>
                <a:cubicBezTo>
                  <a:pt x="97086" y="1375586"/>
                  <a:pt x="90523" y="1382149"/>
                  <a:pt x="83230" y="1382149"/>
                </a:cubicBezTo>
                <a:cubicBezTo>
                  <a:pt x="76667" y="1382149"/>
                  <a:pt x="70832" y="1375586"/>
                  <a:pt x="70832" y="1368293"/>
                </a:cubicBezTo>
                <a:cubicBezTo>
                  <a:pt x="70832" y="1360271"/>
                  <a:pt x="76667" y="1355896"/>
                  <a:pt x="83230" y="1355896"/>
                </a:cubicBezTo>
                <a:close/>
                <a:moveTo>
                  <a:pt x="11994" y="1355896"/>
                </a:moveTo>
                <a:cubicBezTo>
                  <a:pt x="20239" y="1355896"/>
                  <a:pt x="26235" y="1360271"/>
                  <a:pt x="26235" y="1368293"/>
                </a:cubicBezTo>
                <a:cubicBezTo>
                  <a:pt x="26235" y="1375586"/>
                  <a:pt x="20239" y="1382149"/>
                  <a:pt x="11994" y="1382149"/>
                </a:cubicBezTo>
                <a:cubicBezTo>
                  <a:pt x="5998" y="1382149"/>
                  <a:pt x="2" y="1375586"/>
                  <a:pt x="2" y="1368293"/>
                </a:cubicBezTo>
                <a:cubicBezTo>
                  <a:pt x="2" y="1360271"/>
                  <a:pt x="5998" y="1355896"/>
                  <a:pt x="11994" y="1355896"/>
                </a:cubicBezTo>
                <a:close/>
                <a:moveTo>
                  <a:pt x="7294422" y="1352524"/>
                </a:moveTo>
                <a:cubicBezTo>
                  <a:pt x="7302444" y="1352524"/>
                  <a:pt x="7308278" y="1359087"/>
                  <a:pt x="7308278" y="1367109"/>
                </a:cubicBezTo>
                <a:cubicBezTo>
                  <a:pt x="7308278" y="1374402"/>
                  <a:pt x="7302444" y="1378777"/>
                  <a:pt x="7294422" y="1378777"/>
                </a:cubicBezTo>
                <a:cubicBezTo>
                  <a:pt x="7288588" y="1378777"/>
                  <a:pt x="7282025" y="1374402"/>
                  <a:pt x="7282025" y="1367109"/>
                </a:cubicBezTo>
                <a:cubicBezTo>
                  <a:pt x="7282025" y="1359087"/>
                  <a:pt x="7288588" y="1352524"/>
                  <a:pt x="7294422" y="1352524"/>
                </a:cubicBezTo>
                <a:close/>
                <a:moveTo>
                  <a:pt x="7223591" y="1352524"/>
                </a:moveTo>
                <a:cubicBezTo>
                  <a:pt x="7231613" y="1352524"/>
                  <a:pt x="7237447" y="1359087"/>
                  <a:pt x="7237447" y="1367109"/>
                </a:cubicBezTo>
                <a:cubicBezTo>
                  <a:pt x="7237447" y="1374402"/>
                  <a:pt x="7231613" y="1378777"/>
                  <a:pt x="7223591" y="1378777"/>
                </a:cubicBezTo>
                <a:cubicBezTo>
                  <a:pt x="7215569" y="1378777"/>
                  <a:pt x="7211194" y="1374402"/>
                  <a:pt x="7211194" y="1367109"/>
                </a:cubicBezTo>
                <a:cubicBezTo>
                  <a:pt x="7211194" y="1359087"/>
                  <a:pt x="7215569" y="1352524"/>
                  <a:pt x="7223591" y="1352524"/>
                </a:cubicBezTo>
                <a:close/>
                <a:moveTo>
                  <a:pt x="7155152" y="1352524"/>
                </a:moveTo>
                <a:cubicBezTo>
                  <a:pt x="7163714" y="1352524"/>
                  <a:pt x="7169940" y="1359087"/>
                  <a:pt x="7169940" y="1367109"/>
                </a:cubicBezTo>
                <a:cubicBezTo>
                  <a:pt x="7169940" y="1374402"/>
                  <a:pt x="7163714" y="1378777"/>
                  <a:pt x="7155152" y="1378777"/>
                </a:cubicBezTo>
                <a:cubicBezTo>
                  <a:pt x="7146590" y="1378777"/>
                  <a:pt x="7140364" y="1374402"/>
                  <a:pt x="7140364" y="1367109"/>
                </a:cubicBezTo>
                <a:cubicBezTo>
                  <a:pt x="7140364" y="1359087"/>
                  <a:pt x="7146590" y="1352524"/>
                  <a:pt x="7155152" y="1352524"/>
                </a:cubicBezTo>
                <a:close/>
                <a:moveTo>
                  <a:pt x="7084322" y="1352524"/>
                </a:moveTo>
                <a:cubicBezTo>
                  <a:pt x="7092106" y="1352524"/>
                  <a:pt x="7099111" y="1359087"/>
                  <a:pt x="7099111" y="1367109"/>
                </a:cubicBezTo>
                <a:cubicBezTo>
                  <a:pt x="7099111" y="1374402"/>
                  <a:pt x="7092106" y="1378777"/>
                  <a:pt x="7084322" y="1378777"/>
                </a:cubicBezTo>
                <a:cubicBezTo>
                  <a:pt x="7075760" y="1378777"/>
                  <a:pt x="7069533" y="1374402"/>
                  <a:pt x="7069533" y="1367109"/>
                </a:cubicBezTo>
                <a:cubicBezTo>
                  <a:pt x="7069533" y="1359087"/>
                  <a:pt x="7075760" y="1352524"/>
                  <a:pt x="7084322" y="1352524"/>
                </a:cubicBezTo>
                <a:close/>
                <a:moveTo>
                  <a:pt x="7013492" y="1352524"/>
                </a:moveTo>
                <a:cubicBezTo>
                  <a:pt x="7021275" y="1352524"/>
                  <a:pt x="7028280" y="1359087"/>
                  <a:pt x="7028280" y="1367109"/>
                </a:cubicBezTo>
                <a:cubicBezTo>
                  <a:pt x="7028280" y="1374402"/>
                  <a:pt x="7021275" y="1378777"/>
                  <a:pt x="7013492" y="1378777"/>
                </a:cubicBezTo>
                <a:cubicBezTo>
                  <a:pt x="7004930" y="1378777"/>
                  <a:pt x="6998704" y="1374402"/>
                  <a:pt x="6998704" y="1367109"/>
                </a:cubicBezTo>
                <a:cubicBezTo>
                  <a:pt x="6998704" y="1359087"/>
                  <a:pt x="7004930" y="1352524"/>
                  <a:pt x="7013492" y="1352524"/>
                </a:cubicBezTo>
                <a:close/>
                <a:moveTo>
                  <a:pt x="6939085" y="1352524"/>
                </a:moveTo>
                <a:cubicBezTo>
                  <a:pt x="6946378" y="1352524"/>
                  <a:pt x="6950753" y="1359354"/>
                  <a:pt x="6950753" y="1367701"/>
                </a:cubicBezTo>
                <a:cubicBezTo>
                  <a:pt x="6950753" y="1375290"/>
                  <a:pt x="6946378" y="1382120"/>
                  <a:pt x="6939085" y="1382120"/>
                </a:cubicBezTo>
                <a:cubicBezTo>
                  <a:pt x="6931063" y="1382120"/>
                  <a:pt x="6924500" y="1375290"/>
                  <a:pt x="6924500" y="1367701"/>
                </a:cubicBezTo>
                <a:cubicBezTo>
                  <a:pt x="6924500" y="1359354"/>
                  <a:pt x="6931063" y="1352524"/>
                  <a:pt x="6939085" y="1352524"/>
                </a:cubicBezTo>
                <a:close/>
                <a:moveTo>
                  <a:pt x="6867525" y="1352524"/>
                </a:moveTo>
                <a:cubicBezTo>
                  <a:pt x="6874088" y="1352524"/>
                  <a:pt x="6879922" y="1359354"/>
                  <a:pt x="6879922" y="1367701"/>
                </a:cubicBezTo>
                <a:cubicBezTo>
                  <a:pt x="6879922" y="1375290"/>
                  <a:pt x="6874088" y="1382120"/>
                  <a:pt x="6867525" y="1382120"/>
                </a:cubicBezTo>
                <a:cubicBezTo>
                  <a:pt x="6860232" y="1382120"/>
                  <a:pt x="6853669" y="1375290"/>
                  <a:pt x="6853669" y="1367701"/>
                </a:cubicBezTo>
                <a:cubicBezTo>
                  <a:pt x="6853669" y="1359354"/>
                  <a:pt x="6860232" y="1352524"/>
                  <a:pt x="6867525" y="1352524"/>
                </a:cubicBezTo>
                <a:close/>
                <a:moveTo>
                  <a:pt x="6796696" y="1352524"/>
                </a:moveTo>
                <a:cubicBezTo>
                  <a:pt x="6803259" y="1352524"/>
                  <a:pt x="6809093" y="1359354"/>
                  <a:pt x="6809093" y="1367701"/>
                </a:cubicBezTo>
                <a:cubicBezTo>
                  <a:pt x="6809093" y="1375290"/>
                  <a:pt x="6803259" y="1382120"/>
                  <a:pt x="6796696" y="1382120"/>
                </a:cubicBezTo>
                <a:cubicBezTo>
                  <a:pt x="6789403" y="1382120"/>
                  <a:pt x="6782840" y="1375290"/>
                  <a:pt x="6782840" y="1367701"/>
                </a:cubicBezTo>
                <a:cubicBezTo>
                  <a:pt x="6782840" y="1359354"/>
                  <a:pt x="6789403" y="1352524"/>
                  <a:pt x="6796696" y="1352524"/>
                </a:cubicBezTo>
                <a:close/>
                <a:moveTo>
                  <a:pt x="6724405" y="1352524"/>
                </a:moveTo>
                <a:cubicBezTo>
                  <a:pt x="6732427" y="1352524"/>
                  <a:pt x="6738261" y="1359354"/>
                  <a:pt x="6738261" y="1367701"/>
                </a:cubicBezTo>
                <a:cubicBezTo>
                  <a:pt x="6738261" y="1375290"/>
                  <a:pt x="6732427" y="1382120"/>
                  <a:pt x="6724405" y="1382120"/>
                </a:cubicBezTo>
                <a:cubicBezTo>
                  <a:pt x="6718571" y="1382120"/>
                  <a:pt x="6712008" y="1375290"/>
                  <a:pt x="6712008" y="1367701"/>
                </a:cubicBezTo>
                <a:cubicBezTo>
                  <a:pt x="6712008" y="1359354"/>
                  <a:pt x="6718571" y="1352524"/>
                  <a:pt x="6724405" y="1352524"/>
                </a:cubicBezTo>
                <a:close/>
                <a:moveTo>
                  <a:pt x="6653576" y="1352524"/>
                </a:moveTo>
                <a:cubicBezTo>
                  <a:pt x="6660869" y="1352524"/>
                  <a:pt x="6667432" y="1359354"/>
                  <a:pt x="6667432" y="1367701"/>
                </a:cubicBezTo>
                <a:cubicBezTo>
                  <a:pt x="6667432" y="1375290"/>
                  <a:pt x="6660869" y="1382120"/>
                  <a:pt x="6653576" y="1382120"/>
                </a:cubicBezTo>
                <a:cubicBezTo>
                  <a:pt x="6647013" y="1382120"/>
                  <a:pt x="6641179" y="1375290"/>
                  <a:pt x="6641179" y="1367701"/>
                </a:cubicBezTo>
                <a:cubicBezTo>
                  <a:pt x="6641179" y="1359354"/>
                  <a:pt x="6647013" y="1352524"/>
                  <a:pt x="6653576" y="1352524"/>
                </a:cubicBezTo>
                <a:close/>
                <a:moveTo>
                  <a:pt x="7223591" y="1281693"/>
                </a:moveTo>
                <a:cubicBezTo>
                  <a:pt x="7231613" y="1281693"/>
                  <a:pt x="7237447" y="1288256"/>
                  <a:pt x="7237447" y="1295549"/>
                </a:cubicBezTo>
                <a:cubicBezTo>
                  <a:pt x="7237447" y="1302112"/>
                  <a:pt x="7231613" y="1307946"/>
                  <a:pt x="7223591" y="1307946"/>
                </a:cubicBezTo>
                <a:cubicBezTo>
                  <a:pt x="7215569" y="1307946"/>
                  <a:pt x="7211194" y="1302112"/>
                  <a:pt x="7211194" y="1295549"/>
                </a:cubicBezTo>
                <a:cubicBezTo>
                  <a:pt x="7211194" y="1288256"/>
                  <a:pt x="7215569" y="1281693"/>
                  <a:pt x="7223591" y="1281693"/>
                </a:cubicBezTo>
                <a:close/>
                <a:moveTo>
                  <a:pt x="7155152" y="1281693"/>
                </a:moveTo>
                <a:cubicBezTo>
                  <a:pt x="7163714" y="1281693"/>
                  <a:pt x="7169940" y="1288256"/>
                  <a:pt x="7169940" y="1295549"/>
                </a:cubicBezTo>
                <a:cubicBezTo>
                  <a:pt x="7169940" y="1302112"/>
                  <a:pt x="7163714" y="1307946"/>
                  <a:pt x="7155152" y="1307946"/>
                </a:cubicBezTo>
                <a:cubicBezTo>
                  <a:pt x="7146590" y="1307946"/>
                  <a:pt x="7140364" y="1302112"/>
                  <a:pt x="7140364" y="1295549"/>
                </a:cubicBezTo>
                <a:cubicBezTo>
                  <a:pt x="7140364" y="1288256"/>
                  <a:pt x="7146590" y="1281693"/>
                  <a:pt x="7155152" y="1281693"/>
                </a:cubicBezTo>
                <a:close/>
                <a:moveTo>
                  <a:pt x="7084322" y="1281693"/>
                </a:moveTo>
                <a:cubicBezTo>
                  <a:pt x="7092106" y="1281693"/>
                  <a:pt x="7099111" y="1288256"/>
                  <a:pt x="7099111" y="1295549"/>
                </a:cubicBezTo>
                <a:cubicBezTo>
                  <a:pt x="7099111" y="1302112"/>
                  <a:pt x="7092106" y="1307946"/>
                  <a:pt x="7084322" y="1307946"/>
                </a:cubicBezTo>
                <a:cubicBezTo>
                  <a:pt x="7075760" y="1307946"/>
                  <a:pt x="7069533" y="1303571"/>
                  <a:pt x="7069533" y="1295549"/>
                </a:cubicBezTo>
                <a:cubicBezTo>
                  <a:pt x="7069533" y="1288256"/>
                  <a:pt x="7075760" y="1281693"/>
                  <a:pt x="7084322" y="1281693"/>
                </a:cubicBezTo>
                <a:close/>
                <a:moveTo>
                  <a:pt x="7013492" y="1281693"/>
                </a:moveTo>
                <a:cubicBezTo>
                  <a:pt x="7021275" y="1281693"/>
                  <a:pt x="7028280" y="1288256"/>
                  <a:pt x="7028280" y="1295549"/>
                </a:cubicBezTo>
                <a:cubicBezTo>
                  <a:pt x="7028280" y="1303571"/>
                  <a:pt x="7021275" y="1307946"/>
                  <a:pt x="7013492" y="1307946"/>
                </a:cubicBezTo>
                <a:cubicBezTo>
                  <a:pt x="7004930" y="1307946"/>
                  <a:pt x="6998704" y="1303571"/>
                  <a:pt x="6998704" y="1295549"/>
                </a:cubicBezTo>
                <a:cubicBezTo>
                  <a:pt x="6998704" y="1288256"/>
                  <a:pt x="7004930" y="1281693"/>
                  <a:pt x="7013492" y="1281693"/>
                </a:cubicBezTo>
                <a:close/>
                <a:moveTo>
                  <a:pt x="6939085" y="1281693"/>
                </a:moveTo>
                <a:cubicBezTo>
                  <a:pt x="6946378" y="1281693"/>
                  <a:pt x="6950753" y="1288256"/>
                  <a:pt x="6950753" y="1295549"/>
                </a:cubicBezTo>
                <a:cubicBezTo>
                  <a:pt x="6950753" y="1303571"/>
                  <a:pt x="6946378" y="1307946"/>
                  <a:pt x="6939085" y="1307946"/>
                </a:cubicBezTo>
                <a:cubicBezTo>
                  <a:pt x="6931063" y="1307946"/>
                  <a:pt x="6924500" y="1303571"/>
                  <a:pt x="6924500" y="1295549"/>
                </a:cubicBezTo>
                <a:cubicBezTo>
                  <a:pt x="6924500" y="1288256"/>
                  <a:pt x="6931063" y="1281693"/>
                  <a:pt x="6939085" y="1281693"/>
                </a:cubicBezTo>
                <a:close/>
                <a:moveTo>
                  <a:pt x="6867525" y="1281693"/>
                </a:moveTo>
                <a:cubicBezTo>
                  <a:pt x="6874088" y="1281693"/>
                  <a:pt x="6879922" y="1288256"/>
                  <a:pt x="6879922" y="1295549"/>
                </a:cubicBezTo>
                <a:cubicBezTo>
                  <a:pt x="6879922" y="1303571"/>
                  <a:pt x="6874088" y="1307946"/>
                  <a:pt x="6867525" y="1307946"/>
                </a:cubicBezTo>
                <a:cubicBezTo>
                  <a:pt x="6860232" y="1307946"/>
                  <a:pt x="6853669" y="1303571"/>
                  <a:pt x="6853669" y="1295549"/>
                </a:cubicBezTo>
                <a:cubicBezTo>
                  <a:pt x="6853669" y="1288256"/>
                  <a:pt x="6860232" y="1281693"/>
                  <a:pt x="6867525" y="1281693"/>
                </a:cubicBezTo>
                <a:close/>
                <a:moveTo>
                  <a:pt x="6796696" y="1281693"/>
                </a:moveTo>
                <a:cubicBezTo>
                  <a:pt x="6803259" y="1281693"/>
                  <a:pt x="6809093" y="1288256"/>
                  <a:pt x="6809093" y="1295549"/>
                </a:cubicBezTo>
                <a:cubicBezTo>
                  <a:pt x="6809093" y="1303571"/>
                  <a:pt x="6803259" y="1307946"/>
                  <a:pt x="6796696" y="1307946"/>
                </a:cubicBezTo>
                <a:cubicBezTo>
                  <a:pt x="6789403" y="1307946"/>
                  <a:pt x="6782840" y="1303571"/>
                  <a:pt x="6782840" y="1295549"/>
                </a:cubicBezTo>
                <a:cubicBezTo>
                  <a:pt x="6782840" y="1288256"/>
                  <a:pt x="6789403" y="1281693"/>
                  <a:pt x="6796696" y="1281693"/>
                </a:cubicBezTo>
                <a:close/>
                <a:moveTo>
                  <a:pt x="6724405" y="1281693"/>
                </a:moveTo>
                <a:cubicBezTo>
                  <a:pt x="6732427" y="1281693"/>
                  <a:pt x="6738261" y="1288256"/>
                  <a:pt x="6738261" y="1295549"/>
                </a:cubicBezTo>
                <a:cubicBezTo>
                  <a:pt x="6738261" y="1303571"/>
                  <a:pt x="6732427" y="1307946"/>
                  <a:pt x="6724405" y="1307946"/>
                </a:cubicBezTo>
                <a:cubicBezTo>
                  <a:pt x="6718571" y="1307946"/>
                  <a:pt x="6712008" y="1303571"/>
                  <a:pt x="6712008" y="1295549"/>
                </a:cubicBezTo>
                <a:cubicBezTo>
                  <a:pt x="6712008" y="1288256"/>
                  <a:pt x="6718571" y="1281693"/>
                  <a:pt x="6724405" y="1281693"/>
                </a:cubicBezTo>
                <a:close/>
                <a:moveTo>
                  <a:pt x="6653576" y="1281693"/>
                </a:moveTo>
                <a:cubicBezTo>
                  <a:pt x="6660869" y="1281693"/>
                  <a:pt x="6667432" y="1288256"/>
                  <a:pt x="6667432" y="1295549"/>
                </a:cubicBezTo>
                <a:cubicBezTo>
                  <a:pt x="6667432" y="1303571"/>
                  <a:pt x="6660869" y="1307946"/>
                  <a:pt x="6653576" y="1307946"/>
                </a:cubicBezTo>
                <a:cubicBezTo>
                  <a:pt x="6647013" y="1307946"/>
                  <a:pt x="6641179" y="1303571"/>
                  <a:pt x="6641179" y="1295549"/>
                </a:cubicBezTo>
                <a:cubicBezTo>
                  <a:pt x="6641179" y="1288256"/>
                  <a:pt x="6647013" y="1281693"/>
                  <a:pt x="6653576" y="1281693"/>
                </a:cubicBezTo>
                <a:close/>
                <a:moveTo>
                  <a:pt x="6582745" y="1281693"/>
                </a:moveTo>
                <a:cubicBezTo>
                  <a:pt x="6590038" y="1281693"/>
                  <a:pt x="6596601" y="1288256"/>
                  <a:pt x="6596601" y="1295549"/>
                </a:cubicBezTo>
                <a:cubicBezTo>
                  <a:pt x="6596601" y="1303571"/>
                  <a:pt x="6590038" y="1307946"/>
                  <a:pt x="6582745" y="1307946"/>
                </a:cubicBezTo>
                <a:cubicBezTo>
                  <a:pt x="6574723" y="1307946"/>
                  <a:pt x="6570348" y="1303571"/>
                  <a:pt x="6570348" y="1295549"/>
                </a:cubicBezTo>
                <a:cubicBezTo>
                  <a:pt x="6570348" y="1288256"/>
                  <a:pt x="6574723" y="1281693"/>
                  <a:pt x="6582745" y="1281693"/>
                </a:cubicBezTo>
                <a:close/>
                <a:moveTo>
                  <a:pt x="6510933" y="1281693"/>
                </a:moveTo>
                <a:cubicBezTo>
                  <a:pt x="6518717" y="1281693"/>
                  <a:pt x="6525722" y="1288256"/>
                  <a:pt x="6525722" y="1295549"/>
                </a:cubicBezTo>
                <a:cubicBezTo>
                  <a:pt x="6525722" y="1303571"/>
                  <a:pt x="6518717" y="1307946"/>
                  <a:pt x="6510933" y="1307946"/>
                </a:cubicBezTo>
                <a:cubicBezTo>
                  <a:pt x="6502371" y="1307946"/>
                  <a:pt x="6496144" y="1303571"/>
                  <a:pt x="6496144" y="1295549"/>
                </a:cubicBezTo>
                <a:cubicBezTo>
                  <a:pt x="6496144" y="1288256"/>
                  <a:pt x="6502371" y="1281693"/>
                  <a:pt x="6510933" y="1281693"/>
                </a:cubicBezTo>
                <a:close/>
                <a:moveTo>
                  <a:pt x="6440492" y="1281693"/>
                </a:moveTo>
                <a:cubicBezTo>
                  <a:pt x="6448081" y="1281693"/>
                  <a:pt x="6454911" y="1288256"/>
                  <a:pt x="6454911" y="1295549"/>
                </a:cubicBezTo>
                <a:cubicBezTo>
                  <a:pt x="6454911" y="1303571"/>
                  <a:pt x="6448081" y="1307946"/>
                  <a:pt x="6440492" y="1307946"/>
                </a:cubicBezTo>
                <a:cubicBezTo>
                  <a:pt x="6432145" y="1307946"/>
                  <a:pt x="6425315" y="1303571"/>
                  <a:pt x="6425315" y="1295549"/>
                </a:cubicBezTo>
                <a:cubicBezTo>
                  <a:pt x="6425315" y="1288256"/>
                  <a:pt x="6432145" y="1281693"/>
                  <a:pt x="6440492" y="1281693"/>
                </a:cubicBezTo>
                <a:close/>
                <a:moveTo>
                  <a:pt x="6369273" y="1281693"/>
                </a:moveTo>
                <a:cubicBezTo>
                  <a:pt x="6377835" y="1281693"/>
                  <a:pt x="6384062" y="1288698"/>
                  <a:pt x="6384062" y="1296482"/>
                </a:cubicBezTo>
                <a:cubicBezTo>
                  <a:pt x="6384062" y="1305044"/>
                  <a:pt x="6377835" y="1311271"/>
                  <a:pt x="6369273" y="1311271"/>
                </a:cubicBezTo>
                <a:cubicBezTo>
                  <a:pt x="6361489" y="1311271"/>
                  <a:pt x="6354484" y="1305044"/>
                  <a:pt x="6354484" y="1296482"/>
                </a:cubicBezTo>
                <a:cubicBezTo>
                  <a:pt x="6354484" y="1288698"/>
                  <a:pt x="6361489" y="1281693"/>
                  <a:pt x="6369273" y="1281693"/>
                </a:cubicBezTo>
                <a:close/>
                <a:moveTo>
                  <a:pt x="5799257" y="1281693"/>
                </a:moveTo>
                <a:cubicBezTo>
                  <a:pt x="5807819" y="1281693"/>
                  <a:pt x="5814045" y="1288698"/>
                  <a:pt x="5814045" y="1296482"/>
                </a:cubicBezTo>
                <a:cubicBezTo>
                  <a:pt x="5814045" y="1305044"/>
                  <a:pt x="5807819" y="1311271"/>
                  <a:pt x="5799257" y="1311271"/>
                </a:cubicBezTo>
                <a:cubicBezTo>
                  <a:pt x="5791474" y="1311271"/>
                  <a:pt x="5784469" y="1305044"/>
                  <a:pt x="5784469" y="1296482"/>
                </a:cubicBezTo>
                <a:cubicBezTo>
                  <a:pt x="5784469" y="1288698"/>
                  <a:pt x="5791474" y="1281693"/>
                  <a:pt x="5799257" y="1281693"/>
                </a:cubicBezTo>
                <a:close/>
                <a:moveTo>
                  <a:pt x="5724122" y="1281693"/>
                </a:moveTo>
                <a:cubicBezTo>
                  <a:pt x="5732144" y="1281693"/>
                  <a:pt x="5736519" y="1288698"/>
                  <a:pt x="5736519" y="1296482"/>
                </a:cubicBezTo>
                <a:cubicBezTo>
                  <a:pt x="5736519" y="1305044"/>
                  <a:pt x="5732144" y="1311271"/>
                  <a:pt x="5724122" y="1311271"/>
                </a:cubicBezTo>
                <a:cubicBezTo>
                  <a:pt x="5716100" y="1311271"/>
                  <a:pt x="5710266" y="1305044"/>
                  <a:pt x="5710266" y="1296482"/>
                </a:cubicBezTo>
                <a:cubicBezTo>
                  <a:pt x="5710266" y="1288698"/>
                  <a:pt x="5716100" y="1281693"/>
                  <a:pt x="5724122" y="1281693"/>
                </a:cubicBezTo>
                <a:close/>
                <a:moveTo>
                  <a:pt x="5653291" y="1281693"/>
                </a:moveTo>
                <a:cubicBezTo>
                  <a:pt x="5659125" y="1281693"/>
                  <a:pt x="5665688" y="1288698"/>
                  <a:pt x="5665688" y="1296482"/>
                </a:cubicBezTo>
                <a:cubicBezTo>
                  <a:pt x="5665688" y="1305044"/>
                  <a:pt x="5659125" y="1311271"/>
                  <a:pt x="5653291" y="1311271"/>
                </a:cubicBezTo>
                <a:cubicBezTo>
                  <a:pt x="5645269" y="1311271"/>
                  <a:pt x="5639435" y="1305044"/>
                  <a:pt x="5639435" y="1296482"/>
                </a:cubicBezTo>
                <a:cubicBezTo>
                  <a:pt x="5639435" y="1288698"/>
                  <a:pt x="5645269" y="1281693"/>
                  <a:pt x="5653291" y="1281693"/>
                </a:cubicBezTo>
                <a:close/>
                <a:moveTo>
                  <a:pt x="5582461" y="1281693"/>
                </a:moveTo>
                <a:cubicBezTo>
                  <a:pt x="5588295" y="1281693"/>
                  <a:pt x="5594858" y="1288698"/>
                  <a:pt x="5594858" y="1296482"/>
                </a:cubicBezTo>
                <a:cubicBezTo>
                  <a:pt x="5594858" y="1305044"/>
                  <a:pt x="5588295" y="1311271"/>
                  <a:pt x="5582461" y="1311271"/>
                </a:cubicBezTo>
                <a:cubicBezTo>
                  <a:pt x="5574439" y="1311271"/>
                  <a:pt x="5568605" y="1305044"/>
                  <a:pt x="5568605" y="1296482"/>
                </a:cubicBezTo>
                <a:cubicBezTo>
                  <a:pt x="5568605" y="1288698"/>
                  <a:pt x="5574439" y="1281693"/>
                  <a:pt x="5582461" y="1281693"/>
                </a:cubicBezTo>
                <a:close/>
                <a:moveTo>
                  <a:pt x="5510171" y="1281693"/>
                </a:moveTo>
                <a:cubicBezTo>
                  <a:pt x="5517464" y="1281693"/>
                  <a:pt x="5524027" y="1288698"/>
                  <a:pt x="5524027" y="1296482"/>
                </a:cubicBezTo>
                <a:cubicBezTo>
                  <a:pt x="5524027" y="1305044"/>
                  <a:pt x="5517464" y="1311271"/>
                  <a:pt x="5510171" y="1311271"/>
                </a:cubicBezTo>
                <a:cubicBezTo>
                  <a:pt x="5503608" y="1311271"/>
                  <a:pt x="5497774" y="1305044"/>
                  <a:pt x="5497774" y="1296482"/>
                </a:cubicBezTo>
                <a:cubicBezTo>
                  <a:pt x="5497774" y="1288698"/>
                  <a:pt x="5503608" y="1281693"/>
                  <a:pt x="5510171" y="1281693"/>
                </a:cubicBezTo>
                <a:close/>
                <a:moveTo>
                  <a:pt x="5438937" y="1281693"/>
                </a:moveTo>
                <a:cubicBezTo>
                  <a:pt x="5447182" y="1281693"/>
                  <a:pt x="5453178" y="1288698"/>
                  <a:pt x="5453178" y="1296482"/>
                </a:cubicBezTo>
                <a:cubicBezTo>
                  <a:pt x="5453178" y="1305044"/>
                  <a:pt x="5447182" y="1311271"/>
                  <a:pt x="5438937" y="1311271"/>
                </a:cubicBezTo>
                <a:cubicBezTo>
                  <a:pt x="5432941" y="1311271"/>
                  <a:pt x="5426945" y="1305044"/>
                  <a:pt x="5426945" y="1296482"/>
                </a:cubicBezTo>
                <a:cubicBezTo>
                  <a:pt x="5426945" y="1288698"/>
                  <a:pt x="5432941" y="1281693"/>
                  <a:pt x="5438937" y="1281693"/>
                </a:cubicBezTo>
                <a:close/>
                <a:moveTo>
                  <a:pt x="5368510" y="1281693"/>
                </a:moveTo>
                <a:cubicBezTo>
                  <a:pt x="5376532" y="1281693"/>
                  <a:pt x="5382366" y="1288698"/>
                  <a:pt x="5382366" y="1296482"/>
                </a:cubicBezTo>
                <a:cubicBezTo>
                  <a:pt x="5382366" y="1305044"/>
                  <a:pt x="5376532" y="1311271"/>
                  <a:pt x="5368510" y="1311271"/>
                </a:cubicBezTo>
                <a:cubicBezTo>
                  <a:pt x="5361218" y="1311271"/>
                  <a:pt x="5356113" y="1305044"/>
                  <a:pt x="5356113" y="1296482"/>
                </a:cubicBezTo>
                <a:cubicBezTo>
                  <a:pt x="5356113" y="1288698"/>
                  <a:pt x="5361218" y="1281693"/>
                  <a:pt x="5368510" y="1281693"/>
                </a:cubicBezTo>
                <a:close/>
                <a:moveTo>
                  <a:pt x="5296699" y="1281693"/>
                </a:moveTo>
                <a:cubicBezTo>
                  <a:pt x="5305261" y="1281693"/>
                  <a:pt x="5311488" y="1288698"/>
                  <a:pt x="5311488" y="1296482"/>
                </a:cubicBezTo>
                <a:cubicBezTo>
                  <a:pt x="5311488" y="1305044"/>
                  <a:pt x="5305261" y="1311271"/>
                  <a:pt x="5296699" y="1311271"/>
                </a:cubicBezTo>
                <a:cubicBezTo>
                  <a:pt x="5288915" y="1311271"/>
                  <a:pt x="5281910" y="1305044"/>
                  <a:pt x="5281910" y="1296482"/>
                </a:cubicBezTo>
                <a:cubicBezTo>
                  <a:pt x="5281910" y="1288698"/>
                  <a:pt x="5288915" y="1281693"/>
                  <a:pt x="5296699" y="1281693"/>
                </a:cubicBezTo>
                <a:close/>
                <a:moveTo>
                  <a:pt x="5225869" y="1281693"/>
                </a:moveTo>
                <a:cubicBezTo>
                  <a:pt x="5234431" y="1281693"/>
                  <a:pt x="5240657" y="1288698"/>
                  <a:pt x="5240657" y="1296482"/>
                </a:cubicBezTo>
                <a:cubicBezTo>
                  <a:pt x="5240657" y="1305044"/>
                  <a:pt x="5234431" y="1311271"/>
                  <a:pt x="5225869" y="1311271"/>
                </a:cubicBezTo>
                <a:cubicBezTo>
                  <a:pt x="5217307" y="1311271"/>
                  <a:pt x="5211081" y="1305044"/>
                  <a:pt x="5211081" y="1296482"/>
                </a:cubicBezTo>
                <a:cubicBezTo>
                  <a:pt x="5211081" y="1288698"/>
                  <a:pt x="5217307" y="1281693"/>
                  <a:pt x="5225869" y="1281693"/>
                </a:cubicBezTo>
                <a:close/>
                <a:moveTo>
                  <a:pt x="5154105" y="1281693"/>
                </a:moveTo>
                <a:cubicBezTo>
                  <a:pt x="5162127" y="1281693"/>
                  <a:pt x="5166502" y="1288698"/>
                  <a:pt x="5166502" y="1296482"/>
                </a:cubicBezTo>
                <a:cubicBezTo>
                  <a:pt x="5166502" y="1305044"/>
                  <a:pt x="5162127" y="1311271"/>
                  <a:pt x="5154105" y="1311271"/>
                </a:cubicBezTo>
                <a:cubicBezTo>
                  <a:pt x="5146083" y="1311271"/>
                  <a:pt x="5140249" y="1305044"/>
                  <a:pt x="5140249" y="1296482"/>
                </a:cubicBezTo>
                <a:cubicBezTo>
                  <a:pt x="5140249" y="1288698"/>
                  <a:pt x="5146083" y="1281693"/>
                  <a:pt x="5154105" y="1281693"/>
                </a:cubicBezTo>
                <a:close/>
                <a:moveTo>
                  <a:pt x="5083276" y="1281693"/>
                </a:moveTo>
                <a:cubicBezTo>
                  <a:pt x="5089110" y="1281693"/>
                  <a:pt x="5095673" y="1288698"/>
                  <a:pt x="5095673" y="1296482"/>
                </a:cubicBezTo>
                <a:cubicBezTo>
                  <a:pt x="5095673" y="1305044"/>
                  <a:pt x="5089110" y="1311271"/>
                  <a:pt x="5083276" y="1311271"/>
                </a:cubicBezTo>
                <a:cubicBezTo>
                  <a:pt x="5075254" y="1311271"/>
                  <a:pt x="5069420" y="1305044"/>
                  <a:pt x="5069420" y="1296482"/>
                </a:cubicBezTo>
                <a:cubicBezTo>
                  <a:pt x="5069420" y="1288698"/>
                  <a:pt x="5075254" y="1281693"/>
                  <a:pt x="5083276" y="1281693"/>
                </a:cubicBezTo>
                <a:close/>
                <a:moveTo>
                  <a:pt x="5012445" y="1281693"/>
                </a:moveTo>
                <a:cubicBezTo>
                  <a:pt x="5018279" y="1281693"/>
                  <a:pt x="5024842" y="1288698"/>
                  <a:pt x="5024842" y="1296482"/>
                </a:cubicBezTo>
                <a:cubicBezTo>
                  <a:pt x="5024842" y="1305044"/>
                  <a:pt x="5018279" y="1311271"/>
                  <a:pt x="5012445" y="1311271"/>
                </a:cubicBezTo>
                <a:cubicBezTo>
                  <a:pt x="5004423" y="1311271"/>
                  <a:pt x="4998589" y="1305044"/>
                  <a:pt x="4998589" y="1296482"/>
                </a:cubicBezTo>
                <a:cubicBezTo>
                  <a:pt x="4998589" y="1288698"/>
                  <a:pt x="5004423" y="1281693"/>
                  <a:pt x="5012445" y="1281693"/>
                </a:cubicBezTo>
                <a:close/>
                <a:moveTo>
                  <a:pt x="4940157" y="1281693"/>
                </a:moveTo>
                <a:cubicBezTo>
                  <a:pt x="4948179" y="1281693"/>
                  <a:pt x="4954013" y="1288698"/>
                  <a:pt x="4954013" y="1296482"/>
                </a:cubicBezTo>
                <a:cubicBezTo>
                  <a:pt x="4954013" y="1305044"/>
                  <a:pt x="4948179" y="1311271"/>
                  <a:pt x="4940157" y="1311271"/>
                </a:cubicBezTo>
                <a:cubicBezTo>
                  <a:pt x="4934323" y="1311271"/>
                  <a:pt x="4927760" y="1305044"/>
                  <a:pt x="4927760" y="1296482"/>
                </a:cubicBezTo>
                <a:cubicBezTo>
                  <a:pt x="4927760" y="1288698"/>
                  <a:pt x="4934323" y="1281693"/>
                  <a:pt x="4940157" y="1281693"/>
                </a:cubicBezTo>
                <a:close/>
                <a:moveTo>
                  <a:pt x="4865953" y="1281693"/>
                </a:moveTo>
                <a:cubicBezTo>
                  <a:pt x="4873975" y="1281693"/>
                  <a:pt x="4879809" y="1288698"/>
                  <a:pt x="4879809" y="1296482"/>
                </a:cubicBezTo>
                <a:cubicBezTo>
                  <a:pt x="4879809" y="1305044"/>
                  <a:pt x="4873975" y="1311271"/>
                  <a:pt x="4865953" y="1311271"/>
                </a:cubicBezTo>
                <a:cubicBezTo>
                  <a:pt x="4860119" y="1311271"/>
                  <a:pt x="4853556" y="1305044"/>
                  <a:pt x="4853556" y="1296482"/>
                </a:cubicBezTo>
                <a:cubicBezTo>
                  <a:pt x="4853556" y="1288698"/>
                  <a:pt x="4860119" y="1281693"/>
                  <a:pt x="4865953" y="1281693"/>
                </a:cubicBezTo>
                <a:close/>
                <a:moveTo>
                  <a:pt x="4795122" y="1281693"/>
                </a:moveTo>
                <a:cubicBezTo>
                  <a:pt x="4803144" y="1281693"/>
                  <a:pt x="4808978" y="1288698"/>
                  <a:pt x="4808978" y="1296482"/>
                </a:cubicBezTo>
                <a:cubicBezTo>
                  <a:pt x="4808978" y="1305044"/>
                  <a:pt x="4803144" y="1311271"/>
                  <a:pt x="4795122" y="1311271"/>
                </a:cubicBezTo>
                <a:cubicBezTo>
                  <a:pt x="4787830" y="1311271"/>
                  <a:pt x="4782725" y="1305044"/>
                  <a:pt x="4782725" y="1296482"/>
                </a:cubicBezTo>
                <a:cubicBezTo>
                  <a:pt x="4782725" y="1288698"/>
                  <a:pt x="4787830" y="1281693"/>
                  <a:pt x="4795122" y="1281693"/>
                </a:cubicBezTo>
                <a:close/>
                <a:moveTo>
                  <a:pt x="4726684" y="1281693"/>
                </a:moveTo>
                <a:cubicBezTo>
                  <a:pt x="4735246" y="1281693"/>
                  <a:pt x="4741472" y="1288698"/>
                  <a:pt x="4741472" y="1296482"/>
                </a:cubicBezTo>
                <a:cubicBezTo>
                  <a:pt x="4741472" y="1305044"/>
                  <a:pt x="4735246" y="1311271"/>
                  <a:pt x="4726684" y="1311271"/>
                </a:cubicBezTo>
                <a:cubicBezTo>
                  <a:pt x="4718122" y="1311271"/>
                  <a:pt x="4711896" y="1305044"/>
                  <a:pt x="4711896" y="1296482"/>
                </a:cubicBezTo>
                <a:cubicBezTo>
                  <a:pt x="4711896" y="1288698"/>
                  <a:pt x="4718122" y="1281693"/>
                  <a:pt x="4726684" y="1281693"/>
                </a:cubicBezTo>
                <a:close/>
                <a:moveTo>
                  <a:pt x="4655853" y="1281693"/>
                </a:moveTo>
                <a:cubicBezTo>
                  <a:pt x="4663637" y="1281693"/>
                  <a:pt x="4670642" y="1286798"/>
                  <a:pt x="4670642" y="1294090"/>
                </a:cubicBezTo>
                <a:cubicBezTo>
                  <a:pt x="4670642" y="1302112"/>
                  <a:pt x="4663637" y="1307946"/>
                  <a:pt x="4655853" y="1307946"/>
                </a:cubicBezTo>
                <a:cubicBezTo>
                  <a:pt x="4647291" y="1307946"/>
                  <a:pt x="4641064" y="1302112"/>
                  <a:pt x="4641064" y="1294090"/>
                </a:cubicBezTo>
                <a:cubicBezTo>
                  <a:pt x="4641064" y="1286798"/>
                  <a:pt x="4647291" y="1281693"/>
                  <a:pt x="4655853" y="1281693"/>
                </a:cubicBezTo>
                <a:close/>
                <a:moveTo>
                  <a:pt x="4585023" y="1281693"/>
                </a:moveTo>
                <a:cubicBezTo>
                  <a:pt x="4592806" y="1281693"/>
                  <a:pt x="4599811" y="1286798"/>
                  <a:pt x="4599811" y="1294090"/>
                </a:cubicBezTo>
                <a:cubicBezTo>
                  <a:pt x="4599811" y="1302112"/>
                  <a:pt x="4592806" y="1307946"/>
                  <a:pt x="4585023" y="1307946"/>
                </a:cubicBezTo>
                <a:cubicBezTo>
                  <a:pt x="4576461" y="1307946"/>
                  <a:pt x="4570235" y="1302112"/>
                  <a:pt x="4570235" y="1294090"/>
                </a:cubicBezTo>
                <a:cubicBezTo>
                  <a:pt x="4570235" y="1286798"/>
                  <a:pt x="4576461" y="1281693"/>
                  <a:pt x="4585023" y="1281693"/>
                </a:cubicBezTo>
                <a:close/>
                <a:moveTo>
                  <a:pt x="226355" y="1281693"/>
                </a:moveTo>
                <a:cubicBezTo>
                  <a:pt x="232189" y="1281693"/>
                  <a:pt x="238753" y="1288523"/>
                  <a:pt x="238753" y="1296871"/>
                </a:cubicBezTo>
                <a:cubicBezTo>
                  <a:pt x="238753" y="1304461"/>
                  <a:pt x="232189" y="1311291"/>
                  <a:pt x="226355" y="1311291"/>
                </a:cubicBezTo>
                <a:cubicBezTo>
                  <a:pt x="218333" y="1311291"/>
                  <a:pt x="212499" y="1304461"/>
                  <a:pt x="212499" y="1296871"/>
                </a:cubicBezTo>
                <a:cubicBezTo>
                  <a:pt x="212499" y="1288523"/>
                  <a:pt x="218333" y="1281693"/>
                  <a:pt x="226355" y="1281693"/>
                </a:cubicBezTo>
                <a:close/>
                <a:moveTo>
                  <a:pt x="155522" y="1281693"/>
                </a:moveTo>
                <a:cubicBezTo>
                  <a:pt x="161356" y="1281693"/>
                  <a:pt x="167919" y="1288523"/>
                  <a:pt x="167919" y="1296871"/>
                </a:cubicBezTo>
                <a:cubicBezTo>
                  <a:pt x="167919" y="1304461"/>
                  <a:pt x="161356" y="1311291"/>
                  <a:pt x="155522" y="1311291"/>
                </a:cubicBezTo>
                <a:cubicBezTo>
                  <a:pt x="147500" y="1311291"/>
                  <a:pt x="141666" y="1304461"/>
                  <a:pt x="141666" y="1296871"/>
                </a:cubicBezTo>
                <a:cubicBezTo>
                  <a:pt x="141666" y="1288523"/>
                  <a:pt x="147500" y="1281693"/>
                  <a:pt x="155522" y="1281693"/>
                </a:cubicBezTo>
                <a:close/>
                <a:moveTo>
                  <a:pt x="83234" y="1281693"/>
                </a:moveTo>
                <a:cubicBezTo>
                  <a:pt x="90526" y="1281693"/>
                  <a:pt x="97090" y="1288523"/>
                  <a:pt x="97090" y="1296871"/>
                </a:cubicBezTo>
                <a:cubicBezTo>
                  <a:pt x="97090" y="1304461"/>
                  <a:pt x="90526" y="1311291"/>
                  <a:pt x="83234" y="1311291"/>
                </a:cubicBezTo>
                <a:cubicBezTo>
                  <a:pt x="76670" y="1311291"/>
                  <a:pt x="70836" y="1304461"/>
                  <a:pt x="70836" y="1296871"/>
                </a:cubicBezTo>
                <a:cubicBezTo>
                  <a:pt x="70836" y="1288523"/>
                  <a:pt x="76670" y="1281693"/>
                  <a:pt x="83234" y="1281693"/>
                </a:cubicBezTo>
                <a:close/>
                <a:moveTo>
                  <a:pt x="11998" y="1281693"/>
                </a:moveTo>
                <a:cubicBezTo>
                  <a:pt x="20243" y="1281693"/>
                  <a:pt x="26239" y="1288523"/>
                  <a:pt x="26239" y="1296871"/>
                </a:cubicBezTo>
                <a:cubicBezTo>
                  <a:pt x="26239" y="1304461"/>
                  <a:pt x="20243" y="1311291"/>
                  <a:pt x="11998" y="1311291"/>
                </a:cubicBezTo>
                <a:cubicBezTo>
                  <a:pt x="6002" y="1311291"/>
                  <a:pt x="5" y="1304461"/>
                  <a:pt x="5" y="1296871"/>
                </a:cubicBezTo>
                <a:cubicBezTo>
                  <a:pt x="5" y="1288523"/>
                  <a:pt x="4503" y="1281693"/>
                  <a:pt x="11998" y="1281693"/>
                </a:cubicBezTo>
                <a:close/>
                <a:moveTo>
                  <a:pt x="7084322" y="1210863"/>
                </a:moveTo>
                <a:cubicBezTo>
                  <a:pt x="7092106" y="1210863"/>
                  <a:pt x="7099111" y="1217426"/>
                  <a:pt x="7099111" y="1224719"/>
                </a:cubicBezTo>
                <a:cubicBezTo>
                  <a:pt x="7099111" y="1231282"/>
                  <a:pt x="7092106" y="1237116"/>
                  <a:pt x="7084322" y="1237116"/>
                </a:cubicBezTo>
                <a:cubicBezTo>
                  <a:pt x="7075760" y="1237116"/>
                  <a:pt x="7069533" y="1231282"/>
                  <a:pt x="7069533" y="1224719"/>
                </a:cubicBezTo>
                <a:cubicBezTo>
                  <a:pt x="7069533" y="1217426"/>
                  <a:pt x="7075760" y="1210863"/>
                  <a:pt x="7084322" y="1210863"/>
                </a:cubicBezTo>
                <a:close/>
                <a:moveTo>
                  <a:pt x="7013492" y="1210863"/>
                </a:moveTo>
                <a:cubicBezTo>
                  <a:pt x="7021275" y="1210863"/>
                  <a:pt x="7028280" y="1217426"/>
                  <a:pt x="7028280" y="1224719"/>
                </a:cubicBezTo>
                <a:cubicBezTo>
                  <a:pt x="7028280" y="1231282"/>
                  <a:pt x="7021275" y="1237116"/>
                  <a:pt x="7013492" y="1237116"/>
                </a:cubicBezTo>
                <a:cubicBezTo>
                  <a:pt x="7004930" y="1237116"/>
                  <a:pt x="6998704" y="1231282"/>
                  <a:pt x="6998704" y="1224719"/>
                </a:cubicBezTo>
                <a:cubicBezTo>
                  <a:pt x="6998704" y="1217426"/>
                  <a:pt x="7004930" y="1210863"/>
                  <a:pt x="7013492" y="1210863"/>
                </a:cubicBezTo>
                <a:close/>
                <a:moveTo>
                  <a:pt x="6939085" y="1210863"/>
                </a:moveTo>
                <a:cubicBezTo>
                  <a:pt x="6946378" y="1210863"/>
                  <a:pt x="6950753" y="1217426"/>
                  <a:pt x="6950753" y="1224719"/>
                </a:cubicBezTo>
                <a:cubicBezTo>
                  <a:pt x="6950753" y="1231282"/>
                  <a:pt x="6946378" y="1237116"/>
                  <a:pt x="6939085" y="1237116"/>
                </a:cubicBezTo>
                <a:cubicBezTo>
                  <a:pt x="6931063" y="1237116"/>
                  <a:pt x="6924500" y="1231282"/>
                  <a:pt x="6924500" y="1224719"/>
                </a:cubicBezTo>
                <a:cubicBezTo>
                  <a:pt x="6924500" y="1217426"/>
                  <a:pt x="6931063" y="1210863"/>
                  <a:pt x="6939085" y="1210863"/>
                </a:cubicBezTo>
                <a:close/>
                <a:moveTo>
                  <a:pt x="6867525" y="1210863"/>
                </a:moveTo>
                <a:cubicBezTo>
                  <a:pt x="6874088" y="1210863"/>
                  <a:pt x="6879922" y="1217426"/>
                  <a:pt x="6879922" y="1224719"/>
                </a:cubicBezTo>
                <a:cubicBezTo>
                  <a:pt x="6879922" y="1231282"/>
                  <a:pt x="6874088" y="1237116"/>
                  <a:pt x="6867525" y="1237116"/>
                </a:cubicBezTo>
                <a:cubicBezTo>
                  <a:pt x="6860232" y="1237116"/>
                  <a:pt x="6853669" y="1231282"/>
                  <a:pt x="6853669" y="1224719"/>
                </a:cubicBezTo>
                <a:cubicBezTo>
                  <a:pt x="6853669" y="1217426"/>
                  <a:pt x="6860232" y="1210863"/>
                  <a:pt x="6867525" y="1210863"/>
                </a:cubicBezTo>
                <a:close/>
                <a:moveTo>
                  <a:pt x="6796696" y="1210863"/>
                </a:moveTo>
                <a:cubicBezTo>
                  <a:pt x="6803259" y="1210863"/>
                  <a:pt x="6809093" y="1217426"/>
                  <a:pt x="6809093" y="1224719"/>
                </a:cubicBezTo>
                <a:cubicBezTo>
                  <a:pt x="6809093" y="1231282"/>
                  <a:pt x="6803259" y="1237116"/>
                  <a:pt x="6796696" y="1237116"/>
                </a:cubicBezTo>
                <a:cubicBezTo>
                  <a:pt x="6789403" y="1237116"/>
                  <a:pt x="6782840" y="1231282"/>
                  <a:pt x="6782840" y="1224719"/>
                </a:cubicBezTo>
                <a:cubicBezTo>
                  <a:pt x="6782840" y="1217426"/>
                  <a:pt x="6789403" y="1210863"/>
                  <a:pt x="6796696" y="1210863"/>
                </a:cubicBezTo>
                <a:close/>
                <a:moveTo>
                  <a:pt x="6724405" y="1210863"/>
                </a:moveTo>
                <a:cubicBezTo>
                  <a:pt x="6732427" y="1210863"/>
                  <a:pt x="6738261" y="1217426"/>
                  <a:pt x="6738261" y="1224719"/>
                </a:cubicBezTo>
                <a:cubicBezTo>
                  <a:pt x="6738261" y="1231282"/>
                  <a:pt x="6732427" y="1237116"/>
                  <a:pt x="6724405" y="1237116"/>
                </a:cubicBezTo>
                <a:cubicBezTo>
                  <a:pt x="6718571" y="1237116"/>
                  <a:pt x="6712008" y="1231282"/>
                  <a:pt x="6712008" y="1224719"/>
                </a:cubicBezTo>
                <a:cubicBezTo>
                  <a:pt x="6712008" y="1217426"/>
                  <a:pt x="6718571" y="1210863"/>
                  <a:pt x="6724405" y="1210863"/>
                </a:cubicBezTo>
                <a:close/>
                <a:moveTo>
                  <a:pt x="6653576" y="1210863"/>
                </a:moveTo>
                <a:cubicBezTo>
                  <a:pt x="6660869" y="1210863"/>
                  <a:pt x="6667432" y="1217426"/>
                  <a:pt x="6667432" y="1224719"/>
                </a:cubicBezTo>
                <a:cubicBezTo>
                  <a:pt x="6667432" y="1231282"/>
                  <a:pt x="6660869" y="1237116"/>
                  <a:pt x="6653576" y="1237116"/>
                </a:cubicBezTo>
                <a:cubicBezTo>
                  <a:pt x="6647013" y="1237116"/>
                  <a:pt x="6641179" y="1231282"/>
                  <a:pt x="6641179" y="1224719"/>
                </a:cubicBezTo>
                <a:cubicBezTo>
                  <a:pt x="6641179" y="1217426"/>
                  <a:pt x="6647013" y="1210863"/>
                  <a:pt x="6653576" y="1210863"/>
                </a:cubicBezTo>
                <a:close/>
                <a:moveTo>
                  <a:pt x="6582745" y="1210863"/>
                </a:moveTo>
                <a:cubicBezTo>
                  <a:pt x="6590038" y="1210863"/>
                  <a:pt x="6596601" y="1217426"/>
                  <a:pt x="6596601" y="1224719"/>
                </a:cubicBezTo>
                <a:cubicBezTo>
                  <a:pt x="6596601" y="1231282"/>
                  <a:pt x="6590038" y="1237116"/>
                  <a:pt x="6582745" y="1237116"/>
                </a:cubicBezTo>
                <a:cubicBezTo>
                  <a:pt x="6574723" y="1237116"/>
                  <a:pt x="6570348" y="1231282"/>
                  <a:pt x="6570348" y="1224719"/>
                </a:cubicBezTo>
                <a:cubicBezTo>
                  <a:pt x="6570348" y="1217426"/>
                  <a:pt x="6574723" y="1210863"/>
                  <a:pt x="6582745" y="1210863"/>
                </a:cubicBezTo>
                <a:close/>
                <a:moveTo>
                  <a:pt x="6510933" y="1210863"/>
                </a:moveTo>
                <a:cubicBezTo>
                  <a:pt x="6518717" y="1210863"/>
                  <a:pt x="6525722" y="1217426"/>
                  <a:pt x="6525722" y="1224719"/>
                </a:cubicBezTo>
                <a:cubicBezTo>
                  <a:pt x="6525722" y="1231282"/>
                  <a:pt x="6518717" y="1237116"/>
                  <a:pt x="6510933" y="1237116"/>
                </a:cubicBezTo>
                <a:cubicBezTo>
                  <a:pt x="6502371" y="1237116"/>
                  <a:pt x="6496144" y="1231282"/>
                  <a:pt x="6496144" y="1224719"/>
                </a:cubicBezTo>
                <a:cubicBezTo>
                  <a:pt x="6496144" y="1217426"/>
                  <a:pt x="6502371" y="1210863"/>
                  <a:pt x="6510933" y="1210863"/>
                </a:cubicBezTo>
                <a:close/>
                <a:moveTo>
                  <a:pt x="6440492" y="1210863"/>
                </a:moveTo>
                <a:cubicBezTo>
                  <a:pt x="6448081" y="1210863"/>
                  <a:pt x="6454911" y="1217426"/>
                  <a:pt x="6454911" y="1224719"/>
                </a:cubicBezTo>
                <a:cubicBezTo>
                  <a:pt x="6454911" y="1231282"/>
                  <a:pt x="6448081" y="1237116"/>
                  <a:pt x="6440492" y="1237116"/>
                </a:cubicBezTo>
                <a:cubicBezTo>
                  <a:pt x="6432145" y="1237116"/>
                  <a:pt x="6425315" y="1232741"/>
                  <a:pt x="6425315" y="1224719"/>
                </a:cubicBezTo>
                <a:cubicBezTo>
                  <a:pt x="6425315" y="1217426"/>
                  <a:pt x="6432145" y="1210863"/>
                  <a:pt x="6440492" y="1210863"/>
                </a:cubicBezTo>
                <a:close/>
                <a:moveTo>
                  <a:pt x="6368340" y="1210863"/>
                </a:moveTo>
                <a:cubicBezTo>
                  <a:pt x="6376362" y="1210863"/>
                  <a:pt x="6380737" y="1217426"/>
                  <a:pt x="6380737" y="1224719"/>
                </a:cubicBezTo>
                <a:cubicBezTo>
                  <a:pt x="6380737" y="1232741"/>
                  <a:pt x="6376362" y="1237116"/>
                  <a:pt x="6368340" y="1237116"/>
                </a:cubicBezTo>
                <a:cubicBezTo>
                  <a:pt x="6361047" y="1237116"/>
                  <a:pt x="6354484" y="1232741"/>
                  <a:pt x="6354484" y="1224719"/>
                </a:cubicBezTo>
                <a:cubicBezTo>
                  <a:pt x="6354484" y="1217426"/>
                  <a:pt x="6361047" y="1210863"/>
                  <a:pt x="6368340" y="1210863"/>
                </a:cubicBezTo>
                <a:close/>
                <a:moveTo>
                  <a:pt x="6297511" y="1210863"/>
                </a:moveTo>
                <a:cubicBezTo>
                  <a:pt x="6304074" y="1210863"/>
                  <a:pt x="6309908" y="1217426"/>
                  <a:pt x="6309908" y="1224719"/>
                </a:cubicBezTo>
                <a:cubicBezTo>
                  <a:pt x="6309908" y="1232741"/>
                  <a:pt x="6304074" y="1237116"/>
                  <a:pt x="6297511" y="1237116"/>
                </a:cubicBezTo>
                <a:cubicBezTo>
                  <a:pt x="6290218" y="1237116"/>
                  <a:pt x="6283655" y="1232741"/>
                  <a:pt x="6283655" y="1224719"/>
                </a:cubicBezTo>
                <a:cubicBezTo>
                  <a:pt x="6283655" y="1217426"/>
                  <a:pt x="6290218" y="1210863"/>
                  <a:pt x="6297511" y="1210863"/>
                </a:cubicBezTo>
                <a:close/>
                <a:moveTo>
                  <a:pt x="6226679" y="1210863"/>
                </a:moveTo>
                <a:cubicBezTo>
                  <a:pt x="6233242" y="1210863"/>
                  <a:pt x="6239076" y="1217426"/>
                  <a:pt x="6239076" y="1224719"/>
                </a:cubicBezTo>
                <a:cubicBezTo>
                  <a:pt x="6239076" y="1232741"/>
                  <a:pt x="6233242" y="1237116"/>
                  <a:pt x="6226679" y="1237116"/>
                </a:cubicBezTo>
                <a:cubicBezTo>
                  <a:pt x="6219386" y="1237116"/>
                  <a:pt x="6212823" y="1232741"/>
                  <a:pt x="6212823" y="1224719"/>
                </a:cubicBezTo>
                <a:cubicBezTo>
                  <a:pt x="6212823" y="1217426"/>
                  <a:pt x="6219386" y="1210863"/>
                  <a:pt x="6226679" y="1210863"/>
                </a:cubicBezTo>
                <a:close/>
                <a:moveTo>
                  <a:pt x="6154391" y="1210863"/>
                </a:moveTo>
                <a:cubicBezTo>
                  <a:pt x="6161684" y="1210863"/>
                  <a:pt x="6168247" y="1217426"/>
                  <a:pt x="6168247" y="1224719"/>
                </a:cubicBezTo>
                <a:cubicBezTo>
                  <a:pt x="6168247" y="1232741"/>
                  <a:pt x="6161684" y="1237116"/>
                  <a:pt x="6154391" y="1237116"/>
                </a:cubicBezTo>
                <a:cubicBezTo>
                  <a:pt x="6147828" y="1237116"/>
                  <a:pt x="6141994" y="1232741"/>
                  <a:pt x="6141994" y="1224719"/>
                </a:cubicBezTo>
                <a:cubicBezTo>
                  <a:pt x="6141994" y="1217426"/>
                  <a:pt x="6147828" y="1210863"/>
                  <a:pt x="6154391" y="1210863"/>
                </a:cubicBezTo>
                <a:close/>
                <a:moveTo>
                  <a:pt x="6083559" y="1210863"/>
                </a:moveTo>
                <a:cubicBezTo>
                  <a:pt x="6090852" y="1210863"/>
                  <a:pt x="6097415" y="1217426"/>
                  <a:pt x="6097415" y="1224719"/>
                </a:cubicBezTo>
                <a:cubicBezTo>
                  <a:pt x="6097415" y="1232741"/>
                  <a:pt x="6090852" y="1237116"/>
                  <a:pt x="6083559" y="1237116"/>
                </a:cubicBezTo>
                <a:cubicBezTo>
                  <a:pt x="6076996" y="1237116"/>
                  <a:pt x="6071162" y="1232741"/>
                  <a:pt x="6071162" y="1224719"/>
                </a:cubicBezTo>
                <a:cubicBezTo>
                  <a:pt x="6071162" y="1217426"/>
                  <a:pt x="6076996" y="1210863"/>
                  <a:pt x="6083559" y="1210863"/>
                </a:cubicBezTo>
                <a:close/>
                <a:moveTo>
                  <a:pt x="6009356" y="1210863"/>
                </a:moveTo>
                <a:cubicBezTo>
                  <a:pt x="6016649" y="1210863"/>
                  <a:pt x="6023212" y="1217426"/>
                  <a:pt x="6023212" y="1224719"/>
                </a:cubicBezTo>
                <a:cubicBezTo>
                  <a:pt x="6023212" y="1232741"/>
                  <a:pt x="6016649" y="1237116"/>
                  <a:pt x="6009356" y="1237116"/>
                </a:cubicBezTo>
                <a:cubicBezTo>
                  <a:pt x="6001334" y="1237116"/>
                  <a:pt x="5996959" y="1232741"/>
                  <a:pt x="5996959" y="1224719"/>
                </a:cubicBezTo>
                <a:cubicBezTo>
                  <a:pt x="5996959" y="1217426"/>
                  <a:pt x="6001334" y="1210863"/>
                  <a:pt x="6009356" y="1210863"/>
                </a:cubicBezTo>
                <a:close/>
                <a:moveTo>
                  <a:pt x="5940548" y="1210863"/>
                </a:moveTo>
                <a:cubicBezTo>
                  <a:pt x="5948896" y="1210863"/>
                  <a:pt x="5955726" y="1217426"/>
                  <a:pt x="5955726" y="1224719"/>
                </a:cubicBezTo>
                <a:cubicBezTo>
                  <a:pt x="5955726" y="1232741"/>
                  <a:pt x="5948896" y="1237116"/>
                  <a:pt x="5940548" y="1237116"/>
                </a:cubicBezTo>
                <a:cubicBezTo>
                  <a:pt x="5932960" y="1237116"/>
                  <a:pt x="5926130" y="1232741"/>
                  <a:pt x="5926130" y="1224719"/>
                </a:cubicBezTo>
                <a:cubicBezTo>
                  <a:pt x="5926130" y="1217426"/>
                  <a:pt x="5932960" y="1210863"/>
                  <a:pt x="5940548" y="1210863"/>
                </a:cubicBezTo>
                <a:close/>
                <a:moveTo>
                  <a:pt x="5870088" y="1210863"/>
                </a:moveTo>
                <a:cubicBezTo>
                  <a:pt x="5878650" y="1210863"/>
                  <a:pt x="5884877" y="1217426"/>
                  <a:pt x="5884877" y="1224719"/>
                </a:cubicBezTo>
                <a:cubicBezTo>
                  <a:pt x="5884877" y="1232741"/>
                  <a:pt x="5878650" y="1237116"/>
                  <a:pt x="5870088" y="1237116"/>
                </a:cubicBezTo>
                <a:cubicBezTo>
                  <a:pt x="5862304" y="1237116"/>
                  <a:pt x="5855299" y="1232741"/>
                  <a:pt x="5855299" y="1224719"/>
                </a:cubicBezTo>
                <a:cubicBezTo>
                  <a:pt x="5855299" y="1217426"/>
                  <a:pt x="5862304" y="1210863"/>
                  <a:pt x="5870088" y="1210863"/>
                </a:cubicBezTo>
                <a:close/>
                <a:moveTo>
                  <a:pt x="5799257" y="1210863"/>
                </a:moveTo>
                <a:cubicBezTo>
                  <a:pt x="5807819" y="1210863"/>
                  <a:pt x="5814045" y="1217426"/>
                  <a:pt x="5814045" y="1224719"/>
                </a:cubicBezTo>
                <a:cubicBezTo>
                  <a:pt x="5814045" y="1232741"/>
                  <a:pt x="5807819" y="1237116"/>
                  <a:pt x="5799257" y="1237116"/>
                </a:cubicBezTo>
                <a:cubicBezTo>
                  <a:pt x="5791474" y="1237116"/>
                  <a:pt x="5784469" y="1232741"/>
                  <a:pt x="5784469" y="1224719"/>
                </a:cubicBezTo>
                <a:cubicBezTo>
                  <a:pt x="5784469" y="1217426"/>
                  <a:pt x="5791474" y="1210863"/>
                  <a:pt x="5799257" y="1210863"/>
                </a:cubicBezTo>
                <a:close/>
                <a:moveTo>
                  <a:pt x="5724122" y="1210863"/>
                </a:moveTo>
                <a:cubicBezTo>
                  <a:pt x="5732144" y="1210863"/>
                  <a:pt x="5736519" y="1217868"/>
                  <a:pt x="5736519" y="1225651"/>
                </a:cubicBezTo>
                <a:cubicBezTo>
                  <a:pt x="5736519" y="1234213"/>
                  <a:pt x="5732144" y="1240439"/>
                  <a:pt x="5724122" y="1240439"/>
                </a:cubicBezTo>
                <a:cubicBezTo>
                  <a:pt x="5716100" y="1240439"/>
                  <a:pt x="5710266" y="1234213"/>
                  <a:pt x="5710266" y="1225651"/>
                </a:cubicBezTo>
                <a:cubicBezTo>
                  <a:pt x="5710266" y="1217868"/>
                  <a:pt x="5716100" y="1210863"/>
                  <a:pt x="5724122" y="1210863"/>
                </a:cubicBezTo>
                <a:close/>
                <a:moveTo>
                  <a:pt x="5653291" y="1210863"/>
                </a:moveTo>
                <a:cubicBezTo>
                  <a:pt x="5659125" y="1210863"/>
                  <a:pt x="5665688" y="1217868"/>
                  <a:pt x="5665688" y="1225651"/>
                </a:cubicBezTo>
                <a:cubicBezTo>
                  <a:pt x="5665688" y="1234213"/>
                  <a:pt x="5659125" y="1240439"/>
                  <a:pt x="5653291" y="1240439"/>
                </a:cubicBezTo>
                <a:cubicBezTo>
                  <a:pt x="5645269" y="1240439"/>
                  <a:pt x="5639435" y="1234213"/>
                  <a:pt x="5639435" y="1225651"/>
                </a:cubicBezTo>
                <a:cubicBezTo>
                  <a:pt x="5639435" y="1217868"/>
                  <a:pt x="5645269" y="1210863"/>
                  <a:pt x="5653291" y="1210863"/>
                </a:cubicBezTo>
                <a:close/>
                <a:moveTo>
                  <a:pt x="5582461" y="1210863"/>
                </a:moveTo>
                <a:cubicBezTo>
                  <a:pt x="5588295" y="1210863"/>
                  <a:pt x="5594858" y="1217868"/>
                  <a:pt x="5594858" y="1225651"/>
                </a:cubicBezTo>
                <a:cubicBezTo>
                  <a:pt x="5594858" y="1234213"/>
                  <a:pt x="5588295" y="1240439"/>
                  <a:pt x="5582461" y="1240439"/>
                </a:cubicBezTo>
                <a:cubicBezTo>
                  <a:pt x="5574439" y="1240439"/>
                  <a:pt x="5568605" y="1234213"/>
                  <a:pt x="5568605" y="1225651"/>
                </a:cubicBezTo>
                <a:cubicBezTo>
                  <a:pt x="5568605" y="1217868"/>
                  <a:pt x="5574439" y="1210863"/>
                  <a:pt x="5582461" y="1210863"/>
                </a:cubicBezTo>
                <a:close/>
                <a:moveTo>
                  <a:pt x="5510171" y="1210863"/>
                </a:moveTo>
                <a:cubicBezTo>
                  <a:pt x="5517464" y="1210863"/>
                  <a:pt x="5524027" y="1217868"/>
                  <a:pt x="5524027" y="1225651"/>
                </a:cubicBezTo>
                <a:cubicBezTo>
                  <a:pt x="5524027" y="1234213"/>
                  <a:pt x="5517464" y="1240439"/>
                  <a:pt x="5510171" y="1240439"/>
                </a:cubicBezTo>
                <a:cubicBezTo>
                  <a:pt x="5503608" y="1240439"/>
                  <a:pt x="5497774" y="1234213"/>
                  <a:pt x="5497774" y="1225651"/>
                </a:cubicBezTo>
                <a:cubicBezTo>
                  <a:pt x="5497774" y="1217868"/>
                  <a:pt x="5503608" y="1210863"/>
                  <a:pt x="5510171" y="1210863"/>
                </a:cubicBezTo>
                <a:close/>
                <a:moveTo>
                  <a:pt x="5438937" y="1210863"/>
                </a:moveTo>
                <a:cubicBezTo>
                  <a:pt x="5447182" y="1210863"/>
                  <a:pt x="5453178" y="1217868"/>
                  <a:pt x="5453178" y="1225651"/>
                </a:cubicBezTo>
                <a:cubicBezTo>
                  <a:pt x="5453178" y="1234213"/>
                  <a:pt x="5447182" y="1240439"/>
                  <a:pt x="5438937" y="1240439"/>
                </a:cubicBezTo>
                <a:cubicBezTo>
                  <a:pt x="5431442" y="1240439"/>
                  <a:pt x="5426945" y="1234213"/>
                  <a:pt x="5426945" y="1225651"/>
                </a:cubicBezTo>
                <a:cubicBezTo>
                  <a:pt x="5426945" y="1217868"/>
                  <a:pt x="5431442" y="1210863"/>
                  <a:pt x="5438937" y="1210863"/>
                </a:cubicBezTo>
                <a:close/>
                <a:moveTo>
                  <a:pt x="5367530" y="1210863"/>
                </a:moveTo>
                <a:cubicBezTo>
                  <a:pt x="5376092" y="1210863"/>
                  <a:pt x="5382318" y="1217868"/>
                  <a:pt x="5382318" y="1225651"/>
                </a:cubicBezTo>
                <a:cubicBezTo>
                  <a:pt x="5382318" y="1234213"/>
                  <a:pt x="5376092" y="1240439"/>
                  <a:pt x="5367530" y="1240439"/>
                </a:cubicBezTo>
                <a:cubicBezTo>
                  <a:pt x="5359747" y="1240439"/>
                  <a:pt x="5352742" y="1234213"/>
                  <a:pt x="5352742" y="1225651"/>
                </a:cubicBezTo>
                <a:cubicBezTo>
                  <a:pt x="5352742" y="1217868"/>
                  <a:pt x="5359747" y="1210863"/>
                  <a:pt x="5367530" y="1210863"/>
                </a:cubicBezTo>
                <a:close/>
                <a:moveTo>
                  <a:pt x="5296699" y="1210863"/>
                </a:moveTo>
                <a:cubicBezTo>
                  <a:pt x="5305261" y="1210863"/>
                  <a:pt x="5311488" y="1217868"/>
                  <a:pt x="5311488" y="1225651"/>
                </a:cubicBezTo>
                <a:cubicBezTo>
                  <a:pt x="5311488" y="1234213"/>
                  <a:pt x="5305261" y="1240439"/>
                  <a:pt x="5296699" y="1240439"/>
                </a:cubicBezTo>
                <a:cubicBezTo>
                  <a:pt x="5288915" y="1240439"/>
                  <a:pt x="5281910" y="1234213"/>
                  <a:pt x="5281910" y="1225651"/>
                </a:cubicBezTo>
                <a:cubicBezTo>
                  <a:pt x="5281910" y="1217868"/>
                  <a:pt x="5288915" y="1210863"/>
                  <a:pt x="5296699" y="1210863"/>
                </a:cubicBezTo>
                <a:close/>
                <a:moveTo>
                  <a:pt x="5225869" y="1210863"/>
                </a:moveTo>
                <a:cubicBezTo>
                  <a:pt x="5234431" y="1210863"/>
                  <a:pt x="5240657" y="1217868"/>
                  <a:pt x="5240657" y="1225651"/>
                </a:cubicBezTo>
                <a:cubicBezTo>
                  <a:pt x="5240657" y="1234213"/>
                  <a:pt x="5234431" y="1240439"/>
                  <a:pt x="5225869" y="1240439"/>
                </a:cubicBezTo>
                <a:cubicBezTo>
                  <a:pt x="5217307" y="1240439"/>
                  <a:pt x="5211081" y="1234213"/>
                  <a:pt x="5211081" y="1225651"/>
                </a:cubicBezTo>
                <a:cubicBezTo>
                  <a:pt x="5211081" y="1217868"/>
                  <a:pt x="5217307" y="1210863"/>
                  <a:pt x="5225869" y="1210863"/>
                </a:cubicBezTo>
                <a:close/>
                <a:moveTo>
                  <a:pt x="5154105" y="1210863"/>
                </a:moveTo>
                <a:cubicBezTo>
                  <a:pt x="5162127" y="1210863"/>
                  <a:pt x="5166502" y="1217868"/>
                  <a:pt x="5166502" y="1225651"/>
                </a:cubicBezTo>
                <a:cubicBezTo>
                  <a:pt x="5166502" y="1234213"/>
                  <a:pt x="5162127" y="1240439"/>
                  <a:pt x="5154105" y="1240439"/>
                </a:cubicBezTo>
                <a:cubicBezTo>
                  <a:pt x="5146083" y="1240439"/>
                  <a:pt x="5140249" y="1234213"/>
                  <a:pt x="5140249" y="1225651"/>
                </a:cubicBezTo>
                <a:cubicBezTo>
                  <a:pt x="5140249" y="1217868"/>
                  <a:pt x="5146083" y="1210863"/>
                  <a:pt x="5154105" y="1210863"/>
                </a:cubicBezTo>
                <a:close/>
                <a:moveTo>
                  <a:pt x="5083276" y="1210863"/>
                </a:moveTo>
                <a:cubicBezTo>
                  <a:pt x="5089110" y="1210863"/>
                  <a:pt x="5095673" y="1217868"/>
                  <a:pt x="5095673" y="1225651"/>
                </a:cubicBezTo>
                <a:cubicBezTo>
                  <a:pt x="5095673" y="1234213"/>
                  <a:pt x="5089110" y="1240439"/>
                  <a:pt x="5083276" y="1240439"/>
                </a:cubicBezTo>
                <a:cubicBezTo>
                  <a:pt x="5075254" y="1240439"/>
                  <a:pt x="5069420" y="1234213"/>
                  <a:pt x="5069420" y="1225651"/>
                </a:cubicBezTo>
                <a:cubicBezTo>
                  <a:pt x="5069420" y="1217868"/>
                  <a:pt x="5075254" y="1210863"/>
                  <a:pt x="5083276" y="1210863"/>
                </a:cubicBezTo>
                <a:close/>
                <a:moveTo>
                  <a:pt x="5012445" y="1210863"/>
                </a:moveTo>
                <a:cubicBezTo>
                  <a:pt x="5018279" y="1210863"/>
                  <a:pt x="5024842" y="1217868"/>
                  <a:pt x="5024842" y="1225651"/>
                </a:cubicBezTo>
                <a:cubicBezTo>
                  <a:pt x="5024842" y="1234213"/>
                  <a:pt x="5018279" y="1240439"/>
                  <a:pt x="5012445" y="1240439"/>
                </a:cubicBezTo>
                <a:cubicBezTo>
                  <a:pt x="5004423" y="1240439"/>
                  <a:pt x="4998589" y="1234213"/>
                  <a:pt x="4998589" y="1225651"/>
                </a:cubicBezTo>
                <a:cubicBezTo>
                  <a:pt x="4998589" y="1217868"/>
                  <a:pt x="5004423" y="1210863"/>
                  <a:pt x="5012445" y="1210863"/>
                </a:cubicBezTo>
                <a:close/>
                <a:moveTo>
                  <a:pt x="4940157" y="1210863"/>
                </a:moveTo>
                <a:cubicBezTo>
                  <a:pt x="4948179" y="1210863"/>
                  <a:pt x="4954013" y="1217868"/>
                  <a:pt x="4954013" y="1225651"/>
                </a:cubicBezTo>
                <a:cubicBezTo>
                  <a:pt x="4954013" y="1234213"/>
                  <a:pt x="4948179" y="1240439"/>
                  <a:pt x="4940157" y="1240439"/>
                </a:cubicBezTo>
                <a:cubicBezTo>
                  <a:pt x="4934323" y="1240439"/>
                  <a:pt x="4927760" y="1234213"/>
                  <a:pt x="4927760" y="1225651"/>
                </a:cubicBezTo>
                <a:cubicBezTo>
                  <a:pt x="4927760" y="1217868"/>
                  <a:pt x="4934323" y="1210863"/>
                  <a:pt x="4940157" y="1210863"/>
                </a:cubicBezTo>
                <a:close/>
                <a:moveTo>
                  <a:pt x="4865953" y="1210863"/>
                </a:moveTo>
                <a:cubicBezTo>
                  <a:pt x="4873975" y="1210863"/>
                  <a:pt x="4879809" y="1217868"/>
                  <a:pt x="4879809" y="1225651"/>
                </a:cubicBezTo>
                <a:cubicBezTo>
                  <a:pt x="4879809" y="1234213"/>
                  <a:pt x="4873975" y="1240439"/>
                  <a:pt x="4865953" y="1240439"/>
                </a:cubicBezTo>
                <a:cubicBezTo>
                  <a:pt x="4860119" y="1240439"/>
                  <a:pt x="4853556" y="1234213"/>
                  <a:pt x="4853556" y="1225651"/>
                </a:cubicBezTo>
                <a:cubicBezTo>
                  <a:pt x="4853556" y="1217868"/>
                  <a:pt x="4860119" y="1210863"/>
                  <a:pt x="4865953" y="1210863"/>
                </a:cubicBezTo>
                <a:close/>
                <a:moveTo>
                  <a:pt x="4795122" y="1210863"/>
                </a:moveTo>
                <a:cubicBezTo>
                  <a:pt x="4803144" y="1210863"/>
                  <a:pt x="4808978" y="1217868"/>
                  <a:pt x="4808978" y="1225651"/>
                </a:cubicBezTo>
                <a:cubicBezTo>
                  <a:pt x="4808978" y="1234213"/>
                  <a:pt x="4803144" y="1240439"/>
                  <a:pt x="4795122" y="1240439"/>
                </a:cubicBezTo>
                <a:cubicBezTo>
                  <a:pt x="4787830" y="1240439"/>
                  <a:pt x="4782725" y="1234213"/>
                  <a:pt x="4782725" y="1225651"/>
                </a:cubicBezTo>
                <a:cubicBezTo>
                  <a:pt x="4782725" y="1217868"/>
                  <a:pt x="4787830" y="1210863"/>
                  <a:pt x="4795122" y="1210863"/>
                </a:cubicBezTo>
                <a:close/>
                <a:moveTo>
                  <a:pt x="4726684" y="1210863"/>
                </a:moveTo>
                <a:cubicBezTo>
                  <a:pt x="4735246" y="1210863"/>
                  <a:pt x="4741472" y="1217868"/>
                  <a:pt x="4741472" y="1225651"/>
                </a:cubicBezTo>
                <a:cubicBezTo>
                  <a:pt x="4741472" y="1234213"/>
                  <a:pt x="4735246" y="1240439"/>
                  <a:pt x="4726684" y="1240439"/>
                </a:cubicBezTo>
                <a:cubicBezTo>
                  <a:pt x="4718122" y="1240439"/>
                  <a:pt x="4711896" y="1234213"/>
                  <a:pt x="4711896" y="1225651"/>
                </a:cubicBezTo>
                <a:cubicBezTo>
                  <a:pt x="4711896" y="1217868"/>
                  <a:pt x="4718122" y="1210863"/>
                  <a:pt x="4726684" y="1210863"/>
                </a:cubicBezTo>
                <a:close/>
                <a:moveTo>
                  <a:pt x="4655853" y="1210863"/>
                </a:moveTo>
                <a:cubicBezTo>
                  <a:pt x="4663637" y="1210863"/>
                  <a:pt x="4670642" y="1217868"/>
                  <a:pt x="4670642" y="1225651"/>
                </a:cubicBezTo>
                <a:cubicBezTo>
                  <a:pt x="4670642" y="1234213"/>
                  <a:pt x="4663637" y="1240439"/>
                  <a:pt x="4655853" y="1240439"/>
                </a:cubicBezTo>
                <a:cubicBezTo>
                  <a:pt x="4647291" y="1240439"/>
                  <a:pt x="4641064" y="1234213"/>
                  <a:pt x="4641064" y="1225651"/>
                </a:cubicBezTo>
                <a:cubicBezTo>
                  <a:pt x="4641064" y="1217868"/>
                  <a:pt x="4647291" y="1210863"/>
                  <a:pt x="4655853" y="1210863"/>
                </a:cubicBezTo>
                <a:close/>
                <a:moveTo>
                  <a:pt x="4585023" y="1210863"/>
                </a:moveTo>
                <a:cubicBezTo>
                  <a:pt x="4592806" y="1210863"/>
                  <a:pt x="4599811" y="1217868"/>
                  <a:pt x="4599811" y="1225651"/>
                </a:cubicBezTo>
                <a:cubicBezTo>
                  <a:pt x="4599811" y="1234213"/>
                  <a:pt x="4592806" y="1240439"/>
                  <a:pt x="4585023" y="1240439"/>
                </a:cubicBezTo>
                <a:cubicBezTo>
                  <a:pt x="4576461" y="1240439"/>
                  <a:pt x="4570235" y="1234213"/>
                  <a:pt x="4570235" y="1225651"/>
                </a:cubicBezTo>
                <a:cubicBezTo>
                  <a:pt x="4570235" y="1217868"/>
                  <a:pt x="4576461" y="1210863"/>
                  <a:pt x="4585023" y="1210863"/>
                </a:cubicBezTo>
                <a:close/>
                <a:moveTo>
                  <a:pt x="4513260" y="1210863"/>
                </a:moveTo>
                <a:cubicBezTo>
                  <a:pt x="4520553" y="1210863"/>
                  <a:pt x="4525657" y="1217868"/>
                  <a:pt x="4525657" y="1225651"/>
                </a:cubicBezTo>
                <a:cubicBezTo>
                  <a:pt x="4525657" y="1234213"/>
                  <a:pt x="4520553" y="1240439"/>
                  <a:pt x="4513260" y="1240439"/>
                </a:cubicBezTo>
                <a:cubicBezTo>
                  <a:pt x="4505238" y="1240439"/>
                  <a:pt x="4499404" y="1234213"/>
                  <a:pt x="4499404" y="1225651"/>
                </a:cubicBezTo>
                <a:cubicBezTo>
                  <a:pt x="4499404" y="1217868"/>
                  <a:pt x="4505238" y="1210863"/>
                  <a:pt x="4513260" y="1210863"/>
                </a:cubicBezTo>
                <a:close/>
                <a:moveTo>
                  <a:pt x="4439056" y="1210863"/>
                </a:moveTo>
                <a:cubicBezTo>
                  <a:pt x="4445619" y="1210863"/>
                  <a:pt x="4451453" y="1217868"/>
                  <a:pt x="4451453" y="1225651"/>
                </a:cubicBezTo>
                <a:cubicBezTo>
                  <a:pt x="4451453" y="1234213"/>
                  <a:pt x="4445619" y="1240439"/>
                  <a:pt x="4439056" y="1240439"/>
                </a:cubicBezTo>
                <a:cubicBezTo>
                  <a:pt x="4431763" y="1240439"/>
                  <a:pt x="4425200" y="1234213"/>
                  <a:pt x="4425200" y="1225651"/>
                </a:cubicBezTo>
                <a:cubicBezTo>
                  <a:pt x="4425200" y="1217868"/>
                  <a:pt x="4431763" y="1210863"/>
                  <a:pt x="4439056" y="1210863"/>
                </a:cubicBezTo>
                <a:close/>
                <a:moveTo>
                  <a:pt x="4366768" y="1210863"/>
                </a:moveTo>
                <a:cubicBezTo>
                  <a:pt x="4374790" y="1210863"/>
                  <a:pt x="4380624" y="1217868"/>
                  <a:pt x="4380624" y="1225651"/>
                </a:cubicBezTo>
                <a:cubicBezTo>
                  <a:pt x="4380624" y="1234213"/>
                  <a:pt x="4374790" y="1240439"/>
                  <a:pt x="4366768" y="1240439"/>
                </a:cubicBezTo>
                <a:cubicBezTo>
                  <a:pt x="4360934" y="1240439"/>
                  <a:pt x="4354371" y="1234213"/>
                  <a:pt x="4354371" y="1225651"/>
                </a:cubicBezTo>
                <a:cubicBezTo>
                  <a:pt x="4354371" y="1217868"/>
                  <a:pt x="4360934" y="1210863"/>
                  <a:pt x="4366768" y="1210863"/>
                </a:cubicBezTo>
                <a:close/>
                <a:moveTo>
                  <a:pt x="4295937" y="1210863"/>
                </a:moveTo>
                <a:cubicBezTo>
                  <a:pt x="4303959" y="1210863"/>
                  <a:pt x="4309793" y="1217868"/>
                  <a:pt x="4309793" y="1225651"/>
                </a:cubicBezTo>
                <a:cubicBezTo>
                  <a:pt x="4309793" y="1234213"/>
                  <a:pt x="4303959" y="1240439"/>
                  <a:pt x="4295937" y="1240439"/>
                </a:cubicBezTo>
                <a:cubicBezTo>
                  <a:pt x="4290103" y="1240439"/>
                  <a:pt x="4283540" y="1234213"/>
                  <a:pt x="4283540" y="1225651"/>
                </a:cubicBezTo>
                <a:cubicBezTo>
                  <a:pt x="4283540" y="1217868"/>
                  <a:pt x="4290103" y="1210863"/>
                  <a:pt x="4295937" y="1210863"/>
                </a:cubicBezTo>
                <a:close/>
                <a:moveTo>
                  <a:pt x="368953" y="1210863"/>
                </a:moveTo>
                <a:cubicBezTo>
                  <a:pt x="377515" y="1210863"/>
                  <a:pt x="383742" y="1217868"/>
                  <a:pt x="383742" y="1225651"/>
                </a:cubicBezTo>
                <a:cubicBezTo>
                  <a:pt x="383742" y="1234213"/>
                  <a:pt x="377515" y="1240439"/>
                  <a:pt x="368953" y="1240439"/>
                </a:cubicBezTo>
                <a:cubicBezTo>
                  <a:pt x="361170" y="1240439"/>
                  <a:pt x="354165" y="1234213"/>
                  <a:pt x="354165" y="1225651"/>
                </a:cubicBezTo>
                <a:cubicBezTo>
                  <a:pt x="354165" y="1217868"/>
                  <a:pt x="361170" y="1210863"/>
                  <a:pt x="368953" y="1210863"/>
                </a:cubicBezTo>
                <a:close/>
                <a:moveTo>
                  <a:pt x="297189" y="1210863"/>
                </a:moveTo>
                <a:cubicBezTo>
                  <a:pt x="305211" y="1210863"/>
                  <a:pt x="309586" y="1217868"/>
                  <a:pt x="309586" y="1225651"/>
                </a:cubicBezTo>
                <a:cubicBezTo>
                  <a:pt x="309586" y="1234213"/>
                  <a:pt x="305211" y="1240439"/>
                  <a:pt x="297189" y="1240439"/>
                </a:cubicBezTo>
                <a:cubicBezTo>
                  <a:pt x="289897" y="1240439"/>
                  <a:pt x="283334" y="1234213"/>
                  <a:pt x="283334" y="1225651"/>
                </a:cubicBezTo>
                <a:cubicBezTo>
                  <a:pt x="283334" y="1217868"/>
                  <a:pt x="289897" y="1210863"/>
                  <a:pt x="297189" y="1210863"/>
                </a:cubicBezTo>
                <a:close/>
                <a:moveTo>
                  <a:pt x="226361" y="1210863"/>
                </a:moveTo>
                <a:cubicBezTo>
                  <a:pt x="232195" y="1210863"/>
                  <a:pt x="238759" y="1217868"/>
                  <a:pt x="238759" y="1225651"/>
                </a:cubicBezTo>
                <a:cubicBezTo>
                  <a:pt x="238759" y="1234213"/>
                  <a:pt x="232195" y="1240439"/>
                  <a:pt x="226361" y="1240439"/>
                </a:cubicBezTo>
                <a:cubicBezTo>
                  <a:pt x="218338" y="1240439"/>
                  <a:pt x="212504" y="1234213"/>
                  <a:pt x="212504" y="1225651"/>
                </a:cubicBezTo>
                <a:cubicBezTo>
                  <a:pt x="212504" y="1217868"/>
                  <a:pt x="218338" y="1210863"/>
                  <a:pt x="226361" y="1210863"/>
                </a:cubicBezTo>
                <a:close/>
                <a:moveTo>
                  <a:pt x="155527" y="1210863"/>
                </a:moveTo>
                <a:cubicBezTo>
                  <a:pt x="161361" y="1210863"/>
                  <a:pt x="167924" y="1217868"/>
                  <a:pt x="167924" y="1225651"/>
                </a:cubicBezTo>
                <a:cubicBezTo>
                  <a:pt x="167924" y="1234213"/>
                  <a:pt x="161361" y="1240439"/>
                  <a:pt x="155527" y="1240439"/>
                </a:cubicBezTo>
                <a:cubicBezTo>
                  <a:pt x="147505" y="1240439"/>
                  <a:pt x="141671" y="1234213"/>
                  <a:pt x="141671" y="1225651"/>
                </a:cubicBezTo>
                <a:cubicBezTo>
                  <a:pt x="141671" y="1217868"/>
                  <a:pt x="147505" y="1210863"/>
                  <a:pt x="155527" y="1210863"/>
                </a:cubicBezTo>
                <a:close/>
                <a:moveTo>
                  <a:pt x="83239" y="1210863"/>
                </a:moveTo>
                <a:cubicBezTo>
                  <a:pt x="90531" y="1210863"/>
                  <a:pt x="97095" y="1217868"/>
                  <a:pt x="97095" y="1225651"/>
                </a:cubicBezTo>
                <a:cubicBezTo>
                  <a:pt x="97095" y="1234213"/>
                  <a:pt x="90531" y="1240439"/>
                  <a:pt x="83239" y="1240439"/>
                </a:cubicBezTo>
                <a:cubicBezTo>
                  <a:pt x="76675" y="1240439"/>
                  <a:pt x="70841" y="1234213"/>
                  <a:pt x="70841" y="1225651"/>
                </a:cubicBezTo>
                <a:cubicBezTo>
                  <a:pt x="70841" y="1217868"/>
                  <a:pt x="76675" y="1210863"/>
                  <a:pt x="83239" y="1210863"/>
                </a:cubicBezTo>
                <a:close/>
                <a:moveTo>
                  <a:pt x="12003" y="1210863"/>
                </a:moveTo>
                <a:cubicBezTo>
                  <a:pt x="20248" y="1210863"/>
                  <a:pt x="26244" y="1217868"/>
                  <a:pt x="26244" y="1225651"/>
                </a:cubicBezTo>
                <a:cubicBezTo>
                  <a:pt x="26244" y="1234213"/>
                  <a:pt x="20248" y="1240439"/>
                  <a:pt x="12003" y="1240439"/>
                </a:cubicBezTo>
                <a:cubicBezTo>
                  <a:pt x="4508" y="1240439"/>
                  <a:pt x="10" y="1234213"/>
                  <a:pt x="10" y="1225651"/>
                </a:cubicBezTo>
                <a:cubicBezTo>
                  <a:pt x="10" y="1217868"/>
                  <a:pt x="4508" y="1210863"/>
                  <a:pt x="12003" y="1210863"/>
                </a:cubicBezTo>
                <a:close/>
                <a:moveTo>
                  <a:pt x="7013492" y="1140032"/>
                </a:moveTo>
                <a:cubicBezTo>
                  <a:pt x="7021275" y="1140032"/>
                  <a:pt x="7028280" y="1146595"/>
                  <a:pt x="7028280" y="1152429"/>
                </a:cubicBezTo>
                <a:cubicBezTo>
                  <a:pt x="7028280" y="1160451"/>
                  <a:pt x="7021275" y="1166286"/>
                  <a:pt x="7013492" y="1166286"/>
                </a:cubicBezTo>
                <a:cubicBezTo>
                  <a:pt x="7004930" y="1166286"/>
                  <a:pt x="6998704" y="1160451"/>
                  <a:pt x="6998704" y="1152429"/>
                </a:cubicBezTo>
                <a:cubicBezTo>
                  <a:pt x="6998704" y="1146595"/>
                  <a:pt x="7004930" y="1140032"/>
                  <a:pt x="7013492" y="1140032"/>
                </a:cubicBezTo>
                <a:close/>
                <a:moveTo>
                  <a:pt x="6939085" y="1140032"/>
                </a:moveTo>
                <a:cubicBezTo>
                  <a:pt x="6946378" y="1140032"/>
                  <a:pt x="6950753" y="1146595"/>
                  <a:pt x="6950753" y="1152429"/>
                </a:cubicBezTo>
                <a:cubicBezTo>
                  <a:pt x="6950753" y="1160451"/>
                  <a:pt x="6946378" y="1166286"/>
                  <a:pt x="6939085" y="1166286"/>
                </a:cubicBezTo>
                <a:cubicBezTo>
                  <a:pt x="6931063" y="1166286"/>
                  <a:pt x="6924500" y="1160451"/>
                  <a:pt x="6924500" y="1152429"/>
                </a:cubicBezTo>
                <a:cubicBezTo>
                  <a:pt x="6924500" y="1146595"/>
                  <a:pt x="6931063" y="1140032"/>
                  <a:pt x="6939085" y="1140032"/>
                </a:cubicBezTo>
                <a:close/>
                <a:moveTo>
                  <a:pt x="6867525" y="1140032"/>
                </a:moveTo>
                <a:cubicBezTo>
                  <a:pt x="6874088" y="1140032"/>
                  <a:pt x="6879922" y="1146595"/>
                  <a:pt x="6879922" y="1153888"/>
                </a:cubicBezTo>
                <a:cubicBezTo>
                  <a:pt x="6879922" y="1160451"/>
                  <a:pt x="6874088" y="1166286"/>
                  <a:pt x="6867525" y="1166286"/>
                </a:cubicBezTo>
                <a:cubicBezTo>
                  <a:pt x="6860232" y="1166286"/>
                  <a:pt x="6853669" y="1160451"/>
                  <a:pt x="6853669" y="1153888"/>
                </a:cubicBezTo>
                <a:cubicBezTo>
                  <a:pt x="6853669" y="1146595"/>
                  <a:pt x="6860232" y="1140032"/>
                  <a:pt x="6867525" y="1140032"/>
                </a:cubicBezTo>
                <a:close/>
                <a:moveTo>
                  <a:pt x="6796696" y="1140032"/>
                </a:moveTo>
                <a:cubicBezTo>
                  <a:pt x="6803259" y="1140032"/>
                  <a:pt x="6809093" y="1146595"/>
                  <a:pt x="6809093" y="1153888"/>
                </a:cubicBezTo>
                <a:cubicBezTo>
                  <a:pt x="6809093" y="1160451"/>
                  <a:pt x="6803259" y="1166286"/>
                  <a:pt x="6796696" y="1166286"/>
                </a:cubicBezTo>
                <a:cubicBezTo>
                  <a:pt x="6789403" y="1166286"/>
                  <a:pt x="6782840" y="1160451"/>
                  <a:pt x="6782840" y="1153888"/>
                </a:cubicBezTo>
                <a:cubicBezTo>
                  <a:pt x="6782840" y="1146595"/>
                  <a:pt x="6789403" y="1140032"/>
                  <a:pt x="6796696" y="1140032"/>
                </a:cubicBezTo>
                <a:close/>
                <a:moveTo>
                  <a:pt x="6724405" y="1140032"/>
                </a:moveTo>
                <a:cubicBezTo>
                  <a:pt x="6732427" y="1140032"/>
                  <a:pt x="6738261" y="1146595"/>
                  <a:pt x="6738261" y="1153888"/>
                </a:cubicBezTo>
                <a:cubicBezTo>
                  <a:pt x="6738261" y="1160451"/>
                  <a:pt x="6732427" y="1166286"/>
                  <a:pt x="6724405" y="1166286"/>
                </a:cubicBezTo>
                <a:cubicBezTo>
                  <a:pt x="6718571" y="1166286"/>
                  <a:pt x="6712008" y="1160451"/>
                  <a:pt x="6712008" y="1153888"/>
                </a:cubicBezTo>
                <a:cubicBezTo>
                  <a:pt x="6712008" y="1146595"/>
                  <a:pt x="6718571" y="1140032"/>
                  <a:pt x="6724405" y="1140032"/>
                </a:cubicBezTo>
                <a:close/>
                <a:moveTo>
                  <a:pt x="6653576" y="1140032"/>
                </a:moveTo>
                <a:cubicBezTo>
                  <a:pt x="6660869" y="1140032"/>
                  <a:pt x="6667432" y="1146595"/>
                  <a:pt x="6667432" y="1153888"/>
                </a:cubicBezTo>
                <a:cubicBezTo>
                  <a:pt x="6667432" y="1160451"/>
                  <a:pt x="6660869" y="1166286"/>
                  <a:pt x="6653576" y="1166286"/>
                </a:cubicBezTo>
                <a:cubicBezTo>
                  <a:pt x="6645554" y="1166286"/>
                  <a:pt x="6641179" y="1160451"/>
                  <a:pt x="6641179" y="1153888"/>
                </a:cubicBezTo>
                <a:cubicBezTo>
                  <a:pt x="6641179" y="1146595"/>
                  <a:pt x="6645554" y="1140032"/>
                  <a:pt x="6653576" y="1140032"/>
                </a:cubicBezTo>
                <a:close/>
                <a:moveTo>
                  <a:pt x="6581764" y="1140032"/>
                </a:moveTo>
                <a:cubicBezTo>
                  <a:pt x="6589547" y="1140032"/>
                  <a:pt x="6596552" y="1146595"/>
                  <a:pt x="6596552" y="1153888"/>
                </a:cubicBezTo>
                <a:cubicBezTo>
                  <a:pt x="6596552" y="1160451"/>
                  <a:pt x="6589547" y="1166286"/>
                  <a:pt x="6581764" y="1166286"/>
                </a:cubicBezTo>
                <a:cubicBezTo>
                  <a:pt x="6573202" y="1166286"/>
                  <a:pt x="6566976" y="1160451"/>
                  <a:pt x="6566976" y="1153888"/>
                </a:cubicBezTo>
                <a:cubicBezTo>
                  <a:pt x="6566976" y="1146595"/>
                  <a:pt x="6573202" y="1140032"/>
                  <a:pt x="6581764" y="1140032"/>
                </a:cubicBezTo>
                <a:close/>
                <a:moveTo>
                  <a:pt x="6510933" y="1140032"/>
                </a:moveTo>
                <a:cubicBezTo>
                  <a:pt x="6518717" y="1140032"/>
                  <a:pt x="6525722" y="1146595"/>
                  <a:pt x="6525722" y="1153888"/>
                </a:cubicBezTo>
                <a:cubicBezTo>
                  <a:pt x="6525722" y="1160451"/>
                  <a:pt x="6518717" y="1166286"/>
                  <a:pt x="6510933" y="1166286"/>
                </a:cubicBezTo>
                <a:cubicBezTo>
                  <a:pt x="6502371" y="1166286"/>
                  <a:pt x="6496144" y="1160451"/>
                  <a:pt x="6496144" y="1153888"/>
                </a:cubicBezTo>
                <a:cubicBezTo>
                  <a:pt x="6496144" y="1146595"/>
                  <a:pt x="6502371" y="1140032"/>
                  <a:pt x="6510933" y="1140032"/>
                </a:cubicBezTo>
                <a:close/>
                <a:moveTo>
                  <a:pt x="6440492" y="1140032"/>
                </a:moveTo>
                <a:cubicBezTo>
                  <a:pt x="6448081" y="1140032"/>
                  <a:pt x="6454911" y="1146595"/>
                  <a:pt x="6454911" y="1153888"/>
                </a:cubicBezTo>
                <a:cubicBezTo>
                  <a:pt x="6454911" y="1160451"/>
                  <a:pt x="6448081" y="1166286"/>
                  <a:pt x="6440492" y="1166286"/>
                </a:cubicBezTo>
                <a:cubicBezTo>
                  <a:pt x="6432145" y="1166286"/>
                  <a:pt x="6425315" y="1160451"/>
                  <a:pt x="6425315" y="1153888"/>
                </a:cubicBezTo>
                <a:cubicBezTo>
                  <a:pt x="6425315" y="1146595"/>
                  <a:pt x="6432145" y="1140032"/>
                  <a:pt x="6440492" y="1140032"/>
                </a:cubicBezTo>
                <a:close/>
                <a:moveTo>
                  <a:pt x="6368340" y="1140032"/>
                </a:moveTo>
                <a:cubicBezTo>
                  <a:pt x="6376362" y="1140032"/>
                  <a:pt x="6380737" y="1146595"/>
                  <a:pt x="6380737" y="1153888"/>
                </a:cubicBezTo>
                <a:cubicBezTo>
                  <a:pt x="6380737" y="1160451"/>
                  <a:pt x="6376362" y="1166286"/>
                  <a:pt x="6368340" y="1166286"/>
                </a:cubicBezTo>
                <a:cubicBezTo>
                  <a:pt x="6361047" y="1166286"/>
                  <a:pt x="6354484" y="1160451"/>
                  <a:pt x="6354484" y="1153888"/>
                </a:cubicBezTo>
                <a:cubicBezTo>
                  <a:pt x="6354484" y="1146595"/>
                  <a:pt x="6361047" y="1140032"/>
                  <a:pt x="6368340" y="1140032"/>
                </a:cubicBezTo>
                <a:close/>
                <a:moveTo>
                  <a:pt x="6297511" y="1140032"/>
                </a:moveTo>
                <a:cubicBezTo>
                  <a:pt x="6304074" y="1140032"/>
                  <a:pt x="6309908" y="1146595"/>
                  <a:pt x="6309908" y="1153888"/>
                </a:cubicBezTo>
                <a:cubicBezTo>
                  <a:pt x="6309908" y="1160451"/>
                  <a:pt x="6304074" y="1166286"/>
                  <a:pt x="6297511" y="1166286"/>
                </a:cubicBezTo>
                <a:cubicBezTo>
                  <a:pt x="6290218" y="1166286"/>
                  <a:pt x="6283655" y="1160451"/>
                  <a:pt x="6283655" y="1153888"/>
                </a:cubicBezTo>
                <a:cubicBezTo>
                  <a:pt x="6283655" y="1146595"/>
                  <a:pt x="6290218" y="1140032"/>
                  <a:pt x="6297511" y="1140032"/>
                </a:cubicBezTo>
                <a:close/>
                <a:moveTo>
                  <a:pt x="6226679" y="1140032"/>
                </a:moveTo>
                <a:cubicBezTo>
                  <a:pt x="6233242" y="1140032"/>
                  <a:pt x="6239076" y="1146595"/>
                  <a:pt x="6239076" y="1153888"/>
                </a:cubicBezTo>
                <a:cubicBezTo>
                  <a:pt x="6239076" y="1160451"/>
                  <a:pt x="6233242" y="1166286"/>
                  <a:pt x="6226679" y="1166286"/>
                </a:cubicBezTo>
                <a:cubicBezTo>
                  <a:pt x="6219386" y="1166286"/>
                  <a:pt x="6212823" y="1160451"/>
                  <a:pt x="6212823" y="1153888"/>
                </a:cubicBezTo>
                <a:cubicBezTo>
                  <a:pt x="6212823" y="1146595"/>
                  <a:pt x="6219386" y="1140032"/>
                  <a:pt x="6226679" y="1140032"/>
                </a:cubicBezTo>
                <a:close/>
                <a:moveTo>
                  <a:pt x="6154391" y="1140032"/>
                </a:moveTo>
                <a:cubicBezTo>
                  <a:pt x="6161684" y="1140032"/>
                  <a:pt x="6168247" y="1146595"/>
                  <a:pt x="6168247" y="1153888"/>
                </a:cubicBezTo>
                <a:cubicBezTo>
                  <a:pt x="6168247" y="1160451"/>
                  <a:pt x="6161684" y="1166286"/>
                  <a:pt x="6154391" y="1166286"/>
                </a:cubicBezTo>
                <a:cubicBezTo>
                  <a:pt x="6147828" y="1166286"/>
                  <a:pt x="6141994" y="1160451"/>
                  <a:pt x="6141994" y="1153888"/>
                </a:cubicBezTo>
                <a:cubicBezTo>
                  <a:pt x="6141994" y="1146595"/>
                  <a:pt x="6147828" y="1140032"/>
                  <a:pt x="6154391" y="1140032"/>
                </a:cubicBezTo>
                <a:close/>
                <a:moveTo>
                  <a:pt x="6083559" y="1140032"/>
                </a:moveTo>
                <a:cubicBezTo>
                  <a:pt x="6090852" y="1140032"/>
                  <a:pt x="6097415" y="1146595"/>
                  <a:pt x="6097415" y="1153888"/>
                </a:cubicBezTo>
                <a:cubicBezTo>
                  <a:pt x="6097415" y="1160451"/>
                  <a:pt x="6090852" y="1166286"/>
                  <a:pt x="6083559" y="1166286"/>
                </a:cubicBezTo>
                <a:cubicBezTo>
                  <a:pt x="6076996" y="1166286"/>
                  <a:pt x="6071162" y="1160451"/>
                  <a:pt x="6071162" y="1153888"/>
                </a:cubicBezTo>
                <a:cubicBezTo>
                  <a:pt x="6071162" y="1146595"/>
                  <a:pt x="6076996" y="1140032"/>
                  <a:pt x="6083559" y="1140032"/>
                </a:cubicBezTo>
                <a:close/>
                <a:moveTo>
                  <a:pt x="6009356" y="1140032"/>
                </a:moveTo>
                <a:cubicBezTo>
                  <a:pt x="6016649" y="1140032"/>
                  <a:pt x="6023212" y="1146595"/>
                  <a:pt x="6023212" y="1153888"/>
                </a:cubicBezTo>
                <a:cubicBezTo>
                  <a:pt x="6023212" y="1160451"/>
                  <a:pt x="6016649" y="1166286"/>
                  <a:pt x="6009356" y="1166286"/>
                </a:cubicBezTo>
                <a:cubicBezTo>
                  <a:pt x="6001334" y="1166286"/>
                  <a:pt x="5996959" y="1160451"/>
                  <a:pt x="5996959" y="1153888"/>
                </a:cubicBezTo>
                <a:cubicBezTo>
                  <a:pt x="5996959" y="1146595"/>
                  <a:pt x="6001334" y="1140032"/>
                  <a:pt x="6009356" y="1140032"/>
                </a:cubicBezTo>
                <a:close/>
                <a:moveTo>
                  <a:pt x="5940548" y="1140032"/>
                </a:moveTo>
                <a:cubicBezTo>
                  <a:pt x="5948896" y="1140032"/>
                  <a:pt x="5955726" y="1146595"/>
                  <a:pt x="5955726" y="1153888"/>
                </a:cubicBezTo>
                <a:cubicBezTo>
                  <a:pt x="5955726" y="1160451"/>
                  <a:pt x="5948896" y="1166286"/>
                  <a:pt x="5940548" y="1166286"/>
                </a:cubicBezTo>
                <a:cubicBezTo>
                  <a:pt x="5932960" y="1166286"/>
                  <a:pt x="5926130" y="1160451"/>
                  <a:pt x="5926130" y="1153888"/>
                </a:cubicBezTo>
                <a:cubicBezTo>
                  <a:pt x="5926130" y="1146595"/>
                  <a:pt x="5932960" y="1140032"/>
                  <a:pt x="5940548" y="1140032"/>
                </a:cubicBezTo>
                <a:close/>
                <a:moveTo>
                  <a:pt x="5870088" y="1140032"/>
                </a:moveTo>
                <a:cubicBezTo>
                  <a:pt x="5878650" y="1140032"/>
                  <a:pt x="5884877" y="1146595"/>
                  <a:pt x="5884877" y="1153888"/>
                </a:cubicBezTo>
                <a:cubicBezTo>
                  <a:pt x="5884877" y="1160451"/>
                  <a:pt x="5878650" y="1166286"/>
                  <a:pt x="5870088" y="1166286"/>
                </a:cubicBezTo>
                <a:cubicBezTo>
                  <a:pt x="5862304" y="1166286"/>
                  <a:pt x="5855299" y="1161910"/>
                  <a:pt x="5855299" y="1153888"/>
                </a:cubicBezTo>
                <a:cubicBezTo>
                  <a:pt x="5855299" y="1146595"/>
                  <a:pt x="5862304" y="1140032"/>
                  <a:pt x="5870088" y="1140032"/>
                </a:cubicBezTo>
                <a:close/>
                <a:moveTo>
                  <a:pt x="5799257" y="1140032"/>
                </a:moveTo>
                <a:cubicBezTo>
                  <a:pt x="5807819" y="1140032"/>
                  <a:pt x="5814045" y="1146595"/>
                  <a:pt x="5814045" y="1153888"/>
                </a:cubicBezTo>
                <a:cubicBezTo>
                  <a:pt x="5814045" y="1161910"/>
                  <a:pt x="5807819" y="1166286"/>
                  <a:pt x="5799257" y="1166286"/>
                </a:cubicBezTo>
                <a:cubicBezTo>
                  <a:pt x="5791474" y="1166286"/>
                  <a:pt x="5784469" y="1161910"/>
                  <a:pt x="5784469" y="1153888"/>
                </a:cubicBezTo>
                <a:cubicBezTo>
                  <a:pt x="5784469" y="1146595"/>
                  <a:pt x="5791474" y="1140032"/>
                  <a:pt x="5799257" y="1140032"/>
                </a:cubicBezTo>
                <a:close/>
                <a:moveTo>
                  <a:pt x="5724122" y="1140032"/>
                </a:moveTo>
                <a:cubicBezTo>
                  <a:pt x="5732144" y="1140032"/>
                  <a:pt x="5736519" y="1146595"/>
                  <a:pt x="5736519" y="1153888"/>
                </a:cubicBezTo>
                <a:cubicBezTo>
                  <a:pt x="5736519" y="1161910"/>
                  <a:pt x="5732144" y="1166286"/>
                  <a:pt x="5724122" y="1166286"/>
                </a:cubicBezTo>
                <a:cubicBezTo>
                  <a:pt x="5716100" y="1166286"/>
                  <a:pt x="5710266" y="1161910"/>
                  <a:pt x="5710266" y="1153888"/>
                </a:cubicBezTo>
                <a:cubicBezTo>
                  <a:pt x="5710266" y="1146595"/>
                  <a:pt x="5716100" y="1140032"/>
                  <a:pt x="5724122" y="1140032"/>
                </a:cubicBezTo>
                <a:close/>
                <a:moveTo>
                  <a:pt x="5653291" y="1140032"/>
                </a:moveTo>
                <a:cubicBezTo>
                  <a:pt x="5659125" y="1140032"/>
                  <a:pt x="5665688" y="1146595"/>
                  <a:pt x="5665688" y="1153888"/>
                </a:cubicBezTo>
                <a:cubicBezTo>
                  <a:pt x="5665688" y="1161910"/>
                  <a:pt x="5659125" y="1166286"/>
                  <a:pt x="5653291" y="1166286"/>
                </a:cubicBezTo>
                <a:cubicBezTo>
                  <a:pt x="5645269" y="1166286"/>
                  <a:pt x="5639435" y="1161910"/>
                  <a:pt x="5639435" y="1153888"/>
                </a:cubicBezTo>
                <a:cubicBezTo>
                  <a:pt x="5639435" y="1146595"/>
                  <a:pt x="5645269" y="1140032"/>
                  <a:pt x="5653291" y="1140032"/>
                </a:cubicBezTo>
                <a:close/>
                <a:moveTo>
                  <a:pt x="5581002" y="1140032"/>
                </a:moveTo>
                <a:cubicBezTo>
                  <a:pt x="5588295" y="1140032"/>
                  <a:pt x="5594858" y="1146595"/>
                  <a:pt x="5594858" y="1153888"/>
                </a:cubicBezTo>
                <a:cubicBezTo>
                  <a:pt x="5594858" y="1161910"/>
                  <a:pt x="5588295" y="1166286"/>
                  <a:pt x="5581002" y="1166286"/>
                </a:cubicBezTo>
                <a:cubicBezTo>
                  <a:pt x="5574439" y="1166286"/>
                  <a:pt x="5568605" y="1161910"/>
                  <a:pt x="5568605" y="1153888"/>
                </a:cubicBezTo>
                <a:cubicBezTo>
                  <a:pt x="5568605" y="1146595"/>
                  <a:pt x="5574439" y="1140032"/>
                  <a:pt x="5581002" y="1140032"/>
                </a:cubicBezTo>
                <a:close/>
                <a:moveTo>
                  <a:pt x="5510171" y="1140032"/>
                </a:moveTo>
                <a:cubicBezTo>
                  <a:pt x="5517464" y="1140032"/>
                  <a:pt x="5524027" y="1146595"/>
                  <a:pt x="5524027" y="1153888"/>
                </a:cubicBezTo>
                <a:cubicBezTo>
                  <a:pt x="5524027" y="1161910"/>
                  <a:pt x="5517464" y="1166286"/>
                  <a:pt x="5510171" y="1166286"/>
                </a:cubicBezTo>
                <a:cubicBezTo>
                  <a:pt x="5503608" y="1166286"/>
                  <a:pt x="5497774" y="1161910"/>
                  <a:pt x="5497774" y="1153888"/>
                </a:cubicBezTo>
                <a:cubicBezTo>
                  <a:pt x="5497774" y="1146595"/>
                  <a:pt x="5503608" y="1140032"/>
                  <a:pt x="5510171" y="1140032"/>
                </a:cubicBezTo>
                <a:close/>
                <a:moveTo>
                  <a:pt x="5438937" y="1140032"/>
                </a:moveTo>
                <a:cubicBezTo>
                  <a:pt x="5447182" y="1140032"/>
                  <a:pt x="5453178" y="1146595"/>
                  <a:pt x="5453178" y="1153888"/>
                </a:cubicBezTo>
                <a:cubicBezTo>
                  <a:pt x="5453178" y="1161910"/>
                  <a:pt x="5447182" y="1166286"/>
                  <a:pt x="5438937" y="1166286"/>
                </a:cubicBezTo>
                <a:cubicBezTo>
                  <a:pt x="5431442" y="1166286"/>
                  <a:pt x="5426945" y="1161910"/>
                  <a:pt x="5426945" y="1153888"/>
                </a:cubicBezTo>
                <a:cubicBezTo>
                  <a:pt x="5426945" y="1146595"/>
                  <a:pt x="5431442" y="1140032"/>
                  <a:pt x="5438937" y="1140032"/>
                </a:cubicBezTo>
                <a:close/>
                <a:moveTo>
                  <a:pt x="5367530" y="1140032"/>
                </a:moveTo>
                <a:cubicBezTo>
                  <a:pt x="5376092" y="1140032"/>
                  <a:pt x="5382318" y="1146595"/>
                  <a:pt x="5382318" y="1153888"/>
                </a:cubicBezTo>
                <a:cubicBezTo>
                  <a:pt x="5382318" y="1161910"/>
                  <a:pt x="5376092" y="1166286"/>
                  <a:pt x="5367530" y="1166286"/>
                </a:cubicBezTo>
                <a:cubicBezTo>
                  <a:pt x="5359747" y="1166286"/>
                  <a:pt x="5352742" y="1161910"/>
                  <a:pt x="5352742" y="1153888"/>
                </a:cubicBezTo>
                <a:cubicBezTo>
                  <a:pt x="5352742" y="1146595"/>
                  <a:pt x="5359747" y="1140032"/>
                  <a:pt x="5367530" y="1140032"/>
                </a:cubicBezTo>
                <a:close/>
                <a:moveTo>
                  <a:pt x="5296699" y="1140032"/>
                </a:moveTo>
                <a:cubicBezTo>
                  <a:pt x="5305261" y="1140032"/>
                  <a:pt x="5311488" y="1146595"/>
                  <a:pt x="5311488" y="1153888"/>
                </a:cubicBezTo>
                <a:cubicBezTo>
                  <a:pt x="5311488" y="1161910"/>
                  <a:pt x="5305261" y="1166286"/>
                  <a:pt x="5296699" y="1166286"/>
                </a:cubicBezTo>
                <a:cubicBezTo>
                  <a:pt x="5288915" y="1166286"/>
                  <a:pt x="5281910" y="1161910"/>
                  <a:pt x="5281910" y="1153888"/>
                </a:cubicBezTo>
                <a:cubicBezTo>
                  <a:pt x="5281910" y="1146595"/>
                  <a:pt x="5288915" y="1140032"/>
                  <a:pt x="5296699" y="1140032"/>
                </a:cubicBezTo>
                <a:close/>
                <a:moveTo>
                  <a:pt x="5225869" y="1140032"/>
                </a:moveTo>
                <a:cubicBezTo>
                  <a:pt x="5234431" y="1140032"/>
                  <a:pt x="5240657" y="1146595"/>
                  <a:pt x="5240657" y="1153888"/>
                </a:cubicBezTo>
                <a:cubicBezTo>
                  <a:pt x="5240657" y="1161910"/>
                  <a:pt x="5234431" y="1166286"/>
                  <a:pt x="5225869" y="1166286"/>
                </a:cubicBezTo>
                <a:cubicBezTo>
                  <a:pt x="5217307" y="1166286"/>
                  <a:pt x="5211081" y="1161910"/>
                  <a:pt x="5211081" y="1153888"/>
                </a:cubicBezTo>
                <a:cubicBezTo>
                  <a:pt x="5211081" y="1146595"/>
                  <a:pt x="5217307" y="1140032"/>
                  <a:pt x="5225869" y="1140032"/>
                </a:cubicBezTo>
                <a:close/>
                <a:moveTo>
                  <a:pt x="5154105" y="1140032"/>
                </a:moveTo>
                <a:cubicBezTo>
                  <a:pt x="5162127" y="1140032"/>
                  <a:pt x="5166502" y="1147037"/>
                  <a:pt x="5166502" y="1154821"/>
                </a:cubicBezTo>
                <a:cubicBezTo>
                  <a:pt x="5166502" y="1163383"/>
                  <a:pt x="5162127" y="1169610"/>
                  <a:pt x="5154105" y="1169610"/>
                </a:cubicBezTo>
                <a:cubicBezTo>
                  <a:pt x="5146083" y="1169610"/>
                  <a:pt x="5140249" y="1163383"/>
                  <a:pt x="5140249" y="1154821"/>
                </a:cubicBezTo>
                <a:cubicBezTo>
                  <a:pt x="5140249" y="1147037"/>
                  <a:pt x="5146083" y="1140032"/>
                  <a:pt x="5154105" y="1140032"/>
                </a:cubicBezTo>
                <a:close/>
                <a:moveTo>
                  <a:pt x="5083276" y="1140032"/>
                </a:moveTo>
                <a:cubicBezTo>
                  <a:pt x="5089110" y="1140032"/>
                  <a:pt x="5095673" y="1147037"/>
                  <a:pt x="5095673" y="1154821"/>
                </a:cubicBezTo>
                <a:cubicBezTo>
                  <a:pt x="5095673" y="1163383"/>
                  <a:pt x="5089110" y="1169610"/>
                  <a:pt x="5083276" y="1169610"/>
                </a:cubicBezTo>
                <a:cubicBezTo>
                  <a:pt x="5075254" y="1169610"/>
                  <a:pt x="5069420" y="1163383"/>
                  <a:pt x="5069420" y="1154821"/>
                </a:cubicBezTo>
                <a:cubicBezTo>
                  <a:pt x="5069420" y="1147037"/>
                  <a:pt x="5075254" y="1140032"/>
                  <a:pt x="5083276" y="1140032"/>
                </a:cubicBezTo>
                <a:close/>
                <a:moveTo>
                  <a:pt x="5012445" y="1140032"/>
                </a:moveTo>
                <a:cubicBezTo>
                  <a:pt x="5018279" y="1140032"/>
                  <a:pt x="5024842" y="1147037"/>
                  <a:pt x="5024842" y="1154821"/>
                </a:cubicBezTo>
                <a:cubicBezTo>
                  <a:pt x="5024842" y="1163383"/>
                  <a:pt x="5018279" y="1169610"/>
                  <a:pt x="5012445" y="1169610"/>
                </a:cubicBezTo>
                <a:cubicBezTo>
                  <a:pt x="5004423" y="1169610"/>
                  <a:pt x="4998589" y="1163383"/>
                  <a:pt x="4998589" y="1154821"/>
                </a:cubicBezTo>
                <a:cubicBezTo>
                  <a:pt x="4998589" y="1147037"/>
                  <a:pt x="5004423" y="1140032"/>
                  <a:pt x="5012445" y="1140032"/>
                </a:cubicBezTo>
                <a:close/>
                <a:moveTo>
                  <a:pt x="4940157" y="1140032"/>
                </a:moveTo>
                <a:cubicBezTo>
                  <a:pt x="4948179" y="1140032"/>
                  <a:pt x="4954013" y="1147037"/>
                  <a:pt x="4954013" y="1154821"/>
                </a:cubicBezTo>
                <a:cubicBezTo>
                  <a:pt x="4954013" y="1163383"/>
                  <a:pt x="4948179" y="1169610"/>
                  <a:pt x="4940157" y="1169610"/>
                </a:cubicBezTo>
                <a:cubicBezTo>
                  <a:pt x="4934323" y="1169610"/>
                  <a:pt x="4927760" y="1163383"/>
                  <a:pt x="4927760" y="1154821"/>
                </a:cubicBezTo>
                <a:cubicBezTo>
                  <a:pt x="4927760" y="1147037"/>
                  <a:pt x="4934323" y="1140032"/>
                  <a:pt x="4940157" y="1140032"/>
                </a:cubicBezTo>
                <a:close/>
                <a:moveTo>
                  <a:pt x="4865953" y="1140032"/>
                </a:moveTo>
                <a:cubicBezTo>
                  <a:pt x="4873975" y="1140032"/>
                  <a:pt x="4879809" y="1147037"/>
                  <a:pt x="4879809" y="1154821"/>
                </a:cubicBezTo>
                <a:cubicBezTo>
                  <a:pt x="4879809" y="1163383"/>
                  <a:pt x="4873975" y="1169610"/>
                  <a:pt x="4865953" y="1169610"/>
                </a:cubicBezTo>
                <a:cubicBezTo>
                  <a:pt x="4860119" y="1169610"/>
                  <a:pt x="4853556" y="1163383"/>
                  <a:pt x="4853556" y="1154821"/>
                </a:cubicBezTo>
                <a:cubicBezTo>
                  <a:pt x="4853556" y="1147037"/>
                  <a:pt x="4860119" y="1140032"/>
                  <a:pt x="4865953" y="1140032"/>
                </a:cubicBezTo>
                <a:close/>
                <a:moveTo>
                  <a:pt x="4795122" y="1140032"/>
                </a:moveTo>
                <a:cubicBezTo>
                  <a:pt x="4803144" y="1140032"/>
                  <a:pt x="4808978" y="1147037"/>
                  <a:pt x="4808978" y="1154821"/>
                </a:cubicBezTo>
                <a:cubicBezTo>
                  <a:pt x="4808978" y="1163383"/>
                  <a:pt x="4803144" y="1169610"/>
                  <a:pt x="4795122" y="1169610"/>
                </a:cubicBezTo>
                <a:cubicBezTo>
                  <a:pt x="4787830" y="1169610"/>
                  <a:pt x="4782725" y="1163383"/>
                  <a:pt x="4782725" y="1154821"/>
                </a:cubicBezTo>
                <a:cubicBezTo>
                  <a:pt x="4782725" y="1147037"/>
                  <a:pt x="4787830" y="1140032"/>
                  <a:pt x="4795122" y="1140032"/>
                </a:cubicBezTo>
                <a:close/>
                <a:moveTo>
                  <a:pt x="4726684" y="1140032"/>
                </a:moveTo>
                <a:cubicBezTo>
                  <a:pt x="4735246" y="1140032"/>
                  <a:pt x="4741472" y="1147037"/>
                  <a:pt x="4741472" y="1154821"/>
                </a:cubicBezTo>
                <a:cubicBezTo>
                  <a:pt x="4741472" y="1163383"/>
                  <a:pt x="4735246" y="1169610"/>
                  <a:pt x="4726684" y="1169610"/>
                </a:cubicBezTo>
                <a:cubicBezTo>
                  <a:pt x="4718122" y="1169610"/>
                  <a:pt x="4711896" y="1163383"/>
                  <a:pt x="4711896" y="1154821"/>
                </a:cubicBezTo>
                <a:cubicBezTo>
                  <a:pt x="4711896" y="1147037"/>
                  <a:pt x="4718122" y="1140032"/>
                  <a:pt x="4726684" y="1140032"/>
                </a:cubicBezTo>
                <a:close/>
                <a:moveTo>
                  <a:pt x="4655853" y="1140032"/>
                </a:moveTo>
                <a:cubicBezTo>
                  <a:pt x="4663637" y="1140032"/>
                  <a:pt x="4670642" y="1147037"/>
                  <a:pt x="4670642" y="1154821"/>
                </a:cubicBezTo>
                <a:cubicBezTo>
                  <a:pt x="4670642" y="1163383"/>
                  <a:pt x="4663637" y="1169610"/>
                  <a:pt x="4655853" y="1169610"/>
                </a:cubicBezTo>
                <a:cubicBezTo>
                  <a:pt x="4647291" y="1169610"/>
                  <a:pt x="4641064" y="1163383"/>
                  <a:pt x="4641064" y="1154821"/>
                </a:cubicBezTo>
                <a:cubicBezTo>
                  <a:pt x="4641064" y="1147037"/>
                  <a:pt x="4647291" y="1140032"/>
                  <a:pt x="4655853" y="1140032"/>
                </a:cubicBezTo>
                <a:close/>
                <a:moveTo>
                  <a:pt x="4585023" y="1140032"/>
                </a:moveTo>
                <a:cubicBezTo>
                  <a:pt x="4592806" y="1140032"/>
                  <a:pt x="4599811" y="1147037"/>
                  <a:pt x="4599811" y="1154821"/>
                </a:cubicBezTo>
                <a:cubicBezTo>
                  <a:pt x="4599811" y="1163383"/>
                  <a:pt x="4592806" y="1169610"/>
                  <a:pt x="4585023" y="1169610"/>
                </a:cubicBezTo>
                <a:cubicBezTo>
                  <a:pt x="4576461" y="1169610"/>
                  <a:pt x="4570235" y="1163383"/>
                  <a:pt x="4570235" y="1154821"/>
                </a:cubicBezTo>
                <a:cubicBezTo>
                  <a:pt x="4570235" y="1147037"/>
                  <a:pt x="4576461" y="1140032"/>
                  <a:pt x="4585023" y="1140032"/>
                </a:cubicBezTo>
                <a:close/>
                <a:moveTo>
                  <a:pt x="4513260" y="1140032"/>
                </a:moveTo>
                <a:cubicBezTo>
                  <a:pt x="4520553" y="1140032"/>
                  <a:pt x="4525657" y="1147037"/>
                  <a:pt x="4525657" y="1154821"/>
                </a:cubicBezTo>
                <a:cubicBezTo>
                  <a:pt x="4525657" y="1163383"/>
                  <a:pt x="4520553" y="1169610"/>
                  <a:pt x="4513260" y="1169610"/>
                </a:cubicBezTo>
                <a:cubicBezTo>
                  <a:pt x="4505238" y="1169610"/>
                  <a:pt x="4499404" y="1163383"/>
                  <a:pt x="4499404" y="1154821"/>
                </a:cubicBezTo>
                <a:cubicBezTo>
                  <a:pt x="4499404" y="1147037"/>
                  <a:pt x="4505238" y="1140032"/>
                  <a:pt x="4513260" y="1140032"/>
                </a:cubicBezTo>
                <a:close/>
                <a:moveTo>
                  <a:pt x="4439056" y="1140032"/>
                </a:moveTo>
                <a:cubicBezTo>
                  <a:pt x="4445619" y="1140032"/>
                  <a:pt x="4451453" y="1147037"/>
                  <a:pt x="4451453" y="1154821"/>
                </a:cubicBezTo>
                <a:cubicBezTo>
                  <a:pt x="4451453" y="1163383"/>
                  <a:pt x="4445619" y="1169610"/>
                  <a:pt x="4439056" y="1169610"/>
                </a:cubicBezTo>
                <a:cubicBezTo>
                  <a:pt x="4431763" y="1169610"/>
                  <a:pt x="4425200" y="1163383"/>
                  <a:pt x="4425200" y="1154821"/>
                </a:cubicBezTo>
                <a:cubicBezTo>
                  <a:pt x="4425200" y="1147037"/>
                  <a:pt x="4431763" y="1140032"/>
                  <a:pt x="4439056" y="1140032"/>
                </a:cubicBezTo>
                <a:close/>
                <a:moveTo>
                  <a:pt x="4366768" y="1140032"/>
                </a:moveTo>
                <a:cubicBezTo>
                  <a:pt x="4374790" y="1140032"/>
                  <a:pt x="4380624" y="1147037"/>
                  <a:pt x="4380624" y="1154821"/>
                </a:cubicBezTo>
                <a:cubicBezTo>
                  <a:pt x="4380624" y="1163383"/>
                  <a:pt x="4374790" y="1169610"/>
                  <a:pt x="4366768" y="1169610"/>
                </a:cubicBezTo>
                <a:cubicBezTo>
                  <a:pt x="4360934" y="1169610"/>
                  <a:pt x="4354371" y="1163383"/>
                  <a:pt x="4354371" y="1154821"/>
                </a:cubicBezTo>
                <a:cubicBezTo>
                  <a:pt x="4354371" y="1147037"/>
                  <a:pt x="4360934" y="1140032"/>
                  <a:pt x="4366768" y="1140032"/>
                </a:cubicBezTo>
                <a:close/>
                <a:moveTo>
                  <a:pt x="4295937" y="1140032"/>
                </a:moveTo>
                <a:cubicBezTo>
                  <a:pt x="4303959" y="1140032"/>
                  <a:pt x="4309793" y="1147037"/>
                  <a:pt x="4309793" y="1154821"/>
                </a:cubicBezTo>
                <a:cubicBezTo>
                  <a:pt x="4309793" y="1163383"/>
                  <a:pt x="4303959" y="1169610"/>
                  <a:pt x="4295937" y="1169610"/>
                </a:cubicBezTo>
                <a:cubicBezTo>
                  <a:pt x="4290103" y="1169610"/>
                  <a:pt x="4283540" y="1163383"/>
                  <a:pt x="4283540" y="1154821"/>
                </a:cubicBezTo>
                <a:cubicBezTo>
                  <a:pt x="4283540" y="1147037"/>
                  <a:pt x="4290103" y="1140032"/>
                  <a:pt x="4295937" y="1140032"/>
                </a:cubicBezTo>
                <a:close/>
                <a:moveTo>
                  <a:pt x="4225107" y="1140032"/>
                </a:moveTo>
                <a:cubicBezTo>
                  <a:pt x="4233129" y="1140032"/>
                  <a:pt x="4238963" y="1147037"/>
                  <a:pt x="4238963" y="1154821"/>
                </a:cubicBezTo>
                <a:cubicBezTo>
                  <a:pt x="4238963" y="1163383"/>
                  <a:pt x="4233129" y="1169610"/>
                  <a:pt x="4225107" y="1169610"/>
                </a:cubicBezTo>
                <a:cubicBezTo>
                  <a:pt x="4217085" y="1169610"/>
                  <a:pt x="4212710" y="1163383"/>
                  <a:pt x="4212710" y="1154821"/>
                </a:cubicBezTo>
                <a:cubicBezTo>
                  <a:pt x="4212710" y="1147037"/>
                  <a:pt x="4217085" y="1140032"/>
                  <a:pt x="4225107" y="1140032"/>
                </a:cubicBezTo>
                <a:close/>
                <a:moveTo>
                  <a:pt x="4153295" y="1140032"/>
                </a:moveTo>
                <a:cubicBezTo>
                  <a:pt x="4161078" y="1140032"/>
                  <a:pt x="4168083" y="1147037"/>
                  <a:pt x="4168083" y="1154821"/>
                </a:cubicBezTo>
                <a:cubicBezTo>
                  <a:pt x="4168083" y="1163383"/>
                  <a:pt x="4161078" y="1169610"/>
                  <a:pt x="4153295" y="1169610"/>
                </a:cubicBezTo>
                <a:cubicBezTo>
                  <a:pt x="4144733" y="1169610"/>
                  <a:pt x="4138507" y="1163383"/>
                  <a:pt x="4138507" y="1154821"/>
                </a:cubicBezTo>
                <a:cubicBezTo>
                  <a:pt x="4138507" y="1147037"/>
                  <a:pt x="4144733" y="1140032"/>
                  <a:pt x="4153295" y="1140032"/>
                </a:cubicBezTo>
                <a:close/>
                <a:moveTo>
                  <a:pt x="4082465" y="1140032"/>
                </a:moveTo>
                <a:cubicBezTo>
                  <a:pt x="4090249" y="1140032"/>
                  <a:pt x="4097254" y="1147037"/>
                  <a:pt x="4097254" y="1154821"/>
                </a:cubicBezTo>
                <a:cubicBezTo>
                  <a:pt x="4097254" y="1163383"/>
                  <a:pt x="4090249" y="1169610"/>
                  <a:pt x="4082465" y="1169610"/>
                </a:cubicBezTo>
                <a:cubicBezTo>
                  <a:pt x="4073903" y="1169610"/>
                  <a:pt x="4067676" y="1163383"/>
                  <a:pt x="4067676" y="1154821"/>
                </a:cubicBezTo>
                <a:cubicBezTo>
                  <a:pt x="4067676" y="1147037"/>
                  <a:pt x="4073903" y="1140032"/>
                  <a:pt x="4082465" y="1140032"/>
                </a:cubicBezTo>
                <a:close/>
                <a:moveTo>
                  <a:pt x="439789" y="1140032"/>
                </a:moveTo>
                <a:cubicBezTo>
                  <a:pt x="448351" y="1140032"/>
                  <a:pt x="454579" y="1146595"/>
                  <a:pt x="454579" y="1153888"/>
                </a:cubicBezTo>
                <a:cubicBezTo>
                  <a:pt x="454579" y="1161910"/>
                  <a:pt x="448351" y="1166286"/>
                  <a:pt x="439789" y="1166286"/>
                </a:cubicBezTo>
                <a:cubicBezTo>
                  <a:pt x="432006" y="1166286"/>
                  <a:pt x="425001" y="1161910"/>
                  <a:pt x="425001" y="1153888"/>
                </a:cubicBezTo>
                <a:cubicBezTo>
                  <a:pt x="425001" y="1146595"/>
                  <a:pt x="432006" y="1140032"/>
                  <a:pt x="439789" y="1140032"/>
                </a:cubicBezTo>
                <a:close/>
                <a:moveTo>
                  <a:pt x="368960" y="1140032"/>
                </a:moveTo>
                <a:cubicBezTo>
                  <a:pt x="377521" y="1140032"/>
                  <a:pt x="383747" y="1146595"/>
                  <a:pt x="383747" y="1153888"/>
                </a:cubicBezTo>
                <a:cubicBezTo>
                  <a:pt x="383747" y="1161910"/>
                  <a:pt x="377521" y="1166286"/>
                  <a:pt x="368960" y="1166286"/>
                </a:cubicBezTo>
                <a:cubicBezTo>
                  <a:pt x="361176" y="1166286"/>
                  <a:pt x="354172" y="1161910"/>
                  <a:pt x="354172" y="1153888"/>
                </a:cubicBezTo>
                <a:cubicBezTo>
                  <a:pt x="354172" y="1146595"/>
                  <a:pt x="361176" y="1140032"/>
                  <a:pt x="368960" y="1140032"/>
                </a:cubicBezTo>
                <a:close/>
                <a:moveTo>
                  <a:pt x="297194" y="1140032"/>
                </a:moveTo>
                <a:cubicBezTo>
                  <a:pt x="305217" y="1140032"/>
                  <a:pt x="309592" y="1146595"/>
                  <a:pt x="309592" y="1153888"/>
                </a:cubicBezTo>
                <a:cubicBezTo>
                  <a:pt x="309592" y="1161910"/>
                  <a:pt x="305217" y="1166286"/>
                  <a:pt x="297194" y="1166286"/>
                </a:cubicBezTo>
                <a:cubicBezTo>
                  <a:pt x="289902" y="1166286"/>
                  <a:pt x="283339" y="1161910"/>
                  <a:pt x="283339" y="1153888"/>
                </a:cubicBezTo>
                <a:cubicBezTo>
                  <a:pt x="283339" y="1146595"/>
                  <a:pt x="289902" y="1140032"/>
                  <a:pt x="297194" y="1140032"/>
                </a:cubicBezTo>
                <a:close/>
                <a:moveTo>
                  <a:pt x="226366" y="1140032"/>
                </a:moveTo>
                <a:cubicBezTo>
                  <a:pt x="232201" y="1140032"/>
                  <a:pt x="238764" y="1146595"/>
                  <a:pt x="238764" y="1153888"/>
                </a:cubicBezTo>
                <a:cubicBezTo>
                  <a:pt x="238764" y="1161910"/>
                  <a:pt x="232201" y="1166286"/>
                  <a:pt x="226366" y="1166286"/>
                </a:cubicBezTo>
                <a:cubicBezTo>
                  <a:pt x="218344" y="1166286"/>
                  <a:pt x="212510" y="1161910"/>
                  <a:pt x="212510" y="1153888"/>
                </a:cubicBezTo>
                <a:cubicBezTo>
                  <a:pt x="212510" y="1146595"/>
                  <a:pt x="218344" y="1140032"/>
                  <a:pt x="226366" y="1140032"/>
                </a:cubicBezTo>
                <a:close/>
                <a:moveTo>
                  <a:pt x="155532" y="1140032"/>
                </a:moveTo>
                <a:cubicBezTo>
                  <a:pt x="161366" y="1140032"/>
                  <a:pt x="167930" y="1146595"/>
                  <a:pt x="167930" y="1153888"/>
                </a:cubicBezTo>
                <a:cubicBezTo>
                  <a:pt x="167930" y="1161910"/>
                  <a:pt x="161366" y="1166286"/>
                  <a:pt x="155532" y="1166286"/>
                </a:cubicBezTo>
                <a:cubicBezTo>
                  <a:pt x="147510" y="1166286"/>
                  <a:pt x="141676" y="1161910"/>
                  <a:pt x="141676" y="1153888"/>
                </a:cubicBezTo>
                <a:cubicBezTo>
                  <a:pt x="141676" y="1146595"/>
                  <a:pt x="147510" y="1140032"/>
                  <a:pt x="155532" y="1140032"/>
                </a:cubicBezTo>
                <a:close/>
                <a:moveTo>
                  <a:pt x="83244" y="1140032"/>
                </a:moveTo>
                <a:cubicBezTo>
                  <a:pt x="90536" y="1140032"/>
                  <a:pt x="97100" y="1146595"/>
                  <a:pt x="97100" y="1153888"/>
                </a:cubicBezTo>
                <a:cubicBezTo>
                  <a:pt x="97100" y="1161910"/>
                  <a:pt x="90536" y="1166286"/>
                  <a:pt x="83244" y="1166286"/>
                </a:cubicBezTo>
                <a:cubicBezTo>
                  <a:pt x="76680" y="1166286"/>
                  <a:pt x="70846" y="1161910"/>
                  <a:pt x="70846" y="1153888"/>
                </a:cubicBezTo>
                <a:cubicBezTo>
                  <a:pt x="70846" y="1146595"/>
                  <a:pt x="76680" y="1140032"/>
                  <a:pt x="83244" y="1140032"/>
                </a:cubicBezTo>
                <a:close/>
                <a:moveTo>
                  <a:pt x="12008" y="1140032"/>
                </a:moveTo>
                <a:cubicBezTo>
                  <a:pt x="20253" y="1140032"/>
                  <a:pt x="26249" y="1146595"/>
                  <a:pt x="26249" y="1153888"/>
                </a:cubicBezTo>
                <a:cubicBezTo>
                  <a:pt x="26249" y="1161910"/>
                  <a:pt x="20253" y="1166286"/>
                  <a:pt x="12008" y="1166286"/>
                </a:cubicBezTo>
                <a:cubicBezTo>
                  <a:pt x="4513" y="1166286"/>
                  <a:pt x="16" y="1161910"/>
                  <a:pt x="16" y="1153888"/>
                </a:cubicBezTo>
                <a:cubicBezTo>
                  <a:pt x="16" y="1146595"/>
                  <a:pt x="4513" y="1140032"/>
                  <a:pt x="12008" y="1140032"/>
                </a:cubicBezTo>
                <a:close/>
                <a:moveTo>
                  <a:pt x="6867525" y="1069203"/>
                </a:moveTo>
                <a:cubicBezTo>
                  <a:pt x="6874088" y="1069203"/>
                  <a:pt x="6879922" y="1075037"/>
                  <a:pt x="6879922" y="1081600"/>
                </a:cubicBezTo>
                <a:cubicBezTo>
                  <a:pt x="6879922" y="1088893"/>
                  <a:pt x="6874088" y="1095457"/>
                  <a:pt x="6867525" y="1095457"/>
                </a:cubicBezTo>
                <a:cubicBezTo>
                  <a:pt x="6860232" y="1095457"/>
                  <a:pt x="6853669" y="1088893"/>
                  <a:pt x="6853669" y="1081600"/>
                </a:cubicBezTo>
                <a:cubicBezTo>
                  <a:pt x="6853669" y="1075037"/>
                  <a:pt x="6860232" y="1069203"/>
                  <a:pt x="6867525" y="1069203"/>
                </a:cubicBezTo>
                <a:close/>
                <a:moveTo>
                  <a:pt x="6795237" y="1069203"/>
                </a:moveTo>
                <a:cubicBezTo>
                  <a:pt x="6803259" y="1069203"/>
                  <a:pt x="6809093" y="1075037"/>
                  <a:pt x="6809093" y="1081600"/>
                </a:cubicBezTo>
                <a:cubicBezTo>
                  <a:pt x="6809093" y="1088893"/>
                  <a:pt x="6803259" y="1095457"/>
                  <a:pt x="6796696" y="1095457"/>
                </a:cubicBezTo>
                <a:cubicBezTo>
                  <a:pt x="6789403" y="1095457"/>
                  <a:pt x="6782840" y="1088893"/>
                  <a:pt x="6782840" y="1081600"/>
                </a:cubicBezTo>
                <a:cubicBezTo>
                  <a:pt x="6782840" y="1075037"/>
                  <a:pt x="6789403" y="1069203"/>
                  <a:pt x="6795237" y="1069203"/>
                </a:cubicBezTo>
                <a:close/>
                <a:moveTo>
                  <a:pt x="6724405" y="1069203"/>
                </a:moveTo>
                <a:cubicBezTo>
                  <a:pt x="6732427" y="1069203"/>
                  <a:pt x="6738261" y="1075037"/>
                  <a:pt x="6738261" y="1081600"/>
                </a:cubicBezTo>
                <a:cubicBezTo>
                  <a:pt x="6738261" y="1088893"/>
                  <a:pt x="6732427" y="1095457"/>
                  <a:pt x="6724405" y="1095457"/>
                </a:cubicBezTo>
                <a:cubicBezTo>
                  <a:pt x="6718571" y="1095457"/>
                  <a:pt x="6712008" y="1088893"/>
                  <a:pt x="6712008" y="1081600"/>
                </a:cubicBezTo>
                <a:cubicBezTo>
                  <a:pt x="6712008" y="1075037"/>
                  <a:pt x="6718571" y="1069203"/>
                  <a:pt x="6724405" y="1069203"/>
                </a:cubicBezTo>
                <a:close/>
                <a:moveTo>
                  <a:pt x="6653576" y="1069203"/>
                </a:moveTo>
                <a:cubicBezTo>
                  <a:pt x="6660869" y="1069203"/>
                  <a:pt x="6667432" y="1075037"/>
                  <a:pt x="6667432" y="1081600"/>
                </a:cubicBezTo>
                <a:cubicBezTo>
                  <a:pt x="6667432" y="1088893"/>
                  <a:pt x="6660869" y="1095457"/>
                  <a:pt x="6653576" y="1095457"/>
                </a:cubicBezTo>
                <a:cubicBezTo>
                  <a:pt x="6645554" y="1095457"/>
                  <a:pt x="6641179" y="1088893"/>
                  <a:pt x="6641179" y="1081600"/>
                </a:cubicBezTo>
                <a:cubicBezTo>
                  <a:pt x="6641179" y="1075037"/>
                  <a:pt x="6645554" y="1069203"/>
                  <a:pt x="6653576" y="1069203"/>
                </a:cubicBezTo>
                <a:close/>
                <a:moveTo>
                  <a:pt x="6581764" y="1069203"/>
                </a:moveTo>
                <a:cubicBezTo>
                  <a:pt x="6589547" y="1069203"/>
                  <a:pt x="6596552" y="1075037"/>
                  <a:pt x="6596552" y="1081600"/>
                </a:cubicBezTo>
                <a:cubicBezTo>
                  <a:pt x="6596552" y="1088893"/>
                  <a:pt x="6589547" y="1095457"/>
                  <a:pt x="6581764" y="1095457"/>
                </a:cubicBezTo>
                <a:cubicBezTo>
                  <a:pt x="6573202" y="1095457"/>
                  <a:pt x="6566976" y="1088893"/>
                  <a:pt x="6566976" y="1081600"/>
                </a:cubicBezTo>
                <a:cubicBezTo>
                  <a:pt x="6566976" y="1075037"/>
                  <a:pt x="6573202" y="1069203"/>
                  <a:pt x="6581764" y="1069203"/>
                </a:cubicBezTo>
                <a:close/>
                <a:moveTo>
                  <a:pt x="6510933" y="1069203"/>
                </a:moveTo>
                <a:cubicBezTo>
                  <a:pt x="6518717" y="1069203"/>
                  <a:pt x="6525722" y="1075037"/>
                  <a:pt x="6525722" y="1081600"/>
                </a:cubicBezTo>
                <a:cubicBezTo>
                  <a:pt x="6525722" y="1088893"/>
                  <a:pt x="6518717" y="1095457"/>
                  <a:pt x="6510933" y="1095457"/>
                </a:cubicBezTo>
                <a:cubicBezTo>
                  <a:pt x="6502371" y="1095457"/>
                  <a:pt x="6496144" y="1088893"/>
                  <a:pt x="6496144" y="1081600"/>
                </a:cubicBezTo>
                <a:cubicBezTo>
                  <a:pt x="6496144" y="1075037"/>
                  <a:pt x="6502371" y="1069203"/>
                  <a:pt x="6510933" y="1069203"/>
                </a:cubicBezTo>
                <a:close/>
                <a:moveTo>
                  <a:pt x="6440492" y="1069203"/>
                </a:moveTo>
                <a:cubicBezTo>
                  <a:pt x="6448081" y="1069203"/>
                  <a:pt x="6454911" y="1075037"/>
                  <a:pt x="6454911" y="1081600"/>
                </a:cubicBezTo>
                <a:cubicBezTo>
                  <a:pt x="6454911" y="1088893"/>
                  <a:pt x="6448081" y="1095457"/>
                  <a:pt x="6440492" y="1095457"/>
                </a:cubicBezTo>
                <a:cubicBezTo>
                  <a:pt x="6432145" y="1095457"/>
                  <a:pt x="6425315" y="1088893"/>
                  <a:pt x="6425315" y="1081600"/>
                </a:cubicBezTo>
                <a:cubicBezTo>
                  <a:pt x="6425315" y="1075037"/>
                  <a:pt x="6432145" y="1069203"/>
                  <a:pt x="6440492" y="1069203"/>
                </a:cubicBezTo>
                <a:close/>
                <a:moveTo>
                  <a:pt x="6368340" y="1069203"/>
                </a:moveTo>
                <a:cubicBezTo>
                  <a:pt x="6376362" y="1069203"/>
                  <a:pt x="6380737" y="1075037"/>
                  <a:pt x="6380737" y="1081600"/>
                </a:cubicBezTo>
                <a:cubicBezTo>
                  <a:pt x="6380737" y="1088893"/>
                  <a:pt x="6376362" y="1095457"/>
                  <a:pt x="6368340" y="1095457"/>
                </a:cubicBezTo>
                <a:cubicBezTo>
                  <a:pt x="6361047" y="1095457"/>
                  <a:pt x="6354484" y="1088893"/>
                  <a:pt x="6354484" y="1081600"/>
                </a:cubicBezTo>
                <a:cubicBezTo>
                  <a:pt x="6354484" y="1075037"/>
                  <a:pt x="6361047" y="1069203"/>
                  <a:pt x="6368340" y="1069203"/>
                </a:cubicBezTo>
                <a:close/>
                <a:moveTo>
                  <a:pt x="6297511" y="1069203"/>
                </a:moveTo>
                <a:cubicBezTo>
                  <a:pt x="6304074" y="1069203"/>
                  <a:pt x="6309908" y="1075037"/>
                  <a:pt x="6309908" y="1081600"/>
                </a:cubicBezTo>
                <a:cubicBezTo>
                  <a:pt x="6309908" y="1088893"/>
                  <a:pt x="6304074" y="1095457"/>
                  <a:pt x="6297511" y="1095457"/>
                </a:cubicBezTo>
                <a:cubicBezTo>
                  <a:pt x="6290218" y="1095457"/>
                  <a:pt x="6283655" y="1088893"/>
                  <a:pt x="6283655" y="1081600"/>
                </a:cubicBezTo>
                <a:cubicBezTo>
                  <a:pt x="6283655" y="1075037"/>
                  <a:pt x="6290218" y="1069203"/>
                  <a:pt x="6297511" y="1069203"/>
                </a:cubicBezTo>
                <a:close/>
                <a:moveTo>
                  <a:pt x="6226679" y="1069203"/>
                </a:moveTo>
                <a:cubicBezTo>
                  <a:pt x="6233242" y="1069203"/>
                  <a:pt x="6239076" y="1075037"/>
                  <a:pt x="6239076" y="1081600"/>
                </a:cubicBezTo>
                <a:cubicBezTo>
                  <a:pt x="6239076" y="1088893"/>
                  <a:pt x="6233242" y="1095457"/>
                  <a:pt x="6226679" y="1095457"/>
                </a:cubicBezTo>
                <a:cubicBezTo>
                  <a:pt x="6219386" y="1095457"/>
                  <a:pt x="6212823" y="1088893"/>
                  <a:pt x="6212823" y="1083059"/>
                </a:cubicBezTo>
                <a:cubicBezTo>
                  <a:pt x="6212823" y="1075037"/>
                  <a:pt x="6219386" y="1069203"/>
                  <a:pt x="6226679" y="1069203"/>
                </a:cubicBezTo>
                <a:close/>
                <a:moveTo>
                  <a:pt x="6154391" y="1069203"/>
                </a:moveTo>
                <a:cubicBezTo>
                  <a:pt x="6161684" y="1069203"/>
                  <a:pt x="6168247" y="1075037"/>
                  <a:pt x="6168247" y="1083059"/>
                </a:cubicBezTo>
                <a:cubicBezTo>
                  <a:pt x="6168247" y="1088893"/>
                  <a:pt x="6161684" y="1095457"/>
                  <a:pt x="6154391" y="1095457"/>
                </a:cubicBezTo>
                <a:cubicBezTo>
                  <a:pt x="6147828" y="1095457"/>
                  <a:pt x="6141994" y="1088893"/>
                  <a:pt x="6141994" y="1083059"/>
                </a:cubicBezTo>
                <a:cubicBezTo>
                  <a:pt x="6141994" y="1075037"/>
                  <a:pt x="6147828" y="1069203"/>
                  <a:pt x="6154391" y="1069203"/>
                </a:cubicBezTo>
                <a:close/>
                <a:moveTo>
                  <a:pt x="6083559" y="1069203"/>
                </a:moveTo>
                <a:cubicBezTo>
                  <a:pt x="6090852" y="1069203"/>
                  <a:pt x="6097415" y="1075037"/>
                  <a:pt x="6097415" y="1083059"/>
                </a:cubicBezTo>
                <a:cubicBezTo>
                  <a:pt x="6097415" y="1088893"/>
                  <a:pt x="6090852" y="1095457"/>
                  <a:pt x="6083559" y="1095457"/>
                </a:cubicBezTo>
                <a:cubicBezTo>
                  <a:pt x="6076996" y="1095457"/>
                  <a:pt x="6071162" y="1088893"/>
                  <a:pt x="6071162" y="1083059"/>
                </a:cubicBezTo>
                <a:cubicBezTo>
                  <a:pt x="6071162" y="1075037"/>
                  <a:pt x="6076996" y="1069203"/>
                  <a:pt x="6083559" y="1069203"/>
                </a:cubicBezTo>
                <a:close/>
                <a:moveTo>
                  <a:pt x="6009356" y="1069203"/>
                </a:moveTo>
                <a:cubicBezTo>
                  <a:pt x="6016649" y="1069203"/>
                  <a:pt x="6023212" y="1075037"/>
                  <a:pt x="6023212" y="1083059"/>
                </a:cubicBezTo>
                <a:cubicBezTo>
                  <a:pt x="6023212" y="1088893"/>
                  <a:pt x="6016649" y="1095457"/>
                  <a:pt x="6009356" y="1095457"/>
                </a:cubicBezTo>
                <a:cubicBezTo>
                  <a:pt x="6001334" y="1095457"/>
                  <a:pt x="5996959" y="1088893"/>
                  <a:pt x="5996959" y="1083059"/>
                </a:cubicBezTo>
                <a:cubicBezTo>
                  <a:pt x="5996959" y="1075037"/>
                  <a:pt x="6001334" y="1069203"/>
                  <a:pt x="6009356" y="1069203"/>
                </a:cubicBezTo>
                <a:close/>
                <a:moveTo>
                  <a:pt x="5940548" y="1069203"/>
                </a:moveTo>
                <a:cubicBezTo>
                  <a:pt x="5948896" y="1069203"/>
                  <a:pt x="5955726" y="1075037"/>
                  <a:pt x="5955726" y="1083059"/>
                </a:cubicBezTo>
                <a:cubicBezTo>
                  <a:pt x="5955726" y="1088893"/>
                  <a:pt x="5948896" y="1095457"/>
                  <a:pt x="5940548" y="1095457"/>
                </a:cubicBezTo>
                <a:cubicBezTo>
                  <a:pt x="5932960" y="1095457"/>
                  <a:pt x="5926130" y="1088893"/>
                  <a:pt x="5926130" y="1083059"/>
                </a:cubicBezTo>
                <a:cubicBezTo>
                  <a:pt x="5926130" y="1075037"/>
                  <a:pt x="5932960" y="1069203"/>
                  <a:pt x="5940548" y="1069203"/>
                </a:cubicBezTo>
                <a:close/>
                <a:moveTo>
                  <a:pt x="5870088" y="1069203"/>
                </a:moveTo>
                <a:cubicBezTo>
                  <a:pt x="5878650" y="1069203"/>
                  <a:pt x="5884877" y="1075037"/>
                  <a:pt x="5884877" y="1083059"/>
                </a:cubicBezTo>
                <a:cubicBezTo>
                  <a:pt x="5884877" y="1088893"/>
                  <a:pt x="5878650" y="1095457"/>
                  <a:pt x="5870088" y="1095457"/>
                </a:cubicBezTo>
                <a:cubicBezTo>
                  <a:pt x="5862304" y="1095457"/>
                  <a:pt x="5855299" y="1088893"/>
                  <a:pt x="5855299" y="1083059"/>
                </a:cubicBezTo>
                <a:cubicBezTo>
                  <a:pt x="5855299" y="1075037"/>
                  <a:pt x="5862304" y="1069203"/>
                  <a:pt x="5870088" y="1069203"/>
                </a:cubicBezTo>
                <a:close/>
                <a:moveTo>
                  <a:pt x="5799257" y="1069203"/>
                </a:moveTo>
                <a:cubicBezTo>
                  <a:pt x="5807819" y="1069203"/>
                  <a:pt x="5814045" y="1075037"/>
                  <a:pt x="5814045" y="1083059"/>
                </a:cubicBezTo>
                <a:cubicBezTo>
                  <a:pt x="5814045" y="1088893"/>
                  <a:pt x="5807819" y="1095457"/>
                  <a:pt x="5799257" y="1095457"/>
                </a:cubicBezTo>
                <a:cubicBezTo>
                  <a:pt x="5791474" y="1095457"/>
                  <a:pt x="5784469" y="1088893"/>
                  <a:pt x="5784469" y="1083059"/>
                </a:cubicBezTo>
                <a:cubicBezTo>
                  <a:pt x="5784469" y="1075037"/>
                  <a:pt x="5791474" y="1069203"/>
                  <a:pt x="5799257" y="1069203"/>
                </a:cubicBezTo>
                <a:close/>
                <a:moveTo>
                  <a:pt x="5724122" y="1069203"/>
                </a:moveTo>
                <a:cubicBezTo>
                  <a:pt x="5732144" y="1069203"/>
                  <a:pt x="5736519" y="1075037"/>
                  <a:pt x="5736519" y="1083059"/>
                </a:cubicBezTo>
                <a:cubicBezTo>
                  <a:pt x="5736519" y="1088893"/>
                  <a:pt x="5732144" y="1095457"/>
                  <a:pt x="5724122" y="1095457"/>
                </a:cubicBezTo>
                <a:cubicBezTo>
                  <a:pt x="5716100" y="1095457"/>
                  <a:pt x="5710266" y="1088893"/>
                  <a:pt x="5710266" y="1083059"/>
                </a:cubicBezTo>
                <a:cubicBezTo>
                  <a:pt x="5710266" y="1075037"/>
                  <a:pt x="5716100" y="1069203"/>
                  <a:pt x="5724122" y="1069203"/>
                </a:cubicBezTo>
                <a:close/>
                <a:moveTo>
                  <a:pt x="5653291" y="1069203"/>
                </a:moveTo>
                <a:cubicBezTo>
                  <a:pt x="5659125" y="1069203"/>
                  <a:pt x="5665688" y="1075037"/>
                  <a:pt x="5665688" y="1083059"/>
                </a:cubicBezTo>
                <a:cubicBezTo>
                  <a:pt x="5665688" y="1088893"/>
                  <a:pt x="5659125" y="1095457"/>
                  <a:pt x="5653291" y="1095457"/>
                </a:cubicBezTo>
                <a:cubicBezTo>
                  <a:pt x="5645269" y="1095457"/>
                  <a:pt x="5639435" y="1088893"/>
                  <a:pt x="5639435" y="1083059"/>
                </a:cubicBezTo>
                <a:cubicBezTo>
                  <a:pt x="5639435" y="1075037"/>
                  <a:pt x="5645269" y="1069203"/>
                  <a:pt x="5653291" y="1069203"/>
                </a:cubicBezTo>
                <a:close/>
                <a:moveTo>
                  <a:pt x="5581002" y="1069203"/>
                </a:moveTo>
                <a:cubicBezTo>
                  <a:pt x="5588295" y="1069203"/>
                  <a:pt x="5594858" y="1075037"/>
                  <a:pt x="5594858" y="1083059"/>
                </a:cubicBezTo>
                <a:cubicBezTo>
                  <a:pt x="5594858" y="1088893"/>
                  <a:pt x="5588295" y="1095457"/>
                  <a:pt x="5581002" y="1095457"/>
                </a:cubicBezTo>
                <a:cubicBezTo>
                  <a:pt x="5574439" y="1095457"/>
                  <a:pt x="5568605" y="1088893"/>
                  <a:pt x="5568605" y="1083059"/>
                </a:cubicBezTo>
                <a:cubicBezTo>
                  <a:pt x="5568605" y="1075037"/>
                  <a:pt x="5574439" y="1069203"/>
                  <a:pt x="5581002" y="1069203"/>
                </a:cubicBezTo>
                <a:close/>
                <a:moveTo>
                  <a:pt x="5510171" y="1069203"/>
                </a:moveTo>
                <a:cubicBezTo>
                  <a:pt x="5517464" y="1069203"/>
                  <a:pt x="5524027" y="1075037"/>
                  <a:pt x="5524027" y="1083059"/>
                </a:cubicBezTo>
                <a:cubicBezTo>
                  <a:pt x="5524027" y="1088893"/>
                  <a:pt x="5517464" y="1095457"/>
                  <a:pt x="5510171" y="1095457"/>
                </a:cubicBezTo>
                <a:cubicBezTo>
                  <a:pt x="5503608" y="1095457"/>
                  <a:pt x="5497774" y="1088893"/>
                  <a:pt x="5497774" y="1083059"/>
                </a:cubicBezTo>
                <a:cubicBezTo>
                  <a:pt x="5497774" y="1075037"/>
                  <a:pt x="5503608" y="1069203"/>
                  <a:pt x="5510171" y="1069203"/>
                </a:cubicBezTo>
                <a:close/>
                <a:moveTo>
                  <a:pt x="5438937" y="1069203"/>
                </a:moveTo>
                <a:cubicBezTo>
                  <a:pt x="5447182" y="1069203"/>
                  <a:pt x="5453178" y="1075037"/>
                  <a:pt x="5453178" y="1083059"/>
                </a:cubicBezTo>
                <a:cubicBezTo>
                  <a:pt x="5453178" y="1088893"/>
                  <a:pt x="5447182" y="1095457"/>
                  <a:pt x="5438937" y="1095457"/>
                </a:cubicBezTo>
                <a:cubicBezTo>
                  <a:pt x="5431442" y="1095457"/>
                  <a:pt x="5426945" y="1088893"/>
                  <a:pt x="5426945" y="1083059"/>
                </a:cubicBezTo>
                <a:cubicBezTo>
                  <a:pt x="5426945" y="1075037"/>
                  <a:pt x="5431442" y="1069203"/>
                  <a:pt x="5438937" y="1069203"/>
                </a:cubicBezTo>
                <a:close/>
                <a:moveTo>
                  <a:pt x="5367530" y="1069203"/>
                </a:moveTo>
                <a:cubicBezTo>
                  <a:pt x="5376092" y="1069203"/>
                  <a:pt x="5382318" y="1075037"/>
                  <a:pt x="5382318" y="1083059"/>
                </a:cubicBezTo>
                <a:cubicBezTo>
                  <a:pt x="5382318" y="1088893"/>
                  <a:pt x="5376092" y="1095457"/>
                  <a:pt x="5367530" y="1095457"/>
                </a:cubicBezTo>
                <a:cubicBezTo>
                  <a:pt x="5359747" y="1095457"/>
                  <a:pt x="5352742" y="1088893"/>
                  <a:pt x="5352742" y="1083059"/>
                </a:cubicBezTo>
                <a:cubicBezTo>
                  <a:pt x="5352742" y="1075037"/>
                  <a:pt x="5359747" y="1069203"/>
                  <a:pt x="5367530" y="1069203"/>
                </a:cubicBezTo>
                <a:close/>
                <a:moveTo>
                  <a:pt x="5296699" y="1069203"/>
                </a:moveTo>
                <a:cubicBezTo>
                  <a:pt x="5305261" y="1069203"/>
                  <a:pt x="5311488" y="1075037"/>
                  <a:pt x="5311488" y="1083059"/>
                </a:cubicBezTo>
                <a:cubicBezTo>
                  <a:pt x="5311488" y="1088893"/>
                  <a:pt x="5305261" y="1095457"/>
                  <a:pt x="5296699" y="1095457"/>
                </a:cubicBezTo>
                <a:cubicBezTo>
                  <a:pt x="5288915" y="1095457"/>
                  <a:pt x="5281910" y="1088893"/>
                  <a:pt x="5281910" y="1083059"/>
                </a:cubicBezTo>
                <a:cubicBezTo>
                  <a:pt x="5281910" y="1075037"/>
                  <a:pt x="5288915" y="1069203"/>
                  <a:pt x="5296699" y="1069203"/>
                </a:cubicBezTo>
                <a:close/>
                <a:moveTo>
                  <a:pt x="5225869" y="1069203"/>
                </a:moveTo>
                <a:cubicBezTo>
                  <a:pt x="5234431" y="1069203"/>
                  <a:pt x="5240657" y="1075037"/>
                  <a:pt x="5240657" y="1083059"/>
                </a:cubicBezTo>
                <a:cubicBezTo>
                  <a:pt x="5240657" y="1088893"/>
                  <a:pt x="5234431" y="1095457"/>
                  <a:pt x="5225869" y="1095457"/>
                </a:cubicBezTo>
                <a:cubicBezTo>
                  <a:pt x="5217307" y="1095457"/>
                  <a:pt x="5211081" y="1088893"/>
                  <a:pt x="5211081" y="1083059"/>
                </a:cubicBezTo>
                <a:cubicBezTo>
                  <a:pt x="5211081" y="1075037"/>
                  <a:pt x="5217307" y="1069203"/>
                  <a:pt x="5225869" y="1069203"/>
                </a:cubicBezTo>
                <a:close/>
                <a:moveTo>
                  <a:pt x="5154105" y="1069203"/>
                </a:moveTo>
                <a:cubicBezTo>
                  <a:pt x="5162127" y="1069203"/>
                  <a:pt x="5166502" y="1075037"/>
                  <a:pt x="5166502" y="1083059"/>
                </a:cubicBezTo>
                <a:cubicBezTo>
                  <a:pt x="5166502" y="1091081"/>
                  <a:pt x="5162127" y="1095457"/>
                  <a:pt x="5154105" y="1095457"/>
                </a:cubicBezTo>
                <a:cubicBezTo>
                  <a:pt x="5146083" y="1095457"/>
                  <a:pt x="5140249" y="1091081"/>
                  <a:pt x="5140249" y="1083059"/>
                </a:cubicBezTo>
                <a:cubicBezTo>
                  <a:pt x="5140249" y="1075037"/>
                  <a:pt x="5146083" y="1069203"/>
                  <a:pt x="5154105" y="1069203"/>
                </a:cubicBezTo>
                <a:close/>
                <a:moveTo>
                  <a:pt x="5083276" y="1069203"/>
                </a:moveTo>
                <a:cubicBezTo>
                  <a:pt x="5089110" y="1069203"/>
                  <a:pt x="5095673" y="1075037"/>
                  <a:pt x="5095673" y="1083059"/>
                </a:cubicBezTo>
                <a:cubicBezTo>
                  <a:pt x="5095673" y="1091081"/>
                  <a:pt x="5089110" y="1095457"/>
                  <a:pt x="5083276" y="1095457"/>
                </a:cubicBezTo>
                <a:cubicBezTo>
                  <a:pt x="5075254" y="1095457"/>
                  <a:pt x="5069420" y="1091081"/>
                  <a:pt x="5069420" y="1083059"/>
                </a:cubicBezTo>
                <a:cubicBezTo>
                  <a:pt x="5069420" y="1075037"/>
                  <a:pt x="5075254" y="1069203"/>
                  <a:pt x="5083276" y="1069203"/>
                </a:cubicBezTo>
                <a:close/>
                <a:moveTo>
                  <a:pt x="5012445" y="1069203"/>
                </a:moveTo>
                <a:cubicBezTo>
                  <a:pt x="5018279" y="1069203"/>
                  <a:pt x="5024842" y="1075037"/>
                  <a:pt x="5024842" y="1083059"/>
                </a:cubicBezTo>
                <a:cubicBezTo>
                  <a:pt x="5024842" y="1091081"/>
                  <a:pt x="5018279" y="1095457"/>
                  <a:pt x="5012445" y="1095457"/>
                </a:cubicBezTo>
                <a:cubicBezTo>
                  <a:pt x="5004423" y="1095457"/>
                  <a:pt x="4998589" y="1091081"/>
                  <a:pt x="4998589" y="1083059"/>
                </a:cubicBezTo>
                <a:cubicBezTo>
                  <a:pt x="4998589" y="1075037"/>
                  <a:pt x="5004423" y="1069203"/>
                  <a:pt x="5012445" y="1069203"/>
                </a:cubicBezTo>
                <a:close/>
                <a:moveTo>
                  <a:pt x="4940157" y="1069203"/>
                </a:moveTo>
                <a:cubicBezTo>
                  <a:pt x="4948179" y="1069203"/>
                  <a:pt x="4954013" y="1075037"/>
                  <a:pt x="4954013" y="1083059"/>
                </a:cubicBezTo>
                <a:cubicBezTo>
                  <a:pt x="4954013" y="1091081"/>
                  <a:pt x="4948179" y="1095457"/>
                  <a:pt x="4940157" y="1095457"/>
                </a:cubicBezTo>
                <a:cubicBezTo>
                  <a:pt x="4934323" y="1095457"/>
                  <a:pt x="4927760" y="1091081"/>
                  <a:pt x="4927760" y="1083059"/>
                </a:cubicBezTo>
                <a:cubicBezTo>
                  <a:pt x="4927760" y="1075037"/>
                  <a:pt x="4934323" y="1069203"/>
                  <a:pt x="4940157" y="1069203"/>
                </a:cubicBezTo>
                <a:close/>
                <a:moveTo>
                  <a:pt x="4865953" y="1069203"/>
                </a:moveTo>
                <a:cubicBezTo>
                  <a:pt x="4873975" y="1069203"/>
                  <a:pt x="4879809" y="1075037"/>
                  <a:pt x="4879809" y="1083059"/>
                </a:cubicBezTo>
                <a:cubicBezTo>
                  <a:pt x="4879809" y="1091081"/>
                  <a:pt x="4873975" y="1095457"/>
                  <a:pt x="4865953" y="1095457"/>
                </a:cubicBezTo>
                <a:cubicBezTo>
                  <a:pt x="4860119" y="1095457"/>
                  <a:pt x="4853556" y="1091081"/>
                  <a:pt x="4853556" y="1083059"/>
                </a:cubicBezTo>
                <a:cubicBezTo>
                  <a:pt x="4853556" y="1075037"/>
                  <a:pt x="4860119" y="1069203"/>
                  <a:pt x="4865953" y="1069203"/>
                </a:cubicBezTo>
                <a:close/>
                <a:moveTo>
                  <a:pt x="4795122" y="1069203"/>
                </a:moveTo>
                <a:cubicBezTo>
                  <a:pt x="4803144" y="1069203"/>
                  <a:pt x="4808978" y="1075037"/>
                  <a:pt x="4808978" y="1083059"/>
                </a:cubicBezTo>
                <a:cubicBezTo>
                  <a:pt x="4808978" y="1091081"/>
                  <a:pt x="4803144" y="1095457"/>
                  <a:pt x="4795122" y="1095457"/>
                </a:cubicBezTo>
                <a:cubicBezTo>
                  <a:pt x="4787830" y="1095457"/>
                  <a:pt x="4782725" y="1091081"/>
                  <a:pt x="4782725" y="1083059"/>
                </a:cubicBezTo>
                <a:cubicBezTo>
                  <a:pt x="4782725" y="1075037"/>
                  <a:pt x="4787830" y="1069203"/>
                  <a:pt x="4795122" y="1069203"/>
                </a:cubicBezTo>
                <a:close/>
                <a:moveTo>
                  <a:pt x="4726684" y="1069203"/>
                </a:moveTo>
                <a:cubicBezTo>
                  <a:pt x="4735246" y="1069203"/>
                  <a:pt x="4741472" y="1075037"/>
                  <a:pt x="4741472" y="1083059"/>
                </a:cubicBezTo>
                <a:cubicBezTo>
                  <a:pt x="4741472" y="1091081"/>
                  <a:pt x="4735246" y="1095457"/>
                  <a:pt x="4726684" y="1095457"/>
                </a:cubicBezTo>
                <a:cubicBezTo>
                  <a:pt x="4718122" y="1095457"/>
                  <a:pt x="4711896" y="1091081"/>
                  <a:pt x="4711896" y="1083059"/>
                </a:cubicBezTo>
                <a:cubicBezTo>
                  <a:pt x="4711896" y="1075037"/>
                  <a:pt x="4718122" y="1069203"/>
                  <a:pt x="4726684" y="1069203"/>
                </a:cubicBezTo>
                <a:close/>
                <a:moveTo>
                  <a:pt x="4655853" y="1069203"/>
                </a:moveTo>
                <a:cubicBezTo>
                  <a:pt x="4663637" y="1069203"/>
                  <a:pt x="4670642" y="1075037"/>
                  <a:pt x="4670642" y="1083059"/>
                </a:cubicBezTo>
                <a:cubicBezTo>
                  <a:pt x="4670642" y="1091081"/>
                  <a:pt x="4663637" y="1095457"/>
                  <a:pt x="4655853" y="1095457"/>
                </a:cubicBezTo>
                <a:cubicBezTo>
                  <a:pt x="4647291" y="1095457"/>
                  <a:pt x="4641064" y="1091081"/>
                  <a:pt x="4641064" y="1083059"/>
                </a:cubicBezTo>
                <a:cubicBezTo>
                  <a:pt x="4641064" y="1075037"/>
                  <a:pt x="4647291" y="1069203"/>
                  <a:pt x="4655853" y="1069203"/>
                </a:cubicBezTo>
                <a:close/>
                <a:moveTo>
                  <a:pt x="4585023" y="1069203"/>
                </a:moveTo>
                <a:cubicBezTo>
                  <a:pt x="4592806" y="1069203"/>
                  <a:pt x="4599811" y="1075037"/>
                  <a:pt x="4599811" y="1083059"/>
                </a:cubicBezTo>
                <a:cubicBezTo>
                  <a:pt x="4599811" y="1091081"/>
                  <a:pt x="4592806" y="1095457"/>
                  <a:pt x="4585023" y="1095457"/>
                </a:cubicBezTo>
                <a:cubicBezTo>
                  <a:pt x="4576461" y="1095457"/>
                  <a:pt x="4570235" y="1091081"/>
                  <a:pt x="4570235" y="1083059"/>
                </a:cubicBezTo>
                <a:cubicBezTo>
                  <a:pt x="4570235" y="1075037"/>
                  <a:pt x="4576461" y="1069203"/>
                  <a:pt x="4585023" y="1069203"/>
                </a:cubicBezTo>
                <a:close/>
                <a:moveTo>
                  <a:pt x="4513260" y="1069203"/>
                </a:moveTo>
                <a:cubicBezTo>
                  <a:pt x="4519094" y="1069203"/>
                  <a:pt x="4525657" y="1075430"/>
                  <a:pt x="4525657" y="1083991"/>
                </a:cubicBezTo>
                <a:cubicBezTo>
                  <a:pt x="4525657" y="1092553"/>
                  <a:pt x="4519094" y="1098780"/>
                  <a:pt x="4513260" y="1098780"/>
                </a:cubicBezTo>
                <a:cubicBezTo>
                  <a:pt x="4505238" y="1098780"/>
                  <a:pt x="4499404" y="1092553"/>
                  <a:pt x="4499404" y="1083991"/>
                </a:cubicBezTo>
                <a:cubicBezTo>
                  <a:pt x="4499404" y="1075430"/>
                  <a:pt x="4505238" y="1069203"/>
                  <a:pt x="4513260" y="1069203"/>
                </a:cubicBezTo>
                <a:close/>
                <a:moveTo>
                  <a:pt x="4439056" y="1069203"/>
                </a:moveTo>
                <a:cubicBezTo>
                  <a:pt x="4445619" y="1069203"/>
                  <a:pt x="4451453" y="1075430"/>
                  <a:pt x="4451453" y="1083991"/>
                </a:cubicBezTo>
                <a:cubicBezTo>
                  <a:pt x="4451453" y="1092553"/>
                  <a:pt x="4445619" y="1098780"/>
                  <a:pt x="4439056" y="1098780"/>
                </a:cubicBezTo>
                <a:cubicBezTo>
                  <a:pt x="4431763" y="1098780"/>
                  <a:pt x="4425200" y="1092553"/>
                  <a:pt x="4425200" y="1083991"/>
                </a:cubicBezTo>
                <a:cubicBezTo>
                  <a:pt x="4425200" y="1075430"/>
                  <a:pt x="4431763" y="1069203"/>
                  <a:pt x="4439056" y="1069203"/>
                </a:cubicBezTo>
                <a:close/>
                <a:moveTo>
                  <a:pt x="4366768" y="1069203"/>
                </a:moveTo>
                <a:cubicBezTo>
                  <a:pt x="4374790" y="1069203"/>
                  <a:pt x="4380624" y="1075430"/>
                  <a:pt x="4380624" y="1083991"/>
                </a:cubicBezTo>
                <a:cubicBezTo>
                  <a:pt x="4380624" y="1092553"/>
                  <a:pt x="4374790" y="1098780"/>
                  <a:pt x="4366768" y="1098780"/>
                </a:cubicBezTo>
                <a:cubicBezTo>
                  <a:pt x="4360934" y="1098780"/>
                  <a:pt x="4354371" y="1092553"/>
                  <a:pt x="4354371" y="1083991"/>
                </a:cubicBezTo>
                <a:cubicBezTo>
                  <a:pt x="4354371" y="1075430"/>
                  <a:pt x="4360934" y="1069203"/>
                  <a:pt x="4366768" y="1069203"/>
                </a:cubicBezTo>
                <a:close/>
                <a:moveTo>
                  <a:pt x="4295937" y="1069203"/>
                </a:moveTo>
                <a:cubicBezTo>
                  <a:pt x="4303959" y="1069203"/>
                  <a:pt x="4309793" y="1075430"/>
                  <a:pt x="4309793" y="1083991"/>
                </a:cubicBezTo>
                <a:cubicBezTo>
                  <a:pt x="4309793" y="1092553"/>
                  <a:pt x="4303959" y="1098780"/>
                  <a:pt x="4295937" y="1098780"/>
                </a:cubicBezTo>
                <a:cubicBezTo>
                  <a:pt x="4290103" y="1098780"/>
                  <a:pt x="4283540" y="1092553"/>
                  <a:pt x="4283540" y="1083991"/>
                </a:cubicBezTo>
                <a:cubicBezTo>
                  <a:pt x="4283540" y="1075430"/>
                  <a:pt x="4290103" y="1069203"/>
                  <a:pt x="4295937" y="1069203"/>
                </a:cubicBezTo>
                <a:close/>
                <a:moveTo>
                  <a:pt x="4225107" y="1069203"/>
                </a:moveTo>
                <a:cubicBezTo>
                  <a:pt x="4233129" y="1069203"/>
                  <a:pt x="4238963" y="1075430"/>
                  <a:pt x="4238963" y="1083991"/>
                </a:cubicBezTo>
                <a:cubicBezTo>
                  <a:pt x="4238963" y="1092553"/>
                  <a:pt x="4233129" y="1098780"/>
                  <a:pt x="4225107" y="1098780"/>
                </a:cubicBezTo>
                <a:cubicBezTo>
                  <a:pt x="4217085" y="1098780"/>
                  <a:pt x="4212710" y="1092553"/>
                  <a:pt x="4212710" y="1083991"/>
                </a:cubicBezTo>
                <a:cubicBezTo>
                  <a:pt x="4212710" y="1075430"/>
                  <a:pt x="4217085" y="1069203"/>
                  <a:pt x="4225107" y="1069203"/>
                </a:cubicBezTo>
                <a:close/>
                <a:moveTo>
                  <a:pt x="4153295" y="1069203"/>
                </a:moveTo>
                <a:cubicBezTo>
                  <a:pt x="4161078" y="1069203"/>
                  <a:pt x="4168083" y="1075430"/>
                  <a:pt x="4168083" y="1083991"/>
                </a:cubicBezTo>
                <a:cubicBezTo>
                  <a:pt x="4168083" y="1092553"/>
                  <a:pt x="4161078" y="1098780"/>
                  <a:pt x="4153295" y="1098780"/>
                </a:cubicBezTo>
                <a:cubicBezTo>
                  <a:pt x="4144733" y="1098780"/>
                  <a:pt x="4138507" y="1092553"/>
                  <a:pt x="4138507" y="1083991"/>
                </a:cubicBezTo>
                <a:cubicBezTo>
                  <a:pt x="4138507" y="1075430"/>
                  <a:pt x="4144733" y="1069203"/>
                  <a:pt x="4153295" y="1069203"/>
                </a:cubicBezTo>
                <a:close/>
                <a:moveTo>
                  <a:pt x="4082465" y="1069203"/>
                </a:moveTo>
                <a:cubicBezTo>
                  <a:pt x="4090249" y="1069203"/>
                  <a:pt x="4097254" y="1075430"/>
                  <a:pt x="4097254" y="1083991"/>
                </a:cubicBezTo>
                <a:cubicBezTo>
                  <a:pt x="4097254" y="1092553"/>
                  <a:pt x="4090249" y="1098780"/>
                  <a:pt x="4082465" y="1098780"/>
                </a:cubicBezTo>
                <a:cubicBezTo>
                  <a:pt x="4073903" y="1098780"/>
                  <a:pt x="4067676" y="1092553"/>
                  <a:pt x="4067676" y="1083991"/>
                </a:cubicBezTo>
                <a:cubicBezTo>
                  <a:pt x="4067676" y="1075430"/>
                  <a:pt x="4073903" y="1069203"/>
                  <a:pt x="4082465" y="1069203"/>
                </a:cubicBezTo>
                <a:close/>
                <a:moveTo>
                  <a:pt x="4011635" y="1069203"/>
                </a:moveTo>
                <a:cubicBezTo>
                  <a:pt x="4019418" y="1069203"/>
                  <a:pt x="4026423" y="1075430"/>
                  <a:pt x="4026423" y="1083991"/>
                </a:cubicBezTo>
                <a:cubicBezTo>
                  <a:pt x="4026423" y="1092553"/>
                  <a:pt x="4019418" y="1098780"/>
                  <a:pt x="4011635" y="1098780"/>
                </a:cubicBezTo>
                <a:cubicBezTo>
                  <a:pt x="4003073" y="1098780"/>
                  <a:pt x="3996847" y="1092553"/>
                  <a:pt x="3996847" y="1083991"/>
                </a:cubicBezTo>
                <a:cubicBezTo>
                  <a:pt x="3996847" y="1075430"/>
                  <a:pt x="4003073" y="1069203"/>
                  <a:pt x="4011635" y="1069203"/>
                </a:cubicBezTo>
                <a:close/>
                <a:moveTo>
                  <a:pt x="3939871" y="1069203"/>
                </a:moveTo>
                <a:cubicBezTo>
                  <a:pt x="3947893" y="1069203"/>
                  <a:pt x="3952268" y="1075430"/>
                  <a:pt x="3952268" y="1083991"/>
                </a:cubicBezTo>
                <a:cubicBezTo>
                  <a:pt x="3952268" y="1092553"/>
                  <a:pt x="3947893" y="1098780"/>
                  <a:pt x="3939871" y="1098780"/>
                </a:cubicBezTo>
                <a:cubicBezTo>
                  <a:pt x="3932578" y="1098780"/>
                  <a:pt x="3926015" y="1092553"/>
                  <a:pt x="3926015" y="1083991"/>
                </a:cubicBezTo>
                <a:cubicBezTo>
                  <a:pt x="3926015" y="1075430"/>
                  <a:pt x="3932578" y="1069203"/>
                  <a:pt x="3939871" y="1069203"/>
                </a:cubicBezTo>
                <a:close/>
                <a:moveTo>
                  <a:pt x="582439" y="1069203"/>
                </a:moveTo>
                <a:cubicBezTo>
                  <a:pt x="589732" y="1069203"/>
                  <a:pt x="596295" y="1075766"/>
                  <a:pt x="596295" y="1083059"/>
                </a:cubicBezTo>
                <a:cubicBezTo>
                  <a:pt x="596295" y="1089622"/>
                  <a:pt x="589732" y="1095457"/>
                  <a:pt x="582439" y="1095457"/>
                </a:cubicBezTo>
                <a:cubicBezTo>
                  <a:pt x="574416" y="1095457"/>
                  <a:pt x="570041" y="1089622"/>
                  <a:pt x="570041" y="1083059"/>
                </a:cubicBezTo>
                <a:cubicBezTo>
                  <a:pt x="570041" y="1075766"/>
                  <a:pt x="574416" y="1069203"/>
                  <a:pt x="582439" y="1069203"/>
                </a:cubicBezTo>
                <a:close/>
                <a:moveTo>
                  <a:pt x="513628" y="1069203"/>
                </a:moveTo>
                <a:cubicBezTo>
                  <a:pt x="521977" y="1069203"/>
                  <a:pt x="528807" y="1075766"/>
                  <a:pt x="528807" y="1083059"/>
                </a:cubicBezTo>
                <a:cubicBezTo>
                  <a:pt x="528807" y="1089622"/>
                  <a:pt x="521977" y="1095457"/>
                  <a:pt x="513628" y="1095457"/>
                </a:cubicBezTo>
                <a:cubicBezTo>
                  <a:pt x="506040" y="1095457"/>
                  <a:pt x="499209" y="1089622"/>
                  <a:pt x="499209" y="1083059"/>
                </a:cubicBezTo>
                <a:cubicBezTo>
                  <a:pt x="499209" y="1075766"/>
                  <a:pt x="506040" y="1069203"/>
                  <a:pt x="513628" y="1069203"/>
                </a:cubicBezTo>
                <a:close/>
                <a:moveTo>
                  <a:pt x="439795" y="1069203"/>
                </a:moveTo>
                <a:cubicBezTo>
                  <a:pt x="448358" y="1069203"/>
                  <a:pt x="454585" y="1075766"/>
                  <a:pt x="454585" y="1083059"/>
                </a:cubicBezTo>
                <a:cubicBezTo>
                  <a:pt x="454585" y="1089622"/>
                  <a:pt x="448358" y="1095457"/>
                  <a:pt x="439795" y="1095457"/>
                </a:cubicBezTo>
                <a:cubicBezTo>
                  <a:pt x="432012" y="1095457"/>
                  <a:pt x="425007" y="1089622"/>
                  <a:pt x="425007" y="1083059"/>
                </a:cubicBezTo>
                <a:cubicBezTo>
                  <a:pt x="425007" y="1075766"/>
                  <a:pt x="432012" y="1069203"/>
                  <a:pt x="439795" y="1069203"/>
                </a:cubicBezTo>
                <a:close/>
                <a:moveTo>
                  <a:pt x="368965" y="1069203"/>
                </a:moveTo>
                <a:cubicBezTo>
                  <a:pt x="377527" y="1069203"/>
                  <a:pt x="383754" y="1075766"/>
                  <a:pt x="383754" y="1083059"/>
                </a:cubicBezTo>
                <a:cubicBezTo>
                  <a:pt x="383754" y="1089622"/>
                  <a:pt x="377527" y="1095457"/>
                  <a:pt x="368965" y="1095457"/>
                </a:cubicBezTo>
                <a:cubicBezTo>
                  <a:pt x="361182" y="1095457"/>
                  <a:pt x="354177" y="1089622"/>
                  <a:pt x="354177" y="1083059"/>
                </a:cubicBezTo>
                <a:cubicBezTo>
                  <a:pt x="354177" y="1075766"/>
                  <a:pt x="361182" y="1069203"/>
                  <a:pt x="368965" y="1069203"/>
                </a:cubicBezTo>
                <a:close/>
                <a:moveTo>
                  <a:pt x="297201" y="1069203"/>
                </a:moveTo>
                <a:cubicBezTo>
                  <a:pt x="305223" y="1069203"/>
                  <a:pt x="309599" y="1075766"/>
                  <a:pt x="309599" y="1083059"/>
                </a:cubicBezTo>
                <a:cubicBezTo>
                  <a:pt x="309599" y="1089622"/>
                  <a:pt x="305223" y="1095457"/>
                  <a:pt x="297201" y="1095457"/>
                </a:cubicBezTo>
                <a:cubicBezTo>
                  <a:pt x="289909" y="1095457"/>
                  <a:pt x="283346" y="1089622"/>
                  <a:pt x="283346" y="1083059"/>
                </a:cubicBezTo>
                <a:cubicBezTo>
                  <a:pt x="283346" y="1075766"/>
                  <a:pt x="289909" y="1069203"/>
                  <a:pt x="297201" y="1069203"/>
                </a:cubicBezTo>
                <a:close/>
                <a:moveTo>
                  <a:pt x="226372" y="1069203"/>
                </a:moveTo>
                <a:cubicBezTo>
                  <a:pt x="232207" y="1069203"/>
                  <a:pt x="238771" y="1075766"/>
                  <a:pt x="238771" y="1083059"/>
                </a:cubicBezTo>
                <a:cubicBezTo>
                  <a:pt x="238771" y="1089622"/>
                  <a:pt x="232207" y="1095457"/>
                  <a:pt x="226372" y="1095457"/>
                </a:cubicBezTo>
                <a:cubicBezTo>
                  <a:pt x="218350" y="1095457"/>
                  <a:pt x="212516" y="1089622"/>
                  <a:pt x="212516" y="1083059"/>
                </a:cubicBezTo>
                <a:cubicBezTo>
                  <a:pt x="212516" y="1075766"/>
                  <a:pt x="218350" y="1069203"/>
                  <a:pt x="226372" y="1069203"/>
                </a:cubicBezTo>
                <a:close/>
                <a:moveTo>
                  <a:pt x="154079" y="1069203"/>
                </a:moveTo>
                <a:cubicBezTo>
                  <a:pt x="161372" y="1069203"/>
                  <a:pt x="167935" y="1075766"/>
                  <a:pt x="167935" y="1083059"/>
                </a:cubicBezTo>
                <a:cubicBezTo>
                  <a:pt x="167935" y="1089622"/>
                  <a:pt x="161372" y="1095457"/>
                  <a:pt x="154079" y="1095457"/>
                </a:cubicBezTo>
                <a:cubicBezTo>
                  <a:pt x="147516" y="1095457"/>
                  <a:pt x="141682" y="1089622"/>
                  <a:pt x="141682" y="1083059"/>
                </a:cubicBezTo>
                <a:cubicBezTo>
                  <a:pt x="141682" y="1075766"/>
                  <a:pt x="147516" y="1069203"/>
                  <a:pt x="154079" y="1069203"/>
                </a:cubicBezTo>
                <a:close/>
                <a:moveTo>
                  <a:pt x="83249" y="1069203"/>
                </a:moveTo>
                <a:cubicBezTo>
                  <a:pt x="90542" y="1069203"/>
                  <a:pt x="97105" y="1075766"/>
                  <a:pt x="97105" y="1083059"/>
                </a:cubicBezTo>
                <a:cubicBezTo>
                  <a:pt x="97105" y="1089622"/>
                  <a:pt x="90542" y="1095457"/>
                  <a:pt x="83249" y="1095457"/>
                </a:cubicBezTo>
                <a:cubicBezTo>
                  <a:pt x="76686" y="1095457"/>
                  <a:pt x="70852" y="1089622"/>
                  <a:pt x="70852" y="1083059"/>
                </a:cubicBezTo>
                <a:cubicBezTo>
                  <a:pt x="70852" y="1075766"/>
                  <a:pt x="76686" y="1069203"/>
                  <a:pt x="83249" y="1069203"/>
                </a:cubicBezTo>
                <a:close/>
                <a:moveTo>
                  <a:pt x="12014" y="1069203"/>
                </a:moveTo>
                <a:cubicBezTo>
                  <a:pt x="20258" y="1069203"/>
                  <a:pt x="26255" y="1075766"/>
                  <a:pt x="26255" y="1083059"/>
                </a:cubicBezTo>
                <a:cubicBezTo>
                  <a:pt x="26255" y="1091081"/>
                  <a:pt x="20258" y="1095457"/>
                  <a:pt x="12014" y="1095457"/>
                </a:cubicBezTo>
                <a:cubicBezTo>
                  <a:pt x="4518" y="1095457"/>
                  <a:pt x="21" y="1091081"/>
                  <a:pt x="21" y="1083059"/>
                </a:cubicBezTo>
                <a:cubicBezTo>
                  <a:pt x="21" y="1075766"/>
                  <a:pt x="4518" y="1069203"/>
                  <a:pt x="12014" y="1069203"/>
                </a:cubicBezTo>
                <a:close/>
                <a:moveTo>
                  <a:pt x="6724405" y="998371"/>
                </a:moveTo>
                <a:cubicBezTo>
                  <a:pt x="6732427" y="998371"/>
                  <a:pt x="6738261" y="1004205"/>
                  <a:pt x="6738261" y="1010768"/>
                </a:cubicBezTo>
                <a:cubicBezTo>
                  <a:pt x="6738261" y="1018061"/>
                  <a:pt x="6732427" y="1024625"/>
                  <a:pt x="6724405" y="1024625"/>
                </a:cubicBezTo>
                <a:cubicBezTo>
                  <a:pt x="6718571" y="1024625"/>
                  <a:pt x="6712008" y="1018061"/>
                  <a:pt x="6712008" y="1010768"/>
                </a:cubicBezTo>
                <a:cubicBezTo>
                  <a:pt x="6712008" y="1004205"/>
                  <a:pt x="6718571" y="998371"/>
                  <a:pt x="6724405" y="998371"/>
                </a:cubicBezTo>
                <a:close/>
                <a:moveTo>
                  <a:pt x="6653576" y="998371"/>
                </a:moveTo>
                <a:cubicBezTo>
                  <a:pt x="6660869" y="998371"/>
                  <a:pt x="6667432" y="1004205"/>
                  <a:pt x="6667432" y="1010768"/>
                </a:cubicBezTo>
                <a:cubicBezTo>
                  <a:pt x="6667432" y="1018061"/>
                  <a:pt x="6660869" y="1024625"/>
                  <a:pt x="6653576" y="1024625"/>
                </a:cubicBezTo>
                <a:cubicBezTo>
                  <a:pt x="6645554" y="1024625"/>
                  <a:pt x="6641179" y="1018061"/>
                  <a:pt x="6641179" y="1010768"/>
                </a:cubicBezTo>
                <a:cubicBezTo>
                  <a:pt x="6641179" y="1004205"/>
                  <a:pt x="6645554" y="998371"/>
                  <a:pt x="6653576" y="998371"/>
                </a:cubicBezTo>
                <a:close/>
                <a:moveTo>
                  <a:pt x="6581764" y="998371"/>
                </a:moveTo>
                <a:cubicBezTo>
                  <a:pt x="6589547" y="998371"/>
                  <a:pt x="6596552" y="1004205"/>
                  <a:pt x="6596552" y="1010768"/>
                </a:cubicBezTo>
                <a:cubicBezTo>
                  <a:pt x="6596552" y="1018061"/>
                  <a:pt x="6589547" y="1024625"/>
                  <a:pt x="6581764" y="1024625"/>
                </a:cubicBezTo>
                <a:cubicBezTo>
                  <a:pt x="6573202" y="1024625"/>
                  <a:pt x="6566976" y="1018061"/>
                  <a:pt x="6566976" y="1010768"/>
                </a:cubicBezTo>
                <a:cubicBezTo>
                  <a:pt x="6566976" y="1004205"/>
                  <a:pt x="6573202" y="998371"/>
                  <a:pt x="6581764" y="998371"/>
                </a:cubicBezTo>
                <a:close/>
                <a:moveTo>
                  <a:pt x="6510933" y="998371"/>
                </a:moveTo>
                <a:cubicBezTo>
                  <a:pt x="6518717" y="998371"/>
                  <a:pt x="6525722" y="1004205"/>
                  <a:pt x="6525722" y="1010768"/>
                </a:cubicBezTo>
                <a:cubicBezTo>
                  <a:pt x="6525722" y="1018061"/>
                  <a:pt x="6518717" y="1024625"/>
                  <a:pt x="6510933" y="1024625"/>
                </a:cubicBezTo>
                <a:cubicBezTo>
                  <a:pt x="6502371" y="1024625"/>
                  <a:pt x="6496144" y="1018061"/>
                  <a:pt x="6496144" y="1010768"/>
                </a:cubicBezTo>
                <a:cubicBezTo>
                  <a:pt x="6496144" y="1004205"/>
                  <a:pt x="6502371" y="998371"/>
                  <a:pt x="6510933" y="998371"/>
                </a:cubicBezTo>
                <a:close/>
                <a:moveTo>
                  <a:pt x="6440492" y="998371"/>
                </a:moveTo>
                <a:cubicBezTo>
                  <a:pt x="6448081" y="998371"/>
                  <a:pt x="6454911" y="1004205"/>
                  <a:pt x="6454911" y="1010768"/>
                </a:cubicBezTo>
                <a:cubicBezTo>
                  <a:pt x="6454911" y="1018061"/>
                  <a:pt x="6448081" y="1024625"/>
                  <a:pt x="6440492" y="1024625"/>
                </a:cubicBezTo>
                <a:cubicBezTo>
                  <a:pt x="6432145" y="1024625"/>
                  <a:pt x="6425315" y="1018061"/>
                  <a:pt x="6425315" y="1010768"/>
                </a:cubicBezTo>
                <a:cubicBezTo>
                  <a:pt x="6425315" y="1004205"/>
                  <a:pt x="6432145" y="998371"/>
                  <a:pt x="6440492" y="998371"/>
                </a:cubicBezTo>
                <a:close/>
                <a:moveTo>
                  <a:pt x="6368340" y="998371"/>
                </a:moveTo>
                <a:cubicBezTo>
                  <a:pt x="6376362" y="998371"/>
                  <a:pt x="6380737" y="1004205"/>
                  <a:pt x="6380737" y="1010768"/>
                </a:cubicBezTo>
                <a:cubicBezTo>
                  <a:pt x="6380737" y="1018061"/>
                  <a:pt x="6376362" y="1024625"/>
                  <a:pt x="6368340" y="1024625"/>
                </a:cubicBezTo>
                <a:cubicBezTo>
                  <a:pt x="6361047" y="1024625"/>
                  <a:pt x="6354484" y="1018061"/>
                  <a:pt x="6354484" y="1010768"/>
                </a:cubicBezTo>
                <a:cubicBezTo>
                  <a:pt x="6354484" y="1004205"/>
                  <a:pt x="6361047" y="998371"/>
                  <a:pt x="6368340" y="998371"/>
                </a:cubicBezTo>
                <a:close/>
                <a:moveTo>
                  <a:pt x="6297511" y="998371"/>
                </a:moveTo>
                <a:cubicBezTo>
                  <a:pt x="6304074" y="998371"/>
                  <a:pt x="6309908" y="1004205"/>
                  <a:pt x="6309908" y="1010768"/>
                </a:cubicBezTo>
                <a:cubicBezTo>
                  <a:pt x="6309908" y="1018061"/>
                  <a:pt x="6304074" y="1024625"/>
                  <a:pt x="6297511" y="1024625"/>
                </a:cubicBezTo>
                <a:cubicBezTo>
                  <a:pt x="6290218" y="1024625"/>
                  <a:pt x="6283655" y="1018061"/>
                  <a:pt x="6283655" y="1010768"/>
                </a:cubicBezTo>
                <a:cubicBezTo>
                  <a:pt x="6283655" y="1004205"/>
                  <a:pt x="6290218" y="998371"/>
                  <a:pt x="6297511" y="998371"/>
                </a:cubicBezTo>
                <a:close/>
                <a:moveTo>
                  <a:pt x="6226679" y="998371"/>
                </a:moveTo>
                <a:cubicBezTo>
                  <a:pt x="6233242" y="998371"/>
                  <a:pt x="6239076" y="1004205"/>
                  <a:pt x="6239076" y="1010768"/>
                </a:cubicBezTo>
                <a:cubicBezTo>
                  <a:pt x="6239076" y="1018061"/>
                  <a:pt x="6233242" y="1024625"/>
                  <a:pt x="6226679" y="1024625"/>
                </a:cubicBezTo>
                <a:cubicBezTo>
                  <a:pt x="6219386" y="1024625"/>
                  <a:pt x="6212823" y="1018061"/>
                  <a:pt x="6212823" y="1010768"/>
                </a:cubicBezTo>
                <a:cubicBezTo>
                  <a:pt x="6212823" y="1004205"/>
                  <a:pt x="6219386" y="998371"/>
                  <a:pt x="6226679" y="998371"/>
                </a:cubicBezTo>
                <a:close/>
                <a:moveTo>
                  <a:pt x="6154391" y="998371"/>
                </a:moveTo>
                <a:cubicBezTo>
                  <a:pt x="6161684" y="998371"/>
                  <a:pt x="6168247" y="1004205"/>
                  <a:pt x="6168247" y="1010768"/>
                </a:cubicBezTo>
                <a:cubicBezTo>
                  <a:pt x="6168247" y="1018061"/>
                  <a:pt x="6161684" y="1024625"/>
                  <a:pt x="6154391" y="1024625"/>
                </a:cubicBezTo>
                <a:cubicBezTo>
                  <a:pt x="6147828" y="1024625"/>
                  <a:pt x="6141994" y="1018061"/>
                  <a:pt x="6141994" y="1010768"/>
                </a:cubicBezTo>
                <a:cubicBezTo>
                  <a:pt x="6141994" y="1004205"/>
                  <a:pt x="6147828" y="998371"/>
                  <a:pt x="6154391" y="998371"/>
                </a:cubicBezTo>
                <a:close/>
                <a:moveTo>
                  <a:pt x="6083559" y="998371"/>
                </a:moveTo>
                <a:cubicBezTo>
                  <a:pt x="6090852" y="998371"/>
                  <a:pt x="6097415" y="1004205"/>
                  <a:pt x="6097415" y="1010768"/>
                </a:cubicBezTo>
                <a:cubicBezTo>
                  <a:pt x="6097415" y="1018061"/>
                  <a:pt x="6090852" y="1024625"/>
                  <a:pt x="6083559" y="1024625"/>
                </a:cubicBezTo>
                <a:cubicBezTo>
                  <a:pt x="6076996" y="1024625"/>
                  <a:pt x="6071162" y="1018061"/>
                  <a:pt x="6071162" y="1010768"/>
                </a:cubicBezTo>
                <a:cubicBezTo>
                  <a:pt x="6071162" y="1004205"/>
                  <a:pt x="6076996" y="998371"/>
                  <a:pt x="6083559" y="998371"/>
                </a:cubicBezTo>
                <a:close/>
                <a:moveTo>
                  <a:pt x="6009356" y="998371"/>
                </a:moveTo>
                <a:cubicBezTo>
                  <a:pt x="6016649" y="998371"/>
                  <a:pt x="6023212" y="1004205"/>
                  <a:pt x="6023212" y="1010768"/>
                </a:cubicBezTo>
                <a:cubicBezTo>
                  <a:pt x="6023212" y="1018061"/>
                  <a:pt x="6016649" y="1024625"/>
                  <a:pt x="6009356" y="1024625"/>
                </a:cubicBezTo>
                <a:cubicBezTo>
                  <a:pt x="6001334" y="1024625"/>
                  <a:pt x="5996959" y="1018061"/>
                  <a:pt x="5996959" y="1010768"/>
                </a:cubicBezTo>
                <a:cubicBezTo>
                  <a:pt x="5996959" y="1004205"/>
                  <a:pt x="6001334" y="998371"/>
                  <a:pt x="6009356" y="998371"/>
                </a:cubicBezTo>
                <a:close/>
                <a:moveTo>
                  <a:pt x="5940548" y="998371"/>
                </a:moveTo>
                <a:cubicBezTo>
                  <a:pt x="5948896" y="998371"/>
                  <a:pt x="5955726" y="1004205"/>
                  <a:pt x="5955726" y="1010768"/>
                </a:cubicBezTo>
                <a:cubicBezTo>
                  <a:pt x="5955726" y="1018061"/>
                  <a:pt x="5948896" y="1024625"/>
                  <a:pt x="5940548" y="1024625"/>
                </a:cubicBezTo>
                <a:cubicBezTo>
                  <a:pt x="5932960" y="1024625"/>
                  <a:pt x="5926130" y="1018061"/>
                  <a:pt x="5926130" y="1010768"/>
                </a:cubicBezTo>
                <a:cubicBezTo>
                  <a:pt x="5926130" y="1004205"/>
                  <a:pt x="5932960" y="998371"/>
                  <a:pt x="5940548" y="998371"/>
                </a:cubicBezTo>
                <a:close/>
                <a:moveTo>
                  <a:pt x="5870088" y="998371"/>
                </a:moveTo>
                <a:cubicBezTo>
                  <a:pt x="5878650" y="998371"/>
                  <a:pt x="5884877" y="1004205"/>
                  <a:pt x="5884877" y="1010768"/>
                </a:cubicBezTo>
                <a:cubicBezTo>
                  <a:pt x="5884877" y="1018061"/>
                  <a:pt x="5878650" y="1024625"/>
                  <a:pt x="5870088" y="1024625"/>
                </a:cubicBezTo>
                <a:cubicBezTo>
                  <a:pt x="5862304" y="1024625"/>
                  <a:pt x="5855299" y="1018061"/>
                  <a:pt x="5855299" y="1010768"/>
                </a:cubicBezTo>
                <a:cubicBezTo>
                  <a:pt x="5855299" y="1004205"/>
                  <a:pt x="5862304" y="998371"/>
                  <a:pt x="5870088" y="998371"/>
                </a:cubicBezTo>
                <a:close/>
                <a:moveTo>
                  <a:pt x="5799257" y="998371"/>
                </a:moveTo>
                <a:cubicBezTo>
                  <a:pt x="5807819" y="998371"/>
                  <a:pt x="5814045" y="1004205"/>
                  <a:pt x="5814045" y="1010768"/>
                </a:cubicBezTo>
                <a:cubicBezTo>
                  <a:pt x="5814045" y="1018061"/>
                  <a:pt x="5807819" y="1024625"/>
                  <a:pt x="5799257" y="1024625"/>
                </a:cubicBezTo>
                <a:cubicBezTo>
                  <a:pt x="5791474" y="1024625"/>
                  <a:pt x="5784469" y="1018061"/>
                  <a:pt x="5784469" y="1010768"/>
                </a:cubicBezTo>
                <a:cubicBezTo>
                  <a:pt x="5784469" y="1004205"/>
                  <a:pt x="5791474" y="998371"/>
                  <a:pt x="5799257" y="998371"/>
                </a:cubicBezTo>
                <a:close/>
                <a:moveTo>
                  <a:pt x="5724122" y="998371"/>
                </a:moveTo>
                <a:cubicBezTo>
                  <a:pt x="5730685" y="998371"/>
                  <a:pt x="5736519" y="1004205"/>
                  <a:pt x="5736519" y="1010768"/>
                </a:cubicBezTo>
                <a:cubicBezTo>
                  <a:pt x="5736519" y="1018061"/>
                  <a:pt x="5730685" y="1024625"/>
                  <a:pt x="5724122" y="1024625"/>
                </a:cubicBezTo>
                <a:cubicBezTo>
                  <a:pt x="5716100" y="1024625"/>
                  <a:pt x="5710266" y="1018061"/>
                  <a:pt x="5710266" y="1010768"/>
                </a:cubicBezTo>
                <a:cubicBezTo>
                  <a:pt x="5710266" y="1004205"/>
                  <a:pt x="5716100" y="998371"/>
                  <a:pt x="5724122" y="998371"/>
                </a:cubicBezTo>
                <a:close/>
                <a:moveTo>
                  <a:pt x="5653291" y="998371"/>
                </a:moveTo>
                <a:cubicBezTo>
                  <a:pt x="5659125" y="998371"/>
                  <a:pt x="5665688" y="1004205"/>
                  <a:pt x="5665688" y="1012227"/>
                </a:cubicBezTo>
                <a:cubicBezTo>
                  <a:pt x="5665688" y="1018061"/>
                  <a:pt x="5659125" y="1024625"/>
                  <a:pt x="5653291" y="1024625"/>
                </a:cubicBezTo>
                <a:cubicBezTo>
                  <a:pt x="5645269" y="1024625"/>
                  <a:pt x="5639435" y="1018061"/>
                  <a:pt x="5639435" y="1012227"/>
                </a:cubicBezTo>
                <a:cubicBezTo>
                  <a:pt x="5639435" y="1004205"/>
                  <a:pt x="5645269" y="998371"/>
                  <a:pt x="5653291" y="998371"/>
                </a:cubicBezTo>
                <a:close/>
                <a:moveTo>
                  <a:pt x="5581002" y="998371"/>
                </a:moveTo>
                <a:cubicBezTo>
                  <a:pt x="5588295" y="998371"/>
                  <a:pt x="5594858" y="1004205"/>
                  <a:pt x="5594858" y="1012227"/>
                </a:cubicBezTo>
                <a:cubicBezTo>
                  <a:pt x="5594858" y="1018061"/>
                  <a:pt x="5588295" y="1024625"/>
                  <a:pt x="5581002" y="1024625"/>
                </a:cubicBezTo>
                <a:cubicBezTo>
                  <a:pt x="5574439" y="1024625"/>
                  <a:pt x="5568605" y="1018061"/>
                  <a:pt x="5568605" y="1012227"/>
                </a:cubicBezTo>
                <a:cubicBezTo>
                  <a:pt x="5568605" y="1004205"/>
                  <a:pt x="5574439" y="998371"/>
                  <a:pt x="5581002" y="998371"/>
                </a:cubicBezTo>
                <a:close/>
                <a:moveTo>
                  <a:pt x="5510171" y="998371"/>
                </a:moveTo>
                <a:cubicBezTo>
                  <a:pt x="5517464" y="998371"/>
                  <a:pt x="5524027" y="1004205"/>
                  <a:pt x="5524027" y="1012227"/>
                </a:cubicBezTo>
                <a:cubicBezTo>
                  <a:pt x="5524027" y="1018061"/>
                  <a:pt x="5517464" y="1024625"/>
                  <a:pt x="5510171" y="1024625"/>
                </a:cubicBezTo>
                <a:cubicBezTo>
                  <a:pt x="5503608" y="1024625"/>
                  <a:pt x="5497774" y="1018061"/>
                  <a:pt x="5497774" y="1012227"/>
                </a:cubicBezTo>
                <a:cubicBezTo>
                  <a:pt x="5497774" y="1004205"/>
                  <a:pt x="5503608" y="998371"/>
                  <a:pt x="5510171" y="998371"/>
                </a:cubicBezTo>
                <a:close/>
                <a:moveTo>
                  <a:pt x="5438937" y="998371"/>
                </a:moveTo>
                <a:cubicBezTo>
                  <a:pt x="5447182" y="998371"/>
                  <a:pt x="5453178" y="1004205"/>
                  <a:pt x="5453178" y="1012227"/>
                </a:cubicBezTo>
                <a:cubicBezTo>
                  <a:pt x="5453178" y="1018061"/>
                  <a:pt x="5447182" y="1024625"/>
                  <a:pt x="5438937" y="1024625"/>
                </a:cubicBezTo>
                <a:cubicBezTo>
                  <a:pt x="5431442" y="1024625"/>
                  <a:pt x="5426945" y="1018061"/>
                  <a:pt x="5426945" y="1012227"/>
                </a:cubicBezTo>
                <a:cubicBezTo>
                  <a:pt x="5426945" y="1004205"/>
                  <a:pt x="5431442" y="998371"/>
                  <a:pt x="5438937" y="998371"/>
                </a:cubicBezTo>
                <a:close/>
                <a:moveTo>
                  <a:pt x="5367530" y="998371"/>
                </a:moveTo>
                <a:cubicBezTo>
                  <a:pt x="5376092" y="998371"/>
                  <a:pt x="5382318" y="1004205"/>
                  <a:pt x="5382318" y="1012227"/>
                </a:cubicBezTo>
                <a:cubicBezTo>
                  <a:pt x="5382318" y="1018061"/>
                  <a:pt x="5376092" y="1024625"/>
                  <a:pt x="5367530" y="1024625"/>
                </a:cubicBezTo>
                <a:cubicBezTo>
                  <a:pt x="5359747" y="1024625"/>
                  <a:pt x="5352742" y="1018061"/>
                  <a:pt x="5352742" y="1012227"/>
                </a:cubicBezTo>
                <a:cubicBezTo>
                  <a:pt x="5352742" y="1004205"/>
                  <a:pt x="5359747" y="998371"/>
                  <a:pt x="5367530" y="998371"/>
                </a:cubicBezTo>
                <a:close/>
                <a:moveTo>
                  <a:pt x="5296699" y="998371"/>
                </a:moveTo>
                <a:cubicBezTo>
                  <a:pt x="5305261" y="998371"/>
                  <a:pt x="5311488" y="1004205"/>
                  <a:pt x="5311488" y="1012227"/>
                </a:cubicBezTo>
                <a:cubicBezTo>
                  <a:pt x="5311488" y="1018061"/>
                  <a:pt x="5305261" y="1024625"/>
                  <a:pt x="5296699" y="1024625"/>
                </a:cubicBezTo>
                <a:cubicBezTo>
                  <a:pt x="5288915" y="1024625"/>
                  <a:pt x="5281910" y="1018061"/>
                  <a:pt x="5281910" y="1012227"/>
                </a:cubicBezTo>
                <a:cubicBezTo>
                  <a:pt x="5281910" y="1004205"/>
                  <a:pt x="5288915" y="998371"/>
                  <a:pt x="5296699" y="998371"/>
                </a:cubicBezTo>
                <a:close/>
                <a:moveTo>
                  <a:pt x="5225869" y="998371"/>
                </a:moveTo>
                <a:cubicBezTo>
                  <a:pt x="5234431" y="998371"/>
                  <a:pt x="5240657" y="1004205"/>
                  <a:pt x="5240657" y="1012227"/>
                </a:cubicBezTo>
                <a:cubicBezTo>
                  <a:pt x="5240657" y="1018061"/>
                  <a:pt x="5234431" y="1024625"/>
                  <a:pt x="5225869" y="1024625"/>
                </a:cubicBezTo>
                <a:cubicBezTo>
                  <a:pt x="5217307" y="1024625"/>
                  <a:pt x="5211081" y="1018061"/>
                  <a:pt x="5211081" y="1012227"/>
                </a:cubicBezTo>
                <a:cubicBezTo>
                  <a:pt x="5211081" y="1004205"/>
                  <a:pt x="5217307" y="998371"/>
                  <a:pt x="5225869" y="998371"/>
                </a:cubicBezTo>
                <a:close/>
                <a:moveTo>
                  <a:pt x="5154105" y="998371"/>
                </a:moveTo>
                <a:cubicBezTo>
                  <a:pt x="5162127" y="998371"/>
                  <a:pt x="5166502" y="1004205"/>
                  <a:pt x="5166502" y="1012227"/>
                </a:cubicBezTo>
                <a:cubicBezTo>
                  <a:pt x="5166502" y="1018061"/>
                  <a:pt x="5162127" y="1024625"/>
                  <a:pt x="5154105" y="1024625"/>
                </a:cubicBezTo>
                <a:cubicBezTo>
                  <a:pt x="5146083" y="1024625"/>
                  <a:pt x="5140249" y="1018061"/>
                  <a:pt x="5140249" y="1012227"/>
                </a:cubicBezTo>
                <a:cubicBezTo>
                  <a:pt x="5140249" y="1004205"/>
                  <a:pt x="5146083" y="998371"/>
                  <a:pt x="5154105" y="998371"/>
                </a:cubicBezTo>
                <a:close/>
                <a:moveTo>
                  <a:pt x="5083276" y="998371"/>
                </a:moveTo>
                <a:cubicBezTo>
                  <a:pt x="5089110" y="998371"/>
                  <a:pt x="5095673" y="1004205"/>
                  <a:pt x="5095673" y="1012227"/>
                </a:cubicBezTo>
                <a:cubicBezTo>
                  <a:pt x="5095673" y="1018061"/>
                  <a:pt x="5089110" y="1024625"/>
                  <a:pt x="5083276" y="1024625"/>
                </a:cubicBezTo>
                <a:cubicBezTo>
                  <a:pt x="5075254" y="1024625"/>
                  <a:pt x="5069420" y="1018061"/>
                  <a:pt x="5069420" y="1012227"/>
                </a:cubicBezTo>
                <a:cubicBezTo>
                  <a:pt x="5069420" y="1004205"/>
                  <a:pt x="5075254" y="998371"/>
                  <a:pt x="5083276" y="998371"/>
                </a:cubicBezTo>
                <a:close/>
                <a:moveTo>
                  <a:pt x="5012445" y="998371"/>
                </a:moveTo>
                <a:cubicBezTo>
                  <a:pt x="5018279" y="998371"/>
                  <a:pt x="5024842" y="1004205"/>
                  <a:pt x="5024842" y="1012227"/>
                </a:cubicBezTo>
                <a:cubicBezTo>
                  <a:pt x="5024842" y="1018061"/>
                  <a:pt x="5018279" y="1024625"/>
                  <a:pt x="5012445" y="1024625"/>
                </a:cubicBezTo>
                <a:cubicBezTo>
                  <a:pt x="5004423" y="1024625"/>
                  <a:pt x="4998589" y="1018061"/>
                  <a:pt x="4998589" y="1012227"/>
                </a:cubicBezTo>
                <a:cubicBezTo>
                  <a:pt x="4998589" y="1004205"/>
                  <a:pt x="5004423" y="998371"/>
                  <a:pt x="5012445" y="998371"/>
                </a:cubicBezTo>
                <a:close/>
                <a:moveTo>
                  <a:pt x="4940157" y="998371"/>
                </a:moveTo>
                <a:cubicBezTo>
                  <a:pt x="4948179" y="998371"/>
                  <a:pt x="4954013" y="1004205"/>
                  <a:pt x="4954013" y="1012227"/>
                </a:cubicBezTo>
                <a:cubicBezTo>
                  <a:pt x="4954013" y="1018061"/>
                  <a:pt x="4948179" y="1024625"/>
                  <a:pt x="4940157" y="1024625"/>
                </a:cubicBezTo>
                <a:cubicBezTo>
                  <a:pt x="4934323" y="1024625"/>
                  <a:pt x="4927760" y="1018061"/>
                  <a:pt x="4927760" y="1012227"/>
                </a:cubicBezTo>
                <a:cubicBezTo>
                  <a:pt x="4927760" y="1004205"/>
                  <a:pt x="4934323" y="998371"/>
                  <a:pt x="4940157" y="998371"/>
                </a:cubicBezTo>
                <a:close/>
                <a:moveTo>
                  <a:pt x="4865953" y="998371"/>
                </a:moveTo>
                <a:cubicBezTo>
                  <a:pt x="4873975" y="998371"/>
                  <a:pt x="4879809" y="1004205"/>
                  <a:pt x="4879809" y="1012227"/>
                </a:cubicBezTo>
                <a:cubicBezTo>
                  <a:pt x="4879809" y="1018061"/>
                  <a:pt x="4873975" y="1024625"/>
                  <a:pt x="4865953" y="1024625"/>
                </a:cubicBezTo>
                <a:cubicBezTo>
                  <a:pt x="4860119" y="1024625"/>
                  <a:pt x="4853556" y="1018061"/>
                  <a:pt x="4853556" y="1012227"/>
                </a:cubicBezTo>
                <a:cubicBezTo>
                  <a:pt x="4853556" y="1004205"/>
                  <a:pt x="4860119" y="998371"/>
                  <a:pt x="4865953" y="998371"/>
                </a:cubicBezTo>
                <a:close/>
                <a:moveTo>
                  <a:pt x="4797514" y="998371"/>
                </a:moveTo>
                <a:cubicBezTo>
                  <a:pt x="4806076" y="998371"/>
                  <a:pt x="4812303" y="1004205"/>
                  <a:pt x="4812303" y="1012227"/>
                </a:cubicBezTo>
                <a:cubicBezTo>
                  <a:pt x="4812303" y="1018061"/>
                  <a:pt x="4806076" y="1024625"/>
                  <a:pt x="4797514" y="1024625"/>
                </a:cubicBezTo>
                <a:cubicBezTo>
                  <a:pt x="4789730" y="1024625"/>
                  <a:pt x="4784282" y="1018061"/>
                  <a:pt x="4782725" y="1012227"/>
                </a:cubicBezTo>
                <a:cubicBezTo>
                  <a:pt x="4782725" y="1004205"/>
                  <a:pt x="4789730" y="998371"/>
                  <a:pt x="4797514" y="998371"/>
                </a:cubicBezTo>
                <a:close/>
                <a:moveTo>
                  <a:pt x="4726684" y="998371"/>
                </a:moveTo>
                <a:cubicBezTo>
                  <a:pt x="4735246" y="998371"/>
                  <a:pt x="4741472" y="1004205"/>
                  <a:pt x="4741472" y="1012227"/>
                </a:cubicBezTo>
                <a:cubicBezTo>
                  <a:pt x="4741472" y="1018061"/>
                  <a:pt x="4735246" y="1024625"/>
                  <a:pt x="4726684" y="1024625"/>
                </a:cubicBezTo>
                <a:cubicBezTo>
                  <a:pt x="4718122" y="1024625"/>
                  <a:pt x="4711896" y="1018061"/>
                  <a:pt x="4711896" y="1012227"/>
                </a:cubicBezTo>
                <a:cubicBezTo>
                  <a:pt x="4711896" y="1004205"/>
                  <a:pt x="4718122" y="998371"/>
                  <a:pt x="4726684" y="998371"/>
                </a:cubicBezTo>
                <a:close/>
                <a:moveTo>
                  <a:pt x="4655853" y="998371"/>
                </a:moveTo>
                <a:cubicBezTo>
                  <a:pt x="4663637" y="998371"/>
                  <a:pt x="4670642" y="1004205"/>
                  <a:pt x="4670642" y="1012227"/>
                </a:cubicBezTo>
                <a:cubicBezTo>
                  <a:pt x="4670642" y="1018061"/>
                  <a:pt x="4663637" y="1024625"/>
                  <a:pt x="4655853" y="1024625"/>
                </a:cubicBezTo>
                <a:cubicBezTo>
                  <a:pt x="4647291" y="1024625"/>
                  <a:pt x="4641064" y="1018061"/>
                  <a:pt x="4641064" y="1012227"/>
                </a:cubicBezTo>
                <a:cubicBezTo>
                  <a:pt x="4641064" y="1004205"/>
                  <a:pt x="4647291" y="998371"/>
                  <a:pt x="4655853" y="998371"/>
                </a:cubicBezTo>
                <a:close/>
                <a:moveTo>
                  <a:pt x="4584091" y="998371"/>
                </a:moveTo>
                <a:cubicBezTo>
                  <a:pt x="4591384" y="998371"/>
                  <a:pt x="4596488" y="1004205"/>
                  <a:pt x="4596488" y="1012227"/>
                </a:cubicBezTo>
                <a:cubicBezTo>
                  <a:pt x="4596488" y="1018061"/>
                  <a:pt x="4591384" y="1024625"/>
                  <a:pt x="4584091" y="1024625"/>
                </a:cubicBezTo>
                <a:cubicBezTo>
                  <a:pt x="4576069" y="1024625"/>
                  <a:pt x="4570235" y="1018061"/>
                  <a:pt x="4570235" y="1012227"/>
                </a:cubicBezTo>
                <a:cubicBezTo>
                  <a:pt x="4570235" y="1004205"/>
                  <a:pt x="4576069" y="998371"/>
                  <a:pt x="4584091" y="998371"/>
                </a:cubicBezTo>
                <a:close/>
                <a:moveTo>
                  <a:pt x="4513260" y="998371"/>
                </a:moveTo>
                <a:cubicBezTo>
                  <a:pt x="4519094" y="998371"/>
                  <a:pt x="4525657" y="1004205"/>
                  <a:pt x="4525657" y="1012227"/>
                </a:cubicBezTo>
                <a:cubicBezTo>
                  <a:pt x="4525657" y="1019520"/>
                  <a:pt x="4519094" y="1024625"/>
                  <a:pt x="4513260" y="1024625"/>
                </a:cubicBezTo>
                <a:cubicBezTo>
                  <a:pt x="4505238" y="1024625"/>
                  <a:pt x="4499404" y="1019520"/>
                  <a:pt x="4499404" y="1012227"/>
                </a:cubicBezTo>
                <a:cubicBezTo>
                  <a:pt x="4499404" y="1004205"/>
                  <a:pt x="4505238" y="998371"/>
                  <a:pt x="4513260" y="998371"/>
                </a:cubicBezTo>
                <a:close/>
                <a:moveTo>
                  <a:pt x="4439056" y="998371"/>
                </a:moveTo>
                <a:cubicBezTo>
                  <a:pt x="4445619" y="998371"/>
                  <a:pt x="4451453" y="1004205"/>
                  <a:pt x="4451453" y="1012227"/>
                </a:cubicBezTo>
                <a:cubicBezTo>
                  <a:pt x="4451453" y="1019520"/>
                  <a:pt x="4445619" y="1024625"/>
                  <a:pt x="4439056" y="1024625"/>
                </a:cubicBezTo>
                <a:cubicBezTo>
                  <a:pt x="4431763" y="1024625"/>
                  <a:pt x="4425200" y="1019520"/>
                  <a:pt x="4425200" y="1012227"/>
                </a:cubicBezTo>
                <a:cubicBezTo>
                  <a:pt x="4425200" y="1004205"/>
                  <a:pt x="4431763" y="998371"/>
                  <a:pt x="4439056" y="998371"/>
                </a:cubicBezTo>
                <a:close/>
                <a:moveTo>
                  <a:pt x="4366768" y="998371"/>
                </a:moveTo>
                <a:cubicBezTo>
                  <a:pt x="4374790" y="998371"/>
                  <a:pt x="4380624" y="1004205"/>
                  <a:pt x="4380624" y="1012227"/>
                </a:cubicBezTo>
                <a:cubicBezTo>
                  <a:pt x="4380624" y="1019520"/>
                  <a:pt x="4374790" y="1024625"/>
                  <a:pt x="4366768" y="1024625"/>
                </a:cubicBezTo>
                <a:cubicBezTo>
                  <a:pt x="4360934" y="1024625"/>
                  <a:pt x="4354371" y="1019520"/>
                  <a:pt x="4354371" y="1012227"/>
                </a:cubicBezTo>
                <a:cubicBezTo>
                  <a:pt x="4354371" y="1004205"/>
                  <a:pt x="4360934" y="998371"/>
                  <a:pt x="4366768" y="998371"/>
                </a:cubicBezTo>
                <a:close/>
                <a:moveTo>
                  <a:pt x="4295937" y="998371"/>
                </a:moveTo>
                <a:cubicBezTo>
                  <a:pt x="4303959" y="998371"/>
                  <a:pt x="4309793" y="1004205"/>
                  <a:pt x="4309793" y="1012227"/>
                </a:cubicBezTo>
                <a:cubicBezTo>
                  <a:pt x="4309793" y="1019520"/>
                  <a:pt x="4303959" y="1024625"/>
                  <a:pt x="4295937" y="1024625"/>
                </a:cubicBezTo>
                <a:cubicBezTo>
                  <a:pt x="4290103" y="1024625"/>
                  <a:pt x="4283540" y="1019520"/>
                  <a:pt x="4283540" y="1012227"/>
                </a:cubicBezTo>
                <a:cubicBezTo>
                  <a:pt x="4283540" y="1004205"/>
                  <a:pt x="4290103" y="998371"/>
                  <a:pt x="4295937" y="998371"/>
                </a:cubicBezTo>
                <a:close/>
                <a:moveTo>
                  <a:pt x="4225107" y="998371"/>
                </a:moveTo>
                <a:cubicBezTo>
                  <a:pt x="4233129" y="998371"/>
                  <a:pt x="4238963" y="1004205"/>
                  <a:pt x="4238963" y="1012227"/>
                </a:cubicBezTo>
                <a:cubicBezTo>
                  <a:pt x="4238963" y="1019520"/>
                  <a:pt x="4233129" y="1024625"/>
                  <a:pt x="4225107" y="1024625"/>
                </a:cubicBezTo>
                <a:cubicBezTo>
                  <a:pt x="4217085" y="1024625"/>
                  <a:pt x="4212710" y="1019520"/>
                  <a:pt x="4212710" y="1012227"/>
                </a:cubicBezTo>
                <a:cubicBezTo>
                  <a:pt x="4212710" y="1004205"/>
                  <a:pt x="4217085" y="998371"/>
                  <a:pt x="4225107" y="998371"/>
                </a:cubicBezTo>
                <a:close/>
                <a:moveTo>
                  <a:pt x="4153295" y="998371"/>
                </a:moveTo>
                <a:cubicBezTo>
                  <a:pt x="4161078" y="998371"/>
                  <a:pt x="4168083" y="1004205"/>
                  <a:pt x="4168083" y="1012227"/>
                </a:cubicBezTo>
                <a:cubicBezTo>
                  <a:pt x="4168083" y="1019520"/>
                  <a:pt x="4161078" y="1024625"/>
                  <a:pt x="4153295" y="1024625"/>
                </a:cubicBezTo>
                <a:cubicBezTo>
                  <a:pt x="4144733" y="1024625"/>
                  <a:pt x="4138507" y="1019520"/>
                  <a:pt x="4138507" y="1012227"/>
                </a:cubicBezTo>
                <a:cubicBezTo>
                  <a:pt x="4138507" y="1004205"/>
                  <a:pt x="4144733" y="998371"/>
                  <a:pt x="4153295" y="998371"/>
                </a:cubicBezTo>
                <a:close/>
                <a:moveTo>
                  <a:pt x="4082465" y="998371"/>
                </a:moveTo>
                <a:cubicBezTo>
                  <a:pt x="4090249" y="998371"/>
                  <a:pt x="4097254" y="1004205"/>
                  <a:pt x="4097254" y="1012227"/>
                </a:cubicBezTo>
                <a:cubicBezTo>
                  <a:pt x="4097254" y="1019520"/>
                  <a:pt x="4090249" y="1024625"/>
                  <a:pt x="4082465" y="1024625"/>
                </a:cubicBezTo>
                <a:cubicBezTo>
                  <a:pt x="4073903" y="1024625"/>
                  <a:pt x="4067676" y="1019520"/>
                  <a:pt x="4067676" y="1012227"/>
                </a:cubicBezTo>
                <a:cubicBezTo>
                  <a:pt x="4067676" y="1004205"/>
                  <a:pt x="4073903" y="998371"/>
                  <a:pt x="4082465" y="998371"/>
                </a:cubicBezTo>
                <a:close/>
                <a:moveTo>
                  <a:pt x="4011635" y="998371"/>
                </a:moveTo>
                <a:cubicBezTo>
                  <a:pt x="4019418" y="998371"/>
                  <a:pt x="4026423" y="1004205"/>
                  <a:pt x="4026423" y="1012227"/>
                </a:cubicBezTo>
                <a:cubicBezTo>
                  <a:pt x="4026423" y="1019520"/>
                  <a:pt x="4019418" y="1024625"/>
                  <a:pt x="4011635" y="1024625"/>
                </a:cubicBezTo>
                <a:cubicBezTo>
                  <a:pt x="4003073" y="1024625"/>
                  <a:pt x="3996847" y="1019520"/>
                  <a:pt x="3996847" y="1012227"/>
                </a:cubicBezTo>
                <a:cubicBezTo>
                  <a:pt x="3996847" y="1004205"/>
                  <a:pt x="4003073" y="998371"/>
                  <a:pt x="4011635" y="998371"/>
                </a:cubicBezTo>
                <a:close/>
                <a:moveTo>
                  <a:pt x="3939871" y="998371"/>
                </a:moveTo>
                <a:cubicBezTo>
                  <a:pt x="3947893" y="998371"/>
                  <a:pt x="3952268" y="1004205"/>
                  <a:pt x="3952268" y="1012227"/>
                </a:cubicBezTo>
                <a:cubicBezTo>
                  <a:pt x="3952268" y="1019520"/>
                  <a:pt x="3947893" y="1024625"/>
                  <a:pt x="3939871" y="1024625"/>
                </a:cubicBezTo>
                <a:cubicBezTo>
                  <a:pt x="3932578" y="1024625"/>
                  <a:pt x="3926015" y="1019520"/>
                  <a:pt x="3926015" y="1012227"/>
                </a:cubicBezTo>
                <a:cubicBezTo>
                  <a:pt x="3926015" y="1004205"/>
                  <a:pt x="3932578" y="998371"/>
                  <a:pt x="3939871" y="998371"/>
                </a:cubicBezTo>
                <a:close/>
                <a:moveTo>
                  <a:pt x="3869042" y="998371"/>
                </a:moveTo>
                <a:cubicBezTo>
                  <a:pt x="3875605" y="998371"/>
                  <a:pt x="3881439" y="1004598"/>
                  <a:pt x="3881439" y="1013160"/>
                </a:cubicBezTo>
                <a:cubicBezTo>
                  <a:pt x="3881439" y="1020944"/>
                  <a:pt x="3875605" y="1027949"/>
                  <a:pt x="3869042" y="1027949"/>
                </a:cubicBezTo>
                <a:cubicBezTo>
                  <a:pt x="3861749" y="1027949"/>
                  <a:pt x="3855186" y="1020944"/>
                  <a:pt x="3855186" y="1013160"/>
                </a:cubicBezTo>
                <a:cubicBezTo>
                  <a:pt x="3855186" y="1004598"/>
                  <a:pt x="3861749" y="998371"/>
                  <a:pt x="3869042" y="998371"/>
                </a:cubicBezTo>
                <a:close/>
                <a:moveTo>
                  <a:pt x="3798211" y="998371"/>
                </a:moveTo>
                <a:cubicBezTo>
                  <a:pt x="3804774" y="998371"/>
                  <a:pt x="3810608" y="1004598"/>
                  <a:pt x="3810608" y="1013160"/>
                </a:cubicBezTo>
                <a:cubicBezTo>
                  <a:pt x="3810608" y="1020944"/>
                  <a:pt x="3804774" y="1027949"/>
                  <a:pt x="3798211" y="1027949"/>
                </a:cubicBezTo>
                <a:cubicBezTo>
                  <a:pt x="3790918" y="1027949"/>
                  <a:pt x="3784355" y="1020944"/>
                  <a:pt x="3784355" y="1013160"/>
                </a:cubicBezTo>
                <a:cubicBezTo>
                  <a:pt x="3784355" y="1004598"/>
                  <a:pt x="3790918" y="998371"/>
                  <a:pt x="3798211" y="998371"/>
                </a:cubicBezTo>
                <a:close/>
                <a:moveTo>
                  <a:pt x="3725922" y="998371"/>
                </a:moveTo>
                <a:cubicBezTo>
                  <a:pt x="3733944" y="998371"/>
                  <a:pt x="3739778" y="1004598"/>
                  <a:pt x="3739778" y="1013160"/>
                </a:cubicBezTo>
                <a:cubicBezTo>
                  <a:pt x="3739778" y="1020944"/>
                  <a:pt x="3733944" y="1027949"/>
                  <a:pt x="3725922" y="1027949"/>
                </a:cubicBezTo>
                <a:cubicBezTo>
                  <a:pt x="3719359" y="1027949"/>
                  <a:pt x="3713525" y="1020944"/>
                  <a:pt x="3713525" y="1013160"/>
                </a:cubicBezTo>
                <a:cubicBezTo>
                  <a:pt x="3713525" y="1004598"/>
                  <a:pt x="3719359" y="998371"/>
                  <a:pt x="3725922" y="998371"/>
                </a:cubicBezTo>
                <a:close/>
                <a:moveTo>
                  <a:pt x="724105" y="998371"/>
                </a:moveTo>
                <a:cubicBezTo>
                  <a:pt x="731398" y="998371"/>
                  <a:pt x="737962" y="1004205"/>
                  <a:pt x="737962" y="1010768"/>
                </a:cubicBezTo>
                <a:cubicBezTo>
                  <a:pt x="737962" y="1018061"/>
                  <a:pt x="731398" y="1024625"/>
                  <a:pt x="724105" y="1024625"/>
                </a:cubicBezTo>
                <a:cubicBezTo>
                  <a:pt x="717541" y="1024625"/>
                  <a:pt x="711707" y="1018061"/>
                  <a:pt x="711707" y="1010768"/>
                </a:cubicBezTo>
                <a:cubicBezTo>
                  <a:pt x="711707" y="1004205"/>
                  <a:pt x="717541" y="998371"/>
                  <a:pt x="724105" y="998371"/>
                </a:cubicBezTo>
                <a:close/>
                <a:moveTo>
                  <a:pt x="653274" y="998371"/>
                </a:moveTo>
                <a:cubicBezTo>
                  <a:pt x="660567" y="998371"/>
                  <a:pt x="667129" y="1004205"/>
                  <a:pt x="667129" y="1010768"/>
                </a:cubicBezTo>
                <a:cubicBezTo>
                  <a:pt x="667129" y="1018061"/>
                  <a:pt x="660567" y="1024625"/>
                  <a:pt x="653274" y="1024625"/>
                </a:cubicBezTo>
                <a:cubicBezTo>
                  <a:pt x="646711" y="1024625"/>
                  <a:pt x="640877" y="1018061"/>
                  <a:pt x="640877" y="1010768"/>
                </a:cubicBezTo>
                <a:cubicBezTo>
                  <a:pt x="640877" y="1004205"/>
                  <a:pt x="646711" y="998371"/>
                  <a:pt x="653274" y="998371"/>
                </a:cubicBezTo>
                <a:close/>
                <a:moveTo>
                  <a:pt x="582446" y="998371"/>
                </a:moveTo>
                <a:cubicBezTo>
                  <a:pt x="589738" y="998371"/>
                  <a:pt x="596301" y="1004205"/>
                  <a:pt x="596301" y="1010768"/>
                </a:cubicBezTo>
                <a:cubicBezTo>
                  <a:pt x="596301" y="1018061"/>
                  <a:pt x="589738" y="1024625"/>
                  <a:pt x="582446" y="1024625"/>
                </a:cubicBezTo>
                <a:cubicBezTo>
                  <a:pt x="574423" y="1024625"/>
                  <a:pt x="570047" y="1018061"/>
                  <a:pt x="570047" y="1010768"/>
                </a:cubicBezTo>
                <a:cubicBezTo>
                  <a:pt x="570047" y="1004205"/>
                  <a:pt x="574423" y="998371"/>
                  <a:pt x="582446" y="998371"/>
                </a:cubicBezTo>
                <a:close/>
                <a:moveTo>
                  <a:pt x="513636" y="998371"/>
                </a:moveTo>
                <a:cubicBezTo>
                  <a:pt x="521983" y="998371"/>
                  <a:pt x="528813" y="1004205"/>
                  <a:pt x="528813" y="1010768"/>
                </a:cubicBezTo>
                <a:cubicBezTo>
                  <a:pt x="528813" y="1018061"/>
                  <a:pt x="521983" y="1024625"/>
                  <a:pt x="513636" y="1024625"/>
                </a:cubicBezTo>
                <a:cubicBezTo>
                  <a:pt x="506046" y="1024625"/>
                  <a:pt x="499216" y="1018061"/>
                  <a:pt x="499216" y="1010768"/>
                </a:cubicBezTo>
                <a:cubicBezTo>
                  <a:pt x="499216" y="1004205"/>
                  <a:pt x="506046" y="998371"/>
                  <a:pt x="513636" y="998371"/>
                </a:cubicBezTo>
                <a:close/>
                <a:moveTo>
                  <a:pt x="439802" y="998371"/>
                </a:moveTo>
                <a:cubicBezTo>
                  <a:pt x="448365" y="998371"/>
                  <a:pt x="454592" y="1004205"/>
                  <a:pt x="454592" y="1010768"/>
                </a:cubicBezTo>
                <a:cubicBezTo>
                  <a:pt x="454592" y="1018061"/>
                  <a:pt x="448365" y="1024625"/>
                  <a:pt x="439802" y="1024625"/>
                </a:cubicBezTo>
                <a:cubicBezTo>
                  <a:pt x="432019" y="1024625"/>
                  <a:pt x="425014" y="1018061"/>
                  <a:pt x="425014" y="1010768"/>
                </a:cubicBezTo>
                <a:cubicBezTo>
                  <a:pt x="425014" y="1004205"/>
                  <a:pt x="432019" y="998371"/>
                  <a:pt x="439802" y="998371"/>
                </a:cubicBezTo>
                <a:close/>
                <a:moveTo>
                  <a:pt x="368040" y="998371"/>
                </a:moveTo>
                <a:cubicBezTo>
                  <a:pt x="376061" y="998371"/>
                  <a:pt x="380438" y="1004205"/>
                  <a:pt x="380438" y="1012227"/>
                </a:cubicBezTo>
                <a:cubicBezTo>
                  <a:pt x="380438" y="1018061"/>
                  <a:pt x="376061" y="1024625"/>
                  <a:pt x="368040" y="1024625"/>
                </a:cubicBezTo>
                <a:cubicBezTo>
                  <a:pt x="360747" y="1024625"/>
                  <a:pt x="354183" y="1018061"/>
                  <a:pt x="354183" y="1012227"/>
                </a:cubicBezTo>
                <a:cubicBezTo>
                  <a:pt x="354183" y="1004205"/>
                  <a:pt x="360747" y="998371"/>
                  <a:pt x="368040" y="998371"/>
                </a:cubicBezTo>
                <a:close/>
                <a:moveTo>
                  <a:pt x="297208" y="998371"/>
                </a:moveTo>
                <a:cubicBezTo>
                  <a:pt x="303771" y="998371"/>
                  <a:pt x="309606" y="1004205"/>
                  <a:pt x="309606" y="1012227"/>
                </a:cubicBezTo>
                <a:cubicBezTo>
                  <a:pt x="309606" y="1018061"/>
                  <a:pt x="303771" y="1024625"/>
                  <a:pt x="297208" y="1024625"/>
                </a:cubicBezTo>
                <a:cubicBezTo>
                  <a:pt x="289916" y="1024625"/>
                  <a:pt x="283352" y="1018061"/>
                  <a:pt x="283352" y="1012227"/>
                </a:cubicBezTo>
                <a:cubicBezTo>
                  <a:pt x="283352" y="1004205"/>
                  <a:pt x="289916" y="998371"/>
                  <a:pt x="297208" y="998371"/>
                </a:cubicBezTo>
                <a:close/>
                <a:moveTo>
                  <a:pt x="226379" y="998371"/>
                </a:moveTo>
                <a:cubicBezTo>
                  <a:pt x="232214" y="998371"/>
                  <a:pt x="238778" y="1004205"/>
                  <a:pt x="238778" y="1012227"/>
                </a:cubicBezTo>
                <a:cubicBezTo>
                  <a:pt x="238778" y="1018061"/>
                  <a:pt x="232214" y="1024625"/>
                  <a:pt x="226379" y="1024625"/>
                </a:cubicBezTo>
                <a:cubicBezTo>
                  <a:pt x="218357" y="1024625"/>
                  <a:pt x="212523" y="1018061"/>
                  <a:pt x="212523" y="1012227"/>
                </a:cubicBezTo>
                <a:cubicBezTo>
                  <a:pt x="212523" y="1004205"/>
                  <a:pt x="218357" y="998371"/>
                  <a:pt x="226379" y="998371"/>
                </a:cubicBezTo>
                <a:close/>
                <a:moveTo>
                  <a:pt x="154085" y="998371"/>
                </a:moveTo>
                <a:cubicBezTo>
                  <a:pt x="161377" y="998371"/>
                  <a:pt x="167941" y="1004205"/>
                  <a:pt x="167941" y="1012227"/>
                </a:cubicBezTo>
                <a:cubicBezTo>
                  <a:pt x="167941" y="1018061"/>
                  <a:pt x="161377" y="1024625"/>
                  <a:pt x="154085" y="1024625"/>
                </a:cubicBezTo>
                <a:cubicBezTo>
                  <a:pt x="147521" y="1024625"/>
                  <a:pt x="141687" y="1018061"/>
                  <a:pt x="141687" y="1012227"/>
                </a:cubicBezTo>
                <a:cubicBezTo>
                  <a:pt x="141687" y="1004205"/>
                  <a:pt x="147521" y="998371"/>
                  <a:pt x="154085" y="998371"/>
                </a:cubicBezTo>
                <a:close/>
                <a:moveTo>
                  <a:pt x="83255" y="998371"/>
                </a:moveTo>
                <a:cubicBezTo>
                  <a:pt x="90548" y="998371"/>
                  <a:pt x="97111" y="1004205"/>
                  <a:pt x="97111" y="1012227"/>
                </a:cubicBezTo>
                <a:cubicBezTo>
                  <a:pt x="97111" y="1018061"/>
                  <a:pt x="90548" y="1024625"/>
                  <a:pt x="83255" y="1024625"/>
                </a:cubicBezTo>
                <a:cubicBezTo>
                  <a:pt x="76692" y="1024625"/>
                  <a:pt x="70858" y="1018061"/>
                  <a:pt x="70858" y="1012227"/>
                </a:cubicBezTo>
                <a:cubicBezTo>
                  <a:pt x="70858" y="1004205"/>
                  <a:pt x="76692" y="998371"/>
                  <a:pt x="83255" y="998371"/>
                </a:cubicBezTo>
                <a:close/>
                <a:moveTo>
                  <a:pt x="12019" y="998371"/>
                </a:moveTo>
                <a:cubicBezTo>
                  <a:pt x="20264" y="998371"/>
                  <a:pt x="26260" y="1004205"/>
                  <a:pt x="26260" y="1012227"/>
                </a:cubicBezTo>
                <a:cubicBezTo>
                  <a:pt x="26260" y="1018061"/>
                  <a:pt x="20264" y="1024625"/>
                  <a:pt x="12019" y="1024625"/>
                </a:cubicBezTo>
                <a:cubicBezTo>
                  <a:pt x="4524" y="1024625"/>
                  <a:pt x="27" y="1018061"/>
                  <a:pt x="27" y="1012227"/>
                </a:cubicBezTo>
                <a:cubicBezTo>
                  <a:pt x="27" y="1004205"/>
                  <a:pt x="4524" y="998371"/>
                  <a:pt x="12019" y="998371"/>
                </a:cubicBezTo>
                <a:close/>
                <a:moveTo>
                  <a:pt x="870603" y="927542"/>
                </a:moveTo>
                <a:cubicBezTo>
                  <a:pt x="877167" y="927542"/>
                  <a:pt x="883001" y="933376"/>
                  <a:pt x="883001" y="939939"/>
                </a:cubicBezTo>
                <a:cubicBezTo>
                  <a:pt x="883001" y="947232"/>
                  <a:pt x="877167" y="953796"/>
                  <a:pt x="870603" y="953796"/>
                </a:cubicBezTo>
                <a:cubicBezTo>
                  <a:pt x="863310" y="953796"/>
                  <a:pt x="856747" y="947232"/>
                  <a:pt x="856747" y="939939"/>
                </a:cubicBezTo>
                <a:cubicBezTo>
                  <a:pt x="856747" y="933376"/>
                  <a:pt x="863310" y="927542"/>
                  <a:pt x="870603" y="927542"/>
                </a:cubicBezTo>
                <a:close/>
                <a:moveTo>
                  <a:pt x="799773" y="927542"/>
                </a:moveTo>
                <a:cubicBezTo>
                  <a:pt x="806337" y="927542"/>
                  <a:pt x="812171" y="933376"/>
                  <a:pt x="812171" y="939939"/>
                </a:cubicBezTo>
                <a:cubicBezTo>
                  <a:pt x="812171" y="947232"/>
                  <a:pt x="806337" y="953796"/>
                  <a:pt x="799773" y="953796"/>
                </a:cubicBezTo>
                <a:cubicBezTo>
                  <a:pt x="792481" y="953796"/>
                  <a:pt x="785917" y="947232"/>
                  <a:pt x="785917" y="939939"/>
                </a:cubicBezTo>
                <a:cubicBezTo>
                  <a:pt x="785917" y="933376"/>
                  <a:pt x="792481" y="927542"/>
                  <a:pt x="799773" y="927542"/>
                </a:cubicBezTo>
                <a:close/>
                <a:moveTo>
                  <a:pt x="724112" y="927542"/>
                </a:moveTo>
                <a:cubicBezTo>
                  <a:pt x="731405" y="927542"/>
                  <a:pt x="737968" y="933376"/>
                  <a:pt x="737968" y="939939"/>
                </a:cubicBezTo>
                <a:cubicBezTo>
                  <a:pt x="737968" y="947232"/>
                  <a:pt x="731405" y="953796"/>
                  <a:pt x="724112" y="953796"/>
                </a:cubicBezTo>
                <a:cubicBezTo>
                  <a:pt x="717548" y="953796"/>
                  <a:pt x="711714" y="947232"/>
                  <a:pt x="711714" y="939939"/>
                </a:cubicBezTo>
                <a:cubicBezTo>
                  <a:pt x="711714" y="933376"/>
                  <a:pt x="717548" y="927542"/>
                  <a:pt x="724112" y="927542"/>
                </a:cubicBezTo>
                <a:close/>
                <a:moveTo>
                  <a:pt x="653281" y="927542"/>
                </a:moveTo>
                <a:cubicBezTo>
                  <a:pt x="660573" y="927542"/>
                  <a:pt x="667137" y="933376"/>
                  <a:pt x="667137" y="939939"/>
                </a:cubicBezTo>
                <a:cubicBezTo>
                  <a:pt x="667137" y="947232"/>
                  <a:pt x="660573" y="953796"/>
                  <a:pt x="653281" y="953796"/>
                </a:cubicBezTo>
                <a:cubicBezTo>
                  <a:pt x="646718" y="953796"/>
                  <a:pt x="640884" y="947232"/>
                  <a:pt x="640884" y="939939"/>
                </a:cubicBezTo>
                <a:cubicBezTo>
                  <a:pt x="640884" y="933376"/>
                  <a:pt x="645259" y="927542"/>
                  <a:pt x="653281" y="927542"/>
                </a:cubicBezTo>
                <a:close/>
                <a:moveTo>
                  <a:pt x="582453" y="927542"/>
                </a:moveTo>
                <a:cubicBezTo>
                  <a:pt x="589745" y="927542"/>
                  <a:pt x="596309" y="933376"/>
                  <a:pt x="596309" y="939939"/>
                </a:cubicBezTo>
                <a:cubicBezTo>
                  <a:pt x="596309" y="947232"/>
                  <a:pt x="589745" y="953796"/>
                  <a:pt x="582453" y="953796"/>
                </a:cubicBezTo>
                <a:cubicBezTo>
                  <a:pt x="574430" y="953796"/>
                  <a:pt x="570054" y="947232"/>
                  <a:pt x="570054" y="939939"/>
                </a:cubicBezTo>
                <a:cubicBezTo>
                  <a:pt x="570054" y="933376"/>
                  <a:pt x="574430" y="927542"/>
                  <a:pt x="582453" y="927542"/>
                </a:cubicBezTo>
                <a:close/>
                <a:moveTo>
                  <a:pt x="513642" y="927542"/>
                </a:moveTo>
                <a:cubicBezTo>
                  <a:pt x="521990" y="927542"/>
                  <a:pt x="528820" y="933376"/>
                  <a:pt x="528820" y="939939"/>
                </a:cubicBezTo>
                <a:cubicBezTo>
                  <a:pt x="528820" y="947232"/>
                  <a:pt x="521990" y="953796"/>
                  <a:pt x="513642" y="953796"/>
                </a:cubicBezTo>
                <a:cubicBezTo>
                  <a:pt x="506053" y="953796"/>
                  <a:pt x="499223" y="947232"/>
                  <a:pt x="499223" y="939939"/>
                </a:cubicBezTo>
                <a:cubicBezTo>
                  <a:pt x="499223" y="933376"/>
                  <a:pt x="506053" y="927542"/>
                  <a:pt x="513642" y="927542"/>
                </a:cubicBezTo>
                <a:close/>
                <a:moveTo>
                  <a:pt x="439809" y="927542"/>
                </a:moveTo>
                <a:cubicBezTo>
                  <a:pt x="448372" y="927542"/>
                  <a:pt x="454599" y="933376"/>
                  <a:pt x="454599" y="939939"/>
                </a:cubicBezTo>
                <a:cubicBezTo>
                  <a:pt x="454599" y="947232"/>
                  <a:pt x="448372" y="953796"/>
                  <a:pt x="439809" y="953796"/>
                </a:cubicBezTo>
                <a:cubicBezTo>
                  <a:pt x="432026" y="953796"/>
                  <a:pt x="425021" y="947232"/>
                  <a:pt x="425021" y="939939"/>
                </a:cubicBezTo>
                <a:cubicBezTo>
                  <a:pt x="425021" y="933376"/>
                  <a:pt x="432026" y="927542"/>
                  <a:pt x="439809" y="927542"/>
                </a:cubicBezTo>
                <a:close/>
                <a:moveTo>
                  <a:pt x="368046" y="927542"/>
                </a:moveTo>
                <a:cubicBezTo>
                  <a:pt x="376068" y="927542"/>
                  <a:pt x="380444" y="933376"/>
                  <a:pt x="380444" y="939939"/>
                </a:cubicBezTo>
                <a:cubicBezTo>
                  <a:pt x="380444" y="947232"/>
                  <a:pt x="376068" y="953796"/>
                  <a:pt x="368046" y="953796"/>
                </a:cubicBezTo>
                <a:cubicBezTo>
                  <a:pt x="360754" y="953796"/>
                  <a:pt x="354191" y="947232"/>
                  <a:pt x="354191" y="939939"/>
                </a:cubicBezTo>
                <a:cubicBezTo>
                  <a:pt x="354191" y="933376"/>
                  <a:pt x="360754" y="927542"/>
                  <a:pt x="368046" y="927542"/>
                </a:cubicBezTo>
                <a:close/>
                <a:moveTo>
                  <a:pt x="297214" y="927542"/>
                </a:moveTo>
                <a:cubicBezTo>
                  <a:pt x="303777" y="927542"/>
                  <a:pt x="309612" y="933376"/>
                  <a:pt x="309612" y="939939"/>
                </a:cubicBezTo>
                <a:cubicBezTo>
                  <a:pt x="309612" y="947232"/>
                  <a:pt x="303777" y="953796"/>
                  <a:pt x="297214" y="953796"/>
                </a:cubicBezTo>
                <a:cubicBezTo>
                  <a:pt x="289922" y="953796"/>
                  <a:pt x="283359" y="947232"/>
                  <a:pt x="283359" y="939939"/>
                </a:cubicBezTo>
                <a:cubicBezTo>
                  <a:pt x="283359" y="933376"/>
                  <a:pt x="289922" y="927542"/>
                  <a:pt x="297214" y="927542"/>
                </a:cubicBezTo>
                <a:close/>
                <a:moveTo>
                  <a:pt x="226386" y="927542"/>
                </a:moveTo>
                <a:cubicBezTo>
                  <a:pt x="232220" y="927542"/>
                  <a:pt x="238784" y="933376"/>
                  <a:pt x="238784" y="939939"/>
                </a:cubicBezTo>
                <a:cubicBezTo>
                  <a:pt x="238784" y="947232"/>
                  <a:pt x="232220" y="953796"/>
                  <a:pt x="226386" y="953796"/>
                </a:cubicBezTo>
                <a:cubicBezTo>
                  <a:pt x="218363" y="953796"/>
                  <a:pt x="212530" y="947232"/>
                  <a:pt x="212530" y="939939"/>
                </a:cubicBezTo>
                <a:cubicBezTo>
                  <a:pt x="212530" y="933376"/>
                  <a:pt x="218363" y="927542"/>
                  <a:pt x="226386" y="927542"/>
                </a:cubicBezTo>
                <a:close/>
                <a:moveTo>
                  <a:pt x="154091" y="927542"/>
                </a:moveTo>
                <a:cubicBezTo>
                  <a:pt x="161383" y="927542"/>
                  <a:pt x="167947" y="933376"/>
                  <a:pt x="167947" y="939939"/>
                </a:cubicBezTo>
                <a:cubicBezTo>
                  <a:pt x="167947" y="947232"/>
                  <a:pt x="161383" y="953796"/>
                  <a:pt x="154091" y="953796"/>
                </a:cubicBezTo>
                <a:cubicBezTo>
                  <a:pt x="147527" y="953796"/>
                  <a:pt x="141693" y="947232"/>
                  <a:pt x="141693" y="939939"/>
                </a:cubicBezTo>
                <a:cubicBezTo>
                  <a:pt x="141693" y="933376"/>
                  <a:pt x="147527" y="927542"/>
                  <a:pt x="154091" y="927542"/>
                </a:cubicBezTo>
                <a:close/>
                <a:moveTo>
                  <a:pt x="83261" y="927542"/>
                </a:moveTo>
                <a:cubicBezTo>
                  <a:pt x="90554" y="927542"/>
                  <a:pt x="97117" y="933376"/>
                  <a:pt x="97117" y="939939"/>
                </a:cubicBezTo>
                <a:cubicBezTo>
                  <a:pt x="97117" y="947232"/>
                  <a:pt x="90554" y="953796"/>
                  <a:pt x="83261" y="953796"/>
                </a:cubicBezTo>
                <a:cubicBezTo>
                  <a:pt x="76698" y="953796"/>
                  <a:pt x="70864" y="947232"/>
                  <a:pt x="70864" y="939939"/>
                </a:cubicBezTo>
                <a:cubicBezTo>
                  <a:pt x="70864" y="933376"/>
                  <a:pt x="76698" y="927542"/>
                  <a:pt x="83261" y="927542"/>
                </a:cubicBezTo>
                <a:close/>
                <a:moveTo>
                  <a:pt x="12025" y="927542"/>
                </a:moveTo>
                <a:cubicBezTo>
                  <a:pt x="20270" y="927542"/>
                  <a:pt x="26266" y="933376"/>
                  <a:pt x="26266" y="939939"/>
                </a:cubicBezTo>
                <a:cubicBezTo>
                  <a:pt x="26266" y="947232"/>
                  <a:pt x="20270" y="953796"/>
                  <a:pt x="12025" y="953796"/>
                </a:cubicBezTo>
                <a:cubicBezTo>
                  <a:pt x="4530" y="953796"/>
                  <a:pt x="33" y="947232"/>
                  <a:pt x="33" y="939939"/>
                </a:cubicBezTo>
                <a:cubicBezTo>
                  <a:pt x="33" y="933376"/>
                  <a:pt x="4530" y="927542"/>
                  <a:pt x="12025" y="927542"/>
                </a:cubicBezTo>
                <a:close/>
                <a:moveTo>
                  <a:pt x="6581764" y="924168"/>
                </a:moveTo>
                <a:cubicBezTo>
                  <a:pt x="6589547" y="924168"/>
                  <a:pt x="6596552" y="928543"/>
                  <a:pt x="6596552" y="936565"/>
                </a:cubicBezTo>
                <a:cubicBezTo>
                  <a:pt x="6596552" y="943858"/>
                  <a:pt x="6589547" y="950422"/>
                  <a:pt x="6581764" y="950422"/>
                </a:cubicBezTo>
                <a:cubicBezTo>
                  <a:pt x="6573202" y="950422"/>
                  <a:pt x="6566976" y="943858"/>
                  <a:pt x="6566976" y="936565"/>
                </a:cubicBezTo>
                <a:cubicBezTo>
                  <a:pt x="6566976" y="928543"/>
                  <a:pt x="6573202" y="924168"/>
                  <a:pt x="6581764" y="924168"/>
                </a:cubicBezTo>
                <a:close/>
                <a:moveTo>
                  <a:pt x="6510933" y="924168"/>
                </a:moveTo>
                <a:cubicBezTo>
                  <a:pt x="6518717" y="924168"/>
                  <a:pt x="6525722" y="928543"/>
                  <a:pt x="6525722" y="936565"/>
                </a:cubicBezTo>
                <a:cubicBezTo>
                  <a:pt x="6525722" y="943858"/>
                  <a:pt x="6518717" y="950422"/>
                  <a:pt x="6510933" y="950422"/>
                </a:cubicBezTo>
                <a:cubicBezTo>
                  <a:pt x="6502371" y="950422"/>
                  <a:pt x="6496144" y="943858"/>
                  <a:pt x="6496144" y="936565"/>
                </a:cubicBezTo>
                <a:cubicBezTo>
                  <a:pt x="6496144" y="928543"/>
                  <a:pt x="6502371" y="924168"/>
                  <a:pt x="6510933" y="924168"/>
                </a:cubicBezTo>
                <a:close/>
                <a:moveTo>
                  <a:pt x="6440492" y="924168"/>
                </a:moveTo>
                <a:cubicBezTo>
                  <a:pt x="6448081" y="924168"/>
                  <a:pt x="6454911" y="928543"/>
                  <a:pt x="6454911" y="936565"/>
                </a:cubicBezTo>
                <a:cubicBezTo>
                  <a:pt x="6454911" y="943858"/>
                  <a:pt x="6448081" y="950422"/>
                  <a:pt x="6440492" y="950422"/>
                </a:cubicBezTo>
                <a:cubicBezTo>
                  <a:pt x="6432145" y="950422"/>
                  <a:pt x="6425315" y="943858"/>
                  <a:pt x="6425315" y="936565"/>
                </a:cubicBezTo>
                <a:cubicBezTo>
                  <a:pt x="6425315" y="928543"/>
                  <a:pt x="6432145" y="924168"/>
                  <a:pt x="6440492" y="924168"/>
                </a:cubicBezTo>
                <a:close/>
                <a:moveTo>
                  <a:pt x="6368340" y="924168"/>
                </a:moveTo>
                <a:cubicBezTo>
                  <a:pt x="6376362" y="924168"/>
                  <a:pt x="6380737" y="928543"/>
                  <a:pt x="6380737" y="936565"/>
                </a:cubicBezTo>
                <a:cubicBezTo>
                  <a:pt x="6380737" y="943858"/>
                  <a:pt x="6376362" y="950422"/>
                  <a:pt x="6368340" y="950422"/>
                </a:cubicBezTo>
                <a:cubicBezTo>
                  <a:pt x="6361047" y="950422"/>
                  <a:pt x="6354484" y="943858"/>
                  <a:pt x="6354484" y="936565"/>
                </a:cubicBezTo>
                <a:cubicBezTo>
                  <a:pt x="6354484" y="928543"/>
                  <a:pt x="6361047" y="924168"/>
                  <a:pt x="6368340" y="924168"/>
                </a:cubicBezTo>
                <a:close/>
                <a:moveTo>
                  <a:pt x="6297511" y="924168"/>
                </a:moveTo>
                <a:cubicBezTo>
                  <a:pt x="6304074" y="924168"/>
                  <a:pt x="6309908" y="928543"/>
                  <a:pt x="6309908" y="936565"/>
                </a:cubicBezTo>
                <a:cubicBezTo>
                  <a:pt x="6309908" y="943858"/>
                  <a:pt x="6304074" y="950422"/>
                  <a:pt x="6297511" y="950422"/>
                </a:cubicBezTo>
                <a:cubicBezTo>
                  <a:pt x="6290218" y="950422"/>
                  <a:pt x="6283655" y="943858"/>
                  <a:pt x="6283655" y="936565"/>
                </a:cubicBezTo>
                <a:cubicBezTo>
                  <a:pt x="6283655" y="928543"/>
                  <a:pt x="6290218" y="924168"/>
                  <a:pt x="6297511" y="924168"/>
                </a:cubicBezTo>
                <a:close/>
                <a:moveTo>
                  <a:pt x="6226679" y="924168"/>
                </a:moveTo>
                <a:cubicBezTo>
                  <a:pt x="6233242" y="924168"/>
                  <a:pt x="6239076" y="928543"/>
                  <a:pt x="6239076" y="936565"/>
                </a:cubicBezTo>
                <a:cubicBezTo>
                  <a:pt x="6239076" y="943858"/>
                  <a:pt x="6233242" y="950422"/>
                  <a:pt x="6226679" y="950422"/>
                </a:cubicBezTo>
                <a:cubicBezTo>
                  <a:pt x="6219386" y="950422"/>
                  <a:pt x="6212823" y="943858"/>
                  <a:pt x="6212823" y="936565"/>
                </a:cubicBezTo>
                <a:cubicBezTo>
                  <a:pt x="6212823" y="928543"/>
                  <a:pt x="6219386" y="924168"/>
                  <a:pt x="6226679" y="924168"/>
                </a:cubicBezTo>
                <a:close/>
                <a:moveTo>
                  <a:pt x="6154391" y="924168"/>
                </a:moveTo>
                <a:cubicBezTo>
                  <a:pt x="6161684" y="924168"/>
                  <a:pt x="6168247" y="928543"/>
                  <a:pt x="6168247" y="936565"/>
                </a:cubicBezTo>
                <a:cubicBezTo>
                  <a:pt x="6168247" y="943858"/>
                  <a:pt x="6161684" y="950422"/>
                  <a:pt x="6154391" y="950422"/>
                </a:cubicBezTo>
                <a:cubicBezTo>
                  <a:pt x="6147828" y="950422"/>
                  <a:pt x="6141994" y="943858"/>
                  <a:pt x="6141994" y="936565"/>
                </a:cubicBezTo>
                <a:cubicBezTo>
                  <a:pt x="6141994" y="928543"/>
                  <a:pt x="6147828" y="924168"/>
                  <a:pt x="6154391" y="924168"/>
                </a:cubicBezTo>
                <a:close/>
                <a:moveTo>
                  <a:pt x="6083559" y="924168"/>
                </a:moveTo>
                <a:cubicBezTo>
                  <a:pt x="6090852" y="924168"/>
                  <a:pt x="6097415" y="930002"/>
                  <a:pt x="6097415" y="936565"/>
                </a:cubicBezTo>
                <a:cubicBezTo>
                  <a:pt x="6097415" y="943858"/>
                  <a:pt x="6090852" y="950422"/>
                  <a:pt x="6083559" y="950422"/>
                </a:cubicBezTo>
                <a:cubicBezTo>
                  <a:pt x="6076996" y="950422"/>
                  <a:pt x="6071162" y="943858"/>
                  <a:pt x="6071162" y="936565"/>
                </a:cubicBezTo>
                <a:cubicBezTo>
                  <a:pt x="6071162" y="930002"/>
                  <a:pt x="6076996" y="924168"/>
                  <a:pt x="6083559" y="924168"/>
                </a:cubicBezTo>
                <a:close/>
                <a:moveTo>
                  <a:pt x="6011748" y="924168"/>
                </a:moveTo>
                <a:cubicBezTo>
                  <a:pt x="6019532" y="924168"/>
                  <a:pt x="6026537" y="930002"/>
                  <a:pt x="6026537" y="936565"/>
                </a:cubicBezTo>
                <a:cubicBezTo>
                  <a:pt x="6026537" y="943858"/>
                  <a:pt x="6019532" y="950422"/>
                  <a:pt x="6011748" y="950422"/>
                </a:cubicBezTo>
                <a:cubicBezTo>
                  <a:pt x="6003186" y="950422"/>
                  <a:pt x="5998516" y="943858"/>
                  <a:pt x="5996959" y="936565"/>
                </a:cubicBezTo>
                <a:cubicBezTo>
                  <a:pt x="5996959" y="930002"/>
                  <a:pt x="6003186" y="924168"/>
                  <a:pt x="6011748" y="924168"/>
                </a:cubicBezTo>
                <a:close/>
                <a:moveTo>
                  <a:pt x="5940548" y="924168"/>
                </a:moveTo>
                <a:cubicBezTo>
                  <a:pt x="5948896" y="924168"/>
                  <a:pt x="5955726" y="930002"/>
                  <a:pt x="5955726" y="936565"/>
                </a:cubicBezTo>
                <a:cubicBezTo>
                  <a:pt x="5955726" y="943858"/>
                  <a:pt x="5948896" y="950422"/>
                  <a:pt x="5940548" y="950422"/>
                </a:cubicBezTo>
                <a:cubicBezTo>
                  <a:pt x="5932960" y="950422"/>
                  <a:pt x="5926130" y="943858"/>
                  <a:pt x="5926130" y="936565"/>
                </a:cubicBezTo>
                <a:cubicBezTo>
                  <a:pt x="5926130" y="930002"/>
                  <a:pt x="5932960" y="924168"/>
                  <a:pt x="5940548" y="924168"/>
                </a:cubicBezTo>
                <a:close/>
                <a:moveTo>
                  <a:pt x="5870088" y="924168"/>
                </a:moveTo>
                <a:cubicBezTo>
                  <a:pt x="5878650" y="924168"/>
                  <a:pt x="5884877" y="930002"/>
                  <a:pt x="5884877" y="936565"/>
                </a:cubicBezTo>
                <a:cubicBezTo>
                  <a:pt x="5884877" y="943858"/>
                  <a:pt x="5878650" y="950422"/>
                  <a:pt x="5870088" y="950422"/>
                </a:cubicBezTo>
                <a:cubicBezTo>
                  <a:pt x="5862304" y="950422"/>
                  <a:pt x="5855299" y="943858"/>
                  <a:pt x="5855299" y="936565"/>
                </a:cubicBezTo>
                <a:cubicBezTo>
                  <a:pt x="5855299" y="930002"/>
                  <a:pt x="5862304" y="924168"/>
                  <a:pt x="5870088" y="924168"/>
                </a:cubicBezTo>
                <a:close/>
                <a:moveTo>
                  <a:pt x="5798325" y="924168"/>
                </a:moveTo>
                <a:cubicBezTo>
                  <a:pt x="5806347" y="924168"/>
                  <a:pt x="5810722" y="930002"/>
                  <a:pt x="5810722" y="936565"/>
                </a:cubicBezTo>
                <a:cubicBezTo>
                  <a:pt x="5810722" y="943858"/>
                  <a:pt x="5806347" y="950422"/>
                  <a:pt x="5798325" y="950422"/>
                </a:cubicBezTo>
                <a:cubicBezTo>
                  <a:pt x="5791032" y="950422"/>
                  <a:pt x="5784469" y="943858"/>
                  <a:pt x="5784469" y="936565"/>
                </a:cubicBezTo>
                <a:cubicBezTo>
                  <a:pt x="5784469" y="930002"/>
                  <a:pt x="5791032" y="924168"/>
                  <a:pt x="5798325" y="924168"/>
                </a:cubicBezTo>
                <a:close/>
                <a:moveTo>
                  <a:pt x="5724122" y="924168"/>
                </a:moveTo>
                <a:cubicBezTo>
                  <a:pt x="5730685" y="924168"/>
                  <a:pt x="5736519" y="930002"/>
                  <a:pt x="5736519" y="936565"/>
                </a:cubicBezTo>
                <a:cubicBezTo>
                  <a:pt x="5736519" y="943858"/>
                  <a:pt x="5730685" y="950422"/>
                  <a:pt x="5724122" y="950422"/>
                </a:cubicBezTo>
                <a:cubicBezTo>
                  <a:pt x="5716100" y="950422"/>
                  <a:pt x="5710266" y="943858"/>
                  <a:pt x="5710266" y="936565"/>
                </a:cubicBezTo>
                <a:cubicBezTo>
                  <a:pt x="5710266" y="930002"/>
                  <a:pt x="5716100" y="924168"/>
                  <a:pt x="5724122" y="924168"/>
                </a:cubicBezTo>
                <a:close/>
                <a:moveTo>
                  <a:pt x="5653291" y="924168"/>
                </a:moveTo>
                <a:cubicBezTo>
                  <a:pt x="5659125" y="924168"/>
                  <a:pt x="5665688" y="930002"/>
                  <a:pt x="5665688" y="936565"/>
                </a:cubicBezTo>
                <a:cubicBezTo>
                  <a:pt x="5665688" y="943858"/>
                  <a:pt x="5659125" y="950422"/>
                  <a:pt x="5653291" y="950422"/>
                </a:cubicBezTo>
                <a:cubicBezTo>
                  <a:pt x="5645269" y="950422"/>
                  <a:pt x="5639435" y="943858"/>
                  <a:pt x="5639435" y="936565"/>
                </a:cubicBezTo>
                <a:cubicBezTo>
                  <a:pt x="5639435" y="930002"/>
                  <a:pt x="5645269" y="924168"/>
                  <a:pt x="5653291" y="924168"/>
                </a:cubicBezTo>
                <a:close/>
                <a:moveTo>
                  <a:pt x="5581002" y="924168"/>
                </a:moveTo>
                <a:cubicBezTo>
                  <a:pt x="5588295" y="924168"/>
                  <a:pt x="5594858" y="930002"/>
                  <a:pt x="5594858" y="936565"/>
                </a:cubicBezTo>
                <a:cubicBezTo>
                  <a:pt x="5594858" y="943858"/>
                  <a:pt x="5588295" y="950422"/>
                  <a:pt x="5581002" y="950422"/>
                </a:cubicBezTo>
                <a:cubicBezTo>
                  <a:pt x="5574439" y="950422"/>
                  <a:pt x="5568605" y="943858"/>
                  <a:pt x="5568605" y="936565"/>
                </a:cubicBezTo>
                <a:cubicBezTo>
                  <a:pt x="5568605" y="930002"/>
                  <a:pt x="5574439" y="924168"/>
                  <a:pt x="5581002" y="924168"/>
                </a:cubicBezTo>
                <a:close/>
                <a:moveTo>
                  <a:pt x="5510171" y="924168"/>
                </a:moveTo>
                <a:cubicBezTo>
                  <a:pt x="5517464" y="924168"/>
                  <a:pt x="5524027" y="930002"/>
                  <a:pt x="5524027" y="936565"/>
                </a:cubicBezTo>
                <a:cubicBezTo>
                  <a:pt x="5524027" y="943858"/>
                  <a:pt x="5517464" y="950422"/>
                  <a:pt x="5510171" y="950422"/>
                </a:cubicBezTo>
                <a:cubicBezTo>
                  <a:pt x="5503608" y="950422"/>
                  <a:pt x="5497774" y="943858"/>
                  <a:pt x="5497774" y="936565"/>
                </a:cubicBezTo>
                <a:cubicBezTo>
                  <a:pt x="5497774" y="930002"/>
                  <a:pt x="5503608" y="924168"/>
                  <a:pt x="5510171" y="924168"/>
                </a:cubicBezTo>
                <a:close/>
                <a:moveTo>
                  <a:pt x="5438937" y="924168"/>
                </a:moveTo>
                <a:cubicBezTo>
                  <a:pt x="5447182" y="924168"/>
                  <a:pt x="5453178" y="930002"/>
                  <a:pt x="5453178" y="936565"/>
                </a:cubicBezTo>
                <a:cubicBezTo>
                  <a:pt x="5453178" y="943858"/>
                  <a:pt x="5447182" y="950422"/>
                  <a:pt x="5438937" y="950422"/>
                </a:cubicBezTo>
                <a:cubicBezTo>
                  <a:pt x="5431442" y="950422"/>
                  <a:pt x="5426945" y="943858"/>
                  <a:pt x="5426945" y="936565"/>
                </a:cubicBezTo>
                <a:cubicBezTo>
                  <a:pt x="5426945" y="930002"/>
                  <a:pt x="5431442" y="924168"/>
                  <a:pt x="5438937" y="924168"/>
                </a:cubicBezTo>
                <a:close/>
                <a:moveTo>
                  <a:pt x="5367530" y="924168"/>
                </a:moveTo>
                <a:cubicBezTo>
                  <a:pt x="5376092" y="924168"/>
                  <a:pt x="5382318" y="930002"/>
                  <a:pt x="5382318" y="936565"/>
                </a:cubicBezTo>
                <a:cubicBezTo>
                  <a:pt x="5382318" y="943858"/>
                  <a:pt x="5376092" y="950422"/>
                  <a:pt x="5367530" y="950422"/>
                </a:cubicBezTo>
                <a:cubicBezTo>
                  <a:pt x="5359747" y="950422"/>
                  <a:pt x="5352742" y="943858"/>
                  <a:pt x="5352742" y="936565"/>
                </a:cubicBezTo>
                <a:cubicBezTo>
                  <a:pt x="5352742" y="930002"/>
                  <a:pt x="5359747" y="924168"/>
                  <a:pt x="5367530" y="924168"/>
                </a:cubicBezTo>
                <a:close/>
                <a:moveTo>
                  <a:pt x="5296699" y="924168"/>
                </a:moveTo>
                <a:cubicBezTo>
                  <a:pt x="5305261" y="924168"/>
                  <a:pt x="5311488" y="930002"/>
                  <a:pt x="5311488" y="936565"/>
                </a:cubicBezTo>
                <a:cubicBezTo>
                  <a:pt x="5311488" y="943858"/>
                  <a:pt x="5305261" y="950422"/>
                  <a:pt x="5296699" y="950422"/>
                </a:cubicBezTo>
                <a:cubicBezTo>
                  <a:pt x="5288915" y="950422"/>
                  <a:pt x="5281910" y="943858"/>
                  <a:pt x="5281910" y="936565"/>
                </a:cubicBezTo>
                <a:cubicBezTo>
                  <a:pt x="5281910" y="930002"/>
                  <a:pt x="5288915" y="924168"/>
                  <a:pt x="5296699" y="924168"/>
                </a:cubicBezTo>
                <a:close/>
                <a:moveTo>
                  <a:pt x="5225869" y="924168"/>
                </a:moveTo>
                <a:cubicBezTo>
                  <a:pt x="5234431" y="924168"/>
                  <a:pt x="5240657" y="930002"/>
                  <a:pt x="5240657" y="936565"/>
                </a:cubicBezTo>
                <a:cubicBezTo>
                  <a:pt x="5240657" y="943858"/>
                  <a:pt x="5234431" y="950422"/>
                  <a:pt x="5225869" y="950422"/>
                </a:cubicBezTo>
                <a:cubicBezTo>
                  <a:pt x="5217307" y="950422"/>
                  <a:pt x="5211081" y="943858"/>
                  <a:pt x="5211081" y="936565"/>
                </a:cubicBezTo>
                <a:cubicBezTo>
                  <a:pt x="5211081" y="930002"/>
                  <a:pt x="5217307" y="924168"/>
                  <a:pt x="5225869" y="924168"/>
                </a:cubicBezTo>
                <a:close/>
                <a:moveTo>
                  <a:pt x="5154105" y="924168"/>
                </a:moveTo>
                <a:cubicBezTo>
                  <a:pt x="5162127" y="924168"/>
                  <a:pt x="5166502" y="930002"/>
                  <a:pt x="5166502" y="936565"/>
                </a:cubicBezTo>
                <a:cubicBezTo>
                  <a:pt x="5166502" y="943858"/>
                  <a:pt x="5162127" y="950422"/>
                  <a:pt x="5154105" y="950422"/>
                </a:cubicBezTo>
                <a:cubicBezTo>
                  <a:pt x="5146083" y="950422"/>
                  <a:pt x="5140249" y="943858"/>
                  <a:pt x="5140249" y="936565"/>
                </a:cubicBezTo>
                <a:cubicBezTo>
                  <a:pt x="5140249" y="930002"/>
                  <a:pt x="5146083" y="924168"/>
                  <a:pt x="5154105" y="924168"/>
                </a:cubicBezTo>
                <a:close/>
                <a:moveTo>
                  <a:pt x="5083276" y="924168"/>
                </a:moveTo>
                <a:cubicBezTo>
                  <a:pt x="5089110" y="924168"/>
                  <a:pt x="5095673" y="930002"/>
                  <a:pt x="5095673" y="936565"/>
                </a:cubicBezTo>
                <a:cubicBezTo>
                  <a:pt x="5095673" y="943858"/>
                  <a:pt x="5089110" y="950422"/>
                  <a:pt x="5083276" y="950422"/>
                </a:cubicBezTo>
                <a:cubicBezTo>
                  <a:pt x="5075254" y="950422"/>
                  <a:pt x="5069420" y="943858"/>
                  <a:pt x="5069420" y="936565"/>
                </a:cubicBezTo>
                <a:cubicBezTo>
                  <a:pt x="5069420" y="930002"/>
                  <a:pt x="5075254" y="924168"/>
                  <a:pt x="5083276" y="924168"/>
                </a:cubicBezTo>
                <a:close/>
                <a:moveTo>
                  <a:pt x="5012445" y="924168"/>
                </a:moveTo>
                <a:cubicBezTo>
                  <a:pt x="5018279" y="924168"/>
                  <a:pt x="5024842" y="930002"/>
                  <a:pt x="5024842" y="936565"/>
                </a:cubicBezTo>
                <a:cubicBezTo>
                  <a:pt x="5024842" y="943858"/>
                  <a:pt x="5018279" y="950422"/>
                  <a:pt x="5012445" y="950422"/>
                </a:cubicBezTo>
                <a:cubicBezTo>
                  <a:pt x="5004423" y="950422"/>
                  <a:pt x="4998589" y="943858"/>
                  <a:pt x="4998589" y="938024"/>
                </a:cubicBezTo>
                <a:cubicBezTo>
                  <a:pt x="4998589" y="930002"/>
                  <a:pt x="5004423" y="924168"/>
                  <a:pt x="5012445" y="924168"/>
                </a:cubicBezTo>
                <a:close/>
                <a:moveTo>
                  <a:pt x="4940157" y="924168"/>
                </a:moveTo>
                <a:cubicBezTo>
                  <a:pt x="4948179" y="924168"/>
                  <a:pt x="4954013" y="930002"/>
                  <a:pt x="4954013" y="938024"/>
                </a:cubicBezTo>
                <a:cubicBezTo>
                  <a:pt x="4954013" y="943858"/>
                  <a:pt x="4948179" y="950422"/>
                  <a:pt x="4940157" y="950422"/>
                </a:cubicBezTo>
                <a:cubicBezTo>
                  <a:pt x="4934323" y="950422"/>
                  <a:pt x="4927760" y="943858"/>
                  <a:pt x="4927760" y="938024"/>
                </a:cubicBezTo>
                <a:cubicBezTo>
                  <a:pt x="4927760" y="930002"/>
                  <a:pt x="4934323" y="924168"/>
                  <a:pt x="4940157" y="924168"/>
                </a:cubicBezTo>
                <a:close/>
                <a:moveTo>
                  <a:pt x="4865953" y="924168"/>
                </a:moveTo>
                <a:cubicBezTo>
                  <a:pt x="4873975" y="924168"/>
                  <a:pt x="4879809" y="930002"/>
                  <a:pt x="4879809" y="938024"/>
                </a:cubicBezTo>
                <a:cubicBezTo>
                  <a:pt x="4879809" y="943858"/>
                  <a:pt x="4873975" y="950422"/>
                  <a:pt x="4865953" y="950422"/>
                </a:cubicBezTo>
                <a:cubicBezTo>
                  <a:pt x="4860119" y="950422"/>
                  <a:pt x="4853556" y="943858"/>
                  <a:pt x="4853556" y="938024"/>
                </a:cubicBezTo>
                <a:cubicBezTo>
                  <a:pt x="4853556" y="930002"/>
                  <a:pt x="4858661" y="924168"/>
                  <a:pt x="4865953" y="924168"/>
                </a:cubicBezTo>
                <a:close/>
                <a:moveTo>
                  <a:pt x="4797514" y="924168"/>
                </a:moveTo>
                <a:cubicBezTo>
                  <a:pt x="4806076" y="924168"/>
                  <a:pt x="4812303" y="930002"/>
                  <a:pt x="4812303" y="938024"/>
                </a:cubicBezTo>
                <a:cubicBezTo>
                  <a:pt x="4812303" y="943858"/>
                  <a:pt x="4806076" y="950422"/>
                  <a:pt x="4797514" y="950422"/>
                </a:cubicBezTo>
                <a:cubicBezTo>
                  <a:pt x="4789730" y="950422"/>
                  <a:pt x="4782725" y="943858"/>
                  <a:pt x="4782725" y="938024"/>
                </a:cubicBezTo>
                <a:cubicBezTo>
                  <a:pt x="4782725" y="930002"/>
                  <a:pt x="4789730" y="924168"/>
                  <a:pt x="4797514" y="924168"/>
                </a:cubicBezTo>
                <a:close/>
                <a:moveTo>
                  <a:pt x="4726684" y="924168"/>
                </a:moveTo>
                <a:cubicBezTo>
                  <a:pt x="4735246" y="924168"/>
                  <a:pt x="4741472" y="930002"/>
                  <a:pt x="4741472" y="938024"/>
                </a:cubicBezTo>
                <a:cubicBezTo>
                  <a:pt x="4741472" y="943858"/>
                  <a:pt x="4735246" y="950422"/>
                  <a:pt x="4726684" y="950422"/>
                </a:cubicBezTo>
                <a:cubicBezTo>
                  <a:pt x="4718122" y="950422"/>
                  <a:pt x="4711896" y="943858"/>
                  <a:pt x="4711896" y="938024"/>
                </a:cubicBezTo>
                <a:cubicBezTo>
                  <a:pt x="4711896" y="930002"/>
                  <a:pt x="4718122" y="924168"/>
                  <a:pt x="4726684" y="924168"/>
                </a:cubicBezTo>
                <a:close/>
                <a:moveTo>
                  <a:pt x="4655853" y="924168"/>
                </a:moveTo>
                <a:cubicBezTo>
                  <a:pt x="4663637" y="924168"/>
                  <a:pt x="4670642" y="930002"/>
                  <a:pt x="4670642" y="938024"/>
                </a:cubicBezTo>
                <a:cubicBezTo>
                  <a:pt x="4670642" y="943858"/>
                  <a:pt x="4663637" y="950422"/>
                  <a:pt x="4655853" y="950422"/>
                </a:cubicBezTo>
                <a:cubicBezTo>
                  <a:pt x="4647291" y="950422"/>
                  <a:pt x="4641064" y="943858"/>
                  <a:pt x="4641064" y="938024"/>
                </a:cubicBezTo>
                <a:cubicBezTo>
                  <a:pt x="4641064" y="930002"/>
                  <a:pt x="4647291" y="924168"/>
                  <a:pt x="4655853" y="924168"/>
                </a:cubicBezTo>
                <a:close/>
                <a:moveTo>
                  <a:pt x="4584091" y="924168"/>
                </a:moveTo>
                <a:cubicBezTo>
                  <a:pt x="4591384" y="924168"/>
                  <a:pt x="4596488" y="930002"/>
                  <a:pt x="4596488" y="938024"/>
                </a:cubicBezTo>
                <a:cubicBezTo>
                  <a:pt x="4596488" y="943858"/>
                  <a:pt x="4591384" y="950422"/>
                  <a:pt x="4584091" y="950422"/>
                </a:cubicBezTo>
                <a:cubicBezTo>
                  <a:pt x="4576069" y="950422"/>
                  <a:pt x="4570235" y="943858"/>
                  <a:pt x="4570235" y="938024"/>
                </a:cubicBezTo>
                <a:cubicBezTo>
                  <a:pt x="4570235" y="930002"/>
                  <a:pt x="4576069" y="924168"/>
                  <a:pt x="4584091" y="924168"/>
                </a:cubicBezTo>
                <a:close/>
                <a:moveTo>
                  <a:pt x="4513260" y="924168"/>
                </a:moveTo>
                <a:cubicBezTo>
                  <a:pt x="4519094" y="924168"/>
                  <a:pt x="4525657" y="930002"/>
                  <a:pt x="4525657" y="938024"/>
                </a:cubicBezTo>
                <a:cubicBezTo>
                  <a:pt x="4525657" y="943858"/>
                  <a:pt x="4519094" y="950422"/>
                  <a:pt x="4513260" y="950422"/>
                </a:cubicBezTo>
                <a:cubicBezTo>
                  <a:pt x="4505238" y="950422"/>
                  <a:pt x="4499404" y="943858"/>
                  <a:pt x="4499404" y="938024"/>
                </a:cubicBezTo>
                <a:cubicBezTo>
                  <a:pt x="4499404" y="930002"/>
                  <a:pt x="4505238" y="924168"/>
                  <a:pt x="4513260" y="924168"/>
                </a:cubicBezTo>
                <a:close/>
                <a:moveTo>
                  <a:pt x="4439056" y="924168"/>
                </a:moveTo>
                <a:cubicBezTo>
                  <a:pt x="4445619" y="924168"/>
                  <a:pt x="4451453" y="930002"/>
                  <a:pt x="4451453" y="938024"/>
                </a:cubicBezTo>
                <a:cubicBezTo>
                  <a:pt x="4451453" y="943858"/>
                  <a:pt x="4445619" y="950422"/>
                  <a:pt x="4439056" y="950422"/>
                </a:cubicBezTo>
                <a:cubicBezTo>
                  <a:pt x="4431763" y="950422"/>
                  <a:pt x="4425200" y="943858"/>
                  <a:pt x="4425200" y="938024"/>
                </a:cubicBezTo>
                <a:cubicBezTo>
                  <a:pt x="4425200" y="930002"/>
                  <a:pt x="4431763" y="924168"/>
                  <a:pt x="4439056" y="924168"/>
                </a:cubicBezTo>
                <a:close/>
                <a:moveTo>
                  <a:pt x="4366768" y="924168"/>
                </a:moveTo>
                <a:cubicBezTo>
                  <a:pt x="4374790" y="924168"/>
                  <a:pt x="4380624" y="930002"/>
                  <a:pt x="4380624" y="938024"/>
                </a:cubicBezTo>
                <a:cubicBezTo>
                  <a:pt x="4380624" y="943858"/>
                  <a:pt x="4374790" y="950422"/>
                  <a:pt x="4366768" y="950422"/>
                </a:cubicBezTo>
                <a:cubicBezTo>
                  <a:pt x="4360934" y="950422"/>
                  <a:pt x="4354371" y="943858"/>
                  <a:pt x="4354371" y="938024"/>
                </a:cubicBezTo>
                <a:cubicBezTo>
                  <a:pt x="4354371" y="930002"/>
                  <a:pt x="4360934" y="924168"/>
                  <a:pt x="4366768" y="924168"/>
                </a:cubicBezTo>
                <a:close/>
                <a:moveTo>
                  <a:pt x="4295937" y="924168"/>
                </a:moveTo>
                <a:cubicBezTo>
                  <a:pt x="4303959" y="924168"/>
                  <a:pt x="4309793" y="930002"/>
                  <a:pt x="4309793" y="938024"/>
                </a:cubicBezTo>
                <a:cubicBezTo>
                  <a:pt x="4309793" y="943858"/>
                  <a:pt x="4303959" y="950422"/>
                  <a:pt x="4295937" y="950422"/>
                </a:cubicBezTo>
                <a:cubicBezTo>
                  <a:pt x="4290103" y="950422"/>
                  <a:pt x="4283540" y="943858"/>
                  <a:pt x="4283540" y="938024"/>
                </a:cubicBezTo>
                <a:cubicBezTo>
                  <a:pt x="4283540" y="930002"/>
                  <a:pt x="4290103" y="924168"/>
                  <a:pt x="4295937" y="924168"/>
                </a:cubicBezTo>
                <a:close/>
                <a:moveTo>
                  <a:pt x="4225107" y="924168"/>
                </a:moveTo>
                <a:cubicBezTo>
                  <a:pt x="4233129" y="924168"/>
                  <a:pt x="4238963" y="930002"/>
                  <a:pt x="4238963" y="938024"/>
                </a:cubicBezTo>
                <a:cubicBezTo>
                  <a:pt x="4238963" y="943858"/>
                  <a:pt x="4233129" y="950422"/>
                  <a:pt x="4225107" y="950422"/>
                </a:cubicBezTo>
                <a:cubicBezTo>
                  <a:pt x="4217085" y="950422"/>
                  <a:pt x="4212710" y="943858"/>
                  <a:pt x="4212710" y="938024"/>
                </a:cubicBezTo>
                <a:cubicBezTo>
                  <a:pt x="4212710" y="930002"/>
                  <a:pt x="4217085" y="924168"/>
                  <a:pt x="4225107" y="924168"/>
                </a:cubicBezTo>
                <a:close/>
                <a:moveTo>
                  <a:pt x="4153295" y="924168"/>
                </a:moveTo>
                <a:cubicBezTo>
                  <a:pt x="4161078" y="924168"/>
                  <a:pt x="4168083" y="930002"/>
                  <a:pt x="4168083" y="938024"/>
                </a:cubicBezTo>
                <a:cubicBezTo>
                  <a:pt x="4168083" y="943858"/>
                  <a:pt x="4161078" y="950422"/>
                  <a:pt x="4153295" y="950422"/>
                </a:cubicBezTo>
                <a:cubicBezTo>
                  <a:pt x="4144733" y="950422"/>
                  <a:pt x="4138507" y="943858"/>
                  <a:pt x="4138507" y="938024"/>
                </a:cubicBezTo>
                <a:cubicBezTo>
                  <a:pt x="4138507" y="930002"/>
                  <a:pt x="4144733" y="924168"/>
                  <a:pt x="4153295" y="924168"/>
                </a:cubicBezTo>
                <a:close/>
                <a:moveTo>
                  <a:pt x="4082465" y="924168"/>
                </a:moveTo>
                <a:cubicBezTo>
                  <a:pt x="4090249" y="924168"/>
                  <a:pt x="4097254" y="930002"/>
                  <a:pt x="4097254" y="938024"/>
                </a:cubicBezTo>
                <a:cubicBezTo>
                  <a:pt x="4097254" y="943858"/>
                  <a:pt x="4090249" y="950422"/>
                  <a:pt x="4082465" y="950422"/>
                </a:cubicBezTo>
                <a:cubicBezTo>
                  <a:pt x="4073903" y="950422"/>
                  <a:pt x="4067676" y="943858"/>
                  <a:pt x="4067676" y="938024"/>
                </a:cubicBezTo>
                <a:cubicBezTo>
                  <a:pt x="4067676" y="930002"/>
                  <a:pt x="4073903" y="924168"/>
                  <a:pt x="4082465" y="924168"/>
                </a:cubicBezTo>
                <a:close/>
                <a:moveTo>
                  <a:pt x="4011635" y="924168"/>
                </a:moveTo>
                <a:cubicBezTo>
                  <a:pt x="4019418" y="924168"/>
                  <a:pt x="4026423" y="930002"/>
                  <a:pt x="4026423" y="938024"/>
                </a:cubicBezTo>
                <a:cubicBezTo>
                  <a:pt x="4026423" y="943858"/>
                  <a:pt x="4019418" y="950422"/>
                  <a:pt x="4011635" y="950422"/>
                </a:cubicBezTo>
                <a:cubicBezTo>
                  <a:pt x="4003073" y="950422"/>
                  <a:pt x="3996847" y="943858"/>
                  <a:pt x="3996847" y="938024"/>
                </a:cubicBezTo>
                <a:cubicBezTo>
                  <a:pt x="3996847" y="930002"/>
                  <a:pt x="4003073" y="924168"/>
                  <a:pt x="4011635" y="924168"/>
                </a:cubicBezTo>
                <a:close/>
                <a:moveTo>
                  <a:pt x="3939871" y="924168"/>
                </a:moveTo>
                <a:cubicBezTo>
                  <a:pt x="3947893" y="924168"/>
                  <a:pt x="3952268" y="930002"/>
                  <a:pt x="3952268" y="938024"/>
                </a:cubicBezTo>
                <a:cubicBezTo>
                  <a:pt x="3952268" y="945317"/>
                  <a:pt x="3947893" y="950422"/>
                  <a:pt x="3939871" y="950422"/>
                </a:cubicBezTo>
                <a:cubicBezTo>
                  <a:pt x="3932578" y="950422"/>
                  <a:pt x="3926015" y="945317"/>
                  <a:pt x="3926015" y="938024"/>
                </a:cubicBezTo>
                <a:cubicBezTo>
                  <a:pt x="3926015" y="930002"/>
                  <a:pt x="3932578" y="924168"/>
                  <a:pt x="3939871" y="924168"/>
                </a:cubicBezTo>
                <a:close/>
                <a:moveTo>
                  <a:pt x="3869042" y="924168"/>
                </a:moveTo>
                <a:cubicBezTo>
                  <a:pt x="3875605" y="924168"/>
                  <a:pt x="3881439" y="930002"/>
                  <a:pt x="3881439" y="938024"/>
                </a:cubicBezTo>
                <a:cubicBezTo>
                  <a:pt x="3881439" y="945317"/>
                  <a:pt x="3875605" y="950422"/>
                  <a:pt x="3869042" y="950422"/>
                </a:cubicBezTo>
                <a:cubicBezTo>
                  <a:pt x="3861749" y="950422"/>
                  <a:pt x="3855186" y="945317"/>
                  <a:pt x="3855186" y="938024"/>
                </a:cubicBezTo>
                <a:cubicBezTo>
                  <a:pt x="3855186" y="930002"/>
                  <a:pt x="3861749" y="924168"/>
                  <a:pt x="3869042" y="924168"/>
                </a:cubicBezTo>
                <a:close/>
                <a:moveTo>
                  <a:pt x="3798211" y="924168"/>
                </a:moveTo>
                <a:cubicBezTo>
                  <a:pt x="3804774" y="924168"/>
                  <a:pt x="3810608" y="930002"/>
                  <a:pt x="3810608" y="938024"/>
                </a:cubicBezTo>
                <a:cubicBezTo>
                  <a:pt x="3810608" y="945317"/>
                  <a:pt x="3804774" y="950422"/>
                  <a:pt x="3798211" y="950422"/>
                </a:cubicBezTo>
                <a:cubicBezTo>
                  <a:pt x="3790918" y="950422"/>
                  <a:pt x="3784355" y="945317"/>
                  <a:pt x="3784355" y="938024"/>
                </a:cubicBezTo>
                <a:cubicBezTo>
                  <a:pt x="3784355" y="930002"/>
                  <a:pt x="3790918" y="924168"/>
                  <a:pt x="3798211" y="924168"/>
                </a:cubicBezTo>
                <a:close/>
                <a:moveTo>
                  <a:pt x="3725922" y="924168"/>
                </a:moveTo>
                <a:cubicBezTo>
                  <a:pt x="3733944" y="924168"/>
                  <a:pt x="3739778" y="930002"/>
                  <a:pt x="3739778" y="938024"/>
                </a:cubicBezTo>
                <a:cubicBezTo>
                  <a:pt x="3739778" y="945317"/>
                  <a:pt x="3733944" y="950422"/>
                  <a:pt x="3725922" y="950422"/>
                </a:cubicBezTo>
                <a:cubicBezTo>
                  <a:pt x="3719359" y="950422"/>
                  <a:pt x="3713525" y="945317"/>
                  <a:pt x="3713525" y="938024"/>
                </a:cubicBezTo>
                <a:cubicBezTo>
                  <a:pt x="3713525" y="930002"/>
                  <a:pt x="3719359" y="924168"/>
                  <a:pt x="3725922" y="924168"/>
                </a:cubicBezTo>
                <a:close/>
                <a:moveTo>
                  <a:pt x="3655091" y="924168"/>
                </a:moveTo>
                <a:cubicBezTo>
                  <a:pt x="3662384" y="924168"/>
                  <a:pt x="3668947" y="930002"/>
                  <a:pt x="3668947" y="938024"/>
                </a:cubicBezTo>
                <a:cubicBezTo>
                  <a:pt x="3668947" y="945317"/>
                  <a:pt x="3662384" y="950422"/>
                  <a:pt x="3655091" y="950422"/>
                </a:cubicBezTo>
                <a:cubicBezTo>
                  <a:pt x="3647069" y="950422"/>
                  <a:pt x="3642694" y="945317"/>
                  <a:pt x="3642694" y="938024"/>
                </a:cubicBezTo>
                <a:cubicBezTo>
                  <a:pt x="3642694" y="930002"/>
                  <a:pt x="3647069" y="924168"/>
                  <a:pt x="3655091" y="924168"/>
                </a:cubicBezTo>
                <a:close/>
                <a:moveTo>
                  <a:pt x="3583280" y="924168"/>
                </a:moveTo>
                <a:cubicBezTo>
                  <a:pt x="3591064" y="924168"/>
                  <a:pt x="3598069" y="930002"/>
                  <a:pt x="3598069" y="938024"/>
                </a:cubicBezTo>
                <a:cubicBezTo>
                  <a:pt x="3598069" y="945317"/>
                  <a:pt x="3591064" y="950422"/>
                  <a:pt x="3583280" y="950422"/>
                </a:cubicBezTo>
                <a:cubicBezTo>
                  <a:pt x="3574718" y="950422"/>
                  <a:pt x="3568491" y="945317"/>
                  <a:pt x="3568491" y="938024"/>
                </a:cubicBezTo>
                <a:cubicBezTo>
                  <a:pt x="3568491" y="930002"/>
                  <a:pt x="3574718" y="924168"/>
                  <a:pt x="3583280" y="924168"/>
                </a:cubicBezTo>
                <a:close/>
                <a:moveTo>
                  <a:pt x="941441" y="856710"/>
                </a:moveTo>
                <a:cubicBezTo>
                  <a:pt x="949463" y="856710"/>
                  <a:pt x="953839" y="861085"/>
                  <a:pt x="953839" y="869107"/>
                </a:cubicBezTo>
                <a:cubicBezTo>
                  <a:pt x="953839" y="876400"/>
                  <a:pt x="949463" y="882964"/>
                  <a:pt x="941441" y="882964"/>
                </a:cubicBezTo>
                <a:cubicBezTo>
                  <a:pt x="934149" y="882964"/>
                  <a:pt x="927585" y="876400"/>
                  <a:pt x="927585" y="869107"/>
                </a:cubicBezTo>
                <a:cubicBezTo>
                  <a:pt x="927585" y="861085"/>
                  <a:pt x="934149" y="856710"/>
                  <a:pt x="941441" y="856710"/>
                </a:cubicBezTo>
                <a:close/>
                <a:moveTo>
                  <a:pt x="870610" y="856710"/>
                </a:moveTo>
                <a:cubicBezTo>
                  <a:pt x="877174" y="856710"/>
                  <a:pt x="883008" y="861085"/>
                  <a:pt x="883008" y="869107"/>
                </a:cubicBezTo>
                <a:cubicBezTo>
                  <a:pt x="883008" y="876400"/>
                  <a:pt x="877174" y="882964"/>
                  <a:pt x="870610" y="882964"/>
                </a:cubicBezTo>
                <a:cubicBezTo>
                  <a:pt x="863318" y="882964"/>
                  <a:pt x="856754" y="876400"/>
                  <a:pt x="856754" y="869107"/>
                </a:cubicBezTo>
                <a:cubicBezTo>
                  <a:pt x="856754" y="861085"/>
                  <a:pt x="863318" y="856710"/>
                  <a:pt x="870610" y="856710"/>
                </a:cubicBezTo>
                <a:close/>
                <a:moveTo>
                  <a:pt x="799780" y="856710"/>
                </a:moveTo>
                <a:cubicBezTo>
                  <a:pt x="806344" y="856710"/>
                  <a:pt x="812178" y="861085"/>
                  <a:pt x="812178" y="869107"/>
                </a:cubicBezTo>
                <a:cubicBezTo>
                  <a:pt x="812178" y="876400"/>
                  <a:pt x="806344" y="882964"/>
                  <a:pt x="799780" y="882964"/>
                </a:cubicBezTo>
                <a:cubicBezTo>
                  <a:pt x="792487" y="882964"/>
                  <a:pt x="785924" y="876400"/>
                  <a:pt x="785924" y="869107"/>
                </a:cubicBezTo>
                <a:cubicBezTo>
                  <a:pt x="785924" y="861085"/>
                  <a:pt x="792487" y="856710"/>
                  <a:pt x="799780" y="856710"/>
                </a:cubicBezTo>
                <a:close/>
                <a:moveTo>
                  <a:pt x="724119" y="856710"/>
                </a:moveTo>
                <a:cubicBezTo>
                  <a:pt x="731411" y="856710"/>
                  <a:pt x="737976" y="861085"/>
                  <a:pt x="737976" y="869107"/>
                </a:cubicBezTo>
                <a:cubicBezTo>
                  <a:pt x="737976" y="876400"/>
                  <a:pt x="731411" y="882964"/>
                  <a:pt x="724119" y="882964"/>
                </a:cubicBezTo>
                <a:cubicBezTo>
                  <a:pt x="717555" y="882964"/>
                  <a:pt x="711721" y="876400"/>
                  <a:pt x="711721" y="869107"/>
                </a:cubicBezTo>
                <a:cubicBezTo>
                  <a:pt x="711721" y="861085"/>
                  <a:pt x="717555" y="856710"/>
                  <a:pt x="724119" y="856710"/>
                </a:cubicBezTo>
                <a:close/>
                <a:moveTo>
                  <a:pt x="653288" y="856710"/>
                </a:moveTo>
                <a:cubicBezTo>
                  <a:pt x="660580" y="856710"/>
                  <a:pt x="667144" y="861085"/>
                  <a:pt x="667144" y="869107"/>
                </a:cubicBezTo>
                <a:cubicBezTo>
                  <a:pt x="667144" y="876400"/>
                  <a:pt x="660580" y="882964"/>
                  <a:pt x="653288" y="882964"/>
                </a:cubicBezTo>
                <a:cubicBezTo>
                  <a:pt x="645266" y="882964"/>
                  <a:pt x="640891" y="876400"/>
                  <a:pt x="640891" y="869107"/>
                </a:cubicBezTo>
                <a:cubicBezTo>
                  <a:pt x="640891" y="861085"/>
                  <a:pt x="645266" y="856710"/>
                  <a:pt x="653288" y="856710"/>
                </a:cubicBezTo>
                <a:close/>
                <a:moveTo>
                  <a:pt x="584851" y="856710"/>
                </a:moveTo>
                <a:cubicBezTo>
                  <a:pt x="592633" y="856710"/>
                  <a:pt x="599638" y="861085"/>
                  <a:pt x="599638" y="869107"/>
                </a:cubicBezTo>
                <a:cubicBezTo>
                  <a:pt x="599638" y="876400"/>
                  <a:pt x="592633" y="882964"/>
                  <a:pt x="584851" y="882964"/>
                </a:cubicBezTo>
                <a:cubicBezTo>
                  <a:pt x="576288" y="882964"/>
                  <a:pt x="570061" y="876400"/>
                  <a:pt x="570061" y="869107"/>
                </a:cubicBezTo>
                <a:cubicBezTo>
                  <a:pt x="570061" y="861085"/>
                  <a:pt x="576288" y="856710"/>
                  <a:pt x="584851" y="856710"/>
                </a:cubicBezTo>
                <a:close/>
                <a:moveTo>
                  <a:pt x="513649" y="856710"/>
                </a:moveTo>
                <a:cubicBezTo>
                  <a:pt x="521998" y="856710"/>
                  <a:pt x="528826" y="861085"/>
                  <a:pt x="528826" y="869107"/>
                </a:cubicBezTo>
                <a:cubicBezTo>
                  <a:pt x="528826" y="876400"/>
                  <a:pt x="521998" y="882964"/>
                  <a:pt x="513649" y="882964"/>
                </a:cubicBezTo>
                <a:cubicBezTo>
                  <a:pt x="506060" y="882964"/>
                  <a:pt x="499230" y="876400"/>
                  <a:pt x="499230" y="869107"/>
                </a:cubicBezTo>
                <a:cubicBezTo>
                  <a:pt x="499230" y="861085"/>
                  <a:pt x="506060" y="856710"/>
                  <a:pt x="513649" y="856710"/>
                </a:cubicBezTo>
                <a:close/>
                <a:moveTo>
                  <a:pt x="439816" y="856710"/>
                </a:moveTo>
                <a:cubicBezTo>
                  <a:pt x="448379" y="856710"/>
                  <a:pt x="454606" y="861085"/>
                  <a:pt x="454606" y="869107"/>
                </a:cubicBezTo>
                <a:cubicBezTo>
                  <a:pt x="454606" y="876400"/>
                  <a:pt x="448379" y="882964"/>
                  <a:pt x="439816" y="882964"/>
                </a:cubicBezTo>
                <a:cubicBezTo>
                  <a:pt x="432032" y="882964"/>
                  <a:pt x="425028" y="876400"/>
                  <a:pt x="425028" y="869107"/>
                </a:cubicBezTo>
                <a:cubicBezTo>
                  <a:pt x="425028" y="861085"/>
                  <a:pt x="432032" y="856710"/>
                  <a:pt x="439816" y="856710"/>
                </a:cubicBezTo>
                <a:close/>
                <a:moveTo>
                  <a:pt x="368053" y="856710"/>
                </a:moveTo>
                <a:cubicBezTo>
                  <a:pt x="376076" y="856710"/>
                  <a:pt x="380451" y="861085"/>
                  <a:pt x="380451" y="869107"/>
                </a:cubicBezTo>
                <a:cubicBezTo>
                  <a:pt x="380451" y="876400"/>
                  <a:pt x="376076" y="882964"/>
                  <a:pt x="368053" y="882964"/>
                </a:cubicBezTo>
                <a:cubicBezTo>
                  <a:pt x="360761" y="882964"/>
                  <a:pt x="354198" y="876400"/>
                  <a:pt x="354198" y="869107"/>
                </a:cubicBezTo>
                <a:cubicBezTo>
                  <a:pt x="354198" y="861085"/>
                  <a:pt x="360761" y="856710"/>
                  <a:pt x="368053" y="856710"/>
                </a:cubicBezTo>
                <a:close/>
                <a:moveTo>
                  <a:pt x="297222" y="856710"/>
                </a:moveTo>
                <a:cubicBezTo>
                  <a:pt x="303785" y="856710"/>
                  <a:pt x="309618" y="861085"/>
                  <a:pt x="309618" y="869107"/>
                </a:cubicBezTo>
                <a:cubicBezTo>
                  <a:pt x="309618" y="876400"/>
                  <a:pt x="303785" y="882964"/>
                  <a:pt x="297222" y="882964"/>
                </a:cubicBezTo>
                <a:cubicBezTo>
                  <a:pt x="289929" y="882964"/>
                  <a:pt x="283366" y="876400"/>
                  <a:pt x="283366" y="869107"/>
                </a:cubicBezTo>
                <a:cubicBezTo>
                  <a:pt x="283366" y="862544"/>
                  <a:pt x="289929" y="856710"/>
                  <a:pt x="297222" y="856710"/>
                </a:cubicBezTo>
                <a:close/>
                <a:moveTo>
                  <a:pt x="226393" y="856710"/>
                </a:moveTo>
                <a:cubicBezTo>
                  <a:pt x="232228" y="856710"/>
                  <a:pt x="238791" y="862544"/>
                  <a:pt x="238791" y="869107"/>
                </a:cubicBezTo>
                <a:cubicBezTo>
                  <a:pt x="238791" y="876400"/>
                  <a:pt x="232228" y="882964"/>
                  <a:pt x="226393" y="882964"/>
                </a:cubicBezTo>
                <a:cubicBezTo>
                  <a:pt x="218370" y="882964"/>
                  <a:pt x="212537" y="876400"/>
                  <a:pt x="212537" y="869107"/>
                </a:cubicBezTo>
                <a:cubicBezTo>
                  <a:pt x="212537" y="862544"/>
                  <a:pt x="218370" y="856710"/>
                  <a:pt x="226393" y="856710"/>
                </a:cubicBezTo>
                <a:close/>
                <a:moveTo>
                  <a:pt x="154097" y="856710"/>
                </a:moveTo>
                <a:cubicBezTo>
                  <a:pt x="161389" y="856710"/>
                  <a:pt x="167953" y="862544"/>
                  <a:pt x="167953" y="869107"/>
                </a:cubicBezTo>
                <a:cubicBezTo>
                  <a:pt x="167953" y="876400"/>
                  <a:pt x="161389" y="882964"/>
                  <a:pt x="154097" y="882964"/>
                </a:cubicBezTo>
                <a:cubicBezTo>
                  <a:pt x="147533" y="882964"/>
                  <a:pt x="141699" y="876400"/>
                  <a:pt x="141699" y="869107"/>
                </a:cubicBezTo>
                <a:cubicBezTo>
                  <a:pt x="141699" y="862544"/>
                  <a:pt x="147533" y="856710"/>
                  <a:pt x="154097" y="856710"/>
                </a:cubicBezTo>
                <a:close/>
                <a:moveTo>
                  <a:pt x="83267" y="856710"/>
                </a:moveTo>
                <a:cubicBezTo>
                  <a:pt x="90560" y="856710"/>
                  <a:pt x="97123" y="862544"/>
                  <a:pt x="97123" y="869107"/>
                </a:cubicBezTo>
                <a:cubicBezTo>
                  <a:pt x="97123" y="876400"/>
                  <a:pt x="90560" y="882964"/>
                  <a:pt x="83267" y="882964"/>
                </a:cubicBezTo>
                <a:cubicBezTo>
                  <a:pt x="76704" y="882964"/>
                  <a:pt x="70870" y="876400"/>
                  <a:pt x="70870" y="869107"/>
                </a:cubicBezTo>
                <a:cubicBezTo>
                  <a:pt x="70870" y="862544"/>
                  <a:pt x="76704" y="856710"/>
                  <a:pt x="83267" y="856710"/>
                </a:cubicBezTo>
                <a:close/>
                <a:moveTo>
                  <a:pt x="12032" y="856710"/>
                </a:moveTo>
                <a:cubicBezTo>
                  <a:pt x="20276" y="856710"/>
                  <a:pt x="26273" y="862544"/>
                  <a:pt x="26273" y="869107"/>
                </a:cubicBezTo>
                <a:cubicBezTo>
                  <a:pt x="26273" y="876400"/>
                  <a:pt x="20276" y="882964"/>
                  <a:pt x="12032" y="882964"/>
                </a:cubicBezTo>
                <a:cubicBezTo>
                  <a:pt x="4536" y="882964"/>
                  <a:pt x="39" y="876400"/>
                  <a:pt x="39" y="869107"/>
                </a:cubicBezTo>
                <a:cubicBezTo>
                  <a:pt x="39" y="862544"/>
                  <a:pt x="4536" y="856710"/>
                  <a:pt x="12032" y="856710"/>
                </a:cubicBezTo>
                <a:close/>
                <a:moveTo>
                  <a:pt x="6368340" y="853339"/>
                </a:moveTo>
                <a:cubicBezTo>
                  <a:pt x="6376362" y="853339"/>
                  <a:pt x="6380737" y="860169"/>
                  <a:pt x="6380737" y="867757"/>
                </a:cubicBezTo>
                <a:cubicBezTo>
                  <a:pt x="6380737" y="876105"/>
                  <a:pt x="6376362" y="882935"/>
                  <a:pt x="6368340" y="882935"/>
                </a:cubicBezTo>
                <a:cubicBezTo>
                  <a:pt x="6361047" y="882935"/>
                  <a:pt x="6354484" y="876105"/>
                  <a:pt x="6354484" y="867757"/>
                </a:cubicBezTo>
                <a:cubicBezTo>
                  <a:pt x="6354484" y="860169"/>
                  <a:pt x="6361047" y="853339"/>
                  <a:pt x="6368340" y="853339"/>
                </a:cubicBezTo>
                <a:close/>
                <a:moveTo>
                  <a:pt x="6297511" y="853339"/>
                </a:moveTo>
                <a:cubicBezTo>
                  <a:pt x="6304074" y="853339"/>
                  <a:pt x="6309908" y="860169"/>
                  <a:pt x="6309908" y="867757"/>
                </a:cubicBezTo>
                <a:cubicBezTo>
                  <a:pt x="6309908" y="876105"/>
                  <a:pt x="6304074" y="882935"/>
                  <a:pt x="6297511" y="882935"/>
                </a:cubicBezTo>
                <a:cubicBezTo>
                  <a:pt x="6290218" y="882935"/>
                  <a:pt x="6283655" y="876105"/>
                  <a:pt x="6283655" y="867757"/>
                </a:cubicBezTo>
                <a:cubicBezTo>
                  <a:pt x="6283655" y="860169"/>
                  <a:pt x="6290218" y="853339"/>
                  <a:pt x="6297511" y="853339"/>
                </a:cubicBezTo>
                <a:close/>
                <a:moveTo>
                  <a:pt x="6226679" y="853339"/>
                </a:moveTo>
                <a:cubicBezTo>
                  <a:pt x="6233242" y="853339"/>
                  <a:pt x="6239076" y="860169"/>
                  <a:pt x="6239076" y="867757"/>
                </a:cubicBezTo>
                <a:cubicBezTo>
                  <a:pt x="6239076" y="876105"/>
                  <a:pt x="6233242" y="882935"/>
                  <a:pt x="6226679" y="882935"/>
                </a:cubicBezTo>
                <a:cubicBezTo>
                  <a:pt x="6219386" y="882935"/>
                  <a:pt x="6212823" y="876105"/>
                  <a:pt x="6212823" y="867757"/>
                </a:cubicBezTo>
                <a:cubicBezTo>
                  <a:pt x="6212823" y="860169"/>
                  <a:pt x="6219386" y="855615"/>
                  <a:pt x="6226679" y="853339"/>
                </a:cubicBezTo>
                <a:close/>
                <a:moveTo>
                  <a:pt x="6154391" y="853339"/>
                </a:moveTo>
                <a:cubicBezTo>
                  <a:pt x="6161684" y="853339"/>
                  <a:pt x="6168247" y="857714"/>
                  <a:pt x="6168247" y="865007"/>
                </a:cubicBezTo>
                <a:cubicBezTo>
                  <a:pt x="6168247" y="873029"/>
                  <a:pt x="6161684" y="879593"/>
                  <a:pt x="6154391" y="879593"/>
                </a:cubicBezTo>
                <a:cubicBezTo>
                  <a:pt x="6147828" y="879593"/>
                  <a:pt x="6141994" y="873029"/>
                  <a:pt x="6141994" y="865007"/>
                </a:cubicBezTo>
                <a:cubicBezTo>
                  <a:pt x="6141994" y="857714"/>
                  <a:pt x="6147828" y="853339"/>
                  <a:pt x="6154391" y="853339"/>
                </a:cubicBezTo>
                <a:close/>
                <a:moveTo>
                  <a:pt x="6083559" y="853339"/>
                </a:moveTo>
                <a:cubicBezTo>
                  <a:pt x="6090852" y="853339"/>
                  <a:pt x="6097415" y="857714"/>
                  <a:pt x="6097415" y="865007"/>
                </a:cubicBezTo>
                <a:cubicBezTo>
                  <a:pt x="6097415" y="873029"/>
                  <a:pt x="6090852" y="879593"/>
                  <a:pt x="6083559" y="879593"/>
                </a:cubicBezTo>
                <a:cubicBezTo>
                  <a:pt x="6076996" y="879593"/>
                  <a:pt x="6071162" y="873029"/>
                  <a:pt x="6071162" y="865007"/>
                </a:cubicBezTo>
                <a:cubicBezTo>
                  <a:pt x="6071162" y="857714"/>
                  <a:pt x="6075537" y="853339"/>
                  <a:pt x="6083559" y="853339"/>
                </a:cubicBezTo>
                <a:close/>
                <a:moveTo>
                  <a:pt x="6011748" y="853339"/>
                </a:moveTo>
                <a:cubicBezTo>
                  <a:pt x="6019532" y="853339"/>
                  <a:pt x="6026537" y="857714"/>
                  <a:pt x="6026537" y="865007"/>
                </a:cubicBezTo>
                <a:cubicBezTo>
                  <a:pt x="6026537" y="873029"/>
                  <a:pt x="6019532" y="879593"/>
                  <a:pt x="6011748" y="879593"/>
                </a:cubicBezTo>
                <a:cubicBezTo>
                  <a:pt x="6003186" y="879593"/>
                  <a:pt x="5996959" y="873029"/>
                  <a:pt x="5996959" y="865007"/>
                </a:cubicBezTo>
                <a:cubicBezTo>
                  <a:pt x="5996959" y="857714"/>
                  <a:pt x="6003186" y="853339"/>
                  <a:pt x="6011748" y="853339"/>
                </a:cubicBezTo>
                <a:close/>
                <a:moveTo>
                  <a:pt x="5940548" y="853339"/>
                </a:moveTo>
                <a:cubicBezTo>
                  <a:pt x="5948896" y="853339"/>
                  <a:pt x="5955726" y="857714"/>
                  <a:pt x="5955726" y="865007"/>
                </a:cubicBezTo>
                <a:cubicBezTo>
                  <a:pt x="5955726" y="873029"/>
                  <a:pt x="5948896" y="879593"/>
                  <a:pt x="5940548" y="879593"/>
                </a:cubicBezTo>
                <a:cubicBezTo>
                  <a:pt x="5932960" y="879593"/>
                  <a:pt x="5926130" y="873029"/>
                  <a:pt x="5926130" y="865007"/>
                </a:cubicBezTo>
                <a:cubicBezTo>
                  <a:pt x="5926130" y="857714"/>
                  <a:pt x="5932960" y="853339"/>
                  <a:pt x="5940548" y="853339"/>
                </a:cubicBezTo>
                <a:close/>
                <a:moveTo>
                  <a:pt x="5870088" y="853339"/>
                </a:moveTo>
                <a:cubicBezTo>
                  <a:pt x="5878650" y="853339"/>
                  <a:pt x="5884877" y="857714"/>
                  <a:pt x="5884877" y="865007"/>
                </a:cubicBezTo>
                <a:cubicBezTo>
                  <a:pt x="5884877" y="873029"/>
                  <a:pt x="5878650" y="879593"/>
                  <a:pt x="5870088" y="879593"/>
                </a:cubicBezTo>
                <a:cubicBezTo>
                  <a:pt x="5862304" y="879593"/>
                  <a:pt x="5855299" y="873029"/>
                  <a:pt x="5855299" y="865007"/>
                </a:cubicBezTo>
                <a:cubicBezTo>
                  <a:pt x="5855299" y="857714"/>
                  <a:pt x="5862304" y="853339"/>
                  <a:pt x="5870088" y="853339"/>
                </a:cubicBezTo>
                <a:close/>
                <a:moveTo>
                  <a:pt x="5798325" y="853339"/>
                </a:moveTo>
                <a:cubicBezTo>
                  <a:pt x="5806347" y="853339"/>
                  <a:pt x="5810722" y="857714"/>
                  <a:pt x="5810722" y="865007"/>
                </a:cubicBezTo>
                <a:cubicBezTo>
                  <a:pt x="5810722" y="873029"/>
                  <a:pt x="5806347" y="879593"/>
                  <a:pt x="5798325" y="879593"/>
                </a:cubicBezTo>
                <a:cubicBezTo>
                  <a:pt x="5791032" y="879593"/>
                  <a:pt x="5784469" y="873029"/>
                  <a:pt x="5784469" y="865007"/>
                </a:cubicBezTo>
                <a:cubicBezTo>
                  <a:pt x="5784469" y="857714"/>
                  <a:pt x="5791032" y="853339"/>
                  <a:pt x="5798325" y="853339"/>
                </a:cubicBezTo>
                <a:close/>
                <a:moveTo>
                  <a:pt x="5724122" y="853339"/>
                </a:moveTo>
                <a:cubicBezTo>
                  <a:pt x="5730685" y="853339"/>
                  <a:pt x="5736519" y="857714"/>
                  <a:pt x="5736519" y="865007"/>
                </a:cubicBezTo>
                <a:cubicBezTo>
                  <a:pt x="5736519" y="873029"/>
                  <a:pt x="5730685" y="879593"/>
                  <a:pt x="5724122" y="879593"/>
                </a:cubicBezTo>
                <a:cubicBezTo>
                  <a:pt x="5716100" y="879593"/>
                  <a:pt x="5710266" y="873029"/>
                  <a:pt x="5710266" y="865007"/>
                </a:cubicBezTo>
                <a:cubicBezTo>
                  <a:pt x="5710266" y="857714"/>
                  <a:pt x="5716100" y="853339"/>
                  <a:pt x="5724122" y="853339"/>
                </a:cubicBezTo>
                <a:close/>
                <a:moveTo>
                  <a:pt x="5653291" y="853339"/>
                </a:moveTo>
                <a:cubicBezTo>
                  <a:pt x="5659125" y="853339"/>
                  <a:pt x="5665688" y="857714"/>
                  <a:pt x="5665688" y="865007"/>
                </a:cubicBezTo>
                <a:cubicBezTo>
                  <a:pt x="5665688" y="873029"/>
                  <a:pt x="5659125" y="879593"/>
                  <a:pt x="5653291" y="879593"/>
                </a:cubicBezTo>
                <a:cubicBezTo>
                  <a:pt x="5645269" y="879593"/>
                  <a:pt x="5639435" y="873029"/>
                  <a:pt x="5639435" y="865007"/>
                </a:cubicBezTo>
                <a:cubicBezTo>
                  <a:pt x="5639435" y="857714"/>
                  <a:pt x="5645269" y="853339"/>
                  <a:pt x="5653291" y="853339"/>
                </a:cubicBezTo>
                <a:close/>
                <a:moveTo>
                  <a:pt x="5581002" y="853339"/>
                </a:moveTo>
                <a:cubicBezTo>
                  <a:pt x="5588295" y="853339"/>
                  <a:pt x="5594858" y="857714"/>
                  <a:pt x="5594858" y="865007"/>
                </a:cubicBezTo>
                <a:cubicBezTo>
                  <a:pt x="5594858" y="873029"/>
                  <a:pt x="5588295" y="879593"/>
                  <a:pt x="5581002" y="879593"/>
                </a:cubicBezTo>
                <a:cubicBezTo>
                  <a:pt x="5574439" y="879593"/>
                  <a:pt x="5568605" y="873029"/>
                  <a:pt x="5568605" y="865007"/>
                </a:cubicBezTo>
                <a:cubicBezTo>
                  <a:pt x="5568605" y="859173"/>
                  <a:pt x="5574439" y="853339"/>
                  <a:pt x="5581002" y="853339"/>
                </a:cubicBezTo>
                <a:close/>
                <a:moveTo>
                  <a:pt x="5510171" y="853339"/>
                </a:moveTo>
                <a:cubicBezTo>
                  <a:pt x="5517464" y="853339"/>
                  <a:pt x="5524027" y="859173"/>
                  <a:pt x="5524027" y="865007"/>
                </a:cubicBezTo>
                <a:cubicBezTo>
                  <a:pt x="5524027" y="873029"/>
                  <a:pt x="5517464" y="879593"/>
                  <a:pt x="5510171" y="879593"/>
                </a:cubicBezTo>
                <a:cubicBezTo>
                  <a:pt x="5503608" y="879593"/>
                  <a:pt x="5497774" y="873029"/>
                  <a:pt x="5497774" y="865007"/>
                </a:cubicBezTo>
                <a:cubicBezTo>
                  <a:pt x="5497774" y="859173"/>
                  <a:pt x="5503608" y="853339"/>
                  <a:pt x="5510171" y="853339"/>
                </a:cubicBezTo>
                <a:close/>
                <a:moveTo>
                  <a:pt x="5438937" y="853339"/>
                </a:moveTo>
                <a:cubicBezTo>
                  <a:pt x="5447182" y="853339"/>
                  <a:pt x="5453178" y="859173"/>
                  <a:pt x="5453178" y="865007"/>
                </a:cubicBezTo>
                <a:cubicBezTo>
                  <a:pt x="5453178" y="873029"/>
                  <a:pt x="5447182" y="879593"/>
                  <a:pt x="5438937" y="879593"/>
                </a:cubicBezTo>
                <a:cubicBezTo>
                  <a:pt x="5431442" y="879593"/>
                  <a:pt x="5426945" y="873029"/>
                  <a:pt x="5426945" y="865007"/>
                </a:cubicBezTo>
                <a:cubicBezTo>
                  <a:pt x="5426945" y="859173"/>
                  <a:pt x="5431442" y="853339"/>
                  <a:pt x="5438937" y="853339"/>
                </a:cubicBezTo>
                <a:close/>
                <a:moveTo>
                  <a:pt x="5367530" y="853339"/>
                </a:moveTo>
                <a:cubicBezTo>
                  <a:pt x="5376092" y="853339"/>
                  <a:pt x="5382318" y="859173"/>
                  <a:pt x="5382318" y="865007"/>
                </a:cubicBezTo>
                <a:cubicBezTo>
                  <a:pt x="5382318" y="873029"/>
                  <a:pt x="5376092" y="879593"/>
                  <a:pt x="5367530" y="879593"/>
                </a:cubicBezTo>
                <a:cubicBezTo>
                  <a:pt x="5359747" y="879593"/>
                  <a:pt x="5352742" y="873029"/>
                  <a:pt x="5352742" y="865007"/>
                </a:cubicBezTo>
                <a:cubicBezTo>
                  <a:pt x="5352742" y="859173"/>
                  <a:pt x="5359747" y="853339"/>
                  <a:pt x="5367530" y="853339"/>
                </a:cubicBezTo>
                <a:close/>
                <a:moveTo>
                  <a:pt x="5296699" y="853339"/>
                </a:moveTo>
                <a:cubicBezTo>
                  <a:pt x="5305261" y="853339"/>
                  <a:pt x="5311488" y="859173"/>
                  <a:pt x="5311488" y="865007"/>
                </a:cubicBezTo>
                <a:cubicBezTo>
                  <a:pt x="5311488" y="873029"/>
                  <a:pt x="5305261" y="879593"/>
                  <a:pt x="5296699" y="879593"/>
                </a:cubicBezTo>
                <a:cubicBezTo>
                  <a:pt x="5288915" y="879593"/>
                  <a:pt x="5281910" y="873029"/>
                  <a:pt x="5281910" y="865007"/>
                </a:cubicBezTo>
                <a:cubicBezTo>
                  <a:pt x="5281910" y="859173"/>
                  <a:pt x="5288915" y="853339"/>
                  <a:pt x="5296699" y="853339"/>
                </a:cubicBezTo>
                <a:close/>
                <a:moveTo>
                  <a:pt x="5225869" y="853339"/>
                </a:moveTo>
                <a:cubicBezTo>
                  <a:pt x="5234431" y="853339"/>
                  <a:pt x="5240657" y="859173"/>
                  <a:pt x="5240657" y="865007"/>
                </a:cubicBezTo>
                <a:cubicBezTo>
                  <a:pt x="5240657" y="873029"/>
                  <a:pt x="5234431" y="879593"/>
                  <a:pt x="5225869" y="879593"/>
                </a:cubicBezTo>
                <a:cubicBezTo>
                  <a:pt x="5217307" y="879593"/>
                  <a:pt x="5211081" y="873029"/>
                  <a:pt x="5211081" y="865007"/>
                </a:cubicBezTo>
                <a:cubicBezTo>
                  <a:pt x="5211081" y="859173"/>
                  <a:pt x="5217307" y="853339"/>
                  <a:pt x="5225869" y="853339"/>
                </a:cubicBezTo>
                <a:close/>
                <a:moveTo>
                  <a:pt x="5154105" y="853339"/>
                </a:moveTo>
                <a:cubicBezTo>
                  <a:pt x="5162127" y="853339"/>
                  <a:pt x="5166502" y="859173"/>
                  <a:pt x="5166502" y="865007"/>
                </a:cubicBezTo>
                <a:cubicBezTo>
                  <a:pt x="5166502" y="873029"/>
                  <a:pt x="5162127" y="879593"/>
                  <a:pt x="5154105" y="879593"/>
                </a:cubicBezTo>
                <a:cubicBezTo>
                  <a:pt x="5146083" y="879593"/>
                  <a:pt x="5140249" y="873029"/>
                  <a:pt x="5140249" y="865007"/>
                </a:cubicBezTo>
                <a:cubicBezTo>
                  <a:pt x="5140249" y="859173"/>
                  <a:pt x="5146083" y="853339"/>
                  <a:pt x="5154105" y="853339"/>
                </a:cubicBezTo>
                <a:close/>
                <a:moveTo>
                  <a:pt x="5083276" y="853339"/>
                </a:moveTo>
                <a:cubicBezTo>
                  <a:pt x="5089110" y="853339"/>
                  <a:pt x="5095673" y="859173"/>
                  <a:pt x="5095673" y="865007"/>
                </a:cubicBezTo>
                <a:cubicBezTo>
                  <a:pt x="5095673" y="873029"/>
                  <a:pt x="5089110" y="879593"/>
                  <a:pt x="5083276" y="879593"/>
                </a:cubicBezTo>
                <a:cubicBezTo>
                  <a:pt x="5075254" y="879593"/>
                  <a:pt x="5069420" y="873029"/>
                  <a:pt x="5069420" y="865007"/>
                </a:cubicBezTo>
                <a:cubicBezTo>
                  <a:pt x="5069420" y="859173"/>
                  <a:pt x="5075254" y="853339"/>
                  <a:pt x="5083276" y="853339"/>
                </a:cubicBezTo>
                <a:close/>
                <a:moveTo>
                  <a:pt x="5012445" y="853339"/>
                </a:moveTo>
                <a:cubicBezTo>
                  <a:pt x="5018279" y="853339"/>
                  <a:pt x="5024842" y="859173"/>
                  <a:pt x="5024842" y="865007"/>
                </a:cubicBezTo>
                <a:cubicBezTo>
                  <a:pt x="5024842" y="873029"/>
                  <a:pt x="5018279" y="879593"/>
                  <a:pt x="5012445" y="879593"/>
                </a:cubicBezTo>
                <a:cubicBezTo>
                  <a:pt x="5004423" y="879593"/>
                  <a:pt x="4998589" y="873029"/>
                  <a:pt x="4998589" y="865007"/>
                </a:cubicBezTo>
                <a:cubicBezTo>
                  <a:pt x="4998589" y="859173"/>
                  <a:pt x="5004423" y="853339"/>
                  <a:pt x="5012445" y="853339"/>
                </a:cubicBezTo>
                <a:close/>
                <a:moveTo>
                  <a:pt x="4940157" y="853339"/>
                </a:moveTo>
                <a:cubicBezTo>
                  <a:pt x="4948179" y="853339"/>
                  <a:pt x="4954013" y="859173"/>
                  <a:pt x="4954013" y="865007"/>
                </a:cubicBezTo>
                <a:cubicBezTo>
                  <a:pt x="4954013" y="873029"/>
                  <a:pt x="4948179" y="879593"/>
                  <a:pt x="4940157" y="879593"/>
                </a:cubicBezTo>
                <a:cubicBezTo>
                  <a:pt x="4934323" y="879593"/>
                  <a:pt x="4927760" y="873029"/>
                  <a:pt x="4927760" y="865007"/>
                </a:cubicBezTo>
                <a:cubicBezTo>
                  <a:pt x="4927760" y="859173"/>
                  <a:pt x="4934323" y="853339"/>
                  <a:pt x="4940157" y="853339"/>
                </a:cubicBezTo>
                <a:close/>
                <a:moveTo>
                  <a:pt x="4865953" y="853339"/>
                </a:moveTo>
                <a:cubicBezTo>
                  <a:pt x="4873975" y="853339"/>
                  <a:pt x="4879809" y="859173"/>
                  <a:pt x="4879809" y="865007"/>
                </a:cubicBezTo>
                <a:cubicBezTo>
                  <a:pt x="4879809" y="873029"/>
                  <a:pt x="4873975" y="879593"/>
                  <a:pt x="4865953" y="879593"/>
                </a:cubicBezTo>
                <a:cubicBezTo>
                  <a:pt x="4858661" y="879593"/>
                  <a:pt x="4853556" y="873029"/>
                  <a:pt x="4853556" y="865007"/>
                </a:cubicBezTo>
                <a:cubicBezTo>
                  <a:pt x="4853556" y="859173"/>
                  <a:pt x="4858661" y="853339"/>
                  <a:pt x="4865953" y="853339"/>
                </a:cubicBezTo>
                <a:close/>
                <a:moveTo>
                  <a:pt x="4797514" y="853339"/>
                </a:moveTo>
                <a:cubicBezTo>
                  <a:pt x="4806076" y="853339"/>
                  <a:pt x="4812303" y="859173"/>
                  <a:pt x="4812303" y="865007"/>
                </a:cubicBezTo>
                <a:cubicBezTo>
                  <a:pt x="4812303" y="873029"/>
                  <a:pt x="4806076" y="879593"/>
                  <a:pt x="4797514" y="879593"/>
                </a:cubicBezTo>
                <a:cubicBezTo>
                  <a:pt x="4789730" y="879593"/>
                  <a:pt x="4782725" y="873029"/>
                  <a:pt x="4782725" y="865007"/>
                </a:cubicBezTo>
                <a:cubicBezTo>
                  <a:pt x="4782725" y="859173"/>
                  <a:pt x="4789730" y="853339"/>
                  <a:pt x="4797514" y="853339"/>
                </a:cubicBezTo>
                <a:close/>
                <a:moveTo>
                  <a:pt x="4726684" y="853339"/>
                </a:moveTo>
                <a:cubicBezTo>
                  <a:pt x="4735246" y="853339"/>
                  <a:pt x="4741472" y="859173"/>
                  <a:pt x="4741472" y="865007"/>
                </a:cubicBezTo>
                <a:cubicBezTo>
                  <a:pt x="4741472" y="873029"/>
                  <a:pt x="4735246" y="879593"/>
                  <a:pt x="4726684" y="879593"/>
                </a:cubicBezTo>
                <a:cubicBezTo>
                  <a:pt x="4718122" y="879593"/>
                  <a:pt x="4711896" y="873029"/>
                  <a:pt x="4711896" y="865007"/>
                </a:cubicBezTo>
                <a:cubicBezTo>
                  <a:pt x="4711896" y="859173"/>
                  <a:pt x="4718122" y="853339"/>
                  <a:pt x="4726684" y="853339"/>
                </a:cubicBezTo>
                <a:close/>
                <a:moveTo>
                  <a:pt x="4655853" y="853339"/>
                </a:moveTo>
                <a:cubicBezTo>
                  <a:pt x="4663637" y="853339"/>
                  <a:pt x="4670642" y="859173"/>
                  <a:pt x="4670642" y="865007"/>
                </a:cubicBezTo>
                <a:cubicBezTo>
                  <a:pt x="4670642" y="873029"/>
                  <a:pt x="4663637" y="879593"/>
                  <a:pt x="4655853" y="879593"/>
                </a:cubicBezTo>
                <a:cubicBezTo>
                  <a:pt x="4647291" y="879593"/>
                  <a:pt x="4641064" y="873029"/>
                  <a:pt x="4641064" y="865007"/>
                </a:cubicBezTo>
                <a:cubicBezTo>
                  <a:pt x="4641064" y="859173"/>
                  <a:pt x="4647291" y="853339"/>
                  <a:pt x="4655853" y="853339"/>
                </a:cubicBezTo>
                <a:close/>
                <a:moveTo>
                  <a:pt x="4584091" y="853339"/>
                </a:moveTo>
                <a:cubicBezTo>
                  <a:pt x="4591384" y="853339"/>
                  <a:pt x="4596488" y="859173"/>
                  <a:pt x="4596488" y="865007"/>
                </a:cubicBezTo>
                <a:cubicBezTo>
                  <a:pt x="4596488" y="873029"/>
                  <a:pt x="4591384" y="879593"/>
                  <a:pt x="4584091" y="879593"/>
                </a:cubicBezTo>
                <a:cubicBezTo>
                  <a:pt x="4576069" y="879593"/>
                  <a:pt x="4570235" y="873029"/>
                  <a:pt x="4570235" y="865007"/>
                </a:cubicBezTo>
                <a:cubicBezTo>
                  <a:pt x="4570235" y="859173"/>
                  <a:pt x="4576069" y="853339"/>
                  <a:pt x="4584091" y="853339"/>
                </a:cubicBezTo>
                <a:close/>
                <a:moveTo>
                  <a:pt x="4513260" y="853339"/>
                </a:moveTo>
                <a:cubicBezTo>
                  <a:pt x="4519094" y="853339"/>
                  <a:pt x="4525657" y="859173"/>
                  <a:pt x="4525657" y="865007"/>
                </a:cubicBezTo>
                <a:cubicBezTo>
                  <a:pt x="4525657" y="873029"/>
                  <a:pt x="4519094" y="879593"/>
                  <a:pt x="4513260" y="879593"/>
                </a:cubicBezTo>
                <a:cubicBezTo>
                  <a:pt x="4505238" y="879593"/>
                  <a:pt x="4499404" y="873029"/>
                  <a:pt x="4499404" y="865007"/>
                </a:cubicBezTo>
                <a:cubicBezTo>
                  <a:pt x="4499404" y="859173"/>
                  <a:pt x="4505238" y="853339"/>
                  <a:pt x="4513260" y="853339"/>
                </a:cubicBezTo>
                <a:close/>
                <a:moveTo>
                  <a:pt x="4439056" y="853339"/>
                </a:moveTo>
                <a:cubicBezTo>
                  <a:pt x="4445619" y="853339"/>
                  <a:pt x="4451453" y="859173"/>
                  <a:pt x="4451453" y="865007"/>
                </a:cubicBezTo>
                <a:cubicBezTo>
                  <a:pt x="4451453" y="873029"/>
                  <a:pt x="4445619" y="879593"/>
                  <a:pt x="4439056" y="879593"/>
                </a:cubicBezTo>
                <a:cubicBezTo>
                  <a:pt x="4431763" y="879593"/>
                  <a:pt x="4425200" y="873029"/>
                  <a:pt x="4425200" y="865007"/>
                </a:cubicBezTo>
                <a:cubicBezTo>
                  <a:pt x="4425200" y="859173"/>
                  <a:pt x="4431763" y="853339"/>
                  <a:pt x="4439056" y="853339"/>
                </a:cubicBezTo>
                <a:close/>
                <a:moveTo>
                  <a:pt x="4366768" y="853339"/>
                </a:moveTo>
                <a:cubicBezTo>
                  <a:pt x="4374790" y="853339"/>
                  <a:pt x="4380624" y="859173"/>
                  <a:pt x="4380624" y="865007"/>
                </a:cubicBezTo>
                <a:cubicBezTo>
                  <a:pt x="4380624" y="873029"/>
                  <a:pt x="4374790" y="879593"/>
                  <a:pt x="4366768" y="879593"/>
                </a:cubicBezTo>
                <a:cubicBezTo>
                  <a:pt x="4360934" y="879593"/>
                  <a:pt x="4354371" y="873029"/>
                  <a:pt x="4354371" y="867195"/>
                </a:cubicBezTo>
                <a:cubicBezTo>
                  <a:pt x="4354371" y="859173"/>
                  <a:pt x="4360934" y="853339"/>
                  <a:pt x="4366768" y="853339"/>
                </a:cubicBezTo>
                <a:close/>
                <a:moveTo>
                  <a:pt x="4295937" y="853339"/>
                </a:moveTo>
                <a:cubicBezTo>
                  <a:pt x="4303959" y="853339"/>
                  <a:pt x="4309793" y="859173"/>
                  <a:pt x="4309793" y="867195"/>
                </a:cubicBezTo>
                <a:cubicBezTo>
                  <a:pt x="4309793" y="873029"/>
                  <a:pt x="4303959" y="879593"/>
                  <a:pt x="4295937" y="879593"/>
                </a:cubicBezTo>
                <a:cubicBezTo>
                  <a:pt x="4290103" y="879593"/>
                  <a:pt x="4283540" y="873029"/>
                  <a:pt x="4283540" y="867195"/>
                </a:cubicBezTo>
                <a:cubicBezTo>
                  <a:pt x="4283540" y="859173"/>
                  <a:pt x="4290103" y="853339"/>
                  <a:pt x="4295937" y="853339"/>
                </a:cubicBezTo>
                <a:close/>
                <a:moveTo>
                  <a:pt x="4225107" y="853339"/>
                </a:moveTo>
                <a:cubicBezTo>
                  <a:pt x="4233129" y="853339"/>
                  <a:pt x="4238963" y="859173"/>
                  <a:pt x="4238963" y="867195"/>
                </a:cubicBezTo>
                <a:cubicBezTo>
                  <a:pt x="4238963" y="873029"/>
                  <a:pt x="4233129" y="879593"/>
                  <a:pt x="4225107" y="879593"/>
                </a:cubicBezTo>
                <a:cubicBezTo>
                  <a:pt x="4217085" y="879593"/>
                  <a:pt x="4212710" y="873029"/>
                  <a:pt x="4212710" y="867195"/>
                </a:cubicBezTo>
                <a:cubicBezTo>
                  <a:pt x="4212710" y="859173"/>
                  <a:pt x="4217085" y="853339"/>
                  <a:pt x="4225107" y="853339"/>
                </a:cubicBezTo>
                <a:close/>
                <a:moveTo>
                  <a:pt x="4153295" y="853339"/>
                </a:moveTo>
                <a:cubicBezTo>
                  <a:pt x="4161078" y="853339"/>
                  <a:pt x="4168083" y="859173"/>
                  <a:pt x="4168083" y="867195"/>
                </a:cubicBezTo>
                <a:cubicBezTo>
                  <a:pt x="4168083" y="873029"/>
                  <a:pt x="4161078" y="879593"/>
                  <a:pt x="4153295" y="879593"/>
                </a:cubicBezTo>
                <a:cubicBezTo>
                  <a:pt x="4144733" y="879593"/>
                  <a:pt x="4138507" y="873029"/>
                  <a:pt x="4138507" y="867195"/>
                </a:cubicBezTo>
                <a:cubicBezTo>
                  <a:pt x="4138507" y="859173"/>
                  <a:pt x="4144733" y="853339"/>
                  <a:pt x="4153295" y="853339"/>
                </a:cubicBezTo>
                <a:close/>
                <a:moveTo>
                  <a:pt x="4082465" y="853339"/>
                </a:moveTo>
                <a:cubicBezTo>
                  <a:pt x="4090249" y="853339"/>
                  <a:pt x="4097254" y="859173"/>
                  <a:pt x="4097254" y="867195"/>
                </a:cubicBezTo>
                <a:cubicBezTo>
                  <a:pt x="4097254" y="873029"/>
                  <a:pt x="4090249" y="879593"/>
                  <a:pt x="4082465" y="879593"/>
                </a:cubicBezTo>
                <a:cubicBezTo>
                  <a:pt x="4073903" y="879593"/>
                  <a:pt x="4067676" y="873029"/>
                  <a:pt x="4067676" y="867195"/>
                </a:cubicBezTo>
                <a:cubicBezTo>
                  <a:pt x="4067676" y="859173"/>
                  <a:pt x="4073903" y="853339"/>
                  <a:pt x="4082465" y="853339"/>
                </a:cubicBezTo>
                <a:close/>
                <a:moveTo>
                  <a:pt x="4011635" y="853339"/>
                </a:moveTo>
                <a:cubicBezTo>
                  <a:pt x="4019418" y="853339"/>
                  <a:pt x="4026423" y="859173"/>
                  <a:pt x="4026423" y="867195"/>
                </a:cubicBezTo>
                <a:cubicBezTo>
                  <a:pt x="4026423" y="873029"/>
                  <a:pt x="4019418" y="879593"/>
                  <a:pt x="4011635" y="879593"/>
                </a:cubicBezTo>
                <a:cubicBezTo>
                  <a:pt x="4003073" y="879593"/>
                  <a:pt x="3996847" y="873029"/>
                  <a:pt x="3996847" y="867195"/>
                </a:cubicBezTo>
                <a:cubicBezTo>
                  <a:pt x="3996847" y="859173"/>
                  <a:pt x="4003073" y="853339"/>
                  <a:pt x="4011635" y="853339"/>
                </a:cubicBezTo>
                <a:close/>
                <a:moveTo>
                  <a:pt x="3939871" y="853339"/>
                </a:moveTo>
                <a:cubicBezTo>
                  <a:pt x="3947893" y="853339"/>
                  <a:pt x="3952268" y="859173"/>
                  <a:pt x="3952268" y="867195"/>
                </a:cubicBezTo>
                <a:cubicBezTo>
                  <a:pt x="3952268" y="873029"/>
                  <a:pt x="3947893" y="879593"/>
                  <a:pt x="3939871" y="879593"/>
                </a:cubicBezTo>
                <a:cubicBezTo>
                  <a:pt x="3932578" y="879593"/>
                  <a:pt x="3926015" y="873029"/>
                  <a:pt x="3926015" y="867195"/>
                </a:cubicBezTo>
                <a:cubicBezTo>
                  <a:pt x="3926015" y="859173"/>
                  <a:pt x="3932578" y="853339"/>
                  <a:pt x="3939871" y="853339"/>
                </a:cubicBezTo>
                <a:close/>
                <a:moveTo>
                  <a:pt x="3869042" y="853339"/>
                </a:moveTo>
                <a:cubicBezTo>
                  <a:pt x="3875605" y="853339"/>
                  <a:pt x="3881439" y="859173"/>
                  <a:pt x="3881439" y="867195"/>
                </a:cubicBezTo>
                <a:cubicBezTo>
                  <a:pt x="3881439" y="873029"/>
                  <a:pt x="3875605" y="879593"/>
                  <a:pt x="3869042" y="879593"/>
                </a:cubicBezTo>
                <a:cubicBezTo>
                  <a:pt x="3861749" y="879593"/>
                  <a:pt x="3855186" y="873029"/>
                  <a:pt x="3855186" y="867195"/>
                </a:cubicBezTo>
                <a:cubicBezTo>
                  <a:pt x="3855186" y="859173"/>
                  <a:pt x="3861749" y="853339"/>
                  <a:pt x="3869042" y="853339"/>
                </a:cubicBezTo>
                <a:close/>
                <a:moveTo>
                  <a:pt x="3796752" y="853339"/>
                </a:moveTo>
                <a:cubicBezTo>
                  <a:pt x="3804774" y="853339"/>
                  <a:pt x="3810608" y="859173"/>
                  <a:pt x="3810608" y="867195"/>
                </a:cubicBezTo>
                <a:cubicBezTo>
                  <a:pt x="3810608" y="873029"/>
                  <a:pt x="3804774" y="879593"/>
                  <a:pt x="3796752" y="879593"/>
                </a:cubicBezTo>
                <a:cubicBezTo>
                  <a:pt x="3790918" y="879593"/>
                  <a:pt x="3784355" y="873029"/>
                  <a:pt x="3784355" y="867195"/>
                </a:cubicBezTo>
                <a:cubicBezTo>
                  <a:pt x="3784355" y="859173"/>
                  <a:pt x="3790918" y="853339"/>
                  <a:pt x="3796752" y="853339"/>
                </a:cubicBezTo>
                <a:close/>
                <a:moveTo>
                  <a:pt x="3725922" y="853339"/>
                </a:moveTo>
                <a:cubicBezTo>
                  <a:pt x="3733944" y="853339"/>
                  <a:pt x="3739778" y="859173"/>
                  <a:pt x="3739778" y="867195"/>
                </a:cubicBezTo>
                <a:cubicBezTo>
                  <a:pt x="3739778" y="873029"/>
                  <a:pt x="3733944" y="879593"/>
                  <a:pt x="3725922" y="879593"/>
                </a:cubicBezTo>
                <a:cubicBezTo>
                  <a:pt x="3719359" y="879593"/>
                  <a:pt x="3713525" y="873029"/>
                  <a:pt x="3713525" y="867195"/>
                </a:cubicBezTo>
                <a:cubicBezTo>
                  <a:pt x="3713525" y="859173"/>
                  <a:pt x="3719359" y="853339"/>
                  <a:pt x="3725922" y="853339"/>
                </a:cubicBezTo>
                <a:close/>
                <a:moveTo>
                  <a:pt x="3655091" y="853339"/>
                </a:moveTo>
                <a:cubicBezTo>
                  <a:pt x="3662384" y="853339"/>
                  <a:pt x="3668947" y="859173"/>
                  <a:pt x="3668947" y="867195"/>
                </a:cubicBezTo>
                <a:cubicBezTo>
                  <a:pt x="3668947" y="873029"/>
                  <a:pt x="3662384" y="879593"/>
                  <a:pt x="3655091" y="879593"/>
                </a:cubicBezTo>
                <a:cubicBezTo>
                  <a:pt x="3647069" y="879593"/>
                  <a:pt x="3642694" y="873029"/>
                  <a:pt x="3642694" y="867195"/>
                </a:cubicBezTo>
                <a:cubicBezTo>
                  <a:pt x="3642694" y="859173"/>
                  <a:pt x="3647069" y="853339"/>
                  <a:pt x="3655091" y="853339"/>
                </a:cubicBezTo>
                <a:close/>
                <a:moveTo>
                  <a:pt x="3583280" y="853339"/>
                </a:moveTo>
                <a:cubicBezTo>
                  <a:pt x="3591064" y="853339"/>
                  <a:pt x="3598069" y="859173"/>
                  <a:pt x="3598069" y="867195"/>
                </a:cubicBezTo>
                <a:cubicBezTo>
                  <a:pt x="3598069" y="873029"/>
                  <a:pt x="3591064" y="879593"/>
                  <a:pt x="3583280" y="879593"/>
                </a:cubicBezTo>
                <a:cubicBezTo>
                  <a:pt x="3574718" y="879593"/>
                  <a:pt x="3568491" y="873029"/>
                  <a:pt x="3568491" y="867195"/>
                </a:cubicBezTo>
                <a:cubicBezTo>
                  <a:pt x="3568491" y="859173"/>
                  <a:pt x="3574718" y="853339"/>
                  <a:pt x="3583280" y="853339"/>
                </a:cubicBezTo>
                <a:close/>
                <a:moveTo>
                  <a:pt x="3512449" y="853339"/>
                </a:moveTo>
                <a:cubicBezTo>
                  <a:pt x="3520232" y="853339"/>
                  <a:pt x="3527237" y="859173"/>
                  <a:pt x="3527237" y="867195"/>
                </a:cubicBezTo>
                <a:cubicBezTo>
                  <a:pt x="3527237" y="873029"/>
                  <a:pt x="3520232" y="879593"/>
                  <a:pt x="3512449" y="879593"/>
                </a:cubicBezTo>
                <a:cubicBezTo>
                  <a:pt x="3503887" y="879593"/>
                  <a:pt x="3497661" y="873029"/>
                  <a:pt x="3497661" y="867195"/>
                </a:cubicBezTo>
                <a:cubicBezTo>
                  <a:pt x="3497661" y="859173"/>
                  <a:pt x="3503887" y="853339"/>
                  <a:pt x="3512449" y="853339"/>
                </a:cubicBezTo>
                <a:close/>
                <a:moveTo>
                  <a:pt x="3441619" y="853339"/>
                </a:moveTo>
                <a:cubicBezTo>
                  <a:pt x="3450181" y="853339"/>
                  <a:pt x="3456408" y="859173"/>
                  <a:pt x="3456408" y="867195"/>
                </a:cubicBezTo>
                <a:cubicBezTo>
                  <a:pt x="3456408" y="873029"/>
                  <a:pt x="3450181" y="879593"/>
                  <a:pt x="3441619" y="879593"/>
                </a:cubicBezTo>
                <a:cubicBezTo>
                  <a:pt x="3433835" y="879593"/>
                  <a:pt x="3426830" y="873029"/>
                  <a:pt x="3426830" y="867195"/>
                </a:cubicBezTo>
                <a:cubicBezTo>
                  <a:pt x="3426830" y="859173"/>
                  <a:pt x="3433835" y="853339"/>
                  <a:pt x="3441619" y="853339"/>
                </a:cubicBezTo>
                <a:close/>
                <a:moveTo>
                  <a:pt x="3369857" y="853339"/>
                </a:moveTo>
                <a:cubicBezTo>
                  <a:pt x="3377879" y="853339"/>
                  <a:pt x="3382254" y="859173"/>
                  <a:pt x="3382254" y="867195"/>
                </a:cubicBezTo>
                <a:cubicBezTo>
                  <a:pt x="3382254" y="873029"/>
                  <a:pt x="3377879" y="879593"/>
                  <a:pt x="3369857" y="879593"/>
                </a:cubicBezTo>
                <a:cubicBezTo>
                  <a:pt x="3362564" y="879593"/>
                  <a:pt x="3356001" y="873029"/>
                  <a:pt x="3356001" y="867195"/>
                </a:cubicBezTo>
                <a:cubicBezTo>
                  <a:pt x="3356001" y="859173"/>
                  <a:pt x="3362564" y="853339"/>
                  <a:pt x="3369857" y="853339"/>
                </a:cubicBezTo>
                <a:close/>
                <a:moveTo>
                  <a:pt x="1013589" y="853339"/>
                </a:moveTo>
                <a:cubicBezTo>
                  <a:pt x="1021181" y="853339"/>
                  <a:pt x="1028011" y="859566"/>
                  <a:pt x="1028011" y="868127"/>
                </a:cubicBezTo>
                <a:cubicBezTo>
                  <a:pt x="1028011" y="875911"/>
                  <a:pt x="1021181" y="882916"/>
                  <a:pt x="1013589" y="882916"/>
                </a:cubicBezTo>
                <a:cubicBezTo>
                  <a:pt x="1005243" y="882916"/>
                  <a:pt x="998413" y="875911"/>
                  <a:pt x="998413" y="868127"/>
                </a:cubicBezTo>
                <a:cubicBezTo>
                  <a:pt x="998413" y="859566"/>
                  <a:pt x="1005243" y="853339"/>
                  <a:pt x="1013589" y="853339"/>
                </a:cubicBezTo>
                <a:close/>
                <a:moveTo>
                  <a:pt x="368059" y="785881"/>
                </a:moveTo>
                <a:cubicBezTo>
                  <a:pt x="376081" y="785881"/>
                  <a:pt x="380456" y="790256"/>
                  <a:pt x="380456" y="797549"/>
                </a:cubicBezTo>
                <a:cubicBezTo>
                  <a:pt x="380456" y="805571"/>
                  <a:pt x="376081" y="812135"/>
                  <a:pt x="368059" y="812135"/>
                </a:cubicBezTo>
                <a:cubicBezTo>
                  <a:pt x="360766" y="812135"/>
                  <a:pt x="354203" y="805571"/>
                  <a:pt x="354203" y="797549"/>
                </a:cubicBezTo>
                <a:cubicBezTo>
                  <a:pt x="354203" y="790256"/>
                  <a:pt x="360766" y="785881"/>
                  <a:pt x="368059" y="785881"/>
                </a:cubicBezTo>
                <a:close/>
                <a:moveTo>
                  <a:pt x="297226" y="785881"/>
                </a:moveTo>
                <a:cubicBezTo>
                  <a:pt x="303791" y="785881"/>
                  <a:pt x="309624" y="790256"/>
                  <a:pt x="309624" y="797549"/>
                </a:cubicBezTo>
                <a:cubicBezTo>
                  <a:pt x="309624" y="805571"/>
                  <a:pt x="303791" y="812135"/>
                  <a:pt x="297226" y="812135"/>
                </a:cubicBezTo>
                <a:cubicBezTo>
                  <a:pt x="289933" y="812135"/>
                  <a:pt x="283371" y="805571"/>
                  <a:pt x="283371" y="797549"/>
                </a:cubicBezTo>
                <a:cubicBezTo>
                  <a:pt x="283371" y="790256"/>
                  <a:pt x="289933" y="785881"/>
                  <a:pt x="297226" y="785881"/>
                </a:cubicBezTo>
                <a:close/>
                <a:moveTo>
                  <a:pt x="226398" y="785881"/>
                </a:moveTo>
                <a:cubicBezTo>
                  <a:pt x="232233" y="785881"/>
                  <a:pt x="238797" y="790256"/>
                  <a:pt x="238797" y="797549"/>
                </a:cubicBezTo>
                <a:cubicBezTo>
                  <a:pt x="238797" y="805571"/>
                  <a:pt x="232233" y="812135"/>
                  <a:pt x="226398" y="812135"/>
                </a:cubicBezTo>
                <a:cubicBezTo>
                  <a:pt x="218375" y="812135"/>
                  <a:pt x="212542" y="805571"/>
                  <a:pt x="212542" y="797549"/>
                </a:cubicBezTo>
                <a:cubicBezTo>
                  <a:pt x="212542" y="790256"/>
                  <a:pt x="218375" y="785881"/>
                  <a:pt x="226398" y="785881"/>
                </a:cubicBezTo>
                <a:close/>
                <a:moveTo>
                  <a:pt x="154101" y="785881"/>
                </a:moveTo>
                <a:cubicBezTo>
                  <a:pt x="161394" y="785881"/>
                  <a:pt x="167957" y="790256"/>
                  <a:pt x="167957" y="797549"/>
                </a:cubicBezTo>
                <a:cubicBezTo>
                  <a:pt x="167957" y="805571"/>
                  <a:pt x="161394" y="812135"/>
                  <a:pt x="154101" y="812135"/>
                </a:cubicBezTo>
                <a:cubicBezTo>
                  <a:pt x="147538" y="812135"/>
                  <a:pt x="141704" y="805571"/>
                  <a:pt x="141704" y="797549"/>
                </a:cubicBezTo>
                <a:cubicBezTo>
                  <a:pt x="141704" y="790256"/>
                  <a:pt x="147538" y="785881"/>
                  <a:pt x="154101" y="785881"/>
                </a:cubicBezTo>
                <a:close/>
                <a:moveTo>
                  <a:pt x="83272" y="785881"/>
                </a:moveTo>
                <a:cubicBezTo>
                  <a:pt x="90564" y="785881"/>
                  <a:pt x="97128" y="790256"/>
                  <a:pt x="97128" y="797549"/>
                </a:cubicBezTo>
                <a:cubicBezTo>
                  <a:pt x="97128" y="805571"/>
                  <a:pt x="90564" y="812135"/>
                  <a:pt x="83272" y="812135"/>
                </a:cubicBezTo>
                <a:cubicBezTo>
                  <a:pt x="76708" y="812135"/>
                  <a:pt x="70874" y="805571"/>
                  <a:pt x="70874" y="797549"/>
                </a:cubicBezTo>
                <a:cubicBezTo>
                  <a:pt x="70874" y="790256"/>
                  <a:pt x="76708" y="785881"/>
                  <a:pt x="83272" y="785881"/>
                </a:cubicBezTo>
                <a:close/>
                <a:moveTo>
                  <a:pt x="12036" y="785881"/>
                </a:moveTo>
                <a:cubicBezTo>
                  <a:pt x="20281" y="785881"/>
                  <a:pt x="26277" y="790256"/>
                  <a:pt x="26277" y="797549"/>
                </a:cubicBezTo>
                <a:cubicBezTo>
                  <a:pt x="26277" y="805571"/>
                  <a:pt x="20281" y="812135"/>
                  <a:pt x="12036" y="812135"/>
                </a:cubicBezTo>
                <a:cubicBezTo>
                  <a:pt x="4541" y="812135"/>
                  <a:pt x="44" y="805571"/>
                  <a:pt x="44" y="797549"/>
                </a:cubicBezTo>
                <a:cubicBezTo>
                  <a:pt x="44" y="790256"/>
                  <a:pt x="4541" y="785881"/>
                  <a:pt x="12036" y="785881"/>
                </a:cubicBezTo>
                <a:close/>
                <a:moveTo>
                  <a:pt x="4726684" y="782507"/>
                </a:moveTo>
                <a:cubicBezTo>
                  <a:pt x="4735246" y="782507"/>
                  <a:pt x="4741472" y="789070"/>
                  <a:pt x="4741472" y="794904"/>
                </a:cubicBezTo>
                <a:cubicBezTo>
                  <a:pt x="4741472" y="802926"/>
                  <a:pt x="4735246" y="808761"/>
                  <a:pt x="4726684" y="808761"/>
                </a:cubicBezTo>
                <a:cubicBezTo>
                  <a:pt x="4718122" y="808761"/>
                  <a:pt x="4711896" y="802926"/>
                  <a:pt x="4711896" y="794904"/>
                </a:cubicBezTo>
                <a:cubicBezTo>
                  <a:pt x="4711896" y="789070"/>
                  <a:pt x="4718122" y="782507"/>
                  <a:pt x="4726684" y="782507"/>
                </a:cubicBezTo>
                <a:close/>
                <a:moveTo>
                  <a:pt x="4655853" y="782507"/>
                </a:moveTo>
                <a:cubicBezTo>
                  <a:pt x="4663637" y="782507"/>
                  <a:pt x="4670642" y="789070"/>
                  <a:pt x="4670642" y="794904"/>
                </a:cubicBezTo>
                <a:cubicBezTo>
                  <a:pt x="4670642" y="802926"/>
                  <a:pt x="4663637" y="808761"/>
                  <a:pt x="4655853" y="808761"/>
                </a:cubicBezTo>
                <a:cubicBezTo>
                  <a:pt x="4647291" y="808761"/>
                  <a:pt x="4641064" y="802926"/>
                  <a:pt x="4641064" y="794904"/>
                </a:cubicBezTo>
                <a:cubicBezTo>
                  <a:pt x="4641064" y="789070"/>
                  <a:pt x="4647291" y="782507"/>
                  <a:pt x="4655853" y="782507"/>
                </a:cubicBezTo>
                <a:close/>
                <a:moveTo>
                  <a:pt x="4584091" y="782507"/>
                </a:moveTo>
                <a:cubicBezTo>
                  <a:pt x="4591384" y="782507"/>
                  <a:pt x="4596488" y="789070"/>
                  <a:pt x="4596488" y="794904"/>
                </a:cubicBezTo>
                <a:cubicBezTo>
                  <a:pt x="4596488" y="802926"/>
                  <a:pt x="4591384" y="808761"/>
                  <a:pt x="4584091" y="808761"/>
                </a:cubicBezTo>
                <a:cubicBezTo>
                  <a:pt x="4576069" y="808761"/>
                  <a:pt x="4570235" y="802926"/>
                  <a:pt x="4570235" y="794904"/>
                </a:cubicBezTo>
                <a:cubicBezTo>
                  <a:pt x="4570235" y="789070"/>
                  <a:pt x="4576069" y="782507"/>
                  <a:pt x="4584091" y="782507"/>
                </a:cubicBezTo>
                <a:close/>
                <a:moveTo>
                  <a:pt x="4513260" y="782507"/>
                </a:moveTo>
                <a:cubicBezTo>
                  <a:pt x="4519094" y="782507"/>
                  <a:pt x="4525657" y="789070"/>
                  <a:pt x="4525657" y="794904"/>
                </a:cubicBezTo>
                <a:cubicBezTo>
                  <a:pt x="4525657" y="802926"/>
                  <a:pt x="4519094" y="808761"/>
                  <a:pt x="4513260" y="808761"/>
                </a:cubicBezTo>
                <a:cubicBezTo>
                  <a:pt x="4505238" y="808761"/>
                  <a:pt x="4499404" y="802926"/>
                  <a:pt x="4499404" y="794904"/>
                </a:cubicBezTo>
                <a:cubicBezTo>
                  <a:pt x="4499404" y="789070"/>
                  <a:pt x="4505238" y="782507"/>
                  <a:pt x="4513260" y="782507"/>
                </a:cubicBezTo>
                <a:close/>
                <a:moveTo>
                  <a:pt x="4439056" y="782507"/>
                </a:moveTo>
                <a:cubicBezTo>
                  <a:pt x="4445619" y="782507"/>
                  <a:pt x="4451453" y="789070"/>
                  <a:pt x="4451453" y="794904"/>
                </a:cubicBezTo>
                <a:cubicBezTo>
                  <a:pt x="4451453" y="802926"/>
                  <a:pt x="4445619" y="808761"/>
                  <a:pt x="4439056" y="808761"/>
                </a:cubicBezTo>
                <a:cubicBezTo>
                  <a:pt x="4431763" y="808761"/>
                  <a:pt x="4425200" y="802926"/>
                  <a:pt x="4425200" y="794904"/>
                </a:cubicBezTo>
                <a:cubicBezTo>
                  <a:pt x="4425200" y="789070"/>
                  <a:pt x="4431763" y="782507"/>
                  <a:pt x="4439056" y="782507"/>
                </a:cubicBezTo>
                <a:close/>
                <a:moveTo>
                  <a:pt x="4366768" y="782507"/>
                </a:moveTo>
                <a:cubicBezTo>
                  <a:pt x="4374790" y="782507"/>
                  <a:pt x="4380624" y="789070"/>
                  <a:pt x="4380624" y="794904"/>
                </a:cubicBezTo>
                <a:cubicBezTo>
                  <a:pt x="4380624" y="802926"/>
                  <a:pt x="4374790" y="808761"/>
                  <a:pt x="4366768" y="808761"/>
                </a:cubicBezTo>
                <a:cubicBezTo>
                  <a:pt x="4360934" y="808761"/>
                  <a:pt x="4354371" y="802926"/>
                  <a:pt x="4354371" y="794904"/>
                </a:cubicBezTo>
                <a:cubicBezTo>
                  <a:pt x="4354371" y="789070"/>
                  <a:pt x="4360934" y="782507"/>
                  <a:pt x="4366768" y="782507"/>
                </a:cubicBezTo>
                <a:close/>
                <a:moveTo>
                  <a:pt x="4295937" y="782507"/>
                </a:moveTo>
                <a:cubicBezTo>
                  <a:pt x="4303959" y="782507"/>
                  <a:pt x="4309793" y="789070"/>
                  <a:pt x="4309793" y="794904"/>
                </a:cubicBezTo>
                <a:cubicBezTo>
                  <a:pt x="4309793" y="802926"/>
                  <a:pt x="4303959" y="808761"/>
                  <a:pt x="4295937" y="808761"/>
                </a:cubicBezTo>
                <a:cubicBezTo>
                  <a:pt x="4290103" y="808761"/>
                  <a:pt x="4283540" y="802926"/>
                  <a:pt x="4283540" y="794904"/>
                </a:cubicBezTo>
                <a:cubicBezTo>
                  <a:pt x="4283540" y="789070"/>
                  <a:pt x="4290103" y="782507"/>
                  <a:pt x="4295937" y="782507"/>
                </a:cubicBezTo>
                <a:close/>
                <a:moveTo>
                  <a:pt x="4225107" y="782507"/>
                </a:moveTo>
                <a:cubicBezTo>
                  <a:pt x="4233129" y="782507"/>
                  <a:pt x="4238963" y="789070"/>
                  <a:pt x="4238963" y="794904"/>
                </a:cubicBezTo>
                <a:cubicBezTo>
                  <a:pt x="4238963" y="802926"/>
                  <a:pt x="4233129" y="808761"/>
                  <a:pt x="4225107" y="808761"/>
                </a:cubicBezTo>
                <a:cubicBezTo>
                  <a:pt x="4217085" y="808761"/>
                  <a:pt x="4212710" y="802926"/>
                  <a:pt x="4212710" y="794904"/>
                </a:cubicBezTo>
                <a:cubicBezTo>
                  <a:pt x="4212710" y="789070"/>
                  <a:pt x="4217085" y="782507"/>
                  <a:pt x="4225107" y="782507"/>
                </a:cubicBezTo>
                <a:close/>
                <a:moveTo>
                  <a:pt x="4153295" y="782507"/>
                </a:moveTo>
                <a:cubicBezTo>
                  <a:pt x="4161078" y="782507"/>
                  <a:pt x="4168083" y="789070"/>
                  <a:pt x="4168083" y="794904"/>
                </a:cubicBezTo>
                <a:cubicBezTo>
                  <a:pt x="4168083" y="802926"/>
                  <a:pt x="4161078" y="808761"/>
                  <a:pt x="4153295" y="808761"/>
                </a:cubicBezTo>
                <a:cubicBezTo>
                  <a:pt x="4144733" y="808761"/>
                  <a:pt x="4138507" y="802926"/>
                  <a:pt x="4138507" y="794904"/>
                </a:cubicBezTo>
                <a:cubicBezTo>
                  <a:pt x="4138507" y="789070"/>
                  <a:pt x="4144733" y="782507"/>
                  <a:pt x="4153295" y="782507"/>
                </a:cubicBezTo>
                <a:close/>
                <a:moveTo>
                  <a:pt x="4082465" y="782507"/>
                </a:moveTo>
                <a:cubicBezTo>
                  <a:pt x="4090249" y="782507"/>
                  <a:pt x="4097254" y="789070"/>
                  <a:pt x="4097254" y="794904"/>
                </a:cubicBezTo>
                <a:cubicBezTo>
                  <a:pt x="4097254" y="802926"/>
                  <a:pt x="4090249" y="808761"/>
                  <a:pt x="4082465" y="808761"/>
                </a:cubicBezTo>
                <a:cubicBezTo>
                  <a:pt x="4073903" y="808761"/>
                  <a:pt x="4067676" y="802926"/>
                  <a:pt x="4067676" y="794904"/>
                </a:cubicBezTo>
                <a:cubicBezTo>
                  <a:pt x="4067676" y="789070"/>
                  <a:pt x="4073903" y="782507"/>
                  <a:pt x="4082465" y="782507"/>
                </a:cubicBezTo>
                <a:close/>
                <a:moveTo>
                  <a:pt x="4010703" y="782507"/>
                </a:moveTo>
                <a:cubicBezTo>
                  <a:pt x="4017996" y="782507"/>
                  <a:pt x="4023100" y="789070"/>
                  <a:pt x="4023100" y="794904"/>
                </a:cubicBezTo>
                <a:cubicBezTo>
                  <a:pt x="4023100" y="802926"/>
                  <a:pt x="4017996" y="808761"/>
                  <a:pt x="4010703" y="808761"/>
                </a:cubicBezTo>
                <a:cubicBezTo>
                  <a:pt x="4002681" y="808761"/>
                  <a:pt x="3996847" y="802926"/>
                  <a:pt x="3996847" y="794904"/>
                </a:cubicBezTo>
                <a:cubicBezTo>
                  <a:pt x="3996847" y="789070"/>
                  <a:pt x="4002681" y="782507"/>
                  <a:pt x="4010703" y="782507"/>
                </a:cubicBezTo>
                <a:close/>
                <a:moveTo>
                  <a:pt x="3939871" y="782507"/>
                </a:moveTo>
                <a:cubicBezTo>
                  <a:pt x="3946434" y="782507"/>
                  <a:pt x="3952268" y="789070"/>
                  <a:pt x="3952268" y="794904"/>
                </a:cubicBezTo>
                <a:cubicBezTo>
                  <a:pt x="3952268" y="802926"/>
                  <a:pt x="3946434" y="808761"/>
                  <a:pt x="3939871" y="808761"/>
                </a:cubicBezTo>
                <a:cubicBezTo>
                  <a:pt x="3932578" y="808761"/>
                  <a:pt x="3926015" y="802926"/>
                  <a:pt x="3926015" y="794904"/>
                </a:cubicBezTo>
                <a:cubicBezTo>
                  <a:pt x="3926015" y="789070"/>
                  <a:pt x="3932578" y="782507"/>
                  <a:pt x="3939871" y="782507"/>
                </a:cubicBezTo>
                <a:close/>
                <a:moveTo>
                  <a:pt x="3869042" y="782507"/>
                </a:moveTo>
                <a:cubicBezTo>
                  <a:pt x="3875605" y="782507"/>
                  <a:pt x="3881439" y="789070"/>
                  <a:pt x="3881439" y="794904"/>
                </a:cubicBezTo>
                <a:cubicBezTo>
                  <a:pt x="3881439" y="802926"/>
                  <a:pt x="3875605" y="808761"/>
                  <a:pt x="3869042" y="808761"/>
                </a:cubicBezTo>
                <a:cubicBezTo>
                  <a:pt x="3861749" y="808761"/>
                  <a:pt x="3855186" y="802926"/>
                  <a:pt x="3855186" y="794904"/>
                </a:cubicBezTo>
                <a:cubicBezTo>
                  <a:pt x="3855186" y="789070"/>
                  <a:pt x="3861749" y="782507"/>
                  <a:pt x="3869042" y="782507"/>
                </a:cubicBezTo>
                <a:close/>
                <a:moveTo>
                  <a:pt x="3796752" y="782507"/>
                </a:moveTo>
                <a:cubicBezTo>
                  <a:pt x="3804774" y="782507"/>
                  <a:pt x="3810608" y="789070"/>
                  <a:pt x="3810608" y="796363"/>
                </a:cubicBezTo>
                <a:cubicBezTo>
                  <a:pt x="3810608" y="802926"/>
                  <a:pt x="3804774" y="808761"/>
                  <a:pt x="3796752" y="808761"/>
                </a:cubicBezTo>
                <a:cubicBezTo>
                  <a:pt x="3790918" y="808761"/>
                  <a:pt x="3784355" y="802926"/>
                  <a:pt x="3784355" y="796363"/>
                </a:cubicBezTo>
                <a:cubicBezTo>
                  <a:pt x="3784355" y="789070"/>
                  <a:pt x="3790918" y="782507"/>
                  <a:pt x="3796752" y="782507"/>
                </a:cubicBezTo>
                <a:close/>
                <a:moveTo>
                  <a:pt x="3725922" y="782507"/>
                </a:moveTo>
                <a:cubicBezTo>
                  <a:pt x="3733944" y="782507"/>
                  <a:pt x="3739778" y="789070"/>
                  <a:pt x="3739778" y="796363"/>
                </a:cubicBezTo>
                <a:cubicBezTo>
                  <a:pt x="3739778" y="802926"/>
                  <a:pt x="3733944" y="808761"/>
                  <a:pt x="3725922" y="808761"/>
                </a:cubicBezTo>
                <a:cubicBezTo>
                  <a:pt x="3719359" y="808761"/>
                  <a:pt x="3713525" y="802926"/>
                  <a:pt x="3713525" y="796363"/>
                </a:cubicBezTo>
                <a:cubicBezTo>
                  <a:pt x="3713525" y="789070"/>
                  <a:pt x="3719359" y="782507"/>
                  <a:pt x="3725922" y="782507"/>
                </a:cubicBezTo>
                <a:close/>
                <a:moveTo>
                  <a:pt x="3655091" y="782507"/>
                </a:moveTo>
                <a:cubicBezTo>
                  <a:pt x="3662384" y="782507"/>
                  <a:pt x="3668947" y="789070"/>
                  <a:pt x="3668947" y="796363"/>
                </a:cubicBezTo>
                <a:cubicBezTo>
                  <a:pt x="3668947" y="802926"/>
                  <a:pt x="3662384" y="808761"/>
                  <a:pt x="3655091" y="808761"/>
                </a:cubicBezTo>
                <a:cubicBezTo>
                  <a:pt x="3647069" y="808761"/>
                  <a:pt x="3642694" y="802926"/>
                  <a:pt x="3642694" y="796363"/>
                </a:cubicBezTo>
                <a:cubicBezTo>
                  <a:pt x="3642694" y="789070"/>
                  <a:pt x="3647069" y="782507"/>
                  <a:pt x="3655091" y="782507"/>
                </a:cubicBezTo>
                <a:close/>
                <a:moveTo>
                  <a:pt x="3583280" y="782507"/>
                </a:moveTo>
                <a:cubicBezTo>
                  <a:pt x="3591064" y="782507"/>
                  <a:pt x="3598069" y="789070"/>
                  <a:pt x="3598069" y="796363"/>
                </a:cubicBezTo>
                <a:cubicBezTo>
                  <a:pt x="3598069" y="802926"/>
                  <a:pt x="3591064" y="808761"/>
                  <a:pt x="3583280" y="808761"/>
                </a:cubicBezTo>
                <a:cubicBezTo>
                  <a:pt x="3574718" y="808761"/>
                  <a:pt x="3568491" y="802926"/>
                  <a:pt x="3568491" y="796363"/>
                </a:cubicBezTo>
                <a:cubicBezTo>
                  <a:pt x="3568491" y="789070"/>
                  <a:pt x="3574718" y="782507"/>
                  <a:pt x="3583280" y="782507"/>
                </a:cubicBezTo>
                <a:close/>
                <a:moveTo>
                  <a:pt x="3512449" y="782507"/>
                </a:moveTo>
                <a:cubicBezTo>
                  <a:pt x="3520232" y="782507"/>
                  <a:pt x="3527237" y="789070"/>
                  <a:pt x="3527237" y="796363"/>
                </a:cubicBezTo>
                <a:cubicBezTo>
                  <a:pt x="3527237" y="802926"/>
                  <a:pt x="3520232" y="808761"/>
                  <a:pt x="3512449" y="808761"/>
                </a:cubicBezTo>
                <a:cubicBezTo>
                  <a:pt x="3503887" y="808761"/>
                  <a:pt x="3497661" y="802926"/>
                  <a:pt x="3497661" y="796363"/>
                </a:cubicBezTo>
                <a:cubicBezTo>
                  <a:pt x="3497661" y="789070"/>
                  <a:pt x="3503887" y="782507"/>
                  <a:pt x="3512449" y="782507"/>
                </a:cubicBezTo>
                <a:close/>
                <a:moveTo>
                  <a:pt x="3441619" y="782507"/>
                </a:moveTo>
                <a:cubicBezTo>
                  <a:pt x="3450181" y="782507"/>
                  <a:pt x="3456408" y="789070"/>
                  <a:pt x="3456408" y="796363"/>
                </a:cubicBezTo>
                <a:cubicBezTo>
                  <a:pt x="3456408" y="802926"/>
                  <a:pt x="3450181" y="808761"/>
                  <a:pt x="3441619" y="808761"/>
                </a:cubicBezTo>
                <a:cubicBezTo>
                  <a:pt x="3433835" y="808761"/>
                  <a:pt x="3426830" y="802926"/>
                  <a:pt x="3426830" y="796363"/>
                </a:cubicBezTo>
                <a:cubicBezTo>
                  <a:pt x="3426830" y="789070"/>
                  <a:pt x="3433835" y="782507"/>
                  <a:pt x="3441619" y="782507"/>
                </a:cubicBezTo>
                <a:close/>
                <a:moveTo>
                  <a:pt x="3369857" y="782507"/>
                </a:moveTo>
                <a:cubicBezTo>
                  <a:pt x="3377879" y="782507"/>
                  <a:pt x="3382254" y="789070"/>
                  <a:pt x="3382254" y="796363"/>
                </a:cubicBezTo>
                <a:cubicBezTo>
                  <a:pt x="3382254" y="802926"/>
                  <a:pt x="3377879" y="808761"/>
                  <a:pt x="3369857" y="808761"/>
                </a:cubicBezTo>
                <a:cubicBezTo>
                  <a:pt x="3362564" y="808761"/>
                  <a:pt x="3356001" y="802926"/>
                  <a:pt x="3356001" y="796363"/>
                </a:cubicBezTo>
                <a:cubicBezTo>
                  <a:pt x="3356001" y="789070"/>
                  <a:pt x="3362564" y="782507"/>
                  <a:pt x="3369857" y="782507"/>
                </a:cubicBezTo>
                <a:close/>
                <a:moveTo>
                  <a:pt x="3299083" y="782507"/>
                </a:moveTo>
                <a:cubicBezTo>
                  <a:pt x="3305645" y="782507"/>
                  <a:pt x="3311480" y="789070"/>
                  <a:pt x="3311480" y="796363"/>
                </a:cubicBezTo>
                <a:cubicBezTo>
                  <a:pt x="3311480" y="802926"/>
                  <a:pt x="3305645" y="808761"/>
                  <a:pt x="3299083" y="808761"/>
                </a:cubicBezTo>
                <a:cubicBezTo>
                  <a:pt x="3291789" y="808761"/>
                  <a:pt x="3285229" y="802926"/>
                  <a:pt x="3285229" y="796363"/>
                </a:cubicBezTo>
                <a:cubicBezTo>
                  <a:pt x="3285229" y="789070"/>
                  <a:pt x="3291789" y="782507"/>
                  <a:pt x="3299083" y="782507"/>
                </a:cubicBezTo>
                <a:close/>
                <a:moveTo>
                  <a:pt x="3228250" y="782507"/>
                </a:moveTo>
                <a:cubicBezTo>
                  <a:pt x="3234814" y="782507"/>
                  <a:pt x="3240649" y="789070"/>
                  <a:pt x="3240649" y="796363"/>
                </a:cubicBezTo>
                <a:cubicBezTo>
                  <a:pt x="3240649" y="802926"/>
                  <a:pt x="3234814" y="808761"/>
                  <a:pt x="3228250" y="808761"/>
                </a:cubicBezTo>
                <a:cubicBezTo>
                  <a:pt x="3220230" y="808761"/>
                  <a:pt x="3214395" y="802926"/>
                  <a:pt x="3214395" y="796363"/>
                </a:cubicBezTo>
                <a:cubicBezTo>
                  <a:pt x="3214395" y="789070"/>
                  <a:pt x="3220230" y="782507"/>
                  <a:pt x="3228250" y="782507"/>
                </a:cubicBezTo>
                <a:close/>
                <a:moveTo>
                  <a:pt x="3152591" y="782507"/>
                </a:moveTo>
                <a:cubicBezTo>
                  <a:pt x="3159884" y="782507"/>
                  <a:pt x="3166447" y="789070"/>
                  <a:pt x="3166447" y="796363"/>
                </a:cubicBezTo>
                <a:cubicBezTo>
                  <a:pt x="3166447" y="802926"/>
                  <a:pt x="3159884" y="808761"/>
                  <a:pt x="3152591" y="808761"/>
                </a:cubicBezTo>
                <a:cubicBezTo>
                  <a:pt x="3146027" y="808761"/>
                  <a:pt x="3140193" y="802926"/>
                  <a:pt x="3140193" y="796363"/>
                </a:cubicBezTo>
                <a:cubicBezTo>
                  <a:pt x="3140193" y="789070"/>
                  <a:pt x="3146027" y="782507"/>
                  <a:pt x="3152591" y="782507"/>
                </a:cubicBezTo>
                <a:close/>
                <a:moveTo>
                  <a:pt x="1226672" y="782507"/>
                </a:moveTo>
                <a:cubicBezTo>
                  <a:pt x="1233964" y="782507"/>
                  <a:pt x="1240529" y="789337"/>
                  <a:pt x="1240529" y="796926"/>
                </a:cubicBezTo>
                <a:cubicBezTo>
                  <a:pt x="1240529" y="805275"/>
                  <a:pt x="1233964" y="812105"/>
                  <a:pt x="1226672" y="812105"/>
                </a:cubicBezTo>
                <a:cubicBezTo>
                  <a:pt x="1218658" y="812105"/>
                  <a:pt x="1214283" y="805275"/>
                  <a:pt x="1214283" y="796926"/>
                </a:cubicBezTo>
                <a:cubicBezTo>
                  <a:pt x="1214283" y="789337"/>
                  <a:pt x="1218658" y="782507"/>
                  <a:pt x="1226672" y="782507"/>
                </a:cubicBezTo>
                <a:close/>
                <a:moveTo>
                  <a:pt x="1154869" y="782507"/>
                </a:moveTo>
                <a:cubicBezTo>
                  <a:pt x="1162652" y="782507"/>
                  <a:pt x="1169658" y="789337"/>
                  <a:pt x="1169658" y="796926"/>
                </a:cubicBezTo>
                <a:cubicBezTo>
                  <a:pt x="1169658" y="805275"/>
                  <a:pt x="1162652" y="812105"/>
                  <a:pt x="1154869" y="812105"/>
                </a:cubicBezTo>
                <a:cubicBezTo>
                  <a:pt x="1146307" y="812105"/>
                  <a:pt x="1140080" y="805275"/>
                  <a:pt x="1140080" y="796926"/>
                </a:cubicBezTo>
                <a:cubicBezTo>
                  <a:pt x="1140080" y="789337"/>
                  <a:pt x="1146307" y="782507"/>
                  <a:pt x="1154869" y="782507"/>
                </a:cubicBezTo>
                <a:close/>
                <a:moveTo>
                  <a:pt x="1084040" y="782507"/>
                </a:moveTo>
                <a:cubicBezTo>
                  <a:pt x="1091822" y="782507"/>
                  <a:pt x="1098826" y="789337"/>
                  <a:pt x="1098826" y="796926"/>
                </a:cubicBezTo>
                <a:cubicBezTo>
                  <a:pt x="1098826" y="805275"/>
                  <a:pt x="1091822" y="812105"/>
                  <a:pt x="1084040" y="812105"/>
                </a:cubicBezTo>
                <a:cubicBezTo>
                  <a:pt x="1075478" y="812105"/>
                  <a:pt x="1069250" y="805275"/>
                  <a:pt x="1069250" y="796926"/>
                </a:cubicBezTo>
                <a:cubicBezTo>
                  <a:pt x="1069250" y="789337"/>
                  <a:pt x="1075478" y="782507"/>
                  <a:pt x="1084040" y="782507"/>
                </a:cubicBezTo>
                <a:close/>
                <a:moveTo>
                  <a:pt x="1013594" y="782507"/>
                </a:moveTo>
                <a:cubicBezTo>
                  <a:pt x="1021186" y="782507"/>
                  <a:pt x="1028015" y="789337"/>
                  <a:pt x="1028015" y="796926"/>
                </a:cubicBezTo>
                <a:cubicBezTo>
                  <a:pt x="1028015" y="805275"/>
                  <a:pt x="1021186" y="812105"/>
                  <a:pt x="1013594" y="812105"/>
                </a:cubicBezTo>
                <a:cubicBezTo>
                  <a:pt x="1005249" y="812105"/>
                  <a:pt x="998417" y="805275"/>
                  <a:pt x="998417" y="796926"/>
                </a:cubicBezTo>
                <a:cubicBezTo>
                  <a:pt x="998417" y="789337"/>
                  <a:pt x="1005249" y="782507"/>
                  <a:pt x="1013594" y="782507"/>
                </a:cubicBezTo>
                <a:close/>
                <a:moveTo>
                  <a:pt x="941447" y="782507"/>
                </a:moveTo>
                <a:cubicBezTo>
                  <a:pt x="949468" y="782507"/>
                  <a:pt x="953844" y="789337"/>
                  <a:pt x="953844" y="796926"/>
                </a:cubicBezTo>
                <a:cubicBezTo>
                  <a:pt x="953844" y="805275"/>
                  <a:pt x="949468" y="812105"/>
                  <a:pt x="941447" y="812105"/>
                </a:cubicBezTo>
                <a:cubicBezTo>
                  <a:pt x="934155" y="812105"/>
                  <a:pt x="927591" y="805275"/>
                  <a:pt x="927591" y="796926"/>
                </a:cubicBezTo>
                <a:cubicBezTo>
                  <a:pt x="927591" y="789337"/>
                  <a:pt x="934155" y="782507"/>
                  <a:pt x="941447" y="782507"/>
                </a:cubicBezTo>
                <a:close/>
                <a:moveTo>
                  <a:pt x="870615" y="782507"/>
                </a:moveTo>
                <a:cubicBezTo>
                  <a:pt x="877179" y="782507"/>
                  <a:pt x="883013" y="789337"/>
                  <a:pt x="883013" y="796926"/>
                </a:cubicBezTo>
                <a:cubicBezTo>
                  <a:pt x="883013" y="805275"/>
                  <a:pt x="877179" y="812105"/>
                  <a:pt x="870615" y="812105"/>
                </a:cubicBezTo>
                <a:cubicBezTo>
                  <a:pt x="863322" y="812105"/>
                  <a:pt x="856759" y="805275"/>
                  <a:pt x="856759" y="796926"/>
                </a:cubicBezTo>
                <a:cubicBezTo>
                  <a:pt x="856759" y="789337"/>
                  <a:pt x="863322" y="782507"/>
                  <a:pt x="870615" y="782507"/>
                </a:cubicBezTo>
                <a:close/>
                <a:moveTo>
                  <a:pt x="799784" y="782507"/>
                </a:moveTo>
                <a:cubicBezTo>
                  <a:pt x="806349" y="782507"/>
                  <a:pt x="812183" y="789337"/>
                  <a:pt x="812183" y="796926"/>
                </a:cubicBezTo>
                <a:cubicBezTo>
                  <a:pt x="812183" y="805275"/>
                  <a:pt x="806349" y="812105"/>
                  <a:pt x="799784" y="812105"/>
                </a:cubicBezTo>
                <a:cubicBezTo>
                  <a:pt x="792492" y="812105"/>
                  <a:pt x="785929" y="805275"/>
                  <a:pt x="785929" y="796926"/>
                </a:cubicBezTo>
                <a:cubicBezTo>
                  <a:pt x="785929" y="789337"/>
                  <a:pt x="792492" y="782507"/>
                  <a:pt x="799784" y="782507"/>
                </a:cubicBezTo>
                <a:close/>
                <a:moveTo>
                  <a:pt x="724123" y="782507"/>
                </a:moveTo>
                <a:cubicBezTo>
                  <a:pt x="731417" y="782507"/>
                  <a:pt x="737981" y="789337"/>
                  <a:pt x="737981" y="796926"/>
                </a:cubicBezTo>
                <a:cubicBezTo>
                  <a:pt x="737981" y="805275"/>
                  <a:pt x="731417" y="812105"/>
                  <a:pt x="724123" y="812105"/>
                </a:cubicBezTo>
                <a:cubicBezTo>
                  <a:pt x="717559" y="812105"/>
                  <a:pt x="711726" y="805275"/>
                  <a:pt x="711726" y="796926"/>
                </a:cubicBezTo>
                <a:cubicBezTo>
                  <a:pt x="711726" y="789337"/>
                  <a:pt x="717559" y="782507"/>
                  <a:pt x="724123" y="782507"/>
                </a:cubicBezTo>
                <a:close/>
                <a:moveTo>
                  <a:pt x="653293" y="782507"/>
                </a:moveTo>
                <a:cubicBezTo>
                  <a:pt x="660586" y="782507"/>
                  <a:pt x="667149" y="789337"/>
                  <a:pt x="667149" y="796926"/>
                </a:cubicBezTo>
                <a:cubicBezTo>
                  <a:pt x="667149" y="805275"/>
                  <a:pt x="660586" y="812105"/>
                  <a:pt x="653293" y="812105"/>
                </a:cubicBezTo>
                <a:cubicBezTo>
                  <a:pt x="645271" y="812105"/>
                  <a:pt x="640896" y="805275"/>
                  <a:pt x="640896" y="796926"/>
                </a:cubicBezTo>
                <a:cubicBezTo>
                  <a:pt x="640896" y="789337"/>
                  <a:pt x="645271" y="782507"/>
                  <a:pt x="653293" y="782507"/>
                </a:cubicBezTo>
                <a:close/>
                <a:moveTo>
                  <a:pt x="584855" y="782507"/>
                </a:moveTo>
                <a:cubicBezTo>
                  <a:pt x="592639" y="782507"/>
                  <a:pt x="599643" y="789337"/>
                  <a:pt x="599643" y="796926"/>
                </a:cubicBezTo>
                <a:cubicBezTo>
                  <a:pt x="599643" y="805275"/>
                  <a:pt x="592639" y="812105"/>
                  <a:pt x="584855" y="812105"/>
                </a:cubicBezTo>
                <a:cubicBezTo>
                  <a:pt x="576293" y="812105"/>
                  <a:pt x="570066" y="805275"/>
                  <a:pt x="570066" y="796926"/>
                </a:cubicBezTo>
                <a:cubicBezTo>
                  <a:pt x="570066" y="789337"/>
                  <a:pt x="576293" y="782507"/>
                  <a:pt x="584855" y="782507"/>
                </a:cubicBezTo>
                <a:close/>
                <a:moveTo>
                  <a:pt x="513654" y="782507"/>
                </a:moveTo>
                <a:cubicBezTo>
                  <a:pt x="522003" y="782507"/>
                  <a:pt x="528831" y="789337"/>
                  <a:pt x="528831" y="796926"/>
                </a:cubicBezTo>
                <a:cubicBezTo>
                  <a:pt x="528831" y="805275"/>
                  <a:pt x="522003" y="812105"/>
                  <a:pt x="513654" y="812105"/>
                </a:cubicBezTo>
                <a:cubicBezTo>
                  <a:pt x="506065" y="812105"/>
                  <a:pt x="499235" y="805275"/>
                  <a:pt x="499235" y="796926"/>
                </a:cubicBezTo>
                <a:cubicBezTo>
                  <a:pt x="499235" y="789337"/>
                  <a:pt x="506065" y="782507"/>
                  <a:pt x="513654" y="782507"/>
                </a:cubicBezTo>
                <a:close/>
                <a:moveTo>
                  <a:pt x="439821" y="782507"/>
                </a:moveTo>
                <a:cubicBezTo>
                  <a:pt x="448384" y="782507"/>
                  <a:pt x="454611" y="789337"/>
                  <a:pt x="454611" y="796926"/>
                </a:cubicBezTo>
                <a:cubicBezTo>
                  <a:pt x="454611" y="805275"/>
                  <a:pt x="448384" y="812105"/>
                  <a:pt x="439821" y="812105"/>
                </a:cubicBezTo>
                <a:cubicBezTo>
                  <a:pt x="432038" y="812105"/>
                  <a:pt x="425033" y="805275"/>
                  <a:pt x="425033" y="796926"/>
                </a:cubicBezTo>
                <a:cubicBezTo>
                  <a:pt x="425033" y="789337"/>
                  <a:pt x="432038" y="782507"/>
                  <a:pt x="439821" y="782507"/>
                </a:cubicBezTo>
                <a:close/>
                <a:moveTo>
                  <a:pt x="4439056" y="711678"/>
                </a:moveTo>
                <a:cubicBezTo>
                  <a:pt x="4445619" y="711678"/>
                  <a:pt x="4451453" y="716783"/>
                  <a:pt x="4451453" y="724075"/>
                </a:cubicBezTo>
                <a:cubicBezTo>
                  <a:pt x="4451453" y="732097"/>
                  <a:pt x="4445619" y="737932"/>
                  <a:pt x="4439056" y="737932"/>
                </a:cubicBezTo>
                <a:cubicBezTo>
                  <a:pt x="4431763" y="737932"/>
                  <a:pt x="4425200" y="732097"/>
                  <a:pt x="4425200" y="724075"/>
                </a:cubicBezTo>
                <a:cubicBezTo>
                  <a:pt x="4425200" y="716783"/>
                  <a:pt x="4431763" y="711678"/>
                  <a:pt x="4439056" y="711678"/>
                </a:cubicBezTo>
                <a:close/>
                <a:moveTo>
                  <a:pt x="4366768" y="711678"/>
                </a:moveTo>
                <a:cubicBezTo>
                  <a:pt x="4374790" y="711678"/>
                  <a:pt x="4380624" y="716783"/>
                  <a:pt x="4380624" y="724075"/>
                </a:cubicBezTo>
                <a:cubicBezTo>
                  <a:pt x="4380624" y="732097"/>
                  <a:pt x="4374790" y="737932"/>
                  <a:pt x="4366768" y="737932"/>
                </a:cubicBezTo>
                <a:cubicBezTo>
                  <a:pt x="4360934" y="737932"/>
                  <a:pt x="4354371" y="732097"/>
                  <a:pt x="4354371" y="724075"/>
                </a:cubicBezTo>
                <a:cubicBezTo>
                  <a:pt x="4354371" y="716783"/>
                  <a:pt x="4360934" y="711678"/>
                  <a:pt x="4366768" y="711678"/>
                </a:cubicBezTo>
                <a:close/>
                <a:moveTo>
                  <a:pt x="4295937" y="711678"/>
                </a:moveTo>
                <a:cubicBezTo>
                  <a:pt x="4303959" y="711678"/>
                  <a:pt x="4309793" y="716783"/>
                  <a:pt x="4309793" y="724075"/>
                </a:cubicBezTo>
                <a:cubicBezTo>
                  <a:pt x="4309793" y="732097"/>
                  <a:pt x="4303959" y="737932"/>
                  <a:pt x="4295937" y="737932"/>
                </a:cubicBezTo>
                <a:cubicBezTo>
                  <a:pt x="4290103" y="737932"/>
                  <a:pt x="4283540" y="732097"/>
                  <a:pt x="4283540" y="724075"/>
                </a:cubicBezTo>
                <a:cubicBezTo>
                  <a:pt x="4283540" y="716783"/>
                  <a:pt x="4290103" y="711678"/>
                  <a:pt x="4295937" y="711678"/>
                </a:cubicBezTo>
                <a:close/>
                <a:moveTo>
                  <a:pt x="4225107" y="711678"/>
                </a:moveTo>
                <a:cubicBezTo>
                  <a:pt x="4233129" y="711678"/>
                  <a:pt x="4238963" y="718241"/>
                  <a:pt x="4238963" y="724075"/>
                </a:cubicBezTo>
                <a:cubicBezTo>
                  <a:pt x="4238963" y="732097"/>
                  <a:pt x="4233129" y="737932"/>
                  <a:pt x="4225107" y="737932"/>
                </a:cubicBezTo>
                <a:cubicBezTo>
                  <a:pt x="4217085" y="737932"/>
                  <a:pt x="4212710" y="732097"/>
                  <a:pt x="4212710" y="724075"/>
                </a:cubicBezTo>
                <a:cubicBezTo>
                  <a:pt x="4212710" y="718241"/>
                  <a:pt x="4217085" y="711678"/>
                  <a:pt x="4225107" y="711678"/>
                </a:cubicBezTo>
                <a:close/>
                <a:moveTo>
                  <a:pt x="4153295" y="711678"/>
                </a:moveTo>
                <a:cubicBezTo>
                  <a:pt x="4161078" y="711678"/>
                  <a:pt x="4168083" y="718241"/>
                  <a:pt x="4168083" y="724075"/>
                </a:cubicBezTo>
                <a:cubicBezTo>
                  <a:pt x="4168083" y="732097"/>
                  <a:pt x="4161078" y="737932"/>
                  <a:pt x="4153295" y="737932"/>
                </a:cubicBezTo>
                <a:cubicBezTo>
                  <a:pt x="4144733" y="737932"/>
                  <a:pt x="4138507" y="732097"/>
                  <a:pt x="4138507" y="724075"/>
                </a:cubicBezTo>
                <a:cubicBezTo>
                  <a:pt x="4138507" y="718241"/>
                  <a:pt x="4144733" y="711678"/>
                  <a:pt x="4153295" y="711678"/>
                </a:cubicBezTo>
                <a:close/>
                <a:moveTo>
                  <a:pt x="4082465" y="711678"/>
                </a:moveTo>
                <a:cubicBezTo>
                  <a:pt x="4090249" y="711678"/>
                  <a:pt x="4097254" y="718241"/>
                  <a:pt x="4097254" y="724075"/>
                </a:cubicBezTo>
                <a:cubicBezTo>
                  <a:pt x="4097254" y="732097"/>
                  <a:pt x="4090249" y="737932"/>
                  <a:pt x="4082465" y="737932"/>
                </a:cubicBezTo>
                <a:cubicBezTo>
                  <a:pt x="4073903" y="737932"/>
                  <a:pt x="4067676" y="732097"/>
                  <a:pt x="4067676" y="724075"/>
                </a:cubicBezTo>
                <a:cubicBezTo>
                  <a:pt x="4067676" y="718241"/>
                  <a:pt x="4073903" y="711678"/>
                  <a:pt x="4082465" y="711678"/>
                </a:cubicBezTo>
                <a:close/>
                <a:moveTo>
                  <a:pt x="4010703" y="711678"/>
                </a:moveTo>
                <a:cubicBezTo>
                  <a:pt x="4017996" y="711678"/>
                  <a:pt x="4023100" y="718241"/>
                  <a:pt x="4023100" y="724075"/>
                </a:cubicBezTo>
                <a:cubicBezTo>
                  <a:pt x="4023100" y="732097"/>
                  <a:pt x="4017996" y="737932"/>
                  <a:pt x="4010703" y="737932"/>
                </a:cubicBezTo>
                <a:cubicBezTo>
                  <a:pt x="4002681" y="737932"/>
                  <a:pt x="3996847" y="732097"/>
                  <a:pt x="3996847" y="724075"/>
                </a:cubicBezTo>
                <a:cubicBezTo>
                  <a:pt x="3996847" y="718241"/>
                  <a:pt x="4002681" y="711678"/>
                  <a:pt x="4010703" y="711678"/>
                </a:cubicBezTo>
                <a:close/>
                <a:moveTo>
                  <a:pt x="3939871" y="711678"/>
                </a:moveTo>
                <a:cubicBezTo>
                  <a:pt x="3946434" y="711678"/>
                  <a:pt x="3952268" y="718241"/>
                  <a:pt x="3952268" y="724075"/>
                </a:cubicBezTo>
                <a:cubicBezTo>
                  <a:pt x="3952268" y="732097"/>
                  <a:pt x="3946434" y="737932"/>
                  <a:pt x="3939871" y="737932"/>
                </a:cubicBezTo>
                <a:cubicBezTo>
                  <a:pt x="3932578" y="737932"/>
                  <a:pt x="3926015" y="732097"/>
                  <a:pt x="3926015" y="724075"/>
                </a:cubicBezTo>
                <a:cubicBezTo>
                  <a:pt x="3926015" y="718241"/>
                  <a:pt x="3932578" y="711678"/>
                  <a:pt x="3939871" y="711678"/>
                </a:cubicBezTo>
                <a:close/>
                <a:moveTo>
                  <a:pt x="3869042" y="711678"/>
                </a:moveTo>
                <a:cubicBezTo>
                  <a:pt x="3875605" y="711678"/>
                  <a:pt x="3881439" y="718241"/>
                  <a:pt x="3881439" y="724075"/>
                </a:cubicBezTo>
                <a:cubicBezTo>
                  <a:pt x="3881439" y="732097"/>
                  <a:pt x="3875605" y="737932"/>
                  <a:pt x="3869042" y="737932"/>
                </a:cubicBezTo>
                <a:cubicBezTo>
                  <a:pt x="3861749" y="737932"/>
                  <a:pt x="3855186" y="732097"/>
                  <a:pt x="3855186" y="724075"/>
                </a:cubicBezTo>
                <a:cubicBezTo>
                  <a:pt x="3855186" y="718241"/>
                  <a:pt x="3861749" y="711678"/>
                  <a:pt x="3869042" y="711678"/>
                </a:cubicBezTo>
                <a:close/>
                <a:moveTo>
                  <a:pt x="3796752" y="711678"/>
                </a:moveTo>
                <a:cubicBezTo>
                  <a:pt x="3804774" y="711678"/>
                  <a:pt x="3810608" y="718241"/>
                  <a:pt x="3810608" y="724075"/>
                </a:cubicBezTo>
                <a:cubicBezTo>
                  <a:pt x="3810608" y="732097"/>
                  <a:pt x="3804774" y="737932"/>
                  <a:pt x="3796752" y="737932"/>
                </a:cubicBezTo>
                <a:cubicBezTo>
                  <a:pt x="3790918" y="737932"/>
                  <a:pt x="3784355" y="732097"/>
                  <a:pt x="3784355" y="724075"/>
                </a:cubicBezTo>
                <a:cubicBezTo>
                  <a:pt x="3784355" y="718241"/>
                  <a:pt x="3790918" y="711678"/>
                  <a:pt x="3796752" y="711678"/>
                </a:cubicBezTo>
                <a:close/>
                <a:moveTo>
                  <a:pt x="3725922" y="711678"/>
                </a:moveTo>
                <a:cubicBezTo>
                  <a:pt x="3733944" y="711678"/>
                  <a:pt x="3739778" y="718241"/>
                  <a:pt x="3739778" y="724075"/>
                </a:cubicBezTo>
                <a:cubicBezTo>
                  <a:pt x="3739778" y="732097"/>
                  <a:pt x="3733944" y="737932"/>
                  <a:pt x="3725922" y="737932"/>
                </a:cubicBezTo>
                <a:cubicBezTo>
                  <a:pt x="3719359" y="737932"/>
                  <a:pt x="3713525" y="732097"/>
                  <a:pt x="3713525" y="724075"/>
                </a:cubicBezTo>
                <a:cubicBezTo>
                  <a:pt x="3713525" y="718241"/>
                  <a:pt x="3719359" y="711678"/>
                  <a:pt x="3725922" y="711678"/>
                </a:cubicBezTo>
                <a:close/>
                <a:moveTo>
                  <a:pt x="3655091" y="711678"/>
                </a:moveTo>
                <a:cubicBezTo>
                  <a:pt x="3662384" y="711678"/>
                  <a:pt x="3668947" y="718241"/>
                  <a:pt x="3668947" y="724075"/>
                </a:cubicBezTo>
                <a:cubicBezTo>
                  <a:pt x="3668947" y="732097"/>
                  <a:pt x="3662384" y="737932"/>
                  <a:pt x="3655091" y="737932"/>
                </a:cubicBezTo>
                <a:cubicBezTo>
                  <a:pt x="3647069" y="737932"/>
                  <a:pt x="3642694" y="732097"/>
                  <a:pt x="3642694" y="724075"/>
                </a:cubicBezTo>
                <a:cubicBezTo>
                  <a:pt x="3642694" y="718241"/>
                  <a:pt x="3647069" y="711678"/>
                  <a:pt x="3655091" y="711678"/>
                </a:cubicBezTo>
                <a:close/>
                <a:moveTo>
                  <a:pt x="3583280" y="711678"/>
                </a:moveTo>
                <a:cubicBezTo>
                  <a:pt x="3591064" y="711678"/>
                  <a:pt x="3598069" y="718241"/>
                  <a:pt x="3598069" y="724075"/>
                </a:cubicBezTo>
                <a:cubicBezTo>
                  <a:pt x="3598069" y="732097"/>
                  <a:pt x="3591064" y="737932"/>
                  <a:pt x="3583280" y="737932"/>
                </a:cubicBezTo>
                <a:cubicBezTo>
                  <a:pt x="3574718" y="737932"/>
                  <a:pt x="3568491" y="732097"/>
                  <a:pt x="3568491" y="724075"/>
                </a:cubicBezTo>
                <a:cubicBezTo>
                  <a:pt x="3568491" y="718241"/>
                  <a:pt x="3574718" y="711678"/>
                  <a:pt x="3583280" y="711678"/>
                </a:cubicBezTo>
                <a:close/>
                <a:moveTo>
                  <a:pt x="3512449" y="711678"/>
                </a:moveTo>
                <a:cubicBezTo>
                  <a:pt x="3520232" y="711678"/>
                  <a:pt x="3527237" y="718241"/>
                  <a:pt x="3527237" y="724075"/>
                </a:cubicBezTo>
                <a:cubicBezTo>
                  <a:pt x="3527237" y="732097"/>
                  <a:pt x="3520232" y="737932"/>
                  <a:pt x="3512449" y="737932"/>
                </a:cubicBezTo>
                <a:cubicBezTo>
                  <a:pt x="3503887" y="737932"/>
                  <a:pt x="3497661" y="732097"/>
                  <a:pt x="3497661" y="724075"/>
                </a:cubicBezTo>
                <a:cubicBezTo>
                  <a:pt x="3497661" y="718241"/>
                  <a:pt x="3503887" y="711678"/>
                  <a:pt x="3512449" y="711678"/>
                </a:cubicBezTo>
                <a:close/>
                <a:moveTo>
                  <a:pt x="3441619" y="711678"/>
                </a:moveTo>
                <a:cubicBezTo>
                  <a:pt x="3450181" y="711678"/>
                  <a:pt x="3456408" y="718241"/>
                  <a:pt x="3456408" y="724075"/>
                </a:cubicBezTo>
                <a:cubicBezTo>
                  <a:pt x="3456408" y="732097"/>
                  <a:pt x="3450181" y="737932"/>
                  <a:pt x="3441619" y="737932"/>
                </a:cubicBezTo>
                <a:cubicBezTo>
                  <a:pt x="3433835" y="737932"/>
                  <a:pt x="3426830" y="732097"/>
                  <a:pt x="3426830" y="724075"/>
                </a:cubicBezTo>
                <a:cubicBezTo>
                  <a:pt x="3426830" y="718241"/>
                  <a:pt x="3433835" y="711678"/>
                  <a:pt x="3441619" y="711678"/>
                </a:cubicBezTo>
                <a:close/>
                <a:moveTo>
                  <a:pt x="3369857" y="711678"/>
                </a:moveTo>
                <a:cubicBezTo>
                  <a:pt x="3377879" y="711678"/>
                  <a:pt x="3382254" y="718241"/>
                  <a:pt x="3382254" y="724075"/>
                </a:cubicBezTo>
                <a:cubicBezTo>
                  <a:pt x="3382254" y="732097"/>
                  <a:pt x="3377879" y="737932"/>
                  <a:pt x="3369857" y="737932"/>
                </a:cubicBezTo>
                <a:cubicBezTo>
                  <a:pt x="3362564" y="737932"/>
                  <a:pt x="3356001" y="732097"/>
                  <a:pt x="3356001" y="724075"/>
                </a:cubicBezTo>
                <a:cubicBezTo>
                  <a:pt x="3356001" y="718241"/>
                  <a:pt x="3362564" y="711678"/>
                  <a:pt x="3369857" y="711678"/>
                </a:cubicBezTo>
                <a:close/>
                <a:moveTo>
                  <a:pt x="3299086" y="711678"/>
                </a:moveTo>
                <a:cubicBezTo>
                  <a:pt x="3305651" y="711678"/>
                  <a:pt x="3311485" y="718241"/>
                  <a:pt x="3311485" y="724075"/>
                </a:cubicBezTo>
                <a:cubicBezTo>
                  <a:pt x="3311485" y="732097"/>
                  <a:pt x="3305651" y="737932"/>
                  <a:pt x="3299086" y="737932"/>
                </a:cubicBezTo>
                <a:cubicBezTo>
                  <a:pt x="3291794" y="737932"/>
                  <a:pt x="3285234" y="732097"/>
                  <a:pt x="3285234" y="724075"/>
                </a:cubicBezTo>
                <a:cubicBezTo>
                  <a:pt x="3285234" y="718241"/>
                  <a:pt x="3291794" y="711678"/>
                  <a:pt x="3299086" y="711678"/>
                </a:cubicBezTo>
                <a:close/>
                <a:moveTo>
                  <a:pt x="3228255" y="711678"/>
                </a:moveTo>
                <a:cubicBezTo>
                  <a:pt x="3234819" y="711678"/>
                  <a:pt x="3240654" y="718241"/>
                  <a:pt x="3240654" y="724075"/>
                </a:cubicBezTo>
                <a:cubicBezTo>
                  <a:pt x="3240654" y="732097"/>
                  <a:pt x="3234819" y="737932"/>
                  <a:pt x="3228255" y="737932"/>
                </a:cubicBezTo>
                <a:cubicBezTo>
                  <a:pt x="3220233" y="737932"/>
                  <a:pt x="3214398" y="732097"/>
                  <a:pt x="3214398" y="724075"/>
                </a:cubicBezTo>
                <a:cubicBezTo>
                  <a:pt x="3214398" y="718241"/>
                  <a:pt x="3220233" y="711678"/>
                  <a:pt x="3228255" y="711678"/>
                </a:cubicBezTo>
                <a:close/>
                <a:moveTo>
                  <a:pt x="3152594" y="711678"/>
                </a:moveTo>
                <a:cubicBezTo>
                  <a:pt x="3159889" y="711678"/>
                  <a:pt x="3166451" y="718241"/>
                  <a:pt x="3166451" y="724075"/>
                </a:cubicBezTo>
                <a:cubicBezTo>
                  <a:pt x="3166451" y="732097"/>
                  <a:pt x="3159889" y="737932"/>
                  <a:pt x="3152594" y="737932"/>
                </a:cubicBezTo>
                <a:cubicBezTo>
                  <a:pt x="3146031" y="737932"/>
                  <a:pt x="3140198" y="732097"/>
                  <a:pt x="3140198" y="725534"/>
                </a:cubicBezTo>
                <a:cubicBezTo>
                  <a:pt x="3140198" y="718241"/>
                  <a:pt x="3146031" y="711678"/>
                  <a:pt x="3152594" y="711678"/>
                </a:cubicBezTo>
                <a:close/>
                <a:moveTo>
                  <a:pt x="3081763" y="711678"/>
                </a:moveTo>
                <a:cubicBezTo>
                  <a:pt x="3089057" y="711678"/>
                  <a:pt x="3095617" y="718241"/>
                  <a:pt x="3095617" y="725534"/>
                </a:cubicBezTo>
                <a:cubicBezTo>
                  <a:pt x="3095617" y="732097"/>
                  <a:pt x="3089057" y="737932"/>
                  <a:pt x="3081763" y="737932"/>
                </a:cubicBezTo>
                <a:cubicBezTo>
                  <a:pt x="3073740" y="737932"/>
                  <a:pt x="3069364" y="732097"/>
                  <a:pt x="3069364" y="725534"/>
                </a:cubicBezTo>
                <a:cubicBezTo>
                  <a:pt x="3069364" y="718241"/>
                  <a:pt x="3073740" y="711678"/>
                  <a:pt x="3081763" y="711678"/>
                </a:cubicBezTo>
                <a:close/>
                <a:moveTo>
                  <a:pt x="3013707" y="711678"/>
                </a:moveTo>
                <a:cubicBezTo>
                  <a:pt x="3021299" y="711678"/>
                  <a:pt x="3028128" y="718241"/>
                  <a:pt x="3028128" y="725534"/>
                </a:cubicBezTo>
                <a:cubicBezTo>
                  <a:pt x="3028128" y="732097"/>
                  <a:pt x="3021299" y="737932"/>
                  <a:pt x="3013707" y="737932"/>
                </a:cubicBezTo>
                <a:cubicBezTo>
                  <a:pt x="3005360" y="737932"/>
                  <a:pt x="2998531" y="732097"/>
                  <a:pt x="2998531" y="725534"/>
                </a:cubicBezTo>
                <a:cubicBezTo>
                  <a:pt x="2998531" y="718241"/>
                  <a:pt x="3005360" y="711678"/>
                  <a:pt x="3013707" y="711678"/>
                </a:cubicBezTo>
                <a:close/>
                <a:moveTo>
                  <a:pt x="2942485" y="711678"/>
                </a:moveTo>
                <a:cubicBezTo>
                  <a:pt x="2951045" y="711678"/>
                  <a:pt x="2957280" y="718241"/>
                  <a:pt x="2957280" y="725534"/>
                </a:cubicBezTo>
                <a:cubicBezTo>
                  <a:pt x="2957280" y="732097"/>
                  <a:pt x="2951045" y="737932"/>
                  <a:pt x="2942485" y="737932"/>
                </a:cubicBezTo>
                <a:cubicBezTo>
                  <a:pt x="2934705" y="737932"/>
                  <a:pt x="2927700" y="732097"/>
                  <a:pt x="2927700" y="725534"/>
                </a:cubicBezTo>
                <a:cubicBezTo>
                  <a:pt x="2927700" y="718241"/>
                  <a:pt x="2934705" y="711678"/>
                  <a:pt x="2942485" y="711678"/>
                </a:cubicBezTo>
                <a:close/>
                <a:moveTo>
                  <a:pt x="1440620" y="711678"/>
                </a:moveTo>
                <a:cubicBezTo>
                  <a:pt x="1447182" y="711678"/>
                  <a:pt x="1453017" y="718683"/>
                  <a:pt x="1453017" y="726466"/>
                </a:cubicBezTo>
                <a:cubicBezTo>
                  <a:pt x="1453017" y="735028"/>
                  <a:pt x="1447182" y="741255"/>
                  <a:pt x="1440620" y="741255"/>
                </a:cubicBezTo>
                <a:cubicBezTo>
                  <a:pt x="1433328" y="741255"/>
                  <a:pt x="1426765" y="735028"/>
                  <a:pt x="1426765" y="726466"/>
                </a:cubicBezTo>
                <a:cubicBezTo>
                  <a:pt x="1426765" y="718683"/>
                  <a:pt x="1433328" y="711678"/>
                  <a:pt x="1440620" y="711678"/>
                </a:cubicBezTo>
                <a:close/>
                <a:moveTo>
                  <a:pt x="1368338" y="711678"/>
                </a:moveTo>
                <a:cubicBezTo>
                  <a:pt x="1376356" y="711678"/>
                  <a:pt x="1382190" y="718683"/>
                  <a:pt x="1382190" y="726466"/>
                </a:cubicBezTo>
                <a:cubicBezTo>
                  <a:pt x="1382190" y="735028"/>
                  <a:pt x="1376356" y="741255"/>
                  <a:pt x="1368338" y="741255"/>
                </a:cubicBezTo>
                <a:cubicBezTo>
                  <a:pt x="1362502" y="741255"/>
                  <a:pt x="1355939" y="735028"/>
                  <a:pt x="1355939" y="726466"/>
                </a:cubicBezTo>
                <a:cubicBezTo>
                  <a:pt x="1355939" y="718683"/>
                  <a:pt x="1362502" y="711678"/>
                  <a:pt x="1368338" y="711678"/>
                </a:cubicBezTo>
                <a:close/>
                <a:moveTo>
                  <a:pt x="1297509" y="711678"/>
                </a:moveTo>
                <a:cubicBezTo>
                  <a:pt x="1305532" y="711678"/>
                  <a:pt x="1311366" y="718683"/>
                  <a:pt x="1311366" y="726466"/>
                </a:cubicBezTo>
                <a:cubicBezTo>
                  <a:pt x="1311366" y="735028"/>
                  <a:pt x="1305532" y="741255"/>
                  <a:pt x="1297509" y="741255"/>
                </a:cubicBezTo>
                <a:cubicBezTo>
                  <a:pt x="1291675" y="741255"/>
                  <a:pt x="1285113" y="735028"/>
                  <a:pt x="1285113" y="726466"/>
                </a:cubicBezTo>
                <a:cubicBezTo>
                  <a:pt x="1285113" y="718683"/>
                  <a:pt x="1291675" y="711678"/>
                  <a:pt x="1297509" y="711678"/>
                </a:cubicBezTo>
                <a:close/>
                <a:moveTo>
                  <a:pt x="1226678" y="711678"/>
                </a:moveTo>
                <a:cubicBezTo>
                  <a:pt x="1233970" y="711678"/>
                  <a:pt x="1240535" y="718683"/>
                  <a:pt x="1240535" y="726466"/>
                </a:cubicBezTo>
                <a:cubicBezTo>
                  <a:pt x="1240535" y="735028"/>
                  <a:pt x="1233970" y="741255"/>
                  <a:pt x="1226678" y="741255"/>
                </a:cubicBezTo>
                <a:cubicBezTo>
                  <a:pt x="1218663" y="741255"/>
                  <a:pt x="1214288" y="735028"/>
                  <a:pt x="1214288" y="726466"/>
                </a:cubicBezTo>
                <a:cubicBezTo>
                  <a:pt x="1214288" y="718683"/>
                  <a:pt x="1218663" y="711678"/>
                  <a:pt x="1226678" y="711678"/>
                </a:cubicBezTo>
                <a:close/>
                <a:moveTo>
                  <a:pt x="1154874" y="711678"/>
                </a:moveTo>
                <a:cubicBezTo>
                  <a:pt x="1162657" y="711678"/>
                  <a:pt x="1169663" y="718683"/>
                  <a:pt x="1169663" y="726466"/>
                </a:cubicBezTo>
                <a:cubicBezTo>
                  <a:pt x="1169663" y="735028"/>
                  <a:pt x="1162657" y="741255"/>
                  <a:pt x="1154874" y="741255"/>
                </a:cubicBezTo>
                <a:cubicBezTo>
                  <a:pt x="1146312" y="741255"/>
                  <a:pt x="1140086" y="735028"/>
                  <a:pt x="1140086" y="726466"/>
                </a:cubicBezTo>
                <a:cubicBezTo>
                  <a:pt x="1140086" y="718683"/>
                  <a:pt x="1146312" y="711678"/>
                  <a:pt x="1154874" y="711678"/>
                </a:cubicBezTo>
                <a:close/>
                <a:moveTo>
                  <a:pt x="1084045" y="711678"/>
                </a:moveTo>
                <a:cubicBezTo>
                  <a:pt x="1091827" y="711678"/>
                  <a:pt x="1098833" y="718683"/>
                  <a:pt x="1098833" y="726466"/>
                </a:cubicBezTo>
                <a:cubicBezTo>
                  <a:pt x="1098833" y="735028"/>
                  <a:pt x="1091827" y="741255"/>
                  <a:pt x="1084045" y="741255"/>
                </a:cubicBezTo>
                <a:cubicBezTo>
                  <a:pt x="1075483" y="741255"/>
                  <a:pt x="1069255" y="735028"/>
                  <a:pt x="1069255" y="726466"/>
                </a:cubicBezTo>
                <a:cubicBezTo>
                  <a:pt x="1069255" y="718683"/>
                  <a:pt x="1075483" y="711678"/>
                  <a:pt x="1084045" y="711678"/>
                </a:cubicBezTo>
                <a:close/>
                <a:moveTo>
                  <a:pt x="1013599" y="711678"/>
                </a:moveTo>
                <a:cubicBezTo>
                  <a:pt x="1021190" y="711678"/>
                  <a:pt x="1028021" y="718683"/>
                  <a:pt x="1028021" y="726466"/>
                </a:cubicBezTo>
                <a:cubicBezTo>
                  <a:pt x="1028021" y="735028"/>
                  <a:pt x="1021190" y="741255"/>
                  <a:pt x="1013599" y="741255"/>
                </a:cubicBezTo>
                <a:cubicBezTo>
                  <a:pt x="1005254" y="741255"/>
                  <a:pt x="998423" y="735028"/>
                  <a:pt x="998423" y="726466"/>
                </a:cubicBezTo>
                <a:cubicBezTo>
                  <a:pt x="998423" y="718683"/>
                  <a:pt x="1005254" y="711678"/>
                  <a:pt x="1013599" y="711678"/>
                </a:cubicBezTo>
                <a:close/>
                <a:moveTo>
                  <a:pt x="941452" y="711678"/>
                </a:moveTo>
                <a:cubicBezTo>
                  <a:pt x="949474" y="711678"/>
                  <a:pt x="953848" y="718683"/>
                  <a:pt x="953848" y="726466"/>
                </a:cubicBezTo>
                <a:cubicBezTo>
                  <a:pt x="953848" y="735028"/>
                  <a:pt x="949474" y="741255"/>
                  <a:pt x="941452" y="741255"/>
                </a:cubicBezTo>
                <a:cubicBezTo>
                  <a:pt x="934159" y="741255"/>
                  <a:pt x="927596" y="735028"/>
                  <a:pt x="927596" y="726466"/>
                </a:cubicBezTo>
                <a:cubicBezTo>
                  <a:pt x="927596" y="718683"/>
                  <a:pt x="934159" y="711678"/>
                  <a:pt x="941452" y="711678"/>
                </a:cubicBezTo>
                <a:close/>
                <a:moveTo>
                  <a:pt x="870620" y="711678"/>
                </a:moveTo>
                <a:cubicBezTo>
                  <a:pt x="877183" y="711678"/>
                  <a:pt x="883018" y="718683"/>
                  <a:pt x="883018" y="726466"/>
                </a:cubicBezTo>
                <a:cubicBezTo>
                  <a:pt x="883018" y="735028"/>
                  <a:pt x="877183" y="741255"/>
                  <a:pt x="870620" y="741255"/>
                </a:cubicBezTo>
                <a:cubicBezTo>
                  <a:pt x="863327" y="741255"/>
                  <a:pt x="856764" y="735028"/>
                  <a:pt x="856764" y="726466"/>
                </a:cubicBezTo>
                <a:cubicBezTo>
                  <a:pt x="856764" y="718683"/>
                  <a:pt x="863327" y="711678"/>
                  <a:pt x="870620" y="711678"/>
                </a:cubicBezTo>
                <a:close/>
                <a:moveTo>
                  <a:pt x="798331" y="711678"/>
                </a:moveTo>
                <a:cubicBezTo>
                  <a:pt x="806354" y="711678"/>
                  <a:pt x="812189" y="718683"/>
                  <a:pt x="812189" y="726466"/>
                </a:cubicBezTo>
                <a:cubicBezTo>
                  <a:pt x="812189" y="735028"/>
                  <a:pt x="806354" y="741255"/>
                  <a:pt x="798331" y="741255"/>
                </a:cubicBezTo>
                <a:cubicBezTo>
                  <a:pt x="792497" y="741255"/>
                  <a:pt x="785934" y="735028"/>
                  <a:pt x="785934" y="726466"/>
                </a:cubicBezTo>
                <a:cubicBezTo>
                  <a:pt x="785934" y="718683"/>
                  <a:pt x="792497" y="711678"/>
                  <a:pt x="798331" y="711678"/>
                </a:cubicBezTo>
                <a:close/>
                <a:moveTo>
                  <a:pt x="724129" y="711678"/>
                </a:moveTo>
                <a:cubicBezTo>
                  <a:pt x="731422" y="711678"/>
                  <a:pt x="737986" y="718683"/>
                  <a:pt x="737986" y="726466"/>
                </a:cubicBezTo>
                <a:cubicBezTo>
                  <a:pt x="737986" y="735028"/>
                  <a:pt x="731422" y="741255"/>
                  <a:pt x="724129" y="741255"/>
                </a:cubicBezTo>
                <a:cubicBezTo>
                  <a:pt x="717565" y="741255"/>
                  <a:pt x="711732" y="735028"/>
                  <a:pt x="711732" y="726466"/>
                </a:cubicBezTo>
                <a:cubicBezTo>
                  <a:pt x="711732" y="718683"/>
                  <a:pt x="717565" y="711678"/>
                  <a:pt x="724129" y="711678"/>
                </a:cubicBezTo>
                <a:close/>
                <a:moveTo>
                  <a:pt x="653298" y="711678"/>
                </a:moveTo>
                <a:cubicBezTo>
                  <a:pt x="660590" y="711678"/>
                  <a:pt x="667154" y="718683"/>
                  <a:pt x="667154" y="726466"/>
                </a:cubicBezTo>
                <a:cubicBezTo>
                  <a:pt x="667154" y="735028"/>
                  <a:pt x="660590" y="741255"/>
                  <a:pt x="653298" y="741255"/>
                </a:cubicBezTo>
                <a:cubicBezTo>
                  <a:pt x="645277" y="741255"/>
                  <a:pt x="640901" y="735028"/>
                  <a:pt x="640901" y="726466"/>
                </a:cubicBezTo>
                <a:cubicBezTo>
                  <a:pt x="640901" y="718683"/>
                  <a:pt x="645277" y="711678"/>
                  <a:pt x="653298" y="711678"/>
                </a:cubicBezTo>
                <a:close/>
                <a:moveTo>
                  <a:pt x="584861" y="711678"/>
                </a:moveTo>
                <a:cubicBezTo>
                  <a:pt x="592644" y="711678"/>
                  <a:pt x="599648" y="718683"/>
                  <a:pt x="599648" y="726466"/>
                </a:cubicBezTo>
                <a:cubicBezTo>
                  <a:pt x="599648" y="735028"/>
                  <a:pt x="592644" y="741255"/>
                  <a:pt x="584861" y="741255"/>
                </a:cubicBezTo>
                <a:cubicBezTo>
                  <a:pt x="576299" y="741255"/>
                  <a:pt x="570071" y="735028"/>
                  <a:pt x="570071" y="726466"/>
                </a:cubicBezTo>
                <a:cubicBezTo>
                  <a:pt x="570071" y="718683"/>
                  <a:pt x="576299" y="711678"/>
                  <a:pt x="584861" y="711678"/>
                </a:cubicBezTo>
                <a:close/>
                <a:moveTo>
                  <a:pt x="513660" y="711678"/>
                </a:moveTo>
                <a:cubicBezTo>
                  <a:pt x="522008" y="711678"/>
                  <a:pt x="528837" y="718683"/>
                  <a:pt x="528837" y="726466"/>
                </a:cubicBezTo>
                <a:cubicBezTo>
                  <a:pt x="528837" y="735028"/>
                  <a:pt x="522008" y="741255"/>
                  <a:pt x="513660" y="741255"/>
                </a:cubicBezTo>
                <a:cubicBezTo>
                  <a:pt x="506071" y="741255"/>
                  <a:pt x="499241" y="735028"/>
                  <a:pt x="499241" y="726466"/>
                </a:cubicBezTo>
                <a:cubicBezTo>
                  <a:pt x="499241" y="718683"/>
                  <a:pt x="506071" y="711678"/>
                  <a:pt x="513660" y="711678"/>
                </a:cubicBezTo>
                <a:close/>
                <a:moveTo>
                  <a:pt x="439826" y="711678"/>
                </a:moveTo>
                <a:cubicBezTo>
                  <a:pt x="448389" y="711678"/>
                  <a:pt x="454616" y="718683"/>
                  <a:pt x="454616" y="726466"/>
                </a:cubicBezTo>
                <a:cubicBezTo>
                  <a:pt x="454616" y="735028"/>
                  <a:pt x="448389" y="741255"/>
                  <a:pt x="439826" y="741255"/>
                </a:cubicBezTo>
                <a:cubicBezTo>
                  <a:pt x="432043" y="741255"/>
                  <a:pt x="425038" y="735028"/>
                  <a:pt x="425038" y="726466"/>
                </a:cubicBezTo>
                <a:cubicBezTo>
                  <a:pt x="425038" y="718683"/>
                  <a:pt x="432043" y="711678"/>
                  <a:pt x="439826" y="711678"/>
                </a:cubicBezTo>
                <a:close/>
                <a:moveTo>
                  <a:pt x="368064" y="711678"/>
                </a:moveTo>
                <a:cubicBezTo>
                  <a:pt x="376085" y="711678"/>
                  <a:pt x="380462" y="718683"/>
                  <a:pt x="380462" y="726466"/>
                </a:cubicBezTo>
                <a:cubicBezTo>
                  <a:pt x="380462" y="735028"/>
                  <a:pt x="376085" y="741255"/>
                  <a:pt x="368064" y="741255"/>
                </a:cubicBezTo>
                <a:cubicBezTo>
                  <a:pt x="360772" y="741255"/>
                  <a:pt x="354207" y="735028"/>
                  <a:pt x="354207" y="726466"/>
                </a:cubicBezTo>
                <a:cubicBezTo>
                  <a:pt x="354207" y="718683"/>
                  <a:pt x="360772" y="711678"/>
                  <a:pt x="368064" y="711678"/>
                </a:cubicBezTo>
                <a:close/>
                <a:moveTo>
                  <a:pt x="297232" y="711678"/>
                </a:moveTo>
                <a:cubicBezTo>
                  <a:pt x="303795" y="711678"/>
                  <a:pt x="309630" y="718683"/>
                  <a:pt x="309630" y="726466"/>
                </a:cubicBezTo>
                <a:cubicBezTo>
                  <a:pt x="309630" y="735028"/>
                  <a:pt x="303795" y="741255"/>
                  <a:pt x="297232" y="741255"/>
                </a:cubicBezTo>
                <a:cubicBezTo>
                  <a:pt x="289939" y="741255"/>
                  <a:pt x="283376" y="735028"/>
                  <a:pt x="283376" y="726466"/>
                </a:cubicBezTo>
                <a:cubicBezTo>
                  <a:pt x="283376" y="718683"/>
                  <a:pt x="289939" y="711678"/>
                  <a:pt x="297232" y="711678"/>
                </a:cubicBezTo>
                <a:close/>
                <a:moveTo>
                  <a:pt x="226403" y="711678"/>
                </a:moveTo>
                <a:cubicBezTo>
                  <a:pt x="232238" y="711678"/>
                  <a:pt x="238801" y="718683"/>
                  <a:pt x="238801" y="726466"/>
                </a:cubicBezTo>
                <a:cubicBezTo>
                  <a:pt x="238801" y="735028"/>
                  <a:pt x="232238" y="741255"/>
                  <a:pt x="226403" y="741255"/>
                </a:cubicBezTo>
                <a:cubicBezTo>
                  <a:pt x="218381" y="741255"/>
                  <a:pt x="212548" y="735028"/>
                  <a:pt x="212548" y="726466"/>
                </a:cubicBezTo>
                <a:cubicBezTo>
                  <a:pt x="212548" y="718683"/>
                  <a:pt x="218381" y="711678"/>
                  <a:pt x="226403" y="711678"/>
                </a:cubicBezTo>
                <a:close/>
                <a:moveTo>
                  <a:pt x="154106" y="711678"/>
                </a:moveTo>
                <a:cubicBezTo>
                  <a:pt x="161398" y="711678"/>
                  <a:pt x="167962" y="718683"/>
                  <a:pt x="167962" y="726466"/>
                </a:cubicBezTo>
                <a:cubicBezTo>
                  <a:pt x="167962" y="735028"/>
                  <a:pt x="161398" y="741255"/>
                  <a:pt x="154106" y="741255"/>
                </a:cubicBezTo>
                <a:cubicBezTo>
                  <a:pt x="147542" y="741255"/>
                  <a:pt x="141708" y="735028"/>
                  <a:pt x="141708" y="726466"/>
                </a:cubicBezTo>
                <a:cubicBezTo>
                  <a:pt x="141708" y="718683"/>
                  <a:pt x="147542" y="711678"/>
                  <a:pt x="154106" y="711678"/>
                </a:cubicBezTo>
                <a:close/>
                <a:moveTo>
                  <a:pt x="4227498" y="640846"/>
                </a:moveTo>
                <a:cubicBezTo>
                  <a:pt x="4236060" y="640846"/>
                  <a:pt x="4242286" y="645221"/>
                  <a:pt x="4242286" y="653243"/>
                </a:cubicBezTo>
                <a:cubicBezTo>
                  <a:pt x="4242286" y="661265"/>
                  <a:pt x="4236060" y="667100"/>
                  <a:pt x="4227498" y="667100"/>
                </a:cubicBezTo>
                <a:cubicBezTo>
                  <a:pt x="4218936" y="667100"/>
                  <a:pt x="4212710" y="661265"/>
                  <a:pt x="4212710" y="653243"/>
                </a:cubicBezTo>
                <a:cubicBezTo>
                  <a:pt x="4212710" y="645221"/>
                  <a:pt x="4218936" y="640846"/>
                  <a:pt x="4227498" y="640846"/>
                </a:cubicBezTo>
                <a:close/>
                <a:moveTo>
                  <a:pt x="4153295" y="640846"/>
                </a:moveTo>
                <a:cubicBezTo>
                  <a:pt x="4161078" y="640846"/>
                  <a:pt x="4168083" y="645221"/>
                  <a:pt x="4168083" y="653243"/>
                </a:cubicBezTo>
                <a:cubicBezTo>
                  <a:pt x="4168083" y="661265"/>
                  <a:pt x="4161078" y="667100"/>
                  <a:pt x="4153295" y="667100"/>
                </a:cubicBezTo>
                <a:cubicBezTo>
                  <a:pt x="4144733" y="667100"/>
                  <a:pt x="4138507" y="661265"/>
                  <a:pt x="4138507" y="653243"/>
                </a:cubicBezTo>
                <a:cubicBezTo>
                  <a:pt x="4138507" y="645221"/>
                  <a:pt x="4144733" y="640846"/>
                  <a:pt x="4153295" y="640846"/>
                </a:cubicBezTo>
                <a:close/>
                <a:moveTo>
                  <a:pt x="4082465" y="640846"/>
                </a:moveTo>
                <a:cubicBezTo>
                  <a:pt x="4090249" y="640846"/>
                  <a:pt x="4097254" y="645221"/>
                  <a:pt x="4097254" y="653243"/>
                </a:cubicBezTo>
                <a:cubicBezTo>
                  <a:pt x="4097254" y="661265"/>
                  <a:pt x="4090249" y="667100"/>
                  <a:pt x="4082465" y="667100"/>
                </a:cubicBezTo>
                <a:cubicBezTo>
                  <a:pt x="4073903" y="667100"/>
                  <a:pt x="4067676" y="661265"/>
                  <a:pt x="4067676" y="653243"/>
                </a:cubicBezTo>
                <a:cubicBezTo>
                  <a:pt x="4067676" y="645221"/>
                  <a:pt x="4073903" y="640846"/>
                  <a:pt x="4082465" y="640846"/>
                </a:cubicBezTo>
                <a:close/>
                <a:moveTo>
                  <a:pt x="4010703" y="640846"/>
                </a:moveTo>
                <a:cubicBezTo>
                  <a:pt x="4017996" y="640846"/>
                  <a:pt x="4023100" y="645221"/>
                  <a:pt x="4023100" y="653243"/>
                </a:cubicBezTo>
                <a:cubicBezTo>
                  <a:pt x="4023100" y="661265"/>
                  <a:pt x="4017996" y="667100"/>
                  <a:pt x="4010703" y="667100"/>
                </a:cubicBezTo>
                <a:cubicBezTo>
                  <a:pt x="4002681" y="667100"/>
                  <a:pt x="3996847" y="661265"/>
                  <a:pt x="3996847" y="653243"/>
                </a:cubicBezTo>
                <a:cubicBezTo>
                  <a:pt x="3996847" y="645221"/>
                  <a:pt x="4002681" y="640846"/>
                  <a:pt x="4010703" y="640846"/>
                </a:cubicBezTo>
                <a:close/>
                <a:moveTo>
                  <a:pt x="3939871" y="640846"/>
                </a:moveTo>
                <a:cubicBezTo>
                  <a:pt x="3946434" y="640846"/>
                  <a:pt x="3952268" y="645221"/>
                  <a:pt x="3952268" y="653243"/>
                </a:cubicBezTo>
                <a:cubicBezTo>
                  <a:pt x="3952268" y="661265"/>
                  <a:pt x="3946434" y="667100"/>
                  <a:pt x="3939871" y="667100"/>
                </a:cubicBezTo>
                <a:cubicBezTo>
                  <a:pt x="3932578" y="667100"/>
                  <a:pt x="3926015" y="661265"/>
                  <a:pt x="3926015" y="653243"/>
                </a:cubicBezTo>
                <a:cubicBezTo>
                  <a:pt x="3926015" y="645221"/>
                  <a:pt x="3932578" y="640846"/>
                  <a:pt x="3939871" y="640846"/>
                </a:cubicBezTo>
                <a:close/>
                <a:moveTo>
                  <a:pt x="3869042" y="640846"/>
                </a:moveTo>
                <a:cubicBezTo>
                  <a:pt x="3875605" y="640846"/>
                  <a:pt x="3881439" y="645221"/>
                  <a:pt x="3881439" y="653243"/>
                </a:cubicBezTo>
                <a:cubicBezTo>
                  <a:pt x="3881439" y="661265"/>
                  <a:pt x="3875605" y="667100"/>
                  <a:pt x="3869042" y="667100"/>
                </a:cubicBezTo>
                <a:cubicBezTo>
                  <a:pt x="3861749" y="667100"/>
                  <a:pt x="3855186" y="661265"/>
                  <a:pt x="3855186" y="653243"/>
                </a:cubicBezTo>
                <a:cubicBezTo>
                  <a:pt x="3855186" y="645221"/>
                  <a:pt x="3861749" y="640846"/>
                  <a:pt x="3869042" y="640846"/>
                </a:cubicBezTo>
                <a:close/>
                <a:moveTo>
                  <a:pt x="3796752" y="640846"/>
                </a:moveTo>
                <a:cubicBezTo>
                  <a:pt x="3804774" y="640846"/>
                  <a:pt x="3810608" y="645221"/>
                  <a:pt x="3810608" y="653243"/>
                </a:cubicBezTo>
                <a:cubicBezTo>
                  <a:pt x="3810608" y="661265"/>
                  <a:pt x="3804774" y="667100"/>
                  <a:pt x="3796752" y="667100"/>
                </a:cubicBezTo>
                <a:cubicBezTo>
                  <a:pt x="3790918" y="667100"/>
                  <a:pt x="3784355" y="661265"/>
                  <a:pt x="3784355" y="653243"/>
                </a:cubicBezTo>
                <a:cubicBezTo>
                  <a:pt x="3784355" y="645221"/>
                  <a:pt x="3790918" y="640846"/>
                  <a:pt x="3796752" y="640846"/>
                </a:cubicBezTo>
                <a:close/>
                <a:moveTo>
                  <a:pt x="3725922" y="640846"/>
                </a:moveTo>
                <a:cubicBezTo>
                  <a:pt x="3733944" y="640846"/>
                  <a:pt x="3739778" y="645221"/>
                  <a:pt x="3739778" y="653243"/>
                </a:cubicBezTo>
                <a:cubicBezTo>
                  <a:pt x="3739778" y="661265"/>
                  <a:pt x="3733944" y="667100"/>
                  <a:pt x="3725922" y="667100"/>
                </a:cubicBezTo>
                <a:cubicBezTo>
                  <a:pt x="3719359" y="667100"/>
                  <a:pt x="3713525" y="661265"/>
                  <a:pt x="3713525" y="653243"/>
                </a:cubicBezTo>
                <a:cubicBezTo>
                  <a:pt x="3713525" y="645221"/>
                  <a:pt x="3719359" y="640846"/>
                  <a:pt x="3725922" y="640846"/>
                </a:cubicBezTo>
                <a:close/>
                <a:moveTo>
                  <a:pt x="3655091" y="640846"/>
                </a:moveTo>
                <a:cubicBezTo>
                  <a:pt x="3662384" y="640846"/>
                  <a:pt x="3668947" y="647409"/>
                  <a:pt x="3668947" y="653243"/>
                </a:cubicBezTo>
                <a:cubicBezTo>
                  <a:pt x="3668947" y="661265"/>
                  <a:pt x="3662384" y="667100"/>
                  <a:pt x="3655091" y="667100"/>
                </a:cubicBezTo>
                <a:cubicBezTo>
                  <a:pt x="3647069" y="667100"/>
                  <a:pt x="3642694" y="661265"/>
                  <a:pt x="3642694" y="653243"/>
                </a:cubicBezTo>
                <a:cubicBezTo>
                  <a:pt x="3642694" y="647409"/>
                  <a:pt x="3647069" y="640846"/>
                  <a:pt x="3655091" y="640846"/>
                </a:cubicBezTo>
                <a:close/>
                <a:moveTo>
                  <a:pt x="3583280" y="640846"/>
                </a:moveTo>
                <a:cubicBezTo>
                  <a:pt x="3591064" y="640846"/>
                  <a:pt x="3598069" y="647409"/>
                  <a:pt x="3598069" y="653243"/>
                </a:cubicBezTo>
                <a:cubicBezTo>
                  <a:pt x="3598069" y="661265"/>
                  <a:pt x="3591064" y="667100"/>
                  <a:pt x="3583280" y="667100"/>
                </a:cubicBezTo>
                <a:cubicBezTo>
                  <a:pt x="3574718" y="667100"/>
                  <a:pt x="3568491" y="661265"/>
                  <a:pt x="3568491" y="653243"/>
                </a:cubicBezTo>
                <a:cubicBezTo>
                  <a:pt x="3568491" y="647409"/>
                  <a:pt x="3574718" y="640846"/>
                  <a:pt x="3583280" y="640846"/>
                </a:cubicBezTo>
                <a:close/>
                <a:moveTo>
                  <a:pt x="3512449" y="640846"/>
                </a:moveTo>
                <a:cubicBezTo>
                  <a:pt x="3520232" y="640846"/>
                  <a:pt x="3527237" y="647409"/>
                  <a:pt x="3527237" y="653243"/>
                </a:cubicBezTo>
                <a:cubicBezTo>
                  <a:pt x="3527237" y="661265"/>
                  <a:pt x="3520232" y="667100"/>
                  <a:pt x="3512449" y="667100"/>
                </a:cubicBezTo>
                <a:cubicBezTo>
                  <a:pt x="3503887" y="667100"/>
                  <a:pt x="3497661" y="661265"/>
                  <a:pt x="3497661" y="653243"/>
                </a:cubicBezTo>
                <a:cubicBezTo>
                  <a:pt x="3497661" y="647409"/>
                  <a:pt x="3503887" y="640846"/>
                  <a:pt x="3512449" y="640846"/>
                </a:cubicBezTo>
                <a:close/>
                <a:moveTo>
                  <a:pt x="3441619" y="640846"/>
                </a:moveTo>
                <a:cubicBezTo>
                  <a:pt x="3450181" y="640846"/>
                  <a:pt x="3456408" y="647409"/>
                  <a:pt x="3456408" y="653243"/>
                </a:cubicBezTo>
                <a:cubicBezTo>
                  <a:pt x="3456408" y="661265"/>
                  <a:pt x="3450181" y="667100"/>
                  <a:pt x="3441619" y="667100"/>
                </a:cubicBezTo>
                <a:cubicBezTo>
                  <a:pt x="3433835" y="667100"/>
                  <a:pt x="3426830" y="661265"/>
                  <a:pt x="3426830" y="653243"/>
                </a:cubicBezTo>
                <a:cubicBezTo>
                  <a:pt x="3426830" y="647409"/>
                  <a:pt x="3433835" y="640846"/>
                  <a:pt x="3441619" y="640846"/>
                </a:cubicBezTo>
                <a:close/>
                <a:moveTo>
                  <a:pt x="3369857" y="640846"/>
                </a:moveTo>
                <a:cubicBezTo>
                  <a:pt x="3377879" y="640846"/>
                  <a:pt x="3382254" y="647409"/>
                  <a:pt x="3382254" y="653243"/>
                </a:cubicBezTo>
                <a:cubicBezTo>
                  <a:pt x="3382254" y="661265"/>
                  <a:pt x="3377879" y="667100"/>
                  <a:pt x="3369857" y="667100"/>
                </a:cubicBezTo>
                <a:cubicBezTo>
                  <a:pt x="3362564" y="667100"/>
                  <a:pt x="3356001" y="661265"/>
                  <a:pt x="3356001" y="653243"/>
                </a:cubicBezTo>
                <a:cubicBezTo>
                  <a:pt x="3356001" y="647409"/>
                  <a:pt x="3362564" y="640846"/>
                  <a:pt x="3369857" y="640846"/>
                </a:cubicBezTo>
                <a:close/>
                <a:moveTo>
                  <a:pt x="3299091" y="640846"/>
                </a:moveTo>
                <a:cubicBezTo>
                  <a:pt x="3305653" y="640846"/>
                  <a:pt x="3311488" y="647409"/>
                  <a:pt x="3311488" y="653243"/>
                </a:cubicBezTo>
                <a:cubicBezTo>
                  <a:pt x="3311488" y="661265"/>
                  <a:pt x="3305653" y="667100"/>
                  <a:pt x="3299091" y="667100"/>
                </a:cubicBezTo>
                <a:cubicBezTo>
                  <a:pt x="3291796" y="667100"/>
                  <a:pt x="3285237" y="661265"/>
                  <a:pt x="3285237" y="653243"/>
                </a:cubicBezTo>
                <a:cubicBezTo>
                  <a:pt x="3285237" y="647409"/>
                  <a:pt x="3291796" y="640846"/>
                  <a:pt x="3299091" y="640846"/>
                </a:cubicBezTo>
                <a:close/>
                <a:moveTo>
                  <a:pt x="3228258" y="640846"/>
                </a:moveTo>
                <a:cubicBezTo>
                  <a:pt x="3234823" y="640846"/>
                  <a:pt x="3240658" y="647409"/>
                  <a:pt x="3240658" y="653243"/>
                </a:cubicBezTo>
                <a:cubicBezTo>
                  <a:pt x="3240658" y="661265"/>
                  <a:pt x="3234823" y="667100"/>
                  <a:pt x="3228258" y="667100"/>
                </a:cubicBezTo>
                <a:cubicBezTo>
                  <a:pt x="3220236" y="667100"/>
                  <a:pt x="3214403" y="661265"/>
                  <a:pt x="3214403" y="653243"/>
                </a:cubicBezTo>
                <a:cubicBezTo>
                  <a:pt x="3214403" y="647409"/>
                  <a:pt x="3220236" y="640846"/>
                  <a:pt x="3228258" y="640846"/>
                </a:cubicBezTo>
                <a:close/>
                <a:moveTo>
                  <a:pt x="3152597" y="640846"/>
                </a:moveTo>
                <a:cubicBezTo>
                  <a:pt x="3159891" y="640846"/>
                  <a:pt x="3166454" y="647409"/>
                  <a:pt x="3166454" y="653243"/>
                </a:cubicBezTo>
                <a:cubicBezTo>
                  <a:pt x="3166454" y="661265"/>
                  <a:pt x="3159891" y="667100"/>
                  <a:pt x="3152597" y="667100"/>
                </a:cubicBezTo>
                <a:cubicBezTo>
                  <a:pt x="3146035" y="667100"/>
                  <a:pt x="3140200" y="661265"/>
                  <a:pt x="3140200" y="653243"/>
                </a:cubicBezTo>
                <a:cubicBezTo>
                  <a:pt x="3140200" y="647409"/>
                  <a:pt x="3146035" y="640846"/>
                  <a:pt x="3152597" y="640846"/>
                </a:cubicBezTo>
                <a:close/>
                <a:moveTo>
                  <a:pt x="3081767" y="640846"/>
                </a:moveTo>
                <a:cubicBezTo>
                  <a:pt x="3089058" y="640846"/>
                  <a:pt x="3095620" y="647409"/>
                  <a:pt x="3095620" y="653243"/>
                </a:cubicBezTo>
                <a:cubicBezTo>
                  <a:pt x="3095620" y="661265"/>
                  <a:pt x="3089058" y="667100"/>
                  <a:pt x="3081767" y="667100"/>
                </a:cubicBezTo>
                <a:cubicBezTo>
                  <a:pt x="3073743" y="667100"/>
                  <a:pt x="3069366" y="661265"/>
                  <a:pt x="3069366" y="653243"/>
                </a:cubicBezTo>
                <a:cubicBezTo>
                  <a:pt x="3069366" y="647409"/>
                  <a:pt x="3073743" y="640846"/>
                  <a:pt x="3081767" y="640846"/>
                </a:cubicBezTo>
                <a:close/>
                <a:moveTo>
                  <a:pt x="3013710" y="640846"/>
                </a:moveTo>
                <a:cubicBezTo>
                  <a:pt x="3021299" y="640846"/>
                  <a:pt x="3028129" y="647409"/>
                  <a:pt x="3028129" y="653243"/>
                </a:cubicBezTo>
                <a:cubicBezTo>
                  <a:pt x="3028129" y="661265"/>
                  <a:pt x="3021299" y="667100"/>
                  <a:pt x="3013710" y="667100"/>
                </a:cubicBezTo>
                <a:cubicBezTo>
                  <a:pt x="3005363" y="667100"/>
                  <a:pt x="2998534" y="661265"/>
                  <a:pt x="2998534" y="653243"/>
                </a:cubicBezTo>
                <a:cubicBezTo>
                  <a:pt x="2998534" y="647409"/>
                  <a:pt x="3005363" y="640846"/>
                  <a:pt x="3013710" y="640846"/>
                </a:cubicBezTo>
                <a:close/>
                <a:moveTo>
                  <a:pt x="2942488" y="640846"/>
                </a:moveTo>
                <a:cubicBezTo>
                  <a:pt x="2951049" y="640846"/>
                  <a:pt x="2957280" y="647409"/>
                  <a:pt x="2957280" y="653243"/>
                </a:cubicBezTo>
                <a:cubicBezTo>
                  <a:pt x="2957280" y="661265"/>
                  <a:pt x="2951049" y="667100"/>
                  <a:pt x="2942488" y="667100"/>
                </a:cubicBezTo>
                <a:cubicBezTo>
                  <a:pt x="2934708" y="667100"/>
                  <a:pt x="2927703" y="661265"/>
                  <a:pt x="2927703" y="653243"/>
                </a:cubicBezTo>
                <a:cubicBezTo>
                  <a:pt x="2927703" y="647409"/>
                  <a:pt x="2934708" y="640846"/>
                  <a:pt x="2942488" y="640846"/>
                </a:cubicBezTo>
                <a:close/>
                <a:moveTo>
                  <a:pt x="2868288" y="640846"/>
                </a:moveTo>
                <a:cubicBezTo>
                  <a:pt x="2876853" y="640846"/>
                  <a:pt x="2883082" y="647409"/>
                  <a:pt x="2883082" y="653243"/>
                </a:cubicBezTo>
                <a:cubicBezTo>
                  <a:pt x="2883082" y="661265"/>
                  <a:pt x="2876853" y="667100"/>
                  <a:pt x="2868288" y="667100"/>
                </a:cubicBezTo>
                <a:cubicBezTo>
                  <a:pt x="2860506" y="667100"/>
                  <a:pt x="2853498" y="661265"/>
                  <a:pt x="2853498" y="653243"/>
                </a:cubicBezTo>
                <a:cubicBezTo>
                  <a:pt x="2853498" y="647409"/>
                  <a:pt x="2860506" y="640846"/>
                  <a:pt x="2868288" y="640846"/>
                </a:cubicBezTo>
                <a:close/>
                <a:moveTo>
                  <a:pt x="2796532" y="640846"/>
                </a:moveTo>
                <a:cubicBezTo>
                  <a:pt x="2804550" y="640846"/>
                  <a:pt x="2808926" y="647409"/>
                  <a:pt x="2808926" y="653243"/>
                </a:cubicBezTo>
                <a:cubicBezTo>
                  <a:pt x="2808926" y="661265"/>
                  <a:pt x="2804550" y="667100"/>
                  <a:pt x="2796532" y="667100"/>
                </a:cubicBezTo>
                <a:cubicBezTo>
                  <a:pt x="2789237" y="667100"/>
                  <a:pt x="2782673" y="661265"/>
                  <a:pt x="2782673" y="653243"/>
                </a:cubicBezTo>
                <a:cubicBezTo>
                  <a:pt x="2782673" y="647409"/>
                  <a:pt x="2789237" y="640846"/>
                  <a:pt x="2796532" y="640846"/>
                </a:cubicBezTo>
                <a:close/>
                <a:moveTo>
                  <a:pt x="2725692" y="640846"/>
                </a:moveTo>
                <a:cubicBezTo>
                  <a:pt x="2731527" y="640846"/>
                  <a:pt x="2738097" y="647409"/>
                  <a:pt x="2738097" y="653243"/>
                </a:cubicBezTo>
                <a:cubicBezTo>
                  <a:pt x="2738097" y="661265"/>
                  <a:pt x="2731527" y="667100"/>
                  <a:pt x="2725692" y="667100"/>
                </a:cubicBezTo>
                <a:cubicBezTo>
                  <a:pt x="2717681" y="667100"/>
                  <a:pt x="2711843" y="661265"/>
                  <a:pt x="2711843" y="653243"/>
                </a:cubicBezTo>
                <a:cubicBezTo>
                  <a:pt x="2711843" y="647409"/>
                  <a:pt x="2717681" y="640846"/>
                  <a:pt x="2725692" y="640846"/>
                </a:cubicBezTo>
                <a:close/>
                <a:moveTo>
                  <a:pt x="2654867" y="640846"/>
                </a:moveTo>
                <a:cubicBezTo>
                  <a:pt x="2660705" y="640846"/>
                  <a:pt x="2667266" y="647409"/>
                  <a:pt x="2667266" y="653243"/>
                </a:cubicBezTo>
                <a:cubicBezTo>
                  <a:pt x="2667266" y="661265"/>
                  <a:pt x="2660705" y="667100"/>
                  <a:pt x="2654867" y="667100"/>
                </a:cubicBezTo>
                <a:cubicBezTo>
                  <a:pt x="2646847" y="667100"/>
                  <a:pt x="2641013" y="661265"/>
                  <a:pt x="2641013" y="653243"/>
                </a:cubicBezTo>
                <a:cubicBezTo>
                  <a:pt x="2641013" y="647409"/>
                  <a:pt x="2646847" y="640846"/>
                  <a:pt x="2654867" y="640846"/>
                </a:cubicBezTo>
                <a:close/>
                <a:moveTo>
                  <a:pt x="2582577" y="640846"/>
                </a:moveTo>
                <a:cubicBezTo>
                  <a:pt x="2589870" y="640846"/>
                  <a:pt x="2596432" y="647409"/>
                  <a:pt x="2596432" y="654702"/>
                </a:cubicBezTo>
                <a:cubicBezTo>
                  <a:pt x="2596432" y="661265"/>
                  <a:pt x="2589870" y="667100"/>
                  <a:pt x="2582577" y="667100"/>
                </a:cubicBezTo>
                <a:cubicBezTo>
                  <a:pt x="2576016" y="667100"/>
                  <a:pt x="2570181" y="661265"/>
                  <a:pt x="2570181" y="654702"/>
                </a:cubicBezTo>
                <a:cubicBezTo>
                  <a:pt x="2570181" y="647409"/>
                  <a:pt x="2576016" y="640846"/>
                  <a:pt x="2582577" y="640846"/>
                </a:cubicBezTo>
                <a:close/>
                <a:moveTo>
                  <a:pt x="1728254" y="640846"/>
                </a:moveTo>
                <a:cubicBezTo>
                  <a:pt x="1736820" y="640846"/>
                  <a:pt x="1743044" y="647409"/>
                  <a:pt x="1743044" y="654702"/>
                </a:cubicBezTo>
                <a:cubicBezTo>
                  <a:pt x="1743044" y="661265"/>
                  <a:pt x="1736820" y="667100"/>
                  <a:pt x="1728254" y="667100"/>
                </a:cubicBezTo>
                <a:cubicBezTo>
                  <a:pt x="1719691" y="667100"/>
                  <a:pt x="1713464" y="661265"/>
                  <a:pt x="1713464" y="654702"/>
                </a:cubicBezTo>
                <a:cubicBezTo>
                  <a:pt x="1713464" y="647409"/>
                  <a:pt x="1719691" y="640846"/>
                  <a:pt x="1728254" y="640846"/>
                </a:cubicBezTo>
                <a:close/>
                <a:moveTo>
                  <a:pt x="1657423" y="640846"/>
                </a:moveTo>
                <a:cubicBezTo>
                  <a:pt x="1665208" y="640846"/>
                  <a:pt x="1672215" y="647409"/>
                  <a:pt x="1672215" y="654702"/>
                </a:cubicBezTo>
                <a:cubicBezTo>
                  <a:pt x="1672215" y="661265"/>
                  <a:pt x="1665208" y="667100"/>
                  <a:pt x="1657423" y="667100"/>
                </a:cubicBezTo>
                <a:cubicBezTo>
                  <a:pt x="1648867" y="667100"/>
                  <a:pt x="1642644" y="661265"/>
                  <a:pt x="1642644" y="654702"/>
                </a:cubicBezTo>
                <a:cubicBezTo>
                  <a:pt x="1642644" y="647409"/>
                  <a:pt x="1648867" y="640846"/>
                  <a:pt x="1657423" y="640846"/>
                </a:cubicBezTo>
                <a:close/>
                <a:moveTo>
                  <a:pt x="1582290" y="640846"/>
                </a:moveTo>
                <a:cubicBezTo>
                  <a:pt x="1589584" y="640846"/>
                  <a:pt x="1594694" y="647409"/>
                  <a:pt x="1594694" y="654702"/>
                </a:cubicBezTo>
                <a:cubicBezTo>
                  <a:pt x="1594694" y="661265"/>
                  <a:pt x="1589584" y="667100"/>
                  <a:pt x="1582290" y="667100"/>
                </a:cubicBezTo>
                <a:cubicBezTo>
                  <a:pt x="1574268" y="667100"/>
                  <a:pt x="1568435" y="661265"/>
                  <a:pt x="1568435" y="654702"/>
                </a:cubicBezTo>
                <a:cubicBezTo>
                  <a:pt x="1568435" y="647409"/>
                  <a:pt x="1574268" y="640846"/>
                  <a:pt x="1582290" y="640846"/>
                </a:cubicBezTo>
                <a:close/>
                <a:moveTo>
                  <a:pt x="1512190" y="640846"/>
                </a:moveTo>
                <a:cubicBezTo>
                  <a:pt x="1518025" y="640846"/>
                  <a:pt x="1523859" y="647409"/>
                  <a:pt x="1523859" y="654702"/>
                </a:cubicBezTo>
                <a:cubicBezTo>
                  <a:pt x="1523859" y="661265"/>
                  <a:pt x="1518025" y="667100"/>
                  <a:pt x="1512190" y="667100"/>
                </a:cubicBezTo>
                <a:cubicBezTo>
                  <a:pt x="1504169" y="667100"/>
                  <a:pt x="1497604" y="662724"/>
                  <a:pt x="1497604" y="654702"/>
                </a:cubicBezTo>
                <a:cubicBezTo>
                  <a:pt x="1497604" y="647409"/>
                  <a:pt x="1504169" y="640846"/>
                  <a:pt x="1512190" y="640846"/>
                </a:cubicBezTo>
                <a:close/>
                <a:moveTo>
                  <a:pt x="1440623" y="640846"/>
                </a:moveTo>
                <a:cubicBezTo>
                  <a:pt x="1447182" y="640846"/>
                  <a:pt x="1453017" y="647409"/>
                  <a:pt x="1453017" y="654702"/>
                </a:cubicBezTo>
                <a:cubicBezTo>
                  <a:pt x="1453017" y="662724"/>
                  <a:pt x="1447182" y="667100"/>
                  <a:pt x="1440623" y="667100"/>
                </a:cubicBezTo>
                <a:cubicBezTo>
                  <a:pt x="1433331" y="667100"/>
                  <a:pt x="1426767" y="662724"/>
                  <a:pt x="1426767" y="654702"/>
                </a:cubicBezTo>
                <a:cubicBezTo>
                  <a:pt x="1426767" y="647409"/>
                  <a:pt x="1433331" y="640846"/>
                  <a:pt x="1440623" y="640846"/>
                </a:cubicBezTo>
                <a:close/>
                <a:moveTo>
                  <a:pt x="1368339" y="640846"/>
                </a:moveTo>
                <a:cubicBezTo>
                  <a:pt x="1376363" y="640846"/>
                  <a:pt x="1382194" y="647409"/>
                  <a:pt x="1382194" y="654702"/>
                </a:cubicBezTo>
                <a:cubicBezTo>
                  <a:pt x="1382194" y="662724"/>
                  <a:pt x="1376363" y="667100"/>
                  <a:pt x="1368339" y="667100"/>
                </a:cubicBezTo>
                <a:cubicBezTo>
                  <a:pt x="1362505" y="667100"/>
                  <a:pt x="1355943" y="662724"/>
                  <a:pt x="1355943" y="654702"/>
                </a:cubicBezTo>
                <a:cubicBezTo>
                  <a:pt x="1355943" y="647409"/>
                  <a:pt x="1362505" y="640846"/>
                  <a:pt x="1368339" y="640846"/>
                </a:cubicBezTo>
                <a:close/>
                <a:moveTo>
                  <a:pt x="1297512" y="640846"/>
                </a:moveTo>
                <a:cubicBezTo>
                  <a:pt x="1305535" y="640846"/>
                  <a:pt x="1311369" y="647409"/>
                  <a:pt x="1311369" y="654702"/>
                </a:cubicBezTo>
                <a:cubicBezTo>
                  <a:pt x="1311369" y="662724"/>
                  <a:pt x="1305535" y="667100"/>
                  <a:pt x="1297512" y="667100"/>
                </a:cubicBezTo>
                <a:cubicBezTo>
                  <a:pt x="1291678" y="667100"/>
                  <a:pt x="1285116" y="662724"/>
                  <a:pt x="1285116" y="654702"/>
                </a:cubicBezTo>
                <a:cubicBezTo>
                  <a:pt x="1285116" y="647409"/>
                  <a:pt x="1291678" y="640846"/>
                  <a:pt x="1297512" y="640846"/>
                </a:cubicBezTo>
                <a:close/>
                <a:moveTo>
                  <a:pt x="1226680" y="640846"/>
                </a:moveTo>
                <a:cubicBezTo>
                  <a:pt x="1233973" y="640846"/>
                  <a:pt x="1240537" y="647409"/>
                  <a:pt x="1240537" y="654702"/>
                </a:cubicBezTo>
                <a:cubicBezTo>
                  <a:pt x="1240537" y="662724"/>
                  <a:pt x="1233973" y="667100"/>
                  <a:pt x="1226680" y="667100"/>
                </a:cubicBezTo>
                <a:cubicBezTo>
                  <a:pt x="1218667" y="667100"/>
                  <a:pt x="1214291" y="662724"/>
                  <a:pt x="1214291" y="654702"/>
                </a:cubicBezTo>
                <a:cubicBezTo>
                  <a:pt x="1214291" y="647409"/>
                  <a:pt x="1218667" y="640846"/>
                  <a:pt x="1226680" y="640846"/>
                </a:cubicBezTo>
                <a:close/>
                <a:moveTo>
                  <a:pt x="1154878" y="640846"/>
                </a:moveTo>
                <a:cubicBezTo>
                  <a:pt x="1162660" y="640846"/>
                  <a:pt x="1169666" y="647409"/>
                  <a:pt x="1169666" y="654702"/>
                </a:cubicBezTo>
                <a:cubicBezTo>
                  <a:pt x="1169666" y="662724"/>
                  <a:pt x="1162660" y="667100"/>
                  <a:pt x="1154878" y="667100"/>
                </a:cubicBezTo>
                <a:cubicBezTo>
                  <a:pt x="1146318" y="667100"/>
                  <a:pt x="1140088" y="662724"/>
                  <a:pt x="1140088" y="654702"/>
                </a:cubicBezTo>
                <a:cubicBezTo>
                  <a:pt x="1140088" y="647409"/>
                  <a:pt x="1146318" y="640846"/>
                  <a:pt x="1154878" y="640846"/>
                </a:cubicBezTo>
                <a:close/>
                <a:moveTo>
                  <a:pt x="1084051" y="640846"/>
                </a:moveTo>
                <a:cubicBezTo>
                  <a:pt x="1091834" y="640846"/>
                  <a:pt x="1098838" y="647409"/>
                  <a:pt x="1098838" y="654702"/>
                </a:cubicBezTo>
                <a:cubicBezTo>
                  <a:pt x="1098838" y="662724"/>
                  <a:pt x="1091834" y="667100"/>
                  <a:pt x="1084051" y="667100"/>
                </a:cubicBezTo>
                <a:cubicBezTo>
                  <a:pt x="1075486" y="667100"/>
                  <a:pt x="1069261" y="662724"/>
                  <a:pt x="1069261" y="654702"/>
                </a:cubicBezTo>
                <a:cubicBezTo>
                  <a:pt x="1069261" y="647409"/>
                  <a:pt x="1075486" y="640846"/>
                  <a:pt x="1084051" y="640846"/>
                </a:cubicBezTo>
                <a:close/>
                <a:moveTo>
                  <a:pt x="1013010" y="640846"/>
                </a:moveTo>
                <a:cubicBezTo>
                  <a:pt x="1020306" y="640846"/>
                  <a:pt x="1024682" y="647409"/>
                  <a:pt x="1024682" y="654702"/>
                </a:cubicBezTo>
                <a:cubicBezTo>
                  <a:pt x="1024682" y="662724"/>
                  <a:pt x="1020306" y="667100"/>
                  <a:pt x="1013010" y="667100"/>
                </a:cubicBezTo>
                <a:cubicBezTo>
                  <a:pt x="1004989" y="667100"/>
                  <a:pt x="998429" y="662724"/>
                  <a:pt x="998429" y="654702"/>
                </a:cubicBezTo>
                <a:cubicBezTo>
                  <a:pt x="998429" y="647409"/>
                  <a:pt x="1004989" y="640846"/>
                  <a:pt x="1013010" y="640846"/>
                </a:cubicBezTo>
                <a:close/>
                <a:moveTo>
                  <a:pt x="941457" y="640846"/>
                </a:moveTo>
                <a:cubicBezTo>
                  <a:pt x="948018" y="640846"/>
                  <a:pt x="953852" y="647409"/>
                  <a:pt x="953852" y="654702"/>
                </a:cubicBezTo>
                <a:cubicBezTo>
                  <a:pt x="953852" y="662724"/>
                  <a:pt x="948018" y="667100"/>
                  <a:pt x="941457" y="667100"/>
                </a:cubicBezTo>
                <a:cubicBezTo>
                  <a:pt x="934166" y="667100"/>
                  <a:pt x="927599" y="662724"/>
                  <a:pt x="927599" y="654702"/>
                </a:cubicBezTo>
                <a:cubicBezTo>
                  <a:pt x="927599" y="647409"/>
                  <a:pt x="934166" y="640846"/>
                  <a:pt x="941457" y="640846"/>
                </a:cubicBezTo>
                <a:close/>
                <a:moveTo>
                  <a:pt x="870622" y="640846"/>
                </a:moveTo>
                <a:cubicBezTo>
                  <a:pt x="877190" y="640846"/>
                  <a:pt x="883024" y="647409"/>
                  <a:pt x="883024" y="654702"/>
                </a:cubicBezTo>
                <a:cubicBezTo>
                  <a:pt x="883024" y="662724"/>
                  <a:pt x="877190" y="667100"/>
                  <a:pt x="870622" y="667100"/>
                </a:cubicBezTo>
                <a:cubicBezTo>
                  <a:pt x="863332" y="667100"/>
                  <a:pt x="856770" y="662724"/>
                  <a:pt x="856770" y="654702"/>
                </a:cubicBezTo>
                <a:cubicBezTo>
                  <a:pt x="856770" y="647409"/>
                  <a:pt x="863332" y="640846"/>
                  <a:pt x="870622" y="640846"/>
                </a:cubicBezTo>
                <a:close/>
                <a:moveTo>
                  <a:pt x="798337" y="640846"/>
                </a:moveTo>
                <a:cubicBezTo>
                  <a:pt x="806358" y="640846"/>
                  <a:pt x="812191" y="647851"/>
                  <a:pt x="812191" y="655635"/>
                </a:cubicBezTo>
                <a:cubicBezTo>
                  <a:pt x="812191" y="664197"/>
                  <a:pt x="806358" y="670424"/>
                  <a:pt x="798337" y="670424"/>
                </a:cubicBezTo>
                <a:cubicBezTo>
                  <a:pt x="792503" y="670424"/>
                  <a:pt x="785937" y="664197"/>
                  <a:pt x="785937" y="655635"/>
                </a:cubicBezTo>
                <a:cubicBezTo>
                  <a:pt x="785937" y="647851"/>
                  <a:pt x="792503" y="640846"/>
                  <a:pt x="798337" y="640846"/>
                </a:cubicBezTo>
                <a:close/>
                <a:moveTo>
                  <a:pt x="724134" y="640846"/>
                </a:moveTo>
                <a:cubicBezTo>
                  <a:pt x="731428" y="640846"/>
                  <a:pt x="737989" y="647851"/>
                  <a:pt x="737989" y="655635"/>
                </a:cubicBezTo>
                <a:cubicBezTo>
                  <a:pt x="737989" y="664197"/>
                  <a:pt x="731428" y="670424"/>
                  <a:pt x="724134" y="670424"/>
                </a:cubicBezTo>
                <a:cubicBezTo>
                  <a:pt x="717567" y="670424"/>
                  <a:pt x="711735" y="664197"/>
                  <a:pt x="711735" y="655635"/>
                </a:cubicBezTo>
                <a:cubicBezTo>
                  <a:pt x="711735" y="647851"/>
                  <a:pt x="717567" y="640846"/>
                  <a:pt x="724134" y="640846"/>
                </a:cubicBezTo>
                <a:close/>
                <a:moveTo>
                  <a:pt x="653301" y="640846"/>
                </a:moveTo>
                <a:cubicBezTo>
                  <a:pt x="660594" y="640846"/>
                  <a:pt x="667160" y="647851"/>
                  <a:pt x="667160" y="655635"/>
                </a:cubicBezTo>
                <a:cubicBezTo>
                  <a:pt x="667160" y="664197"/>
                  <a:pt x="660594" y="670424"/>
                  <a:pt x="653301" y="670424"/>
                </a:cubicBezTo>
                <a:cubicBezTo>
                  <a:pt x="645283" y="670424"/>
                  <a:pt x="640907" y="664197"/>
                  <a:pt x="640907" y="655635"/>
                </a:cubicBezTo>
                <a:cubicBezTo>
                  <a:pt x="640907" y="647851"/>
                  <a:pt x="645283" y="640846"/>
                  <a:pt x="653301" y="640846"/>
                </a:cubicBezTo>
                <a:close/>
                <a:moveTo>
                  <a:pt x="584864" y="640846"/>
                </a:moveTo>
                <a:cubicBezTo>
                  <a:pt x="592646" y="640846"/>
                  <a:pt x="599651" y="647851"/>
                  <a:pt x="599651" y="655635"/>
                </a:cubicBezTo>
                <a:cubicBezTo>
                  <a:pt x="599651" y="664197"/>
                  <a:pt x="592646" y="670424"/>
                  <a:pt x="584864" y="670424"/>
                </a:cubicBezTo>
                <a:cubicBezTo>
                  <a:pt x="576304" y="670424"/>
                  <a:pt x="570075" y="664197"/>
                  <a:pt x="570075" y="655635"/>
                </a:cubicBezTo>
                <a:cubicBezTo>
                  <a:pt x="570075" y="647851"/>
                  <a:pt x="576304" y="640846"/>
                  <a:pt x="584864" y="640846"/>
                </a:cubicBezTo>
                <a:close/>
                <a:moveTo>
                  <a:pt x="513663" y="640846"/>
                </a:moveTo>
                <a:cubicBezTo>
                  <a:pt x="522010" y="640846"/>
                  <a:pt x="528843" y="647851"/>
                  <a:pt x="528843" y="655635"/>
                </a:cubicBezTo>
                <a:cubicBezTo>
                  <a:pt x="528843" y="664197"/>
                  <a:pt x="522010" y="670424"/>
                  <a:pt x="513663" y="670424"/>
                </a:cubicBezTo>
                <a:cubicBezTo>
                  <a:pt x="506076" y="670424"/>
                  <a:pt x="499246" y="664197"/>
                  <a:pt x="499246" y="655635"/>
                </a:cubicBezTo>
                <a:cubicBezTo>
                  <a:pt x="499246" y="647851"/>
                  <a:pt x="506076" y="640846"/>
                  <a:pt x="513663" y="640846"/>
                </a:cubicBezTo>
                <a:close/>
                <a:moveTo>
                  <a:pt x="439832" y="640846"/>
                </a:moveTo>
                <a:cubicBezTo>
                  <a:pt x="448391" y="640846"/>
                  <a:pt x="454622" y="647851"/>
                  <a:pt x="454622" y="655635"/>
                </a:cubicBezTo>
                <a:cubicBezTo>
                  <a:pt x="454622" y="664197"/>
                  <a:pt x="448391" y="670424"/>
                  <a:pt x="439832" y="670424"/>
                </a:cubicBezTo>
                <a:cubicBezTo>
                  <a:pt x="432049" y="670424"/>
                  <a:pt x="425044" y="664197"/>
                  <a:pt x="425044" y="655635"/>
                </a:cubicBezTo>
                <a:cubicBezTo>
                  <a:pt x="425044" y="647851"/>
                  <a:pt x="432049" y="640846"/>
                  <a:pt x="439832" y="640846"/>
                </a:cubicBezTo>
                <a:close/>
                <a:moveTo>
                  <a:pt x="368070" y="640846"/>
                </a:moveTo>
                <a:cubicBezTo>
                  <a:pt x="376088" y="640846"/>
                  <a:pt x="380465" y="647851"/>
                  <a:pt x="380465" y="655635"/>
                </a:cubicBezTo>
                <a:cubicBezTo>
                  <a:pt x="380465" y="664197"/>
                  <a:pt x="376088" y="670424"/>
                  <a:pt x="368070" y="670424"/>
                </a:cubicBezTo>
                <a:cubicBezTo>
                  <a:pt x="360777" y="670424"/>
                  <a:pt x="354211" y="664197"/>
                  <a:pt x="354211" y="655635"/>
                </a:cubicBezTo>
                <a:cubicBezTo>
                  <a:pt x="354211" y="647851"/>
                  <a:pt x="360777" y="640846"/>
                  <a:pt x="368070" y="640846"/>
                </a:cubicBezTo>
                <a:close/>
                <a:moveTo>
                  <a:pt x="297235" y="640846"/>
                </a:moveTo>
                <a:cubicBezTo>
                  <a:pt x="303798" y="640846"/>
                  <a:pt x="309631" y="647851"/>
                  <a:pt x="309631" y="655635"/>
                </a:cubicBezTo>
                <a:cubicBezTo>
                  <a:pt x="309631" y="664197"/>
                  <a:pt x="303798" y="670424"/>
                  <a:pt x="297235" y="670424"/>
                </a:cubicBezTo>
                <a:cubicBezTo>
                  <a:pt x="289944" y="670424"/>
                  <a:pt x="283379" y="664197"/>
                  <a:pt x="283379" y="655635"/>
                </a:cubicBezTo>
                <a:cubicBezTo>
                  <a:pt x="283379" y="647851"/>
                  <a:pt x="289944" y="640846"/>
                  <a:pt x="297235" y="640846"/>
                </a:cubicBezTo>
                <a:close/>
                <a:moveTo>
                  <a:pt x="4082465" y="570017"/>
                </a:moveTo>
                <a:cubicBezTo>
                  <a:pt x="4090249" y="570017"/>
                  <a:pt x="4097254" y="576244"/>
                  <a:pt x="4097254" y="584805"/>
                </a:cubicBezTo>
                <a:cubicBezTo>
                  <a:pt x="4097254" y="593367"/>
                  <a:pt x="4090249" y="599594"/>
                  <a:pt x="4082465" y="599594"/>
                </a:cubicBezTo>
                <a:cubicBezTo>
                  <a:pt x="4073903" y="599594"/>
                  <a:pt x="4067676" y="593367"/>
                  <a:pt x="4067676" y="584805"/>
                </a:cubicBezTo>
                <a:cubicBezTo>
                  <a:pt x="4067676" y="576244"/>
                  <a:pt x="4073903" y="570017"/>
                  <a:pt x="4082465" y="570017"/>
                </a:cubicBezTo>
                <a:close/>
                <a:moveTo>
                  <a:pt x="4010703" y="570017"/>
                </a:moveTo>
                <a:cubicBezTo>
                  <a:pt x="4017996" y="570017"/>
                  <a:pt x="4023100" y="576244"/>
                  <a:pt x="4023100" y="584805"/>
                </a:cubicBezTo>
                <a:cubicBezTo>
                  <a:pt x="4023100" y="593367"/>
                  <a:pt x="4017996" y="599594"/>
                  <a:pt x="4010703" y="599594"/>
                </a:cubicBezTo>
                <a:cubicBezTo>
                  <a:pt x="4002681" y="599594"/>
                  <a:pt x="3996847" y="593367"/>
                  <a:pt x="3996847" y="584805"/>
                </a:cubicBezTo>
                <a:cubicBezTo>
                  <a:pt x="3996847" y="576244"/>
                  <a:pt x="4002681" y="570017"/>
                  <a:pt x="4010703" y="570017"/>
                </a:cubicBezTo>
                <a:close/>
                <a:moveTo>
                  <a:pt x="3939871" y="570017"/>
                </a:moveTo>
                <a:cubicBezTo>
                  <a:pt x="3946434" y="570017"/>
                  <a:pt x="3952268" y="576244"/>
                  <a:pt x="3952268" y="584805"/>
                </a:cubicBezTo>
                <a:cubicBezTo>
                  <a:pt x="3952268" y="593367"/>
                  <a:pt x="3946434" y="599594"/>
                  <a:pt x="3939871" y="599594"/>
                </a:cubicBezTo>
                <a:cubicBezTo>
                  <a:pt x="3932578" y="599594"/>
                  <a:pt x="3926015" y="593367"/>
                  <a:pt x="3926015" y="584805"/>
                </a:cubicBezTo>
                <a:cubicBezTo>
                  <a:pt x="3926015" y="576244"/>
                  <a:pt x="3932578" y="570017"/>
                  <a:pt x="3939871" y="570017"/>
                </a:cubicBezTo>
                <a:close/>
                <a:moveTo>
                  <a:pt x="3869042" y="570017"/>
                </a:moveTo>
                <a:cubicBezTo>
                  <a:pt x="3875605" y="570017"/>
                  <a:pt x="3881439" y="576244"/>
                  <a:pt x="3881439" y="584805"/>
                </a:cubicBezTo>
                <a:cubicBezTo>
                  <a:pt x="3881439" y="593367"/>
                  <a:pt x="3875605" y="599594"/>
                  <a:pt x="3869042" y="599594"/>
                </a:cubicBezTo>
                <a:cubicBezTo>
                  <a:pt x="3861749" y="599594"/>
                  <a:pt x="3855186" y="593367"/>
                  <a:pt x="3855186" y="584805"/>
                </a:cubicBezTo>
                <a:cubicBezTo>
                  <a:pt x="3855186" y="576244"/>
                  <a:pt x="3861749" y="570017"/>
                  <a:pt x="3869042" y="570017"/>
                </a:cubicBezTo>
                <a:close/>
                <a:moveTo>
                  <a:pt x="3796752" y="570017"/>
                </a:moveTo>
                <a:cubicBezTo>
                  <a:pt x="3804774" y="570017"/>
                  <a:pt x="3810608" y="576244"/>
                  <a:pt x="3810608" y="584805"/>
                </a:cubicBezTo>
                <a:cubicBezTo>
                  <a:pt x="3810608" y="593367"/>
                  <a:pt x="3804774" y="599594"/>
                  <a:pt x="3796752" y="599594"/>
                </a:cubicBezTo>
                <a:cubicBezTo>
                  <a:pt x="3790918" y="599594"/>
                  <a:pt x="3784355" y="593367"/>
                  <a:pt x="3784355" y="584805"/>
                </a:cubicBezTo>
                <a:cubicBezTo>
                  <a:pt x="3784355" y="576244"/>
                  <a:pt x="3790918" y="570017"/>
                  <a:pt x="3796752" y="570017"/>
                </a:cubicBezTo>
                <a:close/>
                <a:moveTo>
                  <a:pt x="3725922" y="570017"/>
                </a:moveTo>
                <a:cubicBezTo>
                  <a:pt x="3733944" y="570017"/>
                  <a:pt x="3739778" y="576244"/>
                  <a:pt x="3739778" y="584805"/>
                </a:cubicBezTo>
                <a:cubicBezTo>
                  <a:pt x="3739778" y="593367"/>
                  <a:pt x="3733944" y="599594"/>
                  <a:pt x="3725922" y="599594"/>
                </a:cubicBezTo>
                <a:cubicBezTo>
                  <a:pt x="3719359" y="599594"/>
                  <a:pt x="3713525" y="593367"/>
                  <a:pt x="3713525" y="584805"/>
                </a:cubicBezTo>
                <a:cubicBezTo>
                  <a:pt x="3713525" y="576244"/>
                  <a:pt x="3719359" y="570017"/>
                  <a:pt x="3725922" y="570017"/>
                </a:cubicBezTo>
                <a:close/>
                <a:moveTo>
                  <a:pt x="3655091" y="570017"/>
                </a:moveTo>
                <a:cubicBezTo>
                  <a:pt x="3662384" y="570017"/>
                  <a:pt x="3668947" y="574392"/>
                  <a:pt x="3668947" y="582414"/>
                </a:cubicBezTo>
                <a:cubicBezTo>
                  <a:pt x="3668947" y="590436"/>
                  <a:pt x="3662384" y="596271"/>
                  <a:pt x="3655091" y="596271"/>
                </a:cubicBezTo>
                <a:cubicBezTo>
                  <a:pt x="3647069" y="596271"/>
                  <a:pt x="3642694" y="590436"/>
                  <a:pt x="3642694" y="582414"/>
                </a:cubicBezTo>
                <a:cubicBezTo>
                  <a:pt x="3642694" y="574392"/>
                  <a:pt x="3647069" y="570017"/>
                  <a:pt x="3655091" y="570017"/>
                </a:cubicBezTo>
                <a:close/>
                <a:moveTo>
                  <a:pt x="3583280" y="570017"/>
                </a:moveTo>
                <a:cubicBezTo>
                  <a:pt x="3591064" y="570017"/>
                  <a:pt x="3598069" y="574392"/>
                  <a:pt x="3598069" y="582414"/>
                </a:cubicBezTo>
                <a:cubicBezTo>
                  <a:pt x="3598069" y="590436"/>
                  <a:pt x="3591064" y="596271"/>
                  <a:pt x="3583280" y="596271"/>
                </a:cubicBezTo>
                <a:cubicBezTo>
                  <a:pt x="3574718" y="596271"/>
                  <a:pt x="3568491" y="590436"/>
                  <a:pt x="3568491" y="582414"/>
                </a:cubicBezTo>
                <a:cubicBezTo>
                  <a:pt x="3568491" y="574392"/>
                  <a:pt x="3574718" y="570017"/>
                  <a:pt x="3583280" y="570017"/>
                </a:cubicBezTo>
                <a:close/>
                <a:moveTo>
                  <a:pt x="3512449" y="570017"/>
                </a:moveTo>
                <a:cubicBezTo>
                  <a:pt x="3520232" y="570017"/>
                  <a:pt x="3527237" y="574392"/>
                  <a:pt x="3527237" y="582414"/>
                </a:cubicBezTo>
                <a:cubicBezTo>
                  <a:pt x="3527237" y="590436"/>
                  <a:pt x="3520232" y="596271"/>
                  <a:pt x="3512449" y="596271"/>
                </a:cubicBezTo>
                <a:cubicBezTo>
                  <a:pt x="3503887" y="596271"/>
                  <a:pt x="3497661" y="590436"/>
                  <a:pt x="3497661" y="582414"/>
                </a:cubicBezTo>
                <a:cubicBezTo>
                  <a:pt x="3497661" y="574392"/>
                  <a:pt x="3503887" y="570017"/>
                  <a:pt x="3512449" y="570017"/>
                </a:cubicBezTo>
                <a:close/>
                <a:moveTo>
                  <a:pt x="3441619" y="570017"/>
                </a:moveTo>
                <a:cubicBezTo>
                  <a:pt x="3450181" y="570017"/>
                  <a:pt x="3456408" y="574392"/>
                  <a:pt x="3456408" y="582414"/>
                </a:cubicBezTo>
                <a:cubicBezTo>
                  <a:pt x="3456408" y="590436"/>
                  <a:pt x="3450181" y="596271"/>
                  <a:pt x="3441619" y="596271"/>
                </a:cubicBezTo>
                <a:cubicBezTo>
                  <a:pt x="3433835" y="596271"/>
                  <a:pt x="3426830" y="590436"/>
                  <a:pt x="3426830" y="582414"/>
                </a:cubicBezTo>
                <a:cubicBezTo>
                  <a:pt x="3426830" y="574392"/>
                  <a:pt x="3433835" y="570017"/>
                  <a:pt x="3441619" y="570017"/>
                </a:cubicBezTo>
                <a:close/>
                <a:moveTo>
                  <a:pt x="3369857" y="570017"/>
                </a:moveTo>
                <a:cubicBezTo>
                  <a:pt x="3377879" y="570017"/>
                  <a:pt x="3382254" y="574392"/>
                  <a:pt x="3382254" y="582414"/>
                </a:cubicBezTo>
                <a:cubicBezTo>
                  <a:pt x="3382254" y="590436"/>
                  <a:pt x="3377879" y="596271"/>
                  <a:pt x="3369857" y="596271"/>
                </a:cubicBezTo>
                <a:cubicBezTo>
                  <a:pt x="3362564" y="596271"/>
                  <a:pt x="3356001" y="590436"/>
                  <a:pt x="3356001" y="582414"/>
                </a:cubicBezTo>
                <a:cubicBezTo>
                  <a:pt x="3356001" y="574392"/>
                  <a:pt x="3362564" y="570017"/>
                  <a:pt x="3369857" y="570017"/>
                </a:cubicBezTo>
                <a:close/>
                <a:moveTo>
                  <a:pt x="3299091" y="570017"/>
                </a:moveTo>
                <a:cubicBezTo>
                  <a:pt x="3305656" y="570017"/>
                  <a:pt x="3311491" y="574392"/>
                  <a:pt x="3311491" y="582414"/>
                </a:cubicBezTo>
                <a:cubicBezTo>
                  <a:pt x="3311491" y="590436"/>
                  <a:pt x="3305656" y="596271"/>
                  <a:pt x="3299091" y="596271"/>
                </a:cubicBezTo>
                <a:cubicBezTo>
                  <a:pt x="3291802" y="596271"/>
                  <a:pt x="3285240" y="590436"/>
                  <a:pt x="3285240" y="582414"/>
                </a:cubicBezTo>
                <a:cubicBezTo>
                  <a:pt x="3285240" y="574392"/>
                  <a:pt x="3291802" y="570017"/>
                  <a:pt x="3299091" y="570017"/>
                </a:cubicBezTo>
                <a:close/>
                <a:moveTo>
                  <a:pt x="3226803" y="570017"/>
                </a:moveTo>
                <a:cubicBezTo>
                  <a:pt x="3234823" y="570017"/>
                  <a:pt x="3240660" y="574392"/>
                  <a:pt x="3240660" y="582414"/>
                </a:cubicBezTo>
                <a:cubicBezTo>
                  <a:pt x="3240660" y="590436"/>
                  <a:pt x="3234823" y="596271"/>
                  <a:pt x="3226803" y="596271"/>
                </a:cubicBezTo>
                <a:cubicBezTo>
                  <a:pt x="3220242" y="596271"/>
                  <a:pt x="3214406" y="590436"/>
                  <a:pt x="3214406" y="582414"/>
                </a:cubicBezTo>
                <a:cubicBezTo>
                  <a:pt x="3214406" y="574392"/>
                  <a:pt x="3220242" y="570017"/>
                  <a:pt x="3226803" y="570017"/>
                </a:cubicBezTo>
                <a:close/>
                <a:moveTo>
                  <a:pt x="3152600" y="570017"/>
                </a:moveTo>
                <a:cubicBezTo>
                  <a:pt x="3159892" y="570017"/>
                  <a:pt x="3166454" y="574392"/>
                  <a:pt x="3166454" y="582414"/>
                </a:cubicBezTo>
                <a:cubicBezTo>
                  <a:pt x="3166454" y="590436"/>
                  <a:pt x="3159892" y="596271"/>
                  <a:pt x="3152600" y="596271"/>
                </a:cubicBezTo>
                <a:cubicBezTo>
                  <a:pt x="3146037" y="596271"/>
                  <a:pt x="3140203" y="590436"/>
                  <a:pt x="3140203" y="582414"/>
                </a:cubicBezTo>
                <a:cubicBezTo>
                  <a:pt x="3140203" y="574392"/>
                  <a:pt x="3146037" y="570017"/>
                  <a:pt x="3152600" y="570017"/>
                </a:cubicBezTo>
                <a:close/>
                <a:moveTo>
                  <a:pt x="3081770" y="570017"/>
                </a:moveTo>
                <a:cubicBezTo>
                  <a:pt x="3089064" y="570017"/>
                  <a:pt x="3095622" y="575851"/>
                  <a:pt x="3095622" y="582414"/>
                </a:cubicBezTo>
                <a:cubicBezTo>
                  <a:pt x="3095622" y="590436"/>
                  <a:pt x="3089064" y="596271"/>
                  <a:pt x="3081770" y="596271"/>
                </a:cubicBezTo>
                <a:cubicBezTo>
                  <a:pt x="3073746" y="596271"/>
                  <a:pt x="3069369" y="590436"/>
                  <a:pt x="3069369" y="582414"/>
                </a:cubicBezTo>
                <a:cubicBezTo>
                  <a:pt x="3069369" y="575851"/>
                  <a:pt x="3073746" y="570017"/>
                  <a:pt x="3081770" y="570017"/>
                </a:cubicBezTo>
                <a:close/>
                <a:moveTo>
                  <a:pt x="3013712" y="570017"/>
                </a:moveTo>
                <a:cubicBezTo>
                  <a:pt x="3021305" y="570017"/>
                  <a:pt x="3028132" y="575851"/>
                  <a:pt x="3028132" y="582414"/>
                </a:cubicBezTo>
                <a:cubicBezTo>
                  <a:pt x="3028132" y="590436"/>
                  <a:pt x="3021305" y="596271"/>
                  <a:pt x="3013712" y="596271"/>
                </a:cubicBezTo>
                <a:cubicBezTo>
                  <a:pt x="3005366" y="596271"/>
                  <a:pt x="2998537" y="590436"/>
                  <a:pt x="2998537" y="582414"/>
                </a:cubicBezTo>
                <a:cubicBezTo>
                  <a:pt x="2998537" y="575851"/>
                  <a:pt x="3005366" y="570017"/>
                  <a:pt x="3013712" y="570017"/>
                </a:cubicBezTo>
                <a:close/>
                <a:moveTo>
                  <a:pt x="2942491" y="570017"/>
                </a:moveTo>
                <a:cubicBezTo>
                  <a:pt x="2951049" y="570017"/>
                  <a:pt x="2957285" y="575851"/>
                  <a:pt x="2957285" y="582414"/>
                </a:cubicBezTo>
                <a:cubicBezTo>
                  <a:pt x="2957285" y="590436"/>
                  <a:pt x="2951049" y="596271"/>
                  <a:pt x="2942491" y="596271"/>
                </a:cubicBezTo>
                <a:cubicBezTo>
                  <a:pt x="2934710" y="596271"/>
                  <a:pt x="2927705" y="590436"/>
                  <a:pt x="2927705" y="582414"/>
                </a:cubicBezTo>
                <a:cubicBezTo>
                  <a:pt x="2927705" y="575851"/>
                  <a:pt x="2934710" y="570017"/>
                  <a:pt x="2942491" y="570017"/>
                </a:cubicBezTo>
                <a:close/>
                <a:moveTo>
                  <a:pt x="2868288" y="570017"/>
                </a:moveTo>
                <a:cubicBezTo>
                  <a:pt x="2876856" y="570017"/>
                  <a:pt x="2883082" y="575851"/>
                  <a:pt x="2883082" y="582414"/>
                </a:cubicBezTo>
                <a:cubicBezTo>
                  <a:pt x="2883082" y="590436"/>
                  <a:pt x="2876856" y="596271"/>
                  <a:pt x="2868288" y="596271"/>
                </a:cubicBezTo>
                <a:cubicBezTo>
                  <a:pt x="2860506" y="596271"/>
                  <a:pt x="2853502" y="590436"/>
                  <a:pt x="2853502" y="582414"/>
                </a:cubicBezTo>
                <a:cubicBezTo>
                  <a:pt x="2853502" y="575851"/>
                  <a:pt x="2860506" y="570017"/>
                  <a:pt x="2868288" y="570017"/>
                </a:cubicBezTo>
                <a:close/>
                <a:moveTo>
                  <a:pt x="2796532" y="570017"/>
                </a:moveTo>
                <a:cubicBezTo>
                  <a:pt x="2804552" y="570017"/>
                  <a:pt x="2808931" y="575851"/>
                  <a:pt x="2808931" y="582414"/>
                </a:cubicBezTo>
                <a:cubicBezTo>
                  <a:pt x="2808931" y="590436"/>
                  <a:pt x="2804552" y="596271"/>
                  <a:pt x="2796532" y="596271"/>
                </a:cubicBezTo>
                <a:cubicBezTo>
                  <a:pt x="2789240" y="596271"/>
                  <a:pt x="2782675" y="590436"/>
                  <a:pt x="2782675" y="582414"/>
                </a:cubicBezTo>
                <a:cubicBezTo>
                  <a:pt x="2782675" y="575851"/>
                  <a:pt x="2789240" y="570017"/>
                  <a:pt x="2796532" y="570017"/>
                </a:cubicBezTo>
                <a:close/>
                <a:moveTo>
                  <a:pt x="2725695" y="570017"/>
                </a:moveTo>
                <a:cubicBezTo>
                  <a:pt x="2731529" y="570017"/>
                  <a:pt x="2738097" y="575851"/>
                  <a:pt x="2738097" y="582414"/>
                </a:cubicBezTo>
                <a:cubicBezTo>
                  <a:pt x="2738097" y="590436"/>
                  <a:pt x="2731529" y="596271"/>
                  <a:pt x="2725695" y="596271"/>
                </a:cubicBezTo>
                <a:cubicBezTo>
                  <a:pt x="2717681" y="596271"/>
                  <a:pt x="2711843" y="590436"/>
                  <a:pt x="2711843" y="582414"/>
                </a:cubicBezTo>
                <a:cubicBezTo>
                  <a:pt x="2711843" y="575851"/>
                  <a:pt x="2717681" y="570017"/>
                  <a:pt x="2725695" y="570017"/>
                </a:cubicBezTo>
                <a:close/>
                <a:moveTo>
                  <a:pt x="2654867" y="570017"/>
                </a:moveTo>
                <a:cubicBezTo>
                  <a:pt x="2660705" y="570017"/>
                  <a:pt x="2667266" y="575851"/>
                  <a:pt x="2667266" y="582414"/>
                </a:cubicBezTo>
                <a:cubicBezTo>
                  <a:pt x="2667266" y="590436"/>
                  <a:pt x="2660705" y="596271"/>
                  <a:pt x="2654867" y="596271"/>
                </a:cubicBezTo>
                <a:cubicBezTo>
                  <a:pt x="2646847" y="596271"/>
                  <a:pt x="2641013" y="590436"/>
                  <a:pt x="2641013" y="582414"/>
                </a:cubicBezTo>
                <a:cubicBezTo>
                  <a:pt x="2641013" y="575851"/>
                  <a:pt x="2646847" y="570017"/>
                  <a:pt x="2654867" y="570017"/>
                </a:cubicBezTo>
                <a:close/>
                <a:moveTo>
                  <a:pt x="2582580" y="570017"/>
                </a:moveTo>
                <a:cubicBezTo>
                  <a:pt x="2589873" y="570017"/>
                  <a:pt x="2596435" y="575851"/>
                  <a:pt x="2596435" y="582414"/>
                </a:cubicBezTo>
                <a:cubicBezTo>
                  <a:pt x="2596435" y="590436"/>
                  <a:pt x="2589873" y="596271"/>
                  <a:pt x="2582580" y="596271"/>
                </a:cubicBezTo>
                <a:cubicBezTo>
                  <a:pt x="2576018" y="596271"/>
                  <a:pt x="2570184" y="590436"/>
                  <a:pt x="2570184" y="582414"/>
                </a:cubicBezTo>
                <a:cubicBezTo>
                  <a:pt x="2570184" y="575851"/>
                  <a:pt x="2576018" y="570017"/>
                  <a:pt x="2582580" y="570017"/>
                </a:cubicBezTo>
                <a:close/>
                <a:moveTo>
                  <a:pt x="2511026" y="570017"/>
                </a:moveTo>
                <a:cubicBezTo>
                  <a:pt x="2519047" y="570017"/>
                  <a:pt x="2525610" y="575851"/>
                  <a:pt x="2525610" y="582414"/>
                </a:cubicBezTo>
                <a:cubicBezTo>
                  <a:pt x="2525610" y="590436"/>
                  <a:pt x="2519047" y="596271"/>
                  <a:pt x="2511026" y="596271"/>
                </a:cubicBezTo>
                <a:cubicBezTo>
                  <a:pt x="2505193" y="596271"/>
                  <a:pt x="2499358" y="590436"/>
                  <a:pt x="2499358" y="582414"/>
                </a:cubicBezTo>
                <a:cubicBezTo>
                  <a:pt x="2499358" y="575851"/>
                  <a:pt x="2505193" y="570017"/>
                  <a:pt x="2511026" y="570017"/>
                </a:cubicBezTo>
                <a:close/>
                <a:moveTo>
                  <a:pt x="2440921" y="570017"/>
                </a:moveTo>
                <a:cubicBezTo>
                  <a:pt x="2448943" y="570017"/>
                  <a:pt x="2454778" y="575851"/>
                  <a:pt x="2454778" y="582414"/>
                </a:cubicBezTo>
                <a:cubicBezTo>
                  <a:pt x="2454778" y="590436"/>
                  <a:pt x="2448943" y="596271"/>
                  <a:pt x="2440921" y="596271"/>
                </a:cubicBezTo>
                <a:cubicBezTo>
                  <a:pt x="2433632" y="596271"/>
                  <a:pt x="2428525" y="590436"/>
                  <a:pt x="2428525" y="582414"/>
                </a:cubicBezTo>
                <a:cubicBezTo>
                  <a:pt x="2428525" y="575851"/>
                  <a:pt x="2433632" y="570017"/>
                  <a:pt x="2440921" y="570017"/>
                </a:cubicBezTo>
                <a:close/>
                <a:moveTo>
                  <a:pt x="2369108" y="570017"/>
                </a:moveTo>
                <a:cubicBezTo>
                  <a:pt x="2377669" y="570017"/>
                  <a:pt x="2383896" y="575851"/>
                  <a:pt x="2383896" y="582414"/>
                </a:cubicBezTo>
                <a:cubicBezTo>
                  <a:pt x="2383896" y="590436"/>
                  <a:pt x="2377669" y="596271"/>
                  <a:pt x="2369108" y="596271"/>
                </a:cubicBezTo>
                <a:cubicBezTo>
                  <a:pt x="2361324" y="596271"/>
                  <a:pt x="2354319" y="590436"/>
                  <a:pt x="2354319" y="582414"/>
                </a:cubicBezTo>
                <a:cubicBezTo>
                  <a:pt x="2354319" y="575851"/>
                  <a:pt x="2361324" y="570017"/>
                  <a:pt x="2369108" y="570017"/>
                </a:cubicBezTo>
                <a:close/>
                <a:moveTo>
                  <a:pt x="2298275" y="570017"/>
                </a:moveTo>
                <a:cubicBezTo>
                  <a:pt x="2306839" y="570017"/>
                  <a:pt x="2313064" y="575851"/>
                  <a:pt x="2313064" y="582414"/>
                </a:cubicBezTo>
                <a:cubicBezTo>
                  <a:pt x="2313064" y="590436"/>
                  <a:pt x="2306839" y="596271"/>
                  <a:pt x="2298275" y="596271"/>
                </a:cubicBezTo>
                <a:cubicBezTo>
                  <a:pt x="2290494" y="596271"/>
                  <a:pt x="2283487" y="590436"/>
                  <a:pt x="2283487" y="582414"/>
                </a:cubicBezTo>
                <a:cubicBezTo>
                  <a:pt x="2283487" y="575851"/>
                  <a:pt x="2290494" y="570017"/>
                  <a:pt x="2298275" y="570017"/>
                </a:cubicBezTo>
                <a:close/>
                <a:moveTo>
                  <a:pt x="2226512" y="570017"/>
                </a:moveTo>
                <a:cubicBezTo>
                  <a:pt x="2234534" y="570017"/>
                  <a:pt x="2238911" y="575851"/>
                  <a:pt x="2238911" y="582414"/>
                </a:cubicBezTo>
                <a:cubicBezTo>
                  <a:pt x="2238911" y="590436"/>
                  <a:pt x="2234534" y="596271"/>
                  <a:pt x="2226512" y="596271"/>
                </a:cubicBezTo>
                <a:cubicBezTo>
                  <a:pt x="2218490" y="596271"/>
                  <a:pt x="2212655" y="590436"/>
                  <a:pt x="2212655" y="582414"/>
                </a:cubicBezTo>
                <a:cubicBezTo>
                  <a:pt x="2212655" y="575851"/>
                  <a:pt x="2218490" y="570017"/>
                  <a:pt x="2226512" y="570017"/>
                </a:cubicBezTo>
                <a:close/>
                <a:moveTo>
                  <a:pt x="2155680" y="570017"/>
                </a:moveTo>
                <a:cubicBezTo>
                  <a:pt x="2161514" y="570017"/>
                  <a:pt x="2168079" y="575851"/>
                  <a:pt x="2168079" y="582414"/>
                </a:cubicBezTo>
                <a:cubicBezTo>
                  <a:pt x="2168079" y="590436"/>
                  <a:pt x="2161514" y="596271"/>
                  <a:pt x="2155680" y="596271"/>
                </a:cubicBezTo>
                <a:cubicBezTo>
                  <a:pt x="2147658" y="596271"/>
                  <a:pt x="2141823" y="590436"/>
                  <a:pt x="2141823" y="582414"/>
                </a:cubicBezTo>
                <a:cubicBezTo>
                  <a:pt x="2141823" y="575851"/>
                  <a:pt x="2147658" y="570017"/>
                  <a:pt x="2155680" y="570017"/>
                </a:cubicBezTo>
                <a:close/>
                <a:moveTo>
                  <a:pt x="2084846" y="570017"/>
                </a:moveTo>
                <a:cubicBezTo>
                  <a:pt x="2090680" y="570017"/>
                  <a:pt x="2097246" y="575851"/>
                  <a:pt x="2097246" y="582414"/>
                </a:cubicBezTo>
                <a:cubicBezTo>
                  <a:pt x="2097246" y="590436"/>
                  <a:pt x="2090680" y="596271"/>
                  <a:pt x="2084846" y="596271"/>
                </a:cubicBezTo>
                <a:cubicBezTo>
                  <a:pt x="2076824" y="596271"/>
                  <a:pt x="2070989" y="590436"/>
                  <a:pt x="2070989" y="582414"/>
                </a:cubicBezTo>
                <a:cubicBezTo>
                  <a:pt x="2070989" y="575851"/>
                  <a:pt x="2076824" y="570017"/>
                  <a:pt x="2084846" y="570017"/>
                </a:cubicBezTo>
                <a:close/>
                <a:moveTo>
                  <a:pt x="2011831" y="570017"/>
                </a:moveTo>
                <a:cubicBezTo>
                  <a:pt x="2019854" y="570017"/>
                  <a:pt x="2026416" y="575851"/>
                  <a:pt x="2026416" y="582414"/>
                </a:cubicBezTo>
                <a:cubicBezTo>
                  <a:pt x="2026416" y="590436"/>
                  <a:pt x="2019854" y="596271"/>
                  <a:pt x="2011831" y="596271"/>
                </a:cubicBezTo>
                <a:cubicBezTo>
                  <a:pt x="2005997" y="596271"/>
                  <a:pt x="2000163" y="590436"/>
                  <a:pt x="2000163" y="582414"/>
                </a:cubicBezTo>
                <a:cubicBezTo>
                  <a:pt x="2000163" y="575851"/>
                  <a:pt x="2005997" y="570017"/>
                  <a:pt x="2011831" y="570017"/>
                </a:cubicBezTo>
                <a:close/>
                <a:moveTo>
                  <a:pt x="1938359" y="570017"/>
                </a:moveTo>
                <a:cubicBezTo>
                  <a:pt x="1946379" y="570017"/>
                  <a:pt x="1952216" y="575851"/>
                  <a:pt x="1952216" y="583873"/>
                </a:cubicBezTo>
                <a:cubicBezTo>
                  <a:pt x="1952216" y="590436"/>
                  <a:pt x="1946379" y="596271"/>
                  <a:pt x="1938359" y="596271"/>
                </a:cubicBezTo>
                <a:cubicBezTo>
                  <a:pt x="1932525" y="596271"/>
                  <a:pt x="1925962" y="590436"/>
                  <a:pt x="1925962" y="583873"/>
                </a:cubicBezTo>
                <a:cubicBezTo>
                  <a:pt x="1925962" y="575851"/>
                  <a:pt x="1932525" y="570017"/>
                  <a:pt x="1938359" y="570017"/>
                </a:cubicBezTo>
                <a:close/>
                <a:moveTo>
                  <a:pt x="1867522" y="570017"/>
                </a:moveTo>
                <a:cubicBezTo>
                  <a:pt x="1875545" y="570017"/>
                  <a:pt x="1881382" y="575851"/>
                  <a:pt x="1881382" y="583873"/>
                </a:cubicBezTo>
                <a:cubicBezTo>
                  <a:pt x="1881382" y="590436"/>
                  <a:pt x="1875545" y="596271"/>
                  <a:pt x="1867522" y="596271"/>
                </a:cubicBezTo>
                <a:cubicBezTo>
                  <a:pt x="1860229" y="596271"/>
                  <a:pt x="1855124" y="590436"/>
                  <a:pt x="1855124" y="583873"/>
                </a:cubicBezTo>
                <a:cubicBezTo>
                  <a:pt x="1855124" y="575851"/>
                  <a:pt x="1860229" y="570017"/>
                  <a:pt x="1867522" y="570017"/>
                </a:cubicBezTo>
                <a:close/>
                <a:moveTo>
                  <a:pt x="1799082" y="570017"/>
                </a:moveTo>
                <a:cubicBezTo>
                  <a:pt x="1807643" y="570017"/>
                  <a:pt x="1813871" y="575851"/>
                  <a:pt x="1813871" y="583873"/>
                </a:cubicBezTo>
                <a:cubicBezTo>
                  <a:pt x="1813871" y="590436"/>
                  <a:pt x="1807643" y="596271"/>
                  <a:pt x="1799082" y="596271"/>
                </a:cubicBezTo>
                <a:cubicBezTo>
                  <a:pt x="1790521" y="596271"/>
                  <a:pt x="1784295" y="590436"/>
                  <a:pt x="1784295" y="583873"/>
                </a:cubicBezTo>
                <a:cubicBezTo>
                  <a:pt x="1784295" y="575851"/>
                  <a:pt x="1790521" y="570017"/>
                  <a:pt x="1799082" y="570017"/>
                </a:cubicBezTo>
                <a:close/>
                <a:moveTo>
                  <a:pt x="1728257" y="570017"/>
                </a:moveTo>
                <a:cubicBezTo>
                  <a:pt x="1736820" y="570017"/>
                  <a:pt x="1743046" y="575851"/>
                  <a:pt x="1743046" y="583873"/>
                </a:cubicBezTo>
                <a:cubicBezTo>
                  <a:pt x="1743046" y="590436"/>
                  <a:pt x="1736820" y="596271"/>
                  <a:pt x="1728257" y="596271"/>
                </a:cubicBezTo>
                <a:cubicBezTo>
                  <a:pt x="1719694" y="596271"/>
                  <a:pt x="1713467" y="590436"/>
                  <a:pt x="1713467" y="583873"/>
                </a:cubicBezTo>
                <a:cubicBezTo>
                  <a:pt x="1713467" y="575851"/>
                  <a:pt x="1719694" y="570017"/>
                  <a:pt x="1728257" y="570017"/>
                </a:cubicBezTo>
                <a:close/>
                <a:moveTo>
                  <a:pt x="1657426" y="570017"/>
                </a:moveTo>
                <a:cubicBezTo>
                  <a:pt x="1665210" y="570017"/>
                  <a:pt x="1672218" y="575851"/>
                  <a:pt x="1672218" y="583873"/>
                </a:cubicBezTo>
                <a:cubicBezTo>
                  <a:pt x="1672218" y="590436"/>
                  <a:pt x="1665210" y="596271"/>
                  <a:pt x="1657426" y="596271"/>
                </a:cubicBezTo>
                <a:cubicBezTo>
                  <a:pt x="1648867" y="596271"/>
                  <a:pt x="1642647" y="590436"/>
                  <a:pt x="1642647" y="583873"/>
                </a:cubicBezTo>
                <a:cubicBezTo>
                  <a:pt x="1642647" y="575851"/>
                  <a:pt x="1648867" y="570017"/>
                  <a:pt x="1657426" y="570017"/>
                </a:cubicBezTo>
                <a:close/>
                <a:moveTo>
                  <a:pt x="1582294" y="570017"/>
                </a:moveTo>
                <a:cubicBezTo>
                  <a:pt x="1589587" y="570017"/>
                  <a:pt x="1594694" y="575851"/>
                  <a:pt x="1594694" y="583873"/>
                </a:cubicBezTo>
                <a:cubicBezTo>
                  <a:pt x="1594694" y="590436"/>
                  <a:pt x="1589587" y="596271"/>
                  <a:pt x="1582294" y="596271"/>
                </a:cubicBezTo>
                <a:cubicBezTo>
                  <a:pt x="1574271" y="596271"/>
                  <a:pt x="1568438" y="590436"/>
                  <a:pt x="1568438" y="583873"/>
                </a:cubicBezTo>
                <a:cubicBezTo>
                  <a:pt x="1568438" y="575851"/>
                  <a:pt x="1574271" y="570017"/>
                  <a:pt x="1582294" y="570017"/>
                </a:cubicBezTo>
                <a:close/>
                <a:moveTo>
                  <a:pt x="1512190" y="570017"/>
                </a:moveTo>
                <a:cubicBezTo>
                  <a:pt x="1518025" y="570017"/>
                  <a:pt x="1523859" y="575851"/>
                  <a:pt x="1523859" y="583873"/>
                </a:cubicBezTo>
                <a:cubicBezTo>
                  <a:pt x="1523859" y="590436"/>
                  <a:pt x="1518025" y="596271"/>
                  <a:pt x="1512190" y="596271"/>
                </a:cubicBezTo>
                <a:cubicBezTo>
                  <a:pt x="1504169" y="596271"/>
                  <a:pt x="1497607" y="590436"/>
                  <a:pt x="1497607" y="583873"/>
                </a:cubicBezTo>
                <a:cubicBezTo>
                  <a:pt x="1497607" y="575851"/>
                  <a:pt x="1504169" y="570017"/>
                  <a:pt x="1512190" y="570017"/>
                </a:cubicBezTo>
                <a:close/>
                <a:moveTo>
                  <a:pt x="1440623" y="570017"/>
                </a:moveTo>
                <a:cubicBezTo>
                  <a:pt x="1447188" y="570017"/>
                  <a:pt x="1453020" y="575851"/>
                  <a:pt x="1453020" y="583873"/>
                </a:cubicBezTo>
                <a:cubicBezTo>
                  <a:pt x="1453020" y="590436"/>
                  <a:pt x="1447188" y="596271"/>
                  <a:pt x="1440623" y="596271"/>
                </a:cubicBezTo>
                <a:cubicBezTo>
                  <a:pt x="1433333" y="596271"/>
                  <a:pt x="1426771" y="590436"/>
                  <a:pt x="1426771" y="583873"/>
                </a:cubicBezTo>
                <a:cubicBezTo>
                  <a:pt x="1426771" y="575851"/>
                  <a:pt x="1433333" y="570017"/>
                  <a:pt x="1440623" y="570017"/>
                </a:cubicBezTo>
                <a:close/>
                <a:moveTo>
                  <a:pt x="1368341" y="570017"/>
                </a:moveTo>
                <a:cubicBezTo>
                  <a:pt x="1376363" y="570017"/>
                  <a:pt x="1382194" y="575851"/>
                  <a:pt x="1382194" y="583873"/>
                </a:cubicBezTo>
                <a:cubicBezTo>
                  <a:pt x="1382194" y="590436"/>
                  <a:pt x="1376363" y="596271"/>
                  <a:pt x="1368341" y="596271"/>
                </a:cubicBezTo>
                <a:cubicBezTo>
                  <a:pt x="1362508" y="596271"/>
                  <a:pt x="1355945" y="590436"/>
                  <a:pt x="1355945" y="583873"/>
                </a:cubicBezTo>
                <a:cubicBezTo>
                  <a:pt x="1355945" y="575851"/>
                  <a:pt x="1362508" y="570017"/>
                  <a:pt x="1368341" y="570017"/>
                </a:cubicBezTo>
                <a:close/>
                <a:moveTo>
                  <a:pt x="1297515" y="570017"/>
                </a:moveTo>
                <a:cubicBezTo>
                  <a:pt x="1305535" y="570017"/>
                  <a:pt x="1311369" y="575851"/>
                  <a:pt x="1311369" y="583873"/>
                </a:cubicBezTo>
                <a:cubicBezTo>
                  <a:pt x="1311369" y="590436"/>
                  <a:pt x="1305535" y="596271"/>
                  <a:pt x="1297515" y="596271"/>
                </a:cubicBezTo>
                <a:cubicBezTo>
                  <a:pt x="1291680" y="596271"/>
                  <a:pt x="1285116" y="590436"/>
                  <a:pt x="1285116" y="583873"/>
                </a:cubicBezTo>
                <a:cubicBezTo>
                  <a:pt x="1285116" y="575851"/>
                  <a:pt x="1289492" y="570017"/>
                  <a:pt x="1297515" y="570017"/>
                </a:cubicBezTo>
                <a:close/>
                <a:moveTo>
                  <a:pt x="1226680" y="570017"/>
                </a:moveTo>
                <a:cubicBezTo>
                  <a:pt x="1233973" y="570017"/>
                  <a:pt x="1240537" y="575851"/>
                  <a:pt x="1240537" y="583873"/>
                </a:cubicBezTo>
                <a:cubicBezTo>
                  <a:pt x="1240537" y="590436"/>
                  <a:pt x="1233973" y="596271"/>
                  <a:pt x="1226680" y="596271"/>
                </a:cubicBezTo>
                <a:cubicBezTo>
                  <a:pt x="1218671" y="596271"/>
                  <a:pt x="1214296" y="590436"/>
                  <a:pt x="1214296" y="583873"/>
                </a:cubicBezTo>
                <a:cubicBezTo>
                  <a:pt x="1214296" y="575851"/>
                  <a:pt x="1218671" y="570017"/>
                  <a:pt x="1226680" y="570017"/>
                </a:cubicBezTo>
                <a:close/>
                <a:moveTo>
                  <a:pt x="1154879" y="570017"/>
                </a:moveTo>
                <a:cubicBezTo>
                  <a:pt x="1162662" y="570017"/>
                  <a:pt x="1169669" y="575851"/>
                  <a:pt x="1169669" y="583873"/>
                </a:cubicBezTo>
                <a:cubicBezTo>
                  <a:pt x="1169669" y="590436"/>
                  <a:pt x="1162662" y="596271"/>
                  <a:pt x="1154879" y="596271"/>
                </a:cubicBezTo>
                <a:cubicBezTo>
                  <a:pt x="1146319" y="596271"/>
                  <a:pt x="1140090" y="590436"/>
                  <a:pt x="1140090" y="583873"/>
                </a:cubicBezTo>
                <a:cubicBezTo>
                  <a:pt x="1140090" y="575851"/>
                  <a:pt x="1146319" y="570017"/>
                  <a:pt x="1154879" y="570017"/>
                </a:cubicBezTo>
                <a:close/>
                <a:moveTo>
                  <a:pt x="1084053" y="570017"/>
                </a:moveTo>
                <a:cubicBezTo>
                  <a:pt x="1091836" y="570017"/>
                  <a:pt x="1098840" y="575851"/>
                  <a:pt x="1098840" y="583873"/>
                </a:cubicBezTo>
                <a:cubicBezTo>
                  <a:pt x="1098840" y="590436"/>
                  <a:pt x="1091836" y="596271"/>
                  <a:pt x="1084053" y="596271"/>
                </a:cubicBezTo>
                <a:cubicBezTo>
                  <a:pt x="1075487" y="596271"/>
                  <a:pt x="1069263" y="590436"/>
                  <a:pt x="1069263" y="583873"/>
                </a:cubicBezTo>
                <a:cubicBezTo>
                  <a:pt x="1069263" y="575851"/>
                  <a:pt x="1075487" y="570017"/>
                  <a:pt x="1084053" y="570017"/>
                </a:cubicBezTo>
                <a:close/>
                <a:moveTo>
                  <a:pt x="1013010" y="570017"/>
                </a:moveTo>
                <a:cubicBezTo>
                  <a:pt x="1020306" y="570017"/>
                  <a:pt x="1024682" y="575851"/>
                  <a:pt x="1024682" y="583873"/>
                </a:cubicBezTo>
                <a:cubicBezTo>
                  <a:pt x="1024682" y="590436"/>
                  <a:pt x="1020306" y="596271"/>
                  <a:pt x="1013010" y="596271"/>
                </a:cubicBezTo>
                <a:cubicBezTo>
                  <a:pt x="1004991" y="596271"/>
                  <a:pt x="998433" y="590436"/>
                  <a:pt x="998433" y="583873"/>
                </a:cubicBezTo>
                <a:cubicBezTo>
                  <a:pt x="998433" y="575851"/>
                  <a:pt x="1004991" y="570017"/>
                  <a:pt x="1013010" y="570017"/>
                </a:cubicBezTo>
                <a:close/>
                <a:moveTo>
                  <a:pt x="941458" y="570017"/>
                </a:moveTo>
                <a:cubicBezTo>
                  <a:pt x="948019" y="570017"/>
                  <a:pt x="953857" y="575851"/>
                  <a:pt x="953857" y="583873"/>
                </a:cubicBezTo>
                <a:cubicBezTo>
                  <a:pt x="953857" y="590436"/>
                  <a:pt x="948019" y="596271"/>
                  <a:pt x="941458" y="596271"/>
                </a:cubicBezTo>
                <a:cubicBezTo>
                  <a:pt x="934166" y="596271"/>
                  <a:pt x="927601" y="590436"/>
                  <a:pt x="927601" y="583873"/>
                </a:cubicBezTo>
                <a:cubicBezTo>
                  <a:pt x="927601" y="575851"/>
                  <a:pt x="934166" y="570017"/>
                  <a:pt x="941458" y="570017"/>
                </a:cubicBezTo>
                <a:close/>
                <a:moveTo>
                  <a:pt x="870626" y="570017"/>
                </a:moveTo>
                <a:cubicBezTo>
                  <a:pt x="877192" y="570017"/>
                  <a:pt x="883027" y="575851"/>
                  <a:pt x="883027" y="583873"/>
                </a:cubicBezTo>
                <a:cubicBezTo>
                  <a:pt x="883027" y="590436"/>
                  <a:pt x="877192" y="596271"/>
                  <a:pt x="870626" y="596271"/>
                </a:cubicBezTo>
                <a:cubicBezTo>
                  <a:pt x="863333" y="596271"/>
                  <a:pt x="856772" y="591895"/>
                  <a:pt x="856772" y="583873"/>
                </a:cubicBezTo>
                <a:cubicBezTo>
                  <a:pt x="856772" y="575851"/>
                  <a:pt x="863333" y="570017"/>
                  <a:pt x="870626" y="570017"/>
                </a:cubicBezTo>
                <a:close/>
                <a:moveTo>
                  <a:pt x="798340" y="570017"/>
                </a:moveTo>
                <a:cubicBezTo>
                  <a:pt x="806360" y="570017"/>
                  <a:pt x="812193" y="575851"/>
                  <a:pt x="812193" y="583873"/>
                </a:cubicBezTo>
                <a:cubicBezTo>
                  <a:pt x="812193" y="591895"/>
                  <a:pt x="806360" y="596271"/>
                  <a:pt x="798340" y="596271"/>
                </a:cubicBezTo>
                <a:cubicBezTo>
                  <a:pt x="792504" y="596271"/>
                  <a:pt x="785941" y="591895"/>
                  <a:pt x="785941" y="583873"/>
                </a:cubicBezTo>
                <a:cubicBezTo>
                  <a:pt x="785941" y="575851"/>
                  <a:pt x="792504" y="570017"/>
                  <a:pt x="798340" y="570017"/>
                </a:cubicBezTo>
                <a:close/>
                <a:moveTo>
                  <a:pt x="724135" y="570017"/>
                </a:moveTo>
                <a:cubicBezTo>
                  <a:pt x="731429" y="570017"/>
                  <a:pt x="737991" y="575851"/>
                  <a:pt x="737991" y="583873"/>
                </a:cubicBezTo>
                <a:cubicBezTo>
                  <a:pt x="737991" y="591895"/>
                  <a:pt x="731429" y="596271"/>
                  <a:pt x="724135" y="596271"/>
                </a:cubicBezTo>
                <a:cubicBezTo>
                  <a:pt x="717571" y="596271"/>
                  <a:pt x="711737" y="591895"/>
                  <a:pt x="711737" y="583873"/>
                </a:cubicBezTo>
                <a:cubicBezTo>
                  <a:pt x="711737" y="575851"/>
                  <a:pt x="717571" y="570017"/>
                  <a:pt x="724135" y="570017"/>
                </a:cubicBezTo>
                <a:close/>
                <a:moveTo>
                  <a:pt x="653306" y="570017"/>
                </a:moveTo>
                <a:cubicBezTo>
                  <a:pt x="660598" y="570017"/>
                  <a:pt x="667161" y="575851"/>
                  <a:pt x="667161" y="583873"/>
                </a:cubicBezTo>
                <a:cubicBezTo>
                  <a:pt x="667161" y="591895"/>
                  <a:pt x="660598" y="596271"/>
                  <a:pt x="653306" y="596271"/>
                </a:cubicBezTo>
                <a:cubicBezTo>
                  <a:pt x="645286" y="596271"/>
                  <a:pt x="640910" y="591895"/>
                  <a:pt x="640910" y="583873"/>
                </a:cubicBezTo>
                <a:cubicBezTo>
                  <a:pt x="640910" y="575851"/>
                  <a:pt x="645286" y="570017"/>
                  <a:pt x="653306" y="570017"/>
                </a:cubicBezTo>
                <a:close/>
                <a:moveTo>
                  <a:pt x="584865" y="570017"/>
                </a:moveTo>
                <a:cubicBezTo>
                  <a:pt x="592648" y="570017"/>
                  <a:pt x="599654" y="575851"/>
                  <a:pt x="599654" y="583873"/>
                </a:cubicBezTo>
                <a:cubicBezTo>
                  <a:pt x="599654" y="591895"/>
                  <a:pt x="592648" y="596271"/>
                  <a:pt x="584865" y="596271"/>
                </a:cubicBezTo>
                <a:cubicBezTo>
                  <a:pt x="576307" y="596271"/>
                  <a:pt x="570076" y="591895"/>
                  <a:pt x="570076" y="583873"/>
                </a:cubicBezTo>
                <a:cubicBezTo>
                  <a:pt x="570076" y="575851"/>
                  <a:pt x="576307" y="570017"/>
                  <a:pt x="584865" y="570017"/>
                </a:cubicBezTo>
                <a:close/>
                <a:moveTo>
                  <a:pt x="513668" y="570017"/>
                </a:moveTo>
                <a:cubicBezTo>
                  <a:pt x="522015" y="570017"/>
                  <a:pt x="528846" y="575851"/>
                  <a:pt x="528846" y="583873"/>
                </a:cubicBezTo>
                <a:cubicBezTo>
                  <a:pt x="528846" y="591895"/>
                  <a:pt x="522015" y="596271"/>
                  <a:pt x="513668" y="596271"/>
                </a:cubicBezTo>
                <a:cubicBezTo>
                  <a:pt x="506076" y="596271"/>
                  <a:pt x="499248" y="591895"/>
                  <a:pt x="499248" y="583873"/>
                </a:cubicBezTo>
                <a:cubicBezTo>
                  <a:pt x="499248" y="575851"/>
                  <a:pt x="506076" y="570017"/>
                  <a:pt x="513668" y="570017"/>
                </a:cubicBezTo>
                <a:close/>
                <a:moveTo>
                  <a:pt x="439833" y="570017"/>
                </a:moveTo>
                <a:cubicBezTo>
                  <a:pt x="448394" y="570017"/>
                  <a:pt x="454623" y="575851"/>
                  <a:pt x="454623" y="583873"/>
                </a:cubicBezTo>
                <a:cubicBezTo>
                  <a:pt x="454623" y="591895"/>
                  <a:pt x="448394" y="596271"/>
                  <a:pt x="439833" y="596271"/>
                </a:cubicBezTo>
                <a:cubicBezTo>
                  <a:pt x="432049" y="596271"/>
                  <a:pt x="425044" y="591895"/>
                  <a:pt x="425044" y="583873"/>
                </a:cubicBezTo>
                <a:cubicBezTo>
                  <a:pt x="425044" y="575851"/>
                  <a:pt x="432049" y="570017"/>
                  <a:pt x="439833" y="570017"/>
                </a:cubicBezTo>
                <a:close/>
                <a:moveTo>
                  <a:pt x="368072" y="570017"/>
                </a:moveTo>
                <a:cubicBezTo>
                  <a:pt x="376089" y="570017"/>
                  <a:pt x="380467" y="575851"/>
                  <a:pt x="380467" y="583873"/>
                </a:cubicBezTo>
                <a:cubicBezTo>
                  <a:pt x="380467" y="591895"/>
                  <a:pt x="376089" y="596271"/>
                  <a:pt x="368072" y="596271"/>
                </a:cubicBezTo>
                <a:cubicBezTo>
                  <a:pt x="360778" y="596271"/>
                  <a:pt x="354211" y="591895"/>
                  <a:pt x="354211" y="583873"/>
                </a:cubicBezTo>
                <a:cubicBezTo>
                  <a:pt x="354211" y="575851"/>
                  <a:pt x="360778" y="570017"/>
                  <a:pt x="368072" y="570017"/>
                </a:cubicBezTo>
                <a:close/>
                <a:moveTo>
                  <a:pt x="3081772" y="499186"/>
                </a:moveTo>
                <a:cubicBezTo>
                  <a:pt x="3089064" y="499186"/>
                  <a:pt x="3095622" y="503561"/>
                  <a:pt x="3095622" y="511583"/>
                </a:cubicBezTo>
                <a:cubicBezTo>
                  <a:pt x="3095622" y="518876"/>
                  <a:pt x="3089064" y="525440"/>
                  <a:pt x="3081772" y="525440"/>
                </a:cubicBezTo>
                <a:cubicBezTo>
                  <a:pt x="3073748" y="525440"/>
                  <a:pt x="3069372" y="518876"/>
                  <a:pt x="3069372" y="511583"/>
                </a:cubicBezTo>
                <a:cubicBezTo>
                  <a:pt x="3069372" y="503561"/>
                  <a:pt x="3073748" y="499186"/>
                  <a:pt x="3081772" y="499186"/>
                </a:cubicBezTo>
                <a:close/>
                <a:moveTo>
                  <a:pt x="3013712" y="499186"/>
                </a:moveTo>
                <a:cubicBezTo>
                  <a:pt x="3021305" y="499186"/>
                  <a:pt x="3028135" y="503561"/>
                  <a:pt x="3028135" y="511583"/>
                </a:cubicBezTo>
                <a:cubicBezTo>
                  <a:pt x="3028135" y="518876"/>
                  <a:pt x="3021305" y="525440"/>
                  <a:pt x="3013712" y="525440"/>
                </a:cubicBezTo>
                <a:cubicBezTo>
                  <a:pt x="3005368" y="525440"/>
                  <a:pt x="2998539" y="518876"/>
                  <a:pt x="2998539" y="511583"/>
                </a:cubicBezTo>
                <a:cubicBezTo>
                  <a:pt x="2998539" y="503561"/>
                  <a:pt x="3005368" y="499186"/>
                  <a:pt x="3013712" y="499186"/>
                </a:cubicBezTo>
                <a:close/>
                <a:moveTo>
                  <a:pt x="2942491" y="499186"/>
                </a:moveTo>
                <a:cubicBezTo>
                  <a:pt x="2951052" y="499186"/>
                  <a:pt x="2957285" y="503561"/>
                  <a:pt x="2957285" y="511583"/>
                </a:cubicBezTo>
                <a:cubicBezTo>
                  <a:pt x="2957285" y="518876"/>
                  <a:pt x="2951052" y="525440"/>
                  <a:pt x="2942491" y="525440"/>
                </a:cubicBezTo>
                <a:cubicBezTo>
                  <a:pt x="2934710" y="525440"/>
                  <a:pt x="2927705" y="518876"/>
                  <a:pt x="2927705" y="511583"/>
                </a:cubicBezTo>
                <a:cubicBezTo>
                  <a:pt x="2927705" y="503561"/>
                  <a:pt x="2934710" y="499186"/>
                  <a:pt x="2942491" y="499186"/>
                </a:cubicBezTo>
                <a:close/>
                <a:moveTo>
                  <a:pt x="2868291" y="499186"/>
                </a:moveTo>
                <a:cubicBezTo>
                  <a:pt x="2876856" y="499186"/>
                  <a:pt x="2883082" y="503561"/>
                  <a:pt x="2883082" y="511583"/>
                </a:cubicBezTo>
                <a:cubicBezTo>
                  <a:pt x="2883082" y="518876"/>
                  <a:pt x="2876856" y="525440"/>
                  <a:pt x="2868291" y="525440"/>
                </a:cubicBezTo>
                <a:cubicBezTo>
                  <a:pt x="2860509" y="525440"/>
                  <a:pt x="2853502" y="518876"/>
                  <a:pt x="2853502" y="511583"/>
                </a:cubicBezTo>
                <a:cubicBezTo>
                  <a:pt x="2853502" y="503561"/>
                  <a:pt x="2860509" y="499186"/>
                  <a:pt x="2868291" y="499186"/>
                </a:cubicBezTo>
                <a:close/>
                <a:moveTo>
                  <a:pt x="2796533" y="499186"/>
                </a:moveTo>
                <a:cubicBezTo>
                  <a:pt x="2804555" y="499186"/>
                  <a:pt x="2808931" y="503561"/>
                  <a:pt x="2808931" y="511583"/>
                </a:cubicBezTo>
                <a:cubicBezTo>
                  <a:pt x="2808931" y="518876"/>
                  <a:pt x="2804555" y="525440"/>
                  <a:pt x="2796533" y="525440"/>
                </a:cubicBezTo>
                <a:cubicBezTo>
                  <a:pt x="2789240" y="525440"/>
                  <a:pt x="2782678" y="518876"/>
                  <a:pt x="2782678" y="511583"/>
                </a:cubicBezTo>
                <a:cubicBezTo>
                  <a:pt x="2782678" y="503561"/>
                  <a:pt x="2789240" y="499186"/>
                  <a:pt x="2796533" y="499186"/>
                </a:cubicBezTo>
                <a:close/>
                <a:moveTo>
                  <a:pt x="2725695" y="499186"/>
                </a:moveTo>
                <a:cubicBezTo>
                  <a:pt x="2731532" y="499186"/>
                  <a:pt x="2738097" y="503561"/>
                  <a:pt x="2738097" y="511583"/>
                </a:cubicBezTo>
                <a:cubicBezTo>
                  <a:pt x="2738097" y="518876"/>
                  <a:pt x="2731532" y="525440"/>
                  <a:pt x="2725695" y="525440"/>
                </a:cubicBezTo>
                <a:cubicBezTo>
                  <a:pt x="2717681" y="525440"/>
                  <a:pt x="2711846" y="518876"/>
                  <a:pt x="2711846" y="511583"/>
                </a:cubicBezTo>
                <a:cubicBezTo>
                  <a:pt x="2711846" y="503561"/>
                  <a:pt x="2717681" y="499186"/>
                  <a:pt x="2725695" y="499186"/>
                </a:cubicBezTo>
                <a:close/>
                <a:moveTo>
                  <a:pt x="2654870" y="499186"/>
                </a:moveTo>
                <a:cubicBezTo>
                  <a:pt x="2660705" y="499186"/>
                  <a:pt x="2667266" y="503561"/>
                  <a:pt x="2667266" y="511583"/>
                </a:cubicBezTo>
                <a:cubicBezTo>
                  <a:pt x="2667266" y="518876"/>
                  <a:pt x="2660705" y="525440"/>
                  <a:pt x="2654870" y="525440"/>
                </a:cubicBezTo>
                <a:cubicBezTo>
                  <a:pt x="2646847" y="525440"/>
                  <a:pt x="2641013" y="518876"/>
                  <a:pt x="2641013" y="511583"/>
                </a:cubicBezTo>
                <a:cubicBezTo>
                  <a:pt x="2641013" y="503561"/>
                  <a:pt x="2646847" y="499186"/>
                  <a:pt x="2654870" y="499186"/>
                </a:cubicBezTo>
                <a:close/>
                <a:moveTo>
                  <a:pt x="2582580" y="499186"/>
                </a:moveTo>
                <a:cubicBezTo>
                  <a:pt x="2589873" y="499186"/>
                  <a:pt x="2596435" y="503561"/>
                  <a:pt x="2596435" y="511583"/>
                </a:cubicBezTo>
                <a:cubicBezTo>
                  <a:pt x="2596435" y="518876"/>
                  <a:pt x="2589873" y="525440"/>
                  <a:pt x="2582580" y="525440"/>
                </a:cubicBezTo>
                <a:cubicBezTo>
                  <a:pt x="2576018" y="525440"/>
                  <a:pt x="2570184" y="518876"/>
                  <a:pt x="2570184" y="511583"/>
                </a:cubicBezTo>
                <a:cubicBezTo>
                  <a:pt x="2570184" y="503561"/>
                  <a:pt x="2576018" y="499186"/>
                  <a:pt x="2582580" y="499186"/>
                </a:cubicBezTo>
                <a:close/>
                <a:moveTo>
                  <a:pt x="2511026" y="499186"/>
                </a:moveTo>
                <a:cubicBezTo>
                  <a:pt x="2519047" y="499186"/>
                  <a:pt x="2525610" y="503561"/>
                  <a:pt x="2525610" y="511583"/>
                </a:cubicBezTo>
                <a:cubicBezTo>
                  <a:pt x="2525610" y="518876"/>
                  <a:pt x="2519047" y="525440"/>
                  <a:pt x="2511026" y="525440"/>
                </a:cubicBezTo>
                <a:cubicBezTo>
                  <a:pt x="2505194" y="525440"/>
                  <a:pt x="2499361" y="518876"/>
                  <a:pt x="2499361" y="511583"/>
                </a:cubicBezTo>
                <a:cubicBezTo>
                  <a:pt x="2499361" y="503561"/>
                  <a:pt x="2503735" y="499186"/>
                  <a:pt x="2511026" y="499186"/>
                </a:cubicBezTo>
                <a:close/>
                <a:moveTo>
                  <a:pt x="2440924" y="499186"/>
                </a:moveTo>
                <a:cubicBezTo>
                  <a:pt x="2448944" y="499186"/>
                  <a:pt x="2454781" y="505020"/>
                  <a:pt x="2454781" y="511583"/>
                </a:cubicBezTo>
                <a:cubicBezTo>
                  <a:pt x="2454781" y="518876"/>
                  <a:pt x="2448944" y="525440"/>
                  <a:pt x="2440924" y="525440"/>
                </a:cubicBezTo>
                <a:cubicBezTo>
                  <a:pt x="2433632" y="525440"/>
                  <a:pt x="2428527" y="518876"/>
                  <a:pt x="2428527" y="511583"/>
                </a:cubicBezTo>
                <a:cubicBezTo>
                  <a:pt x="2428527" y="505020"/>
                  <a:pt x="2433632" y="499186"/>
                  <a:pt x="2440924" y="499186"/>
                </a:cubicBezTo>
                <a:close/>
                <a:moveTo>
                  <a:pt x="2369108" y="499186"/>
                </a:moveTo>
                <a:cubicBezTo>
                  <a:pt x="2377672" y="499186"/>
                  <a:pt x="2383898" y="505020"/>
                  <a:pt x="2383898" y="511583"/>
                </a:cubicBezTo>
                <a:cubicBezTo>
                  <a:pt x="2383898" y="518876"/>
                  <a:pt x="2377672" y="525440"/>
                  <a:pt x="2369108" y="525440"/>
                </a:cubicBezTo>
                <a:cubicBezTo>
                  <a:pt x="2361327" y="525440"/>
                  <a:pt x="2354319" y="518876"/>
                  <a:pt x="2354319" y="511583"/>
                </a:cubicBezTo>
                <a:cubicBezTo>
                  <a:pt x="2354319" y="505020"/>
                  <a:pt x="2361327" y="499186"/>
                  <a:pt x="2369108" y="499186"/>
                </a:cubicBezTo>
                <a:close/>
                <a:moveTo>
                  <a:pt x="2298278" y="499186"/>
                </a:moveTo>
                <a:cubicBezTo>
                  <a:pt x="2306839" y="499186"/>
                  <a:pt x="2313066" y="505020"/>
                  <a:pt x="2313066" y="511583"/>
                </a:cubicBezTo>
                <a:cubicBezTo>
                  <a:pt x="2313066" y="518876"/>
                  <a:pt x="2306839" y="525440"/>
                  <a:pt x="2298278" y="525440"/>
                </a:cubicBezTo>
                <a:cubicBezTo>
                  <a:pt x="2290494" y="525440"/>
                  <a:pt x="2283488" y="518876"/>
                  <a:pt x="2283488" y="511583"/>
                </a:cubicBezTo>
                <a:cubicBezTo>
                  <a:pt x="2283488" y="505020"/>
                  <a:pt x="2290494" y="499186"/>
                  <a:pt x="2298278" y="499186"/>
                </a:cubicBezTo>
                <a:close/>
                <a:moveTo>
                  <a:pt x="2226514" y="499186"/>
                </a:moveTo>
                <a:cubicBezTo>
                  <a:pt x="2234534" y="499186"/>
                  <a:pt x="2238914" y="505020"/>
                  <a:pt x="2238914" y="511583"/>
                </a:cubicBezTo>
                <a:cubicBezTo>
                  <a:pt x="2238914" y="518876"/>
                  <a:pt x="2234534" y="525440"/>
                  <a:pt x="2226514" y="525440"/>
                </a:cubicBezTo>
                <a:cubicBezTo>
                  <a:pt x="2218492" y="525440"/>
                  <a:pt x="2212655" y="518876"/>
                  <a:pt x="2212655" y="511583"/>
                </a:cubicBezTo>
                <a:cubicBezTo>
                  <a:pt x="2212655" y="505020"/>
                  <a:pt x="2218492" y="499186"/>
                  <a:pt x="2226514" y="499186"/>
                </a:cubicBezTo>
                <a:close/>
                <a:moveTo>
                  <a:pt x="2155680" y="499186"/>
                </a:moveTo>
                <a:cubicBezTo>
                  <a:pt x="2161514" y="499186"/>
                  <a:pt x="2168079" y="505020"/>
                  <a:pt x="2168079" y="511583"/>
                </a:cubicBezTo>
                <a:cubicBezTo>
                  <a:pt x="2168079" y="518876"/>
                  <a:pt x="2161514" y="525440"/>
                  <a:pt x="2155680" y="525440"/>
                </a:cubicBezTo>
                <a:cubicBezTo>
                  <a:pt x="2147658" y="525440"/>
                  <a:pt x="2141823" y="518876"/>
                  <a:pt x="2141823" y="511583"/>
                </a:cubicBezTo>
                <a:cubicBezTo>
                  <a:pt x="2141823" y="505020"/>
                  <a:pt x="2147658" y="499186"/>
                  <a:pt x="2155680" y="499186"/>
                </a:cubicBezTo>
                <a:close/>
                <a:moveTo>
                  <a:pt x="2084846" y="499186"/>
                </a:moveTo>
                <a:cubicBezTo>
                  <a:pt x="2090680" y="499186"/>
                  <a:pt x="2097246" y="505020"/>
                  <a:pt x="2097246" y="511583"/>
                </a:cubicBezTo>
                <a:cubicBezTo>
                  <a:pt x="2097246" y="518876"/>
                  <a:pt x="2090680" y="525440"/>
                  <a:pt x="2084846" y="525440"/>
                </a:cubicBezTo>
                <a:cubicBezTo>
                  <a:pt x="2076824" y="525440"/>
                  <a:pt x="2070991" y="518876"/>
                  <a:pt x="2070991" y="511583"/>
                </a:cubicBezTo>
                <a:cubicBezTo>
                  <a:pt x="2070991" y="505020"/>
                  <a:pt x="2076824" y="499186"/>
                  <a:pt x="2084846" y="499186"/>
                </a:cubicBezTo>
                <a:close/>
                <a:moveTo>
                  <a:pt x="2011831" y="499186"/>
                </a:moveTo>
                <a:cubicBezTo>
                  <a:pt x="2019855" y="499186"/>
                  <a:pt x="2026416" y="505020"/>
                  <a:pt x="2026416" y="511583"/>
                </a:cubicBezTo>
                <a:cubicBezTo>
                  <a:pt x="2026416" y="518876"/>
                  <a:pt x="2019855" y="525440"/>
                  <a:pt x="2011831" y="525440"/>
                </a:cubicBezTo>
                <a:cubicBezTo>
                  <a:pt x="2005998" y="525440"/>
                  <a:pt x="2000165" y="518876"/>
                  <a:pt x="2000165" y="511583"/>
                </a:cubicBezTo>
                <a:cubicBezTo>
                  <a:pt x="2000165" y="505020"/>
                  <a:pt x="2005998" y="499186"/>
                  <a:pt x="2011831" y="499186"/>
                </a:cubicBezTo>
                <a:close/>
                <a:moveTo>
                  <a:pt x="1938362" y="499186"/>
                </a:moveTo>
                <a:cubicBezTo>
                  <a:pt x="1946382" y="499186"/>
                  <a:pt x="1952216" y="505020"/>
                  <a:pt x="1952216" y="511583"/>
                </a:cubicBezTo>
                <a:cubicBezTo>
                  <a:pt x="1952216" y="518876"/>
                  <a:pt x="1946382" y="525440"/>
                  <a:pt x="1938362" y="525440"/>
                </a:cubicBezTo>
                <a:cubicBezTo>
                  <a:pt x="1932525" y="525440"/>
                  <a:pt x="1925965" y="518876"/>
                  <a:pt x="1925965" y="511583"/>
                </a:cubicBezTo>
                <a:cubicBezTo>
                  <a:pt x="1925965" y="505020"/>
                  <a:pt x="1932525" y="499186"/>
                  <a:pt x="1938362" y="499186"/>
                </a:cubicBezTo>
                <a:close/>
                <a:moveTo>
                  <a:pt x="1867525" y="499186"/>
                </a:moveTo>
                <a:cubicBezTo>
                  <a:pt x="1875547" y="499186"/>
                  <a:pt x="1881384" y="505020"/>
                  <a:pt x="1881384" y="511583"/>
                </a:cubicBezTo>
                <a:cubicBezTo>
                  <a:pt x="1881384" y="518876"/>
                  <a:pt x="1875547" y="525440"/>
                  <a:pt x="1867525" y="525440"/>
                </a:cubicBezTo>
                <a:cubicBezTo>
                  <a:pt x="1860232" y="525440"/>
                  <a:pt x="1855126" y="518876"/>
                  <a:pt x="1855126" y="511583"/>
                </a:cubicBezTo>
                <a:cubicBezTo>
                  <a:pt x="1855126" y="505020"/>
                  <a:pt x="1860232" y="499186"/>
                  <a:pt x="1867525" y="499186"/>
                </a:cubicBezTo>
                <a:close/>
                <a:moveTo>
                  <a:pt x="1799085" y="499186"/>
                </a:moveTo>
                <a:cubicBezTo>
                  <a:pt x="1807644" y="499186"/>
                  <a:pt x="1813871" y="505020"/>
                  <a:pt x="1813871" y="511583"/>
                </a:cubicBezTo>
                <a:cubicBezTo>
                  <a:pt x="1813871" y="518876"/>
                  <a:pt x="1807644" y="525440"/>
                  <a:pt x="1799085" y="525440"/>
                </a:cubicBezTo>
                <a:cubicBezTo>
                  <a:pt x="1790521" y="525440"/>
                  <a:pt x="1784295" y="518876"/>
                  <a:pt x="1784295" y="511583"/>
                </a:cubicBezTo>
                <a:cubicBezTo>
                  <a:pt x="1784295" y="505020"/>
                  <a:pt x="1790521" y="499186"/>
                  <a:pt x="1799085" y="499186"/>
                </a:cubicBezTo>
                <a:close/>
                <a:moveTo>
                  <a:pt x="1728257" y="499186"/>
                </a:moveTo>
                <a:cubicBezTo>
                  <a:pt x="1736822" y="499186"/>
                  <a:pt x="1743046" y="505020"/>
                  <a:pt x="1743046" y="511583"/>
                </a:cubicBezTo>
                <a:cubicBezTo>
                  <a:pt x="1743046" y="518876"/>
                  <a:pt x="1736822" y="525440"/>
                  <a:pt x="1728257" y="525440"/>
                </a:cubicBezTo>
                <a:cubicBezTo>
                  <a:pt x="1719694" y="525440"/>
                  <a:pt x="1713469" y="518876"/>
                  <a:pt x="1713469" y="511583"/>
                </a:cubicBezTo>
                <a:cubicBezTo>
                  <a:pt x="1713469" y="505020"/>
                  <a:pt x="1719694" y="499186"/>
                  <a:pt x="1728257" y="499186"/>
                </a:cubicBezTo>
                <a:close/>
                <a:moveTo>
                  <a:pt x="1657426" y="499186"/>
                </a:moveTo>
                <a:cubicBezTo>
                  <a:pt x="1665210" y="499186"/>
                  <a:pt x="1672218" y="505020"/>
                  <a:pt x="1672218" y="511583"/>
                </a:cubicBezTo>
                <a:cubicBezTo>
                  <a:pt x="1672218" y="518876"/>
                  <a:pt x="1665210" y="525440"/>
                  <a:pt x="1657426" y="525440"/>
                </a:cubicBezTo>
                <a:cubicBezTo>
                  <a:pt x="1648867" y="525440"/>
                  <a:pt x="1642647" y="518876"/>
                  <a:pt x="1642647" y="511583"/>
                </a:cubicBezTo>
                <a:cubicBezTo>
                  <a:pt x="1642647" y="505020"/>
                  <a:pt x="1648867" y="499186"/>
                  <a:pt x="1657426" y="499186"/>
                </a:cubicBezTo>
                <a:close/>
                <a:moveTo>
                  <a:pt x="1582294" y="499186"/>
                </a:moveTo>
                <a:cubicBezTo>
                  <a:pt x="1589590" y="499186"/>
                  <a:pt x="1594694" y="505020"/>
                  <a:pt x="1594694" y="511583"/>
                </a:cubicBezTo>
                <a:cubicBezTo>
                  <a:pt x="1594694" y="518876"/>
                  <a:pt x="1589590" y="525440"/>
                  <a:pt x="1582294" y="525440"/>
                </a:cubicBezTo>
                <a:cubicBezTo>
                  <a:pt x="1574271" y="525440"/>
                  <a:pt x="1568438" y="518876"/>
                  <a:pt x="1568438" y="511583"/>
                </a:cubicBezTo>
                <a:cubicBezTo>
                  <a:pt x="1568438" y="505020"/>
                  <a:pt x="1574271" y="499186"/>
                  <a:pt x="1582294" y="499186"/>
                </a:cubicBezTo>
                <a:close/>
                <a:moveTo>
                  <a:pt x="1512192" y="499186"/>
                </a:moveTo>
                <a:cubicBezTo>
                  <a:pt x="1518025" y="499186"/>
                  <a:pt x="1523862" y="505020"/>
                  <a:pt x="1523862" y="511583"/>
                </a:cubicBezTo>
                <a:cubicBezTo>
                  <a:pt x="1523862" y="518876"/>
                  <a:pt x="1518025" y="525440"/>
                  <a:pt x="1512192" y="525440"/>
                </a:cubicBezTo>
                <a:cubicBezTo>
                  <a:pt x="1504169" y="525440"/>
                  <a:pt x="1497607" y="518876"/>
                  <a:pt x="1497607" y="511583"/>
                </a:cubicBezTo>
                <a:cubicBezTo>
                  <a:pt x="1497607" y="505020"/>
                  <a:pt x="1504169" y="499186"/>
                  <a:pt x="1512192" y="499186"/>
                </a:cubicBezTo>
                <a:close/>
                <a:moveTo>
                  <a:pt x="1440623" y="499186"/>
                </a:moveTo>
                <a:cubicBezTo>
                  <a:pt x="1447188" y="499186"/>
                  <a:pt x="1453023" y="505020"/>
                  <a:pt x="1453023" y="511583"/>
                </a:cubicBezTo>
                <a:cubicBezTo>
                  <a:pt x="1453023" y="518876"/>
                  <a:pt x="1447188" y="525440"/>
                  <a:pt x="1440623" y="525440"/>
                </a:cubicBezTo>
                <a:cubicBezTo>
                  <a:pt x="1433333" y="525440"/>
                  <a:pt x="1426771" y="518876"/>
                  <a:pt x="1426771" y="511583"/>
                </a:cubicBezTo>
                <a:cubicBezTo>
                  <a:pt x="1426771" y="505020"/>
                  <a:pt x="1433333" y="499186"/>
                  <a:pt x="1440623" y="499186"/>
                </a:cubicBezTo>
                <a:close/>
                <a:moveTo>
                  <a:pt x="1368341" y="499186"/>
                </a:moveTo>
                <a:cubicBezTo>
                  <a:pt x="1376363" y="499186"/>
                  <a:pt x="1382196" y="505020"/>
                  <a:pt x="1382196" y="511583"/>
                </a:cubicBezTo>
                <a:cubicBezTo>
                  <a:pt x="1382196" y="518876"/>
                  <a:pt x="1376363" y="525440"/>
                  <a:pt x="1368341" y="525440"/>
                </a:cubicBezTo>
                <a:cubicBezTo>
                  <a:pt x="1362508" y="525440"/>
                  <a:pt x="1355948" y="518876"/>
                  <a:pt x="1355948" y="511583"/>
                </a:cubicBezTo>
                <a:cubicBezTo>
                  <a:pt x="1355948" y="505020"/>
                  <a:pt x="1362508" y="499186"/>
                  <a:pt x="1368341" y="499186"/>
                </a:cubicBezTo>
                <a:close/>
                <a:moveTo>
                  <a:pt x="1297515" y="499186"/>
                </a:moveTo>
                <a:cubicBezTo>
                  <a:pt x="1305538" y="499186"/>
                  <a:pt x="1311369" y="505020"/>
                  <a:pt x="1311369" y="513042"/>
                </a:cubicBezTo>
                <a:cubicBezTo>
                  <a:pt x="1311369" y="518876"/>
                  <a:pt x="1305538" y="525440"/>
                  <a:pt x="1297515" y="525440"/>
                </a:cubicBezTo>
                <a:cubicBezTo>
                  <a:pt x="1289492" y="525440"/>
                  <a:pt x="1285118" y="518876"/>
                  <a:pt x="1285118" y="513042"/>
                </a:cubicBezTo>
                <a:cubicBezTo>
                  <a:pt x="1285118" y="505020"/>
                  <a:pt x="1289492" y="499186"/>
                  <a:pt x="1297515" y="499186"/>
                </a:cubicBezTo>
                <a:close/>
                <a:moveTo>
                  <a:pt x="1225700" y="499186"/>
                </a:moveTo>
                <a:cubicBezTo>
                  <a:pt x="1233484" y="499186"/>
                  <a:pt x="1240491" y="505020"/>
                  <a:pt x="1240491" y="513042"/>
                </a:cubicBezTo>
                <a:cubicBezTo>
                  <a:pt x="1240491" y="518876"/>
                  <a:pt x="1233484" y="525440"/>
                  <a:pt x="1225700" y="525440"/>
                </a:cubicBezTo>
                <a:cubicBezTo>
                  <a:pt x="1217156" y="525440"/>
                  <a:pt x="1210925" y="518876"/>
                  <a:pt x="1210925" y="513042"/>
                </a:cubicBezTo>
                <a:cubicBezTo>
                  <a:pt x="1210925" y="505020"/>
                  <a:pt x="1217156" y="499186"/>
                  <a:pt x="1225700" y="499186"/>
                </a:cubicBezTo>
                <a:close/>
                <a:moveTo>
                  <a:pt x="1154881" y="499186"/>
                </a:moveTo>
                <a:cubicBezTo>
                  <a:pt x="1162665" y="499186"/>
                  <a:pt x="1169669" y="505020"/>
                  <a:pt x="1169669" y="513042"/>
                </a:cubicBezTo>
                <a:cubicBezTo>
                  <a:pt x="1169669" y="518876"/>
                  <a:pt x="1162665" y="525440"/>
                  <a:pt x="1154881" y="525440"/>
                </a:cubicBezTo>
                <a:cubicBezTo>
                  <a:pt x="1146323" y="525440"/>
                  <a:pt x="1140095" y="518876"/>
                  <a:pt x="1140095" y="513042"/>
                </a:cubicBezTo>
                <a:cubicBezTo>
                  <a:pt x="1140095" y="505020"/>
                  <a:pt x="1146323" y="499186"/>
                  <a:pt x="1154881" y="499186"/>
                </a:cubicBezTo>
                <a:close/>
                <a:moveTo>
                  <a:pt x="1084053" y="499186"/>
                </a:moveTo>
                <a:cubicBezTo>
                  <a:pt x="1091836" y="499186"/>
                  <a:pt x="1098842" y="505020"/>
                  <a:pt x="1098842" y="513042"/>
                </a:cubicBezTo>
                <a:cubicBezTo>
                  <a:pt x="1098842" y="518876"/>
                  <a:pt x="1091836" y="525440"/>
                  <a:pt x="1084053" y="525440"/>
                </a:cubicBezTo>
                <a:cubicBezTo>
                  <a:pt x="1075492" y="525440"/>
                  <a:pt x="1069267" y="518876"/>
                  <a:pt x="1069267" y="513042"/>
                </a:cubicBezTo>
                <a:cubicBezTo>
                  <a:pt x="1069267" y="505020"/>
                  <a:pt x="1075492" y="499186"/>
                  <a:pt x="1084053" y="499186"/>
                </a:cubicBezTo>
                <a:close/>
                <a:moveTo>
                  <a:pt x="1013012" y="499186"/>
                </a:moveTo>
                <a:cubicBezTo>
                  <a:pt x="1020310" y="499186"/>
                  <a:pt x="1024685" y="505020"/>
                  <a:pt x="1024685" y="513042"/>
                </a:cubicBezTo>
                <a:cubicBezTo>
                  <a:pt x="1024685" y="518876"/>
                  <a:pt x="1020310" y="525440"/>
                  <a:pt x="1013012" y="525440"/>
                </a:cubicBezTo>
                <a:cubicBezTo>
                  <a:pt x="1004998" y="525440"/>
                  <a:pt x="998433" y="518876"/>
                  <a:pt x="998433" y="513042"/>
                </a:cubicBezTo>
                <a:cubicBezTo>
                  <a:pt x="998433" y="505020"/>
                  <a:pt x="1004998" y="499186"/>
                  <a:pt x="1013012" y="499186"/>
                </a:cubicBezTo>
                <a:close/>
                <a:moveTo>
                  <a:pt x="941461" y="499186"/>
                </a:moveTo>
                <a:cubicBezTo>
                  <a:pt x="948026" y="499186"/>
                  <a:pt x="953861" y="505020"/>
                  <a:pt x="953861" y="513042"/>
                </a:cubicBezTo>
                <a:cubicBezTo>
                  <a:pt x="953861" y="518876"/>
                  <a:pt x="948026" y="525440"/>
                  <a:pt x="941461" y="525440"/>
                </a:cubicBezTo>
                <a:cubicBezTo>
                  <a:pt x="934167" y="525440"/>
                  <a:pt x="927607" y="518876"/>
                  <a:pt x="927607" y="513042"/>
                </a:cubicBezTo>
                <a:cubicBezTo>
                  <a:pt x="927607" y="505020"/>
                  <a:pt x="934167" y="499186"/>
                  <a:pt x="941461" y="499186"/>
                </a:cubicBezTo>
                <a:close/>
                <a:moveTo>
                  <a:pt x="870626" y="499186"/>
                </a:moveTo>
                <a:cubicBezTo>
                  <a:pt x="877192" y="499186"/>
                  <a:pt x="883027" y="505020"/>
                  <a:pt x="883027" y="513042"/>
                </a:cubicBezTo>
                <a:cubicBezTo>
                  <a:pt x="883027" y="518876"/>
                  <a:pt x="877192" y="525440"/>
                  <a:pt x="870626" y="525440"/>
                </a:cubicBezTo>
                <a:cubicBezTo>
                  <a:pt x="863340" y="525440"/>
                  <a:pt x="856774" y="518876"/>
                  <a:pt x="856774" y="513042"/>
                </a:cubicBezTo>
                <a:cubicBezTo>
                  <a:pt x="856774" y="505020"/>
                  <a:pt x="863340" y="499186"/>
                  <a:pt x="870626" y="499186"/>
                </a:cubicBezTo>
                <a:close/>
                <a:moveTo>
                  <a:pt x="798340" y="499186"/>
                </a:moveTo>
                <a:cubicBezTo>
                  <a:pt x="806362" y="499186"/>
                  <a:pt x="812196" y="505020"/>
                  <a:pt x="812196" y="513042"/>
                </a:cubicBezTo>
                <a:cubicBezTo>
                  <a:pt x="812196" y="518876"/>
                  <a:pt x="806362" y="525440"/>
                  <a:pt x="798340" y="525440"/>
                </a:cubicBezTo>
                <a:cubicBezTo>
                  <a:pt x="792508" y="525440"/>
                  <a:pt x="785941" y="518876"/>
                  <a:pt x="785941" y="513042"/>
                </a:cubicBezTo>
                <a:cubicBezTo>
                  <a:pt x="785941" y="505020"/>
                  <a:pt x="792508" y="499186"/>
                  <a:pt x="798340" y="499186"/>
                </a:cubicBezTo>
                <a:close/>
                <a:moveTo>
                  <a:pt x="724135" y="499186"/>
                </a:moveTo>
                <a:cubicBezTo>
                  <a:pt x="731429" y="499186"/>
                  <a:pt x="737991" y="505020"/>
                  <a:pt x="737991" y="513042"/>
                </a:cubicBezTo>
                <a:cubicBezTo>
                  <a:pt x="737991" y="518876"/>
                  <a:pt x="731429" y="525440"/>
                  <a:pt x="724135" y="525440"/>
                </a:cubicBezTo>
                <a:cubicBezTo>
                  <a:pt x="717574" y="525440"/>
                  <a:pt x="711744" y="518876"/>
                  <a:pt x="711744" y="513042"/>
                </a:cubicBezTo>
                <a:cubicBezTo>
                  <a:pt x="711744" y="505020"/>
                  <a:pt x="717574" y="499186"/>
                  <a:pt x="724135" y="499186"/>
                </a:cubicBezTo>
                <a:close/>
                <a:moveTo>
                  <a:pt x="653306" y="499186"/>
                </a:moveTo>
                <a:cubicBezTo>
                  <a:pt x="660598" y="499186"/>
                  <a:pt x="667164" y="505020"/>
                  <a:pt x="667164" y="513042"/>
                </a:cubicBezTo>
                <a:cubicBezTo>
                  <a:pt x="667164" y="518876"/>
                  <a:pt x="660598" y="525440"/>
                  <a:pt x="653306" y="525440"/>
                </a:cubicBezTo>
                <a:cubicBezTo>
                  <a:pt x="645287" y="525440"/>
                  <a:pt x="640910" y="518876"/>
                  <a:pt x="640910" y="513042"/>
                </a:cubicBezTo>
                <a:cubicBezTo>
                  <a:pt x="640910" y="505020"/>
                  <a:pt x="645287" y="499186"/>
                  <a:pt x="653306" y="499186"/>
                </a:cubicBezTo>
                <a:close/>
                <a:moveTo>
                  <a:pt x="584869" y="499186"/>
                </a:moveTo>
                <a:cubicBezTo>
                  <a:pt x="592652" y="499186"/>
                  <a:pt x="599654" y="505020"/>
                  <a:pt x="599654" y="513042"/>
                </a:cubicBezTo>
                <a:cubicBezTo>
                  <a:pt x="599654" y="518876"/>
                  <a:pt x="592652" y="525440"/>
                  <a:pt x="584869" y="525440"/>
                </a:cubicBezTo>
                <a:cubicBezTo>
                  <a:pt x="576309" y="525440"/>
                  <a:pt x="570076" y="518876"/>
                  <a:pt x="570076" y="513042"/>
                </a:cubicBezTo>
                <a:cubicBezTo>
                  <a:pt x="570076" y="505020"/>
                  <a:pt x="576309" y="499186"/>
                  <a:pt x="584869" y="499186"/>
                </a:cubicBezTo>
                <a:close/>
                <a:moveTo>
                  <a:pt x="513670" y="499186"/>
                </a:moveTo>
                <a:cubicBezTo>
                  <a:pt x="522020" y="499186"/>
                  <a:pt x="528846" y="505020"/>
                  <a:pt x="528846" y="513042"/>
                </a:cubicBezTo>
                <a:cubicBezTo>
                  <a:pt x="528846" y="518876"/>
                  <a:pt x="522020" y="525440"/>
                  <a:pt x="513670" y="525440"/>
                </a:cubicBezTo>
                <a:cubicBezTo>
                  <a:pt x="506076" y="525440"/>
                  <a:pt x="499248" y="518876"/>
                  <a:pt x="499248" y="513042"/>
                </a:cubicBezTo>
                <a:cubicBezTo>
                  <a:pt x="499248" y="505020"/>
                  <a:pt x="506076" y="499186"/>
                  <a:pt x="513670" y="499186"/>
                </a:cubicBezTo>
                <a:close/>
                <a:moveTo>
                  <a:pt x="3939871" y="495814"/>
                </a:moveTo>
                <a:cubicBezTo>
                  <a:pt x="3946434" y="495814"/>
                  <a:pt x="3952268" y="502041"/>
                  <a:pt x="3952268" y="510602"/>
                </a:cubicBezTo>
                <a:cubicBezTo>
                  <a:pt x="3952268" y="518386"/>
                  <a:pt x="3946434" y="525391"/>
                  <a:pt x="3939871" y="525391"/>
                </a:cubicBezTo>
                <a:cubicBezTo>
                  <a:pt x="3932578" y="525391"/>
                  <a:pt x="3926015" y="518386"/>
                  <a:pt x="3926015" y="510602"/>
                </a:cubicBezTo>
                <a:cubicBezTo>
                  <a:pt x="3926015" y="502041"/>
                  <a:pt x="3932578" y="495814"/>
                  <a:pt x="3939871" y="495814"/>
                </a:cubicBezTo>
                <a:close/>
                <a:moveTo>
                  <a:pt x="3869042" y="495814"/>
                </a:moveTo>
                <a:cubicBezTo>
                  <a:pt x="3875605" y="495814"/>
                  <a:pt x="3881439" y="502041"/>
                  <a:pt x="3881439" y="510602"/>
                </a:cubicBezTo>
                <a:cubicBezTo>
                  <a:pt x="3881439" y="518386"/>
                  <a:pt x="3875605" y="525391"/>
                  <a:pt x="3869042" y="525391"/>
                </a:cubicBezTo>
                <a:cubicBezTo>
                  <a:pt x="3861749" y="525391"/>
                  <a:pt x="3855186" y="518386"/>
                  <a:pt x="3855186" y="510602"/>
                </a:cubicBezTo>
                <a:cubicBezTo>
                  <a:pt x="3855186" y="502041"/>
                  <a:pt x="3861749" y="495814"/>
                  <a:pt x="3869042" y="495814"/>
                </a:cubicBezTo>
                <a:close/>
                <a:moveTo>
                  <a:pt x="3796752" y="495814"/>
                </a:moveTo>
                <a:cubicBezTo>
                  <a:pt x="3804774" y="495814"/>
                  <a:pt x="3810608" y="502041"/>
                  <a:pt x="3810608" y="510602"/>
                </a:cubicBezTo>
                <a:cubicBezTo>
                  <a:pt x="3810608" y="518386"/>
                  <a:pt x="3804774" y="525391"/>
                  <a:pt x="3796752" y="525391"/>
                </a:cubicBezTo>
                <a:cubicBezTo>
                  <a:pt x="3790918" y="525391"/>
                  <a:pt x="3784355" y="518386"/>
                  <a:pt x="3784355" y="510602"/>
                </a:cubicBezTo>
                <a:cubicBezTo>
                  <a:pt x="3784355" y="502041"/>
                  <a:pt x="3790918" y="495814"/>
                  <a:pt x="3796752" y="495814"/>
                </a:cubicBezTo>
                <a:close/>
                <a:moveTo>
                  <a:pt x="3725922" y="495814"/>
                </a:moveTo>
                <a:cubicBezTo>
                  <a:pt x="3733944" y="495814"/>
                  <a:pt x="3739778" y="502041"/>
                  <a:pt x="3739778" y="510602"/>
                </a:cubicBezTo>
                <a:cubicBezTo>
                  <a:pt x="3739778" y="518386"/>
                  <a:pt x="3733944" y="525391"/>
                  <a:pt x="3725922" y="525391"/>
                </a:cubicBezTo>
                <a:cubicBezTo>
                  <a:pt x="3719359" y="525391"/>
                  <a:pt x="3713525" y="518386"/>
                  <a:pt x="3713525" y="510602"/>
                </a:cubicBezTo>
                <a:cubicBezTo>
                  <a:pt x="3713525" y="502041"/>
                  <a:pt x="3719359" y="495814"/>
                  <a:pt x="3725922" y="495814"/>
                </a:cubicBezTo>
                <a:close/>
                <a:moveTo>
                  <a:pt x="3655091" y="495814"/>
                </a:moveTo>
                <a:cubicBezTo>
                  <a:pt x="3662384" y="495814"/>
                  <a:pt x="3668947" y="502041"/>
                  <a:pt x="3668947" y="510602"/>
                </a:cubicBezTo>
                <a:cubicBezTo>
                  <a:pt x="3668947" y="518386"/>
                  <a:pt x="3662384" y="525391"/>
                  <a:pt x="3655091" y="525391"/>
                </a:cubicBezTo>
                <a:cubicBezTo>
                  <a:pt x="3647069" y="525391"/>
                  <a:pt x="3642694" y="518386"/>
                  <a:pt x="3642694" y="510602"/>
                </a:cubicBezTo>
                <a:cubicBezTo>
                  <a:pt x="3642694" y="502041"/>
                  <a:pt x="3647069" y="495814"/>
                  <a:pt x="3655091" y="495814"/>
                </a:cubicBezTo>
                <a:close/>
                <a:moveTo>
                  <a:pt x="3583280" y="495814"/>
                </a:moveTo>
                <a:cubicBezTo>
                  <a:pt x="3591064" y="495814"/>
                  <a:pt x="3598069" y="502041"/>
                  <a:pt x="3598069" y="510602"/>
                </a:cubicBezTo>
                <a:cubicBezTo>
                  <a:pt x="3598069" y="518386"/>
                  <a:pt x="3591064" y="525391"/>
                  <a:pt x="3583280" y="525391"/>
                </a:cubicBezTo>
                <a:cubicBezTo>
                  <a:pt x="3574718" y="525391"/>
                  <a:pt x="3568491" y="518386"/>
                  <a:pt x="3568491" y="510602"/>
                </a:cubicBezTo>
                <a:cubicBezTo>
                  <a:pt x="3568491" y="502041"/>
                  <a:pt x="3574718" y="495814"/>
                  <a:pt x="3583280" y="495814"/>
                </a:cubicBezTo>
                <a:close/>
                <a:moveTo>
                  <a:pt x="3512449" y="495814"/>
                </a:moveTo>
                <a:cubicBezTo>
                  <a:pt x="3520232" y="495814"/>
                  <a:pt x="3527237" y="502041"/>
                  <a:pt x="3527237" y="510602"/>
                </a:cubicBezTo>
                <a:cubicBezTo>
                  <a:pt x="3527237" y="518386"/>
                  <a:pt x="3520232" y="525391"/>
                  <a:pt x="3512449" y="525391"/>
                </a:cubicBezTo>
                <a:cubicBezTo>
                  <a:pt x="3503887" y="525391"/>
                  <a:pt x="3497661" y="518386"/>
                  <a:pt x="3497661" y="510602"/>
                </a:cubicBezTo>
                <a:cubicBezTo>
                  <a:pt x="3497661" y="502041"/>
                  <a:pt x="3503887" y="495814"/>
                  <a:pt x="3512449" y="495814"/>
                </a:cubicBezTo>
                <a:close/>
                <a:moveTo>
                  <a:pt x="3440686" y="495814"/>
                </a:moveTo>
                <a:cubicBezTo>
                  <a:pt x="3448708" y="495814"/>
                  <a:pt x="3453083" y="502041"/>
                  <a:pt x="3453083" y="510602"/>
                </a:cubicBezTo>
                <a:cubicBezTo>
                  <a:pt x="3453083" y="518386"/>
                  <a:pt x="3448708" y="525391"/>
                  <a:pt x="3440686" y="525391"/>
                </a:cubicBezTo>
                <a:cubicBezTo>
                  <a:pt x="3433393" y="525391"/>
                  <a:pt x="3426830" y="518386"/>
                  <a:pt x="3426830" y="510602"/>
                </a:cubicBezTo>
                <a:cubicBezTo>
                  <a:pt x="3426830" y="502041"/>
                  <a:pt x="3433393" y="495814"/>
                  <a:pt x="3440686" y="495814"/>
                </a:cubicBezTo>
                <a:close/>
                <a:moveTo>
                  <a:pt x="3369857" y="495814"/>
                </a:moveTo>
                <a:cubicBezTo>
                  <a:pt x="3376420" y="495814"/>
                  <a:pt x="3382254" y="502041"/>
                  <a:pt x="3382254" y="510602"/>
                </a:cubicBezTo>
                <a:cubicBezTo>
                  <a:pt x="3382254" y="518386"/>
                  <a:pt x="3376420" y="525391"/>
                  <a:pt x="3369857" y="525391"/>
                </a:cubicBezTo>
                <a:cubicBezTo>
                  <a:pt x="3362564" y="525391"/>
                  <a:pt x="3356001" y="518386"/>
                  <a:pt x="3356001" y="510602"/>
                </a:cubicBezTo>
                <a:cubicBezTo>
                  <a:pt x="3356001" y="502041"/>
                  <a:pt x="3362564" y="495814"/>
                  <a:pt x="3369857" y="495814"/>
                </a:cubicBezTo>
                <a:close/>
                <a:moveTo>
                  <a:pt x="3299094" y="495814"/>
                </a:moveTo>
                <a:cubicBezTo>
                  <a:pt x="3305656" y="495814"/>
                  <a:pt x="3311491" y="502041"/>
                  <a:pt x="3311491" y="510602"/>
                </a:cubicBezTo>
                <a:cubicBezTo>
                  <a:pt x="3311491" y="518386"/>
                  <a:pt x="3305656" y="525391"/>
                  <a:pt x="3299094" y="525391"/>
                </a:cubicBezTo>
                <a:cubicBezTo>
                  <a:pt x="3291802" y="525391"/>
                  <a:pt x="3285240" y="518386"/>
                  <a:pt x="3285240" y="510602"/>
                </a:cubicBezTo>
                <a:cubicBezTo>
                  <a:pt x="3285240" y="502041"/>
                  <a:pt x="3291802" y="495814"/>
                  <a:pt x="3299094" y="495814"/>
                </a:cubicBezTo>
                <a:close/>
                <a:moveTo>
                  <a:pt x="3226805" y="495814"/>
                </a:moveTo>
                <a:cubicBezTo>
                  <a:pt x="3234825" y="495814"/>
                  <a:pt x="3240660" y="502041"/>
                  <a:pt x="3240660" y="510602"/>
                </a:cubicBezTo>
                <a:cubicBezTo>
                  <a:pt x="3240660" y="518386"/>
                  <a:pt x="3234825" y="525391"/>
                  <a:pt x="3226805" y="525391"/>
                </a:cubicBezTo>
                <a:cubicBezTo>
                  <a:pt x="3220242" y="525391"/>
                  <a:pt x="3214406" y="518386"/>
                  <a:pt x="3214406" y="510602"/>
                </a:cubicBezTo>
                <a:cubicBezTo>
                  <a:pt x="3214406" y="502041"/>
                  <a:pt x="3220242" y="495814"/>
                  <a:pt x="3226805" y="495814"/>
                </a:cubicBezTo>
                <a:close/>
                <a:moveTo>
                  <a:pt x="3152602" y="495814"/>
                </a:moveTo>
                <a:cubicBezTo>
                  <a:pt x="3159895" y="495814"/>
                  <a:pt x="3166454" y="502041"/>
                  <a:pt x="3166454" y="510602"/>
                </a:cubicBezTo>
                <a:cubicBezTo>
                  <a:pt x="3166454" y="518386"/>
                  <a:pt x="3159895" y="525391"/>
                  <a:pt x="3152602" y="525391"/>
                </a:cubicBezTo>
                <a:cubicBezTo>
                  <a:pt x="3146038" y="525391"/>
                  <a:pt x="3140203" y="518386"/>
                  <a:pt x="3140203" y="510602"/>
                </a:cubicBezTo>
                <a:cubicBezTo>
                  <a:pt x="3140203" y="502041"/>
                  <a:pt x="3146038" y="495814"/>
                  <a:pt x="3152602" y="495814"/>
                </a:cubicBezTo>
                <a:close/>
                <a:moveTo>
                  <a:pt x="2439944" y="428356"/>
                </a:moveTo>
                <a:cubicBezTo>
                  <a:pt x="2448502" y="428356"/>
                  <a:pt x="2454729" y="432731"/>
                  <a:pt x="2454729" y="440753"/>
                </a:cubicBezTo>
                <a:cubicBezTo>
                  <a:pt x="2454729" y="448046"/>
                  <a:pt x="2448502" y="454610"/>
                  <a:pt x="2439944" y="454610"/>
                </a:cubicBezTo>
                <a:cubicBezTo>
                  <a:pt x="2432159" y="454610"/>
                  <a:pt x="2425156" y="448046"/>
                  <a:pt x="2425156" y="440753"/>
                </a:cubicBezTo>
                <a:cubicBezTo>
                  <a:pt x="2425156" y="432731"/>
                  <a:pt x="2432159" y="428356"/>
                  <a:pt x="2439944" y="428356"/>
                </a:cubicBezTo>
                <a:close/>
                <a:moveTo>
                  <a:pt x="2369110" y="428356"/>
                </a:moveTo>
                <a:cubicBezTo>
                  <a:pt x="2377672" y="428356"/>
                  <a:pt x="2383898" y="432731"/>
                  <a:pt x="2383898" y="440753"/>
                </a:cubicBezTo>
                <a:cubicBezTo>
                  <a:pt x="2383898" y="448046"/>
                  <a:pt x="2377672" y="454610"/>
                  <a:pt x="2369110" y="454610"/>
                </a:cubicBezTo>
                <a:cubicBezTo>
                  <a:pt x="2361327" y="454610"/>
                  <a:pt x="2354319" y="448046"/>
                  <a:pt x="2354319" y="440753"/>
                </a:cubicBezTo>
                <a:cubicBezTo>
                  <a:pt x="2354319" y="432731"/>
                  <a:pt x="2361327" y="428356"/>
                  <a:pt x="2369110" y="428356"/>
                </a:cubicBezTo>
                <a:close/>
                <a:moveTo>
                  <a:pt x="2298278" y="428356"/>
                </a:moveTo>
                <a:cubicBezTo>
                  <a:pt x="2306842" y="428356"/>
                  <a:pt x="2313066" y="432731"/>
                  <a:pt x="2313066" y="440753"/>
                </a:cubicBezTo>
                <a:cubicBezTo>
                  <a:pt x="2313066" y="448046"/>
                  <a:pt x="2306842" y="454610"/>
                  <a:pt x="2298278" y="454610"/>
                </a:cubicBezTo>
                <a:cubicBezTo>
                  <a:pt x="2290494" y="454610"/>
                  <a:pt x="2283490" y="448046"/>
                  <a:pt x="2283490" y="440753"/>
                </a:cubicBezTo>
                <a:cubicBezTo>
                  <a:pt x="2283490" y="432731"/>
                  <a:pt x="2290494" y="428356"/>
                  <a:pt x="2298278" y="428356"/>
                </a:cubicBezTo>
                <a:close/>
                <a:moveTo>
                  <a:pt x="2226514" y="428356"/>
                </a:moveTo>
                <a:cubicBezTo>
                  <a:pt x="2234537" y="428356"/>
                  <a:pt x="2238914" y="432731"/>
                  <a:pt x="2238914" y="440753"/>
                </a:cubicBezTo>
                <a:cubicBezTo>
                  <a:pt x="2238914" y="448046"/>
                  <a:pt x="2234537" y="454610"/>
                  <a:pt x="2226514" y="454610"/>
                </a:cubicBezTo>
                <a:cubicBezTo>
                  <a:pt x="2218492" y="454610"/>
                  <a:pt x="2212656" y="448046"/>
                  <a:pt x="2212656" y="440753"/>
                </a:cubicBezTo>
                <a:cubicBezTo>
                  <a:pt x="2212656" y="432731"/>
                  <a:pt x="2218492" y="428356"/>
                  <a:pt x="2226514" y="428356"/>
                </a:cubicBezTo>
                <a:close/>
                <a:moveTo>
                  <a:pt x="2155682" y="428356"/>
                </a:moveTo>
                <a:cubicBezTo>
                  <a:pt x="2161517" y="428356"/>
                  <a:pt x="2168079" y="432731"/>
                  <a:pt x="2168079" y="440753"/>
                </a:cubicBezTo>
                <a:cubicBezTo>
                  <a:pt x="2168079" y="448046"/>
                  <a:pt x="2161517" y="454610"/>
                  <a:pt x="2155682" y="454610"/>
                </a:cubicBezTo>
                <a:cubicBezTo>
                  <a:pt x="2147658" y="454610"/>
                  <a:pt x="2141825" y="448046"/>
                  <a:pt x="2141825" y="440753"/>
                </a:cubicBezTo>
                <a:cubicBezTo>
                  <a:pt x="2141825" y="432731"/>
                  <a:pt x="2147658" y="428356"/>
                  <a:pt x="2155682" y="428356"/>
                </a:cubicBezTo>
                <a:close/>
                <a:moveTo>
                  <a:pt x="2084846" y="428356"/>
                </a:moveTo>
                <a:cubicBezTo>
                  <a:pt x="2090682" y="428356"/>
                  <a:pt x="2097246" y="432731"/>
                  <a:pt x="2097246" y="440753"/>
                </a:cubicBezTo>
                <a:cubicBezTo>
                  <a:pt x="2097246" y="448046"/>
                  <a:pt x="2090682" y="454610"/>
                  <a:pt x="2084846" y="454610"/>
                </a:cubicBezTo>
                <a:cubicBezTo>
                  <a:pt x="2076827" y="454610"/>
                  <a:pt x="2070991" y="448046"/>
                  <a:pt x="2070991" y="440753"/>
                </a:cubicBezTo>
                <a:cubicBezTo>
                  <a:pt x="2070991" y="432731"/>
                  <a:pt x="2076827" y="428356"/>
                  <a:pt x="2084846" y="428356"/>
                </a:cubicBezTo>
                <a:close/>
                <a:moveTo>
                  <a:pt x="2011832" y="428356"/>
                </a:moveTo>
                <a:cubicBezTo>
                  <a:pt x="2019855" y="428356"/>
                  <a:pt x="2026418" y="432731"/>
                  <a:pt x="2026418" y="440753"/>
                </a:cubicBezTo>
                <a:cubicBezTo>
                  <a:pt x="2026418" y="448046"/>
                  <a:pt x="2019855" y="454610"/>
                  <a:pt x="2011832" y="454610"/>
                </a:cubicBezTo>
                <a:cubicBezTo>
                  <a:pt x="2005999" y="454610"/>
                  <a:pt x="2000165" y="448046"/>
                  <a:pt x="2000165" y="440753"/>
                </a:cubicBezTo>
                <a:cubicBezTo>
                  <a:pt x="2000165" y="432731"/>
                  <a:pt x="2005999" y="428356"/>
                  <a:pt x="2011832" y="428356"/>
                </a:cubicBezTo>
                <a:close/>
                <a:moveTo>
                  <a:pt x="1938362" y="428356"/>
                </a:moveTo>
                <a:cubicBezTo>
                  <a:pt x="1946382" y="428356"/>
                  <a:pt x="1952216" y="432731"/>
                  <a:pt x="1952216" y="440753"/>
                </a:cubicBezTo>
                <a:cubicBezTo>
                  <a:pt x="1952216" y="448046"/>
                  <a:pt x="1946382" y="454610"/>
                  <a:pt x="1938362" y="454610"/>
                </a:cubicBezTo>
                <a:cubicBezTo>
                  <a:pt x="1932525" y="454610"/>
                  <a:pt x="1925965" y="448046"/>
                  <a:pt x="1925965" y="440753"/>
                </a:cubicBezTo>
                <a:cubicBezTo>
                  <a:pt x="1925965" y="432731"/>
                  <a:pt x="1932525" y="428356"/>
                  <a:pt x="1938362" y="428356"/>
                </a:cubicBezTo>
                <a:close/>
                <a:moveTo>
                  <a:pt x="1867525" y="428356"/>
                </a:moveTo>
                <a:cubicBezTo>
                  <a:pt x="1875547" y="428356"/>
                  <a:pt x="1881384" y="432731"/>
                  <a:pt x="1881384" y="440753"/>
                </a:cubicBezTo>
                <a:cubicBezTo>
                  <a:pt x="1881384" y="448046"/>
                  <a:pt x="1875547" y="454610"/>
                  <a:pt x="1867525" y="454610"/>
                </a:cubicBezTo>
                <a:cubicBezTo>
                  <a:pt x="1860232" y="454610"/>
                  <a:pt x="1855126" y="448046"/>
                  <a:pt x="1855126" y="440753"/>
                </a:cubicBezTo>
                <a:cubicBezTo>
                  <a:pt x="1855126" y="432731"/>
                  <a:pt x="1860232" y="428356"/>
                  <a:pt x="1867525" y="428356"/>
                </a:cubicBezTo>
                <a:close/>
                <a:moveTo>
                  <a:pt x="1799085" y="428356"/>
                </a:moveTo>
                <a:cubicBezTo>
                  <a:pt x="1807644" y="428356"/>
                  <a:pt x="1813873" y="434190"/>
                  <a:pt x="1813873" y="440753"/>
                </a:cubicBezTo>
                <a:cubicBezTo>
                  <a:pt x="1813873" y="448046"/>
                  <a:pt x="1807644" y="454610"/>
                  <a:pt x="1799085" y="454610"/>
                </a:cubicBezTo>
                <a:cubicBezTo>
                  <a:pt x="1790521" y="454610"/>
                  <a:pt x="1784298" y="448046"/>
                  <a:pt x="1784298" y="440753"/>
                </a:cubicBezTo>
                <a:cubicBezTo>
                  <a:pt x="1784298" y="434190"/>
                  <a:pt x="1790521" y="428356"/>
                  <a:pt x="1799085" y="428356"/>
                </a:cubicBezTo>
                <a:close/>
                <a:moveTo>
                  <a:pt x="1728260" y="428356"/>
                </a:moveTo>
                <a:cubicBezTo>
                  <a:pt x="1736822" y="428356"/>
                  <a:pt x="1743046" y="434190"/>
                  <a:pt x="1743046" y="440753"/>
                </a:cubicBezTo>
                <a:cubicBezTo>
                  <a:pt x="1743046" y="448046"/>
                  <a:pt x="1736822" y="454610"/>
                  <a:pt x="1728260" y="454610"/>
                </a:cubicBezTo>
                <a:cubicBezTo>
                  <a:pt x="1719694" y="454610"/>
                  <a:pt x="1713469" y="448046"/>
                  <a:pt x="1713469" y="440753"/>
                </a:cubicBezTo>
                <a:cubicBezTo>
                  <a:pt x="1713469" y="434190"/>
                  <a:pt x="1719694" y="428356"/>
                  <a:pt x="1728260" y="428356"/>
                </a:cubicBezTo>
                <a:close/>
                <a:moveTo>
                  <a:pt x="1657426" y="428356"/>
                </a:moveTo>
                <a:cubicBezTo>
                  <a:pt x="1665212" y="428356"/>
                  <a:pt x="1672218" y="434190"/>
                  <a:pt x="1672218" y="440753"/>
                </a:cubicBezTo>
                <a:cubicBezTo>
                  <a:pt x="1672218" y="448046"/>
                  <a:pt x="1665212" y="454610"/>
                  <a:pt x="1657426" y="454610"/>
                </a:cubicBezTo>
                <a:cubicBezTo>
                  <a:pt x="1648870" y="454610"/>
                  <a:pt x="1642647" y="448046"/>
                  <a:pt x="1642647" y="440753"/>
                </a:cubicBezTo>
                <a:cubicBezTo>
                  <a:pt x="1642647" y="434190"/>
                  <a:pt x="1648870" y="428356"/>
                  <a:pt x="1657426" y="428356"/>
                </a:cubicBezTo>
                <a:close/>
                <a:moveTo>
                  <a:pt x="1582294" y="428356"/>
                </a:moveTo>
                <a:cubicBezTo>
                  <a:pt x="1589590" y="428356"/>
                  <a:pt x="1594697" y="434190"/>
                  <a:pt x="1594697" y="440753"/>
                </a:cubicBezTo>
                <a:cubicBezTo>
                  <a:pt x="1594697" y="448046"/>
                  <a:pt x="1589590" y="454610"/>
                  <a:pt x="1582294" y="454610"/>
                </a:cubicBezTo>
                <a:cubicBezTo>
                  <a:pt x="1574274" y="454610"/>
                  <a:pt x="1568438" y="448046"/>
                  <a:pt x="1568438" y="440753"/>
                </a:cubicBezTo>
                <a:cubicBezTo>
                  <a:pt x="1568438" y="434190"/>
                  <a:pt x="1574274" y="428356"/>
                  <a:pt x="1582294" y="428356"/>
                </a:cubicBezTo>
                <a:close/>
                <a:moveTo>
                  <a:pt x="1512195" y="428356"/>
                </a:moveTo>
                <a:cubicBezTo>
                  <a:pt x="1518027" y="428356"/>
                  <a:pt x="1523862" y="434190"/>
                  <a:pt x="1523862" y="440753"/>
                </a:cubicBezTo>
                <a:cubicBezTo>
                  <a:pt x="1523862" y="448046"/>
                  <a:pt x="1518027" y="454610"/>
                  <a:pt x="1512195" y="454610"/>
                </a:cubicBezTo>
                <a:cubicBezTo>
                  <a:pt x="1504171" y="454610"/>
                  <a:pt x="1497610" y="448046"/>
                  <a:pt x="1497610" y="440753"/>
                </a:cubicBezTo>
                <a:cubicBezTo>
                  <a:pt x="1497610" y="434190"/>
                  <a:pt x="1504171" y="428356"/>
                  <a:pt x="1512195" y="428356"/>
                </a:cubicBezTo>
                <a:close/>
                <a:moveTo>
                  <a:pt x="1439171" y="428356"/>
                </a:moveTo>
                <a:cubicBezTo>
                  <a:pt x="1447188" y="428356"/>
                  <a:pt x="1453023" y="434190"/>
                  <a:pt x="1453023" y="440753"/>
                </a:cubicBezTo>
                <a:cubicBezTo>
                  <a:pt x="1453023" y="448046"/>
                  <a:pt x="1447188" y="454610"/>
                  <a:pt x="1439171" y="454610"/>
                </a:cubicBezTo>
                <a:cubicBezTo>
                  <a:pt x="1433336" y="454610"/>
                  <a:pt x="1426771" y="448046"/>
                  <a:pt x="1426771" y="440753"/>
                </a:cubicBezTo>
                <a:cubicBezTo>
                  <a:pt x="1426771" y="434190"/>
                  <a:pt x="1433336" y="428356"/>
                  <a:pt x="1439171" y="428356"/>
                </a:cubicBezTo>
                <a:close/>
                <a:moveTo>
                  <a:pt x="1368344" y="428356"/>
                </a:moveTo>
                <a:cubicBezTo>
                  <a:pt x="1376365" y="428356"/>
                  <a:pt x="1382196" y="434190"/>
                  <a:pt x="1382196" y="440753"/>
                </a:cubicBezTo>
                <a:cubicBezTo>
                  <a:pt x="1382196" y="448046"/>
                  <a:pt x="1376365" y="454610"/>
                  <a:pt x="1368344" y="454610"/>
                </a:cubicBezTo>
                <a:cubicBezTo>
                  <a:pt x="1362508" y="454610"/>
                  <a:pt x="1355948" y="448046"/>
                  <a:pt x="1355948" y="440753"/>
                </a:cubicBezTo>
                <a:cubicBezTo>
                  <a:pt x="1355948" y="434190"/>
                  <a:pt x="1362508" y="428356"/>
                  <a:pt x="1368344" y="428356"/>
                </a:cubicBezTo>
                <a:close/>
                <a:moveTo>
                  <a:pt x="1297515" y="428356"/>
                </a:moveTo>
                <a:cubicBezTo>
                  <a:pt x="1305538" y="428356"/>
                  <a:pt x="1311372" y="434190"/>
                  <a:pt x="1311372" y="440753"/>
                </a:cubicBezTo>
                <a:cubicBezTo>
                  <a:pt x="1311372" y="448046"/>
                  <a:pt x="1305538" y="454610"/>
                  <a:pt x="1297515" y="454610"/>
                </a:cubicBezTo>
                <a:cubicBezTo>
                  <a:pt x="1289495" y="454610"/>
                  <a:pt x="1285118" y="448046"/>
                  <a:pt x="1285118" y="440753"/>
                </a:cubicBezTo>
                <a:cubicBezTo>
                  <a:pt x="1285118" y="434190"/>
                  <a:pt x="1289495" y="428356"/>
                  <a:pt x="1297515" y="428356"/>
                </a:cubicBezTo>
                <a:close/>
                <a:moveTo>
                  <a:pt x="1225703" y="428356"/>
                </a:moveTo>
                <a:cubicBezTo>
                  <a:pt x="1233487" y="428356"/>
                  <a:pt x="1240491" y="434190"/>
                  <a:pt x="1240491" y="440753"/>
                </a:cubicBezTo>
                <a:cubicBezTo>
                  <a:pt x="1240491" y="448046"/>
                  <a:pt x="1233487" y="454610"/>
                  <a:pt x="1225703" y="454610"/>
                </a:cubicBezTo>
                <a:cubicBezTo>
                  <a:pt x="1217156" y="454610"/>
                  <a:pt x="1210925" y="448046"/>
                  <a:pt x="1210925" y="440753"/>
                </a:cubicBezTo>
                <a:cubicBezTo>
                  <a:pt x="1210925" y="434190"/>
                  <a:pt x="1217156" y="428356"/>
                  <a:pt x="1225703" y="428356"/>
                </a:cubicBezTo>
                <a:close/>
                <a:moveTo>
                  <a:pt x="1154886" y="428356"/>
                </a:moveTo>
                <a:cubicBezTo>
                  <a:pt x="1162673" y="428356"/>
                  <a:pt x="1169676" y="434190"/>
                  <a:pt x="1169676" y="440753"/>
                </a:cubicBezTo>
                <a:cubicBezTo>
                  <a:pt x="1169676" y="448046"/>
                  <a:pt x="1162673" y="454610"/>
                  <a:pt x="1154886" y="454610"/>
                </a:cubicBezTo>
                <a:cubicBezTo>
                  <a:pt x="1146323" y="454610"/>
                  <a:pt x="1140096" y="448046"/>
                  <a:pt x="1140096" y="440753"/>
                </a:cubicBezTo>
                <a:cubicBezTo>
                  <a:pt x="1140096" y="434190"/>
                  <a:pt x="1146323" y="428356"/>
                  <a:pt x="1154886" y="428356"/>
                </a:cubicBezTo>
                <a:close/>
                <a:moveTo>
                  <a:pt x="1084056" y="428356"/>
                </a:moveTo>
                <a:cubicBezTo>
                  <a:pt x="1091840" y="428356"/>
                  <a:pt x="1098844" y="434190"/>
                  <a:pt x="1098844" y="440753"/>
                </a:cubicBezTo>
                <a:cubicBezTo>
                  <a:pt x="1098844" y="448046"/>
                  <a:pt x="1091840" y="454610"/>
                  <a:pt x="1084056" y="454610"/>
                </a:cubicBezTo>
                <a:cubicBezTo>
                  <a:pt x="1075492" y="454610"/>
                  <a:pt x="1069267" y="448046"/>
                  <a:pt x="1069267" y="440753"/>
                </a:cubicBezTo>
                <a:cubicBezTo>
                  <a:pt x="1069267" y="434190"/>
                  <a:pt x="1075492" y="428356"/>
                  <a:pt x="1084056" y="428356"/>
                </a:cubicBezTo>
                <a:close/>
                <a:moveTo>
                  <a:pt x="1013015" y="428356"/>
                </a:moveTo>
                <a:cubicBezTo>
                  <a:pt x="1020312" y="428356"/>
                  <a:pt x="1024685" y="434190"/>
                  <a:pt x="1024685" y="440753"/>
                </a:cubicBezTo>
                <a:cubicBezTo>
                  <a:pt x="1024685" y="448046"/>
                  <a:pt x="1020312" y="454610"/>
                  <a:pt x="1013015" y="454610"/>
                </a:cubicBezTo>
                <a:cubicBezTo>
                  <a:pt x="1004998" y="454610"/>
                  <a:pt x="998434" y="448046"/>
                  <a:pt x="998434" y="440753"/>
                </a:cubicBezTo>
                <a:cubicBezTo>
                  <a:pt x="998434" y="434190"/>
                  <a:pt x="1004998" y="428356"/>
                  <a:pt x="1013015" y="428356"/>
                </a:cubicBezTo>
                <a:close/>
                <a:moveTo>
                  <a:pt x="941465" y="428356"/>
                </a:moveTo>
                <a:cubicBezTo>
                  <a:pt x="948030" y="428356"/>
                  <a:pt x="953864" y="434190"/>
                  <a:pt x="953864" y="440753"/>
                </a:cubicBezTo>
                <a:cubicBezTo>
                  <a:pt x="953864" y="448046"/>
                  <a:pt x="948030" y="454610"/>
                  <a:pt x="941465" y="454610"/>
                </a:cubicBezTo>
                <a:cubicBezTo>
                  <a:pt x="934168" y="454610"/>
                  <a:pt x="927611" y="448046"/>
                  <a:pt x="927611" y="440753"/>
                </a:cubicBezTo>
                <a:cubicBezTo>
                  <a:pt x="927611" y="434190"/>
                  <a:pt x="934168" y="428356"/>
                  <a:pt x="941465" y="428356"/>
                </a:cubicBezTo>
                <a:close/>
                <a:moveTo>
                  <a:pt x="870633" y="428356"/>
                </a:moveTo>
                <a:cubicBezTo>
                  <a:pt x="877194" y="428356"/>
                  <a:pt x="883030" y="434190"/>
                  <a:pt x="883030" y="440753"/>
                </a:cubicBezTo>
                <a:cubicBezTo>
                  <a:pt x="883030" y="448046"/>
                  <a:pt x="877194" y="454610"/>
                  <a:pt x="870633" y="454610"/>
                </a:cubicBezTo>
                <a:cubicBezTo>
                  <a:pt x="863341" y="454610"/>
                  <a:pt x="856774" y="448046"/>
                  <a:pt x="856774" y="440753"/>
                </a:cubicBezTo>
                <a:cubicBezTo>
                  <a:pt x="856774" y="434190"/>
                  <a:pt x="863341" y="428356"/>
                  <a:pt x="870633" y="428356"/>
                </a:cubicBezTo>
                <a:close/>
                <a:moveTo>
                  <a:pt x="798344" y="428356"/>
                </a:moveTo>
                <a:cubicBezTo>
                  <a:pt x="806370" y="428356"/>
                  <a:pt x="812196" y="434190"/>
                  <a:pt x="812196" y="440753"/>
                </a:cubicBezTo>
                <a:cubicBezTo>
                  <a:pt x="812196" y="448046"/>
                  <a:pt x="806370" y="454610"/>
                  <a:pt x="798344" y="454610"/>
                </a:cubicBezTo>
                <a:cubicBezTo>
                  <a:pt x="792510" y="454610"/>
                  <a:pt x="785947" y="448046"/>
                  <a:pt x="785947" y="440753"/>
                </a:cubicBezTo>
                <a:cubicBezTo>
                  <a:pt x="785947" y="434190"/>
                  <a:pt x="792510" y="428356"/>
                  <a:pt x="798344" y="428356"/>
                </a:cubicBezTo>
                <a:close/>
                <a:moveTo>
                  <a:pt x="724138" y="428356"/>
                </a:moveTo>
                <a:cubicBezTo>
                  <a:pt x="731434" y="428356"/>
                  <a:pt x="738002" y="434190"/>
                  <a:pt x="738002" y="442212"/>
                </a:cubicBezTo>
                <a:cubicBezTo>
                  <a:pt x="738002" y="448046"/>
                  <a:pt x="731434" y="454610"/>
                  <a:pt x="724138" y="454610"/>
                </a:cubicBezTo>
                <a:cubicBezTo>
                  <a:pt x="717578" y="454610"/>
                  <a:pt x="711747" y="448046"/>
                  <a:pt x="711747" y="442212"/>
                </a:cubicBezTo>
                <a:cubicBezTo>
                  <a:pt x="711747" y="434190"/>
                  <a:pt x="717578" y="428356"/>
                  <a:pt x="724138" y="428356"/>
                </a:cubicBezTo>
                <a:close/>
                <a:moveTo>
                  <a:pt x="653312" y="428356"/>
                </a:moveTo>
                <a:cubicBezTo>
                  <a:pt x="660604" y="428356"/>
                  <a:pt x="667165" y="434190"/>
                  <a:pt x="667165" y="442212"/>
                </a:cubicBezTo>
                <a:cubicBezTo>
                  <a:pt x="667165" y="448046"/>
                  <a:pt x="660604" y="454610"/>
                  <a:pt x="653312" y="454610"/>
                </a:cubicBezTo>
                <a:cubicBezTo>
                  <a:pt x="645288" y="454610"/>
                  <a:pt x="640912" y="448046"/>
                  <a:pt x="640912" y="442212"/>
                </a:cubicBezTo>
                <a:cubicBezTo>
                  <a:pt x="640912" y="434190"/>
                  <a:pt x="645288" y="428356"/>
                  <a:pt x="653312" y="428356"/>
                </a:cubicBezTo>
                <a:close/>
                <a:moveTo>
                  <a:pt x="3796752" y="424982"/>
                </a:moveTo>
                <a:cubicBezTo>
                  <a:pt x="3804774" y="424982"/>
                  <a:pt x="3810608" y="431209"/>
                  <a:pt x="3810608" y="439771"/>
                </a:cubicBezTo>
                <a:cubicBezTo>
                  <a:pt x="3810608" y="447555"/>
                  <a:pt x="3804774" y="454560"/>
                  <a:pt x="3796752" y="454560"/>
                </a:cubicBezTo>
                <a:cubicBezTo>
                  <a:pt x="3790918" y="454560"/>
                  <a:pt x="3784355" y="447555"/>
                  <a:pt x="3784355" y="439771"/>
                </a:cubicBezTo>
                <a:cubicBezTo>
                  <a:pt x="3784355" y="431209"/>
                  <a:pt x="3790918" y="424982"/>
                  <a:pt x="3796752" y="424982"/>
                </a:cubicBezTo>
                <a:close/>
                <a:moveTo>
                  <a:pt x="3725922" y="424982"/>
                </a:moveTo>
                <a:cubicBezTo>
                  <a:pt x="3733944" y="424982"/>
                  <a:pt x="3739778" y="431209"/>
                  <a:pt x="3739778" y="439771"/>
                </a:cubicBezTo>
                <a:cubicBezTo>
                  <a:pt x="3739778" y="447555"/>
                  <a:pt x="3733944" y="454560"/>
                  <a:pt x="3725922" y="454560"/>
                </a:cubicBezTo>
                <a:cubicBezTo>
                  <a:pt x="3719359" y="454560"/>
                  <a:pt x="3713525" y="447555"/>
                  <a:pt x="3713525" y="439771"/>
                </a:cubicBezTo>
                <a:cubicBezTo>
                  <a:pt x="3713525" y="431209"/>
                  <a:pt x="3717900" y="424982"/>
                  <a:pt x="3725922" y="424982"/>
                </a:cubicBezTo>
                <a:close/>
                <a:moveTo>
                  <a:pt x="3655091" y="424982"/>
                </a:moveTo>
                <a:cubicBezTo>
                  <a:pt x="3662384" y="424982"/>
                  <a:pt x="3668947" y="431209"/>
                  <a:pt x="3668947" y="439771"/>
                </a:cubicBezTo>
                <a:cubicBezTo>
                  <a:pt x="3668947" y="447555"/>
                  <a:pt x="3662384" y="454560"/>
                  <a:pt x="3655091" y="454560"/>
                </a:cubicBezTo>
                <a:cubicBezTo>
                  <a:pt x="3647069" y="454560"/>
                  <a:pt x="3642694" y="447555"/>
                  <a:pt x="3642694" y="439771"/>
                </a:cubicBezTo>
                <a:cubicBezTo>
                  <a:pt x="3642694" y="431209"/>
                  <a:pt x="3647069" y="424982"/>
                  <a:pt x="3655091" y="424982"/>
                </a:cubicBezTo>
                <a:close/>
                <a:moveTo>
                  <a:pt x="3583280" y="424982"/>
                </a:moveTo>
                <a:cubicBezTo>
                  <a:pt x="3591064" y="424982"/>
                  <a:pt x="3598069" y="431209"/>
                  <a:pt x="3598069" y="439771"/>
                </a:cubicBezTo>
                <a:cubicBezTo>
                  <a:pt x="3598069" y="447555"/>
                  <a:pt x="3591064" y="454560"/>
                  <a:pt x="3583280" y="454560"/>
                </a:cubicBezTo>
                <a:cubicBezTo>
                  <a:pt x="3574718" y="454560"/>
                  <a:pt x="3568491" y="447555"/>
                  <a:pt x="3568491" y="439771"/>
                </a:cubicBezTo>
                <a:cubicBezTo>
                  <a:pt x="3568491" y="431209"/>
                  <a:pt x="3574718" y="424982"/>
                  <a:pt x="3583280" y="424982"/>
                </a:cubicBezTo>
                <a:close/>
                <a:moveTo>
                  <a:pt x="3512449" y="424982"/>
                </a:moveTo>
                <a:cubicBezTo>
                  <a:pt x="3520232" y="424982"/>
                  <a:pt x="3527237" y="431209"/>
                  <a:pt x="3527237" y="439771"/>
                </a:cubicBezTo>
                <a:cubicBezTo>
                  <a:pt x="3527237" y="447555"/>
                  <a:pt x="3520232" y="454560"/>
                  <a:pt x="3512449" y="454560"/>
                </a:cubicBezTo>
                <a:cubicBezTo>
                  <a:pt x="3503887" y="454560"/>
                  <a:pt x="3497661" y="447555"/>
                  <a:pt x="3497661" y="439771"/>
                </a:cubicBezTo>
                <a:cubicBezTo>
                  <a:pt x="3497661" y="431209"/>
                  <a:pt x="3503887" y="424982"/>
                  <a:pt x="3512449" y="424982"/>
                </a:cubicBezTo>
                <a:close/>
                <a:moveTo>
                  <a:pt x="3440686" y="424982"/>
                </a:moveTo>
                <a:cubicBezTo>
                  <a:pt x="3448708" y="424982"/>
                  <a:pt x="3453083" y="431209"/>
                  <a:pt x="3453083" y="439771"/>
                </a:cubicBezTo>
                <a:cubicBezTo>
                  <a:pt x="3453083" y="447555"/>
                  <a:pt x="3448708" y="454560"/>
                  <a:pt x="3440686" y="454560"/>
                </a:cubicBezTo>
                <a:cubicBezTo>
                  <a:pt x="3433393" y="454560"/>
                  <a:pt x="3426830" y="447555"/>
                  <a:pt x="3426830" y="439771"/>
                </a:cubicBezTo>
                <a:cubicBezTo>
                  <a:pt x="3426830" y="431209"/>
                  <a:pt x="3433393" y="424982"/>
                  <a:pt x="3440686" y="424982"/>
                </a:cubicBezTo>
                <a:close/>
                <a:moveTo>
                  <a:pt x="3369857" y="424982"/>
                </a:moveTo>
                <a:cubicBezTo>
                  <a:pt x="3376420" y="424982"/>
                  <a:pt x="3382254" y="431209"/>
                  <a:pt x="3382254" y="439771"/>
                </a:cubicBezTo>
                <a:cubicBezTo>
                  <a:pt x="3382254" y="447555"/>
                  <a:pt x="3376420" y="454560"/>
                  <a:pt x="3369857" y="454560"/>
                </a:cubicBezTo>
                <a:cubicBezTo>
                  <a:pt x="3362564" y="454560"/>
                  <a:pt x="3356001" y="447555"/>
                  <a:pt x="3356001" y="439771"/>
                </a:cubicBezTo>
                <a:cubicBezTo>
                  <a:pt x="3356001" y="431209"/>
                  <a:pt x="3362564" y="424982"/>
                  <a:pt x="3369857" y="424982"/>
                </a:cubicBezTo>
                <a:close/>
                <a:moveTo>
                  <a:pt x="3299097" y="424982"/>
                </a:moveTo>
                <a:cubicBezTo>
                  <a:pt x="3305656" y="424982"/>
                  <a:pt x="3311491" y="431209"/>
                  <a:pt x="3311491" y="439771"/>
                </a:cubicBezTo>
                <a:cubicBezTo>
                  <a:pt x="3311491" y="447555"/>
                  <a:pt x="3305656" y="454560"/>
                  <a:pt x="3299097" y="454560"/>
                </a:cubicBezTo>
                <a:cubicBezTo>
                  <a:pt x="3291802" y="454560"/>
                  <a:pt x="3285240" y="447555"/>
                  <a:pt x="3285240" y="439771"/>
                </a:cubicBezTo>
                <a:cubicBezTo>
                  <a:pt x="3285240" y="431209"/>
                  <a:pt x="3291802" y="424982"/>
                  <a:pt x="3299097" y="424982"/>
                </a:cubicBezTo>
                <a:close/>
                <a:moveTo>
                  <a:pt x="3226805" y="424982"/>
                </a:moveTo>
                <a:cubicBezTo>
                  <a:pt x="3234825" y="424982"/>
                  <a:pt x="3240664" y="431209"/>
                  <a:pt x="3240664" y="439771"/>
                </a:cubicBezTo>
                <a:cubicBezTo>
                  <a:pt x="3240664" y="447555"/>
                  <a:pt x="3234825" y="454560"/>
                  <a:pt x="3226805" y="454560"/>
                </a:cubicBezTo>
                <a:cubicBezTo>
                  <a:pt x="3220242" y="454560"/>
                  <a:pt x="3214406" y="447555"/>
                  <a:pt x="3214406" y="439771"/>
                </a:cubicBezTo>
                <a:cubicBezTo>
                  <a:pt x="3214406" y="431209"/>
                  <a:pt x="3220242" y="424982"/>
                  <a:pt x="3226805" y="424982"/>
                </a:cubicBezTo>
                <a:close/>
                <a:moveTo>
                  <a:pt x="3152602" y="424982"/>
                </a:moveTo>
                <a:cubicBezTo>
                  <a:pt x="3159895" y="424982"/>
                  <a:pt x="3166460" y="431209"/>
                  <a:pt x="3166460" y="439771"/>
                </a:cubicBezTo>
                <a:cubicBezTo>
                  <a:pt x="3166460" y="447555"/>
                  <a:pt x="3159895" y="454560"/>
                  <a:pt x="3152602" y="454560"/>
                </a:cubicBezTo>
                <a:cubicBezTo>
                  <a:pt x="3146038" y="454560"/>
                  <a:pt x="3140203" y="447555"/>
                  <a:pt x="3140203" y="439771"/>
                </a:cubicBezTo>
                <a:cubicBezTo>
                  <a:pt x="3140203" y="431209"/>
                  <a:pt x="3146038" y="424982"/>
                  <a:pt x="3152602" y="424982"/>
                </a:cubicBezTo>
                <a:close/>
                <a:moveTo>
                  <a:pt x="3081772" y="424982"/>
                </a:moveTo>
                <a:cubicBezTo>
                  <a:pt x="3089064" y="424982"/>
                  <a:pt x="3095624" y="431209"/>
                  <a:pt x="3095624" y="439771"/>
                </a:cubicBezTo>
                <a:cubicBezTo>
                  <a:pt x="3095624" y="447555"/>
                  <a:pt x="3089064" y="454560"/>
                  <a:pt x="3081772" y="454560"/>
                </a:cubicBezTo>
                <a:cubicBezTo>
                  <a:pt x="3073748" y="454560"/>
                  <a:pt x="3069372" y="447555"/>
                  <a:pt x="3069372" y="439771"/>
                </a:cubicBezTo>
                <a:cubicBezTo>
                  <a:pt x="3069372" y="431209"/>
                  <a:pt x="3073748" y="424982"/>
                  <a:pt x="3081772" y="424982"/>
                </a:cubicBezTo>
                <a:close/>
                <a:moveTo>
                  <a:pt x="3013715" y="424982"/>
                </a:moveTo>
                <a:cubicBezTo>
                  <a:pt x="3021305" y="424982"/>
                  <a:pt x="3028135" y="431209"/>
                  <a:pt x="3028135" y="439771"/>
                </a:cubicBezTo>
                <a:cubicBezTo>
                  <a:pt x="3028135" y="447555"/>
                  <a:pt x="3021305" y="454560"/>
                  <a:pt x="3013715" y="454560"/>
                </a:cubicBezTo>
                <a:cubicBezTo>
                  <a:pt x="3005368" y="454560"/>
                  <a:pt x="2998539" y="447555"/>
                  <a:pt x="2998539" y="439771"/>
                </a:cubicBezTo>
                <a:cubicBezTo>
                  <a:pt x="2998539" y="431209"/>
                  <a:pt x="3005368" y="424982"/>
                  <a:pt x="3013715" y="424982"/>
                </a:cubicBezTo>
                <a:close/>
                <a:moveTo>
                  <a:pt x="2942491" y="424982"/>
                </a:moveTo>
                <a:cubicBezTo>
                  <a:pt x="2951052" y="424982"/>
                  <a:pt x="2957286" y="431209"/>
                  <a:pt x="2957286" y="439771"/>
                </a:cubicBezTo>
                <a:cubicBezTo>
                  <a:pt x="2957286" y="447555"/>
                  <a:pt x="2951052" y="454560"/>
                  <a:pt x="2942491" y="454560"/>
                </a:cubicBezTo>
                <a:cubicBezTo>
                  <a:pt x="2934710" y="454560"/>
                  <a:pt x="2927708" y="447555"/>
                  <a:pt x="2927708" y="439771"/>
                </a:cubicBezTo>
                <a:cubicBezTo>
                  <a:pt x="2927708" y="431209"/>
                  <a:pt x="2934710" y="424982"/>
                  <a:pt x="2942491" y="424982"/>
                </a:cubicBezTo>
                <a:close/>
                <a:moveTo>
                  <a:pt x="2868291" y="424982"/>
                </a:moveTo>
                <a:cubicBezTo>
                  <a:pt x="2876858" y="424982"/>
                  <a:pt x="2883085" y="431209"/>
                  <a:pt x="2883085" y="439771"/>
                </a:cubicBezTo>
                <a:cubicBezTo>
                  <a:pt x="2883085" y="447555"/>
                  <a:pt x="2876858" y="454560"/>
                  <a:pt x="2868291" y="454560"/>
                </a:cubicBezTo>
                <a:cubicBezTo>
                  <a:pt x="2860509" y="454560"/>
                  <a:pt x="2853504" y="447555"/>
                  <a:pt x="2853504" y="439771"/>
                </a:cubicBezTo>
                <a:cubicBezTo>
                  <a:pt x="2853504" y="431209"/>
                  <a:pt x="2860509" y="424982"/>
                  <a:pt x="2868291" y="424982"/>
                </a:cubicBezTo>
                <a:close/>
                <a:moveTo>
                  <a:pt x="2796533" y="424982"/>
                </a:moveTo>
                <a:cubicBezTo>
                  <a:pt x="2804555" y="424982"/>
                  <a:pt x="2808932" y="431209"/>
                  <a:pt x="2808932" y="439771"/>
                </a:cubicBezTo>
                <a:cubicBezTo>
                  <a:pt x="2808932" y="447555"/>
                  <a:pt x="2804555" y="454560"/>
                  <a:pt x="2796533" y="454560"/>
                </a:cubicBezTo>
                <a:cubicBezTo>
                  <a:pt x="2789240" y="454560"/>
                  <a:pt x="2782678" y="447555"/>
                  <a:pt x="2782678" y="439771"/>
                </a:cubicBezTo>
                <a:cubicBezTo>
                  <a:pt x="2782678" y="431209"/>
                  <a:pt x="2789240" y="424982"/>
                  <a:pt x="2796533" y="424982"/>
                </a:cubicBezTo>
                <a:close/>
                <a:moveTo>
                  <a:pt x="2725695" y="424982"/>
                </a:moveTo>
                <a:cubicBezTo>
                  <a:pt x="2731532" y="424982"/>
                  <a:pt x="2738097" y="431209"/>
                  <a:pt x="2738097" y="439771"/>
                </a:cubicBezTo>
                <a:cubicBezTo>
                  <a:pt x="2738097" y="447555"/>
                  <a:pt x="2731532" y="454560"/>
                  <a:pt x="2725695" y="454560"/>
                </a:cubicBezTo>
                <a:cubicBezTo>
                  <a:pt x="2717681" y="454560"/>
                  <a:pt x="2711846" y="447555"/>
                  <a:pt x="2711846" y="439771"/>
                </a:cubicBezTo>
                <a:cubicBezTo>
                  <a:pt x="2711846" y="431209"/>
                  <a:pt x="2717681" y="424982"/>
                  <a:pt x="2725695" y="424982"/>
                </a:cubicBezTo>
                <a:close/>
                <a:moveTo>
                  <a:pt x="2654870" y="424982"/>
                </a:moveTo>
                <a:cubicBezTo>
                  <a:pt x="2660705" y="424982"/>
                  <a:pt x="2667270" y="431209"/>
                  <a:pt x="2667270" y="439771"/>
                </a:cubicBezTo>
                <a:cubicBezTo>
                  <a:pt x="2667270" y="447555"/>
                  <a:pt x="2660705" y="454560"/>
                  <a:pt x="2654870" y="454560"/>
                </a:cubicBezTo>
                <a:cubicBezTo>
                  <a:pt x="2646850" y="454560"/>
                  <a:pt x="2641018" y="447555"/>
                  <a:pt x="2641018" y="439771"/>
                </a:cubicBezTo>
                <a:cubicBezTo>
                  <a:pt x="2641018" y="431209"/>
                  <a:pt x="2646850" y="424982"/>
                  <a:pt x="2654870" y="424982"/>
                </a:cubicBezTo>
                <a:close/>
                <a:moveTo>
                  <a:pt x="2582580" y="424982"/>
                </a:moveTo>
                <a:cubicBezTo>
                  <a:pt x="2589875" y="424982"/>
                  <a:pt x="2596437" y="431209"/>
                  <a:pt x="2596437" y="439771"/>
                </a:cubicBezTo>
                <a:cubicBezTo>
                  <a:pt x="2596437" y="447555"/>
                  <a:pt x="2589875" y="454560"/>
                  <a:pt x="2582580" y="454560"/>
                </a:cubicBezTo>
                <a:cubicBezTo>
                  <a:pt x="2576019" y="454560"/>
                  <a:pt x="2570184" y="447555"/>
                  <a:pt x="2570184" y="439771"/>
                </a:cubicBezTo>
                <a:cubicBezTo>
                  <a:pt x="2570184" y="431209"/>
                  <a:pt x="2576019" y="424982"/>
                  <a:pt x="2582580" y="424982"/>
                </a:cubicBezTo>
                <a:close/>
                <a:moveTo>
                  <a:pt x="2511026" y="424982"/>
                </a:moveTo>
                <a:cubicBezTo>
                  <a:pt x="2519047" y="424982"/>
                  <a:pt x="2525610" y="431209"/>
                  <a:pt x="2525610" y="439771"/>
                </a:cubicBezTo>
                <a:cubicBezTo>
                  <a:pt x="2525610" y="447555"/>
                  <a:pt x="2519047" y="454560"/>
                  <a:pt x="2511026" y="454560"/>
                </a:cubicBezTo>
                <a:cubicBezTo>
                  <a:pt x="2503735" y="454560"/>
                  <a:pt x="2499361" y="447555"/>
                  <a:pt x="2499361" y="439771"/>
                </a:cubicBezTo>
                <a:cubicBezTo>
                  <a:pt x="2499361" y="431209"/>
                  <a:pt x="2503735" y="424982"/>
                  <a:pt x="2511026" y="424982"/>
                </a:cubicBezTo>
                <a:close/>
                <a:moveTo>
                  <a:pt x="1799085" y="357525"/>
                </a:moveTo>
                <a:cubicBezTo>
                  <a:pt x="1807647" y="357525"/>
                  <a:pt x="1813873" y="361900"/>
                  <a:pt x="1813873" y="369922"/>
                </a:cubicBezTo>
                <a:cubicBezTo>
                  <a:pt x="1813873" y="377215"/>
                  <a:pt x="1807647" y="383779"/>
                  <a:pt x="1799085" y="383779"/>
                </a:cubicBezTo>
                <a:cubicBezTo>
                  <a:pt x="1790525" y="383779"/>
                  <a:pt x="1784300" y="377215"/>
                  <a:pt x="1784300" y="369922"/>
                </a:cubicBezTo>
                <a:cubicBezTo>
                  <a:pt x="1784300" y="361900"/>
                  <a:pt x="1790525" y="357525"/>
                  <a:pt x="1799085" y="357525"/>
                </a:cubicBezTo>
                <a:close/>
                <a:moveTo>
                  <a:pt x="1728262" y="357525"/>
                </a:moveTo>
                <a:cubicBezTo>
                  <a:pt x="1736825" y="357525"/>
                  <a:pt x="1743049" y="361900"/>
                  <a:pt x="1743049" y="369922"/>
                </a:cubicBezTo>
                <a:cubicBezTo>
                  <a:pt x="1743049" y="377215"/>
                  <a:pt x="1736825" y="383779"/>
                  <a:pt x="1728262" y="383779"/>
                </a:cubicBezTo>
                <a:cubicBezTo>
                  <a:pt x="1719697" y="383779"/>
                  <a:pt x="1713470" y="377215"/>
                  <a:pt x="1713470" y="369922"/>
                </a:cubicBezTo>
                <a:cubicBezTo>
                  <a:pt x="1713470" y="361900"/>
                  <a:pt x="1719697" y="357525"/>
                  <a:pt x="1728262" y="357525"/>
                </a:cubicBezTo>
                <a:close/>
                <a:moveTo>
                  <a:pt x="1657429" y="357525"/>
                </a:moveTo>
                <a:cubicBezTo>
                  <a:pt x="1665215" y="357525"/>
                  <a:pt x="1672220" y="361900"/>
                  <a:pt x="1672220" y="369922"/>
                </a:cubicBezTo>
                <a:cubicBezTo>
                  <a:pt x="1672220" y="377215"/>
                  <a:pt x="1665215" y="383779"/>
                  <a:pt x="1657429" y="383779"/>
                </a:cubicBezTo>
                <a:cubicBezTo>
                  <a:pt x="1648870" y="383779"/>
                  <a:pt x="1642650" y="377215"/>
                  <a:pt x="1642650" y="369922"/>
                </a:cubicBezTo>
                <a:cubicBezTo>
                  <a:pt x="1642650" y="361900"/>
                  <a:pt x="1648870" y="357525"/>
                  <a:pt x="1657429" y="357525"/>
                </a:cubicBezTo>
                <a:close/>
                <a:moveTo>
                  <a:pt x="1582296" y="357525"/>
                </a:moveTo>
                <a:cubicBezTo>
                  <a:pt x="1589593" y="357525"/>
                  <a:pt x="1594704" y="361900"/>
                  <a:pt x="1594704" y="369922"/>
                </a:cubicBezTo>
                <a:cubicBezTo>
                  <a:pt x="1594704" y="377215"/>
                  <a:pt x="1589593" y="383779"/>
                  <a:pt x="1582296" y="383779"/>
                </a:cubicBezTo>
                <a:cubicBezTo>
                  <a:pt x="1574274" y="383779"/>
                  <a:pt x="1568441" y="377215"/>
                  <a:pt x="1568441" y="369922"/>
                </a:cubicBezTo>
                <a:cubicBezTo>
                  <a:pt x="1568441" y="361900"/>
                  <a:pt x="1574274" y="357525"/>
                  <a:pt x="1582296" y="357525"/>
                </a:cubicBezTo>
                <a:close/>
                <a:moveTo>
                  <a:pt x="1512195" y="357525"/>
                </a:moveTo>
                <a:cubicBezTo>
                  <a:pt x="1518030" y="357525"/>
                  <a:pt x="1523863" y="361900"/>
                  <a:pt x="1523863" y="369922"/>
                </a:cubicBezTo>
                <a:cubicBezTo>
                  <a:pt x="1523863" y="377215"/>
                  <a:pt x="1518030" y="383779"/>
                  <a:pt x="1512195" y="383779"/>
                </a:cubicBezTo>
                <a:cubicBezTo>
                  <a:pt x="1504171" y="383779"/>
                  <a:pt x="1497612" y="377215"/>
                  <a:pt x="1497612" y="369922"/>
                </a:cubicBezTo>
                <a:cubicBezTo>
                  <a:pt x="1497612" y="361900"/>
                  <a:pt x="1504171" y="357525"/>
                  <a:pt x="1512195" y="357525"/>
                </a:cubicBezTo>
                <a:close/>
                <a:moveTo>
                  <a:pt x="1439171" y="357525"/>
                </a:moveTo>
                <a:cubicBezTo>
                  <a:pt x="1447188" y="357525"/>
                  <a:pt x="1453023" y="361900"/>
                  <a:pt x="1453023" y="369922"/>
                </a:cubicBezTo>
                <a:cubicBezTo>
                  <a:pt x="1453023" y="377215"/>
                  <a:pt x="1447188" y="383779"/>
                  <a:pt x="1439171" y="383779"/>
                </a:cubicBezTo>
                <a:cubicBezTo>
                  <a:pt x="1433336" y="383779"/>
                  <a:pt x="1426774" y="377215"/>
                  <a:pt x="1426774" y="369922"/>
                </a:cubicBezTo>
                <a:cubicBezTo>
                  <a:pt x="1426774" y="361900"/>
                  <a:pt x="1433336" y="357525"/>
                  <a:pt x="1439171" y="357525"/>
                </a:cubicBezTo>
                <a:close/>
                <a:moveTo>
                  <a:pt x="1368347" y="357525"/>
                </a:moveTo>
                <a:cubicBezTo>
                  <a:pt x="1376368" y="357525"/>
                  <a:pt x="1382199" y="361900"/>
                  <a:pt x="1382199" y="369922"/>
                </a:cubicBezTo>
                <a:cubicBezTo>
                  <a:pt x="1382199" y="377215"/>
                  <a:pt x="1376368" y="383779"/>
                  <a:pt x="1368347" y="383779"/>
                </a:cubicBezTo>
                <a:cubicBezTo>
                  <a:pt x="1362508" y="383779"/>
                  <a:pt x="1355949" y="377215"/>
                  <a:pt x="1355949" y="369922"/>
                </a:cubicBezTo>
                <a:cubicBezTo>
                  <a:pt x="1355949" y="361900"/>
                  <a:pt x="1362508" y="357525"/>
                  <a:pt x="1368347" y="357525"/>
                </a:cubicBezTo>
                <a:close/>
                <a:moveTo>
                  <a:pt x="1297518" y="357525"/>
                </a:moveTo>
                <a:cubicBezTo>
                  <a:pt x="1305540" y="357525"/>
                  <a:pt x="1311374" y="361900"/>
                  <a:pt x="1311374" y="369922"/>
                </a:cubicBezTo>
                <a:cubicBezTo>
                  <a:pt x="1311374" y="377215"/>
                  <a:pt x="1305540" y="383779"/>
                  <a:pt x="1297518" y="383779"/>
                </a:cubicBezTo>
                <a:cubicBezTo>
                  <a:pt x="1289495" y="383779"/>
                  <a:pt x="1285121" y="377215"/>
                  <a:pt x="1285121" y="369922"/>
                </a:cubicBezTo>
                <a:cubicBezTo>
                  <a:pt x="1285121" y="361900"/>
                  <a:pt x="1289495" y="357525"/>
                  <a:pt x="1297518" y="357525"/>
                </a:cubicBezTo>
                <a:close/>
                <a:moveTo>
                  <a:pt x="1225703" y="357525"/>
                </a:moveTo>
                <a:cubicBezTo>
                  <a:pt x="1233487" y="357525"/>
                  <a:pt x="1240493" y="363359"/>
                  <a:pt x="1240493" y="369922"/>
                </a:cubicBezTo>
                <a:cubicBezTo>
                  <a:pt x="1240493" y="377215"/>
                  <a:pt x="1233487" y="383779"/>
                  <a:pt x="1225703" y="383779"/>
                </a:cubicBezTo>
                <a:cubicBezTo>
                  <a:pt x="1217156" y="383779"/>
                  <a:pt x="1210926" y="377215"/>
                  <a:pt x="1210926" y="369922"/>
                </a:cubicBezTo>
                <a:cubicBezTo>
                  <a:pt x="1210926" y="363359"/>
                  <a:pt x="1217156" y="357525"/>
                  <a:pt x="1225703" y="357525"/>
                </a:cubicBezTo>
                <a:close/>
                <a:moveTo>
                  <a:pt x="1154890" y="357525"/>
                </a:moveTo>
                <a:cubicBezTo>
                  <a:pt x="1162673" y="357525"/>
                  <a:pt x="1169676" y="363359"/>
                  <a:pt x="1169676" y="369922"/>
                </a:cubicBezTo>
                <a:cubicBezTo>
                  <a:pt x="1169676" y="377215"/>
                  <a:pt x="1162673" y="383779"/>
                  <a:pt x="1154890" y="383779"/>
                </a:cubicBezTo>
                <a:cubicBezTo>
                  <a:pt x="1146325" y="383779"/>
                  <a:pt x="1140096" y="377215"/>
                  <a:pt x="1140096" y="369922"/>
                </a:cubicBezTo>
                <a:cubicBezTo>
                  <a:pt x="1140096" y="363359"/>
                  <a:pt x="1146325" y="357525"/>
                  <a:pt x="1154890" y="357525"/>
                </a:cubicBezTo>
                <a:close/>
                <a:moveTo>
                  <a:pt x="1084059" y="357525"/>
                </a:moveTo>
                <a:cubicBezTo>
                  <a:pt x="1091842" y="357525"/>
                  <a:pt x="1098844" y="363359"/>
                  <a:pt x="1098844" y="369922"/>
                </a:cubicBezTo>
                <a:cubicBezTo>
                  <a:pt x="1098844" y="377215"/>
                  <a:pt x="1091842" y="383779"/>
                  <a:pt x="1084059" y="383779"/>
                </a:cubicBezTo>
                <a:cubicBezTo>
                  <a:pt x="1075492" y="383779"/>
                  <a:pt x="1069268" y="377215"/>
                  <a:pt x="1069268" y="369922"/>
                </a:cubicBezTo>
                <a:cubicBezTo>
                  <a:pt x="1069268" y="363359"/>
                  <a:pt x="1075492" y="357525"/>
                  <a:pt x="1084059" y="357525"/>
                </a:cubicBezTo>
                <a:close/>
                <a:moveTo>
                  <a:pt x="1013015" y="357525"/>
                </a:moveTo>
                <a:cubicBezTo>
                  <a:pt x="1020312" y="357525"/>
                  <a:pt x="1024685" y="363359"/>
                  <a:pt x="1024685" y="369922"/>
                </a:cubicBezTo>
                <a:cubicBezTo>
                  <a:pt x="1024685" y="377215"/>
                  <a:pt x="1020312" y="383779"/>
                  <a:pt x="1013015" y="383779"/>
                </a:cubicBezTo>
                <a:cubicBezTo>
                  <a:pt x="1005003" y="383779"/>
                  <a:pt x="998434" y="377215"/>
                  <a:pt x="998434" y="369922"/>
                </a:cubicBezTo>
                <a:cubicBezTo>
                  <a:pt x="998434" y="363359"/>
                  <a:pt x="1005003" y="357525"/>
                  <a:pt x="1013015" y="357525"/>
                </a:cubicBezTo>
                <a:close/>
                <a:moveTo>
                  <a:pt x="941465" y="357525"/>
                </a:moveTo>
                <a:cubicBezTo>
                  <a:pt x="948030" y="357525"/>
                  <a:pt x="953864" y="363359"/>
                  <a:pt x="953864" y="369922"/>
                </a:cubicBezTo>
                <a:cubicBezTo>
                  <a:pt x="953864" y="377215"/>
                  <a:pt x="948030" y="383779"/>
                  <a:pt x="941465" y="383779"/>
                </a:cubicBezTo>
                <a:cubicBezTo>
                  <a:pt x="934173" y="383779"/>
                  <a:pt x="927611" y="377215"/>
                  <a:pt x="927611" y="369922"/>
                </a:cubicBezTo>
                <a:cubicBezTo>
                  <a:pt x="927611" y="363359"/>
                  <a:pt x="934173" y="357525"/>
                  <a:pt x="941465" y="357525"/>
                </a:cubicBezTo>
                <a:close/>
                <a:moveTo>
                  <a:pt x="870633" y="357525"/>
                </a:moveTo>
                <a:cubicBezTo>
                  <a:pt x="877194" y="357525"/>
                  <a:pt x="883034" y="363359"/>
                  <a:pt x="883034" y="369922"/>
                </a:cubicBezTo>
                <a:cubicBezTo>
                  <a:pt x="883034" y="377215"/>
                  <a:pt x="877194" y="383779"/>
                  <a:pt x="870633" y="383779"/>
                </a:cubicBezTo>
                <a:cubicBezTo>
                  <a:pt x="863344" y="383779"/>
                  <a:pt x="856777" y="377215"/>
                  <a:pt x="856777" y="369922"/>
                </a:cubicBezTo>
                <a:cubicBezTo>
                  <a:pt x="856777" y="363359"/>
                  <a:pt x="863344" y="357525"/>
                  <a:pt x="870633" y="357525"/>
                </a:cubicBezTo>
                <a:close/>
                <a:moveTo>
                  <a:pt x="798346" y="357525"/>
                </a:moveTo>
                <a:cubicBezTo>
                  <a:pt x="806370" y="357525"/>
                  <a:pt x="812203" y="363359"/>
                  <a:pt x="812203" y="369922"/>
                </a:cubicBezTo>
                <a:cubicBezTo>
                  <a:pt x="812203" y="377215"/>
                  <a:pt x="806370" y="383779"/>
                  <a:pt x="798346" y="383779"/>
                </a:cubicBezTo>
                <a:cubicBezTo>
                  <a:pt x="792510" y="383779"/>
                  <a:pt x="785947" y="377215"/>
                  <a:pt x="785947" y="369922"/>
                </a:cubicBezTo>
                <a:cubicBezTo>
                  <a:pt x="785947" y="363359"/>
                  <a:pt x="792510" y="357525"/>
                  <a:pt x="798346" y="357525"/>
                </a:cubicBezTo>
                <a:close/>
                <a:moveTo>
                  <a:pt x="3654110" y="354153"/>
                </a:moveTo>
                <a:cubicBezTo>
                  <a:pt x="3661893" y="354153"/>
                  <a:pt x="3668898" y="360716"/>
                  <a:pt x="3668898" y="368738"/>
                </a:cubicBezTo>
                <a:cubicBezTo>
                  <a:pt x="3668898" y="376031"/>
                  <a:pt x="3661893" y="380407"/>
                  <a:pt x="3654110" y="380407"/>
                </a:cubicBezTo>
                <a:cubicBezTo>
                  <a:pt x="3645548" y="380407"/>
                  <a:pt x="3639322" y="376031"/>
                  <a:pt x="3639322" y="368738"/>
                </a:cubicBezTo>
                <a:cubicBezTo>
                  <a:pt x="3639322" y="360716"/>
                  <a:pt x="3645548" y="354153"/>
                  <a:pt x="3654110" y="354153"/>
                </a:cubicBezTo>
                <a:close/>
                <a:moveTo>
                  <a:pt x="3583280" y="354153"/>
                </a:moveTo>
                <a:cubicBezTo>
                  <a:pt x="3591064" y="354153"/>
                  <a:pt x="3598069" y="360716"/>
                  <a:pt x="3598069" y="368738"/>
                </a:cubicBezTo>
                <a:cubicBezTo>
                  <a:pt x="3598069" y="376031"/>
                  <a:pt x="3591064" y="380407"/>
                  <a:pt x="3583280" y="380407"/>
                </a:cubicBezTo>
                <a:cubicBezTo>
                  <a:pt x="3574718" y="380407"/>
                  <a:pt x="3568491" y="376031"/>
                  <a:pt x="3568491" y="368738"/>
                </a:cubicBezTo>
                <a:cubicBezTo>
                  <a:pt x="3568491" y="360716"/>
                  <a:pt x="3574718" y="354153"/>
                  <a:pt x="3583280" y="354153"/>
                </a:cubicBezTo>
                <a:close/>
                <a:moveTo>
                  <a:pt x="3512449" y="354153"/>
                </a:moveTo>
                <a:cubicBezTo>
                  <a:pt x="3520232" y="354153"/>
                  <a:pt x="3527237" y="360983"/>
                  <a:pt x="3527237" y="369330"/>
                </a:cubicBezTo>
                <a:cubicBezTo>
                  <a:pt x="3527237" y="376919"/>
                  <a:pt x="3520232" y="383749"/>
                  <a:pt x="3512449" y="383749"/>
                </a:cubicBezTo>
                <a:cubicBezTo>
                  <a:pt x="3503887" y="383749"/>
                  <a:pt x="3497661" y="376919"/>
                  <a:pt x="3497661" y="369330"/>
                </a:cubicBezTo>
                <a:cubicBezTo>
                  <a:pt x="3497661" y="360983"/>
                  <a:pt x="3503887" y="354153"/>
                  <a:pt x="3512449" y="354153"/>
                </a:cubicBezTo>
                <a:close/>
                <a:moveTo>
                  <a:pt x="3440686" y="354153"/>
                </a:moveTo>
                <a:cubicBezTo>
                  <a:pt x="3448708" y="354153"/>
                  <a:pt x="3453083" y="360983"/>
                  <a:pt x="3453083" y="369330"/>
                </a:cubicBezTo>
                <a:cubicBezTo>
                  <a:pt x="3453083" y="376919"/>
                  <a:pt x="3448708" y="383749"/>
                  <a:pt x="3440686" y="383749"/>
                </a:cubicBezTo>
                <a:cubicBezTo>
                  <a:pt x="3433393" y="383749"/>
                  <a:pt x="3426830" y="376919"/>
                  <a:pt x="3426830" y="369330"/>
                </a:cubicBezTo>
                <a:cubicBezTo>
                  <a:pt x="3426830" y="360983"/>
                  <a:pt x="3433393" y="354153"/>
                  <a:pt x="3440686" y="354153"/>
                </a:cubicBezTo>
                <a:close/>
                <a:moveTo>
                  <a:pt x="3369857" y="354153"/>
                </a:moveTo>
                <a:cubicBezTo>
                  <a:pt x="3376420" y="354153"/>
                  <a:pt x="3382254" y="360983"/>
                  <a:pt x="3382254" y="369330"/>
                </a:cubicBezTo>
                <a:cubicBezTo>
                  <a:pt x="3382254" y="376919"/>
                  <a:pt x="3376420" y="383749"/>
                  <a:pt x="3369857" y="383749"/>
                </a:cubicBezTo>
                <a:cubicBezTo>
                  <a:pt x="3362564" y="383749"/>
                  <a:pt x="3356001" y="376919"/>
                  <a:pt x="3356001" y="369330"/>
                </a:cubicBezTo>
                <a:cubicBezTo>
                  <a:pt x="3356001" y="360983"/>
                  <a:pt x="3362564" y="354153"/>
                  <a:pt x="3369857" y="354153"/>
                </a:cubicBezTo>
                <a:close/>
                <a:moveTo>
                  <a:pt x="3299097" y="354153"/>
                </a:moveTo>
                <a:cubicBezTo>
                  <a:pt x="3305662" y="354153"/>
                  <a:pt x="3311496" y="360983"/>
                  <a:pt x="3311496" y="369330"/>
                </a:cubicBezTo>
                <a:cubicBezTo>
                  <a:pt x="3311496" y="376919"/>
                  <a:pt x="3305662" y="383749"/>
                  <a:pt x="3299097" y="383749"/>
                </a:cubicBezTo>
                <a:cubicBezTo>
                  <a:pt x="3291804" y="383749"/>
                  <a:pt x="3285242" y="376919"/>
                  <a:pt x="3285242" y="369330"/>
                </a:cubicBezTo>
                <a:cubicBezTo>
                  <a:pt x="3285242" y="360983"/>
                  <a:pt x="3291804" y="354153"/>
                  <a:pt x="3299097" y="354153"/>
                </a:cubicBezTo>
                <a:close/>
                <a:moveTo>
                  <a:pt x="3226808" y="354153"/>
                </a:moveTo>
                <a:cubicBezTo>
                  <a:pt x="3234828" y="354153"/>
                  <a:pt x="3240664" y="360983"/>
                  <a:pt x="3240664" y="369330"/>
                </a:cubicBezTo>
                <a:cubicBezTo>
                  <a:pt x="3240664" y="376919"/>
                  <a:pt x="3234828" y="383749"/>
                  <a:pt x="3226808" y="383749"/>
                </a:cubicBezTo>
                <a:cubicBezTo>
                  <a:pt x="3220245" y="383749"/>
                  <a:pt x="3214410" y="376919"/>
                  <a:pt x="3214410" y="369330"/>
                </a:cubicBezTo>
                <a:cubicBezTo>
                  <a:pt x="3214410" y="360983"/>
                  <a:pt x="3220245" y="354153"/>
                  <a:pt x="3226808" y="354153"/>
                </a:cubicBezTo>
                <a:close/>
                <a:moveTo>
                  <a:pt x="3152605" y="354153"/>
                </a:moveTo>
                <a:cubicBezTo>
                  <a:pt x="3159898" y="354153"/>
                  <a:pt x="3166462" y="360983"/>
                  <a:pt x="3166462" y="369330"/>
                </a:cubicBezTo>
                <a:cubicBezTo>
                  <a:pt x="3166462" y="376919"/>
                  <a:pt x="3159898" y="383749"/>
                  <a:pt x="3152605" y="383749"/>
                </a:cubicBezTo>
                <a:cubicBezTo>
                  <a:pt x="3146040" y="383749"/>
                  <a:pt x="3140206" y="376919"/>
                  <a:pt x="3140206" y="369330"/>
                </a:cubicBezTo>
                <a:cubicBezTo>
                  <a:pt x="3140206" y="360983"/>
                  <a:pt x="3146040" y="354153"/>
                  <a:pt x="3152605" y="354153"/>
                </a:cubicBezTo>
                <a:close/>
                <a:moveTo>
                  <a:pt x="3081774" y="354153"/>
                </a:moveTo>
                <a:cubicBezTo>
                  <a:pt x="3089066" y="354153"/>
                  <a:pt x="3095627" y="360983"/>
                  <a:pt x="3095627" y="369330"/>
                </a:cubicBezTo>
                <a:cubicBezTo>
                  <a:pt x="3095627" y="376919"/>
                  <a:pt x="3089066" y="383749"/>
                  <a:pt x="3081774" y="383749"/>
                </a:cubicBezTo>
                <a:cubicBezTo>
                  <a:pt x="3073750" y="383749"/>
                  <a:pt x="3069375" y="376919"/>
                  <a:pt x="3069375" y="369330"/>
                </a:cubicBezTo>
                <a:cubicBezTo>
                  <a:pt x="3069375" y="360983"/>
                  <a:pt x="3073750" y="354153"/>
                  <a:pt x="3081774" y="354153"/>
                </a:cubicBezTo>
                <a:close/>
                <a:moveTo>
                  <a:pt x="3013715" y="354153"/>
                </a:moveTo>
                <a:cubicBezTo>
                  <a:pt x="3021307" y="354153"/>
                  <a:pt x="3028135" y="360983"/>
                  <a:pt x="3028135" y="369330"/>
                </a:cubicBezTo>
                <a:cubicBezTo>
                  <a:pt x="3028135" y="376919"/>
                  <a:pt x="3021307" y="383749"/>
                  <a:pt x="3013715" y="383749"/>
                </a:cubicBezTo>
                <a:cubicBezTo>
                  <a:pt x="3005368" y="383749"/>
                  <a:pt x="2998539" y="376919"/>
                  <a:pt x="2998539" y="369330"/>
                </a:cubicBezTo>
                <a:cubicBezTo>
                  <a:pt x="2998539" y="360983"/>
                  <a:pt x="3005368" y="354153"/>
                  <a:pt x="3013715" y="354153"/>
                </a:cubicBezTo>
                <a:close/>
                <a:moveTo>
                  <a:pt x="2942494" y="354153"/>
                </a:moveTo>
                <a:cubicBezTo>
                  <a:pt x="2951055" y="354153"/>
                  <a:pt x="2957288" y="360983"/>
                  <a:pt x="2957288" y="369330"/>
                </a:cubicBezTo>
                <a:cubicBezTo>
                  <a:pt x="2957288" y="376919"/>
                  <a:pt x="2951055" y="383749"/>
                  <a:pt x="2942494" y="383749"/>
                </a:cubicBezTo>
                <a:cubicBezTo>
                  <a:pt x="2934713" y="383749"/>
                  <a:pt x="2927708" y="376919"/>
                  <a:pt x="2927708" y="369330"/>
                </a:cubicBezTo>
                <a:cubicBezTo>
                  <a:pt x="2927708" y="360983"/>
                  <a:pt x="2934713" y="354153"/>
                  <a:pt x="2942494" y="354153"/>
                </a:cubicBezTo>
                <a:close/>
                <a:moveTo>
                  <a:pt x="2868293" y="354153"/>
                </a:moveTo>
                <a:cubicBezTo>
                  <a:pt x="2876858" y="354153"/>
                  <a:pt x="2883085" y="360983"/>
                  <a:pt x="2883085" y="369330"/>
                </a:cubicBezTo>
                <a:cubicBezTo>
                  <a:pt x="2883085" y="376919"/>
                  <a:pt x="2876858" y="383749"/>
                  <a:pt x="2868293" y="383749"/>
                </a:cubicBezTo>
                <a:cubicBezTo>
                  <a:pt x="2860512" y="383749"/>
                  <a:pt x="2853504" y="376919"/>
                  <a:pt x="2853504" y="369330"/>
                </a:cubicBezTo>
                <a:cubicBezTo>
                  <a:pt x="2853504" y="360983"/>
                  <a:pt x="2860512" y="354153"/>
                  <a:pt x="2868293" y="354153"/>
                </a:cubicBezTo>
                <a:close/>
                <a:moveTo>
                  <a:pt x="2796535" y="354153"/>
                </a:moveTo>
                <a:cubicBezTo>
                  <a:pt x="2804558" y="354153"/>
                  <a:pt x="2808932" y="360983"/>
                  <a:pt x="2808932" y="369330"/>
                </a:cubicBezTo>
                <a:cubicBezTo>
                  <a:pt x="2808932" y="376919"/>
                  <a:pt x="2804558" y="383749"/>
                  <a:pt x="2796535" y="383749"/>
                </a:cubicBezTo>
                <a:cubicBezTo>
                  <a:pt x="2789243" y="383749"/>
                  <a:pt x="2782678" y="376919"/>
                  <a:pt x="2782678" y="369330"/>
                </a:cubicBezTo>
                <a:cubicBezTo>
                  <a:pt x="2782678" y="360983"/>
                  <a:pt x="2789243" y="354153"/>
                  <a:pt x="2796535" y="354153"/>
                </a:cubicBezTo>
                <a:close/>
                <a:moveTo>
                  <a:pt x="2725695" y="354153"/>
                </a:moveTo>
                <a:cubicBezTo>
                  <a:pt x="2731532" y="354153"/>
                  <a:pt x="2738100" y="360983"/>
                  <a:pt x="2738100" y="369330"/>
                </a:cubicBezTo>
                <a:cubicBezTo>
                  <a:pt x="2738100" y="376919"/>
                  <a:pt x="2731532" y="383749"/>
                  <a:pt x="2725695" y="383749"/>
                </a:cubicBezTo>
                <a:cubicBezTo>
                  <a:pt x="2717681" y="383749"/>
                  <a:pt x="2711846" y="376919"/>
                  <a:pt x="2711846" y="369330"/>
                </a:cubicBezTo>
                <a:cubicBezTo>
                  <a:pt x="2711846" y="360983"/>
                  <a:pt x="2717681" y="354153"/>
                  <a:pt x="2725695" y="354153"/>
                </a:cubicBezTo>
                <a:close/>
                <a:moveTo>
                  <a:pt x="2653415" y="354153"/>
                </a:moveTo>
                <a:cubicBezTo>
                  <a:pt x="2660705" y="354153"/>
                  <a:pt x="2667270" y="360983"/>
                  <a:pt x="2667270" y="369330"/>
                </a:cubicBezTo>
                <a:cubicBezTo>
                  <a:pt x="2667270" y="376919"/>
                  <a:pt x="2660705" y="383749"/>
                  <a:pt x="2653415" y="383749"/>
                </a:cubicBezTo>
                <a:cubicBezTo>
                  <a:pt x="2646857" y="383749"/>
                  <a:pt x="2641021" y="376919"/>
                  <a:pt x="2641021" y="369330"/>
                </a:cubicBezTo>
                <a:cubicBezTo>
                  <a:pt x="2641021" y="360983"/>
                  <a:pt x="2646857" y="354153"/>
                  <a:pt x="2653415" y="354153"/>
                </a:cubicBezTo>
                <a:close/>
                <a:moveTo>
                  <a:pt x="2582583" y="354153"/>
                </a:moveTo>
                <a:cubicBezTo>
                  <a:pt x="2589875" y="354153"/>
                  <a:pt x="2596439" y="360983"/>
                  <a:pt x="2596439" y="369330"/>
                </a:cubicBezTo>
                <a:cubicBezTo>
                  <a:pt x="2596439" y="376919"/>
                  <a:pt x="2589875" y="383749"/>
                  <a:pt x="2582583" y="383749"/>
                </a:cubicBezTo>
                <a:cubicBezTo>
                  <a:pt x="2576019" y="383749"/>
                  <a:pt x="2570184" y="376919"/>
                  <a:pt x="2570184" y="369330"/>
                </a:cubicBezTo>
                <a:cubicBezTo>
                  <a:pt x="2570184" y="360983"/>
                  <a:pt x="2576019" y="354153"/>
                  <a:pt x="2582583" y="354153"/>
                </a:cubicBezTo>
                <a:close/>
                <a:moveTo>
                  <a:pt x="2511029" y="354153"/>
                </a:moveTo>
                <a:cubicBezTo>
                  <a:pt x="2519050" y="354153"/>
                  <a:pt x="2525613" y="360983"/>
                  <a:pt x="2525613" y="369330"/>
                </a:cubicBezTo>
                <a:cubicBezTo>
                  <a:pt x="2525613" y="376919"/>
                  <a:pt x="2519050" y="383749"/>
                  <a:pt x="2511029" y="383749"/>
                </a:cubicBezTo>
                <a:cubicBezTo>
                  <a:pt x="2503737" y="383749"/>
                  <a:pt x="2499361" y="376919"/>
                  <a:pt x="2499361" y="369330"/>
                </a:cubicBezTo>
                <a:cubicBezTo>
                  <a:pt x="2499361" y="360983"/>
                  <a:pt x="2503737" y="354153"/>
                  <a:pt x="2511029" y="354153"/>
                </a:cubicBezTo>
                <a:close/>
                <a:moveTo>
                  <a:pt x="2439946" y="354153"/>
                </a:moveTo>
                <a:cubicBezTo>
                  <a:pt x="2448505" y="354153"/>
                  <a:pt x="2454732" y="360983"/>
                  <a:pt x="2454732" y="369330"/>
                </a:cubicBezTo>
                <a:cubicBezTo>
                  <a:pt x="2454732" y="376919"/>
                  <a:pt x="2448505" y="383749"/>
                  <a:pt x="2439946" y="383749"/>
                </a:cubicBezTo>
                <a:cubicBezTo>
                  <a:pt x="2432160" y="383749"/>
                  <a:pt x="2425156" y="376919"/>
                  <a:pt x="2425156" y="369330"/>
                </a:cubicBezTo>
                <a:cubicBezTo>
                  <a:pt x="2425156" y="360983"/>
                  <a:pt x="2432160" y="354153"/>
                  <a:pt x="2439946" y="354153"/>
                </a:cubicBezTo>
                <a:close/>
                <a:moveTo>
                  <a:pt x="2369110" y="354153"/>
                </a:moveTo>
                <a:cubicBezTo>
                  <a:pt x="2377672" y="354153"/>
                  <a:pt x="2383899" y="360983"/>
                  <a:pt x="2383899" y="369330"/>
                </a:cubicBezTo>
                <a:cubicBezTo>
                  <a:pt x="2383899" y="376919"/>
                  <a:pt x="2377672" y="383749"/>
                  <a:pt x="2369110" y="383749"/>
                </a:cubicBezTo>
                <a:cubicBezTo>
                  <a:pt x="2361327" y="383749"/>
                  <a:pt x="2354319" y="376919"/>
                  <a:pt x="2354319" y="369330"/>
                </a:cubicBezTo>
                <a:cubicBezTo>
                  <a:pt x="2354319" y="360983"/>
                  <a:pt x="2361327" y="354153"/>
                  <a:pt x="2369110" y="354153"/>
                </a:cubicBezTo>
                <a:close/>
                <a:moveTo>
                  <a:pt x="2298280" y="354153"/>
                </a:moveTo>
                <a:cubicBezTo>
                  <a:pt x="2306842" y="354153"/>
                  <a:pt x="2313068" y="360983"/>
                  <a:pt x="2313068" y="369330"/>
                </a:cubicBezTo>
                <a:cubicBezTo>
                  <a:pt x="2313068" y="376919"/>
                  <a:pt x="2306842" y="383749"/>
                  <a:pt x="2298280" y="383749"/>
                </a:cubicBezTo>
                <a:cubicBezTo>
                  <a:pt x="2290497" y="383749"/>
                  <a:pt x="2283490" y="376919"/>
                  <a:pt x="2283490" y="369330"/>
                </a:cubicBezTo>
                <a:cubicBezTo>
                  <a:pt x="2283490" y="360983"/>
                  <a:pt x="2290497" y="354153"/>
                  <a:pt x="2298280" y="354153"/>
                </a:cubicBezTo>
                <a:close/>
                <a:moveTo>
                  <a:pt x="2226517" y="354153"/>
                </a:moveTo>
                <a:cubicBezTo>
                  <a:pt x="2234538" y="354153"/>
                  <a:pt x="2238914" y="360983"/>
                  <a:pt x="2238914" y="369330"/>
                </a:cubicBezTo>
                <a:cubicBezTo>
                  <a:pt x="2238914" y="376919"/>
                  <a:pt x="2234538" y="383749"/>
                  <a:pt x="2226517" y="383749"/>
                </a:cubicBezTo>
                <a:cubicBezTo>
                  <a:pt x="2218495" y="383749"/>
                  <a:pt x="2212658" y="376919"/>
                  <a:pt x="2212658" y="369330"/>
                </a:cubicBezTo>
                <a:cubicBezTo>
                  <a:pt x="2212658" y="360983"/>
                  <a:pt x="2218495" y="354153"/>
                  <a:pt x="2226517" y="354153"/>
                </a:cubicBezTo>
                <a:close/>
                <a:moveTo>
                  <a:pt x="2155683" y="354153"/>
                </a:moveTo>
                <a:cubicBezTo>
                  <a:pt x="2161519" y="354153"/>
                  <a:pt x="2168081" y="360983"/>
                  <a:pt x="2168081" y="369330"/>
                </a:cubicBezTo>
                <a:cubicBezTo>
                  <a:pt x="2168081" y="376919"/>
                  <a:pt x="2161519" y="383749"/>
                  <a:pt x="2155683" y="383749"/>
                </a:cubicBezTo>
                <a:cubicBezTo>
                  <a:pt x="2147663" y="383749"/>
                  <a:pt x="2141827" y="376919"/>
                  <a:pt x="2141827" y="369330"/>
                </a:cubicBezTo>
                <a:cubicBezTo>
                  <a:pt x="2141827" y="360983"/>
                  <a:pt x="2147663" y="354153"/>
                  <a:pt x="2155683" y="354153"/>
                </a:cubicBezTo>
                <a:close/>
                <a:moveTo>
                  <a:pt x="2084849" y="354153"/>
                </a:moveTo>
                <a:cubicBezTo>
                  <a:pt x="2090683" y="354153"/>
                  <a:pt x="2097248" y="360983"/>
                  <a:pt x="2097248" y="369330"/>
                </a:cubicBezTo>
                <a:cubicBezTo>
                  <a:pt x="2097248" y="376919"/>
                  <a:pt x="2090683" y="383749"/>
                  <a:pt x="2084849" y="383749"/>
                </a:cubicBezTo>
                <a:cubicBezTo>
                  <a:pt x="2076828" y="383749"/>
                  <a:pt x="2070994" y="376919"/>
                  <a:pt x="2070994" y="369330"/>
                </a:cubicBezTo>
                <a:cubicBezTo>
                  <a:pt x="2070994" y="360983"/>
                  <a:pt x="2076828" y="354153"/>
                  <a:pt x="2084849" y="354153"/>
                </a:cubicBezTo>
                <a:close/>
                <a:moveTo>
                  <a:pt x="2011835" y="354153"/>
                </a:moveTo>
                <a:cubicBezTo>
                  <a:pt x="2019855" y="354153"/>
                  <a:pt x="2026421" y="360983"/>
                  <a:pt x="2026421" y="369330"/>
                </a:cubicBezTo>
                <a:cubicBezTo>
                  <a:pt x="2026421" y="376919"/>
                  <a:pt x="2019855" y="383749"/>
                  <a:pt x="2011835" y="383749"/>
                </a:cubicBezTo>
                <a:cubicBezTo>
                  <a:pt x="2006000" y="383749"/>
                  <a:pt x="2000166" y="376919"/>
                  <a:pt x="2000166" y="369330"/>
                </a:cubicBezTo>
                <a:cubicBezTo>
                  <a:pt x="2000166" y="360983"/>
                  <a:pt x="2006000" y="354153"/>
                  <a:pt x="2011835" y="354153"/>
                </a:cubicBezTo>
                <a:close/>
                <a:moveTo>
                  <a:pt x="1938362" y="354153"/>
                </a:moveTo>
                <a:cubicBezTo>
                  <a:pt x="1946385" y="354153"/>
                  <a:pt x="1952222" y="360983"/>
                  <a:pt x="1952222" y="369330"/>
                </a:cubicBezTo>
                <a:cubicBezTo>
                  <a:pt x="1952222" y="376919"/>
                  <a:pt x="1946385" y="383749"/>
                  <a:pt x="1938362" y="383749"/>
                </a:cubicBezTo>
                <a:cubicBezTo>
                  <a:pt x="1932528" y="383749"/>
                  <a:pt x="1925968" y="376919"/>
                  <a:pt x="1925968" y="369330"/>
                </a:cubicBezTo>
                <a:cubicBezTo>
                  <a:pt x="1925968" y="360983"/>
                  <a:pt x="1932528" y="354153"/>
                  <a:pt x="1938362" y="354153"/>
                </a:cubicBezTo>
                <a:close/>
                <a:moveTo>
                  <a:pt x="1867527" y="354153"/>
                </a:moveTo>
                <a:cubicBezTo>
                  <a:pt x="1875550" y="354153"/>
                  <a:pt x="1881384" y="360983"/>
                  <a:pt x="1881384" y="369330"/>
                </a:cubicBezTo>
                <a:cubicBezTo>
                  <a:pt x="1881384" y="376919"/>
                  <a:pt x="1875550" y="383749"/>
                  <a:pt x="1867527" y="383749"/>
                </a:cubicBezTo>
                <a:cubicBezTo>
                  <a:pt x="1860235" y="383749"/>
                  <a:pt x="1855129" y="376919"/>
                  <a:pt x="1855129" y="369330"/>
                </a:cubicBezTo>
                <a:cubicBezTo>
                  <a:pt x="1855129" y="360983"/>
                  <a:pt x="1860235" y="354153"/>
                  <a:pt x="1867527" y="354153"/>
                </a:cubicBezTo>
                <a:close/>
                <a:moveTo>
                  <a:pt x="1225708" y="284879"/>
                </a:moveTo>
                <a:cubicBezTo>
                  <a:pt x="1233489" y="283322"/>
                  <a:pt x="1240493" y="290327"/>
                  <a:pt x="1240493" y="298111"/>
                </a:cubicBezTo>
                <a:cubicBezTo>
                  <a:pt x="1240493" y="306673"/>
                  <a:pt x="1233489" y="312900"/>
                  <a:pt x="1225708" y="312900"/>
                </a:cubicBezTo>
                <a:cubicBezTo>
                  <a:pt x="1217159" y="312900"/>
                  <a:pt x="1210931" y="306673"/>
                  <a:pt x="1210931" y="298111"/>
                </a:cubicBezTo>
                <a:cubicBezTo>
                  <a:pt x="1210931" y="290327"/>
                  <a:pt x="1217159" y="284879"/>
                  <a:pt x="1225708" y="284879"/>
                </a:cubicBezTo>
                <a:close/>
                <a:moveTo>
                  <a:pt x="3440686" y="283322"/>
                </a:moveTo>
                <a:cubicBezTo>
                  <a:pt x="3448708" y="283322"/>
                  <a:pt x="3453083" y="289885"/>
                  <a:pt x="3453083" y="297178"/>
                </a:cubicBezTo>
                <a:cubicBezTo>
                  <a:pt x="3453083" y="305200"/>
                  <a:pt x="3448708" y="309576"/>
                  <a:pt x="3440686" y="309576"/>
                </a:cubicBezTo>
                <a:cubicBezTo>
                  <a:pt x="3433393" y="309576"/>
                  <a:pt x="3426830" y="305200"/>
                  <a:pt x="3426830" y="297178"/>
                </a:cubicBezTo>
                <a:cubicBezTo>
                  <a:pt x="3426830" y="289885"/>
                  <a:pt x="3433393" y="283322"/>
                  <a:pt x="3440686" y="283322"/>
                </a:cubicBezTo>
                <a:close/>
                <a:moveTo>
                  <a:pt x="3369857" y="283322"/>
                </a:moveTo>
                <a:cubicBezTo>
                  <a:pt x="3376420" y="283322"/>
                  <a:pt x="3382254" y="289885"/>
                  <a:pt x="3382254" y="297178"/>
                </a:cubicBezTo>
                <a:cubicBezTo>
                  <a:pt x="3382254" y="305200"/>
                  <a:pt x="3376420" y="309576"/>
                  <a:pt x="3369857" y="309576"/>
                </a:cubicBezTo>
                <a:cubicBezTo>
                  <a:pt x="3362564" y="309576"/>
                  <a:pt x="3356001" y="305200"/>
                  <a:pt x="3356001" y="297178"/>
                </a:cubicBezTo>
                <a:cubicBezTo>
                  <a:pt x="3356001" y="289885"/>
                  <a:pt x="3362564" y="283322"/>
                  <a:pt x="3369857" y="283322"/>
                </a:cubicBezTo>
                <a:close/>
                <a:moveTo>
                  <a:pt x="3299100" y="283322"/>
                </a:moveTo>
                <a:cubicBezTo>
                  <a:pt x="3305662" y="283322"/>
                  <a:pt x="3311496" y="289885"/>
                  <a:pt x="3311496" y="297178"/>
                </a:cubicBezTo>
                <a:cubicBezTo>
                  <a:pt x="3311496" y="305200"/>
                  <a:pt x="3305662" y="309576"/>
                  <a:pt x="3299100" y="309576"/>
                </a:cubicBezTo>
                <a:cubicBezTo>
                  <a:pt x="3291804" y="309576"/>
                  <a:pt x="3285242" y="305200"/>
                  <a:pt x="3285242" y="297178"/>
                </a:cubicBezTo>
                <a:cubicBezTo>
                  <a:pt x="3285242" y="289885"/>
                  <a:pt x="3291804" y="283322"/>
                  <a:pt x="3299100" y="283322"/>
                </a:cubicBezTo>
                <a:close/>
                <a:moveTo>
                  <a:pt x="3226808" y="283322"/>
                </a:moveTo>
                <a:cubicBezTo>
                  <a:pt x="3234828" y="283322"/>
                  <a:pt x="3240664" y="289885"/>
                  <a:pt x="3240664" y="297178"/>
                </a:cubicBezTo>
                <a:cubicBezTo>
                  <a:pt x="3240664" y="305200"/>
                  <a:pt x="3234828" y="309576"/>
                  <a:pt x="3226808" y="309576"/>
                </a:cubicBezTo>
                <a:cubicBezTo>
                  <a:pt x="3220245" y="309576"/>
                  <a:pt x="3214410" y="305200"/>
                  <a:pt x="3214410" y="297178"/>
                </a:cubicBezTo>
                <a:cubicBezTo>
                  <a:pt x="3214410" y="289885"/>
                  <a:pt x="3220245" y="283322"/>
                  <a:pt x="3226808" y="283322"/>
                </a:cubicBezTo>
                <a:close/>
                <a:moveTo>
                  <a:pt x="3152605" y="283322"/>
                </a:moveTo>
                <a:cubicBezTo>
                  <a:pt x="3159898" y="283322"/>
                  <a:pt x="3166462" y="289885"/>
                  <a:pt x="3166462" y="297178"/>
                </a:cubicBezTo>
                <a:cubicBezTo>
                  <a:pt x="3166462" y="305200"/>
                  <a:pt x="3159898" y="309576"/>
                  <a:pt x="3152605" y="309576"/>
                </a:cubicBezTo>
                <a:cubicBezTo>
                  <a:pt x="3146041" y="309576"/>
                  <a:pt x="3140209" y="305200"/>
                  <a:pt x="3140209" y="297178"/>
                </a:cubicBezTo>
                <a:cubicBezTo>
                  <a:pt x="3140209" y="289885"/>
                  <a:pt x="3146041" y="283322"/>
                  <a:pt x="3152605" y="283322"/>
                </a:cubicBezTo>
                <a:close/>
                <a:moveTo>
                  <a:pt x="3081774" y="283322"/>
                </a:moveTo>
                <a:cubicBezTo>
                  <a:pt x="3089066" y="283322"/>
                  <a:pt x="3095628" y="289885"/>
                  <a:pt x="3095628" y="297178"/>
                </a:cubicBezTo>
                <a:cubicBezTo>
                  <a:pt x="3095628" y="305200"/>
                  <a:pt x="3089066" y="309576"/>
                  <a:pt x="3081774" y="309576"/>
                </a:cubicBezTo>
                <a:cubicBezTo>
                  <a:pt x="3073750" y="309576"/>
                  <a:pt x="3069375" y="305200"/>
                  <a:pt x="3069375" y="297178"/>
                </a:cubicBezTo>
                <a:cubicBezTo>
                  <a:pt x="3069375" y="289885"/>
                  <a:pt x="3073750" y="283322"/>
                  <a:pt x="3081774" y="283322"/>
                </a:cubicBezTo>
                <a:close/>
                <a:moveTo>
                  <a:pt x="3013717" y="283322"/>
                </a:moveTo>
                <a:cubicBezTo>
                  <a:pt x="3021307" y="283322"/>
                  <a:pt x="3028135" y="289885"/>
                  <a:pt x="3028135" y="297178"/>
                </a:cubicBezTo>
                <a:cubicBezTo>
                  <a:pt x="3028135" y="305200"/>
                  <a:pt x="3021307" y="309576"/>
                  <a:pt x="3013717" y="309576"/>
                </a:cubicBezTo>
                <a:cubicBezTo>
                  <a:pt x="3005371" y="309576"/>
                  <a:pt x="2998539" y="305200"/>
                  <a:pt x="2998539" y="297178"/>
                </a:cubicBezTo>
                <a:cubicBezTo>
                  <a:pt x="2998539" y="289885"/>
                  <a:pt x="3005371" y="283322"/>
                  <a:pt x="3013717" y="283322"/>
                </a:cubicBezTo>
                <a:close/>
                <a:moveTo>
                  <a:pt x="2942494" y="283322"/>
                </a:moveTo>
                <a:cubicBezTo>
                  <a:pt x="2951055" y="283322"/>
                  <a:pt x="2957288" y="290327"/>
                  <a:pt x="2957288" y="298111"/>
                </a:cubicBezTo>
                <a:cubicBezTo>
                  <a:pt x="2957288" y="306673"/>
                  <a:pt x="2951055" y="312900"/>
                  <a:pt x="2942494" y="312900"/>
                </a:cubicBezTo>
                <a:cubicBezTo>
                  <a:pt x="2934713" y="312900"/>
                  <a:pt x="2927711" y="306673"/>
                  <a:pt x="2927711" y="298111"/>
                </a:cubicBezTo>
                <a:cubicBezTo>
                  <a:pt x="2927711" y="290327"/>
                  <a:pt x="2934713" y="283322"/>
                  <a:pt x="2942494" y="283322"/>
                </a:cubicBezTo>
                <a:close/>
                <a:moveTo>
                  <a:pt x="2868293" y="283322"/>
                </a:moveTo>
                <a:cubicBezTo>
                  <a:pt x="2876858" y="283322"/>
                  <a:pt x="2883087" y="290327"/>
                  <a:pt x="2883087" y="298111"/>
                </a:cubicBezTo>
                <a:cubicBezTo>
                  <a:pt x="2883087" y="306673"/>
                  <a:pt x="2876858" y="312900"/>
                  <a:pt x="2868293" y="312900"/>
                </a:cubicBezTo>
                <a:cubicBezTo>
                  <a:pt x="2860512" y="312900"/>
                  <a:pt x="2853507" y="306673"/>
                  <a:pt x="2853507" y="298111"/>
                </a:cubicBezTo>
                <a:cubicBezTo>
                  <a:pt x="2853507" y="290327"/>
                  <a:pt x="2860512" y="283322"/>
                  <a:pt x="2868293" y="283322"/>
                </a:cubicBezTo>
                <a:close/>
                <a:moveTo>
                  <a:pt x="2796535" y="283322"/>
                </a:moveTo>
                <a:cubicBezTo>
                  <a:pt x="2804558" y="283322"/>
                  <a:pt x="2808934" y="290327"/>
                  <a:pt x="2808934" y="298111"/>
                </a:cubicBezTo>
                <a:cubicBezTo>
                  <a:pt x="2808934" y="306673"/>
                  <a:pt x="2804558" y="312900"/>
                  <a:pt x="2796535" y="312900"/>
                </a:cubicBezTo>
                <a:cubicBezTo>
                  <a:pt x="2789243" y="312900"/>
                  <a:pt x="2782678" y="306673"/>
                  <a:pt x="2782678" y="298111"/>
                </a:cubicBezTo>
                <a:cubicBezTo>
                  <a:pt x="2782678" y="290327"/>
                  <a:pt x="2789243" y="283322"/>
                  <a:pt x="2796535" y="283322"/>
                </a:cubicBezTo>
                <a:close/>
                <a:moveTo>
                  <a:pt x="2725698" y="283322"/>
                </a:moveTo>
                <a:cubicBezTo>
                  <a:pt x="2731532" y="283322"/>
                  <a:pt x="2738100" y="290327"/>
                  <a:pt x="2738100" y="298111"/>
                </a:cubicBezTo>
                <a:cubicBezTo>
                  <a:pt x="2738100" y="306673"/>
                  <a:pt x="2731532" y="312900"/>
                  <a:pt x="2725698" y="312900"/>
                </a:cubicBezTo>
                <a:cubicBezTo>
                  <a:pt x="2717681" y="312900"/>
                  <a:pt x="2711846" y="306673"/>
                  <a:pt x="2711846" y="298111"/>
                </a:cubicBezTo>
                <a:cubicBezTo>
                  <a:pt x="2711846" y="290327"/>
                  <a:pt x="2717681" y="283322"/>
                  <a:pt x="2725698" y="283322"/>
                </a:cubicBezTo>
                <a:close/>
                <a:moveTo>
                  <a:pt x="2653415" y="283322"/>
                </a:moveTo>
                <a:cubicBezTo>
                  <a:pt x="2660705" y="283322"/>
                  <a:pt x="2667270" y="290327"/>
                  <a:pt x="2667270" y="298111"/>
                </a:cubicBezTo>
                <a:cubicBezTo>
                  <a:pt x="2667270" y="306673"/>
                  <a:pt x="2660705" y="312900"/>
                  <a:pt x="2653415" y="312900"/>
                </a:cubicBezTo>
                <a:cubicBezTo>
                  <a:pt x="2646857" y="312900"/>
                  <a:pt x="2641021" y="306673"/>
                  <a:pt x="2641021" y="298111"/>
                </a:cubicBezTo>
                <a:cubicBezTo>
                  <a:pt x="2641021" y="290327"/>
                  <a:pt x="2646857" y="283322"/>
                  <a:pt x="2653415" y="283322"/>
                </a:cubicBezTo>
                <a:close/>
                <a:moveTo>
                  <a:pt x="2582583" y="283322"/>
                </a:moveTo>
                <a:cubicBezTo>
                  <a:pt x="2589875" y="283322"/>
                  <a:pt x="2596439" y="290327"/>
                  <a:pt x="2596439" y="298111"/>
                </a:cubicBezTo>
                <a:cubicBezTo>
                  <a:pt x="2596439" y="306673"/>
                  <a:pt x="2589875" y="312900"/>
                  <a:pt x="2582583" y="312900"/>
                </a:cubicBezTo>
                <a:cubicBezTo>
                  <a:pt x="2576019" y="312900"/>
                  <a:pt x="2570189" y="306673"/>
                  <a:pt x="2570189" y="298111"/>
                </a:cubicBezTo>
                <a:cubicBezTo>
                  <a:pt x="2570189" y="290327"/>
                  <a:pt x="2576019" y="283322"/>
                  <a:pt x="2582583" y="283322"/>
                </a:cubicBezTo>
                <a:close/>
                <a:moveTo>
                  <a:pt x="2511029" y="283322"/>
                </a:moveTo>
                <a:cubicBezTo>
                  <a:pt x="2519050" y="283322"/>
                  <a:pt x="2525613" y="290327"/>
                  <a:pt x="2525613" y="298111"/>
                </a:cubicBezTo>
                <a:cubicBezTo>
                  <a:pt x="2525613" y="306673"/>
                  <a:pt x="2519050" y="312900"/>
                  <a:pt x="2511029" y="312900"/>
                </a:cubicBezTo>
                <a:cubicBezTo>
                  <a:pt x="2503740" y="312900"/>
                  <a:pt x="2499361" y="306673"/>
                  <a:pt x="2499361" y="298111"/>
                </a:cubicBezTo>
                <a:cubicBezTo>
                  <a:pt x="2499361" y="290327"/>
                  <a:pt x="2503740" y="283322"/>
                  <a:pt x="2511029" y="283322"/>
                </a:cubicBezTo>
                <a:close/>
                <a:moveTo>
                  <a:pt x="2439946" y="283322"/>
                </a:moveTo>
                <a:cubicBezTo>
                  <a:pt x="2448505" y="283322"/>
                  <a:pt x="2454732" y="290327"/>
                  <a:pt x="2454732" y="298111"/>
                </a:cubicBezTo>
                <a:cubicBezTo>
                  <a:pt x="2454732" y="306673"/>
                  <a:pt x="2448505" y="312900"/>
                  <a:pt x="2439946" y="312900"/>
                </a:cubicBezTo>
                <a:cubicBezTo>
                  <a:pt x="2432160" y="312900"/>
                  <a:pt x="2425156" y="306673"/>
                  <a:pt x="2425156" y="298111"/>
                </a:cubicBezTo>
                <a:cubicBezTo>
                  <a:pt x="2425156" y="290327"/>
                  <a:pt x="2432160" y="283322"/>
                  <a:pt x="2439946" y="283322"/>
                </a:cubicBezTo>
                <a:close/>
                <a:moveTo>
                  <a:pt x="2369110" y="283322"/>
                </a:moveTo>
                <a:cubicBezTo>
                  <a:pt x="2377672" y="283322"/>
                  <a:pt x="2383899" y="290327"/>
                  <a:pt x="2383899" y="298111"/>
                </a:cubicBezTo>
                <a:cubicBezTo>
                  <a:pt x="2383899" y="306673"/>
                  <a:pt x="2377672" y="312900"/>
                  <a:pt x="2369110" y="312900"/>
                </a:cubicBezTo>
                <a:cubicBezTo>
                  <a:pt x="2361327" y="312900"/>
                  <a:pt x="2354319" y="306673"/>
                  <a:pt x="2354319" y="298111"/>
                </a:cubicBezTo>
                <a:cubicBezTo>
                  <a:pt x="2354319" y="290327"/>
                  <a:pt x="2361327" y="283322"/>
                  <a:pt x="2369110" y="283322"/>
                </a:cubicBezTo>
                <a:close/>
                <a:moveTo>
                  <a:pt x="2298280" y="283322"/>
                </a:moveTo>
                <a:cubicBezTo>
                  <a:pt x="2306842" y="283322"/>
                  <a:pt x="2313068" y="290327"/>
                  <a:pt x="2313068" y="298111"/>
                </a:cubicBezTo>
                <a:cubicBezTo>
                  <a:pt x="2313068" y="306673"/>
                  <a:pt x="2306842" y="312900"/>
                  <a:pt x="2298280" y="312900"/>
                </a:cubicBezTo>
                <a:cubicBezTo>
                  <a:pt x="2290497" y="312900"/>
                  <a:pt x="2283490" y="306673"/>
                  <a:pt x="2283490" y="298111"/>
                </a:cubicBezTo>
                <a:cubicBezTo>
                  <a:pt x="2283490" y="290327"/>
                  <a:pt x="2290497" y="283322"/>
                  <a:pt x="2298280" y="283322"/>
                </a:cubicBezTo>
                <a:close/>
                <a:moveTo>
                  <a:pt x="2226517" y="283322"/>
                </a:moveTo>
                <a:cubicBezTo>
                  <a:pt x="2234538" y="283322"/>
                  <a:pt x="2238914" y="290327"/>
                  <a:pt x="2238914" y="298111"/>
                </a:cubicBezTo>
                <a:cubicBezTo>
                  <a:pt x="2238914" y="306673"/>
                  <a:pt x="2234538" y="312900"/>
                  <a:pt x="2226517" y="312900"/>
                </a:cubicBezTo>
                <a:cubicBezTo>
                  <a:pt x="2218495" y="312900"/>
                  <a:pt x="2212658" y="306673"/>
                  <a:pt x="2212658" y="298111"/>
                </a:cubicBezTo>
                <a:cubicBezTo>
                  <a:pt x="2212658" y="290327"/>
                  <a:pt x="2218495" y="283322"/>
                  <a:pt x="2226517" y="283322"/>
                </a:cubicBezTo>
                <a:close/>
                <a:moveTo>
                  <a:pt x="2155683" y="283322"/>
                </a:moveTo>
                <a:cubicBezTo>
                  <a:pt x="2161519" y="283322"/>
                  <a:pt x="2168081" y="290327"/>
                  <a:pt x="2168081" y="298111"/>
                </a:cubicBezTo>
                <a:cubicBezTo>
                  <a:pt x="2168081" y="306673"/>
                  <a:pt x="2161519" y="312900"/>
                  <a:pt x="2155683" y="312900"/>
                </a:cubicBezTo>
                <a:cubicBezTo>
                  <a:pt x="2147663" y="312900"/>
                  <a:pt x="2141827" y="306673"/>
                  <a:pt x="2141827" y="298111"/>
                </a:cubicBezTo>
                <a:cubicBezTo>
                  <a:pt x="2141827" y="290327"/>
                  <a:pt x="2147663" y="283322"/>
                  <a:pt x="2155683" y="283322"/>
                </a:cubicBezTo>
                <a:close/>
                <a:moveTo>
                  <a:pt x="2084849" y="283322"/>
                </a:moveTo>
                <a:cubicBezTo>
                  <a:pt x="2090685" y="283322"/>
                  <a:pt x="2097248" y="290327"/>
                  <a:pt x="2097248" y="298111"/>
                </a:cubicBezTo>
                <a:cubicBezTo>
                  <a:pt x="2097248" y="306673"/>
                  <a:pt x="2090685" y="312900"/>
                  <a:pt x="2084849" y="312900"/>
                </a:cubicBezTo>
                <a:cubicBezTo>
                  <a:pt x="2076828" y="312900"/>
                  <a:pt x="2070994" y="306673"/>
                  <a:pt x="2070994" y="298111"/>
                </a:cubicBezTo>
                <a:cubicBezTo>
                  <a:pt x="2070994" y="290327"/>
                  <a:pt x="2076828" y="283322"/>
                  <a:pt x="2084849" y="283322"/>
                </a:cubicBezTo>
                <a:close/>
                <a:moveTo>
                  <a:pt x="2011835" y="283322"/>
                </a:moveTo>
                <a:cubicBezTo>
                  <a:pt x="2019855" y="283322"/>
                  <a:pt x="2026421" y="290327"/>
                  <a:pt x="2026421" y="298111"/>
                </a:cubicBezTo>
                <a:cubicBezTo>
                  <a:pt x="2026421" y="306673"/>
                  <a:pt x="2019855" y="312900"/>
                  <a:pt x="2011835" y="312900"/>
                </a:cubicBezTo>
                <a:cubicBezTo>
                  <a:pt x="2006002" y="312900"/>
                  <a:pt x="2000168" y="306673"/>
                  <a:pt x="2000168" y="298111"/>
                </a:cubicBezTo>
                <a:cubicBezTo>
                  <a:pt x="2000168" y="290327"/>
                  <a:pt x="2006002" y="283322"/>
                  <a:pt x="2011835" y="283322"/>
                </a:cubicBezTo>
                <a:close/>
                <a:moveTo>
                  <a:pt x="1938362" y="283322"/>
                </a:moveTo>
                <a:cubicBezTo>
                  <a:pt x="1946385" y="283322"/>
                  <a:pt x="1952222" y="290327"/>
                  <a:pt x="1952222" y="298111"/>
                </a:cubicBezTo>
                <a:cubicBezTo>
                  <a:pt x="1952222" y="306673"/>
                  <a:pt x="1946385" y="312900"/>
                  <a:pt x="1938362" y="312900"/>
                </a:cubicBezTo>
                <a:cubicBezTo>
                  <a:pt x="1932531" y="312900"/>
                  <a:pt x="1925968" y="306673"/>
                  <a:pt x="1925968" y="298111"/>
                </a:cubicBezTo>
                <a:cubicBezTo>
                  <a:pt x="1925968" y="290327"/>
                  <a:pt x="1932531" y="283322"/>
                  <a:pt x="1938362" y="283322"/>
                </a:cubicBezTo>
                <a:close/>
                <a:moveTo>
                  <a:pt x="1867527" y="283322"/>
                </a:moveTo>
                <a:cubicBezTo>
                  <a:pt x="1875550" y="283322"/>
                  <a:pt x="1881384" y="290327"/>
                  <a:pt x="1881384" y="298111"/>
                </a:cubicBezTo>
                <a:cubicBezTo>
                  <a:pt x="1881384" y="306673"/>
                  <a:pt x="1875550" y="312900"/>
                  <a:pt x="1867527" y="312900"/>
                </a:cubicBezTo>
                <a:cubicBezTo>
                  <a:pt x="1860235" y="312900"/>
                  <a:pt x="1855129" y="306673"/>
                  <a:pt x="1855129" y="298111"/>
                </a:cubicBezTo>
                <a:cubicBezTo>
                  <a:pt x="1855129" y="290327"/>
                  <a:pt x="1860235" y="283322"/>
                  <a:pt x="1867527" y="283322"/>
                </a:cubicBezTo>
                <a:close/>
                <a:moveTo>
                  <a:pt x="1799085" y="283322"/>
                </a:moveTo>
                <a:cubicBezTo>
                  <a:pt x="1807647" y="283322"/>
                  <a:pt x="1813876" y="290327"/>
                  <a:pt x="1813876" y="298111"/>
                </a:cubicBezTo>
                <a:cubicBezTo>
                  <a:pt x="1813876" y="306673"/>
                  <a:pt x="1807647" y="312900"/>
                  <a:pt x="1799085" y="312900"/>
                </a:cubicBezTo>
                <a:cubicBezTo>
                  <a:pt x="1790525" y="312900"/>
                  <a:pt x="1784300" y="306673"/>
                  <a:pt x="1784300" y="298111"/>
                </a:cubicBezTo>
                <a:cubicBezTo>
                  <a:pt x="1784300" y="290327"/>
                  <a:pt x="1790525" y="283322"/>
                  <a:pt x="1799085" y="283322"/>
                </a:cubicBezTo>
                <a:close/>
                <a:moveTo>
                  <a:pt x="1728262" y="283322"/>
                </a:moveTo>
                <a:cubicBezTo>
                  <a:pt x="1736825" y="283322"/>
                  <a:pt x="1743052" y="290327"/>
                  <a:pt x="1743052" y="298111"/>
                </a:cubicBezTo>
                <a:cubicBezTo>
                  <a:pt x="1743052" y="306673"/>
                  <a:pt x="1736825" y="312900"/>
                  <a:pt x="1728262" y="312900"/>
                </a:cubicBezTo>
                <a:cubicBezTo>
                  <a:pt x="1719697" y="312900"/>
                  <a:pt x="1713472" y="306673"/>
                  <a:pt x="1713472" y="298111"/>
                </a:cubicBezTo>
                <a:cubicBezTo>
                  <a:pt x="1713472" y="290327"/>
                  <a:pt x="1719697" y="283322"/>
                  <a:pt x="1728262" y="283322"/>
                </a:cubicBezTo>
                <a:close/>
                <a:moveTo>
                  <a:pt x="1656498" y="283322"/>
                </a:moveTo>
                <a:cubicBezTo>
                  <a:pt x="1663792" y="283322"/>
                  <a:pt x="1668897" y="290327"/>
                  <a:pt x="1668897" y="298111"/>
                </a:cubicBezTo>
                <a:cubicBezTo>
                  <a:pt x="1668897" y="306673"/>
                  <a:pt x="1663792" y="312900"/>
                  <a:pt x="1656498" y="312900"/>
                </a:cubicBezTo>
                <a:cubicBezTo>
                  <a:pt x="1648481" y="312900"/>
                  <a:pt x="1642650" y="306673"/>
                  <a:pt x="1642650" y="298111"/>
                </a:cubicBezTo>
                <a:cubicBezTo>
                  <a:pt x="1642650" y="290327"/>
                  <a:pt x="1648481" y="283322"/>
                  <a:pt x="1656498" y="283322"/>
                </a:cubicBezTo>
                <a:close/>
                <a:moveTo>
                  <a:pt x="1582299" y="283322"/>
                </a:moveTo>
                <a:cubicBezTo>
                  <a:pt x="1588131" y="283322"/>
                  <a:pt x="1594704" y="290327"/>
                  <a:pt x="1594704" y="298111"/>
                </a:cubicBezTo>
                <a:cubicBezTo>
                  <a:pt x="1594704" y="306673"/>
                  <a:pt x="1588131" y="312900"/>
                  <a:pt x="1582299" y="312900"/>
                </a:cubicBezTo>
                <a:cubicBezTo>
                  <a:pt x="1574277" y="312900"/>
                  <a:pt x="1568441" y="306673"/>
                  <a:pt x="1568441" y="298111"/>
                </a:cubicBezTo>
                <a:cubicBezTo>
                  <a:pt x="1568441" y="290327"/>
                  <a:pt x="1574277" y="283322"/>
                  <a:pt x="1582299" y="283322"/>
                </a:cubicBezTo>
                <a:close/>
                <a:moveTo>
                  <a:pt x="1512198" y="283322"/>
                </a:moveTo>
                <a:cubicBezTo>
                  <a:pt x="1518032" y="283322"/>
                  <a:pt x="1523865" y="290327"/>
                  <a:pt x="1523865" y="298111"/>
                </a:cubicBezTo>
                <a:cubicBezTo>
                  <a:pt x="1523865" y="306673"/>
                  <a:pt x="1518032" y="312900"/>
                  <a:pt x="1512198" y="312900"/>
                </a:cubicBezTo>
                <a:cubicBezTo>
                  <a:pt x="1504174" y="312900"/>
                  <a:pt x="1497612" y="306673"/>
                  <a:pt x="1497612" y="298111"/>
                </a:cubicBezTo>
                <a:cubicBezTo>
                  <a:pt x="1497612" y="290327"/>
                  <a:pt x="1504174" y="283322"/>
                  <a:pt x="1512198" y="283322"/>
                </a:cubicBezTo>
                <a:close/>
                <a:moveTo>
                  <a:pt x="1439173" y="283322"/>
                </a:moveTo>
                <a:cubicBezTo>
                  <a:pt x="1447191" y="283322"/>
                  <a:pt x="1453026" y="290327"/>
                  <a:pt x="1453026" y="298111"/>
                </a:cubicBezTo>
                <a:cubicBezTo>
                  <a:pt x="1453026" y="306673"/>
                  <a:pt x="1447191" y="312900"/>
                  <a:pt x="1439173" y="312900"/>
                </a:cubicBezTo>
                <a:cubicBezTo>
                  <a:pt x="1433336" y="312900"/>
                  <a:pt x="1426777" y="306673"/>
                  <a:pt x="1426777" y="298111"/>
                </a:cubicBezTo>
                <a:cubicBezTo>
                  <a:pt x="1426777" y="290327"/>
                  <a:pt x="1433336" y="283322"/>
                  <a:pt x="1439173" y="283322"/>
                </a:cubicBezTo>
                <a:close/>
                <a:moveTo>
                  <a:pt x="1368347" y="283322"/>
                </a:moveTo>
                <a:cubicBezTo>
                  <a:pt x="1376368" y="283322"/>
                  <a:pt x="1382200" y="290327"/>
                  <a:pt x="1382200" y="298111"/>
                </a:cubicBezTo>
                <a:cubicBezTo>
                  <a:pt x="1382200" y="306673"/>
                  <a:pt x="1376368" y="312900"/>
                  <a:pt x="1368347" y="312900"/>
                </a:cubicBezTo>
                <a:cubicBezTo>
                  <a:pt x="1362513" y="312900"/>
                  <a:pt x="1355949" y="306673"/>
                  <a:pt x="1355949" y="298111"/>
                </a:cubicBezTo>
                <a:cubicBezTo>
                  <a:pt x="1355949" y="290327"/>
                  <a:pt x="1362513" y="283322"/>
                  <a:pt x="1368347" y="283322"/>
                </a:cubicBezTo>
                <a:close/>
                <a:moveTo>
                  <a:pt x="1297518" y="283322"/>
                </a:moveTo>
                <a:cubicBezTo>
                  <a:pt x="1305540" y="283322"/>
                  <a:pt x="1311374" y="290327"/>
                  <a:pt x="1311374" y="298111"/>
                </a:cubicBezTo>
                <a:cubicBezTo>
                  <a:pt x="1311374" y="306673"/>
                  <a:pt x="1305540" y="312900"/>
                  <a:pt x="1297518" y="312900"/>
                </a:cubicBezTo>
                <a:cubicBezTo>
                  <a:pt x="1289498" y="312900"/>
                  <a:pt x="1285121" y="306673"/>
                  <a:pt x="1285121" y="298111"/>
                </a:cubicBezTo>
                <a:cubicBezTo>
                  <a:pt x="1285121" y="290327"/>
                  <a:pt x="1289498" y="283322"/>
                  <a:pt x="1297518" y="283322"/>
                </a:cubicBezTo>
                <a:close/>
                <a:moveTo>
                  <a:pt x="1154890" y="283322"/>
                </a:moveTo>
                <a:cubicBezTo>
                  <a:pt x="1162674" y="283322"/>
                  <a:pt x="1169683" y="288427"/>
                  <a:pt x="1169683" y="295719"/>
                </a:cubicBezTo>
                <a:cubicBezTo>
                  <a:pt x="1169683" y="303741"/>
                  <a:pt x="1162674" y="309576"/>
                  <a:pt x="1154890" y="309576"/>
                </a:cubicBezTo>
                <a:cubicBezTo>
                  <a:pt x="1146329" y="309576"/>
                  <a:pt x="1140101" y="303741"/>
                  <a:pt x="1140101" y="295719"/>
                </a:cubicBezTo>
                <a:cubicBezTo>
                  <a:pt x="1140101" y="288427"/>
                  <a:pt x="1146329" y="283322"/>
                  <a:pt x="1154890" y="283322"/>
                </a:cubicBezTo>
                <a:close/>
                <a:moveTo>
                  <a:pt x="1084059" y="283322"/>
                </a:moveTo>
                <a:cubicBezTo>
                  <a:pt x="1091842" y="283322"/>
                  <a:pt x="1098847" y="288427"/>
                  <a:pt x="1098847" y="295719"/>
                </a:cubicBezTo>
                <a:cubicBezTo>
                  <a:pt x="1098847" y="303741"/>
                  <a:pt x="1091842" y="309576"/>
                  <a:pt x="1084059" y="309576"/>
                </a:cubicBezTo>
                <a:cubicBezTo>
                  <a:pt x="1075503" y="309576"/>
                  <a:pt x="1069272" y="303741"/>
                  <a:pt x="1069272" y="295719"/>
                </a:cubicBezTo>
                <a:cubicBezTo>
                  <a:pt x="1069272" y="288427"/>
                  <a:pt x="1075503" y="283322"/>
                  <a:pt x="1084059" y="283322"/>
                </a:cubicBezTo>
                <a:close/>
                <a:moveTo>
                  <a:pt x="1013024" y="283322"/>
                </a:moveTo>
                <a:cubicBezTo>
                  <a:pt x="1020314" y="283322"/>
                  <a:pt x="1024691" y="288427"/>
                  <a:pt x="1024691" y="295719"/>
                </a:cubicBezTo>
                <a:cubicBezTo>
                  <a:pt x="1024691" y="303741"/>
                  <a:pt x="1020314" y="309576"/>
                  <a:pt x="1013024" y="309576"/>
                </a:cubicBezTo>
                <a:cubicBezTo>
                  <a:pt x="1005003" y="309576"/>
                  <a:pt x="998442" y="303741"/>
                  <a:pt x="998442" y="295719"/>
                </a:cubicBezTo>
                <a:cubicBezTo>
                  <a:pt x="998442" y="288427"/>
                  <a:pt x="1005003" y="283322"/>
                  <a:pt x="1013024" y="283322"/>
                </a:cubicBezTo>
                <a:close/>
                <a:moveTo>
                  <a:pt x="941467" y="283322"/>
                </a:moveTo>
                <a:cubicBezTo>
                  <a:pt x="948032" y="283322"/>
                  <a:pt x="953869" y="288427"/>
                  <a:pt x="953869" y="295719"/>
                </a:cubicBezTo>
                <a:cubicBezTo>
                  <a:pt x="953869" y="303741"/>
                  <a:pt x="948032" y="309576"/>
                  <a:pt x="941467" y="309576"/>
                </a:cubicBezTo>
                <a:cubicBezTo>
                  <a:pt x="934173" y="309576"/>
                  <a:pt x="927612" y="303741"/>
                  <a:pt x="927612" y="295719"/>
                </a:cubicBezTo>
                <a:cubicBezTo>
                  <a:pt x="927612" y="288427"/>
                  <a:pt x="934173" y="283322"/>
                  <a:pt x="941467" y="283322"/>
                </a:cubicBezTo>
                <a:close/>
                <a:moveTo>
                  <a:pt x="3299102" y="212492"/>
                </a:moveTo>
                <a:cubicBezTo>
                  <a:pt x="3305664" y="212492"/>
                  <a:pt x="3311499" y="219055"/>
                  <a:pt x="3311499" y="226348"/>
                </a:cubicBezTo>
                <a:cubicBezTo>
                  <a:pt x="3311499" y="232911"/>
                  <a:pt x="3305664" y="238746"/>
                  <a:pt x="3299102" y="238746"/>
                </a:cubicBezTo>
                <a:cubicBezTo>
                  <a:pt x="3291807" y="238746"/>
                  <a:pt x="3285245" y="232911"/>
                  <a:pt x="3285245" y="226348"/>
                </a:cubicBezTo>
                <a:cubicBezTo>
                  <a:pt x="3285245" y="219055"/>
                  <a:pt x="3291807" y="212492"/>
                  <a:pt x="3299102" y="212492"/>
                </a:cubicBezTo>
                <a:close/>
                <a:moveTo>
                  <a:pt x="3226811" y="212492"/>
                </a:moveTo>
                <a:cubicBezTo>
                  <a:pt x="3234831" y="212492"/>
                  <a:pt x="3240667" y="219055"/>
                  <a:pt x="3240667" y="226348"/>
                </a:cubicBezTo>
                <a:cubicBezTo>
                  <a:pt x="3240667" y="232911"/>
                  <a:pt x="3234831" y="238746"/>
                  <a:pt x="3226811" y="238746"/>
                </a:cubicBezTo>
                <a:cubicBezTo>
                  <a:pt x="3220250" y="238746"/>
                  <a:pt x="3214412" y="232911"/>
                  <a:pt x="3214412" y="226348"/>
                </a:cubicBezTo>
                <a:cubicBezTo>
                  <a:pt x="3214412" y="219055"/>
                  <a:pt x="3220250" y="212492"/>
                  <a:pt x="3226811" y="212492"/>
                </a:cubicBezTo>
                <a:close/>
                <a:moveTo>
                  <a:pt x="3152608" y="212492"/>
                </a:moveTo>
                <a:cubicBezTo>
                  <a:pt x="3159900" y="212492"/>
                  <a:pt x="3166462" y="219055"/>
                  <a:pt x="3166462" y="226348"/>
                </a:cubicBezTo>
                <a:cubicBezTo>
                  <a:pt x="3166462" y="232911"/>
                  <a:pt x="3159900" y="238746"/>
                  <a:pt x="3152608" y="238746"/>
                </a:cubicBezTo>
                <a:cubicBezTo>
                  <a:pt x="3146043" y="238746"/>
                  <a:pt x="3140211" y="232911"/>
                  <a:pt x="3140211" y="226348"/>
                </a:cubicBezTo>
                <a:cubicBezTo>
                  <a:pt x="3140211" y="219055"/>
                  <a:pt x="3146043" y="212492"/>
                  <a:pt x="3152608" y="212492"/>
                </a:cubicBezTo>
                <a:close/>
                <a:moveTo>
                  <a:pt x="3081775" y="212492"/>
                </a:moveTo>
                <a:cubicBezTo>
                  <a:pt x="3089069" y="212492"/>
                  <a:pt x="3095628" y="219055"/>
                  <a:pt x="3095628" y="226348"/>
                </a:cubicBezTo>
                <a:cubicBezTo>
                  <a:pt x="3095628" y="232911"/>
                  <a:pt x="3089069" y="238746"/>
                  <a:pt x="3081775" y="238746"/>
                </a:cubicBezTo>
                <a:cubicBezTo>
                  <a:pt x="3073753" y="238746"/>
                  <a:pt x="3069375" y="232911"/>
                  <a:pt x="3069375" y="226348"/>
                </a:cubicBezTo>
                <a:cubicBezTo>
                  <a:pt x="3069375" y="219055"/>
                  <a:pt x="3073753" y="212492"/>
                  <a:pt x="3081775" y="212492"/>
                </a:cubicBezTo>
                <a:close/>
                <a:moveTo>
                  <a:pt x="3013720" y="212492"/>
                </a:moveTo>
                <a:cubicBezTo>
                  <a:pt x="3021310" y="212492"/>
                  <a:pt x="3028140" y="219055"/>
                  <a:pt x="3028140" y="226348"/>
                </a:cubicBezTo>
                <a:cubicBezTo>
                  <a:pt x="3028140" y="232911"/>
                  <a:pt x="3021310" y="238746"/>
                  <a:pt x="3013720" y="238746"/>
                </a:cubicBezTo>
                <a:cubicBezTo>
                  <a:pt x="3005373" y="238746"/>
                  <a:pt x="2998542" y="234370"/>
                  <a:pt x="2998542" y="226348"/>
                </a:cubicBezTo>
                <a:cubicBezTo>
                  <a:pt x="2998542" y="219055"/>
                  <a:pt x="3005373" y="212492"/>
                  <a:pt x="3013720" y="212492"/>
                </a:cubicBezTo>
                <a:close/>
                <a:moveTo>
                  <a:pt x="2942497" y="212492"/>
                </a:moveTo>
                <a:cubicBezTo>
                  <a:pt x="2951061" y="212492"/>
                  <a:pt x="2957293" y="219055"/>
                  <a:pt x="2957293" y="226348"/>
                </a:cubicBezTo>
                <a:cubicBezTo>
                  <a:pt x="2957293" y="234370"/>
                  <a:pt x="2951061" y="238746"/>
                  <a:pt x="2942497" y="238746"/>
                </a:cubicBezTo>
                <a:cubicBezTo>
                  <a:pt x="2934719" y="238746"/>
                  <a:pt x="2927716" y="234370"/>
                  <a:pt x="2927716" y="226348"/>
                </a:cubicBezTo>
                <a:cubicBezTo>
                  <a:pt x="2927716" y="219055"/>
                  <a:pt x="2934719" y="212492"/>
                  <a:pt x="2942497" y="212492"/>
                </a:cubicBezTo>
                <a:close/>
                <a:moveTo>
                  <a:pt x="2867363" y="212492"/>
                </a:moveTo>
                <a:cubicBezTo>
                  <a:pt x="2875389" y="212492"/>
                  <a:pt x="2879765" y="219055"/>
                  <a:pt x="2879765" y="226348"/>
                </a:cubicBezTo>
                <a:cubicBezTo>
                  <a:pt x="2879765" y="234370"/>
                  <a:pt x="2875389" y="238746"/>
                  <a:pt x="2867363" y="238746"/>
                </a:cubicBezTo>
                <a:cubicBezTo>
                  <a:pt x="2860073" y="238746"/>
                  <a:pt x="2853510" y="234370"/>
                  <a:pt x="2853510" y="226348"/>
                </a:cubicBezTo>
                <a:cubicBezTo>
                  <a:pt x="2853510" y="219055"/>
                  <a:pt x="2860073" y="212492"/>
                  <a:pt x="2867363" y="212492"/>
                </a:cubicBezTo>
                <a:close/>
                <a:moveTo>
                  <a:pt x="2796538" y="212492"/>
                </a:moveTo>
                <a:cubicBezTo>
                  <a:pt x="2803103" y="212492"/>
                  <a:pt x="2808934" y="219055"/>
                  <a:pt x="2808934" y="226348"/>
                </a:cubicBezTo>
                <a:cubicBezTo>
                  <a:pt x="2808934" y="234370"/>
                  <a:pt x="2803103" y="238746"/>
                  <a:pt x="2796538" y="238746"/>
                </a:cubicBezTo>
                <a:cubicBezTo>
                  <a:pt x="2789246" y="238746"/>
                  <a:pt x="2782680" y="234370"/>
                  <a:pt x="2782680" y="226348"/>
                </a:cubicBezTo>
                <a:cubicBezTo>
                  <a:pt x="2782680" y="219055"/>
                  <a:pt x="2789246" y="212492"/>
                  <a:pt x="2796538" y="212492"/>
                </a:cubicBezTo>
                <a:close/>
                <a:moveTo>
                  <a:pt x="2725698" y="212492"/>
                </a:moveTo>
                <a:cubicBezTo>
                  <a:pt x="2731538" y="212492"/>
                  <a:pt x="2738102" y="219055"/>
                  <a:pt x="2738102" y="226348"/>
                </a:cubicBezTo>
                <a:cubicBezTo>
                  <a:pt x="2738102" y="234370"/>
                  <a:pt x="2731538" y="238746"/>
                  <a:pt x="2725698" y="238746"/>
                </a:cubicBezTo>
                <a:cubicBezTo>
                  <a:pt x="2717686" y="238746"/>
                  <a:pt x="2711852" y="234370"/>
                  <a:pt x="2711852" y="226348"/>
                </a:cubicBezTo>
                <a:cubicBezTo>
                  <a:pt x="2711852" y="219055"/>
                  <a:pt x="2717686" y="212492"/>
                  <a:pt x="2725698" y="212492"/>
                </a:cubicBezTo>
                <a:close/>
                <a:moveTo>
                  <a:pt x="2653420" y="212492"/>
                </a:moveTo>
                <a:cubicBezTo>
                  <a:pt x="2660711" y="212492"/>
                  <a:pt x="2667273" y="219055"/>
                  <a:pt x="2667273" y="226348"/>
                </a:cubicBezTo>
                <a:cubicBezTo>
                  <a:pt x="2667273" y="234370"/>
                  <a:pt x="2660711" y="238746"/>
                  <a:pt x="2653420" y="238746"/>
                </a:cubicBezTo>
                <a:cubicBezTo>
                  <a:pt x="2646857" y="238746"/>
                  <a:pt x="2641021" y="234370"/>
                  <a:pt x="2641021" y="226348"/>
                </a:cubicBezTo>
                <a:cubicBezTo>
                  <a:pt x="2641021" y="219055"/>
                  <a:pt x="2646857" y="212492"/>
                  <a:pt x="2653420" y="212492"/>
                </a:cubicBezTo>
                <a:close/>
                <a:moveTo>
                  <a:pt x="2582586" y="212492"/>
                </a:moveTo>
                <a:cubicBezTo>
                  <a:pt x="2589878" y="212492"/>
                  <a:pt x="2596439" y="219055"/>
                  <a:pt x="2596439" y="226348"/>
                </a:cubicBezTo>
                <a:cubicBezTo>
                  <a:pt x="2596439" y="234370"/>
                  <a:pt x="2589878" y="238746"/>
                  <a:pt x="2582586" y="238746"/>
                </a:cubicBezTo>
                <a:cubicBezTo>
                  <a:pt x="2576024" y="238746"/>
                  <a:pt x="2570189" y="234370"/>
                  <a:pt x="2570189" y="226348"/>
                </a:cubicBezTo>
                <a:cubicBezTo>
                  <a:pt x="2570189" y="219055"/>
                  <a:pt x="2576024" y="212492"/>
                  <a:pt x="2582586" y="212492"/>
                </a:cubicBezTo>
                <a:close/>
                <a:moveTo>
                  <a:pt x="2511029" y="212492"/>
                </a:moveTo>
                <a:cubicBezTo>
                  <a:pt x="2519052" y="212492"/>
                  <a:pt x="2525616" y="219055"/>
                  <a:pt x="2525616" y="226348"/>
                </a:cubicBezTo>
                <a:cubicBezTo>
                  <a:pt x="2525616" y="234370"/>
                  <a:pt x="2519052" y="238746"/>
                  <a:pt x="2511029" y="238746"/>
                </a:cubicBezTo>
                <a:cubicBezTo>
                  <a:pt x="2503740" y="238746"/>
                  <a:pt x="2499364" y="234370"/>
                  <a:pt x="2499364" y="226348"/>
                </a:cubicBezTo>
                <a:cubicBezTo>
                  <a:pt x="2499364" y="219055"/>
                  <a:pt x="2503740" y="212492"/>
                  <a:pt x="2511029" y="212492"/>
                </a:cubicBezTo>
                <a:close/>
                <a:moveTo>
                  <a:pt x="2439946" y="212492"/>
                </a:moveTo>
                <a:cubicBezTo>
                  <a:pt x="2448505" y="212492"/>
                  <a:pt x="2454732" y="219055"/>
                  <a:pt x="2454732" y="226348"/>
                </a:cubicBezTo>
                <a:cubicBezTo>
                  <a:pt x="2454732" y="234370"/>
                  <a:pt x="2448505" y="238746"/>
                  <a:pt x="2439946" y="238746"/>
                </a:cubicBezTo>
                <a:cubicBezTo>
                  <a:pt x="2432163" y="238746"/>
                  <a:pt x="2425156" y="234370"/>
                  <a:pt x="2425156" y="226348"/>
                </a:cubicBezTo>
                <a:cubicBezTo>
                  <a:pt x="2425156" y="219055"/>
                  <a:pt x="2432163" y="212492"/>
                  <a:pt x="2439946" y="212492"/>
                </a:cubicBezTo>
                <a:close/>
                <a:moveTo>
                  <a:pt x="2369110" y="212492"/>
                </a:moveTo>
                <a:cubicBezTo>
                  <a:pt x="2377672" y="212492"/>
                  <a:pt x="2383900" y="219055"/>
                  <a:pt x="2383900" y="226348"/>
                </a:cubicBezTo>
                <a:cubicBezTo>
                  <a:pt x="2383900" y="234370"/>
                  <a:pt x="2377672" y="238746"/>
                  <a:pt x="2369110" y="238746"/>
                </a:cubicBezTo>
                <a:cubicBezTo>
                  <a:pt x="2361329" y="238746"/>
                  <a:pt x="2354323" y="234370"/>
                  <a:pt x="2354323" y="226348"/>
                </a:cubicBezTo>
                <a:cubicBezTo>
                  <a:pt x="2354323" y="219055"/>
                  <a:pt x="2361329" y="212492"/>
                  <a:pt x="2369110" y="212492"/>
                </a:cubicBezTo>
                <a:close/>
                <a:moveTo>
                  <a:pt x="2298283" y="212492"/>
                </a:moveTo>
                <a:cubicBezTo>
                  <a:pt x="2306842" y="212492"/>
                  <a:pt x="2313070" y="219497"/>
                  <a:pt x="2313070" y="227280"/>
                </a:cubicBezTo>
                <a:cubicBezTo>
                  <a:pt x="2313070" y="235842"/>
                  <a:pt x="2306842" y="242069"/>
                  <a:pt x="2298283" y="242069"/>
                </a:cubicBezTo>
                <a:cubicBezTo>
                  <a:pt x="2290497" y="242069"/>
                  <a:pt x="2283493" y="235842"/>
                  <a:pt x="2283493" y="227280"/>
                </a:cubicBezTo>
                <a:cubicBezTo>
                  <a:pt x="2283493" y="219497"/>
                  <a:pt x="2290497" y="212492"/>
                  <a:pt x="2298283" y="212492"/>
                </a:cubicBezTo>
                <a:close/>
                <a:moveTo>
                  <a:pt x="2226517" y="212492"/>
                </a:moveTo>
                <a:cubicBezTo>
                  <a:pt x="2234540" y="212492"/>
                  <a:pt x="2238916" y="219497"/>
                  <a:pt x="2238916" y="227280"/>
                </a:cubicBezTo>
                <a:cubicBezTo>
                  <a:pt x="2238916" y="235842"/>
                  <a:pt x="2234540" y="242069"/>
                  <a:pt x="2226517" y="242069"/>
                </a:cubicBezTo>
                <a:cubicBezTo>
                  <a:pt x="2218495" y="242069"/>
                  <a:pt x="2212659" y="235842"/>
                  <a:pt x="2212659" y="227280"/>
                </a:cubicBezTo>
                <a:cubicBezTo>
                  <a:pt x="2212659" y="219497"/>
                  <a:pt x="2218495" y="212492"/>
                  <a:pt x="2226517" y="212492"/>
                </a:cubicBezTo>
                <a:close/>
                <a:moveTo>
                  <a:pt x="2155683" y="212492"/>
                </a:moveTo>
                <a:cubicBezTo>
                  <a:pt x="2161519" y="212492"/>
                  <a:pt x="2168081" y="219497"/>
                  <a:pt x="2168081" y="227280"/>
                </a:cubicBezTo>
                <a:cubicBezTo>
                  <a:pt x="2168081" y="235842"/>
                  <a:pt x="2161519" y="242069"/>
                  <a:pt x="2155683" y="242069"/>
                </a:cubicBezTo>
                <a:cubicBezTo>
                  <a:pt x="2147663" y="242069"/>
                  <a:pt x="2141827" y="235842"/>
                  <a:pt x="2141827" y="227280"/>
                </a:cubicBezTo>
                <a:cubicBezTo>
                  <a:pt x="2141827" y="219497"/>
                  <a:pt x="2147663" y="212492"/>
                  <a:pt x="2155683" y="212492"/>
                </a:cubicBezTo>
                <a:close/>
                <a:moveTo>
                  <a:pt x="2084851" y="212492"/>
                </a:moveTo>
                <a:cubicBezTo>
                  <a:pt x="2090686" y="212492"/>
                  <a:pt x="2097249" y="219497"/>
                  <a:pt x="2097249" y="227280"/>
                </a:cubicBezTo>
                <a:cubicBezTo>
                  <a:pt x="2097249" y="235842"/>
                  <a:pt x="2090686" y="242069"/>
                  <a:pt x="2084851" y="242069"/>
                </a:cubicBezTo>
                <a:cubicBezTo>
                  <a:pt x="2076829" y="242069"/>
                  <a:pt x="2070995" y="235842"/>
                  <a:pt x="2070995" y="227280"/>
                </a:cubicBezTo>
                <a:cubicBezTo>
                  <a:pt x="2070995" y="219497"/>
                  <a:pt x="2076829" y="212492"/>
                  <a:pt x="2084851" y="212492"/>
                </a:cubicBezTo>
                <a:close/>
                <a:moveTo>
                  <a:pt x="2011835" y="212492"/>
                </a:moveTo>
                <a:cubicBezTo>
                  <a:pt x="2019855" y="212492"/>
                  <a:pt x="2026421" y="219497"/>
                  <a:pt x="2026421" y="227280"/>
                </a:cubicBezTo>
                <a:cubicBezTo>
                  <a:pt x="2026421" y="235842"/>
                  <a:pt x="2019855" y="242069"/>
                  <a:pt x="2011835" y="242069"/>
                </a:cubicBezTo>
                <a:cubicBezTo>
                  <a:pt x="2006003" y="242069"/>
                  <a:pt x="2000168" y="235842"/>
                  <a:pt x="2000168" y="227280"/>
                </a:cubicBezTo>
                <a:cubicBezTo>
                  <a:pt x="2000168" y="219497"/>
                  <a:pt x="2006003" y="212492"/>
                  <a:pt x="2011835" y="212492"/>
                </a:cubicBezTo>
                <a:close/>
                <a:moveTo>
                  <a:pt x="1938362" y="212492"/>
                </a:moveTo>
                <a:cubicBezTo>
                  <a:pt x="1946388" y="212492"/>
                  <a:pt x="1952222" y="219497"/>
                  <a:pt x="1952222" y="227280"/>
                </a:cubicBezTo>
                <a:cubicBezTo>
                  <a:pt x="1952222" y="235842"/>
                  <a:pt x="1946388" y="242069"/>
                  <a:pt x="1938362" y="242069"/>
                </a:cubicBezTo>
                <a:cubicBezTo>
                  <a:pt x="1932531" y="242069"/>
                  <a:pt x="1925971" y="235842"/>
                  <a:pt x="1925971" y="227280"/>
                </a:cubicBezTo>
                <a:cubicBezTo>
                  <a:pt x="1925971" y="219497"/>
                  <a:pt x="1931072" y="212492"/>
                  <a:pt x="1938362" y="212492"/>
                </a:cubicBezTo>
                <a:close/>
                <a:moveTo>
                  <a:pt x="1867530" y="212492"/>
                </a:moveTo>
                <a:cubicBezTo>
                  <a:pt x="1875550" y="212492"/>
                  <a:pt x="1881387" y="219497"/>
                  <a:pt x="1881387" y="227280"/>
                </a:cubicBezTo>
                <a:cubicBezTo>
                  <a:pt x="1881387" y="235842"/>
                  <a:pt x="1875550" y="242069"/>
                  <a:pt x="1867530" y="242069"/>
                </a:cubicBezTo>
                <a:cubicBezTo>
                  <a:pt x="1860238" y="242069"/>
                  <a:pt x="1855129" y="235842"/>
                  <a:pt x="1855129" y="227280"/>
                </a:cubicBezTo>
                <a:cubicBezTo>
                  <a:pt x="1855129" y="219497"/>
                  <a:pt x="1860238" y="212492"/>
                  <a:pt x="1867530" y="212492"/>
                </a:cubicBezTo>
                <a:close/>
                <a:moveTo>
                  <a:pt x="1799087" y="212492"/>
                </a:moveTo>
                <a:cubicBezTo>
                  <a:pt x="1807649" y="212492"/>
                  <a:pt x="1813879" y="219497"/>
                  <a:pt x="1813879" y="227280"/>
                </a:cubicBezTo>
                <a:cubicBezTo>
                  <a:pt x="1813879" y="235842"/>
                  <a:pt x="1807649" y="242069"/>
                  <a:pt x="1799087" y="242069"/>
                </a:cubicBezTo>
                <a:cubicBezTo>
                  <a:pt x="1790527" y="242069"/>
                  <a:pt x="1784303" y="235842"/>
                  <a:pt x="1784303" y="227280"/>
                </a:cubicBezTo>
                <a:cubicBezTo>
                  <a:pt x="1784303" y="219497"/>
                  <a:pt x="1790527" y="212492"/>
                  <a:pt x="1799087" y="212492"/>
                </a:cubicBezTo>
                <a:close/>
                <a:moveTo>
                  <a:pt x="1728262" y="212492"/>
                </a:moveTo>
                <a:cubicBezTo>
                  <a:pt x="1736828" y="212492"/>
                  <a:pt x="1743052" y="219497"/>
                  <a:pt x="1743052" y="227280"/>
                </a:cubicBezTo>
                <a:cubicBezTo>
                  <a:pt x="1743052" y="235842"/>
                  <a:pt x="1736828" y="242069"/>
                  <a:pt x="1728262" y="242069"/>
                </a:cubicBezTo>
                <a:cubicBezTo>
                  <a:pt x="1719700" y="242069"/>
                  <a:pt x="1713472" y="235842"/>
                  <a:pt x="1713472" y="227280"/>
                </a:cubicBezTo>
                <a:cubicBezTo>
                  <a:pt x="1713472" y="219497"/>
                  <a:pt x="1719700" y="212492"/>
                  <a:pt x="1728262" y="212492"/>
                </a:cubicBezTo>
                <a:close/>
                <a:moveTo>
                  <a:pt x="1656498" y="212492"/>
                </a:moveTo>
                <a:cubicBezTo>
                  <a:pt x="1663792" y="212492"/>
                  <a:pt x="1668900" y="219497"/>
                  <a:pt x="1668900" y="227280"/>
                </a:cubicBezTo>
                <a:cubicBezTo>
                  <a:pt x="1668900" y="235842"/>
                  <a:pt x="1663792" y="242069"/>
                  <a:pt x="1656498" y="242069"/>
                </a:cubicBezTo>
                <a:cubicBezTo>
                  <a:pt x="1648481" y="242069"/>
                  <a:pt x="1642655" y="235842"/>
                  <a:pt x="1642655" y="227280"/>
                </a:cubicBezTo>
                <a:cubicBezTo>
                  <a:pt x="1642655" y="219497"/>
                  <a:pt x="1648481" y="212492"/>
                  <a:pt x="1656498" y="212492"/>
                </a:cubicBezTo>
                <a:close/>
                <a:moveTo>
                  <a:pt x="1582299" y="212492"/>
                </a:moveTo>
                <a:cubicBezTo>
                  <a:pt x="1588134" y="212492"/>
                  <a:pt x="1594704" y="219497"/>
                  <a:pt x="1594704" y="227280"/>
                </a:cubicBezTo>
                <a:cubicBezTo>
                  <a:pt x="1594704" y="235842"/>
                  <a:pt x="1588134" y="242069"/>
                  <a:pt x="1582299" y="242069"/>
                </a:cubicBezTo>
                <a:cubicBezTo>
                  <a:pt x="1574277" y="242069"/>
                  <a:pt x="1568441" y="235842"/>
                  <a:pt x="1568441" y="227280"/>
                </a:cubicBezTo>
                <a:cubicBezTo>
                  <a:pt x="1568441" y="219497"/>
                  <a:pt x="1574277" y="212492"/>
                  <a:pt x="1582299" y="212492"/>
                </a:cubicBezTo>
                <a:close/>
                <a:moveTo>
                  <a:pt x="1512198" y="212492"/>
                </a:moveTo>
                <a:cubicBezTo>
                  <a:pt x="1518035" y="212492"/>
                  <a:pt x="1523867" y="219497"/>
                  <a:pt x="1523867" y="227280"/>
                </a:cubicBezTo>
                <a:cubicBezTo>
                  <a:pt x="1523867" y="235842"/>
                  <a:pt x="1518035" y="242069"/>
                  <a:pt x="1512198" y="242069"/>
                </a:cubicBezTo>
                <a:cubicBezTo>
                  <a:pt x="1504174" y="242069"/>
                  <a:pt x="1497612" y="235842"/>
                  <a:pt x="1497612" y="227280"/>
                </a:cubicBezTo>
                <a:cubicBezTo>
                  <a:pt x="1497612" y="219497"/>
                  <a:pt x="1504174" y="212492"/>
                  <a:pt x="1512198" y="212492"/>
                </a:cubicBezTo>
                <a:close/>
                <a:moveTo>
                  <a:pt x="1439173" y="212492"/>
                </a:moveTo>
                <a:cubicBezTo>
                  <a:pt x="1447191" y="212492"/>
                  <a:pt x="1453026" y="219497"/>
                  <a:pt x="1453026" y="227280"/>
                </a:cubicBezTo>
                <a:cubicBezTo>
                  <a:pt x="1453026" y="235842"/>
                  <a:pt x="1447191" y="242069"/>
                  <a:pt x="1439173" y="242069"/>
                </a:cubicBezTo>
                <a:cubicBezTo>
                  <a:pt x="1433339" y="242069"/>
                  <a:pt x="1426777" y="235842"/>
                  <a:pt x="1426777" y="227280"/>
                </a:cubicBezTo>
                <a:cubicBezTo>
                  <a:pt x="1426777" y="219497"/>
                  <a:pt x="1433339" y="212492"/>
                  <a:pt x="1439173" y="212492"/>
                </a:cubicBezTo>
                <a:close/>
                <a:moveTo>
                  <a:pt x="1368349" y="212492"/>
                </a:moveTo>
                <a:cubicBezTo>
                  <a:pt x="1376368" y="212492"/>
                  <a:pt x="1382203" y="219497"/>
                  <a:pt x="1382203" y="227280"/>
                </a:cubicBezTo>
                <a:cubicBezTo>
                  <a:pt x="1382203" y="235842"/>
                  <a:pt x="1376368" y="242069"/>
                  <a:pt x="1368349" y="242069"/>
                </a:cubicBezTo>
                <a:cubicBezTo>
                  <a:pt x="1362513" y="242069"/>
                  <a:pt x="1355950" y="235842"/>
                  <a:pt x="1355950" y="227280"/>
                </a:cubicBezTo>
                <a:cubicBezTo>
                  <a:pt x="1355950" y="219497"/>
                  <a:pt x="1362513" y="212492"/>
                  <a:pt x="1368349" y="212492"/>
                </a:cubicBezTo>
                <a:close/>
                <a:moveTo>
                  <a:pt x="1297520" y="212492"/>
                </a:moveTo>
                <a:cubicBezTo>
                  <a:pt x="1305540" y="212492"/>
                  <a:pt x="1311374" y="219497"/>
                  <a:pt x="1311374" y="227280"/>
                </a:cubicBezTo>
                <a:cubicBezTo>
                  <a:pt x="1311374" y="235842"/>
                  <a:pt x="1305540" y="242069"/>
                  <a:pt x="1297520" y="242069"/>
                </a:cubicBezTo>
                <a:cubicBezTo>
                  <a:pt x="1289498" y="242069"/>
                  <a:pt x="1285121" y="235842"/>
                  <a:pt x="1285121" y="227280"/>
                </a:cubicBezTo>
                <a:cubicBezTo>
                  <a:pt x="1285121" y="219497"/>
                  <a:pt x="1289498" y="212492"/>
                  <a:pt x="1297520" y="212492"/>
                </a:cubicBezTo>
                <a:close/>
                <a:moveTo>
                  <a:pt x="1225708" y="212492"/>
                </a:moveTo>
                <a:cubicBezTo>
                  <a:pt x="1233489" y="212492"/>
                  <a:pt x="1240496" y="219497"/>
                  <a:pt x="1240496" y="227280"/>
                </a:cubicBezTo>
                <a:cubicBezTo>
                  <a:pt x="1240496" y="235842"/>
                  <a:pt x="1233489" y="242069"/>
                  <a:pt x="1225708" y="242069"/>
                </a:cubicBezTo>
                <a:cubicBezTo>
                  <a:pt x="1217159" y="242069"/>
                  <a:pt x="1210934" y="235842"/>
                  <a:pt x="1210934" y="227280"/>
                </a:cubicBezTo>
                <a:cubicBezTo>
                  <a:pt x="1210934" y="219497"/>
                  <a:pt x="1217159" y="212492"/>
                  <a:pt x="1225708" y="212492"/>
                </a:cubicBezTo>
                <a:close/>
                <a:moveTo>
                  <a:pt x="1154891" y="212492"/>
                </a:moveTo>
                <a:cubicBezTo>
                  <a:pt x="1162674" y="212492"/>
                  <a:pt x="1169683" y="219497"/>
                  <a:pt x="1169683" y="227280"/>
                </a:cubicBezTo>
                <a:cubicBezTo>
                  <a:pt x="1169683" y="235842"/>
                  <a:pt x="1162674" y="242069"/>
                  <a:pt x="1154891" y="242069"/>
                </a:cubicBezTo>
                <a:cubicBezTo>
                  <a:pt x="1146329" y="242069"/>
                  <a:pt x="1140105" y="235842"/>
                  <a:pt x="1140105" y="227280"/>
                </a:cubicBezTo>
                <a:cubicBezTo>
                  <a:pt x="1140105" y="219497"/>
                  <a:pt x="1146329" y="212492"/>
                  <a:pt x="1154891" y="212492"/>
                </a:cubicBezTo>
                <a:close/>
                <a:moveTo>
                  <a:pt x="1084063" y="212492"/>
                </a:moveTo>
                <a:cubicBezTo>
                  <a:pt x="1091842" y="212492"/>
                  <a:pt x="1098847" y="219497"/>
                  <a:pt x="1098847" y="227280"/>
                </a:cubicBezTo>
                <a:cubicBezTo>
                  <a:pt x="1098847" y="235842"/>
                  <a:pt x="1091842" y="242069"/>
                  <a:pt x="1084063" y="242069"/>
                </a:cubicBezTo>
                <a:cubicBezTo>
                  <a:pt x="1075503" y="242069"/>
                  <a:pt x="1069276" y="235842"/>
                  <a:pt x="1069276" y="227280"/>
                </a:cubicBezTo>
                <a:cubicBezTo>
                  <a:pt x="1069276" y="219497"/>
                  <a:pt x="1075503" y="212492"/>
                  <a:pt x="1084063" y="212492"/>
                </a:cubicBezTo>
                <a:close/>
                <a:moveTo>
                  <a:pt x="3013723" y="141661"/>
                </a:moveTo>
                <a:cubicBezTo>
                  <a:pt x="3021310" y="141661"/>
                  <a:pt x="3028140" y="148224"/>
                  <a:pt x="3028140" y="155517"/>
                </a:cubicBezTo>
                <a:cubicBezTo>
                  <a:pt x="3028140" y="162080"/>
                  <a:pt x="3021310" y="167915"/>
                  <a:pt x="3013723" y="167915"/>
                </a:cubicBezTo>
                <a:cubicBezTo>
                  <a:pt x="3005376" y="167915"/>
                  <a:pt x="2998545" y="162080"/>
                  <a:pt x="2998545" y="155517"/>
                </a:cubicBezTo>
                <a:cubicBezTo>
                  <a:pt x="2998545" y="148224"/>
                  <a:pt x="3005376" y="141661"/>
                  <a:pt x="3013723" y="141661"/>
                </a:cubicBezTo>
                <a:close/>
                <a:moveTo>
                  <a:pt x="2942497" y="141661"/>
                </a:moveTo>
                <a:cubicBezTo>
                  <a:pt x="2951061" y="141661"/>
                  <a:pt x="2957293" y="148224"/>
                  <a:pt x="2957293" y="155517"/>
                </a:cubicBezTo>
                <a:cubicBezTo>
                  <a:pt x="2957293" y="162080"/>
                  <a:pt x="2951061" y="167915"/>
                  <a:pt x="2942497" y="167915"/>
                </a:cubicBezTo>
                <a:cubicBezTo>
                  <a:pt x="2934719" y="167915"/>
                  <a:pt x="2927716" y="162080"/>
                  <a:pt x="2927716" y="155517"/>
                </a:cubicBezTo>
                <a:cubicBezTo>
                  <a:pt x="2927716" y="148224"/>
                  <a:pt x="2934719" y="141661"/>
                  <a:pt x="2942497" y="141661"/>
                </a:cubicBezTo>
                <a:close/>
                <a:moveTo>
                  <a:pt x="2867363" y="141661"/>
                </a:moveTo>
                <a:cubicBezTo>
                  <a:pt x="2875389" y="141661"/>
                  <a:pt x="2879765" y="148224"/>
                  <a:pt x="2879765" y="155517"/>
                </a:cubicBezTo>
                <a:cubicBezTo>
                  <a:pt x="2879765" y="162080"/>
                  <a:pt x="2875389" y="167915"/>
                  <a:pt x="2867363" y="167915"/>
                </a:cubicBezTo>
                <a:cubicBezTo>
                  <a:pt x="2860073" y="167915"/>
                  <a:pt x="2853510" y="162080"/>
                  <a:pt x="2853510" y="155517"/>
                </a:cubicBezTo>
                <a:cubicBezTo>
                  <a:pt x="2853510" y="148224"/>
                  <a:pt x="2860073" y="141661"/>
                  <a:pt x="2867363" y="141661"/>
                </a:cubicBezTo>
                <a:close/>
                <a:moveTo>
                  <a:pt x="2796538" y="141661"/>
                </a:moveTo>
                <a:cubicBezTo>
                  <a:pt x="2803103" y="141661"/>
                  <a:pt x="2808940" y="148224"/>
                  <a:pt x="2808940" y="155517"/>
                </a:cubicBezTo>
                <a:cubicBezTo>
                  <a:pt x="2808940" y="162080"/>
                  <a:pt x="2803103" y="167915"/>
                  <a:pt x="2796538" y="167915"/>
                </a:cubicBezTo>
                <a:cubicBezTo>
                  <a:pt x="2789246" y="167915"/>
                  <a:pt x="2782683" y="162080"/>
                  <a:pt x="2782683" y="155517"/>
                </a:cubicBezTo>
                <a:cubicBezTo>
                  <a:pt x="2782683" y="148224"/>
                  <a:pt x="2789246" y="141661"/>
                  <a:pt x="2796538" y="141661"/>
                </a:cubicBezTo>
                <a:close/>
                <a:moveTo>
                  <a:pt x="2725703" y="141661"/>
                </a:moveTo>
                <a:cubicBezTo>
                  <a:pt x="2731538" y="141661"/>
                  <a:pt x="2738105" y="148224"/>
                  <a:pt x="2738105" y="155517"/>
                </a:cubicBezTo>
                <a:cubicBezTo>
                  <a:pt x="2738105" y="162080"/>
                  <a:pt x="2731538" y="167915"/>
                  <a:pt x="2725703" y="167915"/>
                </a:cubicBezTo>
                <a:cubicBezTo>
                  <a:pt x="2717686" y="167915"/>
                  <a:pt x="2711852" y="162080"/>
                  <a:pt x="2711852" y="155517"/>
                </a:cubicBezTo>
                <a:cubicBezTo>
                  <a:pt x="2711852" y="148224"/>
                  <a:pt x="2717686" y="141661"/>
                  <a:pt x="2725703" y="141661"/>
                </a:cubicBezTo>
                <a:close/>
                <a:moveTo>
                  <a:pt x="2653420" y="141661"/>
                </a:moveTo>
                <a:cubicBezTo>
                  <a:pt x="2660711" y="141661"/>
                  <a:pt x="2667273" y="148224"/>
                  <a:pt x="2667273" y="155517"/>
                </a:cubicBezTo>
                <a:cubicBezTo>
                  <a:pt x="2667273" y="162080"/>
                  <a:pt x="2660711" y="167915"/>
                  <a:pt x="2653420" y="167915"/>
                </a:cubicBezTo>
                <a:cubicBezTo>
                  <a:pt x="2646857" y="167915"/>
                  <a:pt x="2641021" y="162080"/>
                  <a:pt x="2641021" y="155517"/>
                </a:cubicBezTo>
                <a:cubicBezTo>
                  <a:pt x="2641021" y="148224"/>
                  <a:pt x="2646857" y="141661"/>
                  <a:pt x="2653420" y="141661"/>
                </a:cubicBezTo>
                <a:close/>
                <a:moveTo>
                  <a:pt x="2582586" y="141661"/>
                </a:moveTo>
                <a:cubicBezTo>
                  <a:pt x="2589878" y="141661"/>
                  <a:pt x="2596442" y="148224"/>
                  <a:pt x="2596442" y="155517"/>
                </a:cubicBezTo>
                <a:cubicBezTo>
                  <a:pt x="2596442" y="162080"/>
                  <a:pt x="2589878" y="167915"/>
                  <a:pt x="2582586" y="167915"/>
                </a:cubicBezTo>
                <a:cubicBezTo>
                  <a:pt x="2576024" y="167915"/>
                  <a:pt x="2570189" y="162080"/>
                  <a:pt x="2570189" y="155517"/>
                </a:cubicBezTo>
                <a:cubicBezTo>
                  <a:pt x="2570189" y="148224"/>
                  <a:pt x="2576024" y="141661"/>
                  <a:pt x="2582586" y="141661"/>
                </a:cubicBezTo>
                <a:close/>
                <a:moveTo>
                  <a:pt x="2511034" y="141661"/>
                </a:moveTo>
                <a:cubicBezTo>
                  <a:pt x="2519052" y="141661"/>
                  <a:pt x="2525616" y="148224"/>
                  <a:pt x="2525616" y="155517"/>
                </a:cubicBezTo>
                <a:cubicBezTo>
                  <a:pt x="2525616" y="162080"/>
                  <a:pt x="2519052" y="167915"/>
                  <a:pt x="2511034" y="167915"/>
                </a:cubicBezTo>
                <a:cubicBezTo>
                  <a:pt x="2503743" y="167915"/>
                  <a:pt x="2499364" y="162080"/>
                  <a:pt x="2499364" y="155517"/>
                </a:cubicBezTo>
                <a:cubicBezTo>
                  <a:pt x="2499364" y="148224"/>
                  <a:pt x="2503743" y="141661"/>
                  <a:pt x="2511034" y="141661"/>
                </a:cubicBezTo>
                <a:close/>
                <a:moveTo>
                  <a:pt x="2439946" y="141661"/>
                </a:moveTo>
                <a:cubicBezTo>
                  <a:pt x="2448505" y="141661"/>
                  <a:pt x="2454734" y="148224"/>
                  <a:pt x="2454734" y="155517"/>
                </a:cubicBezTo>
                <a:cubicBezTo>
                  <a:pt x="2454734" y="162080"/>
                  <a:pt x="2448505" y="167915"/>
                  <a:pt x="2439946" y="167915"/>
                </a:cubicBezTo>
                <a:cubicBezTo>
                  <a:pt x="2432165" y="167915"/>
                  <a:pt x="2425159" y="162080"/>
                  <a:pt x="2425159" y="155517"/>
                </a:cubicBezTo>
                <a:cubicBezTo>
                  <a:pt x="2425159" y="148224"/>
                  <a:pt x="2432165" y="141661"/>
                  <a:pt x="2439946" y="141661"/>
                </a:cubicBezTo>
                <a:close/>
                <a:moveTo>
                  <a:pt x="2369114" y="141661"/>
                </a:moveTo>
                <a:cubicBezTo>
                  <a:pt x="2377674" y="141661"/>
                  <a:pt x="2383900" y="148224"/>
                  <a:pt x="2383900" y="155517"/>
                </a:cubicBezTo>
                <a:cubicBezTo>
                  <a:pt x="2383900" y="162080"/>
                  <a:pt x="2377674" y="167915"/>
                  <a:pt x="2369114" y="167915"/>
                </a:cubicBezTo>
                <a:cubicBezTo>
                  <a:pt x="2361331" y="167915"/>
                  <a:pt x="2354323" y="163539"/>
                  <a:pt x="2354323" y="155517"/>
                </a:cubicBezTo>
                <a:cubicBezTo>
                  <a:pt x="2354323" y="148224"/>
                  <a:pt x="2361331" y="141661"/>
                  <a:pt x="2369114" y="141661"/>
                </a:cubicBezTo>
                <a:close/>
                <a:moveTo>
                  <a:pt x="2298283" y="141661"/>
                </a:moveTo>
                <a:cubicBezTo>
                  <a:pt x="2306842" y="141661"/>
                  <a:pt x="2313070" y="148224"/>
                  <a:pt x="2313070" y="155517"/>
                </a:cubicBezTo>
                <a:cubicBezTo>
                  <a:pt x="2313070" y="163539"/>
                  <a:pt x="2306842" y="167915"/>
                  <a:pt x="2298283" y="167915"/>
                </a:cubicBezTo>
                <a:cubicBezTo>
                  <a:pt x="2290497" y="167915"/>
                  <a:pt x="2283493" y="163539"/>
                  <a:pt x="2283493" y="155517"/>
                </a:cubicBezTo>
                <a:cubicBezTo>
                  <a:pt x="2283493" y="148224"/>
                  <a:pt x="2290497" y="141661"/>
                  <a:pt x="2298283" y="141661"/>
                </a:cubicBezTo>
                <a:close/>
                <a:moveTo>
                  <a:pt x="2226517" y="141661"/>
                </a:moveTo>
                <a:cubicBezTo>
                  <a:pt x="2234542" y="141661"/>
                  <a:pt x="2238916" y="148224"/>
                  <a:pt x="2238916" y="155517"/>
                </a:cubicBezTo>
                <a:cubicBezTo>
                  <a:pt x="2238916" y="163539"/>
                  <a:pt x="2234542" y="167915"/>
                  <a:pt x="2226517" y="167915"/>
                </a:cubicBezTo>
                <a:cubicBezTo>
                  <a:pt x="2218495" y="167915"/>
                  <a:pt x="2212659" y="163539"/>
                  <a:pt x="2212659" y="155517"/>
                </a:cubicBezTo>
                <a:cubicBezTo>
                  <a:pt x="2212659" y="148224"/>
                  <a:pt x="2218495" y="141661"/>
                  <a:pt x="2226517" y="141661"/>
                </a:cubicBezTo>
                <a:close/>
                <a:moveTo>
                  <a:pt x="2155683" y="141661"/>
                </a:moveTo>
                <a:cubicBezTo>
                  <a:pt x="2161520" y="141661"/>
                  <a:pt x="2168084" y="148224"/>
                  <a:pt x="2168084" y="155517"/>
                </a:cubicBezTo>
                <a:cubicBezTo>
                  <a:pt x="2168084" y="163539"/>
                  <a:pt x="2161520" y="167915"/>
                  <a:pt x="2155683" y="167915"/>
                </a:cubicBezTo>
                <a:cubicBezTo>
                  <a:pt x="2147663" y="167915"/>
                  <a:pt x="2141827" y="163539"/>
                  <a:pt x="2141827" y="155517"/>
                </a:cubicBezTo>
                <a:cubicBezTo>
                  <a:pt x="2141827" y="148224"/>
                  <a:pt x="2147663" y="141661"/>
                  <a:pt x="2155683" y="141661"/>
                </a:cubicBezTo>
                <a:close/>
                <a:moveTo>
                  <a:pt x="2084851" y="141661"/>
                </a:moveTo>
                <a:cubicBezTo>
                  <a:pt x="2090686" y="141661"/>
                  <a:pt x="2097249" y="148224"/>
                  <a:pt x="2097249" y="155517"/>
                </a:cubicBezTo>
                <a:cubicBezTo>
                  <a:pt x="2097249" y="163539"/>
                  <a:pt x="2090686" y="167915"/>
                  <a:pt x="2084851" y="167915"/>
                </a:cubicBezTo>
                <a:cubicBezTo>
                  <a:pt x="2076829" y="167915"/>
                  <a:pt x="2070995" y="163539"/>
                  <a:pt x="2070995" y="155517"/>
                </a:cubicBezTo>
                <a:cubicBezTo>
                  <a:pt x="2070995" y="148224"/>
                  <a:pt x="2076829" y="141661"/>
                  <a:pt x="2084851" y="141661"/>
                </a:cubicBezTo>
                <a:close/>
                <a:moveTo>
                  <a:pt x="2011835" y="141661"/>
                </a:moveTo>
                <a:cubicBezTo>
                  <a:pt x="2019855" y="141661"/>
                  <a:pt x="2026421" y="148224"/>
                  <a:pt x="2026421" y="155517"/>
                </a:cubicBezTo>
                <a:cubicBezTo>
                  <a:pt x="2026421" y="163539"/>
                  <a:pt x="2019855" y="167915"/>
                  <a:pt x="2011835" y="167915"/>
                </a:cubicBezTo>
                <a:cubicBezTo>
                  <a:pt x="2006003" y="167915"/>
                  <a:pt x="2000168" y="163539"/>
                  <a:pt x="2000168" y="155517"/>
                </a:cubicBezTo>
                <a:cubicBezTo>
                  <a:pt x="2000168" y="148224"/>
                  <a:pt x="2006003" y="141661"/>
                  <a:pt x="2011835" y="141661"/>
                </a:cubicBezTo>
                <a:close/>
                <a:moveTo>
                  <a:pt x="1938365" y="141661"/>
                </a:moveTo>
                <a:cubicBezTo>
                  <a:pt x="1946388" y="141661"/>
                  <a:pt x="1952222" y="148224"/>
                  <a:pt x="1952222" y="155517"/>
                </a:cubicBezTo>
                <a:cubicBezTo>
                  <a:pt x="1952222" y="163539"/>
                  <a:pt x="1946388" y="167915"/>
                  <a:pt x="1938365" y="167915"/>
                </a:cubicBezTo>
                <a:cubicBezTo>
                  <a:pt x="1931072" y="167915"/>
                  <a:pt x="1925971" y="163539"/>
                  <a:pt x="1925971" y="155517"/>
                </a:cubicBezTo>
                <a:cubicBezTo>
                  <a:pt x="1925971" y="148224"/>
                  <a:pt x="1931072" y="141661"/>
                  <a:pt x="1938365" y="141661"/>
                </a:cubicBezTo>
                <a:close/>
                <a:moveTo>
                  <a:pt x="1869922" y="141661"/>
                </a:moveTo>
                <a:cubicBezTo>
                  <a:pt x="1878483" y="141661"/>
                  <a:pt x="1884712" y="148224"/>
                  <a:pt x="1884712" y="155517"/>
                </a:cubicBezTo>
                <a:cubicBezTo>
                  <a:pt x="1884712" y="163539"/>
                  <a:pt x="1878483" y="167915"/>
                  <a:pt x="1869922" y="167915"/>
                </a:cubicBezTo>
                <a:cubicBezTo>
                  <a:pt x="1862138" y="167915"/>
                  <a:pt x="1855131" y="163539"/>
                  <a:pt x="1855131" y="155517"/>
                </a:cubicBezTo>
                <a:cubicBezTo>
                  <a:pt x="1855131" y="148224"/>
                  <a:pt x="1862138" y="141661"/>
                  <a:pt x="1869922" y="141661"/>
                </a:cubicBezTo>
                <a:close/>
                <a:moveTo>
                  <a:pt x="1799087" y="141661"/>
                </a:moveTo>
                <a:cubicBezTo>
                  <a:pt x="1807649" y="141661"/>
                  <a:pt x="1813879" y="148224"/>
                  <a:pt x="1813879" y="155517"/>
                </a:cubicBezTo>
                <a:cubicBezTo>
                  <a:pt x="1813879" y="163539"/>
                  <a:pt x="1807649" y="167915"/>
                  <a:pt x="1799087" y="167915"/>
                </a:cubicBezTo>
                <a:cubicBezTo>
                  <a:pt x="1790527" y="167915"/>
                  <a:pt x="1784303" y="163539"/>
                  <a:pt x="1784303" y="155517"/>
                </a:cubicBezTo>
                <a:cubicBezTo>
                  <a:pt x="1784303" y="148224"/>
                  <a:pt x="1790527" y="141661"/>
                  <a:pt x="1799087" y="141661"/>
                </a:cubicBezTo>
                <a:close/>
                <a:moveTo>
                  <a:pt x="1728262" y="141661"/>
                </a:moveTo>
                <a:cubicBezTo>
                  <a:pt x="1736828" y="141661"/>
                  <a:pt x="1743052" y="148224"/>
                  <a:pt x="1743052" y="155517"/>
                </a:cubicBezTo>
                <a:cubicBezTo>
                  <a:pt x="1743052" y="163539"/>
                  <a:pt x="1736828" y="167915"/>
                  <a:pt x="1728262" y="167915"/>
                </a:cubicBezTo>
                <a:cubicBezTo>
                  <a:pt x="1719700" y="167915"/>
                  <a:pt x="1713474" y="163539"/>
                  <a:pt x="1713474" y="155517"/>
                </a:cubicBezTo>
                <a:cubicBezTo>
                  <a:pt x="1713474" y="148224"/>
                  <a:pt x="1719700" y="141661"/>
                  <a:pt x="1728262" y="141661"/>
                </a:cubicBezTo>
                <a:close/>
                <a:moveTo>
                  <a:pt x="1656501" y="141661"/>
                </a:moveTo>
                <a:cubicBezTo>
                  <a:pt x="1663792" y="141661"/>
                  <a:pt x="1668900" y="148666"/>
                  <a:pt x="1668900" y="156450"/>
                </a:cubicBezTo>
                <a:cubicBezTo>
                  <a:pt x="1668900" y="165012"/>
                  <a:pt x="1663792" y="171239"/>
                  <a:pt x="1656501" y="171239"/>
                </a:cubicBezTo>
                <a:cubicBezTo>
                  <a:pt x="1648481" y="171239"/>
                  <a:pt x="1642655" y="165012"/>
                  <a:pt x="1642655" y="156450"/>
                </a:cubicBezTo>
                <a:cubicBezTo>
                  <a:pt x="1642655" y="148666"/>
                  <a:pt x="1648481" y="141661"/>
                  <a:pt x="1656501" y="141661"/>
                </a:cubicBezTo>
                <a:close/>
                <a:moveTo>
                  <a:pt x="1582299" y="141661"/>
                </a:moveTo>
                <a:cubicBezTo>
                  <a:pt x="1588134" y="141661"/>
                  <a:pt x="1594704" y="148666"/>
                  <a:pt x="1594704" y="156450"/>
                </a:cubicBezTo>
                <a:cubicBezTo>
                  <a:pt x="1594704" y="165012"/>
                  <a:pt x="1588134" y="171239"/>
                  <a:pt x="1582299" y="171239"/>
                </a:cubicBezTo>
                <a:cubicBezTo>
                  <a:pt x="1574277" y="171239"/>
                  <a:pt x="1568444" y="165012"/>
                  <a:pt x="1568444" y="156450"/>
                </a:cubicBezTo>
                <a:cubicBezTo>
                  <a:pt x="1568444" y="148666"/>
                  <a:pt x="1574277" y="141661"/>
                  <a:pt x="1582299" y="141661"/>
                </a:cubicBezTo>
                <a:close/>
                <a:moveTo>
                  <a:pt x="1512199" y="141661"/>
                </a:moveTo>
                <a:cubicBezTo>
                  <a:pt x="1518035" y="141661"/>
                  <a:pt x="1523867" y="148666"/>
                  <a:pt x="1523867" y="156450"/>
                </a:cubicBezTo>
                <a:cubicBezTo>
                  <a:pt x="1523867" y="165012"/>
                  <a:pt x="1518035" y="171239"/>
                  <a:pt x="1512199" y="171239"/>
                </a:cubicBezTo>
                <a:cubicBezTo>
                  <a:pt x="1504174" y="171239"/>
                  <a:pt x="1497612" y="165012"/>
                  <a:pt x="1497612" y="156450"/>
                </a:cubicBezTo>
                <a:cubicBezTo>
                  <a:pt x="1497612" y="148666"/>
                  <a:pt x="1504174" y="141661"/>
                  <a:pt x="1512199" y="141661"/>
                </a:cubicBezTo>
                <a:close/>
                <a:moveTo>
                  <a:pt x="1439173" y="141661"/>
                </a:moveTo>
                <a:cubicBezTo>
                  <a:pt x="1447191" y="141661"/>
                  <a:pt x="1453026" y="148666"/>
                  <a:pt x="1453026" y="156450"/>
                </a:cubicBezTo>
                <a:cubicBezTo>
                  <a:pt x="1453026" y="165012"/>
                  <a:pt x="1447191" y="171239"/>
                  <a:pt x="1439173" y="171239"/>
                </a:cubicBezTo>
                <a:cubicBezTo>
                  <a:pt x="1433339" y="171239"/>
                  <a:pt x="1426777" y="165012"/>
                  <a:pt x="1426777" y="156450"/>
                </a:cubicBezTo>
                <a:cubicBezTo>
                  <a:pt x="1426777" y="148666"/>
                  <a:pt x="1433339" y="141661"/>
                  <a:pt x="1439173" y="141661"/>
                </a:cubicBezTo>
                <a:close/>
                <a:moveTo>
                  <a:pt x="1368349" y="141661"/>
                </a:moveTo>
                <a:cubicBezTo>
                  <a:pt x="1376368" y="141661"/>
                  <a:pt x="1382203" y="148666"/>
                  <a:pt x="1382203" y="156450"/>
                </a:cubicBezTo>
                <a:cubicBezTo>
                  <a:pt x="1382203" y="165012"/>
                  <a:pt x="1376368" y="171239"/>
                  <a:pt x="1368349" y="171239"/>
                </a:cubicBezTo>
                <a:cubicBezTo>
                  <a:pt x="1362516" y="171239"/>
                  <a:pt x="1355953" y="165012"/>
                  <a:pt x="1355953" y="156450"/>
                </a:cubicBezTo>
                <a:cubicBezTo>
                  <a:pt x="1355953" y="148666"/>
                  <a:pt x="1362516" y="141661"/>
                  <a:pt x="1368349" y="141661"/>
                </a:cubicBezTo>
                <a:close/>
                <a:moveTo>
                  <a:pt x="1297520" y="141661"/>
                </a:moveTo>
                <a:cubicBezTo>
                  <a:pt x="1305540" y="141661"/>
                  <a:pt x="1311374" y="148666"/>
                  <a:pt x="1311374" y="156450"/>
                </a:cubicBezTo>
                <a:cubicBezTo>
                  <a:pt x="1311374" y="165012"/>
                  <a:pt x="1305540" y="171239"/>
                  <a:pt x="1297520" y="171239"/>
                </a:cubicBezTo>
                <a:cubicBezTo>
                  <a:pt x="1289498" y="171239"/>
                  <a:pt x="1285121" y="165012"/>
                  <a:pt x="1285121" y="156450"/>
                </a:cubicBezTo>
                <a:cubicBezTo>
                  <a:pt x="1285121" y="148666"/>
                  <a:pt x="1289498" y="141661"/>
                  <a:pt x="1297520" y="141661"/>
                </a:cubicBezTo>
                <a:close/>
                <a:moveTo>
                  <a:pt x="2796538" y="70831"/>
                </a:moveTo>
                <a:cubicBezTo>
                  <a:pt x="2803103" y="70831"/>
                  <a:pt x="2808940" y="76665"/>
                  <a:pt x="2808940" y="84687"/>
                </a:cubicBezTo>
                <a:cubicBezTo>
                  <a:pt x="2808940" y="90521"/>
                  <a:pt x="2803103" y="97085"/>
                  <a:pt x="2796538" y="97085"/>
                </a:cubicBezTo>
                <a:cubicBezTo>
                  <a:pt x="2789246" y="97085"/>
                  <a:pt x="2782683" y="90521"/>
                  <a:pt x="2782683" y="84687"/>
                </a:cubicBezTo>
                <a:cubicBezTo>
                  <a:pt x="2782683" y="76665"/>
                  <a:pt x="2789246" y="70831"/>
                  <a:pt x="2796538" y="70831"/>
                </a:cubicBezTo>
                <a:close/>
                <a:moveTo>
                  <a:pt x="2725703" y="70831"/>
                </a:moveTo>
                <a:cubicBezTo>
                  <a:pt x="2731538" y="70831"/>
                  <a:pt x="2738105" y="76665"/>
                  <a:pt x="2738105" y="84687"/>
                </a:cubicBezTo>
                <a:cubicBezTo>
                  <a:pt x="2738105" y="90521"/>
                  <a:pt x="2731538" y="97085"/>
                  <a:pt x="2725703" y="97085"/>
                </a:cubicBezTo>
                <a:cubicBezTo>
                  <a:pt x="2717686" y="97085"/>
                  <a:pt x="2711852" y="90521"/>
                  <a:pt x="2711852" y="84687"/>
                </a:cubicBezTo>
                <a:cubicBezTo>
                  <a:pt x="2711852" y="76665"/>
                  <a:pt x="2717686" y="70831"/>
                  <a:pt x="2725703" y="70831"/>
                </a:cubicBezTo>
                <a:close/>
                <a:moveTo>
                  <a:pt x="2653420" y="70831"/>
                </a:moveTo>
                <a:cubicBezTo>
                  <a:pt x="2660711" y="70831"/>
                  <a:pt x="2667273" y="76665"/>
                  <a:pt x="2667273" y="84687"/>
                </a:cubicBezTo>
                <a:cubicBezTo>
                  <a:pt x="2667273" y="90521"/>
                  <a:pt x="2660711" y="97085"/>
                  <a:pt x="2653420" y="97085"/>
                </a:cubicBezTo>
                <a:cubicBezTo>
                  <a:pt x="2646857" y="97085"/>
                  <a:pt x="2641021" y="90521"/>
                  <a:pt x="2641021" y="84687"/>
                </a:cubicBezTo>
                <a:cubicBezTo>
                  <a:pt x="2641021" y="76665"/>
                  <a:pt x="2646857" y="70831"/>
                  <a:pt x="2653420" y="70831"/>
                </a:cubicBezTo>
                <a:close/>
                <a:moveTo>
                  <a:pt x="2582586" y="70831"/>
                </a:moveTo>
                <a:cubicBezTo>
                  <a:pt x="2589878" y="70831"/>
                  <a:pt x="2596442" y="76665"/>
                  <a:pt x="2596442" y="84687"/>
                </a:cubicBezTo>
                <a:cubicBezTo>
                  <a:pt x="2596442" y="90521"/>
                  <a:pt x="2589878" y="97085"/>
                  <a:pt x="2582586" y="97085"/>
                </a:cubicBezTo>
                <a:cubicBezTo>
                  <a:pt x="2576024" y="97085"/>
                  <a:pt x="2570189" y="90521"/>
                  <a:pt x="2570189" y="84687"/>
                </a:cubicBezTo>
                <a:cubicBezTo>
                  <a:pt x="2570189" y="76665"/>
                  <a:pt x="2576024" y="70831"/>
                  <a:pt x="2582586" y="70831"/>
                </a:cubicBezTo>
                <a:close/>
                <a:moveTo>
                  <a:pt x="2511034" y="70831"/>
                </a:moveTo>
                <a:cubicBezTo>
                  <a:pt x="2519052" y="70831"/>
                  <a:pt x="2525616" y="76665"/>
                  <a:pt x="2525616" y="84687"/>
                </a:cubicBezTo>
                <a:cubicBezTo>
                  <a:pt x="2525616" y="90521"/>
                  <a:pt x="2519052" y="97085"/>
                  <a:pt x="2511034" y="97085"/>
                </a:cubicBezTo>
                <a:cubicBezTo>
                  <a:pt x="2503743" y="97085"/>
                  <a:pt x="2499364" y="90521"/>
                  <a:pt x="2499364" y="84687"/>
                </a:cubicBezTo>
                <a:cubicBezTo>
                  <a:pt x="2499364" y="76665"/>
                  <a:pt x="2503743" y="70831"/>
                  <a:pt x="2511034" y="70831"/>
                </a:cubicBezTo>
                <a:close/>
                <a:moveTo>
                  <a:pt x="2439946" y="70831"/>
                </a:moveTo>
                <a:cubicBezTo>
                  <a:pt x="2448505" y="70831"/>
                  <a:pt x="2454737" y="76665"/>
                  <a:pt x="2454737" y="84687"/>
                </a:cubicBezTo>
                <a:cubicBezTo>
                  <a:pt x="2454737" y="90521"/>
                  <a:pt x="2448505" y="97085"/>
                  <a:pt x="2439946" y="97085"/>
                </a:cubicBezTo>
                <a:cubicBezTo>
                  <a:pt x="2432165" y="97085"/>
                  <a:pt x="2425159" y="90521"/>
                  <a:pt x="2425159" y="84687"/>
                </a:cubicBezTo>
                <a:cubicBezTo>
                  <a:pt x="2425159" y="76665"/>
                  <a:pt x="2432165" y="70831"/>
                  <a:pt x="2439946" y="70831"/>
                </a:cubicBezTo>
                <a:close/>
                <a:moveTo>
                  <a:pt x="2369114" y="70831"/>
                </a:moveTo>
                <a:cubicBezTo>
                  <a:pt x="2377674" y="70831"/>
                  <a:pt x="2383900" y="76665"/>
                  <a:pt x="2383900" y="84687"/>
                </a:cubicBezTo>
                <a:cubicBezTo>
                  <a:pt x="2383900" y="90521"/>
                  <a:pt x="2377674" y="97085"/>
                  <a:pt x="2369114" y="97085"/>
                </a:cubicBezTo>
                <a:cubicBezTo>
                  <a:pt x="2361331" y="97085"/>
                  <a:pt x="2354323" y="90521"/>
                  <a:pt x="2354323" y="84687"/>
                </a:cubicBezTo>
                <a:cubicBezTo>
                  <a:pt x="2354323" y="76665"/>
                  <a:pt x="2361331" y="70831"/>
                  <a:pt x="2369114" y="70831"/>
                </a:cubicBezTo>
                <a:close/>
                <a:moveTo>
                  <a:pt x="2298283" y="70831"/>
                </a:moveTo>
                <a:cubicBezTo>
                  <a:pt x="2306842" y="70831"/>
                  <a:pt x="2313070" y="76665"/>
                  <a:pt x="2313070" y="84687"/>
                </a:cubicBezTo>
                <a:cubicBezTo>
                  <a:pt x="2313070" y="90521"/>
                  <a:pt x="2306842" y="97085"/>
                  <a:pt x="2298283" y="97085"/>
                </a:cubicBezTo>
                <a:cubicBezTo>
                  <a:pt x="2290497" y="97085"/>
                  <a:pt x="2283493" y="90521"/>
                  <a:pt x="2283493" y="84687"/>
                </a:cubicBezTo>
                <a:cubicBezTo>
                  <a:pt x="2283493" y="76665"/>
                  <a:pt x="2290497" y="70831"/>
                  <a:pt x="2298283" y="70831"/>
                </a:cubicBezTo>
                <a:close/>
                <a:moveTo>
                  <a:pt x="2226517" y="70831"/>
                </a:moveTo>
                <a:cubicBezTo>
                  <a:pt x="2234542" y="70831"/>
                  <a:pt x="2238916" y="76665"/>
                  <a:pt x="2238916" y="84687"/>
                </a:cubicBezTo>
                <a:cubicBezTo>
                  <a:pt x="2238916" y="90521"/>
                  <a:pt x="2234542" y="97085"/>
                  <a:pt x="2226517" y="97085"/>
                </a:cubicBezTo>
                <a:cubicBezTo>
                  <a:pt x="2218495" y="97085"/>
                  <a:pt x="2212659" y="90521"/>
                  <a:pt x="2212659" y="84687"/>
                </a:cubicBezTo>
                <a:cubicBezTo>
                  <a:pt x="2212659" y="76665"/>
                  <a:pt x="2218495" y="70831"/>
                  <a:pt x="2226517" y="70831"/>
                </a:cubicBezTo>
                <a:close/>
                <a:moveTo>
                  <a:pt x="2155683" y="70831"/>
                </a:moveTo>
                <a:cubicBezTo>
                  <a:pt x="2161520" y="70831"/>
                  <a:pt x="2168084" y="76665"/>
                  <a:pt x="2168084" y="84687"/>
                </a:cubicBezTo>
                <a:cubicBezTo>
                  <a:pt x="2168084" y="90521"/>
                  <a:pt x="2161520" y="97085"/>
                  <a:pt x="2155683" y="97085"/>
                </a:cubicBezTo>
                <a:cubicBezTo>
                  <a:pt x="2147663" y="97085"/>
                  <a:pt x="2141827" y="90521"/>
                  <a:pt x="2141827" y="84687"/>
                </a:cubicBezTo>
                <a:cubicBezTo>
                  <a:pt x="2141827" y="76665"/>
                  <a:pt x="2147663" y="70831"/>
                  <a:pt x="2155683" y="70831"/>
                </a:cubicBezTo>
                <a:close/>
                <a:moveTo>
                  <a:pt x="2083393" y="70831"/>
                </a:moveTo>
                <a:cubicBezTo>
                  <a:pt x="2090686" y="70831"/>
                  <a:pt x="2097249" y="76665"/>
                  <a:pt x="2097249" y="84687"/>
                </a:cubicBezTo>
                <a:cubicBezTo>
                  <a:pt x="2097249" y="90521"/>
                  <a:pt x="2090686" y="97085"/>
                  <a:pt x="2083393" y="97085"/>
                </a:cubicBezTo>
                <a:cubicBezTo>
                  <a:pt x="2076829" y="97085"/>
                  <a:pt x="2070995" y="90521"/>
                  <a:pt x="2070995" y="84687"/>
                </a:cubicBezTo>
                <a:cubicBezTo>
                  <a:pt x="2070995" y="76665"/>
                  <a:pt x="2076829" y="70831"/>
                  <a:pt x="2083393" y="70831"/>
                </a:cubicBezTo>
                <a:close/>
                <a:moveTo>
                  <a:pt x="2011835" y="70831"/>
                </a:moveTo>
                <a:cubicBezTo>
                  <a:pt x="2019855" y="70831"/>
                  <a:pt x="2026421" y="76665"/>
                  <a:pt x="2026421" y="84687"/>
                </a:cubicBezTo>
                <a:cubicBezTo>
                  <a:pt x="2026421" y="90521"/>
                  <a:pt x="2019855" y="97085"/>
                  <a:pt x="2011835" y="97085"/>
                </a:cubicBezTo>
                <a:cubicBezTo>
                  <a:pt x="2006003" y="97085"/>
                  <a:pt x="2000168" y="90521"/>
                  <a:pt x="2000168" y="84687"/>
                </a:cubicBezTo>
                <a:cubicBezTo>
                  <a:pt x="2000168" y="76665"/>
                  <a:pt x="2006003" y="70831"/>
                  <a:pt x="2011835" y="70831"/>
                </a:cubicBezTo>
                <a:close/>
                <a:moveTo>
                  <a:pt x="1938365" y="70831"/>
                </a:moveTo>
                <a:cubicBezTo>
                  <a:pt x="1946388" y="70831"/>
                  <a:pt x="1952222" y="76665"/>
                  <a:pt x="1952222" y="84687"/>
                </a:cubicBezTo>
                <a:cubicBezTo>
                  <a:pt x="1952222" y="90521"/>
                  <a:pt x="1946388" y="97085"/>
                  <a:pt x="1938365" y="97085"/>
                </a:cubicBezTo>
                <a:cubicBezTo>
                  <a:pt x="1931072" y="97085"/>
                  <a:pt x="1925971" y="90521"/>
                  <a:pt x="1925971" y="84687"/>
                </a:cubicBezTo>
                <a:cubicBezTo>
                  <a:pt x="1925971" y="76665"/>
                  <a:pt x="1931072" y="70831"/>
                  <a:pt x="1938365" y="70831"/>
                </a:cubicBezTo>
                <a:close/>
                <a:moveTo>
                  <a:pt x="1869922" y="70831"/>
                </a:moveTo>
                <a:cubicBezTo>
                  <a:pt x="1878483" y="70831"/>
                  <a:pt x="1884712" y="76665"/>
                  <a:pt x="1884712" y="84687"/>
                </a:cubicBezTo>
                <a:cubicBezTo>
                  <a:pt x="1884712" y="90521"/>
                  <a:pt x="1878483" y="97085"/>
                  <a:pt x="1869922" y="97085"/>
                </a:cubicBezTo>
                <a:cubicBezTo>
                  <a:pt x="1862138" y="97085"/>
                  <a:pt x="1855131" y="90521"/>
                  <a:pt x="1855131" y="84687"/>
                </a:cubicBezTo>
                <a:cubicBezTo>
                  <a:pt x="1855131" y="76665"/>
                  <a:pt x="1862138" y="70831"/>
                  <a:pt x="1869922" y="70831"/>
                </a:cubicBezTo>
                <a:close/>
                <a:moveTo>
                  <a:pt x="1799087" y="70831"/>
                </a:moveTo>
                <a:cubicBezTo>
                  <a:pt x="1807649" y="70831"/>
                  <a:pt x="1813879" y="76665"/>
                  <a:pt x="1813879" y="84687"/>
                </a:cubicBezTo>
                <a:cubicBezTo>
                  <a:pt x="1813879" y="90521"/>
                  <a:pt x="1807649" y="97085"/>
                  <a:pt x="1799087" y="97085"/>
                </a:cubicBezTo>
                <a:cubicBezTo>
                  <a:pt x="1790527" y="97085"/>
                  <a:pt x="1784303" y="92709"/>
                  <a:pt x="1784303" y="84687"/>
                </a:cubicBezTo>
                <a:cubicBezTo>
                  <a:pt x="1784303" y="76665"/>
                  <a:pt x="1790527" y="70831"/>
                  <a:pt x="1799087" y="70831"/>
                </a:cubicBezTo>
                <a:close/>
                <a:moveTo>
                  <a:pt x="1728262" y="70831"/>
                </a:moveTo>
                <a:cubicBezTo>
                  <a:pt x="1736828" y="70831"/>
                  <a:pt x="1743052" y="76665"/>
                  <a:pt x="1743052" y="84687"/>
                </a:cubicBezTo>
                <a:cubicBezTo>
                  <a:pt x="1743052" y="92709"/>
                  <a:pt x="1736828" y="97085"/>
                  <a:pt x="1728262" y="97085"/>
                </a:cubicBezTo>
                <a:cubicBezTo>
                  <a:pt x="1719700" y="97085"/>
                  <a:pt x="1713474" y="92709"/>
                  <a:pt x="1713474" y="84687"/>
                </a:cubicBezTo>
                <a:cubicBezTo>
                  <a:pt x="1713474" y="76665"/>
                  <a:pt x="1719700" y="70831"/>
                  <a:pt x="1728262" y="70831"/>
                </a:cubicBezTo>
                <a:close/>
                <a:moveTo>
                  <a:pt x="1656501" y="70831"/>
                </a:moveTo>
                <a:cubicBezTo>
                  <a:pt x="1663792" y="70831"/>
                  <a:pt x="1668900" y="76665"/>
                  <a:pt x="1668900" y="84687"/>
                </a:cubicBezTo>
                <a:cubicBezTo>
                  <a:pt x="1668900" y="92709"/>
                  <a:pt x="1663792" y="97085"/>
                  <a:pt x="1656501" y="97085"/>
                </a:cubicBezTo>
                <a:cubicBezTo>
                  <a:pt x="1648481" y="97085"/>
                  <a:pt x="1642655" y="92709"/>
                  <a:pt x="1642655" y="84687"/>
                </a:cubicBezTo>
                <a:cubicBezTo>
                  <a:pt x="1642655" y="76665"/>
                  <a:pt x="1648481" y="70831"/>
                  <a:pt x="1656501" y="70831"/>
                </a:cubicBezTo>
                <a:close/>
                <a:moveTo>
                  <a:pt x="1582299" y="70831"/>
                </a:moveTo>
                <a:cubicBezTo>
                  <a:pt x="1588134" y="70831"/>
                  <a:pt x="1594704" y="76665"/>
                  <a:pt x="1594704" y="84687"/>
                </a:cubicBezTo>
                <a:cubicBezTo>
                  <a:pt x="1594704" y="92709"/>
                  <a:pt x="1588134" y="97085"/>
                  <a:pt x="1582299" y="97085"/>
                </a:cubicBezTo>
                <a:cubicBezTo>
                  <a:pt x="1574277" y="97085"/>
                  <a:pt x="1568444" y="92709"/>
                  <a:pt x="1568444" y="84687"/>
                </a:cubicBezTo>
                <a:cubicBezTo>
                  <a:pt x="1568444" y="76665"/>
                  <a:pt x="1574277" y="70831"/>
                  <a:pt x="1582299" y="70831"/>
                </a:cubicBezTo>
                <a:close/>
                <a:moveTo>
                  <a:pt x="2796538" y="0"/>
                </a:moveTo>
                <a:cubicBezTo>
                  <a:pt x="2803103" y="0"/>
                  <a:pt x="2808940" y="5834"/>
                  <a:pt x="2808940" y="12397"/>
                </a:cubicBezTo>
                <a:cubicBezTo>
                  <a:pt x="2808940" y="19690"/>
                  <a:pt x="2803103" y="26254"/>
                  <a:pt x="2796538" y="26254"/>
                </a:cubicBezTo>
                <a:cubicBezTo>
                  <a:pt x="2789246" y="26254"/>
                  <a:pt x="2782683" y="19690"/>
                  <a:pt x="2782683" y="12397"/>
                </a:cubicBezTo>
                <a:cubicBezTo>
                  <a:pt x="2782683" y="5834"/>
                  <a:pt x="2789246" y="0"/>
                  <a:pt x="2796538" y="0"/>
                </a:cubicBezTo>
                <a:close/>
                <a:moveTo>
                  <a:pt x="2725703" y="0"/>
                </a:moveTo>
                <a:cubicBezTo>
                  <a:pt x="2731538" y="0"/>
                  <a:pt x="2738105" y="5834"/>
                  <a:pt x="2738105" y="12397"/>
                </a:cubicBezTo>
                <a:cubicBezTo>
                  <a:pt x="2738105" y="19690"/>
                  <a:pt x="2731538" y="26254"/>
                  <a:pt x="2725703" y="26254"/>
                </a:cubicBezTo>
                <a:cubicBezTo>
                  <a:pt x="2717686" y="26254"/>
                  <a:pt x="2711852" y="19690"/>
                  <a:pt x="2711852" y="12397"/>
                </a:cubicBezTo>
                <a:cubicBezTo>
                  <a:pt x="2711852" y="5834"/>
                  <a:pt x="2717686" y="0"/>
                  <a:pt x="2725703" y="0"/>
                </a:cubicBezTo>
                <a:close/>
                <a:moveTo>
                  <a:pt x="2653420" y="0"/>
                </a:moveTo>
                <a:cubicBezTo>
                  <a:pt x="2660711" y="0"/>
                  <a:pt x="2667273" y="5834"/>
                  <a:pt x="2667273" y="12397"/>
                </a:cubicBezTo>
                <a:cubicBezTo>
                  <a:pt x="2667273" y="19690"/>
                  <a:pt x="2660711" y="26254"/>
                  <a:pt x="2653420" y="26254"/>
                </a:cubicBezTo>
                <a:cubicBezTo>
                  <a:pt x="2646857" y="26254"/>
                  <a:pt x="2641021" y="19690"/>
                  <a:pt x="2641021" y="12397"/>
                </a:cubicBezTo>
                <a:cubicBezTo>
                  <a:pt x="2641021" y="5834"/>
                  <a:pt x="2646857" y="0"/>
                  <a:pt x="2653420" y="0"/>
                </a:cubicBezTo>
                <a:close/>
                <a:moveTo>
                  <a:pt x="2582586" y="0"/>
                </a:moveTo>
                <a:cubicBezTo>
                  <a:pt x="2589878" y="0"/>
                  <a:pt x="2596442" y="5834"/>
                  <a:pt x="2596442" y="12397"/>
                </a:cubicBezTo>
                <a:cubicBezTo>
                  <a:pt x="2596442" y="19690"/>
                  <a:pt x="2589878" y="26254"/>
                  <a:pt x="2582586" y="26254"/>
                </a:cubicBezTo>
                <a:cubicBezTo>
                  <a:pt x="2576024" y="26254"/>
                  <a:pt x="2570189" y="19690"/>
                  <a:pt x="2570189" y="12397"/>
                </a:cubicBezTo>
                <a:cubicBezTo>
                  <a:pt x="2570189" y="5834"/>
                  <a:pt x="2576024" y="0"/>
                  <a:pt x="2582586" y="0"/>
                </a:cubicBezTo>
                <a:close/>
                <a:moveTo>
                  <a:pt x="2511034" y="0"/>
                </a:moveTo>
                <a:cubicBezTo>
                  <a:pt x="2519052" y="0"/>
                  <a:pt x="2525616" y="5834"/>
                  <a:pt x="2525616" y="12397"/>
                </a:cubicBezTo>
                <a:cubicBezTo>
                  <a:pt x="2525616" y="19690"/>
                  <a:pt x="2519052" y="26254"/>
                  <a:pt x="2511034" y="26254"/>
                </a:cubicBezTo>
                <a:cubicBezTo>
                  <a:pt x="2503743" y="26254"/>
                  <a:pt x="2499364" y="19690"/>
                  <a:pt x="2499364" y="12397"/>
                </a:cubicBezTo>
                <a:cubicBezTo>
                  <a:pt x="2499364" y="5834"/>
                  <a:pt x="2503743" y="0"/>
                  <a:pt x="2511034" y="0"/>
                </a:cubicBezTo>
                <a:close/>
                <a:moveTo>
                  <a:pt x="2439946" y="0"/>
                </a:moveTo>
                <a:cubicBezTo>
                  <a:pt x="2448505" y="0"/>
                  <a:pt x="2454737" y="5834"/>
                  <a:pt x="2454737" y="12397"/>
                </a:cubicBezTo>
                <a:cubicBezTo>
                  <a:pt x="2454737" y="19690"/>
                  <a:pt x="2448505" y="26254"/>
                  <a:pt x="2439946" y="26254"/>
                </a:cubicBezTo>
                <a:cubicBezTo>
                  <a:pt x="2432165" y="26254"/>
                  <a:pt x="2425159" y="19690"/>
                  <a:pt x="2425159" y="12397"/>
                </a:cubicBezTo>
                <a:cubicBezTo>
                  <a:pt x="2425159" y="5834"/>
                  <a:pt x="2432165" y="0"/>
                  <a:pt x="2439946" y="0"/>
                </a:cubicBezTo>
                <a:close/>
                <a:moveTo>
                  <a:pt x="2369114" y="0"/>
                </a:moveTo>
                <a:cubicBezTo>
                  <a:pt x="2377674" y="0"/>
                  <a:pt x="2383900" y="5834"/>
                  <a:pt x="2383900" y="12397"/>
                </a:cubicBezTo>
                <a:cubicBezTo>
                  <a:pt x="2383900" y="19690"/>
                  <a:pt x="2377674" y="26254"/>
                  <a:pt x="2369114" y="26254"/>
                </a:cubicBezTo>
                <a:cubicBezTo>
                  <a:pt x="2361331" y="26254"/>
                  <a:pt x="2354323" y="19690"/>
                  <a:pt x="2354323" y="12397"/>
                </a:cubicBezTo>
                <a:cubicBezTo>
                  <a:pt x="2354323" y="5834"/>
                  <a:pt x="2361331" y="0"/>
                  <a:pt x="2369114" y="0"/>
                </a:cubicBezTo>
                <a:close/>
                <a:moveTo>
                  <a:pt x="2298283" y="0"/>
                </a:moveTo>
                <a:cubicBezTo>
                  <a:pt x="2306842" y="0"/>
                  <a:pt x="2313070" y="5834"/>
                  <a:pt x="2313070" y="12397"/>
                </a:cubicBezTo>
                <a:cubicBezTo>
                  <a:pt x="2313070" y="19690"/>
                  <a:pt x="2306842" y="26254"/>
                  <a:pt x="2298283" y="26254"/>
                </a:cubicBezTo>
                <a:cubicBezTo>
                  <a:pt x="2290497" y="26254"/>
                  <a:pt x="2283493" y="19690"/>
                  <a:pt x="2283493" y="12397"/>
                </a:cubicBezTo>
                <a:cubicBezTo>
                  <a:pt x="2283493" y="5834"/>
                  <a:pt x="2290497" y="0"/>
                  <a:pt x="2298283" y="0"/>
                </a:cubicBezTo>
                <a:close/>
                <a:moveTo>
                  <a:pt x="2226517" y="0"/>
                </a:moveTo>
                <a:cubicBezTo>
                  <a:pt x="2234542" y="0"/>
                  <a:pt x="2238916" y="5834"/>
                  <a:pt x="2238916" y="13856"/>
                </a:cubicBezTo>
                <a:cubicBezTo>
                  <a:pt x="2238916" y="19690"/>
                  <a:pt x="2234542" y="26254"/>
                  <a:pt x="2226517" y="26254"/>
                </a:cubicBezTo>
                <a:cubicBezTo>
                  <a:pt x="2218495" y="26254"/>
                  <a:pt x="2212659" y="19690"/>
                  <a:pt x="2212659" y="13856"/>
                </a:cubicBezTo>
                <a:cubicBezTo>
                  <a:pt x="2212659" y="5834"/>
                  <a:pt x="2218495" y="0"/>
                  <a:pt x="2226517" y="0"/>
                </a:cubicBezTo>
                <a:close/>
                <a:moveTo>
                  <a:pt x="2155683" y="0"/>
                </a:moveTo>
                <a:cubicBezTo>
                  <a:pt x="2161520" y="0"/>
                  <a:pt x="2168084" y="5834"/>
                  <a:pt x="2168084" y="13856"/>
                </a:cubicBezTo>
                <a:cubicBezTo>
                  <a:pt x="2168084" y="19690"/>
                  <a:pt x="2161520" y="26254"/>
                  <a:pt x="2155683" y="26254"/>
                </a:cubicBezTo>
                <a:cubicBezTo>
                  <a:pt x="2147663" y="26254"/>
                  <a:pt x="2141827" y="19690"/>
                  <a:pt x="2141827" y="13856"/>
                </a:cubicBezTo>
                <a:cubicBezTo>
                  <a:pt x="2141827" y="5834"/>
                  <a:pt x="2147663" y="0"/>
                  <a:pt x="2155683" y="0"/>
                </a:cubicBezTo>
                <a:close/>
                <a:moveTo>
                  <a:pt x="2083393" y="0"/>
                </a:moveTo>
                <a:cubicBezTo>
                  <a:pt x="2090686" y="0"/>
                  <a:pt x="2097249" y="5834"/>
                  <a:pt x="2097249" y="13856"/>
                </a:cubicBezTo>
                <a:cubicBezTo>
                  <a:pt x="2097249" y="19690"/>
                  <a:pt x="2090686" y="26254"/>
                  <a:pt x="2083393" y="26254"/>
                </a:cubicBezTo>
                <a:cubicBezTo>
                  <a:pt x="2076829" y="26254"/>
                  <a:pt x="2070995" y="19690"/>
                  <a:pt x="2070995" y="13856"/>
                </a:cubicBezTo>
                <a:cubicBezTo>
                  <a:pt x="2070995" y="5834"/>
                  <a:pt x="2076829" y="0"/>
                  <a:pt x="2083393" y="0"/>
                </a:cubicBezTo>
                <a:close/>
                <a:moveTo>
                  <a:pt x="2011835" y="0"/>
                </a:moveTo>
                <a:cubicBezTo>
                  <a:pt x="2019855" y="0"/>
                  <a:pt x="2026421" y="5834"/>
                  <a:pt x="2026421" y="13856"/>
                </a:cubicBezTo>
                <a:cubicBezTo>
                  <a:pt x="2026421" y="19690"/>
                  <a:pt x="2019855" y="26254"/>
                  <a:pt x="2011835" y="26254"/>
                </a:cubicBezTo>
                <a:cubicBezTo>
                  <a:pt x="2006003" y="26254"/>
                  <a:pt x="2000168" y="19690"/>
                  <a:pt x="2000168" y="13856"/>
                </a:cubicBezTo>
                <a:cubicBezTo>
                  <a:pt x="2000168" y="5834"/>
                  <a:pt x="2006003" y="0"/>
                  <a:pt x="2011835" y="0"/>
                </a:cubicBezTo>
                <a:close/>
                <a:moveTo>
                  <a:pt x="1938365" y="0"/>
                </a:moveTo>
                <a:cubicBezTo>
                  <a:pt x="1946388" y="0"/>
                  <a:pt x="1952222" y="5834"/>
                  <a:pt x="1952222" y="13856"/>
                </a:cubicBezTo>
                <a:cubicBezTo>
                  <a:pt x="1952222" y="19690"/>
                  <a:pt x="1946388" y="26254"/>
                  <a:pt x="1938365" y="26254"/>
                </a:cubicBezTo>
                <a:cubicBezTo>
                  <a:pt x="1931072" y="26254"/>
                  <a:pt x="1925971" y="19690"/>
                  <a:pt x="1925971" y="13856"/>
                </a:cubicBezTo>
                <a:cubicBezTo>
                  <a:pt x="1925971" y="5834"/>
                  <a:pt x="1931072" y="0"/>
                  <a:pt x="1938365" y="0"/>
                </a:cubicBezTo>
                <a:close/>
                <a:moveTo>
                  <a:pt x="1869922" y="0"/>
                </a:moveTo>
                <a:cubicBezTo>
                  <a:pt x="1878483" y="0"/>
                  <a:pt x="1884712" y="5834"/>
                  <a:pt x="1884712" y="13856"/>
                </a:cubicBezTo>
                <a:cubicBezTo>
                  <a:pt x="1884712" y="19690"/>
                  <a:pt x="1878483" y="26254"/>
                  <a:pt x="1869922" y="26254"/>
                </a:cubicBezTo>
                <a:cubicBezTo>
                  <a:pt x="1862138" y="26254"/>
                  <a:pt x="1855131" y="19690"/>
                  <a:pt x="1855131" y="13856"/>
                </a:cubicBezTo>
                <a:cubicBezTo>
                  <a:pt x="1855131" y="5834"/>
                  <a:pt x="1862138" y="0"/>
                  <a:pt x="1869922" y="0"/>
                </a:cubicBezTo>
                <a:close/>
                <a:moveTo>
                  <a:pt x="1799087" y="0"/>
                </a:moveTo>
                <a:cubicBezTo>
                  <a:pt x="1807649" y="0"/>
                  <a:pt x="1813879" y="5834"/>
                  <a:pt x="1813879" y="13856"/>
                </a:cubicBezTo>
                <a:cubicBezTo>
                  <a:pt x="1813879" y="19690"/>
                  <a:pt x="1807649" y="26254"/>
                  <a:pt x="1799087" y="26254"/>
                </a:cubicBezTo>
                <a:cubicBezTo>
                  <a:pt x="1790527" y="26254"/>
                  <a:pt x="1784303" y="19690"/>
                  <a:pt x="1784303" y="13856"/>
                </a:cubicBezTo>
                <a:cubicBezTo>
                  <a:pt x="1784303" y="5834"/>
                  <a:pt x="1790527" y="0"/>
                  <a:pt x="1799087" y="0"/>
                </a:cubicBezTo>
                <a:close/>
                <a:moveTo>
                  <a:pt x="1728262" y="0"/>
                </a:moveTo>
                <a:cubicBezTo>
                  <a:pt x="1736828" y="0"/>
                  <a:pt x="1743052" y="5834"/>
                  <a:pt x="1743052" y="13856"/>
                </a:cubicBezTo>
                <a:cubicBezTo>
                  <a:pt x="1743052" y="19690"/>
                  <a:pt x="1736828" y="26254"/>
                  <a:pt x="1728262" y="26254"/>
                </a:cubicBezTo>
                <a:cubicBezTo>
                  <a:pt x="1719700" y="26254"/>
                  <a:pt x="1713474" y="19690"/>
                  <a:pt x="1713474" y="13856"/>
                </a:cubicBezTo>
                <a:cubicBezTo>
                  <a:pt x="1713474" y="5834"/>
                  <a:pt x="1719700" y="0"/>
                  <a:pt x="1728262" y="0"/>
                </a:cubicBezTo>
                <a:close/>
                <a:moveTo>
                  <a:pt x="1656501" y="0"/>
                </a:moveTo>
                <a:cubicBezTo>
                  <a:pt x="1663792" y="0"/>
                  <a:pt x="1668900" y="5834"/>
                  <a:pt x="1668900" y="13856"/>
                </a:cubicBezTo>
                <a:cubicBezTo>
                  <a:pt x="1668900" y="19690"/>
                  <a:pt x="1663792" y="26254"/>
                  <a:pt x="1656501" y="26254"/>
                </a:cubicBezTo>
                <a:cubicBezTo>
                  <a:pt x="1648481" y="26254"/>
                  <a:pt x="1642655" y="19690"/>
                  <a:pt x="1642655" y="13856"/>
                </a:cubicBezTo>
                <a:cubicBezTo>
                  <a:pt x="1642655" y="5834"/>
                  <a:pt x="1648481" y="0"/>
                  <a:pt x="1656501" y="0"/>
                </a:cubicBezTo>
                <a:close/>
                <a:moveTo>
                  <a:pt x="1582299" y="0"/>
                </a:moveTo>
                <a:cubicBezTo>
                  <a:pt x="1588134" y="0"/>
                  <a:pt x="1594704" y="5834"/>
                  <a:pt x="1594704" y="13856"/>
                </a:cubicBezTo>
                <a:cubicBezTo>
                  <a:pt x="1594704" y="19690"/>
                  <a:pt x="1588134" y="26254"/>
                  <a:pt x="1582299" y="26254"/>
                </a:cubicBezTo>
                <a:cubicBezTo>
                  <a:pt x="1574277" y="26254"/>
                  <a:pt x="1568444" y="19690"/>
                  <a:pt x="1568444" y="13856"/>
                </a:cubicBezTo>
                <a:cubicBezTo>
                  <a:pt x="1568444" y="5834"/>
                  <a:pt x="1574277" y="0"/>
                  <a:pt x="1582299" y="0"/>
                </a:cubicBezTo>
                <a:close/>
              </a:path>
            </a:pathLst>
          </a:custGeom>
          <a:solidFill>
            <a:srgbClr val="252A57"/>
          </a:solidFill>
          <a:ln>
            <a:noFill/>
          </a:ln>
          <a:effectLst/>
        </p:spPr>
        <p:txBody>
          <a:bodyPr wrap="square" anchor="ctr">
            <a:noAutofit/>
          </a:bodyPr>
          <a:lstStyle/>
          <a:p>
            <a:endParaRPr lang="en-US" sz="3266" dirty="0">
              <a:latin typeface="Nunito Sans ExtraLight" pitchFamily="2" charset="77"/>
            </a:endParaRPr>
          </a:p>
        </p:txBody>
      </p:sp>
      <p:sp>
        <p:nvSpPr>
          <p:cNvPr id="17" name="Freeform 1">
            <a:extLst>
              <a:ext uri="{FF2B5EF4-FFF2-40B4-BE49-F238E27FC236}">
                <a16:creationId xmlns:a16="http://schemas.microsoft.com/office/drawing/2014/main" id="{3744EE56-9845-3B46-BA27-BC4A945815E4}"/>
              </a:ext>
            </a:extLst>
          </p:cNvPr>
          <p:cNvSpPr>
            <a:spLocks noChangeArrowheads="1"/>
          </p:cNvSpPr>
          <p:nvPr/>
        </p:nvSpPr>
        <p:spPr bwMode="auto">
          <a:xfrm rot="13500000">
            <a:off x="8554870" y="2298264"/>
            <a:ext cx="2553637" cy="6324200"/>
          </a:xfrm>
          <a:custGeom>
            <a:avLst/>
            <a:gdLst>
              <a:gd name="T0" fmla="*/ 0 w 4138"/>
              <a:gd name="T1" fmla="*/ 10223 h 10245"/>
              <a:gd name="T2" fmla="*/ 0 w 4138"/>
              <a:gd name="T3" fmla="*/ 10223 h 10245"/>
              <a:gd name="T4" fmla="*/ 1549 w 4138"/>
              <a:gd name="T5" fmla="*/ 8731 h 10245"/>
              <a:gd name="T6" fmla="*/ 1549 w 4138"/>
              <a:gd name="T7" fmla="*/ 8731 h 10245"/>
              <a:gd name="T8" fmla="*/ 2011 w 4138"/>
              <a:gd name="T9" fmla="*/ 6622 h 10245"/>
              <a:gd name="T10" fmla="*/ 2011 w 4138"/>
              <a:gd name="T11" fmla="*/ 6622 h 10245"/>
              <a:gd name="T12" fmla="*/ 2941 w 4138"/>
              <a:gd name="T13" fmla="*/ 3654 h 10245"/>
              <a:gd name="T14" fmla="*/ 2941 w 4138"/>
              <a:gd name="T15" fmla="*/ 3654 h 10245"/>
              <a:gd name="T16" fmla="*/ 2247 w 4138"/>
              <a:gd name="T17" fmla="*/ 159 h 10245"/>
              <a:gd name="T18" fmla="*/ 2247 w 4138"/>
              <a:gd name="T19" fmla="*/ 159 h 10245"/>
              <a:gd name="T20" fmla="*/ 2107 w 4138"/>
              <a:gd name="T21" fmla="*/ 2 h 10245"/>
              <a:gd name="T22" fmla="*/ 2133 w 4138"/>
              <a:gd name="T23" fmla="*/ 0 h 10245"/>
              <a:gd name="T24" fmla="*/ 2120 w 4138"/>
              <a:gd name="T25" fmla="*/ 0 h 10245"/>
              <a:gd name="T26" fmla="*/ 2133 w 4138"/>
              <a:gd name="T27" fmla="*/ 0 h 10245"/>
              <a:gd name="T28" fmla="*/ 2133 w 4138"/>
              <a:gd name="T29" fmla="*/ 0 h 10245"/>
              <a:gd name="T30" fmla="*/ 2266 w 4138"/>
              <a:gd name="T31" fmla="*/ 140 h 10245"/>
              <a:gd name="T32" fmla="*/ 2266 w 4138"/>
              <a:gd name="T33" fmla="*/ 140 h 10245"/>
              <a:gd name="T34" fmla="*/ 2962 w 4138"/>
              <a:gd name="T35" fmla="*/ 3669 h 10245"/>
              <a:gd name="T36" fmla="*/ 2962 w 4138"/>
              <a:gd name="T37" fmla="*/ 3669 h 10245"/>
              <a:gd name="T38" fmla="*/ 2036 w 4138"/>
              <a:gd name="T39" fmla="*/ 6625 h 10245"/>
              <a:gd name="T40" fmla="*/ 2036 w 4138"/>
              <a:gd name="T41" fmla="*/ 6625 h 10245"/>
              <a:gd name="T42" fmla="*/ 1573 w 4138"/>
              <a:gd name="T43" fmla="*/ 8743 h 10245"/>
              <a:gd name="T44" fmla="*/ 1573 w 4138"/>
              <a:gd name="T45" fmla="*/ 8743 h 10245"/>
              <a:gd name="T46" fmla="*/ 13 w 4138"/>
              <a:gd name="T47" fmla="*/ 10244 h 10245"/>
              <a:gd name="T48" fmla="*/ 0 w 4138"/>
              <a:gd name="T49" fmla="*/ 10223 h 102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4138" h="10245">
                <a:moveTo>
                  <a:pt x="0" y="10223"/>
                </a:moveTo>
                <a:lnTo>
                  <a:pt x="0" y="10223"/>
                </a:lnTo>
                <a:cubicBezTo>
                  <a:pt x="13" y="10217"/>
                  <a:pt x="1109" y="9592"/>
                  <a:pt x="1549" y="8731"/>
                </a:cubicBezTo>
                <a:lnTo>
                  <a:pt x="1549" y="8731"/>
                </a:lnTo>
                <a:cubicBezTo>
                  <a:pt x="1966" y="7914"/>
                  <a:pt x="1988" y="7287"/>
                  <a:pt x="2011" y="6622"/>
                </a:cubicBezTo>
                <a:lnTo>
                  <a:pt x="2011" y="6622"/>
                </a:lnTo>
                <a:cubicBezTo>
                  <a:pt x="2038" y="5791"/>
                  <a:pt x="2067" y="4928"/>
                  <a:pt x="2941" y="3654"/>
                </a:cubicBezTo>
                <a:lnTo>
                  <a:pt x="2941" y="3654"/>
                </a:lnTo>
                <a:cubicBezTo>
                  <a:pt x="4103" y="1962"/>
                  <a:pt x="2706" y="606"/>
                  <a:pt x="2247" y="159"/>
                </a:cubicBezTo>
                <a:lnTo>
                  <a:pt x="2247" y="159"/>
                </a:lnTo>
                <a:cubicBezTo>
                  <a:pt x="2145" y="60"/>
                  <a:pt x="2109" y="24"/>
                  <a:pt x="2107" y="2"/>
                </a:cubicBezTo>
                <a:lnTo>
                  <a:pt x="2133" y="0"/>
                </a:lnTo>
                <a:lnTo>
                  <a:pt x="2120" y="0"/>
                </a:lnTo>
                <a:lnTo>
                  <a:pt x="2133" y="0"/>
                </a:lnTo>
                <a:lnTo>
                  <a:pt x="2133" y="0"/>
                </a:lnTo>
                <a:cubicBezTo>
                  <a:pt x="2135" y="15"/>
                  <a:pt x="2198" y="77"/>
                  <a:pt x="2266" y="140"/>
                </a:cubicBezTo>
                <a:lnTo>
                  <a:pt x="2266" y="140"/>
                </a:lnTo>
                <a:cubicBezTo>
                  <a:pt x="2730" y="591"/>
                  <a:pt x="4137" y="1958"/>
                  <a:pt x="2962" y="3669"/>
                </a:cubicBezTo>
                <a:lnTo>
                  <a:pt x="2962" y="3669"/>
                </a:lnTo>
                <a:cubicBezTo>
                  <a:pt x="2092" y="4936"/>
                  <a:pt x="2063" y="5795"/>
                  <a:pt x="2036" y="6625"/>
                </a:cubicBezTo>
                <a:lnTo>
                  <a:pt x="2036" y="6625"/>
                </a:lnTo>
                <a:cubicBezTo>
                  <a:pt x="2013" y="7291"/>
                  <a:pt x="1992" y="7920"/>
                  <a:pt x="1573" y="8743"/>
                </a:cubicBezTo>
                <a:lnTo>
                  <a:pt x="1573" y="8743"/>
                </a:lnTo>
                <a:cubicBezTo>
                  <a:pt x="1128" y="9611"/>
                  <a:pt x="26" y="10238"/>
                  <a:pt x="13" y="10244"/>
                </a:cubicBezTo>
                <a:lnTo>
                  <a:pt x="0" y="10223"/>
                </a:lnTo>
              </a:path>
            </a:pathLst>
          </a:custGeom>
          <a:gradFill>
            <a:gsLst>
              <a:gs pos="0">
                <a:schemeClr val="accent5"/>
              </a:gs>
              <a:gs pos="50000">
                <a:schemeClr val="accent2"/>
              </a:gs>
              <a:gs pos="99000">
                <a:srgbClr val="7030A0"/>
              </a:gs>
            </a:gsLst>
            <a:lin ang="2700000" scaled="0"/>
          </a:gradFill>
          <a:ln>
            <a:noFill/>
          </a:ln>
          <a:effectLst/>
        </p:spPr>
        <p:txBody>
          <a:bodyPr wrap="none" anchor="ctr"/>
          <a:lstStyle/>
          <a:p>
            <a:endParaRPr lang="en-US" sz="3266" dirty="0">
              <a:latin typeface="Nunito Sans ExtraLight" pitchFamily="2" charset="77"/>
            </a:endParaRPr>
          </a:p>
        </p:txBody>
      </p:sp>
      <p:sp>
        <p:nvSpPr>
          <p:cNvPr id="18" name="Donut 17">
            <a:extLst>
              <a:ext uri="{FF2B5EF4-FFF2-40B4-BE49-F238E27FC236}">
                <a16:creationId xmlns:a16="http://schemas.microsoft.com/office/drawing/2014/main" id="{253595A1-4C23-7546-BF8C-DDD5212B400F}"/>
              </a:ext>
            </a:extLst>
          </p:cNvPr>
          <p:cNvSpPr/>
          <p:nvPr/>
        </p:nvSpPr>
        <p:spPr>
          <a:xfrm>
            <a:off x="770386" y="2029406"/>
            <a:ext cx="1607575" cy="1607575"/>
          </a:xfrm>
          <a:prstGeom prst="donut">
            <a:avLst>
              <a:gd name="adj" fmla="val 6613"/>
            </a:avLst>
          </a:prstGeom>
          <a:gradFill>
            <a:gsLst>
              <a:gs pos="0">
                <a:schemeClr val="accent1"/>
              </a:gs>
              <a:gs pos="50000">
                <a:srgbClr val="294F8F"/>
              </a:gs>
              <a:gs pos="99000">
                <a:srgbClr val="1CA599"/>
              </a:gs>
            </a:gsLst>
            <a:lin ang="27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 dirty="0">
              <a:solidFill>
                <a:schemeClr val="tx1"/>
              </a:solidFill>
              <a:latin typeface="Nunito Sans ExtraLight" pitchFamily="2" charset="77"/>
            </a:endParaRP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51FBEA23-6EAF-3E4A-8D91-35388B4DD5EB}"/>
              </a:ext>
            </a:extLst>
          </p:cNvPr>
          <p:cNvSpPr txBox="1"/>
          <p:nvPr/>
        </p:nvSpPr>
        <p:spPr>
          <a:xfrm>
            <a:off x="4986778" y="2654332"/>
            <a:ext cx="2358338" cy="461665"/>
          </a:xfrm>
          <a:prstGeom prst="rect">
            <a:avLst/>
          </a:prstGeom>
          <a:noFill/>
          <a:ln>
            <a:noFill/>
          </a:ln>
        </p:spPr>
        <p:txBody>
          <a:bodyPr wrap="none" rtlCol="0" anchor="b">
            <a:spAutoFit/>
          </a:bodyPr>
          <a:lstStyle/>
          <a:p>
            <a:r>
              <a:rPr lang="ru-RU" sz="2400" spc="150" dirty="0">
                <a:solidFill>
                  <a:schemeClr val="tx2"/>
                </a:solidFill>
                <a:latin typeface="Commissioner ExtraBold" pitchFamily="2" charset="0"/>
                <a:ea typeface="Source Sans Pro" panose="020B0503030403020204" pitchFamily="34" charset="0"/>
                <a:cs typeface="Lato Heavy" panose="020F0502020204030203" pitchFamily="34" charset="0"/>
              </a:rPr>
              <a:t>ЗАГОЛОВОК</a:t>
            </a:r>
            <a:endParaRPr lang="en-US" sz="2400" spc="150" dirty="0">
              <a:solidFill>
                <a:schemeClr val="tx2"/>
              </a:solidFill>
              <a:latin typeface="Commissioner ExtraBold" pitchFamily="2" charset="0"/>
              <a:ea typeface="Source Sans Pro" panose="020B0503030403020204" pitchFamily="34" charset="0"/>
              <a:cs typeface="Lato Heavy" panose="020F0502020204030203" pitchFamily="34" charset="0"/>
            </a:endParaRPr>
          </a:p>
        </p:txBody>
      </p:sp>
      <p:sp>
        <p:nvSpPr>
          <p:cNvPr id="14" name="Subtitle 2">
            <a:extLst>
              <a:ext uri="{FF2B5EF4-FFF2-40B4-BE49-F238E27FC236}">
                <a16:creationId xmlns:a16="http://schemas.microsoft.com/office/drawing/2014/main" id="{C37FC147-14C7-7C4A-B5BD-D6C0732AFE0E}"/>
              </a:ext>
            </a:extLst>
          </p:cNvPr>
          <p:cNvSpPr txBox="1">
            <a:spLocks/>
          </p:cNvSpPr>
          <p:nvPr/>
        </p:nvSpPr>
        <p:spPr>
          <a:xfrm>
            <a:off x="4986778" y="3690310"/>
            <a:ext cx="5172938" cy="1055545"/>
          </a:xfrm>
          <a:prstGeom prst="rect">
            <a:avLst/>
          </a:prstGeom>
        </p:spPr>
        <p:txBody>
          <a:bodyPr vert="horz" wrap="square" lIns="45720" tIns="22860" rIns="45720" bIns="22860" rtlCol="0" anchor="t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>
              <a:lnSpc>
                <a:spcPts val="2000"/>
              </a:lnSpc>
              <a:spcBef>
                <a:spcPts val="600"/>
              </a:spcBef>
            </a:pPr>
            <a:r>
              <a:rPr lang="ru-RU" sz="1400" dirty="0">
                <a:solidFill>
                  <a:schemeClr val="tx1"/>
                </a:solidFill>
                <a:latin typeface="Fira Sans Light" panose="020B0403050000020004" pitchFamily="34" charset="0"/>
                <a:ea typeface="Fira Sans Light" panose="020B0403050000020004" pitchFamily="34" charset="0"/>
                <a:cs typeface="Noto Sans Light" panose="020B0402040504020204" pitchFamily="34" charset="0"/>
              </a:rPr>
              <a:t>Балтийский федеральный университет имени </a:t>
            </a:r>
            <a:r>
              <a:rPr lang="ru-RU" sz="1400" dirty="0" err="1">
                <a:solidFill>
                  <a:schemeClr val="tx1"/>
                </a:solidFill>
                <a:latin typeface="Fira Sans Light" panose="020B0403050000020004" pitchFamily="34" charset="0"/>
                <a:ea typeface="Fira Sans Light" panose="020B0403050000020004" pitchFamily="34" charset="0"/>
                <a:cs typeface="Noto Sans Light" panose="020B0402040504020204" pitchFamily="34" charset="0"/>
              </a:rPr>
              <a:t>Иммануила</a:t>
            </a:r>
            <a:r>
              <a:rPr lang="ru-RU" sz="1400" dirty="0">
                <a:solidFill>
                  <a:schemeClr val="tx1"/>
                </a:solidFill>
                <a:latin typeface="Fira Sans Light" panose="020B0403050000020004" pitchFamily="34" charset="0"/>
                <a:ea typeface="Fira Sans Light" panose="020B0403050000020004" pitchFamily="34" charset="0"/>
                <a:cs typeface="Noto Sans Light" panose="020B0402040504020204" pitchFamily="34" charset="0"/>
              </a:rPr>
              <a:t> Канта — крупнейший образовательный, научный, культурный, просветительский центр самого западного региона России. 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B158C316-CA16-BB45-9FD0-22A8590E2646}"/>
              </a:ext>
            </a:extLst>
          </p:cNvPr>
          <p:cNvSpPr txBox="1"/>
          <p:nvPr/>
        </p:nvSpPr>
        <p:spPr>
          <a:xfrm>
            <a:off x="4986778" y="3249728"/>
            <a:ext cx="1608133" cy="338554"/>
          </a:xfrm>
          <a:prstGeom prst="rect">
            <a:avLst/>
          </a:prstGeom>
          <a:noFill/>
          <a:ln>
            <a:noFill/>
          </a:ln>
        </p:spPr>
        <p:txBody>
          <a:bodyPr wrap="none" rtlCol="0" anchor="b">
            <a:spAutoFit/>
          </a:bodyPr>
          <a:lstStyle/>
          <a:p>
            <a:r>
              <a:rPr lang="ru-RU" sz="1600" b="1" spc="75" dirty="0">
                <a:solidFill>
                  <a:srgbClr val="FFC000"/>
                </a:solidFill>
                <a:latin typeface="Commissioner ExtraBold" pitchFamily="2" charset="0"/>
                <a:ea typeface="Source Sans Pro" panose="020B0503030403020204" pitchFamily="34" charset="0"/>
                <a:cs typeface="Lato Heavy" panose="020F0502020204030203" pitchFamily="34" charset="0"/>
              </a:rPr>
              <a:t>ЗАГОЛОВОК</a:t>
            </a:r>
            <a:endParaRPr lang="en-US" sz="1600" b="1" spc="75" dirty="0">
              <a:solidFill>
                <a:srgbClr val="FFC000"/>
              </a:solidFill>
              <a:latin typeface="Commissioner ExtraBold" pitchFamily="2" charset="0"/>
              <a:ea typeface="Source Sans Pro" panose="020B0503030403020204" pitchFamily="34" charset="0"/>
              <a:cs typeface="Lato Heavy" panose="020F0502020204030203" pitchFamily="34" charset="0"/>
            </a:endParaRPr>
          </a:p>
        </p:txBody>
      </p:sp>
      <p:sp>
        <p:nvSpPr>
          <p:cNvPr id="3" name="Picture Placeholder 2">
            <a:extLst>
              <a:ext uri="{FF2B5EF4-FFF2-40B4-BE49-F238E27FC236}">
                <a16:creationId xmlns:a16="http://schemas.microsoft.com/office/drawing/2014/main" id="{6B77B8BF-68CD-0448-8F5C-6E0E5B806DB4}"/>
              </a:ext>
            </a:extLst>
          </p:cNvPr>
          <p:cNvSpPr>
            <a:spLocks noGrp="1"/>
          </p:cNvSpPr>
          <p:nvPr>
            <p:ph type="pic" sz="quarter" idx="26"/>
          </p:nvPr>
        </p:nvSpPr>
        <p:spPr/>
      </p:sp>
      <p:grpSp>
        <p:nvGrpSpPr>
          <p:cNvPr id="2" name="Группа 1">
            <a:extLst>
              <a:ext uri="{FF2B5EF4-FFF2-40B4-BE49-F238E27FC236}">
                <a16:creationId xmlns:a16="http://schemas.microsoft.com/office/drawing/2014/main" id="{119ADF6B-0ACE-7E6E-DC88-27FB2D5EADF5}"/>
              </a:ext>
            </a:extLst>
          </p:cNvPr>
          <p:cNvGrpSpPr/>
          <p:nvPr/>
        </p:nvGrpSpPr>
        <p:grpSpPr>
          <a:xfrm>
            <a:off x="-79744" y="-510096"/>
            <a:ext cx="12339083" cy="2044088"/>
            <a:chOff x="-79744" y="-510096"/>
            <a:chExt cx="12339083" cy="2044088"/>
          </a:xfrm>
        </p:grpSpPr>
        <p:sp>
          <p:nvSpPr>
            <p:cNvPr id="4" name="Прямоугольник 3">
              <a:extLst>
                <a:ext uri="{FF2B5EF4-FFF2-40B4-BE49-F238E27FC236}">
                  <a16:creationId xmlns:a16="http://schemas.microsoft.com/office/drawing/2014/main" id="{3411C7FC-47A1-6EE6-DB53-702416564BA8}"/>
                </a:ext>
              </a:extLst>
            </p:cNvPr>
            <p:cNvSpPr/>
            <p:nvPr/>
          </p:nvSpPr>
          <p:spPr>
            <a:xfrm>
              <a:off x="-79744" y="-48986"/>
              <a:ext cx="12339083" cy="962041"/>
            </a:xfrm>
            <a:prstGeom prst="rect">
              <a:avLst/>
            </a:prstGeom>
            <a:solidFill>
              <a:srgbClr val="252A57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 dirty="0"/>
            </a:p>
          </p:txBody>
        </p:sp>
        <p:pic>
          <p:nvPicPr>
            <p:cNvPr id="5" name="Рисунок 4">
              <a:extLst>
                <a:ext uri="{FF2B5EF4-FFF2-40B4-BE49-F238E27FC236}">
                  <a16:creationId xmlns:a16="http://schemas.microsoft.com/office/drawing/2014/main" id="{39462D05-3D79-713C-278F-663D96AE2CBC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"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rcRect l="26242"/>
            <a:stretch/>
          </p:blipFill>
          <p:spPr>
            <a:xfrm>
              <a:off x="9677400" y="-510096"/>
              <a:ext cx="2581939" cy="1969066"/>
            </a:xfrm>
            <a:prstGeom prst="rect">
              <a:avLst/>
            </a:prstGeom>
          </p:spPr>
        </p:pic>
        <p:grpSp>
          <p:nvGrpSpPr>
            <p:cNvPr id="6" name="Группа 5">
              <a:extLst>
                <a:ext uri="{FF2B5EF4-FFF2-40B4-BE49-F238E27FC236}">
                  <a16:creationId xmlns:a16="http://schemas.microsoft.com/office/drawing/2014/main" id="{D7DA1C65-9714-AA96-36B9-85DF916D9D77}"/>
                </a:ext>
              </a:extLst>
            </p:cNvPr>
            <p:cNvGrpSpPr/>
            <p:nvPr/>
          </p:nvGrpSpPr>
          <p:grpSpPr>
            <a:xfrm>
              <a:off x="521908" y="-19037"/>
              <a:ext cx="9658873" cy="1553029"/>
              <a:chOff x="521908" y="-19037"/>
              <a:chExt cx="9658873" cy="1553029"/>
            </a:xfrm>
          </p:grpSpPr>
          <p:sp>
            <p:nvSpPr>
              <p:cNvPr id="7" name="Номер слайда 2">
                <a:extLst>
                  <a:ext uri="{FF2B5EF4-FFF2-40B4-BE49-F238E27FC236}">
                    <a16:creationId xmlns:a16="http://schemas.microsoft.com/office/drawing/2014/main" id="{4CECE062-7A96-ACF8-1015-07173B54CBC5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521908" y="-19037"/>
                <a:ext cx="3478911" cy="276999"/>
              </a:xfrm>
              <a:prstGeom prst="rect">
                <a:avLst/>
              </a:prstGeom>
            </p:spPr>
            <p:txBody>
              <a:bodyPr/>
              <a:lstStyle>
                <a:defPPr>
                  <a:defRPr lang="ru-RU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en-US" sz="5400" b="1" dirty="0">
                    <a:solidFill>
                      <a:schemeClr val="bg1">
                        <a:lumMod val="65000"/>
                      </a:schemeClr>
                    </a:solidFill>
                    <a:latin typeface="Commissioner ExtraBold" pitchFamily="2" charset="0"/>
                    <a:cs typeface="Arial" panose="020B0604020202020204" pitchFamily="34" charset="0"/>
                  </a:rPr>
                  <a:t>0</a:t>
                </a:r>
                <a:fld id="{B6F15528-21DE-4FAA-801E-634DDDAF4B2B}" type="slidenum">
                  <a:rPr lang="ru-RU" sz="5400" b="1" smtClean="0">
                    <a:solidFill>
                      <a:schemeClr val="bg1">
                        <a:lumMod val="65000"/>
                      </a:schemeClr>
                    </a:solidFill>
                    <a:latin typeface="Commissioner ExtraBold" pitchFamily="2" charset="0"/>
                    <a:cs typeface="Arial" panose="020B0604020202020204" pitchFamily="34" charset="0"/>
                  </a:rPr>
                  <a:pPr/>
                  <a:t>7</a:t>
                </a:fld>
                <a:endParaRPr lang="ru-RU" sz="5400" b="1" dirty="0">
                  <a:solidFill>
                    <a:schemeClr val="bg1">
                      <a:lumMod val="65000"/>
                    </a:schemeClr>
                  </a:solidFill>
                  <a:latin typeface="Commissioner ExtraBold" pitchFamily="2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" name="Заголовок 1">
                <a:extLst>
                  <a:ext uri="{FF2B5EF4-FFF2-40B4-BE49-F238E27FC236}">
                    <a16:creationId xmlns:a16="http://schemas.microsoft.com/office/drawing/2014/main" id="{EFBE30AA-A539-CEC0-91B0-4EBC0BC0D34B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521908" y="446428"/>
                <a:ext cx="9658873" cy="1087564"/>
              </a:xfrm>
              <a:prstGeom prst="rect">
                <a:avLst/>
              </a:prstGeom>
              <a:effectLst>
                <a:outerShdw sx="1000" sy="1000" algn="ctr" rotWithShape="0">
                  <a:schemeClr val="bg1"/>
                </a:outerShdw>
              </a:effectLst>
            </p:spPr>
            <p:txBody>
              <a:bodyPr vert="horz" lIns="91440" tIns="45720" rIns="91440" bIns="45720" rtlCol="0" anchor="t">
                <a:noAutofit/>
              </a:bodyPr>
              <a:lstStyle>
                <a:lvl1pPr algn="l" defTabSz="914400" rtl="0" eaLnBrk="1" latinLnBrk="0" hangingPunct="1">
                  <a:lnSpc>
                    <a:spcPct val="90000"/>
                  </a:lnSpc>
                  <a:spcBef>
                    <a:spcPct val="0"/>
                  </a:spcBef>
                  <a:buNone/>
                  <a:defRPr sz="4400" kern="1200">
                    <a:solidFill>
                      <a:schemeClr val="tx1"/>
                    </a:solidFill>
                    <a:latin typeface="+mj-lt"/>
                    <a:ea typeface="+mj-ea"/>
                    <a:cs typeface="+mj-cs"/>
                  </a:defRPr>
                </a:lvl1pPr>
              </a:lstStyle>
              <a:p>
                <a:r>
                  <a:rPr lang="ru-RU" sz="2000" dirty="0">
                    <a:solidFill>
                      <a:schemeClr val="bg1"/>
                    </a:solidFill>
                    <a:latin typeface="Commissioner ExtraBold" pitchFamily="2" charset="0"/>
                  </a:rPr>
                  <a:t>ЗАГОЛОВОК ВЕКА</a:t>
                </a: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087623142"/>
      </p:ext>
    </p:extLst>
  </p:cSld>
  <p:clrMapOvr>
    <a:masterClrMapping/>
  </p:clrMapOvr>
  <p:transition spd="med"/>
  <p:timing>
    <p:tnLst>
      <p:par>
        <p:cTn id="1" dur="indefinite" restart="never" nodeType="tmRoot">
          <p:childTnLst>
            <p:seq concurrent="1" nextAc="seek">
              <p:cTn id="2" dur="0" nodeType="mainSeq"/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Freeform 1">
            <a:extLst>
              <a:ext uri="{FF2B5EF4-FFF2-40B4-BE49-F238E27FC236}">
                <a16:creationId xmlns:a16="http://schemas.microsoft.com/office/drawing/2014/main" id="{5B06594B-A2BE-0640-A64E-D718663FCC1A}"/>
              </a:ext>
            </a:extLst>
          </p:cNvPr>
          <p:cNvSpPr>
            <a:spLocks noChangeArrowheads="1"/>
          </p:cNvSpPr>
          <p:nvPr/>
        </p:nvSpPr>
        <p:spPr bwMode="auto">
          <a:xfrm rot="10800000">
            <a:off x="10119107" y="-149039"/>
            <a:ext cx="3364120" cy="8331399"/>
          </a:xfrm>
          <a:custGeom>
            <a:avLst/>
            <a:gdLst>
              <a:gd name="T0" fmla="*/ 0 w 4138"/>
              <a:gd name="T1" fmla="*/ 10223 h 10245"/>
              <a:gd name="T2" fmla="*/ 0 w 4138"/>
              <a:gd name="T3" fmla="*/ 10223 h 10245"/>
              <a:gd name="T4" fmla="*/ 1549 w 4138"/>
              <a:gd name="T5" fmla="*/ 8731 h 10245"/>
              <a:gd name="T6" fmla="*/ 1549 w 4138"/>
              <a:gd name="T7" fmla="*/ 8731 h 10245"/>
              <a:gd name="T8" fmla="*/ 2011 w 4138"/>
              <a:gd name="T9" fmla="*/ 6622 h 10245"/>
              <a:gd name="T10" fmla="*/ 2011 w 4138"/>
              <a:gd name="T11" fmla="*/ 6622 h 10245"/>
              <a:gd name="T12" fmla="*/ 2941 w 4138"/>
              <a:gd name="T13" fmla="*/ 3654 h 10245"/>
              <a:gd name="T14" fmla="*/ 2941 w 4138"/>
              <a:gd name="T15" fmla="*/ 3654 h 10245"/>
              <a:gd name="T16" fmla="*/ 2247 w 4138"/>
              <a:gd name="T17" fmla="*/ 159 h 10245"/>
              <a:gd name="T18" fmla="*/ 2247 w 4138"/>
              <a:gd name="T19" fmla="*/ 159 h 10245"/>
              <a:gd name="T20" fmla="*/ 2107 w 4138"/>
              <a:gd name="T21" fmla="*/ 2 h 10245"/>
              <a:gd name="T22" fmla="*/ 2133 w 4138"/>
              <a:gd name="T23" fmla="*/ 0 h 10245"/>
              <a:gd name="T24" fmla="*/ 2120 w 4138"/>
              <a:gd name="T25" fmla="*/ 0 h 10245"/>
              <a:gd name="T26" fmla="*/ 2133 w 4138"/>
              <a:gd name="T27" fmla="*/ 0 h 10245"/>
              <a:gd name="T28" fmla="*/ 2133 w 4138"/>
              <a:gd name="T29" fmla="*/ 0 h 10245"/>
              <a:gd name="T30" fmla="*/ 2266 w 4138"/>
              <a:gd name="T31" fmla="*/ 140 h 10245"/>
              <a:gd name="T32" fmla="*/ 2266 w 4138"/>
              <a:gd name="T33" fmla="*/ 140 h 10245"/>
              <a:gd name="T34" fmla="*/ 2962 w 4138"/>
              <a:gd name="T35" fmla="*/ 3669 h 10245"/>
              <a:gd name="T36" fmla="*/ 2962 w 4138"/>
              <a:gd name="T37" fmla="*/ 3669 h 10245"/>
              <a:gd name="T38" fmla="*/ 2036 w 4138"/>
              <a:gd name="T39" fmla="*/ 6625 h 10245"/>
              <a:gd name="T40" fmla="*/ 2036 w 4138"/>
              <a:gd name="T41" fmla="*/ 6625 h 10245"/>
              <a:gd name="T42" fmla="*/ 1573 w 4138"/>
              <a:gd name="T43" fmla="*/ 8743 h 10245"/>
              <a:gd name="T44" fmla="*/ 1573 w 4138"/>
              <a:gd name="T45" fmla="*/ 8743 h 10245"/>
              <a:gd name="T46" fmla="*/ 13 w 4138"/>
              <a:gd name="T47" fmla="*/ 10244 h 10245"/>
              <a:gd name="T48" fmla="*/ 0 w 4138"/>
              <a:gd name="T49" fmla="*/ 10223 h 102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4138" h="10245">
                <a:moveTo>
                  <a:pt x="0" y="10223"/>
                </a:moveTo>
                <a:lnTo>
                  <a:pt x="0" y="10223"/>
                </a:lnTo>
                <a:cubicBezTo>
                  <a:pt x="13" y="10217"/>
                  <a:pt x="1109" y="9592"/>
                  <a:pt x="1549" y="8731"/>
                </a:cubicBezTo>
                <a:lnTo>
                  <a:pt x="1549" y="8731"/>
                </a:lnTo>
                <a:cubicBezTo>
                  <a:pt x="1966" y="7914"/>
                  <a:pt x="1988" y="7287"/>
                  <a:pt x="2011" y="6622"/>
                </a:cubicBezTo>
                <a:lnTo>
                  <a:pt x="2011" y="6622"/>
                </a:lnTo>
                <a:cubicBezTo>
                  <a:pt x="2038" y="5791"/>
                  <a:pt x="2067" y="4928"/>
                  <a:pt x="2941" y="3654"/>
                </a:cubicBezTo>
                <a:lnTo>
                  <a:pt x="2941" y="3654"/>
                </a:lnTo>
                <a:cubicBezTo>
                  <a:pt x="4103" y="1962"/>
                  <a:pt x="2706" y="606"/>
                  <a:pt x="2247" y="159"/>
                </a:cubicBezTo>
                <a:lnTo>
                  <a:pt x="2247" y="159"/>
                </a:lnTo>
                <a:cubicBezTo>
                  <a:pt x="2145" y="60"/>
                  <a:pt x="2109" y="24"/>
                  <a:pt x="2107" y="2"/>
                </a:cubicBezTo>
                <a:lnTo>
                  <a:pt x="2133" y="0"/>
                </a:lnTo>
                <a:lnTo>
                  <a:pt x="2120" y="0"/>
                </a:lnTo>
                <a:lnTo>
                  <a:pt x="2133" y="0"/>
                </a:lnTo>
                <a:lnTo>
                  <a:pt x="2133" y="0"/>
                </a:lnTo>
                <a:cubicBezTo>
                  <a:pt x="2135" y="15"/>
                  <a:pt x="2198" y="77"/>
                  <a:pt x="2266" y="140"/>
                </a:cubicBezTo>
                <a:lnTo>
                  <a:pt x="2266" y="140"/>
                </a:lnTo>
                <a:cubicBezTo>
                  <a:pt x="2730" y="591"/>
                  <a:pt x="4137" y="1958"/>
                  <a:pt x="2962" y="3669"/>
                </a:cubicBezTo>
                <a:lnTo>
                  <a:pt x="2962" y="3669"/>
                </a:lnTo>
                <a:cubicBezTo>
                  <a:pt x="2092" y="4936"/>
                  <a:pt x="2063" y="5795"/>
                  <a:pt x="2036" y="6625"/>
                </a:cubicBezTo>
                <a:lnTo>
                  <a:pt x="2036" y="6625"/>
                </a:lnTo>
                <a:cubicBezTo>
                  <a:pt x="2013" y="7291"/>
                  <a:pt x="1992" y="7920"/>
                  <a:pt x="1573" y="8743"/>
                </a:cubicBezTo>
                <a:lnTo>
                  <a:pt x="1573" y="8743"/>
                </a:lnTo>
                <a:cubicBezTo>
                  <a:pt x="1128" y="9611"/>
                  <a:pt x="26" y="10238"/>
                  <a:pt x="13" y="10244"/>
                </a:cubicBezTo>
                <a:lnTo>
                  <a:pt x="0" y="10223"/>
                </a:lnTo>
              </a:path>
            </a:pathLst>
          </a:custGeom>
          <a:gradFill>
            <a:gsLst>
              <a:gs pos="0">
                <a:schemeClr val="accent1"/>
              </a:gs>
              <a:gs pos="50000">
                <a:schemeClr val="accent2"/>
              </a:gs>
              <a:gs pos="99000">
                <a:schemeClr val="accent3"/>
              </a:gs>
            </a:gsLst>
            <a:lin ang="5400000" scaled="0"/>
          </a:gradFill>
          <a:ln>
            <a:noFill/>
          </a:ln>
          <a:effectLst/>
        </p:spPr>
        <p:txBody>
          <a:bodyPr wrap="none" anchor="ctr"/>
          <a:lstStyle/>
          <a:p>
            <a:endParaRPr lang="en-US" sz="3266" dirty="0">
              <a:latin typeface="Nunito Sans ExtraLight" pitchFamily="2" charset="77"/>
            </a:endParaRPr>
          </a:p>
        </p:txBody>
      </p:sp>
      <p:sp>
        <p:nvSpPr>
          <p:cNvPr id="7" name="Freeform 6">
            <a:extLst>
              <a:ext uri="{FF2B5EF4-FFF2-40B4-BE49-F238E27FC236}">
                <a16:creationId xmlns:a16="http://schemas.microsoft.com/office/drawing/2014/main" id="{E7324CAC-C875-5148-931F-58E3CFAF8553}"/>
              </a:ext>
            </a:extLst>
          </p:cNvPr>
          <p:cNvSpPr>
            <a:spLocks noChangeArrowheads="1"/>
          </p:cNvSpPr>
          <p:nvPr/>
        </p:nvSpPr>
        <p:spPr bwMode="auto">
          <a:xfrm rot="8100000">
            <a:off x="-2030897" y="629575"/>
            <a:ext cx="6175803" cy="1832361"/>
          </a:xfrm>
          <a:custGeom>
            <a:avLst/>
            <a:gdLst>
              <a:gd name="connsiteX0" fmla="*/ 8010930 w 8023328"/>
              <a:gd name="connsiteY0" fmla="*/ 2354267 h 2380521"/>
              <a:gd name="connsiteX1" fmla="*/ 8023328 w 8023328"/>
              <a:gd name="connsiteY1" fmla="*/ 2366665 h 2380521"/>
              <a:gd name="connsiteX2" fmla="*/ 8010930 w 8023328"/>
              <a:gd name="connsiteY2" fmla="*/ 2380521 h 2380521"/>
              <a:gd name="connsiteX3" fmla="*/ 7997074 w 8023328"/>
              <a:gd name="connsiteY3" fmla="*/ 2366665 h 2380521"/>
              <a:gd name="connsiteX4" fmla="*/ 8010930 w 8023328"/>
              <a:gd name="connsiteY4" fmla="*/ 2354267 h 2380521"/>
              <a:gd name="connsiteX5" fmla="*/ 7940099 w 8023328"/>
              <a:gd name="connsiteY5" fmla="*/ 2354267 h 2380521"/>
              <a:gd name="connsiteX6" fmla="*/ 7952497 w 8023328"/>
              <a:gd name="connsiteY6" fmla="*/ 2366665 h 2380521"/>
              <a:gd name="connsiteX7" fmla="*/ 7940099 w 8023328"/>
              <a:gd name="connsiteY7" fmla="*/ 2380521 h 2380521"/>
              <a:gd name="connsiteX8" fmla="*/ 7926243 w 8023328"/>
              <a:gd name="connsiteY8" fmla="*/ 2366665 h 2380521"/>
              <a:gd name="connsiteX9" fmla="*/ 7940099 w 8023328"/>
              <a:gd name="connsiteY9" fmla="*/ 2354267 h 2380521"/>
              <a:gd name="connsiteX10" fmla="*/ 7869269 w 8023328"/>
              <a:gd name="connsiteY10" fmla="*/ 2354267 h 2380521"/>
              <a:gd name="connsiteX11" fmla="*/ 7881667 w 8023328"/>
              <a:gd name="connsiteY11" fmla="*/ 2366665 h 2380521"/>
              <a:gd name="connsiteX12" fmla="*/ 7869269 w 8023328"/>
              <a:gd name="connsiteY12" fmla="*/ 2380521 h 2380521"/>
              <a:gd name="connsiteX13" fmla="*/ 7855413 w 8023328"/>
              <a:gd name="connsiteY13" fmla="*/ 2366665 h 2380521"/>
              <a:gd name="connsiteX14" fmla="*/ 7869269 w 8023328"/>
              <a:gd name="connsiteY14" fmla="*/ 2354267 h 2380521"/>
              <a:gd name="connsiteX15" fmla="*/ 7796980 w 8023328"/>
              <a:gd name="connsiteY15" fmla="*/ 2354267 h 2380521"/>
              <a:gd name="connsiteX16" fmla="*/ 7810836 w 8023328"/>
              <a:gd name="connsiteY16" fmla="*/ 2366665 h 2380521"/>
              <a:gd name="connsiteX17" fmla="*/ 7796980 w 8023328"/>
              <a:gd name="connsiteY17" fmla="*/ 2380521 h 2380521"/>
              <a:gd name="connsiteX18" fmla="*/ 7784582 w 8023328"/>
              <a:gd name="connsiteY18" fmla="*/ 2366665 h 2380521"/>
              <a:gd name="connsiteX19" fmla="*/ 7796980 w 8023328"/>
              <a:gd name="connsiteY19" fmla="*/ 2354267 h 2380521"/>
              <a:gd name="connsiteX20" fmla="*/ 8010930 w 8023328"/>
              <a:gd name="connsiteY20" fmla="*/ 2283438 h 2380521"/>
              <a:gd name="connsiteX21" fmla="*/ 8023328 w 8023328"/>
              <a:gd name="connsiteY21" fmla="*/ 2295835 h 2380521"/>
              <a:gd name="connsiteX22" fmla="*/ 8010930 w 8023328"/>
              <a:gd name="connsiteY22" fmla="*/ 2309691 h 2380521"/>
              <a:gd name="connsiteX23" fmla="*/ 7997074 w 8023328"/>
              <a:gd name="connsiteY23" fmla="*/ 2295835 h 2380521"/>
              <a:gd name="connsiteX24" fmla="*/ 8010930 w 8023328"/>
              <a:gd name="connsiteY24" fmla="*/ 2283438 h 2380521"/>
              <a:gd name="connsiteX25" fmla="*/ 7940099 w 8023328"/>
              <a:gd name="connsiteY25" fmla="*/ 2283438 h 2380521"/>
              <a:gd name="connsiteX26" fmla="*/ 7952497 w 8023328"/>
              <a:gd name="connsiteY26" fmla="*/ 2295835 h 2380521"/>
              <a:gd name="connsiteX27" fmla="*/ 7940099 w 8023328"/>
              <a:gd name="connsiteY27" fmla="*/ 2309691 h 2380521"/>
              <a:gd name="connsiteX28" fmla="*/ 7926243 w 8023328"/>
              <a:gd name="connsiteY28" fmla="*/ 2295835 h 2380521"/>
              <a:gd name="connsiteX29" fmla="*/ 7940099 w 8023328"/>
              <a:gd name="connsiteY29" fmla="*/ 2283438 h 2380521"/>
              <a:gd name="connsiteX30" fmla="*/ 7869269 w 8023328"/>
              <a:gd name="connsiteY30" fmla="*/ 2283438 h 2380521"/>
              <a:gd name="connsiteX31" fmla="*/ 7881667 w 8023328"/>
              <a:gd name="connsiteY31" fmla="*/ 2295835 h 2380521"/>
              <a:gd name="connsiteX32" fmla="*/ 7869269 w 8023328"/>
              <a:gd name="connsiteY32" fmla="*/ 2309691 h 2380521"/>
              <a:gd name="connsiteX33" fmla="*/ 7855413 w 8023328"/>
              <a:gd name="connsiteY33" fmla="*/ 2295835 h 2380521"/>
              <a:gd name="connsiteX34" fmla="*/ 7869269 w 8023328"/>
              <a:gd name="connsiteY34" fmla="*/ 2283438 h 2380521"/>
              <a:gd name="connsiteX35" fmla="*/ 7796980 w 8023328"/>
              <a:gd name="connsiteY35" fmla="*/ 2283438 h 2380521"/>
              <a:gd name="connsiteX36" fmla="*/ 7810836 w 8023328"/>
              <a:gd name="connsiteY36" fmla="*/ 2295835 h 2380521"/>
              <a:gd name="connsiteX37" fmla="*/ 7796980 w 8023328"/>
              <a:gd name="connsiteY37" fmla="*/ 2309691 h 2380521"/>
              <a:gd name="connsiteX38" fmla="*/ 7784582 w 8023328"/>
              <a:gd name="connsiteY38" fmla="*/ 2295835 h 2380521"/>
              <a:gd name="connsiteX39" fmla="*/ 7796980 w 8023328"/>
              <a:gd name="connsiteY39" fmla="*/ 2283438 h 2380521"/>
              <a:gd name="connsiteX40" fmla="*/ 7726151 w 8023328"/>
              <a:gd name="connsiteY40" fmla="*/ 2283438 h 2380521"/>
              <a:gd name="connsiteX41" fmla="*/ 7740007 w 8023328"/>
              <a:gd name="connsiteY41" fmla="*/ 2295835 h 2380521"/>
              <a:gd name="connsiteX42" fmla="*/ 7726151 w 8023328"/>
              <a:gd name="connsiteY42" fmla="*/ 2309691 h 2380521"/>
              <a:gd name="connsiteX43" fmla="*/ 7713753 w 8023328"/>
              <a:gd name="connsiteY43" fmla="*/ 2295835 h 2380521"/>
              <a:gd name="connsiteX44" fmla="*/ 7726151 w 8023328"/>
              <a:gd name="connsiteY44" fmla="*/ 2283438 h 2380521"/>
              <a:gd name="connsiteX45" fmla="*/ 7940099 w 8023328"/>
              <a:gd name="connsiteY45" fmla="*/ 2209234 h 2380521"/>
              <a:gd name="connsiteX46" fmla="*/ 7952497 w 8023328"/>
              <a:gd name="connsiteY46" fmla="*/ 2224022 h 2380521"/>
              <a:gd name="connsiteX47" fmla="*/ 7940099 w 8023328"/>
              <a:gd name="connsiteY47" fmla="*/ 2238810 h 2380521"/>
              <a:gd name="connsiteX48" fmla="*/ 7926243 w 8023328"/>
              <a:gd name="connsiteY48" fmla="*/ 2224022 h 2380521"/>
              <a:gd name="connsiteX49" fmla="*/ 7940099 w 8023328"/>
              <a:gd name="connsiteY49" fmla="*/ 2209234 h 2380521"/>
              <a:gd name="connsiteX50" fmla="*/ 7867811 w 8023328"/>
              <a:gd name="connsiteY50" fmla="*/ 2209234 h 2380521"/>
              <a:gd name="connsiteX51" fmla="*/ 7881667 w 8023328"/>
              <a:gd name="connsiteY51" fmla="*/ 2224022 h 2380521"/>
              <a:gd name="connsiteX52" fmla="*/ 7867811 w 8023328"/>
              <a:gd name="connsiteY52" fmla="*/ 2238810 h 2380521"/>
              <a:gd name="connsiteX53" fmla="*/ 7855413 w 8023328"/>
              <a:gd name="connsiteY53" fmla="*/ 2224022 h 2380521"/>
              <a:gd name="connsiteX54" fmla="*/ 7867811 w 8023328"/>
              <a:gd name="connsiteY54" fmla="*/ 2209234 h 2380521"/>
              <a:gd name="connsiteX55" fmla="*/ 7796980 w 8023328"/>
              <a:gd name="connsiteY55" fmla="*/ 2209234 h 2380521"/>
              <a:gd name="connsiteX56" fmla="*/ 7810836 w 8023328"/>
              <a:gd name="connsiteY56" fmla="*/ 2224022 h 2380521"/>
              <a:gd name="connsiteX57" fmla="*/ 7796980 w 8023328"/>
              <a:gd name="connsiteY57" fmla="*/ 2238810 h 2380521"/>
              <a:gd name="connsiteX58" fmla="*/ 7784582 w 8023328"/>
              <a:gd name="connsiteY58" fmla="*/ 2224022 h 2380521"/>
              <a:gd name="connsiteX59" fmla="*/ 7796980 w 8023328"/>
              <a:gd name="connsiteY59" fmla="*/ 2209234 h 2380521"/>
              <a:gd name="connsiteX60" fmla="*/ 7726151 w 8023328"/>
              <a:gd name="connsiteY60" fmla="*/ 2209234 h 2380521"/>
              <a:gd name="connsiteX61" fmla="*/ 7740007 w 8023328"/>
              <a:gd name="connsiteY61" fmla="*/ 2224022 h 2380521"/>
              <a:gd name="connsiteX62" fmla="*/ 7726151 w 8023328"/>
              <a:gd name="connsiteY62" fmla="*/ 2238810 h 2380521"/>
              <a:gd name="connsiteX63" fmla="*/ 7713753 w 8023328"/>
              <a:gd name="connsiteY63" fmla="*/ 2224022 h 2380521"/>
              <a:gd name="connsiteX64" fmla="*/ 7726151 w 8023328"/>
              <a:gd name="connsiteY64" fmla="*/ 2209234 h 2380521"/>
              <a:gd name="connsiteX65" fmla="*/ 7940099 w 8023328"/>
              <a:gd name="connsiteY65" fmla="*/ 2138403 h 2380521"/>
              <a:gd name="connsiteX66" fmla="*/ 7952497 w 8023328"/>
              <a:gd name="connsiteY66" fmla="*/ 2153192 h 2380521"/>
              <a:gd name="connsiteX67" fmla="*/ 7940099 w 8023328"/>
              <a:gd name="connsiteY67" fmla="*/ 2167981 h 2380521"/>
              <a:gd name="connsiteX68" fmla="*/ 7926243 w 8023328"/>
              <a:gd name="connsiteY68" fmla="*/ 2153192 h 2380521"/>
              <a:gd name="connsiteX69" fmla="*/ 7940099 w 8023328"/>
              <a:gd name="connsiteY69" fmla="*/ 2138403 h 2380521"/>
              <a:gd name="connsiteX70" fmla="*/ 7867811 w 8023328"/>
              <a:gd name="connsiteY70" fmla="*/ 2138403 h 2380521"/>
              <a:gd name="connsiteX71" fmla="*/ 7881667 w 8023328"/>
              <a:gd name="connsiteY71" fmla="*/ 2153192 h 2380521"/>
              <a:gd name="connsiteX72" fmla="*/ 7867811 w 8023328"/>
              <a:gd name="connsiteY72" fmla="*/ 2167981 h 2380521"/>
              <a:gd name="connsiteX73" fmla="*/ 7855413 w 8023328"/>
              <a:gd name="connsiteY73" fmla="*/ 2153192 h 2380521"/>
              <a:gd name="connsiteX74" fmla="*/ 7867811 w 8023328"/>
              <a:gd name="connsiteY74" fmla="*/ 2138403 h 2380521"/>
              <a:gd name="connsiteX75" fmla="*/ 7796980 w 8023328"/>
              <a:gd name="connsiteY75" fmla="*/ 2138403 h 2380521"/>
              <a:gd name="connsiteX76" fmla="*/ 7810836 w 8023328"/>
              <a:gd name="connsiteY76" fmla="*/ 2153192 h 2380521"/>
              <a:gd name="connsiteX77" fmla="*/ 7796980 w 8023328"/>
              <a:gd name="connsiteY77" fmla="*/ 2167981 h 2380521"/>
              <a:gd name="connsiteX78" fmla="*/ 7784582 w 8023328"/>
              <a:gd name="connsiteY78" fmla="*/ 2153192 h 2380521"/>
              <a:gd name="connsiteX79" fmla="*/ 7796980 w 8023328"/>
              <a:gd name="connsiteY79" fmla="*/ 2138403 h 2380521"/>
              <a:gd name="connsiteX80" fmla="*/ 7726151 w 8023328"/>
              <a:gd name="connsiteY80" fmla="*/ 2138403 h 2380521"/>
              <a:gd name="connsiteX81" fmla="*/ 7740007 w 8023328"/>
              <a:gd name="connsiteY81" fmla="*/ 2153192 h 2380521"/>
              <a:gd name="connsiteX82" fmla="*/ 7726151 w 8023328"/>
              <a:gd name="connsiteY82" fmla="*/ 2167981 h 2380521"/>
              <a:gd name="connsiteX83" fmla="*/ 7713753 w 8023328"/>
              <a:gd name="connsiteY83" fmla="*/ 2153192 h 2380521"/>
              <a:gd name="connsiteX84" fmla="*/ 7726151 w 8023328"/>
              <a:gd name="connsiteY84" fmla="*/ 2138403 h 2380521"/>
              <a:gd name="connsiteX85" fmla="*/ 7654337 w 8023328"/>
              <a:gd name="connsiteY85" fmla="*/ 2138403 h 2380521"/>
              <a:gd name="connsiteX86" fmla="*/ 7669126 w 8023328"/>
              <a:gd name="connsiteY86" fmla="*/ 2153192 h 2380521"/>
              <a:gd name="connsiteX87" fmla="*/ 7654337 w 8023328"/>
              <a:gd name="connsiteY87" fmla="*/ 2167981 h 2380521"/>
              <a:gd name="connsiteX88" fmla="*/ 7639549 w 8023328"/>
              <a:gd name="connsiteY88" fmla="*/ 2153192 h 2380521"/>
              <a:gd name="connsiteX89" fmla="*/ 7654337 w 8023328"/>
              <a:gd name="connsiteY89" fmla="*/ 2138403 h 2380521"/>
              <a:gd name="connsiteX90" fmla="*/ 7867811 w 8023328"/>
              <a:gd name="connsiteY90" fmla="*/ 2067574 h 2380521"/>
              <a:gd name="connsiteX91" fmla="*/ 7881667 w 8023328"/>
              <a:gd name="connsiteY91" fmla="*/ 2082362 h 2380521"/>
              <a:gd name="connsiteX92" fmla="*/ 7867811 w 8023328"/>
              <a:gd name="connsiteY92" fmla="*/ 2097150 h 2380521"/>
              <a:gd name="connsiteX93" fmla="*/ 7855413 w 8023328"/>
              <a:gd name="connsiteY93" fmla="*/ 2082362 h 2380521"/>
              <a:gd name="connsiteX94" fmla="*/ 7867811 w 8023328"/>
              <a:gd name="connsiteY94" fmla="*/ 2067574 h 2380521"/>
              <a:gd name="connsiteX95" fmla="*/ 7796980 w 8023328"/>
              <a:gd name="connsiteY95" fmla="*/ 2067574 h 2380521"/>
              <a:gd name="connsiteX96" fmla="*/ 7810836 w 8023328"/>
              <a:gd name="connsiteY96" fmla="*/ 2082362 h 2380521"/>
              <a:gd name="connsiteX97" fmla="*/ 7796980 w 8023328"/>
              <a:gd name="connsiteY97" fmla="*/ 2097150 h 2380521"/>
              <a:gd name="connsiteX98" fmla="*/ 7784582 w 8023328"/>
              <a:gd name="connsiteY98" fmla="*/ 2082362 h 2380521"/>
              <a:gd name="connsiteX99" fmla="*/ 7796980 w 8023328"/>
              <a:gd name="connsiteY99" fmla="*/ 2067574 h 2380521"/>
              <a:gd name="connsiteX100" fmla="*/ 7726151 w 8023328"/>
              <a:gd name="connsiteY100" fmla="*/ 2067574 h 2380521"/>
              <a:gd name="connsiteX101" fmla="*/ 7740007 w 8023328"/>
              <a:gd name="connsiteY101" fmla="*/ 2082362 h 2380521"/>
              <a:gd name="connsiteX102" fmla="*/ 7726151 w 8023328"/>
              <a:gd name="connsiteY102" fmla="*/ 2097150 h 2380521"/>
              <a:gd name="connsiteX103" fmla="*/ 7713753 w 8023328"/>
              <a:gd name="connsiteY103" fmla="*/ 2082362 h 2380521"/>
              <a:gd name="connsiteX104" fmla="*/ 7726151 w 8023328"/>
              <a:gd name="connsiteY104" fmla="*/ 2067574 h 2380521"/>
              <a:gd name="connsiteX105" fmla="*/ 7654337 w 8023328"/>
              <a:gd name="connsiteY105" fmla="*/ 2067574 h 2380521"/>
              <a:gd name="connsiteX106" fmla="*/ 7669126 w 8023328"/>
              <a:gd name="connsiteY106" fmla="*/ 2082362 h 2380521"/>
              <a:gd name="connsiteX107" fmla="*/ 7654337 w 8023328"/>
              <a:gd name="connsiteY107" fmla="*/ 2097150 h 2380521"/>
              <a:gd name="connsiteX108" fmla="*/ 7639549 w 8023328"/>
              <a:gd name="connsiteY108" fmla="*/ 2082362 h 2380521"/>
              <a:gd name="connsiteX109" fmla="*/ 7654337 w 8023328"/>
              <a:gd name="connsiteY109" fmla="*/ 2067574 h 2380521"/>
              <a:gd name="connsiteX110" fmla="*/ 7583507 w 8023328"/>
              <a:gd name="connsiteY110" fmla="*/ 2067574 h 2380521"/>
              <a:gd name="connsiteX111" fmla="*/ 7598297 w 8023328"/>
              <a:gd name="connsiteY111" fmla="*/ 2082362 h 2380521"/>
              <a:gd name="connsiteX112" fmla="*/ 7583507 w 8023328"/>
              <a:gd name="connsiteY112" fmla="*/ 2097150 h 2380521"/>
              <a:gd name="connsiteX113" fmla="*/ 7568718 w 8023328"/>
              <a:gd name="connsiteY113" fmla="*/ 2082362 h 2380521"/>
              <a:gd name="connsiteX114" fmla="*/ 7583507 w 8023328"/>
              <a:gd name="connsiteY114" fmla="*/ 2067574 h 2380521"/>
              <a:gd name="connsiteX115" fmla="*/ 7867811 w 8023328"/>
              <a:gd name="connsiteY115" fmla="*/ 1996742 h 2380521"/>
              <a:gd name="connsiteX116" fmla="*/ 7881667 w 8023328"/>
              <a:gd name="connsiteY116" fmla="*/ 2010598 h 2380521"/>
              <a:gd name="connsiteX117" fmla="*/ 7867811 w 8023328"/>
              <a:gd name="connsiteY117" fmla="*/ 2022995 h 2380521"/>
              <a:gd name="connsiteX118" fmla="*/ 7855413 w 8023328"/>
              <a:gd name="connsiteY118" fmla="*/ 2010598 h 2380521"/>
              <a:gd name="connsiteX119" fmla="*/ 7867811 w 8023328"/>
              <a:gd name="connsiteY119" fmla="*/ 1996742 h 2380521"/>
              <a:gd name="connsiteX120" fmla="*/ 7796980 w 8023328"/>
              <a:gd name="connsiteY120" fmla="*/ 1996742 h 2380521"/>
              <a:gd name="connsiteX121" fmla="*/ 7810836 w 8023328"/>
              <a:gd name="connsiteY121" fmla="*/ 2010598 h 2380521"/>
              <a:gd name="connsiteX122" fmla="*/ 7796980 w 8023328"/>
              <a:gd name="connsiteY122" fmla="*/ 2022995 h 2380521"/>
              <a:gd name="connsiteX123" fmla="*/ 7784582 w 8023328"/>
              <a:gd name="connsiteY123" fmla="*/ 2010598 h 2380521"/>
              <a:gd name="connsiteX124" fmla="*/ 7796980 w 8023328"/>
              <a:gd name="connsiteY124" fmla="*/ 1996742 h 2380521"/>
              <a:gd name="connsiteX125" fmla="*/ 7726151 w 8023328"/>
              <a:gd name="connsiteY125" fmla="*/ 1996742 h 2380521"/>
              <a:gd name="connsiteX126" fmla="*/ 7740007 w 8023328"/>
              <a:gd name="connsiteY126" fmla="*/ 2010598 h 2380521"/>
              <a:gd name="connsiteX127" fmla="*/ 7726151 w 8023328"/>
              <a:gd name="connsiteY127" fmla="*/ 2022995 h 2380521"/>
              <a:gd name="connsiteX128" fmla="*/ 7713753 w 8023328"/>
              <a:gd name="connsiteY128" fmla="*/ 2010598 h 2380521"/>
              <a:gd name="connsiteX129" fmla="*/ 7726151 w 8023328"/>
              <a:gd name="connsiteY129" fmla="*/ 1996742 h 2380521"/>
              <a:gd name="connsiteX130" fmla="*/ 7654337 w 8023328"/>
              <a:gd name="connsiteY130" fmla="*/ 1996742 h 2380521"/>
              <a:gd name="connsiteX131" fmla="*/ 7669126 w 8023328"/>
              <a:gd name="connsiteY131" fmla="*/ 2010598 h 2380521"/>
              <a:gd name="connsiteX132" fmla="*/ 7654337 w 8023328"/>
              <a:gd name="connsiteY132" fmla="*/ 2022995 h 2380521"/>
              <a:gd name="connsiteX133" fmla="*/ 7639549 w 8023328"/>
              <a:gd name="connsiteY133" fmla="*/ 2010598 h 2380521"/>
              <a:gd name="connsiteX134" fmla="*/ 7654337 w 8023328"/>
              <a:gd name="connsiteY134" fmla="*/ 1996742 h 2380521"/>
              <a:gd name="connsiteX135" fmla="*/ 7583507 w 8023328"/>
              <a:gd name="connsiteY135" fmla="*/ 1996742 h 2380521"/>
              <a:gd name="connsiteX136" fmla="*/ 7598297 w 8023328"/>
              <a:gd name="connsiteY136" fmla="*/ 2010598 h 2380521"/>
              <a:gd name="connsiteX137" fmla="*/ 7583507 w 8023328"/>
              <a:gd name="connsiteY137" fmla="*/ 2022995 h 2380521"/>
              <a:gd name="connsiteX138" fmla="*/ 7568718 w 8023328"/>
              <a:gd name="connsiteY138" fmla="*/ 2010598 h 2380521"/>
              <a:gd name="connsiteX139" fmla="*/ 7583507 w 8023328"/>
              <a:gd name="connsiteY139" fmla="*/ 1996742 h 2380521"/>
              <a:gd name="connsiteX140" fmla="*/ 7512677 w 8023328"/>
              <a:gd name="connsiteY140" fmla="*/ 1996742 h 2380521"/>
              <a:gd name="connsiteX141" fmla="*/ 7527466 w 8023328"/>
              <a:gd name="connsiteY141" fmla="*/ 2010598 h 2380521"/>
              <a:gd name="connsiteX142" fmla="*/ 7512677 w 8023328"/>
              <a:gd name="connsiteY142" fmla="*/ 2022995 h 2380521"/>
              <a:gd name="connsiteX143" fmla="*/ 7497889 w 8023328"/>
              <a:gd name="connsiteY143" fmla="*/ 2010598 h 2380521"/>
              <a:gd name="connsiteX144" fmla="*/ 7512677 w 8023328"/>
              <a:gd name="connsiteY144" fmla="*/ 1996742 h 2380521"/>
              <a:gd name="connsiteX145" fmla="*/ 7796980 w 8023328"/>
              <a:gd name="connsiteY145" fmla="*/ 1925913 h 2380521"/>
              <a:gd name="connsiteX146" fmla="*/ 7810836 w 8023328"/>
              <a:gd name="connsiteY146" fmla="*/ 1939769 h 2380521"/>
              <a:gd name="connsiteX147" fmla="*/ 7796980 w 8023328"/>
              <a:gd name="connsiteY147" fmla="*/ 1952166 h 2380521"/>
              <a:gd name="connsiteX148" fmla="*/ 7784582 w 8023328"/>
              <a:gd name="connsiteY148" fmla="*/ 1939769 h 2380521"/>
              <a:gd name="connsiteX149" fmla="*/ 7796980 w 8023328"/>
              <a:gd name="connsiteY149" fmla="*/ 1925913 h 2380521"/>
              <a:gd name="connsiteX150" fmla="*/ 7726151 w 8023328"/>
              <a:gd name="connsiteY150" fmla="*/ 1925913 h 2380521"/>
              <a:gd name="connsiteX151" fmla="*/ 7740007 w 8023328"/>
              <a:gd name="connsiteY151" fmla="*/ 1939769 h 2380521"/>
              <a:gd name="connsiteX152" fmla="*/ 7726151 w 8023328"/>
              <a:gd name="connsiteY152" fmla="*/ 1952166 h 2380521"/>
              <a:gd name="connsiteX153" fmla="*/ 7713753 w 8023328"/>
              <a:gd name="connsiteY153" fmla="*/ 1939769 h 2380521"/>
              <a:gd name="connsiteX154" fmla="*/ 7726151 w 8023328"/>
              <a:gd name="connsiteY154" fmla="*/ 1925913 h 2380521"/>
              <a:gd name="connsiteX155" fmla="*/ 7654337 w 8023328"/>
              <a:gd name="connsiteY155" fmla="*/ 1925913 h 2380521"/>
              <a:gd name="connsiteX156" fmla="*/ 7669126 w 8023328"/>
              <a:gd name="connsiteY156" fmla="*/ 1939769 h 2380521"/>
              <a:gd name="connsiteX157" fmla="*/ 7654337 w 8023328"/>
              <a:gd name="connsiteY157" fmla="*/ 1952166 h 2380521"/>
              <a:gd name="connsiteX158" fmla="*/ 7639549 w 8023328"/>
              <a:gd name="connsiteY158" fmla="*/ 1939769 h 2380521"/>
              <a:gd name="connsiteX159" fmla="*/ 7654337 w 8023328"/>
              <a:gd name="connsiteY159" fmla="*/ 1925913 h 2380521"/>
              <a:gd name="connsiteX160" fmla="*/ 7583507 w 8023328"/>
              <a:gd name="connsiteY160" fmla="*/ 1925913 h 2380521"/>
              <a:gd name="connsiteX161" fmla="*/ 7598297 w 8023328"/>
              <a:gd name="connsiteY161" fmla="*/ 1939769 h 2380521"/>
              <a:gd name="connsiteX162" fmla="*/ 7583507 w 8023328"/>
              <a:gd name="connsiteY162" fmla="*/ 1952166 h 2380521"/>
              <a:gd name="connsiteX163" fmla="*/ 7568718 w 8023328"/>
              <a:gd name="connsiteY163" fmla="*/ 1939769 h 2380521"/>
              <a:gd name="connsiteX164" fmla="*/ 7583507 w 8023328"/>
              <a:gd name="connsiteY164" fmla="*/ 1925913 h 2380521"/>
              <a:gd name="connsiteX165" fmla="*/ 7512677 w 8023328"/>
              <a:gd name="connsiteY165" fmla="*/ 1925913 h 2380521"/>
              <a:gd name="connsiteX166" fmla="*/ 7527466 w 8023328"/>
              <a:gd name="connsiteY166" fmla="*/ 1939769 h 2380521"/>
              <a:gd name="connsiteX167" fmla="*/ 7512677 w 8023328"/>
              <a:gd name="connsiteY167" fmla="*/ 1952166 h 2380521"/>
              <a:gd name="connsiteX168" fmla="*/ 7497889 w 8023328"/>
              <a:gd name="connsiteY168" fmla="*/ 1939769 h 2380521"/>
              <a:gd name="connsiteX169" fmla="*/ 7512677 w 8023328"/>
              <a:gd name="connsiteY169" fmla="*/ 1925913 h 2380521"/>
              <a:gd name="connsiteX170" fmla="*/ 7440913 w 8023328"/>
              <a:gd name="connsiteY170" fmla="*/ 1925913 h 2380521"/>
              <a:gd name="connsiteX171" fmla="*/ 7453310 w 8023328"/>
              <a:gd name="connsiteY171" fmla="*/ 1939769 h 2380521"/>
              <a:gd name="connsiteX172" fmla="*/ 7440913 w 8023328"/>
              <a:gd name="connsiteY172" fmla="*/ 1952166 h 2380521"/>
              <a:gd name="connsiteX173" fmla="*/ 7427057 w 8023328"/>
              <a:gd name="connsiteY173" fmla="*/ 1939769 h 2380521"/>
              <a:gd name="connsiteX174" fmla="*/ 7440913 w 8023328"/>
              <a:gd name="connsiteY174" fmla="*/ 1925913 h 2380521"/>
              <a:gd name="connsiteX175" fmla="*/ 7726151 w 8023328"/>
              <a:gd name="connsiteY175" fmla="*/ 1855081 h 2380521"/>
              <a:gd name="connsiteX176" fmla="*/ 7740007 w 8023328"/>
              <a:gd name="connsiteY176" fmla="*/ 1868937 h 2380521"/>
              <a:gd name="connsiteX177" fmla="*/ 7726151 w 8023328"/>
              <a:gd name="connsiteY177" fmla="*/ 1881334 h 2380521"/>
              <a:gd name="connsiteX178" fmla="*/ 7713753 w 8023328"/>
              <a:gd name="connsiteY178" fmla="*/ 1868937 h 2380521"/>
              <a:gd name="connsiteX179" fmla="*/ 7726151 w 8023328"/>
              <a:gd name="connsiteY179" fmla="*/ 1855081 h 2380521"/>
              <a:gd name="connsiteX180" fmla="*/ 7654337 w 8023328"/>
              <a:gd name="connsiteY180" fmla="*/ 1855081 h 2380521"/>
              <a:gd name="connsiteX181" fmla="*/ 7669126 w 8023328"/>
              <a:gd name="connsiteY181" fmla="*/ 1868937 h 2380521"/>
              <a:gd name="connsiteX182" fmla="*/ 7654337 w 8023328"/>
              <a:gd name="connsiteY182" fmla="*/ 1881334 h 2380521"/>
              <a:gd name="connsiteX183" fmla="*/ 7639549 w 8023328"/>
              <a:gd name="connsiteY183" fmla="*/ 1868937 h 2380521"/>
              <a:gd name="connsiteX184" fmla="*/ 7654337 w 8023328"/>
              <a:gd name="connsiteY184" fmla="*/ 1855081 h 2380521"/>
              <a:gd name="connsiteX185" fmla="*/ 7583507 w 8023328"/>
              <a:gd name="connsiteY185" fmla="*/ 1855081 h 2380521"/>
              <a:gd name="connsiteX186" fmla="*/ 7598297 w 8023328"/>
              <a:gd name="connsiteY186" fmla="*/ 1868937 h 2380521"/>
              <a:gd name="connsiteX187" fmla="*/ 7583507 w 8023328"/>
              <a:gd name="connsiteY187" fmla="*/ 1881334 h 2380521"/>
              <a:gd name="connsiteX188" fmla="*/ 7568718 w 8023328"/>
              <a:gd name="connsiteY188" fmla="*/ 1868937 h 2380521"/>
              <a:gd name="connsiteX189" fmla="*/ 7583507 w 8023328"/>
              <a:gd name="connsiteY189" fmla="*/ 1855081 h 2380521"/>
              <a:gd name="connsiteX190" fmla="*/ 7512677 w 8023328"/>
              <a:gd name="connsiteY190" fmla="*/ 1855081 h 2380521"/>
              <a:gd name="connsiteX191" fmla="*/ 7527466 w 8023328"/>
              <a:gd name="connsiteY191" fmla="*/ 1868937 h 2380521"/>
              <a:gd name="connsiteX192" fmla="*/ 7512677 w 8023328"/>
              <a:gd name="connsiteY192" fmla="*/ 1881334 h 2380521"/>
              <a:gd name="connsiteX193" fmla="*/ 7497889 w 8023328"/>
              <a:gd name="connsiteY193" fmla="*/ 1868937 h 2380521"/>
              <a:gd name="connsiteX194" fmla="*/ 7512677 w 8023328"/>
              <a:gd name="connsiteY194" fmla="*/ 1855081 h 2380521"/>
              <a:gd name="connsiteX195" fmla="*/ 7440913 w 8023328"/>
              <a:gd name="connsiteY195" fmla="*/ 1855081 h 2380521"/>
              <a:gd name="connsiteX196" fmla="*/ 7453310 w 8023328"/>
              <a:gd name="connsiteY196" fmla="*/ 1868937 h 2380521"/>
              <a:gd name="connsiteX197" fmla="*/ 7440913 w 8023328"/>
              <a:gd name="connsiteY197" fmla="*/ 1881334 h 2380521"/>
              <a:gd name="connsiteX198" fmla="*/ 7427057 w 8023328"/>
              <a:gd name="connsiteY198" fmla="*/ 1868937 h 2380521"/>
              <a:gd name="connsiteX199" fmla="*/ 7440913 w 8023328"/>
              <a:gd name="connsiteY199" fmla="*/ 1855081 h 2380521"/>
              <a:gd name="connsiteX200" fmla="*/ 7654337 w 8023328"/>
              <a:gd name="connsiteY200" fmla="*/ 1780878 h 2380521"/>
              <a:gd name="connsiteX201" fmla="*/ 7669126 w 8023328"/>
              <a:gd name="connsiteY201" fmla="*/ 1793275 h 2380521"/>
              <a:gd name="connsiteX202" fmla="*/ 7654337 w 8023328"/>
              <a:gd name="connsiteY202" fmla="*/ 1807131 h 2380521"/>
              <a:gd name="connsiteX203" fmla="*/ 7639549 w 8023328"/>
              <a:gd name="connsiteY203" fmla="*/ 1793275 h 2380521"/>
              <a:gd name="connsiteX204" fmla="*/ 7654337 w 8023328"/>
              <a:gd name="connsiteY204" fmla="*/ 1780878 h 2380521"/>
              <a:gd name="connsiteX205" fmla="*/ 7583507 w 8023328"/>
              <a:gd name="connsiteY205" fmla="*/ 1780878 h 2380521"/>
              <a:gd name="connsiteX206" fmla="*/ 7598297 w 8023328"/>
              <a:gd name="connsiteY206" fmla="*/ 1793275 h 2380521"/>
              <a:gd name="connsiteX207" fmla="*/ 7583507 w 8023328"/>
              <a:gd name="connsiteY207" fmla="*/ 1807131 h 2380521"/>
              <a:gd name="connsiteX208" fmla="*/ 7568718 w 8023328"/>
              <a:gd name="connsiteY208" fmla="*/ 1793275 h 2380521"/>
              <a:gd name="connsiteX209" fmla="*/ 7583507 w 8023328"/>
              <a:gd name="connsiteY209" fmla="*/ 1780878 h 2380521"/>
              <a:gd name="connsiteX210" fmla="*/ 7511745 w 8023328"/>
              <a:gd name="connsiteY210" fmla="*/ 1780878 h 2380521"/>
              <a:gd name="connsiteX211" fmla="*/ 7524143 w 8023328"/>
              <a:gd name="connsiteY211" fmla="*/ 1793275 h 2380521"/>
              <a:gd name="connsiteX212" fmla="*/ 7511745 w 8023328"/>
              <a:gd name="connsiteY212" fmla="*/ 1807131 h 2380521"/>
              <a:gd name="connsiteX213" fmla="*/ 7497889 w 8023328"/>
              <a:gd name="connsiteY213" fmla="*/ 1793275 h 2380521"/>
              <a:gd name="connsiteX214" fmla="*/ 7511745 w 8023328"/>
              <a:gd name="connsiteY214" fmla="*/ 1780878 h 2380521"/>
              <a:gd name="connsiteX215" fmla="*/ 7440913 w 8023328"/>
              <a:gd name="connsiteY215" fmla="*/ 1780878 h 2380521"/>
              <a:gd name="connsiteX216" fmla="*/ 7453310 w 8023328"/>
              <a:gd name="connsiteY216" fmla="*/ 1793275 h 2380521"/>
              <a:gd name="connsiteX217" fmla="*/ 7440913 w 8023328"/>
              <a:gd name="connsiteY217" fmla="*/ 1807131 h 2380521"/>
              <a:gd name="connsiteX218" fmla="*/ 7427057 w 8023328"/>
              <a:gd name="connsiteY218" fmla="*/ 1793275 h 2380521"/>
              <a:gd name="connsiteX219" fmla="*/ 7440913 w 8023328"/>
              <a:gd name="connsiteY219" fmla="*/ 1780878 h 2380521"/>
              <a:gd name="connsiteX220" fmla="*/ 7370084 w 8023328"/>
              <a:gd name="connsiteY220" fmla="*/ 1780878 h 2380521"/>
              <a:gd name="connsiteX221" fmla="*/ 7382481 w 8023328"/>
              <a:gd name="connsiteY221" fmla="*/ 1793275 h 2380521"/>
              <a:gd name="connsiteX222" fmla="*/ 7370084 w 8023328"/>
              <a:gd name="connsiteY222" fmla="*/ 1807131 h 2380521"/>
              <a:gd name="connsiteX223" fmla="*/ 7356228 w 8023328"/>
              <a:gd name="connsiteY223" fmla="*/ 1793275 h 2380521"/>
              <a:gd name="connsiteX224" fmla="*/ 7370084 w 8023328"/>
              <a:gd name="connsiteY224" fmla="*/ 1780878 h 2380521"/>
              <a:gd name="connsiteX225" fmla="*/ 7294422 w 8023328"/>
              <a:gd name="connsiteY225" fmla="*/ 1780878 h 2380521"/>
              <a:gd name="connsiteX226" fmla="*/ 7308278 w 8023328"/>
              <a:gd name="connsiteY226" fmla="*/ 1793275 h 2380521"/>
              <a:gd name="connsiteX227" fmla="*/ 7294422 w 8023328"/>
              <a:gd name="connsiteY227" fmla="*/ 1807131 h 2380521"/>
              <a:gd name="connsiteX228" fmla="*/ 7282025 w 8023328"/>
              <a:gd name="connsiteY228" fmla="*/ 1793275 h 2380521"/>
              <a:gd name="connsiteX229" fmla="*/ 7294422 w 8023328"/>
              <a:gd name="connsiteY229" fmla="*/ 1780878 h 2380521"/>
              <a:gd name="connsiteX230" fmla="*/ 7654337 w 8023328"/>
              <a:gd name="connsiteY230" fmla="*/ 1710049 h 2380521"/>
              <a:gd name="connsiteX231" fmla="*/ 7669126 w 8023328"/>
              <a:gd name="connsiteY231" fmla="*/ 1722446 h 2380521"/>
              <a:gd name="connsiteX232" fmla="*/ 7654337 w 8023328"/>
              <a:gd name="connsiteY232" fmla="*/ 1736302 h 2380521"/>
              <a:gd name="connsiteX233" fmla="*/ 7639549 w 8023328"/>
              <a:gd name="connsiteY233" fmla="*/ 1722446 h 2380521"/>
              <a:gd name="connsiteX234" fmla="*/ 7654337 w 8023328"/>
              <a:gd name="connsiteY234" fmla="*/ 1710049 h 2380521"/>
              <a:gd name="connsiteX235" fmla="*/ 7583507 w 8023328"/>
              <a:gd name="connsiteY235" fmla="*/ 1710049 h 2380521"/>
              <a:gd name="connsiteX236" fmla="*/ 7598297 w 8023328"/>
              <a:gd name="connsiteY236" fmla="*/ 1722446 h 2380521"/>
              <a:gd name="connsiteX237" fmla="*/ 7583507 w 8023328"/>
              <a:gd name="connsiteY237" fmla="*/ 1736302 h 2380521"/>
              <a:gd name="connsiteX238" fmla="*/ 7568718 w 8023328"/>
              <a:gd name="connsiteY238" fmla="*/ 1722446 h 2380521"/>
              <a:gd name="connsiteX239" fmla="*/ 7583507 w 8023328"/>
              <a:gd name="connsiteY239" fmla="*/ 1710049 h 2380521"/>
              <a:gd name="connsiteX240" fmla="*/ 7511745 w 8023328"/>
              <a:gd name="connsiteY240" fmla="*/ 1710049 h 2380521"/>
              <a:gd name="connsiteX241" fmla="*/ 7524143 w 8023328"/>
              <a:gd name="connsiteY241" fmla="*/ 1722446 h 2380521"/>
              <a:gd name="connsiteX242" fmla="*/ 7511745 w 8023328"/>
              <a:gd name="connsiteY242" fmla="*/ 1736302 h 2380521"/>
              <a:gd name="connsiteX243" fmla="*/ 7497889 w 8023328"/>
              <a:gd name="connsiteY243" fmla="*/ 1722446 h 2380521"/>
              <a:gd name="connsiteX244" fmla="*/ 7511745 w 8023328"/>
              <a:gd name="connsiteY244" fmla="*/ 1710049 h 2380521"/>
              <a:gd name="connsiteX245" fmla="*/ 7440913 w 8023328"/>
              <a:gd name="connsiteY245" fmla="*/ 1710049 h 2380521"/>
              <a:gd name="connsiteX246" fmla="*/ 7453310 w 8023328"/>
              <a:gd name="connsiteY246" fmla="*/ 1722446 h 2380521"/>
              <a:gd name="connsiteX247" fmla="*/ 7440913 w 8023328"/>
              <a:gd name="connsiteY247" fmla="*/ 1736302 h 2380521"/>
              <a:gd name="connsiteX248" fmla="*/ 7427057 w 8023328"/>
              <a:gd name="connsiteY248" fmla="*/ 1722446 h 2380521"/>
              <a:gd name="connsiteX249" fmla="*/ 7440913 w 8023328"/>
              <a:gd name="connsiteY249" fmla="*/ 1710049 h 2380521"/>
              <a:gd name="connsiteX250" fmla="*/ 7370084 w 8023328"/>
              <a:gd name="connsiteY250" fmla="*/ 1710049 h 2380521"/>
              <a:gd name="connsiteX251" fmla="*/ 7382481 w 8023328"/>
              <a:gd name="connsiteY251" fmla="*/ 1722446 h 2380521"/>
              <a:gd name="connsiteX252" fmla="*/ 7370084 w 8023328"/>
              <a:gd name="connsiteY252" fmla="*/ 1736302 h 2380521"/>
              <a:gd name="connsiteX253" fmla="*/ 7356228 w 8023328"/>
              <a:gd name="connsiteY253" fmla="*/ 1722446 h 2380521"/>
              <a:gd name="connsiteX254" fmla="*/ 7370084 w 8023328"/>
              <a:gd name="connsiteY254" fmla="*/ 1710049 h 2380521"/>
              <a:gd name="connsiteX255" fmla="*/ 7294422 w 8023328"/>
              <a:gd name="connsiteY255" fmla="*/ 1710049 h 2380521"/>
              <a:gd name="connsiteX256" fmla="*/ 7308278 w 8023328"/>
              <a:gd name="connsiteY256" fmla="*/ 1722446 h 2380521"/>
              <a:gd name="connsiteX257" fmla="*/ 7294422 w 8023328"/>
              <a:gd name="connsiteY257" fmla="*/ 1736302 h 2380521"/>
              <a:gd name="connsiteX258" fmla="*/ 7282025 w 8023328"/>
              <a:gd name="connsiteY258" fmla="*/ 1722446 h 2380521"/>
              <a:gd name="connsiteX259" fmla="*/ 7294422 w 8023328"/>
              <a:gd name="connsiteY259" fmla="*/ 1710049 h 2380521"/>
              <a:gd name="connsiteX260" fmla="*/ 7223591 w 8023328"/>
              <a:gd name="connsiteY260" fmla="*/ 1710049 h 2380521"/>
              <a:gd name="connsiteX261" fmla="*/ 7237447 w 8023328"/>
              <a:gd name="connsiteY261" fmla="*/ 1722446 h 2380521"/>
              <a:gd name="connsiteX262" fmla="*/ 7223591 w 8023328"/>
              <a:gd name="connsiteY262" fmla="*/ 1736302 h 2380521"/>
              <a:gd name="connsiteX263" fmla="*/ 7211194 w 8023328"/>
              <a:gd name="connsiteY263" fmla="*/ 1722446 h 2380521"/>
              <a:gd name="connsiteX264" fmla="*/ 7223591 w 8023328"/>
              <a:gd name="connsiteY264" fmla="*/ 1710049 h 2380521"/>
              <a:gd name="connsiteX265" fmla="*/ 7583507 w 8023328"/>
              <a:gd name="connsiteY265" fmla="*/ 1639217 h 2380521"/>
              <a:gd name="connsiteX266" fmla="*/ 7598297 w 8023328"/>
              <a:gd name="connsiteY266" fmla="*/ 1651614 h 2380521"/>
              <a:gd name="connsiteX267" fmla="*/ 7583507 w 8023328"/>
              <a:gd name="connsiteY267" fmla="*/ 1665470 h 2380521"/>
              <a:gd name="connsiteX268" fmla="*/ 7568718 w 8023328"/>
              <a:gd name="connsiteY268" fmla="*/ 1651614 h 2380521"/>
              <a:gd name="connsiteX269" fmla="*/ 7583507 w 8023328"/>
              <a:gd name="connsiteY269" fmla="*/ 1639217 h 2380521"/>
              <a:gd name="connsiteX270" fmla="*/ 7511745 w 8023328"/>
              <a:gd name="connsiteY270" fmla="*/ 1639217 h 2380521"/>
              <a:gd name="connsiteX271" fmla="*/ 7524143 w 8023328"/>
              <a:gd name="connsiteY271" fmla="*/ 1651614 h 2380521"/>
              <a:gd name="connsiteX272" fmla="*/ 7511745 w 8023328"/>
              <a:gd name="connsiteY272" fmla="*/ 1665470 h 2380521"/>
              <a:gd name="connsiteX273" fmla="*/ 7497889 w 8023328"/>
              <a:gd name="connsiteY273" fmla="*/ 1651614 h 2380521"/>
              <a:gd name="connsiteX274" fmla="*/ 7511745 w 8023328"/>
              <a:gd name="connsiteY274" fmla="*/ 1639217 h 2380521"/>
              <a:gd name="connsiteX275" fmla="*/ 7440913 w 8023328"/>
              <a:gd name="connsiteY275" fmla="*/ 1639217 h 2380521"/>
              <a:gd name="connsiteX276" fmla="*/ 7453310 w 8023328"/>
              <a:gd name="connsiteY276" fmla="*/ 1651614 h 2380521"/>
              <a:gd name="connsiteX277" fmla="*/ 7440913 w 8023328"/>
              <a:gd name="connsiteY277" fmla="*/ 1665470 h 2380521"/>
              <a:gd name="connsiteX278" fmla="*/ 7427057 w 8023328"/>
              <a:gd name="connsiteY278" fmla="*/ 1651614 h 2380521"/>
              <a:gd name="connsiteX279" fmla="*/ 7440913 w 8023328"/>
              <a:gd name="connsiteY279" fmla="*/ 1639217 h 2380521"/>
              <a:gd name="connsiteX280" fmla="*/ 7370084 w 8023328"/>
              <a:gd name="connsiteY280" fmla="*/ 1639217 h 2380521"/>
              <a:gd name="connsiteX281" fmla="*/ 7382481 w 8023328"/>
              <a:gd name="connsiteY281" fmla="*/ 1651614 h 2380521"/>
              <a:gd name="connsiteX282" fmla="*/ 7370084 w 8023328"/>
              <a:gd name="connsiteY282" fmla="*/ 1665470 h 2380521"/>
              <a:gd name="connsiteX283" fmla="*/ 7356228 w 8023328"/>
              <a:gd name="connsiteY283" fmla="*/ 1651614 h 2380521"/>
              <a:gd name="connsiteX284" fmla="*/ 7370084 w 8023328"/>
              <a:gd name="connsiteY284" fmla="*/ 1639217 h 2380521"/>
              <a:gd name="connsiteX285" fmla="*/ 7294422 w 8023328"/>
              <a:gd name="connsiteY285" fmla="*/ 1639217 h 2380521"/>
              <a:gd name="connsiteX286" fmla="*/ 7308278 w 8023328"/>
              <a:gd name="connsiteY286" fmla="*/ 1651614 h 2380521"/>
              <a:gd name="connsiteX287" fmla="*/ 7294422 w 8023328"/>
              <a:gd name="connsiteY287" fmla="*/ 1665470 h 2380521"/>
              <a:gd name="connsiteX288" fmla="*/ 7282025 w 8023328"/>
              <a:gd name="connsiteY288" fmla="*/ 1651614 h 2380521"/>
              <a:gd name="connsiteX289" fmla="*/ 7294422 w 8023328"/>
              <a:gd name="connsiteY289" fmla="*/ 1639217 h 2380521"/>
              <a:gd name="connsiteX290" fmla="*/ 7223591 w 8023328"/>
              <a:gd name="connsiteY290" fmla="*/ 1639217 h 2380521"/>
              <a:gd name="connsiteX291" fmla="*/ 7237447 w 8023328"/>
              <a:gd name="connsiteY291" fmla="*/ 1651614 h 2380521"/>
              <a:gd name="connsiteX292" fmla="*/ 7223591 w 8023328"/>
              <a:gd name="connsiteY292" fmla="*/ 1665470 h 2380521"/>
              <a:gd name="connsiteX293" fmla="*/ 7211194 w 8023328"/>
              <a:gd name="connsiteY293" fmla="*/ 1651614 h 2380521"/>
              <a:gd name="connsiteX294" fmla="*/ 7223591 w 8023328"/>
              <a:gd name="connsiteY294" fmla="*/ 1639217 h 2380521"/>
              <a:gd name="connsiteX295" fmla="*/ 7152761 w 8023328"/>
              <a:gd name="connsiteY295" fmla="*/ 1639217 h 2380521"/>
              <a:gd name="connsiteX296" fmla="*/ 7166617 w 8023328"/>
              <a:gd name="connsiteY296" fmla="*/ 1651614 h 2380521"/>
              <a:gd name="connsiteX297" fmla="*/ 7152761 w 8023328"/>
              <a:gd name="connsiteY297" fmla="*/ 1665470 h 2380521"/>
              <a:gd name="connsiteX298" fmla="*/ 7140364 w 8023328"/>
              <a:gd name="connsiteY298" fmla="*/ 1651614 h 2380521"/>
              <a:gd name="connsiteX299" fmla="*/ 7152761 w 8023328"/>
              <a:gd name="connsiteY299" fmla="*/ 1639217 h 2380521"/>
              <a:gd name="connsiteX300" fmla="*/ 7511745 w 8023328"/>
              <a:gd name="connsiteY300" fmla="*/ 1568388 h 2380521"/>
              <a:gd name="connsiteX301" fmla="*/ 7524143 w 8023328"/>
              <a:gd name="connsiteY301" fmla="*/ 1583176 h 2380521"/>
              <a:gd name="connsiteX302" fmla="*/ 7511745 w 8023328"/>
              <a:gd name="connsiteY302" fmla="*/ 1597964 h 2380521"/>
              <a:gd name="connsiteX303" fmla="*/ 7497889 w 8023328"/>
              <a:gd name="connsiteY303" fmla="*/ 1583176 h 2380521"/>
              <a:gd name="connsiteX304" fmla="*/ 7511745 w 8023328"/>
              <a:gd name="connsiteY304" fmla="*/ 1568388 h 2380521"/>
              <a:gd name="connsiteX305" fmla="*/ 7440913 w 8023328"/>
              <a:gd name="connsiteY305" fmla="*/ 1568388 h 2380521"/>
              <a:gd name="connsiteX306" fmla="*/ 7453310 w 8023328"/>
              <a:gd name="connsiteY306" fmla="*/ 1583176 h 2380521"/>
              <a:gd name="connsiteX307" fmla="*/ 7440913 w 8023328"/>
              <a:gd name="connsiteY307" fmla="*/ 1597964 h 2380521"/>
              <a:gd name="connsiteX308" fmla="*/ 7427057 w 8023328"/>
              <a:gd name="connsiteY308" fmla="*/ 1583176 h 2380521"/>
              <a:gd name="connsiteX309" fmla="*/ 7440913 w 8023328"/>
              <a:gd name="connsiteY309" fmla="*/ 1568388 h 2380521"/>
              <a:gd name="connsiteX310" fmla="*/ 7370084 w 8023328"/>
              <a:gd name="connsiteY310" fmla="*/ 1568388 h 2380521"/>
              <a:gd name="connsiteX311" fmla="*/ 7382481 w 8023328"/>
              <a:gd name="connsiteY311" fmla="*/ 1583176 h 2380521"/>
              <a:gd name="connsiteX312" fmla="*/ 7370084 w 8023328"/>
              <a:gd name="connsiteY312" fmla="*/ 1597964 h 2380521"/>
              <a:gd name="connsiteX313" fmla="*/ 7356228 w 8023328"/>
              <a:gd name="connsiteY313" fmla="*/ 1583176 h 2380521"/>
              <a:gd name="connsiteX314" fmla="*/ 7370084 w 8023328"/>
              <a:gd name="connsiteY314" fmla="*/ 1568388 h 2380521"/>
              <a:gd name="connsiteX315" fmla="*/ 7294422 w 8023328"/>
              <a:gd name="connsiteY315" fmla="*/ 1568388 h 2380521"/>
              <a:gd name="connsiteX316" fmla="*/ 7308278 w 8023328"/>
              <a:gd name="connsiteY316" fmla="*/ 1583176 h 2380521"/>
              <a:gd name="connsiteX317" fmla="*/ 7294422 w 8023328"/>
              <a:gd name="connsiteY317" fmla="*/ 1597964 h 2380521"/>
              <a:gd name="connsiteX318" fmla="*/ 7282025 w 8023328"/>
              <a:gd name="connsiteY318" fmla="*/ 1583176 h 2380521"/>
              <a:gd name="connsiteX319" fmla="*/ 7294422 w 8023328"/>
              <a:gd name="connsiteY319" fmla="*/ 1568388 h 2380521"/>
              <a:gd name="connsiteX320" fmla="*/ 7223591 w 8023328"/>
              <a:gd name="connsiteY320" fmla="*/ 1568388 h 2380521"/>
              <a:gd name="connsiteX321" fmla="*/ 7237447 w 8023328"/>
              <a:gd name="connsiteY321" fmla="*/ 1583176 h 2380521"/>
              <a:gd name="connsiteX322" fmla="*/ 7223591 w 8023328"/>
              <a:gd name="connsiteY322" fmla="*/ 1597964 h 2380521"/>
              <a:gd name="connsiteX323" fmla="*/ 7211194 w 8023328"/>
              <a:gd name="connsiteY323" fmla="*/ 1583176 h 2380521"/>
              <a:gd name="connsiteX324" fmla="*/ 7223591 w 8023328"/>
              <a:gd name="connsiteY324" fmla="*/ 1568388 h 2380521"/>
              <a:gd name="connsiteX325" fmla="*/ 7152761 w 8023328"/>
              <a:gd name="connsiteY325" fmla="*/ 1568388 h 2380521"/>
              <a:gd name="connsiteX326" fmla="*/ 7166617 w 8023328"/>
              <a:gd name="connsiteY326" fmla="*/ 1580785 h 2380521"/>
              <a:gd name="connsiteX327" fmla="*/ 7152761 w 8023328"/>
              <a:gd name="connsiteY327" fmla="*/ 1594641 h 2380521"/>
              <a:gd name="connsiteX328" fmla="*/ 7140364 w 8023328"/>
              <a:gd name="connsiteY328" fmla="*/ 1580785 h 2380521"/>
              <a:gd name="connsiteX329" fmla="*/ 7152761 w 8023328"/>
              <a:gd name="connsiteY329" fmla="*/ 1568388 h 2380521"/>
              <a:gd name="connsiteX330" fmla="*/ 7084322 w 8023328"/>
              <a:gd name="connsiteY330" fmla="*/ 1568388 h 2380521"/>
              <a:gd name="connsiteX331" fmla="*/ 7099111 w 8023328"/>
              <a:gd name="connsiteY331" fmla="*/ 1580785 h 2380521"/>
              <a:gd name="connsiteX332" fmla="*/ 7084322 w 8023328"/>
              <a:gd name="connsiteY332" fmla="*/ 1594641 h 2380521"/>
              <a:gd name="connsiteX333" fmla="*/ 7069533 w 8023328"/>
              <a:gd name="connsiteY333" fmla="*/ 1580785 h 2380521"/>
              <a:gd name="connsiteX334" fmla="*/ 7084322 w 8023328"/>
              <a:gd name="connsiteY334" fmla="*/ 1568388 h 2380521"/>
              <a:gd name="connsiteX335" fmla="*/ 7440913 w 8023328"/>
              <a:gd name="connsiteY335" fmla="*/ 1494185 h 2380521"/>
              <a:gd name="connsiteX336" fmla="*/ 7453310 w 8023328"/>
              <a:gd name="connsiteY336" fmla="*/ 1508973 h 2380521"/>
              <a:gd name="connsiteX337" fmla="*/ 7440913 w 8023328"/>
              <a:gd name="connsiteY337" fmla="*/ 1523761 h 2380521"/>
              <a:gd name="connsiteX338" fmla="*/ 7427057 w 8023328"/>
              <a:gd name="connsiteY338" fmla="*/ 1508973 h 2380521"/>
              <a:gd name="connsiteX339" fmla="*/ 7440913 w 8023328"/>
              <a:gd name="connsiteY339" fmla="*/ 1494185 h 2380521"/>
              <a:gd name="connsiteX340" fmla="*/ 7370084 w 8023328"/>
              <a:gd name="connsiteY340" fmla="*/ 1494185 h 2380521"/>
              <a:gd name="connsiteX341" fmla="*/ 7382481 w 8023328"/>
              <a:gd name="connsiteY341" fmla="*/ 1508973 h 2380521"/>
              <a:gd name="connsiteX342" fmla="*/ 7370084 w 8023328"/>
              <a:gd name="connsiteY342" fmla="*/ 1523761 h 2380521"/>
              <a:gd name="connsiteX343" fmla="*/ 7356228 w 8023328"/>
              <a:gd name="connsiteY343" fmla="*/ 1508973 h 2380521"/>
              <a:gd name="connsiteX344" fmla="*/ 7370084 w 8023328"/>
              <a:gd name="connsiteY344" fmla="*/ 1494185 h 2380521"/>
              <a:gd name="connsiteX345" fmla="*/ 7294422 w 8023328"/>
              <a:gd name="connsiteY345" fmla="*/ 1494185 h 2380521"/>
              <a:gd name="connsiteX346" fmla="*/ 7308278 w 8023328"/>
              <a:gd name="connsiteY346" fmla="*/ 1508973 h 2380521"/>
              <a:gd name="connsiteX347" fmla="*/ 7294422 w 8023328"/>
              <a:gd name="connsiteY347" fmla="*/ 1523761 h 2380521"/>
              <a:gd name="connsiteX348" fmla="*/ 7282025 w 8023328"/>
              <a:gd name="connsiteY348" fmla="*/ 1508973 h 2380521"/>
              <a:gd name="connsiteX349" fmla="*/ 7294422 w 8023328"/>
              <a:gd name="connsiteY349" fmla="*/ 1494185 h 2380521"/>
              <a:gd name="connsiteX350" fmla="*/ 7223591 w 8023328"/>
              <a:gd name="connsiteY350" fmla="*/ 1494185 h 2380521"/>
              <a:gd name="connsiteX351" fmla="*/ 7237447 w 8023328"/>
              <a:gd name="connsiteY351" fmla="*/ 1508973 h 2380521"/>
              <a:gd name="connsiteX352" fmla="*/ 7223591 w 8023328"/>
              <a:gd name="connsiteY352" fmla="*/ 1523761 h 2380521"/>
              <a:gd name="connsiteX353" fmla="*/ 7211194 w 8023328"/>
              <a:gd name="connsiteY353" fmla="*/ 1508973 h 2380521"/>
              <a:gd name="connsiteX354" fmla="*/ 7223591 w 8023328"/>
              <a:gd name="connsiteY354" fmla="*/ 1494185 h 2380521"/>
              <a:gd name="connsiteX355" fmla="*/ 7152761 w 8023328"/>
              <a:gd name="connsiteY355" fmla="*/ 1494185 h 2380521"/>
              <a:gd name="connsiteX356" fmla="*/ 7166617 w 8023328"/>
              <a:gd name="connsiteY356" fmla="*/ 1508973 h 2380521"/>
              <a:gd name="connsiteX357" fmla="*/ 7152761 w 8023328"/>
              <a:gd name="connsiteY357" fmla="*/ 1523761 h 2380521"/>
              <a:gd name="connsiteX358" fmla="*/ 7140364 w 8023328"/>
              <a:gd name="connsiteY358" fmla="*/ 1508973 h 2380521"/>
              <a:gd name="connsiteX359" fmla="*/ 7152761 w 8023328"/>
              <a:gd name="connsiteY359" fmla="*/ 1494185 h 2380521"/>
              <a:gd name="connsiteX360" fmla="*/ 7084322 w 8023328"/>
              <a:gd name="connsiteY360" fmla="*/ 1494185 h 2380521"/>
              <a:gd name="connsiteX361" fmla="*/ 7099111 w 8023328"/>
              <a:gd name="connsiteY361" fmla="*/ 1508973 h 2380521"/>
              <a:gd name="connsiteX362" fmla="*/ 7084322 w 8023328"/>
              <a:gd name="connsiteY362" fmla="*/ 1523761 h 2380521"/>
              <a:gd name="connsiteX363" fmla="*/ 7069533 w 8023328"/>
              <a:gd name="connsiteY363" fmla="*/ 1508973 h 2380521"/>
              <a:gd name="connsiteX364" fmla="*/ 7084322 w 8023328"/>
              <a:gd name="connsiteY364" fmla="*/ 1494185 h 2380521"/>
              <a:gd name="connsiteX365" fmla="*/ 7013492 w 8023328"/>
              <a:gd name="connsiteY365" fmla="*/ 1494185 h 2380521"/>
              <a:gd name="connsiteX366" fmla="*/ 7028280 w 8023328"/>
              <a:gd name="connsiteY366" fmla="*/ 1508973 h 2380521"/>
              <a:gd name="connsiteX367" fmla="*/ 7013492 w 8023328"/>
              <a:gd name="connsiteY367" fmla="*/ 1523761 h 2380521"/>
              <a:gd name="connsiteX368" fmla="*/ 6998704 w 8023328"/>
              <a:gd name="connsiteY368" fmla="*/ 1508973 h 2380521"/>
              <a:gd name="connsiteX369" fmla="*/ 7013492 w 8023328"/>
              <a:gd name="connsiteY369" fmla="*/ 1494185 h 2380521"/>
              <a:gd name="connsiteX370" fmla="*/ 6939085 w 8023328"/>
              <a:gd name="connsiteY370" fmla="*/ 1494185 h 2380521"/>
              <a:gd name="connsiteX371" fmla="*/ 6950753 w 8023328"/>
              <a:gd name="connsiteY371" fmla="*/ 1508973 h 2380521"/>
              <a:gd name="connsiteX372" fmla="*/ 6939085 w 8023328"/>
              <a:gd name="connsiteY372" fmla="*/ 1523761 h 2380521"/>
              <a:gd name="connsiteX373" fmla="*/ 6924500 w 8023328"/>
              <a:gd name="connsiteY373" fmla="*/ 1508973 h 2380521"/>
              <a:gd name="connsiteX374" fmla="*/ 6939085 w 8023328"/>
              <a:gd name="connsiteY374" fmla="*/ 1494185 h 2380521"/>
              <a:gd name="connsiteX375" fmla="*/ 83229 w 8023328"/>
              <a:gd name="connsiteY375" fmla="*/ 1426727 h 2380521"/>
              <a:gd name="connsiteX376" fmla="*/ 97085 w 8023328"/>
              <a:gd name="connsiteY376" fmla="*/ 1439124 h 2380521"/>
              <a:gd name="connsiteX377" fmla="*/ 83229 w 8023328"/>
              <a:gd name="connsiteY377" fmla="*/ 1452980 h 2380521"/>
              <a:gd name="connsiteX378" fmla="*/ 70831 w 8023328"/>
              <a:gd name="connsiteY378" fmla="*/ 1439124 h 2380521"/>
              <a:gd name="connsiteX379" fmla="*/ 83229 w 8023328"/>
              <a:gd name="connsiteY379" fmla="*/ 1426727 h 2380521"/>
              <a:gd name="connsiteX380" fmla="*/ 11993 w 8023328"/>
              <a:gd name="connsiteY380" fmla="*/ 1426727 h 2380521"/>
              <a:gd name="connsiteX381" fmla="*/ 26234 w 8023328"/>
              <a:gd name="connsiteY381" fmla="*/ 1439124 h 2380521"/>
              <a:gd name="connsiteX382" fmla="*/ 11993 w 8023328"/>
              <a:gd name="connsiteY382" fmla="*/ 1452980 h 2380521"/>
              <a:gd name="connsiteX383" fmla="*/ 0 w 8023328"/>
              <a:gd name="connsiteY383" fmla="*/ 1439124 h 2380521"/>
              <a:gd name="connsiteX384" fmla="*/ 11993 w 8023328"/>
              <a:gd name="connsiteY384" fmla="*/ 1426727 h 2380521"/>
              <a:gd name="connsiteX385" fmla="*/ 7370084 w 8023328"/>
              <a:gd name="connsiteY385" fmla="*/ 1423353 h 2380521"/>
              <a:gd name="connsiteX386" fmla="*/ 7382481 w 8023328"/>
              <a:gd name="connsiteY386" fmla="*/ 1438142 h 2380521"/>
              <a:gd name="connsiteX387" fmla="*/ 7370084 w 8023328"/>
              <a:gd name="connsiteY387" fmla="*/ 1452931 h 2380521"/>
              <a:gd name="connsiteX388" fmla="*/ 7356228 w 8023328"/>
              <a:gd name="connsiteY388" fmla="*/ 1438142 h 2380521"/>
              <a:gd name="connsiteX389" fmla="*/ 7370084 w 8023328"/>
              <a:gd name="connsiteY389" fmla="*/ 1423353 h 2380521"/>
              <a:gd name="connsiteX390" fmla="*/ 7294422 w 8023328"/>
              <a:gd name="connsiteY390" fmla="*/ 1423353 h 2380521"/>
              <a:gd name="connsiteX391" fmla="*/ 7308278 w 8023328"/>
              <a:gd name="connsiteY391" fmla="*/ 1438142 h 2380521"/>
              <a:gd name="connsiteX392" fmla="*/ 7294422 w 8023328"/>
              <a:gd name="connsiteY392" fmla="*/ 1452931 h 2380521"/>
              <a:gd name="connsiteX393" fmla="*/ 7282025 w 8023328"/>
              <a:gd name="connsiteY393" fmla="*/ 1438142 h 2380521"/>
              <a:gd name="connsiteX394" fmla="*/ 7294422 w 8023328"/>
              <a:gd name="connsiteY394" fmla="*/ 1423353 h 2380521"/>
              <a:gd name="connsiteX395" fmla="*/ 7223591 w 8023328"/>
              <a:gd name="connsiteY395" fmla="*/ 1423353 h 2380521"/>
              <a:gd name="connsiteX396" fmla="*/ 7237447 w 8023328"/>
              <a:gd name="connsiteY396" fmla="*/ 1438142 h 2380521"/>
              <a:gd name="connsiteX397" fmla="*/ 7223591 w 8023328"/>
              <a:gd name="connsiteY397" fmla="*/ 1452931 h 2380521"/>
              <a:gd name="connsiteX398" fmla="*/ 7211194 w 8023328"/>
              <a:gd name="connsiteY398" fmla="*/ 1438142 h 2380521"/>
              <a:gd name="connsiteX399" fmla="*/ 7223591 w 8023328"/>
              <a:gd name="connsiteY399" fmla="*/ 1423353 h 2380521"/>
              <a:gd name="connsiteX400" fmla="*/ 7155152 w 8023328"/>
              <a:gd name="connsiteY400" fmla="*/ 1423353 h 2380521"/>
              <a:gd name="connsiteX401" fmla="*/ 7169940 w 8023328"/>
              <a:gd name="connsiteY401" fmla="*/ 1438142 h 2380521"/>
              <a:gd name="connsiteX402" fmla="*/ 7155152 w 8023328"/>
              <a:gd name="connsiteY402" fmla="*/ 1452931 h 2380521"/>
              <a:gd name="connsiteX403" fmla="*/ 7141920 w 8023328"/>
              <a:gd name="connsiteY403" fmla="*/ 1438142 h 2380521"/>
              <a:gd name="connsiteX404" fmla="*/ 7155152 w 8023328"/>
              <a:gd name="connsiteY404" fmla="*/ 1423353 h 2380521"/>
              <a:gd name="connsiteX405" fmla="*/ 7084322 w 8023328"/>
              <a:gd name="connsiteY405" fmla="*/ 1423353 h 2380521"/>
              <a:gd name="connsiteX406" fmla="*/ 7099111 w 8023328"/>
              <a:gd name="connsiteY406" fmla="*/ 1438142 h 2380521"/>
              <a:gd name="connsiteX407" fmla="*/ 7084322 w 8023328"/>
              <a:gd name="connsiteY407" fmla="*/ 1452931 h 2380521"/>
              <a:gd name="connsiteX408" fmla="*/ 7069533 w 8023328"/>
              <a:gd name="connsiteY408" fmla="*/ 1438142 h 2380521"/>
              <a:gd name="connsiteX409" fmla="*/ 7084322 w 8023328"/>
              <a:gd name="connsiteY409" fmla="*/ 1423353 h 2380521"/>
              <a:gd name="connsiteX410" fmla="*/ 7013492 w 8023328"/>
              <a:gd name="connsiteY410" fmla="*/ 1423353 h 2380521"/>
              <a:gd name="connsiteX411" fmla="*/ 7028280 w 8023328"/>
              <a:gd name="connsiteY411" fmla="*/ 1438142 h 2380521"/>
              <a:gd name="connsiteX412" fmla="*/ 7013492 w 8023328"/>
              <a:gd name="connsiteY412" fmla="*/ 1452931 h 2380521"/>
              <a:gd name="connsiteX413" fmla="*/ 6998704 w 8023328"/>
              <a:gd name="connsiteY413" fmla="*/ 1438142 h 2380521"/>
              <a:gd name="connsiteX414" fmla="*/ 7013492 w 8023328"/>
              <a:gd name="connsiteY414" fmla="*/ 1423353 h 2380521"/>
              <a:gd name="connsiteX415" fmla="*/ 6939085 w 8023328"/>
              <a:gd name="connsiteY415" fmla="*/ 1423353 h 2380521"/>
              <a:gd name="connsiteX416" fmla="*/ 6950753 w 8023328"/>
              <a:gd name="connsiteY416" fmla="*/ 1438142 h 2380521"/>
              <a:gd name="connsiteX417" fmla="*/ 6939085 w 8023328"/>
              <a:gd name="connsiteY417" fmla="*/ 1452931 h 2380521"/>
              <a:gd name="connsiteX418" fmla="*/ 6924500 w 8023328"/>
              <a:gd name="connsiteY418" fmla="*/ 1438142 h 2380521"/>
              <a:gd name="connsiteX419" fmla="*/ 6939085 w 8023328"/>
              <a:gd name="connsiteY419" fmla="*/ 1423353 h 2380521"/>
              <a:gd name="connsiteX420" fmla="*/ 6867525 w 8023328"/>
              <a:gd name="connsiteY420" fmla="*/ 1423353 h 2380521"/>
              <a:gd name="connsiteX421" fmla="*/ 6879922 w 8023328"/>
              <a:gd name="connsiteY421" fmla="*/ 1438142 h 2380521"/>
              <a:gd name="connsiteX422" fmla="*/ 6867525 w 8023328"/>
              <a:gd name="connsiteY422" fmla="*/ 1452931 h 2380521"/>
              <a:gd name="connsiteX423" fmla="*/ 6853669 w 8023328"/>
              <a:gd name="connsiteY423" fmla="*/ 1438142 h 2380521"/>
              <a:gd name="connsiteX424" fmla="*/ 6867525 w 8023328"/>
              <a:gd name="connsiteY424" fmla="*/ 1423353 h 2380521"/>
              <a:gd name="connsiteX425" fmla="*/ 6796696 w 8023328"/>
              <a:gd name="connsiteY425" fmla="*/ 1423353 h 2380521"/>
              <a:gd name="connsiteX426" fmla="*/ 6809093 w 8023328"/>
              <a:gd name="connsiteY426" fmla="*/ 1438142 h 2380521"/>
              <a:gd name="connsiteX427" fmla="*/ 6796696 w 8023328"/>
              <a:gd name="connsiteY427" fmla="*/ 1452931 h 2380521"/>
              <a:gd name="connsiteX428" fmla="*/ 6782840 w 8023328"/>
              <a:gd name="connsiteY428" fmla="*/ 1438142 h 2380521"/>
              <a:gd name="connsiteX429" fmla="*/ 6796696 w 8023328"/>
              <a:gd name="connsiteY429" fmla="*/ 1423353 h 2380521"/>
              <a:gd name="connsiteX430" fmla="*/ 155518 w 8023328"/>
              <a:gd name="connsiteY430" fmla="*/ 1355896 h 2380521"/>
              <a:gd name="connsiteX431" fmla="*/ 167916 w 8023328"/>
              <a:gd name="connsiteY431" fmla="*/ 1368293 h 2380521"/>
              <a:gd name="connsiteX432" fmla="*/ 155518 w 8023328"/>
              <a:gd name="connsiteY432" fmla="*/ 1382149 h 2380521"/>
              <a:gd name="connsiteX433" fmla="*/ 141662 w 8023328"/>
              <a:gd name="connsiteY433" fmla="*/ 1368293 h 2380521"/>
              <a:gd name="connsiteX434" fmla="*/ 155518 w 8023328"/>
              <a:gd name="connsiteY434" fmla="*/ 1355896 h 2380521"/>
              <a:gd name="connsiteX435" fmla="*/ 83230 w 8023328"/>
              <a:gd name="connsiteY435" fmla="*/ 1355896 h 2380521"/>
              <a:gd name="connsiteX436" fmla="*/ 97086 w 8023328"/>
              <a:gd name="connsiteY436" fmla="*/ 1368293 h 2380521"/>
              <a:gd name="connsiteX437" fmla="*/ 83230 w 8023328"/>
              <a:gd name="connsiteY437" fmla="*/ 1382149 h 2380521"/>
              <a:gd name="connsiteX438" fmla="*/ 70832 w 8023328"/>
              <a:gd name="connsiteY438" fmla="*/ 1368293 h 2380521"/>
              <a:gd name="connsiteX439" fmla="*/ 83230 w 8023328"/>
              <a:gd name="connsiteY439" fmla="*/ 1355896 h 2380521"/>
              <a:gd name="connsiteX440" fmla="*/ 11994 w 8023328"/>
              <a:gd name="connsiteY440" fmla="*/ 1355896 h 2380521"/>
              <a:gd name="connsiteX441" fmla="*/ 26235 w 8023328"/>
              <a:gd name="connsiteY441" fmla="*/ 1368293 h 2380521"/>
              <a:gd name="connsiteX442" fmla="*/ 11994 w 8023328"/>
              <a:gd name="connsiteY442" fmla="*/ 1382149 h 2380521"/>
              <a:gd name="connsiteX443" fmla="*/ 2 w 8023328"/>
              <a:gd name="connsiteY443" fmla="*/ 1368293 h 2380521"/>
              <a:gd name="connsiteX444" fmla="*/ 11994 w 8023328"/>
              <a:gd name="connsiteY444" fmla="*/ 1355896 h 2380521"/>
              <a:gd name="connsiteX445" fmla="*/ 7294422 w 8023328"/>
              <a:gd name="connsiteY445" fmla="*/ 1352524 h 2380521"/>
              <a:gd name="connsiteX446" fmla="*/ 7308278 w 8023328"/>
              <a:gd name="connsiteY446" fmla="*/ 1367109 h 2380521"/>
              <a:gd name="connsiteX447" fmla="*/ 7294422 w 8023328"/>
              <a:gd name="connsiteY447" fmla="*/ 1378777 h 2380521"/>
              <a:gd name="connsiteX448" fmla="*/ 7282025 w 8023328"/>
              <a:gd name="connsiteY448" fmla="*/ 1367109 h 2380521"/>
              <a:gd name="connsiteX449" fmla="*/ 7294422 w 8023328"/>
              <a:gd name="connsiteY449" fmla="*/ 1352524 h 2380521"/>
              <a:gd name="connsiteX450" fmla="*/ 7223591 w 8023328"/>
              <a:gd name="connsiteY450" fmla="*/ 1352524 h 2380521"/>
              <a:gd name="connsiteX451" fmla="*/ 7237447 w 8023328"/>
              <a:gd name="connsiteY451" fmla="*/ 1367109 h 2380521"/>
              <a:gd name="connsiteX452" fmla="*/ 7223591 w 8023328"/>
              <a:gd name="connsiteY452" fmla="*/ 1378777 h 2380521"/>
              <a:gd name="connsiteX453" fmla="*/ 7211194 w 8023328"/>
              <a:gd name="connsiteY453" fmla="*/ 1367109 h 2380521"/>
              <a:gd name="connsiteX454" fmla="*/ 7223591 w 8023328"/>
              <a:gd name="connsiteY454" fmla="*/ 1352524 h 2380521"/>
              <a:gd name="connsiteX455" fmla="*/ 7155152 w 8023328"/>
              <a:gd name="connsiteY455" fmla="*/ 1352524 h 2380521"/>
              <a:gd name="connsiteX456" fmla="*/ 7169940 w 8023328"/>
              <a:gd name="connsiteY456" fmla="*/ 1367109 h 2380521"/>
              <a:gd name="connsiteX457" fmla="*/ 7155152 w 8023328"/>
              <a:gd name="connsiteY457" fmla="*/ 1378777 h 2380521"/>
              <a:gd name="connsiteX458" fmla="*/ 7140364 w 8023328"/>
              <a:gd name="connsiteY458" fmla="*/ 1367109 h 2380521"/>
              <a:gd name="connsiteX459" fmla="*/ 7155152 w 8023328"/>
              <a:gd name="connsiteY459" fmla="*/ 1352524 h 2380521"/>
              <a:gd name="connsiteX460" fmla="*/ 7084322 w 8023328"/>
              <a:gd name="connsiteY460" fmla="*/ 1352524 h 2380521"/>
              <a:gd name="connsiteX461" fmla="*/ 7099111 w 8023328"/>
              <a:gd name="connsiteY461" fmla="*/ 1367109 h 2380521"/>
              <a:gd name="connsiteX462" fmla="*/ 7084322 w 8023328"/>
              <a:gd name="connsiteY462" fmla="*/ 1378777 h 2380521"/>
              <a:gd name="connsiteX463" fmla="*/ 7069533 w 8023328"/>
              <a:gd name="connsiteY463" fmla="*/ 1367109 h 2380521"/>
              <a:gd name="connsiteX464" fmla="*/ 7084322 w 8023328"/>
              <a:gd name="connsiteY464" fmla="*/ 1352524 h 2380521"/>
              <a:gd name="connsiteX465" fmla="*/ 7013492 w 8023328"/>
              <a:gd name="connsiteY465" fmla="*/ 1352524 h 2380521"/>
              <a:gd name="connsiteX466" fmla="*/ 7028280 w 8023328"/>
              <a:gd name="connsiteY466" fmla="*/ 1367109 h 2380521"/>
              <a:gd name="connsiteX467" fmla="*/ 7013492 w 8023328"/>
              <a:gd name="connsiteY467" fmla="*/ 1378777 h 2380521"/>
              <a:gd name="connsiteX468" fmla="*/ 6998704 w 8023328"/>
              <a:gd name="connsiteY468" fmla="*/ 1367109 h 2380521"/>
              <a:gd name="connsiteX469" fmla="*/ 7013492 w 8023328"/>
              <a:gd name="connsiteY469" fmla="*/ 1352524 h 2380521"/>
              <a:gd name="connsiteX470" fmla="*/ 6939085 w 8023328"/>
              <a:gd name="connsiteY470" fmla="*/ 1352524 h 2380521"/>
              <a:gd name="connsiteX471" fmla="*/ 6950753 w 8023328"/>
              <a:gd name="connsiteY471" fmla="*/ 1367701 h 2380521"/>
              <a:gd name="connsiteX472" fmla="*/ 6939085 w 8023328"/>
              <a:gd name="connsiteY472" fmla="*/ 1382120 h 2380521"/>
              <a:gd name="connsiteX473" fmla="*/ 6924500 w 8023328"/>
              <a:gd name="connsiteY473" fmla="*/ 1367701 h 2380521"/>
              <a:gd name="connsiteX474" fmla="*/ 6939085 w 8023328"/>
              <a:gd name="connsiteY474" fmla="*/ 1352524 h 2380521"/>
              <a:gd name="connsiteX475" fmla="*/ 6867525 w 8023328"/>
              <a:gd name="connsiteY475" fmla="*/ 1352524 h 2380521"/>
              <a:gd name="connsiteX476" fmla="*/ 6879922 w 8023328"/>
              <a:gd name="connsiteY476" fmla="*/ 1367701 h 2380521"/>
              <a:gd name="connsiteX477" fmla="*/ 6867525 w 8023328"/>
              <a:gd name="connsiteY477" fmla="*/ 1382120 h 2380521"/>
              <a:gd name="connsiteX478" fmla="*/ 6853669 w 8023328"/>
              <a:gd name="connsiteY478" fmla="*/ 1367701 h 2380521"/>
              <a:gd name="connsiteX479" fmla="*/ 6867525 w 8023328"/>
              <a:gd name="connsiteY479" fmla="*/ 1352524 h 2380521"/>
              <a:gd name="connsiteX480" fmla="*/ 6796696 w 8023328"/>
              <a:gd name="connsiteY480" fmla="*/ 1352524 h 2380521"/>
              <a:gd name="connsiteX481" fmla="*/ 6809093 w 8023328"/>
              <a:gd name="connsiteY481" fmla="*/ 1367701 h 2380521"/>
              <a:gd name="connsiteX482" fmla="*/ 6796696 w 8023328"/>
              <a:gd name="connsiteY482" fmla="*/ 1382120 h 2380521"/>
              <a:gd name="connsiteX483" fmla="*/ 6782840 w 8023328"/>
              <a:gd name="connsiteY483" fmla="*/ 1367701 h 2380521"/>
              <a:gd name="connsiteX484" fmla="*/ 6796696 w 8023328"/>
              <a:gd name="connsiteY484" fmla="*/ 1352524 h 2380521"/>
              <a:gd name="connsiteX485" fmla="*/ 6724405 w 8023328"/>
              <a:gd name="connsiteY485" fmla="*/ 1352524 h 2380521"/>
              <a:gd name="connsiteX486" fmla="*/ 6738261 w 8023328"/>
              <a:gd name="connsiteY486" fmla="*/ 1367701 h 2380521"/>
              <a:gd name="connsiteX487" fmla="*/ 6724405 w 8023328"/>
              <a:gd name="connsiteY487" fmla="*/ 1382120 h 2380521"/>
              <a:gd name="connsiteX488" fmla="*/ 6712008 w 8023328"/>
              <a:gd name="connsiteY488" fmla="*/ 1367701 h 2380521"/>
              <a:gd name="connsiteX489" fmla="*/ 6724405 w 8023328"/>
              <a:gd name="connsiteY489" fmla="*/ 1352524 h 2380521"/>
              <a:gd name="connsiteX490" fmla="*/ 6653576 w 8023328"/>
              <a:gd name="connsiteY490" fmla="*/ 1352524 h 2380521"/>
              <a:gd name="connsiteX491" fmla="*/ 6667432 w 8023328"/>
              <a:gd name="connsiteY491" fmla="*/ 1367701 h 2380521"/>
              <a:gd name="connsiteX492" fmla="*/ 6653576 w 8023328"/>
              <a:gd name="connsiteY492" fmla="*/ 1382120 h 2380521"/>
              <a:gd name="connsiteX493" fmla="*/ 6641179 w 8023328"/>
              <a:gd name="connsiteY493" fmla="*/ 1367701 h 2380521"/>
              <a:gd name="connsiteX494" fmla="*/ 6653576 w 8023328"/>
              <a:gd name="connsiteY494" fmla="*/ 1352524 h 2380521"/>
              <a:gd name="connsiteX495" fmla="*/ 7223591 w 8023328"/>
              <a:gd name="connsiteY495" fmla="*/ 1281693 h 2380521"/>
              <a:gd name="connsiteX496" fmla="*/ 7237447 w 8023328"/>
              <a:gd name="connsiteY496" fmla="*/ 1295549 h 2380521"/>
              <a:gd name="connsiteX497" fmla="*/ 7223591 w 8023328"/>
              <a:gd name="connsiteY497" fmla="*/ 1307946 h 2380521"/>
              <a:gd name="connsiteX498" fmla="*/ 7211194 w 8023328"/>
              <a:gd name="connsiteY498" fmla="*/ 1295549 h 2380521"/>
              <a:gd name="connsiteX499" fmla="*/ 7223591 w 8023328"/>
              <a:gd name="connsiteY499" fmla="*/ 1281693 h 2380521"/>
              <a:gd name="connsiteX500" fmla="*/ 7155152 w 8023328"/>
              <a:gd name="connsiteY500" fmla="*/ 1281693 h 2380521"/>
              <a:gd name="connsiteX501" fmla="*/ 7169940 w 8023328"/>
              <a:gd name="connsiteY501" fmla="*/ 1295549 h 2380521"/>
              <a:gd name="connsiteX502" fmla="*/ 7155152 w 8023328"/>
              <a:gd name="connsiteY502" fmla="*/ 1307946 h 2380521"/>
              <a:gd name="connsiteX503" fmla="*/ 7140364 w 8023328"/>
              <a:gd name="connsiteY503" fmla="*/ 1295549 h 2380521"/>
              <a:gd name="connsiteX504" fmla="*/ 7155152 w 8023328"/>
              <a:gd name="connsiteY504" fmla="*/ 1281693 h 2380521"/>
              <a:gd name="connsiteX505" fmla="*/ 7084322 w 8023328"/>
              <a:gd name="connsiteY505" fmla="*/ 1281693 h 2380521"/>
              <a:gd name="connsiteX506" fmla="*/ 7099111 w 8023328"/>
              <a:gd name="connsiteY506" fmla="*/ 1295549 h 2380521"/>
              <a:gd name="connsiteX507" fmla="*/ 7084322 w 8023328"/>
              <a:gd name="connsiteY507" fmla="*/ 1307946 h 2380521"/>
              <a:gd name="connsiteX508" fmla="*/ 7069533 w 8023328"/>
              <a:gd name="connsiteY508" fmla="*/ 1295549 h 2380521"/>
              <a:gd name="connsiteX509" fmla="*/ 7084322 w 8023328"/>
              <a:gd name="connsiteY509" fmla="*/ 1281693 h 2380521"/>
              <a:gd name="connsiteX510" fmla="*/ 7013492 w 8023328"/>
              <a:gd name="connsiteY510" fmla="*/ 1281693 h 2380521"/>
              <a:gd name="connsiteX511" fmla="*/ 7028280 w 8023328"/>
              <a:gd name="connsiteY511" fmla="*/ 1295549 h 2380521"/>
              <a:gd name="connsiteX512" fmla="*/ 7013492 w 8023328"/>
              <a:gd name="connsiteY512" fmla="*/ 1307946 h 2380521"/>
              <a:gd name="connsiteX513" fmla="*/ 6998704 w 8023328"/>
              <a:gd name="connsiteY513" fmla="*/ 1295549 h 2380521"/>
              <a:gd name="connsiteX514" fmla="*/ 7013492 w 8023328"/>
              <a:gd name="connsiteY514" fmla="*/ 1281693 h 2380521"/>
              <a:gd name="connsiteX515" fmla="*/ 6939085 w 8023328"/>
              <a:gd name="connsiteY515" fmla="*/ 1281693 h 2380521"/>
              <a:gd name="connsiteX516" fmla="*/ 6950753 w 8023328"/>
              <a:gd name="connsiteY516" fmla="*/ 1295549 h 2380521"/>
              <a:gd name="connsiteX517" fmla="*/ 6939085 w 8023328"/>
              <a:gd name="connsiteY517" fmla="*/ 1307946 h 2380521"/>
              <a:gd name="connsiteX518" fmla="*/ 6924500 w 8023328"/>
              <a:gd name="connsiteY518" fmla="*/ 1295549 h 2380521"/>
              <a:gd name="connsiteX519" fmla="*/ 6939085 w 8023328"/>
              <a:gd name="connsiteY519" fmla="*/ 1281693 h 2380521"/>
              <a:gd name="connsiteX520" fmla="*/ 6867525 w 8023328"/>
              <a:gd name="connsiteY520" fmla="*/ 1281693 h 2380521"/>
              <a:gd name="connsiteX521" fmla="*/ 6879922 w 8023328"/>
              <a:gd name="connsiteY521" fmla="*/ 1295549 h 2380521"/>
              <a:gd name="connsiteX522" fmla="*/ 6867525 w 8023328"/>
              <a:gd name="connsiteY522" fmla="*/ 1307946 h 2380521"/>
              <a:gd name="connsiteX523" fmla="*/ 6853669 w 8023328"/>
              <a:gd name="connsiteY523" fmla="*/ 1295549 h 2380521"/>
              <a:gd name="connsiteX524" fmla="*/ 6867525 w 8023328"/>
              <a:gd name="connsiteY524" fmla="*/ 1281693 h 2380521"/>
              <a:gd name="connsiteX525" fmla="*/ 6796696 w 8023328"/>
              <a:gd name="connsiteY525" fmla="*/ 1281693 h 2380521"/>
              <a:gd name="connsiteX526" fmla="*/ 6809093 w 8023328"/>
              <a:gd name="connsiteY526" fmla="*/ 1295549 h 2380521"/>
              <a:gd name="connsiteX527" fmla="*/ 6796696 w 8023328"/>
              <a:gd name="connsiteY527" fmla="*/ 1307946 h 2380521"/>
              <a:gd name="connsiteX528" fmla="*/ 6782840 w 8023328"/>
              <a:gd name="connsiteY528" fmla="*/ 1295549 h 2380521"/>
              <a:gd name="connsiteX529" fmla="*/ 6796696 w 8023328"/>
              <a:gd name="connsiteY529" fmla="*/ 1281693 h 2380521"/>
              <a:gd name="connsiteX530" fmla="*/ 6724405 w 8023328"/>
              <a:gd name="connsiteY530" fmla="*/ 1281693 h 2380521"/>
              <a:gd name="connsiteX531" fmla="*/ 6738261 w 8023328"/>
              <a:gd name="connsiteY531" fmla="*/ 1295549 h 2380521"/>
              <a:gd name="connsiteX532" fmla="*/ 6724405 w 8023328"/>
              <a:gd name="connsiteY532" fmla="*/ 1307946 h 2380521"/>
              <a:gd name="connsiteX533" fmla="*/ 6712008 w 8023328"/>
              <a:gd name="connsiteY533" fmla="*/ 1295549 h 2380521"/>
              <a:gd name="connsiteX534" fmla="*/ 6724405 w 8023328"/>
              <a:gd name="connsiteY534" fmla="*/ 1281693 h 2380521"/>
              <a:gd name="connsiteX535" fmla="*/ 6653576 w 8023328"/>
              <a:gd name="connsiteY535" fmla="*/ 1281693 h 2380521"/>
              <a:gd name="connsiteX536" fmla="*/ 6667432 w 8023328"/>
              <a:gd name="connsiteY536" fmla="*/ 1295549 h 2380521"/>
              <a:gd name="connsiteX537" fmla="*/ 6653576 w 8023328"/>
              <a:gd name="connsiteY537" fmla="*/ 1307946 h 2380521"/>
              <a:gd name="connsiteX538" fmla="*/ 6641179 w 8023328"/>
              <a:gd name="connsiteY538" fmla="*/ 1295549 h 2380521"/>
              <a:gd name="connsiteX539" fmla="*/ 6653576 w 8023328"/>
              <a:gd name="connsiteY539" fmla="*/ 1281693 h 2380521"/>
              <a:gd name="connsiteX540" fmla="*/ 6582745 w 8023328"/>
              <a:gd name="connsiteY540" fmla="*/ 1281693 h 2380521"/>
              <a:gd name="connsiteX541" fmla="*/ 6596601 w 8023328"/>
              <a:gd name="connsiteY541" fmla="*/ 1295549 h 2380521"/>
              <a:gd name="connsiteX542" fmla="*/ 6582745 w 8023328"/>
              <a:gd name="connsiteY542" fmla="*/ 1307946 h 2380521"/>
              <a:gd name="connsiteX543" fmla="*/ 6570348 w 8023328"/>
              <a:gd name="connsiteY543" fmla="*/ 1295549 h 2380521"/>
              <a:gd name="connsiteX544" fmla="*/ 6582745 w 8023328"/>
              <a:gd name="connsiteY544" fmla="*/ 1281693 h 2380521"/>
              <a:gd name="connsiteX545" fmla="*/ 6510933 w 8023328"/>
              <a:gd name="connsiteY545" fmla="*/ 1281693 h 2380521"/>
              <a:gd name="connsiteX546" fmla="*/ 6525722 w 8023328"/>
              <a:gd name="connsiteY546" fmla="*/ 1295549 h 2380521"/>
              <a:gd name="connsiteX547" fmla="*/ 6510933 w 8023328"/>
              <a:gd name="connsiteY547" fmla="*/ 1307946 h 2380521"/>
              <a:gd name="connsiteX548" fmla="*/ 6496144 w 8023328"/>
              <a:gd name="connsiteY548" fmla="*/ 1295549 h 2380521"/>
              <a:gd name="connsiteX549" fmla="*/ 6510933 w 8023328"/>
              <a:gd name="connsiteY549" fmla="*/ 1281693 h 2380521"/>
              <a:gd name="connsiteX550" fmla="*/ 6440492 w 8023328"/>
              <a:gd name="connsiteY550" fmla="*/ 1281693 h 2380521"/>
              <a:gd name="connsiteX551" fmla="*/ 6454911 w 8023328"/>
              <a:gd name="connsiteY551" fmla="*/ 1295549 h 2380521"/>
              <a:gd name="connsiteX552" fmla="*/ 6440492 w 8023328"/>
              <a:gd name="connsiteY552" fmla="*/ 1307946 h 2380521"/>
              <a:gd name="connsiteX553" fmla="*/ 6425315 w 8023328"/>
              <a:gd name="connsiteY553" fmla="*/ 1295549 h 2380521"/>
              <a:gd name="connsiteX554" fmla="*/ 6440492 w 8023328"/>
              <a:gd name="connsiteY554" fmla="*/ 1281693 h 2380521"/>
              <a:gd name="connsiteX555" fmla="*/ 6369273 w 8023328"/>
              <a:gd name="connsiteY555" fmla="*/ 1281693 h 2380521"/>
              <a:gd name="connsiteX556" fmla="*/ 6384062 w 8023328"/>
              <a:gd name="connsiteY556" fmla="*/ 1296482 h 2380521"/>
              <a:gd name="connsiteX557" fmla="*/ 6369273 w 8023328"/>
              <a:gd name="connsiteY557" fmla="*/ 1311271 h 2380521"/>
              <a:gd name="connsiteX558" fmla="*/ 6354484 w 8023328"/>
              <a:gd name="connsiteY558" fmla="*/ 1296482 h 2380521"/>
              <a:gd name="connsiteX559" fmla="*/ 6369273 w 8023328"/>
              <a:gd name="connsiteY559" fmla="*/ 1281693 h 2380521"/>
              <a:gd name="connsiteX560" fmla="*/ 5799257 w 8023328"/>
              <a:gd name="connsiteY560" fmla="*/ 1281693 h 2380521"/>
              <a:gd name="connsiteX561" fmla="*/ 5814045 w 8023328"/>
              <a:gd name="connsiteY561" fmla="*/ 1296482 h 2380521"/>
              <a:gd name="connsiteX562" fmla="*/ 5799257 w 8023328"/>
              <a:gd name="connsiteY562" fmla="*/ 1311271 h 2380521"/>
              <a:gd name="connsiteX563" fmla="*/ 5784469 w 8023328"/>
              <a:gd name="connsiteY563" fmla="*/ 1296482 h 2380521"/>
              <a:gd name="connsiteX564" fmla="*/ 5799257 w 8023328"/>
              <a:gd name="connsiteY564" fmla="*/ 1281693 h 2380521"/>
              <a:gd name="connsiteX565" fmla="*/ 5724122 w 8023328"/>
              <a:gd name="connsiteY565" fmla="*/ 1281693 h 2380521"/>
              <a:gd name="connsiteX566" fmla="*/ 5736519 w 8023328"/>
              <a:gd name="connsiteY566" fmla="*/ 1296482 h 2380521"/>
              <a:gd name="connsiteX567" fmla="*/ 5724122 w 8023328"/>
              <a:gd name="connsiteY567" fmla="*/ 1311271 h 2380521"/>
              <a:gd name="connsiteX568" fmla="*/ 5710266 w 8023328"/>
              <a:gd name="connsiteY568" fmla="*/ 1296482 h 2380521"/>
              <a:gd name="connsiteX569" fmla="*/ 5724122 w 8023328"/>
              <a:gd name="connsiteY569" fmla="*/ 1281693 h 2380521"/>
              <a:gd name="connsiteX570" fmla="*/ 5653291 w 8023328"/>
              <a:gd name="connsiteY570" fmla="*/ 1281693 h 2380521"/>
              <a:gd name="connsiteX571" fmla="*/ 5665688 w 8023328"/>
              <a:gd name="connsiteY571" fmla="*/ 1296482 h 2380521"/>
              <a:gd name="connsiteX572" fmla="*/ 5653291 w 8023328"/>
              <a:gd name="connsiteY572" fmla="*/ 1311271 h 2380521"/>
              <a:gd name="connsiteX573" fmla="*/ 5639435 w 8023328"/>
              <a:gd name="connsiteY573" fmla="*/ 1296482 h 2380521"/>
              <a:gd name="connsiteX574" fmla="*/ 5653291 w 8023328"/>
              <a:gd name="connsiteY574" fmla="*/ 1281693 h 2380521"/>
              <a:gd name="connsiteX575" fmla="*/ 5582461 w 8023328"/>
              <a:gd name="connsiteY575" fmla="*/ 1281693 h 2380521"/>
              <a:gd name="connsiteX576" fmla="*/ 5594858 w 8023328"/>
              <a:gd name="connsiteY576" fmla="*/ 1296482 h 2380521"/>
              <a:gd name="connsiteX577" fmla="*/ 5582461 w 8023328"/>
              <a:gd name="connsiteY577" fmla="*/ 1311271 h 2380521"/>
              <a:gd name="connsiteX578" fmla="*/ 5568605 w 8023328"/>
              <a:gd name="connsiteY578" fmla="*/ 1296482 h 2380521"/>
              <a:gd name="connsiteX579" fmla="*/ 5582461 w 8023328"/>
              <a:gd name="connsiteY579" fmla="*/ 1281693 h 2380521"/>
              <a:gd name="connsiteX580" fmla="*/ 5510171 w 8023328"/>
              <a:gd name="connsiteY580" fmla="*/ 1281693 h 2380521"/>
              <a:gd name="connsiteX581" fmla="*/ 5524027 w 8023328"/>
              <a:gd name="connsiteY581" fmla="*/ 1296482 h 2380521"/>
              <a:gd name="connsiteX582" fmla="*/ 5510171 w 8023328"/>
              <a:gd name="connsiteY582" fmla="*/ 1311271 h 2380521"/>
              <a:gd name="connsiteX583" fmla="*/ 5497774 w 8023328"/>
              <a:gd name="connsiteY583" fmla="*/ 1296482 h 2380521"/>
              <a:gd name="connsiteX584" fmla="*/ 5510171 w 8023328"/>
              <a:gd name="connsiteY584" fmla="*/ 1281693 h 2380521"/>
              <a:gd name="connsiteX585" fmla="*/ 5438937 w 8023328"/>
              <a:gd name="connsiteY585" fmla="*/ 1281693 h 2380521"/>
              <a:gd name="connsiteX586" fmla="*/ 5453178 w 8023328"/>
              <a:gd name="connsiteY586" fmla="*/ 1296482 h 2380521"/>
              <a:gd name="connsiteX587" fmla="*/ 5438937 w 8023328"/>
              <a:gd name="connsiteY587" fmla="*/ 1311271 h 2380521"/>
              <a:gd name="connsiteX588" fmla="*/ 5426945 w 8023328"/>
              <a:gd name="connsiteY588" fmla="*/ 1296482 h 2380521"/>
              <a:gd name="connsiteX589" fmla="*/ 5438937 w 8023328"/>
              <a:gd name="connsiteY589" fmla="*/ 1281693 h 2380521"/>
              <a:gd name="connsiteX590" fmla="*/ 5368510 w 8023328"/>
              <a:gd name="connsiteY590" fmla="*/ 1281693 h 2380521"/>
              <a:gd name="connsiteX591" fmla="*/ 5382366 w 8023328"/>
              <a:gd name="connsiteY591" fmla="*/ 1296482 h 2380521"/>
              <a:gd name="connsiteX592" fmla="*/ 5368510 w 8023328"/>
              <a:gd name="connsiteY592" fmla="*/ 1311271 h 2380521"/>
              <a:gd name="connsiteX593" fmla="*/ 5356113 w 8023328"/>
              <a:gd name="connsiteY593" fmla="*/ 1296482 h 2380521"/>
              <a:gd name="connsiteX594" fmla="*/ 5368510 w 8023328"/>
              <a:gd name="connsiteY594" fmla="*/ 1281693 h 2380521"/>
              <a:gd name="connsiteX595" fmla="*/ 5296699 w 8023328"/>
              <a:gd name="connsiteY595" fmla="*/ 1281693 h 2380521"/>
              <a:gd name="connsiteX596" fmla="*/ 5311488 w 8023328"/>
              <a:gd name="connsiteY596" fmla="*/ 1296482 h 2380521"/>
              <a:gd name="connsiteX597" fmla="*/ 5296699 w 8023328"/>
              <a:gd name="connsiteY597" fmla="*/ 1311271 h 2380521"/>
              <a:gd name="connsiteX598" fmla="*/ 5281910 w 8023328"/>
              <a:gd name="connsiteY598" fmla="*/ 1296482 h 2380521"/>
              <a:gd name="connsiteX599" fmla="*/ 5296699 w 8023328"/>
              <a:gd name="connsiteY599" fmla="*/ 1281693 h 2380521"/>
              <a:gd name="connsiteX600" fmla="*/ 5225869 w 8023328"/>
              <a:gd name="connsiteY600" fmla="*/ 1281693 h 2380521"/>
              <a:gd name="connsiteX601" fmla="*/ 5240657 w 8023328"/>
              <a:gd name="connsiteY601" fmla="*/ 1296482 h 2380521"/>
              <a:gd name="connsiteX602" fmla="*/ 5225869 w 8023328"/>
              <a:gd name="connsiteY602" fmla="*/ 1311271 h 2380521"/>
              <a:gd name="connsiteX603" fmla="*/ 5211081 w 8023328"/>
              <a:gd name="connsiteY603" fmla="*/ 1296482 h 2380521"/>
              <a:gd name="connsiteX604" fmla="*/ 5225869 w 8023328"/>
              <a:gd name="connsiteY604" fmla="*/ 1281693 h 2380521"/>
              <a:gd name="connsiteX605" fmla="*/ 5154105 w 8023328"/>
              <a:gd name="connsiteY605" fmla="*/ 1281693 h 2380521"/>
              <a:gd name="connsiteX606" fmla="*/ 5166502 w 8023328"/>
              <a:gd name="connsiteY606" fmla="*/ 1296482 h 2380521"/>
              <a:gd name="connsiteX607" fmla="*/ 5154105 w 8023328"/>
              <a:gd name="connsiteY607" fmla="*/ 1311271 h 2380521"/>
              <a:gd name="connsiteX608" fmla="*/ 5140249 w 8023328"/>
              <a:gd name="connsiteY608" fmla="*/ 1296482 h 2380521"/>
              <a:gd name="connsiteX609" fmla="*/ 5154105 w 8023328"/>
              <a:gd name="connsiteY609" fmla="*/ 1281693 h 2380521"/>
              <a:gd name="connsiteX610" fmla="*/ 5083276 w 8023328"/>
              <a:gd name="connsiteY610" fmla="*/ 1281693 h 2380521"/>
              <a:gd name="connsiteX611" fmla="*/ 5095673 w 8023328"/>
              <a:gd name="connsiteY611" fmla="*/ 1296482 h 2380521"/>
              <a:gd name="connsiteX612" fmla="*/ 5083276 w 8023328"/>
              <a:gd name="connsiteY612" fmla="*/ 1311271 h 2380521"/>
              <a:gd name="connsiteX613" fmla="*/ 5069420 w 8023328"/>
              <a:gd name="connsiteY613" fmla="*/ 1296482 h 2380521"/>
              <a:gd name="connsiteX614" fmla="*/ 5083276 w 8023328"/>
              <a:gd name="connsiteY614" fmla="*/ 1281693 h 2380521"/>
              <a:gd name="connsiteX615" fmla="*/ 5012445 w 8023328"/>
              <a:gd name="connsiteY615" fmla="*/ 1281693 h 2380521"/>
              <a:gd name="connsiteX616" fmla="*/ 5024842 w 8023328"/>
              <a:gd name="connsiteY616" fmla="*/ 1296482 h 2380521"/>
              <a:gd name="connsiteX617" fmla="*/ 5012445 w 8023328"/>
              <a:gd name="connsiteY617" fmla="*/ 1311271 h 2380521"/>
              <a:gd name="connsiteX618" fmla="*/ 4998589 w 8023328"/>
              <a:gd name="connsiteY618" fmla="*/ 1296482 h 2380521"/>
              <a:gd name="connsiteX619" fmla="*/ 5012445 w 8023328"/>
              <a:gd name="connsiteY619" fmla="*/ 1281693 h 2380521"/>
              <a:gd name="connsiteX620" fmla="*/ 4940157 w 8023328"/>
              <a:gd name="connsiteY620" fmla="*/ 1281693 h 2380521"/>
              <a:gd name="connsiteX621" fmla="*/ 4954013 w 8023328"/>
              <a:gd name="connsiteY621" fmla="*/ 1296482 h 2380521"/>
              <a:gd name="connsiteX622" fmla="*/ 4940157 w 8023328"/>
              <a:gd name="connsiteY622" fmla="*/ 1311271 h 2380521"/>
              <a:gd name="connsiteX623" fmla="*/ 4927760 w 8023328"/>
              <a:gd name="connsiteY623" fmla="*/ 1296482 h 2380521"/>
              <a:gd name="connsiteX624" fmla="*/ 4940157 w 8023328"/>
              <a:gd name="connsiteY624" fmla="*/ 1281693 h 2380521"/>
              <a:gd name="connsiteX625" fmla="*/ 4865953 w 8023328"/>
              <a:gd name="connsiteY625" fmla="*/ 1281693 h 2380521"/>
              <a:gd name="connsiteX626" fmla="*/ 4879809 w 8023328"/>
              <a:gd name="connsiteY626" fmla="*/ 1296482 h 2380521"/>
              <a:gd name="connsiteX627" fmla="*/ 4865953 w 8023328"/>
              <a:gd name="connsiteY627" fmla="*/ 1311271 h 2380521"/>
              <a:gd name="connsiteX628" fmla="*/ 4853556 w 8023328"/>
              <a:gd name="connsiteY628" fmla="*/ 1296482 h 2380521"/>
              <a:gd name="connsiteX629" fmla="*/ 4865953 w 8023328"/>
              <a:gd name="connsiteY629" fmla="*/ 1281693 h 2380521"/>
              <a:gd name="connsiteX630" fmla="*/ 4795122 w 8023328"/>
              <a:gd name="connsiteY630" fmla="*/ 1281693 h 2380521"/>
              <a:gd name="connsiteX631" fmla="*/ 4808978 w 8023328"/>
              <a:gd name="connsiteY631" fmla="*/ 1296482 h 2380521"/>
              <a:gd name="connsiteX632" fmla="*/ 4795122 w 8023328"/>
              <a:gd name="connsiteY632" fmla="*/ 1311271 h 2380521"/>
              <a:gd name="connsiteX633" fmla="*/ 4782725 w 8023328"/>
              <a:gd name="connsiteY633" fmla="*/ 1296482 h 2380521"/>
              <a:gd name="connsiteX634" fmla="*/ 4795122 w 8023328"/>
              <a:gd name="connsiteY634" fmla="*/ 1281693 h 2380521"/>
              <a:gd name="connsiteX635" fmla="*/ 4726684 w 8023328"/>
              <a:gd name="connsiteY635" fmla="*/ 1281693 h 2380521"/>
              <a:gd name="connsiteX636" fmla="*/ 4741472 w 8023328"/>
              <a:gd name="connsiteY636" fmla="*/ 1296482 h 2380521"/>
              <a:gd name="connsiteX637" fmla="*/ 4726684 w 8023328"/>
              <a:gd name="connsiteY637" fmla="*/ 1311271 h 2380521"/>
              <a:gd name="connsiteX638" fmla="*/ 4711896 w 8023328"/>
              <a:gd name="connsiteY638" fmla="*/ 1296482 h 2380521"/>
              <a:gd name="connsiteX639" fmla="*/ 4726684 w 8023328"/>
              <a:gd name="connsiteY639" fmla="*/ 1281693 h 2380521"/>
              <a:gd name="connsiteX640" fmla="*/ 4655853 w 8023328"/>
              <a:gd name="connsiteY640" fmla="*/ 1281693 h 2380521"/>
              <a:gd name="connsiteX641" fmla="*/ 4670642 w 8023328"/>
              <a:gd name="connsiteY641" fmla="*/ 1294090 h 2380521"/>
              <a:gd name="connsiteX642" fmla="*/ 4655853 w 8023328"/>
              <a:gd name="connsiteY642" fmla="*/ 1307946 h 2380521"/>
              <a:gd name="connsiteX643" fmla="*/ 4641064 w 8023328"/>
              <a:gd name="connsiteY643" fmla="*/ 1294090 h 2380521"/>
              <a:gd name="connsiteX644" fmla="*/ 4655853 w 8023328"/>
              <a:gd name="connsiteY644" fmla="*/ 1281693 h 2380521"/>
              <a:gd name="connsiteX645" fmla="*/ 4585023 w 8023328"/>
              <a:gd name="connsiteY645" fmla="*/ 1281693 h 2380521"/>
              <a:gd name="connsiteX646" fmla="*/ 4599811 w 8023328"/>
              <a:gd name="connsiteY646" fmla="*/ 1294090 h 2380521"/>
              <a:gd name="connsiteX647" fmla="*/ 4585023 w 8023328"/>
              <a:gd name="connsiteY647" fmla="*/ 1307946 h 2380521"/>
              <a:gd name="connsiteX648" fmla="*/ 4570235 w 8023328"/>
              <a:gd name="connsiteY648" fmla="*/ 1294090 h 2380521"/>
              <a:gd name="connsiteX649" fmla="*/ 4585023 w 8023328"/>
              <a:gd name="connsiteY649" fmla="*/ 1281693 h 2380521"/>
              <a:gd name="connsiteX650" fmla="*/ 226355 w 8023328"/>
              <a:gd name="connsiteY650" fmla="*/ 1281693 h 2380521"/>
              <a:gd name="connsiteX651" fmla="*/ 238753 w 8023328"/>
              <a:gd name="connsiteY651" fmla="*/ 1296871 h 2380521"/>
              <a:gd name="connsiteX652" fmla="*/ 226355 w 8023328"/>
              <a:gd name="connsiteY652" fmla="*/ 1311291 h 2380521"/>
              <a:gd name="connsiteX653" fmla="*/ 212499 w 8023328"/>
              <a:gd name="connsiteY653" fmla="*/ 1296871 h 2380521"/>
              <a:gd name="connsiteX654" fmla="*/ 226355 w 8023328"/>
              <a:gd name="connsiteY654" fmla="*/ 1281693 h 2380521"/>
              <a:gd name="connsiteX655" fmla="*/ 155522 w 8023328"/>
              <a:gd name="connsiteY655" fmla="*/ 1281693 h 2380521"/>
              <a:gd name="connsiteX656" fmla="*/ 167919 w 8023328"/>
              <a:gd name="connsiteY656" fmla="*/ 1296871 h 2380521"/>
              <a:gd name="connsiteX657" fmla="*/ 155522 w 8023328"/>
              <a:gd name="connsiteY657" fmla="*/ 1311291 h 2380521"/>
              <a:gd name="connsiteX658" fmla="*/ 141666 w 8023328"/>
              <a:gd name="connsiteY658" fmla="*/ 1296871 h 2380521"/>
              <a:gd name="connsiteX659" fmla="*/ 155522 w 8023328"/>
              <a:gd name="connsiteY659" fmla="*/ 1281693 h 2380521"/>
              <a:gd name="connsiteX660" fmla="*/ 83234 w 8023328"/>
              <a:gd name="connsiteY660" fmla="*/ 1281693 h 2380521"/>
              <a:gd name="connsiteX661" fmla="*/ 97090 w 8023328"/>
              <a:gd name="connsiteY661" fmla="*/ 1296871 h 2380521"/>
              <a:gd name="connsiteX662" fmla="*/ 83234 w 8023328"/>
              <a:gd name="connsiteY662" fmla="*/ 1311291 h 2380521"/>
              <a:gd name="connsiteX663" fmla="*/ 70836 w 8023328"/>
              <a:gd name="connsiteY663" fmla="*/ 1296871 h 2380521"/>
              <a:gd name="connsiteX664" fmla="*/ 83234 w 8023328"/>
              <a:gd name="connsiteY664" fmla="*/ 1281693 h 2380521"/>
              <a:gd name="connsiteX665" fmla="*/ 11998 w 8023328"/>
              <a:gd name="connsiteY665" fmla="*/ 1281693 h 2380521"/>
              <a:gd name="connsiteX666" fmla="*/ 26239 w 8023328"/>
              <a:gd name="connsiteY666" fmla="*/ 1296871 h 2380521"/>
              <a:gd name="connsiteX667" fmla="*/ 11998 w 8023328"/>
              <a:gd name="connsiteY667" fmla="*/ 1311291 h 2380521"/>
              <a:gd name="connsiteX668" fmla="*/ 5 w 8023328"/>
              <a:gd name="connsiteY668" fmla="*/ 1296871 h 2380521"/>
              <a:gd name="connsiteX669" fmla="*/ 11998 w 8023328"/>
              <a:gd name="connsiteY669" fmla="*/ 1281693 h 2380521"/>
              <a:gd name="connsiteX670" fmla="*/ 7084322 w 8023328"/>
              <a:gd name="connsiteY670" fmla="*/ 1210863 h 2380521"/>
              <a:gd name="connsiteX671" fmla="*/ 7099111 w 8023328"/>
              <a:gd name="connsiteY671" fmla="*/ 1224719 h 2380521"/>
              <a:gd name="connsiteX672" fmla="*/ 7084322 w 8023328"/>
              <a:gd name="connsiteY672" fmla="*/ 1237116 h 2380521"/>
              <a:gd name="connsiteX673" fmla="*/ 7069533 w 8023328"/>
              <a:gd name="connsiteY673" fmla="*/ 1224719 h 2380521"/>
              <a:gd name="connsiteX674" fmla="*/ 7084322 w 8023328"/>
              <a:gd name="connsiteY674" fmla="*/ 1210863 h 2380521"/>
              <a:gd name="connsiteX675" fmla="*/ 7013492 w 8023328"/>
              <a:gd name="connsiteY675" fmla="*/ 1210863 h 2380521"/>
              <a:gd name="connsiteX676" fmla="*/ 7028280 w 8023328"/>
              <a:gd name="connsiteY676" fmla="*/ 1224719 h 2380521"/>
              <a:gd name="connsiteX677" fmla="*/ 7013492 w 8023328"/>
              <a:gd name="connsiteY677" fmla="*/ 1237116 h 2380521"/>
              <a:gd name="connsiteX678" fmla="*/ 6998704 w 8023328"/>
              <a:gd name="connsiteY678" fmla="*/ 1224719 h 2380521"/>
              <a:gd name="connsiteX679" fmla="*/ 7013492 w 8023328"/>
              <a:gd name="connsiteY679" fmla="*/ 1210863 h 2380521"/>
              <a:gd name="connsiteX680" fmla="*/ 6939085 w 8023328"/>
              <a:gd name="connsiteY680" fmla="*/ 1210863 h 2380521"/>
              <a:gd name="connsiteX681" fmla="*/ 6950753 w 8023328"/>
              <a:gd name="connsiteY681" fmla="*/ 1224719 h 2380521"/>
              <a:gd name="connsiteX682" fmla="*/ 6939085 w 8023328"/>
              <a:gd name="connsiteY682" fmla="*/ 1237116 h 2380521"/>
              <a:gd name="connsiteX683" fmla="*/ 6924500 w 8023328"/>
              <a:gd name="connsiteY683" fmla="*/ 1224719 h 2380521"/>
              <a:gd name="connsiteX684" fmla="*/ 6939085 w 8023328"/>
              <a:gd name="connsiteY684" fmla="*/ 1210863 h 2380521"/>
              <a:gd name="connsiteX685" fmla="*/ 6867525 w 8023328"/>
              <a:gd name="connsiteY685" fmla="*/ 1210863 h 2380521"/>
              <a:gd name="connsiteX686" fmla="*/ 6879922 w 8023328"/>
              <a:gd name="connsiteY686" fmla="*/ 1224719 h 2380521"/>
              <a:gd name="connsiteX687" fmla="*/ 6867525 w 8023328"/>
              <a:gd name="connsiteY687" fmla="*/ 1237116 h 2380521"/>
              <a:gd name="connsiteX688" fmla="*/ 6853669 w 8023328"/>
              <a:gd name="connsiteY688" fmla="*/ 1224719 h 2380521"/>
              <a:gd name="connsiteX689" fmla="*/ 6867525 w 8023328"/>
              <a:gd name="connsiteY689" fmla="*/ 1210863 h 2380521"/>
              <a:gd name="connsiteX690" fmla="*/ 6796696 w 8023328"/>
              <a:gd name="connsiteY690" fmla="*/ 1210863 h 2380521"/>
              <a:gd name="connsiteX691" fmla="*/ 6809093 w 8023328"/>
              <a:gd name="connsiteY691" fmla="*/ 1224719 h 2380521"/>
              <a:gd name="connsiteX692" fmla="*/ 6796696 w 8023328"/>
              <a:gd name="connsiteY692" fmla="*/ 1237116 h 2380521"/>
              <a:gd name="connsiteX693" fmla="*/ 6782840 w 8023328"/>
              <a:gd name="connsiteY693" fmla="*/ 1224719 h 2380521"/>
              <a:gd name="connsiteX694" fmla="*/ 6796696 w 8023328"/>
              <a:gd name="connsiteY694" fmla="*/ 1210863 h 2380521"/>
              <a:gd name="connsiteX695" fmla="*/ 6724405 w 8023328"/>
              <a:gd name="connsiteY695" fmla="*/ 1210863 h 2380521"/>
              <a:gd name="connsiteX696" fmla="*/ 6738261 w 8023328"/>
              <a:gd name="connsiteY696" fmla="*/ 1224719 h 2380521"/>
              <a:gd name="connsiteX697" fmla="*/ 6724405 w 8023328"/>
              <a:gd name="connsiteY697" fmla="*/ 1237116 h 2380521"/>
              <a:gd name="connsiteX698" fmla="*/ 6712008 w 8023328"/>
              <a:gd name="connsiteY698" fmla="*/ 1224719 h 2380521"/>
              <a:gd name="connsiteX699" fmla="*/ 6724405 w 8023328"/>
              <a:gd name="connsiteY699" fmla="*/ 1210863 h 2380521"/>
              <a:gd name="connsiteX700" fmla="*/ 6653576 w 8023328"/>
              <a:gd name="connsiteY700" fmla="*/ 1210863 h 2380521"/>
              <a:gd name="connsiteX701" fmla="*/ 6667432 w 8023328"/>
              <a:gd name="connsiteY701" fmla="*/ 1224719 h 2380521"/>
              <a:gd name="connsiteX702" fmla="*/ 6653576 w 8023328"/>
              <a:gd name="connsiteY702" fmla="*/ 1237116 h 2380521"/>
              <a:gd name="connsiteX703" fmla="*/ 6641179 w 8023328"/>
              <a:gd name="connsiteY703" fmla="*/ 1224719 h 2380521"/>
              <a:gd name="connsiteX704" fmla="*/ 6653576 w 8023328"/>
              <a:gd name="connsiteY704" fmla="*/ 1210863 h 2380521"/>
              <a:gd name="connsiteX705" fmla="*/ 6582745 w 8023328"/>
              <a:gd name="connsiteY705" fmla="*/ 1210863 h 2380521"/>
              <a:gd name="connsiteX706" fmla="*/ 6596601 w 8023328"/>
              <a:gd name="connsiteY706" fmla="*/ 1224719 h 2380521"/>
              <a:gd name="connsiteX707" fmla="*/ 6582745 w 8023328"/>
              <a:gd name="connsiteY707" fmla="*/ 1237116 h 2380521"/>
              <a:gd name="connsiteX708" fmla="*/ 6570348 w 8023328"/>
              <a:gd name="connsiteY708" fmla="*/ 1224719 h 2380521"/>
              <a:gd name="connsiteX709" fmla="*/ 6582745 w 8023328"/>
              <a:gd name="connsiteY709" fmla="*/ 1210863 h 2380521"/>
              <a:gd name="connsiteX710" fmla="*/ 6510933 w 8023328"/>
              <a:gd name="connsiteY710" fmla="*/ 1210863 h 2380521"/>
              <a:gd name="connsiteX711" fmla="*/ 6525722 w 8023328"/>
              <a:gd name="connsiteY711" fmla="*/ 1224719 h 2380521"/>
              <a:gd name="connsiteX712" fmla="*/ 6510933 w 8023328"/>
              <a:gd name="connsiteY712" fmla="*/ 1237116 h 2380521"/>
              <a:gd name="connsiteX713" fmla="*/ 6496144 w 8023328"/>
              <a:gd name="connsiteY713" fmla="*/ 1224719 h 2380521"/>
              <a:gd name="connsiteX714" fmla="*/ 6510933 w 8023328"/>
              <a:gd name="connsiteY714" fmla="*/ 1210863 h 2380521"/>
              <a:gd name="connsiteX715" fmla="*/ 6440492 w 8023328"/>
              <a:gd name="connsiteY715" fmla="*/ 1210863 h 2380521"/>
              <a:gd name="connsiteX716" fmla="*/ 6454911 w 8023328"/>
              <a:gd name="connsiteY716" fmla="*/ 1224719 h 2380521"/>
              <a:gd name="connsiteX717" fmla="*/ 6440492 w 8023328"/>
              <a:gd name="connsiteY717" fmla="*/ 1237116 h 2380521"/>
              <a:gd name="connsiteX718" fmla="*/ 6425315 w 8023328"/>
              <a:gd name="connsiteY718" fmla="*/ 1224719 h 2380521"/>
              <a:gd name="connsiteX719" fmla="*/ 6440492 w 8023328"/>
              <a:gd name="connsiteY719" fmla="*/ 1210863 h 2380521"/>
              <a:gd name="connsiteX720" fmla="*/ 6368340 w 8023328"/>
              <a:gd name="connsiteY720" fmla="*/ 1210863 h 2380521"/>
              <a:gd name="connsiteX721" fmla="*/ 6380737 w 8023328"/>
              <a:gd name="connsiteY721" fmla="*/ 1224719 h 2380521"/>
              <a:gd name="connsiteX722" fmla="*/ 6368340 w 8023328"/>
              <a:gd name="connsiteY722" fmla="*/ 1237116 h 2380521"/>
              <a:gd name="connsiteX723" fmla="*/ 6354484 w 8023328"/>
              <a:gd name="connsiteY723" fmla="*/ 1224719 h 2380521"/>
              <a:gd name="connsiteX724" fmla="*/ 6368340 w 8023328"/>
              <a:gd name="connsiteY724" fmla="*/ 1210863 h 2380521"/>
              <a:gd name="connsiteX725" fmla="*/ 6297511 w 8023328"/>
              <a:gd name="connsiteY725" fmla="*/ 1210863 h 2380521"/>
              <a:gd name="connsiteX726" fmla="*/ 6309908 w 8023328"/>
              <a:gd name="connsiteY726" fmla="*/ 1224719 h 2380521"/>
              <a:gd name="connsiteX727" fmla="*/ 6297511 w 8023328"/>
              <a:gd name="connsiteY727" fmla="*/ 1237116 h 2380521"/>
              <a:gd name="connsiteX728" fmla="*/ 6283655 w 8023328"/>
              <a:gd name="connsiteY728" fmla="*/ 1224719 h 2380521"/>
              <a:gd name="connsiteX729" fmla="*/ 6297511 w 8023328"/>
              <a:gd name="connsiteY729" fmla="*/ 1210863 h 2380521"/>
              <a:gd name="connsiteX730" fmla="*/ 6226679 w 8023328"/>
              <a:gd name="connsiteY730" fmla="*/ 1210863 h 2380521"/>
              <a:gd name="connsiteX731" fmla="*/ 6239076 w 8023328"/>
              <a:gd name="connsiteY731" fmla="*/ 1224719 h 2380521"/>
              <a:gd name="connsiteX732" fmla="*/ 6226679 w 8023328"/>
              <a:gd name="connsiteY732" fmla="*/ 1237116 h 2380521"/>
              <a:gd name="connsiteX733" fmla="*/ 6212823 w 8023328"/>
              <a:gd name="connsiteY733" fmla="*/ 1224719 h 2380521"/>
              <a:gd name="connsiteX734" fmla="*/ 6226679 w 8023328"/>
              <a:gd name="connsiteY734" fmla="*/ 1210863 h 2380521"/>
              <a:gd name="connsiteX735" fmla="*/ 6154391 w 8023328"/>
              <a:gd name="connsiteY735" fmla="*/ 1210863 h 2380521"/>
              <a:gd name="connsiteX736" fmla="*/ 6168247 w 8023328"/>
              <a:gd name="connsiteY736" fmla="*/ 1224719 h 2380521"/>
              <a:gd name="connsiteX737" fmla="*/ 6154391 w 8023328"/>
              <a:gd name="connsiteY737" fmla="*/ 1237116 h 2380521"/>
              <a:gd name="connsiteX738" fmla="*/ 6141994 w 8023328"/>
              <a:gd name="connsiteY738" fmla="*/ 1224719 h 2380521"/>
              <a:gd name="connsiteX739" fmla="*/ 6154391 w 8023328"/>
              <a:gd name="connsiteY739" fmla="*/ 1210863 h 2380521"/>
              <a:gd name="connsiteX740" fmla="*/ 6083559 w 8023328"/>
              <a:gd name="connsiteY740" fmla="*/ 1210863 h 2380521"/>
              <a:gd name="connsiteX741" fmla="*/ 6097415 w 8023328"/>
              <a:gd name="connsiteY741" fmla="*/ 1224719 h 2380521"/>
              <a:gd name="connsiteX742" fmla="*/ 6083559 w 8023328"/>
              <a:gd name="connsiteY742" fmla="*/ 1237116 h 2380521"/>
              <a:gd name="connsiteX743" fmla="*/ 6071162 w 8023328"/>
              <a:gd name="connsiteY743" fmla="*/ 1224719 h 2380521"/>
              <a:gd name="connsiteX744" fmla="*/ 6083559 w 8023328"/>
              <a:gd name="connsiteY744" fmla="*/ 1210863 h 2380521"/>
              <a:gd name="connsiteX745" fmla="*/ 6009356 w 8023328"/>
              <a:gd name="connsiteY745" fmla="*/ 1210863 h 2380521"/>
              <a:gd name="connsiteX746" fmla="*/ 6023212 w 8023328"/>
              <a:gd name="connsiteY746" fmla="*/ 1224719 h 2380521"/>
              <a:gd name="connsiteX747" fmla="*/ 6009356 w 8023328"/>
              <a:gd name="connsiteY747" fmla="*/ 1237116 h 2380521"/>
              <a:gd name="connsiteX748" fmla="*/ 5996959 w 8023328"/>
              <a:gd name="connsiteY748" fmla="*/ 1224719 h 2380521"/>
              <a:gd name="connsiteX749" fmla="*/ 6009356 w 8023328"/>
              <a:gd name="connsiteY749" fmla="*/ 1210863 h 2380521"/>
              <a:gd name="connsiteX750" fmla="*/ 5940548 w 8023328"/>
              <a:gd name="connsiteY750" fmla="*/ 1210863 h 2380521"/>
              <a:gd name="connsiteX751" fmla="*/ 5955726 w 8023328"/>
              <a:gd name="connsiteY751" fmla="*/ 1224719 h 2380521"/>
              <a:gd name="connsiteX752" fmla="*/ 5940548 w 8023328"/>
              <a:gd name="connsiteY752" fmla="*/ 1237116 h 2380521"/>
              <a:gd name="connsiteX753" fmla="*/ 5926130 w 8023328"/>
              <a:gd name="connsiteY753" fmla="*/ 1224719 h 2380521"/>
              <a:gd name="connsiteX754" fmla="*/ 5940548 w 8023328"/>
              <a:gd name="connsiteY754" fmla="*/ 1210863 h 2380521"/>
              <a:gd name="connsiteX755" fmla="*/ 5870088 w 8023328"/>
              <a:gd name="connsiteY755" fmla="*/ 1210863 h 2380521"/>
              <a:gd name="connsiteX756" fmla="*/ 5884877 w 8023328"/>
              <a:gd name="connsiteY756" fmla="*/ 1224719 h 2380521"/>
              <a:gd name="connsiteX757" fmla="*/ 5870088 w 8023328"/>
              <a:gd name="connsiteY757" fmla="*/ 1237116 h 2380521"/>
              <a:gd name="connsiteX758" fmla="*/ 5855299 w 8023328"/>
              <a:gd name="connsiteY758" fmla="*/ 1224719 h 2380521"/>
              <a:gd name="connsiteX759" fmla="*/ 5870088 w 8023328"/>
              <a:gd name="connsiteY759" fmla="*/ 1210863 h 2380521"/>
              <a:gd name="connsiteX760" fmla="*/ 5799257 w 8023328"/>
              <a:gd name="connsiteY760" fmla="*/ 1210863 h 2380521"/>
              <a:gd name="connsiteX761" fmla="*/ 5814045 w 8023328"/>
              <a:gd name="connsiteY761" fmla="*/ 1224719 h 2380521"/>
              <a:gd name="connsiteX762" fmla="*/ 5799257 w 8023328"/>
              <a:gd name="connsiteY762" fmla="*/ 1237116 h 2380521"/>
              <a:gd name="connsiteX763" fmla="*/ 5784469 w 8023328"/>
              <a:gd name="connsiteY763" fmla="*/ 1224719 h 2380521"/>
              <a:gd name="connsiteX764" fmla="*/ 5799257 w 8023328"/>
              <a:gd name="connsiteY764" fmla="*/ 1210863 h 2380521"/>
              <a:gd name="connsiteX765" fmla="*/ 5724122 w 8023328"/>
              <a:gd name="connsiteY765" fmla="*/ 1210863 h 2380521"/>
              <a:gd name="connsiteX766" fmla="*/ 5736519 w 8023328"/>
              <a:gd name="connsiteY766" fmla="*/ 1225651 h 2380521"/>
              <a:gd name="connsiteX767" fmla="*/ 5724122 w 8023328"/>
              <a:gd name="connsiteY767" fmla="*/ 1240439 h 2380521"/>
              <a:gd name="connsiteX768" fmla="*/ 5710266 w 8023328"/>
              <a:gd name="connsiteY768" fmla="*/ 1225651 h 2380521"/>
              <a:gd name="connsiteX769" fmla="*/ 5724122 w 8023328"/>
              <a:gd name="connsiteY769" fmla="*/ 1210863 h 2380521"/>
              <a:gd name="connsiteX770" fmla="*/ 5653291 w 8023328"/>
              <a:gd name="connsiteY770" fmla="*/ 1210863 h 2380521"/>
              <a:gd name="connsiteX771" fmla="*/ 5665688 w 8023328"/>
              <a:gd name="connsiteY771" fmla="*/ 1225651 h 2380521"/>
              <a:gd name="connsiteX772" fmla="*/ 5653291 w 8023328"/>
              <a:gd name="connsiteY772" fmla="*/ 1240439 h 2380521"/>
              <a:gd name="connsiteX773" fmla="*/ 5639435 w 8023328"/>
              <a:gd name="connsiteY773" fmla="*/ 1225651 h 2380521"/>
              <a:gd name="connsiteX774" fmla="*/ 5653291 w 8023328"/>
              <a:gd name="connsiteY774" fmla="*/ 1210863 h 2380521"/>
              <a:gd name="connsiteX775" fmla="*/ 5582461 w 8023328"/>
              <a:gd name="connsiteY775" fmla="*/ 1210863 h 2380521"/>
              <a:gd name="connsiteX776" fmla="*/ 5594858 w 8023328"/>
              <a:gd name="connsiteY776" fmla="*/ 1225651 h 2380521"/>
              <a:gd name="connsiteX777" fmla="*/ 5582461 w 8023328"/>
              <a:gd name="connsiteY777" fmla="*/ 1240439 h 2380521"/>
              <a:gd name="connsiteX778" fmla="*/ 5568605 w 8023328"/>
              <a:gd name="connsiteY778" fmla="*/ 1225651 h 2380521"/>
              <a:gd name="connsiteX779" fmla="*/ 5582461 w 8023328"/>
              <a:gd name="connsiteY779" fmla="*/ 1210863 h 2380521"/>
              <a:gd name="connsiteX780" fmla="*/ 5510171 w 8023328"/>
              <a:gd name="connsiteY780" fmla="*/ 1210863 h 2380521"/>
              <a:gd name="connsiteX781" fmla="*/ 5524027 w 8023328"/>
              <a:gd name="connsiteY781" fmla="*/ 1225651 h 2380521"/>
              <a:gd name="connsiteX782" fmla="*/ 5510171 w 8023328"/>
              <a:gd name="connsiteY782" fmla="*/ 1240439 h 2380521"/>
              <a:gd name="connsiteX783" fmla="*/ 5497774 w 8023328"/>
              <a:gd name="connsiteY783" fmla="*/ 1225651 h 2380521"/>
              <a:gd name="connsiteX784" fmla="*/ 5510171 w 8023328"/>
              <a:gd name="connsiteY784" fmla="*/ 1210863 h 2380521"/>
              <a:gd name="connsiteX785" fmla="*/ 5438937 w 8023328"/>
              <a:gd name="connsiteY785" fmla="*/ 1210863 h 2380521"/>
              <a:gd name="connsiteX786" fmla="*/ 5453178 w 8023328"/>
              <a:gd name="connsiteY786" fmla="*/ 1225651 h 2380521"/>
              <a:gd name="connsiteX787" fmla="*/ 5438937 w 8023328"/>
              <a:gd name="connsiteY787" fmla="*/ 1240439 h 2380521"/>
              <a:gd name="connsiteX788" fmla="*/ 5426945 w 8023328"/>
              <a:gd name="connsiteY788" fmla="*/ 1225651 h 2380521"/>
              <a:gd name="connsiteX789" fmla="*/ 5438937 w 8023328"/>
              <a:gd name="connsiteY789" fmla="*/ 1210863 h 2380521"/>
              <a:gd name="connsiteX790" fmla="*/ 5367530 w 8023328"/>
              <a:gd name="connsiteY790" fmla="*/ 1210863 h 2380521"/>
              <a:gd name="connsiteX791" fmla="*/ 5382318 w 8023328"/>
              <a:gd name="connsiteY791" fmla="*/ 1225651 h 2380521"/>
              <a:gd name="connsiteX792" fmla="*/ 5367530 w 8023328"/>
              <a:gd name="connsiteY792" fmla="*/ 1240439 h 2380521"/>
              <a:gd name="connsiteX793" fmla="*/ 5352742 w 8023328"/>
              <a:gd name="connsiteY793" fmla="*/ 1225651 h 2380521"/>
              <a:gd name="connsiteX794" fmla="*/ 5367530 w 8023328"/>
              <a:gd name="connsiteY794" fmla="*/ 1210863 h 2380521"/>
              <a:gd name="connsiteX795" fmla="*/ 5296699 w 8023328"/>
              <a:gd name="connsiteY795" fmla="*/ 1210863 h 2380521"/>
              <a:gd name="connsiteX796" fmla="*/ 5311488 w 8023328"/>
              <a:gd name="connsiteY796" fmla="*/ 1225651 h 2380521"/>
              <a:gd name="connsiteX797" fmla="*/ 5296699 w 8023328"/>
              <a:gd name="connsiteY797" fmla="*/ 1240439 h 2380521"/>
              <a:gd name="connsiteX798" fmla="*/ 5281910 w 8023328"/>
              <a:gd name="connsiteY798" fmla="*/ 1225651 h 2380521"/>
              <a:gd name="connsiteX799" fmla="*/ 5296699 w 8023328"/>
              <a:gd name="connsiteY799" fmla="*/ 1210863 h 2380521"/>
              <a:gd name="connsiteX800" fmla="*/ 5225869 w 8023328"/>
              <a:gd name="connsiteY800" fmla="*/ 1210863 h 2380521"/>
              <a:gd name="connsiteX801" fmla="*/ 5240657 w 8023328"/>
              <a:gd name="connsiteY801" fmla="*/ 1225651 h 2380521"/>
              <a:gd name="connsiteX802" fmla="*/ 5225869 w 8023328"/>
              <a:gd name="connsiteY802" fmla="*/ 1240439 h 2380521"/>
              <a:gd name="connsiteX803" fmla="*/ 5211081 w 8023328"/>
              <a:gd name="connsiteY803" fmla="*/ 1225651 h 2380521"/>
              <a:gd name="connsiteX804" fmla="*/ 5225869 w 8023328"/>
              <a:gd name="connsiteY804" fmla="*/ 1210863 h 2380521"/>
              <a:gd name="connsiteX805" fmla="*/ 5154105 w 8023328"/>
              <a:gd name="connsiteY805" fmla="*/ 1210863 h 2380521"/>
              <a:gd name="connsiteX806" fmla="*/ 5166502 w 8023328"/>
              <a:gd name="connsiteY806" fmla="*/ 1225651 h 2380521"/>
              <a:gd name="connsiteX807" fmla="*/ 5154105 w 8023328"/>
              <a:gd name="connsiteY807" fmla="*/ 1240439 h 2380521"/>
              <a:gd name="connsiteX808" fmla="*/ 5140249 w 8023328"/>
              <a:gd name="connsiteY808" fmla="*/ 1225651 h 2380521"/>
              <a:gd name="connsiteX809" fmla="*/ 5154105 w 8023328"/>
              <a:gd name="connsiteY809" fmla="*/ 1210863 h 2380521"/>
              <a:gd name="connsiteX810" fmla="*/ 5083276 w 8023328"/>
              <a:gd name="connsiteY810" fmla="*/ 1210863 h 2380521"/>
              <a:gd name="connsiteX811" fmla="*/ 5095673 w 8023328"/>
              <a:gd name="connsiteY811" fmla="*/ 1225651 h 2380521"/>
              <a:gd name="connsiteX812" fmla="*/ 5083276 w 8023328"/>
              <a:gd name="connsiteY812" fmla="*/ 1240439 h 2380521"/>
              <a:gd name="connsiteX813" fmla="*/ 5069420 w 8023328"/>
              <a:gd name="connsiteY813" fmla="*/ 1225651 h 2380521"/>
              <a:gd name="connsiteX814" fmla="*/ 5083276 w 8023328"/>
              <a:gd name="connsiteY814" fmla="*/ 1210863 h 2380521"/>
              <a:gd name="connsiteX815" fmla="*/ 5012445 w 8023328"/>
              <a:gd name="connsiteY815" fmla="*/ 1210863 h 2380521"/>
              <a:gd name="connsiteX816" fmla="*/ 5024842 w 8023328"/>
              <a:gd name="connsiteY816" fmla="*/ 1225651 h 2380521"/>
              <a:gd name="connsiteX817" fmla="*/ 5012445 w 8023328"/>
              <a:gd name="connsiteY817" fmla="*/ 1240439 h 2380521"/>
              <a:gd name="connsiteX818" fmla="*/ 4998589 w 8023328"/>
              <a:gd name="connsiteY818" fmla="*/ 1225651 h 2380521"/>
              <a:gd name="connsiteX819" fmla="*/ 5012445 w 8023328"/>
              <a:gd name="connsiteY819" fmla="*/ 1210863 h 2380521"/>
              <a:gd name="connsiteX820" fmla="*/ 4940157 w 8023328"/>
              <a:gd name="connsiteY820" fmla="*/ 1210863 h 2380521"/>
              <a:gd name="connsiteX821" fmla="*/ 4954013 w 8023328"/>
              <a:gd name="connsiteY821" fmla="*/ 1225651 h 2380521"/>
              <a:gd name="connsiteX822" fmla="*/ 4940157 w 8023328"/>
              <a:gd name="connsiteY822" fmla="*/ 1240439 h 2380521"/>
              <a:gd name="connsiteX823" fmla="*/ 4927760 w 8023328"/>
              <a:gd name="connsiteY823" fmla="*/ 1225651 h 2380521"/>
              <a:gd name="connsiteX824" fmla="*/ 4940157 w 8023328"/>
              <a:gd name="connsiteY824" fmla="*/ 1210863 h 2380521"/>
              <a:gd name="connsiteX825" fmla="*/ 4865953 w 8023328"/>
              <a:gd name="connsiteY825" fmla="*/ 1210863 h 2380521"/>
              <a:gd name="connsiteX826" fmla="*/ 4879809 w 8023328"/>
              <a:gd name="connsiteY826" fmla="*/ 1225651 h 2380521"/>
              <a:gd name="connsiteX827" fmla="*/ 4865953 w 8023328"/>
              <a:gd name="connsiteY827" fmla="*/ 1240439 h 2380521"/>
              <a:gd name="connsiteX828" fmla="*/ 4853556 w 8023328"/>
              <a:gd name="connsiteY828" fmla="*/ 1225651 h 2380521"/>
              <a:gd name="connsiteX829" fmla="*/ 4865953 w 8023328"/>
              <a:gd name="connsiteY829" fmla="*/ 1210863 h 2380521"/>
              <a:gd name="connsiteX830" fmla="*/ 4795122 w 8023328"/>
              <a:gd name="connsiteY830" fmla="*/ 1210863 h 2380521"/>
              <a:gd name="connsiteX831" fmla="*/ 4808978 w 8023328"/>
              <a:gd name="connsiteY831" fmla="*/ 1225651 h 2380521"/>
              <a:gd name="connsiteX832" fmla="*/ 4795122 w 8023328"/>
              <a:gd name="connsiteY832" fmla="*/ 1240439 h 2380521"/>
              <a:gd name="connsiteX833" fmla="*/ 4782725 w 8023328"/>
              <a:gd name="connsiteY833" fmla="*/ 1225651 h 2380521"/>
              <a:gd name="connsiteX834" fmla="*/ 4795122 w 8023328"/>
              <a:gd name="connsiteY834" fmla="*/ 1210863 h 2380521"/>
              <a:gd name="connsiteX835" fmla="*/ 4726684 w 8023328"/>
              <a:gd name="connsiteY835" fmla="*/ 1210863 h 2380521"/>
              <a:gd name="connsiteX836" fmla="*/ 4741472 w 8023328"/>
              <a:gd name="connsiteY836" fmla="*/ 1225651 h 2380521"/>
              <a:gd name="connsiteX837" fmla="*/ 4726684 w 8023328"/>
              <a:gd name="connsiteY837" fmla="*/ 1240439 h 2380521"/>
              <a:gd name="connsiteX838" fmla="*/ 4711896 w 8023328"/>
              <a:gd name="connsiteY838" fmla="*/ 1225651 h 2380521"/>
              <a:gd name="connsiteX839" fmla="*/ 4726684 w 8023328"/>
              <a:gd name="connsiteY839" fmla="*/ 1210863 h 2380521"/>
              <a:gd name="connsiteX840" fmla="*/ 4655853 w 8023328"/>
              <a:gd name="connsiteY840" fmla="*/ 1210863 h 2380521"/>
              <a:gd name="connsiteX841" fmla="*/ 4670642 w 8023328"/>
              <a:gd name="connsiteY841" fmla="*/ 1225651 h 2380521"/>
              <a:gd name="connsiteX842" fmla="*/ 4655853 w 8023328"/>
              <a:gd name="connsiteY842" fmla="*/ 1240439 h 2380521"/>
              <a:gd name="connsiteX843" fmla="*/ 4641064 w 8023328"/>
              <a:gd name="connsiteY843" fmla="*/ 1225651 h 2380521"/>
              <a:gd name="connsiteX844" fmla="*/ 4655853 w 8023328"/>
              <a:gd name="connsiteY844" fmla="*/ 1210863 h 2380521"/>
              <a:gd name="connsiteX845" fmla="*/ 4585023 w 8023328"/>
              <a:gd name="connsiteY845" fmla="*/ 1210863 h 2380521"/>
              <a:gd name="connsiteX846" fmla="*/ 4599811 w 8023328"/>
              <a:gd name="connsiteY846" fmla="*/ 1225651 h 2380521"/>
              <a:gd name="connsiteX847" fmla="*/ 4585023 w 8023328"/>
              <a:gd name="connsiteY847" fmla="*/ 1240439 h 2380521"/>
              <a:gd name="connsiteX848" fmla="*/ 4570235 w 8023328"/>
              <a:gd name="connsiteY848" fmla="*/ 1225651 h 2380521"/>
              <a:gd name="connsiteX849" fmla="*/ 4585023 w 8023328"/>
              <a:gd name="connsiteY849" fmla="*/ 1210863 h 2380521"/>
              <a:gd name="connsiteX850" fmla="*/ 4513260 w 8023328"/>
              <a:gd name="connsiteY850" fmla="*/ 1210863 h 2380521"/>
              <a:gd name="connsiteX851" fmla="*/ 4525657 w 8023328"/>
              <a:gd name="connsiteY851" fmla="*/ 1225651 h 2380521"/>
              <a:gd name="connsiteX852" fmla="*/ 4513260 w 8023328"/>
              <a:gd name="connsiteY852" fmla="*/ 1240439 h 2380521"/>
              <a:gd name="connsiteX853" fmla="*/ 4499404 w 8023328"/>
              <a:gd name="connsiteY853" fmla="*/ 1225651 h 2380521"/>
              <a:gd name="connsiteX854" fmla="*/ 4513260 w 8023328"/>
              <a:gd name="connsiteY854" fmla="*/ 1210863 h 2380521"/>
              <a:gd name="connsiteX855" fmla="*/ 4439056 w 8023328"/>
              <a:gd name="connsiteY855" fmla="*/ 1210863 h 2380521"/>
              <a:gd name="connsiteX856" fmla="*/ 4451453 w 8023328"/>
              <a:gd name="connsiteY856" fmla="*/ 1225651 h 2380521"/>
              <a:gd name="connsiteX857" fmla="*/ 4439056 w 8023328"/>
              <a:gd name="connsiteY857" fmla="*/ 1240439 h 2380521"/>
              <a:gd name="connsiteX858" fmla="*/ 4425200 w 8023328"/>
              <a:gd name="connsiteY858" fmla="*/ 1225651 h 2380521"/>
              <a:gd name="connsiteX859" fmla="*/ 4439056 w 8023328"/>
              <a:gd name="connsiteY859" fmla="*/ 1210863 h 2380521"/>
              <a:gd name="connsiteX860" fmla="*/ 4366768 w 8023328"/>
              <a:gd name="connsiteY860" fmla="*/ 1210863 h 2380521"/>
              <a:gd name="connsiteX861" fmla="*/ 4380624 w 8023328"/>
              <a:gd name="connsiteY861" fmla="*/ 1225651 h 2380521"/>
              <a:gd name="connsiteX862" fmla="*/ 4366768 w 8023328"/>
              <a:gd name="connsiteY862" fmla="*/ 1240439 h 2380521"/>
              <a:gd name="connsiteX863" fmla="*/ 4354371 w 8023328"/>
              <a:gd name="connsiteY863" fmla="*/ 1225651 h 2380521"/>
              <a:gd name="connsiteX864" fmla="*/ 4366768 w 8023328"/>
              <a:gd name="connsiteY864" fmla="*/ 1210863 h 2380521"/>
              <a:gd name="connsiteX865" fmla="*/ 4295937 w 8023328"/>
              <a:gd name="connsiteY865" fmla="*/ 1210863 h 2380521"/>
              <a:gd name="connsiteX866" fmla="*/ 4309793 w 8023328"/>
              <a:gd name="connsiteY866" fmla="*/ 1225651 h 2380521"/>
              <a:gd name="connsiteX867" fmla="*/ 4295937 w 8023328"/>
              <a:gd name="connsiteY867" fmla="*/ 1240439 h 2380521"/>
              <a:gd name="connsiteX868" fmla="*/ 4283540 w 8023328"/>
              <a:gd name="connsiteY868" fmla="*/ 1225651 h 2380521"/>
              <a:gd name="connsiteX869" fmla="*/ 4295937 w 8023328"/>
              <a:gd name="connsiteY869" fmla="*/ 1210863 h 2380521"/>
              <a:gd name="connsiteX870" fmla="*/ 368953 w 8023328"/>
              <a:gd name="connsiteY870" fmla="*/ 1210863 h 2380521"/>
              <a:gd name="connsiteX871" fmla="*/ 383742 w 8023328"/>
              <a:gd name="connsiteY871" fmla="*/ 1225651 h 2380521"/>
              <a:gd name="connsiteX872" fmla="*/ 368953 w 8023328"/>
              <a:gd name="connsiteY872" fmla="*/ 1240439 h 2380521"/>
              <a:gd name="connsiteX873" fmla="*/ 354165 w 8023328"/>
              <a:gd name="connsiteY873" fmla="*/ 1225651 h 2380521"/>
              <a:gd name="connsiteX874" fmla="*/ 368953 w 8023328"/>
              <a:gd name="connsiteY874" fmla="*/ 1210863 h 2380521"/>
              <a:gd name="connsiteX875" fmla="*/ 297189 w 8023328"/>
              <a:gd name="connsiteY875" fmla="*/ 1210863 h 2380521"/>
              <a:gd name="connsiteX876" fmla="*/ 309586 w 8023328"/>
              <a:gd name="connsiteY876" fmla="*/ 1225651 h 2380521"/>
              <a:gd name="connsiteX877" fmla="*/ 297189 w 8023328"/>
              <a:gd name="connsiteY877" fmla="*/ 1240439 h 2380521"/>
              <a:gd name="connsiteX878" fmla="*/ 283334 w 8023328"/>
              <a:gd name="connsiteY878" fmla="*/ 1225651 h 2380521"/>
              <a:gd name="connsiteX879" fmla="*/ 297189 w 8023328"/>
              <a:gd name="connsiteY879" fmla="*/ 1210863 h 2380521"/>
              <a:gd name="connsiteX880" fmla="*/ 226361 w 8023328"/>
              <a:gd name="connsiteY880" fmla="*/ 1210863 h 2380521"/>
              <a:gd name="connsiteX881" fmla="*/ 238759 w 8023328"/>
              <a:gd name="connsiteY881" fmla="*/ 1225651 h 2380521"/>
              <a:gd name="connsiteX882" fmla="*/ 226361 w 8023328"/>
              <a:gd name="connsiteY882" fmla="*/ 1240439 h 2380521"/>
              <a:gd name="connsiteX883" fmla="*/ 212504 w 8023328"/>
              <a:gd name="connsiteY883" fmla="*/ 1225651 h 2380521"/>
              <a:gd name="connsiteX884" fmla="*/ 226361 w 8023328"/>
              <a:gd name="connsiteY884" fmla="*/ 1210863 h 2380521"/>
              <a:gd name="connsiteX885" fmla="*/ 155527 w 8023328"/>
              <a:gd name="connsiteY885" fmla="*/ 1210863 h 2380521"/>
              <a:gd name="connsiteX886" fmla="*/ 167924 w 8023328"/>
              <a:gd name="connsiteY886" fmla="*/ 1225651 h 2380521"/>
              <a:gd name="connsiteX887" fmla="*/ 155527 w 8023328"/>
              <a:gd name="connsiteY887" fmla="*/ 1240439 h 2380521"/>
              <a:gd name="connsiteX888" fmla="*/ 141671 w 8023328"/>
              <a:gd name="connsiteY888" fmla="*/ 1225651 h 2380521"/>
              <a:gd name="connsiteX889" fmla="*/ 155527 w 8023328"/>
              <a:gd name="connsiteY889" fmla="*/ 1210863 h 2380521"/>
              <a:gd name="connsiteX890" fmla="*/ 83239 w 8023328"/>
              <a:gd name="connsiteY890" fmla="*/ 1210863 h 2380521"/>
              <a:gd name="connsiteX891" fmla="*/ 97095 w 8023328"/>
              <a:gd name="connsiteY891" fmla="*/ 1225651 h 2380521"/>
              <a:gd name="connsiteX892" fmla="*/ 83239 w 8023328"/>
              <a:gd name="connsiteY892" fmla="*/ 1240439 h 2380521"/>
              <a:gd name="connsiteX893" fmla="*/ 70841 w 8023328"/>
              <a:gd name="connsiteY893" fmla="*/ 1225651 h 2380521"/>
              <a:gd name="connsiteX894" fmla="*/ 83239 w 8023328"/>
              <a:gd name="connsiteY894" fmla="*/ 1210863 h 2380521"/>
              <a:gd name="connsiteX895" fmla="*/ 12003 w 8023328"/>
              <a:gd name="connsiteY895" fmla="*/ 1210863 h 2380521"/>
              <a:gd name="connsiteX896" fmla="*/ 26244 w 8023328"/>
              <a:gd name="connsiteY896" fmla="*/ 1225651 h 2380521"/>
              <a:gd name="connsiteX897" fmla="*/ 12003 w 8023328"/>
              <a:gd name="connsiteY897" fmla="*/ 1240439 h 2380521"/>
              <a:gd name="connsiteX898" fmla="*/ 10 w 8023328"/>
              <a:gd name="connsiteY898" fmla="*/ 1225651 h 2380521"/>
              <a:gd name="connsiteX899" fmla="*/ 12003 w 8023328"/>
              <a:gd name="connsiteY899" fmla="*/ 1210863 h 2380521"/>
              <a:gd name="connsiteX900" fmla="*/ 7013492 w 8023328"/>
              <a:gd name="connsiteY900" fmla="*/ 1140032 h 2380521"/>
              <a:gd name="connsiteX901" fmla="*/ 7028280 w 8023328"/>
              <a:gd name="connsiteY901" fmla="*/ 1152429 h 2380521"/>
              <a:gd name="connsiteX902" fmla="*/ 7013492 w 8023328"/>
              <a:gd name="connsiteY902" fmla="*/ 1166286 h 2380521"/>
              <a:gd name="connsiteX903" fmla="*/ 6998704 w 8023328"/>
              <a:gd name="connsiteY903" fmla="*/ 1152429 h 2380521"/>
              <a:gd name="connsiteX904" fmla="*/ 7013492 w 8023328"/>
              <a:gd name="connsiteY904" fmla="*/ 1140032 h 2380521"/>
              <a:gd name="connsiteX905" fmla="*/ 6939085 w 8023328"/>
              <a:gd name="connsiteY905" fmla="*/ 1140032 h 2380521"/>
              <a:gd name="connsiteX906" fmla="*/ 6950753 w 8023328"/>
              <a:gd name="connsiteY906" fmla="*/ 1152429 h 2380521"/>
              <a:gd name="connsiteX907" fmla="*/ 6939085 w 8023328"/>
              <a:gd name="connsiteY907" fmla="*/ 1166286 h 2380521"/>
              <a:gd name="connsiteX908" fmla="*/ 6924500 w 8023328"/>
              <a:gd name="connsiteY908" fmla="*/ 1152429 h 2380521"/>
              <a:gd name="connsiteX909" fmla="*/ 6939085 w 8023328"/>
              <a:gd name="connsiteY909" fmla="*/ 1140032 h 2380521"/>
              <a:gd name="connsiteX910" fmla="*/ 6867525 w 8023328"/>
              <a:gd name="connsiteY910" fmla="*/ 1140032 h 2380521"/>
              <a:gd name="connsiteX911" fmla="*/ 6879922 w 8023328"/>
              <a:gd name="connsiteY911" fmla="*/ 1153888 h 2380521"/>
              <a:gd name="connsiteX912" fmla="*/ 6867525 w 8023328"/>
              <a:gd name="connsiteY912" fmla="*/ 1166286 h 2380521"/>
              <a:gd name="connsiteX913" fmla="*/ 6853669 w 8023328"/>
              <a:gd name="connsiteY913" fmla="*/ 1153888 h 2380521"/>
              <a:gd name="connsiteX914" fmla="*/ 6867525 w 8023328"/>
              <a:gd name="connsiteY914" fmla="*/ 1140032 h 2380521"/>
              <a:gd name="connsiteX915" fmla="*/ 6796696 w 8023328"/>
              <a:gd name="connsiteY915" fmla="*/ 1140032 h 2380521"/>
              <a:gd name="connsiteX916" fmla="*/ 6809093 w 8023328"/>
              <a:gd name="connsiteY916" fmla="*/ 1153888 h 2380521"/>
              <a:gd name="connsiteX917" fmla="*/ 6796696 w 8023328"/>
              <a:gd name="connsiteY917" fmla="*/ 1166286 h 2380521"/>
              <a:gd name="connsiteX918" fmla="*/ 6782840 w 8023328"/>
              <a:gd name="connsiteY918" fmla="*/ 1153888 h 2380521"/>
              <a:gd name="connsiteX919" fmla="*/ 6796696 w 8023328"/>
              <a:gd name="connsiteY919" fmla="*/ 1140032 h 2380521"/>
              <a:gd name="connsiteX920" fmla="*/ 6724405 w 8023328"/>
              <a:gd name="connsiteY920" fmla="*/ 1140032 h 2380521"/>
              <a:gd name="connsiteX921" fmla="*/ 6738261 w 8023328"/>
              <a:gd name="connsiteY921" fmla="*/ 1153888 h 2380521"/>
              <a:gd name="connsiteX922" fmla="*/ 6724405 w 8023328"/>
              <a:gd name="connsiteY922" fmla="*/ 1166286 h 2380521"/>
              <a:gd name="connsiteX923" fmla="*/ 6712008 w 8023328"/>
              <a:gd name="connsiteY923" fmla="*/ 1153888 h 2380521"/>
              <a:gd name="connsiteX924" fmla="*/ 6724405 w 8023328"/>
              <a:gd name="connsiteY924" fmla="*/ 1140032 h 2380521"/>
              <a:gd name="connsiteX925" fmla="*/ 6653576 w 8023328"/>
              <a:gd name="connsiteY925" fmla="*/ 1140032 h 2380521"/>
              <a:gd name="connsiteX926" fmla="*/ 6667432 w 8023328"/>
              <a:gd name="connsiteY926" fmla="*/ 1153888 h 2380521"/>
              <a:gd name="connsiteX927" fmla="*/ 6653576 w 8023328"/>
              <a:gd name="connsiteY927" fmla="*/ 1166286 h 2380521"/>
              <a:gd name="connsiteX928" fmla="*/ 6641179 w 8023328"/>
              <a:gd name="connsiteY928" fmla="*/ 1153888 h 2380521"/>
              <a:gd name="connsiteX929" fmla="*/ 6653576 w 8023328"/>
              <a:gd name="connsiteY929" fmla="*/ 1140032 h 2380521"/>
              <a:gd name="connsiteX930" fmla="*/ 6581764 w 8023328"/>
              <a:gd name="connsiteY930" fmla="*/ 1140032 h 2380521"/>
              <a:gd name="connsiteX931" fmla="*/ 6596552 w 8023328"/>
              <a:gd name="connsiteY931" fmla="*/ 1153888 h 2380521"/>
              <a:gd name="connsiteX932" fmla="*/ 6581764 w 8023328"/>
              <a:gd name="connsiteY932" fmla="*/ 1166286 h 2380521"/>
              <a:gd name="connsiteX933" fmla="*/ 6566976 w 8023328"/>
              <a:gd name="connsiteY933" fmla="*/ 1153888 h 2380521"/>
              <a:gd name="connsiteX934" fmla="*/ 6581764 w 8023328"/>
              <a:gd name="connsiteY934" fmla="*/ 1140032 h 2380521"/>
              <a:gd name="connsiteX935" fmla="*/ 6510933 w 8023328"/>
              <a:gd name="connsiteY935" fmla="*/ 1140032 h 2380521"/>
              <a:gd name="connsiteX936" fmla="*/ 6525722 w 8023328"/>
              <a:gd name="connsiteY936" fmla="*/ 1153888 h 2380521"/>
              <a:gd name="connsiteX937" fmla="*/ 6510933 w 8023328"/>
              <a:gd name="connsiteY937" fmla="*/ 1166286 h 2380521"/>
              <a:gd name="connsiteX938" fmla="*/ 6496144 w 8023328"/>
              <a:gd name="connsiteY938" fmla="*/ 1153888 h 2380521"/>
              <a:gd name="connsiteX939" fmla="*/ 6510933 w 8023328"/>
              <a:gd name="connsiteY939" fmla="*/ 1140032 h 2380521"/>
              <a:gd name="connsiteX940" fmla="*/ 6440492 w 8023328"/>
              <a:gd name="connsiteY940" fmla="*/ 1140032 h 2380521"/>
              <a:gd name="connsiteX941" fmla="*/ 6454911 w 8023328"/>
              <a:gd name="connsiteY941" fmla="*/ 1153888 h 2380521"/>
              <a:gd name="connsiteX942" fmla="*/ 6440492 w 8023328"/>
              <a:gd name="connsiteY942" fmla="*/ 1166286 h 2380521"/>
              <a:gd name="connsiteX943" fmla="*/ 6425315 w 8023328"/>
              <a:gd name="connsiteY943" fmla="*/ 1153888 h 2380521"/>
              <a:gd name="connsiteX944" fmla="*/ 6440492 w 8023328"/>
              <a:gd name="connsiteY944" fmla="*/ 1140032 h 2380521"/>
              <a:gd name="connsiteX945" fmla="*/ 6368340 w 8023328"/>
              <a:gd name="connsiteY945" fmla="*/ 1140032 h 2380521"/>
              <a:gd name="connsiteX946" fmla="*/ 6380737 w 8023328"/>
              <a:gd name="connsiteY946" fmla="*/ 1153888 h 2380521"/>
              <a:gd name="connsiteX947" fmla="*/ 6368340 w 8023328"/>
              <a:gd name="connsiteY947" fmla="*/ 1166286 h 2380521"/>
              <a:gd name="connsiteX948" fmla="*/ 6354484 w 8023328"/>
              <a:gd name="connsiteY948" fmla="*/ 1153888 h 2380521"/>
              <a:gd name="connsiteX949" fmla="*/ 6368340 w 8023328"/>
              <a:gd name="connsiteY949" fmla="*/ 1140032 h 2380521"/>
              <a:gd name="connsiteX950" fmla="*/ 6297511 w 8023328"/>
              <a:gd name="connsiteY950" fmla="*/ 1140032 h 2380521"/>
              <a:gd name="connsiteX951" fmla="*/ 6309908 w 8023328"/>
              <a:gd name="connsiteY951" fmla="*/ 1153888 h 2380521"/>
              <a:gd name="connsiteX952" fmla="*/ 6297511 w 8023328"/>
              <a:gd name="connsiteY952" fmla="*/ 1166286 h 2380521"/>
              <a:gd name="connsiteX953" fmla="*/ 6283655 w 8023328"/>
              <a:gd name="connsiteY953" fmla="*/ 1153888 h 2380521"/>
              <a:gd name="connsiteX954" fmla="*/ 6297511 w 8023328"/>
              <a:gd name="connsiteY954" fmla="*/ 1140032 h 2380521"/>
              <a:gd name="connsiteX955" fmla="*/ 6226679 w 8023328"/>
              <a:gd name="connsiteY955" fmla="*/ 1140032 h 2380521"/>
              <a:gd name="connsiteX956" fmla="*/ 6239076 w 8023328"/>
              <a:gd name="connsiteY956" fmla="*/ 1153888 h 2380521"/>
              <a:gd name="connsiteX957" fmla="*/ 6226679 w 8023328"/>
              <a:gd name="connsiteY957" fmla="*/ 1166286 h 2380521"/>
              <a:gd name="connsiteX958" fmla="*/ 6212823 w 8023328"/>
              <a:gd name="connsiteY958" fmla="*/ 1153888 h 2380521"/>
              <a:gd name="connsiteX959" fmla="*/ 6226679 w 8023328"/>
              <a:gd name="connsiteY959" fmla="*/ 1140032 h 2380521"/>
              <a:gd name="connsiteX960" fmla="*/ 6154391 w 8023328"/>
              <a:gd name="connsiteY960" fmla="*/ 1140032 h 2380521"/>
              <a:gd name="connsiteX961" fmla="*/ 6168247 w 8023328"/>
              <a:gd name="connsiteY961" fmla="*/ 1153888 h 2380521"/>
              <a:gd name="connsiteX962" fmla="*/ 6154391 w 8023328"/>
              <a:gd name="connsiteY962" fmla="*/ 1166286 h 2380521"/>
              <a:gd name="connsiteX963" fmla="*/ 6141994 w 8023328"/>
              <a:gd name="connsiteY963" fmla="*/ 1153888 h 2380521"/>
              <a:gd name="connsiteX964" fmla="*/ 6154391 w 8023328"/>
              <a:gd name="connsiteY964" fmla="*/ 1140032 h 2380521"/>
              <a:gd name="connsiteX965" fmla="*/ 6083559 w 8023328"/>
              <a:gd name="connsiteY965" fmla="*/ 1140032 h 2380521"/>
              <a:gd name="connsiteX966" fmla="*/ 6097415 w 8023328"/>
              <a:gd name="connsiteY966" fmla="*/ 1153888 h 2380521"/>
              <a:gd name="connsiteX967" fmla="*/ 6083559 w 8023328"/>
              <a:gd name="connsiteY967" fmla="*/ 1166286 h 2380521"/>
              <a:gd name="connsiteX968" fmla="*/ 6071162 w 8023328"/>
              <a:gd name="connsiteY968" fmla="*/ 1153888 h 2380521"/>
              <a:gd name="connsiteX969" fmla="*/ 6083559 w 8023328"/>
              <a:gd name="connsiteY969" fmla="*/ 1140032 h 2380521"/>
              <a:gd name="connsiteX970" fmla="*/ 6009356 w 8023328"/>
              <a:gd name="connsiteY970" fmla="*/ 1140032 h 2380521"/>
              <a:gd name="connsiteX971" fmla="*/ 6023212 w 8023328"/>
              <a:gd name="connsiteY971" fmla="*/ 1153888 h 2380521"/>
              <a:gd name="connsiteX972" fmla="*/ 6009356 w 8023328"/>
              <a:gd name="connsiteY972" fmla="*/ 1166286 h 2380521"/>
              <a:gd name="connsiteX973" fmla="*/ 5996959 w 8023328"/>
              <a:gd name="connsiteY973" fmla="*/ 1153888 h 2380521"/>
              <a:gd name="connsiteX974" fmla="*/ 6009356 w 8023328"/>
              <a:gd name="connsiteY974" fmla="*/ 1140032 h 2380521"/>
              <a:gd name="connsiteX975" fmla="*/ 5940548 w 8023328"/>
              <a:gd name="connsiteY975" fmla="*/ 1140032 h 2380521"/>
              <a:gd name="connsiteX976" fmla="*/ 5955726 w 8023328"/>
              <a:gd name="connsiteY976" fmla="*/ 1153888 h 2380521"/>
              <a:gd name="connsiteX977" fmla="*/ 5940548 w 8023328"/>
              <a:gd name="connsiteY977" fmla="*/ 1166286 h 2380521"/>
              <a:gd name="connsiteX978" fmla="*/ 5926130 w 8023328"/>
              <a:gd name="connsiteY978" fmla="*/ 1153888 h 2380521"/>
              <a:gd name="connsiteX979" fmla="*/ 5940548 w 8023328"/>
              <a:gd name="connsiteY979" fmla="*/ 1140032 h 2380521"/>
              <a:gd name="connsiteX980" fmla="*/ 5870088 w 8023328"/>
              <a:gd name="connsiteY980" fmla="*/ 1140032 h 2380521"/>
              <a:gd name="connsiteX981" fmla="*/ 5884877 w 8023328"/>
              <a:gd name="connsiteY981" fmla="*/ 1153888 h 2380521"/>
              <a:gd name="connsiteX982" fmla="*/ 5870088 w 8023328"/>
              <a:gd name="connsiteY982" fmla="*/ 1166286 h 2380521"/>
              <a:gd name="connsiteX983" fmla="*/ 5855299 w 8023328"/>
              <a:gd name="connsiteY983" fmla="*/ 1153888 h 2380521"/>
              <a:gd name="connsiteX984" fmla="*/ 5870088 w 8023328"/>
              <a:gd name="connsiteY984" fmla="*/ 1140032 h 2380521"/>
              <a:gd name="connsiteX985" fmla="*/ 5799257 w 8023328"/>
              <a:gd name="connsiteY985" fmla="*/ 1140032 h 2380521"/>
              <a:gd name="connsiteX986" fmla="*/ 5814045 w 8023328"/>
              <a:gd name="connsiteY986" fmla="*/ 1153888 h 2380521"/>
              <a:gd name="connsiteX987" fmla="*/ 5799257 w 8023328"/>
              <a:gd name="connsiteY987" fmla="*/ 1166286 h 2380521"/>
              <a:gd name="connsiteX988" fmla="*/ 5784469 w 8023328"/>
              <a:gd name="connsiteY988" fmla="*/ 1153888 h 2380521"/>
              <a:gd name="connsiteX989" fmla="*/ 5799257 w 8023328"/>
              <a:gd name="connsiteY989" fmla="*/ 1140032 h 2380521"/>
              <a:gd name="connsiteX990" fmla="*/ 5724122 w 8023328"/>
              <a:gd name="connsiteY990" fmla="*/ 1140032 h 2380521"/>
              <a:gd name="connsiteX991" fmla="*/ 5736519 w 8023328"/>
              <a:gd name="connsiteY991" fmla="*/ 1153888 h 2380521"/>
              <a:gd name="connsiteX992" fmla="*/ 5724122 w 8023328"/>
              <a:gd name="connsiteY992" fmla="*/ 1166286 h 2380521"/>
              <a:gd name="connsiteX993" fmla="*/ 5710266 w 8023328"/>
              <a:gd name="connsiteY993" fmla="*/ 1153888 h 2380521"/>
              <a:gd name="connsiteX994" fmla="*/ 5724122 w 8023328"/>
              <a:gd name="connsiteY994" fmla="*/ 1140032 h 2380521"/>
              <a:gd name="connsiteX995" fmla="*/ 5653291 w 8023328"/>
              <a:gd name="connsiteY995" fmla="*/ 1140032 h 2380521"/>
              <a:gd name="connsiteX996" fmla="*/ 5665688 w 8023328"/>
              <a:gd name="connsiteY996" fmla="*/ 1153888 h 2380521"/>
              <a:gd name="connsiteX997" fmla="*/ 5653291 w 8023328"/>
              <a:gd name="connsiteY997" fmla="*/ 1166286 h 2380521"/>
              <a:gd name="connsiteX998" fmla="*/ 5639435 w 8023328"/>
              <a:gd name="connsiteY998" fmla="*/ 1153888 h 2380521"/>
              <a:gd name="connsiteX999" fmla="*/ 5653291 w 8023328"/>
              <a:gd name="connsiteY999" fmla="*/ 1140032 h 2380521"/>
              <a:gd name="connsiteX1000" fmla="*/ 5581002 w 8023328"/>
              <a:gd name="connsiteY1000" fmla="*/ 1140032 h 2380521"/>
              <a:gd name="connsiteX1001" fmla="*/ 5594858 w 8023328"/>
              <a:gd name="connsiteY1001" fmla="*/ 1153888 h 2380521"/>
              <a:gd name="connsiteX1002" fmla="*/ 5581002 w 8023328"/>
              <a:gd name="connsiteY1002" fmla="*/ 1166286 h 2380521"/>
              <a:gd name="connsiteX1003" fmla="*/ 5568605 w 8023328"/>
              <a:gd name="connsiteY1003" fmla="*/ 1153888 h 2380521"/>
              <a:gd name="connsiteX1004" fmla="*/ 5581002 w 8023328"/>
              <a:gd name="connsiteY1004" fmla="*/ 1140032 h 2380521"/>
              <a:gd name="connsiteX1005" fmla="*/ 5510171 w 8023328"/>
              <a:gd name="connsiteY1005" fmla="*/ 1140032 h 2380521"/>
              <a:gd name="connsiteX1006" fmla="*/ 5524027 w 8023328"/>
              <a:gd name="connsiteY1006" fmla="*/ 1153888 h 2380521"/>
              <a:gd name="connsiteX1007" fmla="*/ 5510171 w 8023328"/>
              <a:gd name="connsiteY1007" fmla="*/ 1166286 h 2380521"/>
              <a:gd name="connsiteX1008" fmla="*/ 5497774 w 8023328"/>
              <a:gd name="connsiteY1008" fmla="*/ 1153888 h 2380521"/>
              <a:gd name="connsiteX1009" fmla="*/ 5510171 w 8023328"/>
              <a:gd name="connsiteY1009" fmla="*/ 1140032 h 2380521"/>
              <a:gd name="connsiteX1010" fmla="*/ 5438937 w 8023328"/>
              <a:gd name="connsiteY1010" fmla="*/ 1140032 h 2380521"/>
              <a:gd name="connsiteX1011" fmla="*/ 5453178 w 8023328"/>
              <a:gd name="connsiteY1011" fmla="*/ 1153888 h 2380521"/>
              <a:gd name="connsiteX1012" fmla="*/ 5438937 w 8023328"/>
              <a:gd name="connsiteY1012" fmla="*/ 1166286 h 2380521"/>
              <a:gd name="connsiteX1013" fmla="*/ 5426945 w 8023328"/>
              <a:gd name="connsiteY1013" fmla="*/ 1153888 h 2380521"/>
              <a:gd name="connsiteX1014" fmla="*/ 5438937 w 8023328"/>
              <a:gd name="connsiteY1014" fmla="*/ 1140032 h 2380521"/>
              <a:gd name="connsiteX1015" fmla="*/ 5367530 w 8023328"/>
              <a:gd name="connsiteY1015" fmla="*/ 1140032 h 2380521"/>
              <a:gd name="connsiteX1016" fmla="*/ 5382318 w 8023328"/>
              <a:gd name="connsiteY1016" fmla="*/ 1153888 h 2380521"/>
              <a:gd name="connsiteX1017" fmla="*/ 5367530 w 8023328"/>
              <a:gd name="connsiteY1017" fmla="*/ 1166286 h 2380521"/>
              <a:gd name="connsiteX1018" fmla="*/ 5352742 w 8023328"/>
              <a:gd name="connsiteY1018" fmla="*/ 1153888 h 2380521"/>
              <a:gd name="connsiteX1019" fmla="*/ 5367530 w 8023328"/>
              <a:gd name="connsiteY1019" fmla="*/ 1140032 h 2380521"/>
              <a:gd name="connsiteX1020" fmla="*/ 5296699 w 8023328"/>
              <a:gd name="connsiteY1020" fmla="*/ 1140032 h 2380521"/>
              <a:gd name="connsiteX1021" fmla="*/ 5311488 w 8023328"/>
              <a:gd name="connsiteY1021" fmla="*/ 1153888 h 2380521"/>
              <a:gd name="connsiteX1022" fmla="*/ 5296699 w 8023328"/>
              <a:gd name="connsiteY1022" fmla="*/ 1166286 h 2380521"/>
              <a:gd name="connsiteX1023" fmla="*/ 5281910 w 8023328"/>
              <a:gd name="connsiteY1023" fmla="*/ 1153888 h 2380521"/>
              <a:gd name="connsiteX1024" fmla="*/ 5296699 w 8023328"/>
              <a:gd name="connsiteY1024" fmla="*/ 1140032 h 2380521"/>
              <a:gd name="connsiteX1025" fmla="*/ 5225869 w 8023328"/>
              <a:gd name="connsiteY1025" fmla="*/ 1140032 h 2380521"/>
              <a:gd name="connsiteX1026" fmla="*/ 5240657 w 8023328"/>
              <a:gd name="connsiteY1026" fmla="*/ 1153888 h 2380521"/>
              <a:gd name="connsiteX1027" fmla="*/ 5225869 w 8023328"/>
              <a:gd name="connsiteY1027" fmla="*/ 1166286 h 2380521"/>
              <a:gd name="connsiteX1028" fmla="*/ 5211081 w 8023328"/>
              <a:gd name="connsiteY1028" fmla="*/ 1153888 h 2380521"/>
              <a:gd name="connsiteX1029" fmla="*/ 5225869 w 8023328"/>
              <a:gd name="connsiteY1029" fmla="*/ 1140032 h 2380521"/>
              <a:gd name="connsiteX1030" fmla="*/ 5154105 w 8023328"/>
              <a:gd name="connsiteY1030" fmla="*/ 1140032 h 2380521"/>
              <a:gd name="connsiteX1031" fmla="*/ 5166502 w 8023328"/>
              <a:gd name="connsiteY1031" fmla="*/ 1154821 h 2380521"/>
              <a:gd name="connsiteX1032" fmla="*/ 5154105 w 8023328"/>
              <a:gd name="connsiteY1032" fmla="*/ 1169610 h 2380521"/>
              <a:gd name="connsiteX1033" fmla="*/ 5140249 w 8023328"/>
              <a:gd name="connsiteY1033" fmla="*/ 1154821 h 2380521"/>
              <a:gd name="connsiteX1034" fmla="*/ 5154105 w 8023328"/>
              <a:gd name="connsiteY1034" fmla="*/ 1140032 h 2380521"/>
              <a:gd name="connsiteX1035" fmla="*/ 5083276 w 8023328"/>
              <a:gd name="connsiteY1035" fmla="*/ 1140032 h 2380521"/>
              <a:gd name="connsiteX1036" fmla="*/ 5095673 w 8023328"/>
              <a:gd name="connsiteY1036" fmla="*/ 1154821 h 2380521"/>
              <a:gd name="connsiteX1037" fmla="*/ 5083276 w 8023328"/>
              <a:gd name="connsiteY1037" fmla="*/ 1169610 h 2380521"/>
              <a:gd name="connsiteX1038" fmla="*/ 5069420 w 8023328"/>
              <a:gd name="connsiteY1038" fmla="*/ 1154821 h 2380521"/>
              <a:gd name="connsiteX1039" fmla="*/ 5083276 w 8023328"/>
              <a:gd name="connsiteY1039" fmla="*/ 1140032 h 2380521"/>
              <a:gd name="connsiteX1040" fmla="*/ 5012445 w 8023328"/>
              <a:gd name="connsiteY1040" fmla="*/ 1140032 h 2380521"/>
              <a:gd name="connsiteX1041" fmla="*/ 5024842 w 8023328"/>
              <a:gd name="connsiteY1041" fmla="*/ 1154821 h 2380521"/>
              <a:gd name="connsiteX1042" fmla="*/ 5012445 w 8023328"/>
              <a:gd name="connsiteY1042" fmla="*/ 1169610 h 2380521"/>
              <a:gd name="connsiteX1043" fmla="*/ 4998589 w 8023328"/>
              <a:gd name="connsiteY1043" fmla="*/ 1154821 h 2380521"/>
              <a:gd name="connsiteX1044" fmla="*/ 5012445 w 8023328"/>
              <a:gd name="connsiteY1044" fmla="*/ 1140032 h 2380521"/>
              <a:gd name="connsiteX1045" fmla="*/ 4940157 w 8023328"/>
              <a:gd name="connsiteY1045" fmla="*/ 1140032 h 2380521"/>
              <a:gd name="connsiteX1046" fmla="*/ 4954013 w 8023328"/>
              <a:gd name="connsiteY1046" fmla="*/ 1154821 h 2380521"/>
              <a:gd name="connsiteX1047" fmla="*/ 4940157 w 8023328"/>
              <a:gd name="connsiteY1047" fmla="*/ 1169610 h 2380521"/>
              <a:gd name="connsiteX1048" fmla="*/ 4927760 w 8023328"/>
              <a:gd name="connsiteY1048" fmla="*/ 1154821 h 2380521"/>
              <a:gd name="connsiteX1049" fmla="*/ 4940157 w 8023328"/>
              <a:gd name="connsiteY1049" fmla="*/ 1140032 h 2380521"/>
              <a:gd name="connsiteX1050" fmla="*/ 4865953 w 8023328"/>
              <a:gd name="connsiteY1050" fmla="*/ 1140032 h 2380521"/>
              <a:gd name="connsiteX1051" fmla="*/ 4879809 w 8023328"/>
              <a:gd name="connsiteY1051" fmla="*/ 1154821 h 2380521"/>
              <a:gd name="connsiteX1052" fmla="*/ 4865953 w 8023328"/>
              <a:gd name="connsiteY1052" fmla="*/ 1169610 h 2380521"/>
              <a:gd name="connsiteX1053" fmla="*/ 4853556 w 8023328"/>
              <a:gd name="connsiteY1053" fmla="*/ 1154821 h 2380521"/>
              <a:gd name="connsiteX1054" fmla="*/ 4865953 w 8023328"/>
              <a:gd name="connsiteY1054" fmla="*/ 1140032 h 2380521"/>
              <a:gd name="connsiteX1055" fmla="*/ 4795122 w 8023328"/>
              <a:gd name="connsiteY1055" fmla="*/ 1140032 h 2380521"/>
              <a:gd name="connsiteX1056" fmla="*/ 4808978 w 8023328"/>
              <a:gd name="connsiteY1056" fmla="*/ 1154821 h 2380521"/>
              <a:gd name="connsiteX1057" fmla="*/ 4795122 w 8023328"/>
              <a:gd name="connsiteY1057" fmla="*/ 1169610 h 2380521"/>
              <a:gd name="connsiteX1058" fmla="*/ 4782725 w 8023328"/>
              <a:gd name="connsiteY1058" fmla="*/ 1154821 h 2380521"/>
              <a:gd name="connsiteX1059" fmla="*/ 4795122 w 8023328"/>
              <a:gd name="connsiteY1059" fmla="*/ 1140032 h 2380521"/>
              <a:gd name="connsiteX1060" fmla="*/ 4726684 w 8023328"/>
              <a:gd name="connsiteY1060" fmla="*/ 1140032 h 2380521"/>
              <a:gd name="connsiteX1061" fmla="*/ 4741472 w 8023328"/>
              <a:gd name="connsiteY1061" fmla="*/ 1154821 h 2380521"/>
              <a:gd name="connsiteX1062" fmla="*/ 4726684 w 8023328"/>
              <a:gd name="connsiteY1062" fmla="*/ 1169610 h 2380521"/>
              <a:gd name="connsiteX1063" fmla="*/ 4711896 w 8023328"/>
              <a:gd name="connsiteY1063" fmla="*/ 1154821 h 2380521"/>
              <a:gd name="connsiteX1064" fmla="*/ 4726684 w 8023328"/>
              <a:gd name="connsiteY1064" fmla="*/ 1140032 h 2380521"/>
              <a:gd name="connsiteX1065" fmla="*/ 4655853 w 8023328"/>
              <a:gd name="connsiteY1065" fmla="*/ 1140032 h 2380521"/>
              <a:gd name="connsiteX1066" fmla="*/ 4670642 w 8023328"/>
              <a:gd name="connsiteY1066" fmla="*/ 1154821 h 2380521"/>
              <a:gd name="connsiteX1067" fmla="*/ 4655853 w 8023328"/>
              <a:gd name="connsiteY1067" fmla="*/ 1169610 h 2380521"/>
              <a:gd name="connsiteX1068" fmla="*/ 4641064 w 8023328"/>
              <a:gd name="connsiteY1068" fmla="*/ 1154821 h 2380521"/>
              <a:gd name="connsiteX1069" fmla="*/ 4655853 w 8023328"/>
              <a:gd name="connsiteY1069" fmla="*/ 1140032 h 2380521"/>
              <a:gd name="connsiteX1070" fmla="*/ 4585023 w 8023328"/>
              <a:gd name="connsiteY1070" fmla="*/ 1140032 h 2380521"/>
              <a:gd name="connsiteX1071" fmla="*/ 4599811 w 8023328"/>
              <a:gd name="connsiteY1071" fmla="*/ 1154821 h 2380521"/>
              <a:gd name="connsiteX1072" fmla="*/ 4585023 w 8023328"/>
              <a:gd name="connsiteY1072" fmla="*/ 1169610 h 2380521"/>
              <a:gd name="connsiteX1073" fmla="*/ 4570235 w 8023328"/>
              <a:gd name="connsiteY1073" fmla="*/ 1154821 h 2380521"/>
              <a:gd name="connsiteX1074" fmla="*/ 4585023 w 8023328"/>
              <a:gd name="connsiteY1074" fmla="*/ 1140032 h 2380521"/>
              <a:gd name="connsiteX1075" fmla="*/ 4513260 w 8023328"/>
              <a:gd name="connsiteY1075" fmla="*/ 1140032 h 2380521"/>
              <a:gd name="connsiteX1076" fmla="*/ 4525657 w 8023328"/>
              <a:gd name="connsiteY1076" fmla="*/ 1154821 h 2380521"/>
              <a:gd name="connsiteX1077" fmla="*/ 4513260 w 8023328"/>
              <a:gd name="connsiteY1077" fmla="*/ 1169610 h 2380521"/>
              <a:gd name="connsiteX1078" fmla="*/ 4499404 w 8023328"/>
              <a:gd name="connsiteY1078" fmla="*/ 1154821 h 2380521"/>
              <a:gd name="connsiteX1079" fmla="*/ 4513260 w 8023328"/>
              <a:gd name="connsiteY1079" fmla="*/ 1140032 h 2380521"/>
              <a:gd name="connsiteX1080" fmla="*/ 4439056 w 8023328"/>
              <a:gd name="connsiteY1080" fmla="*/ 1140032 h 2380521"/>
              <a:gd name="connsiteX1081" fmla="*/ 4451453 w 8023328"/>
              <a:gd name="connsiteY1081" fmla="*/ 1154821 h 2380521"/>
              <a:gd name="connsiteX1082" fmla="*/ 4439056 w 8023328"/>
              <a:gd name="connsiteY1082" fmla="*/ 1169610 h 2380521"/>
              <a:gd name="connsiteX1083" fmla="*/ 4425200 w 8023328"/>
              <a:gd name="connsiteY1083" fmla="*/ 1154821 h 2380521"/>
              <a:gd name="connsiteX1084" fmla="*/ 4439056 w 8023328"/>
              <a:gd name="connsiteY1084" fmla="*/ 1140032 h 2380521"/>
              <a:gd name="connsiteX1085" fmla="*/ 4366768 w 8023328"/>
              <a:gd name="connsiteY1085" fmla="*/ 1140032 h 2380521"/>
              <a:gd name="connsiteX1086" fmla="*/ 4380624 w 8023328"/>
              <a:gd name="connsiteY1086" fmla="*/ 1154821 h 2380521"/>
              <a:gd name="connsiteX1087" fmla="*/ 4366768 w 8023328"/>
              <a:gd name="connsiteY1087" fmla="*/ 1169610 h 2380521"/>
              <a:gd name="connsiteX1088" fmla="*/ 4354371 w 8023328"/>
              <a:gd name="connsiteY1088" fmla="*/ 1154821 h 2380521"/>
              <a:gd name="connsiteX1089" fmla="*/ 4366768 w 8023328"/>
              <a:gd name="connsiteY1089" fmla="*/ 1140032 h 2380521"/>
              <a:gd name="connsiteX1090" fmla="*/ 4295937 w 8023328"/>
              <a:gd name="connsiteY1090" fmla="*/ 1140032 h 2380521"/>
              <a:gd name="connsiteX1091" fmla="*/ 4309793 w 8023328"/>
              <a:gd name="connsiteY1091" fmla="*/ 1154821 h 2380521"/>
              <a:gd name="connsiteX1092" fmla="*/ 4295937 w 8023328"/>
              <a:gd name="connsiteY1092" fmla="*/ 1169610 h 2380521"/>
              <a:gd name="connsiteX1093" fmla="*/ 4283540 w 8023328"/>
              <a:gd name="connsiteY1093" fmla="*/ 1154821 h 2380521"/>
              <a:gd name="connsiteX1094" fmla="*/ 4295937 w 8023328"/>
              <a:gd name="connsiteY1094" fmla="*/ 1140032 h 2380521"/>
              <a:gd name="connsiteX1095" fmla="*/ 4225107 w 8023328"/>
              <a:gd name="connsiteY1095" fmla="*/ 1140032 h 2380521"/>
              <a:gd name="connsiteX1096" fmla="*/ 4238963 w 8023328"/>
              <a:gd name="connsiteY1096" fmla="*/ 1154821 h 2380521"/>
              <a:gd name="connsiteX1097" fmla="*/ 4225107 w 8023328"/>
              <a:gd name="connsiteY1097" fmla="*/ 1169610 h 2380521"/>
              <a:gd name="connsiteX1098" fmla="*/ 4212710 w 8023328"/>
              <a:gd name="connsiteY1098" fmla="*/ 1154821 h 2380521"/>
              <a:gd name="connsiteX1099" fmla="*/ 4225107 w 8023328"/>
              <a:gd name="connsiteY1099" fmla="*/ 1140032 h 2380521"/>
              <a:gd name="connsiteX1100" fmla="*/ 4153295 w 8023328"/>
              <a:gd name="connsiteY1100" fmla="*/ 1140032 h 2380521"/>
              <a:gd name="connsiteX1101" fmla="*/ 4168083 w 8023328"/>
              <a:gd name="connsiteY1101" fmla="*/ 1154821 h 2380521"/>
              <a:gd name="connsiteX1102" fmla="*/ 4153295 w 8023328"/>
              <a:gd name="connsiteY1102" fmla="*/ 1169610 h 2380521"/>
              <a:gd name="connsiteX1103" fmla="*/ 4138507 w 8023328"/>
              <a:gd name="connsiteY1103" fmla="*/ 1154821 h 2380521"/>
              <a:gd name="connsiteX1104" fmla="*/ 4153295 w 8023328"/>
              <a:gd name="connsiteY1104" fmla="*/ 1140032 h 2380521"/>
              <a:gd name="connsiteX1105" fmla="*/ 4082465 w 8023328"/>
              <a:gd name="connsiteY1105" fmla="*/ 1140032 h 2380521"/>
              <a:gd name="connsiteX1106" fmla="*/ 4097254 w 8023328"/>
              <a:gd name="connsiteY1106" fmla="*/ 1154821 h 2380521"/>
              <a:gd name="connsiteX1107" fmla="*/ 4082465 w 8023328"/>
              <a:gd name="connsiteY1107" fmla="*/ 1169610 h 2380521"/>
              <a:gd name="connsiteX1108" fmla="*/ 4067676 w 8023328"/>
              <a:gd name="connsiteY1108" fmla="*/ 1154821 h 2380521"/>
              <a:gd name="connsiteX1109" fmla="*/ 4082465 w 8023328"/>
              <a:gd name="connsiteY1109" fmla="*/ 1140032 h 2380521"/>
              <a:gd name="connsiteX1110" fmla="*/ 439789 w 8023328"/>
              <a:gd name="connsiteY1110" fmla="*/ 1140032 h 2380521"/>
              <a:gd name="connsiteX1111" fmla="*/ 454579 w 8023328"/>
              <a:gd name="connsiteY1111" fmla="*/ 1153888 h 2380521"/>
              <a:gd name="connsiteX1112" fmla="*/ 439789 w 8023328"/>
              <a:gd name="connsiteY1112" fmla="*/ 1166286 h 2380521"/>
              <a:gd name="connsiteX1113" fmla="*/ 425001 w 8023328"/>
              <a:gd name="connsiteY1113" fmla="*/ 1153888 h 2380521"/>
              <a:gd name="connsiteX1114" fmla="*/ 439789 w 8023328"/>
              <a:gd name="connsiteY1114" fmla="*/ 1140032 h 2380521"/>
              <a:gd name="connsiteX1115" fmla="*/ 368960 w 8023328"/>
              <a:gd name="connsiteY1115" fmla="*/ 1140032 h 2380521"/>
              <a:gd name="connsiteX1116" fmla="*/ 383747 w 8023328"/>
              <a:gd name="connsiteY1116" fmla="*/ 1153888 h 2380521"/>
              <a:gd name="connsiteX1117" fmla="*/ 368960 w 8023328"/>
              <a:gd name="connsiteY1117" fmla="*/ 1166286 h 2380521"/>
              <a:gd name="connsiteX1118" fmla="*/ 354172 w 8023328"/>
              <a:gd name="connsiteY1118" fmla="*/ 1153888 h 2380521"/>
              <a:gd name="connsiteX1119" fmla="*/ 368960 w 8023328"/>
              <a:gd name="connsiteY1119" fmla="*/ 1140032 h 2380521"/>
              <a:gd name="connsiteX1120" fmla="*/ 297194 w 8023328"/>
              <a:gd name="connsiteY1120" fmla="*/ 1140032 h 2380521"/>
              <a:gd name="connsiteX1121" fmla="*/ 309592 w 8023328"/>
              <a:gd name="connsiteY1121" fmla="*/ 1153888 h 2380521"/>
              <a:gd name="connsiteX1122" fmla="*/ 297194 w 8023328"/>
              <a:gd name="connsiteY1122" fmla="*/ 1166286 h 2380521"/>
              <a:gd name="connsiteX1123" fmla="*/ 283339 w 8023328"/>
              <a:gd name="connsiteY1123" fmla="*/ 1153888 h 2380521"/>
              <a:gd name="connsiteX1124" fmla="*/ 297194 w 8023328"/>
              <a:gd name="connsiteY1124" fmla="*/ 1140032 h 2380521"/>
              <a:gd name="connsiteX1125" fmla="*/ 226366 w 8023328"/>
              <a:gd name="connsiteY1125" fmla="*/ 1140032 h 2380521"/>
              <a:gd name="connsiteX1126" fmla="*/ 238764 w 8023328"/>
              <a:gd name="connsiteY1126" fmla="*/ 1153888 h 2380521"/>
              <a:gd name="connsiteX1127" fmla="*/ 226366 w 8023328"/>
              <a:gd name="connsiteY1127" fmla="*/ 1166286 h 2380521"/>
              <a:gd name="connsiteX1128" fmla="*/ 212510 w 8023328"/>
              <a:gd name="connsiteY1128" fmla="*/ 1153888 h 2380521"/>
              <a:gd name="connsiteX1129" fmla="*/ 226366 w 8023328"/>
              <a:gd name="connsiteY1129" fmla="*/ 1140032 h 2380521"/>
              <a:gd name="connsiteX1130" fmla="*/ 155532 w 8023328"/>
              <a:gd name="connsiteY1130" fmla="*/ 1140032 h 2380521"/>
              <a:gd name="connsiteX1131" fmla="*/ 167930 w 8023328"/>
              <a:gd name="connsiteY1131" fmla="*/ 1153888 h 2380521"/>
              <a:gd name="connsiteX1132" fmla="*/ 155532 w 8023328"/>
              <a:gd name="connsiteY1132" fmla="*/ 1166286 h 2380521"/>
              <a:gd name="connsiteX1133" fmla="*/ 141676 w 8023328"/>
              <a:gd name="connsiteY1133" fmla="*/ 1153888 h 2380521"/>
              <a:gd name="connsiteX1134" fmla="*/ 155532 w 8023328"/>
              <a:gd name="connsiteY1134" fmla="*/ 1140032 h 2380521"/>
              <a:gd name="connsiteX1135" fmla="*/ 83244 w 8023328"/>
              <a:gd name="connsiteY1135" fmla="*/ 1140032 h 2380521"/>
              <a:gd name="connsiteX1136" fmla="*/ 97100 w 8023328"/>
              <a:gd name="connsiteY1136" fmla="*/ 1153888 h 2380521"/>
              <a:gd name="connsiteX1137" fmla="*/ 83244 w 8023328"/>
              <a:gd name="connsiteY1137" fmla="*/ 1166286 h 2380521"/>
              <a:gd name="connsiteX1138" fmla="*/ 70846 w 8023328"/>
              <a:gd name="connsiteY1138" fmla="*/ 1153888 h 2380521"/>
              <a:gd name="connsiteX1139" fmla="*/ 83244 w 8023328"/>
              <a:gd name="connsiteY1139" fmla="*/ 1140032 h 2380521"/>
              <a:gd name="connsiteX1140" fmla="*/ 12008 w 8023328"/>
              <a:gd name="connsiteY1140" fmla="*/ 1140032 h 2380521"/>
              <a:gd name="connsiteX1141" fmla="*/ 26249 w 8023328"/>
              <a:gd name="connsiteY1141" fmla="*/ 1153888 h 2380521"/>
              <a:gd name="connsiteX1142" fmla="*/ 12008 w 8023328"/>
              <a:gd name="connsiteY1142" fmla="*/ 1166286 h 2380521"/>
              <a:gd name="connsiteX1143" fmla="*/ 16 w 8023328"/>
              <a:gd name="connsiteY1143" fmla="*/ 1153888 h 2380521"/>
              <a:gd name="connsiteX1144" fmla="*/ 12008 w 8023328"/>
              <a:gd name="connsiteY1144" fmla="*/ 1140032 h 2380521"/>
              <a:gd name="connsiteX1145" fmla="*/ 6867525 w 8023328"/>
              <a:gd name="connsiteY1145" fmla="*/ 1069203 h 2380521"/>
              <a:gd name="connsiteX1146" fmla="*/ 6879922 w 8023328"/>
              <a:gd name="connsiteY1146" fmla="*/ 1081600 h 2380521"/>
              <a:gd name="connsiteX1147" fmla="*/ 6867525 w 8023328"/>
              <a:gd name="connsiteY1147" fmla="*/ 1095457 h 2380521"/>
              <a:gd name="connsiteX1148" fmla="*/ 6853669 w 8023328"/>
              <a:gd name="connsiteY1148" fmla="*/ 1081600 h 2380521"/>
              <a:gd name="connsiteX1149" fmla="*/ 6867525 w 8023328"/>
              <a:gd name="connsiteY1149" fmla="*/ 1069203 h 2380521"/>
              <a:gd name="connsiteX1150" fmla="*/ 6795237 w 8023328"/>
              <a:gd name="connsiteY1150" fmla="*/ 1069203 h 2380521"/>
              <a:gd name="connsiteX1151" fmla="*/ 6809093 w 8023328"/>
              <a:gd name="connsiteY1151" fmla="*/ 1081600 h 2380521"/>
              <a:gd name="connsiteX1152" fmla="*/ 6796696 w 8023328"/>
              <a:gd name="connsiteY1152" fmla="*/ 1095457 h 2380521"/>
              <a:gd name="connsiteX1153" fmla="*/ 6782840 w 8023328"/>
              <a:gd name="connsiteY1153" fmla="*/ 1081600 h 2380521"/>
              <a:gd name="connsiteX1154" fmla="*/ 6795237 w 8023328"/>
              <a:gd name="connsiteY1154" fmla="*/ 1069203 h 2380521"/>
              <a:gd name="connsiteX1155" fmla="*/ 6724405 w 8023328"/>
              <a:gd name="connsiteY1155" fmla="*/ 1069203 h 2380521"/>
              <a:gd name="connsiteX1156" fmla="*/ 6738261 w 8023328"/>
              <a:gd name="connsiteY1156" fmla="*/ 1081600 h 2380521"/>
              <a:gd name="connsiteX1157" fmla="*/ 6724405 w 8023328"/>
              <a:gd name="connsiteY1157" fmla="*/ 1095457 h 2380521"/>
              <a:gd name="connsiteX1158" fmla="*/ 6712008 w 8023328"/>
              <a:gd name="connsiteY1158" fmla="*/ 1081600 h 2380521"/>
              <a:gd name="connsiteX1159" fmla="*/ 6724405 w 8023328"/>
              <a:gd name="connsiteY1159" fmla="*/ 1069203 h 2380521"/>
              <a:gd name="connsiteX1160" fmla="*/ 6653576 w 8023328"/>
              <a:gd name="connsiteY1160" fmla="*/ 1069203 h 2380521"/>
              <a:gd name="connsiteX1161" fmla="*/ 6667432 w 8023328"/>
              <a:gd name="connsiteY1161" fmla="*/ 1081600 h 2380521"/>
              <a:gd name="connsiteX1162" fmla="*/ 6653576 w 8023328"/>
              <a:gd name="connsiteY1162" fmla="*/ 1095457 h 2380521"/>
              <a:gd name="connsiteX1163" fmla="*/ 6641179 w 8023328"/>
              <a:gd name="connsiteY1163" fmla="*/ 1081600 h 2380521"/>
              <a:gd name="connsiteX1164" fmla="*/ 6653576 w 8023328"/>
              <a:gd name="connsiteY1164" fmla="*/ 1069203 h 2380521"/>
              <a:gd name="connsiteX1165" fmla="*/ 6581764 w 8023328"/>
              <a:gd name="connsiteY1165" fmla="*/ 1069203 h 2380521"/>
              <a:gd name="connsiteX1166" fmla="*/ 6596552 w 8023328"/>
              <a:gd name="connsiteY1166" fmla="*/ 1081600 h 2380521"/>
              <a:gd name="connsiteX1167" fmla="*/ 6581764 w 8023328"/>
              <a:gd name="connsiteY1167" fmla="*/ 1095457 h 2380521"/>
              <a:gd name="connsiteX1168" fmla="*/ 6566976 w 8023328"/>
              <a:gd name="connsiteY1168" fmla="*/ 1081600 h 2380521"/>
              <a:gd name="connsiteX1169" fmla="*/ 6581764 w 8023328"/>
              <a:gd name="connsiteY1169" fmla="*/ 1069203 h 2380521"/>
              <a:gd name="connsiteX1170" fmla="*/ 6510933 w 8023328"/>
              <a:gd name="connsiteY1170" fmla="*/ 1069203 h 2380521"/>
              <a:gd name="connsiteX1171" fmla="*/ 6525722 w 8023328"/>
              <a:gd name="connsiteY1171" fmla="*/ 1081600 h 2380521"/>
              <a:gd name="connsiteX1172" fmla="*/ 6510933 w 8023328"/>
              <a:gd name="connsiteY1172" fmla="*/ 1095457 h 2380521"/>
              <a:gd name="connsiteX1173" fmla="*/ 6496144 w 8023328"/>
              <a:gd name="connsiteY1173" fmla="*/ 1081600 h 2380521"/>
              <a:gd name="connsiteX1174" fmla="*/ 6510933 w 8023328"/>
              <a:gd name="connsiteY1174" fmla="*/ 1069203 h 2380521"/>
              <a:gd name="connsiteX1175" fmla="*/ 6440492 w 8023328"/>
              <a:gd name="connsiteY1175" fmla="*/ 1069203 h 2380521"/>
              <a:gd name="connsiteX1176" fmla="*/ 6454911 w 8023328"/>
              <a:gd name="connsiteY1176" fmla="*/ 1081600 h 2380521"/>
              <a:gd name="connsiteX1177" fmla="*/ 6440492 w 8023328"/>
              <a:gd name="connsiteY1177" fmla="*/ 1095457 h 2380521"/>
              <a:gd name="connsiteX1178" fmla="*/ 6425315 w 8023328"/>
              <a:gd name="connsiteY1178" fmla="*/ 1081600 h 2380521"/>
              <a:gd name="connsiteX1179" fmla="*/ 6440492 w 8023328"/>
              <a:gd name="connsiteY1179" fmla="*/ 1069203 h 2380521"/>
              <a:gd name="connsiteX1180" fmla="*/ 6368340 w 8023328"/>
              <a:gd name="connsiteY1180" fmla="*/ 1069203 h 2380521"/>
              <a:gd name="connsiteX1181" fmla="*/ 6380737 w 8023328"/>
              <a:gd name="connsiteY1181" fmla="*/ 1081600 h 2380521"/>
              <a:gd name="connsiteX1182" fmla="*/ 6368340 w 8023328"/>
              <a:gd name="connsiteY1182" fmla="*/ 1095457 h 2380521"/>
              <a:gd name="connsiteX1183" fmla="*/ 6354484 w 8023328"/>
              <a:gd name="connsiteY1183" fmla="*/ 1081600 h 2380521"/>
              <a:gd name="connsiteX1184" fmla="*/ 6368340 w 8023328"/>
              <a:gd name="connsiteY1184" fmla="*/ 1069203 h 2380521"/>
              <a:gd name="connsiteX1185" fmla="*/ 6297511 w 8023328"/>
              <a:gd name="connsiteY1185" fmla="*/ 1069203 h 2380521"/>
              <a:gd name="connsiteX1186" fmla="*/ 6309908 w 8023328"/>
              <a:gd name="connsiteY1186" fmla="*/ 1081600 h 2380521"/>
              <a:gd name="connsiteX1187" fmla="*/ 6297511 w 8023328"/>
              <a:gd name="connsiteY1187" fmla="*/ 1095457 h 2380521"/>
              <a:gd name="connsiteX1188" fmla="*/ 6283655 w 8023328"/>
              <a:gd name="connsiteY1188" fmla="*/ 1081600 h 2380521"/>
              <a:gd name="connsiteX1189" fmla="*/ 6297511 w 8023328"/>
              <a:gd name="connsiteY1189" fmla="*/ 1069203 h 2380521"/>
              <a:gd name="connsiteX1190" fmla="*/ 6226679 w 8023328"/>
              <a:gd name="connsiteY1190" fmla="*/ 1069203 h 2380521"/>
              <a:gd name="connsiteX1191" fmla="*/ 6239076 w 8023328"/>
              <a:gd name="connsiteY1191" fmla="*/ 1081600 h 2380521"/>
              <a:gd name="connsiteX1192" fmla="*/ 6226679 w 8023328"/>
              <a:gd name="connsiteY1192" fmla="*/ 1095457 h 2380521"/>
              <a:gd name="connsiteX1193" fmla="*/ 6212823 w 8023328"/>
              <a:gd name="connsiteY1193" fmla="*/ 1083059 h 2380521"/>
              <a:gd name="connsiteX1194" fmla="*/ 6226679 w 8023328"/>
              <a:gd name="connsiteY1194" fmla="*/ 1069203 h 2380521"/>
              <a:gd name="connsiteX1195" fmla="*/ 6154391 w 8023328"/>
              <a:gd name="connsiteY1195" fmla="*/ 1069203 h 2380521"/>
              <a:gd name="connsiteX1196" fmla="*/ 6168247 w 8023328"/>
              <a:gd name="connsiteY1196" fmla="*/ 1083059 h 2380521"/>
              <a:gd name="connsiteX1197" fmla="*/ 6154391 w 8023328"/>
              <a:gd name="connsiteY1197" fmla="*/ 1095457 h 2380521"/>
              <a:gd name="connsiteX1198" fmla="*/ 6141994 w 8023328"/>
              <a:gd name="connsiteY1198" fmla="*/ 1083059 h 2380521"/>
              <a:gd name="connsiteX1199" fmla="*/ 6154391 w 8023328"/>
              <a:gd name="connsiteY1199" fmla="*/ 1069203 h 2380521"/>
              <a:gd name="connsiteX1200" fmla="*/ 6083559 w 8023328"/>
              <a:gd name="connsiteY1200" fmla="*/ 1069203 h 2380521"/>
              <a:gd name="connsiteX1201" fmla="*/ 6097415 w 8023328"/>
              <a:gd name="connsiteY1201" fmla="*/ 1083059 h 2380521"/>
              <a:gd name="connsiteX1202" fmla="*/ 6083559 w 8023328"/>
              <a:gd name="connsiteY1202" fmla="*/ 1095457 h 2380521"/>
              <a:gd name="connsiteX1203" fmla="*/ 6071162 w 8023328"/>
              <a:gd name="connsiteY1203" fmla="*/ 1083059 h 2380521"/>
              <a:gd name="connsiteX1204" fmla="*/ 6083559 w 8023328"/>
              <a:gd name="connsiteY1204" fmla="*/ 1069203 h 2380521"/>
              <a:gd name="connsiteX1205" fmla="*/ 6009356 w 8023328"/>
              <a:gd name="connsiteY1205" fmla="*/ 1069203 h 2380521"/>
              <a:gd name="connsiteX1206" fmla="*/ 6023212 w 8023328"/>
              <a:gd name="connsiteY1206" fmla="*/ 1083059 h 2380521"/>
              <a:gd name="connsiteX1207" fmla="*/ 6009356 w 8023328"/>
              <a:gd name="connsiteY1207" fmla="*/ 1095457 h 2380521"/>
              <a:gd name="connsiteX1208" fmla="*/ 5996959 w 8023328"/>
              <a:gd name="connsiteY1208" fmla="*/ 1083059 h 2380521"/>
              <a:gd name="connsiteX1209" fmla="*/ 6009356 w 8023328"/>
              <a:gd name="connsiteY1209" fmla="*/ 1069203 h 2380521"/>
              <a:gd name="connsiteX1210" fmla="*/ 5940548 w 8023328"/>
              <a:gd name="connsiteY1210" fmla="*/ 1069203 h 2380521"/>
              <a:gd name="connsiteX1211" fmla="*/ 5955726 w 8023328"/>
              <a:gd name="connsiteY1211" fmla="*/ 1083059 h 2380521"/>
              <a:gd name="connsiteX1212" fmla="*/ 5940548 w 8023328"/>
              <a:gd name="connsiteY1212" fmla="*/ 1095457 h 2380521"/>
              <a:gd name="connsiteX1213" fmla="*/ 5926130 w 8023328"/>
              <a:gd name="connsiteY1213" fmla="*/ 1083059 h 2380521"/>
              <a:gd name="connsiteX1214" fmla="*/ 5940548 w 8023328"/>
              <a:gd name="connsiteY1214" fmla="*/ 1069203 h 2380521"/>
              <a:gd name="connsiteX1215" fmla="*/ 5870088 w 8023328"/>
              <a:gd name="connsiteY1215" fmla="*/ 1069203 h 2380521"/>
              <a:gd name="connsiteX1216" fmla="*/ 5884877 w 8023328"/>
              <a:gd name="connsiteY1216" fmla="*/ 1083059 h 2380521"/>
              <a:gd name="connsiteX1217" fmla="*/ 5870088 w 8023328"/>
              <a:gd name="connsiteY1217" fmla="*/ 1095457 h 2380521"/>
              <a:gd name="connsiteX1218" fmla="*/ 5855299 w 8023328"/>
              <a:gd name="connsiteY1218" fmla="*/ 1083059 h 2380521"/>
              <a:gd name="connsiteX1219" fmla="*/ 5870088 w 8023328"/>
              <a:gd name="connsiteY1219" fmla="*/ 1069203 h 2380521"/>
              <a:gd name="connsiteX1220" fmla="*/ 5799257 w 8023328"/>
              <a:gd name="connsiteY1220" fmla="*/ 1069203 h 2380521"/>
              <a:gd name="connsiteX1221" fmla="*/ 5814045 w 8023328"/>
              <a:gd name="connsiteY1221" fmla="*/ 1083059 h 2380521"/>
              <a:gd name="connsiteX1222" fmla="*/ 5799257 w 8023328"/>
              <a:gd name="connsiteY1222" fmla="*/ 1095457 h 2380521"/>
              <a:gd name="connsiteX1223" fmla="*/ 5784469 w 8023328"/>
              <a:gd name="connsiteY1223" fmla="*/ 1083059 h 2380521"/>
              <a:gd name="connsiteX1224" fmla="*/ 5799257 w 8023328"/>
              <a:gd name="connsiteY1224" fmla="*/ 1069203 h 2380521"/>
              <a:gd name="connsiteX1225" fmla="*/ 5724122 w 8023328"/>
              <a:gd name="connsiteY1225" fmla="*/ 1069203 h 2380521"/>
              <a:gd name="connsiteX1226" fmla="*/ 5736519 w 8023328"/>
              <a:gd name="connsiteY1226" fmla="*/ 1083059 h 2380521"/>
              <a:gd name="connsiteX1227" fmla="*/ 5724122 w 8023328"/>
              <a:gd name="connsiteY1227" fmla="*/ 1095457 h 2380521"/>
              <a:gd name="connsiteX1228" fmla="*/ 5710266 w 8023328"/>
              <a:gd name="connsiteY1228" fmla="*/ 1083059 h 2380521"/>
              <a:gd name="connsiteX1229" fmla="*/ 5724122 w 8023328"/>
              <a:gd name="connsiteY1229" fmla="*/ 1069203 h 2380521"/>
              <a:gd name="connsiteX1230" fmla="*/ 5653291 w 8023328"/>
              <a:gd name="connsiteY1230" fmla="*/ 1069203 h 2380521"/>
              <a:gd name="connsiteX1231" fmla="*/ 5665688 w 8023328"/>
              <a:gd name="connsiteY1231" fmla="*/ 1083059 h 2380521"/>
              <a:gd name="connsiteX1232" fmla="*/ 5653291 w 8023328"/>
              <a:gd name="connsiteY1232" fmla="*/ 1095457 h 2380521"/>
              <a:gd name="connsiteX1233" fmla="*/ 5639435 w 8023328"/>
              <a:gd name="connsiteY1233" fmla="*/ 1083059 h 2380521"/>
              <a:gd name="connsiteX1234" fmla="*/ 5653291 w 8023328"/>
              <a:gd name="connsiteY1234" fmla="*/ 1069203 h 2380521"/>
              <a:gd name="connsiteX1235" fmla="*/ 5581002 w 8023328"/>
              <a:gd name="connsiteY1235" fmla="*/ 1069203 h 2380521"/>
              <a:gd name="connsiteX1236" fmla="*/ 5594858 w 8023328"/>
              <a:gd name="connsiteY1236" fmla="*/ 1083059 h 2380521"/>
              <a:gd name="connsiteX1237" fmla="*/ 5581002 w 8023328"/>
              <a:gd name="connsiteY1237" fmla="*/ 1095457 h 2380521"/>
              <a:gd name="connsiteX1238" fmla="*/ 5568605 w 8023328"/>
              <a:gd name="connsiteY1238" fmla="*/ 1083059 h 2380521"/>
              <a:gd name="connsiteX1239" fmla="*/ 5581002 w 8023328"/>
              <a:gd name="connsiteY1239" fmla="*/ 1069203 h 2380521"/>
              <a:gd name="connsiteX1240" fmla="*/ 5510171 w 8023328"/>
              <a:gd name="connsiteY1240" fmla="*/ 1069203 h 2380521"/>
              <a:gd name="connsiteX1241" fmla="*/ 5524027 w 8023328"/>
              <a:gd name="connsiteY1241" fmla="*/ 1083059 h 2380521"/>
              <a:gd name="connsiteX1242" fmla="*/ 5510171 w 8023328"/>
              <a:gd name="connsiteY1242" fmla="*/ 1095457 h 2380521"/>
              <a:gd name="connsiteX1243" fmla="*/ 5497774 w 8023328"/>
              <a:gd name="connsiteY1243" fmla="*/ 1083059 h 2380521"/>
              <a:gd name="connsiteX1244" fmla="*/ 5510171 w 8023328"/>
              <a:gd name="connsiteY1244" fmla="*/ 1069203 h 2380521"/>
              <a:gd name="connsiteX1245" fmla="*/ 5438937 w 8023328"/>
              <a:gd name="connsiteY1245" fmla="*/ 1069203 h 2380521"/>
              <a:gd name="connsiteX1246" fmla="*/ 5453178 w 8023328"/>
              <a:gd name="connsiteY1246" fmla="*/ 1083059 h 2380521"/>
              <a:gd name="connsiteX1247" fmla="*/ 5438937 w 8023328"/>
              <a:gd name="connsiteY1247" fmla="*/ 1095457 h 2380521"/>
              <a:gd name="connsiteX1248" fmla="*/ 5426945 w 8023328"/>
              <a:gd name="connsiteY1248" fmla="*/ 1083059 h 2380521"/>
              <a:gd name="connsiteX1249" fmla="*/ 5438937 w 8023328"/>
              <a:gd name="connsiteY1249" fmla="*/ 1069203 h 2380521"/>
              <a:gd name="connsiteX1250" fmla="*/ 5367530 w 8023328"/>
              <a:gd name="connsiteY1250" fmla="*/ 1069203 h 2380521"/>
              <a:gd name="connsiteX1251" fmla="*/ 5382318 w 8023328"/>
              <a:gd name="connsiteY1251" fmla="*/ 1083059 h 2380521"/>
              <a:gd name="connsiteX1252" fmla="*/ 5367530 w 8023328"/>
              <a:gd name="connsiteY1252" fmla="*/ 1095457 h 2380521"/>
              <a:gd name="connsiteX1253" fmla="*/ 5352742 w 8023328"/>
              <a:gd name="connsiteY1253" fmla="*/ 1083059 h 2380521"/>
              <a:gd name="connsiteX1254" fmla="*/ 5367530 w 8023328"/>
              <a:gd name="connsiteY1254" fmla="*/ 1069203 h 2380521"/>
              <a:gd name="connsiteX1255" fmla="*/ 5296699 w 8023328"/>
              <a:gd name="connsiteY1255" fmla="*/ 1069203 h 2380521"/>
              <a:gd name="connsiteX1256" fmla="*/ 5311488 w 8023328"/>
              <a:gd name="connsiteY1256" fmla="*/ 1083059 h 2380521"/>
              <a:gd name="connsiteX1257" fmla="*/ 5296699 w 8023328"/>
              <a:gd name="connsiteY1257" fmla="*/ 1095457 h 2380521"/>
              <a:gd name="connsiteX1258" fmla="*/ 5281910 w 8023328"/>
              <a:gd name="connsiteY1258" fmla="*/ 1083059 h 2380521"/>
              <a:gd name="connsiteX1259" fmla="*/ 5296699 w 8023328"/>
              <a:gd name="connsiteY1259" fmla="*/ 1069203 h 2380521"/>
              <a:gd name="connsiteX1260" fmla="*/ 5225869 w 8023328"/>
              <a:gd name="connsiteY1260" fmla="*/ 1069203 h 2380521"/>
              <a:gd name="connsiteX1261" fmla="*/ 5240657 w 8023328"/>
              <a:gd name="connsiteY1261" fmla="*/ 1083059 h 2380521"/>
              <a:gd name="connsiteX1262" fmla="*/ 5225869 w 8023328"/>
              <a:gd name="connsiteY1262" fmla="*/ 1095457 h 2380521"/>
              <a:gd name="connsiteX1263" fmla="*/ 5211081 w 8023328"/>
              <a:gd name="connsiteY1263" fmla="*/ 1083059 h 2380521"/>
              <a:gd name="connsiteX1264" fmla="*/ 5225869 w 8023328"/>
              <a:gd name="connsiteY1264" fmla="*/ 1069203 h 2380521"/>
              <a:gd name="connsiteX1265" fmla="*/ 5154105 w 8023328"/>
              <a:gd name="connsiteY1265" fmla="*/ 1069203 h 2380521"/>
              <a:gd name="connsiteX1266" fmla="*/ 5166502 w 8023328"/>
              <a:gd name="connsiteY1266" fmla="*/ 1083059 h 2380521"/>
              <a:gd name="connsiteX1267" fmla="*/ 5154105 w 8023328"/>
              <a:gd name="connsiteY1267" fmla="*/ 1095457 h 2380521"/>
              <a:gd name="connsiteX1268" fmla="*/ 5140249 w 8023328"/>
              <a:gd name="connsiteY1268" fmla="*/ 1083059 h 2380521"/>
              <a:gd name="connsiteX1269" fmla="*/ 5154105 w 8023328"/>
              <a:gd name="connsiteY1269" fmla="*/ 1069203 h 2380521"/>
              <a:gd name="connsiteX1270" fmla="*/ 5083276 w 8023328"/>
              <a:gd name="connsiteY1270" fmla="*/ 1069203 h 2380521"/>
              <a:gd name="connsiteX1271" fmla="*/ 5095673 w 8023328"/>
              <a:gd name="connsiteY1271" fmla="*/ 1083059 h 2380521"/>
              <a:gd name="connsiteX1272" fmla="*/ 5083276 w 8023328"/>
              <a:gd name="connsiteY1272" fmla="*/ 1095457 h 2380521"/>
              <a:gd name="connsiteX1273" fmla="*/ 5069420 w 8023328"/>
              <a:gd name="connsiteY1273" fmla="*/ 1083059 h 2380521"/>
              <a:gd name="connsiteX1274" fmla="*/ 5083276 w 8023328"/>
              <a:gd name="connsiteY1274" fmla="*/ 1069203 h 2380521"/>
              <a:gd name="connsiteX1275" fmla="*/ 5012445 w 8023328"/>
              <a:gd name="connsiteY1275" fmla="*/ 1069203 h 2380521"/>
              <a:gd name="connsiteX1276" fmla="*/ 5024842 w 8023328"/>
              <a:gd name="connsiteY1276" fmla="*/ 1083059 h 2380521"/>
              <a:gd name="connsiteX1277" fmla="*/ 5012445 w 8023328"/>
              <a:gd name="connsiteY1277" fmla="*/ 1095457 h 2380521"/>
              <a:gd name="connsiteX1278" fmla="*/ 4998589 w 8023328"/>
              <a:gd name="connsiteY1278" fmla="*/ 1083059 h 2380521"/>
              <a:gd name="connsiteX1279" fmla="*/ 5012445 w 8023328"/>
              <a:gd name="connsiteY1279" fmla="*/ 1069203 h 2380521"/>
              <a:gd name="connsiteX1280" fmla="*/ 4940157 w 8023328"/>
              <a:gd name="connsiteY1280" fmla="*/ 1069203 h 2380521"/>
              <a:gd name="connsiteX1281" fmla="*/ 4954013 w 8023328"/>
              <a:gd name="connsiteY1281" fmla="*/ 1083059 h 2380521"/>
              <a:gd name="connsiteX1282" fmla="*/ 4940157 w 8023328"/>
              <a:gd name="connsiteY1282" fmla="*/ 1095457 h 2380521"/>
              <a:gd name="connsiteX1283" fmla="*/ 4927760 w 8023328"/>
              <a:gd name="connsiteY1283" fmla="*/ 1083059 h 2380521"/>
              <a:gd name="connsiteX1284" fmla="*/ 4940157 w 8023328"/>
              <a:gd name="connsiteY1284" fmla="*/ 1069203 h 2380521"/>
              <a:gd name="connsiteX1285" fmla="*/ 4865953 w 8023328"/>
              <a:gd name="connsiteY1285" fmla="*/ 1069203 h 2380521"/>
              <a:gd name="connsiteX1286" fmla="*/ 4879809 w 8023328"/>
              <a:gd name="connsiteY1286" fmla="*/ 1083059 h 2380521"/>
              <a:gd name="connsiteX1287" fmla="*/ 4865953 w 8023328"/>
              <a:gd name="connsiteY1287" fmla="*/ 1095457 h 2380521"/>
              <a:gd name="connsiteX1288" fmla="*/ 4853556 w 8023328"/>
              <a:gd name="connsiteY1288" fmla="*/ 1083059 h 2380521"/>
              <a:gd name="connsiteX1289" fmla="*/ 4865953 w 8023328"/>
              <a:gd name="connsiteY1289" fmla="*/ 1069203 h 2380521"/>
              <a:gd name="connsiteX1290" fmla="*/ 4795122 w 8023328"/>
              <a:gd name="connsiteY1290" fmla="*/ 1069203 h 2380521"/>
              <a:gd name="connsiteX1291" fmla="*/ 4808978 w 8023328"/>
              <a:gd name="connsiteY1291" fmla="*/ 1083059 h 2380521"/>
              <a:gd name="connsiteX1292" fmla="*/ 4795122 w 8023328"/>
              <a:gd name="connsiteY1292" fmla="*/ 1095457 h 2380521"/>
              <a:gd name="connsiteX1293" fmla="*/ 4782725 w 8023328"/>
              <a:gd name="connsiteY1293" fmla="*/ 1083059 h 2380521"/>
              <a:gd name="connsiteX1294" fmla="*/ 4795122 w 8023328"/>
              <a:gd name="connsiteY1294" fmla="*/ 1069203 h 2380521"/>
              <a:gd name="connsiteX1295" fmla="*/ 4726684 w 8023328"/>
              <a:gd name="connsiteY1295" fmla="*/ 1069203 h 2380521"/>
              <a:gd name="connsiteX1296" fmla="*/ 4741472 w 8023328"/>
              <a:gd name="connsiteY1296" fmla="*/ 1083059 h 2380521"/>
              <a:gd name="connsiteX1297" fmla="*/ 4726684 w 8023328"/>
              <a:gd name="connsiteY1297" fmla="*/ 1095457 h 2380521"/>
              <a:gd name="connsiteX1298" fmla="*/ 4711896 w 8023328"/>
              <a:gd name="connsiteY1298" fmla="*/ 1083059 h 2380521"/>
              <a:gd name="connsiteX1299" fmla="*/ 4726684 w 8023328"/>
              <a:gd name="connsiteY1299" fmla="*/ 1069203 h 2380521"/>
              <a:gd name="connsiteX1300" fmla="*/ 4655853 w 8023328"/>
              <a:gd name="connsiteY1300" fmla="*/ 1069203 h 2380521"/>
              <a:gd name="connsiteX1301" fmla="*/ 4670642 w 8023328"/>
              <a:gd name="connsiteY1301" fmla="*/ 1083059 h 2380521"/>
              <a:gd name="connsiteX1302" fmla="*/ 4655853 w 8023328"/>
              <a:gd name="connsiteY1302" fmla="*/ 1095457 h 2380521"/>
              <a:gd name="connsiteX1303" fmla="*/ 4641064 w 8023328"/>
              <a:gd name="connsiteY1303" fmla="*/ 1083059 h 2380521"/>
              <a:gd name="connsiteX1304" fmla="*/ 4655853 w 8023328"/>
              <a:gd name="connsiteY1304" fmla="*/ 1069203 h 2380521"/>
              <a:gd name="connsiteX1305" fmla="*/ 4585023 w 8023328"/>
              <a:gd name="connsiteY1305" fmla="*/ 1069203 h 2380521"/>
              <a:gd name="connsiteX1306" fmla="*/ 4599811 w 8023328"/>
              <a:gd name="connsiteY1306" fmla="*/ 1083059 h 2380521"/>
              <a:gd name="connsiteX1307" fmla="*/ 4585023 w 8023328"/>
              <a:gd name="connsiteY1307" fmla="*/ 1095457 h 2380521"/>
              <a:gd name="connsiteX1308" fmla="*/ 4570235 w 8023328"/>
              <a:gd name="connsiteY1308" fmla="*/ 1083059 h 2380521"/>
              <a:gd name="connsiteX1309" fmla="*/ 4585023 w 8023328"/>
              <a:gd name="connsiteY1309" fmla="*/ 1069203 h 2380521"/>
              <a:gd name="connsiteX1310" fmla="*/ 4513260 w 8023328"/>
              <a:gd name="connsiteY1310" fmla="*/ 1069203 h 2380521"/>
              <a:gd name="connsiteX1311" fmla="*/ 4525657 w 8023328"/>
              <a:gd name="connsiteY1311" fmla="*/ 1083991 h 2380521"/>
              <a:gd name="connsiteX1312" fmla="*/ 4513260 w 8023328"/>
              <a:gd name="connsiteY1312" fmla="*/ 1098780 h 2380521"/>
              <a:gd name="connsiteX1313" fmla="*/ 4499404 w 8023328"/>
              <a:gd name="connsiteY1313" fmla="*/ 1083991 h 2380521"/>
              <a:gd name="connsiteX1314" fmla="*/ 4513260 w 8023328"/>
              <a:gd name="connsiteY1314" fmla="*/ 1069203 h 2380521"/>
              <a:gd name="connsiteX1315" fmla="*/ 4439056 w 8023328"/>
              <a:gd name="connsiteY1315" fmla="*/ 1069203 h 2380521"/>
              <a:gd name="connsiteX1316" fmla="*/ 4451453 w 8023328"/>
              <a:gd name="connsiteY1316" fmla="*/ 1083991 h 2380521"/>
              <a:gd name="connsiteX1317" fmla="*/ 4439056 w 8023328"/>
              <a:gd name="connsiteY1317" fmla="*/ 1098780 h 2380521"/>
              <a:gd name="connsiteX1318" fmla="*/ 4425200 w 8023328"/>
              <a:gd name="connsiteY1318" fmla="*/ 1083991 h 2380521"/>
              <a:gd name="connsiteX1319" fmla="*/ 4439056 w 8023328"/>
              <a:gd name="connsiteY1319" fmla="*/ 1069203 h 2380521"/>
              <a:gd name="connsiteX1320" fmla="*/ 4366768 w 8023328"/>
              <a:gd name="connsiteY1320" fmla="*/ 1069203 h 2380521"/>
              <a:gd name="connsiteX1321" fmla="*/ 4380624 w 8023328"/>
              <a:gd name="connsiteY1321" fmla="*/ 1083991 h 2380521"/>
              <a:gd name="connsiteX1322" fmla="*/ 4366768 w 8023328"/>
              <a:gd name="connsiteY1322" fmla="*/ 1098780 h 2380521"/>
              <a:gd name="connsiteX1323" fmla="*/ 4354371 w 8023328"/>
              <a:gd name="connsiteY1323" fmla="*/ 1083991 h 2380521"/>
              <a:gd name="connsiteX1324" fmla="*/ 4366768 w 8023328"/>
              <a:gd name="connsiteY1324" fmla="*/ 1069203 h 2380521"/>
              <a:gd name="connsiteX1325" fmla="*/ 4295937 w 8023328"/>
              <a:gd name="connsiteY1325" fmla="*/ 1069203 h 2380521"/>
              <a:gd name="connsiteX1326" fmla="*/ 4309793 w 8023328"/>
              <a:gd name="connsiteY1326" fmla="*/ 1083991 h 2380521"/>
              <a:gd name="connsiteX1327" fmla="*/ 4295937 w 8023328"/>
              <a:gd name="connsiteY1327" fmla="*/ 1098780 h 2380521"/>
              <a:gd name="connsiteX1328" fmla="*/ 4283540 w 8023328"/>
              <a:gd name="connsiteY1328" fmla="*/ 1083991 h 2380521"/>
              <a:gd name="connsiteX1329" fmla="*/ 4295937 w 8023328"/>
              <a:gd name="connsiteY1329" fmla="*/ 1069203 h 2380521"/>
              <a:gd name="connsiteX1330" fmla="*/ 4225107 w 8023328"/>
              <a:gd name="connsiteY1330" fmla="*/ 1069203 h 2380521"/>
              <a:gd name="connsiteX1331" fmla="*/ 4238963 w 8023328"/>
              <a:gd name="connsiteY1331" fmla="*/ 1083991 h 2380521"/>
              <a:gd name="connsiteX1332" fmla="*/ 4225107 w 8023328"/>
              <a:gd name="connsiteY1332" fmla="*/ 1098780 h 2380521"/>
              <a:gd name="connsiteX1333" fmla="*/ 4212710 w 8023328"/>
              <a:gd name="connsiteY1333" fmla="*/ 1083991 h 2380521"/>
              <a:gd name="connsiteX1334" fmla="*/ 4225107 w 8023328"/>
              <a:gd name="connsiteY1334" fmla="*/ 1069203 h 2380521"/>
              <a:gd name="connsiteX1335" fmla="*/ 4153295 w 8023328"/>
              <a:gd name="connsiteY1335" fmla="*/ 1069203 h 2380521"/>
              <a:gd name="connsiteX1336" fmla="*/ 4168083 w 8023328"/>
              <a:gd name="connsiteY1336" fmla="*/ 1083991 h 2380521"/>
              <a:gd name="connsiteX1337" fmla="*/ 4153295 w 8023328"/>
              <a:gd name="connsiteY1337" fmla="*/ 1098780 h 2380521"/>
              <a:gd name="connsiteX1338" fmla="*/ 4138507 w 8023328"/>
              <a:gd name="connsiteY1338" fmla="*/ 1083991 h 2380521"/>
              <a:gd name="connsiteX1339" fmla="*/ 4153295 w 8023328"/>
              <a:gd name="connsiteY1339" fmla="*/ 1069203 h 2380521"/>
              <a:gd name="connsiteX1340" fmla="*/ 4082465 w 8023328"/>
              <a:gd name="connsiteY1340" fmla="*/ 1069203 h 2380521"/>
              <a:gd name="connsiteX1341" fmla="*/ 4097254 w 8023328"/>
              <a:gd name="connsiteY1341" fmla="*/ 1083991 h 2380521"/>
              <a:gd name="connsiteX1342" fmla="*/ 4082465 w 8023328"/>
              <a:gd name="connsiteY1342" fmla="*/ 1098780 h 2380521"/>
              <a:gd name="connsiteX1343" fmla="*/ 4067676 w 8023328"/>
              <a:gd name="connsiteY1343" fmla="*/ 1083991 h 2380521"/>
              <a:gd name="connsiteX1344" fmla="*/ 4082465 w 8023328"/>
              <a:gd name="connsiteY1344" fmla="*/ 1069203 h 2380521"/>
              <a:gd name="connsiteX1345" fmla="*/ 4011635 w 8023328"/>
              <a:gd name="connsiteY1345" fmla="*/ 1069203 h 2380521"/>
              <a:gd name="connsiteX1346" fmla="*/ 4026423 w 8023328"/>
              <a:gd name="connsiteY1346" fmla="*/ 1083991 h 2380521"/>
              <a:gd name="connsiteX1347" fmla="*/ 4011635 w 8023328"/>
              <a:gd name="connsiteY1347" fmla="*/ 1098780 h 2380521"/>
              <a:gd name="connsiteX1348" fmla="*/ 3996847 w 8023328"/>
              <a:gd name="connsiteY1348" fmla="*/ 1083991 h 2380521"/>
              <a:gd name="connsiteX1349" fmla="*/ 4011635 w 8023328"/>
              <a:gd name="connsiteY1349" fmla="*/ 1069203 h 2380521"/>
              <a:gd name="connsiteX1350" fmla="*/ 3939871 w 8023328"/>
              <a:gd name="connsiteY1350" fmla="*/ 1069203 h 2380521"/>
              <a:gd name="connsiteX1351" fmla="*/ 3952268 w 8023328"/>
              <a:gd name="connsiteY1351" fmla="*/ 1083991 h 2380521"/>
              <a:gd name="connsiteX1352" fmla="*/ 3939871 w 8023328"/>
              <a:gd name="connsiteY1352" fmla="*/ 1098780 h 2380521"/>
              <a:gd name="connsiteX1353" fmla="*/ 3926015 w 8023328"/>
              <a:gd name="connsiteY1353" fmla="*/ 1083991 h 2380521"/>
              <a:gd name="connsiteX1354" fmla="*/ 3939871 w 8023328"/>
              <a:gd name="connsiteY1354" fmla="*/ 1069203 h 2380521"/>
              <a:gd name="connsiteX1355" fmla="*/ 582439 w 8023328"/>
              <a:gd name="connsiteY1355" fmla="*/ 1069203 h 2380521"/>
              <a:gd name="connsiteX1356" fmla="*/ 596295 w 8023328"/>
              <a:gd name="connsiteY1356" fmla="*/ 1083059 h 2380521"/>
              <a:gd name="connsiteX1357" fmla="*/ 582439 w 8023328"/>
              <a:gd name="connsiteY1357" fmla="*/ 1095457 h 2380521"/>
              <a:gd name="connsiteX1358" fmla="*/ 570041 w 8023328"/>
              <a:gd name="connsiteY1358" fmla="*/ 1083059 h 2380521"/>
              <a:gd name="connsiteX1359" fmla="*/ 582439 w 8023328"/>
              <a:gd name="connsiteY1359" fmla="*/ 1069203 h 2380521"/>
              <a:gd name="connsiteX1360" fmla="*/ 513628 w 8023328"/>
              <a:gd name="connsiteY1360" fmla="*/ 1069203 h 2380521"/>
              <a:gd name="connsiteX1361" fmla="*/ 528807 w 8023328"/>
              <a:gd name="connsiteY1361" fmla="*/ 1083059 h 2380521"/>
              <a:gd name="connsiteX1362" fmla="*/ 513628 w 8023328"/>
              <a:gd name="connsiteY1362" fmla="*/ 1095457 h 2380521"/>
              <a:gd name="connsiteX1363" fmla="*/ 499209 w 8023328"/>
              <a:gd name="connsiteY1363" fmla="*/ 1083059 h 2380521"/>
              <a:gd name="connsiteX1364" fmla="*/ 513628 w 8023328"/>
              <a:gd name="connsiteY1364" fmla="*/ 1069203 h 2380521"/>
              <a:gd name="connsiteX1365" fmla="*/ 439795 w 8023328"/>
              <a:gd name="connsiteY1365" fmla="*/ 1069203 h 2380521"/>
              <a:gd name="connsiteX1366" fmla="*/ 454585 w 8023328"/>
              <a:gd name="connsiteY1366" fmla="*/ 1083059 h 2380521"/>
              <a:gd name="connsiteX1367" fmla="*/ 439795 w 8023328"/>
              <a:gd name="connsiteY1367" fmla="*/ 1095457 h 2380521"/>
              <a:gd name="connsiteX1368" fmla="*/ 425007 w 8023328"/>
              <a:gd name="connsiteY1368" fmla="*/ 1083059 h 2380521"/>
              <a:gd name="connsiteX1369" fmla="*/ 439795 w 8023328"/>
              <a:gd name="connsiteY1369" fmla="*/ 1069203 h 2380521"/>
              <a:gd name="connsiteX1370" fmla="*/ 368965 w 8023328"/>
              <a:gd name="connsiteY1370" fmla="*/ 1069203 h 2380521"/>
              <a:gd name="connsiteX1371" fmla="*/ 383754 w 8023328"/>
              <a:gd name="connsiteY1371" fmla="*/ 1083059 h 2380521"/>
              <a:gd name="connsiteX1372" fmla="*/ 368965 w 8023328"/>
              <a:gd name="connsiteY1372" fmla="*/ 1095457 h 2380521"/>
              <a:gd name="connsiteX1373" fmla="*/ 354177 w 8023328"/>
              <a:gd name="connsiteY1373" fmla="*/ 1083059 h 2380521"/>
              <a:gd name="connsiteX1374" fmla="*/ 368965 w 8023328"/>
              <a:gd name="connsiteY1374" fmla="*/ 1069203 h 2380521"/>
              <a:gd name="connsiteX1375" fmla="*/ 297201 w 8023328"/>
              <a:gd name="connsiteY1375" fmla="*/ 1069203 h 2380521"/>
              <a:gd name="connsiteX1376" fmla="*/ 309599 w 8023328"/>
              <a:gd name="connsiteY1376" fmla="*/ 1083059 h 2380521"/>
              <a:gd name="connsiteX1377" fmla="*/ 297201 w 8023328"/>
              <a:gd name="connsiteY1377" fmla="*/ 1095457 h 2380521"/>
              <a:gd name="connsiteX1378" fmla="*/ 283346 w 8023328"/>
              <a:gd name="connsiteY1378" fmla="*/ 1083059 h 2380521"/>
              <a:gd name="connsiteX1379" fmla="*/ 297201 w 8023328"/>
              <a:gd name="connsiteY1379" fmla="*/ 1069203 h 2380521"/>
              <a:gd name="connsiteX1380" fmla="*/ 226372 w 8023328"/>
              <a:gd name="connsiteY1380" fmla="*/ 1069203 h 2380521"/>
              <a:gd name="connsiteX1381" fmla="*/ 238771 w 8023328"/>
              <a:gd name="connsiteY1381" fmla="*/ 1083059 h 2380521"/>
              <a:gd name="connsiteX1382" fmla="*/ 226372 w 8023328"/>
              <a:gd name="connsiteY1382" fmla="*/ 1095457 h 2380521"/>
              <a:gd name="connsiteX1383" fmla="*/ 212516 w 8023328"/>
              <a:gd name="connsiteY1383" fmla="*/ 1083059 h 2380521"/>
              <a:gd name="connsiteX1384" fmla="*/ 226372 w 8023328"/>
              <a:gd name="connsiteY1384" fmla="*/ 1069203 h 2380521"/>
              <a:gd name="connsiteX1385" fmla="*/ 154079 w 8023328"/>
              <a:gd name="connsiteY1385" fmla="*/ 1069203 h 2380521"/>
              <a:gd name="connsiteX1386" fmla="*/ 167935 w 8023328"/>
              <a:gd name="connsiteY1386" fmla="*/ 1083059 h 2380521"/>
              <a:gd name="connsiteX1387" fmla="*/ 154079 w 8023328"/>
              <a:gd name="connsiteY1387" fmla="*/ 1095457 h 2380521"/>
              <a:gd name="connsiteX1388" fmla="*/ 141682 w 8023328"/>
              <a:gd name="connsiteY1388" fmla="*/ 1083059 h 2380521"/>
              <a:gd name="connsiteX1389" fmla="*/ 154079 w 8023328"/>
              <a:gd name="connsiteY1389" fmla="*/ 1069203 h 2380521"/>
              <a:gd name="connsiteX1390" fmla="*/ 83249 w 8023328"/>
              <a:gd name="connsiteY1390" fmla="*/ 1069203 h 2380521"/>
              <a:gd name="connsiteX1391" fmla="*/ 97105 w 8023328"/>
              <a:gd name="connsiteY1391" fmla="*/ 1083059 h 2380521"/>
              <a:gd name="connsiteX1392" fmla="*/ 83249 w 8023328"/>
              <a:gd name="connsiteY1392" fmla="*/ 1095457 h 2380521"/>
              <a:gd name="connsiteX1393" fmla="*/ 70852 w 8023328"/>
              <a:gd name="connsiteY1393" fmla="*/ 1083059 h 2380521"/>
              <a:gd name="connsiteX1394" fmla="*/ 83249 w 8023328"/>
              <a:gd name="connsiteY1394" fmla="*/ 1069203 h 2380521"/>
              <a:gd name="connsiteX1395" fmla="*/ 12014 w 8023328"/>
              <a:gd name="connsiteY1395" fmla="*/ 1069203 h 2380521"/>
              <a:gd name="connsiteX1396" fmla="*/ 26255 w 8023328"/>
              <a:gd name="connsiteY1396" fmla="*/ 1083059 h 2380521"/>
              <a:gd name="connsiteX1397" fmla="*/ 12014 w 8023328"/>
              <a:gd name="connsiteY1397" fmla="*/ 1095457 h 2380521"/>
              <a:gd name="connsiteX1398" fmla="*/ 21 w 8023328"/>
              <a:gd name="connsiteY1398" fmla="*/ 1083059 h 2380521"/>
              <a:gd name="connsiteX1399" fmla="*/ 12014 w 8023328"/>
              <a:gd name="connsiteY1399" fmla="*/ 1069203 h 2380521"/>
              <a:gd name="connsiteX1400" fmla="*/ 6724405 w 8023328"/>
              <a:gd name="connsiteY1400" fmla="*/ 998371 h 2380521"/>
              <a:gd name="connsiteX1401" fmla="*/ 6738261 w 8023328"/>
              <a:gd name="connsiteY1401" fmla="*/ 1010768 h 2380521"/>
              <a:gd name="connsiteX1402" fmla="*/ 6724405 w 8023328"/>
              <a:gd name="connsiteY1402" fmla="*/ 1024625 h 2380521"/>
              <a:gd name="connsiteX1403" fmla="*/ 6712008 w 8023328"/>
              <a:gd name="connsiteY1403" fmla="*/ 1010768 h 2380521"/>
              <a:gd name="connsiteX1404" fmla="*/ 6724405 w 8023328"/>
              <a:gd name="connsiteY1404" fmla="*/ 998371 h 2380521"/>
              <a:gd name="connsiteX1405" fmla="*/ 6653576 w 8023328"/>
              <a:gd name="connsiteY1405" fmla="*/ 998371 h 2380521"/>
              <a:gd name="connsiteX1406" fmla="*/ 6667432 w 8023328"/>
              <a:gd name="connsiteY1406" fmla="*/ 1010768 h 2380521"/>
              <a:gd name="connsiteX1407" fmla="*/ 6653576 w 8023328"/>
              <a:gd name="connsiteY1407" fmla="*/ 1024625 h 2380521"/>
              <a:gd name="connsiteX1408" fmla="*/ 6641179 w 8023328"/>
              <a:gd name="connsiteY1408" fmla="*/ 1010768 h 2380521"/>
              <a:gd name="connsiteX1409" fmla="*/ 6653576 w 8023328"/>
              <a:gd name="connsiteY1409" fmla="*/ 998371 h 2380521"/>
              <a:gd name="connsiteX1410" fmla="*/ 6581764 w 8023328"/>
              <a:gd name="connsiteY1410" fmla="*/ 998371 h 2380521"/>
              <a:gd name="connsiteX1411" fmla="*/ 6596552 w 8023328"/>
              <a:gd name="connsiteY1411" fmla="*/ 1010768 h 2380521"/>
              <a:gd name="connsiteX1412" fmla="*/ 6581764 w 8023328"/>
              <a:gd name="connsiteY1412" fmla="*/ 1024625 h 2380521"/>
              <a:gd name="connsiteX1413" fmla="*/ 6566976 w 8023328"/>
              <a:gd name="connsiteY1413" fmla="*/ 1010768 h 2380521"/>
              <a:gd name="connsiteX1414" fmla="*/ 6581764 w 8023328"/>
              <a:gd name="connsiteY1414" fmla="*/ 998371 h 2380521"/>
              <a:gd name="connsiteX1415" fmla="*/ 6510933 w 8023328"/>
              <a:gd name="connsiteY1415" fmla="*/ 998371 h 2380521"/>
              <a:gd name="connsiteX1416" fmla="*/ 6525722 w 8023328"/>
              <a:gd name="connsiteY1416" fmla="*/ 1010768 h 2380521"/>
              <a:gd name="connsiteX1417" fmla="*/ 6510933 w 8023328"/>
              <a:gd name="connsiteY1417" fmla="*/ 1024625 h 2380521"/>
              <a:gd name="connsiteX1418" fmla="*/ 6496144 w 8023328"/>
              <a:gd name="connsiteY1418" fmla="*/ 1010768 h 2380521"/>
              <a:gd name="connsiteX1419" fmla="*/ 6510933 w 8023328"/>
              <a:gd name="connsiteY1419" fmla="*/ 998371 h 2380521"/>
              <a:gd name="connsiteX1420" fmla="*/ 6440492 w 8023328"/>
              <a:gd name="connsiteY1420" fmla="*/ 998371 h 2380521"/>
              <a:gd name="connsiteX1421" fmla="*/ 6454911 w 8023328"/>
              <a:gd name="connsiteY1421" fmla="*/ 1010768 h 2380521"/>
              <a:gd name="connsiteX1422" fmla="*/ 6440492 w 8023328"/>
              <a:gd name="connsiteY1422" fmla="*/ 1024625 h 2380521"/>
              <a:gd name="connsiteX1423" fmla="*/ 6425315 w 8023328"/>
              <a:gd name="connsiteY1423" fmla="*/ 1010768 h 2380521"/>
              <a:gd name="connsiteX1424" fmla="*/ 6440492 w 8023328"/>
              <a:gd name="connsiteY1424" fmla="*/ 998371 h 2380521"/>
              <a:gd name="connsiteX1425" fmla="*/ 6368340 w 8023328"/>
              <a:gd name="connsiteY1425" fmla="*/ 998371 h 2380521"/>
              <a:gd name="connsiteX1426" fmla="*/ 6380737 w 8023328"/>
              <a:gd name="connsiteY1426" fmla="*/ 1010768 h 2380521"/>
              <a:gd name="connsiteX1427" fmla="*/ 6368340 w 8023328"/>
              <a:gd name="connsiteY1427" fmla="*/ 1024625 h 2380521"/>
              <a:gd name="connsiteX1428" fmla="*/ 6354484 w 8023328"/>
              <a:gd name="connsiteY1428" fmla="*/ 1010768 h 2380521"/>
              <a:gd name="connsiteX1429" fmla="*/ 6368340 w 8023328"/>
              <a:gd name="connsiteY1429" fmla="*/ 998371 h 2380521"/>
              <a:gd name="connsiteX1430" fmla="*/ 6297511 w 8023328"/>
              <a:gd name="connsiteY1430" fmla="*/ 998371 h 2380521"/>
              <a:gd name="connsiteX1431" fmla="*/ 6309908 w 8023328"/>
              <a:gd name="connsiteY1431" fmla="*/ 1010768 h 2380521"/>
              <a:gd name="connsiteX1432" fmla="*/ 6297511 w 8023328"/>
              <a:gd name="connsiteY1432" fmla="*/ 1024625 h 2380521"/>
              <a:gd name="connsiteX1433" fmla="*/ 6283655 w 8023328"/>
              <a:gd name="connsiteY1433" fmla="*/ 1010768 h 2380521"/>
              <a:gd name="connsiteX1434" fmla="*/ 6297511 w 8023328"/>
              <a:gd name="connsiteY1434" fmla="*/ 998371 h 2380521"/>
              <a:gd name="connsiteX1435" fmla="*/ 6226679 w 8023328"/>
              <a:gd name="connsiteY1435" fmla="*/ 998371 h 2380521"/>
              <a:gd name="connsiteX1436" fmla="*/ 6239076 w 8023328"/>
              <a:gd name="connsiteY1436" fmla="*/ 1010768 h 2380521"/>
              <a:gd name="connsiteX1437" fmla="*/ 6226679 w 8023328"/>
              <a:gd name="connsiteY1437" fmla="*/ 1024625 h 2380521"/>
              <a:gd name="connsiteX1438" fmla="*/ 6212823 w 8023328"/>
              <a:gd name="connsiteY1438" fmla="*/ 1010768 h 2380521"/>
              <a:gd name="connsiteX1439" fmla="*/ 6226679 w 8023328"/>
              <a:gd name="connsiteY1439" fmla="*/ 998371 h 2380521"/>
              <a:gd name="connsiteX1440" fmla="*/ 6154391 w 8023328"/>
              <a:gd name="connsiteY1440" fmla="*/ 998371 h 2380521"/>
              <a:gd name="connsiteX1441" fmla="*/ 6168247 w 8023328"/>
              <a:gd name="connsiteY1441" fmla="*/ 1010768 h 2380521"/>
              <a:gd name="connsiteX1442" fmla="*/ 6154391 w 8023328"/>
              <a:gd name="connsiteY1442" fmla="*/ 1024625 h 2380521"/>
              <a:gd name="connsiteX1443" fmla="*/ 6141994 w 8023328"/>
              <a:gd name="connsiteY1443" fmla="*/ 1010768 h 2380521"/>
              <a:gd name="connsiteX1444" fmla="*/ 6154391 w 8023328"/>
              <a:gd name="connsiteY1444" fmla="*/ 998371 h 2380521"/>
              <a:gd name="connsiteX1445" fmla="*/ 6083559 w 8023328"/>
              <a:gd name="connsiteY1445" fmla="*/ 998371 h 2380521"/>
              <a:gd name="connsiteX1446" fmla="*/ 6097415 w 8023328"/>
              <a:gd name="connsiteY1446" fmla="*/ 1010768 h 2380521"/>
              <a:gd name="connsiteX1447" fmla="*/ 6083559 w 8023328"/>
              <a:gd name="connsiteY1447" fmla="*/ 1024625 h 2380521"/>
              <a:gd name="connsiteX1448" fmla="*/ 6071162 w 8023328"/>
              <a:gd name="connsiteY1448" fmla="*/ 1010768 h 2380521"/>
              <a:gd name="connsiteX1449" fmla="*/ 6083559 w 8023328"/>
              <a:gd name="connsiteY1449" fmla="*/ 998371 h 2380521"/>
              <a:gd name="connsiteX1450" fmla="*/ 6009356 w 8023328"/>
              <a:gd name="connsiteY1450" fmla="*/ 998371 h 2380521"/>
              <a:gd name="connsiteX1451" fmla="*/ 6023212 w 8023328"/>
              <a:gd name="connsiteY1451" fmla="*/ 1010768 h 2380521"/>
              <a:gd name="connsiteX1452" fmla="*/ 6009356 w 8023328"/>
              <a:gd name="connsiteY1452" fmla="*/ 1024625 h 2380521"/>
              <a:gd name="connsiteX1453" fmla="*/ 5996959 w 8023328"/>
              <a:gd name="connsiteY1453" fmla="*/ 1010768 h 2380521"/>
              <a:gd name="connsiteX1454" fmla="*/ 6009356 w 8023328"/>
              <a:gd name="connsiteY1454" fmla="*/ 998371 h 2380521"/>
              <a:gd name="connsiteX1455" fmla="*/ 5940548 w 8023328"/>
              <a:gd name="connsiteY1455" fmla="*/ 998371 h 2380521"/>
              <a:gd name="connsiteX1456" fmla="*/ 5955726 w 8023328"/>
              <a:gd name="connsiteY1456" fmla="*/ 1010768 h 2380521"/>
              <a:gd name="connsiteX1457" fmla="*/ 5940548 w 8023328"/>
              <a:gd name="connsiteY1457" fmla="*/ 1024625 h 2380521"/>
              <a:gd name="connsiteX1458" fmla="*/ 5926130 w 8023328"/>
              <a:gd name="connsiteY1458" fmla="*/ 1010768 h 2380521"/>
              <a:gd name="connsiteX1459" fmla="*/ 5940548 w 8023328"/>
              <a:gd name="connsiteY1459" fmla="*/ 998371 h 2380521"/>
              <a:gd name="connsiteX1460" fmla="*/ 5870088 w 8023328"/>
              <a:gd name="connsiteY1460" fmla="*/ 998371 h 2380521"/>
              <a:gd name="connsiteX1461" fmla="*/ 5884877 w 8023328"/>
              <a:gd name="connsiteY1461" fmla="*/ 1010768 h 2380521"/>
              <a:gd name="connsiteX1462" fmla="*/ 5870088 w 8023328"/>
              <a:gd name="connsiteY1462" fmla="*/ 1024625 h 2380521"/>
              <a:gd name="connsiteX1463" fmla="*/ 5855299 w 8023328"/>
              <a:gd name="connsiteY1463" fmla="*/ 1010768 h 2380521"/>
              <a:gd name="connsiteX1464" fmla="*/ 5870088 w 8023328"/>
              <a:gd name="connsiteY1464" fmla="*/ 998371 h 2380521"/>
              <a:gd name="connsiteX1465" fmla="*/ 5799257 w 8023328"/>
              <a:gd name="connsiteY1465" fmla="*/ 998371 h 2380521"/>
              <a:gd name="connsiteX1466" fmla="*/ 5814045 w 8023328"/>
              <a:gd name="connsiteY1466" fmla="*/ 1010768 h 2380521"/>
              <a:gd name="connsiteX1467" fmla="*/ 5799257 w 8023328"/>
              <a:gd name="connsiteY1467" fmla="*/ 1024625 h 2380521"/>
              <a:gd name="connsiteX1468" fmla="*/ 5784469 w 8023328"/>
              <a:gd name="connsiteY1468" fmla="*/ 1010768 h 2380521"/>
              <a:gd name="connsiteX1469" fmla="*/ 5799257 w 8023328"/>
              <a:gd name="connsiteY1469" fmla="*/ 998371 h 2380521"/>
              <a:gd name="connsiteX1470" fmla="*/ 5724122 w 8023328"/>
              <a:gd name="connsiteY1470" fmla="*/ 998371 h 2380521"/>
              <a:gd name="connsiteX1471" fmla="*/ 5736519 w 8023328"/>
              <a:gd name="connsiteY1471" fmla="*/ 1010768 h 2380521"/>
              <a:gd name="connsiteX1472" fmla="*/ 5724122 w 8023328"/>
              <a:gd name="connsiteY1472" fmla="*/ 1024625 h 2380521"/>
              <a:gd name="connsiteX1473" fmla="*/ 5710266 w 8023328"/>
              <a:gd name="connsiteY1473" fmla="*/ 1010768 h 2380521"/>
              <a:gd name="connsiteX1474" fmla="*/ 5724122 w 8023328"/>
              <a:gd name="connsiteY1474" fmla="*/ 998371 h 2380521"/>
              <a:gd name="connsiteX1475" fmla="*/ 5653291 w 8023328"/>
              <a:gd name="connsiteY1475" fmla="*/ 998371 h 2380521"/>
              <a:gd name="connsiteX1476" fmla="*/ 5665688 w 8023328"/>
              <a:gd name="connsiteY1476" fmla="*/ 1012227 h 2380521"/>
              <a:gd name="connsiteX1477" fmla="*/ 5653291 w 8023328"/>
              <a:gd name="connsiteY1477" fmla="*/ 1024625 h 2380521"/>
              <a:gd name="connsiteX1478" fmla="*/ 5639435 w 8023328"/>
              <a:gd name="connsiteY1478" fmla="*/ 1012227 h 2380521"/>
              <a:gd name="connsiteX1479" fmla="*/ 5653291 w 8023328"/>
              <a:gd name="connsiteY1479" fmla="*/ 998371 h 2380521"/>
              <a:gd name="connsiteX1480" fmla="*/ 5581002 w 8023328"/>
              <a:gd name="connsiteY1480" fmla="*/ 998371 h 2380521"/>
              <a:gd name="connsiteX1481" fmla="*/ 5594858 w 8023328"/>
              <a:gd name="connsiteY1481" fmla="*/ 1012227 h 2380521"/>
              <a:gd name="connsiteX1482" fmla="*/ 5581002 w 8023328"/>
              <a:gd name="connsiteY1482" fmla="*/ 1024625 h 2380521"/>
              <a:gd name="connsiteX1483" fmla="*/ 5568605 w 8023328"/>
              <a:gd name="connsiteY1483" fmla="*/ 1012227 h 2380521"/>
              <a:gd name="connsiteX1484" fmla="*/ 5581002 w 8023328"/>
              <a:gd name="connsiteY1484" fmla="*/ 998371 h 2380521"/>
              <a:gd name="connsiteX1485" fmla="*/ 5510171 w 8023328"/>
              <a:gd name="connsiteY1485" fmla="*/ 998371 h 2380521"/>
              <a:gd name="connsiteX1486" fmla="*/ 5524027 w 8023328"/>
              <a:gd name="connsiteY1486" fmla="*/ 1012227 h 2380521"/>
              <a:gd name="connsiteX1487" fmla="*/ 5510171 w 8023328"/>
              <a:gd name="connsiteY1487" fmla="*/ 1024625 h 2380521"/>
              <a:gd name="connsiteX1488" fmla="*/ 5497774 w 8023328"/>
              <a:gd name="connsiteY1488" fmla="*/ 1012227 h 2380521"/>
              <a:gd name="connsiteX1489" fmla="*/ 5510171 w 8023328"/>
              <a:gd name="connsiteY1489" fmla="*/ 998371 h 2380521"/>
              <a:gd name="connsiteX1490" fmla="*/ 5438937 w 8023328"/>
              <a:gd name="connsiteY1490" fmla="*/ 998371 h 2380521"/>
              <a:gd name="connsiteX1491" fmla="*/ 5453178 w 8023328"/>
              <a:gd name="connsiteY1491" fmla="*/ 1012227 h 2380521"/>
              <a:gd name="connsiteX1492" fmla="*/ 5438937 w 8023328"/>
              <a:gd name="connsiteY1492" fmla="*/ 1024625 h 2380521"/>
              <a:gd name="connsiteX1493" fmla="*/ 5426945 w 8023328"/>
              <a:gd name="connsiteY1493" fmla="*/ 1012227 h 2380521"/>
              <a:gd name="connsiteX1494" fmla="*/ 5438937 w 8023328"/>
              <a:gd name="connsiteY1494" fmla="*/ 998371 h 2380521"/>
              <a:gd name="connsiteX1495" fmla="*/ 5367530 w 8023328"/>
              <a:gd name="connsiteY1495" fmla="*/ 998371 h 2380521"/>
              <a:gd name="connsiteX1496" fmla="*/ 5382318 w 8023328"/>
              <a:gd name="connsiteY1496" fmla="*/ 1012227 h 2380521"/>
              <a:gd name="connsiteX1497" fmla="*/ 5367530 w 8023328"/>
              <a:gd name="connsiteY1497" fmla="*/ 1024625 h 2380521"/>
              <a:gd name="connsiteX1498" fmla="*/ 5352742 w 8023328"/>
              <a:gd name="connsiteY1498" fmla="*/ 1012227 h 2380521"/>
              <a:gd name="connsiteX1499" fmla="*/ 5367530 w 8023328"/>
              <a:gd name="connsiteY1499" fmla="*/ 998371 h 2380521"/>
              <a:gd name="connsiteX1500" fmla="*/ 5296699 w 8023328"/>
              <a:gd name="connsiteY1500" fmla="*/ 998371 h 2380521"/>
              <a:gd name="connsiteX1501" fmla="*/ 5311488 w 8023328"/>
              <a:gd name="connsiteY1501" fmla="*/ 1012227 h 2380521"/>
              <a:gd name="connsiteX1502" fmla="*/ 5296699 w 8023328"/>
              <a:gd name="connsiteY1502" fmla="*/ 1024625 h 2380521"/>
              <a:gd name="connsiteX1503" fmla="*/ 5281910 w 8023328"/>
              <a:gd name="connsiteY1503" fmla="*/ 1012227 h 2380521"/>
              <a:gd name="connsiteX1504" fmla="*/ 5296699 w 8023328"/>
              <a:gd name="connsiteY1504" fmla="*/ 998371 h 2380521"/>
              <a:gd name="connsiteX1505" fmla="*/ 5225869 w 8023328"/>
              <a:gd name="connsiteY1505" fmla="*/ 998371 h 2380521"/>
              <a:gd name="connsiteX1506" fmla="*/ 5240657 w 8023328"/>
              <a:gd name="connsiteY1506" fmla="*/ 1012227 h 2380521"/>
              <a:gd name="connsiteX1507" fmla="*/ 5225869 w 8023328"/>
              <a:gd name="connsiteY1507" fmla="*/ 1024625 h 2380521"/>
              <a:gd name="connsiteX1508" fmla="*/ 5211081 w 8023328"/>
              <a:gd name="connsiteY1508" fmla="*/ 1012227 h 2380521"/>
              <a:gd name="connsiteX1509" fmla="*/ 5225869 w 8023328"/>
              <a:gd name="connsiteY1509" fmla="*/ 998371 h 2380521"/>
              <a:gd name="connsiteX1510" fmla="*/ 5154105 w 8023328"/>
              <a:gd name="connsiteY1510" fmla="*/ 998371 h 2380521"/>
              <a:gd name="connsiteX1511" fmla="*/ 5166502 w 8023328"/>
              <a:gd name="connsiteY1511" fmla="*/ 1012227 h 2380521"/>
              <a:gd name="connsiteX1512" fmla="*/ 5154105 w 8023328"/>
              <a:gd name="connsiteY1512" fmla="*/ 1024625 h 2380521"/>
              <a:gd name="connsiteX1513" fmla="*/ 5140249 w 8023328"/>
              <a:gd name="connsiteY1513" fmla="*/ 1012227 h 2380521"/>
              <a:gd name="connsiteX1514" fmla="*/ 5154105 w 8023328"/>
              <a:gd name="connsiteY1514" fmla="*/ 998371 h 2380521"/>
              <a:gd name="connsiteX1515" fmla="*/ 5083276 w 8023328"/>
              <a:gd name="connsiteY1515" fmla="*/ 998371 h 2380521"/>
              <a:gd name="connsiteX1516" fmla="*/ 5095673 w 8023328"/>
              <a:gd name="connsiteY1516" fmla="*/ 1012227 h 2380521"/>
              <a:gd name="connsiteX1517" fmla="*/ 5083276 w 8023328"/>
              <a:gd name="connsiteY1517" fmla="*/ 1024625 h 2380521"/>
              <a:gd name="connsiteX1518" fmla="*/ 5069420 w 8023328"/>
              <a:gd name="connsiteY1518" fmla="*/ 1012227 h 2380521"/>
              <a:gd name="connsiteX1519" fmla="*/ 5083276 w 8023328"/>
              <a:gd name="connsiteY1519" fmla="*/ 998371 h 2380521"/>
              <a:gd name="connsiteX1520" fmla="*/ 5012445 w 8023328"/>
              <a:gd name="connsiteY1520" fmla="*/ 998371 h 2380521"/>
              <a:gd name="connsiteX1521" fmla="*/ 5024842 w 8023328"/>
              <a:gd name="connsiteY1521" fmla="*/ 1012227 h 2380521"/>
              <a:gd name="connsiteX1522" fmla="*/ 5012445 w 8023328"/>
              <a:gd name="connsiteY1522" fmla="*/ 1024625 h 2380521"/>
              <a:gd name="connsiteX1523" fmla="*/ 4998589 w 8023328"/>
              <a:gd name="connsiteY1523" fmla="*/ 1012227 h 2380521"/>
              <a:gd name="connsiteX1524" fmla="*/ 5012445 w 8023328"/>
              <a:gd name="connsiteY1524" fmla="*/ 998371 h 2380521"/>
              <a:gd name="connsiteX1525" fmla="*/ 4940157 w 8023328"/>
              <a:gd name="connsiteY1525" fmla="*/ 998371 h 2380521"/>
              <a:gd name="connsiteX1526" fmla="*/ 4954013 w 8023328"/>
              <a:gd name="connsiteY1526" fmla="*/ 1012227 h 2380521"/>
              <a:gd name="connsiteX1527" fmla="*/ 4940157 w 8023328"/>
              <a:gd name="connsiteY1527" fmla="*/ 1024625 h 2380521"/>
              <a:gd name="connsiteX1528" fmla="*/ 4927760 w 8023328"/>
              <a:gd name="connsiteY1528" fmla="*/ 1012227 h 2380521"/>
              <a:gd name="connsiteX1529" fmla="*/ 4940157 w 8023328"/>
              <a:gd name="connsiteY1529" fmla="*/ 998371 h 2380521"/>
              <a:gd name="connsiteX1530" fmla="*/ 4865953 w 8023328"/>
              <a:gd name="connsiteY1530" fmla="*/ 998371 h 2380521"/>
              <a:gd name="connsiteX1531" fmla="*/ 4879809 w 8023328"/>
              <a:gd name="connsiteY1531" fmla="*/ 1012227 h 2380521"/>
              <a:gd name="connsiteX1532" fmla="*/ 4865953 w 8023328"/>
              <a:gd name="connsiteY1532" fmla="*/ 1024625 h 2380521"/>
              <a:gd name="connsiteX1533" fmla="*/ 4853556 w 8023328"/>
              <a:gd name="connsiteY1533" fmla="*/ 1012227 h 2380521"/>
              <a:gd name="connsiteX1534" fmla="*/ 4865953 w 8023328"/>
              <a:gd name="connsiteY1534" fmla="*/ 998371 h 2380521"/>
              <a:gd name="connsiteX1535" fmla="*/ 4797514 w 8023328"/>
              <a:gd name="connsiteY1535" fmla="*/ 998371 h 2380521"/>
              <a:gd name="connsiteX1536" fmla="*/ 4812303 w 8023328"/>
              <a:gd name="connsiteY1536" fmla="*/ 1012227 h 2380521"/>
              <a:gd name="connsiteX1537" fmla="*/ 4797514 w 8023328"/>
              <a:gd name="connsiteY1537" fmla="*/ 1024625 h 2380521"/>
              <a:gd name="connsiteX1538" fmla="*/ 4782725 w 8023328"/>
              <a:gd name="connsiteY1538" fmla="*/ 1012227 h 2380521"/>
              <a:gd name="connsiteX1539" fmla="*/ 4797514 w 8023328"/>
              <a:gd name="connsiteY1539" fmla="*/ 998371 h 2380521"/>
              <a:gd name="connsiteX1540" fmla="*/ 4726684 w 8023328"/>
              <a:gd name="connsiteY1540" fmla="*/ 998371 h 2380521"/>
              <a:gd name="connsiteX1541" fmla="*/ 4741472 w 8023328"/>
              <a:gd name="connsiteY1541" fmla="*/ 1012227 h 2380521"/>
              <a:gd name="connsiteX1542" fmla="*/ 4726684 w 8023328"/>
              <a:gd name="connsiteY1542" fmla="*/ 1024625 h 2380521"/>
              <a:gd name="connsiteX1543" fmla="*/ 4711896 w 8023328"/>
              <a:gd name="connsiteY1543" fmla="*/ 1012227 h 2380521"/>
              <a:gd name="connsiteX1544" fmla="*/ 4726684 w 8023328"/>
              <a:gd name="connsiteY1544" fmla="*/ 998371 h 2380521"/>
              <a:gd name="connsiteX1545" fmla="*/ 4655853 w 8023328"/>
              <a:gd name="connsiteY1545" fmla="*/ 998371 h 2380521"/>
              <a:gd name="connsiteX1546" fmla="*/ 4670642 w 8023328"/>
              <a:gd name="connsiteY1546" fmla="*/ 1012227 h 2380521"/>
              <a:gd name="connsiteX1547" fmla="*/ 4655853 w 8023328"/>
              <a:gd name="connsiteY1547" fmla="*/ 1024625 h 2380521"/>
              <a:gd name="connsiteX1548" fmla="*/ 4641064 w 8023328"/>
              <a:gd name="connsiteY1548" fmla="*/ 1012227 h 2380521"/>
              <a:gd name="connsiteX1549" fmla="*/ 4655853 w 8023328"/>
              <a:gd name="connsiteY1549" fmla="*/ 998371 h 2380521"/>
              <a:gd name="connsiteX1550" fmla="*/ 4584091 w 8023328"/>
              <a:gd name="connsiteY1550" fmla="*/ 998371 h 2380521"/>
              <a:gd name="connsiteX1551" fmla="*/ 4596488 w 8023328"/>
              <a:gd name="connsiteY1551" fmla="*/ 1012227 h 2380521"/>
              <a:gd name="connsiteX1552" fmla="*/ 4584091 w 8023328"/>
              <a:gd name="connsiteY1552" fmla="*/ 1024625 h 2380521"/>
              <a:gd name="connsiteX1553" fmla="*/ 4570235 w 8023328"/>
              <a:gd name="connsiteY1553" fmla="*/ 1012227 h 2380521"/>
              <a:gd name="connsiteX1554" fmla="*/ 4584091 w 8023328"/>
              <a:gd name="connsiteY1554" fmla="*/ 998371 h 2380521"/>
              <a:gd name="connsiteX1555" fmla="*/ 4513260 w 8023328"/>
              <a:gd name="connsiteY1555" fmla="*/ 998371 h 2380521"/>
              <a:gd name="connsiteX1556" fmla="*/ 4525657 w 8023328"/>
              <a:gd name="connsiteY1556" fmla="*/ 1012227 h 2380521"/>
              <a:gd name="connsiteX1557" fmla="*/ 4513260 w 8023328"/>
              <a:gd name="connsiteY1557" fmla="*/ 1024625 h 2380521"/>
              <a:gd name="connsiteX1558" fmla="*/ 4499404 w 8023328"/>
              <a:gd name="connsiteY1558" fmla="*/ 1012227 h 2380521"/>
              <a:gd name="connsiteX1559" fmla="*/ 4513260 w 8023328"/>
              <a:gd name="connsiteY1559" fmla="*/ 998371 h 2380521"/>
              <a:gd name="connsiteX1560" fmla="*/ 4439056 w 8023328"/>
              <a:gd name="connsiteY1560" fmla="*/ 998371 h 2380521"/>
              <a:gd name="connsiteX1561" fmla="*/ 4451453 w 8023328"/>
              <a:gd name="connsiteY1561" fmla="*/ 1012227 h 2380521"/>
              <a:gd name="connsiteX1562" fmla="*/ 4439056 w 8023328"/>
              <a:gd name="connsiteY1562" fmla="*/ 1024625 h 2380521"/>
              <a:gd name="connsiteX1563" fmla="*/ 4425200 w 8023328"/>
              <a:gd name="connsiteY1563" fmla="*/ 1012227 h 2380521"/>
              <a:gd name="connsiteX1564" fmla="*/ 4439056 w 8023328"/>
              <a:gd name="connsiteY1564" fmla="*/ 998371 h 2380521"/>
              <a:gd name="connsiteX1565" fmla="*/ 4366768 w 8023328"/>
              <a:gd name="connsiteY1565" fmla="*/ 998371 h 2380521"/>
              <a:gd name="connsiteX1566" fmla="*/ 4380624 w 8023328"/>
              <a:gd name="connsiteY1566" fmla="*/ 1012227 h 2380521"/>
              <a:gd name="connsiteX1567" fmla="*/ 4366768 w 8023328"/>
              <a:gd name="connsiteY1567" fmla="*/ 1024625 h 2380521"/>
              <a:gd name="connsiteX1568" fmla="*/ 4354371 w 8023328"/>
              <a:gd name="connsiteY1568" fmla="*/ 1012227 h 2380521"/>
              <a:gd name="connsiteX1569" fmla="*/ 4366768 w 8023328"/>
              <a:gd name="connsiteY1569" fmla="*/ 998371 h 2380521"/>
              <a:gd name="connsiteX1570" fmla="*/ 4295937 w 8023328"/>
              <a:gd name="connsiteY1570" fmla="*/ 998371 h 2380521"/>
              <a:gd name="connsiteX1571" fmla="*/ 4309793 w 8023328"/>
              <a:gd name="connsiteY1571" fmla="*/ 1012227 h 2380521"/>
              <a:gd name="connsiteX1572" fmla="*/ 4295937 w 8023328"/>
              <a:gd name="connsiteY1572" fmla="*/ 1024625 h 2380521"/>
              <a:gd name="connsiteX1573" fmla="*/ 4283540 w 8023328"/>
              <a:gd name="connsiteY1573" fmla="*/ 1012227 h 2380521"/>
              <a:gd name="connsiteX1574" fmla="*/ 4295937 w 8023328"/>
              <a:gd name="connsiteY1574" fmla="*/ 998371 h 2380521"/>
              <a:gd name="connsiteX1575" fmla="*/ 4225107 w 8023328"/>
              <a:gd name="connsiteY1575" fmla="*/ 998371 h 2380521"/>
              <a:gd name="connsiteX1576" fmla="*/ 4238963 w 8023328"/>
              <a:gd name="connsiteY1576" fmla="*/ 1012227 h 2380521"/>
              <a:gd name="connsiteX1577" fmla="*/ 4225107 w 8023328"/>
              <a:gd name="connsiteY1577" fmla="*/ 1024625 h 2380521"/>
              <a:gd name="connsiteX1578" fmla="*/ 4212710 w 8023328"/>
              <a:gd name="connsiteY1578" fmla="*/ 1012227 h 2380521"/>
              <a:gd name="connsiteX1579" fmla="*/ 4225107 w 8023328"/>
              <a:gd name="connsiteY1579" fmla="*/ 998371 h 2380521"/>
              <a:gd name="connsiteX1580" fmla="*/ 4153295 w 8023328"/>
              <a:gd name="connsiteY1580" fmla="*/ 998371 h 2380521"/>
              <a:gd name="connsiteX1581" fmla="*/ 4168083 w 8023328"/>
              <a:gd name="connsiteY1581" fmla="*/ 1012227 h 2380521"/>
              <a:gd name="connsiteX1582" fmla="*/ 4153295 w 8023328"/>
              <a:gd name="connsiteY1582" fmla="*/ 1024625 h 2380521"/>
              <a:gd name="connsiteX1583" fmla="*/ 4138507 w 8023328"/>
              <a:gd name="connsiteY1583" fmla="*/ 1012227 h 2380521"/>
              <a:gd name="connsiteX1584" fmla="*/ 4153295 w 8023328"/>
              <a:gd name="connsiteY1584" fmla="*/ 998371 h 2380521"/>
              <a:gd name="connsiteX1585" fmla="*/ 4082465 w 8023328"/>
              <a:gd name="connsiteY1585" fmla="*/ 998371 h 2380521"/>
              <a:gd name="connsiteX1586" fmla="*/ 4097254 w 8023328"/>
              <a:gd name="connsiteY1586" fmla="*/ 1012227 h 2380521"/>
              <a:gd name="connsiteX1587" fmla="*/ 4082465 w 8023328"/>
              <a:gd name="connsiteY1587" fmla="*/ 1024625 h 2380521"/>
              <a:gd name="connsiteX1588" fmla="*/ 4067676 w 8023328"/>
              <a:gd name="connsiteY1588" fmla="*/ 1012227 h 2380521"/>
              <a:gd name="connsiteX1589" fmla="*/ 4082465 w 8023328"/>
              <a:gd name="connsiteY1589" fmla="*/ 998371 h 2380521"/>
              <a:gd name="connsiteX1590" fmla="*/ 4011635 w 8023328"/>
              <a:gd name="connsiteY1590" fmla="*/ 998371 h 2380521"/>
              <a:gd name="connsiteX1591" fmla="*/ 4026423 w 8023328"/>
              <a:gd name="connsiteY1591" fmla="*/ 1012227 h 2380521"/>
              <a:gd name="connsiteX1592" fmla="*/ 4011635 w 8023328"/>
              <a:gd name="connsiteY1592" fmla="*/ 1024625 h 2380521"/>
              <a:gd name="connsiteX1593" fmla="*/ 3996847 w 8023328"/>
              <a:gd name="connsiteY1593" fmla="*/ 1012227 h 2380521"/>
              <a:gd name="connsiteX1594" fmla="*/ 4011635 w 8023328"/>
              <a:gd name="connsiteY1594" fmla="*/ 998371 h 2380521"/>
              <a:gd name="connsiteX1595" fmla="*/ 3939871 w 8023328"/>
              <a:gd name="connsiteY1595" fmla="*/ 998371 h 2380521"/>
              <a:gd name="connsiteX1596" fmla="*/ 3952268 w 8023328"/>
              <a:gd name="connsiteY1596" fmla="*/ 1012227 h 2380521"/>
              <a:gd name="connsiteX1597" fmla="*/ 3939871 w 8023328"/>
              <a:gd name="connsiteY1597" fmla="*/ 1024625 h 2380521"/>
              <a:gd name="connsiteX1598" fmla="*/ 3926015 w 8023328"/>
              <a:gd name="connsiteY1598" fmla="*/ 1012227 h 2380521"/>
              <a:gd name="connsiteX1599" fmla="*/ 3939871 w 8023328"/>
              <a:gd name="connsiteY1599" fmla="*/ 998371 h 2380521"/>
              <a:gd name="connsiteX1600" fmla="*/ 3869042 w 8023328"/>
              <a:gd name="connsiteY1600" fmla="*/ 998371 h 2380521"/>
              <a:gd name="connsiteX1601" fmla="*/ 3881439 w 8023328"/>
              <a:gd name="connsiteY1601" fmla="*/ 1013160 h 2380521"/>
              <a:gd name="connsiteX1602" fmla="*/ 3869042 w 8023328"/>
              <a:gd name="connsiteY1602" fmla="*/ 1027949 h 2380521"/>
              <a:gd name="connsiteX1603" fmla="*/ 3855186 w 8023328"/>
              <a:gd name="connsiteY1603" fmla="*/ 1013160 h 2380521"/>
              <a:gd name="connsiteX1604" fmla="*/ 3869042 w 8023328"/>
              <a:gd name="connsiteY1604" fmla="*/ 998371 h 2380521"/>
              <a:gd name="connsiteX1605" fmla="*/ 3798211 w 8023328"/>
              <a:gd name="connsiteY1605" fmla="*/ 998371 h 2380521"/>
              <a:gd name="connsiteX1606" fmla="*/ 3810608 w 8023328"/>
              <a:gd name="connsiteY1606" fmla="*/ 1013160 h 2380521"/>
              <a:gd name="connsiteX1607" fmla="*/ 3798211 w 8023328"/>
              <a:gd name="connsiteY1607" fmla="*/ 1027949 h 2380521"/>
              <a:gd name="connsiteX1608" fmla="*/ 3784355 w 8023328"/>
              <a:gd name="connsiteY1608" fmla="*/ 1013160 h 2380521"/>
              <a:gd name="connsiteX1609" fmla="*/ 3798211 w 8023328"/>
              <a:gd name="connsiteY1609" fmla="*/ 998371 h 2380521"/>
              <a:gd name="connsiteX1610" fmla="*/ 3725922 w 8023328"/>
              <a:gd name="connsiteY1610" fmla="*/ 998371 h 2380521"/>
              <a:gd name="connsiteX1611" fmla="*/ 3739778 w 8023328"/>
              <a:gd name="connsiteY1611" fmla="*/ 1013160 h 2380521"/>
              <a:gd name="connsiteX1612" fmla="*/ 3725922 w 8023328"/>
              <a:gd name="connsiteY1612" fmla="*/ 1027949 h 2380521"/>
              <a:gd name="connsiteX1613" fmla="*/ 3713525 w 8023328"/>
              <a:gd name="connsiteY1613" fmla="*/ 1013160 h 2380521"/>
              <a:gd name="connsiteX1614" fmla="*/ 3725922 w 8023328"/>
              <a:gd name="connsiteY1614" fmla="*/ 998371 h 2380521"/>
              <a:gd name="connsiteX1615" fmla="*/ 724105 w 8023328"/>
              <a:gd name="connsiteY1615" fmla="*/ 998371 h 2380521"/>
              <a:gd name="connsiteX1616" fmla="*/ 737962 w 8023328"/>
              <a:gd name="connsiteY1616" fmla="*/ 1010768 h 2380521"/>
              <a:gd name="connsiteX1617" fmla="*/ 724105 w 8023328"/>
              <a:gd name="connsiteY1617" fmla="*/ 1024625 h 2380521"/>
              <a:gd name="connsiteX1618" fmla="*/ 711707 w 8023328"/>
              <a:gd name="connsiteY1618" fmla="*/ 1010768 h 2380521"/>
              <a:gd name="connsiteX1619" fmla="*/ 724105 w 8023328"/>
              <a:gd name="connsiteY1619" fmla="*/ 998371 h 2380521"/>
              <a:gd name="connsiteX1620" fmla="*/ 653274 w 8023328"/>
              <a:gd name="connsiteY1620" fmla="*/ 998371 h 2380521"/>
              <a:gd name="connsiteX1621" fmla="*/ 667129 w 8023328"/>
              <a:gd name="connsiteY1621" fmla="*/ 1010768 h 2380521"/>
              <a:gd name="connsiteX1622" fmla="*/ 653274 w 8023328"/>
              <a:gd name="connsiteY1622" fmla="*/ 1024625 h 2380521"/>
              <a:gd name="connsiteX1623" fmla="*/ 640877 w 8023328"/>
              <a:gd name="connsiteY1623" fmla="*/ 1010768 h 2380521"/>
              <a:gd name="connsiteX1624" fmla="*/ 653274 w 8023328"/>
              <a:gd name="connsiteY1624" fmla="*/ 998371 h 2380521"/>
              <a:gd name="connsiteX1625" fmla="*/ 582446 w 8023328"/>
              <a:gd name="connsiteY1625" fmla="*/ 998371 h 2380521"/>
              <a:gd name="connsiteX1626" fmla="*/ 596301 w 8023328"/>
              <a:gd name="connsiteY1626" fmla="*/ 1010768 h 2380521"/>
              <a:gd name="connsiteX1627" fmla="*/ 582446 w 8023328"/>
              <a:gd name="connsiteY1627" fmla="*/ 1024625 h 2380521"/>
              <a:gd name="connsiteX1628" fmla="*/ 570047 w 8023328"/>
              <a:gd name="connsiteY1628" fmla="*/ 1010768 h 2380521"/>
              <a:gd name="connsiteX1629" fmla="*/ 582446 w 8023328"/>
              <a:gd name="connsiteY1629" fmla="*/ 998371 h 2380521"/>
              <a:gd name="connsiteX1630" fmla="*/ 513636 w 8023328"/>
              <a:gd name="connsiteY1630" fmla="*/ 998371 h 2380521"/>
              <a:gd name="connsiteX1631" fmla="*/ 528813 w 8023328"/>
              <a:gd name="connsiteY1631" fmla="*/ 1010768 h 2380521"/>
              <a:gd name="connsiteX1632" fmla="*/ 513636 w 8023328"/>
              <a:gd name="connsiteY1632" fmla="*/ 1024625 h 2380521"/>
              <a:gd name="connsiteX1633" fmla="*/ 499216 w 8023328"/>
              <a:gd name="connsiteY1633" fmla="*/ 1010768 h 2380521"/>
              <a:gd name="connsiteX1634" fmla="*/ 513636 w 8023328"/>
              <a:gd name="connsiteY1634" fmla="*/ 998371 h 2380521"/>
              <a:gd name="connsiteX1635" fmla="*/ 439802 w 8023328"/>
              <a:gd name="connsiteY1635" fmla="*/ 998371 h 2380521"/>
              <a:gd name="connsiteX1636" fmla="*/ 454592 w 8023328"/>
              <a:gd name="connsiteY1636" fmla="*/ 1010768 h 2380521"/>
              <a:gd name="connsiteX1637" fmla="*/ 439802 w 8023328"/>
              <a:gd name="connsiteY1637" fmla="*/ 1024625 h 2380521"/>
              <a:gd name="connsiteX1638" fmla="*/ 425014 w 8023328"/>
              <a:gd name="connsiteY1638" fmla="*/ 1010768 h 2380521"/>
              <a:gd name="connsiteX1639" fmla="*/ 439802 w 8023328"/>
              <a:gd name="connsiteY1639" fmla="*/ 998371 h 2380521"/>
              <a:gd name="connsiteX1640" fmla="*/ 368040 w 8023328"/>
              <a:gd name="connsiteY1640" fmla="*/ 998371 h 2380521"/>
              <a:gd name="connsiteX1641" fmla="*/ 380438 w 8023328"/>
              <a:gd name="connsiteY1641" fmla="*/ 1012227 h 2380521"/>
              <a:gd name="connsiteX1642" fmla="*/ 368040 w 8023328"/>
              <a:gd name="connsiteY1642" fmla="*/ 1024625 h 2380521"/>
              <a:gd name="connsiteX1643" fmla="*/ 354183 w 8023328"/>
              <a:gd name="connsiteY1643" fmla="*/ 1012227 h 2380521"/>
              <a:gd name="connsiteX1644" fmla="*/ 368040 w 8023328"/>
              <a:gd name="connsiteY1644" fmla="*/ 998371 h 2380521"/>
              <a:gd name="connsiteX1645" fmla="*/ 297208 w 8023328"/>
              <a:gd name="connsiteY1645" fmla="*/ 998371 h 2380521"/>
              <a:gd name="connsiteX1646" fmla="*/ 309606 w 8023328"/>
              <a:gd name="connsiteY1646" fmla="*/ 1012227 h 2380521"/>
              <a:gd name="connsiteX1647" fmla="*/ 297208 w 8023328"/>
              <a:gd name="connsiteY1647" fmla="*/ 1024625 h 2380521"/>
              <a:gd name="connsiteX1648" fmla="*/ 283352 w 8023328"/>
              <a:gd name="connsiteY1648" fmla="*/ 1012227 h 2380521"/>
              <a:gd name="connsiteX1649" fmla="*/ 297208 w 8023328"/>
              <a:gd name="connsiteY1649" fmla="*/ 998371 h 2380521"/>
              <a:gd name="connsiteX1650" fmla="*/ 226379 w 8023328"/>
              <a:gd name="connsiteY1650" fmla="*/ 998371 h 2380521"/>
              <a:gd name="connsiteX1651" fmla="*/ 238778 w 8023328"/>
              <a:gd name="connsiteY1651" fmla="*/ 1012227 h 2380521"/>
              <a:gd name="connsiteX1652" fmla="*/ 226379 w 8023328"/>
              <a:gd name="connsiteY1652" fmla="*/ 1024625 h 2380521"/>
              <a:gd name="connsiteX1653" fmla="*/ 212523 w 8023328"/>
              <a:gd name="connsiteY1653" fmla="*/ 1012227 h 2380521"/>
              <a:gd name="connsiteX1654" fmla="*/ 226379 w 8023328"/>
              <a:gd name="connsiteY1654" fmla="*/ 998371 h 2380521"/>
              <a:gd name="connsiteX1655" fmla="*/ 154085 w 8023328"/>
              <a:gd name="connsiteY1655" fmla="*/ 998371 h 2380521"/>
              <a:gd name="connsiteX1656" fmla="*/ 167941 w 8023328"/>
              <a:gd name="connsiteY1656" fmla="*/ 1012227 h 2380521"/>
              <a:gd name="connsiteX1657" fmla="*/ 154085 w 8023328"/>
              <a:gd name="connsiteY1657" fmla="*/ 1024625 h 2380521"/>
              <a:gd name="connsiteX1658" fmla="*/ 141687 w 8023328"/>
              <a:gd name="connsiteY1658" fmla="*/ 1012227 h 2380521"/>
              <a:gd name="connsiteX1659" fmla="*/ 154085 w 8023328"/>
              <a:gd name="connsiteY1659" fmla="*/ 998371 h 2380521"/>
              <a:gd name="connsiteX1660" fmla="*/ 83255 w 8023328"/>
              <a:gd name="connsiteY1660" fmla="*/ 998371 h 2380521"/>
              <a:gd name="connsiteX1661" fmla="*/ 97111 w 8023328"/>
              <a:gd name="connsiteY1661" fmla="*/ 1012227 h 2380521"/>
              <a:gd name="connsiteX1662" fmla="*/ 83255 w 8023328"/>
              <a:gd name="connsiteY1662" fmla="*/ 1024625 h 2380521"/>
              <a:gd name="connsiteX1663" fmla="*/ 70858 w 8023328"/>
              <a:gd name="connsiteY1663" fmla="*/ 1012227 h 2380521"/>
              <a:gd name="connsiteX1664" fmla="*/ 83255 w 8023328"/>
              <a:gd name="connsiteY1664" fmla="*/ 998371 h 2380521"/>
              <a:gd name="connsiteX1665" fmla="*/ 12019 w 8023328"/>
              <a:gd name="connsiteY1665" fmla="*/ 998371 h 2380521"/>
              <a:gd name="connsiteX1666" fmla="*/ 26260 w 8023328"/>
              <a:gd name="connsiteY1666" fmla="*/ 1012227 h 2380521"/>
              <a:gd name="connsiteX1667" fmla="*/ 12019 w 8023328"/>
              <a:gd name="connsiteY1667" fmla="*/ 1024625 h 2380521"/>
              <a:gd name="connsiteX1668" fmla="*/ 27 w 8023328"/>
              <a:gd name="connsiteY1668" fmla="*/ 1012227 h 2380521"/>
              <a:gd name="connsiteX1669" fmla="*/ 12019 w 8023328"/>
              <a:gd name="connsiteY1669" fmla="*/ 998371 h 2380521"/>
              <a:gd name="connsiteX1670" fmla="*/ 870603 w 8023328"/>
              <a:gd name="connsiteY1670" fmla="*/ 927542 h 2380521"/>
              <a:gd name="connsiteX1671" fmla="*/ 883001 w 8023328"/>
              <a:gd name="connsiteY1671" fmla="*/ 939939 h 2380521"/>
              <a:gd name="connsiteX1672" fmla="*/ 870603 w 8023328"/>
              <a:gd name="connsiteY1672" fmla="*/ 953796 h 2380521"/>
              <a:gd name="connsiteX1673" fmla="*/ 856747 w 8023328"/>
              <a:gd name="connsiteY1673" fmla="*/ 939939 h 2380521"/>
              <a:gd name="connsiteX1674" fmla="*/ 870603 w 8023328"/>
              <a:gd name="connsiteY1674" fmla="*/ 927542 h 2380521"/>
              <a:gd name="connsiteX1675" fmla="*/ 799773 w 8023328"/>
              <a:gd name="connsiteY1675" fmla="*/ 927542 h 2380521"/>
              <a:gd name="connsiteX1676" fmla="*/ 812171 w 8023328"/>
              <a:gd name="connsiteY1676" fmla="*/ 939939 h 2380521"/>
              <a:gd name="connsiteX1677" fmla="*/ 799773 w 8023328"/>
              <a:gd name="connsiteY1677" fmla="*/ 953796 h 2380521"/>
              <a:gd name="connsiteX1678" fmla="*/ 785917 w 8023328"/>
              <a:gd name="connsiteY1678" fmla="*/ 939939 h 2380521"/>
              <a:gd name="connsiteX1679" fmla="*/ 799773 w 8023328"/>
              <a:gd name="connsiteY1679" fmla="*/ 927542 h 2380521"/>
              <a:gd name="connsiteX1680" fmla="*/ 724112 w 8023328"/>
              <a:gd name="connsiteY1680" fmla="*/ 927542 h 2380521"/>
              <a:gd name="connsiteX1681" fmla="*/ 737968 w 8023328"/>
              <a:gd name="connsiteY1681" fmla="*/ 939939 h 2380521"/>
              <a:gd name="connsiteX1682" fmla="*/ 724112 w 8023328"/>
              <a:gd name="connsiteY1682" fmla="*/ 953796 h 2380521"/>
              <a:gd name="connsiteX1683" fmla="*/ 711714 w 8023328"/>
              <a:gd name="connsiteY1683" fmla="*/ 939939 h 2380521"/>
              <a:gd name="connsiteX1684" fmla="*/ 724112 w 8023328"/>
              <a:gd name="connsiteY1684" fmla="*/ 927542 h 2380521"/>
              <a:gd name="connsiteX1685" fmla="*/ 653281 w 8023328"/>
              <a:gd name="connsiteY1685" fmla="*/ 927542 h 2380521"/>
              <a:gd name="connsiteX1686" fmla="*/ 667137 w 8023328"/>
              <a:gd name="connsiteY1686" fmla="*/ 939939 h 2380521"/>
              <a:gd name="connsiteX1687" fmla="*/ 653281 w 8023328"/>
              <a:gd name="connsiteY1687" fmla="*/ 953796 h 2380521"/>
              <a:gd name="connsiteX1688" fmla="*/ 640884 w 8023328"/>
              <a:gd name="connsiteY1688" fmla="*/ 939939 h 2380521"/>
              <a:gd name="connsiteX1689" fmla="*/ 653281 w 8023328"/>
              <a:gd name="connsiteY1689" fmla="*/ 927542 h 2380521"/>
              <a:gd name="connsiteX1690" fmla="*/ 582453 w 8023328"/>
              <a:gd name="connsiteY1690" fmla="*/ 927542 h 2380521"/>
              <a:gd name="connsiteX1691" fmla="*/ 596309 w 8023328"/>
              <a:gd name="connsiteY1691" fmla="*/ 939939 h 2380521"/>
              <a:gd name="connsiteX1692" fmla="*/ 582453 w 8023328"/>
              <a:gd name="connsiteY1692" fmla="*/ 953796 h 2380521"/>
              <a:gd name="connsiteX1693" fmla="*/ 570054 w 8023328"/>
              <a:gd name="connsiteY1693" fmla="*/ 939939 h 2380521"/>
              <a:gd name="connsiteX1694" fmla="*/ 582453 w 8023328"/>
              <a:gd name="connsiteY1694" fmla="*/ 927542 h 2380521"/>
              <a:gd name="connsiteX1695" fmla="*/ 513642 w 8023328"/>
              <a:gd name="connsiteY1695" fmla="*/ 927542 h 2380521"/>
              <a:gd name="connsiteX1696" fmla="*/ 528820 w 8023328"/>
              <a:gd name="connsiteY1696" fmla="*/ 939939 h 2380521"/>
              <a:gd name="connsiteX1697" fmla="*/ 513642 w 8023328"/>
              <a:gd name="connsiteY1697" fmla="*/ 953796 h 2380521"/>
              <a:gd name="connsiteX1698" fmla="*/ 499223 w 8023328"/>
              <a:gd name="connsiteY1698" fmla="*/ 939939 h 2380521"/>
              <a:gd name="connsiteX1699" fmla="*/ 513642 w 8023328"/>
              <a:gd name="connsiteY1699" fmla="*/ 927542 h 2380521"/>
              <a:gd name="connsiteX1700" fmla="*/ 439809 w 8023328"/>
              <a:gd name="connsiteY1700" fmla="*/ 927542 h 2380521"/>
              <a:gd name="connsiteX1701" fmla="*/ 454599 w 8023328"/>
              <a:gd name="connsiteY1701" fmla="*/ 939939 h 2380521"/>
              <a:gd name="connsiteX1702" fmla="*/ 439809 w 8023328"/>
              <a:gd name="connsiteY1702" fmla="*/ 953796 h 2380521"/>
              <a:gd name="connsiteX1703" fmla="*/ 425021 w 8023328"/>
              <a:gd name="connsiteY1703" fmla="*/ 939939 h 2380521"/>
              <a:gd name="connsiteX1704" fmla="*/ 439809 w 8023328"/>
              <a:gd name="connsiteY1704" fmla="*/ 927542 h 2380521"/>
              <a:gd name="connsiteX1705" fmla="*/ 368046 w 8023328"/>
              <a:gd name="connsiteY1705" fmla="*/ 927542 h 2380521"/>
              <a:gd name="connsiteX1706" fmla="*/ 380444 w 8023328"/>
              <a:gd name="connsiteY1706" fmla="*/ 939939 h 2380521"/>
              <a:gd name="connsiteX1707" fmla="*/ 368046 w 8023328"/>
              <a:gd name="connsiteY1707" fmla="*/ 953796 h 2380521"/>
              <a:gd name="connsiteX1708" fmla="*/ 354191 w 8023328"/>
              <a:gd name="connsiteY1708" fmla="*/ 939939 h 2380521"/>
              <a:gd name="connsiteX1709" fmla="*/ 368046 w 8023328"/>
              <a:gd name="connsiteY1709" fmla="*/ 927542 h 2380521"/>
              <a:gd name="connsiteX1710" fmla="*/ 297214 w 8023328"/>
              <a:gd name="connsiteY1710" fmla="*/ 927542 h 2380521"/>
              <a:gd name="connsiteX1711" fmla="*/ 309612 w 8023328"/>
              <a:gd name="connsiteY1711" fmla="*/ 939939 h 2380521"/>
              <a:gd name="connsiteX1712" fmla="*/ 297214 w 8023328"/>
              <a:gd name="connsiteY1712" fmla="*/ 953796 h 2380521"/>
              <a:gd name="connsiteX1713" fmla="*/ 283359 w 8023328"/>
              <a:gd name="connsiteY1713" fmla="*/ 939939 h 2380521"/>
              <a:gd name="connsiteX1714" fmla="*/ 297214 w 8023328"/>
              <a:gd name="connsiteY1714" fmla="*/ 927542 h 2380521"/>
              <a:gd name="connsiteX1715" fmla="*/ 226386 w 8023328"/>
              <a:gd name="connsiteY1715" fmla="*/ 927542 h 2380521"/>
              <a:gd name="connsiteX1716" fmla="*/ 238784 w 8023328"/>
              <a:gd name="connsiteY1716" fmla="*/ 939939 h 2380521"/>
              <a:gd name="connsiteX1717" fmla="*/ 226386 w 8023328"/>
              <a:gd name="connsiteY1717" fmla="*/ 953796 h 2380521"/>
              <a:gd name="connsiteX1718" fmla="*/ 212530 w 8023328"/>
              <a:gd name="connsiteY1718" fmla="*/ 939939 h 2380521"/>
              <a:gd name="connsiteX1719" fmla="*/ 226386 w 8023328"/>
              <a:gd name="connsiteY1719" fmla="*/ 927542 h 2380521"/>
              <a:gd name="connsiteX1720" fmla="*/ 154091 w 8023328"/>
              <a:gd name="connsiteY1720" fmla="*/ 927542 h 2380521"/>
              <a:gd name="connsiteX1721" fmla="*/ 167947 w 8023328"/>
              <a:gd name="connsiteY1721" fmla="*/ 939939 h 2380521"/>
              <a:gd name="connsiteX1722" fmla="*/ 154091 w 8023328"/>
              <a:gd name="connsiteY1722" fmla="*/ 953796 h 2380521"/>
              <a:gd name="connsiteX1723" fmla="*/ 141693 w 8023328"/>
              <a:gd name="connsiteY1723" fmla="*/ 939939 h 2380521"/>
              <a:gd name="connsiteX1724" fmla="*/ 154091 w 8023328"/>
              <a:gd name="connsiteY1724" fmla="*/ 927542 h 2380521"/>
              <a:gd name="connsiteX1725" fmla="*/ 83261 w 8023328"/>
              <a:gd name="connsiteY1725" fmla="*/ 927542 h 2380521"/>
              <a:gd name="connsiteX1726" fmla="*/ 97117 w 8023328"/>
              <a:gd name="connsiteY1726" fmla="*/ 939939 h 2380521"/>
              <a:gd name="connsiteX1727" fmla="*/ 83261 w 8023328"/>
              <a:gd name="connsiteY1727" fmla="*/ 953796 h 2380521"/>
              <a:gd name="connsiteX1728" fmla="*/ 70864 w 8023328"/>
              <a:gd name="connsiteY1728" fmla="*/ 939939 h 2380521"/>
              <a:gd name="connsiteX1729" fmla="*/ 83261 w 8023328"/>
              <a:gd name="connsiteY1729" fmla="*/ 927542 h 2380521"/>
              <a:gd name="connsiteX1730" fmla="*/ 12025 w 8023328"/>
              <a:gd name="connsiteY1730" fmla="*/ 927542 h 2380521"/>
              <a:gd name="connsiteX1731" fmla="*/ 26266 w 8023328"/>
              <a:gd name="connsiteY1731" fmla="*/ 939939 h 2380521"/>
              <a:gd name="connsiteX1732" fmla="*/ 12025 w 8023328"/>
              <a:gd name="connsiteY1732" fmla="*/ 953796 h 2380521"/>
              <a:gd name="connsiteX1733" fmla="*/ 33 w 8023328"/>
              <a:gd name="connsiteY1733" fmla="*/ 939939 h 2380521"/>
              <a:gd name="connsiteX1734" fmla="*/ 12025 w 8023328"/>
              <a:gd name="connsiteY1734" fmla="*/ 927542 h 2380521"/>
              <a:gd name="connsiteX1735" fmla="*/ 6581764 w 8023328"/>
              <a:gd name="connsiteY1735" fmla="*/ 924168 h 2380521"/>
              <a:gd name="connsiteX1736" fmla="*/ 6596552 w 8023328"/>
              <a:gd name="connsiteY1736" fmla="*/ 936565 h 2380521"/>
              <a:gd name="connsiteX1737" fmla="*/ 6581764 w 8023328"/>
              <a:gd name="connsiteY1737" fmla="*/ 950422 h 2380521"/>
              <a:gd name="connsiteX1738" fmla="*/ 6566976 w 8023328"/>
              <a:gd name="connsiteY1738" fmla="*/ 936565 h 2380521"/>
              <a:gd name="connsiteX1739" fmla="*/ 6581764 w 8023328"/>
              <a:gd name="connsiteY1739" fmla="*/ 924168 h 2380521"/>
              <a:gd name="connsiteX1740" fmla="*/ 6510933 w 8023328"/>
              <a:gd name="connsiteY1740" fmla="*/ 924168 h 2380521"/>
              <a:gd name="connsiteX1741" fmla="*/ 6525722 w 8023328"/>
              <a:gd name="connsiteY1741" fmla="*/ 936565 h 2380521"/>
              <a:gd name="connsiteX1742" fmla="*/ 6510933 w 8023328"/>
              <a:gd name="connsiteY1742" fmla="*/ 950422 h 2380521"/>
              <a:gd name="connsiteX1743" fmla="*/ 6496144 w 8023328"/>
              <a:gd name="connsiteY1743" fmla="*/ 936565 h 2380521"/>
              <a:gd name="connsiteX1744" fmla="*/ 6510933 w 8023328"/>
              <a:gd name="connsiteY1744" fmla="*/ 924168 h 2380521"/>
              <a:gd name="connsiteX1745" fmla="*/ 6440492 w 8023328"/>
              <a:gd name="connsiteY1745" fmla="*/ 924168 h 2380521"/>
              <a:gd name="connsiteX1746" fmla="*/ 6454911 w 8023328"/>
              <a:gd name="connsiteY1746" fmla="*/ 936565 h 2380521"/>
              <a:gd name="connsiteX1747" fmla="*/ 6440492 w 8023328"/>
              <a:gd name="connsiteY1747" fmla="*/ 950422 h 2380521"/>
              <a:gd name="connsiteX1748" fmla="*/ 6425315 w 8023328"/>
              <a:gd name="connsiteY1748" fmla="*/ 936565 h 2380521"/>
              <a:gd name="connsiteX1749" fmla="*/ 6440492 w 8023328"/>
              <a:gd name="connsiteY1749" fmla="*/ 924168 h 2380521"/>
              <a:gd name="connsiteX1750" fmla="*/ 6368340 w 8023328"/>
              <a:gd name="connsiteY1750" fmla="*/ 924168 h 2380521"/>
              <a:gd name="connsiteX1751" fmla="*/ 6380737 w 8023328"/>
              <a:gd name="connsiteY1751" fmla="*/ 936565 h 2380521"/>
              <a:gd name="connsiteX1752" fmla="*/ 6368340 w 8023328"/>
              <a:gd name="connsiteY1752" fmla="*/ 950422 h 2380521"/>
              <a:gd name="connsiteX1753" fmla="*/ 6354484 w 8023328"/>
              <a:gd name="connsiteY1753" fmla="*/ 936565 h 2380521"/>
              <a:gd name="connsiteX1754" fmla="*/ 6368340 w 8023328"/>
              <a:gd name="connsiteY1754" fmla="*/ 924168 h 2380521"/>
              <a:gd name="connsiteX1755" fmla="*/ 6297511 w 8023328"/>
              <a:gd name="connsiteY1755" fmla="*/ 924168 h 2380521"/>
              <a:gd name="connsiteX1756" fmla="*/ 6309908 w 8023328"/>
              <a:gd name="connsiteY1756" fmla="*/ 936565 h 2380521"/>
              <a:gd name="connsiteX1757" fmla="*/ 6297511 w 8023328"/>
              <a:gd name="connsiteY1757" fmla="*/ 950422 h 2380521"/>
              <a:gd name="connsiteX1758" fmla="*/ 6283655 w 8023328"/>
              <a:gd name="connsiteY1758" fmla="*/ 936565 h 2380521"/>
              <a:gd name="connsiteX1759" fmla="*/ 6297511 w 8023328"/>
              <a:gd name="connsiteY1759" fmla="*/ 924168 h 2380521"/>
              <a:gd name="connsiteX1760" fmla="*/ 6226679 w 8023328"/>
              <a:gd name="connsiteY1760" fmla="*/ 924168 h 2380521"/>
              <a:gd name="connsiteX1761" fmla="*/ 6239076 w 8023328"/>
              <a:gd name="connsiteY1761" fmla="*/ 936565 h 2380521"/>
              <a:gd name="connsiteX1762" fmla="*/ 6226679 w 8023328"/>
              <a:gd name="connsiteY1762" fmla="*/ 950422 h 2380521"/>
              <a:gd name="connsiteX1763" fmla="*/ 6212823 w 8023328"/>
              <a:gd name="connsiteY1763" fmla="*/ 936565 h 2380521"/>
              <a:gd name="connsiteX1764" fmla="*/ 6226679 w 8023328"/>
              <a:gd name="connsiteY1764" fmla="*/ 924168 h 2380521"/>
              <a:gd name="connsiteX1765" fmla="*/ 6154391 w 8023328"/>
              <a:gd name="connsiteY1765" fmla="*/ 924168 h 2380521"/>
              <a:gd name="connsiteX1766" fmla="*/ 6168247 w 8023328"/>
              <a:gd name="connsiteY1766" fmla="*/ 936565 h 2380521"/>
              <a:gd name="connsiteX1767" fmla="*/ 6154391 w 8023328"/>
              <a:gd name="connsiteY1767" fmla="*/ 950422 h 2380521"/>
              <a:gd name="connsiteX1768" fmla="*/ 6141994 w 8023328"/>
              <a:gd name="connsiteY1768" fmla="*/ 936565 h 2380521"/>
              <a:gd name="connsiteX1769" fmla="*/ 6154391 w 8023328"/>
              <a:gd name="connsiteY1769" fmla="*/ 924168 h 2380521"/>
              <a:gd name="connsiteX1770" fmla="*/ 6083559 w 8023328"/>
              <a:gd name="connsiteY1770" fmla="*/ 924168 h 2380521"/>
              <a:gd name="connsiteX1771" fmla="*/ 6097415 w 8023328"/>
              <a:gd name="connsiteY1771" fmla="*/ 936565 h 2380521"/>
              <a:gd name="connsiteX1772" fmla="*/ 6083559 w 8023328"/>
              <a:gd name="connsiteY1772" fmla="*/ 950422 h 2380521"/>
              <a:gd name="connsiteX1773" fmla="*/ 6071162 w 8023328"/>
              <a:gd name="connsiteY1773" fmla="*/ 936565 h 2380521"/>
              <a:gd name="connsiteX1774" fmla="*/ 6083559 w 8023328"/>
              <a:gd name="connsiteY1774" fmla="*/ 924168 h 2380521"/>
              <a:gd name="connsiteX1775" fmla="*/ 6011748 w 8023328"/>
              <a:gd name="connsiteY1775" fmla="*/ 924168 h 2380521"/>
              <a:gd name="connsiteX1776" fmla="*/ 6026537 w 8023328"/>
              <a:gd name="connsiteY1776" fmla="*/ 936565 h 2380521"/>
              <a:gd name="connsiteX1777" fmla="*/ 6011748 w 8023328"/>
              <a:gd name="connsiteY1777" fmla="*/ 950422 h 2380521"/>
              <a:gd name="connsiteX1778" fmla="*/ 5996959 w 8023328"/>
              <a:gd name="connsiteY1778" fmla="*/ 936565 h 2380521"/>
              <a:gd name="connsiteX1779" fmla="*/ 6011748 w 8023328"/>
              <a:gd name="connsiteY1779" fmla="*/ 924168 h 2380521"/>
              <a:gd name="connsiteX1780" fmla="*/ 5940548 w 8023328"/>
              <a:gd name="connsiteY1780" fmla="*/ 924168 h 2380521"/>
              <a:gd name="connsiteX1781" fmla="*/ 5955726 w 8023328"/>
              <a:gd name="connsiteY1781" fmla="*/ 936565 h 2380521"/>
              <a:gd name="connsiteX1782" fmla="*/ 5940548 w 8023328"/>
              <a:gd name="connsiteY1782" fmla="*/ 950422 h 2380521"/>
              <a:gd name="connsiteX1783" fmla="*/ 5926130 w 8023328"/>
              <a:gd name="connsiteY1783" fmla="*/ 936565 h 2380521"/>
              <a:gd name="connsiteX1784" fmla="*/ 5940548 w 8023328"/>
              <a:gd name="connsiteY1784" fmla="*/ 924168 h 2380521"/>
              <a:gd name="connsiteX1785" fmla="*/ 5870088 w 8023328"/>
              <a:gd name="connsiteY1785" fmla="*/ 924168 h 2380521"/>
              <a:gd name="connsiteX1786" fmla="*/ 5884877 w 8023328"/>
              <a:gd name="connsiteY1786" fmla="*/ 936565 h 2380521"/>
              <a:gd name="connsiteX1787" fmla="*/ 5870088 w 8023328"/>
              <a:gd name="connsiteY1787" fmla="*/ 950422 h 2380521"/>
              <a:gd name="connsiteX1788" fmla="*/ 5855299 w 8023328"/>
              <a:gd name="connsiteY1788" fmla="*/ 936565 h 2380521"/>
              <a:gd name="connsiteX1789" fmla="*/ 5870088 w 8023328"/>
              <a:gd name="connsiteY1789" fmla="*/ 924168 h 2380521"/>
              <a:gd name="connsiteX1790" fmla="*/ 5798325 w 8023328"/>
              <a:gd name="connsiteY1790" fmla="*/ 924168 h 2380521"/>
              <a:gd name="connsiteX1791" fmla="*/ 5810722 w 8023328"/>
              <a:gd name="connsiteY1791" fmla="*/ 936565 h 2380521"/>
              <a:gd name="connsiteX1792" fmla="*/ 5798325 w 8023328"/>
              <a:gd name="connsiteY1792" fmla="*/ 950422 h 2380521"/>
              <a:gd name="connsiteX1793" fmla="*/ 5784469 w 8023328"/>
              <a:gd name="connsiteY1793" fmla="*/ 936565 h 2380521"/>
              <a:gd name="connsiteX1794" fmla="*/ 5798325 w 8023328"/>
              <a:gd name="connsiteY1794" fmla="*/ 924168 h 2380521"/>
              <a:gd name="connsiteX1795" fmla="*/ 5724122 w 8023328"/>
              <a:gd name="connsiteY1795" fmla="*/ 924168 h 2380521"/>
              <a:gd name="connsiteX1796" fmla="*/ 5736519 w 8023328"/>
              <a:gd name="connsiteY1796" fmla="*/ 936565 h 2380521"/>
              <a:gd name="connsiteX1797" fmla="*/ 5724122 w 8023328"/>
              <a:gd name="connsiteY1797" fmla="*/ 950422 h 2380521"/>
              <a:gd name="connsiteX1798" fmla="*/ 5710266 w 8023328"/>
              <a:gd name="connsiteY1798" fmla="*/ 936565 h 2380521"/>
              <a:gd name="connsiteX1799" fmla="*/ 5724122 w 8023328"/>
              <a:gd name="connsiteY1799" fmla="*/ 924168 h 2380521"/>
              <a:gd name="connsiteX1800" fmla="*/ 5653291 w 8023328"/>
              <a:gd name="connsiteY1800" fmla="*/ 924168 h 2380521"/>
              <a:gd name="connsiteX1801" fmla="*/ 5665688 w 8023328"/>
              <a:gd name="connsiteY1801" fmla="*/ 936565 h 2380521"/>
              <a:gd name="connsiteX1802" fmla="*/ 5653291 w 8023328"/>
              <a:gd name="connsiteY1802" fmla="*/ 950422 h 2380521"/>
              <a:gd name="connsiteX1803" fmla="*/ 5639435 w 8023328"/>
              <a:gd name="connsiteY1803" fmla="*/ 936565 h 2380521"/>
              <a:gd name="connsiteX1804" fmla="*/ 5653291 w 8023328"/>
              <a:gd name="connsiteY1804" fmla="*/ 924168 h 2380521"/>
              <a:gd name="connsiteX1805" fmla="*/ 5581002 w 8023328"/>
              <a:gd name="connsiteY1805" fmla="*/ 924168 h 2380521"/>
              <a:gd name="connsiteX1806" fmla="*/ 5594858 w 8023328"/>
              <a:gd name="connsiteY1806" fmla="*/ 936565 h 2380521"/>
              <a:gd name="connsiteX1807" fmla="*/ 5581002 w 8023328"/>
              <a:gd name="connsiteY1807" fmla="*/ 950422 h 2380521"/>
              <a:gd name="connsiteX1808" fmla="*/ 5568605 w 8023328"/>
              <a:gd name="connsiteY1808" fmla="*/ 936565 h 2380521"/>
              <a:gd name="connsiteX1809" fmla="*/ 5581002 w 8023328"/>
              <a:gd name="connsiteY1809" fmla="*/ 924168 h 2380521"/>
              <a:gd name="connsiteX1810" fmla="*/ 5510171 w 8023328"/>
              <a:gd name="connsiteY1810" fmla="*/ 924168 h 2380521"/>
              <a:gd name="connsiteX1811" fmla="*/ 5524027 w 8023328"/>
              <a:gd name="connsiteY1811" fmla="*/ 936565 h 2380521"/>
              <a:gd name="connsiteX1812" fmla="*/ 5510171 w 8023328"/>
              <a:gd name="connsiteY1812" fmla="*/ 950422 h 2380521"/>
              <a:gd name="connsiteX1813" fmla="*/ 5497774 w 8023328"/>
              <a:gd name="connsiteY1813" fmla="*/ 936565 h 2380521"/>
              <a:gd name="connsiteX1814" fmla="*/ 5510171 w 8023328"/>
              <a:gd name="connsiteY1814" fmla="*/ 924168 h 2380521"/>
              <a:gd name="connsiteX1815" fmla="*/ 5438937 w 8023328"/>
              <a:gd name="connsiteY1815" fmla="*/ 924168 h 2380521"/>
              <a:gd name="connsiteX1816" fmla="*/ 5453178 w 8023328"/>
              <a:gd name="connsiteY1816" fmla="*/ 936565 h 2380521"/>
              <a:gd name="connsiteX1817" fmla="*/ 5438937 w 8023328"/>
              <a:gd name="connsiteY1817" fmla="*/ 950422 h 2380521"/>
              <a:gd name="connsiteX1818" fmla="*/ 5426945 w 8023328"/>
              <a:gd name="connsiteY1818" fmla="*/ 936565 h 2380521"/>
              <a:gd name="connsiteX1819" fmla="*/ 5438937 w 8023328"/>
              <a:gd name="connsiteY1819" fmla="*/ 924168 h 2380521"/>
              <a:gd name="connsiteX1820" fmla="*/ 5367530 w 8023328"/>
              <a:gd name="connsiteY1820" fmla="*/ 924168 h 2380521"/>
              <a:gd name="connsiteX1821" fmla="*/ 5382318 w 8023328"/>
              <a:gd name="connsiteY1821" fmla="*/ 936565 h 2380521"/>
              <a:gd name="connsiteX1822" fmla="*/ 5367530 w 8023328"/>
              <a:gd name="connsiteY1822" fmla="*/ 950422 h 2380521"/>
              <a:gd name="connsiteX1823" fmla="*/ 5352742 w 8023328"/>
              <a:gd name="connsiteY1823" fmla="*/ 936565 h 2380521"/>
              <a:gd name="connsiteX1824" fmla="*/ 5367530 w 8023328"/>
              <a:gd name="connsiteY1824" fmla="*/ 924168 h 2380521"/>
              <a:gd name="connsiteX1825" fmla="*/ 5296699 w 8023328"/>
              <a:gd name="connsiteY1825" fmla="*/ 924168 h 2380521"/>
              <a:gd name="connsiteX1826" fmla="*/ 5311488 w 8023328"/>
              <a:gd name="connsiteY1826" fmla="*/ 936565 h 2380521"/>
              <a:gd name="connsiteX1827" fmla="*/ 5296699 w 8023328"/>
              <a:gd name="connsiteY1827" fmla="*/ 950422 h 2380521"/>
              <a:gd name="connsiteX1828" fmla="*/ 5281910 w 8023328"/>
              <a:gd name="connsiteY1828" fmla="*/ 936565 h 2380521"/>
              <a:gd name="connsiteX1829" fmla="*/ 5296699 w 8023328"/>
              <a:gd name="connsiteY1829" fmla="*/ 924168 h 2380521"/>
              <a:gd name="connsiteX1830" fmla="*/ 5225869 w 8023328"/>
              <a:gd name="connsiteY1830" fmla="*/ 924168 h 2380521"/>
              <a:gd name="connsiteX1831" fmla="*/ 5240657 w 8023328"/>
              <a:gd name="connsiteY1831" fmla="*/ 936565 h 2380521"/>
              <a:gd name="connsiteX1832" fmla="*/ 5225869 w 8023328"/>
              <a:gd name="connsiteY1832" fmla="*/ 950422 h 2380521"/>
              <a:gd name="connsiteX1833" fmla="*/ 5211081 w 8023328"/>
              <a:gd name="connsiteY1833" fmla="*/ 936565 h 2380521"/>
              <a:gd name="connsiteX1834" fmla="*/ 5225869 w 8023328"/>
              <a:gd name="connsiteY1834" fmla="*/ 924168 h 2380521"/>
              <a:gd name="connsiteX1835" fmla="*/ 5154105 w 8023328"/>
              <a:gd name="connsiteY1835" fmla="*/ 924168 h 2380521"/>
              <a:gd name="connsiteX1836" fmla="*/ 5166502 w 8023328"/>
              <a:gd name="connsiteY1836" fmla="*/ 936565 h 2380521"/>
              <a:gd name="connsiteX1837" fmla="*/ 5154105 w 8023328"/>
              <a:gd name="connsiteY1837" fmla="*/ 950422 h 2380521"/>
              <a:gd name="connsiteX1838" fmla="*/ 5140249 w 8023328"/>
              <a:gd name="connsiteY1838" fmla="*/ 936565 h 2380521"/>
              <a:gd name="connsiteX1839" fmla="*/ 5154105 w 8023328"/>
              <a:gd name="connsiteY1839" fmla="*/ 924168 h 2380521"/>
              <a:gd name="connsiteX1840" fmla="*/ 5083276 w 8023328"/>
              <a:gd name="connsiteY1840" fmla="*/ 924168 h 2380521"/>
              <a:gd name="connsiteX1841" fmla="*/ 5095673 w 8023328"/>
              <a:gd name="connsiteY1841" fmla="*/ 936565 h 2380521"/>
              <a:gd name="connsiteX1842" fmla="*/ 5083276 w 8023328"/>
              <a:gd name="connsiteY1842" fmla="*/ 950422 h 2380521"/>
              <a:gd name="connsiteX1843" fmla="*/ 5069420 w 8023328"/>
              <a:gd name="connsiteY1843" fmla="*/ 936565 h 2380521"/>
              <a:gd name="connsiteX1844" fmla="*/ 5083276 w 8023328"/>
              <a:gd name="connsiteY1844" fmla="*/ 924168 h 2380521"/>
              <a:gd name="connsiteX1845" fmla="*/ 5012445 w 8023328"/>
              <a:gd name="connsiteY1845" fmla="*/ 924168 h 2380521"/>
              <a:gd name="connsiteX1846" fmla="*/ 5024842 w 8023328"/>
              <a:gd name="connsiteY1846" fmla="*/ 936565 h 2380521"/>
              <a:gd name="connsiteX1847" fmla="*/ 5012445 w 8023328"/>
              <a:gd name="connsiteY1847" fmla="*/ 950422 h 2380521"/>
              <a:gd name="connsiteX1848" fmla="*/ 4998589 w 8023328"/>
              <a:gd name="connsiteY1848" fmla="*/ 938024 h 2380521"/>
              <a:gd name="connsiteX1849" fmla="*/ 5012445 w 8023328"/>
              <a:gd name="connsiteY1849" fmla="*/ 924168 h 2380521"/>
              <a:gd name="connsiteX1850" fmla="*/ 4940157 w 8023328"/>
              <a:gd name="connsiteY1850" fmla="*/ 924168 h 2380521"/>
              <a:gd name="connsiteX1851" fmla="*/ 4954013 w 8023328"/>
              <a:gd name="connsiteY1851" fmla="*/ 938024 h 2380521"/>
              <a:gd name="connsiteX1852" fmla="*/ 4940157 w 8023328"/>
              <a:gd name="connsiteY1852" fmla="*/ 950422 h 2380521"/>
              <a:gd name="connsiteX1853" fmla="*/ 4927760 w 8023328"/>
              <a:gd name="connsiteY1853" fmla="*/ 938024 h 2380521"/>
              <a:gd name="connsiteX1854" fmla="*/ 4940157 w 8023328"/>
              <a:gd name="connsiteY1854" fmla="*/ 924168 h 2380521"/>
              <a:gd name="connsiteX1855" fmla="*/ 4865953 w 8023328"/>
              <a:gd name="connsiteY1855" fmla="*/ 924168 h 2380521"/>
              <a:gd name="connsiteX1856" fmla="*/ 4879809 w 8023328"/>
              <a:gd name="connsiteY1856" fmla="*/ 938024 h 2380521"/>
              <a:gd name="connsiteX1857" fmla="*/ 4865953 w 8023328"/>
              <a:gd name="connsiteY1857" fmla="*/ 950422 h 2380521"/>
              <a:gd name="connsiteX1858" fmla="*/ 4853556 w 8023328"/>
              <a:gd name="connsiteY1858" fmla="*/ 938024 h 2380521"/>
              <a:gd name="connsiteX1859" fmla="*/ 4865953 w 8023328"/>
              <a:gd name="connsiteY1859" fmla="*/ 924168 h 2380521"/>
              <a:gd name="connsiteX1860" fmla="*/ 4797514 w 8023328"/>
              <a:gd name="connsiteY1860" fmla="*/ 924168 h 2380521"/>
              <a:gd name="connsiteX1861" fmla="*/ 4812303 w 8023328"/>
              <a:gd name="connsiteY1861" fmla="*/ 938024 h 2380521"/>
              <a:gd name="connsiteX1862" fmla="*/ 4797514 w 8023328"/>
              <a:gd name="connsiteY1862" fmla="*/ 950422 h 2380521"/>
              <a:gd name="connsiteX1863" fmla="*/ 4782725 w 8023328"/>
              <a:gd name="connsiteY1863" fmla="*/ 938024 h 2380521"/>
              <a:gd name="connsiteX1864" fmla="*/ 4797514 w 8023328"/>
              <a:gd name="connsiteY1864" fmla="*/ 924168 h 2380521"/>
              <a:gd name="connsiteX1865" fmla="*/ 4726684 w 8023328"/>
              <a:gd name="connsiteY1865" fmla="*/ 924168 h 2380521"/>
              <a:gd name="connsiteX1866" fmla="*/ 4741472 w 8023328"/>
              <a:gd name="connsiteY1866" fmla="*/ 938024 h 2380521"/>
              <a:gd name="connsiteX1867" fmla="*/ 4726684 w 8023328"/>
              <a:gd name="connsiteY1867" fmla="*/ 950422 h 2380521"/>
              <a:gd name="connsiteX1868" fmla="*/ 4711896 w 8023328"/>
              <a:gd name="connsiteY1868" fmla="*/ 938024 h 2380521"/>
              <a:gd name="connsiteX1869" fmla="*/ 4726684 w 8023328"/>
              <a:gd name="connsiteY1869" fmla="*/ 924168 h 2380521"/>
              <a:gd name="connsiteX1870" fmla="*/ 4655853 w 8023328"/>
              <a:gd name="connsiteY1870" fmla="*/ 924168 h 2380521"/>
              <a:gd name="connsiteX1871" fmla="*/ 4670642 w 8023328"/>
              <a:gd name="connsiteY1871" fmla="*/ 938024 h 2380521"/>
              <a:gd name="connsiteX1872" fmla="*/ 4655853 w 8023328"/>
              <a:gd name="connsiteY1872" fmla="*/ 950422 h 2380521"/>
              <a:gd name="connsiteX1873" fmla="*/ 4641064 w 8023328"/>
              <a:gd name="connsiteY1873" fmla="*/ 938024 h 2380521"/>
              <a:gd name="connsiteX1874" fmla="*/ 4655853 w 8023328"/>
              <a:gd name="connsiteY1874" fmla="*/ 924168 h 2380521"/>
              <a:gd name="connsiteX1875" fmla="*/ 4584091 w 8023328"/>
              <a:gd name="connsiteY1875" fmla="*/ 924168 h 2380521"/>
              <a:gd name="connsiteX1876" fmla="*/ 4596488 w 8023328"/>
              <a:gd name="connsiteY1876" fmla="*/ 938024 h 2380521"/>
              <a:gd name="connsiteX1877" fmla="*/ 4584091 w 8023328"/>
              <a:gd name="connsiteY1877" fmla="*/ 950422 h 2380521"/>
              <a:gd name="connsiteX1878" fmla="*/ 4570235 w 8023328"/>
              <a:gd name="connsiteY1878" fmla="*/ 938024 h 2380521"/>
              <a:gd name="connsiteX1879" fmla="*/ 4584091 w 8023328"/>
              <a:gd name="connsiteY1879" fmla="*/ 924168 h 2380521"/>
              <a:gd name="connsiteX1880" fmla="*/ 4513260 w 8023328"/>
              <a:gd name="connsiteY1880" fmla="*/ 924168 h 2380521"/>
              <a:gd name="connsiteX1881" fmla="*/ 4525657 w 8023328"/>
              <a:gd name="connsiteY1881" fmla="*/ 938024 h 2380521"/>
              <a:gd name="connsiteX1882" fmla="*/ 4513260 w 8023328"/>
              <a:gd name="connsiteY1882" fmla="*/ 950422 h 2380521"/>
              <a:gd name="connsiteX1883" fmla="*/ 4499404 w 8023328"/>
              <a:gd name="connsiteY1883" fmla="*/ 938024 h 2380521"/>
              <a:gd name="connsiteX1884" fmla="*/ 4513260 w 8023328"/>
              <a:gd name="connsiteY1884" fmla="*/ 924168 h 2380521"/>
              <a:gd name="connsiteX1885" fmla="*/ 4439056 w 8023328"/>
              <a:gd name="connsiteY1885" fmla="*/ 924168 h 2380521"/>
              <a:gd name="connsiteX1886" fmla="*/ 4451453 w 8023328"/>
              <a:gd name="connsiteY1886" fmla="*/ 938024 h 2380521"/>
              <a:gd name="connsiteX1887" fmla="*/ 4439056 w 8023328"/>
              <a:gd name="connsiteY1887" fmla="*/ 950422 h 2380521"/>
              <a:gd name="connsiteX1888" fmla="*/ 4425200 w 8023328"/>
              <a:gd name="connsiteY1888" fmla="*/ 938024 h 2380521"/>
              <a:gd name="connsiteX1889" fmla="*/ 4439056 w 8023328"/>
              <a:gd name="connsiteY1889" fmla="*/ 924168 h 2380521"/>
              <a:gd name="connsiteX1890" fmla="*/ 4366768 w 8023328"/>
              <a:gd name="connsiteY1890" fmla="*/ 924168 h 2380521"/>
              <a:gd name="connsiteX1891" fmla="*/ 4380624 w 8023328"/>
              <a:gd name="connsiteY1891" fmla="*/ 938024 h 2380521"/>
              <a:gd name="connsiteX1892" fmla="*/ 4366768 w 8023328"/>
              <a:gd name="connsiteY1892" fmla="*/ 950422 h 2380521"/>
              <a:gd name="connsiteX1893" fmla="*/ 4354371 w 8023328"/>
              <a:gd name="connsiteY1893" fmla="*/ 938024 h 2380521"/>
              <a:gd name="connsiteX1894" fmla="*/ 4366768 w 8023328"/>
              <a:gd name="connsiteY1894" fmla="*/ 924168 h 2380521"/>
              <a:gd name="connsiteX1895" fmla="*/ 4295937 w 8023328"/>
              <a:gd name="connsiteY1895" fmla="*/ 924168 h 2380521"/>
              <a:gd name="connsiteX1896" fmla="*/ 4309793 w 8023328"/>
              <a:gd name="connsiteY1896" fmla="*/ 938024 h 2380521"/>
              <a:gd name="connsiteX1897" fmla="*/ 4295937 w 8023328"/>
              <a:gd name="connsiteY1897" fmla="*/ 950422 h 2380521"/>
              <a:gd name="connsiteX1898" fmla="*/ 4283540 w 8023328"/>
              <a:gd name="connsiteY1898" fmla="*/ 938024 h 2380521"/>
              <a:gd name="connsiteX1899" fmla="*/ 4295937 w 8023328"/>
              <a:gd name="connsiteY1899" fmla="*/ 924168 h 2380521"/>
              <a:gd name="connsiteX1900" fmla="*/ 4225107 w 8023328"/>
              <a:gd name="connsiteY1900" fmla="*/ 924168 h 2380521"/>
              <a:gd name="connsiteX1901" fmla="*/ 4238963 w 8023328"/>
              <a:gd name="connsiteY1901" fmla="*/ 938024 h 2380521"/>
              <a:gd name="connsiteX1902" fmla="*/ 4225107 w 8023328"/>
              <a:gd name="connsiteY1902" fmla="*/ 950422 h 2380521"/>
              <a:gd name="connsiteX1903" fmla="*/ 4212710 w 8023328"/>
              <a:gd name="connsiteY1903" fmla="*/ 938024 h 2380521"/>
              <a:gd name="connsiteX1904" fmla="*/ 4225107 w 8023328"/>
              <a:gd name="connsiteY1904" fmla="*/ 924168 h 2380521"/>
              <a:gd name="connsiteX1905" fmla="*/ 4153295 w 8023328"/>
              <a:gd name="connsiteY1905" fmla="*/ 924168 h 2380521"/>
              <a:gd name="connsiteX1906" fmla="*/ 4168083 w 8023328"/>
              <a:gd name="connsiteY1906" fmla="*/ 938024 h 2380521"/>
              <a:gd name="connsiteX1907" fmla="*/ 4153295 w 8023328"/>
              <a:gd name="connsiteY1907" fmla="*/ 950422 h 2380521"/>
              <a:gd name="connsiteX1908" fmla="*/ 4138507 w 8023328"/>
              <a:gd name="connsiteY1908" fmla="*/ 938024 h 2380521"/>
              <a:gd name="connsiteX1909" fmla="*/ 4153295 w 8023328"/>
              <a:gd name="connsiteY1909" fmla="*/ 924168 h 2380521"/>
              <a:gd name="connsiteX1910" fmla="*/ 4082465 w 8023328"/>
              <a:gd name="connsiteY1910" fmla="*/ 924168 h 2380521"/>
              <a:gd name="connsiteX1911" fmla="*/ 4097254 w 8023328"/>
              <a:gd name="connsiteY1911" fmla="*/ 938024 h 2380521"/>
              <a:gd name="connsiteX1912" fmla="*/ 4082465 w 8023328"/>
              <a:gd name="connsiteY1912" fmla="*/ 950422 h 2380521"/>
              <a:gd name="connsiteX1913" fmla="*/ 4067676 w 8023328"/>
              <a:gd name="connsiteY1913" fmla="*/ 938024 h 2380521"/>
              <a:gd name="connsiteX1914" fmla="*/ 4082465 w 8023328"/>
              <a:gd name="connsiteY1914" fmla="*/ 924168 h 2380521"/>
              <a:gd name="connsiteX1915" fmla="*/ 4011635 w 8023328"/>
              <a:gd name="connsiteY1915" fmla="*/ 924168 h 2380521"/>
              <a:gd name="connsiteX1916" fmla="*/ 4026423 w 8023328"/>
              <a:gd name="connsiteY1916" fmla="*/ 938024 h 2380521"/>
              <a:gd name="connsiteX1917" fmla="*/ 4011635 w 8023328"/>
              <a:gd name="connsiteY1917" fmla="*/ 950422 h 2380521"/>
              <a:gd name="connsiteX1918" fmla="*/ 3996847 w 8023328"/>
              <a:gd name="connsiteY1918" fmla="*/ 938024 h 2380521"/>
              <a:gd name="connsiteX1919" fmla="*/ 4011635 w 8023328"/>
              <a:gd name="connsiteY1919" fmla="*/ 924168 h 2380521"/>
              <a:gd name="connsiteX1920" fmla="*/ 3939871 w 8023328"/>
              <a:gd name="connsiteY1920" fmla="*/ 924168 h 2380521"/>
              <a:gd name="connsiteX1921" fmla="*/ 3952268 w 8023328"/>
              <a:gd name="connsiteY1921" fmla="*/ 938024 h 2380521"/>
              <a:gd name="connsiteX1922" fmla="*/ 3939871 w 8023328"/>
              <a:gd name="connsiteY1922" fmla="*/ 950422 h 2380521"/>
              <a:gd name="connsiteX1923" fmla="*/ 3926015 w 8023328"/>
              <a:gd name="connsiteY1923" fmla="*/ 938024 h 2380521"/>
              <a:gd name="connsiteX1924" fmla="*/ 3939871 w 8023328"/>
              <a:gd name="connsiteY1924" fmla="*/ 924168 h 2380521"/>
              <a:gd name="connsiteX1925" fmla="*/ 3869042 w 8023328"/>
              <a:gd name="connsiteY1925" fmla="*/ 924168 h 2380521"/>
              <a:gd name="connsiteX1926" fmla="*/ 3881439 w 8023328"/>
              <a:gd name="connsiteY1926" fmla="*/ 938024 h 2380521"/>
              <a:gd name="connsiteX1927" fmla="*/ 3869042 w 8023328"/>
              <a:gd name="connsiteY1927" fmla="*/ 950422 h 2380521"/>
              <a:gd name="connsiteX1928" fmla="*/ 3855186 w 8023328"/>
              <a:gd name="connsiteY1928" fmla="*/ 938024 h 2380521"/>
              <a:gd name="connsiteX1929" fmla="*/ 3869042 w 8023328"/>
              <a:gd name="connsiteY1929" fmla="*/ 924168 h 2380521"/>
              <a:gd name="connsiteX1930" fmla="*/ 3798211 w 8023328"/>
              <a:gd name="connsiteY1930" fmla="*/ 924168 h 2380521"/>
              <a:gd name="connsiteX1931" fmla="*/ 3810608 w 8023328"/>
              <a:gd name="connsiteY1931" fmla="*/ 938024 h 2380521"/>
              <a:gd name="connsiteX1932" fmla="*/ 3798211 w 8023328"/>
              <a:gd name="connsiteY1932" fmla="*/ 950422 h 2380521"/>
              <a:gd name="connsiteX1933" fmla="*/ 3784355 w 8023328"/>
              <a:gd name="connsiteY1933" fmla="*/ 938024 h 2380521"/>
              <a:gd name="connsiteX1934" fmla="*/ 3798211 w 8023328"/>
              <a:gd name="connsiteY1934" fmla="*/ 924168 h 2380521"/>
              <a:gd name="connsiteX1935" fmla="*/ 3725922 w 8023328"/>
              <a:gd name="connsiteY1935" fmla="*/ 924168 h 2380521"/>
              <a:gd name="connsiteX1936" fmla="*/ 3739778 w 8023328"/>
              <a:gd name="connsiteY1936" fmla="*/ 938024 h 2380521"/>
              <a:gd name="connsiteX1937" fmla="*/ 3725922 w 8023328"/>
              <a:gd name="connsiteY1937" fmla="*/ 950422 h 2380521"/>
              <a:gd name="connsiteX1938" fmla="*/ 3713525 w 8023328"/>
              <a:gd name="connsiteY1938" fmla="*/ 938024 h 2380521"/>
              <a:gd name="connsiteX1939" fmla="*/ 3725922 w 8023328"/>
              <a:gd name="connsiteY1939" fmla="*/ 924168 h 2380521"/>
              <a:gd name="connsiteX1940" fmla="*/ 3655091 w 8023328"/>
              <a:gd name="connsiteY1940" fmla="*/ 924168 h 2380521"/>
              <a:gd name="connsiteX1941" fmla="*/ 3668947 w 8023328"/>
              <a:gd name="connsiteY1941" fmla="*/ 938024 h 2380521"/>
              <a:gd name="connsiteX1942" fmla="*/ 3655091 w 8023328"/>
              <a:gd name="connsiteY1942" fmla="*/ 950422 h 2380521"/>
              <a:gd name="connsiteX1943" fmla="*/ 3642694 w 8023328"/>
              <a:gd name="connsiteY1943" fmla="*/ 938024 h 2380521"/>
              <a:gd name="connsiteX1944" fmla="*/ 3655091 w 8023328"/>
              <a:gd name="connsiteY1944" fmla="*/ 924168 h 2380521"/>
              <a:gd name="connsiteX1945" fmla="*/ 3583280 w 8023328"/>
              <a:gd name="connsiteY1945" fmla="*/ 924168 h 2380521"/>
              <a:gd name="connsiteX1946" fmla="*/ 3598069 w 8023328"/>
              <a:gd name="connsiteY1946" fmla="*/ 938024 h 2380521"/>
              <a:gd name="connsiteX1947" fmla="*/ 3583280 w 8023328"/>
              <a:gd name="connsiteY1947" fmla="*/ 950422 h 2380521"/>
              <a:gd name="connsiteX1948" fmla="*/ 3568491 w 8023328"/>
              <a:gd name="connsiteY1948" fmla="*/ 938024 h 2380521"/>
              <a:gd name="connsiteX1949" fmla="*/ 3583280 w 8023328"/>
              <a:gd name="connsiteY1949" fmla="*/ 924168 h 2380521"/>
              <a:gd name="connsiteX1950" fmla="*/ 941441 w 8023328"/>
              <a:gd name="connsiteY1950" fmla="*/ 856710 h 2380521"/>
              <a:gd name="connsiteX1951" fmla="*/ 953839 w 8023328"/>
              <a:gd name="connsiteY1951" fmla="*/ 869107 h 2380521"/>
              <a:gd name="connsiteX1952" fmla="*/ 941441 w 8023328"/>
              <a:gd name="connsiteY1952" fmla="*/ 882964 h 2380521"/>
              <a:gd name="connsiteX1953" fmla="*/ 927585 w 8023328"/>
              <a:gd name="connsiteY1953" fmla="*/ 869107 h 2380521"/>
              <a:gd name="connsiteX1954" fmla="*/ 941441 w 8023328"/>
              <a:gd name="connsiteY1954" fmla="*/ 856710 h 2380521"/>
              <a:gd name="connsiteX1955" fmla="*/ 870610 w 8023328"/>
              <a:gd name="connsiteY1955" fmla="*/ 856710 h 2380521"/>
              <a:gd name="connsiteX1956" fmla="*/ 883008 w 8023328"/>
              <a:gd name="connsiteY1956" fmla="*/ 869107 h 2380521"/>
              <a:gd name="connsiteX1957" fmla="*/ 870610 w 8023328"/>
              <a:gd name="connsiteY1957" fmla="*/ 882964 h 2380521"/>
              <a:gd name="connsiteX1958" fmla="*/ 856754 w 8023328"/>
              <a:gd name="connsiteY1958" fmla="*/ 869107 h 2380521"/>
              <a:gd name="connsiteX1959" fmla="*/ 870610 w 8023328"/>
              <a:gd name="connsiteY1959" fmla="*/ 856710 h 2380521"/>
              <a:gd name="connsiteX1960" fmla="*/ 799780 w 8023328"/>
              <a:gd name="connsiteY1960" fmla="*/ 856710 h 2380521"/>
              <a:gd name="connsiteX1961" fmla="*/ 812178 w 8023328"/>
              <a:gd name="connsiteY1961" fmla="*/ 869107 h 2380521"/>
              <a:gd name="connsiteX1962" fmla="*/ 799780 w 8023328"/>
              <a:gd name="connsiteY1962" fmla="*/ 882964 h 2380521"/>
              <a:gd name="connsiteX1963" fmla="*/ 785924 w 8023328"/>
              <a:gd name="connsiteY1963" fmla="*/ 869107 h 2380521"/>
              <a:gd name="connsiteX1964" fmla="*/ 799780 w 8023328"/>
              <a:gd name="connsiteY1964" fmla="*/ 856710 h 2380521"/>
              <a:gd name="connsiteX1965" fmla="*/ 724119 w 8023328"/>
              <a:gd name="connsiteY1965" fmla="*/ 856710 h 2380521"/>
              <a:gd name="connsiteX1966" fmla="*/ 737976 w 8023328"/>
              <a:gd name="connsiteY1966" fmla="*/ 869107 h 2380521"/>
              <a:gd name="connsiteX1967" fmla="*/ 724119 w 8023328"/>
              <a:gd name="connsiteY1967" fmla="*/ 882964 h 2380521"/>
              <a:gd name="connsiteX1968" fmla="*/ 711721 w 8023328"/>
              <a:gd name="connsiteY1968" fmla="*/ 869107 h 2380521"/>
              <a:gd name="connsiteX1969" fmla="*/ 724119 w 8023328"/>
              <a:gd name="connsiteY1969" fmla="*/ 856710 h 2380521"/>
              <a:gd name="connsiteX1970" fmla="*/ 653288 w 8023328"/>
              <a:gd name="connsiteY1970" fmla="*/ 856710 h 2380521"/>
              <a:gd name="connsiteX1971" fmla="*/ 667144 w 8023328"/>
              <a:gd name="connsiteY1971" fmla="*/ 869107 h 2380521"/>
              <a:gd name="connsiteX1972" fmla="*/ 653288 w 8023328"/>
              <a:gd name="connsiteY1972" fmla="*/ 882964 h 2380521"/>
              <a:gd name="connsiteX1973" fmla="*/ 640891 w 8023328"/>
              <a:gd name="connsiteY1973" fmla="*/ 869107 h 2380521"/>
              <a:gd name="connsiteX1974" fmla="*/ 653288 w 8023328"/>
              <a:gd name="connsiteY1974" fmla="*/ 856710 h 2380521"/>
              <a:gd name="connsiteX1975" fmla="*/ 584851 w 8023328"/>
              <a:gd name="connsiteY1975" fmla="*/ 856710 h 2380521"/>
              <a:gd name="connsiteX1976" fmla="*/ 599638 w 8023328"/>
              <a:gd name="connsiteY1976" fmla="*/ 869107 h 2380521"/>
              <a:gd name="connsiteX1977" fmla="*/ 584851 w 8023328"/>
              <a:gd name="connsiteY1977" fmla="*/ 882964 h 2380521"/>
              <a:gd name="connsiteX1978" fmla="*/ 570061 w 8023328"/>
              <a:gd name="connsiteY1978" fmla="*/ 869107 h 2380521"/>
              <a:gd name="connsiteX1979" fmla="*/ 584851 w 8023328"/>
              <a:gd name="connsiteY1979" fmla="*/ 856710 h 2380521"/>
              <a:gd name="connsiteX1980" fmla="*/ 513649 w 8023328"/>
              <a:gd name="connsiteY1980" fmla="*/ 856710 h 2380521"/>
              <a:gd name="connsiteX1981" fmla="*/ 528826 w 8023328"/>
              <a:gd name="connsiteY1981" fmla="*/ 869107 h 2380521"/>
              <a:gd name="connsiteX1982" fmla="*/ 513649 w 8023328"/>
              <a:gd name="connsiteY1982" fmla="*/ 882964 h 2380521"/>
              <a:gd name="connsiteX1983" fmla="*/ 499230 w 8023328"/>
              <a:gd name="connsiteY1983" fmla="*/ 869107 h 2380521"/>
              <a:gd name="connsiteX1984" fmla="*/ 513649 w 8023328"/>
              <a:gd name="connsiteY1984" fmla="*/ 856710 h 2380521"/>
              <a:gd name="connsiteX1985" fmla="*/ 439816 w 8023328"/>
              <a:gd name="connsiteY1985" fmla="*/ 856710 h 2380521"/>
              <a:gd name="connsiteX1986" fmla="*/ 454606 w 8023328"/>
              <a:gd name="connsiteY1986" fmla="*/ 869107 h 2380521"/>
              <a:gd name="connsiteX1987" fmla="*/ 439816 w 8023328"/>
              <a:gd name="connsiteY1987" fmla="*/ 882964 h 2380521"/>
              <a:gd name="connsiteX1988" fmla="*/ 425028 w 8023328"/>
              <a:gd name="connsiteY1988" fmla="*/ 869107 h 2380521"/>
              <a:gd name="connsiteX1989" fmla="*/ 439816 w 8023328"/>
              <a:gd name="connsiteY1989" fmla="*/ 856710 h 2380521"/>
              <a:gd name="connsiteX1990" fmla="*/ 368053 w 8023328"/>
              <a:gd name="connsiteY1990" fmla="*/ 856710 h 2380521"/>
              <a:gd name="connsiteX1991" fmla="*/ 380451 w 8023328"/>
              <a:gd name="connsiteY1991" fmla="*/ 869107 h 2380521"/>
              <a:gd name="connsiteX1992" fmla="*/ 368053 w 8023328"/>
              <a:gd name="connsiteY1992" fmla="*/ 882964 h 2380521"/>
              <a:gd name="connsiteX1993" fmla="*/ 354198 w 8023328"/>
              <a:gd name="connsiteY1993" fmla="*/ 869107 h 2380521"/>
              <a:gd name="connsiteX1994" fmla="*/ 368053 w 8023328"/>
              <a:gd name="connsiteY1994" fmla="*/ 856710 h 2380521"/>
              <a:gd name="connsiteX1995" fmla="*/ 297222 w 8023328"/>
              <a:gd name="connsiteY1995" fmla="*/ 856710 h 2380521"/>
              <a:gd name="connsiteX1996" fmla="*/ 309618 w 8023328"/>
              <a:gd name="connsiteY1996" fmla="*/ 869107 h 2380521"/>
              <a:gd name="connsiteX1997" fmla="*/ 297222 w 8023328"/>
              <a:gd name="connsiteY1997" fmla="*/ 882964 h 2380521"/>
              <a:gd name="connsiteX1998" fmla="*/ 283366 w 8023328"/>
              <a:gd name="connsiteY1998" fmla="*/ 869107 h 2380521"/>
              <a:gd name="connsiteX1999" fmla="*/ 297222 w 8023328"/>
              <a:gd name="connsiteY1999" fmla="*/ 856710 h 2380521"/>
              <a:gd name="connsiteX2000" fmla="*/ 226393 w 8023328"/>
              <a:gd name="connsiteY2000" fmla="*/ 856710 h 2380521"/>
              <a:gd name="connsiteX2001" fmla="*/ 238791 w 8023328"/>
              <a:gd name="connsiteY2001" fmla="*/ 869107 h 2380521"/>
              <a:gd name="connsiteX2002" fmla="*/ 226393 w 8023328"/>
              <a:gd name="connsiteY2002" fmla="*/ 882964 h 2380521"/>
              <a:gd name="connsiteX2003" fmla="*/ 212537 w 8023328"/>
              <a:gd name="connsiteY2003" fmla="*/ 869107 h 2380521"/>
              <a:gd name="connsiteX2004" fmla="*/ 226393 w 8023328"/>
              <a:gd name="connsiteY2004" fmla="*/ 856710 h 2380521"/>
              <a:gd name="connsiteX2005" fmla="*/ 154097 w 8023328"/>
              <a:gd name="connsiteY2005" fmla="*/ 856710 h 2380521"/>
              <a:gd name="connsiteX2006" fmla="*/ 167953 w 8023328"/>
              <a:gd name="connsiteY2006" fmla="*/ 869107 h 2380521"/>
              <a:gd name="connsiteX2007" fmla="*/ 154097 w 8023328"/>
              <a:gd name="connsiteY2007" fmla="*/ 882964 h 2380521"/>
              <a:gd name="connsiteX2008" fmla="*/ 141699 w 8023328"/>
              <a:gd name="connsiteY2008" fmla="*/ 869107 h 2380521"/>
              <a:gd name="connsiteX2009" fmla="*/ 154097 w 8023328"/>
              <a:gd name="connsiteY2009" fmla="*/ 856710 h 2380521"/>
              <a:gd name="connsiteX2010" fmla="*/ 83267 w 8023328"/>
              <a:gd name="connsiteY2010" fmla="*/ 856710 h 2380521"/>
              <a:gd name="connsiteX2011" fmla="*/ 97123 w 8023328"/>
              <a:gd name="connsiteY2011" fmla="*/ 869107 h 2380521"/>
              <a:gd name="connsiteX2012" fmla="*/ 83267 w 8023328"/>
              <a:gd name="connsiteY2012" fmla="*/ 882964 h 2380521"/>
              <a:gd name="connsiteX2013" fmla="*/ 70870 w 8023328"/>
              <a:gd name="connsiteY2013" fmla="*/ 869107 h 2380521"/>
              <a:gd name="connsiteX2014" fmla="*/ 83267 w 8023328"/>
              <a:gd name="connsiteY2014" fmla="*/ 856710 h 2380521"/>
              <a:gd name="connsiteX2015" fmla="*/ 12032 w 8023328"/>
              <a:gd name="connsiteY2015" fmla="*/ 856710 h 2380521"/>
              <a:gd name="connsiteX2016" fmla="*/ 26273 w 8023328"/>
              <a:gd name="connsiteY2016" fmla="*/ 869107 h 2380521"/>
              <a:gd name="connsiteX2017" fmla="*/ 12032 w 8023328"/>
              <a:gd name="connsiteY2017" fmla="*/ 882964 h 2380521"/>
              <a:gd name="connsiteX2018" fmla="*/ 39 w 8023328"/>
              <a:gd name="connsiteY2018" fmla="*/ 869107 h 2380521"/>
              <a:gd name="connsiteX2019" fmla="*/ 12032 w 8023328"/>
              <a:gd name="connsiteY2019" fmla="*/ 856710 h 2380521"/>
              <a:gd name="connsiteX2020" fmla="*/ 6368340 w 8023328"/>
              <a:gd name="connsiteY2020" fmla="*/ 853339 h 2380521"/>
              <a:gd name="connsiteX2021" fmla="*/ 6380737 w 8023328"/>
              <a:gd name="connsiteY2021" fmla="*/ 867757 h 2380521"/>
              <a:gd name="connsiteX2022" fmla="*/ 6368340 w 8023328"/>
              <a:gd name="connsiteY2022" fmla="*/ 882935 h 2380521"/>
              <a:gd name="connsiteX2023" fmla="*/ 6354484 w 8023328"/>
              <a:gd name="connsiteY2023" fmla="*/ 867757 h 2380521"/>
              <a:gd name="connsiteX2024" fmla="*/ 6368340 w 8023328"/>
              <a:gd name="connsiteY2024" fmla="*/ 853339 h 2380521"/>
              <a:gd name="connsiteX2025" fmla="*/ 6297511 w 8023328"/>
              <a:gd name="connsiteY2025" fmla="*/ 853339 h 2380521"/>
              <a:gd name="connsiteX2026" fmla="*/ 6309908 w 8023328"/>
              <a:gd name="connsiteY2026" fmla="*/ 867757 h 2380521"/>
              <a:gd name="connsiteX2027" fmla="*/ 6297511 w 8023328"/>
              <a:gd name="connsiteY2027" fmla="*/ 882935 h 2380521"/>
              <a:gd name="connsiteX2028" fmla="*/ 6283655 w 8023328"/>
              <a:gd name="connsiteY2028" fmla="*/ 867757 h 2380521"/>
              <a:gd name="connsiteX2029" fmla="*/ 6297511 w 8023328"/>
              <a:gd name="connsiteY2029" fmla="*/ 853339 h 2380521"/>
              <a:gd name="connsiteX2030" fmla="*/ 6226679 w 8023328"/>
              <a:gd name="connsiteY2030" fmla="*/ 853339 h 2380521"/>
              <a:gd name="connsiteX2031" fmla="*/ 6239076 w 8023328"/>
              <a:gd name="connsiteY2031" fmla="*/ 867757 h 2380521"/>
              <a:gd name="connsiteX2032" fmla="*/ 6226679 w 8023328"/>
              <a:gd name="connsiteY2032" fmla="*/ 882935 h 2380521"/>
              <a:gd name="connsiteX2033" fmla="*/ 6212823 w 8023328"/>
              <a:gd name="connsiteY2033" fmla="*/ 867757 h 2380521"/>
              <a:gd name="connsiteX2034" fmla="*/ 6226679 w 8023328"/>
              <a:gd name="connsiteY2034" fmla="*/ 853339 h 2380521"/>
              <a:gd name="connsiteX2035" fmla="*/ 6154391 w 8023328"/>
              <a:gd name="connsiteY2035" fmla="*/ 853339 h 2380521"/>
              <a:gd name="connsiteX2036" fmla="*/ 6168247 w 8023328"/>
              <a:gd name="connsiteY2036" fmla="*/ 865007 h 2380521"/>
              <a:gd name="connsiteX2037" fmla="*/ 6154391 w 8023328"/>
              <a:gd name="connsiteY2037" fmla="*/ 879593 h 2380521"/>
              <a:gd name="connsiteX2038" fmla="*/ 6141994 w 8023328"/>
              <a:gd name="connsiteY2038" fmla="*/ 865007 h 2380521"/>
              <a:gd name="connsiteX2039" fmla="*/ 6154391 w 8023328"/>
              <a:gd name="connsiteY2039" fmla="*/ 853339 h 2380521"/>
              <a:gd name="connsiteX2040" fmla="*/ 6083559 w 8023328"/>
              <a:gd name="connsiteY2040" fmla="*/ 853339 h 2380521"/>
              <a:gd name="connsiteX2041" fmla="*/ 6097415 w 8023328"/>
              <a:gd name="connsiteY2041" fmla="*/ 865007 h 2380521"/>
              <a:gd name="connsiteX2042" fmla="*/ 6083559 w 8023328"/>
              <a:gd name="connsiteY2042" fmla="*/ 879593 h 2380521"/>
              <a:gd name="connsiteX2043" fmla="*/ 6071162 w 8023328"/>
              <a:gd name="connsiteY2043" fmla="*/ 865007 h 2380521"/>
              <a:gd name="connsiteX2044" fmla="*/ 6083559 w 8023328"/>
              <a:gd name="connsiteY2044" fmla="*/ 853339 h 2380521"/>
              <a:gd name="connsiteX2045" fmla="*/ 6011748 w 8023328"/>
              <a:gd name="connsiteY2045" fmla="*/ 853339 h 2380521"/>
              <a:gd name="connsiteX2046" fmla="*/ 6026537 w 8023328"/>
              <a:gd name="connsiteY2046" fmla="*/ 865007 h 2380521"/>
              <a:gd name="connsiteX2047" fmla="*/ 6011748 w 8023328"/>
              <a:gd name="connsiteY2047" fmla="*/ 879593 h 2380521"/>
              <a:gd name="connsiteX2048" fmla="*/ 5996959 w 8023328"/>
              <a:gd name="connsiteY2048" fmla="*/ 865007 h 2380521"/>
              <a:gd name="connsiteX2049" fmla="*/ 6011748 w 8023328"/>
              <a:gd name="connsiteY2049" fmla="*/ 853339 h 2380521"/>
              <a:gd name="connsiteX2050" fmla="*/ 5940548 w 8023328"/>
              <a:gd name="connsiteY2050" fmla="*/ 853339 h 2380521"/>
              <a:gd name="connsiteX2051" fmla="*/ 5955726 w 8023328"/>
              <a:gd name="connsiteY2051" fmla="*/ 865007 h 2380521"/>
              <a:gd name="connsiteX2052" fmla="*/ 5940548 w 8023328"/>
              <a:gd name="connsiteY2052" fmla="*/ 879593 h 2380521"/>
              <a:gd name="connsiteX2053" fmla="*/ 5926130 w 8023328"/>
              <a:gd name="connsiteY2053" fmla="*/ 865007 h 2380521"/>
              <a:gd name="connsiteX2054" fmla="*/ 5940548 w 8023328"/>
              <a:gd name="connsiteY2054" fmla="*/ 853339 h 2380521"/>
              <a:gd name="connsiteX2055" fmla="*/ 5870088 w 8023328"/>
              <a:gd name="connsiteY2055" fmla="*/ 853339 h 2380521"/>
              <a:gd name="connsiteX2056" fmla="*/ 5884877 w 8023328"/>
              <a:gd name="connsiteY2056" fmla="*/ 865007 h 2380521"/>
              <a:gd name="connsiteX2057" fmla="*/ 5870088 w 8023328"/>
              <a:gd name="connsiteY2057" fmla="*/ 879593 h 2380521"/>
              <a:gd name="connsiteX2058" fmla="*/ 5855299 w 8023328"/>
              <a:gd name="connsiteY2058" fmla="*/ 865007 h 2380521"/>
              <a:gd name="connsiteX2059" fmla="*/ 5870088 w 8023328"/>
              <a:gd name="connsiteY2059" fmla="*/ 853339 h 2380521"/>
              <a:gd name="connsiteX2060" fmla="*/ 5798325 w 8023328"/>
              <a:gd name="connsiteY2060" fmla="*/ 853339 h 2380521"/>
              <a:gd name="connsiteX2061" fmla="*/ 5810722 w 8023328"/>
              <a:gd name="connsiteY2061" fmla="*/ 865007 h 2380521"/>
              <a:gd name="connsiteX2062" fmla="*/ 5798325 w 8023328"/>
              <a:gd name="connsiteY2062" fmla="*/ 879593 h 2380521"/>
              <a:gd name="connsiteX2063" fmla="*/ 5784469 w 8023328"/>
              <a:gd name="connsiteY2063" fmla="*/ 865007 h 2380521"/>
              <a:gd name="connsiteX2064" fmla="*/ 5798325 w 8023328"/>
              <a:gd name="connsiteY2064" fmla="*/ 853339 h 2380521"/>
              <a:gd name="connsiteX2065" fmla="*/ 5724122 w 8023328"/>
              <a:gd name="connsiteY2065" fmla="*/ 853339 h 2380521"/>
              <a:gd name="connsiteX2066" fmla="*/ 5736519 w 8023328"/>
              <a:gd name="connsiteY2066" fmla="*/ 865007 h 2380521"/>
              <a:gd name="connsiteX2067" fmla="*/ 5724122 w 8023328"/>
              <a:gd name="connsiteY2067" fmla="*/ 879593 h 2380521"/>
              <a:gd name="connsiteX2068" fmla="*/ 5710266 w 8023328"/>
              <a:gd name="connsiteY2068" fmla="*/ 865007 h 2380521"/>
              <a:gd name="connsiteX2069" fmla="*/ 5724122 w 8023328"/>
              <a:gd name="connsiteY2069" fmla="*/ 853339 h 2380521"/>
              <a:gd name="connsiteX2070" fmla="*/ 5653291 w 8023328"/>
              <a:gd name="connsiteY2070" fmla="*/ 853339 h 2380521"/>
              <a:gd name="connsiteX2071" fmla="*/ 5665688 w 8023328"/>
              <a:gd name="connsiteY2071" fmla="*/ 865007 h 2380521"/>
              <a:gd name="connsiteX2072" fmla="*/ 5653291 w 8023328"/>
              <a:gd name="connsiteY2072" fmla="*/ 879593 h 2380521"/>
              <a:gd name="connsiteX2073" fmla="*/ 5639435 w 8023328"/>
              <a:gd name="connsiteY2073" fmla="*/ 865007 h 2380521"/>
              <a:gd name="connsiteX2074" fmla="*/ 5653291 w 8023328"/>
              <a:gd name="connsiteY2074" fmla="*/ 853339 h 2380521"/>
              <a:gd name="connsiteX2075" fmla="*/ 5581002 w 8023328"/>
              <a:gd name="connsiteY2075" fmla="*/ 853339 h 2380521"/>
              <a:gd name="connsiteX2076" fmla="*/ 5594858 w 8023328"/>
              <a:gd name="connsiteY2076" fmla="*/ 865007 h 2380521"/>
              <a:gd name="connsiteX2077" fmla="*/ 5581002 w 8023328"/>
              <a:gd name="connsiteY2077" fmla="*/ 879593 h 2380521"/>
              <a:gd name="connsiteX2078" fmla="*/ 5568605 w 8023328"/>
              <a:gd name="connsiteY2078" fmla="*/ 865007 h 2380521"/>
              <a:gd name="connsiteX2079" fmla="*/ 5581002 w 8023328"/>
              <a:gd name="connsiteY2079" fmla="*/ 853339 h 2380521"/>
              <a:gd name="connsiteX2080" fmla="*/ 5510171 w 8023328"/>
              <a:gd name="connsiteY2080" fmla="*/ 853339 h 2380521"/>
              <a:gd name="connsiteX2081" fmla="*/ 5524027 w 8023328"/>
              <a:gd name="connsiteY2081" fmla="*/ 865007 h 2380521"/>
              <a:gd name="connsiteX2082" fmla="*/ 5510171 w 8023328"/>
              <a:gd name="connsiteY2082" fmla="*/ 879593 h 2380521"/>
              <a:gd name="connsiteX2083" fmla="*/ 5497774 w 8023328"/>
              <a:gd name="connsiteY2083" fmla="*/ 865007 h 2380521"/>
              <a:gd name="connsiteX2084" fmla="*/ 5510171 w 8023328"/>
              <a:gd name="connsiteY2084" fmla="*/ 853339 h 2380521"/>
              <a:gd name="connsiteX2085" fmla="*/ 5438937 w 8023328"/>
              <a:gd name="connsiteY2085" fmla="*/ 853339 h 2380521"/>
              <a:gd name="connsiteX2086" fmla="*/ 5453178 w 8023328"/>
              <a:gd name="connsiteY2086" fmla="*/ 865007 h 2380521"/>
              <a:gd name="connsiteX2087" fmla="*/ 5438937 w 8023328"/>
              <a:gd name="connsiteY2087" fmla="*/ 879593 h 2380521"/>
              <a:gd name="connsiteX2088" fmla="*/ 5426945 w 8023328"/>
              <a:gd name="connsiteY2088" fmla="*/ 865007 h 2380521"/>
              <a:gd name="connsiteX2089" fmla="*/ 5438937 w 8023328"/>
              <a:gd name="connsiteY2089" fmla="*/ 853339 h 2380521"/>
              <a:gd name="connsiteX2090" fmla="*/ 5367530 w 8023328"/>
              <a:gd name="connsiteY2090" fmla="*/ 853339 h 2380521"/>
              <a:gd name="connsiteX2091" fmla="*/ 5382318 w 8023328"/>
              <a:gd name="connsiteY2091" fmla="*/ 865007 h 2380521"/>
              <a:gd name="connsiteX2092" fmla="*/ 5367530 w 8023328"/>
              <a:gd name="connsiteY2092" fmla="*/ 879593 h 2380521"/>
              <a:gd name="connsiteX2093" fmla="*/ 5352742 w 8023328"/>
              <a:gd name="connsiteY2093" fmla="*/ 865007 h 2380521"/>
              <a:gd name="connsiteX2094" fmla="*/ 5367530 w 8023328"/>
              <a:gd name="connsiteY2094" fmla="*/ 853339 h 2380521"/>
              <a:gd name="connsiteX2095" fmla="*/ 5296699 w 8023328"/>
              <a:gd name="connsiteY2095" fmla="*/ 853339 h 2380521"/>
              <a:gd name="connsiteX2096" fmla="*/ 5311488 w 8023328"/>
              <a:gd name="connsiteY2096" fmla="*/ 865007 h 2380521"/>
              <a:gd name="connsiteX2097" fmla="*/ 5296699 w 8023328"/>
              <a:gd name="connsiteY2097" fmla="*/ 879593 h 2380521"/>
              <a:gd name="connsiteX2098" fmla="*/ 5281910 w 8023328"/>
              <a:gd name="connsiteY2098" fmla="*/ 865007 h 2380521"/>
              <a:gd name="connsiteX2099" fmla="*/ 5296699 w 8023328"/>
              <a:gd name="connsiteY2099" fmla="*/ 853339 h 2380521"/>
              <a:gd name="connsiteX2100" fmla="*/ 5225869 w 8023328"/>
              <a:gd name="connsiteY2100" fmla="*/ 853339 h 2380521"/>
              <a:gd name="connsiteX2101" fmla="*/ 5240657 w 8023328"/>
              <a:gd name="connsiteY2101" fmla="*/ 865007 h 2380521"/>
              <a:gd name="connsiteX2102" fmla="*/ 5225869 w 8023328"/>
              <a:gd name="connsiteY2102" fmla="*/ 879593 h 2380521"/>
              <a:gd name="connsiteX2103" fmla="*/ 5211081 w 8023328"/>
              <a:gd name="connsiteY2103" fmla="*/ 865007 h 2380521"/>
              <a:gd name="connsiteX2104" fmla="*/ 5225869 w 8023328"/>
              <a:gd name="connsiteY2104" fmla="*/ 853339 h 2380521"/>
              <a:gd name="connsiteX2105" fmla="*/ 5154105 w 8023328"/>
              <a:gd name="connsiteY2105" fmla="*/ 853339 h 2380521"/>
              <a:gd name="connsiteX2106" fmla="*/ 5166502 w 8023328"/>
              <a:gd name="connsiteY2106" fmla="*/ 865007 h 2380521"/>
              <a:gd name="connsiteX2107" fmla="*/ 5154105 w 8023328"/>
              <a:gd name="connsiteY2107" fmla="*/ 879593 h 2380521"/>
              <a:gd name="connsiteX2108" fmla="*/ 5140249 w 8023328"/>
              <a:gd name="connsiteY2108" fmla="*/ 865007 h 2380521"/>
              <a:gd name="connsiteX2109" fmla="*/ 5154105 w 8023328"/>
              <a:gd name="connsiteY2109" fmla="*/ 853339 h 2380521"/>
              <a:gd name="connsiteX2110" fmla="*/ 5083276 w 8023328"/>
              <a:gd name="connsiteY2110" fmla="*/ 853339 h 2380521"/>
              <a:gd name="connsiteX2111" fmla="*/ 5095673 w 8023328"/>
              <a:gd name="connsiteY2111" fmla="*/ 865007 h 2380521"/>
              <a:gd name="connsiteX2112" fmla="*/ 5083276 w 8023328"/>
              <a:gd name="connsiteY2112" fmla="*/ 879593 h 2380521"/>
              <a:gd name="connsiteX2113" fmla="*/ 5069420 w 8023328"/>
              <a:gd name="connsiteY2113" fmla="*/ 865007 h 2380521"/>
              <a:gd name="connsiteX2114" fmla="*/ 5083276 w 8023328"/>
              <a:gd name="connsiteY2114" fmla="*/ 853339 h 2380521"/>
              <a:gd name="connsiteX2115" fmla="*/ 5012445 w 8023328"/>
              <a:gd name="connsiteY2115" fmla="*/ 853339 h 2380521"/>
              <a:gd name="connsiteX2116" fmla="*/ 5024842 w 8023328"/>
              <a:gd name="connsiteY2116" fmla="*/ 865007 h 2380521"/>
              <a:gd name="connsiteX2117" fmla="*/ 5012445 w 8023328"/>
              <a:gd name="connsiteY2117" fmla="*/ 879593 h 2380521"/>
              <a:gd name="connsiteX2118" fmla="*/ 4998589 w 8023328"/>
              <a:gd name="connsiteY2118" fmla="*/ 865007 h 2380521"/>
              <a:gd name="connsiteX2119" fmla="*/ 5012445 w 8023328"/>
              <a:gd name="connsiteY2119" fmla="*/ 853339 h 2380521"/>
              <a:gd name="connsiteX2120" fmla="*/ 4940157 w 8023328"/>
              <a:gd name="connsiteY2120" fmla="*/ 853339 h 2380521"/>
              <a:gd name="connsiteX2121" fmla="*/ 4954013 w 8023328"/>
              <a:gd name="connsiteY2121" fmla="*/ 865007 h 2380521"/>
              <a:gd name="connsiteX2122" fmla="*/ 4940157 w 8023328"/>
              <a:gd name="connsiteY2122" fmla="*/ 879593 h 2380521"/>
              <a:gd name="connsiteX2123" fmla="*/ 4927760 w 8023328"/>
              <a:gd name="connsiteY2123" fmla="*/ 865007 h 2380521"/>
              <a:gd name="connsiteX2124" fmla="*/ 4940157 w 8023328"/>
              <a:gd name="connsiteY2124" fmla="*/ 853339 h 2380521"/>
              <a:gd name="connsiteX2125" fmla="*/ 4865953 w 8023328"/>
              <a:gd name="connsiteY2125" fmla="*/ 853339 h 2380521"/>
              <a:gd name="connsiteX2126" fmla="*/ 4879809 w 8023328"/>
              <a:gd name="connsiteY2126" fmla="*/ 865007 h 2380521"/>
              <a:gd name="connsiteX2127" fmla="*/ 4865953 w 8023328"/>
              <a:gd name="connsiteY2127" fmla="*/ 879593 h 2380521"/>
              <a:gd name="connsiteX2128" fmla="*/ 4853556 w 8023328"/>
              <a:gd name="connsiteY2128" fmla="*/ 865007 h 2380521"/>
              <a:gd name="connsiteX2129" fmla="*/ 4865953 w 8023328"/>
              <a:gd name="connsiteY2129" fmla="*/ 853339 h 2380521"/>
              <a:gd name="connsiteX2130" fmla="*/ 4797514 w 8023328"/>
              <a:gd name="connsiteY2130" fmla="*/ 853339 h 2380521"/>
              <a:gd name="connsiteX2131" fmla="*/ 4812303 w 8023328"/>
              <a:gd name="connsiteY2131" fmla="*/ 865007 h 2380521"/>
              <a:gd name="connsiteX2132" fmla="*/ 4797514 w 8023328"/>
              <a:gd name="connsiteY2132" fmla="*/ 879593 h 2380521"/>
              <a:gd name="connsiteX2133" fmla="*/ 4782725 w 8023328"/>
              <a:gd name="connsiteY2133" fmla="*/ 865007 h 2380521"/>
              <a:gd name="connsiteX2134" fmla="*/ 4797514 w 8023328"/>
              <a:gd name="connsiteY2134" fmla="*/ 853339 h 2380521"/>
              <a:gd name="connsiteX2135" fmla="*/ 4726684 w 8023328"/>
              <a:gd name="connsiteY2135" fmla="*/ 853339 h 2380521"/>
              <a:gd name="connsiteX2136" fmla="*/ 4741472 w 8023328"/>
              <a:gd name="connsiteY2136" fmla="*/ 865007 h 2380521"/>
              <a:gd name="connsiteX2137" fmla="*/ 4726684 w 8023328"/>
              <a:gd name="connsiteY2137" fmla="*/ 879593 h 2380521"/>
              <a:gd name="connsiteX2138" fmla="*/ 4711896 w 8023328"/>
              <a:gd name="connsiteY2138" fmla="*/ 865007 h 2380521"/>
              <a:gd name="connsiteX2139" fmla="*/ 4726684 w 8023328"/>
              <a:gd name="connsiteY2139" fmla="*/ 853339 h 2380521"/>
              <a:gd name="connsiteX2140" fmla="*/ 4655853 w 8023328"/>
              <a:gd name="connsiteY2140" fmla="*/ 853339 h 2380521"/>
              <a:gd name="connsiteX2141" fmla="*/ 4670642 w 8023328"/>
              <a:gd name="connsiteY2141" fmla="*/ 865007 h 2380521"/>
              <a:gd name="connsiteX2142" fmla="*/ 4655853 w 8023328"/>
              <a:gd name="connsiteY2142" fmla="*/ 879593 h 2380521"/>
              <a:gd name="connsiteX2143" fmla="*/ 4641064 w 8023328"/>
              <a:gd name="connsiteY2143" fmla="*/ 865007 h 2380521"/>
              <a:gd name="connsiteX2144" fmla="*/ 4655853 w 8023328"/>
              <a:gd name="connsiteY2144" fmla="*/ 853339 h 2380521"/>
              <a:gd name="connsiteX2145" fmla="*/ 4584091 w 8023328"/>
              <a:gd name="connsiteY2145" fmla="*/ 853339 h 2380521"/>
              <a:gd name="connsiteX2146" fmla="*/ 4596488 w 8023328"/>
              <a:gd name="connsiteY2146" fmla="*/ 865007 h 2380521"/>
              <a:gd name="connsiteX2147" fmla="*/ 4584091 w 8023328"/>
              <a:gd name="connsiteY2147" fmla="*/ 879593 h 2380521"/>
              <a:gd name="connsiteX2148" fmla="*/ 4570235 w 8023328"/>
              <a:gd name="connsiteY2148" fmla="*/ 865007 h 2380521"/>
              <a:gd name="connsiteX2149" fmla="*/ 4584091 w 8023328"/>
              <a:gd name="connsiteY2149" fmla="*/ 853339 h 2380521"/>
              <a:gd name="connsiteX2150" fmla="*/ 4513260 w 8023328"/>
              <a:gd name="connsiteY2150" fmla="*/ 853339 h 2380521"/>
              <a:gd name="connsiteX2151" fmla="*/ 4525657 w 8023328"/>
              <a:gd name="connsiteY2151" fmla="*/ 865007 h 2380521"/>
              <a:gd name="connsiteX2152" fmla="*/ 4513260 w 8023328"/>
              <a:gd name="connsiteY2152" fmla="*/ 879593 h 2380521"/>
              <a:gd name="connsiteX2153" fmla="*/ 4499404 w 8023328"/>
              <a:gd name="connsiteY2153" fmla="*/ 865007 h 2380521"/>
              <a:gd name="connsiteX2154" fmla="*/ 4513260 w 8023328"/>
              <a:gd name="connsiteY2154" fmla="*/ 853339 h 2380521"/>
              <a:gd name="connsiteX2155" fmla="*/ 4439056 w 8023328"/>
              <a:gd name="connsiteY2155" fmla="*/ 853339 h 2380521"/>
              <a:gd name="connsiteX2156" fmla="*/ 4451453 w 8023328"/>
              <a:gd name="connsiteY2156" fmla="*/ 865007 h 2380521"/>
              <a:gd name="connsiteX2157" fmla="*/ 4439056 w 8023328"/>
              <a:gd name="connsiteY2157" fmla="*/ 879593 h 2380521"/>
              <a:gd name="connsiteX2158" fmla="*/ 4425200 w 8023328"/>
              <a:gd name="connsiteY2158" fmla="*/ 865007 h 2380521"/>
              <a:gd name="connsiteX2159" fmla="*/ 4439056 w 8023328"/>
              <a:gd name="connsiteY2159" fmla="*/ 853339 h 2380521"/>
              <a:gd name="connsiteX2160" fmla="*/ 4366768 w 8023328"/>
              <a:gd name="connsiteY2160" fmla="*/ 853339 h 2380521"/>
              <a:gd name="connsiteX2161" fmla="*/ 4380624 w 8023328"/>
              <a:gd name="connsiteY2161" fmla="*/ 865007 h 2380521"/>
              <a:gd name="connsiteX2162" fmla="*/ 4366768 w 8023328"/>
              <a:gd name="connsiteY2162" fmla="*/ 879593 h 2380521"/>
              <a:gd name="connsiteX2163" fmla="*/ 4354371 w 8023328"/>
              <a:gd name="connsiteY2163" fmla="*/ 867195 h 2380521"/>
              <a:gd name="connsiteX2164" fmla="*/ 4366768 w 8023328"/>
              <a:gd name="connsiteY2164" fmla="*/ 853339 h 2380521"/>
              <a:gd name="connsiteX2165" fmla="*/ 4295937 w 8023328"/>
              <a:gd name="connsiteY2165" fmla="*/ 853339 h 2380521"/>
              <a:gd name="connsiteX2166" fmla="*/ 4309793 w 8023328"/>
              <a:gd name="connsiteY2166" fmla="*/ 867195 h 2380521"/>
              <a:gd name="connsiteX2167" fmla="*/ 4295937 w 8023328"/>
              <a:gd name="connsiteY2167" fmla="*/ 879593 h 2380521"/>
              <a:gd name="connsiteX2168" fmla="*/ 4283540 w 8023328"/>
              <a:gd name="connsiteY2168" fmla="*/ 867195 h 2380521"/>
              <a:gd name="connsiteX2169" fmla="*/ 4295937 w 8023328"/>
              <a:gd name="connsiteY2169" fmla="*/ 853339 h 2380521"/>
              <a:gd name="connsiteX2170" fmla="*/ 4225107 w 8023328"/>
              <a:gd name="connsiteY2170" fmla="*/ 853339 h 2380521"/>
              <a:gd name="connsiteX2171" fmla="*/ 4238963 w 8023328"/>
              <a:gd name="connsiteY2171" fmla="*/ 867195 h 2380521"/>
              <a:gd name="connsiteX2172" fmla="*/ 4225107 w 8023328"/>
              <a:gd name="connsiteY2172" fmla="*/ 879593 h 2380521"/>
              <a:gd name="connsiteX2173" fmla="*/ 4212710 w 8023328"/>
              <a:gd name="connsiteY2173" fmla="*/ 867195 h 2380521"/>
              <a:gd name="connsiteX2174" fmla="*/ 4225107 w 8023328"/>
              <a:gd name="connsiteY2174" fmla="*/ 853339 h 2380521"/>
              <a:gd name="connsiteX2175" fmla="*/ 4153295 w 8023328"/>
              <a:gd name="connsiteY2175" fmla="*/ 853339 h 2380521"/>
              <a:gd name="connsiteX2176" fmla="*/ 4168083 w 8023328"/>
              <a:gd name="connsiteY2176" fmla="*/ 867195 h 2380521"/>
              <a:gd name="connsiteX2177" fmla="*/ 4153295 w 8023328"/>
              <a:gd name="connsiteY2177" fmla="*/ 879593 h 2380521"/>
              <a:gd name="connsiteX2178" fmla="*/ 4138507 w 8023328"/>
              <a:gd name="connsiteY2178" fmla="*/ 867195 h 2380521"/>
              <a:gd name="connsiteX2179" fmla="*/ 4153295 w 8023328"/>
              <a:gd name="connsiteY2179" fmla="*/ 853339 h 2380521"/>
              <a:gd name="connsiteX2180" fmla="*/ 4082465 w 8023328"/>
              <a:gd name="connsiteY2180" fmla="*/ 853339 h 2380521"/>
              <a:gd name="connsiteX2181" fmla="*/ 4097254 w 8023328"/>
              <a:gd name="connsiteY2181" fmla="*/ 867195 h 2380521"/>
              <a:gd name="connsiteX2182" fmla="*/ 4082465 w 8023328"/>
              <a:gd name="connsiteY2182" fmla="*/ 879593 h 2380521"/>
              <a:gd name="connsiteX2183" fmla="*/ 4067676 w 8023328"/>
              <a:gd name="connsiteY2183" fmla="*/ 867195 h 2380521"/>
              <a:gd name="connsiteX2184" fmla="*/ 4082465 w 8023328"/>
              <a:gd name="connsiteY2184" fmla="*/ 853339 h 2380521"/>
              <a:gd name="connsiteX2185" fmla="*/ 4011635 w 8023328"/>
              <a:gd name="connsiteY2185" fmla="*/ 853339 h 2380521"/>
              <a:gd name="connsiteX2186" fmla="*/ 4026423 w 8023328"/>
              <a:gd name="connsiteY2186" fmla="*/ 867195 h 2380521"/>
              <a:gd name="connsiteX2187" fmla="*/ 4011635 w 8023328"/>
              <a:gd name="connsiteY2187" fmla="*/ 879593 h 2380521"/>
              <a:gd name="connsiteX2188" fmla="*/ 3996847 w 8023328"/>
              <a:gd name="connsiteY2188" fmla="*/ 867195 h 2380521"/>
              <a:gd name="connsiteX2189" fmla="*/ 4011635 w 8023328"/>
              <a:gd name="connsiteY2189" fmla="*/ 853339 h 2380521"/>
              <a:gd name="connsiteX2190" fmla="*/ 3939871 w 8023328"/>
              <a:gd name="connsiteY2190" fmla="*/ 853339 h 2380521"/>
              <a:gd name="connsiteX2191" fmla="*/ 3952268 w 8023328"/>
              <a:gd name="connsiteY2191" fmla="*/ 867195 h 2380521"/>
              <a:gd name="connsiteX2192" fmla="*/ 3939871 w 8023328"/>
              <a:gd name="connsiteY2192" fmla="*/ 879593 h 2380521"/>
              <a:gd name="connsiteX2193" fmla="*/ 3926015 w 8023328"/>
              <a:gd name="connsiteY2193" fmla="*/ 867195 h 2380521"/>
              <a:gd name="connsiteX2194" fmla="*/ 3939871 w 8023328"/>
              <a:gd name="connsiteY2194" fmla="*/ 853339 h 2380521"/>
              <a:gd name="connsiteX2195" fmla="*/ 3869042 w 8023328"/>
              <a:gd name="connsiteY2195" fmla="*/ 853339 h 2380521"/>
              <a:gd name="connsiteX2196" fmla="*/ 3881439 w 8023328"/>
              <a:gd name="connsiteY2196" fmla="*/ 867195 h 2380521"/>
              <a:gd name="connsiteX2197" fmla="*/ 3869042 w 8023328"/>
              <a:gd name="connsiteY2197" fmla="*/ 879593 h 2380521"/>
              <a:gd name="connsiteX2198" fmla="*/ 3855186 w 8023328"/>
              <a:gd name="connsiteY2198" fmla="*/ 867195 h 2380521"/>
              <a:gd name="connsiteX2199" fmla="*/ 3869042 w 8023328"/>
              <a:gd name="connsiteY2199" fmla="*/ 853339 h 2380521"/>
              <a:gd name="connsiteX2200" fmla="*/ 3796752 w 8023328"/>
              <a:gd name="connsiteY2200" fmla="*/ 853339 h 2380521"/>
              <a:gd name="connsiteX2201" fmla="*/ 3810608 w 8023328"/>
              <a:gd name="connsiteY2201" fmla="*/ 867195 h 2380521"/>
              <a:gd name="connsiteX2202" fmla="*/ 3796752 w 8023328"/>
              <a:gd name="connsiteY2202" fmla="*/ 879593 h 2380521"/>
              <a:gd name="connsiteX2203" fmla="*/ 3784355 w 8023328"/>
              <a:gd name="connsiteY2203" fmla="*/ 867195 h 2380521"/>
              <a:gd name="connsiteX2204" fmla="*/ 3796752 w 8023328"/>
              <a:gd name="connsiteY2204" fmla="*/ 853339 h 2380521"/>
              <a:gd name="connsiteX2205" fmla="*/ 3725922 w 8023328"/>
              <a:gd name="connsiteY2205" fmla="*/ 853339 h 2380521"/>
              <a:gd name="connsiteX2206" fmla="*/ 3739778 w 8023328"/>
              <a:gd name="connsiteY2206" fmla="*/ 867195 h 2380521"/>
              <a:gd name="connsiteX2207" fmla="*/ 3725922 w 8023328"/>
              <a:gd name="connsiteY2207" fmla="*/ 879593 h 2380521"/>
              <a:gd name="connsiteX2208" fmla="*/ 3713525 w 8023328"/>
              <a:gd name="connsiteY2208" fmla="*/ 867195 h 2380521"/>
              <a:gd name="connsiteX2209" fmla="*/ 3725922 w 8023328"/>
              <a:gd name="connsiteY2209" fmla="*/ 853339 h 2380521"/>
              <a:gd name="connsiteX2210" fmla="*/ 3655091 w 8023328"/>
              <a:gd name="connsiteY2210" fmla="*/ 853339 h 2380521"/>
              <a:gd name="connsiteX2211" fmla="*/ 3668947 w 8023328"/>
              <a:gd name="connsiteY2211" fmla="*/ 867195 h 2380521"/>
              <a:gd name="connsiteX2212" fmla="*/ 3655091 w 8023328"/>
              <a:gd name="connsiteY2212" fmla="*/ 879593 h 2380521"/>
              <a:gd name="connsiteX2213" fmla="*/ 3642694 w 8023328"/>
              <a:gd name="connsiteY2213" fmla="*/ 867195 h 2380521"/>
              <a:gd name="connsiteX2214" fmla="*/ 3655091 w 8023328"/>
              <a:gd name="connsiteY2214" fmla="*/ 853339 h 2380521"/>
              <a:gd name="connsiteX2215" fmla="*/ 3583280 w 8023328"/>
              <a:gd name="connsiteY2215" fmla="*/ 853339 h 2380521"/>
              <a:gd name="connsiteX2216" fmla="*/ 3598069 w 8023328"/>
              <a:gd name="connsiteY2216" fmla="*/ 867195 h 2380521"/>
              <a:gd name="connsiteX2217" fmla="*/ 3583280 w 8023328"/>
              <a:gd name="connsiteY2217" fmla="*/ 879593 h 2380521"/>
              <a:gd name="connsiteX2218" fmla="*/ 3568491 w 8023328"/>
              <a:gd name="connsiteY2218" fmla="*/ 867195 h 2380521"/>
              <a:gd name="connsiteX2219" fmla="*/ 3583280 w 8023328"/>
              <a:gd name="connsiteY2219" fmla="*/ 853339 h 2380521"/>
              <a:gd name="connsiteX2220" fmla="*/ 3512449 w 8023328"/>
              <a:gd name="connsiteY2220" fmla="*/ 853339 h 2380521"/>
              <a:gd name="connsiteX2221" fmla="*/ 3527237 w 8023328"/>
              <a:gd name="connsiteY2221" fmla="*/ 867195 h 2380521"/>
              <a:gd name="connsiteX2222" fmla="*/ 3512449 w 8023328"/>
              <a:gd name="connsiteY2222" fmla="*/ 879593 h 2380521"/>
              <a:gd name="connsiteX2223" fmla="*/ 3497661 w 8023328"/>
              <a:gd name="connsiteY2223" fmla="*/ 867195 h 2380521"/>
              <a:gd name="connsiteX2224" fmla="*/ 3512449 w 8023328"/>
              <a:gd name="connsiteY2224" fmla="*/ 853339 h 2380521"/>
              <a:gd name="connsiteX2225" fmla="*/ 3441619 w 8023328"/>
              <a:gd name="connsiteY2225" fmla="*/ 853339 h 2380521"/>
              <a:gd name="connsiteX2226" fmla="*/ 3456408 w 8023328"/>
              <a:gd name="connsiteY2226" fmla="*/ 867195 h 2380521"/>
              <a:gd name="connsiteX2227" fmla="*/ 3441619 w 8023328"/>
              <a:gd name="connsiteY2227" fmla="*/ 879593 h 2380521"/>
              <a:gd name="connsiteX2228" fmla="*/ 3426830 w 8023328"/>
              <a:gd name="connsiteY2228" fmla="*/ 867195 h 2380521"/>
              <a:gd name="connsiteX2229" fmla="*/ 3441619 w 8023328"/>
              <a:gd name="connsiteY2229" fmla="*/ 853339 h 2380521"/>
              <a:gd name="connsiteX2230" fmla="*/ 3369857 w 8023328"/>
              <a:gd name="connsiteY2230" fmla="*/ 853339 h 2380521"/>
              <a:gd name="connsiteX2231" fmla="*/ 3382254 w 8023328"/>
              <a:gd name="connsiteY2231" fmla="*/ 867195 h 2380521"/>
              <a:gd name="connsiteX2232" fmla="*/ 3369857 w 8023328"/>
              <a:gd name="connsiteY2232" fmla="*/ 879593 h 2380521"/>
              <a:gd name="connsiteX2233" fmla="*/ 3356001 w 8023328"/>
              <a:gd name="connsiteY2233" fmla="*/ 867195 h 2380521"/>
              <a:gd name="connsiteX2234" fmla="*/ 3369857 w 8023328"/>
              <a:gd name="connsiteY2234" fmla="*/ 853339 h 2380521"/>
              <a:gd name="connsiteX2235" fmla="*/ 1013589 w 8023328"/>
              <a:gd name="connsiteY2235" fmla="*/ 853339 h 2380521"/>
              <a:gd name="connsiteX2236" fmla="*/ 1028011 w 8023328"/>
              <a:gd name="connsiteY2236" fmla="*/ 868127 h 2380521"/>
              <a:gd name="connsiteX2237" fmla="*/ 1013589 w 8023328"/>
              <a:gd name="connsiteY2237" fmla="*/ 882916 h 2380521"/>
              <a:gd name="connsiteX2238" fmla="*/ 998413 w 8023328"/>
              <a:gd name="connsiteY2238" fmla="*/ 868127 h 2380521"/>
              <a:gd name="connsiteX2239" fmla="*/ 1013589 w 8023328"/>
              <a:gd name="connsiteY2239" fmla="*/ 853339 h 2380521"/>
              <a:gd name="connsiteX2240" fmla="*/ 368059 w 8023328"/>
              <a:gd name="connsiteY2240" fmla="*/ 785881 h 2380521"/>
              <a:gd name="connsiteX2241" fmla="*/ 380456 w 8023328"/>
              <a:gd name="connsiteY2241" fmla="*/ 797549 h 2380521"/>
              <a:gd name="connsiteX2242" fmla="*/ 368059 w 8023328"/>
              <a:gd name="connsiteY2242" fmla="*/ 812135 h 2380521"/>
              <a:gd name="connsiteX2243" fmla="*/ 354203 w 8023328"/>
              <a:gd name="connsiteY2243" fmla="*/ 797549 h 2380521"/>
              <a:gd name="connsiteX2244" fmla="*/ 368059 w 8023328"/>
              <a:gd name="connsiteY2244" fmla="*/ 785881 h 2380521"/>
              <a:gd name="connsiteX2245" fmla="*/ 297226 w 8023328"/>
              <a:gd name="connsiteY2245" fmla="*/ 785881 h 2380521"/>
              <a:gd name="connsiteX2246" fmla="*/ 309624 w 8023328"/>
              <a:gd name="connsiteY2246" fmla="*/ 797549 h 2380521"/>
              <a:gd name="connsiteX2247" fmla="*/ 297226 w 8023328"/>
              <a:gd name="connsiteY2247" fmla="*/ 812135 h 2380521"/>
              <a:gd name="connsiteX2248" fmla="*/ 283371 w 8023328"/>
              <a:gd name="connsiteY2248" fmla="*/ 797549 h 2380521"/>
              <a:gd name="connsiteX2249" fmla="*/ 297226 w 8023328"/>
              <a:gd name="connsiteY2249" fmla="*/ 785881 h 2380521"/>
              <a:gd name="connsiteX2250" fmla="*/ 226398 w 8023328"/>
              <a:gd name="connsiteY2250" fmla="*/ 785881 h 2380521"/>
              <a:gd name="connsiteX2251" fmla="*/ 238797 w 8023328"/>
              <a:gd name="connsiteY2251" fmla="*/ 797549 h 2380521"/>
              <a:gd name="connsiteX2252" fmla="*/ 226398 w 8023328"/>
              <a:gd name="connsiteY2252" fmla="*/ 812135 h 2380521"/>
              <a:gd name="connsiteX2253" fmla="*/ 212542 w 8023328"/>
              <a:gd name="connsiteY2253" fmla="*/ 797549 h 2380521"/>
              <a:gd name="connsiteX2254" fmla="*/ 226398 w 8023328"/>
              <a:gd name="connsiteY2254" fmla="*/ 785881 h 2380521"/>
              <a:gd name="connsiteX2255" fmla="*/ 154101 w 8023328"/>
              <a:gd name="connsiteY2255" fmla="*/ 785881 h 2380521"/>
              <a:gd name="connsiteX2256" fmla="*/ 167957 w 8023328"/>
              <a:gd name="connsiteY2256" fmla="*/ 797549 h 2380521"/>
              <a:gd name="connsiteX2257" fmla="*/ 154101 w 8023328"/>
              <a:gd name="connsiteY2257" fmla="*/ 812135 h 2380521"/>
              <a:gd name="connsiteX2258" fmla="*/ 141704 w 8023328"/>
              <a:gd name="connsiteY2258" fmla="*/ 797549 h 2380521"/>
              <a:gd name="connsiteX2259" fmla="*/ 154101 w 8023328"/>
              <a:gd name="connsiteY2259" fmla="*/ 785881 h 2380521"/>
              <a:gd name="connsiteX2260" fmla="*/ 83272 w 8023328"/>
              <a:gd name="connsiteY2260" fmla="*/ 785881 h 2380521"/>
              <a:gd name="connsiteX2261" fmla="*/ 97128 w 8023328"/>
              <a:gd name="connsiteY2261" fmla="*/ 797549 h 2380521"/>
              <a:gd name="connsiteX2262" fmla="*/ 83272 w 8023328"/>
              <a:gd name="connsiteY2262" fmla="*/ 812135 h 2380521"/>
              <a:gd name="connsiteX2263" fmla="*/ 70874 w 8023328"/>
              <a:gd name="connsiteY2263" fmla="*/ 797549 h 2380521"/>
              <a:gd name="connsiteX2264" fmla="*/ 83272 w 8023328"/>
              <a:gd name="connsiteY2264" fmla="*/ 785881 h 2380521"/>
              <a:gd name="connsiteX2265" fmla="*/ 12036 w 8023328"/>
              <a:gd name="connsiteY2265" fmla="*/ 785881 h 2380521"/>
              <a:gd name="connsiteX2266" fmla="*/ 26277 w 8023328"/>
              <a:gd name="connsiteY2266" fmla="*/ 797549 h 2380521"/>
              <a:gd name="connsiteX2267" fmla="*/ 12036 w 8023328"/>
              <a:gd name="connsiteY2267" fmla="*/ 812135 h 2380521"/>
              <a:gd name="connsiteX2268" fmla="*/ 44 w 8023328"/>
              <a:gd name="connsiteY2268" fmla="*/ 797549 h 2380521"/>
              <a:gd name="connsiteX2269" fmla="*/ 12036 w 8023328"/>
              <a:gd name="connsiteY2269" fmla="*/ 785881 h 2380521"/>
              <a:gd name="connsiteX2270" fmla="*/ 4726684 w 8023328"/>
              <a:gd name="connsiteY2270" fmla="*/ 782507 h 2380521"/>
              <a:gd name="connsiteX2271" fmla="*/ 4741472 w 8023328"/>
              <a:gd name="connsiteY2271" fmla="*/ 794904 h 2380521"/>
              <a:gd name="connsiteX2272" fmla="*/ 4726684 w 8023328"/>
              <a:gd name="connsiteY2272" fmla="*/ 808761 h 2380521"/>
              <a:gd name="connsiteX2273" fmla="*/ 4711896 w 8023328"/>
              <a:gd name="connsiteY2273" fmla="*/ 794904 h 2380521"/>
              <a:gd name="connsiteX2274" fmla="*/ 4726684 w 8023328"/>
              <a:gd name="connsiteY2274" fmla="*/ 782507 h 2380521"/>
              <a:gd name="connsiteX2275" fmla="*/ 4655853 w 8023328"/>
              <a:gd name="connsiteY2275" fmla="*/ 782507 h 2380521"/>
              <a:gd name="connsiteX2276" fmla="*/ 4670642 w 8023328"/>
              <a:gd name="connsiteY2276" fmla="*/ 794904 h 2380521"/>
              <a:gd name="connsiteX2277" fmla="*/ 4655853 w 8023328"/>
              <a:gd name="connsiteY2277" fmla="*/ 808761 h 2380521"/>
              <a:gd name="connsiteX2278" fmla="*/ 4641064 w 8023328"/>
              <a:gd name="connsiteY2278" fmla="*/ 794904 h 2380521"/>
              <a:gd name="connsiteX2279" fmla="*/ 4655853 w 8023328"/>
              <a:gd name="connsiteY2279" fmla="*/ 782507 h 2380521"/>
              <a:gd name="connsiteX2280" fmla="*/ 4584091 w 8023328"/>
              <a:gd name="connsiteY2280" fmla="*/ 782507 h 2380521"/>
              <a:gd name="connsiteX2281" fmla="*/ 4596488 w 8023328"/>
              <a:gd name="connsiteY2281" fmla="*/ 794904 h 2380521"/>
              <a:gd name="connsiteX2282" fmla="*/ 4584091 w 8023328"/>
              <a:gd name="connsiteY2282" fmla="*/ 808761 h 2380521"/>
              <a:gd name="connsiteX2283" fmla="*/ 4570235 w 8023328"/>
              <a:gd name="connsiteY2283" fmla="*/ 794904 h 2380521"/>
              <a:gd name="connsiteX2284" fmla="*/ 4584091 w 8023328"/>
              <a:gd name="connsiteY2284" fmla="*/ 782507 h 2380521"/>
              <a:gd name="connsiteX2285" fmla="*/ 4513260 w 8023328"/>
              <a:gd name="connsiteY2285" fmla="*/ 782507 h 2380521"/>
              <a:gd name="connsiteX2286" fmla="*/ 4525657 w 8023328"/>
              <a:gd name="connsiteY2286" fmla="*/ 794904 h 2380521"/>
              <a:gd name="connsiteX2287" fmla="*/ 4513260 w 8023328"/>
              <a:gd name="connsiteY2287" fmla="*/ 808761 h 2380521"/>
              <a:gd name="connsiteX2288" fmla="*/ 4499404 w 8023328"/>
              <a:gd name="connsiteY2288" fmla="*/ 794904 h 2380521"/>
              <a:gd name="connsiteX2289" fmla="*/ 4513260 w 8023328"/>
              <a:gd name="connsiteY2289" fmla="*/ 782507 h 2380521"/>
              <a:gd name="connsiteX2290" fmla="*/ 4439056 w 8023328"/>
              <a:gd name="connsiteY2290" fmla="*/ 782507 h 2380521"/>
              <a:gd name="connsiteX2291" fmla="*/ 4451453 w 8023328"/>
              <a:gd name="connsiteY2291" fmla="*/ 794904 h 2380521"/>
              <a:gd name="connsiteX2292" fmla="*/ 4439056 w 8023328"/>
              <a:gd name="connsiteY2292" fmla="*/ 808761 h 2380521"/>
              <a:gd name="connsiteX2293" fmla="*/ 4425200 w 8023328"/>
              <a:gd name="connsiteY2293" fmla="*/ 794904 h 2380521"/>
              <a:gd name="connsiteX2294" fmla="*/ 4439056 w 8023328"/>
              <a:gd name="connsiteY2294" fmla="*/ 782507 h 2380521"/>
              <a:gd name="connsiteX2295" fmla="*/ 4366768 w 8023328"/>
              <a:gd name="connsiteY2295" fmla="*/ 782507 h 2380521"/>
              <a:gd name="connsiteX2296" fmla="*/ 4380624 w 8023328"/>
              <a:gd name="connsiteY2296" fmla="*/ 794904 h 2380521"/>
              <a:gd name="connsiteX2297" fmla="*/ 4366768 w 8023328"/>
              <a:gd name="connsiteY2297" fmla="*/ 808761 h 2380521"/>
              <a:gd name="connsiteX2298" fmla="*/ 4354371 w 8023328"/>
              <a:gd name="connsiteY2298" fmla="*/ 794904 h 2380521"/>
              <a:gd name="connsiteX2299" fmla="*/ 4366768 w 8023328"/>
              <a:gd name="connsiteY2299" fmla="*/ 782507 h 2380521"/>
              <a:gd name="connsiteX2300" fmla="*/ 4295937 w 8023328"/>
              <a:gd name="connsiteY2300" fmla="*/ 782507 h 2380521"/>
              <a:gd name="connsiteX2301" fmla="*/ 4309793 w 8023328"/>
              <a:gd name="connsiteY2301" fmla="*/ 794904 h 2380521"/>
              <a:gd name="connsiteX2302" fmla="*/ 4295937 w 8023328"/>
              <a:gd name="connsiteY2302" fmla="*/ 808761 h 2380521"/>
              <a:gd name="connsiteX2303" fmla="*/ 4283540 w 8023328"/>
              <a:gd name="connsiteY2303" fmla="*/ 794904 h 2380521"/>
              <a:gd name="connsiteX2304" fmla="*/ 4295937 w 8023328"/>
              <a:gd name="connsiteY2304" fmla="*/ 782507 h 2380521"/>
              <a:gd name="connsiteX2305" fmla="*/ 4225107 w 8023328"/>
              <a:gd name="connsiteY2305" fmla="*/ 782507 h 2380521"/>
              <a:gd name="connsiteX2306" fmla="*/ 4238963 w 8023328"/>
              <a:gd name="connsiteY2306" fmla="*/ 794904 h 2380521"/>
              <a:gd name="connsiteX2307" fmla="*/ 4225107 w 8023328"/>
              <a:gd name="connsiteY2307" fmla="*/ 808761 h 2380521"/>
              <a:gd name="connsiteX2308" fmla="*/ 4212710 w 8023328"/>
              <a:gd name="connsiteY2308" fmla="*/ 794904 h 2380521"/>
              <a:gd name="connsiteX2309" fmla="*/ 4225107 w 8023328"/>
              <a:gd name="connsiteY2309" fmla="*/ 782507 h 2380521"/>
              <a:gd name="connsiteX2310" fmla="*/ 4153295 w 8023328"/>
              <a:gd name="connsiteY2310" fmla="*/ 782507 h 2380521"/>
              <a:gd name="connsiteX2311" fmla="*/ 4168083 w 8023328"/>
              <a:gd name="connsiteY2311" fmla="*/ 794904 h 2380521"/>
              <a:gd name="connsiteX2312" fmla="*/ 4153295 w 8023328"/>
              <a:gd name="connsiteY2312" fmla="*/ 808761 h 2380521"/>
              <a:gd name="connsiteX2313" fmla="*/ 4138507 w 8023328"/>
              <a:gd name="connsiteY2313" fmla="*/ 794904 h 2380521"/>
              <a:gd name="connsiteX2314" fmla="*/ 4153295 w 8023328"/>
              <a:gd name="connsiteY2314" fmla="*/ 782507 h 2380521"/>
              <a:gd name="connsiteX2315" fmla="*/ 4082465 w 8023328"/>
              <a:gd name="connsiteY2315" fmla="*/ 782507 h 2380521"/>
              <a:gd name="connsiteX2316" fmla="*/ 4097254 w 8023328"/>
              <a:gd name="connsiteY2316" fmla="*/ 794904 h 2380521"/>
              <a:gd name="connsiteX2317" fmla="*/ 4082465 w 8023328"/>
              <a:gd name="connsiteY2317" fmla="*/ 808761 h 2380521"/>
              <a:gd name="connsiteX2318" fmla="*/ 4067676 w 8023328"/>
              <a:gd name="connsiteY2318" fmla="*/ 794904 h 2380521"/>
              <a:gd name="connsiteX2319" fmla="*/ 4082465 w 8023328"/>
              <a:gd name="connsiteY2319" fmla="*/ 782507 h 2380521"/>
              <a:gd name="connsiteX2320" fmla="*/ 4010703 w 8023328"/>
              <a:gd name="connsiteY2320" fmla="*/ 782507 h 2380521"/>
              <a:gd name="connsiteX2321" fmla="*/ 4023100 w 8023328"/>
              <a:gd name="connsiteY2321" fmla="*/ 794904 h 2380521"/>
              <a:gd name="connsiteX2322" fmla="*/ 4010703 w 8023328"/>
              <a:gd name="connsiteY2322" fmla="*/ 808761 h 2380521"/>
              <a:gd name="connsiteX2323" fmla="*/ 3996847 w 8023328"/>
              <a:gd name="connsiteY2323" fmla="*/ 794904 h 2380521"/>
              <a:gd name="connsiteX2324" fmla="*/ 4010703 w 8023328"/>
              <a:gd name="connsiteY2324" fmla="*/ 782507 h 2380521"/>
              <a:gd name="connsiteX2325" fmla="*/ 3939871 w 8023328"/>
              <a:gd name="connsiteY2325" fmla="*/ 782507 h 2380521"/>
              <a:gd name="connsiteX2326" fmla="*/ 3952268 w 8023328"/>
              <a:gd name="connsiteY2326" fmla="*/ 794904 h 2380521"/>
              <a:gd name="connsiteX2327" fmla="*/ 3939871 w 8023328"/>
              <a:gd name="connsiteY2327" fmla="*/ 808761 h 2380521"/>
              <a:gd name="connsiteX2328" fmla="*/ 3926015 w 8023328"/>
              <a:gd name="connsiteY2328" fmla="*/ 794904 h 2380521"/>
              <a:gd name="connsiteX2329" fmla="*/ 3939871 w 8023328"/>
              <a:gd name="connsiteY2329" fmla="*/ 782507 h 2380521"/>
              <a:gd name="connsiteX2330" fmla="*/ 3869042 w 8023328"/>
              <a:gd name="connsiteY2330" fmla="*/ 782507 h 2380521"/>
              <a:gd name="connsiteX2331" fmla="*/ 3881439 w 8023328"/>
              <a:gd name="connsiteY2331" fmla="*/ 794904 h 2380521"/>
              <a:gd name="connsiteX2332" fmla="*/ 3869042 w 8023328"/>
              <a:gd name="connsiteY2332" fmla="*/ 808761 h 2380521"/>
              <a:gd name="connsiteX2333" fmla="*/ 3855186 w 8023328"/>
              <a:gd name="connsiteY2333" fmla="*/ 794904 h 2380521"/>
              <a:gd name="connsiteX2334" fmla="*/ 3869042 w 8023328"/>
              <a:gd name="connsiteY2334" fmla="*/ 782507 h 2380521"/>
              <a:gd name="connsiteX2335" fmla="*/ 3796752 w 8023328"/>
              <a:gd name="connsiteY2335" fmla="*/ 782507 h 2380521"/>
              <a:gd name="connsiteX2336" fmla="*/ 3810608 w 8023328"/>
              <a:gd name="connsiteY2336" fmla="*/ 796363 h 2380521"/>
              <a:gd name="connsiteX2337" fmla="*/ 3796752 w 8023328"/>
              <a:gd name="connsiteY2337" fmla="*/ 808761 h 2380521"/>
              <a:gd name="connsiteX2338" fmla="*/ 3784355 w 8023328"/>
              <a:gd name="connsiteY2338" fmla="*/ 796363 h 2380521"/>
              <a:gd name="connsiteX2339" fmla="*/ 3796752 w 8023328"/>
              <a:gd name="connsiteY2339" fmla="*/ 782507 h 2380521"/>
              <a:gd name="connsiteX2340" fmla="*/ 3725922 w 8023328"/>
              <a:gd name="connsiteY2340" fmla="*/ 782507 h 2380521"/>
              <a:gd name="connsiteX2341" fmla="*/ 3739778 w 8023328"/>
              <a:gd name="connsiteY2341" fmla="*/ 796363 h 2380521"/>
              <a:gd name="connsiteX2342" fmla="*/ 3725922 w 8023328"/>
              <a:gd name="connsiteY2342" fmla="*/ 808761 h 2380521"/>
              <a:gd name="connsiteX2343" fmla="*/ 3713525 w 8023328"/>
              <a:gd name="connsiteY2343" fmla="*/ 796363 h 2380521"/>
              <a:gd name="connsiteX2344" fmla="*/ 3725922 w 8023328"/>
              <a:gd name="connsiteY2344" fmla="*/ 782507 h 2380521"/>
              <a:gd name="connsiteX2345" fmla="*/ 3655091 w 8023328"/>
              <a:gd name="connsiteY2345" fmla="*/ 782507 h 2380521"/>
              <a:gd name="connsiteX2346" fmla="*/ 3668947 w 8023328"/>
              <a:gd name="connsiteY2346" fmla="*/ 796363 h 2380521"/>
              <a:gd name="connsiteX2347" fmla="*/ 3655091 w 8023328"/>
              <a:gd name="connsiteY2347" fmla="*/ 808761 h 2380521"/>
              <a:gd name="connsiteX2348" fmla="*/ 3642694 w 8023328"/>
              <a:gd name="connsiteY2348" fmla="*/ 796363 h 2380521"/>
              <a:gd name="connsiteX2349" fmla="*/ 3655091 w 8023328"/>
              <a:gd name="connsiteY2349" fmla="*/ 782507 h 2380521"/>
              <a:gd name="connsiteX2350" fmla="*/ 3583280 w 8023328"/>
              <a:gd name="connsiteY2350" fmla="*/ 782507 h 2380521"/>
              <a:gd name="connsiteX2351" fmla="*/ 3598069 w 8023328"/>
              <a:gd name="connsiteY2351" fmla="*/ 796363 h 2380521"/>
              <a:gd name="connsiteX2352" fmla="*/ 3583280 w 8023328"/>
              <a:gd name="connsiteY2352" fmla="*/ 808761 h 2380521"/>
              <a:gd name="connsiteX2353" fmla="*/ 3568491 w 8023328"/>
              <a:gd name="connsiteY2353" fmla="*/ 796363 h 2380521"/>
              <a:gd name="connsiteX2354" fmla="*/ 3583280 w 8023328"/>
              <a:gd name="connsiteY2354" fmla="*/ 782507 h 2380521"/>
              <a:gd name="connsiteX2355" fmla="*/ 3512449 w 8023328"/>
              <a:gd name="connsiteY2355" fmla="*/ 782507 h 2380521"/>
              <a:gd name="connsiteX2356" fmla="*/ 3527237 w 8023328"/>
              <a:gd name="connsiteY2356" fmla="*/ 796363 h 2380521"/>
              <a:gd name="connsiteX2357" fmla="*/ 3512449 w 8023328"/>
              <a:gd name="connsiteY2357" fmla="*/ 808761 h 2380521"/>
              <a:gd name="connsiteX2358" fmla="*/ 3497661 w 8023328"/>
              <a:gd name="connsiteY2358" fmla="*/ 796363 h 2380521"/>
              <a:gd name="connsiteX2359" fmla="*/ 3512449 w 8023328"/>
              <a:gd name="connsiteY2359" fmla="*/ 782507 h 2380521"/>
              <a:gd name="connsiteX2360" fmla="*/ 3441619 w 8023328"/>
              <a:gd name="connsiteY2360" fmla="*/ 782507 h 2380521"/>
              <a:gd name="connsiteX2361" fmla="*/ 3456408 w 8023328"/>
              <a:gd name="connsiteY2361" fmla="*/ 796363 h 2380521"/>
              <a:gd name="connsiteX2362" fmla="*/ 3441619 w 8023328"/>
              <a:gd name="connsiteY2362" fmla="*/ 808761 h 2380521"/>
              <a:gd name="connsiteX2363" fmla="*/ 3426830 w 8023328"/>
              <a:gd name="connsiteY2363" fmla="*/ 796363 h 2380521"/>
              <a:gd name="connsiteX2364" fmla="*/ 3441619 w 8023328"/>
              <a:gd name="connsiteY2364" fmla="*/ 782507 h 2380521"/>
              <a:gd name="connsiteX2365" fmla="*/ 3369857 w 8023328"/>
              <a:gd name="connsiteY2365" fmla="*/ 782507 h 2380521"/>
              <a:gd name="connsiteX2366" fmla="*/ 3382254 w 8023328"/>
              <a:gd name="connsiteY2366" fmla="*/ 796363 h 2380521"/>
              <a:gd name="connsiteX2367" fmla="*/ 3369857 w 8023328"/>
              <a:gd name="connsiteY2367" fmla="*/ 808761 h 2380521"/>
              <a:gd name="connsiteX2368" fmla="*/ 3356001 w 8023328"/>
              <a:gd name="connsiteY2368" fmla="*/ 796363 h 2380521"/>
              <a:gd name="connsiteX2369" fmla="*/ 3369857 w 8023328"/>
              <a:gd name="connsiteY2369" fmla="*/ 782507 h 2380521"/>
              <a:gd name="connsiteX2370" fmla="*/ 3299083 w 8023328"/>
              <a:gd name="connsiteY2370" fmla="*/ 782507 h 2380521"/>
              <a:gd name="connsiteX2371" fmla="*/ 3311480 w 8023328"/>
              <a:gd name="connsiteY2371" fmla="*/ 796363 h 2380521"/>
              <a:gd name="connsiteX2372" fmla="*/ 3299083 w 8023328"/>
              <a:gd name="connsiteY2372" fmla="*/ 808761 h 2380521"/>
              <a:gd name="connsiteX2373" fmla="*/ 3285229 w 8023328"/>
              <a:gd name="connsiteY2373" fmla="*/ 796363 h 2380521"/>
              <a:gd name="connsiteX2374" fmla="*/ 3299083 w 8023328"/>
              <a:gd name="connsiteY2374" fmla="*/ 782507 h 2380521"/>
              <a:gd name="connsiteX2375" fmla="*/ 3228250 w 8023328"/>
              <a:gd name="connsiteY2375" fmla="*/ 782507 h 2380521"/>
              <a:gd name="connsiteX2376" fmla="*/ 3240649 w 8023328"/>
              <a:gd name="connsiteY2376" fmla="*/ 796363 h 2380521"/>
              <a:gd name="connsiteX2377" fmla="*/ 3228250 w 8023328"/>
              <a:gd name="connsiteY2377" fmla="*/ 808761 h 2380521"/>
              <a:gd name="connsiteX2378" fmla="*/ 3214395 w 8023328"/>
              <a:gd name="connsiteY2378" fmla="*/ 796363 h 2380521"/>
              <a:gd name="connsiteX2379" fmla="*/ 3228250 w 8023328"/>
              <a:gd name="connsiteY2379" fmla="*/ 782507 h 2380521"/>
              <a:gd name="connsiteX2380" fmla="*/ 3152591 w 8023328"/>
              <a:gd name="connsiteY2380" fmla="*/ 782507 h 2380521"/>
              <a:gd name="connsiteX2381" fmla="*/ 3166447 w 8023328"/>
              <a:gd name="connsiteY2381" fmla="*/ 796363 h 2380521"/>
              <a:gd name="connsiteX2382" fmla="*/ 3152591 w 8023328"/>
              <a:gd name="connsiteY2382" fmla="*/ 808761 h 2380521"/>
              <a:gd name="connsiteX2383" fmla="*/ 3140193 w 8023328"/>
              <a:gd name="connsiteY2383" fmla="*/ 796363 h 2380521"/>
              <a:gd name="connsiteX2384" fmla="*/ 3152591 w 8023328"/>
              <a:gd name="connsiteY2384" fmla="*/ 782507 h 2380521"/>
              <a:gd name="connsiteX2385" fmla="*/ 1226672 w 8023328"/>
              <a:gd name="connsiteY2385" fmla="*/ 782507 h 2380521"/>
              <a:gd name="connsiteX2386" fmla="*/ 1240529 w 8023328"/>
              <a:gd name="connsiteY2386" fmla="*/ 796926 h 2380521"/>
              <a:gd name="connsiteX2387" fmla="*/ 1226672 w 8023328"/>
              <a:gd name="connsiteY2387" fmla="*/ 812105 h 2380521"/>
              <a:gd name="connsiteX2388" fmla="*/ 1214283 w 8023328"/>
              <a:gd name="connsiteY2388" fmla="*/ 796926 h 2380521"/>
              <a:gd name="connsiteX2389" fmla="*/ 1226672 w 8023328"/>
              <a:gd name="connsiteY2389" fmla="*/ 782507 h 2380521"/>
              <a:gd name="connsiteX2390" fmla="*/ 1154869 w 8023328"/>
              <a:gd name="connsiteY2390" fmla="*/ 782507 h 2380521"/>
              <a:gd name="connsiteX2391" fmla="*/ 1169658 w 8023328"/>
              <a:gd name="connsiteY2391" fmla="*/ 796926 h 2380521"/>
              <a:gd name="connsiteX2392" fmla="*/ 1154869 w 8023328"/>
              <a:gd name="connsiteY2392" fmla="*/ 812105 h 2380521"/>
              <a:gd name="connsiteX2393" fmla="*/ 1140080 w 8023328"/>
              <a:gd name="connsiteY2393" fmla="*/ 796926 h 2380521"/>
              <a:gd name="connsiteX2394" fmla="*/ 1154869 w 8023328"/>
              <a:gd name="connsiteY2394" fmla="*/ 782507 h 2380521"/>
              <a:gd name="connsiteX2395" fmla="*/ 1084040 w 8023328"/>
              <a:gd name="connsiteY2395" fmla="*/ 782507 h 2380521"/>
              <a:gd name="connsiteX2396" fmla="*/ 1098826 w 8023328"/>
              <a:gd name="connsiteY2396" fmla="*/ 796926 h 2380521"/>
              <a:gd name="connsiteX2397" fmla="*/ 1084040 w 8023328"/>
              <a:gd name="connsiteY2397" fmla="*/ 812105 h 2380521"/>
              <a:gd name="connsiteX2398" fmla="*/ 1069250 w 8023328"/>
              <a:gd name="connsiteY2398" fmla="*/ 796926 h 2380521"/>
              <a:gd name="connsiteX2399" fmla="*/ 1084040 w 8023328"/>
              <a:gd name="connsiteY2399" fmla="*/ 782507 h 2380521"/>
              <a:gd name="connsiteX2400" fmla="*/ 1013594 w 8023328"/>
              <a:gd name="connsiteY2400" fmla="*/ 782507 h 2380521"/>
              <a:gd name="connsiteX2401" fmla="*/ 1028015 w 8023328"/>
              <a:gd name="connsiteY2401" fmla="*/ 796926 h 2380521"/>
              <a:gd name="connsiteX2402" fmla="*/ 1013594 w 8023328"/>
              <a:gd name="connsiteY2402" fmla="*/ 812105 h 2380521"/>
              <a:gd name="connsiteX2403" fmla="*/ 998417 w 8023328"/>
              <a:gd name="connsiteY2403" fmla="*/ 796926 h 2380521"/>
              <a:gd name="connsiteX2404" fmla="*/ 1013594 w 8023328"/>
              <a:gd name="connsiteY2404" fmla="*/ 782507 h 2380521"/>
              <a:gd name="connsiteX2405" fmla="*/ 941447 w 8023328"/>
              <a:gd name="connsiteY2405" fmla="*/ 782507 h 2380521"/>
              <a:gd name="connsiteX2406" fmla="*/ 953844 w 8023328"/>
              <a:gd name="connsiteY2406" fmla="*/ 796926 h 2380521"/>
              <a:gd name="connsiteX2407" fmla="*/ 941447 w 8023328"/>
              <a:gd name="connsiteY2407" fmla="*/ 812105 h 2380521"/>
              <a:gd name="connsiteX2408" fmla="*/ 927591 w 8023328"/>
              <a:gd name="connsiteY2408" fmla="*/ 796926 h 2380521"/>
              <a:gd name="connsiteX2409" fmla="*/ 941447 w 8023328"/>
              <a:gd name="connsiteY2409" fmla="*/ 782507 h 2380521"/>
              <a:gd name="connsiteX2410" fmla="*/ 870615 w 8023328"/>
              <a:gd name="connsiteY2410" fmla="*/ 782507 h 2380521"/>
              <a:gd name="connsiteX2411" fmla="*/ 883013 w 8023328"/>
              <a:gd name="connsiteY2411" fmla="*/ 796926 h 2380521"/>
              <a:gd name="connsiteX2412" fmla="*/ 870615 w 8023328"/>
              <a:gd name="connsiteY2412" fmla="*/ 812105 h 2380521"/>
              <a:gd name="connsiteX2413" fmla="*/ 856759 w 8023328"/>
              <a:gd name="connsiteY2413" fmla="*/ 796926 h 2380521"/>
              <a:gd name="connsiteX2414" fmla="*/ 870615 w 8023328"/>
              <a:gd name="connsiteY2414" fmla="*/ 782507 h 2380521"/>
              <a:gd name="connsiteX2415" fmla="*/ 799784 w 8023328"/>
              <a:gd name="connsiteY2415" fmla="*/ 782507 h 2380521"/>
              <a:gd name="connsiteX2416" fmla="*/ 812183 w 8023328"/>
              <a:gd name="connsiteY2416" fmla="*/ 796926 h 2380521"/>
              <a:gd name="connsiteX2417" fmla="*/ 799784 w 8023328"/>
              <a:gd name="connsiteY2417" fmla="*/ 812105 h 2380521"/>
              <a:gd name="connsiteX2418" fmla="*/ 785929 w 8023328"/>
              <a:gd name="connsiteY2418" fmla="*/ 796926 h 2380521"/>
              <a:gd name="connsiteX2419" fmla="*/ 799784 w 8023328"/>
              <a:gd name="connsiteY2419" fmla="*/ 782507 h 2380521"/>
              <a:gd name="connsiteX2420" fmla="*/ 724123 w 8023328"/>
              <a:gd name="connsiteY2420" fmla="*/ 782507 h 2380521"/>
              <a:gd name="connsiteX2421" fmla="*/ 737981 w 8023328"/>
              <a:gd name="connsiteY2421" fmla="*/ 796926 h 2380521"/>
              <a:gd name="connsiteX2422" fmla="*/ 724123 w 8023328"/>
              <a:gd name="connsiteY2422" fmla="*/ 812105 h 2380521"/>
              <a:gd name="connsiteX2423" fmla="*/ 711726 w 8023328"/>
              <a:gd name="connsiteY2423" fmla="*/ 796926 h 2380521"/>
              <a:gd name="connsiteX2424" fmla="*/ 724123 w 8023328"/>
              <a:gd name="connsiteY2424" fmla="*/ 782507 h 2380521"/>
              <a:gd name="connsiteX2425" fmla="*/ 653293 w 8023328"/>
              <a:gd name="connsiteY2425" fmla="*/ 782507 h 2380521"/>
              <a:gd name="connsiteX2426" fmla="*/ 667149 w 8023328"/>
              <a:gd name="connsiteY2426" fmla="*/ 796926 h 2380521"/>
              <a:gd name="connsiteX2427" fmla="*/ 653293 w 8023328"/>
              <a:gd name="connsiteY2427" fmla="*/ 812105 h 2380521"/>
              <a:gd name="connsiteX2428" fmla="*/ 640896 w 8023328"/>
              <a:gd name="connsiteY2428" fmla="*/ 796926 h 2380521"/>
              <a:gd name="connsiteX2429" fmla="*/ 653293 w 8023328"/>
              <a:gd name="connsiteY2429" fmla="*/ 782507 h 2380521"/>
              <a:gd name="connsiteX2430" fmla="*/ 584855 w 8023328"/>
              <a:gd name="connsiteY2430" fmla="*/ 782507 h 2380521"/>
              <a:gd name="connsiteX2431" fmla="*/ 599643 w 8023328"/>
              <a:gd name="connsiteY2431" fmla="*/ 796926 h 2380521"/>
              <a:gd name="connsiteX2432" fmla="*/ 584855 w 8023328"/>
              <a:gd name="connsiteY2432" fmla="*/ 812105 h 2380521"/>
              <a:gd name="connsiteX2433" fmla="*/ 570066 w 8023328"/>
              <a:gd name="connsiteY2433" fmla="*/ 796926 h 2380521"/>
              <a:gd name="connsiteX2434" fmla="*/ 584855 w 8023328"/>
              <a:gd name="connsiteY2434" fmla="*/ 782507 h 2380521"/>
              <a:gd name="connsiteX2435" fmla="*/ 513654 w 8023328"/>
              <a:gd name="connsiteY2435" fmla="*/ 782507 h 2380521"/>
              <a:gd name="connsiteX2436" fmla="*/ 528831 w 8023328"/>
              <a:gd name="connsiteY2436" fmla="*/ 796926 h 2380521"/>
              <a:gd name="connsiteX2437" fmla="*/ 513654 w 8023328"/>
              <a:gd name="connsiteY2437" fmla="*/ 812105 h 2380521"/>
              <a:gd name="connsiteX2438" fmla="*/ 499235 w 8023328"/>
              <a:gd name="connsiteY2438" fmla="*/ 796926 h 2380521"/>
              <a:gd name="connsiteX2439" fmla="*/ 513654 w 8023328"/>
              <a:gd name="connsiteY2439" fmla="*/ 782507 h 2380521"/>
              <a:gd name="connsiteX2440" fmla="*/ 439821 w 8023328"/>
              <a:gd name="connsiteY2440" fmla="*/ 782507 h 2380521"/>
              <a:gd name="connsiteX2441" fmla="*/ 454611 w 8023328"/>
              <a:gd name="connsiteY2441" fmla="*/ 796926 h 2380521"/>
              <a:gd name="connsiteX2442" fmla="*/ 439821 w 8023328"/>
              <a:gd name="connsiteY2442" fmla="*/ 812105 h 2380521"/>
              <a:gd name="connsiteX2443" fmla="*/ 425033 w 8023328"/>
              <a:gd name="connsiteY2443" fmla="*/ 796926 h 2380521"/>
              <a:gd name="connsiteX2444" fmla="*/ 439821 w 8023328"/>
              <a:gd name="connsiteY2444" fmla="*/ 782507 h 2380521"/>
              <a:gd name="connsiteX2445" fmla="*/ 4439056 w 8023328"/>
              <a:gd name="connsiteY2445" fmla="*/ 711678 h 2380521"/>
              <a:gd name="connsiteX2446" fmla="*/ 4451453 w 8023328"/>
              <a:gd name="connsiteY2446" fmla="*/ 724075 h 2380521"/>
              <a:gd name="connsiteX2447" fmla="*/ 4439056 w 8023328"/>
              <a:gd name="connsiteY2447" fmla="*/ 737932 h 2380521"/>
              <a:gd name="connsiteX2448" fmla="*/ 4425200 w 8023328"/>
              <a:gd name="connsiteY2448" fmla="*/ 724075 h 2380521"/>
              <a:gd name="connsiteX2449" fmla="*/ 4439056 w 8023328"/>
              <a:gd name="connsiteY2449" fmla="*/ 711678 h 2380521"/>
              <a:gd name="connsiteX2450" fmla="*/ 4366768 w 8023328"/>
              <a:gd name="connsiteY2450" fmla="*/ 711678 h 2380521"/>
              <a:gd name="connsiteX2451" fmla="*/ 4380624 w 8023328"/>
              <a:gd name="connsiteY2451" fmla="*/ 724075 h 2380521"/>
              <a:gd name="connsiteX2452" fmla="*/ 4366768 w 8023328"/>
              <a:gd name="connsiteY2452" fmla="*/ 737932 h 2380521"/>
              <a:gd name="connsiteX2453" fmla="*/ 4354371 w 8023328"/>
              <a:gd name="connsiteY2453" fmla="*/ 724075 h 2380521"/>
              <a:gd name="connsiteX2454" fmla="*/ 4366768 w 8023328"/>
              <a:gd name="connsiteY2454" fmla="*/ 711678 h 2380521"/>
              <a:gd name="connsiteX2455" fmla="*/ 4295937 w 8023328"/>
              <a:gd name="connsiteY2455" fmla="*/ 711678 h 2380521"/>
              <a:gd name="connsiteX2456" fmla="*/ 4309793 w 8023328"/>
              <a:gd name="connsiteY2456" fmla="*/ 724075 h 2380521"/>
              <a:gd name="connsiteX2457" fmla="*/ 4295937 w 8023328"/>
              <a:gd name="connsiteY2457" fmla="*/ 737932 h 2380521"/>
              <a:gd name="connsiteX2458" fmla="*/ 4283540 w 8023328"/>
              <a:gd name="connsiteY2458" fmla="*/ 724075 h 2380521"/>
              <a:gd name="connsiteX2459" fmla="*/ 4295937 w 8023328"/>
              <a:gd name="connsiteY2459" fmla="*/ 711678 h 2380521"/>
              <a:gd name="connsiteX2460" fmla="*/ 4225107 w 8023328"/>
              <a:gd name="connsiteY2460" fmla="*/ 711678 h 2380521"/>
              <a:gd name="connsiteX2461" fmla="*/ 4238963 w 8023328"/>
              <a:gd name="connsiteY2461" fmla="*/ 724075 h 2380521"/>
              <a:gd name="connsiteX2462" fmla="*/ 4225107 w 8023328"/>
              <a:gd name="connsiteY2462" fmla="*/ 737932 h 2380521"/>
              <a:gd name="connsiteX2463" fmla="*/ 4212710 w 8023328"/>
              <a:gd name="connsiteY2463" fmla="*/ 724075 h 2380521"/>
              <a:gd name="connsiteX2464" fmla="*/ 4225107 w 8023328"/>
              <a:gd name="connsiteY2464" fmla="*/ 711678 h 2380521"/>
              <a:gd name="connsiteX2465" fmla="*/ 4153295 w 8023328"/>
              <a:gd name="connsiteY2465" fmla="*/ 711678 h 2380521"/>
              <a:gd name="connsiteX2466" fmla="*/ 4168083 w 8023328"/>
              <a:gd name="connsiteY2466" fmla="*/ 724075 h 2380521"/>
              <a:gd name="connsiteX2467" fmla="*/ 4153295 w 8023328"/>
              <a:gd name="connsiteY2467" fmla="*/ 737932 h 2380521"/>
              <a:gd name="connsiteX2468" fmla="*/ 4138507 w 8023328"/>
              <a:gd name="connsiteY2468" fmla="*/ 724075 h 2380521"/>
              <a:gd name="connsiteX2469" fmla="*/ 4153295 w 8023328"/>
              <a:gd name="connsiteY2469" fmla="*/ 711678 h 2380521"/>
              <a:gd name="connsiteX2470" fmla="*/ 4082465 w 8023328"/>
              <a:gd name="connsiteY2470" fmla="*/ 711678 h 2380521"/>
              <a:gd name="connsiteX2471" fmla="*/ 4097254 w 8023328"/>
              <a:gd name="connsiteY2471" fmla="*/ 724075 h 2380521"/>
              <a:gd name="connsiteX2472" fmla="*/ 4082465 w 8023328"/>
              <a:gd name="connsiteY2472" fmla="*/ 737932 h 2380521"/>
              <a:gd name="connsiteX2473" fmla="*/ 4067676 w 8023328"/>
              <a:gd name="connsiteY2473" fmla="*/ 724075 h 2380521"/>
              <a:gd name="connsiteX2474" fmla="*/ 4082465 w 8023328"/>
              <a:gd name="connsiteY2474" fmla="*/ 711678 h 2380521"/>
              <a:gd name="connsiteX2475" fmla="*/ 4010703 w 8023328"/>
              <a:gd name="connsiteY2475" fmla="*/ 711678 h 2380521"/>
              <a:gd name="connsiteX2476" fmla="*/ 4023100 w 8023328"/>
              <a:gd name="connsiteY2476" fmla="*/ 724075 h 2380521"/>
              <a:gd name="connsiteX2477" fmla="*/ 4010703 w 8023328"/>
              <a:gd name="connsiteY2477" fmla="*/ 737932 h 2380521"/>
              <a:gd name="connsiteX2478" fmla="*/ 3996847 w 8023328"/>
              <a:gd name="connsiteY2478" fmla="*/ 724075 h 2380521"/>
              <a:gd name="connsiteX2479" fmla="*/ 4010703 w 8023328"/>
              <a:gd name="connsiteY2479" fmla="*/ 711678 h 2380521"/>
              <a:gd name="connsiteX2480" fmla="*/ 3939871 w 8023328"/>
              <a:gd name="connsiteY2480" fmla="*/ 711678 h 2380521"/>
              <a:gd name="connsiteX2481" fmla="*/ 3952268 w 8023328"/>
              <a:gd name="connsiteY2481" fmla="*/ 724075 h 2380521"/>
              <a:gd name="connsiteX2482" fmla="*/ 3939871 w 8023328"/>
              <a:gd name="connsiteY2482" fmla="*/ 737932 h 2380521"/>
              <a:gd name="connsiteX2483" fmla="*/ 3926015 w 8023328"/>
              <a:gd name="connsiteY2483" fmla="*/ 724075 h 2380521"/>
              <a:gd name="connsiteX2484" fmla="*/ 3939871 w 8023328"/>
              <a:gd name="connsiteY2484" fmla="*/ 711678 h 2380521"/>
              <a:gd name="connsiteX2485" fmla="*/ 3869042 w 8023328"/>
              <a:gd name="connsiteY2485" fmla="*/ 711678 h 2380521"/>
              <a:gd name="connsiteX2486" fmla="*/ 3881439 w 8023328"/>
              <a:gd name="connsiteY2486" fmla="*/ 724075 h 2380521"/>
              <a:gd name="connsiteX2487" fmla="*/ 3869042 w 8023328"/>
              <a:gd name="connsiteY2487" fmla="*/ 737932 h 2380521"/>
              <a:gd name="connsiteX2488" fmla="*/ 3855186 w 8023328"/>
              <a:gd name="connsiteY2488" fmla="*/ 724075 h 2380521"/>
              <a:gd name="connsiteX2489" fmla="*/ 3869042 w 8023328"/>
              <a:gd name="connsiteY2489" fmla="*/ 711678 h 2380521"/>
              <a:gd name="connsiteX2490" fmla="*/ 3796752 w 8023328"/>
              <a:gd name="connsiteY2490" fmla="*/ 711678 h 2380521"/>
              <a:gd name="connsiteX2491" fmla="*/ 3810608 w 8023328"/>
              <a:gd name="connsiteY2491" fmla="*/ 724075 h 2380521"/>
              <a:gd name="connsiteX2492" fmla="*/ 3796752 w 8023328"/>
              <a:gd name="connsiteY2492" fmla="*/ 737932 h 2380521"/>
              <a:gd name="connsiteX2493" fmla="*/ 3784355 w 8023328"/>
              <a:gd name="connsiteY2493" fmla="*/ 724075 h 2380521"/>
              <a:gd name="connsiteX2494" fmla="*/ 3796752 w 8023328"/>
              <a:gd name="connsiteY2494" fmla="*/ 711678 h 2380521"/>
              <a:gd name="connsiteX2495" fmla="*/ 3725922 w 8023328"/>
              <a:gd name="connsiteY2495" fmla="*/ 711678 h 2380521"/>
              <a:gd name="connsiteX2496" fmla="*/ 3739778 w 8023328"/>
              <a:gd name="connsiteY2496" fmla="*/ 724075 h 2380521"/>
              <a:gd name="connsiteX2497" fmla="*/ 3725922 w 8023328"/>
              <a:gd name="connsiteY2497" fmla="*/ 737932 h 2380521"/>
              <a:gd name="connsiteX2498" fmla="*/ 3713525 w 8023328"/>
              <a:gd name="connsiteY2498" fmla="*/ 724075 h 2380521"/>
              <a:gd name="connsiteX2499" fmla="*/ 3725922 w 8023328"/>
              <a:gd name="connsiteY2499" fmla="*/ 711678 h 2380521"/>
              <a:gd name="connsiteX2500" fmla="*/ 3655091 w 8023328"/>
              <a:gd name="connsiteY2500" fmla="*/ 711678 h 2380521"/>
              <a:gd name="connsiteX2501" fmla="*/ 3668947 w 8023328"/>
              <a:gd name="connsiteY2501" fmla="*/ 724075 h 2380521"/>
              <a:gd name="connsiteX2502" fmla="*/ 3655091 w 8023328"/>
              <a:gd name="connsiteY2502" fmla="*/ 737932 h 2380521"/>
              <a:gd name="connsiteX2503" fmla="*/ 3642694 w 8023328"/>
              <a:gd name="connsiteY2503" fmla="*/ 724075 h 2380521"/>
              <a:gd name="connsiteX2504" fmla="*/ 3655091 w 8023328"/>
              <a:gd name="connsiteY2504" fmla="*/ 711678 h 2380521"/>
              <a:gd name="connsiteX2505" fmla="*/ 3583280 w 8023328"/>
              <a:gd name="connsiteY2505" fmla="*/ 711678 h 2380521"/>
              <a:gd name="connsiteX2506" fmla="*/ 3598069 w 8023328"/>
              <a:gd name="connsiteY2506" fmla="*/ 724075 h 2380521"/>
              <a:gd name="connsiteX2507" fmla="*/ 3583280 w 8023328"/>
              <a:gd name="connsiteY2507" fmla="*/ 737932 h 2380521"/>
              <a:gd name="connsiteX2508" fmla="*/ 3568491 w 8023328"/>
              <a:gd name="connsiteY2508" fmla="*/ 724075 h 2380521"/>
              <a:gd name="connsiteX2509" fmla="*/ 3583280 w 8023328"/>
              <a:gd name="connsiteY2509" fmla="*/ 711678 h 2380521"/>
              <a:gd name="connsiteX2510" fmla="*/ 3512449 w 8023328"/>
              <a:gd name="connsiteY2510" fmla="*/ 711678 h 2380521"/>
              <a:gd name="connsiteX2511" fmla="*/ 3527237 w 8023328"/>
              <a:gd name="connsiteY2511" fmla="*/ 724075 h 2380521"/>
              <a:gd name="connsiteX2512" fmla="*/ 3512449 w 8023328"/>
              <a:gd name="connsiteY2512" fmla="*/ 737932 h 2380521"/>
              <a:gd name="connsiteX2513" fmla="*/ 3497661 w 8023328"/>
              <a:gd name="connsiteY2513" fmla="*/ 724075 h 2380521"/>
              <a:gd name="connsiteX2514" fmla="*/ 3512449 w 8023328"/>
              <a:gd name="connsiteY2514" fmla="*/ 711678 h 2380521"/>
              <a:gd name="connsiteX2515" fmla="*/ 3441619 w 8023328"/>
              <a:gd name="connsiteY2515" fmla="*/ 711678 h 2380521"/>
              <a:gd name="connsiteX2516" fmla="*/ 3456408 w 8023328"/>
              <a:gd name="connsiteY2516" fmla="*/ 724075 h 2380521"/>
              <a:gd name="connsiteX2517" fmla="*/ 3441619 w 8023328"/>
              <a:gd name="connsiteY2517" fmla="*/ 737932 h 2380521"/>
              <a:gd name="connsiteX2518" fmla="*/ 3426830 w 8023328"/>
              <a:gd name="connsiteY2518" fmla="*/ 724075 h 2380521"/>
              <a:gd name="connsiteX2519" fmla="*/ 3441619 w 8023328"/>
              <a:gd name="connsiteY2519" fmla="*/ 711678 h 2380521"/>
              <a:gd name="connsiteX2520" fmla="*/ 3369857 w 8023328"/>
              <a:gd name="connsiteY2520" fmla="*/ 711678 h 2380521"/>
              <a:gd name="connsiteX2521" fmla="*/ 3382254 w 8023328"/>
              <a:gd name="connsiteY2521" fmla="*/ 724075 h 2380521"/>
              <a:gd name="connsiteX2522" fmla="*/ 3369857 w 8023328"/>
              <a:gd name="connsiteY2522" fmla="*/ 737932 h 2380521"/>
              <a:gd name="connsiteX2523" fmla="*/ 3356001 w 8023328"/>
              <a:gd name="connsiteY2523" fmla="*/ 724075 h 2380521"/>
              <a:gd name="connsiteX2524" fmla="*/ 3369857 w 8023328"/>
              <a:gd name="connsiteY2524" fmla="*/ 711678 h 2380521"/>
              <a:gd name="connsiteX2525" fmla="*/ 3299086 w 8023328"/>
              <a:gd name="connsiteY2525" fmla="*/ 711678 h 2380521"/>
              <a:gd name="connsiteX2526" fmla="*/ 3311485 w 8023328"/>
              <a:gd name="connsiteY2526" fmla="*/ 724075 h 2380521"/>
              <a:gd name="connsiteX2527" fmla="*/ 3299086 w 8023328"/>
              <a:gd name="connsiteY2527" fmla="*/ 737932 h 2380521"/>
              <a:gd name="connsiteX2528" fmla="*/ 3285234 w 8023328"/>
              <a:gd name="connsiteY2528" fmla="*/ 724075 h 2380521"/>
              <a:gd name="connsiteX2529" fmla="*/ 3299086 w 8023328"/>
              <a:gd name="connsiteY2529" fmla="*/ 711678 h 2380521"/>
              <a:gd name="connsiteX2530" fmla="*/ 3228255 w 8023328"/>
              <a:gd name="connsiteY2530" fmla="*/ 711678 h 2380521"/>
              <a:gd name="connsiteX2531" fmla="*/ 3240654 w 8023328"/>
              <a:gd name="connsiteY2531" fmla="*/ 724075 h 2380521"/>
              <a:gd name="connsiteX2532" fmla="*/ 3228255 w 8023328"/>
              <a:gd name="connsiteY2532" fmla="*/ 737932 h 2380521"/>
              <a:gd name="connsiteX2533" fmla="*/ 3214398 w 8023328"/>
              <a:gd name="connsiteY2533" fmla="*/ 724075 h 2380521"/>
              <a:gd name="connsiteX2534" fmla="*/ 3228255 w 8023328"/>
              <a:gd name="connsiteY2534" fmla="*/ 711678 h 2380521"/>
              <a:gd name="connsiteX2535" fmla="*/ 3152594 w 8023328"/>
              <a:gd name="connsiteY2535" fmla="*/ 711678 h 2380521"/>
              <a:gd name="connsiteX2536" fmla="*/ 3166451 w 8023328"/>
              <a:gd name="connsiteY2536" fmla="*/ 724075 h 2380521"/>
              <a:gd name="connsiteX2537" fmla="*/ 3152594 w 8023328"/>
              <a:gd name="connsiteY2537" fmla="*/ 737932 h 2380521"/>
              <a:gd name="connsiteX2538" fmla="*/ 3140198 w 8023328"/>
              <a:gd name="connsiteY2538" fmla="*/ 725534 h 2380521"/>
              <a:gd name="connsiteX2539" fmla="*/ 3152594 w 8023328"/>
              <a:gd name="connsiteY2539" fmla="*/ 711678 h 2380521"/>
              <a:gd name="connsiteX2540" fmla="*/ 3081763 w 8023328"/>
              <a:gd name="connsiteY2540" fmla="*/ 711678 h 2380521"/>
              <a:gd name="connsiteX2541" fmla="*/ 3095617 w 8023328"/>
              <a:gd name="connsiteY2541" fmla="*/ 725534 h 2380521"/>
              <a:gd name="connsiteX2542" fmla="*/ 3081763 w 8023328"/>
              <a:gd name="connsiteY2542" fmla="*/ 737932 h 2380521"/>
              <a:gd name="connsiteX2543" fmla="*/ 3069364 w 8023328"/>
              <a:gd name="connsiteY2543" fmla="*/ 725534 h 2380521"/>
              <a:gd name="connsiteX2544" fmla="*/ 3081763 w 8023328"/>
              <a:gd name="connsiteY2544" fmla="*/ 711678 h 2380521"/>
              <a:gd name="connsiteX2545" fmla="*/ 3013707 w 8023328"/>
              <a:gd name="connsiteY2545" fmla="*/ 711678 h 2380521"/>
              <a:gd name="connsiteX2546" fmla="*/ 3028128 w 8023328"/>
              <a:gd name="connsiteY2546" fmla="*/ 725534 h 2380521"/>
              <a:gd name="connsiteX2547" fmla="*/ 3013707 w 8023328"/>
              <a:gd name="connsiteY2547" fmla="*/ 737932 h 2380521"/>
              <a:gd name="connsiteX2548" fmla="*/ 2998531 w 8023328"/>
              <a:gd name="connsiteY2548" fmla="*/ 725534 h 2380521"/>
              <a:gd name="connsiteX2549" fmla="*/ 3013707 w 8023328"/>
              <a:gd name="connsiteY2549" fmla="*/ 711678 h 2380521"/>
              <a:gd name="connsiteX2550" fmla="*/ 2942485 w 8023328"/>
              <a:gd name="connsiteY2550" fmla="*/ 711678 h 2380521"/>
              <a:gd name="connsiteX2551" fmla="*/ 2957280 w 8023328"/>
              <a:gd name="connsiteY2551" fmla="*/ 725534 h 2380521"/>
              <a:gd name="connsiteX2552" fmla="*/ 2942485 w 8023328"/>
              <a:gd name="connsiteY2552" fmla="*/ 737932 h 2380521"/>
              <a:gd name="connsiteX2553" fmla="*/ 2927700 w 8023328"/>
              <a:gd name="connsiteY2553" fmla="*/ 725534 h 2380521"/>
              <a:gd name="connsiteX2554" fmla="*/ 2942485 w 8023328"/>
              <a:gd name="connsiteY2554" fmla="*/ 711678 h 2380521"/>
              <a:gd name="connsiteX2555" fmla="*/ 1440620 w 8023328"/>
              <a:gd name="connsiteY2555" fmla="*/ 711678 h 2380521"/>
              <a:gd name="connsiteX2556" fmla="*/ 1453017 w 8023328"/>
              <a:gd name="connsiteY2556" fmla="*/ 726466 h 2380521"/>
              <a:gd name="connsiteX2557" fmla="*/ 1440620 w 8023328"/>
              <a:gd name="connsiteY2557" fmla="*/ 741255 h 2380521"/>
              <a:gd name="connsiteX2558" fmla="*/ 1426765 w 8023328"/>
              <a:gd name="connsiteY2558" fmla="*/ 726466 h 2380521"/>
              <a:gd name="connsiteX2559" fmla="*/ 1440620 w 8023328"/>
              <a:gd name="connsiteY2559" fmla="*/ 711678 h 2380521"/>
              <a:gd name="connsiteX2560" fmla="*/ 1368338 w 8023328"/>
              <a:gd name="connsiteY2560" fmla="*/ 711678 h 2380521"/>
              <a:gd name="connsiteX2561" fmla="*/ 1382190 w 8023328"/>
              <a:gd name="connsiteY2561" fmla="*/ 726466 h 2380521"/>
              <a:gd name="connsiteX2562" fmla="*/ 1368338 w 8023328"/>
              <a:gd name="connsiteY2562" fmla="*/ 741255 h 2380521"/>
              <a:gd name="connsiteX2563" fmla="*/ 1355939 w 8023328"/>
              <a:gd name="connsiteY2563" fmla="*/ 726466 h 2380521"/>
              <a:gd name="connsiteX2564" fmla="*/ 1368338 w 8023328"/>
              <a:gd name="connsiteY2564" fmla="*/ 711678 h 2380521"/>
              <a:gd name="connsiteX2565" fmla="*/ 1297509 w 8023328"/>
              <a:gd name="connsiteY2565" fmla="*/ 711678 h 2380521"/>
              <a:gd name="connsiteX2566" fmla="*/ 1311366 w 8023328"/>
              <a:gd name="connsiteY2566" fmla="*/ 726466 h 2380521"/>
              <a:gd name="connsiteX2567" fmla="*/ 1297509 w 8023328"/>
              <a:gd name="connsiteY2567" fmla="*/ 741255 h 2380521"/>
              <a:gd name="connsiteX2568" fmla="*/ 1285113 w 8023328"/>
              <a:gd name="connsiteY2568" fmla="*/ 726466 h 2380521"/>
              <a:gd name="connsiteX2569" fmla="*/ 1297509 w 8023328"/>
              <a:gd name="connsiteY2569" fmla="*/ 711678 h 2380521"/>
              <a:gd name="connsiteX2570" fmla="*/ 1226678 w 8023328"/>
              <a:gd name="connsiteY2570" fmla="*/ 711678 h 2380521"/>
              <a:gd name="connsiteX2571" fmla="*/ 1240535 w 8023328"/>
              <a:gd name="connsiteY2571" fmla="*/ 726466 h 2380521"/>
              <a:gd name="connsiteX2572" fmla="*/ 1226678 w 8023328"/>
              <a:gd name="connsiteY2572" fmla="*/ 741255 h 2380521"/>
              <a:gd name="connsiteX2573" fmla="*/ 1214288 w 8023328"/>
              <a:gd name="connsiteY2573" fmla="*/ 726466 h 2380521"/>
              <a:gd name="connsiteX2574" fmla="*/ 1226678 w 8023328"/>
              <a:gd name="connsiteY2574" fmla="*/ 711678 h 2380521"/>
              <a:gd name="connsiteX2575" fmla="*/ 1154874 w 8023328"/>
              <a:gd name="connsiteY2575" fmla="*/ 711678 h 2380521"/>
              <a:gd name="connsiteX2576" fmla="*/ 1169663 w 8023328"/>
              <a:gd name="connsiteY2576" fmla="*/ 726466 h 2380521"/>
              <a:gd name="connsiteX2577" fmla="*/ 1154874 w 8023328"/>
              <a:gd name="connsiteY2577" fmla="*/ 741255 h 2380521"/>
              <a:gd name="connsiteX2578" fmla="*/ 1140086 w 8023328"/>
              <a:gd name="connsiteY2578" fmla="*/ 726466 h 2380521"/>
              <a:gd name="connsiteX2579" fmla="*/ 1154874 w 8023328"/>
              <a:gd name="connsiteY2579" fmla="*/ 711678 h 2380521"/>
              <a:gd name="connsiteX2580" fmla="*/ 1084045 w 8023328"/>
              <a:gd name="connsiteY2580" fmla="*/ 711678 h 2380521"/>
              <a:gd name="connsiteX2581" fmla="*/ 1098833 w 8023328"/>
              <a:gd name="connsiteY2581" fmla="*/ 726466 h 2380521"/>
              <a:gd name="connsiteX2582" fmla="*/ 1084045 w 8023328"/>
              <a:gd name="connsiteY2582" fmla="*/ 741255 h 2380521"/>
              <a:gd name="connsiteX2583" fmla="*/ 1069255 w 8023328"/>
              <a:gd name="connsiteY2583" fmla="*/ 726466 h 2380521"/>
              <a:gd name="connsiteX2584" fmla="*/ 1084045 w 8023328"/>
              <a:gd name="connsiteY2584" fmla="*/ 711678 h 2380521"/>
              <a:gd name="connsiteX2585" fmla="*/ 1013599 w 8023328"/>
              <a:gd name="connsiteY2585" fmla="*/ 711678 h 2380521"/>
              <a:gd name="connsiteX2586" fmla="*/ 1028021 w 8023328"/>
              <a:gd name="connsiteY2586" fmla="*/ 726466 h 2380521"/>
              <a:gd name="connsiteX2587" fmla="*/ 1013599 w 8023328"/>
              <a:gd name="connsiteY2587" fmla="*/ 741255 h 2380521"/>
              <a:gd name="connsiteX2588" fmla="*/ 998423 w 8023328"/>
              <a:gd name="connsiteY2588" fmla="*/ 726466 h 2380521"/>
              <a:gd name="connsiteX2589" fmla="*/ 1013599 w 8023328"/>
              <a:gd name="connsiteY2589" fmla="*/ 711678 h 2380521"/>
              <a:gd name="connsiteX2590" fmla="*/ 941452 w 8023328"/>
              <a:gd name="connsiteY2590" fmla="*/ 711678 h 2380521"/>
              <a:gd name="connsiteX2591" fmla="*/ 953848 w 8023328"/>
              <a:gd name="connsiteY2591" fmla="*/ 726466 h 2380521"/>
              <a:gd name="connsiteX2592" fmla="*/ 941452 w 8023328"/>
              <a:gd name="connsiteY2592" fmla="*/ 741255 h 2380521"/>
              <a:gd name="connsiteX2593" fmla="*/ 927596 w 8023328"/>
              <a:gd name="connsiteY2593" fmla="*/ 726466 h 2380521"/>
              <a:gd name="connsiteX2594" fmla="*/ 941452 w 8023328"/>
              <a:gd name="connsiteY2594" fmla="*/ 711678 h 2380521"/>
              <a:gd name="connsiteX2595" fmla="*/ 870620 w 8023328"/>
              <a:gd name="connsiteY2595" fmla="*/ 711678 h 2380521"/>
              <a:gd name="connsiteX2596" fmla="*/ 883018 w 8023328"/>
              <a:gd name="connsiteY2596" fmla="*/ 726466 h 2380521"/>
              <a:gd name="connsiteX2597" fmla="*/ 870620 w 8023328"/>
              <a:gd name="connsiteY2597" fmla="*/ 741255 h 2380521"/>
              <a:gd name="connsiteX2598" fmla="*/ 856764 w 8023328"/>
              <a:gd name="connsiteY2598" fmla="*/ 726466 h 2380521"/>
              <a:gd name="connsiteX2599" fmla="*/ 870620 w 8023328"/>
              <a:gd name="connsiteY2599" fmla="*/ 711678 h 2380521"/>
              <a:gd name="connsiteX2600" fmla="*/ 798331 w 8023328"/>
              <a:gd name="connsiteY2600" fmla="*/ 711678 h 2380521"/>
              <a:gd name="connsiteX2601" fmla="*/ 812189 w 8023328"/>
              <a:gd name="connsiteY2601" fmla="*/ 726466 h 2380521"/>
              <a:gd name="connsiteX2602" fmla="*/ 798331 w 8023328"/>
              <a:gd name="connsiteY2602" fmla="*/ 741255 h 2380521"/>
              <a:gd name="connsiteX2603" fmla="*/ 785934 w 8023328"/>
              <a:gd name="connsiteY2603" fmla="*/ 726466 h 2380521"/>
              <a:gd name="connsiteX2604" fmla="*/ 798331 w 8023328"/>
              <a:gd name="connsiteY2604" fmla="*/ 711678 h 2380521"/>
              <a:gd name="connsiteX2605" fmla="*/ 724129 w 8023328"/>
              <a:gd name="connsiteY2605" fmla="*/ 711678 h 2380521"/>
              <a:gd name="connsiteX2606" fmla="*/ 737986 w 8023328"/>
              <a:gd name="connsiteY2606" fmla="*/ 726466 h 2380521"/>
              <a:gd name="connsiteX2607" fmla="*/ 724129 w 8023328"/>
              <a:gd name="connsiteY2607" fmla="*/ 741255 h 2380521"/>
              <a:gd name="connsiteX2608" fmla="*/ 711732 w 8023328"/>
              <a:gd name="connsiteY2608" fmla="*/ 726466 h 2380521"/>
              <a:gd name="connsiteX2609" fmla="*/ 724129 w 8023328"/>
              <a:gd name="connsiteY2609" fmla="*/ 711678 h 2380521"/>
              <a:gd name="connsiteX2610" fmla="*/ 653298 w 8023328"/>
              <a:gd name="connsiteY2610" fmla="*/ 711678 h 2380521"/>
              <a:gd name="connsiteX2611" fmla="*/ 667154 w 8023328"/>
              <a:gd name="connsiteY2611" fmla="*/ 726466 h 2380521"/>
              <a:gd name="connsiteX2612" fmla="*/ 653298 w 8023328"/>
              <a:gd name="connsiteY2612" fmla="*/ 741255 h 2380521"/>
              <a:gd name="connsiteX2613" fmla="*/ 640901 w 8023328"/>
              <a:gd name="connsiteY2613" fmla="*/ 726466 h 2380521"/>
              <a:gd name="connsiteX2614" fmla="*/ 653298 w 8023328"/>
              <a:gd name="connsiteY2614" fmla="*/ 711678 h 2380521"/>
              <a:gd name="connsiteX2615" fmla="*/ 584861 w 8023328"/>
              <a:gd name="connsiteY2615" fmla="*/ 711678 h 2380521"/>
              <a:gd name="connsiteX2616" fmla="*/ 599648 w 8023328"/>
              <a:gd name="connsiteY2616" fmla="*/ 726466 h 2380521"/>
              <a:gd name="connsiteX2617" fmla="*/ 584861 w 8023328"/>
              <a:gd name="connsiteY2617" fmla="*/ 741255 h 2380521"/>
              <a:gd name="connsiteX2618" fmla="*/ 570071 w 8023328"/>
              <a:gd name="connsiteY2618" fmla="*/ 726466 h 2380521"/>
              <a:gd name="connsiteX2619" fmla="*/ 584861 w 8023328"/>
              <a:gd name="connsiteY2619" fmla="*/ 711678 h 2380521"/>
              <a:gd name="connsiteX2620" fmla="*/ 513660 w 8023328"/>
              <a:gd name="connsiteY2620" fmla="*/ 711678 h 2380521"/>
              <a:gd name="connsiteX2621" fmla="*/ 528837 w 8023328"/>
              <a:gd name="connsiteY2621" fmla="*/ 726466 h 2380521"/>
              <a:gd name="connsiteX2622" fmla="*/ 513660 w 8023328"/>
              <a:gd name="connsiteY2622" fmla="*/ 741255 h 2380521"/>
              <a:gd name="connsiteX2623" fmla="*/ 499241 w 8023328"/>
              <a:gd name="connsiteY2623" fmla="*/ 726466 h 2380521"/>
              <a:gd name="connsiteX2624" fmla="*/ 513660 w 8023328"/>
              <a:gd name="connsiteY2624" fmla="*/ 711678 h 2380521"/>
              <a:gd name="connsiteX2625" fmla="*/ 439826 w 8023328"/>
              <a:gd name="connsiteY2625" fmla="*/ 711678 h 2380521"/>
              <a:gd name="connsiteX2626" fmla="*/ 454616 w 8023328"/>
              <a:gd name="connsiteY2626" fmla="*/ 726466 h 2380521"/>
              <a:gd name="connsiteX2627" fmla="*/ 439826 w 8023328"/>
              <a:gd name="connsiteY2627" fmla="*/ 741255 h 2380521"/>
              <a:gd name="connsiteX2628" fmla="*/ 425038 w 8023328"/>
              <a:gd name="connsiteY2628" fmla="*/ 726466 h 2380521"/>
              <a:gd name="connsiteX2629" fmla="*/ 439826 w 8023328"/>
              <a:gd name="connsiteY2629" fmla="*/ 711678 h 2380521"/>
              <a:gd name="connsiteX2630" fmla="*/ 368064 w 8023328"/>
              <a:gd name="connsiteY2630" fmla="*/ 711678 h 2380521"/>
              <a:gd name="connsiteX2631" fmla="*/ 380462 w 8023328"/>
              <a:gd name="connsiteY2631" fmla="*/ 726466 h 2380521"/>
              <a:gd name="connsiteX2632" fmla="*/ 368064 w 8023328"/>
              <a:gd name="connsiteY2632" fmla="*/ 741255 h 2380521"/>
              <a:gd name="connsiteX2633" fmla="*/ 354207 w 8023328"/>
              <a:gd name="connsiteY2633" fmla="*/ 726466 h 2380521"/>
              <a:gd name="connsiteX2634" fmla="*/ 368064 w 8023328"/>
              <a:gd name="connsiteY2634" fmla="*/ 711678 h 2380521"/>
              <a:gd name="connsiteX2635" fmla="*/ 297232 w 8023328"/>
              <a:gd name="connsiteY2635" fmla="*/ 711678 h 2380521"/>
              <a:gd name="connsiteX2636" fmla="*/ 309630 w 8023328"/>
              <a:gd name="connsiteY2636" fmla="*/ 726466 h 2380521"/>
              <a:gd name="connsiteX2637" fmla="*/ 297232 w 8023328"/>
              <a:gd name="connsiteY2637" fmla="*/ 741255 h 2380521"/>
              <a:gd name="connsiteX2638" fmla="*/ 283376 w 8023328"/>
              <a:gd name="connsiteY2638" fmla="*/ 726466 h 2380521"/>
              <a:gd name="connsiteX2639" fmla="*/ 297232 w 8023328"/>
              <a:gd name="connsiteY2639" fmla="*/ 711678 h 2380521"/>
              <a:gd name="connsiteX2640" fmla="*/ 226403 w 8023328"/>
              <a:gd name="connsiteY2640" fmla="*/ 711678 h 2380521"/>
              <a:gd name="connsiteX2641" fmla="*/ 238801 w 8023328"/>
              <a:gd name="connsiteY2641" fmla="*/ 726466 h 2380521"/>
              <a:gd name="connsiteX2642" fmla="*/ 226403 w 8023328"/>
              <a:gd name="connsiteY2642" fmla="*/ 741255 h 2380521"/>
              <a:gd name="connsiteX2643" fmla="*/ 212548 w 8023328"/>
              <a:gd name="connsiteY2643" fmla="*/ 726466 h 2380521"/>
              <a:gd name="connsiteX2644" fmla="*/ 226403 w 8023328"/>
              <a:gd name="connsiteY2644" fmla="*/ 711678 h 2380521"/>
              <a:gd name="connsiteX2645" fmla="*/ 154106 w 8023328"/>
              <a:gd name="connsiteY2645" fmla="*/ 711678 h 2380521"/>
              <a:gd name="connsiteX2646" fmla="*/ 167962 w 8023328"/>
              <a:gd name="connsiteY2646" fmla="*/ 726466 h 2380521"/>
              <a:gd name="connsiteX2647" fmla="*/ 154106 w 8023328"/>
              <a:gd name="connsiteY2647" fmla="*/ 741255 h 2380521"/>
              <a:gd name="connsiteX2648" fmla="*/ 141708 w 8023328"/>
              <a:gd name="connsiteY2648" fmla="*/ 726466 h 2380521"/>
              <a:gd name="connsiteX2649" fmla="*/ 154106 w 8023328"/>
              <a:gd name="connsiteY2649" fmla="*/ 711678 h 2380521"/>
              <a:gd name="connsiteX2650" fmla="*/ 4227498 w 8023328"/>
              <a:gd name="connsiteY2650" fmla="*/ 640846 h 2380521"/>
              <a:gd name="connsiteX2651" fmla="*/ 4242286 w 8023328"/>
              <a:gd name="connsiteY2651" fmla="*/ 653243 h 2380521"/>
              <a:gd name="connsiteX2652" fmla="*/ 4227498 w 8023328"/>
              <a:gd name="connsiteY2652" fmla="*/ 667100 h 2380521"/>
              <a:gd name="connsiteX2653" fmla="*/ 4212710 w 8023328"/>
              <a:gd name="connsiteY2653" fmla="*/ 653243 h 2380521"/>
              <a:gd name="connsiteX2654" fmla="*/ 4227498 w 8023328"/>
              <a:gd name="connsiteY2654" fmla="*/ 640846 h 2380521"/>
              <a:gd name="connsiteX2655" fmla="*/ 4153295 w 8023328"/>
              <a:gd name="connsiteY2655" fmla="*/ 640846 h 2380521"/>
              <a:gd name="connsiteX2656" fmla="*/ 4168083 w 8023328"/>
              <a:gd name="connsiteY2656" fmla="*/ 653243 h 2380521"/>
              <a:gd name="connsiteX2657" fmla="*/ 4153295 w 8023328"/>
              <a:gd name="connsiteY2657" fmla="*/ 667100 h 2380521"/>
              <a:gd name="connsiteX2658" fmla="*/ 4138507 w 8023328"/>
              <a:gd name="connsiteY2658" fmla="*/ 653243 h 2380521"/>
              <a:gd name="connsiteX2659" fmla="*/ 4153295 w 8023328"/>
              <a:gd name="connsiteY2659" fmla="*/ 640846 h 2380521"/>
              <a:gd name="connsiteX2660" fmla="*/ 4082465 w 8023328"/>
              <a:gd name="connsiteY2660" fmla="*/ 640846 h 2380521"/>
              <a:gd name="connsiteX2661" fmla="*/ 4097254 w 8023328"/>
              <a:gd name="connsiteY2661" fmla="*/ 653243 h 2380521"/>
              <a:gd name="connsiteX2662" fmla="*/ 4082465 w 8023328"/>
              <a:gd name="connsiteY2662" fmla="*/ 667100 h 2380521"/>
              <a:gd name="connsiteX2663" fmla="*/ 4067676 w 8023328"/>
              <a:gd name="connsiteY2663" fmla="*/ 653243 h 2380521"/>
              <a:gd name="connsiteX2664" fmla="*/ 4082465 w 8023328"/>
              <a:gd name="connsiteY2664" fmla="*/ 640846 h 2380521"/>
              <a:gd name="connsiteX2665" fmla="*/ 4010703 w 8023328"/>
              <a:gd name="connsiteY2665" fmla="*/ 640846 h 2380521"/>
              <a:gd name="connsiteX2666" fmla="*/ 4023100 w 8023328"/>
              <a:gd name="connsiteY2666" fmla="*/ 653243 h 2380521"/>
              <a:gd name="connsiteX2667" fmla="*/ 4010703 w 8023328"/>
              <a:gd name="connsiteY2667" fmla="*/ 667100 h 2380521"/>
              <a:gd name="connsiteX2668" fmla="*/ 3996847 w 8023328"/>
              <a:gd name="connsiteY2668" fmla="*/ 653243 h 2380521"/>
              <a:gd name="connsiteX2669" fmla="*/ 4010703 w 8023328"/>
              <a:gd name="connsiteY2669" fmla="*/ 640846 h 2380521"/>
              <a:gd name="connsiteX2670" fmla="*/ 3939871 w 8023328"/>
              <a:gd name="connsiteY2670" fmla="*/ 640846 h 2380521"/>
              <a:gd name="connsiteX2671" fmla="*/ 3952268 w 8023328"/>
              <a:gd name="connsiteY2671" fmla="*/ 653243 h 2380521"/>
              <a:gd name="connsiteX2672" fmla="*/ 3939871 w 8023328"/>
              <a:gd name="connsiteY2672" fmla="*/ 667100 h 2380521"/>
              <a:gd name="connsiteX2673" fmla="*/ 3926015 w 8023328"/>
              <a:gd name="connsiteY2673" fmla="*/ 653243 h 2380521"/>
              <a:gd name="connsiteX2674" fmla="*/ 3939871 w 8023328"/>
              <a:gd name="connsiteY2674" fmla="*/ 640846 h 2380521"/>
              <a:gd name="connsiteX2675" fmla="*/ 3869042 w 8023328"/>
              <a:gd name="connsiteY2675" fmla="*/ 640846 h 2380521"/>
              <a:gd name="connsiteX2676" fmla="*/ 3881439 w 8023328"/>
              <a:gd name="connsiteY2676" fmla="*/ 653243 h 2380521"/>
              <a:gd name="connsiteX2677" fmla="*/ 3869042 w 8023328"/>
              <a:gd name="connsiteY2677" fmla="*/ 667100 h 2380521"/>
              <a:gd name="connsiteX2678" fmla="*/ 3855186 w 8023328"/>
              <a:gd name="connsiteY2678" fmla="*/ 653243 h 2380521"/>
              <a:gd name="connsiteX2679" fmla="*/ 3869042 w 8023328"/>
              <a:gd name="connsiteY2679" fmla="*/ 640846 h 2380521"/>
              <a:gd name="connsiteX2680" fmla="*/ 3796752 w 8023328"/>
              <a:gd name="connsiteY2680" fmla="*/ 640846 h 2380521"/>
              <a:gd name="connsiteX2681" fmla="*/ 3810608 w 8023328"/>
              <a:gd name="connsiteY2681" fmla="*/ 653243 h 2380521"/>
              <a:gd name="connsiteX2682" fmla="*/ 3796752 w 8023328"/>
              <a:gd name="connsiteY2682" fmla="*/ 667100 h 2380521"/>
              <a:gd name="connsiteX2683" fmla="*/ 3784355 w 8023328"/>
              <a:gd name="connsiteY2683" fmla="*/ 653243 h 2380521"/>
              <a:gd name="connsiteX2684" fmla="*/ 3796752 w 8023328"/>
              <a:gd name="connsiteY2684" fmla="*/ 640846 h 2380521"/>
              <a:gd name="connsiteX2685" fmla="*/ 3725922 w 8023328"/>
              <a:gd name="connsiteY2685" fmla="*/ 640846 h 2380521"/>
              <a:gd name="connsiteX2686" fmla="*/ 3739778 w 8023328"/>
              <a:gd name="connsiteY2686" fmla="*/ 653243 h 2380521"/>
              <a:gd name="connsiteX2687" fmla="*/ 3725922 w 8023328"/>
              <a:gd name="connsiteY2687" fmla="*/ 667100 h 2380521"/>
              <a:gd name="connsiteX2688" fmla="*/ 3713525 w 8023328"/>
              <a:gd name="connsiteY2688" fmla="*/ 653243 h 2380521"/>
              <a:gd name="connsiteX2689" fmla="*/ 3725922 w 8023328"/>
              <a:gd name="connsiteY2689" fmla="*/ 640846 h 2380521"/>
              <a:gd name="connsiteX2690" fmla="*/ 3655091 w 8023328"/>
              <a:gd name="connsiteY2690" fmla="*/ 640846 h 2380521"/>
              <a:gd name="connsiteX2691" fmla="*/ 3668947 w 8023328"/>
              <a:gd name="connsiteY2691" fmla="*/ 653243 h 2380521"/>
              <a:gd name="connsiteX2692" fmla="*/ 3655091 w 8023328"/>
              <a:gd name="connsiteY2692" fmla="*/ 667100 h 2380521"/>
              <a:gd name="connsiteX2693" fmla="*/ 3642694 w 8023328"/>
              <a:gd name="connsiteY2693" fmla="*/ 653243 h 2380521"/>
              <a:gd name="connsiteX2694" fmla="*/ 3655091 w 8023328"/>
              <a:gd name="connsiteY2694" fmla="*/ 640846 h 2380521"/>
              <a:gd name="connsiteX2695" fmla="*/ 3583280 w 8023328"/>
              <a:gd name="connsiteY2695" fmla="*/ 640846 h 2380521"/>
              <a:gd name="connsiteX2696" fmla="*/ 3598069 w 8023328"/>
              <a:gd name="connsiteY2696" fmla="*/ 653243 h 2380521"/>
              <a:gd name="connsiteX2697" fmla="*/ 3583280 w 8023328"/>
              <a:gd name="connsiteY2697" fmla="*/ 667100 h 2380521"/>
              <a:gd name="connsiteX2698" fmla="*/ 3568491 w 8023328"/>
              <a:gd name="connsiteY2698" fmla="*/ 653243 h 2380521"/>
              <a:gd name="connsiteX2699" fmla="*/ 3583280 w 8023328"/>
              <a:gd name="connsiteY2699" fmla="*/ 640846 h 2380521"/>
              <a:gd name="connsiteX2700" fmla="*/ 3512449 w 8023328"/>
              <a:gd name="connsiteY2700" fmla="*/ 640846 h 2380521"/>
              <a:gd name="connsiteX2701" fmla="*/ 3527237 w 8023328"/>
              <a:gd name="connsiteY2701" fmla="*/ 653243 h 2380521"/>
              <a:gd name="connsiteX2702" fmla="*/ 3512449 w 8023328"/>
              <a:gd name="connsiteY2702" fmla="*/ 667100 h 2380521"/>
              <a:gd name="connsiteX2703" fmla="*/ 3497661 w 8023328"/>
              <a:gd name="connsiteY2703" fmla="*/ 653243 h 2380521"/>
              <a:gd name="connsiteX2704" fmla="*/ 3512449 w 8023328"/>
              <a:gd name="connsiteY2704" fmla="*/ 640846 h 2380521"/>
              <a:gd name="connsiteX2705" fmla="*/ 3441619 w 8023328"/>
              <a:gd name="connsiteY2705" fmla="*/ 640846 h 2380521"/>
              <a:gd name="connsiteX2706" fmla="*/ 3456408 w 8023328"/>
              <a:gd name="connsiteY2706" fmla="*/ 653243 h 2380521"/>
              <a:gd name="connsiteX2707" fmla="*/ 3441619 w 8023328"/>
              <a:gd name="connsiteY2707" fmla="*/ 667100 h 2380521"/>
              <a:gd name="connsiteX2708" fmla="*/ 3426830 w 8023328"/>
              <a:gd name="connsiteY2708" fmla="*/ 653243 h 2380521"/>
              <a:gd name="connsiteX2709" fmla="*/ 3441619 w 8023328"/>
              <a:gd name="connsiteY2709" fmla="*/ 640846 h 2380521"/>
              <a:gd name="connsiteX2710" fmla="*/ 3369857 w 8023328"/>
              <a:gd name="connsiteY2710" fmla="*/ 640846 h 2380521"/>
              <a:gd name="connsiteX2711" fmla="*/ 3382254 w 8023328"/>
              <a:gd name="connsiteY2711" fmla="*/ 653243 h 2380521"/>
              <a:gd name="connsiteX2712" fmla="*/ 3369857 w 8023328"/>
              <a:gd name="connsiteY2712" fmla="*/ 667100 h 2380521"/>
              <a:gd name="connsiteX2713" fmla="*/ 3356001 w 8023328"/>
              <a:gd name="connsiteY2713" fmla="*/ 653243 h 2380521"/>
              <a:gd name="connsiteX2714" fmla="*/ 3369857 w 8023328"/>
              <a:gd name="connsiteY2714" fmla="*/ 640846 h 2380521"/>
              <a:gd name="connsiteX2715" fmla="*/ 3299091 w 8023328"/>
              <a:gd name="connsiteY2715" fmla="*/ 640846 h 2380521"/>
              <a:gd name="connsiteX2716" fmla="*/ 3311488 w 8023328"/>
              <a:gd name="connsiteY2716" fmla="*/ 653243 h 2380521"/>
              <a:gd name="connsiteX2717" fmla="*/ 3299091 w 8023328"/>
              <a:gd name="connsiteY2717" fmla="*/ 667100 h 2380521"/>
              <a:gd name="connsiteX2718" fmla="*/ 3285237 w 8023328"/>
              <a:gd name="connsiteY2718" fmla="*/ 653243 h 2380521"/>
              <a:gd name="connsiteX2719" fmla="*/ 3299091 w 8023328"/>
              <a:gd name="connsiteY2719" fmla="*/ 640846 h 2380521"/>
              <a:gd name="connsiteX2720" fmla="*/ 3228258 w 8023328"/>
              <a:gd name="connsiteY2720" fmla="*/ 640846 h 2380521"/>
              <a:gd name="connsiteX2721" fmla="*/ 3240658 w 8023328"/>
              <a:gd name="connsiteY2721" fmla="*/ 653243 h 2380521"/>
              <a:gd name="connsiteX2722" fmla="*/ 3228258 w 8023328"/>
              <a:gd name="connsiteY2722" fmla="*/ 667100 h 2380521"/>
              <a:gd name="connsiteX2723" fmla="*/ 3214403 w 8023328"/>
              <a:gd name="connsiteY2723" fmla="*/ 653243 h 2380521"/>
              <a:gd name="connsiteX2724" fmla="*/ 3228258 w 8023328"/>
              <a:gd name="connsiteY2724" fmla="*/ 640846 h 2380521"/>
              <a:gd name="connsiteX2725" fmla="*/ 3152597 w 8023328"/>
              <a:gd name="connsiteY2725" fmla="*/ 640846 h 2380521"/>
              <a:gd name="connsiteX2726" fmla="*/ 3166454 w 8023328"/>
              <a:gd name="connsiteY2726" fmla="*/ 653243 h 2380521"/>
              <a:gd name="connsiteX2727" fmla="*/ 3152597 w 8023328"/>
              <a:gd name="connsiteY2727" fmla="*/ 667100 h 2380521"/>
              <a:gd name="connsiteX2728" fmla="*/ 3140200 w 8023328"/>
              <a:gd name="connsiteY2728" fmla="*/ 653243 h 2380521"/>
              <a:gd name="connsiteX2729" fmla="*/ 3152597 w 8023328"/>
              <a:gd name="connsiteY2729" fmla="*/ 640846 h 2380521"/>
              <a:gd name="connsiteX2730" fmla="*/ 3081767 w 8023328"/>
              <a:gd name="connsiteY2730" fmla="*/ 640846 h 2380521"/>
              <a:gd name="connsiteX2731" fmla="*/ 3095620 w 8023328"/>
              <a:gd name="connsiteY2731" fmla="*/ 653243 h 2380521"/>
              <a:gd name="connsiteX2732" fmla="*/ 3081767 w 8023328"/>
              <a:gd name="connsiteY2732" fmla="*/ 667100 h 2380521"/>
              <a:gd name="connsiteX2733" fmla="*/ 3069366 w 8023328"/>
              <a:gd name="connsiteY2733" fmla="*/ 653243 h 2380521"/>
              <a:gd name="connsiteX2734" fmla="*/ 3081767 w 8023328"/>
              <a:gd name="connsiteY2734" fmla="*/ 640846 h 2380521"/>
              <a:gd name="connsiteX2735" fmla="*/ 3013710 w 8023328"/>
              <a:gd name="connsiteY2735" fmla="*/ 640846 h 2380521"/>
              <a:gd name="connsiteX2736" fmla="*/ 3028129 w 8023328"/>
              <a:gd name="connsiteY2736" fmla="*/ 653243 h 2380521"/>
              <a:gd name="connsiteX2737" fmla="*/ 3013710 w 8023328"/>
              <a:gd name="connsiteY2737" fmla="*/ 667100 h 2380521"/>
              <a:gd name="connsiteX2738" fmla="*/ 2998534 w 8023328"/>
              <a:gd name="connsiteY2738" fmla="*/ 653243 h 2380521"/>
              <a:gd name="connsiteX2739" fmla="*/ 3013710 w 8023328"/>
              <a:gd name="connsiteY2739" fmla="*/ 640846 h 2380521"/>
              <a:gd name="connsiteX2740" fmla="*/ 2942488 w 8023328"/>
              <a:gd name="connsiteY2740" fmla="*/ 640846 h 2380521"/>
              <a:gd name="connsiteX2741" fmla="*/ 2957280 w 8023328"/>
              <a:gd name="connsiteY2741" fmla="*/ 653243 h 2380521"/>
              <a:gd name="connsiteX2742" fmla="*/ 2942488 w 8023328"/>
              <a:gd name="connsiteY2742" fmla="*/ 667100 h 2380521"/>
              <a:gd name="connsiteX2743" fmla="*/ 2927703 w 8023328"/>
              <a:gd name="connsiteY2743" fmla="*/ 653243 h 2380521"/>
              <a:gd name="connsiteX2744" fmla="*/ 2942488 w 8023328"/>
              <a:gd name="connsiteY2744" fmla="*/ 640846 h 2380521"/>
              <a:gd name="connsiteX2745" fmla="*/ 2868288 w 8023328"/>
              <a:gd name="connsiteY2745" fmla="*/ 640846 h 2380521"/>
              <a:gd name="connsiteX2746" fmla="*/ 2883082 w 8023328"/>
              <a:gd name="connsiteY2746" fmla="*/ 653243 h 2380521"/>
              <a:gd name="connsiteX2747" fmla="*/ 2868288 w 8023328"/>
              <a:gd name="connsiteY2747" fmla="*/ 667100 h 2380521"/>
              <a:gd name="connsiteX2748" fmla="*/ 2853498 w 8023328"/>
              <a:gd name="connsiteY2748" fmla="*/ 653243 h 2380521"/>
              <a:gd name="connsiteX2749" fmla="*/ 2868288 w 8023328"/>
              <a:gd name="connsiteY2749" fmla="*/ 640846 h 2380521"/>
              <a:gd name="connsiteX2750" fmla="*/ 2796532 w 8023328"/>
              <a:gd name="connsiteY2750" fmla="*/ 640846 h 2380521"/>
              <a:gd name="connsiteX2751" fmla="*/ 2808926 w 8023328"/>
              <a:gd name="connsiteY2751" fmla="*/ 653243 h 2380521"/>
              <a:gd name="connsiteX2752" fmla="*/ 2796532 w 8023328"/>
              <a:gd name="connsiteY2752" fmla="*/ 667100 h 2380521"/>
              <a:gd name="connsiteX2753" fmla="*/ 2782673 w 8023328"/>
              <a:gd name="connsiteY2753" fmla="*/ 653243 h 2380521"/>
              <a:gd name="connsiteX2754" fmla="*/ 2796532 w 8023328"/>
              <a:gd name="connsiteY2754" fmla="*/ 640846 h 2380521"/>
              <a:gd name="connsiteX2755" fmla="*/ 2725692 w 8023328"/>
              <a:gd name="connsiteY2755" fmla="*/ 640846 h 2380521"/>
              <a:gd name="connsiteX2756" fmla="*/ 2738097 w 8023328"/>
              <a:gd name="connsiteY2756" fmla="*/ 653243 h 2380521"/>
              <a:gd name="connsiteX2757" fmla="*/ 2725692 w 8023328"/>
              <a:gd name="connsiteY2757" fmla="*/ 667100 h 2380521"/>
              <a:gd name="connsiteX2758" fmla="*/ 2711843 w 8023328"/>
              <a:gd name="connsiteY2758" fmla="*/ 653243 h 2380521"/>
              <a:gd name="connsiteX2759" fmla="*/ 2725692 w 8023328"/>
              <a:gd name="connsiteY2759" fmla="*/ 640846 h 2380521"/>
              <a:gd name="connsiteX2760" fmla="*/ 2654867 w 8023328"/>
              <a:gd name="connsiteY2760" fmla="*/ 640846 h 2380521"/>
              <a:gd name="connsiteX2761" fmla="*/ 2667266 w 8023328"/>
              <a:gd name="connsiteY2761" fmla="*/ 653243 h 2380521"/>
              <a:gd name="connsiteX2762" fmla="*/ 2654867 w 8023328"/>
              <a:gd name="connsiteY2762" fmla="*/ 667100 h 2380521"/>
              <a:gd name="connsiteX2763" fmla="*/ 2641013 w 8023328"/>
              <a:gd name="connsiteY2763" fmla="*/ 653243 h 2380521"/>
              <a:gd name="connsiteX2764" fmla="*/ 2654867 w 8023328"/>
              <a:gd name="connsiteY2764" fmla="*/ 640846 h 2380521"/>
              <a:gd name="connsiteX2765" fmla="*/ 2582577 w 8023328"/>
              <a:gd name="connsiteY2765" fmla="*/ 640846 h 2380521"/>
              <a:gd name="connsiteX2766" fmla="*/ 2596432 w 8023328"/>
              <a:gd name="connsiteY2766" fmla="*/ 654702 h 2380521"/>
              <a:gd name="connsiteX2767" fmla="*/ 2582577 w 8023328"/>
              <a:gd name="connsiteY2767" fmla="*/ 667100 h 2380521"/>
              <a:gd name="connsiteX2768" fmla="*/ 2570181 w 8023328"/>
              <a:gd name="connsiteY2768" fmla="*/ 654702 h 2380521"/>
              <a:gd name="connsiteX2769" fmla="*/ 2582577 w 8023328"/>
              <a:gd name="connsiteY2769" fmla="*/ 640846 h 2380521"/>
              <a:gd name="connsiteX2770" fmla="*/ 1728254 w 8023328"/>
              <a:gd name="connsiteY2770" fmla="*/ 640846 h 2380521"/>
              <a:gd name="connsiteX2771" fmla="*/ 1743044 w 8023328"/>
              <a:gd name="connsiteY2771" fmla="*/ 654702 h 2380521"/>
              <a:gd name="connsiteX2772" fmla="*/ 1728254 w 8023328"/>
              <a:gd name="connsiteY2772" fmla="*/ 667100 h 2380521"/>
              <a:gd name="connsiteX2773" fmla="*/ 1713464 w 8023328"/>
              <a:gd name="connsiteY2773" fmla="*/ 654702 h 2380521"/>
              <a:gd name="connsiteX2774" fmla="*/ 1728254 w 8023328"/>
              <a:gd name="connsiteY2774" fmla="*/ 640846 h 2380521"/>
              <a:gd name="connsiteX2775" fmla="*/ 1657423 w 8023328"/>
              <a:gd name="connsiteY2775" fmla="*/ 640846 h 2380521"/>
              <a:gd name="connsiteX2776" fmla="*/ 1672215 w 8023328"/>
              <a:gd name="connsiteY2776" fmla="*/ 654702 h 2380521"/>
              <a:gd name="connsiteX2777" fmla="*/ 1657423 w 8023328"/>
              <a:gd name="connsiteY2777" fmla="*/ 667100 h 2380521"/>
              <a:gd name="connsiteX2778" fmla="*/ 1642644 w 8023328"/>
              <a:gd name="connsiteY2778" fmla="*/ 654702 h 2380521"/>
              <a:gd name="connsiteX2779" fmla="*/ 1657423 w 8023328"/>
              <a:gd name="connsiteY2779" fmla="*/ 640846 h 2380521"/>
              <a:gd name="connsiteX2780" fmla="*/ 1582290 w 8023328"/>
              <a:gd name="connsiteY2780" fmla="*/ 640846 h 2380521"/>
              <a:gd name="connsiteX2781" fmla="*/ 1594694 w 8023328"/>
              <a:gd name="connsiteY2781" fmla="*/ 654702 h 2380521"/>
              <a:gd name="connsiteX2782" fmla="*/ 1582290 w 8023328"/>
              <a:gd name="connsiteY2782" fmla="*/ 667100 h 2380521"/>
              <a:gd name="connsiteX2783" fmla="*/ 1568435 w 8023328"/>
              <a:gd name="connsiteY2783" fmla="*/ 654702 h 2380521"/>
              <a:gd name="connsiteX2784" fmla="*/ 1582290 w 8023328"/>
              <a:gd name="connsiteY2784" fmla="*/ 640846 h 2380521"/>
              <a:gd name="connsiteX2785" fmla="*/ 1512190 w 8023328"/>
              <a:gd name="connsiteY2785" fmla="*/ 640846 h 2380521"/>
              <a:gd name="connsiteX2786" fmla="*/ 1523859 w 8023328"/>
              <a:gd name="connsiteY2786" fmla="*/ 654702 h 2380521"/>
              <a:gd name="connsiteX2787" fmla="*/ 1512190 w 8023328"/>
              <a:gd name="connsiteY2787" fmla="*/ 667100 h 2380521"/>
              <a:gd name="connsiteX2788" fmla="*/ 1497604 w 8023328"/>
              <a:gd name="connsiteY2788" fmla="*/ 654702 h 2380521"/>
              <a:gd name="connsiteX2789" fmla="*/ 1512190 w 8023328"/>
              <a:gd name="connsiteY2789" fmla="*/ 640846 h 2380521"/>
              <a:gd name="connsiteX2790" fmla="*/ 1440623 w 8023328"/>
              <a:gd name="connsiteY2790" fmla="*/ 640846 h 2380521"/>
              <a:gd name="connsiteX2791" fmla="*/ 1453017 w 8023328"/>
              <a:gd name="connsiteY2791" fmla="*/ 654702 h 2380521"/>
              <a:gd name="connsiteX2792" fmla="*/ 1440623 w 8023328"/>
              <a:gd name="connsiteY2792" fmla="*/ 667100 h 2380521"/>
              <a:gd name="connsiteX2793" fmla="*/ 1426767 w 8023328"/>
              <a:gd name="connsiteY2793" fmla="*/ 654702 h 2380521"/>
              <a:gd name="connsiteX2794" fmla="*/ 1440623 w 8023328"/>
              <a:gd name="connsiteY2794" fmla="*/ 640846 h 2380521"/>
              <a:gd name="connsiteX2795" fmla="*/ 1368339 w 8023328"/>
              <a:gd name="connsiteY2795" fmla="*/ 640846 h 2380521"/>
              <a:gd name="connsiteX2796" fmla="*/ 1382194 w 8023328"/>
              <a:gd name="connsiteY2796" fmla="*/ 654702 h 2380521"/>
              <a:gd name="connsiteX2797" fmla="*/ 1368339 w 8023328"/>
              <a:gd name="connsiteY2797" fmla="*/ 667100 h 2380521"/>
              <a:gd name="connsiteX2798" fmla="*/ 1355943 w 8023328"/>
              <a:gd name="connsiteY2798" fmla="*/ 654702 h 2380521"/>
              <a:gd name="connsiteX2799" fmla="*/ 1368339 w 8023328"/>
              <a:gd name="connsiteY2799" fmla="*/ 640846 h 2380521"/>
              <a:gd name="connsiteX2800" fmla="*/ 1297512 w 8023328"/>
              <a:gd name="connsiteY2800" fmla="*/ 640846 h 2380521"/>
              <a:gd name="connsiteX2801" fmla="*/ 1311369 w 8023328"/>
              <a:gd name="connsiteY2801" fmla="*/ 654702 h 2380521"/>
              <a:gd name="connsiteX2802" fmla="*/ 1297512 w 8023328"/>
              <a:gd name="connsiteY2802" fmla="*/ 667100 h 2380521"/>
              <a:gd name="connsiteX2803" fmla="*/ 1285116 w 8023328"/>
              <a:gd name="connsiteY2803" fmla="*/ 654702 h 2380521"/>
              <a:gd name="connsiteX2804" fmla="*/ 1297512 w 8023328"/>
              <a:gd name="connsiteY2804" fmla="*/ 640846 h 2380521"/>
              <a:gd name="connsiteX2805" fmla="*/ 1226680 w 8023328"/>
              <a:gd name="connsiteY2805" fmla="*/ 640846 h 2380521"/>
              <a:gd name="connsiteX2806" fmla="*/ 1240537 w 8023328"/>
              <a:gd name="connsiteY2806" fmla="*/ 654702 h 2380521"/>
              <a:gd name="connsiteX2807" fmla="*/ 1226680 w 8023328"/>
              <a:gd name="connsiteY2807" fmla="*/ 667100 h 2380521"/>
              <a:gd name="connsiteX2808" fmla="*/ 1214291 w 8023328"/>
              <a:gd name="connsiteY2808" fmla="*/ 654702 h 2380521"/>
              <a:gd name="connsiteX2809" fmla="*/ 1226680 w 8023328"/>
              <a:gd name="connsiteY2809" fmla="*/ 640846 h 2380521"/>
              <a:gd name="connsiteX2810" fmla="*/ 1154878 w 8023328"/>
              <a:gd name="connsiteY2810" fmla="*/ 640846 h 2380521"/>
              <a:gd name="connsiteX2811" fmla="*/ 1169666 w 8023328"/>
              <a:gd name="connsiteY2811" fmla="*/ 654702 h 2380521"/>
              <a:gd name="connsiteX2812" fmla="*/ 1154878 w 8023328"/>
              <a:gd name="connsiteY2812" fmla="*/ 667100 h 2380521"/>
              <a:gd name="connsiteX2813" fmla="*/ 1140088 w 8023328"/>
              <a:gd name="connsiteY2813" fmla="*/ 654702 h 2380521"/>
              <a:gd name="connsiteX2814" fmla="*/ 1154878 w 8023328"/>
              <a:gd name="connsiteY2814" fmla="*/ 640846 h 2380521"/>
              <a:gd name="connsiteX2815" fmla="*/ 1084051 w 8023328"/>
              <a:gd name="connsiteY2815" fmla="*/ 640846 h 2380521"/>
              <a:gd name="connsiteX2816" fmla="*/ 1098838 w 8023328"/>
              <a:gd name="connsiteY2816" fmla="*/ 654702 h 2380521"/>
              <a:gd name="connsiteX2817" fmla="*/ 1084051 w 8023328"/>
              <a:gd name="connsiteY2817" fmla="*/ 667100 h 2380521"/>
              <a:gd name="connsiteX2818" fmla="*/ 1069261 w 8023328"/>
              <a:gd name="connsiteY2818" fmla="*/ 654702 h 2380521"/>
              <a:gd name="connsiteX2819" fmla="*/ 1084051 w 8023328"/>
              <a:gd name="connsiteY2819" fmla="*/ 640846 h 2380521"/>
              <a:gd name="connsiteX2820" fmla="*/ 1013010 w 8023328"/>
              <a:gd name="connsiteY2820" fmla="*/ 640846 h 2380521"/>
              <a:gd name="connsiteX2821" fmla="*/ 1024682 w 8023328"/>
              <a:gd name="connsiteY2821" fmla="*/ 654702 h 2380521"/>
              <a:gd name="connsiteX2822" fmla="*/ 1013010 w 8023328"/>
              <a:gd name="connsiteY2822" fmla="*/ 667100 h 2380521"/>
              <a:gd name="connsiteX2823" fmla="*/ 998429 w 8023328"/>
              <a:gd name="connsiteY2823" fmla="*/ 654702 h 2380521"/>
              <a:gd name="connsiteX2824" fmla="*/ 1013010 w 8023328"/>
              <a:gd name="connsiteY2824" fmla="*/ 640846 h 2380521"/>
              <a:gd name="connsiteX2825" fmla="*/ 941457 w 8023328"/>
              <a:gd name="connsiteY2825" fmla="*/ 640846 h 2380521"/>
              <a:gd name="connsiteX2826" fmla="*/ 953852 w 8023328"/>
              <a:gd name="connsiteY2826" fmla="*/ 654702 h 2380521"/>
              <a:gd name="connsiteX2827" fmla="*/ 941457 w 8023328"/>
              <a:gd name="connsiteY2827" fmla="*/ 667100 h 2380521"/>
              <a:gd name="connsiteX2828" fmla="*/ 927599 w 8023328"/>
              <a:gd name="connsiteY2828" fmla="*/ 654702 h 2380521"/>
              <a:gd name="connsiteX2829" fmla="*/ 941457 w 8023328"/>
              <a:gd name="connsiteY2829" fmla="*/ 640846 h 2380521"/>
              <a:gd name="connsiteX2830" fmla="*/ 870622 w 8023328"/>
              <a:gd name="connsiteY2830" fmla="*/ 640846 h 2380521"/>
              <a:gd name="connsiteX2831" fmla="*/ 883024 w 8023328"/>
              <a:gd name="connsiteY2831" fmla="*/ 654702 h 2380521"/>
              <a:gd name="connsiteX2832" fmla="*/ 870622 w 8023328"/>
              <a:gd name="connsiteY2832" fmla="*/ 667100 h 2380521"/>
              <a:gd name="connsiteX2833" fmla="*/ 856770 w 8023328"/>
              <a:gd name="connsiteY2833" fmla="*/ 654702 h 2380521"/>
              <a:gd name="connsiteX2834" fmla="*/ 870622 w 8023328"/>
              <a:gd name="connsiteY2834" fmla="*/ 640846 h 2380521"/>
              <a:gd name="connsiteX2835" fmla="*/ 798337 w 8023328"/>
              <a:gd name="connsiteY2835" fmla="*/ 640846 h 2380521"/>
              <a:gd name="connsiteX2836" fmla="*/ 812191 w 8023328"/>
              <a:gd name="connsiteY2836" fmla="*/ 655635 h 2380521"/>
              <a:gd name="connsiteX2837" fmla="*/ 798337 w 8023328"/>
              <a:gd name="connsiteY2837" fmla="*/ 670424 h 2380521"/>
              <a:gd name="connsiteX2838" fmla="*/ 785937 w 8023328"/>
              <a:gd name="connsiteY2838" fmla="*/ 655635 h 2380521"/>
              <a:gd name="connsiteX2839" fmla="*/ 798337 w 8023328"/>
              <a:gd name="connsiteY2839" fmla="*/ 640846 h 2380521"/>
              <a:gd name="connsiteX2840" fmla="*/ 724134 w 8023328"/>
              <a:gd name="connsiteY2840" fmla="*/ 640846 h 2380521"/>
              <a:gd name="connsiteX2841" fmla="*/ 737989 w 8023328"/>
              <a:gd name="connsiteY2841" fmla="*/ 655635 h 2380521"/>
              <a:gd name="connsiteX2842" fmla="*/ 724134 w 8023328"/>
              <a:gd name="connsiteY2842" fmla="*/ 670424 h 2380521"/>
              <a:gd name="connsiteX2843" fmla="*/ 711735 w 8023328"/>
              <a:gd name="connsiteY2843" fmla="*/ 655635 h 2380521"/>
              <a:gd name="connsiteX2844" fmla="*/ 724134 w 8023328"/>
              <a:gd name="connsiteY2844" fmla="*/ 640846 h 2380521"/>
              <a:gd name="connsiteX2845" fmla="*/ 653301 w 8023328"/>
              <a:gd name="connsiteY2845" fmla="*/ 640846 h 2380521"/>
              <a:gd name="connsiteX2846" fmla="*/ 667160 w 8023328"/>
              <a:gd name="connsiteY2846" fmla="*/ 655635 h 2380521"/>
              <a:gd name="connsiteX2847" fmla="*/ 653301 w 8023328"/>
              <a:gd name="connsiteY2847" fmla="*/ 670424 h 2380521"/>
              <a:gd name="connsiteX2848" fmla="*/ 640907 w 8023328"/>
              <a:gd name="connsiteY2848" fmla="*/ 655635 h 2380521"/>
              <a:gd name="connsiteX2849" fmla="*/ 653301 w 8023328"/>
              <a:gd name="connsiteY2849" fmla="*/ 640846 h 2380521"/>
              <a:gd name="connsiteX2850" fmla="*/ 584864 w 8023328"/>
              <a:gd name="connsiteY2850" fmla="*/ 640846 h 2380521"/>
              <a:gd name="connsiteX2851" fmla="*/ 599651 w 8023328"/>
              <a:gd name="connsiteY2851" fmla="*/ 655635 h 2380521"/>
              <a:gd name="connsiteX2852" fmla="*/ 584864 w 8023328"/>
              <a:gd name="connsiteY2852" fmla="*/ 670424 h 2380521"/>
              <a:gd name="connsiteX2853" fmla="*/ 570075 w 8023328"/>
              <a:gd name="connsiteY2853" fmla="*/ 655635 h 2380521"/>
              <a:gd name="connsiteX2854" fmla="*/ 584864 w 8023328"/>
              <a:gd name="connsiteY2854" fmla="*/ 640846 h 2380521"/>
              <a:gd name="connsiteX2855" fmla="*/ 513663 w 8023328"/>
              <a:gd name="connsiteY2855" fmla="*/ 640846 h 2380521"/>
              <a:gd name="connsiteX2856" fmla="*/ 528843 w 8023328"/>
              <a:gd name="connsiteY2856" fmla="*/ 655635 h 2380521"/>
              <a:gd name="connsiteX2857" fmla="*/ 513663 w 8023328"/>
              <a:gd name="connsiteY2857" fmla="*/ 670424 h 2380521"/>
              <a:gd name="connsiteX2858" fmla="*/ 499246 w 8023328"/>
              <a:gd name="connsiteY2858" fmla="*/ 655635 h 2380521"/>
              <a:gd name="connsiteX2859" fmla="*/ 513663 w 8023328"/>
              <a:gd name="connsiteY2859" fmla="*/ 640846 h 2380521"/>
              <a:gd name="connsiteX2860" fmla="*/ 439832 w 8023328"/>
              <a:gd name="connsiteY2860" fmla="*/ 640846 h 2380521"/>
              <a:gd name="connsiteX2861" fmla="*/ 454622 w 8023328"/>
              <a:gd name="connsiteY2861" fmla="*/ 655635 h 2380521"/>
              <a:gd name="connsiteX2862" fmla="*/ 439832 w 8023328"/>
              <a:gd name="connsiteY2862" fmla="*/ 670424 h 2380521"/>
              <a:gd name="connsiteX2863" fmla="*/ 425044 w 8023328"/>
              <a:gd name="connsiteY2863" fmla="*/ 655635 h 2380521"/>
              <a:gd name="connsiteX2864" fmla="*/ 439832 w 8023328"/>
              <a:gd name="connsiteY2864" fmla="*/ 640846 h 2380521"/>
              <a:gd name="connsiteX2865" fmla="*/ 368070 w 8023328"/>
              <a:gd name="connsiteY2865" fmla="*/ 640846 h 2380521"/>
              <a:gd name="connsiteX2866" fmla="*/ 380465 w 8023328"/>
              <a:gd name="connsiteY2866" fmla="*/ 655635 h 2380521"/>
              <a:gd name="connsiteX2867" fmla="*/ 368070 w 8023328"/>
              <a:gd name="connsiteY2867" fmla="*/ 670424 h 2380521"/>
              <a:gd name="connsiteX2868" fmla="*/ 354211 w 8023328"/>
              <a:gd name="connsiteY2868" fmla="*/ 655635 h 2380521"/>
              <a:gd name="connsiteX2869" fmla="*/ 368070 w 8023328"/>
              <a:gd name="connsiteY2869" fmla="*/ 640846 h 2380521"/>
              <a:gd name="connsiteX2870" fmla="*/ 297235 w 8023328"/>
              <a:gd name="connsiteY2870" fmla="*/ 640846 h 2380521"/>
              <a:gd name="connsiteX2871" fmla="*/ 309631 w 8023328"/>
              <a:gd name="connsiteY2871" fmla="*/ 655635 h 2380521"/>
              <a:gd name="connsiteX2872" fmla="*/ 297235 w 8023328"/>
              <a:gd name="connsiteY2872" fmla="*/ 670424 h 2380521"/>
              <a:gd name="connsiteX2873" fmla="*/ 283379 w 8023328"/>
              <a:gd name="connsiteY2873" fmla="*/ 655635 h 2380521"/>
              <a:gd name="connsiteX2874" fmla="*/ 297235 w 8023328"/>
              <a:gd name="connsiteY2874" fmla="*/ 640846 h 2380521"/>
              <a:gd name="connsiteX2875" fmla="*/ 4082465 w 8023328"/>
              <a:gd name="connsiteY2875" fmla="*/ 570017 h 2380521"/>
              <a:gd name="connsiteX2876" fmla="*/ 4097254 w 8023328"/>
              <a:gd name="connsiteY2876" fmla="*/ 584805 h 2380521"/>
              <a:gd name="connsiteX2877" fmla="*/ 4082465 w 8023328"/>
              <a:gd name="connsiteY2877" fmla="*/ 599594 h 2380521"/>
              <a:gd name="connsiteX2878" fmla="*/ 4067676 w 8023328"/>
              <a:gd name="connsiteY2878" fmla="*/ 584805 h 2380521"/>
              <a:gd name="connsiteX2879" fmla="*/ 4082465 w 8023328"/>
              <a:gd name="connsiteY2879" fmla="*/ 570017 h 2380521"/>
              <a:gd name="connsiteX2880" fmla="*/ 4010703 w 8023328"/>
              <a:gd name="connsiteY2880" fmla="*/ 570017 h 2380521"/>
              <a:gd name="connsiteX2881" fmla="*/ 4023100 w 8023328"/>
              <a:gd name="connsiteY2881" fmla="*/ 584805 h 2380521"/>
              <a:gd name="connsiteX2882" fmla="*/ 4010703 w 8023328"/>
              <a:gd name="connsiteY2882" fmla="*/ 599594 h 2380521"/>
              <a:gd name="connsiteX2883" fmla="*/ 3996847 w 8023328"/>
              <a:gd name="connsiteY2883" fmla="*/ 584805 h 2380521"/>
              <a:gd name="connsiteX2884" fmla="*/ 4010703 w 8023328"/>
              <a:gd name="connsiteY2884" fmla="*/ 570017 h 2380521"/>
              <a:gd name="connsiteX2885" fmla="*/ 3939871 w 8023328"/>
              <a:gd name="connsiteY2885" fmla="*/ 570017 h 2380521"/>
              <a:gd name="connsiteX2886" fmla="*/ 3952268 w 8023328"/>
              <a:gd name="connsiteY2886" fmla="*/ 584805 h 2380521"/>
              <a:gd name="connsiteX2887" fmla="*/ 3939871 w 8023328"/>
              <a:gd name="connsiteY2887" fmla="*/ 599594 h 2380521"/>
              <a:gd name="connsiteX2888" fmla="*/ 3926015 w 8023328"/>
              <a:gd name="connsiteY2888" fmla="*/ 584805 h 2380521"/>
              <a:gd name="connsiteX2889" fmla="*/ 3939871 w 8023328"/>
              <a:gd name="connsiteY2889" fmla="*/ 570017 h 2380521"/>
              <a:gd name="connsiteX2890" fmla="*/ 3869042 w 8023328"/>
              <a:gd name="connsiteY2890" fmla="*/ 570017 h 2380521"/>
              <a:gd name="connsiteX2891" fmla="*/ 3881439 w 8023328"/>
              <a:gd name="connsiteY2891" fmla="*/ 584805 h 2380521"/>
              <a:gd name="connsiteX2892" fmla="*/ 3869042 w 8023328"/>
              <a:gd name="connsiteY2892" fmla="*/ 599594 h 2380521"/>
              <a:gd name="connsiteX2893" fmla="*/ 3855186 w 8023328"/>
              <a:gd name="connsiteY2893" fmla="*/ 584805 h 2380521"/>
              <a:gd name="connsiteX2894" fmla="*/ 3869042 w 8023328"/>
              <a:gd name="connsiteY2894" fmla="*/ 570017 h 2380521"/>
              <a:gd name="connsiteX2895" fmla="*/ 3796752 w 8023328"/>
              <a:gd name="connsiteY2895" fmla="*/ 570017 h 2380521"/>
              <a:gd name="connsiteX2896" fmla="*/ 3810608 w 8023328"/>
              <a:gd name="connsiteY2896" fmla="*/ 584805 h 2380521"/>
              <a:gd name="connsiteX2897" fmla="*/ 3796752 w 8023328"/>
              <a:gd name="connsiteY2897" fmla="*/ 599594 h 2380521"/>
              <a:gd name="connsiteX2898" fmla="*/ 3784355 w 8023328"/>
              <a:gd name="connsiteY2898" fmla="*/ 584805 h 2380521"/>
              <a:gd name="connsiteX2899" fmla="*/ 3796752 w 8023328"/>
              <a:gd name="connsiteY2899" fmla="*/ 570017 h 2380521"/>
              <a:gd name="connsiteX2900" fmla="*/ 3725922 w 8023328"/>
              <a:gd name="connsiteY2900" fmla="*/ 570017 h 2380521"/>
              <a:gd name="connsiteX2901" fmla="*/ 3739778 w 8023328"/>
              <a:gd name="connsiteY2901" fmla="*/ 584805 h 2380521"/>
              <a:gd name="connsiteX2902" fmla="*/ 3725922 w 8023328"/>
              <a:gd name="connsiteY2902" fmla="*/ 599594 h 2380521"/>
              <a:gd name="connsiteX2903" fmla="*/ 3713525 w 8023328"/>
              <a:gd name="connsiteY2903" fmla="*/ 584805 h 2380521"/>
              <a:gd name="connsiteX2904" fmla="*/ 3725922 w 8023328"/>
              <a:gd name="connsiteY2904" fmla="*/ 570017 h 2380521"/>
              <a:gd name="connsiteX2905" fmla="*/ 3655091 w 8023328"/>
              <a:gd name="connsiteY2905" fmla="*/ 570017 h 2380521"/>
              <a:gd name="connsiteX2906" fmla="*/ 3668947 w 8023328"/>
              <a:gd name="connsiteY2906" fmla="*/ 582414 h 2380521"/>
              <a:gd name="connsiteX2907" fmla="*/ 3655091 w 8023328"/>
              <a:gd name="connsiteY2907" fmla="*/ 596271 h 2380521"/>
              <a:gd name="connsiteX2908" fmla="*/ 3642694 w 8023328"/>
              <a:gd name="connsiteY2908" fmla="*/ 582414 h 2380521"/>
              <a:gd name="connsiteX2909" fmla="*/ 3655091 w 8023328"/>
              <a:gd name="connsiteY2909" fmla="*/ 570017 h 2380521"/>
              <a:gd name="connsiteX2910" fmla="*/ 3583280 w 8023328"/>
              <a:gd name="connsiteY2910" fmla="*/ 570017 h 2380521"/>
              <a:gd name="connsiteX2911" fmla="*/ 3598069 w 8023328"/>
              <a:gd name="connsiteY2911" fmla="*/ 582414 h 2380521"/>
              <a:gd name="connsiteX2912" fmla="*/ 3583280 w 8023328"/>
              <a:gd name="connsiteY2912" fmla="*/ 596271 h 2380521"/>
              <a:gd name="connsiteX2913" fmla="*/ 3568491 w 8023328"/>
              <a:gd name="connsiteY2913" fmla="*/ 582414 h 2380521"/>
              <a:gd name="connsiteX2914" fmla="*/ 3583280 w 8023328"/>
              <a:gd name="connsiteY2914" fmla="*/ 570017 h 2380521"/>
              <a:gd name="connsiteX2915" fmla="*/ 3512449 w 8023328"/>
              <a:gd name="connsiteY2915" fmla="*/ 570017 h 2380521"/>
              <a:gd name="connsiteX2916" fmla="*/ 3527237 w 8023328"/>
              <a:gd name="connsiteY2916" fmla="*/ 582414 h 2380521"/>
              <a:gd name="connsiteX2917" fmla="*/ 3512449 w 8023328"/>
              <a:gd name="connsiteY2917" fmla="*/ 596271 h 2380521"/>
              <a:gd name="connsiteX2918" fmla="*/ 3497661 w 8023328"/>
              <a:gd name="connsiteY2918" fmla="*/ 582414 h 2380521"/>
              <a:gd name="connsiteX2919" fmla="*/ 3512449 w 8023328"/>
              <a:gd name="connsiteY2919" fmla="*/ 570017 h 2380521"/>
              <a:gd name="connsiteX2920" fmla="*/ 3441619 w 8023328"/>
              <a:gd name="connsiteY2920" fmla="*/ 570017 h 2380521"/>
              <a:gd name="connsiteX2921" fmla="*/ 3456408 w 8023328"/>
              <a:gd name="connsiteY2921" fmla="*/ 582414 h 2380521"/>
              <a:gd name="connsiteX2922" fmla="*/ 3441619 w 8023328"/>
              <a:gd name="connsiteY2922" fmla="*/ 596271 h 2380521"/>
              <a:gd name="connsiteX2923" fmla="*/ 3426830 w 8023328"/>
              <a:gd name="connsiteY2923" fmla="*/ 582414 h 2380521"/>
              <a:gd name="connsiteX2924" fmla="*/ 3441619 w 8023328"/>
              <a:gd name="connsiteY2924" fmla="*/ 570017 h 2380521"/>
              <a:gd name="connsiteX2925" fmla="*/ 3369857 w 8023328"/>
              <a:gd name="connsiteY2925" fmla="*/ 570017 h 2380521"/>
              <a:gd name="connsiteX2926" fmla="*/ 3382254 w 8023328"/>
              <a:gd name="connsiteY2926" fmla="*/ 582414 h 2380521"/>
              <a:gd name="connsiteX2927" fmla="*/ 3369857 w 8023328"/>
              <a:gd name="connsiteY2927" fmla="*/ 596271 h 2380521"/>
              <a:gd name="connsiteX2928" fmla="*/ 3356001 w 8023328"/>
              <a:gd name="connsiteY2928" fmla="*/ 582414 h 2380521"/>
              <a:gd name="connsiteX2929" fmla="*/ 3369857 w 8023328"/>
              <a:gd name="connsiteY2929" fmla="*/ 570017 h 2380521"/>
              <a:gd name="connsiteX2930" fmla="*/ 3299091 w 8023328"/>
              <a:gd name="connsiteY2930" fmla="*/ 570017 h 2380521"/>
              <a:gd name="connsiteX2931" fmla="*/ 3311491 w 8023328"/>
              <a:gd name="connsiteY2931" fmla="*/ 582414 h 2380521"/>
              <a:gd name="connsiteX2932" fmla="*/ 3299091 w 8023328"/>
              <a:gd name="connsiteY2932" fmla="*/ 596271 h 2380521"/>
              <a:gd name="connsiteX2933" fmla="*/ 3285240 w 8023328"/>
              <a:gd name="connsiteY2933" fmla="*/ 582414 h 2380521"/>
              <a:gd name="connsiteX2934" fmla="*/ 3299091 w 8023328"/>
              <a:gd name="connsiteY2934" fmla="*/ 570017 h 2380521"/>
              <a:gd name="connsiteX2935" fmla="*/ 3226803 w 8023328"/>
              <a:gd name="connsiteY2935" fmla="*/ 570017 h 2380521"/>
              <a:gd name="connsiteX2936" fmla="*/ 3240660 w 8023328"/>
              <a:gd name="connsiteY2936" fmla="*/ 582414 h 2380521"/>
              <a:gd name="connsiteX2937" fmla="*/ 3226803 w 8023328"/>
              <a:gd name="connsiteY2937" fmla="*/ 596271 h 2380521"/>
              <a:gd name="connsiteX2938" fmla="*/ 3214406 w 8023328"/>
              <a:gd name="connsiteY2938" fmla="*/ 582414 h 2380521"/>
              <a:gd name="connsiteX2939" fmla="*/ 3226803 w 8023328"/>
              <a:gd name="connsiteY2939" fmla="*/ 570017 h 2380521"/>
              <a:gd name="connsiteX2940" fmla="*/ 3152600 w 8023328"/>
              <a:gd name="connsiteY2940" fmla="*/ 570017 h 2380521"/>
              <a:gd name="connsiteX2941" fmla="*/ 3166454 w 8023328"/>
              <a:gd name="connsiteY2941" fmla="*/ 582414 h 2380521"/>
              <a:gd name="connsiteX2942" fmla="*/ 3152600 w 8023328"/>
              <a:gd name="connsiteY2942" fmla="*/ 596271 h 2380521"/>
              <a:gd name="connsiteX2943" fmla="*/ 3140203 w 8023328"/>
              <a:gd name="connsiteY2943" fmla="*/ 582414 h 2380521"/>
              <a:gd name="connsiteX2944" fmla="*/ 3152600 w 8023328"/>
              <a:gd name="connsiteY2944" fmla="*/ 570017 h 2380521"/>
              <a:gd name="connsiteX2945" fmla="*/ 3081770 w 8023328"/>
              <a:gd name="connsiteY2945" fmla="*/ 570017 h 2380521"/>
              <a:gd name="connsiteX2946" fmla="*/ 3095622 w 8023328"/>
              <a:gd name="connsiteY2946" fmla="*/ 582414 h 2380521"/>
              <a:gd name="connsiteX2947" fmla="*/ 3081770 w 8023328"/>
              <a:gd name="connsiteY2947" fmla="*/ 596271 h 2380521"/>
              <a:gd name="connsiteX2948" fmla="*/ 3069369 w 8023328"/>
              <a:gd name="connsiteY2948" fmla="*/ 582414 h 2380521"/>
              <a:gd name="connsiteX2949" fmla="*/ 3081770 w 8023328"/>
              <a:gd name="connsiteY2949" fmla="*/ 570017 h 2380521"/>
              <a:gd name="connsiteX2950" fmla="*/ 3013712 w 8023328"/>
              <a:gd name="connsiteY2950" fmla="*/ 570017 h 2380521"/>
              <a:gd name="connsiteX2951" fmla="*/ 3028132 w 8023328"/>
              <a:gd name="connsiteY2951" fmla="*/ 582414 h 2380521"/>
              <a:gd name="connsiteX2952" fmla="*/ 3013712 w 8023328"/>
              <a:gd name="connsiteY2952" fmla="*/ 596271 h 2380521"/>
              <a:gd name="connsiteX2953" fmla="*/ 2998537 w 8023328"/>
              <a:gd name="connsiteY2953" fmla="*/ 582414 h 2380521"/>
              <a:gd name="connsiteX2954" fmla="*/ 3013712 w 8023328"/>
              <a:gd name="connsiteY2954" fmla="*/ 570017 h 2380521"/>
              <a:gd name="connsiteX2955" fmla="*/ 2942491 w 8023328"/>
              <a:gd name="connsiteY2955" fmla="*/ 570017 h 2380521"/>
              <a:gd name="connsiteX2956" fmla="*/ 2957285 w 8023328"/>
              <a:gd name="connsiteY2956" fmla="*/ 582414 h 2380521"/>
              <a:gd name="connsiteX2957" fmla="*/ 2942491 w 8023328"/>
              <a:gd name="connsiteY2957" fmla="*/ 596271 h 2380521"/>
              <a:gd name="connsiteX2958" fmla="*/ 2927705 w 8023328"/>
              <a:gd name="connsiteY2958" fmla="*/ 582414 h 2380521"/>
              <a:gd name="connsiteX2959" fmla="*/ 2942491 w 8023328"/>
              <a:gd name="connsiteY2959" fmla="*/ 570017 h 2380521"/>
              <a:gd name="connsiteX2960" fmla="*/ 2868288 w 8023328"/>
              <a:gd name="connsiteY2960" fmla="*/ 570017 h 2380521"/>
              <a:gd name="connsiteX2961" fmla="*/ 2883082 w 8023328"/>
              <a:gd name="connsiteY2961" fmla="*/ 582414 h 2380521"/>
              <a:gd name="connsiteX2962" fmla="*/ 2868288 w 8023328"/>
              <a:gd name="connsiteY2962" fmla="*/ 596271 h 2380521"/>
              <a:gd name="connsiteX2963" fmla="*/ 2853502 w 8023328"/>
              <a:gd name="connsiteY2963" fmla="*/ 582414 h 2380521"/>
              <a:gd name="connsiteX2964" fmla="*/ 2868288 w 8023328"/>
              <a:gd name="connsiteY2964" fmla="*/ 570017 h 2380521"/>
              <a:gd name="connsiteX2965" fmla="*/ 2796532 w 8023328"/>
              <a:gd name="connsiteY2965" fmla="*/ 570017 h 2380521"/>
              <a:gd name="connsiteX2966" fmla="*/ 2808931 w 8023328"/>
              <a:gd name="connsiteY2966" fmla="*/ 582414 h 2380521"/>
              <a:gd name="connsiteX2967" fmla="*/ 2796532 w 8023328"/>
              <a:gd name="connsiteY2967" fmla="*/ 596271 h 2380521"/>
              <a:gd name="connsiteX2968" fmla="*/ 2782675 w 8023328"/>
              <a:gd name="connsiteY2968" fmla="*/ 582414 h 2380521"/>
              <a:gd name="connsiteX2969" fmla="*/ 2796532 w 8023328"/>
              <a:gd name="connsiteY2969" fmla="*/ 570017 h 2380521"/>
              <a:gd name="connsiteX2970" fmla="*/ 2725695 w 8023328"/>
              <a:gd name="connsiteY2970" fmla="*/ 570017 h 2380521"/>
              <a:gd name="connsiteX2971" fmla="*/ 2738097 w 8023328"/>
              <a:gd name="connsiteY2971" fmla="*/ 582414 h 2380521"/>
              <a:gd name="connsiteX2972" fmla="*/ 2725695 w 8023328"/>
              <a:gd name="connsiteY2972" fmla="*/ 596271 h 2380521"/>
              <a:gd name="connsiteX2973" fmla="*/ 2711843 w 8023328"/>
              <a:gd name="connsiteY2973" fmla="*/ 582414 h 2380521"/>
              <a:gd name="connsiteX2974" fmla="*/ 2725695 w 8023328"/>
              <a:gd name="connsiteY2974" fmla="*/ 570017 h 2380521"/>
              <a:gd name="connsiteX2975" fmla="*/ 2654867 w 8023328"/>
              <a:gd name="connsiteY2975" fmla="*/ 570017 h 2380521"/>
              <a:gd name="connsiteX2976" fmla="*/ 2667266 w 8023328"/>
              <a:gd name="connsiteY2976" fmla="*/ 582414 h 2380521"/>
              <a:gd name="connsiteX2977" fmla="*/ 2654867 w 8023328"/>
              <a:gd name="connsiteY2977" fmla="*/ 596271 h 2380521"/>
              <a:gd name="connsiteX2978" fmla="*/ 2641013 w 8023328"/>
              <a:gd name="connsiteY2978" fmla="*/ 582414 h 2380521"/>
              <a:gd name="connsiteX2979" fmla="*/ 2654867 w 8023328"/>
              <a:gd name="connsiteY2979" fmla="*/ 570017 h 2380521"/>
              <a:gd name="connsiteX2980" fmla="*/ 2582580 w 8023328"/>
              <a:gd name="connsiteY2980" fmla="*/ 570017 h 2380521"/>
              <a:gd name="connsiteX2981" fmla="*/ 2596435 w 8023328"/>
              <a:gd name="connsiteY2981" fmla="*/ 582414 h 2380521"/>
              <a:gd name="connsiteX2982" fmla="*/ 2582580 w 8023328"/>
              <a:gd name="connsiteY2982" fmla="*/ 596271 h 2380521"/>
              <a:gd name="connsiteX2983" fmla="*/ 2570184 w 8023328"/>
              <a:gd name="connsiteY2983" fmla="*/ 582414 h 2380521"/>
              <a:gd name="connsiteX2984" fmla="*/ 2582580 w 8023328"/>
              <a:gd name="connsiteY2984" fmla="*/ 570017 h 2380521"/>
              <a:gd name="connsiteX2985" fmla="*/ 2511026 w 8023328"/>
              <a:gd name="connsiteY2985" fmla="*/ 570017 h 2380521"/>
              <a:gd name="connsiteX2986" fmla="*/ 2525610 w 8023328"/>
              <a:gd name="connsiteY2986" fmla="*/ 582414 h 2380521"/>
              <a:gd name="connsiteX2987" fmla="*/ 2511026 w 8023328"/>
              <a:gd name="connsiteY2987" fmla="*/ 596271 h 2380521"/>
              <a:gd name="connsiteX2988" fmla="*/ 2499358 w 8023328"/>
              <a:gd name="connsiteY2988" fmla="*/ 582414 h 2380521"/>
              <a:gd name="connsiteX2989" fmla="*/ 2511026 w 8023328"/>
              <a:gd name="connsiteY2989" fmla="*/ 570017 h 2380521"/>
              <a:gd name="connsiteX2990" fmla="*/ 2440921 w 8023328"/>
              <a:gd name="connsiteY2990" fmla="*/ 570017 h 2380521"/>
              <a:gd name="connsiteX2991" fmla="*/ 2454778 w 8023328"/>
              <a:gd name="connsiteY2991" fmla="*/ 582414 h 2380521"/>
              <a:gd name="connsiteX2992" fmla="*/ 2440921 w 8023328"/>
              <a:gd name="connsiteY2992" fmla="*/ 596271 h 2380521"/>
              <a:gd name="connsiteX2993" fmla="*/ 2428525 w 8023328"/>
              <a:gd name="connsiteY2993" fmla="*/ 582414 h 2380521"/>
              <a:gd name="connsiteX2994" fmla="*/ 2440921 w 8023328"/>
              <a:gd name="connsiteY2994" fmla="*/ 570017 h 2380521"/>
              <a:gd name="connsiteX2995" fmla="*/ 2369108 w 8023328"/>
              <a:gd name="connsiteY2995" fmla="*/ 570017 h 2380521"/>
              <a:gd name="connsiteX2996" fmla="*/ 2383896 w 8023328"/>
              <a:gd name="connsiteY2996" fmla="*/ 582414 h 2380521"/>
              <a:gd name="connsiteX2997" fmla="*/ 2369108 w 8023328"/>
              <a:gd name="connsiteY2997" fmla="*/ 596271 h 2380521"/>
              <a:gd name="connsiteX2998" fmla="*/ 2354319 w 8023328"/>
              <a:gd name="connsiteY2998" fmla="*/ 582414 h 2380521"/>
              <a:gd name="connsiteX2999" fmla="*/ 2369108 w 8023328"/>
              <a:gd name="connsiteY2999" fmla="*/ 570017 h 2380521"/>
              <a:gd name="connsiteX3000" fmla="*/ 2298275 w 8023328"/>
              <a:gd name="connsiteY3000" fmla="*/ 570017 h 2380521"/>
              <a:gd name="connsiteX3001" fmla="*/ 2313064 w 8023328"/>
              <a:gd name="connsiteY3001" fmla="*/ 582414 h 2380521"/>
              <a:gd name="connsiteX3002" fmla="*/ 2298275 w 8023328"/>
              <a:gd name="connsiteY3002" fmla="*/ 596271 h 2380521"/>
              <a:gd name="connsiteX3003" fmla="*/ 2283487 w 8023328"/>
              <a:gd name="connsiteY3003" fmla="*/ 582414 h 2380521"/>
              <a:gd name="connsiteX3004" fmla="*/ 2298275 w 8023328"/>
              <a:gd name="connsiteY3004" fmla="*/ 570017 h 2380521"/>
              <a:gd name="connsiteX3005" fmla="*/ 2226512 w 8023328"/>
              <a:gd name="connsiteY3005" fmla="*/ 570017 h 2380521"/>
              <a:gd name="connsiteX3006" fmla="*/ 2238911 w 8023328"/>
              <a:gd name="connsiteY3006" fmla="*/ 582414 h 2380521"/>
              <a:gd name="connsiteX3007" fmla="*/ 2226512 w 8023328"/>
              <a:gd name="connsiteY3007" fmla="*/ 596271 h 2380521"/>
              <a:gd name="connsiteX3008" fmla="*/ 2212655 w 8023328"/>
              <a:gd name="connsiteY3008" fmla="*/ 582414 h 2380521"/>
              <a:gd name="connsiteX3009" fmla="*/ 2226512 w 8023328"/>
              <a:gd name="connsiteY3009" fmla="*/ 570017 h 2380521"/>
              <a:gd name="connsiteX3010" fmla="*/ 2155680 w 8023328"/>
              <a:gd name="connsiteY3010" fmla="*/ 570017 h 2380521"/>
              <a:gd name="connsiteX3011" fmla="*/ 2168079 w 8023328"/>
              <a:gd name="connsiteY3011" fmla="*/ 582414 h 2380521"/>
              <a:gd name="connsiteX3012" fmla="*/ 2155680 w 8023328"/>
              <a:gd name="connsiteY3012" fmla="*/ 596271 h 2380521"/>
              <a:gd name="connsiteX3013" fmla="*/ 2141823 w 8023328"/>
              <a:gd name="connsiteY3013" fmla="*/ 582414 h 2380521"/>
              <a:gd name="connsiteX3014" fmla="*/ 2155680 w 8023328"/>
              <a:gd name="connsiteY3014" fmla="*/ 570017 h 2380521"/>
              <a:gd name="connsiteX3015" fmla="*/ 2084846 w 8023328"/>
              <a:gd name="connsiteY3015" fmla="*/ 570017 h 2380521"/>
              <a:gd name="connsiteX3016" fmla="*/ 2097246 w 8023328"/>
              <a:gd name="connsiteY3016" fmla="*/ 582414 h 2380521"/>
              <a:gd name="connsiteX3017" fmla="*/ 2084846 w 8023328"/>
              <a:gd name="connsiteY3017" fmla="*/ 596271 h 2380521"/>
              <a:gd name="connsiteX3018" fmla="*/ 2070989 w 8023328"/>
              <a:gd name="connsiteY3018" fmla="*/ 582414 h 2380521"/>
              <a:gd name="connsiteX3019" fmla="*/ 2084846 w 8023328"/>
              <a:gd name="connsiteY3019" fmla="*/ 570017 h 2380521"/>
              <a:gd name="connsiteX3020" fmla="*/ 2011831 w 8023328"/>
              <a:gd name="connsiteY3020" fmla="*/ 570017 h 2380521"/>
              <a:gd name="connsiteX3021" fmla="*/ 2026416 w 8023328"/>
              <a:gd name="connsiteY3021" fmla="*/ 582414 h 2380521"/>
              <a:gd name="connsiteX3022" fmla="*/ 2011831 w 8023328"/>
              <a:gd name="connsiteY3022" fmla="*/ 596271 h 2380521"/>
              <a:gd name="connsiteX3023" fmla="*/ 2000163 w 8023328"/>
              <a:gd name="connsiteY3023" fmla="*/ 582414 h 2380521"/>
              <a:gd name="connsiteX3024" fmla="*/ 2011831 w 8023328"/>
              <a:gd name="connsiteY3024" fmla="*/ 570017 h 2380521"/>
              <a:gd name="connsiteX3025" fmla="*/ 1938359 w 8023328"/>
              <a:gd name="connsiteY3025" fmla="*/ 570017 h 2380521"/>
              <a:gd name="connsiteX3026" fmla="*/ 1952216 w 8023328"/>
              <a:gd name="connsiteY3026" fmla="*/ 583873 h 2380521"/>
              <a:gd name="connsiteX3027" fmla="*/ 1938359 w 8023328"/>
              <a:gd name="connsiteY3027" fmla="*/ 596271 h 2380521"/>
              <a:gd name="connsiteX3028" fmla="*/ 1925962 w 8023328"/>
              <a:gd name="connsiteY3028" fmla="*/ 583873 h 2380521"/>
              <a:gd name="connsiteX3029" fmla="*/ 1938359 w 8023328"/>
              <a:gd name="connsiteY3029" fmla="*/ 570017 h 2380521"/>
              <a:gd name="connsiteX3030" fmla="*/ 1867522 w 8023328"/>
              <a:gd name="connsiteY3030" fmla="*/ 570017 h 2380521"/>
              <a:gd name="connsiteX3031" fmla="*/ 1881382 w 8023328"/>
              <a:gd name="connsiteY3031" fmla="*/ 583873 h 2380521"/>
              <a:gd name="connsiteX3032" fmla="*/ 1867522 w 8023328"/>
              <a:gd name="connsiteY3032" fmla="*/ 596271 h 2380521"/>
              <a:gd name="connsiteX3033" fmla="*/ 1855124 w 8023328"/>
              <a:gd name="connsiteY3033" fmla="*/ 583873 h 2380521"/>
              <a:gd name="connsiteX3034" fmla="*/ 1867522 w 8023328"/>
              <a:gd name="connsiteY3034" fmla="*/ 570017 h 2380521"/>
              <a:gd name="connsiteX3035" fmla="*/ 1799082 w 8023328"/>
              <a:gd name="connsiteY3035" fmla="*/ 570017 h 2380521"/>
              <a:gd name="connsiteX3036" fmla="*/ 1813871 w 8023328"/>
              <a:gd name="connsiteY3036" fmla="*/ 583873 h 2380521"/>
              <a:gd name="connsiteX3037" fmla="*/ 1799082 w 8023328"/>
              <a:gd name="connsiteY3037" fmla="*/ 596271 h 2380521"/>
              <a:gd name="connsiteX3038" fmla="*/ 1784295 w 8023328"/>
              <a:gd name="connsiteY3038" fmla="*/ 583873 h 2380521"/>
              <a:gd name="connsiteX3039" fmla="*/ 1799082 w 8023328"/>
              <a:gd name="connsiteY3039" fmla="*/ 570017 h 2380521"/>
              <a:gd name="connsiteX3040" fmla="*/ 1728257 w 8023328"/>
              <a:gd name="connsiteY3040" fmla="*/ 570017 h 2380521"/>
              <a:gd name="connsiteX3041" fmla="*/ 1743046 w 8023328"/>
              <a:gd name="connsiteY3041" fmla="*/ 583873 h 2380521"/>
              <a:gd name="connsiteX3042" fmla="*/ 1728257 w 8023328"/>
              <a:gd name="connsiteY3042" fmla="*/ 596271 h 2380521"/>
              <a:gd name="connsiteX3043" fmla="*/ 1713467 w 8023328"/>
              <a:gd name="connsiteY3043" fmla="*/ 583873 h 2380521"/>
              <a:gd name="connsiteX3044" fmla="*/ 1728257 w 8023328"/>
              <a:gd name="connsiteY3044" fmla="*/ 570017 h 2380521"/>
              <a:gd name="connsiteX3045" fmla="*/ 1657426 w 8023328"/>
              <a:gd name="connsiteY3045" fmla="*/ 570017 h 2380521"/>
              <a:gd name="connsiteX3046" fmla="*/ 1672218 w 8023328"/>
              <a:gd name="connsiteY3046" fmla="*/ 583873 h 2380521"/>
              <a:gd name="connsiteX3047" fmla="*/ 1657426 w 8023328"/>
              <a:gd name="connsiteY3047" fmla="*/ 596271 h 2380521"/>
              <a:gd name="connsiteX3048" fmla="*/ 1642647 w 8023328"/>
              <a:gd name="connsiteY3048" fmla="*/ 583873 h 2380521"/>
              <a:gd name="connsiteX3049" fmla="*/ 1657426 w 8023328"/>
              <a:gd name="connsiteY3049" fmla="*/ 570017 h 2380521"/>
              <a:gd name="connsiteX3050" fmla="*/ 1582294 w 8023328"/>
              <a:gd name="connsiteY3050" fmla="*/ 570017 h 2380521"/>
              <a:gd name="connsiteX3051" fmla="*/ 1594694 w 8023328"/>
              <a:gd name="connsiteY3051" fmla="*/ 583873 h 2380521"/>
              <a:gd name="connsiteX3052" fmla="*/ 1582294 w 8023328"/>
              <a:gd name="connsiteY3052" fmla="*/ 596271 h 2380521"/>
              <a:gd name="connsiteX3053" fmla="*/ 1568438 w 8023328"/>
              <a:gd name="connsiteY3053" fmla="*/ 583873 h 2380521"/>
              <a:gd name="connsiteX3054" fmla="*/ 1582294 w 8023328"/>
              <a:gd name="connsiteY3054" fmla="*/ 570017 h 2380521"/>
              <a:gd name="connsiteX3055" fmla="*/ 1512190 w 8023328"/>
              <a:gd name="connsiteY3055" fmla="*/ 570017 h 2380521"/>
              <a:gd name="connsiteX3056" fmla="*/ 1523859 w 8023328"/>
              <a:gd name="connsiteY3056" fmla="*/ 583873 h 2380521"/>
              <a:gd name="connsiteX3057" fmla="*/ 1512190 w 8023328"/>
              <a:gd name="connsiteY3057" fmla="*/ 596271 h 2380521"/>
              <a:gd name="connsiteX3058" fmla="*/ 1497607 w 8023328"/>
              <a:gd name="connsiteY3058" fmla="*/ 583873 h 2380521"/>
              <a:gd name="connsiteX3059" fmla="*/ 1512190 w 8023328"/>
              <a:gd name="connsiteY3059" fmla="*/ 570017 h 2380521"/>
              <a:gd name="connsiteX3060" fmla="*/ 1440623 w 8023328"/>
              <a:gd name="connsiteY3060" fmla="*/ 570017 h 2380521"/>
              <a:gd name="connsiteX3061" fmla="*/ 1453020 w 8023328"/>
              <a:gd name="connsiteY3061" fmla="*/ 583873 h 2380521"/>
              <a:gd name="connsiteX3062" fmla="*/ 1440623 w 8023328"/>
              <a:gd name="connsiteY3062" fmla="*/ 596271 h 2380521"/>
              <a:gd name="connsiteX3063" fmla="*/ 1426771 w 8023328"/>
              <a:gd name="connsiteY3063" fmla="*/ 583873 h 2380521"/>
              <a:gd name="connsiteX3064" fmla="*/ 1440623 w 8023328"/>
              <a:gd name="connsiteY3064" fmla="*/ 570017 h 2380521"/>
              <a:gd name="connsiteX3065" fmla="*/ 1368341 w 8023328"/>
              <a:gd name="connsiteY3065" fmla="*/ 570017 h 2380521"/>
              <a:gd name="connsiteX3066" fmla="*/ 1382194 w 8023328"/>
              <a:gd name="connsiteY3066" fmla="*/ 583873 h 2380521"/>
              <a:gd name="connsiteX3067" fmla="*/ 1368341 w 8023328"/>
              <a:gd name="connsiteY3067" fmla="*/ 596271 h 2380521"/>
              <a:gd name="connsiteX3068" fmla="*/ 1355945 w 8023328"/>
              <a:gd name="connsiteY3068" fmla="*/ 583873 h 2380521"/>
              <a:gd name="connsiteX3069" fmla="*/ 1368341 w 8023328"/>
              <a:gd name="connsiteY3069" fmla="*/ 570017 h 2380521"/>
              <a:gd name="connsiteX3070" fmla="*/ 1297515 w 8023328"/>
              <a:gd name="connsiteY3070" fmla="*/ 570017 h 2380521"/>
              <a:gd name="connsiteX3071" fmla="*/ 1311369 w 8023328"/>
              <a:gd name="connsiteY3071" fmla="*/ 583873 h 2380521"/>
              <a:gd name="connsiteX3072" fmla="*/ 1297515 w 8023328"/>
              <a:gd name="connsiteY3072" fmla="*/ 596271 h 2380521"/>
              <a:gd name="connsiteX3073" fmla="*/ 1285116 w 8023328"/>
              <a:gd name="connsiteY3073" fmla="*/ 583873 h 2380521"/>
              <a:gd name="connsiteX3074" fmla="*/ 1297515 w 8023328"/>
              <a:gd name="connsiteY3074" fmla="*/ 570017 h 2380521"/>
              <a:gd name="connsiteX3075" fmla="*/ 1226680 w 8023328"/>
              <a:gd name="connsiteY3075" fmla="*/ 570017 h 2380521"/>
              <a:gd name="connsiteX3076" fmla="*/ 1240537 w 8023328"/>
              <a:gd name="connsiteY3076" fmla="*/ 583873 h 2380521"/>
              <a:gd name="connsiteX3077" fmla="*/ 1226680 w 8023328"/>
              <a:gd name="connsiteY3077" fmla="*/ 596271 h 2380521"/>
              <a:gd name="connsiteX3078" fmla="*/ 1214296 w 8023328"/>
              <a:gd name="connsiteY3078" fmla="*/ 583873 h 2380521"/>
              <a:gd name="connsiteX3079" fmla="*/ 1226680 w 8023328"/>
              <a:gd name="connsiteY3079" fmla="*/ 570017 h 2380521"/>
              <a:gd name="connsiteX3080" fmla="*/ 1154879 w 8023328"/>
              <a:gd name="connsiteY3080" fmla="*/ 570017 h 2380521"/>
              <a:gd name="connsiteX3081" fmla="*/ 1169669 w 8023328"/>
              <a:gd name="connsiteY3081" fmla="*/ 583873 h 2380521"/>
              <a:gd name="connsiteX3082" fmla="*/ 1154879 w 8023328"/>
              <a:gd name="connsiteY3082" fmla="*/ 596271 h 2380521"/>
              <a:gd name="connsiteX3083" fmla="*/ 1140090 w 8023328"/>
              <a:gd name="connsiteY3083" fmla="*/ 583873 h 2380521"/>
              <a:gd name="connsiteX3084" fmla="*/ 1154879 w 8023328"/>
              <a:gd name="connsiteY3084" fmla="*/ 570017 h 2380521"/>
              <a:gd name="connsiteX3085" fmla="*/ 1084053 w 8023328"/>
              <a:gd name="connsiteY3085" fmla="*/ 570017 h 2380521"/>
              <a:gd name="connsiteX3086" fmla="*/ 1098840 w 8023328"/>
              <a:gd name="connsiteY3086" fmla="*/ 583873 h 2380521"/>
              <a:gd name="connsiteX3087" fmla="*/ 1084053 w 8023328"/>
              <a:gd name="connsiteY3087" fmla="*/ 596271 h 2380521"/>
              <a:gd name="connsiteX3088" fmla="*/ 1069263 w 8023328"/>
              <a:gd name="connsiteY3088" fmla="*/ 583873 h 2380521"/>
              <a:gd name="connsiteX3089" fmla="*/ 1084053 w 8023328"/>
              <a:gd name="connsiteY3089" fmla="*/ 570017 h 2380521"/>
              <a:gd name="connsiteX3090" fmla="*/ 1013010 w 8023328"/>
              <a:gd name="connsiteY3090" fmla="*/ 570017 h 2380521"/>
              <a:gd name="connsiteX3091" fmla="*/ 1024682 w 8023328"/>
              <a:gd name="connsiteY3091" fmla="*/ 583873 h 2380521"/>
              <a:gd name="connsiteX3092" fmla="*/ 1013010 w 8023328"/>
              <a:gd name="connsiteY3092" fmla="*/ 596271 h 2380521"/>
              <a:gd name="connsiteX3093" fmla="*/ 998433 w 8023328"/>
              <a:gd name="connsiteY3093" fmla="*/ 583873 h 2380521"/>
              <a:gd name="connsiteX3094" fmla="*/ 1013010 w 8023328"/>
              <a:gd name="connsiteY3094" fmla="*/ 570017 h 2380521"/>
              <a:gd name="connsiteX3095" fmla="*/ 941458 w 8023328"/>
              <a:gd name="connsiteY3095" fmla="*/ 570017 h 2380521"/>
              <a:gd name="connsiteX3096" fmla="*/ 953857 w 8023328"/>
              <a:gd name="connsiteY3096" fmla="*/ 583873 h 2380521"/>
              <a:gd name="connsiteX3097" fmla="*/ 941458 w 8023328"/>
              <a:gd name="connsiteY3097" fmla="*/ 596271 h 2380521"/>
              <a:gd name="connsiteX3098" fmla="*/ 927601 w 8023328"/>
              <a:gd name="connsiteY3098" fmla="*/ 583873 h 2380521"/>
              <a:gd name="connsiteX3099" fmla="*/ 941458 w 8023328"/>
              <a:gd name="connsiteY3099" fmla="*/ 570017 h 2380521"/>
              <a:gd name="connsiteX3100" fmla="*/ 870626 w 8023328"/>
              <a:gd name="connsiteY3100" fmla="*/ 570017 h 2380521"/>
              <a:gd name="connsiteX3101" fmla="*/ 883027 w 8023328"/>
              <a:gd name="connsiteY3101" fmla="*/ 583873 h 2380521"/>
              <a:gd name="connsiteX3102" fmla="*/ 870626 w 8023328"/>
              <a:gd name="connsiteY3102" fmla="*/ 596271 h 2380521"/>
              <a:gd name="connsiteX3103" fmla="*/ 856772 w 8023328"/>
              <a:gd name="connsiteY3103" fmla="*/ 583873 h 2380521"/>
              <a:gd name="connsiteX3104" fmla="*/ 870626 w 8023328"/>
              <a:gd name="connsiteY3104" fmla="*/ 570017 h 2380521"/>
              <a:gd name="connsiteX3105" fmla="*/ 798340 w 8023328"/>
              <a:gd name="connsiteY3105" fmla="*/ 570017 h 2380521"/>
              <a:gd name="connsiteX3106" fmla="*/ 812193 w 8023328"/>
              <a:gd name="connsiteY3106" fmla="*/ 583873 h 2380521"/>
              <a:gd name="connsiteX3107" fmla="*/ 798340 w 8023328"/>
              <a:gd name="connsiteY3107" fmla="*/ 596271 h 2380521"/>
              <a:gd name="connsiteX3108" fmla="*/ 785941 w 8023328"/>
              <a:gd name="connsiteY3108" fmla="*/ 583873 h 2380521"/>
              <a:gd name="connsiteX3109" fmla="*/ 798340 w 8023328"/>
              <a:gd name="connsiteY3109" fmla="*/ 570017 h 2380521"/>
              <a:gd name="connsiteX3110" fmla="*/ 724135 w 8023328"/>
              <a:gd name="connsiteY3110" fmla="*/ 570017 h 2380521"/>
              <a:gd name="connsiteX3111" fmla="*/ 737991 w 8023328"/>
              <a:gd name="connsiteY3111" fmla="*/ 583873 h 2380521"/>
              <a:gd name="connsiteX3112" fmla="*/ 724135 w 8023328"/>
              <a:gd name="connsiteY3112" fmla="*/ 596271 h 2380521"/>
              <a:gd name="connsiteX3113" fmla="*/ 711737 w 8023328"/>
              <a:gd name="connsiteY3113" fmla="*/ 583873 h 2380521"/>
              <a:gd name="connsiteX3114" fmla="*/ 724135 w 8023328"/>
              <a:gd name="connsiteY3114" fmla="*/ 570017 h 2380521"/>
              <a:gd name="connsiteX3115" fmla="*/ 653306 w 8023328"/>
              <a:gd name="connsiteY3115" fmla="*/ 570017 h 2380521"/>
              <a:gd name="connsiteX3116" fmla="*/ 667161 w 8023328"/>
              <a:gd name="connsiteY3116" fmla="*/ 583873 h 2380521"/>
              <a:gd name="connsiteX3117" fmla="*/ 653306 w 8023328"/>
              <a:gd name="connsiteY3117" fmla="*/ 596271 h 2380521"/>
              <a:gd name="connsiteX3118" fmla="*/ 640910 w 8023328"/>
              <a:gd name="connsiteY3118" fmla="*/ 583873 h 2380521"/>
              <a:gd name="connsiteX3119" fmla="*/ 653306 w 8023328"/>
              <a:gd name="connsiteY3119" fmla="*/ 570017 h 2380521"/>
              <a:gd name="connsiteX3120" fmla="*/ 584865 w 8023328"/>
              <a:gd name="connsiteY3120" fmla="*/ 570017 h 2380521"/>
              <a:gd name="connsiteX3121" fmla="*/ 599654 w 8023328"/>
              <a:gd name="connsiteY3121" fmla="*/ 583873 h 2380521"/>
              <a:gd name="connsiteX3122" fmla="*/ 584865 w 8023328"/>
              <a:gd name="connsiteY3122" fmla="*/ 596271 h 2380521"/>
              <a:gd name="connsiteX3123" fmla="*/ 570076 w 8023328"/>
              <a:gd name="connsiteY3123" fmla="*/ 583873 h 2380521"/>
              <a:gd name="connsiteX3124" fmla="*/ 584865 w 8023328"/>
              <a:gd name="connsiteY3124" fmla="*/ 570017 h 2380521"/>
              <a:gd name="connsiteX3125" fmla="*/ 513668 w 8023328"/>
              <a:gd name="connsiteY3125" fmla="*/ 570017 h 2380521"/>
              <a:gd name="connsiteX3126" fmla="*/ 528846 w 8023328"/>
              <a:gd name="connsiteY3126" fmla="*/ 583873 h 2380521"/>
              <a:gd name="connsiteX3127" fmla="*/ 513668 w 8023328"/>
              <a:gd name="connsiteY3127" fmla="*/ 596271 h 2380521"/>
              <a:gd name="connsiteX3128" fmla="*/ 499248 w 8023328"/>
              <a:gd name="connsiteY3128" fmla="*/ 583873 h 2380521"/>
              <a:gd name="connsiteX3129" fmla="*/ 513668 w 8023328"/>
              <a:gd name="connsiteY3129" fmla="*/ 570017 h 2380521"/>
              <a:gd name="connsiteX3130" fmla="*/ 439833 w 8023328"/>
              <a:gd name="connsiteY3130" fmla="*/ 570017 h 2380521"/>
              <a:gd name="connsiteX3131" fmla="*/ 454623 w 8023328"/>
              <a:gd name="connsiteY3131" fmla="*/ 583873 h 2380521"/>
              <a:gd name="connsiteX3132" fmla="*/ 439833 w 8023328"/>
              <a:gd name="connsiteY3132" fmla="*/ 596271 h 2380521"/>
              <a:gd name="connsiteX3133" fmla="*/ 425044 w 8023328"/>
              <a:gd name="connsiteY3133" fmla="*/ 583873 h 2380521"/>
              <a:gd name="connsiteX3134" fmla="*/ 439833 w 8023328"/>
              <a:gd name="connsiteY3134" fmla="*/ 570017 h 2380521"/>
              <a:gd name="connsiteX3135" fmla="*/ 368072 w 8023328"/>
              <a:gd name="connsiteY3135" fmla="*/ 570017 h 2380521"/>
              <a:gd name="connsiteX3136" fmla="*/ 380467 w 8023328"/>
              <a:gd name="connsiteY3136" fmla="*/ 583873 h 2380521"/>
              <a:gd name="connsiteX3137" fmla="*/ 368072 w 8023328"/>
              <a:gd name="connsiteY3137" fmla="*/ 596271 h 2380521"/>
              <a:gd name="connsiteX3138" fmla="*/ 354211 w 8023328"/>
              <a:gd name="connsiteY3138" fmla="*/ 583873 h 2380521"/>
              <a:gd name="connsiteX3139" fmla="*/ 368072 w 8023328"/>
              <a:gd name="connsiteY3139" fmla="*/ 570017 h 2380521"/>
              <a:gd name="connsiteX3140" fmla="*/ 3081772 w 8023328"/>
              <a:gd name="connsiteY3140" fmla="*/ 499186 h 2380521"/>
              <a:gd name="connsiteX3141" fmla="*/ 3095622 w 8023328"/>
              <a:gd name="connsiteY3141" fmla="*/ 511583 h 2380521"/>
              <a:gd name="connsiteX3142" fmla="*/ 3081772 w 8023328"/>
              <a:gd name="connsiteY3142" fmla="*/ 525440 h 2380521"/>
              <a:gd name="connsiteX3143" fmla="*/ 3069372 w 8023328"/>
              <a:gd name="connsiteY3143" fmla="*/ 511583 h 2380521"/>
              <a:gd name="connsiteX3144" fmla="*/ 3081772 w 8023328"/>
              <a:gd name="connsiteY3144" fmla="*/ 499186 h 2380521"/>
              <a:gd name="connsiteX3145" fmla="*/ 3013712 w 8023328"/>
              <a:gd name="connsiteY3145" fmla="*/ 499186 h 2380521"/>
              <a:gd name="connsiteX3146" fmla="*/ 3028135 w 8023328"/>
              <a:gd name="connsiteY3146" fmla="*/ 511583 h 2380521"/>
              <a:gd name="connsiteX3147" fmla="*/ 3013712 w 8023328"/>
              <a:gd name="connsiteY3147" fmla="*/ 525440 h 2380521"/>
              <a:gd name="connsiteX3148" fmla="*/ 2998539 w 8023328"/>
              <a:gd name="connsiteY3148" fmla="*/ 511583 h 2380521"/>
              <a:gd name="connsiteX3149" fmla="*/ 3013712 w 8023328"/>
              <a:gd name="connsiteY3149" fmla="*/ 499186 h 2380521"/>
              <a:gd name="connsiteX3150" fmla="*/ 2942491 w 8023328"/>
              <a:gd name="connsiteY3150" fmla="*/ 499186 h 2380521"/>
              <a:gd name="connsiteX3151" fmla="*/ 2957285 w 8023328"/>
              <a:gd name="connsiteY3151" fmla="*/ 511583 h 2380521"/>
              <a:gd name="connsiteX3152" fmla="*/ 2942491 w 8023328"/>
              <a:gd name="connsiteY3152" fmla="*/ 525440 h 2380521"/>
              <a:gd name="connsiteX3153" fmla="*/ 2927705 w 8023328"/>
              <a:gd name="connsiteY3153" fmla="*/ 511583 h 2380521"/>
              <a:gd name="connsiteX3154" fmla="*/ 2942491 w 8023328"/>
              <a:gd name="connsiteY3154" fmla="*/ 499186 h 2380521"/>
              <a:gd name="connsiteX3155" fmla="*/ 2868291 w 8023328"/>
              <a:gd name="connsiteY3155" fmla="*/ 499186 h 2380521"/>
              <a:gd name="connsiteX3156" fmla="*/ 2883082 w 8023328"/>
              <a:gd name="connsiteY3156" fmla="*/ 511583 h 2380521"/>
              <a:gd name="connsiteX3157" fmla="*/ 2868291 w 8023328"/>
              <a:gd name="connsiteY3157" fmla="*/ 525440 h 2380521"/>
              <a:gd name="connsiteX3158" fmla="*/ 2853502 w 8023328"/>
              <a:gd name="connsiteY3158" fmla="*/ 511583 h 2380521"/>
              <a:gd name="connsiteX3159" fmla="*/ 2868291 w 8023328"/>
              <a:gd name="connsiteY3159" fmla="*/ 499186 h 2380521"/>
              <a:gd name="connsiteX3160" fmla="*/ 2796533 w 8023328"/>
              <a:gd name="connsiteY3160" fmla="*/ 499186 h 2380521"/>
              <a:gd name="connsiteX3161" fmla="*/ 2808931 w 8023328"/>
              <a:gd name="connsiteY3161" fmla="*/ 511583 h 2380521"/>
              <a:gd name="connsiteX3162" fmla="*/ 2796533 w 8023328"/>
              <a:gd name="connsiteY3162" fmla="*/ 525440 h 2380521"/>
              <a:gd name="connsiteX3163" fmla="*/ 2782678 w 8023328"/>
              <a:gd name="connsiteY3163" fmla="*/ 511583 h 2380521"/>
              <a:gd name="connsiteX3164" fmla="*/ 2796533 w 8023328"/>
              <a:gd name="connsiteY3164" fmla="*/ 499186 h 2380521"/>
              <a:gd name="connsiteX3165" fmla="*/ 2725695 w 8023328"/>
              <a:gd name="connsiteY3165" fmla="*/ 499186 h 2380521"/>
              <a:gd name="connsiteX3166" fmla="*/ 2738097 w 8023328"/>
              <a:gd name="connsiteY3166" fmla="*/ 511583 h 2380521"/>
              <a:gd name="connsiteX3167" fmla="*/ 2725695 w 8023328"/>
              <a:gd name="connsiteY3167" fmla="*/ 525440 h 2380521"/>
              <a:gd name="connsiteX3168" fmla="*/ 2711846 w 8023328"/>
              <a:gd name="connsiteY3168" fmla="*/ 511583 h 2380521"/>
              <a:gd name="connsiteX3169" fmla="*/ 2725695 w 8023328"/>
              <a:gd name="connsiteY3169" fmla="*/ 499186 h 2380521"/>
              <a:gd name="connsiteX3170" fmla="*/ 2654870 w 8023328"/>
              <a:gd name="connsiteY3170" fmla="*/ 499186 h 2380521"/>
              <a:gd name="connsiteX3171" fmla="*/ 2667266 w 8023328"/>
              <a:gd name="connsiteY3171" fmla="*/ 511583 h 2380521"/>
              <a:gd name="connsiteX3172" fmla="*/ 2654870 w 8023328"/>
              <a:gd name="connsiteY3172" fmla="*/ 525440 h 2380521"/>
              <a:gd name="connsiteX3173" fmla="*/ 2641013 w 8023328"/>
              <a:gd name="connsiteY3173" fmla="*/ 511583 h 2380521"/>
              <a:gd name="connsiteX3174" fmla="*/ 2654870 w 8023328"/>
              <a:gd name="connsiteY3174" fmla="*/ 499186 h 2380521"/>
              <a:gd name="connsiteX3175" fmla="*/ 2582580 w 8023328"/>
              <a:gd name="connsiteY3175" fmla="*/ 499186 h 2380521"/>
              <a:gd name="connsiteX3176" fmla="*/ 2596435 w 8023328"/>
              <a:gd name="connsiteY3176" fmla="*/ 511583 h 2380521"/>
              <a:gd name="connsiteX3177" fmla="*/ 2582580 w 8023328"/>
              <a:gd name="connsiteY3177" fmla="*/ 525440 h 2380521"/>
              <a:gd name="connsiteX3178" fmla="*/ 2570184 w 8023328"/>
              <a:gd name="connsiteY3178" fmla="*/ 511583 h 2380521"/>
              <a:gd name="connsiteX3179" fmla="*/ 2582580 w 8023328"/>
              <a:gd name="connsiteY3179" fmla="*/ 499186 h 2380521"/>
              <a:gd name="connsiteX3180" fmla="*/ 2511026 w 8023328"/>
              <a:gd name="connsiteY3180" fmla="*/ 499186 h 2380521"/>
              <a:gd name="connsiteX3181" fmla="*/ 2525610 w 8023328"/>
              <a:gd name="connsiteY3181" fmla="*/ 511583 h 2380521"/>
              <a:gd name="connsiteX3182" fmla="*/ 2511026 w 8023328"/>
              <a:gd name="connsiteY3182" fmla="*/ 525440 h 2380521"/>
              <a:gd name="connsiteX3183" fmla="*/ 2499361 w 8023328"/>
              <a:gd name="connsiteY3183" fmla="*/ 511583 h 2380521"/>
              <a:gd name="connsiteX3184" fmla="*/ 2511026 w 8023328"/>
              <a:gd name="connsiteY3184" fmla="*/ 499186 h 2380521"/>
              <a:gd name="connsiteX3185" fmla="*/ 2440924 w 8023328"/>
              <a:gd name="connsiteY3185" fmla="*/ 499186 h 2380521"/>
              <a:gd name="connsiteX3186" fmla="*/ 2454781 w 8023328"/>
              <a:gd name="connsiteY3186" fmla="*/ 511583 h 2380521"/>
              <a:gd name="connsiteX3187" fmla="*/ 2440924 w 8023328"/>
              <a:gd name="connsiteY3187" fmla="*/ 525440 h 2380521"/>
              <a:gd name="connsiteX3188" fmla="*/ 2428527 w 8023328"/>
              <a:gd name="connsiteY3188" fmla="*/ 511583 h 2380521"/>
              <a:gd name="connsiteX3189" fmla="*/ 2440924 w 8023328"/>
              <a:gd name="connsiteY3189" fmla="*/ 499186 h 2380521"/>
              <a:gd name="connsiteX3190" fmla="*/ 2369108 w 8023328"/>
              <a:gd name="connsiteY3190" fmla="*/ 499186 h 2380521"/>
              <a:gd name="connsiteX3191" fmla="*/ 2383898 w 8023328"/>
              <a:gd name="connsiteY3191" fmla="*/ 511583 h 2380521"/>
              <a:gd name="connsiteX3192" fmla="*/ 2369108 w 8023328"/>
              <a:gd name="connsiteY3192" fmla="*/ 525440 h 2380521"/>
              <a:gd name="connsiteX3193" fmla="*/ 2354319 w 8023328"/>
              <a:gd name="connsiteY3193" fmla="*/ 511583 h 2380521"/>
              <a:gd name="connsiteX3194" fmla="*/ 2369108 w 8023328"/>
              <a:gd name="connsiteY3194" fmla="*/ 499186 h 2380521"/>
              <a:gd name="connsiteX3195" fmla="*/ 2298278 w 8023328"/>
              <a:gd name="connsiteY3195" fmla="*/ 499186 h 2380521"/>
              <a:gd name="connsiteX3196" fmla="*/ 2313066 w 8023328"/>
              <a:gd name="connsiteY3196" fmla="*/ 511583 h 2380521"/>
              <a:gd name="connsiteX3197" fmla="*/ 2298278 w 8023328"/>
              <a:gd name="connsiteY3197" fmla="*/ 525440 h 2380521"/>
              <a:gd name="connsiteX3198" fmla="*/ 2283488 w 8023328"/>
              <a:gd name="connsiteY3198" fmla="*/ 511583 h 2380521"/>
              <a:gd name="connsiteX3199" fmla="*/ 2298278 w 8023328"/>
              <a:gd name="connsiteY3199" fmla="*/ 499186 h 2380521"/>
              <a:gd name="connsiteX3200" fmla="*/ 2226514 w 8023328"/>
              <a:gd name="connsiteY3200" fmla="*/ 499186 h 2380521"/>
              <a:gd name="connsiteX3201" fmla="*/ 2238914 w 8023328"/>
              <a:gd name="connsiteY3201" fmla="*/ 511583 h 2380521"/>
              <a:gd name="connsiteX3202" fmla="*/ 2226514 w 8023328"/>
              <a:gd name="connsiteY3202" fmla="*/ 525440 h 2380521"/>
              <a:gd name="connsiteX3203" fmla="*/ 2212655 w 8023328"/>
              <a:gd name="connsiteY3203" fmla="*/ 511583 h 2380521"/>
              <a:gd name="connsiteX3204" fmla="*/ 2226514 w 8023328"/>
              <a:gd name="connsiteY3204" fmla="*/ 499186 h 2380521"/>
              <a:gd name="connsiteX3205" fmla="*/ 2155680 w 8023328"/>
              <a:gd name="connsiteY3205" fmla="*/ 499186 h 2380521"/>
              <a:gd name="connsiteX3206" fmla="*/ 2168079 w 8023328"/>
              <a:gd name="connsiteY3206" fmla="*/ 511583 h 2380521"/>
              <a:gd name="connsiteX3207" fmla="*/ 2155680 w 8023328"/>
              <a:gd name="connsiteY3207" fmla="*/ 525440 h 2380521"/>
              <a:gd name="connsiteX3208" fmla="*/ 2141823 w 8023328"/>
              <a:gd name="connsiteY3208" fmla="*/ 511583 h 2380521"/>
              <a:gd name="connsiteX3209" fmla="*/ 2155680 w 8023328"/>
              <a:gd name="connsiteY3209" fmla="*/ 499186 h 2380521"/>
              <a:gd name="connsiteX3210" fmla="*/ 2084846 w 8023328"/>
              <a:gd name="connsiteY3210" fmla="*/ 499186 h 2380521"/>
              <a:gd name="connsiteX3211" fmla="*/ 2097246 w 8023328"/>
              <a:gd name="connsiteY3211" fmla="*/ 511583 h 2380521"/>
              <a:gd name="connsiteX3212" fmla="*/ 2084846 w 8023328"/>
              <a:gd name="connsiteY3212" fmla="*/ 525440 h 2380521"/>
              <a:gd name="connsiteX3213" fmla="*/ 2070991 w 8023328"/>
              <a:gd name="connsiteY3213" fmla="*/ 511583 h 2380521"/>
              <a:gd name="connsiteX3214" fmla="*/ 2084846 w 8023328"/>
              <a:gd name="connsiteY3214" fmla="*/ 499186 h 2380521"/>
              <a:gd name="connsiteX3215" fmla="*/ 2011831 w 8023328"/>
              <a:gd name="connsiteY3215" fmla="*/ 499186 h 2380521"/>
              <a:gd name="connsiteX3216" fmla="*/ 2026416 w 8023328"/>
              <a:gd name="connsiteY3216" fmla="*/ 511583 h 2380521"/>
              <a:gd name="connsiteX3217" fmla="*/ 2011831 w 8023328"/>
              <a:gd name="connsiteY3217" fmla="*/ 525440 h 2380521"/>
              <a:gd name="connsiteX3218" fmla="*/ 2000165 w 8023328"/>
              <a:gd name="connsiteY3218" fmla="*/ 511583 h 2380521"/>
              <a:gd name="connsiteX3219" fmla="*/ 2011831 w 8023328"/>
              <a:gd name="connsiteY3219" fmla="*/ 499186 h 2380521"/>
              <a:gd name="connsiteX3220" fmla="*/ 1938362 w 8023328"/>
              <a:gd name="connsiteY3220" fmla="*/ 499186 h 2380521"/>
              <a:gd name="connsiteX3221" fmla="*/ 1952216 w 8023328"/>
              <a:gd name="connsiteY3221" fmla="*/ 511583 h 2380521"/>
              <a:gd name="connsiteX3222" fmla="*/ 1938362 w 8023328"/>
              <a:gd name="connsiteY3222" fmla="*/ 525440 h 2380521"/>
              <a:gd name="connsiteX3223" fmla="*/ 1925965 w 8023328"/>
              <a:gd name="connsiteY3223" fmla="*/ 511583 h 2380521"/>
              <a:gd name="connsiteX3224" fmla="*/ 1938362 w 8023328"/>
              <a:gd name="connsiteY3224" fmla="*/ 499186 h 2380521"/>
              <a:gd name="connsiteX3225" fmla="*/ 1867525 w 8023328"/>
              <a:gd name="connsiteY3225" fmla="*/ 499186 h 2380521"/>
              <a:gd name="connsiteX3226" fmla="*/ 1881384 w 8023328"/>
              <a:gd name="connsiteY3226" fmla="*/ 511583 h 2380521"/>
              <a:gd name="connsiteX3227" fmla="*/ 1867525 w 8023328"/>
              <a:gd name="connsiteY3227" fmla="*/ 525440 h 2380521"/>
              <a:gd name="connsiteX3228" fmla="*/ 1855126 w 8023328"/>
              <a:gd name="connsiteY3228" fmla="*/ 511583 h 2380521"/>
              <a:gd name="connsiteX3229" fmla="*/ 1867525 w 8023328"/>
              <a:gd name="connsiteY3229" fmla="*/ 499186 h 2380521"/>
              <a:gd name="connsiteX3230" fmla="*/ 1799085 w 8023328"/>
              <a:gd name="connsiteY3230" fmla="*/ 499186 h 2380521"/>
              <a:gd name="connsiteX3231" fmla="*/ 1813871 w 8023328"/>
              <a:gd name="connsiteY3231" fmla="*/ 511583 h 2380521"/>
              <a:gd name="connsiteX3232" fmla="*/ 1799085 w 8023328"/>
              <a:gd name="connsiteY3232" fmla="*/ 525440 h 2380521"/>
              <a:gd name="connsiteX3233" fmla="*/ 1784295 w 8023328"/>
              <a:gd name="connsiteY3233" fmla="*/ 511583 h 2380521"/>
              <a:gd name="connsiteX3234" fmla="*/ 1799085 w 8023328"/>
              <a:gd name="connsiteY3234" fmla="*/ 499186 h 2380521"/>
              <a:gd name="connsiteX3235" fmla="*/ 1728257 w 8023328"/>
              <a:gd name="connsiteY3235" fmla="*/ 499186 h 2380521"/>
              <a:gd name="connsiteX3236" fmla="*/ 1743046 w 8023328"/>
              <a:gd name="connsiteY3236" fmla="*/ 511583 h 2380521"/>
              <a:gd name="connsiteX3237" fmla="*/ 1728257 w 8023328"/>
              <a:gd name="connsiteY3237" fmla="*/ 525440 h 2380521"/>
              <a:gd name="connsiteX3238" fmla="*/ 1713469 w 8023328"/>
              <a:gd name="connsiteY3238" fmla="*/ 511583 h 2380521"/>
              <a:gd name="connsiteX3239" fmla="*/ 1728257 w 8023328"/>
              <a:gd name="connsiteY3239" fmla="*/ 499186 h 2380521"/>
              <a:gd name="connsiteX3240" fmla="*/ 1657426 w 8023328"/>
              <a:gd name="connsiteY3240" fmla="*/ 499186 h 2380521"/>
              <a:gd name="connsiteX3241" fmla="*/ 1672218 w 8023328"/>
              <a:gd name="connsiteY3241" fmla="*/ 511583 h 2380521"/>
              <a:gd name="connsiteX3242" fmla="*/ 1657426 w 8023328"/>
              <a:gd name="connsiteY3242" fmla="*/ 525440 h 2380521"/>
              <a:gd name="connsiteX3243" fmla="*/ 1642647 w 8023328"/>
              <a:gd name="connsiteY3243" fmla="*/ 511583 h 2380521"/>
              <a:gd name="connsiteX3244" fmla="*/ 1657426 w 8023328"/>
              <a:gd name="connsiteY3244" fmla="*/ 499186 h 2380521"/>
              <a:gd name="connsiteX3245" fmla="*/ 1582294 w 8023328"/>
              <a:gd name="connsiteY3245" fmla="*/ 499186 h 2380521"/>
              <a:gd name="connsiteX3246" fmla="*/ 1594694 w 8023328"/>
              <a:gd name="connsiteY3246" fmla="*/ 511583 h 2380521"/>
              <a:gd name="connsiteX3247" fmla="*/ 1582294 w 8023328"/>
              <a:gd name="connsiteY3247" fmla="*/ 525440 h 2380521"/>
              <a:gd name="connsiteX3248" fmla="*/ 1568438 w 8023328"/>
              <a:gd name="connsiteY3248" fmla="*/ 511583 h 2380521"/>
              <a:gd name="connsiteX3249" fmla="*/ 1582294 w 8023328"/>
              <a:gd name="connsiteY3249" fmla="*/ 499186 h 2380521"/>
              <a:gd name="connsiteX3250" fmla="*/ 1512192 w 8023328"/>
              <a:gd name="connsiteY3250" fmla="*/ 499186 h 2380521"/>
              <a:gd name="connsiteX3251" fmla="*/ 1523862 w 8023328"/>
              <a:gd name="connsiteY3251" fmla="*/ 511583 h 2380521"/>
              <a:gd name="connsiteX3252" fmla="*/ 1512192 w 8023328"/>
              <a:gd name="connsiteY3252" fmla="*/ 525440 h 2380521"/>
              <a:gd name="connsiteX3253" fmla="*/ 1497607 w 8023328"/>
              <a:gd name="connsiteY3253" fmla="*/ 511583 h 2380521"/>
              <a:gd name="connsiteX3254" fmla="*/ 1512192 w 8023328"/>
              <a:gd name="connsiteY3254" fmla="*/ 499186 h 2380521"/>
              <a:gd name="connsiteX3255" fmla="*/ 1440623 w 8023328"/>
              <a:gd name="connsiteY3255" fmla="*/ 499186 h 2380521"/>
              <a:gd name="connsiteX3256" fmla="*/ 1453023 w 8023328"/>
              <a:gd name="connsiteY3256" fmla="*/ 511583 h 2380521"/>
              <a:gd name="connsiteX3257" fmla="*/ 1440623 w 8023328"/>
              <a:gd name="connsiteY3257" fmla="*/ 525440 h 2380521"/>
              <a:gd name="connsiteX3258" fmla="*/ 1426771 w 8023328"/>
              <a:gd name="connsiteY3258" fmla="*/ 511583 h 2380521"/>
              <a:gd name="connsiteX3259" fmla="*/ 1440623 w 8023328"/>
              <a:gd name="connsiteY3259" fmla="*/ 499186 h 2380521"/>
              <a:gd name="connsiteX3260" fmla="*/ 1368341 w 8023328"/>
              <a:gd name="connsiteY3260" fmla="*/ 499186 h 2380521"/>
              <a:gd name="connsiteX3261" fmla="*/ 1382196 w 8023328"/>
              <a:gd name="connsiteY3261" fmla="*/ 511583 h 2380521"/>
              <a:gd name="connsiteX3262" fmla="*/ 1368341 w 8023328"/>
              <a:gd name="connsiteY3262" fmla="*/ 525440 h 2380521"/>
              <a:gd name="connsiteX3263" fmla="*/ 1355948 w 8023328"/>
              <a:gd name="connsiteY3263" fmla="*/ 511583 h 2380521"/>
              <a:gd name="connsiteX3264" fmla="*/ 1368341 w 8023328"/>
              <a:gd name="connsiteY3264" fmla="*/ 499186 h 2380521"/>
              <a:gd name="connsiteX3265" fmla="*/ 1297515 w 8023328"/>
              <a:gd name="connsiteY3265" fmla="*/ 499186 h 2380521"/>
              <a:gd name="connsiteX3266" fmla="*/ 1311369 w 8023328"/>
              <a:gd name="connsiteY3266" fmla="*/ 513042 h 2380521"/>
              <a:gd name="connsiteX3267" fmla="*/ 1297515 w 8023328"/>
              <a:gd name="connsiteY3267" fmla="*/ 525440 h 2380521"/>
              <a:gd name="connsiteX3268" fmla="*/ 1285118 w 8023328"/>
              <a:gd name="connsiteY3268" fmla="*/ 513042 h 2380521"/>
              <a:gd name="connsiteX3269" fmla="*/ 1297515 w 8023328"/>
              <a:gd name="connsiteY3269" fmla="*/ 499186 h 2380521"/>
              <a:gd name="connsiteX3270" fmla="*/ 1225700 w 8023328"/>
              <a:gd name="connsiteY3270" fmla="*/ 499186 h 2380521"/>
              <a:gd name="connsiteX3271" fmla="*/ 1240491 w 8023328"/>
              <a:gd name="connsiteY3271" fmla="*/ 513042 h 2380521"/>
              <a:gd name="connsiteX3272" fmla="*/ 1225700 w 8023328"/>
              <a:gd name="connsiteY3272" fmla="*/ 525440 h 2380521"/>
              <a:gd name="connsiteX3273" fmla="*/ 1210925 w 8023328"/>
              <a:gd name="connsiteY3273" fmla="*/ 513042 h 2380521"/>
              <a:gd name="connsiteX3274" fmla="*/ 1225700 w 8023328"/>
              <a:gd name="connsiteY3274" fmla="*/ 499186 h 2380521"/>
              <a:gd name="connsiteX3275" fmla="*/ 1154881 w 8023328"/>
              <a:gd name="connsiteY3275" fmla="*/ 499186 h 2380521"/>
              <a:gd name="connsiteX3276" fmla="*/ 1169669 w 8023328"/>
              <a:gd name="connsiteY3276" fmla="*/ 513042 h 2380521"/>
              <a:gd name="connsiteX3277" fmla="*/ 1154881 w 8023328"/>
              <a:gd name="connsiteY3277" fmla="*/ 525440 h 2380521"/>
              <a:gd name="connsiteX3278" fmla="*/ 1140095 w 8023328"/>
              <a:gd name="connsiteY3278" fmla="*/ 513042 h 2380521"/>
              <a:gd name="connsiteX3279" fmla="*/ 1154881 w 8023328"/>
              <a:gd name="connsiteY3279" fmla="*/ 499186 h 2380521"/>
              <a:gd name="connsiteX3280" fmla="*/ 1084053 w 8023328"/>
              <a:gd name="connsiteY3280" fmla="*/ 499186 h 2380521"/>
              <a:gd name="connsiteX3281" fmla="*/ 1098842 w 8023328"/>
              <a:gd name="connsiteY3281" fmla="*/ 513042 h 2380521"/>
              <a:gd name="connsiteX3282" fmla="*/ 1084053 w 8023328"/>
              <a:gd name="connsiteY3282" fmla="*/ 525440 h 2380521"/>
              <a:gd name="connsiteX3283" fmla="*/ 1069267 w 8023328"/>
              <a:gd name="connsiteY3283" fmla="*/ 513042 h 2380521"/>
              <a:gd name="connsiteX3284" fmla="*/ 1084053 w 8023328"/>
              <a:gd name="connsiteY3284" fmla="*/ 499186 h 2380521"/>
              <a:gd name="connsiteX3285" fmla="*/ 1013012 w 8023328"/>
              <a:gd name="connsiteY3285" fmla="*/ 499186 h 2380521"/>
              <a:gd name="connsiteX3286" fmla="*/ 1024685 w 8023328"/>
              <a:gd name="connsiteY3286" fmla="*/ 513042 h 2380521"/>
              <a:gd name="connsiteX3287" fmla="*/ 1013012 w 8023328"/>
              <a:gd name="connsiteY3287" fmla="*/ 525440 h 2380521"/>
              <a:gd name="connsiteX3288" fmla="*/ 998433 w 8023328"/>
              <a:gd name="connsiteY3288" fmla="*/ 513042 h 2380521"/>
              <a:gd name="connsiteX3289" fmla="*/ 1013012 w 8023328"/>
              <a:gd name="connsiteY3289" fmla="*/ 499186 h 2380521"/>
              <a:gd name="connsiteX3290" fmla="*/ 941461 w 8023328"/>
              <a:gd name="connsiteY3290" fmla="*/ 499186 h 2380521"/>
              <a:gd name="connsiteX3291" fmla="*/ 953861 w 8023328"/>
              <a:gd name="connsiteY3291" fmla="*/ 513042 h 2380521"/>
              <a:gd name="connsiteX3292" fmla="*/ 941461 w 8023328"/>
              <a:gd name="connsiteY3292" fmla="*/ 525440 h 2380521"/>
              <a:gd name="connsiteX3293" fmla="*/ 927607 w 8023328"/>
              <a:gd name="connsiteY3293" fmla="*/ 513042 h 2380521"/>
              <a:gd name="connsiteX3294" fmla="*/ 941461 w 8023328"/>
              <a:gd name="connsiteY3294" fmla="*/ 499186 h 2380521"/>
              <a:gd name="connsiteX3295" fmla="*/ 870626 w 8023328"/>
              <a:gd name="connsiteY3295" fmla="*/ 499186 h 2380521"/>
              <a:gd name="connsiteX3296" fmla="*/ 883027 w 8023328"/>
              <a:gd name="connsiteY3296" fmla="*/ 513042 h 2380521"/>
              <a:gd name="connsiteX3297" fmla="*/ 870626 w 8023328"/>
              <a:gd name="connsiteY3297" fmla="*/ 525440 h 2380521"/>
              <a:gd name="connsiteX3298" fmla="*/ 856774 w 8023328"/>
              <a:gd name="connsiteY3298" fmla="*/ 513042 h 2380521"/>
              <a:gd name="connsiteX3299" fmla="*/ 870626 w 8023328"/>
              <a:gd name="connsiteY3299" fmla="*/ 499186 h 2380521"/>
              <a:gd name="connsiteX3300" fmla="*/ 798340 w 8023328"/>
              <a:gd name="connsiteY3300" fmla="*/ 499186 h 2380521"/>
              <a:gd name="connsiteX3301" fmla="*/ 812196 w 8023328"/>
              <a:gd name="connsiteY3301" fmla="*/ 513042 h 2380521"/>
              <a:gd name="connsiteX3302" fmla="*/ 798340 w 8023328"/>
              <a:gd name="connsiteY3302" fmla="*/ 525440 h 2380521"/>
              <a:gd name="connsiteX3303" fmla="*/ 785941 w 8023328"/>
              <a:gd name="connsiteY3303" fmla="*/ 513042 h 2380521"/>
              <a:gd name="connsiteX3304" fmla="*/ 798340 w 8023328"/>
              <a:gd name="connsiteY3304" fmla="*/ 499186 h 2380521"/>
              <a:gd name="connsiteX3305" fmla="*/ 724135 w 8023328"/>
              <a:gd name="connsiteY3305" fmla="*/ 499186 h 2380521"/>
              <a:gd name="connsiteX3306" fmla="*/ 737991 w 8023328"/>
              <a:gd name="connsiteY3306" fmla="*/ 513042 h 2380521"/>
              <a:gd name="connsiteX3307" fmla="*/ 724135 w 8023328"/>
              <a:gd name="connsiteY3307" fmla="*/ 525440 h 2380521"/>
              <a:gd name="connsiteX3308" fmla="*/ 711744 w 8023328"/>
              <a:gd name="connsiteY3308" fmla="*/ 513042 h 2380521"/>
              <a:gd name="connsiteX3309" fmla="*/ 724135 w 8023328"/>
              <a:gd name="connsiteY3309" fmla="*/ 499186 h 2380521"/>
              <a:gd name="connsiteX3310" fmla="*/ 653306 w 8023328"/>
              <a:gd name="connsiteY3310" fmla="*/ 499186 h 2380521"/>
              <a:gd name="connsiteX3311" fmla="*/ 667164 w 8023328"/>
              <a:gd name="connsiteY3311" fmla="*/ 513042 h 2380521"/>
              <a:gd name="connsiteX3312" fmla="*/ 653306 w 8023328"/>
              <a:gd name="connsiteY3312" fmla="*/ 525440 h 2380521"/>
              <a:gd name="connsiteX3313" fmla="*/ 640910 w 8023328"/>
              <a:gd name="connsiteY3313" fmla="*/ 513042 h 2380521"/>
              <a:gd name="connsiteX3314" fmla="*/ 653306 w 8023328"/>
              <a:gd name="connsiteY3314" fmla="*/ 499186 h 2380521"/>
              <a:gd name="connsiteX3315" fmla="*/ 584869 w 8023328"/>
              <a:gd name="connsiteY3315" fmla="*/ 499186 h 2380521"/>
              <a:gd name="connsiteX3316" fmla="*/ 599654 w 8023328"/>
              <a:gd name="connsiteY3316" fmla="*/ 513042 h 2380521"/>
              <a:gd name="connsiteX3317" fmla="*/ 584869 w 8023328"/>
              <a:gd name="connsiteY3317" fmla="*/ 525440 h 2380521"/>
              <a:gd name="connsiteX3318" fmla="*/ 570076 w 8023328"/>
              <a:gd name="connsiteY3318" fmla="*/ 513042 h 2380521"/>
              <a:gd name="connsiteX3319" fmla="*/ 584869 w 8023328"/>
              <a:gd name="connsiteY3319" fmla="*/ 499186 h 2380521"/>
              <a:gd name="connsiteX3320" fmla="*/ 513670 w 8023328"/>
              <a:gd name="connsiteY3320" fmla="*/ 499186 h 2380521"/>
              <a:gd name="connsiteX3321" fmla="*/ 528846 w 8023328"/>
              <a:gd name="connsiteY3321" fmla="*/ 513042 h 2380521"/>
              <a:gd name="connsiteX3322" fmla="*/ 513670 w 8023328"/>
              <a:gd name="connsiteY3322" fmla="*/ 525440 h 2380521"/>
              <a:gd name="connsiteX3323" fmla="*/ 499248 w 8023328"/>
              <a:gd name="connsiteY3323" fmla="*/ 513042 h 2380521"/>
              <a:gd name="connsiteX3324" fmla="*/ 513670 w 8023328"/>
              <a:gd name="connsiteY3324" fmla="*/ 499186 h 2380521"/>
              <a:gd name="connsiteX3325" fmla="*/ 3939871 w 8023328"/>
              <a:gd name="connsiteY3325" fmla="*/ 495814 h 2380521"/>
              <a:gd name="connsiteX3326" fmla="*/ 3952268 w 8023328"/>
              <a:gd name="connsiteY3326" fmla="*/ 510602 h 2380521"/>
              <a:gd name="connsiteX3327" fmla="*/ 3939871 w 8023328"/>
              <a:gd name="connsiteY3327" fmla="*/ 525391 h 2380521"/>
              <a:gd name="connsiteX3328" fmla="*/ 3926015 w 8023328"/>
              <a:gd name="connsiteY3328" fmla="*/ 510602 h 2380521"/>
              <a:gd name="connsiteX3329" fmla="*/ 3939871 w 8023328"/>
              <a:gd name="connsiteY3329" fmla="*/ 495814 h 2380521"/>
              <a:gd name="connsiteX3330" fmla="*/ 3869042 w 8023328"/>
              <a:gd name="connsiteY3330" fmla="*/ 495814 h 2380521"/>
              <a:gd name="connsiteX3331" fmla="*/ 3881439 w 8023328"/>
              <a:gd name="connsiteY3331" fmla="*/ 510602 h 2380521"/>
              <a:gd name="connsiteX3332" fmla="*/ 3869042 w 8023328"/>
              <a:gd name="connsiteY3332" fmla="*/ 525391 h 2380521"/>
              <a:gd name="connsiteX3333" fmla="*/ 3855186 w 8023328"/>
              <a:gd name="connsiteY3333" fmla="*/ 510602 h 2380521"/>
              <a:gd name="connsiteX3334" fmla="*/ 3869042 w 8023328"/>
              <a:gd name="connsiteY3334" fmla="*/ 495814 h 2380521"/>
              <a:gd name="connsiteX3335" fmla="*/ 3796752 w 8023328"/>
              <a:gd name="connsiteY3335" fmla="*/ 495814 h 2380521"/>
              <a:gd name="connsiteX3336" fmla="*/ 3810608 w 8023328"/>
              <a:gd name="connsiteY3336" fmla="*/ 510602 h 2380521"/>
              <a:gd name="connsiteX3337" fmla="*/ 3796752 w 8023328"/>
              <a:gd name="connsiteY3337" fmla="*/ 525391 h 2380521"/>
              <a:gd name="connsiteX3338" fmla="*/ 3784355 w 8023328"/>
              <a:gd name="connsiteY3338" fmla="*/ 510602 h 2380521"/>
              <a:gd name="connsiteX3339" fmla="*/ 3796752 w 8023328"/>
              <a:gd name="connsiteY3339" fmla="*/ 495814 h 2380521"/>
              <a:gd name="connsiteX3340" fmla="*/ 3725922 w 8023328"/>
              <a:gd name="connsiteY3340" fmla="*/ 495814 h 2380521"/>
              <a:gd name="connsiteX3341" fmla="*/ 3739778 w 8023328"/>
              <a:gd name="connsiteY3341" fmla="*/ 510602 h 2380521"/>
              <a:gd name="connsiteX3342" fmla="*/ 3725922 w 8023328"/>
              <a:gd name="connsiteY3342" fmla="*/ 525391 h 2380521"/>
              <a:gd name="connsiteX3343" fmla="*/ 3713525 w 8023328"/>
              <a:gd name="connsiteY3343" fmla="*/ 510602 h 2380521"/>
              <a:gd name="connsiteX3344" fmla="*/ 3725922 w 8023328"/>
              <a:gd name="connsiteY3344" fmla="*/ 495814 h 2380521"/>
              <a:gd name="connsiteX3345" fmla="*/ 3655091 w 8023328"/>
              <a:gd name="connsiteY3345" fmla="*/ 495814 h 2380521"/>
              <a:gd name="connsiteX3346" fmla="*/ 3668947 w 8023328"/>
              <a:gd name="connsiteY3346" fmla="*/ 510602 h 2380521"/>
              <a:gd name="connsiteX3347" fmla="*/ 3655091 w 8023328"/>
              <a:gd name="connsiteY3347" fmla="*/ 525391 h 2380521"/>
              <a:gd name="connsiteX3348" fmla="*/ 3642694 w 8023328"/>
              <a:gd name="connsiteY3348" fmla="*/ 510602 h 2380521"/>
              <a:gd name="connsiteX3349" fmla="*/ 3655091 w 8023328"/>
              <a:gd name="connsiteY3349" fmla="*/ 495814 h 2380521"/>
              <a:gd name="connsiteX3350" fmla="*/ 3583280 w 8023328"/>
              <a:gd name="connsiteY3350" fmla="*/ 495814 h 2380521"/>
              <a:gd name="connsiteX3351" fmla="*/ 3598069 w 8023328"/>
              <a:gd name="connsiteY3351" fmla="*/ 510602 h 2380521"/>
              <a:gd name="connsiteX3352" fmla="*/ 3583280 w 8023328"/>
              <a:gd name="connsiteY3352" fmla="*/ 525391 h 2380521"/>
              <a:gd name="connsiteX3353" fmla="*/ 3568491 w 8023328"/>
              <a:gd name="connsiteY3353" fmla="*/ 510602 h 2380521"/>
              <a:gd name="connsiteX3354" fmla="*/ 3583280 w 8023328"/>
              <a:gd name="connsiteY3354" fmla="*/ 495814 h 2380521"/>
              <a:gd name="connsiteX3355" fmla="*/ 3512449 w 8023328"/>
              <a:gd name="connsiteY3355" fmla="*/ 495814 h 2380521"/>
              <a:gd name="connsiteX3356" fmla="*/ 3527237 w 8023328"/>
              <a:gd name="connsiteY3356" fmla="*/ 510602 h 2380521"/>
              <a:gd name="connsiteX3357" fmla="*/ 3512449 w 8023328"/>
              <a:gd name="connsiteY3357" fmla="*/ 525391 h 2380521"/>
              <a:gd name="connsiteX3358" fmla="*/ 3497661 w 8023328"/>
              <a:gd name="connsiteY3358" fmla="*/ 510602 h 2380521"/>
              <a:gd name="connsiteX3359" fmla="*/ 3512449 w 8023328"/>
              <a:gd name="connsiteY3359" fmla="*/ 495814 h 2380521"/>
              <a:gd name="connsiteX3360" fmla="*/ 3440686 w 8023328"/>
              <a:gd name="connsiteY3360" fmla="*/ 495814 h 2380521"/>
              <a:gd name="connsiteX3361" fmla="*/ 3453083 w 8023328"/>
              <a:gd name="connsiteY3361" fmla="*/ 510602 h 2380521"/>
              <a:gd name="connsiteX3362" fmla="*/ 3440686 w 8023328"/>
              <a:gd name="connsiteY3362" fmla="*/ 525391 h 2380521"/>
              <a:gd name="connsiteX3363" fmla="*/ 3426830 w 8023328"/>
              <a:gd name="connsiteY3363" fmla="*/ 510602 h 2380521"/>
              <a:gd name="connsiteX3364" fmla="*/ 3440686 w 8023328"/>
              <a:gd name="connsiteY3364" fmla="*/ 495814 h 2380521"/>
              <a:gd name="connsiteX3365" fmla="*/ 3369857 w 8023328"/>
              <a:gd name="connsiteY3365" fmla="*/ 495814 h 2380521"/>
              <a:gd name="connsiteX3366" fmla="*/ 3382254 w 8023328"/>
              <a:gd name="connsiteY3366" fmla="*/ 510602 h 2380521"/>
              <a:gd name="connsiteX3367" fmla="*/ 3369857 w 8023328"/>
              <a:gd name="connsiteY3367" fmla="*/ 525391 h 2380521"/>
              <a:gd name="connsiteX3368" fmla="*/ 3356001 w 8023328"/>
              <a:gd name="connsiteY3368" fmla="*/ 510602 h 2380521"/>
              <a:gd name="connsiteX3369" fmla="*/ 3369857 w 8023328"/>
              <a:gd name="connsiteY3369" fmla="*/ 495814 h 2380521"/>
              <a:gd name="connsiteX3370" fmla="*/ 3299094 w 8023328"/>
              <a:gd name="connsiteY3370" fmla="*/ 495814 h 2380521"/>
              <a:gd name="connsiteX3371" fmla="*/ 3311491 w 8023328"/>
              <a:gd name="connsiteY3371" fmla="*/ 510602 h 2380521"/>
              <a:gd name="connsiteX3372" fmla="*/ 3299094 w 8023328"/>
              <a:gd name="connsiteY3372" fmla="*/ 525391 h 2380521"/>
              <a:gd name="connsiteX3373" fmla="*/ 3285240 w 8023328"/>
              <a:gd name="connsiteY3373" fmla="*/ 510602 h 2380521"/>
              <a:gd name="connsiteX3374" fmla="*/ 3299094 w 8023328"/>
              <a:gd name="connsiteY3374" fmla="*/ 495814 h 2380521"/>
              <a:gd name="connsiteX3375" fmla="*/ 3226805 w 8023328"/>
              <a:gd name="connsiteY3375" fmla="*/ 495814 h 2380521"/>
              <a:gd name="connsiteX3376" fmla="*/ 3240660 w 8023328"/>
              <a:gd name="connsiteY3376" fmla="*/ 510602 h 2380521"/>
              <a:gd name="connsiteX3377" fmla="*/ 3226805 w 8023328"/>
              <a:gd name="connsiteY3377" fmla="*/ 525391 h 2380521"/>
              <a:gd name="connsiteX3378" fmla="*/ 3214406 w 8023328"/>
              <a:gd name="connsiteY3378" fmla="*/ 510602 h 2380521"/>
              <a:gd name="connsiteX3379" fmla="*/ 3226805 w 8023328"/>
              <a:gd name="connsiteY3379" fmla="*/ 495814 h 2380521"/>
              <a:gd name="connsiteX3380" fmla="*/ 3152602 w 8023328"/>
              <a:gd name="connsiteY3380" fmla="*/ 495814 h 2380521"/>
              <a:gd name="connsiteX3381" fmla="*/ 3166454 w 8023328"/>
              <a:gd name="connsiteY3381" fmla="*/ 510602 h 2380521"/>
              <a:gd name="connsiteX3382" fmla="*/ 3152602 w 8023328"/>
              <a:gd name="connsiteY3382" fmla="*/ 525391 h 2380521"/>
              <a:gd name="connsiteX3383" fmla="*/ 3140203 w 8023328"/>
              <a:gd name="connsiteY3383" fmla="*/ 510602 h 2380521"/>
              <a:gd name="connsiteX3384" fmla="*/ 3152602 w 8023328"/>
              <a:gd name="connsiteY3384" fmla="*/ 495814 h 2380521"/>
              <a:gd name="connsiteX3385" fmla="*/ 2439944 w 8023328"/>
              <a:gd name="connsiteY3385" fmla="*/ 428356 h 2380521"/>
              <a:gd name="connsiteX3386" fmla="*/ 2454729 w 8023328"/>
              <a:gd name="connsiteY3386" fmla="*/ 440753 h 2380521"/>
              <a:gd name="connsiteX3387" fmla="*/ 2439944 w 8023328"/>
              <a:gd name="connsiteY3387" fmla="*/ 454610 h 2380521"/>
              <a:gd name="connsiteX3388" fmla="*/ 2425156 w 8023328"/>
              <a:gd name="connsiteY3388" fmla="*/ 440753 h 2380521"/>
              <a:gd name="connsiteX3389" fmla="*/ 2439944 w 8023328"/>
              <a:gd name="connsiteY3389" fmla="*/ 428356 h 2380521"/>
              <a:gd name="connsiteX3390" fmla="*/ 2369110 w 8023328"/>
              <a:gd name="connsiteY3390" fmla="*/ 428356 h 2380521"/>
              <a:gd name="connsiteX3391" fmla="*/ 2383898 w 8023328"/>
              <a:gd name="connsiteY3391" fmla="*/ 440753 h 2380521"/>
              <a:gd name="connsiteX3392" fmla="*/ 2369110 w 8023328"/>
              <a:gd name="connsiteY3392" fmla="*/ 454610 h 2380521"/>
              <a:gd name="connsiteX3393" fmla="*/ 2354319 w 8023328"/>
              <a:gd name="connsiteY3393" fmla="*/ 440753 h 2380521"/>
              <a:gd name="connsiteX3394" fmla="*/ 2369110 w 8023328"/>
              <a:gd name="connsiteY3394" fmla="*/ 428356 h 2380521"/>
              <a:gd name="connsiteX3395" fmla="*/ 2298278 w 8023328"/>
              <a:gd name="connsiteY3395" fmla="*/ 428356 h 2380521"/>
              <a:gd name="connsiteX3396" fmla="*/ 2313066 w 8023328"/>
              <a:gd name="connsiteY3396" fmla="*/ 440753 h 2380521"/>
              <a:gd name="connsiteX3397" fmla="*/ 2298278 w 8023328"/>
              <a:gd name="connsiteY3397" fmla="*/ 454610 h 2380521"/>
              <a:gd name="connsiteX3398" fmla="*/ 2283490 w 8023328"/>
              <a:gd name="connsiteY3398" fmla="*/ 440753 h 2380521"/>
              <a:gd name="connsiteX3399" fmla="*/ 2298278 w 8023328"/>
              <a:gd name="connsiteY3399" fmla="*/ 428356 h 2380521"/>
              <a:gd name="connsiteX3400" fmla="*/ 2226514 w 8023328"/>
              <a:gd name="connsiteY3400" fmla="*/ 428356 h 2380521"/>
              <a:gd name="connsiteX3401" fmla="*/ 2238914 w 8023328"/>
              <a:gd name="connsiteY3401" fmla="*/ 440753 h 2380521"/>
              <a:gd name="connsiteX3402" fmla="*/ 2226514 w 8023328"/>
              <a:gd name="connsiteY3402" fmla="*/ 454610 h 2380521"/>
              <a:gd name="connsiteX3403" fmla="*/ 2212656 w 8023328"/>
              <a:gd name="connsiteY3403" fmla="*/ 440753 h 2380521"/>
              <a:gd name="connsiteX3404" fmla="*/ 2226514 w 8023328"/>
              <a:gd name="connsiteY3404" fmla="*/ 428356 h 2380521"/>
              <a:gd name="connsiteX3405" fmla="*/ 2155682 w 8023328"/>
              <a:gd name="connsiteY3405" fmla="*/ 428356 h 2380521"/>
              <a:gd name="connsiteX3406" fmla="*/ 2168079 w 8023328"/>
              <a:gd name="connsiteY3406" fmla="*/ 440753 h 2380521"/>
              <a:gd name="connsiteX3407" fmla="*/ 2155682 w 8023328"/>
              <a:gd name="connsiteY3407" fmla="*/ 454610 h 2380521"/>
              <a:gd name="connsiteX3408" fmla="*/ 2141825 w 8023328"/>
              <a:gd name="connsiteY3408" fmla="*/ 440753 h 2380521"/>
              <a:gd name="connsiteX3409" fmla="*/ 2155682 w 8023328"/>
              <a:gd name="connsiteY3409" fmla="*/ 428356 h 2380521"/>
              <a:gd name="connsiteX3410" fmla="*/ 2084846 w 8023328"/>
              <a:gd name="connsiteY3410" fmla="*/ 428356 h 2380521"/>
              <a:gd name="connsiteX3411" fmla="*/ 2097246 w 8023328"/>
              <a:gd name="connsiteY3411" fmla="*/ 440753 h 2380521"/>
              <a:gd name="connsiteX3412" fmla="*/ 2084846 w 8023328"/>
              <a:gd name="connsiteY3412" fmla="*/ 454610 h 2380521"/>
              <a:gd name="connsiteX3413" fmla="*/ 2070991 w 8023328"/>
              <a:gd name="connsiteY3413" fmla="*/ 440753 h 2380521"/>
              <a:gd name="connsiteX3414" fmla="*/ 2084846 w 8023328"/>
              <a:gd name="connsiteY3414" fmla="*/ 428356 h 2380521"/>
              <a:gd name="connsiteX3415" fmla="*/ 2011832 w 8023328"/>
              <a:gd name="connsiteY3415" fmla="*/ 428356 h 2380521"/>
              <a:gd name="connsiteX3416" fmla="*/ 2026418 w 8023328"/>
              <a:gd name="connsiteY3416" fmla="*/ 440753 h 2380521"/>
              <a:gd name="connsiteX3417" fmla="*/ 2011832 w 8023328"/>
              <a:gd name="connsiteY3417" fmla="*/ 454610 h 2380521"/>
              <a:gd name="connsiteX3418" fmla="*/ 2000165 w 8023328"/>
              <a:gd name="connsiteY3418" fmla="*/ 440753 h 2380521"/>
              <a:gd name="connsiteX3419" fmla="*/ 2011832 w 8023328"/>
              <a:gd name="connsiteY3419" fmla="*/ 428356 h 2380521"/>
              <a:gd name="connsiteX3420" fmla="*/ 1938362 w 8023328"/>
              <a:gd name="connsiteY3420" fmla="*/ 428356 h 2380521"/>
              <a:gd name="connsiteX3421" fmla="*/ 1952216 w 8023328"/>
              <a:gd name="connsiteY3421" fmla="*/ 440753 h 2380521"/>
              <a:gd name="connsiteX3422" fmla="*/ 1938362 w 8023328"/>
              <a:gd name="connsiteY3422" fmla="*/ 454610 h 2380521"/>
              <a:gd name="connsiteX3423" fmla="*/ 1925965 w 8023328"/>
              <a:gd name="connsiteY3423" fmla="*/ 440753 h 2380521"/>
              <a:gd name="connsiteX3424" fmla="*/ 1938362 w 8023328"/>
              <a:gd name="connsiteY3424" fmla="*/ 428356 h 2380521"/>
              <a:gd name="connsiteX3425" fmla="*/ 1867525 w 8023328"/>
              <a:gd name="connsiteY3425" fmla="*/ 428356 h 2380521"/>
              <a:gd name="connsiteX3426" fmla="*/ 1881384 w 8023328"/>
              <a:gd name="connsiteY3426" fmla="*/ 440753 h 2380521"/>
              <a:gd name="connsiteX3427" fmla="*/ 1867525 w 8023328"/>
              <a:gd name="connsiteY3427" fmla="*/ 454610 h 2380521"/>
              <a:gd name="connsiteX3428" fmla="*/ 1855126 w 8023328"/>
              <a:gd name="connsiteY3428" fmla="*/ 440753 h 2380521"/>
              <a:gd name="connsiteX3429" fmla="*/ 1867525 w 8023328"/>
              <a:gd name="connsiteY3429" fmla="*/ 428356 h 2380521"/>
              <a:gd name="connsiteX3430" fmla="*/ 1799085 w 8023328"/>
              <a:gd name="connsiteY3430" fmla="*/ 428356 h 2380521"/>
              <a:gd name="connsiteX3431" fmla="*/ 1813873 w 8023328"/>
              <a:gd name="connsiteY3431" fmla="*/ 440753 h 2380521"/>
              <a:gd name="connsiteX3432" fmla="*/ 1799085 w 8023328"/>
              <a:gd name="connsiteY3432" fmla="*/ 454610 h 2380521"/>
              <a:gd name="connsiteX3433" fmla="*/ 1784298 w 8023328"/>
              <a:gd name="connsiteY3433" fmla="*/ 440753 h 2380521"/>
              <a:gd name="connsiteX3434" fmla="*/ 1799085 w 8023328"/>
              <a:gd name="connsiteY3434" fmla="*/ 428356 h 2380521"/>
              <a:gd name="connsiteX3435" fmla="*/ 1728260 w 8023328"/>
              <a:gd name="connsiteY3435" fmla="*/ 428356 h 2380521"/>
              <a:gd name="connsiteX3436" fmla="*/ 1743046 w 8023328"/>
              <a:gd name="connsiteY3436" fmla="*/ 440753 h 2380521"/>
              <a:gd name="connsiteX3437" fmla="*/ 1728260 w 8023328"/>
              <a:gd name="connsiteY3437" fmla="*/ 454610 h 2380521"/>
              <a:gd name="connsiteX3438" fmla="*/ 1713469 w 8023328"/>
              <a:gd name="connsiteY3438" fmla="*/ 440753 h 2380521"/>
              <a:gd name="connsiteX3439" fmla="*/ 1728260 w 8023328"/>
              <a:gd name="connsiteY3439" fmla="*/ 428356 h 2380521"/>
              <a:gd name="connsiteX3440" fmla="*/ 1657426 w 8023328"/>
              <a:gd name="connsiteY3440" fmla="*/ 428356 h 2380521"/>
              <a:gd name="connsiteX3441" fmla="*/ 1672218 w 8023328"/>
              <a:gd name="connsiteY3441" fmla="*/ 440753 h 2380521"/>
              <a:gd name="connsiteX3442" fmla="*/ 1657426 w 8023328"/>
              <a:gd name="connsiteY3442" fmla="*/ 454610 h 2380521"/>
              <a:gd name="connsiteX3443" fmla="*/ 1642647 w 8023328"/>
              <a:gd name="connsiteY3443" fmla="*/ 440753 h 2380521"/>
              <a:gd name="connsiteX3444" fmla="*/ 1657426 w 8023328"/>
              <a:gd name="connsiteY3444" fmla="*/ 428356 h 2380521"/>
              <a:gd name="connsiteX3445" fmla="*/ 1582294 w 8023328"/>
              <a:gd name="connsiteY3445" fmla="*/ 428356 h 2380521"/>
              <a:gd name="connsiteX3446" fmla="*/ 1594697 w 8023328"/>
              <a:gd name="connsiteY3446" fmla="*/ 440753 h 2380521"/>
              <a:gd name="connsiteX3447" fmla="*/ 1582294 w 8023328"/>
              <a:gd name="connsiteY3447" fmla="*/ 454610 h 2380521"/>
              <a:gd name="connsiteX3448" fmla="*/ 1568438 w 8023328"/>
              <a:gd name="connsiteY3448" fmla="*/ 440753 h 2380521"/>
              <a:gd name="connsiteX3449" fmla="*/ 1582294 w 8023328"/>
              <a:gd name="connsiteY3449" fmla="*/ 428356 h 2380521"/>
              <a:gd name="connsiteX3450" fmla="*/ 1512195 w 8023328"/>
              <a:gd name="connsiteY3450" fmla="*/ 428356 h 2380521"/>
              <a:gd name="connsiteX3451" fmla="*/ 1523862 w 8023328"/>
              <a:gd name="connsiteY3451" fmla="*/ 440753 h 2380521"/>
              <a:gd name="connsiteX3452" fmla="*/ 1512195 w 8023328"/>
              <a:gd name="connsiteY3452" fmla="*/ 454610 h 2380521"/>
              <a:gd name="connsiteX3453" fmla="*/ 1497610 w 8023328"/>
              <a:gd name="connsiteY3453" fmla="*/ 440753 h 2380521"/>
              <a:gd name="connsiteX3454" fmla="*/ 1512195 w 8023328"/>
              <a:gd name="connsiteY3454" fmla="*/ 428356 h 2380521"/>
              <a:gd name="connsiteX3455" fmla="*/ 1439171 w 8023328"/>
              <a:gd name="connsiteY3455" fmla="*/ 428356 h 2380521"/>
              <a:gd name="connsiteX3456" fmla="*/ 1453023 w 8023328"/>
              <a:gd name="connsiteY3456" fmla="*/ 440753 h 2380521"/>
              <a:gd name="connsiteX3457" fmla="*/ 1439171 w 8023328"/>
              <a:gd name="connsiteY3457" fmla="*/ 454610 h 2380521"/>
              <a:gd name="connsiteX3458" fmla="*/ 1426771 w 8023328"/>
              <a:gd name="connsiteY3458" fmla="*/ 440753 h 2380521"/>
              <a:gd name="connsiteX3459" fmla="*/ 1439171 w 8023328"/>
              <a:gd name="connsiteY3459" fmla="*/ 428356 h 2380521"/>
              <a:gd name="connsiteX3460" fmla="*/ 1368344 w 8023328"/>
              <a:gd name="connsiteY3460" fmla="*/ 428356 h 2380521"/>
              <a:gd name="connsiteX3461" fmla="*/ 1382196 w 8023328"/>
              <a:gd name="connsiteY3461" fmla="*/ 440753 h 2380521"/>
              <a:gd name="connsiteX3462" fmla="*/ 1368344 w 8023328"/>
              <a:gd name="connsiteY3462" fmla="*/ 454610 h 2380521"/>
              <a:gd name="connsiteX3463" fmla="*/ 1355948 w 8023328"/>
              <a:gd name="connsiteY3463" fmla="*/ 440753 h 2380521"/>
              <a:gd name="connsiteX3464" fmla="*/ 1368344 w 8023328"/>
              <a:gd name="connsiteY3464" fmla="*/ 428356 h 2380521"/>
              <a:gd name="connsiteX3465" fmla="*/ 1297515 w 8023328"/>
              <a:gd name="connsiteY3465" fmla="*/ 428356 h 2380521"/>
              <a:gd name="connsiteX3466" fmla="*/ 1311372 w 8023328"/>
              <a:gd name="connsiteY3466" fmla="*/ 440753 h 2380521"/>
              <a:gd name="connsiteX3467" fmla="*/ 1297515 w 8023328"/>
              <a:gd name="connsiteY3467" fmla="*/ 454610 h 2380521"/>
              <a:gd name="connsiteX3468" fmla="*/ 1285118 w 8023328"/>
              <a:gd name="connsiteY3468" fmla="*/ 440753 h 2380521"/>
              <a:gd name="connsiteX3469" fmla="*/ 1297515 w 8023328"/>
              <a:gd name="connsiteY3469" fmla="*/ 428356 h 2380521"/>
              <a:gd name="connsiteX3470" fmla="*/ 1225703 w 8023328"/>
              <a:gd name="connsiteY3470" fmla="*/ 428356 h 2380521"/>
              <a:gd name="connsiteX3471" fmla="*/ 1240491 w 8023328"/>
              <a:gd name="connsiteY3471" fmla="*/ 440753 h 2380521"/>
              <a:gd name="connsiteX3472" fmla="*/ 1225703 w 8023328"/>
              <a:gd name="connsiteY3472" fmla="*/ 454610 h 2380521"/>
              <a:gd name="connsiteX3473" fmla="*/ 1210925 w 8023328"/>
              <a:gd name="connsiteY3473" fmla="*/ 440753 h 2380521"/>
              <a:gd name="connsiteX3474" fmla="*/ 1225703 w 8023328"/>
              <a:gd name="connsiteY3474" fmla="*/ 428356 h 2380521"/>
              <a:gd name="connsiteX3475" fmla="*/ 1154886 w 8023328"/>
              <a:gd name="connsiteY3475" fmla="*/ 428356 h 2380521"/>
              <a:gd name="connsiteX3476" fmla="*/ 1169676 w 8023328"/>
              <a:gd name="connsiteY3476" fmla="*/ 440753 h 2380521"/>
              <a:gd name="connsiteX3477" fmla="*/ 1154886 w 8023328"/>
              <a:gd name="connsiteY3477" fmla="*/ 454610 h 2380521"/>
              <a:gd name="connsiteX3478" fmla="*/ 1140096 w 8023328"/>
              <a:gd name="connsiteY3478" fmla="*/ 440753 h 2380521"/>
              <a:gd name="connsiteX3479" fmla="*/ 1154886 w 8023328"/>
              <a:gd name="connsiteY3479" fmla="*/ 428356 h 2380521"/>
              <a:gd name="connsiteX3480" fmla="*/ 1084056 w 8023328"/>
              <a:gd name="connsiteY3480" fmla="*/ 428356 h 2380521"/>
              <a:gd name="connsiteX3481" fmla="*/ 1098844 w 8023328"/>
              <a:gd name="connsiteY3481" fmla="*/ 440753 h 2380521"/>
              <a:gd name="connsiteX3482" fmla="*/ 1084056 w 8023328"/>
              <a:gd name="connsiteY3482" fmla="*/ 454610 h 2380521"/>
              <a:gd name="connsiteX3483" fmla="*/ 1069267 w 8023328"/>
              <a:gd name="connsiteY3483" fmla="*/ 440753 h 2380521"/>
              <a:gd name="connsiteX3484" fmla="*/ 1084056 w 8023328"/>
              <a:gd name="connsiteY3484" fmla="*/ 428356 h 2380521"/>
              <a:gd name="connsiteX3485" fmla="*/ 1013015 w 8023328"/>
              <a:gd name="connsiteY3485" fmla="*/ 428356 h 2380521"/>
              <a:gd name="connsiteX3486" fmla="*/ 1024685 w 8023328"/>
              <a:gd name="connsiteY3486" fmla="*/ 440753 h 2380521"/>
              <a:gd name="connsiteX3487" fmla="*/ 1013015 w 8023328"/>
              <a:gd name="connsiteY3487" fmla="*/ 454610 h 2380521"/>
              <a:gd name="connsiteX3488" fmla="*/ 998434 w 8023328"/>
              <a:gd name="connsiteY3488" fmla="*/ 440753 h 2380521"/>
              <a:gd name="connsiteX3489" fmla="*/ 1013015 w 8023328"/>
              <a:gd name="connsiteY3489" fmla="*/ 428356 h 2380521"/>
              <a:gd name="connsiteX3490" fmla="*/ 941465 w 8023328"/>
              <a:gd name="connsiteY3490" fmla="*/ 428356 h 2380521"/>
              <a:gd name="connsiteX3491" fmla="*/ 953864 w 8023328"/>
              <a:gd name="connsiteY3491" fmla="*/ 440753 h 2380521"/>
              <a:gd name="connsiteX3492" fmla="*/ 941465 w 8023328"/>
              <a:gd name="connsiteY3492" fmla="*/ 454610 h 2380521"/>
              <a:gd name="connsiteX3493" fmla="*/ 927611 w 8023328"/>
              <a:gd name="connsiteY3493" fmla="*/ 440753 h 2380521"/>
              <a:gd name="connsiteX3494" fmla="*/ 941465 w 8023328"/>
              <a:gd name="connsiteY3494" fmla="*/ 428356 h 2380521"/>
              <a:gd name="connsiteX3495" fmla="*/ 870633 w 8023328"/>
              <a:gd name="connsiteY3495" fmla="*/ 428356 h 2380521"/>
              <a:gd name="connsiteX3496" fmla="*/ 883030 w 8023328"/>
              <a:gd name="connsiteY3496" fmla="*/ 440753 h 2380521"/>
              <a:gd name="connsiteX3497" fmla="*/ 870633 w 8023328"/>
              <a:gd name="connsiteY3497" fmla="*/ 454610 h 2380521"/>
              <a:gd name="connsiteX3498" fmla="*/ 856774 w 8023328"/>
              <a:gd name="connsiteY3498" fmla="*/ 440753 h 2380521"/>
              <a:gd name="connsiteX3499" fmla="*/ 870633 w 8023328"/>
              <a:gd name="connsiteY3499" fmla="*/ 428356 h 2380521"/>
              <a:gd name="connsiteX3500" fmla="*/ 798344 w 8023328"/>
              <a:gd name="connsiteY3500" fmla="*/ 428356 h 2380521"/>
              <a:gd name="connsiteX3501" fmla="*/ 812196 w 8023328"/>
              <a:gd name="connsiteY3501" fmla="*/ 440753 h 2380521"/>
              <a:gd name="connsiteX3502" fmla="*/ 798344 w 8023328"/>
              <a:gd name="connsiteY3502" fmla="*/ 454610 h 2380521"/>
              <a:gd name="connsiteX3503" fmla="*/ 785947 w 8023328"/>
              <a:gd name="connsiteY3503" fmla="*/ 440753 h 2380521"/>
              <a:gd name="connsiteX3504" fmla="*/ 798344 w 8023328"/>
              <a:gd name="connsiteY3504" fmla="*/ 428356 h 2380521"/>
              <a:gd name="connsiteX3505" fmla="*/ 724138 w 8023328"/>
              <a:gd name="connsiteY3505" fmla="*/ 428356 h 2380521"/>
              <a:gd name="connsiteX3506" fmla="*/ 738002 w 8023328"/>
              <a:gd name="connsiteY3506" fmla="*/ 442212 h 2380521"/>
              <a:gd name="connsiteX3507" fmla="*/ 724138 w 8023328"/>
              <a:gd name="connsiteY3507" fmla="*/ 454610 h 2380521"/>
              <a:gd name="connsiteX3508" fmla="*/ 711747 w 8023328"/>
              <a:gd name="connsiteY3508" fmla="*/ 442212 h 2380521"/>
              <a:gd name="connsiteX3509" fmla="*/ 724138 w 8023328"/>
              <a:gd name="connsiteY3509" fmla="*/ 428356 h 2380521"/>
              <a:gd name="connsiteX3510" fmla="*/ 653312 w 8023328"/>
              <a:gd name="connsiteY3510" fmla="*/ 428356 h 2380521"/>
              <a:gd name="connsiteX3511" fmla="*/ 667165 w 8023328"/>
              <a:gd name="connsiteY3511" fmla="*/ 442212 h 2380521"/>
              <a:gd name="connsiteX3512" fmla="*/ 653312 w 8023328"/>
              <a:gd name="connsiteY3512" fmla="*/ 454610 h 2380521"/>
              <a:gd name="connsiteX3513" fmla="*/ 640912 w 8023328"/>
              <a:gd name="connsiteY3513" fmla="*/ 442212 h 2380521"/>
              <a:gd name="connsiteX3514" fmla="*/ 653312 w 8023328"/>
              <a:gd name="connsiteY3514" fmla="*/ 428356 h 2380521"/>
              <a:gd name="connsiteX3515" fmla="*/ 3796752 w 8023328"/>
              <a:gd name="connsiteY3515" fmla="*/ 424982 h 2380521"/>
              <a:gd name="connsiteX3516" fmla="*/ 3810608 w 8023328"/>
              <a:gd name="connsiteY3516" fmla="*/ 439771 h 2380521"/>
              <a:gd name="connsiteX3517" fmla="*/ 3796752 w 8023328"/>
              <a:gd name="connsiteY3517" fmla="*/ 454560 h 2380521"/>
              <a:gd name="connsiteX3518" fmla="*/ 3784355 w 8023328"/>
              <a:gd name="connsiteY3518" fmla="*/ 439771 h 2380521"/>
              <a:gd name="connsiteX3519" fmla="*/ 3796752 w 8023328"/>
              <a:gd name="connsiteY3519" fmla="*/ 424982 h 2380521"/>
              <a:gd name="connsiteX3520" fmla="*/ 3725922 w 8023328"/>
              <a:gd name="connsiteY3520" fmla="*/ 424982 h 2380521"/>
              <a:gd name="connsiteX3521" fmla="*/ 3739778 w 8023328"/>
              <a:gd name="connsiteY3521" fmla="*/ 439771 h 2380521"/>
              <a:gd name="connsiteX3522" fmla="*/ 3725922 w 8023328"/>
              <a:gd name="connsiteY3522" fmla="*/ 454560 h 2380521"/>
              <a:gd name="connsiteX3523" fmla="*/ 3713525 w 8023328"/>
              <a:gd name="connsiteY3523" fmla="*/ 439771 h 2380521"/>
              <a:gd name="connsiteX3524" fmla="*/ 3725922 w 8023328"/>
              <a:gd name="connsiteY3524" fmla="*/ 424982 h 2380521"/>
              <a:gd name="connsiteX3525" fmla="*/ 3655091 w 8023328"/>
              <a:gd name="connsiteY3525" fmla="*/ 424982 h 2380521"/>
              <a:gd name="connsiteX3526" fmla="*/ 3668947 w 8023328"/>
              <a:gd name="connsiteY3526" fmla="*/ 439771 h 2380521"/>
              <a:gd name="connsiteX3527" fmla="*/ 3655091 w 8023328"/>
              <a:gd name="connsiteY3527" fmla="*/ 454560 h 2380521"/>
              <a:gd name="connsiteX3528" fmla="*/ 3642694 w 8023328"/>
              <a:gd name="connsiteY3528" fmla="*/ 439771 h 2380521"/>
              <a:gd name="connsiteX3529" fmla="*/ 3655091 w 8023328"/>
              <a:gd name="connsiteY3529" fmla="*/ 424982 h 2380521"/>
              <a:gd name="connsiteX3530" fmla="*/ 3583280 w 8023328"/>
              <a:gd name="connsiteY3530" fmla="*/ 424982 h 2380521"/>
              <a:gd name="connsiteX3531" fmla="*/ 3598069 w 8023328"/>
              <a:gd name="connsiteY3531" fmla="*/ 439771 h 2380521"/>
              <a:gd name="connsiteX3532" fmla="*/ 3583280 w 8023328"/>
              <a:gd name="connsiteY3532" fmla="*/ 454560 h 2380521"/>
              <a:gd name="connsiteX3533" fmla="*/ 3568491 w 8023328"/>
              <a:gd name="connsiteY3533" fmla="*/ 439771 h 2380521"/>
              <a:gd name="connsiteX3534" fmla="*/ 3583280 w 8023328"/>
              <a:gd name="connsiteY3534" fmla="*/ 424982 h 2380521"/>
              <a:gd name="connsiteX3535" fmla="*/ 3512449 w 8023328"/>
              <a:gd name="connsiteY3535" fmla="*/ 424982 h 2380521"/>
              <a:gd name="connsiteX3536" fmla="*/ 3527237 w 8023328"/>
              <a:gd name="connsiteY3536" fmla="*/ 439771 h 2380521"/>
              <a:gd name="connsiteX3537" fmla="*/ 3512449 w 8023328"/>
              <a:gd name="connsiteY3537" fmla="*/ 454560 h 2380521"/>
              <a:gd name="connsiteX3538" fmla="*/ 3497661 w 8023328"/>
              <a:gd name="connsiteY3538" fmla="*/ 439771 h 2380521"/>
              <a:gd name="connsiteX3539" fmla="*/ 3512449 w 8023328"/>
              <a:gd name="connsiteY3539" fmla="*/ 424982 h 2380521"/>
              <a:gd name="connsiteX3540" fmla="*/ 3440686 w 8023328"/>
              <a:gd name="connsiteY3540" fmla="*/ 424982 h 2380521"/>
              <a:gd name="connsiteX3541" fmla="*/ 3453083 w 8023328"/>
              <a:gd name="connsiteY3541" fmla="*/ 439771 h 2380521"/>
              <a:gd name="connsiteX3542" fmla="*/ 3440686 w 8023328"/>
              <a:gd name="connsiteY3542" fmla="*/ 454560 h 2380521"/>
              <a:gd name="connsiteX3543" fmla="*/ 3426830 w 8023328"/>
              <a:gd name="connsiteY3543" fmla="*/ 439771 h 2380521"/>
              <a:gd name="connsiteX3544" fmla="*/ 3440686 w 8023328"/>
              <a:gd name="connsiteY3544" fmla="*/ 424982 h 2380521"/>
              <a:gd name="connsiteX3545" fmla="*/ 3369857 w 8023328"/>
              <a:gd name="connsiteY3545" fmla="*/ 424982 h 2380521"/>
              <a:gd name="connsiteX3546" fmla="*/ 3382254 w 8023328"/>
              <a:gd name="connsiteY3546" fmla="*/ 439771 h 2380521"/>
              <a:gd name="connsiteX3547" fmla="*/ 3369857 w 8023328"/>
              <a:gd name="connsiteY3547" fmla="*/ 454560 h 2380521"/>
              <a:gd name="connsiteX3548" fmla="*/ 3356001 w 8023328"/>
              <a:gd name="connsiteY3548" fmla="*/ 439771 h 2380521"/>
              <a:gd name="connsiteX3549" fmla="*/ 3369857 w 8023328"/>
              <a:gd name="connsiteY3549" fmla="*/ 424982 h 2380521"/>
              <a:gd name="connsiteX3550" fmla="*/ 3299097 w 8023328"/>
              <a:gd name="connsiteY3550" fmla="*/ 424982 h 2380521"/>
              <a:gd name="connsiteX3551" fmla="*/ 3311491 w 8023328"/>
              <a:gd name="connsiteY3551" fmla="*/ 439771 h 2380521"/>
              <a:gd name="connsiteX3552" fmla="*/ 3299097 w 8023328"/>
              <a:gd name="connsiteY3552" fmla="*/ 454560 h 2380521"/>
              <a:gd name="connsiteX3553" fmla="*/ 3285240 w 8023328"/>
              <a:gd name="connsiteY3553" fmla="*/ 439771 h 2380521"/>
              <a:gd name="connsiteX3554" fmla="*/ 3299097 w 8023328"/>
              <a:gd name="connsiteY3554" fmla="*/ 424982 h 2380521"/>
              <a:gd name="connsiteX3555" fmla="*/ 3226805 w 8023328"/>
              <a:gd name="connsiteY3555" fmla="*/ 424982 h 2380521"/>
              <a:gd name="connsiteX3556" fmla="*/ 3240664 w 8023328"/>
              <a:gd name="connsiteY3556" fmla="*/ 439771 h 2380521"/>
              <a:gd name="connsiteX3557" fmla="*/ 3226805 w 8023328"/>
              <a:gd name="connsiteY3557" fmla="*/ 454560 h 2380521"/>
              <a:gd name="connsiteX3558" fmla="*/ 3214406 w 8023328"/>
              <a:gd name="connsiteY3558" fmla="*/ 439771 h 2380521"/>
              <a:gd name="connsiteX3559" fmla="*/ 3226805 w 8023328"/>
              <a:gd name="connsiteY3559" fmla="*/ 424982 h 2380521"/>
              <a:gd name="connsiteX3560" fmla="*/ 3152602 w 8023328"/>
              <a:gd name="connsiteY3560" fmla="*/ 424982 h 2380521"/>
              <a:gd name="connsiteX3561" fmla="*/ 3166460 w 8023328"/>
              <a:gd name="connsiteY3561" fmla="*/ 439771 h 2380521"/>
              <a:gd name="connsiteX3562" fmla="*/ 3152602 w 8023328"/>
              <a:gd name="connsiteY3562" fmla="*/ 454560 h 2380521"/>
              <a:gd name="connsiteX3563" fmla="*/ 3140203 w 8023328"/>
              <a:gd name="connsiteY3563" fmla="*/ 439771 h 2380521"/>
              <a:gd name="connsiteX3564" fmla="*/ 3152602 w 8023328"/>
              <a:gd name="connsiteY3564" fmla="*/ 424982 h 2380521"/>
              <a:gd name="connsiteX3565" fmla="*/ 3081772 w 8023328"/>
              <a:gd name="connsiteY3565" fmla="*/ 424982 h 2380521"/>
              <a:gd name="connsiteX3566" fmla="*/ 3095624 w 8023328"/>
              <a:gd name="connsiteY3566" fmla="*/ 439771 h 2380521"/>
              <a:gd name="connsiteX3567" fmla="*/ 3081772 w 8023328"/>
              <a:gd name="connsiteY3567" fmla="*/ 454560 h 2380521"/>
              <a:gd name="connsiteX3568" fmla="*/ 3069372 w 8023328"/>
              <a:gd name="connsiteY3568" fmla="*/ 439771 h 2380521"/>
              <a:gd name="connsiteX3569" fmla="*/ 3081772 w 8023328"/>
              <a:gd name="connsiteY3569" fmla="*/ 424982 h 2380521"/>
              <a:gd name="connsiteX3570" fmla="*/ 3013715 w 8023328"/>
              <a:gd name="connsiteY3570" fmla="*/ 424982 h 2380521"/>
              <a:gd name="connsiteX3571" fmla="*/ 3028135 w 8023328"/>
              <a:gd name="connsiteY3571" fmla="*/ 439771 h 2380521"/>
              <a:gd name="connsiteX3572" fmla="*/ 3013715 w 8023328"/>
              <a:gd name="connsiteY3572" fmla="*/ 454560 h 2380521"/>
              <a:gd name="connsiteX3573" fmla="*/ 2998539 w 8023328"/>
              <a:gd name="connsiteY3573" fmla="*/ 439771 h 2380521"/>
              <a:gd name="connsiteX3574" fmla="*/ 3013715 w 8023328"/>
              <a:gd name="connsiteY3574" fmla="*/ 424982 h 2380521"/>
              <a:gd name="connsiteX3575" fmla="*/ 2942491 w 8023328"/>
              <a:gd name="connsiteY3575" fmla="*/ 424982 h 2380521"/>
              <a:gd name="connsiteX3576" fmla="*/ 2957286 w 8023328"/>
              <a:gd name="connsiteY3576" fmla="*/ 439771 h 2380521"/>
              <a:gd name="connsiteX3577" fmla="*/ 2942491 w 8023328"/>
              <a:gd name="connsiteY3577" fmla="*/ 454560 h 2380521"/>
              <a:gd name="connsiteX3578" fmla="*/ 2927708 w 8023328"/>
              <a:gd name="connsiteY3578" fmla="*/ 439771 h 2380521"/>
              <a:gd name="connsiteX3579" fmla="*/ 2942491 w 8023328"/>
              <a:gd name="connsiteY3579" fmla="*/ 424982 h 2380521"/>
              <a:gd name="connsiteX3580" fmla="*/ 2868291 w 8023328"/>
              <a:gd name="connsiteY3580" fmla="*/ 424982 h 2380521"/>
              <a:gd name="connsiteX3581" fmla="*/ 2883085 w 8023328"/>
              <a:gd name="connsiteY3581" fmla="*/ 439771 h 2380521"/>
              <a:gd name="connsiteX3582" fmla="*/ 2868291 w 8023328"/>
              <a:gd name="connsiteY3582" fmla="*/ 454560 h 2380521"/>
              <a:gd name="connsiteX3583" fmla="*/ 2853504 w 8023328"/>
              <a:gd name="connsiteY3583" fmla="*/ 439771 h 2380521"/>
              <a:gd name="connsiteX3584" fmla="*/ 2868291 w 8023328"/>
              <a:gd name="connsiteY3584" fmla="*/ 424982 h 2380521"/>
              <a:gd name="connsiteX3585" fmla="*/ 2796533 w 8023328"/>
              <a:gd name="connsiteY3585" fmla="*/ 424982 h 2380521"/>
              <a:gd name="connsiteX3586" fmla="*/ 2808932 w 8023328"/>
              <a:gd name="connsiteY3586" fmla="*/ 439771 h 2380521"/>
              <a:gd name="connsiteX3587" fmla="*/ 2796533 w 8023328"/>
              <a:gd name="connsiteY3587" fmla="*/ 454560 h 2380521"/>
              <a:gd name="connsiteX3588" fmla="*/ 2782678 w 8023328"/>
              <a:gd name="connsiteY3588" fmla="*/ 439771 h 2380521"/>
              <a:gd name="connsiteX3589" fmla="*/ 2796533 w 8023328"/>
              <a:gd name="connsiteY3589" fmla="*/ 424982 h 2380521"/>
              <a:gd name="connsiteX3590" fmla="*/ 2725695 w 8023328"/>
              <a:gd name="connsiteY3590" fmla="*/ 424982 h 2380521"/>
              <a:gd name="connsiteX3591" fmla="*/ 2738097 w 8023328"/>
              <a:gd name="connsiteY3591" fmla="*/ 439771 h 2380521"/>
              <a:gd name="connsiteX3592" fmla="*/ 2725695 w 8023328"/>
              <a:gd name="connsiteY3592" fmla="*/ 454560 h 2380521"/>
              <a:gd name="connsiteX3593" fmla="*/ 2711846 w 8023328"/>
              <a:gd name="connsiteY3593" fmla="*/ 439771 h 2380521"/>
              <a:gd name="connsiteX3594" fmla="*/ 2725695 w 8023328"/>
              <a:gd name="connsiteY3594" fmla="*/ 424982 h 2380521"/>
              <a:gd name="connsiteX3595" fmla="*/ 2654870 w 8023328"/>
              <a:gd name="connsiteY3595" fmla="*/ 424982 h 2380521"/>
              <a:gd name="connsiteX3596" fmla="*/ 2667270 w 8023328"/>
              <a:gd name="connsiteY3596" fmla="*/ 439771 h 2380521"/>
              <a:gd name="connsiteX3597" fmla="*/ 2654870 w 8023328"/>
              <a:gd name="connsiteY3597" fmla="*/ 454560 h 2380521"/>
              <a:gd name="connsiteX3598" fmla="*/ 2641018 w 8023328"/>
              <a:gd name="connsiteY3598" fmla="*/ 439771 h 2380521"/>
              <a:gd name="connsiteX3599" fmla="*/ 2654870 w 8023328"/>
              <a:gd name="connsiteY3599" fmla="*/ 424982 h 2380521"/>
              <a:gd name="connsiteX3600" fmla="*/ 2582580 w 8023328"/>
              <a:gd name="connsiteY3600" fmla="*/ 424982 h 2380521"/>
              <a:gd name="connsiteX3601" fmla="*/ 2596437 w 8023328"/>
              <a:gd name="connsiteY3601" fmla="*/ 439771 h 2380521"/>
              <a:gd name="connsiteX3602" fmla="*/ 2582580 w 8023328"/>
              <a:gd name="connsiteY3602" fmla="*/ 454560 h 2380521"/>
              <a:gd name="connsiteX3603" fmla="*/ 2570184 w 8023328"/>
              <a:gd name="connsiteY3603" fmla="*/ 439771 h 2380521"/>
              <a:gd name="connsiteX3604" fmla="*/ 2582580 w 8023328"/>
              <a:gd name="connsiteY3604" fmla="*/ 424982 h 2380521"/>
              <a:gd name="connsiteX3605" fmla="*/ 2511026 w 8023328"/>
              <a:gd name="connsiteY3605" fmla="*/ 424982 h 2380521"/>
              <a:gd name="connsiteX3606" fmla="*/ 2525610 w 8023328"/>
              <a:gd name="connsiteY3606" fmla="*/ 439771 h 2380521"/>
              <a:gd name="connsiteX3607" fmla="*/ 2511026 w 8023328"/>
              <a:gd name="connsiteY3607" fmla="*/ 454560 h 2380521"/>
              <a:gd name="connsiteX3608" fmla="*/ 2499361 w 8023328"/>
              <a:gd name="connsiteY3608" fmla="*/ 439771 h 2380521"/>
              <a:gd name="connsiteX3609" fmla="*/ 2511026 w 8023328"/>
              <a:gd name="connsiteY3609" fmla="*/ 424982 h 2380521"/>
              <a:gd name="connsiteX3610" fmla="*/ 1799085 w 8023328"/>
              <a:gd name="connsiteY3610" fmla="*/ 357525 h 2380521"/>
              <a:gd name="connsiteX3611" fmla="*/ 1813873 w 8023328"/>
              <a:gd name="connsiteY3611" fmla="*/ 369922 h 2380521"/>
              <a:gd name="connsiteX3612" fmla="*/ 1799085 w 8023328"/>
              <a:gd name="connsiteY3612" fmla="*/ 383779 h 2380521"/>
              <a:gd name="connsiteX3613" fmla="*/ 1784300 w 8023328"/>
              <a:gd name="connsiteY3613" fmla="*/ 369922 h 2380521"/>
              <a:gd name="connsiteX3614" fmla="*/ 1799085 w 8023328"/>
              <a:gd name="connsiteY3614" fmla="*/ 357525 h 2380521"/>
              <a:gd name="connsiteX3615" fmla="*/ 1728262 w 8023328"/>
              <a:gd name="connsiteY3615" fmla="*/ 357525 h 2380521"/>
              <a:gd name="connsiteX3616" fmla="*/ 1743049 w 8023328"/>
              <a:gd name="connsiteY3616" fmla="*/ 369922 h 2380521"/>
              <a:gd name="connsiteX3617" fmla="*/ 1728262 w 8023328"/>
              <a:gd name="connsiteY3617" fmla="*/ 383779 h 2380521"/>
              <a:gd name="connsiteX3618" fmla="*/ 1713470 w 8023328"/>
              <a:gd name="connsiteY3618" fmla="*/ 369922 h 2380521"/>
              <a:gd name="connsiteX3619" fmla="*/ 1728262 w 8023328"/>
              <a:gd name="connsiteY3619" fmla="*/ 357525 h 2380521"/>
              <a:gd name="connsiteX3620" fmla="*/ 1657429 w 8023328"/>
              <a:gd name="connsiteY3620" fmla="*/ 357525 h 2380521"/>
              <a:gd name="connsiteX3621" fmla="*/ 1672220 w 8023328"/>
              <a:gd name="connsiteY3621" fmla="*/ 369922 h 2380521"/>
              <a:gd name="connsiteX3622" fmla="*/ 1657429 w 8023328"/>
              <a:gd name="connsiteY3622" fmla="*/ 383779 h 2380521"/>
              <a:gd name="connsiteX3623" fmla="*/ 1642650 w 8023328"/>
              <a:gd name="connsiteY3623" fmla="*/ 369922 h 2380521"/>
              <a:gd name="connsiteX3624" fmla="*/ 1657429 w 8023328"/>
              <a:gd name="connsiteY3624" fmla="*/ 357525 h 2380521"/>
              <a:gd name="connsiteX3625" fmla="*/ 1582296 w 8023328"/>
              <a:gd name="connsiteY3625" fmla="*/ 357525 h 2380521"/>
              <a:gd name="connsiteX3626" fmla="*/ 1594704 w 8023328"/>
              <a:gd name="connsiteY3626" fmla="*/ 369922 h 2380521"/>
              <a:gd name="connsiteX3627" fmla="*/ 1582296 w 8023328"/>
              <a:gd name="connsiteY3627" fmla="*/ 383779 h 2380521"/>
              <a:gd name="connsiteX3628" fmla="*/ 1568441 w 8023328"/>
              <a:gd name="connsiteY3628" fmla="*/ 369922 h 2380521"/>
              <a:gd name="connsiteX3629" fmla="*/ 1582296 w 8023328"/>
              <a:gd name="connsiteY3629" fmla="*/ 357525 h 2380521"/>
              <a:gd name="connsiteX3630" fmla="*/ 1512195 w 8023328"/>
              <a:gd name="connsiteY3630" fmla="*/ 357525 h 2380521"/>
              <a:gd name="connsiteX3631" fmla="*/ 1523863 w 8023328"/>
              <a:gd name="connsiteY3631" fmla="*/ 369922 h 2380521"/>
              <a:gd name="connsiteX3632" fmla="*/ 1512195 w 8023328"/>
              <a:gd name="connsiteY3632" fmla="*/ 383779 h 2380521"/>
              <a:gd name="connsiteX3633" fmla="*/ 1497612 w 8023328"/>
              <a:gd name="connsiteY3633" fmla="*/ 369922 h 2380521"/>
              <a:gd name="connsiteX3634" fmla="*/ 1512195 w 8023328"/>
              <a:gd name="connsiteY3634" fmla="*/ 357525 h 2380521"/>
              <a:gd name="connsiteX3635" fmla="*/ 1439171 w 8023328"/>
              <a:gd name="connsiteY3635" fmla="*/ 357525 h 2380521"/>
              <a:gd name="connsiteX3636" fmla="*/ 1453023 w 8023328"/>
              <a:gd name="connsiteY3636" fmla="*/ 369922 h 2380521"/>
              <a:gd name="connsiteX3637" fmla="*/ 1439171 w 8023328"/>
              <a:gd name="connsiteY3637" fmla="*/ 383779 h 2380521"/>
              <a:gd name="connsiteX3638" fmla="*/ 1426774 w 8023328"/>
              <a:gd name="connsiteY3638" fmla="*/ 369922 h 2380521"/>
              <a:gd name="connsiteX3639" fmla="*/ 1439171 w 8023328"/>
              <a:gd name="connsiteY3639" fmla="*/ 357525 h 2380521"/>
              <a:gd name="connsiteX3640" fmla="*/ 1368347 w 8023328"/>
              <a:gd name="connsiteY3640" fmla="*/ 357525 h 2380521"/>
              <a:gd name="connsiteX3641" fmla="*/ 1382199 w 8023328"/>
              <a:gd name="connsiteY3641" fmla="*/ 369922 h 2380521"/>
              <a:gd name="connsiteX3642" fmla="*/ 1368347 w 8023328"/>
              <a:gd name="connsiteY3642" fmla="*/ 383779 h 2380521"/>
              <a:gd name="connsiteX3643" fmla="*/ 1355949 w 8023328"/>
              <a:gd name="connsiteY3643" fmla="*/ 369922 h 2380521"/>
              <a:gd name="connsiteX3644" fmla="*/ 1368347 w 8023328"/>
              <a:gd name="connsiteY3644" fmla="*/ 357525 h 2380521"/>
              <a:gd name="connsiteX3645" fmla="*/ 1297518 w 8023328"/>
              <a:gd name="connsiteY3645" fmla="*/ 357525 h 2380521"/>
              <a:gd name="connsiteX3646" fmla="*/ 1311374 w 8023328"/>
              <a:gd name="connsiteY3646" fmla="*/ 369922 h 2380521"/>
              <a:gd name="connsiteX3647" fmla="*/ 1297518 w 8023328"/>
              <a:gd name="connsiteY3647" fmla="*/ 383779 h 2380521"/>
              <a:gd name="connsiteX3648" fmla="*/ 1285121 w 8023328"/>
              <a:gd name="connsiteY3648" fmla="*/ 369922 h 2380521"/>
              <a:gd name="connsiteX3649" fmla="*/ 1297518 w 8023328"/>
              <a:gd name="connsiteY3649" fmla="*/ 357525 h 2380521"/>
              <a:gd name="connsiteX3650" fmla="*/ 1225703 w 8023328"/>
              <a:gd name="connsiteY3650" fmla="*/ 357525 h 2380521"/>
              <a:gd name="connsiteX3651" fmla="*/ 1240493 w 8023328"/>
              <a:gd name="connsiteY3651" fmla="*/ 369922 h 2380521"/>
              <a:gd name="connsiteX3652" fmla="*/ 1225703 w 8023328"/>
              <a:gd name="connsiteY3652" fmla="*/ 383779 h 2380521"/>
              <a:gd name="connsiteX3653" fmla="*/ 1210926 w 8023328"/>
              <a:gd name="connsiteY3653" fmla="*/ 369922 h 2380521"/>
              <a:gd name="connsiteX3654" fmla="*/ 1225703 w 8023328"/>
              <a:gd name="connsiteY3654" fmla="*/ 357525 h 2380521"/>
              <a:gd name="connsiteX3655" fmla="*/ 1154890 w 8023328"/>
              <a:gd name="connsiteY3655" fmla="*/ 357525 h 2380521"/>
              <a:gd name="connsiteX3656" fmla="*/ 1169676 w 8023328"/>
              <a:gd name="connsiteY3656" fmla="*/ 369922 h 2380521"/>
              <a:gd name="connsiteX3657" fmla="*/ 1154890 w 8023328"/>
              <a:gd name="connsiteY3657" fmla="*/ 383779 h 2380521"/>
              <a:gd name="connsiteX3658" fmla="*/ 1140096 w 8023328"/>
              <a:gd name="connsiteY3658" fmla="*/ 369922 h 2380521"/>
              <a:gd name="connsiteX3659" fmla="*/ 1154890 w 8023328"/>
              <a:gd name="connsiteY3659" fmla="*/ 357525 h 2380521"/>
              <a:gd name="connsiteX3660" fmla="*/ 1084059 w 8023328"/>
              <a:gd name="connsiteY3660" fmla="*/ 357525 h 2380521"/>
              <a:gd name="connsiteX3661" fmla="*/ 1098844 w 8023328"/>
              <a:gd name="connsiteY3661" fmla="*/ 369922 h 2380521"/>
              <a:gd name="connsiteX3662" fmla="*/ 1084059 w 8023328"/>
              <a:gd name="connsiteY3662" fmla="*/ 383779 h 2380521"/>
              <a:gd name="connsiteX3663" fmla="*/ 1069268 w 8023328"/>
              <a:gd name="connsiteY3663" fmla="*/ 369922 h 2380521"/>
              <a:gd name="connsiteX3664" fmla="*/ 1084059 w 8023328"/>
              <a:gd name="connsiteY3664" fmla="*/ 357525 h 2380521"/>
              <a:gd name="connsiteX3665" fmla="*/ 1013015 w 8023328"/>
              <a:gd name="connsiteY3665" fmla="*/ 357525 h 2380521"/>
              <a:gd name="connsiteX3666" fmla="*/ 1024685 w 8023328"/>
              <a:gd name="connsiteY3666" fmla="*/ 369922 h 2380521"/>
              <a:gd name="connsiteX3667" fmla="*/ 1013015 w 8023328"/>
              <a:gd name="connsiteY3667" fmla="*/ 383779 h 2380521"/>
              <a:gd name="connsiteX3668" fmla="*/ 998434 w 8023328"/>
              <a:gd name="connsiteY3668" fmla="*/ 369922 h 2380521"/>
              <a:gd name="connsiteX3669" fmla="*/ 1013015 w 8023328"/>
              <a:gd name="connsiteY3669" fmla="*/ 357525 h 2380521"/>
              <a:gd name="connsiteX3670" fmla="*/ 941465 w 8023328"/>
              <a:gd name="connsiteY3670" fmla="*/ 357525 h 2380521"/>
              <a:gd name="connsiteX3671" fmla="*/ 953864 w 8023328"/>
              <a:gd name="connsiteY3671" fmla="*/ 369922 h 2380521"/>
              <a:gd name="connsiteX3672" fmla="*/ 941465 w 8023328"/>
              <a:gd name="connsiteY3672" fmla="*/ 383779 h 2380521"/>
              <a:gd name="connsiteX3673" fmla="*/ 927611 w 8023328"/>
              <a:gd name="connsiteY3673" fmla="*/ 369922 h 2380521"/>
              <a:gd name="connsiteX3674" fmla="*/ 941465 w 8023328"/>
              <a:gd name="connsiteY3674" fmla="*/ 357525 h 2380521"/>
              <a:gd name="connsiteX3675" fmla="*/ 870633 w 8023328"/>
              <a:gd name="connsiteY3675" fmla="*/ 357525 h 2380521"/>
              <a:gd name="connsiteX3676" fmla="*/ 883034 w 8023328"/>
              <a:gd name="connsiteY3676" fmla="*/ 369922 h 2380521"/>
              <a:gd name="connsiteX3677" fmla="*/ 870633 w 8023328"/>
              <a:gd name="connsiteY3677" fmla="*/ 383779 h 2380521"/>
              <a:gd name="connsiteX3678" fmla="*/ 856777 w 8023328"/>
              <a:gd name="connsiteY3678" fmla="*/ 369922 h 2380521"/>
              <a:gd name="connsiteX3679" fmla="*/ 870633 w 8023328"/>
              <a:gd name="connsiteY3679" fmla="*/ 357525 h 2380521"/>
              <a:gd name="connsiteX3680" fmla="*/ 798346 w 8023328"/>
              <a:gd name="connsiteY3680" fmla="*/ 357525 h 2380521"/>
              <a:gd name="connsiteX3681" fmla="*/ 812203 w 8023328"/>
              <a:gd name="connsiteY3681" fmla="*/ 369922 h 2380521"/>
              <a:gd name="connsiteX3682" fmla="*/ 798346 w 8023328"/>
              <a:gd name="connsiteY3682" fmla="*/ 383779 h 2380521"/>
              <a:gd name="connsiteX3683" fmla="*/ 785947 w 8023328"/>
              <a:gd name="connsiteY3683" fmla="*/ 369922 h 2380521"/>
              <a:gd name="connsiteX3684" fmla="*/ 798346 w 8023328"/>
              <a:gd name="connsiteY3684" fmla="*/ 357525 h 2380521"/>
              <a:gd name="connsiteX3685" fmla="*/ 3654110 w 8023328"/>
              <a:gd name="connsiteY3685" fmla="*/ 354153 h 2380521"/>
              <a:gd name="connsiteX3686" fmla="*/ 3668898 w 8023328"/>
              <a:gd name="connsiteY3686" fmla="*/ 368738 h 2380521"/>
              <a:gd name="connsiteX3687" fmla="*/ 3654110 w 8023328"/>
              <a:gd name="connsiteY3687" fmla="*/ 380407 h 2380521"/>
              <a:gd name="connsiteX3688" fmla="*/ 3639322 w 8023328"/>
              <a:gd name="connsiteY3688" fmla="*/ 368738 h 2380521"/>
              <a:gd name="connsiteX3689" fmla="*/ 3654110 w 8023328"/>
              <a:gd name="connsiteY3689" fmla="*/ 354153 h 2380521"/>
              <a:gd name="connsiteX3690" fmla="*/ 3583280 w 8023328"/>
              <a:gd name="connsiteY3690" fmla="*/ 354153 h 2380521"/>
              <a:gd name="connsiteX3691" fmla="*/ 3598069 w 8023328"/>
              <a:gd name="connsiteY3691" fmla="*/ 368738 h 2380521"/>
              <a:gd name="connsiteX3692" fmla="*/ 3583280 w 8023328"/>
              <a:gd name="connsiteY3692" fmla="*/ 380407 h 2380521"/>
              <a:gd name="connsiteX3693" fmla="*/ 3568491 w 8023328"/>
              <a:gd name="connsiteY3693" fmla="*/ 368738 h 2380521"/>
              <a:gd name="connsiteX3694" fmla="*/ 3583280 w 8023328"/>
              <a:gd name="connsiteY3694" fmla="*/ 354153 h 2380521"/>
              <a:gd name="connsiteX3695" fmla="*/ 3512449 w 8023328"/>
              <a:gd name="connsiteY3695" fmla="*/ 354153 h 2380521"/>
              <a:gd name="connsiteX3696" fmla="*/ 3527237 w 8023328"/>
              <a:gd name="connsiteY3696" fmla="*/ 369330 h 2380521"/>
              <a:gd name="connsiteX3697" fmla="*/ 3512449 w 8023328"/>
              <a:gd name="connsiteY3697" fmla="*/ 383749 h 2380521"/>
              <a:gd name="connsiteX3698" fmla="*/ 3497661 w 8023328"/>
              <a:gd name="connsiteY3698" fmla="*/ 369330 h 2380521"/>
              <a:gd name="connsiteX3699" fmla="*/ 3512449 w 8023328"/>
              <a:gd name="connsiteY3699" fmla="*/ 354153 h 2380521"/>
              <a:gd name="connsiteX3700" fmla="*/ 3440686 w 8023328"/>
              <a:gd name="connsiteY3700" fmla="*/ 354153 h 2380521"/>
              <a:gd name="connsiteX3701" fmla="*/ 3453083 w 8023328"/>
              <a:gd name="connsiteY3701" fmla="*/ 369330 h 2380521"/>
              <a:gd name="connsiteX3702" fmla="*/ 3440686 w 8023328"/>
              <a:gd name="connsiteY3702" fmla="*/ 383749 h 2380521"/>
              <a:gd name="connsiteX3703" fmla="*/ 3426830 w 8023328"/>
              <a:gd name="connsiteY3703" fmla="*/ 369330 h 2380521"/>
              <a:gd name="connsiteX3704" fmla="*/ 3440686 w 8023328"/>
              <a:gd name="connsiteY3704" fmla="*/ 354153 h 2380521"/>
              <a:gd name="connsiteX3705" fmla="*/ 3369857 w 8023328"/>
              <a:gd name="connsiteY3705" fmla="*/ 354153 h 2380521"/>
              <a:gd name="connsiteX3706" fmla="*/ 3382254 w 8023328"/>
              <a:gd name="connsiteY3706" fmla="*/ 369330 h 2380521"/>
              <a:gd name="connsiteX3707" fmla="*/ 3369857 w 8023328"/>
              <a:gd name="connsiteY3707" fmla="*/ 383749 h 2380521"/>
              <a:gd name="connsiteX3708" fmla="*/ 3356001 w 8023328"/>
              <a:gd name="connsiteY3708" fmla="*/ 369330 h 2380521"/>
              <a:gd name="connsiteX3709" fmla="*/ 3369857 w 8023328"/>
              <a:gd name="connsiteY3709" fmla="*/ 354153 h 2380521"/>
              <a:gd name="connsiteX3710" fmla="*/ 3299097 w 8023328"/>
              <a:gd name="connsiteY3710" fmla="*/ 354153 h 2380521"/>
              <a:gd name="connsiteX3711" fmla="*/ 3311496 w 8023328"/>
              <a:gd name="connsiteY3711" fmla="*/ 369330 h 2380521"/>
              <a:gd name="connsiteX3712" fmla="*/ 3299097 w 8023328"/>
              <a:gd name="connsiteY3712" fmla="*/ 383749 h 2380521"/>
              <a:gd name="connsiteX3713" fmla="*/ 3285242 w 8023328"/>
              <a:gd name="connsiteY3713" fmla="*/ 369330 h 2380521"/>
              <a:gd name="connsiteX3714" fmla="*/ 3299097 w 8023328"/>
              <a:gd name="connsiteY3714" fmla="*/ 354153 h 2380521"/>
              <a:gd name="connsiteX3715" fmla="*/ 3226808 w 8023328"/>
              <a:gd name="connsiteY3715" fmla="*/ 354153 h 2380521"/>
              <a:gd name="connsiteX3716" fmla="*/ 3240664 w 8023328"/>
              <a:gd name="connsiteY3716" fmla="*/ 369330 h 2380521"/>
              <a:gd name="connsiteX3717" fmla="*/ 3226808 w 8023328"/>
              <a:gd name="connsiteY3717" fmla="*/ 383749 h 2380521"/>
              <a:gd name="connsiteX3718" fmla="*/ 3214410 w 8023328"/>
              <a:gd name="connsiteY3718" fmla="*/ 369330 h 2380521"/>
              <a:gd name="connsiteX3719" fmla="*/ 3226808 w 8023328"/>
              <a:gd name="connsiteY3719" fmla="*/ 354153 h 2380521"/>
              <a:gd name="connsiteX3720" fmla="*/ 3152605 w 8023328"/>
              <a:gd name="connsiteY3720" fmla="*/ 354153 h 2380521"/>
              <a:gd name="connsiteX3721" fmla="*/ 3166462 w 8023328"/>
              <a:gd name="connsiteY3721" fmla="*/ 369330 h 2380521"/>
              <a:gd name="connsiteX3722" fmla="*/ 3152605 w 8023328"/>
              <a:gd name="connsiteY3722" fmla="*/ 383749 h 2380521"/>
              <a:gd name="connsiteX3723" fmla="*/ 3140206 w 8023328"/>
              <a:gd name="connsiteY3723" fmla="*/ 369330 h 2380521"/>
              <a:gd name="connsiteX3724" fmla="*/ 3152605 w 8023328"/>
              <a:gd name="connsiteY3724" fmla="*/ 354153 h 2380521"/>
              <a:gd name="connsiteX3725" fmla="*/ 3081774 w 8023328"/>
              <a:gd name="connsiteY3725" fmla="*/ 354153 h 2380521"/>
              <a:gd name="connsiteX3726" fmla="*/ 3095627 w 8023328"/>
              <a:gd name="connsiteY3726" fmla="*/ 369330 h 2380521"/>
              <a:gd name="connsiteX3727" fmla="*/ 3081774 w 8023328"/>
              <a:gd name="connsiteY3727" fmla="*/ 383749 h 2380521"/>
              <a:gd name="connsiteX3728" fmla="*/ 3069375 w 8023328"/>
              <a:gd name="connsiteY3728" fmla="*/ 369330 h 2380521"/>
              <a:gd name="connsiteX3729" fmla="*/ 3081774 w 8023328"/>
              <a:gd name="connsiteY3729" fmla="*/ 354153 h 2380521"/>
              <a:gd name="connsiteX3730" fmla="*/ 3013715 w 8023328"/>
              <a:gd name="connsiteY3730" fmla="*/ 354153 h 2380521"/>
              <a:gd name="connsiteX3731" fmla="*/ 3028135 w 8023328"/>
              <a:gd name="connsiteY3731" fmla="*/ 369330 h 2380521"/>
              <a:gd name="connsiteX3732" fmla="*/ 3013715 w 8023328"/>
              <a:gd name="connsiteY3732" fmla="*/ 383749 h 2380521"/>
              <a:gd name="connsiteX3733" fmla="*/ 2998539 w 8023328"/>
              <a:gd name="connsiteY3733" fmla="*/ 369330 h 2380521"/>
              <a:gd name="connsiteX3734" fmla="*/ 3013715 w 8023328"/>
              <a:gd name="connsiteY3734" fmla="*/ 354153 h 2380521"/>
              <a:gd name="connsiteX3735" fmla="*/ 2942494 w 8023328"/>
              <a:gd name="connsiteY3735" fmla="*/ 354153 h 2380521"/>
              <a:gd name="connsiteX3736" fmla="*/ 2957288 w 8023328"/>
              <a:gd name="connsiteY3736" fmla="*/ 369330 h 2380521"/>
              <a:gd name="connsiteX3737" fmla="*/ 2942494 w 8023328"/>
              <a:gd name="connsiteY3737" fmla="*/ 383749 h 2380521"/>
              <a:gd name="connsiteX3738" fmla="*/ 2927708 w 8023328"/>
              <a:gd name="connsiteY3738" fmla="*/ 369330 h 2380521"/>
              <a:gd name="connsiteX3739" fmla="*/ 2942494 w 8023328"/>
              <a:gd name="connsiteY3739" fmla="*/ 354153 h 2380521"/>
              <a:gd name="connsiteX3740" fmla="*/ 2868293 w 8023328"/>
              <a:gd name="connsiteY3740" fmla="*/ 354153 h 2380521"/>
              <a:gd name="connsiteX3741" fmla="*/ 2883085 w 8023328"/>
              <a:gd name="connsiteY3741" fmla="*/ 369330 h 2380521"/>
              <a:gd name="connsiteX3742" fmla="*/ 2868293 w 8023328"/>
              <a:gd name="connsiteY3742" fmla="*/ 383749 h 2380521"/>
              <a:gd name="connsiteX3743" fmla="*/ 2853504 w 8023328"/>
              <a:gd name="connsiteY3743" fmla="*/ 369330 h 2380521"/>
              <a:gd name="connsiteX3744" fmla="*/ 2868293 w 8023328"/>
              <a:gd name="connsiteY3744" fmla="*/ 354153 h 2380521"/>
              <a:gd name="connsiteX3745" fmla="*/ 2796535 w 8023328"/>
              <a:gd name="connsiteY3745" fmla="*/ 354153 h 2380521"/>
              <a:gd name="connsiteX3746" fmla="*/ 2808932 w 8023328"/>
              <a:gd name="connsiteY3746" fmla="*/ 369330 h 2380521"/>
              <a:gd name="connsiteX3747" fmla="*/ 2796535 w 8023328"/>
              <a:gd name="connsiteY3747" fmla="*/ 383749 h 2380521"/>
              <a:gd name="connsiteX3748" fmla="*/ 2782678 w 8023328"/>
              <a:gd name="connsiteY3748" fmla="*/ 369330 h 2380521"/>
              <a:gd name="connsiteX3749" fmla="*/ 2796535 w 8023328"/>
              <a:gd name="connsiteY3749" fmla="*/ 354153 h 2380521"/>
              <a:gd name="connsiteX3750" fmla="*/ 2725695 w 8023328"/>
              <a:gd name="connsiteY3750" fmla="*/ 354153 h 2380521"/>
              <a:gd name="connsiteX3751" fmla="*/ 2738100 w 8023328"/>
              <a:gd name="connsiteY3751" fmla="*/ 369330 h 2380521"/>
              <a:gd name="connsiteX3752" fmla="*/ 2725695 w 8023328"/>
              <a:gd name="connsiteY3752" fmla="*/ 383749 h 2380521"/>
              <a:gd name="connsiteX3753" fmla="*/ 2711846 w 8023328"/>
              <a:gd name="connsiteY3753" fmla="*/ 369330 h 2380521"/>
              <a:gd name="connsiteX3754" fmla="*/ 2725695 w 8023328"/>
              <a:gd name="connsiteY3754" fmla="*/ 354153 h 2380521"/>
              <a:gd name="connsiteX3755" fmla="*/ 2653415 w 8023328"/>
              <a:gd name="connsiteY3755" fmla="*/ 354153 h 2380521"/>
              <a:gd name="connsiteX3756" fmla="*/ 2667270 w 8023328"/>
              <a:gd name="connsiteY3756" fmla="*/ 369330 h 2380521"/>
              <a:gd name="connsiteX3757" fmla="*/ 2653415 w 8023328"/>
              <a:gd name="connsiteY3757" fmla="*/ 383749 h 2380521"/>
              <a:gd name="connsiteX3758" fmla="*/ 2641021 w 8023328"/>
              <a:gd name="connsiteY3758" fmla="*/ 369330 h 2380521"/>
              <a:gd name="connsiteX3759" fmla="*/ 2653415 w 8023328"/>
              <a:gd name="connsiteY3759" fmla="*/ 354153 h 2380521"/>
              <a:gd name="connsiteX3760" fmla="*/ 2582583 w 8023328"/>
              <a:gd name="connsiteY3760" fmla="*/ 354153 h 2380521"/>
              <a:gd name="connsiteX3761" fmla="*/ 2596439 w 8023328"/>
              <a:gd name="connsiteY3761" fmla="*/ 369330 h 2380521"/>
              <a:gd name="connsiteX3762" fmla="*/ 2582583 w 8023328"/>
              <a:gd name="connsiteY3762" fmla="*/ 383749 h 2380521"/>
              <a:gd name="connsiteX3763" fmla="*/ 2570184 w 8023328"/>
              <a:gd name="connsiteY3763" fmla="*/ 369330 h 2380521"/>
              <a:gd name="connsiteX3764" fmla="*/ 2582583 w 8023328"/>
              <a:gd name="connsiteY3764" fmla="*/ 354153 h 2380521"/>
              <a:gd name="connsiteX3765" fmla="*/ 2511029 w 8023328"/>
              <a:gd name="connsiteY3765" fmla="*/ 354153 h 2380521"/>
              <a:gd name="connsiteX3766" fmla="*/ 2525613 w 8023328"/>
              <a:gd name="connsiteY3766" fmla="*/ 369330 h 2380521"/>
              <a:gd name="connsiteX3767" fmla="*/ 2511029 w 8023328"/>
              <a:gd name="connsiteY3767" fmla="*/ 383749 h 2380521"/>
              <a:gd name="connsiteX3768" fmla="*/ 2499361 w 8023328"/>
              <a:gd name="connsiteY3768" fmla="*/ 369330 h 2380521"/>
              <a:gd name="connsiteX3769" fmla="*/ 2511029 w 8023328"/>
              <a:gd name="connsiteY3769" fmla="*/ 354153 h 2380521"/>
              <a:gd name="connsiteX3770" fmla="*/ 2439946 w 8023328"/>
              <a:gd name="connsiteY3770" fmla="*/ 354153 h 2380521"/>
              <a:gd name="connsiteX3771" fmla="*/ 2454732 w 8023328"/>
              <a:gd name="connsiteY3771" fmla="*/ 369330 h 2380521"/>
              <a:gd name="connsiteX3772" fmla="*/ 2439946 w 8023328"/>
              <a:gd name="connsiteY3772" fmla="*/ 383749 h 2380521"/>
              <a:gd name="connsiteX3773" fmla="*/ 2425156 w 8023328"/>
              <a:gd name="connsiteY3773" fmla="*/ 369330 h 2380521"/>
              <a:gd name="connsiteX3774" fmla="*/ 2439946 w 8023328"/>
              <a:gd name="connsiteY3774" fmla="*/ 354153 h 2380521"/>
              <a:gd name="connsiteX3775" fmla="*/ 2369110 w 8023328"/>
              <a:gd name="connsiteY3775" fmla="*/ 354153 h 2380521"/>
              <a:gd name="connsiteX3776" fmla="*/ 2383899 w 8023328"/>
              <a:gd name="connsiteY3776" fmla="*/ 369330 h 2380521"/>
              <a:gd name="connsiteX3777" fmla="*/ 2369110 w 8023328"/>
              <a:gd name="connsiteY3777" fmla="*/ 383749 h 2380521"/>
              <a:gd name="connsiteX3778" fmla="*/ 2354319 w 8023328"/>
              <a:gd name="connsiteY3778" fmla="*/ 369330 h 2380521"/>
              <a:gd name="connsiteX3779" fmla="*/ 2369110 w 8023328"/>
              <a:gd name="connsiteY3779" fmla="*/ 354153 h 2380521"/>
              <a:gd name="connsiteX3780" fmla="*/ 2298280 w 8023328"/>
              <a:gd name="connsiteY3780" fmla="*/ 354153 h 2380521"/>
              <a:gd name="connsiteX3781" fmla="*/ 2313068 w 8023328"/>
              <a:gd name="connsiteY3781" fmla="*/ 369330 h 2380521"/>
              <a:gd name="connsiteX3782" fmla="*/ 2298280 w 8023328"/>
              <a:gd name="connsiteY3782" fmla="*/ 383749 h 2380521"/>
              <a:gd name="connsiteX3783" fmla="*/ 2283490 w 8023328"/>
              <a:gd name="connsiteY3783" fmla="*/ 369330 h 2380521"/>
              <a:gd name="connsiteX3784" fmla="*/ 2298280 w 8023328"/>
              <a:gd name="connsiteY3784" fmla="*/ 354153 h 2380521"/>
              <a:gd name="connsiteX3785" fmla="*/ 2226517 w 8023328"/>
              <a:gd name="connsiteY3785" fmla="*/ 354153 h 2380521"/>
              <a:gd name="connsiteX3786" fmla="*/ 2238914 w 8023328"/>
              <a:gd name="connsiteY3786" fmla="*/ 369330 h 2380521"/>
              <a:gd name="connsiteX3787" fmla="*/ 2226517 w 8023328"/>
              <a:gd name="connsiteY3787" fmla="*/ 383749 h 2380521"/>
              <a:gd name="connsiteX3788" fmla="*/ 2212658 w 8023328"/>
              <a:gd name="connsiteY3788" fmla="*/ 369330 h 2380521"/>
              <a:gd name="connsiteX3789" fmla="*/ 2226517 w 8023328"/>
              <a:gd name="connsiteY3789" fmla="*/ 354153 h 2380521"/>
              <a:gd name="connsiteX3790" fmla="*/ 2155683 w 8023328"/>
              <a:gd name="connsiteY3790" fmla="*/ 354153 h 2380521"/>
              <a:gd name="connsiteX3791" fmla="*/ 2168081 w 8023328"/>
              <a:gd name="connsiteY3791" fmla="*/ 369330 h 2380521"/>
              <a:gd name="connsiteX3792" fmla="*/ 2155683 w 8023328"/>
              <a:gd name="connsiteY3792" fmla="*/ 383749 h 2380521"/>
              <a:gd name="connsiteX3793" fmla="*/ 2141827 w 8023328"/>
              <a:gd name="connsiteY3793" fmla="*/ 369330 h 2380521"/>
              <a:gd name="connsiteX3794" fmla="*/ 2155683 w 8023328"/>
              <a:gd name="connsiteY3794" fmla="*/ 354153 h 2380521"/>
              <a:gd name="connsiteX3795" fmla="*/ 2084849 w 8023328"/>
              <a:gd name="connsiteY3795" fmla="*/ 354153 h 2380521"/>
              <a:gd name="connsiteX3796" fmla="*/ 2097248 w 8023328"/>
              <a:gd name="connsiteY3796" fmla="*/ 369330 h 2380521"/>
              <a:gd name="connsiteX3797" fmla="*/ 2084849 w 8023328"/>
              <a:gd name="connsiteY3797" fmla="*/ 383749 h 2380521"/>
              <a:gd name="connsiteX3798" fmla="*/ 2070994 w 8023328"/>
              <a:gd name="connsiteY3798" fmla="*/ 369330 h 2380521"/>
              <a:gd name="connsiteX3799" fmla="*/ 2084849 w 8023328"/>
              <a:gd name="connsiteY3799" fmla="*/ 354153 h 2380521"/>
              <a:gd name="connsiteX3800" fmla="*/ 2011835 w 8023328"/>
              <a:gd name="connsiteY3800" fmla="*/ 354153 h 2380521"/>
              <a:gd name="connsiteX3801" fmla="*/ 2026421 w 8023328"/>
              <a:gd name="connsiteY3801" fmla="*/ 369330 h 2380521"/>
              <a:gd name="connsiteX3802" fmla="*/ 2011835 w 8023328"/>
              <a:gd name="connsiteY3802" fmla="*/ 383749 h 2380521"/>
              <a:gd name="connsiteX3803" fmla="*/ 2000166 w 8023328"/>
              <a:gd name="connsiteY3803" fmla="*/ 369330 h 2380521"/>
              <a:gd name="connsiteX3804" fmla="*/ 2011835 w 8023328"/>
              <a:gd name="connsiteY3804" fmla="*/ 354153 h 2380521"/>
              <a:gd name="connsiteX3805" fmla="*/ 1938362 w 8023328"/>
              <a:gd name="connsiteY3805" fmla="*/ 354153 h 2380521"/>
              <a:gd name="connsiteX3806" fmla="*/ 1952222 w 8023328"/>
              <a:gd name="connsiteY3806" fmla="*/ 369330 h 2380521"/>
              <a:gd name="connsiteX3807" fmla="*/ 1938362 w 8023328"/>
              <a:gd name="connsiteY3807" fmla="*/ 383749 h 2380521"/>
              <a:gd name="connsiteX3808" fmla="*/ 1925968 w 8023328"/>
              <a:gd name="connsiteY3808" fmla="*/ 369330 h 2380521"/>
              <a:gd name="connsiteX3809" fmla="*/ 1938362 w 8023328"/>
              <a:gd name="connsiteY3809" fmla="*/ 354153 h 2380521"/>
              <a:gd name="connsiteX3810" fmla="*/ 1867527 w 8023328"/>
              <a:gd name="connsiteY3810" fmla="*/ 354153 h 2380521"/>
              <a:gd name="connsiteX3811" fmla="*/ 1881384 w 8023328"/>
              <a:gd name="connsiteY3811" fmla="*/ 369330 h 2380521"/>
              <a:gd name="connsiteX3812" fmla="*/ 1867527 w 8023328"/>
              <a:gd name="connsiteY3812" fmla="*/ 383749 h 2380521"/>
              <a:gd name="connsiteX3813" fmla="*/ 1855129 w 8023328"/>
              <a:gd name="connsiteY3813" fmla="*/ 369330 h 2380521"/>
              <a:gd name="connsiteX3814" fmla="*/ 1867527 w 8023328"/>
              <a:gd name="connsiteY3814" fmla="*/ 354153 h 2380521"/>
              <a:gd name="connsiteX3815" fmla="*/ 1225708 w 8023328"/>
              <a:gd name="connsiteY3815" fmla="*/ 284879 h 2380521"/>
              <a:gd name="connsiteX3816" fmla="*/ 1240493 w 8023328"/>
              <a:gd name="connsiteY3816" fmla="*/ 298111 h 2380521"/>
              <a:gd name="connsiteX3817" fmla="*/ 1225708 w 8023328"/>
              <a:gd name="connsiteY3817" fmla="*/ 312900 h 2380521"/>
              <a:gd name="connsiteX3818" fmla="*/ 1210931 w 8023328"/>
              <a:gd name="connsiteY3818" fmla="*/ 298111 h 2380521"/>
              <a:gd name="connsiteX3819" fmla="*/ 1225708 w 8023328"/>
              <a:gd name="connsiteY3819" fmla="*/ 284879 h 2380521"/>
              <a:gd name="connsiteX3820" fmla="*/ 3440686 w 8023328"/>
              <a:gd name="connsiteY3820" fmla="*/ 283322 h 2380521"/>
              <a:gd name="connsiteX3821" fmla="*/ 3453083 w 8023328"/>
              <a:gd name="connsiteY3821" fmla="*/ 297178 h 2380521"/>
              <a:gd name="connsiteX3822" fmla="*/ 3440686 w 8023328"/>
              <a:gd name="connsiteY3822" fmla="*/ 309576 h 2380521"/>
              <a:gd name="connsiteX3823" fmla="*/ 3426830 w 8023328"/>
              <a:gd name="connsiteY3823" fmla="*/ 297178 h 2380521"/>
              <a:gd name="connsiteX3824" fmla="*/ 3440686 w 8023328"/>
              <a:gd name="connsiteY3824" fmla="*/ 283322 h 2380521"/>
              <a:gd name="connsiteX3825" fmla="*/ 3369857 w 8023328"/>
              <a:gd name="connsiteY3825" fmla="*/ 283322 h 2380521"/>
              <a:gd name="connsiteX3826" fmla="*/ 3382254 w 8023328"/>
              <a:gd name="connsiteY3826" fmla="*/ 297178 h 2380521"/>
              <a:gd name="connsiteX3827" fmla="*/ 3369857 w 8023328"/>
              <a:gd name="connsiteY3827" fmla="*/ 309576 h 2380521"/>
              <a:gd name="connsiteX3828" fmla="*/ 3356001 w 8023328"/>
              <a:gd name="connsiteY3828" fmla="*/ 297178 h 2380521"/>
              <a:gd name="connsiteX3829" fmla="*/ 3369857 w 8023328"/>
              <a:gd name="connsiteY3829" fmla="*/ 283322 h 2380521"/>
              <a:gd name="connsiteX3830" fmla="*/ 3299100 w 8023328"/>
              <a:gd name="connsiteY3830" fmla="*/ 283322 h 2380521"/>
              <a:gd name="connsiteX3831" fmla="*/ 3311496 w 8023328"/>
              <a:gd name="connsiteY3831" fmla="*/ 297178 h 2380521"/>
              <a:gd name="connsiteX3832" fmla="*/ 3299100 w 8023328"/>
              <a:gd name="connsiteY3832" fmla="*/ 309576 h 2380521"/>
              <a:gd name="connsiteX3833" fmla="*/ 3285242 w 8023328"/>
              <a:gd name="connsiteY3833" fmla="*/ 297178 h 2380521"/>
              <a:gd name="connsiteX3834" fmla="*/ 3299100 w 8023328"/>
              <a:gd name="connsiteY3834" fmla="*/ 283322 h 2380521"/>
              <a:gd name="connsiteX3835" fmla="*/ 3226808 w 8023328"/>
              <a:gd name="connsiteY3835" fmla="*/ 283322 h 2380521"/>
              <a:gd name="connsiteX3836" fmla="*/ 3240664 w 8023328"/>
              <a:gd name="connsiteY3836" fmla="*/ 297178 h 2380521"/>
              <a:gd name="connsiteX3837" fmla="*/ 3226808 w 8023328"/>
              <a:gd name="connsiteY3837" fmla="*/ 309576 h 2380521"/>
              <a:gd name="connsiteX3838" fmla="*/ 3214410 w 8023328"/>
              <a:gd name="connsiteY3838" fmla="*/ 297178 h 2380521"/>
              <a:gd name="connsiteX3839" fmla="*/ 3226808 w 8023328"/>
              <a:gd name="connsiteY3839" fmla="*/ 283322 h 2380521"/>
              <a:gd name="connsiteX3840" fmla="*/ 3152605 w 8023328"/>
              <a:gd name="connsiteY3840" fmla="*/ 283322 h 2380521"/>
              <a:gd name="connsiteX3841" fmla="*/ 3166462 w 8023328"/>
              <a:gd name="connsiteY3841" fmla="*/ 297178 h 2380521"/>
              <a:gd name="connsiteX3842" fmla="*/ 3152605 w 8023328"/>
              <a:gd name="connsiteY3842" fmla="*/ 309576 h 2380521"/>
              <a:gd name="connsiteX3843" fmla="*/ 3140209 w 8023328"/>
              <a:gd name="connsiteY3843" fmla="*/ 297178 h 2380521"/>
              <a:gd name="connsiteX3844" fmla="*/ 3152605 w 8023328"/>
              <a:gd name="connsiteY3844" fmla="*/ 283322 h 2380521"/>
              <a:gd name="connsiteX3845" fmla="*/ 3081774 w 8023328"/>
              <a:gd name="connsiteY3845" fmla="*/ 283322 h 2380521"/>
              <a:gd name="connsiteX3846" fmla="*/ 3095628 w 8023328"/>
              <a:gd name="connsiteY3846" fmla="*/ 297178 h 2380521"/>
              <a:gd name="connsiteX3847" fmla="*/ 3081774 w 8023328"/>
              <a:gd name="connsiteY3847" fmla="*/ 309576 h 2380521"/>
              <a:gd name="connsiteX3848" fmla="*/ 3069375 w 8023328"/>
              <a:gd name="connsiteY3848" fmla="*/ 297178 h 2380521"/>
              <a:gd name="connsiteX3849" fmla="*/ 3081774 w 8023328"/>
              <a:gd name="connsiteY3849" fmla="*/ 283322 h 2380521"/>
              <a:gd name="connsiteX3850" fmla="*/ 3013717 w 8023328"/>
              <a:gd name="connsiteY3850" fmla="*/ 283322 h 2380521"/>
              <a:gd name="connsiteX3851" fmla="*/ 3028135 w 8023328"/>
              <a:gd name="connsiteY3851" fmla="*/ 297178 h 2380521"/>
              <a:gd name="connsiteX3852" fmla="*/ 3013717 w 8023328"/>
              <a:gd name="connsiteY3852" fmla="*/ 309576 h 2380521"/>
              <a:gd name="connsiteX3853" fmla="*/ 2998539 w 8023328"/>
              <a:gd name="connsiteY3853" fmla="*/ 297178 h 2380521"/>
              <a:gd name="connsiteX3854" fmla="*/ 3013717 w 8023328"/>
              <a:gd name="connsiteY3854" fmla="*/ 283322 h 2380521"/>
              <a:gd name="connsiteX3855" fmla="*/ 2942494 w 8023328"/>
              <a:gd name="connsiteY3855" fmla="*/ 283322 h 2380521"/>
              <a:gd name="connsiteX3856" fmla="*/ 2957288 w 8023328"/>
              <a:gd name="connsiteY3856" fmla="*/ 298111 h 2380521"/>
              <a:gd name="connsiteX3857" fmla="*/ 2942494 w 8023328"/>
              <a:gd name="connsiteY3857" fmla="*/ 312900 h 2380521"/>
              <a:gd name="connsiteX3858" fmla="*/ 2927711 w 8023328"/>
              <a:gd name="connsiteY3858" fmla="*/ 298111 h 2380521"/>
              <a:gd name="connsiteX3859" fmla="*/ 2942494 w 8023328"/>
              <a:gd name="connsiteY3859" fmla="*/ 283322 h 2380521"/>
              <a:gd name="connsiteX3860" fmla="*/ 2868293 w 8023328"/>
              <a:gd name="connsiteY3860" fmla="*/ 283322 h 2380521"/>
              <a:gd name="connsiteX3861" fmla="*/ 2883087 w 8023328"/>
              <a:gd name="connsiteY3861" fmla="*/ 298111 h 2380521"/>
              <a:gd name="connsiteX3862" fmla="*/ 2868293 w 8023328"/>
              <a:gd name="connsiteY3862" fmla="*/ 312900 h 2380521"/>
              <a:gd name="connsiteX3863" fmla="*/ 2853507 w 8023328"/>
              <a:gd name="connsiteY3863" fmla="*/ 298111 h 2380521"/>
              <a:gd name="connsiteX3864" fmla="*/ 2868293 w 8023328"/>
              <a:gd name="connsiteY3864" fmla="*/ 283322 h 2380521"/>
              <a:gd name="connsiteX3865" fmla="*/ 2796535 w 8023328"/>
              <a:gd name="connsiteY3865" fmla="*/ 283322 h 2380521"/>
              <a:gd name="connsiteX3866" fmla="*/ 2808934 w 8023328"/>
              <a:gd name="connsiteY3866" fmla="*/ 298111 h 2380521"/>
              <a:gd name="connsiteX3867" fmla="*/ 2796535 w 8023328"/>
              <a:gd name="connsiteY3867" fmla="*/ 312900 h 2380521"/>
              <a:gd name="connsiteX3868" fmla="*/ 2782678 w 8023328"/>
              <a:gd name="connsiteY3868" fmla="*/ 298111 h 2380521"/>
              <a:gd name="connsiteX3869" fmla="*/ 2796535 w 8023328"/>
              <a:gd name="connsiteY3869" fmla="*/ 283322 h 2380521"/>
              <a:gd name="connsiteX3870" fmla="*/ 2725698 w 8023328"/>
              <a:gd name="connsiteY3870" fmla="*/ 283322 h 2380521"/>
              <a:gd name="connsiteX3871" fmla="*/ 2738100 w 8023328"/>
              <a:gd name="connsiteY3871" fmla="*/ 298111 h 2380521"/>
              <a:gd name="connsiteX3872" fmla="*/ 2725698 w 8023328"/>
              <a:gd name="connsiteY3872" fmla="*/ 312900 h 2380521"/>
              <a:gd name="connsiteX3873" fmla="*/ 2711846 w 8023328"/>
              <a:gd name="connsiteY3873" fmla="*/ 298111 h 2380521"/>
              <a:gd name="connsiteX3874" fmla="*/ 2725698 w 8023328"/>
              <a:gd name="connsiteY3874" fmla="*/ 283322 h 2380521"/>
              <a:gd name="connsiteX3875" fmla="*/ 2653415 w 8023328"/>
              <a:gd name="connsiteY3875" fmla="*/ 283322 h 2380521"/>
              <a:gd name="connsiteX3876" fmla="*/ 2667270 w 8023328"/>
              <a:gd name="connsiteY3876" fmla="*/ 298111 h 2380521"/>
              <a:gd name="connsiteX3877" fmla="*/ 2653415 w 8023328"/>
              <a:gd name="connsiteY3877" fmla="*/ 312900 h 2380521"/>
              <a:gd name="connsiteX3878" fmla="*/ 2641021 w 8023328"/>
              <a:gd name="connsiteY3878" fmla="*/ 298111 h 2380521"/>
              <a:gd name="connsiteX3879" fmla="*/ 2653415 w 8023328"/>
              <a:gd name="connsiteY3879" fmla="*/ 283322 h 2380521"/>
              <a:gd name="connsiteX3880" fmla="*/ 2582583 w 8023328"/>
              <a:gd name="connsiteY3880" fmla="*/ 283322 h 2380521"/>
              <a:gd name="connsiteX3881" fmla="*/ 2596439 w 8023328"/>
              <a:gd name="connsiteY3881" fmla="*/ 298111 h 2380521"/>
              <a:gd name="connsiteX3882" fmla="*/ 2582583 w 8023328"/>
              <a:gd name="connsiteY3882" fmla="*/ 312900 h 2380521"/>
              <a:gd name="connsiteX3883" fmla="*/ 2570189 w 8023328"/>
              <a:gd name="connsiteY3883" fmla="*/ 298111 h 2380521"/>
              <a:gd name="connsiteX3884" fmla="*/ 2582583 w 8023328"/>
              <a:gd name="connsiteY3884" fmla="*/ 283322 h 2380521"/>
              <a:gd name="connsiteX3885" fmla="*/ 2511029 w 8023328"/>
              <a:gd name="connsiteY3885" fmla="*/ 283322 h 2380521"/>
              <a:gd name="connsiteX3886" fmla="*/ 2525613 w 8023328"/>
              <a:gd name="connsiteY3886" fmla="*/ 298111 h 2380521"/>
              <a:gd name="connsiteX3887" fmla="*/ 2511029 w 8023328"/>
              <a:gd name="connsiteY3887" fmla="*/ 312900 h 2380521"/>
              <a:gd name="connsiteX3888" fmla="*/ 2499361 w 8023328"/>
              <a:gd name="connsiteY3888" fmla="*/ 298111 h 2380521"/>
              <a:gd name="connsiteX3889" fmla="*/ 2511029 w 8023328"/>
              <a:gd name="connsiteY3889" fmla="*/ 283322 h 2380521"/>
              <a:gd name="connsiteX3890" fmla="*/ 2439946 w 8023328"/>
              <a:gd name="connsiteY3890" fmla="*/ 283322 h 2380521"/>
              <a:gd name="connsiteX3891" fmla="*/ 2454732 w 8023328"/>
              <a:gd name="connsiteY3891" fmla="*/ 298111 h 2380521"/>
              <a:gd name="connsiteX3892" fmla="*/ 2439946 w 8023328"/>
              <a:gd name="connsiteY3892" fmla="*/ 312900 h 2380521"/>
              <a:gd name="connsiteX3893" fmla="*/ 2425156 w 8023328"/>
              <a:gd name="connsiteY3893" fmla="*/ 298111 h 2380521"/>
              <a:gd name="connsiteX3894" fmla="*/ 2439946 w 8023328"/>
              <a:gd name="connsiteY3894" fmla="*/ 283322 h 2380521"/>
              <a:gd name="connsiteX3895" fmla="*/ 2369110 w 8023328"/>
              <a:gd name="connsiteY3895" fmla="*/ 283322 h 2380521"/>
              <a:gd name="connsiteX3896" fmla="*/ 2383899 w 8023328"/>
              <a:gd name="connsiteY3896" fmla="*/ 298111 h 2380521"/>
              <a:gd name="connsiteX3897" fmla="*/ 2369110 w 8023328"/>
              <a:gd name="connsiteY3897" fmla="*/ 312900 h 2380521"/>
              <a:gd name="connsiteX3898" fmla="*/ 2354319 w 8023328"/>
              <a:gd name="connsiteY3898" fmla="*/ 298111 h 2380521"/>
              <a:gd name="connsiteX3899" fmla="*/ 2369110 w 8023328"/>
              <a:gd name="connsiteY3899" fmla="*/ 283322 h 2380521"/>
              <a:gd name="connsiteX3900" fmla="*/ 2298280 w 8023328"/>
              <a:gd name="connsiteY3900" fmla="*/ 283322 h 2380521"/>
              <a:gd name="connsiteX3901" fmla="*/ 2313068 w 8023328"/>
              <a:gd name="connsiteY3901" fmla="*/ 298111 h 2380521"/>
              <a:gd name="connsiteX3902" fmla="*/ 2298280 w 8023328"/>
              <a:gd name="connsiteY3902" fmla="*/ 312900 h 2380521"/>
              <a:gd name="connsiteX3903" fmla="*/ 2283490 w 8023328"/>
              <a:gd name="connsiteY3903" fmla="*/ 298111 h 2380521"/>
              <a:gd name="connsiteX3904" fmla="*/ 2298280 w 8023328"/>
              <a:gd name="connsiteY3904" fmla="*/ 283322 h 2380521"/>
              <a:gd name="connsiteX3905" fmla="*/ 2226517 w 8023328"/>
              <a:gd name="connsiteY3905" fmla="*/ 283322 h 2380521"/>
              <a:gd name="connsiteX3906" fmla="*/ 2238914 w 8023328"/>
              <a:gd name="connsiteY3906" fmla="*/ 298111 h 2380521"/>
              <a:gd name="connsiteX3907" fmla="*/ 2226517 w 8023328"/>
              <a:gd name="connsiteY3907" fmla="*/ 312900 h 2380521"/>
              <a:gd name="connsiteX3908" fmla="*/ 2212658 w 8023328"/>
              <a:gd name="connsiteY3908" fmla="*/ 298111 h 2380521"/>
              <a:gd name="connsiteX3909" fmla="*/ 2226517 w 8023328"/>
              <a:gd name="connsiteY3909" fmla="*/ 283322 h 2380521"/>
              <a:gd name="connsiteX3910" fmla="*/ 2155683 w 8023328"/>
              <a:gd name="connsiteY3910" fmla="*/ 283322 h 2380521"/>
              <a:gd name="connsiteX3911" fmla="*/ 2168081 w 8023328"/>
              <a:gd name="connsiteY3911" fmla="*/ 298111 h 2380521"/>
              <a:gd name="connsiteX3912" fmla="*/ 2155683 w 8023328"/>
              <a:gd name="connsiteY3912" fmla="*/ 312900 h 2380521"/>
              <a:gd name="connsiteX3913" fmla="*/ 2141827 w 8023328"/>
              <a:gd name="connsiteY3913" fmla="*/ 298111 h 2380521"/>
              <a:gd name="connsiteX3914" fmla="*/ 2155683 w 8023328"/>
              <a:gd name="connsiteY3914" fmla="*/ 283322 h 2380521"/>
              <a:gd name="connsiteX3915" fmla="*/ 2084849 w 8023328"/>
              <a:gd name="connsiteY3915" fmla="*/ 283322 h 2380521"/>
              <a:gd name="connsiteX3916" fmla="*/ 2097248 w 8023328"/>
              <a:gd name="connsiteY3916" fmla="*/ 298111 h 2380521"/>
              <a:gd name="connsiteX3917" fmla="*/ 2084849 w 8023328"/>
              <a:gd name="connsiteY3917" fmla="*/ 312900 h 2380521"/>
              <a:gd name="connsiteX3918" fmla="*/ 2070994 w 8023328"/>
              <a:gd name="connsiteY3918" fmla="*/ 298111 h 2380521"/>
              <a:gd name="connsiteX3919" fmla="*/ 2084849 w 8023328"/>
              <a:gd name="connsiteY3919" fmla="*/ 283322 h 2380521"/>
              <a:gd name="connsiteX3920" fmla="*/ 2011835 w 8023328"/>
              <a:gd name="connsiteY3920" fmla="*/ 283322 h 2380521"/>
              <a:gd name="connsiteX3921" fmla="*/ 2026421 w 8023328"/>
              <a:gd name="connsiteY3921" fmla="*/ 298111 h 2380521"/>
              <a:gd name="connsiteX3922" fmla="*/ 2011835 w 8023328"/>
              <a:gd name="connsiteY3922" fmla="*/ 312900 h 2380521"/>
              <a:gd name="connsiteX3923" fmla="*/ 2000168 w 8023328"/>
              <a:gd name="connsiteY3923" fmla="*/ 298111 h 2380521"/>
              <a:gd name="connsiteX3924" fmla="*/ 2011835 w 8023328"/>
              <a:gd name="connsiteY3924" fmla="*/ 283322 h 2380521"/>
              <a:gd name="connsiteX3925" fmla="*/ 1938362 w 8023328"/>
              <a:gd name="connsiteY3925" fmla="*/ 283322 h 2380521"/>
              <a:gd name="connsiteX3926" fmla="*/ 1952222 w 8023328"/>
              <a:gd name="connsiteY3926" fmla="*/ 298111 h 2380521"/>
              <a:gd name="connsiteX3927" fmla="*/ 1938362 w 8023328"/>
              <a:gd name="connsiteY3927" fmla="*/ 312900 h 2380521"/>
              <a:gd name="connsiteX3928" fmla="*/ 1925968 w 8023328"/>
              <a:gd name="connsiteY3928" fmla="*/ 298111 h 2380521"/>
              <a:gd name="connsiteX3929" fmla="*/ 1938362 w 8023328"/>
              <a:gd name="connsiteY3929" fmla="*/ 283322 h 2380521"/>
              <a:gd name="connsiteX3930" fmla="*/ 1867527 w 8023328"/>
              <a:gd name="connsiteY3930" fmla="*/ 283322 h 2380521"/>
              <a:gd name="connsiteX3931" fmla="*/ 1881384 w 8023328"/>
              <a:gd name="connsiteY3931" fmla="*/ 298111 h 2380521"/>
              <a:gd name="connsiteX3932" fmla="*/ 1867527 w 8023328"/>
              <a:gd name="connsiteY3932" fmla="*/ 312900 h 2380521"/>
              <a:gd name="connsiteX3933" fmla="*/ 1855129 w 8023328"/>
              <a:gd name="connsiteY3933" fmla="*/ 298111 h 2380521"/>
              <a:gd name="connsiteX3934" fmla="*/ 1867527 w 8023328"/>
              <a:gd name="connsiteY3934" fmla="*/ 283322 h 2380521"/>
              <a:gd name="connsiteX3935" fmla="*/ 1799085 w 8023328"/>
              <a:gd name="connsiteY3935" fmla="*/ 283322 h 2380521"/>
              <a:gd name="connsiteX3936" fmla="*/ 1813876 w 8023328"/>
              <a:gd name="connsiteY3936" fmla="*/ 298111 h 2380521"/>
              <a:gd name="connsiteX3937" fmla="*/ 1799085 w 8023328"/>
              <a:gd name="connsiteY3937" fmla="*/ 312900 h 2380521"/>
              <a:gd name="connsiteX3938" fmla="*/ 1784300 w 8023328"/>
              <a:gd name="connsiteY3938" fmla="*/ 298111 h 2380521"/>
              <a:gd name="connsiteX3939" fmla="*/ 1799085 w 8023328"/>
              <a:gd name="connsiteY3939" fmla="*/ 283322 h 2380521"/>
              <a:gd name="connsiteX3940" fmla="*/ 1728262 w 8023328"/>
              <a:gd name="connsiteY3940" fmla="*/ 283322 h 2380521"/>
              <a:gd name="connsiteX3941" fmla="*/ 1743052 w 8023328"/>
              <a:gd name="connsiteY3941" fmla="*/ 298111 h 2380521"/>
              <a:gd name="connsiteX3942" fmla="*/ 1728262 w 8023328"/>
              <a:gd name="connsiteY3942" fmla="*/ 312900 h 2380521"/>
              <a:gd name="connsiteX3943" fmla="*/ 1713472 w 8023328"/>
              <a:gd name="connsiteY3943" fmla="*/ 298111 h 2380521"/>
              <a:gd name="connsiteX3944" fmla="*/ 1728262 w 8023328"/>
              <a:gd name="connsiteY3944" fmla="*/ 283322 h 2380521"/>
              <a:gd name="connsiteX3945" fmla="*/ 1656498 w 8023328"/>
              <a:gd name="connsiteY3945" fmla="*/ 283322 h 2380521"/>
              <a:gd name="connsiteX3946" fmla="*/ 1668897 w 8023328"/>
              <a:gd name="connsiteY3946" fmla="*/ 298111 h 2380521"/>
              <a:gd name="connsiteX3947" fmla="*/ 1656498 w 8023328"/>
              <a:gd name="connsiteY3947" fmla="*/ 312900 h 2380521"/>
              <a:gd name="connsiteX3948" fmla="*/ 1642650 w 8023328"/>
              <a:gd name="connsiteY3948" fmla="*/ 298111 h 2380521"/>
              <a:gd name="connsiteX3949" fmla="*/ 1656498 w 8023328"/>
              <a:gd name="connsiteY3949" fmla="*/ 283322 h 2380521"/>
              <a:gd name="connsiteX3950" fmla="*/ 1582299 w 8023328"/>
              <a:gd name="connsiteY3950" fmla="*/ 283322 h 2380521"/>
              <a:gd name="connsiteX3951" fmla="*/ 1594704 w 8023328"/>
              <a:gd name="connsiteY3951" fmla="*/ 298111 h 2380521"/>
              <a:gd name="connsiteX3952" fmla="*/ 1582299 w 8023328"/>
              <a:gd name="connsiteY3952" fmla="*/ 312900 h 2380521"/>
              <a:gd name="connsiteX3953" fmla="*/ 1568441 w 8023328"/>
              <a:gd name="connsiteY3953" fmla="*/ 298111 h 2380521"/>
              <a:gd name="connsiteX3954" fmla="*/ 1582299 w 8023328"/>
              <a:gd name="connsiteY3954" fmla="*/ 283322 h 2380521"/>
              <a:gd name="connsiteX3955" fmla="*/ 1512198 w 8023328"/>
              <a:gd name="connsiteY3955" fmla="*/ 283322 h 2380521"/>
              <a:gd name="connsiteX3956" fmla="*/ 1523865 w 8023328"/>
              <a:gd name="connsiteY3956" fmla="*/ 298111 h 2380521"/>
              <a:gd name="connsiteX3957" fmla="*/ 1512198 w 8023328"/>
              <a:gd name="connsiteY3957" fmla="*/ 312900 h 2380521"/>
              <a:gd name="connsiteX3958" fmla="*/ 1497612 w 8023328"/>
              <a:gd name="connsiteY3958" fmla="*/ 298111 h 2380521"/>
              <a:gd name="connsiteX3959" fmla="*/ 1512198 w 8023328"/>
              <a:gd name="connsiteY3959" fmla="*/ 283322 h 2380521"/>
              <a:gd name="connsiteX3960" fmla="*/ 1439173 w 8023328"/>
              <a:gd name="connsiteY3960" fmla="*/ 283322 h 2380521"/>
              <a:gd name="connsiteX3961" fmla="*/ 1453026 w 8023328"/>
              <a:gd name="connsiteY3961" fmla="*/ 298111 h 2380521"/>
              <a:gd name="connsiteX3962" fmla="*/ 1439173 w 8023328"/>
              <a:gd name="connsiteY3962" fmla="*/ 312900 h 2380521"/>
              <a:gd name="connsiteX3963" fmla="*/ 1426777 w 8023328"/>
              <a:gd name="connsiteY3963" fmla="*/ 298111 h 2380521"/>
              <a:gd name="connsiteX3964" fmla="*/ 1439173 w 8023328"/>
              <a:gd name="connsiteY3964" fmla="*/ 283322 h 2380521"/>
              <a:gd name="connsiteX3965" fmla="*/ 1368347 w 8023328"/>
              <a:gd name="connsiteY3965" fmla="*/ 283322 h 2380521"/>
              <a:gd name="connsiteX3966" fmla="*/ 1382200 w 8023328"/>
              <a:gd name="connsiteY3966" fmla="*/ 298111 h 2380521"/>
              <a:gd name="connsiteX3967" fmla="*/ 1368347 w 8023328"/>
              <a:gd name="connsiteY3967" fmla="*/ 312900 h 2380521"/>
              <a:gd name="connsiteX3968" fmla="*/ 1355949 w 8023328"/>
              <a:gd name="connsiteY3968" fmla="*/ 298111 h 2380521"/>
              <a:gd name="connsiteX3969" fmla="*/ 1368347 w 8023328"/>
              <a:gd name="connsiteY3969" fmla="*/ 283322 h 2380521"/>
              <a:gd name="connsiteX3970" fmla="*/ 1297518 w 8023328"/>
              <a:gd name="connsiteY3970" fmla="*/ 283322 h 2380521"/>
              <a:gd name="connsiteX3971" fmla="*/ 1311374 w 8023328"/>
              <a:gd name="connsiteY3971" fmla="*/ 298111 h 2380521"/>
              <a:gd name="connsiteX3972" fmla="*/ 1297518 w 8023328"/>
              <a:gd name="connsiteY3972" fmla="*/ 312900 h 2380521"/>
              <a:gd name="connsiteX3973" fmla="*/ 1285121 w 8023328"/>
              <a:gd name="connsiteY3973" fmla="*/ 298111 h 2380521"/>
              <a:gd name="connsiteX3974" fmla="*/ 1297518 w 8023328"/>
              <a:gd name="connsiteY3974" fmla="*/ 283322 h 2380521"/>
              <a:gd name="connsiteX3975" fmla="*/ 1154890 w 8023328"/>
              <a:gd name="connsiteY3975" fmla="*/ 283322 h 2380521"/>
              <a:gd name="connsiteX3976" fmla="*/ 1169683 w 8023328"/>
              <a:gd name="connsiteY3976" fmla="*/ 295719 h 2380521"/>
              <a:gd name="connsiteX3977" fmla="*/ 1154890 w 8023328"/>
              <a:gd name="connsiteY3977" fmla="*/ 309576 h 2380521"/>
              <a:gd name="connsiteX3978" fmla="*/ 1140101 w 8023328"/>
              <a:gd name="connsiteY3978" fmla="*/ 295719 h 2380521"/>
              <a:gd name="connsiteX3979" fmla="*/ 1154890 w 8023328"/>
              <a:gd name="connsiteY3979" fmla="*/ 283322 h 2380521"/>
              <a:gd name="connsiteX3980" fmla="*/ 1084059 w 8023328"/>
              <a:gd name="connsiteY3980" fmla="*/ 283322 h 2380521"/>
              <a:gd name="connsiteX3981" fmla="*/ 1098847 w 8023328"/>
              <a:gd name="connsiteY3981" fmla="*/ 295719 h 2380521"/>
              <a:gd name="connsiteX3982" fmla="*/ 1084059 w 8023328"/>
              <a:gd name="connsiteY3982" fmla="*/ 309576 h 2380521"/>
              <a:gd name="connsiteX3983" fmla="*/ 1069272 w 8023328"/>
              <a:gd name="connsiteY3983" fmla="*/ 295719 h 2380521"/>
              <a:gd name="connsiteX3984" fmla="*/ 1084059 w 8023328"/>
              <a:gd name="connsiteY3984" fmla="*/ 283322 h 2380521"/>
              <a:gd name="connsiteX3985" fmla="*/ 1013024 w 8023328"/>
              <a:gd name="connsiteY3985" fmla="*/ 283322 h 2380521"/>
              <a:gd name="connsiteX3986" fmla="*/ 1024691 w 8023328"/>
              <a:gd name="connsiteY3986" fmla="*/ 295719 h 2380521"/>
              <a:gd name="connsiteX3987" fmla="*/ 1013024 w 8023328"/>
              <a:gd name="connsiteY3987" fmla="*/ 309576 h 2380521"/>
              <a:gd name="connsiteX3988" fmla="*/ 998442 w 8023328"/>
              <a:gd name="connsiteY3988" fmla="*/ 295719 h 2380521"/>
              <a:gd name="connsiteX3989" fmla="*/ 1013024 w 8023328"/>
              <a:gd name="connsiteY3989" fmla="*/ 283322 h 2380521"/>
              <a:gd name="connsiteX3990" fmla="*/ 941467 w 8023328"/>
              <a:gd name="connsiteY3990" fmla="*/ 283322 h 2380521"/>
              <a:gd name="connsiteX3991" fmla="*/ 953869 w 8023328"/>
              <a:gd name="connsiteY3991" fmla="*/ 295719 h 2380521"/>
              <a:gd name="connsiteX3992" fmla="*/ 941467 w 8023328"/>
              <a:gd name="connsiteY3992" fmla="*/ 309576 h 2380521"/>
              <a:gd name="connsiteX3993" fmla="*/ 927612 w 8023328"/>
              <a:gd name="connsiteY3993" fmla="*/ 295719 h 2380521"/>
              <a:gd name="connsiteX3994" fmla="*/ 941467 w 8023328"/>
              <a:gd name="connsiteY3994" fmla="*/ 283322 h 2380521"/>
              <a:gd name="connsiteX3995" fmla="*/ 3299102 w 8023328"/>
              <a:gd name="connsiteY3995" fmla="*/ 212492 h 2380521"/>
              <a:gd name="connsiteX3996" fmla="*/ 3311499 w 8023328"/>
              <a:gd name="connsiteY3996" fmla="*/ 226348 h 2380521"/>
              <a:gd name="connsiteX3997" fmla="*/ 3299102 w 8023328"/>
              <a:gd name="connsiteY3997" fmla="*/ 238746 h 2380521"/>
              <a:gd name="connsiteX3998" fmla="*/ 3285245 w 8023328"/>
              <a:gd name="connsiteY3998" fmla="*/ 226348 h 2380521"/>
              <a:gd name="connsiteX3999" fmla="*/ 3299102 w 8023328"/>
              <a:gd name="connsiteY3999" fmla="*/ 212492 h 2380521"/>
              <a:gd name="connsiteX4000" fmla="*/ 3226811 w 8023328"/>
              <a:gd name="connsiteY4000" fmla="*/ 212492 h 2380521"/>
              <a:gd name="connsiteX4001" fmla="*/ 3240667 w 8023328"/>
              <a:gd name="connsiteY4001" fmla="*/ 226348 h 2380521"/>
              <a:gd name="connsiteX4002" fmla="*/ 3226811 w 8023328"/>
              <a:gd name="connsiteY4002" fmla="*/ 238746 h 2380521"/>
              <a:gd name="connsiteX4003" fmla="*/ 3214412 w 8023328"/>
              <a:gd name="connsiteY4003" fmla="*/ 226348 h 2380521"/>
              <a:gd name="connsiteX4004" fmla="*/ 3226811 w 8023328"/>
              <a:gd name="connsiteY4004" fmla="*/ 212492 h 2380521"/>
              <a:gd name="connsiteX4005" fmla="*/ 3152608 w 8023328"/>
              <a:gd name="connsiteY4005" fmla="*/ 212492 h 2380521"/>
              <a:gd name="connsiteX4006" fmla="*/ 3166462 w 8023328"/>
              <a:gd name="connsiteY4006" fmla="*/ 226348 h 2380521"/>
              <a:gd name="connsiteX4007" fmla="*/ 3152608 w 8023328"/>
              <a:gd name="connsiteY4007" fmla="*/ 238746 h 2380521"/>
              <a:gd name="connsiteX4008" fmla="*/ 3140211 w 8023328"/>
              <a:gd name="connsiteY4008" fmla="*/ 226348 h 2380521"/>
              <a:gd name="connsiteX4009" fmla="*/ 3152608 w 8023328"/>
              <a:gd name="connsiteY4009" fmla="*/ 212492 h 2380521"/>
              <a:gd name="connsiteX4010" fmla="*/ 3081775 w 8023328"/>
              <a:gd name="connsiteY4010" fmla="*/ 212492 h 2380521"/>
              <a:gd name="connsiteX4011" fmla="*/ 3095628 w 8023328"/>
              <a:gd name="connsiteY4011" fmla="*/ 226348 h 2380521"/>
              <a:gd name="connsiteX4012" fmla="*/ 3081775 w 8023328"/>
              <a:gd name="connsiteY4012" fmla="*/ 238746 h 2380521"/>
              <a:gd name="connsiteX4013" fmla="*/ 3069375 w 8023328"/>
              <a:gd name="connsiteY4013" fmla="*/ 226348 h 2380521"/>
              <a:gd name="connsiteX4014" fmla="*/ 3081775 w 8023328"/>
              <a:gd name="connsiteY4014" fmla="*/ 212492 h 2380521"/>
              <a:gd name="connsiteX4015" fmla="*/ 3013720 w 8023328"/>
              <a:gd name="connsiteY4015" fmla="*/ 212492 h 2380521"/>
              <a:gd name="connsiteX4016" fmla="*/ 3028140 w 8023328"/>
              <a:gd name="connsiteY4016" fmla="*/ 226348 h 2380521"/>
              <a:gd name="connsiteX4017" fmla="*/ 3013720 w 8023328"/>
              <a:gd name="connsiteY4017" fmla="*/ 238746 h 2380521"/>
              <a:gd name="connsiteX4018" fmla="*/ 2998542 w 8023328"/>
              <a:gd name="connsiteY4018" fmla="*/ 226348 h 2380521"/>
              <a:gd name="connsiteX4019" fmla="*/ 3013720 w 8023328"/>
              <a:gd name="connsiteY4019" fmla="*/ 212492 h 2380521"/>
              <a:gd name="connsiteX4020" fmla="*/ 2942497 w 8023328"/>
              <a:gd name="connsiteY4020" fmla="*/ 212492 h 2380521"/>
              <a:gd name="connsiteX4021" fmla="*/ 2957293 w 8023328"/>
              <a:gd name="connsiteY4021" fmla="*/ 226348 h 2380521"/>
              <a:gd name="connsiteX4022" fmla="*/ 2942497 w 8023328"/>
              <a:gd name="connsiteY4022" fmla="*/ 238746 h 2380521"/>
              <a:gd name="connsiteX4023" fmla="*/ 2927716 w 8023328"/>
              <a:gd name="connsiteY4023" fmla="*/ 226348 h 2380521"/>
              <a:gd name="connsiteX4024" fmla="*/ 2942497 w 8023328"/>
              <a:gd name="connsiteY4024" fmla="*/ 212492 h 2380521"/>
              <a:gd name="connsiteX4025" fmla="*/ 2867363 w 8023328"/>
              <a:gd name="connsiteY4025" fmla="*/ 212492 h 2380521"/>
              <a:gd name="connsiteX4026" fmla="*/ 2879765 w 8023328"/>
              <a:gd name="connsiteY4026" fmla="*/ 226348 h 2380521"/>
              <a:gd name="connsiteX4027" fmla="*/ 2867363 w 8023328"/>
              <a:gd name="connsiteY4027" fmla="*/ 238746 h 2380521"/>
              <a:gd name="connsiteX4028" fmla="*/ 2853510 w 8023328"/>
              <a:gd name="connsiteY4028" fmla="*/ 226348 h 2380521"/>
              <a:gd name="connsiteX4029" fmla="*/ 2867363 w 8023328"/>
              <a:gd name="connsiteY4029" fmla="*/ 212492 h 2380521"/>
              <a:gd name="connsiteX4030" fmla="*/ 2796538 w 8023328"/>
              <a:gd name="connsiteY4030" fmla="*/ 212492 h 2380521"/>
              <a:gd name="connsiteX4031" fmla="*/ 2808934 w 8023328"/>
              <a:gd name="connsiteY4031" fmla="*/ 226348 h 2380521"/>
              <a:gd name="connsiteX4032" fmla="*/ 2796538 w 8023328"/>
              <a:gd name="connsiteY4032" fmla="*/ 238746 h 2380521"/>
              <a:gd name="connsiteX4033" fmla="*/ 2782680 w 8023328"/>
              <a:gd name="connsiteY4033" fmla="*/ 226348 h 2380521"/>
              <a:gd name="connsiteX4034" fmla="*/ 2796538 w 8023328"/>
              <a:gd name="connsiteY4034" fmla="*/ 212492 h 2380521"/>
              <a:gd name="connsiteX4035" fmla="*/ 2725698 w 8023328"/>
              <a:gd name="connsiteY4035" fmla="*/ 212492 h 2380521"/>
              <a:gd name="connsiteX4036" fmla="*/ 2738102 w 8023328"/>
              <a:gd name="connsiteY4036" fmla="*/ 226348 h 2380521"/>
              <a:gd name="connsiteX4037" fmla="*/ 2725698 w 8023328"/>
              <a:gd name="connsiteY4037" fmla="*/ 238746 h 2380521"/>
              <a:gd name="connsiteX4038" fmla="*/ 2711852 w 8023328"/>
              <a:gd name="connsiteY4038" fmla="*/ 226348 h 2380521"/>
              <a:gd name="connsiteX4039" fmla="*/ 2725698 w 8023328"/>
              <a:gd name="connsiteY4039" fmla="*/ 212492 h 2380521"/>
              <a:gd name="connsiteX4040" fmla="*/ 2653420 w 8023328"/>
              <a:gd name="connsiteY4040" fmla="*/ 212492 h 2380521"/>
              <a:gd name="connsiteX4041" fmla="*/ 2667273 w 8023328"/>
              <a:gd name="connsiteY4041" fmla="*/ 226348 h 2380521"/>
              <a:gd name="connsiteX4042" fmla="*/ 2653420 w 8023328"/>
              <a:gd name="connsiteY4042" fmla="*/ 238746 h 2380521"/>
              <a:gd name="connsiteX4043" fmla="*/ 2641021 w 8023328"/>
              <a:gd name="connsiteY4043" fmla="*/ 226348 h 2380521"/>
              <a:gd name="connsiteX4044" fmla="*/ 2653420 w 8023328"/>
              <a:gd name="connsiteY4044" fmla="*/ 212492 h 2380521"/>
              <a:gd name="connsiteX4045" fmla="*/ 2582586 w 8023328"/>
              <a:gd name="connsiteY4045" fmla="*/ 212492 h 2380521"/>
              <a:gd name="connsiteX4046" fmla="*/ 2596439 w 8023328"/>
              <a:gd name="connsiteY4046" fmla="*/ 226348 h 2380521"/>
              <a:gd name="connsiteX4047" fmla="*/ 2582586 w 8023328"/>
              <a:gd name="connsiteY4047" fmla="*/ 238746 h 2380521"/>
              <a:gd name="connsiteX4048" fmla="*/ 2570189 w 8023328"/>
              <a:gd name="connsiteY4048" fmla="*/ 226348 h 2380521"/>
              <a:gd name="connsiteX4049" fmla="*/ 2582586 w 8023328"/>
              <a:gd name="connsiteY4049" fmla="*/ 212492 h 2380521"/>
              <a:gd name="connsiteX4050" fmla="*/ 2511029 w 8023328"/>
              <a:gd name="connsiteY4050" fmla="*/ 212492 h 2380521"/>
              <a:gd name="connsiteX4051" fmla="*/ 2525616 w 8023328"/>
              <a:gd name="connsiteY4051" fmla="*/ 226348 h 2380521"/>
              <a:gd name="connsiteX4052" fmla="*/ 2511029 w 8023328"/>
              <a:gd name="connsiteY4052" fmla="*/ 238746 h 2380521"/>
              <a:gd name="connsiteX4053" fmla="*/ 2499364 w 8023328"/>
              <a:gd name="connsiteY4053" fmla="*/ 226348 h 2380521"/>
              <a:gd name="connsiteX4054" fmla="*/ 2511029 w 8023328"/>
              <a:gd name="connsiteY4054" fmla="*/ 212492 h 2380521"/>
              <a:gd name="connsiteX4055" fmla="*/ 2439946 w 8023328"/>
              <a:gd name="connsiteY4055" fmla="*/ 212492 h 2380521"/>
              <a:gd name="connsiteX4056" fmla="*/ 2454732 w 8023328"/>
              <a:gd name="connsiteY4056" fmla="*/ 226348 h 2380521"/>
              <a:gd name="connsiteX4057" fmla="*/ 2439946 w 8023328"/>
              <a:gd name="connsiteY4057" fmla="*/ 238746 h 2380521"/>
              <a:gd name="connsiteX4058" fmla="*/ 2425156 w 8023328"/>
              <a:gd name="connsiteY4058" fmla="*/ 226348 h 2380521"/>
              <a:gd name="connsiteX4059" fmla="*/ 2439946 w 8023328"/>
              <a:gd name="connsiteY4059" fmla="*/ 212492 h 2380521"/>
              <a:gd name="connsiteX4060" fmla="*/ 2369110 w 8023328"/>
              <a:gd name="connsiteY4060" fmla="*/ 212492 h 2380521"/>
              <a:gd name="connsiteX4061" fmla="*/ 2383900 w 8023328"/>
              <a:gd name="connsiteY4061" fmla="*/ 226348 h 2380521"/>
              <a:gd name="connsiteX4062" fmla="*/ 2369110 w 8023328"/>
              <a:gd name="connsiteY4062" fmla="*/ 238746 h 2380521"/>
              <a:gd name="connsiteX4063" fmla="*/ 2354323 w 8023328"/>
              <a:gd name="connsiteY4063" fmla="*/ 226348 h 2380521"/>
              <a:gd name="connsiteX4064" fmla="*/ 2369110 w 8023328"/>
              <a:gd name="connsiteY4064" fmla="*/ 212492 h 2380521"/>
              <a:gd name="connsiteX4065" fmla="*/ 2298283 w 8023328"/>
              <a:gd name="connsiteY4065" fmla="*/ 212492 h 2380521"/>
              <a:gd name="connsiteX4066" fmla="*/ 2313070 w 8023328"/>
              <a:gd name="connsiteY4066" fmla="*/ 227280 h 2380521"/>
              <a:gd name="connsiteX4067" fmla="*/ 2298283 w 8023328"/>
              <a:gd name="connsiteY4067" fmla="*/ 242069 h 2380521"/>
              <a:gd name="connsiteX4068" fmla="*/ 2283493 w 8023328"/>
              <a:gd name="connsiteY4068" fmla="*/ 227280 h 2380521"/>
              <a:gd name="connsiteX4069" fmla="*/ 2298283 w 8023328"/>
              <a:gd name="connsiteY4069" fmla="*/ 212492 h 2380521"/>
              <a:gd name="connsiteX4070" fmla="*/ 2226517 w 8023328"/>
              <a:gd name="connsiteY4070" fmla="*/ 212492 h 2380521"/>
              <a:gd name="connsiteX4071" fmla="*/ 2238916 w 8023328"/>
              <a:gd name="connsiteY4071" fmla="*/ 227280 h 2380521"/>
              <a:gd name="connsiteX4072" fmla="*/ 2226517 w 8023328"/>
              <a:gd name="connsiteY4072" fmla="*/ 242069 h 2380521"/>
              <a:gd name="connsiteX4073" fmla="*/ 2212659 w 8023328"/>
              <a:gd name="connsiteY4073" fmla="*/ 227280 h 2380521"/>
              <a:gd name="connsiteX4074" fmla="*/ 2226517 w 8023328"/>
              <a:gd name="connsiteY4074" fmla="*/ 212492 h 2380521"/>
              <a:gd name="connsiteX4075" fmla="*/ 2155683 w 8023328"/>
              <a:gd name="connsiteY4075" fmla="*/ 212492 h 2380521"/>
              <a:gd name="connsiteX4076" fmla="*/ 2168081 w 8023328"/>
              <a:gd name="connsiteY4076" fmla="*/ 227280 h 2380521"/>
              <a:gd name="connsiteX4077" fmla="*/ 2155683 w 8023328"/>
              <a:gd name="connsiteY4077" fmla="*/ 242069 h 2380521"/>
              <a:gd name="connsiteX4078" fmla="*/ 2141827 w 8023328"/>
              <a:gd name="connsiteY4078" fmla="*/ 227280 h 2380521"/>
              <a:gd name="connsiteX4079" fmla="*/ 2155683 w 8023328"/>
              <a:gd name="connsiteY4079" fmla="*/ 212492 h 2380521"/>
              <a:gd name="connsiteX4080" fmla="*/ 2084851 w 8023328"/>
              <a:gd name="connsiteY4080" fmla="*/ 212492 h 2380521"/>
              <a:gd name="connsiteX4081" fmla="*/ 2097249 w 8023328"/>
              <a:gd name="connsiteY4081" fmla="*/ 227280 h 2380521"/>
              <a:gd name="connsiteX4082" fmla="*/ 2084851 w 8023328"/>
              <a:gd name="connsiteY4082" fmla="*/ 242069 h 2380521"/>
              <a:gd name="connsiteX4083" fmla="*/ 2070995 w 8023328"/>
              <a:gd name="connsiteY4083" fmla="*/ 227280 h 2380521"/>
              <a:gd name="connsiteX4084" fmla="*/ 2084851 w 8023328"/>
              <a:gd name="connsiteY4084" fmla="*/ 212492 h 2380521"/>
              <a:gd name="connsiteX4085" fmla="*/ 2011835 w 8023328"/>
              <a:gd name="connsiteY4085" fmla="*/ 212492 h 2380521"/>
              <a:gd name="connsiteX4086" fmla="*/ 2026421 w 8023328"/>
              <a:gd name="connsiteY4086" fmla="*/ 227280 h 2380521"/>
              <a:gd name="connsiteX4087" fmla="*/ 2011835 w 8023328"/>
              <a:gd name="connsiteY4087" fmla="*/ 242069 h 2380521"/>
              <a:gd name="connsiteX4088" fmla="*/ 2000168 w 8023328"/>
              <a:gd name="connsiteY4088" fmla="*/ 227280 h 2380521"/>
              <a:gd name="connsiteX4089" fmla="*/ 2011835 w 8023328"/>
              <a:gd name="connsiteY4089" fmla="*/ 212492 h 2380521"/>
              <a:gd name="connsiteX4090" fmla="*/ 1938362 w 8023328"/>
              <a:gd name="connsiteY4090" fmla="*/ 212492 h 2380521"/>
              <a:gd name="connsiteX4091" fmla="*/ 1952222 w 8023328"/>
              <a:gd name="connsiteY4091" fmla="*/ 227280 h 2380521"/>
              <a:gd name="connsiteX4092" fmla="*/ 1938362 w 8023328"/>
              <a:gd name="connsiteY4092" fmla="*/ 242069 h 2380521"/>
              <a:gd name="connsiteX4093" fmla="*/ 1925971 w 8023328"/>
              <a:gd name="connsiteY4093" fmla="*/ 227280 h 2380521"/>
              <a:gd name="connsiteX4094" fmla="*/ 1938362 w 8023328"/>
              <a:gd name="connsiteY4094" fmla="*/ 212492 h 2380521"/>
              <a:gd name="connsiteX4095" fmla="*/ 1867530 w 8023328"/>
              <a:gd name="connsiteY4095" fmla="*/ 212492 h 2380521"/>
              <a:gd name="connsiteX4096" fmla="*/ 1881387 w 8023328"/>
              <a:gd name="connsiteY4096" fmla="*/ 227280 h 2380521"/>
              <a:gd name="connsiteX4097" fmla="*/ 1867530 w 8023328"/>
              <a:gd name="connsiteY4097" fmla="*/ 242069 h 2380521"/>
              <a:gd name="connsiteX4098" fmla="*/ 1855129 w 8023328"/>
              <a:gd name="connsiteY4098" fmla="*/ 227280 h 2380521"/>
              <a:gd name="connsiteX4099" fmla="*/ 1867530 w 8023328"/>
              <a:gd name="connsiteY4099" fmla="*/ 212492 h 2380521"/>
              <a:gd name="connsiteX4100" fmla="*/ 1799087 w 8023328"/>
              <a:gd name="connsiteY4100" fmla="*/ 212492 h 2380521"/>
              <a:gd name="connsiteX4101" fmla="*/ 1813879 w 8023328"/>
              <a:gd name="connsiteY4101" fmla="*/ 227280 h 2380521"/>
              <a:gd name="connsiteX4102" fmla="*/ 1799087 w 8023328"/>
              <a:gd name="connsiteY4102" fmla="*/ 242069 h 2380521"/>
              <a:gd name="connsiteX4103" fmla="*/ 1784303 w 8023328"/>
              <a:gd name="connsiteY4103" fmla="*/ 227280 h 2380521"/>
              <a:gd name="connsiteX4104" fmla="*/ 1799087 w 8023328"/>
              <a:gd name="connsiteY4104" fmla="*/ 212492 h 2380521"/>
              <a:gd name="connsiteX4105" fmla="*/ 1728262 w 8023328"/>
              <a:gd name="connsiteY4105" fmla="*/ 212492 h 2380521"/>
              <a:gd name="connsiteX4106" fmla="*/ 1743052 w 8023328"/>
              <a:gd name="connsiteY4106" fmla="*/ 227280 h 2380521"/>
              <a:gd name="connsiteX4107" fmla="*/ 1728262 w 8023328"/>
              <a:gd name="connsiteY4107" fmla="*/ 242069 h 2380521"/>
              <a:gd name="connsiteX4108" fmla="*/ 1713472 w 8023328"/>
              <a:gd name="connsiteY4108" fmla="*/ 227280 h 2380521"/>
              <a:gd name="connsiteX4109" fmla="*/ 1728262 w 8023328"/>
              <a:gd name="connsiteY4109" fmla="*/ 212492 h 2380521"/>
              <a:gd name="connsiteX4110" fmla="*/ 1656498 w 8023328"/>
              <a:gd name="connsiteY4110" fmla="*/ 212492 h 2380521"/>
              <a:gd name="connsiteX4111" fmla="*/ 1668900 w 8023328"/>
              <a:gd name="connsiteY4111" fmla="*/ 227280 h 2380521"/>
              <a:gd name="connsiteX4112" fmla="*/ 1656498 w 8023328"/>
              <a:gd name="connsiteY4112" fmla="*/ 242069 h 2380521"/>
              <a:gd name="connsiteX4113" fmla="*/ 1642655 w 8023328"/>
              <a:gd name="connsiteY4113" fmla="*/ 227280 h 2380521"/>
              <a:gd name="connsiteX4114" fmla="*/ 1656498 w 8023328"/>
              <a:gd name="connsiteY4114" fmla="*/ 212492 h 2380521"/>
              <a:gd name="connsiteX4115" fmla="*/ 1582299 w 8023328"/>
              <a:gd name="connsiteY4115" fmla="*/ 212492 h 2380521"/>
              <a:gd name="connsiteX4116" fmla="*/ 1594704 w 8023328"/>
              <a:gd name="connsiteY4116" fmla="*/ 227280 h 2380521"/>
              <a:gd name="connsiteX4117" fmla="*/ 1582299 w 8023328"/>
              <a:gd name="connsiteY4117" fmla="*/ 242069 h 2380521"/>
              <a:gd name="connsiteX4118" fmla="*/ 1568441 w 8023328"/>
              <a:gd name="connsiteY4118" fmla="*/ 227280 h 2380521"/>
              <a:gd name="connsiteX4119" fmla="*/ 1582299 w 8023328"/>
              <a:gd name="connsiteY4119" fmla="*/ 212492 h 2380521"/>
              <a:gd name="connsiteX4120" fmla="*/ 1512198 w 8023328"/>
              <a:gd name="connsiteY4120" fmla="*/ 212492 h 2380521"/>
              <a:gd name="connsiteX4121" fmla="*/ 1523867 w 8023328"/>
              <a:gd name="connsiteY4121" fmla="*/ 227280 h 2380521"/>
              <a:gd name="connsiteX4122" fmla="*/ 1512198 w 8023328"/>
              <a:gd name="connsiteY4122" fmla="*/ 242069 h 2380521"/>
              <a:gd name="connsiteX4123" fmla="*/ 1497612 w 8023328"/>
              <a:gd name="connsiteY4123" fmla="*/ 227280 h 2380521"/>
              <a:gd name="connsiteX4124" fmla="*/ 1512198 w 8023328"/>
              <a:gd name="connsiteY4124" fmla="*/ 212492 h 2380521"/>
              <a:gd name="connsiteX4125" fmla="*/ 1439173 w 8023328"/>
              <a:gd name="connsiteY4125" fmla="*/ 212492 h 2380521"/>
              <a:gd name="connsiteX4126" fmla="*/ 1453026 w 8023328"/>
              <a:gd name="connsiteY4126" fmla="*/ 227280 h 2380521"/>
              <a:gd name="connsiteX4127" fmla="*/ 1439173 w 8023328"/>
              <a:gd name="connsiteY4127" fmla="*/ 242069 h 2380521"/>
              <a:gd name="connsiteX4128" fmla="*/ 1426777 w 8023328"/>
              <a:gd name="connsiteY4128" fmla="*/ 227280 h 2380521"/>
              <a:gd name="connsiteX4129" fmla="*/ 1439173 w 8023328"/>
              <a:gd name="connsiteY4129" fmla="*/ 212492 h 2380521"/>
              <a:gd name="connsiteX4130" fmla="*/ 1368349 w 8023328"/>
              <a:gd name="connsiteY4130" fmla="*/ 212492 h 2380521"/>
              <a:gd name="connsiteX4131" fmla="*/ 1382203 w 8023328"/>
              <a:gd name="connsiteY4131" fmla="*/ 227280 h 2380521"/>
              <a:gd name="connsiteX4132" fmla="*/ 1368349 w 8023328"/>
              <a:gd name="connsiteY4132" fmla="*/ 242069 h 2380521"/>
              <a:gd name="connsiteX4133" fmla="*/ 1355950 w 8023328"/>
              <a:gd name="connsiteY4133" fmla="*/ 227280 h 2380521"/>
              <a:gd name="connsiteX4134" fmla="*/ 1368349 w 8023328"/>
              <a:gd name="connsiteY4134" fmla="*/ 212492 h 2380521"/>
              <a:gd name="connsiteX4135" fmla="*/ 1297520 w 8023328"/>
              <a:gd name="connsiteY4135" fmla="*/ 212492 h 2380521"/>
              <a:gd name="connsiteX4136" fmla="*/ 1311374 w 8023328"/>
              <a:gd name="connsiteY4136" fmla="*/ 227280 h 2380521"/>
              <a:gd name="connsiteX4137" fmla="*/ 1297520 w 8023328"/>
              <a:gd name="connsiteY4137" fmla="*/ 242069 h 2380521"/>
              <a:gd name="connsiteX4138" fmla="*/ 1285121 w 8023328"/>
              <a:gd name="connsiteY4138" fmla="*/ 227280 h 2380521"/>
              <a:gd name="connsiteX4139" fmla="*/ 1297520 w 8023328"/>
              <a:gd name="connsiteY4139" fmla="*/ 212492 h 2380521"/>
              <a:gd name="connsiteX4140" fmla="*/ 1225708 w 8023328"/>
              <a:gd name="connsiteY4140" fmla="*/ 212492 h 2380521"/>
              <a:gd name="connsiteX4141" fmla="*/ 1240496 w 8023328"/>
              <a:gd name="connsiteY4141" fmla="*/ 227280 h 2380521"/>
              <a:gd name="connsiteX4142" fmla="*/ 1225708 w 8023328"/>
              <a:gd name="connsiteY4142" fmla="*/ 242069 h 2380521"/>
              <a:gd name="connsiteX4143" fmla="*/ 1210934 w 8023328"/>
              <a:gd name="connsiteY4143" fmla="*/ 227280 h 2380521"/>
              <a:gd name="connsiteX4144" fmla="*/ 1225708 w 8023328"/>
              <a:gd name="connsiteY4144" fmla="*/ 212492 h 2380521"/>
              <a:gd name="connsiteX4145" fmla="*/ 1154891 w 8023328"/>
              <a:gd name="connsiteY4145" fmla="*/ 212492 h 2380521"/>
              <a:gd name="connsiteX4146" fmla="*/ 1169683 w 8023328"/>
              <a:gd name="connsiteY4146" fmla="*/ 227280 h 2380521"/>
              <a:gd name="connsiteX4147" fmla="*/ 1154891 w 8023328"/>
              <a:gd name="connsiteY4147" fmla="*/ 242069 h 2380521"/>
              <a:gd name="connsiteX4148" fmla="*/ 1140105 w 8023328"/>
              <a:gd name="connsiteY4148" fmla="*/ 227280 h 2380521"/>
              <a:gd name="connsiteX4149" fmla="*/ 1154891 w 8023328"/>
              <a:gd name="connsiteY4149" fmla="*/ 212492 h 2380521"/>
              <a:gd name="connsiteX4150" fmla="*/ 1084063 w 8023328"/>
              <a:gd name="connsiteY4150" fmla="*/ 212492 h 2380521"/>
              <a:gd name="connsiteX4151" fmla="*/ 1098847 w 8023328"/>
              <a:gd name="connsiteY4151" fmla="*/ 227280 h 2380521"/>
              <a:gd name="connsiteX4152" fmla="*/ 1084063 w 8023328"/>
              <a:gd name="connsiteY4152" fmla="*/ 242069 h 2380521"/>
              <a:gd name="connsiteX4153" fmla="*/ 1069276 w 8023328"/>
              <a:gd name="connsiteY4153" fmla="*/ 227280 h 2380521"/>
              <a:gd name="connsiteX4154" fmla="*/ 1084063 w 8023328"/>
              <a:gd name="connsiteY4154" fmla="*/ 212492 h 2380521"/>
              <a:gd name="connsiteX4155" fmla="*/ 3013723 w 8023328"/>
              <a:gd name="connsiteY4155" fmla="*/ 141661 h 2380521"/>
              <a:gd name="connsiteX4156" fmla="*/ 3028140 w 8023328"/>
              <a:gd name="connsiteY4156" fmla="*/ 155517 h 2380521"/>
              <a:gd name="connsiteX4157" fmla="*/ 3013723 w 8023328"/>
              <a:gd name="connsiteY4157" fmla="*/ 167915 h 2380521"/>
              <a:gd name="connsiteX4158" fmla="*/ 2998545 w 8023328"/>
              <a:gd name="connsiteY4158" fmla="*/ 155517 h 2380521"/>
              <a:gd name="connsiteX4159" fmla="*/ 3013723 w 8023328"/>
              <a:gd name="connsiteY4159" fmla="*/ 141661 h 2380521"/>
              <a:gd name="connsiteX4160" fmla="*/ 2942497 w 8023328"/>
              <a:gd name="connsiteY4160" fmla="*/ 141661 h 2380521"/>
              <a:gd name="connsiteX4161" fmla="*/ 2957293 w 8023328"/>
              <a:gd name="connsiteY4161" fmla="*/ 155517 h 2380521"/>
              <a:gd name="connsiteX4162" fmla="*/ 2942497 w 8023328"/>
              <a:gd name="connsiteY4162" fmla="*/ 167915 h 2380521"/>
              <a:gd name="connsiteX4163" fmla="*/ 2927716 w 8023328"/>
              <a:gd name="connsiteY4163" fmla="*/ 155517 h 2380521"/>
              <a:gd name="connsiteX4164" fmla="*/ 2942497 w 8023328"/>
              <a:gd name="connsiteY4164" fmla="*/ 141661 h 2380521"/>
              <a:gd name="connsiteX4165" fmla="*/ 2867363 w 8023328"/>
              <a:gd name="connsiteY4165" fmla="*/ 141661 h 2380521"/>
              <a:gd name="connsiteX4166" fmla="*/ 2879765 w 8023328"/>
              <a:gd name="connsiteY4166" fmla="*/ 155517 h 2380521"/>
              <a:gd name="connsiteX4167" fmla="*/ 2867363 w 8023328"/>
              <a:gd name="connsiteY4167" fmla="*/ 167915 h 2380521"/>
              <a:gd name="connsiteX4168" fmla="*/ 2853510 w 8023328"/>
              <a:gd name="connsiteY4168" fmla="*/ 155517 h 2380521"/>
              <a:gd name="connsiteX4169" fmla="*/ 2867363 w 8023328"/>
              <a:gd name="connsiteY4169" fmla="*/ 141661 h 2380521"/>
              <a:gd name="connsiteX4170" fmla="*/ 2796538 w 8023328"/>
              <a:gd name="connsiteY4170" fmla="*/ 141661 h 2380521"/>
              <a:gd name="connsiteX4171" fmla="*/ 2808940 w 8023328"/>
              <a:gd name="connsiteY4171" fmla="*/ 155517 h 2380521"/>
              <a:gd name="connsiteX4172" fmla="*/ 2796538 w 8023328"/>
              <a:gd name="connsiteY4172" fmla="*/ 167915 h 2380521"/>
              <a:gd name="connsiteX4173" fmla="*/ 2782683 w 8023328"/>
              <a:gd name="connsiteY4173" fmla="*/ 155517 h 2380521"/>
              <a:gd name="connsiteX4174" fmla="*/ 2796538 w 8023328"/>
              <a:gd name="connsiteY4174" fmla="*/ 141661 h 2380521"/>
              <a:gd name="connsiteX4175" fmla="*/ 2725703 w 8023328"/>
              <a:gd name="connsiteY4175" fmla="*/ 141661 h 2380521"/>
              <a:gd name="connsiteX4176" fmla="*/ 2738105 w 8023328"/>
              <a:gd name="connsiteY4176" fmla="*/ 155517 h 2380521"/>
              <a:gd name="connsiteX4177" fmla="*/ 2725703 w 8023328"/>
              <a:gd name="connsiteY4177" fmla="*/ 167915 h 2380521"/>
              <a:gd name="connsiteX4178" fmla="*/ 2711852 w 8023328"/>
              <a:gd name="connsiteY4178" fmla="*/ 155517 h 2380521"/>
              <a:gd name="connsiteX4179" fmla="*/ 2725703 w 8023328"/>
              <a:gd name="connsiteY4179" fmla="*/ 141661 h 2380521"/>
              <a:gd name="connsiteX4180" fmla="*/ 2653420 w 8023328"/>
              <a:gd name="connsiteY4180" fmla="*/ 141661 h 2380521"/>
              <a:gd name="connsiteX4181" fmla="*/ 2667273 w 8023328"/>
              <a:gd name="connsiteY4181" fmla="*/ 155517 h 2380521"/>
              <a:gd name="connsiteX4182" fmla="*/ 2653420 w 8023328"/>
              <a:gd name="connsiteY4182" fmla="*/ 167915 h 2380521"/>
              <a:gd name="connsiteX4183" fmla="*/ 2641021 w 8023328"/>
              <a:gd name="connsiteY4183" fmla="*/ 155517 h 2380521"/>
              <a:gd name="connsiteX4184" fmla="*/ 2653420 w 8023328"/>
              <a:gd name="connsiteY4184" fmla="*/ 141661 h 2380521"/>
              <a:gd name="connsiteX4185" fmla="*/ 2582586 w 8023328"/>
              <a:gd name="connsiteY4185" fmla="*/ 141661 h 2380521"/>
              <a:gd name="connsiteX4186" fmla="*/ 2596442 w 8023328"/>
              <a:gd name="connsiteY4186" fmla="*/ 155517 h 2380521"/>
              <a:gd name="connsiteX4187" fmla="*/ 2582586 w 8023328"/>
              <a:gd name="connsiteY4187" fmla="*/ 167915 h 2380521"/>
              <a:gd name="connsiteX4188" fmla="*/ 2570189 w 8023328"/>
              <a:gd name="connsiteY4188" fmla="*/ 155517 h 2380521"/>
              <a:gd name="connsiteX4189" fmla="*/ 2582586 w 8023328"/>
              <a:gd name="connsiteY4189" fmla="*/ 141661 h 2380521"/>
              <a:gd name="connsiteX4190" fmla="*/ 2511034 w 8023328"/>
              <a:gd name="connsiteY4190" fmla="*/ 141661 h 2380521"/>
              <a:gd name="connsiteX4191" fmla="*/ 2525616 w 8023328"/>
              <a:gd name="connsiteY4191" fmla="*/ 155517 h 2380521"/>
              <a:gd name="connsiteX4192" fmla="*/ 2511034 w 8023328"/>
              <a:gd name="connsiteY4192" fmla="*/ 167915 h 2380521"/>
              <a:gd name="connsiteX4193" fmla="*/ 2499364 w 8023328"/>
              <a:gd name="connsiteY4193" fmla="*/ 155517 h 2380521"/>
              <a:gd name="connsiteX4194" fmla="*/ 2511034 w 8023328"/>
              <a:gd name="connsiteY4194" fmla="*/ 141661 h 2380521"/>
              <a:gd name="connsiteX4195" fmla="*/ 2439946 w 8023328"/>
              <a:gd name="connsiteY4195" fmla="*/ 141661 h 2380521"/>
              <a:gd name="connsiteX4196" fmla="*/ 2454734 w 8023328"/>
              <a:gd name="connsiteY4196" fmla="*/ 155517 h 2380521"/>
              <a:gd name="connsiteX4197" fmla="*/ 2439946 w 8023328"/>
              <a:gd name="connsiteY4197" fmla="*/ 167915 h 2380521"/>
              <a:gd name="connsiteX4198" fmla="*/ 2425159 w 8023328"/>
              <a:gd name="connsiteY4198" fmla="*/ 155517 h 2380521"/>
              <a:gd name="connsiteX4199" fmla="*/ 2439946 w 8023328"/>
              <a:gd name="connsiteY4199" fmla="*/ 141661 h 2380521"/>
              <a:gd name="connsiteX4200" fmla="*/ 2369114 w 8023328"/>
              <a:gd name="connsiteY4200" fmla="*/ 141661 h 2380521"/>
              <a:gd name="connsiteX4201" fmla="*/ 2383900 w 8023328"/>
              <a:gd name="connsiteY4201" fmla="*/ 155517 h 2380521"/>
              <a:gd name="connsiteX4202" fmla="*/ 2369114 w 8023328"/>
              <a:gd name="connsiteY4202" fmla="*/ 167915 h 2380521"/>
              <a:gd name="connsiteX4203" fmla="*/ 2354323 w 8023328"/>
              <a:gd name="connsiteY4203" fmla="*/ 155517 h 2380521"/>
              <a:gd name="connsiteX4204" fmla="*/ 2369114 w 8023328"/>
              <a:gd name="connsiteY4204" fmla="*/ 141661 h 2380521"/>
              <a:gd name="connsiteX4205" fmla="*/ 2298283 w 8023328"/>
              <a:gd name="connsiteY4205" fmla="*/ 141661 h 2380521"/>
              <a:gd name="connsiteX4206" fmla="*/ 2313070 w 8023328"/>
              <a:gd name="connsiteY4206" fmla="*/ 155517 h 2380521"/>
              <a:gd name="connsiteX4207" fmla="*/ 2298283 w 8023328"/>
              <a:gd name="connsiteY4207" fmla="*/ 167915 h 2380521"/>
              <a:gd name="connsiteX4208" fmla="*/ 2283493 w 8023328"/>
              <a:gd name="connsiteY4208" fmla="*/ 155517 h 2380521"/>
              <a:gd name="connsiteX4209" fmla="*/ 2298283 w 8023328"/>
              <a:gd name="connsiteY4209" fmla="*/ 141661 h 2380521"/>
              <a:gd name="connsiteX4210" fmla="*/ 2226517 w 8023328"/>
              <a:gd name="connsiteY4210" fmla="*/ 141661 h 2380521"/>
              <a:gd name="connsiteX4211" fmla="*/ 2238916 w 8023328"/>
              <a:gd name="connsiteY4211" fmla="*/ 155517 h 2380521"/>
              <a:gd name="connsiteX4212" fmla="*/ 2226517 w 8023328"/>
              <a:gd name="connsiteY4212" fmla="*/ 167915 h 2380521"/>
              <a:gd name="connsiteX4213" fmla="*/ 2212659 w 8023328"/>
              <a:gd name="connsiteY4213" fmla="*/ 155517 h 2380521"/>
              <a:gd name="connsiteX4214" fmla="*/ 2226517 w 8023328"/>
              <a:gd name="connsiteY4214" fmla="*/ 141661 h 2380521"/>
              <a:gd name="connsiteX4215" fmla="*/ 2155683 w 8023328"/>
              <a:gd name="connsiteY4215" fmla="*/ 141661 h 2380521"/>
              <a:gd name="connsiteX4216" fmla="*/ 2168084 w 8023328"/>
              <a:gd name="connsiteY4216" fmla="*/ 155517 h 2380521"/>
              <a:gd name="connsiteX4217" fmla="*/ 2155683 w 8023328"/>
              <a:gd name="connsiteY4217" fmla="*/ 167915 h 2380521"/>
              <a:gd name="connsiteX4218" fmla="*/ 2141827 w 8023328"/>
              <a:gd name="connsiteY4218" fmla="*/ 155517 h 2380521"/>
              <a:gd name="connsiteX4219" fmla="*/ 2155683 w 8023328"/>
              <a:gd name="connsiteY4219" fmla="*/ 141661 h 2380521"/>
              <a:gd name="connsiteX4220" fmla="*/ 2084851 w 8023328"/>
              <a:gd name="connsiteY4220" fmla="*/ 141661 h 2380521"/>
              <a:gd name="connsiteX4221" fmla="*/ 2097249 w 8023328"/>
              <a:gd name="connsiteY4221" fmla="*/ 155517 h 2380521"/>
              <a:gd name="connsiteX4222" fmla="*/ 2084851 w 8023328"/>
              <a:gd name="connsiteY4222" fmla="*/ 167915 h 2380521"/>
              <a:gd name="connsiteX4223" fmla="*/ 2070995 w 8023328"/>
              <a:gd name="connsiteY4223" fmla="*/ 155517 h 2380521"/>
              <a:gd name="connsiteX4224" fmla="*/ 2084851 w 8023328"/>
              <a:gd name="connsiteY4224" fmla="*/ 141661 h 2380521"/>
              <a:gd name="connsiteX4225" fmla="*/ 2011835 w 8023328"/>
              <a:gd name="connsiteY4225" fmla="*/ 141661 h 2380521"/>
              <a:gd name="connsiteX4226" fmla="*/ 2026421 w 8023328"/>
              <a:gd name="connsiteY4226" fmla="*/ 155517 h 2380521"/>
              <a:gd name="connsiteX4227" fmla="*/ 2011835 w 8023328"/>
              <a:gd name="connsiteY4227" fmla="*/ 167915 h 2380521"/>
              <a:gd name="connsiteX4228" fmla="*/ 2000168 w 8023328"/>
              <a:gd name="connsiteY4228" fmla="*/ 155517 h 2380521"/>
              <a:gd name="connsiteX4229" fmla="*/ 2011835 w 8023328"/>
              <a:gd name="connsiteY4229" fmla="*/ 141661 h 2380521"/>
              <a:gd name="connsiteX4230" fmla="*/ 1938365 w 8023328"/>
              <a:gd name="connsiteY4230" fmla="*/ 141661 h 2380521"/>
              <a:gd name="connsiteX4231" fmla="*/ 1952222 w 8023328"/>
              <a:gd name="connsiteY4231" fmla="*/ 155517 h 2380521"/>
              <a:gd name="connsiteX4232" fmla="*/ 1938365 w 8023328"/>
              <a:gd name="connsiteY4232" fmla="*/ 167915 h 2380521"/>
              <a:gd name="connsiteX4233" fmla="*/ 1925971 w 8023328"/>
              <a:gd name="connsiteY4233" fmla="*/ 155517 h 2380521"/>
              <a:gd name="connsiteX4234" fmla="*/ 1938365 w 8023328"/>
              <a:gd name="connsiteY4234" fmla="*/ 141661 h 2380521"/>
              <a:gd name="connsiteX4235" fmla="*/ 1869922 w 8023328"/>
              <a:gd name="connsiteY4235" fmla="*/ 141661 h 2380521"/>
              <a:gd name="connsiteX4236" fmla="*/ 1884712 w 8023328"/>
              <a:gd name="connsiteY4236" fmla="*/ 155517 h 2380521"/>
              <a:gd name="connsiteX4237" fmla="*/ 1869922 w 8023328"/>
              <a:gd name="connsiteY4237" fmla="*/ 167915 h 2380521"/>
              <a:gd name="connsiteX4238" fmla="*/ 1855131 w 8023328"/>
              <a:gd name="connsiteY4238" fmla="*/ 155517 h 2380521"/>
              <a:gd name="connsiteX4239" fmla="*/ 1869922 w 8023328"/>
              <a:gd name="connsiteY4239" fmla="*/ 141661 h 2380521"/>
              <a:gd name="connsiteX4240" fmla="*/ 1799087 w 8023328"/>
              <a:gd name="connsiteY4240" fmla="*/ 141661 h 2380521"/>
              <a:gd name="connsiteX4241" fmla="*/ 1813879 w 8023328"/>
              <a:gd name="connsiteY4241" fmla="*/ 155517 h 2380521"/>
              <a:gd name="connsiteX4242" fmla="*/ 1799087 w 8023328"/>
              <a:gd name="connsiteY4242" fmla="*/ 167915 h 2380521"/>
              <a:gd name="connsiteX4243" fmla="*/ 1784303 w 8023328"/>
              <a:gd name="connsiteY4243" fmla="*/ 155517 h 2380521"/>
              <a:gd name="connsiteX4244" fmla="*/ 1799087 w 8023328"/>
              <a:gd name="connsiteY4244" fmla="*/ 141661 h 2380521"/>
              <a:gd name="connsiteX4245" fmla="*/ 1728262 w 8023328"/>
              <a:gd name="connsiteY4245" fmla="*/ 141661 h 2380521"/>
              <a:gd name="connsiteX4246" fmla="*/ 1743052 w 8023328"/>
              <a:gd name="connsiteY4246" fmla="*/ 155517 h 2380521"/>
              <a:gd name="connsiteX4247" fmla="*/ 1728262 w 8023328"/>
              <a:gd name="connsiteY4247" fmla="*/ 167915 h 2380521"/>
              <a:gd name="connsiteX4248" fmla="*/ 1713474 w 8023328"/>
              <a:gd name="connsiteY4248" fmla="*/ 155517 h 2380521"/>
              <a:gd name="connsiteX4249" fmla="*/ 1728262 w 8023328"/>
              <a:gd name="connsiteY4249" fmla="*/ 141661 h 2380521"/>
              <a:gd name="connsiteX4250" fmla="*/ 1656501 w 8023328"/>
              <a:gd name="connsiteY4250" fmla="*/ 141661 h 2380521"/>
              <a:gd name="connsiteX4251" fmla="*/ 1668900 w 8023328"/>
              <a:gd name="connsiteY4251" fmla="*/ 156450 h 2380521"/>
              <a:gd name="connsiteX4252" fmla="*/ 1656501 w 8023328"/>
              <a:gd name="connsiteY4252" fmla="*/ 171239 h 2380521"/>
              <a:gd name="connsiteX4253" fmla="*/ 1642655 w 8023328"/>
              <a:gd name="connsiteY4253" fmla="*/ 156450 h 2380521"/>
              <a:gd name="connsiteX4254" fmla="*/ 1656501 w 8023328"/>
              <a:gd name="connsiteY4254" fmla="*/ 141661 h 2380521"/>
              <a:gd name="connsiteX4255" fmla="*/ 1582299 w 8023328"/>
              <a:gd name="connsiteY4255" fmla="*/ 141661 h 2380521"/>
              <a:gd name="connsiteX4256" fmla="*/ 1594704 w 8023328"/>
              <a:gd name="connsiteY4256" fmla="*/ 156450 h 2380521"/>
              <a:gd name="connsiteX4257" fmla="*/ 1582299 w 8023328"/>
              <a:gd name="connsiteY4257" fmla="*/ 171239 h 2380521"/>
              <a:gd name="connsiteX4258" fmla="*/ 1568444 w 8023328"/>
              <a:gd name="connsiteY4258" fmla="*/ 156450 h 2380521"/>
              <a:gd name="connsiteX4259" fmla="*/ 1582299 w 8023328"/>
              <a:gd name="connsiteY4259" fmla="*/ 141661 h 2380521"/>
              <a:gd name="connsiteX4260" fmla="*/ 1512199 w 8023328"/>
              <a:gd name="connsiteY4260" fmla="*/ 141661 h 2380521"/>
              <a:gd name="connsiteX4261" fmla="*/ 1523867 w 8023328"/>
              <a:gd name="connsiteY4261" fmla="*/ 156450 h 2380521"/>
              <a:gd name="connsiteX4262" fmla="*/ 1512199 w 8023328"/>
              <a:gd name="connsiteY4262" fmla="*/ 171239 h 2380521"/>
              <a:gd name="connsiteX4263" fmla="*/ 1497612 w 8023328"/>
              <a:gd name="connsiteY4263" fmla="*/ 156450 h 2380521"/>
              <a:gd name="connsiteX4264" fmla="*/ 1512199 w 8023328"/>
              <a:gd name="connsiteY4264" fmla="*/ 141661 h 2380521"/>
              <a:gd name="connsiteX4265" fmla="*/ 1439173 w 8023328"/>
              <a:gd name="connsiteY4265" fmla="*/ 141661 h 2380521"/>
              <a:gd name="connsiteX4266" fmla="*/ 1453026 w 8023328"/>
              <a:gd name="connsiteY4266" fmla="*/ 156450 h 2380521"/>
              <a:gd name="connsiteX4267" fmla="*/ 1439173 w 8023328"/>
              <a:gd name="connsiteY4267" fmla="*/ 171239 h 2380521"/>
              <a:gd name="connsiteX4268" fmla="*/ 1426777 w 8023328"/>
              <a:gd name="connsiteY4268" fmla="*/ 156450 h 2380521"/>
              <a:gd name="connsiteX4269" fmla="*/ 1439173 w 8023328"/>
              <a:gd name="connsiteY4269" fmla="*/ 141661 h 2380521"/>
              <a:gd name="connsiteX4270" fmla="*/ 1368349 w 8023328"/>
              <a:gd name="connsiteY4270" fmla="*/ 141661 h 2380521"/>
              <a:gd name="connsiteX4271" fmla="*/ 1382203 w 8023328"/>
              <a:gd name="connsiteY4271" fmla="*/ 156450 h 2380521"/>
              <a:gd name="connsiteX4272" fmla="*/ 1368349 w 8023328"/>
              <a:gd name="connsiteY4272" fmla="*/ 171239 h 2380521"/>
              <a:gd name="connsiteX4273" fmla="*/ 1355953 w 8023328"/>
              <a:gd name="connsiteY4273" fmla="*/ 156450 h 2380521"/>
              <a:gd name="connsiteX4274" fmla="*/ 1368349 w 8023328"/>
              <a:gd name="connsiteY4274" fmla="*/ 141661 h 2380521"/>
              <a:gd name="connsiteX4275" fmla="*/ 1297520 w 8023328"/>
              <a:gd name="connsiteY4275" fmla="*/ 141661 h 2380521"/>
              <a:gd name="connsiteX4276" fmla="*/ 1311374 w 8023328"/>
              <a:gd name="connsiteY4276" fmla="*/ 156450 h 2380521"/>
              <a:gd name="connsiteX4277" fmla="*/ 1297520 w 8023328"/>
              <a:gd name="connsiteY4277" fmla="*/ 171239 h 2380521"/>
              <a:gd name="connsiteX4278" fmla="*/ 1285121 w 8023328"/>
              <a:gd name="connsiteY4278" fmla="*/ 156450 h 2380521"/>
              <a:gd name="connsiteX4279" fmla="*/ 1297520 w 8023328"/>
              <a:gd name="connsiteY4279" fmla="*/ 141661 h 2380521"/>
              <a:gd name="connsiteX4280" fmla="*/ 2796538 w 8023328"/>
              <a:gd name="connsiteY4280" fmla="*/ 70831 h 2380521"/>
              <a:gd name="connsiteX4281" fmla="*/ 2808940 w 8023328"/>
              <a:gd name="connsiteY4281" fmla="*/ 84687 h 2380521"/>
              <a:gd name="connsiteX4282" fmla="*/ 2796538 w 8023328"/>
              <a:gd name="connsiteY4282" fmla="*/ 97085 h 2380521"/>
              <a:gd name="connsiteX4283" fmla="*/ 2782683 w 8023328"/>
              <a:gd name="connsiteY4283" fmla="*/ 84687 h 2380521"/>
              <a:gd name="connsiteX4284" fmla="*/ 2796538 w 8023328"/>
              <a:gd name="connsiteY4284" fmla="*/ 70831 h 2380521"/>
              <a:gd name="connsiteX4285" fmla="*/ 2725703 w 8023328"/>
              <a:gd name="connsiteY4285" fmla="*/ 70831 h 2380521"/>
              <a:gd name="connsiteX4286" fmla="*/ 2738105 w 8023328"/>
              <a:gd name="connsiteY4286" fmla="*/ 84687 h 2380521"/>
              <a:gd name="connsiteX4287" fmla="*/ 2725703 w 8023328"/>
              <a:gd name="connsiteY4287" fmla="*/ 97085 h 2380521"/>
              <a:gd name="connsiteX4288" fmla="*/ 2711852 w 8023328"/>
              <a:gd name="connsiteY4288" fmla="*/ 84687 h 2380521"/>
              <a:gd name="connsiteX4289" fmla="*/ 2725703 w 8023328"/>
              <a:gd name="connsiteY4289" fmla="*/ 70831 h 2380521"/>
              <a:gd name="connsiteX4290" fmla="*/ 2653420 w 8023328"/>
              <a:gd name="connsiteY4290" fmla="*/ 70831 h 2380521"/>
              <a:gd name="connsiteX4291" fmla="*/ 2667273 w 8023328"/>
              <a:gd name="connsiteY4291" fmla="*/ 84687 h 2380521"/>
              <a:gd name="connsiteX4292" fmla="*/ 2653420 w 8023328"/>
              <a:gd name="connsiteY4292" fmla="*/ 97085 h 2380521"/>
              <a:gd name="connsiteX4293" fmla="*/ 2641021 w 8023328"/>
              <a:gd name="connsiteY4293" fmla="*/ 84687 h 2380521"/>
              <a:gd name="connsiteX4294" fmla="*/ 2653420 w 8023328"/>
              <a:gd name="connsiteY4294" fmla="*/ 70831 h 2380521"/>
              <a:gd name="connsiteX4295" fmla="*/ 2582586 w 8023328"/>
              <a:gd name="connsiteY4295" fmla="*/ 70831 h 2380521"/>
              <a:gd name="connsiteX4296" fmla="*/ 2596442 w 8023328"/>
              <a:gd name="connsiteY4296" fmla="*/ 84687 h 2380521"/>
              <a:gd name="connsiteX4297" fmla="*/ 2582586 w 8023328"/>
              <a:gd name="connsiteY4297" fmla="*/ 97085 h 2380521"/>
              <a:gd name="connsiteX4298" fmla="*/ 2570189 w 8023328"/>
              <a:gd name="connsiteY4298" fmla="*/ 84687 h 2380521"/>
              <a:gd name="connsiteX4299" fmla="*/ 2582586 w 8023328"/>
              <a:gd name="connsiteY4299" fmla="*/ 70831 h 2380521"/>
              <a:gd name="connsiteX4300" fmla="*/ 2511034 w 8023328"/>
              <a:gd name="connsiteY4300" fmla="*/ 70831 h 2380521"/>
              <a:gd name="connsiteX4301" fmla="*/ 2525616 w 8023328"/>
              <a:gd name="connsiteY4301" fmla="*/ 84687 h 2380521"/>
              <a:gd name="connsiteX4302" fmla="*/ 2511034 w 8023328"/>
              <a:gd name="connsiteY4302" fmla="*/ 97085 h 2380521"/>
              <a:gd name="connsiteX4303" fmla="*/ 2499364 w 8023328"/>
              <a:gd name="connsiteY4303" fmla="*/ 84687 h 2380521"/>
              <a:gd name="connsiteX4304" fmla="*/ 2511034 w 8023328"/>
              <a:gd name="connsiteY4304" fmla="*/ 70831 h 2380521"/>
              <a:gd name="connsiteX4305" fmla="*/ 2439946 w 8023328"/>
              <a:gd name="connsiteY4305" fmla="*/ 70831 h 2380521"/>
              <a:gd name="connsiteX4306" fmla="*/ 2454737 w 8023328"/>
              <a:gd name="connsiteY4306" fmla="*/ 84687 h 2380521"/>
              <a:gd name="connsiteX4307" fmla="*/ 2439946 w 8023328"/>
              <a:gd name="connsiteY4307" fmla="*/ 97085 h 2380521"/>
              <a:gd name="connsiteX4308" fmla="*/ 2425159 w 8023328"/>
              <a:gd name="connsiteY4308" fmla="*/ 84687 h 2380521"/>
              <a:gd name="connsiteX4309" fmla="*/ 2439946 w 8023328"/>
              <a:gd name="connsiteY4309" fmla="*/ 70831 h 2380521"/>
              <a:gd name="connsiteX4310" fmla="*/ 2369114 w 8023328"/>
              <a:gd name="connsiteY4310" fmla="*/ 70831 h 2380521"/>
              <a:gd name="connsiteX4311" fmla="*/ 2383900 w 8023328"/>
              <a:gd name="connsiteY4311" fmla="*/ 84687 h 2380521"/>
              <a:gd name="connsiteX4312" fmla="*/ 2369114 w 8023328"/>
              <a:gd name="connsiteY4312" fmla="*/ 97085 h 2380521"/>
              <a:gd name="connsiteX4313" fmla="*/ 2354323 w 8023328"/>
              <a:gd name="connsiteY4313" fmla="*/ 84687 h 2380521"/>
              <a:gd name="connsiteX4314" fmla="*/ 2369114 w 8023328"/>
              <a:gd name="connsiteY4314" fmla="*/ 70831 h 2380521"/>
              <a:gd name="connsiteX4315" fmla="*/ 2298283 w 8023328"/>
              <a:gd name="connsiteY4315" fmla="*/ 70831 h 2380521"/>
              <a:gd name="connsiteX4316" fmla="*/ 2313070 w 8023328"/>
              <a:gd name="connsiteY4316" fmla="*/ 84687 h 2380521"/>
              <a:gd name="connsiteX4317" fmla="*/ 2298283 w 8023328"/>
              <a:gd name="connsiteY4317" fmla="*/ 97085 h 2380521"/>
              <a:gd name="connsiteX4318" fmla="*/ 2283493 w 8023328"/>
              <a:gd name="connsiteY4318" fmla="*/ 84687 h 2380521"/>
              <a:gd name="connsiteX4319" fmla="*/ 2298283 w 8023328"/>
              <a:gd name="connsiteY4319" fmla="*/ 70831 h 2380521"/>
              <a:gd name="connsiteX4320" fmla="*/ 2226517 w 8023328"/>
              <a:gd name="connsiteY4320" fmla="*/ 70831 h 2380521"/>
              <a:gd name="connsiteX4321" fmla="*/ 2238916 w 8023328"/>
              <a:gd name="connsiteY4321" fmla="*/ 84687 h 2380521"/>
              <a:gd name="connsiteX4322" fmla="*/ 2226517 w 8023328"/>
              <a:gd name="connsiteY4322" fmla="*/ 97085 h 2380521"/>
              <a:gd name="connsiteX4323" fmla="*/ 2212659 w 8023328"/>
              <a:gd name="connsiteY4323" fmla="*/ 84687 h 2380521"/>
              <a:gd name="connsiteX4324" fmla="*/ 2226517 w 8023328"/>
              <a:gd name="connsiteY4324" fmla="*/ 70831 h 2380521"/>
              <a:gd name="connsiteX4325" fmla="*/ 2155683 w 8023328"/>
              <a:gd name="connsiteY4325" fmla="*/ 70831 h 2380521"/>
              <a:gd name="connsiteX4326" fmla="*/ 2168084 w 8023328"/>
              <a:gd name="connsiteY4326" fmla="*/ 84687 h 2380521"/>
              <a:gd name="connsiteX4327" fmla="*/ 2155683 w 8023328"/>
              <a:gd name="connsiteY4327" fmla="*/ 97085 h 2380521"/>
              <a:gd name="connsiteX4328" fmla="*/ 2141827 w 8023328"/>
              <a:gd name="connsiteY4328" fmla="*/ 84687 h 2380521"/>
              <a:gd name="connsiteX4329" fmla="*/ 2155683 w 8023328"/>
              <a:gd name="connsiteY4329" fmla="*/ 70831 h 2380521"/>
              <a:gd name="connsiteX4330" fmla="*/ 2083393 w 8023328"/>
              <a:gd name="connsiteY4330" fmla="*/ 70831 h 2380521"/>
              <a:gd name="connsiteX4331" fmla="*/ 2097249 w 8023328"/>
              <a:gd name="connsiteY4331" fmla="*/ 84687 h 2380521"/>
              <a:gd name="connsiteX4332" fmla="*/ 2083393 w 8023328"/>
              <a:gd name="connsiteY4332" fmla="*/ 97085 h 2380521"/>
              <a:gd name="connsiteX4333" fmla="*/ 2070995 w 8023328"/>
              <a:gd name="connsiteY4333" fmla="*/ 84687 h 2380521"/>
              <a:gd name="connsiteX4334" fmla="*/ 2083393 w 8023328"/>
              <a:gd name="connsiteY4334" fmla="*/ 70831 h 2380521"/>
              <a:gd name="connsiteX4335" fmla="*/ 2011835 w 8023328"/>
              <a:gd name="connsiteY4335" fmla="*/ 70831 h 2380521"/>
              <a:gd name="connsiteX4336" fmla="*/ 2026421 w 8023328"/>
              <a:gd name="connsiteY4336" fmla="*/ 84687 h 2380521"/>
              <a:gd name="connsiteX4337" fmla="*/ 2011835 w 8023328"/>
              <a:gd name="connsiteY4337" fmla="*/ 97085 h 2380521"/>
              <a:gd name="connsiteX4338" fmla="*/ 2000168 w 8023328"/>
              <a:gd name="connsiteY4338" fmla="*/ 84687 h 2380521"/>
              <a:gd name="connsiteX4339" fmla="*/ 2011835 w 8023328"/>
              <a:gd name="connsiteY4339" fmla="*/ 70831 h 2380521"/>
              <a:gd name="connsiteX4340" fmla="*/ 1938365 w 8023328"/>
              <a:gd name="connsiteY4340" fmla="*/ 70831 h 2380521"/>
              <a:gd name="connsiteX4341" fmla="*/ 1952222 w 8023328"/>
              <a:gd name="connsiteY4341" fmla="*/ 84687 h 2380521"/>
              <a:gd name="connsiteX4342" fmla="*/ 1938365 w 8023328"/>
              <a:gd name="connsiteY4342" fmla="*/ 97085 h 2380521"/>
              <a:gd name="connsiteX4343" fmla="*/ 1925971 w 8023328"/>
              <a:gd name="connsiteY4343" fmla="*/ 84687 h 2380521"/>
              <a:gd name="connsiteX4344" fmla="*/ 1938365 w 8023328"/>
              <a:gd name="connsiteY4344" fmla="*/ 70831 h 2380521"/>
              <a:gd name="connsiteX4345" fmla="*/ 1869922 w 8023328"/>
              <a:gd name="connsiteY4345" fmla="*/ 70831 h 2380521"/>
              <a:gd name="connsiteX4346" fmla="*/ 1884712 w 8023328"/>
              <a:gd name="connsiteY4346" fmla="*/ 84687 h 2380521"/>
              <a:gd name="connsiteX4347" fmla="*/ 1869922 w 8023328"/>
              <a:gd name="connsiteY4347" fmla="*/ 97085 h 2380521"/>
              <a:gd name="connsiteX4348" fmla="*/ 1855131 w 8023328"/>
              <a:gd name="connsiteY4348" fmla="*/ 84687 h 2380521"/>
              <a:gd name="connsiteX4349" fmla="*/ 1869922 w 8023328"/>
              <a:gd name="connsiteY4349" fmla="*/ 70831 h 2380521"/>
              <a:gd name="connsiteX4350" fmla="*/ 1799087 w 8023328"/>
              <a:gd name="connsiteY4350" fmla="*/ 70831 h 2380521"/>
              <a:gd name="connsiteX4351" fmla="*/ 1813879 w 8023328"/>
              <a:gd name="connsiteY4351" fmla="*/ 84687 h 2380521"/>
              <a:gd name="connsiteX4352" fmla="*/ 1799087 w 8023328"/>
              <a:gd name="connsiteY4352" fmla="*/ 97085 h 2380521"/>
              <a:gd name="connsiteX4353" fmla="*/ 1784303 w 8023328"/>
              <a:gd name="connsiteY4353" fmla="*/ 84687 h 2380521"/>
              <a:gd name="connsiteX4354" fmla="*/ 1799087 w 8023328"/>
              <a:gd name="connsiteY4354" fmla="*/ 70831 h 2380521"/>
              <a:gd name="connsiteX4355" fmla="*/ 1728262 w 8023328"/>
              <a:gd name="connsiteY4355" fmla="*/ 70831 h 2380521"/>
              <a:gd name="connsiteX4356" fmla="*/ 1743052 w 8023328"/>
              <a:gd name="connsiteY4356" fmla="*/ 84687 h 2380521"/>
              <a:gd name="connsiteX4357" fmla="*/ 1728262 w 8023328"/>
              <a:gd name="connsiteY4357" fmla="*/ 97085 h 2380521"/>
              <a:gd name="connsiteX4358" fmla="*/ 1713474 w 8023328"/>
              <a:gd name="connsiteY4358" fmla="*/ 84687 h 2380521"/>
              <a:gd name="connsiteX4359" fmla="*/ 1728262 w 8023328"/>
              <a:gd name="connsiteY4359" fmla="*/ 70831 h 2380521"/>
              <a:gd name="connsiteX4360" fmla="*/ 1656501 w 8023328"/>
              <a:gd name="connsiteY4360" fmla="*/ 70831 h 2380521"/>
              <a:gd name="connsiteX4361" fmla="*/ 1668900 w 8023328"/>
              <a:gd name="connsiteY4361" fmla="*/ 84687 h 2380521"/>
              <a:gd name="connsiteX4362" fmla="*/ 1656501 w 8023328"/>
              <a:gd name="connsiteY4362" fmla="*/ 97085 h 2380521"/>
              <a:gd name="connsiteX4363" fmla="*/ 1642655 w 8023328"/>
              <a:gd name="connsiteY4363" fmla="*/ 84687 h 2380521"/>
              <a:gd name="connsiteX4364" fmla="*/ 1656501 w 8023328"/>
              <a:gd name="connsiteY4364" fmla="*/ 70831 h 2380521"/>
              <a:gd name="connsiteX4365" fmla="*/ 1582299 w 8023328"/>
              <a:gd name="connsiteY4365" fmla="*/ 70831 h 2380521"/>
              <a:gd name="connsiteX4366" fmla="*/ 1594704 w 8023328"/>
              <a:gd name="connsiteY4366" fmla="*/ 84687 h 2380521"/>
              <a:gd name="connsiteX4367" fmla="*/ 1582299 w 8023328"/>
              <a:gd name="connsiteY4367" fmla="*/ 97085 h 2380521"/>
              <a:gd name="connsiteX4368" fmla="*/ 1568444 w 8023328"/>
              <a:gd name="connsiteY4368" fmla="*/ 84687 h 2380521"/>
              <a:gd name="connsiteX4369" fmla="*/ 1582299 w 8023328"/>
              <a:gd name="connsiteY4369" fmla="*/ 70831 h 2380521"/>
              <a:gd name="connsiteX4370" fmla="*/ 2796538 w 8023328"/>
              <a:gd name="connsiteY4370" fmla="*/ 0 h 2380521"/>
              <a:gd name="connsiteX4371" fmla="*/ 2808940 w 8023328"/>
              <a:gd name="connsiteY4371" fmla="*/ 12397 h 2380521"/>
              <a:gd name="connsiteX4372" fmla="*/ 2796538 w 8023328"/>
              <a:gd name="connsiteY4372" fmla="*/ 26254 h 2380521"/>
              <a:gd name="connsiteX4373" fmla="*/ 2782683 w 8023328"/>
              <a:gd name="connsiteY4373" fmla="*/ 12397 h 2380521"/>
              <a:gd name="connsiteX4374" fmla="*/ 2796538 w 8023328"/>
              <a:gd name="connsiteY4374" fmla="*/ 0 h 2380521"/>
              <a:gd name="connsiteX4375" fmla="*/ 2725703 w 8023328"/>
              <a:gd name="connsiteY4375" fmla="*/ 0 h 2380521"/>
              <a:gd name="connsiteX4376" fmla="*/ 2738105 w 8023328"/>
              <a:gd name="connsiteY4376" fmla="*/ 12397 h 2380521"/>
              <a:gd name="connsiteX4377" fmla="*/ 2725703 w 8023328"/>
              <a:gd name="connsiteY4377" fmla="*/ 26254 h 2380521"/>
              <a:gd name="connsiteX4378" fmla="*/ 2711852 w 8023328"/>
              <a:gd name="connsiteY4378" fmla="*/ 12397 h 2380521"/>
              <a:gd name="connsiteX4379" fmla="*/ 2725703 w 8023328"/>
              <a:gd name="connsiteY4379" fmla="*/ 0 h 2380521"/>
              <a:gd name="connsiteX4380" fmla="*/ 2653420 w 8023328"/>
              <a:gd name="connsiteY4380" fmla="*/ 0 h 2380521"/>
              <a:gd name="connsiteX4381" fmla="*/ 2667273 w 8023328"/>
              <a:gd name="connsiteY4381" fmla="*/ 12397 h 2380521"/>
              <a:gd name="connsiteX4382" fmla="*/ 2653420 w 8023328"/>
              <a:gd name="connsiteY4382" fmla="*/ 26254 h 2380521"/>
              <a:gd name="connsiteX4383" fmla="*/ 2641021 w 8023328"/>
              <a:gd name="connsiteY4383" fmla="*/ 12397 h 2380521"/>
              <a:gd name="connsiteX4384" fmla="*/ 2653420 w 8023328"/>
              <a:gd name="connsiteY4384" fmla="*/ 0 h 2380521"/>
              <a:gd name="connsiteX4385" fmla="*/ 2582586 w 8023328"/>
              <a:gd name="connsiteY4385" fmla="*/ 0 h 2380521"/>
              <a:gd name="connsiteX4386" fmla="*/ 2596442 w 8023328"/>
              <a:gd name="connsiteY4386" fmla="*/ 12397 h 2380521"/>
              <a:gd name="connsiteX4387" fmla="*/ 2582586 w 8023328"/>
              <a:gd name="connsiteY4387" fmla="*/ 26254 h 2380521"/>
              <a:gd name="connsiteX4388" fmla="*/ 2570189 w 8023328"/>
              <a:gd name="connsiteY4388" fmla="*/ 12397 h 2380521"/>
              <a:gd name="connsiteX4389" fmla="*/ 2582586 w 8023328"/>
              <a:gd name="connsiteY4389" fmla="*/ 0 h 2380521"/>
              <a:gd name="connsiteX4390" fmla="*/ 2511034 w 8023328"/>
              <a:gd name="connsiteY4390" fmla="*/ 0 h 2380521"/>
              <a:gd name="connsiteX4391" fmla="*/ 2525616 w 8023328"/>
              <a:gd name="connsiteY4391" fmla="*/ 12397 h 2380521"/>
              <a:gd name="connsiteX4392" fmla="*/ 2511034 w 8023328"/>
              <a:gd name="connsiteY4392" fmla="*/ 26254 h 2380521"/>
              <a:gd name="connsiteX4393" fmla="*/ 2499364 w 8023328"/>
              <a:gd name="connsiteY4393" fmla="*/ 12397 h 2380521"/>
              <a:gd name="connsiteX4394" fmla="*/ 2511034 w 8023328"/>
              <a:gd name="connsiteY4394" fmla="*/ 0 h 2380521"/>
              <a:gd name="connsiteX4395" fmla="*/ 2439946 w 8023328"/>
              <a:gd name="connsiteY4395" fmla="*/ 0 h 2380521"/>
              <a:gd name="connsiteX4396" fmla="*/ 2454737 w 8023328"/>
              <a:gd name="connsiteY4396" fmla="*/ 12397 h 2380521"/>
              <a:gd name="connsiteX4397" fmla="*/ 2439946 w 8023328"/>
              <a:gd name="connsiteY4397" fmla="*/ 26254 h 2380521"/>
              <a:gd name="connsiteX4398" fmla="*/ 2425159 w 8023328"/>
              <a:gd name="connsiteY4398" fmla="*/ 12397 h 2380521"/>
              <a:gd name="connsiteX4399" fmla="*/ 2439946 w 8023328"/>
              <a:gd name="connsiteY4399" fmla="*/ 0 h 2380521"/>
              <a:gd name="connsiteX4400" fmla="*/ 2369114 w 8023328"/>
              <a:gd name="connsiteY4400" fmla="*/ 0 h 2380521"/>
              <a:gd name="connsiteX4401" fmla="*/ 2383900 w 8023328"/>
              <a:gd name="connsiteY4401" fmla="*/ 12397 h 2380521"/>
              <a:gd name="connsiteX4402" fmla="*/ 2369114 w 8023328"/>
              <a:gd name="connsiteY4402" fmla="*/ 26254 h 2380521"/>
              <a:gd name="connsiteX4403" fmla="*/ 2354323 w 8023328"/>
              <a:gd name="connsiteY4403" fmla="*/ 12397 h 2380521"/>
              <a:gd name="connsiteX4404" fmla="*/ 2369114 w 8023328"/>
              <a:gd name="connsiteY4404" fmla="*/ 0 h 2380521"/>
              <a:gd name="connsiteX4405" fmla="*/ 2298283 w 8023328"/>
              <a:gd name="connsiteY4405" fmla="*/ 0 h 2380521"/>
              <a:gd name="connsiteX4406" fmla="*/ 2313070 w 8023328"/>
              <a:gd name="connsiteY4406" fmla="*/ 12397 h 2380521"/>
              <a:gd name="connsiteX4407" fmla="*/ 2298283 w 8023328"/>
              <a:gd name="connsiteY4407" fmla="*/ 26254 h 2380521"/>
              <a:gd name="connsiteX4408" fmla="*/ 2283493 w 8023328"/>
              <a:gd name="connsiteY4408" fmla="*/ 12397 h 2380521"/>
              <a:gd name="connsiteX4409" fmla="*/ 2298283 w 8023328"/>
              <a:gd name="connsiteY4409" fmla="*/ 0 h 2380521"/>
              <a:gd name="connsiteX4410" fmla="*/ 2226517 w 8023328"/>
              <a:gd name="connsiteY4410" fmla="*/ 0 h 2380521"/>
              <a:gd name="connsiteX4411" fmla="*/ 2238916 w 8023328"/>
              <a:gd name="connsiteY4411" fmla="*/ 13856 h 2380521"/>
              <a:gd name="connsiteX4412" fmla="*/ 2226517 w 8023328"/>
              <a:gd name="connsiteY4412" fmla="*/ 26254 h 2380521"/>
              <a:gd name="connsiteX4413" fmla="*/ 2212659 w 8023328"/>
              <a:gd name="connsiteY4413" fmla="*/ 13856 h 2380521"/>
              <a:gd name="connsiteX4414" fmla="*/ 2226517 w 8023328"/>
              <a:gd name="connsiteY4414" fmla="*/ 0 h 2380521"/>
              <a:gd name="connsiteX4415" fmla="*/ 2155683 w 8023328"/>
              <a:gd name="connsiteY4415" fmla="*/ 0 h 2380521"/>
              <a:gd name="connsiteX4416" fmla="*/ 2168084 w 8023328"/>
              <a:gd name="connsiteY4416" fmla="*/ 13856 h 2380521"/>
              <a:gd name="connsiteX4417" fmla="*/ 2155683 w 8023328"/>
              <a:gd name="connsiteY4417" fmla="*/ 26254 h 2380521"/>
              <a:gd name="connsiteX4418" fmla="*/ 2141827 w 8023328"/>
              <a:gd name="connsiteY4418" fmla="*/ 13856 h 2380521"/>
              <a:gd name="connsiteX4419" fmla="*/ 2155683 w 8023328"/>
              <a:gd name="connsiteY4419" fmla="*/ 0 h 2380521"/>
              <a:gd name="connsiteX4420" fmla="*/ 2083393 w 8023328"/>
              <a:gd name="connsiteY4420" fmla="*/ 0 h 2380521"/>
              <a:gd name="connsiteX4421" fmla="*/ 2097249 w 8023328"/>
              <a:gd name="connsiteY4421" fmla="*/ 13856 h 2380521"/>
              <a:gd name="connsiteX4422" fmla="*/ 2083393 w 8023328"/>
              <a:gd name="connsiteY4422" fmla="*/ 26254 h 2380521"/>
              <a:gd name="connsiteX4423" fmla="*/ 2070995 w 8023328"/>
              <a:gd name="connsiteY4423" fmla="*/ 13856 h 2380521"/>
              <a:gd name="connsiteX4424" fmla="*/ 2083393 w 8023328"/>
              <a:gd name="connsiteY4424" fmla="*/ 0 h 2380521"/>
              <a:gd name="connsiteX4425" fmla="*/ 2011835 w 8023328"/>
              <a:gd name="connsiteY4425" fmla="*/ 0 h 2380521"/>
              <a:gd name="connsiteX4426" fmla="*/ 2026421 w 8023328"/>
              <a:gd name="connsiteY4426" fmla="*/ 13856 h 2380521"/>
              <a:gd name="connsiteX4427" fmla="*/ 2011835 w 8023328"/>
              <a:gd name="connsiteY4427" fmla="*/ 26254 h 2380521"/>
              <a:gd name="connsiteX4428" fmla="*/ 2000168 w 8023328"/>
              <a:gd name="connsiteY4428" fmla="*/ 13856 h 2380521"/>
              <a:gd name="connsiteX4429" fmla="*/ 2011835 w 8023328"/>
              <a:gd name="connsiteY4429" fmla="*/ 0 h 2380521"/>
              <a:gd name="connsiteX4430" fmla="*/ 1938365 w 8023328"/>
              <a:gd name="connsiteY4430" fmla="*/ 0 h 2380521"/>
              <a:gd name="connsiteX4431" fmla="*/ 1952222 w 8023328"/>
              <a:gd name="connsiteY4431" fmla="*/ 13856 h 2380521"/>
              <a:gd name="connsiteX4432" fmla="*/ 1938365 w 8023328"/>
              <a:gd name="connsiteY4432" fmla="*/ 26254 h 2380521"/>
              <a:gd name="connsiteX4433" fmla="*/ 1925971 w 8023328"/>
              <a:gd name="connsiteY4433" fmla="*/ 13856 h 2380521"/>
              <a:gd name="connsiteX4434" fmla="*/ 1938365 w 8023328"/>
              <a:gd name="connsiteY4434" fmla="*/ 0 h 2380521"/>
              <a:gd name="connsiteX4435" fmla="*/ 1869922 w 8023328"/>
              <a:gd name="connsiteY4435" fmla="*/ 0 h 2380521"/>
              <a:gd name="connsiteX4436" fmla="*/ 1884712 w 8023328"/>
              <a:gd name="connsiteY4436" fmla="*/ 13856 h 2380521"/>
              <a:gd name="connsiteX4437" fmla="*/ 1869922 w 8023328"/>
              <a:gd name="connsiteY4437" fmla="*/ 26254 h 2380521"/>
              <a:gd name="connsiteX4438" fmla="*/ 1855131 w 8023328"/>
              <a:gd name="connsiteY4438" fmla="*/ 13856 h 2380521"/>
              <a:gd name="connsiteX4439" fmla="*/ 1869922 w 8023328"/>
              <a:gd name="connsiteY4439" fmla="*/ 0 h 2380521"/>
              <a:gd name="connsiteX4440" fmla="*/ 1799087 w 8023328"/>
              <a:gd name="connsiteY4440" fmla="*/ 0 h 2380521"/>
              <a:gd name="connsiteX4441" fmla="*/ 1813879 w 8023328"/>
              <a:gd name="connsiteY4441" fmla="*/ 13856 h 2380521"/>
              <a:gd name="connsiteX4442" fmla="*/ 1799087 w 8023328"/>
              <a:gd name="connsiteY4442" fmla="*/ 26254 h 2380521"/>
              <a:gd name="connsiteX4443" fmla="*/ 1784303 w 8023328"/>
              <a:gd name="connsiteY4443" fmla="*/ 13856 h 2380521"/>
              <a:gd name="connsiteX4444" fmla="*/ 1799087 w 8023328"/>
              <a:gd name="connsiteY4444" fmla="*/ 0 h 2380521"/>
              <a:gd name="connsiteX4445" fmla="*/ 1728262 w 8023328"/>
              <a:gd name="connsiteY4445" fmla="*/ 0 h 2380521"/>
              <a:gd name="connsiteX4446" fmla="*/ 1743052 w 8023328"/>
              <a:gd name="connsiteY4446" fmla="*/ 13856 h 2380521"/>
              <a:gd name="connsiteX4447" fmla="*/ 1728262 w 8023328"/>
              <a:gd name="connsiteY4447" fmla="*/ 26254 h 2380521"/>
              <a:gd name="connsiteX4448" fmla="*/ 1713474 w 8023328"/>
              <a:gd name="connsiteY4448" fmla="*/ 13856 h 2380521"/>
              <a:gd name="connsiteX4449" fmla="*/ 1728262 w 8023328"/>
              <a:gd name="connsiteY4449" fmla="*/ 0 h 2380521"/>
              <a:gd name="connsiteX4450" fmla="*/ 1656501 w 8023328"/>
              <a:gd name="connsiteY4450" fmla="*/ 0 h 2380521"/>
              <a:gd name="connsiteX4451" fmla="*/ 1668900 w 8023328"/>
              <a:gd name="connsiteY4451" fmla="*/ 13856 h 2380521"/>
              <a:gd name="connsiteX4452" fmla="*/ 1656501 w 8023328"/>
              <a:gd name="connsiteY4452" fmla="*/ 26254 h 2380521"/>
              <a:gd name="connsiteX4453" fmla="*/ 1642655 w 8023328"/>
              <a:gd name="connsiteY4453" fmla="*/ 13856 h 2380521"/>
              <a:gd name="connsiteX4454" fmla="*/ 1656501 w 8023328"/>
              <a:gd name="connsiteY4454" fmla="*/ 0 h 2380521"/>
              <a:gd name="connsiteX4455" fmla="*/ 1582299 w 8023328"/>
              <a:gd name="connsiteY4455" fmla="*/ 0 h 2380521"/>
              <a:gd name="connsiteX4456" fmla="*/ 1594704 w 8023328"/>
              <a:gd name="connsiteY4456" fmla="*/ 13856 h 2380521"/>
              <a:gd name="connsiteX4457" fmla="*/ 1582299 w 8023328"/>
              <a:gd name="connsiteY4457" fmla="*/ 26254 h 2380521"/>
              <a:gd name="connsiteX4458" fmla="*/ 1568444 w 8023328"/>
              <a:gd name="connsiteY4458" fmla="*/ 13856 h 2380521"/>
              <a:gd name="connsiteX4459" fmla="*/ 1582299 w 8023328"/>
              <a:gd name="connsiteY4459" fmla="*/ 0 h 23805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</a:cxnLst>
            <a:rect l="l" t="t" r="r" b="b"/>
            <a:pathLst>
              <a:path w="8023328" h="2380521">
                <a:moveTo>
                  <a:pt x="8010930" y="2354267"/>
                </a:moveTo>
                <a:cubicBezTo>
                  <a:pt x="8018223" y="2354267"/>
                  <a:pt x="8023328" y="2360101"/>
                  <a:pt x="8023328" y="2366665"/>
                </a:cubicBezTo>
                <a:cubicBezTo>
                  <a:pt x="8023328" y="2373958"/>
                  <a:pt x="8018223" y="2380521"/>
                  <a:pt x="8010930" y="2380521"/>
                </a:cubicBezTo>
                <a:cubicBezTo>
                  <a:pt x="8002908" y="2380521"/>
                  <a:pt x="7997074" y="2373958"/>
                  <a:pt x="7997074" y="2366665"/>
                </a:cubicBezTo>
                <a:cubicBezTo>
                  <a:pt x="7997074" y="2360101"/>
                  <a:pt x="8002908" y="2354267"/>
                  <a:pt x="8010930" y="2354267"/>
                </a:cubicBezTo>
                <a:close/>
                <a:moveTo>
                  <a:pt x="7940099" y="2354267"/>
                </a:moveTo>
                <a:cubicBezTo>
                  <a:pt x="7945933" y="2354267"/>
                  <a:pt x="7952497" y="2360101"/>
                  <a:pt x="7952497" y="2366665"/>
                </a:cubicBezTo>
                <a:cubicBezTo>
                  <a:pt x="7952497" y="2373958"/>
                  <a:pt x="7945933" y="2380521"/>
                  <a:pt x="7940099" y="2380521"/>
                </a:cubicBezTo>
                <a:cubicBezTo>
                  <a:pt x="7932077" y="2380521"/>
                  <a:pt x="7926243" y="2373958"/>
                  <a:pt x="7926243" y="2366665"/>
                </a:cubicBezTo>
                <a:cubicBezTo>
                  <a:pt x="7926243" y="2360101"/>
                  <a:pt x="7932077" y="2354267"/>
                  <a:pt x="7940099" y="2354267"/>
                </a:cubicBezTo>
                <a:close/>
                <a:moveTo>
                  <a:pt x="7869269" y="2354267"/>
                </a:moveTo>
                <a:cubicBezTo>
                  <a:pt x="7875833" y="2354267"/>
                  <a:pt x="7881667" y="2360101"/>
                  <a:pt x="7881667" y="2366665"/>
                </a:cubicBezTo>
                <a:cubicBezTo>
                  <a:pt x="7881667" y="2373958"/>
                  <a:pt x="7875833" y="2380521"/>
                  <a:pt x="7869269" y="2380521"/>
                </a:cubicBezTo>
                <a:cubicBezTo>
                  <a:pt x="7861976" y="2380521"/>
                  <a:pt x="7855413" y="2373958"/>
                  <a:pt x="7855413" y="2366665"/>
                </a:cubicBezTo>
                <a:cubicBezTo>
                  <a:pt x="7855413" y="2360101"/>
                  <a:pt x="7861976" y="2354267"/>
                  <a:pt x="7869269" y="2354267"/>
                </a:cubicBezTo>
                <a:close/>
                <a:moveTo>
                  <a:pt x="7796980" y="2354267"/>
                </a:moveTo>
                <a:cubicBezTo>
                  <a:pt x="7805002" y="2354267"/>
                  <a:pt x="7810836" y="2360101"/>
                  <a:pt x="7810836" y="2366665"/>
                </a:cubicBezTo>
                <a:cubicBezTo>
                  <a:pt x="7810836" y="2373958"/>
                  <a:pt x="7805002" y="2380521"/>
                  <a:pt x="7796980" y="2380521"/>
                </a:cubicBezTo>
                <a:cubicBezTo>
                  <a:pt x="7791145" y="2380521"/>
                  <a:pt x="7784582" y="2373958"/>
                  <a:pt x="7784582" y="2366665"/>
                </a:cubicBezTo>
                <a:cubicBezTo>
                  <a:pt x="7784582" y="2360101"/>
                  <a:pt x="7791145" y="2354267"/>
                  <a:pt x="7796980" y="2354267"/>
                </a:cubicBezTo>
                <a:close/>
                <a:moveTo>
                  <a:pt x="8010930" y="2283438"/>
                </a:moveTo>
                <a:cubicBezTo>
                  <a:pt x="8018223" y="2283438"/>
                  <a:pt x="8023328" y="2288543"/>
                  <a:pt x="8023328" y="2295835"/>
                </a:cubicBezTo>
                <a:cubicBezTo>
                  <a:pt x="8023328" y="2303857"/>
                  <a:pt x="8018223" y="2309691"/>
                  <a:pt x="8010930" y="2309691"/>
                </a:cubicBezTo>
                <a:cubicBezTo>
                  <a:pt x="8002908" y="2309691"/>
                  <a:pt x="7997074" y="2303857"/>
                  <a:pt x="7997074" y="2295835"/>
                </a:cubicBezTo>
                <a:cubicBezTo>
                  <a:pt x="7997074" y="2288543"/>
                  <a:pt x="8002908" y="2283438"/>
                  <a:pt x="8010930" y="2283438"/>
                </a:cubicBezTo>
                <a:close/>
                <a:moveTo>
                  <a:pt x="7940099" y="2283438"/>
                </a:moveTo>
                <a:cubicBezTo>
                  <a:pt x="7945933" y="2283438"/>
                  <a:pt x="7952497" y="2288543"/>
                  <a:pt x="7952497" y="2295835"/>
                </a:cubicBezTo>
                <a:cubicBezTo>
                  <a:pt x="7952497" y="2303857"/>
                  <a:pt x="7945933" y="2309691"/>
                  <a:pt x="7940099" y="2309691"/>
                </a:cubicBezTo>
                <a:cubicBezTo>
                  <a:pt x="7932077" y="2309691"/>
                  <a:pt x="7926243" y="2303857"/>
                  <a:pt x="7926243" y="2295835"/>
                </a:cubicBezTo>
                <a:cubicBezTo>
                  <a:pt x="7926243" y="2288543"/>
                  <a:pt x="7932077" y="2283438"/>
                  <a:pt x="7940099" y="2283438"/>
                </a:cubicBezTo>
                <a:close/>
                <a:moveTo>
                  <a:pt x="7869269" y="2283438"/>
                </a:moveTo>
                <a:cubicBezTo>
                  <a:pt x="7875833" y="2283438"/>
                  <a:pt x="7881667" y="2288543"/>
                  <a:pt x="7881667" y="2295835"/>
                </a:cubicBezTo>
                <a:cubicBezTo>
                  <a:pt x="7881667" y="2303857"/>
                  <a:pt x="7875833" y="2309691"/>
                  <a:pt x="7869269" y="2309691"/>
                </a:cubicBezTo>
                <a:cubicBezTo>
                  <a:pt x="7861976" y="2309691"/>
                  <a:pt x="7855413" y="2303857"/>
                  <a:pt x="7855413" y="2295835"/>
                </a:cubicBezTo>
                <a:cubicBezTo>
                  <a:pt x="7855413" y="2288543"/>
                  <a:pt x="7861976" y="2283438"/>
                  <a:pt x="7869269" y="2283438"/>
                </a:cubicBezTo>
                <a:close/>
                <a:moveTo>
                  <a:pt x="7796980" y="2283438"/>
                </a:moveTo>
                <a:cubicBezTo>
                  <a:pt x="7805002" y="2283438"/>
                  <a:pt x="7810836" y="2288543"/>
                  <a:pt x="7810836" y="2295835"/>
                </a:cubicBezTo>
                <a:cubicBezTo>
                  <a:pt x="7810836" y="2303857"/>
                  <a:pt x="7805002" y="2309691"/>
                  <a:pt x="7796980" y="2309691"/>
                </a:cubicBezTo>
                <a:cubicBezTo>
                  <a:pt x="7791145" y="2309691"/>
                  <a:pt x="7784582" y="2303857"/>
                  <a:pt x="7784582" y="2295835"/>
                </a:cubicBezTo>
                <a:cubicBezTo>
                  <a:pt x="7784582" y="2288543"/>
                  <a:pt x="7791145" y="2283438"/>
                  <a:pt x="7796980" y="2283438"/>
                </a:cubicBezTo>
                <a:close/>
                <a:moveTo>
                  <a:pt x="7726151" y="2283438"/>
                </a:moveTo>
                <a:cubicBezTo>
                  <a:pt x="7734173" y="2283438"/>
                  <a:pt x="7740007" y="2288543"/>
                  <a:pt x="7740007" y="2295835"/>
                </a:cubicBezTo>
                <a:cubicBezTo>
                  <a:pt x="7740007" y="2303857"/>
                  <a:pt x="7734173" y="2309691"/>
                  <a:pt x="7726151" y="2309691"/>
                </a:cubicBezTo>
                <a:cubicBezTo>
                  <a:pt x="7718858" y="2309691"/>
                  <a:pt x="7713753" y="2303857"/>
                  <a:pt x="7713753" y="2295835"/>
                </a:cubicBezTo>
                <a:cubicBezTo>
                  <a:pt x="7713753" y="2288543"/>
                  <a:pt x="7718858" y="2283438"/>
                  <a:pt x="7726151" y="2283438"/>
                </a:cubicBezTo>
                <a:close/>
                <a:moveTo>
                  <a:pt x="7940099" y="2209234"/>
                </a:moveTo>
                <a:cubicBezTo>
                  <a:pt x="7945933" y="2209234"/>
                  <a:pt x="7952497" y="2216239"/>
                  <a:pt x="7952497" y="2224022"/>
                </a:cubicBezTo>
                <a:cubicBezTo>
                  <a:pt x="7952497" y="2232584"/>
                  <a:pt x="7945933" y="2238810"/>
                  <a:pt x="7940099" y="2238810"/>
                </a:cubicBezTo>
                <a:cubicBezTo>
                  <a:pt x="7932077" y="2238810"/>
                  <a:pt x="7926243" y="2232584"/>
                  <a:pt x="7926243" y="2224022"/>
                </a:cubicBezTo>
                <a:cubicBezTo>
                  <a:pt x="7926243" y="2216239"/>
                  <a:pt x="7932077" y="2209234"/>
                  <a:pt x="7940099" y="2209234"/>
                </a:cubicBezTo>
                <a:close/>
                <a:moveTo>
                  <a:pt x="7867811" y="2209234"/>
                </a:moveTo>
                <a:cubicBezTo>
                  <a:pt x="7875833" y="2209234"/>
                  <a:pt x="7881667" y="2216239"/>
                  <a:pt x="7881667" y="2224022"/>
                </a:cubicBezTo>
                <a:cubicBezTo>
                  <a:pt x="7881667" y="2232584"/>
                  <a:pt x="7875833" y="2238810"/>
                  <a:pt x="7867811" y="2238810"/>
                </a:cubicBezTo>
                <a:cubicBezTo>
                  <a:pt x="7861976" y="2238810"/>
                  <a:pt x="7855413" y="2232584"/>
                  <a:pt x="7855413" y="2224022"/>
                </a:cubicBezTo>
                <a:cubicBezTo>
                  <a:pt x="7855413" y="2216239"/>
                  <a:pt x="7861976" y="2209234"/>
                  <a:pt x="7867811" y="2209234"/>
                </a:cubicBezTo>
                <a:close/>
                <a:moveTo>
                  <a:pt x="7796980" y="2209234"/>
                </a:moveTo>
                <a:cubicBezTo>
                  <a:pt x="7805002" y="2209234"/>
                  <a:pt x="7810836" y="2216239"/>
                  <a:pt x="7810836" y="2224022"/>
                </a:cubicBezTo>
                <a:cubicBezTo>
                  <a:pt x="7810836" y="2232584"/>
                  <a:pt x="7805002" y="2238810"/>
                  <a:pt x="7796980" y="2238810"/>
                </a:cubicBezTo>
                <a:cubicBezTo>
                  <a:pt x="7791145" y="2238810"/>
                  <a:pt x="7784582" y="2232584"/>
                  <a:pt x="7784582" y="2224022"/>
                </a:cubicBezTo>
                <a:cubicBezTo>
                  <a:pt x="7784582" y="2216239"/>
                  <a:pt x="7791145" y="2209234"/>
                  <a:pt x="7796980" y="2209234"/>
                </a:cubicBezTo>
                <a:close/>
                <a:moveTo>
                  <a:pt x="7726151" y="2209234"/>
                </a:moveTo>
                <a:cubicBezTo>
                  <a:pt x="7734173" y="2209234"/>
                  <a:pt x="7740007" y="2216239"/>
                  <a:pt x="7740007" y="2224022"/>
                </a:cubicBezTo>
                <a:cubicBezTo>
                  <a:pt x="7740007" y="2232584"/>
                  <a:pt x="7734173" y="2238810"/>
                  <a:pt x="7726151" y="2238810"/>
                </a:cubicBezTo>
                <a:cubicBezTo>
                  <a:pt x="7718858" y="2238810"/>
                  <a:pt x="7713753" y="2232584"/>
                  <a:pt x="7713753" y="2224022"/>
                </a:cubicBezTo>
                <a:cubicBezTo>
                  <a:pt x="7713753" y="2216239"/>
                  <a:pt x="7718858" y="2209234"/>
                  <a:pt x="7726151" y="2209234"/>
                </a:cubicBezTo>
                <a:close/>
                <a:moveTo>
                  <a:pt x="7940099" y="2138403"/>
                </a:moveTo>
                <a:cubicBezTo>
                  <a:pt x="7945933" y="2138403"/>
                  <a:pt x="7952497" y="2145408"/>
                  <a:pt x="7952497" y="2153192"/>
                </a:cubicBezTo>
                <a:cubicBezTo>
                  <a:pt x="7952497" y="2161754"/>
                  <a:pt x="7945933" y="2167981"/>
                  <a:pt x="7940099" y="2167981"/>
                </a:cubicBezTo>
                <a:cubicBezTo>
                  <a:pt x="7932077" y="2167981"/>
                  <a:pt x="7926243" y="2161754"/>
                  <a:pt x="7926243" y="2153192"/>
                </a:cubicBezTo>
                <a:cubicBezTo>
                  <a:pt x="7926243" y="2145408"/>
                  <a:pt x="7932077" y="2138403"/>
                  <a:pt x="7940099" y="2138403"/>
                </a:cubicBezTo>
                <a:close/>
                <a:moveTo>
                  <a:pt x="7867811" y="2138403"/>
                </a:moveTo>
                <a:cubicBezTo>
                  <a:pt x="7875833" y="2138403"/>
                  <a:pt x="7881667" y="2145408"/>
                  <a:pt x="7881667" y="2153192"/>
                </a:cubicBezTo>
                <a:cubicBezTo>
                  <a:pt x="7881667" y="2161754"/>
                  <a:pt x="7875833" y="2167981"/>
                  <a:pt x="7867811" y="2167981"/>
                </a:cubicBezTo>
                <a:cubicBezTo>
                  <a:pt x="7861976" y="2167981"/>
                  <a:pt x="7855413" y="2161754"/>
                  <a:pt x="7855413" y="2153192"/>
                </a:cubicBezTo>
                <a:cubicBezTo>
                  <a:pt x="7855413" y="2145408"/>
                  <a:pt x="7861976" y="2138403"/>
                  <a:pt x="7867811" y="2138403"/>
                </a:cubicBezTo>
                <a:close/>
                <a:moveTo>
                  <a:pt x="7796980" y="2138403"/>
                </a:moveTo>
                <a:cubicBezTo>
                  <a:pt x="7805002" y="2138403"/>
                  <a:pt x="7810836" y="2145408"/>
                  <a:pt x="7810836" y="2153192"/>
                </a:cubicBezTo>
                <a:cubicBezTo>
                  <a:pt x="7810836" y="2161754"/>
                  <a:pt x="7805002" y="2167981"/>
                  <a:pt x="7796980" y="2167981"/>
                </a:cubicBezTo>
                <a:cubicBezTo>
                  <a:pt x="7791145" y="2167981"/>
                  <a:pt x="7784582" y="2161754"/>
                  <a:pt x="7784582" y="2153192"/>
                </a:cubicBezTo>
                <a:cubicBezTo>
                  <a:pt x="7784582" y="2145408"/>
                  <a:pt x="7791145" y="2138403"/>
                  <a:pt x="7796980" y="2138403"/>
                </a:cubicBezTo>
                <a:close/>
                <a:moveTo>
                  <a:pt x="7726151" y="2138403"/>
                </a:moveTo>
                <a:cubicBezTo>
                  <a:pt x="7734173" y="2138403"/>
                  <a:pt x="7740007" y="2145408"/>
                  <a:pt x="7740007" y="2153192"/>
                </a:cubicBezTo>
                <a:cubicBezTo>
                  <a:pt x="7740007" y="2161754"/>
                  <a:pt x="7734173" y="2167981"/>
                  <a:pt x="7726151" y="2167981"/>
                </a:cubicBezTo>
                <a:cubicBezTo>
                  <a:pt x="7718858" y="2167981"/>
                  <a:pt x="7713753" y="2161754"/>
                  <a:pt x="7713753" y="2153192"/>
                </a:cubicBezTo>
                <a:cubicBezTo>
                  <a:pt x="7713753" y="2145408"/>
                  <a:pt x="7718858" y="2138403"/>
                  <a:pt x="7726151" y="2138403"/>
                </a:cubicBezTo>
                <a:close/>
                <a:moveTo>
                  <a:pt x="7654337" y="2138403"/>
                </a:moveTo>
                <a:cubicBezTo>
                  <a:pt x="7662899" y="2138403"/>
                  <a:pt x="7669126" y="2145408"/>
                  <a:pt x="7669126" y="2153192"/>
                </a:cubicBezTo>
                <a:cubicBezTo>
                  <a:pt x="7669126" y="2161754"/>
                  <a:pt x="7662899" y="2167981"/>
                  <a:pt x="7654337" y="2167981"/>
                </a:cubicBezTo>
                <a:cubicBezTo>
                  <a:pt x="7645776" y="2167981"/>
                  <a:pt x="7639549" y="2161754"/>
                  <a:pt x="7639549" y="2153192"/>
                </a:cubicBezTo>
                <a:cubicBezTo>
                  <a:pt x="7639549" y="2145408"/>
                  <a:pt x="7645776" y="2138403"/>
                  <a:pt x="7654337" y="2138403"/>
                </a:cubicBezTo>
                <a:close/>
                <a:moveTo>
                  <a:pt x="7867811" y="2067574"/>
                </a:moveTo>
                <a:cubicBezTo>
                  <a:pt x="7875833" y="2067574"/>
                  <a:pt x="7881667" y="2073800"/>
                  <a:pt x="7881667" y="2082362"/>
                </a:cubicBezTo>
                <a:cubicBezTo>
                  <a:pt x="7881667" y="2090924"/>
                  <a:pt x="7875833" y="2097150"/>
                  <a:pt x="7867811" y="2097150"/>
                </a:cubicBezTo>
                <a:cubicBezTo>
                  <a:pt x="7861976" y="2097150"/>
                  <a:pt x="7855413" y="2090924"/>
                  <a:pt x="7855413" y="2082362"/>
                </a:cubicBezTo>
                <a:cubicBezTo>
                  <a:pt x="7855413" y="2073800"/>
                  <a:pt x="7861976" y="2067574"/>
                  <a:pt x="7867811" y="2067574"/>
                </a:cubicBezTo>
                <a:close/>
                <a:moveTo>
                  <a:pt x="7796980" y="2067574"/>
                </a:moveTo>
                <a:cubicBezTo>
                  <a:pt x="7805002" y="2067574"/>
                  <a:pt x="7810836" y="2073800"/>
                  <a:pt x="7810836" y="2082362"/>
                </a:cubicBezTo>
                <a:cubicBezTo>
                  <a:pt x="7810836" y="2090924"/>
                  <a:pt x="7805002" y="2097150"/>
                  <a:pt x="7796980" y="2097150"/>
                </a:cubicBezTo>
                <a:cubicBezTo>
                  <a:pt x="7791145" y="2097150"/>
                  <a:pt x="7784582" y="2090924"/>
                  <a:pt x="7784582" y="2082362"/>
                </a:cubicBezTo>
                <a:cubicBezTo>
                  <a:pt x="7784582" y="2073800"/>
                  <a:pt x="7791145" y="2067574"/>
                  <a:pt x="7796980" y="2067574"/>
                </a:cubicBezTo>
                <a:close/>
                <a:moveTo>
                  <a:pt x="7726151" y="2067574"/>
                </a:moveTo>
                <a:cubicBezTo>
                  <a:pt x="7734173" y="2067574"/>
                  <a:pt x="7740007" y="2073800"/>
                  <a:pt x="7740007" y="2082362"/>
                </a:cubicBezTo>
                <a:cubicBezTo>
                  <a:pt x="7740007" y="2090924"/>
                  <a:pt x="7734173" y="2097150"/>
                  <a:pt x="7726151" y="2097150"/>
                </a:cubicBezTo>
                <a:cubicBezTo>
                  <a:pt x="7718858" y="2097150"/>
                  <a:pt x="7713753" y="2090924"/>
                  <a:pt x="7713753" y="2082362"/>
                </a:cubicBezTo>
                <a:cubicBezTo>
                  <a:pt x="7713753" y="2073800"/>
                  <a:pt x="7718858" y="2067574"/>
                  <a:pt x="7726151" y="2067574"/>
                </a:cubicBezTo>
                <a:close/>
                <a:moveTo>
                  <a:pt x="7654337" y="2067574"/>
                </a:moveTo>
                <a:cubicBezTo>
                  <a:pt x="7662899" y="2067574"/>
                  <a:pt x="7669126" y="2073800"/>
                  <a:pt x="7669126" y="2082362"/>
                </a:cubicBezTo>
                <a:cubicBezTo>
                  <a:pt x="7669126" y="2090924"/>
                  <a:pt x="7662899" y="2097150"/>
                  <a:pt x="7654337" y="2097150"/>
                </a:cubicBezTo>
                <a:cubicBezTo>
                  <a:pt x="7645776" y="2097150"/>
                  <a:pt x="7639549" y="2090924"/>
                  <a:pt x="7639549" y="2082362"/>
                </a:cubicBezTo>
                <a:cubicBezTo>
                  <a:pt x="7639549" y="2073800"/>
                  <a:pt x="7645776" y="2067574"/>
                  <a:pt x="7654337" y="2067574"/>
                </a:cubicBezTo>
                <a:close/>
                <a:moveTo>
                  <a:pt x="7583507" y="2067574"/>
                </a:moveTo>
                <a:cubicBezTo>
                  <a:pt x="7591291" y="2067574"/>
                  <a:pt x="7598297" y="2073800"/>
                  <a:pt x="7598297" y="2082362"/>
                </a:cubicBezTo>
                <a:cubicBezTo>
                  <a:pt x="7598297" y="2090924"/>
                  <a:pt x="7591291" y="2097150"/>
                  <a:pt x="7583507" y="2097150"/>
                </a:cubicBezTo>
                <a:cubicBezTo>
                  <a:pt x="7574945" y="2097150"/>
                  <a:pt x="7568718" y="2090924"/>
                  <a:pt x="7568718" y="2082362"/>
                </a:cubicBezTo>
                <a:cubicBezTo>
                  <a:pt x="7568718" y="2073800"/>
                  <a:pt x="7574945" y="2067574"/>
                  <a:pt x="7583507" y="2067574"/>
                </a:cubicBezTo>
                <a:close/>
                <a:moveTo>
                  <a:pt x="7867811" y="1996742"/>
                </a:moveTo>
                <a:cubicBezTo>
                  <a:pt x="7875833" y="1996742"/>
                  <a:pt x="7881667" y="2002576"/>
                  <a:pt x="7881667" y="2010598"/>
                </a:cubicBezTo>
                <a:cubicBezTo>
                  <a:pt x="7881667" y="2017891"/>
                  <a:pt x="7875833" y="2022995"/>
                  <a:pt x="7867811" y="2022995"/>
                </a:cubicBezTo>
                <a:cubicBezTo>
                  <a:pt x="7861976" y="2022995"/>
                  <a:pt x="7855413" y="2017891"/>
                  <a:pt x="7855413" y="2010598"/>
                </a:cubicBezTo>
                <a:cubicBezTo>
                  <a:pt x="7855413" y="2002576"/>
                  <a:pt x="7861976" y="1996742"/>
                  <a:pt x="7867811" y="1996742"/>
                </a:cubicBezTo>
                <a:close/>
                <a:moveTo>
                  <a:pt x="7796980" y="1996742"/>
                </a:moveTo>
                <a:cubicBezTo>
                  <a:pt x="7805002" y="1996742"/>
                  <a:pt x="7810836" y="2002576"/>
                  <a:pt x="7810836" y="2010598"/>
                </a:cubicBezTo>
                <a:cubicBezTo>
                  <a:pt x="7810836" y="2017891"/>
                  <a:pt x="7805002" y="2022995"/>
                  <a:pt x="7796980" y="2022995"/>
                </a:cubicBezTo>
                <a:cubicBezTo>
                  <a:pt x="7791145" y="2022995"/>
                  <a:pt x="7784582" y="2017891"/>
                  <a:pt x="7784582" y="2010598"/>
                </a:cubicBezTo>
                <a:cubicBezTo>
                  <a:pt x="7784582" y="2002576"/>
                  <a:pt x="7791145" y="1996742"/>
                  <a:pt x="7796980" y="1996742"/>
                </a:cubicBezTo>
                <a:close/>
                <a:moveTo>
                  <a:pt x="7726151" y="1996742"/>
                </a:moveTo>
                <a:cubicBezTo>
                  <a:pt x="7734173" y="1996742"/>
                  <a:pt x="7740007" y="2002576"/>
                  <a:pt x="7740007" y="2010598"/>
                </a:cubicBezTo>
                <a:cubicBezTo>
                  <a:pt x="7740007" y="2017891"/>
                  <a:pt x="7734173" y="2022995"/>
                  <a:pt x="7726151" y="2022995"/>
                </a:cubicBezTo>
                <a:cubicBezTo>
                  <a:pt x="7718858" y="2022995"/>
                  <a:pt x="7713753" y="2017891"/>
                  <a:pt x="7713753" y="2010598"/>
                </a:cubicBezTo>
                <a:cubicBezTo>
                  <a:pt x="7713753" y="2002576"/>
                  <a:pt x="7718858" y="1996742"/>
                  <a:pt x="7726151" y="1996742"/>
                </a:cubicBezTo>
                <a:close/>
                <a:moveTo>
                  <a:pt x="7654337" y="1996742"/>
                </a:moveTo>
                <a:cubicBezTo>
                  <a:pt x="7662899" y="1996742"/>
                  <a:pt x="7669126" y="2002576"/>
                  <a:pt x="7669126" y="2010598"/>
                </a:cubicBezTo>
                <a:cubicBezTo>
                  <a:pt x="7669126" y="2017891"/>
                  <a:pt x="7662899" y="2022995"/>
                  <a:pt x="7654337" y="2022995"/>
                </a:cubicBezTo>
                <a:cubicBezTo>
                  <a:pt x="7645776" y="2022995"/>
                  <a:pt x="7639549" y="2017891"/>
                  <a:pt x="7639549" y="2010598"/>
                </a:cubicBezTo>
                <a:cubicBezTo>
                  <a:pt x="7639549" y="2002576"/>
                  <a:pt x="7645776" y="1996742"/>
                  <a:pt x="7654337" y="1996742"/>
                </a:cubicBezTo>
                <a:close/>
                <a:moveTo>
                  <a:pt x="7583507" y="1996742"/>
                </a:moveTo>
                <a:cubicBezTo>
                  <a:pt x="7591291" y="1996742"/>
                  <a:pt x="7598297" y="2002576"/>
                  <a:pt x="7598297" y="2010598"/>
                </a:cubicBezTo>
                <a:cubicBezTo>
                  <a:pt x="7598297" y="2017891"/>
                  <a:pt x="7591291" y="2022995"/>
                  <a:pt x="7583507" y="2022995"/>
                </a:cubicBezTo>
                <a:cubicBezTo>
                  <a:pt x="7574945" y="2022995"/>
                  <a:pt x="7568718" y="2017891"/>
                  <a:pt x="7568718" y="2010598"/>
                </a:cubicBezTo>
                <a:cubicBezTo>
                  <a:pt x="7568718" y="2002576"/>
                  <a:pt x="7574945" y="1996742"/>
                  <a:pt x="7583507" y="1996742"/>
                </a:cubicBezTo>
                <a:close/>
                <a:moveTo>
                  <a:pt x="7512677" y="1996742"/>
                </a:moveTo>
                <a:cubicBezTo>
                  <a:pt x="7520461" y="1996742"/>
                  <a:pt x="7527466" y="2002576"/>
                  <a:pt x="7527466" y="2010598"/>
                </a:cubicBezTo>
                <a:cubicBezTo>
                  <a:pt x="7527466" y="2017891"/>
                  <a:pt x="7520461" y="2022995"/>
                  <a:pt x="7512677" y="2022995"/>
                </a:cubicBezTo>
                <a:cubicBezTo>
                  <a:pt x="7504115" y="2022995"/>
                  <a:pt x="7497889" y="2017891"/>
                  <a:pt x="7497889" y="2010598"/>
                </a:cubicBezTo>
                <a:cubicBezTo>
                  <a:pt x="7497889" y="2002576"/>
                  <a:pt x="7504115" y="1996742"/>
                  <a:pt x="7512677" y="1996742"/>
                </a:cubicBezTo>
                <a:close/>
                <a:moveTo>
                  <a:pt x="7796980" y="1925913"/>
                </a:moveTo>
                <a:cubicBezTo>
                  <a:pt x="7805002" y="1925913"/>
                  <a:pt x="7810836" y="1931747"/>
                  <a:pt x="7810836" y="1939769"/>
                </a:cubicBezTo>
                <a:cubicBezTo>
                  <a:pt x="7810836" y="1945603"/>
                  <a:pt x="7805002" y="1952166"/>
                  <a:pt x="7796980" y="1952166"/>
                </a:cubicBezTo>
                <a:cubicBezTo>
                  <a:pt x="7791145" y="1952166"/>
                  <a:pt x="7784582" y="1945603"/>
                  <a:pt x="7784582" y="1939769"/>
                </a:cubicBezTo>
                <a:cubicBezTo>
                  <a:pt x="7784582" y="1931747"/>
                  <a:pt x="7791145" y="1925913"/>
                  <a:pt x="7796980" y="1925913"/>
                </a:cubicBezTo>
                <a:close/>
                <a:moveTo>
                  <a:pt x="7726151" y="1925913"/>
                </a:moveTo>
                <a:cubicBezTo>
                  <a:pt x="7734173" y="1925913"/>
                  <a:pt x="7740007" y="1931747"/>
                  <a:pt x="7740007" y="1939769"/>
                </a:cubicBezTo>
                <a:cubicBezTo>
                  <a:pt x="7740007" y="1945603"/>
                  <a:pt x="7734173" y="1952166"/>
                  <a:pt x="7726151" y="1952166"/>
                </a:cubicBezTo>
                <a:cubicBezTo>
                  <a:pt x="7718858" y="1952166"/>
                  <a:pt x="7713753" y="1945603"/>
                  <a:pt x="7713753" y="1939769"/>
                </a:cubicBezTo>
                <a:cubicBezTo>
                  <a:pt x="7713753" y="1931747"/>
                  <a:pt x="7718858" y="1925913"/>
                  <a:pt x="7726151" y="1925913"/>
                </a:cubicBezTo>
                <a:close/>
                <a:moveTo>
                  <a:pt x="7654337" y="1925913"/>
                </a:moveTo>
                <a:cubicBezTo>
                  <a:pt x="7662899" y="1925913"/>
                  <a:pt x="7669126" y="1931747"/>
                  <a:pt x="7669126" y="1939769"/>
                </a:cubicBezTo>
                <a:cubicBezTo>
                  <a:pt x="7669126" y="1945603"/>
                  <a:pt x="7662899" y="1952166"/>
                  <a:pt x="7654337" y="1952166"/>
                </a:cubicBezTo>
                <a:cubicBezTo>
                  <a:pt x="7645776" y="1952166"/>
                  <a:pt x="7639549" y="1945603"/>
                  <a:pt x="7639549" y="1939769"/>
                </a:cubicBezTo>
                <a:cubicBezTo>
                  <a:pt x="7639549" y="1931747"/>
                  <a:pt x="7645776" y="1925913"/>
                  <a:pt x="7654337" y="1925913"/>
                </a:cubicBezTo>
                <a:close/>
                <a:moveTo>
                  <a:pt x="7583507" y="1925913"/>
                </a:moveTo>
                <a:cubicBezTo>
                  <a:pt x="7591291" y="1925913"/>
                  <a:pt x="7598297" y="1931747"/>
                  <a:pt x="7598297" y="1939769"/>
                </a:cubicBezTo>
                <a:cubicBezTo>
                  <a:pt x="7598297" y="1945603"/>
                  <a:pt x="7591291" y="1952166"/>
                  <a:pt x="7583507" y="1952166"/>
                </a:cubicBezTo>
                <a:cubicBezTo>
                  <a:pt x="7574945" y="1952166"/>
                  <a:pt x="7568718" y="1945603"/>
                  <a:pt x="7568718" y="1939769"/>
                </a:cubicBezTo>
                <a:cubicBezTo>
                  <a:pt x="7568718" y="1931747"/>
                  <a:pt x="7574945" y="1925913"/>
                  <a:pt x="7583507" y="1925913"/>
                </a:cubicBezTo>
                <a:close/>
                <a:moveTo>
                  <a:pt x="7512677" y="1925913"/>
                </a:moveTo>
                <a:cubicBezTo>
                  <a:pt x="7520461" y="1925913"/>
                  <a:pt x="7527466" y="1931747"/>
                  <a:pt x="7527466" y="1939769"/>
                </a:cubicBezTo>
                <a:cubicBezTo>
                  <a:pt x="7527466" y="1945603"/>
                  <a:pt x="7520461" y="1952166"/>
                  <a:pt x="7512677" y="1952166"/>
                </a:cubicBezTo>
                <a:cubicBezTo>
                  <a:pt x="7504115" y="1952166"/>
                  <a:pt x="7497889" y="1945603"/>
                  <a:pt x="7497889" y="1939769"/>
                </a:cubicBezTo>
                <a:cubicBezTo>
                  <a:pt x="7497889" y="1931747"/>
                  <a:pt x="7504115" y="1925913"/>
                  <a:pt x="7512677" y="1925913"/>
                </a:cubicBezTo>
                <a:close/>
                <a:moveTo>
                  <a:pt x="7440913" y="1925913"/>
                </a:moveTo>
                <a:cubicBezTo>
                  <a:pt x="7448206" y="1925913"/>
                  <a:pt x="7453310" y="1931747"/>
                  <a:pt x="7453310" y="1939769"/>
                </a:cubicBezTo>
                <a:cubicBezTo>
                  <a:pt x="7453310" y="1945603"/>
                  <a:pt x="7448206" y="1952166"/>
                  <a:pt x="7440913" y="1952166"/>
                </a:cubicBezTo>
                <a:cubicBezTo>
                  <a:pt x="7432891" y="1952166"/>
                  <a:pt x="7427057" y="1945603"/>
                  <a:pt x="7427057" y="1939769"/>
                </a:cubicBezTo>
                <a:cubicBezTo>
                  <a:pt x="7427057" y="1931747"/>
                  <a:pt x="7432891" y="1925913"/>
                  <a:pt x="7440913" y="1925913"/>
                </a:cubicBezTo>
                <a:close/>
                <a:moveTo>
                  <a:pt x="7726151" y="1855081"/>
                </a:moveTo>
                <a:cubicBezTo>
                  <a:pt x="7734173" y="1855081"/>
                  <a:pt x="7740007" y="1860915"/>
                  <a:pt x="7740007" y="1868937"/>
                </a:cubicBezTo>
                <a:cubicBezTo>
                  <a:pt x="7740007" y="1874771"/>
                  <a:pt x="7734173" y="1881334"/>
                  <a:pt x="7726151" y="1881334"/>
                </a:cubicBezTo>
                <a:cubicBezTo>
                  <a:pt x="7718858" y="1881334"/>
                  <a:pt x="7713753" y="1874771"/>
                  <a:pt x="7713753" y="1868937"/>
                </a:cubicBezTo>
                <a:cubicBezTo>
                  <a:pt x="7713753" y="1860915"/>
                  <a:pt x="7718858" y="1855081"/>
                  <a:pt x="7726151" y="1855081"/>
                </a:cubicBezTo>
                <a:close/>
                <a:moveTo>
                  <a:pt x="7654337" y="1855081"/>
                </a:moveTo>
                <a:cubicBezTo>
                  <a:pt x="7662899" y="1855081"/>
                  <a:pt x="7669126" y="1860915"/>
                  <a:pt x="7669126" y="1868937"/>
                </a:cubicBezTo>
                <a:cubicBezTo>
                  <a:pt x="7669126" y="1874771"/>
                  <a:pt x="7662899" y="1881334"/>
                  <a:pt x="7654337" y="1881334"/>
                </a:cubicBezTo>
                <a:cubicBezTo>
                  <a:pt x="7645776" y="1881334"/>
                  <a:pt x="7639549" y="1874771"/>
                  <a:pt x="7639549" y="1868937"/>
                </a:cubicBezTo>
                <a:cubicBezTo>
                  <a:pt x="7639549" y="1860915"/>
                  <a:pt x="7645776" y="1855081"/>
                  <a:pt x="7654337" y="1855081"/>
                </a:cubicBezTo>
                <a:close/>
                <a:moveTo>
                  <a:pt x="7583507" y="1855081"/>
                </a:moveTo>
                <a:cubicBezTo>
                  <a:pt x="7591291" y="1855081"/>
                  <a:pt x="7598297" y="1860915"/>
                  <a:pt x="7598297" y="1868937"/>
                </a:cubicBezTo>
                <a:cubicBezTo>
                  <a:pt x="7598297" y="1874771"/>
                  <a:pt x="7591291" y="1881334"/>
                  <a:pt x="7583507" y="1881334"/>
                </a:cubicBezTo>
                <a:cubicBezTo>
                  <a:pt x="7574945" y="1881334"/>
                  <a:pt x="7568718" y="1874771"/>
                  <a:pt x="7568718" y="1868937"/>
                </a:cubicBezTo>
                <a:cubicBezTo>
                  <a:pt x="7568718" y="1860915"/>
                  <a:pt x="7574945" y="1855081"/>
                  <a:pt x="7583507" y="1855081"/>
                </a:cubicBezTo>
                <a:close/>
                <a:moveTo>
                  <a:pt x="7512677" y="1855081"/>
                </a:moveTo>
                <a:cubicBezTo>
                  <a:pt x="7520461" y="1855081"/>
                  <a:pt x="7527466" y="1860915"/>
                  <a:pt x="7527466" y="1868937"/>
                </a:cubicBezTo>
                <a:cubicBezTo>
                  <a:pt x="7527466" y="1874771"/>
                  <a:pt x="7520461" y="1881334"/>
                  <a:pt x="7512677" y="1881334"/>
                </a:cubicBezTo>
                <a:cubicBezTo>
                  <a:pt x="7504115" y="1881334"/>
                  <a:pt x="7497889" y="1874771"/>
                  <a:pt x="7497889" y="1868937"/>
                </a:cubicBezTo>
                <a:cubicBezTo>
                  <a:pt x="7497889" y="1860915"/>
                  <a:pt x="7504115" y="1855081"/>
                  <a:pt x="7512677" y="1855081"/>
                </a:cubicBezTo>
                <a:close/>
                <a:moveTo>
                  <a:pt x="7440913" y="1855081"/>
                </a:moveTo>
                <a:cubicBezTo>
                  <a:pt x="7446747" y="1855081"/>
                  <a:pt x="7453310" y="1860915"/>
                  <a:pt x="7453310" y="1868937"/>
                </a:cubicBezTo>
                <a:cubicBezTo>
                  <a:pt x="7453310" y="1874771"/>
                  <a:pt x="7446747" y="1881334"/>
                  <a:pt x="7440913" y="1881334"/>
                </a:cubicBezTo>
                <a:cubicBezTo>
                  <a:pt x="7432891" y="1881334"/>
                  <a:pt x="7427057" y="1874771"/>
                  <a:pt x="7427057" y="1868937"/>
                </a:cubicBezTo>
                <a:cubicBezTo>
                  <a:pt x="7427057" y="1860915"/>
                  <a:pt x="7432891" y="1855081"/>
                  <a:pt x="7440913" y="1855081"/>
                </a:cubicBezTo>
                <a:close/>
                <a:moveTo>
                  <a:pt x="7654337" y="1780878"/>
                </a:moveTo>
                <a:cubicBezTo>
                  <a:pt x="7662899" y="1780878"/>
                  <a:pt x="7669126" y="1787441"/>
                  <a:pt x="7669126" y="1793275"/>
                </a:cubicBezTo>
                <a:cubicBezTo>
                  <a:pt x="7669126" y="1801297"/>
                  <a:pt x="7662899" y="1807131"/>
                  <a:pt x="7654337" y="1807131"/>
                </a:cubicBezTo>
                <a:cubicBezTo>
                  <a:pt x="7645776" y="1807131"/>
                  <a:pt x="7639549" y="1801297"/>
                  <a:pt x="7639549" y="1793275"/>
                </a:cubicBezTo>
                <a:cubicBezTo>
                  <a:pt x="7639549" y="1787441"/>
                  <a:pt x="7645776" y="1780878"/>
                  <a:pt x="7654337" y="1780878"/>
                </a:cubicBezTo>
                <a:close/>
                <a:moveTo>
                  <a:pt x="7583507" y="1780878"/>
                </a:moveTo>
                <a:cubicBezTo>
                  <a:pt x="7591291" y="1780878"/>
                  <a:pt x="7598297" y="1787441"/>
                  <a:pt x="7598297" y="1793275"/>
                </a:cubicBezTo>
                <a:cubicBezTo>
                  <a:pt x="7598297" y="1801297"/>
                  <a:pt x="7591291" y="1807131"/>
                  <a:pt x="7583507" y="1807131"/>
                </a:cubicBezTo>
                <a:cubicBezTo>
                  <a:pt x="7574945" y="1807131"/>
                  <a:pt x="7568718" y="1801297"/>
                  <a:pt x="7568718" y="1793275"/>
                </a:cubicBezTo>
                <a:cubicBezTo>
                  <a:pt x="7568718" y="1787441"/>
                  <a:pt x="7574945" y="1780878"/>
                  <a:pt x="7583507" y="1780878"/>
                </a:cubicBezTo>
                <a:close/>
                <a:moveTo>
                  <a:pt x="7511745" y="1780878"/>
                </a:moveTo>
                <a:cubicBezTo>
                  <a:pt x="7519038" y="1780878"/>
                  <a:pt x="7524143" y="1787441"/>
                  <a:pt x="7524143" y="1793275"/>
                </a:cubicBezTo>
                <a:cubicBezTo>
                  <a:pt x="7524143" y="1801297"/>
                  <a:pt x="7519038" y="1807131"/>
                  <a:pt x="7511745" y="1807131"/>
                </a:cubicBezTo>
                <a:cubicBezTo>
                  <a:pt x="7503723" y="1807131"/>
                  <a:pt x="7497889" y="1801297"/>
                  <a:pt x="7497889" y="1793275"/>
                </a:cubicBezTo>
                <a:cubicBezTo>
                  <a:pt x="7497889" y="1787441"/>
                  <a:pt x="7503723" y="1780878"/>
                  <a:pt x="7511745" y="1780878"/>
                </a:cubicBezTo>
                <a:close/>
                <a:moveTo>
                  <a:pt x="7440913" y="1780878"/>
                </a:moveTo>
                <a:cubicBezTo>
                  <a:pt x="7446747" y="1780878"/>
                  <a:pt x="7453310" y="1787441"/>
                  <a:pt x="7453310" y="1793275"/>
                </a:cubicBezTo>
                <a:cubicBezTo>
                  <a:pt x="7453310" y="1801297"/>
                  <a:pt x="7446747" y="1807131"/>
                  <a:pt x="7440913" y="1807131"/>
                </a:cubicBezTo>
                <a:cubicBezTo>
                  <a:pt x="7432891" y="1807131"/>
                  <a:pt x="7427057" y="1801297"/>
                  <a:pt x="7427057" y="1793275"/>
                </a:cubicBezTo>
                <a:cubicBezTo>
                  <a:pt x="7427057" y="1787441"/>
                  <a:pt x="7432891" y="1780878"/>
                  <a:pt x="7440913" y="1780878"/>
                </a:cubicBezTo>
                <a:close/>
                <a:moveTo>
                  <a:pt x="7370084" y="1780878"/>
                </a:moveTo>
                <a:cubicBezTo>
                  <a:pt x="7376647" y="1780878"/>
                  <a:pt x="7382481" y="1787441"/>
                  <a:pt x="7382481" y="1793275"/>
                </a:cubicBezTo>
                <a:cubicBezTo>
                  <a:pt x="7382481" y="1801297"/>
                  <a:pt x="7376647" y="1807131"/>
                  <a:pt x="7370084" y="1807131"/>
                </a:cubicBezTo>
                <a:cubicBezTo>
                  <a:pt x="7362791" y="1807131"/>
                  <a:pt x="7356228" y="1801297"/>
                  <a:pt x="7356228" y="1793275"/>
                </a:cubicBezTo>
                <a:cubicBezTo>
                  <a:pt x="7356228" y="1787441"/>
                  <a:pt x="7362791" y="1780878"/>
                  <a:pt x="7370084" y="1780878"/>
                </a:cubicBezTo>
                <a:close/>
                <a:moveTo>
                  <a:pt x="7294422" y="1780878"/>
                </a:moveTo>
                <a:cubicBezTo>
                  <a:pt x="7302444" y="1780878"/>
                  <a:pt x="7308278" y="1787441"/>
                  <a:pt x="7308278" y="1793275"/>
                </a:cubicBezTo>
                <a:cubicBezTo>
                  <a:pt x="7308278" y="1801297"/>
                  <a:pt x="7302444" y="1807131"/>
                  <a:pt x="7294422" y="1807131"/>
                </a:cubicBezTo>
                <a:cubicBezTo>
                  <a:pt x="7288588" y="1807131"/>
                  <a:pt x="7282025" y="1801297"/>
                  <a:pt x="7282025" y="1793275"/>
                </a:cubicBezTo>
                <a:cubicBezTo>
                  <a:pt x="7282025" y="1787441"/>
                  <a:pt x="7288588" y="1780878"/>
                  <a:pt x="7294422" y="1780878"/>
                </a:cubicBezTo>
                <a:close/>
                <a:moveTo>
                  <a:pt x="7654337" y="1710049"/>
                </a:moveTo>
                <a:cubicBezTo>
                  <a:pt x="7662899" y="1710049"/>
                  <a:pt x="7669126" y="1716612"/>
                  <a:pt x="7669126" y="1722446"/>
                </a:cubicBezTo>
                <a:cubicBezTo>
                  <a:pt x="7669126" y="1730468"/>
                  <a:pt x="7662899" y="1736302"/>
                  <a:pt x="7654337" y="1736302"/>
                </a:cubicBezTo>
                <a:cubicBezTo>
                  <a:pt x="7645776" y="1736302"/>
                  <a:pt x="7639549" y="1730468"/>
                  <a:pt x="7639549" y="1722446"/>
                </a:cubicBezTo>
                <a:cubicBezTo>
                  <a:pt x="7639549" y="1716612"/>
                  <a:pt x="7645776" y="1710049"/>
                  <a:pt x="7654337" y="1710049"/>
                </a:cubicBezTo>
                <a:close/>
                <a:moveTo>
                  <a:pt x="7583507" y="1710049"/>
                </a:moveTo>
                <a:cubicBezTo>
                  <a:pt x="7591291" y="1710049"/>
                  <a:pt x="7598297" y="1716612"/>
                  <a:pt x="7598297" y="1722446"/>
                </a:cubicBezTo>
                <a:cubicBezTo>
                  <a:pt x="7598297" y="1730468"/>
                  <a:pt x="7591291" y="1736302"/>
                  <a:pt x="7583507" y="1736302"/>
                </a:cubicBezTo>
                <a:cubicBezTo>
                  <a:pt x="7574945" y="1736302"/>
                  <a:pt x="7568718" y="1730468"/>
                  <a:pt x="7568718" y="1722446"/>
                </a:cubicBezTo>
                <a:cubicBezTo>
                  <a:pt x="7568718" y="1716612"/>
                  <a:pt x="7574945" y="1710049"/>
                  <a:pt x="7583507" y="1710049"/>
                </a:cubicBezTo>
                <a:close/>
                <a:moveTo>
                  <a:pt x="7511745" y="1710049"/>
                </a:moveTo>
                <a:cubicBezTo>
                  <a:pt x="7519038" y="1710049"/>
                  <a:pt x="7524143" y="1716612"/>
                  <a:pt x="7524143" y="1722446"/>
                </a:cubicBezTo>
                <a:cubicBezTo>
                  <a:pt x="7524143" y="1730468"/>
                  <a:pt x="7519038" y="1736302"/>
                  <a:pt x="7511745" y="1736302"/>
                </a:cubicBezTo>
                <a:cubicBezTo>
                  <a:pt x="7503723" y="1736302"/>
                  <a:pt x="7497889" y="1730468"/>
                  <a:pt x="7497889" y="1722446"/>
                </a:cubicBezTo>
                <a:cubicBezTo>
                  <a:pt x="7497889" y="1716612"/>
                  <a:pt x="7503723" y="1710049"/>
                  <a:pt x="7511745" y="1710049"/>
                </a:cubicBezTo>
                <a:close/>
                <a:moveTo>
                  <a:pt x="7440913" y="1710049"/>
                </a:moveTo>
                <a:cubicBezTo>
                  <a:pt x="7446747" y="1710049"/>
                  <a:pt x="7453310" y="1716612"/>
                  <a:pt x="7453310" y="1722446"/>
                </a:cubicBezTo>
                <a:cubicBezTo>
                  <a:pt x="7453310" y="1730468"/>
                  <a:pt x="7446747" y="1736302"/>
                  <a:pt x="7440913" y="1736302"/>
                </a:cubicBezTo>
                <a:cubicBezTo>
                  <a:pt x="7432891" y="1736302"/>
                  <a:pt x="7427057" y="1730468"/>
                  <a:pt x="7427057" y="1722446"/>
                </a:cubicBezTo>
                <a:cubicBezTo>
                  <a:pt x="7427057" y="1716612"/>
                  <a:pt x="7432891" y="1710049"/>
                  <a:pt x="7440913" y="1710049"/>
                </a:cubicBezTo>
                <a:close/>
                <a:moveTo>
                  <a:pt x="7370084" y="1710049"/>
                </a:moveTo>
                <a:cubicBezTo>
                  <a:pt x="7376647" y="1710049"/>
                  <a:pt x="7382481" y="1716612"/>
                  <a:pt x="7382481" y="1722446"/>
                </a:cubicBezTo>
                <a:cubicBezTo>
                  <a:pt x="7382481" y="1730468"/>
                  <a:pt x="7376647" y="1736302"/>
                  <a:pt x="7370084" y="1736302"/>
                </a:cubicBezTo>
                <a:cubicBezTo>
                  <a:pt x="7362791" y="1736302"/>
                  <a:pt x="7356228" y="1730468"/>
                  <a:pt x="7356228" y="1722446"/>
                </a:cubicBezTo>
                <a:cubicBezTo>
                  <a:pt x="7356228" y="1716612"/>
                  <a:pt x="7362791" y="1710049"/>
                  <a:pt x="7370084" y="1710049"/>
                </a:cubicBezTo>
                <a:close/>
                <a:moveTo>
                  <a:pt x="7294422" y="1710049"/>
                </a:moveTo>
                <a:cubicBezTo>
                  <a:pt x="7302444" y="1710049"/>
                  <a:pt x="7308278" y="1716612"/>
                  <a:pt x="7308278" y="1722446"/>
                </a:cubicBezTo>
                <a:cubicBezTo>
                  <a:pt x="7308278" y="1730468"/>
                  <a:pt x="7302444" y="1736302"/>
                  <a:pt x="7294422" y="1736302"/>
                </a:cubicBezTo>
                <a:cubicBezTo>
                  <a:pt x="7288588" y="1736302"/>
                  <a:pt x="7282025" y="1730468"/>
                  <a:pt x="7282025" y="1722446"/>
                </a:cubicBezTo>
                <a:cubicBezTo>
                  <a:pt x="7282025" y="1716612"/>
                  <a:pt x="7288588" y="1710049"/>
                  <a:pt x="7294422" y="1710049"/>
                </a:cubicBezTo>
                <a:close/>
                <a:moveTo>
                  <a:pt x="7223591" y="1710049"/>
                </a:moveTo>
                <a:cubicBezTo>
                  <a:pt x="7231613" y="1710049"/>
                  <a:pt x="7237447" y="1716612"/>
                  <a:pt x="7237447" y="1722446"/>
                </a:cubicBezTo>
                <a:cubicBezTo>
                  <a:pt x="7237447" y="1730468"/>
                  <a:pt x="7231613" y="1736302"/>
                  <a:pt x="7223591" y="1736302"/>
                </a:cubicBezTo>
                <a:cubicBezTo>
                  <a:pt x="7217757" y="1736302"/>
                  <a:pt x="7211194" y="1730468"/>
                  <a:pt x="7211194" y="1722446"/>
                </a:cubicBezTo>
                <a:cubicBezTo>
                  <a:pt x="7211194" y="1716612"/>
                  <a:pt x="7217757" y="1710049"/>
                  <a:pt x="7223591" y="1710049"/>
                </a:cubicBezTo>
                <a:close/>
                <a:moveTo>
                  <a:pt x="7583507" y="1639217"/>
                </a:moveTo>
                <a:cubicBezTo>
                  <a:pt x="7591291" y="1639217"/>
                  <a:pt x="7598297" y="1643592"/>
                  <a:pt x="7598297" y="1651614"/>
                </a:cubicBezTo>
                <a:cubicBezTo>
                  <a:pt x="7598297" y="1659636"/>
                  <a:pt x="7591291" y="1665470"/>
                  <a:pt x="7583507" y="1665470"/>
                </a:cubicBezTo>
                <a:cubicBezTo>
                  <a:pt x="7574945" y="1665470"/>
                  <a:pt x="7568718" y="1659636"/>
                  <a:pt x="7568718" y="1651614"/>
                </a:cubicBezTo>
                <a:cubicBezTo>
                  <a:pt x="7568718" y="1643592"/>
                  <a:pt x="7574945" y="1639217"/>
                  <a:pt x="7583507" y="1639217"/>
                </a:cubicBezTo>
                <a:close/>
                <a:moveTo>
                  <a:pt x="7511745" y="1639217"/>
                </a:moveTo>
                <a:cubicBezTo>
                  <a:pt x="7519038" y="1639217"/>
                  <a:pt x="7524143" y="1643592"/>
                  <a:pt x="7524143" y="1651614"/>
                </a:cubicBezTo>
                <a:cubicBezTo>
                  <a:pt x="7524143" y="1659636"/>
                  <a:pt x="7519038" y="1665470"/>
                  <a:pt x="7511745" y="1665470"/>
                </a:cubicBezTo>
                <a:cubicBezTo>
                  <a:pt x="7503723" y="1665470"/>
                  <a:pt x="7497889" y="1659636"/>
                  <a:pt x="7497889" y="1651614"/>
                </a:cubicBezTo>
                <a:cubicBezTo>
                  <a:pt x="7497889" y="1643592"/>
                  <a:pt x="7503723" y="1639217"/>
                  <a:pt x="7511745" y="1639217"/>
                </a:cubicBezTo>
                <a:close/>
                <a:moveTo>
                  <a:pt x="7440913" y="1639217"/>
                </a:moveTo>
                <a:cubicBezTo>
                  <a:pt x="7446747" y="1639217"/>
                  <a:pt x="7453310" y="1643592"/>
                  <a:pt x="7453310" y="1651614"/>
                </a:cubicBezTo>
                <a:cubicBezTo>
                  <a:pt x="7453310" y="1659636"/>
                  <a:pt x="7446747" y="1665470"/>
                  <a:pt x="7440913" y="1665470"/>
                </a:cubicBezTo>
                <a:cubicBezTo>
                  <a:pt x="7432891" y="1665470"/>
                  <a:pt x="7427057" y="1659636"/>
                  <a:pt x="7427057" y="1651614"/>
                </a:cubicBezTo>
                <a:cubicBezTo>
                  <a:pt x="7427057" y="1643592"/>
                  <a:pt x="7432891" y="1639217"/>
                  <a:pt x="7440913" y="1639217"/>
                </a:cubicBezTo>
                <a:close/>
                <a:moveTo>
                  <a:pt x="7370084" y="1639217"/>
                </a:moveTo>
                <a:cubicBezTo>
                  <a:pt x="7376647" y="1639217"/>
                  <a:pt x="7382481" y="1643592"/>
                  <a:pt x="7382481" y="1651614"/>
                </a:cubicBezTo>
                <a:cubicBezTo>
                  <a:pt x="7382481" y="1659636"/>
                  <a:pt x="7376647" y="1665470"/>
                  <a:pt x="7370084" y="1665470"/>
                </a:cubicBezTo>
                <a:cubicBezTo>
                  <a:pt x="7362791" y="1665470"/>
                  <a:pt x="7356228" y="1659636"/>
                  <a:pt x="7356228" y="1651614"/>
                </a:cubicBezTo>
                <a:cubicBezTo>
                  <a:pt x="7356228" y="1643592"/>
                  <a:pt x="7362791" y="1639217"/>
                  <a:pt x="7370084" y="1639217"/>
                </a:cubicBezTo>
                <a:close/>
                <a:moveTo>
                  <a:pt x="7294422" y="1639217"/>
                </a:moveTo>
                <a:cubicBezTo>
                  <a:pt x="7302444" y="1639217"/>
                  <a:pt x="7308278" y="1643592"/>
                  <a:pt x="7308278" y="1651614"/>
                </a:cubicBezTo>
                <a:cubicBezTo>
                  <a:pt x="7308278" y="1659636"/>
                  <a:pt x="7302444" y="1665470"/>
                  <a:pt x="7294422" y="1665470"/>
                </a:cubicBezTo>
                <a:cubicBezTo>
                  <a:pt x="7288588" y="1665470"/>
                  <a:pt x="7282025" y="1659636"/>
                  <a:pt x="7282025" y="1651614"/>
                </a:cubicBezTo>
                <a:cubicBezTo>
                  <a:pt x="7282025" y="1643592"/>
                  <a:pt x="7288588" y="1639217"/>
                  <a:pt x="7294422" y="1639217"/>
                </a:cubicBezTo>
                <a:close/>
                <a:moveTo>
                  <a:pt x="7223591" y="1639217"/>
                </a:moveTo>
                <a:cubicBezTo>
                  <a:pt x="7231613" y="1639217"/>
                  <a:pt x="7237447" y="1643592"/>
                  <a:pt x="7237447" y="1651614"/>
                </a:cubicBezTo>
                <a:cubicBezTo>
                  <a:pt x="7237447" y="1659636"/>
                  <a:pt x="7231613" y="1665470"/>
                  <a:pt x="7223591" y="1665470"/>
                </a:cubicBezTo>
                <a:cubicBezTo>
                  <a:pt x="7217757" y="1665470"/>
                  <a:pt x="7211194" y="1659636"/>
                  <a:pt x="7211194" y="1651614"/>
                </a:cubicBezTo>
                <a:cubicBezTo>
                  <a:pt x="7211194" y="1643592"/>
                  <a:pt x="7217757" y="1639217"/>
                  <a:pt x="7223591" y="1639217"/>
                </a:cubicBezTo>
                <a:close/>
                <a:moveTo>
                  <a:pt x="7152761" y="1639217"/>
                </a:moveTo>
                <a:cubicBezTo>
                  <a:pt x="7160783" y="1639217"/>
                  <a:pt x="7166617" y="1643592"/>
                  <a:pt x="7166617" y="1651614"/>
                </a:cubicBezTo>
                <a:cubicBezTo>
                  <a:pt x="7166617" y="1659636"/>
                  <a:pt x="7160783" y="1665470"/>
                  <a:pt x="7152761" y="1665470"/>
                </a:cubicBezTo>
                <a:cubicBezTo>
                  <a:pt x="7144739" y="1665470"/>
                  <a:pt x="7140364" y="1659636"/>
                  <a:pt x="7140364" y="1651614"/>
                </a:cubicBezTo>
                <a:cubicBezTo>
                  <a:pt x="7140364" y="1643592"/>
                  <a:pt x="7144739" y="1639217"/>
                  <a:pt x="7152761" y="1639217"/>
                </a:cubicBezTo>
                <a:close/>
                <a:moveTo>
                  <a:pt x="7511745" y="1568388"/>
                </a:moveTo>
                <a:cubicBezTo>
                  <a:pt x="7519038" y="1568388"/>
                  <a:pt x="7524143" y="1574614"/>
                  <a:pt x="7524143" y="1583176"/>
                </a:cubicBezTo>
                <a:cubicBezTo>
                  <a:pt x="7524143" y="1591738"/>
                  <a:pt x="7519038" y="1597964"/>
                  <a:pt x="7511745" y="1597964"/>
                </a:cubicBezTo>
                <a:cubicBezTo>
                  <a:pt x="7503723" y="1597964"/>
                  <a:pt x="7497889" y="1591738"/>
                  <a:pt x="7497889" y="1583176"/>
                </a:cubicBezTo>
                <a:cubicBezTo>
                  <a:pt x="7497889" y="1574614"/>
                  <a:pt x="7503723" y="1568388"/>
                  <a:pt x="7511745" y="1568388"/>
                </a:cubicBezTo>
                <a:close/>
                <a:moveTo>
                  <a:pt x="7440913" y="1568388"/>
                </a:moveTo>
                <a:cubicBezTo>
                  <a:pt x="7446747" y="1568388"/>
                  <a:pt x="7453310" y="1574614"/>
                  <a:pt x="7453310" y="1583176"/>
                </a:cubicBezTo>
                <a:cubicBezTo>
                  <a:pt x="7453310" y="1591738"/>
                  <a:pt x="7446747" y="1597964"/>
                  <a:pt x="7440913" y="1597964"/>
                </a:cubicBezTo>
                <a:cubicBezTo>
                  <a:pt x="7432891" y="1597964"/>
                  <a:pt x="7427057" y="1591738"/>
                  <a:pt x="7427057" y="1583176"/>
                </a:cubicBezTo>
                <a:cubicBezTo>
                  <a:pt x="7427057" y="1574614"/>
                  <a:pt x="7432891" y="1568388"/>
                  <a:pt x="7440913" y="1568388"/>
                </a:cubicBezTo>
                <a:close/>
                <a:moveTo>
                  <a:pt x="7370084" y="1568388"/>
                </a:moveTo>
                <a:cubicBezTo>
                  <a:pt x="7376647" y="1568388"/>
                  <a:pt x="7382481" y="1574614"/>
                  <a:pt x="7382481" y="1583176"/>
                </a:cubicBezTo>
                <a:cubicBezTo>
                  <a:pt x="7382481" y="1591738"/>
                  <a:pt x="7376647" y="1597964"/>
                  <a:pt x="7370084" y="1597964"/>
                </a:cubicBezTo>
                <a:cubicBezTo>
                  <a:pt x="7362791" y="1597964"/>
                  <a:pt x="7356228" y="1591738"/>
                  <a:pt x="7356228" y="1583176"/>
                </a:cubicBezTo>
                <a:cubicBezTo>
                  <a:pt x="7356228" y="1574614"/>
                  <a:pt x="7362791" y="1568388"/>
                  <a:pt x="7370084" y="1568388"/>
                </a:cubicBezTo>
                <a:close/>
                <a:moveTo>
                  <a:pt x="7294422" y="1568388"/>
                </a:moveTo>
                <a:cubicBezTo>
                  <a:pt x="7302444" y="1568388"/>
                  <a:pt x="7308278" y="1574614"/>
                  <a:pt x="7308278" y="1583176"/>
                </a:cubicBezTo>
                <a:cubicBezTo>
                  <a:pt x="7308278" y="1591738"/>
                  <a:pt x="7302444" y="1597964"/>
                  <a:pt x="7294422" y="1597964"/>
                </a:cubicBezTo>
                <a:cubicBezTo>
                  <a:pt x="7288588" y="1597964"/>
                  <a:pt x="7282025" y="1591738"/>
                  <a:pt x="7282025" y="1583176"/>
                </a:cubicBezTo>
                <a:cubicBezTo>
                  <a:pt x="7282025" y="1574614"/>
                  <a:pt x="7288588" y="1568388"/>
                  <a:pt x="7294422" y="1568388"/>
                </a:cubicBezTo>
                <a:close/>
                <a:moveTo>
                  <a:pt x="7223591" y="1568388"/>
                </a:moveTo>
                <a:cubicBezTo>
                  <a:pt x="7231613" y="1568388"/>
                  <a:pt x="7237447" y="1574614"/>
                  <a:pt x="7237447" y="1583176"/>
                </a:cubicBezTo>
                <a:cubicBezTo>
                  <a:pt x="7237447" y="1591738"/>
                  <a:pt x="7231613" y="1597964"/>
                  <a:pt x="7223591" y="1597964"/>
                </a:cubicBezTo>
                <a:cubicBezTo>
                  <a:pt x="7217757" y="1597964"/>
                  <a:pt x="7211194" y="1591738"/>
                  <a:pt x="7211194" y="1583176"/>
                </a:cubicBezTo>
                <a:cubicBezTo>
                  <a:pt x="7211194" y="1574614"/>
                  <a:pt x="7217757" y="1568388"/>
                  <a:pt x="7223591" y="1568388"/>
                </a:cubicBezTo>
                <a:close/>
                <a:moveTo>
                  <a:pt x="7152761" y="1568388"/>
                </a:moveTo>
                <a:cubicBezTo>
                  <a:pt x="7160783" y="1568388"/>
                  <a:pt x="7166617" y="1572763"/>
                  <a:pt x="7166617" y="1580785"/>
                </a:cubicBezTo>
                <a:cubicBezTo>
                  <a:pt x="7166617" y="1588807"/>
                  <a:pt x="7160783" y="1594641"/>
                  <a:pt x="7152761" y="1594641"/>
                </a:cubicBezTo>
                <a:cubicBezTo>
                  <a:pt x="7144739" y="1594641"/>
                  <a:pt x="7140364" y="1588807"/>
                  <a:pt x="7140364" y="1580785"/>
                </a:cubicBezTo>
                <a:cubicBezTo>
                  <a:pt x="7140364" y="1572763"/>
                  <a:pt x="7144739" y="1568388"/>
                  <a:pt x="7152761" y="1568388"/>
                </a:cubicBezTo>
                <a:close/>
                <a:moveTo>
                  <a:pt x="7084322" y="1568388"/>
                </a:moveTo>
                <a:cubicBezTo>
                  <a:pt x="7092106" y="1568388"/>
                  <a:pt x="7099111" y="1572763"/>
                  <a:pt x="7099111" y="1580785"/>
                </a:cubicBezTo>
                <a:cubicBezTo>
                  <a:pt x="7099111" y="1588807"/>
                  <a:pt x="7092106" y="1594641"/>
                  <a:pt x="7084322" y="1594641"/>
                </a:cubicBezTo>
                <a:cubicBezTo>
                  <a:pt x="7075760" y="1594641"/>
                  <a:pt x="7069533" y="1588807"/>
                  <a:pt x="7069533" y="1580785"/>
                </a:cubicBezTo>
                <a:cubicBezTo>
                  <a:pt x="7069533" y="1572763"/>
                  <a:pt x="7075760" y="1568388"/>
                  <a:pt x="7084322" y="1568388"/>
                </a:cubicBezTo>
                <a:close/>
                <a:moveTo>
                  <a:pt x="7440913" y="1494185"/>
                </a:moveTo>
                <a:cubicBezTo>
                  <a:pt x="7446747" y="1494185"/>
                  <a:pt x="7453310" y="1500411"/>
                  <a:pt x="7453310" y="1508973"/>
                </a:cubicBezTo>
                <a:cubicBezTo>
                  <a:pt x="7453310" y="1516756"/>
                  <a:pt x="7446747" y="1523761"/>
                  <a:pt x="7440913" y="1523761"/>
                </a:cubicBezTo>
                <a:cubicBezTo>
                  <a:pt x="7432891" y="1523761"/>
                  <a:pt x="7427057" y="1516756"/>
                  <a:pt x="7427057" y="1508973"/>
                </a:cubicBezTo>
                <a:cubicBezTo>
                  <a:pt x="7427057" y="1500411"/>
                  <a:pt x="7432891" y="1494185"/>
                  <a:pt x="7440913" y="1494185"/>
                </a:cubicBezTo>
                <a:close/>
                <a:moveTo>
                  <a:pt x="7370084" y="1494185"/>
                </a:moveTo>
                <a:cubicBezTo>
                  <a:pt x="7376647" y="1494185"/>
                  <a:pt x="7382481" y="1500411"/>
                  <a:pt x="7382481" y="1508973"/>
                </a:cubicBezTo>
                <a:cubicBezTo>
                  <a:pt x="7382481" y="1516756"/>
                  <a:pt x="7376647" y="1523761"/>
                  <a:pt x="7370084" y="1523761"/>
                </a:cubicBezTo>
                <a:cubicBezTo>
                  <a:pt x="7362791" y="1523761"/>
                  <a:pt x="7356228" y="1516756"/>
                  <a:pt x="7356228" y="1508973"/>
                </a:cubicBezTo>
                <a:cubicBezTo>
                  <a:pt x="7356228" y="1500411"/>
                  <a:pt x="7362791" y="1494185"/>
                  <a:pt x="7370084" y="1494185"/>
                </a:cubicBezTo>
                <a:close/>
                <a:moveTo>
                  <a:pt x="7294422" y="1494185"/>
                </a:moveTo>
                <a:cubicBezTo>
                  <a:pt x="7302444" y="1494185"/>
                  <a:pt x="7308278" y="1500411"/>
                  <a:pt x="7308278" y="1508973"/>
                </a:cubicBezTo>
                <a:cubicBezTo>
                  <a:pt x="7308278" y="1516756"/>
                  <a:pt x="7302444" y="1523761"/>
                  <a:pt x="7294422" y="1523761"/>
                </a:cubicBezTo>
                <a:cubicBezTo>
                  <a:pt x="7288588" y="1523761"/>
                  <a:pt x="7282025" y="1516756"/>
                  <a:pt x="7282025" y="1508973"/>
                </a:cubicBezTo>
                <a:cubicBezTo>
                  <a:pt x="7282025" y="1500411"/>
                  <a:pt x="7288588" y="1494185"/>
                  <a:pt x="7294422" y="1494185"/>
                </a:cubicBezTo>
                <a:close/>
                <a:moveTo>
                  <a:pt x="7223591" y="1494185"/>
                </a:moveTo>
                <a:cubicBezTo>
                  <a:pt x="7231613" y="1494185"/>
                  <a:pt x="7237447" y="1500411"/>
                  <a:pt x="7237447" y="1508973"/>
                </a:cubicBezTo>
                <a:cubicBezTo>
                  <a:pt x="7237447" y="1516756"/>
                  <a:pt x="7231613" y="1523761"/>
                  <a:pt x="7223591" y="1523761"/>
                </a:cubicBezTo>
                <a:cubicBezTo>
                  <a:pt x="7217757" y="1523761"/>
                  <a:pt x="7211194" y="1516756"/>
                  <a:pt x="7211194" y="1508973"/>
                </a:cubicBezTo>
                <a:cubicBezTo>
                  <a:pt x="7211194" y="1500411"/>
                  <a:pt x="7217757" y="1494185"/>
                  <a:pt x="7223591" y="1494185"/>
                </a:cubicBezTo>
                <a:close/>
                <a:moveTo>
                  <a:pt x="7152761" y="1494185"/>
                </a:moveTo>
                <a:cubicBezTo>
                  <a:pt x="7160783" y="1494185"/>
                  <a:pt x="7166617" y="1500411"/>
                  <a:pt x="7166617" y="1508973"/>
                </a:cubicBezTo>
                <a:cubicBezTo>
                  <a:pt x="7166617" y="1516756"/>
                  <a:pt x="7160783" y="1523761"/>
                  <a:pt x="7152761" y="1523761"/>
                </a:cubicBezTo>
                <a:cubicBezTo>
                  <a:pt x="7144739" y="1523761"/>
                  <a:pt x="7140364" y="1516756"/>
                  <a:pt x="7140364" y="1508973"/>
                </a:cubicBezTo>
                <a:cubicBezTo>
                  <a:pt x="7140364" y="1500411"/>
                  <a:pt x="7144739" y="1494185"/>
                  <a:pt x="7152761" y="1494185"/>
                </a:cubicBezTo>
                <a:close/>
                <a:moveTo>
                  <a:pt x="7084322" y="1494185"/>
                </a:moveTo>
                <a:cubicBezTo>
                  <a:pt x="7092106" y="1494185"/>
                  <a:pt x="7099111" y="1500411"/>
                  <a:pt x="7099111" y="1508973"/>
                </a:cubicBezTo>
                <a:cubicBezTo>
                  <a:pt x="7099111" y="1516756"/>
                  <a:pt x="7092106" y="1523761"/>
                  <a:pt x="7084322" y="1523761"/>
                </a:cubicBezTo>
                <a:cubicBezTo>
                  <a:pt x="7075760" y="1523761"/>
                  <a:pt x="7069533" y="1516756"/>
                  <a:pt x="7069533" y="1508973"/>
                </a:cubicBezTo>
                <a:cubicBezTo>
                  <a:pt x="7069533" y="1500411"/>
                  <a:pt x="7075760" y="1494185"/>
                  <a:pt x="7084322" y="1494185"/>
                </a:cubicBezTo>
                <a:close/>
                <a:moveTo>
                  <a:pt x="7013492" y="1494185"/>
                </a:moveTo>
                <a:cubicBezTo>
                  <a:pt x="7021275" y="1494185"/>
                  <a:pt x="7028280" y="1500411"/>
                  <a:pt x="7028280" y="1508973"/>
                </a:cubicBezTo>
                <a:cubicBezTo>
                  <a:pt x="7028280" y="1516756"/>
                  <a:pt x="7021275" y="1523761"/>
                  <a:pt x="7013492" y="1523761"/>
                </a:cubicBezTo>
                <a:cubicBezTo>
                  <a:pt x="7004930" y="1523761"/>
                  <a:pt x="6998704" y="1516756"/>
                  <a:pt x="6998704" y="1508973"/>
                </a:cubicBezTo>
                <a:cubicBezTo>
                  <a:pt x="6998704" y="1500411"/>
                  <a:pt x="7004930" y="1494185"/>
                  <a:pt x="7013492" y="1494185"/>
                </a:cubicBezTo>
                <a:close/>
                <a:moveTo>
                  <a:pt x="6939085" y="1494185"/>
                </a:moveTo>
                <a:cubicBezTo>
                  <a:pt x="6946378" y="1494185"/>
                  <a:pt x="6950753" y="1500411"/>
                  <a:pt x="6950753" y="1508973"/>
                </a:cubicBezTo>
                <a:cubicBezTo>
                  <a:pt x="6950753" y="1516756"/>
                  <a:pt x="6946378" y="1523761"/>
                  <a:pt x="6939085" y="1523761"/>
                </a:cubicBezTo>
                <a:cubicBezTo>
                  <a:pt x="6931063" y="1523761"/>
                  <a:pt x="6924500" y="1516756"/>
                  <a:pt x="6924500" y="1508973"/>
                </a:cubicBezTo>
                <a:cubicBezTo>
                  <a:pt x="6924500" y="1500411"/>
                  <a:pt x="6931063" y="1494185"/>
                  <a:pt x="6939085" y="1494185"/>
                </a:cubicBezTo>
                <a:close/>
                <a:moveTo>
                  <a:pt x="83229" y="1426727"/>
                </a:moveTo>
                <a:cubicBezTo>
                  <a:pt x="90521" y="1426727"/>
                  <a:pt x="97085" y="1431102"/>
                  <a:pt x="97085" y="1439124"/>
                </a:cubicBezTo>
                <a:cubicBezTo>
                  <a:pt x="97085" y="1446417"/>
                  <a:pt x="90521" y="1452980"/>
                  <a:pt x="83229" y="1452980"/>
                </a:cubicBezTo>
                <a:cubicBezTo>
                  <a:pt x="76665" y="1452980"/>
                  <a:pt x="70831" y="1446417"/>
                  <a:pt x="70831" y="1439124"/>
                </a:cubicBezTo>
                <a:cubicBezTo>
                  <a:pt x="70831" y="1432561"/>
                  <a:pt x="76665" y="1426727"/>
                  <a:pt x="83229" y="1426727"/>
                </a:cubicBezTo>
                <a:close/>
                <a:moveTo>
                  <a:pt x="11993" y="1426727"/>
                </a:moveTo>
                <a:cubicBezTo>
                  <a:pt x="20237" y="1426727"/>
                  <a:pt x="26234" y="1432561"/>
                  <a:pt x="26234" y="1439124"/>
                </a:cubicBezTo>
                <a:cubicBezTo>
                  <a:pt x="26234" y="1446417"/>
                  <a:pt x="20237" y="1452980"/>
                  <a:pt x="11993" y="1452980"/>
                </a:cubicBezTo>
                <a:cubicBezTo>
                  <a:pt x="5996" y="1452980"/>
                  <a:pt x="0" y="1446417"/>
                  <a:pt x="0" y="1439124"/>
                </a:cubicBezTo>
                <a:cubicBezTo>
                  <a:pt x="0" y="1432561"/>
                  <a:pt x="5996" y="1426727"/>
                  <a:pt x="11993" y="1426727"/>
                </a:cubicBezTo>
                <a:close/>
                <a:moveTo>
                  <a:pt x="7370084" y="1423353"/>
                </a:moveTo>
                <a:cubicBezTo>
                  <a:pt x="7376647" y="1423353"/>
                  <a:pt x="7382481" y="1429580"/>
                  <a:pt x="7382481" y="1438142"/>
                </a:cubicBezTo>
                <a:cubicBezTo>
                  <a:pt x="7382481" y="1445926"/>
                  <a:pt x="7376647" y="1452931"/>
                  <a:pt x="7370084" y="1452931"/>
                </a:cubicBezTo>
                <a:cubicBezTo>
                  <a:pt x="7362791" y="1452931"/>
                  <a:pt x="7356228" y="1445926"/>
                  <a:pt x="7356228" y="1438142"/>
                </a:cubicBezTo>
                <a:cubicBezTo>
                  <a:pt x="7356228" y="1429580"/>
                  <a:pt x="7362791" y="1423353"/>
                  <a:pt x="7370084" y="1423353"/>
                </a:cubicBezTo>
                <a:close/>
                <a:moveTo>
                  <a:pt x="7294422" y="1423353"/>
                </a:moveTo>
                <a:cubicBezTo>
                  <a:pt x="7302444" y="1423353"/>
                  <a:pt x="7308278" y="1429580"/>
                  <a:pt x="7308278" y="1438142"/>
                </a:cubicBezTo>
                <a:cubicBezTo>
                  <a:pt x="7308278" y="1445926"/>
                  <a:pt x="7302444" y="1452931"/>
                  <a:pt x="7294422" y="1452931"/>
                </a:cubicBezTo>
                <a:cubicBezTo>
                  <a:pt x="7288588" y="1452931"/>
                  <a:pt x="7282025" y="1445926"/>
                  <a:pt x="7282025" y="1438142"/>
                </a:cubicBezTo>
                <a:cubicBezTo>
                  <a:pt x="7282025" y="1429580"/>
                  <a:pt x="7288588" y="1423353"/>
                  <a:pt x="7294422" y="1423353"/>
                </a:cubicBezTo>
                <a:close/>
                <a:moveTo>
                  <a:pt x="7223591" y="1423353"/>
                </a:moveTo>
                <a:cubicBezTo>
                  <a:pt x="7231613" y="1423353"/>
                  <a:pt x="7237447" y="1429580"/>
                  <a:pt x="7237447" y="1438142"/>
                </a:cubicBezTo>
                <a:cubicBezTo>
                  <a:pt x="7237447" y="1445926"/>
                  <a:pt x="7231613" y="1452931"/>
                  <a:pt x="7223591" y="1452931"/>
                </a:cubicBezTo>
                <a:cubicBezTo>
                  <a:pt x="7217757" y="1452931"/>
                  <a:pt x="7211194" y="1445926"/>
                  <a:pt x="7211194" y="1438142"/>
                </a:cubicBezTo>
                <a:cubicBezTo>
                  <a:pt x="7211194" y="1429580"/>
                  <a:pt x="7215569" y="1423353"/>
                  <a:pt x="7223591" y="1423353"/>
                </a:cubicBezTo>
                <a:close/>
                <a:moveTo>
                  <a:pt x="7155152" y="1423353"/>
                </a:moveTo>
                <a:cubicBezTo>
                  <a:pt x="7163714" y="1423353"/>
                  <a:pt x="7169940" y="1429580"/>
                  <a:pt x="7169940" y="1438142"/>
                </a:cubicBezTo>
                <a:cubicBezTo>
                  <a:pt x="7169940" y="1445926"/>
                  <a:pt x="7163714" y="1452931"/>
                  <a:pt x="7155152" y="1452931"/>
                </a:cubicBezTo>
                <a:cubicBezTo>
                  <a:pt x="7146590" y="1452931"/>
                  <a:pt x="7141920" y="1445926"/>
                  <a:pt x="7141920" y="1438142"/>
                </a:cubicBezTo>
                <a:cubicBezTo>
                  <a:pt x="7140364" y="1429580"/>
                  <a:pt x="7146590" y="1423353"/>
                  <a:pt x="7155152" y="1423353"/>
                </a:cubicBezTo>
                <a:close/>
                <a:moveTo>
                  <a:pt x="7084322" y="1423353"/>
                </a:moveTo>
                <a:cubicBezTo>
                  <a:pt x="7092106" y="1423353"/>
                  <a:pt x="7099111" y="1429580"/>
                  <a:pt x="7099111" y="1438142"/>
                </a:cubicBezTo>
                <a:cubicBezTo>
                  <a:pt x="7099111" y="1445926"/>
                  <a:pt x="7092106" y="1452931"/>
                  <a:pt x="7084322" y="1452931"/>
                </a:cubicBezTo>
                <a:cubicBezTo>
                  <a:pt x="7075760" y="1452931"/>
                  <a:pt x="7069533" y="1445926"/>
                  <a:pt x="7069533" y="1438142"/>
                </a:cubicBezTo>
                <a:cubicBezTo>
                  <a:pt x="7069533" y="1429580"/>
                  <a:pt x="7075760" y="1423353"/>
                  <a:pt x="7084322" y="1423353"/>
                </a:cubicBezTo>
                <a:close/>
                <a:moveTo>
                  <a:pt x="7013492" y="1423353"/>
                </a:moveTo>
                <a:cubicBezTo>
                  <a:pt x="7021275" y="1423353"/>
                  <a:pt x="7028280" y="1429580"/>
                  <a:pt x="7028280" y="1438142"/>
                </a:cubicBezTo>
                <a:cubicBezTo>
                  <a:pt x="7028280" y="1445926"/>
                  <a:pt x="7021275" y="1452931"/>
                  <a:pt x="7013492" y="1452931"/>
                </a:cubicBezTo>
                <a:cubicBezTo>
                  <a:pt x="7004930" y="1452931"/>
                  <a:pt x="6998704" y="1445926"/>
                  <a:pt x="6998704" y="1438142"/>
                </a:cubicBezTo>
                <a:cubicBezTo>
                  <a:pt x="6998704" y="1429580"/>
                  <a:pt x="7004930" y="1423353"/>
                  <a:pt x="7013492" y="1423353"/>
                </a:cubicBezTo>
                <a:close/>
                <a:moveTo>
                  <a:pt x="6939085" y="1423353"/>
                </a:moveTo>
                <a:cubicBezTo>
                  <a:pt x="6946378" y="1423353"/>
                  <a:pt x="6950753" y="1429580"/>
                  <a:pt x="6950753" y="1438142"/>
                </a:cubicBezTo>
                <a:cubicBezTo>
                  <a:pt x="6950753" y="1445926"/>
                  <a:pt x="6946378" y="1452931"/>
                  <a:pt x="6939085" y="1452931"/>
                </a:cubicBezTo>
                <a:cubicBezTo>
                  <a:pt x="6931063" y="1452931"/>
                  <a:pt x="6924500" y="1445926"/>
                  <a:pt x="6924500" y="1438142"/>
                </a:cubicBezTo>
                <a:cubicBezTo>
                  <a:pt x="6924500" y="1429580"/>
                  <a:pt x="6931063" y="1423353"/>
                  <a:pt x="6939085" y="1423353"/>
                </a:cubicBezTo>
                <a:close/>
                <a:moveTo>
                  <a:pt x="6867525" y="1423353"/>
                </a:moveTo>
                <a:cubicBezTo>
                  <a:pt x="6874088" y="1423353"/>
                  <a:pt x="6879922" y="1429580"/>
                  <a:pt x="6879922" y="1438142"/>
                </a:cubicBezTo>
                <a:cubicBezTo>
                  <a:pt x="6879922" y="1445926"/>
                  <a:pt x="6874088" y="1452931"/>
                  <a:pt x="6867525" y="1452931"/>
                </a:cubicBezTo>
                <a:cubicBezTo>
                  <a:pt x="6860232" y="1452931"/>
                  <a:pt x="6853669" y="1445926"/>
                  <a:pt x="6853669" y="1438142"/>
                </a:cubicBezTo>
                <a:cubicBezTo>
                  <a:pt x="6853669" y="1429580"/>
                  <a:pt x="6860232" y="1423353"/>
                  <a:pt x="6867525" y="1423353"/>
                </a:cubicBezTo>
                <a:close/>
                <a:moveTo>
                  <a:pt x="6796696" y="1423353"/>
                </a:moveTo>
                <a:cubicBezTo>
                  <a:pt x="6803259" y="1423353"/>
                  <a:pt x="6809093" y="1429580"/>
                  <a:pt x="6809093" y="1438142"/>
                </a:cubicBezTo>
                <a:cubicBezTo>
                  <a:pt x="6809093" y="1445926"/>
                  <a:pt x="6803259" y="1452931"/>
                  <a:pt x="6796696" y="1452931"/>
                </a:cubicBezTo>
                <a:cubicBezTo>
                  <a:pt x="6789403" y="1452931"/>
                  <a:pt x="6782840" y="1445926"/>
                  <a:pt x="6782840" y="1438142"/>
                </a:cubicBezTo>
                <a:cubicBezTo>
                  <a:pt x="6782840" y="1429580"/>
                  <a:pt x="6789403" y="1423353"/>
                  <a:pt x="6796696" y="1423353"/>
                </a:cubicBezTo>
                <a:close/>
                <a:moveTo>
                  <a:pt x="155518" y="1355896"/>
                </a:moveTo>
                <a:cubicBezTo>
                  <a:pt x="161352" y="1355896"/>
                  <a:pt x="167916" y="1360271"/>
                  <a:pt x="167916" y="1368293"/>
                </a:cubicBezTo>
                <a:cubicBezTo>
                  <a:pt x="167916" y="1375586"/>
                  <a:pt x="161352" y="1382149"/>
                  <a:pt x="155518" y="1382149"/>
                </a:cubicBezTo>
                <a:cubicBezTo>
                  <a:pt x="147496" y="1382149"/>
                  <a:pt x="141662" y="1375586"/>
                  <a:pt x="141662" y="1368293"/>
                </a:cubicBezTo>
                <a:cubicBezTo>
                  <a:pt x="141662" y="1360271"/>
                  <a:pt x="147496" y="1355896"/>
                  <a:pt x="155518" y="1355896"/>
                </a:cubicBezTo>
                <a:close/>
                <a:moveTo>
                  <a:pt x="83230" y="1355896"/>
                </a:moveTo>
                <a:cubicBezTo>
                  <a:pt x="90523" y="1355896"/>
                  <a:pt x="97086" y="1360271"/>
                  <a:pt x="97086" y="1368293"/>
                </a:cubicBezTo>
                <a:cubicBezTo>
                  <a:pt x="97086" y="1375586"/>
                  <a:pt x="90523" y="1382149"/>
                  <a:pt x="83230" y="1382149"/>
                </a:cubicBezTo>
                <a:cubicBezTo>
                  <a:pt x="76667" y="1382149"/>
                  <a:pt x="70832" y="1375586"/>
                  <a:pt x="70832" y="1368293"/>
                </a:cubicBezTo>
                <a:cubicBezTo>
                  <a:pt x="70832" y="1360271"/>
                  <a:pt x="76667" y="1355896"/>
                  <a:pt x="83230" y="1355896"/>
                </a:cubicBezTo>
                <a:close/>
                <a:moveTo>
                  <a:pt x="11994" y="1355896"/>
                </a:moveTo>
                <a:cubicBezTo>
                  <a:pt x="20239" y="1355896"/>
                  <a:pt x="26235" y="1360271"/>
                  <a:pt x="26235" y="1368293"/>
                </a:cubicBezTo>
                <a:cubicBezTo>
                  <a:pt x="26235" y="1375586"/>
                  <a:pt x="20239" y="1382149"/>
                  <a:pt x="11994" y="1382149"/>
                </a:cubicBezTo>
                <a:cubicBezTo>
                  <a:pt x="5998" y="1382149"/>
                  <a:pt x="2" y="1375586"/>
                  <a:pt x="2" y="1368293"/>
                </a:cubicBezTo>
                <a:cubicBezTo>
                  <a:pt x="2" y="1360271"/>
                  <a:pt x="5998" y="1355896"/>
                  <a:pt x="11994" y="1355896"/>
                </a:cubicBezTo>
                <a:close/>
                <a:moveTo>
                  <a:pt x="7294422" y="1352524"/>
                </a:moveTo>
                <a:cubicBezTo>
                  <a:pt x="7302444" y="1352524"/>
                  <a:pt x="7308278" y="1359087"/>
                  <a:pt x="7308278" y="1367109"/>
                </a:cubicBezTo>
                <a:cubicBezTo>
                  <a:pt x="7308278" y="1374402"/>
                  <a:pt x="7302444" y="1378777"/>
                  <a:pt x="7294422" y="1378777"/>
                </a:cubicBezTo>
                <a:cubicBezTo>
                  <a:pt x="7288588" y="1378777"/>
                  <a:pt x="7282025" y="1374402"/>
                  <a:pt x="7282025" y="1367109"/>
                </a:cubicBezTo>
                <a:cubicBezTo>
                  <a:pt x="7282025" y="1359087"/>
                  <a:pt x="7288588" y="1352524"/>
                  <a:pt x="7294422" y="1352524"/>
                </a:cubicBezTo>
                <a:close/>
                <a:moveTo>
                  <a:pt x="7223591" y="1352524"/>
                </a:moveTo>
                <a:cubicBezTo>
                  <a:pt x="7231613" y="1352524"/>
                  <a:pt x="7237447" y="1359087"/>
                  <a:pt x="7237447" y="1367109"/>
                </a:cubicBezTo>
                <a:cubicBezTo>
                  <a:pt x="7237447" y="1374402"/>
                  <a:pt x="7231613" y="1378777"/>
                  <a:pt x="7223591" y="1378777"/>
                </a:cubicBezTo>
                <a:cubicBezTo>
                  <a:pt x="7215569" y="1378777"/>
                  <a:pt x="7211194" y="1374402"/>
                  <a:pt x="7211194" y="1367109"/>
                </a:cubicBezTo>
                <a:cubicBezTo>
                  <a:pt x="7211194" y="1359087"/>
                  <a:pt x="7215569" y="1352524"/>
                  <a:pt x="7223591" y="1352524"/>
                </a:cubicBezTo>
                <a:close/>
                <a:moveTo>
                  <a:pt x="7155152" y="1352524"/>
                </a:moveTo>
                <a:cubicBezTo>
                  <a:pt x="7163714" y="1352524"/>
                  <a:pt x="7169940" y="1359087"/>
                  <a:pt x="7169940" y="1367109"/>
                </a:cubicBezTo>
                <a:cubicBezTo>
                  <a:pt x="7169940" y="1374402"/>
                  <a:pt x="7163714" y="1378777"/>
                  <a:pt x="7155152" y="1378777"/>
                </a:cubicBezTo>
                <a:cubicBezTo>
                  <a:pt x="7146590" y="1378777"/>
                  <a:pt x="7140364" y="1374402"/>
                  <a:pt x="7140364" y="1367109"/>
                </a:cubicBezTo>
                <a:cubicBezTo>
                  <a:pt x="7140364" y="1359087"/>
                  <a:pt x="7146590" y="1352524"/>
                  <a:pt x="7155152" y="1352524"/>
                </a:cubicBezTo>
                <a:close/>
                <a:moveTo>
                  <a:pt x="7084322" y="1352524"/>
                </a:moveTo>
                <a:cubicBezTo>
                  <a:pt x="7092106" y="1352524"/>
                  <a:pt x="7099111" y="1359087"/>
                  <a:pt x="7099111" y="1367109"/>
                </a:cubicBezTo>
                <a:cubicBezTo>
                  <a:pt x="7099111" y="1374402"/>
                  <a:pt x="7092106" y="1378777"/>
                  <a:pt x="7084322" y="1378777"/>
                </a:cubicBezTo>
                <a:cubicBezTo>
                  <a:pt x="7075760" y="1378777"/>
                  <a:pt x="7069533" y="1374402"/>
                  <a:pt x="7069533" y="1367109"/>
                </a:cubicBezTo>
                <a:cubicBezTo>
                  <a:pt x="7069533" y="1359087"/>
                  <a:pt x="7075760" y="1352524"/>
                  <a:pt x="7084322" y="1352524"/>
                </a:cubicBezTo>
                <a:close/>
                <a:moveTo>
                  <a:pt x="7013492" y="1352524"/>
                </a:moveTo>
                <a:cubicBezTo>
                  <a:pt x="7021275" y="1352524"/>
                  <a:pt x="7028280" y="1359087"/>
                  <a:pt x="7028280" y="1367109"/>
                </a:cubicBezTo>
                <a:cubicBezTo>
                  <a:pt x="7028280" y="1374402"/>
                  <a:pt x="7021275" y="1378777"/>
                  <a:pt x="7013492" y="1378777"/>
                </a:cubicBezTo>
                <a:cubicBezTo>
                  <a:pt x="7004930" y="1378777"/>
                  <a:pt x="6998704" y="1374402"/>
                  <a:pt x="6998704" y="1367109"/>
                </a:cubicBezTo>
                <a:cubicBezTo>
                  <a:pt x="6998704" y="1359087"/>
                  <a:pt x="7004930" y="1352524"/>
                  <a:pt x="7013492" y="1352524"/>
                </a:cubicBezTo>
                <a:close/>
                <a:moveTo>
                  <a:pt x="6939085" y="1352524"/>
                </a:moveTo>
                <a:cubicBezTo>
                  <a:pt x="6946378" y="1352524"/>
                  <a:pt x="6950753" y="1359354"/>
                  <a:pt x="6950753" y="1367701"/>
                </a:cubicBezTo>
                <a:cubicBezTo>
                  <a:pt x="6950753" y="1375290"/>
                  <a:pt x="6946378" y="1382120"/>
                  <a:pt x="6939085" y="1382120"/>
                </a:cubicBezTo>
                <a:cubicBezTo>
                  <a:pt x="6931063" y="1382120"/>
                  <a:pt x="6924500" y="1375290"/>
                  <a:pt x="6924500" y="1367701"/>
                </a:cubicBezTo>
                <a:cubicBezTo>
                  <a:pt x="6924500" y="1359354"/>
                  <a:pt x="6931063" y="1352524"/>
                  <a:pt x="6939085" y="1352524"/>
                </a:cubicBezTo>
                <a:close/>
                <a:moveTo>
                  <a:pt x="6867525" y="1352524"/>
                </a:moveTo>
                <a:cubicBezTo>
                  <a:pt x="6874088" y="1352524"/>
                  <a:pt x="6879922" y="1359354"/>
                  <a:pt x="6879922" y="1367701"/>
                </a:cubicBezTo>
                <a:cubicBezTo>
                  <a:pt x="6879922" y="1375290"/>
                  <a:pt x="6874088" y="1382120"/>
                  <a:pt x="6867525" y="1382120"/>
                </a:cubicBezTo>
                <a:cubicBezTo>
                  <a:pt x="6860232" y="1382120"/>
                  <a:pt x="6853669" y="1375290"/>
                  <a:pt x="6853669" y="1367701"/>
                </a:cubicBezTo>
                <a:cubicBezTo>
                  <a:pt x="6853669" y="1359354"/>
                  <a:pt x="6860232" y="1352524"/>
                  <a:pt x="6867525" y="1352524"/>
                </a:cubicBezTo>
                <a:close/>
                <a:moveTo>
                  <a:pt x="6796696" y="1352524"/>
                </a:moveTo>
                <a:cubicBezTo>
                  <a:pt x="6803259" y="1352524"/>
                  <a:pt x="6809093" y="1359354"/>
                  <a:pt x="6809093" y="1367701"/>
                </a:cubicBezTo>
                <a:cubicBezTo>
                  <a:pt x="6809093" y="1375290"/>
                  <a:pt x="6803259" y="1382120"/>
                  <a:pt x="6796696" y="1382120"/>
                </a:cubicBezTo>
                <a:cubicBezTo>
                  <a:pt x="6789403" y="1382120"/>
                  <a:pt x="6782840" y="1375290"/>
                  <a:pt x="6782840" y="1367701"/>
                </a:cubicBezTo>
                <a:cubicBezTo>
                  <a:pt x="6782840" y="1359354"/>
                  <a:pt x="6789403" y="1352524"/>
                  <a:pt x="6796696" y="1352524"/>
                </a:cubicBezTo>
                <a:close/>
                <a:moveTo>
                  <a:pt x="6724405" y="1352524"/>
                </a:moveTo>
                <a:cubicBezTo>
                  <a:pt x="6732427" y="1352524"/>
                  <a:pt x="6738261" y="1359354"/>
                  <a:pt x="6738261" y="1367701"/>
                </a:cubicBezTo>
                <a:cubicBezTo>
                  <a:pt x="6738261" y="1375290"/>
                  <a:pt x="6732427" y="1382120"/>
                  <a:pt x="6724405" y="1382120"/>
                </a:cubicBezTo>
                <a:cubicBezTo>
                  <a:pt x="6718571" y="1382120"/>
                  <a:pt x="6712008" y="1375290"/>
                  <a:pt x="6712008" y="1367701"/>
                </a:cubicBezTo>
                <a:cubicBezTo>
                  <a:pt x="6712008" y="1359354"/>
                  <a:pt x="6718571" y="1352524"/>
                  <a:pt x="6724405" y="1352524"/>
                </a:cubicBezTo>
                <a:close/>
                <a:moveTo>
                  <a:pt x="6653576" y="1352524"/>
                </a:moveTo>
                <a:cubicBezTo>
                  <a:pt x="6660869" y="1352524"/>
                  <a:pt x="6667432" y="1359354"/>
                  <a:pt x="6667432" y="1367701"/>
                </a:cubicBezTo>
                <a:cubicBezTo>
                  <a:pt x="6667432" y="1375290"/>
                  <a:pt x="6660869" y="1382120"/>
                  <a:pt x="6653576" y="1382120"/>
                </a:cubicBezTo>
                <a:cubicBezTo>
                  <a:pt x="6647013" y="1382120"/>
                  <a:pt x="6641179" y="1375290"/>
                  <a:pt x="6641179" y="1367701"/>
                </a:cubicBezTo>
                <a:cubicBezTo>
                  <a:pt x="6641179" y="1359354"/>
                  <a:pt x="6647013" y="1352524"/>
                  <a:pt x="6653576" y="1352524"/>
                </a:cubicBezTo>
                <a:close/>
                <a:moveTo>
                  <a:pt x="7223591" y="1281693"/>
                </a:moveTo>
                <a:cubicBezTo>
                  <a:pt x="7231613" y="1281693"/>
                  <a:pt x="7237447" y="1288256"/>
                  <a:pt x="7237447" y="1295549"/>
                </a:cubicBezTo>
                <a:cubicBezTo>
                  <a:pt x="7237447" y="1302112"/>
                  <a:pt x="7231613" y="1307946"/>
                  <a:pt x="7223591" y="1307946"/>
                </a:cubicBezTo>
                <a:cubicBezTo>
                  <a:pt x="7215569" y="1307946"/>
                  <a:pt x="7211194" y="1302112"/>
                  <a:pt x="7211194" y="1295549"/>
                </a:cubicBezTo>
                <a:cubicBezTo>
                  <a:pt x="7211194" y="1288256"/>
                  <a:pt x="7215569" y="1281693"/>
                  <a:pt x="7223591" y="1281693"/>
                </a:cubicBezTo>
                <a:close/>
                <a:moveTo>
                  <a:pt x="7155152" y="1281693"/>
                </a:moveTo>
                <a:cubicBezTo>
                  <a:pt x="7163714" y="1281693"/>
                  <a:pt x="7169940" y="1288256"/>
                  <a:pt x="7169940" y="1295549"/>
                </a:cubicBezTo>
                <a:cubicBezTo>
                  <a:pt x="7169940" y="1302112"/>
                  <a:pt x="7163714" y="1307946"/>
                  <a:pt x="7155152" y="1307946"/>
                </a:cubicBezTo>
                <a:cubicBezTo>
                  <a:pt x="7146590" y="1307946"/>
                  <a:pt x="7140364" y="1302112"/>
                  <a:pt x="7140364" y="1295549"/>
                </a:cubicBezTo>
                <a:cubicBezTo>
                  <a:pt x="7140364" y="1288256"/>
                  <a:pt x="7146590" y="1281693"/>
                  <a:pt x="7155152" y="1281693"/>
                </a:cubicBezTo>
                <a:close/>
                <a:moveTo>
                  <a:pt x="7084322" y="1281693"/>
                </a:moveTo>
                <a:cubicBezTo>
                  <a:pt x="7092106" y="1281693"/>
                  <a:pt x="7099111" y="1288256"/>
                  <a:pt x="7099111" y="1295549"/>
                </a:cubicBezTo>
                <a:cubicBezTo>
                  <a:pt x="7099111" y="1302112"/>
                  <a:pt x="7092106" y="1307946"/>
                  <a:pt x="7084322" y="1307946"/>
                </a:cubicBezTo>
                <a:cubicBezTo>
                  <a:pt x="7075760" y="1307946"/>
                  <a:pt x="7069533" y="1303571"/>
                  <a:pt x="7069533" y="1295549"/>
                </a:cubicBezTo>
                <a:cubicBezTo>
                  <a:pt x="7069533" y="1288256"/>
                  <a:pt x="7075760" y="1281693"/>
                  <a:pt x="7084322" y="1281693"/>
                </a:cubicBezTo>
                <a:close/>
                <a:moveTo>
                  <a:pt x="7013492" y="1281693"/>
                </a:moveTo>
                <a:cubicBezTo>
                  <a:pt x="7021275" y="1281693"/>
                  <a:pt x="7028280" y="1288256"/>
                  <a:pt x="7028280" y="1295549"/>
                </a:cubicBezTo>
                <a:cubicBezTo>
                  <a:pt x="7028280" y="1303571"/>
                  <a:pt x="7021275" y="1307946"/>
                  <a:pt x="7013492" y="1307946"/>
                </a:cubicBezTo>
                <a:cubicBezTo>
                  <a:pt x="7004930" y="1307946"/>
                  <a:pt x="6998704" y="1303571"/>
                  <a:pt x="6998704" y="1295549"/>
                </a:cubicBezTo>
                <a:cubicBezTo>
                  <a:pt x="6998704" y="1288256"/>
                  <a:pt x="7004930" y="1281693"/>
                  <a:pt x="7013492" y="1281693"/>
                </a:cubicBezTo>
                <a:close/>
                <a:moveTo>
                  <a:pt x="6939085" y="1281693"/>
                </a:moveTo>
                <a:cubicBezTo>
                  <a:pt x="6946378" y="1281693"/>
                  <a:pt x="6950753" y="1288256"/>
                  <a:pt x="6950753" y="1295549"/>
                </a:cubicBezTo>
                <a:cubicBezTo>
                  <a:pt x="6950753" y="1303571"/>
                  <a:pt x="6946378" y="1307946"/>
                  <a:pt x="6939085" y="1307946"/>
                </a:cubicBezTo>
                <a:cubicBezTo>
                  <a:pt x="6931063" y="1307946"/>
                  <a:pt x="6924500" y="1303571"/>
                  <a:pt x="6924500" y="1295549"/>
                </a:cubicBezTo>
                <a:cubicBezTo>
                  <a:pt x="6924500" y="1288256"/>
                  <a:pt x="6931063" y="1281693"/>
                  <a:pt x="6939085" y="1281693"/>
                </a:cubicBezTo>
                <a:close/>
                <a:moveTo>
                  <a:pt x="6867525" y="1281693"/>
                </a:moveTo>
                <a:cubicBezTo>
                  <a:pt x="6874088" y="1281693"/>
                  <a:pt x="6879922" y="1288256"/>
                  <a:pt x="6879922" y="1295549"/>
                </a:cubicBezTo>
                <a:cubicBezTo>
                  <a:pt x="6879922" y="1303571"/>
                  <a:pt x="6874088" y="1307946"/>
                  <a:pt x="6867525" y="1307946"/>
                </a:cubicBezTo>
                <a:cubicBezTo>
                  <a:pt x="6860232" y="1307946"/>
                  <a:pt x="6853669" y="1303571"/>
                  <a:pt x="6853669" y="1295549"/>
                </a:cubicBezTo>
                <a:cubicBezTo>
                  <a:pt x="6853669" y="1288256"/>
                  <a:pt x="6860232" y="1281693"/>
                  <a:pt x="6867525" y="1281693"/>
                </a:cubicBezTo>
                <a:close/>
                <a:moveTo>
                  <a:pt x="6796696" y="1281693"/>
                </a:moveTo>
                <a:cubicBezTo>
                  <a:pt x="6803259" y="1281693"/>
                  <a:pt x="6809093" y="1288256"/>
                  <a:pt x="6809093" y="1295549"/>
                </a:cubicBezTo>
                <a:cubicBezTo>
                  <a:pt x="6809093" y="1303571"/>
                  <a:pt x="6803259" y="1307946"/>
                  <a:pt x="6796696" y="1307946"/>
                </a:cubicBezTo>
                <a:cubicBezTo>
                  <a:pt x="6789403" y="1307946"/>
                  <a:pt x="6782840" y="1303571"/>
                  <a:pt x="6782840" y="1295549"/>
                </a:cubicBezTo>
                <a:cubicBezTo>
                  <a:pt x="6782840" y="1288256"/>
                  <a:pt x="6789403" y="1281693"/>
                  <a:pt x="6796696" y="1281693"/>
                </a:cubicBezTo>
                <a:close/>
                <a:moveTo>
                  <a:pt x="6724405" y="1281693"/>
                </a:moveTo>
                <a:cubicBezTo>
                  <a:pt x="6732427" y="1281693"/>
                  <a:pt x="6738261" y="1288256"/>
                  <a:pt x="6738261" y="1295549"/>
                </a:cubicBezTo>
                <a:cubicBezTo>
                  <a:pt x="6738261" y="1303571"/>
                  <a:pt x="6732427" y="1307946"/>
                  <a:pt x="6724405" y="1307946"/>
                </a:cubicBezTo>
                <a:cubicBezTo>
                  <a:pt x="6718571" y="1307946"/>
                  <a:pt x="6712008" y="1303571"/>
                  <a:pt x="6712008" y="1295549"/>
                </a:cubicBezTo>
                <a:cubicBezTo>
                  <a:pt x="6712008" y="1288256"/>
                  <a:pt x="6718571" y="1281693"/>
                  <a:pt x="6724405" y="1281693"/>
                </a:cubicBezTo>
                <a:close/>
                <a:moveTo>
                  <a:pt x="6653576" y="1281693"/>
                </a:moveTo>
                <a:cubicBezTo>
                  <a:pt x="6660869" y="1281693"/>
                  <a:pt x="6667432" y="1288256"/>
                  <a:pt x="6667432" y="1295549"/>
                </a:cubicBezTo>
                <a:cubicBezTo>
                  <a:pt x="6667432" y="1303571"/>
                  <a:pt x="6660869" y="1307946"/>
                  <a:pt x="6653576" y="1307946"/>
                </a:cubicBezTo>
                <a:cubicBezTo>
                  <a:pt x="6647013" y="1307946"/>
                  <a:pt x="6641179" y="1303571"/>
                  <a:pt x="6641179" y="1295549"/>
                </a:cubicBezTo>
                <a:cubicBezTo>
                  <a:pt x="6641179" y="1288256"/>
                  <a:pt x="6647013" y="1281693"/>
                  <a:pt x="6653576" y="1281693"/>
                </a:cubicBezTo>
                <a:close/>
                <a:moveTo>
                  <a:pt x="6582745" y="1281693"/>
                </a:moveTo>
                <a:cubicBezTo>
                  <a:pt x="6590038" y="1281693"/>
                  <a:pt x="6596601" y="1288256"/>
                  <a:pt x="6596601" y="1295549"/>
                </a:cubicBezTo>
                <a:cubicBezTo>
                  <a:pt x="6596601" y="1303571"/>
                  <a:pt x="6590038" y="1307946"/>
                  <a:pt x="6582745" y="1307946"/>
                </a:cubicBezTo>
                <a:cubicBezTo>
                  <a:pt x="6574723" y="1307946"/>
                  <a:pt x="6570348" y="1303571"/>
                  <a:pt x="6570348" y="1295549"/>
                </a:cubicBezTo>
                <a:cubicBezTo>
                  <a:pt x="6570348" y="1288256"/>
                  <a:pt x="6574723" y="1281693"/>
                  <a:pt x="6582745" y="1281693"/>
                </a:cubicBezTo>
                <a:close/>
                <a:moveTo>
                  <a:pt x="6510933" y="1281693"/>
                </a:moveTo>
                <a:cubicBezTo>
                  <a:pt x="6518717" y="1281693"/>
                  <a:pt x="6525722" y="1288256"/>
                  <a:pt x="6525722" y="1295549"/>
                </a:cubicBezTo>
                <a:cubicBezTo>
                  <a:pt x="6525722" y="1303571"/>
                  <a:pt x="6518717" y="1307946"/>
                  <a:pt x="6510933" y="1307946"/>
                </a:cubicBezTo>
                <a:cubicBezTo>
                  <a:pt x="6502371" y="1307946"/>
                  <a:pt x="6496144" y="1303571"/>
                  <a:pt x="6496144" y="1295549"/>
                </a:cubicBezTo>
                <a:cubicBezTo>
                  <a:pt x="6496144" y="1288256"/>
                  <a:pt x="6502371" y="1281693"/>
                  <a:pt x="6510933" y="1281693"/>
                </a:cubicBezTo>
                <a:close/>
                <a:moveTo>
                  <a:pt x="6440492" y="1281693"/>
                </a:moveTo>
                <a:cubicBezTo>
                  <a:pt x="6448081" y="1281693"/>
                  <a:pt x="6454911" y="1288256"/>
                  <a:pt x="6454911" y="1295549"/>
                </a:cubicBezTo>
                <a:cubicBezTo>
                  <a:pt x="6454911" y="1303571"/>
                  <a:pt x="6448081" y="1307946"/>
                  <a:pt x="6440492" y="1307946"/>
                </a:cubicBezTo>
                <a:cubicBezTo>
                  <a:pt x="6432145" y="1307946"/>
                  <a:pt x="6425315" y="1303571"/>
                  <a:pt x="6425315" y="1295549"/>
                </a:cubicBezTo>
                <a:cubicBezTo>
                  <a:pt x="6425315" y="1288256"/>
                  <a:pt x="6432145" y="1281693"/>
                  <a:pt x="6440492" y="1281693"/>
                </a:cubicBezTo>
                <a:close/>
                <a:moveTo>
                  <a:pt x="6369273" y="1281693"/>
                </a:moveTo>
                <a:cubicBezTo>
                  <a:pt x="6377835" y="1281693"/>
                  <a:pt x="6384062" y="1288698"/>
                  <a:pt x="6384062" y="1296482"/>
                </a:cubicBezTo>
                <a:cubicBezTo>
                  <a:pt x="6384062" y="1305044"/>
                  <a:pt x="6377835" y="1311271"/>
                  <a:pt x="6369273" y="1311271"/>
                </a:cubicBezTo>
                <a:cubicBezTo>
                  <a:pt x="6361489" y="1311271"/>
                  <a:pt x="6354484" y="1305044"/>
                  <a:pt x="6354484" y="1296482"/>
                </a:cubicBezTo>
                <a:cubicBezTo>
                  <a:pt x="6354484" y="1288698"/>
                  <a:pt x="6361489" y="1281693"/>
                  <a:pt x="6369273" y="1281693"/>
                </a:cubicBezTo>
                <a:close/>
                <a:moveTo>
                  <a:pt x="5799257" y="1281693"/>
                </a:moveTo>
                <a:cubicBezTo>
                  <a:pt x="5807819" y="1281693"/>
                  <a:pt x="5814045" y="1288698"/>
                  <a:pt x="5814045" y="1296482"/>
                </a:cubicBezTo>
                <a:cubicBezTo>
                  <a:pt x="5814045" y="1305044"/>
                  <a:pt x="5807819" y="1311271"/>
                  <a:pt x="5799257" y="1311271"/>
                </a:cubicBezTo>
                <a:cubicBezTo>
                  <a:pt x="5791474" y="1311271"/>
                  <a:pt x="5784469" y="1305044"/>
                  <a:pt x="5784469" y="1296482"/>
                </a:cubicBezTo>
                <a:cubicBezTo>
                  <a:pt x="5784469" y="1288698"/>
                  <a:pt x="5791474" y="1281693"/>
                  <a:pt x="5799257" y="1281693"/>
                </a:cubicBezTo>
                <a:close/>
                <a:moveTo>
                  <a:pt x="5724122" y="1281693"/>
                </a:moveTo>
                <a:cubicBezTo>
                  <a:pt x="5732144" y="1281693"/>
                  <a:pt x="5736519" y="1288698"/>
                  <a:pt x="5736519" y="1296482"/>
                </a:cubicBezTo>
                <a:cubicBezTo>
                  <a:pt x="5736519" y="1305044"/>
                  <a:pt x="5732144" y="1311271"/>
                  <a:pt x="5724122" y="1311271"/>
                </a:cubicBezTo>
                <a:cubicBezTo>
                  <a:pt x="5716100" y="1311271"/>
                  <a:pt x="5710266" y="1305044"/>
                  <a:pt x="5710266" y="1296482"/>
                </a:cubicBezTo>
                <a:cubicBezTo>
                  <a:pt x="5710266" y="1288698"/>
                  <a:pt x="5716100" y="1281693"/>
                  <a:pt x="5724122" y="1281693"/>
                </a:cubicBezTo>
                <a:close/>
                <a:moveTo>
                  <a:pt x="5653291" y="1281693"/>
                </a:moveTo>
                <a:cubicBezTo>
                  <a:pt x="5659125" y="1281693"/>
                  <a:pt x="5665688" y="1288698"/>
                  <a:pt x="5665688" y="1296482"/>
                </a:cubicBezTo>
                <a:cubicBezTo>
                  <a:pt x="5665688" y="1305044"/>
                  <a:pt x="5659125" y="1311271"/>
                  <a:pt x="5653291" y="1311271"/>
                </a:cubicBezTo>
                <a:cubicBezTo>
                  <a:pt x="5645269" y="1311271"/>
                  <a:pt x="5639435" y="1305044"/>
                  <a:pt x="5639435" y="1296482"/>
                </a:cubicBezTo>
                <a:cubicBezTo>
                  <a:pt x="5639435" y="1288698"/>
                  <a:pt x="5645269" y="1281693"/>
                  <a:pt x="5653291" y="1281693"/>
                </a:cubicBezTo>
                <a:close/>
                <a:moveTo>
                  <a:pt x="5582461" y="1281693"/>
                </a:moveTo>
                <a:cubicBezTo>
                  <a:pt x="5588295" y="1281693"/>
                  <a:pt x="5594858" y="1288698"/>
                  <a:pt x="5594858" y="1296482"/>
                </a:cubicBezTo>
                <a:cubicBezTo>
                  <a:pt x="5594858" y="1305044"/>
                  <a:pt x="5588295" y="1311271"/>
                  <a:pt x="5582461" y="1311271"/>
                </a:cubicBezTo>
                <a:cubicBezTo>
                  <a:pt x="5574439" y="1311271"/>
                  <a:pt x="5568605" y="1305044"/>
                  <a:pt x="5568605" y="1296482"/>
                </a:cubicBezTo>
                <a:cubicBezTo>
                  <a:pt x="5568605" y="1288698"/>
                  <a:pt x="5574439" y="1281693"/>
                  <a:pt x="5582461" y="1281693"/>
                </a:cubicBezTo>
                <a:close/>
                <a:moveTo>
                  <a:pt x="5510171" y="1281693"/>
                </a:moveTo>
                <a:cubicBezTo>
                  <a:pt x="5517464" y="1281693"/>
                  <a:pt x="5524027" y="1288698"/>
                  <a:pt x="5524027" y="1296482"/>
                </a:cubicBezTo>
                <a:cubicBezTo>
                  <a:pt x="5524027" y="1305044"/>
                  <a:pt x="5517464" y="1311271"/>
                  <a:pt x="5510171" y="1311271"/>
                </a:cubicBezTo>
                <a:cubicBezTo>
                  <a:pt x="5503608" y="1311271"/>
                  <a:pt x="5497774" y="1305044"/>
                  <a:pt x="5497774" y="1296482"/>
                </a:cubicBezTo>
                <a:cubicBezTo>
                  <a:pt x="5497774" y="1288698"/>
                  <a:pt x="5503608" y="1281693"/>
                  <a:pt x="5510171" y="1281693"/>
                </a:cubicBezTo>
                <a:close/>
                <a:moveTo>
                  <a:pt x="5438937" y="1281693"/>
                </a:moveTo>
                <a:cubicBezTo>
                  <a:pt x="5447182" y="1281693"/>
                  <a:pt x="5453178" y="1288698"/>
                  <a:pt x="5453178" y="1296482"/>
                </a:cubicBezTo>
                <a:cubicBezTo>
                  <a:pt x="5453178" y="1305044"/>
                  <a:pt x="5447182" y="1311271"/>
                  <a:pt x="5438937" y="1311271"/>
                </a:cubicBezTo>
                <a:cubicBezTo>
                  <a:pt x="5432941" y="1311271"/>
                  <a:pt x="5426945" y="1305044"/>
                  <a:pt x="5426945" y="1296482"/>
                </a:cubicBezTo>
                <a:cubicBezTo>
                  <a:pt x="5426945" y="1288698"/>
                  <a:pt x="5432941" y="1281693"/>
                  <a:pt x="5438937" y="1281693"/>
                </a:cubicBezTo>
                <a:close/>
                <a:moveTo>
                  <a:pt x="5368510" y="1281693"/>
                </a:moveTo>
                <a:cubicBezTo>
                  <a:pt x="5376532" y="1281693"/>
                  <a:pt x="5382366" y="1288698"/>
                  <a:pt x="5382366" y="1296482"/>
                </a:cubicBezTo>
                <a:cubicBezTo>
                  <a:pt x="5382366" y="1305044"/>
                  <a:pt x="5376532" y="1311271"/>
                  <a:pt x="5368510" y="1311271"/>
                </a:cubicBezTo>
                <a:cubicBezTo>
                  <a:pt x="5361218" y="1311271"/>
                  <a:pt x="5356113" y="1305044"/>
                  <a:pt x="5356113" y="1296482"/>
                </a:cubicBezTo>
                <a:cubicBezTo>
                  <a:pt x="5356113" y="1288698"/>
                  <a:pt x="5361218" y="1281693"/>
                  <a:pt x="5368510" y="1281693"/>
                </a:cubicBezTo>
                <a:close/>
                <a:moveTo>
                  <a:pt x="5296699" y="1281693"/>
                </a:moveTo>
                <a:cubicBezTo>
                  <a:pt x="5305261" y="1281693"/>
                  <a:pt x="5311488" y="1288698"/>
                  <a:pt x="5311488" y="1296482"/>
                </a:cubicBezTo>
                <a:cubicBezTo>
                  <a:pt x="5311488" y="1305044"/>
                  <a:pt x="5305261" y="1311271"/>
                  <a:pt x="5296699" y="1311271"/>
                </a:cubicBezTo>
                <a:cubicBezTo>
                  <a:pt x="5288915" y="1311271"/>
                  <a:pt x="5281910" y="1305044"/>
                  <a:pt x="5281910" y="1296482"/>
                </a:cubicBezTo>
                <a:cubicBezTo>
                  <a:pt x="5281910" y="1288698"/>
                  <a:pt x="5288915" y="1281693"/>
                  <a:pt x="5296699" y="1281693"/>
                </a:cubicBezTo>
                <a:close/>
                <a:moveTo>
                  <a:pt x="5225869" y="1281693"/>
                </a:moveTo>
                <a:cubicBezTo>
                  <a:pt x="5234431" y="1281693"/>
                  <a:pt x="5240657" y="1288698"/>
                  <a:pt x="5240657" y="1296482"/>
                </a:cubicBezTo>
                <a:cubicBezTo>
                  <a:pt x="5240657" y="1305044"/>
                  <a:pt x="5234431" y="1311271"/>
                  <a:pt x="5225869" y="1311271"/>
                </a:cubicBezTo>
                <a:cubicBezTo>
                  <a:pt x="5217307" y="1311271"/>
                  <a:pt x="5211081" y="1305044"/>
                  <a:pt x="5211081" y="1296482"/>
                </a:cubicBezTo>
                <a:cubicBezTo>
                  <a:pt x="5211081" y="1288698"/>
                  <a:pt x="5217307" y="1281693"/>
                  <a:pt x="5225869" y="1281693"/>
                </a:cubicBezTo>
                <a:close/>
                <a:moveTo>
                  <a:pt x="5154105" y="1281693"/>
                </a:moveTo>
                <a:cubicBezTo>
                  <a:pt x="5162127" y="1281693"/>
                  <a:pt x="5166502" y="1288698"/>
                  <a:pt x="5166502" y="1296482"/>
                </a:cubicBezTo>
                <a:cubicBezTo>
                  <a:pt x="5166502" y="1305044"/>
                  <a:pt x="5162127" y="1311271"/>
                  <a:pt x="5154105" y="1311271"/>
                </a:cubicBezTo>
                <a:cubicBezTo>
                  <a:pt x="5146083" y="1311271"/>
                  <a:pt x="5140249" y="1305044"/>
                  <a:pt x="5140249" y="1296482"/>
                </a:cubicBezTo>
                <a:cubicBezTo>
                  <a:pt x="5140249" y="1288698"/>
                  <a:pt x="5146083" y="1281693"/>
                  <a:pt x="5154105" y="1281693"/>
                </a:cubicBezTo>
                <a:close/>
                <a:moveTo>
                  <a:pt x="5083276" y="1281693"/>
                </a:moveTo>
                <a:cubicBezTo>
                  <a:pt x="5089110" y="1281693"/>
                  <a:pt x="5095673" y="1288698"/>
                  <a:pt x="5095673" y="1296482"/>
                </a:cubicBezTo>
                <a:cubicBezTo>
                  <a:pt x="5095673" y="1305044"/>
                  <a:pt x="5089110" y="1311271"/>
                  <a:pt x="5083276" y="1311271"/>
                </a:cubicBezTo>
                <a:cubicBezTo>
                  <a:pt x="5075254" y="1311271"/>
                  <a:pt x="5069420" y="1305044"/>
                  <a:pt x="5069420" y="1296482"/>
                </a:cubicBezTo>
                <a:cubicBezTo>
                  <a:pt x="5069420" y="1288698"/>
                  <a:pt x="5075254" y="1281693"/>
                  <a:pt x="5083276" y="1281693"/>
                </a:cubicBezTo>
                <a:close/>
                <a:moveTo>
                  <a:pt x="5012445" y="1281693"/>
                </a:moveTo>
                <a:cubicBezTo>
                  <a:pt x="5018279" y="1281693"/>
                  <a:pt x="5024842" y="1288698"/>
                  <a:pt x="5024842" y="1296482"/>
                </a:cubicBezTo>
                <a:cubicBezTo>
                  <a:pt x="5024842" y="1305044"/>
                  <a:pt x="5018279" y="1311271"/>
                  <a:pt x="5012445" y="1311271"/>
                </a:cubicBezTo>
                <a:cubicBezTo>
                  <a:pt x="5004423" y="1311271"/>
                  <a:pt x="4998589" y="1305044"/>
                  <a:pt x="4998589" y="1296482"/>
                </a:cubicBezTo>
                <a:cubicBezTo>
                  <a:pt x="4998589" y="1288698"/>
                  <a:pt x="5004423" y="1281693"/>
                  <a:pt x="5012445" y="1281693"/>
                </a:cubicBezTo>
                <a:close/>
                <a:moveTo>
                  <a:pt x="4940157" y="1281693"/>
                </a:moveTo>
                <a:cubicBezTo>
                  <a:pt x="4948179" y="1281693"/>
                  <a:pt x="4954013" y="1288698"/>
                  <a:pt x="4954013" y="1296482"/>
                </a:cubicBezTo>
                <a:cubicBezTo>
                  <a:pt x="4954013" y="1305044"/>
                  <a:pt x="4948179" y="1311271"/>
                  <a:pt x="4940157" y="1311271"/>
                </a:cubicBezTo>
                <a:cubicBezTo>
                  <a:pt x="4934323" y="1311271"/>
                  <a:pt x="4927760" y="1305044"/>
                  <a:pt x="4927760" y="1296482"/>
                </a:cubicBezTo>
                <a:cubicBezTo>
                  <a:pt x="4927760" y="1288698"/>
                  <a:pt x="4934323" y="1281693"/>
                  <a:pt x="4940157" y="1281693"/>
                </a:cubicBezTo>
                <a:close/>
                <a:moveTo>
                  <a:pt x="4865953" y="1281693"/>
                </a:moveTo>
                <a:cubicBezTo>
                  <a:pt x="4873975" y="1281693"/>
                  <a:pt x="4879809" y="1288698"/>
                  <a:pt x="4879809" y="1296482"/>
                </a:cubicBezTo>
                <a:cubicBezTo>
                  <a:pt x="4879809" y="1305044"/>
                  <a:pt x="4873975" y="1311271"/>
                  <a:pt x="4865953" y="1311271"/>
                </a:cubicBezTo>
                <a:cubicBezTo>
                  <a:pt x="4860119" y="1311271"/>
                  <a:pt x="4853556" y="1305044"/>
                  <a:pt x="4853556" y="1296482"/>
                </a:cubicBezTo>
                <a:cubicBezTo>
                  <a:pt x="4853556" y="1288698"/>
                  <a:pt x="4860119" y="1281693"/>
                  <a:pt x="4865953" y="1281693"/>
                </a:cubicBezTo>
                <a:close/>
                <a:moveTo>
                  <a:pt x="4795122" y="1281693"/>
                </a:moveTo>
                <a:cubicBezTo>
                  <a:pt x="4803144" y="1281693"/>
                  <a:pt x="4808978" y="1288698"/>
                  <a:pt x="4808978" y="1296482"/>
                </a:cubicBezTo>
                <a:cubicBezTo>
                  <a:pt x="4808978" y="1305044"/>
                  <a:pt x="4803144" y="1311271"/>
                  <a:pt x="4795122" y="1311271"/>
                </a:cubicBezTo>
                <a:cubicBezTo>
                  <a:pt x="4787830" y="1311271"/>
                  <a:pt x="4782725" y="1305044"/>
                  <a:pt x="4782725" y="1296482"/>
                </a:cubicBezTo>
                <a:cubicBezTo>
                  <a:pt x="4782725" y="1288698"/>
                  <a:pt x="4787830" y="1281693"/>
                  <a:pt x="4795122" y="1281693"/>
                </a:cubicBezTo>
                <a:close/>
                <a:moveTo>
                  <a:pt x="4726684" y="1281693"/>
                </a:moveTo>
                <a:cubicBezTo>
                  <a:pt x="4735246" y="1281693"/>
                  <a:pt x="4741472" y="1288698"/>
                  <a:pt x="4741472" y="1296482"/>
                </a:cubicBezTo>
                <a:cubicBezTo>
                  <a:pt x="4741472" y="1305044"/>
                  <a:pt x="4735246" y="1311271"/>
                  <a:pt x="4726684" y="1311271"/>
                </a:cubicBezTo>
                <a:cubicBezTo>
                  <a:pt x="4718122" y="1311271"/>
                  <a:pt x="4711896" y="1305044"/>
                  <a:pt x="4711896" y="1296482"/>
                </a:cubicBezTo>
                <a:cubicBezTo>
                  <a:pt x="4711896" y="1288698"/>
                  <a:pt x="4718122" y="1281693"/>
                  <a:pt x="4726684" y="1281693"/>
                </a:cubicBezTo>
                <a:close/>
                <a:moveTo>
                  <a:pt x="4655853" y="1281693"/>
                </a:moveTo>
                <a:cubicBezTo>
                  <a:pt x="4663637" y="1281693"/>
                  <a:pt x="4670642" y="1286798"/>
                  <a:pt x="4670642" y="1294090"/>
                </a:cubicBezTo>
                <a:cubicBezTo>
                  <a:pt x="4670642" y="1302112"/>
                  <a:pt x="4663637" y="1307946"/>
                  <a:pt x="4655853" y="1307946"/>
                </a:cubicBezTo>
                <a:cubicBezTo>
                  <a:pt x="4647291" y="1307946"/>
                  <a:pt x="4641064" y="1302112"/>
                  <a:pt x="4641064" y="1294090"/>
                </a:cubicBezTo>
                <a:cubicBezTo>
                  <a:pt x="4641064" y="1286798"/>
                  <a:pt x="4647291" y="1281693"/>
                  <a:pt x="4655853" y="1281693"/>
                </a:cubicBezTo>
                <a:close/>
                <a:moveTo>
                  <a:pt x="4585023" y="1281693"/>
                </a:moveTo>
                <a:cubicBezTo>
                  <a:pt x="4592806" y="1281693"/>
                  <a:pt x="4599811" y="1286798"/>
                  <a:pt x="4599811" y="1294090"/>
                </a:cubicBezTo>
                <a:cubicBezTo>
                  <a:pt x="4599811" y="1302112"/>
                  <a:pt x="4592806" y="1307946"/>
                  <a:pt x="4585023" y="1307946"/>
                </a:cubicBezTo>
                <a:cubicBezTo>
                  <a:pt x="4576461" y="1307946"/>
                  <a:pt x="4570235" y="1302112"/>
                  <a:pt x="4570235" y="1294090"/>
                </a:cubicBezTo>
                <a:cubicBezTo>
                  <a:pt x="4570235" y="1286798"/>
                  <a:pt x="4576461" y="1281693"/>
                  <a:pt x="4585023" y="1281693"/>
                </a:cubicBezTo>
                <a:close/>
                <a:moveTo>
                  <a:pt x="226355" y="1281693"/>
                </a:moveTo>
                <a:cubicBezTo>
                  <a:pt x="232189" y="1281693"/>
                  <a:pt x="238753" y="1288523"/>
                  <a:pt x="238753" y="1296871"/>
                </a:cubicBezTo>
                <a:cubicBezTo>
                  <a:pt x="238753" y="1304461"/>
                  <a:pt x="232189" y="1311291"/>
                  <a:pt x="226355" y="1311291"/>
                </a:cubicBezTo>
                <a:cubicBezTo>
                  <a:pt x="218333" y="1311291"/>
                  <a:pt x="212499" y="1304461"/>
                  <a:pt x="212499" y="1296871"/>
                </a:cubicBezTo>
                <a:cubicBezTo>
                  <a:pt x="212499" y="1288523"/>
                  <a:pt x="218333" y="1281693"/>
                  <a:pt x="226355" y="1281693"/>
                </a:cubicBezTo>
                <a:close/>
                <a:moveTo>
                  <a:pt x="155522" y="1281693"/>
                </a:moveTo>
                <a:cubicBezTo>
                  <a:pt x="161356" y="1281693"/>
                  <a:pt x="167919" y="1288523"/>
                  <a:pt x="167919" y="1296871"/>
                </a:cubicBezTo>
                <a:cubicBezTo>
                  <a:pt x="167919" y="1304461"/>
                  <a:pt x="161356" y="1311291"/>
                  <a:pt x="155522" y="1311291"/>
                </a:cubicBezTo>
                <a:cubicBezTo>
                  <a:pt x="147500" y="1311291"/>
                  <a:pt x="141666" y="1304461"/>
                  <a:pt x="141666" y="1296871"/>
                </a:cubicBezTo>
                <a:cubicBezTo>
                  <a:pt x="141666" y="1288523"/>
                  <a:pt x="147500" y="1281693"/>
                  <a:pt x="155522" y="1281693"/>
                </a:cubicBezTo>
                <a:close/>
                <a:moveTo>
                  <a:pt x="83234" y="1281693"/>
                </a:moveTo>
                <a:cubicBezTo>
                  <a:pt x="90526" y="1281693"/>
                  <a:pt x="97090" y="1288523"/>
                  <a:pt x="97090" y="1296871"/>
                </a:cubicBezTo>
                <a:cubicBezTo>
                  <a:pt x="97090" y="1304461"/>
                  <a:pt x="90526" y="1311291"/>
                  <a:pt x="83234" y="1311291"/>
                </a:cubicBezTo>
                <a:cubicBezTo>
                  <a:pt x="76670" y="1311291"/>
                  <a:pt x="70836" y="1304461"/>
                  <a:pt x="70836" y="1296871"/>
                </a:cubicBezTo>
                <a:cubicBezTo>
                  <a:pt x="70836" y="1288523"/>
                  <a:pt x="76670" y="1281693"/>
                  <a:pt x="83234" y="1281693"/>
                </a:cubicBezTo>
                <a:close/>
                <a:moveTo>
                  <a:pt x="11998" y="1281693"/>
                </a:moveTo>
                <a:cubicBezTo>
                  <a:pt x="20243" y="1281693"/>
                  <a:pt x="26239" y="1288523"/>
                  <a:pt x="26239" y="1296871"/>
                </a:cubicBezTo>
                <a:cubicBezTo>
                  <a:pt x="26239" y="1304461"/>
                  <a:pt x="20243" y="1311291"/>
                  <a:pt x="11998" y="1311291"/>
                </a:cubicBezTo>
                <a:cubicBezTo>
                  <a:pt x="6002" y="1311291"/>
                  <a:pt x="5" y="1304461"/>
                  <a:pt x="5" y="1296871"/>
                </a:cubicBezTo>
                <a:cubicBezTo>
                  <a:pt x="5" y="1288523"/>
                  <a:pt x="4503" y="1281693"/>
                  <a:pt x="11998" y="1281693"/>
                </a:cubicBezTo>
                <a:close/>
                <a:moveTo>
                  <a:pt x="7084322" y="1210863"/>
                </a:moveTo>
                <a:cubicBezTo>
                  <a:pt x="7092106" y="1210863"/>
                  <a:pt x="7099111" y="1217426"/>
                  <a:pt x="7099111" y="1224719"/>
                </a:cubicBezTo>
                <a:cubicBezTo>
                  <a:pt x="7099111" y="1231282"/>
                  <a:pt x="7092106" y="1237116"/>
                  <a:pt x="7084322" y="1237116"/>
                </a:cubicBezTo>
                <a:cubicBezTo>
                  <a:pt x="7075760" y="1237116"/>
                  <a:pt x="7069533" y="1231282"/>
                  <a:pt x="7069533" y="1224719"/>
                </a:cubicBezTo>
                <a:cubicBezTo>
                  <a:pt x="7069533" y="1217426"/>
                  <a:pt x="7075760" y="1210863"/>
                  <a:pt x="7084322" y="1210863"/>
                </a:cubicBezTo>
                <a:close/>
                <a:moveTo>
                  <a:pt x="7013492" y="1210863"/>
                </a:moveTo>
                <a:cubicBezTo>
                  <a:pt x="7021275" y="1210863"/>
                  <a:pt x="7028280" y="1217426"/>
                  <a:pt x="7028280" y="1224719"/>
                </a:cubicBezTo>
                <a:cubicBezTo>
                  <a:pt x="7028280" y="1231282"/>
                  <a:pt x="7021275" y="1237116"/>
                  <a:pt x="7013492" y="1237116"/>
                </a:cubicBezTo>
                <a:cubicBezTo>
                  <a:pt x="7004930" y="1237116"/>
                  <a:pt x="6998704" y="1231282"/>
                  <a:pt x="6998704" y="1224719"/>
                </a:cubicBezTo>
                <a:cubicBezTo>
                  <a:pt x="6998704" y="1217426"/>
                  <a:pt x="7004930" y="1210863"/>
                  <a:pt x="7013492" y="1210863"/>
                </a:cubicBezTo>
                <a:close/>
                <a:moveTo>
                  <a:pt x="6939085" y="1210863"/>
                </a:moveTo>
                <a:cubicBezTo>
                  <a:pt x="6946378" y="1210863"/>
                  <a:pt x="6950753" y="1217426"/>
                  <a:pt x="6950753" y="1224719"/>
                </a:cubicBezTo>
                <a:cubicBezTo>
                  <a:pt x="6950753" y="1231282"/>
                  <a:pt x="6946378" y="1237116"/>
                  <a:pt x="6939085" y="1237116"/>
                </a:cubicBezTo>
                <a:cubicBezTo>
                  <a:pt x="6931063" y="1237116"/>
                  <a:pt x="6924500" y="1231282"/>
                  <a:pt x="6924500" y="1224719"/>
                </a:cubicBezTo>
                <a:cubicBezTo>
                  <a:pt x="6924500" y="1217426"/>
                  <a:pt x="6931063" y="1210863"/>
                  <a:pt x="6939085" y="1210863"/>
                </a:cubicBezTo>
                <a:close/>
                <a:moveTo>
                  <a:pt x="6867525" y="1210863"/>
                </a:moveTo>
                <a:cubicBezTo>
                  <a:pt x="6874088" y="1210863"/>
                  <a:pt x="6879922" y="1217426"/>
                  <a:pt x="6879922" y="1224719"/>
                </a:cubicBezTo>
                <a:cubicBezTo>
                  <a:pt x="6879922" y="1231282"/>
                  <a:pt x="6874088" y="1237116"/>
                  <a:pt x="6867525" y="1237116"/>
                </a:cubicBezTo>
                <a:cubicBezTo>
                  <a:pt x="6860232" y="1237116"/>
                  <a:pt x="6853669" y="1231282"/>
                  <a:pt x="6853669" y="1224719"/>
                </a:cubicBezTo>
                <a:cubicBezTo>
                  <a:pt x="6853669" y="1217426"/>
                  <a:pt x="6860232" y="1210863"/>
                  <a:pt x="6867525" y="1210863"/>
                </a:cubicBezTo>
                <a:close/>
                <a:moveTo>
                  <a:pt x="6796696" y="1210863"/>
                </a:moveTo>
                <a:cubicBezTo>
                  <a:pt x="6803259" y="1210863"/>
                  <a:pt x="6809093" y="1217426"/>
                  <a:pt x="6809093" y="1224719"/>
                </a:cubicBezTo>
                <a:cubicBezTo>
                  <a:pt x="6809093" y="1231282"/>
                  <a:pt x="6803259" y="1237116"/>
                  <a:pt x="6796696" y="1237116"/>
                </a:cubicBezTo>
                <a:cubicBezTo>
                  <a:pt x="6789403" y="1237116"/>
                  <a:pt x="6782840" y="1231282"/>
                  <a:pt x="6782840" y="1224719"/>
                </a:cubicBezTo>
                <a:cubicBezTo>
                  <a:pt x="6782840" y="1217426"/>
                  <a:pt x="6789403" y="1210863"/>
                  <a:pt x="6796696" y="1210863"/>
                </a:cubicBezTo>
                <a:close/>
                <a:moveTo>
                  <a:pt x="6724405" y="1210863"/>
                </a:moveTo>
                <a:cubicBezTo>
                  <a:pt x="6732427" y="1210863"/>
                  <a:pt x="6738261" y="1217426"/>
                  <a:pt x="6738261" y="1224719"/>
                </a:cubicBezTo>
                <a:cubicBezTo>
                  <a:pt x="6738261" y="1231282"/>
                  <a:pt x="6732427" y="1237116"/>
                  <a:pt x="6724405" y="1237116"/>
                </a:cubicBezTo>
                <a:cubicBezTo>
                  <a:pt x="6718571" y="1237116"/>
                  <a:pt x="6712008" y="1231282"/>
                  <a:pt x="6712008" y="1224719"/>
                </a:cubicBezTo>
                <a:cubicBezTo>
                  <a:pt x="6712008" y="1217426"/>
                  <a:pt x="6718571" y="1210863"/>
                  <a:pt x="6724405" y="1210863"/>
                </a:cubicBezTo>
                <a:close/>
                <a:moveTo>
                  <a:pt x="6653576" y="1210863"/>
                </a:moveTo>
                <a:cubicBezTo>
                  <a:pt x="6660869" y="1210863"/>
                  <a:pt x="6667432" y="1217426"/>
                  <a:pt x="6667432" y="1224719"/>
                </a:cubicBezTo>
                <a:cubicBezTo>
                  <a:pt x="6667432" y="1231282"/>
                  <a:pt x="6660869" y="1237116"/>
                  <a:pt x="6653576" y="1237116"/>
                </a:cubicBezTo>
                <a:cubicBezTo>
                  <a:pt x="6647013" y="1237116"/>
                  <a:pt x="6641179" y="1231282"/>
                  <a:pt x="6641179" y="1224719"/>
                </a:cubicBezTo>
                <a:cubicBezTo>
                  <a:pt x="6641179" y="1217426"/>
                  <a:pt x="6647013" y="1210863"/>
                  <a:pt x="6653576" y="1210863"/>
                </a:cubicBezTo>
                <a:close/>
                <a:moveTo>
                  <a:pt x="6582745" y="1210863"/>
                </a:moveTo>
                <a:cubicBezTo>
                  <a:pt x="6590038" y="1210863"/>
                  <a:pt x="6596601" y="1217426"/>
                  <a:pt x="6596601" y="1224719"/>
                </a:cubicBezTo>
                <a:cubicBezTo>
                  <a:pt x="6596601" y="1231282"/>
                  <a:pt x="6590038" y="1237116"/>
                  <a:pt x="6582745" y="1237116"/>
                </a:cubicBezTo>
                <a:cubicBezTo>
                  <a:pt x="6574723" y="1237116"/>
                  <a:pt x="6570348" y="1231282"/>
                  <a:pt x="6570348" y="1224719"/>
                </a:cubicBezTo>
                <a:cubicBezTo>
                  <a:pt x="6570348" y="1217426"/>
                  <a:pt x="6574723" y="1210863"/>
                  <a:pt x="6582745" y="1210863"/>
                </a:cubicBezTo>
                <a:close/>
                <a:moveTo>
                  <a:pt x="6510933" y="1210863"/>
                </a:moveTo>
                <a:cubicBezTo>
                  <a:pt x="6518717" y="1210863"/>
                  <a:pt x="6525722" y="1217426"/>
                  <a:pt x="6525722" y="1224719"/>
                </a:cubicBezTo>
                <a:cubicBezTo>
                  <a:pt x="6525722" y="1231282"/>
                  <a:pt x="6518717" y="1237116"/>
                  <a:pt x="6510933" y="1237116"/>
                </a:cubicBezTo>
                <a:cubicBezTo>
                  <a:pt x="6502371" y="1237116"/>
                  <a:pt x="6496144" y="1231282"/>
                  <a:pt x="6496144" y="1224719"/>
                </a:cubicBezTo>
                <a:cubicBezTo>
                  <a:pt x="6496144" y="1217426"/>
                  <a:pt x="6502371" y="1210863"/>
                  <a:pt x="6510933" y="1210863"/>
                </a:cubicBezTo>
                <a:close/>
                <a:moveTo>
                  <a:pt x="6440492" y="1210863"/>
                </a:moveTo>
                <a:cubicBezTo>
                  <a:pt x="6448081" y="1210863"/>
                  <a:pt x="6454911" y="1217426"/>
                  <a:pt x="6454911" y="1224719"/>
                </a:cubicBezTo>
                <a:cubicBezTo>
                  <a:pt x="6454911" y="1231282"/>
                  <a:pt x="6448081" y="1237116"/>
                  <a:pt x="6440492" y="1237116"/>
                </a:cubicBezTo>
                <a:cubicBezTo>
                  <a:pt x="6432145" y="1237116"/>
                  <a:pt x="6425315" y="1232741"/>
                  <a:pt x="6425315" y="1224719"/>
                </a:cubicBezTo>
                <a:cubicBezTo>
                  <a:pt x="6425315" y="1217426"/>
                  <a:pt x="6432145" y="1210863"/>
                  <a:pt x="6440492" y="1210863"/>
                </a:cubicBezTo>
                <a:close/>
                <a:moveTo>
                  <a:pt x="6368340" y="1210863"/>
                </a:moveTo>
                <a:cubicBezTo>
                  <a:pt x="6376362" y="1210863"/>
                  <a:pt x="6380737" y="1217426"/>
                  <a:pt x="6380737" y="1224719"/>
                </a:cubicBezTo>
                <a:cubicBezTo>
                  <a:pt x="6380737" y="1232741"/>
                  <a:pt x="6376362" y="1237116"/>
                  <a:pt x="6368340" y="1237116"/>
                </a:cubicBezTo>
                <a:cubicBezTo>
                  <a:pt x="6361047" y="1237116"/>
                  <a:pt x="6354484" y="1232741"/>
                  <a:pt x="6354484" y="1224719"/>
                </a:cubicBezTo>
                <a:cubicBezTo>
                  <a:pt x="6354484" y="1217426"/>
                  <a:pt x="6361047" y="1210863"/>
                  <a:pt x="6368340" y="1210863"/>
                </a:cubicBezTo>
                <a:close/>
                <a:moveTo>
                  <a:pt x="6297511" y="1210863"/>
                </a:moveTo>
                <a:cubicBezTo>
                  <a:pt x="6304074" y="1210863"/>
                  <a:pt x="6309908" y="1217426"/>
                  <a:pt x="6309908" y="1224719"/>
                </a:cubicBezTo>
                <a:cubicBezTo>
                  <a:pt x="6309908" y="1232741"/>
                  <a:pt x="6304074" y="1237116"/>
                  <a:pt x="6297511" y="1237116"/>
                </a:cubicBezTo>
                <a:cubicBezTo>
                  <a:pt x="6290218" y="1237116"/>
                  <a:pt x="6283655" y="1232741"/>
                  <a:pt x="6283655" y="1224719"/>
                </a:cubicBezTo>
                <a:cubicBezTo>
                  <a:pt x="6283655" y="1217426"/>
                  <a:pt x="6290218" y="1210863"/>
                  <a:pt x="6297511" y="1210863"/>
                </a:cubicBezTo>
                <a:close/>
                <a:moveTo>
                  <a:pt x="6226679" y="1210863"/>
                </a:moveTo>
                <a:cubicBezTo>
                  <a:pt x="6233242" y="1210863"/>
                  <a:pt x="6239076" y="1217426"/>
                  <a:pt x="6239076" y="1224719"/>
                </a:cubicBezTo>
                <a:cubicBezTo>
                  <a:pt x="6239076" y="1232741"/>
                  <a:pt x="6233242" y="1237116"/>
                  <a:pt x="6226679" y="1237116"/>
                </a:cubicBezTo>
                <a:cubicBezTo>
                  <a:pt x="6219386" y="1237116"/>
                  <a:pt x="6212823" y="1232741"/>
                  <a:pt x="6212823" y="1224719"/>
                </a:cubicBezTo>
                <a:cubicBezTo>
                  <a:pt x="6212823" y="1217426"/>
                  <a:pt x="6219386" y="1210863"/>
                  <a:pt x="6226679" y="1210863"/>
                </a:cubicBezTo>
                <a:close/>
                <a:moveTo>
                  <a:pt x="6154391" y="1210863"/>
                </a:moveTo>
                <a:cubicBezTo>
                  <a:pt x="6161684" y="1210863"/>
                  <a:pt x="6168247" y="1217426"/>
                  <a:pt x="6168247" y="1224719"/>
                </a:cubicBezTo>
                <a:cubicBezTo>
                  <a:pt x="6168247" y="1232741"/>
                  <a:pt x="6161684" y="1237116"/>
                  <a:pt x="6154391" y="1237116"/>
                </a:cubicBezTo>
                <a:cubicBezTo>
                  <a:pt x="6147828" y="1237116"/>
                  <a:pt x="6141994" y="1232741"/>
                  <a:pt x="6141994" y="1224719"/>
                </a:cubicBezTo>
                <a:cubicBezTo>
                  <a:pt x="6141994" y="1217426"/>
                  <a:pt x="6147828" y="1210863"/>
                  <a:pt x="6154391" y="1210863"/>
                </a:cubicBezTo>
                <a:close/>
                <a:moveTo>
                  <a:pt x="6083559" y="1210863"/>
                </a:moveTo>
                <a:cubicBezTo>
                  <a:pt x="6090852" y="1210863"/>
                  <a:pt x="6097415" y="1217426"/>
                  <a:pt x="6097415" y="1224719"/>
                </a:cubicBezTo>
                <a:cubicBezTo>
                  <a:pt x="6097415" y="1232741"/>
                  <a:pt x="6090852" y="1237116"/>
                  <a:pt x="6083559" y="1237116"/>
                </a:cubicBezTo>
                <a:cubicBezTo>
                  <a:pt x="6076996" y="1237116"/>
                  <a:pt x="6071162" y="1232741"/>
                  <a:pt x="6071162" y="1224719"/>
                </a:cubicBezTo>
                <a:cubicBezTo>
                  <a:pt x="6071162" y="1217426"/>
                  <a:pt x="6076996" y="1210863"/>
                  <a:pt x="6083559" y="1210863"/>
                </a:cubicBezTo>
                <a:close/>
                <a:moveTo>
                  <a:pt x="6009356" y="1210863"/>
                </a:moveTo>
                <a:cubicBezTo>
                  <a:pt x="6016649" y="1210863"/>
                  <a:pt x="6023212" y="1217426"/>
                  <a:pt x="6023212" y="1224719"/>
                </a:cubicBezTo>
                <a:cubicBezTo>
                  <a:pt x="6023212" y="1232741"/>
                  <a:pt x="6016649" y="1237116"/>
                  <a:pt x="6009356" y="1237116"/>
                </a:cubicBezTo>
                <a:cubicBezTo>
                  <a:pt x="6001334" y="1237116"/>
                  <a:pt x="5996959" y="1232741"/>
                  <a:pt x="5996959" y="1224719"/>
                </a:cubicBezTo>
                <a:cubicBezTo>
                  <a:pt x="5996959" y="1217426"/>
                  <a:pt x="6001334" y="1210863"/>
                  <a:pt x="6009356" y="1210863"/>
                </a:cubicBezTo>
                <a:close/>
                <a:moveTo>
                  <a:pt x="5940548" y="1210863"/>
                </a:moveTo>
                <a:cubicBezTo>
                  <a:pt x="5948896" y="1210863"/>
                  <a:pt x="5955726" y="1217426"/>
                  <a:pt x="5955726" y="1224719"/>
                </a:cubicBezTo>
                <a:cubicBezTo>
                  <a:pt x="5955726" y="1232741"/>
                  <a:pt x="5948896" y="1237116"/>
                  <a:pt x="5940548" y="1237116"/>
                </a:cubicBezTo>
                <a:cubicBezTo>
                  <a:pt x="5932960" y="1237116"/>
                  <a:pt x="5926130" y="1232741"/>
                  <a:pt x="5926130" y="1224719"/>
                </a:cubicBezTo>
                <a:cubicBezTo>
                  <a:pt x="5926130" y="1217426"/>
                  <a:pt x="5932960" y="1210863"/>
                  <a:pt x="5940548" y="1210863"/>
                </a:cubicBezTo>
                <a:close/>
                <a:moveTo>
                  <a:pt x="5870088" y="1210863"/>
                </a:moveTo>
                <a:cubicBezTo>
                  <a:pt x="5878650" y="1210863"/>
                  <a:pt x="5884877" y="1217426"/>
                  <a:pt x="5884877" y="1224719"/>
                </a:cubicBezTo>
                <a:cubicBezTo>
                  <a:pt x="5884877" y="1232741"/>
                  <a:pt x="5878650" y="1237116"/>
                  <a:pt x="5870088" y="1237116"/>
                </a:cubicBezTo>
                <a:cubicBezTo>
                  <a:pt x="5862304" y="1237116"/>
                  <a:pt x="5855299" y="1232741"/>
                  <a:pt x="5855299" y="1224719"/>
                </a:cubicBezTo>
                <a:cubicBezTo>
                  <a:pt x="5855299" y="1217426"/>
                  <a:pt x="5862304" y="1210863"/>
                  <a:pt x="5870088" y="1210863"/>
                </a:cubicBezTo>
                <a:close/>
                <a:moveTo>
                  <a:pt x="5799257" y="1210863"/>
                </a:moveTo>
                <a:cubicBezTo>
                  <a:pt x="5807819" y="1210863"/>
                  <a:pt x="5814045" y="1217426"/>
                  <a:pt x="5814045" y="1224719"/>
                </a:cubicBezTo>
                <a:cubicBezTo>
                  <a:pt x="5814045" y="1232741"/>
                  <a:pt x="5807819" y="1237116"/>
                  <a:pt x="5799257" y="1237116"/>
                </a:cubicBezTo>
                <a:cubicBezTo>
                  <a:pt x="5791474" y="1237116"/>
                  <a:pt x="5784469" y="1232741"/>
                  <a:pt x="5784469" y="1224719"/>
                </a:cubicBezTo>
                <a:cubicBezTo>
                  <a:pt x="5784469" y="1217426"/>
                  <a:pt x="5791474" y="1210863"/>
                  <a:pt x="5799257" y="1210863"/>
                </a:cubicBezTo>
                <a:close/>
                <a:moveTo>
                  <a:pt x="5724122" y="1210863"/>
                </a:moveTo>
                <a:cubicBezTo>
                  <a:pt x="5732144" y="1210863"/>
                  <a:pt x="5736519" y="1217868"/>
                  <a:pt x="5736519" y="1225651"/>
                </a:cubicBezTo>
                <a:cubicBezTo>
                  <a:pt x="5736519" y="1234213"/>
                  <a:pt x="5732144" y="1240439"/>
                  <a:pt x="5724122" y="1240439"/>
                </a:cubicBezTo>
                <a:cubicBezTo>
                  <a:pt x="5716100" y="1240439"/>
                  <a:pt x="5710266" y="1234213"/>
                  <a:pt x="5710266" y="1225651"/>
                </a:cubicBezTo>
                <a:cubicBezTo>
                  <a:pt x="5710266" y="1217868"/>
                  <a:pt x="5716100" y="1210863"/>
                  <a:pt x="5724122" y="1210863"/>
                </a:cubicBezTo>
                <a:close/>
                <a:moveTo>
                  <a:pt x="5653291" y="1210863"/>
                </a:moveTo>
                <a:cubicBezTo>
                  <a:pt x="5659125" y="1210863"/>
                  <a:pt x="5665688" y="1217868"/>
                  <a:pt x="5665688" y="1225651"/>
                </a:cubicBezTo>
                <a:cubicBezTo>
                  <a:pt x="5665688" y="1234213"/>
                  <a:pt x="5659125" y="1240439"/>
                  <a:pt x="5653291" y="1240439"/>
                </a:cubicBezTo>
                <a:cubicBezTo>
                  <a:pt x="5645269" y="1240439"/>
                  <a:pt x="5639435" y="1234213"/>
                  <a:pt x="5639435" y="1225651"/>
                </a:cubicBezTo>
                <a:cubicBezTo>
                  <a:pt x="5639435" y="1217868"/>
                  <a:pt x="5645269" y="1210863"/>
                  <a:pt x="5653291" y="1210863"/>
                </a:cubicBezTo>
                <a:close/>
                <a:moveTo>
                  <a:pt x="5582461" y="1210863"/>
                </a:moveTo>
                <a:cubicBezTo>
                  <a:pt x="5588295" y="1210863"/>
                  <a:pt x="5594858" y="1217868"/>
                  <a:pt x="5594858" y="1225651"/>
                </a:cubicBezTo>
                <a:cubicBezTo>
                  <a:pt x="5594858" y="1234213"/>
                  <a:pt x="5588295" y="1240439"/>
                  <a:pt x="5582461" y="1240439"/>
                </a:cubicBezTo>
                <a:cubicBezTo>
                  <a:pt x="5574439" y="1240439"/>
                  <a:pt x="5568605" y="1234213"/>
                  <a:pt x="5568605" y="1225651"/>
                </a:cubicBezTo>
                <a:cubicBezTo>
                  <a:pt x="5568605" y="1217868"/>
                  <a:pt x="5574439" y="1210863"/>
                  <a:pt x="5582461" y="1210863"/>
                </a:cubicBezTo>
                <a:close/>
                <a:moveTo>
                  <a:pt x="5510171" y="1210863"/>
                </a:moveTo>
                <a:cubicBezTo>
                  <a:pt x="5517464" y="1210863"/>
                  <a:pt x="5524027" y="1217868"/>
                  <a:pt x="5524027" y="1225651"/>
                </a:cubicBezTo>
                <a:cubicBezTo>
                  <a:pt x="5524027" y="1234213"/>
                  <a:pt x="5517464" y="1240439"/>
                  <a:pt x="5510171" y="1240439"/>
                </a:cubicBezTo>
                <a:cubicBezTo>
                  <a:pt x="5503608" y="1240439"/>
                  <a:pt x="5497774" y="1234213"/>
                  <a:pt x="5497774" y="1225651"/>
                </a:cubicBezTo>
                <a:cubicBezTo>
                  <a:pt x="5497774" y="1217868"/>
                  <a:pt x="5503608" y="1210863"/>
                  <a:pt x="5510171" y="1210863"/>
                </a:cubicBezTo>
                <a:close/>
                <a:moveTo>
                  <a:pt x="5438937" y="1210863"/>
                </a:moveTo>
                <a:cubicBezTo>
                  <a:pt x="5447182" y="1210863"/>
                  <a:pt x="5453178" y="1217868"/>
                  <a:pt x="5453178" y="1225651"/>
                </a:cubicBezTo>
                <a:cubicBezTo>
                  <a:pt x="5453178" y="1234213"/>
                  <a:pt x="5447182" y="1240439"/>
                  <a:pt x="5438937" y="1240439"/>
                </a:cubicBezTo>
                <a:cubicBezTo>
                  <a:pt x="5431442" y="1240439"/>
                  <a:pt x="5426945" y="1234213"/>
                  <a:pt x="5426945" y="1225651"/>
                </a:cubicBezTo>
                <a:cubicBezTo>
                  <a:pt x="5426945" y="1217868"/>
                  <a:pt x="5431442" y="1210863"/>
                  <a:pt x="5438937" y="1210863"/>
                </a:cubicBezTo>
                <a:close/>
                <a:moveTo>
                  <a:pt x="5367530" y="1210863"/>
                </a:moveTo>
                <a:cubicBezTo>
                  <a:pt x="5376092" y="1210863"/>
                  <a:pt x="5382318" y="1217868"/>
                  <a:pt x="5382318" y="1225651"/>
                </a:cubicBezTo>
                <a:cubicBezTo>
                  <a:pt x="5382318" y="1234213"/>
                  <a:pt x="5376092" y="1240439"/>
                  <a:pt x="5367530" y="1240439"/>
                </a:cubicBezTo>
                <a:cubicBezTo>
                  <a:pt x="5359747" y="1240439"/>
                  <a:pt x="5352742" y="1234213"/>
                  <a:pt x="5352742" y="1225651"/>
                </a:cubicBezTo>
                <a:cubicBezTo>
                  <a:pt x="5352742" y="1217868"/>
                  <a:pt x="5359747" y="1210863"/>
                  <a:pt x="5367530" y="1210863"/>
                </a:cubicBezTo>
                <a:close/>
                <a:moveTo>
                  <a:pt x="5296699" y="1210863"/>
                </a:moveTo>
                <a:cubicBezTo>
                  <a:pt x="5305261" y="1210863"/>
                  <a:pt x="5311488" y="1217868"/>
                  <a:pt x="5311488" y="1225651"/>
                </a:cubicBezTo>
                <a:cubicBezTo>
                  <a:pt x="5311488" y="1234213"/>
                  <a:pt x="5305261" y="1240439"/>
                  <a:pt x="5296699" y="1240439"/>
                </a:cubicBezTo>
                <a:cubicBezTo>
                  <a:pt x="5288915" y="1240439"/>
                  <a:pt x="5281910" y="1234213"/>
                  <a:pt x="5281910" y="1225651"/>
                </a:cubicBezTo>
                <a:cubicBezTo>
                  <a:pt x="5281910" y="1217868"/>
                  <a:pt x="5288915" y="1210863"/>
                  <a:pt x="5296699" y="1210863"/>
                </a:cubicBezTo>
                <a:close/>
                <a:moveTo>
                  <a:pt x="5225869" y="1210863"/>
                </a:moveTo>
                <a:cubicBezTo>
                  <a:pt x="5234431" y="1210863"/>
                  <a:pt x="5240657" y="1217868"/>
                  <a:pt x="5240657" y="1225651"/>
                </a:cubicBezTo>
                <a:cubicBezTo>
                  <a:pt x="5240657" y="1234213"/>
                  <a:pt x="5234431" y="1240439"/>
                  <a:pt x="5225869" y="1240439"/>
                </a:cubicBezTo>
                <a:cubicBezTo>
                  <a:pt x="5217307" y="1240439"/>
                  <a:pt x="5211081" y="1234213"/>
                  <a:pt x="5211081" y="1225651"/>
                </a:cubicBezTo>
                <a:cubicBezTo>
                  <a:pt x="5211081" y="1217868"/>
                  <a:pt x="5217307" y="1210863"/>
                  <a:pt x="5225869" y="1210863"/>
                </a:cubicBezTo>
                <a:close/>
                <a:moveTo>
                  <a:pt x="5154105" y="1210863"/>
                </a:moveTo>
                <a:cubicBezTo>
                  <a:pt x="5162127" y="1210863"/>
                  <a:pt x="5166502" y="1217868"/>
                  <a:pt x="5166502" y="1225651"/>
                </a:cubicBezTo>
                <a:cubicBezTo>
                  <a:pt x="5166502" y="1234213"/>
                  <a:pt x="5162127" y="1240439"/>
                  <a:pt x="5154105" y="1240439"/>
                </a:cubicBezTo>
                <a:cubicBezTo>
                  <a:pt x="5146083" y="1240439"/>
                  <a:pt x="5140249" y="1234213"/>
                  <a:pt x="5140249" y="1225651"/>
                </a:cubicBezTo>
                <a:cubicBezTo>
                  <a:pt x="5140249" y="1217868"/>
                  <a:pt x="5146083" y="1210863"/>
                  <a:pt x="5154105" y="1210863"/>
                </a:cubicBezTo>
                <a:close/>
                <a:moveTo>
                  <a:pt x="5083276" y="1210863"/>
                </a:moveTo>
                <a:cubicBezTo>
                  <a:pt x="5089110" y="1210863"/>
                  <a:pt x="5095673" y="1217868"/>
                  <a:pt x="5095673" y="1225651"/>
                </a:cubicBezTo>
                <a:cubicBezTo>
                  <a:pt x="5095673" y="1234213"/>
                  <a:pt x="5089110" y="1240439"/>
                  <a:pt x="5083276" y="1240439"/>
                </a:cubicBezTo>
                <a:cubicBezTo>
                  <a:pt x="5075254" y="1240439"/>
                  <a:pt x="5069420" y="1234213"/>
                  <a:pt x="5069420" y="1225651"/>
                </a:cubicBezTo>
                <a:cubicBezTo>
                  <a:pt x="5069420" y="1217868"/>
                  <a:pt x="5075254" y="1210863"/>
                  <a:pt x="5083276" y="1210863"/>
                </a:cubicBezTo>
                <a:close/>
                <a:moveTo>
                  <a:pt x="5012445" y="1210863"/>
                </a:moveTo>
                <a:cubicBezTo>
                  <a:pt x="5018279" y="1210863"/>
                  <a:pt x="5024842" y="1217868"/>
                  <a:pt x="5024842" y="1225651"/>
                </a:cubicBezTo>
                <a:cubicBezTo>
                  <a:pt x="5024842" y="1234213"/>
                  <a:pt x="5018279" y="1240439"/>
                  <a:pt x="5012445" y="1240439"/>
                </a:cubicBezTo>
                <a:cubicBezTo>
                  <a:pt x="5004423" y="1240439"/>
                  <a:pt x="4998589" y="1234213"/>
                  <a:pt x="4998589" y="1225651"/>
                </a:cubicBezTo>
                <a:cubicBezTo>
                  <a:pt x="4998589" y="1217868"/>
                  <a:pt x="5004423" y="1210863"/>
                  <a:pt x="5012445" y="1210863"/>
                </a:cubicBezTo>
                <a:close/>
                <a:moveTo>
                  <a:pt x="4940157" y="1210863"/>
                </a:moveTo>
                <a:cubicBezTo>
                  <a:pt x="4948179" y="1210863"/>
                  <a:pt x="4954013" y="1217868"/>
                  <a:pt x="4954013" y="1225651"/>
                </a:cubicBezTo>
                <a:cubicBezTo>
                  <a:pt x="4954013" y="1234213"/>
                  <a:pt x="4948179" y="1240439"/>
                  <a:pt x="4940157" y="1240439"/>
                </a:cubicBezTo>
                <a:cubicBezTo>
                  <a:pt x="4934323" y="1240439"/>
                  <a:pt x="4927760" y="1234213"/>
                  <a:pt x="4927760" y="1225651"/>
                </a:cubicBezTo>
                <a:cubicBezTo>
                  <a:pt x="4927760" y="1217868"/>
                  <a:pt x="4934323" y="1210863"/>
                  <a:pt x="4940157" y="1210863"/>
                </a:cubicBezTo>
                <a:close/>
                <a:moveTo>
                  <a:pt x="4865953" y="1210863"/>
                </a:moveTo>
                <a:cubicBezTo>
                  <a:pt x="4873975" y="1210863"/>
                  <a:pt x="4879809" y="1217868"/>
                  <a:pt x="4879809" y="1225651"/>
                </a:cubicBezTo>
                <a:cubicBezTo>
                  <a:pt x="4879809" y="1234213"/>
                  <a:pt x="4873975" y="1240439"/>
                  <a:pt x="4865953" y="1240439"/>
                </a:cubicBezTo>
                <a:cubicBezTo>
                  <a:pt x="4860119" y="1240439"/>
                  <a:pt x="4853556" y="1234213"/>
                  <a:pt x="4853556" y="1225651"/>
                </a:cubicBezTo>
                <a:cubicBezTo>
                  <a:pt x="4853556" y="1217868"/>
                  <a:pt x="4860119" y="1210863"/>
                  <a:pt x="4865953" y="1210863"/>
                </a:cubicBezTo>
                <a:close/>
                <a:moveTo>
                  <a:pt x="4795122" y="1210863"/>
                </a:moveTo>
                <a:cubicBezTo>
                  <a:pt x="4803144" y="1210863"/>
                  <a:pt x="4808978" y="1217868"/>
                  <a:pt x="4808978" y="1225651"/>
                </a:cubicBezTo>
                <a:cubicBezTo>
                  <a:pt x="4808978" y="1234213"/>
                  <a:pt x="4803144" y="1240439"/>
                  <a:pt x="4795122" y="1240439"/>
                </a:cubicBezTo>
                <a:cubicBezTo>
                  <a:pt x="4787830" y="1240439"/>
                  <a:pt x="4782725" y="1234213"/>
                  <a:pt x="4782725" y="1225651"/>
                </a:cubicBezTo>
                <a:cubicBezTo>
                  <a:pt x="4782725" y="1217868"/>
                  <a:pt x="4787830" y="1210863"/>
                  <a:pt x="4795122" y="1210863"/>
                </a:cubicBezTo>
                <a:close/>
                <a:moveTo>
                  <a:pt x="4726684" y="1210863"/>
                </a:moveTo>
                <a:cubicBezTo>
                  <a:pt x="4735246" y="1210863"/>
                  <a:pt x="4741472" y="1217868"/>
                  <a:pt x="4741472" y="1225651"/>
                </a:cubicBezTo>
                <a:cubicBezTo>
                  <a:pt x="4741472" y="1234213"/>
                  <a:pt x="4735246" y="1240439"/>
                  <a:pt x="4726684" y="1240439"/>
                </a:cubicBezTo>
                <a:cubicBezTo>
                  <a:pt x="4718122" y="1240439"/>
                  <a:pt x="4711896" y="1234213"/>
                  <a:pt x="4711896" y="1225651"/>
                </a:cubicBezTo>
                <a:cubicBezTo>
                  <a:pt x="4711896" y="1217868"/>
                  <a:pt x="4718122" y="1210863"/>
                  <a:pt x="4726684" y="1210863"/>
                </a:cubicBezTo>
                <a:close/>
                <a:moveTo>
                  <a:pt x="4655853" y="1210863"/>
                </a:moveTo>
                <a:cubicBezTo>
                  <a:pt x="4663637" y="1210863"/>
                  <a:pt x="4670642" y="1217868"/>
                  <a:pt x="4670642" y="1225651"/>
                </a:cubicBezTo>
                <a:cubicBezTo>
                  <a:pt x="4670642" y="1234213"/>
                  <a:pt x="4663637" y="1240439"/>
                  <a:pt x="4655853" y="1240439"/>
                </a:cubicBezTo>
                <a:cubicBezTo>
                  <a:pt x="4647291" y="1240439"/>
                  <a:pt x="4641064" y="1234213"/>
                  <a:pt x="4641064" y="1225651"/>
                </a:cubicBezTo>
                <a:cubicBezTo>
                  <a:pt x="4641064" y="1217868"/>
                  <a:pt x="4647291" y="1210863"/>
                  <a:pt x="4655853" y="1210863"/>
                </a:cubicBezTo>
                <a:close/>
                <a:moveTo>
                  <a:pt x="4585023" y="1210863"/>
                </a:moveTo>
                <a:cubicBezTo>
                  <a:pt x="4592806" y="1210863"/>
                  <a:pt x="4599811" y="1217868"/>
                  <a:pt x="4599811" y="1225651"/>
                </a:cubicBezTo>
                <a:cubicBezTo>
                  <a:pt x="4599811" y="1234213"/>
                  <a:pt x="4592806" y="1240439"/>
                  <a:pt x="4585023" y="1240439"/>
                </a:cubicBezTo>
                <a:cubicBezTo>
                  <a:pt x="4576461" y="1240439"/>
                  <a:pt x="4570235" y="1234213"/>
                  <a:pt x="4570235" y="1225651"/>
                </a:cubicBezTo>
                <a:cubicBezTo>
                  <a:pt x="4570235" y="1217868"/>
                  <a:pt x="4576461" y="1210863"/>
                  <a:pt x="4585023" y="1210863"/>
                </a:cubicBezTo>
                <a:close/>
                <a:moveTo>
                  <a:pt x="4513260" y="1210863"/>
                </a:moveTo>
                <a:cubicBezTo>
                  <a:pt x="4520553" y="1210863"/>
                  <a:pt x="4525657" y="1217868"/>
                  <a:pt x="4525657" y="1225651"/>
                </a:cubicBezTo>
                <a:cubicBezTo>
                  <a:pt x="4525657" y="1234213"/>
                  <a:pt x="4520553" y="1240439"/>
                  <a:pt x="4513260" y="1240439"/>
                </a:cubicBezTo>
                <a:cubicBezTo>
                  <a:pt x="4505238" y="1240439"/>
                  <a:pt x="4499404" y="1234213"/>
                  <a:pt x="4499404" y="1225651"/>
                </a:cubicBezTo>
                <a:cubicBezTo>
                  <a:pt x="4499404" y="1217868"/>
                  <a:pt x="4505238" y="1210863"/>
                  <a:pt x="4513260" y="1210863"/>
                </a:cubicBezTo>
                <a:close/>
                <a:moveTo>
                  <a:pt x="4439056" y="1210863"/>
                </a:moveTo>
                <a:cubicBezTo>
                  <a:pt x="4445619" y="1210863"/>
                  <a:pt x="4451453" y="1217868"/>
                  <a:pt x="4451453" y="1225651"/>
                </a:cubicBezTo>
                <a:cubicBezTo>
                  <a:pt x="4451453" y="1234213"/>
                  <a:pt x="4445619" y="1240439"/>
                  <a:pt x="4439056" y="1240439"/>
                </a:cubicBezTo>
                <a:cubicBezTo>
                  <a:pt x="4431763" y="1240439"/>
                  <a:pt x="4425200" y="1234213"/>
                  <a:pt x="4425200" y="1225651"/>
                </a:cubicBezTo>
                <a:cubicBezTo>
                  <a:pt x="4425200" y="1217868"/>
                  <a:pt x="4431763" y="1210863"/>
                  <a:pt x="4439056" y="1210863"/>
                </a:cubicBezTo>
                <a:close/>
                <a:moveTo>
                  <a:pt x="4366768" y="1210863"/>
                </a:moveTo>
                <a:cubicBezTo>
                  <a:pt x="4374790" y="1210863"/>
                  <a:pt x="4380624" y="1217868"/>
                  <a:pt x="4380624" y="1225651"/>
                </a:cubicBezTo>
                <a:cubicBezTo>
                  <a:pt x="4380624" y="1234213"/>
                  <a:pt x="4374790" y="1240439"/>
                  <a:pt x="4366768" y="1240439"/>
                </a:cubicBezTo>
                <a:cubicBezTo>
                  <a:pt x="4360934" y="1240439"/>
                  <a:pt x="4354371" y="1234213"/>
                  <a:pt x="4354371" y="1225651"/>
                </a:cubicBezTo>
                <a:cubicBezTo>
                  <a:pt x="4354371" y="1217868"/>
                  <a:pt x="4360934" y="1210863"/>
                  <a:pt x="4366768" y="1210863"/>
                </a:cubicBezTo>
                <a:close/>
                <a:moveTo>
                  <a:pt x="4295937" y="1210863"/>
                </a:moveTo>
                <a:cubicBezTo>
                  <a:pt x="4303959" y="1210863"/>
                  <a:pt x="4309793" y="1217868"/>
                  <a:pt x="4309793" y="1225651"/>
                </a:cubicBezTo>
                <a:cubicBezTo>
                  <a:pt x="4309793" y="1234213"/>
                  <a:pt x="4303959" y="1240439"/>
                  <a:pt x="4295937" y="1240439"/>
                </a:cubicBezTo>
                <a:cubicBezTo>
                  <a:pt x="4290103" y="1240439"/>
                  <a:pt x="4283540" y="1234213"/>
                  <a:pt x="4283540" y="1225651"/>
                </a:cubicBezTo>
                <a:cubicBezTo>
                  <a:pt x="4283540" y="1217868"/>
                  <a:pt x="4290103" y="1210863"/>
                  <a:pt x="4295937" y="1210863"/>
                </a:cubicBezTo>
                <a:close/>
                <a:moveTo>
                  <a:pt x="368953" y="1210863"/>
                </a:moveTo>
                <a:cubicBezTo>
                  <a:pt x="377515" y="1210863"/>
                  <a:pt x="383742" y="1217868"/>
                  <a:pt x="383742" y="1225651"/>
                </a:cubicBezTo>
                <a:cubicBezTo>
                  <a:pt x="383742" y="1234213"/>
                  <a:pt x="377515" y="1240439"/>
                  <a:pt x="368953" y="1240439"/>
                </a:cubicBezTo>
                <a:cubicBezTo>
                  <a:pt x="361170" y="1240439"/>
                  <a:pt x="354165" y="1234213"/>
                  <a:pt x="354165" y="1225651"/>
                </a:cubicBezTo>
                <a:cubicBezTo>
                  <a:pt x="354165" y="1217868"/>
                  <a:pt x="361170" y="1210863"/>
                  <a:pt x="368953" y="1210863"/>
                </a:cubicBezTo>
                <a:close/>
                <a:moveTo>
                  <a:pt x="297189" y="1210863"/>
                </a:moveTo>
                <a:cubicBezTo>
                  <a:pt x="305211" y="1210863"/>
                  <a:pt x="309586" y="1217868"/>
                  <a:pt x="309586" y="1225651"/>
                </a:cubicBezTo>
                <a:cubicBezTo>
                  <a:pt x="309586" y="1234213"/>
                  <a:pt x="305211" y="1240439"/>
                  <a:pt x="297189" y="1240439"/>
                </a:cubicBezTo>
                <a:cubicBezTo>
                  <a:pt x="289897" y="1240439"/>
                  <a:pt x="283334" y="1234213"/>
                  <a:pt x="283334" y="1225651"/>
                </a:cubicBezTo>
                <a:cubicBezTo>
                  <a:pt x="283334" y="1217868"/>
                  <a:pt x="289897" y="1210863"/>
                  <a:pt x="297189" y="1210863"/>
                </a:cubicBezTo>
                <a:close/>
                <a:moveTo>
                  <a:pt x="226361" y="1210863"/>
                </a:moveTo>
                <a:cubicBezTo>
                  <a:pt x="232195" y="1210863"/>
                  <a:pt x="238759" y="1217868"/>
                  <a:pt x="238759" y="1225651"/>
                </a:cubicBezTo>
                <a:cubicBezTo>
                  <a:pt x="238759" y="1234213"/>
                  <a:pt x="232195" y="1240439"/>
                  <a:pt x="226361" y="1240439"/>
                </a:cubicBezTo>
                <a:cubicBezTo>
                  <a:pt x="218338" y="1240439"/>
                  <a:pt x="212504" y="1234213"/>
                  <a:pt x="212504" y="1225651"/>
                </a:cubicBezTo>
                <a:cubicBezTo>
                  <a:pt x="212504" y="1217868"/>
                  <a:pt x="218338" y="1210863"/>
                  <a:pt x="226361" y="1210863"/>
                </a:cubicBezTo>
                <a:close/>
                <a:moveTo>
                  <a:pt x="155527" y="1210863"/>
                </a:moveTo>
                <a:cubicBezTo>
                  <a:pt x="161361" y="1210863"/>
                  <a:pt x="167924" y="1217868"/>
                  <a:pt x="167924" y="1225651"/>
                </a:cubicBezTo>
                <a:cubicBezTo>
                  <a:pt x="167924" y="1234213"/>
                  <a:pt x="161361" y="1240439"/>
                  <a:pt x="155527" y="1240439"/>
                </a:cubicBezTo>
                <a:cubicBezTo>
                  <a:pt x="147505" y="1240439"/>
                  <a:pt x="141671" y="1234213"/>
                  <a:pt x="141671" y="1225651"/>
                </a:cubicBezTo>
                <a:cubicBezTo>
                  <a:pt x="141671" y="1217868"/>
                  <a:pt x="147505" y="1210863"/>
                  <a:pt x="155527" y="1210863"/>
                </a:cubicBezTo>
                <a:close/>
                <a:moveTo>
                  <a:pt x="83239" y="1210863"/>
                </a:moveTo>
                <a:cubicBezTo>
                  <a:pt x="90531" y="1210863"/>
                  <a:pt x="97095" y="1217868"/>
                  <a:pt x="97095" y="1225651"/>
                </a:cubicBezTo>
                <a:cubicBezTo>
                  <a:pt x="97095" y="1234213"/>
                  <a:pt x="90531" y="1240439"/>
                  <a:pt x="83239" y="1240439"/>
                </a:cubicBezTo>
                <a:cubicBezTo>
                  <a:pt x="76675" y="1240439"/>
                  <a:pt x="70841" y="1234213"/>
                  <a:pt x="70841" y="1225651"/>
                </a:cubicBezTo>
                <a:cubicBezTo>
                  <a:pt x="70841" y="1217868"/>
                  <a:pt x="76675" y="1210863"/>
                  <a:pt x="83239" y="1210863"/>
                </a:cubicBezTo>
                <a:close/>
                <a:moveTo>
                  <a:pt x="12003" y="1210863"/>
                </a:moveTo>
                <a:cubicBezTo>
                  <a:pt x="20248" y="1210863"/>
                  <a:pt x="26244" y="1217868"/>
                  <a:pt x="26244" y="1225651"/>
                </a:cubicBezTo>
                <a:cubicBezTo>
                  <a:pt x="26244" y="1234213"/>
                  <a:pt x="20248" y="1240439"/>
                  <a:pt x="12003" y="1240439"/>
                </a:cubicBezTo>
                <a:cubicBezTo>
                  <a:pt x="4508" y="1240439"/>
                  <a:pt x="10" y="1234213"/>
                  <a:pt x="10" y="1225651"/>
                </a:cubicBezTo>
                <a:cubicBezTo>
                  <a:pt x="10" y="1217868"/>
                  <a:pt x="4508" y="1210863"/>
                  <a:pt x="12003" y="1210863"/>
                </a:cubicBezTo>
                <a:close/>
                <a:moveTo>
                  <a:pt x="7013492" y="1140032"/>
                </a:moveTo>
                <a:cubicBezTo>
                  <a:pt x="7021275" y="1140032"/>
                  <a:pt x="7028280" y="1146595"/>
                  <a:pt x="7028280" y="1152429"/>
                </a:cubicBezTo>
                <a:cubicBezTo>
                  <a:pt x="7028280" y="1160451"/>
                  <a:pt x="7021275" y="1166286"/>
                  <a:pt x="7013492" y="1166286"/>
                </a:cubicBezTo>
                <a:cubicBezTo>
                  <a:pt x="7004930" y="1166286"/>
                  <a:pt x="6998704" y="1160451"/>
                  <a:pt x="6998704" y="1152429"/>
                </a:cubicBezTo>
                <a:cubicBezTo>
                  <a:pt x="6998704" y="1146595"/>
                  <a:pt x="7004930" y="1140032"/>
                  <a:pt x="7013492" y="1140032"/>
                </a:cubicBezTo>
                <a:close/>
                <a:moveTo>
                  <a:pt x="6939085" y="1140032"/>
                </a:moveTo>
                <a:cubicBezTo>
                  <a:pt x="6946378" y="1140032"/>
                  <a:pt x="6950753" y="1146595"/>
                  <a:pt x="6950753" y="1152429"/>
                </a:cubicBezTo>
                <a:cubicBezTo>
                  <a:pt x="6950753" y="1160451"/>
                  <a:pt x="6946378" y="1166286"/>
                  <a:pt x="6939085" y="1166286"/>
                </a:cubicBezTo>
                <a:cubicBezTo>
                  <a:pt x="6931063" y="1166286"/>
                  <a:pt x="6924500" y="1160451"/>
                  <a:pt x="6924500" y="1152429"/>
                </a:cubicBezTo>
                <a:cubicBezTo>
                  <a:pt x="6924500" y="1146595"/>
                  <a:pt x="6931063" y="1140032"/>
                  <a:pt x="6939085" y="1140032"/>
                </a:cubicBezTo>
                <a:close/>
                <a:moveTo>
                  <a:pt x="6867525" y="1140032"/>
                </a:moveTo>
                <a:cubicBezTo>
                  <a:pt x="6874088" y="1140032"/>
                  <a:pt x="6879922" y="1146595"/>
                  <a:pt x="6879922" y="1153888"/>
                </a:cubicBezTo>
                <a:cubicBezTo>
                  <a:pt x="6879922" y="1160451"/>
                  <a:pt x="6874088" y="1166286"/>
                  <a:pt x="6867525" y="1166286"/>
                </a:cubicBezTo>
                <a:cubicBezTo>
                  <a:pt x="6860232" y="1166286"/>
                  <a:pt x="6853669" y="1160451"/>
                  <a:pt x="6853669" y="1153888"/>
                </a:cubicBezTo>
                <a:cubicBezTo>
                  <a:pt x="6853669" y="1146595"/>
                  <a:pt x="6860232" y="1140032"/>
                  <a:pt x="6867525" y="1140032"/>
                </a:cubicBezTo>
                <a:close/>
                <a:moveTo>
                  <a:pt x="6796696" y="1140032"/>
                </a:moveTo>
                <a:cubicBezTo>
                  <a:pt x="6803259" y="1140032"/>
                  <a:pt x="6809093" y="1146595"/>
                  <a:pt x="6809093" y="1153888"/>
                </a:cubicBezTo>
                <a:cubicBezTo>
                  <a:pt x="6809093" y="1160451"/>
                  <a:pt x="6803259" y="1166286"/>
                  <a:pt x="6796696" y="1166286"/>
                </a:cubicBezTo>
                <a:cubicBezTo>
                  <a:pt x="6789403" y="1166286"/>
                  <a:pt x="6782840" y="1160451"/>
                  <a:pt x="6782840" y="1153888"/>
                </a:cubicBezTo>
                <a:cubicBezTo>
                  <a:pt x="6782840" y="1146595"/>
                  <a:pt x="6789403" y="1140032"/>
                  <a:pt x="6796696" y="1140032"/>
                </a:cubicBezTo>
                <a:close/>
                <a:moveTo>
                  <a:pt x="6724405" y="1140032"/>
                </a:moveTo>
                <a:cubicBezTo>
                  <a:pt x="6732427" y="1140032"/>
                  <a:pt x="6738261" y="1146595"/>
                  <a:pt x="6738261" y="1153888"/>
                </a:cubicBezTo>
                <a:cubicBezTo>
                  <a:pt x="6738261" y="1160451"/>
                  <a:pt x="6732427" y="1166286"/>
                  <a:pt x="6724405" y="1166286"/>
                </a:cubicBezTo>
                <a:cubicBezTo>
                  <a:pt x="6718571" y="1166286"/>
                  <a:pt x="6712008" y="1160451"/>
                  <a:pt x="6712008" y="1153888"/>
                </a:cubicBezTo>
                <a:cubicBezTo>
                  <a:pt x="6712008" y="1146595"/>
                  <a:pt x="6718571" y="1140032"/>
                  <a:pt x="6724405" y="1140032"/>
                </a:cubicBezTo>
                <a:close/>
                <a:moveTo>
                  <a:pt x="6653576" y="1140032"/>
                </a:moveTo>
                <a:cubicBezTo>
                  <a:pt x="6660869" y="1140032"/>
                  <a:pt x="6667432" y="1146595"/>
                  <a:pt x="6667432" y="1153888"/>
                </a:cubicBezTo>
                <a:cubicBezTo>
                  <a:pt x="6667432" y="1160451"/>
                  <a:pt x="6660869" y="1166286"/>
                  <a:pt x="6653576" y="1166286"/>
                </a:cubicBezTo>
                <a:cubicBezTo>
                  <a:pt x="6645554" y="1166286"/>
                  <a:pt x="6641179" y="1160451"/>
                  <a:pt x="6641179" y="1153888"/>
                </a:cubicBezTo>
                <a:cubicBezTo>
                  <a:pt x="6641179" y="1146595"/>
                  <a:pt x="6645554" y="1140032"/>
                  <a:pt x="6653576" y="1140032"/>
                </a:cubicBezTo>
                <a:close/>
                <a:moveTo>
                  <a:pt x="6581764" y="1140032"/>
                </a:moveTo>
                <a:cubicBezTo>
                  <a:pt x="6589547" y="1140032"/>
                  <a:pt x="6596552" y="1146595"/>
                  <a:pt x="6596552" y="1153888"/>
                </a:cubicBezTo>
                <a:cubicBezTo>
                  <a:pt x="6596552" y="1160451"/>
                  <a:pt x="6589547" y="1166286"/>
                  <a:pt x="6581764" y="1166286"/>
                </a:cubicBezTo>
                <a:cubicBezTo>
                  <a:pt x="6573202" y="1166286"/>
                  <a:pt x="6566976" y="1160451"/>
                  <a:pt x="6566976" y="1153888"/>
                </a:cubicBezTo>
                <a:cubicBezTo>
                  <a:pt x="6566976" y="1146595"/>
                  <a:pt x="6573202" y="1140032"/>
                  <a:pt x="6581764" y="1140032"/>
                </a:cubicBezTo>
                <a:close/>
                <a:moveTo>
                  <a:pt x="6510933" y="1140032"/>
                </a:moveTo>
                <a:cubicBezTo>
                  <a:pt x="6518717" y="1140032"/>
                  <a:pt x="6525722" y="1146595"/>
                  <a:pt x="6525722" y="1153888"/>
                </a:cubicBezTo>
                <a:cubicBezTo>
                  <a:pt x="6525722" y="1160451"/>
                  <a:pt x="6518717" y="1166286"/>
                  <a:pt x="6510933" y="1166286"/>
                </a:cubicBezTo>
                <a:cubicBezTo>
                  <a:pt x="6502371" y="1166286"/>
                  <a:pt x="6496144" y="1160451"/>
                  <a:pt x="6496144" y="1153888"/>
                </a:cubicBezTo>
                <a:cubicBezTo>
                  <a:pt x="6496144" y="1146595"/>
                  <a:pt x="6502371" y="1140032"/>
                  <a:pt x="6510933" y="1140032"/>
                </a:cubicBezTo>
                <a:close/>
                <a:moveTo>
                  <a:pt x="6440492" y="1140032"/>
                </a:moveTo>
                <a:cubicBezTo>
                  <a:pt x="6448081" y="1140032"/>
                  <a:pt x="6454911" y="1146595"/>
                  <a:pt x="6454911" y="1153888"/>
                </a:cubicBezTo>
                <a:cubicBezTo>
                  <a:pt x="6454911" y="1160451"/>
                  <a:pt x="6448081" y="1166286"/>
                  <a:pt x="6440492" y="1166286"/>
                </a:cubicBezTo>
                <a:cubicBezTo>
                  <a:pt x="6432145" y="1166286"/>
                  <a:pt x="6425315" y="1160451"/>
                  <a:pt x="6425315" y="1153888"/>
                </a:cubicBezTo>
                <a:cubicBezTo>
                  <a:pt x="6425315" y="1146595"/>
                  <a:pt x="6432145" y="1140032"/>
                  <a:pt x="6440492" y="1140032"/>
                </a:cubicBezTo>
                <a:close/>
                <a:moveTo>
                  <a:pt x="6368340" y="1140032"/>
                </a:moveTo>
                <a:cubicBezTo>
                  <a:pt x="6376362" y="1140032"/>
                  <a:pt x="6380737" y="1146595"/>
                  <a:pt x="6380737" y="1153888"/>
                </a:cubicBezTo>
                <a:cubicBezTo>
                  <a:pt x="6380737" y="1160451"/>
                  <a:pt x="6376362" y="1166286"/>
                  <a:pt x="6368340" y="1166286"/>
                </a:cubicBezTo>
                <a:cubicBezTo>
                  <a:pt x="6361047" y="1166286"/>
                  <a:pt x="6354484" y="1160451"/>
                  <a:pt x="6354484" y="1153888"/>
                </a:cubicBezTo>
                <a:cubicBezTo>
                  <a:pt x="6354484" y="1146595"/>
                  <a:pt x="6361047" y="1140032"/>
                  <a:pt x="6368340" y="1140032"/>
                </a:cubicBezTo>
                <a:close/>
                <a:moveTo>
                  <a:pt x="6297511" y="1140032"/>
                </a:moveTo>
                <a:cubicBezTo>
                  <a:pt x="6304074" y="1140032"/>
                  <a:pt x="6309908" y="1146595"/>
                  <a:pt x="6309908" y="1153888"/>
                </a:cubicBezTo>
                <a:cubicBezTo>
                  <a:pt x="6309908" y="1160451"/>
                  <a:pt x="6304074" y="1166286"/>
                  <a:pt x="6297511" y="1166286"/>
                </a:cubicBezTo>
                <a:cubicBezTo>
                  <a:pt x="6290218" y="1166286"/>
                  <a:pt x="6283655" y="1160451"/>
                  <a:pt x="6283655" y="1153888"/>
                </a:cubicBezTo>
                <a:cubicBezTo>
                  <a:pt x="6283655" y="1146595"/>
                  <a:pt x="6290218" y="1140032"/>
                  <a:pt x="6297511" y="1140032"/>
                </a:cubicBezTo>
                <a:close/>
                <a:moveTo>
                  <a:pt x="6226679" y="1140032"/>
                </a:moveTo>
                <a:cubicBezTo>
                  <a:pt x="6233242" y="1140032"/>
                  <a:pt x="6239076" y="1146595"/>
                  <a:pt x="6239076" y="1153888"/>
                </a:cubicBezTo>
                <a:cubicBezTo>
                  <a:pt x="6239076" y="1160451"/>
                  <a:pt x="6233242" y="1166286"/>
                  <a:pt x="6226679" y="1166286"/>
                </a:cubicBezTo>
                <a:cubicBezTo>
                  <a:pt x="6219386" y="1166286"/>
                  <a:pt x="6212823" y="1160451"/>
                  <a:pt x="6212823" y="1153888"/>
                </a:cubicBezTo>
                <a:cubicBezTo>
                  <a:pt x="6212823" y="1146595"/>
                  <a:pt x="6219386" y="1140032"/>
                  <a:pt x="6226679" y="1140032"/>
                </a:cubicBezTo>
                <a:close/>
                <a:moveTo>
                  <a:pt x="6154391" y="1140032"/>
                </a:moveTo>
                <a:cubicBezTo>
                  <a:pt x="6161684" y="1140032"/>
                  <a:pt x="6168247" y="1146595"/>
                  <a:pt x="6168247" y="1153888"/>
                </a:cubicBezTo>
                <a:cubicBezTo>
                  <a:pt x="6168247" y="1160451"/>
                  <a:pt x="6161684" y="1166286"/>
                  <a:pt x="6154391" y="1166286"/>
                </a:cubicBezTo>
                <a:cubicBezTo>
                  <a:pt x="6147828" y="1166286"/>
                  <a:pt x="6141994" y="1160451"/>
                  <a:pt x="6141994" y="1153888"/>
                </a:cubicBezTo>
                <a:cubicBezTo>
                  <a:pt x="6141994" y="1146595"/>
                  <a:pt x="6147828" y="1140032"/>
                  <a:pt x="6154391" y="1140032"/>
                </a:cubicBezTo>
                <a:close/>
                <a:moveTo>
                  <a:pt x="6083559" y="1140032"/>
                </a:moveTo>
                <a:cubicBezTo>
                  <a:pt x="6090852" y="1140032"/>
                  <a:pt x="6097415" y="1146595"/>
                  <a:pt x="6097415" y="1153888"/>
                </a:cubicBezTo>
                <a:cubicBezTo>
                  <a:pt x="6097415" y="1160451"/>
                  <a:pt x="6090852" y="1166286"/>
                  <a:pt x="6083559" y="1166286"/>
                </a:cubicBezTo>
                <a:cubicBezTo>
                  <a:pt x="6076996" y="1166286"/>
                  <a:pt x="6071162" y="1160451"/>
                  <a:pt x="6071162" y="1153888"/>
                </a:cubicBezTo>
                <a:cubicBezTo>
                  <a:pt x="6071162" y="1146595"/>
                  <a:pt x="6076996" y="1140032"/>
                  <a:pt x="6083559" y="1140032"/>
                </a:cubicBezTo>
                <a:close/>
                <a:moveTo>
                  <a:pt x="6009356" y="1140032"/>
                </a:moveTo>
                <a:cubicBezTo>
                  <a:pt x="6016649" y="1140032"/>
                  <a:pt x="6023212" y="1146595"/>
                  <a:pt x="6023212" y="1153888"/>
                </a:cubicBezTo>
                <a:cubicBezTo>
                  <a:pt x="6023212" y="1160451"/>
                  <a:pt x="6016649" y="1166286"/>
                  <a:pt x="6009356" y="1166286"/>
                </a:cubicBezTo>
                <a:cubicBezTo>
                  <a:pt x="6001334" y="1166286"/>
                  <a:pt x="5996959" y="1160451"/>
                  <a:pt x="5996959" y="1153888"/>
                </a:cubicBezTo>
                <a:cubicBezTo>
                  <a:pt x="5996959" y="1146595"/>
                  <a:pt x="6001334" y="1140032"/>
                  <a:pt x="6009356" y="1140032"/>
                </a:cubicBezTo>
                <a:close/>
                <a:moveTo>
                  <a:pt x="5940548" y="1140032"/>
                </a:moveTo>
                <a:cubicBezTo>
                  <a:pt x="5948896" y="1140032"/>
                  <a:pt x="5955726" y="1146595"/>
                  <a:pt x="5955726" y="1153888"/>
                </a:cubicBezTo>
                <a:cubicBezTo>
                  <a:pt x="5955726" y="1160451"/>
                  <a:pt x="5948896" y="1166286"/>
                  <a:pt x="5940548" y="1166286"/>
                </a:cubicBezTo>
                <a:cubicBezTo>
                  <a:pt x="5932960" y="1166286"/>
                  <a:pt x="5926130" y="1160451"/>
                  <a:pt x="5926130" y="1153888"/>
                </a:cubicBezTo>
                <a:cubicBezTo>
                  <a:pt x="5926130" y="1146595"/>
                  <a:pt x="5932960" y="1140032"/>
                  <a:pt x="5940548" y="1140032"/>
                </a:cubicBezTo>
                <a:close/>
                <a:moveTo>
                  <a:pt x="5870088" y="1140032"/>
                </a:moveTo>
                <a:cubicBezTo>
                  <a:pt x="5878650" y="1140032"/>
                  <a:pt x="5884877" y="1146595"/>
                  <a:pt x="5884877" y="1153888"/>
                </a:cubicBezTo>
                <a:cubicBezTo>
                  <a:pt x="5884877" y="1160451"/>
                  <a:pt x="5878650" y="1166286"/>
                  <a:pt x="5870088" y="1166286"/>
                </a:cubicBezTo>
                <a:cubicBezTo>
                  <a:pt x="5862304" y="1166286"/>
                  <a:pt x="5855299" y="1161910"/>
                  <a:pt x="5855299" y="1153888"/>
                </a:cubicBezTo>
                <a:cubicBezTo>
                  <a:pt x="5855299" y="1146595"/>
                  <a:pt x="5862304" y="1140032"/>
                  <a:pt x="5870088" y="1140032"/>
                </a:cubicBezTo>
                <a:close/>
                <a:moveTo>
                  <a:pt x="5799257" y="1140032"/>
                </a:moveTo>
                <a:cubicBezTo>
                  <a:pt x="5807819" y="1140032"/>
                  <a:pt x="5814045" y="1146595"/>
                  <a:pt x="5814045" y="1153888"/>
                </a:cubicBezTo>
                <a:cubicBezTo>
                  <a:pt x="5814045" y="1161910"/>
                  <a:pt x="5807819" y="1166286"/>
                  <a:pt x="5799257" y="1166286"/>
                </a:cubicBezTo>
                <a:cubicBezTo>
                  <a:pt x="5791474" y="1166286"/>
                  <a:pt x="5784469" y="1161910"/>
                  <a:pt x="5784469" y="1153888"/>
                </a:cubicBezTo>
                <a:cubicBezTo>
                  <a:pt x="5784469" y="1146595"/>
                  <a:pt x="5791474" y="1140032"/>
                  <a:pt x="5799257" y="1140032"/>
                </a:cubicBezTo>
                <a:close/>
                <a:moveTo>
                  <a:pt x="5724122" y="1140032"/>
                </a:moveTo>
                <a:cubicBezTo>
                  <a:pt x="5732144" y="1140032"/>
                  <a:pt x="5736519" y="1146595"/>
                  <a:pt x="5736519" y="1153888"/>
                </a:cubicBezTo>
                <a:cubicBezTo>
                  <a:pt x="5736519" y="1161910"/>
                  <a:pt x="5732144" y="1166286"/>
                  <a:pt x="5724122" y="1166286"/>
                </a:cubicBezTo>
                <a:cubicBezTo>
                  <a:pt x="5716100" y="1166286"/>
                  <a:pt x="5710266" y="1161910"/>
                  <a:pt x="5710266" y="1153888"/>
                </a:cubicBezTo>
                <a:cubicBezTo>
                  <a:pt x="5710266" y="1146595"/>
                  <a:pt x="5716100" y="1140032"/>
                  <a:pt x="5724122" y="1140032"/>
                </a:cubicBezTo>
                <a:close/>
                <a:moveTo>
                  <a:pt x="5653291" y="1140032"/>
                </a:moveTo>
                <a:cubicBezTo>
                  <a:pt x="5659125" y="1140032"/>
                  <a:pt x="5665688" y="1146595"/>
                  <a:pt x="5665688" y="1153888"/>
                </a:cubicBezTo>
                <a:cubicBezTo>
                  <a:pt x="5665688" y="1161910"/>
                  <a:pt x="5659125" y="1166286"/>
                  <a:pt x="5653291" y="1166286"/>
                </a:cubicBezTo>
                <a:cubicBezTo>
                  <a:pt x="5645269" y="1166286"/>
                  <a:pt x="5639435" y="1161910"/>
                  <a:pt x="5639435" y="1153888"/>
                </a:cubicBezTo>
                <a:cubicBezTo>
                  <a:pt x="5639435" y="1146595"/>
                  <a:pt x="5645269" y="1140032"/>
                  <a:pt x="5653291" y="1140032"/>
                </a:cubicBezTo>
                <a:close/>
                <a:moveTo>
                  <a:pt x="5581002" y="1140032"/>
                </a:moveTo>
                <a:cubicBezTo>
                  <a:pt x="5588295" y="1140032"/>
                  <a:pt x="5594858" y="1146595"/>
                  <a:pt x="5594858" y="1153888"/>
                </a:cubicBezTo>
                <a:cubicBezTo>
                  <a:pt x="5594858" y="1161910"/>
                  <a:pt x="5588295" y="1166286"/>
                  <a:pt x="5581002" y="1166286"/>
                </a:cubicBezTo>
                <a:cubicBezTo>
                  <a:pt x="5574439" y="1166286"/>
                  <a:pt x="5568605" y="1161910"/>
                  <a:pt x="5568605" y="1153888"/>
                </a:cubicBezTo>
                <a:cubicBezTo>
                  <a:pt x="5568605" y="1146595"/>
                  <a:pt x="5574439" y="1140032"/>
                  <a:pt x="5581002" y="1140032"/>
                </a:cubicBezTo>
                <a:close/>
                <a:moveTo>
                  <a:pt x="5510171" y="1140032"/>
                </a:moveTo>
                <a:cubicBezTo>
                  <a:pt x="5517464" y="1140032"/>
                  <a:pt x="5524027" y="1146595"/>
                  <a:pt x="5524027" y="1153888"/>
                </a:cubicBezTo>
                <a:cubicBezTo>
                  <a:pt x="5524027" y="1161910"/>
                  <a:pt x="5517464" y="1166286"/>
                  <a:pt x="5510171" y="1166286"/>
                </a:cubicBezTo>
                <a:cubicBezTo>
                  <a:pt x="5503608" y="1166286"/>
                  <a:pt x="5497774" y="1161910"/>
                  <a:pt x="5497774" y="1153888"/>
                </a:cubicBezTo>
                <a:cubicBezTo>
                  <a:pt x="5497774" y="1146595"/>
                  <a:pt x="5503608" y="1140032"/>
                  <a:pt x="5510171" y="1140032"/>
                </a:cubicBezTo>
                <a:close/>
                <a:moveTo>
                  <a:pt x="5438937" y="1140032"/>
                </a:moveTo>
                <a:cubicBezTo>
                  <a:pt x="5447182" y="1140032"/>
                  <a:pt x="5453178" y="1146595"/>
                  <a:pt x="5453178" y="1153888"/>
                </a:cubicBezTo>
                <a:cubicBezTo>
                  <a:pt x="5453178" y="1161910"/>
                  <a:pt x="5447182" y="1166286"/>
                  <a:pt x="5438937" y="1166286"/>
                </a:cubicBezTo>
                <a:cubicBezTo>
                  <a:pt x="5431442" y="1166286"/>
                  <a:pt x="5426945" y="1161910"/>
                  <a:pt x="5426945" y="1153888"/>
                </a:cubicBezTo>
                <a:cubicBezTo>
                  <a:pt x="5426945" y="1146595"/>
                  <a:pt x="5431442" y="1140032"/>
                  <a:pt x="5438937" y="1140032"/>
                </a:cubicBezTo>
                <a:close/>
                <a:moveTo>
                  <a:pt x="5367530" y="1140032"/>
                </a:moveTo>
                <a:cubicBezTo>
                  <a:pt x="5376092" y="1140032"/>
                  <a:pt x="5382318" y="1146595"/>
                  <a:pt x="5382318" y="1153888"/>
                </a:cubicBezTo>
                <a:cubicBezTo>
                  <a:pt x="5382318" y="1161910"/>
                  <a:pt x="5376092" y="1166286"/>
                  <a:pt x="5367530" y="1166286"/>
                </a:cubicBezTo>
                <a:cubicBezTo>
                  <a:pt x="5359747" y="1166286"/>
                  <a:pt x="5352742" y="1161910"/>
                  <a:pt x="5352742" y="1153888"/>
                </a:cubicBezTo>
                <a:cubicBezTo>
                  <a:pt x="5352742" y="1146595"/>
                  <a:pt x="5359747" y="1140032"/>
                  <a:pt x="5367530" y="1140032"/>
                </a:cubicBezTo>
                <a:close/>
                <a:moveTo>
                  <a:pt x="5296699" y="1140032"/>
                </a:moveTo>
                <a:cubicBezTo>
                  <a:pt x="5305261" y="1140032"/>
                  <a:pt x="5311488" y="1146595"/>
                  <a:pt x="5311488" y="1153888"/>
                </a:cubicBezTo>
                <a:cubicBezTo>
                  <a:pt x="5311488" y="1161910"/>
                  <a:pt x="5305261" y="1166286"/>
                  <a:pt x="5296699" y="1166286"/>
                </a:cubicBezTo>
                <a:cubicBezTo>
                  <a:pt x="5288915" y="1166286"/>
                  <a:pt x="5281910" y="1161910"/>
                  <a:pt x="5281910" y="1153888"/>
                </a:cubicBezTo>
                <a:cubicBezTo>
                  <a:pt x="5281910" y="1146595"/>
                  <a:pt x="5288915" y="1140032"/>
                  <a:pt x="5296699" y="1140032"/>
                </a:cubicBezTo>
                <a:close/>
                <a:moveTo>
                  <a:pt x="5225869" y="1140032"/>
                </a:moveTo>
                <a:cubicBezTo>
                  <a:pt x="5234431" y="1140032"/>
                  <a:pt x="5240657" y="1146595"/>
                  <a:pt x="5240657" y="1153888"/>
                </a:cubicBezTo>
                <a:cubicBezTo>
                  <a:pt x="5240657" y="1161910"/>
                  <a:pt x="5234431" y="1166286"/>
                  <a:pt x="5225869" y="1166286"/>
                </a:cubicBezTo>
                <a:cubicBezTo>
                  <a:pt x="5217307" y="1166286"/>
                  <a:pt x="5211081" y="1161910"/>
                  <a:pt x="5211081" y="1153888"/>
                </a:cubicBezTo>
                <a:cubicBezTo>
                  <a:pt x="5211081" y="1146595"/>
                  <a:pt x="5217307" y="1140032"/>
                  <a:pt x="5225869" y="1140032"/>
                </a:cubicBezTo>
                <a:close/>
                <a:moveTo>
                  <a:pt x="5154105" y="1140032"/>
                </a:moveTo>
                <a:cubicBezTo>
                  <a:pt x="5162127" y="1140032"/>
                  <a:pt x="5166502" y="1147037"/>
                  <a:pt x="5166502" y="1154821"/>
                </a:cubicBezTo>
                <a:cubicBezTo>
                  <a:pt x="5166502" y="1163383"/>
                  <a:pt x="5162127" y="1169610"/>
                  <a:pt x="5154105" y="1169610"/>
                </a:cubicBezTo>
                <a:cubicBezTo>
                  <a:pt x="5146083" y="1169610"/>
                  <a:pt x="5140249" y="1163383"/>
                  <a:pt x="5140249" y="1154821"/>
                </a:cubicBezTo>
                <a:cubicBezTo>
                  <a:pt x="5140249" y="1147037"/>
                  <a:pt x="5146083" y="1140032"/>
                  <a:pt x="5154105" y="1140032"/>
                </a:cubicBezTo>
                <a:close/>
                <a:moveTo>
                  <a:pt x="5083276" y="1140032"/>
                </a:moveTo>
                <a:cubicBezTo>
                  <a:pt x="5089110" y="1140032"/>
                  <a:pt x="5095673" y="1147037"/>
                  <a:pt x="5095673" y="1154821"/>
                </a:cubicBezTo>
                <a:cubicBezTo>
                  <a:pt x="5095673" y="1163383"/>
                  <a:pt x="5089110" y="1169610"/>
                  <a:pt x="5083276" y="1169610"/>
                </a:cubicBezTo>
                <a:cubicBezTo>
                  <a:pt x="5075254" y="1169610"/>
                  <a:pt x="5069420" y="1163383"/>
                  <a:pt x="5069420" y="1154821"/>
                </a:cubicBezTo>
                <a:cubicBezTo>
                  <a:pt x="5069420" y="1147037"/>
                  <a:pt x="5075254" y="1140032"/>
                  <a:pt x="5083276" y="1140032"/>
                </a:cubicBezTo>
                <a:close/>
                <a:moveTo>
                  <a:pt x="5012445" y="1140032"/>
                </a:moveTo>
                <a:cubicBezTo>
                  <a:pt x="5018279" y="1140032"/>
                  <a:pt x="5024842" y="1147037"/>
                  <a:pt x="5024842" y="1154821"/>
                </a:cubicBezTo>
                <a:cubicBezTo>
                  <a:pt x="5024842" y="1163383"/>
                  <a:pt x="5018279" y="1169610"/>
                  <a:pt x="5012445" y="1169610"/>
                </a:cubicBezTo>
                <a:cubicBezTo>
                  <a:pt x="5004423" y="1169610"/>
                  <a:pt x="4998589" y="1163383"/>
                  <a:pt x="4998589" y="1154821"/>
                </a:cubicBezTo>
                <a:cubicBezTo>
                  <a:pt x="4998589" y="1147037"/>
                  <a:pt x="5004423" y="1140032"/>
                  <a:pt x="5012445" y="1140032"/>
                </a:cubicBezTo>
                <a:close/>
                <a:moveTo>
                  <a:pt x="4940157" y="1140032"/>
                </a:moveTo>
                <a:cubicBezTo>
                  <a:pt x="4948179" y="1140032"/>
                  <a:pt x="4954013" y="1147037"/>
                  <a:pt x="4954013" y="1154821"/>
                </a:cubicBezTo>
                <a:cubicBezTo>
                  <a:pt x="4954013" y="1163383"/>
                  <a:pt x="4948179" y="1169610"/>
                  <a:pt x="4940157" y="1169610"/>
                </a:cubicBezTo>
                <a:cubicBezTo>
                  <a:pt x="4934323" y="1169610"/>
                  <a:pt x="4927760" y="1163383"/>
                  <a:pt x="4927760" y="1154821"/>
                </a:cubicBezTo>
                <a:cubicBezTo>
                  <a:pt x="4927760" y="1147037"/>
                  <a:pt x="4934323" y="1140032"/>
                  <a:pt x="4940157" y="1140032"/>
                </a:cubicBezTo>
                <a:close/>
                <a:moveTo>
                  <a:pt x="4865953" y="1140032"/>
                </a:moveTo>
                <a:cubicBezTo>
                  <a:pt x="4873975" y="1140032"/>
                  <a:pt x="4879809" y="1147037"/>
                  <a:pt x="4879809" y="1154821"/>
                </a:cubicBezTo>
                <a:cubicBezTo>
                  <a:pt x="4879809" y="1163383"/>
                  <a:pt x="4873975" y="1169610"/>
                  <a:pt x="4865953" y="1169610"/>
                </a:cubicBezTo>
                <a:cubicBezTo>
                  <a:pt x="4860119" y="1169610"/>
                  <a:pt x="4853556" y="1163383"/>
                  <a:pt x="4853556" y="1154821"/>
                </a:cubicBezTo>
                <a:cubicBezTo>
                  <a:pt x="4853556" y="1147037"/>
                  <a:pt x="4860119" y="1140032"/>
                  <a:pt x="4865953" y="1140032"/>
                </a:cubicBezTo>
                <a:close/>
                <a:moveTo>
                  <a:pt x="4795122" y="1140032"/>
                </a:moveTo>
                <a:cubicBezTo>
                  <a:pt x="4803144" y="1140032"/>
                  <a:pt x="4808978" y="1147037"/>
                  <a:pt x="4808978" y="1154821"/>
                </a:cubicBezTo>
                <a:cubicBezTo>
                  <a:pt x="4808978" y="1163383"/>
                  <a:pt x="4803144" y="1169610"/>
                  <a:pt x="4795122" y="1169610"/>
                </a:cubicBezTo>
                <a:cubicBezTo>
                  <a:pt x="4787830" y="1169610"/>
                  <a:pt x="4782725" y="1163383"/>
                  <a:pt x="4782725" y="1154821"/>
                </a:cubicBezTo>
                <a:cubicBezTo>
                  <a:pt x="4782725" y="1147037"/>
                  <a:pt x="4787830" y="1140032"/>
                  <a:pt x="4795122" y="1140032"/>
                </a:cubicBezTo>
                <a:close/>
                <a:moveTo>
                  <a:pt x="4726684" y="1140032"/>
                </a:moveTo>
                <a:cubicBezTo>
                  <a:pt x="4735246" y="1140032"/>
                  <a:pt x="4741472" y="1147037"/>
                  <a:pt x="4741472" y="1154821"/>
                </a:cubicBezTo>
                <a:cubicBezTo>
                  <a:pt x="4741472" y="1163383"/>
                  <a:pt x="4735246" y="1169610"/>
                  <a:pt x="4726684" y="1169610"/>
                </a:cubicBezTo>
                <a:cubicBezTo>
                  <a:pt x="4718122" y="1169610"/>
                  <a:pt x="4711896" y="1163383"/>
                  <a:pt x="4711896" y="1154821"/>
                </a:cubicBezTo>
                <a:cubicBezTo>
                  <a:pt x="4711896" y="1147037"/>
                  <a:pt x="4718122" y="1140032"/>
                  <a:pt x="4726684" y="1140032"/>
                </a:cubicBezTo>
                <a:close/>
                <a:moveTo>
                  <a:pt x="4655853" y="1140032"/>
                </a:moveTo>
                <a:cubicBezTo>
                  <a:pt x="4663637" y="1140032"/>
                  <a:pt x="4670642" y="1147037"/>
                  <a:pt x="4670642" y="1154821"/>
                </a:cubicBezTo>
                <a:cubicBezTo>
                  <a:pt x="4670642" y="1163383"/>
                  <a:pt x="4663637" y="1169610"/>
                  <a:pt x="4655853" y="1169610"/>
                </a:cubicBezTo>
                <a:cubicBezTo>
                  <a:pt x="4647291" y="1169610"/>
                  <a:pt x="4641064" y="1163383"/>
                  <a:pt x="4641064" y="1154821"/>
                </a:cubicBezTo>
                <a:cubicBezTo>
                  <a:pt x="4641064" y="1147037"/>
                  <a:pt x="4647291" y="1140032"/>
                  <a:pt x="4655853" y="1140032"/>
                </a:cubicBezTo>
                <a:close/>
                <a:moveTo>
                  <a:pt x="4585023" y="1140032"/>
                </a:moveTo>
                <a:cubicBezTo>
                  <a:pt x="4592806" y="1140032"/>
                  <a:pt x="4599811" y="1147037"/>
                  <a:pt x="4599811" y="1154821"/>
                </a:cubicBezTo>
                <a:cubicBezTo>
                  <a:pt x="4599811" y="1163383"/>
                  <a:pt x="4592806" y="1169610"/>
                  <a:pt x="4585023" y="1169610"/>
                </a:cubicBezTo>
                <a:cubicBezTo>
                  <a:pt x="4576461" y="1169610"/>
                  <a:pt x="4570235" y="1163383"/>
                  <a:pt x="4570235" y="1154821"/>
                </a:cubicBezTo>
                <a:cubicBezTo>
                  <a:pt x="4570235" y="1147037"/>
                  <a:pt x="4576461" y="1140032"/>
                  <a:pt x="4585023" y="1140032"/>
                </a:cubicBezTo>
                <a:close/>
                <a:moveTo>
                  <a:pt x="4513260" y="1140032"/>
                </a:moveTo>
                <a:cubicBezTo>
                  <a:pt x="4520553" y="1140032"/>
                  <a:pt x="4525657" y="1147037"/>
                  <a:pt x="4525657" y="1154821"/>
                </a:cubicBezTo>
                <a:cubicBezTo>
                  <a:pt x="4525657" y="1163383"/>
                  <a:pt x="4520553" y="1169610"/>
                  <a:pt x="4513260" y="1169610"/>
                </a:cubicBezTo>
                <a:cubicBezTo>
                  <a:pt x="4505238" y="1169610"/>
                  <a:pt x="4499404" y="1163383"/>
                  <a:pt x="4499404" y="1154821"/>
                </a:cubicBezTo>
                <a:cubicBezTo>
                  <a:pt x="4499404" y="1147037"/>
                  <a:pt x="4505238" y="1140032"/>
                  <a:pt x="4513260" y="1140032"/>
                </a:cubicBezTo>
                <a:close/>
                <a:moveTo>
                  <a:pt x="4439056" y="1140032"/>
                </a:moveTo>
                <a:cubicBezTo>
                  <a:pt x="4445619" y="1140032"/>
                  <a:pt x="4451453" y="1147037"/>
                  <a:pt x="4451453" y="1154821"/>
                </a:cubicBezTo>
                <a:cubicBezTo>
                  <a:pt x="4451453" y="1163383"/>
                  <a:pt x="4445619" y="1169610"/>
                  <a:pt x="4439056" y="1169610"/>
                </a:cubicBezTo>
                <a:cubicBezTo>
                  <a:pt x="4431763" y="1169610"/>
                  <a:pt x="4425200" y="1163383"/>
                  <a:pt x="4425200" y="1154821"/>
                </a:cubicBezTo>
                <a:cubicBezTo>
                  <a:pt x="4425200" y="1147037"/>
                  <a:pt x="4431763" y="1140032"/>
                  <a:pt x="4439056" y="1140032"/>
                </a:cubicBezTo>
                <a:close/>
                <a:moveTo>
                  <a:pt x="4366768" y="1140032"/>
                </a:moveTo>
                <a:cubicBezTo>
                  <a:pt x="4374790" y="1140032"/>
                  <a:pt x="4380624" y="1147037"/>
                  <a:pt x="4380624" y="1154821"/>
                </a:cubicBezTo>
                <a:cubicBezTo>
                  <a:pt x="4380624" y="1163383"/>
                  <a:pt x="4374790" y="1169610"/>
                  <a:pt x="4366768" y="1169610"/>
                </a:cubicBezTo>
                <a:cubicBezTo>
                  <a:pt x="4360934" y="1169610"/>
                  <a:pt x="4354371" y="1163383"/>
                  <a:pt x="4354371" y="1154821"/>
                </a:cubicBezTo>
                <a:cubicBezTo>
                  <a:pt x="4354371" y="1147037"/>
                  <a:pt x="4360934" y="1140032"/>
                  <a:pt x="4366768" y="1140032"/>
                </a:cubicBezTo>
                <a:close/>
                <a:moveTo>
                  <a:pt x="4295937" y="1140032"/>
                </a:moveTo>
                <a:cubicBezTo>
                  <a:pt x="4303959" y="1140032"/>
                  <a:pt x="4309793" y="1147037"/>
                  <a:pt x="4309793" y="1154821"/>
                </a:cubicBezTo>
                <a:cubicBezTo>
                  <a:pt x="4309793" y="1163383"/>
                  <a:pt x="4303959" y="1169610"/>
                  <a:pt x="4295937" y="1169610"/>
                </a:cubicBezTo>
                <a:cubicBezTo>
                  <a:pt x="4290103" y="1169610"/>
                  <a:pt x="4283540" y="1163383"/>
                  <a:pt x="4283540" y="1154821"/>
                </a:cubicBezTo>
                <a:cubicBezTo>
                  <a:pt x="4283540" y="1147037"/>
                  <a:pt x="4290103" y="1140032"/>
                  <a:pt x="4295937" y="1140032"/>
                </a:cubicBezTo>
                <a:close/>
                <a:moveTo>
                  <a:pt x="4225107" y="1140032"/>
                </a:moveTo>
                <a:cubicBezTo>
                  <a:pt x="4233129" y="1140032"/>
                  <a:pt x="4238963" y="1147037"/>
                  <a:pt x="4238963" y="1154821"/>
                </a:cubicBezTo>
                <a:cubicBezTo>
                  <a:pt x="4238963" y="1163383"/>
                  <a:pt x="4233129" y="1169610"/>
                  <a:pt x="4225107" y="1169610"/>
                </a:cubicBezTo>
                <a:cubicBezTo>
                  <a:pt x="4217085" y="1169610"/>
                  <a:pt x="4212710" y="1163383"/>
                  <a:pt x="4212710" y="1154821"/>
                </a:cubicBezTo>
                <a:cubicBezTo>
                  <a:pt x="4212710" y="1147037"/>
                  <a:pt x="4217085" y="1140032"/>
                  <a:pt x="4225107" y="1140032"/>
                </a:cubicBezTo>
                <a:close/>
                <a:moveTo>
                  <a:pt x="4153295" y="1140032"/>
                </a:moveTo>
                <a:cubicBezTo>
                  <a:pt x="4161078" y="1140032"/>
                  <a:pt x="4168083" y="1147037"/>
                  <a:pt x="4168083" y="1154821"/>
                </a:cubicBezTo>
                <a:cubicBezTo>
                  <a:pt x="4168083" y="1163383"/>
                  <a:pt x="4161078" y="1169610"/>
                  <a:pt x="4153295" y="1169610"/>
                </a:cubicBezTo>
                <a:cubicBezTo>
                  <a:pt x="4144733" y="1169610"/>
                  <a:pt x="4138507" y="1163383"/>
                  <a:pt x="4138507" y="1154821"/>
                </a:cubicBezTo>
                <a:cubicBezTo>
                  <a:pt x="4138507" y="1147037"/>
                  <a:pt x="4144733" y="1140032"/>
                  <a:pt x="4153295" y="1140032"/>
                </a:cubicBezTo>
                <a:close/>
                <a:moveTo>
                  <a:pt x="4082465" y="1140032"/>
                </a:moveTo>
                <a:cubicBezTo>
                  <a:pt x="4090249" y="1140032"/>
                  <a:pt x="4097254" y="1147037"/>
                  <a:pt x="4097254" y="1154821"/>
                </a:cubicBezTo>
                <a:cubicBezTo>
                  <a:pt x="4097254" y="1163383"/>
                  <a:pt x="4090249" y="1169610"/>
                  <a:pt x="4082465" y="1169610"/>
                </a:cubicBezTo>
                <a:cubicBezTo>
                  <a:pt x="4073903" y="1169610"/>
                  <a:pt x="4067676" y="1163383"/>
                  <a:pt x="4067676" y="1154821"/>
                </a:cubicBezTo>
                <a:cubicBezTo>
                  <a:pt x="4067676" y="1147037"/>
                  <a:pt x="4073903" y="1140032"/>
                  <a:pt x="4082465" y="1140032"/>
                </a:cubicBezTo>
                <a:close/>
                <a:moveTo>
                  <a:pt x="439789" y="1140032"/>
                </a:moveTo>
                <a:cubicBezTo>
                  <a:pt x="448351" y="1140032"/>
                  <a:pt x="454579" y="1146595"/>
                  <a:pt x="454579" y="1153888"/>
                </a:cubicBezTo>
                <a:cubicBezTo>
                  <a:pt x="454579" y="1161910"/>
                  <a:pt x="448351" y="1166286"/>
                  <a:pt x="439789" y="1166286"/>
                </a:cubicBezTo>
                <a:cubicBezTo>
                  <a:pt x="432006" y="1166286"/>
                  <a:pt x="425001" y="1161910"/>
                  <a:pt x="425001" y="1153888"/>
                </a:cubicBezTo>
                <a:cubicBezTo>
                  <a:pt x="425001" y="1146595"/>
                  <a:pt x="432006" y="1140032"/>
                  <a:pt x="439789" y="1140032"/>
                </a:cubicBezTo>
                <a:close/>
                <a:moveTo>
                  <a:pt x="368960" y="1140032"/>
                </a:moveTo>
                <a:cubicBezTo>
                  <a:pt x="377521" y="1140032"/>
                  <a:pt x="383747" y="1146595"/>
                  <a:pt x="383747" y="1153888"/>
                </a:cubicBezTo>
                <a:cubicBezTo>
                  <a:pt x="383747" y="1161910"/>
                  <a:pt x="377521" y="1166286"/>
                  <a:pt x="368960" y="1166286"/>
                </a:cubicBezTo>
                <a:cubicBezTo>
                  <a:pt x="361176" y="1166286"/>
                  <a:pt x="354172" y="1161910"/>
                  <a:pt x="354172" y="1153888"/>
                </a:cubicBezTo>
                <a:cubicBezTo>
                  <a:pt x="354172" y="1146595"/>
                  <a:pt x="361176" y="1140032"/>
                  <a:pt x="368960" y="1140032"/>
                </a:cubicBezTo>
                <a:close/>
                <a:moveTo>
                  <a:pt x="297194" y="1140032"/>
                </a:moveTo>
                <a:cubicBezTo>
                  <a:pt x="305217" y="1140032"/>
                  <a:pt x="309592" y="1146595"/>
                  <a:pt x="309592" y="1153888"/>
                </a:cubicBezTo>
                <a:cubicBezTo>
                  <a:pt x="309592" y="1161910"/>
                  <a:pt x="305217" y="1166286"/>
                  <a:pt x="297194" y="1166286"/>
                </a:cubicBezTo>
                <a:cubicBezTo>
                  <a:pt x="289902" y="1166286"/>
                  <a:pt x="283339" y="1161910"/>
                  <a:pt x="283339" y="1153888"/>
                </a:cubicBezTo>
                <a:cubicBezTo>
                  <a:pt x="283339" y="1146595"/>
                  <a:pt x="289902" y="1140032"/>
                  <a:pt x="297194" y="1140032"/>
                </a:cubicBezTo>
                <a:close/>
                <a:moveTo>
                  <a:pt x="226366" y="1140032"/>
                </a:moveTo>
                <a:cubicBezTo>
                  <a:pt x="232201" y="1140032"/>
                  <a:pt x="238764" y="1146595"/>
                  <a:pt x="238764" y="1153888"/>
                </a:cubicBezTo>
                <a:cubicBezTo>
                  <a:pt x="238764" y="1161910"/>
                  <a:pt x="232201" y="1166286"/>
                  <a:pt x="226366" y="1166286"/>
                </a:cubicBezTo>
                <a:cubicBezTo>
                  <a:pt x="218344" y="1166286"/>
                  <a:pt x="212510" y="1161910"/>
                  <a:pt x="212510" y="1153888"/>
                </a:cubicBezTo>
                <a:cubicBezTo>
                  <a:pt x="212510" y="1146595"/>
                  <a:pt x="218344" y="1140032"/>
                  <a:pt x="226366" y="1140032"/>
                </a:cubicBezTo>
                <a:close/>
                <a:moveTo>
                  <a:pt x="155532" y="1140032"/>
                </a:moveTo>
                <a:cubicBezTo>
                  <a:pt x="161366" y="1140032"/>
                  <a:pt x="167930" y="1146595"/>
                  <a:pt x="167930" y="1153888"/>
                </a:cubicBezTo>
                <a:cubicBezTo>
                  <a:pt x="167930" y="1161910"/>
                  <a:pt x="161366" y="1166286"/>
                  <a:pt x="155532" y="1166286"/>
                </a:cubicBezTo>
                <a:cubicBezTo>
                  <a:pt x="147510" y="1166286"/>
                  <a:pt x="141676" y="1161910"/>
                  <a:pt x="141676" y="1153888"/>
                </a:cubicBezTo>
                <a:cubicBezTo>
                  <a:pt x="141676" y="1146595"/>
                  <a:pt x="147510" y="1140032"/>
                  <a:pt x="155532" y="1140032"/>
                </a:cubicBezTo>
                <a:close/>
                <a:moveTo>
                  <a:pt x="83244" y="1140032"/>
                </a:moveTo>
                <a:cubicBezTo>
                  <a:pt x="90536" y="1140032"/>
                  <a:pt x="97100" y="1146595"/>
                  <a:pt x="97100" y="1153888"/>
                </a:cubicBezTo>
                <a:cubicBezTo>
                  <a:pt x="97100" y="1161910"/>
                  <a:pt x="90536" y="1166286"/>
                  <a:pt x="83244" y="1166286"/>
                </a:cubicBezTo>
                <a:cubicBezTo>
                  <a:pt x="76680" y="1166286"/>
                  <a:pt x="70846" y="1161910"/>
                  <a:pt x="70846" y="1153888"/>
                </a:cubicBezTo>
                <a:cubicBezTo>
                  <a:pt x="70846" y="1146595"/>
                  <a:pt x="76680" y="1140032"/>
                  <a:pt x="83244" y="1140032"/>
                </a:cubicBezTo>
                <a:close/>
                <a:moveTo>
                  <a:pt x="12008" y="1140032"/>
                </a:moveTo>
                <a:cubicBezTo>
                  <a:pt x="20253" y="1140032"/>
                  <a:pt x="26249" y="1146595"/>
                  <a:pt x="26249" y="1153888"/>
                </a:cubicBezTo>
                <a:cubicBezTo>
                  <a:pt x="26249" y="1161910"/>
                  <a:pt x="20253" y="1166286"/>
                  <a:pt x="12008" y="1166286"/>
                </a:cubicBezTo>
                <a:cubicBezTo>
                  <a:pt x="4513" y="1166286"/>
                  <a:pt x="16" y="1161910"/>
                  <a:pt x="16" y="1153888"/>
                </a:cubicBezTo>
                <a:cubicBezTo>
                  <a:pt x="16" y="1146595"/>
                  <a:pt x="4513" y="1140032"/>
                  <a:pt x="12008" y="1140032"/>
                </a:cubicBezTo>
                <a:close/>
                <a:moveTo>
                  <a:pt x="6867525" y="1069203"/>
                </a:moveTo>
                <a:cubicBezTo>
                  <a:pt x="6874088" y="1069203"/>
                  <a:pt x="6879922" y="1075037"/>
                  <a:pt x="6879922" y="1081600"/>
                </a:cubicBezTo>
                <a:cubicBezTo>
                  <a:pt x="6879922" y="1088893"/>
                  <a:pt x="6874088" y="1095457"/>
                  <a:pt x="6867525" y="1095457"/>
                </a:cubicBezTo>
                <a:cubicBezTo>
                  <a:pt x="6860232" y="1095457"/>
                  <a:pt x="6853669" y="1088893"/>
                  <a:pt x="6853669" y="1081600"/>
                </a:cubicBezTo>
                <a:cubicBezTo>
                  <a:pt x="6853669" y="1075037"/>
                  <a:pt x="6860232" y="1069203"/>
                  <a:pt x="6867525" y="1069203"/>
                </a:cubicBezTo>
                <a:close/>
                <a:moveTo>
                  <a:pt x="6795237" y="1069203"/>
                </a:moveTo>
                <a:cubicBezTo>
                  <a:pt x="6803259" y="1069203"/>
                  <a:pt x="6809093" y="1075037"/>
                  <a:pt x="6809093" y="1081600"/>
                </a:cubicBezTo>
                <a:cubicBezTo>
                  <a:pt x="6809093" y="1088893"/>
                  <a:pt x="6803259" y="1095457"/>
                  <a:pt x="6796696" y="1095457"/>
                </a:cubicBezTo>
                <a:cubicBezTo>
                  <a:pt x="6789403" y="1095457"/>
                  <a:pt x="6782840" y="1088893"/>
                  <a:pt x="6782840" y="1081600"/>
                </a:cubicBezTo>
                <a:cubicBezTo>
                  <a:pt x="6782840" y="1075037"/>
                  <a:pt x="6789403" y="1069203"/>
                  <a:pt x="6795237" y="1069203"/>
                </a:cubicBezTo>
                <a:close/>
                <a:moveTo>
                  <a:pt x="6724405" y="1069203"/>
                </a:moveTo>
                <a:cubicBezTo>
                  <a:pt x="6732427" y="1069203"/>
                  <a:pt x="6738261" y="1075037"/>
                  <a:pt x="6738261" y="1081600"/>
                </a:cubicBezTo>
                <a:cubicBezTo>
                  <a:pt x="6738261" y="1088893"/>
                  <a:pt x="6732427" y="1095457"/>
                  <a:pt x="6724405" y="1095457"/>
                </a:cubicBezTo>
                <a:cubicBezTo>
                  <a:pt x="6718571" y="1095457"/>
                  <a:pt x="6712008" y="1088893"/>
                  <a:pt x="6712008" y="1081600"/>
                </a:cubicBezTo>
                <a:cubicBezTo>
                  <a:pt x="6712008" y="1075037"/>
                  <a:pt x="6718571" y="1069203"/>
                  <a:pt x="6724405" y="1069203"/>
                </a:cubicBezTo>
                <a:close/>
                <a:moveTo>
                  <a:pt x="6653576" y="1069203"/>
                </a:moveTo>
                <a:cubicBezTo>
                  <a:pt x="6660869" y="1069203"/>
                  <a:pt x="6667432" y="1075037"/>
                  <a:pt x="6667432" y="1081600"/>
                </a:cubicBezTo>
                <a:cubicBezTo>
                  <a:pt x="6667432" y="1088893"/>
                  <a:pt x="6660869" y="1095457"/>
                  <a:pt x="6653576" y="1095457"/>
                </a:cubicBezTo>
                <a:cubicBezTo>
                  <a:pt x="6645554" y="1095457"/>
                  <a:pt x="6641179" y="1088893"/>
                  <a:pt x="6641179" y="1081600"/>
                </a:cubicBezTo>
                <a:cubicBezTo>
                  <a:pt x="6641179" y="1075037"/>
                  <a:pt x="6645554" y="1069203"/>
                  <a:pt x="6653576" y="1069203"/>
                </a:cubicBezTo>
                <a:close/>
                <a:moveTo>
                  <a:pt x="6581764" y="1069203"/>
                </a:moveTo>
                <a:cubicBezTo>
                  <a:pt x="6589547" y="1069203"/>
                  <a:pt x="6596552" y="1075037"/>
                  <a:pt x="6596552" y="1081600"/>
                </a:cubicBezTo>
                <a:cubicBezTo>
                  <a:pt x="6596552" y="1088893"/>
                  <a:pt x="6589547" y="1095457"/>
                  <a:pt x="6581764" y="1095457"/>
                </a:cubicBezTo>
                <a:cubicBezTo>
                  <a:pt x="6573202" y="1095457"/>
                  <a:pt x="6566976" y="1088893"/>
                  <a:pt x="6566976" y="1081600"/>
                </a:cubicBezTo>
                <a:cubicBezTo>
                  <a:pt x="6566976" y="1075037"/>
                  <a:pt x="6573202" y="1069203"/>
                  <a:pt x="6581764" y="1069203"/>
                </a:cubicBezTo>
                <a:close/>
                <a:moveTo>
                  <a:pt x="6510933" y="1069203"/>
                </a:moveTo>
                <a:cubicBezTo>
                  <a:pt x="6518717" y="1069203"/>
                  <a:pt x="6525722" y="1075037"/>
                  <a:pt x="6525722" y="1081600"/>
                </a:cubicBezTo>
                <a:cubicBezTo>
                  <a:pt x="6525722" y="1088893"/>
                  <a:pt x="6518717" y="1095457"/>
                  <a:pt x="6510933" y="1095457"/>
                </a:cubicBezTo>
                <a:cubicBezTo>
                  <a:pt x="6502371" y="1095457"/>
                  <a:pt x="6496144" y="1088893"/>
                  <a:pt x="6496144" y="1081600"/>
                </a:cubicBezTo>
                <a:cubicBezTo>
                  <a:pt x="6496144" y="1075037"/>
                  <a:pt x="6502371" y="1069203"/>
                  <a:pt x="6510933" y="1069203"/>
                </a:cubicBezTo>
                <a:close/>
                <a:moveTo>
                  <a:pt x="6440492" y="1069203"/>
                </a:moveTo>
                <a:cubicBezTo>
                  <a:pt x="6448081" y="1069203"/>
                  <a:pt x="6454911" y="1075037"/>
                  <a:pt x="6454911" y="1081600"/>
                </a:cubicBezTo>
                <a:cubicBezTo>
                  <a:pt x="6454911" y="1088893"/>
                  <a:pt x="6448081" y="1095457"/>
                  <a:pt x="6440492" y="1095457"/>
                </a:cubicBezTo>
                <a:cubicBezTo>
                  <a:pt x="6432145" y="1095457"/>
                  <a:pt x="6425315" y="1088893"/>
                  <a:pt x="6425315" y="1081600"/>
                </a:cubicBezTo>
                <a:cubicBezTo>
                  <a:pt x="6425315" y="1075037"/>
                  <a:pt x="6432145" y="1069203"/>
                  <a:pt x="6440492" y="1069203"/>
                </a:cubicBezTo>
                <a:close/>
                <a:moveTo>
                  <a:pt x="6368340" y="1069203"/>
                </a:moveTo>
                <a:cubicBezTo>
                  <a:pt x="6376362" y="1069203"/>
                  <a:pt x="6380737" y="1075037"/>
                  <a:pt x="6380737" y="1081600"/>
                </a:cubicBezTo>
                <a:cubicBezTo>
                  <a:pt x="6380737" y="1088893"/>
                  <a:pt x="6376362" y="1095457"/>
                  <a:pt x="6368340" y="1095457"/>
                </a:cubicBezTo>
                <a:cubicBezTo>
                  <a:pt x="6361047" y="1095457"/>
                  <a:pt x="6354484" y="1088893"/>
                  <a:pt x="6354484" y="1081600"/>
                </a:cubicBezTo>
                <a:cubicBezTo>
                  <a:pt x="6354484" y="1075037"/>
                  <a:pt x="6361047" y="1069203"/>
                  <a:pt x="6368340" y="1069203"/>
                </a:cubicBezTo>
                <a:close/>
                <a:moveTo>
                  <a:pt x="6297511" y="1069203"/>
                </a:moveTo>
                <a:cubicBezTo>
                  <a:pt x="6304074" y="1069203"/>
                  <a:pt x="6309908" y="1075037"/>
                  <a:pt x="6309908" y="1081600"/>
                </a:cubicBezTo>
                <a:cubicBezTo>
                  <a:pt x="6309908" y="1088893"/>
                  <a:pt x="6304074" y="1095457"/>
                  <a:pt x="6297511" y="1095457"/>
                </a:cubicBezTo>
                <a:cubicBezTo>
                  <a:pt x="6290218" y="1095457"/>
                  <a:pt x="6283655" y="1088893"/>
                  <a:pt x="6283655" y="1081600"/>
                </a:cubicBezTo>
                <a:cubicBezTo>
                  <a:pt x="6283655" y="1075037"/>
                  <a:pt x="6290218" y="1069203"/>
                  <a:pt x="6297511" y="1069203"/>
                </a:cubicBezTo>
                <a:close/>
                <a:moveTo>
                  <a:pt x="6226679" y="1069203"/>
                </a:moveTo>
                <a:cubicBezTo>
                  <a:pt x="6233242" y="1069203"/>
                  <a:pt x="6239076" y="1075037"/>
                  <a:pt x="6239076" y="1081600"/>
                </a:cubicBezTo>
                <a:cubicBezTo>
                  <a:pt x="6239076" y="1088893"/>
                  <a:pt x="6233242" y="1095457"/>
                  <a:pt x="6226679" y="1095457"/>
                </a:cubicBezTo>
                <a:cubicBezTo>
                  <a:pt x="6219386" y="1095457"/>
                  <a:pt x="6212823" y="1088893"/>
                  <a:pt x="6212823" y="1083059"/>
                </a:cubicBezTo>
                <a:cubicBezTo>
                  <a:pt x="6212823" y="1075037"/>
                  <a:pt x="6219386" y="1069203"/>
                  <a:pt x="6226679" y="1069203"/>
                </a:cubicBezTo>
                <a:close/>
                <a:moveTo>
                  <a:pt x="6154391" y="1069203"/>
                </a:moveTo>
                <a:cubicBezTo>
                  <a:pt x="6161684" y="1069203"/>
                  <a:pt x="6168247" y="1075037"/>
                  <a:pt x="6168247" y="1083059"/>
                </a:cubicBezTo>
                <a:cubicBezTo>
                  <a:pt x="6168247" y="1088893"/>
                  <a:pt x="6161684" y="1095457"/>
                  <a:pt x="6154391" y="1095457"/>
                </a:cubicBezTo>
                <a:cubicBezTo>
                  <a:pt x="6147828" y="1095457"/>
                  <a:pt x="6141994" y="1088893"/>
                  <a:pt x="6141994" y="1083059"/>
                </a:cubicBezTo>
                <a:cubicBezTo>
                  <a:pt x="6141994" y="1075037"/>
                  <a:pt x="6147828" y="1069203"/>
                  <a:pt x="6154391" y="1069203"/>
                </a:cubicBezTo>
                <a:close/>
                <a:moveTo>
                  <a:pt x="6083559" y="1069203"/>
                </a:moveTo>
                <a:cubicBezTo>
                  <a:pt x="6090852" y="1069203"/>
                  <a:pt x="6097415" y="1075037"/>
                  <a:pt x="6097415" y="1083059"/>
                </a:cubicBezTo>
                <a:cubicBezTo>
                  <a:pt x="6097415" y="1088893"/>
                  <a:pt x="6090852" y="1095457"/>
                  <a:pt x="6083559" y="1095457"/>
                </a:cubicBezTo>
                <a:cubicBezTo>
                  <a:pt x="6076996" y="1095457"/>
                  <a:pt x="6071162" y="1088893"/>
                  <a:pt x="6071162" y="1083059"/>
                </a:cubicBezTo>
                <a:cubicBezTo>
                  <a:pt x="6071162" y="1075037"/>
                  <a:pt x="6076996" y="1069203"/>
                  <a:pt x="6083559" y="1069203"/>
                </a:cubicBezTo>
                <a:close/>
                <a:moveTo>
                  <a:pt x="6009356" y="1069203"/>
                </a:moveTo>
                <a:cubicBezTo>
                  <a:pt x="6016649" y="1069203"/>
                  <a:pt x="6023212" y="1075037"/>
                  <a:pt x="6023212" y="1083059"/>
                </a:cubicBezTo>
                <a:cubicBezTo>
                  <a:pt x="6023212" y="1088893"/>
                  <a:pt x="6016649" y="1095457"/>
                  <a:pt x="6009356" y="1095457"/>
                </a:cubicBezTo>
                <a:cubicBezTo>
                  <a:pt x="6001334" y="1095457"/>
                  <a:pt x="5996959" y="1088893"/>
                  <a:pt x="5996959" y="1083059"/>
                </a:cubicBezTo>
                <a:cubicBezTo>
                  <a:pt x="5996959" y="1075037"/>
                  <a:pt x="6001334" y="1069203"/>
                  <a:pt x="6009356" y="1069203"/>
                </a:cubicBezTo>
                <a:close/>
                <a:moveTo>
                  <a:pt x="5940548" y="1069203"/>
                </a:moveTo>
                <a:cubicBezTo>
                  <a:pt x="5948896" y="1069203"/>
                  <a:pt x="5955726" y="1075037"/>
                  <a:pt x="5955726" y="1083059"/>
                </a:cubicBezTo>
                <a:cubicBezTo>
                  <a:pt x="5955726" y="1088893"/>
                  <a:pt x="5948896" y="1095457"/>
                  <a:pt x="5940548" y="1095457"/>
                </a:cubicBezTo>
                <a:cubicBezTo>
                  <a:pt x="5932960" y="1095457"/>
                  <a:pt x="5926130" y="1088893"/>
                  <a:pt x="5926130" y="1083059"/>
                </a:cubicBezTo>
                <a:cubicBezTo>
                  <a:pt x="5926130" y="1075037"/>
                  <a:pt x="5932960" y="1069203"/>
                  <a:pt x="5940548" y="1069203"/>
                </a:cubicBezTo>
                <a:close/>
                <a:moveTo>
                  <a:pt x="5870088" y="1069203"/>
                </a:moveTo>
                <a:cubicBezTo>
                  <a:pt x="5878650" y="1069203"/>
                  <a:pt x="5884877" y="1075037"/>
                  <a:pt x="5884877" y="1083059"/>
                </a:cubicBezTo>
                <a:cubicBezTo>
                  <a:pt x="5884877" y="1088893"/>
                  <a:pt x="5878650" y="1095457"/>
                  <a:pt x="5870088" y="1095457"/>
                </a:cubicBezTo>
                <a:cubicBezTo>
                  <a:pt x="5862304" y="1095457"/>
                  <a:pt x="5855299" y="1088893"/>
                  <a:pt x="5855299" y="1083059"/>
                </a:cubicBezTo>
                <a:cubicBezTo>
                  <a:pt x="5855299" y="1075037"/>
                  <a:pt x="5862304" y="1069203"/>
                  <a:pt x="5870088" y="1069203"/>
                </a:cubicBezTo>
                <a:close/>
                <a:moveTo>
                  <a:pt x="5799257" y="1069203"/>
                </a:moveTo>
                <a:cubicBezTo>
                  <a:pt x="5807819" y="1069203"/>
                  <a:pt x="5814045" y="1075037"/>
                  <a:pt x="5814045" y="1083059"/>
                </a:cubicBezTo>
                <a:cubicBezTo>
                  <a:pt x="5814045" y="1088893"/>
                  <a:pt x="5807819" y="1095457"/>
                  <a:pt x="5799257" y="1095457"/>
                </a:cubicBezTo>
                <a:cubicBezTo>
                  <a:pt x="5791474" y="1095457"/>
                  <a:pt x="5784469" y="1088893"/>
                  <a:pt x="5784469" y="1083059"/>
                </a:cubicBezTo>
                <a:cubicBezTo>
                  <a:pt x="5784469" y="1075037"/>
                  <a:pt x="5791474" y="1069203"/>
                  <a:pt x="5799257" y="1069203"/>
                </a:cubicBezTo>
                <a:close/>
                <a:moveTo>
                  <a:pt x="5724122" y="1069203"/>
                </a:moveTo>
                <a:cubicBezTo>
                  <a:pt x="5732144" y="1069203"/>
                  <a:pt x="5736519" y="1075037"/>
                  <a:pt x="5736519" y="1083059"/>
                </a:cubicBezTo>
                <a:cubicBezTo>
                  <a:pt x="5736519" y="1088893"/>
                  <a:pt x="5732144" y="1095457"/>
                  <a:pt x="5724122" y="1095457"/>
                </a:cubicBezTo>
                <a:cubicBezTo>
                  <a:pt x="5716100" y="1095457"/>
                  <a:pt x="5710266" y="1088893"/>
                  <a:pt x="5710266" y="1083059"/>
                </a:cubicBezTo>
                <a:cubicBezTo>
                  <a:pt x="5710266" y="1075037"/>
                  <a:pt x="5716100" y="1069203"/>
                  <a:pt x="5724122" y="1069203"/>
                </a:cubicBezTo>
                <a:close/>
                <a:moveTo>
                  <a:pt x="5653291" y="1069203"/>
                </a:moveTo>
                <a:cubicBezTo>
                  <a:pt x="5659125" y="1069203"/>
                  <a:pt x="5665688" y="1075037"/>
                  <a:pt x="5665688" y="1083059"/>
                </a:cubicBezTo>
                <a:cubicBezTo>
                  <a:pt x="5665688" y="1088893"/>
                  <a:pt x="5659125" y="1095457"/>
                  <a:pt x="5653291" y="1095457"/>
                </a:cubicBezTo>
                <a:cubicBezTo>
                  <a:pt x="5645269" y="1095457"/>
                  <a:pt x="5639435" y="1088893"/>
                  <a:pt x="5639435" y="1083059"/>
                </a:cubicBezTo>
                <a:cubicBezTo>
                  <a:pt x="5639435" y="1075037"/>
                  <a:pt x="5645269" y="1069203"/>
                  <a:pt x="5653291" y="1069203"/>
                </a:cubicBezTo>
                <a:close/>
                <a:moveTo>
                  <a:pt x="5581002" y="1069203"/>
                </a:moveTo>
                <a:cubicBezTo>
                  <a:pt x="5588295" y="1069203"/>
                  <a:pt x="5594858" y="1075037"/>
                  <a:pt x="5594858" y="1083059"/>
                </a:cubicBezTo>
                <a:cubicBezTo>
                  <a:pt x="5594858" y="1088893"/>
                  <a:pt x="5588295" y="1095457"/>
                  <a:pt x="5581002" y="1095457"/>
                </a:cubicBezTo>
                <a:cubicBezTo>
                  <a:pt x="5574439" y="1095457"/>
                  <a:pt x="5568605" y="1088893"/>
                  <a:pt x="5568605" y="1083059"/>
                </a:cubicBezTo>
                <a:cubicBezTo>
                  <a:pt x="5568605" y="1075037"/>
                  <a:pt x="5574439" y="1069203"/>
                  <a:pt x="5581002" y="1069203"/>
                </a:cubicBezTo>
                <a:close/>
                <a:moveTo>
                  <a:pt x="5510171" y="1069203"/>
                </a:moveTo>
                <a:cubicBezTo>
                  <a:pt x="5517464" y="1069203"/>
                  <a:pt x="5524027" y="1075037"/>
                  <a:pt x="5524027" y="1083059"/>
                </a:cubicBezTo>
                <a:cubicBezTo>
                  <a:pt x="5524027" y="1088893"/>
                  <a:pt x="5517464" y="1095457"/>
                  <a:pt x="5510171" y="1095457"/>
                </a:cubicBezTo>
                <a:cubicBezTo>
                  <a:pt x="5503608" y="1095457"/>
                  <a:pt x="5497774" y="1088893"/>
                  <a:pt x="5497774" y="1083059"/>
                </a:cubicBezTo>
                <a:cubicBezTo>
                  <a:pt x="5497774" y="1075037"/>
                  <a:pt x="5503608" y="1069203"/>
                  <a:pt x="5510171" y="1069203"/>
                </a:cubicBezTo>
                <a:close/>
                <a:moveTo>
                  <a:pt x="5438937" y="1069203"/>
                </a:moveTo>
                <a:cubicBezTo>
                  <a:pt x="5447182" y="1069203"/>
                  <a:pt x="5453178" y="1075037"/>
                  <a:pt x="5453178" y="1083059"/>
                </a:cubicBezTo>
                <a:cubicBezTo>
                  <a:pt x="5453178" y="1088893"/>
                  <a:pt x="5447182" y="1095457"/>
                  <a:pt x="5438937" y="1095457"/>
                </a:cubicBezTo>
                <a:cubicBezTo>
                  <a:pt x="5431442" y="1095457"/>
                  <a:pt x="5426945" y="1088893"/>
                  <a:pt x="5426945" y="1083059"/>
                </a:cubicBezTo>
                <a:cubicBezTo>
                  <a:pt x="5426945" y="1075037"/>
                  <a:pt x="5431442" y="1069203"/>
                  <a:pt x="5438937" y="1069203"/>
                </a:cubicBezTo>
                <a:close/>
                <a:moveTo>
                  <a:pt x="5367530" y="1069203"/>
                </a:moveTo>
                <a:cubicBezTo>
                  <a:pt x="5376092" y="1069203"/>
                  <a:pt x="5382318" y="1075037"/>
                  <a:pt x="5382318" y="1083059"/>
                </a:cubicBezTo>
                <a:cubicBezTo>
                  <a:pt x="5382318" y="1088893"/>
                  <a:pt x="5376092" y="1095457"/>
                  <a:pt x="5367530" y="1095457"/>
                </a:cubicBezTo>
                <a:cubicBezTo>
                  <a:pt x="5359747" y="1095457"/>
                  <a:pt x="5352742" y="1088893"/>
                  <a:pt x="5352742" y="1083059"/>
                </a:cubicBezTo>
                <a:cubicBezTo>
                  <a:pt x="5352742" y="1075037"/>
                  <a:pt x="5359747" y="1069203"/>
                  <a:pt x="5367530" y="1069203"/>
                </a:cubicBezTo>
                <a:close/>
                <a:moveTo>
                  <a:pt x="5296699" y="1069203"/>
                </a:moveTo>
                <a:cubicBezTo>
                  <a:pt x="5305261" y="1069203"/>
                  <a:pt x="5311488" y="1075037"/>
                  <a:pt x="5311488" y="1083059"/>
                </a:cubicBezTo>
                <a:cubicBezTo>
                  <a:pt x="5311488" y="1088893"/>
                  <a:pt x="5305261" y="1095457"/>
                  <a:pt x="5296699" y="1095457"/>
                </a:cubicBezTo>
                <a:cubicBezTo>
                  <a:pt x="5288915" y="1095457"/>
                  <a:pt x="5281910" y="1088893"/>
                  <a:pt x="5281910" y="1083059"/>
                </a:cubicBezTo>
                <a:cubicBezTo>
                  <a:pt x="5281910" y="1075037"/>
                  <a:pt x="5288915" y="1069203"/>
                  <a:pt x="5296699" y="1069203"/>
                </a:cubicBezTo>
                <a:close/>
                <a:moveTo>
                  <a:pt x="5225869" y="1069203"/>
                </a:moveTo>
                <a:cubicBezTo>
                  <a:pt x="5234431" y="1069203"/>
                  <a:pt x="5240657" y="1075037"/>
                  <a:pt x="5240657" y="1083059"/>
                </a:cubicBezTo>
                <a:cubicBezTo>
                  <a:pt x="5240657" y="1088893"/>
                  <a:pt x="5234431" y="1095457"/>
                  <a:pt x="5225869" y="1095457"/>
                </a:cubicBezTo>
                <a:cubicBezTo>
                  <a:pt x="5217307" y="1095457"/>
                  <a:pt x="5211081" y="1088893"/>
                  <a:pt x="5211081" y="1083059"/>
                </a:cubicBezTo>
                <a:cubicBezTo>
                  <a:pt x="5211081" y="1075037"/>
                  <a:pt x="5217307" y="1069203"/>
                  <a:pt x="5225869" y="1069203"/>
                </a:cubicBezTo>
                <a:close/>
                <a:moveTo>
                  <a:pt x="5154105" y="1069203"/>
                </a:moveTo>
                <a:cubicBezTo>
                  <a:pt x="5162127" y="1069203"/>
                  <a:pt x="5166502" y="1075037"/>
                  <a:pt x="5166502" y="1083059"/>
                </a:cubicBezTo>
                <a:cubicBezTo>
                  <a:pt x="5166502" y="1091081"/>
                  <a:pt x="5162127" y="1095457"/>
                  <a:pt x="5154105" y="1095457"/>
                </a:cubicBezTo>
                <a:cubicBezTo>
                  <a:pt x="5146083" y="1095457"/>
                  <a:pt x="5140249" y="1091081"/>
                  <a:pt x="5140249" y="1083059"/>
                </a:cubicBezTo>
                <a:cubicBezTo>
                  <a:pt x="5140249" y="1075037"/>
                  <a:pt x="5146083" y="1069203"/>
                  <a:pt x="5154105" y="1069203"/>
                </a:cubicBezTo>
                <a:close/>
                <a:moveTo>
                  <a:pt x="5083276" y="1069203"/>
                </a:moveTo>
                <a:cubicBezTo>
                  <a:pt x="5089110" y="1069203"/>
                  <a:pt x="5095673" y="1075037"/>
                  <a:pt x="5095673" y="1083059"/>
                </a:cubicBezTo>
                <a:cubicBezTo>
                  <a:pt x="5095673" y="1091081"/>
                  <a:pt x="5089110" y="1095457"/>
                  <a:pt x="5083276" y="1095457"/>
                </a:cubicBezTo>
                <a:cubicBezTo>
                  <a:pt x="5075254" y="1095457"/>
                  <a:pt x="5069420" y="1091081"/>
                  <a:pt x="5069420" y="1083059"/>
                </a:cubicBezTo>
                <a:cubicBezTo>
                  <a:pt x="5069420" y="1075037"/>
                  <a:pt x="5075254" y="1069203"/>
                  <a:pt x="5083276" y="1069203"/>
                </a:cubicBezTo>
                <a:close/>
                <a:moveTo>
                  <a:pt x="5012445" y="1069203"/>
                </a:moveTo>
                <a:cubicBezTo>
                  <a:pt x="5018279" y="1069203"/>
                  <a:pt x="5024842" y="1075037"/>
                  <a:pt x="5024842" y="1083059"/>
                </a:cubicBezTo>
                <a:cubicBezTo>
                  <a:pt x="5024842" y="1091081"/>
                  <a:pt x="5018279" y="1095457"/>
                  <a:pt x="5012445" y="1095457"/>
                </a:cubicBezTo>
                <a:cubicBezTo>
                  <a:pt x="5004423" y="1095457"/>
                  <a:pt x="4998589" y="1091081"/>
                  <a:pt x="4998589" y="1083059"/>
                </a:cubicBezTo>
                <a:cubicBezTo>
                  <a:pt x="4998589" y="1075037"/>
                  <a:pt x="5004423" y="1069203"/>
                  <a:pt x="5012445" y="1069203"/>
                </a:cubicBezTo>
                <a:close/>
                <a:moveTo>
                  <a:pt x="4940157" y="1069203"/>
                </a:moveTo>
                <a:cubicBezTo>
                  <a:pt x="4948179" y="1069203"/>
                  <a:pt x="4954013" y="1075037"/>
                  <a:pt x="4954013" y="1083059"/>
                </a:cubicBezTo>
                <a:cubicBezTo>
                  <a:pt x="4954013" y="1091081"/>
                  <a:pt x="4948179" y="1095457"/>
                  <a:pt x="4940157" y="1095457"/>
                </a:cubicBezTo>
                <a:cubicBezTo>
                  <a:pt x="4934323" y="1095457"/>
                  <a:pt x="4927760" y="1091081"/>
                  <a:pt x="4927760" y="1083059"/>
                </a:cubicBezTo>
                <a:cubicBezTo>
                  <a:pt x="4927760" y="1075037"/>
                  <a:pt x="4934323" y="1069203"/>
                  <a:pt x="4940157" y="1069203"/>
                </a:cubicBezTo>
                <a:close/>
                <a:moveTo>
                  <a:pt x="4865953" y="1069203"/>
                </a:moveTo>
                <a:cubicBezTo>
                  <a:pt x="4873975" y="1069203"/>
                  <a:pt x="4879809" y="1075037"/>
                  <a:pt x="4879809" y="1083059"/>
                </a:cubicBezTo>
                <a:cubicBezTo>
                  <a:pt x="4879809" y="1091081"/>
                  <a:pt x="4873975" y="1095457"/>
                  <a:pt x="4865953" y="1095457"/>
                </a:cubicBezTo>
                <a:cubicBezTo>
                  <a:pt x="4860119" y="1095457"/>
                  <a:pt x="4853556" y="1091081"/>
                  <a:pt x="4853556" y="1083059"/>
                </a:cubicBezTo>
                <a:cubicBezTo>
                  <a:pt x="4853556" y="1075037"/>
                  <a:pt x="4860119" y="1069203"/>
                  <a:pt x="4865953" y="1069203"/>
                </a:cubicBezTo>
                <a:close/>
                <a:moveTo>
                  <a:pt x="4795122" y="1069203"/>
                </a:moveTo>
                <a:cubicBezTo>
                  <a:pt x="4803144" y="1069203"/>
                  <a:pt x="4808978" y="1075037"/>
                  <a:pt x="4808978" y="1083059"/>
                </a:cubicBezTo>
                <a:cubicBezTo>
                  <a:pt x="4808978" y="1091081"/>
                  <a:pt x="4803144" y="1095457"/>
                  <a:pt x="4795122" y="1095457"/>
                </a:cubicBezTo>
                <a:cubicBezTo>
                  <a:pt x="4787830" y="1095457"/>
                  <a:pt x="4782725" y="1091081"/>
                  <a:pt x="4782725" y="1083059"/>
                </a:cubicBezTo>
                <a:cubicBezTo>
                  <a:pt x="4782725" y="1075037"/>
                  <a:pt x="4787830" y="1069203"/>
                  <a:pt x="4795122" y="1069203"/>
                </a:cubicBezTo>
                <a:close/>
                <a:moveTo>
                  <a:pt x="4726684" y="1069203"/>
                </a:moveTo>
                <a:cubicBezTo>
                  <a:pt x="4735246" y="1069203"/>
                  <a:pt x="4741472" y="1075037"/>
                  <a:pt x="4741472" y="1083059"/>
                </a:cubicBezTo>
                <a:cubicBezTo>
                  <a:pt x="4741472" y="1091081"/>
                  <a:pt x="4735246" y="1095457"/>
                  <a:pt x="4726684" y="1095457"/>
                </a:cubicBezTo>
                <a:cubicBezTo>
                  <a:pt x="4718122" y="1095457"/>
                  <a:pt x="4711896" y="1091081"/>
                  <a:pt x="4711896" y="1083059"/>
                </a:cubicBezTo>
                <a:cubicBezTo>
                  <a:pt x="4711896" y="1075037"/>
                  <a:pt x="4718122" y="1069203"/>
                  <a:pt x="4726684" y="1069203"/>
                </a:cubicBezTo>
                <a:close/>
                <a:moveTo>
                  <a:pt x="4655853" y="1069203"/>
                </a:moveTo>
                <a:cubicBezTo>
                  <a:pt x="4663637" y="1069203"/>
                  <a:pt x="4670642" y="1075037"/>
                  <a:pt x="4670642" y="1083059"/>
                </a:cubicBezTo>
                <a:cubicBezTo>
                  <a:pt x="4670642" y="1091081"/>
                  <a:pt x="4663637" y="1095457"/>
                  <a:pt x="4655853" y="1095457"/>
                </a:cubicBezTo>
                <a:cubicBezTo>
                  <a:pt x="4647291" y="1095457"/>
                  <a:pt x="4641064" y="1091081"/>
                  <a:pt x="4641064" y="1083059"/>
                </a:cubicBezTo>
                <a:cubicBezTo>
                  <a:pt x="4641064" y="1075037"/>
                  <a:pt x="4647291" y="1069203"/>
                  <a:pt x="4655853" y="1069203"/>
                </a:cubicBezTo>
                <a:close/>
                <a:moveTo>
                  <a:pt x="4585023" y="1069203"/>
                </a:moveTo>
                <a:cubicBezTo>
                  <a:pt x="4592806" y="1069203"/>
                  <a:pt x="4599811" y="1075037"/>
                  <a:pt x="4599811" y="1083059"/>
                </a:cubicBezTo>
                <a:cubicBezTo>
                  <a:pt x="4599811" y="1091081"/>
                  <a:pt x="4592806" y="1095457"/>
                  <a:pt x="4585023" y="1095457"/>
                </a:cubicBezTo>
                <a:cubicBezTo>
                  <a:pt x="4576461" y="1095457"/>
                  <a:pt x="4570235" y="1091081"/>
                  <a:pt x="4570235" y="1083059"/>
                </a:cubicBezTo>
                <a:cubicBezTo>
                  <a:pt x="4570235" y="1075037"/>
                  <a:pt x="4576461" y="1069203"/>
                  <a:pt x="4585023" y="1069203"/>
                </a:cubicBezTo>
                <a:close/>
                <a:moveTo>
                  <a:pt x="4513260" y="1069203"/>
                </a:moveTo>
                <a:cubicBezTo>
                  <a:pt x="4519094" y="1069203"/>
                  <a:pt x="4525657" y="1075430"/>
                  <a:pt x="4525657" y="1083991"/>
                </a:cubicBezTo>
                <a:cubicBezTo>
                  <a:pt x="4525657" y="1092553"/>
                  <a:pt x="4519094" y="1098780"/>
                  <a:pt x="4513260" y="1098780"/>
                </a:cubicBezTo>
                <a:cubicBezTo>
                  <a:pt x="4505238" y="1098780"/>
                  <a:pt x="4499404" y="1092553"/>
                  <a:pt x="4499404" y="1083991"/>
                </a:cubicBezTo>
                <a:cubicBezTo>
                  <a:pt x="4499404" y="1075430"/>
                  <a:pt x="4505238" y="1069203"/>
                  <a:pt x="4513260" y="1069203"/>
                </a:cubicBezTo>
                <a:close/>
                <a:moveTo>
                  <a:pt x="4439056" y="1069203"/>
                </a:moveTo>
                <a:cubicBezTo>
                  <a:pt x="4445619" y="1069203"/>
                  <a:pt x="4451453" y="1075430"/>
                  <a:pt x="4451453" y="1083991"/>
                </a:cubicBezTo>
                <a:cubicBezTo>
                  <a:pt x="4451453" y="1092553"/>
                  <a:pt x="4445619" y="1098780"/>
                  <a:pt x="4439056" y="1098780"/>
                </a:cubicBezTo>
                <a:cubicBezTo>
                  <a:pt x="4431763" y="1098780"/>
                  <a:pt x="4425200" y="1092553"/>
                  <a:pt x="4425200" y="1083991"/>
                </a:cubicBezTo>
                <a:cubicBezTo>
                  <a:pt x="4425200" y="1075430"/>
                  <a:pt x="4431763" y="1069203"/>
                  <a:pt x="4439056" y="1069203"/>
                </a:cubicBezTo>
                <a:close/>
                <a:moveTo>
                  <a:pt x="4366768" y="1069203"/>
                </a:moveTo>
                <a:cubicBezTo>
                  <a:pt x="4374790" y="1069203"/>
                  <a:pt x="4380624" y="1075430"/>
                  <a:pt x="4380624" y="1083991"/>
                </a:cubicBezTo>
                <a:cubicBezTo>
                  <a:pt x="4380624" y="1092553"/>
                  <a:pt x="4374790" y="1098780"/>
                  <a:pt x="4366768" y="1098780"/>
                </a:cubicBezTo>
                <a:cubicBezTo>
                  <a:pt x="4360934" y="1098780"/>
                  <a:pt x="4354371" y="1092553"/>
                  <a:pt x="4354371" y="1083991"/>
                </a:cubicBezTo>
                <a:cubicBezTo>
                  <a:pt x="4354371" y="1075430"/>
                  <a:pt x="4360934" y="1069203"/>
                  <a:pt x="4366768" y="1069203"/>
                </a:cubicBezTo>
                <a:close/>
                <a:moveTo>
                  <a:pt x="4295937" y="1069203"/>
                </a:moveTo>
                <a:cubicBezTo>
                  <a:pt x="4303959" y="1069203"/>
                  <a:pt x="4309793" y="1075430"/>
                  <a:pt x="4309793" y="1083991"/>
                </a:cubicBezTo>
                <a:cubicBezTo>
                  <a:pt x="4309793" y="1092553"/>
                  <a:pt x="4303959" y="1098780"/>
                  <a:pt x="4295937" y="1098780"/>
                </a:cubicBezTo>
                <a:cubicBezTo>
                  <a:pt x="4290103" y="1098780"/>
                  <a:pt x="4283540" y="1092553"/>
                  <a:pt x="4283540" y="1083991"/>
                </a:cubicBezTo>
                <a:cubicBezTo>
                  <a:pt x="4283540" y="1075430"/>
                  <a:pt x="4290103" y="1069203"/>
                  <a:pt x="4295937" y="1069203"/>
                </a:cubicBezTo>
                <a:close/>
                <a:moveTo>
                  <a:pt x="4225107" y="1069203"/>
                </a:moveTo>
                <a:cubicBezTo>
                  <a:pt x="4233129" y="1069203"/>
                  <a:pt x="4238963" y="1075430"/>
                  <a:pt x="4238963" y="1083991"/>
                </a:cubicBezTo>
                <a:cubicBezTo>
                  <a:pt x="4238963" y="1092553"/>
                  <a:pt x="4233129" y="1098780"/>
                  <a:pt x="4225107" y="1098780"/>
                </a:cubicBezTo>
                <a:cubicBezTo>
                  <a:pt x="4217085" y="1098780"/>
                  <a:pt x="4212710" y="1092553"/>
                  <a:pt x="4212710" y="1083991"/>
                </a:cubicBezTo>
                <a:cubicBezTo>
                  <a:pt x="4212710" y="1075430"/>
                  <a:pt x="4217085" y="1069203"/>
                  <a:pt x="4225107" y="1069203"/>
                </a:cubicBezTo>
                <a:close/>
                <a:moveTo>
                  <a:pt x="4153295" y="1069203"/>
                </a:moveTo>
                <a:cubicBezTo>
                  <a:pt x="4161078" y="1069203"/>
                  <a:pt x="4168083" y="1075430"/>
                  <a:pt x="4168083" y="1083991"/>
                </a:cubicBezTo>
                <a:cubicBezTo>
                  <a:pt x="4168083" y="1092553"/>
                  <a:pt x="4161078" y="1098780"/>
                  <a:pt x="4153295" y="1098780"/>
                </a:cubicBezTo>
                <a:cubicBezTo>
                  <a:pt x="4144733" y="1098780"/>
                  <a:pt x="4138507" y="1092553"/>
                  <a:pt x="4138507" y="1083991"/>
                </a:cubicBezTo>
                <a:cubicBezTo>
                  <a:pt x="4138507" y="1075430"/>
                  <a:pt x="4144733" y="1069203"/>
                  <a:pt x="4153295" y="1069203"/>
                </a:cubicBezTo>
                <a:close/>
                <a:moveTo>
                  <a:pt x="4082465" y="1069203"/>
                </a:moveTo>
                <a:cubicBezTo>
                  <a:pt x="4090249" y="1069203"/>
                  <a:pt x="4097254" y="1075430"/>
                  <a:pt x="4097254" y="1083991"/>
                </a:cubicBezTo>
                <a:cubicBezTo>
                  <a:pt x="4097254" y="1092553"/>
                  <a:pt x="4090249" y="1098780"/>
                  <a:pt x="4082465" y="1098780"/>
                </a:cubicBezTo>
                <a:cubicBezTo>
                  <a:pt x="4073903" y="1098780"/>
                  <a:pt x="4067676" y="1092553"/>
                  <a:pt x="4067676" y="1083991"/>
                </a:cubicBezTo>
                <a:cubicBezTo>
                  <a:pt x="4067676" y="1075430"/>
                  <a:pt x="4073903" y="1069203"/>
                  <a:pt x="4082465" y="1069203"/>
                </a:cubicBezTo>
                <a:close/>
                <a:moveTo>
                  <a:pt x="4011635" y="1069203"/>
                </a:moveTo>
                <a:cubicBezTo>
                  <a:pt x="4019418" y="1069203"/>
                  <a:pt x="4026423" y="1075430"/>
                  <a:pt x="4026423" y="1083991"/>
                </a:cubicBezTo>
                <a:cubicBezTo>
                  <a:pt x="4026423" y="1092553"/>
                  <a:pt x="4019418" y="1098780"/>
                  <a:pt x="4011635" y="1098780"/>
                </a:cubicBezTo>
                <a:cubicBezTo>
                  <a:pt x="4003073" y="1098780"/>
                  <a:pt x="3996847" y="1092553"/>
                  <a:pt x="3996847" y="1083991"/>
                </a:cubicBezTo>
                <a:cubicBezTo>
                  <a:pt x="3996847" y="1075430"/>
                  <a:pt x="4003073" y="1069203"/>
                  <a:pt x="4011635" y="1069203"/>
                </a:cubicBezTo>
                <a:close/>
                <a:moveTo>
                  <a:pt x="3939871" y="1069203"/>
                </a:moveTo>
                <a:cubicBezTo>
                  <a:pt x="3947893" y="1069203"/>
                  <a:pt x="3952268" y="1075430"/>
                  <a:pt x="3952268" y="1083991"/>
                </a:cubicBezTo>
                <a:cubicBezTo>
                  <a:pt x="3952268" y="1092553"/>
                  <a:pt x="3947893" y="1098780"/>
                  <a:pt x="3939871" y="1098780"/>
                </a:cubicBezTo>
                <a:cubicBezTo>
                  <a:pt x="3932578" y="1098780"/>
                  <a:pt x="3926015" y="1092553"/>
                  <a:pt x="3926015" y="1083991"/>
                </a:cubicBezTo>
                <a:cubicBezTo>
                  <a:pt x="3926015" y="1075430"/>
                  <a:pt x="3932578" y="1069203"/>
                  <a:pt x="3939871" y="1069203"/>
                </a:cubicBezTo>
                <a:close/>
                <a:moveTo>
                  <a:pt x="582439" y="1069203"/>
                </a:moveTo>
                <a:cubicBezTo>
                  <a:pt x="589732" y="1069203"/>
                  <a:pt x="596295" y="1075766"/>
                  <a:pt x="596295" y="1083059"/>
                </a:cubicBezTo>
                <a:cubicBezTo>
                  <a:pt x="596295" y="1089622"/>
                  <a:pt x="589732" y="1095457"/>
                  <a:pt x="582439" y="1095457"/>
                </a:cubicBezTo>
                <a:cubicBezTo>
                  <a:pt x="574416" y="1095457"/>
                  <a:pt x="570041" y="1089622"/>
                  <a:pt x="570041" y="1083059"/>
                </a:cubicBezTo>
                <a:cubicBezTo>
                  <a:pt x="570041" y="1075766"/>
                  <a:pt x="574416" y="1069203"/>
                  <a:pt x="582439" y="1069203"/>
                </a:cubicBezTo>
                <a:close/>
                <a:moveTo>
                  <a:pt x="513628" y="1069203"/>
                </a:moveTo>
                <a:cubicBezTo>
                  <a:pt x="521977" y="1069203"/>
                  <a:pt x="528807" y="1075766"/>
                  <a:pt x="528807" y="1083059"/>
                </a:cubicBezTo>
                <a:cubicBezTo>
                  <a:pt x="528807" y="1089622"/>
                  <a:pt x="521977" y="1095457"/>
                  <a:pt x="513628" y="1095457"/>
                </a:cubicBezTo>
                <a:cubicBezTo>
                  <a:pt x="506040" y="1095457"/>
                  <a:pt x="499209" y="1089622"/>
                  <a:pt x="499209" y="1083059"/>
                </a:cubicBezTo>
                <a:cubicBezTo>
                  <a:pt x="499209" y="1075766"/>
                  <a:pt x="506040" y="1069203"/>
                  <a:pt x="513628" y="1069203"/>
                </a:cubicBezTo>
                <a:close/>
                <a:moveTo>
                  <a:pt x="439795" y="1069203"/>
                </a:moveTo>
                <a:cubicBezTo>
                  <a:pt x="448358" y="1069203"/>
                  <a:pt x="454585" y="1075766"/>
                  <a:pt x="454585" y="1083059"/>
                </a:cubicBezTo>
                <a:cubicBezTo>
                  <a:pt x="454585" y="1089622"/>
                  <a:pt x="448358" y="1095457"/>
                  <a:pt x="439795" y="1095457"/>
                </a:cubicBezTo>
                <a:cubicBezTo>
                  <a:pt x="432012" y="1095457"/>
                  <a:pt x="425007" y="1089622"/>
                  <a:pt x="425007" y="1083059"/>
                </a:cubicBezTo>
                <a:cubicBezTo>
                  <a:pt x="425007" y="1075766"/>
                  <a:pt x="432012" y="1069203"/>
                  <a:pt x="439795" y="1069203"/>
                </a:cubicBezTo>
                <a:close/>
                <a:moveTo>
                  <a:pt x="368965" y="1069203"/>
                </a:moveTo>
                <a:cubicBezTo>
                  <a:pt x="377527" y="1069203"/>
                  <a:pt x="383754" y="1075766"/>
                  <a:pt x="383754" y="1083059"/>
                </a:cubicBezTo>
                <a:cubicBezTo>
                  <a:pt x="383754" y="1089622"/>
                  <a:pt x="377527" y="1095457"/>
                  <a:pt x="368965" y="1095457"/>
                </a:cubicBezTo>
                <a:cubicBezTo>
                  <a:pt x="361182" y="1095457"/>
                  <a:pt x="354177" y="1089622"/>
                  <a:pt x="354177" y="1083059"/>
                </a:cubicBezTo>
                <a:cubicBezTo>
                  <a:pt x="354177" y="1075766"/>
                  <a:pt x="361182" y="1069203"/>
                  <a:pt x="368965" y="1069203"/>
                </a:cubicBezTo>
                <a:close/>
                <a:moveTo>
                  <a:pt x="297201" y="1069203"/>
                </a:moveTo>
                <a:cubicBezTo>
                  <a:pt x="305223" y="1069203"/>
                  <a:pt x="309599" y="1075766"/>
                  <a:pt x="309599" y="1083059"/>
                </a:cubicBezTo>
                <a:cubicBezTo>
                  <a:pt x="309599" y="1089622"/>
                  <a:pt x="305223" y="1095457"/>
                  <a:pt x="297201" y="1095457"/>
                </a:cubicBezTo>
                <a:cubicBezTo>
                  <a:pt x="289909" y="1095457"/>
                  <a:pt x="283346" y="1089622"/>
                  <a:pt x="283346" y="1083059"/>
                </a:cubicBezTo>
                <a:cubicBezTo>
                  <a:pt x="283346" y="1075766"/>
                  <a:pt x="289909" y="1069203"/>
                  <a:pt x="297201" y="1069203"/>
                </a:cubicBezTo>
                <a:close/>
                <a:moveTo>
                  <a:pt x="226372" y="1069203"/>
                </a:moveTo>
                <a:cubicBezTo>
                  <a:pt x="232207" y="1069203"/>
                  <a:pt x="238771" y="1075766"/>
                  <a:pt x="238771" y="1083059"/>
                </a:cubicBezTo>
                <a:cubicBezTo>
                  <a:pt x="238771" y="1089622"/>
                  <a:pt x="232207" y="1095457"/>
                  <a:pt x="226372" y="1095457"/>
                </a:cubicBezTo>
                <a:cubicBezTo>
                  <a:pt x="218350" y="1095457"/>
                  <a:pt x="212516" y="1089622"/>
                  <a:pt x="212516" y="1083059"/>
                </a:cubicBezTo>
                <a:cubicBezTo>
                  <a:pt x="212516" y="1075766"/>
                  <a:pt x="218350" y="1069203"/>
                  <a:pt x="226372" y="1069203"/>
                </a:cubicBezTo>
                <a:close/>
                <a:moveTo>
                  <a:pt x="154079" y="1069203"/>
                </a:moveTo>
                <a:cubicBezTo>
                  <a:pt x="161372" y="1069203"/>
                  <a:pt x="167935" y="1075766"/>
                  <a:pt x="167935" y="1083059"/>
                </a:cubicBezTo>
                <a:cubicBezTo>
                  <a:pt x="167935" y="1089622"/>
                  <a:pt x="161372" y="1095457"/>
                  <a:pt x="154079" y="1095457"/>
                </a:cubicBezTo>
                <a:cubicBezTo>
                  <a:pt x="147516" y="1095457"/>
                  <a:pt x="141682" y="1089622"/>
                  <a:pt x="141682" y="1083059"/>
                </a:cubicBezTo>
                <a:cubicBezTo>
                  <a:pt x="141682" y="1075766"/>
                  <a:pt x="147516" y="1069203"/>
                  <a:pt x="154079" y="1069203"/>
                </a:cubicBezTo>
                <a:close/>
                <a:moveTo>
                  <a:pt x="83249" y="1069203"/>
                </a:moveTo>
                <a:cubicBezTo>
                  <a:pt x="90542" y="1069203"/>
                  <a:pt x="97105" y="1075766"/>
                  <a:pt x="97105" y="1083059"/>
                </a:cubicBezTo>
                <a:cubicBezTo>
                  <a:pt x="97105" y="1089622"/>
                  <a:pt x="90542" y="1095457"/>
                  <a:pt x="83249" y="1095457"/>
                </a:cubicBezTo>
                <a:cubicBezTo>
                  <a:pt x="76686" y="1095457"/>
                  <a:pt x="70852" y="1089622"/>
                  <a:pt x="70852" y="1083059"/>
                </a:cubicBezTo>
                <a:cubicBezTo>
                  <a:pt x="70852" y="1075766"/>
                  <a:pt x="76686" y="1069203"/>
                  <a:pt x="83249" y="1069203"/>
                </a:cubicBezTo>
                <a:close/>
                <a:moveTo>
                  <a:pt x="12014" y="1069203"/>
                </a:moveTo>
                <a:cubicBezTo>
                  <a:pt x="20258" y="1069203"/>
                  <a:pt x="26255" y="1075766"/>
                  <a:pt x="26255" y="1083059"/>
                </a:cubicBezTo>
                <a:cubicBezTo>
                  <a:pt x="26255" y="1091081"/>
                  <a:pt x="20258" y="1095457"/>
                  <a:pt x="12014" y="1095457"/>
                </a:cubicBezTo>
                <a:cubicBezTo>
                  <a:pt x="4518" y="1095457"/>
                  <a:pt x="21" y="1091081"/>
                  <a:pt x="21" y="1083059"/>
                </a:cubicBezTo>
                <a:cubicBezTo>
                  <a:pt x="21" y="1075766"/>
                  <a:pt x="4518" y="1069203"/>
                  <a:pt x="12014" y="1069203"/>
                </a:cubicBezTo>
                <a:close/>
                <a:moveTo>
                  <a:pt x="6724405" y="998371"/>
                </a:moveTo>
                <a:cubicBezTo>
                  <a:pt x="6732427" y="998371"/>
                  <a:pt x="6738261" y="1004205"/>
                  <a:pt x="6738261" y="1010768"/>
                </a:cubicBezTo>
                <a:cubicBezTo>
                  <a:pt x="6738261" y="1018061"/>
                  <a:pt x="6732427" y="1024625"/>
                  <a:pt x="6724405" y="1024625"/>
                </a:cubicBezTo>
                <a:cubicBezTo>
                  <a:pt x="6718571" y="1024625"/>
                  <a:pt x="6712008" y="1018061"/>
                  <a:pt x="6712008" y="1010768"/>
                </a:cubicBezTo>
                <a:cubicBezTo>
                  <a:pt x="6712008" y="1004205"/>
                  <a:pt x="6718571" y="998371"/>
                  <a:pt x="6724405" y="998371"/>
                </a:cubicBezTo>
                <a:close/>
                <a:moveTo>
                  <a:pt x="6653576" y="998371"/>
                </a:moveTo>
                <a:cubicBezTo>
                  <a:pt x="6660869" y="998371"/>
                  <a:pt x="6667432" y="1004205"/>
                  <a:pt x="6667432" y="1010768"/>
                </a:cubicBezTo>
                <a:cubicBezTo>
                  <a:pt x="6667432" y="1018061"/>
                  <a:pt x="6660869" y="1024625"/>
                  <a:pt x="6653576" y="1024625"/>
                </a:cubicBezTo>
                <a:cubicBezTo>
                  <a:pt x="6645554" y="1024625"/>
                  <a:pt x="6641179" y="1018061"/>
                  <a:pt x="6641179" y="1010768"/>
                </a:cubicBezTo>
                <a:cubicBezTo>
                  <a:pt x="6641179" y="1004205"/>
                  <a:pt x="6645554" y="998371"/>
                  <a:pt x="6653576" y="998371"/>
                </a:cubicBezTo>
                <a:close/>
                <a:moveTo>
                  <a:pt x="6581764" y="998371"/>
                </a:moveTo>
                <a:cubicBezTo>
                  <a:pt x="6589547" y="998371"/>
                  <a:pt x="6596552" y="1004205"/>
                  <a:pt x="6596552" y="1010768"/>
                </a:cubicBezTo>
                <a:cubicBezTo>
                  <a:pt x="6596552" y="1018061"/>
                  <a:pt x="6589547" y="1024625"/>
                  <a:pt x="6581764" y="1024625"/>
                </a:cubicBezTo>
                <a:cubicBezTo>
                  <a:pt x="6573202" y="1024625"/>
                  <a:pt x="6566976" y="1018061"/>
                  <a:pt x="6566976" y="1010768"/>
                </a:cubicBezTo>
                <a:cubicBezTo>
                  <a:pt x="6566976" y="1004205"/>
                  <a:pt x="6573202" y="998371"/>
                  <a:pt x="6581764" y="998371"/>
                </a:cubicBezTo>
                <a:close/>
                <a:moveTo>
                  <a:pt x="6510933" y="998371"/>
                </a:moveTo>
                <a:cubicBezTo>
                  <a:pt x="6518717" y="998371"/>
                  <a:pt x="6525722" y="1004205"/>
                  <a:pt x="6525722" y="1010768"/>
                </a:cubicBezTo>
                <a:cubicBezTo>
                  <a:pt x="6525722" y="1018061"/>
                  <a:pt x="6518717" y="1024625"/>
                  <a:pt x="6510933" y="1024625"/>
                </a:cubicBezTo>
                <a:cubicBezTo>
                  <a:pt x="6502371" y="1024625"/>
                  <a:pt x="6496144" y="1018061"/>
                  <a:pt x="6496144" y="1010768"/>
                </a:cubicBezTo>
                <a:cubicBezTo>
                  <a:pt x="6496144" y="1004205"/>
                  <a:pt x="6502371" y="998371"/>
                  <a:pt x="6510933" y="998371"/>
                </a:cubicBezTo>
                <a:close/>
                <a:moveTo>
                  <a:pt x="6440492" y="998371"/>
                </a:moveTo>
                <a:cubicBezTo>
                  <a:pt x="6448081" y="998371"/>
                  <a:pt x="6454911" y="1004205"/>
                  <a:pt x="6454911" y="1010768"/>
                </a:cubicBezTo>
                <a:cubicBezTo>
                  <a:pt x="6454911" y="1018061"/>
                  <a:pt x="6448081" y="1024625"/>
                  <a:pt x="6440492" y="1024625"/>
                </a:cubicBezTo>
                <a:cubicBezTo>
                  <a:pt x="6432145" y="1024625"/>
                  <a:pt x="6425315" y="1018061"/>
                  <a:pt x="6425315" y="1010768"/>
                </a:cubicBezTo>
                <a:cubicBezTo>
                  <a:pt x="6425315" y="1004205"/>
                  <a:pt x="6432145" y="998371"/>
                  <a:pt x="6440492" y="998371"/>
                </a:cubicBezTo>
                <a:close/>
                <a:moveTo>
                  <a:pt x="6368340" y="998371"/>
                </a:moveTo>
                <a:cubicBezTo>
                  <a:pt x="6376362" y="998371"/>
                  <a:pt x="6380737" y="1004205"/>
                  <a:pt x="6380737" y="1010768"/>
                </a:cubicBezTo>
                <a:cubicBezTo>
                  <a:pt x="6380737" y="1018061"/>
                  <a:pt x="6376362" y="1024625"/>
                  <a:pt x="6368340" y="1024625"/>
                </a:cubicBezTo>
                <a:cubicBezTo>
                  <a:pt x="6361047" y="1024625"/>
                  <a:pt x="6354484" y="1018061"/>
                  <a:pt x="6354484" y="1010768"/>
                </a:cubicBezTo>
                <a:cubicBezTo>
                  <a:pt x="6354484" y="1004205"/>
                  <a:pt x="6361047" y="998371"/>
                  <a:pt x="6368340" y="998371"/>
                </a:cubicBezTo>
                <a:close/>
                <a:moveTo>
                  <a:pt x="6297511" y="998371"/>
                </a:moveTo>
                <a:cubicBezTo>
                  <a:pt x="6304074" y="998371"/>
                  <a:pt x="6309908" y="1004205"/>
                  <a:pt x="6309908" y="1010768"/>
                </a:cubicBezTo>
                <a:cubicBezTo>
                  <a:pt x="6309908" y="1018061"/>
                  <a:pt x="6304074" y="1024625"/>
                  <a:pt x="6297511" y="1024625"/>
                </a:cubicBezTo>
                <a:cubicBezTo>
                  <a:pt x="6290218" y="1024625"/>
                  <a:pt x="6283655" y="1018061"/>
                  <a:pt x="6283655" y="1010768"/>
                </a:cubicBezTo>
                <a:cubicBezTo>
                  <a:pt x="6283655" y="1004205"/>
                  <a:pt x="6290218" y="998371"/>
                  <a:pt x="6297511" y="998371"/>
                </a:cubicBezTo>
                <a:close/>
                <a:moveTo>
                  <a:pt x="6226679" y="998371"/>
                </a:moveTo>
                <a:cubicBezTo>
                  <a:pt x="6233242" y="998371"/>
                  <a:pt x="6239076" y="1004205"/>
                  <a:pt x="6239076" y="1010768"/>
                </a:cubicBezTo>
                <a:cubicBezTo>
                  <a:pt x="6239076" y="1018061"/>
                  <a:pt x="6233242" y="1024625"/>
                  <a:pt x="6226679" y="1024625"/>
                </a:cubicBezTo>
                <a:cubicBezTo>
                  <a:pt x="6219386" y="1024625"/>
                  <a:pt x="6212823" y="1018061"/>
                  <a:pt x="6212823" y="1010768"/>
                </a:cubicBezTo>
                <a:cubicBezTo>
                  <a:pt x="6212823" y="1004205"/>
                  <a:pt x="6219386" y="998371"/>
                  <a:pt x="6226679" y="998371"/>
                </a:cubicBezTo>
                <a:close/>
                <a:moveTo>
                  <a:pt x="6154391" y="998371"/>
                </a:moveTo>
                <a:cubicBezTo>
                  <a:pt x="6161684" y="998371"/>
                  <a:pt x="6168247" y="1004205"/>
                  <a:pt x="6168247" y="1010768"/>
                </a:cubicBezTo>
                <a:cubicBezTo>
                  <a:pt x="6168247" y="1018061"/>
                  <a:pt x="6161684" y="1024625"/>
                  <a:pt x="6154391" y="1024625"/>
                </a:cubicBezTo>
                <a:cubicBezTo>
                  <a:pt x="6147828" y="1024625"/>
                  <a:pt x="6141994" y="1018061"/>
                  <a:pt x="6141994" y="1010768"/>
                </a:cubicBezTo>
                <a:cubicBezTo>
                  <a:pt x="6141994" y="1004205"/>
                  <a:pt x="6147828" y="998371"/>
                  <a:pt x="6154391" y="998371"/>
                </a:cubicBezTo>
                <a:close/>
                <a:moveTo>
                  <a:pt x="6083559" y="998371"/>
                </a:moveTo>
                <a:cubicBezTo>
                  <a:pt x="6090852" y="998371"/>
                  <a:pt x="6097415" y="1004205"/>
                  <a:pt x="6097415" y="1010768"/>
                </a:cubicBezTo>
                <a:cubicBezTo>
                  <a:pt x="6097415" y="1018061"/>
                  <a:pt x="6090852" y="1024625"/>
                  <a:pt x="6083559" y="1024625"/>
                </a:cubicBezTo>
                <a:cubicBezTo>
                  <a:pt x="6076996" y="1024625"/>
                  <a:pt x="6071162" y="1018061"/>
                  <a:pt x="6071162" y="1010768"/>
                </a:cubicBezTo>
                <a:cubicBezTo>
                  <a:pt x="6071162" y="1004205"/>
                  <a:pt x="6076996" y="998371"/>
                  <a:pt x="6083559" y="998371"/>
                </a:cubicBezTo>
                <a:close/>
                <a:moveTo>
                  <a:pt x="6009356" y="998371"/>
                </a:moveTo>
                <a:cubicBezTo>
                  <a:pt x="6016649" y="998371"/>
                  <a:pt x="6023212" y="1004205"/>
                  <a:pt x="6023212" y="1010768"/>
                </a:cubicBezTo>
                <a:cubicBezTo>
                  <a:pt x="6023212" y="1018061"/>
                  <a:pt x="6016649" y="1024625"/>
                  <a:pt x="6009356" y="1024625"/>
                </a:cubicBezTo>
                <a:cubicBezTo>
                  <a:pt x="6001334" y="1024625"/>
                  <a:pt x="5996959" y="1018061"/>
                  <a:pt x="5996959" y="1010768"/>
                </a:cubicBezTo>
                <a:cubicBezTo>
                  <a:pt x="5996959" y="1004205"/>
                  <a:pt x="6001334" y="998371"/>
                  <a:pt x="6009356" y="998371"/>
                </a:cubicBezTo>
                <a:close/>
                <a:moveTo>
                  <a:pt x="5940548" y="998371"/>
                </a:moveTo>
                <a:cubicBezTo>
                  <a:pt x="5948896" y="998371"/>
                  <a:pt x="5955726" y="1004205"/>
                  <a:pt x="5955726" y="1010768"/>
                </a:cubicBezTo>
                <a:cubicBezTo>
                  <a:pt x="5955726" y="1018061"/>
                  <a:pt x="5948896" y="1024625"/>
                  <a:pt x="5940548" y="1024625"/>
                </a:cubicBezTo>
                <a:cubicBezTo>
                  <a:pt x="5932960" y="1024625"/>
                  <a:pt x="5926130" y="1018061"/>
                  <a:pt x="5926130" y="1010768"/>
                </a:cubicBezTo>
                <a:cubicBezTo>
                  <a:pt x="5926130" y="1004205"/>
                  <a:pt x="5932960" y="998371"/>
                  <a:pt x="5940548" y="998371"/>
                </a:cubicBezTo>
                <a:close/>
                <a:moveTo>
                  <a:pt x="5870088" y="998371"/>
                </a:moveTo>
                <a:cubicBezTo>
                  <a:pt x="5878650" y="998371"/>
                  <a:pt x="5884877" y="1004205"/>
                  <a:pt x="5884877" y="1010768"/>
                </a:cubicBezTo>
                <a:cubicBezTo>
                  <a:pt x="5884877" y="1018061"/>
                  <a:pt x="5878650" y="1024625"/>
                  <a:pt x="5870088" y="1024625"/>
                </a:cubicBezTo>
                <a:cubicBezTo>
                  <a:pt x="5862304" y="1024625"/>
                  <a:pt x="5855299" y="1018061"/>
                  <a:pt x="5855299" y="1010768"/>
                </a:cubicBezTo>
                <a:cubicBezTo>
                  <a:pt x="5855299" y="1004205"/>
                  <a:pt x="5862304" y="998371"/>
                  <a:pt x="5870088" y="998371"/>
                </a:cubicBezTo>
                <a:close/>
                <a:moveTo>
                  <a:pt x="5799257" y="998371"/>
                </a:moveTo>
                <a:cubicBezTo>
                  <a:pt x="5807819" y="998371"/>
                  <a:pt x="5814045" y="1004205"/>
                  <a:pt x="5814045" y="1010768"/>
                </a:cubicBezTo>
                <a:cubicBezTo>
                  <a:pt x="5814045" y="1018061"/>
                  <a:pt x="5807819" y="1024625"/>
                  <a:pt x="5799257" y="1024625"/>
                </a:cubicBezTo>
                <a:cubicBezTo>
                  <a:pt x="5791474" y="1024625"/>
                  <a:pt x="5784469" y="1018061"/>
                  <a:pt x="5784469" y="1010768"/>
                </a:cubicBezTo>
                <a:cubicBezTo>
                  <a:pt x="5784469" y="1004205"/>
                  <a:pt x="5791474" y="998371"/>
                  <a:pt x="5799257" y="998371"/>
                </a:cubicBezTo>
                <a:close/>
                <a:moveTo>
                  <a:pt x="5724122" y="998371"/>
                </a:moveTo>
                <a:cubicBezTo>
                  <a:pt x="5730685" y="998371"/>
                  <a:pt x="5736519" y="1004205"/>
                  <a:pt x="5736519" y="1010768"/>
                </a:cubicBezTo>
                <a:cubicBezTo>
                  <a:pt x="5736519" y="1018061"/>
                  <a:pt x="5730685" y="1024625"/>
                  <a:pt x="5724122" y="1024625"/>
                </a:cubicBezTo>
                <a:cubicBezTo>
                  <a:pt x="5716100" y="1024625"/>
                  <a:pt x="5710266" y="1018061"/>
                  <a:pt x="5710266" y="1010768"/>
                </a:cubicBezTo>
                <a:cubicBezTo>
                  <a:pt x="5710266" y="1004205"/>
                  <a:pt x="5716100" y="998371"/>
                  <a:pt x="5724122" y="998371"/>
                </a:cubicBezTo>
                <a:close/>
                <a:moveTo>
                  <a:pt x="5653291" y="998371"/>
                </a:moveTo>
                <a:cubicBezTo>
                  <a:pt x="5659125" y="998371"/>
                  <a:pt x="5665688" y="1004205"/>
                  <a:pt x="5665688" y="1012227"/>
                </a:cubicBezTo>
                <a:cubicBezTo>
                  <a:pt x="5665688" y="1018061"/>
                  <a:pt x="5659125" y="1024625"/>
                  <a:pt x="5653291" y="1024625"/>
                </a:cubicBezTo>
                <a:cubicBezTo>
                  <a:pt x="5645269" y="1024625"/>
                  <a:pt x="5639435" y="1018061"/>
                  <a:pt x="5639435" y="1012227"/>
                </a:cubicBezTo>
                <a:cubicBezTo>
                  <a:pt x="5639435" y="1004205"/>
                  <a:pt x="5645269" y="998371"/>
                  <a:pt x="5653291" y="998371"/>
                </a:cubicBezTo>
                <a:close/>
                <a:moveTo>
                  <a:pt x="5581002" y="998371"/>
                </a:moveTo>
                <a:cubicBezTo>
                  <a:pt x="5588295" y="998371"/>
                  <a:pt x="5594858" y="1004205"/>
                  <a:pt x="5594858" y="1012227"/>
                </a:cubicBezTo>
                <a:cubicBezTo>
                  <a:pt x="5594858" y="1018061"/>
                  <a:pt x="5588295" y="1024625"/>
                  <a:pt x="5581002" y="1024625"/>
                </a:cubicBezTo>
                <a:cubicBezTo>
                  <a:pt x="5574439" y="1024625"/>
                  <a:pt x="5568605" y="1018061"/>
                  <a:pt x="5568605" y="1012227"/>
                </a:cubicBezTo>
                <a:cubicBezTo>
                  <a:pt x="5568605" y="1004205"/>
                  <a:pt x="5574439" y="998371"/>
                  <a:pt x="5581002" y="998371"/>
                </a:cubicBezTo>
                <a:close/>
                <a:moveTo>
                  <a:pt x="5510171" y="998371"/>
                </a:moveTo>
                <a:cubicBezTo>
                  <a:pt x="5517464" y="998371"/>
                  <a:pt x="5524027" y="1004205"/>
                  <a:pt x="5524027" y="1012227"/>
                </a:cubicBezTo>
                <a:cubicBezTo>
                  <a:pt x="5524027" y="1018061"/>
                  <a:pt x="5517464" y="1024625"/>
                  <a:pt x="5510171" y="1024625"/>
                </a:cubicBezTo>
                <a:cubicBezTo>
                  <a:pt x="5503608" y="1024625"/>
                  <a:pt x="5497774" y="1018061"/>
                  <a:pt x="5497774" y="1012227"/>
                </a:cubicBezTo>
                <a:cubicBezTo>
                  <a:pt x="5497774" y="1004205"/>
                  <a:pt x="5503608" y="998371"/>
                  <a:pt x="5510171" y="998371"/>
                </a:cubicBezTo>
                <a:close/>
                <a:moveTo>
                  <a:pt x="5438937" y="998371"/>
                </a:moveTo>
                <a:cubicBezTo>
                  <a:pt x="5447182" y="998371"/>
                  <a:pt x="5453178" y="1004205"/>
                  <a:pt x="5453178" y="1012227"/>
                </a:cubicBezTo>
                <a:cubicBezTo>
                  <a:pt x="5453178" y="1018061"/>
                  <a:pt x="5447182" y="1024625"/>
                  <a:pt x="5438937" y="1024625"/>
                </a:cubicBezTo>
                <a:cubicBezTo>
                  <a:pt x="5431442" y="1024625"/>
                  <a:pt x="5426945" y="1018061"/>
                  <a:pt x="5426945" y="1012227"/>
                </a:cubicBezTo>
                <a:cubicBezTo>
                  <a:pt x="5426945" y="1004205"/>
                  <a:pt x="5431442" y="998371"/>
                  <a:pt x="5438937" y="998371"/>
                </a:cubicBezTo>
                <a:close/>
                <a:moveTo>
                  <a:pt x="5367530" y="998371"/>
                </a:moveTo>
                <a:cubicBezTo>
                  <a:pt x="5376092" y="998371"/>
                  <a:pt x="5382318" y="1004205"/>
                  <a:pt x="5382318" y="1012227"/>
                </a:cubicBezTo>
                <a:cubicBezTo>
                  <a:pt x="5382318" y="1018061"/>
                  <a:pt x="5376092" y="1024625"/>
                  <a:pt x="5367530" y="1024625"/>
                </a:cubicBezTo>
                <a:cubicBezTo>
                  <a:pt x="5359747" y="1024625"/>
                  <a:pt x="5352742" y="1018061"/>
                  <a:pt x="5352742" y="1012227"/>
                </a:cubicBezTo>
                <a:cubicBezTo>
                  <a:pt x="5352742" y="1004205"/>
                  <a:pt x="5359747" y="998371"/>
                  <a:pt x="5367530" y="998371"/>
                </a:cubicBezTo>
                <a:close/>
                <a:moveTo>
                  <a:pt x="5296699" y="998371"/>
                </a:moveTo>
                <a:cubicBezTo>
                  <a:pt x="5305261" y="998371"/>
                  <a:pt x="5311488" y="1004205"/>
                  <a:pt x="5311488" y="1012227"/>
                </a:cubicBezTo>
                <a:cubicBezTo>
                  <a:pt x="5311488" y="1018061"/>
                  <a:pt x="5305261" y="1024625"/>
                  <a:pt x="5296699" y="1024625"/>
                </a:cubicBezTo>
                <a:cubicBezTo>
                  <a:pt x="5288915" y="1024625"/>
                  <a:pt x="5281910" y="1018061"/>
                  <a:pt x="5281910" y="1012227"/>
                </a:cubicBezTo>
                <a:cubicBezTo>
                  <a:pt x="5281910" y="1004205"/>
                  <a:pt x="5288915" y="998371"/>
                  <a:pt x="5296699" y="998371"/>
                </a:cubicBezTo>
                <a:close/>
                <a:moveTo>
                  <a:pt x="5225869" y="998371"/>
                </a:moveTo>
                <a:cubicBezTo>
                  <a:pt x="5234431" y="998371"/>
                  <a:pt x="5240657" y="1004205"/>
                  <a:pt x="5240657" y="1012227"/>
                </a:cubicBezTo>
                <a:cubicBezTo>
                  <a:pt x="5240657" y="1018061"/>
                  <a:pt x="5234431" y="1024625"/>
                  <a:pt x="5225869" y="1024625"/>
                </a:cubicBezTo>
                <a:cubicBezTo>
                  <a:pt x="5217307" y="1024625"/>
                  <a:pt x="5211081" y="1018061"/>
                  <a:pt x="5211081" y="1012227"/>
                </a:cubicBezTo>
                <a:cubicBezTo>
                  <a:pt x="5211081" y="1004205"/>
                  <a:pt x="5217307" y="998371"/>
                  <a:pt x="5225869" y="998371"/>
                </a:cubicBezTo>
                <a:close/>
                <a:moveTo>
                  <a:pt x="5154105" y="998371"/>
                </a:moveTo>
                <a:cubicBezTo>
                  <a:pt x="5162127" y="998371"/>
                  <a:pt x="5166502" y="1004205"/>
                  <a:pt x="5166502" y="1012227"/>
                </a:cubicBezTo>
                <a:cubicBezTo>
                  <a:pt x="5166502" y="1018061"/>
                  <a:pt x="5162127" y="1024625"/>
                  <a:pt x="5154105" y="1024625"/>
                </a:cubicBezTo>
                <a:cubicBezTo>
                  <a:pt x="5146083" y="1024625"/>
                  <a:pt x="5140249" y="1018061"/>
                  <a:pt x="5140249" y="1012227"/>
                </a:cubicBezTo>
                <a:cubicBezTo>
                  <a:pt x="5140249" y="1004205"/>
                  <a:pt x="5146083" y="998371"/>
                  <a:pt x="5154105" y="998371"/>
                </a:cubicBezTo>
                <a:close/>
                <a:moveTo>
                  <a:pt x="5083276" y="998371"/>
                </a:moveTo>
                <a:cubicBezTo>
                  <a:pt x="5089110" y="998371"/>
                  <a:pt x="5095673" y="1004205"/>
                  <a:pt x="5095673" y="1012227"/>
                </a:cubicBezTo>
                <a:cubicBezTo>
                  <a:pt x="5095673" y="1018061"/>
                  <a:pt x="5089110" y="1024625"/>
                  <a:pt x="5083276" y="1024625"/>
                </a:cubicBezTo>
                <a:cubicBezTo>
                  <a:pt x="5075254" y="1024625"/>
                  <a:pt x="5069420" y="1018061"/>
                  <a:pt x="5069420" y="1012227"/>
                </a:cubicBezTo>
                <a:cubicBezTo>
                  <a:pt x="5069420" y="1004205"/>
                  <a:pt x="5075254" y="998371"/>
                  <a:pt x="5083276" y="998371"/>
                </a:cubicBezTo>
                <a:close/>
                <a:moveTo>
                  <a:pt x="5012445" y="998371"/>
                </a:moveTo>
                <a:cubicBezTo>
                  <a:pt x="5018279" y="998371"/>
                  <a:pt x="5024842" y="1004205"/>
                  <a:pt x="5024842" y="1012227"/>
                </a:cubicBezTo>
                <a:cubicBezTo>
                  <a:pt x="5024842" y="1018061"/>
                  <a:pt x="5018279" y="1024625"/>
                  <a:pt x="5012445" y="1024625"/>
                </a:cubicBezTo>
                <a:cubicBezTo>
                  <a:pt x="5004423" y="1024625"/>
                  <a:pt x="4998589" y="1018061"/>
                  <a:pt x="4998589" y="1012227"/>
                </a:cubicBezTo>
                <a:cubicBezTo>
                  <a:pt x="4998589" y="1004205"/>
                  <a:pt x="5004423" y="998371"/>
                  <a:pt x="5012445" y="998371"/>
                </a:cubicBezTo>
                <a:close/>
                <a:moveTo>
                  <a:pt x="4940157" y="998371"/>
                </a:moveTo>
                <a:cubicBezTo>
                  <a:pt x="4948179" y="998371"/>
                  <a:pt x="4954013" y="1004205"/>
                  <a:pt x="4954013" y="1012227"/>
                </a:cubicBezTo>
                <a:cubicBezTo>
                  <a:pt x="4954013" y="1018061"/>
                  <a:pt x="4948179" y="1024625"/>
                  <a:pt x="4940157" y="1024625"/>
                </a:cubicBezTo>
                <a:cubicBezTo>
                  <a:pt x="4934323" y="1024625"/>
                  <a:pt x="4927760" y="1018061"/>
                  <a:pt x="4927760" y="1012227"/>
                </a:cubicBezTo>
                <a:cubicBezTo>
                  <a:pt x="4927760" y="1004205"/>
                  <a:pt x="4934323" y="998371"/>
                  <a:pt x="4940157" y="998371"/>
                </a:cubicBezTo>
                <a:close/>
                <a:moveTo>
                  <a:pt x="4865953" y="998371"/>
                </a:moveTo>
                <a:cubicBezTo>
                  <a:pt x="4873975" y="998371"/>
                  <a:pt x="4879809" y="1004205"/>
                  <a:pt x="4879809" y="1012227"/>
                </a:cubicBezTo>
                <a:cubicBezTo>
                  <a:pt x="4879809" y="1018061"/>
                  <a:pt x="4873975" y="1024625"/>
                  <a:pt x="4865953" y="1024625"/>
                </a:cubicBezTo>
                <a:cubicBezTo>
                  <a:pt x="4860119" y="1024625"/>
                  <a:pt x="4853556" y="1018061"/>
                  <a:pt x="4853556" y="1012227"/>
                </a:cubicBezTo>
                <a:cubicBezTo>
                  <a:pt x="4853556" y="1004205"/>
                  <a:pt x="4860119" y="998371"/>
                  <a:pt x="4865953" y="998371"/>
                </a:cubicBezTo>
                <a:close/>
                <a:moveTo>
                  <a:pt x="4797514" y="998371"/>
                </a:moveTo>
                <a:cubicBezTo>
                  <a:pt x="4806076" y="998371"/>
                  <a:pt x="4812303" y="1004205"/>
                  <a:pt x="4812303" y="1012227"/>
                </a:cubicBezTo>
                <a:cubicBezTo>
                  <a:pt x="4812303" y="1018061"/>
                  <a:pt x="4806076" y="1024625"/>
                  <a:pt x="4797514" y="1024625"/>
                </a:cubicBezTo>
                <a:cubicBezTo>
                  <a:pt x="4789730" y="1024625"/>
                  <a:pt x="4784282" y="1018061"/>
                  <a:pt x="4782725" y="1012227"/>
                </a:cubicBezTo>
                <a:cubicBezTo>
                  <a:pt x="4782725" y="1004205"/>
                  <a:pt x="4789730" y="998371"/>
                  <a:pt x="4797514" y="998371"/>
                </a:cubicBezTo>
                <a:close/>
                <a:moveTo>
                  <a:pt x="4726684" y="998371"/>
                </a:moveTo>
                <a:cubicBezTo>
                  <a:pt x="4735246" y="998371"/>
                  <a:pt x="4741472" y="1004205"/>
                  <a:pt x="4741472" y="1012227"/>
                </a:cubicBezTo>
                <a:cubicBezTo>
                  <a:pt x="4741472" y="1018061"/>
                  <a:pt x="4735246" y="1024625"/>
                  <a:pt x="4726684" y="1024625"/>
                </a:cubicBezTo>
                <a:cubicBezTo>
                  <a:pt x="4718122" y="1024625"/>
                  <a:pt x="4711896" y="1018061"/>
                  <a:pt x="4711896" y="1012227"/>
                </a:cubicBezTo>
                <a:cubicBezTo>
                  <a:pt x="4711896" y="1004205"/>
                  <a:pt x="4718122" y="998371"/>
                  <a:pt x="4726684" y="998371"/>
                </a:cubicBezTo>
                <a:close/>
                <a:moveTo>
                  <a:pt x="4655853" y="998371"/>
                </a:moveTo>
                <a:cubicBezTo>
                  <a:pt x="4663637" y="998371"/>
                  <a:pt x="4670642" y="1004205"/>
                  <a:pt x="4670642" y="1012227"/>
                </a:cubicBezTo>
                <a:cubicBezTo>
                  <a:pt x="4670642" y="1018061"/>
                  <a:pt x="4663637" y="1024625"/>
                  <a:pt x="4655853" y="1024625"/>
                </a:cubicBezTo>
                <a:cubicBezTo>
                  <a:pt x="4647291" y="1024625"/>
                  <a:pt x="4641064" y="1018061"/>
                  <a:pt x="4641064" y="1012227"/>
                </a:cubicBezTo>
                <a:cubicBezTo>
                  <a:pt x="4641064" y="1004205"/>
                  <a:pt x="4647291" y="998371"/>
                  <a:pt x="4655853" y="998371"/>
                </a:cubicBezTo>
                <a:close/>
                <a:moveTo>
                  <a:pt x="4584091" y="998371"/>
                </a:moveTo>
                <a:cubicBezTo>
                  <a:pt x="4591384" y="998371"/>
                  <a:pt x="4596488" y="1004205"/>
                  <a:pt x="4596488" y="1012227"/>
                </a:cubicBezTo>
                <a:cubicBezTo>
                  <a:pt x="4596488" y="1018061"/>
                  <a:pt x="4591384" y="1024625"/>
                  <a:pt x="4584091" y="1024625"/>
                </a:cubicBezTo>
                <a:cubicBezTo>
                  <a:pt x="4576069" y="1024625"/>
                  <a:pt x="4570235" y="1018061"/>
                  <a:pt x="4570235" y="1012227"/>
                </a:cubicBezTo>
                <a:cubicBezTo>
                  <a:pt x="4570235" y="1004205"/>
                  <a:pt x="4576069" y="998371"/>
                  <a:pt x="4584091" y="998371"/>
                </a:cubicBezTo>
                <a:close/>
                <a:moveTo>
                  <a:pt x="4513260" y="998371"/>
                </a:moveTo>
                <a:cubicBezTo>
                  <a:pt x="4519094" y="998371"/>
                  <a:pt x="4525657" y="1004205"/>
                  <a:pt x="4525657" y="1012227"/>
                </a:cubicBezTo>
                <a:cubicBezTo>
                  <a:pt x="4525657" y="1019520"/>
                  <a:pt x="4519094" y="1024625"/>
                  <a:pt x="4513260" y="1024625"/>
                </a:cubicBezTo>
                <a:cubicBezTo>
                  <a:pt x="4505238" y="1024625"/>
                  <a:pt x="4499404" y="1019520"/>
                  <a:pt x="4499404" y="1012227"/>
                </a:cubicBezTo>
                <a:cubicBezTo>
                  <a:pt x="4499404" y="1004205"/>
                  <a:pt x="4505238" y="998371"/>
                  <a:pt x="4513260" y="998371"/>
                </a:cubicBezTo>
                <a:close/>
                <a:moveTo>
                  <a:pt x="4439056" y="998371"/>
                </a:moveTo>
                <a:cubicBezTo>
                  <a:pt x="4445619" y="998371"/>
                  <a:pt x="4451453" y="1004205"/>
                  <a:pt x="4451453" y="1012227"/>
                </a:cubicBezTo>
                <a:cubicBezTo>
                  <a:pt x="4451453" y="1019520"/>
                  <a:pt x="4445619" y="1024625"/>
                  <a:pt x="4439056" y="1024625"/>
                </a:cubicBezTo>
                <a:cubicBezTo>
                  <a:pt x="4431763" y="1024625"/>
                  <a:pt x="4425200" y="1019520"/>
                  <a:pt x="4425200" y="1012227"/>
                </a:cubicBezTo>
                <a:cubicBezTo>
                  <a:pt x="4425200" y="1004205"/>
                  <a:pt x="4431763" y="998371"/>
                  <a:pt x="4439056" y="998371"/>
                </a:cubicBezTo>
                <a:close/>
                <a:moveTo>
                  <a:pt x="4366768" y="998371"/>
                </a:moveTo>
                <a:cubicBezTo>
                  <a:pt x="4374790" y="998371"/>
                  <a:pt x="4380624" y="1004205"/>
                  <a:pt x="4380624" y="1012227"/>
                </a:cubicBezTo>
                <a:cubicBezTo>
                  <a:pt x="4380624" y="1019520"/>
                  <a:pt x="4374790" y="1024625"/>
                  <a:pt x="4366768" y="1024625"/>
                </a:cubicBezTo>
                <a:cubicBezTo>
                  <a:pt x="4360934" y="1024625"/>
                  <a:pt x="4354371" y="1019520"/>
                  <a:pt x="4354371" y="1012227"/>
                </a:cubicBezTo>
                <a:cubicBezTo>
                  <a:pt x="4354371" y="1004205"/>
                  <a:pt x="4360934" y="998371"/>
                  <a:pt x="4366768" y="998371"/>
                </a:cubicBezTo>
                <a:close/>
                <a:moveTo>
                  <a:pt x="4295937" y="998371"/>
                </a:moveTo>
                <a:cubicBezTo>
                  <a:pt x="4303959" y="998371"/>
                  <a:pt x="4309793" y="1004205"/>
                  <a:pt x="4309793" y="1012227"/>
                </a:cubicBezTo>
                <a:cubicBezTo>
                  <a:pt x="4309793" y="1019520"/>
                  <a:pt x="4303959" y="1024625"/>
                  <a:pt x="4295937" y="1024625"/>
                </a:cubicBezTo>
                <a:cubicBezTo>
                  <a:pt x="4290103" y="1024625"/>
                  <a:pt x="4283540" y="1019520"/>
                  <a:pt x="4283540" y="1012227"/>
                </a:cubicBezTo>
                <a:cubicBezTo>
                  <a:pt x="4283540" y="1004205"/>
                  <a:pt x="4290103" y="998371"/>
                  <a:pt x="4295937" y="998371"/>
                </a:cubicBezTo>
                <a:close/>
                <a:moveTo>
                  <a:pt x="4225107" y="998371"/>
                </a:moveTo>
                <a:cubicBezTo>
                  <a:pt x="4233129" y="998371"/>
                  <a:pt x="4238963" y="1004205"/>
                  <a:pt x="4238963" y="1012227"/>
                </a:cubicBezTo>
                <a:cubicBezTo>
                  <a:pt x="4238963" y="1019520"/>
                  <a:pt x="4233129" y="1024625"/>
                  <a:pt x="4225107" y="1024625"/>
                </a:cubicBezTo>
                <a:cubicBezTo>
                  <a:pt x="4217085" y="1024625"/>
                  <a:pt x="4212710" y="1019520"/>
                  <a:pt x="4212710" y="1012227"/>
                </a:cubicBezTo>
                <a:cubicBezTo>
                  <a:pt x="4212710" y="1004205"/>
                  <a:pt x="4217085" y="998371"/>
                  <a:pt x="4225107" y="998371"/>
                </a:cubicBezTo>
                <a:close/>
                <a:moveTo>
                  <a:pt x="4153295" y="998371"/>
                </a:moveTo>
                <a:cubicBezTo>
                  <a:pt x="4161078" y="998371"/>
                  <a:pt x="4168083" y="1004205"/>
                  <a:pt x="4168083" y="1012227"/>
                </a:cubicBezTo>
                <a:cubicBezTo>
                  <a:pt x="4168083" y="1019520"/>
                  <a:pt x="4161078" y="1024625"/>
                  <a:pt x="4153295" y="1024625"/>
                </a:cubicBezTo>
                <a:cubicBezTo>
                  <a:pt x="4144733" y="1024625"/>
                  <a:pt x="4138507" y="1019520"/>
                  <a:pt x="4138507" y="1012227"/>
                </a:cubicBezTo>
                <a:cubicBezTo>
                  <a:pt x="4138507" y="1004205"/>
                  <a:pt x="4144733" y="998371"/>
                  <a:pt x="4153295" y="998371"/>
                </a:cubicBezTo>
                <a:close/>
                <a:moveTo>
                  <a:pt x="4082465" y="998371"/>
                </a:moveTo>
                <a:cubicBezTo>
                  <a:pt x="4090249" y="998371"/>
                  <a:pt x="4097254" y="1004205"/>
                  <a:pt x="4097254" y="1012227"/>
                </a:cubicBezTo>
                <a:cubicBezTo>
                  <a:pt x="4097254" y="1019520"/>
                  <a:pt x="4090249" y="1024625"/>
                  <a:pt x="4082465" y="1024625"/>
                </a:cubicBezTo>
                <a:cubicBezTo>
                  <a:pt x="4073903" y="1024625"/>
                  <a:pt x="4067676" y="1019520"/>
                  <a:pt x="4067676" y="1012227"/>
                </a:cubicBezTo>
                <a:cubicBezTo>
                  <a:pt x="4067676" y="1004205"/>
                  <a:pt x="4073903" y="998371"/>
                  <a:pt x="4082465" y="998371"/>
                </a:cubicBezTo>
                <a:close/>
                <a:moveTo>
                  <a:pt x="4011635" y="998371"/>
                </a:moveTo>
                <a:cubicBezTo>
                  <a:pt x="4019418" y="998371"/>
                  <a:pt x="4026423" y="1004205"/>
                  <a:pt x="4026423" y="1012227"/>
                </a:cubicBezTo>
                <a:cubicBezTo>
                  <a:pt x="4026423" y="1019520"/>
                  <a:pt x="4019418" y="1024625"/>
                  <a:pt x="4011635" y="1024625"/>
                </a:cubicBezTo>
                <a:cubicBezTo>
                  <a:pt x="4003073" y="1024625"/>
                  <a:pt x="3996847" y="1019520"/>
                  <a:pt x="3996847" y="1012227"/>
                </a:cubicBezTo>
                <a:cubicBezTo>
                  <a:pt x="3996847" y="1004205"/>
                  <a:pt x="4003073" y="998371"/>
                  <a:pt x="4011635" y="998371"/>
                </a:cubicBezTo>
                <a:close/>
                <a:moveTo>
                  <a:pt x="3939871" y="998371"/>
                </a:moveTo>
                <a:cubicBezTo>
                  <a:pt x="3947893" y="998371"/>
                  <a:pt x="3952268" y="1004205"/>
                  <a:pt x="3952268" y="1012227"/>
                </a:cubicBezTo>
                <a:cubicBezTo>
                  <a:pt x="3952268" y="1019520"/>
                  <a:pt x="3947893" y="1024625"/>
                  <a:pt x="3939871" y="1024625"/>
                </a:cubicBezTo>
                <a:cubicBezTo>
                  <a:pt x="3932578" y="1024625"/>
                  <a:pt x="3926015" y="1019520"/>
                  <a:pt x="3926015" y="1012227"/>
                </a:cubicBezTo>
                <a:cubicBezTo>
                  <a:pt x="3926015" y="1004205"/>
                  <a:pt x="3932578" y="998371"/>
                  <a:pt x="3939871" y="998371"/>
                </a:cubicBezTo>
                <a:close/>
                <a:moveTo>
                  <a:pt x="3869042" y="998371"/>
                </a:moveTo>
                <a:cubicBezTo>
                  <a:pt x="3875605" y="998371"/>
                  <a:pt x="3881439" y="1004598"/>
                  <a:pt x="3881439" y="1013160"/>
                </a:cubicBezTo>
                <a:cubicBezTo>
                  <a:pt x="3881439" y="1020944"/>
                  <a:pt x="3875605" y="1027949"/>
                  <a:pt x="3869042" y="1027949"/>
                </a:cubicBezTo>
                <a:cubicBezTo>
                  <a:pt x="3861749" y="1027949"/>
                  <a:pt x="3855186" y="1020944"/>
                  <a:pt x="3855186" y="1013160"/>
                </a:cubicBezTo>
                <a:cubicBezTo>
                  <a:pt x="3855186" y="1004598"/>
                  <a:pt x="3861749" y="998371"/>
                  <a:pt x="3869042" y="998371"/>
                </a:cubicBezTo>
                <a:close/>
                <a:moveTo>
                  <a:pt x="3798211" y="998371"/>
                </a:moveTo>
                <a:cubicBezTo>
                  <a:pt x="3804774" y="998371"/>
                  <a:pt x="3810608" y="1004598"/>
                  <a:pt x="3810608" y="1013160"/>
                </a:cubicBezTo>
                <a:cubicBezTo>
                  <a:pt x="3810608" y="1020944"/>
                  <a:pt x="3804774" y="1027949"/>
                  <a:pt x="3798211" y="1027949"/>
                </a:cubicBezTo>
                <a:cubicBezTo>
                  <a:pt x="3790918" y="1027949"/>
                  <a:pt x="3784355" y="1020944"/>
                  <a:pt x="3784355" y="1013160"/>
                </a:cubicBezTo>
                <a:cubicBezTo>
                  <a:pt x="3784355" y="1004598"/>
                  <a:pt x="3790918" y="998371"/>
                  <a:pt x="3798211" y="998371"/>
                </a:cubicBezTo>
                <a:close/>
                <a:moveTo>
                  <a:pt x="3725922" y="998371"/>
                </a:moveTo>
                <a:cubicBezTo>
                  <a:pt x="3733944" y="998371"/>
                  <a:pt x="3739778" y="1004598"/>
                  <a:pt x="3739778" y="1013160"/>
                </a:cubicBezTo>
                <a:cubicBezTo>
                  <a:pt x="3739778" y="1020944"/>
                  <a:pt x="3733944" y="1027949"/>
                  <a:pt x="3725922" y="1027949"/>
                </a:cubicBezTo>
                <a:cubicBezTo>
                  <a:pt x="3719359" y="1027949"/>
                  <a:pt x="3713525" y="1020944"/>
                  <a:pt x="3713525" y="1013160"/>
                </a:cubicBezTo>
                <a:cubicBezTo>
                  <a:pt x="3713525" y="1004598"/>
                  <a:pt x="3719359" y="998371"/>
                  <a:pt x="3725922" y="998371"/>
                </a:cubicBezTo>
                <a:close/>
                <a:moveTo>
                  <a:pt x="724105" y="998371"/>
                </a:moveTo>
                <a:cubicBezTo>
                  <a:pt x="731398" y="998371"/>
                  <a:pt x="737962" y="1004205"/>
                  <a:pt x="737962" y="1010768"/>
                </a:cubicBezTo>
                <a:cubicBezTo>
                  <a:pt x="737962" y="1018061"/>
                  <a:pt x="731398" y="1024625"/>
                  <a:pt x="724105" y="1024625"/>
                </a:cubicBezTo>
                <a:cubicBezTo>
                  <a:pt x="717541" y="1024625"/>
                  <a:pt x="711707" y="1018061"/>
                  <a:pt x="711707" y="1010768"/>
                </a:cubicBezTo>
                <a:cubicBezTo>
                  <a:pt x="711707" y="1004205"/>
                  <a:pt x="717541" y="998371"/>
                  <a:pt x="724105" y="998371"/>
                </a:cubicBezTo>
                <a:close/>
                <a:moveTo>
                  <a:pt x="653274" y="998371"/>
                </a:moveTo>
                <a:cubicBezTo>
                  <a:pt x="660567" y="998371"/>
                  <a:pt x="667129" y="1004205"/>
                  <a:pt x="667129" y="1010768"/>
                </a:cubicBezTo>
                <a:cubicBezTo>
                  <a:pt x="667129" y="1018061"/>
                  <a:pt x="660567" y="1024625"/>
                  <a:pt x="653274" y="1024625"/>
                </a:cubicBezTo>
                <a:cubicBezTo>
                  <a:pt x="646711" y="1024625"/>
                  <a:pt x="640877" y="1018061"/>
                  <a:pt x="640877" y="1010768"/>
                </a:cubicBezTo>
                <a:cubicBezTo>
                  <a:pt x="640877" y="1004205"/>
                  <a:pt x="646711" y="998371"/>
                  <a:pt x="653274" y="998371"/>
                </a:cubicBezTo>
                <a:close/>
                <a:moveTo>
                  <a:pt x="582446" y="998371"/>
                </a:moveTo>
                <a:cubicBezTo>
                  <a:pt x="589738" y="998371"/>
                  <a:pt x="596301" y="1004205"/>
                  <a:pt x="596301" y="1010768"/>
                </a:cubicBezTo>
                <a:cubicBezTo>
                  <a:pt x="596301" y="1018061"/>
                  <a:pt x="589738" y="1024625"/>
                  <a:pt x="582446" y="1024625"/>
                </a:cubicBezTo>
                <a:cubicBezTo>
                  <a:pt x="574423" y="1024625"/>
                  <a:pt x="570047" y="1018061"/>
                  <a:pt x="570047" y="1010768"/>
                </a:cubicBezTo>
                <a:cubicBezTo>
                  <a:pt x="570047" y="1004205"/>
                  <a:pt x="574423" y="998371"/>
                  <a:pt x="582446" y="998371"/>
                </a:cubicBezTo>
                <a:close/>
                <a:moveTo>
                  <a:pt x="513636" y="998371"/>
                </a:moveTo>
                <a:cubicBezTo>
                  <a:pt x="521983" y="998371"/>
                  <a:pt x="528813" y="1004205"/>
                  <a:pt x="528813" y="1010768"/>
                </a:cubicBezTo>
                <a:cubicBezTo>
                  <a:pt x="528813" y="1018061"/>
                  <a:pt x="521983" y="1024625"/>
                  <a:pt x="513636" y="1024625"/>
                </a:cubicBezTo>
                <a:cubicBezTo>
                  <a:pt x="506046" y="1024625"/>
                  <a:pt x="499216" y="1018061"/>
                  <a:pt x="499216" y="1010768"/>
                </a:cubicBezTo>
                <a:cubicBezTo>
                  <a:pt x="499216" y="1004205"/>
                  <a:pt x="506046" y="998371"/>
                  <a:pt x="513636" y="998371"/>
                </a:cubicBezTo>
                <a:close/>
                <a:moveTo>
                  <a:pt x="439802" y="998371"/>
                </a:moveTo>
                <a:cubicBezTo>
                  <a:pt x="448365" y="998371"/>
                  <a:pt x="454592" y="1004205"/>
                  <a:pt x="454592" y="1010768"/>
                </a:cubicBezTo>
                <a:cubicBezTo>
                  <a:pt x="454592" y="1018061"/>
                  <a:pt x="448365" y="1024625"/>
                  <a:pt x="439802" y="1024625"/>
                </a:cubicBezTo>
                <a:cubicBezTo>
                  <a:pt x="432019" y="1024625"/>
                  <a:pt x="425014" y="1018061"/>
                  <a:pt x="425014" y="1010768"/>
                </a:cubicBezTo>
                <a:cubicBezTo>
                  <a:pt x="425014" y="1004205"/>
                  <a:pt x="432019" y="998371"/>
                  <a:pt x="439802" y="998371"/>
                </a:cubicBezTo>
                <a:close/>
                <a:moveTo>
                  <a:pt x="368040" y="998371"/>
                </a:moveTo>
                <a:cubicBezTo>
                  <a:pt x="376061" y="998371"/>
                  <a:pt x="380438" y="1004205"/>
                  <a:pt x="380438" y="1012227"/>
                </a:cubicBezTo>
                <a:cubicBezTo>
                  <a:pt x="380438" y="1018061"/>
                  <a:pt x="376061" y="1024625"/>
                  <a:pt x="368040" y="1024625"/>
                </a:cubicBezTo>
                <a:cubicBezTo>
                  <a:pt x="360747" y="1024625"/>
                  <a:pt x="354183" y="1018061"/>
                  <a:pt x="354183" y="1012227"/>
                </a:cubicBezTo>
                <a:cubicBezTo>
                  <a:pt x="354183" y="1004205"/>
                  <a:pt x="360747" y="998371"/>
                  <a:pt x="368040" y="998371"/>
                </a:cubicBezTo>
                <a:close/>
                <a:moveTo>
                  <a:pt x="297208" y="998371"/>
                </a:moveTo>
                <a:cubicBezTo>
                  <a:pt x="303771" y="998371"/>
                  <a:pt x="309606" y="1004205"/>
                  <a:pt x="309606" y="1012227"/>
                </a:cubicBezTo>
                <a:cubicBezTo>
                  <a:pt x="309606" y="1018061"/>
                  <a:pt x="303771" y="1024625"/>
                  <a:pt x="297208" y="1024625"/>
                </a:cubicBezTo>
                <a:cubicBezTo>
                  <a:pt x="289916" y="1024625"/>
                  <a:pt x="283352" y="1018061"/>
                  <a:pt x="283352" y="1012227"/>
                </a:cubicBezTo>
                <a:cubicBezTo>
                  <a:pt x="283352" y="1004205"/>
                  <a:pt x="289916" y="998371"/>
                  <a:pt x="297208" y="998371"/>
                </a:cubicBezTo>
                <a:close/>
                <a:moveTo>
                  <a:pt x="226379" y="998371"/>
                </a:moveTo>
                <a:cubicBezTo>
                  <a:pt x="232214" y="998371"/>
                  <a:pt x="238778" y="1004205"/>
                  <a:pt x="238778" y="1012227"/>
                </a:cubicBezTo>
                <a:cubicBezTo>
                  <a:pt x="238778" y="1018061"/>
                  <a:pt x="232214" y="1024625"/>
                  <a:pt x="226379" y="1024625"/>
                </a:cubicBezTo>
                <a:cubicBezTo>
                  <a:pt x="218357" y="1024625"/>
                  <a:pt x="212523" y="1018061"/>
                  <a:pt x="212523" y="1012227"/>
                </a:cubicBezTo>
                <a:cubicBezTo>
                  <a:pt x="212523" y="1004205"/>
                  <a:pt x="218357" y="998371"/>
                  <a:pt x="226379" y="998371"/>
                </a:cubicBezTo>
                <a:close/>
                <a:moveTo>
                  <a:pt x="154085" y="998371"/>
                </a:moveTo>
                <a:cubicBezTo>
                  <a:pt x="161377" y="998371"/>
                  <a:pt x="167941" y="1004205"/>
                  <a:pt x="167941" y="1012227"/>
                </a:cubicBezTo>
                <a:cubicBezTo>
                  <a:pt x="167941" y="1018061"/>
                  <a:pt x="161377" y="1024625"/>
                  <a:pt x="154085" y="1024625"/>
                </a:cubicBezTo>
                <a:cubicBezTo>
                  <a:pt x="147521" y="1024625"/>
                  <a:pt x="141687" y="1018061"/>
                  <a:pt x="141687" y="1012227"/>
                </a:cubicBezTo>
                <a:cubicBezTo>
                  <a:pt x="141687" y="1004205"/>
                  <a:pt x="147521" y="998371"/>
                  <a:pt x="154085" y="998371"/>
                </a:cubicBezTo>
                <a:close/>
                <a:moveTo>
                  <a:pt x="83255" y="998371"/>
                </a:moveTo>
                <a:cubicBezTo>
                  <a:pt x="90548" y="998371"/>
                  <a:pt x="97111" y="1004205"/>
                  <a:pt x="97111" y="1012227"/>
                </a:cubicBezTo>
                <a:cubicBezTo>
                  <a:pt x="97111" y="1018061"/>
                  <a:pt x="90548" y="1024625"/>
                  <a:pt x="83255" y="1024625"/>
                </a:cubicBezTo>
                <a:cubicBezTo>
                  <a:pt x="76692" y="1024625"/>
                  <a:pt x="70858" y="1018061"/>
                  <a:pt x="70858" y="1012227"/>
                </a:cubicBezTo>
                <a:cubicBezTo>
                  <a:pt x="70858" y="1004205"/>
                  <a:pt x="76692" y="998371"/>
                  <a:pt x="83255" y="998371"/>
                </a:cubicBezTo>
                <a:close/>
                <a:moveTo>
                  <a:pt x="12019" y="998371"/>
                </a:moveTo>
                <a:cubicBezTo>
                  <a:pt x="20264" y="998371"/>
                  <a:pt x="26260" y="1004205"/>
                  <a:pt x="26260" y="1012227"/>
                </a:cubicBezTo>
                <a:cubicBezTo>
                  <a:pt x="26260" y="1018061"/>
                  <a:pt x="20264" y="1024625"/>
                  <a:pt x="12019" y="1024625"/>
                </a:cubicBezTo>
                <a:cubicBezTo>
                  <a:pt x="4524" y="1024625"/>
                  <a:pt x="27" y="1018061"/>
                  <a:pt x="27" y="1012227"/>
                </a:cubicBezTo>
                <a:cubicBezTo>
                  <a:pt x="27" y="1004205"/>
                  <a:pt x="4524" y="998371"/>
                  <a:pt x="12019" y="998371"/>
                </a:cubicBezTo>
                <a:close/>
                <a:moveTo>
                  <a:pt x="870603" y="927542"/>
                </a:moveTo>
                <a:cubicBezTo>
                  <a:pt x="877167" y="927542"/>
                  <a:pt x="883001" y="933376"/>
                  <a:pt x="883001" y="939939"/>
                </a:cubicBezTo>
                <a:cubicBezTo>
                  <a:pt x="883001" y="947232"/>
                  <a:pt x="877167" y="953796"/>
                  <a:pt x="870603" y="953796"/>
                </a:cubicBezTo>
                <a:cubicBezTo>
                  <a:pt x="863310" y="953796"/>
                  <a:pt x="856747" y="947232"/>
                  <a:pt x="856747" y="939939"/>
                </a:cubicBezTo>
                <a:cubicBezTo>
                  <a:pt x="856747" y="933376"/>
                  <a:pt x="863310" y="927542"/>
                  <a:pt x="870603" y="927542"/>
                </a:cubicBezTo>
                <a:close/>
                <a:moveTo>
                  <a:pt x="799773" y="927542"/>
                </a:moveTo>
                <a:cubicBezTo>
                  <a:pt x="806337" y="927542"/>
                  <a:pt x="812171" y="933376"/>
                  <a:pt x="812171" y="939939"/>
                </a:cubicBezTo>
                <a:cubicBezTo>
                  <a:pt x="812171" y="947232"/>
                  <a:pt x="806337" y="953796"/>
                  <a:pt x="799773" y="953796"/>
                </a:cubicBezTo>
                <a:cubicBezTo>
                  <a:pt x="792481" y="953796"/>
                  <a:pt x="785917" y="947232"/>
                  <a:pt x="785917" y="939939"/>
                </a:cubicBezTo>
                <a:cubicBezTo>
                  <a:pt x="785917" y="933376"/>
                  <a:pt x="792481" y="927542"/>
                  <a:pt x="799773" y="927542"/>
                </a:cubicBezTo>
                <a:close/>
                <a:moveTo>
                  <a:pt x="724112" y="927542"/>
                </a:moveTo>
                <a:cubicBezTo>
                  <a:pt x="731405" y="927542"/>
                  <a:pt x="737968" y="933376"/>
                  <a:pt x="737968" y="939939"/>
                </a:cubicBezTo>
                <a:cubicBezTo>
                  <a:pt x="737968" y="947232"/>
                  <a:pt x="731405" y="953796"/>
                  <a:pt x="724112" y="953796"/>
                </a:cubicBezTo>
                <a:cubicBezTo>
                  <a:pt x="717548" y="953796"/>
                  <a:pt x="711714" y="947232"/>
                  <a:pt x="711714" y="939939"/>
                </a:cubicBezTo>
                <a:cubicBezTo>
                  <a:pt x="711714" y="933376"/>
                  <a:pt x="717548" y="927542"/>
                  <a:pt x="724112" y="927542"/>
                </a:cubicBezTo>
                <a:close/>
                <a:moveTo>
                  <a:pt x="653281" y="927542"/>
                </a:moveTo>
                <a:cubicBezTo>
                  <a:pt x="660573" y="927542"/>
                  <a:pt x="667137" y="933376"/>
                  <a:pt x="667137" y="939939"/>
                </a:cubicBezTo>
                <a:cubicBezTo>
                  <a:pt x="667137" y="947232"/>
                  <a:pt x="660573" y="953796"/>
                  <a:pt x="653281" y="953796"/>
                </a:cubicBezTo>
                <a:cubicBezTo>
                  <a:pt x="646718" y="953796"/>
                  <a:pt x="640884" y="947232"/>
                  <a:pt x="640884" y="939939"/>
                </a:cubicBezTo>
                <a:cubicBezTo>
                  <a:pt x="640884" y="933376"/>
                  <a:pt x="645259" y="927542"/>
                  <a:pt x="653281" y="927542"/>
                </a:cubicBezTo>
                <a:close/>
                <a:moveTo>
                  <a:pt x="582453" y="927542"/>
                </a:moveTo>
                <a:cubicBezTo>
                  <a:pt x="589745" y="927542"/>
                  <a:pt x="596309" y="933376"/>
                  <a:pt x="596309" y="939939"/>
                </a:cubicBezTo>
                <a:cubicBezTo>
                  <a:pt x="596309" y="947232"/>
                  <a:pt x="589745" y="953796"/>
                  <a:pt x="582453" y="953796"/>
                </a:cubicBezTo>
                <a:cubicBezTo>
                  <a:pt x="574430" y="953796"/>
                  <a:pt x="570054" y="947232"/>
                  <a:pt x="570054" y="939939"/>
                </a:cubicBezTo>
                <a:cubicBezTo>
                  <a:pt x="570054" y="933376"/>
                  <a:pt x="574430" y="927542"/>
                  <a:pt x="582453" y="927542"/>
                </a:cubicBezTo>
                <a:close/>
                <a:moveTo>
                  <a:pt x="513642" y="927542"/>
                </a:moveTo>
                <a:cubicBezTo>
                  <a:pt x="521990" y="927542"/>
                  <a:pt x="528820" y="933376"/>
                  <a:pt x="528820" y="939939"/>
                </a:cubicBezTo>
                <a:cubicBezTo>
                  <a:pt x="528820" y="947232"/>
                  <a:pt x="521990" y="953796"/>
                  <a:pt x="513642" y="953796"/>
                </a:cubicBezTo>
                <a:cubicBezTo>
                  <a:pt x="506053" y="953796"/>
                  <a:pt x="499223" y="947232"/>
                  <a:pt x="499223" y="939939"/>
                </a:cubicBezTo>
                <a:cubicBezTo>
                  <a:pt x="499223" y="933376"/>
                  <a:pt x="506053" y="927542"/>
                  <a:pt x="513642" y="927542"/>
                </a:cubicBezTo>
                <a:close/>
                <a:moveTo>
                  <a:pt x="439809" y="927542"/>
                </a:moveTo>
                <a:cubicBezTo>
                  <a:pt x="448372" y="927542"/>
                  <a:pt x="454599" y="933376"/>
                  <a:pt x="454599" y="939939"/>
                </a:cubicBezTo>
                <a:cubicBezTo>
                  <a:pt x="454599" y="947232"/>
                  <a:pt x="448372" y="953796"/>
                  <a:pt x="439809" y="953796"/>
                </a:cubicBezTo>
                <a:cubicBezTo>
                  <a:pt x="432026" y="953796"/>
                  <a:pt x="425021" y="947232"/>
                  <a:pt x="425021" y="939939"/>
                </a:cubicBezTo>
                <a:cubicBezTo>
                  <a:pt x="425021" y="933376"/>
                  <a:pt x="432026" y="927542"/>
                  <a:pt x="439809" y="927542"/>
                </a:cubicBezTo>
                <a:close/>
                <a:moveTo>
                  <a:pt x="368046" y="927542"/>
                </a:moveTo>
                <a:cubicBezTo>
                  <a:pt x="376068" y="927542"/>
                  <a:pt x="380444" y="933376"/>
                  <a:pt x="380444" y="939939"/>
                </a:cubicBezTo>
                <a:cubicBezTo>
                  <a:pt x="380444" y="947232"/>
                  <a:pt x="376068" y="953796"/>
                  <a:pt x="368046" y="953796"/>
                </a:cubicBezTo>
                <a:cubicBezTo>
                  <a:pt x="360754" y="953796"/>
                  <a:pt x="354191" y="947232"/>
                  <a:pt x="354191" y="939939"/>
                </a:cubicBezTo>
                <a:cubicBezTo>
                  <a:pt x="354191" y="933376"/>
                  <a:pt x="360754" y="927542"/>
                  <a:pt x="368046" y="927542"/>
                </a:cubicBezTo>
                <a:close/>
                <a:moveTo>
                  <a:pt x="297214" y="927542"/>
                </a:moveTo>
                <a:cubicBezTo>
                  <a:pt x="303777" y="927542"/>
                  <a:pt x="309612" y="933376"/>
                  <a:pt x="309612" y="939939"/>
                </a:cubicBezTo>
                <a:cubicBezTo>
                  <a:pt x="309612" y="947232"/>
                  <a:pt x="303777" y="953796"/>
                  <a:pt x="297214" y="953796"/>
                </a:cubicBezTo>
                <a:cubicBezTo>
                  <a:pt x="289922" y="953796"/>
                  <a:pt x="283359" y="947232"/>
                  <a:pt x="283359" y="939939"/>
                </a:cubicBezTo>
                <a:cubicBezTo>
                  <a:pt x="283359" y="933376"/>
                  <a:pt x="289922" y="927542"/>
                  <a:pt x="297214" y="927542"/>
                </a:cubicBezTo>
                <a:close/>
                <a:moveTo>
                  <a:pt x="226386" y="927542"/>
                </a:moveTo>
                <a:cubicBezTo>
                  <a:pt x="232220" y="927542"/>
                  <a:pt x="238784" y="933376"/>
                  <a:pt x="238784" y="939939"/>
                </a:cubicBezTo>
                <a:cubicBezTo>
                  <a:pt x="238784" y="947232"/>
                  <a:pt x="232220" y="953796"/>
                  <a:pt x="226386" y="953796"/>
                </a:cubicBezTo>
                <a:cubicBezTo>
                  <a:pt x="218363" y="953796"/>
                  <a:pt x="212530" y="947232"/>
                  <a:pt x="212530" y="939939"/>
                </a:cubicBezTo>
                <a:cubicBezTo>
                  <a:pt x="212530" y="933376"/>
                  <a:pt x="218363" y="927542"/>
                  <a:pt x="226386" y="927542"/>
                </a:cubicBezTo>
                <a:close/>
                <a:moveTo>
                  <a:pt x="154091" y="927542"/>
                </a:moveTo>
                <a:cubicBezTo>
                  <a:pt x="161383" y="927542"/>
                  <a:pt x="167947" y="933376"/>
                  <a:pt x="167947" y="939939"/>
                </a:cubicBezTo>
                <a:cubicBezTo>
                  <a:pt x="167947" y="947232"/>
                  <a:pt x="161383" y="953796"/>
                  <a:pt x="154091" y="953796"/>
                </a:cubicBezTo>
                <a:cubicBezTo>
                  <a:pt x="147527" y="953796"/>
                  <a:pt x="141693" y="947232"/>
                  <a:pt x="141693" y="939939"/>
                </a:cubicBezTo>
                <a:cubicBezTo>
                  <a:pt x="141693" y="933376"/>
                  <a:pt x="147527" y="927542"/>
                  <a:pt x="154091" y="927542"/>
                </a:cubicBezTo>
                <a:close/>
                <a:moveTo>
                  <a:pt x="83261" y="927542"/>
                </a:moveTo>
                <a:cubicBezTo>
                  <a:pt x="90554" y="927542"/>
                  <a:pt x="97117" y="933376"/>
                  <a:pt x="97117" y="939939"/>
                </a:cubicBezTo>
                <a:cubicBezTo>
                  <a:pt x="97117" y="947232"/>
                  <a:pt x="90554" y="953796"/>
                  <a:pt x="83261" y="953796"/>
                </a:cubicBezTo>
                <a:cubicBezTo>
                  <a:pt x="76698" y="953796"/>
                  <a:pt x="70864" y="947232"/>
                  <a:pt x="70864" y="939939"/>
                </a:cubicBezTo>
                <a:cubicBezTo>
                  <a:pt x="70864" y="933376"/>
                  <a:pt x="76698" y="927542"/>
                  <a:pt x="83261" y="927542"/>
                </a:cubicBezTo>
                <a:close/>
                <a:moveTo>
                  <a:pt x="12025" y="927542"/>
                </a:moveTo>
                <a:cubicBezTo>
                  <a:pt x="20270" y="927542"/>
                  <a:pt x="26266" y="933376"/>
                  <a:pt x="26266" y="939939"/>
                </a:cubicBezTo>
                <a:cubicBezTo>
                  <a:pt x="26266" y="947232"/>
                  <a:pt x="20270" y="953796"/>
                  <a:pt x="12025" y="953796"/>
                </a:cubicBezTo>
                <a:cubicBezTo>
                  <a:pt x="4530" y="953796"/>
                  <a:pt x="33" y="947232"/>
                  <a:pt x="33" y="939939"/>
                </a:cubicBezTo>
                <a:cubicBezTo>
                  <a:pt x="33" y="933376"/>
                  <a:pt x="4530" y="927542"/>
                  <a:pt x="12025" y="927542"/>
                </a:cubicBezTo>
                <a:close/>
                <a:moveTo>
                  <a:pt x="6581764" y="924168"/>
                </a:moveTo>
                <a:cubicBezTo>
                  <a:pt x="6589547" y="924168"/>
                  <a:pt x="6596552" y="928543"/>
                  <a:pt x="6596552" y="936565"/>
                </a:cubicBezTo>
                <a:cubicBezTo>
                  <a:pt x="6596552" y="943858"/>
                  <a:pt x="6589547" y="950422"/>
                  <a:pt x="6581764" y="950422"/>
                </a:cubicBezTo>
                <a:cubicBezTo>
                  <a:pt x="6573202" y="950422"/>
                  <a:pt x="6566976" y="943858"/>
                  <a:pt x="6566976" y="936565"/>
                </a:cubicBezTo>
                <a:cubicBezTo>
                  <a:pt x="6566976" y="928543"/>
                  <a:pt x="6573202" y="924168"/>
                  <a:pt x="6581764" y="924168"/>
                </a:cubicBezTo>
                <a:close/>
                <a:moveTo>
                  <a:pt x="6510933" y="924168"/>
                </a:moveTo>
                <a:cubicBezTo>
                  <a:pt x="6518717" y="924168"/>
                  <a:pt x="6525722" y="928543"/>
                  <a:pt x="6525722" y="936565"/>
                </a:cubicBezTo>
                <a:cubicBezTo>
                  <a:pt x="6525722" y="943858"/>
                  <a:pt x="6518717" y="950422"/>
                  <a:pt x="6510933" y="950422"/>
                </a:cubicBezTo>
                <a:cubicBezTo>
                  <a:pt x="6502371" y="950422"/>
                  <a:pt x="6496144" y="943858"/>
                  <a:pt x="6496144" y="936565"/>
                </a:cubicBezTo>
                <a:cubicBezTo>
                  <a:pt x="6496144" y="928543"/>
                  <a:pt x="6502371" y="924168"/>
                  <a:pt x="6510933" y="924168"/>
                </a:cubicBezTo>
                <a:close/>
                <a:moveTo>
                  <a:pt x="6440492" y="924168"/>
                </a:moveTo>
                <a:cubicBezTo>
                  <a:pt x="6448081" y="924168"/>
                  <a:pt x="6454911" y="928543"/>
                  <a:pt x="6454911" y="936565"/>
                </a:cubicBezTo>
                <a:cubicBezTo>
                  <a:pt x="6454911" y="943858"/>
                  <a:pt x="6448081" y="950422"/>
                  <a:pt x="6440492" y="950422"/>
                </a:cubicBezTo>
                <a:cubicBezTo>
                  <a:pt x="6432145" y="950422"/>
                  <a:pt x="6425315" y="943858"/>
                  <a:pt x="6425315" y="936565"/>
                </a:cubicBezTo>
                <a:cubicBezTo>
                  <a:pt x="6425315" y="928543"/>
                  <a:pt x="6432145" y="924168"/>
                  <a:pt x="6440492" y="924168"/>
                </a:cubicBezTo>
                <a:close/>
                <a:moveTo>
                  <a:pt x="6368340" y="924168"/>
                </a:moveTo>
                <a:cubicBezTo>
                  <a:pt x="6376362" y="924168"/>
                  <a:pt x="6380737" y="928543"/>
                  <a:pt x="6380737" y="936565"/>
                </a:cubicBezTo>
                <a:cubicBezTo>
                  <a:pt x="6380737" y="943858"/>
                  <a:pt x="6376362" y="950422"/>
                  <a:pt x="6368340" y="950422"/>
                </a:cubicBezTo>
                <a:cubicBezTo>
                  <a:pt x="6361047" y="950422"/>
                  <a:pt x="6354484" y="943858"/>
                  <a:pt x="6354484" y="936565"/>
                </a:cubicBezTo>
                <a:cubicBezTo>
                  <a:pt x="6354484" y="928543"/>
                  <a:pt x="6361047" y="924168"/>
                  <a:pt x="6368340" y="924168"/>
                </a:cubicBezTo>
                <a:close/>
                <a:moveTo>
                  <a:pt x="6297511" y="924168"/>
                </a:moveTo>
                <a:cubicBezTo>
                  <a:pt x="6304074" y="924168"/>
                  <a:pt x="6309908" y="928543"/>
                  <a:pt x="6309908" y="936565"/>
                </a:cubicBezTo>
                <a:cubicBezTo>
                  <a:pt x="6309908" y="943858"/>
                  <a:pt x="6304074" y="950422"/>
                  <a:pt x="6297511" y="950422"/>
                </a:cubicBezTo>
                <a:cubicBezTo>
                  <a:pt x="6290218" y="950422"/>
                  <a:pt x="6283655" y="943858"/>
                  <a:pt x="6283655" y="936565"/>
                </a:cubicBezTo>
                <a:cubicBezTo>
                  <a:pt x="6283655" y="928543"/>
                  <a:pt x="6290218" y="924168"/>
                  <a:pt x="6297511" y="924168"/>
                </a:cubicBezTo>
                <a:close/>
                <a:moveTo>
                  <a:pt x="6226679" y="924168"/>
                </a:moveTo>
                <a:cubicBezTo>
                  <a:pt x="6233242" y="924168"/>
                  <a:pt x="6239076" y="928543"/>
                  <a:pt x="6239076" y="936565"/>
                </a:cubicBezTo>
                <a:cubicBezTo>
                  <a:pt x="6239076" y="943858"/>
                  <a:pt x="6233242" y="950422"/>
                  <a:pt x="6226679" y="950422"/>
                </a:cubicBezTo>
                <a:cubicBezTo>
                  <a:pt x="6219386" y="950422"/>
                  <a:pt x="6212823" y="943858"/>
                  <a:pt x="6212823" y="936565"/>
                </a:cubicBezTo>
                <a:cubicBezTo>
                  <a:pt x="6212823" y="928543"/>
                  <a:pt x="6219386" y="924168"/>
                  <a:pt x="6226679" y="924168"/>
                </a:cubicBezTo>
                <a:close/>
                <a:moveTo>
                  <a:pt x="6154391" y="924168"/>
                </a:moveTo>
                <a:cubicBezTo>
                  <a:pt x="6161684" y="924168"/>
                  <a:pt x="6168247" y="928543"/>
                  <a:pt x="6168247" y="936565"/>
                </a:cubicBezTo>
                <a:cubicBezTo>
                  <a:pt x="6168247" y="943858"/>
                  <a:pt x="6161684" y="950422"/>
                  <a:pt x="6154391" y="950422"/>
                </a:cubicBezTo>
                <a:cubicBezTo>
                  <a:pt x="6147828" y="950422"/>
                  <a:pt x="6141994" y="943858"/>
                  <a:pt x="6141994" y="936565"/>
                </a:cubicBezTo>
                <a:cubicBezTo>
                  <a:pt x="6141994" y="928543"/>
                  <a:pt x="6147828" y="924168"/>
                  <a:pt x="6154391" y="924168"/>
                </a:cubicBezTo>
                <a:close/>
                <a:moveTo>
                  <a:pt x="6083559" y="924168"/>
                </a:moveTo>
                <a:cubicBezTo>
                  <a:pt x="6090852" y="924168"/>
                  <a:pt x="6097415" y="930002"/>
                  <a:pt x="6097415" y="936565"/>
                </a:cubicBezTo>
                <a:cubicBezTo>
                  <a:pt x="6097415" y="943858"/>
                  <a:pt x="6090852" y="950422"/>
                  <a:pt x="6083559" y="950422"/>
                </a:cubicBezTo>
                <a:cubicBezTo>
                  <a:pt x="6076996" y="950422"/>
                  <a:pt x="6071162" y="943858"/>
                  <a:pt x="6071162" y="936565"/>
                </a:cubicBezTo>
                <a:cubicBezTo>
                  <a:pt x="6071162" y="930002"/>
                  <a:pt x="6076996" y="924168"/>
                  <a:pt x="6083559" y="924168"/>
                </a:cubicBezTo>
                <a:close/>
                <a:moveTo>
                  <a:pt x="6011748" y="924168"/>
                </a:moveTo>
                <a:cubicBezTo>
                  <a:pt x="6019532" y="924168"/>
                  <a:pt x="6026537" y="930002"/>
                  <a:pt x="6026537" y="936565"/>
                </a:cubicBezTo>
                <a:cubicBezTo>
                  <a:pt x="6026537" y="943858"/>
                  <a:pt x="6019532" y="950422"/>
                  <a:pt x="6011748" y="950422"/>
                </a:cubicBezTo>
                <a:cubicBezTo>
                  <a:pt x="6003186" y="950422"/>
                  <a:pt x="5998516" y="943858"/>
                  <a:pt x="5996959" y="936565"/>
                </a:cubicBezTo>
                <a:cubicBezTo>
                  <a:pt x="5996959" y="930002"/>
                  <a:pt x="6003186" y="924168"/>
                  <a:pt x="6011748" y="924168"/>
                </a:cubicBezTo>
                <a:close/>
                <a:moveTo>
                  <a:pt x="5940548" y="924168"/>
                </a:moveTo>
                <a:cubicBezTo>
                  <a:pt x="5948896" y="924168"/>
                  <a:pt x="5955726" y="930002"/>
                  <a:pt x="5955726" y="936565"/>
                </a:cubicBezTo>
                <a:cubicBezTo>
                  <a:pt x="5955726" y="943858"/>
                  <a:pt x="5948896" y="950422"/>
                  <a:pt x="5940548" y="950422"/>
                </a:cubicBezTo>
                <a:cubicBezTo>
                  <a:pt x="5932960" y="950422"/>
                  <a:pt x="5926130" y="943858"/>
                  <a:pt x="5926130" y="936565"/>
                </a:cubicBezTo>
                <a:cubicBezTo>
                  <a:pt x="5926130" y="930002"/>
                  <a:pt x="5932960" y="924168"/>
                  <a:pt x="5940548" y="924168"/>
                </a:cubicBezTo>
                <a:close/>
                <a:moveTo>
                  <a:pt x="5870088" y="924168"/>
                </a:moveTo>
                <a:cubicBezTo>
                  <a:pt x="5878650" y="924168"/>
                  <a:pt x="5884877" y="930002"/>
                  <a:pt x="5884877" y="936565"/>
                </a:cubicBezTo>
                <a:cubicBezTo>
                  <a:pt x="5884877" y="943858"/>
                  <a:pt x="5878650" y="950422"/>
                  <a:pt x="5870088" y="950422"/>
                </a:cubicBezTo>
                <a:cubicBezTo>
                  <a:pt x="5862304" y="950422"/>
                  <a:pt x="5855299" y="943858"/>
                  <a:pt x="5855299" y="936565"/>
                </a:cubicBezTo>
                <a:cubicBezTo>
                  <a:pt x="5855299" y="930002"/>
                  <a:pt x="5862304" y="924168"/>
                  <a:pt x="5870088" y="924168"/>
                </a:cubicBezTo>
                <a:close/>
                <a:moveTo>
                  <a:pt x="5798325" y="924168"/>
                </a:moveTo>
                <a:cubicBezTo>
                  <a:pt x="5806347" y="924168"/>
                  <a:pt x="5810722" y="930002"/>
                  <a:pt x="5810722" y="936565"/>
                </a:cubicBezTo>
                <a:cubicBezTo>
                  <a:pt x="5810722" y="943858"/>
                  <a:pt x="5806347" y="950422"/>
                  <a:pt x="5798325" y="950422"/>
                </a:cubicBezTo>
                <a:cubicBezTo>
                  <a:pt x="5791032" y="950422"/>
                  <a:pt x="5784469" y="943858"/>
                  <a:pt x="5784469" y="936565"/>
                </a:cubicBezTo>
                <a:cubicBezTo>
                  <a:pt x="5784469" y="930002"/>
                  <a:pt x="5791032" y="924168"/>
                  <a:pt x="5798325" y="924168"/>
                </a:cubicBezTo>
                <a:close/>
                <a:moveTo>
                  <a:pt x="5724122" y="924168"/>
                </a:moveTo>
                <a:cubicBezTo>
                  <a:pt x="5730685" y="924168"/>
                  <a:pt x="5736519" y="930002"/>
                  <a:pt x="5736519" y="936565"/>
                </a:cubicBezTo>
                <a:cubicBezTo>
                  <a:pt x="5736519" y="943858"/>
                  <a:pt x="5730685" y="950422"/>
                  <a:pt x="5724122" y="950422"/>
                </a:cubicBezTo>
                <a:cubicBezTo>
                  <a:pt x="5716100" y="950422"/>
                  <a:pt x="5710266" y="943858"/>
                  <a:pt x="5710266" y="936565"/>
                </a:cubicBezTo>
                <a:cubicBezTo>
                  <a:pt x="5710266" y="930002"/>
                  <a:pt x="5716100" y="924168"/>
                  <a:pt x="5724122" y="924168"/>
                </a:cubicBezTo>
                <a:close/>
                <a:moveTo>
                  <a:pt x="5653291" y="924168"/>
                </a:moveTo>
                <a:cubicBezTo>
                  <a:pt x="5659125" y="924168"/>
                  <a:pt x="5665688" y="930002"/>
                  <a:pt x="5665688" y="936565"/>
                </a:cubicBezTo>
                <a:cubicBezTo>
                  <a:pt x="5665688" y="943858"/>
                  <a:pt x="5659125" y="950422"/>
                  <a:pt x="5653291" y="950422"/>
                </a:cubicBezTo>
                <a:cubicBezTo>
                  <a:pt x="5645269" y="950422"/>
                  <a:pt x="5639435" y="943858"/>
                  <a:pt x="5639435" y="936565"/>
                </a:cubicBezTo>
                <a:cubicBezTo>
                  <a:pt x="5639435" y="930002"/>
                  <a:pt x="5645269" y="924168"/>
                  <a:pt x="5653291" y="924168"/>
                </a:cubicBezTo>
                <a:close/>
                <a:moveTo>
                  <a:pt x="5581002" y="924168"/>
                </a:moveTo>
                <a:cubicBezTo>
                  <a:pt x="5588295" y="924168"/>
                  <a:pt x="5594858" y="930002"/>
                  <a:pt x="5594858" y="936565"/>
                </a:cubicBezTo>
                <a:cubicBezTo>
                  <a:pt x="5594858" y="943858"/>
                  <a:pt x="5588295" y="950422"/>
                  <a:pt x="5581002" y="950422"/>
                </a:cubicBezTo>
                <a:cubicBezTo>
                  <a:pt x="5574439" y="950422"/>
                  <a:pt x="5568605" y="943858"/>
                  <a:pt x="5568605" y="936565"/>
                </a:cubicBezTo>
                <a:cubicBezTo>
                  <a:pt x="5568605" y="930002"/>
                  <a:pt x="5574439" y="924168"/>
                  <a:pt x="5581002" y="924168"/>
                </a:cubicBezTo>
                <a:close/>
                <a:moveTo>
                  <a:pt x="5510171" y="924168"/>
                </a:moveTo>
                <a:cubicBezTo>
                  <a:pt x="5517464" y="924168"/>
                  <a:pt x="5524027" y="930002"/>
                  <a:pt x="5524027" y="936565"/>
                </a:cubicBezTo>
                <a:cubicBezTo>
                  <a:pt x="5524027" y="943858"/>
                  <a:pt x="5517464" y="950422"/>
                  <a:pt x="5510171" y="950422"/>
                </a:cubicBezTo>
                <a:cubicBezTo>
                  <a:pt x="5503608" y="950422"/>
                  <a:pt x="5497774" y="943858"/>
                  <a:pt x="5497774" y="936565"/>
                </a:cubicBezTo>
                <a:cubicBezTo>
                  <a:pt x="5497774" y="930002"/>
                  <a:pt x="5503608" y="924168"/>
                  <a:pt x="5510171" y="924168"/>
                </a:cubicBezTo>
                <a:close/>
                <a:moveTo>
                  <a:pt x="5438937" y="924168"/>
                </a:moveTo>
                <a:cubicBezTo>
                  <a:pt x="5447182" y="924168"/>
                  <a:pt x="5453178" y="930002"/>
                  <a:pt x="5453178" y="936565"/>
                </a:cubicBezTo>
                <a:cubicBezTo>
                  <a:pt x="5453178" y="943858"/>
                  <a:pt x="5447182" y="950422"/>
                  <a:pt x="5438937" y="950422"/>
                </a:cubicBezTo>
                <a:cubicBezTo>
                  <a:pt x="5431442" y="950422"/>
                  <a:pt x="5426945" y="943858"/>
                  <a:pt x="5426945" y="936565"/>
                </a:cubicBezTo>
                <a:cubicBezTo>
                  <a:pt x="5426945" y="930002"/>
                  <a:pt x="5431442" y="924168"/>
                  <a:pt x="5438937" y="924168"/>
                </a:cubicBezTo>
                <a:close/>
                <a:moveTo>
                  <a:pt x="5367530" y="924168"/>
                </a:moveTo>
                <a:cubicBezTo>
                  <a:pt x="5376092" y="924168"/>
                  <a:pt x="5382318" y="930002"/>
                  <a:pt x="5382318" y="936565"/>
                </a:cubicBezTo>
                <a:cubicBezTo>
                  <a:pt x="5382318" y="943858"/>
                  <a:pt x="5376092" y="950422"/>
                  <a:pt x="5367530" y="950422"/>
                </a:cubicBezTo>
                <a:cubicBezTo>
                  <a:pt x="5359747" y="950422"/>
                  <a:pt x="5352742" y="943858"/>
                  <a:pt x="5352742" y="936565"/>
                </a:cubicBezTo>
                <a:cubicBezTo>
                  <a:pt x="5352742" y="930002"/>
                  <a:pt x="5359747" y="924168"/>
                  <a:pt x="5367530" y="924168"/>
                </a:cubicBezTo>
                <a:close/>
                <a:moveTo>
                  <a:pt x="5296699" y="924168"/>
                </a:moveTo>
                <a:cubicBezTo>
                  <a:pt x="5305261" y="924168"/>
                  <a:pt x="5311488" y="930002"/>
                  <a:pt x="5311488" y="936565"/>
                </a:cubicBezTo>
                <a:cubicBezTo>
                  <a:pt x="5311488" y="943858"/>
                  <a:pt x="5305261" y="950422"/>
                  <a:pt x="5296699" y="950422"/>
                </a:cubicBezTo>
                <a:cubicBezTo>
                  <a:pt x="5288915" y="950422"/>
                  <a:pt x="5281910" y="943858"/>
                  <a:pt x="5281910" y="936565"/>
                </a:cubicBezTo>
                <a:cubicBezTo>
                  <a:pt x="5281910" y="930002"/>
                  <a:pt x="5288915" y="924168"/>
                  <a:pt x="5296699" y="924168"/>
                </a:cubicBezTo>
                <a:close/>
                <a:moveTo>
                  <a:pt x="5225869" y="924168"/>
                </a:moveTo>
                <a:cubicBezTo>
                  <a:pt x="5234431" y="924168"/>
                  <a:pt x="5240657" y="930002"/>
                  <a:pt x="5240657" y="936565"/>
                </a:cubicBezTo>
                <a:cubicBezTo>
                  <a:pt x="5240657" y="943858"/>
                  <a:pt x="5234431" y="950422"/>
                  <a:pt x="5225869" y="950422"/>
                </a:cubicBezTo>
                <a:cubicBezTo>
                  <a:pt x="5217307" y="950422"/>
                  <a:pt x="5211081" y="943858"/>
                  <a:pt x="5211081" y="936565"/>
                </a:cubicBezTo>
                <a:cubicBezTo>
                  <a:pt x="5211081" y="930002"/>
                  <a:pt x="5217307" y="924168"/>
                  <a:pt x="5225869" y="924168"/>
                </a:cubicBezTo>
                <a:close/>
                <a:moveTo>
                  <a:pt x="5154105" y="924168"/>
                </a:moveTo>
                <a:cubicBezTo>
                  <a:pt x="5162127" y="924168"/>
                  <a:pt x="5166502" y="930002"/>
                  <a:pt x="5166502" y="936565"/>
                </a:cubicBezTo>
                <a:cubicBezTo>
                  <a:pt x="5166502" y="943858"/>
                  <a:pt x="5162127" y="950422"/>
                  <a:pt x="5154105" y="950422"/>
                </a:cubicBezTo>
                <a:cubicBezTo>
                  <a:pt x="5146083" y="950422"/>
                  <a:pt x="5140249" y="943858"/>
                  <a:pt x="5140249" y="936565"/>
                </a:cubicBezTo>
                <a:cubicBezTo>
                  <a:pt x="5140249" y="930002"/>
                  <a:pt x="5146083" y="924168"/>
                  <a:pt x="5154105" y="924168"/>
                </a:cubicBezTo>
                <a:close/>
                <a:moveTo>
                  <a:pt x="5083276" y="924168"/>
                </a:moveTo>
                <a:cubicBezTo>
                  <a:pt x="5089110" y="924168"/>
                  <a:pt x="5095673" y="930002"/>
                  <a:pt x="5095673" y="936565"/>
                </a:cubicBezTo>
                <a:cubicBezTo>
                  <a:pt x="5095673" y="943858"/>
                  <a:pt x="5089110" y="950422"/>
                  <a:pt x="5083276" y="950422"/>
                </a:cubicBezTo>
                <a:cubicBezTo>
                  <a:pt x="5075254" y="950422"/>
                  <a:pt x="5069420" y="943858"/>
                  <a:pt x="5069420" y="936565"/>
                </a:cubicBezTo>
                <a:cubicBezTo>
                  <a:pt x="5069420" y="930002"/>
                  <a:pt x="5075254" y="924168"/>
                  <a:pt x="5083276" y="924168"/>
                </a:cubicBezTo>
                <a:close/>
                <a:moveTo>
                  <a:pt x="5012445" y="924168"/>
                </a:moveTo>
                <a:cubicBezTo>
                  <a:pt x="5018279" y="924168"/>
                  <a:pt x="5024842" y="930002"/>
                  <a:pt x="5024842" y="936565"/>
                </a:cubicBezTo>
                <a:cubicBezTo>
                  <a:pt x="5024842" y="943858"/>
                  <a:pt x="5018279" y="950422"/>
                  <a:pt x="5012445" y="950422"/>
                </a:cubicBezTo>
                <a:cubicBezTo>
                  <a:pt x="5004423" y="950422"/>
                  <a:pt x="4998589" y="943858"/>
                  <a:pt x="4998589" y="938024"/>
                </a:cubicBezTo>
                <a:cubicBezTo>
                  <a:pt x="4998589" y="930002"/>
                  <a:pt x="5004423" y="924168"/>
                  <a:pt x="5012445" y="924168"/>
                </a:cubicBezTo>
                <a:close/>
                <a:moveTo>
                  <a:pt x="4940157" y="924168"/>
                </a:moveTo>
                <a:cubicBezTo>
                  <a:pt x="4948179" y="924168"/>
                  <a:pt x="4954013" y="930002"/>
                  <a:pt x="4954013" y="938024"/>
                </a:cubicBezTo>
                <a:cubicBezTo>
                  <a:pt x="4954013" y="943858"/>
                  <a:pt x="4948179" y="950422"/>
                  <a:pt x="4940157" y="950422"/>
                </a:cubicBezTo>
                <a:cubicBezTo>
                  <a:pt x="4934323" y="950422"/>
                  <a:pt x="4927760" y="943858"/>
                  <a:pt x="4927760" y="938024"/>
                </a:cubicBezTo>
                <a:cubicBezTo>
                  <a:pt x="4927760" y="930002"/>
                  <a:pt x="4934323" y="924168"/>
                  <a:pt x="4940157" y="924168"/>
                </a:cubicBezTo>
                <a:close/>
                <a:moveTo>
                  <a:pt x="4865953" y="924168"/>
                </a:moveTo>
                <a:cubicBezTo>
                  <a:pt x="4873975" y="924168"/>
                  <a:pt x="4879809" y="930002"/>
                  <a:pt x="4879809" y="938024"/>
                </a:cubicBezTo>
                <a:cubicBezTo>
                  <a:pt x="4879809" y="943858"/>
                  <a:pt x="4873975" y="950422"/>
                  <a:pt x="4865953" y="950422"/>
                </a:cubicBezTo>
                <a:cubicBezTo>
                  <a:pt x="4860119" y="950422"/>
                  <a:pt x="4853556" y="943858"/>
                  <a:pt x="4853556" y="938024"/>
                </a:cubicBezTo>
                <a:cubicBezTo>
                  <a:pt x="4853556" y="930002"/>
                  <a:pt x="4858661" y="924168"/>
                  <a:pt x="4865953" y="924168"/>
                </a:cubicBezTo>
                <a:close/>
                <a:moveTo>
                  <a:pt x="4797514" y="924168"/>
                </a:moveTo>
                <a:cubicBezTo>
                  <a:pt x="4806076" y="924168"/>
                  <a:pt x="4812303" y="930002"/>
                  <a:pt x="4812303" y="938024"/>
                </a:cubicBezTo>
                <a:cubicBezTo>
                  <a:pt x="4812303" y="943858"/>
                  <a:pt x="4806076" y="950422"/>
                  <a:pt x="4797514" y="950422"/>
                </a:cubicBezTo>
                <a:cubicBezTo>
                  <a:pt x="4789730" y="950422"/>
                  <a:pt x="4782725" y="943858"/>
                  <a:pt x="4782725" y="938024"/>
                </a:cubicBezTo>
                <a:cubicBezTo>
                  <a:pt x="4782725" y="930002"/>
                  <a:pt x="4789730" y="924168"/>
                  <a:pt x="4797514" y="924168"/>
                </a:cubicBezTo>
                <a:close/>
                <a:moveTo>
                  <a:pt x="4726684" y="924168"/>
                </a:moveTo>
                <a:cubicBezTo>
                  <a:pt x="4735246" y="924168"/>
                  <a:pt x="4741472" y="930002"/>
                  <a:pt x="4741472" y="938024"/>
                </a:cubicBezTo>
                <a:cubicBezTo>
                  <a:pt x="4741472" y="943858"/>
                  <a:pt x="4735246" y="950422"/>
                  <a:pt x="4726684" y="950422"/>
                </a:cubicBezTo>
                <a:cubicBezTo>
                  <a:pt x="4718122" y="950422"/>
                  <a:pt x="4711896" y="943858"/>
                  <a:pt x="4711896" y="938024"/>
                </a:cubicBezTo>
                <a:cubicBezTo>
                  <a:pt x="4711896" y="930002"/>
                  <a:pt x="4718122" y="924168"/>
                  <a:pt x="4726684" y="924168"/>
                </a:cubicBezTo>
                <a:close/>
                <a:moveTo>
                  <a:pt x="4655853" y="924168"/>
                </a:moveTo>
                <a:cubicBezTo>
                  <a:pt x="4663637" y="924168"/>
                  <a:pt x="4670642" y="930002"/>
                  <a:pt x="4670642" y="938024"/>
                </a:cubicBezTo>
                <a:cubicBezTo>
                  <a:pt x="4670642" y="943858"/>
                  <a:pt x="4663637" y="950422"/>
                  <a:pt x="4655853" y="950422"/>
                </a:cubicBezTo>
                <a:cubicBezTo>
                  <a:pt x="4647291" y="950422"/>
                  <a:pt x="4641064" y="943858"/>
                  <a:pt x="4641064" y="938024"/>
                </a:cubicBezTo>
                <a:cubicBezTo>
                  <a:pt x="4641064" y="930002"/>
                  <a:pt x="4647291" y="924168"/>
                  <a:pt x="4655853" y="924168"/>
                </a:cubicBezTo>
                <a:close/>
                <a:moveTo>
                  <a:pt x="4584091" y="924168"/>
                </a:moveTo>
                <a:cubicBezTo>
                  <a:pt x="4591384" y="924168"/>
                  <a:pt x="4596488" y="930002"/>
                  <a:pt x="4596488" y="938024"/>
                </a:cubicBezTo>
                <a:cubicBezTo>
                  <a:pt x="4596488" y="943858"/>
                  <a:pt x="4591384" y="950422"/>
                  <a:pt x="4584091" y="950422"/>
                </a:cubicBezTo>
                <a:cubicBezTo>
                  <a:pt x="4576069" y="950422"/>
                  <a:pt x="4570235" y="943858"/>
                  <a:pt x="4570235" y="938024"/>
                </a:cubicBezTo>
                <a:cubicBezTo>
                  <a:pt x="4570235" y="930002"/>
                  <a:pt x="4576069" y="924168"/>
                  <a:pt x="4584091" y="924168"/>
                </a:cubicBezTo>
                <a:close/>
                <a:moveTo>
                  <a:pt x="4513260" y="924168"/>
                </a:moveTo>
                <a:cubicBezTo>
                  <a:pt x="4519094" y="924168"/>
                  <a:pt x="4525657" y="930002"/>
                  <a:pt x="4525657" y="938024"/>
                </a:cubicBezTo>
                <a:cubicBezTo>
                  <a:pt x="4525657" y="943858"/>
                  <a:pt x="4519094" y="950422"/>
                  <a:pt x="4513260" y="950422"/>
                </a:cubicBezTo>
                <a:cubicBezTo>
                  <a:pt x="4505238" y="950422"/>
                  <a:pt x="4499404" y="943858"/>
                  <a:pt x="4499404" y="938024"/>
                </a:cubicBezTo>
                <a:cubicBezTo>
                  <a:pt x="4499404" y="930002"/>
                  <a:pt x="4505238" y="924168"/>
                  <a:pt x="4513260" y="924168"/>
                </a:cubicBezTo>
                <a:close/>
                <a:moveTo>
                  <a:pt x="4439056" y="924168"/>
                </a:moveTo>
                <a:cubicBezTo>
                  <a:pt x="4445619" y="924168"/>
                  <a:pt x="4451453" y="930002"/>
                  <a:pt x="4451453" y="938024"/>
                </a:cubicBezTo>
                <a:cubicBezTo>
                  <a:pt x="4451453" y="943858"/>
                  <a:pt x="4445619" y="950422"/>
                  <a:pt x="4439056" y="950422"/>
                </a:cubicBezTo>
                <a:cubicBezTo>
                  <a:pt x="4431763" y="950422"/>
                  <a:pt x="4425200" y="943858"/>
                  <a:pt x="4425200" y="938024"/>
                </a:cubicBezTo>
                <a:cubicBezTo>
                  <a:pt x="4425200" y="930002"/>
                  <a:pt x="4431763" y="924168"/>
                  <a:pt x="4439056" y="924168"/>
                </a:cubicBezTo>
                <a:close/>
                <a:moveTo>
                  <a:pt x="4366768" y="924168"/>
                </a:moveTo>
                <a:cubicBezTo>
                  <a:pt x="4374790" y="924168"/>
                  <a:pt x="4380624" y="930002"/>
                  <a:pt x="4380624" y="938024"/>
                </a:cubicBezTo>
                <a:cubicBezTo>
                  <a:pt x="4380624" y="943858"/>
                  <a:pt x="4374790" y="950422"/>
                  <a:pt x="4366768" y="950422"/>
                </a:cubicBezTo>
                <a:cubicBezTo>
                  <a:pt x="4360934" y="950422"/>
                  <a:pt x="4354371" y="943858"/>
                  <a:pt x="4354371" y="938024"/>
                </a:cubicBezTo>
                <a:cubicBezTo>
                  <a:pt x="4354371" y="930002"/>
                  <a:pt x="4360934" y="924168"/>
                  <a:pt x="4366768" y="924168"/>
                </a:cubicBezTo>
                <a:close/>
                <a:moveTo>
                  <a:pt x="4295937" y="924168"/>
                </a:moveTo>
                <a:cubicBezTo>
                  <a:pt x="4303959" y="924168"/>
                  <a:pt x="4309793" y="930002"/>
                  <a:pt x="4309793" y="938024"/>
                </a:cubicBezTo>
                <a:cubicBezTo>
                  <a:pt x="4309793" y="943858"/>
                  <a:pt x="4303959" y="950422"/>
                  <a:pt x="4295937" y="950422"/>
                </a:cubicBezTo>
                <a:cubicBezTo>
                  <a:pt x="4290103" y="950422"/>
                  <a:pt x="4283540" y="943858"/>
                  <a:pt x="4283540" y="938024"/>
                </a:cubicBezTo>
                <a:cubicBezTo>
                  <a:pt x="4283540" y="930002"/>
                  <a:pt x="4290103" y="924168"/>
                  <a:pt x="4295937" y="924168"/>
                </a:cubicBezTo>
                <a:close/>
                <a:moveTo>
                  <a:pt x="4225107" y="924168"/>
                </a:moveTo>
                <a:cubicBezTo>
                  <a:pt x="4233129" y="924168"/>
                  <a:pt x="4238963" y="930002"/>
                  <a:pt x="4238963" y="938024"/>
                </a:cubicBezTo>
                <a:cubicBezTo>
                  <a:pt x="4238963" y="943858"/>
                  <a:pt x="4233129" y="950422"/>
                  <a:pt x="4225107" y="950422"/>
                </a:cubicBezTo>
                <a:cubicBezTo>
                  <a:pt x="4217085" y="950422"/>
                  <a:pt x="4212710" y="943858"/>
                  <a:pt x="4212710" y="938024"/>
                </a:cubicBezTo>
                <a:cubicBezTo>
                  <a:pt x="4212710" y="930002"/>
                  <a:pt x="4217085" y="924168"/>
                  <a:pt x="4225107" y="924168"/>
                </a:cubicBezTo>
                <a:close/>
                <a:moveTo>
                  <a:pt x="4153295" y="924168"/>
                </a:moveTo>
                <a:cubicBezTo>
                  <a:pt x="4161078" y="924168"/>
                  <a:pt x="4168083" y="930002"/>
                  <a:pt x="4168083" y="938024"/>
                </a:cubicBezTo>
                <a:cubicBezTo>
                  <a:pt x="4168083" y="943858"/>
                  <a:pt x="4161078" y="950422"/>
                  <a:pt x="4153295" y="950422"/>
                </a:cubicBezTo>
                <a:cubicBezTo>
                  <a:pt x="4144733" y="950422"/>
                  <a:pt x="4138507" y="943858"/>
                  <a:pt x="4138507" y="938024"/>
                </a:cubicBezTo>
                <a:cubicBezTo>
                  <a:pt x="4138507" y="930002"/>
                  <a:pt x="4144733" y="924168"/>
                  <a:pt x="4153295" y="924168"/>
                </a:cubicBezTo>
                <a:close/>
                <a:moveTo>
                  <a:pt x="4082465" y="924168"/>
                </a:moveTo>
                <a:cubicBezTo>
                  <a:pt x="4090249" y="924168"/>
                  <a:pt x="4097254" y="930002"/>
                  <a:pt x="4097254" y="938024"/>
                </a:cubicBezTo>
                <a:cubicBezTo>
                  <a:pt x="4097254" y="943858"/>
                  <a:pt x="4090249" y="950422"/>
                  <a:pt x="4082465" y="950422"/>
                </a:cubicBezTo>
                <a:cubicBezTo>
                  <a:pt x="4073903" y="950422"/>
                  <a:pt x="4067676" y="943858"/>
                  <a:pt x="4067676" y="938024"/>
                </a:cubicBezTo>
                <a:cubicBezTo>
                  <a:pt x="4067676" y="930002"/>
                  <a:pt x="4073903" y="924168"/>
                  <a:pt x="4082465" y="924168"/>
                </a:cubicBezTo>
                <a:close/>
                <a:moveTo>
                  <a:pt x="4011635" y="924168"/>
                </a:moveTo>
                <a:cubicBezTo>
                  <a:pt x="4019418" y="924168"/>
                  <a:pt x="4026423" y="930002"/>
                  <a:pt x="4026423" y="938024"/>
                </a:cubicBezTo>
                <a:cubicBezTo>
                  <a:pt x="4026423" y="943858"/>
                  <a:pt x="4019418" y="950422"/>
                  <a:pt x="4011635" y="950422"/>
                </a:cubicBezTo>
                <a:cubicBezTo>
                  <a:pt x="4003073" y="950422"/>
                  <a:pt x="3996847" y="943858"/>
                  <a:pt x="3996847" y="938024"/>
                </a:cubicBezTo>
                <a:cubicBezTo>
                  <a:pt x="3996847" y="930002"/>
                  <a:pt x="4003073" y="924168"/>
                  <a:pt x="4011635" y="924168"/>
                </a:cubicBezTo>
                <a:close/>
                <a:moveTo>
                  <a:pt x="3939871" y="924168"/>
                </a:moveTo>
                <a:cubicBezTo>
                  <a:pt x="3947893" y="924168"/>
                  <a:pt x="3952268" y="930002"/>
                  <a:pt x="3952268" y="938024"/>
                </a:cubicBezTo>
                <a:cubicBezTo>
                  <a:pt x="3952268" y="945317"/>
                  <a:pt x="3947893" y="950422"/>
                  <a:pt x="3939871" y="950422"/>
                </a:cubicBezTo>
                <a:cubicBezTo>
                  <a:pt x="3932578" y="950422"/>
                  <a:pt x="3926015" y="945317"/>
                  <a:pt x="3926015" y="938024"/>
                </a:cubicBezTo>
                <a:cubicBezTo>
                  <a:pt x="3926015" y="930002"/>
                  <a:pt x="3932578" y="924168"/>
                  <a:pt x="3939871" y="924168"/>
                </a:cubicBezTo>
                <a:close/>
                <a:moveTo>
                  <a:pt x="3869042" y="924168"/>
                </a:moveTo>
                <a:cubicBezTo>
                  <a:pt x="3875605" y="924168"/>
                  <a:pt x="3881439" y="930002"/>
                  <a:pt x="3881439" y="938024"/>
                </a:cubicBezTo>
                <a:cubicBezTo>
                  <a:pt x="3881439" y="945317"/>
                  <a:pt x="3875605" y="950422"/>
                  <a:pt x="3869042" y="950422"/>
                </a:cubicBezTo>
                <a:cubicBezTo>
                  <a:pt x="3861749" y="950422"/>
                  <a:pt x="3855186" y="945317"/>
                  <a:pt x="3855186" y="938024"/>
                </a:cubicBezTo>
                <a:cubicBezTo>
                  <a:pt x="3855186" y="930002"/>
                  <a:pt x="3861749" y="924168"/>
                  <a:pt x="3869042" y="924168"/>
                </a:cubicBezTo>
                <a:close/>
                <a:moveTo>
                  <a:pt x="3798211" y="924168"/>
                </a:moveTo>
                <a:cubicBezTo>
                  <a:pt x="3804774" y="924168"/>
                  <a:pt x="3810608" y="930002"/>
                  <a:pt x="3810608" y="938024"/>
                </a:cubicBezTo>
                <a:cubicBezTo>
                  <a:pt x="3810608" y="945317"/>
                  <a:pt x="3804774" y="950422"/>
                  <a:pt x="3798211" y="950422"/>
                </a:cubicBezTo>
                <a:cubicBezTo>
                  <a:pt x="3790918" y="950422"/>
                  <a:pt x="3784355" y="945317"/>
                  <a:pt x="3784355" y="938024"/>
                </a:cubicBezTo>
                <a:cubicBezTo>
                  <a:pt x="3784355" y="930002"/>
                  <a:pt x="3790918" y="924168"/>
                  <a:pt x="3798211" y="924168"/>
                </a:cubicBezTo>
                <a:close/>
                <a:moveTo>
                  <a:pt x="3725922" y="924168"/>
                </a:moveTo>
                <a:cubicBezTo>
                  <a:pt x="3733944" y="924168"/>
                  <a:pt x="3739778" y="930002"/>
                  <a:pt x="3739778" y="938024"/>
                </a:cubicBezTo>
                <a:cubicBezTo>
                  <a:pt x="3739778" y="945317"/>
                  <a:pt x="3733944" y="950422"/>
                  <a:pt x="3725922" y="950422"/>
                </a:cubicBezTo>
                <a:cubicBezTo>
                  <a:pt x="3719359" y="950422"/>
                  <a:pt x="3713525" y="945317"/>
                  <a:pt x="3713525" y="938024"/>
                </a:cubicBezTo>
                <a:cubicBezTo>
                  <a:pt x="3713525" y="930002"/>
                  <a:pt x="3719359" y="924168"/>
                  <a:pt x="3725922" y="924168"/>
                </a:cubicBezTo>
                <a:close/>
                <a:moveTo>
                  <a:pt x="3655091" y="924168"/>
                </a:moveTo>
                <a:cubicBezTo>
                  <a:pt x="3662384" y="924168"/>
                  <a:pt x="3668947" y="930002"/>
                  <a:pt x="3668947" y="938024"/>
                </a:cubicBezTo>
                <a:cubicBezTo>
                  <a:pt x="3668947" y="945317"/>
                  <a:pt x="3662384" y="950422"/>
                  <a:pt x="3655091" y="950422"/>
                </a:cubicBezTo>
                <a:cubicBezTo>
                  <a:pt x="3647069" y="950422"/>
                  <a:pt x="3642694" y="945317"/>
                  <a:pt x="3642694" y="938024"/>
                </a:cubicBezTo>
                <a:cubicBezTo>
                  <a:pt x="3642694" y="930002"/>
                  <a:pt x="3647069" y="924168"/>
                  <a:pt x="3655091" y="924168"/>
                </a:cubicBezTo>
                <a:close/>
                <a:moveTo>
                  <a:pt x="3583280" y="924168"/>
                </a:moveTo>
                <a:cubicBezTo>
                  <a:pt x="3591064" y="924168"/>
                  <a:pt x="3598069" y="930002"/>
                  <a:pt x="3598069" y="938024"/>
                </a:cubicBezTo>
                <a:cubicBezTo>
                  <a:pt x="3598069" y="945317"/>
                  <a:pt x="3591064" y="950422"/>
                  <a:pt x="3583280" y="950422"/>
                </a:cubicBezTo>
                <a:cubicBezTo>
                  <a:pt x="3574718" y="950422"/>
                  <a:pt x="3568491" y="945317"/>
                  <a:pt x="3568491" y="938024"/>
                </a:cubicBezTo>
                <a:cubicBezTo>
                  <a:pt x="3568491" y="930002"/>
                  <a:pt x="3574718" y="924168"/>
                  <a:pt x="3583280" y="924168"/>
                </a:cubicBezTo>
                <a:close/>
                <a:moveTo>
                  <a:pt x="941441" y="856710"/>
                </a:moveTo>
                <a:cubicBezTo>
                  <a:pt x="949463" y="856710"/>
                  <a:pt x="953839" y="861085"/>
                  <a:pt x="953839" y="869107"/>
                </a:cubicBezTo>
                <a:cubicBezTo>
                  <a:pt x="953839" y="876400"/>
                  <a:pt x="949463" y="882964"/>
                  <a:pt x="941441" y="882964"/>
                </a:cubicBezTo>
                <a:cubicBezTo>
                  <a:pt x="934149" y="882964"/>
                  <a:pt x="927585" y="876400"/>
                  <a:pt x="927585" y="869107"/>
                </a:cubicBezTo>
                <a:cubicBezTo>
                  <a:pt x="927585" y="861085"/>
                  <a:pt x="934149" y="856710"/>
                  <a:pt x="941441" y="856710"/>
                </a:cubicBezTo>
                <a:close/>
                <a:moveTo>
                  <a:pt x="870610" y="856710"/>
                </a:moveTo>
                <a:cubicBezTo>
                  <a:pt x="877174" y="856710"/>
                  <a:pt x="883008" y="861085"/>
                  <a:pt x="883008" y="869107"/>
                </a:cubicBezTo>
                <a:cubicBezTo>
                  <a:pt x="883008" y="876400"/>
                  <a:pt x="877174" y="882964"/>
                  <a:pt x="870610" y="882964"/>
                </a:cubicBezTo>
                <a:cubicBezTo>
                  <a:pt x="863318" y="882964"/>
                  <a:pt x="856754" y="876400"/>
                  <a:pt x="856754" y="869107"/>
                </a:cubicBezTo>
                <a:cubicBezTo>
                  <a:pt x="856754" y="861085"/>
                  <a:pt x="863318" y="856710"/>
                  <a:pt x="870610" y="856710"/>
                </a:cubicBezTo>
                <a:close/>
                <a:moveTo>
                  <a:pt x="799780" y="856710"/>
                </a:moveTo>
                <a:cubicBezTo>
                  <a:pt x="806344" y="856710"/>
                  <a:pt x="812178" y="861085"/>
                  <a:pt x="812178" y="869107"/>
                </a:cubicBezTo>
                <a:cubicBezTo>
                  <a:pt x="812178" y="876400"/>
                  <a:pt x="806344" y="882964"/>
                  <a:pt x="799780" y="882964"/>
                </a:cubicBezTo>
                <a:cubicBezTo>
                  <a:pt x="792487" y="882964"/>
                  <a:pt x="785924" y="876400"/>
                  <a:pt x="785924" y="869107"/>
                </a:cubicBezTo>
                <a:cubicBezTo>
                  <a:pt x="785924" y="861085"/>
                  <a:pt x="792487" y="856710"/>
                  <a:pt x="799780" y="856710"/>
                </a:cubicBezTo>
                <a:close/>
                <a:moveTo>
                  <a:pt x="724119" y="856710"/>
                </a:moveTo>
                <a:cubicBezTo>
                  <a:pt x="731411" y="856710"/>
                  <a:pt x="737976" y="861085"/>
                  <a:pt x="737976" y="869107"/>
                </a:cubicBezTo>
                <a:cubicBezTo>
                  <a:pt x="737976" y="876400"/>
                  <a:pt x="731411" y="882964"/>
                  <a:pt x="724119" y="882964"/>
                </a:cubicBezTo>
                <a:cubicBezTo>
                  <a:pt x="717555" y="882964"/>
                  <a:pt x="711721" y="876400"/>
                  <a:pt x="711721" y="869107"/>
                </a:cubicBezTo>
                <a:cubicBezTo>
                  <a:pt x="711721" y="861085"/>
                  <a:pt x="717555" y="856710"/>
                  <a:pt x="724119" y="856710"/>
                </a:cubicBezTo>
                <a:close/>
                <a:moveTo>
                  <a:pt x="653288" y="856710"/>
                </a:moveTo>
                <a:cubicBezTo>
                  <a:pt x="660580" y="856710"/>
                  <a:pt x="667144" y="861085"/>
                  <a:pt x="667144" y="869107"/>
                </a:cubicBezTo>
                <a:cubicBezTo>
                  <a:pt x="667144" y="876400"/>
                  <a:pt x="660580" y="882964"/>
                  <a:pt x="653288" y="882964"/>
                </a:cubicBezTo>
                <a:cubicBezTo>
                  <a:pt x="645266" y="882964"/>
                  <a:pt x="640891" y="876400"/>
                  <a:pt x="640891" y="869107"/>
                </a:cubicBezTo>
                <a:cubicBezTo>
                  <a:pt x="640891" y="861085"/>
                  <a:pt x="645266" y="856710"/>
                  <a:pt x="653288" y="856710"/>
                </a:cubicBezTo>
                <a:close/>
                <a:moveTo>
                  <a:pt x="584851" y="856710"/>
                </a:moveTo>
                <a:cubicBezTo>
                  <a:pt x="592633" y="856710"/>
                  <a:pt x="599638" y="861085"/>
                  <a:pt x="599638" y="869107"/>
                </a:cubicBezTo>
                <a:cubicBezTo>
                  <a:pt x="599638" y="876400"/>
                  <a:pt x="592633" y="882964"/>
                  <a:pt x="584851" y="882964"/>
                </a:cubicBezTo>
                <a:cubicBezTo>
                  <a:pt x="576288" y="882964"/>
                  <a:pt x="570061" y="876400"/>
                  <a:pt x="570061" y="869107"/>
                </a:cubicBezTo>
                <a:cubicBezTo>
                  <a:pt x="570061" y="861085"/>
                  <a:pt x="576288" y="856710"/>
                  <a:pt x="584851" y="856710"/>
                </a:cubicBezTo>
                <a:close/>
                <a:moveTo>
                  <a:pt x="513649" y="856710"/>
                </a:moveTo>
                <a:cubicBezTo>
                  <a:pt x="521998" y="856710"/>
                  <a:pt x="528826" y="861085"/>
                  <a:pt x="528826" y="869107"/>
                </a:cubicBezTo>
                <a:cubicBezTo>
                  <a:pt x="528826" y="876400"/>
                  <a:pt x="521998" y="882964"/>
                  <a:pt x="513649" y="882964"/>
                </a:cubicBezTo>
                <a:cubicBezTo>
                  <a:pt x="506060" y="882964"/>
                  <a:pt x="499230" y="876400"/>
                  <a:pt x="499230" y="869107"/>
                </a:cubicBezTo>
                <a:cubicBezTo>
                  <a:pt x="499230" y="861085"/>
                  <a:pt x="506060" y="856710"/>
                  <a:pt x="513649" y="856710"/>
                </a:cubicBezTo>
                <a:close/>
                <a:moveTo>
                  <a:pt x="439816" y="856710"/>
                </a:moveTo>
                <a:cubicBezTo>
                  <a:pt x="448379" y="856710"/>
                  <a:pt x="454606" y="861085"/>
                  <a:pt x="454606" y="869107"/>
                </a:cubicBezTo>
                <a:cubicBezTo>
                  <a:pt x="454606" y="876400"/>
                  <a:pt x="448379" y="882964"/>
                  <a:pt x="439816" y="882964"/>
                </a:cubicBezTo>
                <a:cubicBezTo>
                  <a:pt x="432032" y="882964"/>
                  <a:pt x="425028" y="876400"/>
                  <a:pt x="425028" y="869107"/>
                </a:cubicBezTo>
                <a:cubicBezTo>
                  <a:pt x="425028" y="861085"/>
                  <a:pt x="432032" y="856710"/>
                  <a:pt x="439816" y="856710"/>
                </a:cubicBezTo>
                <a:close/>
                <a:moveTo>
                  <a:pt x="368053" y="856710"/>
                </a:moveTo>
                <a:cubicBezTo>
                  <a:pt x="376076" y="856710"/>
                  <a:pt x="380451" y="861085"/>
                  <a:pt x="380451" y="869107"/>
                </a:cubicBezTo>
                <a:cubicBezTo>
                  <a:pt x="380451" y="876400"/>
                  <a:pt x="376076" y="882964"/>
                  <a:pt x="368053" y="882964"/>
                </a:cubicBezTo>
                <a:cubicBezTo>
                  <a:pt x="360761" y="882964"/>
                  <a:pt x="354198" y="876400"/>
                  <a:pt x="354198" y="869107"/>
                </a:cubicBezTo>
                <a:cubicBezTo>
                  <a:pt x="354198" y="861085"/>
                  <a:pt x="360761" y="856710"/>
                  <a:pt x="368053" y="856710"/>
                </a:cubicBezTo>
                <a:close/>
                <a:moveTo>
                  <a:pt x="297222" y="856710"/>
                </a:moveTo>
                <a:cubicBezTo>
                  <a:pt x="303785" y="856710"/>
                  <a:pt x="309618" y="861085"/>
                  <a:pt x="309618" y="869107"/>
                </a:cubicBezTo>
                <a:cubicBezTo>
                  <a:pt x="309618" y="876400"/>
                  <a:pt x="303785" y="882964"/>
                  <a:pt x="297222" y="882964"/>
                </a:cubicBezTo>
                <a:cubicBezTo>
                  <a:pt x="289929" y="882964"/>
                  <a:pt x="283366" y="876400"/>
                  <a:pt x="283366" y="869107"/>
                </a:cubicBezTo>
                <a:cubicBezTo>
                  <a:pt x="283366" y="862544"/>
                  <a:pt x="289929" y="856710"/>
                  <a:pt x="297222" y="856710"/>
                </a:cubicBezTo>
                <a:close/>
                <a:moveTo>
                  <a:pt x="226393" y="856710"/>
                </a:moveTo>
                <a:cubicBezTo>
                  <a:pt x="232228" y="856710"/>
                  <a:pt x="238791" y="862544"/>
                  <a:pt x="238791" y="869107"/>
                </a:cubicBezTo>
                <a:cubicBezTo>
                  <a:pt x="238791" y="876400"/>
                  <a:pt x="232228" y="882964"/>
                  <a:pt x="226393" y="882964"/>
                </a:cubicBezTo>
                <a:cubicBezTo>
                  <a:pt x="218370" y="882964"/>
                  <a:pt x="212537" y="876400"/>
                  <a:pt x="212537" y="869107"/>
                </a:cubicBezTo>
                <a:cubicBezTo>
                  <a:pt x="212537" y="862544"/>
                  <a:pt x="218370" y="856710"/>
                  <a:pt x="226393" y="856710"/>
                </a:cubicBezTo>
                <a:close/>
                <a:moveTo>
                  <a:pt x="154097" y="856710"/>
                </a:moveTo>
                <a:cubicBezTo>
                  <a:pt x="161389" y="856710"/>
                  <a:pt x="167953" y="862544"/>
                  <a:pt x="167953" y="869107"/>
                </a:cubicBezTo>
                <a:cubicBezTo>
                  <a:pt x="167953" y="876400"/>
                  <a:pt x="161389" y="882964"/>
                  <a:pt x="154097" y="882964"/>
                </a:cubicBezTo>
                <a:cubicBezTo>
                  <a:pt x="147533" y="882964"/>
                  <a:pt x="141699" y="876400"/>
                  <a:pt x="141699" y="869107"/>
                </a:cubicBezTo>
                <a:cubicBezTo>
                  <a:pt x="141699" y="862544"/>
                  <a:pt x="147533" y="856710"/>
                  <a:pt x="154097" y="856710"/>
                </a:cubicBezTo>
                <a:close/>
                <a:moveTo>
                  <a:pt x="83267" y="856710"/>
                </a:moveTo>
                <a:cubicBezTo>
                  <a:pt x="90560" y="856710"/>
                  <a:pt x="97123" y="862544"/>
                  <a:pt x="97123" y="869107"/>
                </a:cubicBezTo>
                <a:cubicBezTo>
                  <a:pt x="97123" y="876400"/>
                  <a:pt x="90560" y="882964"/>
                  <a:pt x="83267" y="882964"/>
                </a:cubicBezTo>
                <a:cubicBezTo>
                  <a:pt x="76704" y="882964"/>
                  <a:pt x="70870" y="876400"/>
                  <a:pt x="70870" y="869107"/>
                </a:cubicBezTo>
                <a:cubicBezTo>
                  <a:pt x="70870" y="862544"/>
                  <a:pt x="76704" y="856710"/>
                  <a:pt x="83267" y="856710"/>
                </a:cubicBezTo>
                <a:close/>
                <a:moveTo>
                  <a:pt x="12032" y="856710"/>
                </a:moveTo>
                <a:cubicBezTo>
                  <a:pt x="20276" y="856710"/>
                  <a:pt x="26273" y="862544"/>
                  <a:pt x="26273" y="869107"/>
                </a:cubicBezTo>
                <a:cubicBezTo>
                  <a:pt x="26273" y="876400"/>
                  <a:pt x="20276" y="882964"/>
                  <a:pt x="12032" y="882964"/>
                </a:cubicBezTo>
                <a:cubicBezTo>
                  <a:pt x="4536" y="882964"/>
                  <a:pt x="39" y="876400"/>
                  <a:pt x="39" y="869107"/>
                </a:cubicBezTo>
                <a:cubicBezTo>
                  <a:pt x="39" y="862544"/>
                  <a:pt x="4536" y="856710"/>
                  <a:pt x="12032" y="856710"/>
                </a:cubicBezTo>
                <a:close/>
                <a:moveTo>
                  <a:pt x="6368340" y="853339"/>
                </a:moveTo>
                <a:cubicBezTo>
                  <a:pt x="6376362" y="853339"/>
                  <a:pt x="6380737" y="860169"/>
                  <a:pt x="6380737" y="867757"/>
                </a:cubicBezTo>
                <a:cubicBezTo>
                  <a:pt x="6380737" y="876105"/>
                  <a:pt x="6376362" y="882935"/>
                  <a:pt x="6368340" y="882935"/>
                </a:cubicBezTo>
                <a:cubicBezTo>
                  <a:pt x="6361047" y="882935"/>
                  <a:pt x="6354484" y="876105"/>
                  <a:pt x="6354484" y="867757"/>
                </a:cubicBezTo>
                <a:cubicBezTo>
                  <a:pt x="6354484" y="860169"/>
                  <a:pt x="6361047" y="853339"/>
                  <a:pt x="6368340" y="853339"/>
                </a:cubicBezTo>
                <a:close/>
                <a:moveTo>
                  <a:pt x="6297511" y="853339"/>
                </a:moveTo>
                <a:cubicBezTo>
                  <a:pt x="6304074" y="853339"/>
                  <a:pt x="6309908" y="860169"/>
                  <a:pt x="6309908" y="867757"/>
                </a:cubicBezTo>
                <a:cubicBezTo>
                  <a:pt x="6309908" y="876105"/>
                  <a:pt x="6304074" y="882935"/>
                  <a:pt x="6297511" y="882935"/>
                </a:cubicBezTo>
                <a:cubicBezTo>
                  <a:pt x="6290218" y="882935"/>
                  <a:pt x="6283655" y="876105"/>
                  <a:pt x="6283655" y="867757"/>
                </a:cubicBezTo>
                <a:cubicBezTo>
                  <a:pt x="6283655" y="860169"/>
                  <a:pt x="6290218" y="853339"/>
                  <a:pt x="6297511" y="853339"/>
                </a:cubicBezTo>
                <a:close/>
                <a:moveTo>
                  <a:pt x="6226679" y="853339"/>
                </a:moveTo>
                <a:cubicBezTo>
                  <a:pt x="6233242" y="853339"/>
                  <a:pt x="6239076" y="860169"/>
                  <a:pt x="6239076" y="867757"/>
                </a:cubicBezTo>
                <a:cubicBezTo>
                  <a:pt x="6239076" y="876105"/>
                  <a:pt x="6233242" y="882935"/>
                  <a:pt x="6226679" y="882935"/>
                </a:cubicBezTo>
                <a:cubicBezTo>
                  <a:pt x="6219386" y="882935"/>
                  <a:pt x="6212823" y="876105"/>
                  <a:pt x="6212823" y="867757"/>
                </a:cubicBezTo>
                <a:cubicBezTo>
                  <a:pt x="6212823" y="860169"/>
                  <a:pt x="6219386" y="855615"/>
                  <a:pt x="6226679" y="853339"/>
                </a:cubicBezTo>
                <a:close/>
                <a:moveTo>
                  <a:pt x="6154391" y="853339"/>
                </a:moveTo>
                <a:cubicBezTo>
                  <a:pt x="6161684" y="853339"/>
                  <a:pt x="6168247" y="857714"/>
                  <a:pt x="6168247" y="865007"/>
                </a:cubicBezTo>
                <a:cubicBezTo>
                  <a:pt x="6168247" y="873029"/>
                  <a:pt x="6161684" y="879593"/>
                  <a:pt x="6154391" y="879593"/>
                </a:cubicBezTo>
                <a:cubicBezTo>
                  <a:pt x="6147828" y="879593"/>
                  <a:pt x="6141994" y="873029"/>
                  <a:pt x="6141994" y="865007"/>
                </a:cubicBezTo>
                <a:cubicBezTo>
                  <a:pt x="6141994" y="857714"/>
                  <a:pt x="6147828" y="853339"/>
                  <a:pt x="6154391" y="853339"/>
                </a:cubicBezTo>
                <a:close/>
                <a:moveTo>
                  <a:pt x="6083559" y="853339"/>
                </a:moveTo>
                <a:cubicBezTo>
                  <a:pt x="6090852" y="853339"/>
                  <a:pt x="6097415" y="857714"/>
                  <a:pt x="6097415" y="865007"/>
                </a:cubicBezTo>
                <a:cubicBezTo>
                  <a:pt x="6097415" y="873029"/>
                  <a:pt x="6090852" y="879593"/>
                  <a:pt x="6083559" y="879593"/>
                </a:cubicBezTo>
                <a:cubicBezTo>
                  <a:pt x="6076996" y="879593"/>
                  <a:pt x="6071162" y="873029"/>
                  <a:pt x="6071162" y="865007"/>
                </a:cubicBezTo>
                <a:cubicBezTo>
                  <a:pt x="6071162" y="857714"/>
                  <a:pt x="6075537" y="853339"/>
                  <a:pt x="6083559" y="853339"/>
                </a:cubicBezTo>
                <a:close/>
                <a:moveTo>
                  <a:pt x="6011748" y="853339"/>
                </a:moveTo>
                <a:cubicBezTo>
                  <a:pt x="6019532" y="853339"/>
                  <a:pt x="6026537" y="857714"/>
                  <a:pt x="6026537" y="865007"/>
                </a:cubicBezTo>
                <a:cubicBezTo>
                  <a:pt x="6026537" y="873029"/>
                  <a:pt x="6019532" y="879593"/>
                  <a:pt x="6011748" y="879593"/>
                </a:cubicBezTo>
                <a:cubicBezTo>
                  <a:pt x="6003186" y="879593"/>
                  <a:pt x="5996959" y="873029"/>
                  <a:pt x="5996959" y="865007"/>
                </a:cubicBezTo>
                <a:cubicBezTo>
                  <a:pt x="5996959" y="857714"/>
                  <a:pt x="6003186" y="853339"/>
                  <a:pt x="6011748" y="853339"/>
                </a:cubicBezTo>
                <a:close/>
                <a:moveTo>
                  <a:pt x="5940548" y="853339"/>
                </a:moveTo>
                <a:cubicBezTo>
                  <a:pt x="5948896" y="853339"/>
                  <a:pt x="5955726" y="857714"/>
                  <a:pt x="5955726" y="865007"/>
                </a:cubicBezTo>
                <a:cubicBezTo>
                  <a:pt x="5955726" y="873029"/>
                  <a:pt x="5948896" y="879593"/>
                  <a:pt x="5940548" y="879593"/>
                </a:cubicBezTo>
                <a:cubicBezTo>
                  <a:pt x="5932960" y="879593"/>
                  <a:pt x="5926130" y="873029"/>
                  <a:pt x="5926130" y="865007"/>
                </a:cubicBezTo>
                <a:cubicBezTo>
                  <a:pt x="5926130" y="857714"/>
                  <a:pt x="5932960" y="853339"/>
                  <a:pt x="5940548" y="853339"/>
                </a:cubicBezTo>
                <a:close/>
                <a:moveTo>
                  <a:pt x="5870088" y="853339"/>
                </a:moveTo>
                <a:cubicBezTo>
                  <a:pt x="5878650" y="853339"/>
                  <a:pt x="5884877" y="857714"/>
                  <a:pt x="5884877" y="865007"/>
                </a:cubicBezTo>
                <a:cubicBezTo>
                  <a:pt x="5884877" y="873029"/>
                  <a:pt x="5878650" y="879593"/>
                  <a:pt x="5870088" y="879593"/>
                </a:cubicBezTo>
                <a:cubicBezTo>
                  <a:pt x="5862304" y="879593"/>
                  <a:pt x="5855299" y="873029"/>
                  <a:pt x="5855299" y="865007"/>
                </a:cubicBezTo>
                <a:cubicBezTo>
                  <a:pt x="5855299" y="857714"/>
                  <a:pt x="5862304" y="853339"/>
                  <a:pt x="5870088" y="853339"/>
                </a:cubicBezTo>
                <a:close/>
                <a:moveTo>
                  <a:pt x="5798325" y="853339"/>
                </a:moveTo>
                <a:cubicBezTo>
                  <a:pt x="5806347" y="853339"/>
                  <a:pt x="5810722" y="857714"/>
                  <a:pt x="5810722" y="865007"/>
                </a:cubicBezTo>
                <a:cubicBezTo>
                  <a:pt x="5810722" y="873029"/>
                  <a:pt x="5806347" y="879593"/>
                  <a:pt x="5798325" y="879593"/>
                </a:cubicBezTo>
                <a:cubicBezTo>
                  <a:pt x="5791032" y="879593"/>
                  <a:pt x="5784469" y="873029"/>
                  <a:pt x="5784469" y="865007"/>
                </a:cubicBezTo>
                <a:cubicBezTo>
                  <a:pt x="5784469" y="857714"/>
                  <a:pt x="5791032" y="853339"/>
                  <a:pt x="5798325" y="853339"/>
                </a:cubicBezTo>
                <a:close/>
                <a:moveTo>
                  <a:pt x="5724122" y="853339"/>
                </a:moveTo>
                <a:cubicBezTo>
                  <a:pt x="5730685" y="853339"/>
                  <a:pt x="5736519" y="857714"/>
                  <a:pt x="5736519" y="865007"/>
                </a:cubicBezTo>
                <a:cubicBezTo>
                  <a:pt x="5736519" y="873029"/>
                  <a:pt x="5730685" y="879593"/>
                  <a:pt x="5724122" y="879593"/>
                </a:cubicBezTo>
                <a:cubicBezTo>
                  <a:pt x="5716100" y="879593"/>
                  <a:pt x="5710266" y="873029"/>
                  <a:pt x="5710266" y="865007"/>
                </a:cubicBezTo>
                <a:cubicBezTo>
                  <a:pt x="5710266" y="857714"/>
                  <a:pt x="5716100" y="853339"/>
                  <a:pt x="5724122" y="853339"/>
                </a:cubicBezTo>
                <a:close/>
                <a:moveTo>
                  <a:pt x="5653291" y="853339"/>
                </a:moveTo>
                <a:cubicBezTo>
                  <a:pt x="5659125" y="853339"/>
                  <a:pt x="5665688" y="857714"/>
                  <a:pt x="5665688" y="865007"/>
                </a:cubicBezTo>
                <a:cubicBezTo>
                  <a:pt x="5665688" y="873029"/>
                  <a:pt x="5659125" y="879593"/>
                  <a:pt x="5653291" y="879593"/>
                </a:cubicBezTo>
                <a:cubicBezTo>
                  <a:pt x="5645269" y="879593"/>
                  <a:pt x="5639435" y="873029"/>
                  <a:pt x="5639435" y="865007"/>
                </a:cubicBezTo>
                <a:cubicBezTo>
                  <a:pt x="5639435" y="857714"/>
                  <a:pt x="5645269" y="853339"/>
                  <a:pt x="5653291" y="853339"/>
                </a:cubicBezTo>
                <a:close/>
                <a:moveTo>
                  <a:pt x="5581002" y="853339"/>
                </a:moveTo>
                <a:cubicBezTo>
                  <a:pt x="5588295" y="853339"/>
                  <a:pt x="5594858" y="857714"/>
                  <a:pt x="5594858" y="865007"/>
                </a:cubicBezTo>
                <a:cubicBezTo>
                  <a:pt x="5594858" y="873029"/>
                  <a:pt x="5588295" y="879593"/>
                  <a:pt x="5581002" y="879593"/>
                </a:cubicBezTo>
                <a:cubicBezTo>
                  <a:pt x="5574439" y="879593"/>
                  <a:pt x="5568605" y="873029"/>
                  <a:pt x="5568605" y="865007"/>
                </a:cubicBezTo>
                <a:cubicBezTo>
                  <a:pt x="5568605" y="859173"/>
                  <a:pt x="5574439" y="853339"/>
                  <a:pt x="5581002" y="853339"/>
                </a:cubicBezTo>
                <a:close/>
                <a:moveTo>
                  <a:pt x="5510171" y="853339"/>
                </a:moveTo>
                <a:cubicBezTo>
                  <a:pt x="5517464" y="853339"/>
                  <a:pt x="5524027" y="859173"/>
                  <a:pt x="5524027" y="865007"/>
                </a:cubicBezTo>
                <a:cubicBezTo>
                  <a:pt x="5524027" y="873029"/>
                  <a:pt x="5517464" y="879593"/>
                  <a:pt x="5510171" y="879593"/>
                </a:cubicBezTo>
                <a:cubicBezTo>
                  <a:pt x="5503608" y="879593"/>
                  <a:pt x="5497774" y="873029"/>
                  <a:pt x="5497774" y="865007"/>
                </a:cubicBezTo>
                <a:cubicBezTo>
                  <a:pt x="5497774" y="859173"/>
                  <a:pt x="5503608" y="853339"/>
                  <a:pt x="5510171" y="853339"/>
                </a:cubicBezTo>
                <a:close/>
                <a:moveTo>
                  <a:pt x="5438937" y="853339"/>
                </a:moveTo>
                <a:cubicBezTo>
                  <a:pt x="5447182" y="853339"/>
                  <a:pt x="5453178" y="859173"/>
                  <a:pt x="5453178" y="865007"/>
                </a:cubicBezTo>
                <a:cubicBezTo>
                  <a:pt x="5453178" y="873029"/>
                  <a:pt x="5447182" y="879593"/>
                  <a:pt x="5438937" y="879593"/>
                </a:cubicBezTo>
                <a:cubicBezTo>
                  <a:pt x="5431442" y="879593"/>
                  <a:pt x="5426945" y="873029"/>
                  <a:pt x="5426945" y="865007"/>
                </a:cubicBezTo>
                <a:cubicBezTo>
                  <a:pt x="5426945" y="859173"/>
                  <a:pt x="5431442" y="853339"/>
                  <a:pt x="5438937" y="853339"/>
                </a:cubicBezTo>
                <a:close/>
                <a:moveTo>
                  <a:pt x="5367530" y="853339"/>
                </a:moveTo>
                <a:cubicBezTo>
                  <a:pt x="5376092" y="853339"/>
                  <a:pt x="5382318" y="859173"/>
                  <a:pt x="5382318" y="865007"/>
                </a:cubicBezTo>
                <a:cubicBezTo>
                  <a:pt x="5382318" y="873029"/>
                  <a:pt x="5376092" y="879593"/>
                  <a:pt x="5367530" y="879593"/>
                </a:cubicBezTo>
                <a:cubicBezTo>
                  <a:pt x="5359747" y="879593"/>
                  <a:pt x="5352742" y="873029"/>
                  <a:pt x="5352742" y="865007"/>
                </a:cubicBezTo>
                <a:cubicBezTo>
                  <a:pt x="5352742" y="859173"/>
                  <a:pt x="5359747" y="853339"/>
                  <a:pt x="5367530" y="853339"/>
                </a:cubicBezTo>
                <a:close/>
                <a:moveTo>
                  <a:pt x="5296699" y="853339"/>
                </a:moveTo>
                <a:cubicBezTo>
                  <a:pt x="5305261" y="853339"/>
                  <a:pt x="5311488" y="859173"/>
                  <a:pt x="5311488" y="865007"/>
                </a:cubicBezTo>
                <a:cubicBezTo>
                  <a:pt x="5311488" y="873029"/>
                  <a:pt x="5305261" y="879593"/>
                  <a:pt x="5296699" y="879593"/>
                </a:cubicBezTo>
                <a:cubicBezTo>
                  <a:pt x="5288915" y="879593"/>
                  <a:pt x="5281910" y="873029"/>
                  <a:pt x="5281910" y="865007"/>
                </a:cubicBezTo>
                <a:cubicBezTo>
                  <a:pt x="5281910" y="859173"/>
                  <a:pt x="5288915" y="853339"/>
                  <a:pt x="5296699" y="853339"/>
                </a:cubicBezTo>
                <a:close/>
                <a:moveTo>
                  <a:pt x="5225869" y="853339"/>
                </a:moveTo>
                <a:cubicBezTo>
                  <a:pt x="5234431" y="853339"/>
                  <a:pt x="5240657" y="859173"/>
                  <a:pt x="5240657" y="865007"/>
                </a:cubicBezTo>
                <a:cubicBezTo>
                  <a:pt x="5240657" y="873029"/>
                  <a:pt x="5234431" y="879593"/>
                  <a:pt x="5225869" y="879593"/>
                </a:cubicBezTo>
                <a:cubicBezTo>
                  <a:pt x="5217307" y="879593"/>
                  <a:pt x="5211081" y="873029"/>
                  <a:pt x="5211081" y="865007"/>
                </a:cubicBezTo>
                <a:cubicBezTo>
                  <a:pt x="5211081" y="859173"/>
                  <a:pt x="5217307" y="853339"/>
                  <a:pt x="5225869" y="853339"/>
                </a:cubicBezTo>
                <a:close/>
                <a:moveTo>
                  <a:pt x="5154105" y="853339"/>
                </a:moveTo>
                <a:cubicBezTo>
                  <a:pt x="5162127" y="853339"/>
                  <a:pt x="5166502" y="859173"/>
                  <a:pt x="5166502" y="865007"/>
                </a:cubicBezTo>
                <a:cubicBezTo>
                  <a:pt x="5166502" y="873029"/>
                  <a:pt x="5162127" y="879593"/>
                  <a:pt x="5154105" y="879593"/>
                </a:cubicBezTo>
                <a:cubicBezTo>
                  <a:pt x="5146083" y="879593"/>
                  <a:pt x="5140249" y="873029"/>
                  <a:pt x="5140249" y="865007"/>
                </a:cubicBezTo>
                <a:cubicBezTo>
                  <a:pt x="5140249" y="859173"/>
                  <a:pt x="5146083" y="853339"/>
                  <a:pt x="5154105" y="853339"/>
                </a:cubicBezTo>
                <a:close/>
                <a:moveTo>
                  <a:pt x="5083276" y="853339"/>
                </a:moveTo>
                <a:cubicBezTo>
                  <a:pt x="5089110" y="853339"/>
                  <a:pt x="5095673" y="859173"/>
                  <a:pt x="5095673" y="865007"/>
                </a:cubicBezTo>
                <a:cubicBezTo>
                  <a:pt x="5095673" y="873029"/>
                  <a:pt x="5089110" y="879593"/>
                  <a:pt x="5083276" y="879593"/>
                </a:cubicBezTo>
                <a:cubicBezTo>
                  <a:pt x="5075254" y="879593"/>
                  <a:pt x="5069420" y="873029"/>
                  <a:pt x="5069420" y="865007"/>
                </a:cubicBezTo>
                <a:cubicBezTo>
                  <a:pt x="5069420" y="859173"/>
                  <a:pt x="5075254" y="853339"/>
                  <a:pt x="5083276" y="853339"/>
                </a:cubicBezTo>
                <a:close/>
                <a:moveTo>
                  <a:pt x="5012445" y="853339"/>
                </a:moveTo>
                <a:cubicBezTo>
                  <a:pt x="5018279" y="853339"/>
                  <a:pt x="5024842" y="859173"/>
                  <a:pt x="5024842" y="865007"/>
                </a:cubicBezTo>
                <a:cubicBezTo>
                  <a:pt x="5024842" y="873029"/>
                  <a:pt x="5018279" y="879593"/>
                  <a:pt x="5012445" y="879593"/>
                </a:cubicBezTo>
                <a:cubicBezTo>
                  <a:pt x="5004423" y="879593"/>
                  <a:pt x="4998589" y="873029"/>
                  <a:pt x="4998589" y="865007"/>
                </a:cubicBezTo>
                <a:cubicBezTo>
                  <a:pt x="4998589" y="859173"/>
                  <a:pt x="5004423" y="853339"/>
                  <a:pt x="5012445" y="853339"/>
                </a:cubicBezTo>
                <a:close/>
                <a:moveTo>
                  <a:pt x="4940157" y="853339"/>
                </a:moveTo>
                <a:cubicBezTo>
                  <a:pt x="4948179" y="853339"/>
                  <a:pt x="4954013" y="859173"/>
                  <a:pt x="4954013" y="865007"/>
                </a:cubicBezTo>
                <a:cubicBezTo>
                  <a:pt x="4954013" y="873029"/>
                  <a:pt x="4948179" y="879593"/>
                  <a:pt x="4940157" y="879593"/>
                </a:cubicBezTo>
                <a:cubicBezTo>
                  <a:pt x="4934323" y="879593"/>
                  <a:pt x="4927760" y="873029"/>
                  <a:pt x="4927760" y="865007"/>
                </a:cubicBezTo>
                <a:cubicBezTo>
                  <a:pt x="4927760" y="859173"/>
                  <a:pt x="4934323" y="853339"/>
                  <a:pt x="4940157" y="853339"/>
                </a:cubicBezTo>
                <a:close/>
                <a:moveTo>
                  <a:pt x="4865953" y="853339"/>
                </a:moveTo>
                <a:cubicBezTo>
                  <a:pt x="4873975" y="853339"/>
                  <a:pt x="4879809" y="859173"/>
                  <a:pt x="4879809" y="865007"/>
                </a:cubicBezTo>
                <a:cubicBezTo>
                  <a:pt x="4879809" y="873029"/>
                  <a:pt x="4873975" y="879593"/>
                  <a:pt x="4865953" y="879593"/>
                </a:cubicBezTo>
                <a:cubicBezTo>
                  <a:pt x="4858661" y="879593"/>
                  <a:pt x="4853556" y="873029"/>
                  <a:pt x="4853556" y="865007"/>
                </a:cubicBezTo>
                <a:cubicBezTo>
                  <a:pt x="4853556" y="859173"/>
                  <a:pt x="4858661" y="853339"/>
                  <a:pt x="4865953" y="853339"/>
                </a:cubicBezTo>
                <a:close/>
                <a:moveTo>
                  <a:pt x="4797514" y="853339"/>
                </a:moveTo>
                <a:cubicBezTo>
                  <a:pt x="4806076" y="853339"/>
                  <a:pt x="4812303" y="859173"/>
                  <a:pt x="4812303" y="865007"/>
                </a:cubicBezTo>
                <a:cubicBezTo>
                  <a:pt x="4812303" y="873029"/>
                  <a:pt x="4806076" y="879593"/>
                  <a:pt x="4797514" y="879593"/>
                </a:cubicBezTo>
                <a:cubicBezTo>
                  <a:pt x="4789730" y="879593"/>
                  <a:pt x="4782725" y="873029"/>
                  <a:pt x="4782725" y="865007"/>
                </a:cubicBezTo>
                <a:cubicBezTo>
                  <a:pt x="4782725" y="859173"/>
                  <a:pt x="4789730" y="853339"/>
                  <a:pt x="4797514" y="853339"/>
                </a:cubicBezTo>
                <a:close/>
                <a:moveTo>
                  <a:pt x="4726684" y="853339"/>
                </a:moveTo>
                <a:cubicBezTo>
                  <a:pt x="4735246" y="853339"/>
                  <a:pt x="4741472" y="859173"/>
                  <a:pt x="4741472" y="865007"/>
                </a:cubicBezTo>
                <a:cubicBezTo>
                  <a:pt x="4741472" y="873029"/>
                  <a:pt x="4735246" y="879593"/>
                  <a:pt x="4726684" y="879593"/>
                </a:cubicBezTo>
                <a:cubicBezTo>
                  <a:pt x="4718122" y="879593"/>
                  <a:pt x="4711896" y="873029"/>
                  <a:pt x="4711896" y="865007"/>
                </a:cubicBezTo>
                <a:cubicBezTo>
                  <a:pt x="4711896" y="859173"/>
                  <a:pt x="4718122" y="853339"/>
                  <a:pt x="4726684" y="853339"/>
                </a:cubicBezTo>
                <a:close/>
                <a:moveTo>
                  <a:pt x="4655853" y="853339"/>
                </a:moveTo>
                <a:cubicBezTo>
                  <a:pt x="4663637" y="853339"/>
                  <a:pt x="4670642" y="859173"/>
                  <a:pt x="4670642" y="865007"/>
                </a:cubicBezTo>
                <a:cubicBezTo>
                  <a:pt x="4670642" y="873029"/>
                  <a:pt x="4663637" y="879593"/>
                  <a:pt x="4655853" y="879593"/>
                </a:cubicBezTo>
                <a:cubicBezTo>
                  <a:pt x="4647291" y="879593"/>
                  <a:pt x="4641064" y="873029"/>
                  <a:pt x="4641064" y="865007"/>
                </a:cubicBezTo>
                <a:cubicBezTo>
                  <a:pt x="4641064" y="859173"/>
                  <a:pt x="4647291" y="853339"/>
                  <a:pt x="4655853" y="853339"/>
                </a:cubicBezTo>
                <a:close/>
                <a:moveTo>
                  <a:pt x="4584091" y="853339"/>
                </a:moveTo>
                <a:cubicBezTo>
                  <a:pt x="4591384" y="853339"/>
                  <a:pt x="4596488" y="859173"/>
                  <a:pt x="4596488" y="865007"/>
                </a:cubicBezTo>
                <a:cubicBezTo>
                  <a:pt x="4596488" y="873029"/>
                  <a:pt x="4591384" y="879593"/>
                  <a:pt x="4584091" y="879593"/>
                </a:cubicBezTo>
                <a:cubicBezTo>
                  <a:pt x="4576069" y="879593"/>
                  <a:pt x="4570235" y="873029"/>
                  <a:pt x="4570235" y="865007"/>
                </a:cubicBezTo>
                <a:cubicBezTo>
                  <a:pt x="4570235" y="859173"/>
                  <a:pt x="4576069" y="853339"/>
                  <a:pt x="4584091" y="853339"/>
                </a:cubicBezTo>
                <a:close/>
                <a:moveTo>
                  <a:pt x="4513260" y="853339"/>
                </a:moveTo>
                <a:cubicBezTo>
                  <a:pt x="4519094" y="853339"/>
                  <a:pt x="4525657" y="859173"/>
                  <a:pt x="4525657" y="865007"/>
                </a:cubicBezTo>
                <a:cubicBezTo>
                  <a:pt x="4525657" y="873029"/>
                  <a:pt x="4519094" y="879593"/>
                  <a:pt x="4513260" y="879593"/>
                </a:cubicBezTo>
                <a:cubicBezTo>
                  <a:pt x="4505238" y="879593"/>
                  <a:pt x="4499404" y="873029"/>
                  <a:pt x="4499404" y="865007"/>
                </a:cubicBezTo>
                <a:cubicBezTo>
                  <a:pt x="4499404" y="859173"/>
                  <a:pt x="4505238" y="853339"/>
                  <a:pt x="4513260" y="853339"/>
                </a:cubicBezTo>
                <a:close/>
                <a:moveTo>
                  <a:pt x="4439056" y="853339"/>
                </a:moveTo>
                <a:cubicBezTo>
                  <a:pt x="4445619" y="853339"/>
                  <a:pt x="4451453" y="859173"/>
                  <a:pt x="4451453" y="865007"/>
                </a:cubicBezTo>
                <a:cubicBezTo>
                  <a:pt x="4451453" y="873029"/>
                  <a:pt x="4445619" y="879593"/>
                  <a:pt x="4439056" y="879593"/>
                </a:cubicBezTo>
                <a:cubicBezTo>
                  <a:pt x="4431763" y="879593"/>
                  <a:pt x="4425200" y="873029"/>
                  <a:pt x="4425200" y="865007"/>
                </a:cubicBezTo>
                <a:cubicBezTo>
                  <a:pt x="4425200" y="859173"/>
                  <a:pt x="4431763" y="853339"/>
                  <a:pt x="4439056" y="853339"/>
                </a:cubicBezTo>
                <a:close/>
                <a:moveTo>
                  <a:pt x="4366768" y="853339"/>
                </a:moveTo>
                <a:cubicBezTo>
                  <a:pt x="4374790" y="853339"/>
                  <a:pt x="4380624" y="859173"/>
                  <a:pt x="4380624" y="865007"/>
                </a:cubicBezTo>
                <a:cubicBezTo>
                  <a:pt x="4380624" y="873029"/>
                  <a:pt x="4374790" y="879593"/>
                  <a:pt x="4366768" y="879593"/>
                </a:cubicBezTo>
                <a:cubicBezTo>
                  <a:pt x="4360934" y="879593"/>
                  <a:pt x="4354371" y="873029"/>
                  <a:pt x="4354371" y="867195"/>
                </a:cubicBezTo>
                <a:cubicBezTo>
                  <a:pt x="4354371" y="859173"/>
                  <a:pt x="4360934" y="853339"/>
                  <a:pt x="4366768" y="853339"/>
                </a:cubicBezTo>
                <a:close/>
                <a:moveTo>
                  <a:pt x="4295937" y="853339"/>
                </a:moveTo>
                <a:cubicBezTo>
                  <a:pt x="4303959" y="853339"/>
                  <a:pt x="4309793" y="859173"/>
                  <a:pt x="4309793" y="867195"/>
                </a:cubicBezTo>
                <a:cubicBezTo>
                  <a:pt x="4309793" y="873029"/>
                  <a:pt x="4303959" y="879593"/>
                  <a:pt x="4295937" y="879593"/>
                </a:cubicBezTo>
                <a:cubicBezTo>
                  <a:pt x="4290103" y="879593"/>
                  <a:pt x="4283540" y="873029"/>
                  <a:pt x="4283540" y="867195"/>
                </a:cubicBezTo>
                <a:cubicBezTo>
                  <a:pt x="4283540" y="859173"/>
                  <a:pt x="4290103" y="853339"/>
                  <a:pt x="4295937" y="853339"/>
                </a:cubicBezTo>
                <a:close/>
                <a:moveTo>
                  <a:pt x="4225107" y="853339"/>
                </a:moveTo>
                <a:cubicBezTo>
                  <a:pt x="4233129" y="853339"/>
                  <a:pt x="4238963" y="859173"/>
                  <a:pt x="4238963" y="867195"/>
                </a:cubicBezTo>
                <a:cubicBezTo>
                  <a:pt x="4238963" y="873029"/>
                  <a:pt x="4233129" y="879593"/>
                  <a:pt x="4225107" y="879593"/>
                </a:cubicBezTo>
                <a:cubicBezTo>
                  <a:pt x="4217085" y="879593"/>
                  <a:pt x="4212710" y="873029"/>
                  <a:pt x="4212710" y="867195"/>
                </a:cubicBezTo>
                <a:cubicBezTo>
                  <a:pt x="4212710" y="859173"/>
                  <a:pt x="4217085" y="853339"/>
                  <a:pt x="4225107" y="853339"/>
                </a:cubicBezTo>
                <a:close/>
                <a:moveTo>
                  <a:pt x="4153295" y="853339"/>
                </a:moveTo>
                <a:cubicBezTo>
                  <a:pt x="4161078" y="853339"/>
                  <a:pt x="4168083" y="859173"/>
                  <a:pt x="4168083" y="867195"/>
                </a:cubicBezTo>
                <a:cubicBezTo>
                  <a:pt x="4168083" y="873029"/>
                  <a:pt x="4161078" y="879593"/>
                  <a:pt x="4153295" y="879593"/>
                </a:cubicBezTo>
                <a:cubicBezTo>
                  <a:pt x="4144733" y="879593"/>
                  <a:pt x="4138507" y="873029"/>
                  <a:pt x="4138507" y="867195"/>
                </a:cubicBezTo>
                <a:cubicBezTo>
                  <a:pt x="4138507" y="859173"/>
                  <a:pt x="4144733" y="853339"/>
                  <a:pt x="4153295" y="853339"/>
                </a:cubicBezTo>
                <a:close/>
                <a:moveTo>
                  <a:pt x="4082465" y="853339"/>
                </a:moveTo>
                <a:cubicBezTo>
                  <a:pt x="4090249" y="853339"/>
                  <a:pt x="4097254" y="859173"/>
                  <a:pt x="4097254" y="867195"/>
                </a:cubicBezTo>
                <a:cubicBezTo>
                  <a:pt x="4097254" y="873029"/>
                  <a:pt x="4090249" y="879593"/>
                  <a:pt x="4082465" y="879593"/>
                </a:cubicBezTo>
                <a:cubicBezTo>
                  <a:pt x="4073903" y="879593"/>
                  <a:pt x="4067676" y="873029"/>
                  <a:pt x="4067676" y="867195"/>
                </a:cubicBezTo>
                <a:cubicBezTo>
                  <a:pt x="4067676" y="859173"/>
                  <a:pt x="4073903" y="853339"/>
                  <a:pt x="4082465" y="853339"/>
                </a:cubicBezTo>
                <a:close/>
                <a:moveTo>
                  <a:pt x="4011635" y="853339"/>
                </a:moveTo>
                <a:cubicBezTo>
                  <a:pt x="4019418" y="853339"/>
                  <a:pt x="4026423" y="859173"/>
                  <a:pt x="4026423" y="867195"/>
                </a:cubicBezTo>
                <a:cubicBezTo>
                  <a:pt x="4026423" y="873029"/>
                  <a:pt x="4019418" y="879593"/>
                  <a:pt x="4011635" y="879593"/>
                </a:cubicBezTo>
                <a:cubicBezTo>
                  <a:pt x="4003073" y="879593"/>
                  <a:pt x="3996847" y="873029"/>
                  <a:pt x="3996847" y="867195"/>
                </a:cubicBezTo>
                <a:cubicBezTo>
                  <a:pt x="3996847" y="859173"/>
                  <a:pt x="4003073" y="853339"/>
                  <a:pt x="4011635" y="853339"/>
                </a:cubicBezTo>
                <a:close/>
                <a:moveTo>
                  <a:pt x="3939871" y="853339"/>
                </a:moveTo>
                <a:cubicBezTo>
                  <a:pt x="3947893" y="853339"/>
                  <a:pt x="3952268" y="859173"/>
                  <a:pt x="3952268" y="867195"/>
                </a:cubicBezTo>
                <a:cubicBezTo>
                  <a:pt x="3952268" y="873029"/>
                  <a:pt x="3947893" y="879593"/>
                  <a:pt x="3939871" y="879593"/>
                </a:cubicBezTo>
                <a:cubicBezTo>
                  <a:pt x="3932578" y="879593"/>
                  <a:pt x="3926015" y="873029"/>
                  <a:pt x="3926015" y="867195"/>
                </a:cubicBezTo>
                <a:cubicBezTo>
                  <a:pt x="3926015" y="859173"/>
                  <a:pt x="3932578" y="853339"/>
                  <a:pt x="3939871" y="853339"/>
                </a:cubicBezTo>
                <a:close/>
                <a:moveTo>
                  <a:pt x="3869042" y="853339"/>
                </a:moveTo>
                <a:cubicBezTo>
                  <a:pt x="3875605" y="853339"/>
                  <a:pt x="3881439" y="859173"/>
                  <a:pt x="3881439" y="867195"/>
                </a:cubicBezTo>
                <a:cubicBezTo>
                  <a:pt x="3881439" y="873029"/>
                  <a:pt x="3875605" y="879593"/>
                  <a:pt x="3869042" y="879593"/>
                </a:cubicBezTo>
                <a:cubicBezTo>
                  <a:pt x="3861749" y="879593"/>
                  <a:pt x="3855186" y="873029"/>
                  <a:pt x="3855186" y="867195"/>
                </a:cubicBezTo>
                <a:cubicBezTo>
                  <a:pt x="3855186" y="859173"/>
                  <a:pt x="3861749" y="853339"/>
                  <a:pt x="3869042" y="853339"/>
                </a:cubicBezTo>
                <a:close/>
                <a:moveTo>
                  <a:pt x="3796752" y="853339"/>
                </a:moveTo>
                <a:cubicBezTo>
                  <a:pt x="3804774" y="853339"/>
                  <a:pt x="3810608" y="859173"/>
                  <a:pt x="3810608" y="867195"/>
                </a:cubicBezTo>
                <a:cubicBezTo>
                  <a:pt x="3810608" y="873029"/>
                  <a:pt x="3804774" y="879593"/>
                  <a:pt x="3796752" y="879593"/>
                </a:cubicBezTo>
                <a:cubicBezTo>
                  <a:pt x="3790918" y="879593"/>
                  <a:pt x="3784355" y="873029"/>
                  <a:pt x="3784355" y="867195"/>
                </a:cubicBezTo>
                <a:cubicBezTo>
                  <a:pt x="3784355" y="859173"/>
                  <a:pt x="3790918" y="853339"/>
                  <a:pt x="3796752" y="853339"/>
                </a:cubicBezTo>
                <a:close/>
                <a:moveTo>
                  <a:pt x="3725922" y="853339"/>
                </a:moveTo>
                <a:cubicBezTo>
                  <a:pt x="3733944" y="853339"/>
                  <a:pt x="3739778" y="859173"/>
                  <a:pt x="3739778" y="867195"/>
                </a:cubicBezTo>
                <a:cubicBezTo>
                  <a:pt x="3739778" y="873029"/>
                  <a:pt x="3733944" y="879593"/>
                  <a:pt x="3725922" y="879593"/>
                </a:cubicBezTo>
                <a:cubicBezTo>
                  <a:pt x="3719359" y="879593"/>
                  <a:pt x="3713525" y="873029"/>
                  <a:pt x="3713525" y="867195"/>
                </a:cubicBezTo>
                <a:cubicBezTo>
                  <a:pt x="3713525" y="859173"/>
                  <a:pt x="3719359" y="853339"/>
                  <a:pt x="3725922" y="853339"/>
                </a:cubicBezTo>
                <a:close/>
                <a:moveTo>
                  <a:pt x="3655091" y="853339"/>
                </a:moveTo>
                <a:cubicBezTo>
                  <a:pt x="3662384" y="853339"/>
                  <a:pt x="3668947" y="859173"/>
                  <a:pt x="3668947" y="867195"/>
                </a:cubicBezTo>
                <a:cubicBezTo>
                  <a:pt x="3668947" y="873029"/>
                  <a:pt x="3662384" y="879593"/>
                  <a:pt x="3655091" y="879593"/>
                </a:cubicBezTo>
                <a:cubicBezTo>
                  <a:pt x="3647069" y="879593"/>
                  <a:pt x="3642694" y="873029"/>
                  <a:pt x="3642694" y="867195"/>
                </a:cubicBezTo>
                <a:cubicBezTo>
                  <a:pt x="3642694" y="859173"/>
                  <a:pt x="3647069" y="853339"/>
                  <a:pt x="3655091" y="853339"/>
                </a:cubicBezTo>
                <a:close/>
                <a:moveTo>
                  <a:pt x="3583280" y="853339"/>
                </a:moveTo>
                <a:cubicBezTo>
                  <a:pt x="3591064" y="853339"/>
                  <a:pt x="3598069" y="859173"/>
                  <a:pt x="3598069" y="867195"/>
                </a:cubicBezTo>
                <a:cubicBezTo>
                  <a:pt x="3598069" y="873029"/>
                  <a:pt x="3591064" y="879593"/>
                  <a:pt x="3583280" y="879593"/>
                </a:cubicBezTo>
                <a:cubicBezTo>
                  <a:pt x="3574718" y="879593"/>
                  <a:pt x="3568491" y="873029"/>
                  <a:pt x="3568491" y="867195"/>
                </a:cubicBezTo>
                <a:cubicBezTo>
                  <a:pt x="3568491" y="859173"/>
                  <a:pt x="3574718" y="853339"/>
                  <a:pt x="3583280" y="853339"/>
                </a:cubicBezTo>
                <a:close/>
                <a:moveTo>
                  <a:pt x="3512449" y="853339"/>
                </a:moveTo>
                <a:cubicBezTo>
                  <a:pt x="3520232" y="853339"/>
                  <a:pt x="3527237" y="859173"/>
                  <a:pt x="3527237" y="867195"/>
                </a:cubicBezTo>
                <a:cubicBezTo>
                  <a:pt x="3527237" y="873029"/>
                  <a:pt x="3520232" y="879593"/>
                  <a:pt x="3512449" y="879593"/>
                </a:cubicBezTo>
                <a:cubicBezTo>
                  <a:pt x="3503887" y="879593"/>
                  <a:pt x="3497661" y="873029"/>
                  <a:pt x="3497661" y="867195"/>
                </a:cubicBezTo>
                <a:cubicBezTo>
                  <a:pt x="3497661" y="859173"/>
                  <a:pt x="3503887" y="853339"/>
                  <a:pt x="3512449" y="853339"/>
                </a:cubicBezTo>
                <a:close/>
                <a:moveTo>
                  <a:pt x="3441619" y="853339"/>
                </a:moveTo>
                <a:cubicBezTo>
                  <a:pt x="3450181" y="853339"/>
                  <a:pt x="3456408" y="859173"/>
                  <a:pt x="3456408" y="867195"/>
                </a:cubicBezTo>
                <a:cubicBezTo>
                  <a:pt x="3456408" y="873029"/>
                  <a:pt x="3450181" y="879593"/>
                  <a:pt x="3441619" y="879593"/>
                </a:cubicBezTo>
                <a:cubicBezTo>
                  <a:pt x="3433835" y="879593"/>
                  <a:pt x="3426830" y="873029"/>
                  <a:pt x="3426830" y="867195"/>
                </a:cubicBezTo>
                <a:cubicBezTo>
                  <a:pt x="3426830" y="859173"/>
                  <a:pt x="3433835" y="853339"/>
                  <a:pt x="3441619" y="853339"/>
                </a:cubicBezTo>
                <a:close/>
                <a:moveTo>
                  <a:pt x="3369857" y="853339"/>
                </a:moveTo>
                <a:cubicBezTo>
                  <a:pt x="3377879" y="853339"/>
                  <a:pt x="3382254" y="859173"/>
                  <a:pt x="3382254" y="867195"/>
                </a:cubicBezTo>
                <a:cubicBezTo>
                  <a:pt x="3382254" y="873029"/>
                  <a:pt x="3377879" y="879593"/>
                  <a:pt x="3369857" y="879593"/>
                </a:cubicBezTo>
                <a:cubicBezTo>
                  <a:pt x="3362564" y="879593"/>
                  <a:pt x="3356001" y="873029"/>
                  <a:pt x="3356001" y="867195"/>
                </a:cubicBezTo>
                <a:cubicBezTo>
                  <a:pt x="3356001" y="859173"/>
                  <a:pt x="3362564" y="853339"/>
                  <a:pt x="3369857" y="853339"/>
                </a:cubicBezTo>
                <a:close/>
                <a:moveTo>
                  <a:pt x="1013589" y="853339"/>
                </a:moveTo>
                <a:cubicBezTo>
                  <a:pt x="1021181" y="853339"/>
                  <a:pt x="1028011" y="859566"/>
                  <a:pt x="1028011" y="868127"/>
                </a:cubicBezTo>
                <a:cubicBezTo>
                  <a:pt x="1028011" y="875911"/>
                  <a:pt x="1021181" y="882916"/>
                  <a:pt x="1013589" y="882916"/>
                </a:cubicBezTo>
                <a:cubicBezTo>
                  <a:pt x="1005243" y="882916"/>
                  <a:pt x="998413" y="875911"/>
                  <a:pt x="998413" y="868127"/>
                </a:cubicBezTo>
                <a:cubicBezTo>
                  <a:pt x="998413" y="859566"/>
                  <a:pt x="1005243" y="853339"/>
                  <a:pt x="1013589" y="853339"/>
                </a:cubicBezTo>
                <a:close/>
                <a:moveTo>
                  <a:pt x="368059" y="785881"/>
                </a:moveTo>
                <a:cubicBezTo>
                  <a:pt x="376081" y="785881"/>
                  <a:pt x="380456" y="790256"/>
                  <a:pt x="380456" y="797549"/>
                </a:cubicBezTo>
                <a:cubicBezTo>
                  <a:pt x="380456" y="805571"/>
                  <a:pt x="376081" y="812135"/>
                  <a:pt x="368059" y="812135"/>
                </a:cubicBezTo>
                <a:cubicBezTo>
                  <a:pt x="360766" y="812135"/>
                  <a:pt x="354203" y="805571"/>
                  <a:pt x="354203" y="797549"/>
                </a:cubicBezTo>
                <a:cubicBezTo>
                  <a:pt x="354203" y="790256"/>
                  <a:pt x="360766" y="785881"/>
                  <a:pt x="368059" y="785881"/>
                </a:cubicBezTo>
                <a:close/>
                <a:moveTo>
                  <a:pt x="297226" y="785881"/>
                </a:moveTo>
                <a:cubicBezTo>
                  <a:pt x="303791" y="785881"/>
                  <a:pt x="309624" y="790256"/>
                  <a:pt x="309624" y="797549"/>
                </a:cubicBezTo>
                <a:cubicBezTo>
                  <a:pt x="309624" y="805571"/>
                  <a:pt x="303791" y="812135"/>
                  <a:pt x="297226" y="812135"/>
                </a:cubicBezTo>
                <a:cubicBezTo>
                  <a:pt x="289933" y="812135"/>
                  <a:pt x="283371" y="805571"/>
                  <a:pt x="283371" y="797549"/>
                </a:cubicBezTo>
                <a:cubicBezTo>
                  <a:pt x="283371" y="790256"/>
                  <a:pt x="289933" y="785881"/>
                  <a:pt x="297226" y="785881"/>
                </a:cubicBezTo>
                <a:close/>
                <a:moveTo>
                  <a:pt x="226398" y="785881"/>
                </a:moveTo>
                <a:cubicBezTo>
                  <a:pt x="232233" y="785881"/>
                  <a:pt x="238797" y="790256"/>
                  <a:pt x="238797" y="797549"/>
                </a:cubicBezTo>
                <a:cubicBezTo>
                  <a:pt x="238797" y="805571"/>
                  <a:pt x="232233" y="812135"/>
                  <a:pt x="226398" y="812135"/>
                </a:cubicBezTo>
                <a:cubicBezTo>
                  <a:pt x="218375" y="812135"/>
                  <a:pt x="212542" y="805571"/>
                  <a:pt x="212542" y="797549"/>
                </a:cubicBezTo>
                <a:cubicBezTo>
                  <a:pt x="212542" y="790256"/>
                  <a:pt x="218375" y="785881"/>
                  <a:pt x="226398" y="785881"/>
                </a:cubicBezTo>
                <a:close/>
                <a:moveTo>
                  <a:pt x="154101" y="785881"/>
                </a:moveTo>
                <a:cubicBezTo>
                  <a:pt x="161394" y="785881"/>
                  <a:pt x="167957" y="790256"/>
                  <a:pt x="167957" y="797549"/>
                </a:cubicBezTo>
                <a:cubicBezTo>
                  <a:pt x="167957" y="805571"/>
                  <a:pt x="161394" y="812135"/>
                  <a:pt x="154101" y="812135"/>
                </a:cubicBezTo>
                <a:cubicBezTo>
                  <a:pt x="147538" y="812135"/>
                  <a:pt x="141704" y="805571"/>
                  <a:pt x="141704" y="797549"/>
                </a:cubicBezTo>
                <a:cubicBezTo>
                  <a:pt x="141704" y="790256"/>
                  <a:pt x="147538" y="785881"/>
                  <a:pt x="154101" y="785881"/>
                </a:cubicBezTo>
                <a:close/>
                <a:moveTo>
                  <a:pt x="83272" y="785881"/>
                </a:moveTo>
                <a:cubicBezTo>
                  <a:pt x="90564" y="785881"/>
                  <a:pt x="97128" y="790256"/>
                  <a:pt x="97128" y="797549"/>
                </a:cubicBezTo>
                <a:cubicBezTo>
                  <a:pt x="97128" y="805571"/>
                  <a:pt x="90564" y="812135"/>
                  <a:pt x="83272" y="812135"/>
                </a:cubicBezTo>
                <a:cubicBezTo>
                  <a:pt x="76708" y="812135"/>
                  <a:pt x="70874" y="805571"/>
                  <a:pt x="70874" y="797549"/>
                </a:cubicBezTo>
                <a:cubicBezTo>
                  <a:pt x="70874" y="790256"/>
                  <a:pt x="76708" y="785881"/>
                  <a:pt x="83272" y="785881"/>
                </a:cubicBezTo>
                <a:close/>
                <a:moveTo>
                  <a:pt x="12036" y="785881"/>
                </a:moveTo>
                <a:cubicBezTo>
                  <a:pt x="20281" y="785881"/>
                  <a:pt x="26277" y="790256"/>
                  <a:pt x="26277" y="797549"/>
                </a:cubicBezTo>
                <a:cubicBezTo>
                  <a:pt x="26277" y="805571"/>
                  <a:pt x="20281" y="812135"/>
                  <a:pt x="12036" y="812135"/>
                </a:cubicBezTo>
                <a:cubicBezTo>
                  <a:pt x="4541" y="812135"/>
                  <a:pt x="44" y="805571"/>
                  <a:pt x="44" y="797549"/>
                </a:cubicBezTo>
                <a:cubicBezTo>
                  <a:pt x="44" y="790256"/>
                  <a:pt x="4541" y="785881"/>
                  <a:pt x="12036" y="785881"/>
                </a:cubicBezTo>
                <a:close/>
                <a:moveTo>
                  <a:pt x="4726684" y="782507"/>
                </a:moveTo>
                <a:cubicBezTo>
                  <a:pt x="4735246" y="782507"/>
                  <a:pt x="4741472" y="789070"/>
                  <a:pt x="4741472" y="794904"/>
                </a:cubicBezTo>
                <a:cubicBezTo>
                  <a:pt x="4741472" y="802926"/>
                  <a:pt x="4735246" y="808761"/>
                  <a:pt x="4726684" y="808761"/>
                </a:cubicBezTo>
                <a:cubicBezTo>
                  <a:pt x="4718122" y="808761"/>
                  <a:pt x="4711896" y="802926"/>
                  <a:pt x="4711896" y="794904"/>
                </a:cubicBezTo>
                <a:cubicBezTo>
                  <a:pt x="4711896" y="789070"/>
                  <a:pt x="4718122" y="782507"/>
                  <a:pt x="4726684" y="782507"/>
                </a:cubicBezTo>
                <a:close/>
                <a:moveTo>
                  <a:pt x="4655853" y="782507"/>
                </a:moveTo>
                <a:cubicBezTo>
                  <a:pt x="4663637" y="782507"/>
                  <a:pt x="4670642" y="789070"/>
                  <a:pt x="4670642" y="794904"/>
                </a:cubicBezTo>
                <a:cubicBezTo>
                  <a:pt x="4670642" y="802926"/>
                  <a:pt x="4663637" y="808761"/>
                  <a:pt x="4655853" y="808761"/>
                </a:cubicBezTo>
                <a:cubicBezTo>
                  <a:pt x="4647291" y="808761"/>
                  <a:pt x="4641064" y="802926"/>
                  <a:pt x="4641064" y="794904"/>
                </a:cubicBezTo>
                <a:cubicBezTo>
                  <a:pt x="4641064" y="789070"/>
                  <a:pt x="4647291" y="782507"/>
                  <a:pt x="4655853" y="782507"/>
                </a:cubicBezTo>
                <a:close/>
                <a:moveTo>
                  <a:pt x="4584091" y="782507"/>
                </a:moveTo>
                <a:cubicBezTo>
                  <a:pt x="4591384" y="782507"/>
                  <a:pt x="4596488" y="789070"/>
                  <a:pt x="4596488" y="794904"/>
                </a:cubicBezTo>
                <a:cubicBezTo>
                  <a:pt x="4596488" y="802926"/>
                  <a:pt x="4591384" y="808761"/>
                  <a:pt x="4584091" y="808761"/>
                </a:cubicBezTo>
                <a:cubicBezTo>
                  <a:pt x="4576069" y="808761"/>
                  <a:pt x="4570235" y="802926"/>
                  <a:pt x="4570235" y="794904"/>
                </a:cubicBezTo>
                <a:cubicBezTo>
                  <a:pt x="4570235" y="789070"/>
                  <a:pt x="4576069" y="782507"/>
                  <a:pt x="4584091" y="782507"/>
                </a:cubicBezTo>
                <a:close/>
                <a:moveTo>
                  <a:pt x="4513260" y="782507"/>
                </a:moveTo>
                <a:cubicBezTo>
                  <a:pt x="4519094" y="782507"/>
                  <a:pt x="4525657" y="789070"/>
                  <a:pt x="4525657" y="794904"/>
                </a:cubicBezTo>
                <a:cubicBezTo>
                  <a:pt x="4525657" y="802926"/>
                  <a:pt x="4519094" y="808761"/>
                  <a:pt x="4513260" y="808761"/>
                </a:cubicBezTo>
                <a:cubicBezTo>
                  <a:pt x="4505238" y="808761"/>
                  <a:pt x="4499404" y="802926"/>
                  <a:pt x="4499404" y="794904"/>
                </a:cubicBezTo>
                <a:cubicBezTo>
                  <a:pt x="4499404" y="789070"/>
                  <a:pt x="4505238" y="782507"/>
                  <a:pt x="4513260" y="782507"/>
                </a:cubicBezTo>
                <a:close/>
                <a:moveTo>
                  <a:pt x="4439056" y="782507"/>
                </a:moveTo>
                <a:cubicBezTo>
                  <a:pt x="4445619" y="782507"/>
                  <a:pt x="4451453" y="789070"/>
                  <a:pt x="4451453" y="794904"/>
                </a:cubicBezTo>
                <a:cubicBezTo>
                  <a:pt x="4451453" y="802926"/>
                  <a:pt x="4445619" y="808761"/>
                  <a:pt x="4439056" y="808761"/>
                </a:cubicBezTo>
                <a:cubicBezTo>
                  <a:pt x="4431763" y="808761"/>
                  <a:pt x="4425200" y="802926"/>
                  <a:pt x="4425200" y="794904"/>
                </a:cubicBezTo>
                <a:cubicBezTo>
                  <a:pt x="4425200" y="789070"/>
                  <a:pt x="4431763" y="782507"/>
                  <a:pt x="4439056" y="782507"/>
                </a:cubicBezTo>
                <a:close/>
                <a:moveTo>
                  <a:pt x="4366768" y="782507"/>
                </a:moveTo>
                <a:cubicBezTo>
                  <a:pt x="4374790" y="782507"/>
                  <a:pt x="4380624" y="789070"/>
                  <a:pt x="4380624" y="794904"/>
                </a:cubicBezTo>
                <a:cubicBezTo>
                  <a:pt x="4380624" y="802926"/>
                  <a:pt x="4374790" y="808761"/>
                  <a:pt x="4366768" y="808761"/>
                </a:cubicBezTo>
                <a:cubicBezTo>
                  <a:pt x="4360934" y="808761"/>
                  <a:pt x="4354371" y="802926"/>
                  <a:pt x="4354371" y="794904"/>
                </a:cubicBezTo>
                <a:cubicBezTo>
                  <a:pt x="4354371" y="789070"/>
                  <a:pt x="4360934" y="782507"/>
                  <a:pt x="4366768" y="782507"/>
                </a:cubicBezTo>
                <a:close/>
                <a:moveTo>
                  <a:pt x="4295937" y="782507"/>
                </a:moveTo>
                <a:cubicBezTo>
                  <a:pt x="4303959" y="782507"/>
                  <a:pt x="4309793" y="789070"/>
                  <a:pt x="4309793" y="794904"/>
                </a:cubicBezTo>
                <a:cubicBezTo>
                  <a:pt x="4309793" y="802926"/>
                  <a:pt x="4303959" y="808761"/>
                  <a:pt x="4295937" y="808761"/>
                </a:cubicBezTo>
                <a:cubicBezTo>
                  <a:pt x="4290103" y="808761"/>
                  <a:pt x="4283540" y="802926"/>
                  <a:pt x="4283540" y="794904"/>
                </a:cubicBezTo>
                <a:cubicBezTo>
                  <a:pt x="4283540" y="789070"/>
                  <a:pt x="4290103" y="782507"/>
                  <a:pt x="4295937" y="782507"/>
                </a:cubicBezTo>
                <a:close/>
                <a:moveTo>
                  <a:pt x="4225107" y="782507"/>
                </a:moveTo>
                <a:cubicBezTo>
                  <a:pt x="4233129" y="782507"/>
                  <a:pt x="4238963" y="789070"/>
                  <a:pt x="4238963" y="794904"/>
                </a:cubicBezTo>
                <a:cubicBezTo>
                  <a:pt x="4238963" y="802926"/>
                  <a:pt x="4233129" y="808761"/>
                  <a:pt x="4225107" y="808761"/>
                </a:cubicBezTo>
                <a:cubicBezTo>
                  <a:pt x="4217085" y="808761"/>
                  <a:pt x="4212710" y="802926"/>
                  <a:pt x="4212710" y="794904"/>
                </a:cubicBezTo>
                <a:cubicBezTo>
                  <a:pt x="4212710" y="789070"/>
                  <a:pt x="4217085" y="782507"/>
                  <a:pt x="4225107" y="782507"/>
                </a:cubicBezTo>
                <a:close/>
                <a:moveTo>
                  <a:pt x="4153295" y="782507"/>
                </a:moveTo>
                <a:cubicBezTo>
                  <a:pt x="4161078" y="782507"/>
                  <a:pt x="4168083" y="789070"/>
                  <a:pt x="4168083" y="794904"/>
                </a:cubicBezTo>
                <a:cubicBezTo>
                  <a:pt x="4168083" y="802926"/>
                  <a:pt x="4161078" y="808761"/>
                  <a:pt x="4153295" y="808761"/>
                </a:cubicBezTo>
                <a:cubicBezTo>
                  <a:pt x="4144733" y="808761"/>
                  <a:pt x="4138507" y="802926"/>
                  <a:pt x="4138507" y="794904"/>
                </a:cubicBezTo>
                <a:cubicBezTo>
                  <a:pt x="4138507" y="789070"/>
                  <a:pt x="4144733" y="782507"/>
                  <a:pt x="4153295" y="782507"/>
                </a:cubicBezTo>
                <a:close/>
                <a:moveTo>
                  <a:pt x="4082465" y="782507"/>
                </a:moveTo>
                <a:cubicBezTo>
                  <a:pt x="4090249" y="782507"/>
                  <a:pt x="4097254" y="789070"/>
                  <a:pt x="4097254" y="794904"/>
                </a:cubicBezTo>
                <a:cubicBezTo>
                  <a:pt x="4097254" y="802926"/>
                  <a:pt x="4090249" y="808761"/>
                  <a:pt x="4082465" y="808761"/>
                </a:cubicBezTo>
                <a:cubicBezTo>
                  <a:pt x="4073903" y="808761"/>
                  <a:pt x="4067676" y="802926"/>
                  <a:pt x="4067676" y="794904"/>
                </a:cubicBezTo>
                <a:cubicBezTo>
                  <a:pt x="4067676" y="789070"/>
                  <a:pt x="4073903" y="782507"/>
                  <a:pt x="4082465" y="782507"/>
                </a:cubicBezTo>
                <a:close/>
                <a:moveTo>
                  <a:pt x="4010703" y="782507"/>
                </a:moveTo>
                <a:cubicBezTo>
                  <a:pt x="4017996" y="782507"/>
                  <a:pt x="4023100" y="789070"/>
                  <a:pt x="4023100" y="794904"/>
                </a:cubicBezTo>
                <a:cubicBezTo>
                  <a:pt x="4023100" y="802926"/>
                  <a:pt x="4017996" y="808761"/>
                  <a:pt x="4010703" y="808761"/>
                </a:cubicBezTo>
                <a:cubicBezTo>
                  <a:pt x="4002681" y="808761"/>
                  <a:pt x="3996847" y="802926"/>
                  <a:pt x="3996847" y="794904"/>
                </a:cubicBezTo>
                <a:cubicBezTo>
                  <a:pt x="3996847" y="789070"/>
                  <a:pt x="4002681" y="782507"/>
                  <a:pt x="4010703" y="782507"/>
                </a:cubicBezTo>
                <a:close/>
                <a:moveTo>
                  <a:pt x="3939871" y="782507"/>
                </a:moveTo>
                <a:cubicBezTo>
                  <a:pt x="3946434" y="782507"/>
                  <a:pt x="3952268" y="789070"/>
                  <a:pt x="3952268" y="794904"/>
                </a:cubicBezTo>
                <a:cubicBezTo>
                  <a:pt x="3952268" y="802926"/>
                  <a:pt x="3946434" y="808761"/>
                  <a:pt x="3939871" y="808761"/>
                </a:cubicBezTo>
                <a:cubicBezTo>
                  <a:pt x="3932578" y="808761"/>
                  <a:pt x="3926015" y="802926"/>
                  <a:pt x="3926015" y="794904"/>
                </a:cubicBezTo>
                <a:cubicBezTo>
                  <a:pt x="3926015" y="789070"/>
                  <a:pt x="3932578" y="782507"/>
                  <a:pt x="3939871" y="782507"/>
                </a:cubicBezTo>
                <a:close/>
                <a:moveTo>
                  <a:pt x="3869042" y="782507"/>
                </a:moveTo>
                <a:cubicBezTo>
                  <a:pt x="3875605" y="782507"/>
                  <a:pt x="3881439" y="789070"/>
                  <a:pt x="3881439" y="794904"/>
                </a:cubicBezTo>
                <a:cubicBezTo>
                  <a:pt x="3881439" y="802926"/>
                  <a:pt x="3875605" y="808761"/>
                  <a:pt x="3869042" y="808761"/>
                </a:cubicBezTo>
                <a:cubicBezTo>
                  <a:pt x="3861749" y="808761"/>
                  <a:pt x="3855186" y="802926"/>
                  <a:pt x="3855186" y="794904"/>
                </a:cubicBezTo>
                <a:cubicBezTo>
                  <a:pt x="3855186" y="789070"/>
                  <a:pt x="3861749" y="782507"/>
                  <a:pt x="3869042" y="782507"/>
                </a:cubicBezTo>
                <a:close/>
                <a:moveTo>
                  <a:pt x="3796752" y="782507"/>
                </a:moveTo>
                <a:cubicBezTo>
                  <a:pt x="3804774" y="782507"/>
                  <a:pt x="3810608" y="789070"/>
                  <a:pt x="3810608" y="796363"/>
                </a:cubicBezTo>
                <a:cubicBezTo>
                  <a:pt x="3810608" y="802926"/>
                  <a:pt x="3804774" y="808761"/>
                  <a:pt x="3796752" y="808761"/>
                </a:cubicBezTo>
                <a:cubicBezTo>
                  <a:pt x="3790918" y="808761"/>
                  <a:pt x="3784355" y="802926"/>
                  <a:pt x="3784355" y="796363"/>
                </a:cubicBezTo>
                <a:cubicBezTo>
                  <a:pt x="3784355" y="789070"/>
                  <a:pt x="3790918" y="782507"/>
                  <a:pt x="3796752" y="782507"/>
                </a:cubicBezTo>
                <a:close/>
                <a:moveTo>
                  <a:pt x="3725922" y="782507"/>
                </a:moveTo>
                <a:cubicBezTo>
                  <a:pt x="3733944" y="782507"/>
                  <a:pt x="3739778" y="789070"/>
                  <a:pt x="3739778" y="796363"/>
                </a:cubicBezTo>
                <a:cubicBezTo>
                  <a:pt x="3739778" y="802926"/>
                  <a:pt x="3733944" y="808761"/>
                  <a:pt x="3725922" y="808761"/>
                </a:cubicBezTo>
                <a:cubicBezTo>
                  <a:pt x="3719359" y="808761"/>
                  <a:pt x="3713525" y="802926"/>
                  <a:pt x="3713525" y="796363"/>
                </a:cubicBezTo>
                <a:cubicBezTo>
                  <a:pt x="3713525" y="789070"/>
                  <a:pt x="3719359" y="782507"/>
                  <a:pt x="3725922" y="782507"/>
                </a:cubicBezTo>
                <a:close/>
                <a:moveTo>
                  <a:pt x="3655091" y="782507"/>
                </a:moveTo>
                <a:cubicBezTo>
                  <a:pt x="3662384" y="782507"/>
                  <a:pt x="3668947" y="789070"/>
                  <a:pt x="3668947" y="796363"/>
                </a:cubicBezTo>
                <a:cubicBezTo>
                  <a:pt x="3668947" y="802926"/>
                  <a:pt x="3662384" y="808761"/>
                  <a:pt x="3655091" y="808761"/>
                </a:cubicBezTo>
                <a:cubicBezTo>
                  <a:pt x="3647069" y="808761"/>
                  <a:pt x="3642694" y="802926"/>
                  <a:pt x="3642694" y="796363"/>
                </a:cubicBezTo>
                <a:cubicBezTo>
                  <a:pt x="3642694" y="789070"/>
                  <a:pt x="3647069" y="782507"/>
                  <a:pt x="3655091" y="782507"/>
                </a:cubicBezTo>
                <a:close/>
                <a:moveTo>
                  <a:pt x="3583280" y="782507"/>
                </a:moveTo>
                <a:cubicBezTo>
                  <a:pt x="3591064" y="782507"/>
                  <a:pt x="3598069" y="789070"/>
                  <a:pt x="3598069" y="796363"/>
                </a:cubicBezTo>
                <a:cubicBezTo>
                  <a:pt x="3598069" y="802926"/>
                  <a:pt x="3591064" y="808761"/>
                  <a:pt x="3583280" y="808761"/>
                </a:cubicBezTo>
                <a:cubicBezTo>
                  <a:pt x="3574718" y="808761"/>
                  <a:pt x="3568491" y="802926"/>
                  <a:pt x="3568491" y="796363"/>
                </a:cubicBezTo>
                <a:cubicBezTo>
                  <a:pt x="3568491" y="789070"/>
                  <a:pt x="3574718" y="782507"/>
                  <a:pt x="3583280" y="782507"/>
                </a:cubicBezTo>
                <a:close/>
                <a:moveTo>
                  <a:pt x="3512449" y="782507"/>
                </a:moveTo>
                <a:cubicBezTo>
                  <a:pt x="3520232" y="782507"/>
                  <a:pt x="3527237" y="789070"/>
                  <a:pt x="3527237" y="796363"/>
                </a:cubicBezTo>
                <a:cubicBezTo>
                  <a:pt x="3527237" y="802926"/>
                  <a:pt x="3520232" y="808761"/>
                  <a:pt x="3512449" y="808761"/>
                </a:cubicBezTo>
                <a:cubicBezTo>
                  <a:pt x="3503887" y="808761"/>
                  <a:pt x="3497661" y="802926"/>
                  <a:pt x="3497661" y="796363"/>
                </a:cubicBezTo>
                <a:cubicBezTo>
                  <a:pt x="3497661" y="789070"/>
                  <a:pt x="3503887" y="782507"/>
                  <a:pt x="3512449" y="782507"/>
                </a:cubicBezTo>
                <a:close/>
                <a:moveTo>
                  <a:pt x="3441619" y="782507"/>
                </a:moveTo>
                <a:cubicBezTo>
                  <a:pt x="3450181" y="782507"/>
                  <a:pt x="3456408" y="789070"/>
                  <a:pt x="3456408" y="796363"/>
                </a:cubicBezTo>
                <a:cubicBezTo>
                  <a:pt x="3456408" y="802926"/>
                  <a:pt x="3450181" y="808761"/>
                  <a:pt x="3441619" y="808761"/>
                </a:cubicBezTo>
                <a:cubicBezTo>
                  <a:pt x="3433835" y="808761"/>
                  <a:pt x="3426830" y="802926"/>
                  <a:pt x="3426830" y="796363"/>
                </a:cubicBezTo>
                <a:cubicBezTo>
                  <a:pt x="3426830" y="789070"/>
                  <a:pt x="3433835" y="782507"/>
                  <a:pt x="3441619" y="782507"/>
                </a:cubicBezTo>
                <a:close/>
                <a:moveTo>
                  <a:pt x="3369857" y="782507"/>
                </a:moveTo>
                <a:cubicBezTo>
                  <a:pt x="3377879" y="782507"/>
                  <a:pt x="3382254" y="789070"/>
                  <a:pt x="3382254" y="796363"/>
                </a:cubicBezTo>
                <a:cubicBezTo>
                  <a:pt x="3382254" y="802926"/>
                  <a:pt x="3377879" y="808761"/>
                  <a:pt x="3369857" y="808761"/>
                </a:cubicBezTo>
                <a:cubicBezTo>
                  <a:pt x="3362564" y="808761"/>
                  <a:pt x="3356001" y="802926"/>
                  <a:pt x="3356001" y="796363"/>
                </a:cubicBezTo>
                <a:cubicBezTo>
                  <a:pt x="3356001" y="789070"/>
                  <a:pt x="3362564" y="782507"/>
                  <a:pt x="3369857" y="782507"/>
                </a:cubicBezTo>
                <a:close/>
                <a:moveTo>
                  <a:pt x="3299083" y="782507"/>
                </a:moveTo>
                <a:cubicBezTo>
                  <a:pt x="3305645" y="782507"/>
                  <a:pt x="3311480" y="789070"/>
                  <a:pt x="3311480" y="796363"/>
                </a:cubicBezTo>
                <a:cubicBezTo>
                  <a:pt x="3311480" y="802926"/>
                  <a:pt x="3305645" y="808761"/>
                  <a:pt x="3299083" y="808761"/>
                </a:cubicBezTo>
                <a:cubicBezTo>
                  <a:pt x="3291789" y="808761"/>
                  <a:pt x="3285229" y="802926"/>
                  <a:pt x="3285229" y="796363"/>
                </a:cubicBezTo>
                <a:cubicBezTo>
                  <a:pt x="3285229" y="789070"/>
                  <a:pt x="3291789" y="782507"/>
                  <a:pt x="3299083" y="782507"/>
                </a:cubicBezTo>
                <a:close/>
                <a:moveTo>
                  <a:pt x="3228250" y="782507"/>
                </a:moveTo>
                <a:cubicBezTo>
                  <a:pt x="3234814" y="782507"/>
                  <a:pt x="3240649" y="789070"/>
                  <a:pt x="3240649" y="796363"/>
                </a:cubicBezTo>
                <a:cubicBezTo>
                  <a:pt x="3240649" y="802926"/>
                  <a:pt x="3234814" y="808761"/>
                  <a:pt x="3228250" y="808761"/>
                </a:cubicBezTo>
                <a:cubicBezTo>
                  <a:pt x="3220230" y="808761"/>
                  <a:pt x="3214395" y="802926"/>
                  <a:pt x="3214395" y="796363"/>
                </a:cubicBezTo>
                <a:cubicBezTo>
                  <a:pt x="3214395" y="789070"/>
                  <a:pt x="3220230" y="782507"/>
                  <a:pt x="3228250" y="782507"/>
                </a:cubicBezTo>
                <a:close/>
                <a:moveTo>
                  <a:pt x="3152591" y="782507"/>
                </a:moveTo>
                <a:cubicBezTo>
                  <a:pt x="3159884" y="782507"/>
                  <a:pt x="3166447" y="789070"/>
                  <a:pt x="3166447" y="796363"/>
                </a:cubicBezTo>
                <a:cubicBezTo>
                  <a:pt x="3166447" y="802926"/>
                  <a:pt x="3159884" y="808761"/>
                  <a:pt x="3152591" y="808761"/>
                </a:cubicBezTo>
                <a:cubicBezTo>
                  <a:pt x="3146027" y="808761"/>
                  <a:pt x="3140193" y="802926"/>
                  <a:pt x="3140193" y="796363"/>
                </a:cubicBezTo>
                <a:cubicBezTo>
                  <a:pt x="3140193" y="789070"/>
                  <a:pt x="3146027" y="782507"/>
                  <a:pt x="3152591" y="782507"/>
                </a:cubicBezTo>
                <a:close/>
                <a:moveTo>
                  <a:pt x="1226672" y="782507"/>
                </a:moveTo>
                <a:cubicBezTo>
                  <a:pt x="1233964" y="782507"/>
                  <a:pt x="1240529" y="789337"/>
                  <a:pt x="1240529" y="796926"/>
                </a:cubicBezTo>
                <a:cubicBezTo>
                  <a:pt x="1240529" y="805275"/>
                  <a:pt x="1233964" y="812105"/>
                  <a:pt x="1226672" y="812105"/>
                </a:cubicBezTo>
                <a:cubicBezTo>
                  <a:pt x="1218658" y="812105"/>
                  <a:pt x="1214283" y="805275"/>
                  <a:pt x="1214283" y="796926"/>
                </a:cubicBezTo>
                <a:cubicBezTo>
                  <a:pt x="1214283" y="789337"/>
                  <a:pt x="1218658" y="782507"/>
                  <a:pt x="1226672" y="782507"/>
                </a:cubicBezTo>
                <a:close/>
                <a:moveTo>
                  <a:pt x="1154869" y="782507"/>
                </a:moveTo>
                <a:cubicBezTo>
                  <a:pt x="1162652" y="782507"/>
                  <a:pt x="1169658" y="789337"/>
                  <a:pt x="1169658" y="796926"/>
                </a:cubicBezTo>
                <a:cubicBezTo>
                  <a:pt x="1169658" y="805275"/>
                  <a:pt x="1162652" y="812105"/>
                  <a:pt x="1154869" y="812105"/>
                </a:cubicBezTo>
                <a:cubicBezTo>
                  <a:pt x="1146307" y="812105"/>
                  <a:pt x="1140080" y="805275"/>
                  <a:pt x="1140080" y="796926"/>
                </a:cubicBezTo>
                <a:cubicBezTo>
                  <a:pt x="1140080" y="789337"/>
                  <a:pt x="1146307" y="782507"/>
                  <a:pt x="1154869" y="782507"/>
                </a:cubicBezTo>
                <a:close/>
                <a:moveTo>
                  <a:pt x="1084040" y="782507"/>
                </a:moveTo>
                <a:cubicBezTo>
                  <a:pt x="1091822" y="782507"/>
                  <a:pt x="1098826" y="789337"/>
                  <a:pt x="1098826" y="796926"/>
                </a:cubicBezTo>
                <a:cubicBezTo>
                  <a:pt x="1098826" y="805275"/>
                  <a:pt x="1091822" y="812105"/>
                  <a:pt x="1084040" y="812105"/>
                </a:cubicBezTo>
                <a:cubicBezTo>
                  <a:pt x="1075478" y="812105"/>
                  <a:pt x="1069250" y="805275"/>
                  <a:pt x="1069250" y="796926"/>
                </a:cubicBezTo>
                <a:cubicBezTo>
                  <a:pt x="1069250" y="789337"/>
                  <a:pt x="1075478" y="782507"/>
                  <a:pt x="1084040" y="782507"/>
                </a:cubicBezTo>
                <a:close/>
                <a:moveTo>
                  <a:pt x="1013594" y="782507"/>
                </a:moveTo>
                <a:cubicBezTo>
                  <a:pt x="1021186" y="782507"/>
                  <a:pt x="1028015" y="789337"/>
                  <a:pt x="1028015" y="796926"/>
                </a:cubicBezTo>
                <a:cubicBezTo>
                  <a:pt x="1028015" y="805275"/>
                  <a:pt x="1021186" y="812105"/>
                  <a:pt x="1013594" y="812105"/>
                </a:cubicBezTo>
                <a:cubicBezTo>
                  <a:pt x="1005249" y="812105"/>
                  <a:pt x="998417" y="805275"/>
                  <a:pt x="998417" y="796926"/>
                </a:cubicBezTo>
                <a:cubicBezTo>
                  <a:pt x="998417" y="789337"/>
                  <a:pt x="1005249" y="782507"/>
                  <a:pt x="1013594" y="782507"/>
                </a:cubicBezTo>
                <a:close/>
                <a:moveTo>
                  <a:pt x="941447" y="782507"/>
                </a:moveTo>
                <a:cubicBezTo>
                  <a:pt x="949468" y="782507"/>
                  <a:pt x="953844" y="789337"/>
                  <a:pt x="953844" y="796926"/>
                </a:cubicBezTo>
                <a:cubicBezTo>
                  <a:pt x="953844" y="805275"/>
                  <a:pt x="949468" y="812105"/>
                  <a:pt x="941447" y="812105"/>
                </a:cubicBezTo>
                <a:cubicBezTo>
                  <a:pt x="934155" y="812105"/>
                  <a:pt x="927591" y="805275"/>
                  <a:pt x="927591" y="796926"/>
                </a:cubicBezTo>
                <a:cubicBezTo>
                  <a:pt x="927591" y="789337"/>
                  <a:pt x="934155" y="782507"/>
                  <a:pt x="941447" y="782507"/>
                </a:cubicBezTo>
                <a:close/>
                <a:moveTo>
                  <a:pt x="870615" y="782507"/>
                </a:moveTo>
                <a:cubicBezTo>
                  <a:pt x="877179" y="782507"/>
                  <a:pt x="883013" y="789337"/>
                  <a:pt x="883013" y="796926"/>
                </a:cubicBezTo>
                <a:cubicBezTo>
                  <a:pt x="883013" y="805275"/>
                  <a:pt x="877179" y="812105"/>
                  <a:pt x="870615" y="812105"/>
                </a:cubicBezTo>
                <a:cubicBezTo>
                  <a:pt x="863322" y="812105"/>
                  <a:pt x="856759" y="805275"/>
                  <a:pt x="856759" y="796926"/>
                </a:cubicBezTo>
                <a:cubicBezTo>
                  <a:pt x="856759" y="789337"/>
                  <a:pt x="863322" y="782507"/>
                  <a:pt x="870615" y="782507"/>
                </a:cubicBezTo>
                <a:close/>
                <a:moveTo>
                  <a:pt x="799784" y="782507"/>
                </a:moveTo>
                <a:cubicBezTo>
                  <a:pt x="806349" y="782507"/>
                  <a:pt x="812183" y="789337"/>
                  <a:pt x="812183" y="796926"/>
                </a:cubicBezTo>
                <a:cubicBezTo>
                  <a:pt x="812183" y="805275"/>
                  <a:pt x="806349" y="812105"/>
                  <a:pt x="799784" y="812105"/>
                </a:cubicBezTo>
                <a:cubicBezTo>
                  <a:pt x="792492" y="812105"/>
                  <a:pt x="785929" y="805275"/>
                  <a:pt x="785929" y="796926"/>
                </a:cubicBezTo>
                <a:cubicBezTo>
                  <a:pt x="785929" y="789337"/>
                  <a:pt x="792492" y="782507"/>
                  <a:pt x="799784" y="782507"/>
                </a:cubicBezTo>
                <a:close/>
                <a:moveTo>
                  <a:pt x="724123" y="782507"/>
                </a:moveTo>
                <a:cubicBezTo>
                  <a:pt x="731417" y="782507"/>
                  <a:pt x="737981" y="789337"/>
                  <a:pt x="737981" y="796926"/>
                </a:cubicBezTo>
                <a:cubicBezTo>
                  <a:pt x="737981" y="805275"/>
                  <a:pt x="731417" y="812105"/>
                  <a:pt x="724123" y="812105"/>
                </a:cubicBezTo>
                <a:cubicBezTo>
                  <a:pt x="717559" y="812105"/>
                  <a:pt x="711726" y="805275"/>
                  <a:pt x="711726" y="796926"/>
                </a:cubicBezTo>
                <a:cubicBezTo>
                  <a:pt x="711726" y="789337"/>
                  <a:pt x="717559" y="782507"/>
                  <a:pt x="724123" y="782507"/>
                </a:cubicBezTo>
                <a:close/>
                <a:moveTo>
                  <a:pt x="653293" y="782507"/>
                </a:moveTo>
                <a:cubicBezTo>
                  <a:pt x="660586" y="782507"/>
                  <a:pt x="667149" y="789337"/>
                  <a:pt x="667149" y="796926"/>
                </a:cubicBezTo>
                <a:cubicBezTo>
                  <a:pt x="667149" y="805275"/>
                  <a:pt x="660586" y="812105"/>
                  <a:pt x="653293" y="812105"/>
                </a:cubicBezTo>
                <a:cubicBezTo>
                  <a:pt x="645271" y="812105"/>
                  <a:pt x="640896" y="805275"/>
                  <a:pt x="640896" y="796926"/>
                </a:cubicBezTo>
                <a:cubicBezTo>
                  <a:pt x="640896" y="789337"/>
                  <a:pt x="645271" y="782507"/>
                  <a:pt x="653293" y="782507"/>
                </a:cubicBezTo>
                <a:close/>
                <a:moveTo>
                  <a:pt x="584855" y="782507"/>
                </a:moveTo>
                <a:cubicBezTo>
                  <a:pt x="592639" y="782507"/>
                  <a:pt x="599643" y="789337"/>
                  <a:pt x="599643" y="796926"/>
                </a:cubicBezTo>
                <a:cubicBezTo>
                  <a:pt x="599643" y="805275"/>
                  <a:pt x="592639" y="812105"/>
                  <a:pt x="584855" y="812105"/>
                </a:cubicBezTo>
                <a:cubicBezTo>
                  <a:pt x="576293" y="812105"/>
                  <a:pt x="570066" y="805275"/>
                  <a:pt x="570066" y="796926"/>
                </a:cubicBezTo>
                <a:cubicBezTo>
                  <a:pt x="570066" y="789337"/>
                  <a:pt x="576293" y="782507"/>
                  <a:pt x="584855" y="782507"/>
                </a:cubicBezTo>
                <a:close/>
                <a:moveTo>
                  <a:pt x="513654" y="782507"/>
                </a:moveTo>
                <a:cubicBezTo>
                  <a:pt x="522003" y="782507"/>
                  <a:pt x="528831" y="789337"/>
                  <a:pt x="528831" y="796926"/>
                </a:cubicBezTo>
                <a:cubicBezTo>
                  <a:pt x="528831" y="805275"/>
                  <a:pt x="522003" y="812105"/>
                  <a:pt x="513654" y="812105"/>
                </a:cubicBezTo>
                <a:cubicBezTo>
                  <a:pt x="506065" y="812105"/>
                  <a:pt x="499235" y="805275"/>
                  <a:pt x="499235" y="796926"/>
                </a:cubicBezTo>
                <a:cubicBezTo>
                  <a:pt x="499235" y="789337"/>
                  <a:pt x="506065" y="782507"/>
                  <a:pt x="513654" y="782507"/>
                </a:cubicBezTo>
                <a:close/>
                <a:moveTo>
                  <a:pt x="439821" y="782507"/>
                </a:moveTo>
                <a:cubicBezTo>
                  <a:pt x="448384" y="782507"/>
                  <a:pt x="454611" y="789337"/>
                  <a:pt x="454611" y="796926"/>
                </a:cubicBezTo>
                <a:cubicBezTo>
                  <a:pt x="454611" y="805275"/>
                  <a:pt x="448384" y="812105"/>
                  <a:pt x="439821" y="812105"/>
                </a:cubicBezTo>
                <a:cubicBezTo>
                  <a:pt x="432038" y="812105"/>
                  <a:pt x="425033" y="805275"/>
                  <a:pt x="425033" y="796926"/>
                </a:cubicBezTo>
                <a:cubicBezTo>
                  <a:pt x="425033" y="789337"/>
                  <a:pt x="432038" y="782507"/>
                  <a:pt x="439821" y="782507"/>
                </a:cubicBezTo>
                <a:close/>
                <a:moveTo>
                  <a:pt x="4439056" y="711678"/>
                </a:moveTo>
                <a:cubicBezTo>
                  <a:pt x="4445619" y="711678"/>
                  <a:pt x="4451453" y="716783"/>
                  <a:pt x="4451453" y="724075"/>
                </a:cubicBezTo>
                <a:cubicBezTo>
                  <a:pt x="4451453" y="732097"/>
                  <a:pt x="4445619" y="737932"/>
                  <a:pt x="4439056" y="737932"/>
                </a:cubicBezTo>
                <a:cubicBezTo>
                  <a:pt x="4431763" y="737932"/>
                  <a:pt x="4425200" y="732097"/>
                  <a:pt x="4425200" y="724075"/>
                </a:cubicBezTo>
                <a:cubicBezTo>
                  <a:pt x="4425200" y="716783"/>
                  <a:pt x="4431763" y="711678"/>
                  <a:pt x="4439056" y="711678"/>
                </a:cubicBezTo>
                <a:close/>
                <a:moveTo>
                  <a:pt x="4366768" y="711678"/>
                </a:moveTo>
                <a:cubicBezTo>
                  <a:pt x="4374790" y="711678"/>
                  <a:pt x="4380624" y="716783"/>
                  <a:pt x="4380624" y="724075"/>
                </a:cubicBezTo>
                <a:cubicBezTo>
                  <a:pt x="4380624" y="732097"/>
                  <a:pt x="4374790" y="737932"/>
                  <a:pt x="4366768" y="737932"/>
                </a:cubicBezTo>
                <a:cubicBezTo>
                  <a:pt x="4360934" y="737932"/>
                  <a:pt x="4354371" y="732097"/>
                  <a:pt x="4354371" y="724075"/>
                </a:cubicBezTo>
                <a:cubicBezTo>
                  <a:pt x="4354371" y="716783"/>
                  <a:pt x="4360934" y="711678"/>
                  <a:pt x="4366768" y="711678"/>
                </a:cubicBezTo>
                <a:close/>
                <a:moveTo>
                  <a:pt x="4295937" y="711678"/>
                </a:moveTo>
                <a:cubicBezTo>
                  <a:pt x="4303959" y="711678"/>
                  <a:pt x="4309793" y="716783"/>
                  <a:pt x="4309793" y="724075"/>
                </a:cubicBezTo>
                <a:cubicBezTo>
                  <a:pt x="4309793" y="732097"/>
                  <a:pt x="4303959" y="737932"/>
                  <a:pt x="4295937" y="737932"/>
                </a:cubicBezTo>
                <a:cubicBezTo>
                  <a:pt x="4290103" y="737932"/>
                  <a:pt x="4283540" y="732097"/>
                  <a:pt x="4283540" y="724075"/>
                </a:cubicBezTo>
                <a:cubicBezTo>
                  <a:pt x="4283540" y="716783"/>
                  <a:pt x="4290103" y="711678"/>
                  <a:pt x="4295937" y="711678"/>
                </a:cubicBezTo>
                <a:close/>
                <a:moveTo>
                  <a:pt x="4225107" y="711678"/>
                </a:moveTo>
                <a:cubicBezTo>
                  <a:pt x="4233129" y="711678"/>
                  <a:pt x="4238963" y="718241"/>
                  <a:pt x="4238963" y="724075"/>
                </a:cubicBezTo>
                <a:cubicBezTo>
                  <a:pt x="4238963" y="732097"/>
                  <a:pt x="4233129" y="737932"/>
                  <a:pt x="4225107" y="737932"/>
                </a:cubicBezTo>
                <a:cubicBezTo>
                  <a:pt x="4217085" y="737932"/>
                  <a:pt x="4212710" y="732097"/>
                  <a:pt x="4212710" y="724075"/>
                </a:cubicBezTo>
                <a:cubicBezTo>
                  <a:pt x="4212710" y="718241"/>
                  <a:pt x="4217085" y="711678"/>
                  <a:pt x="4225107" y="711678"/>
                </a:cubicBezTo>
                <a:close/>
                <a:moveTo>
                  <a:pt x="4153295" y="711678"/>
                </a:moveTo>
                <a:cubicBezTo>
                  <a:pt x="4161078" y="711678"/>
                  <a:pt x="4168083" y="718241"/>
                  <a:pt x="4168083" y="724075"/>
                </a:cubicBezTo>
                <a:cubicBezTo>
                  <a:pt x="4168083" y="732097"/>
                  <a:pt x="4161078" y="737932"/>
                  <a:pt x="4153295" y="737932"/>
                </a:cubicBezTo>
                <a:cubicBezTo>
                  <a:pt x="4144733" y="737932"/>
                  <a:pt x="4138507" y="732097"/>
                  <a:pt x="4138507" y="724075"/>
                </a:cubicBezTo>
                <a:cubicBezTo>
                  <a:pt x="4138507" y="718241"/>
                  <a:pt x="4144733" y="711678"/>
                  <a:pt x="4153295" y="711678"/>
                </a:cubicBezTo>
                <a:close/>
                <a:moveTo>
                  <a:pt x="4082465" y="711678"/>
                </a:moveTo>
                <a:cubicBezTo>
                  <a:pt x="4090249" y="711678"/>
                  <a:pt x="4097254" y="718241"/>
                  <a:pt x="4097254" y="724075"/>
                </a:cubicBezTo>
                <a:cubicBezTo>
                  <a:pt x="4097254" y="732097"/>
                  <a:pt x="4090249" y="737932"/>
                  <a:pt x="4082465" y="737932"/>
                </a:cubicBezTo>
                <a:cubicBezTo>
                  <a:pt x="4073903" y="737932"/>
                  <a:pt x="4067676" y="732097"/>
                  <a:pt x="4067676" y="724075"/>
                </a:cubicBezTo>
                <a:cubicBezTo>
                  <a:pt x="4067676" y="718241"/>
                  <a:pt x="4073903" y="711678"/>
                  <a:pt x="4082465" y="711678"/>
                </a:cubicBezTo>
                <a:close/>
                <a:moveTo>
                  <a:pt x="4010703" y="711678"/>
                </a:moveTo>
                <a:cubicBezTo>
                  <a:pt x="4017996" y="711678"/>
                  <a:pt x="4023100" y="718241"/>
                  <a:pt x="4023100" y="724075"/>
                </a:cubicBezTo>
                <a:cubicBezTo>
                  <a:pt x="4023100" y="732097"/>
                  <a:pt x="4017996" y="737932"/>
                  <a:pt x="4010703" y="737932"/>
                </a:cubicBezTo>
                <a:cubicBezTo>
                  <a:pt x="4002681" y="737932"/>
                  <a:pt x="3996847" y="732097"/>
                  <a:pt x="3996847" y="724075"/>
                </a:cubicBezTo>
                <a:cubicBezTo>
                  <a:pt x="3996847" y="718241"/>
                  <a:pt x="4002681" y="711678"/>
                  <a:pt x="4010703" y="711678"/>
                </a:cubicBezTo>
                <a:close/>
                <a:moveTo>
                  <a:pt x="3939871" y="711678"/>
                </a:moveTo>
                <a:cubicBezTo>
                  <a:pt x="3946434" y="711678"/>
                  <a:pt x="3952268" y="718241"/>
                  <a:pt x="3952268" y="724075"/>
                </a:cubicBezTo>
                <a:cubicBezTo>
                  <a:pt x="3952268" y="732097"/>
                  <a:pt x="3946434" y="737932"/>
                  <a:pt x="3939871" y="737932"/>
                </a:cubicBezTo>
                <a:cubicBezTo>
                  <a:pt x="3932578" y="737932"/>
                  <a:pt x="3926015" y="732097"/>
                  <a:pt x="3926015" y="724075"/>
                </a:cubicBezTo>
                <a:cubicBezTo>
                  <a:pt x="3926015" y="718241"/>
                  <a:pt x="3932578" y="711678"/>
                  <a:pt x="3939871" y="711678"/>
                </a:cubicBezTo>
                <a:close/>
                <a:moveTo>
                  <a:pt x="3869042" y="711678"/>
                </a:moveTo>
                <a:cubicBezTo>
                  <a:pt x="3875605" y="711678"/>
                  <a:pt x="3881439" y="718241"/>
                  <a:pt x="3881439" y="724075"/>
                </a:cubicBezTo>
                <a:cubicBezTo>
                  <a:pt x="3881439" y="732097"/>
                  <a:pt x="3875605" y="737932"/>
                  <a:pt x="3869042" y="737932"/>
                </a:cubicBezTo>
                <a:cubicBezTo>
                  <a:pt x="3861749" y="737932"/>
                  <a:pt x="3855186" y="732097"/>
                  <a:pt x="3855186" y="724075"/>
                </a:cubicBezTo>
                <a:cubicBezTo>
                  <a:pt x="3855186" y="718241"/>
                  <a:pt x="3861749" y="711678"/>
                  <a:pt x="3869042" y="711678"/>
                </a:cubicBezTo>
                <a:close/>
                <a:moveTo>
                  <a:pt x="3796752" y="711678"/>
                </a:moveTo>
                <a:cubicBezTo>
                  <a:pt x="3804774" y="711678"/>
                  <a:pt x="3810608" y="718241"/>
                  <a:pt x="3810608" y="724075"/>
                </a:cubicBezTo>
                <a:cubicBezTo>
                  <a:pt x="3810608" y="732097"/>
                  <a:pt x="3804774" y="737932"/>
                  <a:pt x="3796752" y="737932"/>
                </a:cubicBezTo>
                <a:cubicBezTo>
                  <a:pt x="3790918" y="737932"/>
                  <a:pt x="3784355" y="732097"/>
                  <a:pt x="3784355" y="724075"/>
                </a:cubicBezTo>
                <a:cubicBezTo>
                  <a:pt x="3784355" y="718241"/>
                  <a:pt x="3790918" y="711678"/>
                  <a:pt x="3796752" y="711678"/>
                </a:cubicBezTo>
                <a:close/>
                <a:moveTo>
                  <a:pt x="3725922" y="711678"/>
                </a:moveTo>
                <a:cubicBezTo>
                  <a:pt x="3733944" y="711678"/>
                  <a:pt x="3739778" y="718241"/>
                  <a:pt x="3739778" y="724075"/>
                </a:cubicBezTo>
                <a:cubicBezTo>
                  <a:pt x="3739778" y="732097"/>
                  <a:pt x="3733944" y="737932"/>
                  <a:pt x="3725922" y="737932"/>
                </a:cubicBezTo>
                <a:cubicBezTo>
                  <a:pt x="3719359" y="737932"/>
                  <a:pt x="3713525" y="732097"/>
                  <a:pt x="3713525" y="724075"/>
                </a:cubicBezTo>
                <a:cubicBezTo>
                  <a:pt x="3713525" y="718241"/>
                  <a:pt x="3719359" y="711678"/>
                  <a:pt x="3725922" y="711678"/>
                </a:cubicBezTo>
                <a:close/>
                <a:moveTo>
                  <a:pt x="3655091" y="711678"/>
                </a:moveTo>
                <a:cubicBezTo>
                  <a:pt x="3662384" y="711678"/>
                  <a:pt x="3668947" y="718241"/>
                  <a:pt x="3668947" y="724075"/>
                </a:cubicBezTo>
                <a:cubicBezTo>
                  <a:pt x="3668947" y="732097"/>
                  <a:pt x="3662384" y="737932"/>
                  <a:pt x="3655091" y="737932"/>
                </a:cubicBezTo>
                <a:cubicBezTo>
                  <a:pt x="3647069" y="737932"/>
                  <a:pt x="3642694" y="732097"/>
                  <a:pt x="3642694" y="724075"/>
                </a:cubicBezTo>
                <a:cubicBezTo>
                  <a:pt x="3642694" y="718241"/>
                  <a:pt x="3647069" y="711678"/>
                  <a:pt x="3655091" y="711678"/>
                </a:cubicBezTo>
                <a:close/>
                <a:moveTo>
                  <a:pt x="3583280" y="711678"/>
                </a:moveTo>
                <a:cubicBezTo>
                  <a:pt x="3591064" y="711678"/>
                  <a:pt x="3598069" y="718241"/>
                  <a:pt x="3598069" y="724075"/>
                </a:cubicBezTo>
                <a:cubicBezTo>
                  <a:pt x="3598069" y="732097"/>
                  <a:pt x="3591064" y="737932"/>
                  <a:pt x="3583280" y="737932"/>
                </a:cubicBezTo>
                <a:cubicBezTo>
                  <a:pt x="3574718" y="737932"/>
                  <a:pt x="3568491" y="732097"/>
                  <a:pt x="3568491" y="724075"/>
                </a:cubicBezTo>
                <a:cubicBezTo>
                  <a:pt x="3568491" y="718241"/>
                  <a:pt x="3574718" y="711678"/>
                  <a:pt x="3583280" y="711678"/>
                </a:cubicBezTo>
                <a:close/>
                <a:moveTo>
                  <a:pt x="3512449" y="711678"/>
                </a:moveTo>
                <a:cubicBezTo>
                  <a:pt x="3520232" y="711678"/>
                  <a:pt x="3527237" y="718241"/>
                  <a:pt x="3527237" y="724075"/>
                </a:cubicBezTo>
                <a:cubicBezTo>
                  <a:pt x="3527237" y="732097"/>
                  <a:pt x="3520232" y="737932"/>
                  <a:pt x="3512449" y="737932"/>
                </a:cubicBezTo>
                <a:cubicBezTo>
                  <a:pt x="3503887" y="737932"/>
                  <a:pt x="3497661" y="732097"/>
                  <a:pt x="3497661" y="724075"/>
                </a:cubicBezTo>
                <a:cubicBezTo>
                  <a:pt x="3497661" y="718241"/>
                  <a:pt x="3503887" y="711678"/>
                  <a:pt x="3512449" y="711678"/>
                </a:cubicBezTo>
                <a:close/>
                <a:moveTo>
                  <a:pt x="3441619" y="711678"/>
                </a:moveTo>
                <a:cubicBezTo>
                  <a:pt x="3450181" y="711678"/>
                  <a:pt x="3456408" y="718241"/>
                  <a:pt x="3456408" y="724075"/>
                </a:cubicBezTo>
                <a:cubicBezTo>
                  <a:pt x="3456408" y="732097"/>
                  <a:pt x="3450181" y="737932"/>
                  <a:pt x="3441619" y="737932"/>
                </a:cubicBezTo>
                <a:cubicBezTo>
                  <a:pt x="3433835" y="737932"/>
                  <a:pt x="3426830" y="732097"/>
                  <a:pt x="3426830" y="724075"/>
                </a:cubicBezTo>
                <a:cubicBezTo>
                  <a:pt x="3426830" y="718241"/>
                  <a:pt x="3433835" y="711678"/>
                  <a:pt x="3441619" y="711678"/>
                </a:cubicBezTo>
                <a:close/>
                <a:moveTo>
                  <a:pt x="3369857" y="711678"/>
                </a:moveTo>
                <a:cubicBezTo>
                  <a:pt x="3377879" y="711678"/>
                  <a:pt x="3382254" y="718241"/>
                  <a:pt x="3382254" y="724075"/>
                </a:cubicBezTo>
                <a:cubicBezTo>
                  <a:pt x="3382254" y="732097"/>
                  <a:pt x="3377879" y="737932"/>
                  <a:pt x="3369857" y="737932"/>
                </a:cubicBezTo>
                <a:cubicBezTo>
                  <a:pt x="3362564" y="737932"/>
                  <a:pt x="3356001" y="732097"/>
                  <a:pt x="3356001" y="724075"/>
                </a:cubicBezTo>
                <a:cubicBezTo>
                  <a:pt x="3356001" y="718241"/>
                  <a:pt x="3362564" y="711678"/>
                  <a:pt x="3369857" y="711678"/>
                </a:cubicBezTo>
                <a:close/>
                <a:moveTo>
                  <a:pt x="3299086" y="711678"/>
                </a:moveTo>
                <a:cubicBezTo>
                  <a:pt x="3305651" y="711678"/>
                  <a:pt x="3311485" y="718241"/>
                  <a:pt x="3311485" y="724075"/>
                </a:cubicBezTo>
                <a:cubicBezTo>
                  <a:pt x="3311485" y="732097"/>
                  <a:pt x="3305651" y="737932"/>
                  <a:pt x="3299086" y="737932"/>
                </a:cubicBezTo>
                <a:cubicBezTo>
                  <a:pt x="3291794" y="737932"/>
                  <a:pt x="3285234" y="732097"/>
                  <a:pt x="3285234" y="724075"/>
                </a:cubicBezTo>
                <a:cubicBezTo>
                  <a:pt x="3285234" y="718241"/>
                  <a:pt x="3291794" y="711678"/>
                  <a:pt x="3299086" y="711678"/>
                </a:cubicBezTo>
                <a:close/>
                <a:moveTo>
                  <a:pt x="3228255" y="711678"/>
                </a:moveTo>
                <a:cubicBezTo>
                  <a:pt x="3234819" y="711678"/>
                  <a:pt x="3240654" y="718241"/>
                  <a:pt x="3240654" y="724075"/>
                </a:cubicBezTo>
                <a:cubicBezTo>
                  <a:pt x="3240654" y="732097"/>
                  <a:pt x="3234819" y="737932"/>
                  <a:pt x="3228255" y="737932"/>
                </a:cubicBezTo>
                <a:cubicBezTo>
                  <a:pt x="3220233" y="737932"/>
                  <a:pt x="3214398" y="732097"/>
                  <a:pt x="3214398" y="724075"/>
                </a:cubicBezTo>
                <a:cubicBezTo>
                  <a:pt x="3214398" y="718241"/>
                  <a:pt x="3220233" y="711678"/>
                  <a:pt x="3228255" y="711678"/>
                </a:cubicBezTo>
                <a:close/>
                <a:moveTo>
                  <a:pt x="3152594" y="711678"/>
                </a:moveTo>
                <a:cubicBezTo>
                  <a:pt x="3159889" y="711678"/>
                  <a:pt x="3166451" y="718241"/>
                  <a:pt x="3166451" y="724075"/>
                </a:cubicBezTo>
                <a:cubicBezTo>
                  <a:pt x="3166451" y="732097"/>
                  <a:pt x="3159889" y="737932"/>
                  <a:pt x="3152594" y="737932"/>
                </a:cubicBezTo>
                <a:cubicBezTo>
                  <a:pt x="3146031" y="737932"/>
                  <a:pt x="3140198" y="732097"/>
                  <a:pt x="3140198" y="725534"/>
                </a:cubicBezTo>
                <a:cubicBezTo>
                  <a:pt x="3140198" y="718241"/>
                  <a:pt x="3146031" y="711678"/>
                  <a:pt x="3152594" y="711678"/>
                </a:cubicBezTo>
                <a:close/>
                <a:moveTo>
                  <a:pt x="3081763" y="711678"/>
                </a:moveTo>
                <a:cubicBezTo>
                  <a:pt x="3089057" y="711678"/>
                  <a:pt x="3095617" y="718241"/>
                  <a:pt x="3095617" y="725534"/>
                </a:cubicBezTo>
                <a:cubicBezTo>
                  <a:pt x="3095617" y="732097"/>
                  <a:pt x="3089057" y="737932"/>
                  <a:pt x="3081763" y="737932"/>
                </a:cubicBezTo>
                <a:cubicBezTo>
                  <a:pt x="3073740" y="737932"/>
                  <a:pt x="3069364" y="732097"/>
                  <a:pt x="3069364" y="725534"/>
                </a:cubicBezTo>
                <a:cubicBezTo>
                  <a:pt x="3069364" y="718241"/>
                  <a:pt x="3073740" y="711678"/>
                  <a:pt x="3081763" y="711678"/>
                </a:cubicBezTo>
                <a:close/>
                <a:moveTo>
                  <a:pt x="3013707" y="711678"/>
                </a:moveTo>
                <a:cubicBezTo>
                  <a:pt x="3021299" y="711678"/>
                  <a:pt x="3028128" y="718241"/>
                  <a:pt x="3028128" y="725534"/>
                </a:cubicBezTo>
                <a:cubicBezTo>
                  <a:pt x="3028128" y="732097"/>
                  <a:pt x="3021299" y="737932"/>
                  <a:pt x="3013707" y="737932"/>
                </a:cubicBezTo>
                <a:cubicBezTo>
                  <a:pt x="3005360" y="737932"/>
                  <a:pt x="2998531" y="732097"/>
                  <a:pt x="2998531" y="725534"/>
                </a:cubicBezTo>
                <a:cubicBezTo>
                  <a:pt x="2998531" y="718241"/>
                  <a:pt x="3005360" y="711678"/>
                  <a:pt x="3013707" y="711678"/>
                </a:cubicBezTo>
                <a:close/>
                <a:moveTo>
                  <a:pt x="2942485" y="711678"/>
                </a:moveTo>
                <a:cubicBezTo>
                  <a:pt x="2951045" y="711678"/>
                  <a:pt x="2957280" y="718241"/>
                  <a:pt x="2957280" y="725534"/>
                </a:cubicBezTo>
                <a:cubicBezTo>
                  <a:pt x="2957280" y="732097"/>
                  <a:pt x="2951045" y="737932"/>
                  <a:pt x="2942485" y="737932"/>
                </a:cubicBezTo>
                <a:cubicBezTo>
                  <a:pt x="2934705" y="737932"/>
                  <a:pt x="2927700" y="732097"/>
                  <a:pt x="2927700" y="725534"/>
                </a:cubicBezTo>
                <a:cubicBezTo>
                  <a:pt x="2927700" y="718241"/>
                  <a:pt x="2934705" y="711678"/>
                  <a:pt x="2942485" y="711678"/>
                </a:cubicBezTo>
                <a:close/>
                <a:moveTo>
                  <a:pt x="1440620" y="711678"/>
                </a:moveTo>
                <a:cubicBezTo>
                  <a:pt x="1447182" y="711678"/>
                  <a:pt x="1453017" y="718683"/>
                  <a:pt x="1453017" y="726466"/>
                </a:cubicBezTo>
                <a:cubicBezTo>
                  <a:pt x="1453017" y="735028"/>
                  <a:pt x="1447182" y="741255"/>
                  <a:pt x="1440620" y="741255"/>
                </a:cubicBezTo>
                <a:cubicBezTo>
                  <a:pt x="1433328" y="741255"/>
                  <a:pt x="1426765" y="735028"/>
                  <a:pt x="1426765" y="726466"/>
                </a:cubicBezTo>
                <a:cubicBezTo>
                  <a:pt x="1426765" y="718683"/>
                  <a:pt x="1433328" y="711678"/>
                  <a:pt x="1440620" y="711678"/>
                </a:cubicBezTo>
                <a:close/>
                <a:moveTo>
                  <a:pt x="1368338" y="711678"/>
                </a:moveTo>
                <a:cubicBezTo>
                  <a:pt x="1376356" y="711678"/>
                  <a:pt x="1382190" y="718683"/>
                  <a:pt x="1382190" y="726466"/>
                </a:cubicBezTo>
                <a:cubicBezTo>
                  <a:pt x="1382190" y="735028"/>
                  <a:pt x="1376356" y="741255"/>
                  <a:pt x="1368338" y="741255"/>
                </a:cubicBezTo>
                <a:cubicBezTo>
                  <a:pt x="1362502" y="741255"/>
                  <a:pt x="1355939" y="735028"/>
                  <a:pt x="1355939" y="726466"/>
                </a:cubicBezTo>
                <a:cubicBezTo>
                  <a:pt x="1355939" y="718683"/>
                  <a:pt x="1362502" y="711678"/>
                  <a:pt x="1368338" y="711678"/>
                </a:cubicBezTo>
                <a:close/>
                <a:moveTo>
                  <a:pt x="1297509" y="711678"/>
                </a:moveTo>
                <a:cubicBezTo>
                  <a:pt x="1305532" y="711678"/>
                  <a:pt x="1311366" y="718683"/>
                  <a:pt x="1311366" y="726466"/>
                </a:cubicBezTo>
                <a:cubicBezTo>
                  <a:pt x="1311366" y="735028"/>
                  <a:pt x="1305532" y="741255"/>
                  <a:pt x="1297509" y="741255"/>
                </a:cubicBezTo>
                <a:cubicBezTo>
                  <a:pt x="1291675" y="741255"/>
                  <a:pt x="1285113" y="735028"/>
                  <a:pt x="1285113" y="726466"/>
                </a:cubicBezTo>
                <a:cubicBezTo>
                  <a:pt x="1285113" y="718683"/>
                  <a:pt x="1291675" y="711678"/>
                  <a:pt x="1297509" y="711678"/>
                </a:cubicBezTo>
                <a:close/>
                <a:moveTo>
                  <a:pt x="1226678" y="711678"/>
                </a:moveTo>
                <a:cubicBezTo>
                  <a:pt x="1233970" y="711678"/>
                  <a:pt x="1240535" y="718683"/>
                  <a:pt x="1240535" y="726466"/>
                </a:cubicBezTo>
                <a:cubicBezTo>
                  <a:pt x="1240535" y="735028"/>
                  <a:pt x="1233970" y="741255"/>
                  <a:pt x="1226678" y="741255"/>
                </a:cubicBezTo>
                <a:cubicBezTo>
                  <a:pt x="1218663" y="741255"/>
                  <a:pt x="1214288" y="735028"/>
                  <a:pt x="1214288" y="726466"/>
                </a:cubicBezTo>
                <a:cubicBezTo>
                  <a:pt x="1214288" y="718683"/>
                  <a:pt x="1218663" y="711678"/>
                  <a:pt x="1226678" y="711678"/>
                </a:cubicBezTo>
                <a:close/>
                <a:moveTo>
                  <a:pt x="1154874" y="711678"/>
                </a:moveTo>
                <a:cubicBezTo>
                  <a:pt x="1162657" y="711678"/>
                  <a:pt x="1169663" y="718683"/>
                  <a:pt x="1169663" y="726466"/>
                </a:cubicBezTo>
                <a:cubicBezTo>
                  <a:pt x="1169663" y="735028"/>
                  <a:pt x="1162657" y="741255"/>
                  <a:pt x="1154874" y="741255"/>
                </a:cubicBezTo>
                <a:cubicBezTo>
                  <a:pt x="1146312" y="741255"/>
                  <a:pt x="1140086" y="735028"/>
                  <a:pt x="1140086" y="726466"/>
                </a:cubicBezTo>
                <a:cubicBezTo>
                  <a:pt x="1140086" y="718683"/>
                  <a:pt x="1146312" y="711678"/>
                  <a:pt x="1154874" y="711678"/>
                </a:cubicBezTo>
                <a:close/>
                <a:moveTo>
                  <a:pt x="1084045" y="711678"/>
                </a:moveTo>
                <a:cubicBezTo>
                  <a:pt x="1091827" y="711678"/>
                  <a:pt x="1098833" y="718683"/>
                  <a:pt x="1098833" y="726466"/>
                </a:cubicBezTo>
                <a:cubicBezTo>
                  <a:pt x="1098833" y="735028"/>
                  <a:pt x="1091827" y="741255"/>
                  <a:pt x="1084045" y="741255"/>
                </a:cubicBezTo>
                <a:cubicBezTo>
                  <a:pt x="1075483" y="741255"/>
                  <a:pt x="1069255" y="735028"/>
                  <a:pt x="1069255" y="726466"/>
                </a:cubicBezTo>
                <a:cubicBezTo>
                  <a:pt x="1069255" y="718683"/>
                  <a:pt x="1075483" y="711678"/>
                  <a:pt x="1084045" y="711678"/>
                </a:cubicBezTo>
                <a:close/>
                <a:moveTo>
                  <a:pt x="1013599" y="711678"/>
                </a:moveTo>
                <a:cubicBezTo>
                  <a:pt x="1021190" y="711678"/>
                  <a:pt x="1028021" y="718683"/>
                  <a:pt x="1028021" y="726466"/>
                </a:cubicBezTo>
                <a:cubicBezTo>
                  <a:pt x="1028021" y="735028"/>
                  <a:pt x="1021190" y="741255"/>
                  <a:pt x="1013599" y="741255"/>
                </a:cubicBezTo>
                <a:cubicBezTo>
                  <a:pt x="1005254" y="741255"/>
                  <a:pt x="998423" y="735028"/>
                  <a:pt x="998423" y="726466"/>
                </a:cubicBezTo>
                <a:cubicBezTo>
                  <a:pt x="998423" y="718683"/>
                  <a:pt x="1005254" y="711678"/>
                  <a:pt x="1013599" y="711678"/>
                </a:cubicBezTo>
                <a:close/>
                <a:moveTo>
                  <a:pt x="941452" y="711678"/>
                </a:moveTo>
                <a:cubicBezTo>
                  <a:pt x="949474" y="711678"/>
                  <a:pt x="953848" y="718683"/>
                  <a:pt x="953848" y="726466"/>
                </a:cubicBezTo>
                <a:cubicBezTo>
                  <a:pt x="953848" y="735028"/>
                  <a:pt x="949474" y="741255"/>
                  <a:pt x="941452" y="741255"/>
                </a:cubicBezTo>
                <a:cubicBezTo>
                  <a:pt x="934159" y="741255"/>
                  <a:pt x="927596" y="735028"/>
                  <a:pt x="927596" y="726466"/>
                </a:cubicBezTo>
                <a:cubicBezTo>
                  <a:pt x="927596" y="718683"/>
                  <a:pt x="934159" y="711678"/>
                  <a:pt x="941452" y="711678"/>
                </a:cubicBezTo>
                <a:close/>
                <a:moveTo>
                  <a:pt x="870620" y="711678"/>
                </a:moveTo>
                <a:cubicBezTo>
                  <a:pt x="877183" y="711678"/>
                  <a:pt x="883018" y="718683"/>
                  <a:pt x="883018" y="726466"/>
                </a:cubicBezTo>
                <a:cubicBezTo>
                  <a:pt x="883018" y="735028"/>
                  <a:pt x="877183" y="741255"/>
                  <a:pt x="870620" y="741255"/>
                </a:cubicBezTo>
                <a:cubicBezTo>
                  <a:pt x="863327" y="741255"/>
                  <a:pt x="856764" y="735028"/>
                  <a:pt x="856764" y="726466"/>
                </a:cubicBezTo>
                <a:cubicBezTo>
                  <a:pt x="856764" y="718683"/>
                  <a:pt x="863327" y="711678"/>
                  <a:pt x="870620" y="711678"/>
                </a:cubicBezTo>
                <a:close/>
                <a:moveTo>
                  <a:pt x="798331" y="711678"/>
                </a:moveTo>
                <a:cubicBezTo>
                  <a:pt x="806354" y="711678"/>
                  <a:pt x="812189" y="718683"/>
                  <a:pt x="812189" y="726466"/>
                </a:cubicBezTo>
                <a:cubicBezTo>
                  <a:pt x="812189" y="735028"/>
                  <a:pt x="806354" y="741255"/>
                  <a:pt x="798331" y="741255"/>
                </a:cubicBezTo>
                <a:cubicBezTo>
                  <a:pt x="792497" y="741255"/>
                  <a:pt x="785934" y="735028"/>
                  <a:pt x="785934" y="726466"/>
                </a:cubicBezTo>
                <a:cubicBezTo>
                  <a:pt x="785934" y="718683"/>
                  <a:pt x="792497" y="711678"/>
                  <a:pt x="798331" y="711678"/>
                </a:cubicBezTo>
                <a:close/>
                <a:moveTo>
                  <a:pt x="724129" y="711678"/>
                </a:moveTo>
                <a:cubicBezTo>
                  <a:pt x="731422" y="711678"/>
                  <a:pt x="737986" y="718683"/>
                  <a:pt x="737986" y="726466"/>
                </a:cubicBezTo>
                <a:cubicBezTo>
                  <a:pt x="737986" y="735028"/>
                  <a:pt x="731422" y="741255"/>
                  <a:pt x="724129" y="741255"/>
                </a:cubicBezTo>
                <a:cubicBezTo>
                  <a:pt x="717565" y="741255"/>
                  <a:pt x="711732" y="735028"/>
                  <a:pt x="711732" y="726466"/>
                </a:cubicBezTo>
                <a:cubicBezTo>
                  <a:pt x="711732" y="718683"/>
                  <a:pt x="717565" y="711678"/>
                  <a:pt x="724129" y="711678"/>
                </a:cubicBezTo>
                <a:close/>
                <a:moveTo>
                  <a:pt x="653298" y="711678"/>
                </a:moveTo>
                <a:cubicBezTo>
                  <a:pt x="660590" y="711678"/>
                  <a:pt x="667154" y="718683"/>
                  <a:pt x="667154" y="726466"/>
                </a:cubicBezTo>
                <a:cubicBezTo>
                  <a:pt x="667154" y="735028"/>
                  <a:pt x="660590" y="741255"/>
                  <a:pt x="653298" y="741255"/>
                </a:cubicBezTo>
                <a:cubicBezTo>
                  <a:pt x="645277" y="741255"/>
                  <a:pt x="640901" y="735028"/>
                  <a:pt x="640901" y="726466"/>
                </a:cubicBezTo>
                <a:cubicBezTo>
                  <a:pt x="640901" y="718683"/>
                  <a:pt x="645277" y="711678"/>
                  <a:pt x="653298" y="711678"/>
                </a:cubicBezTo>
                <a:close/>
                <a:moveTo>
                  <a:pt x="584861" y="711678"/>
                </a:moveTo>
                <a:cubicBezTo>
                  <a:pt x="592644" y="711678"/>
                  <a:pt x="599648" y="718683"/>
                  <a:pt x="599648" y="726466"/>
                </a:cubicBezTo>
                <a:cubicBezTo>
                  <a:pt x="599648" y="735028"/>
                  <a:pt x="592644" y="741255"/>
                  <a:pt x="584861" y="741255"/>
                </a:cubicBezTo>
                <a:cubicBezTo>
                  <a:pt x="576299" y="741255"/>
                  <a:pt x="570071" y="735028"/>
                  <a:pt x="570071" y="726466"/>
                </a:cubicBezTo>
                <a:cubicBezTo>
                  <a:pt x="570071" y="718683"/>
                  <a:pt x="576299" y="711678"/>
                  <a:pt x="584861" y="711678"/>
                </a:cubicBezTo>
                <a:close/>
                <a:moveTo>
                  <a:pt x="513660" y="711678"/>
                </a:moveTo>
                <a:cubicBezTo>
                  <a:pt x="522008" y="711678"/>
                  <a:pt x="528837" y="718683"/>
                  <a:pt x="528837" y="726466"/>
                </a:cubicBezTo>
                <a:cubicBezTo>
                  <a:pt x="528837" y="735028"/>
                  <a:pt x="522008" y="741255"/>
                  <a:pt x="513660" y="741255"/>
                </a:cubicBezTo>
                <a:cubicBezTo>
                  <a:pt x="506071" y="741255"/>
                  <a:pt x="499241" y="735028"/>
                  <a:pt x="499241" y="726466"/>
                </a:cubicBezTo>
                <a:cubicBezTo>
                  <a:pt x="499241" y="718683"/>
                  <a:pt x="506071" y="711678"/>
                  <a:pt x="513660" y="711678"/>
                </a:cubicBezTo>
                <a:close/>
                <a:moveTo>
                  <a:pt x="439826" y="711678"/>
                </a:moveTo>
                <a:cubicBezTo>
                  <a:pt x="448389" y="711678"/>
                  <a:pt x="454616" y="718683"/>
                  <a:pt x="454616" y="726466"/>
                </a:cubicBezTo>
                <a:cubicBezTo>
                  <a:pt x="454616" y="735028"/>
                  <a:pt x="448389" y="741255"/>
                  <a:pt x="439826" y="741255"/>
                </a:cubicBezTo>
                <a:cubicBezTo>
                  <a:pt x="432043" y="741255"/>
                  <a:pt x="425038" y="735028"/>
                  <a:pt x="425038" y="726466"/>
                </a:cubicBezTo>
                <a:cubicBezTo>
                  <a:pt x="425038" y="718683"/>
                  <a:pt x="432043" y="711678"/>
                  <a:pt x="439826" y="711678"/>
                </a:cubicBezTo>
                <a:close/>
                <a:moveTo>
                  <a:pt x="368064" y="711678"/>
                </a:moveTo>
                <a:cubicBezTo>
                  <a:pt x="376085" y="711678"/>
                  <a:pt x="380462" y="718683"/>
                  <a:pt x="380462" y="726466"/>
                </a:cubicBezTo>
                <a:cubicBezTo>
                  <a:pt x="380462" y="735028"/>
                  <a:pt x="376085" y="741255"/>
                  <a:pt x="368064" y="741255"/>
                </a:cubicBezTo>
                <a:cubicBezTo>
                  <a:pt x="360772" y="741255"/>
                  <a:pt x="354207" y="735028"/>
                  <a:pt x="354207" y="726466"/>
                </a:cubicBezTo>
                <a:cubicBezTo>
                  <a:pt x="354207" y="718683"/>
                  <a:pt x="360772" y="711678"/>
                  <a:pt x="368064" y="711678"/>
                </a:cubicBezTo>
                <a:close/>
                <a:moveTo>
                  <a:pt x="297232" y="711678"/>
                </a:moveTo>
                <a:cubicBezTo>
                  <a:pt x="303795" y="711678"/>
                  <a:pt x="309630" y="718683"/>
                  <a:pt x="309630" y="726466"/>
                </a:cubicBezTo>
                <a:cubicBezTo>
                  <a:pt x="309630" y="735028"/>
                  <a:pt x="303795" y="741255"/>
                  <a:pt x="297232" y="741255"/>
                </a:cubicBezTo>
                <a:cubicBezTo>
                  <a:pt x="289939" y="741255"/>
                  <a:pt x="283376" y="735028"/>
                  <a:pt x="283376" y="726466"/>
                </a:cubicBezTo>
                <a:cubicBezTo>
                  <a:pt x="283376" y="718683"/>
                  <a:pt x="289939" y="711678"/>
                  <a:pt x="297232" y="711678"/>
                </a:cubicBezTo>
                <a:close/>
                <a:moveTo>
                  <a:pt x="226403" y="711678"/>
                </a:moveTo>
                <a:cubicBezTo>
                  <a:pt x="232238" y="711678"/>
                  <a:pt x="238801" y="718683"/>
                  <a:pt x="238801" y="726466"/>
                </a:cubicBezTo>
                <a:cubicBezTo>
                  <a:pt x="238801" y="735028"/>
                  <a:pt x="232238" y="741255"/>
                  <a:pt x="226403" y="741255"/>
                </a:cubicBezTo>
                <a:cubicBezTo>
                  <a:pt x="218381" y="741255"/>
                  <a:pt x="212548" y="735028"/>
                  <a:pt x="212548" y="726466"/>
                </a:cubicBezTo>
                <a:cubicBezTo>
                  <a:pt x="212548" y="718683"/>
                  <a:pt x="218381" y="711678"/>
                  <a:pt x="226403" y="711678"/>
                </a:cubicBezTo>
                <a:close/>
                <a:moveTo>
                  <a:pt x="154106" y="711678"/>
                </a:moveTo>
                <a:cubicBezTo>
                  <a:pt x="161398" y="711678"/>
                  <a:pt x="167962" y="718683"/>
                  <a:pt x="167962" y="726466"/>
                </a:cubicBezTo>
                <a:cubicBezTo>
                  <a:pt x="167962" y="735028"/>
                  <a:pt x="161398" y="741255"/>
                  <a:pt x="154106" y="741255"/>
                </a:cubicBezTo>
                <a:cubicBezTo>
                  <a:pt x="147542" y="741255"/>
                  <a:pt x="141708" y="735028"/>
                  <a:pt x="141708" y="726466"/>
                </a:cubicBezTo>
                <a:cubicBezTo>
                  <a:pt x="141708" y="718683"/>
                  <a:pt x="147542" y="711678"/>
                  <a:pt x="154106" y="711678"/>
                </a:cubicBezTo>
                <a:close/>
                <a:moveTo>
                  <a:pt x="4227498" y="640846"/>
                </a:moveTo>
                <a:cubicBezTo>
                  <a:pt x="4236060" y="640846"/>
                  <a:pt x="4242286" y="645221"/>
                  <a:pt x="4242286" y="653243"/>
                </a:cubicBezTo>
                <a:cubicBezTo>
                  <a:pt x="4242286" y="661265"/>
                  <a:pt x="4236060" y="667100"/>
                  <a:pt x="4227498" y="667100"/>
                </a:cubicBezTo>
                <a:cubicBezTo>
                  <a:pt x="4218936" y="667100"/>
                  <a:pt x="4212710" y="661265"/>
                  <a:pt x="4212710" y="653243"/>
                </a:cubicBezTo>
                <a:cubicBezTo>
                  <a:pt x="4212710" y="645221"/>
                  <a:pt x="4218936" y="640846"/>
                  <a:pt x="4227498" y="640846"/>
                </a:cubicBezTo>
                <a:close/>
                <a:moveTo>
                  <a:pt x="4153295" y="640846"/>
                </a:moveTo>
                <a:cubicBezTo>
                  <a:pt x="4161078" y="640846"/>
                  <a:pt x="4168083" y="645221"/>
                  <a:pt x="4168083" y="653243"/>
                </a:cubicBezTo>
                <a:cubicBezTo>
                  <a:pt x="4168083" y="661265"/>
                  <a:pt x="4161078" y="667100"/>
                  <a:pt x="4153295" y="667100"/>
                </a:cubicBezTo>
                <a:cubicBezTo>
                  <a:pt x="4144733" y="667100"/>
                  <a:pt x="4138507" y="661265"/>
                  <a:pt x="4138507" y="653243"/>
                </a:cubicBezTo>
                <a:cubicBezTo>
                  <a:pt x="4138507" y="645221"/>
                  <a:pt x="4144733" y="640846"/>
                  <a:pt x="4153295" y="640846"/>
                </a:cubicBezTo>
                <a:close/>
                <a:moveTo>
                  <a:pt x="4082465" y="640846"/>
                </a:moveTo>
                <a:cubicBezTo>
                  <a:pt x="4090249" y="640846"/>
                  <a:pt x="4097254" y="645221"/>
                  <a:pt x="4097254" y="653243"/>
                </a:cubicBezTo>
                <a:cubicBezTo>
                  <a:pt x="4097254" y="661265"/>
                  <a:pt x="4090249" y="667100"/>
                  <a:pt x="4082465" y="667100"/>
                </a:cubicBezTo>
                <a:cubicBezTo>
                  <a:pt x="4073903" y="667100"/>
                  <a:pt x="4067676" y="661265"/>
                  <a:pt x="4067676" y="653243"/>
                </a:cubicBezTo>
                <a:cubicBezTo>
                  <a:pt x="4067676" y="645221"/>
                  <a:pt x="4073903" y="640846"/>
                  <a:pt x="4082465" y="640846"/>
                </a:cubicBezTo>
                <a:close/>
                <a:moveTo>
                  <a:pt x="4010703" y="640846"/>
                </a:moveTo>
                <a:cubicBezTo>
                  <a:pt x="4017996" y="640846"/>
                  <a:pt x="4023100" y="645221"/>
                  <a:pt x="4023100" y="653243"/>
                </a:cubicBezTo>
                <a:cubicBezTo>
                  <a:pt x="4023100" y="661265"/>
                  <a:pt x="4017996" y="667100"/>
                  <a:pt x="4010703" y="667100"/>
                </a:cubicBezTo>
                <a:cubicBezTo>
                  <a:pt x="4002681" y="667100"/>
                  <a:pt x="3996847" y="661265"/>
                  <a:pt x="3996847" y="653243"/>
                </a:cubicBezTo>
                <a:cubicBezTo>
                  <a:pt x="3996847" y="645221"/>
                  <a:pt x="4002681" y="640846"/>
                  <a:pt x="4010703" y="640846"/>
                </a:cubicBezTo>
                <a:close/>
                <a:moveTo>
                  <a:pt x="3939871" y="640846"/>
                </a:moveTo>
                <a:cubicBezTo>
                  <a:pt x="3946434" y="640846"/>
                  <a:pt x="3952268" y="645221"/>
                  <a:pt x="3952268" y="653243"/>
                </a:cubicBezTo>
                <a:cubicBezTo>
                  <a:pt x="3952268" y="661265"/>
                  <a:pt x="3946434" y="667100"/>
                  <a:pt x="3939871" y="667100"/>
                </a:cubicBezTo>
                <a:cubicBezTo>
                  <a:pt x="3932578" y="667100"/>
                  <a:pt x="3926015" y="661265"/>
                  <a:pt x="3926015" y="653243"/>
                </a:cubicBezTo>
                <a:cubicBezTo>
                  <a:pt x="3926015" y="645221"/>
                  <a:pt x="3932578" y="640846"/>
                  <a:pt x="3939871" y="640846"/>
                </a:cubicBezTo>
                <a:close/>
                <a:moveTo>
                  <a:pt x="3869042" y="640846"/>
                </a:moveTo>
                <a:cubicBezTo>
                  <a:pt x="3875605" y="640846"/>
                  <a:pt x="3881439" y="645221"/>
                  <a:pt x="3881439" y="653243"/>
                </a:cubicBezTo>
                <a:cubicBezTo>
                  <a:pt x="3881439" y="661265"/>
                  <a:pt x="3875605" y="667100"/>
                  <a:pt x="3869042" y="667100"/>
                </a:cubicBezTo>
                <a:cubicBezTo>
                  <a:pt x="3861749" y="667100"/>
                  <a:pt x="3855186" y="661265"/>
                  <a:pt x="3855186" y="653243"/>
                </a:cubicBezTo>
                <a:cubicBezTo>
                  <a:pt x="3855186" y="645221"/>
                  <a:pt x="3861749" y="640846"/>
                  <a:pt x="3869042" y="640846"/>
                </a:cubicBezTo>
                <a:close/>
                <a:moveTo>
                  <a:pt x="3796752" y="640846"/>
                </a:moveTo>
                <a:cubicBezTo>
                  <a:pt x="3804774" y="640846"/>
                  <a:pt x="3810608" y="645221"/>
                  <a:pt x="3810608" y="653243"/>
                </a:cubicBezTo>
                <a:cubicBezTo>
                  <a:pt x="3810608" y="661265"/>
                  <a:pt x="3804774" y="667100"/>
                  <a:pt x="3796752" y="667100"/>
                </a:cubicBezTo>
                <a:cubicBezTo>
                  <a:pt x="3790918" y="667100"/>
                  <a:pt x="3784355" y="661265"/>
                  <a:pt x="3784355" y="653243"/>
                </a:cubicBezTo>
                <a:cubicBezTo>
                  <a:pt x="3784355" y="645221"/>
                  <a:pt x="3790918" y="640846"/>
                  <a:pt x="3796752" y="640846"/>
                </a:cubicBezTo>
                <a:close/>
                <a:moveTo>
                  <a:pt x="3725922" y="640846"/>
                </a:moveTo>
                <a:cubicBezTo>
                  <a:pt x="3733944" y="640846"/>
                  <a:pt x="3739778" y="645221"/>
                  <a:pt x="3739778" y="653243"/>
                </a:cubicBezTo>
                <a:cubicBezTo>
                  <a:pt x="3739778" y="661265"/>
                  <a:pt x="3733944" y="667100"/>
                  <a:pt x="3725922" y="667100"/>
                </a:cubicBezTo>
                <a:cubicBezTo>
                  <a:pt x="3719359" y="667100"/>
                  <a:pt x="3713525" y="661265"/>
                  <a:pt x="3713525" y="653243"/>
                </a:cubicBezTo>
                <a:cubicBezTo>
                  <a:pt x="3713525" y="645221"/>
                  <a:pt x="3719359" y="640846"/>
                  <a:pt x="3725922" y="640846"/>
                </a:cubicBezTo>
                <a:close/>
                <a:moveTo>
                  <a:pt x="3655091" y="640846"/>
                </a:moveTo>
                <a:cubicBezTo>
                  <a:pt x="3662384" y="640846"/>
                  <a:pt x="3668947" y="647409"/>
                  <a:pt x="3668947" y="653243"/>
                </a:cubicBezTo>
                <a:cubicBezTo>
                  <a:pt x="3668947" y="661265"/>
                  <a:pt x="3662384" y="667100"/>
                  <a:pt x="3655091" y="667100"/>
                </a:cubicBezTo>
                <a:cubicBezTo>
                  <a:pt x="3647069" y="667100"/>
                  <a:pt x="3642694" y="661265"/>
                  <a:pt x="3642694" y="653243"/>
                </a:cubicBezTo>
                <a:cubicBezTo>
                  <a:pt x="3642694" y="647409"/>
                  <a:pt x="3647069" y="640846"/>
                  <a:pt x="3655091" y="640846"/>
                </a:cubicBezTo>
                <a:close/>
                <a:moveTo>
                  <a:pt x="3583280" y="640846"/>
                </a:moveTo>
                <a:cubicBezTo>
                  <a:pt x="3591064" y="640846"/>
                  <a:pt x="3598069" y="647409"/>
                  <a:pt x="3598069" y="653243"/>
                </a:cubicBezTo>
                <a:cubicBezTo>
                  <a:pt x="3598069" y="661265"/>
                  <a:pt x="3591064" y="667100"/>
                  <a:pt x="3583280" y="667100"/>
                </a:cubicBezTo>
                <a:cubicBezTo>
                  <a:pt x="3574718" y="667100"/>
                  <a:pt x="3568491" y="661265"/>
                  <a:pt x="3568491" y="653243"/>
                </a:cubicBezTo>
                <a:cubicBezTo>
                  <a:pt x="3568491" y="647409"/>
                  <a:pt x="3574718" y="640846"/>
                  <a:pt x="3583280" y="640846"/>
                </a:cubicBezTo>
                <a:close/>
                <a:moveTo>
                  <a:pt x="3512449" y="640846"/>
                </a:moveTo>
                <a:cubicBezTo>
                  <a:pt x="3520232" y="640846"/>
                  <a:pt x="3527237" y="647409"/>
                  <a:pt x="3527237" y="653243"/>
                </a:cubicBezTo>
                <a:cubicBezTo>
                  <a:pt x="3527237" y="661265"/>
                  <a:pt x="3520232" y="667100"/>
                  <a:pt x="3512449" y="667100"/>
                </a:cubicBezTo>
                <a:cubicBezTo>
                  <a:pt x="3503887" y="667100"/>
                  <a:pt x="3497661" y="661265"/>
                  <a:pt x="3497661" y="653243"/>
                </a:cubicBezTo>
                <a:cubicBezTo>
                  <a:pt x="3497661" y="647409"/>
                  <a:pt x="3503887" y="640846"/>
                  <a:pt x="3512449" y="640846"/>
                </a:cubicBezTo>
                <a:close/>
                <a:moveTo>
                  <a:pt x="3441619" y="640846"/>
                </a:moveTo>
                <a:cubicBezTo>
                  <a:pt x="3450181" y="640846"/>
                  <a:pt x="3456408" y="647409"/>
                  <a:pt x="3456408" y="653243"/>
                </a:cubicBezTo>
                <a:cubicBezTo>
                  <a:pt x="3456408" y="661265"/>
                  <a:pt x="3450181" y="667100"/>
                  <a:pt x="3441619" y="667100"/>
                </a:cubicBezTo>
                <a:cubicBezTo>
                  <a:pt x="3433835" y="667100"/>
                  <a:pt x="3426830" y="661265"/>
                  <a:pt x="3426830" y="653243"/>
                </a:cubicBezTo>
                <a:cubicBezTo>
                  <a:pt x="3426830" y="647409"/>
                  <a:pt x="3433835" y="640846"/>
                  <a:pt x="3441619" y="640846"/>
                </a:cubicBezTo>
                <a:close/>
                <a:moveTo>
                  <a:pt x="3369857" y="640846"/>
                </a:moveTo>
                <a:cubicBezTo>
                  <a:pt x="3377879" y="640846"/>
                  <a:pt x="3382254" y="647409"/>
                  <a:pt x="3382254" y="653243"/>
                </a:cubicBezTo>
                <a:cubicBezTo>
                  <a:pt x="3382254" y="661265"/>
                  <a:pt x="3377879" y="667100"/>
                  <a:pt x="3369857" y="667100"/>
                </a:cubicBezTo>
                <a:cubicBezTo>
                  <a:pt x="3362564" y="667100"/>
                  <a:pt x="3356001" y="661265"/>
                  <a:pt x="3356001" y="653243"/>
                </a:cubicBezTo>
                <a:cubicBezTo>
                  <a:pt x="3356001" y="647409"/>
                  <a:pt x="3362564" y="640846"/>
                  <a:pt x="3369857" y="640846"/>
                </a:cubicBezTo>
                <a:close/>
                <a:moveTo>
                  <a:pt x="3299091" y="640846"/>
                </a:moveTo>
                <a:cubicBezTo>
                  <a:pt x="3305653" y="640846"/>
                  <a:pt x="3311488" y="647409"/>
                  <a:pt x="3311488" y="653243"/>
                </a:cubicBezTo>
                <a:cubicBezTo>
                  <a:pt x="3311488" y="661265"/>
                  <a:pt x="3305653" y="667100"/>
                  <a:pt x="3299091" y="667100"/>
                </a:cubicBezTo>
                <a:cubicBezTo>
                  <a:pt x="3291796" y="667100"/>
                  <a:pt x="3285237" y="661265"/>
                  <a:pt x="3285237" y="653243"/>
                </a:cubicBezTo>
                <a:cubicBezTo>
                  <a:pt x="3285237" y="647409"/>
                  <a:pt x="3291796" y="640846"/>
                  <a:pt x="3299091" y="640846"/>
                </a:cubicBezTo>
                <a:close/>
                <a:moveTo>
                  <a:pt x="3228258" y="640846"/>
                </a:moveTo>
                <a:cubicBezTo>
                  <a:pt x="3234823" y="640846"/>
                  <a:pt x="3240658" y="647409"/>
                  <a:pt x="3240658" y="653243"/>
                </a:cubicBezTo>
                <a:cubicBezTo>
                  <a:pt x="3240658" y="661265"/>
                  <a:pt x="3234823" y="667100"/>
                  <a:pt x="3228258" y="667100"/>
                </a:cubicBezTo>
                <a:cubicBezTo>
                  <a:pt x="3220236" y="667100"/>
                  <a:pt x="3214403" y="661265"/>
                  <a:pt x="3214403" y="653243"/>
                </a:cubicBezTo>
                <a:cubicBezTo>
                  <a:pt x="3214403" y="647409"/>
                  <a:pt x="3220236" y="640846"/>
                  <a:pt x="3228258" y="640846"/>
                </a:cubicBezTo>
                <a:close/>
                <a:moveTo>
                  <a:pt x="3152597" y="640846"/>
                </a:moveTo>
                <a:cubicBezTo>
                  <a:pt x="3159891" y="640846"/>
                  <a:pt x="3166454" y="647409"/>
                  <a:pt x="3166454" y="653243"/>
                </a:cubicBezTo>
                <a:cubicBezTo>
                  <a:pt x="3166454" y="661265"/>
                  <a:pt x="3159891" y="667100"/>
                  <a:pt x="3152597" y="667100"/>
                </a:cubicBezTo>
                <a:cubicBezTo>
                  <a:pt x="3146035" y="667100"/>
                  <a:pt x="3140200" y="661265"/>
                  <a:pt x="3140200" y="653243"/>
                </a:cubicBezTo>
                <a:cubicBezTo>
                  <a:pt x="3140200" y="647409"/>
                  <a:pt x="3146035" y="640846"/>
                  <a:pt x="3152597" y="640846"/>
                </a:cubicBezTo>
                <a:close/>
                <a:moveTo>
                  <a:pt x="3081767" y="640846"/>
                </a:moveTo>
                <a:cubicBezTo>
                  <a:pt x="3089058" y="640846"/>
                  <a:pt x="3095620" y="647409"/>
                  <a:pt x="3095620" y="653243"/>
                </a:cubicBezTo>
                <a:cubicBezTo>
                  <a:pt x="3095620" y="661265"/>
                  <a:pt x="3089058" y="667100"/>
                  <a:pt x="3081767" y="667100"/>
                </a:cubicBezTo>
                <a:cubicBezTo>
                  <a:pt x="3073743" y="667100"/>
                  <a:pt x="3069366" y="661265"/>
                  <a:pt x="3069366" y="653243"/>
                </a:cubicBezTo>
                <a:cubicBezTo>
                  <a:pt x="3069366" y="647409"/>
                  <a:pt x="3073743" y="640846"/>
                  <a:pt x="3081767" y="640846"/>
                </a:cubicBezTo>
                <a:close/>
                <a:moveTo>
                  <a:pt x="3013710" y="640846"/>
                </a:moveTo>
                <a:cubicBezTo>
                  <a:pt x="3021299" y="640846"/>
                  <a:pt x="3028129" y="647409"/>
                  <a:pt x="3028129" y="653243"/>
                </a:cubicBezTo>
                <a:cubicBezTo>
                  <a:pt x="3028129" y="661265"/>
                  <a:pt x="3021299" y="667100"/>
                  <a:pt x="3013710" y="667100"/>
                </a:cubicBezTo>
                <a:cubicBezTo>
                  <a:pt x="3005363" y="667100"/>
                  <a:pt x="2998534" y="661265"/>
                  <a:pt x="2998534" y="653243"/>
                </a:cubicBezTo>
                <a:cubicBezTo>
                  <a:pt x="2998534" y="647409"/>
                  <a:pt x="3005363" y="640846"/>
                  <a:pt x="3013710" y="640846"/>
                </a:cubicBezTo>
                <a:close/>
                <a:moveTo>
                  <a:pt x="2942488" y="640846"/>
                </a:moveTo>
                <a:cubicBezTo>
                  <a:pt x="2951049" y="640846"/>
                  <a:pt x="2957280" y="647409"/>
                  <a:pt x="2957280" y="653243"/>
                </a:cubicBezTo>
                <a:cubicBezTo>
                  <a:pt x="2957280" y="661265"/>
                  <a:pt x="2951049" y="667100"/>
                  <a:pt x="2942488" y="667100"/>
                </a:cubicBezTo>
                <a:cubicBezTo>
                  <a:pt x="2934708" y="667100"/>
                  <a:pt x="2927703" y="661265"/>
                  <a:pt x="2927703" y="653243"/>
                </a:cubicBezTo>
                <a:cubicBezTo>
                  <a:pt x="2927703" y="647409"/>
                  <a:pt x="2934708" y="640846"/>
                  <a:pt x="2942488" y="640846"/>
                </a:cubicBezTo>
                <a:close/>
                <a:moveTo>
                  <a:pt x="2868288" y="640846"/>
                </a:moveTo>
                <a:cubicBezTo>
                  <a:pt x="2876853" y="640846"/>
                  <a:pt x="2883082" y="647409"/>
                  <a:pt x="2883082" y="653243"/>
                </a:cubicBezTo>
                <a:cubicBezTo>
                  <a:pt x="2883082" y="661265"/>
                  <a:pt x="2876853" y="667100"/>
                  <a:pt x="2868288" y="667100"/>
                </a:cubicBezTo>
                <a:cubicBezTo>
                  <a:pt x="2860506" y="667100"/>
                  <a:pt x="2853498" y="661265"/>
                  <a:pt x="2853498" y="653243"/>
                </a:cubicBezTo>
                <a:cubicBezTo>
                  <a:pt x="2853498" y="647409"/>
                  <a:pt x="2860506" y="640846"/>
                  <a:pt x="2868288" y="640846"/>
                </a:cubicBezTo>
                <a:close/>
                <a:moveTo>
                  <a:pt x="2796532" y="640846"/>
                </a:moveTo>
                <a:cubicBezTo>
                  <a:pt x="2804550" y="640846"/>
                  <a:pt x="2808926" y="647409"/>
                  <a:pt x="2808926" y="653243"/>
                </a:cubicBezTo>
                <a:cubicBezTo>
                  <a:pt x="2808926" y="661265"/>
                  <a:pt x="2804550" y="667100"/>
                  <a:pt x="2796532" y="667100"/>
                </a:cubicBezTo>
                <a:cubicBezTo>
                  <a:pt x="2789237" y="667100"/>
                  <a:pt x="2782673" y="661265"/>
                  <a:pt x="2782673" y="653243"/>
                </a:cubicBezTo>
                <a:cubicBezTo>
                  <a:pt x="2782673" y="647409"/>
                  <a:pt x="2789237" y="640846"/>
                  <a:pt x="2796532" y="640846"/>
                </a:cubicBezTo>
                <a:close/>
                <a:moveTo>
                  <a:pt x="2725692" y="640846"/>
                </a:moveTo>
                <a:cubicBezTo>
                  <a:pt x="2731527" y="640846"/>
                  <a:pt x="2738097" y="647409"/>
                  <a:pt x="2738097" y="653243"/>
                </a:cubicBezTo>
                <a:cubicBezTo>
                  <a:pt x="2738097" y="661265"/>
                  <a:pt x="2731527" y="667100"/>
                  <a:pt x="2725692" y="667100"/>
                </a:cubicBezTo>
                <a:cubicBezTo>
                  <a:pt x="2717681" y="667100"/>
                  <a:pt x="2711843" y="661265"/>
                  <a:pt x="2711843" y="653243"/>
                </a:cubicBezTo>
                <a:cubicBezTo>
                  <a:pt x="2711843" y="647409"/>
                  <a:pt x="2717681" y="640846"/>
                  <a:pt x="2725692" y="640846"/>
                </a:cubicBezTo>
                <a:close/>
                <a:moveTo>
                  <a:pt x="2654867" y="640846"/>
                </a:moveTo>
                <a:cubicBezTo>
                  <a:pt x="2660705" y="640846"/>
                  <a:pt x="2667266" y="647409"/>
                  <a:pt x="2667266" y="653243"/>
                </a:cubicBezTo>
                <a:cubicBezTo>
                  <a:pt x="2667266" y="661265"/>
                  <a:pt x="2660705" y="667100"/>
                  <a:pt x="2654867" y="667100"/>
                </a:cubicBezTo>
                <a:cubicBezTo>
                  <a:pt x="2646847" y="667100"/>
                  <a:pt x="2641013" y="661265"/>
                  <a:pt x="2641013" y="653243"/>
                </a:cubicBezTo>
                <a:cubicBezTo>
                  <a:pt x="2641013" y="647409"/>
                  <a:pt x="2646847" y="640846"/>
                  <a:pt x="2654867" y="640846"/>
                </a:cubicBezTo>
                <a:close/>
                <a:moveTo>
                  <a:pt x="2582577" y="640846"/>
                </a:moveTo>
                <a:cubicBezTo>
                  <a:pt x="2589870" y="640846"/>
                  <a:pt x="2596432" y="647409"/>
                  <a:pt x="2596432" y="654702"/>
                </a:cubicBezTo>
                <a:cubicBezTo>
                  <a:pt x="2596432" y="661265"/>
                  <a:pt x="2589870" y="667100"/>
                  <a:pt x="2582577" y="667100"/>
                </a:cubicBezTo>
                <a:cubicBezTo>
                  <a:pt x="2576016" y="667100"/>
                  <a:pt x="2570181" y="661265"/>
                  <a:pt x="2570181" y="654702"/>
                </a:cubicBezTo>
                <a:cubicBezTo>
                  <a:pt x="2570181" y="647409"/>
                  <a:pt x="2576016" y="640846"/>
                  <a:pt x="2582577" y="640846"/>
                </a:cubicBezTo>
                <a:close/>
                <a:moveTo>
                  <a:pt x="1728254" y="640846"/>
                </a:moveTo>
                <a:cubicBezTo>
                  <a:pt x="1736820" y="640846"/>
                  <a:pt x="1743044" y="647409"/>
                  <a:pt x="1743044" y="654702"/>
                </a:cubicBezTo>
                <a:cubicBezTo>
                  <a:pt x="1743044" y="661265"/>
                  <a:pt x="1736820" y="667100"/>
                  <a:pt x="1728254" y="667100"/>
                </a:cubicBezTo>
                <a:cubicBezTo>
                  <a:pt x="1719691" y="667100"/>
                  <a:pt x="1713464" y="661265"/>
                  <a:pt x="1713464" y="654702"/>
                </a:cubicBezTo>
                <a:cubicBezTo>
                  <a:pt x="1713464" y="647409"/>
                  <a:pt x="1719691" y="640846"/>
                  <a:pt x="1728254" y="640846"/>
                </a:cubicBezTo>
                <a:close/>
                <a:moveTo>
                  <a:pt x="1657423" y="640846"/>
                </a:moveTo>
                <a:cubicBezTo>
                  <a:pt x="1665208" y="640846"/>
                  <a:pt x="1672215" y="647409"/>
                  <a:pt x="1672215" y="654702"/>
                </a:cubicBezTo>
                <a:cubicBezTo>
                  <a:pt x="1672215" y="661265"/>
                  <a:pt x="1665208" y="667100"/>
                  <a:pt x="1657423" y="667100"/>
                </a:cubicBezTo>
                <a:cubicBezTo>
                  <a:pt x="1648867" y="667100"/>
                  <a:pt x="1642644" y="661265"/>
                  <a:pt x="1642644" y="654702"/>
                </a:cubicBezTo>
                <a:cubicBezTo>
                  <a:pt x="1642644" y="647409"/>
                  <a:pt x="1648867" y="640846"/>
                  <a:pt x="1657423" y="640846"/>
                </a:cubicBezTo>
                <a:close/>
                <a:moveTo>
                  <a:pt x="1582290" y="640846"/>
                </a:moveTo>
                <a:cubicBezTo>
                  <a:pt x="1589584" y="640846"/>
                  <a:pt x="1594694" y="647409"/>
                  <a:pt x="1594694" y="654702"/>
                </a:cubicBezTo>
                <a:cubicBezTo>
                  <a:pt x="1594694" y="661265"/>
                  <a:pt x="1589584" y="667100"/>
                  <a:pt x="1582290" y="667100"/>
                </a:cubicBezTo>
                <a:cubicBezTo>
                  <a:pt x="1574268" y="667100"/>
                  <a:pt x="1568435" y="661265"/>
                  <a:pt x="1568435" y="654702"/>
                </a:cubicBezTo>
                <a:cubicBezTo>
                  <a:pt x="1568435" y="647409"/>
                  <a:pt x="1574268" y="640846"/>
                  <a:pt x="1582290" y="640846"/>
                </a:cubicBezTo>
                <a:close/>
                <a:moveTo>
                  <a:pt x="1512190" y="640846"/>
                </a:moveTo>
                <a:cubicBezTo>
                  <a:pt x="1518025" y="640846"/>
                  <a:pt x="1523859" y="647409"/>
                  <a:pt x="1523859" y="654702"/>
                </a:cubicBezTo>
                <a:cubicBezTo>
                  <a:pt x="1523859" y="661265"/>
                  <a:pt x="1518025" y="667100"/>
                  <a:pt x="1512190" y="667100"/>
                </a:cubicBezTo>
                <a:cubicBezTo>
                  <a:pt x="1504169" y="667100"/>
                  <a:pt x="1497604" y="662724"/>
                  <a:pt x="1497604" y="654702"/>
                </a:cubicBezTo>
                <a:cubicBezTo>
                  <a:pt x="1497604" y="647409"/>
                  <a:pt x="1504169" y="640846"/>
                  <a:pt x="1512190" y="640846"/>
                </a:cubicBezTo>
                <a:close/>
                <a:moveTo>
                  <a:pt x="1440623" y="640846"/>
                </a:moveTo>
                <a:cubicBezTo>
                  <a:pt x="1447182" y="640846"/>
                  <a:pt x="1453017" y="647409"/>
                  <a:pt x="1453017" y="654702"/>
                </a:cubicBezTo>
                <a:cubicBezTo>
                  <a:pt x="1453017" y="662724"/>
                  <a:pt x="1447182" y="667100"/>
                  <a:pt x="1440623" y="667100"/>
                </a:cubicBezTo>
                <a:cubicBezTo>
                  <a:pt x="1433331" y="667100"/>
                  <a:pt x="1426767" y="662724"/>
                  <a:pt x="1426767" y="654702"/>
                </a:cubicBezTo>
                <a:cubicBezTo>
                  <a:pt x="1426767" y="647409"/>
                  <a:pt x="1433331" y="640846"/>
                  <a:pt x="1440623" y="640846"/>
                </a:cubicBezTo>
                <a:close/>
                <a:moveTo>
                  <a:pt x="1368339" y="640846"/>
                </a:moveTo>
                <a:cubicBezTo>
                  <a:pt x="1376363" y="640846"/>
                  <a:pt x="1382194" y="647409"/>
                  <a:pt x="1382194" y="654702"/>
                </a:cubicBezTo>
                <a:cubicBezTo>
                  <a:pt x="1382194" y="662724"/>
                  <a:pt x="1376363" y="667100"/>
                  <a:pt x="1368339" y="667100"/>
                </a:cubicBezTo>
                <a:cubicBezTo>
                  <a:pt x="1362505" y="667100"/>
                  <a:pt x="1355943" y="662724"/>
                  <a:pt x="1355943" y="654702"/>
                </a:cubicBezTo>
                <a:cubicBezTo>
                  <a:pt x="1355943" y="647409"/>
                  <a:pt x="1362505" y="640846"/>
                  <a:pt x="1368339" y="640846"/>
                </a:cubicBezTo>
                <a:close/>
                <a:moveTo>
                  <a:pt x="1297512" y="640846"/>
                </a:moveTo>
                <a:cubicBezTo>
                  <a:pt x="1305535" y="640846"/>
                  <a:pt x="1311369" y="647409"/>
                  <a:pt x="1311369" y="654702"/>
                </a:cubicBezTo>
                <a:cubicBezTo>
                  <a:pt x="1311369" y="662724"/>
                  <a:pt x="1305535" y="667100"/>
                  <a:pt x="1297512" y="667100"/>
                </a:cubicBezTo>
                <a:cubicBezTo>
                  <a:pt x="1291678" y="667100"/>
                  <a:pt x="1285116" y="662724"/>
                  <a:pt x="1285116" y="654702"/>
                </a:cubicBezTo>
                <a:cubicBezTo>
                  <a:pt x="1285116" y="647409"/>
                  <a:pt x="1291678" y="640846"/>
                  <a:pt x="1297512" y="640846"/>
                </a:cubicBezTo>
                <a:close/>
                <a:moveTo>
                  <a:pt x="1226680" y="640846"/>
                </a:moveTo>
                <a:cubicBezTo>
                  <a:pt x="1233973" y="640846"/>
                  <a:pt x="1240537" y="647409"/>
                  <a:pt x="1240537" y="654702"/>
                </a:cubicBezTo>
                <a:cubicBezTo>
                  <a:pt x="1240537" y="662724"/>
                  <a:pt x="1233973" y="667100"/>
                  <a:pt x="1226680" y="667100"/>
                </a:cubicBezTo>
                <a:cubicBezTo>
                  <a:pt x="1218667" y="667100"/>
                  <a:pt x="1214291" y="662724"/>
                  <a:pt x="1214291" y="654702"/>
                </a:cubicBezTo>
                <a:cubicBezTo>
                  <a:pt x="1214291" y="647409"/>
                  <a:pt x="1218667" y="640846"/>
                  <a:pt x="1226680" y="640846"/>
                </a:cubicBezTo>
                <a:close/>
                <a:moveTo>
                  <a:pt x="1154878" y="640846"/>
                </a:moveTo>
                <a:cubicBezTo>
                  <a:pt x="1162660" y="640846"/>
                  <a:pt x="1169666" y="647409"/>
                  <a:pt x="1169666" y="654702"/>
                </a:cubicBezTo>
                <a:cubicBezTo>
                  <a:pt x="1169666" y="662724"/>
                  <a:pt x="1162660" y="667100"/>
                  <a:pt x="1154878" y="667100"/>
                </a:cubicBezTo>
                <a:cubicBezTo>
                  <a:pt x="1146318" y="667100"/>
                  <a:pt x="1140088" y="662724"/>
                  <a:pt x="1140088" y="654702"/>
                </a:cubicBezTo>
                <a:cubicBezTo>
                  <a:pt x="1140088" y="647409"/>
                  <a:pt x="1146318" y="640846"/>
                  <a:pt x="1154878" y="640846"/>
                </a:cubicBezTo>
                <a:close/>
                <a:moveTo>
                  <a:pt x="1084051" y="640846"/>
                </a:moveTo>
                <a:cubicBezTo>
                  <a:pt x="1091834" y="640846"/>
                  <a:pt x="1098838" y="647409"/>
                  <a:pt x="1098838" y="654702"/>
                </a:cubicBezTo>
                <a:cubicBezTo>
                  <a:pt x="1098838" y="662724"/>
                  <a:pt x="1091834" y="667100"/>
                  <a:pt x="1084051" y="667100"/>
                </a:cubicBezTo>
                <a:cubicBezTo>
                  <a:pt x="1075486" y="667100"/>
                  <a:pt x="1069261" y="662724"/>
                  <a:pt x="1069261" y="654702"/>
                </a:cubicBezTo>
                <a:cubicBezTo>
                  <a:pt x="1069261" y="647409"/>
                  <a:pt x="1075486" y="640846"/>
                  <a:pt x="1084051" y="640846"/>
                </a:cubicBezTo>
                <a:close/>
                <a:moveTo>
                  <a:pt x="1013010" y="640846"/>
                </a:moveTo>
                <a:cubicBezTo>
                  <a:pt x="1020306" y="640846"/>
                  <a:pt x="1024682" y="647409"/>
                  <a:pt x="1024682" y="654702"/>
                </a:cubicBezTo>
                <a:cubicBezTo>
                  <a:pt x="1024682" y="662724"/>
                  <a:pt x="1020306" y="667100"/>
                  <a:pt x="1013010" y="667100"/>
                </a:cubicBezTo>
                <a:cubicBezTo>
                  <a:pt x="1004989" y="667100"/>
                  <a:pt x="998429" y="662724"/>
                  <a:pt x="998429" y="654702"/>
                </a:cubicBezTo>
                <a:cubicBezTo>
                  <a:pt x="998429" y="647409"/>
                  <a:pt x="1004989" y="640846"/>
                  <a:pt x="1013010" y="640846"/>
                </a:cubicBezTo>
                <a:close/>
                <a:moveTo>
                  <a:pt x="941457" y="640846"/>
                </a:moveTo>
                <a:cubicBezTo>
                  <a:pt x="948018" y="640846"/>
                  <a:pt x="953852" y="647409"/>
                  <a:pt x="953852" y="654702"/>
                </a:cubicBezTo>
                <a:cubicBezTo>
                  <a:pt x="953852" y="662724"/>
                  <a:pt x="948018" y="667100"/>
                  <a:pt x="941457" y="667100"/>
                </a:cubicBezTo>
                <a:cubicBezTo>
                  <a:pt x="934166" y="667100"/>
                  <a:pt x="927599" y="662724"/>
                  <a:pt x="927599" y="654702"/>
                </a:cubicBezTo>
                <a:cubicBezTo>
                  <a:pt x="927599" y="647409"/>
                  <a:pt x="934166" y="640846"/>
                  <a:pt x="941457" y="640846"/>
                </a:cubicBezTo>
                <a:close/>
                <a:moveTo>
                  <a:pt x="870622" y="640846"/>
                </a:moveTo>
                <a:cubicBezTo>
                  <a:pt x="877190" y="640846"/>
                  <a:pt x="883024" y="647409"/>
                  <a:pt x="883024" y="654702"/>
                </a:cubicBezTo>
                <a:cubicBezTo>
                  <a:pt x="883024" y="662724"/>
                  <a:pt x="877190" y="667100"/>
                  <a:pt x="870622" y="667100"/>
                </a:cubicBezTo>
                <a:cubicBezTo>
                  <a:pt x="863332" y="667100"/>
                  <a:pt x="856770" y="662724"/>
                  <a:pt x="856770" y="654702"/>
                </a:cubicBezTo>
                <a:cubicBezTo>
                  <a:pt x="856770" y="647409"/>
                  <a:pt x="863332" y="640846"/>
                  <a:pt x="870622" y="640846"/>
                </a:cubicBezTo>
                <a:close/>
                <a:moveTo>
                  <a:pt x="798337" y="640846"/>
                </a:moveTo>
                <a:cubicBezTo>
                  <a:pt x="806358" y="640846"/>
                  <a:pt x="812191" y="647851"/>
                  <a:pt x="812191" y="655635"/>
                </a:cubicBezTo>
                <a:cubicBezTo>
                  <a:pt x="812191" y="664197"/>
                  <a:pt x="806358" y="670424"/>
                  <a:pt x="798337" y="670424"/>
                </a:cubicBezTo>
                <a:cubicBezTo>
                  <a:pt x="792503" y="670424"/>
                  <a:pt x="785937" y="664197"/>
                  <a:pt x="785937" y="655635"/>
                </a:cubicBezTo>
                <a:cubicBezTo>
                  <a:pt x="785937" y="647851"/>
                  <a:pt x="792503" y="640846"/>
                  <a:pt x="798337" y="640846"/>
                </a:cubicBezTo>
                <a:close/>
                <a:moveTo>
                  <a:pt x="724134" y="640846"/>
                </a:moveTo>
                <a:cubicBezTo>
                  <a:pt x="731428" y="640846"/>
                  <a:pt x="737989" y="647851"/>
                  <a:pt x="737989" y="655635"/>
                </a:cubicBezTo>
                <a:cubicBezTo>
                  <a:pt x="737989" y="664197"/>
                  <a:pt x="731428" y="670424"/>
                  <a:pt x="724134" y="670424"/>
                </a:cubicBezTo>
                <a:cubicBezTo>
                  <a:pt x="717567" y="670424"/>
                  <a:pt x="711735" y="664197"/>
                  <a:pt x="711735" y="655635"/>
                </a:cubicBezTo>
                <a:cubicBezTo>
                  <a:pt x="711735" y="647851"/>
                  <a:pt x="717567" y="640846"/>
                  <a:pt x="724134" y="640846"/>
                </a:cubicBezTo>
                <a:close/>
                <a:moveTo>
                  <a:pt x="653301" y="640846"/>
                </a:moveTo>
                <a:cubicBezTo>
                  <a:pt x="660594" y="640846"/>
                  <a:pt x="667160" y="647851"/>
                  <a:pt x="667160" y="655635"/>
                </a:cubicBezTo>
                <a:cubicBezTo>
                  <a:pt x="667160" y="664197"/>
                  <a:pt x="660594" y="670424"/>
                  <a:pt x="653301" y="670424"/>
                </a:cubicBezTo>
                <a:cubicBezTo>
                  <a:pt x="645283" y="670424"/>
                  <a:pt x="640907" y="664197"/>
                  <a:pt x="640907" y="655635"/>
                </a:cubicBezTo>
                <a:cubicBezTo>
                  <a:pt x="640907" y="647851"/>
                  <a:pt x="645283" y="640846"/>
                  <a:pt x="653301" y="640846"/>
                </a:cubicBezTo>
                <a:close/>
                <a:moveTo>
                  <a:pt x="584864" y="640846"/>
                </a:moveTo>
                <a:cubicBezTo>
                  <a:pt x="592646" y="640846"/>
                  <a:pt x="599651" y="647851"/>
                  <a:pt x="599651" y="655635"/>
                </a:cubicBezTo>
                <a:cubicBezTo>
                  <a:pt x="599651" y="664197"/>
                  <a:pt x="592646" y="670424"/>
                  <a:pt x="584864" y="670424"/>
                </a:cubicBezTo>
                <a:cubicBezTo>
                  <a:pt x="576304" y="670424"/>
                  <a:pt x="570075" y="664197"/>
                  <a:pt x="570075" y="655635"/>
                </a:cubicBezTo>
                <a:cubicBezTo>
                  <a:pt x="570075" y="647851"/>
                  <a:pt x="576304" y="640846"/>
                  <a:pt x="584864" y="640846"/>
                </a:cubicBezTo>
                <a:close/>
                <a:moveTo>
                  <a:pt x="513663" y="640846"/>
                </a:moveTo>
                <a:cubicBezTo>
                  <a:pt x="522010" y="640846"/>
                  <a:pt x="528843" y="647851"/>
                  <a:pt x="528843" y="655635"/>
                </a:cubicBezTo>
                <a:cubicBezTo>
                  <a:pt x="528843" y="664197"/>
                  <a:pt x="522010" y="670424"/>
                  <a:pt x="513663" y="670424"/>
                </a:cubicBezTo>
                <a:cubicBezTo>
                  <a:pt x="506076" y="670424"/>
                  <a:pt x="499246" y="664197"/>
                  <a:pt x="499246" y="655635"/>
                </a:cubicBezTo>
                <a:cubicBezTo>
                  <a:pt x="499246" y="647851"/>
                  <a:pt x="506076" y="640846"/>
                  <a:pt x="513663" y="640846"/>
                </a:cubicBezTo>
                <a:close/>
                <a:moveTo>
                  <a:pt x="439832" y="640846"/>
                </a:moveTo>
                <a:cubicBezTo>
                  <a:pt x="448391" y="640846"/>
                  <a:pt x="454622" y="647851"/>
                  <a:pt x="454622" y="655635"/>
                </a:cubicBezTo>
                <a:cubicBezTo>
                  <a:pt x="454622" y="664197"/>
                  <a:pt x="448391" y="670424"/>
                  <a:pt x="439832" y="670424"/>
                </a:cubicBezTo>
                <a:cubicBezTo>
                  <a:pt x="432049" y="670424"/>
                  <a:pt x="425044" y="664197"/>
                  <a:pt x="425044" y="655635"/>
                </a:cubicBezTo>
                <a:cubicBezTo>
                  <a:pt x="425044" y="647851"/>
                  <a:pt x="432049" y="640846"/>
                  <a:pt x="439832" y="640846"/>
                </a:cubicBezTo>
                <a:close/>
                <a:moveTo>
                  <a:pt x="368070" y="640846"/>
                </a:moveTo>
                <a:cubicBezTo>
                  <a:pt x="376088" y="640846"/>
                  <a:pt x="380465" y="647851"/>
                  <a:pt x="380465" y="655635"/>
                </a:cubicBezTo>
                <a:cubicBezTo>
                  <a:pt x="380465" y="664197"/>
                  <a:pt x="376088" y="670424"/>
                  <a:pt x="368070" y="670424"/>
                </a:cubicBezTo>
                <a:cubicBezTo>
                  <a:pt x="360777" y="670424"/>
                  <a:pt x="354211" y="664197"/>
                  <a:pt x="354211" y="655635"/>
                </a:cubicBezTo>
                <a:cubicBezTo>
                  <a:pt x="354211" y="647851"/>
                  <a:pt x="360777" y="640846"/>
                  <a:pt x="368070" y="640846"/>
                </a:cubicBezTo>
                <a:close/>
                <a:moveTo>
                  <a:pt x="297235" y="640846"/>
                </a:moveTo>
                <a:cubicBezTo>
                  <a:pt x="303798" y="640846"/>
                  <a:pt x="309631" y="647851"/>
                  <a:pt x="309631" y="655635"/>
                </a:cubicBezTo>
                <a:cubicBezTo>
                  <a:pt x="309631" y="664197"/>
                  <a:pt x="303798" y="670424"/>
                  <a:pt x="297235" y="670424"/>
                </a:cubicBezTo>
                <a:cubicBezTo>
                  <a:pt x="289944" y="670424"/>
                  <a:pt x="283379" y="664197"/>
                  <a:pt x="283379" y="655635"/>
                </a:cubicBezTo>
                <a:cubicBezTo>
                  <a:pt x="283379" y="647851"/>
                  <a:pt x="289944" y="640846"/>
                  <a:pt x="297235" y="640846"/>
                </a:cubicBezTo>
                <a:close/>
                <a:moveTo>
                  <a:pt x="4082465" y="570017"/>
                </a:moveTo>
                <a:cubicBezTo>
                  <a:pt x="4090249" y="570017"/>
                  <a:pt x="4097254" y="576244"/>
                  <a:pt x="4097254" y="584805"/>
                </a:cubicBezTo>
                <a:cubicBezTo>
                  <a:pt x="4097254" y="593367"/>
                  <a:pt x="4090249" y="599594"/>
                  <a:pt x="4082465" y="599594"/>
                </a:cubicBezTo>
                <a:cubicBezTo>
                  <a:pt x="4073903" y="599594"/>
                  <a:pt x="4067676" y="593367"/>
                  <a:pt x="4067676" y="584805"/>
                </a:cubicBezTo>
                <a:cubicBezTo>
                  <a:pt x="4067676" y="576244"/>
                  <a:pt x="4073903" y="570017"/>
                  <a:pt x="4082465" y="570017"/>
                </a:cubicBezTo>
                <a:close/>
                <a:moveTo>
                  <a:pt x="4010703" y="570017"/>
                </a:moveTo>
                <a:cubicBezTo>
                  <a:pt x="4017996" y="570017"/>
                  <a:pt x="4023100" y="576244"/>
                  <a:pt x="4023100" y="584805"/>
                </a:cubicBezTo>
                <a:cubicBezTo>
                  <a:pt x="4023100" y="593367"/>
                  <a:pt x="4017996" y="599594"/>
                  <a:pt x="4010703" y="599594"/>
                </a:cubicBezTo>
                <a:cubicBezTo>
                  <a:pt x="4002681" y="599594"/>
                  <a:pt x="3996847" y="593367"/>
                  <a:pt x="3996847" y="584805"/>
                </a:cubicBezTo>
                <a:cubicBezTo>
                  <a:pt x="3996847" y="576244"/>
                  <a:pt x="4002681" y="570017"/>
                  <a:pt x="4010703" y="570017"/>
                </a:cubicBezTo>
                <a:close/>
                <a:moveTo>
                  <a:pt x="3939871" y="570017"/>
                </a:moveTo>
                <a:cubicBezTo>
                  <a:pt x="3946434" y="570017"/>
                  <a:pt x="3952268" y="576244"/>
                  <a:pt x="3952268" y="584805"/>
                </a:cubicBezTo>
                <a:cubicBezTo>
                  <a:pt x="3952268" y="593367"/>
                  <a:pt x="3946434" y="599594"/>
                  <a:pt x="3939871" y="599594"/>
                </a:cubicBezTo>
                <a:cubicBezTo>
                  <a:pt x="3932578" y="599594"/>
                  <a:pt x="3926015" y="593367"/>
                  <a:pt x="3926015" y="584805"/>
                </a:cubicBezTo>
                <a:cubicBezTo>
                  <a:pt x="3926015" y="576244"/>
                  <a:pt x="3932578" y="570017"/>
                  <a:pt x="3939871" y="570017"/>
                </a:cubicBezTo>
                <a:close/>
                <a:moveTo>
                  <a:pt x="3869042" y="570017"/>
                </a:moveTo>
                <a:cubicBezTo>
                  <a:pt x="3875605" y="570017"/>
                  <a:pt x="3881439" y="576244"/>
                  <a:pt x="3881439" y="584805"/>
                </a:cubicBezTo>
                <a:cubicBezTo>
                  <a:pt x="3881439" y="593367"/>
                  <a:pt x="3875605" y="599594"/>
                  <a:pt x="3869042" y="599594"/>
                </a:cubicBezTo>
                <a:cubicBezTo>
                  <a:pt x="3861749" y="599594"/>
                  <a:pt x="3855186" y="593367"/>
                  <a:pt x="3855186" y="584805"/>
                </a:cubicBezTo>
                <a:cubicBezTo>
                  <a:pt x="3855186" y="576244"/>
                  <a:pt x="3861749" y="570017"/>
                  <a:pt x="3869042" y="570017"/>
                </a:cubicBezTo>
                <a:close/>
                <a:moveTo>
                  <a:pt x="3796752" y="570017"/>
                </a:moveTo>
                <a:cubicBezTo>
                  <a:pt x="3804774" y="570017"/>
                  <a:pt x="3810608" y="576244"/>
                  <a:pt x="3810608" y="584805"/>
                </a:cubicBezTo>
                <a:cubicBezTo>
                  <a:pt x="3810608" y="593367"/>
                  <a:pt x="3804774" y="599594"/>
                  <a:pt x="3796752" y="599594"/>
                </a:cubicBezTo>
                <a:cubicBezTo>
                  <a:pt x="3790918" y="599594"/>
                  <a:pt x="3784355" y="593367"/>
                  <a:pt x="3784355" y="584805"/>
                </a:cubicBezTo>
                <a:cubicBezTo>
                  <a:pt x="3784355" y="576244"/>
                  <a:pt x="3790918" y="570017"/>
                  <a:pt x="3796752" y="570017"/>
                </a:cubicBezTo>
                <a:close/>
                <a:moveTo>
                  <a:pt x="3725922" y="570017"/>
                </a:moveTo>
                <a:cubicBezTo>
                  <a:pt x="3733944" y="570017"/>
                  <a:pt x="3739778" y="576244"/>
                  <a:pt x="3739778" y="584805"/>
                </a:cubicBezTo>
                <a:cubicBezTo>
                  <a:pt x="3739778" y="593367"/>
                  <a:pt x="3733944" y="599594"/>
                  <a:pt x="3725922" y="599594"/>
                </a:cubicBezTo>
                <a:cubicBezTo>
                  <a:pt x="3719359" y="599594"/>
                  <a:pt x="3713525" y="593367"/>
                  <a:pt x="3713525" y="584805"/>
                </a:cubicBezTo>
                <a:cubicBezTo>
                  <a:pt x="3713525" y="576244"/>
                  <a:pt x="3719359" y="570017"/>
                  <a:pt x="3725922" y="570017"/>
                </a:cubicBezTo>
                <a:close/>
                <a:moveTo>
                  <a:pt x="3655091" y="570017"/>
                </a:moveTo>
                <a:cubicBezTo>
                  <a:pt x="3662384" y="570017"/>
                  <a:pt x="3668947" y="574392"/>
                  <a:pt x="3668947" y="582414"/>
                </a:cubicBezTo>
                <a:cubicBezTo>
                  <a:pt x="3668947" y="590436"/>
                  <a:pt x="3662384" y="596271"/>
                  <a:pt x="3655091" y="596271"/>
                </a:cubicBezTo>
                <a:cubicBezTo>
                  <a:pt x="3647069" y="596271"/>
                  <a:pt x="3642694" y="590436"/>
                  <a:pt x="3642694" y="582414"/>
                </a:cubicBezTo>
                <a:cubicBezTo>
                  <a:pt x="3642694" y="574392"/>
                  <a:pt x="3647069" y="570017"/>
                  <a:pt x="3655091" y="570017"/>
                </a:cubicBezTo>
                <a:close/>
                <a:moveTo>
                  <a:pt x="3583280" y="570017"/>
                </a:moveTo>
                <a:cubicBezTo>
                  <a:pt x="3591064" y="570017"/>
                  <a:pt x="3598069" y="574392"/>
                  <a:pt x="3598069" y="582414"/>
                </a:cubicBezTo>
                <a:cubicBezTo>
                  <a:pt x="3598069" y="590436"/>
                  <a:pt x="3591064" y="596271"/>
                  <a:pt x="3583280" y="596271"/>
                </a:cubicBezTo>
                <a:cubicBezTo>
                  <a:pt x="3574718" y="596271"/>
                  <a:pt x="3568491" y="590436"/>
                  <a:pt x="3568491" y="582414"/>
                </a:cubicBezTo>
                <a:cubicBezTo>
                  <a:pt x="3568491" y="574392"/>
                  <a:pt x="3574718" y="570017"/>
                  <a:pt x="3583280" y="570017"/>
                </a:cubicBezTo>
                <a:close/>
                <a:moveTo>
                  <a:pt x="3512449" y="570017"/>
                </a:moveTo>
                <a:cubicBezTo>
                  <a:pt x="3520232" y="570017"/>
                  <a:pt x="3527237" y="574392"/>
                  <a:pt x="3527237" y="582414"/>
                </a:cubicBezTo>
                <a:cubicBezTo>
                  <a:pt x="3527237" y="590436"/>
                  <a:pt x="3520232" y="596271"/>
                  <a:pt x="3512449" y="596271"/>
                </a:cubicBezTo>
                <a:cubicBezTo>
                  <a:pt x="3503887" y="596271"/>
                  <a:pt x="3497661" y="590436"/>
                  <a:pt x="3497661" y="582414"/>
                </a:cubicBezTo>
                <a:cubicBezTo>
                  <a:pt x="3497661" y="574392"/>
                  <a:pt x="3503887" y="570017"/>
                  <a:pt x="3512449" y="570017"/>
                </a:cubicBezTo>
                <a:close/>
                <a:moveTo>
                  <a:pt x="3441619" y="570017"/>
                </a:moveTo>
                <a:cubicBezTo>
                  <a:pt x="3450181" y="570017"/>
                  <a:pt x="3456408" y="574392"/>
                  <a:pt x="3456408" y="582414"/>
                </a:cubicBezTo>
                <a:cubicBezTo>
                  <a:pt x="3456408" y="590436"/>
                  <a:pt x="3450181" y="596271"/>
                  <a:pt x="3441619" y="596271"/>
                </a:cubicBezTo>
                <a:cubicBezTo>
                  <a:pt x="3433835" y="596271"/>
                  <a:pt x="3426830" y="590436"/>
                  <a:pt x="3426830" y="582414"/>
                </a:cubicBezTo>
                <a:cubicBezTo>
                  <a:pt x="3426830" y="574392"/>
                  <a:pt x="3433835" y="570017"/>
                  <a:pt x="3441619" y="570017"/>
                </a:cubicBezTo>
                <a:close/>
                <a:moveTo>
                  <a:pt x="3369857" y="570017"/>
                </a:moveTo>
                <a:cubicBezTo>
                  <a:pt x="3377879" y="570017"/>
                  <a:pt x="3382254" y="574392"/>
                  <a:pt x="3382254" y="582414"/>
                </a:cubicBezTo>
                <a:cubicBezTo>
                  <a:pt x="3382254" y="590436"/>
                  <a:pt x="3377879" y="596271"/>
                  <a:pt x="3369857" y="596271"/>
                </a:cubicBezTo>
                <a:cubicBezTo>
                  <a:pt x="3362564" y="596271"/>
                  <a:pt x="3356001" y="590436"/>
                  <a:pt x="3356001" y="582414"/>
                </a:cubicBezTo>
                <a:cubicBezTo>
                  <a:pt x="3356001" y="574392"/>
                  <a:pt x="3362564" y="570017"/>
                  <a:pt x="3369857" y="570017"/>
                </a:cubicBezTo>
                <a:close/>
                <a:moveTo>
                  <a:pt x="3299091" y="570017"/>
                </a:moveTo>
                <a:cubicBezTo>
                  <a:pt x="3305656" y="570017"/>
                  <a:pt x="3311491" y="574392"/>
                  <a:pt x="3311491" y="582414"/>
                </a:cubicBezTo>
                <a:cubicBezTo>
                  <a:pt x="3311491" y="590436"/>
                  <a:pt x="3305656" y="596271"/>
                  <a:pt x="3299091" y="596271"/>
                </a:cubicBezTo>
                <a:cubicBezTo>
                  <a:pt x="3291802" y="596271"/>
                  <a:pt x="3285240" y="590436"/>
                  <a:pt x="3285240" y="582414"/>
                </a:cubicBezTo>
                <a:cubicBezTo>
                  <a:pt x="3285240" y="574392"/>
                  <a:pt x="3291802" y="570017"/>
                  <a:pt x="3299091" y="570017"/>
                </a:cubicBezTo>
                <a:close/>
                <a:moveTo>
                  <a:pt x="3226803" y="570017"/>
                </a:moveTo>
                <a:cubicBezTo>
                  <a:pt x="3234823" y="570017"/>
                  <a:pt x="3240660" y="574392"/>
                  <a:pt x="3240660" y="582414"/>
                </a:cubicBezTo>
                <a:cubicBezTo>
                  <a:pt x="3240660" y="590436"/>
                  <a:pt x="3234823" y="596271"/>
                  <a:pt x="3226803" y="596271"/>
                </a:cubicBezTo>
                <a:cubicBezTo>
                  <a:pt x="3220242" y="596271"/>
                  <a:pt x="3214406" y="590436"/>
                  <a:pt x="3214406" y="582414"/>
                </a:cubicBezTo>
                <a:cubicBezTo>
                  <a:pt x="3214406" y="574392"/>
                  <a:pt x="3220242" y="570017"/>
                  <a:pt x="3226803" y="570017"/>
                </a:cubicBezTo>
                <a:close/>
                <a:moveTo>
                  <a:pt x="3152600" y="570017"/>
                </a:moveTo>
                <a:cubicBezTo>
                  <a:pt x="3159892" y="570017"/>
                  <a:pt x="3166454" y="574392"/>
                  <a:pt x="3166454" y="582414"/>
                </a:cubicBezTo>
                <a:cubicBezTo>
                  <a:pt x="3166454" y="590436"/>
                  <a:pt x="3159892" y="596271"/>
                  <a:pt x="3152600" y="596271"/>
                </a:cubicBezTo>
                <a:cubicBezTo>
                  <a:pt x="3146037" y="596271"/>
                  <a:pt x="3140203" y="590436"/>
                  <a:pt x="3140203" y="582414"/>
                </a:cubicBezTo>
                <a:cubicBezTo>
                  <a:pt x="3140203" y="574392"/>
                  <a:pt x="3146037" y="570017"/>
                  <a:pt x="3152600" y="570017"/>
                </a:cubicBezTo>
                <a:close/>
                <a:moveTo>
                  <a:pt x="3081770" y="570017"/>
                </a:moveTo>
                <a:cubicBezTo>
                  <a:pt x="3089064" y="570017"/>
                  <a:pt x="3095622" y="575851"/>
                  <a:pt x="3095622" y="582414"/>
                </a:cubicBezTo>
                <a:cubicBezTo>
                  <a:pt x="3095622" y="590436"/>
                  <a:pt x="3089064" y="596271"/>
                  <a:pt x="3081770" y="596271"/>
                </a:cubicBezTo>
                <a:cubicBezTo>
                  <a:pt x="3073746" y="596271"/>
                  <a:pt x="3069369" y="590436"/>
                  <a:pt x="3069369" y="582414"/>
                </a:cubicBezTo>
                <a:cubicBezTo>
                  <a:pt x="3069369" y="575851"/>
                  <a:pt x="3073746" y="570017"/>
                  <a:pt x="3081770" y="570017"/>
                </a:cubicBezTo>
                <a:close/>
                <a:moveTo>
                  <a:pt x="3013712" y="570017"/>
                </a:moveTo>
                <a:cubicBezTo>
                  <a:pt x="3021305" y="570017"/>
                  <a:pt x="3028132" y="575851"/>
                  <a:pt x="3028132" y="582414"/>
                </a:cubicBezTo>
                <a:cubicBezTo>
                  <a:pt x="3028132" y="590436"/>
                  <a:pt x="3021305" y="596271"/>
                  <a:pt x="3013712" y="596271"/>
                </a:cubicBezTo>
                <a:cubicBezTo>
                  <a:pt x="3005366" y="596271"/>
                  <a:pt x="2998537" y="590436"/>
                  <a:pt x="2998537" y="582414"/>
                </a:cubicBezTo>
                <a:cubicBezTo>
                  <a:pt x="2998537" y="575851"/>
                  <a:pt x="3005366" y="570017"/>
                  <a:pt x="3013712" y="570017"/>
                </a:cubicBezTo>
                <a:close/>
                <a:moveTo>
                  <a:pt x="2942491" y="570017"/>
                </a:moveTo>
                <a:cubicBezTo>
                  <a:pt x="2951049" y="570017"/>
                  <a:pt x="2957285" y="575851"/>
                  <a:pt x="2957285" y="582414"/>
                </a:cubicBezTo>
                <a:cubicBezTo>
                  <a:pt x="2957285" y="590436"/>
                  <a:pt x="2951049" y="596271"/>
                  <a:pt x="2942491" y="596271"/>
                </a:cubicBezTo>
                <a:cubicBezTo>
                  <a:pt x="2934710" y="596271"/>
                  <a:pt x="2927705" y="590436"/>
                  <a:pt x="2927705" y="582414"/>
                </a:cubicBezTo>
                <a:cubicBezTo>
                  <a:pt x="2927705" y="575851"/>
                  <a:pt x="2934710" y="570017"/>
                  <a:pt x="2942491" y="570017"/>
                </a:cubicBezTo>
                <a:close/>
                <a:moveTo>
                  <a:pt x="2868288" y="570017"/>
                </a:moveTo>
                <a:cubicBezTo>
                  <a:pt x="2876856" y="570017"/>
                  <a:pt x="2883082" y="575851"/>
                  <a:pt x="2883082" y="582414"/>
                </a:cubicBezTo>
                <a:cubicBezTo>
                  <a:pt x="2883082" y="590436"/>
                  <a:pt x="2876856" y="596271"/>
                  <a:pt x="2868288" y="596271"/>
                </a:cubicBezTo>
                <a:cubicBezTo>
                  <a:pt x="2860506" y="596271"/>
                  <a:pt x="2853502" y="590436"/>
                  <a:pt x="2853502" y="582414"/>
                </a:cubicBezTo>
                <a:cubicBezTo>
                  <a:pt x="2853502" y="575851"/>
                  <a:pt x="2860506" y="570017"/>
                  <a:pt x="2868288" y="570017"/>
                </a:cubicBezTo>
                <a:close/>
                <a:moveTo>
                  <a:pt x="2796532" y="570017"/>
                </a:moveTo>
                <a:cubicBezTo>
                  <a:pt x="2804552" y="570017"/>
                  <a:pt x="2808931" y="575851"/>
                  <a:pt x="2808931" y="582414"/>
                </a:cubicBezTo>
                <a:cubicBezTo>
                  <a:pt x="2808931" y="590436"/>
                  <a:pt x="2804552" y="596271"/>
                  <a:pt x="2796532" y="596271"/>
                </a:cubicBezTo>
                <a:cubicBezTo>
                  <a:pt x="2789240" y="596271"/>
                  <a:pt x="2782675" y="590436"/>
                  <a:pt x="2782675" y="582414"/>
                </a:cubicBezTo>
                <a:cubicBezTo>
                  <a:pt x="2782675" y="575851"/>
                  <a:pt x="2789240" y="570017"/>
                  <a:pt x="2796532" y="570017"/>
                </a:cubicBezTo>
                <a:close/>
                <a:moveTo>
                  <a:pt x="2725695" y="570017"/>
                </a:moveTo>
                <a:cubicBezTo>
                  <a:pt x="2731529" y="570017"/>
                  <a:pt x="2738097" y="575851"/>
                  <a:pt x="2738097" y="582414"/>
                </a:cubicBezTo>
                <a:cubicBezTo>
                  <a:pt x="2738097" y="590436"/>
                  <a:pt x="2731529" y="596271"/>
                  <a:pt x="2725695" y="596271"/>
                </a:cubicBezTo>
                <a:cubicBezTo>
                  <a:pt x="2717681" y="596271"/>
                  <a:pt x="2711843" y="590436"/>
                  <a:pt x="2711843" y="582414"/>
                </a:cubicBezTo>
                <a:cubicBezTo>
                  <a:pt x="2711843" y="575851"/>
                  <a:pt x="2717681" y="570017"/>
                  <a:pt x="2725695" y="570017"/>
                </a:cubicBezTo>
                <a:close/>
                <a:moveTo>
                  <a:pt x="2654867" y="570017"/>
                </a:moveTo>
                <a:cubicBezTo>
                  <a:pt x="2660705" y="570017"/>
                  <a:pt x="2667266" y="575851"/>
                  <a:pt x="2667266" y="582414"/>
                </a:cubicBezTo>
                <a:cubicBezTo>
                  <a:pt x="2667266" y="590436"/>
                  <a:pt x="2660705" y="596271"/>
                  <a:pt x="2654867" y="596271"/>
                </a:cubicBezTo>
                <a:cubicBezTo>
                  <a:pt x="2646847" y="596271"/>
                  <a:pt x="2641013" y="590436"/>
                  <a:pt x="2641013" y="582414"/>
                </a:cubicBezTo>
                <a:cubicBezTo>
                  <a:pt x="2641013" y="575851"/>
                  <a:pt x="2646847" y="570017"/>
                  <a:pt x="2654867" y="570017"/>
                </a:cubicBezTo>
                <a:close/>
                <a:moveTo>
                  <a:pt x="2582580" y="570017"/>
                </a:moveTo>
                <a:cubicBezTo>
                  <a:pt x="2589873" y="570017"/>
                  <a:pt x="2596435" y="575851"/>
                  <a:pt x="2596435" y="582414"/>
                </a:cubicBezTo>
                <a:cubicBezTo>
                  <a:pt x="2596435" y="590436"/>
                  <a:pt x="2589873" y="596271"/>
                  <a:pt x="2582580" y="596271"/>
                </a:cubicBezTo>
                <a:cubicBezTo>
                  <a:pt x="2576018" y="596271"/>
                  <a:pt x="2570184" y="590436"/>
                  <a:pt x="2570184" y="582414"/>
                </a:cubicBezTo>
                <a:cubicBezTo>
                  <a:pt x="2570184" y="575851"/>
                  <a:pt x="2576018" y="570017"/>
                  <a:pt x="2582580" y="570017"/>
                </a:cubicBezTo>
                <a:close/>
                <a:moveTo>
                  <a:pt x="2511026" y="570017"/>
                </a:moveTo>
                <a:cubicBezTo>
                  <a:pt x="2519047" y="570017"/>
                  <a:pt x="2525610" y="575851"/>
                  <a:pt x="2525610" y="582414"/>
                </a:cubicBezTo>
                <a:cubicBezTo>
                  <a:pt x="2525610" y="590436"/>
                  <a:pt x="2519047" y="596271"/>
                  <a:pt x="2511026" y="596271"/>
                </a:cubicBezTo>
                <a:cubicBezTo>
                  <a:pt x="2505193" y="596271"/>
                  <a:pt x="2499358" y="590436"/>
                  <a:pt x="2499358" y="582414"/>
                </a:cubicBezTo>
                <a:cubicBezTo>
                  <a:pt x="2499358" y="575851"/>
                  <a:pt x="2505193" y="570017"/>
                  <a:pt x="2511026" y="570017"/>
                </a:cubicBezTo>
                <a:close/>
                <a:moveTo>
                  <a:pt x="2440921" y="570017"/>
                </a:moveTo>
                <a:cubicBezTo>
                  <a:pt x="2448943" y="570017"/>
                  <a:pt x="2454778" y="575851"/>
                  <a:pt x="2454778" y="582414"/>
                </a:cubicBezTo>
                <a:cubicBezTo>
                  <a:pt x="2454778" y="590436"/>
                  <a:pt x="2448943" y="596271"/>
                  <a:pt x="2440921" y="596271"/>
                </a:cubicBezTo>
                <a:cubicBezTo>
                  <a:pt x="2433632" y="596271"/>
                  <a:pt x="2428525" y="590436"/>
                  <a:pt x="2428525" y="582414"/>
                </a:cubicBezTo>
                <a:cubicBezTo>
                  <a:pt x="2428525" y="575851"/>
                  <a:pt x="2433632" y="570017"/>
                  <a:pt x="2440921" y="570017"/>
                </a:cubicBezTo>
                <a:close/>
                <a:moveTo>
                  <a:pt x="2369108" y="570017"/>
                </a:moveTo>
                <a:cubicBezTo>
                  <a:pt x="2377669" y="570017"/>
                  <a:pt x="2383896" y="575851"/>
                  <a:pt x="2383896" y="582414"/>
                </a:cubicBezTo>
                <a:cubicBezTo>
                  <a:pt x="2383896" y="590436"/>
                  <a:pt x="2377669" y="596271"/>
                  <a:pt x="2369108" y="596271"/>
                </a:cubicBezTo>
                <a:cubicBezTo>
                  <a:pt x="2361324" y="596271"/>
                  <a:pt x="2354319" y="590436"/>
                  <a:pt x="2354319" y="582414"/>
                </a:cubicBezTo>
                <a:cubicBezTo>
                  <a:pt x="2354319" y="575851"/>
                  <a:pt x="2361324" y="570017"/>
                  <a:pt x="2369108" y="570017"/>
                </a:cubicBezTo>
                <a:close/>
                <a:moveTo>
                  <a:pt x="2298275" y="570017"/>
                </a:moveTo>
                <a:cubicBezTo>
                  <a:pt x="2306839" y="570017"/>
                  <a:pt x="2313064" y="575851"/>
                  <a:pt x="2313064" y="582414"/>
                </a:cubicBezTo>
                <a:cubicBezTo>
                  <a:pt x="2313064" y="590436"/>
                  <a:pt x="2306839" y="596271"/>
                  <a:pt x="2298275" y="596271"/>
                </a:cubicBezTo>
                <a:cubicBezTo>
                  <a:pt x="2290494" y="596271"/>
                  <a:pt x="2283487" y="590436"/>
                  <a:pt x="2283487" y="582414"/>
                </a:cubicBezTo>
                <a:cubicBezTo>
                  <a:pt x="2283487" y="575851"/>
                  <a:pt x="2290494" y="570017"/>
                  <a:pt x="2298275" y="570017"/>
                </a:cubicBezTo>
                <a:close/>
                <a:moveTo>
                  <a:pt x="2226512" y="570017"/>
                </a:moveTo>
                <a:cubicBezTo>
                  <a:pt x="2234534" y="570017"/>
                  <a:pt x="2238911" y="575851"/>
                  <a:pt x="2238911" y="582414"/>
                </a:cubicBezTo>
                <a:cubicBezTo>
                  <a:pt x="2238911" y="590436"/>
                  <a:pt x="2234534" y="596271"/>
                  <a:pt x="2226512" y="596271"/>
                </a:cubicBezTo>
                <a:cubicBezTo>
                  <a:pt x="2218490" y="596271"/>
                  <a:pt x="2212655" y="590436"/>
                  <a:pt x="2212655" y="582414"/>
                </a:cubicBezTo>
                <a:cubicBezTo>
                  <a:pt x="2212655" y="575851"/>
                  <a:pt x="2218490" y="570017"/>
                  <a:pt x="2226512" y="570017"/>
                </a:cubicBezTo>
                <a:close/>
                <a:moveTo>
                  <a:pt x="2155680" y="570017"/>
                </a:moveTo>
                <a:cubicBezTo>
                  <a:pt x="2161514" y="570017"/>
                  <a:pt x="2168079" y="575851"/>
                  <a:pt x="2168079" y="582414"/>
                </a:cubicBezTo>
                <a:cubicBezTo>
                  <a:pt x="2168079" y="590436"/>
                  <a:pt x="2161514" y="596271"/>
                  <a:pt x="2155680" y="596271"/>
                </a:cubicBezTo>
                <a:cubicBezTo>
                  <a:pt x="2147658" y="596271"/>
                  <a:pt x="2141823" y="590436"/>
                  <a:pt x="2141823" y="582414"/>
                </a:cubicBezTo>
                <a:cubicBezTo>
                  <a:pt x="2141823" y="575851"/>
                  <a:pt x="2147658" y="570017"/>
                  <a:pt x="2155680" y="570017"/>
                </a:cubicBezTo>
                <a:close/>
                <a:moveTo>
                  <a:pt x="2084846" y="570017"/>
                </a:moveTo>
                <a:cubicBezTo>
                  <a:pt x="2090680" y="570017"/>
                  <a:pt x="2097246" y="575851"/>
                  <a:pt x="2097246" y="582414"/>
                </a:cubicBezTo>
                <a:cubicBezTo>
                  <a:pt x="2097246" y="590436"/>
                  <a:pt x="2090680" y="596271"/>
                  <a:pt x="2084846" y="596271"/>
                </a:cubicBezTo>
                <a:cubicBezTo>
                  <a:pt x="2076824" y="596271"/>
                  <a:pt x="2070989" y="590436"/>
                  <a:pt x="2070989" y="582414"/>
                </a:cubicBezTo>
                <a:cubicBezTo>
                  <a:pt x="2070989" y="575851"/>
                  <a:pt x="2076824" y="570017"/>
                  <a:pt x="2084846" y="570017"/>
                </a:cubicBezTo>
                <a:close/>
                <a:moveTo>
                  <a:pt x="2011831" y="570017"/>
                </a:moveTo>
                <a:cubicBezTo>
                  <a:pt x="2019854" y="570017"/>
                  <a:pt x="2026416" y="575851"/>
                  <a:pt x="2026416" y="582414"/>
                </a:cubicBezTo>
                <a:cubicBezTo>
                  <a:pt x="2026416" y="590436"/>
                  <a:pt x="2019854" y="596271"/>
                  <a:pt x="2011831" y="596271"/>
                </a:cubicBezTo>
                <a:cubicBezTo>
                  <a:pt x="2005997" y="596271"/>
                  <a:pt x="2000163" y="590436"/>
                  <a:pt x="2000163" y="582414"/>
                </a:cubicBezTo>
                <a:cubicBezTo>
                  <a:pt x="2000163" y="575851"/>
                  <a:pt x="2005997" y="570017"/>
                  <a:pt x="2011831" y="570017"/>
                </a:cubicBezTo>
                <a:close/>
                <a:moveTo>
                  <a:pt x="1938359" y="570017"/>
                </a:moveTo>
                <a:cubicBezTo>
                  <a:pt x="1946379" y="570017"/>
                  <a:pt x="1952216" y="575851"/>
                  <a:pt x="1952216" y="583873"/>
                </a:cubicBezTo>
                <a:cubicBezTo>
                  <a:pt x="1952216" y="590436"/>
                  <a:pt x="1946379" y="596271"/>
                  <a:pt x="1938359" y="596271"/>
                </a:cubicBezTo>
                <a:cubicBezTo>
                  <a:pt x="1932525" y="596271"/>
                  <a:pt x="1925962" y="590436"/>
                  <a:pt x="1925962" y="583873"/>
                </a:cubicBezTo>
                <a:cubicBezTo>
                  <a:pt x="1925962" y="575851"/>
                  <a:pt x="1932525" y="570017"/>
                  <a:pt x="1938359" y="570017"/>
                </a:cubicBezTo>
                <a:close/>
                <a:moveTo>
                  <a:pt x="1867522" y="570017"/>
                </a:moveTo>
                <a:cubicBezTo>
                  <a:pt x="1875545" y="570017"/>
                  <a:pt x="1881382" y="575851"/>
                  <a:pt x="1881382" y="583873"/>
                </a:cubicBezTo>
                <a:cubicBezTo>
                  <a:pt x="1881382" y="590436"/>
                  <a:pt x="1875545" y="596271"/>
                  <a:pt x="1867522" y="596271"/>
                </a:cubicBezTo>
                <a:cubicBezTo>
                  <a:pt x="1860229" y="596271"/>
                  <a:pt x="1855124" y="590436"/>
                  <a:pt x="1855124" y="583873"/>
                </a:cubicBezTo>
                <a:cubicBezTo>
                  <a:pt x="1855124" y="575851"/>
                  <a:pt x="1860229" y="570017"/>
                  <a:pt x="1867522" y="570017"/>
                </a:cubicBezTo>
                <a:close/>
                <a:moveTo>
                  <a:pt x="1799082" y="570017"/>
                </a:moveTo>
                <a:cubicBezTo>
                  <a:pt x="1807643" y="570017"/>
                  <a:pt x="1813871" y="575851"/>
                  <a:pt x="1813871" y="583873"/>
                </a:cubicBezTo>
                <a:cubicBezTo>
                  <a:pt x="1813871" y="590436"/>
                  <a:pt x="1807643" y="596271"/>
                  <a:pt x="1799082" y="596271"/>
                </a:cubicBezTo>
                <a:cubicBezTo>
                  <a:pt x="1790521" y="596271"/>
                  <a:pt x="1784295" y="590436"/>
                  <a:pt x="1784295" y="583873"/>
                </a:cubicBezTo>
                <a:cubicBezTo>
                  <a:pt x="1784295" y="575851"/>
                  <a:pt x="1790521" y="570017"/>
                  <a:pt x="1799082" y="570017"/>
                </a:cubicBezTo>
                <a:close/>
                <a:moveTo>
                  <a:pt x="1728257" y="570017"/>
                </a:moveTo>
                <a:cubicBezTo>
                  <a:pt x="1736820" y="570017"/>
                  <a:pt x="1743046" y="575851"/>
                  <a:pt x="1743046" y="583873"/>
                </a:cubicBezTo>
                <a:cubicBezTo>
                  <a:pt x="1743046" y="590436"/>
                  <a:pt x="1736820" y="596271"/>
                  <a:pt x="1728257" y="596271"/>
                </a:cubicBezTo>
                <a:cubicBezTo>
                  <a:pt x="1719694" y="596271"/>
                  <a:pt x="1713467" y="590436"/>
                  <a:pt x="1713467" y="583873"/>
                </a:cubicBezTo>
                <a:cubicBezTo>
                  <a:pt x="1713467" y="575851"/>
                  <a:pt x="1719694" y="570017"/>
                  <a:pt x="1728257" y="570017"/>
                </a:cubicBezTo>
                <a:close/>
                <a:moveTo>
                  <a:pt x="1657426" y="570017"/>
                </a:moveTo>
                <a:cubicBezTo>
                  <a:pt x="1665210" y="570017"/>
                  <a:pt x="1672218" y="575851"/>
                  <a:pt x="1672218" y="583873"/>
                </a:cubicBezTo>
                <a:cubicBezTo>
                  <a:pt x="1672218" y="590436"/>
                  <a:pt x="1665210" y="596271"/>
                  <a:pt x="1657426" y="596271"/>
                </a:cubicBezTo>
                <a:cubicBezTo>
                  <a:pt x="1648867" y="596271"/>
                  <a:pt x="1642647" y="590436"/>
                  <a:pt x="1642647" y="583873"/>
                </a:cubicBezTo>
                <a:cubicBezTo>
                  <a:pt x="1642647" y="575851"/>
                  <a:pt x="1648867" y="570017"/>
                  <a:pt x="1657426" y="570017"/>
                </a:cubicBezTo>
                <a:close/>
                <a:moveTo>
                  <a:pt x="1582294" y="570017"/>
                </a:moveTo>
                <a:cubicBezTo>
                  <a:pt x="1589587" y="570017"/>
                  <a:pt x="1594694" y="575851"/>
                  <a:pt x="1594694" y="583873"/>
                </a:cubicBezTo>
                <a:cubicBezTo>
                  <a:pt x="1594694" y="590436"/>
                  <a:pt x="1589587" y="596271"/>
                  <a:pt x="1582294" y="596271"/>
                </a:cubicBezTo>
                <a:cubicBezTo>
                  <a:pt x="1574271" y="596271"/>
                  <a:pt x="1568438" y="590436"/>
                  <a:pt x="1568438" y="583873"/>
                </a:cubicBezTo>
                <a:cubicBezTo>
                  <a:pt x="1568438" y="575851"/>
                  <a:pt x="1574271" y="570017"/>
                  <a:pt x="1582294" y="570017"/>
                </a:cubicBezTo>
                <a:close/>
                <a:moveTo>
                  <a:pt x="1512190" y="570017"/>
                </a:moveTo>
                <a:cubicBezTo>
                  <a:pt x="1518025" y="570017"/>
                  <a:pt x="1523859" y="575851"/>
                  <a:pt x="1523859" y="583873"/>
                </a:cubicBezTo>
                <a:cubicBezTo>
                  <a:pt x="1523859" y="590436"/>
                  <a:pt x="1518025" y="596271"/>
                  <a:pt x="1512190" y="596271"/>
                </a:cubicBezTo>
                <a:cubicBezTo>
                  <a:pt x="1504169" y="596271"/>
                  <a:pt x="1497607" y="590436"/>
                  <a:pt x="1497607" y="583873"/>
                </a:cubicBezTo>
                <a:cubicBezTo>
                  <a:pt x="1497607" y="575851"/>
                  <a:pt x="1504169" y="570017"/>
                  <a:pt x="1512190" y="570017"/>
                </a:cubicBezTo>
                <a:close/>
                <a:moveTo>
                  <a:pt x="1440623" y="570017"/>
                </a:moveTo>
                <a:cubicBezTo>
                  <a:pt x="1447188" y="570017"/>
                  <a:pt x="1453020" y="575851"/>
                  <a:pt x="1453020" y="583873"/>
                </a:cubicBezTo>
                <a:cubicBezTo>
                  <a:pt x="1453020" y="590436"/>
                  <a:pt x="1447188" y="596271"/>
                  <a:pt x="1440623" y="596271"/>
                </a:cubicBezTo>
                <a:cubicBezTo>
                  <a:pt x="1433333" y="596271"/>
                  <a:pt x="1426771" y="590436"/>
                  <a:pt x="1426771" y="583873"/>
                </a:cubicBezTo>
                <a:cubicBezTo>
                  <a:pt x="1426771" y="575851"/>
                  <a:pt x="1433333" y="570017"/>
                  <a:pt x="1440623" y="570017"/>
                </a:cubicBezTo>
                <a:close/>
                <a:moveTo>
                  <a:pt x="1368341" y="570017"/>
                </a:moveTo>
                <a:cubicBezTo>
                  <a:pt x="1376363" y="570017"/>
                  <a:pt x="1382194" y="575851"/>
                  <a:pt x="1382194" y="583873"/>
                </a:cubicBezTo>
                <a:cubicBezTo>
                  <a:pt x="1382194" y="590436"/>
                  <a:pt x="1376363" y="596271"/>
                  <a:pt x="1368341" y="596271"/>
                </a:cubicBezTo>
                <a:cubicBezTo>
                  <a:pt x="1362508" y="596271"/>
                  <a:pt x="1355945" y="590436"/>
                  <a:pt x="1355945" y="583873"/>
                </a:cubicBezTo>
                <a:cubicBezTo>
                  <a:pt x="1355945" y="575851"/>
                  <a:pt x="1362508" y="570017"/>
                  <a:pt x="1368341" y="570017"/>
                </a:cubicBezTo>
                <a:close/>
                <a:moveTo>
                  <a:pt x="1297515" y="570017"/>
                </a:moveTo>
                <a:cubicBezTo>
                  <a:pt x="1305535" y="570017"/>
                  <a:pt x="1311369" y="575851"/>
                  <a:pt x="1311369" y="583873"/>
                </a:cubicBezTo>
                <a:cubicBezTo>
                  <a:pt x="1311369" y="590436"/>
                  <a:pt x="1305535" y="596271"/>
                  <a:pt x="1297515" y="596271"/>
                </a:cubicBezTo>
                <a:cubicBezTo>
                  <a:pt x="1291680" y="596271"/>
                  <a:pt x="1285116" y="590436"/>
                  <a:pt x="1285116" y="583873"/>
                </a:cubicBezTo>
                <a:cubicBezTo>
                  <a:pt x="1285116" y="575851"/>
                  <a:pt x="1289492" y="570017"/>
                  <a:pt x="1297515" y="570017"/>
                </a:cubicBezTo>
                <a:close/>
                <a:moveTo>
                  <a:pt x="1226680" y="570017"/>
                </a:moveTo>
                <a:cubicBezTo>
                  <a:pt x="1233973" y="570017"/>
                  <a:pt x="1240537" y="575851"/>
                  <a:pt x="1240537" y="583873"/>
                </a:cubicBezTo>
                <a:cubicBezTo>
                  <a:pt x="1240537" y="590436"/>
                  <a:pt x="1233973" y="596271"/>
                  <a:pt x="1226680" y="596271"/>
                </a:cubicBezTo>
                <a:cubicBezTo>
                  <a:pt x="1218671" y="596271"/>
                  <a:pt x="1214296" y="590436"/>
                  <a:pt x="1214296" y="583873"/>
                </a:cubicBezTo>
                <a:cubicBezTo>
                  <a:pt x="1214296" y="575851"/>
                  <a:pt x="1218671" y="570017"/>
                  <a:pt x="1226680" y="570017"/>
                </a:cubicBezTo>
                <a:close/>
                <a:moveTo>
                  <a:pt x="1154879" y="570017"/>
                </a:moveTo>
                <a:cubicBezTo>
                  <a:pt x="1162662" y="570017"/>
                  <a:pt x="1169669" y="575851"/>
                  <a:pt x="1169669" y="583873"/>
                </a:cubicBezTo>
                <a:cubicBezTo>
                  <a:pt x="1169669" y="590436"/>
                  <a:pt x="1162662" y="596271"/>
                  <a:pt x="1154879" y="596271"/>
                </a:cubicBezTo>
                <a:cubicBezTo>
                  <a:pt x="1146319" y="596271"/>
                  <a:pt x="1140090" y="590436"/>
                  <a:pt x="1140090" y="583873"/>
                </a:cubicBezTo>
                <a:cubicBezTo>
                  <a:pt x="1140090" y="575851"/>
                  <a:pt x="1146319" y="570017"/>
                  <a:pt x="1154879" y="570017"/>
                </a:cubicBezTo>
                <a:close/>
                <a:moveTo>
                  <a:pt x="1084053" y="570017"/>
                </a:moveTo>
                <a:cubicBezTo>
                  <a:pt x="1091836" y="570017"/>
                  <a:pt x="1098840" y="575851"/>
                  <a:pt x="1098840" y="583873"/>
                </a:cubicBezTo>
                <a:cubicBezTo>
                  <a:pt x="1098840" y="590436"/>
                  <a:pt x="1091836" y="596271"/>
                  <a:pt x="1084053" y="596271"/>
                </a:cubicBezTo>
                <a:cubicBezTo>
                  <a:pt x="1075487" y="596271"/>
                  <a:pt x="1069263" y="590436"/>
                  <a:pt x="1069263" y="583873"/>
                </a:cubicBezTo>
                <a:cubicBezTo>
                  <a:pt x="1069263" y="575851"/>
                  <a:pt x="1075487" y="570017"/>
                  <a:pt x="1084053" y="570017"/>
                </a:cubicBezTo>
                <a:close/>
                <a:moveTo>
                  <a:pt x="1013010" y="570017"/>
                </a:moveTo>
                <a:cubicBezTo>
                  <a:pt x="1020306" y="570017"/>
                  <a:pt x="1024682" y="575851"/>
                  <a:pt x="1024682" y="583873"/>
                </a:cubicBezTo>
                <a:cubicBezTo>
                  <a:pt x="1024682" y="590436"/>
                  <a:pt x="1020306" y="596271"/>
                  <a:pt x="1013010" y="596271"/>
                </a:cubicBezTo>
                <a:cubicBezTo>
                  <a:pt x="1004991" y="596271"/>
                  <a:pt x="998433" y="590436"/>
                  <a:pt x="998433" y="583873"/>
                </a:cubicBezTo>
                <a:cubicBezTo>
                  <a:pt x="998433" y="575851"/>
                  <a:pt x="1004991" y="570017"/>
                  <a:pt x="1013010" y="570017"/>
                </a:cubicBezTo>
                <a:close/>
                <a:moveTo>
                  <a:pt x="941458" y="570017"/>
                </a:moveTo>
                <a:cubicBezTo>
                  <a:pt x="948019" y="570017"/>
                  <a:pt x="953857" y="575851"/>
                  <a:pt x="953857" y="583873"/>
                </a:cubicBezTo>
                <a:cubicBezTo>
                  <a:pt x="953857" y="590436"/>
                  <a:pt x="948019" y="596271"/>
                  <a:pt x="941458" y="596271"/>
                </a:cubicBezTo>
                <a:cubicBezTo>
                  <a:pt x="934166" y="596271"/>
                  <a:pt x="927601" y="590436"/>
                  <a:pt x="927601" y="583873"/>
                </a:cubicBezTo>
                <a:cubicBezTo>
                  <a:pt x="927601" y="575851"/>
                  <a:pt x="934166" y="570017"/>
                  <a:pt x="941458" y="570017"/>
                </a:cubicBezTo>
                <a:close/>
                <a:moveTo>
                  <a:pt x="870626" y="570017"/>
                </a:moveTo>
                <a:cubicBezTo>
                  <a:pt x="877192" y="570017"/>
                  <a:pt x="883027" y="575851"/>
                  <a:pt x="883027" y="583873"/>
                </a:cubicBezTo>
                <a:cubicBezTo>
                  <a:pt x="883027" y="590436"/>
                  <a:pt x="877192" y="596271"/>
                  <a:pt x="870626" y="596271"/>
                </a:cubicBezTo>
                <a:cubicBezTo>
                  <a:pt x="863333" y="596271"/>
                  <a:pt x="856772" y="591895"/>
                  <a:pt x="856772" y="583873"/>
                </a:cubicBezTo>
                <a:cubicBezTo>
                  <a:pt x="856772" y="575851"/>
                  <a:pt x="863333" y="570017"/>
                  <a:pt x="870626" y="570017"/>
                </a:cubicBezTo>
                <a:close/>
                <a:moveTo>
                  <a:pt x="798340" y="570017"/>
                </a:moveTo>
                <a:cubicBezTo>
                  <a:pt x="806360" y="570017"/>
                  <a:pt x="812193" y="575851"/>
                  <a:pt x="812193" y="583873"/>
                </a:cubicBezTo>
                <a:cubicBezTo>
                  <a:pt x="812193" y="591895"/>
                  <a:pt x="806360" y="596271"/>
                  <a:pt x="798340" y="596271"/>
                </a:cubicBezTo>
                <a:cubicBezTo>
                  <a:pt x="792504" y="596271"/>
                  <a:pt x="785941" y="591895"/>
                  <a:pt x="785941" y="583873"/>
                </a:cubicBezTo>
                <a:cubicBezTo>
                  <a:pt x="785941" y="575851"/>
                  <a:pt x="792504" y="570017"/>
                  <a:pt x="798340" y="570017"/>
                </a:cubicBezTo>
                <a:close/>
                <a:moveTo>
                  <a:pt x="724135" y="570017"/>
                </a:moveTo>
                <a:cubicBezTo>
                  <a:pt x="731429" y="570017"/>
                  <a:pt x="737991" y="575851"/>
                  <a:pt x="737991" y="583873"/>
                </a:cubicBezTo>
                <a:cubicBezTo>
                  <a:pt x="737991" y="591895"/>
                  <a:pt x="731429" y="596271"/>
                  <a:pt x="724135" y="596271"/>
                </a:cubicBezTo>
                <a:cubicBezTo>
                  <a:pt x="717571" y="596271"/>
                  <a:pt x="711737" y="591895"/>
                  <a:pt x="711737" y="583873"/>
                </a:cubicBezTo>
                <a:cubicBezTo>
                  <a:pt x="711737" y="575851"/>
                  <a:pt x="717571" y="570017"/>
                  <a:pt x="724135" y="570017"/>
                </a:cubicBezTo>
                <a:close/>
                <a:moveTo>
                  <a:pt x="653306" y="570017"/>
                </a:moveTo>
                <a:cubicBezTo>
                  <a:pt x="660598" y="570017"/>
                  <a:pt x="667161" y="575851"/>
                  <a:pt x="667161" y="583873"/>
                </a:cubicBezTo>
                <a:cubicBezTo>
                  <a:pt x="667161" y="591895"/>
                  <a:pt x="660598" y="596271"/>
                  <a:pt x="653306" y="596271"/>
                </a:cubicBezTo>
                <a:cubicBezTo>
                  <a:pt x="645286" y="596271"/>
                  <a:pt x="640910" y="591895"/>
                  <a:pt x="640910" y="583873"/>
                </a:cubicBezTo>
                <a:cubicBezTo>
                  <a:pt x="640910" y="575851"/>
                  <a:pt x="645286" y="570017"/>
                  <a:pt x="653306" y="570017"/>
                </a:cubicBezTo>
                <a:close/>
                <a:moveTo>
                  <a:pt x="584865" y="570017"/>
                </a:moveTo>
                <a:cubicBezTo>
                  <a:pt x="592648" y="570017"/>
                  <a:pt x="599654" y="575851"/>
                  <a:pt x="599654" y="583873"/>
                </a:cubicBezTo>
                <a:cubicBezTo>
                  <a:pt x="599654" y="591895"/>
                  <a:pt x="592648" y="596271"/>
                  <a:pt x="584865" y="596271"/>
                </a:cubicBezTo>
                <a:cubicBezTo>
                  <a:pt x="576307" y="596271"/>
                  <a:pt x="570076" y="591895"/>
                  <a:pt x="570076" y="583873"/>
                </a:cubicBezTo>
                <a:cubicBezTo>
                  <a:pt x="570076" y="575851"/>
                  <a:pt x="576307" y="570017"/>
                  <a:pt x="584865" y="570017"/>
                </a:cubicBezTo>
                <a:close/>
                <a:moveTo>
                  <a:pt x="513668" y="570017"/>
                </a:moveTo>
                <a:cubicBezTo>
                  <a:pt x="522015" y="570017"/>
                  <a:pt x="528846" y="575851"/>
                  <a:pt x="528846" y="583873"/>
                </a:cubicBezTo>
                <a:cubicBezTo>
                  <a:pt x="528846" y="591895"/>
                  <a:pt x="522015" y="596271"/>
                  <a:pt x="513668" y="596271"/>
                </a:cubicBezTo>
                <a:cubicBezTo>
                  <a:pt x="506076" y="596271"/>
                  <a:pt x="499248" y="591895"/>
                  <a:pt x="499248" y="583873"/>
                </a:cubicBezTo>
                <a:cubicBezTo>
                  <a:pt x="499248" y="575851"/>
                  <a:pt x="506076" y="570017"/>
                  <a:pt x="513668" y="570017"/>
                </a:cubicBezTo>
                <a:close/>
                <a:moveTo>
                  <a:pt x="439833" y="570017"/>
                </a:moveTo>
                <a:cubicBezTo>
                  <a:pt x="448394" y="570017"/>
                  <a:pt x="454623" y="575851"/>
                  <a:pt x="454623" y="583873"/>
                </a:cubicBezTo>
                <a:cubicBezTo>
                  <a:pt x="454623" y="591895"/>
                  <a:pt x="448394" y="596271"/>
                  <a:pt x="439833" y="596271"/>
                </a:cubicBezTo>
                <a:cubicBezTo>
                  <a:pt x="432049" y="596271"/>
                  <a:pt x="425044" y="591895"/>
                  <a:pt x="425044" y="583873"/>
                </a:cubicBezTo>
                <a:cubicBezTo>
                  <a:pt x="425044" y="575851"/>
                  <a:pt x="432049" y="570017"/>
                  <a:pt x="439833" y="570017"/>
                </a:cubicBezTo>
                <a:close/>
                <a:moveTo>
                  <a:pt x="368072" y="570017"/>
                </a:moveTo>
                <a:cubicBezTo>
                  <a:pt x="376089" y="570017"/>
                  <a:pt x="380467" y="575851"/>
                  <a:pt x="380467" y="583873"/>
                </a:cubicBezTo>
                <a:cubicBezTo>
                  <a:pt x="380467" y="591895"/>
                  <a:pt x="376089" y="596271"/>
                  <a:pt x="368072" y="596271"/>
                </a:cubicBezTo>
                <a:cubicBezTo>
                  <a:pt x="360778" y="596271"/>
                  <a:pt x="354211" y="591895"/>
                  <a:pt x="354211" y="583873"/>
                </a:cubicBezTo>
                <a:cubicBezTo>
                  <a:pt x="354211" y="575851"/>
                  <a:pt x="360778" y="570017"/>
                  <a:pt x="368072" y="570017"/>
                </a:cubicBezTo>
                <a:close/>
                <a:moveTo>
                  <a:pt x="3081772" y="499186"/>
                </a:moveTo>
                <a:cubicBezTo>
                  <a:pt x="3089064" y="499186"/>
                  <a:pt x="3095622" y="503561"/>
                  <a:pt x="3095622" y="511583"/>
                </a:cubicBezTo>
                <a:cubicBezTo>
                  <a:pt x="3095622" y="518876"/>
                  <a:pt x="3089064" y="525440"/>
                  <a:pt x="3081772" y="525440"/>
                </a:cubicBezTo>
                <a:cubicBezTo>
                  <a:pt x="3073748" y="525440"/>
                  <a:pt x="3069372" y="518876"/>
                  <a:pt x="3069372" y="511583"/>
                </a:cubicBezTo>
                <a:cubicBezTo>
                  <a:pt x="3069372" y="503561"/>
                  <a:pt x="3073748" y="499186"/>
                  <a:pt x="3081772" y="499186"/>
                </a:cubicBezTo>
                <a:close/>
                <a:moveTo>
                  <a:pt x="3013712" y="499186"/>
                </a:moveTo>
                <a:cubicBezTo>
                  <a:pt x="3021305" y="499186"/>
                  <a:pt x="3028135" y="503561"/>
                  <a:pt x="3028135" y="511583"/>
                </a:cubicBezTo>
                <a:cubicBezTo>
                  <a:pt x="3028135" y="518876"/>
                  <a:pt x="3021305" y="525440"/>
                  <a:pt x="3013712" y="525440"/>
                </a:cubicBezTo>
                <a:cubicBezTo>
                  <a:pt x="3005368" y="525440"/>
                  <a:pt x="2998539" y="518876"/>
                  <a:pt x="2998539" y="511583"/>
                </a:cubicBezTo>
                <a:cubicBezTo>
                  <a:pt x="2998539" y="503561"/>
                  <a:pt x="3005368" y="499186"/>
                  <a:pt x="3013712" y="499186"/>
                </a:cubicBezTo>
                <a:close/>
                <a:moveTo>
                  <a:pt x="2942491" y="499186"/>
                </a:moveTo>
                <a:cubicBezTo>
                  <a:pt x="2951052" y="499186"/>
                  <a:pt x="2957285" y="503561"/>
                  <a:pt x="2957285" y="511583"/>
                </a:cubicBezTo>
                <a:cubicBezTo>
                  <a:pt x="2957285" y="518876"/>
                  <a:pt x="2951052" y="525440"/>
                  <a:pt x="2942491" y="525440"/>
                </a:cubicBezTo>
                <a:cubicBezTo>
                  <a:pt x="2934710" y="525440"/>
                  <a:pt x="2927705" y="518876"/>
                  <a:pt x="2927705" y="511583"/>
                </a:cubicBezTo>
                <a:cubicBezTo>
                  <a:pt x="2927705" y="503561"/>
                  <a:pt x="2934710" y="499186"/>
                  <a:pt x="2942491" y="499186"/>
                </a:cubicBezTo>
                <a:close/>
                <a:moveTo>
                  <a:pt x="2868291" y="499186"/>
                </a:moveTo>
                <a:cubicBezTo>
                  <a:pt x="2876856" y="499186"/>
                  <a:pt x="2883082" y="503561"/>
                  <a:pt x="2883082" y="511583"/>
                </a:cubicBezTo>
                <a:cubicBezTo>
                  <a:pt x="2883082" y="518876"/>
                  <a:pt x="2876856" y="525440"/>
                  <a:pt x="2868291" y="525440"/>
                </a:cubicBezTo>
                <a:cubicBezTo>
                  <a:pt x="2860509" y="525440"/>
                  <a:pt x="2853502" y="518876"/>
                  <a:pt x="2853502" y="511583"/>
                </a:cubicBezTo>
                <a:cubicBezTo>
                  <a:pt x="2853502" y="503561"/>
                  <a:pt x="2860509" y="499186"/>
                  <a:pt x="2868291" y="499186"/>
                </a:cubicBezTo>
                <a:close/>
                <a:moveTo>
                  <a:pt x="2796533" y="499186"/>
                </a:moveTo>
                <a:cubicBezTo>
                  <a:pt x="2804555" y="499186"/>
                  <a:pt x="2808931" y="503561"/>
                  <a:pt x="2808931" y="511583"/>
                </a:cubicBezTo>
                <a:cubicBezTo>
                  <a:pt x="2808931" y="518876"/>
                  <a:pt x="2804555" y="525440"/>
                  <a:pt x="2796533" y="525440"/>
                </a:cubicBezTo>
                <a:cubicBezTo>
                  <a:pt x="2789240" y="525440"/>
                  <a:pt x="2782678" y="518876"/>
                  <a:pt x="2782678" y="511583"/>
                </a:cubicBezTo>
                <a:cubicBezTo>
                  <a:pt x="2782678" y="503561"/>
                  <a:pt x="2789240" y="499186"/>
                  <a:pt x="2796533" y="499186"/>
                </a:cubicBezTo>
                <a:close/>
                <a:moveTo>
                  <a:pt x="2725695" y="499186"/>
                </a:moveTo>
                <a:cubicBezTo>
                  <a:pt x="2731532" y="499186"/>
                  <a:pt x="2738097" y="503561"/>
                  <a:pt x="2738097" y="511583"/>
                </a:cubicBezTo>
                <a:cubicBezTo>
                  <a:pt x="2738097" y="518876"/>
                  <a:pt x="2731532" y="525440"/>
                  <a:pt x="2725695" y="525440"/>
                </a:cubicBezTo>
                <a:cubicBezTo>
                  <a:pt x="2717681" y="525440"/>
                  <a:pt x="2711846" y="518876"/>
                  <a:pt x="2711846" y="511583"/>
                </a:cubicBezTo>
                <a:cubicBezTo>
                  <a:pt x="2711846" y="503561"/>
                  <a:pt x="2717681" y="499186"/>
                  <a:pt x="2725695" y="499186"/>
                </a:cubicBezTo>
                <a:close/>
                <a:moveTo>
                  <a:pt x="2654870" y="499186"/>
                </a:moveTo>
                <a:cubicBezTo>
                  <a:pt x="2660705" y="499186"/>
                  <a:pt x="2667266" y="503561"/>
                  <a:pt x="2667266" y="511583"/>
                </a:cubicBezTo>
                <a:cubicBezTo>
                  <a:pt x="2667266" y="518876"/>
                  <a:pt x="2660705" y="525440"/>
                  <a:pt x="2654870" y="525440"/>
                </a:cubicBezTo>
                <a:cubicBezTo>
                  <a:pt x="2646847" y="525440"/>
                  <a:pt x="2641013" y="518876"/>
                  <a:pt x="2641013" y="511583"/>
                </a:cubicBezTo>
                <a:cubicBezTo>
                  <a:pt x="2641013" y="503561"/>
                  <a:pt x="2646847" y="499186"/>
                  <a:pt x="2654870" y="499186"/>
                </a:cubicBezTo>
                <a:close/>
                <a:moveTo>
                  <a:pt x="2582580" y="499186"/>
                </a:moveTo>
                <a:cubicBezTo>
                  <a:pt x="2589873" y="499186"/>
                  <a:pt x="2596435" y="503561"/>
                  <a:pt x="2596435" y="511583"/>
                </a:cubicBezTo>
                <a:cubicBezTo>
                  <a:pt x="2596435" y="518876"/>
                  <a:pt x="2589873" y="525440"/>
                  <a:pt x="2582580" y="525440"/>
                </a:cubicBezTo>
                <a:cubicBezTo>
                  <a:pt x="2576018" y="525440"/>
                  <a:pt x="2570184" y="518876"/>
                  <a:pt x="2570184" y="511583"/>
                </a:cubicBezTo>
                <a:cubicBezTo>
                  <a:pt x="2570184" y="503561"/>
                  <a:pt x="2576018" y="499186"/>
                  <a:pt x="2582580" y="499186"/>
                </a:cubicBezTo>
                <a:close/>
                <a:moveTo>
                  <a:pt x="2511026" y="499186"/>
                </a:moveTo>
                <a:cubicBezTo>
                  <a:pt x="2519047" y="499186"/>
                  <a:pt x="2525610" y="503561"/>
                  <a:pt x="2525610" y="511583"/>
                </a:cubicBezTo>
                <a:cubicBezTo>
                  <a:pt x="2525610" y="518876"/>
                  <a:pt x="2519047" y="525440"/>
                  <a:pt x="2511026" y="525440"/>
                </a:cubicBezTo>
                <a:cubicBezTo>
                  <a:pt x="2505194" y="525440"/>
                  <a:pt x="2499361" y="518876"/>
                  <a:pt x="2499361" y="511583"/>
                </a:cubicBezTo>
                <a:cubicBezTo>
                  <a:pt x="2499361" y="503561"/>
                  <a:pt x="2503735" y="499186"/>
                  <a:pt x="2511026" y="499186"/>
                </a:cubicBezTo>
                <a:close/>
                <a:moveTo>
                  <a:pt x="2440924" y="499186"/>
                </a:moveTo>
                <a:cubicBezTo>
                  <a:pt x="2448944" y="499186"/>
                  <a:pt x="2454781" y="505020"/>
                  <a:pt x="2454781" y="511583"/>
                </a:cubicBezTo>
                <a:cubicBezTo>
                  <a:pt x="2454781" y="518876"/>
                  <a:pt x="2448944" y="525440"/>
                  <a:pt x="2440924" y="525440"/>
                </a:cubicBezTo>
                <a:cubicBezTo>
                  <a:pt x="2433632" y="525440"/>
                  <a:pt x="2428527" y="518876"/>
                  <a:pt x="2428527" y="511583"/>
                </a:cubicBezTo>
                <a:cubicBezTo>
                  <a:pt x="2428527" y="505020"/>
                  <a:pt x="2433632" y="499186"/>
                  <a:pt x="2440924" y="499186"/>
                </a:cubicBezTo>
                <a:close/>
                <a:moveTo>
                  <a:pt x="2369108" y="499186"/>
                </a:moveTo>
                <a:cubicBezTo>
                  <a:pt x="2377672" y="499186"/>
                  <a:pt x="2383898" y="505020"/>
                  <a:pt x="2383898" y="511583"/>
                </a:cubicBezTo>
                <a:cubicBezTo>
                  <a:pt x="2383898" y="518876"/>
                  <a:pt x="2377672" y="525440"/>
                  <a:pt x="2369108" y="525440"/>
                </a:cubicBezTo>
                <a:cubicBezTo>
                  <a:pt x="2361327" y="525440"/>
                  <a:pt x="2354319" y="518876"/>
                  <a:pt x="2354319" y="511583"/>
                </a:cubicBezTo>
                <a:cubicBezTo>
                  <a:pt x="2354319" y="505020"/>
                  <a:pt x="2361327" y="499186"/>
                  <a:pt x="2369108" y="499186"/>
                </a:cubicBezTo>
                <a:close/>
                <a:moveTo>
                  <a:pt x="2298278" y="499186"/>
                </a:moveTo>
                <a:cubicBezTo>
                  <a:pt x="2306839" y="499186"/>
                  <a:pt x="2313066" y="505020"/>
                  <a:pt x="2313066" y="511583"/>
                </a:cubicBezTo>
                <a:cubicBezTo>
                  <a:pt x="2313066" y="518876"/>
                  <a:pt x="2306839" y="525440"/>
                  <a:pt x="2298278" y="525440"/>
                </a:cubicBezTo>
                <a:cubicBezTo>
                  <a:pt x="2290494" y="525440"/>
                  <a:pt x="2283488" y="518876"/>
                  <a:pt x="2283488" y="511583"/>
                </a:cubicBezTo>
                <a:cubicBezTo>
                  <a:pt x="2283488" y="505020"/>
                  <a:pt x="2290494" y="499186"/>
                  <a:pt x="2298278" y="499186"/>
                </a:cubicBezTo>
                <a:close/>
                <a:moveTo>
                  <a:pt x="2226514" y="499186"/>
                </a:moveTo>
                <a:cubicBezTo>
                  <a:pt x="2234534" y="499186"/>
                  <a:pt x="2238914" y="505020"/>
                  <a:pt x="2238914" y="511583"/>
                </a:cubicBezTo>
                <a:cubicBezTo>
                  <a:pt x="2238914" y="518876"/>
                  <a:pt x="2234534" y="525440"/>
                  <a:pt x="2226514" y="525440"/>
                </a:cubicBezTo>
                <a:cubicBezTo>
                  <a:pt x="2218492" y="525440"/>
                  <a:pt x="2212655" y="518876"/>
                  <a:pt x="2212655" y="511583"/>
                </a:cubicBezTo>
                <a:cubicBezTo>
                  <a:pt x="2212655" y="505020"/>
                  <a:pt x="2218492" y="499186"/>
                  <a:pt x="2226514" y="499186"/>
                </a:cubicBezTo>
                <a:close/>
                <a:moveTo>
                  <a:pt x="2155680" y="499186"/>
                </a:moveTo>
                <a:cubicBezTo>
                  <a:pt x="2161514" y="499186"/>
                  <a:pt x="2168079" y="505020"/>
                  <a:pt x="2168079" y="511583"/>
                </a:cubicBezTo>
                <a:cubicBezTo>
                  <a:pt x="2168079" y="518876"/>
                  <a:pt x="2161514" y="525440"/>
                  <a:pt x="2155680" y="525440"/>
                </a:cubicBezTo>
                <a:cubicBezTo>
                  <a:pt x="2147658" y="525440"/>
                  <a:pt x="2141823" y="518876"/>
                  <a:pt x="2141823" y="511583"/>
                </a:cubicBezTo>
                <a:cubicBezTo>
                  <a:pt x="2141823" y="505020"/>
                  <a:pt x="2147658" y="499186"/>
                  <a:pt x="2155680" y="499186"/>
                </a:cubicBezTo>
                <a:close/>
                <a:moveTo>
                  <a:pt x="2084846" y="499186"/>
                </a:moveTo>
                <a:cubicBezTo>
                  <a:pt x="2090680" y="499186"/>
                  <a:pt x="2097246" y="505020"/>
                  <a:pt x="2097246" y="511583"/>
                </a:cubicBezTo>
                <a:cubicBezTo>
                  <a:pt x="2097246" y="518876"/>
                  <a:pt x="2090680" y="525440"/>
                  <a:pt x="2084846" y="525440"/>
                </a:cubicBezTo>
                <a:cubicBezTo>
                  <a:pt x="2076824" y="525440"/>
                  <a:pt x="2070991" y="518876"/>
                  <a:pt x="2070991" y="511583"/>
                </a:cubicBezTo>
                <a:cubicBezTo>
                  <a:pt x="2070991" y="505020"/>
                  <a:pt x="2076824" y="499186"/>
                  <a:pt x="2084846" y="499186"/>
                </a:cubicBezTo>
                <a:close/>
                <a:moveTo>
                  <a:pt x="2011831" y="499186"/>
                </a:moveTo>
                <a:cubicBezTo>
                  <a:pt x="2019855" y="499186"/>
                  <a:pt x="2026416" y="505020"/>
                  <a:pt x="2026416" y="511583"/>
                </a:cubicBezTo>
                <a:cubicBezTo>
                  <a:pt x="2026416" y="518876"/>
                  <a:pt x="2019855" y="525440"/>
                  <a:pt x="2011831" y="525440"/>
                </a:cubicBezTo>
                <a:cubicBezTo>
                  <a:pt x="2005998" y="525440"/>
                  <a:pt x="2000165" y="518876"/>
                  <a:pt x="2000165" y="511583"/>
                </a:cubicBezTo>
                <a:cubicBezTo>
                  <a:pt x="2000165" y="505020"/>
                  <a:pt x="2005998" y="499186"/>
                  <a:pt x="2011831" y="499186"/>
                </a:cubicBezTo>
                <a:close/>
                <a:moveTo>
                  <a:pt x="1938362" y="499186"/>
                </a:moveTo>
                <a:cubicBezTo>
                  <a:pt x="1946382" y="499186"/>
                  <a:pt x="1952216" y="505020"/>
                  <a:pt x="1952216" y="511583"/>
                </a:cubicBezTo>
                <a:cubicBezTo>
                  <a:pt x="1952216" y="518876"/>
                  <a:pt x="1946382" y="525440"/>
                  <a:pt x="1938362" y="525440"/>
                </a:cubicBezTo>
                <a:cubicBezTo>
                  <a:pt x="1932525" y="525440"/>
                  <a:pt x="1925965" y="518876"/>
                  <a:pt x="1925965" y="511583"/>
                </a:cubicBezTo>
                <a:cubicBezTo>
                  <a:pt x="1925965" y="505020"/>
                  <a:pt x="1932525" y="499186"/>
                  <a:pt x="1938362" y="499186"/>
                </a:cubicBezTo>
                <a:close/>
                <a:moveTo>
                  <a:pt x="1867525" y="499186"/>
                </a:moveTo>
                <a:cubicBezTo>
                  <a:pt x="1875547" y="499186"/>
                  <a:pt x="1881384" y="505020"/>
                  <a:pt x="1881384" y="511583"/>
                </a:cubicBezTo>
                <a:cubicBezTo>
                  <a:pt x="1881384" y="518876"/>
                  <a:pt x="1875547" y="525440"/>
                  <a:pt x="1867525" y="525440"/>
                </a:cubicBezTo>
                <a:cubicBezTo>
                  <a:pt x="1860232" y="525440"/>
                  <a:pt x="1855126" y="518876"/>
                  <a:pt x="1855126" y="511583"/>
                </a:cubicBezTo>
                <a:cubicBezTo>
                  <a:pt x="1855126" y="505020"/>
                  <a:pt x="1860232" y="499186"/>
                  <a:pt x="1867525" y="499186"/>
                </a:cubicBezTo>
                <a:close/>
                <a:moveTo>
                  <a:pt x="1799085" y="499186"/>
                </a:moveTo>
                <a:cubicBezTo>
                  <a:pt x="1807644" y="499186"/>
                  <a:pt x="1813871" y="505020"/>
                  <a:pt x="1813871" y="511583"/>
                </a:cubicBezTo>
                <a:cubicBezTo>
                  <a:pt x="1813871" y="518876"/>
                  <a:pt x="1807644" y="525440"/>
                  <a:pt x="1799085" y="525440"/>
                </a:cubicBezTo>
                <a:cubicBezTo>
                  <a:pt x="1790521" y="525440"/>
                  <a:pt x="1784295" y="518876"/>
                  <a:pt x="1784295" y="511583"/>
                </a:cubicBezTo>
                <a:cubicBezTo>
                  <a:pt x="1784295" y="505020"/>
                  <a:pt x="1790521" y="499186"/>
                  <a:pt x="1799085" y="499186"/>
                </a:cubicBezTo>
                <a:close/>
                <a:moveTo>
                  <a:pt x="1728257" y="499186"/>
                </a:moveTo>
                <a:cubicBezTo>
                  <a:pt x="1736822" y="499186"/>
                  <a:pt x="1743046" y="505020"/>
                  <a:pt x="1743046" y="511583"/>
                </a:cubicBezTo>
                <a:cubicBezTo>
                  <a:pt x="1743046" y="518876"/>
                  <a:pt x="1736822" y="525440"/>
                  <a:pt x="1728257" y="525440"/>
                </a:cubicBezTo>
                <a:cubicBezTo>
                  <a:pt x="1719694" y="525440"/>
                  <a:pt x="1713469" y="518876"/>
                  <a:pt x="1713469" y="511583"/>
                </a:cubicBezTo>
                <a:cubicBezTo>
                  <a:pt x="1713469" y="505020"/>
                  <a:pt x="1719694" y="499186"/>
                  <a:pt x="1728257" y="499186"/>
                </a:cubicBezTo>
                <a:close/>
                <a:moveTo>
                  <a:pt x="1657426" y="499186"/>
                </a:moveTo>
                <a:cubicBezTo>
                  <a:pt x="1665210" y="499186"/>
                  <a:pt x="1672218" y="505020"/>
                  <a:pt x="1672218" y="511583"/>
                </a:cubicBezTo>
                <a:cubicBezTo>
                  <a:pt x="1672218" y="518876"/>
                  <a:pt x="1665210" y="525440"/>
                  <a:pt x="1657426" y="525440"/>
                </a:cubicBezTo>
                <a:cubicBezTo>
                  <a:pt x="1648867" y="525440"/>
                  <a:pt x="1642647" y="518876"/>
                  <a:pt x="1642647" y="511583"/>
                </a:cubicBezTo>
                <a:cubicBezTo>
                  <a:pt x="1642647" y="505020"/>
                  <a:pt x="1648867" y="499186"/>
                  <a:pt x="1657426" y="499186"/>
                </a:cubicBezTo>
                <a:close/>
                <a:moveTo>
                  <a:pt x="1582294" y="499186"/>
                </a:moveTo>
                <a:cubicBezTo>
                  <a:pt x="1589590" y="499186"/>
                  <a:pt x="1594694" y="505020"/>
                  <a:pt x="1594694" y="511583"/>
                </a:cubicBezTo>
                <a:cubicBezTo>
                  <a:pt x="1594694" y="518876"/>
                  <a:pt x="1589590" y="525440"/>
                  <a:pt x="1582294" y="525440"/>
                </a:cubicBezTo>
                <a:cubicBezTo>
                  <a:pt x="1574271" y="525440"/>
                  <a:pt x="1568438" y="518876"/>
                  <a:pt x="1568438" y="511583"/>
                </a:cubicBezTo>
                <a:cubicBezTo>
                  <a:pt x="1568438" y="505020"/>
                  <a:pt x="1574271" y="499186"/>
                  <a:pt x="1582294" y="499186"/>
                </a:cubicBezTo>
                <a:close/>
                <a:moveTo>
                  <a:pt x="1512192" y="499186"/>
                </a:moveTo>
                <a:cubicBezTo>
                  <a:pt x="1518025" y="499186"/>
                  <a:pt x="1523862" y="505020"/>
                  <a:pt x="1523862" y="511583"/>
                </a:cubicBezTo>
                <a:cubicBezTo>
                  <a:pt x="1523862" y="518876"/>
                  <a:pt x="1518025" y="525440"/>
                  <a:pt x="1512192" y="525440"/>
                </a:cubicBezTo>
                <a:cubicBezTo>
                  <a:pt x="1504169" y="525440"/>
                  <a:pt x="1497607" y="518876"/>
                  <a:pt x="1497607" y="511583"/>
                </a:cubicBezTo>
                <a:cubicBezTo>
                  <a:pt x="1497607" y="505020"/>
                  <a:pt x="1504169" y="499186"/>
                  <a:pt x="1512192" y="499186"/>
                </a:cubicBezTo>
                <a:close/>
                <a:moveTo>
                  <a:pt x="1440623" y="499186"/>
                </a:moveTo>
                <a:cubicBezTo>
                  <a:pt x="1447188" y="499186"/>
                  <a:pt x="1453023" y="505020"/>
                  <a:pt x="1453023" y="511583"/>
                </a:cubicBezTo>
                <a:cubicBezTo>
                  <a:pt x="1453023" y="518876"/>
                  <a:pt x="1447188" y="525440"/>
                  <a:pt x="1440623" y="525440"/>
                </a:cubicBezTo>
                <a:cubicBezTo>
                  <a:pt x="1433333" y="525440"/>
                  <a:pt x="1426771" y="518876"/>
                  <a:pt x="1426771" y="511583"/>
                </a:cubicBezTo>
                <a:cubicBezTo>
                  <a:pt x="1426771" y="505020"/>
                  <a:pt x="1433333" y="499186"/>
                  <a:pt x="1440623" y="499186"/>
                </a:cubicBezTo>
                <a:close/>
                <a:moveTo>
                  <a:pt x="1368341" y="499186"/>
                </a:moveTo>
                <a:cubicBezTo>
                  <a:pt x="1376363" y="499186"/>
                  <a:pt x="1382196" y="505020"/>
                  <a:pt x="1382196" y="511583"/>
                </a:cubicBezTo>
                <a:cubicBezTo>
                  <a:pt x="1382196" y="518876"/>
                  <a:pt x="1376363" y="525440"/>
                  <a:pt x="1368341" y="525440"/>
                </a:cubicBezTo>
                <a:cubicBezTo>
                  <a:pt x="1362508" y="525440"/>
                  <a:pt x="1355948" y="518876"/>
                  <a:pt x="1355948" y="511583"/>
                </a:cubicBezTo>
                <a:cubicBezTo>
                  <a:pt x="1355948" y="505020"/>
                  <a:pt x="1362508" y="499186"/>
                  <a:pt x="1368341" y="499186"/>
                </a:cubicBezTo>
                <a:close/>
                <a:moveTo>
                  <a:pt x="1297515" y="499186"/>
                </a:moveTo>
                <a:cubicBezTo>
                  <a:pt x="1305538" y="499186"/>
                  <a:pt x="1311369" y="505020"/>
                  <a:pt x="1311369" y="513042"/>
                </a:cubicBezTo>
                <a:cubicBezTo>
                  <a:pt x="1311369" y="518876"/>
                  <a:pt x="1305538" y="525440"/>
                  <a:pt x="1297515" y="525440"/>
                </a:cubicBezTo>
                <a:cubicBezTo>
                  <a:pt x="1289492" y="525440"/>
                  <a:pt x="1285118" y="518876"/>
                  <a:pt x="1285118" y="513042"/>
                </a:cubicBezTo>
                <a:cubicBezTo>
                  <a:pt x="1285118" y="505020"/>
                  <a:pt x="1289492" y="499186"/>
                  <a:pt x="1297515" y="499186"/>
                </a:cubicBezTo>
                <a:close/>
                <a:moveTo>
                  <a:pt x="1225700" y="499186"/>
                </a:moveTo>
                <a:cubicBezTo>
                  <a:pt x="1233484" y="499186"/>
                  <a:pt x="1240491" y="505020"/>
                  <a:pt x="1240491" y="513042"/>
                </a:cubicBezTo>
                <a:cubicBezTo>
                  <a:pt x="1240491" y="518876"/>
                  <a:pt x="1233484" y="525440"/>
                  <a:pt x="1225700" y="525440"/>
                </a:cubicBezTo>
                <a:cubicBezTo>
                  <a:pt x="1217156" y="525440"/>
                  <a:pt x="1210925" y="518876"/>
                  <a:pt x="1210925" y="513042"/>
                </a:cubicBezTo>
                <a:cubicBezTo>
                  <a:pt x="1210925" y="505020"/>
                  <a:pt x="1217156" y="499186"/>
                  <a:pt x="1225700" y="499186"/>
                </a:cubicBezTo>
                <a:close/>
                <a:moveTo>
                  <a:pt x="1154881" y="499186"/>
                </a:moveTo>
                <a:cubicBezTo>
                  <a:pt x="1162665" y="499186"/>
                  <a:pt x="1169669" y="505020"/>
                  <a:pt x="1169669" y="513042"/>
                </a:cubicBezTo>
                <a:cubicBezTo>
                  <a:pt x="1169669" y="518876"/>
                  <a:pt x="1162665" y="525440"/>
                  <a:pt x="1154881" y="525440"/>
                </a:cubicBezTo>
                <a:cubicBezTo>
                  <a:pt x="1146323" y="525440"/>
                  <a:pt x="1140095" y="518876"/>
                  <a:pt x="1140095" y="513042"/>
                </a:cubicBezTo>
                <a:cubicBezTo>
                  <a:pt x="1140095" y="505020"/>
                  <a:pt x="1146323" y="499186"/>
                  <a:pt x="1154881" y="499186"/>
                </a:cubicBezTo>
                <a:close/>
                <a:moveTo>
                  <a:pt x="1084053" y="499186"/>
                </a:moveTo>
                <a:cubicBezTo>
                  <a:pt x="1091836" y="499186"/>
                  <a:pt x="1098842" y="505020"/>
                  <a:pt x="1098842" y="513042"/>
                </a:cubicBezTo>
                <a:cubicBezTo>
                  <a:pt x="1098842" y="518876"/>
                  <a:pt x="1091836" y="525440"/>
                  <a:pt x="1084053" y="525440"/>
                </a:cubicBezTo>
                <a:cubicBezTo>
                  <a:pt x="1075492" y="525440"/>
                  <a:pt x="1069267" y="518876"/>
                  <a:pt x="1069267" y="513042"/>
                </a:cubicBezTo>
                <a:cubicBezTo>
                  <a:pt x="1069267" y="505020"/>
                  <a:pt x="1075492" y="499186"/>
                  <a:pt x="1084053" y="499186"/>
                </a:cubicBezTo>
                <a:close/>
                <a:moveTo>
                  <a:pt x="1013012" y="499186"/>
                </a:moveTo>
                <a:cubicBezTo>
                  <a:pt x="1020310" y="499186"/>
                  <a:pt x="1024685" y="505020"/>
                  <a:pt x="1024685" y="513042"/>
                </a:cubicBezTo>
                <a:cubicBezTo>
                  <a:pt x="1024685" y="518876"/>
                  <a:pt x="1020310" y="525440"/>
                  <a:pt x="1013012" y="525440"/>
                </a:cubicBezTo>
                <a:cubicBezTo>
                  <a:pt x="1004998" y="525440"/>
                  <a:pt x="998433" y="518876"/>
                  <a:pt x="998433" y="513042"/>
                </a:cubicBezTo>
                <a:cubicBezTo>
                  <a:pt x="998433" y="505020"/>
                  <a:pt x="1004998" y="499186"/>
                  <a:pt x="1013012" y="499186"/>
                </a:cubicBezTo>
                <a:close/>
                <a:moveTo>
                  <a:pt x="941461" y="499186"/>
                </a:moveTo>
                <a:cubicBezTo>
                  <a:pt x="948026" y="499186"/>
                  <a:pt x="953861" y="505020"/>
                  <a:pt x="953861" y="513042"/>
                </a:cubicBezTo>
                <a:cubicBezTo>
                  <a:pt x="953861" y="518876"/>
                  <a:pt x="948026" y="525440"/>
                  <a:pt x="941461" y="525440"/>
                </a:cubicBezTo>
                <a:cubicBezTo>
                  <a:pt x="934167" y="525440"/>
                  <a:pt x="927607" y="518876"/>
                  <a:pt x="927607" y="513042"/>
                </a:cubicBezTo>
                <a:cubicBezTo>
                  <a:pt x="927607" y="505020"/>
                  <a:pt x="934167" y="499186"/>
                  <a:pt x="941461" y="499186"/>
                </a:cubicBezTo>
                <a:close/>
                <a:moveTo>
                  <a:pt x="870626" y="499186"/>
                </a:moveTo>
                <a:cubicBezTo>
                  <a:pt x="877192" y="499186"/>
                  <a:pt x="883027" y="505020"/>
                  <a:pt x="883027" y="513042"/>
                </a:cubicBezTo>
                <a:cubicBezTo>
                  <a:pt x="883027" y="518876"/>
                  <a:pt x="877192" y="525440"/>
                  <a:pt x="870626" y="525440"/>
                </a:cubicBezTo>
                <a:cubicBezTo>
                  <a:pt x="863340" y="525440"/>
                  <a:pt x="856774" y="518876"/>
                  <a:pt x="856774" y="513042"/>
                </a:cubicBezTo>
                <a:cubicBezTo>
                  <a:pt x="856774" y="505020"/>
                  <a:pt x="863340" y="499186"/>
                  <a:pt x="870626" y="499186"/>
                </a:cubicBezTo>
                <a:close/>
                <a:moveTo>
                  <a:pt x="798340" y="499186"/>
                </a:moveTo>
                <a:cubicBezTo>
                  <a:pt x="806362" y="499186"/>
                  <a:pt x="812196" y="505020"/>
                  <a:pt x="812196" y="513042"/>
                </a:cubicBezTo>
                <a:cubicBezTo>
                  <a:pt x="812196" y="518876"/>
                  <a:pt x="806362" y="525440"/>
                  <a:pt x="798340" y="525440"/>
                </a:cubicBezTo>
                <a:cubicBezTo>
                  <a:pt x="792508" y="525440"/>
                  <a:pt x="785941" y="518876"/>
                  <a:pt x="785941" y="513042"/>
                </a:cubicBezTo>
                <a:cubicBezTo>
                  <a:pt x="785941" y="505020"/>
                  <a:pt x="792508" y="499186"/>
                  <a:pt x="798340" y="499186"/>
                </a:cubicBezTo>
                <a:close/>
                <a:moveTo>
                  <a:pt x="724135" y="499186"/>
                </a:moveTo>
                <a:cubicBezTo>
                  <a:pt x="731429" y="499186"/>
                  <a:pt x="737991" y="505020"/>
                  <a:pt x="737991" y="513042"/>
                </a:cubicBezTo>
                <a:cubicBezTo>
                  <a:pt x="737991" y="518876"/>
                  <a:pt x="731429" y="525440"/>
                  <a:pt x="724135" y="525440"/>
                </a:cubicBezTo>
                <a:cubicBezTo>
                  <a:pt x="717574" y="525440"/>
                  <a:pt x="711744" y="518876"/>
                  <a:pt x="711744" y="513042"/>
                </a:cubicBezTo>
                <a:cubicBezTo>
                  <a:pt x="711744" y="505020"/>
                  <a:pt x="717574" y="499186"/>
                  <a:pt x="724135" y="499186"/>
                </a:cubicBezTo>
                <a:close/>
                <a:moveTo>
                  <a:pt x="653306" y="499186"/>
                </a:moveTo>
                <a:cubicBezTo>
                  <a:pt x="660598" y="499186"/>
                  <a:pt x="667164" y="505020"/>
                  <a:pt x="667164" y="513042"/>
                </a:cubicBezTo>
                <a:cubicBezTo>
                  <a:pt x="667164" y="518876"/>
                  <a:pt x="660598" y="525440"/>
                  <a:pt x="653306" y="525440"/>
                </a:cubicBezTo>
                <a:cubicBezTo>
                  <a:pt x="645287" y="525440"/>
                  <a:pt x="640910" y="518876"/>
                  <a:pt x="640910" y="513042"/>
                </a:cubicBezTo>
                <a:cubicBezTo>
                  <a:pt x="640910" y="505020"/>
                  <a:pt x="645287" y="499186"/>
                  <a:pt x="653306" y="499186"/>
                </a:cubicBezTo>
                <a:close/>
                <a:moveTo>
                  <a:pt x="584869" y="499186"/>
                </a:moveTo>
                <a:cubicBezTo>
                  <a:pt x="592652" y="499186"/>
                  <a:pt x="599654" y="505020"/>
                  <a:pt x="599654" y="513042"/>
                </a:cubicBezTo>
                <a:cubicBezTo>
                  <a:pt x="599654" y="518876"/>
                  <a:pt x="592652" y="525440"/>
                  <a:pt x="584869" y="525440"/>
                </a:cubicBezTo>
                <a:cubicBezTo>
                  <a:pt x="576309" y="525440"/>
                  <a:pt x="570076" y="518876"/>
                  <a:pt x="570076" y="513042"/>
                </a:cubicBezTo>
                <a:cubicBezTo>
                  <a:pt x="570076" y="505020"/>
                  <a:pt x="576309" y="499186"/>
                  <a:pt x="584869" y="499186"/>
                </a:cubicBezTo>
                <a:close/>
                <a:moveTo>
                  <a:pt x="513670" y="499186"/>
                </a:moveTo>
                <a:cubicBezTo>
                  <a:pt x="522020" y="499186"/>
                  <a:pt x="528846" y="505020"/>
                  <a:pt x="528846" y="513042"/>
                </a:cubicBezTo>
                <a:cubicBezTo>
                  <a:pt x="528846" y="518876"/>
                  <a:pt x="522020" y="525440"/>
                  <a:pt x="513670" y="525440"/>
                </a:cubicBezTo>
                <a:cubicBezTo>
                  <a:pt x="506076" y="525440"/>
                  <a:pt x="499248" y="518876"/>
                  <a:pt x="499248" y="513042"/>
                </a:cubicBezTo>
                <a:cubicBezTo>
                  <a:pt x="499248" y="505020"/>
                  <a:pt x="506076" y="499186"/>
                  <a:pt x="513670" y="499186"/>
                </a:cubicBezTo>
                <a:close/>
                <a:moveTo>
                  <a:pt x="3939871" y="495814"/>
                </a:moveTo>
                <a:cubicBezTo>
                  <a:pt x="3946434" y="495814"/>
                  <a:pt x="3952268" y="502041"/>
                  <a:pt x="3952268" y="510602"/>
                </a:cubicBezTo>
                <a:cubicBezTo>
                  <a:pt x="3952268" y="518386"/>
                  <a:pt x="3946434" y="525391"/>
                  <a:pt x="3939871" y="525391"/>
                </a:cubicBezTo>
                <a:cubicBezTo>
                  <a:pt x="3932578" y="525391"/>
                  <a:pt x="3926015" y="518386"/>
                  <a:pt x="3926015" y="510602"/>
                </a:cubicBezTo>
                <a:cubicBezTo>
                  <a:pt x="3926015" y="502041"/>
                  <a:pt x="3932578" y="495814"/>
                  <a:pt x="3939871" y="495814"/>
                </a:cubicBezTo>
                <a:close/>
                <a:moveTo>
                  <a:pt x="3869042" y="495814"/>
                </a:moveTo>
                <a:cubicBezTo>
                  <a:pt x="3875605" y="495814"/>
                  <a:pt x="3881439" y="502041"/>
                  <a:pt x="3881439" y="510602"/>
                </a:cubicBezTo>
                <a:cubicBezTo>
                  <a:pt x="3881439" y="518386"/>
                  <a:pt x="3875605" y="525391"/>
                  <a:pt x="3869042" y="525391"/>
                </a:cubicBezTo>
                <a:cubicBezTo>
                  <a:pt x="3861749" y="525391"/>
                  <a:pt x="3855186" y="518386"/>
                  <a:pt x="3855186" y="510602"/>
                </a:cubicBezTo>
                <a:cubicBezTo>
                  <a:pt x="3855186" y="502041"/>
                  <a:pt x="3861749" y="495814"/>
                  <a:pt x="3869042" y="495814"/>
                </a:cubicBezTo>
                <a:close/>
                <a:moveTo>
                  <a:pt x="3796752" y="495814"/>
                </a:moveTo>
                <a:cubicBezTo>
                  <a:pt x="3804774" y="495814"/>
                  <a:pt x="3810608" y="502041"/>
                  <a:pt x="3810608" y="510602"/>
                </a:cubicBezTo>
                <a:cubicBezTo>
                  <a:pt x="3810608" y="518386"/>
                  <a:pt x="3804774" y="525391"/>
                  <a:pt x="3796752" y="525391"/>
                </a:cubicBezTo>
                <a:cubicBezTo>
                  <a:pt x="3790918" y="525391"/>
                  <a:pt x="3784355" y="518386"/>
                  <a:pt x="3784355" y="510602"/>
                </a:cubicBezTo>
                <a:cubicBezTo>
                  <a:pt x="3784355" y="502041"/>
                  <a:pt x="3790918" y="495814"/>
                  <a:pt x="3796752" y="495814"/>
                </a:cubicBezTo>
                <a:close/>
                <a:moveTo>
                  <a:pt x="3725922" y="495814"/>
                </a:moveTo>
                <a:cubicBezTo>
                  <a:pt x="3733944" y="495814"/>
                  <a:pt x="3739778" y="502041"/>
                  <a:pt x="3739778" y="510602"/>
                </a:cubicBezTo>
                <a:cubicBezTo>
                  <a:pt x="3739778" y="518386"/>
                  <a:pt x="3733944" y="525391"/>
                  <a:pt x="3725922" y="525391"/>
                </a:cubicBezTo>
                <a:cubicBezTo>
                  <a:pt x="3719359" y="525391"/>
                  <a:pt x="3713525" y="518386"/>
                  <a:pt x="3713525" y="510602"/>
                </a:cubicBezTo>
                <a:cubicBezTo>
                  <a:pt x="3713525" y="502041"/>
                  <a:pt x="3719359" y="495814"/>
                  <a:pt x="3725922" y="495814"/>
                </a:cubicBezTo>
                <a:close/>
                <a:moveTo>
                  <a:pt x="3655091" y="495814"/>
                </a:moveTo>
                <a:cubicBezTo>
                  <a:pt x="3662384" y="495814"/>
                  <a:pt x="3668947" y="502041"/>
                  <a:pt x="3668947" y="510602"/>
                </a:cubicBezTo>
                <a:cubicBezTo>
                  <a:pt x="3668947" y="518386"/>
                  <a:pt x="3662384" y="525391"/>
                  <a:pt x="3655091" y="525391"/>
                </a:cubicBezTo>
                <a:cubicBezTo>
                  <a:pt x="3647069" y="525391"/>
                  <a:pt x="3642694" y="518386"/>
                  <a:pt x="3642694" y="510602"/>
                </a:cubicBezTo>
                <a:cubicBezTo>
                  <a:pt x="3642694" y="502041"/>
                  <a:pt x="3647069" y="495814"/>
                  <a:pt x="3655091" y="495814"/>
                </a:cubicBezTo>
                <a:close/>
                <a:moveTo>
                  <a:pt x="3583280" y="495814"/>
                </a:moveTo>
                <a:cubicBezTo>
                  <a:pt x="3591064" y="495814"/>
                  <a:pt x="3598069" y="502041"/>
                  <a:pt x="3598069" y="510602"/>
                </a:cubicBezTo>
                <a:cubicBezTo>
                  <a:pt x="3598069" y="518386"/>
                  <a:pt x="3591064" y="525391"/>
                  <a:pt x="3583280" y="525391"/>
                </a:cubicBezTo>
                <a:cubicBezTo>
                  <a:pt x="3574718" y="525391"/>
                  <a:pt x="3568491" y="518386"/>
                  <a:pt x="3568491" y="510602"/>
                </a:cubicBezTo>
                <a:cubicBezTo>
                  <a:pt x="3568491" y="502041"/>
                  <a:pt x="3574718" y="495814"/>
                  <a:pt x="3583280" y="495814"/>
                </a:cubicBezTo>
                <a:close/>
                <a:moveTo>
                  <a:pt x="3512449" y="495814"/>
                </a:moveTo>
                <a:cubicBezTo>
                  <a:pt x="3520232" y="495814"/>
                  <a:pt x="3527237" y="502041"/>
                  <a:pt x="3527237" y="510602"/>
                </a:cubicBezTo>
                <a:cubicBezTo>
                  <a:pt x="3527237" y="518386"/>
                  <a:pt x="3520232" y="525391"/>
                  <a:pt x="3512449" y="525391"/>
                </a:cubicBezTo>
                <a:cubicBezTo>
                  <a:pt x="3503887" y="525391"/>
                  <a:pt x="3497661" y="518386"/>
                  <a:pt x="3497661" y="510602"/>
                </a:cubicBezTo>
                <a:cubicBezTo>
                  <a:pt x="3497661" y="502041"/>
                  <a:pt x="3503887" y="495814"/>
                  <a:pt x="3512449" y="495814"/>
                </a:cubicBezTo>
                <a:close/>
                <a:moveTo>
                  <a:pt x="3440686" y="495814"/>
                </a:moveTo>
                <a:cubicBezTo>
                  <a:pt x="3448708" y="495814"/>
                  <a:pt x="3453083" y="502041"/>
                  <a:pt x="3453083" y="510602"/>
                </a:cubicBezTo>
                <a:cubicBezTo>
                  <a:pt x="3453083" y="518386"/>
                  <a:pt x="3448708" y="525391"/>
                  <a:pt x="3440686" y="525391"/>
                </a:cubicBezTo>
                <a:cubicBezTo>
                  <a:pt x="3433393" y="525391"/>
                  <a:pt x="3426830" y="518386"/>
                  <a:pt x="3426830" y="510602"/>
                </a:cubicBezTo>
                <a:cubicBezTo>
                  <a:pt x="3426830" y="502041"/>
                  <a:pt x="3433393" y="495814"/>
                  <a:pt x="3440686" y="495814"/>
                </a:cubicBezTo>
                <a:close/>
                <a:moveTo>
                  <a:pt x="3369857" y="495814"/>
                </a:moveTo>
                <a:cubicBezTo>
                  <a:pt x="3376420" y="495814"/>
                  <a:pt x="3382254" y="502041"/>
                  <a:pt x="3382254" y="510602"/>
                </a:cubicBezTo>
                <a:cubicBezTo>
                  <a:pt x="3382254" y="518386"/>
                  <a:pt x="3376420" y="525391"/>
                  <a:pt x="3369857" y="525391"/>
                </a:cubicBezTo>
                <a:cubicBezTo>
                  <a:pt x="3362564" y="525391"/>
                  <a:pt x="3356001" y="518386"/>
                  <a:pt x="3356001" y="510602"/>
                </a:cubicBezTo>
                <a:cubicBezTo>
                  <a:pt x="3356001" y="502041"/>
                  <a:pt x="3362564" y="495814"/>
                  <a:pt x="3369857" y="495814"/>
                </a:cubicBezTo>
                <a:close/>
                <a:moveTo>
                  <a:pt x="3299094" y="495814"/>
                </a:moveTo>
                <a:cubicBezTo>
                  <a:pt x="3305656" y="495814"/>
                  <a:pt x="3311491" y="502041"/>
                  <a:pt x="3311491" y="510602"/>
                </a:cubicBezTo>
                <a:cubicBezTo>
                  <a:pt x="3311491" y="518386"/>
                  <a:pt x="3305656" y="525391"/>
                  <a:pt x="3299094" y="525391"/>
                </a:cubicBezTo>
                <a:cubicBezTo>
                  <a:pt x="3291802" y="525391"/>
                  <a:pt x="3285240" y="518386"/>
                  <a:pt x="3285240" y="510602"/>
                </a:cubicBezTo>
                <a:cubicBezTo>
                  <a:pt x="3285240" y="502041"/>
                  <a:pt x="3291802" y="495814"/>
                  <a:pt x="3299094" y="495814"/>
                </a:cubicBezTo>
                <a:close/>
                <a:moveTo>
                  <a:pt x="3226805" y="495814"/>
                </a:moveTo>
                <a:cubicBezTo>
                  <a:pt x="3234825" y="495814"/>
                  <a:pt x="3240660" y="502041"/>
                  <a:pt x="3240660" y="510602"/>
                </a:cubicBezTo>
                <a:cubicBezTo>
                  <a:pt x="3240660" y="518386"/>
                  <a:pt x="3234825" y="525391"/>
                  <a:pt x="3226805" y="525391"/>
                </a:cubicBezTo>
                <a:cubicBezTo>
                  <a:pt x="3220242" y="525391"/>
                  <a:pt x="3214406" y="518386"/>
                  <a:pt x="3214406" y="510602"/>
                </a:cubicBezTo>
                <a:cubicBezTo>
                  <a:pt x="3214406" y="502041"/>
                  <a:pt x="3220242" y="495814"/>
                  <a:pt x="3226805" y="495814"/>
                </a:cubicBezTo>
                <a:close/>
                <a:moveTo>
                  <a:pt x="3152602" y="495814"/>
                </a:moveTo>
                <a:cubicBezTo>
                  <a:pt x="3159895" y="495814"/>
                  <a:pt x="3166454" y="502041"/>
                  <a:pt x="3166454" y="510602"/>
                </a:cubicBezTo>
                <a:cubicBezTo>
                  <a:pt x="3166454" y="518386"/>
                  <a:pt x="3159895" y="525391"/>
                  <a:pt x="3152602" y="525391"/>
                </a:cubicBezTo>
                <a:cubicBezTo>
                  <a:pt x="3146038" y="525391"/>
                  <a:pt x="3140203" y="518386"/>
                  <a:pt x="3140203" y="510602"/>
                </a:cubicBezTo>
                <a:cubicBezTo>
                  <a:pt x="3140203" y="502041"/>
                  <a:pt x="3146038" y="495814"/>
                  <a:pt x="3152602" y="495814"/>
                </a:cubicBezTo>
                <a:close/>
                <a:moveTo>
                  <a:pt x="2439944" y="428356"/>
                </a:moveTo>
                <a:cubicBezTo>
                  <a:pt x="2448502" y="428356"/>
                  <a:pt x="2454729" y="432731"/>
                  <a:pt x="2454729" y="440753"/>
                </a:cubicBezTo>
                <a:cubicBezTo>
                  <a:pt x="2454729" y="448046"/>
                  <a:pt x="2448502" y="454610"/>
                  <a:pt x="2439944" y="454610"/>
                </a:cubicBezTo>
                <a:cubicBezTo>
                  <a:pt x="2432159" y="454610"/>
                  <a:pt x="2425156" y="448046"/>
                  <a:pt x="2425156" y="440753"/>
                </a:cubicBezTo>
                <a:cubicBezTo>
                  <a:pt x="2425156" y="432731"/>
                  <a:pt x="2432159" y="428356"/>
                  <a:pt x="2439944" y="428356"/>
                </a:cubicBezTo>
                <a:close/>
                <a:moveTo>
                  <a:pt x="2369110" y="428356"/>
                </a:moveTo>
                <a:cubicBezTo>
                  <a:pt x="2377672" y="428356"/>
                  <a:pt x="2383898" y="432731"/>
                  <a:pt x="2383898" y="440753"/>
                </a:cubicBezTo>
                <a:cubicBezTo>
                  <a:pt x="2383898" y="448046"/>
                  <a:pt x="2377672" y="454610"/>
                  <a:pt x="2369110" y="454610"/>
                </a:cubicBezTo>
                <a:cubicBezTo>
                  <a:pt x="2361327" y="454610"/>
                  <a:pt x="2354319" y="448046"/>
                  <a:pt x="2354319" y="440753"/>
                </a:cubicBezTo>
                <a:cubicBezTo>
                  <a:pt x="2354319" y="432731"/>
                  <a:pt x="2361327" y="428356"/>
                  <a:pt x="2369110" y="428356"/>
                </a:cubicBezTo>
                <a:close/>
                <a:moveTo>
                  <a:pt x="2298278" y="428356"/>
                </a:moveTo>
                <a:cubicBezTo>
                  <a:pt x="2306842" y="428356"/>
                  <a:pt x="2313066" y="432731"/>
                  <a:pt x="2313066" y="440753"/>
                </a:cubicBezTo>
                <a:cubicBezTo>
                  <a:pt x="2313066" y="448046"/>
                  <a:pt x="2306842" y="454610"/>
                  <a:pt x="2298278" y="454610"/>
                </a:cubicBezTo>
                <a:cubicBezTo>
                  <a:pt x="2290494" y="454610"/>
                  <a:pt x="2283490" y="448046"/>
                  <a:pt x="2283490" y="440753"/>
                </a:cubicBezTo>
                <a:cubicBezTo>
                  <a:pt x="2283490" y="432731"/>
                  <a:pt x="2290494" y="428356"/>
                  <a:pt x="2298278" y="428356"/>
                </a:cubicBezTo>
                <a:close/>
                <a:moveTo>
                  <a:pt x="2226514" y="428356"/>
                </a:moveTo>
                <a:cubicBezTo>
                  <a:pt x="2234537" y="428356"/>
                  <a:pt x="2238914" y="432731"/>
                  <a:pt x="2238914" y="440753"/>
                </a:cubicBezTo>
                <a:cubicBezTo>
                  <a:pt x="2238914" y="448046"/>
                  <a:pt x="2234537" y="454610"/>
                  <a:pt x="2226514" y="454610"/>
                </a:cubicBezTo>
                <a:cubicBezTo>
                  <a:pt x="2218492" y="454610"/>
                  <a:pt x="2212656" y="448046"/>
                  <a:pt x="2212656" y="440753"/>
                </a:cubicBezTo>
                <a:cubicBezTo>
                  <a:pt x="2212656" y="432731"/>
                  <a:pt x="2218492" y="428356"/>
                  <a:pt x="2226514" y="428356"/>
                </a:cubicBezTo>
                <a:close/>
                <a:moveTo>
                  <a:pt x="2155682" y="428356"/>
                </a:moveTo>
                <a:cubicBezTo>
                  <a:pt x="2161517" y="428356"/>
                  <a:pt x="2168079" y="432731"/>
                  <a:pt x="2168079" y="440753"/>
                </a:cubicBezTo>
                <a:cubicBezTo>
                  <a:pt x="2168079" y="448046"/>
                  <a:pt x="2161517" y="454610"/>
                  <a:pt x="2155682" y="454610"/>
                </a:cubicBezTo>
                <a:cubicBezTo>
                  <a:pt x="2147658" y="454610"/>
                  <a:pt x="2141825" y="448046"/>
                  <a:pt x="2141825" y="440753"/>
                </a:cubicBezTo>
                <a:cubicBezTo>
                  <a:pt x="2141825" y="432731"/>
                  <a:pt x="2147658" y="428356"/>
                  <a:pt x="2155682" y="428356"/>
                </a:cubicBezTo>
                <a:close/>
                <a:moveTo>
                  <a:pt x="2084846" y="428356"/>
                </a:moveTo>
                <a:cubicBezTo>
                  <a:pt x="2090682" y="428356"/>
                  <a:pt x="2097246" y="432731"/>
                  <a:pt x="2097246" y="440753"/>
                </a:cubicBezTo>
                <a:cubicBezTo>
                  <a:pt x="2097246" y="448046"/>
                  <a:pt x="2090682" y="454610"/>
                  <a:pt x="2084846" y="454610"/>
                </a:cubicBezTo>
                <a:cubicBezTo>
                  <a:pt x="2076827" y="454610"/>
                  <a:pt x="2070991" y="448046"/>
                  <a:pt x="2070991" y="440753"/>
                </a:cubicBezTo>
                <a:cubicBezTo>
                  <a:pt x="2070991" y="432731"/>
                  <a:pt x="2076827" y="428356"/>
                  <a:pt x="2084846" y="428356"/>
                </a:cubicBezTo>
                <a:close/>
                <a:moveTo>
                  <a:pt x="2011832" y="428356"/>
                </a:moveTo>
                <a:cubicBezTo>
                  <a:pt x="2019855" y="428356"/>
                  <a:pt x="2026418" y="432731"/>
                  <a:pt x="2026418" y="440753"/>
                </a:cubicBezTo>
                <a:cubicBezTo>
                  <a:pt x="2026418" y="448046"/>
                  <a:pt x="2019855" y="454610"/>
                  <a:pt x="2011832" y="454610"/>
                </a:cubicBezTo>
                <a:cubicBezTo>
                  <a:pt x="2005999" y="454610"/>
                  <a:pt x="2000165" y="448046"/>
                  <a:pt x="2000165" y="440753"/>
                </a:cubicBezTo>
                <a:cubicBezTo>
                  <a:pt x="2000165" y="432731"/>
                  <a:pt x="2005999" y="428356"/>
                  <a:pt x="2011832" y="428356"/>
                </a:cubicBezTo>
                <a:close/>
                <a:moveTo>
                  <a:pt x="1938362" y="428356"/>
                </a:moveTo>
                <a:cubicBezTo>
                  <a:pt x="1946382" y="428356"/>
                  <a:pt x="1952216" y="432731"/>
                  <a:pt x="1952216" y="440753"/>
                </a:cubicBezTo>
                <a:cubicBezTo>
                  <a:pt x="1952216" y="448046"/>
                  <a:pt x="1946382" y="454610"/>
                  <a:pt x="1938362" y="454610"/>
                </a:cubicBezTo>
                <a:cubicBezTo>
                  <a:pt x="1932525" y="454610"/>
                  <a:pt x="1925965" y="448046"/>
                  <a:pt x="1925965" y="440753"/>
                </a:cubicBezTo>
                <a:cubicBezTo>
                  <a:pt x="1925965" y="432731"/>
                  <a:pt x="1932525" y="428356"/>
                  <a:pt x="1938362" y="428356"/>
                </a:cubicBezTo>
                <a:close/>
                <a:moveTo>
                  <a:pt x="1867525" y="428356"/>
                </a:moveTo>
                <a:cubicBezTo>
                  <a:pt x="1875547" y="428356"/>
                  <a:pt x="1881384" y="432731"/>
                  <a:pt x="1881384" y="440753"/>
                </a:cubicBezTo>
                <a:cubicBezTo>
                  <a:pt x="1881384" y="448046"/>
                  <a:pt x="1875547" y="454610"/>
                  <a:pt x="1867525" y="454610"/>
                </a:cubicBezTo>
                <a:cubicBezTo>
                  <a:pt x="1860232" y="454610"/>
                  <a:pt x="1855126" y="448046"/>
                  <a:pt x="1855126" y="440753"/>
                </a:cubicBezTo>
                <a:cubicBezTo>
                  <a:pt x="1855126" y="432731"/>
                  <a:pt x="1860232" y="428356"/>
                  <a:pt x="1867525" y="428356"/>
                </a:cubicBezTo>
                <a:close/>
                <a:moveTo>
                  <a:pt x="1799085" y="428356"/>
                </a:moveTo>
                <a:cubicBezTo>
                  <a:pt x="1807644" y="428356"/>
                  <a:pt x="1813873" y="434190"/>
                  <a:pt x="1813873" y="440753"/>
                </a:cubicBezTo>
                <a:cubicBezTo>
                  <a:pt x="1813873" y="448046"/>
                  <a:pt x="1807644" y="454610"/>
                  <a:pt x="1799085" y="454610"/>
                </a:cubicBezTo>
                <a:cubicBezTo>
                  <a:pt x="1790521" y="454610"/>
                  <a:pt x="1784298" y="448046"/>
                  <a:pt x="1784298" y="440753"/>
                </a:cubicBezTo>
                <a:cubicBezTo>
                  <a:pt x="1784298" y="434190"/>
                  <a:pt x="1790521" y="428356"/>
                  <a:pt x="1799085" y="428356"/>
                </a:cubicBezTo>
                <a:close/>
                <a:moveTo>
                  <a:pt x="1728260" y="428356"/>
                </a:moveTo>
                <a:cubicBezTo>
                  <a:pt x="1736822" y="428356"/>
                  <a:pt x="1743046" y="434190"/>
                  <a:pt x="1743046" y="440753"/>
                </a:cubicBezTo>
                <a:cubicBezTo>
                  <a:pt x="1743046" y="448046"/>
                  <a:pt x="1736822" y="454610"/>
                  <a:pt x="1728260" y="454610"/>
                </a:cubicBezTo>
                <a:cubicBezTo>
                  <a:pt x="1719694" y="454610"/>
                  <a:pt x="1713469" y="448046"/>
                  <a:pt x="1713469" y="440753"/>
                </a:cubicBezTo>
                <a:cubicBezTo>
                  <a:pt x="1713469" y="434190"/>
                  <a:pt x="1719694" y="428356"/>
                  <a:pt x="1728260" y="428356"/>
                </a:cubicBezTo>
                <a:close/>
                <a:moveTo>
                  <a:pt x="1657426" y="428356"/>
                </a:moveTo>
                <a:cubicBezTo>
                  <a:pt x="1665212" y="428356"/>
                  <a:pt x="1672218" y="434190"/>
                  <a:pt x="1672218" y="440753"/>
                </a:cubicBezTo>
                <a:cubicBezTo>
                  <a:pt x="1672218" y="448046"/>
                  <a:pt x="1665212" y="454610"/>
                  <a:pt x="1657426" y="454610"/>
                </a:cubicBezTo>
                <a:cubicBezTo>
                  <a:pt x="1648870" y="454610"/>
                  <a:pt x="1642647" y="448046"/>
                  <a:pt x="1642647" y="440753"/>
                </a:cubicBezTo>
                <a:cubicBezTo>
                  <a:pt x="1642647" y="434190"/>
                  <a:pt x="1648870" y="428356"/>
                  <a:pt x="1657426" y="428356"/>
                </a:cubicBezTo>
                <a:close/>
                <a:moveTo>
                  <a:pt x="1582294" y="428356"/>
                </a:moveTo>
                <a:cubicBezTo>
                  <a:pt x="1589590" y="428356"/>
                  <a:pt x="1594697" y="434190"/>
                  <a:pt x="1594697" y="440753"/>
                </a:cubicBezTo>
                <a:cubicBezTo>
                  <a:pt x="1594697" y="448046"/>
                  <a:pt x="1589590" y="454610"/>
                  <a:pt x="1582294" y="454610"/>
                </a:cubicBezTo>
                <a:cubicBezTo>
                  <a:pt x="1574274" y="454610"/>
                  <a:pt x="1568438" y="448046"/>
                  <a:pt x="1568438" y="440753"/>
                </a:cubicBezTo>
                <a:cubicBezTo>
                  <a:pt x="1568438" y="434190"/>
                  <a:pt x="1574274" y="428356"/>
                  <a:pt x="1582294" y="428356"/>
                </a:cubicBezTo>
                <a:close/>
                <a:moveTo>
                  <a:pt x="1512195" y="428356"/>
                </a:moveTo>
                <a:cubicBezTo>
                  <a:pt x="1518027" y="428356"/>
                  <a:pt x="1523862" y="434190"/>
                  <a:pt x="1523862" y="440753"/>
                </a:cubicBezTo>
                <a:cubicBezTo>
                  <a:pt x="1523862" y="448046"/>
                  <a:pt x="1518027" y="454610"/>
                  <a:pt x="1512195" y="454610"/>
                </a:cubicBezTo>
                <a:cubicBezTo>
                  <a:pt x="1504171" y="454610"/>
                  <a:pt x="1497610" y="448046"/>
                  <a:pt x="1497610" y="440753"/>
                </a:cubicBezTo>
                <a:cubicBezTo>
                  <a:pt x="1497610" y="434190"/>
                  <a:pt x="1504171" y="428356"/>
                  <a:pt x="1512195" y="428356"/>
                </a:cubicBezTo>
                <a:close/>
                <a:moveTo>
                  <a:pt x="1439171" y="428356"/>
                </a:moveTo>
                <a:cubicBezTo>
                  <a:pt x="1447188" y="428356"/>
                  <a:pt x="1453023" y="434190"/>
                  <a:pt x="1453023" y="440753"/>
                </a:cubicBezTo>
                <a:cubicBezTo>
                  <a:pt x="1453023" y="448046"/>
                  <a:pt x="1447188" y="454610"/>
                  <a:pt x="1439171" y="454610"/>
                </a:cubicBezTo>
                <a:cubicBezTo>
                  <a:pt x="1433336" y="454610"/>
                  <a:pt x="1426771" y="448046"/>
                  <a:pt x="1426771" y="440753"/>
                </a:cubicBezTo>
                <a:cubicBezTo>
                  <a:pt x="1426771" y="434190"/>
                  <a:pt x="1433336" y="428356"/>
                  <a:pt x="1439171" y="428356"/>
                </a:cubicBezTo>
                <a:close/>
                <a:moveTo>
                  <a:pt x="1368344" y="428356"/>
                </a:moveTo>
                <a:cubicBezTo>
                  <a:pt x="1376365" y="428356"/>
                  <a:pt x="1382196" y="434190"/>
                  <a:pt x="1382196" y="440753"/>
                </a:cubicBezTo>
                <a:cubicBezTo>
                  <a:pt x="1382196" y="448046"/>
                  <a:pt x="1376365" y="454610"/>
                  <a:pt x="1368344" y="454610"/>
                </a:cubicBezTo>
                <a:cubicBezTo>
                  <a:pt x="1362508" y="454610"/>
                  <a:pt x="1355948" y="448046"/>
                  <a:pt x="1355948" y="440753"/>
                </a:cubicBezTo>
                <a:cubicBezTo>
                  <a:pt x="1355948" y="434190"/>
                  <a:pt x="1362508" y="428356"/>
                  <a:pt x="1368344" y="428356"/>
                </a:cubicBezTo>
                <a:close/>
                <a:moveTo>
                  <a:pt x="1297515" y="428356"/>
                </a:moveTo>
                <a:cubicBezTo>
                  <a:pt x="1305538" y="428356"/>
                  <a:pt x="1311372" y="434190"/>
                  <a:pt x="1311372" y="440753"/>
                </a:cubicBezTo>
                <a:cubicBezTo>
                  <a:pt x="1311372" y="448046"/>
                  <a:pt x="1305538" y="454610"/>
                  <a:pt x="1297515" y="454610"/>
                </a:cubicBezTo>
                <a:cubicBezTo>
                  <a:pt x="1289495" y="454610"/>
                  <a:pt x="1285118" y="448046"/>
                  <a:pt x="1285118" y="440753"/>
                </a:cubicBezTo>
                <a:cubicBezTo>
                  <a:pt x="1285118" y="434190"/>
                  <a:pt x="1289495" y="428356"/>
                  <a:pt x="1297515" y="428356"/>
                </a:cubicBezTo>
                <a:close/>
                <a:moveTo>
                  <a:pt x="1225703" y="428356"/>
                </a:moveTo>
                <a:cubicBezTo>
                  <a:pt x="1233487" y="428356"/>
                  <a:pt x="1240491" y="434190"/>
                  <a:pt x="1240491" y="440753"/>
                </a:cubicBezTo>
                <a:cubicBezTo>
                  <a:pt x="1240491" y="448046"/>
                  <a:pt x="1233487" y="454610"/>
                  <a:pt x="1225703" y="454610"/>
                </a:cubicBezTo>
                <a:cubicBezTo>
                  <a:pt x="1217156" y="454610"/>
                  <a:pt x="1210925" y="448046"/>
                  <a:pt x="1210925" y="440753"/>
                </a:cubicBezTo>
                <a:cubicBezTo>
                  <a:pt x="1210925" y="434190"/>
                  <a:pt x="1217156" y="428356"/>
                  <a:pt x="1225703" y="428356"/>
                </a:cubicBezTo>
                <a:close/>
                <a:moveTo>
                  <a:pt x="1154886" y="428356"/>
                </a:moveTo>
                <a:cubicBezTo>
                  <a:pt x="1162673" y="428356"/>
                  <a:pt x="1169676" y="434190"/>
                  <a:pt x="1169676" y="440753"/>
                </a:cubicBezTo>
                <a:cubicBezTo>
                  <a:pt x="1169676" y="448046"/>
                  <a:pt x="1162673" y="454610"/>
                  <a:pt x="1154886" y="454610"/>
                </a:cubicBezTo>
                <a:cubicBezTo>
                  <a:pt x="1146323" y="454610"/>
                  <a:pt x="1140096" y="448046"/>
                  <a:pt x="1140096" y="440753"/>
                </a:cubicBezTo>
                <a:cubicBezTo>
                  <a:pt x="1140096" y="434190"/>
                  <a:pt x="1146323" y="428356"/>
                  <a:pt x="1154886" y="428356"/>
                </a:cubicBezTo>
                <a:close/>
                <a:moveTo>
                  <a:pt x="1084056" y="428356"/>
                </a:moveTo>
                <a:cubicBezTo>
                  <a:pt x="1091840" y="428356"/>
                  <a:pt x="1098844" y="434190"/>
                  <a:pt x="1098844" y="440753"/>
                </a:cubicBezTo>
                <a:cubicBezTo>
                  <a:pt x="1098844" y="448046"/>
                  <a:pt x="1091840" y="454610"/>
                  <a:pt x="1084056" y="454610"/>
                </a:cubicBezTo>
                <a:cubicBezTo>
                  <a:pt x="1075492" y="454610"/>
                  <a:pt x="1069267" y="448046"/>
                  <a:pt x="1069267" y="440753"/>
                </a:cubicBezTo>
                <a:cubicBezTo>
                  <a:pt x="1069267" y="434190"/>
                  <a:pt x="1075492" y="428356"/>
                  <a:pt x="1084056" y="428356"/>
                </a:cubicBezTo>
                <a:close/>
                <a:moveTo>
                  <a:pt x="1013015" y="428356"/>
                </a:moveTo>
                <a:cubicBezTo>
                  <a:pt x="1020312" y="428356"/>
                  <a:pt x="1024685" y="434190"/>
                  <a:pt x="1024685" y="440753"/>
                </a:cubicBezTo>
                <a:cubicBezTo>
                  <a:pt x="1024685" y="448046"/>
                  <a:pt x="1020312" y="454610"/>
                  <a:pt x="1013015" y="454610"/>
                </a:cubicBezTo>
                <a:cubicBezTo>
                  <a:pt x="1004998" y="454610"/>
                  <a:pt x="998434" y="448046"/>
                  <a:pt x="998434" y="440753"/>
                </a:cubicBezTo>
                <a:cubicBezTo>
                  <a:pt x="998434" y="434190"/>
                  <a:pt x="1004998" y="428356"/>
                  <a:pt x="1013015" y="428356"/>
                </a:cubicBezTo>
                <a:close/>
                <a:moveTo>
                  <a:pt x="941465" y="428356"/>
                </a:moveTo>
                <a:cubicBezTo>
                  <a:pt x="948030" y="428356"/>
                  <a:pt x="953864" y="434190"/>
                  <a:pt x="953864" y="440753"/>
                </a:cubicBezTo>
                <a:cubicBezTo>
                  <a:pt x="953864" y="448046"/>
                  <a:pt x="948030" y="454610"/>
                  <a:pt x="941465" y="454610"/>
                </a:cubicBezTo>
                <a:cubicBezTo>
                  <a:pt x="934168" y="454610"/>
                  <a:pt x="927611" y="448046"/>
                  <a:pt x="927611" y="440753"/>
                </a:cubicBezTo>
                <a:cubicBezTo>
                  <a:pt x="927611" y="434190"/>
                  <a:pt x="934168" y="428356"/>
                  <a:pt x="941465" y="428356"/>
                </a:cubicBezTo>
                <a:close/>
                <a:moveTo>
                  <a:pt x="870633" y="428356"/>
                </a:moveTo>
                <a:cubicBezTo>
                  <a:pt x="877194" y="428356"/>
                  <a:pt x="883030" y="434190"/>
                  <a:pt x="883030" y="440753"/>
                </a:cubicBezTo>
                <a:cubicBezTo>
                  <a:pt x="883030" y="448046"/>
                  <a:pt x="877194" y="454610"/>
                  <a:pt x="870633" y="454610"/>
                </a:cubicBezTo>
                <a:cubicBezTo>
                  <a:pt x="863341" y="454610"/>
                  <a:pt x="856774" y="448046"/>
                  <a:pt x="856774" y="440753"/>
                </a:cubicBezTo>
                <a:cubicBezTo>
                  <a:pt x="856774" y="434190"/>
                  <a:pt x="863341" y="428356"/>
                  <a:pt x="870633" y="428356"/>
                </a:cubicBezTo>
                <a:close/>
                <a:moveTo>
                  <a:pt x="798344" y="428356"/>
                </a:moveTo>
                <a:cubicBezTo>
                  <a:pt x="806370" y="428356"/>
                  <a:pt x="812196" y="434190"/>
                  <a:pt x="812196" y="440753"/>
                </a:cubicBezTo>
                <a:cubicBezTo>
                  <a:pt x="812196" y="448046"/>
                  <a:pt x="806370" y="454610"/>
                  <a:pt x="798344" y="454610"/>
                </a:cubicBezTo>
                <a:cubicBezTo>
                  <a:pt x="792510" y="454610"/>
                  <a:pt x="785947" y="448046"/>
                  <a:pt x="785947" y="440753"/>
                </a:cubicBezTo>
                <a:cubicBezTo>
                  <a:pt x="785947" y="434190"/>
                  <a:pt x="792510" y="428356"/>
                  <a:pt x="798344" y="428356"/>
                </a:cubicBezTo>
                <a:close/>
                <a:moveTo>
                  <a:pt x="724138" y="428356"/>
                </a:moveTo>
                <a:cubicBezTo>
                  <a:pt x="731434" y="428356"/>
                  <a:pt x="738002" y="434190"/>
                  <a:pt x="738002" y="442212"/>
                </a:cubicBezTo>
                <a:cubicBezTo>
                  <a:pt x="738002" y="448046"/>
                  <a:pt x="731434" y="454610"/>
                  <a:pt x="724138" y="454610"/>
                </a:cubicBezTo>
                <a:cubicBezTo>
                  <a:pt x="717578" y="454610"/>
                  <a:pt x="711747" y="448046"/>
                  <a:pt x="711747" y="442212"/>
                </a:cubicBezTo>
                <a:cubicBezTo>
                  <a:pt x="711747" y="434190"/>
                  <a:pt x="717578" y="428356"/>
                  <a:pt x="724138" y="428356"/>
                </a:cubicBezTo>
                <a:close/>
                <a:moveTo>
                  <a:pt x="653312" y="428356"/>
                </a:moveTo>
                <a:cubicBezTo>
                  <a:pt x="660604" y="428356"/>
                  <a:pt x="667165" y="434190"/>
                  <a:pt x="667165" y="442212"/>
                </a:cubicBezTo>
                <a:cubicBezTo>
                  <a:pt x="667165" y="448046"/>
                  <a:pt x="660604" y="454610"/>
                  <a:pt x="653312" y="454610"/>
                </a:cubicBezTo>
                <a:cubicBezTo>
                  <a:pt x="645288" y="454610"/>
                  <a:pt x="640912" y="448046"/>
                  <a:pt x="640912" y="442212"/>
                </a:cubicBezTo>
                <a:cubicBezTo>
                  <a:pt x="640912" y="434190"/>
                  <a:pt x="645288" y="428356"/>
                  <a:pt x="653312" y="428356"/>
                </a:cubicBezTo>
                <a:close/>
                <a:moveTo>
                  <a:pt x="3796752" y="424982"/>
                </a:moveTo>
                <a:cubicBezTo>
                  <a:pt x="3804774" y="424982"/>
                  <a:pt x="3810608" y="431209"/>
                  <a:pt x="3810608" y="439771"/>
                </a:cubicBezTo>
                <a:cubicBezTo>
                  <a:pt x="3810608" y="447555"/>
                  <a:pt x="3804774" y="454560"/>
                  <a:pt x="3796752" y="454560"/>
                </a:cubicBezTo>
                <a:cubicBezTo>
                  <a:pt x="3790918" y="454560"/>
                  <a:pt x="3784355" y="447555"/>
                  <a:pt x="3784355" y="439771"/>
                </a:cubicBezTo>
                <a:cubicBezTo>
                  <a:pt x="3784355" y="431209"/>
                  <a:pt x="3790918" y="424982"/>
                  <a:pt x="3796752" y="424982"/>
                </a:cubicBezTo>
                <a:close/>
                <a:moveTo>
                  <a:pt x="3725922" y="424982"/>
                </a:moveTo>
                <a:cubicBezTo>
                  <a:pt x="3733944" y="424982"/>
                  <a:pt x="3739778" y="431209"/>
                  <a:pt x="3739778" y="439771"/>
                </a:cubicBezTo>
                <a:cubicBezTo>
                  <a:pt x="3739778" y="447555"/>
                  <a:pt x="3733944" y="454560"/>
                  <a:pt x="3725922" y="454560"/>
                </a:cubicBezTo>
                <a:cubicBezTo>
                  <a:pt x="3719359" y="454560"/>
                  <a:pt x="3713525" y="447555"/>
                  <a:pt x="3713525" y="439771"/>
                </a:cubicBezTo>
                <a:cubicBezTo>
                  <a:pt x="3713525" y="431209"/>
                  <a:pt x="3717900" y="424982"/>
                  <a:pt x="3725922" y="424982"/>
                </a:cubicBezTo>
                <a:close/>
                <a:moveTo>
                  <a:pt x="3655091" y="424982"/>
                </a:moveTo>
                <a:cubicBezTo>
                  <a:pt x="3662384" y="424982"/>
                  <a:pt x="3668947" y="431209"/>
                  <a:pt x="3668947" y="439771"/>
                </a:cubicBezTo>
                <a:cubicBezTo>
                  <a:pt x="3668947" y="447555"/>
                  <a:pt x="3662384" y="454560"/>
                  <a:pt x="3655091" y="454560"/>
                </a:cubicBezTo>
                <a:cubicBezTo>
                  <a:pt x="3647069" y="454560"/>
                  <a:pt x="3642694" y="447555"/>
                  <a:pt x="3642694" y="439771"/>
                </a:cubicBezTo>
                <a:cubicBezTo>
                  <a:pt x="3642694" y="431209"/>
                  <a:pt x="3647069" y="424982"/>
                  <a:pt x="3655091" y="424982"/>
                </a:cubicBezTo>
                <a:close/>
                <a:moveTo>
                  <a:pt x="3583280" y="424982"/>
                </a:moveTo>
                <a:cubicBezTo>
                  <a:pt x="3591064" y="424982"/>
                  <a:pt x="3598069" y="431209"/>
                  <a:pt x="3598069" y="439771"/>
                </a:cubicBezTo>
                <a:cubicBezTo>
                  <a:pt x="3598069" y="447555"/>
                  <a:pt x="3591064" y="454560"/>
                  <a:pt x="3583280" y="454560"/>
                </a:cubicBezTo>
                <a:cubicBezTo>
                  <a:pt x="3574718" y="454560"/>
                  <a:pt x="3568491" y="447555"/>
                  <a:pt x="3568491" y="439771"/>
                </a:cubicBezTo>
                <a:cubicBezTo>
                  <a:pt x="3568491" y="431209"/>
                  <a:pt x="3574718" y="424982"/>
                  <a:pt x="3583280" y="424982"/>
                </a:cubicBezTo>
                <a:close/>
                <a:moveTo>
                  <a:pt x="3512449" y="424982"/>
                </a:moveTo>
                <a:cubicBezTo>
                  <a:pt x="3520232" y="424982"/>
                  <a:pt x="3527237" y="431209"/>
                  <a:pt x="3527237" y="439771"/>
                </a:cubicBezTo>
                <a:cubicBezTo>
                  <a:pt x="3527237" y="447555"/>
                  <a:pt x="3520232" y="454560"/>
                  <a:pt x="3512449" y="454560"/>
                </a:cubicBezTo>
                <a:cubicBezTo>
                  <a:pt x="3503887" y="454560"/>
                  <a:pt x="3497661" y="447555"/>
                  <a:pt x="3497661" y="439771"/>
                </a:cubicBezTo>
                <a:cubicBezTo>
                  <a:pt x="3497661" y="431209"/>
                  <a:pt x="3503887" y="424982"/>
                  <a:pt x="3512449" y="424982"/>
                </a:cubicBezTo>
                <a:close/>
                <a:moveTo>
                  <a:pt x="3440686" y="424982"/>
                </a:moveTo>
                <a:cubicBezTo>
                  <a:pt x="3448708" y="424982"/>
                  <a:pt x="3453083" y="431209"/>
                  <a:pt x="3453083" y="439771"/>
                </a:cubicBezTo>
                <a:cubicBezTo>
                  <a:pt x="3453083" y="447555"/>
                  <a:pt x="3448708" y="454560"/>
                  <a:pt x="3440686" y="454560"/>
                </a:cubicBezTo>
                <a:cubicBezTo>
                  <a:pt x="3433393" y="454560"/>
                  <a:pt x="3426830" y="447555"/>
                  <a:pt x="3426830" y="439771"/>
                </a:cubicBezTo>
                <a:cubicBezTo>
                  <a:pt x="3426830" y="431209"/>
                  <a:pt x="3433393" y="424982"/>
                  <a:pt x="3440686" y="424982"/>
                </a:cubicBezTo>
                <a:close/>
                <a:moveTo>
                  <a:pt x="3369857" y="424982"/>
                </a:moveTo>
                <a:cubicBezTo>
                  <a:pt x="3376420" y="424982"/>
                  <a:pt x="3382254" y="431209"/>
                  <a:pt x="3382254" y="439771"/>
                </a:cubicBezTo>
                <a:cubicBezTo>
                  <a:pt x="3382254" y="447555"/>
                  <a:pt x="3376420" y="454560"/>
                  <a:pt x="3369857" y="454560"/>
                </a:cubicBezTo>
                <a:cubicBezTo>
                  <a:pt x="3362564" y="454560"/>
                  <a:pt x="3356001" y="447555"/>
                  <a:pt x="3356001" y="439771"/>
                </a:cubicBezTo>
                <a:cubicBezTo>
                  <a:pt x="3356001" y="431209"/>
                  <a:pt x="3362564" y="424982"/>
                  <a:pt x="3369857" y="424982"/>
                </a:cubicBezTo>
                <a:close/>
                <a:moveTo>
                  <a:pt x="3299097" y="424982"/>
                </a:moveTo>
                <a:cubicBezTo>
                  <a:pt x="3305656" y="424982"/>
                  <a:pt x="3311491" y="431209"/>
                  <a:pt x="3311491" y="439771"/>
                </a:cubicBezTo>
                <a:cubicBezTo>
                  <a:pt x="3311491" y="447555"/>
                  <a:pt x="3305656" y="454560"/>
                  <a:pt x="3299097" y="454560"/>
                </a:cubicBezTo>
                <a:cubicBezTo>
                  <a:pt x="3291802" y="454560"/>
                  <a:pt x="3285240" y="447555"/>
                  <a:pt x="3285240" y="439771"/>
                </a:cubicBezTo>
                <a:cubicBezTo>
                  <a:pt x="3285240" y="431209"/>
                  <a:pt x="3291802" y="424982"/>
                  <a:pt x="3299097" y="424982"/>
                </a:cubicBezTo>
                <a:close/>
                <a:moveTo>
                  <a:pt x="3226805" y="424982"/>
                </a:moveTo>
                <a:cubicBezTo>
                  <a:pt x="3234825" y="424982"/>
                  <a:pt x="3240664" y="431209"/>
                  <a:pt x="3240664" y="439771"/>
                </a:cubicBezTo>
                <a:cubicBezTo>
                  <a:pt x="3240664" y="447555"/>
                  <a:pt x="3234825" y="454560"/>
                  <a:pt x="3226805" y="454560"/>
                </a:cubicBezTo>
                <a:cubicBezTo>
                  <a:pt x="3220242" y="454560"/>
                  <a:pt x="3214406" y="447555"/>
                  <a:pt x="3214406" y="439771"/>
                </a:cubicBezTo>
                <a:cubicBezTo>
                  <a:pt x="3214406" y="431209"/>
                  <a:pt x="3220242" y="424982"/>
                  <a:pt x="3226805" y="424982"/>
                </a:cubicBezTo>
                <a:close/>
                <a:moveTo>
                  <a:pt x="3152602" y="424982"/>
                </a:moveTo>
                <a:cubicBezTo>
                  <a:pt x="3159895" y="424982"/>
                  <a:pt x="3166460" y="431209"/>
                  <a:pt x="3166460" y="439771"/>
                </a:cubicBezTo>
                <a:cubicBezTo>
                  <a:pt x="3166460" y="447555"/>
                  <a:pt x="3159895" y="454560"/>
                  <a:pt x="3152602" y="454560"/>
                </a:cubicBezTo>
                <a:cubicBezTo>
                  <a:pt x="3146038" y="454560"/>
                  <a:pt x="3140203" y="447555"/>
                  <a:pt x="3140203" y="439771"/>
                </a:cubicBezTo>
                <a:cubicBezTo>
                  <a:pt x="3140203" y="431209"/>
                  <a:pt x="3146038" y="424982"/>
                  <a:pt x="3152602" y="424982"/>
                </a:cubicBezTo>
                <a:close/>
                <a:moveTo>
                  <a:pt x="3081772" y="424982"/>
                </a:moveTo>
                <a:cubicBezTo>
                  <a:pt x="3089064" y="424982"/>
                  <a:pt x="3095624" y="431209"/>
                  <a:pt x="3095624" y="439771"/>
                </a:cubicBezTo>
                <a:cubicBezTo>
                  <a:pt x="3095624" y="447555"/>
                  <a:pt x="3089064" y="454560"/>
                  <a:pt x="3081772" y="454560"/>
                </a:cubicBezTo>
                <a:cubicBezTo>
                  <a:pt x="3073748" y="454560"/>
                  <a:pt x="3069372" y="447555"/>
                  <a:pt x="3069372" y="439771"/>
                </a:cubicBezTo>
                <a:cubicBezTo>
                  <a:pt x="3069372" y="431209"/>
                  <a:pt x="3073748" y="424982"/>
                  <a:pt x="3081772" y="424982"/>
                </a:cubicBezTo>
                <a:close/>
                <a:moveTo>
                  <a:pt x="3013715" y="424982"/>
                </a:moveTo>
                <a:cubicBezTo>
                  <a:pt x="3021305" y="424982"/>
                  <a:pt x="3028135" y="431209"/>
                  <a:pt x="3028135" y="439771"/>
                </a:cubicBezTo>
                <a:cubicBezTo>
                  <a:pt x="3028135" y="447555"/>
                  <a:pt x="3021305" y="454560"/>
                  <a:pt x="3013715" y="454560"/>
                </a:cubicBezTo>
                <a:cubicBezTo>
                  <a:pt x="3005368" y="454560"/>
                  <a:pt x="2998539" y="447555"/>
                  <a:pt x="2998539" y="439771"/>
                </a:cubicBezTo>
                <a:cubicBezTo>
                  <a:pt x="2998539" y="431209"/>
                  <a:pt x="3005368" y="424982"/>
                  <a:pt x="3013715" y="424982"/>
                </a:cubicBezTo>
                <a:close/>
                <a:moveTo>
                  <a:pt x="2942491" y="424982"/>
                </a:moveTo>
                <a:cubicBezTo>
                  <a:pt x="2951052" y="424982"/>
                  <a:pt x="2957286" y="431209"/>
                  <a:pt x="2957286" y="439771"/>
                </a:cubicBezTo>
                <a:cubicBezTo>
                  <a:pt x="2957286" y="447555"/>
                  <a:pt x="2951052" y="454560"/>
                  <a:pt x="2942491" y="454560"/>
                </a:cubicBezTo>
                <a:cubicBezTo>
                  <a:pt x="2934710" y="454560"/>
                  <a:pt x="2927708" y="447555"/>
                  <a:pt x="2927708" y="439771"/>
                </a:cubicBezTo>
                <a:cubicBezTo>
                  <a:pt x="2927708" y="431209"/>
                  <a:pt x="2934710" y="424982"/>
                  <a:pt x="2942491" y="424982"/>
                </a:cubicBezTo>
                <a:close/>
                <a:moveTo>
                  <a:pt x="2868291" y="424982"/>
                </a:moveTo>
                <a:cubicBezTo>
                  <a:pt x="2876858" y="424982"/>
                  <a:pt x="2883085" y="431209"/>
                  <a:pt x="2883085" y="439771"/>
                </a:cubicBezTo>
                <a:cubicBezTo>
                  <a:pt x="2883085" y="447555"/>
                  <a:pt x="2876858" y="454560"/>
                  <a:pt x="2868291" y="454560"/>
                </a:cubicBezTo>
                <a:cubicBezTo>
                  <a:pt x="2860509" y="454560"/>
                  <a:pt x="2853504" y="447555"/>
                  <a:pt x="2853504" y="439771"/>
                </a:cubicBezTo>
                <a:cubicBezTo>
                  <a:pt x="2853504" y="431209"/>
                  <a:pt x="2860509" y="424982"/>
                  <a:pt x="2868291" y="424982"/>
                </a:cubicBezTo>
                <a:close/>
                <a:moveTo>
                  <a:pt x="2796533" y="424982"/>
                </a:moveTo>
                <a:cubicBezTo>
                  <a:pt x="2804555" y="424982"/>
                  <a:pt x="2808932" y="431209"/>
                  <a:pt x="2808932" y="439771"/>
                </a:cubicBezTo>
                <a:cubicBezTo>
                  <a:pt x="2808932" y="447555"/>
                  <a:pt x="2804555" y="454560"/>
                  <a:pt x="2796533" y="454560"/>
                </a:cubicBezTo>
                <a:cubicBezTo>
                  <a:pt x="2789240" y="454560"/>
                  <a:pt x="2782678" y="447555"/>
                  <a:pt x="2782678" y="439771"/>
                </a:cubicBezTo>
                <a:cubicBezTo>
                  <a:pt x="2782678" y="431209"/>
                  <a:pt x="2789240" y="424982"/>
                  <a:pt x="2796533" y="424982"/>
                </a:cubicBezTo>
                <a:close/>
                <a:moveTo>
                  <a:pt x="2725695" y="424982"/>
                </a:moveTo>
                <a:cubicBezTo>
                  <a:pt x="2731532" y="424982"/>
                  <a:pt x="2738097" y="431209"/>
                  <a:pt x="2738097" y="439771"/>
                </a:cubicBezTo>
                <a:cubicBezTo>
                  <a:pt x="2738097" y="447555"/>
                  <a:pt x="2731532" y="454560"/>
                  <a:pt x="2725695" y="454560"/>
                </a:cubicBezTo>
                <a:cubicBezTo>
                  <a:pt x="2717681" y="454560"/>
                  <a:pt x="2711846" y="447555"/>
                  <a:pt x="2711846" y="439771"/>
                </a:cubicBezTo>
                <a:cubicBezTo>
                  <a:pt x="2711846" y="431209"/>
                  <a:pt x="2717681" y="424982"/>
                  <a:pt x="2725695" y="424982"/>
                </a:cubicBezTo>
                <a:close/>
                <a:moveTo>
                  <a:pt x="2654870" y="424982"/>
                </a:moveTo>
                <a:cubicBezTo>
                  <a:pt x="2660705" y="424982"/>
                  <a:pt x="2667270" y="431209"/>
                  <a:pt x="2667270" y="439771"/>
                </a:cubicBezTo>
                <a:cubicBezTo>
                  <a:pt x="2667270" y="447555"/>
                  <a:pt x="2660705" y="454560"/>
                  <a:pt x="2654870" y="454560"/>
                </a:cubicBezTo>
                <a:cubicBezTo>
                  <a:pt x="2646850" y="454560"/>
                  <a:pt x="2641018" y="447555"/>
                  <a:pt x="2641018" y="439771"/>
                </a:cubicBezTo>
                <a:cubicBezTo>
                  <a:pt x="2641018" y="431209"/>
                  <a:pt x="2646850" y="424982"/>
                  <a:pt x="2654870" y="424982"/>
                </a:cubicBezTo>
                <a:close/>
                <a:moveTo>
                  <a:pt x="2582580" y="424982"/>
                </a:moveTo>
                <a:cubicBezTo>
                  <a:pt x="2589875" y="424982"/>
                  <a:pt x="2596437" y="431209"/>
                  <a:pt x="2596437" y="439771"/>
                </a:cubicBezTo>
                <a:cubicBezTo>
                  <a:pt x="2596437" y="447555"/>
                  <a:pt x="2589875" y="454560"/>
                  <a:pt x="2582580" y="454560"/>
                </a:cubicBezTo>
                <a:cubicBezTo>
                  <a:pt x="2576019" y="454560"/>
                  <a:pt x="2570184" y="447555"/>
                  <a:pt x="2570184" y="439771"/>
                </a:cubicBezTo>
                <a:cubicBezTo>
                  <a:pt x="2570184" y="431209"/>
                  <a:pt x="2576019" y="424982"/>
                  <a:pt x="2582580" y="424982"/>
                </a:cubicBezTo>
                <a:close/>
                <a:moveTo>
                  <a:pt x="2511026" y="424982"/>
                </a:moveTo>
                <a:cubicBezTo>
                  <a:pt x="2519047" y="424982"/>
                  <a:pt x="2525610" y="431209"/>
                  <a:pt x="2525610" y="439771"/>
                </a:cubicBezTo>
                <a:cubicBezTo>
                  <a:pt x="2525610" y="447555"/>
                  <a:pt x="2519047" y="454560"/>
                  <a:pt x="2511026" y="454560"/>
                </a:cubicBezTo>
                <a:cubicBezTo>
                  <a:pt x="2503735" y="454560"/>
                  <a:pt x="2499361" y="447555"/>
                  <a:pt x="2499361" y="439771"/>
                </a:cubicBezTo>
                <a:cubicBezTo>
                  <a:pt x="2499361" y="431209"/>
                  <a:pt x="2503735" y="424982"/>
                  <a:pt x="2511026" y="424982"/>
                </a:cubicBezTo>
                <a:close/>
                <a:moveTo>
                  <a:pt x="1799085" y="357525"/>
                </a:moveTo>
                <a:cubicBezTo>
                  <a:pt x="1807647" y="357525"/>
                  <a:pt x="1813873" y="361900"/>
                  <a:pt x="1813873" y="369922"/>
                </a:cubicBezTo>
                <a:cubicBezTo>
                  <a:pt x="1813873" y="377215"/>
                  <a:pt x="1807647" y="383779"/>
                  <a:pt x="1799085" y="383779"/>
                </a:cubicBezTo>
                <a:cubicBezTo>
                  <a:pt x="1790525" y="383779"/>
                  <a:pt x="1784300" y="377215"/>
                  <a:pt x="1784300" y="369922"/>
                </a:cubicBezTo>
                <a:cubicBezTo>
                  <a:pt x="1784300" y="361900"/>
                  <a:pt x="1790525" y="357525"/>
                  <a:pt x="1799085" y="357525"/>
                </a:cubicBezTo>
                <a:close/>
                <a:moveTo>
                  <a:pt x="1728262" y="357525"/>
                </a:moveTo>
                <a:cubicBezTo>
                  <a:pt x="1736825" y="357525"/>
                  <a:pt x="1743049" y="361900"/>
                  <a:pt x="1743049" y="369922"/>
                </a:cubicBezTo>
                <a:cubicBezTo>
                  <a:pt x="1743049" y="377215"/>
                  <a:pt x="1736825" y="383779"/>
                  <a:pt x="1728262" y="383779"/>
                </a:cubicBezTo>
                <a:cubicBezTo>
                  <a:pt x="1719697" y="383779"/>
                  <a:pt x="1713470" y="377215"/>
                  <a:pt x="1713470" y="369922"/>
                </a:cubicBezTo>
                <a:cubicBezTo>
                  <a:pt x="1713470" y="361900"/>
                  <a:pt x="1719697" y="357525"/>
                  <a:pt x="1728262" y="357525"/>
                </a:cubicBezTo>
                <a:close/>
                <a:moveTo>
                  <a:pt x="1657429" y="357525"/>
                </a:moveTo>
                <a:cubicBezTo>
                  <a:pt x="1665215" y="357525"/>
                  <a:pt x="1672220" y="361900"/>
                  <a:pt x="1672220" y="369922"/>
                </a:cubicBezTo>
                <a:cubicBezTo>
                  <a:pt x="1672220" y="377215"/>
                  <a:pt x="1665215" y="383779"/>
                  <a:pt x="1657429" y="383779"/>
                </a:cubicBezTo>
                <a:cubicBezTo>
                  <a:pt x="1648870" y="383779"/>
                  <a:pt x="1642650" y="377215"/>
                  <a:pt x="1642650" y="369922"/>
                </a:cubicBezTo>
                <a:cubicBezTo>
                  <a:pt x="1642650" y="361900"/>
                  <a:pt x="1648870" y="357525"/>
                  <a:pt x="1657429" y="357525"/>
                </a:cubicBezTo>
                <a:close/>
                <a:moveTo>
                  <a:pt x="1582296" y="357525"/>
                </a:moveTo>
                <a:cubicBezTo>
                  <a:pt x="1589593" y="357525"/>
                  <a:pt x="1594704" y="361900"/>
                  <a:pt x="1594704" y="369922"/>
                </a:cubicBezTo>
                <a:cubicBezTo>
                  <a:pt x="1594704" y="377215"/>
                  <a:pt x="1589593" y="383779"/>
                  <a:pt x="1582296" y="383779"/>
                </a:cubicBezTo>
                <a:cubicBezTo>
                  <a:pt x="1574274" y="383779"/>
                  <a:pt x="1568441" y="377215"/>
                  <a:pt x="1568441" y="369922"/>
                </a:cubicBezTo>
                <a:cubicBezTo>
                  <a:pt x="1568441" y="361900"/>
                  <a:pt x="1574274" y="357525"/>
                  <a:pt x="1582296" y="357525"/>
                </a:cubicBezTo>
                <a:close/>
                <a:moveTo>
                  <a:pt x="1512195" y="357525"/>
                </a:moveTo>
                <a:cubicBezTo>
                  <a:pt x="1518030" y="357525"/>
                  <a:pt x="1523863" y="361900"/>
                  <a:pt x="1523863" y="369922"/>
                </a:cubicBezTo>
                <a:cubicBezTo>
                  <a:pt x="1523863" y="377215"/>
                  <a:pt x="1518030" y="383779"/>
                  <a:pt x="1512195" y="383779"/>
                </a:cubicBezTo>
                <a:cubicBezTo>
                  <a:pt x="1504171" y="383779"/>
                  <a:pt x="1497612" y="377215"/>
                  <a:pt x="1497612" y="369922"/>
                </a:cubicBezTo>
                <a:cubicBezTo>
                  <a:pt x="1497612" y="361900"/>
                  <a:pt x="1504171" y="357525"/>
                  <a:pt x="1512195" y="357525"/>
                </a:cubicBezTo>
                <a:close/>
                <a:moveTo>
                  <a:pt x="1439171" y="357525"/>
                </a:moveTo>
                <a:cubicBezTo>
                  <a:pt x="1447188" y="357525"/>
                  <a:pt x="1453023" y="361900"/>
                  <a:pt x="1453023" y="369922"/>
                </a:cubicBezTo>
                <a:cubicBezTo>
                  <a:pt x="1453023" y="377215"/>
                  <a:pt x="1447188" y="383779"/>
                  <a:pt x="1439171" y="383779"/>
                </a:cubicBezTo>
                <a:cubicBezTo>
                  <a:pt x="1433336" y="383779"/>
                  <a:pt x="1426774" y="377215"/>
                  <a:pt x="1426774" y="369922"/>
                </a:cubicBezTo>
                <a:cubicBezTo>
                  <a:pt x="1426774" y="361900"/>
                  <a:pt x="1433336" y="357525"/>
                  <a:pt x="1439171" y="357525"/>
                </a:cubicBezTo>
                <a:close/>
                <a:moveTo>
                  <a:pt x="1368347" y="357525"/>
                </a:moveTo>
                <a:cubicBezTo>
                  <a:pt x="1376368" y="357525"/>
                  <a:pt x="1382199" y="361900"/>
                  <a:pt x="1382199" y="369922"/>
                </a:cubicBezTo>
                <a:cubicBezTo>
                  <a:pt x="1382199" y="377215"/>
                  <a:pt x="1376368" y="383779"/>
                  <a:pt x="1368347" y="383779"/>
                </a:cubicBezTo>
                <a:cubicBezTo>
                  <a:pt x="1362508" y="383779"/>
                  <a:pt x="1355949" y="377215"/>
                  <a:pt x="1355949" y="369922"/>
                </a:cubicBezTo>
                <a:cubicBezTo>
                  <a:pt x="1355949" y="361900"/>
                  <a:pt x="1362508" y="357525"/>
                  <a:pt x="1368347" y="357525"/>
                </a:cubicBezTo>
                <a:close/>
                <a:moveTo>
                  <a:pt x="1297518" y="357525"/>
                </a:moveTo>
                <a:cubicBezTo>
                  <a:pt x="1305540" y="357525"/>
                  <a:pt x="1311374" y="361900"/>
                  <a:pt x="1311374" y="369922"/>
                </a:cubicBezTo>
                <a:cubicBezTo>
                  <a:pt x="1311374" y="377215"/>
                  <a:pt x="1305540" y="383779"/>
                  <a:pt x="1297518" y="383779"/>
                </a:cubicBezTo>
                <a:cubicBezTo>
                  <a:pt x="1289495" y="383779"/>
                  <a:pt x="1285121" y="377215"/>
                  <a:pt x="1285121" y="369922"/>
                </a:cubicBezTo>
                <a:cubicBezTo>
                  <a:pt x="1285121" y="361900"/>
                  <a:pt x="1289495" y="357525"/>
                  <a:pt x="1297518" y="357525"/>
                </a:cubicBezTo>
                <a:close/>
                <a:moveTo>
                  <a:pt x="1225703" y="357525"/>
                </a:moveTo>
                <a:cubicBezTo>
                  <a:pt x="1233487" y="357525"/>
                  <a:pt x="1240493" y="363359"/>
                  <a:pt x="1240493" y="369922"/>
                </a:cubicBezTo>
                <a:cubicBezTo>
                  <a:pt x="1240493" y="377215"/>
                  <a:pt x="1233487" y="383779"/>
                  <a:pt x="1225703" y="383779"/>
                </a:cubicBezTo>
                <a:cubicBezTo>
                  <a:pt x="1217156" y="383779"/>
                  <a:pt x="1210926" y="377215"/>
                  <a:pt x="1210926" y="369922"/>
                </a:cubicBezTo>
                <a:cubicBezTo>
                  <a:pt x="1210926" y="363359"/>
                  <a:pt x="1217156" y="357525"/>
                  <a:pt x="1225703" y="357525"/>
                </a:cubicBezTo>
                <a:close/>
                <a:moveTo>
                  <a:pt x="1154890" y="357525"/>
                </a:moveTo>
                <a:cubicBezTo>
                  <a:pt x="1162673" y="357525"/>
                  <a:pt x="1169676" y="363359"/>
                  <a:pt x="1169676" y="369922"/>
                </a:cubicBezTo>
                <a:cubicBezTo>
                  <a:pt x="1169676" y="377215"/>
                  <a:pt x="1162673" y="383779"/>
                  <a:pt x="1154890" y="383779"/>
                </a:cubicBezTo>
                <a:cubicBezTo>
                  <a:pt x="1146325" y="383779"/>
                  <a:pt x="1140096" y="377215"/>
                  <a:pt x="1140096" y="369922"/>
                </a:cubicBezTo>
                <a:cubicBezTo>
                  <a:pt x="1140096" y="363359"/>
                  <a:pt x="1146325" y="357525"/>
                  <a:pt x="1154890" y="357525"/>
                </a:cubicBezTo>
                <a:close/>
                <a:moveTo>
                  <a:pt x="1084059" y="357525"/>
                </a:moveTo>
                <a:cubicBezTo>
                  <a:pt x="1091842" y="357525"/>
                  <a:pt x="1098844" y="363359"/>
                  <a:pt x="1098844" y="369922"/>
                </a:cubicBezTo>
                <a:cubicBezTo>
                  <a:pt x="1098844" y="377215"/>
                  <a:pt x="1091842" y="383779"/>
                  <a:pt x="1084059" y="383779"/>
                </a:cubicBezTo>
                <a:cubicBezTo>
                  <a:pt x="1075492" y="383779"/>
                  <a:pt x="1069268" y="377215"/>
                  <a:pt x="1069268" y="369922"/>
                </a:cubicBezTo>
                <a:cubicBezTo>
                  <a:pt x="1069268" y="363359"/>
                  <a:pt x="1075492" y="357525"/>
                  <a:pt x="1084059" y="357525"/>
                </a:cubicBezTo>
                <a:close/>
                <a:moveTo>
                  <a:pt x="1013015" y="357525"/>
                </a:moveTo>
                <a:cubicBezTo>
                  <a:pt x="1020312" y="357525"/>
                  <a:pt x="1024685" y="363359"/>
                  <a:pt x="1024685" y="369922"/>
                </a:cubicBezTo>
                <a:cubicBezTo>
                  <a:pt x="1024685" y="377215"/>
                  <a:pt x="1020312" y="383779"/>
                  <a:pt x="1013015" y="383779"/>
                </a:cubicBezTo>
                <a:cubicBezTo>
                  <a:pt x="1005003" y="383779"/>
                  <a:pt x="998434" y="377215"/>
                  <a:pt x="998434" y="369922"/>
                </a:cubicBezTo>
                <a:cubicBezTo>
                  <a:pt x="998434" y="363359"/>
                  <a:pt x="1005003" y="357525"/>
                  <a:pt x="1013015" y="357525"/>
                </a:cubicBezTo>
                <a:close/>
                <a:moveTo>
                  <a:pt x="941465" y="357525"/>
                </a:moveTo>
                <a:cubicBezTo>
                  <a:pt x="948030" y="357525"/>
                  <a:pt x="953864" y="363359"/>
                  <a:pt x="953864" y="369922"/>
                </a:cubicBezTo>
                <a:cubicBezTo>
                  <a:pt x="953864" y="377215"/>
                  <a:pt x="948030" y="383779"/>
                  <a:pt x="941465" y="383779"/>
                </a:cubicBezTo>
                <a:cubicBezTo>
                  <a:pt x="934173" y="383779"/>
                  <a:pt x="927611" y="377215"/>
                  <a:pt x="927611" y="369922"/>
                </a:cubicBezTo>
                <a:cubicBezTo>
                  <a:pt x="927611" y="363359"/>
                  <a:pt x="934173" y="357525"/>
                  <a:pt x="941465" y="357525"/>
                </a:cubicBezTo>
                <a:close/>
                <a:moveTo>
                  <a:pt x="870633" y="357525"/>
                </a:moveTo>
                <a:cubicBezTo>
                  <a:pt x="877194" y="357525"/>
                  <a:pt x="883034" y="363359"/>
                  <a:pt x="883034" y="369922"/>
                </a:cubicBezTo>
                <a:cubicBezTo>
                  <a:pt x="883034" y="377215"/>
                  <a:pt x="877194" y="383779"/>
                  <a:pt x="870633" y="383779"/>
                </a:cubicBezTo>
                <a:cubicBezTo>
                  <a:pt x="863344" y="383779"/>
                  <a:pt x="856777" y="377215"/>
                  <a:pt x="856777" y="369922"/>
                </a:cubicBezTo>
                <a:cubicBezTo>
                  <a:pt x="856777" y="363359"/>
                  <a:pt x="863344" y="357525"/>
                  <a:pt x="870633" y="357525"/>
                </a:cubicBezTo>
                <a:close/>
                <a:moveTo>
                  <a:pt x="798346" y="357525"/>
                </a:moveTo>
                <a:cubicBezTo>
                  <a:pt x="806370" y="357525"/>
                  <a:pt x="812203" y="363359"/>
                  <a:pt x="812203" y="369922"/>
                </a:cubicBezTo>
                <a:cubicBezTo>
                  <a:pt x="812203" y="377215"/>
                  <a:pt x="806370" y="383779"/>
                  <a:pt x="798346" y="383779"/>
                </a:cubicBezTo>
                <a:cubicBezTo>
                  <a:pt x="792510" y="383779"/>
                  <a:pt x="785947" y="377215"/>
                  <a:pt x="785947" y="369922"/>
                </a:cubicBezTo>
                <a:cubicBezTo>
                  <a:pt x="785947" y="363359"/>
                  <a:pt x="792510" y="357525"/>
                  <a:pt x="798346" y="357525"/>
                </a:cubicBezTo>
                <a:close/>
                <a:moveTo>
                  <a:pt x="3654110" y="354153"/>
                </a:moveTo>
                <a:cubicBezTo>
                  <a:pt x="3661893" y="354153"/>
                  <a:pt x="3668898" y="360716"/>
                  <a:pt x="3668898" y="368738"/>
                </a:cubicBezTo>
                <a:cubicBezTo>
                  <a:pt x="3668898" y="376031"/>
                  <a:pt x="3661893" y="380407"/>
                  <a:pt x="3654110" y="380407"/>
                </a:cubicBezTo>
                <a:cubicBezTo>
                  <a:pt x="3645548" y="380407"/>
                  <a:pt x="3639322" y="376031"/>
                  <a:pt x="3639322" y="368738"/>
                </a:cubicBezTo>
                <a:cubicBezTo>
                  <a:pt x="3639322" y="360716"/>
                  <a:pt x="3645548" y="354153"/>
                  <a:pt x="3654110" y="354153"/>
                </a:cubicBezTo>
                <a:close/>
                <a:moveTo>
                  <a:pt x="3583280" y="354153"/>
                </a:moveTo>
                <a:cubicBezTo>
                  <a:pt x="3591064" y="354153"/>
                  <a:pt x="3598069" y="360716"/>
                  <a:pt x="3598069" y="368738"/>
                </a:cubicBezTo>
                <a:cubicBezTo>
                  <a:pt x="3598069" y="376031"/>
                  <a:pt x="3591064" y="380407"/>
                  <a:pt x="3583280" y="380407"/>
                </a:cubicBezTo>
                <a:cubicBezTo>
                  <a:pt x="3574718" y="380407"/>
                  <a:pt x="3568491" y="376031"/>
                  <a:pt x="3568491" y="368738"/>
                </a:cubicBezTo>
                <a:cubicBezTo>
                  <a:pt x="3568491" y="360716"/>
                  <a:pt x="3574718" y="354153"/>
                  <a:pt x="3583280" y="354153"/>
                </a:cubicBezTo>
                <a:close/>
                <a:moveTo>
                  <a:pt x="3512449" y="354153"/>
                </a:moveTo>
                <a:cubicBezTo>
                  <a:pt x="3520232" y="354153"/>
                  <a:pt x="3527237" y="360983"/>
                  <a:pt x="3527237" y="369330"/>
                </a:cubicBezTo>
                <a:cubicBezTo>
                  <a:pt x="3527237" y="376919"/>
                  <a:pt x="3520232" y="383749"/>
                  <a:pt x="3512449" y="383749"/>
                </a:cubicBezTo>
                <a:cubicBezTo>
                  <a:pt x="3503887" y="383749"/>
                  <a:pt x="3497661" y="376919"/>
                  <a:pt x="3497661" y="369330"/>
                </a:cubicBezTo>
                <a:cubicBezTo>
                  <a:pt x="3497661" y="360983"/>
                  <a:pt x="3503887" y="354153"/>
                  <a:pt x="3512449" y="354153"/>
                </a:cubicBezTo>
                <a:close/>
                <a:moveTo>
                  <a:pt x="3440686" y="354153"/>
                </a:moveTo>
                <a:cubicBezTo>
                  <a:pt x="3448708" y="354153"/>
                  <a:pt x="3453083" y="360983"/>
                  <a:pt x="3453083" y="369330"/>
                </a:cubicBezTo>
                <a:cubicBezTo>
                  <a:pt x="3453083" y="376919"/>
                  <a:pt x="3448708" y="383749"/>
                  <a:pt x="3440686" y="383749"/>
                </a:cubicBezTo>
                <a:cubicBezTo>
                  <a:pt x="3433393" y="383749"/>
                  <a:pt x="3426830" y="376919"/>
                  <a:pt x="3426830" y="369330"/>
                </a:cubicBezTo>
                <a:cubicBezTo>
                  <a:pt x="3426830" y="360983"/>
                  <a:pt x="3433393" y="354153"/>
                  <a:pt x="3440686" y="354153"/>
                </a:cubicBezTo>
                <a:close/>
                <a:moveTo>
                  <a:pt x="3369857" y="354153"/>
                </a:moveTo>
                <a:cubicBezTo>
                  <a:pt x="3376420" y="354153"/>
                  <a:pt x="3382254" y="360983"/>
                  <a:pt x="3382254" y="369330"/>
                </a:cubicBezTo>
                <a:cubicBezTo>
                  <a:pt x="3382254" y="376919"/>
                  <a:pt x="3376420" y="383749"/>
                  <a:pt x="3369857" y="383749"/>
                </a:cubicBezTo>
                <a:cubicBezTo>
                  <a:pt x="3362564" y="383749"/>
                  <a:pt x="3356001" y="376919"/>
                  <a:pt x="3356001" y="369330"/>
                </a:cubicBezTo>
                <a:cubicBezTo>
                  <a:pt x="3356001" y="360983"/>
                  <a:pt x="3362564" y="354153"/>
                  <a:pt x="3369857" y="354153"/>
                </a:cubicBezTo>
                <a:close/>
                <a:moveTo>
                  <a:pt x="3299097" y="354153"/>
                </a:moveTo>
                <a:cubicBezTo>
                  <a:pt x="3305662" y="354153"/>
                  <a:pt x="3311496" y="360983"/>
                  <a:pt x="3311496" y="369330"/>
                </a:cubicBezTo>
                <a:cubicBezTo>
                  <a:pt x="3311496" y="376919"/>
                  <a:pt x="3305662" y="383749"/>
                  <a:pt x="3299097" y="383749"/>
                </a:cubicBezTo>
                <a:cubicBezTo>
                  <a:pt x="3291804" y="383749"/>
                  <a:pt x="3285242" y="376919"/>
                  <a:pt x="3285242" y="369330"/>
                </a:cubicBezTo>
                <a:cubicBezTo>
                  <a:pt x="3285242" y="360983"/>
                  <a:pt x="3291804" y="354153"/>
                  <a:pt x="3299097" y="354153"/>
                </a:cubicBezTo>
                <a:close/>
                <a:moveTo>
                  <a:pt x="3226808" y="354153"/>
                </a:moveTo>
                <a:cubicBezTo>
                  <a:pt x="3234828" y="354153"/>
                  <a:pt x="3240664" y="360983"/>
                  <a:pt x="3240664" y="369330"/>
                </a:cubicBezTo>
                <a:cubicBezTo>
                  <a:pt x="3240664" y="376919"/>
                  <a:pt x="3234828" y="383749"/>
                  <a:pt x="3226808" y="383749"/>
                </a:cubicBezTo>
                <a:cubicBezTo>
                  <a:pt x="3220245" y="383749"/>
                  <a:pt x="3214410" y="376919"/>
                  <a:pt x="3214410" y="369330"/>
                </a:cubicBezTo>
                <a:cubicBezTo>
                  <a:pt x="3214410" y="360983"/>
                  <a:pt x="3220245" y="354153"/>
                  <a:pt x="3226808" y="354153"/>
                </a:cubicBezTo>
                <a:close/>
                <a:moveTo>
                  <a:pt x="3152605" y="354153"/>
                </a:moveTo>
                <a:cubicBezTo>
                  <a:pt x="3159898" y="354153"/>
                  <a:pt x="3166462" y="360983"/>
                  <a:pt x="3166462" y="369330"/>
                </a:cubicBezTo>
                <a:cubicBezTo>
                  <a:pt x="3166462" y="376919"/>
                  <a:pt x="3159898" y="383749"/>
                  <a:pt x="3152605" y="383749"/>
                </a:cubicBezTo>
                <a:cubicBezTo>
                  <a:pt x="3146040" y="383749"/>
                  <a:pt x="3140206" y="376919"/>
                  <a:pt x="3140206" y="369330"/>
                </a:cubicBezTo>
                <a:cubicBezTo>
                  <a:pt x="3140206" y="360983"/>
                  <a:pt x="3146040" y="354153"/>
                  <a:pt x="3152605" y="354153"/>
                </a:cubicBezTo>
                <a:close/>
                <a:moveTo>
                  <a:pt x="3081774" y="354153"/>
                </a:moveTo>
                <a:cubicBezTo>
                  <a:pt x="3089066" y="354153"/>
                  <a:pt x="3095627" y="360983"/>
                  <a:pt x="3095627" y="369330"/>
                </a:cubicBezTo>
                <a:cubicBezTo>
                  <a:pt x="3095627" y="376919"/>
                  <a:pt x="3089066" y="383749"/>
                  <a:pt x="3081774" y="383749"/>
                </a:cubicBezTo>
                <a:cubicBezTo>
                  <a:pt x="3073750" y="383749"/>
                  <a:pt x="3069375" y="376919"/>
                  <a:pt x="3069375" y="369330"/>
                </a:cubicBezTo>
                <a:cubicBezTo>
                  <a:pt x="3069375" y="360983"/>
                  <a:pt x="3073750" y="354153"/>
                  <a:pt x="3081774" y="354153"/>
                </a:cubicBezTo>
                <a:close/>
                <a:moveTo>
                  <a:pt x="3013715" y="354153"/>
                </a:moveTo>
                <a:cubicBezTo>
                  <a:pt x="3021307" y="354153"/>
                  <a:pt x="3028135" y="360983"/>
                  <a:pt x="3028135" y="369330"/>
                </a:cubicBezTo>
                <a:cubicBezTo>
                  <a:pt x="3028135" y="376919"/>
                  <a:pt x="3021307" y="383749"/>
                  <a:pt x="3013715" y="383749"/>
                </a:cubicBezTo>
                <a:cubicBezTo>
                  <a:pt x="3005368" y="383749"/>
                  <a:pt x="2998539" y="376919"/>
                  <a:pt x="2998539" y="369330"/>
                </a:cubicBezTo>
                <a:cubicBezTo>
                  <a:pt x="2998539" y="360983"/>
                  <a:pt x="3005368" y="354153"/>
                  <a:pt x="3013715" y="354153"/>
                </a:cubicBezTo>
                <a:close/>
                <a:moveTo>
                  <a:pt x="2942494" y="354153"/>
                </a:moveTo>
                <a:cubicBezTo>
                  <a:pt x="2951055" y="354153"/>
                  <a:pt x="2957288" y="360983"/>
                  <a:pt x="2957288" y="369330"/>
                </a:cubicBezTo>
                <a:cubicBezTo>
                  <a:pt x="2957288" y="376919"/>
                  <a:pt x="2951055" y="383749"/>
                  <a:pt x="2942494" y="383749"/>
                </a:cubicBezTo>
                <a:cubicBezTo>
                  <a:pt x="2934713" y="383749"/>
                  <a:pt x="2927708" y="376919"/>
                  <a:pt x="2927708" y="369330"/>
                </a:cubicBezTo>
                <a:cubicBezTo>
                  <a:pt x="2927708" y="360983"/>
                  <a:pt x="2934713" y="354153"/>
                  <a:pt x="2942494" y="354153"/>
                </a:cubicBezTo>
                <a:close/>
                <a:moveTo>
                  <a:pt x="2868293" y="354153"/>
                </a:moveTo>
                <a:cubicBezTo>
                  <a:pt x="2876858" y="354153"/>
                  <a:pt x="2883085" y="360983"/>
                  <a:pt x="2883085" y="369330"/>
                </a:cubicBezTo>
                <a:cubicBezTo>
                  <a:pt x="2883085" y="376919"/>
                  <a:pt x="2876858" y="383749"/>
                  <a:pt x="2868293" y="383749"/>
                </a:cubicBezTo>
                <a:cubicBezTo>
                  <a:pt x="2860512" y="383749"/>
                  <a:pt x="2853504" y="376919"/>
                  <a:pt x="2853504" y="369330"/>
                </a:cubicBezTo>
                <a:cubicBezTo>
                  <a:pt x="2853504" y="360983"/>
                  <a:pt x="2860512" y="354153"/>
                  <a:pt x="2868293" y="354153"/>
                </a:cubicBezTo>
                <a:close/>
                <a:moveTo>
                  <a:pt x="2796535" y="354153"/>
                </a:moveTo>
                <a:cubicBezTo>
                  <a:pt x="2804558" y="354153"/>
                  <a:pt x="2808932" y="360983"/>
                  <a:pt x="2808932" y="369330"/>
                </a:cubicBezTo>
                <a:cubicBezTo>
                  <a:pt x="2808932" y="376919"/>
                  <a:pt x="2804558" y="383749"/>
                  <a:pt x="2796535" y="383749"/>
                </a:cubicBezTo>
                <a:cubicBezTo>
                  <a:pt x="2789243" y="383749"/>
                  <a:pt x="2782678" y="376919"/>
                  <a:pt x="2782678" y="369330"/>
                </a:cubicBezTo>
                <a:cubicBezTo>
                  <a:pt x="2782678" y="360983"/>
                  <a:pt x="2789243" y="354153"/>
                  <a:pt x="2796535" y="354153"/>
                </a:cubicBezTo>
                <a:close/>
                <a:moveTo>
                  <a:pt x="2725695" y="354153"/>
                </a:moveTo>
                <a:cubicBezTo>
                  <a:pt x="2731532" y="354153"/>
                  <a:pt x="2738100" y="360983"/>
                  <a:pt x="2738100" y="369330"/>
                </a:cubicBezTo>
                <a:cubicBezTo>
                  <a:pt x="2738100" y="376919"/>
                  <a:pt x="2731532" y="383749"/>
                  <a:pt x="2725695" y="383749"/>
                </a:cubicBezTo>
                <a:cubicBezTo>
                  <a:pt x="2717681" y="383749"/>
                  <a:pt x="2711846" y="376919"/>
                  <a:pt x="2711846" y="369330"/>
                </a:cubicBezTo>
                <a:cubicBezTo>
                  <a:pt x="2711846" y="360983"/>
                  <a:pt x="2717681" y="354153"/>
                  <a:pt x="2725695" y="354153"/>
                </a:cubicBezTo>
                <a:close/>
                <a:moveTo>
                  <a:pt x="2653415" y="354153"/>
                </a:moveTo>
                <a:cubicBezTo>
                  <a:pt x="2660705" y="354153"/>
                  <a:pt x="2667270" y="360983"/>
                  <a:pt x="2667270" y="369330"/>
                </a:cubicBezTo>
                <a:cubicBezTo>
                  <a:pt x="2667270" y="376919"/>
                  <a:pt x="2660705" y="383749"/>
                  <a:pt x="2653415" y="383749"/>
                </a:cubicBezTo>
                <a:cubicBezTo>
                  <a:pt x="2646857" y="383749"/>
                  <a:pt x="2641021" y="376919"/>
                  <a:pt x="2641021" y="369330"/>
                </a:cubicBezTo>
                <a:cubicBezTo>
                  <a:pt x="2641021" y="360983"/>
                  <a:pt x="2646857" y="354153"/>
                  <a:pt x="2653415" y="354153"/>
                </a:cubicBezTo>
                <a:close/>
                <a:moveTo>
                  <a:pt x="2582583" y="354153"/>
                </a:moveTo>
                <a:cubicBezTo>
                  <a:pt x="2589875" y="354153"/>
                  <a:pt x="2596439" y="360983"/>
                  <a:pt x="2596439" y="369330"/>
                </a:cubicBezTo>
                <a:cubicBezTo>
                  <a:pt x="2596439" y="376919"/>
                  <a:pt x="2589875" y="383749"/>
                  <a:pt x="2582583" y="383749"/>
                </a:cubicBezTo>
                <a:cubicBezTo>
                  <a:pt x="2576019" y="383749"/>
                  <a:pt x="2570184" y="376919"/>
                  <a:pt x="2570184" y="369330"/>
                </a:cubicBezTo>
                <a:cubicBezTo>
                  <a:pt x="2570184" y="360983"/>
                  <a:pt x="2576019" y="354153"/>
                  <a:pt x="2582583" y="354153"/>
                </a:cubicBezTo>
                <a:close/>
                <a:moveTo>
                  <a:pt x="2511029" y="354153"/>
                </a:moveTo>
                <a:cubicBezTo>
                  <a:pt x="2519050" y="354153"/>
                  <a:pt x="2525613" y="360983"/>
                  <a:pt x="2525613" y="369330"/>
                </a:cubicBezTo>
                <a:cubicBezTo>
                  <a:pt x="2525613" y="376919"/>
                  <a:pt x="2519050" y="383749"/>
                  <a:pt x="2511029" y="383749"/>
                </a:cubicBezTo>
                <a:cubicBezTo>
                  <a:pt x="2503737" y="383749"/>
                  <a:pt x="2499361" y="376919"/>
                  <a:pt x="2499361" y="369330"/>
                </a:cubicBezTo>
                <a:cubicBezTo>
                  <a:pt x="2499361" y="360983"/>
                  <a:pt x="2503737" y="354153"/>
                  <a:pt x="2511029" y="354153"/>
                </a:cubicBezTo>
                <a:close/>
                <a:moveTo>
                  <a:pt x="2439946" y="354153"/>
                </a:moveTo>
                <a:cubicBezTo>
                  <a:pt x="2448505" y="354153"/>
                  <a:pt x="2454732" y="360983"/>
                  <a:pt x="2454732" y="369330"/>
                </a:cubicBezTo>
                <a:cubicBezTo>
                  <a:pt x="2454732" y="376919"/>
                  <a:pt x="2448505" y="383749"/>
                  <a:pt x="2439946" y="383749"/>
                </a:cubicBezTo>
                <a:cubicBezTo>
                  <a:pt x="2432160" y="383749"/>
                  <a:pt x="2425156" y="376919"/>
                  <a:pt x="2425156" y="369330"/>
                </a:cubicBezTo>
                <a:cubicBezTo>
                  <a:pt x="2425156" y="360983"/>
                  <a:pt x="2432160" y="354153"/>
                  <a:pt x="2439946" y="354153"/>
                </a:cubicBezTo>
                <a:close/>
                <a:moveTo>
                  <a:pt x="2369110" y="354153"/>
                </a:moveTo>
                <a:cubicBezTo>
                  <a:pt x="2377672" y="354153"/>
                  <a:pt x="2383899" y="360983"/>
                  <a:pt x="2383899" y="369330"/>
                </a:cubicBezTo>
                <a:cubicBezTo>
                  <a:pt x="2383899" y="376919"/>
                  <a:pt x="2377672" y="383749"/>
                  <a:pt x="2369110" y="383749"/>
                </a:cubicBezTo>
                <a:cubicBezTo>
                  <a:pt x="2361327" y="383749"/>
                  <a:pt x="2354319" y="376919"/>
                  <a:pt x="2354319" y="369330"/>
                </a:cubicBezTo>
                <a:cubicBezTo>
                  <a:pt x="2354319" y="360983"/>
                  <a:pt x="2361327" y="354153"/>
                  <a:pt x="2369110" y="354153"/>
                </a:cubicBezTo>
                <a:close/>
                <a:moveTo>
                  <a:pt x="2298280" y="354153"/>
                </a:moveTo>
                <a:cubicBezTo>
                  <a:pt x="2306842" y="354153"/>
                  <a:pt x="2313068" y="360983"/>
                  <a:pt x="2313068" y="369330"/>
                </a:cubicBezTo>
                <a:cubicBezTo>
                  <a:pt x="2313068" y="376919"/>
                  <a:pt x="2306842" y="383749"/>
                  <a:pt x="2298280" y="383749"/>
                </a:cubicBezTo>
                <a:cubicBezTo>
                  <a:pt x="2290497" y="383749"/>
                  <a:pt x="2283490" y="376919"/>
                  <a:pt x="2283490" y="369330"/>
                </a:cubicBezTo>
                <a:cubicBezTo>
                  <a:pt x="2283490" y="360983"/>
                  <a:pt x="2290497" y="354153"/>
                  <a:pt x="2298280" y="354153"/>
                </a:cubicBezTo>
                <a:close/>
                <a:moveTo>
                  <a:pt x="2226517" y="354153"/>
                </a:moveTo>
                <a:cubicBezTo>
                  <a:pt x="2234538" y="354153"/>
                  <a:pt x="2238914" y="360983"/>
                  <a:pt x="2238914" y="369330"/>
                </a:cubicBezTo>
                <a:cubicBezTo>
                  <a:pt x="2238914" y="376919"/>
                  <a:pt x="2234538" y="383749"/>
                  <a:pt x="2226517" y="383749"/>
                </a:cubicBezTo>
                <a:cubicBezTo>
                  <a:pt x="2218495" y="383749"/>
                  <a:pt x="2212658" y="376919"/>
                  <a:pt x="2212658" y="369330"/>
                </a:cubicBezTo>
                <a:cubicBezTo>
                  <a:pt x="2212658" y="360983"/>
                  <a:pt x="2218495" y="354153"/>
                  <a:pt x="2226517" y="354153"/>
                </a:cubicBezTo>
                <a:close/>
                <a:moveTo>
                  <a:pt x="2155683" y="354153"/>
                </a:moveTo>
                <a:cubicBezTo>
                  <a:pt x="2161519" y="354153"/>
                  <a:pt x="2168081" y="360983"/>
                  <a:pt x="2168081" y="369330"/>
                </a:cubicBezTo>
                <a:cubicBezTo>
                  <a:pt x="2168081" y="376919"/>
                  <a:pt x="2161519" y="383749"/>
                  <a:pt x="2155683" y="383749"/>
                </a:cubicBezTo>
                <a:cubicBezTo>
                  <a:pt x="2147663" y="383749"/>
                  <a:pt x="2141827" y="376919"/>
                  <a:pt x="2141827" y="369330"/>
                </a:cubicBezTo>
                <a:cubicBezTo>
                  <a:pt x="2141827" y="360983"/>
                  <a:pt x="2147663" y="354153"/>
                  <a:pt x="2155683" y="354153"/>
                </a:cubicBezTo>
                <a:close/>
                <a:moveTo>
                  <a:pt x="2084849" y="354153"/>
                </a:moveTo>
                <a:cubicBezTo>
                  <a:pt x="2090683" y="354153"/>
                  <a:pt x="2097248" y="360983"/>
                  <a:pt x="2097248" y="369330"/>
                </a:cubicBezTo>
                <a:cubicBezTo>
                  <a:pt x="2097248" y="376919"/>
                  <a:pt x="2090683" y="383749"/>
                  <a:pt x="2084849" y="383749"/>
                </a:cubicBezTo>
                <a:cubicBezTo>
                  <a:pt x="2076828" y="383749"/>
                  <a:pt x="2070994" y="376919"/>
                  <a:pt x="2070994" y="369330"/>
                </a:cubicBezTo>
                <a:cubicBezTo>
                  <a:pt x="2070994" y="360983"/>
                  <a:pt x="2076828" y="354153"/>
                  <a:pt x="2084849" y="354153"/>
                </a:cubicBezTo>
                <a:close/>
                <a:moveTo>
                  <a:pt x="2011835" y="354153"/>
                </a:moveTo>
                <a:cubicBezTo>
                  <a:pt x="2019855" y="354153"/>
                  <a:pt x="2026421" y="360983"/>
                  <a:pt x="2026421" y="369330"/>
                </a:cubicBezTo>
                <a:cubicBezTo>
                  <a:pt x="2026421" y="376919"/>
                  <a:pt x="2019855" y="383749"/>
                  <a:pt x="2011835" y="383749"/>
                </a:cubicBezTo>
                <a:cubicBezTo>
                  <a:pt x="2006000" y="383749"/>
                  <a:pt x="2000166" y="376919"/>
                  <a:pt x="2000166" y="369330"/>
                </a:cubicBezTo>
                <a:cubicBezTo>
                  <a:pt x="2000166" y="360983"/>
                  <a:pt x="2006000" y="354153"/>
                  <a:pt x="2011835" y="354153"/>
                </a:cubicBezTo>
                <a:close/>
                <a:moveTo>
                  <a:pt x="1938362" y="354153"/>
                </a:moveTo>
                <a:cubicBezTo>
                  <a:pt x="1946385" y="354153"/>
                  <a:pt x="1952222" y="360983"/>
                  <a:pt x="1952222" y="369330"/>
                </a:cubicBezTo>
                <a:cubicBezTo>
                  <a:pt x="1952222" y="376919"/>
                  <a:pt x="1946385" y="383749"/>
                  <a:pt x="1938362" y="383749"/>
                </a:cubicBezTo>
                <a:cubicBezTo>
                  <a:pt x="1932528" y="383749"/>
                  <a:pt x="1925968" y="376919"/>
                  <a:pt x="1925968" y="369330"/>
                </a:cubicBezTo>
                <a:cubicBezTo>
                  <a:pt x="1925968" y="360983"/>
                  <a:pt x="1932528" y="354153"/>
                  <a:pt x="1938362" y="354153"/>
                </a:cubicBezTo>
                <a:close/>
                <a:moveTo>
                  <a:pt x="1867527" y="354153"/>
                </a:moveTo>
                <a:cubicBezTo>
                  <a:pt x="1875550" y="354153"/>
                  <a:pt x="1881384" y="360983"/>
                  <a:pt x="1881384" y="369330"/>
                </a:cubicBezTo>
                <a:cubicBezTo>
                  <a:pt x="1881384" y="376919"/>
                  <a:pt x="1875550" y="383749"/>
                  <a:pt x="1867527" y="383749"/>
                </a:cubicBezTo>
                <a:cubicBezTo>
                  <a:pt x="1860235" y="383749"/>
                  <a:pt x="1855129" y="376919"/>
                  <a:pt x="1855129" y="369330"/>
                </a:cubicBezTo>
                <a:cubicBezTo>
                  <a:pt x="1855129" y="360983"/>
                  <a:pt x="1860235" y="354153"/>
                  <a:pt x="1867527" y="354153"/>
                </a:cubicBezTo>
                <a:close/>
                <a:moveTo>
                  <a:pt x="1225708" y="284879"/>
                </a:moveTo>
                <a:cubicBezTo>
                  <a:pt x="1233489" y="283322"/>
                  <a:pt x="1240493" y="290327"/>
                  <a:pt x="1240493" y="298111"/>
                </a:cubicBezTo>
                <a:cubicBezTo>
                  <a:pt x="1240493" y="306673"/>
                  <a:pt x="1233489" y="312900"/>
                  <a:pt x="1225708" y="312900"/>
                </a:cubicBezTo>
                <a:cubicBezTo>
                  <a:pt x="1217159" y="312900"/>
                  <a:pt x="1210931" y="306673"/>
                  <a:pt x="1210931" y="298111"/>
                </a:cubicBezTo>
                <a:cubicBezTo>
                  <a:pt x="1210931" y="290327"/>
                  <a:pt x="1217159" y="284879"/>
                  <a:pt x="1225708" y="284879"/>
                </a:cubicBezTo>
                <a:close/>
                <a:moveTo>
                  <a:pt x="3440686" y="283322"/>
                </a:moveTo>
                <a:cubicBezTo>
                  <a:pt x="3448708" y="283322"/>
                  <a:pt x="3453083" y="289885"/>
                  <a:pt x="3453083" y="297178"/>
                </a:cubicBezTo>
                <a:cubicBezTo>
                  <a:pt x="3453083" y="305200"/>
                  <a:pt x="3448708" y="309576"/>
                  <a:pt x="3440686" y="309576"/>
                </a:cubicBezTo>
                <a:cubicBezTo>
                  <a:pt x="3433393" y="309576"/>
                  <a:pt x="3426830" y="305200"/>
                  <a:pt x="3426830" y="297178"/>
                </a:cubicBezTo>
                <a:cubicBezTo>
                  <a:pt x="3426830" y="289885"/>
                  <a:pt x="3433393" y="283322"/>
                  <a:pt x="3440686" y="283322"/>
                </a:cubicBezTo>
                <a:close/>
                <a:moveTo>
                  <a:pt x="3369857" y="283322"/>
                </a:moveTo>
                <a:cubicBezTo>
                  <a:pt x="3376420" y="283322"/>
                  <a:pt x="3382254" y="289885"/>
                  <a:pt x="3382254" y="297178"/>
                </a:cubicBezTo>
                <a:cubicBezTo>
                  <a:pt x="3382254" y="305200"/>
                  <a:pt x="3376420" y="309576"/>
                  <a:pt x="3369857" y="309576"/>
                </a:cubicBezTo>
                <a:cubicBezTo>
                  <a:pt x="3362564" y="309576"/>
                  <a:pt x="3356001" y="305200"/>
                  <a:pt x="3356001" y="297178"/>
                </a:cubicBezTo>
                <a:cubicBezTo>
                  <a:pt x="3356001" y="289885"/>
                  <a:pt x="3362564" y="283322"/>
                  <a:pt x="3369857" y="283322"/>
                </a:cubicBezTo>
                <a:close/>
                <a:moveTo>
                  <a:pt x="3299100" y="283322"/>
                </a:moveTo>
                <a:cubicBezTo>
                  <a:pt x="3305662" y="283322"/>
                  <a:pt x="3311496" y="289885"/>
                  <a:pt x="3311496" y="297178"/>
                </a:cubicBezTo>
                <a:cubicBezTo>
                  <a:pt x="3311496" y="305200"/>
                  <a:pt x="3305662" y="309576"/>
                  <a:pt x="3299100" y="309576"/>
                </a:cubicBezTo>
                <a:cubicBezTo>
                  <a:pt x="3291804" y="309576"/>
                  <a:pt x="3285242" y="305200"/>
                  <a:pt x="3285242" y="297178"/>
                </a:cubicBezTo>
                <a:cubicBezTo>
                  <a:pt x="3285242" y="289885"/>
                  <a:pt x="3291804" y="283322"/>
                  <a:pt x="3299100" y="283322"/>
                </a:cubicBezTo>
                <a:close/>
                <a:moveTo>
                  <a:pt x="3226808" y="283322"/>
                </a:moveTo>
                <a:cubicBezTo>
                  <a:pt x="3234828" y="283322"/>
                  <a:pt x="3240664" y="289885"/>
                  <a:pt x="3240664" y="297178"/>
                </a:cubicBezTo>
                <a:cubicBezTo>
                  <a:pt x="3240664" y="305200"/>
                  <a:pt x="3234828" y="309576"/>
                  <a:pt x="3226808" y="309576"/>
                </a:cubicBezTo>
                <a:cubicBezTo>
                  <a:pt x="3220245" y="309576"/>
                  <a:pt x="3214410" y="305200"/>
                  <a:pt x="3214410" y="297178"/>
                </a:cubicBezTo>
                <a:cubicBezTo>
                  <a:pt x="3214410" y="289885"/>
                  <a:pt x="3220245" y="283322"/>
                  <a:pt x="3226808" y="283322"/>
                </a:cubicBezTo>
                <a:close/>
                <a:moveTo>
                  <a:pt x="3152605" y="283322"/>
                </a:moveTo>
                <a:cubicBezTo>
                  <a:pt x="3159898" y="283322"/>
                  <a:pt x="3166462" y="289885"/>
                  <a:pt x="3166462" y="297178"/>
                </a:cubicBezTo>
                <a:cubicBezTo>
                  <a:pt x="3166462" y="305200"/>
                  <a:pt x="3159898" y="309576"/>
                  <a:pt x="3152605" y="309576"/>
                </a:cubicBezTo>
                <a:cubicBezTo>
                  <a:pt x="3146041" y="309576"/>
                  <a:pt x="3140209" y="305200"/>
                  <a:pt x="3140209" y="297178"/>
                </a:cubicBezTo>
                <a:cubicBezTo>
                  <a:pt x="3140209" y="289885"/>
                  <a:pt x="3146041" y="283322"/>
                  <a:pt x="3152605" y="283322"/>
                </a:cubicBezTo>
                <a:close/>
                <a:moveTo>
                  <a:pt x="3081774" y="283322"/>
                </a:moveTo>
                <a:cubicBezTo>
                  <a:pt x="3089066" y="283322"/>
                  <a:pt x="3095628" y="289885"/>
                  <a:pt x="3095628" y="297178"/>
                </a:cubicBezTo>
                <a:cubicBezTo>
                  <a:pt x="3095628" y="305200"/>
                  <a:pt x="3089066" y="309576"/>
                  <a:pt x="3081774" y="309576"/>
                </a:cubicBezTo>
                <a:cubicBezTo>
                  <a:pt x="3073750" y="309576"/>
                  <a:pt x="3069375" y="305200"/>
                  <a:pt x="3069375" y="297178"/>
                </a:cubicBezTo>
                <a:cubicBezTo>
                  <a:pt x="3069375" y="289885"/>
                  <a:pt x="3073750" y="283322"/>
                  <a:pt x="3081774" y="283322"/>
                </a:cubicBezTo>
                <a:close/>
                <a:moveTo>
                  <a:pt x="3013717" y="283322"/>
                </a:moveTo>
                <a:cubicBezTo>
                  <a:pt x="3021307" y="283322"/>
                  <a:pt x="3028135" y="289885"/>
                  <a:pt x="3028135" y="297178"/>
                </a:cubicBezTo>
                <a:cubicBezTo>
                  <a:pt x="3028135" y="305200"/>
                  <a:pt x="3021307" y="309576"/>
                  <a:pt x="3013717" y="309576"/>
                </a:cubicBezTo>
                <a:cubicBezTo>
                  <a:pt x="3005371" y="309576"/>
                  <a:pt x="2998539" y="305200"/>
                  <a:pt x="2998539" y="297178"/>
                </a:cubicBezTo>
                <a:cubicBezTo>
                  <a:pt x="2998539" y="289885"/>
                  <a:pt x="3005371" y="283322"/>
                  <a:pt x="3013717" y="283322"/>
                </a:cubicBezTo>
                <a:close/>
                <a:moveTo>
                  <a:pt x="2942494" y="283322"/>
                </a:moveTo>
                <a:cubicBezTo>
                  <a:pt x="2951055" y="283322"/>
                  <a:pt x="2957288" y="290327"/>
                  <a:pt x="2957288" y="298111"/>
                </a:cubicBezTo>
                <a:cubicBezTo>
                  <a:pt x="2957288" y="306673"/>
                  <a:pt x="2951055" y="312900"/>
                  <a:pt x="2942494" y="312900"/>
                </a:cubicBezTo>
                <a:cubicBezTo>
                  <a:pt x="2934713" y="312900"/>
                  <a:pt x="2927711" y="306673"/>
                  <a:pt x="2927711" y="298111"/>
                </a:cubicBezTo>
                <a:cubicBezTo>
                  <a:pt x="2927711" y="290327"/>
                  <a:pt x="2934713" y="283322"/>
                  <a:pt x="2942494" y="283322"/>
                </a:cubicBezTo>
                <a:close/>
                <a:moveTo>
                  <a:pt x="2868293" y="283322"/>
                </a:moveTo>
                <a:cubicBezTo>
                  <a:pt x="2876858" y="283322"/>
                  <a:pt x="2883087" y="290327"/>
                  <a:pt x="2883087" y="298111"/>
                </a:cubicBezTo>
                <a:cubicBezTo>
                  <a:pt x="2883087" y="306673"/>
                  <a:pt x="2876858" y="312900"/>
                  <a:pt x="2868293" y="312900"/>
                </a:cubicBezTo>
                <a:cubicBezTo>
                  <a:pt x="2860512" y="312900"/>
                  <a:pt x="2853507" y="306673"/>
                  <a:pt x="2853507" y="298111"/>
                </a:cubicBezTo>
                <a:cubicBezTo>
                  <a:pt x="2853507" y="290327"/>
                  <a:pt x="2860512" y="283322"/>
                  <a:pt x="2868293" y="283322"/>
                </a:cubicBezTo>
                <a:close/>
                <a:moveTo>
                  <a:pt x="2796535" y="283322"/>
                </a:moveTo>
                <a:cubicBezTo>
                  <a:pt x="2804558" y="283322"/>
                  <a:pt x="2808934" y="290327"/>
                  <a:pt x="2808934" y="298111"/>
                </a:cubicBezTo>
                <a:cubicBezTo>
                  <a:pt x="2808934" y="306673"/>
                  <a:pt x="2804558" y="312900"/>
                  <a:pt x="2796535" y="312900"/>
                </a:cubicBezTo>
                <a:cubicBezTo>
                  <a:pt x="2789243" y="312900"/>
                  <a:pt x="2782678" y="306673"/>
                  <a:pt x="2782678" y="298111"/>
                </a:cubicBezTo>
                <a:cubicBezTo>
                  <a:pt x="2782678" y="290327"/>
                  <a:pt x="2789243" y="283322"/>
                  <a:pt x="2796535" y="283322"/>
                </a:cubicBezTo>
                <a:close/>
                <a:moveTo>
                  <a:pt x="2725698" y="283322"/>
                </a:moveTo>
                <a:cubicBezTo>
                  <a:pt x="2731532" y="283322"/>
                  <a:pt x="2738100" y="290327"/>
                  <a:pt x="2738100" y="298111"/>
                </a:cubicBezTo>
                <a:cubicBezTo>
                  <a:pt x="2738100" y="306673"/>
                  <a:pt x="2731532" y="312900"/>
                  <a:pt x="2725698" y="312900"/>
                </a:cubicBezTo>
                <a:cubicBezTo>
                  <a:pt x="2717681" y="312900"/>
                  <a:pt x="2711846" y="306673"/>
                  <a:pt x="2711846" y="298111"/>
                </a:cubicBezTo>
                <a:cubicBezTo>
                  <a:pt x="2711846" y="290327"/>
                  <a:pt x="2717681" y="283322"/>
                  <a:pt x="2725698" y="283322"/>
                </a:cubicBezTo>
                <a:close/>
                <a:moveTo>
                  <a:pt x="2653415" y="283322"/>
                </a:moveTo>
                <a:cubicBezTo>
                  <a:pt x="2660705" y="283322"/>
                  <a:pt x="2667270" y="290327"/>
                  <a:pt x="2667270" y="298111"/>
                </a:cubicBezTo>
                <a:cubicBezTo>
                  <a:pt x="2667270" y="306673"/>
                  <a:pt x="2660705" y="312900"/>
                  <a:pt x="2653415" y="312900"/>
                </a:cubicBezTo>
                <a:cubicBezTo>
                  <a:pt x="2646857" y="312900"/>
                  <a:pt x="2641021" y="306673"/>
                  <a:pt x="2641021" y="298111"/>
                </a:cubicBezTo>
                <a:cubicBezTo>
                  <a:pt x="2641021" y="290327"/>
                  <a:pt x="2646857" y="283322"/>
                  <a:pt x="2653415" y="283322"/>
                </a:cubicBezTo>
                <a:close/>
                <a:moveTo>
                  <a:pt x="2582583" y="283322"/>
                </a:moveTo>
                <a:cubicBezTo>
                  <a:pt x="2589875" y="283322"/>
                  <a:pt x="2596439" y="290327"/>
                  <a:pt x="2596439" y="298111"/>
                </a:cubicBezTo>
                <a:cubicBezTo>
                  <a:pt x="2596439" y="306673"/>
                  <a:pt x="2589875" y="312900"/>
                  <a:pt x="2582583" y="312900"/>
                </a:cubicBezTo>
                <a:cubicBezTo>
                  <a:pt x="2576019" y="312900"/>
                  <a:pt x="2570189" y="306673"/>
                  <a:pt x="2570189" y="298111"/>
                </a:cubicBezTo>
                <a:cubicBezTo>
                  <a:pt x="2570189" y="290327"/>
                  <a:pt x="2576019" y="283322"/>
                  <a:pt x="2582583" y="283322"/>
                </a:cubicBezTo>
                <a:close/>
                <a:moveTo>
                  <a:pt x="2511029" y="283322"/>
                </a:moveTo>
                <a:cubicBezTo>
                  <a:pt x="2519050" y="283322"/>
                  <a:pt x="2525613" y="290327"/>
                  <a:pt x="2525613" y="298111"/>
                </a:cubicBezTo>
                <a:cubicBezTo>
                  <a:pt x="2525613" y="306673"/>
                  <a:pt x="2519050" y="312900"/>
                  <a:pt x="2511029" y="312900"/>
                </a:cubicBezTo>
                <a:cubicBezTo>
                  <a:pt x="2503740" y="312900"/>
                  <a:pt x="2499361" y="306673"/>
                  <a:pt x="2499361" y="298111"/>
                </a:cubicBezTo>
                <a:cubicBezTo>
                  <a:pt x="2499361" y="290327"/>
                  <a:pt x="2503740" y="283322"/>
                  <a:pt x="2511029" y="283322"/>
                </a:cubicBezTo>
                <a:close/>
                <a:moveTo>
                  <a:pt x="2439946" y="283322"/>
                </a:moveTo>
                <a:cubicBezTo>
                  <a:pt x="2448505" y="283322"/>
                  <a:pt x="2454732" y="290327"/>
                  <a:pt x="2454732" y="298111"/>
                </a:cubicBezTo>
                <a:cubicBezTo>
                  <a:pt x="2454732" y="306673"/>
                  <a:pt x="2448505" y="312900"/>
                  <a:pt x="2439946" y="312900"/>
                </a:cubicBezTo>
                <a:cubicBezTo>
                  <a:pt x="2432160" y="312900"/>
                  <a:pt x="2425156" y="306673"/>
                  <a:pt x="2425156" y="298111"/>
                </a:cubicBezTo>
                <a:cubicBezTo>
                  <a:pt x="2425156" y="290327"/>
                  <a:pt x="2432160" y="283322"/>
                  <a:pt x="2439946" y="283322"/>
                </a:cubicBezTo>
                <a:close/>
                <a:moveTo>
                  <a:pt x="2369110" y="283322"/>
                </a:moveTo>
                <a:cubicBezTo>
                  <a:pt x="2377672" y="283322"/>
                  <a:pt x="2383899" y="290327"/>
                  <a:pt x="2383899" y="298111"/>
                </a:cubicBezTo>
                <a:cubicBezTo>
                  <a:pt x="2383899" y="306673"/>
                  <a:pt x="2377672" y="312900"/>
                  <a:pt x="2369110" y="312900"/>
                </a:cubicBezTo>
                <a:cubicBezTo>
                  <a:pt x="2361327" y="312900"/>
                  <a:pt x="2354319" y="306673"/>
                  <a:pt x="2354319" y="298111"/>
                </a:cubicBezTo>
                <a:cubicBezTo>
                  <a:pt x="2354319" y="290327"/>
                  <a:pt x="2361327" y="283322"/>
                  <a:pt x="2369110" y="283322"/>
                </a:cubicBezTo>
                <a:close/>
                <a:moveTo>
                  <a:pt x="2298280" y="283322"/>
                </a:moveTo>
                <a:cubicBezTo>
                  <a:pt x="2306842" y="283322"/>
                  <a:pt x="2313068" y="290327"/>
                  <a:pt x="2313068" y="298111"/>
                </a:cubicBezTo>
                <a:cubicBezTo>
                  <a:pt x="2313068" y="306673"/>
                  <a:pt x="2306842" y="312900"/>
                  <a:pt x="2298280" y="312900"/>
                </a:cubicBezTo>
                <a:cubicBezTo>
                  <a:pt x="2290497" y="312900"/>
                  <a:pt x="2283490" y="306673"/>
                  <a:pt x="2283490" y="298111"/>
                </a:cubicBezTo>
                <a:cubicBezTo>
                  <a:pt x="2283490" y="290327"/>
                  <a:pt x="2290497" y="283322"/>
                  <a:pt x="2298280" y="283322"/>
                </a:cubicBezTo>
                <a:close/>
                <a:moveTo>
                  <a:pt x="2226517" y="283322"/>
                </a:moveTo>
                <a:cubicBezTo>
                  <a:pt x="2234538" y="283322"/>
                  <a:pt x="2238914" y="290327"/>
                  <a:pt x="2238914" y="298111"/>
                </a:cubicBezTo>
                <a:cubicBezTo>
                  <a:pt x="2238914" y="306673"/>
                  <a:pt x="2234538" y="312900"/>
                  <a:pt x="2226517" y="312900"/>
                </a:cubicBezTo>
                <a:cubicBezTo>
                  <a:pt x="2218495" y="312900"/>
                  <a:pt x="2212658" y="306673"/>
                  <a:pt x="2212658" y="298111"/>
                </a:cubicBezTo>
                <a:cubicBezTo>
                  <a:pt x="2212658" y="290327"/>
                  <a:pt x="2218495" y="283322"/>
                  <a:pt x="2226517" y="283322"/>
                </a:cubicBezTo>
                <a:close/>
                <a:moveTo>
                  <a:pt x="2155683" y="283322"/>
                </a:moveTo>
                <a:cubicBezTo>
                  <a:pt x="2161519" y="283322"/>
                  <a:pt x="2168081" y="290327"/>
                  <a:pt x="2168081" y="298111"/>
                </a:cubicBezTo>
                <a:cubicBezTo>
                  <a:pt x="2168081" y="306673"/>
                  <a:pt x="2161519" y="312900"/>
                  <a:pt x="2155683" y="312900"/>
                </a:cubicBezTo>
                <a:cubicBezTo>
                  <a:pt x="2147663" y="312900"/>
                  <a:pt x="2141827" y="306673"/>
                  <a:pt x="2141827" y="298111"/>
                </a:cubicBezTo>
                <a:cubicBezTo>
                  <a:pt x="2141827" y="290327"/>
                  <a:pt x="2147663" y="283322"/>
                  <a:pt x="2155683" y="283322"/>
                </a:cubicBezTo>
                <a:close/>
                <a:moveTo>
                  <a:pt x="2084849" y="283322"/>
                </a:moveTo>
                <a:cubicBezTo>
                  <a:pt x="2090685" y="283322"/>
                  <a:pt x="2097248" y="290327"/>
                  <a:pt x="2097248" y="298111"/>
                </a:cubicBezTo>
                <a:cubicBezTo>
                  <a:pt x="2097248" y="306673"/>
                  <a:pt x="2090685" y="312900"/>
                  <a:pt x="2084849" y="312900"/>
                </a:cubicBezTo>
                <a:cubicBezTo>
                  <a:pt x="2076828" y="312900"/>
                  <a:pt x="2070994" y="306673"/>
                  <a:pt x="2070994" y="298111"/>
                </a:cubicBezTo>
                <a:cubicBezTo>
                  <a:pt x="2070994" y="290327"/>
                  <a:pt x="2076828" y="283322"/>
                  <a:pt x="2084849" y="283322"/>
                </a:cubicBezTo>
                <a:close/>
                <a:moveTo>
                  <a:pt x="2011835" y="283322"/>
                </a:moveTo>
                <a:cubicBezTo>
                  <a:pt x="2019855" y="283322"/>
                  <a:pt x="2026421" y="290327"/>
                  <a:pt x="2026421" y="298111"/>
                </a:cubicBezTo>
                <a:cubicBezTo>
                  <a:pt x="2026421" y="306673"/>
                  <a:pt x="2019855" y="312900"/>
                  <a:pt x="2011835" y="312900"/>
                </a:cubicBezTo>
                <a:cubicBezTo>
                  <a:pt x="2006002" y="312900"/>
                  <a:pt x="2000168" y="306673"/>
                  <a:pt x="2000168" y="298111"/>
                </a:cubicBezTo>
                <a:cubicBezTo>
                  <a:pt x="2000168" y="290327"/>
                  <a:pt x="2006002" y="283322"/>
                  <a:pt x="2011835" y="283322"/>
                </a:cubicBezTo>
                <a:close/>
                <a:moveTo>
                  <a:pt x="1938362" y="283322"/>
                </a:moveTo>
                <a:cubicBezTo>
                  <a:pt x="1946385" y="283322"/>
                  <a:pt x="1952222" y="290327"/>
                  <a:pt x="1952222" y="298111"/>
                </a:cubicBezTo>
                <a:cubicBezTo>
                  <a:pt x="1952222" y="306673"/>
                  <a:pt x="1946385" y="312900"/>
                  <a:pt x="1938362" y="312900"/>
                </a:cubicBezTo>
                <a:cubicBezTo>
                  <a:pt x="1932531" y="312900"/>
                  <a:pt x="1925968" y="306673"/>
                  <a:pt x="1925968" y="298111"/>
                </a:cubicBezTo>
                <a:cubicBezTo>
                  <a:pt x="1925968" y="290327"/>
                  <a:pt x="1932531" y="283322"/>
                  <a:pt x="1938362" y="283322"/>
                </a:cubicBezTo>
                <a:close/>
                <a:moveTo>
                  <a:pt x="1867527" y="283322"/>
                </a:moveTo>
                <a:cubicBezTo>
                  <a:pt x="1875550" y="283322"/>
                  <a:pt x="1881384" y="290327"/>
                  <a:pt x="1881384" y="298111"/>
                </a:cubicBezTo>
                <a:cubicBezTo>
                  <a:pt x="1881384" y="306673"/>
                  <a:pt x="1875550" y="312900"/>
                  <a:pt x="1867527" y="312900"/>
                </a:cubicBezTo>
                <a:cubicBezTo>
                  <a:pt x="1860235" y="312900"/>
                  <a:pt x="1855129" y="306673"/>
                  <a:pt x="1855129" y="298111"/>
                </a:cubicBezTo>
                <a:cubicBezTo>
                  <a:pt x="1855129" y="290327"/>
                  <a:pt x="1860235" y="283322"/>
                  <a:pt x="1867527" y="283322"/>
                </a:cubicBezTo>
                <a:close/>
                <a:moveTo>
                  <a:pt x="1799085" y="283322"/>
                </a:moveTo>
                <a:cubicBezTo>
                  <a:pt x="1807647" y="283322"/>
                  <a:pt x="1813876" y="290327"/>
                  <a:pt x="1813876" y="298111"/>
                </a:cubicBezTo>
                <a:cubicBezTo>
                  <a:pt x="1813876" y="306673"/>
                  <a:pt x="1807647" y="312900"/>
                  <a:pt x="1799085" y="312900"/>
                </a:cubicBezTo>
                <a:cubicBezTo>
                  <a:pt x="1790525" y="312900"/>
                  <a:pt x="1784300" y="306673"/>
                  <a:pt x="1784300" y="298111"/>
                </a:cubicBezTo>
                <a:cubicBezTo>
                  <a:pt x="1784300" y="290327"/>
                  <a:pt x="1790525" y="283322"/>
                  <a:pt x="1799085" y="283322"/>
                </a:cubicBezTo>
                <a:close/>
                <a:moveTo>
                  <a:pt x="1728262" y="283322"/>
                </a:moveTo>
                <a:cubicBezTo>
                  <a:pt x="1736825" y="283322"/>
                  <a:pt x="1743052" y="290327"/>
                  <a:pt x="1743052" y="298111"/>
                </a:cubicBezTo>
                <a:cubicBezTo>
                  <a:pt x="1743052" y="306673"/>
                  <a:pt x="1736825" y="312900"/>
                  <a:pt x="1728262" y="312900"/>
                </a:cubicBezTo>
                <a:cubicBezTo>
                  <a:pt x="1719697" y="312900"/>
                  <a:pt x="1713472" y="306673"/>
                  <a:pt x="1713472" y="298111"/>
                </a:cubicBezTo>
                <a:cubicBezTo>
                  <a:pt x="1713472" y="290327"/>
                  <a:pt x="1719697" y="283322"/>
                  <a:pt x="1728262" y="283322"/>
                </a:cubicBezTo>
                <a:close/>
                <a:moveTo>
                  <a:pt x="1656498" y="283322"/>
                </a:moveTo>
                <a:cubicBezTo>
                  <a:pt x="1663792" y="283322"/>
                  <a:pt x="1668897" y="290327"/>
                  <a:pt x="1668897" y="298111"/>
                </a:cubicBezTo>
                <a:cubicBezTo>
                  <a:pt x="1668897" y="306673"/>
                  <a:pt x="1663792" y="312900"/>
                  <a:pt x="1656498" y="312900"/>
                </a:cubicBezTo>
                <a:cubicBezTo>
                  <a:pt x="1648481" y="312900"/>
                  <a:pt x="1642650" y="306673"/>
                  <a:pt x="1642650" y="298111"/>
                </a:cubicBezTo>
                <a:cubicBezTo>
                  <a:pt x="1642650" y="290327"/>
                  <a:pt x="1648481" y="283322"/>
                  <a:pt x="1656498" y="283322"/>
                </a:cubicBezTo>
                <a:close/>
                <a:moveTo>
                  <a:pt x="1582299" y="283322"/>
                </a:moveTo>
                <a:cubicBezTo>
                  <a:pt x="1588131" y="283322"/>
                  <a:pt x="1594704" y="290327"/>
                  <a:pt x="1594704" y="298111"/>
                </a:cubicBezTo>
                <a:cubicBezTo>
                  <a:pt x="1594704" y="306673"/>
                  <a:pt x="1588131" y="312900"/>
                  <a:pt x="1582299" y="312900"/>
                </a:cubicBezTo>
                <a:cubicBezTo>
                  <a:pt x="1574277" y="312900"/>
                  <a:pt x="1568441" y="306673"/>
                  <a:pt x="1568441" y="298111"/>
                </a:cubicBezTo>
                <a:cubicBezTo>
                  <a:pt x="1568441" y="290327"/>
                  <a:pt x="1574277" y="283322"/>
                  <a:pt x="1582299" y="283322"/>
                </a:cubicBezTo>
                <a:close/>
                <a:moveTo>
                  <a:pt x="1512198" y="283322"/>
                </a:moveTo>
                <a:cubicBezTo>
                  <a:pt x="1518032" y="283322"/>
                  <a:pt x="1523865" y="290327"/>
                  <a:pt x="1523865" y="298111"/>
                </a:cubicBezTo>
                <a:cubicBezTo>
                  <a:pt x="1523865" y="306673"/>
                  <a:pt x="1518032" y="312900"/>
                  <a:pt x="1512198" y="312900"/>
                </a:cubicBezTo>
                <a:cubicBezTo>
                  <a:pt x="1504174" y="312900"/>
                  <a:pt x="1497612" y="306673"/>
                  <a:pt x="1497612" y="298111"/>
                </a:cubicBezTo>
                <a:cubicBezTo>
                  <a:pt x="1497612" y="290327"/>
                  <a:pt x="1504174" y="283322"/>
                  <a:pt x="1512198" y="283322"/>
                </a:cubicBezTo>
                <a:close/>
                <a:moveTo>
                  <a:pt x="1439173" y="283322"/>
                </a:moveTo>
                <a:cubicBezTo>
                  <a:pt x="1447191" y="283322"/>
                  <a:pt x="1453026" y="290327"/>
                  <a:pt x="1453026" y="298111"/>
                </a:cubicBezTo>
                <a:cubicBezTo>
                  <a:pt x="1453026" y="306673"/>
                  <a:pt x="1447191" y="312900"/>
                  <a:pt x="1439173" y="312900"/>
                </a:cubicBezTo>
                <a:cubicBezTo>
                  <a:pt x="1433336" y="312900"/>
                  <a:pt x="1426777" y="306673"/>
                  <a:pt x="1426777" y="298111"/>
                </a:cubicBezTo>
                <a:cubicBezTo>
                  <a:pt x="1426777" y="290327"/>
                  <a:pt x="1433336" y="283322"/>
                  <a:pt x="1439173" y="283322"/>
                </a:cubicBezTo>
                <a:close/>
                <a:moveTo>
                  <a:pt x="1368347" y="283322"/>
                </a:moveTo>
                <a:cubicBezTo>
                  <a:pt x="1376368" y="283322"/>
                  <a:pt x="1382200" y="290327"/>
                  <a:pt x="1382200" y="298111"/>
                </a:cubicBezTo>
                <a:cubicBezTo>
                  <a:pt x="1382200" y="306673"/>
                  <a:pt x="1376368" y="312900"/>
                  <a:pt x="1368347" y="312900"/>
                </a:cubicBezTo>
                <a:cubicBezTo>
                  <a:pt x="1362513" y="312900"/>
                  <a:pt x="1355949" y="306673"/>
                  <a:pt x="1355949" y="298111"/>
                </a:cubicBezTo>
                <a:cubicBezTo>
                  <a:pt x="1355949" y="290327"/>
                  <a:pt x="1362513" y="283322"/>
                  <a:pt x="1368347" y="283322"/>
                </a:cubicBezTo>
                <a:close/>
                <a:moveTo>
                  <a:pt x="1297518" y="283322"/>
                </a:moveTo>
                <a:cubicBezTo>
                  <a:pt x="1305540" y="283322"/>
                  <a:pt x="1311374" y="290327"/>
                  <a:pt x="1311374" y="298111"/>
                </a:cubicBezTo>
                <a:cubicBezTo>
                  <a:pt x="1311374" y="306673"/>
                  <a:pt x="1305540" y="312900"/>
                  <a:pt x="1297518" y="312900"/>
                </a:cubicBezTo>
                <a:cubicBezTo>
                  <a:pt x="1289498" y="312900"/>
                  <a:pt x="1285121" y="306673"/>
                  <a:pt x="1285121" y="298111"/>
                </a:cubicBezTo>
                <a:cubicBezTo>
                  <a:pt x="1285121" y="290327"/>
                  <a:pt x="1289498" y="283322"/>
                  <a:pt x="1297518" y="283322"/>
                </a:cubicBezTo>
                <a:close/>
                <a:moveTo>
                  <a:pt x="1154890" y="283322"/>
                </a:moveTo>
                <a:cubicBezTo>
                  <a:pt x="1162674" y="283322"/>
                  <a:pt x="1169683" y="288427"/>
                  <a:pt x="1169683" y="295719"/>
                </a:cubicBezTo>
                <a:cubicBezTo>
                  <a:pt x="1169683" y="303741"/>
                  <a:pt x="1162674" y="309576"/>
                  <a:pt x="1154890" y="309576"/>
                </a:cubicBezTo>
                <a:cubicBezTo>
                  <a:pt x="1146329" y="309576"/>
                  <a:pt x="1140101" y="303741"/>
                  <a:pt x="1140101" y="295719"/>
                </a:cubicBezTo>
                <a:cubicBezTo>
                  <a:pt x="1140101" y="288427"/>
                  <a:pt x="1146329" y="283322"/>
                  <a:pt x="1154890" y="283322"/>
                </a:cubicBezTo>
                <a:close/>
                <a:moveTo>
                  <a:pt x="1084059" y="283322"/>
                </a:moveTo>
                <a:cubicBezTo>
                  <a:pt x="1091842" y="283322"/>
                  <a:pt x="1098847" y="288427"/>
                  <a:pt x="1098847" y="295719"/>
                </a:cubicBezTo>
                <a:cubicBezTo>
                  <a:pt x="1098847" y="303741"/>
                  <a:pt x="1091842" y="309576"/>
                  <a:pt x="1084059" y="309576"/>
                </a:cubicBezTo>
                <a:cubicBezTo>
                  <a:pt x="1075503" y="309576"/>
                  <a:pt x="1069272" y="303741"/>
                  <a:pt x="1069272" y="295719"/>
                </a:cubicBezTo>
                <a:cubicBezTo>
                  <a:pt x="1069272" y="288427"/>
                  <a:pt x="1075503" y="283322"/>
                  <a:pt x="1084059" y="283322"/>
                </a:cubicBezTo>
                <a:close/>
                <a:moveTo>
                  <a:pt x="1013024" y="283322"/>
                </a:moveTo>
                <a:cubicBezTo>
                  <a:pt x="1020314" y="283322"/>
                  <a:pt x="1024691" y="288427"/>
                  <a:pt x="1024691" y="295719"/>
                </a:cubicBezTo>
                <a:cubicBezTo>
                  <a:pt x="1024691" y="303741"/>
                  <a:pt x="1020314" y="309576"/>
                  <a:pt x="1013024" y="309576"/>
                </a:cubicBezTo>
                <a:cubicBezTo>
                  <a:pt x="1005003" y="309576"/>
                  <a:pt x="998442" y="303741"/>
                  <a:pt x="998442" y="295719"/>
                </a:cubicBezTo>
                <a:cubicBezTo>
                  <a:pt x="998442" y="288427"/>
                  <a:pt x="1005003" y="283322"/>
                  <a:pt x="1013024" y="283322"/>
                </a:cubicBezTo>
                <a:close/>
                <a:moveTo>
                  <a:pt x="941467" y="283322"/>
                </a:moveTo>
                <a:cubicBezTo>
                  <a:pt x="948032" y="283322"/>
                  <a:pt x="953869" y="288427"/>
                  <a:pt x="953869" y="295719"/>
                </a:cubicBezTo>
                <a:cubicBezTo>
                  <a:pt x="953869" y="303741"/>
                  <a:pt x="948032" y="309576"/>
                  <a:pt x="941467" y="309576"/>
                </a:cubicBezTo>
                <a:cubicBezTo>
                  <a:pt x="934173" y="309576"/>
                  <a:pt x="927612" y="303741"/>
                  <a:pt x="927612" y="295719"/>
                </a:cubicBezTo>
                <a:cubicBezTo>
                  <a:pt x="927612" y="288427"/>
                  <a:pt x="934173" y="283322"/>
                  <a:pt x="941467" y="283322"/>
                </a:cubicBezTo>
                <a:close/>
                <a:moveTo>
                  <a:pt x="3299102" y="212492"/>
                </a:moveTo>
                <a:cubicBezTo>
                  <a:pt x="3305664" y="212492"/>
                  <a:pt x="3311499" y="219055"/>
                  <a:pt x="3311499" y="226348"/>
                </a:cubicBezTo>
                <a:cubicBezTo>
                  <a:pt x="3311499" y="232911"/>
                  <a:pt x="3305664" y="238746"/>
                  <a:pt x="3299102" y="238746"/>
                </a:cubicBezTo>
                <a:cubicBezTo>
                  <a:pt x="3291807" y="238746"/>
                  <a:pt x="3285245" y="232911"/>
                  <a:pt x="3285245" y="226348"/>
                </a:cubicBezTo>
                <a:cubicBezTo>
                  <a:pt x="3285245" y="219055"/>
                  <a:pt x="3291807" y="212492"/>
                  <a:pt x="3299102" y="212492"/>
                </a:cubicBezTo>
                <a:close/>
                <a:moveTo>
                  <a:pt x="3226811" y="212492"/>
                </a:moveTo>
                <a:cubicBezTo>
                  <a:pt x="3234831" y="212492"/>
                  <a:pt x="3240667" y="219055"/>
                  <a:pt x="3240667" y="226348"/>
                </a:cubicBezTo>
                <a:cubicBezTo>
                  <a:pt x="3240667" y="232911"/>
                  <a:pt x="3234831" y="238746"/>
                  <a:pt x="3226811" y="238746"/>
                </a:cubicBezTo>
                <a:cubicBezTo>
                  <a:pt x="3220250" y="238746"/>
                  <a:pt x="3214412" y="232911"/>
                  <a:pt x="3214412" y="226348"/>
                </a:cubicBezTo>
                <a:cubicBezTo>
                  <a:pt x="3214412" y="219055"/>
                  <a:pt x="3220250" y="212492"/>
                  <a:pt x="3226811" y="212492"/>
                </a:cubicBezTo>
                <a:close/>
                <a:moveTo>
                  <a:pt x="3152608" y="212492"/>
                </a:moveTo>
                <a:cubicBezTo>
                  <a:pt x="3159900" y="212492"/>
                  <a:pt x="3166462" y="219055"/>
                  <a:pt x="3166462" y="226348"/>
                </a:cubicBezTo>
                <a:cubicBezTo>
                  <a:pt x="3166462" y="232911"/>
                  <a:pt x="3159900" y="238746"/>
                  <a:pt x="3152608" y="238746"/>
                </a:cubicBezTo>
                <a:cubicBezTo>
                  <a:pt x="3146043" y="238746"/>
                  <a:pt x="3140211" y="232911"/>
                  <a:pt x="3140211" y="226348"/>
                </a:cubicBezTo>
                <a:cubicBezTo>
                  <a:pt x="3140211" y="219055"/>
                  <a:pt x="3146043" y="212492"/>
                  <a:pt x="3152608" y="212492"/>
                </a:cubicBezTo>
                <a:close/>
                <a:moveTo>
                  <a:pt x="3081775" y="212492"/>
                </a:moveTo>
                <a:cubicBezTo>
                  <a:pt x="3089069" y="212492"/>
                  <a:pt x="3095628" y="219055"/>
                  <a:pt x="3095628" y="226348"/>
                </a:cubicBezTo>
                <a:cubicBezTo>
                  <a:pt x="3095628" y="232911"/>
                  <a:pt x="3089069" y="238746"/>
                  <a:pt x="3081775" y="238746"/>
                </a:cubicBezTo>
                <a:cubicBezTo>
                  <a:pt x="3073753" y="238746"/>
                  <a:pt x="3069375" y="232911"/>
                  <a:pt x="3069375" y="226348"/>
                </a:cubicBezTo>
                <a:cubicBezTo>
                  <a:pt x="3069375" y="219055"/>
                  <a:pt x="3073753" y="212492"/>
                  <a:pt x="3081775" y="212492"/>
                </a:cubicBezTo>
                <a:close/>
                <a:moveTo>
                  <a:pt x="3013720" y="212492"/>
                </a:moveTo>
                <a:cubicBezTo>
                  <a:pt x="3021310" y="212492"/>
                  <a:pt x="3028140" y="219055"/>
                  <a:pt x="3028140" y="226348"/>
                </a:cubicBezTo>
                <a:cubicBezTo>
                  <a:pt x="3028140" y="232911"/>
                  <a:pt x="3021310" y="238746"/>
                  <a:pt x="3013720" y="238746"/>
                </a:cubicBezTo>
                <a:cubicBezTo>
                  <a:pt x="3005373" y="238746"/>
                  <a:pt x="2998542" y="234370"/>
                  <a:pt x="2998542" y="226348"/>
                </a:cubicBezTo>
                <a:cubicBezTo>
                  <a:pt x="2998542" y="219055"/>
                  <a:pt x="3005373" y="212492"/>
                  <a:pt x="3013720" y="212492"/>
                </a:cubicBezTo>
                <a:close/>
                <a:moveTo>
                  <a:pt x="2942497" y="212492"/>
                </a:moveTo>
                <a:cubicBezTo>
                  <a:pt x="2951061" y="212492"/>
                  <a:pt x="2957293" y="219055"/>
                  <a:pt x="2957293" y="226348"/>
                </a:cubicBezTo>
                <a:cubicBezTo>
                  <a:pt x="2957293" y="234370"/>
                  <a:pt x="2951061" y="238746"/>
                  <a:pt x="2942497" y="238746"/>
                </a:cubicBezTo>
                <a:cubicBezTo>
                  <a:pt x="2934719" y="238746"/>
                  <a:pt x="2927716" y="234370"/>
                  <a:pt x="2927716" y="226348"/>
                </a:cubicBezTo>
                <a:cubicBezTo>
                  <a:pt x="2927716" y="219055"/>
                  <a:pt x="2934719" y="212492"/>
                  <a:pt x="2942497" y="212492"/>
                </a:cubicBezTo>
                <a:close/>
                <a:moveTo>
                  <a:pt x="2867363" y="212492"/>
                </a:moveTo>
                <a:cubicBezTo>
                  <a:pt x="2875389" y="212492"/>
                  <a:pt x="2879765" y="219055"/>
                  <a:pt x="2879765" y="226348"/>
                </a:cubicBezTo>
                <a:cubicBezTo>
                  <a:pt x="2879765" y="234370"/>
                  <a:pt x="2875389" y="238746"/>
                  <a:pt x="2867363" y="238746"/>
                </a:cubicBezTo>
                <a:cubicBezTo>
                  <a:pt x="2860073" y="238746"/>
                  <a:pt x="2853510" y="234370"/>
                  <a:pt x="2853510" y="226348"/>
                </a:cubicBezTo>
                <a:cubicBezTo>
                  <a:pt x="2853510" y="219055"/>
                  <a:pt x="2860073" y="212492"/>
                  <a:pt x="2867363" y="212492"/>
                </a:cubicBezTo>
                <a:close/>
                <a:moveTo>
                  <a:pt x="2796538" y="212492"/>
                </a:moveTo>
                <a:cubicBezTo>
                  <a:pt x="2803103" y="212492"/>
                  <a:pt x="2808934" y="219055"/>
                  <a:pt x="2808934" y="226348"/>
                </a:cubicBezTo>
                <a:cubicBezTo>
                  <a:pt x="2808934" y="234370"/>
                  <a:pt x="2803103" y="238746"/>
                  <a:pt x="2796538" y="238746"/>
                </a:cubicBezTo>
                <a:cubicBezTo>
                  <a:pt x="2789246" y="238746"/>
                  <a:pt x="2782680" y="234370"/>
                  <a:pt x="2782680" y="226348"/>
                </a:cubicBezTo>
                <a:cubicBezTo>
                  <a:pt x="2782680" y="219055"/>
                  <a:pt x="2789246" y="212492"/>
                  <a:pt x="2796538" y="212492"/>
                </a:cubicBezTo>
                <a:close/>
                <a:moveTo>
                  <a:pt x="2725698" y="212492"/>
                </a:moveTo>
                <a:cubicBezTo>
                  <a:pt x="2731538" y="212492"/>
                  <a:pt x="2738102" y="219055"/>
                  <a:pt x="2738102" y="226348"/>
                </a:cubicBezTo>
                <a:cubicBezTo>
                  <a:pt x="2738102" y="234370"/>
                  <a:pt x="2731538" y="238746"/>
                  <a:pt x="2725698" y="238746"/>
                </a:cubicBezTo>
                <a:cubicBezTo>
                  <a:pt x="2717686" y="238746"/>
                  <a:pt x="2711852" y="234370"/>
                  <a:pt x="2711852" y="226348"/>
                </a:cubicBezTo>
                <a:cubicBezTo>
                  <a:pt x="2711852" y="219055"/>
                  <a:pt x="2717686" y="212492"/>
                  <a:pt x="2725698" y="212492"/>
                </a:cubicBezTo>
                <a:close/>
                <a:moveTo>
                  <a:pt x="2653420" y="212492"/>
                </a:moveTo>
                <a:cubicBezTo>
                  <a:pt x="2660711" y="212492"/>
                  <a:pt x="2667273" y="219055"/>
                  <a:pt x="2667273" y="226348"/>
                </a:cubicBezTo>
                <a:cubicBezTo>
                  <a:pt x="2667273" y="234370"/>
                  <a:pt x="2660711" y="238746"/>
                  <a:pt x="2653420" y="238746"/>
                </a:cubicBezTo>
                <a:cubicBezTo>
                  <a:pt x="2646857" y="238746"/>
                  <a:pt x="2641021" y="234370"/>
                  <a:pt x="2641021" y="226348"/>
                </a:cubicBezTo>
                <a:cubicBezTo>
                  <a:pt x="2641021" y="219055"/>
                  <a:pt x="2646857" y="212492"/>
                  <a:pt x="2653420" y="212492"/>
                </a:cubicBezTo>
                <a:close/>
                <a:moveTo>
                  <a:pt x="2582586" y="212492"/>
                </a:moveTo>
                <a:cubicBezTo>
                  <a:pt x="2589878" y="212492"/>
                  <a:pt x="2596439" y="219055"/>
                  <a:pt x="2596439" y="226348"/>
                </a:cubicBezTo>
                <a:cubicBezTo>
                  <a:pt x="2596439" y="234370"/>
                  <a:pt x="2589878" y="238746"/>
                  <a:pt x="2582586" y="238746"/>
                </a:cubicBezTo>
                <a:cubicBezTo>
                  <a:pt x="2576024" y="238746"/>
                  <a:pt x="2570189" y="234370"/>
                  <a:pt x="2570189" y="226348"/>
                </a:cubicBezTo>
                <a:cubicBezTo>
                  <a:pt x="2570189" y="219055"/>
                  <a:pt x="2576024" y="212492"/>
                  <a:pt x="2582586" y="212492"/>
                </a:cubicBezTo>
                <a:close/>
                <a:moveTo>
                  <a:pt x="2511029" y="212492"/>
                </a:moveTo>
                <a:cubicBezTo>
                  <a:pt x="2519052" y="212492"/>
                  <a:pt x="2525616" y="219055"/>
                  <a:pt x="2525616" y="226348"/>
                </a:cubicBezTo>
                <a:cubicBezTo>
                  <a:pt x="2525616" y="234370"/>
                  <a:pt x="2519052" y="238746"/>
                  <a:pt x="2511029" y="238746"/>
                </a:cubicBezTo>
                <a:cubicBezTo>
                  <a:pt x="2503740" y="238746"/>
                  <a:pt x="2499364" y="234370"/>
                  <a:pt x="2499364" y="226348"/>
                </a:cubicBezTo>
                <a:cubicBezTo>
                  <a:pt x="2499364" y="219055"/>
                  <a:pt x="2503740" y="212492"/>
                  <a:pt x="2511029" y="212492"/>
                </a:cubicBezTo>
                <a:close/>
                <a:moveTo>
                  <a:pt x="2439946" y="212492"/>
                </a:moveTo>
                <a:cubicBezTo>
                  <a:pt x="2448505" y="212492"/>
                  <a:pt x="2454732" y="219055"/>
                  <a:pt x="2454732" y="226348"/>
                </a:cubicBezTo>
                <a:cubicBezTo>
                  <a:pt x="2454732" y="234370"/>
                  <a:pt x="2448505" y="238746"/>
                  <a:pt x="2439946" y="238746"/>
                </a:cubicBezTo>
                <a:cubicBezTo>
                  <a:pt x="2432163" y="238746"/>
                  <a:pt x="2425156" y="234370"/>
                  <a:pt x="2425156" y="226348"/>
                </a:cubicBezTo>
                <a:cubicBezTo>
                  <a:pt x="2425156" y="219055"/>
                  <a:pt x="2432163" y="212492"/>
                  <a:pt x="2439946" y="212492"/>
                </a:cubicBezTo>
                <a:close/>
                <a:moveTo>
                  <a:pt x="2369110" y="212492"/>
                </a:moveTo>
                <a:cubicBezTo>
                  <a:pt x="2377672" y="212492"/>
                  <a:pt x="2383900" y="219055"/>
                  <a:pt x="2383900" y="226348"/>
                </a:cubicBezTo>
                <a:cubicBezTo>
                  <a:pt x="2383900" y="234370"/>
                  <a:pt x="2377672" y="238746"/>
                  <a:pt x="2369110" y="238746"/>
                </a:cubicBezTo>
                <a:cubicBezTo>
                  <a:pt x="2361329" y="238746"/>
                  <a:pt x="2354323" y="234370"/>
                  <a:pt x="2354323" y="226348"/>
                </a:cubicBezTo>
                <a:cubicBezTo>
                  <a:pt x="2354323" y="219055"/>
                  <a:pt x="2361329" y="212492"/>
                  <a:pt x="2369110" y="212492"/>
                </a:cubicBezTo>
                <a:close/>
                <a:moveTo>
                  <a:pt x="2298283" y="212492"/>
                </a:moveTo>
                <a:cubicBezTo>
                  <a:pt x="2306842" y="212492"/>
                  <a:pt x="2313070" y="219497"/>
                  <a:pt x="2313070" y="227280"/>
                </a:cubicBezTo>
                <a:cubicBezTo>
                  <a:pt x="2313070" y="235842"/>
                  <a:pt x="2306842" y="242069"/>
                  <a:pt x="2298283" y="242069"/>
                </a:cubicBezTo>
                <a:cubicBezTo>
                  <a:pt x="2290497" y="242069"/>
                  <a:pt x="2283493" y="235842"/>
                  <a:pt x="2283493" y="227280"/>
                </a:cubicBezTo>
                <a:cubicBezTo>
                  <a:pt x="2283493" y="219497"/>
                  <a:pt x="2290497" y="212492"/>
                  <a:pt x="2298283" y="212492"/>
                </a:cubicBezTo>
                <a:close/>
                <a:moveTo>
                  <a:pt x="2226517" y="212492"/>
                </a:moveTo>
                <a:cubicBezTo>
                  <a:pt x="2234540" y="212492"/>
                  <a:pt x="2238916" y="219497"/>
                  <a:pt x="2238916" y="227280"/>
                </a:cubicBezTo>
                <a:cubicBezTo>
                  <a:pt x="2238916" y="235842"/>
                  <a:pt x="2234540" y="242069"/>
                  <a:pt x="2226517" y="242069"/>
                </a:cubicBezTo>
                <a:cubicBezTo>
                  <a:pt x="2218495" y="242069"/>
                  <a:pt x="2212659" y="235842"/>
                  <a:pt x="2212659" y="227280"/>
                </a:cubicBezTo>
                <a:cubicBezTo>
                  <a:pt x="2212659" y="219497"/>
                  <a:pt x="2218495" y="212492"/>
                  <a:pt x="2226517" y="212492"/>
                </a:cubicBezTo>
                <a:close/>
                <a:moveTo>
                  <a:pt x="2155683" y="212492"/>
                </a:moveTo>
                <a:cubicBezTo>
                  <a:pt x="2161519" y="212492"/>
                  <a:pt x="2168081" y="219497"/>
                  <a:pt x="2168081" y="227280"/>
                </a:cubicBezTo>
                <a:cubicBezTo>
                  <a:pt x="2168081" y="235842"/>
                  <a:pt x="2161519" y="242069"/>
                  <a:pt x="2155683" y="242069"/>
                </a:cubicBezTo>
                <a:cubicBezTo>
                  <a:pt x="2147663" y="242069"/>
                  <a:pt x="2141827" y="235842"/>
                  <a:pt x="2141827" y="227280"/>
                </a:cubicBezTo>
                <a:cubicBezTo>
                  <a:pt x="2141827" y="219497"/>
                  <a:pt x="2147663" y="212492"/>
                  <a:pt x="2155683" y="212492"/>
                </a:cubicBezTo>
                <a:close/>
                <a:moveTo>
                  <a:pt x="2084851" y="212492"/>
                </a:moveTo>
                <a:cubicBezTo>
                  <a:pt x="2090686" y="212492"/>
                  <a:pt x="2097249" y="219497"/>
                  <a:pt x="2097249" y="227280"/>
                </a:cubicBezTo>
                <a:cubicBezTo>
                  <a:pt x="2097249" y="235842"/>
                  <a:pt x="2090686" y="242069"/>
                  <a:pt x="2084851" y="242069"/>
                </a:cubicBezTo>
                <a:cubicBezTo>
                  <a:pt x="2076829" y="242069"/>
                  <a:pt x="2070995" y="235842"/>
                  <a:pt x="2070995" y="227280"/>
                </a:cubicBezTo>
                <a:cubicBezTo>
                  <a:pt x="2070995" y="219497"/>
                  <a:pt x="2076829" y="212492"/>
                  <a:pt x="2084851" y="212492"/>
                </a:cubicBezTo>
                <a:close/>
                <a:moveTo>
                  <a:pt x="2011835" y="212492"/>
                </a:moveTo>
                <a:cubicBezTo>
                  <a:pt x="2019855" y="212492"/>
                  <a:pt x="2026421" y="219497"/>
                  <a:pt x="2026421" y="227280"/>
                </a:cubicBezTo>
                <a:cubicBezTo>
                  <a:pt x="2026421" y="235842"/>
                  <a:pt x="2019855" y="242069"/>
                  <a:pt x="2011835" y="242069"/>
                </a:cubicBezTo>
                <a:cubicBezTo>
                  <a:pt x="2006003" y="242069"/>
                  <a:pt x="2000168" y="235842"/>
                  <a:pt x="2000168" y="227280"/>
                </a:cubicBezTo>
                <a:cubicBezTo>
                  <a:pt x="2000168" y="219497"/>
                  <a:pt x="2006003" y="212492"/>
                  <a:pt x="2011835" y="212492"/>
                </a:cubicBezTo>
                <a:close/>
                <a:moveTo>
                  <a:pt x="1938362" y="212492"/>
                </a:moveTo>
                <a:cubicBezTo>
                  <a:pt x="1946388" y="212492"/>
                  <a:pt x="1952222" y="219497"/>
                  <a:pt x="1952222" y="227280"/>
                </a:cubicBezTo>
                <a:cubicBezTo>
                  <a:pt x="1952222" y="235842"/>
                  <a:pt x="1946388" y="242069"/>
                  <a:pt x="1938362" y="242069"/>
                </a:cubicBezTo>
                <a:cubicBezTo>
                  <a:pt x="1932531" y="242069"/>
                  <a:pt x="1925971" y="235842"/>
                  <a:pt x="1925971" y="227280"/>
                </a:cubicBezTo>
                <a:cubicBezTo>
                  <a:pt x="1925971" y="219497"/>
                  <a:pt x="1931072" y="212492"/>
                  <a:pt x="1938362" y="212492"/>
                </a:cubicBezTo>
                <a:close/>
                <a:moveTo>
                  <a:pt x="1867530" y="212492"/>
                </a:moveTo>
                <a:cubicBezTo>
                  <a:pt x="1875550" y="212492"/>
                  <a:pt x="1881387" y="219497"/>
                  <a:pt x="1881387" y="227280"/>
                </a:cubicBezTo>
                <a:cubicBezTo>
                  <a:pt x="1881387" y="235842"/>
                  <a:pt x="1875550" y="242069"/>
                  <a:pt x="1867530" y="242069"/>
                </a:cubicBezTo>
                <a:cubicBezTo>
                  <a:pt x="1860238" y="242069"/>
                  <a:pt x="1855129" y="235842"/>
                  <a:pt x="1855129" y="227280"/>
                </a:cubicBezTo>
                <a:cubicBezTo>
                  <a:pt x="1855129" y="219497"/>
                  <a:pt x="1860238" y="212492"/>
                  <a:pt x="1867530" y="212492"/>
                </a:cubicBezTo>
                <a:close/>
                <a:moveTo>
                  <a:pt x="1799087" y="212492"/>
                </a:moveTo>
                <a:cubicBezTo>
                  <a:pt x="1807649" y="212492"/>
                  <a:pt x="1813879" y="219497"/>
                  <a:pt x="1813879" y="227280"/>
                </a:cubicBezTo>
                <a:cubicBezTo>
                  <a:pt x="1813879" y="235842"/>
                  <a:pt x="1807649" y="242069"/>
                  <a:pt x="1799087" y="242069"/>
                </a:cubicBezTo>
                <a:cubicBezTo>
                  <a:pt x="1790527" y="242069"/>
                  <a:pt x="1784303" y="235842"/>
                  <a:pt x="1784303" y="227280"/>
                </a:cubicBezTo>
                <a:cubicBezTo>
                  <a:pt x="1784303" y="219497"/>
                  <a:pt x="1790527" y="212492"/>
                  <a:pt x="1799087" y="212492"/>
                </a:cubicBezTo>
                <a:close/>
                <a:moveTo>
                  <a:pt x="1728262" y="212492"/>
                </a:moveTo>
                <a:cubicBezTo>
                  <a:pt x="1736828" y="212492"/>
                  <a:pt x="1743052" y="219497"/>
                  <a:pt x="1743052" y="227280"/>
                </a:cubicBezTo>
                <a:cubicBezTo>
                  <a:pt x="1743052" y="235842"/>
                  <a:pt x="1736828" y="242069"/>
                  <a:pt x="1728262" y="242069"/>
                </a:cubicBezTo>
                <a:cubicBezTo>
                  <a:pt x="1719700" y="242069"/>
                  <a:pt x="1713472" y="235842"/>
                  <a:pt x="1713472" y="227280"/>
                </a:cubicBezTo>
                <a:cubicBezTo>
                  <a:pt x="1713472" y="219497"/>
                  <a:pt x="1719700" y="212492"/>
                  <a:pt x="1728262" y="212492"/>
                </a:cubicBezTo>
                <a:close/>
                <a:moveTo>
                  <a:pt x="1656498" y="212492"/>
                </a:moveTo>
                <a:cubicBezTo>
                  <a:pt x="1663792" y="212492"/>
                  <a:pt x="1668900" y="219497"/>
                  <a:pt x="1668900" y="227280"/>
                </a:cubicBezTo>
                <a:cubicBezTo>
                  <a:pt x="1668900" y="235842"/>
                  <a:pt x="1663792" y="242069"/>
                  <a:pt x="1656498" y="242069"/>
                </a:cubicBezTo>
                <a:cubicBezTo>
                  <a:pt x="1648481" y="242069"/>
                  <a:pt x="1642655" y="235842"/>
                  <a:pt x="1642655" y="227280"/>
                </a:cubicBezTo>
                <a:cubicBezTo>
                  <a:pt x="1642655" y="219497"/>
                  <a:pt x="1648481" y="212492"/>
                  <a:pt x="1656498" y="212492"/>
                </a:cubicBezTo>
                <a:close/>
                <a:moveTo>
                  <a:pt x="1582299" y="212492"/>
                </a:moveTo>
                <a:cubicBezTo>
                  <a:pt x="1588134" y="212492"/>
                  <a:pt x="1594704" y="219497"/>
                  <a:pt x="1594704" y="227280"/>
                </a:cubicBezTo>
                <a:cubicBezTo>
                  <a:pt x="1594704" y="235842"/>
                  <a:pt x="1588134" y="242069"/>
                  <a:pt x="1582299" y="242069"/>
                </a:cubicBezTo>
                <a:cubicBezTo>
                  <a:pt x="1574277" y="242069"/>
                  <a:pt x="1568441" y="235842"/>
                  <a:pt x="1568441" y="227280"/>
                </a:cubicBezTo>
                <a:cubicBezTo>
                  <a:pt x="1568441" y="219497"/>
                  <a:pt x="1574277" y="212492"/>
                  <a:pt x="1582299" y="212492"/>
                </a:cubicBezTo>
                <a:close/>
                <a:moveTo>
                  <a:pt x="1512198" y="212492"/>
                </a:moveTo>
                <a:cubicBezTo>
                  <a:pt x="1518035" y="212492"/>
                  <a:pt x="1523867" y="219497"/>
                  <a:pt x="1523867" y="227280"/>
                </a:cubicBezTo>
                <a:cubicBezTo>
                  <a:pt x="1523867" y="235842"/>
                  <a:pt x="1518035" y="242069"/>
                  <a:pt x="1512198" y="242069"/>
                </a:cubicBezTo>
                <a:cubicBezTo>
                  <a:pt x="1504174" y="242069"/>
                  <a:pt x="1497612" y="235842"/>
                  <a:pt x="1497612" y="227280"/>
                </a:cubicBezTo>
                <a:cubicBezTo>
                  <a:pt x="1497612" y="219497"/>
                  <a:pt x="1504174" y="212492"/>
                  <a:pt x="1512198" y="212492"/>
                </a:cubicBezTo>
                <a:close/>
                <a:moveTo>
                  <a:pt x="1439173" y="212492"/>
                </a:moveTo>
                <a:cubicBezTo>
                  <a:pt x="1447191" y="212492"/>
                  <a:pt x="1453026" y="219497"/>
                  <a:pt x="1453026" y="227280"/>
                </a:cubicBezTo>
                <a:cubicBezTo>
                  <a:pt x="1453026" y="235842"/>
                  <a:pt x="1447191" y="242069"/>
                  <a:pt x="1439173" y="242069"/>
                </a:cubicBezTo>
                <a:cubicBezTo>
                  <a:pt x="1433339" y="242069"/>
                  <a:pt x="1426777" y="235842"/>
                  <a:pt x="1426777" y="227280"/>
                </a:cubicBezTo>
                <a:cubicBezTo>
                  <a:pt x="1426777" y="219497"/>
                  <a:pt x="1433339" y="212492"/>
                  <a:pt x="1439173" y="212492"/>
                </a:cubicBezTo>
                <a:close/>
                <a:moveTo>
                  <a:pt x="1368349" y="212492"/>
                </a:moveTo>
                <a:cubicBezTo>
                  <a:pt x="1376368" y="212492"/>
                  <a:pt x="1382203" y="219497"/>
                  <a:pt x="1382203" y="227280"/>
                </a:cubicBezTo>
                <a:cubicBezTo>
                  <a:pt x="1382203" y="235842"/>
                  <a:pt x="1376368" y="242069"/>
                  <a:pt x="1368349" y="242069"/>
                </a:cubicBezTo>
                <a:cubicBezTo>
                  <a:pt x="1362513" y="242069"/>
                  <a:pt x="1355950" y="235842"/>
                  <a:pt x="1355950" y="227280"/>
                </a:cubicBezTo>
                <a:cubicBezTo>
                  <a:pt x="1355950" y="219497"/>
                  <a:pt x="1362513" y="212492"/>
                  <a:pt x="1368349" y="212492"/>
                </a:cubicBezTo>
                <a:close/>
                <a:moveTo>
                  <a:pt x="1297520" y="212492"/>
                </a:moveTo>
                <a:cubicBezTo>
                  <a:pt x="1305540" y="212492"/>
                  <a:pt x="1311374" y="219497"/>
                  <a:pt x="1311374" y="227280"/>
                </a:cubicBezTo>
                <a:cubicBezTo>
                  <a:pt x="1311374" y="235842"/>
                  <a:pt x="1305540" y="242069"/>
                  <a:pt x="1297520" y="242069"/>
                </a:cubicBezTo>
                <a:cubicBezTo>
                  <a:pt x="1289498" y="242069"/>
                  <a:pt x="1285121" y="235842"/>
                  <a:pt x="1285121" y="227280"/>
                </a:cubicBezTo>
                <a:cubicBezTo>
                  <a:pt x="1285121" y="219497"/>
                  <a:pt x="1289498" y="212492"/>
                  <a:pt x="1297520" y="212492"/>
                </a:cubicBezTo>
                <a:close/>
                <a:moveTo>
                  <a:pt x="1225708" y="212492"/>
                </a:moveTo>
                <a:cubicBezTo>
                  <a:pt x="1233489" y="212492"/>
                  <a:pt x="1240496" y="219497"/>
                  <a:pt x="1240496" y="227280"/>
                </a:cubicBezTo>
                <a:cubicBezTo>
                  <a:pt x="1240496" y="235842"/>
                  <a:pt x="1233489" y="242069"/>
                  <a:pt x="1225708" y="242069"/>
                </a:cubicBezTo>
                <a:cubicBezTo>
                  <a:pt x="1217159" y="242069"/>
                  <a:pt x="1210934" y="235842"/>
                  <a:pt x="1210934" y="227280"/>
                </a:cubicBezTo>
                <a:cubicBezTo>
                  <a:pt x="1210934" y="219497"/>
                  <a:pt x="1217159" y="212492"/>
                  <a:pt x="1225708" y="212492"/>
                </a:cubicBezTo>
                <a:close/>
                <a:moveTo>
                  <a:pt x="1154891" y="212492"/>
                </a:moveTo>
                <a:cubicBezTo>
                  <a:pt x="1162674" y="212492"/>
                  <a:pt x="1169683" y="219497"/>
                  <a:pt x="1169683" y="227280"/>
                </a:cubicBezTo>
                <a:cubicBezTo>
                  <a:pt x="1169683" y="235842"/>
                  <a:pt x="1162674" y="242069"/>
                  <a:pt x="1154891" y="242069"/>
                </a:cubicBezTo>
                <a:cubicBezTo>
                  <a:pt x="1146329" y="242069"/>
                  <a:pt x="1140105" y="235842"/>
                  <a:pt x="1140105" y="227280"/>
                </a:cubicBezTo>
                <a:cubicBezTo>
                  <a:pt x="1140105" y="219497"/>
                  <a:pt x="1146329" y="212492"/>
                  <a:pt x="1154891" y="212492"/>
                </a:cubicBezTo>
                <a:close/>
                <a:moveTo>
                  <a:pt x="1084063" y="212492"/>
                </a:moveTo>
                <a:cubicBezTo>
                  <a:pt x="1091842" y="212492"/>
                  <a:pt x="1098847" y="219497"/>
                  <a:pt x="1098847" y="227280"/>
                </a:cubicBezTo>
                <a:cubicBezTo>
                  <a:pt x="1098847" y="235842"/>
                  <a:pt x="1091842" y="242069"/>
                  <a:pt x="1084063" y="242069"/>
                </a:cubicBezTo>
                <a:cubicBezTo>
                  <a:pt x="1075503" y="242069"/>
                  <a:pt x="1069276" y="235842"/>
                  <a:pt x="1069276" y="227280"/>
                </a:cubicBezTo>
                <a:cubicBezTo>
                  <a:pt x="1069276" y="219497"/>
                  <a:pt x="1075503" y="212492"/>
                  <a:pt x="1084063" y="212492"/>
                </a:cubicBezTo>
                <a:close/>
                <a:moveTo>
                  <a:pt x="3013723" y="141661"/>
                </a:moveTo>
                <a:cubicBezTo>
                  <a:pt x="3021310" y="141661"/>
                  <a:pt x="3028140" y="148224"/>
                  <a:pt x="3028140" y="155517"/>
                </a:cubicBezTo>
                <a:cubicBezTo>
                  <a:pt x="3028140" y="162080"/>
                  <a:pt x="3021310" y="167915"/>
                  <a:pt x="3013723" y="167915"/>
                </a:cubicBezTo>
                <a:cubicBezTo>
                  <a:pt x="3005376" y="167915"/>
                  <a:pt x="2998545" y="162080"/>
                  <a:pt x="2998545" y="155517"/>
                </a:cubicBezTo>
                <a:cubicBezTo>
                  <a:pt x="2998545" y="148224"/>
                  <a:pt x="3005376" y="141661"/>
                  <a:pt x="3013723" y="141661"/>
                </a:cubicBezTo>
                <a:close/>
                <a:moveTo>
                  <a:pt x="2942497" y="141661"/>
                </a:moveTo>
                <a:cubicBezTo>
                  <a:pt x="2951061" y="141661"/>
                  <a:pt x="2957293" y="148224"/>
                  <a:pt x="2957293" y="155517"/>
                </a:cubicBezTo>
                <a:cubicBezTo>
                  <a:pt x="2957293" y="162080"/>
                  <a:pt x="2951061" y="167915"/>
                  <a:pt x="2942497" y="167915"/>
                </a:cubicBezTo>
                <a:cubicBezTo>
                  <a:pt x="2934719" y="167915"/>
                  <a:pt x="2927716" y="162080"/>
                  <a:pt x="2927716" y="155517"/>
                </a:cubicBezTo>
                <a:cubicBezTo>
                  <a:pt x="2927716" y="148224"/>
                  <a:pt x="2934719" y="141661"/>
                  <a:pt x="2942497" y="141661"/>
                </a:cubicBezTo>
                <a:close/>
                <a:moveTo>
                  <a:pt x="2867363" y="141661"/>
                </a:moveTo>
                <a:cubicBezTo>
                  <a:pt x="2875389" y="141661"/>
                  <a:pt x="2879765" y="148224"/>
                  <a:pt x="2879765" y="155517"/>
                </a:cubicBezTo>
                <a:cubicBezTo>
                  <a:pt x="2879765" y="162080"/>
                  <a:pt x="2875389" y="167915"/>
                  <a:pt x="2867363" y="167915"/>
                </a:cubicBezTo>
                <a:cubicBezTo>
                  <a:pt x="2860073" y="167915"/>
                  <a:pt x="2853510" y="162080"/>
                  <a:pt x="2853510" y="155517"/>
                </a:cubicBezTo>
                <a:cubicBezTo>
                  <a:pt x="2853510" y="148224"/>
                  <a:pt x="2860073" y="141661"/>
                  <a:pt x="2867363" y="141661"/>
                </a:cubicBezTo>
                <a:close/>
                <a:moveTo>
                  <a:pt x="2796538" y="141661"/>
                </a:moveTo>
                <a:cubicBezTo>
                  <a:pt x="2803103" y="141661"/>
                  <a:pt x="2808940" y="148224"/>
                  <a:pt x="2808940" y="155517"/>
                </a:cubicBezTo>
                <a:cubicBezTo>
                  <a:pt x="2808940" y="162080"/>
                  <a:pt x="2803103" y="167915"/>
                  <a:pt x="2796538" y="167915"/>
                </a:cubicBezTo>
                <a:cubicBezTo>
                  <a:pt x="2789246" y="167915"/>
                  <a:pt x="2782683" y="162080"/>
                  <a:pt x="2782683" y="155517"/>
                </a:cubicBezTo>
                <a:cubicBezTo>
                  <a:pt x="2782683" y="148224"/>
                  <a:pt x="2789246" y="141661"/>
                  <a:pt x="2796538" y="141661"/>
                </a:cubicBezTo>
                <a:close/>
                <a:moveTo>
                  <a:pt x="2725703" y="141661"/>
                </a:moveTo>
                <a:cubicBezTo>
                  <a:pt x="2731538" y="141661"/>
                  <a:pt x="2738105" y="148224"/>
                  <a:pt x="2738105" y="155517"/>
                </a:cubicBezTo>
                <a:cubicBezTo>
                  <a:pt x="2738105" y="162080"/>
                  <a:pt x="2731538" y="167915"/>
                  <a:pt x="2725703" y="167915"/>
                </a:cubicBezTo>
                <a:cubicBezTo>
                  <a:pt x="2717686" y="167915"/>
                  <a:pt x="2711852" y="162080"/>
                  <a:pt x="2711852" y="155517"/>
                </a:cubicBezTo>
                <a:cubicBezTo>
                  <a:pt x="2711852" y="148224"/>
                  <a:pt x="2717686" y="141661"/>
                  <a:pt x="2725703" y="141661"/>
                </a:cubicBezTo>
                <a:close/>
                <a:moveTo>
                  <a:pt x="2653420" y="141661"/>
                </a:moveTo>
                <a:cubicBezTo>
                  <a:pt x="2660711" y="141661"/>
                  <a:pt x="2667273" y="148224"/>
                  <a:pt x="2667273" y="155517"/>
                </a:cubicBezTo>
                <a:cubicBezTo>
                  <a:pt x="2667273" y="162080"/>
                  <a:pt x="2660711" y="167915"/>
                  <a:pt x="2653420" y="167915"/>
                </a:cubicBezTo>
                <a:cubicBezTo>
                  <a:pt x="2646857" y="167915"/>
                  <a:pt x="2641021" y="162080"/>
                  <a:pt x="2641021" y="155517"/>
                </a:cubicBezTo>
                <a:cubicBezTo>
                  <a:pt x="2641021" y="148224"/>
                  <a:pt x="2646857" y="141661"/>
                  <a:pt x="2653420" y="141661"/>
                </a:cubicBezTo>
                <a:close/>
                <a:moveTo>
                  <a:pt x="2582586" y="141661"/>
                </a:moveTo>
                <a:cubicBezTo>
                  <a:pt x="2589878" y="141661"/>
                  <a:pt x="2596442" y="148224"/>
                  <a:pt x="2596442" y="155517"/>
                </a:cubicBezTo>
                <a:cubicBezTo>
                  <a:pt x="2596442" y="162080"/>
                  <a:pt x="2589878" y="167915"/>
                  <a:pt x="2582586" y="167915"/>
                </a:cubicBezTo>
                <a:cubicBezTo>
                  <a:pt x="2576024" y="167915"/>
                  <a:pt x="2570189" y="162080"/>
                  <a:pt x="2570189" y="155517"/>
                </a:cubicBezTo>
                <a:cubicBezTo>
                  <a:pt x="2570189" y="148224"/>
                  <a:pt x="2576024" y="141661"/>
                  <a:pt x="2582586" y="141661"/>
                </a:cubicBezTo>
                <a:close/>
                <a:moveTo>
                  <a:pt x="2511034" y="141661"/>
                </a:moveTo>
                <a:cubicBezTo>
                  <a:pt x="2519052" y="141661"/>
                  <a:pt x="2525616" y="148224"/>
                  <a:pt x="2525616" y="155517"/>
                </a:cubicBezTo>
                <a:cubicBezTo>
                  <a:pt x="2525616" y="162080"/>
                  <a:pt x="2519052" y="167915"/>
                  <a:pt x="2511034" y="167915"/>
                </a:cubicBezTo>
                <a:cubicBezTo>
                  <a:pt x="2503743" y="167915"/>
                  <a:pt x="2499364" y="162080"/>
                  <a:pt x="2499364" y="155517"/>
                </a:cubicBezTo>
                <a:cubicBezTo>
                  <a:pt x="2499364" y="148224"/>
                  <a:pt x="2503743" y="141661"/>
                  <a:pt x="2511034" y="141661"/>
                </a:cubicBezTo>
                <a:close/>
                <a:moveTo>
                  <a:pt x="2439946" y="141661"/>
                </a:moveTo>
                <a:cubicBezTo>
                  <a:pt x="2448505" y="141661"/>
                  <a:pt x="2454734" y="148224"/>
                  <a:pt x="2454734" y="155517"/>
                </a:cubicBezTo>
                <a:cubicBezTo>
                  <a:pt x="2454734" y="162080"/>
                  <a:pt x="2448505" y="167915"/>
                  <a:pt x="2439946" y="167915"/>
                </a:cubicBezTo>
                <a:cubicBezTo>
                  <a:pt x="2432165" y="167915"/>
                  <a:pt x="2425159" y="162080"/>
                  <a:pt x="2425159" y="155517"/>
                </a:cubicBezTo>
                <a:cubicBezTo>
                  <a:pt x="2425159" y="148224"/>
                  <a:pt x="2432165" y="141661"/>
                  <a:pt x="2439946" y="141661"/>
                </a:cubicBezTo>
                <a:close/>
                <a:moveTo>
                  <a:pt x="2369114" y="141661"/>
                </a:moveTo>
                <a:cubicBezTo>
                  <a:pt x="2377674" y="141661"/>
                  <a:pt x="2383900" y="148224"/>
                  <a:pt x="2383900" y="155517"/>
                </a:cubicBezTo>
                <a:cubicBezTo>
                  <a:pt x="2383900" y="162080"/>
                  <a:pt x="2377674" y="167915"/>
                  <a:pt x="2369114" y="167915"/>
                </a:cubicBezTo>
                <a:cubicBezTo>
                  <a:pt x="2361331" y="167915"/>
                  <a:pt x="2354323" y="163539"/>
                  <a:pt x="2354323" y="155517"/>
                </a:cubicBezTo>
                <a:cubicBezTo>
                  <a:pt x="2354323" y="148224"/>
                  <a:pt x="2361331" y="141661"/>
                  <a:pt x="2369114" y="141661"/>
                </a:cubicBezTo>
                <a:close/>
                <a:moveTo>
                  <a:pt x="2298283" y="141661"/>
                </a:moveTo>
                <a:cubicBezTo>
                  <a:pt x="2306842" y="141661"/>
                  <a:pt x="2313070" y="148224"/>
                  <a:pt x="2313070" y="155517"/>
                </a:cubicBezTo>
                <a:cubicBezTo>
                  <a:pt x="2313070" y="163539"/>
                  <a:pt x="2306842" y="167915"/>
                  <a:pt x="2298283" y="167915"/>
                </a:cubicBezTo>
                <a:cubicBezTo>
                  <a:pt x="2290497" y="167915"/>
                  <a:pt x="2283493" y="163539"/>
                  <a:pt x="2283493" y="155517"/>
                </a:cubicBezTo>
                <a:cubicBezTo>
                  <a:pt x="2283493" y="148224"/>
                  <a:pt x="2290497" y="141661"/>
                  <a:pt x="2298283" y="141661"/>
                </a:cubicBezTo>
                <a:close/>
                <a:moveTo>
                  <a:pt x="2226517" y="141661"/>
                </a:moveTo>
                <a:cubicBezTo>
                  <a:pt x="2234542" y="141661"/>
                  <a:pt x="2238916" y="148224"/>
                  <a:pt x="2238916" y="155517"/>
                </a:cubicBezTo>
                <a:cubicBezTo>
                  <a:pt x="2238916" y="163539"/>
                  <a:pt x="2234542" y="167915"/>
                  <a:pt x="2226517" y="167915"/>
                </a:cubicBezTo>
                <a:cubicBezTo>
                  <a:pt x="2218495" y="167915"/>
                  <a:pt x="2212659" y="163539"/>
                  <a:pt x="2212659" y="155517"/>
                </a:cubicBezTo>
                <a:cubicBezTo>
                  <a:pt x="2212659" y="148224"/>
                  <a:pt x="2218495" y="141661"/>
                  <a:pt x="2226517" y="141661"/>
                </a:cubicBezTo>
                <a:close/>
                <a:moveTo>
                  <a:pt x="2155683" y="141661"/>
                </a:moveTo>
                <a:cubicBezTo>
                  <a:pt x="2161520" y="141661"/>
                  <a:pt x="2168084" y="148224"/>
                  <a:pt x="2168084" y="155517"/>
                </a:cubicBezTo>
                <a:cubicBezTo>
                  <a:pt x="2168084" y="163539"/>
                  <a:pt x="2161520" y="167915"/>
                  <a:pt x="2155683" y="167915"/>
                </a:cubicBezTo>
                <a:cubicBezTo>
                  <a:pt x="2147663" y="167915"/>
                  <a:pt x="2141827" y="163539"/>
                  <a:pt x="2141827" y="155517"/>
                </a:cubicBezTo>
                <a:cubicBezTo>
                  <a:pt x="2141827" y="148224"/>
                  <a:pt x="2147663" y="141661"/>
                  <a:pt x="2155683" y="141661"/>
                </a:cubicBezTo>
                <a:close/>
                <a:moveTo>
                  <a:pt x="2084851" y="141661"/>
                </a:moveTo>
                <a:cubicBezTo>
                  <a:pt x="2090686" y="141661"/>
                  <a:pt x="2097249" y="148224"/>
                  <a:pt x="2097249" y="155517"/>
                </a:cubicBezTo>
                <a:cubicBezTo>
                  <a:pt x="2097249" y="163539"/>
                  <a:pt x="2090686" y="167915"/>
                  <a:pt x="2084851" y="167915"/>
                </a:cubicBezTo>
                <a:cubicBezTo>
                  <a:pt x="2076829" y="167915"/>
                  <a:pt x="2070995" y="163539"/>
                  <a:pt x="2070995" y="155517"/>
                </a:cubicBezTo>
                <a:cubicBezTo>
                  <a:pt x="2070995" y="148224"/>
                  <a:pt x="2076829" y="141661"/>
                  <a:pt x="2084851" y="141661"/>
                </a:cubicBezTo>
                <a:close/>
                <a:moveTo>
                  <a:pt x="2011835" y="141661"/>
                </a:moveTo>
                <a:cubicBezTo>
                  <a:pt x="2019855" y="141661"/>
                  <a:pt x="2026421" y="148224"/>
                  <a:pt x="2026421" y="155517"/>
                </a:cubicBezTo>
                <a:cubicBezTo>
                  <a:pt x="2026421" y="163539"/>
                  <a:pt x="2019855" y="167915"/>
                  <a:pt x="2011835" y="167915"/>
                </a:cubicBezTo>
                <a:cubicBezTo>
                  <a:pt x="2006003" y="167915"/>
                  <a:pt x="2000168" y="163539"/>
                  <a:pt x="2000168" y="155517"/>
                </a:cubicBezTo>
                <a:cubicBezTo>
                  <a:pt x="2000168" y="148224"/>
                  <a:pt x="2006003" y="141661"/>
                  <a:pt x="2011835" y="141661"/>
                </a:cubicBezTo>
                <a:close/>
                <a:moveTo>
                  <a:pt x="1938365" y="141661"/>
                </a:moveTo>
                <a:cubicBezTo>
                  <a:pt x="1946388" y="141661"/>
                  <a:pt x="1952222" y="148224"/>
                  <a:pt x="1952222" y="155517"/>
                </a:cubicBezTo>
                <a:cubicBezTo>
                  <a:pt x="1952222" y="163539"/>
                  <a:pt x="1946388" y="167915"/>
                  <a:pt x="1938365" y="167915"/>
                </a:cubicBezTo>
                <a:cubicBezTo>
                  <a:pt x="1931072" y="167915"/>
                  <a:pt x="1925971" y="163539"/>
                  <a:pt x="1925971" y="155517"/>
                </a:cubicBezTo>
                <a:cubicBezTo>
                  <a:pt x="1925971" y="148224"/>
                  <a:pt x="1931072" y="141661"/>
                  <a:pt x="1938365" y="141661"/>
                </a:cubicBezTo>
                <a:close/>
                <a:moveTo>
                  <a:pt x="1869922" y="141661"/>
                </a:moveTo>
                <a:cubicBezTo>
                  <a:pt x="1878483" y="141661"/>
                  <a:pt x="1884712" y="148224"/>
                  <a:pt x="1884712" y="155517"/>
                </a:cubicBezTo>
                <a:cubicBezTo>
                  <a:pt x="1884712" y="163539"/>
                  <a:pt x="1878483" y="167915"/>
                  <a:pt x="1869922" y="167915"/>
                </a:cubicBezTo>
                <a:cubicBezTo>
                  <a:pt x="1862138" y="167915"/>
                  <a:pt x="1855131" y="163539"/>
                  <a:pt x="1855131" y="155517"/>
                </a:cubicBezTo>
                <a:cubicBezTo>
                  <a:pt x="1855131" y="148224"/>
                  <a:pt x="1862138" y="141661"/>
                  <a:pt x="1869922" y="141661"/>
                </a:cubicBezTo>
                <a:close/>
                <a:moveTo>
                  <a:pt x="1799087" y="141661"/>
                </a:moveTo>
                <a:cubicBezTo>
                  <a:pt x="1807649" y="141661"/>
                  <a:pt x="1813879" y="148224"/>
                  <a:pt x="1813879" y="155517"/>
                </a:cubicBezTo>
                <a:cubicBezTo>
                  <a:pt x="1813879" y="163539"/>
                  <a:pt x="1807649" y="167915"/>
                  <a:pt x="1799087" y="167915"/>
                </a:cubicBezTo>
                <a:cubicBezTo>
                  <a:pt x="1790527" y="167915"/>
                  <a:pt x="1784303" y="163539"/>
                  <a:pt x="1784303" y="155517"/>
                </a:cubicBezTo>
                <a:cubicBezTo>
                  <a:pt x="1784303" y="148224"/>
                  <a:pt x="1790527" y="141661"/>
                  <a:pt x="1799087" y="141661"/>
                </a:cubicBezTo>
                <a:close/>
                <a:moveTo>
                  <a:pt x="1728262" y="141661"/>
                </a:moveTo>
                <a:cubicBezTo>
                  <a:pt x="1736828" y="141661"/>
                  <a:pt x="1743052" y="148224"/>
                  <a:pt x="1743052" y="155517"/>
                </a:cubicBezTo>
                <a:cubicBezTo>
                  <a:pt x="1743052" y="163539"/>
                  <a:pt x="1736828" y="167915"/>
                  <a:pt x="1728262" y="167915"/>
                </a:cubicBezTo>
                <a:cubicBezTo>
                  <a:pt x="1719700" y="167915"/>
                  <a:pt x="1713474" y="163539"/>
                  <a:pt x="1713474" y="155517"/>
                </a:cubicBezTo>
                <a:cubicBezTo>
                  <a:pt x="1713474" y="148224"/>
                  <a:pt x="1719700" y="141661"/>
                  <a:pt x="1728262" y="141661"/>
                </a:cubicBezTo>
                <a:close/>
                <a:moveTo>
                  <a:pt x="1656501" y="141661"/>
                </a:moveTo>
                <a:cubicBezTo>
                  <a:pt x="1663792" y="141661"/>
                  <a:pt x="1668900" y="148666"/>
                  <a:pt x="1668900" y="156450"/>
                </a:cubicBezTo>
                <a:cubicBezTo>
                  <a:pt x="1668900" y="165012"/>
                  <a:pt x="1663792" y="171239"/>
                  <a:pt x="1656501" y="171239"/>
                </a:cubicBezTo>
                <a:cubicBezTo>
                  <a:pt x="1648481" y="171239"/>
                  <a:pt x="1642655" y="165012"/>
                  <a:pt x="1642655" y="156450"/>
                </a:cubicBezTo>
                <a:cubicBezTo>
                  <a:pt x="1642655" y="148666"/>
                  <a:pt x="1648481" y="141661"/>
                  <a:pt x="1656501" y="141661"/>
                </a:cubicBezTo>
                <a:close/>
                <a:moveTo>
                  <a:pt x="1582299" y="141661"/>
                </a:moveTo>
                <a:cubicBezTo>
                  <a:pt x="1588134" y="141661"/>
                  <a:pt x="1594704" y="148666"/>
                  <a:pt x="1594704" y="156450"/>
                </a:cubicBezTo>
                <a:cubicBezTo>
                  <a:pt x="1594704" y="165012"/>
                  <a:pt x="1588134" y="171239"/>
                  <a:pt x="1582299" y="171239"/>
                </a:cubicBezTo>
                <a:cubicBezTo>
                  <a:pt x="1574277" y="171239"/>
                  <a:pt x="1568444" y="165012"/>
                  <a:pt x="1568444" y="156450"/>
                </a:cubicBezTo>
                <a:cubicBezTo>
                  <a:pt x="1568444" y="148666"/>
                  <a:pt x="1574277" y="141661"/>
                  <a:pt x="1582299" y="141661"/>
                </a:cubicBezTo>
                <a:close/>
                <a:moveTo>
                  <a:pt x="1512199" y="141661"/>
                </a:moveTo>
                <a:cubicBezTo>
                  <a:pt x="1518035" y="141661"/>
                  <a:pt x="1523867" y="148666"/>
                  <a:pt x="1523867" y="156450"/>
                </a:cubicBezTo>
                <a:cubicBezTo>
                  <a:pt x="1523867" y="165012"/>
                  <a:pt x="1518035" y="171239"/>
                  <a:pt x="1512199" y="171239"/>
                </a:cubicBezTo>
                <a:cubicBezTo>
                  <a:pt x="1504174" y="171239"/>
                  <a:pt x="1497612" y="165012"/>
                  <a:pt x="1497612" y="156450"/>
                </a:cubicBezTo>
                <a:cubicBezTo>
                  <a:pt x="1497612" y="148666"/>
                  <a:pt x="1504174" y="141661"/>
                  <a:pt x="1512199" y="141661"/>
                </a:cubicBezTo>
                <a:close/>
                <a:moveTo>
                  <a:pt x="1439173" y="141661"/>
                </a:moveTo>
                <a:cubicBezTo>
                  <a:pt x="1447191" y="141661"/>
                  <a:pt x="1453026" y="148666"/>
                  <a:pt x="1453026" y="156450"/>
                </a:cubicBezTo>
                <a:cubicBezTo>
                  <a:pt x="1453026" y="165012"/>
                  <a:pt x="1447191" y="171239"/>
                  <a:pt x="1439173" y="171239"/>
                </a:cubicBezTo>
                <a:cubicBezTo>
                  <a:pt x="1433339" y="171239"/>
                  <a:pt x="1426777" y="165012"/>
                  <a:pt x="1426777" y="156450"/>
                </a:cubicBezTo>
                <a:cubicBezTo>
                  <a:pt x="1426777" y="148666"/>
                  <a:pt x="1433339" y="141661"/>
                  <a:pt x="1439173" y="141661"/>
                </a:cubicBezTo>
                <a:close/>
                <a:moveTo>
                  <a:pt x="1368349" y="141661"/>
                </a:moveTo>
                <a:cubicBezTo>
                  <a:pt x="1376368" y="141661"/>
                  <a:pt x="1382203" y="148666"/>
                  <a:pt x="1382203" y="156450"/>
                </a:cubicBezTo>
                <a:cubicBezTo>
                  <a:pt x="1382203" y="165012"/>
                  <a:pt x="1376368" y="171239"/>
                  <a:pt x="1368349" y="171239"/>
                </a:cubicBezTo>
                <a:cubicBezTo>
                  <a:pt x="1362516" y="171239"/>
                  <a:pt x="1355953" y="165012"/>
                  <a:pt x="1355953" y="156450"/>
                </a:cubicBezTo>
                <a:cubicBezTo>
                  <a:pt x="1355953" y="148666"/>
                  <a:pt x="1362516" y="141661"/>
                  <a:pt x="1368349" y="141661"/>
                </a:cubicBezTo>
                <a:close/>
                <a:moveTo>
                  <a:pt x="1297520" y="141661"/>
                </a:moveTo>
                <a:cubicBezTo>
                  <a:pt x="1305540" y="141661"/>
                  <a:pt x="1311374" y="148666"/>
                  <a:pt x="1311374" y="156450"/>
                </a:cubicBezTo>
                <a:cubicBezTo>
                  <a:pt x="1311374" y="165012"/>
                  <a:pt x="1305540" y="171239"/>
                  <a:pt x="1297520" y="171239"/>
                </a:cubicBezTo>
                <a:cubicBezTo>
                  <a:pt x="1289498" y="171239"/>
                  <a:pt x="1285121" y="165012"/>
                  <a:pt x="1285121" y="156450"/>
                </a:cubicBezTo>
                <a:cubicBezTo>
                  <a:pt x="1285121" y="148666"/>
                  <a:pt x="1289498" y="141661"/>
                  <a:pt x="1297520" y="141661"/>
                </a:cubicBezTo>
                <a:close/>
                <a:moveTo>
                  <a:pt x="2796538" y="70831"/>
                </a:moveTo>
                <a:cubicBezTo>
                  <a:pt x="2803103" y="70831"/>
                  <a:pt x="2808940" y="76665"/>
                  <a:pt x="2808940" y="84687"/>
                </a:cubicBezTo>
                <a:cubicBezTo>
                  <a:pt x="2808940" y="90521"/>
                  <a:pt x="2803103" y="97085"/>
                  <a:pt x="2796538" y="97085"/>
                </a:cubicBezTo>
                <a:cubicBezTo>
                  <a:pt x="2789246" y="97085"/>
                  <a:pt x="2782683" y="90521"/>
                  <a:pt x="2782683" y="84687"/>
                </a:cubicBezTo>
                <a:cubicBezTo>
                  <a:pt x="2782683" y="76665"/>
                  <a:pt x="2789246" y="70831"/>
                  <a:pt x="2796538" y="70831"/>
                </a:cubicBezTo>
                <a:close/>
                <a:moveTo>
                  <a:pt x="2725703" y="70831"/>
                </a:moveTo>
                <a:cubicBezTo>
                  <a:pt x="2731538" y="70831"/>
                  <a:pt x="2738105" y="76665"/>
                  <a:pt x="2738105" y="84687"/>
                </a:cubicBezTo>
                <a:cubicBezTo>
                  <a:pt x="2738105" y="90521"/>
                  <a:pt x="2731538" y="97085"/>
                  <a:pt x="2725703" y="97085"/>
                </a:cubicBezTo>
                <a:cubicBezTo>
                  <a:pt x="2717686" y="97085"/>
                  <a:pt x="2711852" y="90521"/>
                  <a:pt x="2711852" y="84687"/>
                </a:cubicBezTo>
                <a:cubicBezTo>
                  <a:pt x="2711852" y="76665"/>
                  <a:pt x="2717686" y="70831"/>
                  <a:pt x="2725703" y="70831"/>
                </a:cubicBezTo>
                <a:close/>
                <a:moveTo>
                  <a:pt x="2653420" y="70831"/>
                </a:moveTo>
                <a:cubicBezTo>
                  <a:pt x="2660711" y="70831"/>
                  <a:pt x="2667273" y="76665"/>
                  <a:pt x="2667273" y="84687"/>
                </a:cubicBezTo>
                <a:cubicBezTo>
                  <a:pt x="2667273" y="90521"/>
                  <a:pt x="2660711" y="97085"/>
                  <a:pt x="2653420" y="97085"/>
                </a:cubicBezTo>
                <a:cubicBezTo>
                  <a:pt x="2646857" y="97085"/>
                  <a:pt x="2641021" y="90521"/>
                  <a:pt x="2641021" y="84687"/>
                </a:cubicBezTo>
                <a:cubicBezTo>
                  <a:pt x="2641021" y="76665"/>
                  <a:pt x="2646857" y="70831"/>
                  <a:pt x="2653420" y="70831"/>
                </a:cubicBezTo>
                <a:close/>
                <a:moveTo>
                  <a:pt x="2582586" y="70831"/>
                </a:moveTo>
                <a:cubicBezTo>
                  <a:pt x="2589878" y="70831"/>
                  <a:pt x="2596442" y="76665"/>
                  <a:pt x="2596442" y="84687"/>
                </a:cubicBezTo>
                <a:cubicBezTo>
                  <a:pt x="2596442" y="90521"/>
                  <a:pt x="2589878" y="97085"/>
                  <a:pt x="2582586" y="97085"/>
                </a:cubicBezTo>
                <a:cubicBezTo>
                  <a:pt x="2576024" y="97085"/>
                  <a:pt x="2570189" y="90521"/>
                  <a:pt x="2570189" y="84687"/>
                </a:cubicBezTo>
                <a:cubicBezTo>
                  <a:pt x="2570189" y="76665"/>
                  <a:pt x="2576024" y="70831"/>
                  <a:pt x="2582586" y="70831"/>
                </a:cubicBezTo>
                <a:close/>
                <a:moveTo>
                  <a:pt x="2511034" y="70831"/>
                </a:moveTo>
                <a:cubicBezTo>
                  <a:pt x="2519052" y="70831"/>
                  <a:pt x="2525616" y="76665"/>
                  <a:pt x="2525616" y="84687"/>
                </a:cubicBezTo>
                <a:cubicBezTo>
                  <a:pt x="2525616" y="90521"/>
                  <a:pt x="2519052" y="97085"/>
                  <a:pt x="2511034" y="97085"/>
                </a:cubicBezTo>
                <a:cubicBezTo>
                  <a:pt x="2503743" y="97085"/>
                  <a:pt x="2499364" y="90521"/>
                  <a:pt x="2499364" y="84687"/>
                </a:cubicBezTo>
                <a:cubicBezTo>
                  <a:pt x="2499364" y="76665"/>
                  <a:pt x="2503743" y="70831"/>
                  <a:pt x="2511034" y="70831"/>
                </a:cubicBezTo>
                <a:close/>
                <a:moveTo>
                  <a:pt x="2439946" y="70831"/>
                </a:moveTo>
                <a:cubicBezTo>
                  <a:pt x="2448505" y="70831"/>
                  <a:pt x="2454737" y="76665"/>
                  <a:pt x="2454737" y="84687"/>
                </a:cubicBezTo>
                <a:cubicBezTo>
                  <a:pt x="2454737" y="90521"/>
                  <a:pt x="2448505" y="97085"/>
                  <a:pt x="2439946" y="97085"/>
                </a:cubicBezTo>
                <a:cubicBezTo>
                  <a:pt x="2432165" y="97085"/>
                  <a:pt x="2425159" y="90521"/>
                  <a:pt x="2425159" y="84687"/>
                </a:cubicBezTo>
                <a:cubicBezTo>
                  <a:pt x="2425159" y="76665"/>
                  <a:pt x="2432165" y="70831"/>
                  <a:pt x="2439946" y="70831"/>
                </a:cubicBezTo>
                <a:close/>
                <a:moveTo>
                  <a:pt x="2369114" y="70831"/>
                </a:moveTo>
                <a:cubicBezTo>
                  <a:pt x="2377674" y="70831"/>
                  <a:pt x="2383900" y="76665"/>
                  <a:pt x="2383900" y="84687"/>
                </a:cubicBezTo>
                <a:cubicBezTo>
                  <a:pt x="2383900" y="90521"/>
                  <a:pt x="2377674" y="97085"/>
                  <a:pt x="2369114" y="97085"/>
                </a:cubicBezTo>
                <a:cubicBezTo>
                  <a:pt x="2361331" y="97085"/>
                  <a:pt x="2354323" y="90521"/>
                  <a:pt x="2354323" y="84687"/>
                </a:cubicBezTo>
                <a:cubicBezTo>
                  <a:pt x="2354323" y="76665"/>
                  <a:pt x="2361331" y="70831"/>
                  <a:pt x="2369114" y="70831"/>
                </a:cubicBezTo>
                <a:close/>
                <a:moveTo>
                  <a:pt x="2298283" y="70831"/>
                </a:moveTo>
                <a:cubicBezTo>
                  <a:pt x="2306842" y="70831"/>
                  <a:pt x="2313070" y="76665"/>
                  <a:pt x="2313070" y="84687"/>
                </a:cubicBezTo>
                <a:cubicBezTo>
                  <a:pt x="2313070" y="90521"/>
                  <a:pt x="2306842" y="97085"/>
                  <a:pt x="2298283" y="97085"/>
                </a:cubicBezTo>
                <a:cubicBezTo>
                  <a:pt x="2290497" y="97085"/>
                  <a:pt x="2283493" y="90521"/>
                  <a:pt x="2283493" y="84687"/>
                </a:cubicBezTo>
                <a:cubicBezTo>
                  <a:pt x="2283493" y="76665"/>
                  <a:pt x="2290497" y="70831"/>
                  <a:pt x="2298283" y="70831"/>
                </a:cubicBezTo>
                <a:close/>
                <a:moveTo>
                  <a:pt x="2226517" y="70831"/>
                </a:moveTo>
                <a:cubicBezTo>
                  <a:pt x="2234542" y="70831"/>
                  <a:pt x="2238916" y="76665"/>
                  <a:pt x="2238916" y="84687"/>
                </a:cubicBezTo>
                <a:cubicBezTo>
                  <a:pt x="2238916" y="90521"/>
                  <a:pt x="2234542" y="97085"/>
                  <a:pt x="2226517" y="97085"/>
                </a:cubicBezTo>
                <a:cubicBezTo>
                  <a:pt x="2218495" y="97085"/>
                  <a:pt x="2212659" y="90521"/>
                  <a:pt x="2212659" y="84687"/>
                </a:cubicBezTo>
                <a:cubicBezTo>
                  <a:pt x="2212659" y="76665"/>
                  <a:pt x="2218495" y="70831"/>
                  <a:pt x="2226517" y="70831"/>
                </a:cubicBezTo>
                <a:close/>
                <a:moveTo>
                  <a:pt x="2155683" y="70831"/>
                </a:moveTo>
                <a:cubicBezTo>
                  <a:pt x="2161520" y="70831"/>
                  <a:pt x="2168084" y="76665"/>
                  <a:pt x="2168084" y="84687"/>
                </a:cubicBezTo>
                <a:cubicBezTo>
                  <a:pt x="2168084" y="90521"/>
                  <a:pt x="2161520" y="97085"/>
                  <a:pt x="2155683" y="97085"/>
                </a:cubicBezTo>
                <a:cubicBezTo>
                  <a:pt x="2147663" y="97085"/>
                  <a:pt x="2141827" y="90521"/>
                  <a:pt x="2141827" y="84687"/>
                </a:cubicBezTo>
                <a:cubicBezTo>
                  <a:pt x="2141827" y="76665"/>
                  <a:pt x="2147663" y="70831"/>
                  <a:pt x="2155683" y="70831"/>
                </a:cubicBezTo>
                <a:close/>
                <a:moveTo>
                  <a:pt x="2083393" y="70831"/>
                </a:moveTo>
                <a:cubicBezTo>
                  <a:pt x="2090686" y="70831"/>
                  <a:pt x="2097249" y="76665"/>
                  <a:pt x="2097249" y="84687"/>
                </a:cubicBezTo>
                <a:cubicBezTo>
                  <a:pt x="2097249" y="90521"/>
                  <a:pt x="2090686" y="97085"/>
                  <a:pt x="2083393" y="97085"/>
                </a:cubicBezTo>
                <a:cubicBezTo>
                  <a:pt x="2076829" y="97085"/>
                  <a:pt x="2070995" y="90521"/>
                  <a:pt x="2070995" y="84687"/>
                </a:cubicBezTo>
                <a:cubicBezTo>
                  <a:pt x="2070995" y="76665"/>
                  <a:pt x="2076829" y="70831"/>
                  <a:pt x="2083393" y="70831"/>
                </a:cubicBezTo>
                <a:close/>
                <a:moveTo>
                  <a:pt x="2011835" y="70831"/>
                </a:moveTo>
                <a:cubicBezTo>
                  <a:pt x="2019855" y="70831"/>
                  <a:pt x="2026421" y="76665"/>
                  <a:pt x="2026421" y="84687"/>
                </a:cubicBezTo>
                <a:cubicBezTo>
                  <a:pt x="2026421" y="90521"/>
                  <a:pt x="2019855" y="97085"/>
                  <a:pt x="2011835" y="97085"/>
                </a:cubicBezTo>
                <a:cubicBezTo>
                  <a:pt x="2006003" y="97085"/>
                  <a:pt x="2000168" y="90521"/>
                  <a:pt x="2000168" y="84687"/>
                </a:cubicBezTo>
                <a:cubicBezTo>
                  <a:pt x="2000168" y="76665"/>
                  <a:pt x="2006003" y="70831"/>
                  <a:pt x="2011835" y="70831"/>
                </a:cubicBezTo>
                <a:close/>
                <a:moveTo>
                  <a:pt x="1938365" y="70831"/>
                </a:moveTo>
                <a:cubicBezTo>
                  <a:pt x="1946388" y="70831"/>
                  <a:pt x="1952222" y="76665"/>
                  <a:pt x="1952222" y="84687"/>
                </a:cubicBezTo>
                <a:cubicBezTo>
                  <a:pt x="1952222" y="90521"/>
                  <a:pt x="1946388" y="97085"/>
                  <a:pt x="1938365" y="97085"/>
                </a:cubicBezTo>
                <a:cubicBezTo>
                  <a:pt x="1931072" y="97085"/>
                  <a:pt x="1925971" y="90521"/>
                  <a:pt x="1925971" y="84687"/>
                </a:cubicBezTo>
                <a:cubicBezTo>
                  <a:pt x="1925971" y="76665"/>
                  <a:pt x="1931072" y="70831"/>
                  <a:pt x="1938365" y="70831"/>
                </a:cubicBezTo>
                <a:close/>
                <a:moveTo>
                  <a:pt x="1869922" y="70831"/>
                </a:moveTo>
                <a:cubicBezTo>
                  <a:pt x="1878483" y="70831"/>
                  <a:pt x="1884712" y="76665"/>
                  <a:pt x="1884712" y="84687"/>
                </a:cubicBezTo>
                <a:cubicBezTo>
                  <a:pt x="1884712" y="90521"/>
                  <a:pt x="1878483" y="97085"/>
                  <a:pt x="1869922" y="97085"/>
                </a:cubicBezTo>
                <a:cubicBezTo>
                  <a:pt x="1862138" y="97085"/>
                  <a:pt x="1855131" y="90521"/>
                  <a:pt x="1855131" y="84687"/>
                </a:cubicBezTo>
                <a:cubicBezTo>
                  <a:pt x="1855131" y="76665"/>
                  <a:pt x="1862138" y="70831"/>
                  <a:pt x="1869922" y="70831"/>
                </a:cubicBezTo>
                <a:close/>
                <a:moveTo>
                  <a:pt x="1799087" y="70831"/>
                </a:moveTo>
                <a:cubicBezTo>
                  <a:pt x="1807649" y="70831"/>
                  <a:pt x="1813879" y="76665"/>
                  <a:pt x="1813879" y="84687"/>
                </a:cubicBezTo>
                <a:cubicBezTo>
                  <a:pt x="1813879" y="90521"/>
                  <a:pt x="1807649" y="97085"/>
                  <a:pt x="1799087" y="97085"/>
                </a:cubicBezTo>
                <a:cubicBezTo>
                  <a:pt x="1790527" y="97085"/>
                  <a:pt x="1784303" y="92709"/>
                  <a:pt x="1784303" y="84687"/>
                </a:cubicBezTo>
                <a:cubicBezTo>
                  <a:pt x="1784303" y="76665"/>
                  <a:pt x="1790527" y="70831"/>
                  <a:pt x="1799087" y="70831"/>
                </a:cubicBezTo>
                <a:close/>
                <a:moveTo>
                  <a:pt x="1728262" y="70831"/>
                </a:moveTo>
                <a:cubicBezTo>
                  <a:pt x="1736828" y="70831"/>
                  <a:pt x="1743052" y="76665"/>
                  <a:pt x="1743052" y="84687"/>
                </a:cubicBezTo>
                <a:cubicBezTo>
                  <a:pt x="1743052" y="92709"/>
                  <a:pt x="1736828" y="97085"/>
                  <a:pt x="1728262" y="97085"/>
                </a:cubicBezTo>
                <a:cubicBezTo>
                  <a:pt x="1719700" y="97085"/>
                  <a:pt x="1713474" y="92709"/>
                  <a:pt x="1713474" y="84687"/>
                </a:cubicBezTo>
                <a:cubicBezTo>
                  <a:pt x="1713474" y="76665"/>
                  <a:pt x="1719700" y="70831"/>
                  <a:pt x="1728262" y="70831"/>
                </a:cubicBezTo>
                <a:close/>
                <a:moveTo>
                  <a:pt x="1656501" y="70831"/>
                </a:moveTo>
                <a:cubicBezTo>
                  <a:pt x="1663792" y="70831"/>
                  <a:pt x="1668900" y="76665"/>
                  <a:pt x="1668900" y="84687"/>
                </a:cubicBezTo>
                <a:cubicBezTo>
                  <a:pt x="1668900" y="92709"/>
                  <a:pt x="1663792" y="97085"/>
                  <a:pt x="1656501" y="97085"/>
                </a:cubicBezTo>
                <a:cubicBezTo>
                  <a:pt x="1648481" y="97085"/>
                  <a:pt x="1642655" y="92709"/>
                  <a:pt x="1642655" y="84687"/>
                </a:cubicBezTo>
                <a:cubicBezTo>
                  <a:pt x="1642655" y="76665"/>
                  <a:pt x="1648481" y="70831"/>
                  <a:pt x="1656501" y="70831"/>
                </a:cubicBezTo>
                <a:close/>
                <a:moveTo>
                  <a:pt x="1582299" y="70831"/>
                </a:moveTo>
                <a:cubicBezTo>
                  <a:pt x="1588134" y="70831"/>
                  <a:pt x="1594704" y="76665"/>
                  <a:pt x="1594704" y="84687"/>
                </a:cubicBezTo>
                <a:cubicBezTo>
                  <a:pt x="1594704" y="92709"/>
                  <a:pt x="1588134" y="97085"/>
                  <a:pt x="1582299" y="97085"/>
                </a:cubicBezTo>
                <a:cubicBezTo>
                  <a:pt x="1574277" y="97085"/>
                  <a:pt x="1568444" y="92709"/>
                  <a:pt x="1568444" y="84687"/>
                </a:cubicBezTo>
                <a:cubicBezTo>
                  <a:pt x="1568444" y="76665"/>
                  <a:pt x="1574277" y="70831"/>
                  <a:pt x="1582299" y="70831"/>
                </a:cubicBezTo>
                <a:close/>
                <a:moveTo>
                  <a:pt x="2796538" y="0"/>
                </a:moveTo>
                <a:cubicBezTo>
                  <a:pt x="2803103" y="0"/>
                  <a:pt x="2808940" y="5834"/>
                  <a:pt x="2808940" y="12397"/>
                </a:cubicBezTo>
                <a:cubicBezTo>
                  <a:pt x="2808940" y="19690"/>
                  <a:pt x="2803103" y="26254"/>
                  <a:pt x="2796538" y="26254"/>
                </a:cubicBezTo>
                <a:cubicBezTo>
                  <a:pt x="2789246" y="26254"/>
                  <a:pt x="2782683" y="19690"/>
                  <a:pt x="2782683" y="12397"/>
                </a:cubicBezTo>
                <a:cubicBezTo>
                  <a:pt x="2782683" y="5834"/>
                  <a:pt x="2789246" y="0"/>
                  <a:pt x="2796538" y="0"/>
                </a:cubicBezTo>
                <a:close/>
                <a:moveTo>
                  <a:pt x="2725703" y="0"/>
                </a:moveTo>
                <a:cubicBezTo>
                  <a:pt x="2731538" y="0"/>
                  <a:pt x="2738105" y="5834"/>
                  <a:pt x="2738105" y="12397"/>
                </a:cubicBezTo>
                <a:cubicBezTo>
                  <a:pt x="2738105" y="19690"/>
                  <a:pt x="2731538" y="26254"/>
                  <a:pt x="2725703" y="26254"/>
                </a:cubicBezTo>
                <a:cubicBezTo>
                  <a:pt x="2717686" y="26254"/>
                  <a:pt x="2711852" y="19690"/>
                  <a:pt x="2711852" y="12397"/>
                </a:cubicBezTo>
                <a:cubicBezTo>
                  <a:pt x="2711852" y="5834"/>
                  <a:pt x="2717686" y="0"/>
                  <a:pt x="2725703" y="0"/>
                </a:cubicBezTo>
                <a:close/>
                <a:moveTo>
                  <a:pt x="2653420" y="0"/>
                </a:moveTo>
                <a:cubicBezTo>
                  <a:pt x="2660711" y="0"/>
                  <a:pt x="2667273" y="5834"/>
                  <a:pt x="2667273" y="12397"/>
                </a:cubicBezTo>
                <a:cubicBezTo>
                  <a:pt x="2667273" y="19690"/>
                  <a:pt x="2660711" y="26254"/>
                  <a:pt x="2653420" y="26254"/>
                </a:cubicBezTo>
                <a:cubicBezTo>
                  <a:pt x="2646857" y="26254"/>
                  <a:pt x="2641021" y="19690"/>
                  <a:pt x="2641021" y="12397"/>
                </a:cubicBezTo>
                <a:cubicBezTo>
                  <a:pt x="2641021" y="5834"/>
                  <a:pt x="2646857" y="0"/>
                  <a:pt x="2653420" y="0"/>
                </a:cubicBezTo>
                <a:close/>
                <a:moveTo>
                  <a:pt x="2582586" y="0"/>
                </a:moveTo>
                <a:cubicBezTo>
                  <a:pt x="2589878" y="0"/>
                  <a:pt x="2596442" y="5834"/>
                  <a:pt x="2596442" y="12397"/>
                </a:cubicBezTo>
                <a:cubicBezTo>
                  <a:pt x="2596442" y="19690"/>
                  <a:pt x="2589878" y="26254"/>
                  <a:pt x="2582586" y="26254"/>
                </a:cubicBezTo>
                <a:cubicBezTo>
                  <a:pt x="2576024" y="26254"/>
                  <a:pt x="2570189" y="19690"/>
                  <a:pt x="2570189" y="12397"/>
                </a:cubicBezTo>
                <a:cubicBezTo>
                  <a:pt x="2570189" y="5834"/>
                  <a:pt x="2576024" y="0"/>
                  <a:pt x="2582586" y="0"/>
                </a:cubicBezTo>
                <a:close/>
                <a:moveTo>
                  <a:pt x="2511034" y="0"/>
                </a:moveTo>
                <a:cubicBezTo>
                  <a:pt x="2519052" y="0"/>
                  <a:pt x="2525616" y="5834"/>
                  <a:pt x="2525616" y="12397"/>
                </a:cubicBezTo>
                <a:cubicBezTo>
                  <a:pt x="2525616" y="19690"/>
                  <a:pt x="2519052" y="26254"/>
                  <a:pt x="2511034" y="26254"/>
                </a:cubicBezTo>
                <a:cubicBezTo>
                  <a:pt x="2503743" y="26254"/>
                  <a:pt x="2499364" y="19690"/>
                  <a:pt x="2499364" y="12397"/>
                </a:cubicBezTo>
                <a:cubicBezTo>
                  <a:pt x="2499364" y="5834"/>
                  <a:pt x="2503743" y="0"/>
                  <a:pt x="2511034" y="0"/>
                </a:cubicBezTo>
                <a:close/>
                <a:moveTo>
                  <a:pt x="2439946" y="0"/>
                </a:moveTo>
                <a:cubicBezTo>
                  <a:pt x="2448505" y="0"/>
                  <a:pt x="2454737" y="5834"/>
                  <a:pt x="2454737" y="12397"/>
                </a:cubicBezTo>
                <a:cubicBezTo>
                  <a:pt x="2454737" y="19690"/>
                  <a:pt x="2448505" y="26254"/>
                  <a:pt x="2439946" y="26254"/>
                </a:cubicBezTo>
                <a:cubicBezTo>
                  <a:pt x="2432165" y="26254"/>
                  <a:pt x="2425159" y="19690"/>
                  <a:pt x="2425159" y="12397"/>
                </a:cubicBezTo>
                <a:cubicBezTo>
                  <a:pt x="2425159" y="5834"/>
                  <a:pt x="2432165" y="0"/>
                  <a:pt x="2439946" y="0"/>
                </a:cubicBezTo>
                <a:close/>
                <a:moveTo>
                  <a:pt x="2369114" y="0"/>
                </a:moveTo>
                <a:cubicBezTo>
                  <a:pt x="2377674" y="0"/>
                  <a:pt x="2383900" y="5834"/>
                  <a:pt x="2383900" y="12397"/>
                </a:cubicBezTo>
                <a:cubicBezTo>
                  <a:pt x="2383900" y="19690"/>
                  <a:pt x="2377674" y="26254"/>
                  <a:pt x="2369114" y="26254"/>
                </a:cubicBezTo>
                <a:cubicBezTo>
                  <a:pt x="2361331" y="26254"/>
                  <a:pt x="2354323" y="19690"/>
                  <a:pt x="2354323" y="12397"/>
                </a:cubicBezTo>
                <a:cubicBezTo>
                  <a:pt x="2354323" y="5834"/>
                  <a:pt x="2361331" y="0"/>
                  <a:pt x="2369114" y="0"/>
                </a:cubicBezTo>
                <a:close/>
                <a:moveTo>
                  <a:pt x="2298283" y="0"/>
                </a:moveTo>
                <a:cubicBezTo>
                  <a:pt x="2306842" y="0"/>
                  <a:pt x="2313070" y="5834"/>
                  <a:pt x="2313070" y="12397"/>
                </a:cubicBezTo>
                <a:cubicBezTo>
                  <a:pt x="2313070" y="19690"/>
                  <a:pt x="2306842" y="26254"/>
                  <a:pt x="2298283" y="26254"/>
                </a:cubicBezTo>
                <a:cubicBezTo>
                  <a:pt x="2290497" y="26254"/>
                  <a:pt x="2283493" y="19690"/>
                  <a:pt x="2283493" y="12397"/>
                </a:cubicBezTo>
                <a:cubicBezTo>
                  <a:pt x="2283493" y="5834"/>
                  <a:pt x="2290497" y="0"/>
                  <a:pt x="2298283" y="0"/>
                </a:cubicBezTo>
                <a:close/>
                <a:moveTo>
                  <a:pt x="2226517" y="0"/>
                </a:moveTo>
                <a:cubicBezTo>
                  <a:pt x="2234542" y="0"/>
                  <a:pt x="2238916" y="5834"/>
                  <a:pt x="2238916" y="13856"/>
                </a:cubicBezTo>
                <a:cubicBezTo>
                  <a:pt x="2238916" y="19690"/>
                  <a:pt x="2234542" y="26254"/>
                  <a:pt x="2226517" y="26254"/>
                </a:cubicBezTo>
                <a:cubicBezTo>
                  <a:pt x="2218495" y="26254"/>
                  <a:pt x="2212659" y="19690"/>
                  <a:pt x="2212659" y="13856"/>
                </a:cubicBezTo>
                <a:cubicBezTo>
                  <a:pt x="2212659" y="5834"/>
                  <a:pt x="2218495" y="0"/>
                  <a:pt x="2226517" y="0"/>
                </a:cubicBezTo>
                <a:close/>
                <a:moveTo>
                  <a:pt x="2155683" y="0"/>
                </a:moveTo>
                <a:cubicBezTo>
                  <a:pt x="2161520" y="0"/>
                  <a:pt x="2168084" y="5834"/>
                  <a:pt x="2168084" y="13856"/>
                </a:cubicBezTo>
                <a:cubicBezTo>
                  <a:pt x="2168084" y="19690"/>
                  <a:pt x="2161520" y="26254"/>
                  <a:pt x="2155683" y="26254"/>
                </a:cubicBezTo>
                <a:cubicBezTo>
                  <a:pt x="2147663" y="26254"/>
                  <a:pt x="2141827" y="19690"/>
                  <a:pt x="2141827" y="13856"/>
                </a:cubicBezTo>
                <a:cubicBezTo>
                  <a:pt x="2141827" y="5834"/>
                  <a:pt x="2147663" y="0"/>
                  <a:pt x="2155683" y="0"/>
                </a:cubicBezTo>
                <a:close/>
                <a:moveTo>
                  <a:pt x="2083393" y="0"/>
                </a:moveTo>
                <a:cubicBezTo>
                  <a:pt x="2090686" y="0"/>
                  <a:pt x="2097249" y="5834"/>
                  <a:pt x="2097249" y="13856"/>
                </a:cubicBezTo>
                <a:cubicBezTo>
                  <a:pt x="2097249" y="19690"/>
                  <a:pt x="2090686" y="26254"/>
                  <a:pt x="2083393" y="26254"/>
                </a:cubicBezTo>
                <a:cubicBezTo>
                  <a:pt x="2076829" y="26254"/>
                  <a:pt x="2070995" y="19690"/>
                  <a:pt x="2070995" y="13856"/>
                </a:cubicBezTo>
                <a:cubicBezTo>
                  <a:pt x="2070995" y="5834"/>
                  <a:pt x="2076829" y="0"/>
                  <a:pt x="2083393" y="0"/>
                </a:cubicBezTo>
                <a:close/>
                <a:moveTo>
                  <a:pt x="2011835" y="0"/>
                </a:moveTo>
                <a:cubicBezTo>
                  <a:pt x="2019855" y="0"/>
                  <a:pt x="2026421" y="5834"/>
                  <a:pt x="2026421" y="13856"/>
                </a:cubicBezTo>
                <a:cubicBezTo>
                  <a:pt x="2026421" y="19690"/>
                  <a:pt x="2019855" y="26254"/>
                  <a:pt x="2011835" y="26254"/>
                </a:cubicBezTo>
                <a:cubicBezTo>
                  <a:pt x="2006003" y="26254"/>
                  <a:pt x="2000168" y="19690"/>
                  <a:pt x="2000168" y="13856"/>
                </a:cubicBezTo>
                <a:cubicBezTo>
                  <a:pt x="2000168" y="5834"/>
                  <a:pt x="2006003" y="0"/>
                  <a:pt x="2011835" y="0"/>
                </a:cubicBezTo>
                <a:close/>
                <a:moveTo>
                  <a:pt x="1938365" y="0"/>
                </a:moveTo>
                <a:cubicBezTo>
                  <a:pt x="1946388" y="0"/>
                  <a:pt x="1952222" y="5834"/>
                  <a:pt x="1952222" y="13856"/>
                </a:cubicBezTo>
                <a:cubicBezTo>
                  <a:pt x="1952222" y="19690"/>
                  <a:pt x="1946388" y="26254"/>
                  <a:pt x="1938365" y="26254"/>
                </a:cubicBezTo>
                <a:cubicBezTo>
                  <a:pt x="1931072" y="26254"/>
                  <a:pt x="1925971" y="19690"/>
                  <a:pt x="1925971" y="13856"/>
                </a:cubicBezTo>
                <a:cubicBezTo>
                  <a:pt x="1925971" y="5834"/>
                  <a:pt x="1931072" y="0"/>
                  <a:pt x="1938365" y="0"/>
                </a:cubicBezTo>
                <a:close/>
                <a:moveTo>
                  <a:pt x="1869922" y="0"/>
                </a:moveTo>
                <a:cubicBezTo>
                  <a:pt x="1878483" y="0"/>
                  <a:pt x="1884712" y="5834"/>
                  <a:pt x="1884712" y="13856"/>
                </a:cubicBezTo>
                <a:cubicBezTo>
                  <a:pt x="1884712" y="19690"/>
                  <a:pt x="1878483" y="26254"/>
                  <a:pt x="1869922" y="26254"/>
                </a:cubicBezTo>
                <a:cubicBezTo>
                  <a:pt x="1862138" y="26254"/>
                  <a:pt x="1855131" y="19690"/>
                  <a:pt x="1855131" y="13856"/>
                </a:cubicBezTo>
                <a:cubicBezTo>
                  <a:pt x="1855131" y="5834"/>
                  <a:pt x="1862138" y="0"/>
                  <a:pt x="1869922" y="0"/>
                </a:cubicBezTo>
                <a:close/>
                <a:moveTo>
                  <a:pt x="1799087" y="0"/>
                </a:moveTo>
                <a:cubicBezTo>
                  <a:pt x="1807649" y="0"/>
                  <a:pt x="1813879" y="5834"/>
                  <a:pt x="1813879" y="13856"/>
                </a:cubicBezTo>
                <a:cubicBezTo>
                  <a:pt x="1813879" y="19690"/>
                  <a:pt x="1807649" y="26254"/>
                  <a:pt x="1799087" y="26254"/>
                </a:cubicBezTo>
                <a:cubicBezTo>
                  <a:pt x="1790527" y="26254"/>
                  <a:pt x="1784303" y="19690"/>
                  <a:pt x="1784303" y="13856"/>
                </a:cubicBezTo>
                <a:cubicBezTo>
                  <a:pt x="1784303" y="5834"/>
                  <a:pt x="1790527" y="0"/>
                  <a:pt x="1799087" y="0"/>
                </a:cubicBezTo>
                <a:close/>
                <a:moveTo>
                  <a:pt x="1728262" y="0"/>
                </a:moveTo>
                <a:cubicBezTo>
                  <a:pt x="1736828" y="0"/>
                  <a:pt x="1743052" y="5834"/>
                  <a:pt x="1743052" y="13856"/>
                </a:cubicBezTo>
                <a:cubicBezTo>
                  <a:pt x="1743052" y="19690"/>
                  <a:pt x="1736828" y="26254"/>
                  <a:pt x="1728262" y="26254"/>
                </a:cubicBezTo>
                <a:cubicBezTo>
                  <a:pt x="1719700" y="26254"/>
                  <a:pt x="1713474" y="19690"/>
                  <a:pt x="1713474" y="13856"/>
                </a:cubicBezTo>
                <a:cubicBezTo>
                  <a:pt x="1713474" y="5834"/>
                  <a:pt x="1719700" y="0"/>
                  <a:pt x="1728262" y="0"/>
                </a:cubicBezTo>
                <a:close/>
                <a:moveTo>
                  <a:pt x="1656501" y="0"/>
                </a:moveTo>
                <a:cubicBezTo>
                  <a:pt x="1663792" y="0"/>
                  <a:pt x="1668900" y="5834"/>
                  <a:pt x="1668900" y="13856"/>
                </a:cubicBezTo>
                <a:cubicBezTo>
                  <a:pt x="1668900" y="19690"/>
                  <a:pt x="1663792" y="26254"/>
                  <a:pt x="1656501" y="26254"/>
                </a:cubicBezTo>
                <a:cubicBezTo>
                  <a:pt x="1648481" y="26254"/>
                  <a:pt x="1642655" y="19690"/>
                  <a:pt x="1642655" y="13856"/>
                </a:cubicBezTo>
                <a:cubicBezTo>
                  <a:pt x="1642655" y="5834"/>
                  <a:pt x="1648481" y="0"/>
                  <a:pt x="1656501" y="0"/>
                </a:cubicBezTo>
                <a:close/>
                <a:moveTo>
                  <a:pt x="1582299" y="0"/>
                </a:moveTo>
                <a:cubicBezTo>
                  <a:pt x="1588134" y="0"/>
                  <a:pt x="1594704" y="5834"/>
                  <a:pt x="1594704" y="13856"/>
                </a:cubicBezTo>
                <a:cubicBezTo>
                  <a:pt x="1594704" y="19690"/>
                  <a:pt x="1588134" y="26254"/>
                  <a:pt x="1582299" y="26254"/>
                </a:cubicBezTo>
                <a:cubicBezTo>
                  <a:pt x="1574277" y="26254"/>
                  <a:pt x="1568444" y="19690"/>
                  <a:pt x="1568444" y="13856"/>
                </a:cubicBezTo>
                <a:cubicBezTo>
                  <a:pt x="1568444" y="5834"/>
                  <a:pt x="1574277" y="0"/>
                  <a:pt x="1582299" y="0"/>
                </a:cubicBezTo>
                <a:close/>
              </a:path>
            </a:pathLst>
          </a:custGeom>
          <a:solidFill>
            <a:srgbClr val="252A57"/>
          </a:solidFill>
          <a:ln>
            <a:noFill/>
          </a:ln>
          <a:effectLst/>
        </p:spPr>
        <p:txBody>
          <a:bodyPr wrap="square" anchor="ctr">
            <a:noAutofit/>
          </a:bodyPr>
          <a:lstStyle/>
          <a:p>
            <a:endParaRPr lang="en-US" sz="3266" dirty="0">
              <a:latin typeface="Nunito Sans ExtraLight" pitchFamily="2" charset="77"/>
            </a:endParaRPr>
          </a:p>
        </p:txBody>
      </p:sp>
      <p:sp>
        <p:nvSpPr>
          <p:cNvPr id="8" name="Donut 7">
            <a:extLst>
              <a:ext uri="{FF2B5EF4-FFF2-40B4-BE49-F238E27FC236}">
                <a16:creationId xmlns:a16="http://schemas.microsoft.com/office/drawing/2014/main" id="{75B0AF0F-8BF3-3E4B-BCB0-ED0156E77CDE}"/>
              </a:ext>
            </a:extLst>
          </p:cNvPr>
          <p:cNvSpPr/>
          <p:nvPr/>
        </p:nvSpPr>
        <p:spPr>
          <a:xfrm>
            <a:off x="2562222" y="1545755"/>
            <a:ext cx="3766490" cy="3766490"/>
          </a:xfrm>
          <a:prstGeom prst="donut">
            <a:avLst>
              <a:gd name="adj" fmla="val 3650"/>
            </a:avLst>
          </a:prstGeom>
          <a:gradFill>
            <a:gsLst>
              <a:gs pos="0">
                <a:schemeClr val="accent1"/>
              </a:gs>
              <a:gs pos="50000">
                <a:srgbClr val="294F8F"/>
              </a:gs>
              <a:gs pos="99000">
                <a:srgbClr val="1CA599"/>
              </a:gs>
            </a:gsLst>
            <a:lin ang="27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 dirty="0">
              <a:solidFill>
                <a:schemeClr val="tx1"/>
              </a:solidFill>
              <a:latin typeface="Nunito Sans ExtraLight" pitchFamily="2" charset="77"/>
            </a:endParaRPr>
          </a:p>
        </p:txBody>
      </p:sp>
      <p:sp>
        <p:nvSpPr>
          <p:cNvPr id="11" name="Subtitle 2">
            <a:extLst>
              <a:ext uri="{FF2B5EF4-FFF2-40B4-BE49-F238E27FC236}">
                <a16:creationId xmlns:a16="http://schemas.microsoft.com/office/drawing/2014/main" id="{1D86D8CB-001E-E943-8E91-907ABB412B10}"/>
              </a:ext>
            </a:extLst>
          </p:cNvPr>
          <p:cNvSpPr txBox="1">
            <a:spLocks/>
          </p:cNvSpPr>
          <p:nvPr/>
        </p:nvSpPr>
        <p:spPr>
          <a:xfrm>
            <a:off x="6947039" y="1954384"/>
            <a:ext cx="4359418" cy="4364143"/>
          </a:xfrm>
          <a:prstGeom prst="rect">
            <a:avLst/>
          </a:prstGeom>
        </p:spPr>
        <p:txBody>
          <a:bodyPr vert="horz" wrap="square" lIns="45720" tIns="22860" rIns="45720" bIns="22860" rtlCol="0" anchor="ctr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>
              <a:lnSpc>
                <a:spcPts val="2000"/>
              </a:lnSpc>
              <a:spcBef>
                <a:spcPts val="600"/>
              </a:spcBef>
            </a:pPr>
            <a:r>
              <a:rPr lang="ru-RU" sz="1400" dirty="0">
                <a:solidFill>
                  <a:schemeClr val="tx1"/>
                </a:solidFill>
                <a:latin typeface="Fira Sans Light" panose="020B0403050000020004" pitchFamily="34" charset="0"/>
                <a:ea typeface="Fira Sans Light" panose="020B0403050000020004" pitchFamily="34" charset="0"/>
                <a:cs typeface="Noto Sans Light" panose="020B0402040504020204" pitchFamily="34" charset="0"/>
              </a:rPr>
              <a:t>Балтийский федеральный университет имени </a:t>
            </a:r>
            <a:r>
              <a:rPr lang="ru-RU" sz="1400" dirty="0" err="1">
                <a:solidFill>
                  <a:schemeClr val="tx1"/>
                </a:solidFill>
                <a:latin typeface="Fira Sans Light" panose="020B0403050000020004" pitchFamily="34" charset="0"/>
                <a:ea typeface="Fira Sans Light" panose="020B0403050000020004" pitchFamily="34" charset="0"/>
                <a:cs typeface="Noto Sans Light" panose="020B0402040504020204" pitchFamily="34" charset="0"/>
              </a:rPr>
              <a:t>Иммануила</a:t>
            </a:r>
            <a:r>
              <a:rPr lang="ru-RU" sz="1400" dirty="0">
                <a:solidFill>
                  <a:schemeClr val="tx1"/>
                </a:solidFill>
                <a:latin typeface="Fira Sans Light" panose="020B0403050000020004" pitchFamily="34" charset="0"/>
                <a:ea typeface="Fira Sans Light" panose="020B0403050000020004" pitchFamily="34" charset="0"/>
                <a:cs typeface="Noto Sans Light" panose="020B0402040504020204" pitchFamily="34" charset="0"/>
              </a:rPr>
              <a:t> Канта — крупнейший образовательный, научный, культурный, просветительский центр самого западного региона России. </a:t>
            </a:r>
          </a:p>
          <a:p>
            <a:pPr algn="l">
              <a:lnSpc>
                <a:spcPts val="2000"/>
              </a:lnSpc>
              <a:spcBef>
                <a:spcPts val="600"/>
              </a:spcBef>
            </a:pPr>
            <a:r>
              <a:rPr lang="ru-RU" sz="1400" dirty="0">
                <a:solidFill>
                  <a:schemeClr val="tx1"/>
                </a:solidFill>
                <a:latin typeface="Fira Sans Light" panose="020B0403050000020004" pitchFamily="34" charset="0"/>
                <a:ea typeface="Fira Sans Light" panose="020B0403050000020004" pitchFamily="34" charset="0"/>
                <a:cs typeface="Noto Sans Light" panose="020B0402040504020204" pitchFamily="34" charset="0"/>
              </a:rPr>
              <a:t>Балтийский федеральный университет имени </a:t>
            </a:r>
            <a:r>
              <a:rPr lang="ru-RU" sz="1400" dirty="0" err="1">
                <a:solidFill>
                  <a:schemeClr val="tx1"/>
                </a:solidFill>
                <a:latin typeface="Fira Sans Light" panose="020B0403050000020004" pitchFamily="34" charset="0"/>
                <a:ea typeface="Fira Sans Light" panose="020B0403050000020004" pitchFamily="34" charset="0"/>
                <a:cs typeface="Noto Sans Light" panose="020B0402040504020204" pitchFamily="34" charset="0"/>
              </a:rPr>
              <a:t>Иммануила</a:t>
            </a:r>
            <a:r>
              <a:rPr lang="ru-RU" sz="1400" dirty="0">
                <a:solidFill>
                  <a:schemeClr val="tx1"/>
                </a:solidFill>
                <a:latin typeface="Fira Sans Light" panose="020B0403050000020004" pitchFamily="34" charset="0"/>
                <a:ea typeface="Fira Sans Light" panose="020B0403050000020004" pitchFamily="34" charset="0"/>
                <a:cs typeface="Noto Sans Light" panose="020B0402040504020204" pitchFamily="34" charset="0"/>
              </a:rPr>
              <a:t> Канта — крупнейший образовательный, научный, культурный, просветительский центр самого западного региона России. </a:t>
            </a:r>
          </a:p>
          <a:p>
            <a:pPr algn="l">
              <a:lnSpc>
                <a:spcPts val="2000"/>
              </a:lnSpc>
              <a:spcBef>
                <a:spcPts val="600"/>
              </a:spcBef>
            </a:pPr>
            <a:r>
              <a:rPr lang="ru-RU" sz="1400" dirty="0">
                <a:solidFill>
                  <a:schemeClr val="tx1"/>
                </a:solidFill>
                <a:latin typeface="Fira Sans Light" panose="020B0403050000020004" pitchFamily="34" charset="0"/>
                <a:ea typeface="Fira Sans Light" panose="020B0403050000020004" pitchFamily="34" charset="0"/>
                <a:cs typeface="Noto Sans Light" panose="020B0402040504020204" pitchFamily="34" charset="0"/>
              </a:rPr>
              <a:t>Балтийский федеральный университет имени </a:t>
            </a:r>
            <a:r>
              <a:rPr lang="ru-RU" sz="1400" dirty="0" err="1">
                <a:solidFill>
                  <a:schemeClr val="tx1"/>
                </a:solidFill>
                <a:latin typeface="Fira Sans Light" panose="020B0403050000020004" pitchFamily="34" charset="0"/>
                <a:ea typeface="Fira Sans Light" panose="020B0403050000020004" pitchFamily="34" charset="0"/>
                <a:cs typeface="Noto Sans Light" panose="020B0402040504020204" pitchFamily="34" charset="0"/>
              </a:rPr>
              <a:t>Иммануила</a:t>
            </a:r>
            <a:r>
              <a:rPr lang="ru-RU" sz="1400" dirty="0">
                <a:solidFill>
                  <a:schemeClr val="tx1"/>
                </a:solidFill>
                <a:latin typeface="Fira Sans Light" panose="020B0403050000020004" pitchFamily="34" charset="0"/>
                <a:ea typeface="Fira Sans Light" panose="020B0403050000020004" pitchFamily="34" charset="0"/>
                <a:cs typeface="Noto Sans Light" panose="020B0402040504020204" pitchFamily="34" charset="0"/>
              </a:rPr>
              <a:t> Канта — крупнейший образовательный, научный, культурный, просветительский центр самого западного региона России. </a:t>
            </a:r>
          </a:p>
          <a:p>
            <a:pPr algn="l">
              <a:lnSpc>
                <a:spcPts val="2000"/>
              </a:lnSpc>
              <a:spcBef>
                <a:spcPts val="600"/>
              </a:spcBef>
            </a:pPr>
            <a:endParaRPr lang="ru-RU" sz="1400" dirty="0">
              <a:solidFill>
                <a:schemeClr val="tx1"/>
              </a:solidFill>
              <a:latin typeface="Fira Sans Light" panose="020B0403050000020004" pitchFamily="34" charset="0"/>
              <a:ea typeface="Fira Sans Light" panose="020B0403050000020004" pitchFamily="34" charset="0"/>
              <a:cs typeface="Noto Sans Light" panose="020B0402040504020204" pitchFamily="34" charset="0"/>
            </a:endParaRPr>
          </a:p>
        </p:txBody>
      </p:sp>
      <p:sp>
        <p:nvSpPr>
          <p:cNvPr id="3" name="Picture Placeholder 2">
            <a:extLst>
              <a:ext uri="{FF2B5EF4-FFF2-40B4-BE49-F238E27FC236}">
                <a16:creationId xmlns:a16="http://schemas.microsoft.com/office/drawing/2014/main" id="{6E8D543F-3498-A24B-A5E1-4E718701BE4A}"/>
              </a:ext>
            </a:extLst>
          </p:cNvPr>
          <p:cNvSpPr>
            <a:spLocks noGrp="1"/>
          </p:cNvSpPr>
          <p:nvPr>
            <p:ph type="pic" sz="quarter" idx="26"/>
          </p:nvPr>
        </p:nvSpPr>
        <p:spPr/>
      </p:sp>
      <p:grpSp>
        <p:nvGrpSpPr>
          <p:cNvPr id="2" name="Группа 1">
            <a:extLst>
              <a:ext uri="{FF2B5EF4-FFF2-40B4-BE49-F238E27FC236}">
                <a16:creationId xmlns:a16="http://schemas.microsoft.com/office/drawing/2014/main" id="{E53A7FC6-A0D5-33FA-5A05-DDE4221718C3}"/>
              </a:ext>
            </a:extLst>
          </p:cNvPr>
          <p:cNvGrpSpPr/>
          <p:nvPr/>
        </p:nvGrpSpPr>
        <p:grpSpPr>
          <a:xfrm>
            <a:off x="-79744" y="-510096"/>
            <a:ext cx="12339083" cy="2044088"/>
            <a:chOff x="-79744" y="-510096"/>
            <a:chExt cx="12339083" cy="2044088"/>
          </a:xfrm>
        </p:grpSpPr>
        <p:sp>
          <p:nvSpPr>
            <p:cNvPr id="4" name="Прямоугольник 3">
              <a:extLst>
                <a:ext uri="{FF2B5EF4-FFF2-40B4-BE49-F238E27FC236}">
                  <a16:creationId xmlns:a16="http://schemas.microsoft.com/office/drawing/2014/main" id="{5A42D8AC-BBE7-FF9A-C027-0C73AE0DB76A}"/>
                </a:ext>
              </a:extLst>
            </p:cNvPr>
            <p:cNvSpPr/>
            <p:nvPr/>
          </p:nvSpPr>
          <p:spPr>
            <a:xfrm>
              <a:off x="-79744" y="-48986"/>
              <a:ext cx="12339083" cy="962041"/>
            </a:xfrm>
            <a:prstGeom prst="rect">
              <a:avLst/>
            </a:prstGeom>
            <a:solidFill>
              <a:srgbClr val="252A57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 dirty="0"/>
            </a:p>
          </p:txBody>
        </p:sp>
        <p:pic>
          <p:nvPicPr>
            <p:cNvPr id="5" name="Рисунок 4">
              <a:extLst>
                <a:ext uri="{FF2B5EF4-FFF2-40B4-BE49-F238E27FC236}">
                  <a16:creationId xmlns:a16="http://schemas.microsoft.com/office/drawing/2014/main" id="{2ACD0D68-F4A4-E839-0CEC-C227B3770D9A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"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rcRect l="26242"/>
            <a:stretch/>
          </p:blipFill>
          <p:spPr>
            <a:xfrm>
              <a:off x="9677400" y="-510096"/>
              <a:ext cx="2581939" cy="1969066"/>
            </a:xfrm>
            <a:prstGeom prst="rect">
              <a:avLst/>
            </a:prstGeom>
          </p:spPr>
        </p:pic>
        <p:grpSp>
          <p:nvGrpSpPr>
            <p:cNvPr id="12" name="Группа 11">
              <a:extLst>
                <a:ext uri="{FF2B5EF4-FFF2-40B4-BE49-F238E27FC236}">
                  <a16:creationId xmlns:a16="http://schemas.microsoft.com/office/drawing/2014/main" id="{21C3FF7E-711A-1838-DFA8-F99D1538FC9D}"/>
                </a:ext>
              </a:extLst>
            </p:cNvPr>
            <p:cNvGrpSpPr/>
            <p:nvPr/>
          </p:nvGrpSpPr>
          <p:grpSpPr>
            <a:xfrm>
              <a:off x="521908" y="-19037"/>
              <a:ext cx="9658873" cy="1553029"/>
              <a:chOff x="521908" y="-19037"/>
              <a:chExt cx="9658873" cy="1553029"/>
            </a:xfrm>
          </p:grpSpPr>
          <p:sp>
            <p:nvSpPr>
              <p:cNvPr id="13" name="Номер слайда 2">
                <a:extLst>
                  <a:ext uri="{FF2B5EF4-FFF2-40B4-BE49-F238E27FC236}">
                    <a16:creationId xmlns:a16="http://schemas.microsoft.com/office/drawing/2014/main" id="{011CEDC3-ACB0-6C9D-7194-E0550F227E8D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521908" y="-19037"/>
                <a:ext cx="3478911" cy="276999"/>
              </a:xfrm>
              <a:prstGeom prst="rect">
                <a:avLst/>
              </a:prstGeom>
            </p:spPr>
            <p:txBody>
              <a:bodyPr/>
              <a:lstStyle>
                <a:defPPr>
                  <a:defRPr lang="ru-RU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en-US" sz="5400" b="1" dirty="0">
                    <a:solidFill>
                      <a:schemeClr val="bg1">
                        <a:lumMod val="65000"/>
                      </a:schemeClr>
                    </a:solidFill>
                    <a:latin typeface="Commissioner ExtraBold" pitchFamily="2" charset="0"/>
                    <a:cs typeface="Arial" panose="020B0604020202020204" pitchFamily="34" charset="0"/>
                  </a:rPr>
                  <a:t>0</a:t>
                </a:r>
                <a:fld id="{B6F15528-21DE-4FAA-801E-634DDDAF4B2B}" type="slidenum">
                  <a:rPr lang="ru-RU" sz="5400" b="1" smtClean="0">
                    <a:solidFill>
                      <a:schemeClr val="bg1">
                        <a:lumMod val="65000"/>
                      </a:schemeClr>
                    </a:solidFill>
                    <a:latin typeface="Commissioner ExtraBold" pitchFamily="2" charset="0"/>
                    <a:cs typeface="Arial" panose="020B0604020202020204" pitchFamily="34" charset="0"/>
                  </a:rPr>
                  <a:pPr/>
                  <a:t>8</a:t>
                </a:fld>
                <a:endParaRPr lang="ru-RU" sz="5400" b="1" dirty="0">
                  <a:solidFill>
                    <a:schemeClr val="bg1">
                      <a:lumMod val="65000"/>
                    </a:schemeClr>
                  </a:solidFill>
                  <a:latin typeface="Commissioner ExtraBold" pitchFamily="2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8" name="Заголовок 1">
                <a:extLst>
                  <a:ext uri="{FF2B5EF4-FFF2-40B4-BE49-F238E27FC236}">
                    <a16:creationId xmlns:a16="http://schemas.microsoft.com/office/drawing/2014/main" id="{94FB2B8D-7232-781F-33B4-41DC8DD75B43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521908" y="446428"/>
                <a:ext cx="9658873" cy="1087564"/>
              </a:xfrm>
              <a:prstGeom prst="rect">
                <a:avLst/>
              </a:prstGeom>
              <a:effectLst>
                <a:outerShdw sx="1000" sy="1000" algn="ctr" rotWithShape="0">
                  <a:schemeClr val="bg1"/>
                </a:outerShdw>
              </a:effectLst>
            </p:spPr>
            <p:txBody>
              <a:bodyPr vert="horz" lIns="91440" tIns="45720" rIns="91440" bIns="45720" rtlCol="0" anchor="t">
                <a:noAutofit/>
              </a:bodyPr>
              <a:lstStyle>
                <a:lvl1pPr algn="l" defTabSz="914400" rtl="0" eaLnBrk="1" latinLnBrk="0" hangingPunct="1">
                  <a:lnSpc>
                    <a:spcPct val="90000"/>
                  </a:lnSpc>
                  <a:spcBef>
                    <a:spcPct val="0"/>
                  </a:spcBef>
                  <a:buNone/>
                  <a:defRPr sz="4400" kern="1200">
                    <a:solidFill>
                      <a:schemeClr val="tx1"/>
                    </a:solidFill>
                    <a:latin typeface="+mj-lt"/>
                    <a:ea typeface="+mj-ea"/>
                    <a:cs typeface="+mj-cs"/>
                  </a:defRPr>
                </a:lvl1pPr>
              </a:lstStyle>
              <a:p>
                <a:r>
                  <a:rPr lang="ru-RU" sz="2000" dirty="0">
                    <a:solidFill>
                      <a:schemeClr val="bg1"/>
                    </a:solidFill>
                    <a:latin typeface="Commissioner ExtraBold" pitchFamily="2" charset="0"/>
                  </a:rPr>
                  <a:t>ЗАГОЛОВОК ВЕКА</a:t>
                </a: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66052395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 advClick="0"/>
    </mc:Choice>
    <mc:Fallback xmlns="">
      <p:transition advClick="0"/>
    </mc:Fallback>
  </mc:AlternateContent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Группа 2">
            <a:extLst>
              <a:ext uri="{FF2B5EF4-FFF2-40B4-BE49-F238E27FC236}">
                <a16:creationId xmlns:a16="http://schemas.microsoft.com/office/drawing/2014/main" id="{4B1B3B53-5FDC-234C-B598-7812069558FB}"/>
              </a:ext>
            </a:extLst>
          </p:cNvPr>
          <p:cNvGrpSpPr/>
          <p:nvPr/>
        </p:nvGrpSpPr>
        <p:grpSpPr>
          <a:xfrm>
            <a:off x="-79744" y="-510096"/>
            <a:ext cx="12339083" cy="7507244"/>
            <a:chOff x="-79744" y="-510096"/>
            <a:chExt cx="12339083" cy="7507244"/>
          </a:xfrm>
        </p:grpSpPr>
        <p:sp>
          <p:nvSpPr>
            <p:cNvPr id="4" name="Прямоугольник 3">
              <a:extLst>
                <a:ext uri="{FF2B5EF4-FFF2-40B4-BE49-F238E27FC236}">
                  <a16:creationId xmlns:a16="http://schemas.microsoft.com/office/drawing/2014/main" id="{ED6735B4-5243-BE46-9A32-2636929F95C9}"/>
                </a:ext>
              </a:extLst>
            </p:cNvPr>
            <p:cNvSpPr/>
            <p:nvPr/>
          </p:nvSpPr>
          <p:spPr>
            <a:xfrm>
              <a:off x="-79744" y="-48986"/>
              <a:ext cx="12339083" cy="7046134"/>
            </a:xfrm>
            <a:prstGeom prst="rect">
              <a:avLst/>
            </a:prstGeom>
            <a:solidFill>
              <a:srgbClr val="252A57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ru-RU" dirty="0"/>
            </a:p>
          </p:txBody>
        </p:sp>
        <p:pic>
          <p:nvPicPr>
            <p:cNvPr id="5" name="Рисунок 4">
              <a:extLst>
                <a:ext uri="{FF2B5EF4-FFF2-40B4-BE49-F238E27FC236}">
                  <a16:creationId xmlns:a16="http://schemas.microsoft.com/office/drawing/2014/main" id="{7C8543FF-AD2C-1042-BF4A-5B9303B7D4D4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2"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rcRect l="26242"/>
            <a:stretch/>
          </p:blipFill>
          <p:spPr>
            <a:xfrm>
              <a:off x="9677400" y="-510096"/>
              <a:ext cx="2581939" cy="1969066"/>
            </a:xfrm>
            <a:prstGeom prst="rect">
              <a:avLst/>
            </a:prstGeom>
          </p:spPr>
        </p:pic>
        <p:grpSp>
          <p:nvGrpSpPr>
            <p:cNvPr id="6" name="Группа 5">
              <a:extLst>
                <a:ext uri="{FF2B5EF4-FFF2-40B4-BE49-F238E27FC236}">
                  <a16:creationId xmlns:a16="http://schemas.microsoft.com/office/drawing/2014/main" id="{99ECDE3B-AB6E-6749-A6BE-D29A714ABAA9}"/>
                </a:ext>
              </a:extLst>
            </p:cNvPr>
            <p:cNvGrpSpPr/>
            <p:nvPr/>
          </p:nvGrpSpPr>
          <p:grpSpPr>
            <a:xfrm>
              <a:off x="521908" y="-19037"/>
              <a:ext cx="9658873" cy="1553029"/>
              <a:chOff x="521908" y="-19037"/>
              <a:chExt cx="9658873" cy="1553029"/>
            </a:xfrm>
          </p:grpSpPr>
          <p:sp>
            <p:nvSpPr>
              <p:cNvPr id="7" name="Номер слайда 2">
                <a:extLst>
                  <a:ext uri="{FF2B5EF4-FFF2-40B4-BE49-F238E27FC236}">
                    <a16:creationId xmlns:a16="http://schemas.microsoft.com/office/drawing/2014/main" id="{509C36F3-A541-A145-963D-D94017A82B95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521908" y="-19037"/>
                <a:ext cx="3478911" cy="276999"/>
              </a:xfrm>
              <a:prstGeom prst="rect">
                <a:avLst/>
              </a:prstGeom>
            </p:spPr>
            <p:txBody>
              <a:bodyPr/>
              <a:lstStyle>
                <a:defPPr>
                  <a:defRPr lang="ru-RU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r>
                  <a:rPr lang="en-US" sz="5400" b="1" dirty="0">
                    <a:solidFill>
                      <a:schemeClr val="bg1">
                        <a:lumMod val="65000"/>
                      </a:schemeClr>
                    </a:solidFill>
                    <a:latin typeface="Commissioner ExtraBold" pitchFamily="2" charset="0"/>
                    <a:cs typeface="Arial" panose="020B0604020202020204" pitchFamily="34" charset="0"/>
                  </a:rPr>
                  <a:t>0</a:t>
                </a:r>
                <a:fld id="{B6F15528-21DE-4FAA-801E-634DDDAF4B2B}" type="slidenum">
                  <a:rPr lang="ru-RU" sz="5400" b="1" smtClean="0">
                    <a:solidFill>
                      <a:schemeClr val="bg1">
                        <a:lumMod val="65000"/>
                      </a:schemeClr>
                    </a:solidFill>
                    <a:latin typeface="Commissioner ExtraBold" pitchFamily="2" charset="0"/>
                    <a:cs typeface="Arial" panose="020B0604020202020204" pitchFamily="34" charset="0"/>
                  </a:rPr>
                  <a:pPr/>
                  <a:t>9</a:t>
                </a:fld>
                <a:endParaRPr lang="ru-RU" sz="5400" b="1" dirty="0">
                  <a:solidFill>
                    <a:schemeClr val="bg1">
                      <a:lumMod val="65000"/>
                    </a:schemeClr>
                  </a:solidFill>
                  <a:latin typeface="Commissioner ExtraBold" pitchFamily="2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" name="Заголовок 1">
                <a:extLst>
                  <a:ext uri="{FF2B5EF4-FFF2-40B4-BE49-F238E27FC236}">
                    <a16:creationId xmlns:a16="http://schemas.microsoft.com/office/drawing/2014/main" id="{656C7AF7-D447-954C-A623-F4D461F39B7C}"/>
                  </a:ext>
                </a:extLst>
              </p:cNvPr>
              <p:cNvSpPr txBox="1">
                <a:spLocks/>
              </p:cNvSpPr>
              <p:nvPr/>
            </p:nvSpPr>
            <p:spPr>
              <a:xfrm>
                <a:off x="521908" y="446428"/>
                <a:ext cx="9658873" cy="1087564"/>
              </a:xfrm>
              <a:prstGeom prst="rect">
                <a:avLst/>
              </a:prstGeom>
              <a:effectLst>
                <a:outerShdw sx="1000" sy="1000" algn="ctr" rotWithShape="0">
                  <a:schemeClr val="bg1"/>
                </a:outerShdw>
              </a:effectLst>
            </p:spPr>
            <p:txBody>
              <a:bodyPr vert="horz" lIns="91440" tIns="45720" rIns="91440" bIns="45720" rtlCol="0" anchor="t">
                <a:noAutofit/>
              </a:bodyPr>
              <a:lstStyle>
                <a:lvl1pPr algn="l" defTabSz="914400" rtl="0" eaLnBrk="1" latinLnBrk="0" hangingPunct="1">
                  <a:lnSpc>
                    <a:spcPct val="90000"/>
                  </a:lnSpc>
                  <a:spcBef>
                    <a:spcPct val="0"/>
                  </a:spcBef>
                  <a:buNone/>
                  <a:defRPr sz="4400" kern="1200">
                    <a:solidFill>
                      <a:schemeClr val="tx1"/>
                    </a:solidFill>
                    <a:latin typeface="+mj-lt"/>
                    <a:ea typeface="+mj-ea"/>
                    <a:cs typeface="+mj-cs"/>
                  </a:defRPr>
                </a:lvl1pPr>
              </a:lstStyle>
              <a:p>
                <a:r>
                  <a:rPr lang="ru-RU" sz="2000" dirty="0">
                    <a:solidFill>
                      <a:schemeClr val="bg1"/>
                    </a:solidFill>
                    <a:latin typeface="Commissioner ExtraBold" pitchFamily="2" charset="0"/>
                  </a:rPr>
                  <a:t>ЗАГОЛОВОК ВЕКА</a:t>
                </a:r>
              </a:p>
            </p:txBody>
          </p:sp>
        </p:grpSp>
      </p:grpSp>
      <p:graphicFrame>
        <p:nvGraphicFramePr>
          <p:cNvPr id="9" name="Table 1">
            <a:extLst>
              <a:ext uri="{FF2B5EF4-FFF2-40B4-BE49-F238E27FC236}">
                <a16:creationId xmlns:a16="http://schemas.microsoft.com/office/drawing/2014/main" id="{3C517FF4-77C9-2A4A-A0A6-9F3C3625FD0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091561287"/>
              </p:ext>
            </p:extLst>
          </p:nvPr>
        </p:nvGraphicFramePr>
        <p:xfrm>
          <a:off x="642938" y="1171575"/>
          <a:ext cx="11027156" cy="5086350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2205431">
                  <a:extLst>
                    <a:ext uri="{9D8B030D-6E8A-4147-A177-3AD203B41FA5}">
                      <a16:colId xmlns:a16="http://schemas.microsoft.com/office/drawing/2014/main" val="2482726058"/>
                    </a:ext>
                  </a:extLst>
                </a:gridCol>
                <a:gridCol w="2205431">
                  <a:extLst>
                    <a:ext uri="{9D8B030D-6E8A-4147-A177-3AD203B41FA5}">
                      <a16:colId xmlns:a16="http://schemas.microsoft.com/office/drawing/2014/main" val="2412830614"/>
                    </a:ext>
                  </a:extLst>
                </a:gridCol>
                <a:gridCol w="1102716">
                  <a:extLst>
                    <a:ext uri="{9D8B030D-6E8A-4147-A177-3AD203B41FA5}">
                      <a16:colId xmlns:a16="http://schemas.microsoft.com/office/drawing/2014/main" val="2951657394"/>
                    </a:ext>
                  </a:extLst>
                </a:gridCol>
                <a:gridCol w="1102716">
                  <a:extLst>
                    <a:ext uri="{9D8B030D-6E8A-4147-A177-3AD203B41FA5}">
                      <a16:colId xmlns:a16="http://schemas.microsoft.com/office/drawing/2014/main" val="3586063533"/>
                    </a:ext>
                  </a:extLst>
                </a:gridCol>
                <a:gridCol w="2381157">
                  <a:extLst>
                    <a:ext uri="{9D8B030D-6E8A-4147-A177-3AD203B41FA5}">
                      <a16:colId xmlns:a16="http://schemas.microsoft.com/office/drawing/2014/main" val="1633532935"/>
                    </a:ext>
                  </a:extLst>
                </a:gridCol>
                <a:gridCol w="2029705">
                  <a:extLst>
                    <a:ext uri="{9D8B030D-6E8A-4147-A177-3AD203B41FA5}">
                      <a16:colId xmlns:a16="http://schemas.microsoft.com/office/drawing/2014/main" val="843832668"/>
                    </a:ext>
                  </a:extLst>
                </a:gridCol>
              </a:tblGrid>
              <a:tr h="1801517">
                <a:tc rowSpan="2">
                  <a:txBody>
                    <a:bodyPr/>
                    <a:lstStyle/>
                    <a:p>
                      <a:pPr algn="l">
                        <a:lnSpc>
                          <a:spcPct val="100000"/>
                        </a:lnSpc>
                        <a:spcAft>
                          <a:spcPts val="600"/>
                        </a:spcAft>
                      </a:pPr>
                      <a:r>
                        <a:rPr lang="ru-RU" sz="1800" b="0" i="0" spc="150" baseline="0" dirty="0">
                          <a:solidFill>
                            <a:schemeClr val="bg1"/>
                          </a:solidFill>
                          <a:latin typeface="Commissioner ExtraBold" pitchFamily="2" charset="0"/>
                          <a:ea typeface="Fira Sans Light" panose="020B0403050000020004" pitchFamily="34" charset="0"/>
                        </a:rPr>
                        <a:t>ЗАГОЛОВОК</a:t>
                      </a:r>
                      <a:endParaRPr lang="en-US" sz="1800" b="0" i="0" spc="150" baseline="0" dirty="0">
                        <a:solidFill>
                          <a:schemeClr val="bg1"/>
                        </a:solidFill>
                        <a:latin typeface="Commissioner ExtraBold" pitchFamily="2" charset="0"/>
                        <a:ea typeface="Fira Sans Light" panose="020B0403050000020004" pitchFamily="34" charset="0"/>
                      </a:endParaRPr>
                    </a:p>
                    <a:p>
                      <a:pPr algn="l">
                        <a:lnSpc>
                          <a:spcPct val="100000"/>
                        </a:lnSpc>
                        <a:spcAft>
                          <a:spcPts val="600"/>
                        </a:spcAft>
                      </a:pPr>
                      <a:r>
                        <a:rPr lang="ru-RU" sz="1400" b="0" i="0" spc="0" baseline="0" dirty="0">
                          <a:solidFill>
                            <a:schemeClr val="bg1"/>
                          </a:solidFill>
                          <a:latin typeface="Fira Sans Light" panose="020B0403050000020004" pitchFamily="34" charset="0"/>
                          <a:ea typeface="Fira Sans Light" panose="020B0403050000020004" pitchFamily="34" charset="0"/>
                        </a:rPr>
                        <a:t>Балтийский федеральный университет имени </a:t>
                      </a:r>
                      <a:r>
                        <a:rPr lang="ru-RU" sz="1400" b="0" i="0" spc="0" baseline="0" dirty="0" err="1">
                          <a:solidFill>
                            <a:schemeClr val="bg1"/>
                          </a:solidFill>
                          <a:latin typeface="Fira Sans Light" panose="020B0403050000020004" pitchFamily="34" charset="0"/>
                          <a:ea typeface="Fira Sans Light" panose="020B0403050000020004" pitchFamily="34" charset="0"/>
                        </a:rPr>
                        <a:t>Иммануила</a:t>
                      </a:r>
                      <a:r>
                        <a:rPr lang="ru-RU" sz="1400" b="0" i="0" spc="0" baseline="0" dirty="0">
                          <a:solidFill>
                            <a:schemeClr val="bg1"/>
                          </a:solidFill>
                          <a:latin typeface="Fira Sans Light" panose="020B0403050000020004" pitchFamily="34" charset="0"/>
                          <a:ea typeface="Fira Sans Light" panose="020B0403050000020004" pitchFamily="34" charset="0"/>
                        </a:rPr>
                        <a:t> Канта — крупнейший образовательный, научный, культурный, просветительский центр самого западного региона России. </a:t>
                      </a:r>
                    </a:p>
                    <a:p>
                      <a:pPr algn="l">
                        <a:lnSpc>
                          <a:spcPct val="100000"/>
                        </a:lnSpc>
                        <a:spcAft>
                          <a:spcPts val="600"/>
                        </a:spcAft>
                      </a:pPr>
                      <a:endParaRPr lang="ru-RU" sz="1400" b="0" i="0" spc="0" baseline="0" dirty="0">
                        <a:solidFill>
                          <a:schemeClr val="bg1"/>
                        </a:solidFill>
                        <a:latin typeface="Fira Sans Light" panose="020B0403050000020004" pitchFamily="34" charset="0"/>
                        <a:ea typeface="Fira Sans Light" panose="020B0403050000020004" pitchFamily="34" charset="0"/>
                      </a:endParaRPr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0000"/>
                        </a:lnSpc>
                        <a:spcAft>
                          <a:spcPts val="600"/>
                        </a:spcAft>
                      </a:pPr>
                      <a:r>
                        <a:rPr lang="ru-RU" sz="1800" b="0" i="0" spc="150" baseline="0" dirty="0">
                          <a:solidFill>
                            <a:schemeClr val="bg1"/>
                          </a:solidFill>
                          <a:latin typeface="Commissioner ExtraBold" pitchFamily="2" charset="0"/>
                          <a:ea typeface="Fira Sans Light" panose="020B0403050000020004" pitchFamily="34" charset="0"/>
                        </a:rPr>
                        <a:t>ЗАГОЛОВОК</a:t>
                      </a:r>
                      <a:endParaRPr lang="en-US" sz="1800" b="0" i="0" spc="150" baseline="0" dirty="0">
                        <a:solidFill>
                          <a:schemeClr val="bg1"/>
                        </a:solidFill>
                        <a:latin typeface="Commissioner ExtraBold" pitchFamily="2" charset="0"/>
                        <a:ea typeface="Fira Sans Light" panose="020B0403050000020004" pitchFamily="34" charset="0"/>
                      </a:endParaRPr>
                    </a:p>
                    <a:p>
                      <a:pPr marL="0" algn="l" defTabSz="1828343" rtl="0" eaLnBrk="1" latinLnBrk="0" hangingPunct="1">
                        <a:lnSpc>
                          <a:spcPct val="100000"/>
                        </a:lnSpc>
                        <a:spcAft>
                          <a:spcPts val="600"/>
                        </a:spcAft>
                      </a:pPr>
                      <a:r>
                        <a:rPr lang="ru-RU" sz="1400" b="0" i="0" kern="1200" spc="0" baseline="0" dirty="0">
                          <a:solidFill>
                            <a:schemeClr val="bg1"/>
                          </a:solidFill>
                          <a:latin typeface="Fira Sans Light" panose="020B0403050000020004" pitchFamily="34" charset="0"/>
                          <a:ea typeface="Fira Sans Light" panose="020B0403050000020004" pitchFamily="34" charset="0"/>
                          <a:cs typeface="+mn-cs"/>
                        </a:rPr>
                        <a:t>Балтийский федеральный университет имени </a:t>
                      </a:r>
                      <a:r>
                        <a:rPr lang="ru-RU" sz="1400" b="0" i="0" kern="1200" spc="0" baseline="0" dirty="0" err="1">
                          <a:solidFill>
                            <a:schemeClr val="bg1"/>
                          </a:solidFill>
                          <a:latin typeface="Fira Sans Light" panose="020B0403050000020004" pitchFamily="34" charset="0"/>
                          <a:ea typeface="Fira Sans Light" panose="020B0403050000020004" pitchFamily="34" charset="0"/>
                          <a:cs typeface="+mn-cs"/>
                        </a:rPr>
                        <a:t>Иммануила</a:t>
                      </a:r>
                      <a:r>
                        <a:rPr lang="ru-RU" sz="1400" b="0" i="0" kern="1200" spc="0" baseline="0" dirty="0">
                          <a:solidFill>
                            <a:schemeClr val="bg1"/>
                          </a:solidFill>
                          <a:latin typeface="Fira Sans Light" panose="020B0403050000020004" pitchFamily="34" charset="0"/>
                          <a:ea typeface="Fira Sans Light" panose="020B0403050000020004" pitchFamily="34" charset="0"/>
                          <a:cs typeface="+mn-cs"/>
                        </a:rPr>
                        <a:t> Канта </a:t>
                      </a:r>
                      <a:endParaRPr lang="en-US" sz="1400" b="0" i="0" kern="1200" spc="0" baseline="0" dirty="0">
                        <a:solidFill>
                          <a:schemeClr val="bg1"/>
                        </a:solidFill>
                        <a:latin typeface="Fira Sans Light" panose="020B0403050000020004" pitchFamily="34" charset="0"/>
                        <a:ea typeface="Fira Sans Light" panose="020B0403050000020004" pitchFamily="34" charset="0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2" gridSpan="2">
                  <a:txBody>
                    <a:bodyPr/>
                    <a:lstStyle/>
                    <a:p>
                      <a:pPr algn="l">
                        <a:lnSpc>
                          <a:spcPct val="100000"/>
                        </a:lnSpc>
                        <a:spcAft>
                          <a:spcPts val="600"/>
                        </a:spcAft>
                      </a:pPr>
                      <a:r>
                        <a:rPr lang="ru-RU" sz="1800" b="0" i="0" spc="150" baseline="0" dirty="0">
                          <a:solidFill>
                            <a:schemeClr val="bg1"/>
                          </a:solidFill>
                          <a:latin typeface="Commissioner ExtraBold" pitchFamily="2" charset="0"/>
                          <a:ea typeface="Fira Sans Light" panose="020B0403050000020004" pitchFamily="34" charset="0"/>
                        </a:rPr>
                        <a:t>ЗАГОЛОВОК</a:t>
                      </a:r>
                      <a:endParaRPr lang="en-US" sz="1800" b="0" i="0" spc="150" baseline="0" dirty="0">
                        <a:solidFill>
                          <a:schemeClr val="bg1"/>
                        </a:solidFill>
                        <a:latin typeface="Commissioner ExtraBold" pitchFamily="2" charset="0"/>
                        <a:ea typeface="Fira Sans Light" panose="020B0403050000020004" pitchFamily="34" charset="0"/>
                      </a:endParaRPr>
                    </a:p>
                    <a:p>
                      <a:pPr algn="l">
                        <a:lnSpc>
                          <a:spcPct val="100000"/>
                        </a:lnSpc>
                        <a:spcAft>
                          <a:spcPts val="600"/>
                        </a:spcAft>
                      </a:pPr>
                      <a:r>
                        <a:rPr lang="ru-RU" sz="1400" b="0" i="0" spc="0" baseline="0" dirty="0">
                          <a:solidFill>
                            <a:schemeClr val="bg1"/>
                          </a:solidFill>
                          <a:latin typeface="Fira Sans Light" panose="020B0403050000020004" pitchFamily="34" charset="0"/>
                          <a:ea typeface="Fira Sans Light" panose="020B0403050000020004" pitchFamily="34" charset="0"/>
                        </a:rPr>
                        <a:t>Балтийский федеральный университет имени </a:t>
                      </a:r>
                      <a:r>
                        <a:rPr lang="ru-RU" sz="1400" b="0" i="0" spc="0" baseline="0" dirty="0" err="1">
                          <a:solidFill>
                            <a:schemeClr val="bg1"/>
                          </a:solidFill>
                          <a:latin typeface="Fira Sans Light" panose="020B0403050000020004" pitchFamily="34" charset="0"/>
                          <a:ea typeface="Fira Sans Light" panose="020B0403050000020004" pitchFamily="34" charset="0"/>
                        </a:rPr>
                        <a:t>Иммануила</a:t>
                      </a:r>
                      <a:r>
                        <a:rPr lang="ru-RU" sz="1400" b="0" i="0" spc="0" baseline="0" dirty="0">
                          <a:solidFill>
                            <a:schemeClr val="bg1"/>
                          </a:solidFill>
                          <a:latin typeface="Fira Sans Light" panose="020B0403050000020004" pitchFamily="34" charset="0"/>
                          <a:ea typeface="Fira Sans Light" panose="020B0403050000020004" pitchFamily="34" charset="0"/>
                        </a:rPr>
                        <a:t> Канта </a:t>
                      </a:r>
                      <a:endParaRPr lang="en-US" sz="1400" b="0" i="0" kern="1200" spc="0" baseline="0" dirty="0">
                        <a:solidFill>
                          <a:schemeClr val="bg1"/>
                        </a:solidFill>
                        <a:latin typeface="Fira Sans Light" panose="020B0403050000020004" pitchFamily="34" charset="0"/>
                        <a:ea typeface="Fira Sans Light" panose="020B0403050000020004" pitchFamily="34" charset="0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2"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0000"/>
                        </a:lnSpc>
                        <a:spcAft>
                          <a:spcPts val="600"/>
                        </a:spcAft>
                      </a:pPr>
                      <a:r>
                        <a:rPr lang="ru-RU" sz="1800" b="0" i="0" spc="150" baseline="0" dirty="0">
                          <a:solidFill>
                            <a:schemeClr val="bg1"/>
                          </a:solidFill>
                          <a:latin typeface="Commissioner ExtraBold" pitchFamily="2" charset="0"/>
                          <a:ea typeface="Fira Sans Light" panose="020B0403050000020004" pitchFamily="34" charset="0"/>
                        </a:rPr>
                        <a:t>ЗАГОЛОВОК</a:t>
                      </a:r>
                      <a:endParaRPr lang="en-US" sz="1800" b="0" i="0" spc="150" baseline="0" dirty="0">
                        <a:solidFill>
                          <a:schemeClr val="bg1"/>
                        </a:solidFill>
                        <a:latin typeface="Commissioner ExtraBold" pitchFamily="2" charset="0"/>
                        <a:ea typeface="Fira Sans Light" panose="020B0403050000020004" pitchFamily="34" charset="0"/>
                      </a:endParaRPr>
                    </a:p>
                    <a:p>
                      <a:pPr marL="0" algn="l" defTabSz="1828343" rtl="0" eaLnBrk="1" latinLnBrk="0" hangingPunct="1">
                        <a:lnSpc>
                          <a:spcPct val="100000"/>
                        </a:lnSpc>
                        <a:spcAft>
                          <a:spcPts val="600"/>
                        </a:spcAft>
                      </a:pPr>
                      <a:r>
                        <a:rPr lang="ru-RU" sz="1400" b="0" i="0" spc="0" baseline="0" dirty="0">
                          <a:solidFill>
                            <a:schemeClr val="bg1"/>
                          </a:solidFill>
                          <a:latin typeface="Fira Sans Light" panose="020B0403050000020004" pitchFamily="34" charset="0"/>
                          <a:ea typeface="Fira Sans Light" panose="020B0403050000020004" pitchFamily="34" charset="0"/>
                        </a:rPr>
                        <a:t>Балтийский федеральный университет имени </a:t>
                      </a:r>
                      <a:r>
                        <a:rPr lang="ru-RU" sz="1400" b="0" i="0" spc="0" baseline="0" dirty="0" err="1">
                          <a:solidFill>
                            <a:schemeClr val="bg1"/>
                          </a:solidFill>
                          <a:latin typeface="Fira Sans Light" panose="020B0403050000020004" pitchFamily="34" charset="0"/>
                          <a:ea typeface="Fira Sans Light" panose="020B0403050000020004" pitchFamily="34" charset="0"/>
                        </a:rPr>
                        <a:t>Иммануила</a:t>
                      </a:r>
                      <a:r>
                        <a:rPr lang="ru-RU" sz="1400" b="0" i="0" spc="0" baseline="0" dirty="0">
                          <a:solidFill>
                            <a:schemeClr val="bg1"/>
                          </a:solidFill>
                          <a:latin typeface="Fira Sans Light" panose="020B0403050000020004" pitchFamily="34" charset="0"/>
                          <a:ea typeface="Fira Sans Light" panose="020B0403050000020004" pitchFamily="34" charset="0"/>
                        </a:rPr>
                        <a:t> Канта </a:t>
                      </a:r>
                      <a:endParaRPr lang="en-US" sz="1400" b="0" i="0" kern="1200" spc="0" baseline="0" dirty="0">
                        <a:solidFill>
                          <a:schemeClr val="bg1"/>
                        </a:solidFill>
                        <a:latin typeface="Fira Sans Light" panose="020B0403050000020004" pitchFamily="34" charset="0"/>
                        <a:ea typeface="Fira Sans Light" panose="020B0403050000020004" pitchFamily="34" charset="0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rowSpan="2">
                  <a:txBody>
                    <a:bodyPr/>
                    <a:lstStyle/>
                    <a:p>
                      <a:pPr algn="l">
                        <a:lnSpc>
                          <a:spcPct val="100000"/>
                        </a:lnSpc>
                        <a:spcAft>
                          <a:spcPts val="600"/>
                        </a:spcAft>
                      </a:pPr>
                      <a:r>
                        <a:rPr lang="ru-RU" sz="1800" b="0" i="0" spc="150" baseline="0" dirty="0">
                          <a:solidFill>
                            <a:schemeClr val="bg1"/>
                          </a:solidFill>
                          <a:latin typeface="Commissioner ExtraBold" pitchFamily="2" charset="0"/>
                          <a:ea typeface="Fira Sans Light" panose="020B0403050000020004" pitchFamily="34" charset="0"/>
                        </a:rPr>
                        <a:t>ЗАГОЛОВОК</a:t>
                      </a:r>
                      <a:endParaRPr lang="en-US" sz="1800" b="0" i="0" spc="150" baseline="0" dirty="0">
                        <a:solidFill>
                          <a:schemeClr val="bg1"/>
                        </a:solidFill>
                        <a:latin typeface="Commissioner ExtraBold" pitchFamily="2" charset="0"/>
                        <a:ea typeface="Fira Sans Light" panose="020B0403050000020004" pitchFamily="34" charset="0"/>
                      </a:endParaRPr>
                    </a:p>
                    <a:p>
                      <a:pPr algn="l">
                        <a:lnSpc>
                          <a:spcPct val="100000"/>
                        </a:lnSpc>
                        <a:spcAft>
                          <a:spcPts val="600"/>
                        </a:spcAft>
                      </a:pPr>
                      <a:r>
                        <a:rPr lang="ru-RU" sz="1400" b="0" i="0" spc="0" baseline="0" dirty="0">
                          <a:solidFill>
                            <a:schemeClr val="bg1"/>
                          </a:solidFill>
                          <a:latin typeface="Fira Sans Light" panose="020B0403050000020004" pitchFamily="34" charset="0"/>
                          <a:ea typeface="Fira Sans Light" panose="020B0403050000020004" pitchFamily="34" charset="0"/>
                        </a:rPr>
                        <a:t>Балтийский федеральный университет имени </a:t>
                      </a:r>
                      <a:r>
                        <a:rPr lang="ru-RU" sz="1400" b="0" i="0" spc="0" baseline="0" dirty="0" err="1">
                          <a:solidFill>
                            <a:schemeClr val="bg1"/>
                          </a:solidFill>
                          <a:latin typeface="Fira Sans Light" panose="020B0403050000020004" pitchFamily="34" charset="0"/>
                          <a:ea typeface="Fira Sans Light" panose="020B0403050000020004" pitchFamily="34" charset="0"/>
                        </a:rPr>
                        <a:t>Иммануила</a:t>
                      </a:r>
                      <a:r>
                        <a:rPr lang="ru-RU" sz="1400" b="0" i="0" spc="0" baseline="0" dirty="0">
                          <a:solidFill>
                            <a:schemeClr val="bg1"/>
                          </a:solidFill>
                          <a:latin typeface="Fira Sans Light" panose="020B0403050000020004" pitchFamily="34" charset="0"/>
                          <a:ea typeface="Fira Sans Light" panose="020B0403050000020004" pitchFamily="34" charset="0"/>
                        </a:rPr>
                        <a:t> Канта </a:t>
                      </a:r>
                      <a:endParaRPr lang="en-US" sz="1400" b="0" i="0" kern="1200" spc="0" baseline="0" dirty="0">
                        <a:solidFill>
                          <a:schemeClr val="bg1"/>
                        </a:solidFill>
                        <a:latin typeface="Fira Sans Light" panose="020B0403050000020004" pitchFamily="34" charset="0"/>
                        <a:ea typeface="Fira Sans Light" panose="020B0403050000020004" pitchFamily="34" charset="0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62373227"/>
                  </a:ext>
                </a:extLst>
              </a:tr>
              <a:tr h="1801517">
                <a:tc vMerge="1">
                  <a:txBody>
                    <a:bodyPr/>
                    <a:lstStyle/>
                    <a:p>
                      <a:endParaRPr lang="en-US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0000"/>
                        </a:lnSpc>
                        <a:spcAft>
                          <a:spcPts val="600"/>
                        </a:spcAft>
                      </a:pPr>
                      <a:r>
                        <a:rPr lang="ru-RU" sz="1800" b="0" i="0" spc="150" baseline="0" dirty="0">
                          <a:solidFill>
                            <a:schemeClr val="bg1"/>
                          </a:solidFill>
                          <a:latin typeface="Commissioner ExtraBold" pitchFamily="2" charset="0"/>
                          <a:ea typeface="Fira Sans Light" panose="020B0403050000020004" pitchFamily="34" charset="0"/>
                        </a:rPr>
                        <a:t>ЗАГОЛОВОК</a:t>
                      </a:r>
                      <a:endParaRPr lang="en-US" sz="1800" b="0" i="0" spc="150" baseline="0" dirty="0">
                        <a:solidFill>
                          <a:schemeClr val="bg1"/>
                        </a:solidFill>
                        <a:latin typeface="Commissioner ExtraBold" pitchFamily="2" charset="0"/>
                        <a:ea typeface="Fira Sans Light" panose="020B0403050000020004" pitchFamily="34" charset="0"/>
                      </a:endParaRPr>
                    </a:p>
                    <a:p>
                      <a:pPr algn="l">
                        <a:lnSpc>
                          <a:spcPct val="100000"/>
                        </a:lnSpc>
                        <a:spcAft>
                          <a:spcPts val="600"/>
                        </a:spcAft>
                      </a:pPr>
                      <a:r>
                        <a:rPr lang="ru-RU" sz="1400" b="0" i="0" spc="0" baseline="0" dirty="0">
                          <a:solidFill>
                            <a:schemeClr val="bg1"/>
                          </a:solidFill>
                          <a:latin typeface="Fira Sans Light" panose="020B0403050000020004" pitchFamily="34" charset="0"/>
                          <a:ea typeface="Fira Sans Light" panose="020B0403050000020004" pitchFamily="34" charset="0"/>
                        </a:rPr>
                        <a:t>Балтийский федеральный университет имени </a:t>
                      </a:r>
                      <a:r>
                        <a:rPr lang="ru-RU" sz="1400" b="0" i="0" spc="0" baseline="0" dirty="0" err="1">
                          <a:solidFill>
                            <a:schemeClr val="bg1"/>
                          </a:solidFill>
                          <a:latin typeface="Fira Sans Light" panose="020B0403050000020004" pitchFamily="34" charset="0"/>
                          <a:ea typeface="Fira Sans Light" panose="020B0403050000020004" pitchFamily="34" charset="0"/>
                        </a:rPr>
                        <a:t>Иммануила</a:t>
                      </a:r>
                      <a:r>
                        <a:rPr lang="ru-RU" sz="1400" b="0" i="0" spc="0" baseline="0" dirty="0">
                          <a:solidFill>
                            <a:schemeClr val="bg1"/>
                          </a:solidFill>
                          <a:latin typeface="Fira Sans Light" panose="020B0403050000020004" pitchFamily="34" charset="0"/>
                          <a:ea typeface="Fira Sans Light" panose="020B0403050000020004" pitchFamily="34" charset="0"/>
                        </a:rPr>
                        <a:t> Канта </a:t>
                      </a:r>
                      <a:endParaRPr lang="en-US" sz="1400" b="0" i="0" kern="1200" spc="0" baseline="0" dirty="0">
                        <a:solidFill>
                          <a:schemeClr val="bg1"/>
                        </a:solidFill>
                        <a:latin typeface="Fira Sans Light" panose="020B0403050000020004" pitchFamily="34" charset="0"/>
                        <a:ea typeface="Fira Sans Light" panose="020B0403050000020004" pitchFamily="34" charset="0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2" vMerge="1">
                  <a:txBody>
                    <a:bodyPr/>
                    <a:lstStyle/>
                    <a:p>
                      <a:endParaRPr lang="en-US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l">
                        <a:lnSpc>
                          <a:spcPct val="100000"/>
                        </a:lnSpc>
                        <a:spcAft>
                          <a:spcPts val="600"/>
                        </a:spcAft>
                      </a:pPr>
                      <a:r>
                        <a:rPr lang="ru-RU" sz="1800" b="0" i="0" spc="150" baseline="0" dirty="0">
                          <a:solidFill>
                            <a:schemeClr val="bg1"/>
                          </a:solidFill>
                          <a:latin typeface="Commissioner ExtraBold" pitchFamily="2" charset="0"/>
                          <a:ea typeface="Fira Sans Light" panose="020B0403050000020004" pitchFamily="34" charset="0"/>
                        </a:rPr>
                        <a:t>ЗАГОЛОВОК</a:t>
                      </a:r>
                      <a:endParaRPr lang="en-US" sz="1800" b="0" i="0" spc="150" baseline="0" dirty="0">
                        <a:solidFill>
                          <a:schemeClr val="bg1"/>
                        </a:solidFill>
                        <a:latin typeface="Commissioner ExtraBold" pitchFamily="2" charset="0"/>
                        <a:ea typeface="Fira Sans Light" panose="020B0403050000020004" pitchFamily="34" charset="0"/>
                      </a:endParaRPr>
                    </a:p>
                    <a:p>
                      <a:pPr algn="l">
                        <a:lnSpc>
                          <a:spcPct val="100000"/>
                        </a:lnSpc>
                        <a:spcAft>
                          <a:spcPts val="600"/>
                        </a:spcAft>
                      </a:pPr>
                      <a:r>
                        <a:rPr lang="ru-RU" sz="1400" b="0" i="0" spc="0" baseline="0" dirty="0">
                          <a:solidFill>
                            <a:schemeClr val="bg1"/>
                          </a:solidFill>
                          <a:latin typeface="Fira Sans Light" panose="020B0403050000020004" pitchFamily="34" charset="0"/>
                          <a:ea typeface="Fira Sans Light" panose="020B0403050000020004" pitchFamily="34" charset="0"/>
                        </a:rPr>
                        <a:t>Балтийский федеральный университет имени </a:t>
                      </a:r>
                      <a:r>
                        <a:rPr lang="ru-RU" sz="1400" b="0" i="0" spc="0" baseline="0" dirty="0" err="1">
                          <a:solidFill>
                            <a:schemeClr val="bg1"/>
                          </a:solidFill>
                          <a:latin typeface="Fira Sans Light" panose="020B0403050000020004" pitchFamily="34" charset="0"/>
                          <a:ea typeface="Fira Sans Light" panose="020B0403050000020004" pitchFamily="34" charset="0"/>
                        </a:rPr>
                        <a:t>Иммануила</a:t>
                      </a:r>
                      <a:r>
                        <a:rPr lang="ru-RU" sz="1400" b="0" i="0" spc="0" baseline="0" dirty="0">
                          <a:solidFill>
                            <a:schemeClr val="bg1"/>
                          </a:solidFill>
                          <a:latin typeface="Fira Sans Light" panose="020B0403050000020004" pitchFamily="34" charset="0"/>
                          <a:ea typeface="Fira Sans Light" panose="020B0403050000020004" pitchFamily="34" charset="0"/>
                        </a:rPr>
                        <a:t> Канта </a:t>
                      </a:r>
                      <a:endParaRPr lang="en-US" sz="1400" b="0" i="0" kern="1200" spc="0" baseline="0" dirty="0">
                        <a:solidFill>
                          <a:schemeClr val="bg1"/>
                        </a:solidFill>
                        <a:latin typeface="Fira Sans Light" panose="020B0403050000020004" pitchFamily="34" charset="0"/>
                        <a:ea typeface="Fira Sans Light" panose="020B0403050000020004" pitchFamily="34" charset="0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vMerge="1">
                  <a:txBody>
                    <a:bodyPr/>
                    <a:lstStyle/>
                    <a:p>
                      <a:endParaRPr lang="en-US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01705615"/>
                  </a:ext>
                </a:extLst>
              </a:tr>
              <a:tr h="1483316">
                <a:tc gridSpan="3">
                  <a:txBody>
                    <a:bodyPr/>
                    <a:lstStyle/>
                    <a:p>
                      <a:pPr algn="l">
                        <a:lnSpc>
                          <a:spcPct val="100000"/>
                        </a:lnSpc>
                        <a:spcAft>
                          <a:spcPts val="600"/>
                        </a:spcAft>
                      </a:pPr>
                      <a:r>
                        <a:rPr lang="ru-RU" sz="1800" b="0" i="0" spc="150" baseline="0" dirty="0">
                          <a:solidFill>
                            <a:schemeClr val="bg1"/>
                          </a:solidFill>
                          <a:latin typeface="Commissioner ExtraBold" pitchFamily="2" charset="0"/>
                          <a:ea typeface="Fira Sans Light" panose="020B0403050000020004" pitchFamily="34" charset="0"/>
                        </a:rPr>
                        <a:t>ЗАГОЛОВОК</a:t>
                      </a:r>
                      <a:endParaRPr lang="en-US" sz="1800" b="0" i="0" spc="150" baseline="0" dirty="0">
                        <a:solidFill>
                          <a:schemeClr val="bg1"/>
                        </a:solidFill>
                        <a:latin typeface="Commissioner ExtraBold" pitchFamily="2" charset="0"/>
                        <a:ea typeface="Fira Sans Light" panose="020B0403050000020004" pitchFamily="34" charset="0"/>
                      </a:endParaRPr>
                    </a:p>
                    <a:p>
                      <a:pPr marL="0" algn="l" defTabSz="1828343" rtl="0" eaLnBrk="1" latinLnBrk="0" hangingPunct="1">
                        <a:lnSpc>
                          <a:spcPct val="100000"/>
                        </a:lnSpc>
                        <a:spcAft>
                          <a:spcPts val="600"/>
                        </a:spcAft>
                      </a:pPr>
                      <a:r>
                        <a:rPr lang="ru-RU" sz="1400" b="0" i="0" spc="0" baseline="0" dirty="0">
                          <a:solidFill>
                            <a:schemeClr val="bg1"/>
                          </a:solidFill>
                          <a:latin typeface="Fira Sans Light" panose="020B0403050000020004" pitchFamily="34" charset="0"/>
                          <a:ea typeface="Fira Sans Light" panose="020B0403050000020004" pitchFamily="34" charset="0"/>
                        </a:rPr>
                        <a:t>Балтийский федеральный университет имени </a:t>
                      </a:r>
                      <a:r>
                        <a:rPr lang="ru-RU" sz="1400" b="0" i="0" spc="0" baseline="0" dirty="0" err="1">
                          <a:solidFill>
                            <a:schemeClr val="bg1"/>
                          </a:solidFill>
                          <a:latin typeface="Fira Sans Light" panose="020B0403050000020004" pitchFamily="34" charset="0"/>
                          <a:ea typeface="Fira Sans Light" panose="020B0403050000020004" pitchFamily="34" charset="0"/>
                        </a:rPr>
                        <a:t>Иммануила</a:t>
                      </a:r>
                      <a:r>
                        <a:rPr lang="ru-RU" sz="1400" b="0" i="0" spc="0" baseline="0" dirty="0">
                          <a:solidFill>
                            <a:schemeClr val="bg1"/>
                          </a:solidFill>
                          <a:latin typeface="Fira Sans Light" panose="020B0403050000020004" pitchFamily="34" charset="0"/>
                          <a:ea typeface="Fira Sans Light" panose="020B0403050000020004" pitchFamily="34" charset="0"/>
                        </a:rPr>
                        <a:t> Канта </a:t>
                      </a:r>
                      <a:endParaRPr lang="en-US" sz="1400" b="0" i="0" kern="1200" spc="0" baseline="0" dirty="0">
                        <a:solidFill>
                          <a:schemeClr val="bg1"/>
                        </a:solidFill>
                        <a:latin typeface="Fira Sans Light" panose="020B0403050000020004" pitchFamily="34" charset="0"/>
                        <a:ea typeface="Fira Sans Light" panose="020B0403050000020004" pitchFamily="34" charset="0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n-US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n-US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gridSpan="3">
                  <a:txBody>
                    <a:bodyPr/>
                    <a:lstStyle/>
                    <a:p>
                      <a:pPr algn="l">
                        <a:lnSpc>
                          <a:spcPct val="100000"/>
                        </a:lnSpc>
                        <a:spcAft>
                          <a:spcPts val="600"/>
                        </a:spcAft>
                      </a:pPr>
                      <a:r>
                        <a:rPr lang="ru-RU" sz="1800" b="0" i="0" spc="150" baseline="0" dirty="0">
                          <a:solidFill>
                            <a:schemeClr val="bg1"/>
                          </a:solidFill>
                          <a:latin typeface="Commissioner ExtraBold" pitchFamily="2" charset="0"/>
                          <a:ea typeface="Fira Sans Light" panose="020B0403050000020004" pitchFamily="34" charset="0"/>
                        </a:rPr>
                        <a:t>ЗАГОЛОВОК</a:t>
                      </a:r>
                      <a:endParaRPr lang="en-US" sz="1800" b="0" i="0" spc="150" baseline="0" dirty="0">
                        <a:solidFill>
                          <a:schemeClr val="bg1"/>
                        </a:solidFill>
                        <a:latin typeface="Commissioner ExtraBold" pitchFamily="2" charset="0"/>
                        <a:ea typeface="Fira Sans Light" panose="020B0403050000020004" pitchFamily="34" charset="0"/>
                      </a:endParaRPr>
                    </a:p>
                    <a:p>
                      <a:pPr algn="l">
                        <a:lnSpc>
                          <a:spcPct val="100000"/>
                        </a:lnSpc>
                        <a:spcAft>
                          <a:spcPts val="600"/>
                        </a:spcAft>
                      </a:pPr>
                      <a:r>
                        <a:rPr lang="ru-RU" sz="1400" b="0" i="0" spc="0" baseline="0" dirty="0">
                          <a:solidFill>
                            <a:schemeClr val="bg1"/>
                          </a:solidFill>
                          <a:latin typeface="Fira Sans Light" panose="020B0403050000020004" pitchFamily="34" charset="0"/>
                          <a:ea typeface="Fira Sans Light" panose="020B0403050000020004" pitchFamily="34" charset="0"/>
                        </a:rPr>
                        <a:t>Балтийский федеральный университет имени </a:t>
                      </a:r>
                      <a:r>
                        <a:rPr lang="ru-RU" sz="1400" b="0" i="0" spc="0" baseline="0" dirty="0" err="1">
                          <a:solidFill>
                            <a:schemeClr val="bg1"/>
                          </a:solidFill>
                          <a:latin typeface="Fira Sans Light" panose="020B0403050000020004" pitchFamily="34" charset="0"/>
                          <a:ea typeface="Fira Sans Light" panose="020B0403050000020004" pitchFamily="34" charset="0"/>
                        </a:rPr>
                        <a:t>Иммануила</a:t>
                      </a:r>
                      <a:r>
                        <a:rPr lang="ru-RU" sz="1400" b="0" i="0" spc="0" baseline="0" dirty="0">
                          <a:solidFill>
                            <a:schemeClr val="bg1"/>
                          </a:solidFill>
                          <a:latin typeface="Fira Sans Light" panose="020B0403050000020004" pitchFamily="34" charset="0"/>
                          <a:ea typeface="Fira Sans Light" panose="020B0403050000020004" pitchFamily="34" charset="0"/>
                        </a:rPr>
                        <a:t> Канта </a:t>
                      </a:r>
                      <a:endParaRPr lang="en-US" sz="1400" b="0" i="0" kern="1200" spc="0" baseline="0" dirty="0">
                        <a:solidFill>
                          <a:schemeClr val="bg1"/>
                        </a:solidFill>
                        <a:latin typeface="Fira Sans Light" panose="020B0403050000020004" pitchFamily="34" charset="0"/>
                        <a:ea typeface="Fira Sans Light" panose="020B0403050000020004" pitchFamily="34" charset="0"/>
                        <a:cs typeface="+mn-cs"/>
                      </a:endParaRPr>
                    </a:p>
                  </a:txBody>
                  <a:tcPr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n-US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en-US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074066899"/>
                  </a:ext>
                </a:extLst>
              </a:tr>
            </a:tbl>
          </a:graphicData>
        </a:graphic>
      </p:graphicFrame>
      <p:sp>
        <p:nvSpPr>
          <p:cNvPr id="10" name="Freeform 6">
            <a:extLst>
              <a:ext uri="{FF2B5EF4-FFF2-40B4-BE49-F238E27FC236}">
                <a16:creationId xmlns:a16="http://schemas.microsoft.com/office/drawing/2014/main" id="{CF9690B8-6AAC-F849-BD0E-98E984CFAAEA}"/>
              </a:ext>
            </a:extLst>
          </p:cNvPr>
          <p:cNvSpPr>
            <a:spLocks noChangeArrowheads="1"/>
          </p:cNvSpPr>
          <p:nvPr/>
        </p:nvSpPr>
        <p:spPr bwMode="auto">
          <a:xfrm rot="3561614">
            <a:off x="-2399600" y="4078250"/>
            <a:ext cx="6867394" cy="1446221"/>
          </a:xfrm>
          <a:custGeom>
            <a:avLst/>
            <a:gdLst>
              <a:gd name="connsiteX0" fmla="*/ 8010930 w 8023328"/>
              <a:gd name="connsiteY0" fmla="*/ 2354267 h 2380521"/>
              <a:gd name="connsiteX1" fmla="*/ 8023328 w 8023328"/>
              <a:gd name="connsiteY1" fmla="*/ 2366665 h 2380521"/>
              <a:gd name="connsiteX2" fmla="*/ 8010930 w 8023328"/>
              <a:gd name="connsiteY2" fmla="*/ 2380521 h 2380521"/>
              <a:gd name="connsiteX3" fmla="*/ 7997074 w 8023328"/>
              <a:gd name="connsiteY3" fmla="*/ 2366665 h 2380521"/>
              <a:gd name="connsiteX4" fmla="*/ 8010930 w 8023328"/>
              <a:gd name="connsiteY4" fmla="*/ 2354267 h 2380521"/>
              <a:gd name="connsiteX5" fmla="*/ 7940099 w 8023328"/>
              <a:gd name="connsiteY5" fmla="*/ 2354267 h 2380521"/>
              <a:gd name="connsiteX6" fmla="*/ 7952497 w 8023328"/>
              <a:gd name="connsiteY6" fmla="*/ 2366665 h 2380521"/>
              <a:gd name="connsiteX7" fmla="*/ 7940099 w 8023328"/>
              <a:gd name="connsiteY7" fmla="*/ 2380521 h 2380521"/>
              <a:gd name="connsiteX8" fmla="*/ 7926243 w 8023328"/>
              <a:gd name="connsiteY8" fmla="*/ 2366665 h 2380521"/>
              <a:gd name="connsiteX9" fmla="*/ 7940099 w 8023328"/>
              <a:gd name="connsiteY9" fmla="*/ 2354267 h 2380521"/>
              <a:gd name="connsiteX10" fmla="*/ 7869269 w 8023328"/>
              <a:gd name="connsiteY10" fmla="*/ 2354267 h 2380521"/>
              <a:gd name="connsiteX11" fmla="*/ 7881667 w 8023328"/>
              <a:gd name="connsiteY11" fmla="*/ 2366665 h 2380521"/>
              <a:gd name="connsiteX12" fmla="*/ 7869269 w 8023328"/>
              <a:gd name="connsiteY12" fmla="*/ 2380521 h 2380521"/>
              <a:gd name="connsiteX13" fmla="*/ 7855413 w 8023328"/>
              <a:gd name="connsiteY13" fmla="*/ 2366665 h 2380521"/>
              <a:gd name="connsiteX14" fmla="*/ 7869269 w 8023328"/>
              <a:gd name="connsiteY14" fmla="*/ 2354267 h 2380521"/>
              <a:gd name="connsiteX15" fmla="*/ 7796980 w 8023328"/>
              <a:gd name="connsiteY15" fmla="*/ 2354267 h 2380521"/>
              <a:gd name="connsiteX16" fmla="*/ 7810836 w 8023328"/>
              <a:gd name="connsiteY16" fmla="*/ 2366665 h 2380521"/>
              <a:gd name="connsiteX17" fmla="*/ 7796980 w 8023328"/>
              <a:gd name="connsiteY17" fmla="*/ 2380521 h 2380521"/>
              <a:gd name="connsiteX18" fmla="*/ 7784582 w 8023328"/>
              <a:gd name="connsiteY18" fmla="*/ 2366665 h 2380521"/>
              <a:gd name="connsiteX19" fmla="*/ 7796980 w 8023328"/>
              <a:gd name="connsiteY19" fmla="*/ 2354267 h 2380521"/>
              <a:gd name="connsiteX20" fmla="*/ 8010930 w 8023328"/>
              <a:gd name="connsiteY20" fmla="*/ 2283438 h 2380521"/>
              <a:gd name="connsiteX21" fmla="*/ 8023328 w 8023328"/>
              <a:gd name="connsiteY21" fmla="*/ 2295835 h 2380521"/>
              <a:gd name="connsiteX22" fmla="*/ 8010930 w 8023328"/>
              <a:gd name="connsiteY22" fmla="*/ 2309691 h 2380521"/>
              <a:gd name="connsiteX23" fmla="*/ 7997074 w 8023328"/>
              <a:gd name="connsiteY23" fmla="*/ 2295835 h 2380521"/>
              <a:gd name="connsiteX24" fmla="*/ 8010930 w 8023328"/>
              <a:gd name="connsiteY24" fmla="*/ 2283438 h 2380521"/>
              <a:gd name="connsiteX25" fmla="*/ 7940099 w 8023328"/>
              <a:gd name="connsiteY25" fmla="*/ 2283438 h 2380521"/>
              <a:gd name="connsiteX26" fmla="*/ 7952497 w 8023328"/>
              <a:gd name="connsiteY26" fmla="*/ 2295835 h 2380521"/>
              <a:gd name="connsiteX27" fmla="*/ 7940099 w 8023328"/>
              <a:gd name="connsiteY27" fmla="*/ 2309691 h 2380521"/>
              <a:gd name="connsiteX28" fmla="*/ 7926243 w 8023328"/>
              <a:gd name="connsiteY28" fmla="*/ 2295835 h 2380521"/>
              <a:gd name="connsiteX29" fmla="*/ 7940099 w 8023328"/>
              <a:gd name="connsiteY29" fmla="*/ 2283438 h 2380521"/>
              <a:gd name="connsiteX30" fmla="*/ 7869269 w 8023328"/>
              <a:gd name="connsiteY30" fmla="*/ 2283438 h 2380521"/>
              <a:gd name="connsiteX31" fmla="*/ 7881667 w 8023328"/>
              <a:gd name="connsiteY31" fmla="*/ 2295835 h 2380521"/>
              <a:gd name="connsiteX32" fmla="*/ 7869269 w 8023328"/>
              <a:gd name="connsiteY32" fmla="*/ 2309691 h 2380521"/>
              <a:gd name="connsiteX33" fmla="*/ 7855413 w 8023328"/>
              <a:gd name="connsiteY33" fmla="*/ 2295835 h 2380521"/>
              <a:gd name="connsiteX34" fmla="*/ 7869269 w 8023328"/>
              <a:gd name="connsiteY34" fmla="*/ 2283438 h 2380521"/>
              <a:gd name="connsiteX35" fmla="*/ 7796980 w 8023328"/>
              <a:gd name="connsiteY35" fmla="*/ 2283438 h 2380521"/>
              <a:gd name="connsiteX36" fmla="*/ 7810836 w 8023328"/>
              <a:gd name="connsiteY36" fmla="*/ 2295835 h 2380521"/>
              <a:gd name="connsiteX37" fmla="*/ 7796980 w 8023328"/>
              <a:gd name="connsiteY37" fmla="*/ 2309691 h 2380521"/>
              <a:gd name="connsiteX38" fmla="*/ 7784582 w 8023328"/>
              <a:gd name="connsiteY38" fmla="*/ 2295835 h 2380521"/>
              <a:gd name="connsiteX39" fmla="*/ 7796980 w 8023328"/>
              <a:gd name="connsiteY39" fmla="*/ 2283438 h 2380521"/>
              <a:gd name="connsiteX40" fmla="*/ 7726151 w 8023328"/>
              <a:gd name="connsiteY40" fmla="*/ 2283438 h 2380521"/>
              <a:gd name="connsiteX41" fmla="*/ 7740007 w 8023328"/>
              <a:gd name="connsiteY41" fmla="*/ 2295835 h 2380521"/>
              <a:gd name="connsiteX42" fmla="*/ 7726151 w 8023328"/>
              <a:gd name="connsiteY42" fmla="*/ 2309691 h 2380521"/>
              <a:gd name="connsiteX43" fmla="*/ 7713753 w 8023328"/>
              <a:gd name="connsiteY43" fmla="*/ 2295835 h 2380521"/>
              <a:gd name="connsiteX44" fmla="*/ 7726151 w 8023328"/>
              <a:gd name="connsiteY44" fmla="*/ 2283438 h 2380521"/>
              <a:gd name="connsiteX45" fmla="*/ 7940099 w 8023328"/>
              <a:gd name="connsiteY45" fmla="*/ 2209234 h 2380521"/>
              <a:gd name="connsiteX46" fmla="*/ 7952497 w 8023328"/>
              <a:gd name="connsiteY46" fmla="*/ 2224022 h 2380521"/>
              <a:gd name="connsiteX47" fmla="*/ 7940099 w 8023328"/>
              <a:gd name="connsiteY47" fmla="*/ 2238810 h 2380521"/>
              <a:gd name="connsiteX48" fmla="*/ 7926243 w 8023328"/>
              <a:gd name="connsiteY48" fmla="*/ 2224022 h 2380521"/>
              <a:gd name="connsiteX49" fmla="*/ 7940099 w 8023328"/>
              <a:gd name="connsiteY49" fmla="*/ 2209234 h 2380521"/>
              <a:gd name="connsiteX50" fmla="*/ 7867811 w 8023328"/>
              <a:gd name="connsiteY50" fmla="*/ 2209234 h 2380521"/>
              <a:gd name="connsiteX51" fmla="*/ 7881667 w 8023328"/>
              <a:gd name="connsiteY51" fmla="*/ 2224022 h 2380521"/>
              <a:gd name="connsiteX52" fmla="*/ 7867811 w 8023328"/>
              <a:gd name="connsiteY52" fmla="*/ 2238810 h 2380521"/>
              <a:gd name="connsiteX53" fmla="*/ 7855413 w 8023328"/>
              <a:gd name="connsiteY53" fmla="*/ 2224022 h 2380521"/>
              <a:gd name="connsiteX54" fmla="*/ 7867811 w 8023328"/>
              <a:gd name="connsiteY54" fmla="*/ 2209234 h 2380521"/>
              <a:gd name="connsiteX55" fmla="*/ 7796980 w 8023328"/>
              <a:gd name="connsiteY55" fmla="*/ 2209234 h 2380521"/>
              <a:gd name="connsiteX56" fmla="*/ 7810836 w 8023328"/>
              <a:gd name="connsiteY56" fmla="*/ 2224022 h 2380521"/>
              <a:gd name="connsiteX57" fmla="*/ 7796980 w 8023328"/>
              <a:gd name="connsiteY57" fmla="*/ 2238810 h 2380521"/>
              <a:gd name="connsiteX58" fmla="*/ 7784582 w 8023328"/>
              <a:gd name="connsiteY58" fmla="*/ 2224022 h 2380521"/>
              <a:gd name="connsiteX59" fmla="*/ 7796980 w 8023328"/>
              <a:gd name="connsiteY59" fmla="*/ 2209234 h 2380521"/>
              <a:gd name="connsiteX60" fmla="*/ 7726151 w 8023328"/>
              <a:gd name="connsiteY60" fmla="*/ 2209234 h 2380521"/>
              <a:gd name="connsiteX61" fmla="*/ 7740007 w 8023328"/>
              <a:gd name="connsiteY61" fmla="*/ 2224022 h 2380521"/>
              <a:gd name="connsiteX62" fmla="*/ 7726151 w 8023328"/>
              <a:gd name="connsiteY62" fmla="*/ 2238810 h 2380521"/>
              <a:gd name="connsiteX63" fmla="*/ 7713753 w 8023328"/>
              <a:gd name="connsiteY63" fmla="*/ 2224022 h 2380521"/>
              <a:gd name="connsiteX64" fmla="*/ 7726151 w 8023328"/>
              <a:gd name="connsiteY64" fmla="*/ 2209234 h 2380521"/>
              <a:gd name="connsiteX65" fmla="*/ 7940099 w 8023328"/>
              <a:gd name="connsiteY65" fmla="*/ 2138403 h 2380521"/>
              <a:gd name="connsiteX66" fmla="*/ 7952497 w 8023328"/>
              <a:gd name="connsiteY66" fmla="*/ 2153192 h 2380521"/>
              <a:gd name="connsiteX67" fmla="*/ 7940099 w 8023328"/>
              <a:gd name="connsiteY67" fmla="*/ 2167981 h 2380521"/>
              <a:gd name="connsiteX68" fmla="*/ 7926243 w 8023328"/>
              <a:gd name="connsiteY68" fmla="*/ 2153192 h 2380521"/>
              <a:gd name="connsiteX69" fmla="*/ 7940099 w 8023328"/>
              <a:gd name="connsiteY69" fmla="*/ 2138403 h 2380521"/>
              <a:gd name="connsiteX70" fmla="*/ 7867811 w 8023328"/>
              <a:gd name="connsiteY70" fmla="*/ 2138403 h 2380521"/>
              <a:gd name="connsiteX71" fmla="*/ 7881667 w 8023328"/>
              <a:gd name="connsiteY71" fmla="*/ 2153192 h 2380521"/>
              <a:gd name="connsiteX72" fmla="*/ 7867811 w 8023328"/>
              <a:gd name="connsiteY72" fmla="*/ 2167981 h 2380521"/>
              <a:gd name="connsiteX73" fmla="*/ 7855413 w 8023328"/>
              <a:gd name="connsiteY73" fmla="*/ 2153192 h 2380521"/>
              <a:gd name="connsiteX74" fmla="*/ 7867811 w 8023328"/>
              <a:gd name="connsiteY74" fmla="*/ 2138403 h 2380521"/>
              <a:gd name="connsiteX75" fmla="*/ 7796980 w 8023328"/>
              <a:gd name="connsiteY75" fmla="*/ 2138403 h 2380521"/>
              <a:gd name="connsiteX76" fmla="*/ 7810836 w 8023328"/>
              <a:gd name="connsiteY76" fmla="*/ 2153192 h 2380521"/>
              <a:gd name="connsiteX77" fmla="*/ 7796980 w 8023328"/>
              <a:gd name="connsiteY77" fmla="*/ 2167981 h 2380521"/>
              <a:gd name="connsiteX78" fmla="*/ 7784582 w 8023328"/>
              <a:gd name="connsiteY78" fmla="*/ 2153192 h 2380521"/>
              <a:gd name="connsiteX79" fmla="*/ 7796980 w 8023328"/>
              <a:gd name="connsiteY79" fmla="*/ 2138403 h 2380521"/>
              <a:gd name="connsiteX80" fmla="*/ 7726151 w 8023328"/>
              <a:gd name="connsiteY80" fmla="*/ 2138403 h 2380521"/>
              <a:gd name="connsiteX81" fmla="*/ 7740007 w 8023328"/>
              <a:gd name="connsiteY81" fmla="*/ 2153192 h 2380521"/>
              <a:gd name="connsiteX82" fmla="*/ 7726151 w 8023328"/>
              <a:gd name="connsiteY82" fmla="*/ 2167981 h 2380521"/>
              <a:gd name="connsiteX83" fmla="*/ 7713753 w 8023328"/>
              <a:gd name="connsiteY83" fmla="*/ 2153192 h 2380521"/>
              <a:gd name="connsiteX84" fmla="*/ 7726151 w 8023328"/>
              <a:gd name="connsiteY84" fmla="*/ 2138403 h 2380521"/>
              <a:gd name="connsiteX85" fmla="*/ 7654337 w 8023328"/>
              <a:gd name="connsiteY85" fmla="*/ 2138403 h 2380521"/>
              <a:gd name="connsiteX86" fmla="*/ 7669126 w 8023328"/>
              <a:gd name="connsiteY86" fmla="*/ 2153192 h 2380521"/>
              <a:gd name="connsiteX87" fmla="*/ 7654337 w 8023328"/>
              <a:gd name="connsiteY87" fmla="*/ 2167981 h 2380521"/>
              <a:gd name="connsiteX88" fmla="*/ 7639549 w 8023328"/>
              <a:gd name="connsiteY88" fmla="*/ 2153192 h 2380521"/>
              <a:gd name="connsiteX89" fmla="*/ 7654337 w 8023328"/>
              <a:gd name="connsiteY89" fmla="*/ 2138403 h 2380521"/>
              <a:gd name="connsiteX90" fmla="*/ 7867811 w 8023328"/>
              <a:gd name="connsiteY90" fmla="*/ 2067574 h 2380521"/>
              <a:gd name="connsiteX91" fmla="*/ 7881667 w 8023328"/>
              <a:gd name="connsiteY91" fmla="*/ 2082362 h 2380521"/>
              <a:gd name="connsiteX92" fmla="*/ 7867811 w 8023328"/>
              <a:gd name="connsiteY92" fmla="*/ 2097150 h 2380521"/>
              <a:gd name="connsiteX93" fmla="*/ 7855413 w 8023328"/>
              <a:gd name="connsiteY93" fmla="*/ 2082362 h 2380521"/>
              <a:gd name="connsiteX94" fmla="*/ 7867811 w 8023328"/>
              <a:gd name="connsiteY94" fmla="*/ 2067574 h 2380521"/>
              <a:gd name="connsiteX95" fmla="*/ 7796980 w 8023328"/>
              <a:gd name="connsiteY95" fmla="*/ 2067574 h 2380521"/>
              <a:gd name="connsiteX96" fmla="*/ 7810836 w 8023328"/>
              <a:gd name="connsiteY96" fmla="*/ 2082362 h 2380521"/>
              <a:gd name="connsiteX97" fmla="*/ 7796980 w 8023328"/>
              <a:gd name="connsiteY97" fmla="*/ 2097150 h 2380521"/>
              <a:gd name="connsiteX98" fmla="*/ 7784582 w 8023328"/>
              <a:gd name="connsiteY98" fmla="*/ 2082362 h 2380521"/>
              <a:gd name="connsiteX99" fmla="*/ 7796980 w 8023328"/>
              <a:gd name="connsiteY99" fmla="*/ 2067574 h 2380521"/>
              <a:gd name="connsiteX100" fmla="*/ 7726151 w 8023328"/>
              <a:gd name="connsiteY100" fmla="*/ 2067574 h 2380521"/>
              <a:gd name="connsiteX101" fmla="*/ 7740007 w 8023328"/>
              <a:gd name="connsiteY101" fmla="*/ 2082362 h 2380521"/>
              <a:gd name="connsiteX102" fmla="*/ 7726151 w 8023328"/>
              <a:gd name="connsiteY102" fmla="*/ 2097150 h 2380521"/>
              <a:gd name="connsiteX103" fmla="*/ 7713753 w 8023328"/>
              <a:gd name="connsiteY103" fmla="*/ 2082362 h 2380521"/>
              <a:gd name="connsiteX104" fmla="*/ 7726151 w 8023328"/>
              <a:gd name="connsiteY104" fmla="*/ 2067574 h 2380521"/>
              <a:gd name="connsiteX105" fmla="*/ 7654337 w 8023328"/>
              <a:gd name="connsiteY105" fmla="*/ 2067574 h 2380521"/>
              <a:gd name="connsiteX106" fmla="*/ 7669126 w 8023328"/>
              <a:gd name="connsiteY106" fmla="*/ 2082362 h 2380521"/>
              <a:gd name="connsiteX107" fmla="*/ 7654337 w 8023328"/>
              <a:gd name="connsiteY107" fmla="*/ 2097150 h 2380521"/>
              <a:gd name="connsiteX108" fmla="*/ 7639549 w 8023328"/>
              <a:gd name="connsiteY108" fmla="*/ 2082362 h 2380521"/>
              <a:gd name="connsiteX109" fmla="*/ 7654337 w 8023328"/>
              <a:gd name="connsiteY109" fmla="*/ 2067574 h 2380521"/>
              <a:gd name="connsiteX110" fmla="*/ 7583507 w 8023328"/>
              <a:gd name="connsiteY110" fmla="*/ 2067574 h 2380521"/>
              <a:gd name="connsiteX111" fmla="*/ 7598297 w 8023328"/>
              <a:gd name="connsiteY111" fmla="*/ 2082362 h 2380521"/>
              <a:gd name="connsiteX112" fmla="*/ 7583507 w 8023328"/>
              <a:gd name="connsiteY112" fmla="*/ 2097150 h 2380521"/>
              <a:gd name="connsiteX113" fmla="*/ 7568718 w 8023328"/>
              <a:gd name="connsiteY113" fmla="*/ 2082362 h 2380521"/>
              <a:gd name="connsiteX114" fmla="*/ 7583507 w 8023328"/>
              <a:gd name="connsiteY114" fmla="*/ 2067574 h 2380521"/>
              <a:gd name="connsiteX115" fmla="*/ 7867811 w 8023328"/>
              <a:gd name="connsiteY115" fmla="*/ 1996742 h 2380521"/>
              <a:gd name="connsiteX116" fmla="*/ 7881667 w 8023328"/>
              <a:gd name="connsiteY116" fmla="*/ 2010598 h 2380521"/>
              <a:gd name="connsiteX117" fmla="*/ 7867811 w 8023328"/>
              <a:gd name="connsiteY117" fmla="*/ 2022995 h 2380521"/>
              <a:gd name="connsiteX118" fmla="*/ 7855413 w 8023328"/>
              <a:gd name="connsiteY118" fmla="*/ 2010598 h 2380521"/>
              <a:gd name="connsiteX119" fmla="*/ 7867811 w 8023328"/>
              <a:gd name="connsiteY119" fmla="*/ 1996742 h 2380521"/>
              <a:gd name="connsiteX120" fmla="*/ 7796980 w 8023328"/>
              <a:gd name="connsiteY120" fmla="*/ 1996742 h 2380521"/>
              <a:gd name="connsiteX121" fmla="*/ 7810836 w 8023328"/>
              <a:gd name="connsiteY121" fmla="*/ 2010598 h 2380521"/>
              <a:gd name="connsiteX122" fmla="*/ 7796980 w 8023328"/>
              <a:gd name="connsiteY122" fmla="*/ 2022995 h 2380521"/>
              <a:gd name="connsiteX123" fmla="*/ 7784582 w 8023328"/>
              <a:gd name="connsiteY123" fmla="*/ 2010598 h 2380521"/>
              <a:gd name="connsiteX124" fmla="*/ 7796980 w 8023328"/>
              <a:gd name="connsiteY124" fmla="*/ 1996742 h 2380521"/>
              <a:gd name="connsiteX125" fmla="*/ 7726151 w 8023328"/>
              <a:gd name="connsiteY125" fmla="*/ 1996742 h 2380521"/>
              <a:gd name="connsiteX126" fmla="*/ 7740007 w 8023328"/>
              <a:gd name="connsiteY126" fmla="*/ 2010598 h 2380521"/>
              <a:gd name="connsiteX127" fmla="*/ 7726151 w 8023328"/>
              <a:gd name="connsiteY127" fmla="*/ 2022995 h 2380521"/>
              <a:gd name="connsiteX128" fmla="*/ 7713753 w 8023328"/>
              <a:gd name="connsiteY128" fmla="*/ 2010598 h 2380521"/>
              <a:gd name="connsiteX129" fmla="*/ 7726151 w 8023328"/>
              <a:gd name="connsiteY129" fmla="*/ 1996742 h 2380521"/>
              <a:gd name="connsiteX130" fmla="*/ 7654337 w 8023328"/>
              <a:gd name="connsiteY130" fmla="*/ 1996742 h 2380521"/>
              <a:gd name="connsiteX131" fmla="*/ 7669126 w 8023328"/>
              <a:gd name="connsiteY131" fmla="*/ 2010598 h 2380521"/>
              <a:gd name="connsiteX132" fmla="*/ 7654337 w 8023328"/>
              <a:gd name="connsiteY132" fmla="*/ 2022995 h 2380521"/>
              <a:gd name="connsiteX133" fmla="*/ 7639549 w 8023328"/>
              <a:gd name="connsiteY133" fmla="*/ 2010598 h 2380521"/>
              <a:gd name="connsiteX134" fmla="*/ 7654337 w 8023328"/>
              <a:gd name="connsiteY134" fmla="*/ 1996742 h 2380521"/>
              <a:gd name="connsiteX135" fmla="*/ 7583507 w 8023328"/>
              <a:gd name="connsiteY135" fmla="*/ 1996742 h 2380521"/>
              <a:gd name="connsiteX136" fmla="*/ 7598297 w 8023328"/>
              <a:gd name="connsiteY136" fmla="*/ 2010598 h 2380521"/>
              <a:gd name="connsiteX137" fmla="*/ 7583507 w 8023328"/>
              <a:gd name="connsiteY137" fmla="*/ 2022995 h 2380521"/>
              <a:gd name="connsiteX138" fmla="*/ 7568718 w 8023328"/>
              <a:gd name="connsiteY138" fmla="*/ 2010598 h 2380521"/>
              <a:gd name="connsiteX139" fmla="*/ 7583507 w 8023328"/>
              <a:gd name="connsiteY139" fmla="*/ 1996742 h 2380521"/>
              <a:gd name="connsiteX140" fmla="*/ 7512677 w 8023328"/>
              <a:gd name="connsiteY140" fmla="*/ 1996742 h 2380521"/>
              <a:gd name="connsiteX141" fmla="*/ 7527466 w 8023328"/>
              <a:gd name="connsiteY141" fmla="*/ 2010598 h 2380521"/>
              <a:gd name="connsiteX142" fmla="*/ 7512677 w 8023328"/>
              <a:gd name="connsiteY142" fmla="*/ 2022995 h 2380521"/>
              <a:gd name="connsiteX143" fmla="*/ 7497889 w 8023328"/>
              <a:gd name="connsiteY143" fmla="*/ 2010598 h 2380521"/>
              <a:gd name="connsiteX144" fmla="*/ 7512677 w 8023328"/>
              <a:gd name="connsiteY144" fmla="*/ 1996742 h 2380521"/>
              <a:gd name="connsiteX145" fmla="*/ 7796980 w 8023328"/>
              <a:gd name="connsiteY145" fmla="*/ 1925913 h 2380521"/>
              <a:gd name="connsiteX146" fmla="*/ 7810836 w 8023328"/>
              <a:gd name="connsiteY146" fmla="*/ 1939769 h 2380521"/>
              <a:gd name="connsiteX147" fmla="*/ 7796980 w 8023328"/>
              <a:gd name="connsiteY147" fmla="*/ 1952166 h 2380521"/>
              <a:gd name="connsiteX148" fmla="*/ 7784582 w 8023328"/>
              <a:gd name="connsiteY148" fmla="*/ 1939769 h 2380521"/>
              <a:gd name="connsiteX149" fmla="*/ 7796980 w 8023328"/>
              <a:gd name="connsiteY149" fmla="*/ 1925913 h 2380521"/>
              <a:gd name="connsiteX150" fmla="*/ 7726151 w 8023328"/>
              <a:gd name="connsiteY150" fmla="*/ 1925913 h 2380521"/>
              <a:gd name="connsiteX151" fmla="*/ 7740007 w 8023328"/>
              <a:gd name="connsiteY151" fmla="*/ 1939769 h 2380521"/>
              <a:gd name="connsiteX152" fmla="*/ 7726151 w 8023328"/>
              <a:gd name="connsiteY152" fmla="*/ 1952166 h 2380521"/>
              <a:gd name="connsiteX153" fmla="*/ 7713753 w 8023328"/>
              <a:gd name="connsiteY153" fmla="*/ 1939769 h 2380521"/>
              <a:gd name="connsiteX154" fmla="*/ 7726151 w 8023328"/>
              <a:gd name="connsiteY154" fmla="*/ 1925913 h 2380521"/>
              <a:gd name="connsiteX155" fmla="*/ 7654337 w 8023328"/>
              <a:gd name="connsiteY155" fmla="*/ 1925913 h 2380521"/>
              <a:gd name="connsiteX156" fmla="*/ 7669126 w 8023328"/>
              <a:gd name="connsiteY156" fmla="*/ 1939769 h 2380521"/>
              <a:gd name="connsiteX157" fmla="*/ 7654337 w 8023328"/>
              <a:gd name="connsiteY157" fmla="*/ 1952166 h 2380521"/>
              <a:gd name="connsiteX158" fmla="*/ 7639549 w 8023328"/>
              <a:gd name="connsiteY158" fmla="*/ 1939769 h 2380521"/>
              <a:gd name="connsiteX159" fmla="*/ 7654337 w 8023328"/>
              <a:gd name="connsiteY159" fmla="*/ 1925913 h 2380521"/>
              <a:gd name="connsiteX160" fmla="*/ 7583507 w 8023328"/>
              <a:gd name="connsiteY160" fmla="*/ 1925913 h 2380521"/>
              <a:gd name="connsiteX161" fmla="*/ 7598297 w 8023328"/>
              <a:gd name="connsiteY161" fmla="*/ 1939769 h 2380521"/>
              <a:gd name="connsiteX162" fmla="*/ 7583507 w 8023328"/>
              <a:gd name="connsiteY162" fmla="*/ 1952166 h 2380521"/>
              <a:gd name="connsiteX163" fmla="*/ 7568718 w 8023328"/>
              <a:gd name="connsiteY163" fmla="*/ 1939769 h 2380521"/>
              <a:gd name="connsiteX164" fmla="*/ 7583507 w 8023328"/>
              <a:gd name="connsiteY164" fmla="*/ 1925913 h 2380521"/>
              <a:gd name="connsiteX165" fmla="*/ 7512677 w 8023328"/>
              <a:gd name="connsiteY165" fmla="*/ 1925913 h 2380521"/>
              <a:gd name="connsiteX166" fmla="*/ 7527466 w 8023328"/>
              <a:gd name="connsiteY166" fmla="*/ 1939769 h 2380521"/>
              <a:gd name="connsiteX167" fmla="*/ 7512677 w 8023328"/>
              <a:gd name="connsiteY167" fmla="*/ 1952166 h 2380521"/>
              <a:gd name="connsiteX168" fmla="*/ 7497889 w 8023328"/>
              <a:gd name="connsiteY168" fmla="*/ 1939769 h 2380521"/>
              <a:gd name="connsiteX169" fmla="*/ 7512677 w 8023328"/>
              <a:gd name="connsiteY169" fmla="*/ 1925913 h 2380521"/>
              <a:gd name="connsiteX170" fmla="*/ 7440913 w 8023328"/>
              <a:gd name="connsiteY170" fmla="*/ 1925913 h 2380521"/>
              <a:gd name="connsiteX171" fmla="*/ 7453310 w 8023328"/>
              <a:gd name="connsiteY171" fmla="*/ 1939769 h 2380521"/>
              <a:gd name="connsiteX172" fmla="*/ 7440913 w 8023328"/>
              <a:gd name="connsiteY172" fmla="*/ 1952166 h 2380521"/>
              <a:gd name="connsiteX173" fmla="*/ 7427057 w 8023328"/>
              <a:gd name="connsiteY173" fmla="*/ 1939769 h 2380521"/>
              <a:gd name="connsiteX174" fmla="*/ 7440913 w 8023328"/>
              <a:gd name="connsiteY174" fmla="*/ 1925913 h 2380521"/>
              <a:gd name="connsiteX175" fmla="*/ 7726151 w 8023328"/>
              <a:gd name="connsiteY175" fmla="*/ 1855081 h 2380521"/>
              <a:gd name="connsiteX176" fmla="*/ 7740007 w 8023328"/>
              <a:gd name="connsiteY176" fmla="*/ 1868937 h 2380521"/>
              <a:gd name="connsiteX177" fmla="*/ 7726151 w 8023328"/>
              <a:gd name="connsiteY177" fmla="*/ 1881334 h 2380521"/>
              <a:gd name="connsiteX178" fmla="*/ 7713753 w 8023328"/>
              <a:gd name="connsiteY178" fmla="*/ 1868937 h 2380521"/>
              <a:gd name="connsiteX179" fmla="*/ 7726151 w 8023328"/>
              <a:gd name="connsiteY179" fmla="*/ 1855081 h 2380521"/>
              <a:gd name="connsiteX180" fmla="*/ 7654337 w 8023328"/>
              <a:gd name="connsiteY180" fmla="*/ 1855081 h 2380521"/>
              <a:gd name="connsiteX181" fmla="*/ 7669126 w 8023328"/>
              <a:gd name="connsiteY181" fmla="*/ 1868937 h 2380521"/>
              <a:gd name="connsiteX182" fmla="*/ 7654337 w 8023328"/>
              <a:gd name="connsiteY182" fmla="*/ 1881334 h 2380521"/>
              <a:gd name="connsiteX183" fmla="*/ 7639549 w 8023328"/>
              <a:gd name="connsiteY183" fmla="*/ 1868937 h 2380521"/>
              <a:gd name="connsiteX184" fmla="*/ 7654337 w 8023328"/>
              <a:gd name="connsiteY184" fmla="*/ 1855081 h 2380521"/>
              <a:gd name="connsiteX185" fmla="*/ 7583507 w 8023328"/>
              <a:gd name="connsiteY185" fmla="*/ 1855081 h 2380521"/>
              <a:gd name="connsiteX186" fmla="*/ 7598297 w 8023328"/>
              <a:gd name="connsiteY186" fmla="*/ 1868937 h 2380521"/>
              <a:gd name="connsiteX187" fmla="*/ 7583507 w 8023328"/>
              <a:gd name="connsiteY187" fmla="*/ 1881334 h 2380521"/>
              <a:gd name="connsiteX188" fmla="*/ 7568718 w 8023328"/>
              <a:gd name="connsiteY188" fmla="*/ 1868937 h 2380521"/>
              <a:gd name="connsiteX189" fmla="*/ 7583507 w 8023328"/>
              <a:gd name="connsiteY189" fmla="*/ 1855081 h 2380521"/>
              <a:gd name="connsiteX190" fmla="*/ 7512677 w 8023328"/>
              <a:gd name="connsiteY190" fmla="*/ 1855081 h 2380521"/>
              <a:gd name="connsiteX191" fmla="*/ 7527466 w 8023328"/>
              <a:gd name="connsiteY191" fmla="*/ 1868937 h 2380521"/>
              <a:gd name="connsiteX192" fmla="*/ 7512677 w 8023328"/>
              <a:gd name="connsiteY192" fmla="*/ 1881334 h 2380521"/>
              <a:gd name="connsiteX193" fmla="*/ 7497889 w 8023328"/>
              <a:gd name="connsiteY193" fmla="*/ 1868937 h 2380521"/>
              <a:gd name="connsiteX194" fmla="*/ 7512677 w 8023328"/>
              <a:gd name="connsiteY194" fmla="*/ 1855081 h 2380521"/>
              <a:gd name="connsiteX195" fmla="*/ 7440913 w 8023328"/>
              <a:gd name="connsiteY195" fmla="*/ 1855081 h 2380521"/>
              <a:gd name="connsiteX196" fmla="*/ 7453310 w 8023328"/>
              <a:gd name="connsiteY196" fmla="*/ 1868937 h 2380521"/>
              <a:gd name="connsiteX197" fmla="*/ 7440913 w 8023328"/>
              <a:gd name="connsiteY197" fmla="*/ 1881334 h 2380521"/>
              <a:gd name="connsiteX198" fmla="*/ 7427057 w 8023328"/>
              <a:gd name="connsiteY198" fmla="*/ 1868937 h 2380521"/>
              <a:gd name="connsiteX199" fmla="*/ 7440913 w 8023328"/>
              <a:gd name="connsiteY199" fmla="*/ 1855081 h 2380521"/>
              <a:gd name="connsiteX200" fmla="*/ 7654337 w 8023328"/>
              <a:gd name="connsiteY200" fmla="*/ 1780878 h 2380521"/>
              <a:gd name="connsiteX201" fmla="*/ 7669126 w 8023328"/>
              <a:gd name="connsiteY201" fmla="*/ 1793275 h 2380521"/>
              <a:gd name="connsiteX202" fmla="*/ 7654337 w 8023328"/>
              <a:gd name="connsiteY202" fmla="*/ 1807131 h 2380521"/>
              <a:gd name="connsiteX203" fmla="*/ 7639549 w 8023328"/>
              <a:gd name="connsiteY203" fmla="*/ 1793275 h 2380521"/>
              <a:gd name="connsiteX204" fmla="*/ 7654337 w 8023328"/>
              <a:gd name="connsiteY204" fmla="*/ 1780878 h 2380521"/>
              <a:gd name="connsiteX205" fmla="*/ 7583507 w 8023328"/>
              <a:gd name="connsiteY205" fmla="*/ 1780878 h 2380521"/>
              <a:gd name="connsiteX206" fmla="*/ 7598297 w 8023328"/>
              <a:gd name="connsiteY206" fmla="*/ 1793275 h 2380521"/>
              <a:gd name="connsiteX207" fmla="*/ 7583507 w 8023328"/>
              <a:gd name="connsiteY207" fmla="*/ 1807131 h 2380521"/>
              <a:gd name="connsiteX208" fmla="*/ 7568718 w 8023328"/>
              <a:gd name="connsiteY208" fmla="*/ 1793275 h 2380521"/>
              <a:gd name="connsiteX209" fmla="*/ 7583507 w 8023328"/>
              <a:gd name="connsiteY209" fmla="*/ 1780878 h 2380521"/>
              <a:gd name="connsiteX210" fmla="*/ 7511745 w 8023328"/>
              <a:gd name="connsiteY210" fmla="*/ 1780878 h 2380521"/>
              <a:gd name="connsiteX211" fmla="*/ 7524143 w 8023328"/>
              <a:gd name="connsiteY211" fmla="*/ 1793275 h 2380521"/>
              <a:gd name="connsiteX212" fmla="*/ 7511745 w 8023328"/>
              <a:gd name="connsiteY212" fmla="*/ 1807131 h 2380521"/>
              <a:gd name="connsiteX213" fmla="*/ 7497889 w 8023328"/>
              <a:gd name="connsiteY213" fmla="*/ 1793275 h 2380521"/>
              <a:gd name="connsiteX214" fmla="*/ 7511745 w 8023328"/>
              <a:gd name="connsiteY214" fmla="*/ 1780878 h 2380521"/>
              <a:gd name="connsiteX215" fmla="*/ 7440913 w 8023328"/>
              <a:gd name="connsiteY215" fmla="*/ 1780878 h 2380521"/>
              <a:gd name="connsiteX216" fmla="*/ 7453310 w 8023328"/>
              <a:gd name="connsiteY216" fmla="*/ 1793275 h 2380521"/>
              <a:gd name="connsiteX217" fmla="*/ 7440913 w 8023328"/>
              <a:gd name="connsiteY217" fmla="*/ 1807131 h 2380521"/>
              <a:gd name="connsiteX218" fmla="*/ 7427057 w 8023328"/>
              <a:gd name="connsiteY218" fmla="*/ 1793275 h 2380521"/>
              <a:gd name="connsiteX219" fmla="*/ 7440913 w 8023328"/>
              <a:gd name="connsiteY219" fmla="*/ 1780878 h 2380521"/>
              <a:gd name="connsiteX220" fmla="*/ 7370084 w 8023328"/>
              <a:gd name="connsiteY220" fmla="*/ 1780878 h 2380521"/>
              <a:gd name="connsiteX221" fmla="*/ 7382481 w 8023328"/>
              <a:gd name="connsiteY221" fmla="*/ 1793275 h 2380521"/>
              <a:gd name="connsiteX222" fmla="*/ 7370084 w 8023328"/>
              <a:gd name="connsiteY222" fmla="*/ 1807131 h 2380521"/>
              <a:gd name="connsiteX223" fmla="*/ 7356228 w 8023328"/>
              <a:gd name="connsiteY223" fmla="*/ 1793275 h 2380521"/>
              <a:gd name="connsiteX224" fmla="*/ 7370084 w 8023328"/>
              <a:gd name="connsiteY224" fmla="*/ 1780878 h 2380521"/>
              <a:gd name="connsiteX225" fmla="*/ 7294422 w 8023328"/>
              <a:gd name="connsiteY225" fmla="*/ 1780878 h 2380521"/>
              <a:gd name="connsiteX226" fmla="*/ 7308278 w 8023328"/>
              <a:gd name="connsiteY226" fmla="*/ 1793275 h 2380521"/>
              <a:gd name="connsiteX227" fmla="*/ 7294422 w 8023328"/>
              <a:gd name="connsiteY227" fmla="*/ 1807131 h 2380521"/>
              <a:gd name="connsiteX228" fmla="*/ 7282025 w 8023328"/>
              <a:gd name="connsiteY228" fmla="*/ 1793275 h 2380521"/>
              <a:gd name="connsiteX229" fmla="*/ 7294422 w 8023328"/>
              <a:gd name="connsiteY229" fmla="*/ 1780878 h 2380521"/>
              <a:gd name="connsiteX230" fmla="*/ 7654337 w 8023328"/>
              <a:gd name="connsiteY230" fmla="*/ 1710049 h 2380521"/>
              <a:gd name="connsiteX231" fmla="*/ 7669126 w 8023328"/>
              <a:gd name="connsiteY231" fmla="*/ 1722446 h 2380521"/>
              <a:gd name="connsiteX232" fmla="*/ 7654337 w 8023328"/>
              <a:gd name="connsiteY232" fmla="*/ 1736302 h 2380521"/>
              <a:gd name="connsiteX233" fmla="*/ 7639549 w 8023328"/>
              <a:gd name="connsiteY233" fmla="*/ 1722446 h 2380521"/>
              <a:gd name="connsiteX234" fmla="*/ 7654337 w 8023328"/>
              <a:gd name="connsiteY234" fmla="*/ 1710049 h 2380521"/>
              <a:gd name="connsiteX235" fmla="*/ 7583507 w 8023328"/>
              <a:gd name="connsiteY235" fmla="*/ 1710049 h 2380521"/>
              <a:gd name="connsiteX236" fmla="*/ 7598297 w 8023328"/>
              <a:gd name="connsiteY236" fmla="*/ 1722446 h 2380521"/>
              <a:gd name="connsiteX237" fmla="*/ 7583507 w 8023328"/>
              <a:gd name="connsiteY237" fmla="*/ 1736302 h 2380521"/>
              <a:gd name="connsiteX238" fmla="*/ 7568718 w 8023328"/>
              <a:gd name="connsiteY238" fmla="*/ 1722446 h 2380521"/>
              <a:gd name="connsiteX239" fmla="*/ 7583507 w 8023328"/>
              <a:gd name="connsiteY239" fmla="*/ 1710049 h 2380521"/>
              <a:gd name="connsiteX240" fmla="*/ 7511745 w 8023328"/>
              <a:gd name="connsiteY240" fmla="*/ 1710049 h 2380521"/>
              <a:gd name="connsiteX241" fmla="*/ 7524143 w 8023328"/>
              <a:gd name="connsiteY241" fmla="*/ 1722446 h 2380521"/>
              <a:gd name="connsiteX242" fmla="*/ 7511745 w 8023328"/>
              <a:gd name="connsiteY242" fmla="*/ 1736302 h 2380521"/>
              <a:gd name="connsiteX243" fmla="*/ 7497889 w 8023328"/>
              <a:gd name="connsiteY243" fmla="*/ 1722446 h 2380521"/>
              <a:gd name="connsiteX244" fmla="*/ 7511745 w 8023328"/>
              <a:gd name="connsiteY244" fmla="*/ 1710049 h 2380521"/>
              <a:gd name="connsiteX245" fmla="*/ 7440913 w 8023328"/>
              <a:gd name="connsiteY245" fmla="*/ 1710049 h 2380521"/>
              <a:gd name="connsiteX246" fmla="*/ 7453310 w 8023328"/>
              <a:gd name="connsiteY246" fmla="*/ 1722446 h 2380521"/>
              <a:gd name="connsiteX247" fmla="*/ 7440913 w 8023328"/>
              <a:gd name="connsiteY247" fmla="*/ 1736302 h 2380521"/>
              <a:gd name="connsiteX248" fmla="*/ 7427057 w 8023328"/>
              <a:gd name="connsiteY248" fmla="*/ 1722446 h 2380521"/>
              <a:gd name="connsiteX249" fmla="*/ 7440913 w 8023328"/>
              <a:gd name="connsiteY249" fmla="*/ 1710049 h 2380521"/>
              <a:gd name="connsiteX250" fmla="*/ 7370084 w 8023328"/>
              <a:gd name="connsiteY250" fmla="*/ 1710049 h 2380521"/>
              <a:gd name="connsiteX251" fmla="*/ 7382481 w 8023328"/>
              <a:gd name="connsiteY251" fmla="*/ 1722446 h 2380521"/>
              <a:gd name="connsiteX252" fmla="*/ 7370084 w 8023328"/>
              <a:gd name="connsiteY252" fmla="*/ 1736302 h 2380521"/>
              <a:gd name="connsiteX253" fmla="*/ 7356228 w 8023328"/>
              <a:gd name="connsiteY253" fmla="*/ 1722446 h 2380521"/>
              <a:gd name="connsiteX254" fmla="*/ 7370084 w 8023328"/>
              <a:gd name="connsiteY254" fmla="*/ 1710049 h 2380521"/>
              <a:gd name="connsiteX255" fmla="*/ 7294422 w 8023328"/>
              <a:gd name="connsiteY255" fmla="*/ 1710049 h 2380521"/>
              <a:gd name="connsiteX256" fmla="*/ 7308278 w 8023328"/>
              <a:gd name="connsiteY256" fmla="*/ 1722446 h 2380521"/>
              <a:gd name="connsiteX257" fmla="*/ 7294422 w 8023328"/>
              <a:gd name="connsiteY257" fmla="*/ 1736302 h 2380521"/>
              <a:gd name="connsiteX258" fmla="*/ 7282025 w 8023328"/>
              <a:gd name="connsiteY258" fmla="*/ 1722446 h 2380521"/>
              <a:gd name="connsiteX259" fmla="*/ 7294422 w 8023328"/>
              <a:gd name="connsiteY259" fmla="*/ 1710049 h 2380521"/>
              <a:gd name="connsiteX260" fmla="*/ 7223591 w 8023328"/>
              <a:gd name="connsiteY260" fmla="*/ 1710049 h 2380521"/>
              <a:gd name="connsiteX261" fmla="*/ 7237447 w 8023328"/>
              <a:gd name="connsiteY261" fmla="*/ 1722446 h 2380521"/>
              <a:gd name="connsiteX262" fmla="*/ 7223591 w 8023328"/>
              <a:gd name="connsiteY262" fmla="*/ 1736302 h 2380521"/>
              <a:gd name="connsiteX263" fmla="*/ 7211194 w 8023328"/>
              <a:gd name="connsiteY263" fmla="*/ 1722446 h 2380521"/>
              <a:gd name="connsiteX264" fmla="*/ 7223591 w 8023328"/>
              <a:gd name="connsiteY264" fmla="*/ 1710049 h 2380521"/>
              <a:gd name="connsiteX265" fmla="*/ 7583507 w 8023328"/>
              <a:gd name="connsiteY265" fmla="*/ 1639217 h 2380521"/>
              <a:gd name="connsiteX266" fmla="*/ 7598297 w 8023328"/>
              <a:gd name="connsiteY266" fmla="*/ 1651614 h 2380521"/>
              <a:gd name="connsiteX267" fmla="*/ 7583507 w 8023328"/>
              <a:gd name="connsiteY267" fmla="*/ 1665470 h 2380521"/>
              <a:gd name="connsiteX268" fmla="*/ 7568718 w 8023328"/>
              <a:gd name="connsiteY268" fmla="*/ 1651614 h 2380521"/>
              <a:gd name="connsiteX269" fmla="*/ 7583507 w 8023328"/>
              <a:gd name="connsiteY269" fmla="*/ 1639217 h 2380521"/>
              <a:gd name="connsiteX270" fmla="*/ 7511745 w 8023328"/>
              <a:gd name="connsiteY270" fmla="*/ 1639217 h 2380521"/>
              <a:gd name="connsiteX271" fmla="*/ 7524143 w 8023328"/>
              <a:gd name="connsiteY271" fmla="*/ 1651614 h 2380521"/>
              <a:gd name="connsiteX272" fmla="*/ 7511745 w 8023328"/>
              <a:gd name="connsiteY272" fmla="*/ 1665470 h 2380521"/>
              <a:gd name="connsiteX273" fmla="*/ 7497889 w 8023328"/>
              <a:gd name="connsiteY273" fmla="*/ 1651614 h 2380521"/>
              <a:gd name="connsiteX274" fmla="*/ 7511745 w 8023328"/>
              <a:gd name="connsiteY274" fmla="*/ 1639217 h 2380521"/>
              <a:gd name="connsiteX275" fmla="*/ 7440913 w 8023328"/>
              <a:gd name="connsiteY275" fmla="*/ 1639217 h 2380521"/>
              <a:gd name="connsiteX276" fmla="*/ 7453310 w 8023328"/>
              <a:gd name="connsiteY276" fmla="*/ 1651614 h 2380521"/>
              <a:gd name="connsiteX277" fmla="*/ 7440913 w 8023328"/>
              <a:gd name="connsiteY277" fmla="*/ 1665470 h 2380521"/>
              <a:gd name="connsiteX278" fmla="*/ 7427057 w 8023328"/>
              <a:gd name="connsiteY278" fmla="*/ 1651614 h 2380521"/>
              <a:gd name="connsiteX279" fmla="*/ 7440913 w 8023328"/>
              <a:gd name="connsiteY279" fmla="*/ 1639217 h 2380521"/>
              <a:gd name="connsiteX280" fmla="*/ 7370084 w 8023328"/>
              <a:gd name="connsiteY280" fmla="*/ 1639217 h 2380521"/>
              <a:gd name="connsiteX281" fmla="*/ 7382481 w 8023328"/>
              <a:gd name="connsiteY281" fmla="*/ 1651614 h 2380521"/>
              <a:gd name="connsiteX282" fmla="*/ 7370084 w 8023328"/>
              <a:gd name="connsiteY282" fmla="*/ 1665470 h 2380521"/>
              <a:gd name="connsiteX283" fmla="*/ 7356228 w 8023328"/>
              <a:gd name="connsiteY283" fmla="*/ 1651614 h 2380521"/>
              <a:gd name="connsiteX284" fmla="*/ 7370084 w 8023328"/>
              <a:gd name="connsiteY284" fmla="*/ 1639217 h 2380521"/>
              <a:gd name="connsiteX285" fmla="*/ 7294422 w 8023328"/>
              <a:gd name="connsiteY285" fmla="*/ 1639217 h 2380521"/>
              <a:gd name="connsiteX286" fmla="*/ 7308278 w 8023328"/>
              <a:gd name="connsiteY286" fmla="*/ 1651614 h 2380521"/>
              <a:gd name="connsiteX287" fmla="*/ 7294422 w 8023328"/>
              <a:gd name="connsiteY287" fmla="*/ 1665470 h 2380521"/>
              <a:gd name="connsiteX288" fmla="*/ 7282025 w 8023328"/>
              <a:gd name="connsiteY288" fmla="*/ 1651614 h 2380521"/>
              <a:gd name="connsiteX289" fmla="*/ 7294422 w 8023328"/>
              <a:gd name="connsiteY289" fmla="*/ 1639217 h 2380521"/>
              <a:gd name="connsiteX290" fmla="*/ 7223591 w 8023328"/>
              <a:gd name="connsiteY290" fmla="*/ 1639217 h 2380521"/>
              <a:gd name="connsiteX291" fmla="*/ 7237447 w 8023328"/>
              <a:gd name="connsiteY291" fmla="*/ 1651614 h 2380521"/>
              <a:gd name="connsiteX292" fmla="*/ 7223591 w 8023328"/>
              <a:gd name="connsiteY292" fmla="*/ 1665470 h 2380521"/>
              <a:gd name="connsiteX293" fmla="*/ 7211194 w 8023328"/>
              <a:gd name="connsiteY293" fmla="*/ 1651614 h 2380521"/>
              <a:gd name="connsiteX294" fmla="*/ 7223591 w 8023328"/>
              <a:gd name="connsiteY294" fmla="*/ 1639217 h 2380521"/>
              <a:gd name="connsiteX295" fmla="*/ 7152761 w 8023328"/>
              <a:gd name="connsiteY295" fmla="*/ 1639217 h 2380521"/>
              <a:gd name="connsiteX296" fmla="*/ 7166617 w 8023328"/>
              <a:gd name="connsiteY296" fmla="*/ 1651614 h 2380521"/>
              <a:gd name="connsiteX297" fmla="*/ 7152761 w 8023328"/>
              <a:gd name="connsiteY297" fmla="*/ 1665470 h 2380521"/>
              <a:gd name="connsiteX298" fmla="*/ 7140364 w 8023328"/>
              <a:gd name="connsiteY298" fmla="*/ 1651614 h 2380521"/>
              <a:gd name="connsiteX299" fmla="*/ 7152761 w 8023328"/>
              <a:gd name="connsiteY299" fmla="*/ 1639217 h 2380521"/>
              <a:gd name="connsiteX300" fmla="*/ 7511745 w 8023328"/>
              <a:gd name="connsiteY300" fmla="*/ 1568388 h 2380521"/>
              <a:gd name="connsiteX301" fmla="*/ 7524143 w 8023328"/>
              <a:gd name="connsiteY301" fmla="*/ 1583176 h 2380521"/>
              <a:gd name="connsiteX302" fmla="*/ 7511745 w 8023328"/>
              <a:gd name="connsiteY302" fmla="*/ 1597964 h 2380521"/>
              <a:gd name="connsiteX303" fmla="*/ 7497889 w 8023328"/>
              <a:gd name="connsiteY303" fmla="*/ 1583176 h 2380521"/>
              <a:gd name="connsiteX304" fmla="*/ 7511745 w 8023328"/>
              <a:gd name="connsiteY304" fmla="*/ 1568388 h 2380521"/>
              <a:gd name="connsiteX305" fmla="*/ 7440913 w 8023328"/>
              <a:gd name="connsiteY305" fmla="*/ 1568388 h 2380521"/>
              <a:gd name="connsiteX306" fmla="*/ 7453310 w 8023328"/>
              <a:gd name="connsiteY306" fmla="*/ 1583176 h 2380521"/>
              <a:gd name="connsiteX307" fmla="*/ 7440913 w 8023328"/>
              <a:gd name="connsiteY307" fmla="*/ 1597964 h 2380521"/>
              <a:gd name="connsiteX308" fmla="*/ 7427057 w 8023328"/>
              <a:gd name="connsiteY308" fmla="*/ 1583176 h 2380521"/>
              <a:gd name="connsiteX309" fmla="*/ 7440913 w 8023328"/>
              <a:gd name="connsiteY309" fmla="*/ 1568388 h 2380521"/>
              <a:gd name="connsiteX310" fmla="*/ 7370084 w 8023328"/>
              <a:gd name="connsiteY310" fmla="*/ 1568388 h 2380521"/>
              <a:gd name="connsiteX311" fmla="*/ 7382481 w 8023328"/>
              <a:gd name="connsiteY311" fmla="*/ 1583176 h 2380521"/>
              <a:gd name="connsiteX312" fmla="*/ 7370084 w 8023328"/>
              <a:gd name="connsiteY312" fmla="*/ 1597964 h 2380521"/>
              <a:gd name="connsiteX313" fmla="*/ 7356228 w 8023328"/>
              <a:gd name="connsiteY313" fmla="*/ 1583176 h 2380521"/>
              <a:gd name="connsiteX314" fmla="*/ 7370084 w 8023328"/>
              <a:gd name="connsiteY314" fmla="*/ 1568388 h 2380521"/>
              <a:gd name="connsiteX315" fmla="*/ 7294422 w 8023328"/>
              <a:gd name="connsiteY315" fmla="*/ 1568388 h 2380521"/>
              <a:gd name="connsiteX316" fmla="*/ 7308278 w 8023328"/>
              <a:gd name="connsiteY316" fmla="*/ 1583176 h 2380521"/>
              <a:gd name="connsiteX317" fmla="*/ 7294422 w 8023328"/>
              <a:gd name="connsiteY317" fmla="*/ 1597964 h 2380521"/>
              <a:gd name="connsiteX318" fmla="*/ 7282025 w 8023328"/>
              <a:gd name="connsiteY318" fmla="*/ 1583176 h 2380521"/>
              <a:gd name="connsiteX319" fmla="*/ 7294422 w 8023328"/>
              <a:gd name="connsiteY319" fmla="*/ 1568388 h 2380521"/>
              <a:gd name="connsiteX320" fmla="*/ 7223591 w 8023328"/>
              <a:gd name="connsiteY320" fmla="*/ 1568388 h 2380521"/>
              <a:gd name="connsiteX321" fmla="*/ 7237447 w 8023328"/>
              <a:gd name="connsiteY321" fmla="*/ 1583176 h 2380521"/>
              <a:gd name="connsiteX322" fmla="*/ 7223591 w 8023328"/>
              <a:gd name="connsiteY322" fmla="*/ 1597964 h 2380521"/>
              <a:gd name="connsiteX323" fmla="*/ 7211194 w 8023328"/>
              <a:gd name="connsiteY323" fmla="*/ 1583176 h 2380521"/>
              <a:gd name="connsiteX324" fmla="*/ 7223591 w 8023328"/>
              <a:gd name="connsiteY324" fmla="*/ 1568388 h 2380521"/>
              <a:gd name="connsiteX325" fmla="*/ 7152761 w 8023328"/>
              <a:gd name="connsiteY325" fmla="*/ 1568388 h 2380521"/>
              <a:gd name="connsiteX326" fmla="*/ 7166617 w 8023328"/>
              <a:gd name="connsiteY326" fmla="*/ 1580785 h 2380521"/>
              <a:gd name="connsiteX327" fmla="*/ 7152761 w 8023328"/>
              <a:gd name="connsiteY327" fmla="*/ 1594641 h 2380521"/>
              <a:gd name="connsiteX328" fmla="*/ 7140364 w 8023328"/>
              <a:gd name="connsiteY328" fmla="*/ 1580785 h 2380521"/>
              <a:gd name="connsiteX329" fmla="*/ 7152761 w 8023328"/>
              <a:gd name="connsiteY329" fmla="*/ 1568388 h 2380521"/>
              <a:gd name="connsiteX330" fmla="*/ 7084322 w 8023328"/>
              <a:gd name="connsiteY330" fmla="*/ 1568388 h 2380521"/>
              <a:gd name="connsiteX331" fmla="*/ 7099111 w 8023328"/>
              <a:gd name="connsiteY331" fmla="*/ 1580785 h 2380521"/>
              <a:gd name="connsiteX332" fmla="*/ 7084322 w 8023328"/>
              <a:gd name="connsiteY332" fmla="*/ 1594641 h 2380521"/>
              <a:gd name="connsiteX333" fmla="*/ 7069533 w 8023328"/>
              <a:gd name="connsiteY333" fmla="*/ 1580785 h 2380521"/>
              <a:gd name="connsiteX334" fmla="*/ 7084322 w 8023328"/>
              <a:gd name="connsiteY334" fmla="*/ 1568388 h 2380521"/>
              <a:gd name="connsiteX335" fmla="*/ 7440913 w 8023328"/>
              <a:gd name="connsiteY335" fmla="*/ 1494185 h 2380521"/>
              <a:gd name="connsiteX336" fmla="*/ 7453310 w 8023328"/>
              <a:gd name="connsiteY336" fmla="*/ 1508973 h 2380521"/>
              <a:gd name="connsiteX337" fmla="*/ 7440913 w 8023328"/>
              <a:gd name="connsiteY337" fmla="*/ 1523761 h 2380521"/>
              <a:gd name="connsiteX338" fmla="*/ 7427057 w 8023328"/>
              <a:gd name="connsiteY338" fmla="*/ 1508973 h 2380521"/>
              <a:gd name="connsiteX339" fmla="*/ 7440913 w 8023328"/>
              <a:gd name="connsiteY339" fmla="*/ 1494185 h 2380521"/>
              <a:gd name="connsiteX340" fmla="*/ 7370084 w 8023328"/>
              <a:gd name="connsiteY340" fmla="*/ 1494185 h 2380521"/>
              <a:gd name="connsiteX341" fmla="*/ 7382481 w 8023328"/>
              <a:gd name="connsiteY341" fmla="*/ 1508973 h 2380521"/>
              <a:gd name="connsiteX342" fmla="*/ 7370084 w 8023328"/>
              <a:gd name="connsiteY342" fmla="*/ 1523761 h 2380521"/>
              <a:gd name="connsiteX343" fmla="*/ 7356228 w 8023328"/>
              <a:gd name="connsiteY343" fmla="*/ 1508973 h 2380521"/>
              <a:gd name="connsiteX344" fmla="*/ 7370084 w 8023328"/>
              <a:gd name="connsiteY344" fmla="*/ 1494185 h 2380521"/>
              <a:gd name="connsiteX345" fmla="*/ 7294422 w 8023328"/>
              <a:gd name="connsiteY345" fmla="*/ 1494185 h 2380521"/>
              <a:gd name="connsiteX346" fmla="*/ 7308278 w 8023328"/>
              <a:gd name="connsiteY346" fmla="*/ 1508973 h 2380521"/>
              <a:gd name="connsiteX347" fmla="*/ 7294422 w 8023328"/>
              <a:gd name="connsiteY347" fmla="*/ 1523761 h 2380521"/>
              <a:gd name="connsiteX348" fmla="*/ 7282025 w 8023328"/>
              <a:gd name="connsiteY348" fmla="*/ 1508973 h 2380521"/>
              <a:gd name="connsiteX349" fmla="*/ 7294422 w 8023328"/>
              <a:gd name="connsiteY349" fmla="*/ 1494185 h 2380521"/>
              <a:gd name="connsiteX350" fmla="*/ 7223591 w 8023328"/>
              <a:gd name="connsiteY350" fmla="*/ 1494185 h 2380521"/>
              <a:gd name="connsiteX351" fmla="*/ 7237447 w 8023328"/>
              <a:gd name="connsiteY351" fmla="*/ 1508973 h 2380521"/>
              <a:gd name="connsiteX352" fmla="*/ 7223591 w 8023328"/>
              <a:gd name="connsiteY352" fmla="*/ 1523761 h 2380521"/>
              <a:gd name="connsiteX353" fmla="*/ 7211194 w 8023328"/>
              <a:gd name="connsiteY353" fmla="*/ 1508973 h 2380521"/>
              <a:gd name="connsiteX354" fmla="*/ 7223591 w 8023328"/>
              <a:gd name="connsiteY354" fmla="*/ 1494185 h 2380521"/>
              <a:gd name="connsiteX355" fmla="*/ 7152761 w 8023328"/>
              <a:gd name="connsiteY355" fmla="*/ 1494185 h 2380521"/>
              <a:gd name="connsiteX356" fmla="*/ 7166617 w 8023328"/>
              <a:gd name="connsiteY356" fmla="*/ 1508973 h 2380521"/>
              <a:gd name="connsiteX357" fmla="*/ 7152761 w 8023328"/>
              <a:gd name="connsiteY357" fmla="*/ 1523761 h 2380521"/>
              <a:gd name="connsiteX358" fmla="*/ 7140364 w 8023328"/>
              <a:gd name="connsiteY358" fmla="*/ 1508973 h 2380521"/>
              <a:gd name="connsiteX359" fmla="*/ 7152761 w 8023328"/>
              <a:gd name="connsiteY359" fmla="*/ 1494185 h 2380521"/>
              <a:gd name="connsiteX360" fmla="*/ 7084322 w 8023328"/>
              <a:gd name="connsiteY360" fmla="*/ 1494185 h 2380521"/>
              <a:gd name="connsiteX361" fmla="*/ 7099111 w 8023328"/>
              <a:gd name="connsiteY361" fmla="*/ 1508973 h 2380521"/>
              <a:gd name="connsiteX362" fmla="*/ 7084322 w 8023328"/>
              <a:gd name="connsiteY362" fmla="*/ 1523761 h 2380521"/>
              <a:gd name="connsiteX363" fmla="*/ 7069533 w 8023328"/>
              <a:gd name="connsiteY363" fmla="*/ 1508973 h 2380521"/>
              <a:gd name="connsiteX364" fmla="*/ 7084322 w 8023328"/>
              <a:gd name="connsiteY364" fmla="*/ 1494185 h 2380521"/>
              <a:gd name="connsiteX365" fmla="*/ 7013492 w 8023328"/>
              <a:gd name="connsiteY365" fmla="*/ 1494185 h 2380521"/>
              <a:gd name="connsiteX366" fmla="*/ 7028280 w 8023328"/>
              <a:gd name="connsiteY366" fmla="*/ 1508973 h 2380521"/>
              <a:gd name="connsiteX367" fmla="*/ 7013492 w 8023328"/>
              <a:gd name="connsiteY367" fmla="*/ 1523761 h 2380521"/>
              <a:gd name="connsiteX368" fmla="*/ 6998704 w 8023328"/>
              <a:gd name="connsiteY368" fmla="*/ 1508973 h 2380521"/>
              <a:gd name="connsiteX369" fmla="*/ 7013492 w 8023328"/>
              <a:gd name="connsiteY369" fmla="*/ 1494185 h 2380521"/>
              <a:gd name="connsiteX370" fmla="*/ 6939085 w 8023328"/>
              <a:gd name="connsiteY370" fmla="*/ 1494185 h 2380521"/>
              <a:gd name="connsiteX371" fmla="*/ 6950753 w 8023328"/>
              <a:gd name="connsiteY371" fmla="*/ 1508973 h 2380521"/>
              <a:gd name="connsiteX372" fmla="*/ 6939085 w 8023328"/>
              <a:gd name="connsiteY372" fmla="*/ 1523761 h 2380521"/>
              <a:gd name="connsiteX373" fmla="*/ 6924500 w 8023328"/>
              <a:gd name="connsiteY373" fmla="*/ 1508973 h 2380521"/>
              <a:gd name="connsiteX374" fmla="*/ 6939085 w 8023328"/>
              <a:gd name="connsiteY374" fmla="*/ 1494185 h 2380521"/>
              <a:gd name="connsiteX375" fmla="*/ 83229 w 8023328"/>
              <a:gd name="connsiteY375" fmla="*/ 1426727 h 2380521"/>
              <a:gd name="connsiteX376" fmla="*/ 97085 w 8023328"/>
              <a:gd name="connsiteY376" fmla="*/ 1439124 h 2380521"/>
              <a:gd name="connsiteX377" fmla="*/ 83229 w 8023328"/>
              <a:gd name="connsiteY377" fmla="*/ 1452980 h 2380521"/>
              <a:gd name="connsiteX378" fmla="*/ 70831 w 8023328"/>
              <a:gd name="connsiteY378" fmla="*/ 1439124 h 2380521"/>
              <a:gd name="connsiteX379" fmla="*/ 83229 w 8023328"/>
              <a:gd name="connsiteY379" fmla="*/ 1426727 h 2380521"/>
              <a:gd name="connsiteX380" fmla="*/ 11993 w 8023328"/>
              <a:gd name="connsiteY380" fmla="*/ 1426727 h 2380521"/>
              <a:gd name="connsiteX381" fmla="*/ 26234 w 8023328"/>
              <a:gd name="connsiteY381" fmla="*/ 1439124 h 2380521"/>
              <a:gd name="connsiteX382" fmla="*/ 11993 w 8023328"/>
              <a:gd name="connsiteY382" fmla="*/ 1452980 h 2380521"/>
              <a:gd name="connsiteX383" fmla="*/ 0 w 8023328"/>
              <a:gd name="connsiteY383" fmla="*/ 1439124 h 2380521"/>
              <a:gd name="connsiteX384" fmla="*/ 11993 w 8023328"/>
              <a:gd name="connsiteY384" fmla="*/ 1426727 h 2380521"/>
              <a:gd name="connsiteX385" fmla="*/ 7370084 w 8023328"/>
              <a:gd name="connsiteY385" fmla="*/ 1423353 h 2380521"/>
              <a:gd name="connsiteX386" fmla="*/ 7382481 w 8023328"/>
              <a:gd name="connsiteY386" fmla="*/ 1438142 h 2380521"/>
              <a:gd name="connsiteX387" fmla="*/ 7370084 w 8023328"/>
              <a:gd name="connsiteY387" fmla="*/ 1452931 h 2380521"/>
              <a:gd name="connsiteX388" fmla="*/ 7356228 w 8023328"/>
              <a:gd name="connsiteY388" fmla="*/ 1438142 h 2380521"/>
              <a:gd name="connsiteX389" fmla="*/ 7370084 w 8023328"/>
              <a:gd name="connsiteY389" fmla="*/ 1423353 h 2380521"/>
              <a:gd name="connsiteX390" fmla="*/ 7294422 w 8023328"/>
              <a:gd name="connsiteY390" fmla="*/ 1423353 h 2380521"/>
              <a:gd name="connsiteX391" fmla="*/ 7308278 w 8023328"/>
              <a:gd name="connsiteY391" fmla="*/ 1438142 h 2380521"/>
              <a:gd name="connsiteX392" fmla="*/ 7294422 w 8023328"/>
              <a:gd name="connsiteY392" fmla="*/ 1452931 h 2380521"/>
              <a:gd name="connsiteX393" fmla="*/ 7282025 w 8023328"/>
              <a:gd name="connsiteY393" fmla="*/ 1438142 h 2380521"/>
              <a:gd name="connsiteX394" fmla="*/ 7294422 w 8023328"/>
              <a:gd name="connsiteY394" fmla="*/ 1423353 h 2380521"/>
              <a:gd name="connsiteX395" fmla="*/ 7223591 w 8023328"/>
              <a:gd name="connsiteY395" fmla="*/ 1423353 h 2380521"/>
              <a:gd name="connsiteX396" fmla="*/ 7237447 w 8023328"/>
              <a:gd name="connsiteY396" fmla="*/ 1438142 h 2380521"/>
              <a:gd name="connsiteX397" fmla="*/ 7223591 w 8023328"/>
              <a:gd name="connsiteY397" fmla="*/ 1452931 h 2380521"/>
              <a:gd name="connsiteX398" fmla="*/ 7211194 w 8023328"/>
              <a:gd name="connsiteY398" fmla="*/ 1438142 h 2380521"/>
              <a:gd name="connsiteX399" fmla="*/ 7223591 w 8023328"/>
              <a:gd name="connsiteY399" fmla="*/ 1423353 h 2380521"/>
              <a:gd name="connsiteX400" fmla="*/ 7155152 w 8023328"/>
              <a:gd name="connsiteY400" fmla="*/ 1423353 h 2380521"/>
              <a:gd name="connsiteX401" fmla="*/ 7169940 w 8023328"/>
              <a:gd name="connsiteY401" fmla="*/ 1438142 h 2380521"/>
              <a:gd name="connsiteX402" fmla="*/ 7155152 w 8023328"/>
              <a:gd name="connsiteY402" fmla="*/ 1452931 h 2380521"/>
              <a:gd name="connsiteX403" fmla="*/ 7141920 w 8023328"/>
              <a:gd name="connsiteY403" fmla="*/ 1438142 h 2380521"/>
              <a:gd name="connsiteX404" fmla="*/ 7155152 w 8023328"/>
              <a:gd name="connsiteY404" fmla="*/ 1423353 h 2380521"/>
              <a:gd name="connsiteX405" fmla="*/ 7084322 w 8023328"/>
              <a:gd name="connsiteY405" fmla="*/ 1423353 h 2380521"/>
              <a:gd name="connsiteX406" fmla="*/ 7099111 w 8023328"/>
              <a:gd name="connsiteY406" fmla="*/ 1438142 h 2380521"/>
              <a:gd name="connsiteX407" fmla="*/ 7084322 w 8023328"/>
              <a:gd name="connsiteY407" fmla="*/ 1452931 h 2380521"/>
              <a:gd name="connsiteX408" fmla="*/ 7069533 w 8023328"/>
              <a:gd name="connsiteY408" fmla="*/ 1438142 h 2380521"/>
              <a:gd name="connsiteX409" fmla="*/ 7084322 w 8023328"/>
              <a:gd name="connsiteY409" fmla="*/ 1423353 h 2380521"/>
              <a:gd name="connsiteX410" fmla="*/ 7013492 w 8023328"/>
              <a:gd name="connsiteY410" fmla="*/ 1423353 h 2380521"/>
              <a:gd name="connsiteX411" fmla="*/ 7028280 w 8023328"/>
              <a:gd name="connsiteY411" fmla="*/ 1438142 h 2380521"/>
              <a:gd name="connsiteX412" fmla="*/ 7013492 w 8023328"/>
              <a:gd name="connsiteY412" fmla="*/ 1452931 h 2380521"/>
              <a:gd name="connsiteX413" fmla="*/ 6998704 w 8023328"/>
              <a:gd name="connsiteY413" fmla="*/ 1438142 h 2380521"/>
              <a:gd name="connsiteX414" fmla="*/ 7013492 w 8023328"/>
              <a:gd name="connsiteY414" fmla="*/ 1423353 h 2380521"/>
              <a:gd name="connsiteX415" fmla="*/ 6939085 w 8023328"/>
              <a:gd name="connsiteY415" fmla="*/ 1423353 h 2380521"/>
              <a:gd name="connsiteX416" fmla="*/ 6950753 w 8023328"/>
              <a:gd name="connsiteY416" fmla="*/ 1438142 h 2380521"/>
              <a:gd name="connsiteX417" fmla="*/ 6939085 w 8023328"/>
              <a:gd name="connsiteY417" fmla="*/ 1452931 h 2380521"/>
              <a:gd name="connsiteX418" fmla="*/ 6924500 w 8023328"/>
              <a:gd name="connsiteY418" fmla="*/ 1438142 h 2380521"/>
              <a:gd name="connsiteX419" fmla="*/ 6939085 w 8023328"/>
              <a:gd name="connsiteY419" fmla="*/ 1423353 h 2380521"/>
              <a:gd name="connsiteX420" fmla="*/ 6867525 w 8023328"/>
              <a:gd name="connsiteY420" fmla="*/ 1423353 h 2380521"/>
              <a:gd name="connsiteX421" fmla="*/ 6879922 w 8023328"/>
              <a:gd name="connsiteY421" fmla="*/ 1438142 h 2380521"/>
              <a:gd name="connsiteX422" fmla="*/ 6867525 w 8023328"/>
              <a:gd name="connsiteY422" fmla="*/ 1452931 h 2380521"/>
              <a:gd name="connsiteX423" fmla="*/ 6853669 w 8023328"/>
              <a:gd name="connsiteY423" fmla="*/ 1438142 h 2380521"/>
              <a:gd name="connsiteX424" fmla="*/ 6867525 w 8023328"/>
              <a:gd name="connsiteY424" fmla="*/ 1423353 h 2380521"/>
              <a:gd name="connsiteX425" fmla="*/ 6796696 w 8023328"/>
              <a:gd name="connsiteY425" fmla="*/ 1423353 h 2380521"/>
              <a:gd name="connsiteX426" fmla="*/ 6809093 w 8023328"/>
              <a:gd name="connsiteY426" fmla="*/ 1438142 h 2380521"/>
              <a:gd name="connsiteX427" fmla="*/ 6796696 w 8023328"/>
              <a:gd name="connsiteY427" fmla="*/ 1452931 h 2380521"/>
              <a:gd name="connsiteX428" fmla="*/ 6782840 w 8023328"/>
              <a:gd name="connsiteY428" fmla="*/ 1438142 h 2380521"/>
              <a:gd name="connsiteX429" fmla="*/ 6796696 w 8023328"/>
              <a:gd name="connsiteY429" fmla="*/ 1423353 h 2380521"/>
              <a:gd name="connsiteX430" fmla="*/ 155518 w 8023328"/>
              <a:gd name="connsiteY430" fmla="*/ 1355896 h 2380521"/>
              <a:gd name="connsiteX431" fmla="*/ 167916 w 8023328"/>
              <a:gd name="connsiteY431" fmla="*/ 1368293 h 2380521"/>
              <a:gd name="connsiteX432" fmla="*/ 155518 w 8023328"/>
              <a:gd name="connsiteY432" fmla="*/ 1382149 h 2380521"/>
              <a:gd name="connsiteX433" fmla="*/ 141662 w 8023328"/>
              <a:gd name="connsiteY433" fmla="*/ 1368293 h 2380521"/>
              <a:gd name="connsiteX434" fmla="*/ 155518 w 8023328"/>
              <a:gd name="connsiteY434" fmla="*/ 1355896 h 2380521"/>
              <a:gd name="connsiteX435" fmla="*/ 83230 w 8023328"/>
              <a:gd name="connsiteY435" fmla="*/ 1355896 h 2380521"/>
              <a:gd name="connsiteX436" fmla="*/ 97086 w 8023328"/>
              <a:gd name="connsiteY436" fmla="*/ 1368293 h 2380521"/>
              <a:gd name="connsiteX437" fmla="*/ 83230 w 8023328"/>
              <a:gd name="connsiteY437" fmla="*/ 1382149 h 2380521"/>
              <a:gd name="connsiteX438" fmla="*/ 70832 w 8023328"/>
              <a:gd name="connsiteY438" fmla="*/ 1368293 h 2380521"/>
              <a:gd name="connsiteX439" fmla="*/ 83230 w 8023328"/>
              <a:gd name="connsiteY439" fmla="*/ 1355896 h 2380521"/>
              <a:gd name="connsiteX440" fmla="*/ 11994 w 8023328"/>
              <a:gd name="connsiteY440" fmla="*/ 1355896 h 2380521"/>
              <a:gd name="connsiteX441" fmla="*/ 26235 w 8023328"/>
              <a:gd name="connsiteY441" fmla="*/ 1368293 h 2380521"/>
              <a:gd name="connsiteX442" fmla="*/ 11994 w 8023328"/>
              <a:gd name="connsiteY442" fmla="*/ 1382149 h 2380521"/>
              <a:gd name="connsiteX443" fmla="*/ 2 w 8023328"/>
              <a:gd name="connsiteY443" fmla="*/ 1368293 h 2380521"/>
              <a:gd name="connsiteX444" fmla="*/ 11994 w 8023328"/>
              <a:gd name="connsiteY444" fmla="*/ 1355896 h 2380521"/>
              <a:gd name="connsiteX445" fmla="*/ 7294422 w 8023328"/>
              <a:gd name="connsiteY445" fmla="*/ 1352524 h 2380521"/>
              <a:gd name="connsiteX446" fmla="*/ 7308278 w 8023328"/>
              <a:gd name="connsiteY446" fmla="*/ 1367109 h 2380521"/>
              <a:gd name="connsiteX447" fmla="*/ 7294422 w 8023328"/>
              <a:gd name="connsiteY447" fmla="*/ 1378777 h 2380521"/>
              <a:gd name="connsiteX448" fmla="*/ 7282025 w 8023328"/>
              <a:gd name="connsiteY448" fmla="*/ 1367109 h 2380521"/>
              <a:gd name="connsiteX449" fmla="*/ 7294422 w 8023328"/>
              <a:gd name="connsiteY449" fmla="*/ 1352524 h 2380521"/>
              <a:gd name="connsiteX450" fmla="*/ 7223591 w 8023328"/>
              <a:gd name="connsiteY450" fmla="*/ 1352524 h 2380521"/>
              <a:gd name="connsiteX451" fmla="*/ 7237447 w 8023328"/>
              <a:gd name="connsiteY451" fmla="*/ 1367109 h 2380521"/>
              <a:gd name="connsiteX452" fmla="*/ 7223591 w 8023328"/>
              <a:gd name="connsiteY452" fmla="*/ 1378777 h 2380521"/>
              <a:gd name="connsiteX453" fmla="*/ 7211194 w 8023328"/>
              <a:gd name="connsiteY453" fmla="*/ 1367109 h 2380521"/>
              <a:gd name="connsiteX454" fmla="*/ 7223591 w 8023328"/>
              <a:gd name="connsiteY454" fmla="*/ 1352524 h 2380521"/>
              <a:gd name="connsiteX455" fmla="*/ 7155152 w 8023328"/>
              <a:gd name="connsiteY455" fmla="*/ 1352524 h 2380521"/>
              <a:gd name="connsiteX456" fmla="*/ 7169940 w 8023328"/>
              <a:gd name="connsiteY456" fmla="*/ 1367109 h 2380521"/>
              <a:gd name="connsiteX457" fmla="*/ 7155152 w 8023328"/>
              <a:gd name="connsiteY457" fmla="*/ 1378777 h 2380521"/>
              <a:gd name="connsiteX458" fmla="*/ 7140364 w 8023328"/>
              <a:gd name="connsiteY458" fmla="*/ 1367109 h 2380521"/>
              <a:gd name="connsiteX459" fmla="*/ 7155152 w 8023328"/>
              <a:gd name="connsiteY459" fmla="*/ 1352524 h 2380521"/>
              <a:gd name="connsiteX460" fmla="*/ 7084322 w 8023328"/>
              <a:gd name="connsiteY460" fmla="*/ 1352524 h 2380521"/>
              <a:gd name="connsiteX461" fmla="*/ 7099111 w 8023328"/>
              <a:gd name="connsiteY461" fmla="*/ 1367109 h 2380521"/>
              <a:gd name="connsiteX462" fmla="*/ 7084322 w 8023328"/>
              <a:gd name="connsiteY462" fmla="*/ 1378777 h 2380521"/>
              <a:gd name="connsiteX463" fmla="*/ 7069533 w 8023328"/>
              <a:gd name="connsiteY463" fmla="*/ 1367109 h 2380521"/>
              <a:gd name="connsiteX464" fmla="*/ 7084322 w 8023328"/>
              <a:gd name="connsiteY464" fmla="*/ 1352524 h 2380521"/>
              <a:gd name="connsiteX465" fmla="*/ 7013492 w 8023328"/>
              <a:gd name="connsiteY465" fmla="*/ 1352524 h 2380521"/>
              <a:gd name="connsiteX466" fmla="*/ 7028280 w 8023328"/>
              <a:gd name="connsiteY466" fmla="*/ 1367109 h 2380521"/>
              <a:gd name="connsiteX467" fmla="*/ 7013492 w 8023328"/>
              <a:gd name="connsiteY467" fmla="*/ 1378777 h 2380521"/>
              <a:gd name="connsiteX468" fmla="*/ 6998704 w 8023328"/>
              <a:gd name="connsiteY468" fmla="*/ 1367109 h 2380521"/>
              <a:gd name="connsiteX469" fmla="*/ 7013492 w 8023328"/>
              <a:gd name="connsiteY469" fmla="*/ 1352524 h 2380521"/>
              <a:gd name="connsiteX470" fmla="*/ 6939085 w 8023328"/>
              <a:gd name="connsiteY470" fmla="*/ 1352524 h 2380521"/>
              <a:gd name="connsiteX471" fmla="*/ 6950753 w 8023328"/>
              <a:gd name="connsiteY471" fmla="*/ 1367701 h 2380521"/>
              <a:gd name="connsiteX472" fmla="*/ 6939085 w 8023328"/>
              <a:gd name="connsiteY472" fmla="*/ 1382120 h 2380521"/>
              <a:gd name="connsiteX473" fmla="*/ 6924500 w 8023328"/>
              <a:gd name="connsiteY473" fmla="*/ 1367701 h 2380521"/>
              <a:gd name="connsiteX474" fmla="*/ 6939085 w 8023328"/>
              <a:gd name="connsiteY474" fmla="*/ 1352524 h 2380521"/>
              <a:gd name="connsiteX475" fmla="*/ 6867525 w 8023328"/>
              <a:gd name="connsiteY475" fmla="*/ 1352524 h 2380521"/>
              <a:gd name="connsiteX476" fmla="*/ 6879922 w 8023328"/>
              <a:gd name="connsiteY476" fmla="*/ 1367701 h 2380521"/>
              <a:gd name="connsiteX477" fmla="*/ 6867525 w 8023328"/>
              <a:gd name="connsiteY477" fmla="*/ 1382120 h 2380521"/>
              <a:gd name="connsiteX478" fmla="*/ 6853669 w 8023328"/>
              <a:gd name="connsiteY478" fmla="*/ 1367701 h 2380521"/>
              <a:gd name="connsiteX479" fmla="*/ 6867525 w 8023328"/>
              <a:gd name="connsiteY479" fmla="*/ 1352524 h 2380521"/>
              <a:gd name="connsiteX480" fmla="*/ 6796696 w 8023328"/>
              <a:gd name="connsiteY480" fmla="*/ 1352524 h 2380521"/>
              <a:gd name="connsiteX481" fmla="*/ 6809093 w 8023328"/>
              <a:gd name="connsiteY481" fmla="*/ 1367701 h 2380521"/>
              <a:gd name="connsiteX482" fmla="*/ 6796696 w 8023328"/>
              <a:gd name="connsiteY482" fmla="*/ 1382120 h 2380521"/>
              <a:gd name="connsiteX483" fmla="*/ 6782840 w 8023328"/>
              <a:gd name="connsiteY483" fmla="*/ 1367701 h 2380521"/>
              <a:gd name="connsiteX484" fmla="*/ 6796696 w 8023328"/>
              <a:gd name="connsiteY484" fmla="*/ 1352524 h 2380521"/>
              <a:gd name="connsiteX485" fmla="*/ 6724405 w 8023328"/>
              <a:gd name="connsiteY485" fmla="*/ 1352524 h 2380521"/>
              <a:gd name="connsiteX486" fmla="*/ 6738261 w 8023328"/>
              <a:gd name="connsiteY486" fmla="*/ 1367701 h 2380521"/>
              <a:gd name="connsiteX487" fmla="*/ 6724405 w 8023328"/>
              <a:gd name="connsiteY487" fmla="*/ 1382120 h 2380521"/>
              <a:gd name="connsiteX488" fmla="*/ 6712008 w 8023328"/>
              <a:gd name="connsiteY488" fmla="*/ 1367701 h 2380521"/>
              <a:gd name="connsiteX489" fmla="*/ 6724405 w 8023328"/>
              <a:gd name="connsiteY489" fmla="*/ 1352524 h 2380521"/>
              <a:gd name="connsiteX490" fmla="*/ 6653576 w 8023328"/>
              <a:gd name="connsiteY490" fmla="*/ 1352524 h 2380521"/>
              <a:gd name="connsiteX491" fmla="*/ 6667432 w 8023328"/>
              <a:gd name="connsiteY491" fmla="*/ 1367701 h 2380521"/>
              <a:gd name="connsiteX492" fmla="*/ 6653576 w 8023328"/>
              <a:gd name="connsiteY492" fmla="*/ 1382120 h 2380521"/>
              <a:gd name="connsiteX493" fmla="*/ 6641179 w 8023328"/>
              <a:gd name="connsiteY493" fmla="*/ 1367701 h 2380521"/>
              <a:gd name="connsiteX494" fmla="*/ 6653576 w 8023328"/>
              <a:gd name="connsiteY494" fmla="*/ 1352524 h 2380521"/>
              <a:gd name="connsiteX495" fmla="*/ 7223591 w 8023328"/>
              <a:gd name="connsiteY495" fmla="*/ 1281693 h 2380521"/>
              <a:gd name="connsiteX496" fmla="*/ 7237447 w 8023328"/>
              <a:gd name="connsiteY496" fmla="*/ 1295549 h 2380521"/>
              <a:gd name="connsiteX497" fmla="*/ 7223591 w 8023328"/>
              <a:gd name="connsiteY497" fmla="*/ 1307946 h 2380521"/>
              <a:gd name="connsiteX498" fmla="*/ 7211194 w 8023328"/>
              <a:gd name="connsiteY498" fmla="*/ 1295549 h 2380521"/>
              <a:gd name="connsiteX499" fmla="*/ 7223591 w 8023328"/>
              <a:gd name="connsiteY499" fmla="*/ 1281693 h 2380521"/>
              <a:gd name="connsiteX500" fmla="*/ 7155152 w 8023328"/>
              <a:gd name="connsiteY500" fmla="*/ 1281693 h 2380521"/>
              <a:gd name="connsiteX501" fmla="*/ 7169940 w 8023328"/>
              <a:gd name="connsiteY501" fmla="*/ 1295549 h 2380521"/>
              <a:gd name="connsiteX502" fmla="*/ 7155152 w 8023328"/>
              <a:gd name="connsiteY502" fmla="*/ 1307946 h 2380521"/>
              <a:gd name="connsiteX503" fmla="*/ 7140364 w 8023328"/>
              <a:gd name="connsiteY503" fmla="*/ 1295549 h 2380521"/>
              <a:gd name="connsiteX504" fmla="*/ 7155152 w 8023328"/>
              <a:gd name="connsiteY504" fmla="*/ 1281693 h 2380521"/>
              <a:gd name="connsiteX505" fmla="*/ 7084322 w 8023328"/>
              <a:gd name="connsiteY505" fmla="*/ 1281693 h 2380521"/>
              <a:gd name="connsiteX506" fmla="*/ 7099111 w 8023328"/>
              <a:gd name="connsiteY506" fmla="*/ 1295549 h 2380521"/>
              <a:gd name="connsiteX507" fmla="*/ 7084322 w 8023328"/>
              <a:gd name="connsiteY507" fmla="*/ 1307946 h 2380521"/>
              <a:gd name="connsiteX508" fmla="*/ 7069533 w 8023328"/>
              <a:gd name="connsiteY508" fmla="*/ 1295549 h 2380521"/>
              <a:gd name="connsiteX509" fmla="*/ 7084322 w 8023328"/>
              <a:gd name="connsiteY509" fmla="*/ 1281693 h 2380521"/>
              <a:gd name="connsiteX510" fmla="*/ 7013492 w 8023328"/>
              <a:gd name="connsiteY510" fmla="*/ 1281693 h 2380521"/>
              <a:gd name="connsiteX511" fmla="*/ 7028280 w 8023328"/>
              <a:gd name="connsiteY511" fmla="*/ 1295549 h 2380521"/>
              <a:gd name="connsiteX512" fmla="*/ 7013492 w 8023328"/>
              <a:gd name="connsiteY512" fmla="*/ 1307946 h 2380521"/>
              <a:gd name="connsiteX513" fmla="*/ 6998704 w 8023328"/>
              <a:gd name="connsiteY513" fmla="*/ 1295549 h 2380521"/>
              <a:gd name="connsiteX514" fmla="*/ 7013492 w 8023328"/>
              <a:gd name="connsiteY514" fmla="*/ 1281693 h 2380521"/>
              <a:gd name="connsiteX515" fmla="*/ 6939085 w 8023328"/>
              <a:gd name="connsiteY515" fmla="*/ 1281693 h 2380521"/>
              <a:gd name="connsiteX516" fmla="*/ 6950753 w 8023328"/>
              <a:gd name="connsiteY516" fmla="*/ 1295549 h 2380521"/>
              <a:gd name="connsiteX517" fmla="*/ 6939085 w 8023328"/>
              <a:gd name="connsiteY517" fmla="*/ 1307946 h 2380521"/>
              <a:gd name="connsiteX518" fmla="*/ 6924500 w 8023328"/>
              <a:gd name="connsiteY518" fmla="*/ 1295549 h 2380521"/>
              <a:gd name="connsiteX519" fmla="*/ 6939085 w 8023328"/>
              <a:gd name="connsiteY519" fmla="*/ 1281693 h 2380521"/>
              <a:gd name="connsiteX520" fmla="*/ 6867525 w 8023328"/>
              <a:gd name="connsiteY520" fmla="*/ 1281693 h 2380521"/>
              <a:gd name="connsiteX521" fmla="*/ 6879922 w 8023328"/>
              <a:gd name="connsiteY521" fmla="*/ 1295549 h 2380521"/>
              <a:gd name="connsiteX522" fmla="*/ 6867525 w 8023328"/>
              <a:gd name="connsiteY522" fmla="*/ 1307946 h 2380521"/>
              <a:gd name="connsiteX523" fmla="*/ 6853669 w 8023328"/>
              <a:gd name="connsiteY523" fmla="*/ 1295549 h 2380521"/>
              <a:gd name="connsiteX524" fmla="*/ 6867525 w 8023328"/>
              <a:gd name="connsiteY524" fmla="*/ 1281693 h 2380521"/>
              <a:gd name="connsiteX525" fmla="*/ 6796696 w 8023328"/>
              <a:gd name="connsiteY525" fmla="*/ 1281693 h 2380521"/>
              <a:gd name="connsiteX526" fmla="*/ 6809093 w 8023328"/>
              <a:gd name="connsiteY526" fmla="*/ 1295549 h 2380521"/>
              <a:gd name="connsiteX527" fmla="*/ 6796696 w 8023328"/>
              <a:gd name="connsiteY527" fmla="*/ 1307946 h 2380521"/>
              <a:gd name="connsiteX528" fmla="*/ 6782840 w 8023328"/>
              <a:gd name="connsiteY528" fmla="*/ 1295549 h 2380521"/>
              <a:gd name="connsiteX529" fmla="*/ 6796696 w 8023328"/>
              <a:gd name="connsiteY529" fmla="*/ 1281693 h 2380521"/>
              <a:gd name="connsiteX530" fmla="*/ 6724405 w 8023328"/>
              <a:gd name="connsiteY530" fmla="*/ 1281693 h 2380521"/>
              <a:gd name="connsiteX531" fmla="*/ 6738261 w 8023328"/>
              <a:gd name="connsiteY531" fmla="*/ 1295549 h 2380521"/>
              <a:gd name="connsiteX532" fmla="*/ 6724405 w 8023328"/>
              <a:gd name="connsiteY532" fmla="*/ 1307946 h 2380521"/>
              <a:gd name="connsiteX533" fmla="*/ 6712008 w 8023328"/>
              <a:gd name="connsiteY533" fmla="*/ 1295549 h 2380521"/>
              <a:gd name="connsiteX534" fmla="*/ 6724405 w 8023328"/>
              <a:gd name="connsiteY534" fmla="*/ 1281693 h 2380521"/>
              <a:gd name="connsiteX535" fmla="*/ 6653576 w 8023328"/>
              <a:gd name="connsiteY535" fmla="*/ 1281693 h 2380521"/>
              <a:gd name="connsiteX536" fmla="*/ 6667432 w 8023328"/>
              <a:gd name="connsiteY536" fmla="*/ 1295549 h 2380521"/>
              <a:gd name="connsiteX537" fmla="*/ 6653576 w 8023328"/>
              <a:gd name="connsiteY537" fmla="*/ 1307946 h 2380521"/>
              <a:gd name="connsiteX538" fmla="*/ 6641179 w 8023328"/>
              <a:gd name="connsiteY538" fmla="*/ 1295549 h 2380521"/>
              <a:gd name="connsiteX539" fmla="*/ 6653576 w 8023328"/>
              <a:gd name="connsiteY539" fmla="*/ 1281693 h 2380521"/>
              <a:gd name="connsiteX540" fmla="*/ 6582745 w 8023328"/>
              <a:gd name="connsiteY540" fmla="*/ 1281693 h 2380521"/>
              <a:gd name="connsiteX541" fmla="*/ 6596601 w 8023328"/>
              <a:gd name="connsiteY541" fmla="*/ 1295549 h 2380521"/>
              <a:gd name="connsiteX542" fmla="*/ 6582745 w 8023328"/>
              <a:gd name="connsiteY542" fmla="*/ 1307946 h 2380521"/>
              <a:gd name="connsiteX543" fmla="*/ 6570348 w 8023328"/>
              <a:gd name="connsiteY543" fmla="*/ 1295549 h 2380521"/>
              <a:gd name="connsiteX544" fmla="*/ 6582745 w 8023328"/>
              <a:gd name="connsiteY544" fmla="*/ 1281693 h 2380521"/>
              <a:gd name="connsiteX545" fmla="*/ 6510933 w 8023328"/>
              <a:gd name="connsiteY545" fmla="*/ 1281693 h 2380521"/>
              <a:gd name="connsiteX546" fmla="*/ 6525722 w 8023328"/>
              <a:gd name="connsiteY546" fmla="*/ 1295549 h 2380521"/>
              <a:gd name="connsiteX547" fmla="*/ 6510933 w 8023328"/>
              <a:gd name="connsiteY547" fmla="*/ 1307946 h 2380521"/>
              <a:gd name="connsiteX548" fmla="*/ 6496144 w 8023328"/>
              <a:gd name="connsiteY548" fmla="*/ 1295549 h 2380521"/>
              <a:gd name="connsiteX549" fmla="*/ 6510933 w 8023328"/>
              <a:gd name="connsiteY549" fmla="*/ 1281693 h 2380521"/>
              <a:gd name="connsiteX550" fmla="*/ 6440492 w 8023328"/>
              <a:gd name="connsiteY550" fmla="*/ 1281693 h 2380521"/>
              <a:gd name="connsiteX551" fmla="*/ 6454911 w 8023328"/>
              <a:gd name="connsiteY551" fmla="*/ 1295549 h 2380521"/>
              <a:gd name="connsiteX552" fmla="*/ 6440492 w 8023328"/>
              <a:gd name="connsiteY552" fmla="*/ 1307946 h 2380521"/>
              <a:gd name="connsiteX553" fmla="*/ 6425315 w 8023328"/>
              <a:gd name="connsiteY553" fmla="*/ 1295549 h 2380521"/>
              <a:gd name="connsiteX554" fmla="*/ 6440492 w 8023328"/>
              <a:gd name="connsiteY554" fmla="*/ 1281693 h 2380521"/>
              <a:gd name="connsiteX555" fmla="*/ 6369273 w 8023328"/>
              <a:gd name="connsiteY555" fmla="*/ 1281693 h 2380521"/>
              <a:gd name="connsiteX556" fmla="*/ 6384062 w 8023328"/>
              <a:gd name="connsiteY556" fmla="*/ 1296482 h 2380521"/>
              <a:gd name="connsiteX557" fmla="*/ 6369273 w 8023328"/>
              <a:gd name="connsiteY557" fmla="*/ 1311271 h 2380521"/>
              <a:gd name="connsiteX558" fmla="*/ 6354484 w 8023328"/>
              <a:gd name="connsiteY558" fmla="*/ 1296482 h 2380521"/>
              <a:gd name="connsiteX559" fmla="*/ 6369273 w 8023328"/>
              <a:gd name="connsiteY559" fmla="*/ 1281693 h 2380521"/>
              <a:gd name="connsiteX560" fmla="*/ 5799257 w 8023328"/>
              <a:gd name="connsiteY560" fmla="*/ 1281693 h 2380521"/>
              <a:gd name="connsiteX561" fmla="*/ 5814045 w 8023328"/>
              <a:gd name="connsiteY561" fmla="*/ 1296482 h 2380521"/>
              <a:gd name="connsiteX562" fmla="*/ 5799257 w 8023328"/>
              <a:gd name="connsiteY562" fmla="*/ 1311271 h 2380521"/>
              <a:gd name="connsiteX563" fmla="*/ 5784469 w 8023328"/>
              <a:gd name="connsiteY563" fmla="*/ 1296482 h 2380521"/>
              <a:gd name="connsiteX564" fmla="*/ 5799257 w 8023328"/>
              <a:gd name="connsiteY564" fmla="*/ 1281693 h 2380521"/>
              <a:gd name="connsiteX565" fmla="*/ 5724122 w 8023328"/>
              <a:gd name="connsiteY565" fmla="*/ 1281693 h 2380521"/>
              <a:gd name="connsiteX566" fmla="*/ 5736519 w 8023328"/>
              <a:gd name="connsiteY566" fmla="*/ 1296482 h 2380521"/>
              <a:gd name="connsiteX567" fmla="*/ 5724122 w 8023328"/>
              <a:gd name="connsiteY567" fmla="*/ 1311271 h 2380521"/>
              <a:gd name="connsiteX568" fmla="*/ 5710266 w 8023328"/>
              <a:gd name="connsiteY568" fmla="*/ 1296482 h 2380521"/>
              <a:gd name="connsiteX569" fmla="*/ 5724122 w 8023328"/>
              <a:gd name="connsiteY569" fmla="*/ 1281693 h 2380521"/>
              <a:gd name="connsiteX570" fmla="*/ 5653291 w 8023328"/>
              <a:gd name="connsiteY570" fmla="*/ 1281693 h 2380521"/>
              <a:gd name="connsiteX571" fmla="*/ 5665688 w 8023328"/>
              <a:gd name="connsiteY571" fmla="*/ 1296482 h 2380521"/>
              <a:gd name="connsiteX572" fmla="*/ 5653291 w 8023328"/>
              <a:gd name="connsiteY572" fmla="*/ 1311271 h 2380521"/>
              <a:gd name="connsiteX573" fmla="*/ 5639435 w 8023328"/>
              <a:gd name="connsiteY573" fmla="*/ 1296482 h 2380521"/>
              <a:gd name="connsiteX574" fmla="*/ 5653291 w 8023328"/>
              <a:gd name="connsiteY574" fmla="*/ 1281693 h 2380521"/>
              <a:gd name="connsiteX575" fmla="*/ 5582461 w 8023328"/>
              <a:gd name="connsiteY575" fmla="*/ 1281693 h 2380521"/>
              <a:gd name="connsiteX576" fmla="*/ 5594858 w 8023328"/>
              <a:gd name="connsiteY576" fmla="*/ 1296482 h 2380521"/>
              <a:gd name="connsiteX577" fmla="*/ 5582461 w 8023328"/>
              <a:gd name="connsiteY577" fmla="*/ 1311271 h 2380521"/>
              <a:gd name="connsiteX578" fmla="*/ 5568605 w 8023328"/>
              <a:gd name="connsiteY578" fmla="*/ 1296482 h 2380521"/>
              <a:gd name="connsiteX579" fmla="*/ 5582461 w 8023328"/>
              <a:gd name="connsiteY579" fmla="*/ 1281693 h 2380521"/>
              <a:gd name="connsiteX580" fmla="*/ 5510171 w 8023328"/>
              <a:gd name="connsiteY580" fmla="*/ 1281693 h 2380521"/>
              <a:gd name="connsiteX581" fmla="*/ 5524027 w 8023328"/>
              <a:gd name="connsiteY581" fmla="*/ 1296482 h 2380521"/>
              <a:gd name="connsiteX582" fmla="*/ 5510171 w 8023328"/>
              <a:gd name="connsiteY582" fmla="*/ 1311271 h 2380521"/>
              <a:gd name="connsiteX583" fmla="*/ 5497774 w 8023328"/>
              <a:gd name="connsiteY583" fmla="*/ 1296482 h 2380521"/>
              <a:gd name="connsiteX584" fmla="*/ 5510171 w 8023328"/>
              <a:gd name="connsiteY584" fmla="*/ 1281693 h 2380521"/>
              <a:gd name="connsiteX585" fmla="*/ 5438937 w 8023328"/>
              <a:gd name="connsiteY585" fmla="*/ 1281693 h 2380521"/>
              <a:gd name="connsiteX586" fmla="*/ 5453178 w 8023328"/>
              <a:gd name="connsiteY586" fmla="*/ 1296482 h 2380521"/>
              <a:gd name="connsiteX587" fmla="*/ 5438937 w 8023328"/>
              <a:gd name="connsiteY587" fmla="*/ 1311271 h 2380521"/>
              <a:gd name="connsiteX588" fmla="*/ 5426945 w 8023328"/>
              <a:gd name="connsiteY588" fmla="*/ 1296482 h 2380521"/>
              <a:gd name="connsiteX589" fmla="*/ 5438937 w 8023328"/>
              <a:gd name="connsiteY589" fmla="*/ 1281693 h 2380521"/>
              <a:gd name="connsiteX590" fmla="*/ 5368510 w 8023328"/>
              <a:gd name="connsiteY590" fmla="*/ 1281693 h 2380521"/>
              <a:gd name="connsiteX591" fmla="*/ 5382366 w 8023328"/>
              <a:gd name="connsiteY591" fmla="*/ 1296482 h 2380521"/>
              <a:gd name="connsiteX592" fmla="*/ 5368510 w 8023328"/>
              <a:gd name="connsiteY592" fmla="*/ 1311271 h 2380521"/>
              <a:gd name="connsiteX593" fmla="*/ 5356113 w 8023328"/>
              <a:gd name="connsiteY593" fmla="*/ 1296482 h 2380521"/>
              <a:gd name="connsiteX594" fmla="*/ 5368510 w 8023328"/>
              <a:gd name="connsiteY594" fmla="*/ 1281693 h 2380521"/>
              <a:gd name="connsiteX595" fmla="*/ 5296699 w 8023328"/>
              <a:gd name="connsiteY595" fmla="*/ 1281693 h 2380521"/>
              <a:gd name="connsiteX596" fmla="*/ 5311488 w 8023328"/>
              <a:gd name="connsiteY596" fmla="*/ 1296482 h 2380521"/>
              <a:gd name="connsiteX597" fmla="*/ 5296699 w 8023328"/>
              <a:gd name="connsiteY597" fmla="*/ 1311271 h 2380521"/>
              <a:gd name="connsiteX598" fmla="*/ 5281910 w 8023328"/>
              <a:gd name="connsiteY598" fmla="*/ 1296482 h 2380521"/>
              <a:gd name="connsiteX599" fmla="*/ 5296699 w 8023328"/>
              <a:gd name="connsiteY599" fmla="*/ 1281693 h 2380521"/>
              <a:gd name="connsiteX600" fmla="*/ 5225869 w 8023328"/>
              <a:gd name="connsiteY600" fmla="*/ 1281693 h 2380521"/>
              <a:gd name="connsiteX601" fmla="*/ 5240657 w 8023328"/>
              <a:gd name="connsiteY601" fmla="*/ 1296482 h 2380521"/>
              <a:gd name="connsiteX602" fmla="*/ 5225869 w 8023328"/>
              <a:gd name="connsiteY602" fmla="*/ 1311271 h 2380521"/>
              <a:gd name="connsiteX603" fmla="*/ 5211081 w 8023328"/>
              <a:gd name="connsiteY603" fmla="*/ 1296482 h 2380521"/>
              <a:gd name="connsiteX604" fmla="*/ 5225869 w 8023328"/>
              <a:gd name="connsiteY604" fmla="*/ 1281693 h 2380521"/>
              <a:gd name="connsiteX605" fmla="*/ 5154105 w 8023328"/>
              <a:gd name="connsiteY605" fmla="*/ 1281693 h 2380521"/>
              <a:gd name="connsiteX606" fmla="*/ 5166502 w 8023328"/>
              <a:gd name="connsiteY606" fmla="*/ 1296482 h 2380521"/>
              <a:gd name="connsiteX607" fmla="*/ 5154105 w 8023328"/>
              <a:gd name="connsiteY607" fmla="*/ 1311271 h 2380521"/>
              <a:gd name="connsiteX608" fmla="*/ 5140249 w 8023328"/>
              <a:gd name="connsiteY608" fmla="*/ 1296482 h 2380521"/>
              <a:gd name="connsiteX609" fmla="*/ 5154105 w 8023328"/>
              <a:gd name="connsiteY609" fmla="*/ 1281693 h 2380521"/>
              <a:gd name="connsiteX610" fmla="*/ 5083276 w 8023328"/>
              <a:gd name="connsiteY610" fmla="*/ 1281693 h 2380521"/>
              <a:gd name="connsiteX611" fmla="*/ 5095673 w 8023328"/>
              <a:gd name="connsiteY611" fmla="*/ 1296482 h 2380521"/>
              <a:gd name="connsiteX612" fmla="*/ 5083276 w 8023328"/>
              <a:gd name="connsiteY612" fmla="*/ 1311271 h 2380521"/>
              <a:gd name="connsiteX613" fmla="*/ 5069420 w 8023328"/>
              <a:gd name="connsiteY613" fmla="*/ 1296482 h 2380521"/>
              <a:gd name="connsiteX614" fmla="*/ 5083276 w 8023328"/>
              <a:gd name="connsiteY614" fmla="*/ 1281693 h 2380521"/>
              <a:gd name="connsiteX615" fmla="*/ 5012445 w 8023328"/>
              <a:gd name="connsiteY615" fmla="*/ 1281693 h 2380521"/>
              <a:gd name="connsiteX616" fmla="*/ 5024842 w 8023328"/>
              <a:gd name="connsiteY616" fmla="*/ 1296482 h 2380521"/>
              <a:gd name="connsiteX617" fmla="*/ 5012445 w 8023328"/>
              <a:gd name="connsiteY617" fmla="*/ 1311271 h 2380521"/>
              <a:gd name="connsiteX618" fmla="*/ 4998589 w 8023328"/>
              <a:gd name="connsiteY618" fmla="*/ 1296482 h 2380521"/>
              <a:gd name="connsiteX619" fmla="*/ 5012445 w 8023328"/>
              <a:gd name="connsiteY619" fmla="*/ 1281693 h 2380521"/>
              <a:gd name="connsiteX620" fmla="*/ 4940157 w 8023328"/>
              <a:gd name="connsiteY620" fmla="*/ 1281693 h 2380521"/>
              <a:gd name="connsiteX621" fmla="*/ 4954013 w 8023328"/>
              <a:gd name="connsiteY621" fmla="*/ 1296482 h 2380521"/>
              <a:gd name="connsiteX622" fmla="*/ 4940157 w 8023328"/>
              <a:gd name="connsiteY622" fmla="*/ 1311271 h 2380521"/>
              <a:gd name="connsiteX623" fmla="*/ 4927760 w 8023328"/>
              <a:gd name="connsiteY623" fmla="*/ 1296482 h 2380521"/>
              <a:gd name="connsiteX624" fmla="*/ 4940157 w 8023328"/>
              <a:gd name="connsiteY624" fmla="*/ 1281693 h 2380521"/>
              <a:gd name="connsiteX625" fmla="*/ 4865953 w 8023328"/>
              <a:gd name="connsiteY625" fmla="*/ 1281693 h 2380521"/>
              <a:gd name="connsiteX626" fmla="*/ 4879809 w 8023328"/>
              <a:gd name="connsiteY626" fmla="*/ 1296482 h 2380521"/>
              <a:gd name="connsiteX627" fmla="*/ 4865953 w 8023328"/>
              <a:gd name="connsiteY627" fmla="*/ 1311271 h 2380521"/>
              <a:gd name="connsiteX628" fmla="*/ 4853556 w 8023328"/>
              <a:gd name="connsiteY628" fmla="*/ 1296482 h 2380521"/>
              <a:gd name="connsiteX629" fmla="*/ 4865953 w 8023328"/>
              <a:gd name="connsiteY629" fmla="*/ 1281693 h 2380521"/>
              <a:gd name="connsiteX630" fmla="*/ 4795122 w 8023328"/>
              <a:gd name="connsiteY630" fmla="*/ 1281693 h 2380521"/>
              <a:gd name="connsiteX631" fmla="*/ 4808978 w 8023328"/>
              <a:gd name="connsiteY631" fmla="*/ 1296482 h 2380521"/>
              <a:gd name="connsiteX632" fmla="*/ 4795122 w 8023328"/>
              <a:gd name="connsiteY632" fmla="*/ 1311271 h 2380521"/>
              <a:gd name="connsiteX633" fmla="*/ 4782725 w 8023328"/>
              <a:gd name="connsiteY633" fmla="*/ 1296482 h 2380521"/>
              <a:gd name="connsiteX634" fmla="*/ 4795122 w 8023328"/>
              <a:gd name="connsiteY634" fmla="*/ 1281693 h 2380521"/>
              <a:gd name="connsiteX635" fmla="*/ 4726684 w 8023328"/>
              <a:gd name="connsiteY635" fmla="*/ 1281693 h 2380521"/>
              <a:gd name="connsiteX636" fmla="*/ 4741472 w 8023328"/>
              <a:gd name="connsiteY636" fmla="*/ 1296482 h 2380521"/>
              <a:gd name="connsiteX637" fmla="*/ 4726684 w 8023328"/>
              <a:gd name="connsiteY637" fmla="*/ 1311271 h 2380521"/>
              <a:gd name="connsiteX638" fmla="*/ 4711896 w 8023328"/>
              <a:gd name="connsiteY638" fmla="*/ 1296482 h 2380521"/>
              <a:gd name="connsiteX639" fmla="*/ 4726684 w 8023328"/>
              <a:gd name="connsiteY639" fmla="*/ 1281693 h 2380521"/>
              <a:gd name="connsiteX640" fmla="*/ 4655853 w 8023328"/>
              <a:gd name="connsiteY640" fmla="*/ 1281693 h 2380521"/>
              <a:gd name="connsiteX641" fmla="*/ 4670642 w 8023328"/>
              <a:gd name="connsiteY641" fmla="*/ 1294090 h 2380521"/>
              <a:gd name="connsiteX642" fmla="*/ 4655853 w 8023328"/>
              <a:gd name="connsiteY642" fmla="*/ 1307946 h 2380521"/>
              <a:gd name="connsiteX643" fmla="*/ 4641064 w 8023328"/>
              <a:gd name="connsiteY643" fmla="*/ 1294090 h 2380521"/>
              <a:gd name="connsiteX644" fmla="*/ 4655853 w 8023328"/>
              <a:gd name="connsiteY644" fmla="*/ 1281693 h 2380521"/>
              <a:gd name="connsiteX645" fmla="*/ 4585023 w 8023328"/>
              <a:gd name="connsiteY645" fmla="*/ 1281693 h 2380521"/>
              <a:gd name="connsiteX646" fmla="*/ 4599811 w 8023328"/>
              <a:gd name="connsiteY646" fmla="*/ 1294090 h 2380521"/>
              <a:gd name="connsiteX647" fmla="*/ 4585023 w 8023328"/>
              <a:gd name="connsiteY647" fmla="*/ 1307946 h 2380521"/>
              <a:gd name="connsiteX648" fmla="*/ 4570235 w 8023328"/>
              <a:gd name="connsiteY648" fmla="*/ 1294090 h 2380521"/>
              <a:gd name="connsiteX649" fmla="*/ 4585023 w 8023328"/>
              <a:gd name="connsiteY649" fmla="*/ 1281693 h 2380521"/>
              <a:gd name="connsiteX650" fmla="*/ 226355 w 8023328"/>
              <a:gd name="connsiteY650" fmla="*/ 1281693 h 2380521"/>
              <a:gd name="connsiteX651" fmla="*/ 238753 w 8023328"/>
              <a:gd name="connsiteY651" fmla="*/ 1296871 h 2380521"/>
              <a:gd name="connsiteX652" fmla="*/ 226355 w 8023328"/>
              <a:gd name="connsiteY652" fmla="*/ 1311291 h 2380521"/>
              <a:gd name="connsiteX653" fmla="*/ 212499 w 8023328"/>
              <a:gd name="connsiteY653" fmla="*/ 1296871 h 2380521"/>
              <a:gd name="connsiteX654" fmla="*/ 226355 w 8023328"/>
              <a:gd name="connsiteY654" fmla="*/ 1281693 h 2380521"/>
              <a:gd name="connsiteX655" fmla="*/ 155522 w 8023328"/>
              <a:gd name="connsiteY655" fmla="*/ 1281693 h 2380521"/>
              <a:gd name="connsiteX656" fmla="*/ 167919 w 8023328"/>
              <a:gd name="connsiteY656" fmla="*/ 1296871 h 2380521"/>
              <a:gd name="connsiteX657" fmla="*/ 155522 w 8023328"/>
              <a:gd name="connsiteY657" fmla="*/ 1311291 h 2380521"/>
              <a:gd name="connsiteX658" fmla="*/ 141666 w 8023328"/>
              <a:gd name="connsiteY658" fmla="*/ 1296871 h 2380521"/>
              <a:gd name="connsiteX659" fmla="*/ 155522 w 8023328"/>
              <a:gd name="connsiteY659" fmla="*/ 1281693 h 2380521"/>
              <a:gd name="connsiteX660" fmla="*/ 83234 w 8023328"/>
              <a:gd name="connsiteY660" fmla="*/ 1281693 h 2380521"/>
              <a:gd name="connsiteX661" fmla="*/ 97090 w 8023328"/>
              <a:gd name="connsiteY661" fmla="*/ 1296871 h 2380521"/>
              <a:gd name="connsiteX662" fmla="*/ 83234 w 8023328"/>
              <a:gd name="connsiteY662" fmla="*/ 1311291 h 2380521"/>
              <a:gd name="connsiteX663" fmla="*/ 70836 w 8023328"/>
              <a:gd name="connsiteY663" fmla="*/ 1296871 h 2380521"/>
              <a:gd name="connsiteX664" fmla="*/ 83234 w 8023328"/>
              <a:gd name="connsiteY664" fmla="*/ 1281693 h 2380521"/>
              <a:gd name="connsiteX665" fmla="*/ 11998 w 8023328"/>
              <a:gd name="connsiteY665" fmla="*/ 1281693 h 2380521"/>
              <a:gd name="connsiteX666" fmla="*/ 26239 w 8023328"/>
              <a:gd name="connsiteY666" fmla="*/ 1296871 h 2380521"/>
              <a:gd name="connsiteX667" fmla="*/ 11998 w 8023328"/>
              <a:gd name="connsiteY667" fmla="*/ 1311291 h 2380521"/>
              <a:gd name="connsiteX668" fmla="*/ 5 w 8023328"/>
              <a:gd name="connsiteY668" fmla="*/ 1296871 h 2380521"/>
              <a:gd name="connsiteX669" fmla="*/ 11998 w 8023328"/>
              <a:gd name="connsiteY669" fmla="*/ 1281693 h 2380521"/>
              <a:gd name="connsiteX670" fmla="*/ 7084322 w 8023328"/>
              <a:gd name="connsiteY670" fmla="*/ 1210863 h 2380521"/>
              <a:gd name="connsiteX671" fmla="*/ 7099111 w 8023328"/>
              <a:gd name="connsiteY671" fmla="*/ 1224719 h 2380521"/>
              <a:gd name="connsiteX672" fmla="*/ 7084322 w 8023328"/>
              <a:gd name="connsiteY672" fmla="*/ 1237116 h 2380521"/>
              <a:gd name="connsiteX673" fmla="*/ 7069533 w 8023328"/>
              <a:gd name="connsiteY673" fmla="*/ 1224719 h 2380521"/>
              <a:gd name="connsiteX674" fmla="*/ 7084322 w 8023328"/>
              <a:gd name="connsiteY674" fmla="*/ 1210863 h 2380521"/>
              <a:gd name="connsiteX675" fmla="*/ 7013492 w 8023328"/>
              <a:gd name="connsiteY675" fmla="*/ 1210863 h 2380521"/>
              <a:gd name="connsiteX676" fmla="*/ 7028280 w 8023328"/>
              <a:gd name="connsiteY676" fmla="*/ 1224719 h 2380521"/>
              <a:gd name="connsiteX677" fmla="*/ 7013492 w 8023328"/>
              <a:gd name="connsiteY677" fmla="*/ 1237116 h 2380521"/>
              <a:gd name="connsiteX678" fmla="*/ 6998704 w 8023328"/>
              <a:gd name="connsiteY678" fmla="*/ 1224719 h 2380521"/>
              <a:gd name="connsiteX679" fmla="*/ 7013492 w 8023328"/>
              <a:gd name="connsiteY679" fmla="*/ 1210863 h 2380521"/>
              <a:gd name="connsiteX680" fmla="*/ 6939085 w 8023328"/>
              <a:gd name="connsiteY680" fmla="*/ 1210863 h 2380521"/>
              <a:gd name="connsiteX681" fmla="*/ 6950753 w 8023328"/>
              <a:gd name="connsiteY681" fmla="*/ 1224719 h 2380521"/>
              <a:gd name="connsiteX682" fmla="*/ 6939085 w 8023328"/>
              <a:gd name="connsiteY682" fmla="*/ 1237116 h 2380521"/>
              <a:gd name="connsiteX683" fmla="*/ 6924500 w 8023328"/>
              <a:gd name="connsiteY683" fmla="*/ 1224719 h 2380521"/>
              <a:gd name="connsiteX684" fmla="*/ 6939085 w 8023328"/>
              <a:gd name="connsiteY684" fmla="*/ 1210863 h 2380521"/>
              <a:gd name="connsiteX685" fmla="*/ 6867525 w 8023328"/>
              <a:gd name="connsiteY685" fmla="*/ 1210863 h 2380521"/>
              <a:gd name="connsiteX686" fmla="*/ 6879922 w 8023328"/>
              <a:gd name="connsiteY686" fmla="*/ 1224719 h 2380521"/>
              <a:gd name="connsiteX687" fmla="*/ 6867525 w 8023328"/>
              <a:gd name="connsiteY687" fmla="*/ 1237116 h 2380521"/>
              <a:gd name="connsiteX688" fmla="*/ 6853669 w 8023328"/>
              <a:gd name="connsiteY688" fmla="*/ 1224719 h 2380521"/>
              <a:gd name="connsiteX689" fmla="*/ 6867525 w 8023328"/>
              <a:gd name="connsiteY689" fmla="*/ 1210863 h 2380521"/>
              <a:gd name="connsiteX690" fmla="*/ 6796696 w 8023328"/>
              <a:gd name="connsiteY690" fmla="*/ 1210863 h 2380521"/>
              <a:gd name="connsiteX691" fmla="*/ 6809093 w 8023328"/>
              <a:gd name="connsiteY691" fmla="*/ 1224719 h 2380521"/>
              <a:gd name="connsiteX692" fmla="*/ 6796696 w 8023328"/>
              <a:gd name="connsiteY692" fmla="*/ 1237116 h 2380521"/>
              <a:gd name="connsiteX693" fmla="*/ 6782840 w 8023328"/>
              <a:gd name="connsiteY693" fmla="*/ 1224719 h 2380521"/>
              <a:gd name="connsiteX694" fmla="*/ 6796696 w 8023328"/>
              <a:gd name="connsiteY694" fmla="*/ 1210863 h 2380521"/>
              <a:gd name="connsiteX695" fmla="*/ 6724405 w 8023328"/>
              <a:gd name="connsiteY695" fmla="*/ 1210863 h 2380521"/>
              <a:gd name="connsiteX696" fmla="*/ 6738261 w 8023328"/>
              <a:gd name="connsiteY696" fmla="*/ 1224719 h 2380521"/>
              <a:gd name="connsiteX697" fmla="*/ 6724405 w 8023328"/>
              <a:gd name="connsiteY697" fmla="*/ 1237116 h 2380521"/>
              <a:gd name="connsiteX698" fmla="*/ 6712008 w 8023328"/>
              <a:gd name="connsiteY698" fmla="*/ 1224719 h 2380521"/>
              <a:gd name="connsiteX699" fmla="*/ 6724405 w 8023328"/>
              <a:gd name="connsiteY699" fmla="*/ 1210863 h 2380521"/>
              <a:gd name="connsiteX700" fmla="*/ 6653576 w 8023328"/>
              <a:gd name="connsiteY700" fmla="*/ 1210863 h 2380521"/>
              <a:gd name="connsiteX701" fmla="*/ 6667432 w 8023328"/>
              <a:gd name="connsiteY701" fmla="*/ 1224719 h 2380521"/>
              <a:gd name="connsiteX702" fmla="*/ 6653576 w 8023328"/>
              <a:gd name="connsiteY702" fmla="*/ 1237116 h 2380521"/>
              <a:gd name="connsiteX703" fmla="*/ 6641179 w 8023328"/>
              <a:gd name="connsiteY703" fmla="*/ 1224719 h 2380521"/>
              <a:gd name="connsiteX704" fmla="*/ 6653576 w 8023328"/>
              <a:gd name="connsiteY704" fmla="*/ 1210863 h 2380521"/>
              <a:gd name="connsiteX705" fmla="*/ 6582745 w 8023328"/>
              <a:gd name="connsiteY705" fmla="*/ 1210863 h 2380521"/>
              <a:gd name="connsiteX706" fmla="*/ 6596601 w 8023328"/>
              <a:gd name="connsiteY706" fmla="*/ 1224719 h 2380521"/>
              <a:gd name="connsiteX707" fmla="*/ 6582745 w 8023328"/>
              <a:gd name="connsiteY707" fmla="*/ 1237116 h 2380521"/>
              <a:gd name="connsiteX708" fmla="*/ 6570348 w 8023328"/>
              <a:gd name="connsiteY708" fmla="*/ 1224719 h 2380521"/>
              <a:gd name="connsiteX709" fmla="*/ 6582745 w 8023328"/>
              <a:gd name="connsiteY709" fmla="*/ 1210863 h 2380521"/>
              <a:gd name="connsiteX710" fmla="*/ 6510933 w 8023328"/>
              <a:gd name="connsiteY710" fmla="*/ 1210863 h 2380521"/>
              <a:gd name="connsiteX711" fmla="*/ 6525722 w 8023328"/>
              <a:gd name="connsiteY711" fmla="*/ 1224719 h 2380521"/>
              <a:gd name="connsiteX712" fmla="*/ 6510933 w 8023328"/>
              <a:gd name="connsiteY712" fmla="*/ 1237116 h 2380521"/>
              <a:gd name="connsiteX713" fmla="*/ 6496144 w 8023328"/>
              <a:gd name="connsiteY713" fmla="*/ 1224719 h 2380521"/>
              <a:gd name="connsiteX714" fmla="*/ 6510933 w 8023328"/>
              <a:gd name="connsiteY714" fmla="*/ 1210863 h 2380521"/>
              <a:gd name="connsiteX715" fmla="*/ 6440492 w 8023328"/>
              <a:gd name="connsiteY715" fmla="*/ 1210863 h 2380521"/>
              <a:gd name="connsiteX716" fmla="*/ 6454911 w 8023328"/>
              <a:gd name="connsiteY716" fmla="*/ 1224719 h 2380521"/>
              <a:gd name="connsiteX717" fmla="*/ 6440492 w 8023328"/>
              <a:gd name="connsiteY717" fmla="*/ 1237116 h 2380521"/>
              <a:gd name="connsiteX718" fmla="*/ 6425315 w 8023328"/>
              <a:gd name="connsiteY718" fmla="*/ 1224719 h 2380521"/>
              <a:gd name="connsiteX719" fmla="*/ 6440492 w 8023328"/>
              <a:gd name="connsiteY719" fmla="*/ 1210863 h 2380521"/>
              <a:gd name="connsiteX720" fmla="*/ 6368340 w 8023328"/>
              <a:gd name="connsiteY720" fmla="*/ 1210863 h 2380521"/>
              <a:gd name="connsiteX721" fmla="*/ 6380737 w 8023328"/>
              <a:gd name="connsiteY721" fmla="*/ 1224719 h 2380521"/>
              <a:gd name="connsiteX722" fmla="*/ 6368340 w 8023328"/>
              <a:gd name="connsiteY722" fmla="*/ 1237116 h 2380521"/>
              <a:gd name="connsiteX723" fmla="*/ 6354484 w 8023328"/>
              <a:gd name="connsiteY723" fmla="*/ 1224719 h 2380521"/>
              <a:gd name="connsiteX724" fmla="*/ 6368340 w 8023328"/>
              <a:gd name="connsiteY724" fmla="*/ 1210863 h 2380521"/>
              <a:gd name="connsiteX725" fmla="*/ 6297511 w 8023328"/>
              <a:gd name="connsiteY725" fmla="*/ 1210863 h 2380521"/>
              <a:gd name="connsiteX726" fmla="*/ 6309908 w 8023328"/>
              <a:gd name="connsiteY726" fmla="*/ 1224719 h 2380521"/>
              <a:gd name="connsiteX727" fmla="*/ 6297511 w 8023328"/>
              <a:gd name="connsiteY727" fmla="*/ 1237116 h 2380521"/>
              <a:gd name="connsiteX728" fmla="*/ 6283655 w 8023328"/>
              <a:gd name="connsiteY728" fmla="*/ 1224719 h 2380521"/>
              <a:gd name="connsiteX729" fmla="*/ 6297511 w 8023328"/>
              <a:gd name="connsiteY729" fmla="*/ 1210863 h 2380521"/>
              <a:gd name="connsiteX730" fmla="*/ 6226679 w 8023328"/>
              <a:gd name="connsiteY730" fmla="*/ 1210863 h 2380521"/>
              <a:gd name="connsiteX731" fmla="*/ 6239076 w 8023328"/>
              <a:gd name="connsiteY731" fmla="*/ 1224719 h 2380521"/>
              <a:gd name="connsiteX732" fmla="*/ 6226679 w 8023328"/>
              <a:gd name="connsiteY732" fmla="*/ 1237116 h 2380521"/>
              <a:gd name="connsiteX733" fmla="*/ 6212823 w 8023328"/>
              <a:gd name="connsiteY733" fmla="*/ 1224719 h 2380521"/>
              <a:gd name="connsiteX734" fmla="*/ 6226679 w 8023328"/>
              <a:gd name="connsiteY734" fmla="*/ 1210863 h 2380521"/>
              <a:gd name="connsiteX735" fmla="*/ 6154391 w 8023328"/>
              <a:gd name="connsiteY735" fmla="*/ 1210863 h 2380521"/>
              <a:gd name="connsiteX736" fmla="*/ 6168247 w 8023328"/>
              <a:gd name="connsiteY736" fmla="*/ 1224719 h 2380521"/>
              <a:gd name="connsiteX737" fmla="*/ 6154391 w 8023328"/>
              <a:gd name="connsiteY737" fmla="*/ 1237116 h 2380521"/>
              <a:gd name="connsiteX738" fmla="*/ 6141994 w 8023328"/>
              <a:gd name="connsiteY738" fmla="*/ 1224719 h 2380521"/>
              <a:gd name="connsiteX739" fmla="*/ 6154391 w 8023328"/>
              <a:gd name="connsiteY739" fmla="*/ 1210863 h 2380521"/>
              <a:gd name="connsiteX740" fmla="*/ 6083559 w 8023328"/>
              <a:gd name="connsiteY740" fmla="*/ 1210863 h 2380521"/>
              <a:gd name="connsiteX741" fmla="*/ 6097415 w 8023328"/>
              <a:gd name="connsiteY741" fmla="*/ 1224719 h 2380521"/>
              <a:gd name="connsiteX742" fmla="*/ 6083559 w 8023328"/>
              <a:gd name="connsiteY742" fmla="*/ 1237116 h 2380521"/>
              <a:gd name="connsiteX743" fmla="*/ 6071162 w 8023328"/>
              <a:gd name="connsiteY743" fmla="*/ 1224719 h 2380521"/>
              <a:gd name="connsiteX744" fmla="*/ 6083559 w 8023328"/>
              <a:gd name="connsiteY744" fmla="*/ 1210863 h 2380521"/>
              <a:gd name="connsiteX745" fmla="*/ 6009356 w 8023328"/>
              <a:gd name="connsiteY745" fmla="*/ 1210863 h 2380521"/>
              <a:gd name="connsiteX746" fmla="*/ 6023212 w 8023328"/>
              <a:gd name="connsiteY746" fmla="*/ 1224719 h 2380521"/>
              <a:gd name="connsiteX747" fmla="*/ 6009356 w 8023328"/>
              <a:gd name="connsiteY747" fmla="*/ 1237116 h 2380521"/>
              <a:gd name="connsiteX748" fmla="*/ 5996959 w 8023328"/>
              <a:gd name="connsiteY748" fmla="*/ 1224719 h 2380521"/>
              <a:gd name="connsiteX749" fmla="*/ 6009356 w 8023328"/>
              <a:gd name="connsiteY749" fmla="*/ 1210863 h 2380521"/>
              <a:gd name="connsiteX750" fmla="*/ 5940548 w 8023328"/>
              <a:gd name="connsiteY750" fmla="*/ 1210863 h 2380521"/>
              <a:gd name="connsiteX751" fmla="*/ 5955726 w 8023328"/>
              <a:gd name="connsiteY751" fmla="*/ 1224719 h 2380521"/>
              <a:gd name="connsiteX752" fmla="*/ 5940548 w 8023328"/>
              <a:gd name="connsiteY752" fmla="*/ 1237116 h 2380521"/>
              <a:gd name="connsiteX753" fmla="*/ 5926130 w 8023328"/>
              <a:gd name="connsiteY753" fmla="*/ 1224719 h 2380521"/>
              <a:gd name="connsiteX754" fmla="*/ 5940548 w 8023328"/>
              <a:gd name="connsiteY754" fmla="*/ 1210863 h 2380521"/>
              <a:gd name="connsiteX755" fmla="*/ 5870088 w 8023328"/>
              <a:gd name="connsiteY755" fmla="*/ 1210863 h 2380521"/>
              <a:gd name="connsiteX756" fmla="*/ 5884877 w 8023328"/>
              <a:gd name="connsiteY756" fmla="*/ 1224719 h 2380521"/>
              <a:gd name="connsiteX757" fmla="*/ 5870088 w 8023328"/>
              <a:gd name="connsiteY757" fmla="*/ 1237116 h 2380521"/>
              <a:gd name="connsiteX758" fmla="*/ 5855299 w 8023328"/>
              <a:gd name="connsiteY758" fmla="*/ 1224719 h 2380521"/>
              <a:gd name="connsiteX759" fmla="*/ 5870088 w 8023328"/>
              <a:gd name="connsiteY759" fmla="*/ 1210863 h 2380521"/>
              <a:gd name="connsiteX760" fmla="*/ 5799257 w 8023328"/>
              <a:gd name="connsiteY760" fmla="*/ 1210863 h 2380521"/>
              <a:gd name="connsiteX761" fmla="*/ 5814045 w 8023328"/>
              <a:gd name="connsiteY761" fmla="*/ 1224719 h 2380521"/>
              <a:gd name="connsiteX762" fmla="*/ 5799257 w 8023328"/>
              <a:gd name="connsiteY762" fmla="*/ 1237116 h 2380521"/>
              <a:gd name="connsiteX763" fmla="*/ 5784469 w 8023328"/>
              <a:gd name="connsiteY763" fmla="*/ 1224719 h 2380521"/>
              <a:gd name="connsiteX764" fmla="*/ 5799257 w 8023328"/>
              <a:gd name="connsiteY764" fmla="*/ 1210863 h 2380521"/>
              <a:gd name="connsiteX765" fmla="*/ 5724122 w 8023328"/>
              <a:gd name="connsiteY765" fmla="*/ 1210863 h 2380521"/>
              <a:gd name="connsiteX766" fmla="*/ 5736519 w 8023328"/>
              <a:gd name="connsiteY766" fmla="*/ 1225651 h 2380521"/>
              <a:gd name="connsiteX767" fmla="*/ 5724122 w 8023328"/>
              <a:gd name="connsiteY767" fmla="*/ 1240439 h 2380521"/>
              <a:gd name="connsiteX768" fmla="*/ 5710266 w 8023328"/>
              <a:gd name="connsiteY768" fmla="*/ 1225651 h 2380521"/>
              <a:gd name="connsiteX769" fmla="*/ 5724122 w 8023328"/>
              <a:gd name="connsiteY769" fmla="*/ 1210863 h 2380521"/>
              <a:gd name="connsiteX770" fmla="*/ 5653291 w 8023328"/>
              <a:gd name="connsiteY770" fmla="*/ 1210863 h 2380521"/>
              <a:gd name="connsiteX771" fmla="*/ 5665688 w 8023328"/>
              <a:gd name="connsiteY771" fmla="*/ 1225651 h 2380521"/>
              <a:gd name="connsiteX772" fmla="*/ 5653291 w 8023328"/>
              <a:gd name="connsiteY772" fmla="*/ 1240439 h 2380521"/>
              <a:gd name="connsiteX773" fmla="*/ 5639435 w 8023328"/>
              <a:gd name="connsiteY773" fmla="*/ 1225651 h 2380521"/>
              <a:gd name="connsiteX774" fmla="*/ 5653291 w 8023328"/>
              <a:gd name="connsiteY774" fmla="*/ 1210863 h 2380521"/>
              <a:gd name="connsiteX775" fmla="*/ 5582461 w 8023328"/>
              <a:gd name="connsiteY775" fmla="*/ 1210863 h 2380521"/>
              <a:gd name="connsiteX776" fmla="*/ 5594858 w 8023328"/>
              <a:gd name="connsiteY776" fmla="*/ 1225651 h 2380521"/>
              <a:gd name="connsiteX777" fmla="*/ 5582461 w 8023328"/>
              <a:gd name="connsiteY777" fmla="*/ 1240439 h 2380521"/>
              <a:gd name="connsiteX778" fmla="*/ 5568605 w 8023328"/>
              <a:gd name="connsiteY778" fmla="*/ 1225651 h 2380521"/>
              <a:gd name="connsiteX779" fmla="*/ 5582461 w 8023328"/>
              <a:gd name="connsiteY779" fmla="*/ 1210863 h 2380521"/>
              <a:gd name="connsiteX780" fmla="*/ 5510171 w 8023328"/>
              <a:gd name="connsiteY780" fmla="*/ 1210863 h 2380521"/>
              <a:gd name="connsiteX781" fmla="*/ 5524027 w 8023328"/>
              <a:gd name="connsiteY781" fmla="*/ 1225651 h 2380521"/>
              <a:gd name="connsiteX782" fmla="*/ 5510171 w 8023328"/>
              <a:gd name="connsiteY782" fmla="*/ 1240439 h 2380521"/>
              <a:gd name="connsiteX783" fmla="*/ 5497774 w 8023328"/>
              <a:gd name="connsiteY783" fmla="*/ 1225651 h 2380521"/>
              <a:gd name="connsiteX784" fmla="*/ 5510171 w 8023328"/>
              <a:gd name="connsiteY784" fmla="*/ 1210863 h 2380521"/>
              <a:gd name="connsiteX785" fmla="*/ 5438937 w 8023328"/>
              <a:gd name="connsiteY785" fmla="*/ 1210863 h 2380521"/>
              <a:gd name="connsiteX786" fmla="*/ 5453178 w 8023328"/>
              <a:gd name="connsiteY786" fmla="*/ 1225651 h 2380521"/>
              <a:gd name="connsiteX787" fmla="*/ 5438937 w 8023328"/>
              <a:gd name="connsiteY787" fmla="*/ 1240439 h 2380521"/>
              <a:gd name="connsiteX788" fmla="*/ 5426945 w 8023328"/>
              <a:gd name="connsiteY788" fmla="*/ 1225651 h 2380521"/>
              <a:gd name="connsiteX789" fmla="*/ 5438937 w 8023328"/>
              <a:gd name="connsiteY789" fmla="*/ 1210863 h 2380521"/>
              <a:gd name="connsiteX790" fmla="*/ 5367530 w 8023328"/>
              <a:gd name="connsiteY790" fmla="*/ 1210863 h 2380521"/>
              <a:gd name="connsiteX791" fmla="*/ 5382318 w 8023328"/>
              <a:gd name="connsiteY791" fmla="*/ 1225651 h 2380521"/>
              <a:gd name="connsiteX792" fmla="*/ 5367530 w 8023328"/>
              <a:gd name="connsiteY792" fmla="*/ 1240439 h 2380521"/>
              <a:gd name="connsiteX793" fmla="*/ 5352742 w 8023328"/>
              <a:gd name="connsiteY793" fmla="*/ 1225651 h 2380521"/>
              <a:gd name="connsiteX794" fmla="*/ 5367530 w 8023328"/>
              <a:gd name="connsiteY794" fmla="*/ 1210863 h 2380521"/>
              <a:gd name="connsiteX795" fmla="*/ 5296699 w 8023328"/>
              <a:gd name="connsiteY795" fmla="*/ 1210863 h 2380521"/>
              <a:gd name="connsiteX796" fmla="*/ 5311488 w 8023328"/>
              <a:gd name="connsiteY796" fmla="*/ 1225651 h 2380521"/>
              <a:gd name="connsiteX797" fmla="*/ 5296699 w 8023328"/>
              <a:gd name="connsiteY797" fmla="*/ 1240439 h 2380521"/>
              <a:gd name="connsiteX798" fmla="*/ 5281910 w 8023328"/>
              <a:gd name="connsiteY798" fmla="*/ 1225651 h 2380521"/>
              <a:gd name="connsiteX799" fmla="*/ 5296699 w 8023328"/>
              <a:gd name="connsiteY799" fmla="*/ 1210863 h 2380521"/>
              <a:gd name="connsiteX800" fmla="*/ 5225869 w 8023328"/>
              <a:gd name="connsiteY800" fmla="*/ 1210863 h 2380521"/>
              <a:gd name="connsiteX801" fmla="*/ 5240657 w 8023328"/>
              <a:gd name="connsiteY801" fmla="*/ 1225651 h 2380521"/>
              <a:gd name="connsiteX802" fmla="*/ 5225869 w 8023328"/>
              <a:gd name="connsiteY802" fmla="*/ 1240439 h 2380521"/>
              <a:gd name="connsiteX803" fmla="*/ 5211081 w 8023328"/>
              <a:gd name="connsiteY803" fmla="*/ 1225651 h 2380521"/>
              <a:gd name="connsiteX804" fmla="*/ 5225869 w 8023328"/>
              <a:gd name="connsiteY804" fmla="*/ 1210863 h 2380521"/>
              <a:gd name="connsiteX805" fmla="*/ 5154105 w 8023328"/>
              <a:gd name="connsiteY805" fmla="*/ 1210863 h 2380521"/>
              <a:gd name="connsiteX806" fmla="*/ 5166502 w 8023328"/>
              <a:gd name="connsiteY806" fmla="*/ 1225651 h 2380521"/>
              <a:gd name="connsiteX807" fmla="*/ 5154105 w 8023328"/>
              <a:gd name="connsiteY807" fmla="*/ 1240439 h 2380521"/>
              <a:gd name="connsiteX808" fmla="*/ 5140249 w 8023328"/>
              <a:gd name="connsiteY808" fmla="*/ 1225651 h 2380521"/>
              <a:gd name="connsiteX809" fmla="*/ 5154105 w 8023328"/>
              <a:gd name="connsiteY809" fmla="*/ 1210863 h 2380521"/>
              <a:gd name="connsiteX810" fmla="*/ 5083276 w 8023328"/>
              <a:gd name="connsiteY810" fmla="*/ 1210863 h 2380521"/>
              <a:gd name="connsiteX811" fmla="*/ 5095673 w 8023328"/>
              <a:gd name="connsiteY811" fmla="*/ 1225651 h 2380521"/>
              <a:gd name="connsiteX812" fmla="*/ 5083276 w 8023328"/>
              <a:gd name="connsiteY812" fmla="*/ 1240439 h 2380521"/>
              <a:gd name="connsiteX813" fmla="*/ 5069420 w 8023328"/>
              <a:gd name="connsiteY813" fmla="*/ 1225651 h 2380521"/>
              <a:gd name="connsiteX814" fmla="*/ 5083276 w 8023328"/>
              <a:gd name="connsiteY814" fmla="*/ 1210863 h 2380521"/>
              <a:gd name="connsiteX815" fmla="*/ 5012445 w 8023328"/>
              <a:gd name="connsiteY815" fmla="*/ 1210863 h 2380521"/>
              <a:gd name="connsiteX816" fmla="*/ 5024842 w 8023328"/>
              <a:gd name="connsiteY816" fmla="*/ 1225651 h 2380521"/>
              <a:gd name="connsiteX817" fmla="*/ 5012445 w 8023328"/>
              <a:gd name="connsiteY817" fmla="*/ 1240439 h 2380521"/>
              <a:gd name="connsiteX818" fmla="*/ 4998589 w 8023328"/>
              <a:gd name="connsiteY818" fmla="*/ 1225651 h 2380521"/>
              <a:gd name="connsiteX819" fmla="*/ 5012445 w 8023328"/>
              <a:gd name="connsiteY819" fmla="*/ 1210863 h 2380521"/>
              <a:gd name="connsiteX820" fmla="*/ 4940157 w 8023328"/>
              <a:gd name="connsiteY820" fmla="*/ 1210863 h 2380521"/>
              <a:gd name="connsiteX821" fmla="*/ 4954013 w 8023328"/>
              <a:gd name="connsiteY821" fmla="*/ 1225651 h 2380521"/>
              <a:gd name="connsiteX822" fmla="*/ 4940157 w 8023328"/>
              <a:gd name="connsiteY822" fmla="*/ 1240439 h 2380521"/>
              <a:gd name="connsiteX823" fmla="*/ 4927760 w 8023328"/>
              <a:gd name="connsiteY823" fmla="*/ 1225651 h 2380521"/>
              <a:gd name="connsiteX824" fmla="*/ 4940157 w 8023328"/>
              <a:gd name="connsiteY824" fmla="*/ 1210863 h 2380521"/>
              <a:gd name="connsiteX825" fmla="*/ 4865953 w 8023328"/>
              <a:gd name="connsiteY825" fmla="*/ 1210863 h 2380521"/>
              <a:gd name="connsiteX826" fmla="*/ 4879809 w 8023328"/>
              <a:gd name="connsiteY826" fmla="*/ 1225651 h 2380521"/>
              <a:gd name="connsiteX827" fmla="*/ 4865953 w 8023328"/>
              <a:gd name="connsiteY827" fmla="*/ 1240439 h 2380521"/>
              <a:gd name="connsiteX828" fmla="*/ 4853556 w 8023328"/>
              <a:gd name="connsiteY828" fmla="*/ 1225651 h 2380521"/>
              <a:gd name="connsiteX829" fmla="*/ 4865953 w 8023328"/>
              <a:gd name="connsiteY829" fmla="*/ 1210863 h 2380521"/>
              <a:gd name="connsiteX830" fmla="*/ 4795122 w 8023328"/>
              <a:gd name="connsiteY830" fmla="*/ 1210863 h 2380521"/>
              <a:gd name="connsiteX831" fmla="*/ 4808978 w 8023328"/>
              <a:gd name="connsiteY831" fmla="*/ 1225651 h 2380521"/>
              <a:gd name="connsiteX832" fmla="*/ 4795122 w 8023328"/>
              <a:gd name="connsiteY832" fmla="*/ 1240439 h 2380521"/>
              <a:gd name="connsiteX833" fmla="*/ 4782725 w 8023328"/>
              <a:gd name="connsiteY833" fmla="*/ 1225651 h 2380521"/>
              <a:gd name="connsiteX834" fmla="*/ 4795122 w 8023328"/>
              <a:gd name="connsiteY834" fmla="*/ 1210863 h 2380521"/>
              <a:gd name="connsiteX835" fmla="*/ 4726684 w 8023328"/>
              <a:gd name="connsiteY835" fmla="*/ 1210863 h 2380521"/>
              <a:gd name="connsiteX836" fmla="*/ 4741472 w 8023328"/>
              <a:gd name="connsiteY836" fmla="*/ 1225651 h 2380521"/>
              <a:gd name="connsiteX837" fmla="*/ 4726684 w 8023328"/>
              <a:gd name="connsiteY837" fmla="*/ 1240439 h 2380521"/>
              <a:gd name="connsiteX838" fmla="*/ 4711896 w 8023328"/>
              <a:gd name="connsiteY838" fmla="*/ 1225651 h 2380521"/>
              <a:gd name="connsiteX839" fmla="*/ 4726684 w 8023328"/>
              <a:gd name="connsiteY839" fmla="*/ 1210863 h 2380521"/>
              <a:gd name="connsiteX840" fmla="*/ 4655853 w 8023328"/>
              <a:gd name="connsiteY840" fmla="*/ 1210863 h 2380521"/>
              <a:gd name="connsiteX841" fmla="*/ 4670642 w 8023328"/>
              <a:gd name="connsiteY841" fmla="*/ 1225651 h 2380521"/>
              <a:gd name="connsiteX842" fmla="*/ 4655853 w 8023328"/>
              <a:gd name="connsiteY842" fmla="*/ 1240439 h 2380521"/>
              <a:gd name="connsiteX843" fmla="*/ 4641064 w 8023328"/>
              <a:gd name="connsiteY843" fmla="*/ 1225651 h 2380521"/>
              <a:gd name="connsiteX844" fmla="*/ 4655853 w 8023328"/>
              <a:gd name="connsiteY844" fmla="*/ 1210863 h 2380521"/>
              <a:gd name="connsiteX845" fmla="*/ 4585023 w 8023328"/>
              <a:gd name="connsiteY845" fmla="*/ 1210863 h 2380521"/>
              <a:gd name="connsiteX846" fmla="*/ 4599811 w 8023328"/>
              <a:gd name="connsiteY846" fmla="*/ 1225651 h 2380521"/>
              <a:gd name="connsiteX847" fmla="*/ 4585023 w 8023328"/>
              <a:gd name="connsiteY847" fmla="*/ 1240439 h 2380521"/>
              <a:gd name="connsiteX848" fmla="*/ 4570235 w 8023328"/>
              <a:gd name="connsiteY848" fmla="*/ 1225651 h 2380521"/>
              <a:gd name="connsiteX849" fmla="*/ 4585023 w 8023328"/>
              <a:gd name="connsiteY849" fmla="*/ 1210863 h 2380521"/>
              <a:gd name="connsiteX850" fmla="*/ 4513260 w 8023328"/>
              <a:gd name="connsiteY850" fmla="*/ 1210863 h 2380521"/>
              <a:gd name="connsiteX851" fmla="*/ 4525657 w 8023328"/>
              <a:gd name="connsiteY851" fmla="*/ 1225651 h 2380521"/>
              <a:gd name="connsiteX852" fmla="*/ 4513260 w 8023328"/>
              <a:gd name="connsiteY852" fmla="*/ 1240439 h 2380521"/>
              <a:gd name="connsiteX853" fmla="*/ 4499404 w 8023328"/>
              <a:gd name="connsiteY853" fmla="*/ 1225651 h 2380521"/>
              <a:gd name="connsiteX854" fmla="*/ 4513260 w 8023328"/>
              <a:gd name="connsiteY854" fmla="*/ 1210863 h 2380521"/>
              <a:gd name="connsiteX855" fmla="*/ 4439056 w 8023328"/>
              <a:gd name="connsiteY855" fmla="*/ 1210863 h 2380521"/>
              <a:gd name="connsiteX856" fmla="*/ 4451453 w 8023328"/>
              <a:gd name="connsiteY856" fmla="*/ 1225651 h 2380521"/>
              <a:gd name="connsiteX857" fmla="*/ 4439056 w 8023328"/>
              <a:gd name="connsiteY857" fmla="*/ 1240439 h 2380521"/>
              <a:gd name="connsiteX858" fmla="*/ 4425200 w 8023328"/>
              <a:gd name="connsiteY858" fmla="*/ 1225651 h 2380521"/>
              <a:gd name="connsiteX859" fmla="*/ 4439056 w 8023328"/>
              <a:gd name="connsiteY859" fmla="*/ 1210863 h 2380521"/>
              <a:gd name="connsiteX860" fmla="*/ 4366768 w 8023328"/>
              <a:gd name="connsiteY860" fmla="*/ 1210863 h 2380521"/>
              <a:gd name="connsiteX861" fmla="*/ 4380624 w 8023328"/>
              <a:gd name="connsiteY861" fmla="*/ 1225651 h 2380521"/>
              <a:gd name="connsiteX862" fmla="*/ 4366768 w 8023328"/>
              <a:gd name="connsiteY862" fmla="*/ 1240439 h 2380521"/>
              <a:gd name="connsiteX863" fmla="*/ 4354371 w 8023328"/>
              <a:gd name="connsiteY863" fmla="*/ 1225651 h 2380521"/>
              <a:gd name="connsiteX864" fmla="*/ 4366768 w 8023328"/>
              <a:gd name="connsiteY864" fmla="*/ 1210863 h 2380521"/>
              <a:gd name="connsiteX865" fmla="*/ 4295937 w 8023328"/>
              <a:gd name="connsiteY865" fmla="*/ 1210863 h 2380521"/>
              <a:gd name="connsiteX866" fmla="*/ 4309793 w 8023328"/>
              <a:gd name="connsiteY866" fmla="*/ 1225651 h 2380521"/>
              <a:gd name="connsiteX867" fmla="*/ 4295937 w 8023328"/>
              <a:gd name="connsiteY867" fmla="*/ 1240439 h 2380521"/>
              <a:gd name="connsiteX868" fmla="*/ 4283540 w 8023328"/>
              <a:gd name="connsiteY868" fmla="*/ 1225651 h 2380521"/>
              <a:gd name="connsiteX869" fmla="*/ 4295937 w 8023328"/>
              <a:gd name="connsiteY869" fmla="*/ 1210863 h 2380521"/>
              <a:gd name="connsiteX870" fmla="*/ 368953 w 8023328"/>
              <a:gd name="connsiteY870" fmla="*/ 1210863 h 2380521"/>
              <a:gd name="connsiteX871" fmla="*/ 383742 w 8023328"/>
              <a:gd name="connsiteY871" fmla="*/ 1225651 h 2380521"/>
              <a:gd name="connsiteX872" fmla="*/ 368953 w 8023328"/>
              <a:gd name="connsiteY872" fmla="*/ 1240439 h 2380521"/>
              <a:gd name="connsiteX873" fmla="*/ 354165 w 8023328"/>
              <a:gd name="connsiteY873" fmla="*/ 1225651 h 2380521"/>
              <a:gd name="connsiteX874" fmla="*/ 368953 w 8023328"/>
              <a:gd name="connsiteY874" fmla="*/ 1210863 h 2380521"/>
              <a:gd name="connsiteX875" fmla="*/ 297189 w 8023328"/>
              <a:gd name="connsiteY875" fmla="*/ 1210863 h 2380521"/>
              <a:gd name="connsiteX876" fmla="*/ 309586 w 8023328"/>
              <a:gd name="connsiteY876" fmla="*/ 1225651 h 2380521"/>
              <a:gd name="connsiteX877" fmla="*/ 297189 w 8023328"/>
              <a:gd name="connsiteY877" fmla="*/ 1240439 h 2380521"/>
              <a:gd name="connsiteX878" fmla="*/ 283334 w 8023328"/>
              <a:gd name="connsiteY878" fmla="*/ 1225651 h 2380521"/>
              <a:gd name="connsiteX879" fmla="*/ 297189 w 8023328"/>
              <a:gd name="connsiteY879" fmla="*/ 1210863 h 2380521"/>
              <a:gd name="connsiteX880" fmla="*/ 226361 w 8023328"/>
              <a:gd name="connsiteY880" fmla="*/ 1210863 h 2380521"/>
              <a:gd name="connsiteX881" fmla="*/ 238759 w 8023328"/>
              <a:gd name="connsiteY881" fmla="*/ 1225651 h 2380521"/>
              <a:gd name="connsiteX882" fmla="*/ 226361 w 8023328"/>
              <a:gd name="connsiteY882" fmla="*/ 1240439 h 2380521"/>
              <a:gd name="connsiteX883" fmla="*/ 212504 w 8023328"/>
              <a:gd name="connsiteY883" fmla="*/ 1225651 h 2380521"/>
              <a:gd name="connsiteX884" fmla="*/ 226361 w 8023328"/>
              <a:gd name="connsiteY884" fmla="*/ 1210863 h 2380521"/>
              <a:gd name="connsiteX885" fmla="*/ 155527 w 8023328"/>
              <a:gd name="connsiteY885" fmla="*/ 1210863 h 2380521"/>
              <a:gd name="connsiteX886" fmla="*/ 167924 w 8023328"/>
              <a:gd name="connsiteY886" fmla="*/ 1225651 h 2380521"/>
              <a:gd name="connsiteX887" fmla="*/ 155527 w 8023328"/>
              <a:gd name="connsiteY887" fmla="*/ 1240439 h 2380521"/>
              <a:gd name="connsiteX888" fmla="*/ 141671 w 8023328"/>
              <a:gd name="connsiteY888" fmla="*/ 1225651 h 2380521"/>
              <a:gd name="connsiteX889" fmla="*/ 155527 w 8023328"/>
              <a:gd name="connsiteY889" fmla="*/ 1210863 h 2380521"/>
              <a:gd name="connsiteX890" fmla="*/ 83239 w 8023328"/>
              <a:gd name="connsiteY890" fmla="*/ 1210863 h 2380521"/>
              <a:gd name="connsiteX891" fmla="*/ 97095 w 8023328"/>
              <a:gd name="connsiteY891" fmla="*/ 1225651 h 2380521"/>
              <a:gd name="connsiteX892" fmla="*/ 83239 w 8023328"/>
              <a:gd name="connsiteY892" fmla="*/ 1240439 h 2380521"/>
              <a:gd name="connsiteX893" fmla="*/ 70841 w 8023328"/>
              <a:gd name="connsiteY893" fmla="*/ 1225651 h 2380521"/>
              <a:gd name="connsiteX894" fmla="*/ 83239 w 8023328"/>
              <a:gd name="connsiteY894" fmla="*/ 1210863 h 2380521"/>
              <a:gd name="connsiteX895" fmla="*/ 12003 w 8023328"/>
              <a:gd name="connsiteY895" fmla="*/ 1210863 h 2380521"/>
              <a:gd name="connsiteX896" fmla="*/ 26244 w 8023328"/>
              <a:gd name="connsiteY896" fmla="*/ 1225651 h 2380521"/>
              <a:gd name="connsiteX897" fmla="*/ 12003 w 8023328"/>
              <a:gd name="connsiteY897" fmla="*/ 1240439 h 2380521"/>
              <a:gd name="connsiteX898" fmla="*/ 10 w 8023328"/>
              <a:gd name="connsiteY898" fmla="*/ 1225651 h 2380521"/>
              <a:gd name="connsiteX899" fmla="*/ 12003 w 8023328"/>
              <a:gd name="connsiteY899" fmla="*/ 1210863 h 2380521"/>
              <a:gd name="connsiteX900" fmla="*/ 7013492 w 8023328"/>
              <a:gd name="connsiteY900" fmla="*/ 1140032 h 2380521"/>
              <a:gd name="connsiteX901" fmla="*/ 7028280 w 8023328"/>
              <a:gd name="connsiteY901" fmla="*/ 1152429 h 2380521"/>
              <a:gd name="connsiteX902" fmla="*/ 7013492 w 8023328"/>
              <a:gd name="connsiteY902" fmla="*/ 1166286 h 2380521"/>
              <a:gd name="connsiteX903" fmla="*/ 6998704 w 8023328"/>
              <a:gd name="connsiteY903" fmla="*/ 1152429 h 2380521"/>
              <a:gd name="connsiteX904" fmla="*/ 7013492 w 8023328"/>
              <a:gd name="connsiteY904" fmla="*/ 1140032 h 2380521"/>
              <a:gd name="connsiteX905" fmla="*/ 6939085 w 8023328"/>
              <a:gd name="connsiteY905" fmla="*/ 1140032 h 2380521"/>
              <a:gd name="connsiteX906" fmla="*/ 6950753 w 8023328"/>
              <a:gd name="connsiteY906" fmla="*/ 1152429 h 2380521"/>
              <a:gd name="connsiteX907" fmla="*/ 6939085 w 8023328"/>
              <a:gd name="connsiteY907" fmla="*/ 1166286 h 2380521"/>
              <a:gd name="connsiteX908" fmla="*/ 6924500 w 8023328"/>
              <a:gd name="connsiteY908" fmla="*/ 1152429 h 2380521"/>
              <a:gd name="connsiteX909" fmla="*/ 6939085 w 8023328"/>
              <a:gd name="connsiteY909" fmla="*/ 1140032 h 2380521"/>
              <a:gd name="connsiteX910" fmla="*/ 6867525 w 8023328"/>
              <a:gd name="connsiteY910" fmla="*/ 1140032 h 2380521"/>
              <a:gd name="connsiteX911" fmla="*/ 6879922 w 8023328"/>
              <a:gd name="connsiteY911" fmla="*/ 1153888 h 2380521"/>
              <a:gd name="connsiteX912" fmla="*/ 6867525 w 8023328"/>
              <a:gd name="connsiteY912" fmla="*/ 1166286 h 2380521"/>
              <a:gd name="connsiteX913" fmla="*/ 6853669 w 8023328"/>
              <a:gd name="connsiteY913" fmla="*/ 1153888 h 2380521"/>
              <a:gd name="connsiteX914" fmla="*/ 6867525 w 8023328"/>
              <a:gd name="connsiteY914" fmla="*/ 1140032 h 2380521"/>
              <a:gd name="connsiteX915" fmla="*/ 6796696 w 8023328"/>
              <a:gd name="connsiteY915" fmla="*/ 1140032 h 2380521"/>
              <a:gd name="connsiteX916" fmla="*/ 6809093 w 8023328"/>
              <a:gd name="connsiteY916" fmla="*/ 1153888 h 2380521"/>
              <a:gd name="connsiteX917" fmla="*/ 6796696 w 8023328"/>
              <a:gd name="connsiteY917" fmla="*/ 1166286 h 2380521"/>
              <a:gd name="connsiteX918" fmla="*/ 6782840 w 8023328"/>
              <a:gd name="connsiteY918" fmla="*/ 1153888 h 2380521"/>
              <a:gd name="connsiteX919" fmla="*/ 6796696 w 8023328"/>
              <a:gd name="connsiteY919" fmla="*/ 1140032 h 2380521"/>
              <a:gd name="connsiteX920" fmla="*/ 6724405 w 8023328"/>
              <a:gd name="connsiteY920" fmla="*/ 1140032 h 2380521"/>
              <a:gd name="connsiteX921" fmla="*/ 6738261 w 8023328"/>
              <a:gd name="connsiteY921" fmla="*/ 1153888 h 2380521"/>
              <a:gd name="connsiteX922" fmla="*/ 6724405 w 8023328"/>
              <a:gd name="connsiteY922" fmla="*/ 1166286 h 2380521"/>
              <a:gd name="connsiteX923" fmla="*/ 6712008 w 8023328"/>
              <a:gd name="connsiteY923" fmla="*/ 1153888 h 2380521"/>
              <a:gd name="connsiteX924" fmla="*/ 6724405 w 8023328"/>
              <a:gd name="connsiteY924" fmla="*/ 1140032 h 2380521"/>
              <a:gd name="connsiteX925" fmla="*/ 6653576 w 8023328"/>
              <a:gd name="connsiteY925" fmla="*/ 1140032 h 2380521"/>
              <a:gd name="connsiteX926" fmla="*/ 6667432 w 8023328"/>
              <a:gd name="connsiteY926" fmla="*/ 1153888 h 2380521"/>
              <a:gd name="connsiteX927" fmla="*/ 6653576 w 8023328"/>
              <a:gd name="connsiteY927" fmla="*/ 1166286 h 2380521"/>
              <a:gd name="connsiteX928" fmla="*/ 6641179 w 8023328"/>
              <a:gd name="connsiteY928" fmla="*/ 1153888 h 2380521"/>
              <a:gd name="connsiteX929" fmla="*/ 6653576 w 8023328"/>
              <a:gd name="connsiteY929" fmla="*/ 1140032 h 2380521"/>
              <a:gd name="connsiteX930" fmla="*/ 6581764 w 8023328"/>
              <a:gd name="connsiteY930" fmla="*/ 1140032 h 2380521"/>
              <a:gd name="connsiteX931" fmla="*/ 6596552 w 8023328"/>
              <a:gd name="connsiteY931" fmla="*/ 1153888 h 2380521"/>
              <a:gd name="connsiteX932" fmla="*/ 6581764 w 8023328"/>
              <a:gd name="connsiteY932" fmla="*/ 1166286 h 2380521"/>
              <a:gd name="connsiteX933" fmla="*/ 6566976 w 8023328"/>
              <a:gd name="connsiteY933" fmla="*/ 1153888 h 2380521"/>
              <a:gd name="connsiteX934" fmla="*/ 6581764 w 8023328"/>
              <a:gd name="connsiteY934" fmla="*/ 1140032 h 2380521"/>
              <a:gd name="connsiteX935" fmla="*/ 6510933 w 8023328"/>
              <a:gd name="connsiteY935" fmla="*/ 1140032 h 2380521"/>
              <a:gd name="connsiteX936" fmla="*/ 6525722 w 8023328"/>
              <a:gd name="connsiteY936" fmla="*/ 1153888 h 2380521"/>
              <a:gd name="connsiteX937" fmla="*/ 6510933 w 8023328"/>
              <a:gd name="connsiteY937" fmla="*/ 1166286 h 2380521"/>
              <a:gd name="connsiteX938" fmla="*/ 6496144 w 8023328"/>
              <a:gd name="connsiteY938" fmla="*/ 1153888 h 2380521"/>
              <a:gd name="connsiteX939" fmla="*/ 6510933 w 8023328"/>
              <a:gd name="connsiteY939" fmla="*/ 1140032 h 2380521"/>
              <a:gd name="connsiteX940" fmla="*/ 6440492 w 8023328"/>
              <a:gd name="connsiteY940" fmla="*/ 1140032 h 2380521"/>
              <a:gd name="connsiteX941" fmla="*/ 6454911 w 8023328"/>
              <a:gd name="connsiteY941" fmla="*/ 1153888 h 2380521"/>
              <a:gd name="connsiteX942" fmla="*/ 6440492 w 8023328"/>
              <a:gd name="connsiteY942" fmla="*/ 1166286 h 2380521"/>
              <a:gd name="connsiteX943" fmla="*/ 6425315 w 8023328"/>
              <a:gd name="connsiteY943" fmla="*/ 1153888 h 2380521"/>
              <a:gd name="connsiteX944" fmla="*/ 6440492 w 8023328"/>
              <a:gd name="connsiteY944" fmla="*/ 1140032 h 2380521"/>
              <a:gd name="connsiteX945" fmla="*/ 6368340 w 8023328"/>
              <a:gd name="connsiteY945" fmla="*/ 1140032 h 2380521"/>
              <a:gd name="connsiteX946" fmla="*/ 6380737 w 8023328"/>
              <a:gd name="connsiteY946" fmla="*/ 1153888 h 2380521"/>
              <a:gd name="connsiteX947" fmla="*/ 6368340 w 8023328"/>
              <a:gd name="connsiteY947" fmla="*/ 1166286 h 2380521"/>
              <a:gd name="connsiteX948" fmla="*/ 6354484 w 8023328"/>
              <a:gd name="connsiteY948" fmla="*/ 1153888 h 2380521"/>
              <a:gd name="connsiteX949" fmla="*/ 6368340 w 8023328"/>
              <a:gd name="connsiteY949" fmla="*/ 1140032 h 2380521"/>
              <a:gd name="connsiteX950" fmla="*/ 6297511 w 8023328"/>
              <a:gd name="connsiteY950" fmla="*/ 1140032 h 2380521"/>
              <a:gd name="connsiteX951" fmla="*/ 6309908 w 8023328"/>
              <a:gd name="connsiteY951" fmla="*/ 1153888 h 2380521"/>
              <a:gd name="connsiteX952" fmla="*/ 6297511 w 8023328"/>
              <a:gd name="connsiteY952" fmla="*/ 1166286 h 2380521"/>
              <a:gd name="connsiteX953" fmla="*/ 6283655 w 8023328"/>
              <a:gd name="connsiteY953" fmla="*/ 1153888 h 2380521"/>
              <a:gd name="connsiteX954" fmla="*/ 6297511 w 8023328"/>
              <a:gd name="connsiteY954" fmla="*/ 1140032 h 2380521"/>
              <a:gd name="connsiteX955" fmla="*/ 6226679 w 8023328"/>
              <a:gd name="connsiteY955" fmla="*/ 1140032 h 2380521"/>
              <a:gd name="connsiteX956" fmla="*/ 6239076 w 8023328"/>
              <a:gd name="connsiteY956" fmla="*/ 1153888 h 2380521"/>
              <a:gd name="connsiteX957" fmla="*/ 6226679 w 8023328"/>
              <a:gd name="connsiteY957" fmla="*/ 1166286 h 2380521"/>
              <a:gd name="connsiteX958" fmla="*/ 6212823 w 8023328"/>
              <a:gd name="connsiteY958" fmla="*/ 1153888 h 2380521"/>
              <a:gd name="connsiteX959" fmla="*/ 6226679 w 8023328"/>
              <a:gd name="connsiteY959" fmla="*/ 1140032 h 2380521"/>
              <a:gd name="connsiteX960" fmla="*/ 6154391 w 8023328"/>
              <a:gd name="connsiteY960" fmla="*/ 1140032 h 2380521"/>
              <a:gd name="connsiteX961" fmla="*/ 6168247 w 8023328"/>
              <a:gd name="connsiteY961" fmla="*/ 1153888 h 2380521"/>
              <a:gd name="connsiteX962" fmla="*/ 6154391 w 8023328"/>
              <a:gd name="connsiteY962" fmla="*/ 1166286 h 2380521"/>
              <a:gd name="connsiteX963" fmla="*/ 6141994 w 8023328"/>
              <a:gd name="connsiteY963" fmla="*/ 1153888 h 2380521"/>
              <a:gd name="connsiteX964" fmla="*/ 6154391 w 8023328"/>
              <a:gd name="connsiteY964" fmla="*/ 1140032 h 2380521"/>
              <a:gd name="connsiteX965" fmla="*/ 6083559 w 8023328"/>
              <a:gd name="connsiteY965" fmla="*/ 1140032 h 2380521"/>
              <a:gd name="connsiteX966" fmla="*/ 6097415 w 8023328"/>
              <a:gd name="connsiteY966" fmla="*/ 1153888 h 2380521"/>
              <a:gd name="connsiteX967" fmla="*/ 6083559 w 8023328"/>
              <a:gd name="connsiteY967" fmla="*/ 1166286 h 2380521"/>
              <a:gd name="connsiteX968" fmla="*/ 6071162 w 8023328"/>
              <a:gd name="connsiteY968" fmla="*/ 1153888 h 2380521"/>
              <a:gd name="connsiteX969" fmla="*/ 6083559 w 8023328"/>
              <a:gd name="connsiteY969" fmla="*/ 1140032 h 2380521"/>
              <a:gd name="connsiteX970" fmla="*/ 6009356 w 8023328"/>
              <a:gd name="connsiteY970" fmla="*/ 1140032 h 2380521"/>
              <a:gd name="connsiteX971" fmla="*/ 6023212 w 8023328"/>
              <a:gd name="connsiteY971" fmla="*/ 1153888 h 2380521"/>
              <a:gd name="connsiteX972" fmla="*/ 6009356 w 8023328"/>
              <a:gd name="connsiteY972" fmla="*/ 1166286 h 2380521"/>
              <a:gd name="connsiteX973" fmla="*/ 5996959 w 8023328"/>
              <a:gd name="connsiteY973" fmla="*/ 1153888 h 2380521"/>
              <a:gd name="connsiteX974" fmla="*/ 6009356 w 8023328"/>
              <a:gd name="connsiteY974" fmla="*/ 1140032 h 2380521"/>
              <a:gd name="connsiteX975" fmla="*/ 5940548 w 8023328"/>
              <a:gd name="connsiteY975" fmla="*/ 1140032 h 2380521"/>
              <a:gd name="connsiteX976" fmla="*/ 5955726 w 8023328"/>
              <a:gd name="connsiteY976" fmla="*/ 1153888 h 2380521"/>
              <a:gd name="connsiteX977" fmla="*/ 5940548 w 8023328"/>
              <a:gd name="connsiteY977" fmla="*/ 1166286 h 2380521"/>
              <a:gd name="connsiteX978" fmla="*/ 5926130 w 8023328"/>
              <a:gd name="connsiteY978" fmla="*/ 1153888 h 2380521"/>
              <a:gd name="connsiteX979" fmla="*/ 5940548 w 8023328"/>
              <a:gd name="connsiteY979" fmla="*/ 1140032 h 2380521"/>
              <a:gd name="connsiteX980" fmla="*/ 5870088 w 8023328"/>
              <a:gd name="connsiteY980" fmla="*/ 1140032 h 2380521"/>
              <a:gd name="connsiteX981" fmla="*/ 5884877 w 8023328"/>
              <a:gd name="connsiteY981" fmla="*/ 1153888 h 2380521"/>
              <a:gd name="connsiteX982" fmla="*/ 5870088 w 8023328"/>
              <a:gd name="connsiteY982" fmla="*/ 1166286 h 2380521"/>
              <a:gd name="connsiteX983" fmla="*/ 5855299 w 8023328"/>
              <a:gd name="connsiteY983" fmla="*/ 1153888 h 2380521"/>
              <a:gd name="connsiteX984" fmla="*/ 5870088 w 8023328"/>
              <a:gd name="connsiteY984" fmla="*/ 1140032 h 2380521"/>
              <a:gd name="connsiteX985" fmla="*/ 5799257 w 8023328"/>
              <a:gd name="connsiteY985" fmla="*/ 1140032 h 2380521"/>
              <a:gd name="connsiteX986" fmla="*/ 5814045 w 8023328"/>
              <a:gd name="connsiteY986" fmla="*/ 1153888 h 2380521"/>
              <a:gd name="connsiteX987" fmla="*/ 5799257 w 8023328"/>
              <a:gd name="connsiteY987" fmla="*/ 1166286 h 2380521"/>
              <a:gd name="connsiteX988" fmla="*/ 5784469 w 8023328"/>
              <a:gd name="connsiteY988" fmla="*/ 1153888 h 2380521"/>
              <a:gd name="connsiteX989" fmla="*/ 5799257 w 8023328"/>
              <a:gd name="connsiteY989" fmla="*/ 1140032 h 2380521"/>
              <a:gd name="connsiteX990" fmla="*/ 5724122 w 8023328"/>
              <a:gd name="connsiteY990" fmla="*/ 1140032 h 2380521"/>
              <a:gd name="connsiteX991" fmla="*/ 5736519 w 8023328"/>
              <a:gd name="connsiteY991" fmla="*/ 1153888 h 2380521"/>
              <a:gd name="connsiteX992" fmla="*/ 5724122 w 8023328"/>
              <a:gd name="connsiteY992" fmla="*/ 1166286 h 2380521"/>
              <a:gd name="connsiteX993" fmla="*/ 5710266 w 8023328"/>
              <a:gd name="connsiteY993" fmla="*/ 1153888 h 2380521"/>
              <a:gd name="connsiteX994" fmla="*/ 5724122 w 8023328"/>
              <a:gd name="connsiteY994" fmla="*/ 1140032 h 2380521"/>
              <a:gd name="connsiteX995" fmla="*/ 5653291 w 8023328"/>
              <a:gd name="connsiteY995" fmla="*/ 1140032 h 2380521"/>
              <a:gd name="connsiteX996" fmla="*/ 5665688 w 8023328"/>
              <a:gd name="connsiteY996" fmla="*/ 1153888 h 2380521"/>
              <a:gd name="connsiteX997" fmla="*/ 5653291 w 8023328"/>
              <a:gd name="connsiteY997" fmla="*/ 1166286 h 2380521"/>
              <a:gd name="connsiteX998" fmla="*/ 5639435 w 8023328"/>
              <a:gd name="connsiteY998" fmla="*/ 1153888 h 2380521"/>
              <a:gd name="connsiteX999" fmla="*/ 5653291 w 8023328"/>
              <a:gd name="connsiteY999" fmla="*/ 1140032 h 2380521"/>
              <a:gd name="connsiteX1000" fmla="*/ 5581002 w 8023328"/>
              <a:gd name="connsiteY1000" fmla="*/ 1140032 h 2380521"/>
              <a:gd name="connsiteX1001" fmla="*/ 5594858 w 8023328"/>
              <a:gd name="connsiteY1001" fmla="*/ 1153888 h 2380521"/>
              <a:gd name="connsiteX1002" fmla="*/ 5581002 w 8023328"/>
              <a:gd name="connsiteY1002" fmla="*/ 1166286 h 2380521"/>
              <a:gd name="connsiteX1003" fmla="*/ 5568605 w 8023328"/>
              <a:gd name="connsiteY1003" fmla="*/ 1153888 h 2380521"/>
              <a:gd name="connsiteX1004" fmla="*/ 5581002 w 8023328"/>
              <a:gd name="connsiteY1004" fmla="*/ 1140032 h 2380521"/>
              <a:gd name="connsiteX1005" fmla="*/ 5510171 w 8023328"/>
              <a:gd name="connsiteY1005" fmla="*/ 1140032 h 2380521"/>
              <a:gd name="connsiteX1006" fmla="*/ 5524027 w 8023328"/>
              <a:gd name="connsiteY1006" fmla="*/ 1153888 h 2380521"/>
              <a:gd name="connsiteX1007" fmla="*/ 5510171 w 8023328"/>
              <a:gd name="connsiteY1007" fmla="*/ 1166286 h 2380521"/>
              <a:gd name="connsiteX1008" fmla="*/ 5497774 w 8023328"/>
              <a:gd name="connsiteY1008" fmla="*/ 1153888 h 2380521"/>
              <a:gd name="connsiteX1009" fmla="*/ 5510171 w 8023328"/>
              <a:gd name="connsiteY1009" fmla="*/ 1140032 h 2380521"/>
              <a:gd name="connsiteX1010" fmla="*/ 5438937 w 8023328"/>
              <a:gd name="connsiteY1010" fmla="*/ 1140032 h 2380521"/>
              <a:gd name="connsiteX1011" fmla="*/ 5453178 w 8023328"/>
              <a:gd name="connsiteY1011" fmla="*/ 1153888 h 2380521"/>
              <a:gd name="connsiteX1012" fmla="*/ 5438937 w 8023328"/>
              <a:gd name="connsiteY1012" fmla="*/ 1166286 h 2380521"/>
              <a:gd name="connsiteX1013" fmla="*/ 5426945 w 8023328"/>
              <a:gd name="connsiteY1013" fmla="*/ 1153888 h 2380521"/>
              <a:gd name="connsiteX1014" fmla="*/ 5438937 w 8023328"/>
              <a:gd name="connsiteY1014" fmla="*/ 1140032 h 2380521"/>
              <a:gd name="connsiteX1015" fmla="*/ 5367530 w 8023328"/>
              <a:gd name="connsiteY1015" fmla="*/ 1140032 h 2380521"/>
              <a:gd name="connsiteX1016" fmla="*/ 5382318 w 8023328"/>
              <a:gd name="connsiteY1016" fmla="*/ 1153888 h 2380521"/>
              <a:gd name="connsiteX1017" fmla="*/ 5367530 w 8023328"/>
              <a:gd name="connsiteY1017" fmla="*/ 1166286 h 2380521"/>
              <a:gd name="connsiteX1018" fmla="*/ 5352742 w 8023328"/>
              <a:gd name="connsiteY1018" fmla="*/ 1153888 h 2380521"/>
              <a:gd name="connsiteX1019" fmla="*/ 5367530 w 8023328"/>
              <a:gd name="connsiteY1019" fmla="*/ 1140032 h 2380521"/>
              <a:gd name="connsiteX1020" fmla="*/ 5296699 w 8023328"/>
              <a:gd name="connsiteY1020" fmla="*/ 1140032 h 2380521"/>
              <a:gd name="connsiteX1021" fmla="*/ 5311488 w 8023328"/>
              <a:gd name="connsiteY1021" fmla="*/ 1153888 h 2380521"/>
              <a:gd name="connsiteX1022" fmla="*/ 5296699 w 8023328"/>
              <a:gd name="connsiteY1022" fmla="*/ 1166286 h 2380521"/>
              <a:gd name="connsiteX1023" fmla="*/ 5281910 w 8023328"/>
              <a:gd name="connsiteY1023" fmla="*/ 1153888 h 2380521"/>
              <a:gd name="connsiteX1024" fmla="*/ 5296699 w 8023328"/>
              <a:gd name="connsiteY1024" fmla="*/ 1140032 h 2380521"/>
              <a:gd name="connsiteX1025" fmla="*/ 5225869 w 8023328"/>
              <a:gd name="connsiteY1025" fmla="*/ 1140032 h 2380521"/>
              <a:gd name="connsiteX1026" fmla="*/ 5240657 w 8023328"/>
              <a:gd name="connsiteY1026" fmla="*/ 1153888 h 2380521"/>
              <a:gd name="connsiteX1027" fmla="*/ 5225869 w 8023328"/>
              <a:gd name="connsiteY1027" fmla="*/ 1166286 h 2380521"/>
              <a:gd name="connsiteX1028" fmla="*/ 5211081 w 8023328"/>
              <a:gd name="connsiteY1028" fmla="*/ 1153888 h 2380521"/>
              <a:gd name="connsiteX1029" fmla="*/ 5225869 w 8023328"/>
              <a:gd name="connsiteY1029" fmla="*/ 1140032 h 2380521"/>
              <a:gd name="connsiteX1030" fmla="*/ 5154105 w 8023328"/>
              <a:gd name="connsiteY1030" fmla="*/ 1140032 h 2380521"/>
              <a:gd name="connsiteX1031" fmla="*/ 5166502 w 8023328"/>
              <a:gd name="connsiteY1031" fmla="*/ 1154821 h 2380521"/>
              <a:gd name="connsiteX1032" fmla="*/ 5154105 w 8023328"/>
              <a:gd name="connsiteY1032" fmla="*/ 1169610 h 2380521"/>
              <a:gd name="connsiteX1033" fmla="*/ 5140249 w 8023328"/>
              <a:gd name="connsiteY1033" fmla="*/ 1154821 h 2380521"/>
              <a:gd name="connsiteX1034" fmla="*/ 5154105 w 8023328"/>
              <a:gd name="connsiteY1034" fmla="*/ 1140032 h 2380521"/>
              <a:gd name="connsiteX1035" fmla="*/ 5083276 w 8023328"/>
              <a:gd name="connsiteY1035" fmla="*/ 1140032 h 2380521"/>
              <a:gd name="connsiteX1036" fmla="*/ 5095673 w 8023328"/>
              <a:gd name="connsiteY1036" fmla="*/ 1154821 h 2380521"/>
              <a:gd name="connsiteX1037" fmla="*/ 5083276 w 8023328"/>
              <a:gd name="connsiteY1037" fmla="*/ 1169610 h 2380521"/>
              <a:gd name="connsiteX1038" fmla="*/ 5069420 w 8023328"/>
              <a:gd name="connsiteY1038" fmla="*/ 1154821 h 2380521"/>
              <a:gd name="connsiteX1039" fmla="*/ 5083276 w 8023328"/>
              <a:gd name="connsiteY1039" fmla="*/ 1140032 h 2380521"/>
              <a:gd name="connsiteX1040" fmla="*/ 5012445 w 8023328"/>
              <a:gd name="connsiteY1040" fmla="*/ 1140032 h 2380521"/>
              <a:gd name="connsiteX1041" fmla="*/ 5024842 w 8023328"/>
              <a:gd name="connsiteY1041" fmla="*/ 1154821 h 2380521"/>
              <a:gd name="connsiteX1042" fmla="*/ 5012445 w 8023328"/>
              <a:gd name="connsiteY1042" fmla="*/ 1169610 h 2380521"/>
              <a:gd name="connsiteX1043" fmla="*/ 4998589 w 8023328"/>
              <a:gd name="connsiteY1043" fmla="*/ 1154821 h 2380521"/>
              <a:gd name="connsiteX1044" fmla="*/ 5012445 w 8023328"/>
              <a:gd name="connsiteY1044" fmla="*/ 1140032 h 2380521"/>
              <a:gd name="connsiteX1045" fmla="*/ 4940157 w 8023328"/>
              <a:gd name="connsiteY1045" fmla="*/ 1140032 h 2380521"/>
              <a:gd name="connsiteX1046" fmla="*/ 4954013 w 8023328"/>
              <a:gd name="connsiteY1046" fmla="*/ 1154821 h 2380521"/>
              <a:gd name="connsiteX1047" fmla="*/ 4940157 w 8023328"/>
              <a:gd name="connsiteY1047" fmla="*/ 1169610 h 2380521"/>
              <a:gd name="connsiteX1048" fmla="*/ 4927760 w 8023328"/>
              <a:gd name="connsiteY1048" fmla="*/ 1154821 h 2380521"/>
              <a:gd name="connsiteX1049" fmla="*/ 4940157 w 8023328"/>
              <a:gd name="connsiteY1049" fmla="*/ 1140032 h 2380521"/>
              <a:gd name="connsiteX1050" fmla="*/ 4865953 w 8023328"/>
              <a:gd name="connsiteY1050" fmla="*/ 1140032 h 2380521"/>
              <a:gd name="connsiteX1051" fmla="*/ 4879809 w 8023328"/>
              <a:gd name="connsiteY1051" fmla="*/ 1154821 h 2380521"/>
              <a:gd name="connsiteX1052" fmla="*/ 4865953 w 8023328"/>
              <a:gd name="connsiteY1052" fmla="*/ 1169610 h 2380521"/>
              <a:gd name="connsiteX1053" fmla="*/ 4853556 w 8023328"/>
              <a:gd name="connsiteY1053" fmla="*/ 1154821 h 2380521"/>
              <a:gd name="connsiteX1054" fmla="*/ 4865953 w 8023328"/>
              <a:gd name="connsiteY1054" fmla="*/ 1140032 h 2380521"/>
              <a:gd name="connsiteX1055" fmla="*/ 4795122 w 8023328"/>
              <a:gd name="connsiteY1055" fmla="*/ 1140032 h 2380521"/>
              <a:gd name="connsiteX1056" fmla="*/ 4808978 w 8023328"/>
              <a:gd name="connsiteY1056" fmla="*/ 1154821 h 2380521"/>
              <a:gd name="connsiteX1057" fmla="*/ 4795122 w 8023328"/>
              <a:gd name="connsiteY1057" fmla="*/ 1169610 h 2380521"/>
              <a:gd name="connsiteX1058" fmla="*/ 4782725 w 8023328"/>
              <a:gd name="connsiteY1058" fmla="*/ 1154821 h 2380521"/>
              <a:gd name="connsiteX1059" fmla="*/ 4795122 w 8023328"/>
              <a:gd name="connsiteY1059" fmla="*/ 1140032 h 2380521"/>
              <a:gd name="connsiteX1060" fmla="*/ 4726684 w 8023328"/>
              <a:gd name="connsiteY1060" fmla="*/ 1140032 h 2380521"/>
              <a:gd name="connsiteX1061" fmla="*/ 4741472 w 8023328"/>
              <a:gd name="connsiteY1061" fmla="*/ 1154821 h 2380521"/>
              <a:gd name="connsiteX1062" fmla="*/ 4726684 w 8023328"/>
              <a:gd name="connsiteY1062" fmla="*/ 1169610 h 2380521"/>
              <a:gd name="connsiteX1063" fmla="*/ 4711896 w 8023328"/>
              <a:gd name="connsiteY1063" fmla="*/ 1154821 h 2380521"/>
              <a:gd name="connsiteX1064" fmla="*/ 4726684 w 8023328"/>
              <a:gd name="connsiteY1064" fmla="*/ 1140032 h 2380521"/>
              <a:gd name="connsiteX1065" fmla="*/ 4655853 w 8023328"/>
              <a:gd name="connsiteY1065" fmla="*/ 1140032 h 2380521"/>
              <a:gd name="connsiteX1066" fmla="*/ 4670642 w 8023328"/>
              <a:gd name="connsiteY1066" fmla="*/ 1154821 h 2380521"/>
              <a:gd name="connsiteX1067" fmla="*/ 4655853 w 8023328"/>
              <a:gd name="connsiteY1067" fmla="*/ 1169610 h 2380521"/>
              <a:gd name="connsiteX1068" fmla="*/ 4641064 w 8023328"/>
              <a:gd name="connsiteY1068" fmla="*/ 1154821 h 2380521"/>
              <a:gd name="connsiteX1069" fmla="*/ 4655853 w 8023328"/>
              <a:gd name="connsiteY1069" fmla="*/ 1140032 h 2380521"/>
              <a:gd name="connsiteX1070" fmla="*/ 4585023 w 8023328"/>
              <a:gd name="connsiteY1070" fmla="*/ 1140032 h 2380521"/>
              <a:gd name="connsiteX1071" fmla="*/ 4599811 w 8023328"/>
              <a:gd name="connsiteY1071" fmla="*/ 1154821 h 2380521"/>
              <a:gd name="connsiteX1072" fmla="*/ 4585023 w 8023328"/>
              <a:gd name="connsiteY1072" fmla="*/ 1169610 h 2380521"/>
              <a:gd name="connsiteX1073" fmla="*/ 4570235 w 8023328"/>
              <a:gd name="connsiteY1073" fmla="*/ 1154821 h 2380521"/>
              <a:gd name="connsiteX1074" fmla="*/ 4585023 w 8023328"/>
              <a:gd name="connsiteY1074" fmla="*/ 1140032 h 2380521"/>
              <a:gd name="connsiteX1075" fmla="*/ 4513260 w 8023328"/>
              <a:gd name="connsiteY1075" fmla="*/ 1140032 h 2380521"/>
              <a:gd name="connsiteX1076" fmla="*/ 4525657 w 8023328"/>
              <a:gd name="connsiteY1076" fmla="*/ 1154821 h 2380521"/>
              <a:gd name="connsiteX1077" fmla="*/ 4513260 w 8023328"/>
              <a:gd name="connsiteY1077" fmla="*/ 1169610 h 2380521"/>
              <a:gd name="connsiteX1078" fmla="*/ 4499404 w 8023328"/>
              <a:gd name="connsiteY1078" fmla="*/ 1154821 h 2380521"/>
              <a:gd name="connsiteX1079" fmla="*/ 4513260 w 8023328"/>
              <a:gd name="connsiteY1079" fmla="*/ 1140032 h 2380521"/>
              <a:gd name="connsiteX1080" fmla="*/ 4439056 w 8023328"/>
              <a:gd name="connsiteY1080" fmla="*/ 1140032 h 2380521"/>
              <a:gd name="connsiteX1081" fmla="*/ 4451453 w 8023328"/>
              <a:gd name="connsiteY1081" fmla="*/ 1154821 h 2380521"/>
              <a:gd name="connsiteX1082" fmla="*/ 4439056 w 8023328"/>
              <a:gd name="connsiteY1082" fmla="*/ 1169610 h 2380521"/>
              <a:gd name="connsiteX1083" fmla="*/ 4425200 w 8023328"/>
              <a:gd name="connsiteY1083" fmla="*/ 1154821 h 2380521"/>
              <a:gd name="connsiteX1084" fmla="*/ 4439056 w 8023328"/>
              <a:gd name="connsiteY1084" fmla="*/ 1140032 h 2380521"/>
              <a:gd name="connsiteX1085" fmla="*/ 4366768 w 8023328"/>
              <a:gd name="connsiteY1085" fmla="*/ 1140032 h 2380521"/>
              <a:gd name="connsiteX1086" fmla="*/ 4380624 w 8023328"/>
              <a:gd name="connsiteY1086" fmla="*/ 1154821 h 2380521"/>
              <a:gd name="connsiteX1087" fmla="*/ 4366768 w 8023328"/>
              <a:gd name="connsiteY1087" fmla="*/ 1169610 h 2380521"/>
              <a:gd name="connsiteX1088" fmla="*/ 4354371 w 8023328"/>
              <a:gd name="connsiteY1088" fmla="*/ 1154821 h 2380521"/>
              <a:gd name="connsiteX1089" fmla="*/ 4366768 w 8023328"/>
              <a:gd name="connsiteY1089" fmla="*/ 1140032 h 2380521"/>
              <a:gd name="connsiteX1090" fmla="*/ 4295937 w 8023328"/>
              <a:gd name="connsiteY1090" fmla="*/ 1140032 h 2380521"/>
              <a:gd name="connsiteX1091" fmla="*/ 4309793 w 8023328"/>
              <a:gd name="connsiteY1091" fmla="*/ 1154821 h 2380521"/>
              <a:gd name="connsiteX1092" fmla="*/ 4295937 w 8023328"/>
              <a:gd name="connsiteY1092" fmla="*/ 1169610 h 2380521"/>
              <a:gd name="connsiteX1093" fmla="*/ 4283540 w 8023328"/>
              <a:gd name="connsiteY1093" fmla="*/ 1154821 h 2380521"/>
              <a:gd name="connsiteX1094" fmla="*/ 4295937 w 8023328"/>
              <a:gd name="connsiteY1094" fmla="*/ 1140032 h 2380521"/>
              <a:gd name="connsiteX1095" fmla="*/ 4225107 w 8023328"/>
              <a:gd name="connsiteY1095" fmla="*/ 1140032 h 2380521"/>
              <a:gd name="connsiteX1096" fmla="*/ 4238963 w 8023328"/>
              <a:gd name="connsiteY1096" fmla="*/ 1154821 h 2380521"/>
              <a:gd name="connsiteX1097" fmla="*/ 4225107 w 8023328"/>
              <a:gd name="connsiteY1097" fmla="*/ 1169610 h 2380521"/>
              <a:gd name="connsiteX1098" fmla="*/ 4212710 w 8023328"/>
              <a:gd name="connsiteY1098" fmla="*/ 1154821 h 2380521"/>
              <a:gd name="connsiteX1099" fmla="*/ 4225107 w 8023328"/>
              <a:gd name="connsiteY1099" fmla="*/ 1140032 h 2380521"/>
              <a:gd name="connsiteX1100" fmla="*/ 4153295 w 8023328"/>
              <a:gd name="connsiteY1100" fmla="*/ 1140032 h 2380521"/>
              <a:gd name="connsiteX1101" fmla="*/ 4168083 w 8023328"/>
              <a:gd name="connsiteY1101" fmla="*/ 1154821 h 2380521"/>
              <a:gd name="connsiteX1102" fmla="*/ 4153295 w 8023328"/>
              <a:gd name="connsiteY1102" fmla="*/ 1169610 h 2380521"/>
              <a:gd name="connsiteX1103" fmla="*/ 4138507 w 8023328"/>
              <a:gd name="connsiteY1103" fmla="*/ 1154821 h 2380521"/>
              <a:gd name="connsiteX1104" fmla="*/ 4153295 w 8023328"/>
              <a:gd name="connsiteY1104" fmla="*/ 1140032 h 2380521"/>
              <a:gd name="connsiteX1105" fmla="*/ 4082465 w 8023328"/>
              <a:gd name="connsiteY1105" fmla="*/ 1140032 h 2380521"/>
              <a:gd name="connsiteX1106" fmla="*/ 4097254 w 8023328"/>
              <a:gd name="connsiteY1106" fmla="*/ 1154821 h 2380521"/>
              <a:gd name="connsiteX1107" fmla="*/ 4082465 w 8023328"/>
              <a:gd name="connsiteY1107" fmla="*/ 1169610 h 2380521"/>
              <a:gd name="connsiteX1108" fmla="*/ 4067676 w 8023328"/>
              <a:gd name="connsiteY1108" fmla="*/ 1154821 h 2380521"/>
              <a:gd name="connsiteX1109" fmla="*/ 4082465 w 8023328"/>
              <a:gd name="connsiteY1109" fmla="*/ 1140032 h 2380521"/>
              <a:gd name="connsiteX1110" fmla="*/ 439789 w 8023328"/>
              <a:gd name="connsiteY1110" fmla="*/ 1140032 h 2380521"/>
              <a:gd name="connsiteX1111" fmla="*/ 454579 w 8023328"/>
              <a:gd name="connsiteY1111" fmla="*/ 1153888 h 2380521"/>
              <a:gd name="connsiteX1112" fmla="*/ 439789 w 8023328"/>
              <a:gd name="connsiteY1112" fmla="*/ 1166286 h 2380521"/>
              <a:gd name="connsiteX1113" fmla="*/ 425001 w 8023328"/>
              <a:gd name="connsiteY1113" fmla="*/ 1153888 h 2380521"/>
              <a:gd name="connsiteX1114" fmla="*/ 439789 w 8023328"/>
              <a:gd name="connsiteY1114" fmla="*/ 1140032 h 2380521"/>
              <a:gd name="connsiteX1115" fmla="*/ 368960 w 8023328"/>
              <a:gd name="connsiteY1115" fmla="*/ 1140032 h 2380521"/>
              <a:gd name="connsiteX1116" fmla="*/ 383747 w 8023328"/>
              <a:gd name="connsiteY1116" fmla="*/ 1153888 h 2380521"/>
              <a:gd name="connsiteX1117" fmla="*/ 368960 w 8023328"/>
              <a:gd name="connsiteY1117" fmla="*/ 1166286 h 2380521"/>
              <a:gd name="connsiteX1118" fmla="*/ 354172 w 8023328"/>
              <a:gd name="connsiteY1118" fmla="*/ 1153888 h 2380521"/>
              <a:gd name="connsiteX1119" fmla="*/ 368960 w 8023328"/>
              <a:gd name="connsiteY1119" fmla="*/ 1140032 h 2380521"/>
              <a:gd name="connsiteX1120" fmla="*/ 297194 w 8023328"/>
              <a:gd name="connsiteY1120" fmla="*/ 1140032 h 2380521"/>
              <a:gd name="connsiteX1121" fmla="*/ 309592 w 8023328"/>
              <a:gd name="connsiteY1121" fmla="*/ 1153888 h 2380521"/>
              <a:gd name="connsiteX1122" fmla="*/ 297194 w 8023328"/>
              <a:gd name="connsiteY1122" fmla="*/ 1166286 h 2380521"/>
              <a:gd name="connsiteX1123" fmla="*/ 283339 w 8023328"/>
              <a:gd name="connsiteY1123" fmla="*/ 1153888 h 2380521"/>
              <a:gd name="connsiteX1124" fmla="*/ 297194 w 8023328"/>
              <a:gd name="connsiteY1124" fmla="*/ 1140032 h 2380521"/>
              <a:gd name="connsiteX1125" fmla="*/ 226366 w 8023328"/>
              <a:gd name="connsiteY1125" fmla="*/ 1140032 h 2380521"/>
              <a:gd name="connsiteX1126" fmla="*/ 238764 w 8023328"/>
              <a:gd name="connsiteY1126" fmla="*/ 1153888 h 2380521"/>
              <a:gd name="connsiteX1127" fmla="*/ 226366 w 8023328"/>
              <a:gd name="connsiteY1127" fmla="*/ 1166286 h 2380521"/>
              <a:gd name="connsiteX1128" fmla="*/ 212510 w 8023328"/>
              <a:gd name="connsiteY1128" fmla="*/ 1153888 h 2380521"/>
              <a:gd name="connsiteX1129" fmla="*/ 226366 w 8023328"/>
              <a:gd name="connsiteY1129" fmla="*/ 1140032 h 2380521"/>
              <a:gd name="connsiteX1130" fmla="*/ 155532 w 8023328"/>
              <a:gd name="connsiteY1130" fmla="*/ 1140032 h 2380521"/>
              <a:gd name="connsiteX1131" fmla="*/ 167930 w 8023328"/>
              <a:gd name="connsiteY1131" fmla="*/ 1153888 h 2380521"/>
              <a:gd name="connsiteX1132" fmla="*/ 155532 w 8023328"/>
              <a:gd name="connsiteY1132" fmla="*/ 1166286 h 2380521"/>
              <a:gd name="connsiteX1133" fmla="*/ 141676 w 8023328"/>
              <a:gd name="connsiteY1133" fmla="*/ 1153888 h 2380521"/>
              <a:gd name="connsiteX1134" fmla="*/ 155532 w 8023328"/>
              <a:gd name="connsiteY1134" fmla="*/ 1140032 h 2380521"/>
              <a:gd name="connsiteX1135" fmla="*/ 83244 w 8023328"/>
              <a:gd name="connsiteY1135" fmla="*/ 1140032 h 2380521"/>
              <a:gd name="connsiteX1136" fmla="*/ 97100 w 8023328"/>
              <a:gd name="connsiteY1136" fmla="*/ 1153888 h 2380521"/>
              <a:gd name="connsiteX1137" fmla="*/ 83244 w 8023328"/>
              <a:gd name="connsiteY1137" fmla="*/ 1166286 h 2380521"/>
              <a:gd name="connsiteX1138" fmla="*/ 70846 w 8023328"/>
              <a:gd name="connsiteY1138" fmla="*/ 1153888 h 2380521"/>
              <a:gd name="connsiteX1139" fmla="*/ 83244 w 8023328"/>
              <a:gd name="connsiteY1139" fmla="*/ 1140032 h 2380521"/>
              <a:gd name="connsiteX1140" fmla="*/ 12008 w 8023328"/>
              <a:gd name="connsiteY1140" fmla="*/ 1140032 h 2380521"/>
              <a:gd name="connsiteX1141" fmla="*/ 26249 w 8023328"/>
              <a:gd name="connsiteY1141" fmla="*/ 1153888 h 2380521"/>
              <a:gd name="connsiteX1142" fmla="*/ 12008 w 8023328"/>
              <a:gd name="connsiteY1142" fmla="*/ 1166286 h 2380521"/>
              <a:gd name="connsiteX1143" fmla="*/ 16 w 8023328"/>
              <a:gd name="connsiteY1143" fmla="*/ 1153888 h 2380521"/>
              <a:gd name="connsiteX1144" fmla="*/ 12008 w 8023328"/>
              <a:gd name="connsiteY1144" fmla="*/ 1140032 h 2380521"/>
              <a:gd name="connsiteX1145" fmla="*/ 6867525 w 8023328"/>
              <a:gd name="connsiteY1145" fmla="*/ 1069203 h 2380521"/>
              <a:gd name="connsiteX1146" fmla="*/ 6879922 w 8023328"/>
              <a:gd name="connsiteY1146" fmla="*/ 1081600 h 2380521"/>
              <a:gd name="connsiteX1147" fmla="*/ 6867525 w 8023328"/>
              <a:gd name="connsiteY1147" fmla="*/ 1095457 h 2380521"/>
              <a:gd name="connsiteX1148" fmla="*/ 6853669 w 8023328"/>
              <a:gd name="connsiteY1148" fmla="*/ 1081600 h 2380521"/>
              <a:gd name="connsiteX1149" fmla="*/ 6867525 w 8023328"/>
              <a:gd name="connsiteY1149" fmla="*/ 1069203 h 2380521"/>
              <a:gd name="connsiteX1150" fmla="*/ 6795237 w 8023328"/>
              <a:gd name="connsiteY1150" fmla="*/ 1069203 h 2380521"/>
              <a:gd name="connsiteX1151" fmla="*/ 6809093 w 8023328"/>
              <a:gd name="connsiteY1151" fmla="*/ 1081600 h 2380521"/>
              <a:gd name="connsiteX1152" fmla="*/ 6796696 w 8023328"/>
              <a:gd name="connsiteY1152" fmla="*/ 1095457 h 2380521"/>
              <a:gd name="connsiteX1153" fmla="*/ 6782840 w 8023328"/>
              <a:gd name="connsiteY1153" fmla="*/ 1081600 h 2380521"/>
              <a:gd name="connsiteX1154" fmla="*/ 6795237 w 8023328"/>
              <a:gd name="connsiteY1154" fmla="*/ 1069203 h 2380521"/>
              <a:gd name="connsiteX1155" fmla="*/ 6724405 w 8023328"/>
              <a:gd name="connsiteY1155" fmla="*/ 1069203 h 2380521"/>
              <a:gd name="connsiteX1156" fmla="*/ 6738261 w 8023328"/>
              <a:gd name="connsiteY1156" fmla="*/ 1081600 h 2380521"/>
              <a:gd name="connsiteX1157" fmla="*/ 6724405 w 8023328"/>
              <a:gd name="connsiteY1157" fmla="*/ 1095457 h 2380521"/>
              <a:gd name="connsiteX1158" fmla="*/ 6712008 w 8023328"/>
              <a:gd name="connsiteY1158" fmla="*/ 1081600 h 2380521"/>
              <a:gd name="connsiteX1159" fmla="*/ 6724405 w 8023328"/>
              <a:gd name="connsiteY1159" fmla="*/ 1069203 h 2380521"/>
              <a:gd name="connsiteX1160" fmla="*/ 6653576 w 8023328"/>
              <a:gd name="connsiteY1160" fmla="*/ 1069203 h 2380521"/>
              <a:gd name="connsiteX1161" fmla="*/ 6667432 w 8023328"/>
              <a:gd name="connsiteY1161" fmla="*/ 1081600 h 2380521"/>
              <a:gd name="connsiteX1162" fmla="*/ 6653576 w 8023328"/>
              <a:gd name="connsiteY1162" fmla="*/ 1095457 h 2380521"/>
              <a:gd name="connsiteX1163" fmla="*/ 6641179 w 8023328"/>
              <a:gd name="connsiteY1163" fmla="*/ 1081600 h 2380521"/>
              <a:gd name="connsiteX1164" fmla="*/ 6653576 w 8023328"/>
              <a:gd name="connsiteY1164" fmla="*/ 1069203 h 2380521"/>
              <a:gd name="connsiteX1165" fmla="*/ 6581764 w 8023328"/>
              <a:gd name="connsiteY1165" fmla="*/ 1069203 h 2380521"/>
              <a:gd name="connsiteX1166" fmla="*/ 6596552 w 8023328"/>
              <a:gd name="connsiteY1166" fmla="*/ 1081600 h 2380521"/>
              <a:gd name="connsiteX1167" fmla="*/ 6581764 w 8023328"/>
              <a:gd name="connsiteY1167" fmla="*/ 1095457 h 2380521"/>
              <a:gd name="connsiteX1168" fmla="*/ 6566976 w 8023328"/>
              <a:gd name="connsiteY1168" fmla="*/ 1081600 h 2380521"/>
              <a:gd name="connsiteX1169" fmla="*/ 6581764 w 8023328"/>
              <a:gd name="connsiteY1169" fmla="*/ 1069203 h 2380521"/>
              <a:gd name="connsiteX1170" fmla="*/ 6510933 w 8023328"/>
              <a:gd name="connsiteY1170" fmla="*/ 1069203 h 2380521"/>
              <a:gd name="connsiteX1171" fmla="*/ 6525722 w 8023328"/>
              <a:gd name="connsiteY1171" fmla="*/ 1081600 h 2380521"/>
              <a:gd name="connsiteX1172" fmla="*/ 6510933 w 8023328"/>
              <a:gd name="connsiteY1172" fmla="*/ 1095457 h 2380521"/>
              <a:gd name="connsiteX1173" fmla="*/ 6496144 w 8023328"/>
              <a:gd name="connsiteY1173" fmla="*/ 1081600 h 2380521"/>
              <a:gd name="connsiteX1174" fmla="*/ 6510933 w 8023328"/>
              <a:gd name="connsiteY1174" fmla="*/ 1069203 h 2380521"/>
              <a:gd name="connsiteX1175" fmla="*/ 6440492 w 8023328"/>
              <a:gd name="connsiteY1175" fmla="*/ 1069203 h 2380521"/>
              <a:gd name="connsiteX1176" fmla="*/ 6454911 w 8023328"/>
              <a:gd name="connsiteY1176" fmla="*/ 1081600 h 2380521"/>
              <a:gd name="connsiteX1177" fmla="*/ 6440492 w 8023328"/>
              <a:gd name="connsiteY1177" fmla="*/ 1095457 h 2380521"/>
              <a:gd name="connsiteX1178" fmla="*/ 6425315 w 8023328"/>
              <a:gd name="connsiteY1178" fmla="*/ 1081600 h 2380521"/>
              <a:gd name="connsiteX1179" fmla="*/ 6440492 w 8023328"/>
              <a:gd name="connsiteY1179" fmla="*/ 1069203 h 2380521"/>
              <a:gd name="connsiteX1180" fmla="*/ 6368340 w 8023328"/>
              <a:gd name="connsiteY1180" fmla="*/ 1069203 h 2380521"/>
              <a:gd name="connsiteX1181" fmla="*/ 6380737 w 8023328"/>
              <a:gd name="connsiteY1181" fmla="*/ 1081600 h 2380521"/>
              <a:gd name="connsiteX1182" fmla="*/ 6368340 w 8023328"/>
              <a:gd name="connsiteY1182" fmla="*/ 1095457 h 2380521"/>
              <a:gd name="connsiteX1183" fmla="*/ 6354484 w 8023328"/>
              <a:gd name="connsiteY1183" fmla="*/ 1081600 h 2380521"/>
              <a:gd name="connsiteX1184" fmla="*/ 6368340 w 8023328"/>
              <a:gd name="connsiteY1184" fmla="*/ 1069203 h 2380521"/>
              <a:gd name="connsiteX1185" fmla="*/ 6297511 w 8023328"/>
              <a:gd name="connsiteY1185" fmla="*/ 1069203 h 2380521"/>
              <a:gd name="connsiteX1186" fmla="*/ 6309908 w 8023328"/>
              <a:gd name="connsiteY1186" fmla="*/ 1081600 h 2380521"/>
              <a:gd name="connsiteX1187" fmla="*/ 6297511 w 8023328"/>
              <a:gd name="connsiteY1187" fmla="*/ 1095457 h 2380521"/>
              <a:gd name="connsiteX1188" fmla="*/ 6283655 w 8023328"/>
              <a:gd name="connsiteY1188" fmla="*/ 1081600 h 2380521"/>
              <a:gd name="connsiteX1189" fmla="*/ 6297511 w 8023328"/>
              <a:gd name="connsiteY1189" fmla="*/ 1069203 h 2380521"/>
              <a:gd name="connsiteX1190" fmla="*/ 6226679 w 8023328"/>
              <a:gd name="connsiteY1190" fmla="*/ 1069203 h 2380521"/>
              <a:gd name="connsiteX1191" fmla="*/ 6239076 w 8023328"/>
              <a:gd name="connsiteY1191" fmla="*/ 1081600 h 2380521"/>
              <a:gd name="connsiteX1192" fmla="*/ 6226679 w 8023328"/>
              <a:gd name="connsiteY1192" fmla="*/ 1095457 h 2380521"/>
              <a:gd name="connsiteX1193" fmla="*/ 6212823 w 8023328"/>
              <a:gd name="connsiteY1193" fmla="*/ 1083059 h 2380521"/>
              <a:gd name="connsiteX1194" fmla="*/ 6226679 w 8023328"/>
              <a:gd name="connsiteY1194" fmla="*/ 1069203 h 2380521"/>
              <a:gd name="connsiteX1195" fmla="*/ 6154391 w 8023328"/>
              <a:gd name="connsiteY1195" fmla="*/ 1069203 h 2380521"/>
              <a:gd name="connsiteX1196" fmla="*/ 6168247 w 8023328"/>
              <a:gd name="connsiteY1196" fmla="*/ 1083059 h 2380521"/>
              <a:gd name="connsiteX1197" fmla="*/ 6154391 w 8023328"/>
              <a:gd name="connsiteY1197" fmla="*/ 1095457 h 2380521"/>
              <a:gd name="connsiteX1198" fmla="*/ 6141994 w 8023328"/>
              <a:gd name="connsiteY1198" fmla="*/ 1083059 h 2380521"/>
              <a:gd name="connsiteX1199" fmla="*/ 6154391 w 8023328"/>
              <a:gd name="connsiteY1199" fmla="*/ 1069203 h 2380521"/>
              <a:gd name="connsiteX1200" fmla="*/ 6083559 w 8023328"/>
              <a:gd name="connsiteY1200" fmla="*/ 1069203 h 2380521"/>
              <a:gd name="connsiteX1201" fmla="*/ 6097415 w 8023328"/>
              <a:gd name="connsiteY1201" fmla="*/ 1083059 h 2380521"/>
              <a:gd name="connsiteX1202" fmla="*/ 6083559 w 8023328"/>
              <a:gd name="connsiteY1202" fmla="*/ 1095457 h 2380521"/>
              <a:gd name="connsiteX1203" fmla="*/ 6071162 w 8023328"/>
              <a:gd name="connsiteY1203" fmla="*/ 1083059 h 2380521"/>
              <a:gd name="connsiteX1204" fmla="*/ 6083559 w 8023328"/>
              <a:gd name="connsiteY1204" fmla="*/ 1069203 h 2380521"/>
              <a:gd name="connsiteX1205" fmla="*/ 6009356 w 8023328"/>
              <a:gd name="connsiteY1205" fmla="*/ 1069203 h 2380521"/>
              <a:gd name="connsiteX1206" fmla="*/ 6023212 w 8023328"/>
              <a:gd name="connsiteY1206" fmla="*/ 1083059 h 2380521"/>
              <a:gd name="connsiteX1207" fmla="*/ 6009356 w 8023328"/>
              <a:gd name="connsiteY1207" fmla="*/ 1095457 h 2380521"/>
              <a:gd name="connsiteX1208" fmla="*/ 5996959 w 8023328"/>
              <a:gd name="connsiteY1208" fmla="*/ 1083059 h 2380521"/>
              <a:gd name="connsiteX1209" fmla="*/ 6009356 w 8023328"/>
              <a:gd name="connsiteY1209" fmla="*/ 1069203 h 2380521"/>
              <a:gd name="connsiteX1210" fmla="*/ 5940548 w 8023328"/>
              <a:gd name="connsiteY1210" fmla="*/ 1069203 h 2380521"/>
              <a:gd name="connsiteX1211" fmla="*/ 5955726 w 8023328"/>
              <a:gd name="connsiteY1211" fmla="*/ 1083059 h 2380521"/>
              <a:gd name="connsiteX1212" fmla="*/ 5940548 w 8023328"/>
              <a:gd name="connsiteY1212" fmla="*/ 1095457 h 2380521"/>
              <a:gd name="connsiteX1213" fmla="*/ 5926130 w 8023328"/>
              <a:gd name="connsiteY1213" fmla="*/ 1083059 h 2380521"/>
              <a:gd name="connsiteX1214" fmla="*/ 5940548 w 8023328"/>
              <a:gd name="connsiteY1214" fmla="*/ 1069203 h 2380521"/>
              <a:gd name="connsiteX1215" fmla="*/ 5870088 w 8023328"/>
              <a:gd name="connsiteY1215" fmla="*/ 1069203 h 2380521"/>
              <a:gd name="connsiteX1216" fmla="*/ 5884877 w 8023328"/>
              <a:gd name="connsiteY1216" fmla="*/ 1083059 h 2380521"/>
              <a:gd name="connsiteX1217" fmla="*/ 5870088 w 8023328"/>
              <a:gd name="connsiteY1217" fmla="*/ 1095457 h 2380521"/>
              <a:gd name="connsiteX1218" fmla="*/ 5855299 w 8023328"/>
              <a:gd name="connsiteY1218" fmla="*/ 1083059 h 2380521"/>
              <a:gd name="connsiteX1219" fmla="*/ 5870088 w 8023328"/>
              <a:gd name="connsiteY1219" fmla="*/ 1069203 h 2380521"/>
              <a:gd name="connsiteX1220" fmla="*/ 5799257 w 8023328"/>
              <a:gd name="connsiteY1220" fmla="*/ 1069203 h 2380521"/>
              <a:gd name="connsiteX1221" fmla="*/ 5814045 w 8023328"/>
              <a:gd name="connsiteY1221" fmla="*/ 1083059 h 2380521"/>
              <a:gd name="connsiteX1222" fmla="*/ 5799257 w 8023328"/>
              <a:gd name="connsiteY1222" fmla="*/ 1095457 h 2380521"/>
              <a:gd name="connsiteX1223" fmla="*/ 5784469 w 8023328"/>
              <a:gd name="connsiteY1223" fmla="*/ 1083059 h 2380521"/>
              <a:gd name="connsiteX1224" fmla="*/ 5799257 w 8023328"/>
              <a:gd name="connsiteY1224" fmla="*/ 1069203 h 2380521"/>
              <a:gd name="connsiteX1225" fmla="*/ 5724122 w 8023328"/>
              <a:gd name="connsiteY1225" fmla="*/ 1069203 h 2380521"/>
              <a:gd name="connsiteX1226" fmla="*/ 5736519 w 8023328"/>
              <a:gd name="connsiteY1226" fmla="*/ 1083059 h 2380521"/>
              <a:gd name="connsiteX1227" fmla="*/ 5724122 w 8023328"/>
              <a:gd name="connsiteY1227" fmla="*/ 1095457 h 2380521"/>
              <a:gd name="connsiteX1228" fmla="*/ 5710266 w 8023328"/>
              <a:gd name="connsiteY1228" fmla="*/ 1083059 h 2380521"/>
              <a:gd name="connsiteX1229" fmla="*/ 5724122 w 8023328"/>
              <a:gd name="connsiteY1229" fmla="*/ 1069203 h 2380521"/>
              <a:gd name="connsiteX1230" fmla="*/ 5653291 w 8023328"/>
              <a:gd name="connsiteY1230" fmla="*/ 1069203 h 2380521"/>
              <a:gd name="connsiteX1231" fmla="*/ 5665688 w 8023328"/>
              <a:gd name="connsiteY1231" fmla="*/ 1083059 h 2380521"/>
              <a:gd name="connsiteX1232" fmla="*/ 5653291 w 8023328"/>
              <a:gd name="connsiteY1232" fmla="*/ 1095457 h 2380521"/>
              <a:gd name="connsiteX1233" fmla="*/ 5639435 w 8023328"/>
              <a:gd name="connsiteY1233" fmla="*/ 1083059 h 2380521"/>
              <a:gd name="connsiteX1234" fmla="*/ 5653291 w 8023328"/>
              <a:gd name="connsiteY1234" fmla="*/ 1069203 h 2380521"/>
              <a:gd name="connsiteX1235" fmla="*/ 5581002 w 8023328"/>
              <a:gd name="connsiteY1235" fmla="*/ 1069203 h 2380521"/>
              <a:gd name="connsiteX1236" fmla="*/ 5594858 w 8023328"/>
              <a:gd name="connsiteY1236" fmla="*/ 1083059 h 2380521"/>
              <a:gd name="connsiteX1237" fmla="*/ 5581002 w 8023328"/>
              <a:gd name="connsiteY1237" fmla="*/ 1095457 h 2380521"/>
              <a:gd name="connsiteX1238" fmla="*/ 5568605 w 8023328"/>
              <a:gd name="connsiteY1238" fmla="*/ 1083059 h 2380521"/>
              <a:gd name="connsiteX1239" fmla="*/ 5581002 w 8023328"/>
              <a:gd name="connsiteY1239" fmla="*/ 1069203 h 2380521"/>
              <a:gd name="connsiteX1240" fmla="*/ 5510171 w 8023328"/>
              <a:gd name="connsiteY1240" fmla="*/ 1069203 h 2380521"/>
              <a:gd name="connsiteX1241" fmla="*/ 5524027 w 8023328"/>
              <a:gd name="connsiteY1241" fmla="*/ 1083059 h 2380521"/>
              <a:gd name="connsiteX1242" fmla="*/ 5510171 w 8023328"/>
              <a:gd name="connsiteY1242" fmla="*/ 1095457 h 2380521"/>
              <a:gd name="connsiteX1243" fmla="*/ 5497774 w 8023328"/>
              <a:gd name="connsiteY1243" fmla="*/ 1083059 h 2380521"/>
              <a:gd name="connsiteX1244" fmla="*/ 5510171 w 8023328"/>
              <a:gd name="connsiteY1244" fmla="*/ 1069203 h 2380521"/>
              <a:gd name="connsiteX1245" fmla="*/ 5438937 w 8023328"/>
              <a:gd name="connsiteY1245" fmla="*/ 1069203 h 2380521"/>
              <a:gd name="connsiteX1246" fmla="*/ 5453178 w 8023328"/>
              <a:gd name="connsiteY1246" fmla="*/ 1083059 h 2380521"/>
              <a:gd name="connsiteX1247" fmla="*/ 5438937 w 8023328"/>
              <a:gd name="connsiteY1247" fmla="*/ 1095457 h 2380521"/>
              <a:gd name="connsiteX1248" fmla="*/ 5426945 w 8023328"/>
              <a:gd name="connsiteY1248" fmla="*/ 1083059 h 2380521"/>
              <a:gd name="connsiteX1249" fmla="*/ 5438937 w 8023328"/>
              <a:gd name="connsiteY1249" fmla="*/ 1069203 h 2380521"/>
              <a:gd name="connsiteX1250" fmla="*/ 5367530 w 8023328"/>
              <a:gd name="connsiteY1250" fmla="*/ 1069203 h 2380521"/>
              <a:gd name="connsiteX1251" fmla="*/ 5382318 w 8023328"/>
              <a:gd name="connsiteY1251" fmla="*/ 1083059 h 2380521"/>
              <a:gd name="connsiteX1252" fmla="*/ 5367530 w 8023328"/>
              <a:gd name="connsiteY1252" fmla="*/ 1095457 h 2380521"/>
              <a:gd name="connsiteX1253" fmla="*/ 5352742 w 8023328"/>
              <a:gd name="connsiteY1253" fmla="*/ 1083059 h 2380521"/>
              <a:gd name="connsiteX1254" fmla="*/ 5367530 w 8023328"/>
              <a:gd name="connsiteY1254" fmla="*/ 1069203 h 2380521"/>
              <a:gd name="connsiteX1255" fmla="*/ 5296699 w 8023328"/>
              <a:gd name="connsiteY1255" fmla="*/ 1069203 h 2380521"/>
              <a:gd name="connsiteX1256" fmla="*/ 5311488 w 8023328"/>
              <a:gd name="connsiteY1256" fmla="*/ 1083059 h 2380521"/>
              <a:gd name="connsiteX1257" fmla="*/ 5296699 w 8023328"/>
              <a:gd name="connsiteY1257" fmla="*/ 1095457 h 2380521"/>
              <a:gd name="connsiteX1258" fmla="*/ 5281910 w 8023328"/>
              <a:gd name="connsiteY1258" fmla="*/ 1083059 h 2380521"/>
              <a:gd name="connsiteX1259" fmla="*/ 5296699 w 8023328"/>
              <a:gd name="connsiteY1259" fmla="*/ 1069203 h 2380521"/>
              <a:gd name="connsiteX1260" fmla="*/ 5225869 w 8023328"/>
              <a:gd name="connsiteY1260" fmla="*/ 1069203 h 2380521"/>
              <a:gd name="connsiteX1261" fmla="*/ 5240657 w 8023328"/>
              <a:gd name="connsiteY1261" fmla="*/ 1083059 h 2380521"/>
              <a:gd name="connsiteX1262" fmla="*/ 5225869 w 8023328"/>
              <a:gd name="connsiteY1262" fmla="*/ 1095457 h 2380521"/>
              <a:gd name="connsiteX1263" fmla="*/ 5211081 w 8023328"/>
              <a:gd name="connsiteY1263" fmla="*/ 1083059 h 2380521"/>
              <a:gd name="connsiteX1264" fmla="*/ 5225869 w 8023328"/>
              <a:gd name="connsiteY1264" fmla="*/ 1069203 h 2380521"/>
              <a:gd name="connsiteX1265" fmla="*/ 5154105 w 8023328"/>
              <a:gd name="connsiteY1265" fmla="*/ 1069203 h 2380521"/>
              <a:gd name="connsiteX1266" fmla="*/ 5166502 w 8023328"/>
              <a:gd name="connsiteY1266" fmla="*/ 1083059 h 2380521"/>
              <a:gd name="connsiteX1267" fmla="*/ 5154105 w 8023328"/>
              <a:gd name="connsiteY1267" fmla="*/ 1095457 h 2380521"/>
              <a:gd name="connsiteX1268" fmla="*/ 5140249 w 8023328"/>
              <a:gd name="connsiteY1268" fmla="*/ 1083059 h 2380521"/>
              <a:gd name="connsiteX1269" fmla="*/ 5154105 w 8023328"/>
              <a:gd name="connsiteY1269" fmla="*/ 1069203 h 2380521"/>
              <a:gd name="connsiteX1270" fmla="*/ 5083276 w 8023328"/>
              <a:gd name="connsiteY1270" fmla="*/ 1069203 h 2380521"/>
              <a:gd name="connsiteX1271" fmla="*/ 5095673 w 8023328"/>
              <a:gd name="connsiteY1271" fmla="*/ 1083059 h 2380521"/>
              <a:gd name="connsiteX1272" fmla="*/ 5083276 w 8023328"/>
              <a:gd name="connsiteY1272" fmla="*/ 1095457 h 2380521"/>
              <a:gd name="connsiteX1273" fmla="*/ 5069420 w 8023328"/>
              <a:gd name="connsiteY1273" fmla="*/ 1083059 h 2380521"/>
              <a:gd name="connsiteX1274" fmla="*/ 5083276 w 8023328"/>
              <a:gd name="connsiteY1274" fmla="*/ 1069203 h 2380521"/>
              <a:gd name="connsiteX1275" fmla="*/ 5012445 w 8023328"/>
              <a:gd name="connsiteY1275" fmla="*/ 1069203 h 2380521"/>
              <a:gd name="connsiteX1276" fmla="*/ 5024842 w 8023328"/>
              <a:gd name="connsiteY1276" fmla="*/ 1083059 h 2380521"/>
              <a:gd name="connsiteX1277" fmla="*/ 5012445 w 8023328"/>
              <a:gd name="connsiteY1277" fmla="*/ 1095457 h 2380521"/>
              <a:gd name="connsiteX1278" fmla="*/ 4998589 w 8023328"/>
              <a:gd name="connsiteY1278" fmla="*/ 1083059 h 2380521"/>
              <a:gd name="connsiteX1279" fmla="*/ 5012445 w 8023328"/>
              <a:gd name="connsiteY1279" fmla="*/ 1069203 h 2380521"/>
              <a:gd name="connsiteX1280" fmla="*/ 4940157 w 8023328"/>
              <a:gd name="connsiteY1280" fmla="*/ 1069203 h 2380521"/>
              <a:gd name="connsiteX1281" fmla="*/ 4954013 w 8023328"/>
              <a:gd name="connsiteY1281" fmla="*/ 1083059 h 2380521"/>
              <a:gd name="connsiteX1282" fmla="*/ 4940157 w 8023328"/>
              <a:gd name="connsiteY1282" fmla="*/ 1095457 h 2380521"/>
              <a:gd name="connsiteX1283" fmla="*/ 4927760 w 8023328"/>
              <a:gd name="connsiteY1283" fmla="*/ 1083059 h 2380521"/>
              <a:gd name="connsiteX1284" fmla="*/ 4940157 w 8023328"/>
              <a:gd name="connsiteY1284" fmla="*/ 1069203 h 2380521"/>
              <a:gd name="connsiteX1285" fmla="*/ 4865953 w 8023328"/>
              <a:gd name="connsiteY1285" fmla="*/ 1069203 h 2380521"/>
              <a:gd name="connsiteX1286" fmla="*/ 4879809 w 8023328"/>
              <a:gd name="connsiteY1286" fmla="*/ 1083059 h 2380521"/>
              <a:gd name="connsiteX1287" fmla="*/ 4865953 w 8023328"/>
              <a:gd name="connsiteY1287" fmla="*/ 1095457 h 2380521"/>
              <a:gd name="connsiteX1288" fmla="*/ 4853556 w 8023328"/>
              <a:gd name="connsiteY1288" fmla="*/ 1083059 h 2380521"/>
              <a:gd name="connsiteX1289" fmla="*/ 4865953 w 8023328"/>
              <a:gd name="connsiteY1289" fmla="*/ 1069203 h 2380521"/>
              <a:gd name="connsiteX1290" fmla="*/ 4795122 w 8023328"/>
              <a:gd name="connsiteY1290" fmla="*/ 1069203 h 2380521"/>
              <a:gd name="connsiteX1291" fmla="*/ 4808978 w 8023328"/>
              <a:gd name="connsiteY1291" fmla="*/ 1083059 h 2380521"/>
              <a:gd name="connsiteX1292" fmla="*/ 4795122 w 8023328"/>
              <a:gd name="connsiteY1292" fmla="*/ 1095457 h 2380521"/>
              <a:gd name="connsiteX1293" fmla="*/ 4782725 w 8023328"/>
              <a:gd name="connsiteY1293" fmla="*/ 1083059 h 2380521"/>
              <a:gd name="connsiteX1294" fmla="*/ 4795122 w 8023328"/>
              <a:gd name="connsiteY1294" fmla="*/ 1069203 h 2380521"/>
              <a:gd name="connsiteX1295" fmla="*/ 4726684 w 8023328"/>
              <a:gd name="connsiteY1295" fmla="*/ 1069203 h 2380521"/>
              <a:gd name="connsiteX1296" fmla="*/ 4741472 w 8023328"/>
              <a:gd name="connsiteY1296" fmla="*/ 1083059 h 2380521"/>
              <a:gd name="connsiteX1297" fmla="*/ 4726684 w 8023328"/>
              <a:gd name="connsiteY1297" fmla="*/ 1095457 h 2380521"/>
              <a:gd name="connsiteX1298" fmla="*/ 4711896 w 8023328"/>
              <a:gd name="connsiteY1298" fmla="*/ 1083059 h 2380521"/>
              <a:gd name="connsiteX1299" fmla="*/ 4726684 w 8023328"/>
              <a:gd name="connsiteY1299" fmla="*/ 1069203 h 2380521"/>
              <a:gd name="connsiteX1300" fmla="*/ 4655853 w 8023328"/>
              <a:gd name="connsiteY1300" fmla="*/ 1069203 h 2380521"/>
              <a:gd name="connsiteX1301" fmla="*/ 4670642 w 8023328"/>
              <a:gd name="connsiteY1301" fmla="*/ 1083059 h 2380521"/>
              <a:gd name="connsiteX1302" fmla="*/ 4655853 w 8023328"/>
              <a:gd name="connsiteY1302" fmla="*/ 1095457 h 2380521"/>
              <a:gd name="connsiteX1303" fmla="*/ 4641064 w 8023328"/>
              <a:gd name="connsiteY1303" fmla="*/ 1083059 h 2380521"/>
              <a:gd name="connsiteX1304" fmla="*/ 4655853 w 8023328"/>
              <a:gd name="connsiteY1304" fmla="*/ 1069203 h 2380521"/>
              <a:gd name="connsiteX1305" fmla="*/ 4585023 w 8023328"/>
              <a:gd name="connsiteY1305" fmla="*/ 1069203 h 2380521"/>
              <a:gd name="connsiteX1306" fmla="*/ 4599811 w 8023328"/>
              <a:gd name="connsiteY1306" fmla="*/ 1083059 h 2380521"/>
              <a:gd name="connsiteX1307" fmla="*/ 4585023 w 8023328"/>
              <a:gd name="connsiteY1307" fmla="*/ 1095457 h 2380521"/>
              <a:gd name="connsiteX1308" fmla="*/ 4570235 w 8023328"/>
              <a:gd name="connsiteY1308" fmla="*/ 1083059 h 2380521"/>
              <a:gd name="connsiteX1309" fmla="*/ 4585023 w 8023328"/>
              <a:gd name="connsiteY1309" fmla="*/ 1069203 h 2380521"/>
              <a:gd name="connsiteX1310" fmla="*/ 4513260 w 8023328"/>
              <a:gd name="connsiteY1310" fmla="*/ 1069203 h 2380521"/>
              <a:gd name="connsiteX1311" fmla="*/ 4525657 w 8023328"/>
              <a:gd name="connsiteY1311" fmla="*/ 1083991 h 2380521"/>
              <a:gd name="connsiteX1312" fmla="*/ 4513260 w 8023328"/>
              <a:gd name="connsiteY1312" fmla="*/ 1098780 h 2380521"/>
              <a:gd name="connsiteX1313" fmla="*/ 4499404 w 8023328"/>
              <a:gd name="connsiteY1313" fmla="*/ 1083991 h 2380521"/>
              <a:gd name="connsiteX1314" fmla="*/ 4513260 w 8023328"/>
              <a:gd name="connsiteY1314" fmla="*/ 1069203 h 2380521"/>
              <a:gd name="connsiteX1315" fmla="*/ 4439056 w 8023328"/>
              <a:gd name="connsiteY1315" fmla="*/ 1069203 h 2380521"/>
              <a:gd name="connsiteX1316" fmla="*/ 4451453 w 8023328"/>
              <a:gd name="connsiteY1316" fmla="*/ 1083991 h 2380521"/>
              <a:gd name="connsiteX1317" fmla="*/ 4439056 w 8023328"/>
              <a:gd name="connsiteY1317" fmla="*/ 1098780 h 2380521"/>
              <a:gd name="connsiteX1318" fmla="*/ 4425200 w 8023328"/>
              <a:gd name="connsiteY1318" fmla="*/ 1083991 h 2380521"/>
              <a:gd name="connsiteX1319" fmla="*/ 4439056 w 8023328"/>
              <a:gd name="connsiteY1319" fmla="*/ 1069203 h 2380521"/>
              <a:gd name="connsiteX1320" fmla="*/ 4366768 w 8023328"/>
              <a:gd name="connsiteY1320" fmla="*/ 1069203 h 2380521"/>
              <a:gd name="connsiteX1321" fmla="*/ 4380624 w 8023328"/>
              <a:gd name="connsiteY1321" fmla="*/ 1083991 h 2380521"/>
              <a:gd name="connsiteX1322" fmla="*/ 4366768 w 8023328"/>
              <a:gd name="connsiteY1322" fmla="*/ 1098780 h 2380521"/>
              <a:gd name="connsiteX1323" fmla="*/ 4354371 w 8023328"/>
              <a:gd name="connsiteY1323" fmla="*/ 1083991 h 2380521"/>
              <a:gd name="connsiteX1324" fmla="*/ 4366768 w 8023328"/>
              <a:gd name="connsiteY1324" fmla="*/ 1069203 h 2380521"/>
              <a:gd name="connsiteX1325" fmla="*/ 4295937 w 8023328"/>
              <a:gd name="connsiteY1325" fmla="*/ 1069203 h 2380521"/>
              <a:gd name="connsiteX1326" fmla="*/ 4309793 w 8023328"/>
              <a:gd name="connsiteY1326" fmla="*/ 1083991 h 2380521"/>
              <a:gd name="connsiteX1327" fmla="*/ 4295937 w 8023328"/>
              <a:gd name="connsiteY1327" fmla="*/ 1098780 h 2380521"/>
              <a:gd name="connsiteX1328" fmla="*/ 4283540 w 8023328"/>
              <a:gd name="connsiteY1328" fmla="*/ 1083991 h 2380521"/>
              <a:gd name="connsiteX1329" fmla="*/ 4295937 w 8023328"/>
              <a:gd name="connsiteY1329" fmla="*/ 1069203 h 2380521"/>
              <a:gd name="connsiteX1330" fmla="*/ 4225107 w 8023328"/>
              <a:gd name="connsiteY1330" fmla="*/ 1069203 h 2380521"/>
              <a:gd name="connsiteX1331" fmla="*/ 4238963 w 8023328"/>
              <a:gd name="connsiteY1331" fmla="*/ 1083991 h 2380521"/>
              <a:gd name="connsiteX1332" fmla="*/ 4225107 w 8023328"/>
              <a:gd name="connsiteY1332" fmla="*/ 1098780 h 2380521"/>
              <a:gd name="connsiteX1333" fmla="*/ 4212710 w 8023328"/>
              <a:gd name="connsiteY1333" fmla="*/ 1083991 h 2380521"/>
              <a:gd name="connsiteX1334" fmla="*/ 4225107 w 8023328"/>
              <a:gd name="connsiteY1334" fmla="*/ 1069203 h 2380521"/>
              <a:gd name="connsiteX1335" fmla="*/ 4153295 w 8023328"/>
              <a:gd name="connsiteY1335" fmla="*/ 1069203 h 2380521"/>
              <a:gd name="connsiteX1336" fmla="*/ 4168083 w 8023328"/>
              <a:gd name="connsiteY1336" fmla="*/ 1083991 h 2380521"/>
              <a:gd name="connsiteX1337" fmla="*/ 4153295 w 8023328"/>
              <a:gd name="connsiteY1337" fmla="*/ 1098780 h 2380521"/>
              <a:gd name="connsiteX1338" fmla="*/ 4138507 w 8023328"/>
              <a:gd name="connsiteY1338" fmla="*/ 1083991 h 2380521"/>
              <a:gd name="connsiteX1339" fmla="*/ 4153295 w 8023328"/>
              <a:gd name="connsiteY1339" fmla="*/ 1069203 h 2380521"/>
              <a:gd name="connsiteX1340" fmla="*/ 4082465 w 8023328"/>
              <a:gd name="connsiteY1340" fmla="*/ 1069203 h 2380521"/>
              <a:gd name="connsiteX1341" fmla="*/ 4097254 w 8023328"/>
              <a:gd name="connsiteY1341" fmla="*/ 1083991 h 2380521"/>
              <a:gd name="connsiteX1342" fmla="*/ 4082465 w 8023328"/>
              <a:gd name="connsiteY1342" fmla="*/ 1098780 h 2380521"/>
              <a:gd name="connsiteX1343" fmla="*/ 4067676 w 8023328"/>
              <a:gd name="connsiteY1343" fmla="*/ 1083991 h 2380521"/>
              <a:gd name="connsiteX1344" fmla="*/ 4082465 w 8023328"/>
              <a:gd name="connsiteY1344" fmla="*/ 1069203 h 2380521"/>
              <a:gd name="connsiteX1345" fmla="*/ 4011635 w 8023328"/>
              <a:gd name="connsiteY1345" fmla="*/ 1069203 h 2380521"/>
              <a:gd name="connsiteX1346" fmla="*/ 4026423 w 8023328"/>
              <a:gd name="connsiteY1346" fmla="*/ 1083991 h 2380521"/>
              <a:gd name="connsiteX1347" fmla="*/ 4011635 w 8023328"/>
              <a:gd name="connsiteY1347" fmla="*/ 1098780 h 2380521"/>
              <a:gd name="connsiteX1348" fmla="*/ 3996847 w 8023328"/>
              <a:gd name="connsiteY1348" fmla="*/ 1083991 h 2380521"/>
              <a:gd name="connsiteX1349" fmla="*/ 4011635 w 8023328"/>
              <a:gd name="connsiteY1349" fmla="*/ 1069203 h 2380521"/>
              <a:gd name="connsiteX1350" fmla="*/ 3939871 w 8023328"/>
              <a:gd name="connsiteY1350" fmla="*/ 1069203 h 2380521"/>
              <a:gd name="connsiteX1351" fmla="*/ 3952268 w 8023328"/>
              <a:gd name="connsiteY1351" fmla="*/ 1083991 h 2380521"/>
              <a:gd name="connsiteX1352" fmla="*/ 3939871 w 8023328"/>
              <a:gd name="connsiteY1352" fmla="*/ 1098780 h 2380521"/>
              <a:gd name="connsiteX1353" fmla="*/ 3926015 w 8023328"/>
              <a:gd name="connsiteY1353" fmla="*/ 1083991 h 2380521"/>
              <a:gd name="connsiteX1354" fmla="*/ 3939871 w 8023328"/>
              <a:gd name="connsiteY1354" fmla="*/ 1069203 h 2380521"/>
              <a:gd name="connsiteX1355" fmla="*/ 582439 w 8023328"/>
              <a:gd name="connsiteY1355" fmla="*/ 1069203 h 2380521"/>
              <a:gd name="connsiteX1356" fmla="*/ 596295 w 8023328"/>
              <a:gd name="connsiteY1356" fmla="*/ 1083059 h 2380521"/>
              <a:gd name="connsiteX1357" fmla="*/ 582439 w 8023328"/>
              <a:gd name="connsiteY1357" fmla="*/ 1095457 h 2380521"/>
              <a:gd name="connsiteX1358" fmla="*/ 570041 w 8023328"/>
              <a:gd name="connsiteY1358" fmla="*/ 1083059 h 2380521"/>
              <a:gd name="connsiteX1359" fmla="*/ 582439 w 8023328"/>
              <a:gd name="connsiteY1359" fmla="*/ 1069203 h 2380521"/>
              <a:gd name="connsiteX1360" fmla="*/ 513628 w 8023328"/>
              <a:gd name="connsiteY1360" fmla="*/ 1069203 h 2380521"/>
              <a:gd name="connsiteX1361" fmla="*/ 528807 w 8023328"/>
              <a:gd name="connsiteY1361" fmla="*/ 1083059 h 2380521"/>
              <a:gd name="connsiteX1362" fmla="*/ 513628 w 8023328"/>
              <a:gd name="connsiteY1362" fmla="*/ 1095457 h 2380521"/>
              <a:gd name="connsiteX1363" fmla="*/ 499209 w 8023328"/>
              <a:gd name="connsiteY1363" fmla="*/ 1083059 h 2380521"/>
              <a:gd name="connsiteX1364" fmla="*/ 513628 w 8023328"/>
              <a:gd name="connsiteY1364" fmla="*/ 1069203 h 2380521"/>
              <a:gd name="connsiteX1365" fmla="*/ 439795 w 8023328"/>
              <a:gd name="connsiteY1365" fmla="*/ 1069203 h 2380521"/>
              <a:gd name="connsiteX1366" fmla="*/ 454585 w 8023328"/>
              <a:gd name="connsiteY1366" fmla="*/ 1083059 h 2380521"/>
              <a:gd name="connsiteX1367" fmla="*/ 439795 w 8023328"/>
              <a:gd name="connsiteY1367" fmla="*/ 1095457 h 2380521"/>
              <a:gd name="connsiteX1368" fmla="*/ 425007 w 8023328"/>
              <a:gd name="connsiteY1368" fmla="*/ 1083059 h 2380521"/>
              <a:gd name="connsiteX1369" fmla="*/ 439795 w 8023328"/>
              <a:gd name="connsiteY1369" fmla="*/ 1069203 h 2380521"/>
              <a:gd name="connsiteX1370" fmla="*/ 368965 w 8023328"/>
              <a:gd name="connsiteY1370" fmla="*/ 1069203 h 2380521"/>
              <a:gd name="connsiteX1371" fmla="*/ 383754 w 8023328"/>
              <a:gd name="connsiteY1371" fmla="*/ 1083059 h 2380521"/>
              <a:gd name="connsiteX1372" fmla="*/ 368965 w 8023328"/>
              <a:gd name="connsiteY1372" fmla="*/ 1095457 h 2380521"/>
              <a:gd name="connsiteX1373" fmla="*/ 354177 w 8023328"/>
              <a:gd name="connsiteY1373" fmla="*/ 1083059 h 2380521"/>
              <a:gd name="connsiteX1374" fmla="*/ 368965 w 8023328"/>
              <a:gd name="connsiteY1374" fmla="*/ 1069203 h 2380521"/>
              <a:gd name="connsiteX1375" fmla="*/ 297201 w 8023328"/>
              <a:gd name="connsiteY1375" fmla="*/ 1069203 h 2380521"/>
              <a:gd name="connsiteX1376" fmla="*/ 309599 w 8023328"/>
              <a:gd name="connsiteY1376" fmla="*/ 1083059 h 2380521"/>
              <a:gd name="connsiteX1377" fmla="*/ 297201 w 8023328"/>
              <a:gd name="connsiteY1377" fmla="*/ 1095457 h 2380521"/>
              <a:gd name="connsiteX1378" fmla="*/ 283346 w 8023328"/>
              <a:gd name="connsiteY1378" fmla="*/ 1083059 h 2380521"/>
              <a:gd name="connsiteX1379" fmla="*/ 297201 w 8023328"/>
              <a:gd name="connsiteY1379" fmla="*/ 1069203 h 2380521"/>
              <a:gd name="connsiteX1380" fmla="*/ 226372 w 8023328"/>
              <a:gd name="connsiteY1380" fmla="*/ 1069203 h 2380521"/>
              <a:gd name="connsiteX1381" fmla="*/ 238771 w 8023328"/>
              <a:gd name="connsiteY1381" fmla="*/ 1083059 h 2380521"/>
              <a:gd name="connsiteX1382" fmla="*/ 226372 w 8023328"/>
              <a:gd name="connsiteY1382" fmla="*/ 1095457 h 2380521"/>
              <a:gd name="connsiteX1383" fmla="*/ 212516 w 8023328"/>
              <a:gd name="connsiteY1383" fmla="*/ 1083059 h 2380521"/>
              <a:gd name="connsiteX1384" fmla="*/ 226372 w 8023328"/>
              <a:gd name="connsiteY1384" fmla="*/ 1069203 h 2380521"/>
              <a:gd name="connsiteX1385" fmla="*/ 154079 w 8023328"/>
              <a:gd name="connsiteY1385" fmla="*/ 1069203 h 2380521"/>
              <a:gd name="connsiteX1386" fmla="*/ 167935 w 8023328"/>
              <a:gd name="connsiteY1386" fmla="*/ 1083059 h 2380521"/>
              <a:gd name="connsiteX1387" fmla="*/ 154079 w 8023328"/>
              <a:gd name="connsiteY1387" fmla="*/ 1095457 h 2380521"/>
              <a:gd name="connsiteX1388" fmla="*/ 141682 w 8023328"/>
              <a:gd name="connsiteY1388" fmla="*/ 1083059 h 2380521"/>
              <a:gd name="connsiteX1389" fmla="*/ 154079 w 8023328"/>
              <a:gd name="connsiteY1389" fmla="*/ 1069203 h 2380521"/>
              <a:gd name="connsiteX1390" fmla="*/ 83249 w 8023328"/>
              <a:gd name="connsiteY1390" fmla="*/ 1069203 h 2380521"/>
              <a:gd name="connsiteX1391" fmla="*/ 97105 w 8023328"/>
              <a:gd name="connsiteY1391" fmla="*/ 1083059 h 2380521"/>
              <a:gd name="connsiteX1392" fmla="*/ 83249 w 8023328"/>
              <a:gd name="connsiteY1392" fmla="*/ 1095457 h 2380521"/>
              <a:gd name="connsiteX1393" fmla="*/ 70852 w 8023328"/>
              <a:gd name="connsiteY1393" fmla="*/ 1083059 h 2380521"/>
              <a:gd name="connsiteX1394" fmla="*/ 83249 w 8023328"/>
              <a:gd name="connsiteY1394" fmla="*/ 1069203 h 2380521"/>
              <a:gd name="connsiteX1395" fmla="*/ 12014 w 8023328"/>
              <a:gd name="connsiteY1395" fmla="*/ 1069203 h 2380521"/>
              <a:gd name="connsiteX1396" fmla="*/ 26255 w 8023328"/>
              <a:gd name="connsiteY1396" fmla="*/ 1083059 h 2380521"/>
              <a:gd name="connsiteX1397" fmla="*/ 12014 w 8023328"/>
              <a:gd name="connsiteY1397" fmla="*/ 1095457 h 2380521"/>
              <a:gd name="connsiteX1398" fmla="*/ 21 w 8023328"/>
              <a:gd name="connsiteY1398" fmla="*/ 1083059 h 2380521"/>
              <a:gd name="connsiteX1399" fmla="*/ 12014 w 8023328"/>
              <a:gd name="connsiteY1399" fmla="*/ 1069203 h 2380521"/>
              <a:gd name="connsiteX1400" fmla="*/ 6724405 w 8023328"/>
              <a:gd name="connsiteY1400" fmla="*/ 998371 h 2380521"/>
              <a:gd name="connsiteX1401" fmla="*/ 6738261 w 8023328"/>
              <a:gd name="connsiteY1401" fmla="*/ 1010768 h 2380521"/>
              <a:gd name="connsiteX1402" fmla="*/ 6724405 w 8023328"/>
              <a:gd name="connsiteY1402" fmla="*/ 1024625 h 2380521"/>
              <a:gd name="connsiteX1403" fmla="*/ 6712008 w 8023328"/>
              <a:gd name="connsiteY1403" fmla="*/ 1010768 h 2380521"/>
              <a:gd name="connsiteX1404" fmla="*/ 6724405 w 8023328"/>
              <a:gd name="connsiteY1404" fmla="*/ 998371 h 2380521"/>
              <a:gd name="connsiteX1405" fmla="*/ 6653576 w 8023328"/>
              <a:gd name="connsiteY1405" fmla="*/ 998371 h 2380521"/>
              <a:gd name="connsiteX1406" fmla="*/ 6667432 w 8023328"/>
              <a:gd name="connsiteY1406" fmla="*/ 1010768 h 2380521"/>
              <a:gd name="connsiteX1407" fmla="*/ 6653576 w 8023328"/>
              <a:gd name="connsiteY1407" fmla="*/ 1024625 h 2380521"/>
              <a:gd name="connsiteX1408" fmla="*/ 6641179 w 8023328"/>
              <a:gd name="connsiteY1408" fmla="*/ 1010768 h 2380521"/>
              <a:gd name="connsiteX1409" fmla="*/ 6653576 w 8023328"/>
              <a:gd name="connsiteY1409" fmla="*/ 998371 h 2380521"/>
              <a:gd name="connsiteX1410" fmla="*/ 6581764 w 8023328"/>
              <a:gd name="connsiteY1410" fmla="*/ 998371 h 2380521"/>
              <a:gd name="connsiteX1411" fmla="*/ 6596552 w 8023328"/>
              <a:gd name="connsiteY1411" fmla="*/ 1010768 h 2380521"/>
              <a:gd name="connsiteX1412" fmla="*/ 6581764 w 8023328"/>
              <a:gd name="connsiteY1412" fmla="*/ 1024625 h 2380521"/>
              <a:gd name="connsiteX1413" fmla="*/ 6566976 w 8023328"/>
              <a:gd name="connsiteY1413" fmla="*/ 1010768 h 2380521"/>
              <a:gd name="connsiteX1414" fmla="*/ 6581764 w 8023328"/>
              <a:gd name="connsiteY1414" fmla="*/ 998371 h 2380521"/>
              <a:gd name="connsiteX1415" fmla="*/ 6510933 w 8023328"/>
              <a:gd name="connsiteY1415" fmla="*/ 998371 h 2380521"/>
              <a:gd name="connsiteX1416" fmla="*/ 6525722 w 8023328"/>
              <a:gd name="connsiteY1416" fmla="*/ 1010768 h 2380521"/>
              <a:gd name="connsiteX1417" fmla="*/ 6510933 w 8023328"/>
              <a:gd name="connsiteY1417" fmla="*/ 1024625 h 2380521"/>
              <a:gd name="connsiteX1418" fmla="*/ 6496144 w 8023328"/>
              <a:gd name="connsiteY1418" fmla="*/ 1010768 h 2380521"/>
              <a:gd name="connsiteX1419" fmla="*/ 6510933 w 8023328"/>
              <a:gd name="connsiteY1419" fmla="*/ 998371 h 2380521"/>
              <a:gd name="connsiteX1420" fmla="*/ 6440492 w 8023328"/>
              <a:gd name="connsiteY1420" fmla="*/ 998371 h 2380521"/>
              <a:gd name="connsiteX1421" fmla="*/ 6454911 w 8023328"/>
              <a:gd name="connsiteY1421" fmla="*/ 1010768 h 2380521"/>
              <a:gd name="connsiteX1422" fmla="*/ 6440492 w 8023328"/>
              <a:gd name="connsiteY1422" fmla="*/ 1024625 h 2380521"/>
              <a:gd name="connsiteX1423" fmla="*/ 6425315 w 8023328"/>
              <a:gd name="connsiteY1423" fmla="*/ 1010768 h 2380521"/>
              <a:gd name="connsiteX1424" fmla="*/ 6440492 w 8023328"/>
              <a:gd name="connsiteY1424" fmla="*/ 998371 h 2380521"/>
              <a:gd name="connsiteX1425" fmla="*/ 6368340 w 8023328"/>
              <a:gd name="connsiteY1425" fmla="*/ 998371 h 2380521"/>
              <a:gd name="connsiteX1426" fmla="*/ 6380737 w 8023328"/>
              <a:gd name="connsiteY1426" fmla="*/ 1010768 h 2380521"/>
              <a:gd name="connsiteX1427" fmla="*/ 6368340 w 8023328"/>
              <a:gd name="connsiteY1427" fmla="*/ 1024625 h 2380521"/>
              <a:gd name="connsiteX1428" fmla="*/ 6354484 w 8023328"/>
              <a:gd name="connsiteY1428" fmla="*/ 1010768 h 2380521"/>
              <a:gd name="connsiteX1429" fmla="*/ 6368340 w 8023328"/>
              <a:gd name="connsiteY1429" fmla="*/ 998371 h 2380521"/>
              <a:gd name="connsiteX1430" fmla="*/ 6297511 w 8023328"/>
              <a:gd name="connsiteY1430" fmla="*/ 998371 h 2380521"/>
              <a:gd name="connsiteX1431" fmla="*/ 6309908 w 8023328"/>
              <a:gd name="connsiteY1431" fmla="*/ 1010768 h 2380521"/>
              <a:gd name="connsiteX1432" fmla="*/ 6297511 w 8023328"/>
              <a:gd name="connsiteY1432" fmla="*/ 1024625 h 2380521"/>
              <a:gd name="connsiteX1433" fmla="*/ 6283655 w 8023328"/>
              <a:gd name="connsiteY1433" fmla="*/ 1010768 h 2380521"/>
              <a:gd name="connsiteX1434" fmla="*/ 6297511 w 8023328"/>
              <a:gd name="connsiteY1434" fmla="*/ 998371 h 2380521"/>
              <a:gd name="connsiteX1435" fmla="*/ 6226679 w 8023328"/>
              <a:gd name="connsiteY1435" fmla="*/ 998371 h 2380521"/>
              <a:gd name="connsiteX1436" fmla="*/ 6239076 w 8023328"/>
              <a:gd name="connsiteY1436" fmla="*/ 1010768 h 2380521"/>
              <a:gd name="connsiteX1437" fmla="*/ 6226679 w 8023328"/>
              <a:gd name="connsiteY1437" fmla="*/ 1024625 h 2380521"/>
              <a:gd name="connsiteX1438" fmla="*/ 6212823 w 8023328"/>
              <a:gd name="connsiteY1438" fmla="*/ 1010768 h 2380521"/>
              <a:gd name="connsiteX1439" fmla="*/ 6226679 w 8023328"/>
              <a:gd name="connsiteY1439" fmla="*/ 998371 h 2380521"/>
              <a:gd name="connsiteX1440" fmla="*/ 6154391 w 8023328"/>
              <a:gd name="connsiteY1440" fmla="*/ 998371 h 2380521"/>
              <a:gd name="connsiteX1441" fmla="*/ 6168247 w 8023328"/>
              <a:gd name="connsiteY1441" fmla="*/ 1010768 h 2380521"/>
              <a:gd name="connsiteX1442" fmla="*/ 6154391 w 8023328"/>
              <a:gd name="connsiteY1442" fmla="*/ 1024625 h 2380521"/>
              <a:gd name="connsiteX1443" fmla="*/ 6141994 w 8023328"/>
              <a:gd name="connsiteY1443" fmla="*/ 1010768 h 2380521"/>
              <a:gd name="connsiteX1444" fmla="*/ 6154391 w 8023328"/>
              <a:gd name="connsiteY1444" fmla="*/ 998371 h 2380521"/>
              <a:gd name="connsiteX1445" fmla="*/ 6083559 w 8023328"/>
              <a:gd name="connsiteY1445" fmla="*/ 998371 h 2380521"/>
              <a:gd name="connsiteX1446" fmla="*/ 6097415 w 8023328"/>
              <a:gd name="connsiteY1446" fmla="*/ 1010768 h 2380521"/>
              <a:gd name="connsiteX1447" fmla="*/ 6083559 w 8023328"/>
              <a:gd name="connsiteY1447" fmla="*/ 1024625 h 2380521"/>
              <a:gd name="connsiteX1448" fmla="*/ 6071162 w 8023328"/>
              <a:gd name="connsiteY1448" fmla="*/ 1010768 h 2380521"/>
              <a:gd name="connsiteX1449" fmla="*/ 6083559 w 8023328"/>
              <a:gd name="connsiteY1449" fmla="*/ 998371 h 2380521"/>
              <a:gd name="connsiteX1450" fmla="*/ 6009356 w 8023328"/>
              <a:gd name="connsiteY1450" fmla="*/ 998371 h 2380521"/>
              <a:gd name="connsiteX1451" fmla="*/ 6023212 w 8023328"/>
              <a:gd name="connsiteY1451" fmla="*/ 1010768 h 2380521"/>
              <a:gd name="connsiteX1452" fmla="*/ 6009356 w 8023328"/>
              <a:gd name="connsiteY1452" fmla="*/ 1024625 h 2380521"/>
              <a:gd name="connsiteX1453" fmla="*/ 5996959 w 8023328"/>
              <a:gd name="connsiteY1453" fmla="*/ 1010768 h 2380521"/>
              <a:gd name="connsiteX1454" fmla="*/ 6009356 w 8023328"/>
              <a:gd name="connsiteY1454" fmla="*/ 998371 h 2380521"/>
              <a:gd name="connsiteX1455" fmla="*/ 5940548 w 8023328"/>
              <a:gd name="connsiteY1455" fmla="*/ 998371 h 2380521"/>
              <a:gd name="connsiteX1456" fmla="*/ 5955726 w 8023328"/>
              <a:gd name="connsiteY1456" fmla="*/ 1010768 h 2380521"/>
              <a:gd name="connsiteX1457" fmla="*/ 5940548 w 8023328"/>
              <a:gd name="connsiteY1457" fmla="*/ 1024625 h 2380521"/>
              <a:gd name="connsiteX1458" fmla="*/ 5926130 w 8023328"/>
              <a:gd name="connsiteY1458" fmla="*/ 1010768 h 2380521"/>
              <a:gd name="connsiteX1459" fmla="*/ 5940548 w 8023328"/>
              <a:gd name="connsiteY1459" fmla="*/ 998371 h 2380521"/>
              <a:gd name="connsiteX1460" fmla="*/ 5870088 w 8023328"/>
              <a:gd name="connsiteY1460" fmla="*/ 998371 h 2380521"/>
              <a:gd name="connsiteX1461" fmla="*/ 5884877 w 8023328"/>
              <a:gd name="connsiteY1461" fmla="*/ 1010768 h 2380521"/>
              <a:gd name="connsiteX1462" fmla="*/ 5870088 w 8023328"/>
              <a:gd name="connsiteY1462" fmla="*/ 1024625 h 2380521"/>
              <a:gd name="connsiteX1463" fmla="*/ 5855299 w 8023328"/>
              <a:gd name="connsiteY1463" fmla="*/ 1010768 h 2380521"/>
              <a:gd name="connsiteX1464" fmla="*/ 5870088 w 8023328"/>
              <a:gd name="connsiteY1464" fmla="*/ 998371 h 2380521"/>
              <a:gd name="connsiteX1465" fmla="*/ 5799257 w 8023328"/>
              <a:gd name="connsiteY1465" fmla="*/ 998371 h 2380521"/>
              <a:gd name="connsiteX1466" fmla="*/ 5814045 w 8023328"/>
              <a:gd name="connsiteY1466" fmla="*/ 1010768 h 2380521"/>
              <a:gd name="connsiteX1467" fmla="*/ 5799257 w 8023328"/>
              <a:gd name="connsiteY1467" fmla="*/ 1024625 h 2380521"/>
              <a:gd name="connsiteX1468" fmla="*/ 5784469 w 8023328"/>
              <a:gd name="connsiteY1468" fmla="*/ 1010768 h 2380521"/>
              <a:gd name="connsiteX1469" fmla="*/ 5799257 w 8023328"/>
              <a:gd name="connsiteY1469" fmla="*/ 998371 h 2380521"/>
              <a:gd name="connsiteX1470" fmla="*/ 5724122 w 8023328"/>
              <a:gd name="connsiteY1470" fmla="*/ 998371 h 2380521"/>
              <a:gd name="connsiteX1471" fmla="*/ 5736519 w 8023328"/>
              <a:gd name="connsiteY1471" fmla="*/ 1010768 h 2380521"/>
              <a:gd name="connsiteX1472" fmla="*/ 5724122 w 8023328"/>
              <a:gd name="connsiteY1472" fmla="*/ 1024625 h 2380521"/>
              <a:gd name="connsiteX1473" fmla="*/ 5710266 w 8023328"/>
              <a:gd name="connsiteY1473" fmla="*/ 1010768 h 2380521"/>
              <a:gd name="connsiteX1474" fmla="*/ 5724122 w 8023328"/>
              <a:gd name="connsiteY1474" fmla="*/ 998371 h 2380521"/>
              <a:gd name="connsiteX1475" fmla="*/ 5653291 w 8023328"/>
              <a:gd name="connsiteY1475" fmla="*/ 998371 h 2380521"/>
              <a:gd name="connsiteX1476" fmla="*/ 5665688 w 8023328"/>
              <a:gd name="connsiteY1476" fmla="*/ 1012227 h 2380521"/>
              <a:gd name="connsiteX1477" fmla="*/ 5653291 w 8023328"/>
              <a:gd name="connsiteY1477" fmla="*/ 1024625 h 2380521"/>
              <a:gd name="connsiteX1478" fmla="*/ 5639435 w 8023328"/>
              <a:gd name="connsiteY1478" fmla="*/ 1012227 h 2380521"/>
              <a:gd name="connsiteX1479" fmla="*/ 5653291 w 8023328"/>
              <a:gd name="connsiteY1479" fmla="*/ 998371 h 2380521"/>
              <a:gd name="connsiteX1480" fmla="*/ 5581002 w 8023328"/>
              <a:gd name="connsiteY1480" fmla="*/ 998371 h 2380521"/>
              <a:gd name="connsiteX1481" fmla="*/ 5594858 w 8023328"/>
              <a:gd name="connsiteY1481" fmla="*/ 1012227 h 2380521"/>
              <a:gd name="connsiteX1482" fmla="*/ 5581002 w 8023328"/>
              <a:gd name="connsiteY1482" fmla="*/ 1024625 h 2380521"/>
              <a:gd name="connsiteX1483" fmla="*/ 5568605 w 8023328"/>
              <a:gd name="connsiteY1483" fmla="*/ 1012227 h 2380521"/>
              <a:gd name="connsiteX1484" fmla="*/ 5581002 w 8023328"/>
              <a:gd name="connsiteY1484" fmla="*/ 998371 h 2380521"/>
              <a:gd name="connsiteX1485" fmla="*/ 5510171 w 8023328"/>
              <a:gd name="connsiteY1485" fmla="*/ 998371 h 2380521"/>
              <a:gd name="connsiteX1486" fmla="*/ 5524027 w 8023328"/>
              <a:gd name="connsiteY1486" fmla="*/ 1012227 h 2380521"/>
              <a:gd name="connsiteX1487" fmla="*/ 5510171 w 8023328"/>
              <a:gd name="connsiteY1487" fmla="*/ 1024625 h 2380521"/>
              <a:gd name="connsiteX1488" fmla="*/ 5497774 w 8023328"/>
              <a:gd name="connsiteY1488" fmla="*/ 1012227 h 2380521"/>
              <a:gd name="connsiteX1489" fmla="*/ 5510171 w 8023328"/>
              <a:gd name="connsiteY1489" fmla="*/ 998371 h 2380521"/>
              <a:gd name="connsiteX1490" fmla="*/ 5438937 w 8023328"/>
              <a:gd name="connsiteY1490" fmla="*/ 998371 h 2380521"/>
              <a:gd name="connsiteX1491" fmla="*/ 5453178 w 8023328"/>
              <a:gd name="connsiteY1491" fmla="*/ 1012227 h 2380521"/>
              <a:gd name="connsiteX1492" fmla="*/ 5438937 w 8023328"/>
              <a:gd name="connsiteY1492" fmla="*/ 1024625 h 2380521"/>
              <a:gd name="connsiteX1493" fmla="*/ 5426945 w 8023328"/>
              <a:gd name="connsiteY1493" fmla="*/ 1012227 h 2380521"/>
              <a:gd name="connsiteX1494" fmla="*/ 5438937 w 8023328"/>
              <a:gd name="connsiteY1494" fmla="*/ 998371 h 2380521"/>
              <a:gd name="connsiteX1495" fmla="*/ 5367530 w 8023328"/>
              <a:gd name="connsiteY1495" fmla="*/ 998371 h 2380521"/>
              <a:gd name="connsiteX1496" fmla="*/ 5382318 w 8023328"/>
              <a:gd name="connsiteY1496" fmla="*/ 1012227 h 2380521"/>
              <a:gd name="connsiteX1497" fmla="*/ 5367530 w 8023328"/>
              <a:gd name="connsiteY1497" fmla="*/ 1024625 h 2380521"/>
              <a:gd name="connsiteX1498" fmla="*/ 5352742 w 8023328"/>
              <a:gd name="connsiteY1498" fmla="*/ 1012227 h 2380521"/>
              <a:gd name="connsiteX1499" fmla="*/ 5367530 w 8023328"/>
              <a:gd name="connsiteY1499" fmla="*/ 998371 h 2380521"/>
              <a:gd name="connsiteX1500" fmla="*/ 5296699 w 8023328"/>
              <a:gd name="connsiteY1500" fmla="*/ 998371 h 2380521"/>
              <a:gd name="connsiteX1501" fmla="*/ 5311488 w 8023328"/>
              <a:gd name="connsiteY1501" fmla="*/ 1012227 h 2380521"/>
              <a:gd name="connsiteX1502" fmla="*/ 5296699 w 8023328"/>
              <a:gd name="connsiteY1502" fmla="*/ 1024625 h 2380521"/>
              <a:gd name="connsiteX1503" fmla="*/ 5281910 w 8023328"/>
              <a:gd name="connsiteY1503" fmla="*/ 1012227 h 2380521"/>
              <a:gd name="connsiteX1504" fmla="*/ 5296699 w 8023328"/>
              <a:gd name="connsiteY1504" fmla="*/ 998371 h 2380521"/>
              <a:gd name="connsiteX1505" fmla="*/ 5225869 w 8023328"/>
              <a:gd name="connsiteY1505" fmla="*/ 998371 h 2380521"/>
              <a:gd name="connsiteX1506" fmla="*/ 5240657 w 8023328"/>
              <a:gd name="connsiteY1506" fmla="*/ 1012227 h 2380521"/>
              <a:gd name="connsiteX1507" fmla="*/ 5225869 w 8023328"/>
              <a:gd name="connsiteY1507" fmla="*/ 1024625 h 2380521"/>
              <a:gd name="connsiteX1508" fmla="*/ 5211081 w 8023328"/>
              <a:gd name="connsiteY1508" fmla="*/ 1012227 h 2380521"/>
              <a:gd name="connsiteX1509" fmla="*/ 5225869 w 8023328"/>
              <a:gd name="connsiteY1509" fmla="*/ 998371 h 2380521"/>
              <a:gd name="connsiteX1510" fmla="*/ 5154105 w 8023328"/>
              <a:gd name="connsiteY1510" fmla="*/ 998371 h 2380521"/>
              <a:gd name="connsiteX1511" fmla="*/ 5166502 w 8023328"/>
              <a:gd name="connsiteY1511" fmla="*/ 1012227 h 2380521"/>
              <a:gd name="connsiteX1512" fmla="*/ 5154105 w 8023328"/>
              <a:gd name="connsiteY1512" fmla="*/ 1024625 h 2380521"/>
              <a:gd name="connsiteX1513" fmla="*/ 5140249 w 8023328"/>
              <a:gd name="connsiteY1513" fmla="*/ 1012227 h 2380521"/>
              <a:gd name="connsiteX1514" fmla="*/ 5154105 w 8023328"/>
              <a:gd name="connsiteY1514" fmla="*/ 998371 h 2380521"/>
              <a:gd name="connsiteX1515" fmla="*/ 5083276 w 8023328"/>
              <a:gd name="connsiteY1515" fmla="*/ 998371 h 2380521"/>
              <a:gd name="connsiteX1516" fmla="*/ 5095673 w 8023328"/>
              <a:gd name="connsiteY1516" fmla="*/ 1012227 h 2380521"/>
              <a:gd name="connsiteX1517" fmla="*/ 5083276 w 8023328"/>
              <a:gd name="connsiteY1517" fmla="*/ 1024625 h 2380521"/>
              <a:gd name="connsiteX1518" fmla="*/ 5069420 w 8023328"/>
              <a:gd name="connsiteY1518" fmla="*/ 1012227 h 2380521"/>
              <a:gd name="connsiteX1519" fmla="*/ 5083276 w 8023328"/>
              <a:gd name="connsiteY1519" fmla="*/ 998371 h 2380521"/>
              <a:gd name="connsiteX1520" fmla="*/ 5012445 w 8023328"/>
              <a:gd name="connsiteY1520" fmla="*/ 998371 h 2380521"/>
              <a:gd name="connsiteX1521" fmla="*/ 5024842 w 8023328"/>
              <a:gd name="connsiteY1521" fmla="*/ 1012227 h 2380521"/>
              <a:gd name="connsiteX1522" fmla="*/ 5012445 w 8023328"/>
              <a:gd name="connsiteY1522" fmla="*/ 1024625 h 2380521"/>
              <a:gd name="connsiteX1523" fmla="*/ 4998589 w 8023328"/>
              <a:gd name="connsiteY1523" fmla="*/ 1012227 h 2380521"/>
              <a:gd name="connsiteX1524" fmla="*/ 5012445 w 8023328"/>
              <a:gd name="connsiteY1524" fmla="*/ 998371 h 2380521"/>
              <a:gd name="connsiteX1525" fmla="*/ 4940157 w 8023328"/>
              <a:gd name="connsiteY1525" fmla="*/ 998371 h 2380521"/>
              <a:gd name="connsiteX1526" fmla="*/ 4954013 w 8023328"/>
              <a:gd name="connsiteY1526" fmla="*/ 1012227 h 2380521"/>
              <a:gd name="connsiteX1527" fmla="*/ 4940157 w 8023328"/>
              <a:gd name="connsiteY1527" fmla="*/ 1024625 h 2380521"/>
              <a:gd name="connsiteX1528" fmla="*/ 4927760 w 8023328"/>
              <a:gd name="connsiteY1528" fmla="*/ 1012227 h 2380521"/>
              <a:gd name="connsiteX1529" fmla="*/ 4940157 w 8023328"/>
              <a:gd name="connsiteY1529" fmla="*/ 998371 h 2380521"/>
              <a:gd name="connsiteX1530" fmla="*/ 4865953 w 8023328"/>
              <a:gd name="connsiteY1530" fmla="*/ 998371 h 2380521"/>
              <a:gd name="connsiteX1531" fmla="*/ 4879809 w 8023328"/>
              <a:gd name="connsiteY1531" fmla="*/ 1012227 h 2380521"/>
              <a:gd name="connsiteX1532" fmla="*/ 4865953 w 8023328"/>
              <a:gd name="connsiteY1532" fmla="*/ 1024625 h 2380521"/>
              <a:gd name="connsiteX1533" fmla="*/ 4853556 w 8023328"/>
              <a:gd name="connsiteY1533" fmla="*/ 1012227 h 2380521"/>
              <a:gd name="connsiteX1534" fmla="*/ 4865953 w 8023328"/>
              <a:gd name="connsiteY1534" fmla="*/ 998371 h 2380521"/>
              <a:gd name="connsiteX1535" fmla="*/ 4797514 w 8023328"/>
              <a:gd name="connsiteY1535" fmla="*/ 998371 h 2380521"/>
              <a:gd name="connsiteX1536" fmla="*/ 4812303 w 8023328"/>
              <a:gd name="connsiteY1536" fmla="*/ 1012227 h 2380521"/>
              <a:gd name="connsiteX1537" fmla="*/ 4797514 w 8023328"/>
              <a:gd name="connsiteY1537" fmla="*/ 1024625 h 2380521"/>
              <a:gd name="connsiteX1538" fmla="*/ 4782725 w 8023328"/>
              <a:gd name="connsiteY1538" fmla="*/ 1012227 h 2380521"/>
              <a:gd name="connsiteX1539" fmla="*/ 4797514 w 8023328"/>
              <a:gd name="connsiteY1539" fmla="*/ 998371 h 2380521"/>
              <a:gd name="connsiteX1540" fmla="*/ 4726684 w 8023328"/>
              <a:gd name="connsiteY1540" fmla="*/ 998371 h 2380521"/>
              <a:gd name="connsiteX1541" fmla="*/ 4741472 w 8023328"/>
              <a:gd name="connsiteY1541" fmla="*/ 1012227 h 2380521"/>
              <a:gd name="connsiteX1542" fmla="*/ 4726684 w 8023328"/>
              <a:gd name="connsiteY1542" fmla="*/ 1024625 h 2380521"/>
              <a:gd name="connsiteX1543" fmla="*/ 4711896 w 8023328"/>
              <a:gd name="connsiteY1543" fmla="*/ 1012227 h 2380521"/>
              <a:gd name="connsiteX1544" fmla="*/ 4726684 w 8023328"/>
              <a:gd name="connsiteY1544" fmla="*/ 998371 h 2380521"/>
              <a:gd name="connsiteX1545" fmla="*/ 4655853 w 8023328"/>
              <a:gd name="connsiteY1545" fmla="*/ 998371 h 2380521"/>
              <a:gd name="connsiteX1546" fmla="*/ 4670642 w 8023328"/>
              <a:gd name="connsiteY1546" fmla="*/ 1012227 h 2380521"/>
              <a:gd name="connsiteX1547" fmla="*/ 4655853 w 8023328"/>
              <a:gd name="connsiteY1547" fmla="*/ 1024625 h 2380521"/>
              <a:gd name="connsiteX1548" fmla="*/ 4641064 w 8023328"/>
              <a:gd name="connsiteY1548" fmla="*/ 1012227 h 2380521"/>
              <a:gd name="connsiteX1549" fmla="*/ 4655853 w 8023328"/>
              <a:gd name="connsiteY1549" fmla="*/ 998371 h 2380521"/>
              <a:gd name="connsiteX1550" fmla="*/ 4584091 w 8023328"/>
              <a:gd name="connsiteY1550" fmla="*/ 998371 h 2380521"/>
              <a:gd name="connsiteX1551" fmla="*/ 4596488 w 8023328"/>
              <a:gd name="connsiteY1551" fmla="*/ 1012227 h 2380521"/>
              <a:gd name="connsiteX1552" fmla="*/ 4584091 w 8023328"/>
              <a:gd name="connsiteY1552" fmla="*/ 1024625 h 2380521"/>
              <a:gd name="connsiteX1553" fmla="*/ 4570235 w 8023328"/>
              <a:gd name="connsiteY1553" fmla="*/ 1012227 h 2380521"/>
              <a:gd name="connsiteX1554" fmla="*/ 4584091 w 8023328"/>
              <a:gd name="connsiteY1554" fmla="*/ 998371 h 2380521"/>
              <a:gd name="connsiteX1555" fmla="*/ 4513260 w 8023328"/>
              <a:gd name="connsiteY1555" fmla="*/ 998371 h 2380521"/>
              <a:gd name="connsiteX1556" fmla="*/ 4525657 w 8023328"/>
              <a:gd name="connsiteY1556" fmla="*/ 1012227 h 2380521"/>
              <a:gd name="connsiteX1557" fmla="*/ 4513260 w 8023328"/>
              <a:gd name="connsiteY1557" fmla="*/ 1024625 h 2380521"/>
              <a:gd name="connsiteX1558" fmla="*/ 4499404 w 8023328"/>
              <a:gd name="connsiteY1558" fmla="*/ 1012227 h 2380521"/>
              <a:gd name="connsiteX1559" fmla="*/ 4513260 w 8023328"/>
              <a:gd name="connsiteY1559" fmla="*/ 998371 h 2380521"/>
              <a:gd name="connsiteX1560" fmla="*/ 4439056 w 8023328"/>
              <a:gd name="connsiteY1560" fmla="*/ 998371 h 2380521"/>
              <a:gd name="connsiteX1561" fmla="*/ 4451453 w 8023328"/>
              <a:gd name="connsiteY1561" fmla="*/ 1012227 h 2380521"/>
              <a:gd name="connsiteX1562" fmla="*/ 4439056 w 8023328"/>
              <a:gd name="connsiteY1562" fmla="*/ 1024625 h 2380521"/>
              <a:gd name="connsiteX1563" fmla="*/ 4425200 w 8023328"/>
              <a:gd name="connsiteY1563" fmla="*/ 1012227 h 2380521"/>
              <a:gd name="connsiteX1564" fmla="*/ 4439056 w 8023328"/>
              <a:gd name="connsiteY1564" fmla="*/ 998371 h 2380521"/>
              <a:gd name="connsiteX1565" fmla="*/ 4366768 w 8023328"/>
              <a:gd name="connsiteY1565" fmla="*/ 998371 h 2380521"/>
              <a:gd name="connsiteX1566" fmla="*/ 4380624 w 8023328"/>
              <a:gd name="connsiteY1566" fmla="*/ 1012227 h 2380521"/>
              <a:gd name="connsiteX1567" fmla="*/ 4366768 w 8023328"/>
              <a:gd name="connsiteY1567" fmla="*/ 1024625 h 2380521"/>
              <a:gd name="connsiteX1568" fmla="*/ 4354371 w 8023328"/>
              <a:gd name="connsiteY1568" fmla="*/ 1012227 h 2380521"/>
              <a:gd name="connsiteX1569" fmla="*/ 4366768 w 8023328"/>
              <a:gd name="connsiteY1569" fmla="*/ 998371 h 2380521"/>
              <a:gd name="connsiteX1570" fmla="*/ 4295937 w 8023328"/>
              <a:gd name="connsiteY1570" fmla="*/ 998371 h 2380521"/>
              <a:gd name="connsiteX1571" fmla="*/ 4309793 w 8023328"/>
              <a:gd name="connsiteY1571" fmla="*/ 1012227 h 2380521"/>
              <a:gd name="connsiteX1572" fmla="*/ 4295937 w 8023328"/>
              <a:gd name="connsiteY1572" fmla="*/ 1024625 h 2380521"/>
              <a:gd name="connsiteX1573" fmla="*/ 4283540 w 8023328"/>
              <a:gd name="connsiteY1573" fmla="*/ 1012227 h 2380521"/>
              <a:gd name="connsiteX1574" fmla="*/ 4295937 w 8023328"/>
              <a:gd name="connsiteY1574" fmla="*/ 998371 h 2380521"/>
              <a:gd name="connsiteX1575" fmla="*/ 4225107 w 8023328"/>
              <a:gd name="connsiteY1575" fmla="*/ 998371 h 2380521"/>
              <a:gd name="connsiteX1576" fmla="*/ 4238963 w 8023328"/>
              <a:gd name="connsiteY1576" fmla="*/ 1012227 h 2380521"/>
              <a:gd name="connsiteX1577" fmla="*/ 4225107 w 8023328"/>
              <a:gd name="connsiteY1577" fmla="*/ 1024625 h 2380521"/>
              <a:gd name="connsiteX1578" fmla="*/ 4212710 w 8023328"/>
              <a:gd name="connsiteY1578" fmla="*/ 1012227 h 2380521"/>
              <a:gd name="connsiteX1579" fmla="*/ 4225107 w 8023328"/>
              <a:gd name="connsiteY1579" fmla="*/ 998371 h 2380521"/>
              <a:gd name="connsiteX1580" fmla="*/ 4153295 w 8023328"/>
              <a:gd name="connsiteY1580" fmla="*/ 998371 h 2380521"/>
              <a:gd name="connsiteX1581" fmla="*/ 4168083 w 8023328"/>
              <a:gd name="connsiteY1581" fmla="*/ 1012227 h 2380521"/>
              <a:gd name="connsiteX1582" fmla="*/ 4153295 w 8023328"/>
              <a:gd name="connsiteY1582" fmla="*/ 1024625 h 2380521"/>
              <a:gd name="connsiteX1583" fmla="*/ 4138507 w 8023328"/>
              <a:gd name="connsiteY1583" fmla="*/ 1012227 h 2380521"/>
              <a:gd name="connsiteX1584" fmla="*/ 4153295 w 8023328"/>
              <a:gd name="connsiteY1584" fmla="*/ 998371 h 2380521"/>
              <a:gd name="connsiteX1585" fmla="*/ 4082465 w 8023328"/>
              <a:gd name="connsiteY1585" fmla="*/ 998371 h 2380521"/>
              <a:gd name="connsiteX1586" fmla="*/ 4097254 w 8023328"/>
              <a:gd name="connsiteY1586" fmla="*/ 1012227 h 2380521"/>
              <a:gd name="connsiteX1587" fmla="*/ 4082465 w 8023328"/>
              <a:gd name="connsiteY1587" fmla="*/ 1024625 h 2380521"/>
              <a:gd name="connsiteX1588" fmla="*/ 4067676 w 8023328"/>
              <a:gd name="connsiteY1588" fmla="*/ 1012227 h 2380521"/>
              <a:gd name="connsiteX1589" fmla="*/ 4082465 w 8023328"/>
              <a:gd name="connsiteY1589" fmla="*/ 998371 h 2380521"/>
              <a:gd name="connsiteX1590" fmla="*/ 4011635 w 8023328"/>
              <a:gd name="connsiteY1590" fmla="*/ 998371 h 2380521"/>
              <a:gd name="connsiteX1591" fmla="*/ 4026423 w 8023328"/>
              <a:gd name="connsiteY1591" fmla="*/ 1012227 h 2380521"/>
              <a:gd name="connsiteX1592" fmla="*/ 4011635 w 8023328"/>
              <a:gd name="connsiteY1592" fmla="*/ 1024625 h 2380521"/>
              <a:gd name="connsiteX1593" fmla="*/ 3996847 w 8023328"/>
              <a:gd name="connsiteY1593" fmla="*/ 1012227 h 2380521"/>
              <a:gd name="connsiteX1594" fmla="*/ 4011635 w 8023328"/>
              <a:gd name="connsiteY1594" fmla="*/ 998371 h 2380521"/>
              <a:gd name="connsiteX1595" fmla="*/ 3939871 w 8023328"/>
              <a:gd name="connsiteY1595" fmla="*/ 998371 h 2380521"/>
              <a:gd name="connsiteX1596" fmla="*/ 3952268 w 8023328"/>
              <a:gd name="connsiteY1596" fmla="*/ 1012227 h 2380521"/>
              <a:gd name="connsiteX1597" fmla="*/ 3939871 w 8023328"/>
              <a:gd name="connsiteY1597" fmla="*/ 1024625 h 2380521"/>
              <a:gd name="connsiteX1598" fmla="*/ 3926015 w 8023328"/>
              <a:gd name="connsiteY1598" fmla="*/ 1012227 h 2380521"/>
              <a:gd name="connsiteX1599" fmla="*/ 3939871 w 8023328"/>
              <a:gd name="connsiteY1599" fmla="*/ 998371 h 2380521"/>
              <a:gd name="connsiteX1600" fmla="*/ 3869042 w 8023328"/>
              <a:gd name="connsiteY1600" fmla="*/ 998371 h 2380521"/>
              <a:gd name="connsiteX1601" fmla="*/ 3881439 w 8023328"/>
              <a:gd name="connsiteY1601" fmla="*/ 1013160 h 2380521"/>
              <a:gd name="connsiteX1602" fmla="*/ 3869042 w 8023328"/>
              <a:gd name="connsiteY1602" fmla="*/ 1027949 h 2380521"/>
              <a:gd name="connsiteX1603" fmla="*/ 3855186 w 8023328"/>
              <a:gd name="connsiteY1603" fmla="*/ 1013160 h 2380521"/>
              <a:gd name="connsiteX1604" fmla="*/ 3869042 w 8023328"/>
              <a:gd name="connsiteY1604" fmla="*/ 998371 h 2380521"/>
              <a:gd name="connsiteX1605" fmla="*/ 3798211 w 8023328"/>
              <a:gd name="connsiteY1605" fmla="*/ 998371 h 2380521"/>
              <a:gd name="connsiteX1606" fmla="*/ 3810608 w 8023328"/>
              <a:gd name="connsiteY1606" fmla="*/ 1013160 h 2380521"/>
              <a:gd name="connsiteX1607" fmla="*/ 3798211 w 8023328"/>
              <a:gd name="connsiteY1607" fmla="*/ 1027949 h 2380521"/>
              <a:gd name="connsiteX1608" fmla="*/ 3784355 w 8023328"/>
              <a:gd name="connsiteY1608" fmla="*/ 1013160 h 2380521"/>
              <a:gd name="connsiteX1609" fmla="*/ 3798211 w 8023328"/>
              <a:gd name="connsiteY1609" fmla="*/ 998371 h 2380521"/>
              <a:gd name="connsiteX1610" fmla="*/ 3725922 w 8023328"/>
              <a:gd name="connsiteY1610" fmla="*/ 998371 h 2380521"/>
              <a:gd name="connsiteX1611" fmla="*/ 3739778 w 8023328"/>
              <a:gd name="connsiteY1611" fmla="*/ 1013160 h 2380521"/>
              <a:gd name="connsiteX1612" fmla="*/ 3725922 w 8023328"/>
              <a:gd name="connsiteY1612" fmla="*/ 1027949 h 2380521"/>
              <a:gd name="connsiteX1613" fmla="*/ 3713525 w 8023328"/>
              <a:gd name="connsiteY1613" fmla="*/ 1013160 h 2380521"/>
              <a:gd name="connsiteX1614" fmla="*/ 3725922 w 8023328"/>
              <a:gd name="connsiteY1614" fmla="*/ 998371 h 2380521"/>
              <a:gd name="connsiteX1615" fmla="*/ 724105 w 8023328"/>
              <a:gd name="connsiteY1615" fmla="*/ 998371 h 2380521"/>
              <a:gd name="connsiteX1616" fmla="*/ 737962 w 8023328"/>
              <a:gd name="connsiteY1616" fmla="*/ 1010768 h 2380521"/>
              <a:gd name="connsiteX1617" fmla="*/ 724105 w 8023328"/>
              <a:gd name="connsiteY1617" fmla="*/ 1024625 h 2380521"/>
              <a:gd name="connsiteX1618" fmla="*/ 711707 w 8023328"/>
              <a:gd name="connsiteY1618" fmla="*/ 1010768 h 2380521"/>
              <a:gd name="connsiteX1619" fmla="*/ 724105 w 8023328"/>
              <a:gd name="connsiteY1619" fmla="*/ 998371 h 2380521"/>
              <a:gd name="connsiteX1620" fmla="*/ 653274 w 8023328"/>
              <a:gd name="connsiteY1620" fmla="*/ 998371 h 2380521"/>
              <a:gd name="connsiteX1621" fmla="*/ 667129 w 8023328"/>
              <a:gd name="connsiteY1621" fmla="*/ 1010768 h 2380521"/>
              <a:gd name="connsiteX1622" fmla="*/ 653274 w 8023328"/>
              <a:gd name="connsiteY1622" fmla="*/ 1024625 h 2380521"/>
              <a:gd name="connsiteX1623" fmla="*/ 640877 w 8023328"/>
              <a:gd name="connsiteY1623" fmla="*/ 1010768 h 2380521"/>
              <a:gd name="connsiteX1624" fmla="*/ 653274 w 8023328"/>
              <a:gd name="connsiteY1624" fmla="*/ 998371 h 2380521"/>
              <a:gd name="connsiteX1625" fmla="*/ 582446 w 8023328"/>
              <a:gd name="connsiteY1625" fmla="*/ 998371 h 2380521"/>
              <a:gd name="connsiteX1626" fmla="*/ 596301 w 8023328"/>
              <a:gd name="connsiteY1626" fmla="*/ 1010768 h 2380521"/>
              <a:gd name="connsiteX1627" fmla="*/ 582446 w 8023328"/>
              <a:gd name="connsiteY1627" fmla="*/ 1024625 h 2380521"/>
              <a:gd name="connsiteX1628" fmla="*/ 570047 w 8023328"/>
              <a:gd name="connsiteY1628" fmla="*/ 1010768 h 2380521"/>
              <a:gd name="connsiteX1629" fmla="*/ 582446 w 8023328"/>
              <a:gd name="connsiteY1629" fmla="*/ 998371 h 2380521"/>
              <a:gd name="connsiteX1630" fmla="*/ 513636 w 8023328"/>
              <a:gd name="connsiteY1630" fmla="*/ 998371 h 2380521"/>
              <a:gd name="connsiteX1631" fmla="*/ 528813 w 8023328"/>
              <a:gd name="connsiteY1631" fmla="*/ 1010768 h 2380521"/>
              <a:gd name="connsiteX1632" fmla="*/ 513636 w 8023328"/>
              <a:gd name="connsiteY1632" fmla="*/ 1024625 h 2380521"/>
              <a:gd name="connsiteX1633" fmla="*/ 499216 w 8023328"/>
              <a:gd name="connsiteY1633" fmla="*/ 1010768 h 2380521"/>
              <a:gd name="connsiteX1634" fmla="*/ 513636 w 8023328"/>
              <a:gd name="connsiteY1634" fmla="*/ 998371 h 2380521"/>
              <a:gd name="connsiteX1635" fmla="*/ 439802 w 8023328"/>
              <a:gd name="connsiteY1635" fmla="*/ 998371 h 2380521"/>
              <a:gd name="connsiteX1636" fmla="*/ 454592 w 8023328"/>
              <a:gd name="connsiteY1636" fmla="*/ 1010768 h 2380521"/>
              <a:gd name="connsiteX1637" fmla="*/ 439802 w 8023328"/>
              <a:gd name="connsiteY1637" fmla="*/ 1024625 h 2380521"/>
              <a:gd name="connsiteX1638" fmla="*/ 425014 w 8023328"/>
              <a:gd name="connsiteY1638" fmla="*/ 1010768 h 2380521"/>
              <a:gd name="connsiteX1639" fmla="*/ 439802 w 8023328"/>
              <a:gd name="connsiteY1639" fmla="*/ 998371 h 2380521"/>
              <a:gd name="connsiteX1640" fmla="*/ 368040 w 8023328"/>
              <a:gd name="connsiteY1640" fmla="*/ 998371 h 2380521"/>
              <a:gd name="connsiteX1641" fmla="*/ 380438 w 8023328"/>
              <a:gd name="connsiteY1641" fmla="*/ 1012227 h 2380521"/>
              <a:gd name="connsiteX1642" fmla="*/ 368040 w 8023328"/>
              <a:gd name="connsiteY1642" fmla="*/ 1024625 h 2380521"/>
              <a:gd name="connsiteX1643" fmla="*/ 354183 w 8023328"/>
              <a:gd name="connsiteY1643" fmla="*/ 1012227 h 2380521"/>
              <a:gd name="connsiteX1644" fmla="*/ 368040 w 8023328"/>
              <a:gd name="connsiteY1644" fmla="*/ 998371 h 2380521"/>
              <a:gd name="connsiteX1645" fmla="*/ 297208 w 8023328"/>
              <a:gd name="connsiteY1645" fmla="*/ 998371 h 2380521"/>
              <a:gd name="connsiteX1646" fmla="*/ 309606 w 8023328"/>
              <a:gd name="connsiteY1646" fmla="*/ 1012227 h 2380521"/>
              <a:gd name="connsiteX1647" fmla="*/ 297208 w 8023328"/>
              <a:gd name="connsiteY1647" fmla="*/ 1024625 h 2380521"/>
              <a:gd name="connsiteX1648" fmla="*/ 283352 w 8023328"/>
              <a:gd name="connsiteY1648" fmla="*/ 1012227 h 2380521"/>
              <a:gd name="connsiteX1649" fmla="*/ 297208 w 8023328"/>
              <a:gd name="connsiteY1649" fmla="*/ 998371 h 2380521"/>
              <a:gd name="connsiteX1650" fmla="*/ 226379 w 8023328"/>
              <a:gd name="connsiteY1650" fmla="*/ 998371 h 2380521"/>
              <a:gd name="connsiteX1651" fmla="*/ 238778 w 8023328"/>
              <a:gd name="connsiteY1651" fmla="*/ 1012227 h 2380521"/>
              <a:gd name="connsiteX1652" fmla="*/ 226379 w 8023328"/>
              <a:gd name="connsiteY1652" fmla="*/ 1024625 h 2380521"/>
              <a:gd name="connsiteX1653" fmla="*/ 212523 w 8023328"/>
              <a:gd name="connsiteY1653" fmla="*/ 1012227 h 2380521"/>
              <a:gd name="connsiteX1654" fmla="*/ 226379 w 8023328"/>
              <a:gd name="connsiteY1654" fmla="*/ 998371 h 2380521"/>
              <a:gd name="connsiteX1655" fmla="*/ 154085 w 8023328"/>
              <a:gd name="connsiteY1655" fmla="*/ 998371 h 2380521"/>
              <a:gd name="connsiteX1656" fmla="*/ 167941 w 8023328"/>
              <a:gd name="connsiteY1656" fmla="*/ 1012227 h 2380521"/>
              <a:gd name="connsiteX1657" fmla="*/ 154085 w 8023328"/>
              <a:gd name="connsiteY1657" fmla="*/ 1024625 h 2380521"/>
              <a:gd name="connsiteX1658" fmla="*/ 141687 w 8023328"/>
              <a:gd name="connsiteY1658" fmla="*/ 1012227 h 2380521"/>
              <a:gd name="connsiteX1659" fmla="*/ 154085 w 8023328"/>
              <a:gd name="connsiteY1659" fmla="*/ 998371 h 2380521"/>
              <a:gd name="connsiteX1660" fmla="*/ 83255 w 8023328"/>
              <a:gd name="connsiteY1660" fmla="*/ 998371 h 2380521"/>
              <a:gd name="connsiteX1661" fmla="*/ 97111 w 8023328"/>
              <a:gd name="connsiteY1661" fmla="*/ 1012227 h 2380521"/>
              <a:gd name="connsiteX1662" fmla="*/ 83255 w 8023328"/>
              <a:gd name="connsiteY1662" fmla="*/ 1024625 h 2380521"/>
              <a:gd name="connsiteX1663" fmla="*/ 70858 w 8023328"/>
              <a:gd name="connsiteY1663" fmla="*/ 1012227 h 2380521"/>
              <a:gd name="connsiteX1664" fmla="*/ 83255 w 8023328"/>
              <a:gd name="connsiteY1664" fmla="*/ 998371 h 2380521"/>
              <a:gd name="connsiteX1665" fmla="*/ 12019 w 8023328"/>
              <a:gd name="connsiteY1665" fmla="*/ 998371 h 2380521"/>
              <a:gd name="connsiteX1666" fmla="*/ 26260 w 8023328"/>
              <a:gd name="connsiteY1666" fmla="*/ 1012227 h 2380521"/>
              <a:gd name="connsiteX1667" fmla="*/ 12019 w 8023328"/>
              <a:gd name="connsiteY1667" fmla="*/ 1024625 h 2380521"/>
              <a:gd name="connsiteX1668" fmla="*/ 27 w 8023328"/>
              <a:gd name="connsiteY1668" fmla="*/ 1012227 h 2380521"/>
              <a:gd name="connsiteX1669" fmla="*/ 12019 w 8023328"/>
              <a:gd name="connsiteY1669" fmla="*/ 998371 h 2380521"/>
              <a:gd name="connsiteX1670" fmla="*/ 870603 w 8023328"/>
              <a:gd name="connsiteY1670" fmla="*/ 927542 h 2380521"/>
              <a:gd name="connsiteX1671" fmla="*/ 883001 w 8023328"/>
              <a:gd name="connsiteY1671" fmla="*/ 939939 h 2380521"/>
              <a:gd name="connsiteX1672" fmla="*/ 870603 w 8023328"/>
              <a:gd name="connsiteY1672" fmla="*/ 953796 h 2380521"/>
              <a:gd name="connsiteX1673" fmla="*/ 856747 w 8023328"/>
              <a:gd name="connsiteY1673" fmla="*/ 939939 h 2380521"/>
              <a:gd name="connsiteX1674" fmla="*/ 870603 w 8023328"/>
              <a:gd name="connsiteY1674" fmla="*/ 927542 h 2380521"/>
              <a:gd name="connsiteX1675" fmla="*/ 799773 w 8023328"/>
              <a:gd name="connsiteY1675" fmla="*/ 927542 h 2380521"/>
              <a:gd name="connsiteX1676" fmla="*/ 812171 w 8023328"/>
              <a:gd name="connsiteY1676" fmla="*/ 939939 h 2380521"/>
              <a:gd name="connsiteX1677" fmla="*/ 799773 w 8023328"/>
              <a:gd name="connsiteY1677" fmla="*/ 953796 h 2380521"/>
              <a:gd name="connsiteX1678" fmla="*/ 785917 w 8023328"/>
              <a:gd name="connsiteY1678" fmla="*/ 939939 h 2380521"/>
              <a:gd name="connsiteX1679" fmla="*/ 799773 w 8023328"/>
              <a:gd name="connsiteY1679" fmla="*/ 927542 h 2380521"/>
              <a:gd name="connsiteX1680" fmla="*/ 724112 w 8023328"/>
              <a:gd name="connsiteY1680" fmla="*/ 927542 h 2380521"/>
              <a:gd name="connsiteX1681" fmla="*/ 737968 w 8023328"/>
              <a:gd name="connsiteY1681" fmla="*/ 939939 h 2380521"/>
              <a:gd name="connsiteX1682" fmla="*/ 724112 w 8023328"/>
              <a:gd name="connsiteY1682" fmla="*/ 953796 h 2380521"/>
              <a:gd name="connsiteX1683" fmla="*/ 711714 w 8023328"/>
              <a:gd name="connsiteY1683" fmla="*/ 939939 h 2380521"/>
              <a:gd name="connsiteX1684" fmla="*/ 724112 w 8023328"/>
              <a:gd name="connsiteY1684" fmla="*/ 927542 h 2380521"/>
              <a:gd name="connsiteX1685" fmla="*/ 653281 w 8023328"/>
              <a:gd name="connsiteY1685" fmla="*/ 927542 h 2380521"/>
              <a:gd name="connsiteX1686" fmla="*/ 667137 w 8023328"/>
              <a:gd name="connsiteY1686" fmla="*/ 939939 h 2380521"/>
              <a:gd name="connsiteX1687" fmla="*/ 653281 w 8023328"/>
              <a:gd name="connsiteY1687" fmla="*/ 953796 h 2380521"/>
              <a:gd name="connsiteX1688" fmla="*/ 640884 w 8023328"/>
              <a:gd name="connsiteY1688" fmla="*/ 939939 h 2380521"/>
              <a:gd name="connsiteX1689" fmla="*/ 653281 w 8023328"/>
              <a:gd name="connsiteY1689" fmla="*/ 927542 h 2380521"/>
              <a:gd name="connsiteX1690" fmla="*/ 582453 w 8023328"/>
              <a:gd name="connsiteY1690" fmla="*/ 927542 h 2380521"/>
              <a:gd name="connsiteX1691" fmla="*/ 596309 w 8023328"/>
              <a:gd name="connsiteY1691" fmla="*/ 939939 h 2380521"/>
              <a:gd name="connsiteX1692" fmla="*/ 582453 w 8023328"/>
              <a:gd name="connsiteY1692" fmla="*/ 953796 h 2380521"/>
              <a:gd name="connsiteX1693" fmla="*/ 570054 w 8023328"/>
              <a:gd name="connsiteY1693" fmla="*/ 939939 h 2380521"/>
              <a:gd name="connsiteX1694" fmla="*/ 582453 w 8023328"/>
              <a:gd name="connsiteY1694" fmla="*/ 927542 h 2380521"/>
              <a:gd name="connsiteX1695" fmla="*/ 513642 w 8023328"/>
              <a:gd name="connsiteY1695" fmla="*/ 927542 h 2380521"/>
              <a:gd name="connsiteX1696" fmla="*/ 528820 w 8023328"/>
              <a:gd name="connsiteY1696" fmla="*/ 939939 h 2380521"/>
              <a:gd name="connsiteX1697" fmla="*/ 513642 w 8023328"/>
              <a:gd name="connsiteY1697" fmla="*/ 953796 h 2380521"/>
              <a:gd name="connsiteX1698" fmla="*/ 499223 w 8023328"/>
              <a:gd name="connsiteY1698" fmla="*/ 939939 h 2380521"/>
              <a:gd name="connsiteX1699" fmla="*/ 513642 w 8023328"/>
              <a:gd name="connsiteY1699" fmla="*/ 927542 h 2380521"/>
              <a:gd name="connsiteX1700" fmla="*/ 439809 w 8023328"/>
              <a:gd name="connsiteY1700" fmla="*/ 927542 h 2380521"/>
              <a:gd name="connsiteX1701" fmla="*/ 454599 w 8023328"/>
              <a:gd name="connsiteY1701" fmla="*/ 939939 h 2380521"/>
              <a:gd name="connsiteX1702" fmla="*/ 439809 w 8023328"/>
              <a:gd name="connsiteY1702" fmla="*/ 953796 h 2380521"/>
              <a:gd name="connsiteX1703" fmla="*/ 425021 w 8023328"/>
              <a:gd name="connsiteY1703" fmla="*/ 939939 h 2380521"/>
              <a:gd name="connsiteX1704" fmla="*/ 439809 w 8023328"/>
              <a:gd name="connsiteY1704" fmla="*/ 927542 h 2380521"/>
              <a:gd name="connsiteX1705" fmla="*/ 368046 w 8023328"/>
              <a:gd name="connsiteY1705" fmla="*/ 927542 h 2380521"/>
              <a:gd name="connsiteX1706" fmla="*/ 380444 w 8023328"/>
              <a:gd name="connsiteY1706" fmla="*/ 939939 h 2380521"/>
              <a:gd name="connsiteX1707" fmla="*/ 368046 w 8023328"/>
              <a:gd name="connsiteY1707" fmla="*/ 953796 h 2380521"/>
              <a:gd name="connsiteX1708" fmla="*/ 354191 w 8023328"/>
              <a:gd name="connsiteY1708" fmla="*/ 939939 h 2380521"/>
              <a:gd name="connsiteX1709" fmla="*/ 368046 w 8023328"/>
              <a:gd name="connsiteY1709" fmla="*/ 927542 h 2380521"/>
              <a:gd name="connsiteX1710" fmla="*/ 297214 w 8023328"/>
              <a:gd name="connsiteY1710" fmla="*/ 927542 h 2380521"/>
              <a:gd name="connsiteX1711" fmla="*/ 309612 w 8023328"/>
              <a:gd name="connsiteY1711" fmla="*/ 939939 h 2380521"/>
              <a:gd name="connsiteX1712" fmla="*/ 297214 w 8023328"/>
              <a:gd name="connsiteY1712" fmla="*/ 953796 h 2380521"/>
              <a:gd name="connsiteX1713" fmla="*/ 283359 w 8023328"/>
              <a:gd name="connsiteY1713" fmla="*/ 939939 h 2380521"/>
              <a:gd name="connsiteX1714" fmla="*/ 297214 w 8023328"/>
              <a:gd name="connsiteY1714" fmla="*/ 927542 h 2380521"/>
              <a:gd name="connsiteX1715" fmla="*/ 226386 w 8023328"/>
              <a:gd name="connsiteY1715" fmla="*/ 927542 h 2380521"/>
              <a:gd name="connsiteX1716" fmla="*/ 238784 w 8023328"/>
              <a:gd name="connsiteY1716" fmla="*/ 939939 h 2380521"/>
              <a:gd name="connsiteX1717" fmla="*/ 226386 w 8023328"/>
              <a:gd name="connsiteY1717" fmla="*/ 953796 h 2380521"/>
              <a:gd name="connsiteX1718" fmla="*/ 212530 w 8023328"/>
              <a:gd name="connsiteY1718" fmla="*/ 939939 h 2380521"/>
              <a:gd name="connsiteX1719" fmla="*/ 226386 w 8023328"/>
              <a:gd name="connsiteY1719" fmla="*/ 927542 h 2380521"/>
              <a:gd name="connsiteX1720" fmla="*/ 154091 w 8023328"/>
              <a:gd name="connsiteY1720" fmla="*/ 927542 h 2380521"/>
              <a:gd name="connsiteX1721" fmla="*/ 167947 w 8023328"/>
              <a:gd name="connsiteY1721" fmla="*/ 939939 h 2380521"/>
              <a:gd name="connsiteX1722" fmla="*/ 154091 w 8023328"/>
              <a:gd name="connsiteY1722" fmla="*/ 953796 h 2380521"/>
              <a:gd name="connsiteX1723" fmla="*/ 141693 w 8023328"/>
              <a:gd name="connsiteY1723" fmla="*/ 939939 h 2380521"/>
              <a:gd name="connsiteX1724" fmla="*/ 154091 w 8023328"/>
              <a:gd name="connsiteY1724" fmla="*/ 927542 h 2380521"/>
              <a:gd name="connsiteX1725" fmla="*/ 83261 w 8023328"/>
              <a:gd name="connsiteY1725" fmla="*/ 927542 h 2380521"/>
              <a:gd name="connsiteX1726" fmla="*/ 97117 w 8023328"/>
              <a:gd name="connsiteY1726" fmla="*/ 939939 h 2380521"/>
              <a:gd name="connsiteX1727" fmla="*/ 83261 w 8023328"/>
              <a:gd name="connsiteY1727" fmla="*/ 953796 h 2380521"/>
              <a:gd name="connsiteX1728" fmla="*/ 70864 w 8023328"/>
              <a:gd name="connsiteY1728" fmla="*/ 939939 h 2380521"/>
              <a:gd name="connsiteX1729" fmla="*/ 83261 w 8023328"/>
              <a:gd name="connsiteY1729" fmla="*/ 927542 h 2380521"/>
              <a:gd name="connsiteX1730" fmla="*/ 12025 w 8023328"/>
              <a:gd name="connsiteY1730" fmla="*/ 927542 h 2380521"/>
              <a:gd name="connsiteX1731" fmla="*/ 26266 w 8023328"/>
              <a:gd name="connsiteY1731" fmla="*/ 939939 h 2380521"/>
              <a:gd name="connsiteX1732" fmla="*/ 12025 w 8023328"/>
              <a:gd name="connsiteY1732" fmla="*/ 953796 h 2380521"/>
              <a:gd name="connsiteX1733" fmla="*/ 33 w 8023328"/>
              <a:gd name="connsiteY1733" fmla="*/ 939939 h 2380521"/>
              <a:gd name="connsiteX1734" fmla="*/ 12025 w 8023328"/>
              <a:gd name="connsiteY1734" fmla="*/ 927542 h 2380521"/>
              <a:gd name="connsiteX1735" fmla="*/ 6581764 w 8023328"/>
              <a:gd name="connsiteY1735" fmla="*/ 924168 h 2380521"/>
              <a:gd name="connsiteX1736" fmla="*/ 6596552 w 8023328"/>
              <a:gd name="connsiteY1736" fmla="*/ 936565 h 2380521"/>
              <a:gd name="connsiteX1737" fmla="*/ 6581764 w 8023328"/>
              <a:gd name="connsiteY1737" fmla="*/ 950422 h 2380521"/>
              <a:gd name="connsiteX1738" fmla="*/ 6566976 w 8023328"/>
              <a:gd name="connsiteY1738" fmla="*/ 936565 h 2380521"/>
              <a:gd name="connsiteX1739" fmla="*/ 6581764 w 8023328"/>
              <a:gd name="connsiteY1739" fmla="*/ 924168 h 2380521"/>
              <a:gd name="connsiteX1740" fmla="*/ 6510933 w 8023328"/>
              <a:gd name="connsiteY1740" fmla="*/ 924168 h 2380521"/>
              <a:gd name="connsiteX1741" fmla="*/ 6525722 w 8023328"/>
              <a:gd name="connsiteY1741" fmla="*/ 936565 h 2380521"/>
              <a:gd name="connsiteX1742" fmla="*/ 6510933 w 8023328"/>
              <a:gd name="connsiteY1742" fmla="*/ 950422 h 2380521"/>
              <a:gd name="connsiteX1743" fmla="*/ 6496144 w 8023328"/>
              <a:gd name="connsiteY1743" fmla="*/ 936565 h 2380521"/>
              <a:gd name="connsiteX1744" fmla="*/ 6510933 w 8023328"/>
              <a:gd name="connsiteY1744" fmla="*/ 924168 h 2380521"/>
              <a:gd name="connsiteX1745" fmla="*/ 6440492 w 8023328"/>
              <a:gd name="connsiteY1745" fmla="*/ 924168 h 2380521"/>
              <a:gd name="connsiteX1746" fmla="*/ 6454911 w 8023328"/>
              <a:gd name="connsiteY1746" fmla="*/ 936565 h 2380521"/>
              <a:gd name="connsiteX1747" fmla="*/ 6440492 w 8023328"/>
              <a:gd name="connsiteY1747" fmla="*/ 950422 h 2380521"/>
              <a:gd name="connsiteX1748" fmla="*/ 6425315 w 8023328"/>
              <a:gd name="connsiteY1748" fmla="*/ 936565 h 2380521"/>
              <a:gd name="connsiteX1749" fmla="*/ 6440492 w 8023328"/>
              <a:gd name="connsiteY1749" fmla="*/ 924168 h 2380521"/>
              <a:gd name="connsiteX1750" fmla="*/ 6368340 w 8023328"/>
              <a:gd name="connsiteY1750" fmla="*/ 924168 h 2380521"/>
              <a:gd name="connsiteX1751" fmla="*/ 6380737 w 8023328"/>
              <a:gd name="connsiteY1751" fmla="*/ 936565 h 2380521"/>
              <a:gd name="connsiteX1752" fmla="*/ 6368340 w 8023328"/>
              <a:gd name="connsiteY1752" fmla="*/ 950422 h 2380521"/>
              <a:gd name="connsiteX1753" fmla="*/ 6354484 w 8023328"/>
              <a:gd name="connsiteY1753" fmla="*/ 936565 h 2380521"/>
              <a:gd name="connsiteX1754" fmla="*/ 6368340 w 8023328"/>
              <a:gd name="connsiteY1754" fmla="*/ 924168 h 2380521"/>
              <a:gd name="connsiteX1755" fmla="*/ 6297511 w 8023328"/>
              <a:gd name="connsiteY1755" fmla="*/ 924168 h 2380521"/>
              <a:gd name="connsiteX1756" fmla="*/ 6309908 w 8023328"/>
              <a:gd name="connsiteY1756" fmla="*/ 936565 h 2380521"/>
              <a:gd name="connsiteX1757" fmla="*/ 6297511 w 8023328"/>
              <a:gd name="connsiteY1757" fmla="*/ 950422 h 2380521"/>
              <a:gd name="connsiteX1758" fmla="*/ 6283655 w 8023328"/>
              <a:gd name="connsiteY1758" fmla="*/ 936565 h 2380521"/>
              <a:gd name="connsiteX1759" fmla="*/ 6297511 w 8023328"/>
              <a:gd name="connsiteY1759" fmla="*/ 924168 h 2380521"/>
              <a:gd name="connsiteX1760" fmla="*/ 6226679 w 8023328"/>
              <a:gd name="connsiteY1760" fmla="*/ 924168 h 2380521"/>
              <a:gd name="connsiteX1761" fmla="*/ 6239076 w 8023328"/>
              <a:gd name="connsiteY1761" fmla="*/ 936565 h 2380521"/>
              <a:gd name="connsiteX1762" fmla="*/ 6226679 w 8023328"/>
              <a:gd name="connsiteY1762" fmla="*/ 950422 h 2380521"/>
              <a:gd name="connsiteX1763" fmla="*/ 6212823 w 8023328"/>
              <a:gd name="connsiteY1763" fmla="*/ 936565 h 2380521"/>
              <a:gd name="connsiteX1764" fmla="*/ 6226679 w 8023328"/>
              <a:gd name="connsiteY1764" fmla="*/ 924168 h 2380521"/>
              <a:gd name="connsiteX1765" fmla="*/ 6154391 w 8023328"/>
              <a:gd name="connsiteY1765" fmla="*/ 924168 h 2380521"/>
              <a:gd name="connsiteX1766" fmla="*/ 6168247 w 8023328"/>
              <a:gd name="connsiteY1766" fmla="*/ 936565 h 2380521"/>
              <a:gd name="connsiteX1767" fmla="*/ 6154391 w 8023328"/>
              <a:gd name="connsiteY1767" fmla="*/ 950422 h 2380521"/>
              <a:gd name="connsiteX1768" fmla="*/ 6141994 w 8023328"/>
              <a:gd name="connsiteY1768" fmla="*/ 936565 h 2380521"/>
              <a:gd name="connsiteX1769" fmla="*/ 6154391 w 8023328"/>
              <a:gd name="connsiteY1769" fmla="*/ 924168 h 2380521"/>
              <a:gd name="connsiteX1770" fmla="*/ 6083559 w 8023328"/>
              <a:gd name="connsiteY1770" fmla="*/ 924168 h 2380521"/>
              <a:gd name="connsiteX1771" fmla="*/ 6097415 w 8023328"/>
              <a:gd name="connsiteY1771" fmla="*/ 936565 h 2380521"/>
              <a:gd name="connsiteX1772" fmla="*/ 6083559 w 8023328"/>
              <a:gd name="connsiteY1772" fmla="*/ 950422 h 2380521"/>
              <a:gd name="connsiteX1773" fmla="*/ 6071162 w 8023328"/>
              <a:gd name="connsiteY1773" fmla="*/ 936565 h 2380521"/>
              <a:gd name="connsiteX1774" fmla="*/ 6083559 w 8023328"/>
              <a:gd name="connsiteY1774" fmla="*/ 924168 h 2380521"/>
              <a:gd name="connsiteX1775" fmla="*/ 6011748 w 8023328"/>
              <a:gd name="connsiteY1775" fmla="*/ 924168 h 2380521"/>
              <a:gd name="connsiteX1776" fmla="*/ 6026537 w 8023328"/>
              <a:gd name="connsiteY1776" fmla="*/ 936565 h 2380521"/>
              <a:gd name="connsiteX1777" fmla="*/ 6011748 w 8023328"/>
              <a:gd name="connsiteY1777" fmla="*/ 950422 h 2380521"/>
              <a:gd name="connsiteX1778" fmla="*/ 5996959 w 8023328"/>
              <a:gd name="connsiteY1778" fmla="*/ 936565 h 2380521"/>
              <a:gd name="connsiteX1779" fmla="*/ 6011748 w 8023328"/>
              <a:gd name="connsiteY1779" fmla="*/ 924168 h 2380521"/>
              <a:gd name="connsiteX1780" fmla="*/ 5940548 w 8023328"/>
              <a:gd name="connsiteY1780" fmla="*/ 924168 h 2380521"/>
              <a:gd name="connsiteX1781" fmla="*/ 5955726 w 8023328"/>
              <a:gd name="connsiteY1781" fmla="*/ 936565 h 2380521"/>
              <a:gd name="connsiteX1782" fmla="*/ 5940548 w 8023328"/>
              <a:gd name="connsiteY1782" fmla="*/ 950422 h 2380521"/>
              <a:gd name="connsiteX1783" fmla="*/ 5926130 w 8023328"/>
              <a:gd name="connsiteY1783" fmla="*/ 936565 h 2380521"/>
              <a:gd name="connsiteX1784" fmla="*/ 5940548 w 8023328"/>
              <a:gd name="connsiteY1784" fmla="*/ 924168 h 2380521"/>
              <a:gd name="connsiteX1785" fmla="*/ 5870088 w 8023328"/>
              <a:gd name="connsiteY1785" fmla="*/ 924168 h 2380521"/>
              <a:gd name="connsiteX1786" fmla="*/ 5884877 w 8023328"/>
              <a:gd name="connsiteY1786" fmla="*/ 936565 h 2380521"/>
              <a:gd name="connsiteX1787" fmla="*/ 5870088 w 8023328"/>
              <a:gd name="connsiteY1787" fmla="*/ 950422 h 2380521"/>
              <a:gd name="connsiteX1788" fmla="*/ 5855299 w 8023328"/>
              <a:gd name="connsiteY1788" fmla="*/ 936565 h 2380521"/>
              <a:gd name="connsiteX1789" fmla="*/ 5870088 w 8023328"/>
              <a:gd name="connsiteY1789" fmla="*/ 924168 h 2380521"/>
              <a:gd name="connsiteX1790" fmla="*/ 5798325 w 8023328"/>
              <a:gd name="connsiteY1790" fmla="*/ 924168 h 2380521"/>
              <a:gd name="connsiteX1791" fmla="*/ 5810722 w 8023328"/>
              <a:gd name="connsiteY1791" fmla="*/ 936565 h 2380521"/>
              <a:gd name="connsiteX1792" fmla="*/ 5798325 w 8023328"/>
              <a:gd name="connsiteY1792" fmla="*/ 950422 h 2380521"/>
              <a:gd name="connsiteX1793" fmla="*/ 5784469 w 8023328"/>
              <a:gd name="connsiteY1793" fmla="*/ 936565 h 2380521"/>
              <a:gd name="connsiteX1794" fmla="*/ 5798325 w 8023328"/>
              <a:gd name="connsiteY1794" fmla="*/ 924168 h 2380521"/>
              <a:gd name="connsiteX1795" fmla="*/ 5724122 w 8023328"/>
              <a:gd name="connsiteY1795" fmla="*/ 924168 h 2380521"/>
              <a:gd name="connsiteX1796" fmla="*/ 5736519 w 8023328"/>
              <a:gd name="connsiteY1796" fmla="*/ 936565 h 2380521"/>
              <a:gd name="connsiteX1797" fmla="*/ 5724122 w 8023328"/>
              <a:gd name="connsiteY1797" fmla="*/ 950422 h 2380521"/>
              <a:gd name="connsiteX1798" fmla="*/ 5710266 w 8023328"/>
              <a:gd name="connsiteY1798" fmla="*/ 936565 h 2380521"/>
              <a:gd name="connsiteX1799" fmla="*/ 5724122 w 8023328"/>
              <a:gd name="connsiteY1799" fmla="*/ 924168 h 2380521"/>
              <a:gd name="connsiteX1800" fmla="*/ 5653291 w 8023328"/>
              <a:gd name="connsiteY1800" fmla="*/ 924168 h 2380521"/>
              <a:gd name="connsiteX1801" fmla="*/ 5665688 w 8023328"/>
              <a:gd name="connsiteY1801" fmla="*/ 936565 h 2380521"/>
              <a:gd name="connsiteX1802" fmla="*/ 5653291 w 8023328"/>
              <a:gd name="connsiteY1802" fmla="*/ 950422 h 2380521"/>
              <a:gd name="connsiteX1803" fmla="*/ 5639435 w 8023328"/>
              <a:gd name="connsiteY1803" fmla="*/ 936565 h 2380521"/>
              <a:gd name="connsiteX1804" fmla="*/ 5653291 w 8023328"/>
              <a:gd name="connsiteY1804" fmla="*/ 924168 h 2380521"/>
              <a:gd name="connsiteX1805" fmla="*/ 5581002 w 8023328"/>
              <a:gd name="connsiteY1805" fmla="*/ 924168 h 2380521"/>
              <a:gd name="connsiteX1806" fmla="*/ 5594858 w 8023328"/>
              <a:gd name="connsiteY1806" fmla="*/ 936565 h 2380521"/>
              <a:gd name="connsiteX1807" fmla="*/ 5581002 w 8023328"/>
              <a:gd name="connsiteY1807" fmla="*/ 950422 h 2380521"/>
              <a:gd name="connsiteX1808" fmla="*/ 5568605 w 8023328"/>
              <a:gd name="connsiteY1808" fmla="*/ 936565 h 2380521"/>
              <a:gd name="connsiteX1809" fmla="*/ 5581002 w 8023328"/>
              <a:gd name="connsiteY1809" fmla="*/ 924168 h 2380521"/>
              <a:gd name="connsiteX1810" fmla="*/ 5510171 w 8023328"/>
              <a:gd name="connsiteY1810" fmla="*/ 924168 h 2380521"/>
              <a:gd name="connsiteX1811" fmla="*/ 5524027 w 8023328"/>
              <a:gd name="connsiteY1811" fmla="*/ 936565 h 2380521"/>
              <a:gd name="connsiteX1812" fmla="*/ 5510171 w 8023328"/>
              <a:gd name="connsiteY1812" fmla="*/ 950422 h 2380521"/>
              <a:gd name="connsiteX1813" fmla="*/ 5497774 w 8023328"/>
              <a:gd name="connsiteY1813" fmla="*/ 936565 h 2380521"/>
              <a:gd name="connsiteX1814" fmla="*/ 5510171 w 8023328"/>
              <a:gd name="connsiteY1814" fmla="*/ 924168 h 2380521"/>
              <a:gd name="connsiteX1815" fmla="*/ 5438937 w 8023328"/>
              <a:gd name="connsiteY1815" fmla="*/ 924168 h 2380521"/>
              <a:gd name="connsiteX1816" fmla="*/ 5453178 w 8023328"/>
              <a:gd name="connsiteY1816" fmla="*/ 936565 h 2380521"/>
              <a:gd name="connsiteX1817" fmla="*/ 5438937 w 8023328"/>
              <a:gd name="connsiteY1817" fmla="*/ 950422 h 2380521"/>
              <a:gd name="connsiteX1818" fmla="*/ 5426945 w 8023328"/>
              <a:gd name="connsiteY1818" fmla="*/ 936565 h 2380521"/>
              <a:gd name="connsiteX1819" fmla="*/ 5438937 w 8023328"/>
              <a:gd name="connsiteY1819" fmla="*/ 924168 h 2380521"/>
              <a:gd name="connsiteX1820" fmla="*/ 5367530 w 8023328"/>
              <a:gd name="connsiteY1820" fmla="*/ 924168 h 2380521"/>
              <a:gd name="connsiteX1821" fmla="*/ 5382318 w 8023328"/>
              <a:gd name="connsiteY1821" fmla="*/ 936565 h 2380521"/>
              <a:gd name="connsiteX1822" fmla="*/ 5367530 w 8023328"/>
              <a:gd name="connsiteY1822" fmla="*/ 950422 h 2380521"/>
              <a:gd name="connsiteX1823" fmla="*/ 5352742 w 8023328"/>
              <a:gd name="connsiteY1823" fmla="*/ 936565 h 2380521"/>
              <a:gd name="connsiteX1824" fmla="*/ 5367530 w 8023328"/>
              <a:gd name="connsiteY1824" fmla="*/ 924168 h 2380521"/>
              <a:gd name="connsiteX1825" fmla="*/ 5296699 w 8023328"/>
              <a:gd name="connsiteY1825" fmla="*/ 924168 h 2380521"/>
              <a:gd name="connsiteX1826" fmla="*/ 5311488 w 8023328"/>
              <a:gd name="connsiteY1826" fmla="*/ 936565 h 2380521"/>
              <a:gd name="connsiteX1827" fmla="*/ 5296699 w 8023328"/>
              <a:gd name="connsiteY1827" fmla="*/ 950422 h 2380521"/>
              <a:gd name="connsiteX1828" fmla="*/ 5281910 w 8023328"/>
              <a:gd name="connsiteY1828" fmla="*/ 936565 h 2380521"/>
              <a:gd name="connsiteX1829" fmla="*/ 5296699 w 8023328"/>
              <a:gd name="connsiteY1829" fmla="*/ 924168 h 2380521"/>
              <a:gd name="connsiteX1830" fmla="*/ 5225869 w 8023328"/>
              <a:gd name="connsiteY1830" fmla="*/ 924168 h 2380521"/>
              <a:gd name="connsiteX1831" fmla="*/ 5240657 w 8023328"/>
              <a:gd name="connsiteY1831" fmla="*/ 936565 h 2380521"/>
              <a:gd name="connsiteX1832" fmla="*/ 5225869 w 8023328"/>
              <a:gd name="connsiteY1832" fmla="*/ 950422 h 2380521"/>
              <a:gd name="connsiteX1833" fmla="*/ 5211081 w 8023328"/>
              <a:gd name="connsiteY1833" fmla="*/ 936565 h 2380521"/>
              <a:gd name="connsiteX1834" fmla="*/ 5225869 w 8023328"/>
              <a:gd name="connsiteY1834" fmla="*/ 924168 h 2380521"/>
              <a:gd name="connsiteX1835" fmla="*/ 5154105 w 8023328"/>
              <a:gd name="connsiteY1835" fmla="*/ 924168 h 2380521"/>
              <a:gd name="connsiteX1836" fmla="*/ 5166502 w 8023328"/>
              <a:gd name="connsiteY1836" fmla="*/ 936565 h 2380521"/>
              <a:gd name="connsiteX1837" fmla="*/ 5154105 w 8023328"/>
              <a:gd name="connsiteY1837" fmla="*/ 950422 h 2380521"/>
              <a:gd name="connsiteX1838" fmla="*/ 5140249 w 8023328"/>
              <a:gd name="connsiteY1838" fmla="*/ 936565 h 2380521"/>
              <a:gd name="connsiteX1839" fmla="*/ 5154105 w 8023328"/>
              <a:gd name="connsiteY1839" fmla="*/ 924168 h 2380521"/>
              <a:gd name="connsiteX1840" fmla="*/ 5083276 w 8023328"/>
              <a:gd name="connsiteY1840" fmla="*/ 924168 h 2380521"/>
              <a:gd name="connsiteX1841" fmla="*/ 5095673 w 8023328"/>
              <a:gd name="connsiteY1841" fmla="*/ 936565 h 2380521"/>
              <a:gd name="connsiteX1842" fmla="*/ 5083276 w 8023328"/>
              <a:gd name="connsiteY1842" fmla="*/ 950422 h 2380521"/>
              <a:gd name="connsiteX1843" fmla="*/ 5069420 w 8023328"/>
              <a:gd name="connsiteY1843" fmla="*/ 936565 h 2380521"/>
              <a:gd name="connsiteX1844" fmla="*/ 5083276 w 8023328"/>
              <a:gd name="connsiteY1844" fmla="*/ 924168 h 2380521"/>
              <a:gd name="connsiteX1845" fmla="*/ 5012445 w 8023328"/>
              <a:gd name="connsiteY1845" fmla="*/ 924168 h 2380521"/>
              <a:gd name="connsiteX1846" fmla="*/ 5024842 w 8023328"/>
              <a:gd name="connsiteY1846" fmla="*/ 936565 h 2380521"/>
              <a:gd name="connsiteX1847" fmla="*/ 5012445 w 8023328"/>
              <a:gd name="connsiteY1847" fmla="*/ 950422 h 2380521"/>
              <a:gd name="connsiteX1848" fmla="*/ 4998589 w 8023328"/>
              <a:gd name="connsiteY1848" fmla="*/ 938024 h 2380521"/>
              <a:gd name="connsiteX1849" fmla="*/ 5012445 w 8023328"/>
              <a:gd name="connsiteY1849" fmla="*/ 924168 h 2380521"/>
              <a:gd name="connsiteX1850" fmla="*/ 4940157 w 8023328"/>
              <a:gd name="connsiteY1850" fmla="*/ 924168 h 2380521"/>
              <a:gd name="connsiteX1851" fmla="*/ 4954013 w 8023328"/>
              <a:gd name="connsiteY1851" fmla="*/ 938024 h 2380521"/>
              <a:gd name="connsiteX1852" fmla="*/ 4940157 w 8023328"/>
              <a:gd name="connsiteY1852" fmla="*/ 950422 h 2380521"/>
              <a:gd name="connsiteX1853" fmla="*/ 4927760 w 8023328"/>
              <a:gd name="connsiteY1853" fmla="*/ 938024 h 2380521"/>
              <a:gd name="connsiteX1854" fmla="*/ 4940157 w 8023328"/>
              <a:gd name="connsiteY1854" fmla="*/ 924168 h 2380521"/>
              <a:gd name="connsiteX1855" fmla="*/ 4865953 w 8023328"/>
              <a:gd name="connsiteY1855" fmla="*/ 924168 h 2380521"/>
              <a:gd name="connsiteX1856" fmla="*/ 4879809 w 8023328"/>
              <a:gd name="connsiteY1856" fmla="*/ 938024 h 2380521"/>
              <a:gd name="connsiteX1857" fmla="*/ 4865953 w 8023328"/>
              <a:gd name="connsiteY1857" fmla="*/ 950422 h 2380521"/>
              <a:gd name="connsiteX1858" fmla="*/ 4853556 w 8023328"/>
              <a:gd name="connsiteY1858" fmla="*/ 938024 h 2380521"/>
              <a:gd name="connsiteX1859" fmla="*/ 4865953 w 8023328"/>
              <a:gd name="connsiteY1859" fmla="*/ 924168 h 2380521"/>
              <a:gd name="connsiteX1860" fmla="*/ 4797514 w 8023328"/>
              <a:gd name="connsiteY1860" fmla="*/ 924168 h 2380521"/>
              <a:gd name="connsiteX1861" fmla="*/ 4812303 w 8023328"/>
              <a:gd name="connsiteY1861" fmla="*/ 938024 h 2380521"/>
              <a:gd name="connsiteX1862" fmla="*/ 4797514 w 8023328"/>
              <a:gd name="connsiteY1862" fmla="*/ 950422 h 2380521"/>
              <a:gd name="connsiteX1863" fmla="*/ 4782725 w 8023328"/>
              <a:gd name="connsiteY1863" fmla="*/ 938024 h 2380521"/>
              <a:gd name="connsiteX1864" fmla="*/ 4797514 w 8023328"/>
              <a:gd name="connsiteY1864" fmla="*/ 924168 h 2380521"/>
              <a:gd name="connsiteX1865" fmla="*/ 4726684 w 8023328"/>
              <a:gd name="connsiteY1865" fmla="*/ 924168 h 2380521"/>
              <a:gd name="connsiteX1866" fmla="*/ 4741472 w 8023328"/>
              <a:gd name="connsiteY1866" fmla="*/ 938024 h 2380521"/>
              <a:gd name="connsiteX1867" fmla="*/ 4726684 w 8023328"/>
              <a:gd name="connsiteY1867" fmla="*/ 950422 h 2380521"/>
              <a:gd name="connsiteX1868" fmla="*/ 4711896 w 8023328"/>
              <a:gd name="connsiteY1868" fmla="*/ 938024 h 2380521"/>
              <a:gd name="connsiteX1869" fmla="*/ 4726684 w 8023328"/>
              <a:gd name="connsiteY1869" fmla="*/ 924168 h 2380521"/>
              <a:gd name="connsiteX1870" fmla="*/ 4655853 w 8023328"/>
              <a:gd name="connsiteY1870" fmla="*/ 924168 h 2380521"/>
              <a:gd name="connsiteX1871" fmla="*/ 4670642 w 8023328"/>
              <a:gd name="connsiteY1871" fmla="*/ 938024 h 2380521"/>
              <a:gd name="connsiteX1872" fmla="*/ 4655853 w 8023328"/>
              <a:gd name="connsiteY1872" fmla="*/ 950422 h 2380521"/>
              <a:gd name="connsiteX1873" fmla="*/ 4641064 w 8023328"/>
              <a:gd name="connsiteY1873" fmla="*/ 938024 h 2380521"/>
              <a:gd name="connsiteX1874" fmla="*/ 4655853 w 8023328"/>
              <a:gd name="connsiteY1874" fmla="*/ 924168 h 2380521"/>
              <a:gd name="connsiteX1875" fmla="*/ 4584091 w 8023328"/>
              <a:gd name="connsiteY1875" fmla="*/ 924168 h 2380521"/>
              <a:gd name="connsiteX1876" fmla="*/ 4596488 w 8023328"/>
              <a:gd name="connsiteY1876" fmla="*/ 938024 h 2380521"/>
              <a:gd name="connsiteX1877" fmla="*/ 4584091 w 8023328"/>
              <a:gd name="connsiteY1877" fmla="*/ 950422 h 2380521"/>
              <a:gd name="connsiteX1878" fmla="*/ 4570235 w 8023328"/>
              <a:gd name="connsiteY1878" fmla="*/ 938024 h 2380521"/>
              <a:gd name="connsiteX1879" fmla="*/ 4584091 w 8023328"/>
              <a:gd name="connsiteY1879" fmla="*/ 924168 h 2380521"/>
              <a:gd name="connsiteX1880" fmla="*/ 4513260 w 8023328"/>
              <a:gd name="connsiteY1880" fmla="*/ 924168 h 2380521"/>
              <a:gd name="connsiteX1881" fmla="*/ 4525657 w 8023328"/>
              <a:gd name="connsiteY1881" fmla="*/ 938024 h 2380521"/>
              <a:gd name="connsiteX1882" fmla="*/ 4513260 w 8023328"/>
              <a:gd name="connsiteY1882" fmla="*/ 950422 h 2380521"/>
              <a:gd name="connsiteX1883" fmla="*/ 4499404 w 8023328"/>
              <a:gd name="connsiteY1883" fmla="*/ 938024 h 2380521"/>
              <a:gd name="connsiteX1884" fmla="*/ 4513260 w 8023328"/>
              <a:gd name="connsiteY1884" fmla="*/ 924168 h 2380521"/>
              <a:gd name="connsiteX1885" fmla="*/ 4439056 w 8023328"/>
              <a:gd name="connsiteY1885" fmla="*/ 924168 h 2380521"/>
              <a:gd name="connsiteX1886" fmla="*/ 4451453 w 8023328"/>
              <a:gd name="connsiteY1886" fmla="*/ 938024 h 2380521"/>
              <a:gd name="connsiteX1887" fmla="*/ 4439056 w 8023328"/>
              <a:gd name="connsiteY1887" fmla="*/ 950422 h 2380521"/>
              <a:gd name="connsiteX1888" fmla="*/ 4425200 w 8023328"/>
              <a:gd name="connsiteY1888" fmla="*/ 938024 h 2380521"/>
              <a:gd name="connsiteX1889" fmla="*/ 4439056 w 8023328"/>
              <a:gd name="connsiteY1889" fmla="*/ 924168 h 2380521"/>
              <a:gd name="connsiteX1890" fmla="*/ 4366768 w 8023328"/>
              <a:gd name="connsiteY1890" fmla="*/ 924168 h 2380521"/>
              <a:gd name="connsiteX1891" fmla="*/ 4380624 w 8023328"/>
              <a:gd name="connsiteY1891" fmla="*/ 938024 h 2380521"/>
              <a:gd name="connsiteX1892" fmla="*/ 4366768 w 8023328"/>
              <a:gd name="connsiteY1892" fmla="*/ 950422 h 2380521"/>
              <a:gd name="connsiteX1893" fmla="*/ 4354371 w 8023328"/>
              <a:gd name="connsiteY1893" fmla="*/ 938024 h 2380521"/>
              <a:gd name="connsiteX1894" fmla="*/ 4366768 w 8023328"/>
              <a:gd name="connsiteY1894" fmla="*/ 924168 h 2380521"/>
              <a:gd name="connsiteX1895" fmla="*/ 4295937 w 8023328"/>
              <a:gd name="connsiteY1895" fmla="*/ 924168 h 2380521"/>
              <a:gd name="connsiteX1896" fmla="*/ 4309793 w 8023328"/>
              <a:gd name="connsiteY1896" fmla="*/ 938024 h 2380521"/>
              <a:gd name="connsiteX1897" fmla="*/ 4295937 w 8023328"/>
              <a:gd name="connsiteY1897" fmla="*/ 950422 h 2380521"/>
              <a:gd name="connsiteX1898" fmla="*/ 4283540 w 8023328"/>
              <a:gd name="connsiteY1898" fmla="*/ 938024 h 2380521"/>
              <a:gd name="connsiteX1899" fmla="*/ 4295937 w 8023328"/>
              <a:gd name="connsiteY1899" fmla="*/ 924168 h 2380521"/>
              <a:gd name="connsiteX1900" fmla="*/ 4225107 w 8023328"/>
              <a:gd name="connsiteY1900" fmla="*/ 924168 h 2380521"/>
              <a:gd name="connsiteX1901" fmla="*/ 4238963 w 8023328"/>
              <a:gd name="connsiteY1901" fmla="*/ 938024 h 2380521"/>
              <a:gd name="connsiteX1902" fmla="*/ 4225107 w 8023328"/>
              <a:gd name="connsiteY1902" fmla="*/ 950422 h 2380521"/>
              <a:gd name="connsiteX1903" fmla="*/ 4212710 w 8023328"/>
              <a:gd name="connsiteY1903" fmla="*/ 938024 h 2380521"/>
              <a:gd name="connsiteX1904" fmla="*/ 4225107 w 8023328"/>
              <a:gd name="connsiteY1904" fmla="*/ 924168 h 2380521"/>
              <a:gd name="connsiteX1905" fmla="*/ 4153295 w 8023328"/>
              <a:gd name="connsiteY1905" fmla="*/ 924168 h 2380521"/>
              <a:gd name="connsiteX1906" fmla="*/ 4168083 w 8023328"/>
              <a:gd name="connsiteY1906" fmla="*/ 938024 h 2380521"/>
              <a:gd name="connsiteX1907" fmla="*/ 4153295 w 8023328"/>
              <a:gd name="connsiteY1907" fmla="*/ 950422 h 2380521"/>
              <a:gd name="connsiteX1908" fmla="*/ 4138507 w 8023328"/>
              <a:gd name="connsiteY1908" fmla="*/ 938024 h 2380521"/>
              <a:gd name="connsiteX1909" fmla="*/ 4153295 w 8023328"/>
              <a:gd name="connsiteY1909" fmla="*/ 924168 h 2380521"/>
              <a:gd name="connsiteX1910" fmla="*/ 4082465 w 8023328"/>
              <a:gd name="connsiteY1910" fmla="*/ 924168 h 2380521"/>
              <a:gd name="connsiteX1911" fmla="*/ 4097254 w 8023328"/>
              <a:gd name="connsiteY1911" fmla="*/ 938024 h 2380521"/>
              <a:gd name="connsiteX1912" fmla="*/ 4082465 w 8023328"/>
              <a:gd name="connsiteY1912" fmla="*/ 950422 h 2380521"/>
              <a:gd name="connsiteX1913" fmla="*/ 4067676 w 8023328"/>
              <a:gd name="connsiteY1913" fmla="*/ 938024 h 2380521"/>
              <a:gd name="connsiteX1914" fmla="*/ 4082465 w 8023328"/>
              <a:gd name="connsiteY1914" fmla="*/ 924168 h 2380521"/>
              <a:gd name="connsiteX1915" fmla="*/ 4011635 w 8023328"/>
              <a:gd name="connsiteY1915" fmla="*/ 924168 h 2380521"/>
              <a:gd name="connsiteX1916" fmla="*/ 4026423 w 8023328"/>
              <a:gd name="connsiteY1916" fmla="*/ 938024 h 2380521"/>
              <a:gd name="connsiteX1917" fmla="*/ 4011635 w 8023328"/>
              <a:gd name="connsiteY1917" fmla="*/ 950422 h 2380521"/>
              <a:gd name="connsiteX1918" fmla="*/ 3996847 w 8023328"/>
              <a:gd name="connsiteY1918" fmla="*/ 938024 h 2380521"/>
              <a:gd name="connsiteX1919" fmla="*/ 4011635 w 8023328"/>
              <a:gd name="connsiteY1919" fmla="*/ 924168 h 2380521"/>
              <a:gd name="connsiteX1920" fmla="*/ 3939871 w 8023328"/>
              <a:gd name="connsiteY1920" fmla="*/ 924168 h 2380521"/>
              <a:gd name="connsiteX1921" fmla="*/ 3952268 w 8023328"/>
              <a:gd name="connsiteY1921" fmla="*/ 938024 h 2380521"/>
              <a:gd name="connsiteX1922" fmla="*/ 3939871 w 8023328"/>
              <a:gd name="connsiteY1922" fmla="*/ 950422 h 2380521"/>
              <a:gd name="connsiteX1923" fmla="*/ 3926015 w 8023328"/>
              <a:gd name="connsiteY1923" fmla="*/ 938024 h 2380521"/>
              <a:gd name="connsiteX1924" fmla="*/ 3939871 w 8023328"/>
              <a:gd name="connsiteY1924" fmla="*/ 924168 h 2380521"/>
              <a:gd name="connsiteX1925" fmla="*/ 3869042 w 8023328"/>
              <a:gd name="connsiteY1925" fmla="*/ 924168 h 2380521"/>
              <a:gd name="connsiteX1926" fmla="*/ 3881439 w 8023328"/>
              <a:gd name="connsiteY1926" fmla="*/ 938024 h 2380521"/>
              <a:gd name="connsiteX1927" fmla="*/ 3869042 w 8023328"/>
              <a:gd name="connsiteY1927" fmla="*/ 950422 h 2380521"/>
              <a:gd name="connsiteX1928" fmla="*/ 3855186 w 8023328"/>
              <a:gd name="connsiteY1928" fmla="*/ 938024 h 2380521"/>
              <a:gd name="connsiteX1929" fmla="*/ 3869042 w 8023328"/>
              <a:gd name="connsiteY1929" fmla="*/ 924168 h 2380521"/>
              <a:gd name="connsiteX1930" fmla="*/ 3798211 w 8023328"/>
              <a:gd name="connsiteY1930" fmla="*/ 924168 h 2380521"/>
              <a:gd name="connsiteX1931" fmla="*/ 3810608 w 8023328"/>
              <a:gd name="connsiteY1931" fmla="*/ 938024 h 2380521"/>
              <a:gd name="connsiteX1932" fmla="*/ 3798211 w 8023328"/>
              <a:gd name="connsiteY1932" fmla="*/ 950422 h 2380521"/>
              <a:gd name="connsiteX1933" fmla="*/ 3784355 w 8023328"/>
              <a:gd name="connsiteY1933" fmla="*/ 938024 h 2380521"/>
              <a:gd name="connsiteX1934" fmla="*/ 3798211 w 8023328"/>
              <a:gd name="connsiteY1934" fmla="*/ 924168 h 2380521"/>
              <a:gd name="connsiteX1935" fmla="*/ 3725922 w 8023328"/>
              <a:gd name="connsiteY1935" fmla="*/ 924168 h 2380521"/>
              <a:gd name="connsiteX1936" fmla="*/ 3739778 w 8023328"/>
              <a:gd name="connsiteY1936" fmla="*/ 938024 h 2380521"/>
              <a:gd name="connsiteX1937" fmla="*/ 3725922 w 8023328"/>
              <a:gd name="connsiteY1937" fmla="*/ 950422 h 2380521"/>
              <a:gd name="connsiteX1938" fmla="*/ 3713525 w 8023328"/>
              <a:gd name="connsiteY1938" fmla="*/ 938024 h 2380521"/>
              <a:gd name="connsiteX1939" fmla="*/ 3725922 w 8023328"/>
              <a:gd name="connsiteY1939" fmla="*/ 924168 h 2380521"/>
              <a:gd name="connsiteX1940" fmla="*/ 3655091 w 8023328"/>
              <a:gd name="connsiteY1940" fmla="*/ 924168 h 2380521"/>
              <a:gd name="connsiteX1941" fmla="*/ 3668947 w 8023328"/>
              <a:gd name="connsiteY1941" fmla="*/ 938024 h 2380521"/>
              <a:gd name="connsiteX1942" fmla="*/ 3655091 w 8023328"/>
              <a:gd name="connsiteY1942" fmla="*/ 950422 h 2380521"/>
              <a:gd name="connsiteX1943" fmla="*/ 3642694 w 8023328"/>
              <a:gd name="connsiteY1943" fmla="*/ 938024 h 2380521"/>
              <a:gd name="connsiteX1944" fmla="*/ 3655091 w 8023328"/>
              <a:gd name="connsiteY1944" fmla="*/ 924168 h 2380521"/>
              <a:gd name="connsiteX1945" fmla="*/ 3583280 w 8023328"/>
              <a:gd name="connsiteY1945" fmla="*/ 924168 h 2380521"/>
              <a:gd name="connsiteX1946" fmla="*/ 3598069 w 8023328"/>
              <a:gd name="connsiteY1946" fmla="*/ 938024 h 2380521"/>
              <a:gd name="connsiteX1947" fmla="*/ 3583280 w 8023328"/>
              <a:gd name="connsiteY1947" fmla="*/ 950422 h 2380521"/>
              <a:gd name="connsiteX1948" fmla="*/ 3568491 w 8023328"/>
              <a:gd name="connsiteY1948" fmla="*/ 938024 h 2380521"/>
              <a:gd name="connsiteX1949" fmla="*/ 3583280 w 8023328"/>
              <a:gd name="connsiteY1949" fmla="*/ 924168 h 2380521"/>
              <a:gd name="connsiteX1950" fmla="*/ 941441 w 8023328"/>
              <a:gd name="connsiteY1950" fmla="*/ 856710 h 2380521"/>
              <a:gd name="connsiteX1951" fmla="*/ 953839 w 8023328"/>
              <a:gd name="connsiteY1951" fmla="*/ 869107 h 2380521"/>
              <a:gd name="connsiteX1952" fmla="*/ 941441 w 8023328"/>
              <a:gd name="connsiteY1952" fmla="*/ 882964 h 2380521"/>
              <a:gd name="connsiteX1953" fmla="*/ 927585 w 8023328"/>
              <a:gd name="connsiteY1953" fmla="*/ 869107 h 2380521"/>
              <a:gd name="connsiteX1954" fmla="*/ 941441 w 8023328"/>
              <a:gd name="connsiteY1954" fmla="*/ 856710 h 2380521"/>
              <a:gd name="connsiteX1955" fmla="*/ 870610 w 8023328"/>
              <a:gd name="connsiteY1955" fmla="*/ 856710 h 2380521"/>
              <a:gd name="connsiteX1956" fmla="*/ 883008 w 8023328"/>
              <a:gd name="connsiteY1956" fmla="*/ 869107 h 2380521"/>
              <a:gd name="connsiteX1957" fmla="*/ 870610 w 8023328"/>
              <a:gd name="connsiteY1957" fmla="*/ 882964 h 2380521"/>
              <a:gd name="connsiteX1958" fmla="*/ 856754 w 8023328"/>
              <a:gd name="connsiteY1958" fmla="*/ 869107 h 2380521"/>
              <a:gd name="connsiteX1959" fmla="*/ 870610 w 8023328"/>
              <a:gd name="connsiteY1959" fmla="*/ 856710 h 2380521"/>
              <a:gd name="connsiteX1960" fmla="*/ 799780 w 8023328"/>
              <a:gd name="connsiteY1960" fmla="*/ 856710 h 2380521"/>
              <a:gd name="connsiteX1961" fmla="*/ 812178 w 8023328"/>
              <a:gd name="connsiteY1961" fmla="*/ 869107 h 2380521"/>
              <a:gd name="connsiteX1962" fmla="*/ 799780 w 8023328"/>
              <a:gd name="connsiteY1962" fmla="*/ 882964 h 2380521"/>
              <a:gd name="connsiteX1963" fmla="*/ 785924 w 8023328"/>
              <a:gd name="connsiteY1963" fmla="*/ 869107 h 2380521"/>
              <a:gd name="connsiteX1964" fmla="*/ 799780 w 8023328"/>
              <a:gd name="connsiteY1964" fmla="*/ 856710 h 2380521"/>
              <a:gd name="connsiteX1965" fmla="*/ 724119 w 8023328"/>
              <a:gd name="connsiteY1965" fmla="*/ 856710 h 2380521"/>
              <a:gd name="connsiteX1966" fmla="*/ 737976 w 8023328"/>
              <a:gd name="connsiteY1966" fmla="*/ 869107 h 2380521"/>
              <a:gd name="connsiteX1967" fmla="*/ 724119 w 8023328"/>
              <a:gd name="connsiteY1967" fmla="*/ 882964 h 2380521"/>
              <a:gd name="connsiteX1968" fmla="*/ 711721 w 8023328"/>
              <a:gd name="connsiteY1968" fmla="*/ 869107 h 2380521"/>
              <a:gd name="connsiteX1969" fmla="*/ 724119 w 8023328"/>
              <a:gd name="connsiteY1969" fmla="*/ 856710 h 2380521"/>
              <a:gd name="connsiteX1970" fmla="*/ 653288 w 8023328"/>
              <a:gd name="connsiteY1970" fmla="*/ 856710 h 2380521"/>
              <a:gd name="connsiteX1971" fmla="*/ 667144 w 8023328"/>
              <a:gd name="connsiteY1971" fmla="*/ 869107 h 2380521"/>
              <a:gd name="connsiteX1972" fmla="*/ 653288 w 8023328"/>
              <a:gd name="connsiteY1972" fmla="*/ 882964 h 2380521"/>
              <a:gd name="connsiteX1973" fmla="*/ 640891 w 8023328"/>
              <a:gd name="connsiteY1973" fmla="*/ 869107 h 2380521"/>
              <a:gd name="connsiteX1974" fmla="*/ 653288 w 8023328"/>
              <a:gd name="connsiteY1974" fmla="*/ 856710 h 2380521"/>
              <a:gd name="connsiteX1975" fmla="*/ 584851 w 8023328"/>
              <a:gd name="connsiteY1975" fmla="*/ 856710 h 2380521"/>
              <a:gd name="connsiteX1976" fmla="*/ 599638 w 8023328"/>
              <a:gd name="connsiteY1976" fmla="*/ 869107 h 2380521"/>
              <a:gd name="connsiteX1977" fmla="*/ 584851 w 8023328"/>
              <a:gd name="connsiteY1977" fmla="*/ 882964 h 2380521"/>
              <a:gd name="connsiteX1978" fmla="*/ 570061 w 8023328"/>
              <a:gd name="connsiteY1978" fmla="*/ 869107 h 2380521"/>
              <a:gd name="connsiteX1979" fmla="*/ 584851 w 8023328"/>
              <a:gd name="connsiteY1979" fmla="*/ 856710 h 2380521"/>
              <a:gd name="connsiteX1980" fmla="*/ 513649 w 8023328"/>
              <a:gd name="connsiteY1980" fmla="*/ 856710 h 2380521"/>
              <a:gd name="connsiteX1981" fmla="*/ 528826 w 8023328"/>
              <a:gd name="connsiteY1981" fmla="*/ 869107 h 2380521"/>
              <a:gd name="connsiteX1982" fmla="*/ 513649 w 8023328"/>
              <a:gd name="connsiteY1982" fmla="*/ 882964 h 2380521"/>
              <a:gd name="connsiteX1983" fmla="*/ 499230 w 8023328"/>
              <a:gd name="connsiteY1983" fmla="*/ 869107 h 2380521"/>
              <a:gd name="connsiteX1984" fmla="*/ 513649 w 8023328"/>
              <a:gd name="connsiteY1984" fmla="*/ 856710 h 2380521"/>
              <a:gd name="connsiteX1985" fmla="*/ 439816 w 8023328"/>
              <a:gd name="connsiteY1985" fmla="*/ 856710 h 2380521"/>
              <a:gd name="connsiteX1986" fmla="*/ 454606 w 8023328"/>
              <a:gd name="connsiteY1986" fmla="*/ 869107 h 2380521"/>
              <a:gd name="connsiteX1987" fmla="*/ 439816 w 8023328"/>
              <a:gd name="connsiteY1987" fmla="*/ 882964 h 2380521"/>
              <a:gd name="connsiteX1988" fmla="*/ 425028 w 8023328"/>
              <a:gd name="connsiteY1988" fmla="*/ 869107 h 2380521"/>
              <a:gd name="connsiteX1989" fmla="*/ 439816 w 8023328"/>
              <a:gd name="connsiteY1989" fmla="*/ 856710 h 2380521"/>
              <a:gd name="connsiteX1990" fmla="*/ 368053 w 8023328"/>
              <a:gd name="connsiteY1990" fmla="*/ 856710 h 2380521"/>
              <a:gd name="connsiteX1991" fmla="*/ 380451 w 8023328"/>
              <a:gd name="connsiteY1991" fmla="*/ 869107 h 2380521"/>
              <a:gd name="connsiteX1992" fmla="*/ 368053 w 8023328"/>
              <a:gd name="connsiteY1992" fmla="*/ 882964 h 2380521"/>
              <a:gd name="connsiteX1993" fmla="*/ 354198 w 8023328"/>
              <a:gd name="connsiteY1993" fmla="*/ 869107 h 2380521"/>
              <a:gd name="connsiteX1994" fmla="*/ 368053 w 8023328"/>
              <a:gd name="connsiteY1994" fmla="*/ 856710 h 2380521"/>
              <a:gd name="connsiteX1995" fmla="*/ 297222 w 8023328"/>
              <a:gd name="connsiteY1995" fmla="*/ 856710 h 2380521"/>
              <a:gd name="connsiteX1996" fmla="*/ 309618 w 8023328"/>
              <a:gd name="connsiteY1996" fmla="*/ 869107 h 2380521"/>
              <a:gd name="connsiteX1997" fmla="*/ 297222 w 8023328"/>
              <a:gd name="connsiteY1997" fmla="*/ 882964 h 2380521"/>
              <a:gd name="connsiteX1998" fmla="*/ 283366 w 8023328"/>
              <a:gd name="connsiteY1998" fmla="*/ 869107 h 2380521"/>
              <a:gd name="connsiteX1999" fmla="*/ 297222 w 8023328"/>
              <a:gd name="connsiteY1999" fmla="*/ 856710 h 2380521"/>
              <a:gd name="connsiteX2000" fmla="*/ 226393 w 8023328"/>
              <a:gd name="connsiteY2000" fmla="*/ 856710 h 2380521"/>
              <a:gd name="connsiteX2001" fmla="*/ 238791 w 8023328"/>
              <a:gd name="connsiteY2001" fmla="*/ 869107 h 2380521"/>
              <a:gd name="connsiteX2002" fmla="*/ 226393 w 8023328"/>
              <a:gd name="connsiteY2002" fmla="*/ 882964 h 2380521"/>
              <a:gd name="connsiteX2003" fmla="*/ 212537 w 8023328"/>
              <a:gd name="connsiteY2003" fmla="*/ 869107 h 2380521"/>
              <a:gd name="connsiteX2004" fmla="*/ 226393 w 8023328"/>
              <a:gd name="connsiteY2004" fmla="*/ 856710 h 2380521"/>
              <a:gd name="connsiteX2005" fmla="*/ 154097 w 8023328"/>
              <a:gd name="connsiteY2005" fmla="*/ 856710 h 2380521"/>
              <a:gd name="connsiteX2006" fmla="*/ 167953 w 8023328"/>
              <a:gd name="connsiteY2006" fmla="*/ 869107 h 2380521"/>
              <a:gd name="connsiteX2007" fmla="*/ 154097 w 8023328"/>
              <a:gd name="connsiteY2007" fmla="*/ 882964 h 2380521"/>
              <a:gd name="connsiteX2008" fmla="*/ 141699 w 8023328"/>
              <a:gd name="connsiteY2008" fmla="*/ 869107 h 2380521"/>
              <a:gd name="connsiteX2009" fmla="*/ 154097 w 8023328"/>
              <a:gd name="connsiteY2009" fmla="*/ 856710 h 2380521"/>
              <a:gd name="connsiteX2010" fmla="*/ 83267 w 8023328"/>
              <a:gd name="connsiteY2010" fmla="*/ 856710 h 2380521"/>
              <a:gd name="connsiteX2011" fmla="*/ 97123 w 8023328"/>
              <a:gd name="connsiteY2011" fmla="*/ 869107 h 2380521"/>
              <a:gd name="connsiteX2012" fmla="*/ 83267 w 8023328"/>
              <a:gd name="connsiteY2012" fmla="*/ 882964 h 2380521"/>
              <a:gd name="connsiteX2013" fmla="*/ 70870 w 8023328"/>
              <a:gd name="connsiteY2013" fmla="*/ 869107 h 2380521"/>
              <a:gd name="connsiteX2014" fmla="*/ 83267 w 8023328"/>
              <a:gd name="connsiteY2014" fmla="*/ 856710 h 2380521"/>
              <a:gd name="connsiteX2015" fmla="*/ 12032 w 8023328"/>
              <a:gd name="connsiteY2015" fmla="*/ 856710 h 2380521"/>
              <a:gd name="connsiteX2016" fmla="*/ 26273 w 8023328"/>
              <a:gd name="connsiteY2016" fmla="*/ 869107 h 2380521"/>
              <a:gd name="connsiteX2017" fmla="*/ 12032 w 8023328"/>
              <a:gd name="connsiteY2017" fmla="*/ 882964 h 2380521"/>
              <a:gd name="connsiteX2018" fmla="*/ 39 w 8023328"/>
              <a:gd name="connsiteY2018" fmla="*/ 869107 h 2380521"/>
              <a:gd name="connsiteX2019" fmla="*/ 12032 w 8023328"/>
              <a:gd name="connsiteY2019" fmla="*/ 856710 h 2380521"/>
              <a:gd name="connsiteX2020" fmla="*/ 6368340 w 8023328"/>
              <a:gd name="connsiteY2020" fmla="*/ 853339 h 2380521"/>
              <a:gd name="connsiteX2021" fmla="*/ 6380737 w 8023328"/>
              <a:gd name="connsiteY2021" fmla="*/ 867757 h 2380521"/>
              <a:gd name="connsiteX2022" fmla="*/ 6368340 w 8023328"/>
              <a:gd name="connsiteY2022" fmla="*/ 882935 h 2380521"/>
              <a:gd name="connsiteX2023" fmla="*/ 6354484 w 8023328"/>
              <a:gd name="connsiteY2023" fmla="*/ 867757 h 2380521"/>
              <a:gd name="connsiteX2024" fmla="*/ 6368340 w 8023328"/>
              <a:gd name="connsiteY2024" fmla="*/ 853339 h 2380521"/>
              <a:gd name="connsiteX2025" fmla="*/ 6297511 w 8023328"/>
              <a:gd name="connsiteY2025" fmla="*/ 853339 h 2380521"/>
              <a:gd name="connsiteX2026" fmla="*/ 6309908 w 8023328"/>
              <a:gd name="connsiteY2026" fmla="*/ 867757 h 2380521"/>
              <a:gd name="connsiteX2027" fmla="*/ 6297511 w 8023328"/>
              <a:gd name="connsiteY2027" fmla="*/ 882935 h 2380521"/>
              <a:gd name="connsiteX2028" fmla="*/ 6283655 w 8023328"/>
              <a:gd name="connsiteY2028" fmla="*/ 867757 h 2380521"/>
              <a:gd name="connsiteX2029" fmla="*/ 6297511 w 8023328"/>
              <a:gd name="connsiteY2029" fmla="*/ 853339 h 2380521"/>
              <a:gd name="connsiteX2030" fmla="*/ 6226679 w 8023328"/>
              <a:gd name="connsiteY2030" fmla="*/ 853339 h 2380521"/>
              <a:gd name="connsiteX2031" fmla="*/ 6239076 w 8023328"/>
              <a:gd name="connsiteY2031" fmla="*/ 867757 h 2380521"/>
              <a:gd name="connsiteX2032" fmla="*/ 6226679 w 8023328"/>
              <a:gd name="connsiteY2032" fmla="*/ 882935 h 2380521"/>
              <a:gd name="connsiteX2033" fmla="*/ 6212823 w 8023328"/>
              <a:gd name="connsiteY2033" fmla="*/ 867757 h 2380521"/>
              <a:gd name="connsiteX2034" fmla="*/ 6226679 w 8023328"/>
              <a:gd name="connsiteY2034" fmla="*/ 853339 h 2380521"/>
              <a:gd name="connsiteX2035" fmla="*/ 6154391 w 8023328"/>
              <a:gd name="connsiteY2035" fmla="*/ 853339 h 2380521"/>
              <a:gd name="connsiteX2036" fmla="*/ 6168247 w 8023328"/>
              <a:gd name="connsiteY2036" fmla="*/ 865007 h 2380521"/>
              <a:gd name="connsiteX2037" fmla="*/ 6154391 w 8023328"/>
              <a:gd name="connsiteY2037" fmla="*/ 879593 h 2380521"/>
              <a:gd name="connsiteX2038" fmla="*/ 6141994 w 8023328"/>
              <a:gd name="connsiteY2038" fmla="*/ 865007 h 2380521"/>
              <a:gd name="connsiteX2039" fmla="*/ 6154391 w 8023328"/>
              <a:gd name="connsiteY2039" fmla="*/ 853339 h 2380521"/>
              <a:gd name="connsiteX2040" fmla="*/ 6083559 w 8023328"/>
              <a:gd name="connsiteY2040" fmla="*/ 853339 h 2380521"/>
              <a:gd name="connsiteX2041" fmla="*/ 6097415 w 8023328"/>
              <a:gd name="connsiteY2041" fmla="*/ 865007 h 2380521"/>
              <a:gd name="connsiteX2042" fmla="*/ 6083559 w 8023328"/>
              <a:gd name="connsiteY2042" fmla="*/ 879593 h 2380521"/>
              <a:gd name="connsiteX2043" fmla="*/ 6071162 w 8023328"/>
              <a:gd name="connsiteY2043" fmla="*/ 865007 h 2380521"/>
              <a:gd name="connsiteX2044" fmla="*/ 6083559 w 8023328"/>
              <a:gd name="connsiteY2044" fmla="*/ 853339 h 2380521"/>
              <a:gd name="connsiteX2045" fmla="*/ 6011748 w 8023328"/>
              <a:gd name="connsiteY2045" fmla="*/ 853339 h 2380521"/>
              <a:gd name="connsiteX2046" fmla="*/ 6026537 w 8023328"/>
              <a:gd name="connsiteY2046" fmla="*/ 865007 h 2380521"/>
              <a:gd name="connsiteX2047" fmla="*/ 6011748 w 8023328"/>
              <a:gd name="connsiteY2047" fmla="*/ 879593 h 2380521"/>
              <a:gd name="connsiteX2048" fmla="*/ 5996959 w 8023328"/>
              <a:gd name="connsiteY2048" fmla="*/ 865007 h 2380521"/>
              <a:gd name="connsiteX2049" fmla="*/ 6011748 w 8023328"/>
              <a:gd name="connsiteY2049" fmla="*/ 853339 h 2380521"/>
              <a:gd name="connsiteX2050" fmla="*/ 5940548 w 8023328"/>
              <a:gd name="connsiteY2050" fmla="*/ 853339 h 2380521"/>
              <a:gd name="connsiteX2051" fmla="*/ 5955726 w 8023328"/>
              <a:gd name="connsiteY2051" fmla="*/ 865007 h 2380521"/>
              <a:gd name="connsiteX2052" fmla="*/ 5940548 w 8023328"/>
              <a:gd name="connsiteY2052" fmla="*/ 879593 h 2380521"/>
              <a:gd name="connsiteX2053" fmla="*/ 5926130 w 8023328"/>
              <a:gd name="connsiteY2053" fmla="*/ 865007 h 2380521"/>
              <a:gd name="connsiteX2054" fmla="*/ 5940548 w 8023328"/>
              <a:gd name="connsiteY2054" fmla="*/ 853339 h 2380521"/>
              <a:gd name="connsiteX2055" fmla="*/ 5870088 w 8023328"/>
              <a:gd name="connsiteY2055" fmla="*/ 853339 h 2380521"/>
              <a:gd name="connsiteX2056" fmla="*/ 5884877 w 8023328"/>
              <a:gd name="connsiteY2056" fmla="*/ 865007 h 2380521"/>
              <a:gd name="connsiteX2057" fmla="*/ 5870088 w 8023328"/>
              <a:gd name="connsiteY2057" fmla="*/ 879593 h 2380521"/>
              <a:gd name="connsiteX2058" fmla="*/ 5855299 w 8023328"/>
              <a:gd name="connsiteY2058" fmla="*/ 865007 h 2380521"/>
              <a:gd name="connsiteX2059" fmla="*/ 5870088 w 8023328"/>
              <a:gd name="connsiteY2059" fmla="*/ 853339 h 2380521"/>
              <a:gd name="connsiteX2060" fmla="*/ 5798325 w 8023328"/>
              <a:gd name="connsiteY2060" fmla="*/ 853339 h 2380521"/>
              <a:gd name="connsiteX2061" fmla="*/ 5810722 w 8023328"/>
              <a:gd name="connsiteY2061" fmla="*/ 865007 h 2380521"/>
              <a:gd name="connsiteX2062" fmla="*/ 5798325 w 8023328"/>
              <a:gd name="connsiteY2062" fmla="*/ 879593 h 2380521"/>
              <a:gd name="connsiteX2063" fmla="*/ 5784469 w 8023328"/>
              <a:gd name="connsiteY2063" fmla="*/ 865007 h 2380521"/>
              <a:gd name="connsiteX2064" fmla="*/ 5798325 w 8023328"/>
              <a:gd name="connsiteY2064" fmla="*/ 853339 h 2380521"/>
              <a:gd name="connsiteX2065" fmla="*/ 5724122 w 8023328"/>
              <a:gd name="connsiteY2065" fmla="*/ 853339 h 2380521"/>
              <a:gd name="connsiteX2066" fmla="*/ 5736519 w 8023328"/>
              <a:gd name="connsiteY2066" fmla="*/ 865007 h 2380521"/>
              <a:gd name="connsiteX2067" fmla="*/ 5724122 w 8023328"/>
              <a:gd name="connsiteY2067" fmla="*/ 879593 h 2380521"/>
              <a:gd name="connsiteX2068" fmla="*/ 5710266 w 8023328"/>
              <a:gd name="connsiteY2068" fmla="*/ 865007 h 2380521"/>
              <a:gd name="connsiteX2069" fmla="*/ 5724122 w 8023328"/>
              <a:gd name="connsiteY2069" fmla="*/ 853339 h 2380521"/>
              <a:gd name="connsiteX2070" fmla="*/ 5653291 w 8023328"/>
              <a:gd name="connsiteY2070" fmla="*/ 853339 h 2380521"/>
              <a:gd name="connsiteX2071" fmla="*/ 5665688 w 8023328"/>
              <a:gd name="connsiteY2071" fmla="*/ 865007 h 2380521"/>
              <a:gd name="connsiteX2072" fmla="*/ 5653291 w 8023328"/>
              <a:gd name="connsiteY2072" fmla="*/ 879593 h 2380521"/>
              <a:gd name="connsiteX2073" fmla="*/ 5639435 w 8023328"/>
              <a:gd name="connsiteY2073" fmla="*/ 865007 h 2380521"/>
              <a:gd name="connsiteX2074" fmla="*/ 5653291 w 8023328"/>
              <a:gd name="connsiteY2074" fmla="*/ 853339 h 2380521"/>
              <a:gd name="connsiteX2075" fmla="*/ 5581002 w 8023328"/>
              <a:gd name="connsiteY2075" fmla="*/ 853339 h 2380521"/>
              <a:gd name="connsiteX2076" fmla="*/ 5594858 w 8023328"/>
              <a:gd name="connsiteY2076" fmla="*/ 865007 h 2380521"/>
              <a:gd name="connsiteX2077" fmla="*/ 5581002 w 8023328"/>
              <a:gd name="connsiteY2077" fmla="*/ 879593 h 2380521"/>
              <a:gd name="connsiteX2078" fmla="*/ 5568605 w 8023328"/>
              <a:gd name="connsiteY2078" fmla="*/ 865007 h 2380521"/>
              <a:gd name="connsiteX2079" fmla="*/ 5581002 w 8023328"/>
              <a:gd name="connsiteY2079" fmla="*/ 853339 h 2380521"/>
              <a:gd name="connsiteX2080" fmla="*/ 5510171 w 8023328"/>
              <a:gd name="connsiteY2080" fmla="*/ 853339 h 2380521"/>
              <a:gd name="connsiteX2081" fmla="*/ 5524027 w 8023328"/>
              <a:gd name="connsiteY2081" fmla="*/ 865007 h 2380521"/>
              <a:gd name="connsiteX2082" fmla="*/ 5510171 w 8023328"/>
              <a:gd name="connsiteY2082" fmla="*/ 879593 h 2380521"/>
              <a:gd name="connsiteX2083" fmla="*/ 5497774 w 8023328"/>
              <a:gd name="connsiteY2083" fmla="*/ 865007 h 2380521"/>
              <a:gd name="connsiteX2084" fmla="*/ 5510171 w 8023328"/>
              <a:gd name="connsiteY2084" fmla="*/ 853339 h 2380521"/>
              <a:gd name="connsiteX2085" fmla="*/ 5438937 w 8023328"/>
              <a:gd name="connsiteY2085" fmla="*/ 853339 h 2380521"/>
              <a:gd name="connsiteX2086" fmla="*/ 5453178 w 8023328"/>
              <a:gd name="connsiteY2086" fmla="*/ 865007 h 2380521"/>
              <a:gd name="connsiteX2087" fmla="*/ 5438937 w 8023328"/>
              <a:gd name="connsiteY2087" fmla="*/ 879593 h 2380521"/>
              <a:gd name="connsiteX2088" fmla="*/ 5426945 w 8023328"/>
              <a:gd name="connsiteY2088" fmla="*/ 865007 h 2380521"/>
              <a:gd name="connsiteX2089" fmla="*/ 5438937 w 8023328"/>
              <a:gd name="connsiteY2089" fmla="*/ 853339 h 2380521"/>
              <a:gd name="connsiteX2090" fmla="*/ 5367530 w 8023328"/>
              <a:gd name="connsiteY2090" fmla="*/ 853339 h 2380521"/>
              <a:gd name="connsiteX2091" fmla="*/ 5382318 w 8023328"/>
              <a:gd name="connsiteY2091" fmla="*/ 865007 h 2380521"/>
              <a:gd name="connsiteX2092" fmla="*/ 5367530 w 8023328"/>
              <a:gd name="connsiteY2092" fmla="*/ 879593 h 2380521"/>
              <a:gd name="connsiteX2093" fmla="*/ 5352742 w 8023328"/>
              <a:gd name="connsiteY2093" fmla="*/ 865007 h 2380521"/>
              <a:gd name="connsiteX2094" fmla="*/ 5367530 w 8023328"/>
              <a:gd name="connsiteY2094" fmla="*/ 853339 h 2380521"/>
              <a:gd name="connsiteX2095" fmla="*/ 5296699 w 8023328"/>
              <a:gd name="connsiteY2095" fmla="*/ 853339 h 2380521"/>
              <a:gd name="connsiteX2096" fmla="*/ 5311488 w 8023328"/>
              <a:gd name="connsiteY2096" fmla="*/ 865007 h 2380521"/>
              <a:gd name="connsiteX2097" fmla="*/ 5296699 w 8023328"/>
              <a:gd name="connsiteY2097" fmla="*/ 879593 h 2380521"/>
              <a:gd name="connsiteX2098" fmla="*/ 5281910 w 8023328"/>
              <a:gd name="connsiteY2098" fmla="*/ 865007 h 2380521"/>
              <a:gd name="connsiteX2099" fmla="*/ 5296699 w 8023328"/>
              <a:gd name="connsiteY2099" fmla="*/ 853339 h 2380521"/>
              <a:gd name="connsiteX2100" fmla="*/ 5225869 w 8023328"/>
              <a:gd name="connsiteY2100" fmla="*/ 853339 h 2380521"/>
              <a:gd name="connsiteX2101" fmla="*/ 5240657 w 8023328"/>
              <a:gd name="connsiteY2101" fmla="*/ 865007 h 2380521"/>
              <a:gd name="connsiteX2102" fmla="*/ 5225869 w 8023328"/>
              <a:gd name="connsiteY2102" fmla="*/ 879593 h 2380521"/>
              <a:gd name="connsiteX2103" fmla="*/ 5211081 w 8023328"/>
              <a:gd name="connsiteY2103" fmla="*/ 865007 h 2380521"/>
              <a:gd name="connsiteX2104" fmla="*/ 5225869 w 8023328"/>
              <a:gd name="connsiteY2104" fmla="*/ 853339 h 2380521"/>
              <a:gd name="connsiteX2105" fmla="*/ 5154105 w 8023328"/>
              <a:gd name="connsiteY2105" fmla="*/ 853339 h 2380521"/>
              <a:gd name="connsiteX2106" fmla="*/ 5166502 w 8023328"/>
              <a:gd name="connsiteY2106" fmla="*/ 865007 h 2380521"/>
              <a:gd name="connsiteX2107" fmla="*/ 5154105 w 8023328"/>
              <a:gd name="connsiteY2107" fmla="*/ 879593 h 2380521"/>
              <a:gd name="connsiteX2108" fmla="*/ 5140249 w 8023328"/>
              <a:gd name="connsiteY2108" fmla="*/ 865007 h 2380521"/>
              <a:gd name="connsiteX2109" fmla="*/ 5154105 w 8023328"/>
              <a:gd name="connsiteY2109" fmla="*/ 853339 h 2380521"/>
              <a:gd name="connsiteX2110" fmla="*/ 5083276 w 8023328"/>
              <a:gd name="connsiteY2110" fmla="*/ 853339 h 2380521"/>
              <a:gd name="connsiteX2111" fmla="*/ 5095673 w 8023328"/>
              <a:gd name="connsiteY2111" fmla="*/ 865007 h 2380521"/>
              <a:gd name="connsiteX2112" fmla="*/ 5083276 w 8023328"/>
              <a:gd name="connsiteY2112" fmla="*/ 879593 h 2380521"/>
              <a:gd name="connsiteX2113" fmla="*/ 5069420 w 8023328"/>
              <a:gd name="connsiteY2113" fmla="*/ 865007 h 2380521"/>
              <a:gd name="connsiteX2114" fmla="*/ 5083276 w 8023328"/>
              <a:gd name="connsiteY2114" fmla="*/ 853339 h 2380521"/>
              <a:gd name="connsiteX2115" fmla="*/ 5012445 w 8023328"/>
              <a:gd name="connsiteY2115" fmla="*/ 853339 h 2380521"/>
              <a:gd name="connsiteX2116" fmla="*/ 5024842 w 8023328"/>
              <a:gd name="connsiteY2116" fmla="*/ 865007 h 2380521"/>
              <a:gd name="connsiteX2117" fmla="*/ 5012445 w 8023328"/>
              <a:gd name="connsiteY2117" fmla="*/ 879593 h 2380521"/>
              <a:gd name="connsiteX2118" fmla="*/ 4998589 w 8023328"/>
              <a:gd name="connsiteY2118" fmla="*/ 865007 h 2380521"/>
              <a:gd name="connsiteX2119" fmla="*/ 5012445 w 8023328"/>
              <a:gd name="connsiteY2119" fmla="*/ 853339 h 2380521"/>
              <a:gd name="connsiteX2120" fmla="*/ 4940157 w 8023328"/>
              <a:gd name="connsiteY2120" fmla="*/ 853339 h 2380521"/>
              <a:gd name="connsiteX2121" fmla="*/ 4954013 w 8023328"/>
              <a:gd name="connsiteY2121" fmla="*/ 865007 h 2380521"/>
              <a:gd name="connsiteX2122" fmla="*/ 4940157 w 8023328"/>
              <a:gd name="connsiteY2122" fmla="*/ 879593 h 2380521"/>
              <a:gd name="connsiteX2123" fmla="*/ 4927760 w 8023328"/>
              <a:gd name="connsiteY2123" fmla="*/ 865007 h 2380521"/>
              <a:gd name="connsiteX2124" fmla="*/ 4940157 w 8023328"/>
              <a:gd name="connsiteY2124" fmla="*/ 853339 h 2380521"/>
              <a:gd name="connsiteX2125" fmla="*/ 4865953 w 8023328"/>
              <a:gd name="connsiteY2125" fmla="*/ 853339 h 2380521"/>
              <a:gd name="connsiteX2126" fmla="*/ 4879809 w 8023328"/>
              <a:gd name="connsiteY2126" fmla="*/ 865007 h 2380521"/>
              <a:gd name="connsiteX2127" fmla="*/ 4865953 w 8023328"/>
              <a:gd name="connsiteY2127" fmla="*/ 879593 h 2380521"/>
              <a:gd name="connsiteX2128" fmla="*/ 4853556 w 8023328"/>
              <a:gd name="connsiteY2128" fmla="*/ 865007 h 2380521"/>
              <a:gd name="connsiteX2129" fmla="*/ 4865953 w 8023328"/>
              <a:gd name="connsiteY2129" fmla="*/ 853339 h 2380521"/>
              <a:gd name="connsiteX2130" fmla="*/ 4797514 w 8023328"/>
              <a:gd name="connsiteY2130" fmla="*/ 853339 h 2380521"/>
              <a:gd name="connsiteX2131" fmla="*/ 4812303 w 8023328"/>
              <a:gd name="connsiteY2131" fmla="*/ 865007 h 2380521"/>
              <a:gd name="connsiteX2132" fmla="*/ 4797514 w 8023328"/>
              <a:gd name="connsiteY2132" fmla="*/ 879593 h 2380521"/>
              <a:gd name="connsiteX2133" fmla="*/ 4782725 w 8023328"/>
              <a:gd name="connsiteY2133" fmla="*/ 865007 h 2380521"/>
              <a:gd name="connsiteX2134" fmla="*/ 4797514 w 8023328"/>
              <a:gd name="connsiteY2134" fmla="*/ 853339 h 2380521"/>
              <a:gd name="connsiteX2135" fmla="*/ 4726684 w 8023328"/>
              <a:gd name="connsiteY2135" fmla="*/ 853339 h 2380521"/>
              <a:gd name="connsiteX2136" fmla="*/ 4741472 w 8023328"/>
              <a:gd name="connsiteY2136" fmla="*/ 865007 h 2380521"/>
              <a:gd name="connsiteX2137" fmla="*/ 4726684 w 8023328"/>
              <a:gd name="connsiteY2137" fmla="*/ 879593 h 2380521"/>
              <a:gd name="connsiteX2138" fmla="*/ 4711896 w 8023328"/>
              <a:gd name="connsiteY2138" fmla="*/ 865007 h 2380521"/>
              <a:gd name="connsiteX2139" fmla="*/ 4726684 w 8023328"/>
              <a:gd name="connsiteY2139" fmla="*/ 853339 h 2380521"/>
              <a:gd name="connsiteX2140" fmla="*/ 4655853 w 8023328"/>
              <a:gd name="connsiteY2140" fmla="*/ 853339 h 2380521"/>
              <a:gd name="connsiteX2141" fmla="*/ 4670642 w 8023328"/>
              <a:gd name="connsiteY2141" fmla="*/ 865007 h 2380521"/>
              <a:gd name="connsiteX2142" fmla="*/ 4655853 w 8023328"/>
              <a:gd name="connsiteY2142" fmla="*/ 879593 h 2380521"/>
              <a:gd name="connsiteX2143" fmla="*/ 4641064 w 8023328"/>
              <a:gd name="connsiteY2143" fmla="*/ 865007 h 2380521"/>
              <a:gd name="connsiteX2144" fmla="*/ 4655853 w 8023328"/>
              <a:gd name="connsiteY2144" fmla="*/ 853339 h 2380521"/>
              <a:gd name="connsiteX2145" fmla="*/ 4584091 w 8023328"/>
              <a:gd name="connsiteY2145" fmla="*/ 853339 h 2380521"/>
              <a:gd name="connsiteX2146" fmla="*/ 4596488 w 8023328"/>
              <a:gd name="connsiteY2146" fmla="*/ 865007 h 2380521"/>
              <a:gd name="connsiteX2147" fmla="*/ 4584091 w 8023328"/>
              <a:gd name="connsiteY2147" fmla="*/ 879593 h 2380521"/>
              <a:gd name="connsiteX2148" fmla="*/ 4570235 w 8023328"/>
              <a:gd name="connsiteY2148" fmla="*/ 865007 h 2380521"/>
              <a:gd name="connsiteX2149" fmla="*/ 4584091 w 8023328"/>
              <a:gd name="connsiteY2149" fmla="*/ 853339 h 2380521"/>
              <a:gd name="connsiteX2150" fmla="*/ 4513260 w 8023328"/>
              <a:gd name="connsiteY2150" fmla="*/ 853339 h 2380521"/>
              <a:gd name="connsiteX2151" fmla="*/ 4525657 w 8023328"/>
              <a:gd name="connsiteY2151" fmla="*/ 865007 h 2380521"/>
              <a:gd name="connsiteX2152" fmla="*/ 4513260 w 8023328"/>
              <a:gd name="connsiteY2152" fmla="*/ 879593 h 2380521"/>
              <a:gd name="connsiteX2153" fmla="*/ 4499404 w 8023328"/>
              <a:gd name="connsiteY2153" fmla="*/ 865007 h 2380521"/>
              <a:gd name="connsiteX2154" fmla="*/ 4513260 w 8023328"/>
              <a:gd name="connsiteY2154" fmla="*/ 853339 h 2380521"/>
              <a:gd name="connsiteX2155" fmla="*/ 4439056 w 8023328"/>
              <a:gd name="connsiteY2155" fmla="*/ 853339 h 2380521"/>
              <a:gd name="connsiteX2156" fmla="*/ 4451453 w 8023328"/>
              <a:gd name="connsiteY2156" fmla="*/ 865007 h 2380521"/>
              <a:gd name="connsiteX2157" fmla="*/ 4439056 w 8023328"/>
              <a:gd name="connsiteY2157" fmla="*/ 879593 h 2380521"/>
              <a:gd name="connsiteX2158" fmla="*/ 4425200 w 8023328"/>
              <a:gd name="connsiteY2158" fmla="*/ 865007 h 2380521"/>
              <a:gd name="connsiteX2159" fmla="*/ 4439056 w 8023328"/>
              <a:gd name="connsiteY2159" fmla="*/ 853339 h 2380521"/>
              <a:gd name="connsiteX2160" fmla="*/ 4366768 w 8023328"/>
              <a:gd name="connsiteY2160" fmla="*/ 853339 h 2380521"/>
              <a:gd name="connsiteX2161" fmla="*/ 4380624 w 8023328"/>
              <a:gd name="connsiteY2161" fmla="*/ 865007 h 2380521"/>
              <a:gd name="connsiteX2162" fmla="*/ 4366768 w 8023328"/>
              <a:gd name="connsiteY2162" fmla="*/ 879593 h 2380521"/>
              <a:gd name="connsiteX2163" fmla="*/ 4354371 w 8023328"/>
              <a:gd name="connsiteY2163" fmla="*/ 867195 h 2380521"/>
              <a:gd name="connsiteX2164" fmla="*/ 4366768 w 8023328"/>
              <a:gd name="connsiteY2164" fmla="*/ 853339 h 2380521"/>
              <a:gd name="connsiteX2165" fmla="*/ 4295937 w 8023328"/>
              <a:gd name="connsiteY2165" fmla="*/ 853339 h 2380521"/>
              <a:gd name="connsiteX2166" fmla="*/ 4309793 w 8023328"/>
              <a:gd name="connsiteY2166" fmla="*/ 867195 h 2380521"/>
              <a:gd name="connsiteX2167" fmla="*/ 4295937 w 8023328"/>
              <a:gd name="connsiteY2167" fmla="*/ 879593 h 2380521"/>
              <a:gd name="connsiteX2168" fmla="*/ 4283540 w 8023328"/>
              <a:gd name="connsiteY2168" fmla="*/ 867195 h 2380521"/>
              <a:gd name="connsiteX2169" fmla="*/ 4295937 w 8023328"/>
              <a:gd name="connsiteY2169" fmla="*/ 853339 h 2380521"/>
              <a:gd name="connsiteX2170" fmla="*/ 4225107 w 8023328"/>
              <a:gd name="connsiteY2170" fmla="*/ 853339 h 2380521"/>
              <a:gd name="connsiteX2171" fmla="*/ 4238963 w 8023328"/>
              <a:gd name="connsiteY2171" fmla="*/ 867195 h 2380521"/>
              <a:gd name="connsiteX2172" fmla="*/ 4225107 w 8023328"/>
              <a:gd name="connsiteY2172" fmla="*/ 879593 h 2380521"/>
              <a:gd name="connsiteX2173" fmla="*/ 4212710 w 8023328"/>
              <a:gd name="connsiteY2173" fmla="*/ 867195 h 2380521"/>
              <a:gd name="connsiteX2174" fmla="*/ 4225107 w 8023328"/>
              <a:gd name="connsiteY2174" fmla="*/ 853339 h 2380521"/>
              <a:gd name="connsiteX2175" fmla="*/ 4153295 w 8023328"/>
              <a:gd name="connsiteY2175" fmla="*/ 853339 h 2380521"/>
              <a:gd name="connsiteX2176" fmla="*/ 4168083 w 8023328"/>
              <a:gd name="connsiteY2176" fmla="*/ 867195 h 2380521"/>
              <a:gd name="connsiteX2177" fmla="*/ 4153295 w 8023328"/>
              <a:gd name="connsiteY2177" fmla="*/ 879593 h 2380521"/>
              <a:gd name="connsiteX2178" fmla="*/ 4138507 w 8023328"/>
              <a:gd name="connsiteY2178" fmla="*/ 867195 h 2380521"/>
              <a:gd name="connsiteX2179" fmla="*/ 4153295 w 8023328"/>
              <a:gd name="connsiteY2179" fmla="*/ 853339 h 2380521"/>
              <a:gd name="connsiteX2180" fmla="*/ 4082465 w 8023328"/>
              <a:gd name="connsiteY2180" fmla="*/ 853339 h 2380521"/>
              <a:gd name="connsiteX2181" fmla="*/ 4097254 w 8023328"/>
              <a:gd name="connsiteY2181" fmla="*/ 867195 h 2380521"/>
              <a:gd name="connsiteX2182" fmla="*/ 4082465 w 8023328"/>
              <a:gd name="connsiteY2182" fmla="*/ 879593 h 2380521"/>
              <a:gd name="connsiteX2183" fmla="*/ 4067676 w 8023328"/>
              <a:gd name="connsiteY2183" fmla="*/ 867195 h 2380521"/>
              <a:gd name="connsiteX2184" fmla="*/ 4082465 w 8023328"/>
              <a:gd name="connsiteY2184" fmla="*/ 853339 h 2380521"/>
              <a:gd name="connsiteX2185" fmla="*/ 4011635 w 8023328"/>
              <a:gd name="connsiteY2185" fmla="*/ 853339 h 2380521"/>
              <a:gd name="connsiteX2186" fmla="*/ 4026423 w 8023328"/>
              <a:gd name="connsiteY2186" fmla="*/ 867195 h 2380521"/>
              <a:gd name="connsiteX2187" fmla="*/ 4011635 w 8023328"/>
              <a:gd name="connsiteY2187" fmla="*/ 879593 h 2380521"/>
              <a:gd name="connsiteX2188" fmla="*/ 3996847 w 8023328"/>
              <a:gd name="connsiteY2188" fmla="*/ 867195 h 2380521"/>
              <a:gd name="connsiteX2189" fmla="*/ 4011635 w 8023328"/>
              <a:gd name="connsiteY2189" fmla="*/ 853339 h 2380521"/>
              <a:gd name="connsiteX2190" fmla="*/ 3939871 w 8023328"/>
              <a:gd name="connsiteY2190" fmla="*/ 853339 h 2380521"/>
              <a:gd name="connsiteX2191" fmla="*/ 3952268 w 8023328"/>
              <a:gd name="connsiteY2191" fmla="*/ 867195 h 2380521"/>
              <a:gd name="connsiteX2192" fmla="*/ 3939871 w 8023328"/>
              <a:gd name="connsiteY2192" fmla="*/ 879593 h 2380521"/>
              <a:gd name="connsiteX2193" fmla="*/ 3926015 w 8023328"/>
              <a:gd name="connsiteY2193" fmla="*/ 867195 h 2380521"/>
              <a:gd name="connsiteX2194" fmla="*/ 3939871 w 8023328"/>
              <a:gd name="connsiteY2194" fmla="*/ 853339 h 2380521"/>
              <a:gd name="connsiteX2195" fmla="*/ 3869042 w 8023328"/>
              <a:gd name="connsiteY2195" fmla="*/ 853339 h 2380521"/>
              <a:gd name="connsiteX2196" fmla="*/ 3881439 w 8023328"/>
              <a:gd name="connsiteY2196" fmla="*/ 867195 h 2380521"/>
              <a:gd name="connsiteX2197" fmla="*/ 3869042 w 8023328"/>
              <a:gd name="connsiteY2197" fmla="*/ 879593 h 2380521"/>
              <a:gd name="connsiteX2198" fmla="*/ 3855186 w 8023328"/>
              <a:gd name="connsiteY2198" fmla="*/ 867195 h 2380521"/>
              <a:gd name="connsiteX2199" fmla="*/ 3869042 w 8023328"/>
              <a:gd name="connsiteY2199" fmla="*/ 853339 h 2380521"/>
              <a:gd name="connsiteX2200" fmla="*/ 3796752 w 8023328"/>
              <a:gd name="connsiteY2200" fmla="*/ 853339 h 2380521"/>
              <a:gd name="connsiteX2201" fmla="*/ 3810608 w 8023328"/>
              <a:gd name="connsiteY2201" fmla="*/ 867195 h 2380521"/>
              <a:gd name="connsiteX2202" fmla="*/ 3796752 w 8023328"/>
              <a:gd name="connsiteY2202" fmla="*/ 879593 h 2380521"/>
              <a:gd name="connsiteX2203" fmla="*/ 3784355 w 8023328"/>
              <a:gd name="connsiteY2203" fmla="*/ 867195 h 2380521"/>
              <a:gd name="connsiteX2204" fmla="*/ 3796752 w 8023328"/>
              <a:gd name="connsiteY2204" fmla="*/ 853339 h 2380521"/>
              <a:gd name="connsiteX2205" fmla="*/ 3725922 w 8023328"/>
              <a:gd name="connsiteY2205" fmla="*/ 853339 h 2380521"/>
              <a:gd name="connsiteX2206" fmla="*/ 3739778 w 8023328"/>
              <a:gd name="connsiteY2206" fmla="*/ 867195 h 2380521"/>
              <a:gd name="connsiteX2207" fmla="*/ 3725922 w 8023328"/>
              <a:gd name="connsiteY2207" fmla="*/ 879593 h 2380521"/>
              <a:gd name="connsiteX2208" fmla="*/ 3713525 w 8023328"/>
              <a:gd name="connsiteY2208" fmla="*/ 867195 h 2380521"/>
              <a:gd name="connsiteX2209" fmla="*/ 3725922 w 8023328"/>
              <a:gd name="connsiteY2209" fmla="*/ 853339 h 2380521"/>
              <a:gd name="connsiteX2210" fmla="*/ 3655091 w 8023328"/>
              <a:gd name="connsiteY2210" fmla="*/ 853339 h 2380521"/>
              <a:gd name="connsiteX2211" fmla="*/ 3668947 w 8023328"/>
              <a:gd name="connsiteY2211" fmla="*/ 867195 h 2380521"/>
              <a:gd name="connsiteX2212" fmla="*/ 3655091 w 8023328"/>
              <a:gd name="connsiteY2212" fmla="*/ 879593 h 2380521"/>
              <a:gd name="connsiteX2213" fmla="*/ 3642694 w 8023328"/>
              <a:gd name="connsiteY2213" fmla="*/ 867195 h 2380521"/>
              <a:gd name="connsiteX2214" fmla="*/ 3655091 w 8023328"/>
              <a:gd name="connsiteY2214" fmla="*/ 853339 h 2380521"/>
              <a:gd name="connsiteX2215" fmla="*/ 3583280 w 8023328"/>
              <a:gd name="connsiteY2215" fmla="*/ 853339 h 2380521"/>
              <a:gd name="connsiteX2216" fmla="*/ 3598069 w 8023328"/>
              <a:gd name="connsiteY2216" fmla="*/ 867195 h 2380521"/>
              <a:gd name="connsiteX2217" fmla="*/ 3583280 w 8023328"/>
              <a:gd name="connsiteY2217" fmla="*/ 879593 h 2380521"/>
              <a:gd name="connsiteX2218" fmla="*/ 3568491 w 8023328"/>
              <a:gd name="connsiteY2218" fmla="*/ 867195 h 2380521"/>
              <a:gd name="connsiteX2219" fmla="*/ 3583280 w 8023328"/>
              <a:gd name="connsiteY2219" fmla="*/ 853339 h 2380521"/>
              <a:gd name="connsiteX2220" fmla="*/ 3512449 w 8023328"/>
              <a:gd name="connsiteY2220" fmla="*/ 853339 h 2380521"/>
              <a:gd name="connsiteX2221" fmla="*/ 3527237 w 8023328"/>
              <a:gd name="connsiteY2221" fmla="*/ 867195 h 2380521"/>
              <a:gd name="connsiteX2222" fmla="*/ 3512449 w 8023328"/>
              <a:gd name="connsiteY2222" fmla="*/ 879593 h 2380521"/>
              <a:gd name="connsiteX2223" fmla="*/ 3497661 w 8023328"/>
              <a:gd name="connsiteY2223" fmla="*/ 867195 h 2380521"/>
              <a:gd name="connsiteX2224" fmla="*/ 3512449 w 8023328"/>
              <a:gd name="connsiteY2224" fmla="*/ 853339 h 2380521"/>
              <a:gd name="connsiteX2225" fmla="*/ 3441619 w 8023328"/>
              <a:gd name="connsiteY2225" fmla="*/ 853339 h 2380521"/>
              <a:gd name="connsiteX2226" fmla="*/ 3456408 w 8023328"/>
              <a:gd name="connsiteY2226" fmla="*/ 867195 h 2380521"/>
              <a:gd name="connsiteX2227" fmla="*/ 3441619 w 8023328"/>
              <a:gd name="connsiteY2227" fmla="*/ 879593 h 2380521"/>
              <a:gd name="connsiteX2228" fmla="*/ 3426830 w 8023328"/>
              <a:gd name="connsiteY2228" fmla="*/ 867195 h 2380521"/>
              <a:gd name="connsiteX2229" fmla="*/ 3441619 w 8023328"/>
              <a:gd name="connsiteY2229" fmla="*/ 853339 h 2380521"/>
              <a:gd name="connsiteX2230" fmla="*/ 3369857 w 8023328"/>
              <a:gd name="connsiteY2230" fmla="*/ 853339 h 2380521"/>
              <a:gd name="connsiteX2231" fmla="*/ 3382254 w 8023328"/>
              <a:gd name="connsiteY2231" fmla="*/ 867195 h 2380521"/>
              <a:gd name="connsiteX2232" fmla="*/ 3369857 w 8023328"/>
              <a:gd name="connsiteY2232" fmla="*/ 879593 h 2380521"/>
              <a:gd name="connsiteX2233" fmla="*/ 3356001 w 8023328"/>
              <a:gd name="connsiteY2233" fmla="*/ 867195 h 2380521"/>
              <a:gd name="connsiteX2234" fmla="*/ 3369857 w 8023328"/>
              <a:gd name="connsiteY2234" fmla="*/ 853339 h 2380521"/>
              <a:gd name="connsiteX2235" fmla="*/ 1013589 w 8023328"/>
              <a:gd name="connsiteY2235" fmla="*/ 853339 h 2380521"/>
              <a:gd name="connsiteX2236" fmla="*/ 1028011 w 8023328"/>
              <a:gd name="connsiteY2236" fmla="*/ 868127 h 2380521"/>
              <a:gd name="connsiteX2237" fmla="*/ 1013589 w 8023328"/>
              <a:gd name="connsiteY2237" fmla="*/ 882916 h 2380521"/>
              <a:gd name="connsiteX2238" fmla="*/ 998413 w 8023328"/>
              <a:gd name="connsiteY2238" fmla="*/ 868127 h 2380521"/>
              <a:gd name="connsiteX2239" fmla="*/ 1013589 w 8023328"/>
              <a:gd name="connsiteY2239" fmla="*/ 853339 h 2380521"/>
              <a:gd name="connsiteX2240" fmla="*/ 368059 w 8023328"/>
              <a:gd name="connsiteY2240" fmla="*/ 785881 h 2380521"/>
              <a:gd name="connsiteX2241" fmla="*/ 380456 w 8023328"/>
              <a:gd name="connsiteY2241" fmla="*/ 797549 h 2380521"/>
              <a:gd name="connsiteX2242" fmla="*/ 368059 w 8023328"/>
              <a:gd name="connsiteY2242" fmla="*/ 812135 h 2380521"/>
              <a:gd name="connsiteX2243" fmla="*/ 354203 w 8023328"/>
              <a:gd name="connsiteY2243" fmla="*/ 797549 h 2380521"/>
              <a:gd name="connsiteX2244" fmla="*/ 368059 w 8023328"/>
              <a:gd name="connsiteY2244" fmla="*/ 785881 h 2380521"/>
              <a:gd name="connsiteX2245" fmla="*/ 297226 w 8023328"/>
              <a:gd name="connsiteY2245" fmla="*/ 785881 h 2380521"/>
              <a:gd name="connsiteX2246" fmla="*/ 309624 w 8023328"/>
              <a:gd name="connsiteY2246" fmla="*/ 797549 h 2380521"/>
              <a:gd name="connsiteX2247" fmla="*/ 297226 w 8023328"/>
              <a:gd name="connsiteY2247" fmla="*/ 812135 h 2380521"/>
              <a:gd name="connsiteX2248" fmla="*/ 283371 w 8023328"/>
              <a:gd name="connsiteY2248" fmla="*/ 797549 h 2380521"/>
              <a:gd name="connsiteX2249" fmla="*/ 297226 w 8023328"/>
              <a:gd name="connsiteY2249" fmla="*/ 785881 h 2380521"/>
              <a:gd name="connsiteX2250" fmla="*/ 226398 w 8023328"/>
              <a:gd name="connsiteY2250" fmla="*/ 785881 h 2380521"/>
              <a:gd name="connsiteX2251" fmla="*/ 238797 w 8023328"/>
              <a:gd name="connsiteY2251" fmla="*/ 797549 h 2380521"/>
              <a:gd name="connsiteX2252" fmla="*/ 226398 w 8023328"/>
              <a:gd name="connsiteY2252" fmla="*/ 812135 h 2380521"/>
              <a:gd name="connsiteX2253" fmla="*/ 212542 w 8023328"/>
              <a:gd name="connsiteY2253" fmla="*/ 797549 h 2380521"/>
              <a:gd name="connsiteX2254" fmla="*/ 226398 w 8023328"/>
              <a:gd name="connsiteY2254" fmla="*/ 785881 h 2380521"/>
              <a:gd name="connsiteX2255" fmla="*/ 154101 w 8023328"/>
              <a:gd name="connsiteY2255" fmla="*/ 785881 h 2380521"/>
              <a:gd name="connsiteX2256" fmla="*/ 167957 w 8023328"/>
              <a:gd name="connsiteY2256" fmla="*/ 797549 h 2380521"/>
              <a:gd name="connsiteX2257" fmla="*/ 154101 w 8023328"/>
              <a:gd name="connsiteY2257" fmla="*/ 812135 h 2380521"/>
              <a:gd name="connsiteX2258" fmla="*/ 141704 w 8023328"/>
              <a:gd name="connsiteY2258" fmla="*/ 797549 h 2380521"/>
              <a:gd name="connsiteX2259" fmla="*/ 154101 w 8023328"/>
              <a:gd name="connsiteY2259" fmla="*/ 785881 h 2380521"/>
              <a:gd name="connsiteX2260" fmla="*/ 83272 w 8023328"/>
              <a:gd name="connsiteY2260" fmla="*/ 785881 h 2380521"/>
              <a:gd name="connsiteX2261" fmla="*/ 97128 w 8023328"/>
              <a:gd name="connsiteY2261" fmla="*/ 797549 h 2380521"/>
              <a:gd name="connsiteX2262" fmla="*/ 83272 w 8023328"/>
              <a:gd name="connsiteY2262" fmla="*/ 812135 h 2380521"/>
              <a:gd name="connsiteX2263" fmla="*/ 70874 w 8023328"/>
              <a:gd name="connsiteY2263" fmla="*/ 797549 h 2380521"/>
              <a:gd name="connsiteX2264" fmla="*/ 83272 w 8023328"/>
              <a:gd name="connsiteY2264" fmla="*/ 785881 h 2380521"/>
              <a:gd name="connsiteX2265" fmla="*/ 12036 w 8023328"/>
              <a:gd name="connsiteY2265" fmla="*/ 785881 h 2380521"/>
              <a:gd name="connsiteX2266" fmla="*/ 26277 w 8023328"/>
              <a:gd name="connsiteY2266" fmla="*/ 797549 h 2380521"/>
              <a:gd name="connsiteX2267" fmla="*/ 12036 w 8023328"/>
              <a:gd name="connsiteY2267" fmla="*/ 812135 h 2380521"/>
              <a:gd name="connsiteX2268" fmla="*/ 44 w 8023328"/>
              <a:gd name="connsiteY2268" fmla="*/ 797549 h 2380521"/>
              <a:gd name="connsiteX2269" fmla="*/ 12036 w 8023328"/>
              <a:gd name="connsiteY2269" fmla="*/ 785881 h 2380521"/>
              <a:gd name="connsiteX2270" fmla="*/ 4726684 w 8023328"/>
              <a:gd name="connsiteY2270" fmla="*/ 782507 h 2380521"/>
              <a:gd name="connsiteX2271" fmla="*/ 4741472 w 8023328"/>
              <a:gd name="connsiteY2271" fmla="*/ 794904 h 2380521"/>
              <a:gd name="connsiteX2272" fmla="*/ 4726684 w 8023328"/>
              <a:gd name="connsiteY2272" fmla="*/ 808761 h 2380521"/>
              <a:gd name="connsiteX2273" fmla="*/ 4711896 w 8023328"/>
              <a:gd name="connsiteY2273" fmla="*/ 794904 h 2380521"/>
              <a:gd name="connsiteX2274" fmla="*/ 4726684 w 8023328"/>
              <a:gd name="connsiteY2274" fmla="*/ 782507 h 2380521"/>
              <a:gd name="connsiteX2275" fmla="*/ 4655853 w 8023328"/>
              <a:gd name="connsiteY2275" fmla="*/ 782507 h 2380521"/>
              <a:gd name="connsiteX2276" fmla="*/ 4670642 w 8023328"/>
              <a:gd name="connsiteY2276" fmla="*/ 794904 h 2380521"/>
              <a:gd name="connsiteX2277" fmla="*/ 4655853 w 8023328"/>
              <a:gd name="connsiteY2277" fmla="*/ 808761 h 2380521"/>
              <a:gd name="connsiteX2278" fmla="*/ 4641064 w 8023328"/>
              <a:gd name="connsiteY2278" fmla="*/ 794904 h 2380521"/>
              <a:gd name="connsiteX2279" fmla="*/ 4655853 w 8023328"/>
              <a:gd name="connsiteY2279" fmla="*/ 782507 h 2380521"/>
              <a:gd name="connsiteX2280" fmla="*/ 4584091 w 8023328"/>
              <a:gd name="connsiteY2280" fmla="*/ 782507 h 2380521"/>
              <a:gd name="connsiteX2281" fmla="*/ 4596488 w 8023328"/>
              <a:gd name="connsiteY2281" fmla="*/ 794904 h 2380521"/>
              <a:gd name="connsiteX2282" fmla="*/ 4584091 w 8023328"/>
              <a:gd name="connsiteY2282" fmla="*/ 808761 h 2380521"/>
              <a:gd name="connsiteX2283" fmla="*/ 4570235 w 8023328"/>
              <a:gd name="connsiteY2283" fmla="*/ 794904 h 2380521"/>
              <a:gd name="connsiteX2284" fmla="*/ 4584091 w 8023328"/>
              <a:gd name="connsiteY2284" fmla="*/ 782507 h 2380521"/>
              <a:gd name="connsiteX2285" fmla="*/ 4513260 w 8023328"/>
              <a:gd name="connsiteY2285" fmla="*/ 782507 h 2380521"/>
              <a:gd name="connsiteX2286" fmla="*/ 4525657 w 8023328"/>
              <a:gd name="connsiteY2286" fmla="*/ 794904 h 2380521"/>
              <a:gd name="connsiteX2287" fmla="*/ 4513260 w 8023328"/>
              <a:gd name="connsiteY2287" fmla="*/ 808761 h 2380521"/>
              <a:gd name="connsiteX2288" fmla="*/ 4499404 w 8023328"/>
              <a:gd name="connsiteY2288" fmla="*/ 794904 h 2380521"/>
              <a:gd name="connsiteX2289" fmla="*/ 4513260 w 8023328"/>
              <a:gd name="connsiteY2289" fmla="*/ 782507 h 2380521"/>
              <a:gd name="connsiteX2290" fmla="*/ 4439056 w 8023328"/>
              <a:gd name="connsiteY2290" fmla="*/ 782507 h 2380521"/>
              <a:gd name="connsiteX2291" fmla="*/ 4451453 w 8023328"/>
              <a:gd name="connsiteY2291" fmla="*/ 794904 h 2380521"/>
              <a:gd name="connsiteX2292" fmla="*/ 4439056 w 8023328"/>
              <a:gd name="connsiteY2292" fmla="*/ 808761 h 2380521"/>
              <a:gd name="connsiteX2293" fmla="*/ 4425200 w 8023328"/>
              <a:gd name="connsiteY2293" fmla="*/ 794904 h 2380521"/>
              <a:gd name="connsiteX2294" fmla="*/ 4439056 w 8023328"/>
              <a:gd name="connsiteY2294" fmla="*/ 782507 h 2380521"/>
              <a:gd name="connsiteX2295" fmla="*/ 4366768 w 8023328"/>
              <a:gd name="connsiteY2295" fmla="*/ 782507 h 2380521"/>
              <a:gd name="connsiteX2296" fmla="*/ 4380624 w 8023328"/>
              <a:gd name="connsiteY2296" fmla="*/ 794904 h 2380521"/>
              <a:gd name="connsiteX2297" fmla="*/ 4366768 w 8023328"/>
              <a:gd name="connsiteY2297" fmla="*/ 808761 h 2380521"/>
              <a:gd name="connsiteX2298" fmla="*/ 4354371 w 8023328"/>
              <a:gd name="connsiteY2298" fmla="*/ 794904 h 2380521"/>
              <a:gd name="connsiteX2299" fmla="*/ 4366768 w 8023328"/>
              <a:gd name="connsiteY2299" fmla="*/ 782507 h 2380521"/>
              <a:gd name="connsiteX2300" fmla="*/ 4295937 w 8023328"/>
              <a:gd name="connsiteY2300" fmla="*/ 782507 h 2380521"/>
              <a:gd name="connsiteX2301" fmla="*/ 4309793 w 8023328"/>
              <a:gd name="connsiteY2301" fmla="*/ 794904 h 2380521"/>
              <a:gd name="connsiteX2302" fmla="*/ 4295937 w 8023328"/>
              <a:gd name="connsiteY2302" fmla="*/ 808761 h 2380521"/>
              <a:gd name="connsiteX2303" fmla="*/ 4283540 w 8023328"/>
              <a:gd name="connsiteY2303" fmla="*/ 794904 h 2380521"/>
              <a:gd name="connsiteX2304" fmla="*/ 4295937 w 8023328"/>
              <a:gd name="connsiteY2304" fmla="*/ 782507 h 2380521"/>
              <a:gd name="connsiteX2305" fmla="*/ 4225107 w 8023328"/>
              <a:gd name="connsiteY2305" fmla="*/ 782507 h 2380521"/>
              <a:gd name="connsiteX2306" fmla="*/ 4238963 w 8023328"/>
              <a:gd name="connsiteY2306" fmla="*/ 794904 h 2380521"/>
              <a:gd name="connsiteX2307" fmla="*/ 4225107 w 8023328"/>
              <a:gd name="connsiteY2307" fmla="*/ 808761 h 2380521"/>
              <a:gd name="connsiteX2308" fmla="*/ 4212710 w 8023328"/>
              <a:gd name="connsiteY2308" fmla="*/ 794904 h 2380521"/>
              <a:gd name="connsiteX2309" fmla="*/ 4225107 w 8023328"/>
              <a:gd name="connsiteY2309" fmla="*/ 782507 h 2380521"/>
              <a:gd name="connsiteX2310" fmla="*/ 4153295 w 8023328"/>
              <a:gd name="connsiteY2310" fmla="*/ 782507 h 2380521"/>
              <a:gd name="connsiteX2311" fmla="*/ 4168083 w 8023328"/>
              <a:gd name="connsiteY2311" fmla="*/ 794904 h 2380521"/>
              <a:gd name="connsiteX2312" fmla="*/ 4153295 w 8023328"/>
              <a:gd name="connsiteY2312" fmla="*/ 808761 h 2380521"/>
              <a:gd name="connsiteX2313" fmla="*/ 4138507 w 8023328"/>
              <a:gd name="connsiteY2313" fmla="*/ 794904 h 2380521"/>
              <a:gd name="connsiteX2314" fmla="*/ 4153295 w 8023328"/>
              <a:gd name="connsiteY2314" fmla="*/ 782507 h 2380521"/>
              <a:gd name="connsiteX2315" fmla="*/ 4082465 w 8023328"/>
              <a:gd name="connsiteY2315" fmla="*/ 782507 h 2380521"/>
              <a:gd name="connsiteX2316" fmla="*/ 4097254 w 8023328"/>
              <a:gd name="connsiteY2316" fmla="*/ 794904 h 2380521"/>
              <a:gd name="connsiteX2317" fmla="*/ 4082465 w 8023328"/>
              <a:gd name="connsiteY2317" fmla="*/ 808761 h 2380521"/>
              <a:gd name="connsiteX2318" fmla="*/ 4067676 w 8023328"/>
              <a:gd name="connsiteY2318" fmla="*/ 794904 h 2380521"/>
              <a:gd name="connsiteX2319" fmla="*/ 4082465 w 8023328"/>
              <a:gd name="connsiteY2319" fmla="*/ 782507 h 2380521"/>
              <a:gd name="connsiteX2320" fmla="*/ 4010703 w 8023328"/>
              <a:gd name="connsiteY2320" fmla="*/ 782507 h 2380521"/>
              <a:gd name="connsiteX2321" fmla="*/ 4023100 w 8023328"/>
              <a:gd name="connsiteY2321" fmla="*/ 794904 h 2380521"/>
              <a:gd name="connsiteX2322" fmla="*/ 4010703 w 8023328"/>
              <a:gd name="connsiteY2322" fmla="*/ 808761 h 2380521"/>
              <a:gd name="connsiteX2323" fmla="*/ 3996847 w 8023328"/>
              <a:gd name="connsiteY2323" fmla="*/ 794904 h 2380521"/>
              <a:gd name="connsiteX2324" fmla="*/ 4010703 w 8023328"/>
              <a:gd name="connsiteY2324" fmla="*/ 782507 h 2380521"/>
              <a:gd name="connsiteX2325" fmla="*/ 3939871 w 8023328"/>
              <a:gd name="connsiteY2325" fmla="*/ 782507 h 2380521"/>
              <a:gd name="connsiteX2326" fmla="*/ 3952268 w 8023328"/>
              <a:gd name="connsiteY2326" fmla="*/ 794904 h 2380521"/>
              <a:gd name="connsiteX2327" fmla="*/ 3939871 w 8023328"/>
              <a:gd name="connsiteY2327" fmla="*/ 808761 h 2380521"/>
              <a:gd name="connsiteX2328" fmla="*/ 3926015 w 8023328"/>
              <a:gd name="connsiteY2328" fmla="*/ 794904 h 2380521"/>
              <a:gd name="connsiteX2329" fmla="*/ 3939871 w 8023328"/>
              <a:gd name="connsiteY2329" fmla="*/ 782507 h 2380521"/>
              <a:gd name="connsiteX2330" fmla="*/ 3869042 w 8023328"/>
              <a:gd name="connsiteY2330" fmla="*/ 782507 h 2380521"/>
              <a:gd name="connsiteX2331" fmla="*/ 3881439 w 8023328"/>
              <a:gd name="connsiteY2331" fmla="*/ 794904 h 2380521"/>
              <a:gd name="connsiteX2332" fmla="*/ 3869042 w 8023328"/>
              <a:gd name="connsiteY2332" fmla="*/ 808761 h 2380521"/>
              <a:gd name="connsiteX2333" fmla="*/ 3855186 w 8023328"/>
              <a:gd name="connsiteY2333" fmla="*/ 794904 h 2380521"/>
              <a:gd name="connsiteX2334" fmla="*/ 3869042 w 8023328"/>
              <a:gd name="connsiteY2334" fmla="*/ 782507 h 2380521"/>
              <a:gd name="connsiteX2335" fmla="*/ 3796752 w 8023328"/>
              <a:gd name="connsiteY2335" fmla="*/ 782507 h 2380521"/>
              <a:gd name="connsiteX2336" fmla="*/ 3810608 w 8023328"/>
              <a:gd name="connsiteY2336" fmla="*/ 796363 h 2380521"/>
              <a:gd name="connsiteX2337" fmla="*/ 3796752 w 8023328"/>
              <a:gd name="connsiteY2337" fmla="*/ 808761 h 2380521"/>
              <a:gd name="connsiteX2338" fmla="*/ 3784355 w 8023328"/>
              <a:gd name="connsiteY2338" fmla="*/ 796363 h 2380521"/>
              <a:gd name="connsiteX2339" fmla="*/ 3796752 w 8023328"/>
              <a:gd name="connsiteY2339" fmla="*/ 782507 h 2380521"/>
              <a:gd name="connsiteX2340" fmla="*/ 3725922 w 8023328"/>
              <a:gd name="connsiteY2340" fmla="*/ 782507 h 2380521"/>
              <a:gd name="connsiteX2341" fmla="*/ 3739778 w 8023328"/>
              <a:gd name="connsiteY2341" fmla="*/ 796363 h 2380521"/>
              <a:gd name="connsiteX2342" fmla="*/ 3725922 w 8023328"/>
              <a:gd name="connsiteY2342" fmla="*/ 808761 h 2380521"/>
              <a:gd name="connsiteX2343" fmla="*/ 3713525 w 8023328"/>
              <a:gd name="connsiteY2343" fmla="*/ 796363 h 2380521"/>
              <a:gd name="connsiteX2344" fmla="*/ 3725922 w 8023328"/>
              <a:gd name="connsiteY2344" fmla="*/ 782507 h 2380521"/>
              <a:gd name="connsiteX2345" fmla="*/ 3655091 w 8023328"/>
              <a:gd name="connsiteY2345" fmla="*/ 782507 h 2380521"/>
              <a:gd name="connsiteX2346" fmla="*/ 3668947 w 8023328"/>
              <a:gd name="connsiteY2346" fmla="*/ 796363 h 2380521"/>
              <a:gd name="connsiteX2347" fmla="*/ 3655091 w 8023328"/>
              <a:gd name="connsiteY2347" fmla="*/ 808761 h 2380521"/>
              <a:gd name="connsiteX2348" fmla="*/ 3642694 w 8023328"/>
              <a:gd name="connsiteY2348" fmla="*/ 796363 h 2380521"/>
              <a:gd name="connsiteX2349" fmla="*/ 3655091 w 8023328"/>
              <a:gd name="connsiteY2349" fmla="*/ 782507 h 2380521"/>
              <a:gd name="connsiteX2350" fmla="*/ 3583280 w 8023328"/>
              <a:gd name="connsiteY2350" fmla="*/ 782507 h 2380521"/>
              <a:gd name="connsiteX2351" fmla="*/ 3598069 w 8023328"/>
              <a:gd name="connsiteY2351" fmla="*/ 796363 h 2380521"/>
              <a:gd name="connsiteX2352" fmla="*/ 3583280 w 8023328"/>
              <a:gd name="connsiteY2352" fmla="*/ 808761 h 2380521"/>
              <a:gd name="connsiteX2353" fmla="*/ 3568491 w 8023328"/>
              <a:gd name="connsiteY2353" fmla="*/ 796363 h 2380521"/>
              <a:gd name="connsiteX2354" fmla="*/ 3583280 w 8023328"/>
              <a:gd name="connsiteY2354" fmla="*/ 782507 h 2380521"/>
              <a:gd name="connsiteX2355" fmla="*/ 3512449 w 8023328"/>
              <a:gd name="connsiteY2355" fmla="*/ 782507 h 2380521"/>
              <a:gd name="connsiteX2356" fmla="*/ 3527237 w 8023328"/>
              <a:gd name="connsiteY2356" fmla="*/ 796363 h 2380521"/>
              <a:gd name="connsiteX2357" fmla="*/ 3512449 w 8023328"/>
              <a:gd name="connsiteY2357" fmla="*/ 808761 h 2380521"/>
              <a:gd name="connsiteX2358" fmla="*/ 3497661 w 8023328"/>
              <a:gd name="connsiteY2358" fmla="*/ 796363 h 2380521"/>
              <a:gd name="connsiteX2359" fmla="*/ 3512449 w 8023328"/>
              <a:gd name="connsiteY2359" fmla="*/ 782507 h 2380521"/>
              <a:gd name="connsiteX2360" fmla="*/ 3441619 w 8023328"/>
              <a:gd name="connsiteY2360" fmla="*/ 782507 h 2380521"/>
              <a:gd name="connsiteX2361" fmla="*/ 3456408 w 8023328"/>
              <a:gd name="connsiteY2361" fmla="*/ 796363 h 2380521"/>
              <a:gd name="connsiteX2362" fmla="*/ 3441619 w 8023328"/>
              <a:gd name="connsiteY2362" fmla="*/ 808761 h 2380521"/>
              <a:gd name="connsiteX2363" fmla="*/ 3426830 w 8023328"/>
              <a:gd name="connsiteY2363" fmla="*/ 796363 h 2380521"/>
              <a:gd name="connsiteX2364" fmla="*/ 3441619 w 8023328"/>
              <a:gd name="connsiteY2364" fmla="*/ 782507 h 2380521"/>
              <a:gd name="connsiteX2365" fmla="*/ 3369857 w 8023328"/>
              <a:gd name="connsiteY2365" fmla="*/ 782507 h 2380521"/>
              <a:gd name="connsiteX2366" fmla="*/ 3382254 w 8023328"/>
              <a:gd name="connsiteY2366" fmla="*/ 796363 h 2380521"/>
              <a:gd name="connsiteX2367" fmla="*/ 3369857 w 8023328"/>
              <a:gd name="connsiteY2367" fmla="*/ 808761 h 2380521"/>
              <a:gd name="connsiteX2368" fmla="*/ 3356001 w 8023328"/>
              <a:gd name="connsiteY2368" fmla="*/ 796363 h 2380521"/>
              <a:gd name="connsiteX2369" fmla="*/ 3369857 w 8023328"/>
              <a:gd name="connsiteY2369" fmla="*/ 782507 h 2380521"/>
              <a:gd name="connsiteX2370" fmla="*/ 3299083 w 8023328"/>
              <a:gd name="connsiteY2370" fmla="*/ 782507 h 2380521"/>
              <a:gd name="connsiteX2371" fmla="*/ 3311480 w 8023328"/>
              <a:gd name="connsiteY2371" fmla="*/ 796363 h 2380521"/>
              <a:gd name="connsiteX2372" fmla="*/ 3299083 w 8023328"/>
              <a:gd name="connsiteY2372" fmla="*/ 808761 h 2380521"/>
              <a:gd name="connsiteX2373" fmla="*/ 3285229 w 8023328"/>
              <a:gd name="connsiteY2373" fmla="*/ 796363 h 2380521"/>
              <a:gd name="connsiteX2374" fmla="*/ 3299083 w 8023328"/>
              <a:gd name="connsiteY2374" fmla="*/ 782507 h 2380521"/>
              <a:gd name="connsiteX2375" fmla="*/ 3228250 w 8023328"/>
              <a:gd name="connsiteY2375" fmla="*/ 782507 h 2380521"/>
              <a:gd name="connsiteX2376" fmla="*/ 3240649 w 8023328"/>
              <a:gd name="connsiteY2376" fmla="*/ 796363 h 2380521"/>
              <a:gd name="connsiteX2377" fmla="*/ 3228250 w 8023328"/>
              <a:gd name="connsiteY2377" fmla="*/ 808761 h 2380521"/>
              <a:gd name="connsiteX2378" fmla="*/ 3214395 w 8023328"/>
              <a:gd name="connsiteY2378" fmla="*/ 796363 h 2380521"/>
              <a:gd name="connsiteX2379" fmla="*/ 3228250 w 8023328"/>
              <a:gd name="connsiteY2379" fmla="*/ 782507 h 2380521"/>
              <a:gd name="connsiteX2380" fmla="*/ 3152591 w 8023328"/>
              <a:gd name="connsiteY2380" fmla="*/ 782507 h 2380521"/>
              <a:gd name="connsiteX2381" fmla="*/ 3166447 w 8023328"/>
              <a:gd name="connsiteY2381" fmla="*/ 796363 h 2380521"/>
              <a:gd name="connsiteX2382" fmla="*/ 3152591 w 8023328"/>
              <a:gd name="connsiteY2382" fmla="*/ 808761 h 2380521"/>
              <a:gd name="connsiteX2383" fmla="*/ 3140193 w 8023328"/>
              <a:gd name="connsiteY2383" fmla="*/ 796363 h 2380521"/>
              <a:gd name="connsiteX2384" fmla="*/ 3152591 w 8023328"/>
              <a:gd name="connsiteY2384" fmla="*/ 782507 h 2380521"/>
              <a:gd name="connsiteX2385" fmla="*/ 1226672 w 8023328"/>
              <a:gd name="connsiteY2385" fmla="*/ 782507 h 2380521"/>
              <a:gd name="connsiteX2386" fmla="*/ 1240529 w 8023328"/>
              <a:gd name="connsiteY2386" fmla="*/ 796926 h 2380521"/>
              <a:gd name="connsiteX2387" fmla="*/ 1226672 w 8023328"/>
              <a:gd name="connsiteY2387" fmla="*/ 812105 h 2380521"/>
              <a:gd name="connsiteX2388" fmla="*/ 1214283 w 8023328"/>
              <a:gd name="connsiteY2388" fmla="*/ 796926 h 2380521"/>
              <a:gd name="connsiteX2389" fmla="*/ 1226672 w 8023328"/>
              <a:gd name="connsiteY2389" fmla="*/ 782507 h 2380521"/>
              <a:gd name="connsiteX2390" fmla="*/ 1154869 w 8023328"/>
              <a:gd name="connsiteY2390" fmla="*/ 782507 h 2380521"/>
              <a:gd name="connsiteX2391" fmla="*/ 1169658 w 8023328"/>
              <a:gd name="connsiteY2391" fmla="*/ 796926 h 2380521"/>
              <a:gd name="connsiteX2392" fmla="*/ 1154869 w 8023328"/>
              <a:gd name="connsiteY2392" fmla="*/ 812105 h 2380521"/>
              <a:gd name="connsiteX2393" fmla="*/ 1140080 w 8023328"/>
              <a:gd name="connsiteY2393" fmla="*/ 796926 h 2380521"/>
              <a:gd name="connsiteX2394" fmla="*/ 1154869 w 8023328"/>
              <a:gd name="connsiteY2394" fmla="*/ 782507 h 2380521"/>
              <a:gd name="connsiteX2395" fmla="*/ 1084040 w 8023328"/>
              <a:gd name="connsiteY2395" fmla="*/ 782507 h 2380521"/>
              <a:gd name="connsiteX2396" fmla="*/ 1098826 w 8023328"/>
              <a:gd name="connsiteY2396" fmla="*/ 796926 h 2380521"/>
              <a:gd name="connsiteX2397" fmla="*/ 1084040 w 8023328"/>
              <a:gd name="connsiteY2397" fmla="*/ 812105 h 2380521"/>
              <a:gd name="connsiteX2398" fmla="*/ 1069250 w 8023328"/>
              <a:gd name="connsiteY2398" fmla="*/ 796926 h 2380521"/>
              <a:gd name="connsiteX2399" fmla="*/ 1084040 w 8023328"/>
              <a:gd name="connsiteY2399" fmla="*/ 782507 h 2380521"/>
              <a:gd name="connsiteX2400" fmla="*/ 1013594 w 8023328"/>
              <a:gd name="connsiteY2400" fmla="*/ 782507 h 2380521"/>
              <a:gd name="connsiteX2401" fmla="*/ 1028015 w 8023328"/>
              <a:gd name="connsiteY2401" fmla="*/ 796926 h 2380521"/>
              <a:gd name="connsiteX2402" fmla="*/ 1013594 w 8023328"/>
              <a:gd name="connsiteY2402" fmla="*/ 812105 h 2380521"/>
              <a:gd name="connsiteX2403" fmla="*/ 998417 w 8023328"/>
              <a:gd name="connsiteY2403" fmla="*/ 796926 h 2380521"/>
              <a:gd name="connsiteX2404" fmla="*/ 1013594 w 8023328"/>
              <a:gd name="connsiteY2404" fmla="*/ 782507 h 2380521"/>
              <a:gd name="connsiteX2405" fmla="*/ 941447 w 8023328"/>
              <a:gd name="connsiteY2405" fmla="*/ 782507 h 2380521"/>
              <a:gd name="connsiteX2406" fmla="*/ 953844 w 8023328"/>
              <a:gd name="connsiteY2406" fmla="*/ 796926 h 2380521"/>
              <a:gd name="connsiteX2407" fmla="*/ 941447 w 8023328"/>
              <a:gd name="connsiteY2407" fmla="*/ 812105 h 2380521"/>
              <a:gd name="connsiteX2408" fmla="*/ 927591 w 8023328"/>
              <a:gd name="connsiteY2408" fmla="*/ 796926 h 2380521"/>
              <a:gd name="connsiteX2409" fmla="*/ 941447 w 8023328"/>
              <a:gd name="connsiteY2409" fmla="*/ 782507 h 2380521"/>
              <a:gd name="connsiteX2410" fmla="*/ 870615 w 8023328"/>
              <a:gd name="connsiteY2410" fmla="*/ 782507 h 2380521"/>
              <a:gd name="connsiteX2411" fmla="*/ 883013 w 8023328"/>
              <a:gd name="connsiteY2411" fmla="*/ 796926 h 2380521"/>
              <a:gd name="connsiteX2412" fmla="*/ 870615 w 8023328"/>
              <a:gd name="connsiteY2412" fmla="*/ 812105 h 2380521"/>
              <a:gd name="connsiteX2413" fmla="*/ 856759 w 8023328"/>
              <a:gd name="connsiteY2413" fmla="*/ 796926 h 2380521"/>
              <a:gd name="connsiteX2414" fmla="*/ 870615 w 8023328"/>
              <a:gd name="connsiteY2414" fmla="*/ 782507 h 2380521"/>
              <a:gd name="connsiteX2415" fmla="*/ 799784 w 8023328"/>
              <a:gd name="connsiteY2415" fmla="*/ 782507 h 2380521"/>
              <a:gd name="connsiteX2416" fmla="*/ 812183 w 8023328"/>
              <a:gd name="connsiteY2416" fmla="*/ 796926 h 2380521"/>
              <a:gd name="connsiteX2417" fmla="*/ 799784 w 8023328"/>
              <a:gd name="connsiteY2417" fmla="*/ 812105 h 2380521"/>
              <a:gd name="connsiteX2418" fmla="*/ 785929 w 8023328"/>
              <a:gd name="connsiteY2418" fmla="*/ 796926 h 2380521"/>
              <a:gd name="connsiteX2419" fmla="*/ 799784 w 8023328"/>
              <a:gd name="connsiteY2419" fmla="*/ 782507 h 2380521"/>
              <a:gd name="connsiteX2420" fmla="*/ 724123 w 8023328"/>
              <a:gd name="connsiteY2420" fmla="*/ 782507 h 2380521"/>
              <a:gd name="connsiteX2421" fmla="*/ 737981 w 8023328"/>
              <a:gd name="connsiteY2421" fmla="*/ 796926 h 2380521"/>
              <a:gd name="connsiteX2422" fmla="*/ 724123 w 8023328"/>
              <a:gd name="connsiteY2422" fmla="*/ 812105 h 2380521"/>
              <a:gd name="connsiteX2423" fmla="*/ 711726 w 8023328"/>
              <a:gd name="connsiteY2423" fmla="*/ 796926 h 2380521"/>
              <a:gd name="connsiteX2424" fmla="*/ 724123 w 8023328"/>
              <a:gd name="connsiteY2424" fmla="*/ 782507 h 2380521"/>
              <a:gd name="connsiteX2425" fmla="*/ 653293 w 8023328"/>
              <a:gd name="connsiteY2425" fmla="*/ 782507 h 2380521"/>
              <a:gd name="connsiteX2426" fmla="*/ 667149 w 8023328"/>
              <a:gd name="connsiteY2426" fmla="*/ 796926 h 2380521"/>
              <a:gd name="connsiteX2427" fmla="*/ 653293 w 8023328"/>
              <a:gd name="connsiteY2427" fmla="*/ 812105 h 2380521"/>
              <a:gd name="connsiteX2428" fmla="*/ 640896 w 8023328"/>
              <a:gd name="connsiteY2428" fmla="*/ 796926 h 2380521"/>
              <a:gd name="connsiteX2429" fmla="*/ 653293 w 8023328"/>
              <a:gd name="connsiteY2429" fmla="*/ 782507 h 2380521"/>
              <a:gd name="connsiteX2430" fmla="*/ 584855 w 8023328"/>
              <a:gd name="connsiteY2430" fmla="*/ 782507 h 2380521"/>
              <a:gd name="connsiteX2431" fmla="*/ 599643 w 8023328"/>
              <a:gd name="connsiteY2431" fmla="*/ 796926 h 2380521"/>
              <a:gd name="connsiteX2432" fmla="*/ 584855 w 8023328"/>
              <a:gd name="connsiteY2432" fmla="*/ 812105 h 2380521"/>
              <a:gd name="connsiteX2433" fmla="*/ 570066 w 8023328"/>
              <a:gd name="connsiteY2433" fmla="*/ 796926 h 2380521"/>
              <a:gd name="connsiteX2434" fmla="*/ 584855 w 8023328"/>
              <a:gd name="connsiteY2434" fmla="*/ 782507 h 2380521"/>
              <a:gd name="connsiteX2435" fmla="*/ 513654 w 8023328"/>
              <a:gd name="connsiteY2435" fmla="*/ 782507 h 2380521"/>
              <a:gd name="connsiteX2436" fmla="*/ 528831 w 8023328"/>
              <a:gd name="connsiteY2436" fmla="*/ 796926 h 2380521"/>
              <a:gd name="connsiteX2437" fmla="*/ 513654 w 8023328"/>
              <a:gd name="connsiteY2437" fmla="*/ 812105 h 2380521"/>
              <a:gd name="connsiteX2438" fmla="*/ 499235 w 8023328"/>
              <a:gd name="connsiteY2438" fmla="*/ 796926 h 2380521"/>
              <a:gd name="connsiteX2439" fmla="*/ 513654 w 8023328"/>
              <a:gd name="connsiteY2439" fmla="*/ 782507 h 2380521"/>
              <a:gd name="connsiteX2440" fmla="*/ 439821 w 8023328"/>
              <a:gd name="connsiteY2440" fmla="*/ 782507 h 2380521"/>
              <a:gd name="connsiteX2441" fmla="*/ 454611 w 8023328"/>
              <a:gd name="connsiteY2441" fmla="*/ 796926 h 2380521"/>
              <a:gd name="connsiteX2442" fmla="*/ 439821 w 8023328"/>
              <a:gd name="connsiteY2442" fmla="*/ 812105 h 2380521"/>
              <a:gd name="connsiteX2443" fmla="*/ 425033 w 8023328"/>
              <a:gd name="connsiteY2443" fmla="*/ 796926 h 2380521"/>
              <a:gd name="connsiteX2444" fmla="*/ 439821 w 8023328"/>
              <a:gd name="connsiteY2444" fmla="*/ 782507 h 2380521"/>
              <a:gd name="connsiteX2445" fmla="*/ 4439056 w 8023328"/>
              <a:gd name="connsiteY2445" fmla="*/ 711678 h 2380521"/>
              <a:gd name="connsiteX2446" fmla="*/ 4451453 w 8023328"/>
              <a:gd name="connsiteY2446" fmla="*/ 724075 h 2380521"/>
              <a:gd name="connsiteX2447" fmla="*/ 4439056 w 8023328"/>
              <a:gd name="connsiteY2447" fmla="*/ 737932 h 2380521"/>
              <a:gd name="connsiteX2448" fmla="*/ 4425200 w 8023328"/>
              <a:gd name="connsiteY2448" fmla="*/ 724075 h 2380521"/>
              <a:gd name="connsiteX2449" fmla="*/ 4439056 w 8023328"/>
              <a:gd name="connsiteY2449" fmla="*/ 711678 h 2380521"/>
              <a:gd name="connsiteX2450" fmla="*/ 4366768 w 8023328"/>
              <a:gd name="connsiteY2450" fmla="*/ 711678 h 2380521"/>
              <a:gd name="connsiteX2451" fmla="*/ 4380624 w 8023328"/>
              <a:gd name="connsiteY2451" fmla="*/ 724075 h 2380521"/>
              <a:gd name="connsiteX2452" fmla="*/ 4366768 w 8023328"/>
              <a:gd name="connsiteY2452" fmla="*/ 737932 h 2380521"/>
              <a:gd name="connsiteX2453" fmla="*/ 4354371 w 8023328"/>
              <a:gd name="connsiteY2453" fmla="*/ 724075 h 2380521"/>
              <a:gd name="connsiteX2454" fmla="*/ 4366768 w 8023328"/>
              <a:gd name="connsiteY2454" fmla="*/ 711678 h 2380521"/>
              <a:gd name="connsiteX2455" fmla="*/ 4295937 w 8023328"/>
              <a:gd name="connsiteY2455" fmla="*/ 711678 h 2380521"/>
              <a:gd name="connsiteX2456" fmla="*/ 4309793 w 8023328"/>
              <a:gd name="connsiteY2456" fmla="*/ 724075 h 2380521"/>
              <a:gd name="connsiteX2457" fmla="*/ 4295937 w 8023328"/>
              <a:gd name="connsiteY2457" fmla="*/ 737932 h 2380521"/>
              <a:gd name="connsiteX2458" fmla="*/ 4283540 w 8023328"/>
              <a:gd name="connsiteY2458" fmla="*/ 724075 h 2380521"/>
              <a:gd name="connsiteX2459" fmla="*/ 4295937 w 8023328"/>
              <a:gd name="connsiteY2459" fmla="*/ 711678 h 2380521"/>
              <a:gd name="connsiteX2460" fmla="*/ 4225107 w 8023328"/>
              <a:gd name="connsiteY2460" fmla="*/ 711678 h 2380521"/>
              <a:gd name="connsiteX2461" fmla="*/ 4238963 w 8023328"/>
              <a:gd name="connsiteY2461" fmla="*/ 724075 h 2380521"/>
              <a:gd name="connsiteX2462" fmla="*/ 4225107 w 8023328"/>
              <a:gd name="connsiteY2462" fmla="*/ 737932 h 2380521"/>
              <a:gd name="connsiteX2463" fmla="*/ 4212710 w 8023328"/>
              <a:gd name="connsiteY2463" fmla="*/ 724075 h 2380521"/>
              <a:gd name="connsiteX2464" fmla="*/ 4225107 w 8023328"/>
              <a:gd name="connsiteY2464" fmla="*/ 711678 h 2380521"/>
              <a:gd name="connsiteX2465" fmla="*/ 4153295 w 8023328"/>
              <a:gd name="connsiteY2465" fmla="*/ 711678 h 2380521"/>
              <a:gd name="connsiteX2466" fmla="*/ 4168083 w 8023328"/>
              <a:gd name="connsiteY2466" fmla="*/ 724075 h 2380521"/>
              <a:gd name="connsiteX2467" fmla="*/ 4153295 w 8023328"/>
              <a:gd name="connsiteY2467" fmla="*/ 737932 h 2380521"/>
              <a:gd name="connsiteX2468" fmla="*/ 4138507 w 8023328"/>
              <a:gd name="connsiteY2468" fmla="*/ 724075 h 2380521"/>
              <a:gd name="connsiteX2469" fmla="*/ 4153295 w 8023328"/>
              <a:gd name="connsiteY2469" fmla="*/ 711678 h 2380521"/>
              <a:gd name="connsiteX2470" fmla="*/ 4082465 w 8023328"/>
              <a:gd name="connsiteY2470" fmla="*/ 711678 h 2380521"/>
              <a:gd name="connsiteX2471" fmla="*/ 4097254 w 8023328"/>
              <a:gd name="connsiteY2471" fmla="*/ 724075 h 2380521"/>
              <a:gd name="connsiteX2472" fmla="*/ 4082465 w 8023328"/>
              <a:gd name="connsiteY2472" fmla="*/ 737932 h 2380521"/>
              <a:gd name="connsiteX2473" fmla="*/ 4067676 w 8023328"/>
              <a:gd name="connsiteY2473" fmla="*/ 724075 h 2380521"/>
              <a:gd name="connsiteX2474" fmla="*/ 4082465 w 8023328"/>
              <a:gd name="connsiteY2474" fmla="*/ 711678 h 2380521"/>
              <a:gd name="connsiteX2475" fmla="*/ 4010703 w 8023328"/>
              <a:gd name="connsiteY2475" fmla="*/ 711678 h 2380521"/>
              <a:gd name="connsiteX2476" fmla="*/ 4023100 w 8023328"/>
              <a:gd name="connsiteY2476" fmla="*/ 724075 h 2380521"/>
              <a:gd name="connsiteX2477" fmla="*/ 4010703 w 8023328"/>
              <a:gd name="connsiteY2477" fmla="*/ 737932 h 2380521"/>
              <a:gd name="connsiteX2478" fmla="*/ 3996847 w 8023328"/>
              <a:gd name="connsiteY2478" fmla="*/ 724075 h 2380521"/>
              <a:gd name="connsiteX2479" fmla="*/ 4010703 w 8023328"/>
              <a:gd name="connsiteY2479" fmla="*/ 711678 h 2380521"/>
              <a:gd name="connsiteX2480" fmla="*/ 3939871 w 8023328"/>
              <a:gd name="connsiteY2480" fmla="*/ 711678 h 2380521"/>
              <a:gd name="connsiteX2481" fmla="*/ 3952268 w 8023328"/>
              <a:gd name="connsiteY2481" fmla="*/ 724075 h 2380521"/>
              <a:gd name="connsiteX2482" fmla="*/ 3939871 w 8023328"/>
              <a:gd name="connsiteY2482" fmla="*/ 737932 h 2380521"/>
              <a:gd name="connsiteX2483" fmla="*/ 3926015 w 8023328"/>
              <a:gd name="connsiteY2483" fmla="*/ 724075 h 2380521"/>
              <a:gd name="connsiteX2484" fmla="*/ 3939871 w 8023328"/>
              <a:gd name="connsiteY2484" fmla="*/ 711678 h 2380521"/>
              <a:gd name="connsiteX2485" fmla="*/ 3869042 w 8023328"/>
              <a:gd name="connsiteY2485" fmla="*/ 711678 h 2380521"/>
              <a:gd name="connsiteX2486" fmla="*/ 3881439 w 8023328"/>
              <a:gd name="connsiteY2486" fmla="*/ 724075 h 2380521"/>
              <a:gd name="connsiteX2487" fmla="*/ 3869042 w 8023328"/>
              <a:gd name="connsiteY2487" fmla="*/ 737932 h 2380521"/>
              <a:gd name="connsiteX2488" fmla="*/ 3855186 w 8023328"/>
              <a:gd name="connsiteY2488" fmla="*/ 724075 h 2380521"/>
              <a:gd name="connsiteX2489" fmla="*/ 3869042 w 8023328"/>
              <a:gd name="connsiteY2489" fmla="*/ 711678 h 2380521"/>
              <a:gd name="connsiteX2490" fmla="*/ 3796752 w 8023328"/>
              <a:gd name="connsiteY2490" fmla="*/ 711678 h 2380521"/>
              <a:gd name="connsiteX2491" fmla="*/ 3810608 w 8023328"/>
              <a:gd name="connsiteY2491" fmla="*/ 724075 h 2380521"/>
              <a:gd name="connsiteX2492" fmla="*/ 3796752 w 8023328"/>
              <a:gd name="connsiteY2492" fmla="*/ 737932 h 2380521"/>
              <a:gd name="connsiteX2493" fmla="*/ 3784355 w 8023328"/>
              <a:gd name="connsiteY2493" fmla="*/ 724075 h 2380521"/>
              <a:gd name="connsiteX2494" fmla="*/ 3796752 w 8023328"/>
              <a:gd name="connsiteY2494" fmla="*/ 711678 h 2380521"/>
              <a:gd name="connsiteX2495" fmla="*/ 3725922 w 8023328"/>
              <a:gd name="connsiteY2495" fmla="*/ 711678 h 2380521"/>
              <a:gd name="connsiteX2496" fmla="*/ 3739778 w 8023328"/>
              <a:gd name="connsiteY2496" fmla="*/ 724075 h 2380521"/>
              <a:gd name="connsiteX2497" fmla="*/ 3725922 w 8023328"/>
              <a:gd name="connsiteY2497" fmla="*/ 737932 h 2380521"/>
              <a:gd name="connsiteX2498" fmla="*/ 3713525 w 8023328"/>
              <a:gd name="connsiteY2498" fmla="*/ 724075 h 2380521"/>
              <a:gd name="connsiteX2499" fmla="*/ 3725922 w 8023328"/>
              <a:gd name="connsiteY2499" fmla="*/ 711678 h 2380521"/>
              <a:gd name="connsiteX2500" fmla="*/ 3655091 w 8023328"/>
              <a:gd name="connsiteY2500" fmla="*/ 711678 h 2380521"/>
              <a:gd name="connsiteX2501" fmla="*/ 3668947 w 8023328"/>
              <a:gd name="connsiteY2501" fmla="*/ 724075 h 2380521"/>
              <a:gd name="connsiteX2502" fmla="*/ 3655091 w 8023328"/>
              <a:gd name="connsiteY2502" fmla="*/ 737932 h 2380521"/>
              <a:gd name="connsiteX2503" fmla="*/ 3642694 w 8023328"/>
              <a:gd name="connsiteY2503" fmla="*/ 724075 h 2380521"/>
              <a:gd name="connsiteX2504" fmla="*/ 3655091 w 8023328"/>
              <a:gd name="connsiteY2504" fmla="*/ 711678 h 2380521"/>
              <a:gd name="connsiteX2505" fmla="*/ 3583280 w 8023328"/>
              <a:gd name="connsiteY2505" fmla="*/ 711678 h 2380521"/>
              <a:gd name="connsiteX2506" fmla="*/ 3598069 w 8023328"/>
              <a:gd name="connsiteY2506" fmla="*/ 724075 h 2380521"/>
              <a:gd name="connsiteX2507" fmla="*/ 3583280 w 8023328"/>
              <a:gd name="connsiteY2507" fmla="*/ 737932 h 2380521"/>
              <a:gd name="connsiteX2508" fmla="*/ 3568491 w 8023328"/>
              <a:gd name="connsiteY2508" fmla="*/ 724075 h 2380521"/>
              <a:gd name="connsiteX2509" fmla="*/ 3583280 w 8023328"/>
              <a:gd name="connsiteY2509" fmla="*/ 711678 h 2380521"/>
              <a:gd name="connsiteX2510" fmla="*/ 3512449 w 8023328"/>
              <a:gd name="connsiteY2510" fmla="*/ 711678 h 2380521"/>
              <a:gd name="connsiteX2511" fmla="*/ 3527237 w 8023328"/>
              <a:gd name="connsiteY2511" fmla="*/ 724075 h 2380521"/>
              <a:gd name="connsiteX2512" fmla="*/ 3512449 w 8023328"/>
              <a:gd name="connsiteY2512" fmla="*/ 737932 h 2380521"/>
              <a:gd name="connsiteX2513" fmla="*/ 3497661 w 8023328"/>
              <a:gd name="connsiteY2513" fmla="*/ 724075 h 2380521"/>
              <a:gd name="connsiteX2514" fmla="*/ 3512449 w 8023328"/>
              <a:gd name="connsiteY2514" fmla="*/ 711678 h 2380521"/>
              <a:gd name="connsiteX2515" fmla="*/ 3441619 w 8023328"/>
              <a:gd name="connsiteY2515" fmla="*/ 711678 h 2380521"/>
              <a:gd name="connsiteX2516" fmla="*/ 3456408 w 8023328"/>
              <a:gd name="connsiteY2516" fmla="*/ 724075 h 2380521"/>
              <a:gd name="connsiteX2517" fmla="*/ 3441619 w 8023328"/>
              <a:gd name="connsiteY2517" fmla="*/ 737932 h 2380521"/>
              <a:gd name="connsiteX2518" fmla="*/ 3426830 w 8023328"/>
              <a:gd name="connsiteY2518" fmla="*/ 724075 h 2380521"/>
              <a:gd name="connsiteX2519" fmla="*/ 3441619 w 8023328"/>
              <a:gd name="connsiteY2519" fmla="*/ 711678 h 2380521"/>
              <a:gd name="connsiteX2520" fmla="*/ 3369857 w 8023328"/>
              <a:gd name="connsiteY2520" fmla="*/ 711678 h 2380521"/>
              <a:gd name="connsiteX2521" fmla="*/ 3382254 w 8023328"/>
              <a:gd name="connsiteY2521" fmla="*/ 724075 h 2380521"/>
              <a:gd name="connsiteX2522" fmla="*/ 3369857 w 8023328"/>
              <a:gd name="connsiteY2522" fmla="*/ 737932 h 2380521"/>
              <a:gd name="connsiteX2523" fmla="*/ 3356001 w 8023328"/>
              <a:gd name="connsiteY2523" fmla="*/ 724075 h 2380521"/>
              <a:gd name="connsiteX2524" fmla="*/ 3369857 w 8023328"/>
              <a:gd name="connsiteY2524" fmla="*/ 711678 h 2380521"/>
              <a:gd name="connsiteX2525" fmla="*/ 3299086 w 8023328"/>
              <a:gd name="connsiteY2525" fmla="*/ 711678 h 2380521"/>
              <a:gd name="connsiteX2526" fmla="*/ 3311485 w 8023328"/>
              <a:gd name="connsiteY2526" fmla="*/ 724075 h 2380521"/>
              <a:gd name="connsiteX2527" fmla="*/ 3299086 w 8023328"/>
              <a:gd name="connsiteY2527" fmla="*/ 737932 h 2380521"/>
              <a:gd name="connsiteX2528" fmla="*/ 3285234 w 8023328"/>
              <a:gd name="connsiteY2528" fmla="*/ 724075 h 2380521"/>
              <a:gd name="connsiteX2529" fmla="*/ 3299086 w 8023328"/>
              <a:gd name="connsiteY2529" fmla="*/ 711678 h 2380521"/>
              <a:gd name="connsiteX2530" fmla="*/ 3228255 w 8023328"/>
              <a:gd name="connsiteY2530" fmla="*/ 711678 h 2380521"/>
              <a:gd name="connsiteX2531" fmla="*/ 3240654 w 8023328"/>
              <a:gd name="connsiteY2531" fmla="*/ 724075 h 2380521"/>
              <a:gd name="connsiteX2532" fmla="*/ 3228255 w 8023328"/>
              <a:gd name="connsiteY2532" fmla="*/ 737932 h 2380521"/>
              <a:gd name="connsiteX2533" fmla="*/ 3214398 w 8023328"/>
              <a:gd name="connsiteY2533" fmla="*/ 724075 h 2380521"/>
              <a:gd name="connsiteX2534" fmla="*/ 3228255 w 8023328"/>
              <a:gd name="connsiteY2534" fmla="*/ 711678 h 2380521"/>
              <a:gd name="connsiteX2535" fmla="*/ 3152594 w 8023328"/>
              <a:gd name="connsiteY2535" fmla="*/ 711678 h 2380521"/>
              <a:gd name="connsiteX2536" fmla="*/ 3166451 w 8023328"/>
              <a:gd name="connsiteY2536" fmla="*/ 724075 h 2380521"/>
              <a:gd name="connsiteX2537" fmla="*/ 3152594 w 8023328"/>
              <a:gd name="connsiteY2537" fmla="*/ 737932 h 2380521"/>
              <a:gd name="connsiteX2538" fmla="*/ 3140198 w 8023328"/>
              <a:gd name="connsiteY2538" fmla="*/ 725534 h 2380521"/>
              <a:gd name="connsiteX2539" fmla="*/ 3152594 w 8023328"/>
              <a:gd name="connsiteY2539" fmla="*/ 711678 h 2380521"/>
              <a:gd name="connsiteX2540" fmla="*/ 3081763 w 8023328"/>
              <a:gd name="connsiteY2540" fmla="*/ 711678 h 2380521"/>
              <a:gd name="connsiteX2541" fmla="*/ 3095617 w 8023328"/>
              <a:gd name="connsiteY2541" fmla="*/ 725534 h 2380521"/>
              <a:gd name="connsiteX2542" fmla="*/ 3081763 w 8023328"/>
              <a:gd name="connsiteY2542" fmla="*/ 737932 h 2380521"/>
              <a:gd name="connsiteX2543" fmla="*/ 3069364 w 8023328"/>
              <a:gd name="connsiteY2543" fmla="*/ 725534 h 2380521"/>
              <a:gd name="connsiteX2544" fmla="*/ 3081763 w 8023328"/>
              <a:gd name="connsiteY2544" fmla="*/ 711678 h 2380521"/>
              <a:gd name="connsiteX2545" fmla="*/ 3013707 w 8023328"/>
              <a:gd name="connsiteY2545" fmla="*/ 711678 h 2380521"/>
              <a:gd name="connsiteX2546" fmla="*/ 3028128 w 8023328"/>
              <a:gd name="connsiteY2546" fmla="*/ 725534 h 2380521"/>
              <a:gd name="connsiteX2547" fmla="*/ 3013707 w 8023328"/>
              <a:gd name="connsiteY2547" fmla="*/ 737932 h 2380521"/>
              <a:gd name="connsiteX2548" fmla="*/ 2998531 w 8023328"/>
              <a:gd name="connsiteY2548" fmla="*/ 725534 h 2380521"/>
              <a:gd name="connsiteX2549" fmla="*/ 3013707 w 8023328"/>
              <a:gd name="connsiteY2549" fmla="*/ 711678 h 2380521"/>
              <a:gd name="connsiteX2550" fmla="*/ 2942485 w 8023328"/>
              <a:gd name="connsiteY2550" fmla="*/ 711678 h 2380521"/>
              <a:gd name="connsiteX2551" fmla="*/ 2957280 w 8023328"/>
              <a:gd name="connsiteY2551" fmla="*/ 725534 h 2380521"/>
              <a:gd name="connsiteX2552" fmla="*/ 2942485 w 8023328"/>
              <a:gd name="connsiteY2552" fmla="*/ 737932 h 2380521"/>
              <a:gd name="connsiteX2553" fmla="*/ 2927700 w 8023328"/>
              <a:gd name="connsiteY2553" fmla="*/ 725534 h 2380521"/>
              <a:gd name="connsiteX2554" fmla="*/ 2942485 w 8023328"/>
              <a:gd name="connsiteY2554" fmla="*/ 711678 h 2380521"/>
              <a:gd name="connsiteX2555" fmla="*/ 1440620 w 8023328"/>
              <a:gd name="connsiteY2555" fmla="*/ 711678 h 2380521"/>
              <a:gd name="connsiteX2556" fmla="*/ 1453017 w 8023328"/>
              <a:gd name="connsiteY2556" fmla="*/ 726466 h 2380521"/>
              <a:gd name="connsiteX2557" fmla="*/ 1440620 w 8023328"/>
              <a:gd name="connsiteY2557" fmla="*/ 741255 h 2380521"/>
              <a:gd name="connsiteX2558" fmla="*/ 1426765 w 8023328"/>
              <a:gd name="connsiteY2558" fmla="*/ 726466 h 2380521"/>
              <a:gd name="connsiteX2559" fmla="*/ 1440620 w 8023328"/>
              <a:gd name="connsiteY2559" fmla="*/ 711678 h 2380521"/>
              <a:gd name="connsiteX2560" fmla="*/ 1368338 w 8023328"/>
              <a:gd name="connsiteY2560" fmla="*/ 711678 h 2380521"/>
              <a:gd name="connsiteX2561" fmla="*/ 1382190 w 8023328"/>
              <a:gd name="connsiteY2561" fmla="*/ 726466 h 2380521"/>
              <a:gd name="connsiteX2562" fmla="*/ 1368338 w 8023328"/>
              <a:gd name="connsiteY2562" fmla="*/ 741255 h 2380521"/>
              <a:gd name="connsiteX2563" fmla="*/ 1355939 w 8023328"/>
              <a:gd name="connsiteY2563" fmla="*/ 726466 h 2380521"/>
              <a:gd name="connsiteX2564" fmla="*/ 1368338 w 8023328"/>
              <a:gd name="connsiteY2564" fmla="*/ 711678 h 2380521"/>
              <a:gd name="connsiteX2565" fmla="*/ 1297509 w 8023328"/>
              <a:gd name="connsiteY2565" fmla="*/ 711678 h 2380521"/>
              <a:gd name="connsiteX2566" fmla="*/ 1311366 w 8023328"/>
              <a:gd name="connsiteY2566" fmla="*/ 726466 h 2380521"/>
              <a:gd name="connsiteX2567" fmla="*/ 1297509 w 8023328"/>
              <a:gd name="connsiteY2567" fmla="*/ 741255 h 2380521"/>
              <a:gd name="connsiteX2568" fmla="*/ 1285113 w 8023328"/>
              <a:gd name="connsiteY2568" fmla="*/ 726466 h 2380521"/>
              <a:gd name="connsiteX2569" fmla="*/ 1297509 w 8023328"/>
              <a:gd name="connsiteY2569" fmla="*/ 711678 h 2380521"/>
              <a:gd name="connsiteX2570" fmla="*/ 1226678 w 8023328"/>
              <a:gd name="connsiteY2570" fmla="*/ 711678 h 2380521"/>
              <a:gd name="connsiteX2571" fmla="*/ 1240535 w 8023328"/>
              <a:gd name="connsiteY2571" fmla="*/ 726466 h 2380521"/>
              <a:gd name="connsiteX2572" fmla="*/ 1226678 w 8023328"/>
              <a:gd name="connsiteY2572" fmla="*/ 741255 h 2380521"/>
              <a:gd name="connsiteX2573" fmla="*/ 1214288 w 8023328"/>
              <a:gd name="connsiteY2573" fmla="*/ 726466 h 2380521"/>
              <a:gd name="connsiteX2574" fmla="*/ 1226678 w 8023328"/>
              <a:gd name="connsiteY2574" fmla="*/ 711678 h 2380521"/>
              <a:gd name="connsiteX2575" fmla="*/ 1154874 w 8023328"/>
              <a:gd name="connsiteY2575" fmla="*/ 711678 h 2380521"/>
              <a:gd name="connsiteX2576" fmla="*/ 1169663 w 8023328"/>
              <a:gd name="connsiteY2576" fmla="*/ 726466 h 2380521"/>
              <a:gd name="connsiteX2577" fmla="*/ 1154874 w 8023328"/>
              <a:gd name="connsiteY2577" fmla="*/ 741255 h 2380521"/>
              <a:gd name="connsiteX2578" fmla="*/ 1140086 w 8023328"/>
              <a:gd name="connsiteY2578" fmla="*/ 726466 h 2380521"/>
              <a:gd name="connsiteX2579" fmla="*/ 1154874 w 8023328"/>
              <a:gd name="connsiteY2579" fmla="*/ 711678 h 2380521"/>
              <a:gd name="connsiteX2580" fmla="*/ 1084045 w 8023328"/>
              <a:gd name="connsiteY2580" fmla="*/ 711678 h 2380521"/>
              <a:gd name="connsiteX2581" fmla="*/ 1098833 w 8023328"/>
              <a:gd name="connsiteY2581" fmla="*/ 726466 h 2380521"/>
              <a:gd name="connsiteX2582" fmla="*/ 1084045 w 8023328"/>
              <a:gd name="connsiteY2582" fmla="*/ 741255 h 2380521"/>
              <a:gd name="connsiteX2583" fmla="*/ 1069255 w 8023328"/>
              <a:gd name="connsiteY2583" fmla="*/ 726466 h 2380521"/>
              <a:gd name="connsiteX2584" fmla="*/ 1084045 w 8023328"/>
              <a:gd name="connsiteY2584" fmla="*/ 711678 h 2380521"/>
              <a:gd name="connsiteX2585" fmla="*/ 1013599 w 8023328"/>
              <a:gd name="connsiteY2585" fmla="*/ 711678 h 2380521"/>
              <a:gd name="connsiteX2586" fmla="*/ 1028021 w 8023328"/>
              <a:gd name="connsiteY2586" fmla="*/ 726466 h 2380521"/>
              <a:gd name="connsiteX2587" fmla="*/ 1013599 w 8023328"/>
              <a:gd name="connsiteY2587" fmla="*/ 741255 h 2380521"/>
              <a:gd name="connsiteX2588" fmla="*/ 998423 w 8023328"/>
              <a:gd name="connsiteY2588" fmla="*/ 726466 h 2380521"/>
              <a:gd name="connsiteX2589" fmla="*/ 1013599 w 8023328"/>
              <a:gd name="connsiteY2589" fmla="*/ 711678 h 2380521"/>
              <a:gd name="connsiteX2590" fmla="*/ 941452 w 8023328"/>
              <a:gd name="connsiteY2590" fmla="*/ 711678 h 2380521"/>
              <a:gd name="connsiteX2591" fmla="*/ 953848 w 8023328"/>
              <a:gd name="connsiteY2591" fmla="*/ 726466 h 2380521"/>
              <a:gd name="connsiteX2592" fmla="*/ 941452 w 8023328"/>
              <a:gd name="connsiteY2592" fmla="*/ 741255 h 2380521"/>
              <a:gd name="connsiteX2593" fmla="*/ 927596 w 8023328"/>
              <a:gd name="connsiteY2593" fmla="*/ 726466 h 2380521"/>
              <a:gd name="connsiteX2594" fmla="*/ 941452 w 8023328"/>
              <a:gd name="connsiteY2594" fmla="*/ 711678 h 2380521"/>
              <a:gd name="connsiteX2595" fmla="*/ 870620 w 8023328"/>
              <a:gd name="connsiteY2595" fmla="*/ 711678 h 2380521"/>
              <a:gd name="connsiteX2596" fmla="*/ 883018 w 8023328"/>
              <a:gd name="connsiteY2596" fmla="*/ 726466 h 2380521"/>
              <a:gd name="connsiteX2597" fmla="*/ 870620 w 8023328"/>
              <a:gd name="connsiteY2597" fmla="*/ 741255 h 2380521"/>
              <a:gd name="connsiteX2598" fmla="*/ 856764 w 8023328"/>
              <a:gd name="connsiteY2598" fmla="*/ 726466 h 2380521"/>
              <a:gd name="connsiteX2599" fmla="*/ 870620 w 8023328"/>
              <a:gd name="connsiteY2599" fmla="*/ 711678 h 2380521"/>
              <a:gd name="connsiteX2600" fmla="*/ 798331 w 8023328"/>
              <a:gd name="connsiteY2600" fmla="*/ 711678 h 2380521"/>
              <a:gd name="connsiteX2601" fmla="*/ 812189 w 8023328"/>
              <a:gd name="connsiteY2601" fmla="*/ 726466 h 2380521"/>
              <a:gd name="connsiteX2602" fmla="*/ 798331 w 8023328"/>
              <a:gd name="connsiteY2602" fmla="*/ 741255 h 2380521"/>
              <a:gd name="connsiteX2603" fmla="*/ 785934 w 8023328"/>
              <a:gd name="connsiteY2603" fmla="*/ 726466 h 2380521"/>
              <a:gd name="connsiteX2604" fmla="*/ 798331 w 8023328"/>
              <a:gd name="connsiteY2604" fmla="*/ 711678 h 2380521"/>
              <a:gd name="connsiteX2605" fmla="*/ 724129 w 8023328"/>
              <a:gd name="connsiteY2605" fmla="*/ 711678 h 2380521"/>
              <a:gd name="connsiteX2606" fmla="*/ 737986 w 8023328"/>
              <a:gd name="connsiteY2606" fmla="*/ 726466 h 2380521"/>
              <a:gd name="connsiteX2607" fmla="*/ 724129 w 8023328"/>
              <a:gd name="connsiteY2607" fmla="*/ 741255 h 2380521"/>
              <a:gd name="connsiteX2608" fmla="*/ 711732 w 8023328"/>
              <a:gd name="connsiteY2608" fmla="*/ 726466 h 2380521"/>
              <a:gd name="connsiteX2609" fmla="*/ 724129 w 8023328"/>
              <a:gd name="connsiteY2609" fmla="*/ 711678 h 2380521"/>
              <a:gd name="connsiteX2610" fmla="*/ 653298 w 8023328"/>
              <a:gd name="connsiteY2610" fmla="*/ 711678 h 2380521"/>
              <a:gd name="connsiteX2611" fmla="*/ 667154 w 8023328"/>
              <a:gd name="connsiteY2611" fmla="*/ 726466 h 2380521"/>
              <a:gd name="connsiteX2612" fmla="*/ 653298 w 8023328"/>
              <a:gd name="connsiteY2612" fmla="*/ 741255 h 2380521"/>
              <a:gd name="connsiteX2613" fmla="*/ 640901 w 8023328"/>
              <a:gd name="connsiteY2613" fmla="*/ 726466 h 2380521"/>
              <a:gd name="connsiteX2614" fmla="*/ 653298 w 8023328"/>
              <a:gd name="connsiteY2614" fmla="*/ 711678 h 2380521"/>
              <a:gd name="connsiteX2615" fmla="*/ 584861 w 8023328"/>
              <a:gd name="connsiteY2615" fmla="*/ 711678 h 2380521"/>
              <a:gd name="connsiteX2616" fmla="*/ 599648 w 8023328"/>
              <a:gd name="connsiteY2616" fmla="*/ 726466 h 2380521"/>
              <a:gd name="connsiteX2617" fmla="*/ 584861 w 8023328"/>
              <a:gd name="connsiteY2617" fmla="*/ 741255 h 2380521"/>
              <a:gd name="connsiteX2618" fmla="*/ 570071 w 8023328"/>
              <a:gd name="connsiteY2618" fmla="*/ 726466 h 2380521"/>
              <a:gd name="connsiteX2619" fmla="*/ 584861 w 8023328"/>
              <a:gd name="connsiteY2619" fmla="*/ 711678 h 2380521"/>
              <a:gd name="connsiteX2620" fmla="*/ 513660 w 8023328"/>
              <a:gd name="connsiteY2620" fmla="*/ 711678 h 2380521"/>
              <a:gd name="connsiteX2621" fmla="*/ 528837 w 8023328"/>
              <a:gd name="connsiteY2621" fmla="*/ 726466 h 2380521"/>
              <a:gd name="connsiteX2622" fmla="*/ 513660 w 8023328"/>
              <a:gd name="connsiteY2622" fmla="*/ 741255 h 2380521"/>
              <a:gd name="connsiteX2623" fmla="*/ 499241 w 8023328"/>
              <a:gd name="connsiteY2623" fmla="*/ 726466 h 2380521"/>
              <a:gd name="connsiteX2624" fmla="*/ 513660 w 8023328"/>
              <a:gd name="connsiteY2624" fmla="*/ 711678 h 2380521"/>
              <a:gd name="connsiteX2625" fmla="*/ 439826 w 8023328"/>
              <a:gd name="connsiteY2625" fmla="*/ 711678 h 2380521"/>
              <a:gd name="connsiteX2626" fmla="*/ 454616 w 8023328"/>
              <a:gd name="connsiteY2626" fmla="*/ 726466 h 2380521"/>
              <a:gd name="connsiteX2627" fmla="*/ 439826 w 8023328"/>
              <a:gd name="connsiteY2627" fmla="*/ 741255 h 2380521"/>
              <a:gd name="connsiteX2628" fmla="*/ 425038 w 8023328"/>
              <a:gd name="connsiteY2628" fmla="*/ 726466 h 2380521"/>
              <a:gd name="connsiteX2629" fmla="*/ 439826 w 8023328"/>
              <a:gd name="connsiteY2629" fmla="*/ 711678 h 2380521"/>
              <a:gd name="connsiteX2630" fmla="*/ 368064 w 8023328"/>
              <a:gd name="connsiteY2630" fmla="*/ 711678 h 2380521"/>
              <a:gd name="connsiteX2631" fmla="*/ 380462 w 8023328"/>
              <a:gd name="connsiteY2631" fmla="*/ 726466 h 2380521"/>
              <a:gd name="connsiteX2632" fmla="*/ 368064 w 8023328"/>
              <a:gd name="connsiteY2632" fmla="*/ 741255 h 2380521"/>
              <a:gd name="connsiteX2633" fmla="*/ 354207 w 8023328"/>
              <a:gd name="connsiteY2633" fmla="*/ 726466 h 2380521"/>
              <a:gd name="connsiteX2634" fmla="*/ 368064 w 8023328"/>
              <a:gd name="connsiteY2634" fmla="*/ 711678 h 2380521"/>
              <a:gd name="connsiteX2635" fmla="*/ 297232 w 8023328"/>
              <a:gd name="connsiteY2635" fmla="*/ 711678 h 2380521"/>
              <a:gd name="connsiteX2636" fmla="*/ 309630 w 8023328"/>
              <a:gd name="connsiteY2636" fmla="*/ 726466 h 2380521"/>
              <a:gd name="connsiteX2637" fmla="*/ 297232 w 8023328"/>
              <a:gd name="connsiteY2637" fmla="*/ 741255 h 2380521"/>
              <a:gd name="connsiteX2638" fmla="*/ 283376 w 8023328"/>
              <a:gd name="connsiteY2638" fmla="*/ 726466 h 2380521"/>
              <a:gd name="connsiteX2639" fmla="*/ 297232 w 8023328"/>
              <a:gd name="connsiteY2639" fmla="*/ 711678 h 2380521"/>
              <a:gd name="connsiteX2640" fmla="*/ 226403 w 8023328"/>
              <a:gd name="connsiteY2640" fmla="*/ 711678 h 2380521"/>
              <a:gd name="connsiteX2641" fmla="*/ 238801 w 8023328"/>
              <a:gd name="connsiteY2641" fmla="*/ 726466 h 2380521"/>
              <a:gd name="connsiteX2642" fmla="*/ 226403 w 8023328"/>
              <a:gd name="connsiteY2642" fmla="*/ 741255 h 2380521"/>
              <a:gd name="connsiteX2643" fmla="*/ 212548 w 8023328"/>
              <a:gd name="connsiteY2643" fmla="*/ 726466 h 2380521"/>
              <a:gd name="connsiteX2644" fmla="*/ 226403 w 8023328"/>
              <a:gd name="connsiteY2644" fmla="*/ 711678 h 2380521"/>
              <a:gd name="connsiteX2645" fmla="*/ 154106 w 8023328"/>
              <a:gd name="connsiteY2645" fmla="*/ 711678 h 2380521"/>
              <a:gd name="connsiteX2646" fmla="*/ 167962 w 8023328"/>
              <a:gd name="connsiteY2646" fmla="*/ 726466 h 2380521"/>
              <a:gd name="connsiteX2647" fmla="*/ 154106 w 8023328"/>
              <a:gd name="connsiteY2647" fmla="*/ 741255 h 2380521"/>
              <a:gd name="connsiteX2648" fmla="*/ 141708 w 8023328"/>
              <a:gd name="connsiteY2648" fmla="*/ 726466 h 2380521"/>
              <a:gd name="connsiteX2649" fmla="*/ 154106 w 8023328"/>
              <a:gd name="connsiteY2649" fmla="*/ 711678 h 2380521"/>
              <a:gd name="connsiteX2650" fmla="*/ 4227498 w 8023328"/>
              <a:gd name="connsiteY2650" fmla="*/ 640846 h 2380521"/>
              <a:gd name="connsiteX2651" fmla="*/ 4242286 w 8023328"/>
              <a:gd name="connsiteY2651" fmla="*/ 653243 h 2380521"/>
              <a:gd name="connsiteX2652" fmla="*/ 4227498 w 8023328"/>
              <a:gd name="connsiteY2652" fmla="*/ 667100 h 2380521"/>
              <a:gd name="connsiteX2653" fmla="*/ 4212710 w 8023328"/>
              <a:gd name="connsiteY2653" fmla="*/ 653243 h 2380521"/>
              <a:gd name="connsiteX2654" fmla="*/ 4227498 w 8023328"/>
              <a:gd name="connsiteY2654" fmla="*/ 640846 h 2380521"/>
              <a:gd name="connsiteX2655" fmla="*/ 4153295 w 8023328"/>
              <a:gd name="connsiteY2655" fmla="*/ 640846 h 2380521"/>
              <a:gd name="connsiteX2656" fmla="*/ 4168083 w 8023328"/>
              <a:gd name="connsiteY2656" fmla="*/ 653243 h 2380521"/>
              <a:gd name="connsiteX2657" fmla="*/ 4153295 w 8023328"/>
              <a:gd name="connsiteY2657" fmla="*/ 667100 h 2380521"/>
              <a:gd name="connsiteX2658" fmla="*/ 4138507 w 8023328"/>
              <a:gd name="connsiteY2658" fmla="*/ 653243 h 2380521"/>
              <a:gd name="connsiteX2659" fmla="*/ 4153295 w 8023328"/>
              <a:gd name="connsiteY2659" fmla="*/ 640846 h 2380521"/>
              <a:gd name="connsiteX2660" fmla="*/ 4082465 w 8023328"/>
              <a:gd name="connsiteY2660" fmla="*/ 640846 h 2380521"/>
              <a:gd name="connsiteX2661" fmla="*/ 4097254 w 8023328"/>
              <a:gd name="connsiteY2661" fmla="*/ 653243 h 2380521"/>
              <a:gd name="connsiteX2662" fmla="*/ 4082465 w 8023328"/>
              <a:gd name="connsiteY2662" fmla="*/ 667100 h 2380521"/>
              <a:gd name="connsiteX2663" fmla="*/ 4067676 w 8023328"/>
              <a:gd name="connsiteY2663" fmla="*/ 653243 h 2380521"/>
              <a:gd name="connsiteX2664" fmla="*/ 4082465 w 8023328"/>
              <a:gd name="connsiteY2664" fmla="*/ 640846 h 2380521"/>
              <a:gd name="connsiteX2665" fmla="*/ 4010703 w 8023328"/>
              <a:gd name="connsiteY2665" fmla="*/ 640846 h 2380521"/>
              <a:gd name="connsiteX2666" fmla="*/ 4023100 w 8023328"/>
              <a:gd name="connsiteY2666" fmla="*/ 653243 h 2380521"/>
              <a:gd name="connsiteX2667" fmla="*/ 4010703 w 8023328"/>
              <a:gd name="connsiteY2667" fmla="*/ 667100 h 2380521"/>
              <a:gd name="connsiteX2668" fmla="*/ 3996847 w 8023328"/>
              <a:gd name="connsiteY2668" fmla="*/ 653243 h 2380521"/>
              <a:gd name="connsiteX2669" fmla="*/ 4010703 w 8023328"/>
              <a:gd name="connsiteY2669" fmla="*/ 640846 h 2380521"/>
              <a:gd name="connsiteX2670" fmla="*/ 3939871 w 8023328"/>
              <a:gd name="connsiteY2670" fmla="*/ 640846 h 2380521"/>
              <a:gd name="connsiteX2671" fmla="*/ 3952268 w 8023328"/>
              <a:gd name="connsiteY2671" fmla="*/ 653243 h 2380521"/>
              <a:gd name="connsiteX2672" fmla="*/ 3939871 w 8023328"/>
              <a:gd name="connsiteY2672" fmla="*/ 667100 h 2380521"/>
              <a:gd name="connsiteX2673" fmla="*/ 3926015 w 8023328"/>
              <a:gd name="connsiteY2673" fmla="*/ 653243 h 2380521"/>
              <a:gd name="connsiteX2674" fmla="*/ 3939871 w 8023328"/>
              <a:gd name="connsiteY2674" fmla="*/ 640846 h 2380521"/>
              <a:gd name="connsiteX2675" fmla="*/ 3869042 w 8023328"/>
              <a:gd name="connsiteY2675" fmla="*/ 640846 h 2380521"/>
              <a:gd name="connsiteX2676" fmla="*/ 3881439 w 8023328"/>
              <a:gd name="connsiteY2676" fmla="*/ 653243 h 2380521"/>
              <a:gd name="connsiteX2677" fmla="*/ 3869042 w 8023328"/>
              <a:gd name="connsiteY2677" fmla="*/ 667100 h 2380521"/>
              <a:gd name="connsiteX2678" fmla="*/ 3855186 w 8023328"/>
              <a:gd name="connsiteY2678" fmla="*/ 653243 h 2380521"/>
              <a:gd name="connsiteX2679" fmla="*/ 3869042 w 8023328"/>
              <a:gd name="connsiteY2679" fmla="*/ 640846 h 2380521"/>
              <a:gd name="connsiteX2680" fmla="*/ 3796752 w 8023328"/>
              <a:gd name="connsiteY2680" fmla="*/ 640846 h 2380521"/>
              <a:gd name="connsiteX2681" fmla="*/ 3810608 w 8023328"/>
              <a:gd name="connsiteY2681" fmla="*/ 653243 h 2380521"/>
              <a:gd name="connsiteX2682" fmla="*/ 3796752 w 8023328"/>
              <a:gd name="connsiteY2682" fmla="*/ 667100 h 2380521"/>
              <a:gd name="connsiteX2683" fmla="*/ 3784355 w 8023328"/>
              <a:gd name="connsiteY2683" fmla="*/ 653243 h 2380521"/>
              <a:gd name="connsiteX2684" fmla="*/ 3796752 w 8023328"/>
              <a:gd name="connsiteY2684" fmla="*/ 640846 h 2380521"/>
              <a:gd name="connsiteX2685" fmla="*/ 3725922 w 8023328"/>
              <a:gd name="connsiteY2685" fmla="*/ 640846 h 2380521"/>
              <a:gd name="connsiteX2686" fmla="*/ 3739778 w 8023328"/>
              <a:gd name="connsiteY2686" fmla="*/ 653243 h 2380521"/>
              <a:gd name="connsiteX2687" fmla="*/ 3725922 w 8023328"/>
              <a:gd name="connsiteY2687" fmla="*/ 667100 h 2380521"/>
              <a:gd name="connsiteX2688" fmla="*/ 3713525 w 8023328"/>
              <a:gd name="connsiteY2688" fmla="*/ 653243 h 2380521"/>
              <a:gd name="connsiteX2689" fmla="*/ 3725922 w 8023328"/>
              <a:gd name="connsiteY2689" fmla="*/ 640846 h 2380521"/>
              <a:gd name="connsiteX2690" fmla="*/ 3655091 w 8023328"/>
              <a:gd name="connsiteY2690" fmla="*/ 640846 h 2380521"/>
              <a:gd name="connsiteX2691" fmla="*/ 3668947 w 8023328"/>
              <a:gd name="connsiteY2691" fmla="*/ 653243 h 2380521"/>
              <a:gd name="connsiteX2692" fmla="*/ 3655091 w 8023328"/>
              <a:gd name="connsiteY2692" fmla="*/ 667100 h 2380521"/>
              <a:gd name="connsiteX2693" fmla="*/ 3642694 w 8023328"/>
              <a:gd name="connsiteY2693" fmla="*/ 653243 h 2380521"/>
              <a:gd name="connsiteX2694" fmla="*/ 3655091 w 8023328"/>
              <a:gd name="connsiteY2694" fmla="*/ 640846 h 2380521"/>
              <a:gd name="connsiteX2695" fmla="*/ 3583280 w 8023328"/>
              <a:gd name="connsiteY2695" fmla="*/ 640846 h 2380521"/>
              <a:gd name="connsiteX2696" fmla="*/ 3598069 w 8023328"/>
              <a:gd name="connsiteY2696" fmla="*/ 653243 h 2380521"/>
              <a:gd name="connsiteX2697" fmla="*/ 3583280 w 8023328"/>
              <a:gd name="connsiteY2697" fmla="*/ 667100 h 2380521"/>
              <a:gd name="connsiteX2698" fmla="*/ 3568491 w 8023328"/>
              <a:gd name="connsiteY2698" fmla="*/ 653243 h 2380521"/>
              <a:gd name="connsiteX2699" fmla="*/ 3583280 w 8023328"/>
              <a:gd name="connsiteY2699" fmla="*/ 640846 h 2380521"/>
              <a:gd name="connsiteX2700" fmla="*/ 3512449 w 8023328"/>
              <a:gd name="connsiteY2700" fmla="*/ 640846 h 2380521"/>
              <a:gd name="connsiteX2701" fmla="*/ 3527237 w 8023328"/>
              <a:gd name="connsiteY2701" fmla="*/ 653243 h 2380521"/>
              <a:gd name="connsiteX2702" fmla="*/ 3512449 w 8023328"/>
              <a:gd name="connsiteY2702" fmla="*/ 667100 h 2380521"/>
              <a:gd name="connsiteX2703" fmla="*/ 3497661 w 8023328"/>
              <a:gd name="connsiteY2703" fmla="*/ 653243 h 2380521"/>
              <a:gd name="connsiteX2704" fmla="*/ 3512449 w 8023328"/>
              <a:gd name="connsiteY2704" fmla="*/ 640846 h 2380521"/>
              <a:gd name="connsiteX2705" fmla="*/ 3441619 w 8023328"/>
              <a:gd name="connsiteY2705" fmla="*/ 640846 h 2380521"/>
              <a:gd name="connsiteX2706" fmla="*/ 3456408 w 8023328"/>
              <a:gd name="connsiteY2706" fmla="*/ 653243 h 2380521"/>
              <a:gd name="connsiteX2707" fmla="*/ 3441619 w 8023328"/>
              <a:gd name="connsiteY2707" fmla="*/ 667100 h 2380521"/>
              <a:gd name="connsiteX2708" fmla="*/ 3426830 w 8023328"/>
              <a:gd name="connsiteY2708" fmla="*/ 653243 h 2380521"/>
              <a:gd name="connsiteX2709" fmla="*/ 3441619 w 8023328"/>
              <a:gd name="connsiteY2709" fmla="*/ 640846 h 2380521"/>
              <a:gd name="connsiteX2710" fmla="*/ 3369857 w 8023328"/>
              <a:gd name="connsiteY2710" fmla="*/ 640846 h 2380521"/>
              <a:gd name="connsiteX2711" fmla="*/ 3382254 w 8023328"/>
              <a:gd name="connsiteY2711" fmla="*/ 653243 h 2380521"/>
              <a:gd name="connsiteX2712" fmla="*/ 3369857 w 8023328"/>
              <a:gd name="connsiteY2712" fmla="*/ 667100 h 2380521"/>
              <a:gd name="connsiteX2713" fmla="*/ 3356001 w 8023328"/>
              <a:gd name="connsiteY2713" fmla="*/ 653243 h 2380521"/>
              <a:gd name="connsiteX2714" fmla="*/ 3369857 w 8023328"/>
              <a:gd name="connsiteY2714" fmla="*/ 640846 h 2380521"/>
              <a:gd name="connsiteX2715" fmla="*/ 3299091 w 8023328"/>
              <a:gd name="connsiteY2715" fmla="*/ 640846 h 2380521"/>
              <a:gd name="connsiteX2716" fmla="*/ 3311488 w 8023328"/>
              <a:gd name="connsiteY2716" fmla="*/ 653243 h 2380521"/>
              <a:gd name="connsiteX2717" fmla="*/ 3299091 w 8023328"/>
              <a:gd name="connsiteY2717" fmla="*/ 667100 h 2380521"/>
              <a:gd name="connsiteX2718" fmla="*/ 3285237 w 8023328"/>
              <a:gd name="connsiteY2718" fmla="*/ 653243 h 2380521"/>
              <a:gd name="connsiteX2719" fmla="*/ 3299091 w 8023328"/>
              <a:gd name="connsiteY2719" fmla="*/ 640846 h 2380521"/>
              <a:gd name="connsiteX2720" fmla="*/ 3228258 w 8023328"/>
              <a:gd name="connsiteY2720" fmla="*/ 640846 h 2380521"/>
              <a:gd name="connsiteX2721" fmla="*/ 3240658 w 8023328"/>
              <a:gd name="connsiteY2721" fmla="*/ 653243 h 2380521"/>
              <a:gd name="connsiteX2722" fmla="*/ 3228258 w 8023328"/>
              <a:gd name="connsiteY2722" fmla="*/ 667100 h 2380521"/>
              <a:gd name="connsiteX2723" fmla="*/ 3214403 w 8023328"/>
              <a:gd name="connsiteY2723" fmla="*/ 653243 h 2380521"/>
              <a:gd name="connsiteX2724" fmla="*/ 3228258 w 8023328"/>
              <a:gd name="connsiteY2724" fmla="*/ 640846 h 2380521"/>
              <a:gd name="connsiteX2725" fmla="*/ 3152597 w 8023328"/>
              <a:gd name="connsiteY2725" fmla="*/ 640846 h 2380521"/>
              <a:gd name="connsiteX2726" fmla="*/ 3166454 w 8023328"/>
              <a:gd name="connsiteY2726" fmla="*/ 653243 h 2380521"/>
              <a:gd name="connsiteX2727" fmla="*/ 3152597 w 8023328"/>
              <a:gd name="connsiteY2727" fmla="*/ 667100 h 2380521"/>
              <a:gd name="connsiteX2728" fmla="*/ 3140200 w 8023328"/>
              <a:gd name="connsiteY2728" fmla="*/ 653243 h 2380521"/>
              <a:gd name="connsiteX2729" fmla="*/ 3152597 w 8023328"/>
              <a:gd name="connsiteY2729" fmla="*/ 640846 h 2380521"/>
              <a:gd name="connsiteX2730" fmla="*/ 3081767 w 8023328"/>
              <a:gd name="connsiteY2730" fmla="*/ 640846 h 2380521"/>
              <a:gd name="connsiteX2731" fmla="*/ 3095620 w 8023328"/>
              <a:gd name="connsiteY2731" fmla="*/ 653243 h 2380521"/>
              <a:gd name="connsiteX2732" fmla="*/ 3081767 w 8023328"/>
              <a:gd name="connsiteY2732" fmla="*/ 667100 h 2380521"/>
              <a:gd name="connsiteX2733" fmla="*/ 3069366 w 8023328"/>
              <a:gd name="connsiteY2733" fmla="*/ 653243 h 2380521"/>
              <a:gd name="connsiteX2734" fmla="*/ 3081767 w 8023328"/>
              <a:gd name="connsiteY2734" fmla="*/ 640846 h 2380521"/>
              <a:gd name="connsiteX2735" fmla="*/ 3013710 w 8023328"/>
              <a:gd name="connsiteY2735" fmla="*/ 640846 h 2380521"/>
              <a:gd name="connsiteX2736" fmla="*/ 3028129 w 8023328"/>
              <a:gd name="connsiteY2736" fmla="*/ 653243 h 2380521"/>
              <a:gd name="connsiteX2737" fmla="*/ 3013710 w 8023328"/>
              <a:gd name="connsiteY2737" fmla="*/ 667100 h 2380521"/>
              <a:gd name="connsiteX2738" fmla="*/ 2998534 w 8023328"/>
              <a:gd name="connsiteY2738" fmla="*/ 653243 h 2380521"/>
              <a:gd name="connsiteX2739" fmla="*/ 3013710 w 8023328"/>
              <a:gd name="connsiteY2739" fmla="*/ 640846 h 2380521"/>
              <a:gd name="connsiteX2740" fmla="*/ 2942488 w 8023328"/>
              <a:gd name="connsiteY2740" fmla="*/ 640846 h 2380521"/>
              <a:gd name="connsiteX2741" fmla="*/ 2957280 w 8023328"/>
              <a:gd name="connsiteY2741" fmla="*/ 653243 h 2380521"/>
              <a:gd name="connsiteX2742" fmla="*/ 2942488 w 8023328"/>
              <a:gd name="connsiteY2742" fmla="*/ 667100 h 2380521"/>
              <a:gd name="connsiteX2743" fmla="*/ 2927703 w 8023328"/>
              <a:gd name="connsiteY2743" fmla="*/ 653243 h 2380521"/>
              <a:gd name="connsiteX2744" fmla="*/ 2942488 w 8023328"/>
              <a:gd name="connsiteY2744" fmla="*/ 640846 h 2380521"/>
              <a:gd name="connsiteX2745" fmla="*/ 2868288 w 8023328"/>
              <a:gd name="connsiteY2745" fmla="*/ 640846 h 2380521"/>
              <a:gd name="connsiteX2746" fmla="*/ 2883082 w 8023328"/>
              <a:gd name="connsiteY2746" fmla="*/ 653243 h 2380521"/>
              <a:gd name="connsiteX2747" fmla="*/ 2868288 w 8023328"/>
              <a:gd name="connsiteY2747" fmla="*/ 667100 h 2380521"/>
              <a:gd name="connsiteX2748" fmla="*/ 2853498 w 8023328"/>
              <a:gd name="connsiteY2748" fmla="*/ 653243 h 2380521"/>
              <a:gd name="connsiteX2749" fmla="*/ 2868288 w 8023328"/>
              <a:gd name="connsiteY2749" fmla="*/ 640846 h 2380521"/>
              <a:gd name="connsiteX2750" fmla="*/ 2796532 w 8023328"/>
              <a:gd name="connsiteY2750" fmla="*/ 640846 h 2380521"/>
              <a:gd name="connsiteX2751" fmla="*/ 2808926 w 8023328"/>
              <a:gd name="connsiteY2751" fmla="*/ 653243 h 2380521"/>
              <a:gd name="connsiteX2752" fmla="*/ 2796532 w 8023328"/>
              <a:gd name="connsiteY2752" fmla="*/ 667100 h 2380521"/>
              <a:gd name="connsiteX2753" fmla="*/ 2782673 w 8023328"/>
              <a:gd name="connsiteY2753" fmla="*/ 653243 h 2380521"/>
              <a:gd name="connsiteX2754" fmla="*/ 2796532 w 8023328"/>
              <a:gd name="connsiteY2754" fmla="*/ 640846 h 2380521"/>
              <a:gd name="connsiteX2755" fmla="*/ 2725692 w 8023328"/>
              <a:gd name="connsiteY2755" fmla="*/ 640846 h 2380521"/>
              <a:gd name="connsiteX2756" fmla="*/ 2738097 w 8023328"/>
              <a:gd name="connsiteY2756" fmla="*/ 653243 h 2380521"/>
              <a:gd name="connsiteX2757" fmla="*/ 2725692 w 8023328"/>
              <a:gd name="connsiteY2757" fmla="*/ 667100 h 2380521"/>
              <a:gd name="connsiteX2758" fmla="*/ 2711843 w 8023328"/>
              <a:gd name="connsiteY2758" fmla="*/ 653243 h 2380521"/>
              <a:gd name="connsiteX2759" fmla="*/ 2725692 w 8023328"/>
              <a:gd name="connsiteY2759" fmla="*/ 640846 h 2380521"/>
              <a:gd name="connsiteX2760" fmla="*/ 2654867 w 8023328"/>
              <a:gd name="connsiteY2760" fmla="*/ 640846 h 2380521"/>
              <a:gd name="connsiteX2761" fmla="*/ 2667266 w 8023328"/>
              <a:gd name="connsiteY2761" fmla="*/ 653243 h 2380521"/>
              <a:gd name="connsiteX2762" fmla="*/ 2654867 w 8023328"/>
              <a:gd name="connsiteY2762" fmla="*/ 667100 h 2380521"/>
              <a:gd name="connsiteX2763" fmla="*/ 2641013 w 8023328"/>
              <a:gd name="connsiteY2763" fmla="*/ 653243 h 2380521"/>
              <a:gd name="connsiteX2764" fmla="*/ 2654867 w 8023328"/>
              <a:gd name="connsiteY2764" fmla="*/ 640846 h 2380521"/>
              <a:gd name="connsiteX2765" fmla="*/ 2582577 w 8023328"/>
              <a:gd name="connsiteY2765" fmla="*/ 640846 h 2380521"/>
              <a:gd name="connsiteX2766" fmla="*/ 2596432 w 8023328"/>
              <a:gd name="connsiteY2766" fmla="*/ 654702 h 2380521"/>
              <a:gd name="connsiteX2767" fmla="*/ 2582577 w 8023328"/>
              <a:gd name="connsiteY2767" fmla="*/ 667100 h 2380521"/>
              <a:gd name="connsiteX2768" fmla="*/ 2570181 w 8023328"/>
              <a:gd name="connsiteY2768" fmla="*/ 654702 h 2380521"/>
              <a:gd name="connsiteX2769" fmla="*/ 2582577 w 8023328"/>
              <a:gd name="connsiteY2769" fmla="*/ 640846 h 2380521"/>
              <a:gd name="connsiteX2770" fmla="*/ 1728254 w 8023328"/>
              <a:gd name="connsiteY2770" fmla="*/ 640846 h 2380521"/>
              <a:gd name="connsiteX2771" fmla="*/ 1743044 w 8023328"/>
              <a:gd name="connsiteY2771" fmla="*/ 654702 h 2380521"/>
              <a:gd name="connsiteX2772" fmla="*/ 1728254 w 8023328"/>
              <a:gd name="connsiteY2772" fmla="*/ 667100 h 2380521"/>
              <a:gd name="connsiteX2773" fmla="*/ 1713464 w 8023328"/>
              <a:gd name="connsiteY2773" fmla="*/ 654702 h 2380521"/>
              <a:gd name="connsiteX2774" fmla="*/ 1728254 w 8023328"/>
              <a:gd name="connsiteY2774" fmla="*/ 640846 h 2380521"/>
              <a:gd name="connsiteX2775" fmla="*/ 1657423 w 8023328"/>
              <a:gd name="connsiteY2775" fmla="*/ 640846 h 2380521"/>
              <a:gd name="connsiteX2776" fmla="*/ 1672215 w 8023328"/>
              <a:gd name="connsiteY2776" fmla="*/ 654702 h 2380521"/>
              <a:gd name="connsiteX2777" fmla="*/ 1657423 w 8023328"/>
              <a:gd name="connsiteY2777" fmla="*/ 667100 h 2380521"/>
              <a:gd name="connsiteX2778" fmla="*/ 1642644 w 8023328"/>
              <a:gd name="connsiteY2778" fmla="*/ 654702 h 2380521"/>
              <a:gd name="connsiteX2779" fmla="*/ 1657423 w 8023328"/>
              <a:gd name="connsiteY2779" fmla="*/ 640846 h 2380521"/>
              <a:gd name="connsiteX2780" fmla="*/ 1582290 w 8023328"/>
              <a:gd name="connsiteY2780" fmla="*/ 640846 h 2380521"/>
              <a:gd name="connsiteX2781" fmla="*/ 1594694 w 8023328"/>
              <a:gd name="connsiteY2781" fmla="*/ 654702 h 2380521"/>
              <a:gd name="connsiteX2782" fmla="*/ 1582290 w 8023328"/>
              <a:gd name="connsiteY2782" fmla="*/ 667100 h 2380521"/>
              <a:gd name="connsiteX2783" fmla="*/ 1568435 w 8023328"/>
              <a:gd name="connsiteY2783" fmla="*/ 654702 h 2380521"/>
              <a:gd name="connsiteX2784" fmla="*/ 1582290 w 8023328"/>
              <a:gd name="connsiteY2784" fmla="*/ 640846 h 2380521"/>
              <a:gd name="connsiteX2785" fmla="*/ 1512190 w 8023328"/>
              <a:gd name="connsiteY2785" fmla="*/ 640846 h 2380521"/>
              <a:gd name="connsiteX2786" fmla="*/ 1523859 w 8023328"/>
              <a:gd name="connsiteY2786" fmla="*/ 654702 h 2380521"/>
              <a:gd name="connsiteX2787" fmla="*/ 1512190 w 8023328"/>
              <a:gd name="connsiteY2787" fmla="*/ 667100 h 2380521"/>
              <a:gd name="connsiteX2788" fmla="*/ 1497604 w 8023328"/>
              <a:gd name="connsiteY2788" fmla="*/ 654702 h 2380521"/>
              <a:gd name="connsiteX2789" fmla="*/ 1512190 w 8023328"/>
              <a:gd name="connsiteY2789" fmla="*/ 640846 h 2380521"/>
              <a:gd name="connsiteX2790" fmla="*/ 1440623 w 8023328"/>
              <a:gd name="connsiteY2790" fmla="*/ 640846 h 2380521"/>
              <a:gd name="connsiteX2791" fmla="*/ 1453017 w 8023328"/>
              <a:gd name="connsiteY2791" fmla="*/ 654702 h 2380521"/>
              <a:gd name="connsiteX2792" fmla="*/ 1440623 w 8023328"/>
              <a:gd name="connsiteY2792" fmla="*/ 667100 h 2380521"/>
              <a:gd name="connsiteX2793" fmla="*/ 1426767 w 8023328"/>
              <a:gd name="connsiteY2793" fmla="*/ 654702 h 2380521"/>
              <a:gd name="connsiteX2794" fmla="*/ 1440623 w 8023328"/>
              <a:gd name="connsiteY2794" fmla="*/ 640846 h 2380521"/>
              <a:gd name="connsiteX2795" fmla="*/ 1368339 w 8023328"/>
              <a:gd name="connsiteY2795" fmla="*/ 640846 h 2380521"/>
              <a:gd name="connsiteX2796" fmla="*/ 1382194 w 8023328"/>
              <a:gd name="connsiteY2796" fmla="*/ 654702 h 2380521"/>
              <a:gd name="connsiteX2797" fmla="*/ 1368339 w 8023328"/>
              <a:gd name="connsiteY2797" fmla="*/ 667100 h 2380521"/>
              <a:gd name="connsiteX2798" fmla="*/ 1355943 w 8023328"/>
              <a:gd name="connsiteY2798" fmla="*/ 654702 h 2380521"/>
              <a:gd name="connsiteX2799" fmla="*/ 1368339 w 8023328"/>
              <a:gd name="connsiteY2799" fmla="*/ 640846 h 2380521"/>
              <a:gd name="connsiteX2800" fmla="*/ 1297512 w 8023328"/>
              <a:gd name="connsiteY2800" fmla="*/ 640846 h 2380521"/>
              <a:gd name="connsiteX2801" fmla="*/ 1311369 w 8023328"/>
              <a:gd name="connsiteY2801" fmla="*/ 654702 h 2380521"/>
              <a:gd name="connsiteX2802" fmla="*/ 1297512 w 8023328"/>
              <a:gd name="connsiteY2802" fmla="*/ 667100 h 2380521"/>
              <a:gd name="connsiteX2803" fmla="*/ 1285116 w 8023328"/>
              <a:gd name="connsiteY2803" fmla="*/ 654702 h 2380521"/>
              <a:gd name="connsiteX2804" fmla="*/ 1297512 w 8023328"/>
              <a:gd name="connsiteY2804" fmla="*/ 640846 h 2380521"/>
              <a:gd name="connsiteX2805" fmla="*/ 1226680 w 8023328"/>
              <a:gd name="connsiteY2805" fmla="*/ 640846 h 2380521"/>
              <a:gd name="connsiteX2806" fmla="*/ 1240537 w 8023328"/>
              <a:gd name="connsiteY2806" fmla="*/ 654702 h 2380521"/>
              <a:gd name="connsiteX2807" fmla="*/ 1226680 w 8023328"/>
              <a:gd name="connsiteY2807" fmla="*/ 667100 h 2380521"/>
              <a:gd name="connsiteX2808" fmla="*/ 1214291 w 8023328"/>
              <a:gd name="connsiteY2808" fmla="*/ 654702 h 2380521"/>
              <a:gd name="connsiteX2809" fmla="*/ 1226680 w 8023328"/>
              <a:gd name="connsiteY2809" fmla="*/ 640846 h 2380521"/>
              <a:gd name="connsiteX2810" fmla="*/ 1154878 w 8023328"/>
              <a:gd name="connsiteY2810" fmla="*/ 640846 h 2380521"/>
              <a:gd name="connsiteX2811" fmla="*/ 1169666 w 8023328"/>
              <a:gd name="connsiteY2811" fmla="*/ 654702 h 2380521"/>
              <a:gd name="connsiteX2812" fmla="*/ 1154878 w 8023328"/>
              <a:gd name="connsiteY2812" fmla="*/ 667100 h 2380521"/>
              <a:gd name="connsiteX2813" fmla="*/ 1140088 w 8023328"/>
              <a:gd name="connsiteY2813" fmla="*/ 654702 h 2380521"/>
              <a:gd name="connsiteX2814" fmla="*/ 1154878 w 8023328"/>
              <a:gd name="connsiteY2814" fmla="*/ 640846 h 2380521"/>
              <a:gd name="connsiteX2815" fmla="*/ 1084051 w 8023328"/>
              <a:gd name="connsiteY2815" fmla="*/ 640846 h 2380521"/>
              <a:gd name="connsiteX2816" fmla="*/ 1098838 w 8023328"/>
              <a:gd name="connsiteY2816" fmla="*/ 654702 h 2380521"/>
              <a:gd name="connsiteX2817" fmla="*/ 1084051 w 8023328"/>
              <a:gd name="connsiteY2817" fmla="*/ 667100 h 2380521"/>
              <a:gd name="connsiteX2818" fmla="*/ 1069261 w 8023328"/>
              <a:gd name="connsiteY2818" fmla="*/ 654702 h 2380521"/>
              <a:gd name="connsiteX2819" fmla="*/ 1084051 w 8023328"/>
              <a:gd name="connsiteY2819" fmla="*/ 640846 h 2380521"/>
              <a:gd name="connsiteX2820" fmla="*/ 1013010 w 8023328"/>
              <a:gd name="connsiteY2820" fmla="*/ 640846 h 2380521"/>
              <a:gd name="connsiteX2821" fmla="*/ 1024682 w 8023328"/>
              <a:gd name="connsiteY2821" fmla="*/ 654702 h 2380521"/>
              <a:gd name="connsiteX2822" fmla="*/ 1013010 w 8023328"/>
              <a:gd name="connsiteY2822" fmla="*/ 667100 h 2380521"/>
              <a:gd name="connsiteX2823" fmla="*/ 998429 w 8023328"/>
              <a:gd name="connsiteY2823" fmla="*/ 654702 h 2380521"/>
              <a:gd name="connsiteX2824" fmla="*/ 1013010 w 8023328"/>
              <a:gd name="connsiteY2824" fmla="*/ 640846 h 2380521"/>
              <a:gd name="connsiteX2825" fmla="*/ 941457 w 8023328"/>
              <a:gd name="connsiteY2825" fmla="*/ 640846 h 2380521"/>
              <a:gd name="connsiteX2826" fmla="*/ 953852 w 8023328"/>
              <a:gd name="connsiteY2826" fmla="*/ 654702 h 2380521"/>
              <a:gd name="connsiteX2827" fmla="*/ 941457 w 8023328"/>
              <a:gd name="connsiteY2827" fmla="*/ 667100 h 2380521"/>
              <a:gd name="connsiteX2828" fmla="*/ 927599 w 8023328"/>
              <a:gd name="connsiteY2828" fmla="*/ 654702 h 2380521"/>
              <a:gd name="connsiteX2829" fmla="*/ 941457 w 8023328"/>
              <a:gd name="connsiteY2829" fmla="*/ 640846 h 2380521"/>
              <a:gd name="connsiteX2830" fmla="*/ 870622 w 8023328"/>
              <a:gd name="connsiteY2830" fmla="*/ 640846 h 2380521"/>
              <a:gd name="connsiteX2831" fmla="*/ 883024 w 8023328"/>
              <a:gd name="connsiteY2831" fmla="*/ 654702 h 2380521"/>
              <a:gd name="connsiteX2832" fmla="*/ 870622 w 8023328"/>
              <a:gd name="connsiteY2832" fmla="*/ 667100 h 2380521"/>
              <a:gd name="connsiteX2833" fmla="*/ 856770 w 8023328"/>
              <a:gd name="connsiteY2833" fmla="*/ 654702 h 2380521"/>
              <a:gd name="connsiteX2834" fmla="*/ 870622 w 8023328"/>
              <a:gd name="connsiteY2834" fmla="*/ 640846 h 2380521"/>
              <a:gd name="connsiteX2835" fmla="*/ 798337 w 8023328"/>
              <a:gd name="connsiteY2835" fmla="*/ 640846 h 2380521"/>
              <a:gd name="connsiteX2836" fmla="*/ 812191 w 8023328"/>
              <a:gd name="connsiteY2836" fmla="*/ 655635 h 2380521"/>
              <a:gd name="connsiteX2837" fmla="*/ 798337 w 8023328"/>
              <a:gd name="connsiteY2837" fmla="*/ 670424 h 2380521"/>
              <a:gd name="connsiteX2838" fmla="*/ 785937 w 8023328"/>
              <a:gd name="connsiteY2838" fmla="*/ 655635 h 2380521"/>
              <a:gd name="connsiteX2839" fmla="*/ 798337 w 8023328"/>
              <a:gd name="connsiteY2839" fmla="*/ 640846 h 2380521"/>
              <a:gd name="connsiteX2840" fmla="*/ 724134 w 8023328"/>
              <a:gd name="connsiteY2840" fmla="*/ 640846 h 2380521"/>
              <a:gd name="connsiteX2841" fmla="*/ 737989 w 8023328"/>
              <a:gd name="connsiteY2841" fmla="*/ 655635 h 2380521"/>
              <a:gd name="connsiteX2842" fmla="*/ 724134 w 8023328"/>
              <a:gd name="connsiteY2842" fmla="*/ 670424 h 2380521"/>
              <a:gd name="connsiteX2843" fmla="*/ 711735 w 8023328"/>
              <a:gd name="connsiteY2843" fmla="*/ 655635 h 2380521"/>
              <a:gd name="connsiteX2844" fmla="*/ 724134 w 8023328"/>
              <a:gd name="connsiteY2844" fmla="*/ 640846 h 2380521"/>
              <a:gd name="connsiteX2845" fmla="*/ 653301 w 8023328"/>
              <a:gd name="connsiteY2845" fmla="*/ 640846 h 2380521"/>
              <a:gd name="connsiteX2846" fmla="*/ 667160 w 8023328"/>
              <a:gd name="connsiteY2846" fmla="*/ 655635 h 2380521"/>
              <a:gd name="connsiteX2847" fmla="*/ 653301 w 8023328"/>
              <a:gd name="connsiteY2847" fmla="*/ 670424 h 2380521"/>
              <a:gd name="connsiteX2848" fmla="*/ 640907 w 8023328"/>
              <a:gd name="connsiteY2848" fmla="*/ 655635 h 2380521"/>
              <a:gd name="connsiteX2849" fmla="*/ 653301 w 8023328"/>
              <a:gd name="connsiteY2849" fmla="*/ 640846 h 2380521"/>
              <a:gd name="connsiteX2850" fmla="*/ 584864 w 8023328"/>
              <a:gd name="connsiteY2850" fmla="*/ 640846 h 2380521"/>
              <a:gd name="connsiteX2851" fmla="*/ 599651 w 8023328"/>
              <a:gd name="connsiteY2851" fmla="*/ 655635 h 2380521"/>
              <a:gd name="connsiteX2852" fmla="*/ 584864 w 8023328"/>
              <a:gd name="connsiteY2852" fmla="*/ 670424 h 2380521"/>
              <a:gd name="connsiteX2853" fmla="*/ 570075 w 8023328"/>
              <a:gd name="connsiteY2853" fmla="*/ 655635 h 2380521"/>
              <a:gd name="connsiteX2854" fmla="*/ 584864 w 8023328"/>
              <a:gd name="connsiteY2854" fmla="*/ 640846 h 2380521"/>
              <a:gd name="connsiteX2855" fmla="*/ 513663 w 8023328"/>
              <a:gd name="connsiteY2855" fmla="*/ 640846 h 2380521"/>
              <a:gd name="connsiteX2856" fmla="*/ 528843 w 8023328"/>
              <a:gd name="connsiteY2856" fmla="*/ 655635 h 2380521"/>
              <a:gd name="connsiteX2857" fmla="*/ 513663 w 8023328"/>
              <a:gd name="connsiteY2857" fmla="*/ 670424 h 2380521"/>
              <a:gd name="connsiteX2858" fmla="*/ 499246 w 8023328"/>
              <a:gd name="connsiteY2858" fmla="*/ 655635 h 2380521"/>
              <a:gd name="connsiteX2859" fmla="*/ 513663 w 8023328"/>
              <a:gd name="connsiteY2859" fmla="*/ 640846 h 2380521"/>
              <a:gd name="connsiteX2860" fmla="*/ 439832 w 8023328"/>
              <a:gd name="connsiteY2860" fmla="*/ 640846 h 2380521"/>
              <a:gd name="connsiteX2861" fmla="*/ 454622 w 8023328"/>
              <a:gd name="connsiteY2861" fmla="*/ 655635 h 2380521"/>
              <a:gd name="connsiteX2862" fmla="*/ 439832 w 8023328"/>
              <a:gd name="connsiteY2862" fmla="*/ 670424 h 2380521"/>
              <a:gd name="connsiteX2863" fmla="*/ 425044 w 8023328"/>
              <a:gd name="connsiteY2863" fmla="*/ 655635 h 2380521"/>
              <a:gd name="connsiteX2864" fmla="*/ 439832 w 8023328"/>
              <a:gd name="connsiteY2864" fmla="*/ 640846 h 2380521"/>
              <a:gd name="connsiteX2865" fmla="*/ 368070 w 8023328"/>
              <a:gd name="connsiteY2865" fmla="*/ 640846 h 2380521"/>
              <a:gd name="connsiteX2866" fmla="*/ 380465 w 8023328"/>
              <a:gd name="connsiteY2866" fmla="*/ 655635 h 2380521"/>
              <a:gd name="connsiteX2867" fmla="*/ 368070 w 8023328"/>
              <a:gd name="connsiteY2867" fmla="*/ 670424 h 2380521"/>
              <a:gd name="connsiteX2868" fmla="*/ 354211 w 8023328"/>
              <a:gd name="connsiteY2868" fmla="*/ 655635 h 2380521"/>
              <a:gd name="connsiteX2869" fmla="*/ 368070 w 8023328"/>
              <a:gd name="connsiteY2869" fmla="*/ 640846 h 2380521"/>
              <a:gd name="connsiteX2870" fmla="*/ 297235 w 8023328"/>
              <a:gd name="connsiteY2870" fmla="*/ 640846 h 2380521"/>
              <a:gd name="connsiteX2871" fmla="*/ 309631 w 8023328"/>
              <a:gd name="connsiteY2871" fmla="*/ 655635 h 2380521"/>
              <a:gd name="connsiteX2872" fmla="*/ 297235 w 8023328"/>
              <a:gd name="connsiteY2872" fmla="*/ 670424 h 2380521"/>
              <a:gd name="connsiteX2873" fmla="*/ 283379 w 8023328"/>
              <a:gd name="connsiteY2873" fmla="*/ 655635 h 2380521"/>
              <a:gd name="connsiteX2874" fmla="*/ 297235 w 8023328"/>
              <a:gd name="connsiteY2874" fmla="*/ 640846 h 2380521"/>
              <a:gd name="connsiteX2875" fmla="*/ 4082465 w 8023328"/>
              <a:gd name="connsiteY2875" fmla="*/ 570017 h 2380521"/>
              <a:gd name="connsiteX2876" fmla="*/ 4097254 w 8023328"/>
              <a:gd name="connsiteY2876" fmla="*/ 584805 h 2380521"/>
              <a:gd name="connsiteX2877" fmla="*/ 4082465 w 8023328"/>
              <a:gd name="connsiteY2877" fmla="*/ 599594 h 2380521"/>
              <a:gd name="connsiteX2878" fmla="*/ 4067676 w 8023328"/>
              <a:gd name="connsiteY2878" fmla="*/ 584805 h 2380521"/>
              <a:gd name="connsiteX2879" fmla="*/ 4082465 w 8023328"/>
              <a:gd name="connsiteY2879" fmla="*/ 570017 h 2380521"/>
              <a:gd name="connsiteX2880" fmla="*/ 4010703 w 8023328"/>
              <a:gd name="connsiteY2880" fmla="*/ 570017 h 2380521"/>
              <a:gd name="connsiteX2881" fmla="*/ 4023100 w 8023328"/>
              <a:gd name="connsiteY2881" fmla="*/ 584805 h 2380521"/>
              <a:gd name="connsiteX2882" fmla="*/ 4010703 w 8023328"/>
              <a:gd name="connsiteY2882" fmla="*/ 599594 h 2380521"/>
              <a:gd name="connsiteX2883" fmla="*/ 3996847 w 8023328"/>
              <a:gd name="connsiteY2883" fmla="*/ 584805 h 2380521"/>
              <a:gd name="connsiteX2884" fmla="*/ 4010703 w 8023328"/>
              <a:gd name="connsiteY2884" fmla="*/ 570017 h 2380521"/>
              <a:gd name="connsiteX2885" fmla="*/ 3939871 w 8023328"/>
              <a:gd name="connsiteY2885" fmla="*/ 570017 h 2380521"/>
              <a:gd name="connsiteX2886" fmla="*/ 3952268 w 8023328"/>
              <a:gd name="connsiteY2886" fmla="*/ 584805 h 2380521"/>
              <a:gd name="connsiteX2887" fmla="*/ 3939871 w 8023328"/>
              <a:gd name="connsiteY2887" fmla="*/ 599594 h 2380521"/>
              <a:gd name="connsiteX2888" fmla="*/ 3926015 w 8023328"/>
              <a:gd name="connsiteY2888" fmla="*/ 584805 h 2380521"/>
              <a:gd name="connsiteX2889" fmla="*/ 3939871 w 8023328"/>
              <a:gd name="connsiteY2889" fmla="*/ 570017 h 2380521"/>
              <a:gd name="connsiteX2890" fmla="*/ 3869042 w 8023328"/>
              <a:gd name="connsiteY2890" fmla="*/ 570017 h 2380521"/>
              <a:gd name="connsiteX2891" fmla="*/ 3881439 w 8023328"/>
              <a:gd name="connsiteY2891" fmla="*/ 584805 h 2380521"/>
              <a:gd name="connsiteX2892" fmla="*/ 3869042 w 8023328"/>
              <a:gd name="connsiteY2892" fmla="*/ 599594 h 2380521"/>
              <a:gd name="connsiteX2893" fmla="*/ 3855186 w 8023328"/>
              <a:gd name="connsiteY2893" fmla="*/ 584805 h 2380521"/>
              <a:gd name="connsiteX2894" fmla="*/ 3869042 w 8023328"/>
              <a:gd name="connsiteY2894" fmla="*/ 570017 h 2380521"/>
              <a:gd name="connsiteX2895" fmla="*/ 3796752 w 8023328"/>
              <a:gd name="connsiteY2895" fmla="*/ 570017 h 2380521"/>
              <a:gd name="connsiteX2896" fmla="*/ 3810608 w 8023328"/>
              <a:gd name="connsiteY2896" fmla="*/ 584805 h 2380521"/>
              <a:gd name="connsiteX2897" fmla="*/ 3796752 w 8023328"/>
              <a:gd name="connsiteY2897" fmla="*/ 599594 h 2380521"/>
              <a:gd name="connsiteX2898" fmla="*/ 3784355 w 8023328"/>
              <a:gd name="connsiteY2898" fmla="*/ 584805 h 2380521"/>
              <a:gd name="connsiteX2899" fmla="*/ 3796752 w 8023328"/>
              <a:gd name="connsiteY2899" fmla="*/ 570017 h 2380521"/>
              <a:gd name="connsiteX2900" fmla="*/ 3725922 w 8023328"/>
              <a:gd name="connsiteY2900" fmla="*/ 570017 h 2380521"/>
              <a:gd name="connsiteX2901" fmla="*/ 3739778 w 8023328"/>
              <a:gd name="connsiteY2901" fmla="*/ 584805 h 2380521"/>
              <a:gd name="connsiteX2902" fmla="*/ 3725922 w 8023328"/>
              <a:gd name="connsiteY2902" fmla="*/ 599594 h 2380521"/>
              <a:gd name="connsiteX2903" fmla="*/ 3713525 w 8023328"/>
              <a:gd name="connsiteY2903" fmla="*/ 584805 h 2380521"/>
              <a:gd name="connsiteX2904" fmla="*/ 3725922 w 8023328"/>
              <a:gd name="connsiteY2904" fmla="*/ 570017 h 2380521"/>
              <a:gd name="connsiteX2905" fmla="*/ 3655091 w 8023328"/>
              <a:gd name="connsiteY2905" fmla="*/ 570017 h 2380521"/>
              <a:gd name="connsiteX2906" fmla="*/ 3668947 w 8023328"/>
              <a:gd name="connsiteY2906" fmla="*/ 582414 h 2380521"/>
              <a:gd name="connsiteX2907" fmla="*/ 3655091 w 8023328"/>
              <a:gd name="connsiteY2907" fmla="*/ 596271 h 2380521"/>
              <a:gd name="connsiteX2908" fmla="*/ 3642694 w 8023328"/>
              <a:gd name="connsiteY2908" fmla="*/ 582414 h 2380521"/>
              <a:gd name="connsiteX2909" fmla="*/ 3655091 w 8023328"/>
              <a:gd name="connsiteY2909" fmla="*/ 570017 h 2380521"/>
              <a:gd name="connsiteX2910" fmla="*/ 3583280 w 8023328"/>
              <a:gd name="connsiteY2910" fmla="*/ 570017 h 2380521"/>
              <a:gd name="connsiteX2911" fmla="*/ 3598069 w 8023328"/>
              <a:gd name="connsiteY2911" fmla="*/ 582414 h 2380521"/>
              <a:gd name="connsiteX2912" fmla="*/ 3583280 w 8023328"/>
              <a:gd name="connsiteY2912" fmla="*/ 596271 h 2380521"/>
              <a:gd name="connsiteX2913" fmla="*/ 3568491 w 8023328"/>
              <a:gd name="connsiteY2913" fmla="*/ 582414 h 2380521"/>
              <a:gd name="connsiteX2914" fmla="*/ 3583280 w 8023328"/>
              <a:gd name="connsiteY2914" fmla="*/ 570017 h 2380521"/>
              <a:gd name="connsiteX2915" fmla="*/ 3512449 w 8023328"/>
              <a:gd name="connsiteY2915" fmla="*/ 570017 h 2380521"/>
              <a:gd name="connsiteX2916" fmla="*/ 3527237 w 8023328"/>
              <a:gd name="connsiteY2916" fmla="*/ 582414 h 2380521"/>
              <a:gd name="connsiteX2917" fmla="*/ 3512449 w 8023328"/>
              <a:gd name="connsiteY2917" fmla="*/ 596271 h 2380521"/>
              <a:gd name="connsiteX2918" fmla="*/ 3497661 w 8023328"/>
              <a:gd name="connsiteY2918" fmla="*/ 582414 h 2380521"/>
              <a:gd name="connsiteX2919" fmla="*/ 3512449 w 8023328"/>
              <a:gd name="connsiteY2919" fmla="*/ 570017 h 2380521"/>
              <a:gd name="connsiteX2920" fmla="*/ 3441619 w 8023328"/>
              <a:gd name="connsiteY2920" fmla="*/ 570017 h 2380521"/>
              <a:gd name="connsiteX2921" fmla="*/ 3456408 w 8023328"/>
              <a:gd name="connsiteY2921" fmla="*/ 582414 h 2380521"/>
              <a:gd name="connsiteX2922" fmla="*/ 3441619 w 8023328"/>
              <a:gd name="connsiteY2922" fmla="*/ 596271 h 2380521"/>
              <a:gd name="connsiteX2923" fmla="*/ 3426830 w 8023328"/>
              <a:gd name="connsiteY2923" fmla="*/ 582414 h 2380521"/>
              <a:gd name="connsiteX2924" fmla="*/ 3441619 w 8023328"/>
              <a:gd name="connsiteY2924" fmla="*/ 570017 h 2380521"/>
              <a:gd name="connsiteX2925" fmla="*/ 3369857 w 8023328"/>
              <a:gd name="connsiteY2925" fmla="*/ 570017 h 2380521"/>
              <a:gd name="connsiteX2926" fmla="*/ 3382254 w 8023328"/>
              <a:gd name="connsiteY2926" fmla="*/ 582414 h 2380521"/>
              <a:gd name="connsiteX2927" fmla="*/ 3369857 w 8023328"/>
              <a:gd name="connsiteY2927" fmla="*/ 596271 h 2380521"/>
              <a:gd name="connsiteX2928" fmla="*/ 3356001 w 8023328"/>
              <a:gd name="connsiteY2928" fmla="*/ 582414 h 2380521"/>
              <a:gd name="connsiteX2929" fmla="*/ 3369857 w 8023328"/>
              <a:gd name="connsiteY2929" fmla="*/ 570017 h 2380521"/>
              <a:gd name="connsiteX2930" fmla="*/ 3299091 w 8023328"/>
              <a:gd name="connsiteY2930" fmla="*/ 570017 h 2380521"/>
              <a:gd name="connsiteX2931" fmla="*/ 3311491 w 8023328"/>
              <a:gd name="connsiteY2931" fmla="*/ 582414 h 2380521"/>
              <a:gd name="connsiteX2932" fmla="*/ 3299091 w 8023328"/>
              <a:gd name="connsiteY2932" fmla="*/ 596271 h 2380521"/>
              <a:gd name="connsiteX2933" fmla="*/ 3285240 w 8023328"/>
              <a:gd name="connsiteY2933" fmla="*/ 582414 h 2380521"/>
              <a:gd name="connsiteX2934" fmla="*/ 3299091 w 8023328"/>
              <a:gd name="connsiteY2934" fmla="*/ 570017 h 2380521"/>
              <a:gd name="connsiteX2935" fmla="*/ 3226803 w 8023328"/>
              <a:gd name="connsiteY2935" fmla="*/ 570017 h 2380521"/>
              <a:gd name="connsiteX2936" fmla="*/ 3240660 w 8023328"/>
              <a:gd name="connsiteY2936" fmla="*/ 582414 h 2380521"/>
              <a:gd name="connsiteX2937" fmla="*/ 3226803 w 8023328"/>
              <a:gd name="connsiteY2937" fmla="*/ 596271 h 2380521"/>
              <a:gd name="connsiteX2938" fmla="*/ 3214406 w 8023328"/>
              <a:gd name="connsiteY2938" fmla="*/ 582414 h 2380521"/>
              <a:gd name="connsiteX2939" fmla="*/ 3226803 w 8023328"/>
              <a:gd name="connsiteY2939" fmla="*/ 570017 h 2380521"/>
              <a:gd name="connsiteX2940" fmla="*/ 3152600 w 8023328"/>
              <a:gd name="connsiteY2940" fmla="*/ 570017 h 2380521"/>
              <a:gd name="connsiteX2941" fmla="*/ 3166454 w 8023328"/>
              <a:gd name="connsiteY2941" fmla="*/ 582414 h 2380521"/>
              <a:gd name="connsiteX2942" fmla="*/ 3152600 w 8023328"/>
              <a:gd name="connsiteY2942" fmla="*/ 596271 h 2380521"/>
              <a:gd name="connsiteX2943" fmla="*/ 3140203 w 8023328"/>
              <a:gd name="connsiteY2943" fmla="*/ 582414 h 2380521"/>
              <a:gd name="connsiteX2944" fmla="*/ 3152600 w 8023328"/>
              <a:gd name="connsiteY2944" fmla="*/ 570017 h 2380521"/>
              <a:gd name="connsiteX2945" fmla="*/ 3081770 w 8023328"/>
              <a:gd name="connsiteY2945" fmla="*/ 570017 h 2380521"/>
              <a:gd name="connsiteX2946" fmla="*/ 3095622 w 8023328"/>
              <a:gd name="connsiteY2946" fmla="*/ 582414 h 2380521"/>
              <a:gd name="connsiteX2947" fmla="*/ 3081770 w 8023328"/>
              <a:gd name="connsiteY2947" fmla="*/ 596271 h 2380521"/>
              <a:gd name="connsiteX2948" fmla="*/ 3069369 w 8023328"/>
              <a:gd name="connsiteY2948" fmla="*/ 582414 h 2380521"/>
              <a:gd name="connsiteX2949" fmla="*/ 3081770 w 8023328"/>
              <a:gd name="connsiteY2949" fmla="*/ 570017 h 2380521"/>
              <a:gd name="connsiteX2950" fmla="*/ 3013712 w 8023328"/>
              <a:gd name="connsiteY2950" fmla="*/ 570017 h 2380521"/>
              <a:gd name="connsiteX2951" fmla="*/ 3028132 w 8023328"/>
              <a:gd name="connsiteY2951" fmla="*/ 582414 h 2380521"/>
              <a:gd name="connsiteX2952" fmla="*/ 3013712 w 8023328"/>
              <a:gd name="connsiteY2952" fmla="*/ 596271 h 2380521"/>
              <a:gd name="connsiteX2953" fmla="*/ 2998537 w 8023328"/>
              <a:gd name="connsiteY2953" fmla="*/ 582414 h 2380521"/>
              <a:gd name="connsiteX2954" fmla="*/ 3013712 w 8023328"/>
              <a:gd name="connsiteY2954" fmla="*/ 570017 h 2380521"/>
              <a:gd name="connsiteX2955" fmla="*/ 2942491 w 8023328"/>
              <a:gd name="connsiteY2955" fmla="*/ 570017 h 2380521"/>
              <a:gd name="connsiteX2956" fmla="*/ 2957285 w 8023328"/>
              <a:gd name="connsiteY2956" fmla="*/ 582414 h 2380521"/>
              <a:gd name="connsiteX2957" fmla="*/ 2942491 w 8023328"/>
              <a:gd name="connsiteY2957" fmla="*/ 596271 h 2380521"/>
              <a:gd name="connsiteX2958" fmla="*/ 2927705 w 8023328"/>
              <a:gd name="connsiteY2958" fmla="*/ 582414 h 2380521"/>
              <a:gd name="connsiteX2959" fmla="*/ 2942491 w 8023328"/>
              <a:gd name="connsiteY2959" fmla="*/ 570017 h 2380521"/>
              <a:gd name="connsiteX2960" fmla="*/ 2868288 w 8023328"/>
              <a:gd name="connsiteY2960" fmla="*/ 570017 h 2380521"/>
              <a:gd name="connsiteX2961" fmla="*/ 2883082 w 8023328"/>
              <a:gd name="connsiteY2961" fmla="*/ 582414 h 2380521"/>
              <a:gd name="connsiteX2962" fmla="*/ 2868288 w 8023328"/>
              <a:gd name="connsiteY2962" fmla="*/ 596271 h 2380521"/>
              <a:gd name="connsiteX2963" fmla="*/ 2853502 w 8023328"/>
              <a:gd name="connsiteY2963" fmla="*/ 582414 h 2380521"/>
              <a:gd name="connsiteX2964" fmla="*/ 2868288 w 8023328"/>
              <a:gd name="connsiteY2964" fmla="*/ 570017 h 2380521"/>
              <a:gd name="connsiteX2965" fmla="*/ 2796532 w 8023328"/>
              <a:gd name="connsiteY2965" fmla="*/ 570017 h 2380521"/>
              <a:gd name="connsiteX2966" fmla="*/ 2808931 w 8023328"/>
              <a:gd name="connsiteY2966" fmla="*/ 582414 h 2380521"/>
              <a:gd name="connsiteX2967" fmla="*/ 2796532 w 8023328"/>
              <a:gd name="connsiteY2967" fmla="*/ 596271 h 2380521"/>
              <a:gd name="connsiteX2968" fmla="*/ 2782675 w 8023328"/>
              <a:gd name="connsiteY2968" fmla="*/ 582414 h 2380521"/>
              <a:gd name="connsiteX2969" fmla="*/ 2796532 w 8023328"/>
              <a:gd name="connsiteY2969" fmla="*/ 570017 h 2380521"/>
              <a:gd name="connsiteX2970" fmla="*/ 2725695 w 8023328"/>
              <a:gd name="connsiteY2970" fmla="*/ 570017 h 2380521"/>
              <a:gd name="connsiteX2971" fmla="*/ 2738097 w 8023328"/>
              <a:gd name="connsiteY2971" fmla="*/ 582414 h 2380521"/>
              <a:gd name="connsiteX2972" fmla="*/ 2725695 w 8023328"/>
              <a:gd name="connsiteY2972" fmla="*/ 596271 h 2380521"/>
              <a:gd name="connsiteX2973" fmla="*/ 2711843 w 8023328"/>
              <a:gd name="connsiteY2973" fmla="*/ 582414 h 2380521"/>
              <a:gd name="connsiteX2974" fmla="*/ 2725695 w 8023328"/>
              <a:gd name="connsiteY2974" fmla="*/ 570017 h 2380521"/>
              <a:gd name="connsiteX2975" fmla="*/ 2654867 w 8023328"/>
              <a:gd name="connsiteY2975" fmla="*/ 570017 h 2380521"/>
              <a:gd name="connsiteX2976" fmla="*/ 2667266 w 8023328"/>
              <a:gd name="connsiteY2976" fmla="*/ 582414 h 2380521"/>
              <a:gd name="connsiteX2977" fmla="*/ 2654867 w 8023328"/>
              <a:gd name="connsiteY2977" fmla="*/ 596271 h 2380521"/>
              <a:gd name="connsiteX2978" fmla="*/ 2641013 w 8023328"/>
              <a:gd name="connsiteY2978" fmla="*/ 582414 h 2380521"/>
              <a:gd name="connsiteX2979" fmla="*/ 2654867 w 8023328"/>
              <a:gd name="connsiteY2979" fmla="*/ 570017 h 2380521"/>
              <a:gd name="connsiteX2980" fmla="*/ 2582580 w 8023328"/>
              <a:gd name="connsiteY2980" fmla="*/ 570017 h 2380521"/>
              <a:gd name="connsiteX2981" fmla="*/ 2596435 w 8023328"/>
              <a:gd name="connsiteY2981" fmla="*/ 582414 h 2380521"/>
              <a:gd name="connsiteX2982" fmla="*/ 2582580 w 8023328"/>
              <a:gd name="connsiteY2982" fmla="*/ 596271 h 2380521"/>
              <a:gd name="connsiteX2983" fmla="*/ 2570184 w 8023328"/>
              <a:gd name="connsiteY2983" fmla="*/ 582414 h 2380521"/>
              <a:gd name="connsiteX2984" fmla="*/ 2582580 w 8023328"/>
              <a:gd name="connsiteY2984" fmla="*/ 570017 h 2380521"/>
              <a:gd name="connsiteX2985" fmla="*/ 2511026 w 8023328"/>
              <a:gd name="connsiteY2985" fmla="*/ 570017 h 2380521"/>
              <a:gd name="connsiteX2986" fmla="*/ 2525610 w 8023328"/>
              <a:gd name="connsiteY2986" fmla="*/ 582414 h 2380521"/>
              <a:gd name="connsiteX2987" fmla="*/ 2511026 w 8023328"/>
              <a:gd name="connsiteY2987" fmla="*/ 596271 h 2380521"/>
              <a:gd name="connsiteX2988" fmla="*/ 2499358 w 8023328"/>
              <a:gd name="connsiteY2988" fmla="*/ 582414 h 2380521"/>
              <a:gd name="connsiteX2989" fmla="*/ 2511026 w 8023328"/>
              <a:gd name="connsiteY2989" fmla="*/ 570017 h 2380521"/>
              <a:gd name="connsiteX2990" fmla="*/ 2440921 w 8023328"/>
              <a:gd name="connsiteY2990" fmla="*/ 570017 h 2380521"/>
              <a:gd name="connsiteX2991" fmla="*/ 2454778 w 8023328"/>
              <a:gd name="connsiteY2991" fmla="*/ 582414 h 2380521"/>
              <a:gd name="connsiteX2992" fmla="*/ 2440921 w 8023328"/>
              <a:gd name="connsiteY2992" fmla="*/ 596271 h 2380521"/>
              <a:gd name="connsiteX2993" fmla="*/ 2428525 w 8023328"/>
              <a:gd name="connsiteY2993" fmla="*/ 582414 h 2380521"/>
              <a:gd name="connsiteX2994" fmla="*/ 2440921 w 8023328"/>
              <a:gd name="connsiteY2994" fmla="*/ 570017 h 2380521"/>
              <a:gd name="connsiteX2995" fmla="*/ 2369108 w 8023328"/>
              <a:gd name="connsiteY2995" fmla="*/ 570017 h 2380521"/>
              <a:gd name="connsiteX2996" fmla="*/ 2383896 w 8023328"/>
              <a:gd name="connsiteY2996" fmla="*/ 582414 h 2380521"/>
              <a:gd name="connsiteX2997" fmla="*/ 2369108 w 8023328"/>
              <a:gd name="connsiteY2997" fmla="*/ 596271 h 2380521"/>
              <a:gd name="connsiteX2998" fmla="*/ 2354319 w 8023328"/>
              <a:gd name="connsiteY2998" fmla="*/ 582414 h 2380521"/>
              <a:gd name="connsiteX2999" fmla="*/ 2369108 w 8023328"/>
              <a:gd name="connsiteY2999" fmla="*/ 570017 h 2380521"/>
              <a:gd name="connsiteX3000" fmla="*/ 2298275 w 8023328"/>
              <a:gd name="connsiteY3000" fmla="*/ 570017 h 2380521"/>
              <a:gd name="connsiteX3001" fmla="*/ 2313064 w 8023328"/>
              <a:gd name="connsiteY3001" fmla="*/ 582414 h 2380521"/>
              <a:gd name="connsiteX3002" fmla="*/ 2298275 w 8023328"/>
              <a:gd name="connsiteY3002" fmla="*/ 596271 h 2380521"/>
              <a:gd name="connsiteX3003" fmla="*/ 2283487 w 8023328"/>
              <a:gd name="connsiteY3003" fmla="*/ 582414 h 2380521"/>
              <a:gd name="connsiteX3004" fmla="*/ 2298275 w 8023328"/>
              <a:gd name="connsiteY3004" fmla="*/ 570017 h 2380521"/>
              <a:gd name="connsiteX3005" fmla="*/ 2226512 w 8023328"/>
              <a:gd name="connsiteY3005" fmla="*/ 570017 h 2380521"/>
              <a:gd name="connsiteX3006" fmla="*/ 2238911 w 8023328"/>
              <a:gd name="connsiteY3006" fmla="*/ 582414 h 2380521"/>
              <a:gd name="connsiteX3007" fmla="*/ 2226512 w 8023328"/>
              <a:gd name="connsiteY3007" fmla="*/ 596271 h 2380521"/>
              <a:gd name="connsiteX3008" fmla="*/ 2212655 w 8023328"/>
              <a:gd name="connsiteY3008" fmla="*/ 582414 h 2380521"/>
              <a:gd name="connsiteX3009" fmla="*/ 2226512 w 8023328"/>
              <a:gd name="connsiteY3009" fmla="*/ 570017 h 2380521"/>
              <a:gd name="connsiteX3010" fmla="*/ 2155680 w 8023328"/>
              <a:gd name="connsiteY3010" fmla="*/ 570017 h 2380521"/>
              <a:gd name="connsiteX3011" fmla="*/ 2168079 w 8023328"/>
              <a:gd name="connsiteY3011" fmla="*/ 582414 h 2380521"/>
              <a:gd name="connsiteX3012" fmla="*/ 2155680 w 8023328"/>
              <a:gd name="connsiteY3012" fmla="*/ 596271 h 2380521"/>
              <a:gd name="connsiteX3013" fmla="*/ 2141823 w 8023328"/>
              <a:gd name="connsiteY3013" fmla="*/ 582414 h 2380521"/>
              <a:gd name="connsiteX3014" fmla="*/ 2155680 w 8023328"/>
              <a:gd name="connsiteY3014" fmla="*/ 570017 h 2380521"/>
              <a:gd name="connsiteX3015" fmla="*/ 2084846 w 8023328"/>
              <a:gd name="connsiteY3015" fmla="*/ 570017 h 2380521"/>
              <a:gd name="connsiteX3016" fmla="*/ 2097246 w 8023328"/>
              <a:gd name="connsiteY3016" fmla="*/ 582414 h 2380521"/>
              <a:gd name="connsiteX3017" fmla="*/ 2084846 w 8023328"/>
              <a:gd name="connsiteY3017" fmla="*/ 596271 h 2380521"/>
              <a:gd name="connsiteX3018" fmla="*/ 2070989 w 8023328"/>
              <a:gd name="connsiteY3018" fmla="*/ 582414 h 2380521"/>
              <a:gd name="connsiteX3019" fmla="*/ 2084846 w 8023328"/>
              <a:gd name="connsiteY3019" fmla="*/ 570017 h 2380521"/>
              <a:gd name="connsiteX3020" fmla="*/ 2011831 w 8023328"/>
              <a:gd name="connsiteY3020" fmla="*/ 570017 h 2380521"/>
              <a:gd name="connsiteX3021" fmla="*/ 2026416 w 8023328"/>
              <a:gd name="connsiteY3021" fmla="*/ 582414 h 2380521"/>
              <a:gd name="connsiteX3022" fmla="*/ 2011831 w 8023328"/>
              <a:gd name="connsiteY3022" fmla="*/ 596271 h 2380521"/>
              <a:gd name="connsiteX3023" fmla="*/ 2000163 w 8023328"/>
              <a:gd name="connsiteY3023" fmla="*/ 582414 h 2380521"/>
              <a:gd name="connsiteX3024" fmla="*/ 2011831 w 8023328"/>
              <a:gd name="connsiteY3024" fmla="*/ 570017 h 2380521"/>
              <a:gd name="connsiteX3025" fmla="*/ 1938359 w 8023328"/>
              <a:gd name="connsiteY3025" fmla="*/ 570017 h 2380521"/>
              <a:gd name="connsiteX3026" fmla="*/ 1952216 w 8023328"/>
              <a:gd name="connsiteY3026" fmla="*/ 583873 h 2380521"/>
              <a:gd name="connsiteX3027" fmla="*/ 1938359 w 8023328"/>
              <a:gd name="connsiteY3027" fmla="*/ 596271 h 2380521"/>
              <a:gd name="connsiteX3028" fmla="*/ 1925962 w 8023328"/>
              <a:gd name="connsiteY3028" fmla="*/ 583873 h 2380521"/>
              <a:gd name="connsiteX3029" fmla="*/ 1938359 w 8023328"/>
              <a:gd name="connsiteY3029" fmla="*/ 570017 h 2380521"/>
              <a:gd name="connsiteX3030" fmla="*/ 1867522 w 8023328"/>
              <a:gd name="connsiteY3030" fmla="*/ 570017 h 2380521"/>
              <a:gd name="connsiteX3031" fmla="*/ 1881382 w 8023328"/>
              <a:gd name="connsiteY3031" fmla="*/ 583873 h 2380521"/>
              <a:gd name="connsiteX3032" fmla="*/ 1867522 w 8023328"/>
              <a:gd name="connsiteY3032" fmla="*/ 596271 h 2380521"/>
              <a:gd name="connsiteX3033" fmla="*/ 1855124 w 8023328"/>
              <a:gd name="connsiteY3033" fmla="*/ 583873 h 2380521"/>
              <a:gd name="connsiteX3034" fmla="*/ 1867522 w 8023328"/>
              <a:gd name="connsiteY3034" fmla="*/ 570017 h 2380521"/>
              <a:gd name="connsiteX3035" fmla="*/ 1799082 w 8023328"/>
              <a:gd name="connsiteY3035" fmla="*/ 570017 h 2380521"/>
              <a:gd name="connsiteX3036" fmla="*/ 1813871 w 8023328"/>
              <a:gd name="connsiteY3036" fmla="*/ 583873 h 2380521"/>
              <a:gd name="connsiteX3037" fmla="*/ 1799082 w 8023328"/>
              <a:gd name="connsiteY3037" fmla="*/ 596271 h 2380521"/>
              <a:gd name="connsiteX3038" fmla="*/ 1784295 w 8023328"/>
              <a:gd name="connsiteY3038" fmla="*/ 583873 h 2380521"/>
              <a:gd name="connsiteX3039" fmla="*/ 1799082 w 8023328"/>
              <a:gd name="connsiteY3039" fmla="*/ 570017 h 2380521"/>
              <a:gd name="connsiteX3040" fmla="*/ 1728257 w 8023328"/>
              <a:gd name="connsiteY3040" fmla="*/ 570017 h 2380521"/>
              <a:gd name="connsiteX3041" fmla="*/ 1743046 w 8023328"/>
              <a:gd name="connsiteY3041" fmla="*/ 583873 h 2380521"/>
              <a:gd name="connsiteX3042" fmla="*/ 1728257 w 8023328"/>
              <a:gd name="connsiteY3042" fmla="*/ 596271 h 2380521"/>
              <a:gd name="connsiteX3043" fmla="*/ 1713467 w 8023328"/>
              <a:gd name="connsiteY3043" fmla="*/ 583873 h 2380521"/>
              <a:gd name="connsiteX3044" fmla="*/ 1728257 w 8023328"/>
              <a:gd name="connsiteY3044" fmla="*/ 570017 h 2380521"/>
              <a:gd name="connsiteX3045" fmla="*/ 1657426 w 8023328"/>
              <a:gd name="connsiteY3045" fmla="*/ 570017 h 2380521"/>
              <a:gd name="connsiteX3046" fmla="*/ 1672218 w 8023328"/>
              <a:gd name="connsiteY3046" fmla="*/ 583873 h 2380521"/>
              <a:gd name="connsiteX3047" fmla="*/ 1657426 w 8023328"/>
              <a:gd name="connsiteY3047" fmla="*/ 596271 h 2380521"/>
              <a:gd name="connsiteX3048" fmla="*/ 1642647 w 8023328"/>
              <a:gd name="connsiteY3048" fmla="*/ 583873 h 2380521"/>
              <a:gd name="connsiteX3049" fmla="*/ 1657426 w 8023328"/>
              <a:gd name="connsiteY3049" fmla="*/ 570017 h 2380521"/>
              <a:gd name="connsiteX3050" fmla="*/ 1582294 w 8023328"/>
              <a:gd name="connsiteY3050" fmla="*/ 570017 h 2380521"/>
              <a:gd name="connsiteX3051" fmla="*/ 1594694 w 8023328"/>
              <a:gd name="connsiteY3051" fmla="*/ 583873 h 2380521"/>
              <a:gd name="connsiteX3052" fmla="*/ 1582294 w 8023328"/>
              <a:gd name="connsiteY3052" fmla="*/ 596271 h 2380521"/>
              <a:gd name="connsiteX3053" fmla="*/ 1568438 w 8023328"/>
              <a:gd name="connsiteY3053" fmla="*/ 583873 h 2380521"/>
              <a:gd name="connsiteX3054" fmla="*/ 1582294 w 8023328"/>
              <a:gd name="connsiteY3054" fmla="*/ 570017 h 2380521"/>
              <a:gd name="connsiteX3055" fmla="*/ 1512190 w 8023328"/>
              <a:gd name="connsiteY3055" fmla="*/ 570017 h 2380521"/>
              <a:gd name="connsiteX3056" fmla="*/ 1523859 w 8023328"/>
              <a:gd name="connsiteY3056" fmla="*/ 583873 h 2380521"/>
              <a:gd name="connsiteX3057" fmla="*/ 1512190 w 8023328"/>
              <a:gd name="connsiteY3057" fmla="*/ 596271 h 2380521"/>
              <a:gd name="connsiteX3058" fmla="*/ 1497607 w 8023328"/>
              <a:gd name="connsiteY3058" fmla="*/ 583873 h 2380521"/>
              <a:gd name="connsiteX3059" fmla="*/ 1512190 w 8023328"/>
              <a:gd name="connsiteY3059" fmla="*/ 570017 h 2380521"/>
              <a:gd name="connsiteX3060" fmla="*/ 1440623 w 8023328"/>
              <a:gd name="connsiteY3060" fmla="*/ 570017 h 2380521"/>
              <a:gd name="connsiteX3061" fmla="*/ 1453020 w 8023328"/>
              <a:gd name="connsiteY3061" fmla="*/ 583873 h 2380521"/>
              <a:gd name="connsiteX3062" fmla="*/ 1440623 w 8023328"/>
              <a:gd name="connsiteY3062" fmla="*/ 596271 h 2380521"/>
              <a:gd name="connsiteX3063" fmla="*/ 1426771 w 8023328"/>
              <a:gd name="connsiteY3063" fmla="*/ 583873 h 2380521"/>
              <a:gd name="connsiteX3064" fmla="*/ 1440623 w 8023328"/>
              <a:gd name="connsiteY3064" fmla="*/ 570017 h 2380521"/>
              <a:gd name="connsiteX3065" fmla="*/ 1368341 w 8023328"/>
              <a:gd name="connsiteY3065" fmla="*/ 570017 h 2380521"/>
              <a:gd name="connsiteX3066" fmla="*/ 1382194 w 8023328"/>
              <a:gd name="connsiteY3066" fmla="*/ 583873 h 2380521"/>
              <a:gd name="connsiteX3067" fmla="*/ 1368341 w 8023328"/>
              <a:gd name="connsiteY3067" fmla="*/ 596271 h 2380521"/>
              <a:gd name="connsiteX3068" fmla="*/ 1355945 w 8023328"/>
              <a:gd name="connsiteY3068" fmla="*/ 583873 h 2380521"/>
              <a:gd name="connsiteX3069" fmla="*/ 1368341 w 8023328"/>
              <a:gd name="connsiteY3069" fmla="*/ 570017 h 2380521"/>
              <a:gd name="connsiteX3070" fmla="*/ 1297515 w 8023328"/>
              <a:gd name="connsiteY3070" fmla="*/ 570017 h 2380521"/>
              <a:gd name="connsiteX3071" fmla="*/ 1311369 w 8023328"/>
              <a:gd name="connsiteY3071" fmla="*/ 583873 h 2380521"/>
              <a:gd name="connsiteX3072" fmla="*/ 1297515 w 8023328"/>
              <a:gd name="connsiteY3072" fmla="*/ 596271 h 2380521"/>
              <a:gd name="connsiteX3073" fmla="*/ 1285116 w 8023328"/>
              <a:gd name="connsiteY3073" fmla="*/ 583873 h 2380521"/>
              <a:gd name="connsiteX3074" fmla="*/ 1297515 w 8023328"/>
              <a:gd name="connsiteY3074" fmla="*/ 570017 h 2380521"/>
              <a:gd name="connsiteX3075" fmla="*/ 1226680 w 8023328"/>
              <a:gd name="connsiteY3075" fmla="*/ 570017 h 2380521"/>
              <a:gd name="connsiteX3076" fmla="*/ 1240537 w 8023328"/>
              <a:gd name="connsiteY3076" fmla="*/ 583873 h 2380521"/>
              <a:gd name="connsiteX3077" fmla="*/ 1226680 w 8023328"/>
              <a:gd name="connsiteY3077" fmla="*/ 596271 h 2380521"/>
              <a:gd name="connsiteX3078" fmla="*/ 1214296 w 8023328"/>
              <a:gd name="connsiteY3078" fmla="*/ 583873 h 2380521"/>
              <a:gd name="connsiteX3079" fmla="*/ 1226680 w 8023328"/>
              <a:gd name="connsiteY3079" fmla="*/ 570017 h 2380521"/>
              <a:gd name="connsiteX3080" fmla="*/ 1154879 w 8023328"/>
              <a:gd name="connsiteY3080" fmla="*/ 570017 h 2380521"/>
              <a:gd name="connsiteX3081" fmla="*/ 1169669 w 8023328"/>
              <a:gd name="connsiteY3081" fmla="*/ 583873 h 2380521"/>
              <a:gd name="connsiteX3082" fmla="*/ 1154879 w 8023328"/>
              <a:gd name="connsiteY3082" fmla="*/ 596271 h 2380521"/>
              <a:gd name="connsiteX3083" fmla="*/ 1140090 w 8023328"/>
              <a:gd name="connsiteY3083" fmla="*/ 583873 h 2380521"/>
              <a:gd name="connsiteX3084" fmla="*/ 1154879 w 8023328"/>
              <a:gd name="connsiteY3084" fmla="*/ 570017 h 2380521"/>
              <a:gd name="connsiteX3085" fmla="*/ 1084053 w 8023328"/>
              <a:gd name="connsiteY3085" fmla="*/ 570017 h 2380521"/>
              <a:gd name="connsiteX3086" fmla="*/ 1098840 w 8023328"/>
              <a:gd name="connsiteY3086" fmla="*/ 583873 h 2380521"/>
              <a:gd name="connsiteX3087" fmla="*/ 1084053 w 8023328"/>
              <a:gd name="connsiteY3087" fmla="*/ 596271 h 2380521"/>
              <a:gd name="connsiteX3088" fmla="*/ 1069263 w 8023328"/>
              <a:gd name="connsiteY3088" fmla="*/ 583873 h 2380521"/>
              <a:gd name="connsiteX3089" fmla="*/ 1084053 w 8023328"/>
              <a:gd name="connsiteY3089" fmla="*/ 570017 h 2380521"/>
              <a:gd name="connsiteX3090" fmla="*/ 1013010 w 8023328"/>
              <a:gd name="connsiteY3090" fmla="*/ 570017 h 2380521"/>
              <a:gd name="connsiteX3091" fmla="*/ 1024682 w 8023328"/>
              <a:gd name="connsiteY3091" fmla="*/ 583873 h 2380521"/>
              <a:gd name="connsiteX3092" fmla="*/ 1013010 w 8023328"/>
              <a:gd name="connsiteY3092" fmla="*/ 596271 h 2380521"/>
              <a:gd name="connsiteX3093" fmla="*/ 998433 w 8023328"/>
              <a:gd name="connsiteY3093" fmla="*/ 583873 h 2380521"/>
              <a:gd name="connsiteX3094" fmla="*/ 1013010 w 8023328"/>
              <a:gd name="connsiteY3094" fmla="*/ 570017 h 2380521"/>
              <a:gd name="connsiteX3095" fmla="*/ 941458 w 8023328"/>
              <a:gd name="connsiteY3095" fmla="*/ 570017 h 2380521"/>
              <a:gd name="connsiteX3096" fmla="*/ 953857 w 8023328"/>
              <a:gd name="connsiteY3096" fmla="*/ 583873 h 2380521"/>
              <a:gd name="connsiteX3097" fmla="*/ 941458 w 8023328"/>
              <a:gd name="connsiteY3097" fmla="*/ 596271 h 2380521"/>
              <a:gd name="connsiteX3098" fmla="*/ 927601 w 8023328"/>
              <a:gd name="connsiteY3098" fmla="*/ 583873 h 2380521"/>
              <a:gd name="connsiteX3099" fmla="*/ 941458 w 8023328"/>
              <a:gd name="connsiteY3099" fmla="*/ 570017 h 2380521"/>
              <a:gd name="connsiteX3100" fmla="*/ 870626 w 8023328"/>
              <a:gd name="connsiteY3100" fmla="*/ 570017 h 2380521"/>
              <a:gd name="connsiteX3101" fmla="*/ 883027 w 8023328"/>
              <a:gd name="connsiteY3101" fmla="*/ 583873 h 2380521"/>
              <a:gd name="connsiteX3102" fmla="*/ 870626 w 8023328"/>
              <a:gd name="connsiteY3102" fmla="*/ 596271 h 2380521"/>
              <a:gd name="connsiteX3103" fmla="*/ 856772 w 8023328"/>
              <a:gd name="connsiteY3103" fmla="*/ 583873 h 2380521"/>
              <a:gd name="connsiteX3104" fmla="*/ 870626 w 8023328"/>
              <a:gd name="connsiteY3104" fmla="*/ 570017 h 2380521"/>
              <a:gd name="connsiteX3105" fmla="*/ 798340 w 8023328"/>
              <a:gd name="connsiteY3105" fmla="*/ 570017 h 2380521"/>
              <a:gd name="connsiteX3106" fmla="*/ 812193 w 8023328"/>
              <a:gd name="connsiteY3106" fmla="*/ 583873 h 2380521"/>
              <a:gd name="connsiteX3107" fmla="*/ 798340 w 8023328"/>
              <a:gd name="connsiteY3107" fmla="*/ 596271 h 2380521"/>
              <a:gd name="connsiteX3108" fmla="*/ 785941 w 8023328"/>
              <a:gd name="connsiteY3108" fmla="*/ 583873 h 2380521"/>
              <a:gd name="connsiteX3109" fmla="*/ 798340 w 8023328"/>
              <a:gd name="connsiteY3109" fmla="*/ 570017 h 2380521"/>
              <a:gd name="connsiteX3110" fmla="*/ 724135 w 8023328"/>
              <a:gd name="connsiteY3110" fmla="*/ 570017 h 2380521"/>
              <a:gd name="connsiteX3111" fmla="*/ 737991 w 8023328"/>
              <a:gd name="connsiteY3111" fmla="*/ 583873 h 2380521"/>
              <a:gd name="connsiteX3112" fmla="*/ 724135 w 8023328"/>
              <a:gd name="connsiteY3112" fmla="*/ 596271 h 2380521"/>
              <a:gd name="connsiteX3113" fmla="*/ 711737 w 8023328"/>
              <a:gd name="connsiteY3113" fmla="*/ 583873 h 2380521"/>
              <a:gd name="connsiteX3114" fmla="*/ 724135 w 8023328"/>
              <a:gd name="connsiteY3114" fmla="*/ 570017 h 2380521"/>
              <a:gd name="connsiteX3115" fmla="*/ 653306 w 8023328"/>
              <a:gd name="connsiteY3115" fmla="*/ 570017 h 2380521"/>
              <a:gd name="connsiteX3116" fmla="*/ 667161 w 8023328"/>
              <a:gd name="connsiteY3116" fmla="*/ 583873 h 2380521"/>
              <a:gd name="connsiteX3117" fmla="*/ 653306 w 8023328"/>
              <a:gd name="connsiteY3117" fmla="*/ 596271 h 2380521"/>
              <a:gd name="connsiteX3118" fmla="*/ 640910 w 8023328"/>
              <a:gd name="connsiteY3118" fmla="*/ 583873 h 2380521"/>
              <a:gd name="connsiteX3119" fmla="*/ 653306 w 8023328"/>
              <a:gd name="connsiteY3119" fmla="*/ 570017 h 2380521"/>
              <a:gd name="connsiteX3120" fmla="*/ 584865 w 8023328"/>
              <a:gd name="connsiteY3120" fmla="*/ 570017 h 2380521"/>
              <a:gd name="connsiteX3121" fmla="*/ 599654 w 8023328"/>
              <a:gd name="connsiteY3121" fmla="*/ 583873 h 2380521"/>
              <a:gd name="connsiteX3122" fmla="*/ 584865 w 8023328"/>
              <a:gd name="connsiteY3122" fmla="*/ 596271 h 2380521"/>
              <a:gd name="connsiteX3123" fmla="*/ 570076 w 8023328"/>
              <a:gd name="connsiteY3123" fmla="*/ 583873 h 2380521"/>
              <a:gd name="connsiteX3124" fmla="*/ 584865 w 8023328"/>
              <a:gd name="connsiteY3124" fmla="*/ 570017 h 2380521"/>
              <a:gd name="connsiteX3125" fmla="*/ 513668 w 8023328"/>
              <a:gd name="connsiteY3125" fmla="*/ 570017 h 2380521"/>
              <a:gd name="connsiteX3126" fmla="*/ 528846 w 8023328"/>
              <a:gd name="connsiteY3126" fmla="*/ 583873 h 2380521"/>
              <a:gd name="connsiteX3127" fmla="*/ 513668 w 8023328"/>
              <a:gd name="connsiteY3127" fmla="*/ 596271 h 2380521"/>
              <a:gd name="connsiteX3128" fmla="*/ 499248 w 8023328"/>
              <a:gd name="connsiteY3128" fmla="*/ 583873 h 2380521"/>
              <a:gd name="connsiteX3129" fmla="*/ 513668 w 8023328"/>
              <a:gd name="connsiteY3129" fmla="*/ 570017 h 2380521"/>
              <a:gd name="connsiteX3130" fmla="*/ 439833 w 8023328"/>
              <a:gd name="connsiteY3130" fmla="*/ 570017 h 2380521"/>
              <a:gd name="connsiteX3131" fmla="*/ 454623 w 8023328"/>
              <a:gd name="connsiteY3131" fmla="*/ 583873 h 2380521"/>
              <a:gd name="connsiteX3132" fmla="*/ 439833 w 8023328"/>
              <a:gd name="connsiteY3132" fmla="*/ 596271 h 2380521"/>
              <a:gd name="connsiteX3133" fmla="*/ 425044 w 8023328"/>
              <a:gd name="connsiteY3133" fmla="*/ 583873 h 2380521"/>
              <a:gd name="connsiteX3134" fmla="*/ 439833 w 8023328"/>
              <a:gd name="connsiteY3134" fmla="*/ 570017 h 2380521"/>
              <a:gd name="connsiteX3135" fmla="*/ 368072 w 8023328"/>
              <a:gd name="connsiteY3135" fmla="*/ 570017 h 2380521"/>
              <a:gd name="connsiteX3136" fmla="*/ 380467 w 8023328"/>
              <a:gd name="connsiteY3136" fmla="*/ 583873 h 2380521"/>
              <a:gd name="connsiteX3137" fmla="*/ 368072 w 8023328"/>
              <a:gd name="connsiteY3137" fmla="*/ 596271 h 2380521"/>
              <a:gd name="connsiteX3138" fmla="*/ 354211 w 8023328"/>
              <a:gd name="connsiteY3138" fmla="*/ 583873 h 2380521"/>
              <a:gd name="connsiteX3139" fmla="*/ 368072 w 8023328"/>
              <a:gd name="connsiteY3139" fmla="*/ 570017 h 2380521"/>
              <a:gd name="connsiteX3140" fmla="*/ 3081772 w 8023328"/>
              <a:gd name="connsiteY3140" fmla="*/ 499186 h 2380521"/>
              <a:gd name="connsiteX3141" fmla="*/ 3095622 w 8023328"/>
              <a:gd name="connsiteY3141" fmla="*/ 511583 h 2380521"/>
              <a:gd name="connsiteX3142" fmla="*/ 3081772 w 8023328"/>
              <a:gd name="connsiteY3142" fmla="*/ 525440 h 2380521"/>
              <a:gd name="connsiteX3143" fmla="*/ 3069372 w 8023328"/>
              <a:gd name="connsiteY3143" fmla="*/ 511583 h 2380521"/>
              <a:gd name="connsiteX3144" fmla="*/ 3081772 w 8023328"/>
              <a:gd name="connsiteY3144" fmla="*/ 499186 h 2380521"/>
              <a:gd name="connsiteX3145" fmla="*/ 3013712 w 8023328"/>
              <a:gd name="connsiteY3145" fmla="*/ 499186 h 2380521"/>
              <a:gd name="connsiteX3146" fmla="*/ 3028135 w 8023328"/>
              <a:gd name="connsiteY3146" fmla="*/ 511583 h 2380521"/>
              <a:gd name="connsiteX3147" fmla="*/ 3013712 w 8023328"/>
              <a:gd name="connsiteY3147" fmla="*/ 525440 h 2380521"/>
              <a:gd name="connsiteX3148" fmla="*/ 2998539 w 8023328"/>
              <a:gd name="connsiteY3148" fmla="*/ 511583 h 2380521"/>
              <a:gd name="connsiteX3149" fmla="*/ 3013712 w 8023328"/>
              <a:gd name="connsiteY3149" fmla="*/ 499186 h 2380521"/>
              <a:gd name="connsiteX3150" fmla="*/ 2942491 w 8023328"/>
              <a:gd name="connsiteY3150" fmla="*/ 499186 h 2380521"/>
              <a:gd name="connsiteX3151" fmla="*/ 2957285 w 8023328"/>
              <a:gd name="connsiteY3151" fmla="*/ 511583 h 2380521"/>
              <a:gd name="connsiteX3152" fmla="*/ 2942491 w 8023328"/>
              <a:gd name="connsiteY3152" fmla="*/ 525440 h 2380521"/>
              <a:gd name="connsiteX3153" fmla="*/ 2927705 w 8023328"/>
              <a:gd name="connsiteY3153" fmla="*/ 511583 h 2380521"/>
              <a:gd name="connsiteX3154" fmla="*/ 2942491 w 8023328"/>
              <a:gd name="connsiteY3154" fmla="*/ 499186 h 2380521"/>
              <a:gd name="connsiteX3155" fmla="*/ 2868291 w 8023328"/>
              <a:gd name="connsiteY3155" fmla="*/ 499186 h 2380521"/>
              <a:gd name="connsiteX3156" fmla="*/ 2883082 w 8023328"/>
              <a:gd name="connsiteY3156" fmla="*/ 511583 h 2380521"/>
              <a:gd name="connsiteX3157" fmla="*/ 2868291 w 8023328"/>
              <a:gd name="connsiteY3157" fmla="*/ 525440 h 2380521"/>
              <a:gd name="connsiteX3158" fmla="*/ 2853502 w 8023328"/>
              <a:gd name="connsiteY3158" fmla="*/ 511583 h 2380521"/>
              <a:gd name="connsiteX3159" fmla="*/ 2868291 w 8023328"/>
              <a:gd name="connsiteY3159" fmla="*/ 499186 h 2380521"/>
              <a:gd name="connsiteX3160" fmla="*/ 2796533 w 8023328"/>
              <a:gd name="connsiteY3160" fmla="*/ 499186 h 2380521"/>
              <a:gd name="connsiteX3161" fmla="*/ 2808931 w 8023328"/>
              <a:gd name="connsiteY3161" fmla="*/ 511583 h 2380521"/>
              <a:gd name="connsiteX3162" fmla="*/ 2796533 w 8023328"/>
              <a:gd name="connsiteY3162" fmla="*/ 525440 h 2380521"/>
              <a:gd name="connsiteX3163" fmla="*/ 2782678 w 8023328"/>
              <a:gd name="connsiteY3163" fmla="*/ 511583 h 2380521"/>
              <a:gd name="connsiteX3164" fmla="*/ 2796533 w 8023328"/>
              <a:gd name="connsiteY3164" fmla="*/ 499186 h 2380521"/>
              <a:gd name="connsiteX3165" fmla="*/ 2725695 w 8023328"/>
              <a:gd name="connsiteY3165" fmla="*/ 499186 h 2380521"/>
              <a:gd name="connsiteX3166" fmla="*/ 2738097 w 8023328"/>
              <a:gd name="connsiteY3166" fmla="*/ 511583 h 2380521"/>
              <a:gd name="connsiteX3167" fmla="*/ 2725695 w 8023328"/>
              <a:gd name="connsiteY3167" fmla="*/ 525440 h 2380521"/>
              <a:gd name="connsiteX3168" fmla="*/ 2711846 w 8023328"/>
              <a:gd name="connsiteY3168" fmla="*/ 511583 h 2380521"/>
              <a:gd name="connsiteX3169" fmla="*/ 2725695 w 8023328"/>
              <a:gd name="connsiteY3169" fmla="*/ 499186 h 2380521"/>
              <a:gd name="connsiteX3170" fmla="*/ 2654870 w 8023328"/>
              <a:gd name="connsiteY3170" fmla="*/ 499186 h 2380521"/>
              <a:gd name="connsiteX3171" fmla="*/ 2667266 w 8023328"/>
              <a:gd name="connsiteY3171" fmla="*/ 511583 h 2380521"/>
              <a:gd name="connsiteX3172" fmla="*/ 2654870 w 8023328"/>
              <a:gd name="connsiteY3172" fmla="*/ 525440 h 2380521"/>
              <a:gd name="connsiteX3173" fmla="*/ 2641013 w 8023328"/>
              <a:gd name="connsiteY3173" fmla="*/ 511583 h 2380521"/>
              <a:gd name="connsiteX3174" fmla="*/ 2654870 w 8023328"/>
              <a:gd name="connsiteY3174" fmla="*/ 499186 h 2380521"/>
              <a:gd name="connsiteX3175" fmla="*/ 2582580 w 8023328"/>
              <a:gd name="connsiteY3175" fmla="*/ 499186 h 2380521"/>
              <a:gd name="connsiteX3176" fmla="*/ 2596435 w 8023328"/>
              <a:gd name="connsiteY3176" fmla="*/ 511583 h 2380521"/>
              <a:gd name="connsiteX3177" fmla="*/ 2582580 w 8023328"/>
              <a:gd name="connsiteY3177" fmla="*/ 525440 h 2380521"/>
              <a:gd name="connsiteX3178" fmla="*/ 2570184 w 8023328"/>
              <a:gd name="connsiteY3178" fmla="*/ 511583 h 2380521"/>
              <a:gd name="connsiteX3179" fmla="*/ 2582580 w 8023328"/>
              <a:gd name="connsiteY3179" fmla="*/ 499186 h 2380521"/>
              <a:gd name="connsiteX3180" fmla="*/ 2511026 w 8023328"/>
              <a:gd name="connsiteY3180" fmla="*/ 499186 h 2380521"/>
              <a:gd name="connsiteX3181" fmla="*/ 2525610 w 8023328"/>
              <a:gd name="connsiteY3181" fmla="*/ 511583 h 2380521"/>
              <a:gd name="connsiteX3182" fmla="*/ 2511026 w 8023328"/>
              <a:gd name="connsiteY3182" fmla="*/ 525440 h 2380521"/>
              <a:gd name="connsiteX3183" fmla="*/ 2499361 w 8023328"/>
              <a:gd name="connsiteY3183" fmla="*/ 511583 h 2380521"/>
              <a:gd name="connsiteX3184" fmla="*/ 2511026 w 8023328"/>
              <a:gd name="connsiteY3184" fmla="*/ 499186 h 2380521"/>
              <a:gd name="connsiteX3185" fmla="*/ 2440924 w 8023328"/>
              <a:gd name="connsiteY3185" fmla="*/ 499186 h 2380521"/>
              <a:gd name="connsiteX3186" fmla="*/ 2454781 w 8023328"/>
              <a:gd name="connsiteY3186" fmla="*/ 511583 h 2380521"/>
              <a:gd name="connsiteX3187" fmla="*/ 2440924 w 8023328"/>
              <a:gd name="connsiteY3187" fmla="*/ 525440 h 2380521"/>
              <a:gd name="connsiteX3188" fmla="*/ 2428527 w 8023328"/>
              <a:gd name="connsiteY3188" fmla="*/ 511583 h 2380521"/>
              <a:gd name="connsiteX3189" fmla="*/ 2440924 w 8023328"/>
              <a:gd name="connsiteY3189" fmla="*/ 499186 h 2380521"/>
              <a:gd name="connsiteX3190" fmla="*/ 2369108 w 8023328"/>
              <a:gd name="connsiteY3190" fmla="*/ 499186 h 2380521"/>
              <a:gd name="connsiteX3191" fmla="*/ 2383898 w 8023328"/>
              <a:gd name="connsiteY3191" fmla="*/ 511583 h 2380521"/>
              <a:gd name="connsiteX3192" fmla="*/ 2369108 w 8023328"/>
              <a:gd name="connsiteY3192" fmla="*/ 525440 h 2380521"/>
              <a:gd name="connsiteX3193" fmla="*/ 2354319 w 8023328"/>
              <a:gd name="connsiteY3193" fmla="*/ 511583 h 2380521"/>
              <a:gd name="connsiteX3194" fmla="*/ 2369108 w 8023328"/>
              <a:gd name="connsiteY3194" fmla="*/ 499186 h 2380521"/>
              <a:gd name="connsiteX3195" fmla="*/ 2298278 w 8023328"/>
              <a:gd name="connsiteY3195" fmla="*/ 499186 h 2380521"/>
              <a:gd name="connsiteX3196" fmla="*/ 2313066 w 8023328"/>
              <a:gd name="connsiteY3196" fmla="*/ 511583 h 2380521"/>
              <a:gd name="connsiteX3197" fmla="*/ 2298278 w 8023328"/>
              <a:gd name="connsiteY3197" fmla="*/ 525440 h 2380521"/>
              <a:gd name="connsiteX3198" fmla="*/ 2283488 w 8023328"/>
              <a:gd name="connsiteY3198" fmla="*/ 511583 h 2380521"/>
              <a:gd name="connsiteX3199" fmla="*/ 2298278 w 8023328"/>
              <a:gd name="connsiteY3199" fmla="*/ 499186 h 2380521"/>
              <a:gd name="connsiteX3200" fmla="*/ 2226514 w 8023328"/>
              <a:gd name="connsiteY3200" fmla="*/ 499186 h 2380521"/>
              <a:gd name="connsiteX3201" fmla="*/ 2238914 w 8023328"/>
              <a:gd name="connsiteY3201" fmla="*/ 511583 h 2380521"/>
              <a:gd name="connsiteX3202" fmla="*/ 2226514 w 8023328"/>
              <a:gd name="connsiteY3202" fmla="*/ 525440 h 2380521"/>
              <a:gd name="connsiteX3203" fmla="*/ 2212655 w 8023328"/>
              <a:gd name="connsiteY3203" fmla="*/ 511583 h 2380521"/>
              <a:gd name="connsiteX3204" fmla="*/ 2226514 w 8023328"/>
              <a:gd name="connsiteY3204" fmla="*/ 499186 h 2380521"/>
              <a:gd name="connsiteX3205" fmla="*/ 2155680 w 8023328"/>
              <a:gd name="connsiteY3205" fmla="*/ 499186 h 2380521"/>
              <a:gd name="connsiteX3206" fmla="*/ 2168079 w 8023328"/>
              <a:gd name="connsiteY3206" fmla="*/ 511583 h 2380521"/>
              <a:gd name="connsiteX3207" fmla="*/ 2155680 w 8023328"/>
              <a:gd name="connsiteY3207" fmla="*/ 525440 h 2380521"/>
              <a:gd name="connsiteX3208" fmla="*/ 2141823 w 8023328"/>
              <a:gd name="connsiteY3208" fmla="*/ 511583 h 2380521"/>
              <a:gd name="connsiteX3209" fmla="*/ 2155680 w 8023328"/>
              <a:gd name="connsiteY3209" fmla="*/ 499186 h 2380521"/>
              <a:gd name="connsiteX3210" fmla="*/ 2084846 w 8023328"/>
              <a:gd name="connsiteY3210" fmla="*/ 499186 h 2380521"/>
              <a:gd name="connsiteX3211" fmla="*/ 2097246 w 8023328"/>
              <a:gd name="connsiteY3211" fmla="*/ 511583 h 2380521"/>
              <a:gd name="connsiteX3212" fmla="*/ 2084846 w 8023328"/>
              <a:gd name="connsiteY3212" fmla="*/ 525440 h 2380521"/>
              <a:gd name="connsiteX3213" fmla="*/ 2070991 w 8023328"/>
              <a:gd name="connsiteY3213" fmla="*/ 511583 h 2380521"/>
              <a:gd name="connsiteX3214" fmla="*/ 2084846 w 8023328"/>
              <a:gd name="connsiteY3214" fmla="*/ 499186 h 2380521"/>
              <a:gd name="connsiteX3215" fmla="*/ 2011831 w 8023328"/>
              <a:gd name="connsiteY3215" fmla="*/ 499186 h 2380521"/>
              <a:gd name="connsiteX3216" fmla="*/ 2026416 w 8023328"/>
              <a:gd name="connsiteY3216" fmla="*/ 511583 h 2380521"/>
              <a:gd name="connsiteX3217" fmla="*/ 2011831 w 8023328"/>
              <a:gd name="connsiteY3217" fmla="*/ 525440 h 2380521"/>
              <a:gd name="connsiteX3218" fmla="*/ 2000165 w 8023328"/>
              <a:gd name="connsiteY3218" fmla="*/ 511583 h 2380521"/>
              <a:gd name="connsiteX3219" fmla="*/ 2011831 w 8023328"/>
              <a:gd name="connsiteY3219" fmla="*/ 499186 h 2380521"/>
              <a:gd name="connsiteX3220" fmla="*/ 1938362 w 8023328"/>
              <a:gd name="connsiteY3220" fmla="*/ 499186 h 2380521"/>
              <a:gd name="connsiteX3221" fmla="*/ 1952216 w 8023328"/>
              <a:gd name="connsiteY3221" fmla="*/ 511583 h 2380521"/>
              <a:gd name="connsiteX3222" fmla="*/ 1938362 w 8023328"/>
              <a:gd name="connsiteY3222" fmla="*/ 525440 h 2380521"/>
              <a:gd name="connsiteX3223" fmla="*/ 1925965 w 8023328"/>
              <a:gd name="connsiteY3223" fmla="*/ 511583 h 2380521"/>
              <a:gd name="connsiteX3224" fmla="*/ 1938362 w 8023328"/>
              <a:gd name="connsiteY3224" fmla="*/ 499186 h 2380521"/>
              <a:gd name="connsiteX3225" fmla="*/ 1867525 w 8023328"/>
              <a:gd name="connsiteY3225" fmla="*/ 499186 h 2380521"/>
              <a:gd name="connsiteX3226" fmla="*/ 1881384 w 8023328"/>
              <a:gd name="connsiteY3226" fmla="*/ 511583 h 2380521"/>
              <a:gd name="connsiteX3227" fmla="*/ 1867525 w 8023328"/>
              <a:gd name="connsiteY3227" fmla="*/ 525440 h 2380521"/>
              <a:gd name="connsiteX3228" fmla="*/ 1855126 w 8023328"/>
              <a:gd name="connsiteY3228" fmla="*/ 511583 h 2380521"/>
              <a:gd name="connsiteX3229" fmla="*/ 1867525 w 8023328"/>
              <a:gd name="connsiteY3229" fmla="*/ 499186 h 2380521"/>
              <a:gd name="connsiteX3230" fmla="*/ 1799085 w 8023328"/>
              <a:gd name="connsiteY3230" fmla="*/ 499186 h 2380521"/>
              <a:gd name="connsiteX3231" fmla="*/ 1813871 w 8023328"/>
              <a:gd name="connsiteY3231" fmla="*/ 511583 h 2380521"/>
              <a:gd name="connsiteX3232" fmla="*/ 1799085 w 8023328"/>
              <a:gd name="connsiteY3232" fmla="*/ 525440 h 2380521"/>
              <a:gd name="connsiteX3233" fmla="*/ 1784295 w 8023328"/>
              <a:gd name="connsiteY3233" fmla="*/ 511583 h 2380521"/>
              <a:gd name="connsiteX3234" fmla="*/ 1799085 w 8023328"/>
              <a:gd name="connsiteY3234" fmla="*/ 499186 h 2380521"/>
              <a:gd name="connsiteX3235" fmla="*/ 1728257 w 8023328"/>
              <a:gd name="connsiteY3235" fmla="*/ 499186 h 2380521"/>
              <a:gd name="connsiteX3236" fmla="*/ 1743046 w 8023328"/>
              <a:gd name="connsiteY3236" fmla="*/ 511583 h 2380521"/>
              <a:gd name="connsiteX3237" fmla="*/ 1728257 w 8023328"/>
              <a:gd name="connsiteY3237" fmla="*/ 525440 h 2380521"/>
              <a:gd name="connsiteX3238" fmla="*/ 1713469 w 8023328"/>
              <a:gd name="connsiteY3238" fmla="*/ 511583 h 2380521"/>
              <a:gd name="connsiteX3239" fmla="*/ 1728257 w 8023328"/>
              <a:gd name="connsiteY3239" fmla="*/ 499186 h 2380521"/>
              <a:gd name="connsiteX3240" fmla="*/ 1657426 w 8023328"/>
              <a:gd name="connsiteY3240" fmla="*/ 499186 h 2380521"/>
              <a:gd name="connsiteX3241" fmla="*/ 1672218 w 8023328"/>
              <a:gd name="connsiteY3241" fmla="*/ 511583 h 2380521"/>
              <a:gd name="connsiteX3242" fmla="*/ 1657426 w 8023328"/>
              <a:gd name="connsiteY3242" fmla="*/ 525440 h 2380521"/>
              <a:gd name="connsiteX3243" fmla="*/ 1642647 w 8023328"/>
              <a:gd name="connsiteY3243" fmla="*/ 511583 h 2380521"/>
              <a:gd name="connsiteX3244" fmla="*/ 1657426 w 8023328"/>
              <a:gd name="connsiteY3244" fmla="*/ 499186 h 2380521"/>
              <a:gd name="connsiteX3245" fmla="*/ 1582294 w 8023328"/>
              <a:gd name="connsiteY3245" fmla="*/ 499186 h 2380521"/>
              <a:gd name="connsiteX3246" fmla="*/ 1594694 w 8023328"/>
              <a:gd name="connsiteY3246" fmla="*/ 511583 h 2380521"/>
              <a:gd name="connsiteX3247" fmla="*/ 1582294 w 8023328"/>
              <a:gd name="connsiteY3247" fmla="*/ 525440 h 2380521"/>
              <a:gd name="connsiteX3248" fmla="*/ 1568438 w 8023328"/>
              <a:gd name="connsiteY3248" fmla="*/ 511583 h 2380521"/>
              <a:gd name="connsiteX3249" fmla="*/ 1582294 w 8023328"/>
              <a:gd name="connsiteY3249" fmla="*/ 499186 h 2380521"/>
              <a:gd name="connsiteX3250" fmla="*/ 1512192 w 8023328"/>
              <a:gd name="connsiteY3250" fmla="*/ 499186 h 2380521"/>
              <a:gd name="connsiteX3251" fmla="*/ 1523862 w 8023328"/>
              <a:gd name="connsiteY3251" fmla="*/ 511583 h 2380521"/>
              <a:gd name="connsiteX3252" fmla="*/ 1512192 w 8023328"/>
              <a:gd name="connsiteY3252" fmla="*/ 525440 h 2380521"/>
              <a:gd name="connsiteX3253" fmla="*/ 1497607 w 8023328"/>
              <a:gd name="connsiteY3253" fmla="*/ 511583 h 2380521"/>
              <a:gd name="connsiteX3254" fmla="*/ 1512192 w 8023328"/>
              <a:gd name="connsiteY3254" fmla="*/ 499186 h 2380521"/>
              <a:gd name="connsiteX3255" fmla="*/ 1440623 w 8023328"/>
              <a:gd name="connsiteY3255" fmla="*/ 499186 h 2380521"/>
              <a:gd name="connsiteX3256" fmla="*/ 1453023 w 8023328"/>
              <a:gd name="connsiteY3256" fmla="*/ 511583 h 2380521"/>
              <a:gd name="connsiteX3257" fmla="*/ 1440623 w 8023328"/>
              <a:gd name="connsiteY3257" fmla="*/ 525440 h 2380521"/>
              <a:gd name="connsiteX3258" fmla="*/ 1426771 w 8023328"/>
              <a:gd name="connsiteY3258" fmla="*/ 511583 h 2380521"/>
              <a:gd name="connsiteX3259" fmla="*/ 1440623 w 8023328"/>
              <a:gd name="connsiteY3259" fmla="*/ 499186 h 2380521"/>
              <a:gd name="connsiteX3260" fmla="*/ 1368341 w 8023328"/>
              <a:gd name="connsiteY3260" fmla="*/ 499186 h 2380521"/>
              <a:gd name="connsiteX3261" fmla="*/ 1382196 w 8023328"/>
              <a:gd name="connsiteY3261" fmla="*/ 511583 h 2380521"/>
              <a:gd name="connsiteX3262" fmla="*/ 1368341 w 8023328"/>
              <a:gd name="connsiteY3262" fmla="*/ 525440 h 2380521"/>
              <a:gd name="connsiteX3263" fmla="*/ 1355948 w 8023328"/>
              <a:gd name="connsiteY3263" fmla="*/ 511583 h 2380521"/>
              <a:gd name="connsiteX3264" fmla="*/ 1368341 w 8023328"/>
              <a:gd name="connsiteY3264" fmla="*/ 499186 h 2380521"/>
              <a:gd name="connsiteX3265" fmla="*/ 1297515 w 8023328"/>
              <a:gd name="connsiteY3265" fmla="*/ 499186 h 2380521"/>
              <a:gd name="connsiteX3266" fmla="*/ 1311369 w 8023328"/>
              <a:gd name="connsiteY3266" fmla="*/ 513042 h 2380521"/>
              <a:gd name="connsiteX3267" fmla="*/ 1297515 w 8023328"/>
              <a:gd name="connsiteY3267" fmla="*/ 525440 h 2380521"/>
              <a:gd name="connsiteX3268" fmla="*/ 1285118 w 8023328"/>
              <a:gd name="connsiteY3268" fmla="*/ 513042 h 2380521"/>
              <a:gd name="connsiteX3269" fmla="*/ 1297515 w 8023328"/>
              <a:gd name="connsiteY3269" fmla="*/ 499186 h 2380521"/>
              <a:gd name="connsiteX3270" fmla="*/ 1225700 w 8023328"/>
              <a:gd name="connsiteY3270" fmla="*/ 499186 h 2380521"/>
              <a:gd name="connsiteX3271" fmla="*/ 1240491 w 8023328"/>
              <a:gd name="connsiteY3271" fmla="*/ 513042 h 2380521"/>
              <a:gd name="connsiteX3272" fmla="*/ 1225700 w 8023328"/>
              <a:gd name="connsiteY3272" fmla="*/ 525440 h 2380521"/>
              <a:gd name="connsiteX3273" fmla="*/ 1210925 w 8023328"/>
              <a:gd name="connsiteY3273" fmla="*/ 513042 h 2380521"/>
              <a:gd name="connsiteX3274" fmla="*/ 1225700 w 8023328"/>
              <a:gd name="connsiteY3274" fmla="*/ 499186 h 2380521"/>
              <a:gd name="connsiteX3275" fmla="*/ 1154881 w 8023328"/>
              <a:gd name="connsiteY3275" fmla="*/ 499186 h 2380521"/>
              <a:gd name="connsiteX3276" fmla="*/ 1169669 w 8023328"/>
              <a:gd name="connsiteY3276" fmla="*/ 513042 h 2380521"/>
              <a:gd name="connsiteX3277" fmla="*/ 1154881 w 8023328"/>
              <a:gd name="connsiteY3277" fmla="*/ 525440 h 2380521"/>
              <a:gd name="connsiteX3278" fmla="*/ 1140095 w 8023328"/>
              <a:gd name="connsiteY3278" fmla="*/ 513042 h 2380521"/>
              <a:gd name="connsiteX3279" fmla="*/ 1154881 w 8023328"/>
              <a:gd name="connsiteY3279" fmla="*/ 499186 h 2380521"/>
              <a:gd name="connsiteX3280" fmla="*/ 1084053 w 8023328"/>
              <a:gd name="connsiteY3280" fmla="*/ 499186 h 2380521"/>
              <a:gd name="connsiteX3281" fmla="*/ 1098842 w 8023328"/>
              <a:gd name="connsiteY3281" fmla="*/ 513042 h 2380521"/>
              <a:gd name="connsiteX3282" fmla="*/ 1084053 w 8023328"/>
              <a:gd name="connsiteY3282" fmla="*/ 525440 h 2380521"/>
              <a:gd name="connsiteX3283" fmla="*/ 1069267 w 8023328"/>
              <a:gd name="connsiteY3283" fmla="*/ 513042 h 2380521"/>
              <a:gd name="connsiteX3284" fmla="*/ 1084053 w 8023328"/>
              <a:gd name="connsiteY3284" fmla="*/ 499186 h 2380521"/>
              <a:gd name="connsiteX3285" fmla="*/ 1013012 w 8023328"/>
              <a:gd name="connsiteY3285" fmla="*/ 499186 h 2380521"/>
              <a:gd name="connsiteX3286" fmla="*/ 1024685 w 8023328"/>
              <a:gd name="connsiteY3286" fmla="*/ 513042 h 2380521"/>
              <a:gd name="connsiteX3287" fmla="*/ 1013012 w 8023328"/>
              <a:gd name="connsiteY3287" fmla="*/ 525440 h 2380521"/>
              <a:gd name="connsiteX3288" fmla="*/ 998433 w 8023328"/>
              <a:gd name="connsiteY3288" fmla="*/ 513042 h 2380521"/>
              <a:gd name="connsiteX3289" fmla="*/ 1013012 w 8023328"/>
              <a:gd name="connsiteY3289" fmla="*/ 499186 h 2380521"/>
              <a:gd name="connsiteX3290" fmla="*/ 941461 w 8023328"/>
              <a:gd name="connsiteY3290" fmla="*/ 499186 h 2380521"/>
              <a:gd name="connsiteX3291" fmla="*/ 953861 w 8023328"/>
              <a:gd name="connsiteY3291" fmla="*/ 513042 h 2380521"/>
              <a:gd name="connsiteX3292" fmla="*/ 941461 w 8023328"/>
              <a:gd name="connsiteY3292" fmla="*/ 525440 h 2380521"/>
              <a:gd name="connsiteX3293" fmla="*/ 927607 w 8023328"/>
              <a:gd name="connsiteY3293" fmla="*/ 513042 h 2380521"/>
              <a:gd name="connsiteX3294" fmla="*/ 941461 w 8023328"/>
              <a:gd name="connsiteY3294" fmla="*/ 499186 h 2380521"/>
              <a:gd name="connsiteX3295" fmla="*/ 870626 w 8023328"/>
              <a:gd name="connsiteY3295" fmla="*/ 499186 h 2380521"/>
              <a:gd name="connsiteX3296" fmla="*/ 883027 w 8023328"/>
              <a:gd name="connsiteY3296" fmla="*/ 513042 h 2380521"/>
              <a:gd name="connsiteX3297" fmla="*/ 870626 w 8023328"/>
              <a:gd name="connsiteY3297" fmla="*/ 525440 h 2380521"/>
              <a:gd name="connsiteX3298" fmla="*/ 856774 w 8023328"/>
              <a:gd name="connsiteY3298" fmla="*/ 513042 h 2380521"/>
              <a:gd name="connsiteX3299" fmla="*/ 870626 w 8023328"/>
              <a:gd name="connsiteY3299" fmla="*/ 499186 h 2380521"/>
              <a:gd name="connsiteX3300" fmla="*/ 798340 w 8023328"/>
              <a:gd name="connsiteY3300" fmla="*/ 499186 h 2380521"/>
              <a:gd name="connsiteX3301" fmla="*/ 812196 w 8023328"/>
              <a:gd name="connsiteY3301" fmla="*/ 513042 h 2380521"/>
              <a:gd name="connsiteX3302" fmla="*/ 798340 w 8023328"/>
              <a:gd name="connsiteY3302" fmla="*/ 525440 h 2380521"/>
              <a:gd name="connsiteX3303" fmla="*/ 785941 w 8023328"/>
              <a:gd name="connsiteY3303" fmla="*/ 513042 h 2380521"/>
              <a:gd name="connsiteX3304" fmla="*/ 798340 w 8023328"/>
              <a:gd name="connsiteY3304" fmla="*/ 499186 h 2380521"/>
              <a:gd name="connsiteX3305" fmla="*/ 724135 w 8023328"/>
              <a:gd name="connsiteY3305" fmla="*/ 499186 h 2380521"/>
              <a:gd name="connsiteX3306" fmla="*/ 737991 w 8023328"/>
              <a:gd name="connsiteY3306" fmla="*/ 513042 h 2380521"/>
              <a:gd name="connsiteX3307" fmla="*/ 724135 w 8023328"/>
              <a:gd name="connsiteY3307" fmla="*/ 525440 h 2380521"/>
              <a:gd name="connsiteX3308" fmla="*/ 711744 w 8023328"/>
              <a:gd name="connsiteY3308" fmla="*/ 513042 h 2380521"/>
              <a:gd name="connsiteX3309" fmla="*/ 724135 w 8023328"/>
              <a:gd name="connsiteY3309" fmla="*/ 499186 h 2380521"/>
              <a:gd name="connsiteX3310" fmla="*/ 653306 w 8023328"/>
              <a:gd name="connsiteY3310" fmla="*/ 499186 h 2380521"/>
              <a:gd name="connsiteX3311" fmla="*/ 667164 w 8023328"/>
              <a:gd name="connsiteY3311" fmla="*/ 513042 h 2380521"/>
              <a:gd name="connsiteX3312" fmla="*/ 653306 w 8023328"/>
              <a:gd name="connsiteY3312" fmla="*/ 525440 h 2380521"/>
              <a:gd name="connsiteX3313" fmla="*/ 640910 w 8023328"/>
              <a:gd name="connsiteY3313" fmla="*/ 513042 h 2380521"/>
              <a:gd name="connsiteX3314" fmla="*/ 653306 w 8023328"/>
              <a:gd name="connsiteY3314" fmla="*/ 499186 h 2380521"/>
              <a:gd name="connsiteX3315" fmla="*/ 584869 w 8023328"/>
              <a:gd name="connsiteY3315" fmla="*/ 499186 h 2380521"/>
              <a:gd name="connsiteX3316" fmla="*/ 599654 w 8023328"/>
              <a:gd name="connsiteY3316" fmla="*/ 513042 h 2380521"/>
              <a:gd name="connsiteX3317" fmla="*/ 584869 w 8023328"/>
              <a:gd name="connsiteY3317" fmla="*/ 525440 h 2380521"/>
              <a:gd name="connsiteX3318" fmla="*/ 570076 w 8023328"/>
              <a:gd name="connsiteY3318" fmla="*/ 513042 h 2380521"/>
              <a:gd name="connsiteX3319" fmla="*/ 584869 w 8023328"/>
              <a:gd name="connsiteY3319" fmla="*/ 499186 h 2380521"/>
              <a:gd name="connsiteX3320" fmla="*/ 513670 w 8023328"/>
              <a:gd name="connsiteY3320" fmla="*/ 499186 h 2380521"/>
              <a:gd name="connsiteX3321" fmla="*/ 528846 w 8023328"/>
              <a:gd name="connsiteY3321" fmla="*/ 513042 h 2380521"/>
              <a:gd name="connsiteX3322" fmla="*/ 513670 w 8023328"/>
              <a:gd name="connsiteY3322" fmla="*/ 525440 h 2380521"/>
              <a:gd name="connsiteX3323" fmla="*/ 499248 w 8023328"/>
              <a:gd name="connsiteY3323" fmla="*/ 513042 h 2380521"/>
              <a:gd name="connsiteX3324" fmla="*/ 513670 w 8023328"/>
              <a:gd name="connsiteY3324" fmla="*/ 499186 h 2380521"/>
              <a:gd name="connsiteX3325" fmla="*/ 3939871 w 8023328"/>
              <a:gd name="connsiteY3325" fmla="*/ 495814 h 2380521"/>
              <a:gd name="connsiteX3326" fmla="*/ 3952268 w 8023328"/>
              <a:gd name="connsiteY3326" fmla="*/ 510602 h 2380521"/>
              <a:gd name="connsiteX3327" fmla="*/ 3939871 w 8023328"/>
              <a:gd name="connsiteY3327" fmla="*/ 525391 h 2380521"/>
              <a:gd name="connsiteX3328" fmla="*/ 3926015 w 8023328"/>
              <a:gd name="connsiteY3328" fmla="*/ 510602 h 2380521"/>
              <a:gd name="connsiteX3329" fmla="*/ 3939871 w 8023328"/>
              <a:gd name="connsiteY3329" fmla="*/ 495814 h 2380521"/>
              <a:gd name="connsiteX3330" fmla="*/ 3869042 w 8023328"/>
              <a:gd name="connsiteY3330" fmla="*/ 495814 h 2380521"/>
              <a:gd name="connsiteX3331" fmla="*/ 3881439 w 8023328"/>
              <a:gd name="connsiteY3331" fmla="*/ 510602 h 2380521"/>
              <a:gd name="connsiteX3332" fmla="*/ 3869042 w 8023328"/>
              <a:gd name="connsiteY3332" fmla="*/ 525391 h 2380521"/>
              <a:gd name="connsiteX3333" fmla="*/ 3855186 w 8023328"/>
              <a:gd name="connsiteY3333" fmla="*/ 510602 h 2380521"/>
              <a:gd name="connsiteX3334" fmla="*/ 3869042 w 8023328"/>
              <a:gd name="connsiteY3334" fmla="*/ 495814 h 2380521"/>
              <a:gd name="connsiteX3335" fmla="*/ 3796752 w 8023328"/>
              <a:gd name="connsiteY3335" fmla="*/ 495814 h 2380521"/>
              <a:gd name="connsiteX3336" fmla="*/ 3810608 w 8023328"/>
              <a:gd name="connsiteY3336" fmla="*/ 510602 h 2380521"/>
              <a:gd name="connsiteX3337" fmla="*/ 3796752 w 8023328"/>
              <a:gd name="connsiteY3337" fmla="*/ 525391 h 2380521"/>
              <a:gd name="connsiteX3338" fmla="*/ 3784355 w 8023328"/>
              <a:gd name="connsiteY3338" fmla="*/ 510602 h 2380521"/>
              <a:gd name="connsiteX3339" fmla="*/ 3796752 w 8023328"/>
              <a:gd name="connsiteY3339" fmla="*/ 495814 h 2380521"/>
              <a:gd name="connsiteX3340" fmla="*/ 3725922 w 8023328"/>
              <a:gd name="connsiteY3340" fmla="*/ 495814 h 2380521"/>
              <a:gd name="connsiteX3341" fmla="*/ 3739778 w 8023328"/>
              <a:gd name="connsiteY3341" fmla="*/ 510602 h 2380521"/>
              <a:gd name="connsiteX3342" fmla="*/ 3725922 w 8023328"/>
              <a:gd name="connsiteY3342" fmla="*/ 525391 h 2380521"/>
              <a:gd name="connsiteX3343" fmla="*/ 3713525 w 8023328"/>
              <a:gd name="connsiteY3343" fmla="*/ 510602 h 2380521"/>
              <a:gd name="connsiteX3344" fmla="*/ 3725922 w 8023328"/>
              <a:gd name="connsiteY3344" fmla="*/ 495814 h 2380521"/>
              <a:gd name="connsiteX3345" fmla="*/ 3655091 w 8023328"/>
              <a:gd name="connsiteY3345" fmla="*/ 495814 h 2380521"/>
              <a:gd name="connsiteX3346" fmla="*/ 3668947 w 8023328"/>
              <a:gd name="connsiteY3346" fmla="*/ 510602 h 2380521"/>
              <a:gd name="connsiteX3347" fmla="*/ 3655091 w 8023328"/>
              <a:gd name="connsiteY3347" fmla="*/ 525391 h 2380521"/>
              <a:gd name="connsiteX3348" fmla="*/ 3642694 w 8023328"/>
              <a:gd name="connsiteY3348" fmla="*/ 510602 h 2380521"/>
              <a:gd name="connsiteX3349" fmla="*/ 3655091 w 8023328"/>
              <a:gd name="connsiteY3349" fmla="*/ 495814 h 2380521"/>
              <a:gd name="connsiteX3350" fmla="*/ 3583280 w 8023328"/>
              <a:gd name="connsiteY3350" fmla="*/ 495814 h 2380521"/>
              <a:gd name="connsiteX3351" fmla="*/ 3598069 w 8023328"/>
              <a:gd name="connsiteY3351" fmla="*/ 510602 h 2380521"/>
              <a:gd name="connsiteX3352" fmla="*/ 3583280 w 8023328"/>
              <a:gd name="connsiteY3352" fmla="*/ 525391 h 2380521"/>
              <a:gd name="connsiteX3353" fmla="*/ 3568491 w 8023328"/>
              <a:gd name="connsiteY3353" fmla="*/ 510602 h 2380521"/>
              <a:gd name="connsiteX3354" fmla="*/ 3583280 w 8023328"/>
              <a:gd name="connsiteY3354" fmla="*/ 495814 h 2380521"/>
              <a:gd name="connsiteX3355" fmla="*/ 3512449 w 8023328"/>
              <a:gd name="connsiteY3355" fmla="*/ 495814 h 2380521"/>
              <a:gd name="connsiteX3356" fmla="*/ 3527237 w 8023328"/>
              <a:gd name="connsiteY3356" fmla="*/ 510602 h 2380521"/>
              <a:gd name="connsiteX3357" fmla="*/ 3512449 w 8023328"/>
              <a:gd name="connsiteY3357" fmla="*/ 525391 h 2380521"/>
              <a:gd name="connsiteX3358" fmla="*/ 3497661 w 8023328"/>
              <a:gd name="connsiteY3358" fmla="*/ 510602 h 2380521"/>
              <a:gd name="connsiteX3359" fmla="*/ 3512449 w 8023328"/>
              <a:gd name="connsiteY3359" fmla="*/ 495814 h 2380521"/>
              <a:gd name="connsiteX3360" fmla="*/ 3440686 w 8023328"/>
              <a:gd name="connsiteY3360" fmla="*/ 495814 h 2380521"/>
              <a:gd name="connsiteX3361" fmla="*/ 3453083 w 8023328"/>
              <a:gd name="connsiteY3361" fmla="*/ 510602 h 2380521"/>
              <a:gd name="connsiteX3362" fmla="*/ 3440686 w 8023328"/>
              <a:gd name="connsiteY3362" fmla="*/ 525391 h 2380521"/>
              <a:gd name="connsiteX3363" fmla="*/ 3426830 w 8023328"/>
              <a:gd name="connsiteY3363" fmla="*/ 510602 h 2380521"/>
              <a:gd name="connsiteX3364" fmla="*/ 3440686 w 8023328"/>
              <a:gd name="connsiteY3364" fmla="*/ 495814 h 2380521"/>
              <a:gd name="connsiteX3365" fmla="*/ 3369857 w 8023328"/>
              <a:gd name="connsiteY3365" fmla="*/ 495814 h 2380521"/>
              <a:gd name="connsiteX3366" fmla="*/ 3382254 w 8023328"/>
              <a:gd name="connsiteY3366" fmla="*/ 510602 h 2380521"/>
              <a:gd name="connsiteX3367" fmla="*/ 3369857 w 8023328"/>
              <a:gd name="connsiteY3367" fmla="*/ 525391 h 2380521"/>
              <a:gd name="connsiteX3368" fmla="*/ 3356001 w 8023328"/>
              <a:gd name="connsiteY3368" fmla="*/ 510602 h 2380521"/>
              <a:gd name="connsiteX3369" fmla="*/ 3369857 w 8023328"/>
              <a:gd name="connsiteY3369" fmla="*/ 495814 h 2380521"/>
              <a:gd name="connsiteX3370" fmla="*/ 3299094 w 8023328"/>
              <a:gd name="connsiteY3370" fmla="*/ 495814 h 2380521"/>
              <a:gd name="connsiteX3371" fmla="*/ 3311491 w 8023328"/>
              <a:gd name="connsiteY3371" fmla="*/ 510602 h 2380521"/>
              <a:gd name="connsiteX3372" fmla="*/ 3299094 w 8023328"/>
              <a:gd name="connsiteY3372" fmla="*/ 525391 h 2380521"/>
              <a:gd name="connsiteX3373" fmla="*/ 3285240 w 8023328"/>
              <a:gd name="connsiteY3373" fmla="*/ 510602 h 2380521"/>
              <a:gd name="connsiteX3374" fmla="*/ 3299094 w 8023328"/>
              <a:gd name="connsiteY3374" fmla="*/ 495814 h 2380521"/>
              <a:gd name="connsiteX3375" fmla="*/ 3226805 w 8023328"/>
              <a:gd name="connsiteY3375" fmla="*/ 495814 h 2380521"/>
              <a:gd name="connsiteX3376" fmla="*/ 3240660 w 8023328"/>
              <a:gd name="connsiteY3376" fmla="*/ 510602 h 2380521"/>
              <a:gd name="connsiteX3377" fmla="*/ 3226805 w 8023328"/>
              <a:gd name="connsiteY3377" fmla="*/ 525391 h 2380521"/>
              <a:gd name="connsiteX3378" fmla="*/ 3214406 w 8023328"/>
              <a:gd name="connsiteY3378" fmla="*/ 510602 h 2380521"/>
              <a:gd name="connsiteX3379" fmla="*/ 3226805 w 8023328"/>
              <a:gd name="connsiteY3379" fmla="*/ 495814 h 2380521"/>
              <a:gd name="connsiteX3380" fmla="*/ 3152602 w 8023328"/>
              <a:gd name="connsiteY3380" fmla="*/ 495814 h 2380521"/>
              <a:gd name="connsiteX3381" fmla="*/ 3166454 w 8023328"/>
              <a:gd name="connsiteY3381" fmla="*/ 510602 h 2380521"/>
              <a:gd name="connsiteX3382" fmla="*/ 3152602 w 8023328"/>
              <a:gd name="connsiteY3382" fmla="*/ 525391 h 2380521"/>
              <a:gd name="connsiteX3383" fmla="*/ 3140203 w 8023328"/>
              <a:gd name="connsiteY3383" fmla="*/ 510602 h 2380521"/>
              <a:gd name="connsiteX3384" fmla="*/ 3152602 w 8023328"/>
              <a:gd name="connsiteY3384" fmla="*/ 495814 h 2380521"/>
              <a:gd name="connsiteX3385" fmla="*/ 2439944 w 8023328"/>
              <a:gd name="connsiteY3385" fmla="*/ 428356 h 2380521"/>
              <a:gd name="connsiteX3386" fmla="*/ 2454729 w 8023328"/>
              <a:gd name="connsiteY3386" fmla="*/ 440753 h 2380521"/>
              <a:gd name="connsiteX3387" fmla="*/ 2439944 w 8023328"/>
              <a:gd name="connsiteY3387" fmla="*/ 454610 h 2380521"/>
              <a:gd name="connsiteX3388" fmla="*/ 2425156 w 8023328"/>
              <a:gd name="connsiteY3388" fmla="*/ 440753 h 2380521"/>
              <a:gd name="connsiteX3389" fmla="*/ 2439944 w 8023328"/>
              <a:gd name="connsiteY3389" fmla="*/ 428356 h 2380521"/>
              <a:gd name="connsiteX3390" fmla="*/ 2369110 w 8023328"/>
              <a:gd name="connsiteY3390" fmla="*/ 428356 h 2380521"/>
              <a:gd name="connsiteX3391" fmla="*/ 2383898 w 8023328"/>
              <a:gd name="connsiteY3391" fmla="*/ 440753 h 2380521"/>
              <a:gd name="connsiteX3392" fmla="*/ 2369110 w 8023328"/>
              <a:gd name="connsiteY3392" fmla="*/ 454610 h 2380521"/>
              <a:gd name="connsiteX3393" fmla="*/ 2354319 w 8023328"/>
              <a:gd name="connsiteY3393" fmla="*/ 440753 h 2380521"/>
              <a:gd name="connsiteX3394" fmla="*/ 2369110 w 8023328"/>
              <a:gd name="connsiteY3394" fmla="*/ 428356 h 2380521"/>
              <a:gd name="connsiteX3395" fmla="*/ 2298278 w 8023328"/>
              <a:gd name="connsiteY3395" fmla="*/ 428356 h 2380521"/>
              <a:gd name="connsiteX3396" fmla="*/ 2313066 w 8023328"/>
              <a:gd name="connsiteY3396" fmla="*/ 440753 h 2380521"/>
              <a:gd name="connsiteX3397" fmla="*/ 2298278 w 8023328"/>
              <a:gd name="connsiteY3397" fmla="*/ 454610 h 2380521"/>
              <a:gd name="connsiteX3398" fmla="*/ 2283490 w 8023328"/>
              <a:gd name="connsiteY3398" fmla="*/ 440753 h 2380521"/>
              <a:gd name="connsiteX3399" fmla="*/ 2298278 w 8023328"/>
              <a:gd name="connsiteY3399" fmla="*/ 428356 h 2380521"/>
              <a:gd name="connsiteX3400" fmla="*/ 2226514 w 8023328"/>
              <a:gd name="connsiteY3400" fmla="*/ 428356 h 2380521"/>
              <a:gd name="connsiteX3401" fmla="*/ 2238914 w 8023328"/>
              <a:gd name="connsiteY3401" fmla="*/ 440753 h 2380521"/>
              <a:gd name="connsiteX3402" fmla="*/ 2226514 w 8023328"/>
              <a:gd name="connsiteY3402" fmla="*/ 454610 h 2380521"/>
              <a:gd name="connsiteX3403" fmla="*/ 2212656 w 8023328"/>
              <a:gd name="connsiteY3403" fmla="*/ 440753 h 2380521"/>
              <a:gd name="connsiteX3404" fmla="*/ 2226514 w 8023328"/>
              <a:gd name="connsiteY3404" fmla="*/ 428356 h 2380521"/>
              <a:gd name="connsiteX3405" fmla="*/ 2155682 w 8023328"/>
              <a:gd name="connsiteY3405" fmla="*/ 428356 h 2380521"/>
              <a:gd name="connsiteX3406" fmla="*/ 2168079 w 8023328"/>
              <a:gd name="connsiteY3406" fmla="*/ 440753 h 2380521"/>
              <a:gd name="connsiteX3407" fmla="*/ 2155682 w 8023328"/>
              <a:gd name="connsiteY3407" fmla="*/ 454610 h 2380521"/>
              <a:gd name="connsiteX3408" fmla="*/ 2141825 w 8023328"/>
              <a:gd name="connsiteY3408" fmla="*/ 440753 h 2380521"/>
              <a:gd name="connsiteX3409" fmla="*/ 2155682 w 8023328"/>
              <a:gd name="connsiteY3409" fmla="*/ 428356 h 2380521"/>
              <a:gd name="connsiteX3410" fmla="*/ 2084846 w 8023328"/>
              <a:gd name="connsiteY3410" fmla="*/ 428356 h 2380521"/>
              <a:gd name="connsiteX3411" fmla="*/ 2097246 w 8023328"/>
              <a:gd name="connsiteY3411" fmla="*/ 440753 h 2380521"/>
              <a:gd name="connsiteX3412" fmla="*/ 2084846 w 8023328"/>
              <a:gd name="connsiteY3412" fmla="*/ 454610 h 2380521"/>
              <a:gd name="connsiteX3413" fmla="*/ 2070991 w 8023328"/>
              <a:gd name="connsiteY3413" fmla="*/ 440753 h 2380521"/>
              <a:gd name="connsiteX3414" fmla="*/ 2084846 w 8023328"/>
              <a:gd name="connsiteY3414" fmla="*/ 428356 h 2380521"/>
              <a:gd name="connsiteX3415" fmla="*/ 2011832 w 8023328"/>
              <a:gd name="connsiteY3415" fmla="*/ 428356 h 2380521"/>
              <a:gd name="connsiteX3416" fmla="*/ 2026418 w 8023328"/>
              <a:gd name="connsiteY3416" fmla="*/ 440753 h 2380521"/>
              <a:gd name="connsiteX3417" fmla="*/ 2011832 w 8023328"/>
              <a:gd name="connsiteY3417" fmla="*/ 454610 h 2380521"/>
              <a:gd name="connsiteX3418" fmla="*/ 2000165 w 8023328"/>
              <a:gd name="connsiteY3418" fmla="*/ 440753 h 2380521"/>
              <a:gd name="connsiteX3419" fmla="*/ 2011832 w 8023328"/>
              <a:gd name="connsiteY3419" fmla="*/ 428356 h 2380521"/>
              <a:gd name="connsiteX3420" fmla="*/ 1938362 w 8023328"/>
              <a:gd name="connsiteY3420" fmla="*/ 428356 h 2380521"/>
              <a:gd name="connsiteX3421" fmla="*/ 1952216 w 8023328"/>
              <a:gd name="connsiteY3421" fmla="*/ 440753 h 2380521"/>
              <a:gd name="connsiteX3422" fmla="*/ 1938362 w 8023328"/>
              <a:gd name="connsiteY3422" fmla="*/ 454610 h 2380521"/>
              <a:gd name="connsiteX3423" fmla="*/ 1925965 w 8023328"/>
              <a:gd name="connsiteY3423" fmla="*/ 440753 h 2380521"/>
              <a:gd name="connsiteX3424" fmla="*/ 1938362 w 8023328"/>
              <a:gd name="connsiteY3424" fmla="*/ 428356 h 2380521"/>
              <a:gd name="connsiteX3425" fmla="*/ 1867525 w 8023328"/>
              <a:gd name="connsiteY3425" fmla="*/ 428356 h 2380521"/>
              <a:gd name="connsiteX3426" fmla="*/ 1881384 w 8023328"/>
              <a:gd name="connsiteY3426" fmla="*/ 440753 h 2380521"/>
              <a:gd name="connsiteX3427" fmla="*/ 1867525 w 8023328"/>
              <a:gd name="connsiteY3427" fmla="*/ 454610 h 2380521"/>
              <a:gd name="connsiteX3428" fmla="*/ 1855126 w 8023328"/>
              <a:gd name="connsiteY3428" fmla="*/ 440753 h 2380521"/>
              <a:gd name="connsiteX3429" fmla="*/ 1867525 w 8023328"/>
              <a:gd name="connsiteY3429" fmla="*/ 428356 h 2380521"/>
              <a:gd name="connsiteX3430" fmla="*/ 1799085 w 8023328"/>
              <a:gd name="connsiteY3430" fmla="*/ 428356 h 2380521"/>
              <a:gd name="connsiteX3431" fmla="*/ 1813873 w 8023328"/>
              <a:gd name="connsiteY3431" fmla="*/ 440753 h 2380521"/>
              <a:gd name="connsiteX3432" fmla="*/ 1799085 w 8023328"/>
              <a:gd name="connsiteY3432" fmla="*/ 454610 h 2380521"/>
              <a:gd name="connsiteX3433" fmla="*/ 1784298 w 8023328"/>
              <a:gd name="connsiteY3433" fmla="*/ 440753 h 2380521"/>
              <a:gd name="connsiteX3434" fmla="*/ 1799085 w 8023328"/>
              <a:gd name="connsiteY3434" fmla="*/ 428356 h 2380521"/>
              <a:gd name="connsiteX3435" fmla="*/ 1728260 w 8023328"/>
              <a:gd name="connsiteY3435" fmla="*/ 428356 h 2380521"/>
              <a:gd name="connsiteX3436" fmla="*/ 1743046 w 8023328"/>
              <a:gd name="connsiteY3436" fmla="*/ 440753 h 2380521"/>
              <a:gd name="connsiteX3437" fmla="*/ 1728260 w 8023328"/>
              <a:gd name="connsiteY3437" fmla="*/ 454610 h 2380521"/>
              <a:gd name="connsiteX3438" fmla="*/ 1713469 w 8023328"/>
              <a:gd name="connsiteY3438" fmla="*/ 440753 h 2380521"/>
              <a:gd name="connsiteX3439" fmla="*/ 1728260 w 8023328"/>
              <a:gd name="connsiteY3439" fmla="*/ 428356 h 2380521"/>
              <a:gd name="connsiteX3440" fmla="*/ 1657426 w 8023328"/>
              <a:gd name="connsiteY3440" fmla="*/ 428356 h 2380521"/>
              <a:gd name="connsiteX3441" fmla="*/ 1672218 w 8023328"/>
              <a:gd name="connsiteY3441" fmla="*/ 440753 h 2380521"/>
              <a:gd name="connsiteX3442" fmla="*/ 1657426 w 8023328"/>
              <a:gd name="connsiteY3442" fmla="*/ 454610 h 2380521"/>
              <a:gd name="connsiteX3443" fmla="*/ 1642647 w 8023328"/>
              <a:gd name="connsiteY3443" fmla="*/ 440753 h 2380521"/>
              <a:gd name="connsiteX3444" fmla="*/ 1657426 w 8023328"/>
              <a:gd name="connsiteY3444" fmla="*/ 428356 h 2380521"/>
              <a:gd name="connsiteX3445" fmla="*/ 1582294 w 8023328"/>
              <a:gd name="connsiteY3445" fmla="*/ 428356 h 2380521"/>
              <a:gd name="connsiteX3446" fmla="*/ 1594697 w 8023328"/>
              <a:gd name="connsiteY3446" fmla="*/ 440753 h 2380521"/>
              <a:gd name="connsiteX3447" fmla="*/ 1582294 w 8023328"/>
              <a:gd name="connsiteY3447" fmla="*/ 454610 h 2380521"/>
              <a:gd name="connsiteX3448" fmla="*/ 1568438 w 8023328"/>
              <a:gd name="connsiteY3448" fmla="*/ 440753 h 2380521"/>
              <a:gd name="connsiteX3449" fmla="*/ 1582294 w 8023328"/>
              <a:gd name="connsiteY3449" fmla="*/ 428356 h 2380521"/>
              <a:gd name="connsiteX3450" fmla="*/ 1512195 w 8023328"/>
              <a:gd name="connsiteY3450" fmla="*/ 428356 h 2380521"/>
              <a:gd name="connsiteX3451" fmla="*/ 1523862 w 8023328"/>
              <a:gd name="connsiteY3451" fmla="*/ 440753 h 2380521"/>
              <a:gd name="connsiteX3452" fmla="*/ 1512195 w 8023328"/>
              <a:gd name="connsiteY3452" fmla="*/ 454610 h 2380521"/>
              <a:gd name="connsiteX3453" fmla="*/ 1497610 w 8023328"/>
              <a:gd name="connsiteY3453" fmla="*/ 440753 h 2380521"/>
              <a:gd name="connsiteX3454" fmla="*/ 1512195 w 8023328"/>
              <a:gd name="connsiteY3454" fmla="*/ 428356 h 2380521"/>
              <a:gd name="connsiteX3455" fmla="*/ 1439171 w 8023328"/>
              <a:gd name="connsiteY3455" fmla="*/ 428356 h 2380521"/>
              <a:gd name="connsiteX3456" fmla="*/ 1453023 w 8023328"/>
              <a:gd name="connsiteY3456" fmla="*/ 440753 h 2380521"/>
              <a:gd name="connsiteX3457" fmla="*/ 1439171 w 8023328"/>
              <a:gd name="connsiteY3457" fmla="*/ 454610 h 2380521"/>
              <a:gd name="connsiteX3458" fmla="*/ 1426771 w 8023328"/>
              <a:gd name="connsiteY3458" fmla="*/ 440753 h 2380521"/>
              <a:gd name="connsiteX3459" fmla="*/ 1439171 w 8023328"/>
              <a:gd name="connsiteY3459" fmla="*/ 428356 h 2380521"/>
              <a:gd name="connsiteX3460" fmla="*/ 1368344 w 8023328"/>
              <a:gd name="connsiteY3460" fmla="*/ 428356 h 2380521"/>
              <a:gd name="connsiteX3461" fmla="*/ 1382196 w 8023328"/>
              <a:gd name="connsiteY3461" fmla="*/ 440753 h 2380521"/>
              <a:gd name="connsiteX3462" fmla="*/ 1368344 w 8023328"/>
              <a:gd name="connsiteY3462" fmla="*/ 454610 h 2380521"/>
              <a:gd name="connsiteX3463" fmla="*/ 1355948 w 8023328"/>
              <a:gd name="connsiteY3463" fmla="*/ 440753 h 2380521"/>
              <a:gd name="connsiteX3464" fmla="*/ 1368344 w 8023328"/>
              <a:gd name="connsiteY3464" fmla="*/ 428356 h 2380521"/>
              <a:gd name="connsiteX3465" fmla="*/ 1297515 w 8023328"/>
              <a:gd name="connsiteY3465" fmla="*/ 428356 h 2380521"/>
              <a:gd name="connsiteX3466" fmla="*/ 1311372 w 8023328"/>
              <a:gd name="connsiteY3466" fmla="*/ 440753 h 2380521"/>
              <a:gd name="connsiteX3467" fmla="*/ 1297515 w 8023328"/>
              <a:gd name="connsiteY3467" fmla="*/ 454610 h 2380521"/>
              <a:gd name="connsiteX3468" fmla="*/ 1285118 w 8023328"/>
              <a:gd name="connsiteY3468" fmla="*/ 440753 h 2380521"/>
              <a:gd name="connsiteX3469" fmla="*/ 1297515 w 8023328"/>
              <a:gd name="connsiteY3469" fmla="*/ 428356 h 2380521"/>
              <a:gd name="connsiteX3470" fmla="*/ 1225703 w 8023328"/>
              <a:gd name="connsiteY3470" fmla="*/ 428356 h 2380521"/>
              <a:gd name="connsiteX3471" fmla="*/ 1240491 w 8023328"/>
              <a:gd name="connsiteY3471" fmla="*/ 440753 h 2380521"/>
              <a:gd name="connsiteX3472" fmla="*/ 1225703 w 8023328"/>
              <a:gd name="connsiteY3472" fmla="*/ 454610 h 2380521"/>
              <a:gd name="connsiteX3473" fmla="*/ 1210925 w 8023328"/>
              <a:gd name="connsiteY3473" fmla="*/ 440753 h 2380521"/>
              <a:gd name="connsiteX3474" fmla="*/ 1225703 w 8023328"/>
              <a:gd name="connsiteY3474" fmla="*/ 428356 h 2380521"/>
              <a:gd name="connsiteX3475" fmla="*/ 1154886 w 8023328"/>
              <a:gd name="connsiteY3475" fmla="*/ 428356 h 2380521"/>
              <a:gd name="connsiteX3476" fmla="*/ 1169676 w 8023328"/>
              <a:gd name="connsiteY3476" fmla="*/ 440753 h 2380521"/>
              <a:gd name="connsiteX3477" fmla="*/ 1154886 w 8023328"/>
              <a:gd name="connsiteY3477" fmla="*/ 454610 h 2380521"/>
              <a:gd name="connsiteX3478" fmla="*/ 1140096 w 8023328"/>
              <a:gd name="connsiteY3478" fmla="*/ 440753 h 2380521"/>
              <a:gd name="connsiteX3479" fmla="*/ 1154886 w 8023328"/>
              <a:gd name="connsiteY3479" fmla="*/ 428356 h 2380521"/>
              <a:gd name="connsiteX3480" fmla="*/ 1084056 w 8023328"/>
              <a:gd name="connsiteY3480" fmla="*/ 428356 h 2380521"/>
              <a:gd name="connsiteX3481" fmla="*/ 1098844 w 8023328"/>
              <a:gd name="connsiteY3481" fmla="*/ 440753 h 2380521"/>
              <a:gd name="connsiteX3482" fmla="*/ 1084056 w 8023328"/>
              <a:gd name="connsiteY3482" fmla="*/ 454610 h 2380521"/>
              <a:gd name="connsiteX3483" fmla="*/ 1069267 w 8023328"/>
              <a:gd name="connsiteY3483" fmla="*/ 440753 h 2380521"/>
              <a:gd name="connsiteX3484" fmla="*/ 1084056 w 8023328"/>
              <a:gd name="connsiteY3484" fmla="*/ 428356 h 2380521"/>
              <a:gd name="connsiteX3485" fmla="*/ 1013015 w 8023328"/>
              <a:gd name="connsiteY3485" fmla="*/ 428356 h 2380521"/>
              <a:gd name="connsiteX3486" fmla="*/ 1024685 w 8023328"/>
              <a:gd name="connsiteY3486" fmla="*/ 440753 h 2380521"/>
              <a:gd name="connsiteX3487" fmla="*/ 1013015 w 8023328"/>
              <a:gd name="connsiteY3487" fmla="*/ 454610 h 2380521"/>
              <a:gd name="connsiteX3488" fmla="*/ 998434 w 8023328"/>
              <a:gd name="connsiteY3488" fmla="*/ 440753 h 2380521"/>
              <a:gd name="connsiteX3489" fmla="*/ 1013015 w 8023328"/>
              <a:gd name="connsiteY3489" fmla="*/ 428356 h 2380521"/>
              <a:gd name="connsiteX3490" fmla="*/ 941465 w 8023328"/>
              <a:gd name="connsiteY3490" fmla="*/ 428356 h 2380521"/>
              <a:gd name="connsiteX3491" fmla="*/ 953864 w 8023328"/>
              <a:gd name="connsiteY3491" fmla="*/ 440753 h 2380521"/>
              <a:gd name="connsiteX3492" fmla="*/ 941465 w 8023328"/>
              <a:gd name="connsiteY3492" fmla="*/ 454610 h 2380521"/>
              <a:gd name="connsiteX3493" fmla="*/ 927611 w 8023328"/>
              <a:gd name="connsiteY3493" fmla="*/ 440753 h 2380521"/>
              <a:gd name="connsiteX3494" fmla="*/ 941465 w 8023328"/>
              <a:gd name="connsiteY3494" fmla="*/ 428356 h 2380521"/>
              <a:gd name="connsiteX3495" fmla="*/ 870633 w 8023328"/>
              <a:gd name="connsiteY3495" fmla="*/ 428356 h 2380521"/>
              <a:gd name="connsiteX3496" fmla="*/ 883030 w 8023328"/>
              <a:gd name="connsiteY3496" fmla="*/ 440753 h 2380521"/>
              <a:gd name="connsiteX3497" fmla="*/ 870633 w 8023328"/>
              <a:gd name="connsiteY3497" fmla="*/ 454610 h 2380521"/>
              <a:gd name="connsiteX3498" fmla="*/ 856774 w 8023328"/>
              <a:gd name="connsiteY3498" fmla="*/ 440753 h 2380521"/>
              <a:gd name="connsiteX3499" fmla="*/ 870633 w 8023328"/>
              <a:gd name="connsiteY3499" fmla="*/ 428356 h 2380521"/>
              <a:gd name="connsiteX3500" fmla="*/ 798344 w 8023328"/>
              <a:gd name="connsiteY3500" fmla="*/ 428356 h 2380521"/>
              <a:gd name="connsiteX3501" fmla="*/ 812196 w 8023328"/>
              <a:gd name="connsiteY3501" fmla="*/ 440753 h 2380521"/>
              <a:gd name="connsiteX3502" fmla="*/ 798344 w 8023328"/>
              <a:gd name="connsiteY3502" fmla="*/ 454610 h 2380521"/>
              <a:gd name="connsiteX3503" fmla="*/ 785947 w 8023328"/>
              <a:gd name="connsiteY3503" fmla="*/ 440753 h 2380521"/>
              <a:gd name="connsiteX3504" fmla="*/ 798344 w 8023328"/>
              <a:gd name="connsiteY3504" fmla="*/ 428356 h 2380521"/>
              <a:gd name="connsiteX3505" fmla="*/ 724138 w 8023328"/>
              <a:gd name="connsiteY3505" fmla="*/ 428356 h 2380521"/>
              <a:gd name="connsiteX3506" fmla="*/ 738002 w 8023328"/>
              <a:gd name="connsiteY3506" fmla="*/ 442212 h 2380521"/>
              <a:gd name="connsiteX3507" fmla="*/ 724138 w 8023328"/>
              <a:gd name="connsiteY3507" fmla="*/ 454610 h 2380521"/>
              <a:gd name="connsiteX3508" fmla="*/ 711747 w 8023328"/>
              <a:gd name="connsiteY3508" fmla="*/ 442212 h 2380521"/>
              <a:gd name="connsiteX3509" fmla="*/ 724138 w 8023328"/>
              <a:gd name="connsiteY3509" fmla="*/ 428356 h 2380521"/>
              <a:gd name="connsiteX3510" fmla="*/ 653312 w 8023328"/>
              <a:gd name="connsiteY3510" fmla="*/ 428356 h 2380521"/>
              <a:gd name="connsiteX3511" fmla="*/ 667165 w 8023328"/>
              <a:gd name="connsiteY3511" fmla="*/ 442212 h 2380521"/>
              <a:gd name="connsiteX3512" fmla="*/ 653312 w 8023328"/>
              <a:gd name="connsiteY3512" fmla="*/ 454610 h 2380521"/>
              <a:gd name="connsiteX3513" fmla="*/ 640912 w 8023328"/>
              <a:gd name="connsiteY3513" fmla="*/ 442212 h 2380521"/>
              <a:gd name="connsiteX3514" fmla="*/ 653312 w 8023328"/>
              <a:gd name="connsiteY3514" fmla="*/ 428356 h 2380521"/>
              <a:gd name="connsiteX3515" fmla="*/ 3796752 w 8023328"/>
              <a:gd name="connsiteY3515" fmla="*/ 424982 h 2380521"/>
              <a:gd name="connsiteX3516" fmla="*/ 3810608 w 8023328"/>
              <a:gd name="connsiteY3516" fmla="*/ 439771 h 2380521"/>
              <a:gd name="connsiteX3517" fmla="*/ 3796752 w 8023328"/>
              <a:gd name="connsiteY3517" fmla="*/ 454560 h 2380521"/>
              <a:gd name="connsiteX3518" fmla="*/ 3784355 w 8023328"/>
              <a:gd name="connsiteY3518" fmla="*/ 439771 h 2380521"/>
              <a:gd name="connsiteX3519" fmla="*/ 3796752 w 8023328"/>
              <a:gd name="connsiteY3519" fmla="*/ 424982 h 2380521"/>
              <a:gd name="connsiteX3520" fmla="*/ 3725922 w 8023328"/>
              <a:gd name="connsiteY3520" fmla="*/ 424982 h 2380521"/>
              <a:gd name="connsiteX3521" fmla="*/ 3739778 w 8023328"/>
              <a:gd name="connsiteY3521" fmla="*/ 439771 h 2380521"/>
              <a:gd name="connsiteX3522" fmla="*/ 3725922 w 8023328"/>
              <a:gd name="connsiteY3522" fmla="*/ 454560 h 2380521"/>
              <a:gd name="connsiteX3523" fmla="*/ 3713525 w 8023328"/>
              <a:gd name="connsiteY3523" fmla="*/ 439771 h 2380521"/>
              <a:gd name="connsiteX3524" fmla="*/ 3725922 w 8023328"/>
              <a:gd name="connsiteY3524" fmla="*/ 424982 h 2380521"/>
              <a:gd name="connsiteX3525" fmla="*/ 3655091 w 8023328"/>
              <a:gd name="connsiteY3525" fmla="*/ 424982 h 2380521"/>
              <a:gd name="connsiteX3526" fmla="*/ 3668947 w 8023328"/>
              <a:gd name="connsiteY3526" fmla="*/ 439771 h 2380521"/>
              <a:gd name="connsiteX3527" fmla="*/ 3655091 w 8023328"/>
              <a:gd name="connsiteY3527" fmla="*/ 454560 h 2380521"/>
              <a:gd name="connsiteX3528" fmla="*/ 3642694 w 8023328"/>
              <a:gd name="connsiteY3528" fmla="*/ 439771 h 2380521"/>
              <a:gd name="connsiteX3529" fmla="*/ 3655091 w 8023328"/>
              <a:gd name="connsiteY3529" fmla="*/ 424982 h 2380521"/>
              <a:gd name="connsiteX3530" fmla="*/ 3583280 w 8023328"/>
              <a:gd name="connsiteY3530" fmla="*/ 424982 h 2380521"/>
              <a:gd name="connsiteX3531" fmla="*/ 3598069 w 8023328"/>
              <a:gd name="connsiteY3531" fmla="*/ 439771 h 2380521"/>
              <a:gd name="connsiteX3532" fmla="*/ 3583280 w 8023328"/>
              <a:gd name="connsiteY3532" fmla="*/ 454560 h 2380521"/>
              <a:gd name="connsiteX3533" fmla="*/ 3568491 w 8023328"/>
              <a:gd name="connsiteY3533" fmla="*/ 439771 h 2380521"/>
              <a:gd name="connsiteX3534" fmla="*/ 3583280 w 8023328"/>
              <a:gd name="connsiteY3534" fmla="*/ 424982 h 2380521"/>
              <a:gd name="connsiteX3535" fmla="*/ 3512449 w 8023328"/>
              <a:gd name="connsiteY3535" fmla="*/ 424982 h 2380521"/>
              <a:gd name="connsiteX3536" fmla="*/ 3527237 w 8023328"/>
              <a:gd name="connsiteY3536" fmla="*/ 439771 h 2380521"/>
              <a:gd name="connsiteX3537" fmla="*/ 3512449 w 8023328"/>
              <a:gd name="connsiteY3537" fmla="*/ 454560 h 2380521"/>
              <a:gd name="connsiteX3538" fmla="*/ 3497661 w 8023328"/>
              <a:gd name="connsiteY3538" fmla="*/ 439771 h 2380521"/>
              <a:gd name="connsiteX3539" fmla="*/ 3512449 w 8023328"/>
              <a:gd name="connsiteY3539" fmla="*/ 424982 h 2380521"/>
              <a:gd name="connsiteX3540" fmla="*/ 3440686 w 8023328"/>
              <a:gd name="connsiteY3540" fmla="*/ 424982 h 2380521"/>
              <a:gd name="connsiteX3541" fmla="*/ 3453083 w 8023328"/>
              <a:gd name="connsiteY3541" fmla="*/ 439771 h 2380521"/>
              <a:gd name="connsiteX3542" fmla="*/ 3440686 w 8023328"/>
              <a:gd name="connsiteY3542" fmla="*/ 454560 h 2380521"/>
              <a:gd name="connsiteX3543" fmla="*/ 3426830 w 8023328"/>
              <a:gd name="connsiteY3543" fmla="*/ 439771 h 2380521"/>
              <a:gd name="connsiteX3544" fmla="*/ 3440686 w 8023328"/>
              <a:gd name="connsiteY3544" fmla="*/ 424982 h 2380521"/>
              <a:gd name="connsiteX3545" fmla="*/ 3369857 w 8023328"/>
              <a:gd name="connsiteY3545" fmla="*/ 424982 h 2380521"/>
              <a:gd name="connsiteX3546" fmla="*/ 3382254 w 8023328"/>
              <a:gd name="connsiteY3546" fmla="*/ 439771 h 2380521"/>
              <a:gd name="connsiteX3547" fmla="*/ 3369857 w 8023328"/>
              <a:gd name="connsiteY3547" fmla="*/ 454560 h 2380521"/>
              <a:gd name="connsiteX3548" fmla="*/ 3356001 w 8023328"/>
              <a:gd name="connsiteY3548" fmla="*/ 439771 h 2380521"/>
              <a:gd name="connsiteX3549" fmla="*/ 3369857 w 8023328"/>
              <a:gd name="connsiteY3549" fmla="*/ 424982 h 2380521"/>
              <a:gd name="connsiteX3550" fmla="*/ 3299097 w 8023328"/>
              <a:gd name="connsiteY3550" fmla="*/ 424982 h 2380521"/>
              <a:gd name="connsiteX3551" fmla="*/ 3311491 w 8023328"/>
              <a:gd name="connsiteY3551" fmla="*/ 439771 h 2380521"/>
              <a:gd name="connsiteX3552" fmla="*/ 3299097 w 8023328"/>
              <a:gd name="connsiteY3552" fmla="*/ 454560 h 2380521"/>
              <a:gd name="connsiteX3553" fmla="*/ 3285240 w 8023328"/>
              <a:gd name="connsiteY3553" fmla="*/ 439771 h 2380521"/>
              <a:gd name="connsiteX3554" fmla="*/ 3299097 w 8023328"/>
              <a:gd name="connsiteY3554" fmla="*/ 424982 h 2380521"/>
              <a:gd name="connsiteX3555" fmla="*/ 3226805 w 8023328"/>
              <a:gd name="connsiteY3555" fmla="*/ 424982 h 2380521"/>
              <a:gd name="connsiteX3556" fmla="*/ 3240664 w 8023328"/>
              <a:gd name="connsiteY3556" fmla="*/ 439771 h 2380521"/>
              <a:gd name="connsiteX3557" fmla="*/ 3226805 w 8023328"/>
              <a:gd name="connsiteY3557" fmla="*/ 454560 h 2380521"/>
              <a:gd name="connsiteX3558" fmla="*/ 3214406 w 8023328"/>
              <a:gd name="connsiteY3558" fmla="*/ 439771 h 2380521"/>
              <a:gd name="connsiteX3559" fmla="*/ 3226805 w 8023328"/>
              <a:gd name="connsiteY3559" fmla="*/ 424982 h 2380521"/>
              <a:gd name="connsiteX3560" fmla="*/ 3152602 w 8023328"/>
              <a:gd name="connsiteY3560" fmla="*/ 424982 h 2380521"/>
              <a:gd name="connsiteX3561" fmla="*/ 3166460 w 8023328"/>
              <a:gd name="connsiteY3561" fmla="*/ 439771 h 2380521"/>
              <a:gd name="connsiteX3562" fmla="*/ 3152602 w 8023328"/>
              <a:gd name="connsiteY3562" fmla="*/ 454560 h 2380521"/>
              <a:gd name="connsiteX3563" fmla="*/ 3140203 w 8023328"/>
              <a:gd name="connsiteY3563" fmla="*/ 439771 h 2380521"/>
              <a:gd name="connsiteX3564" fmla="*/ 3152602 w 8023328"/>
              <a:gd name="connsiteY3564" fmla="*/ 424982 h 2380521"/>
              <a:gd name="connsiteX3565" fmla="*/ 3081772 w 8023328"/>
              <a:gd name="connsiteY3565" fmla="*/ 424982 h 2380521"/>
              <a:gd name="connsiteX3566" fmla="*/ 3095624 w 8023328"/>
              <a:gd name="connsiteY3566" fmla="*/ 439771 h 2380521"/>
              <a:gd name="connsiteX3567" fmla="*/ 3081772 w 8023328"/>
              <a:gd name="connsiteY3567" fmla="*/ 454560 h 2380521"/>
              <a:gd name="connsiteX3568" fmla="*/ 3069372 w 8023328"/>
              <a:gd name="connsiteY3568" fmla="*/ 439771 h 2380521"/>
              <a:gd name="connsiteX3569" fmla="*/ 3081772 w 8023328"/>
              <a:gd name="connsiteY3569" fmla="*/ 424982 h 2380521"/>
              <a:gd name="connsiteX3570" fmla="*/ 3013715 w 8023328"/>
              <a:gd name="connsiteY3570" fmla="*/ 424982 h 2380521"/>
              <a:gd name="connsiteX3571" fmla="*/ 3028135 w 8023328"/>
              <a:gd name="connsiteY3571" fmla="*/ 439771 h 2380521"/>
              <a:gd name="connsiteX3572" fmla="*/ 3013715 w 8023328"/>
              <a:gd name="connsiteY3572" fmla="*/ 454560 h 2380521"/>
              <a:gd name="connsiteX3573" fmla="*/ 2998539 w 8023328"/>
              <a:gd name="connsiteY3573" fmla="*/ 439771 h 2380521"/>
              <a:gd name="connsiteX3574" fmla="*/ 3013715 w 8023328"/>
              <a:gd name="connsiteY3574" fmla="*/ 424982 h 2380521"/>
              <a:gd name="connsiteX3575" fmla="*/ 2942491 w 8023328"/>
              <a:gd name="connsiteY3575" fmla="*/ 424982 h 2380521"/>
              <a:gd name="connsiteX3576" fmla="*/ 2957286 w 8023328"/>
              <a:gd name="connsiteY3576" fmla="*/ 439771 h 2380521"/>
              <a:gd name="connsiteX3577" fmla="*/ 2942491 w 8023328"/>
              <a:gd name="connsiteY3577" fmla="*/ 454560 h 2380521"/>
              <a:gd name="connsiteX3578" fmla="*/ 2927708 w 8023328"/>
              <a:gd name="connsiteY3578" fmla="*/ 439771 h 2380521"/>
              <a:gd name="connsiteX3579" fmla="*/ 2942491 w 8023328"/>
              <a:gd name="connsiteY3579" fmla="*/ 424982 h 2380521"/>
              <a:gd name="connsiteX3580" fmla="*/ 2868291 w 8023328"/>
              <a:gd name="connsiteY3580" fmla="*/ 424982 h 2380521"/>
              <a:gd name="connsiteX3581" fmla="*/ 2883085 w 8023328"/>
              <a:gd name="connsiteY3581" fmla="*/ 439771 h 2380521"/>
              <a:gd name="connsiteX3582" fmla="*/ 2868291 w 8023328"/>
              <a:gd name="connsiteY3582" fmla="*/ 454560 h 2380521"/>
              <a:gd name="connsiteX3583" fmla="*/ 2853504 w 8023328"/>
              <a:gd name="connsiteY3583" fmla="*/ 439771 h 2380521"/>
              <a:gd name="connsiteX3584" fmla="*/ 2868291 w 8023328"/>
              <a:gd name="connsiteY3584" fmla="*/ 424982 h 2380521"/>
              <a:gd name="connsiteX3585" fmla="*/ 2796533 w 8023328"/>
              <a:gd name="connsiteY3585" fmla="*/ 424982 h 2380521"/>
              <a:gd name="connsiteX3586" fmla="*/ 2808932 w 8023328"/>
              <a:gd name="connsiteY3586" fmla="*/ 439771 h 2380521"/>
              <a:gd name="connsiteX3587" fmla="*/ 2796533 w 8023328"/>
              <a:gd name="connsiteY3587" fmla="*/ 454560 h 2380521"/>
              <a:gd name="connsiteX3588" fmla="*/ 2782678 w 8023328"/>
              <a:gd name="connsiteY3588" fmla="*/ 439771 h 2380521"/>
              <a:gd name="connsiteX3589" fmla="*/ 2796533 w 8023328"/>
              <a:gd name="connsiteY3589" fmla="*/ 424982 h 2380521"/>
              <a:gd name="connsiteX3590" fmla="*/ 2725695 w 8023328"/>
              <a:gd name="connsiteY3590" fmla="*/ 424982 h 2380521"/>
              <a:gd name="connsiteX3591" fmla="*/ 2738097 w 8023328"/>
              <a:gd name="connsiteY3591" fmla="*/ 439771 h 2380521"/>
              <a:gd name="connsiteX3592" fmla="*/ 2725695 w 8023328"/>
              <a:gd name="connsiteY3592" fmla="*/ 454560 h 2380521"/>
              <a:gd name="connsiteX3593" fmla="*/ 2711846 w 8023328"/>
              <a:gd name="connsiteY3593" fmla="*/ 439771 h 2380521"/>
              <a:gd name="connsiteX3594" fmla="*/ 2725695 w 8023328"/>
              <a:gd name="connsiteY3594" fmla="*/ 424982 h 2380521"/>
              <a:gd name="connsiteX3595" fmla="*/ 2654870 w 8023328"/>
              <a:gd name="connsiteY3595" fmla="*/ 424982 h 2380521"/>
              <a:gd name="connsiteX3596" fmla="*/ 2667270 w 8023328"/>
              <a:gd name="connsiteY3596" fmla="*/ 439771 h 2380521"/>
              <a:gd name="connsiteX3597" fmla="*/ 2654870 w 8023328"/>
              <a:gd name="connsiteY3597" fmla="*/ 454560 h 2380521"/>
              <a:gd name="connsiteX3598" fmla="*/ 2641018 w 8023328"/>
              <a:gd name="connsiteY3598" fmla="*/ 439771 h 2380521"/>
              <a:gd name="connsiteX3599" fmla="*/ 2654870 w 8023328"/>
              <a:gd name="connsiteY3599" fmla="*/ 424982 h 2380521"/>
              <a:gd name="connsiteX3600" fmla="*/ 2582580 w 8023328"/>
              <a:gd name="connsiteY3600" fmla="*/ 424982 h 2380521"/>
              <a:gd name="connsiteX3601" fmla="*/ 2596437 w 8023328"/>
              <a:gd name="connsiteY3601" fmla="*/ 439771 h 2380521"/>
              <a:gd name="connsiteX3602" fmla="*/ 2582580 w 8023328"/>
              <a:gd name="connsiteY3602" fmla="*/ 454560 h 2380521"/>
              <a:gd name="connsiteX3603" fmla="*/ 2570184 w 8023328"/>
              <a:gd name="connsiteY3603" fmla="*/ 439771 h 2380521"/>
              <a:gd name="connsiteX3604" fmla="*/ 2582580 w 8023328"/>
              <a:gd name="connsiteY3604" fmla="*/ 424982 h 2380521"/>
              <a:gd name="connsiteX3605" fmla="*/ 2511026 w 8023328"/>
              <a:gd name="connsiteY3605" fmla="*/ 424982 h 2380521"/>
              <a:gd name="connsiteX3606" fmla="*/ 2525610 w 8023328"/>
              <a:gd name="connsiteY3606" fmla="*/ 439771 h 2380521"/>
              <a:gd name="connsiteX3607" fmla="*/ 2511026 w 8023328"/>
              <a:gd name="connsiteY3607" fmla="*/ 454560 h 2380521"/>
              <a:gd name="connsiteX3608" fmla="*/ 2499361 w 8023328"/>
              <a:gd name="connsiteY3608" fmla="*/ 439771 h 2380521"/>
              <a:gd name="connsiteX3609" fmla="*/ 2511026 w 8023328"/>
              <a:gd name="connsiteY3609" fmla="*/ 424982 h 2380521"/>
              <a:gd name="connsiteX3610" fmla="*/ 1799085 w 8023328"/>
              <a:gd name="connsiteY3610" fmla="*/ 357525 h 2380521"/>
              <a:gd name="connsiteX3611" fmla="*/ 1813873 w 8023328"/>
              <a:gd name="connsiteY3611" fmla="*/ 369922 h 2380521"/>
              <a:gd name="connsiteX3612" fmla="*/ 1799085 w 8023328"/>
              <a:gd name="connsiteY3612" fmla="*/ 383779 h 2380521"/>
              <a:gd name="connsiteX3613" fmla="*/ 1784300 w 8023328"/>
              <a:gd name="connsiteY3613" fmla="*/ 369922 h 2380521"/>
              <a:gd name="connsiteX3614" fmla="*/ 1799085 w 8023328"/>
              <a:gd name="connsiteY3614" fmla="*/ 357525 h 2380521"/>
              <a:gd name="connsiteX3615" fmla="*/ 1728262 w 8023328"/>
              <a:gd name="connsiteY3615" fmla="*/ 357525 h 2380521"/>
              <a:gd name="connsiteX3616" fmla="*/ 1743049 w 8023328"/>
              <a:gd name="connsiteY3616" fmla="*/ 369922 h 2380521"/>
              <a:gd name="connsiteX3617" fmla="*/ 1728262 w 8023328"/>
              <a:gd name="connsiteY3617" fmla="*/ 383779 h 2380521"/>
              <a:gd name="connsiteX3618" fmla="*/ 1713470 w 8023328"/>
              <a:gd name="connsiteY3618" fmla="*/ 369922 h 2380521"/>
              <a:gd name="connsiteX3619" fmla="*/ 1728262 w 8023328"/>
              <a:gd name="connsiteY3619" fmla="*/ 357525 h 2380521"/>
              <a:gd name="connsiteX3620" fmla="*/ 1657429 w 8023328"/>
              <a:gd name="connsiteY3620" fmla="*/ 357525 h 2380521"/>
              <a:gd name="connsiteX3621" fmla="*/ 1672220 w 8023328"/>
              <a:gd name="connsiteY3621" fmla="*/ 369922 h 2380521"/>
              <a:gd name="connsiteX3622" fmla="*/ 1657429 w 8023328"/>
              <a:gd name="connsiteY3622" fmla="*/ 383779 h 2380521"/>
              <a:gd name="connsiteX3623" fmla="*/ 1642650 w 8023328"/>
              <a:gd name="connsiteY3623" fmla="*/ 369922 h 2380521"/>
              <a:gd name="connsiteX3624" fmla="*/ 1657429 w 8023328"/>
              <a:gd name="connsiteY3624" fmla="*/ 357525 h 2380521"/>
              <a:gd name="connsiteX3625" fmla="*/ 1582296 w 8023328"/>
              <a:gd name="connsiteY3625" fmla="*/ 357525 h 2380521"/>
              <a:gd name="connsiteX3626" fmla="*/ 1594704 w 8023328"/>
              <a:gd name="connsiteY3626" fmla="*/ 369922 h 2380521"/>
              <a:gd name="connsiteX3627" fmla="*/ 1582296 w 8023328"/>
              <a:gd name="connsiteY3627" fmla="*/ 383779 h 2380521"/>
              <a:gd name="connsiteX3628" fmla="*/ 1568441 w 8023328"/>
              <a:gd name="connsiteY3628" fmla="*/ 369922 h 2380521"/>
              <a:gd name="connsiteX3629" fmla="*/ 1582296 w 8023328"/>
              <a:gd name="connsiteY3629" fmla="*/ 357525 h 2380521"/>
              <a:gd name="connsiteX3630" fmla="*/ 1512195 w 8023328"/>
              <a:gd name="connsiteY3630" fmla="*/ 357525 h 2380521"/>
              <a:gd name="connsiteX3631" fmla="*/ 1523863 w 8023328"/>
              <a:gd name="connsiteY3631" fmla="*/ 369922 h 2380521"/>
              <a:gd name="connsiteX3632" fmla="*/ 1512195 w 8023328"/>
              <a:gd name="connsiteY3632" fmla="*/ 383779 h 2380521"/>
              <a:gd name="connsiteX3633" fmla="*/ 1497612 w 8023328"/>
              <a:gd name="connsiteY3633" fmla="*/ 369922 h 2380521"/>
              <a:gd name="connsiteX3634" fmla="*/ 1512195 w 8023328"/>
              <a:gd name="connsiteY3634" fmla="*/ 357525 h 2380521"/>
              <a:gd name="connsiteX3635" fmla="*/ 1439171 w 8023328"/>
              <a:gd name="connsiteY3635" fmla="*/ 357525 h 2380521"/>
              <a:gd name="connsiteX3636" fmla="*/ 1453023 w 8023328"/>
              <a:gd name="connsiteY3636" fmla="*/ 369922 h 2380521"/>
              <a:gd name="connsiteX3637" fmla="*/ 1439171 w 8023328"/>
              <a:gd name="connsiteY3637" fmla="*/ 383779 h 2380521"/>
              <a:gd name="connsiteX3638" fmla="*/ 1426774 w 8023328"/>
              <a:gd name="connsiteY3638" fmla="*/ 369922 h 2380521"/>
              <a:gd name="connsiteX3639" fmla="*/ 1439171 w 8023328"/>
              <a:gd name="connsiteY3639" fmla="*/ 357525 h 2380521"/>
              <a:gd name="connsiteX3640" fmla="*/ 1368347 w 8023328"/>
              <a:gd name="connsiteY3640" fmla="*/ 357525 h 2380521"/>
              <a:gd name="connsiteX3641" fmla="*/ 1382199 w 8023328"/>
              <a:gd name="connsiteY3641" fmla="*/ 369922 h 2380521"/>
              <a:gd name="connsiteX3642" fmla="*/ 1368347 w 8023328"/>
              <a:gd name="connsiteY3642" fmla="*/ 383779 h 2380521"/>
              <a:gd name="connsiteX3643" fmla="*/ 1355949 w 8023328"/>
              <a:gd name="connsiteY3643" fmla="*/ 369922 h 2380521"/>
              <a:gd name="connsiteX3644" fmla="*/ 1368347 w 8023328"/>
              <a:gd name="connsiteY3644" fmla="*/ 357525 h 2380521"/>
              <a:gd name="connsiteX3645" fmla="*/ 1297518 w 8023328"/>
              <a:gd name="connsiteY3645" fmla="*/ 357525 h 2380521"/>
              <a:gd name="connsiteX3646" fmla="*/ 1311374 w 8023328"/>
              <a:gd name="connsiteY3646" fmla="*/ 369922 h 2380521"/>
              <a:gd name="connsiteX3647" fmla="*/ 1297518 w 8023328"/>
              <a:gd name="connsiteY3647" fmla="*/ 383779 h 2380521"/>
              <a:gd name="connsiteX3648" fmla="*/ 1285121 w 8023328"/>
              <a:gd name="connsiteY3648" fmla="*/ 369922 h 2380521"/>
              <a:gd name="connsiteX3649" fmla="*/ 1297518 w 8023328"/>
              <a:gd name="connsiteY3649" fmla="*/ 357525 h 2380521"/>
              <a:gd name="connsiteX3650" fmla="*/ 1225703 w 8023328"/>
              <a:gd name="connsiteY3650" fmla="*/ 357525 h 2380521"/>
              <a:gd name="connsiteX3651" fmla="*/ 1240493 w 8023328"/>
              <a:gd name="connsiteY3651" fmla="*/ 369922 h 2380521"/>
              <a:gd name="connsiteX3652" fmla="*/ 1225703 w 8023328"/>
              <a:gd name="connsiteY3652" fmla="*/ 383779 h 2380521"/>
              <a:gd name="connsiteX3653" fmla="*/ 1210926 w 8023328"/>
              <a:gd name="connsiteY3653" fmla="*/ 369922 h 2380521"/>
              <a:gd name="connsiteX3654" fmla="*/ 1225703 w 8023328"/>
              <a:gd name="connsiteY3654" fmla="*/ 357525 h 2380521"/>
              <a:gd name="connsiteX3655" fmla="*/ 1154890 w 8023328"/>
              <a:gd name="connsiteY3655" fmla="*/ 357525 h 2380521"/>
              <a:gd name="connsiteX3656" fmla="*/ 1169676 w 8023328"/>
              <a:gd name="connsiteY3656" fmla="*/ 369922 h 2380521"/>
              <a:gd name="connsiteX3657" fmla="*/ 1154890 w 8023328"/>
              <a:gd name="connsiteY3657" fmla="*/ 383779 h 2380521"/>
              <a:gd name="connsiteX3658" fmla="*/ 1140096 w 8023328"/>
              <a:gd name="connsiteY3658" fmla="*/ 369922 h 2380521"/>
              <a:gd name="connsiteX3659" fmla="*/ 1154890 w 8023328"/>
              <a:gd name="connsiteY3659" fmla="*/ 357525 h 2380521"/>
              <a:gd name="connsiteX3660" fmla="*/ 1084059 w 8023328"/>
              <a:gd name="connsiteY3660" fmla="*/ 357525 h 2380521"/>
              <a:gd name="connsiteX3661" fmla="*/ 1098844 w 8023328"/>
              <a:gd name="connsiteY3661" fmla="*/ 369922 h 2380521"/>
              <a:gd name="connsiteX3662" fmla="*/ 1084059 w 8023328"/>
              <a:gd name="connsiteY3662" fmla="*/ 383779 h 2380521"/>
              <a:gd name="connsiteX3663" fmla="*/ 1069268 w 8023328"/>
              <a:gd name="connsiteY3663" fmla="*/ 369922 h 2380521"/>
              <a:gd name="connsiteX3664" fmla="*/ 1084059 w 8023328"/>
              <a:gd name="connsiteY3664" fmla="*/ 357525 h 2380521"/>
              <a:gd name="connsiteX3665" fmla="*/ 1013015 w 8023328"/>
              <a:gd name="connsiteY3665" fmla="*/ 357525 h 2380521"/>
              <a:gd name="connsiteX3666" fmla="*/ 1024685 w 8023328"/>
              <a:gd name="connsiteY3666" fmla="*/ 369922 h 2380521"/>
              <a:gd name="connsiteX3667" fmla="*/ 1013015 w 8023328"/>
              <a:gd name="connsiteY3667" fmla="*/ 383779 h 2380521"/>
              <a:gd name="connsiteX3668" fmla="*/ 998434 w 8023328"/>
              <a:gd name="connsiteY3668" fmla="*/ 369922 h 2380521"/>
              <a:gd name="connsiteX3669" fmla="*/ 1013015 w 8023328"/>
              <a:gd name="connsiteY3669" fmla="*/ 357525 h 2380521"/>
              <a:gd name="connsiteX3670" fmla="*/ 941465 w 8023328"/>
              <a:gd name="connsiteY3670" fmla="*/ 357525 h 2380521"/>
              <a:gd name="connsiteX3671" fmla="*/ 953864 w 8023328"/>
              <a:gd name="connsiteY3671" fmla="*/ 369922 h 2380521"/>
              <a:gd name="connsiteX3672" fmla="*/ 941465 w 8023328"/>
              <a:gd name="connsiteY3672" fmla="*/ 383779 h 2380521"/>
              <a:gd name="connsiteX3673" fmla="*/ 927611 w 8023328"/>
              <a:gd name="connsiteY3673" fmla="*/ 369922 h 2380521"/>
              <a:gd name="connsiteX3674" fmla="*/ 941465 w 8023328"/>
              <a:gd name="connsiteY3674" fmla="*/ 357525 h 2380521"/>
              <a:gd name="connsiteX3675" fmla="*/ 870633 w 8023328"/>
              <a:gd name="connsiteY3675" fmla="*/ 357525 h 2380521"/>
              <a:gd name="connsiteX3676" fmla="*/ 883034 w 8023328"/>
              <a:gd name="connsiteY3676" fmla="*/ 369922 h 2380521"/>
              <a:gd name="connsiteX3677" fmla="*/ 870633 w 8023328"/>
              <a:gd name="connsiteY3677" fmla="*/ 383779 h 2380521"/>
              <a:gd name="connsiteX3678" fmla="*/ 856777 w 8023328"/>
              <a:gd name="connsiteY3678" fmla="*/ 369922 h 2380521"/>
              <a:gd name="connsiteX3679" fmla="*/ 870633 w 8023328"/>
              <a:gd name="connsiteY3679" fmla="*/ 357525 h 2380521"/>
              <a:gd name="connsiteX3680" fmla="*/ 798346 w 8023328"/>
              <a:gd name="connsiteY3680" fmla="*/ 357525 h 2380521"/>
              <a:gd name="connsiteX3681" fmla="*/ 812203 w 8023328"/>
              <a:gd name="connsiteY3681" fmla="*/ 369922 h 2380521"/>
              <a:gd name="connsiteX3682" fmla="*/ 798346 w 8023328"/>
              <a:gd name="connsiteY3682" fmla="*/ 383779 h 2380521"/>
              <a:gd name="connsiteX3683" fmla="*/ 785947 w 8023328"/>
              <a:gd name="connsiteY3683" fmla="*/ 369922 h 2380521"/>
              <a:gd name="connsiteX3684" fmla="*/ 798346 w 8023328"/>
              <a:gd name="connsiteY3684" fmla="*/ 357525 h 2380521"/>
              <a:gd name="connsiteX3685" fmla="*/ 3654110 w 8023328"/>
              <a:gd name="connsiteY3685" fmla="*/ 354153 h 2380521"/>
              <a:gd name="connsiteX3686" fmla="*/ 3668898 w 8023328"/>
              <a:gd name="connsiteY3686" fmla="*/ 368738 h 2380521"/>
              <a:gd name="connsiteX3687" fmla="*/ 3654110 w 8023328"/>
              <a:gd name="connsiteY3687" fmla="*/ 380407 h 2380521"/>
              <a:gd name="connsiteX3688" fmla="*/ 3639322 w 8023328"/>
              <a:gd name="connsiteY3688" fmla="*/ 368738 h 2380521"/>
              <a:gd name="connsiteX3689" fmla="*/ 3654110 w 8023328"/>
              <a:gd name="connsiteY3689" fmla="*/ 354153 h 2380521"/>
              <a:gd name="connsiteX3690" fmla="*/ 3583280 w 8023328"/>
              <a:gd name="connsiteY3690" fmla="*/ 354153 h 2380521"/>
              <a:gd name="connsiteX3691" fmla="*/ 3598069 w 8023328"/>
              <a:gd name="connsiteY3691" fmla="*/ 368738 h 2380521"/>
              <a:gd name="connsiteX3692" fmla="*/ 3583280 w 8023328"/>
              <a:gd name="connsiteY3692" fmla="*/ 380407 h 2380521"/>
              <a:gd name="connsiteX3693" fmla="*/ 3568491 w 8023328"/>
              <a:gd name="connsiteY3693" fmla="*/ 368738 h 2380521"/>
              <a:gd name="connsiteX3694" fmla="*/ 3583280 w 8023328"/>
              <a:gd name="connsiteY3694" fmla="*/ 354153 h 2380521"/>
              <a:gd name="connsiteX3695" fmla="*/ 3512449 w 8023328"/>
              <a:gd name="connsiteY3695" fmla="*/ 354153 h 2380521"/>
              <a:gd name="connsiteX3696" fmla="*/ 3527237 w 8023328"/>
              <a:gd name="connsiteY3696" fmla="*/ 369330 h 2380521"/>
              <a:gd name="connsiteX3697" fmla="*/ 3512449 w 8023328"/>
              <a:gd name="connsiteY3697" fmla="*/ 383749 h 2380521"/>
              <a:gd name="connsiteX3698" fmla="*/ 3497661 w 8023328"/>
              <a:gd name="connsiteY3698" fmla="*/ 369330 h 2380521"/>
              <a:gd name="connsiteX3699" fmla="*/ 3512449 w 8023328"/>
              <a:gd name="connsiteY3699" fmla="*/ 354153 h 2380521"/>
              <a:gd name="connsiteX3700" fmla="*/ 3440686 w 8023328"/>
              <a:gd name="connsiteY3700" fmla="*/ 354153 h 2380521"/>
              <a:gd name="connsiteX3701" fmla="*/ 3453083 w 8023328"/>
              <a:gd name="connsiteY3701" fmla="*/ 369330 h 2380521"/>
              <a:gd name="connsiteX3702" fmla="*/ 3440686 w 8023328"/>
              <a:gd name="connsiteY3702" fmla="*/ 383749 h 2380521"/>
              <a:gd name="connsiteX3703" fmla="*/ 3426830 w 8023328"/>
              <a:gd name="connsiteY3703" fmla="*/ 369330 h 2380521"/>
              <a:gd name="connsiteX3704" fmla="*/ 3440686 w 8023328"/>
              <a:gd name="connsiteY3704" fmla="*/ 354153 h 2380521"/>
              <a:gd name="connsiteX3705" fmla="*/ 3369857 w 8023328"/>
              <a:gd name="connsiteY3705" fmla="*/ 354153 h 2380521"/>
              <a:gd name="connsiteX3706" fmla="*/ 3382254 w 8023328"/>
              <a:gd name="connsiteY3706" fmla="*/ 369330 h 2380521"/>
              <a:gd name="connsiteX3707" fmla="*/ 3369857 w 8023328"/>
              <a:gd name="connsiteY3707" fmla="*/ 383749 h 2380521"/>
              <a:gd name="connsiteX3708" fmla="*/ 3356001 w 8023328"/>
              <a:gd name="connsiteY3708" fmla="*/ 369330 h 2380521"/>
              <a:gd name="connsiteX3709" fmla="*/ 3369857 w 8023328"/>
              <a:gd name="connsiteY3709" fmla="*/ 354153 h 2380521"/>
              <a:gd name="connsiteX3710" fmla="*/ 3299097 w 8023328"/>
              <a:gd name="connsiteY3710" fmla="*/ 354153 h 2380521"/>
              <a:gd name="connsiteX3711" fmla="*/ 3311496 w 8023328"/>
              <a:gd name="connsiteY3711" fmla="*/ 369330 h 2380521"/>
              <a:gd name="connsiteX3712" fmla="*/ 3299097 w 8023328"/>
              <a:gd name="connsiteY3712" fmla="*/ 383749 h 2380521"/>
              <a:gd name="connsiteX3713" fmla="*/ 3285242 w 8023328"/>
              <a:gd name="connsiteY3713" fmla="*/ 369330 h 2380521"/>
              <a:gd name="connsiteX3714" fmla="*/ 3299097 w 8023328"/>
              <a:gd name="connsiteY3714" fmla="*/ 354153 h 2380521"/>
              <a:gd name="connsiteX3715" fmla="*/ 3226808 w 8023328"/>
              <a:gd name="connsiteY3715" fmla="*/ 354153 h 2380521"/>
              <a:gd name="connsiteX3716" fmla="*/ 3240664 w 8023328"/>
              <a:gd name="connsiteY3716" fmla="*/ 369330 h 2380521"/>
              <a:gd name="connsiteX3717" fmla="*/ 3226808 w 8023328"/>
              <a:gd name="connsiteY3717" fmla="*/ 383749 h 2380521"/>
              <a:gd name="connsiteX3718" fmla="*/ 3214410 w 8023328"/>
              <a:gd name="connsiteY3718" fmla="*/ 369330 h 2380521"/>
              <a:gd name="connsiteX3719" fmla="*/ 3226808 w 8023328"/>
              <a:gd name="connsiteY3719" fmla="*/ 354153 h 2380521"/>
              <a:gd name="connsiteX3720" fmla="*/ 3152605 w 8023328"/>
              <a:gd name="connsiteY3720" fmla="*/ 354153 h 2380521"/>
              <a:gd name="connsiteX3721" fmla="*/ 3166462 w 8023328"/>
              <a:gd name="connsiteY3721" fmla="*/ 369330 h 2380521"/>
              <a:gd name="connsiteX3722" fmla="*/ 3152605 w 8023328"/>
              <a:gd name="connsiteY3722" fmla="*/ 383749 h 2380521"/>
              <a:gd name="connsiteX3723" fmla="*/ 3140206 w 8023328"/>
              <a:gd name="connsiteY3723" fmla="*/ 369330 h 2380521"/>
              <a:gd name="connsiteX3724" fmla="*/ 3152605 w 8023328"/>
              <a:gd name="connsiteY3724" fmla="*/ 354153 h 2380521"/>
              <a:gd name="connsiteX3725" fmla="*/ 3081774 w 8023328"/>
              <a:gd name="connsiteY3725" fmla="*/ 354153 h 2380521"/>
              <a:gd name="connsiteX3726" fmla="*/ 3095627 w 8023328"/>
              <a:gd name="connsiteY3726" fmla="*/ 369330 h 2380521"/>
              <a:gd name="connsiteX3727" fmla="*/ 3081774 w 8023328"/>
              <a:gd name="connsiteY3727" fmla="*/ 383749 h 2380521"/>
              <a:gd name="connsiteX3728" fmla="*/ 3069375 w 8023328"/>
              <a:gd name="connsiteY3728" fmla="*/ 369330 h 2380521"/>
              <a:gd name="connsiteX3729" fmla="*/ 3081774 w 8023328"/>
              <a:gd name="connsiteY3729" fmla="*/ 354153 h 2380521"/>
              <a:gd name="connsiteX3730" fmla="*/ 3013715 w 8023328"/>
              <a:gd name="connsiteY3730" fmla="*/ 354153 h 2380521"/>
              <a:gd name="connsiteX3731" fmla="*/ 3028135 w 8023328"/>
              <a:gd name="connsiteY3731" fmla="*/ 369330 h 2380521"/>
              <a:gd name="connsiteX3732" fmla="*/ 3013715 w 8023328"/>
              <a:gd name="connsiteY3732" fmla="*/ 383749 h 2380521"/>
              <a:gd name="connsiteX3733" fmla="*/ 2998539 w 8023328"/>
              <a:gd name="connsiteY3733" fmla="*/ 369330 h 2380521"/>
              <a:gd name="connsiteX3734" fmla="*/ 3013715 w 8023328"/>
              <a:gd name="connsiteY3734" fmla="*/ 354153 h 2380521"/>
              <a:gd name="connsiteX3735" fmla="*/ 2942494 w 8023328"/>
              <a:gd name="connsiteY3735" fmla="*/ 354153 h 2380521"/>
              <a:gd name="connsiteX3736" fmla="*/ 2957288 w 8023328"/>
              <a:gd name="connsiteY3736" fmla="*/ 369330 h 2380521"/>
              <a:gd name="connsiteX3737" fmla="*/ 2942494 w 8023328"/>
              <a:gd name="connsiteY3737" fmla="*/ 383749 h 2380521"/>
              <a:gd name="connsiteX3738" fmla="*/ 2927708 w 8023328"/>
              <a:gd name="connsiteY3738" fmla="*/ 369330 h 2380521"/>
              <a:gd name="connsiteX3739" fmla="*/ 2942494 w 8023328"/>
              <a:gd name="connsiteY3739" fmla="*/ 354153 h 2380521"/>
              <a:gd name="connsiteX3740" fmla="*/ 2868293 w 8023328"/>
              <a:gd name="connsiteY3740" fmla="*/ 354153 h 2380521"/>
              <a:gd name="connsiteX3741" fmla="*/ 2883085 w 8023328"/>
              <a:gd name="connsiteY3741" fmla="*/ 369330 h 2380521"/>
              <a:gd name="connsiteX3742" fmla="*/ 2868293 w 8023328"/>
              <a:gd name="connsiteY3742" fmla="*/ 383749 h 2380521"/>
              <a:gd name="connsiteX3743" fmla="*/ 2853504 w 8023328"/>
              <a:gd name="connsiteY3743" fmla="*/ 369330 h 2380521"/>
              <a:gd name="connsiteX3744" fmla="*/ 2868293 w 8023328"/>
              <a:gd name="connsiteY3744" fmla="*/ 354153 h 2380521"/>
              <a:gd name="connsiteX3745" fmla="*/ 2796535 w 8023328"/>
              <a:gd name="connsiteY3745" fmla="*/ 354153 h 2380521"/>
              <a:gd name="connsiteX3746" fmla="*/ 2808932 w 8023328"/>
              <a:gd name="connsiteY3746" fmla="*/ 369330 h 2380521"/>
              <a:gd name="connsiteX3747" fmla="*/ 2796535 w 8023328"/>
              <a:gd name="connsiteY3747" fmla="*/ 383749 h 2380521"/>
              <a:gd name="connsiteX3748" fmla="*/ 2782678 w 8023328"/>
              <a:gd name="connsiteY3748" fmla="*/ 369330 h 2380521"/>
              <a:gd name="connsiteX3749" fmla="*/ 2796535 w 8023328"/>
              <a:gd name="connsiteY3749" fmla="*/ 354153 h 2380521"/>
              <a:gd name="connsiteX3750" fmla="*/ 2725695 w 8023328"/>
              <a:gd name="connsiteY3750" fmla="*/ 354153 h 2380521"/>
              <a:gd name="connsiteX3751" fmla="*/ 2738100 w 8023328"/>
              <a:gd name="connsiteY3751" fmla="*/ 369330 h 2380521"/>
              <a:gd name="connsiteX3752" fmla="*/ 2725695 w 8023328"/>
              <a:gd name="connsiteY3752" fmla="*/ 383749 h 2380521"/>
              <a:gd name="connsiteX3753" fmla="*/ 2711846 w 8023328"/>
              <a:gd name="connsiteY3753" fmla="*/ 369330 h 2380521"/>
              <a:gd name="connsiteX3754" fmla="*/ 2725695 w 8023328"/>
              <a:gd name="connsiteY3754" fmla="*/ 354153 h 2380521"/>
              <a:gd name="connsiteX3755" fmla="*/ 2653415 w 8023328"/>
              <a:gd name="connsiteY3755" fmla="*/ 354153 h 2380521"/>
              <a:gd name="connsiteX3756" fmla="*/ 2667270 w 8023328"/>
              <a:gd name="connsiteY3756" fmla="*/ 369330 h 2380521"/>
              <a:gd name="connsiteX3757" fmla="*/ 2653415 w 8023328"/>
              <a:gd name="connsiteY3757" fmla="*/ 383749 h 2380521"/>
              <a:gd name="connsiteX3758" fmla="*/ 2641021 w 8023328"/>
              <a:gd name="connsiteY3758" fmla="*/ 369330 h 2380521"/>
              <a:gd name="connsiteX3759" fmla="*/ 2653415 w 8023328"/>
              <a:gd name="connsiteY3759" fmla="*/ 354153 h 2380521"/>
              <a:gd name="connsiteX3760" fmla="*/ 2582583 w 8023328"/>
              <a:gd name="connsiteY3760" fmla="*/ 354153 h 2380521"/>
              <a:gd name="connsiteX3761" fmla="*/ 2596439 w 8023328"/>
              <a:gd name="connsiteY3761" fmla="*/ 369330 h 2380521"/>
              <a:gd name="connsiteX3762" fmla="*/ 2582583 w 8023328"/>
              <a:gd name="connsiteY3762" fmla="*/ 383749 h 2380521"/>
              <a:gd name="connsiteX3763" fmla="*/ 2570184 w 8023328"/>
              <a:gd name="connsiteY3763" fmla="*/ 369330 h 2380521"/>
              <a:gd name="connsiteX3764" fmla="*/ 2582583 w 8023328"/>
              <a:gd name="connsiteY3764" fmla="*/ 354153 h 2380521"/>
              <a:gd name="connsiteX3765" fmla="*/ 2511029 w 8023328"/>
              <a:gd name="connsiteY3765" fmla="*/ 354153 h 2380521"/>
              <a:gd name="connsiteX3766" fmla="*/ 2525613 w 8023328"/>
              <a:gd name="connsiteY3766" fmla="*/ 369330 h 2380521"/>
              <a:gd name="connsiteX3767" fmla="*/ 2511029 w 8023328"/>
              <a:gd name="connsiteY3767" fmla="*/ 383749 h 2380521"/>
              <a:gd name="connsiteX3768" fmla="*/ 2499361 w 8023328"/>
              <a:gd name="connsiteY3768" fmla="*/ 369330 h 2380521"/>
              <a:gd name="connsiteX3769" fmla="*/ 2511029 w 8023328"/>
              <a:gd name="connsiteY3769" fmla="*/ 354153 h 2380521"/>
              <a:gd name="connsiteX3770" fmla="*/ 2439946 w 8023328"/>
              <a:gd name="connsiteY3770" fmla="*/ 354153 h 2380521"/>
              <a:gd name="connsiteX3771" fmla="*/ 2454732 w 8023328"/>
              <a:gd name="connsiteY3771" fmla="*/ 369330 h 2380521"/>
              <a:gd name="connsiteX3772" fmla="*/ 2439946 w 8023328"/>
              <a:gd name="connsiteY3772" fmla="*/ 383749 h 2380521"/>
              <a:gd name="connsiteX3773" fmla="*/ 2425156 w 8023328"/>
              <a:gd name="connsiteY3773" fmla="*/ 369330 h 2380521"/>
              <a:gd name="connsiteX3774" fmla="*/ 2439946 w 8023328"/>
              <a:gd name="connsiteY3774" fmla="*/ 354153 h 2380521"/>
              <a:gd name="connsiteX3775" fmla="*/ 2369110 w 8023328"/>
              <a:gd name="connsiteY3775" fmla="*/ 354153 h 2380521"/>
              <a:gd name="connsiteX3776" fmla="*/ 2383899 w 8023328"/>
              <a:gd name="connsiteY3776" fmla="*/ 369330 h 2380521"/>
              <a:gd name="connsiteX3777" fmla="*/ 2369110 w 8023328"/>
              <a:gd name="connsiteY3777" fmla="*/ 383749 h 2380521"/>
              <a:gd name="connsiteX3778" fmla="*/ 2354319 w 8023328"/>
              <a:gd name="connsiteY3778" fmla="*/ 369330 h 2380521"/>
              <a:gd name="connsiteX3779" fmla="*/ 2369110 w 8023328"/>
              <a:gd name="connsiteY3779" fmla="*/ 354153 h 2380521"/>
              <a:gd name="connsiteX3780" fmla="*/ 2298280 w 8023328"/>
              <a:gd name="connsiteY3780" fmla="*/ 354153 h 2380521"/>
              <a:gd name="connsiteX3781" fmla="*/ 2313068 w 8023328"/>
              <a:gd name="connsiteY3781" fmla="*/ 369330 h 2380521"/>
              <a:gd name="connsiteX3782" fmla="*/ 2298280 w 8023328"/>
              <a:gd name="connsiteY3782" fmla="*/ 383749 h 2380521"/>
              <a:gd name="connsiteX3783" fmla="*/ 2283490 w 8023328"/>
              <a:gd name="connsiteY3783" fmla="*/ 369330 h 2380521"/>
              <a:gd name="connsiteX3784" fmla="*/ 2298280 w 8023328"/>
              <a:gd name="connsiteY3784" fmla="*/ 354153 h 2380521"/>
              <a:gd name="connsiteX3785" fmla="*/ 2226517 w 8023328"/>
              <a:gd name="connsiteY3785" fmla="*/ 354153 h 2380521"/>
              <a:gd name="connsiteX3786" fmla="*/ 2238914 w 8023328"/>
              <a:gd name="connsiteY3786" fmla="*/ 369330 h 2380521"/>
              <a:gd name="connsiteX3787" fmla="*/ 2226517 w 8023328"/>
              <a:gd name="connsiteY3787" fmla="*/ 383749 h 2380521"/>
              <a:gd name="connsiteX3788" fmla="*/ 2212658 w 8023328"/>
              <a:gd name="connsiteY3788" fmla="*/ 369330 h 2380521"/>
              <a:gd name="connsiteX3789" fmla="*/ 2226517 w 8023328"/>
              <a:gd name="connsiteY3789" fmla="*/ 354153 h 2380521"/>
              <a:gd name="connsiteX3790" fmla="*/ 2155683 w 8023328"/>
              <a:gd name="connsiteY3790" fmla="*/ 354153 h 2380521"/>
              <a:gd name="connsiteX3791" fmla="*/ 2168081 w 8023328"/>
              <a:gd name="connsiteY3791" fmla="*/ 369330 h 2380521"/>
              <a:gd name="connsiteX3792" fmla="*/ 2155683 w 8023328"/>
              <a:gd name="connsiteY3792" fmla="*/ 383749 h 2380521"/>
              <a:gd name="connsiteX3793" fmla="*/ 2141827 w 8023328"/>
              <a:gd name="connsiteY3793" fmla="*/ 369330 h 2380521"/>
              <a:gd name="connsiteX3794" fmla="*/ 2155683 w 8023328"/>
              <a:gd name="connsiteY3794" fmla="*/ 354153 h 2380521"/>
              <a:gd name="connsiteX3795" fmla="*/ 2084849 w 8023328"/>
              <a:gd name="connsiteY3795" fmla="*/ 354153 h 2380521"/>
              <a:gd name="connsiteX3796" fmla="*/ 2097248 w 8023328"/>
              <a:gd name="connsiteY3796" fmla="*/ 369330 h 2380521"/>
              <a:gd name="connsiteX3797" fmla="*/ 2084849 w 8023328"/>
              <a:gd name="connsiteY3797" fmla="*/ 383749 h 2380521"/>
              <a:gd name="connsiteX3798" fmla="*/ 2070994 w 8023328"/>
              <a:gd name="connsiteY3798" fmla="*/ 369330 h 2380521"/>
              <a:gd name="connsiteX3799" fmla="*/ 2084849 w 8023328"/>
              <a:gd name="connsiteY3799" fmla="*/ 354153 h 2380521"/>
              <a:gd name="connsiteX3800" fmla="*/ 2011835 w 8023328"/>
              <a:gd name="connsiteY3800" fmla="*/ 354153 h 2380521"/>
              <a:gd name="connsiteX3801" fmla="*/ 2026421 w 8023328"/>
              <a:gd name="connsiteY3801" fmla="*/ 369330 h 2380521"/>
              <a:gd name="connsiteX3802" fmla="*/ 2011835 w 8023328"/>
              <a:gd name="connsiteY3802" fmla="*/ 383749 h 2380521"/>
              <a:gd name="connsiteX3803" fmla="*/ 2000166 w 8023328"/>
              <a:gd name="connsiteY3803" fmla="*/ 369330 h 2380521"/>
              <a:gd name="connsiteX3804" fmla="*/ 2011835 w 8023328"/>
              <a:gd name="connsiteY3804" fmla="*/ 354153 h 2380521"/>
              <a:gd name="connsiteX3805" fmla="*/ 1938362 w 8023328"/>
              <a:gd name="connsiteY3805" fmla="*/ 354153 h 2380521"/>
              <a:gd name="connsiteX3806" fmla="*/ 1952222 w 8023328"/>
              <a:gd name="connsiteY3806" fmla="*/ 369330 h 2380521"/>
              <a:gd name="connsiteX3807" fmla="*/ 1938362 w 8023328"/>
              <a:gd name="connsiteY3807" fmla="*/ 383749 h 2380521"/>
              <a:gd name="connsiteX3808" fmla="*/ 1925968 w 8023328"/>
              <a:gd name="connsiteY3808" fmla="*/ 369330 h 2380521"/>
              <a:gd name="connsiteX3809" fmla="*/ 1938362 w 8023328"/>
              <a:gd name="connsiteY3809" fmla="*/ 354153 h 2380521"/>
              <a:gd name="connsiteX3810" fmla="*/ 1867527 w 8023328"/>
              <a:gd name="connsiteY3810" fmla="*/ 354153 h 2380521"/>
              <a:gd name="connsiteX3811" fmla="*/ 1881384 w 8023328"/>
              <a:gd name="connsiteY3811" fmla="*/ 369330 h 2380521"/>
              <a:gd name="connsiteX3812" fmla="*/ 1867527 w 8023328"/>
              <a:gd name="connsiteY3812" fmla="*/ 383749 h 2380521"/>
              <a:gd name="connsiteX3813" fmla="*/ 1855129 w 8023328"/>
              <a:gd name="connsiteY3813" fmla="*/ 369330 h 2380521"/>
              <a:gd name="connsiteX3814" fmla="*/ 1867527 w 8023328"/>
              <a:gd name="connsiteY3814" fmla="*/ 354153 h 2380521"/>
              <a:gd name="connsiteX3815" fmla="*/ 1225708 w 8023328"/>
              <a:gd name="connsiteY3815" fmla="*/ 284879 h 2380521"/>
              <a:gd name="connsiteX3816" fmla="*/ 1240493 w 8023328"/>
              <a:gd name="connsiteY3816" fmla="*/ 298111 h 2380521"/>
              <a:gd name="connsiteX3817" fmla="*/ 1225708 w 8023328"/>
              <a:gd name="connsiteY3817" fmla="*/ 312900 h 2380521"/>
              <a:gd name="connsiteX3818" fmla="*/ 1210931 w 8023328"/>
              <a:gd name="connsiteY3818" fmla="*/ 298111 h 2380521"/>
              <a:gd name="connsiteX3819" fmla="*/ 1225708 w 8023328"/>
              <a:gd name="connsiteY3819" fmla="*/ 284879 h 2380521"/>
              <a:gd name="connsiteX3820" fmla="*/ 3440686 w 8023328"/>
              <a:gd name="connsiteY3820" fmla="*/ 283322 h 2380521"/>
              <a:gd name="connsiteX3821" fmla="*/ 3453083 w 8023328"/>
              <a:gd name="connsiteY3821" fmla="*/ 297178 h 2380521"/>
              <a:gd name="connsiteX3822" fmla="*/ 3440686 w 8023328"/>
              <a:gd name="connsiteY3822" fmla="*/ 309576 h 2380521"/>
              <a:gd name="connsiteX3823" fmla="*/ 3426830 w 8023328"/>
              <a:gd name="connsiteY3823" fmla="*/ 297178 h 2380521"/>
              <a:gd name="connsiteX3824" fmla="*/ 3440686 w 8023328"/>
              <a:gd name="connsiteY3824" fmla="*/ 283322 h 2380521"/>
              <a:gd name="connsiteX3825" fmla="*/ 3369857 w 8023328"/>
              <a:gd name="connsiteY3825" fmla="*/ 283322 h 2380521"/>
              <a:gd name="connsiteX3826" fmla="*/ 3382254 w 8023328"/>
              <a:gd name="connsiteY3826" fmla="*/ 297178 h 2380521"/>
              <a:gd name="connsiteX3827" fmla="*/ 3369857 w 8023328"/>
              <a:gd name="connsiteY3827" fmla="*/ 309576 h 2380521"/>
              <a:gd name="connsiteX3828" fmla="*/ 3356001 w 8023328"/>
              <a:gd name="connsiteY3828" fmla="*/ 297178 h 2380521"/>
              <a:gd name="connsiteX3829" fmla="*/ 3369857 w 8023328"/>
              <a:gd name="connsiteY3829" fmla="*/ 283322 h 2380521"/>
              <a:gd name="connsiteX3830" fmla="*/ 3299100 w 8023328"/>
              <a:gd name="connsiteY3830" fmla="*/ 283322 h 2380521"/>
              <a:gd name="connsiteX3831" fmla="*/ 3311496 w 8023328"/>
              <a:gd name="connsiteY3831" fmla="*/ 297178 h 2380521"/>
              <a:gd name="connsiteX3832" fmla="*/ 3299100 w 8023328"/>
              <a:gd name="connsiteY3832" fmla="*/ 309576 h 2380521"/>
              <a:gd name="connsiteX3833" fmla="*/ 3285242 w 8023328"/>
              <a:gd name="connsiteY3833" fmla="*/ 297178 h 2380521"/>
              <a:gd name="connsiteX3834" fmla="*/ 3299100 w 8023328"/>
              <a:gd name="connsiteY3834" fmla="*/ 283322 h 2380521"/>
              <a:gd name="connsiteX3835" fmla="*/ 3226808 w 8023328"/>
              <a:gd name="connsiteY3835" fmla="*/ 283322 h 2380521"/>
              <a:gd name="connsiteX3836" fmla="*/ 3240664 w 8023328"/>
              <a:gd name="connsiteY3836" fmla="*/ 297178 h 2380521"/>
              <a:gd name="connsiteX3837" fmla="*/ 3226808 w 8023328"/>
              <a:gd name="connsiteY3837" fmla="*/ 309576 h 2380521"/>
              <a:gd name="connsiteX3838" fmla="*/ 3214410 w 8023328"/>
              <a:gd name="connsiteY3838" fmla="*/ 297178 h 2380521"/>
              <a:gd name="connsiteX3839" fmla="*/ 3226808 w 8023328"/>
              <a:gd name="connsiteY3839" fmla="*/ 283322 h 2380521"/>
              <a:gd name="connsiteX3840" fmla="*/ 3152605 w 8023328"/>
              <a:gd name="connsiteY3840" fmla="*/ 283322 h 2380521"/>
              <a:gd name="connsiteX3841" fmla="*/ 3166462 w 8023328"/>
              <a:gd name="connsiteY3841" fmla="*/ 297178 h 2380521"/>
              <a:gd name="connsiteX3842" fmla="*/ 3152605 w 8023328"/>
              <a:gd name="connsiteY3842" fmla="*/ 309576 h 2380521"/>
              <a:gd name="connsiteX3843" fmla="*/ 3140209 w 8023328"/>
              <a:gd name="connsiteY3843" fmla="*/ 297178 h 2380521"/>
              <a:gd name="connsiteX3844" fmla="*/ 3152605 w 8023328"/>
              <a:gd name="connsiteY3844" fmla="*/ 283322 h 2380521"/>
              <a:gd name="connsiteX3845" fmla="*/ 3081774 w 8023328"/>
              <a:gd name="connsiteY3845" fmla="*/ 283322 h 2380521"/>
              <a:gd name="connsiteX3846" fmla="*/ 3095628 w 8023328"/>
              <a:gd name="connsiteY3846" fmla="*/ 297178 h 2380521"/>
              <a:gd name="connsiteX3847" fmla="*/ 3081774 w 8023328"/>
              <a:gd name="connsiteY3847" fmla="*/ 309576 h 2380521"/>
              <a:gd name="connsiteX3848" fmla="*/ 3069375 w 8023328"/>
              <a:gd name="connsiteY3848" fmla="*/ 297178 h 2380521"/>
              <a:gd name="connsiteX3849" fmla="*/ 3081774 w 8023328"/>
              <a:gd name="connsiteY3849" fmla="*/ 283322 h 2380521"/>
              <a:gd name="connsiteX3850" fmla="*/ 3013717 w 8023328"/>
              <a:gd name="connsiteY3850" fmla="*/ 283322 h 2380521"/>
              <a:gd name="connsiteX3851" fmla="*/ 3028135 w 8023328"/>
              <a:gd name="connsiteY3851" fmla="*/ 297178 h 2380521"/>
              <a:gd name="connsiteX3852" fmla="*/ 3013717 w 8023328"/>
              <a:gd name="connsiteY3852" fmla="*/ 309576 h 2380521"/>
              <a:gd name="connsiteX3853" fmla="*/ 2998539 w 8023328"/>
              <a:gd name="connsiteY3853" fmla="*/ 297178 h 2380521"/>
              <a:gd name="connsiteX3854" fmla="*/ 3013717 w 8023328"/>
              <a:gd name="connsiteY3854" fmla="*/ 283322 h 2380521"/>
              <a:gd name="connsiteX3855" fmla="*/ 2942494 w 8023328"/>
              <a:gd name="connsiteY3855" fmla="*/ 283322 h 2380521"/>
              <a:gd name="connsiteX3856" fmla="*/ 2957288 w 8023328"/>
              <a:gd name="connsiteY3856" fmla="*/ 298111 h 2380521"/>
              <a:gd name="connsiteX3857" fmla="*/ 2942494 w 8023328"/>
              <a:gd name="connsiteY3857" fmla="*/ 312900 h 2380521"/>
              <a:gd name="connsiteX3858" fmla="*/ 2927711 w 8023328"/>
              <a:gd name="connsiteY3858" fmla="*/ 298111 h 2380521"/>
              <a:gd name="connsiteX3859" fmla="*/ 2942494 w 8023328"/>
              <a:gd name="connsiteY3859" fmla="*/ 283322 h 2380521"/>
              <a:gd name="connsiteX3860" fmla="*/ 2868293 w 8023328"/>
              <a:gd name="connsiteY3860" fmla="*/ 283322 h 2380521"/>
              <a:gd name="connsiteX3861" fmla="*/ 2883087 w 8023328"/>
              <a:gd name="connsiteY3861" fmla="*/ 298111 h 2380521"/>
              <a:gd name="connsiteX3862" fmla="*/ 2868293 w 8023328"/>
              <a:gd name="connsiteY3862" fmla="*/ 312900 h 2380521"/>
              <a:gd name="connsiteX3863" fmla="*/ 2853507 w 8023328"/>
              <a:gd name="connsiteY3863" fmla="*/ 298111 h 2380521"/>
              <a:gd name="connsiteX3864" fmla="*/ 2868293 w 8023328"/>
              <a:gd name="connsiteY3864" fmla="*/ 283322 h 2380521"/>
              <a:gd name="connsiteX3865" fmla="*/ 2796535 w 8023328"/>
              <a:gd name="connsiteY3865" fmla="*/ 283322 h 2380521"/>
              <a:gd name="connsiteX3866" fmla="*/ 2808934 w 8023328"/>
              <a:gd name="connsiteY3866" fmla="*/ 298111 h 2380521"/>
              <a:gd name="connsiteX3867" fmla="*/ 2796535 w 8023328"/>
              <a:gd name="connsiteY3867" fmla="*/ 312900 h 2380521"/>
              <a:gd name="connsiteX3868" fmla="*/ 2782678 w 8023328"/>
              <a:gd name="connsiteY3868" fmla="*/ 298111 h 2380521"/>
              <a:gd name="connsiteX3869" fmla="*/ 2796535 w 8023328"/>
              <a:gd name="connsiteY3869" fmla="*/ 283322 h 2380521"/>
              <a:gd name="connsiteX3870" fmla="*/ 2725698 w 8023328"/>
              <a:gd name="connsiteY3870" fmla="*/ 283322 h 2380521"/>
              <a:gd name="connsiteX3871" fmla="*/ 2738100 w 8023328"/>
              <a:gd name="connsiteY3871" fmla="*/ 298111 h 2380521"/>
              <a:gd name="connsiteX3872" fmla="*/ 2725698 w 8023328"/>
              <a:gd name="connsiteY3872" fmla="*/ 312900 h 2380521"/>
              <a:gd name="connsiteX3873" fmla="*/ 2711846 w 8023328"/>
              <a:gd name="connsiteY3873" fmla="*/ 298111 h 2380521"/>
              <a:gd name="connsiteX3874" fmla="*/ 2725698 w 8023328"/>
              <a:gd name="connsiteY3874" fmla="*/ 283322 h 2380521"/>
              <a:gd name="connsiteX3875" fmla="*/ 2653415 w 8023328"/>
              <a:gd name="connsiteY3875" fmla="*/ 283322 h 2380521"/>
              <a:gd name="connsiteX3876" fmla="*/ 2667270 w 8023328"/>
              <a:gd name="connsiteY3876" fmla="*/ 298111 h 2380521"/>
              <a:gd name="connsiteX3877" fmla="*/ 2653415 w 8023328"/>
              <a:gd name="connsiteY3877" fmla="*/ 312900 h 2380521"/>
              <a:gd name="connsiteX3878" fmla="*/ 2641021 w 8023328"/>
              <a:gd name="connsiteY3878" fmla="*/ 298111 h 2380521"/>
              <a:gd name="connsiteX3879" fmla="*/ 2653415 w 8023328"/>
              <a:gd name="connsiteY3879" fmla="*/ 283322 h 2380521"/>
              <a:gd name="connsiteX3880" fmla="*/ 2582583 w 8023328"/>
              <a:gd name="connsiteY3880" fmla="*/ 283322 h 2380521"/>
              <a:gd name="connsiteX3881" fmla="*/ 2596439 w 8023328"/>
              <a:gd name="connsiteY3881" fmla="*/ 298111 h 2380521"/>
              <a:gd name="connsiteX3882" fmla="*/ 2582583 w 8023328"/>
              <a:gd name="connsiteY3882" fmla="*/ 312900 h 2380521"/>
              <a:gd name="connsiteX3883" fmla="*/ 2570189 w 8023328"/>
              <a:gd name="connsiteY3883" fmla="*/ 298111 h 2380521"/>
              <a:gd name="connsiteX3884" fmla="*/ 2582583 w 8023328"/>
              <a:gd name="connsiteY3884" fmla="*/ 283322 h 2380521"/>
              <a:gd name="connsiteX3885" fmla="*/ 2511029 w 8023328"/>
              <a:gd name="connsiteY3885" fmla="*/ 283322 h 2380521"/>
              <a:gd name="connsiteX3886" fmla="*/ 2525613 w 8023328"/>
              <a:gd name="connsiteY3886" fmla="*/ 298111 h 2380521"/>
              <a:gd name="connsiteX3887" fmla="*/ 2511029 w 8023328"/>
              <a:gd name="connsiteY3887" fmla="*/ 312900 h 2380521"/>
              <a:gd name="connsiteX3888" fmla="*/ 2499361 w 8023328"/>
              <a:gd name="connsiteY3888" fmla="*/ 298111 h 2380521"/>
              <a:gd name="connsiteX3889" fmla="*/ 2511029 w 8023328"/>
              <a:gd name="connsiteY3889" fmla="*/ 283322 h 2380521"/>
              <a:gd name="connsiteX3890" fmla="*/ 2439946 w 8023328"/>
              <a:gd name="connsiteY3890" fmla="*/ 283322 h 2380521"/>
              <a:gd name="connsiteX3891" fmla="*/ 2454732 w 8023328"/>
              <a:gd name="connsiteY3891" fmla="*/ 298111 h 2380521"/>
              <a:gd name="connsiteX3892" fmla="*/ 2439946 w 8023328"/>
              <a:gd name="connsiteY3892" fmla="*/ 312900 h 2380521"/>
              <a:gd name="connsiteX3893" fmla="*/ 2425156 w 8023328"/>
              <a:gd name="connsiteY3893" fmla="*/ 298111 h 2380521"/>
              <a:gd name="connsiteX3894" fmla="*/ 2439946 w 8023328"/>
              <a:gd name="connsiteY3894" fmla="*/ 283322 h 2380521"/>
              <a:gd name="connsiteX3895" fmla="*/ 2369110 w 8023328"/>
              <a:gd name="connsiteY3895" fmla="*/ 283322 h 2380521"/>
              <a:gd name="connsiteX3896" fmla="*/ 2383899 w 8023328"/>
              <a:gd name="connsiteY3896" fmla="*/ 298111 h 2380521"/>
              <a:gd name="connsiteX3897" fmla="*/ 2369110 w 8023328"/>
              <a:gd name="connsiteY3897" fmla="*/ 312900 h 2380521"/>
              <a:gd name="connsiteX3898" fmla="*/ 2354319 w 8023328"/>
              <a:gd name="connsiteY3898" fmla="*/ 298111 h 2380521"/>
              <a:gd name="connsiteX3899" fmla="*/ 2369110 w 8023328"/>
              <a:gd name="connsiteY3899" fmla="*/ 283322 h 2380521"/>
              <a:gd name="connsiteX3900" fmla="*/ 2298280 w 8023328"/>
              <a:gd name="connsiteY3900" fmla="*/ 283322 h 2380521"/>
              <a:gd name="connsiteX3901" fmla="*/ 2313068 w 8023328"/>
              <a:gd name="connsiteY3901" fmla="*/ 298111 h 2380521"/>
              <a:gd name="connsiteX3902" fmla="*/ 2298280 w 8023328"/>
              <a:gd name="connsiteY3902" fmla="*/ 312900 h 2380521"/>
              <a:gd name="connsiteX3903" fmla="*/ 2283490 w 8023328"/>
              <a:gd name="connsiteY3903" fmla="*/ 298111 h 2380521"/>
              <a:gd name="connsiteX3904" fmla="*/ 2298280 w 8023328"/>
              <a:gd name="connsiteY3904" fmla="*/ 283322 h 2380521"/>
              <a:gd name="connsiteX3905" fmla="*/ 2226517 w 8023328"/>
              <a:gd name="connsiteY3905" fmla="*/ 283322 h 2380521"/>
              <a:gd name="connsiteX3906" fmla="*/ 2238914 w 8023328"/>
              <a:gd name="connsiteY3906" fmla="*/ 298111 h 2380521"/>
              <a:gd name="connsiteX3907" fmla="*/ 2226517 w 8023328"/>
              <a:gd name="connsiteY3907" fmla="*/ 312900 h 2380521"/>
              <a:gd name="connsiteX3908" fmla="*/ 2212658 w 8023328"/>
              <a:gd name="connsiteY3908" fmla="*/ 298111 h 2380521"/>
              <a:gd name="connsiteX3909" fmla="*/ 2226517 w 8023328"/>
              <a:gd name="connsiteY3909" fmla="*/ 283322 h 2380521"/>
              <a:gd name="connsiteX3910" fmla="*/ 2155683 w 8023328"/>
              <a:gd name="connsiteY3910" fmla="*/ 283322 h 2380521"/>
              <a:gd name="connsiteX3911" fmla="*/ 2168081 w 8023328"/>
              <a:gd name="connsiteY3911" fmla="*/ 298111 h 2380521"/>
              <a:gd name="connsiteX3912" fmla="*/ 2155683 w 8023328"/>
              <a:gd name="connsiteY3912" fmla="*/ 312900 h 2380521"/>
              <a:gd name="connsiteX3913" fmla="*/ 2141827 w 8023328"/>
              <a:gd name="connsiteY3913" fmla="*/ 298111 h 2380521"/>
              <a:gd name="connsiteX3914" fmla="*/ 2155683 w 8023328"/>
              <a:gd name="connsiteY3914" fmla="*/ 283322 h 2380521"/>
              <a:gd name="connsiteX3915" fmla="*/ 2084849 w 8023328"/>
              <a:gd name="connsiteY3915" fmla="*/ 283322 h 2380521"/>
              <a:gd name="connsiteX3916" fmla="*/ 2097248 w 8023328"/>
              <a:gd name="connsiteY3916" fmla="*/ 298111 h 2380521"/>
              <a:gd name="connsiteX3917" fmla="*/ 2084849 w 8023328"/>
              <a:gd name="connsiteY3917" fmla="*/ 312900 h 2380521"/>
              <a:gd name="connsiteX3918" fmla="*/ 2070994 w 8023328"/>
              <a:gd name="connsiteY3918" fmla="*/ 298111 h 2380521"/>
              <a:gd name="connsiteX3919" fmla="*/ 2084849 w 8023328"/>
              <a:gd name="connsiteY3919" fmla="*/ 283322 h 2380521"/>
              <a:gd name="connsiteX3920" fmla="*/ 2011835 w 8023328"/>
              <a:gd name="connsiteY3920" fmla="*/ 283322 h 2380521"/>
              <a:gd name="connsiteX3921" fmla="*/ 2026421 w 8023328"/>
              <a:gd name="connsiteY3921" fmla="*/ 298111 h 2380521"/>
              <a:gd name="connsiteX3922" fmla="*/ 2011835 w 8023328"/>
              <a:gd name="connsiteY3922" fmla="*/ 312900 h 2380521"/>
              <a:gd name="connsiteX3923" fmla="*/ 2000168 w 8023328"/>
              <a:gd name="connsiteY3923" fmla="*/ 298111 h 2380521"/>
              <a:gd name="connsiteX3924" fmla="*/ 2011835 w 8023328"/>
              <a:gd name="connsiteY3924" fmla="*/ 283322 h 2380521"/>
              <a:gd name="connsiteX3925" fmla="*/ 1938362 w 8023328"/>
              <a:gd name="connsiteY3925" fmla="*/ 283322 h 2380521"/>
              <a:gd name="connsiteX3926" fmla="*/ 1952222 w 8023328"/>
              <a:gd name="connsiteY3926" fmla="*/ 298111 h 2380521"/>
              <a:gd name="connsiteX3927" fmla="*/ 1938362 w 8023328"/>
              <a:gd name="connsiteY3927" fmla="*/ 312900 h 2380521"/>
              <a:gd name="connsiteX3928" fmla="*/ 1925968 w 8023328"/>
              <a:gd name="connsiteY3928" fmla="*/ 298111 h 2380521"/>
              <a:gd name="connsiteX3929" fmla="*/ 1938362 w 8023328"/>
              <a:gd name="connsiteY3929" fmla="*/ 283322 h 2380521"/>
              <a:gd name="connsiteX3930" fmla="*/ 1867527 w 8023328"/>
              <a:gd name="connsiteY3930" fmla="*/ 283322 h 2380521"/>
              <a:gd name="connsiteX3931" fmla="*/ 1881384 w 8023328"/>
              <a:gd name="connsiteY3931" fmla="*/ 298111 h 2380521"/>
              <a:gd name="connsiteX3932" fmla="*/ 1867527 w 8023328"/>
              <a:gd name="connsiteY3932" fmla="*/ 312900 h 2380521"/>
              <a:gd name="connsiteX3933" fmla="*/ 1855129 w 8023328"/>
              <a:gd name="connsiteY3933" fmla="*/ 298111 h 2380521"/>
              <a:gd name="connsiteX3934" fmla="*/ 1867527 w 8023328"/>
              <a:gd name="connsiteY3934" fmla="*/ 283322 h 2380521"/>
              <a:gd name="connsiteX3935" fmla="*/ 1799085 w 8023328"/>
              <a:gd name="connsiteY3935" fmla="*/ 283322 h 2380521"/>
              <a:gd name="connsiteX3936" fmla="*/ 1813876 w 8023328"/>
              <a:gd name="connsiteY3936" fmla="*/ 298111 h 2380521"/>
              <a:gd name="connsiteX3937" fmla="*/ 1799085 w 8023328"/>
              <a:gd name="connsiteY3937" fmla="*/ 312900 h 2380521"/>
              <a:gd name="connsiteX3938" fmla="*/ 1784300 w 8023328"/>
              <a:gd name="connsiteY3938" fmla="*/ 298111 h 2380521"/>
              <a:gd name="connsiteX3939" fmla="*/ 1799085 w 8023328"/>
              <a:gd name="connsiteY3939" fmla="*/ 283322 h 2380521"/>
              <a:gd name="connsiteX3940" fmla="*/ 1728262 w 8023328"/>
              <a:gd name="connsiteY3940" fmla="*/ 283322 h 2380521"/>
              <a:gd name="connsiteX3941" fmla="*/ 1743052 w 8023328"/>
              <a:gd name="connsiteY3941" fmla="*/ 298111 h 2380521"/>
              <a:gd name="connsiteX3942" fmla="*/ 1728262 w 8023328"/>
              <a:gd name="connsiteY3942" fmla="*/ 312900 h 2380521"/>
              <a:gd name="connsiteX3943" fmla="*/ 1713472 w 8023328"/>
              <a:gd name="connsiteY3943" fmla="*/ 298111 h 2380521"/>
              <a:gd name="connsiteX3944" fmla="*/ 1728262 w 8023328"/>
              <a:gd name="connsiteY3944" fmla="*/ 283322 h 2380521"/>
              <a:gd name="connsiteX3945" fmla="*/ 1656498 w 8023328"/>
              <a:gd name="connsiteY3945" fmla="*/ 283322 h 2380521"/>
              <a:gd name="connsiteX3946" fmla="*/ 1668897 w 8023328"/>
              <a:gd name="connsiteY3946" fmla="*/ 298111 h 2380521"/>
              <a:gd name="connsiteX3947" fmla="*/ 1656498 w 8023328"/>
              <a:gd name="connsiteY3947" fmla="*/ 312900 h 2380521"/>
              <a:gd name="connsiteX3948" fmla="*/ 1642650 w 8023328"/>
              <a:gd name="connsiteY3948" fmla="*/ 298111 h 2380521"/>
              <a:gd name="connsiteX3949" fmla="*/ 1656498 w 8023328"/>
              <a:gd name="connsiteY3949" fmla="*/ 283322 h 2380521"/>
              <a:gd name="connsiteX3950" fmla="*/ 1582299 w 8023328"/>
              <a:gd name="connsiteY3950" fmla="*/ 283322 h 2380521"/>
              <a:gd name="connsiteX3951" fmla="*/ 1594704 w 8023328"/>
              <a:gd name="connsiteY3951" fmla="*/ 298111 h 2380521"/>
              <a:gd name="connsiteX3952" fmla="*/ 1582299 w 8023328"/>
              <a:gd name="connsiteY3952" fmla="*/ 312900 h 2380521"/>
              <a:gd name="connsiteX3953" fmla="*/ 1568441 w 8023328"/>
              <a:gd name="connsiteY3953" fmla="*/ 298111 h 2380521"/>
              <a:gd name="connsiteX3954" fmla="*/ 1582299 w 8023328"/>
              <a:gd name="connsiteY3954" fmla="*/ 283322 h 2380521"/>
              <a:gd name="connsiteX3955" fmla="*/ 1512198 w 8023328"/>
              <a:gd name="connsiteY3955" fmla="*/ 283322 h 2380521"/>
              <a:gd name="connsiteX3956" fmla="*/ 1523865 w 8023328"/>
              <a:gd name="connsiteY3956" fmla="*/ 298111 h 2380521"/>
              <a:gd name="connsiteX3957" fmla="*/ 1512198 w 8023328"/>
              <a:gd name="connsiteY3957" fmla="*/ 312900 h 2380521"/>
              <a:gd name="connsiteX3958" fmla="*/ 1497612 w 8023328"/>
              <a:gd name="connsiteY3958" fmla="*/ 298111 h 2380521"/>
              <a:gd name="connsiteX3959" fmla="*/ 1512198 w 8023328"/>
              <a:gd name="connsiteY3959" fmla="*/ 283322 h 2380521"/>
              <a:gd name="connsiteX3960" fmla="*/ 1439173 w 8023328"/>
              <a:gd name="connsiteY3960" fmla="*/ 283322 h 2380521"/>
              <a:gd name="connsiteX3961" fmla="*/ 1453026 w 8023328"/>
              <a:gd name="connsiteY3961" fmla="*/ 298111 h 2380521"/>
              <a:gd name="connsiteX3962" fmla="*/ 1439173 w 8023328"/>
              <a:gd name="connsiteY3962" fmla="*/ 312900 h 2380521"/>
              <a:gd name="connsiteX3963" fmla="*/ 1426777 w 8023328"/>
              <a:gd name="connsiteY3963" fmla="*/ 298111 h 2380521"/>
              <a:gd name="connsiteX3964" fmla="*/ 1439173 w 8023328"/>
              <a:gd name="connsiteY3964" fmla="*/ 283322 h 2380521"/>
              <a:gd name="connsiteX3965" fmla="*/ 1368347 w 8023328"/>
              <a:gd name="connsiteY3965" fmla="*/ 283322 h 2380521"/>
              <a:gd name="connsiteX3966" fmla="*/ 1382200 w 8023328"/>
              <a:gd name="connsiteY3966" fmla="*/ 298111 h 2380521"/>
              <a:gd name="connsiteX3967" fmla="*/ 1368347 w 8023328"/>
              <a:gd name="connsiteY3967" fmla="*/ 312900 h 2380521"/>
              <a:gd name="connsiteX3968" fmla="*/ 1355949 w 8023328"/>
              <a:gd name="connsiteY3968" fmla="*/ 298111 h 2380521"/>
              <a:gd name="connsiteX3969" fmla="*/ 1368347 w 8023328"/>
              <a:gd name="connsiteY3969" fmla="*/ 283322 h 2380521"/>
              <a:gd name="connsiteX3970" fmla="*/ 1297518 w 8023328"/>
              <a:gd name="connsiteY3970" fmla="*/ 283322 h 2380521"/>
              <a:gd name="connsiteX3971" fmla="*/ 1311374 w 8023328"/>
              <a:gd name="connsiteY3971" fmla="*/ 298111 h 2380521"/>
              <a:gd name="connsiteX3972" fmla="*/ 1297518 w 8023328"/>
              <a:gd name="connsiteY3972" fmla="*/ 312900 h 2380521"/>
              <a:gd name="connsiteX3973" fmla="*/ 1285121 w 8023328"/>
              <a:gd name="connsiteY3973" fmla="*/ 298111 h 2380521"/>
              <a:gd name="connsiteX3974" fmla="*/ 1297518 w 8023328"/>
              <a:gd name="connsiteY3974" fmla="*/ 283322 h 2380521"/>
              <a:gd name="connsiteX3975" fmla="*/ 1154890 w 8023328"/>
              <a:gd name="connsiteY3975" fmla="*/ 283322 h 2380521"/>
              <a:gd name="connsiteX3976" fmla="*/ 1169683 w 8023328"/>
              <a:gd name="connsiteY3976" fmla="*/ 295719 h 2380521"/>
              <a:gd name="connsiteX3977" fmla="*/ 1154890 w 8023328"/>
              <a:gd name="connsiteY3977" fmla="*/ 309576 h 2380521"/>
              <a:gd name="connsiteX3978" fmla="*/ 1140101 w 8023328"/>
              <a:gd name="connsiteY3978" fmla="*/ 295719 h 2380521"/>
              <a:gd name="connsiteX3979" fmla="*/ 1154890 w 8023328"/>
              <a:gd name="connsiteY3979" fmla="*/ 283322 h 2380521"/>
              <a:gd name="connsiteX3980" fmla="*/ 1084059 w 8023328"/>
              <a:gd name="connsiteY3980" fmla="*/ 283322 h 2380521"/>
              <a:gd name="connsiteX3981" fmla="*/ 1098847 w 8023328"/>
              <a:gd name="connsiteY3981" fmla="*/ 295719 h 2380521"/>
              <a:gd name="connsiteX3982" fmla="*/ 1084059 w 8023328"/>
              <a:gd name="connsiteY3982" fmla="*/ 309576 h 2380521"/>
              <a:gd name="connsiteX3983" fmla="*/ 1069272 w 8023328"/>
              <a:gd name="connsiteY3983" fmla="*/ 295719 h 2380521"/>
              <a:gd name="connsiteX3984" fmla="*/ 1084059 w 8023328"/>
              <a:gd name="connsiteY3984" fmla="*/ 283322 h 2380521"/>
              <a:gd name="connsiteX3985" fmla="*/ 1013024 w 8023328"/>
              <a:gd name="connsiteY3985" fmla="*/ 283322 h 2380521"/>
              <a:gd name="connsiteX3986" fmla="*/ 1024691 w 8023328"/>
              <a:gd name="connsiteY3986" fmla="*/ 295719 h 2380521"/>
              <a:gd name="connsiteX3987" fmla="*/ 1013024 w 8023328"/>
              <a:gd name="connsiteY3987" fmla="*/ 309576 h 2380521"/>
              <a:gd name="connsiteX3988" fmla="*/ 998442 w 8023328"/>
              <a:gd name="connsiteY3988" fmla="*/ 295719 h 2380521"/>
              <a:gd name="connsiteX3989" fmla="*/ 1013024 w 8023328"/>
              <a:gd name="connsiteY3989" fmla="*/ 283322 h 2380521"/>
              <a:gd name="connsiteX3990" fmla="*/ 941467 w 8023328"/>
              <a:gd name="connsiteY3990" fmla="*/ 283322 h 2380521"/>
              <a:gd name="connsiteX3991" fmla="*/ 953869 w 8023328"/>
              <a:gd name="connsiteY3991" fmla="*/ 295719 h 2380521"/>
              <a:gd name="connsiteX3992" fmla="*/ 941467 w 8023328"/>
              <a:gd name="connsiteY3992" fmla="*/ 309576 h 2380521"/>
              <a:gd name="connsiteX3993" fmla="*/ 927612 w 8023328"/>
              <a:gd name="connsiteY3993" fmla="*/ 295719 h 2380521"/>
              <a:gd name="connsiteX3994" fmla="*/ 941467 w 8023328"/>
              <a:gd name="connsiteY3994" fmla="*/ 283322 h 2380521"/>
              <a:gd name="connsiteX3995" fmla="*/ 3299102 w 8023328"/>
              <a:gd name="connsiteY3995" fmla="*/ 212492 h 2380521"/>
              <a:gd name="connsiteX3996" fmla="*/ 3311499 w 8023328"/>
              <a:gd name="connsiteY3996" fmla="*/ 226348 h 2380521"/>
              <a:gd name="connsiteX3997" fmla="*/ 3299102 w 8023328"/>
              <a:gd name="connsiteY3997" fmla="*/ 238746 h 2380521"/>
              <a:gd name="connsiteX3998" fmla="*/ 3285245 w 8023328"/>
              <a:gd name="connsiteY3998" fmla="*/ 226348 h 2380521"/>
              <a:gd name="connsiteX3999" fmla="*/ 3299102 w 8023328"/>
              <a:gd name="connsiteY3999" fmla="*/ 212492 h 2380521"/>
              <a:gd name="connsiteX4000" fmla="*/ 3226811 w 8023328"/>
              <a:gd name="connsiteY4000" fmla="*/ 212492 h 2380521"/>
              <a:gd name="connsiteX4001" fmla="*/ 3240667 w 8023328"/>
              <a:gd name="connsiteY4001" fmla="*/ 226348 h 2380521"/>
              <a:gd name="connsiteX4002" fmla="*/ 3226811 w 8023328"/>
              <a:gd name="connsiteY4002" fmla="*/ 238746 h 2380521"/>
              <a:gd name="connsiteX4003" fmla="*/ 3214412 w 8023328"/>
              <a:gd name="connsiteY4003" fmla="*/ 226348 h 2380521"/>
              <a:gd name="connsiteX4004" fmla="*/ 3226811 w 8023328"/>
              <a:gd name="connsiteY4004" fmla="*/ 212492 h 2380521"/>
              <a:gd name="connsiteX4005" fmla="*/ 3152608 w 8023328"/>
              <a:gd name="connsiteY4005" fmla="*/ 212492 h 2380521"/>
              <a:gd name="connsiteX4006" fmla="*/ 3166462 w 8023328"/>
              <a:gd name="connsiteY4006" fmla="*/ 226348 h 2380521"/>
              <a:gd name="connsiteX4007" fmla="*/ 3152608 w 8023328"/>
              <a:gd name="connsiteY4007" fmla="*/ 238746 h 2380521"/>
              <a:gd name="connsiteX4008" fmla="*/ 3140211 w 8023328"/>
              <a:gd name="connsiteY4008" fmla="*/ 226348 h 2380521"/>
              <a:gd name="connsiteX4009" fmla="*/ 3152608 w 8023328"/>
              <a:gd name="connsiteY4009" fmla="*/ 212492 h 2380521"/>
              <a:gd name="connsiteX4010" fmla="*/ 3081775 w 8023328"/>
              <a:gd name="connsiteY4010" fmla="*/ 212492 h 2380521"/>
              <a:gd name="connsiteX4011" fmla="*/ 3095628 w 8023328"/>
              <a:gd name="connsiteY4011" fmla="*/ 226348 h 2380521"/>
              <a:gd name="connsiteX4012" fmla="*/ 3081775 w 8023328"/>
              <a:gd name="connsiteY4012" fmla="*/ 238746 h 2380521"/>
              <a:gd name="connsiteX4013" fmla="*/ 3069375 w 8023328"/>
              <a:gd name="connsiteY4013" fmla="*/ 226348 h 2380521"/>
              <a:gd name="connsiteX4014" fmla="*/ 3081775 w 8023328"/>
              <a:gd name="connsiteY4014" fmla="*/ 212492 h 2380521"/>
              <a:gd name="connsiteX4015" fmla="*/ 3013720 w 8023328"/>
              <a:gd name="connsiteY4015" fmla="*/ 212492 h 2380521"/>
              <a:gd name="connsiteX4016" fmla="*/ 3028140 w 8023328"/>
              <a:gd name="connsiteY4016" fmla="*/ 226348 h 2380521"/>
              <a:gd name="connsiteX4017" fmla="*/ 3013720 w 8023328"/>
              <a:gd name="connsiteY4017" fmla="*/ 238746 h 2380521"/>
              <a:gd name="connsiteX4018" fmla="*/ 2998542 w 8023328"/>
              <a:gd name="connsiteY4018" fmla="*/ 226348 h 2380521"/>
              <a:gd name="connsiteX4019" fmla="*/ 3013720 w 8023328"/>
              <a:gd name="connsiteY4019" fmla="*/ 212492 h 2380521"/>
              <a:gd name="connsiteX4020" fmla="*/ 2942497 w 8023328"/>
              <a:gd name="connsiteY4020" fmla="*/ 212492 h 2380521"/>
              <a:gd name="connsiteX4021" fmla="*/ 2957293 w 8023328"/>
              <a:gd name="connsiteY4021" fmla="*/ 226348 h 2380521"/>
              <a:gd name="connsiteX4022" fmla="*/ 2942497 w 8023328"/>
              <a:gd name="connsiteY4022" fmla="*/ 238746 h 2380521"/>
              <a:gd name="connsiteX4023" fmla="*/ 2927716 w 8023328"/>
              <a:gd name="connsiteY4023" fmla="*/ 226348 h 2380521"/>
              <a:gd name="connsiteX4024" fmla="*/ 2942497 w 8023328"/>
              <a:gd name="connsiteY4024" fmla="*/ 212492 h 2380521"/>
              <a:gd name="connsiteX4025" fmla="*/ 2867363 w 8023328"/>
              <a:gd name="connsiteY4025" fmla="*/ 212492 h 2380521"/>
              <a:gd name="connsiteX4026" fmla="*/ 2879765 w 8023328"/>
              <a:gd name="connsiteY4026" fmla="*/ 226348 h 2380521"/>
              <a:gd name="connsiteX4027" fmla="*/ 2867363 w 8023328"/>
              <a:gd name="connsiteY4027" fmla="*/ 238746 h 2380521"/>
              <a:gd name="connsiteX4028" fmla="*/ 2853510 w 8023328"/>
              <a:gd name="connsiteY4028" fmla="*/ 226348 h 2380521"/>
              <a:gd name="connsiteX4029" fmla="*/ 2867363 w 8023328"/>
              <a:gd name="connsiteY4029" fmla="*/ 212492 h 2380521"/>
              <a:gd name="connsiteX4030" fmla="*/ 2796538 w 8023328"/>
              <a:gd name="connsiteY4030" fmla="*/ 212492 h 2380521"/>
              <a:gd name="connsiteX4031" fmla="*/ 2808934 w 8023328"/>
              <a:gd name="connsiteY4031" fmla="*/ 226348 h 2380521"/>
              <a:gd name="connsiteX4032" fmla="*/ 2796538 w 8023328"/>
              <a:gd name="connsiteY4032" fmla="*/ 238746 h 2380521"/>
              <a:gd name="connsiteX4033" fmla="*/ 2782680 w 8023328"/>
              <a:gd name="connsiteY4033" fmla="*/ 226348 h 2380521"/>
              <a:gd name="connsiteX4034" fmla="*/ 2796538 w 8023328"/>
              <a:gd name="connsiteY4034" fmla="*/ 212492 h 2380521"/>
              <a:gd name="connsiteX4035" fmla="*/ 2725698 w 8023328"/>
              <a:gd name="connsiteY4035" fmla="*/ 212492 h 2380521"/>
              <a:gd name="connsiteX4036" fmla="*/ 2738102 w 8023328"/>
              <a:gd name="connsiteY4036" fmla="*/ 226348 h 2380521"/>
              <a:gd name="connsiteX4037" fmla="*/ 2725698 w 8023328"/>
              <a:gd name="connsiteY4037" fmla="*/ 238746 h 2380521"/>
              <a:gd name="connsiteX4038" fmla="*/ 2711852 w 8023328"/>
              <a:gd name="connsiteY4038" fmla="*/ 226348 h 2380521"/>
              <a:gd name="connsiteX4039" fmla="*/ 2725698 w 8023328"/>
              <a:gd name="connsiteY4039" fmla="*/ 212492 h 2380521"/>
              <a:gd name="connsiteX4040" fmla="*/ 2653420 w 8023328"/>
              <a:gd name="connsiteY4040" fmla="*/ 212492 h 2380521"/>
              <a:gd name="connsiteX4041" fmla="*/ 2667273 w 8023328"/>
              <a:gd name="connsiteY4041" fmla="*/ 226348 h 2380521"/>
              <a:gd name="connsiteX4042" fmla="*/ 2653420 w 8023328"/>
              <a:gd name="connsiteY4042" fmla="*/ 238746 h 2380521"/>
              <a:gd name="connsiteX4043" fmla="*/ 2641021 w 8023328"/>
              <a:gd name="connsiteY4043" fmla="*/ 226348 h 2380521"/>
              <a:gd name="connsiteX4044" fmla="*/ 2653420 w 8023328"/>
              <a:gd name="connsiteY4044" fmla="*/ 212492 h 2380521"/>
              <a:gd name="connsiteX4045" fmla="*/ 2582586 w 8023328"/>
              <a:gd name="connsiteY4045" fmla="*/ 212492 h 2380521"/>
              <a:gd name="connsiteX4046" fmla="*/ 2596439 w 8023328"/>
              <a:gd name="connsiteY4046" fmla="*/ 226348 h 2380521"/>
              <a:gd name="connsiteX4047" fmla="*/ 2582586 w 8023328"/>
              <a:gd name="connsiteY4047" fmla="*/ 238746 h 2380521"/>
              <a:gd name="connsiteX4048" fmla="*/ 2570189 w 8023328"/>
              <a:gd name="connsiteY4048" fmla="*/ 226348 h 2380521"/>
              <a:gd name="connsiteX4049" fmla="*/ 2582586 w 8023328"/>
              <a:gd name="connsiteY4049" fmla="*/ 212492 h 2380521"/>
              <a:gd name="connsiteX4050" fmla="*/ 2511029 w 8023328"/>
              <a:gd name="connsiteY4050" fmla="*/ 212492 h 2380521"/>
              <a:gd name="connsiteX4051" fmla="*/ 2525616 w 8023328"/>
              <a:gd name="connsiteY4051" fmla="*/ 226348 h 2380521"/>
              <a:gd name="connsiteX4052" fmla="*/ 2511029 w 8023328"/>
              <a:gd name="connsiteY4052" fmla="*/ 238746 h 2380521"/>
              <a:gd name="connsiteX4053" fmla="*/ 2499364 w 8023328"/>
              <a:gd name="connsiteY4053" fmla="*/ 226348 h 2380521"/>
              <a:gd name="connsiteX4054" fmla="*/ 2511029 w 8023328"/>
              <a:gd name="connsiteY4054" fmla="*/ 212492 h 2380521"/>
              <a:gd name="connsiteX4055" fmla="*/ 2439946 w 8023328"/>
              <a:gd name="connsiteY4055" fmla="*/ 212492 h 2380521"/>
              <a:gd name="connsiteX4056" fmla="*/ 2454732 w 8023328"/>
              <a:gd name="connsiteY4056" fmla="*/ 226348 h 2380521"/>
              <a:gd name="connsiteX4057" fmla="*/ 2439946 w 8023328"/>
              <a:gd name="connsiteY4057" fmla="*/ 238746 h 2380521"/>
              <a:gd name="connsiteX4058" fmla="*/ 2425156 w 8023328"/>
              <a:gd name="connsiteY4058" fmla="*/ 226348 h 2380521"/>
              <a:gd name="connsiteX4059" fmla="*/ 2439946 w 8023328"/>
              <a:gd name="connsiteY4059" fmla="*/ 212492 h 2380521"/>
              <a:gd name="connsiteX4060" fmla="*/ 2369110 w 8023328"/>
              <a:gd name="connsiteY4060" fmla="*/ 212492 h 2380521"/>
              <a:gd name="connsiteX4061" fmla="*/ 2383900 w 8023328"/>
              <a:gd name="connsiteY4061" fmla="*/ 226348 h 2380521"/>
              <a:gd name="connsiteX4062" fmla="*/ 2369110 w 8023328"/>
              <a:gd name="connsiteY4062" fmla="*/ 238746 h 2380521"/>
              <a:gd name="connsiteX4063" fmla="*/ 2354323 w 8023328"/>
              <a:gd name="connsiteY4063" fmla="*/ 226348 h 2380521"/>
              <a:gd name="connsiteX4064" fmla="*/ 2369110 w 8023328"/>
              <a:gd name="connsiteY4064" fmla="*/ 212492 h 2380521"/>
              <a:gd name="connsiteX4065" fmla="*/ 2298283 w 8023328"/>
              <a:gd name="connsiteY4065" fmla="*/ 212492 h 2380521"/>
              <a:gd name="connsiteX4066" fmla="*/ 2313070 w 8023328"/>
              <a:gd name="connsiteY4066" fmla="*/ 227280 h 2380521"/>
              <a:gd name="connsiteX4067" fmla="*/ 2298283 w 8023328"/>
              <a:gd name="connsiteY4067" fmla="*/ 242069 h 2380521"/>
              <a:gd name="connsiteX4068" fmla="*/ 2283493 w 8023328"/>
              <a:gd name="connsiteY4068" fmla="*/ 227280 h 2380521"/>
              <a:gd name="connsiteX4069" fmla="*/ 2298283 w 8023328"/>
              <a:gd name="connsiteY4069" fmla="*/ 212492 h 2380521"/>
              <a:gd name="connsiteX4070" fmla="*/ 2226517 w 8023328"/>
              <a:gd name="connsiteY4070" fmla="*/ 212492 h 2380521"/>
              <a:gd name="connsiteX4071" fmla="*/ 2238916 w 8023328"/>
              <a:gd name="connsiteY4071" fmla="*/ 227280 h 2380521"/>
              <a:gd name="connsiteX4072" fmla="*/ 2226517 w 8023328"/>
              <a:gd name="connsiteY4072" fmla="*/ 242069 h 2380521"/>
              <a:gd name="connsiteX4073" fmla="*/ 2212659 w 8023328"/>
              <a:gd name="connsiteY4073" fmla="*/ 227280 h 2380521"/>
              <a:gd name="connsiteX4074" fmla="*/ 2226517 w 8023328"/>
              <a:gd name="connsiteY4074" fmla="*/ 212492 h 2380521"/>
              <a:gd name="connsiteX4075" fmla="*/ 2155683 w 8023328"/>
              <a:gd name="connsiteY4075" fmla="*/ 212492 h 2380521"/>
              <a:gd name="connsiteX4076" fmla="*/ 2168081 w 8023328"/>
              <a:gd name="connsiteY4076" fmla="*/ 227280 h 2380521"/>
              <a:gd name="connsiteX4077" fmla="*/ 2155683 w 8023328"/>
              <a:gd name="connsiteY4077" fmla="*/ 242069 h 2380521"/>
              <a:gd name="connsiteX4078" fmla="*/ 2141827 w 8023328"/>
              <a:gd name="connsiteY4078" fmla="*/ 227280 h 2380521"/>
              <a:gd name="connsiteX4079" fmla="*/ 2155683 w 8023328"/>
              <a:gd name="connsiteY4079" fmla="*/ 212492 h 2380521"/>
              <a:gd name="connsiteX4080" fmla="*/ 2084851 w 8023328"/>
              <a:gd name="connsiteY4080" fmla="*/ 212492 h 2380521"/>
              <a:gd name="connsiteX4081" fmla="*/ 2097249 w 8023328"/>
              <a:gd name="connsiteY4081" fmla="*/ 227280 h 2380521"/>
              <a:gd name="connsiteX4082" fmla="*/ 2084851 w 8023328"/>
              <a:gd name="connsiteY4082" fmla="*/ 242069 h 2380521"/>
              <a:gd name="connsiteX4083" fmla="*/ 2070995 w 8023328"/>
              <a:gd name="connsiteY4083" fmla="*/ 227280 h 2380521"/>
              <a:gd name="connsiteX4084" fmla="*/ 2084851 w 8023328"/>
              <a:gd name="connsiteY4084" fmla="*/ 212492 h 2380521"/>
              <a:gd name="connsiteX4085" fmla="*/ 2011835 w 8023328"/>
              <a:gd name="connsiteY4085" fmla="*/ 212492 h 2380521"/>
              <a:gd name="connsiteX4086" fmla="*/ 2026421 w 8023328"/>
              <a:gd name="connsiteY4086" fmla="*/ 227280 h 2380521"/>
              <a:gd name="connsiteX4087" fmla="*/ 2011835 w 8023328"/>
              <a:gd name="connsiteY4087" fmla="*/ 242069 h 2380521"/>
              <a:gd name="connsiteX4088" fmla="*/ 2000168 w 8023328"/>
              <a:gd name="connsiteY4088" fmla="*/ 227280 h 2380521"/>
              <a:gd name="connsiteX4089" fmla="*/ 2011835 w 8023328"/>
              <a:gd name="connsiteY4089" fmla="*/ 212492 h 2380521"/>
              <a:gd name="connsiteX4090" fmla="*/ 1938362 w 8023328"/>
              <a:gd name="connsiteY4090" fmla="*/ 212492 h 2380521"/>
              <a:gd name="connsiteX4091" fmla="*/ 1952222 w 8023328"/>
              <a:gd name="connsiteY4091" fmla="*/ 227280 h 2380521"/>
              <a:gd name="connsiteX4092" fmla="*/ 1938362 w 8023328"/>
              <a:gd name="connsiteY4092" fmla="*/ 242069 h 2380521"/>
              <a:gd name="connsiteX4093" fmla="*/ 1925971 w 8023328"/>
              <a:gd name="connsiteY4093" fmla="*/ 227280 h 2380521"/>
              <a:gd name="connsiteX4094" fmla="*/ 1938362 w 8023328"/>
              <a:gd name="connsiteY4094" fmla="*/ 212492 h 2380521"/>
              <a:gd name="connsiteX4095" fmla="*/ 1867530 w 8023328"/>
              <a:gd name="connsiteY4095" fmla="*/ 212492 h 2380521"/>
              <a:gd name="connsiteX4096" fmla="*/ 1881387 w 8023328"/>
              <a:gd name="connsiteY4096" fmla="*/ 227280 h 2380521"/>
              <a:gd name="connsiteX4097" fmla="*/ 1867530 w 8023328"/>
              <a:gd name="connsiteY4097" fmla="*/ 242069 h 2380521"/>
              <a:gd name="connsiteX4098" fmla="*/ 1855129 w 8023328"/>
              <a:gd name="connsiteY4098" fmla="*/ 227280 h 2380521"/>
              <a:gd name="connsiteX4099" fmla="*/ 1867530 w 8023328"/>
              <a:gd name="connsiteY4099" fmla="*/ 212492 h 2380521"/>
              <a:gd name="connsiteX4100" fmla="*/ 1799087 w 8023328"/>
              <a:gd name="connsiteY4100" fmla="*/ 212492 h 2380521"/>
              <a:gd name="connsiteX4101" fmla="*/ 1813879 w 8023328"/>
              <a:gd name="connsiteY4101" fmla="*/ 227280 h 2380521"/>
              <a:gd name="connsiteX4102" fmla="*/ 1799087 w 8023328"/>
              <a:gd name="connsiteY4102" fmla="*/ 242069 h 2380521"/>
              <a:gd name="connsiteX4103" fmla="*/ 1784303 w 8023328"/>
              <a:gd name="connsiteY4103" fmla="*/ 227280 h 2380521"/>
              <a:gd name="connsiteX4104" fmla="*/ 1799087 w 8023328"/>
              <a:gd name="connsiteY4104" fmla="*/ 212492 h 2380521"/>
              <a:gd name="connsiteX4105" fmla="*/ 1728262 w 8023328"/>
              <a:gd name="connsiteY4105" fmla="*/ 212492 h 2380521"/>
              <a:gd name="connsiteX4106" fmla="*/ 1743052 w 8023328"/>
              <a:gd name="connsiteY4106" fmla="*/ 227280 h 2380521"/>
              <a:gd name="connsiteX4107" fmla="*/ 1728262 w 8023328"/>
              <a:gd name="connsiteY4107" fmla="*/ 242069 h 2380521"/>
              <a:gd name="connsiteX4108" fmla="*/ 1713472 w 8023328"/>
              <a:gd name="connsiteY4108" fmla="*/ 227280 h 2380521"/>
              <a:gd name="connsiteX4109" fmla="*/ 1728262 w 8023328"/>
              <a:gd name="connsiteY4109" fmla="*/ 212492 h 2380521"/>
              <a:gd name="connsiteX4110" fmla="*/ 1656498 w 8023328"/>
              <a:gd name="connsiteY4110" fmla="*/ 212492 h 2380521"/>
              <a:gd name="connsiteX4111" fmla="*/ 1668900 w 8023328"/>
              <a:gd name="connsiteY4111" fmla="*/ 227280 h 2380521"/>
              <a:gd name="connsiteX4112" fmla="*/ 1656498 w 8023328"/>
              <a:gd name="connsiteY4112" fmla="*/ 242069 h 2380521"/>
              <a:gd name="connsiteX4113" fmla="*/ 1642655 w 8023328"/>
              <a:gd name="connsiteY4113" fmla="*/ 227280 h 2380521"/>
              <a:gd name="connsiteX4114" fmla="*/ 1656498 w 8023328"/>
              <a:gd name="connsiteY4114" fmla="*/ 212492 h 2380521"/>
              <a:gd name="connsiteX4115" fmla="*/ 1582299 w 8023328"/>
              <a:gd name="connsiteY4115" fmla="*/ 212492 h 2380521"/>
              <a:gd name="connsiteX4116" fmla="*/ 1594704 w 8023328"/>
              <a:gd name="connsiteY4116" fmla="*/ 227280 h 2380521"/>
              <a:gd name="connsiteX4117" fmla="*/ 1582299 w 8023328"/>
              <a:gd name="connsiteY4117" fmla="*/ 242069 h 2380521"/>
              <a:gd name="connsiteX4118" fmla="*/ 1568441 w 8023328"/>
              <a:gd name="connsiteY4118" fmla="*/ 227280 h 2380521"/>
              <a:gd name="connsiteX4119" fmla="*/ 1582299 w 8023328"/>
              <a:gd name="connsiteY4119" fmla="*/ 212492 h 2380521"/>
              <a:gd name="connsiteX4120" fmla="*/ 1512198 w 8023328"/>
              <a:gd name="connsiteY4120" fmla="*/ 212492 h 2380521"/>
              <a:gd name="connsiteX4121" fmla="*/ 1523867 w 8023328"/>
              <a:gd name="connsiteY4121" fmla="*/ 227280 h 2380521"/>
              <a:gd name="connsiteX4122" fmla="*/ 1512198 w 8023328"/>
              <a:gd name="connsiteY4122" fmla="*/ 242069 h 2380521"/>
              <a:gd name="connsiteX4123" fmla="*/ 1497612 w 8023328"/>
              <a:gd name="connsiteY4123" fmla="*/ 227280 h 2380521"/>
              <a:gd name="connsiteX4124" fmla="*/ 1512198 w 8023328"/>
              <a:gd name="connsiteY4124" fmla="*/ 212492 h 2380521"/>
              <a:gd name="connsiteX4125" fmla="*/ 1439173 w 8023328"/>
              <a:gd name="connsiteY4125" fmla="*/ 212492 h 2380521"/>
              <a:gd name="connsiteX4126" fmla="*/ 1453026 w 8023328"/>
              <a:gd name="connsiteY4126" fmla="*/ 227280 h 2380521"/>
              <a:gd name="connsiteX4127" fmla="*/ 1439173 w 8023328"/>
              <a:gd name="connsiteY4127" fmla="*/ 242069 h 2380521"/>
              <a:gd name="connsiteX4128" fmla="*/ 1426777 w 8023328"/>
              <a:gd name="connsiteY4128" fmla="*/ 227280 h 2380521"/>
              <a:gd name="connsiteX4129" fmla="*/ 1439173 w 8023328"/>
              <a:gd name="connsiteY4129" fmla="*/ 212492 h 2380521"/>
              <a:gd name="connsiteX4130" fmla="*/ 1368349 w 8023328"/>
              <a:gd name="connsiteY4130" fmla="*/ 212492 h 2380521"/>
              <a:gd name="connsiteX4131" fmla="*/ 1382203 w 8023328"/>
              <a:gd name="connsiteY4131" fmla="*/ 227280 h 2380521"/>
              <a:gd name="connsiteX4132" fmla="*/ 1368349 w 8023328"/>
              <a:gd name="connsiteY4132" fmla="*/ 242069 h 2380521"/>
              <a:gd name="connsiteX4133" fmla="*/ 1355950 w 8023328"/>
              <a:gd name="connsiteY4133" fmla="*/ 227280 h 2380521"/>
              <a:gd name="connsiteX4134" fmla="*/ 1368349 w 8023328"/>
              <a:gd name="connsiteY4134" fmla="*/ 212492 h 2380521"/>
              <a:gd name="connsiteX4135" fmla="*/ 1297520 w 8023328"/>
              <a:gd name="connsiteY4135" fmla="*/ 212492 h 2380521"/>
              <a:gd name="connsiteX4136" fmla="*/ 1311374 w 8023328"/>
              <a:gd name="connsiteY4136" fmla="*/ 227280 h 2380521"/>
              <a:gd name="connsiteX4137" fmla="*/ 1297520 w 8023328"/>
              <a:gd name="connsiteY4137" fmla="*/ 242069 h 2380521"/>
              <a:gd name="connsiteX4138" fmla="*/ 1285121 w 8023328"/>
              <a:gd name="connsiteY4138" fmla="*/ 227280 h 2380521"/>
              <a:gd name="connsiteX4139" fmla="*/ 1297520 w 8023328"/>
              <a:gd name="connsiteY4139" fmla="*/ 212492 h 2380521"/>
              <a:gd name="connsiteX4140" fmla="*/ 1225708 w 8023328"/>
              <a:gd name="connsiteY4140" fmla="*/ 212492 h 2380521"/>
              <a:gd name="connsiteX4141" fmla="*/ 1240496 w 8023328"/>
              <a:gd name="connsiteY4141" fmla="*/ 227280 h 2380521"/>
              <a:gd name="connsiteX4142" fmla="*/ 1225708 w 8023328"/>
              <a:gd name="connsiteY4142" fmla="*/ 242069 h 2380521"/>
              <a:gd name="connsiteX4143" fmla="*/ 1210934 w 8023328"/>
              <a:gd name="connsiteY4143" fmla="*/ 227280 h 2380521"/>
              <a:gd name="connsiteX4144" fmla="*/ 1225708 w 8023328"/>
              <a:gd name="connsiteY4144" fmla="*/ 212492 h 2380521"/>
              <a:gd name="connsiteX4145" fmla="*/ 1154891 w 8023328"/>
              <a:gd name="connsiteY4145" fmla="*/ 212492 h 2380521"/>
              <a:gd name="connsiteX4146" fmla="*/ 1169683 w 8023328"/>
              <a:gd name="connsiteY4146" fmla="*/ 227280 h 2380521"/>
              <a:gd name="connsiteX4147" fmla="*/ 1154891 w 8023328"/>
              <a:gd name="connsiteY4147" fmla="*/ 242069 h 2380521"/>
              <a:gd name="connsiteX4148" fmla="*/ 1140105 w 8023328"/>
              <a:gd name="connsiteY4148" fmla="*/ 227280 h 2380521"/>
              <a:gd name="connsiteX4149" fmla="*/ 1154891 w 8023328"/>
              <a:gd name="connsiteY4149" fmla="*/ 212492 h 2380521"/>
              <a:gd name="connsiteX4150" fmla="*/ 1084063 w 8023328"/>
              <a:gd name="connsiteY4150" fmla="*/ 212492 h 2380521"/>
              <a:gd name="connsiteX4151" fmla="*/ 1098847 w 8023328"/>
              <a:gd name="connsiteY4151" fmla="*/ 227280 h 2380521"/>
              <a:gd name="connsiteX4152" fmla="*/ 1084063 w 8023328"/>
              <a:gd name="connsiteY4152" fmla="*/ 242069 h 2380521"/>
              <a:gd name="connsiteX4153" fmla="*/ 1069276 w 8023328"/>
              <a:gd name="connsiteY4153" fmla="*/ 227280 h 2380521"/>
              <a:gd name="connsiteX4154" fmla="*/ 1084063 w 8023328"/>
              <a:gd name="connsiteY4154" fmla="*/ 212492 h 2380521"/>
              <a:gd name="connsiteX4155" fmla="*/ 3013723 w 8023328"/>
              <a:gd name="connsiteY4155" fmla="*/ 141661 h 2380521"/>
              <a:gd name="connsiteX4156" fmla="*/ 3028140 w 8023328"/>
              <a:gd name="connsiteY4156" fmla="*/ 155517 h 2380521"/>
              <a:gd name="connsiteX4157" fmla="*/ 3013723 w 8023328"/>
              <a:gd name="connsiteY4157" fmla="*/ 167915 h 2380521"/>
              <a:gd name="connsiteX4158" fmla="*/ 2998545 w 8023328"/>
              <a:gd name="connsiteY4158" fmla="*/ 155517 h 2380521"/>
              <a:gd name="connsiteX4159" fmla="*/ 3013723 w 8023328"/>
              <a:gd name="connsiteY4159" fmla="*/ 141661 h 2380521"/>
              <a:gd name="connsiteX4160" fmla="*/ 2942497 w 8023328"/>
              <a:gd name="connsiteY4160" fmla="*/ 141661 h 2380521"/>
              <a:gd name="connsiteX4161" fmla="*/ 2957293 w 8023328"/>
              <a:gd name="connsiteY4161" fmla="*/ 155517 h 2380521"/>
              <a:gd name="connsiteX4162" fmla="*/ 2942497 w 8023328"/>
              <a:gd name="connsiteY4162" fmla="*/ 167915 h 2380521"/>
              <a:gd name="connsiteX4163" fmla="*/ 2927716 w 8023328"/>
              <a:gd name="connsiteY4163" fmla="*/ 155517 h 2380521"/>
              <a:gd name="connsiteX4164" fmla="*/ 2942497 w 8023328"/>
              <a:gd name="connsiteY4164" fmla="*/ 141661 h 2380521"/>
              <a:gd name="connsiteX4165" fmla="*/ 2867363 w 8023328"/>
              <a:gd name="connsiteY4165" fmla="*/ 141661 h 2380521"/>
              <a:gd name="connsiteX4166" fmla="*/ 2879765 w 8023328"/>
              <a:gd name="connsiteY4166" fmla="*/ 155517 h 2380521"/>
              <a:gd name="connsiteX4167" fmla="*/ 2867363 w 8023328"/>
              <a:gd name="connsiteY4167" fmla="*/ 167915 h 2380521"/>
              <a:gd name="connsiteX4168" fmla="*/ 2853510 w 8023328"/>
              <a:gd name="connsiteY4168" fmla="*/ 155517 h 2380521"/>
              <a:gd name="connsiteX4169" fmla="*/ 2867363 w 8023328"/>
              <a:gd name="connsiteY4169" fmla="*/ 141661 h 2380521"/>
              <a:gd name="connsiteX4170" fmla="*/ 2796538 w 8023328"/>
              <a:gd name="connsiteY4170" fmla="*/ 141661 h 2380521"/>
              <a:gd name="connsiteX4171" fmla="*/ 2808940 w 8023328"/>
              <a:gd name="connsiteY4171" fmla="*/ 155517 h 2380521"/>
              <a:gd name="connsiteX4172" fmla="*/ 2796538 w 8023328"/>
              <a:gd name="connsiteY4172" fmla="*/ 167915 h 2380521"/>
              <a:gd name="connsiteX4173" fmla="*/ 2782683 w 8023328"/>
              <a:gd name="connsiteY4173" fmla="*/ 155517 h 2380521"/>
              <a:gd name="connsiteX4174" fmla="*/ 2796538 w 8023328"/>
              <a:gd name="connsiteY4174" fmla="*/ 141661 h 2380521"/>
              <a:gd name="connsiteX4175" fmla="*/ 2725703 w 8023328"/>
              <a:gd name="connsiteY4175" fmla="*/ 141661 h 2380521"/>
              <a:gd name="connsiteX4176" fmla="*/ 2738105 w 8023328"/>
              <a:gd name="connsiteY4176" fmla="*/ 155517 h 2380521"/>
              <a:gd name="connsiteX4177" fmla="*/ 2725703 w 8023328"/>
              <a:gd name="connsiteY4177" fmla="*/ 167915 h 2380521"/>
              <a:gd name="connsiteX4178" fmla="*/ 2711852 w 8023328"/>
              <a:gd name="connsiteY4178" fmla="*/ 155517 h 2380521"/>
              <a:gd name="connsiteX4179" fmla="*/ 2725703 w 8023328"/>
              <a:gd name="connsiteY4179" fmla="*/ 141661 h 2380521"/>
              <a:gd name="connsiteX4180" fmla="*/ 2653420 w 8023328"/>
              <a:gd name="connsiteY4180" fmla="*/ 141661 h 2380521"/>
              <a:gd name="connsiteX4181" fmla="*/ 2667273 w 8023328"/>
              <a:gd name="connsiteY4181" fmla="*/ 155517 h 2380521"/>
              <a:gd name="connsiteX4182" fmla="*/ 2653420 w 8023328"/>
              <a:gd name="connsiteY4182" fmla="*/ 167915 h 2380521"/>
              <a:gd name="connsiteX4183" fmla="*/ 2641021 w 8023328"/>
              <a:gd name="connsiteY4183" fmla="*/ 155517 h 2380521"/>
              <a:gd name="connsiteX4184" fmla="*/ 2653420 w 8023328"/>
              <a:gd name="connsiteY4184" fmla="*/ 141661 h 2380521"/>
              <a:gd name="connsiteX4185" fmla="*/ 2582586 w 8023328"/>
              <a:gd name="connsiteY4185" fmla="*/ 141661 h 2380521"/>
              <a:gd name="connsiteX4186" fmla="*/ 2596442 w 8023328"/>
              <a:gd name="connsiteY4186" fmla="*/ 155517 h 2380521"/>
              <a:gd name="connsiteX4187" fmla="*/ 2582586 w 8023328"/>
              <a:gd name="connsiteY4187" fmla="*/ 167915 h 2380521"/>
              <a:gd name="connsiteX4188" fmla="*/ 2570189 w 8023328"/>
              <a:gd name="connsiteY4188" fmla="*/ 155517 h 2380521"/>
              <a:gd name="connsiteX4189" fmla="*/ 2582586 w 8023328"/>
              <a:gd name="connsiteY4189" fmla="*/ 141661 h 2380521"/>
              <a:gd name="connsiteX4190" fmla="*/ 2511034 w 8023328"/>
              <a:gd name="connsiteY4190" fmla="*/ 141661 h 2380521"/>
              <a:gd name="connsiteX4191" fmla="*/ 2525616 w 8023328"/>
              <a:gd name="connsiteY4191" fmla="*/ 155517 h 2380521"/>
              <a:gd name="connsiteX4192" fmla="*/ 2511034 w 8023328"/>
              <a:gd name="connsiteY4192" fmla="*/ 167915 h 2380521"/>
              <a:gd name="connsiteX4193" fmla="*/ 2499364 w 8023328"/>
              <a:gd name="connsiteY4193" fmla="*/ 155517 h 2380521"/>
              <a:gd name="connsiteX4194" fmla="*/ 2511034 w 8023328"/>
              <a:gd name="connsiteY4194" fmla="*/ 141661 h 2380521"/>
              <a:gd name="connsiteX4195" fmla="*/ 2439946 w 8023328"/>
              <a:gd name="connsiteY4195" fmla="*/ 141661 h 2380521"/>
              <a:gd name="connsiteX4196" fmla="*/ 2454734 w 8023328"/>
              <a:gd name="connsiteY4196" fmla="*/ 155517 h 2380521"/>
              <a:gd name="connsiteX4197" fmla="*/ 2439946 w 8023328"/>
              <a:gd name="connsiteY4197" fmla="*/ 167915 h 2380521"/>
              <a:gd name="connsiteX4198" fmla="*/ 2425159 w 8023328"/>
              <a:gd name="connsiteY4198" fmla="*/ 155517 h 2380521"/>
              <a:gd name="connsiteX4199" fmla="*/ 2439946 w 8023328"/>
              <a:gd name="connsiteY4199" fmla="*/ 141661 h 2380521"/>
              <a:gd name="connsiteX4200" fmla="*/ 2369114 w 8023328"/>
              <a:gd name="connsiteY4200" fmla="*/ 141661 h 2380521"/>
              <a:gd name="connsiteX4201" fmla="*/ 2383900 w 8023328"/>
              <a:gd name="connsiteY4201" fmla="*/ 155517 h 2380521"/>
              <a:gd name="connsiteX4202" fmla="*/ 2369114 w 8023328"/>
              <a:gd name="connsiteY4202" fmla="*/ 167915 h 2380521"/>
              <a:gd name="connsiteX4203" fmla="*/ 2354323 w 8023328"/>
              <a:gd name="connsiteY4203" fmla="*/ 155517 h 2380521"/>
              <a:gd name="connsiteX4204" fmla="*/ 2369114 w 8023328"/>
              <a:gd name="connsiteY4204" fmla="*/ 141661 h 2380521"/>
              <a:gd name="connsiteX4205" fmla="*/ 2298283 w 8023328"/>
              <a:gd name="connsiteY4205" fmla="*/ 141661 h 2380521"/>
              <a:gd name="connsiteX4206" fmla="*/ 2313070 w 8023328"/>
              <a:gd name="connsiteY4206" fmla="*/ 155517 h 2380521"/>
              <a:gd name="connsiteX4207" fmla="*/ 2298283 w 8023328"/>
              <a:gd name="connsiteY4207" fmla="*/ 167915 h 2380521"/>
              <a:gd name="connsiteX4208" fmla="*/ 2283493 w 8023328"/>
              <a:gd name="connsiteY4208" fmla="*/ 155517 h 2380521"/>
              <a:gd name="connsiteX4209" fmla="*/ 2298283 w 8023328"/>
              <a:gd name="connsiteY4209" fmla="*/ 141661 h 2380521"/>
              <a:gd name="connsiteX4210" fmla="*/ 2226517 w 8023328"/>
              <a:gd name="connsiteY4210" fmla="*/ 141661 h 2380521"/>
              <a:gd name="connsiteX4211" fmla="*/ 2238916 w 8023328"/>
              <a:gd name="connsiteY4211" fmla="*/ 155517 h 2380521"/>
              <a:gd name="connsiteX4212" fmla="*/ 2226517 w 8023328"/>
              <a:gd name="connsiteY4212" fmla="*/ 167915 h 2380521"/>
              <a:gd name="connsiteX4213" fmla="*/ 2212659 w 8023328"/>
              <a:gd name="connsiteY4213" fmla="*/ 155517 h 2380521"/>
              <a:gd name="connsiteX4214" fmla="*/ 2226517 w 8023328"/>
              <a:gd name="connsiteY4214" fmla="*/ 141661 h 2380521"/>
              <a:gd name="connsiteX4215" fmla="*/ 2155683 w 8023328"/>
              <a:gd name="connsiteY4215" fmla="*/ 141661 h 2380521"/>
              <a:gd name="connsiteX4216" fmla="*/ 2168084 w 8023328"/>
              <a:gd name="connsiteY4216" fmla="*/ 155517 h 2380521"/>
              <a:gd name="connsiteX4217" fmla="*/ 2155683 w 8023328"/>
              <a:gd name="connsiteY4217" fmla="*/ 167915 h 2380521"/>
              <a:gd name="connsiteX4218" fmla="*/ 2141827 w 8023328"/>
              <a:gd name="connsiteY4218" fmla="*/ 155517 h 2380521"/>
              <a:gd name="connsiteX4219" fmla="*/ 2155683 w 8023328"/>
              <a:gd name="connsiteY4219" fmla="*/ 141661 h 2380521"/>
              <a:gd name="connsiteX4220" fmla="*/ 2084851 w 8023328"/>
              <a:gd name="connsiteY4220" fmla="*/ 141661 h 2380521"/>
              <a:gd name="connsiteX4221" fmla="*/ 2097249 w 8023328"/>
              <a:gd name="connsiteY4221" fmla="*/ 155517 h 2380521"/>
              <a:gd name="connsiteX4222" fmla="*/ 2084851 w 8023328"/>
              <a:gd name="connsiteY4222" fmla="*/ 167915 h 2380521"/>
              <a:gd name="connsiteX4223" fmla="*/ 2070995 w 8023328"/>
              <a:gd name="connsiteY4223" fmla="*/ 155517 h 2380521"/>
              <a:gd name="connsiteX4224" fmla="*/ 2084851 w 8023328"/>
              <a:gd name="connsiteY4224" fmla="*/ 141661 h 2380521"/>
              <a:gd name="connsiteX4225" fmla="*/ 2011835 w 8023328"/>
              <a:gd name="connsiteY4225" fmla="*/ 141661 h 2380521"/>
              <a:gd name="connsiteX4226" fmla="*/ 2026421 w 8023328"/>
              <a:gd name="connsiteY4226" fmla="*/ 155517 h 2380521"/>
              <a:gd name="connsiteX4227" fmla="*/ 2011835 w 8023328"/>
              <a:gd name="connsiteY4227" fmla="*/ 167915 h 2380521"/>
              <a:gd name="connsiteX4228" fmla="*/ 2000168 w 8023328"/>
              <a:gd name="connsiteY4228" fmla="*/ 155517 h 2380521"/>
              <a:gd name="connsiteX4229" fmla="*/ 2011835 w 8023328"/>
              <a:gd name="connsiteY4229" fmla="*/ 141661 h 2380521"/>
              <a:gd name="connsiteX4230" fmla="*/ 1938365 w 8023328"/>
              <a:gd name="connsiteY4230" fmla="*/ 141661 h 2380521"/>
              <a:gd name="connsiteX4231" fmla="*/ 1952222 w 8023328"/>
              <a:gd name="connsiteY4231" fmla="*/ 155517 h 2380521"/>
              <a:gd name="connsiteX4232" fmla="*/ 1938365 w 8023328"/>
              <a:gd name="connsiteY4232" fmla="*/ 167915 h 2380521"/>
              <a:gd name="connsiteX4233" fmla="*/ 1925971 w 8023328"/>
              <a:gd name="connsiteY4233" fmla="*/ 155517 h 2380521"/>
              <a:gd name="connsiteX4234" fmla="*/ 1938365 w 8023328"/>
              <a:gd name="connsiteY4234" fmla="*/ 141661 h 2380521"/>
              <a:gd name="connsiteX4235" fmla="*/ 1869922 w 8023328"/>
              <a:gd name="connsiteY4235" fmla="*/ 141661 h 2380521"/>
              <a:gd name="connsiteX4236" fmla="*/ 1884712 w 8023328"/>
              <a:gd name="connsiteY4236" fmla="*/ 155517 h 2380521"/>
              <a:gd name="connsiteX4237" fmla="*/ 1869922 w 8023328"/>
              <a:gd name="connsiteY4237" fmla="*/ 167915 h 2380521"/>
              <a:gd name="connsiteX4238" fmla="*/ 1855131 w 8023328"/>
              <a:gd name="connsiteY4238" fmla="*/ 155517 h 2380521"/>
              <a:gd name="connsiteX4239" fmla="*/ 1869922 w 8023328"/>
              <a:gd name="connsiteY4239" fmla="*/ 141661 h 2380521"/>
              <a:gd name="connsiteX4240" fmla="*/ 1799087 w 8023328"/>
              <a:gd name="connsiteY4240" fmla="*/ 141661 h 2380521"/>
              <a:gd name="connsiteX4241" fmla="*/ 1813879 w 8023328"/>
              <a:gd name="connsiteY4241" fmla="*/ 155517 h 2380521"/>
              <a:gd name="connsiteX4242" fmla="*/ 1799087 w 8023328"/>
              <a:gd name="connsiteY4242" fmla="*/ 167915 h 2380521"/>
              <a:gd name="connsiteX4243" fmla="*/ 1784303 w 8023328"/>
              <a:gd name="connsiteY4243" fmla="*/ 155517 h 2380521"/>
              <a:gd name="connsiteX4244" fmla="*/ 1799087 w 8023328"/>
              <a:gd name="connsiteY4244" fmla="*/ 141661 h 2380521"/>
              <a:gd name="connsiteX4245" fmla="*/ 1728262 w 8023328"/>
              <a:gd name="connsiteY4245" fmla="*/ 141661 h 2380521"/>
              <a:gd name="connsiteX4246" fmla="*/ 1743052 w 8023328"/>
              <a:gd name="connsiteY4246" fmla="*/ 155517 h 2380521"/>
              <a:gd name="connsiteX4247" fmla="*/ 1728262 w 8023328"/>
              <a:gd name="connsiteY4247" fmla="*/ 167915 h 2380521"/>
              <a:gd name="connsiteX4248" fmla="*/ 1713474 w 8023328"/>
              <a:gd name="connsiteY4248" fmla="*/ 155517 h 2380521"/>
              <a:gd name="connsiteX4249" fmla="*/ 1728262 w 8023328"/>
              <a:gd name="connsiteY4249" fmla="*/ 141661 h 2380521"/>
              <a:gd name="connsiteX4250" fmla="*/ 1656501 w 8023328"/>
              <a:gd name="connsiteY4250" fmla="*/ 141661 h 2380521"/>
              <a:gd name="connsiteX4251" fmla="*/ 1668900 w 8023328"/>
              <a:gd name="connsiteY4251" fmla="*/ 156450 h 2380521"/>
              <a:gd name="connsiteX4252" fmla="*/ 1656501 w 8023328"/>
              <a:gd name="connsiteY4252" fmla="*/ 171239 h 2380521"/>
              <a:gd name="connsiteX4253" fmla="*/ 1642655 w 8023328"/>
              <a:gd name="connsiteY4253" fmla="*/ 156450 h 2380521"/>
              <a:gd name="connsiteX4254" fmla="*/ 1656501 w 8023328"/>
              <a:gd name="connsiteY4254" fmla="*/ 141661 h 2380521"/>
              <a:gd name="connsiteX4255" fmla="*/ 1582299 w 8023328"/>
              <a:gd name="connsiteY4255" fmla="*/ 141661 h 2380521"/>
              <a:gd name="connsiteX4256" fmla="*/ 1594704 w 8023328"/>
              <a:gd name="connsiteY4256" fmla="*/ 156450 h 2380521"/>
              <a:gd name="connsiteX4257" fmla="*/ 1582299 w 8023328"/>
              <a:gd name="connsiteY4257" fmla="*/ 171239 h 2380521"/>
              <a:gd name="connsiteX4258" fmla="*/ 1568444 w 8023328"/>
              <a:gd name="connsiteY4258" fmla="*/ 156450 h 2380521"/>
              <a:gd name="connsiteX4259" fmla="*/ 1582299 w 8023328"/>
              <a:gd name="connsiteY4259" fmla="*/ 141661 h 2380521"/>
              <a:gd name="connsiteX4260" fmla="*/ 1512199 w 8023328"/>
              <a:gd name="connsiteY4260" fmla="*/ 141661 h 2380521"/>
              <a:gd name="connsiteX4261" fmla="*/ 1523867 w 8023328"/>
              <a:gd name="connsiteY4261" fmla="*/ 156450 h 2380521"/>
              <a:gd name="connsiteX4262" fmla="*/ 1512199 w 8023328"/>
              <a:gd name="connsiteY4262" fmla="*/ 171239 h 2380521"/>
              <a:gd name="connsiteX4263" fmla="*/ 1497612 w 8023328"/>
              <a:gd name="connsiteY4263" fmla="*/ 156450 h 2380521"/>
              <a:gd name="connsiteX4264" fmla="*/ 1512199 w 8023328"/>
              <a:gd name="connsiteY4264" fmla="*/ 141661 h 2380521"/>
              <a:gd name="connsiteX4265" fmla="*/ 1439173 w 8023328"/>
              <a:gd name="connsiteY4265" fmla="*/ 141661 h 2380521"/>
              <a:gd name="connsiteX4266" fmla="*/ 1453026 w 8023328"/>
              <a:gd name="connsiteY4266" fmla="*/ 156450 h 2380521"/>
              <a:gd name="connsiteX4267" fmla="*/ 1439173 w 8023328"/>
              <a:gd name="connsiteY4267" fmla="*/ 171239 h 2380521"/>
              <a:gd name="connsiteX4268" fmla="*/ 1426777 w 8023328"/>
              <a:gd name="connsiteY4268" fmla="*/ 156450 h 2380521"/>
              <a:gd name="connsiteX4269" fmla="*/ 1439173 w 8023328"/>
              <a:gd name="connsiteY4269" fmla="*/ 141661 h 2380521"/>
              <a:gd name="connsiteX4270" fmla="*/ 1368349 w 8023328"/>
              <a:gd name="connsiteY4270" fmla="*/ 141661 h 2380521"/>
              <a:gd name="connsiteX4271" fmla="*/ 1382203 w 8023328"/>
              <a:gd name="connsiteY4271" fmla="*/ 156450 h 2380521"/>
              <a:gd name="connsiteX4272" fmla="*/ 1368349 w 8023328"/>
              <a:gd name="connsiteY4272" fmla="*/ 171239 h 2380521"/>
              <a:gd name="connsiteX4273" fmla="*/ 1355953 w 8023328"/>
              <a:gd name="connsiteY4273" fmla="*/ 156450 h 2380521"/>
              <a:gd name="connsiteX4274" fmla="*/ 1368349 w 8023328"/>
              <a:gd name="connsiteY4274" fmla="*/ 141661 h 2380521"/>
              <a:gd name="connsiteX4275" fmla="*/ 1297520 w 8023328"/>
              <a:gd name="connsiteY4275" fmla="*/ 141661 h 2380521"/>
              <a:gd name="connsiteX4276" fmla="*/ 1311374 w 8023328"/>
              <a:gd name="connsiteY4276" fmla="*/ 156450 h 2380521"/>
              <a:gd name="connsiteX4277" fmla="*/ 1297520 w 8023328"/>
              <a:gd name="connsiteY4277" fmla="*/ 171239 h 2380521"/>
              <a:gd name="connsiteX4278" fmla="*/ 1285121 w 8023328"/>
              <a:gd name="connsiteY4278" fmla="*/ 156450 h 2380521"/>
              <a:gd name="connsiteX4279" fmla="*/ 1297520 w 8023328"/>
              <a:gd name="connsiteY4279" fmla="*/ 141661 h 2380521"/>
              <a:gd name="connsiteX4280" fmla="*/ 2796538 w 8023328"/>
              <a:gd name="connsiteY4280" fmla="*/ 70831 h 2380521"/>
              <a:gd name="connsiteX4281" fmla="*/ 2808940 w 8023328"/>
              <a:gd name="connsiteY4281" fmla="*/ 84687 h 2380521"/>
              <a:gd name="connsiteX4282" fmla="*/ 2796538 w 8023328"/>
              <a:gd name="connsiteY4282" fmla="*/ 97085 h 2380521"/>
              <a:gd name="connsiteX4283" fmla="*/ 2782683 w 8023328"/>
              <a:gd name="connsiteY4283" fmla="*/ 84687 h 2380521"/>
              <a:gd name="connsiteX4284" fmla="*/ 2796538 w 8023328"/>
              <a:gd name="connsiteY4284" fmla="*/ 70831 h 2380521"/>
              <a:gd name="connsiteX4285" fmla="*/ 2725703 w 8023328"/>
              <a:gd name="connsiteY4285" fmla="*/ 70831 h 2380521"/>
              <a:gd name="connsiteX4286" fmla="*/ 2738105 w 8023328"/>
              <a:gd name="connsiteY4286" fmla="*/ 84687 h 2380521"/>
              <a:gd name="connsiteX4287" fmla="*/ 2725703 w 8023328"/>
              <a:gd name="connsiteY4287" fmla="*/ 97085 h 2380521"/>
              <a:gd name="connsiteX4288" fmla="*/ 2711852 w 8023328"/>
              <a:gd name="connsiteY4288" fmla="*/ 84687 h 2380521"/>
              <a:gd name="connsiteX4289" fmla="*/ 2725703 w 8023328"/>
              <a:gd name="connsiteY4289" fmla="*/ 70831 h 2380521"/>
              <a:gd name="connsiteX4290" fmla="*/ 2653420 w 8023328"/>
              <a:gd name="connsiteY4290" fmla="*/ 70831 h 2380521"/>
              <a:gd name="connsiteX4291" fmla="*/ 2667273 w 8023328"/>
              <a:gd name="connsiteY4291" fmla="*/ 84687 h 2380521"/>
              <a:gd name="connsiteX4292" fmla="*/ 2653420 w 8023328"/>
              <a:gd name="connsiteY4292" fmla="*/ 97085 h 2380521"/>
              <a:gd name="connsiteX4293" fmla="*/ 2641021 w 8023328"/>
              <a:gd name="connsiteY4293" fmla="*/ 84687 h 2380521"/>
              <a:gd name="connsiteX4294" fmla="*/ 2653420 w 8023328"/>
              <a:gd name="connsiteY4294" fmla="*/ 70831 h 2380521"/>
              <a:gd name="connsiteX4295" fmla="*/ 2582586 w 8023328"/>
              <a:gd name="connsiteY4295" fmla="*/ 70831 h 2380521"/>
              <a:gd name="connsiteX4296" fmla="*/ 2596442 w 8023328"/>
              <a:gd name="connsiteY4296" fmla="*/ 84687 h 2380521"/>
              <a:gd name="connsiteX4297" fmla="*/ 2582586 w 8023328"/>
              <a:gd name="connsiteY4297" fmla="*/ 97085 h 2380521"/>
              <a:gd name="connsiteX4298" fmla="*/ 2570189 w 8023328"/>
              <a:gd name="connsiteY4298" fmla="*/ 84687 h 2380521"/>
              <a:gd name="connsiteX4299" fmla="*/ 2582586 w 8023328"/>
              <a:gd name="connsiteY4299" fmla="*/ 70831 h 2380521"/>
              <a:gd name="connsiteX4300" fmla="*/ 2511034 w 8023328"/>
              <a:gd name="connsiteY4300" fmla="*/ 70831 h 2380521"/>
              <a:gd name="connsiteX4301" fmla="*/ 2525616 w 8023328"/>
              <a:gd name="connsiteY4301" fmla="*/ 84687 h 2380521"/>
              <a:gd name="connsiteX4302" fmla="*/ 2511034 w 8023328"/>
              <a:gd name="connsiteY4302" fmla="*/ 97085 h 2380521"/>
              <a:gd name="connsiteX4303" fmla="*/ 2499364 w 8023328"/>
              <a:gd name="connsiteY4303" fmla="*/ 84687 h 2380521"/>
              <a:gd name="connsiteX4304" fmla="*/ 2511034 w 8023328"/>
              <a:gd name="connsiteY4304" fmla="*/ 70831 h 2380521"/>
              <a:gd name="connsiteX4305" fmla="*/ 2439946 w 8023328"/>
              <a:gd name="connsiteY4305" fmla="*/ 70831 h 2380521"/>
              <a:gd name="connsiteX4306" fmla="*/ 2454737 w 8023328"/>
              <a:gd name="connsiteY4306" fmla="*/ 84687 h 2380521"/>
              <a:gd name="connsiteX4307" fmla="*/ 2439946 w 8023328"/>
              <a:gd name="connsiteY4307" fmla="*/ 97085 h 2380521"/>
              <a:gd name="connsiteX4308" fmla="*/ 2425159 w 8023328"/>
              <a:gd name="connsiteY4308" fmla="*/ 84687 h 2380521"/>
              <a:gd name="connsiteX4309" fmla="*/ 2439946 w 8023328"/>
              <a:gd name="connsiteY4309" fmla="*/ 70831 h 2380521"/>
              <a:gd name="connsiteX4310" fmla="*/ 2369114 w 8023328"/>
              <a:gd name="connsiteY4310" fmla="*/ 70831 h 2380521"/>
              <a:gd name="connsiteX4311" fmla="*/ 2383900 w 8023328"/>
              <a:gd name="connsiteY4311" fmla="*/ 84687 h 2380521"/>
              <a:gd name="connsiteX4312" fmla="*/ 2369114 w 8023328"/>
              <a:gd name="connsiteY4312" fmla="*/ 97085 h 2380521"/>
              <a:gd name="connsiteX4313" fmla="*/ 2354323 w 8023328"/>
              <a:gd name="connsiteY4313" fmla="*/ 84687 h 2380521"/>
              <a:gd name="connsiteX4314" fmla="*/ 2369114 w 8023328"/>
              <a:gd name="connsiteY4314" fmla="*/ 70831 h 2380521"/>
              <a:gd name="connsiteX4315" fmla="*/ 2298283 w 8023328"/>
              <a:gd name="connsiteY4315" fmla="*/ 70831 h 2380521"/>
              <a:gd name="connsiteX4316" fmla="*/ 2313070 w 8023328"/>
              <a:gd name="connsiteY4316" fmla="*/ 84687 h 2380521"/>
              <a:gd name="connsiteX4317" fmla="*/ 2298283 w 8023328"/>
              <a:gd name="connsiteY4317" fmla="*/ 97085 h 2380521"/>
              <a:gd name="connsiteX4318" fmla="*/ 2283493 w 8023328"/>
              <a:gd name="connsiteY4318" fmla="*/ 84687 h 2380521"/>
              <a:gd name="connsiteX4319" fmla="*/ 2298283 w 8023328"/>
              <a:gd name="connsiteY4319" fmla="*/ 70831 h 2380521"/>
              <a:gd name="connsiteX4320" fmla="*/ 2226517 w 8023328"/>
              <a:gd name="connsiteY4320" fmla="*/ 70831 h 2380521"/>
              <a:gd name="connsiteX4321" fmla="*/ 2238916 w 8023328"/>
              <a:gd name="connsiteY4321" fmla="*/ 84687 h 2380521"/>
              <a:gd name="connsiteX4322" fmla="*/ 2226517 w 8023328"/>
              <a:gd name="connsiteY4322" fmla="*/ 97085 h 2380521"/>
              <a:gd name="connsiteX4323" fmla="*/ 2212659 w 8023328"/>
              <a:gd name="connsiteY4323" fmla="*/ 84687 h 2380521"/>
              <a:gd name="connsiteX4324" fmla="*/ 2226517 w 8023328"/>
              <a:gd name="connsiteY4324" fmla="*/ 70831 h 2380521"/>
              <a:gd name="connsiteX4325" fmla="*/ 2155683 w 8023328"/>
              <a:gd name="connsiteY4325" fmla="*/ 70831 h 2380521"/>
              <a:gd name="connsiteX4326" fmla="*/ 2168084 w 8023328"/>
              <a:gd name="connsiteY4326" fmla="*/ 84687 h 2380521"/>
              <a:gd name="connsiteX4327" fmla="*/ 2155683 w 8023328"/>
              <a:gd name="connsiteY4327" fmla="*/ 97085 h 2380521"/>
              <a:gd name="connsiteX4328" fmla="*/ 2141827 w 8023328"/>
              <a:gd name="connsiteY4328" fmla="*/ 84687 h 2380521"/>
              <a:gd name="connsiteX4329" fmla="*/ 2155683 w 8023328"/>
              <a:gd name="connsiteY4329" fmla="*/ 70831 h 2380521"/>
              <a:gd name="connsiteX4330" fmla="*/ 2083393 w 8023328"/>
              <a:gd name="connsiteY4330" fmla="*/ 70831 h 2380521"/>
              <a:gd name="connsiteX4331" fmla="*/ 2097249 w 8023328"/>
              <a:gd name="connsiteY4331" fmla="*/ 84687 h 2380521"/>
              <a:gd name="connsiteX4332" fmla="*/ 2083393 w 8023328"/>
              <a:gd name="connsiteY4332" fmla="*/ 97085 h 2380521"/>
              <a:gd name="connsiteX4333" fmla="*/ 2070995 w 8023328"/>
              <a:gd name="connsiteY4333" fmla="*/ 84687 h 2380521"/>
              <a:gd name="connsiteX4334" fmla="*/ 2083393 w 8023328"/>
              <a:gd name="connsiteY4334" fmla="*/ 70831 h 2380521"/>
              <a:gd name="connsiteX4335" fmla="*/ 2011835 w 8023328"/>
              <a:gd name="connsiteY4335" fmla="*/ 70831 h 2380521"/>
              <a:gd name="connsiteX4336" fmla="*/ 2026421 w 8023328"/>
              <a:gd name="connsiteY4336" fmla="*/ 84687 h 2380521"/>
              <a:gd name="connsiteX4337" fmla="*/ 2011835 w 8023328"/>
              <a:gd name="connsiteY4337" fmla="*/ 97085 h 2380521"/>
              <a:gd name="connsiteX4338" fmla="*/ 2000168 w 8023328"/>
              <a:gd name="connsiteY4338" fmla="*/ 84687 h 2380521"/>
              <a:gd name="connsiteX4339" fmla="*/ 2011835 w 8023328"/>
              <a:gd name="connsiteY4339" fmla="*/ 70831 h 2380521"/>
              <a:gd name="connsiteX4340" fmla="*/ 1938365 w 8023328"/>
              <a:gd name="connsiteY4340" fmla="*/ 70831 h 2380521"/>
              <a:gd name="connsiteX4341" fmla="*/ 1952222 w 8023328"/>
              <a:gd name="connsiteY4341" fmla="*/ 84687 h 2380521"/>
              <a:gd name="connsiteX4342" fmla="*/ 1938365 w 8023328"/>
              <a:gd name="connsiteY4342" fmla="*/ 97085 h 2380521"/>
              <a:gd name="connsiteX4343" fmla="*/ 1925971 w 8023328"/>
              <a:gd name="connsiteY4343" fmla="*/ 84687 h 2380521"/>
              <a:gd name="connsiteX4344" fmla="*/ 1938365 w 8023328"/>
              <a:gd name="connsiteY4344" fmla="*/ 70831 h 2380521"/>
              <a:gd name="connsiteX4345" fmla="*/ 1869922 w 8023328"/>
              <a:gd name="connsiteY4345" fmla="*/ 70831 h 2380521"/>
              <a:gd name="connsiteX4346" fmla="*/ 1884712 w 8023328"/>
              <a:gd name="connsiteY4346" fmla="*/ 84687 h 2380521"/>
              <a:gd name="connsiteX4347" fmla="*/ 1869922 w 8023328"/>
              <a:gd name="connsiteY4347" fmla="*/ 97085 h 2380521"/>
              <a:gd name="connsiteX4348" fmla="*/ 1855131 w 8023328"/>
              <a:gd name="connsiteY4348" fmla="*/ 84687 h 2380521"/>
              <a:gd name="connsiteX4349" fmla="*/ 1869922 w 8023328"/>
              <a:gd name="connsiteY4349" fmla="*/ 70831 h 2380521"/>
              <a:gd name="connsiteX4350" fmla="*/ 1799087 w 8023328"/>
              <a:gd name="connsiteY4350" fmla="*/ 70831 h 2380521"/>
              <a:gd name="connsiteX4351" fmla="*/ 1813879 w 8023328"/>
              <a:gd name="connsiteY4351" fmla="*/ 84687 h 2380521"/>
              <a:gd name="connsiteX4352" fmla="*/ 1799087 w 8023328"/>
              <a:gd name="connsiteY4352" fmla="*/ 97085 h 2380521"/>
              <a:gd name="connsiteX4353" fmla="*/ 1784303 w 8023328"/>
              <a:gd name="connsiteY4353" fmla="*/ 84687 h 2380521"/>
              <a:gd name="connsiteX4354" fmla="*/ 1799087 w 8023328"/>
              <a:gd name="connsiteY4354" fmla="*/ 70831 h 2380521"/>
              <a:gd name="connsiteX4355" fmla="*/ 1728262 w 8023328"/>
              <a:gd name="connsiteY4355" fmla="*/ 70831 h 2380521"/>
              <a:gd name="connsiteX4356" fmla="*/ 1743052 w 8023328"/>
              <a:gd name="connsiteY4356" fmla="*/ 84687 h 2380521"/>
              <a:gd name="connsiteX4357" fmla="*/ 1728262 w 8023328"/>
              <a:gd name="connsiteY4357" fmla="*/ 97085 h 2380521"/>
              <a:gd name="connsiteX4358" fmla="*/ 1713474 w 8023328"/>
              <a:gd name="connsiteY4358" fmla="*/ 84687 h 2380521"/>
              <a:gd name="connsiteX4359" fmla="*/ 1728262 w 8023328"/>
              <a:gd name="connsiteY4359" fmla="*/ 70831 h 2380521"/>
              <a:gd name="connsiteX4360" fmla="*/ 1656501 w 8023328"/>
              <a:gd name="connsiteY4360" fmla="*/ 70831 h 2380521"/>
              <a:gd name="connsiteX4361" fmla="*/ 1668900 w 8023328"/>
              <a:gd name="connsiteY4361" fmla="*/ 84687 h 2380521"/>
              <a:gd name="connsiteX4362" fmla="*/ 1656501 w 8023328"/>
              <a:gd name="connsiteY4362" fmla="*/ 97085 h 2380521"/>
              <a:gd name="connsiteX4363" fmla="*/ 1642655 w 8023328"/>
              <a:gd name="connsiteY4363" fmla="*/ 84687 h 2380521"/>
              <a:gd name="connsiteX4364" fmla="*/ 1656501 w 8023328"/>
              <a:gd name="connsiteY4364" fmla="*/ 70831 h 2380521"/>
              <a:gd name="connsiteX4365" fmla="*/ 1582299 w 8023328"/>
              <a:gd name="connsiteY4365" fmla="*/ 70831 h 2380521"/>
              <a:gd name="connsiteX4366" fmla="*/ 1594704 w 8023328"/>
              <a:gd name="connsiteY4366" fmla="*/ 84687 h 2380521"/>
              <a:gd name="connsiteX4367" fmla="*/ 1582299 w 8023328"/>
              <a:gd name="connsiteY4367" fmla="*/ 97085 h 2380521"/>
              <a:gd name="connsiteX4368" fmla="*/ 1568444 w 8023328"/>
              <a:gd name="connsiteY4368" fmla="*/ 84687 h 2380521"/>
              <a:gd name="connsiteX4369" fmla="*/ 1582299 w 8023328"/>
              <a:gd name="connsiteY4369" fmla="*/ 70831 h 2380521"/>
              <a:gd name="connsiteX4370" fmla="*/ 2796538 w 8023328"/>
              <a:gd name="connsiteY4370" fmla="*/ 0 h 2380521"/>
              <a:gd name="connsiteX4371" fmla="*/ 2808940 w 8023328"/>
              <a:gd name="connsiteY4371" fmla="*/ 12397 h 2380521"/>
              <a:gd name="connsiteX4372" fmla="*/ 2796538 w 8023328"/>
              <a:gd name="connsiteY4372" fmla="*/ 26254 h 2380521"/>
              <a:gd name="connsiteX4373" fmla="*/ 2782683 w 8023328"/>
              <a:gd name="connsiteY4373" fmla="*/ 12397 h 2380521"/>
              <a:gd name="connsiteX4374" fmla="*/ 2796538 w 8023328"/>
              <a:gd name="connsiteY4374" fmla="*/ 0 h 2380521"/>
              <a:gd name="connsiteX4375" fmla="*/ 2725703 w 8023328"/>
              <a:gd name="connsiteY4375" fmla="*/ 0 h 2380521"/>
              <a:gd name="connsiteX4376" fmla="*/ 2738105 w 8023328"/>
              <a:gd name="connsiteY4376" fmla="*/ 12397 h 2380521"/>
              <a:gd name="connsiteX4377" fmla="*/ 2725703 w 8023328"/>
              <a:gd name="connsiteY4377" fmla="*/ 26254 h 2380521"/>
              <a:gd name="connsiteX4378" fmla="*/ 2711852 w 8023328"/>
              <a:gd name="connsiteY4378" fmla="*/ 12397 h 2380521"/>
              <a:gd name="connsiteX4379" fmla="*/ 2725703 w 8023328"/>
              <a:gd name="connsiteY4379" fmla="*/ 0 h 2380521"/>
              <a:gd name="connsiteX4380" fmla="*/ 2653420 w 8023328"/>
              <a:gd name="connsiteY4380" fmla="*/ 0 h 2380521"/>
              <a:gd name="connsiteX4381" fmla="*/ 2667273 w 8023328"/>
              <a:gd name="connsiteY4381" fmla="*/ 12397 h 2380521"/>
              <a:gd name="connsiteX4382" fmla="*/ 2653420 w 8023328"/>
              <a:gd name="connsiteY4382" fmla="*/ 26254 h 2380521"/>
              <a:gd name="connsiteX4383" fmla="*/ 2641021 w 8023328"/>
              <a:gd name="connsiteY4383" fmla="*/ 12397 h 2380521"/>
              <a:gd name="connsiteX4384" fmla="*/ 2653420 w 8023328"/>
              <a:gd name="connsiteY4384" fmla="*/ 0 h 2380521"/>
              <a:gd name="connsiteX4385" fmla="*/ 2582586 w 8023328"/>
              <a:gd name="connsiteY4385" fmla="*/ 0 h 2380521"/>
              <a:gd name="connsiteX4386" fmla="*/ 2596442 w 8023328"/>
              <a:gd name="connsiteY4386" fmla="*/ 12397 h 2380521"/>
              <a:gd name="connsiteX4387" fmla="*/ 2582586 w 8023328"/>
              <a:gd name="connsiteY4387" fmla="*/ 26254 h 2380521"/>
              <a:gd name="connsiteX4388" fmla="*/ 2570189 w 8023328"/>
              <a:gd name="connsiteY4388" fmla="*/ 12397 h 2380521"/>
              <a:gd name="connsiteX4389" fmla="*/ 2582586 w 8023328"/>
              <a:gd name="connsiteY4389" fmla="*/ 0 h 2380521"/>
              <a:gd name="connsiteX4390" fmla="*/ 2511034 w 8023328"/>
              <a:gd name="connsiteY4390" fmla="*/ 0 h 2380521"/>
              <a:gd name="connsiteX4391" fmla="*/ 2525616 w 8023328"/>
              <a:gd name="connsiteY4391" fmla="*/ 12397 h 2380521"/>
              <a:gd name="connsiteX4392" fmla="*/ 2511034 w 8023328"/>
              <a:gd name="connsiteY4392" fmla="*/ 26254 h 2380521"/>
              <a:gd name="connsiteX4393" fmla="*/ 2499364 w 8023328"/>
              <a:gd name="connsiteY4393" fmla="*/ 12397 h 2380521"/>
              <a:gd name="connsiteX4394" fmla="*/ 2511034 w 8023328"/>
              <a:gd name="connsiteY4394" fmla="*/ 0 h 2380521"/>
              <a:gd name="connsiteX4395" fmla="*/ 2439946 w 8023328"/>
              <a:gd name="connsiteY4395" fmla="*/ 0 h 2380521"/>
              <a:gd name="connsiteX4396" fmla="*/ 2454737 w 8023328"/>
              <a:gd name="connsiteY4396" fmla="*/ 12397 h 2380521"/>
              <a:gd name="connsiteX4397" fmla="*/ 2439946 w 8023328"/>
              <a:gd name="connsiteY4397" fmla="*/ 26254 h 2380521"/>
              <a:gd name="connsiteX4398" fmla="*/ 2425159 w 8023328"/>
              <a:gd name="connsiteY4398" fmla="*/ 12397 h 2380521"/>
              <a:gd name="connsiteX4399" fmla="*/ 2439946 w 8023328"/>
              <a:gd name="connsiteY4399" fmla="*/ 0 h 2380521"/>
              <a:gd name="connsiteX4400" fmla="*/ 2369114 w 8023328"/>
              <a:gd name="connsiteY4400" fmla="*/ 0 h 2380521"/>
              <a:gd name="connsiteX4401" fmla="*/ 2383900 w 8023328"/>
              <a:gd name="connsiteY4401" fmla="*/ 12397 h 2380521"/>
              <a:gd name="connsiteX4402" fmla="*/ 2369114 w 8023328"/>
              <a:gd name="connsiteY4402" fmla="*/ 26254 h 2380521"/>
              <a:gd name="connsiteX4403" fmla="*/ 2354323 w 8023328"/>
              <a:gd name="connsiteY4403" fmla="*/ 12397 h 2380521"/>
              <a:gd name="connsiteX4404" fmla="*/ 2369114 w 8023328"/>
              <a:gd name="connsiteY4404" fmla="*/ 0 h 2380521"/>
              <a:gd name="connsiteX4405" fmla="*/ 2298283 w 8023328"/>
              <a:gd name="connsiteY4405" fmla="*/ 0 h 2380521"/>
              <a:gd name="connsiteX4406" fmla="*/ 2313070 w 8023328"/>
              <a:gd name="connsiteY4406" fmla="*/ 12397 h 2380521"/>
              <a:gd name="connsiteX4407" fmla="*/ 2298283 w 8023328"/>
              <a:gd name="connsiteY4407" fmla="*/ 26254 h 2380521"/>
              <a:gd name="connsiteX4408" fmla="*/ 2283493 w 8023328"/>
              <a:gd name="connsiteY4408" fmla="*/ 12397 h 2380521"/>
              <a:gd name="connsiteX4409" fmla="*/ 2298283 w 8023328"/>
              <a:gd name="connsiteY4409" fmla="*/ 0 h 2380521"/>
              <a:gd name="connsiteX4410" fmla="*/ 2226517 w 8023328"/>
              <a:gd name="connsiteY4410" fmla="*/ 0 h 2380521"/>
              <a:gd name="connsiteX4411" fmla="*/ 2238916 w 8023328"/>
              <a:gd name="connsiteY4411" fmla="*/ 13856 h 2380521"/>
              <a:gd name="connsiteX4412" fmla="*/ 2226517 w 8023328"/>
              <a:gd name="connsiteY4412" fmla="*/ 26254 h 2380521"/>
              <a:gd name="connsiteX4413" fmla="*/ 2212659 w 8023328"/>
              <a:gd name="connsiteY4413" fmla="*/ 13856 h 2380521"/>
              <a:gd name="connsiteX4414" fmla="*/ 2226517 w 8023328"/>
              <a:gd name="connsiteY4414" fmla="*/ 0 h 2380521"/>
              <a:gd name="connsiteX4415" fmla="*/ 2155683 w 8023328"/>
              <a:gd name="connsiteY4415" fmla="*/ 0 h 2380521"/>
              <a:gd name="connsiteX4416" fmla="*/ 2168084 w 8023328"/>
              <a:gd name="connsiteY4416" fmla="*/ 13856 h 2380521"/>
              <a:gd name="connsiteX4417" fmla="*/ 2155683 w 8023328"/>
              <a:gd name="connsiteY4417" fmla="*/ 26254 h 2380521"/>
              <a:gd name="connsiteX4418" fmla="*/ 2141827 w 8023328"/>
              <a:gd name="connsiteY4418" fmla="*/ 13856 h 2380521"/>
              <a:gd name="connsiteX4419" fmla="*/ 2155683 w 8023328"/>
              <a:gd name="connsiteY4419" fmla="*/ 0 h 2380521"/>
              <a:gd name="connsiteX4420" fmla="*/ 2083393 w 8023328"/>
              <a:gd name="connsiteY4420" fmla="*/ 0 h 2380521"/>
              <a:gd name="connsiteX4421" fmla="*/ 2097249 w 8023328"/>
              <a:gd name="connsiteY4421" fmla="*/ 13856 h 2380521"/>
              <a:gd name="connsiteX4422" fmla="*/ 2083393 w 8023328"/>
              <a:gd name="connsiteY4422" fmla="*/ 26254 h 2380521"/>
              <a:gd name="connsiteX4423" fmla="*/ 2070995 w 8023328"/>
              <a:gd name="connsiteY4423" fmla="*/ 13856 h 2380521"/>
              <a:gd name="connsiteX4424" fmla="*/ 2083393 w 8023328"/>
              <a:gd name="connsiteY4424" fmla="*/ 0 h 2380521"/>
              <a:gd name="connsiteX4425" fmla="*/ 2011835 w 8023328"/>
              <a:gd name="connsiteY4425" fmla="*/ 0 h 2380521"/>
              <a:gd name="connsiteX4426" fmla="*/ 2026421 w 8023328"/>
              <a:gd name="connsiteY4426" fmla="*/ 13856 h 2380521"/>
              <a:gd name="connsiteX4427" fmla="*/ 2011835 w 8023328"/>
              <a:gd name="connsiteY4427" fmla="*/ 26254 h 2380521"/>
              <a:gd name="connsiteX4428" fmla="*/ 2000168 w 8023328"/>
              <a:gd name="connsiteY4428" fmla="*/ 13856 h 2380521"/>
              <a:gd name="connsiteX4429" fmla="*/ 2011835 w 8023328"/>
              <a:gd name="connsiteY4429" fmla="*/ 0 h 2380521"/>
              <a:gd name="connsiteX4430" fmla="*/ 1938365 w 8023328"/>
              <a:gd name="connsiteY4430" fmla="*/ 0 h 2380521"/>
              <a:gd name="connsiteX4431" fmla="*/ 1952222 w 8023328"/>
              <a:gd name="connsiteY4431" fmla="*/ 13856 h 2380521"/>
              <a:gd name="connsiteX4432" fmla="*/ 1938365 w 8023328"/>
              <a:gd name="connsiteY4432" fmla="*/ 26254 h 2380521"/>
              <a:gd name="connsiteX4433" fmla="*/ 1925971 w 8023328"/>
              <a:gd name="connsiteY4433" fmla="*/ 13856 h 2380521"/>
              <a:gd name="connsiteX4434" fmla="*/ 1938365 w 8023328"/>
              <a:gd name="connsiteY4434" fmla="*/ 0 h 2380521"/>
              <a:gd name="connsiteX4435" fmla="*/ 1869922 w 8023328"/>
              <a:gd name="connsiteY4435" fmla="*/ 0 h 2380521"/>
              <a:gd name="connsiteX4436" fmla="*/ 1884712 w 8023328"/>
              <a:gd name="connsiteY4436" fmla="*/ 13856 h 2380521"/>
              <a:gd name="connsiteX4437" fmla="*/ 1869922 w 8023328"/>
              <a:gd name="connsiteY4437" fmla="*/ 26254 h 2380521"/>
              <a:gd name="connsiteX4438" fmla="*/ 1855131 w 8023328"/>
              <a:gd name="connsiteY4438" fmla="*/ 13856 h 2380521"/>
              <a:gd name="connsiteX4439" fmla="*/ 1869922 w 8023328"/>
              <a:gd name="connsiteY4439" fmla="*/ 0 h 2380521"/>
              <a:gd name="connsiteX4440" fmla="*/ 1799087 w 8023328"/>
              <a:gd name="connsiteY4440" fmla="*/ 0 h 2380521"/>
              <a:gd name="connsiteX4441" fmla="*/ 1813879 w 8023328"/>
              <a:gd name="connsiteY4441" fmla="*/ 13856 h 2380521"/>
              <a:gd name="connsiteX4442" fmla="*/ 1799087 w 8023328"/>
              <a:gd name="connsiteY4442" fmla="*/ 26254 h 2380521"/>
              <a:gd name="connsiteX4443" fmla="*/ 1784303 w 8023328"/>
              <a:gd name="connsiteY4443" fmla="*/ 13856 h 2380521"/>
              <a:gd name="connsiteX4444" fmla="*/ 1799087 w 8023328"/>
              <a:gd name="connsiteY4444" fmla="*/ 0 h 2380521"/>
              <a:gd name="connsiteX4445" fmla="*/ 1728262 w 8023328"/>
              <a:gd name="connsiteY4445" fmla="*/ 0 h 2380521"/>
              <a:gd name="connsiteX4446" fmla="*/ 1743052 w 8023328"/>
              <a:gd name="connsiteY4446" fmla="*/ 13856 h 2380521"/>
              <a:gd name="connsiteX4447" fmla="*/ 1728262 w 8023328"/>
              <a:gd name="connsiteY4447" fmla="*/ 26254 h 2380521"/>
              <a:gd name="connsiteX4448" fmla="*/ 1713474 w 8023328"/>
              <a:gd name="connsiteY4448" fmla="*/ 13856 h 2380521"/>
              <a:gd name="connsiteX4449" fmla="*/ 1728262 w 8023328"/>
              <a:gd name="connsiteY4449" fmla="*/ 0 h 2380521"/>
              <a:gd name="connsiteX4450" fmla="*/ 1656501 w 8023328"/>
              <a:gd name="connsiteY4450" fmla="*/ 0 h 2380521"/>
              <a:gd name="connsiteX4451" fmla="*/ 1668900 w 8023328"/>
              <a:gd name="connsiteY4451" fmla="*/ 13856 h 2380521"/>
              <a:gd name="connsiteX4452" fmla="*/ 1656501 w 8023328"/>
              <a:gd name="connsiteY4452" fmla="*/ 26254 h 2380521"/>
              <a:gd name="connsiteX4453" fmla="*/ 1642655 w 8023328"/>
              <a:gd name="connsiteY4453" fmla="*/ 13856 h 2380521"/>
              <a:gd name="connsiteX4454" fmla="*/ 1656501 w 8023328"/>
              <a:gd name="connsiteY4454" fmla="*/ 0 h 2380521"/>
              <a:gd name="connsiteX4455" fmla="*/ 1582299 w 8023328"/>
              <a:gd name="connsiteY4455" fmla="*/ 0 h 2380521"/>
              <a:gd name="connsiteX4456" fmla="*/ 1594704 w 8023328"/>
              <a:gd name="connsiteY4456" fmla="*/ 13856 h 2380521"/>
              <a:gd name="connsiteX4457" fmla="*/ 1582299 w 8023328"/>
              <a:gd name="connsiteY4457" fmla="*/ 26254 h 2380521"/>
              <a:gd name="connsiteX4458" fmla="*/ 1568444 w 8023328"/>
              <a:gd name="connsiteY4458" fmla="*/ 13856 h 2380521"/>
              <a:gd name="connsiteX4459" fmla="*/ 1582299 w 8023328"/>
              <a:gd name="connsiteY4459" fmla="*/ 0 h 23805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</a:cxnLst>
            <a:rect l="l" t="t" r="r" b="b"/>
            <a:pathLst>
              <a:path w="8023328" h="2380521">
                <a:moveTo>
                  <a:pt x="8010930" y="2354267"/>
                </a:moveTo>
                <a:cubicBezTo>
                  <a:pt x="8018223" y="2354267"/>
                  <a:pt x="8023328" y="2360101"/>
                  <a:pt x="8023328" y="2366665"/>
                </a:cubicBezTo>
                <a:cubicBezTo>
                  <a:pt x="8023328" y="2373958"/>
                  <a:pt x="8018223" y="2380521"/>
                  <a:pt x="8010930" y="2380521"/>
                </a:cubicBezTo>
                <a:cubicBezTo>
                  <a:pt x="8002908" y="2380521"/>
                  <a:pt x="7997074" y="2373958"/>
                  <a:pt x="7997074" y="2366665"/>
                </a:cubicBezTo>
                <a:cubicBezTo>
                  <a:pt x="7997074" y="2360101"/>
                  <a:pt x="8002908" y="2354267"/>
                  <a:pt x="8010930" y="2354267"/>
                </a:cubicBezTo>
                <a:close/>
                <a:moveTo>
                  <a:pt x="7940099" y="2354267"/>
                </a:moveTo>
                <a:cubicBezTo>
                  <a:pt x="7945933" y="2354267"/>
                  <a:pt x="7952497" y="2360101"/>
                  <a:pt x="7952497" y="2366665"/>
                </a:cubicBezTo>
                <a:cubicBezTo>
                  <a:pt x="7952497" y="2373958"/>
                  <a:pt x="7945933" y="2380521"/>
                  <a:pt x="7940099" y="2380521"/>
                </a:cubicBezTo>
                <a:cubicBezTo>
                  <a:pt x="7932077" y="2380521"/>
                  <a:pt x="7926243" y="2373958"/>
                  <a:pt x="7926243" y="2366665"/>
                </a:cubicBezTo>
                <a:cubicBezTo>
                  <a:pt x="7926243" y="2360101"/>
                  <a:pt x="7932077" y="2354267"/>
                  <a:pt x="7940099" y="2354267"/>
                </a:cubicBezTo>
                <a:close/>
                <a:moveTo>
                  <a:pt x="7869269" y="2354267"/>
                </a:moveTo>
                <a:cubicBezTo>
                  <a:pt x="7875833" y="2354267"/>
                  <a:pt x="7881667" y="2360101"/>
                  <a:pt x="7881667" y="2366665"/>
                </a:cubicBezTo>
                <a:cubicBezTo>
                  <a:pt x="7881667" y="2373958"/>
                  <a:pt x="7875833" y="2380521"/>
                  <a:pt x="7869269" y="2380521"/>
                </a:cubicBezTo>
                <a:cubicBezTo>
                  <a:pt x="7861976" y="2380521"/>
                  <a:pt x="7855413" y="2373958"/>
                  <a:pt x="7855413" y="2366665"/>
                </a:cubicBezTo>
                <a:cubicBezTo>
                  <a:pt x="7855413" y="2360101"/>
                  <a:pt x="7861976" y="2354267"/>
                  <a:pt x="7869269" y="2354267"/>
                </a:cubicBezTo>
                <a:close/>
                <a:moveTo>
                  <a:pt x="7796980" y="2354267"/>
                </a:moveTo>
                <a:cubicBezTo>
                  <a:pt x="7805002" y="2354267"/>
                  <a:pt x="7810836" y="2360101"/>
                  <a:pt x="7810836" y="2366665"/>
                </a:cubicBezTo>
                <a:cubicBezTo>
                  <a:pt x="7810836" y="2373958"/>
                  <a:pt x="7805002" y="2380521"/>
                  <a:pt x="7796980" y="2380521"/>
                </a:cubicBezTo>
                <a:cubicBezTo>
                  <a:pt x="7791145" y="2380521"/>
                  <a:pt x="7784582" y="2373958"/>
                  <a:pt x="7784582" y="2366665"/>
                </a:cubicBezTo>
                <a:cubicBezTo>
                  <a:pt x="7784582" y="2360101"/>
                  <a:pt x="7791145" y="2354267"/>
                  <a:pt x="7796980" y="2354267"/>
                </a:cubicBezTo>
                <a:close/>
                <a:moveTo>
                  <a:pt x="8010930" y="2283438"/>
                </a:moveTo>
                <a:cubicBezTo>
                  <a:pt x="8018223" y="2283438"/>
                  <a:pt x="8023328" y="2288543"/>
                  <a:pt x="8023328" y="2295835"/>
                </a:cubicBezTo>
                <a:cubicBezTo>
                  <a:pt x="8023328" y="2303857"/>
                  <a:pt x="8018223" y="2309691"/>
                  <a:pt x="8010930" y="2309691"/>
                </a:cubicBezTo>
                <a:cubicBezTo>
                  <a:pt x="8002908" y="2309691"/>
                  <a:pt x="7997074" y="2303857"/>
                  <a:pt x="7997074" y="2295835"/>
                </a:cubicBezTo>
                <a:cubicBezTo>
                  <a:pt x="7997074" y="2288543"/>
                  <a:pt x="8002908" y="2283438"/>
                  <a:pt x="8010930" y="2283438"/>
                </a:cubicBezTo>
                <a:close/>
                <a:moveTo>
                  <a:pt x="7940099" y="2283438"/>
                </a:moveTo>
                <a:cubicBezTo>
                  <a:pt x="7945933" y="2283438"/>
                  <a:pt x="7952497" y="2288543"/>
                  <a:pt x="7952497" y="2295835"/>
                </a:cubicBezTo>
                <a:cubicBezTo>
                  <a:pt x="7952497" y="2303857"/>
                  <a:pt x="7945933" y="2309691"/>
                  <a:pt x="7940099" y="2309691"/>
                </a:cubicBezTo>
                <a:cubicBezTo>
                  <a:pt x="7932077" y="2309691"/>
                  <a:pt x="7926243" y="2303857"/>
                  <a:pt x="7926243" y="2295835"/>
                </a:cubicBezTo>
                <a:cubicBezTo>
                  <a:pt x="7926243" y="2288543"/>
                  <a:pt x="7932077" y="2283438"/>
                  <a:pt x="7940099" y="2283438"/>
                </a:cubicBezTo>
                <a:close/>
                <a:moveTo>
                  <a:pt x="7869269" y="2283438"/>
                </a:moveTo>
                <a:cubicBezTo>
                  <a:pt x="7875833" y="2283438"/>
                  <a:pt x="7881667" y="2288543"/>
                  <a:pt x="7881667" y="2295835"/>
                </a:cubicBezTo>
                <a:cubicBezTo>
                  <a:pt x="7881667" y="2303857"/>
                  <a:pt x="7875833" y="2309691"/>
                  <a:pt x="7869269" y="2309691"/>
                </a:cubicBezTo>
                <a:cubicBezTo>
                  <a:pt x="7861976" y="2309691"/>
                  <a:pt x="7855413" y="2303857"/>
                  <a:pt x="7855413" y="2295835"/>
                </a:cubicBezTo>
                <a:cubicBezTo>
                  <a:pt x="7855413" y="2288543"/>
                  <a:pt x="7861976" y="2283438"/>
                  <a:pt x="7869269" y="2283438"/>
                </a:cubicBezTo>
                <a:close/>
                <a:moveTo>
                  <a:pt x="7796980" y="2283438"/>
                </a:moveTo>
                <a:cubicBezTo>
                  <a:pt x="7805002" y="2283438"/>
                  <a:pt x="7810836" y="2288543"/>
                  <a:pt x="7810836" y="2295835"/>
                </a:cubicBezTo>
                <a:cubicBezTo>
                  <a:pt x="7810836" y="2303857"/>
                  <a:pt x="7805002" y="2309691"/>
                  <a:pt x="7796980" y="2309691"/>
                </a:cubicBezTo>
                <a:cubicBezTo>
                  <a:pt x="7791145" y="2309691"/>
                  <a:pt x="7784582" y="2303857"/>
                  <a:pt x="7784582" y="2295835"/>
                </a:cubicBezTo>
                <a:cubicBezTo>
                  <a:pt x="7784582" y="2288543"/>
                  <a:pt x="7791145" y="2283438"/>
                  <a:pt x="7796980" y="2283438"/>
                </a:cubicBezTo>
                <a:close/>
                <a:moveTo>
                  <a:pt x="7726151" y="2283438"/>
                </a:moveTo>
                <a:cubicBezTo>
                  <a:pt x="7734173" y="2283438"/>
                  <a:pt x="7740007" y="2288543"/>
                  <a:pt x="7740007" y="2295835"/>
                </a:cubicBezTo>
                <a:cubicBezTo>
                  <a:pt x="7740007" y="2303857"/>
                  <a:pt x="7734173" y="2309691"/>
                  <a:pt x="7726151" y="2309691"/>
                </a:cubicBezTo>
                <a:cubicBezTo>
                  <a:pt x="7718858" y="2309691"/>
                  <a:pt x="7713753" y="2303857"/>
                  <a:pt x="7713753" y="2295835"/>
                </a:cubicBezTo>
                <a:cubicBezTo>
                  <a:pt x="7713753" y="2288543"/>
                  <a:pt x="7718858" y="2283438"/>
                  <a:pt x="7726151" y="2283438"/>
                </a:cubicBezTo>
                <a:close/>
                <a:moveTo>
                  <a:pt x="7940099" y="2209234"/>
                </a:moveTo>
                <a:cubicBezTo>
                  <a:pt x="7945933" y="2209234"/>
                  <a:pt x="7952497" y="2216239"/>
                  <a:pt x="7952497" y="2224022"/>
                </a:cubicBezTo>
                <a:cubicBezTo>
                  <a:pt x="7952497" y="2232584"/>
                  <a:pt x="7945933" y="2238810"/>
                  <a:pt x="7940099" y="2238810"/>
                </a:cubicBezTo>
                <a:cubicBezTo>
                  <a:pt x="7932077" y="2238810"/>
                  <a:pt x="7926243" y="2232584"/>
                  <a:pt x="7926243" y="2224022"/>
                </a:cubicBezTo>
                <a:cubicBezTo>
                  <a:pt x="7926243" y="2216239"/>
                  <a:pt x="7932077" y="2209234"/>
                  <a:pt x="7940099" y="2209234"/>
                </a:cubicBezTo>
                <a:close/>
                <a:moveTo>
                  <a:pt x="7867811" y="2209234"/>
                </a:moveTo>
                <a:cubicBezTo>
                  <a:pt x="7875833" y="2209234"/>
                  <a:pt x="7881667" y="2216239"/>
                  <a:pt x="7881667" y="2224022"/>
                </a:cubicBezTo>
                <a:cubicBezTo>
                  <a:pt x="7881667" y="2232584"/>
                  <a:pt x="7875833" y="2238810"/>
                  <a:pt x="7867811" y="2238810"/>
                </a:cubicBezTo>
                <a:cubicBezTo>
                  <a:pt x="7861976" y="2238810"/>
                  <a:pt x="7855413" y="2232584"/>
                  <a:pt x="7855413" y="2224022"/>
                </a:cubicBezTo>
                <a:cubicBezTo>
                  <a:pt x="7855413" y="2216239"/>
                  <a:pt x="7861976" y="2209234"/>
                  <a:pt x="7867811" y="2209234"/>
                </a:cubicBezTo>
                <a:close/>
                <a:moveTo>
                  <a:pt x="7796980" y="2209234"/>
                </a:moveTo>
                <a:cubicBezTo>
                  <a:pt x="7805002" y="2209234"/>
                  <a:pt x="7810836" y="2216239"/>
                  <a:pt x="7810836" y="2224022"/>
                </a:cubicBezTo>
                <a:cubicBezTo>
                  <a:pt x="7810836" y="2232584"/>
                  <a:pt x="7805002" y="2238810"/>
                  <a:pt x="7796980" y="2238810"/>
                </a:cubicBezTo>
                <a:cubicBezTo>
                  <a:pt x="7791145" y="2238810"/>
                  <a:pt x="7784582" y="2232584"/>
                  <a:pt x="7784582" y="2224022"/>
                </a:cubicBezTo>
                <a:cubicBezTo>
                  <a:pt x="7784582" y="2216239"/>
                  <a:pt x="7791145" y="2209234"/>
                  <a:pt x="7796980" y="2209234"/>
                </a:cubicBezTo>
                <a:close/>
                <a:moveTo>
                  <a:pt x="7726151" y="2209234"/>
                </a:moveTo>
                <a:cubicBezTo>
                  <a:pt x="7734173" y="2209234"/>
                  <a:pt x="7740007" y="2216239"/>
                  <a:pt x="7740007" y="2224022"/>
                </a:cubicBezTo>
                <a:cubicBezTo>
                  <a:pt x="7740007" y="2232584"/>
                  <a:pt x="7734173" y="2238810"/>
                  <a:pt x="7726151" y="2238810"/>
                </a:cubicBezTo>
                <a:cubicBezTo>
                  <a:pt x="7718858" y="2238810"/>
                  <a:pt x="7713753" y="2232584"/>
                  <a:pt x="7713753" y="2224022"/>
                </a:cubicBezTo>
                <a:cubicBezTo>
                  <a:pt x="7713753" y="2216239"/>
                  <a:pt x="7718858" y="2209234"/>
                  <a:pt x="7726151" y="2209234"/>
                </a:cubicBezTo>
                <a:close/>
                <a:moveTo>
                  <a:pt x="7940099" y="2138403"/>
                </a:moveTo>
                <a:cubicBezTo>
                  <a:pt x="7945933" y="2138403"/>
                  <a:pt x="7952497" y="2145408"/>
                  <a:pt x="7952497" y="2153192"/>
                </a:cubicBezTo>
                <a:cubicBezTo>
                  <a:pt x="7952497" y="2161754"/>
                  <a:pt x="7945933" y="2167981"/>
                  <a:pt x="7940099" y="2167981"/>
                </a:cubicBezTo>
                <a:cubicBezTo>
                  <a:pt x="7932077" y="2167981"/>
                  <a:pt x="7926243" y="2161754"/>
                  <a:pt x="7926243" y="2153192"/>
                </a:cubicBezTo>
                <a:cubicBezTo>
                  <a:pt x="7926243" y="2145408"/>
                  <a:pt x="7932077" y="2138403"/>
                  <a:pt x="7940099" y="2138403"/>
                </a:cubicBezTo>
                <a:close/>
                <a:moveTo>
                  <a:pt x="7867811" y="2138403"/>
                </a:moveTo>
                <a:cubicBezTo>
                  <a:pt x="7875833" y="2138403"/>
                  <a:pt x="7881667" y="2145408"/>
                  <a:pt x="7881667" y="2153192"/>
                </a:cubicBezTo>
                <a:cubicBezTo>
                  <a:pt x="7881667" y="2161754"/>
                  <a:pt x="7875833" y="2167981"/>
                  <a:pt x="7867811" y="2167981"/>
                </a:cubicBezTo>
                <a:cubicBezTo>
                  <a:pt x="7861976" y="2167981"/>
                  <a:pt x="7855413" y="2161754"/>
                  <a:pt x="7855413" y="2153192"/>
                </a:cubicBezTo>
                <a:cubicBezTo>
                  <a:pt x="7855413" y="2145408"/>
                  <a:pt x="7861976" y="2138403"/>
                  <a:pt x="7867811" y="2138403"/>
                </a:cubicBezTo>
                <a:close/>
                <a:moveTo>
                  <a:pt x="7796980" y="2138403"/>
                </a:moveTo>
                <a:cubicBezTo>
                  <a:pt x="7805002" y="2138403"/>
                  <a:pt x="7810836" y="2145408"/>
                  <a:pt x="7810836" y="2153192"/>
                </a:cubicBezTo>
                <a:cubicBezTo>
                  <a:pt x="7810836" y="2161754"/>
                  <a:pt x="7805002" y="2167981"/>
                  <a:pt x="7796980" y="2167981"/>
                </a:cubicBezTo>
                <a:cubicBezTo>
                  <a:pt x="7791145" y="2167981"/>
                  <a:pt x="7784582" y="2161754"/>
                  <a:pt x="7784582" y="2153192"/>
                </a:cubicBezTo>
                <a:cubicBezTo>
                  <a:pt x="7784582" y="2145408"/>
                  <a:pt x="7791145" y="2138403"/>
                  <a:pt x="7796980" y="2138403"/>
                </a:cubicBezTo>
                <a:close/>
                <a:moveTo>
                  <a:pt x="7726151" y="2138403"/>
                </a:moveTo>
                <a:cubicBezTo>
                  <a:pt x="7734173" y="2138403"/>
                  <a:pt x="7740007" y="2145408"/>
                  <a:pt x="7740007" y="2153192"/>
                </a:cubicBezTo>
                <a:cubicBezTo>
                  <a:pt x="7740007" y="2161754"/>
                  <a:pt x="7734173" y="2167981"/>
                  <a:pt x="7726151" y="2167981"/>
                </a:cubicBezTo>
                <a:cubicBezTo>
                  <a:pt x="7718858" y="2167981"/>
                  <a:pt x="7713753" y="2161754"/>
                  <a:pt x="7713753" y="2153192"/>
                </a:cubicBezTo>
                <a:cubicBezTo>
                  <a:pt x="7713753" y="2145408"/>
                  <a:pt x="7718858" y="2138403"/>
                  <a:pt x="7726151" y="2138403"/>
                </a:cubicBezTo>
                <a:close/>
                <a:moveTo>
                  <a:pt x="7654337" y="2138403"/>
                </a:moveTo>
                <a:cubicBezTo>
                  <a:pt x="7662899" y="2138403"/>
                  <a:pt x="7669126" y="2145408"/>
                  <a:pt x="7669126" y="2153192"/>
                </a:cubicBezTo>
                <a:cubicBezTo>
                  <a:pt x="7669126" y="2161754"/>
                  <a:pt x="7662899" y="2167981"/>
                  <a:pt x="7654337" y="2167981"/>
                </a:cubicBezTo>
                <a:cubicBezTo>
                  <a:pt x="7645776" y="2167981"/>
                  <a:pt x="7639549" y="2161754"/>
                  <a:pt x="7639549" y="2153192"/>
                </a:cubicBezTo>
                <a:cubicBezTo>
                  <a:pt x="7639549" y="2145408"/>
                  <a:pt x="7645776" y="2138403"/>
                  <a:pt x="7654337" y="2138403"/>
                </a:cubicBezTo>
                <a:close/>
                <a:moveTo>
                  <a:pt x="7867811" y="2067574"/>
                </a:moveTo>
                <a:cubicBezTo>
                  <a:pt x="7875833" y="2067574"/>
                  <a:pt x="7881667" y="2073800"/>
                  <a:pt x="7881667" y="2082362"/>
                </a:cubicBezTo>
                <a:cubicBezTo>
                  <a:pt x="7881667" y="2090924"/>
                  <a:pt x="7875833" y="2097150"/>
                  <a:pt x="7867811" y="2097150"/>
                </a:cubicBezTo>
                <a:cubicBezTo>
                  <a:pt x="7861976" y="2097150"/>
                  <a:pt x="7855413" y="2090924"/>
                  <a:pt x="7855413" y="2082362"/>
                </a:cubicBezTo>
                <a:cubicBezTo>
                  <a:pt x="7855413" y="2073800"/>
                  <a:pt x="7861976" y="2067574"/>
                  <a:pt x="7867811" y="2067574"/>
                </a:cubicBezTo>
                <a:close/>
                <a:moveTo>
                  <a:pt x="7796980" y="2067574"/>
                </a:moveTo>
                <a:cubicBezTo>
                  <a:pt x="7805002" y="2067574"/>
                  <a:pt x="7810836" y="2073800"/>
                  <a:pt x="7810836" y="2082362"/>
                </a:cubicBezTo>
                <a:cubicBezTo>
                  <a:pt x="7810836" y="2090924"/>
                  <a:pt x="7805002" y="2097150"/>
                  <a:pt x="7796980" y="2097150"/>
                </a:cubicBezTo>
                <a:cubicBezTo>
                  <a:pt x="7791145" y="2097150"/>
                  <a:pt x="7784582" y="2090924"/>
                  <a:pt x="7784582" y="2082362"/>
                </a:cubicBezTo>
                <a:cubicBezTo>
                  <a:pt x="7784582" y="2073800"/>
                  <a:pt x="7791145" y="2067574"/>
                  <a:pt x="7796980" y="2067574"/>
                </a:cubicBezTo>
                <a:close/>
                <a:moveTo>
                  <a:pt x="7726151" y="2067574"/>
                </a:moveTo>
                <a:cubicBezTo>
                  <a:pt x="7734173" y="2067574"/>
                  <a:pt x="7740007" y="2073800"/>
                  <a:pt x="7740007" y="2082362"/>
                </a:cubicBezTo>
                <a:cubicBezTo>
                  <a:pt x="7740007" y="2090924"/>
                  <a:pt x="7734173" y="2097150"/>
                  <a:pt x="7726151" y="2097150"/>
                </a:cubicBezTo>
                <a:cubicBezTo>
                  <a:pt x="7718858" y="2097150"/>
                  <a:pt x="7713753" y="2090924"/>
                  <a:pt x="7713753" y="2082362"/>
                </a:cubicBezTo>
                <a:cubicBezTo>
                  <a:pt x="7713753" y="2073800"/>
                  <a:pt x="7718858" y="2067574"/>
                  <a:pt x="7726151" y="2067574"/>
                </a:cubicBezTo>
                <a:close/>
                <a:moveTo>
                  <a:pt x="7654337" y="2067574"/>
                </a:moveTo>
                <a:cubicBezTo>
                  <a:pt x="7662899" y="2067574"/>
                  <a:pt x="7669126" y="2073800"/>
                  <a:pt x="7669126" y="2082362"/>
                </a:cubicBezTo>
                <a:cubicBezTo>
                  <a:pt x="7669126" y="2090924"/>
                  <a:pt x="7662899" y="2097150"/>
                  <a:pt x="7654337" y="2097150"/>
                </a:cubicBezTo>
                <a:cubicBezTo>
                  <a:pt x="7645776" y="2097150"/>
                  <a:pt x="7639549" y="2090924"/>
                  <a:pt x="7639549" y="2082362"/>
                </a:cubicBezTo>
                <a:cubicBezTo>
                  <a:pt x="7639549" y="2073800"/>
                  <a:pt x="7645776" y="2067574"/>
                  <a:pt x="7654337" y="2067574"/>
                </a:cubicBezTo>
                <a:close/>
                <a:moveTo>
                  <a:pt x="7583507" y="2067574"/>
                </a:moveTo>
                <a:cubicBezTo>
                  <a:pt x="7591291" y="2067574"/>
                  <a:pt x="7598297" y="2073800"/>
                  <a:pt x="7598297" y="2082362"/>
                </a:cubicBezTo>
                <a:cubicBezTo>
                  <a:pt x="7598297" y="2090924"/>
                  <a:pt x="7591291" y="2097150"/>
                  <a:pt x="7583507" y="2097150"/>
                </a:cubicBezTo>
                <a:cubicBezTo>
                  <a:pt x="7574945" y="2097150"/>
                  <a:pt x="7568718" y="2090924"/>
                  <a:pt x="7568718" y="2082362"/>
                </a:cubicBezTo>
                <a:cubicBezTo>
                  <a:pt x="7568718" y="2073800"/>
                  <a:pt x="7574945" y="2067574"/>
                  <a:pt x="7583507" y="2067574"/>
                </a:cubicBezTo>
                <a:close/>
                <a:moveTo>
                  <a:pt x="7867811" y="1996742"/>
                </a:moveTo>
                <a:cubicBezTo>
                  <a:pt x="7875833" y="1996742"/>
                  <a:pt x="7881667" y="2002576"/>
                  <a:pt x="7881667" y="2010598"/>
                </a:cubicBezTo>
                <a:cubicBezTo>
                  <a:pt x="7881667" y="2017891"/>
                  <a:pt x="7875833" y="2022995"/>
                  <a:pt x="7867811" y="2022995"/>
                </a:cubicBezTo>
                <a:cubicBezTo>
                  <a:pt x="7861976" y="2022995"/>
                  <a:pt x="7855413" y="2017891"/>
                  <a:pt x="7855413" y="2010598"/>
                </a:cubicBezTo>
                <a:cubicBezTo>
                  <a:pt x="7855413" y="2002576"/>
                  <a:pt x="7861976" y="1996742"/>
                  <a:pt x="7867811" y="1996742"/>
                </a:cubicBezTo>
                <a:close/>
                <a:moveTo>
                  <a:pt x="7796980" y="1996742"/>
                </a:moveTo>
                <a:cubicBezTo>
                  <a:pt x="7805002" y="1996742"/>
                  <a:pt x="7810836" y="2002576"/>
                  <a:pt x="7810836" y="2010598"/>
                </a:cubicBezTo>
                <a:cubicBezTo>
                  <a:pt x="7810836" y="2017891"/>
                  <a:pt x="7805002" y="2022995"/>
                  <a:pt x="7796980" y="2022995"/>
                </a:cubicBezTo>
                <a:cubicBezTo>
                  <a:pt x="7791145" y="2022995"/>
                  <a:pt x="7784582" y="2017891"/>
                  <a:pt x="7784582" y="2010598"/>
                </a:cubicBezTo>
                <a:cubicBezTo>
                  <a:pt x="7784582" y="2002576"/>
                  <a:pt x="7791145" y="1996742"/>
                  <a:pt x="7796980" y="1996742"/>
                </a:cubicBezTo>
                <a:close/>
                <a:moveTo>
                  <a:pt x="7726151" y="1996742"/>
                </a:moveTo>
                <a:cubicBezTo>
                  <a:pt x="7734173" y="1996742"/>
                  <a:pt x="7740007" y="2002576"/>
                  <a:pt x="7740007" y="2010598"/>
                </a:cubicBezTo>
                <a:cubicBezTo>
                  <a:pt x="7740007" y="2017891"/>
                  <a:pt x="7734173" y="2022995"/>
                  <a:pt x="7726151" y="2022995"/>
                </a:cubicBezTo>
                <a:cubicBezTo>
                  <a:pt x="7718858" y="2022995"/>
                  <a:pt x="7713753" y="2017891"/>
                  <a:pt x="7713753" y="2010598"/>
                </a:cubicBezTo>
                <a:cubicBezTo>
                  <a:pt x="7713753" y="2002576"/>
                  <a:pt x="7718858" y="1996742"/>
                  <a:pt x="7726151" y="1996742"/>
                </a:cubicBezTo>
                <a:close/>
                <a:moveTo>
                  <a:pt x="7654337" y="1996742"/>
                </a:moveTo>
                <a:cubicBezTo>
                  <a:pt x="7662899" y="1996742"/>
                  <a:pt x="7669126" y="2002576"/>
                  <a:pt x="7669126" y="2010598"/>
                </a:cubicBezTo>
                <a:cubicBezTo>
                  <a:pt x="7669126" y="2017891"/>
                  <a:pt x="7662899" y="2022995"/>
                  <a:pt x="7654337" y="2022995"/>
                </a:cubicBezTo>
                <a:cubicBezTo>
                  <a:pt x="7645776" y="2022995"/>
                  <a:pt x="7639549" y="2017891"/>
                  <a:pt x="7639549" y="2010598"/>
                </a:cubicBezTo>
                <a:cubicBezTo>
                  <a:pt x="7639549" y="2002576"/>
                  <a:pt x="7645776" y="1996742"/>
                  <a:pt x="7654337" y="1996742"/>
                </a:cubicBezTo>
                <a:close/>
                <a:moveTo>
                  <a:pt x="7583507" y="1996742"/>
                </a:moveTo>
                <a:cubicBezTo>
                  <a:pt x="7591291" y="1996742"/>
                  <a:pt x="7598297" y="2002576"/>
                  <a:pt x="7598297" y="2010598"/>
                </a:cubicBezTo>
                <a:cubicBezTo>
                  <a:pt x="7598297" y="2017891"/>
                  <a:pt x="7591291" y="2022995"/>
                  <a:pt x="7583507" y="2022995"/>
                </a:cubicBezTo>
                <a:cubicBezTo>
                  <a:pt x="7574945" y="2022995"/>
                  <a:pt x="7568718" y="2017891"/>
                  <a:pt x="7568718" y="2010598"/>
                </a:cubicBezTo>
                <a:cubicBezTo>
                  <a:pt x="7568718" y="2002576"/>
                  <a:pt x="7574945" y="1996742"/>
                  <a:pt x="7583507" y="1996742"/>
                </a:cubicBezTo>
                <a:close/>
                <a:moveTo>
                  <a:pt x="7512677" y="1996742"/>
                </a:moveTo>
                <a:cubicBezTo>
                  <a:pt x="7520461" y="1996742"/>
                  <a:pt x="7527466" y="2002576"/>
                  <a:pt x="7527466" y="2010598"/>
                </a:cubicBezTo>
                <a:cubicBezTo>
                  <a:pt x="7527466" y="2017891"/>
                  <a:pt x="7520461" y="2022995"/>
                  <a:pt x="7512677" y="2022995"/>
                </a:cubicBezTo>
                <a:cubicBezTo>
                  <a:pt x="7504115" y="2022995"/>
                  <a:pt x="7497889" y="2017891"/>
                  <a:pt x="7497889" y="2010598"/>
                </a:cubicBezTo>
                <a:cubicBezTo>
                  <a:pt x="7497889" y="2002576"/>
                  <a:pt x="7504115" y="1996742"/>
                  <a:pt x="7512677" y="1996742"/>
                </a:cubicBezTo>
                <a:close/>
                <a:moveTo>
                  <a:pt x="7796980" y="1925913"/>
                </a:moveTo>
                <a:cubicBezTo>
                  <a:pt x="7805002" y="1925913"/>
                  <a:pt x="7810836" y="1931747"/>
                  <a:pt x="7810836" y="1939769"/>
                </a:cubicBezTo>
                <a:cubicBezTo>
                  <a:pt x="7810836" y="1945603"/>
                  <a:pt x="7805002" y="1952166"/>
                  <a:pt x="7796980" y="1952166"/>
                </a:cubicBezTo>
                <a:cubicBezTo>
                  <a:pt x="7791145" y="1952166"/>
                  <a:pt x="7784582" y="1945603"/>
                  <a:pt x="7784582" y="1939769"/>
                </a:cubicBezTo>
                <a:cubicBezTo>
                  <a:pt x="7784582" y="1931747"/>
                  <a:pt x="7791145" y="1925913"/>
                  <a:pt x="7796980" y="1925913"/>
                </a:cubicBezTo>
                <a:close/>
                <a:moveTo>
                  <a:pt x="7726151" y="1925913"/>
                </a:moveTo>
                <a:cubicBezTo>
                  <a:pt x="7734173" y="1925913"/>
                  <a:pt x="7740007" y="1931747"/>
                  <a:pt x="7740007" y="1939769"/>
                </a:cubicBezTo>
                <a:cubicBezTo>
                  <a:pt x="7740007" y="1945603"/>
                  <a:pt x="7734173" y="1952166"/>
                  <a:pt x="7726151" y="1952166"/>
                </a:cubicBezTo>
                <a:cubicBezTo>
                  <a:pt x="7718858" y="1952166"/>
                  <a:pt x="7713753" y="1945603"/>
                  <a:pt x="7713753" y="1939769"/>
                </a:cubicBezTo>
                <a:cubicBezTo>
                  <a:pt x="7713753" y="1931747"/>
                  <a:pt x="7718858" y="1925913"/>
                  <a:pt x="7726151" y="1925913"/>
                </a:cubicBezTo>
                <a:close/>
                <a:moveTo>
                  <a:pt x="7654337" y="1925913"/>
                </a:moveTo>
                <a:cubicBezTo>
                  <a:pt x="7662899" y="1925913"/>
                  <a:pt x="7669126" y="1931747"/>
                  <a:pt x="7669126" y="1939769"/>
                </a:cubicBezTo>
                <a:cubicBezTo>
                  <a:pt x="7669126" y="1945603"/>
                  <a:pt x="7662899" y="1952166"/>
                  <a:pt x="7654337" y="1952166"/>
                </a:cubicBezTo>
                <a:cubicBezTo>
                  <a:pt x="7645776" y="1952166"/>
                  <a:pt x="7639549" y="1945603"/>
                  <a:pt x="7639549" y="1939769"/>
                </a:cubicBezTo>
                <a:cubicBezTo>
                  <a:pt x="7639549" y="1931747"/>
                  <a:pt x="7645776" y="1925913"/>
                  <a:pt x="7654337" y="1925913"/>
                </a:cubicBezTo>
                <a:close/>
                <a:moveTo>
                  <a:pt x="7583507" y="1925913"/>
                </a:moveTo>
                <a:cubicBezTo>
                  <a:pt x="7591291" y="1925913"/>
                  <a:pt x="7598297" y="1931747"/>
                  <a:pt x="7598297" y="1939769"/>
                </a:cubicBezTo>
                <a:cubicBezTo>
                  <a:pt x="7598297" y="1945603"/>
                  <a:pt x="7591291" y="1952166"/>
                  <a:pt x="7583507" y="1952166"/>
                </a:cubicBezTo>
                <a:cubicBezTo>
                  <a:pt x="7574945" y="1952166"/>
                  <a:pt x="7568718" y="1945603"/>
                  <a:pt x="7568718" y="1939769"/>
                </a:cubicBezTo>
                <a:cubicBezTo>
                  <a:pt x="7568718" y="1931747"/>
                  <a:pt x="7574945" y="1925913"/>
                  <a:pt x="7583507" y="1925913"/>
                </a:cubicBezTo>
                <a:close/>
                <a:moveTo>
                  <a:pt x="7512677" y="1925913"/>
                </a:moveTo>
                <a:cubicBezTo>
                  <a:pt x="7520461" y="1925913"/>
                  <a:pt x="7527466" y="1931747"/>
                  <a:pt x="7527466" y="1939769"/>
                </a:cubicBezTo>
                <a:cubicBezTo>
                  <a:pt x="7527466" y="1945603"/>
                  <a:pt x="7520461" y="1952166"/>
                  <a:pt x="7512677" y="1952166"/>
                </a:cubicBezTo>
                <a:cubicBezTo>
                  <a:pt x="7504115" y="1952166"/>
                  <a:pt x="7497889" y="1945603"/>
                  <a:pt x="7497889" y="1939769"/>
                </a:cubicBezTo>
                <a:cubicBezTo>
                  <a:pt x="7497889" y="1931747"/>
                  <a:pt x="7504115" y="1925913"/>
                  <a:pt x="7512677" y="1925913"/>
                </a:cubicBezTo>
                <a:close/>
                <a:moveTo>
                  <a:pt x="7440913" y="1925913"/>
                </a:moveTo>
                <a:cubicBezTo>
                  <a:pt x="7448206" y="1925913"/>
                  <a:pt x="7453310" y="1931747"/>
                  <a:pt x="7453310" y="1939769"/>
                </a:cubicBezTo>
                <a:cubicBezTo>
                  <a:pt x="7453310" y="1945603"/>
                  <a:pt x="7448206" y="1952166"/>
                  <a:pt x="7440913" y="1952166"/>
                </a:cubicBezTo>
                <a:cubicBezTo>
                  <a:pt x="7432891" y="1952166"/>
                  <a:pt x="7427057" y="1945603"/>
                  <a:pt x="7427057" y="1939769"/>
                </a:cubicBezTo>
                <a:cubicBezTo>
                  <a:pt x="7427057" y="1931747"/>
                  <a:pt x="7432891" y="1925913"/>
                  <a:pt x="7440913" y="1925913"/>
                </a:cubicBezTo>
                <a:close/>
                <a:moveTo>
                  <a:pt x="7726151" y="1855081"/>
                </a:moveTo>
                <a:cubicBezTo>
                  <a:pt x="7734173" y="1855081"/>
                  <a:pt x="7740007" y="1860915"/>
                  <a:pt x="7740007" y="1868937"/>
                </a:cubicBezTo>
                <a:cubicBezTo>
                  <a:pt x="7740007" y="1874771"/>
                  <a:pt x="7734173" y="1881334"/>
                  <a:pt x="7726151" y="1881334"/>
                </a:cubicBezTo>
                <a:cubicBezTo>
                  <a:pt x="7718858" y="1881334"/>
                  <a:pt x="7713753" y="1874771"/>
                  <a:pt x="7713753" y="1868937"/>
                </a:cubicBezTo>
                <a:cubicBezTo>
                  <a:pt x="7713753" y="1860915"/>
                  <a:pt x="7718858" y="1855081"/>
                  <a:pt x="7726151" y="1855081"/>
                </a:cubicBezTo>
                <a:close/>
                <a:moveTo>
                  <a:pt x="7654337" y="1855081"/>
                </a:moveTo>
                <a:cubicBezTo>
                  <a:pt x="7662899" y="1855081"/>
                  <a:pt x="7669126" y="1860915"/>
                  <a:pt x="7669126" y="1868937"/>
                </a:cubicBezTo>
                <a:cubicBezTo>
                  <a:pt x="7669126" y="1874771"/>
                  <a:pt x="7662899" y="1881334"/>
                  <a:pt x="7654337" y="1881334"/>
                </a:cubicBezTo>
                <a:cubicBezTo>
                  <a:pt x="7645776" y="1881334"/>
                  <a:pt x="7639549" y="1874771"/>
                  <a:pt x="7639549" y="1868937"/>
                </a:cubicBezTo>
                <a:cubicBezTo>
                  <a:pt x="7639549" y="1860915"/>
                  <a:pt x="7645776" y="1855081"/>
                  <a:pt x="7654337" y="1855081"/>
                </a:cubicBezTo>
                <a:close/>
                <a:moveTo>
                  <a:pt x="7583507" y="1855081"/>
                </a:moveTo>
                <a:cubicBezTo>
                  <a:pt x="7591291" y="1855081"/>
                  <a:pt x="7598297" y="1860915"/>
                  <a:pt x="7598297" y="1868937"/>
                </a:cubicBezTo>
                <a:cubicBezTo>
                  <a:pt x="7598297" y="1874771"/>
                  <a:pt x="7591291" y="1881334"/>
                  <a:pt x="7583507" y="1881334"/>
                </a:cubicBezTo>
                <a:cubicBezTo>
                  <a:pt x="7574945" y="1881334"/>
                  <a:pt x="7568718" y="1874771"/>
                  <a:pt x="7568718" y="1868937"/>
                </a:cubicBezTo>
                <a:cubicBezTo>
                  <a:pt x="7568718" y="1860915"/>
                  <a:pt x="7574945" y="1855081"/>
                  <a:pt x="7583507" y="1855081"/>
                </a:cubicBezTo>
                <a:close/>
                <a:moveTo>
                  <a:pt x="7512677" y="1855081"/>
                </a:moveTo>
                <a:cubicBezTo>
                  <a:pt x="7520461" y="1855081"/>
                  <a:pt x="7527466" y="1860915"/>
                  <a:pt x="7527466" y="1868937"/>
                </a:cubicBezTo>
                <a:cubicBezTo>
                  <a:pt x="7527466" y="1874771"/>
                  <a:pt x="7520461" y="1881334"/>
                  <a:pt x="7512677" y="1881334"/>
                </a:cubicBezTo>
                <a:cubicBezTo>
                  <a:pt x="7504115" y="1881334"/>
                  <a:pt x="7497889" y="1874771"/>
                  <a:pt x="7497889" y="1868937"/>
                </a:cubicBezTo>
                <a:cubicBezTo>
                  <a:pt x="7497889" y="1860915"/>
                  <a:pt x="7504115" y="1855081"/>
                  <a:pt x="7512677" y="1855081"/>
                </a:cubicBezTo>
                <a:close/>
                <a:moveTo>
                  <a:pt x="7440913" y="1855081"/>
                </a:moveTo>
                <a:cubicBezTo>
                  <a:pt x="7446747" y="1855081"/>
                  <a:pt x="7453310" y="1860915"/>
                  <a:pt x="7453310" y="1868937"/>
                </a:cubicBezTo>
                <a:cubicBezTo>
                  <a:pt x="7453310" y="1874771"/>
                  <a:pt x="7446747" y="1881334"/>
                  <a:pt x="7440913" y="1881334"/>
                </a:cubicBezTo>
                <a:cubicBezTo>
                  <a:pt x="7432891" y="1881334"/>
                  <a:pt x="7427057" y="1874771"/>
                  <a:pt x="7427057" y="1868937"/>
                </a:cubicBezTo>
                <a:cubicBezTo>
                  <a:pt x="7427057" y="1860915"/>
                  <a:pt x="7432891" y="1855081"/>
                  <a:pt x="7440913" y="1855081"/>
                </a:cubicBezTo>
                <a:close/>
                <a:moveTo>
                  <a:pt x="7654337" y="1780878"/>
                </a:moveTo>
                <a:cubicBezTo>
                  <a:pt x="7662899" y="1780878"/>
                  <a:pt x="7669126" y="1787441"/>
                  <a:pt x="7669126" y="1793275"/>
                </a:cubicBezTo>
                <a:cubicBezTo>
                  <a:pt x="7669126" y="1801297"/>
                  <a:pt x="7662899" y="1807131"/>
                  <a:pt x="7654337" y="1807131"/>
                </a:cubicBezTo>
                <a:cubicBezTo>
                  <a:pt x="7645776" y="1807131"/>
                  <a:pt x="7639549" y="1801297"/>
                  <a:pt x="7639549" y="1793275"/>
                </a:cubicBezTo>
                <a:cubicBezTo>
                  <a:pt x="7639549" y="1787441"/>
                  <a:pt x="7645776" y="1780878"/>
                  <a:pt x="7654337" y="1780878"/>
                </a:cubicBezTo>
                <a:close/>
                <a:moveTo>
                  <a:pt x="7583507" y="1780878"/>
                </a:moveTo>
                <a:cubicBezTo>
                  <a:pt x="7591291" y="1780878"/>
                  <a:pt x="7598297" y="1787441"/>
                  <a:pt x="7598297" y="1793275"/>
                </a:cubicBezTo>
                <a:cubicBezTo>
                  <a:pt x="7598297" y="1801297"/>
                  <a:pt x="7591291" y="1807131"/>
                  <a:pt x="7583507" y="1807131"/>
                </a:cubicBezTo>
                <a:cubicBezTo>
                  <a:pt x="7574945" y="1807131"/>
                  <a:pt x="7568718" y="1801297"/>
                  <a:pt x="7568718" y="1793275"/>
                </a:cubicBezTo>
                <a:cubicBezTo>
                  <a:pt x="7568718" y="1787441"/>
                  <a:pt x="7574945" y="1780878"/>
                  <a:pt x="7583507" y="1780878"/>
                </a:cubicBezTo>
                <a:close/>
                <a:moveTo>
                  <a:pt x="7511745" y="1780878"/>
                </a:moveTo>
                <a:cubicBezTo>
                  <a:pt x="7519038" y="1780878"/>
                  <a:pt x="7524143" y="1787441"/>
                  <a:pt x="7524143" y="1793275"/>
                </a:cubicBezTo>
                <a:cubicBezTo>
                  <a:pt x="7524143" y="1801297"/>
                  <a:pt x="7519038" y="1807131"/>
                  <a:pt x="7511745" y="1807131"/>
                </a:cubicBezTo>
                <a:cubicBezTo>
                  <a:pt x="7503723" y="1807131"/>
                  <a:pt x="7497889" y="1801297"/>
                  <a:pt x="7497889" y="1793275"/>
                </a:cubicBezTo>
                <a:cubicBezTo>
                  <a:pt x="7497889" y="1787441"/>
                  <a:pt x="7503723" y="1780878"/>
                  <a:pt x="7511745" y="1780878"/>
                </a:cubicBezTo>
                <a:close/>
                <a:moveTo>
                  <a:pt x="7440913" y="1780878"/>
                </a:moveTo>
                <a:cubicBezTo>
                  <a:pt x="7446747" y="1780878"/>
                  <a:pt x="7453310" y="1787441"/>
                  <a:pt x="7453310" y="1793275"/>
                </a:cubicBezTo>
                <a:cubicBezTo>
                  <a:pt x="7453310" y="1801297"/>
                  <a:pt x="7446747" y="1807131"/>
                  <a:pt x="7440913" y="1807131"/>
                </a:cubicBezTo>
                <a:cubicBezTo>
                  <a:pt x="7432891" y="1807131"/>
                  <a:pt x="7427057" y="1801297"/>
                  <a:pt x="7427057" y="1793275"/>
                </a:cubicBezTo>
                <a:cubicBezTo>
                  <a:pt x="7427057" y="1787441"/>
                  <a:pt x="7432891" y="1780878"/>
                  <a:pt x="7440913" y="1780878"/>
                </a:cubicBezTo>
                <a:close/>
                <a:moveTo>
                  <a:pt x="7370084" y="1780878"/>
                </a:moveTo>
                <a:cubicBezTo>
                  <a:pt x="7376647" y="1780878"/>
                  <a:pt x="7382481" y="1787441"/>
                  <a:pt x="7382481" y="1793275"/>
                </a:cubicBezTo>
                <a:cubicBezTo>
                  <a:pt x="7382481" y="1801297"/>
                  <a:pt x="7376647" y="1807131"/>
                  <a:pt x="7370084" y="1807131"/>
                </a:cubicBezTo>
                <a:cubicBezTo>
                  <a:pt x="7362791" y="1807131"/>
                  <a:pt x="7356228" y="1801297"/>
                  <a:pt x="7356228" y="1793275"/>
                </a:cubicBezTo>
                <a:cubicBezTo>
                  <a:pt x="7356228" y="1787441"/>
                  <a:pt x="7362791" y="1780878"/>
                  <a:pt x="7370084" y="1780878"/>
                </a:cubicBezTo>
                <a:close/>
                <a:moveTo>
                  <a:pt x="7294422" y="1780878"/>
                </a:moveTo>
                <a:cubicBezTo>
                  <a:pt x="7302444" y="1780878"/>
                  <a:pt x="7308278" y="1787441"/>
                  <a:pt x="7308278" y="1793275"/>
                </a:cubicBezTo>
                <a:cubicBezTo>
                  <a:pt x="7308278" y="1801297"/>
                  <a:pt x="7302444" y="1807131"/>
                  <a:pt x="7294422" y="1807131"/>
                </a:cubicBezTo>
                <a:cubicBezTo>
                  <a:pt x="7288588" y="1807131"/>
                  <a:pt x="7282025" y="1801297"/>
                  <a:pt x="7282025" y="1793275"/>
                </a:cubicBezTo>
                <a:cubicBezTo>
                  <a:pt x="7282025" y="1787441"/>
                  <a:pt x="7288588" y="1780878"/>
                  <a:pt x="7294422" y="1780878"/>
                </a:cubicBezTo>
                <a:close/>
                <a:moveTo>
                  <a:pt x="7654337" y="1710049"/>
                </a:moveTo>
                <a:cubicBezTo>
                  <a:pt x="7662899" y="1710049"/>
                  <a:pt x="7669126" y="1716612"/>
                  <a:pt x="7669126" y="1722446"/>
                </a:cubicBezTo>
                <a:cubicBezTo>
                  <a:pt x="7669126" y="1730468"/>
                  <a:pt x="7662899" y="1736302"/>
                  <a:pt x="7654337" y="1736302"/>
                </a:cubicBezTo>
                <a:cubicBezTo>
                  <a:pt x="7645776" y="1736302"/>
                  <a:pt x="7639549" y="1730468"/>
                  <a:pt x="7639549" y="1722446"/>
                </a:cubicBezTo>
                <a:cubicBezTo>
                  <a:pt x="7639549" y="1716612"/>
                  <a:pt x="7645776" y="1710049"/>
                  <a:pt x="7654337" y="1710049"/>
                </a:cubicBezTo>
                <a:close/>
                <a:moveTo>
                  <a:pt x="7583507" y="1710049"/>
                </a:moveTo>
                <a:cubicBezTo>
                  <a:pt x="7591291" y="1710049"/>
                  <a:pt x="7598297" y="1716612"/>
                  <a:pt x="7598297" y="1722446"/>
                </a:cubicBezTo>
                <a:cubicBezTo>
                  <a:pt x="7598297" y="1730468"/>
                  <a:pt x="7591291" y="1736302"/>
                  <a:pt x="7583507" y="1736302"/>
                </a:cubicBezTo>
                <a:cubicBezTo>
                  <a:pt x="7574945" y="1736302"/>
                  <a:pt x="7568718" y="1730468"/>
                  <a:pt x="7568718" y="1722446"/>
                </a:cubicBezTo>
                <a:cubicBezTo>
                  <a:pt x="7568718" y="1716612"/>
                  <a:pt x="7574945" y="1710049"/>
                  <a:pt x="7583507" y="1710049"/>
                </a:cubicBezTo>
                <a:close/>
                <a:moveTo>
                  <a:pt x="7511745" y="1710049"/>
                </a:moveTo>
                <a:cubicBezTo>
                  <a:pt x="7519038" y="1710049"/>
                  <a:pt x="7524143" y="1716612"/>
                  <a:pt x="7524143" y="1722446"/>
                </a:cubicBezTo>
                <a:cubicBezTo>
                  <a:pt x="7524143" y="1730468"/>
                  <a:pt x="7519038" y="1736302"/>
                  <a:pt x="7511745" y="1736302"/>
                </a:cubicBezTo>
                <a:cubicBezTo>
                  <a:pt x="7503723" y="1736302"/>
                  <a:pt x="7497889" y="1730468"/>
                  <a:pt x="7497889" y="1722446"/>
                </a:cubicBezTo>
                <a:cubicBezTo>
                  <a:pt x="7497889" y="1716612"/>
                  <a:pt x="7503723" y="1710049"/>
                  <a:pt x="7511745" y="1710049"/>
                </a:cubicBezTo>
                <a:close/>
                <a:moveTo>
                  <a:pt x="7440913" y="1710049"/>
                </a:moveTo>
                <a:cubicBezTo>
                  <a:pt x="7446747" y="1710049"/>
                  <a:pt x="7453310" y="1716612"/>
                  <a:pt x="7453310" y="1722446"/>
                </a:cubicBezTo>
                <a:cubicBezTo>
                  <a:pt x="7453310" y="1730468"/>
                  <a:pt x="7446747" y="1736302"/>
                  <a:pt x="7440913" y="1736302"/>
                </a:cubicBezTo>
                <a:cubicBezTo>
                  <a:pt x="7432891" y="1736302"/>
                  <a:pt x="7427057" y="1730468"/>
                  <a:pt x="7427057" y="1722446"/>
                </a:cubicBezTo>
                <a:cubicBezTo>
                  <a:pt x="7427057" y="1716612"/>
                  <a:pt x="7432891" y="1710049"/>
                  <a:pt x="7440913" y="1710049"/>
                </a:cubicBezTo>
                <a:close/>
                <a:moveTo>
                  <a:pt x="7370084" y="1710049"/>
                </a:moveTo>
                <a:cubicBezTo>
                  <a:pt x="7376647" y="1710049"/>
                  <a:pt x="7382481" y="1716612"/>
                  <a:pt x="7382481" y="1722446"/>
                </a:cubicBezTo>
                <a:cubicBezTo>
                  <a:pt x="7382481" y="1730468"/>
                  <a:pt x="7376647" y="1736302"/>
                  <a:pt x="7370084" y="1736302"/>
                </a:cubicBezTo>
                <a:cubicBezTo>
                  <a:pt x="7362791" y="1736302"/>
                  <a:pt x="7356228" y="1730468"/>
                  <a:pt x="7356228" y="1722446"/>
                </a:cubicBezTo>
                <a:cubicBezTo>
                  <a:pt x="7356228" y="1716612"/>
                  <a:pt x="7362791" y="1710049"/>
                  <a:pt x="7370084" y="1710049"/>
                </a:cubicBezTo>
                <a:close/>
                <a:moveTo>
                  <a:pt x="7294422" y="1710049"/>
                </a:moveTo>
                <a:cubicBezTo>
                  <a:pt x="7302444" y="1710049"/>
                  <a:pt x="7308278" y="1716612"/>
                  <a:pt x="7308278" y="1722446"/>
                </a:cubicBezTo>
                <a:cubicBezTo>
                  <a:pt x="7308278" y="1730468"/>
                  <a:pt x="7302444" y="1736302"/>
                  <a:pt x="7294422" y="1736302"/>
                </a:cubicBezTo>
                <a:cubicBezTo>
                  <a:pt x="7288588" y="1736302"/>
                  <a:pt x="7282025" y="1730468"/>
                  <a:pt x="7282025" y="1722446"/>
                </a:cubicBezTo>
                <a:cubicBezTo>
                  <a:pt x="7282025" y="1716612"/>
                  <a:pt x="7288588" y="1710049"/>
                  <a:pt x="7294422" y="1710049"/>
                </a:cubicBezTo>
                <a:close/>
                <a:moveTo>
                  <a:pt x="7223591" y="1710049"/>
                </a:moveTo>
                <a:cubicBezTo>
                  <a:pt x="7231613" y="1710049"/>
                  <a:pt x="7237447" y="1716612"/>
                  <a:pt x="7237447" y="1722446"/>
                </a:cubicBezTo>
                <a:cubicBezTo>
                  <a:pt x="7237447" y="1730468"/>
                  <a:pt x="7231613" y="1736302"/>
                  <a:pt x="7223591" y="1736302"/>
                </a:cubicBezTo>
                <a:cubicBezTo>
                  <a:pt x="7217757" y="1736302"/>
                  <a:pt x="7211194" y="1730468"/>
                  <a:pt x="7211194" y="1722446"/>
                </a:cubicBezTo>
                <a:cubicBezTo>
                  <a:pt x="7211194" y="1716612"/>
                  <a:pt x="7217757" y="1710049"/>
                  <a:pt x="7223591" y="1710049"/>
                </a:cubicBezTo>
                <a:close/>
                <a:moveTo>
                  <a:pt x="7583507" y="1639217"/>
                </a:moveTo>
                <a:cubicBezTo>
                  <a:pt x="7591291" y="1639217"/>
                  <a:pt x="7598297" y="1643592"/>
                  <a:pt x="7598297" y="1651614"/>
                </a:cubicBezTo>
                <a:cubicBezTo>
                  <a:pt x="7598297" y="1659636"/>
                  <a:pt x="7591291" y="1665470"/>
                  <a:pt x="7583507" y="1665470"/>
                </a:cubicBezTo>
                <a:cubicBezTo>
                  <a:pt x="7574945" y="1665470"/>
                  <a:pt x="7568718" y="1659636"/>
                  <a:pt x="7568718" y="1651614"/>
                </a:cubicBezTo>
                <a:cubicBezTo>
                  <a:pt x="7568718" y="1643592"/>
                  <a:pt x="7574945" y="1639217"/>
                  <a:pt x="7583507" y="1639217"/>
                </a:cubicBezTo>
                <a:close/>
                <a:moveTo>
                  <a:pt x="7511745" y="1639217"/>
                </a:moveTo>
                <a:cubicBezTo>
                  <a:pt x="7519038" y="1639217"/>
                  <a:pt x="7524143" y="1643592"/>
                  <a:pt x="7524143" y="1651614"/>
                </a:cubicBezTo>
                <a:cubicBezTo>
                  <a:pt x="7524143" y="1659636"/>
                  <a:pt x="7519038" y="1665470"/>
                  <a:pt x="7511745" y="1665470"/>
                </a:cubicBezTo>
                <a:cubicBezTo>
                  <a:pt x="7503723" y="1665470"/>
                  <a:pt x="7497889" y="1659636"/>
                  <a:pt x="7497889" y="1651614"/>
                </a:cubicBezTo>
                <a:cubicBezTo>
                  <a:pt x="7497889" y="1643592"/>
                  <a:pt x="7503723" y="1639217"/>
                  <a:pt x="7511745" y="1639217"/>
                </a:cubicBezTo>
                <a:close/>
                <a:moveTo>
                  <a:pt x="7440913" y="1639217"/>
                </a:moveTo>
                <a:cubicBezTo>
                  <a:pt x="7446747" y="1639217"/>
                  <a:pt x="7453310" y="1643592"/>
                  <a:pt x="7453310" y="1651614"/>
                </a:cubicBezTo>
                <a:cubicBezTo>
                  <a:pt x="7453310" y="1659636"/>
                  <a:pt x="7446747" y="1665470"/>
                  <a:pt x="7440913" y="1665470"/>
                </a:cubicBezTo>
                <a:cubicBezTo>
                  <a:pt x="7432891" y="1665470"/>
                  <a:pt x="7427057" y="1659636"/>
                  <a:pt x="7427057" y="1651614"/>
                </a:cubicBezTo>
                <a:cubicBezTo>
                  <a:pt x="7427057" y="1643592"/>
                  <a:pt x="7432891" y="1639217"/>
                  <a:pt x="7440913" y="1639217"/>
                </a:cubicBezTo>
                <a:close/>
                <a:moveTo>
                  <a:pt x="7370084" y="1639217"/>
                </a:moveTo>
                <a:cubicBezTo>
                  <a:pt x="7376647" y="1639217"/>
                  <a:pt x="7382481" y="1643592"/>
                  <a:pt x="7382481" y="1651614"/>
                </a:cubicBezTo>
                <a:cubicBezTo>
                  <a:pt x="7382481" y="1659636"/>
                  <a:pt x="7376647" y="1665470"/>
                  <a:pt x="7370084" y="1665470"/>
                </a:cubicBezTo>
                <a:cubicBezTo>
                  <a:pt x="7362791" y="1665470"/>
                  <a:pt x="7356228" y="1659636"/>
                  <a:pt x="7356228" y="1651614"/>
                </a:cubicBezTo>
                <a:cubicBezTo>
                  <a:pt x="7356228" y="1643592"/>
                  <a:pt x="7362791" y="1639217"/>
                  <a:pt x="7370084" y="1639217"/>
                </a:cubicBezTo>
                <a:close/>
                <a:moveTo>
                  <a:pt x="7294422" y="1639217"/>
                </a:moveTo>
                <a:cubicBezTo>
                  <a:pt x="7302444" y="1639217"/>
                  <a:pt x="7308278" y="1643592"/>
                  <a:pt x="7308278" y="1651614"/>
                </a:cubicBezTo>
                <a:cubicBezTo>
                  <a:pt x="7308278" y="1659636"/>
                  <a:pt x="7302444" y="1665470"/>
                  <a:pt x="7294422" y="1665470"/>
                </a:cubicBezTo>
                <a:cubicBezTo>
                  <a:pt x="7288588" y="1665470"/>
                  <a:pt x="7282025" y="1659636"/>
                  <a:pt x="7282025" y="1651614"/>
                </a:cubicBezTo>
                <a:cubicBezTo>
                  <a:pt x="7282025" y="1643592"/>
                  <a:pt x="7288588" y="1639217"/>
                  <a:pt x="7294422" y="1639217"/>
                </a:cubicBezTo>
                <a:close/>
                <a:moveTo>
                  <a:pt x="7223591" y="1639217"/>
                </a:moveTo>
                <a:cubicBezTo>
                  <a:pt x="7231613" y="1639217"/>
                  <a:pt x="7237447" y="1643592"/>
                  <a:pt x="7237447" y="1651614"/>
                </a:cubicBezTo>
                <a:cubicBezTo>
                  <a:pt x="7237447" y="1659636"/>
                  <a:pt x="7231613" y="1665470"/>
                  <a:pt x="7223591" y="1665470"/>
                </a:cubicBezTo>
                <a:cubicBezTo>
                  <a:pt x="7217757" y="1665470"/>
                  <a:pt x="7211194" y="1659636"/>
                  <a:pt x="7211194" y="1651614"/>
                </a:cubicBezTo>
                <a:cubicBezTo>
                  <a:pt x="7211194" y="1643592"/>
                  <a:pt x="7217757" y="1639217"/>
                  <a:pt x="7223591" y="1639217"/>
                </a:cubicBezTo>
                <a:close/>
                <a:moveTo>
                  <a:pt x="7152761" y="1639217"/>
                </a:moveTo>
                <a:cubicBezTo>
                  <a:pt x="7160783" y="1639217"/>
                  <a:pt x="7166617" y="1643592"/>
                  <a:pt x="7166617" y="1651614"/>
                </a:cubicBezTo>
                <a:cubicBezTo>
                  <a:pt x="7166617" y="1659636"/>
                  <a:pt x="7160783" y="1665470"/>
                  <a:pt x="7152761" y="1665470"/>
                </a:cubicBezTo>
                <a:cubicBezTo>
                  <a:pt x="7144739" y="1665470"/>
                  <a:pt x="7140364" y="1659636"/>
                  <a:pt x="7140364" y="1651614"/>
                </a:cubicBezTo>
                <a:cubicBezTo>
                  <a:pt x="7140364" y="1643592"/>
                  <a:pt x="7144739" y="1639217"/>
                  <a:pt x="7152761" y="1639217"/>
                </a:cubicBezTo>
                <a:close/>
                <a:moveTo>
                  <a:pt x="7511745" y="1568388"/>
                </a:moveTo>
                <a:cubicBezTo>
                  <a:pt x="7519038" y="1568388"/>
                  <a:pt x="7524143" y="1574614"/>
                  <a:pt x="7524143" y="1583176"/>
                </a:cubicBezTo>
                <a:cubicBezTo>
                  <a:pt x="7524143" y="1591738"/>
                  <a:pt x="7519038" y="1597964"/>
                  <a:pt x="7511745" y="1597964"/>
                </a:cubicBezTo>
                <a:cubicBezTo>
                  <a:pt x="7503723" y="1597964"/>
                  <a:pt x="7497889" y="1591738"/>
                  <a:pt x="7497889" y="1583176"/>
                </a:cubicBezTo>
                <a:cubicBezTo>
                  <a:pt x="7497889" y="1574614"/>
                  <a:pt x="7503723" y="1568388"/>
                  <a:pt x="7511745" y="1568388"/>
                </a:cubicBezTo>
                <a:close/>
                <a:moveTo>
                  <a:pt x="7440913" y="1568388"/>
                </a:moveTo>
                <a:cubicBezTo>
                  <a:pt x="7446747" y="1568388"/>
                  <a:pt x="7453310" y="1574614"/>
                  <a:pt x="7453310" y="1583176"/>
                </a:cubicBezTo>
                <a:cubicBezTo>
                  <a:pt x="7453310" y="1591738"/>
                  <a:pt x="7446747" y="1597964"/>
                  <a:pt x="7440913" y="1597964"/>
                </a:cubicBezTo>
                <a:cubicBezTo>
                  <a:pt x="7432891" y="1597964"/>
                  <a:pt x="7427057" y="1591738"/>
                  <a:pt x="7427057" y="1583176"/>
                </a:cubicBezTo>
                <a:cubicBezTo>
                  <a:pt x="7427057" y="1574614"/>
                  <a:pt x="7432891" y="1568388"/>
                  <a:pt x="7440913" y="1568388"/>
                </a:cubicBezTo>
                <a:close/>
                <a:moveTo>
                  <a:pt x="7370084" y="1568388"/>
                </a:moveTo>
                <a:cubicBezTo>
                  <a:pt x="7376647" y="1568388"/>
                  <a:pt x="7382481" y="1574614"/>
                  <a:pt x="7382481" y="1583176"/>
                </a:cubicBezTo>
                <a:cubicBezTo>
                  <a:pt x="7382481" y="1591738"/>
                  <a:pt x="7376647" y="1597964"/>
                  <a:pt x="7370084" y="1597964"/>
                </a:cubicBezTo>
                <a:cubicBezTo>
                  <a:pt x="7362791" y="1597964"/>
                  <a:pt x="7356228" y="1591738"/>
                  <a:pt x="7356228" y="1583176"/>
                </a:cubicBezTo>
                <a:cubicBezTo>
                  <a:pt x="7356228" y="1574614"/>
                  <a:pt x="7362791" y="1568388"/>
                  <a:pt x="7370084" y="1568388"/>
                </a:cubicBezTo>
                <a:close/>
                <a:moveTo>
                  <a:pt x="7294422" y="1568388"/>
                </a:moveTo>
                <a:cubicBezTo>
                  <a:pt x="7302444" y="1568388"/>
                  <a:pt x="7308278" y="1574614"/>
                  <a:pt x="7308278" y="1583176"/>
                </a:cubicBezTo>
                <a:cubicBezTo>
                  <a:pt x="7308278" y="1591738"/>
                  <a:pt x="7302444" y="1597964"/>
                  <a:pt x="7294422" y="1597964"/>
                </a:cubicBezTo>
                <a:cubicBezTo>
                  <a:pt x="7288588" y="1597964"/>
                  <a:pt x="7282025" y="1591738"/>
                  <a:pt x="7282025" y="1583176"/>
                </a:cubicBezTo>
                <a:cubicBezTo>
                  <a:pt x="7282025" y="1574614"/>
                  <a:pt x="7288588" y="1568388"/>
                  <a:pt x="7294422" y="1568388"/>
                </a:cubicBezTo>
                <a:close/>
                <a:moveTo>
                  <a:pt x="7223591" y="1568388"/>
                </a:moveTo>
                <a:cubicBezTo>
                  <a:pt x="7231613" y="1568388"/>
                  <a:pt x="7237447" y="1574614"/>
                  <a:pt x="7237447" y="1583176"/>
                </a:cubicBezTo>
                <a:cubicBezTo>
                  <a:pt x="7237447" y="1591738"/>
                  <a:pt x="7231613" y="1597964"/>
                  <a:pt x="7223591" y="1597964"/>
                </a:cubicBezTo>
                <a:cubicBezTo>
                  <a:pt x="7217757" y="1597964"/>
                  <a:pt x="7211194" y="1591738"/>
                  <a:pt x="7211194" y="1583176"/>
                </a:cubicBezTo>
                <a:cubicBezTo>
                  <a:pt x="7211194" y="1574614"/>
                  <a:pt x="7217757" y="1568388"/>
                  <a:pt x="7223591" y="1568388"/>
                </a:cubicBezTo>
                <a:close/>
                <a:moveTo>
                  <a:pt x="7152761" y="1568388"/>
                </a:moveTo>
                <a:cubicBezTo>
                  <a:pt x="7160783" y="1568388"/>
                  <a:pt x="7166617" y="1572763"/>
                  <a:pt x="7166617" y="1580785"/>
                </a:cubicBezTo>
                <a:cubicBezTo>
                  <a:pt x="7166617" y="1588807"/>
                  <a:pt x="7160783" y="1594641"/>
                  <a:pt x="7152761" y="1594641"/>
                </a:cubicBezTo>
                <a:cubicBezTo>
                  <a:pt x="7144739" y="1594641"/>
                  <a:pt x="7140364" y="1588807"/>
                  <a:pt x="7140364" y="1580785"/>
                </a:cubicBezTo>
                <a:cubicBezTo>
                  <a:pt x="7140364" y="1572763"/>
                  <a:pt x="7144739" y="1568388"/>
                  <a:pt x="7152761" y="1568388"/>
                </a:cubicBezTo>
                <a:close/>
                <a:moveTo>
                  <a:pt x="7084322" y="1568388"/>
                </a:moveTo>
                <a:cubicBezTo>
                  <a:pt x="7092106" y="1568388"/>
                  <a:pt x="7099111" y="1572763"/>
                  <a:pt x="7099111" y="1580785"/>
                </a:cubicBezTo>
                <a:cubicBezTo>
                  <a:pt x="7099111" y="1588807"/>
                  <a:pt x="7092106" y="1594641"/>
                  <a:pt x="7084322" y="1594641"/>
                </a:cubicBezTo>
                <a:cubicBezTo>
                  <a:pt x="7075760" y="1594641"/>
                  <a:pt x="7069533" y="1588807"/>
                  <a:pt x="7069533" y="1580785"/>
                </a:cubicBezTo>
                <a:cubicBezTo>
                  <a:pt x="7069533" y="1572763"/>
                  <a:pt x="7075760" y="1568388"/>
                  <a:pt x="7084322" y="1568388"/>
                </a:cubicBezTo>
                <a:close/>
                <a:moveTo>
                  <a:pt x="7440913" y="1494185"/>
                </a:moveTo>
                <a:cubicBezTo>
                  <a:pt x="7446747" y="1494185"/>
                  <a:pt x="7453310" y="1500411"/>
                  <a:pt x="7453310" y="1508973"/>
                </a:cubicBezTo>
                <a:cubicBezTo>
                  <a:pt x="7453310" y="1516756"/>
                  <a:pt x="7446747" y="1523761"/>
                  <a:pt x="7440913" y="1523761"/>
                </a:cubicBezTo>
                <a:cubicBezTo>
                  <a:pt x="7432891" y="1523761"/>
                  <a:pt x="7427057" y="1516756"/>
                  <a:pt x="7427057" y="1508973"/>
                </a:cubicBezTo>
                <a:cubicBezTo>
                  <a:pt x="7427057" y="1500411"/>
                  <a:pt x="7432891" y="1494185"/>
                  <a:pt x="7440913" y="1494185"/>
                </a:cubicBezTo>
                <a:close/>
                <a:moveTo>
                  <a:pt x="7370084" y="1494185"/>
                </a:moveTo>
                <a:cubicBezTo>
                  <a:pt x="7376647" y="1494185"/>
                  <a:pt x="7382481" y="1500411"/>
                  <a:pt x="7382481" y="1508973"/>
                </a:cubicBezTo>
                <a:cubicBezTo>
                  <a:pt x="7382481" y="1516756"/>
                  <a:pt x="7376647" y="1523761"/>
                  <a:pt x="7370084" y="1523761"/>
                </a:cubicBezTo>
                <a:cubicBezTo>
                  <a:pt x="7362791" y="1523761"/>
                  <a:pt x="7356228" y="1516756"/>
                  <a:pt x="7356228" y="1508973"/>
                </a:cubicBezTo>
                <a:cubicBezTo>
                  <a:pt x="7356228" y="1500411"/>
                  <a:pt x="7362791" y="1494185"/>
                  <a:pt x="7370084" y="1494185"/>
                </a:cubicBezTo>
                <a:close/>
                <a:moveTo>
                  <a:pt x="7294422" y="1494185"/>
                </a:moveTo>
                <a:cubicBezTo>
                  <a:pt x="7302444" y="1494185"/>
                  <a:pt x="7308278" y="1500411"/>
                  <a:pt x="7308278" y="1508973"/>
                </a:cubicBezTo>
                <a:cubicBezTo>
                  <a:pt x="7308278" y="1516756"/>
                  <a:pt x="7302444" y="1523761"/>
                  <a:pt x="7294422" y="1523761"/>
                </a:cubicBezTo>
                <a:cubicBezTo>
                  <a:pt x="7288588" y="1523761"/>
                  <a:pt x="7282025" y="1516756"/>
                  <a:pt x="7282025" y="1508973"/>
                </a:cubicBezTo>
                <a:cubicBezTo>
                  <a:pt x="7282025" y="1500411"/>
                  <a:pt x="7288588" y="1494185"/>
                  <a:pt x="7294422" y="1494185"/>
                </a:cubicBezTo>
                <a:close/>
                <a:moveTo>
                  <a:pt x="7223591" y="1494185"/>
                </a:moveTo>
                <a:cubicBezTo>
                  <a:pt x="7231613" y="1494185"/>
                  <a:pt x="7237447" y="1500411"/>
                  <a:pt x="7237447" y="1508973"/>
                </a:cubicBezTo>
                <a:cubicBezTo>
                  <a:pt x="7237447" y="1516756"/>
                  <a:pt x="7231613" y="1523761"/>
                  <a:pt x="7223591" y="1523761"/>
                </a:cubicBezTo>
                <a:cubicBezTo>
                  <a:pt x="7217757" y="1523761"/>
                  <a:pt x="7211194" y="1516756"/>
                  <a:pt x="7211194" y="1508973"/>
                </a:cubicBezTo>
                <a:cubicBezTo>
                  <a:pt x="7211194" y="1500411"/>
                  <a:pt x="7217757" y="1494185"/>
                  <a:pt x="7223591" y="1494185"/>
                </a:cubicBezTo>
                <a:close/>
                <a:moveTo>
                  <a:pt x="7152761" y="1494185"/>
                </a:moveTo>
                <a:cubicBezTo>
                  <a:pt x="7160783" y="1494185"/>
                  <a:pt x="7166617" y="1500411"/>
                  <a:pt x="7166617" y="1508973"/>
                </a:cubicBezTo>
                <a:cubicBezTo>
                  <a:pt x="7166617" y="1516756"/>
                  <a:pt x="7160783" y="1523761"/>
                  <a:pt x="7152761" y="1523761"/>
                </a:cubicBezTo>
                <a:cubicBezTo>
                  <a:pt x="7144739" y="1523761"/>
                  <a:pt x="7140364" y="1516756"/>
                  <a:pt x="7140364" y="1508973"/>
                </a:cubicBezTo>
                <a:cubicBezTo>
                  <a:pt x="7140364" y="1500411"/>
                  <a:pt x="7144739" y="1494185"/>
                  <a:pt x="7152761" y="1494185"/>
                </a:cubicBezTo>
                <a:close/>
                <a:moveTo>
                  <a:pt x="7084322" y="1494185"/>
                </a:moveTo>
                <a:cubicBezTo>
                  <a:pt x="7092106" y="1494185"/>
                  <a:pt x="7099111" y="1500411"/>
                  <a:pt x="7099111" y="1508973"/>
                </a:cubicBezTo>
                <a:cubicBezTo>
                  <a:pt x="7099111" y="1516756"/>
                  <a:pt x="7092106" y="1523761"/>
                  <a:pt x="7084322" y="1523761"/>
                </a:cubicBezTo>
                <a:cubicBezTo>
                  <a:pt x="7075760" y="1523761"/>
                  <a:pt x="7069533" y="1516756"/>
                  <a:pt x="7069533" y="1508973"/>
                </a:cubicBezTo>
                <a:cubicBezTo>
                  <a:pt x="7069533" y="1500411"/>
                  <a:pt x="7075760" y="1494185"/>
                  <a:pt x="7084322" y="1494185"/>
                </a:cubicBezTo>
                <a:close/>
                <a:moveTo>
                  <a:pt x="7013492" y="1494185"/>
                </a:moveTo>
                <a:cubicBezTo>
                  <a:pt x="7021275" y="1494185"/>
                  <a:pt x="7028280" y="1500411"/>
                  <a:pt x="7028280" y="1508973"/>
                </a:cubicBezTo>
                <a:cubicBezTo>
                  <a:pt x="7028280" y="1516756"/>
                  <a:pt x="7021275" y="1523761"/>
                  <a:pt x="7013492" y="1523761"/>
                </a:cubicBezTo>
                <a:cubicBezTo>
                  <a:pt x="7004930" y="1523761"/>
                  <a:pt x="6998704" y="1516756"/>
                  <a:pt x="6998704" y="1508973"/>
                </a:cubicBezTo>
                <a:cubicBezTo>
                  <a:pt x="6998704" y="1500411"/>
                  <a:pt x="7004930" y="1494185"/>
                  <a:pt x="7013492" y="1494185"/>
                </a:cubicBezTo>
                <a:close/>
                <a:moveTo>
                  <a:pt x="6939085" y="1494185"/>
                </a:moveTo>
                <a:cubicBezTo>
                  <a:pt x="6946378" y="1494185"/>
                  <a:pt x="6950753" y="1500411"/>
                  <a:pt x="6950753" y="1508973"/>
                </a:cubicBezTo>
                <a:cubicBezTo>
                  <a:pt x="6950753" y="1516756"/>
                  <a:pt x="6946378" y="1523761"/>
                  <a:pt x="6939085" y="1523761"/>
                </a:cubicBezTo>
                <a:cubicBezTo>
                  <a:pt x="6931063" y="1523761"/>
                  <a:pt x="6924500" y="1516756"/>
                  <a:pt x="6924500" y="1508973"/>
                </a:cubicBezTo>
                <a:cubicBezTo>
                  <a:pt x="6924500" y="1500411"/>
                  <a:pt x="6931063" y="1494185"/>
                  <a:pt x="6939085" y="1494185"/>
                </a:cubicBezTo>
                <a:close/>
                <a:moveTo>
                  <a:pt x="83229" y="1426727"/>
                </a:moveTo>
                <a:cubicBezTo>
                  <a:pt x="90521" y="1426727"/>
                  <a:pt x="97085" y="1431102"/>
                  <a:pt x="97085" y="1439124"/>
                </a:cubicBezTo>
                <a:cubicBezTo>
                  <a:pt x="97085" y="1446417"/>
                  <a:pt x="90521" y="1452980"/>
                  <a:pt x="83229" y="1452980"/>
                </a:cubicBezTo>
                <a:cubicBezTo>
                  <a:pt x="76665" y="1452980"/>
                  <a:pt x="70831" y="1446417"/>
                  <a:pt x="70831" y="1439124"/>
                </a:cubicBezTo>
                <a:cubicBezTo>
                  <a:pt x="70831" y="1432561"/>
                  <a:pt x="76665" y="1426727"/>
                  <a:pt x="83229" y="1426727"/>
                </a:cubicBezTo>
                <a:close/>
                <a:moveTo>
                  <a:pt x="11993" y="1426727"/>
                </a:moveTo>
                <a:cubicBezTo>
                  <a:pt x="20237" y="1426727"/>
                  <a:pt x="26234" y="1432561"/>
                  <a:pt x="26234" y="1439124"/>
                </a:cubicBezTo>
                <a:cubicBezTo>
                  <a:pt x="26234" y="1446417"/>
                  <a:pt x="20237" y="1452980"/>
                  <a:pt x="11993" y="1452980"/>
                </a:cubicBezTo>
                <a:cubicBezTo>
                  <a:pt x="5996" y="1452980"/>
                  <a:pt x="0" y="1446417"/>
                  <a:pt x="0" y="1439124"/>
                </a:cubicBezTo>
                <a:cubicBezTo>
                  <a:pt x="0" y="1432561"/>
                  <a:pt x="5996" y="1426727"/>
                  <a:pt x="11993" y="1426727"/>
                </a:cubicBezTo>
                <a:close/>
                <a:moveTo>
                  <a:pt x="7370084" y="1423353"/>
                </a:moveTo>
                <a:cubicBezTo>
                  <a:pt x="7376647" y="1423353"/>
                  <a:pt x="7382481" y="1429580"/>
                  <a:pt x="7382481" y="1438142"/>
                </a:cubicBezTo>
                <a:cubicBezTo>
                  <a:pt x="7382481" y="1445926"/>
                  <a:pt x="7376647" y="1452931"/>
                  <a:pt x="7370084" y="1452931"/>
                </a:cubicBezTo>
                <a:cubicBezTo>
                  <a:pt x="7362791" y="1452931"/>
                  <a:pt x="7356228" y="1445926"/>
                  <a:pt x="7356228" y="1438142"/>
                </a:cubicBezTo>
                <a:cubicBezTo>
                  <a:pt x="7356228" y="1429580"/>
                  <a:pt x="7362791" y="1423353"/>
                  <a:pt x="7370084" y="1423353"/>
                </a:cubicBezTo>
                <a:close/>
                <a:moveTo>
                  <a:pt x="7294422" y="1423353"/>
                </a:moveTo>
                <a:cubicBezTo>
                  <a:pt x="7302444" y="1423353"/>
                  <a:pt x="7308278" y="1429580"/>
                  <a:pt x="7308278" y="1438142"/>
                </a:cubicBezTo>
                <a:cubicBezTo>
                  <a:pt x="7308278" y="1445926"/>
                  <a:pt x="7302444" y="1452931"/>
                  <a:pt x="7294422" y="1452931"/>
                </a:cubicBezTo>
                <a:cubicBezTo>
                  <a:pt x="7288588" y="1452931"/>
                  <a:pt x="7282025" y="1445926"/>
                  <a:pt x="7282025" y="1438142"/>
                </a:cubicBezTo>
                <a:cubicBezTo>
                  <a:pt x="7282025" y="1429580"/>
                  <a:pt x="7288588" y="1423353"/>
                  <a:pt x="7294422" y="1423353"/>
                </a:cubicBezTo>
                <a:close/>
                <a:moveTo>
                  <a:pt x="7223591" y="1423353"/>
                </a:moveTo>
                <a:cubicBezTo>
                  <a:pt x="7231613" y="1423353"/>
                  <a:pt x="7237447" y="1429580"/>
                  <a:pt x="7237447" y="1438142"/>
                </a:cubicBezTo>
                <a:cubicBezTo>
                  <a:pt x="7237447" y="1445926"/>
                  <a:pt x="7231613" y="1452931"/>
                  <a:pt x="7223591" y="1452931"/>
                </a:cubicBezTo>
                <a:cubicBezTo>
                  <a:pt x="7217757" y="1452931"/>
                  <a:pt x="7211194" y="1445926"/>
                  <a:pt x="7211194" y="1438142"/>
                </a:cubicBezTo>
                <a:cubicBezTo>
                  <a:pt x="7211194" y="1429580"/>
                  <a:pt x="7215569" y="1423353"/>
                  <a:pt x="7223591" y="1423353"/>
                </a:cubicBezTo>
                <a:close/>
                <a:moveTo>
                  <a:pt x="7155152" y="1423353"/>
                </a:moveTo>
                <a:cubicBezTo>
                  <a:pt x="7163714" y="1423353"/>
                  <a:pt x="7169940" y="1429580"/>
                  <a:pt x="7169940" y="1438142"/>
                </a:cubicBezTo>
                <a:cubicBezTo>
                  <a:pt x="7169940" y="1445926"/>
                  <a:pt x="7163714" y="1452931"/>
                  <a:pt x="7155152" y="1452931"/>
                </a:cubicBezTo>
                <a:cubicBezTo>
                  <a:pt x="7146590" y="1452931"/>
                  <a:pt x="7141920" y="1445926"/>
                  <a:pt x="7141920" y="1438142"/>
                </a:cubicBezTo>
                <a:cubicBezTo>
                  <a:pt x="7140364" y="1429580"/>
                  <a:pt x="7146590" y="1423353"/>
                  <a:pt x="7155152" y="1423353"/>
                </a:cubicBezTo>
                <a:close/>
                <a:moveTo>
                  <a:pt x="7084322" y="1423353"/>
                </a:moveTo>
                <a:cubicBezTo>
                  <a:pt x="7092106" y="1423353"/>
                  <a:pt x="7099111" y="1429580"/>
                  <a:pt x="7099111" y="1438142"/>
                </a:cubicBezTo>
                <a:cubicBezTo>
                  <a:pt x="7099111" y="1445926"/>
                  <a:pt x="7092106" y="1452931"/>
                  <a:pt x="7084322" y="1452931"/>
                </a:cubicBezTo>
                <a:cubicBezTo>
                  <a:pt x="7075760" y="1452931"/>
                  <a:pt x="7069533" y="1445926"/>
                  <a:pt x="7069533" y="1438142"/>
                </a:cubicBezTo>
                <a:cubicBezTo>
                  <a:pt x="7069533" y="1429580"/>
                  <a:pt x="7075760" y="1423353"/>
                  <a:pt x="7084322" y="1423353"/>
                </a:cubicBezTo>
                <a:close/>
                <a:moveTo>
                  <a:pt x="7013492" y="1423353"/>
                </a:moveTo>
                <a:cubicBezTo>
                  <a:pt x="7021275" y="1423353"/>
                  <a:pt x="7028280" y="1429580"/>
                  <a:pt x="7028280" y="1438142"/>
                </a:cubicBezTo>
                <a:cubicBezTo>
                  <a:pt x="7028280" y="1445926"/>
                  <a:pt x="7021275" y="1452931"/>
                  <a:pt x="7013492" y="1452931"/>
                </a:cubicBezTo>
                <a:cubicBezTo>
                  <a:pt x="7004930" y="1452931"/>
                  <a:pt x="6998704" y="1445926"/>
                  <a:pt x="6998704" y="1438142"/>
                </a:cubicBezTo>
                <a:cubicBezTo>
                  <a:pt x="6998704" y="1429580"/>
                  <a:pt x="7004930" y="1423353"/>
                  <a:pt x="7013492" y="1423353"/>
                </a:cubicBezTo>
                <a:close/>
                <a:moveTo>
                  <a:pt x="6939085" y="1423353"/>
                </a:moveTo>
                <a:cubicBezTo>
                  <a:pt x="6946378" y="1423353"/>
                  <a:pt x="6950753" y="1429580"/>
                  <a:pt x="6950753" y="1438142"/>
                </a:cubicBezTo>
                <a:cubicBezTo>
                  <a:pt x="6950753" y="1445926"/>
                  <a:pt x="6946378" y="1452931"/>
                  <a:pt x="6939085" y="1452931"/>
                </a:cubicBezTo>
                <a:cubicBezTo>
                  <a:pt x="6931063" y="1452931"/>
                  <a:pt x="6924500" y="1445926"/>
                  <a:pt x="6924500" y="1438142"/>
                </a:cubicBezTo>
                <a:cubicBezTo>
                  <a:pt x="6924500" y="1429580"/>
                  <a:pt x="6931063" y="1423353"/>
                  <a:pt x="6939085" y="1423353"/>
                </a:cubicBezTo>
                <a:close/>
                <a:moveTo>
                  <a:pt x="6867525" y="1423353"/>
                </a:moveTo>
                <a:cubicBezTo>
                  <a:pt x="6874088" y="1423353"/>
                  <a:pt x="6879922" y="1429580"/>
                  <a:pt x="6879922" y="1438142"/>
                </a:cubicBezTo>
                <a:cubicBezTo>
                  <a:pt x="6879922" y="1445926"/>
                  <a:pt x="6874088" y="1452931"/>
                  <a:pt x="6867525" y="1452931"/>
                </a:cubicBezTo>
                <a:cubicBezTo>
                  <a:pt x="6860232" y="1452931"/>
                  <a:pt x="6853669" y="1445926"/>
                  <a:pt x="6853669" y="1438142"/>
                </a:cubicBezTo>
                <a:cubicBezTo>
                  <a:pt x="6853669" y="1429580"/>
                  <a:pt x="6860232" y="1423353"/>
                  <a:pt x="6867525" y="1423353"/>
                </a:cubicBezTo>
                <a:close/>
                <a:moveTo>
                  <a:pt x="6796696" y="1423353"/>
                </a:moveTo>
                <a:cubicBezTo>
                  <a:pt x="6803259" y="1423353"/>
                  <a:pt x="6809093" y="1429580"/>
                  <a:pt x="6809093" y="1438142"/>
                </a:cubicBezTo>
                <a:cubicBezTo>
                  <a:pt x="6809093" y="1445926"/>
                  <a:pt x="6803259" y="1452931"/>
                  <a:pt x="6796696" y="1452931"/>
                </a:cubicBezTo>
                <a:cubicBezTo>
                  <a:pt x="6789403" y="1452931"/>
                  <a:pt x="6782840" y="1445926"/>
                  <a:pt x="6782840" y="1438142"/>
                </a:cubicBezTo>
                <a:cubicBezTo>
                  <a:pt x="6782840" y="1429580"/>
                  <a:pt x="6789403" y="1423353"/>
                  <a:pt x="6796696" y="1423353"/>
                </a:cubicBezTo>
                <a:close/>
                <a:moveTo>
                  <a:pt x="155518" y="1355896"/>
                </a:moveTo>
                <a:cubicBezTo>
                  <a:pt x="161352" y="1355896"/>
                  <a:pt x="167916" y="1360271"/>
                  <a:pt x="167916" y="1368293"/>
                </a:cubicBezTo>
                <a:cubicBezTo>
                  <a:pt x="167916" y="1375586"/>
                  <a:pt x="161352" y="1382149"/>
                  <a:pt x="155518" y="1382149"/>
                </a:cubicBezTo>
                <a:cubicBezTo>
                  <a:pt x="147496" y="1382149"/>
                  <a:pt x="141662" y="1375586"/>
                  <a:pt x="141662" y="1368293"/>
                </a:cubicBezTo>
                <a:cubicBezTo>
                  <a:pt x="141662" y="1360271"/>
                  <a:pt x="147496" y="1355896"/>
                  <a:pt x="155518" y="1355896"/>
                </a:cubicBezTo>
                <a:close/>
                <a:moveTo>
                  <a:pt x="83230" y="1355896"/>
                </a:moveTo>
                <a:cubicBezTo>
                  <a:pt x="90523" y="1355896"/>
                  <a:pt x="97086" y="1360271"/>
                  <a:pt x="97086" y="1368293"/>
                </a:cubicBezTo>
                <a:cubicBezTo>
                  <a:pt x="97086" y="1375586"/>
                  <a:pt x="90523" y="1382149"/>
                  <a:pt x="83230" y="1382149"/>
                </a:cubicBezTo>
                <a:cubicBezTo>
                  <a:pt x="76667" y="1382149"/>
                  <a:pt x="70832" y="1375586"/>
                  <a:pt x="70832" y="1368293"/>
                </a:cubicBezTo>
                <a:cubicBezTo>
                  <a:pt x="70832" y="1360271"/>
                  <a:pt x="76667" y="1355896"/>
                  <a:pt x="83230" y="1355896"/>
                </a:cubicBezTo>
                <a:close/>
                <a:moveTo>
                  <a:pt x="11994" y="1355896"/>
                </a:moveTo>
                <a:cubicBezTo>
                  <a:pt x="20239" y="1355896"/>
                  <a:pt x="26235" y="1360271"/>
                  <a:pt x="26235" y="1368293"/>
                </a:cubicBezTo>
                <a:cubicBezTo>
                  <a:pt x="26235" y="1375586"/>
                  <a:pt x="20239" y="1382149"/>
                  <a:pt x="11994" y="1382149"/>
                </a:cubicBezTo>
                <a:cubicBezTo>
                  <a:pt x="5998" y="1382149"/>
                  <a:pt x="2" y="1375586"/>
                  <a:pt x="2" y="1368293"/>
                </a:cubicBezTo>
                <a:cubicBezTo>
                  <a:pt x="2" y="1360271"/>
                  <a:pt x="5998" y="1355896"/>
                  <a:pt x="11994" y="1355896"/>
                </a:cubicBezTo>
                <a:close/>
                <a:moveTo>
                  <a:pt x="7294422" y="1352524"/>
                </a:moveTo>
                <a:cubicBezTo>
                  <a:pt x="7302444" y="1352524"/>
                  <a:pt x="7308278" y="1359087"/>
                  <a:pt x="7308278" y="1367109"/>
                </a:cubicBezTo>
                <a:cubicBezTo>
                  <a:pt x="7308278" y="1374402"/>
                  <a:pt x="7302444" y="1378777"/>
                  <a:pt x="7294422" y="1378777"/>
                </a:cubicBezTo>
                <a:cubicBezTo>
                  <a:pt x="7288588" y="1378777"/>
                  <a:pt x="7282025" y="1374402"/>
                  <a:pt x="7282025" y="1367109"/>
                </a:cubicBezTo>
                <a:cubicBezTo>
                  <a:pt x="7282025" y="1359087"/>
                  <a:pt x="7288588" y="1352524"/>
                  <a:pt x="7294422" y="1352524"/>
                </a:cubicBezTo>
                <a:close/>
                <a:moveTo>
                  <a:pt x="7223591" y="1352524"/>
                </a:moveTo>
                <a:cubicBezTo>
                  <a:pt x="7231613" y="1352524"/>
                  <a:pt x="7237447" y="1359087"/>
                  <a:pt x="7237447" y="1367109"/>
                </a:cubicBezTo>
                <a:cubicBezTo>
                  <a:pt x="7237447" y="1374402"/>
                  <a:pt x="7231613" y="1378777"/>
                  <a:pt x="7223591" y="1378777"/>
                </a:cubicBezTo>
                <a:cubicBezTo>
                  <a:pt x="7215569" y="1378777"/>
                  <a:pt x="7211194" y="1374402"/>
                  <a:pt x="7211194" y="1367109"/>
                </a:cubicBezTo>
                <a:cubicBezTo>
                  <a:pt x="7211194" y="1359087"/>
                  <a:pt x="7215569" y="1352524"/>
                  <a:pt x="7223591" y="1352524"/>
                </a:cubicBezTo>
                <a:close/>
                <a:moveTo>
                  <a:pt x="7155152" y="1352524"/>
                </a:moveTo>
                <a:cubicBezTo>
                  <a:pt x="7163714" y="1352524"/>
                  <a:pt x="7169940" y="1359087"/>
                  <a:pt x="7169940" y="1367109"/>
                </a:cubicBezTo>
                <a:cubicBezTo>
                  <a:pt x="7169940" y="1374402"/>
                  <a:pt x="7163714" y="1378777"/>
                  <a:pt x="7155152" y="1378777"/>
                </a:cubicBezTo>
                <a:cubicBezTo>
                  <a:pt x="7146590" y="1378777"/>
                  <a:pt x="7140364" y="1374402"/>
                  <a:pt x="7140364" y="1367109"/>
                </a:cubicBezTo>
                <a:cubicBezTo>
                  <a:pt x="7140364" y="1359087"/>
                  <a:pt x="7146590" y="1352524"/>
                  <a:pt x="7155152" y="1352524"/>
                </a:cubicBezTo>
                <a:close/>
                <a:moveTo>
                  <a:pt x="7084322" y="1352524"/>
                </a:moveTo>
                <a:cubicBezTo>
                  <a:pt x="7092106" y="1352524"/>
                  <a:pt x="7099111" y="1359087"/>
                  <a:pt x="7099111" y="1367109"/>
                </a:cubicBezTo>
                <a:cubicBezTo>
                  <a:pt x="7099111" y="1374402"/>
                  <a:pt x="7092106" y="1378777"/>
                  <a:pt x="7084322" y="1378777"/>
                </a:cubicBezTo>
                <a:cubicBezTo>
                  <a:pt x="7075760" y="1378777"/>
                  <a:pt x="7069533" y="1374402"/>
                  <a:pt x="7069533" y="1367109"/>
                </a:cubicBezTo>
                <a:cubicBezTo>
                  <a:pt x="7069533" y="1359087"/>
                  <a:pt x="7075760" y="1352524"/>
                  <a:pt x="7084322" y="1352524"/>
                </a:cubicBezTo>
                <a:close/>
                <a:moveTo>
                  <a:pt x="7013492" y="1352524"/>
                </a:moveTo>
                <a:cubicBezTo>
                  <a:pt x="7021275" y="1352524"/>
                  <a:pt x="7028280" y="1359087"/>
                  <a:pt x="7028280" y="1367109"/>
                </a:cubicBezTo>
                <a:cubicBezTo>
                  <a:pt x="7028280" y="1374402"/>
                  <a:pt x="7021275" y="1378777"/>
                  <a:pt x="7013492" y="1378777"/>
                </a:cubicBezTo>
                <a:cubicBezTo>
                  <a:pt x="7004930" y="1378777"/>
                  <a:pt x="6998704" y="1374402"/>
                  <a:pt x="6998704" y="1367109"/>
                </a:cubicBezTo>
                <a:cubicBezTo>
                  <a:pt x="6998704" y="1359087"/>
                  <a:pt x="7004930" y="1352524"/>
                  <a:pt x="7013492" y="1352524"/>
                </a:cubicBezTo>
                <a:close/>
                <a:moveTo>
                  <a:pt x="6939085" y="1352524"/>
                </a:moveTo>
                <a:cubicBezTo>
                  <a:pt x="6946378" y="1352524"/>
                  <a:pt x="6950753" y="1359354"/>
                  <a:pt x="6950753" y="1367701"/>
                </a:cubicBezTo>
                <a:cubicBezTo>
                  <a:pt x="6950753" y="1375290"/>
                  <a:pt x="6946378" y="1382120"/>
                  <a:pt x="6939085" y="1382120"/>
                </a:cubicBezTo>
                <a:cubicBezTo>
                  <a:pt x="6931063" y="1382120"/>
                  <a:pt x="6924500" y="1375290"/>
                  <a:pt x="6924500" y="1367701"/>
                </a:cubicBezTo>
                <a:cubicBezTo>
                  <a:pt x="6924500" y="1359354"/>
                  <a:pt x="6931063" y="1352524"/>
                  <a:pt x="6939085" y="1352524"/>
                </a:cubicBezTo>
                <a:close/>
                <a:moveTo>
                  <a:pt x="6867525" y="1352524"/>
                </a:moveTo>
                <a:cubicBezTo>
                  <a:pt x="6874088" y="1352524"/>
                  <a:pt x="6879922" y="1359354"/>
                  <a:pt x="6879922" y="1367701"/>
                </a:cubicBezTo>
                <a:cubicBezTo>
                  <a:pt x="6879922" y="1375290"/>
                  <a:pt x="6874088" y="1382120"/>
                  <a:pt x="6867525" y="1382120"/>
                </a:cubicBezTo>
                <a:cubicBezTo>
                  <a:pt x="6860232" y="1382120"/>
                  <a:pt x="6853669" y="1375290"/>
                  <a:pt x="6853669" y="1367701"/>
                </a:cubicBezTo>
                <a:cubicBezTo>
                  <a:pt x="6853669" y="1359354"/>
                  <a:pt x="6860232" y="1352524"/>
                  <a:pt x="6867525" y="1352524"/>
                </a:cubicBezTo>
                <a:close/>
                <a:moveTo>
                  <a:pt x="6796696" y="1352524"/>
                </a:moveTo>
                <a:cubicBezTo>
                  <a:pt x="6803259" y="1352524"/>
                  <a:pt x="6809093" y="1359354"/>
                  <a:pt x="6809093" y="1367701"/>
                </a:cubicBezTo>
                <a:cubicBezTo>
                  <a:pt x="6809093" y="1375290"/>
                  <a:pt x="6803259" y="1382120"/>
                  <a:pt x="6796696" y="1382120"/>
                </a:cubicBezTo>
                <a:cubicBezTo>
                  <a:pt x="6789403" y="1382120"/>
                  <a:pt x="6782840" y="1375290"/>
                  <a:pt x="6782840" y="1367701"/>
                </a:cubicBezTo>
                <a:cubicBezTo>
                  <a:pt x="6782840" y="1359354"/>
                  <a:pt x="6789403" y="1352524"/>
                  <a:pt x="6796696" y="1352524"/>
                </a:cubicBezTo>
                <a:close/>
                <a:moveTo>
                  <a:pt x="6724405" y="1352524"/>
                </a:moveTo>
                <a:cubicBezTo>
                  <a:pt x="6732427" y="1352524"/>
                  <a:pt x="6738261" y="1359354"/>
                  <a:pt x="6738261" y="1367701"/>
                </a:cubicBezTo>
                <a:cubicBezTo>
                  <a:pt x="6738261" y="1375290"/>
                  <a:pt x="6732427" y="1382120"/>
                  <a:pt x="6724405" y="1382120"/>
                </a:cubicBezTo>
                <a:cubicBezTo>
                  <a:pt x="6718571" y="1382120"/>
                  <a:pt x="6712008" y="1375290"/>
                  <a:pt x="6712008" y="1367701"/>
                </a:cubicBezTo>
                <a:cubicBezTo>
                  <a:pt x="6712008" y="1359354"/>
                  <a:pt x="6718571" y="1352524"/>
                  <a:pt x="6724405" y="1352524"/>
                </a:cubicBezTo>
                <a:close/>
                <a:moveTo>
                  <a:pt x="6653576" y="1352524"/>
                </a:moveTo>
                <a:cubicBezTo>
                  <a:pt x="6660869" y="1352524"/>
                  <a:pt x="6667432" y="1359354"/>
                  <a:pt x="6667432" y="1367701"/>
                </a:cubicBezTo>
                <a:cubicBezTo>
                  <a:pt x="6667432" y="1375290"/>
                  <a:pt x="6660869" y="1382120"/>
                  <a:pt x="6653576" y="1382120"/>
                </a:cubicBezTo>
                <a:cubicBezTo>
                  <a:pt x="6647013" y="1382120"/>
                  <a:pt x="6641179" y="1375290"/>
                  <a:pt x="6641179" y="1367701"/>
                </a:cubicBezTo>
                <a:cubicBezTo>
                  <a:pt x="6641179" y="1359354"/>
                  <a:pt x="6647013" y="1352524"/>
                  <a:pt x="6653576" y="1352524"/>
                </a:cubicBezTo>
                <a:close/>
                <a:moveTo>
                  <a:pt x="7223591" y="1281693"/>
                </a:moveTo>
                <a:cubicBezTo>
                  <a:pt x="7231613" y="1281693"/>
                  <a:pt x="7237447" y="1288256"/>
                  <a:pt x="7237447" y="1295549"/>
                </a:cubicBezTo>
                <a:cubicBezTo>
                  <a:pt x="7237447" y="1302112"/>
                  <a:pt x="7231613" y="1307946"/>
                  <a:pt x="7223591" y="1307946"/>
                </a:cubicBezTo>
                <a:cubicBezTo>
                  <a:pt x="7215569" y="1307946"/>
                  <a:pt x="7211194" y="1302112"/>
                  <a:pt x="7211194" y="1295549"/>
                </a:cubicBezTo>
                <a:cubicBezTo>
                  <a:pt x="7211194" y="1288256"/>
                  <a:pt x="7215569" y="1281693"/>
                  <a:pt x="7223591" y="1281693"/>
                </a:cubicBezTo>
                <a:close/>
                <a:moveTo>
                  <a:pt x="7155152" y="1281693"/>
                </a:moveTo>
                <a:cubicBezTo>
                  <a:pt x="7163714" y="1281693"/>
                  <a:pt x="7169940" y="1288256"/>
                  <a:pt x="7169940" y="1295549"/>
                </a:cubicBezTo>
                <a:cubicBezTo>
                  <a:pt x="7169940" y="1302112"/>
                  <a:pt x="7163714" y="1307946"/>
                  <a:pt x="7155152" y="1307946"/>
                </a:cubicBezTo>
                <a:cubicBezTo>
                  <a:pt x="7146590" y="1307946"/>
                  <a:pt x="7140364" y="1302112"/>
                  <a:pt x="7140364" y="1295549"/>
                </a:cubicBezTo>
                <a:cubicBezTo>
                  <a:pt x="7140364" y="1288256"/>
                  <a:pt x="7146590" y="1281693"/>
                  <a:pt x="7155152" y="1281693"/>
                </a:cubicBezTo>
                <a:close/>
                <a:moveTo>
                  <a:pt x="7084322" y="1281693"/>
                </a:moveTo>
                <a:cubicBezTo>
                  <a:pt x="7092106" y="1281693"/>
                  <a:pt x="7099111" y="1288256"/>
                  <a:pt x="7099111" y="1295549"/>
                </a:cubicBezTo>
                <a:cubicBezTo>
                  <a:pt x="7099111" y="1302112"/>
                  <a:pt x="7092106" y="1307946"/>
                  <a:pt x="7084322" y="1307946"/>
                </a:cubicBezTo>
                <a:cubicBezTo>
                  <a:pt x="7075760" y="1307946"/>
                  <a:pt x="7069533" y="1303571"/>
                  <a:pt x="7069533" y="1295549"/>
                </a:cubicBezTo>
                <a:cubicBezTo>
                  <a:pt x="7069533" y="1288256"/>
                  <a:pt x="7075760" y="1281693"/>
                  <a:pt x="7084322" y="1281693"/>
                </a:cubicBezTo>
                <a:close/>
                <a:moveTo>
                  <a:pt x="7013492" y="1281693"/>
                </a:moveTo>
                <a:cubicBezTo>
                  <a:pt x="7021275" y="1281693"/>
                  <a:pt x="7028280" y="1288256"/>
                  <a:pt x="7028280" y="1295549"/>
                </a:cubicBezTo>
                <a:cubicBezTo>
                  <a:pt x="7028280" y="1303571"/>
                  <a:pt x="7021275" y="1307946"/>
                  <a:pt x="7013492" y="1307946"/>
                </a:cubicBezTo>
                <a:cubicBezTo>
                  <a:pt x="7004930" y="1307946"/>
                  <a:pt x="6998704" y="1303571"/>
                  <a:pt x="6998704" y="1295549"/>
                </a:cubicBezTo>
                <a:cubicBezTo>
                  <a:pt x="6998704" y="1288256"/>
                  <a:pt x="7004930" y="1281693"/>
                  <a:pt x="7013492" y="1281693"/>
                </a:cubicBezTo>
                <a:close/>
                <a:moveTo>
                  <a:pt x="6939085" y="1281693"/>
                </a:moveTo>
                <a:cubicBezTo>
                  <a:pt x="6946378" y="1281693"/>
                  <a:pt x="6950753" y="1288256"/>
                  <a:pt x="6950753" y="1295549"/>
                </a:cubicBezTo>
                <a:cubicBezTo>
                  <a:pt x="6950753" y="1303571"/>
                  <a:pt x="6946378" y="1307946"/>
                  <a:pt x="6939085" y="1307946"/>
                </a:cubicBezTo>
                <a:cubicBezTo>
                  <a:pt x="6931063" y="1307946"/>
                  <a:pt x="6924500" y="1303571"/>
                  <a:pt x="6924500" y="1295549"/>
                </a:cubicBezTo>
                <a:cubicBezTo>
                  <a:pt x="6924500" y="1288256"/>
                  <a:pt x="6931063" y="1281693"/>
                  <a:pt x="6939085" y="1281693"/>
                </a:cubicBezTo>
                <a:close/>
                <a:moveTo>
                  <a:pt x="6867525" y="1281693"/>
                </a:moveTo>
                <a:cubicBezTo>
                  <a:pt x="6874088" y="1281693"/>
                  <a:pt x="6879922" y="1288256"/>
                  <a:pt x="6879922" y="1295549"/>
                </a:cubicBezTo>
                <a:cubicBezTo>
                  <a:pt x="6879922" y="1303571"/>
                  <a:pt x="6874088" y="1307946"/>
                  <a:pt x="6867525" y="1307946"/>
                </a:cubicBezTo>
                <a:cubicBezTo>
                  <a:pt x="6860232" y="1307946"/>
                  <a:pt x="6853669" y="1303571"/>
                  <a:pt x="6853669" y="1295549"/>
                </a:cubicBezTo>
                <a:cubicBezTo>
                  <a:pt x="6853669" y="1288256"/>
                  <a:pt x="6860232" y="1281693"/>
                  <a:pt x="6867525" y="1281693"/>
                </a:cubicBezTo>
                <a:close/>
                <a:moveTo>
                  <a:pt x="6796696" y="1281693"/>
                </a:moveTo>
                <a:cubicBezTo>
                  <a:pt x="6803259" y="1281693"/>
                  <a:pt x="6809093" y="1288256"/>
                  <a:pt x="6809093" y="1295549"/>
                </a:cubicBezTo>
                <a:cubicBezTo>
                  <a:pt x="6809093" y="1303571"/>
                  <a:pt x="6803259" y="1307946"/>
                  <a:pt x="6796696" y="1307946"/>
                </a:cubicBezTo>
                <a:cubicBezTo>
                  <a:pt x="6789403" y="1307946"/>
                  <a:pt x="6782840" y="1303571"/>
                  <a:pt x="6782840" y="1295549"/>
                </a:cubicBezTo>
                <a:cubicBezTo>
                  <a:pt x="6782840" y="1288256"/>
                  <a:pt x="6789403" y="1281693"/>
                  <a:pt x="6796696" y="1281693"/>
                </a:cubicBezTo>
                <a:close/>
                <a:moveTo>
                  <a:pt x="6724405" y="1281693"/>
                </a:moveTo>
                <a:cubicBezTo>
                  <a:pt x="6732427" y="1281693"/>
                  <a:pt x="6738261" y="1288256"/>
                  <a:pt x="6738261" y="1295549"/>
                </a:cubicBezTo>
                <a:cubicBezTo>
                  <a:pt x="6738261" y="1303571"/>
                  <a:pt x="6732427" y="1307946"/>
                  <a:pt x="6724405" y="1307946"/>
                </a:cubicBezTo>
                <a:cubicBezTo>
                  <a:pt x="6718571" y="1307946"/>
                  <a:pt x="6712008" y="1303571"/>
                  <a:pt x="6712008" y="1295549"/>
                </a:cubicBezTo>
                <a:cubicBezTo>
                  <a:pt x="6712008" y="1288256"/>
                  <a:pt x="6718571" y="1281693"/>
                  <a:pt x="6724405" y="1281693"/>
                </a:cubicBezTo>
                <a:close/>
                <a:moveTo>
                  <a:pt x="6653576" y="1281693"/>
                </a:moveTo>
                <a:cubicBezTo>
                  <a:pt x="6660869" y="1281693"/>
                  <a:pt x="6667432" y="1288256"/>
                  <a:pt x="6667432" y="1295549"/>
                </a:cubicBezTo>
                <a:cubicBezTo>
                  <a:pt x="6667432" y="1303571"/>
                  <a:pt x="6660869" y="1307946"/>
                  <a:pt x="6653576" y="1307946"/>
                </a:cubicBezTo>
                <a:cubicBezTo>
                  <a:pt x="6647013" y="1307946"/>
                  <a:pt x="6641179" y="1303571"/>
                  <a:pt x="6641179" y="1295549"/>
                </a:cubicBezTo>
                <a:cubicBezTo>
                  <a:pt x="6641179" y="1288256"/>
                  <a:pt x="6647013" y="1281693"/>
                  <a:pt x="6653576" y="1281693"/>
                </a:cubicBezTo>
                <a:close/>
                <a:moveTo>
                  <a:pt x="6582745" y="1281693"/>
                </a:moveTo>
                <a:cubicBezTo>
                  <a:pt x="6590038" y="1281693"/>
                  <a:pt x="6596601" y="1288256"/>
                  <a:pt x="6596601" y="1295549"/>
                </a:cubicBezTo>
                <a:cubicBezTo>
                  <a:pt x="6596601" y="1303571"/>
                  <a:pt x="6590038" y="1307946"/>
                  <a:pt x="6582745" y="1307946"/>
                </a:cubicBezTo>
                <a:cubicBezTo>
                  <a:pt x="6574723" y="1307946"/>
                  <a:pt x="6570348" y="1303571"/>
                  <a:pt x="6570348" y="1295549"/>
                </a:cubicBezTo>
                <a:cubicBezTo>
                  <a:pt x="6570348" y="1288256"/>
                  <a:pt x="6574723" y="1281693"/>
                  <a:pt x="6582745" y="1281693"/>
                </a:cubicBezTo>
                <a:close/>
                <a:moveTo>
                  <a:pt x="6510933" y="1281693"/>
                </a:moveTo>
                <a:cubicBezTo>
                  <a:pt x="6518717" y="1281693"/>
                  <a:pt x="6525722" y="1288256"/>
                  <a:pt x="6525722" y="1295549"/>
                </a:cubicBezTo>
                <a:cubicBezTo>
                  <a:pt x="6525722" y="1303571"/>
                  <a:pt x="6518717" y="1307946"/>
                  <a:pt x="6510933" y="1307946"/>
                </a:cubicBezTo>
                <a:cubicBezTo>
                  <a:pt x="6502371" y="1307946"/>
                  <a:pt x="6496144" y="1303571"/>
                  <a:pt x="6496144" y="1295549"/>
                </a:cubicBezTo>
                <a:cubicBezTo>
                  <a:pt x="6496144" y="1288256"/>
                  <a:pt x="6502371" y="1281693"/>
                  <a:pt x="6510933" y="1281693"/>
                </a:cubicBezTo>
                <a:close/>
                <a:moveTo>
                  <a:pt x="6440492" y="1281693"/>
                </a:moveTo>
                <a:cubicBezTo>
                  <a:pt x="6448081" y="1281693"/>
                  <a:pt x="6454911" y="1288256"/>
                  <a:pt x="6454911" y="1295549"/>
                </a:cubicBezTo>
                <a:cubicBezTo>
                  <a:pt x="6454911" y="1303571"/>
                  <a:pt x="6448081" y="1307946"/>
                  <a:pt x="6440492" y="1307946"/>
                </a:cubicBezTo>
                <a:cubicBezTo>
                  <a:pt x="6432145" y="1307946"/>
                  <a:pt x="6425315" y="1303571"/>
                  <a:pt x="6425315" y="1295549"/>
                </a:cubicBezTo>
                <a:cubicBezTo>
                  <a:pt x="6425315" y="1288256"/>
                  <a:pt x="6432145" y="1281693"/>
                  <a:pt x="6440492" y="1281693"/>
                </a:cubicBezTo>
                <a:close/>
                <a:moveTo>
                  <a:pt x="6369273" y="1281693"/>
                </a:moveTo>
                <a:cubicBezTo>
                  <a:pt x="6377835" y="1281693"/>
                  <a:pt x="6384062" y="1288698"/>
                  <a:pt x="6384062" y="1296482"/>
                </a:cubicBezTo>
                <a:cubicBezTo>
                  <a:pt x="6384062" y="1305044"/>
                  <a:pt x="6377835" y="1311271"/>
                  <a:pt x="6369273" y="1311271"/>
                </a:cubicBezTo>
                <a:cubicBezTo>
                  <a:pt x="6361489" y="1311271"/>
                  <a:pt x="6354484" y="1305044"/>
                  <a:pt x="6354484" y="1296482"/>
                </a:cubicBezTo>
                <a:cubicBezTo>
                  <a:pt x="6354484" y="1288698"/>
                  <a:pt x="6361489" y="1281693"/>
                  <a:pt x="6369273" y="1281693"/>
                </a:cubicBezTo>
                <a:close/>
                <a:moveTo>
                  <a:pt x="5799257" y="1281693"/>
                </a:moveTo>
                <a:cubicBezTo>
                  <a:pt x="5807819" y="1281693"/>
                  <a:pt x="5814045" y="1288698"/>
                  <a:pt x="5814045" y="1296482"/>
                </a:cubicBezTo>
                <a:cubicBezTo>
                  <a:pt x="5814045" y="1305044"/>
                  <a:pt x="5807819" y="1311271"/>
                  <a:pt x="5799257" y="1311271"/>
                </a:cubicBezTo>
                <a:cubicBezTo>
                  <a:pt x="5791474" y="1311271"/>
                  <a:pt x="5784469" y="1305044"/>
                  <a:pt x="5784469" y="1296482"/>
                </a:cubicBezTo>
                <a:cubicBezTo>
                  <a:pt x="5784469" y="1288698"/>
                  <a:pt x="5791474" y="1281693"/>
                  <a:pt x="5799257" y="1281693"/>
                </a:cubicBezTo>
                <a:close/>
                <a:moveTo>
                  <a:pt x="5724122" y="1281693"/>
                </a:moveTo>
                <a:cubicBezTo>
                  <a:pt x="5732144" y="1281693"/>
                  <a:pt x="5736519" y="1288698"/>
                  <a:pt x="5736519" y="1296482"/>
                </a:cubicBezTo>
                <a:cubicBezTo>
                  <a:pt x="5736519" y="1305044"/>
                  <a:pt x="5732144" y="1311271"/>
                  <a:pt x="5724122" y="1311271"/>
                </a:cubicBezTo>
                <a:cubicBezTo>
                  <a:pt x="5716100" y="1311271"/>
                  <a:pt x="5710266" y="1305044"/>
                  <a:pt x="5710266" y="1296482"/>
                </a:cubicBezTo>
                <a:cubicBezTo>
                  <a:pt x="5710266" y="1288698"/>
                  <a:pt x="5716100" y="1281693"/>
                  <a:pt x="5724122" y="1281693"/>
                </a:cubicBezTo>
                <a:close/>
                <a:moveTo>
                  <a:pt x="5653291" y="1281693"/>
                </a:moveTo>
                <a:cubicBezTo>
                  <a:pt x="5659125" y="1281693"/>
                  <a:pt x="5665688" y="1288698"/>
                  <a:pt x="5665688" y="1296482"/>
                </a:cubicBezTo>
                <a:cubicBezTo>
                  <a:pt x="5665688" y="1305044"/>
                  <a:pt x="5659125" y="1311271"/>
                  <a:pt x="5653291" y="1311271"/>
                </a:cubicBezTo>
                <a:cubicBezTo>
                  <a:pt x="5645269" y="1311271"/>
                  <a:pt x="5639435" y="1305044"/>
                  <a:pt x="5639435" y="1296482"/>
                </a:cubicBezTo>
                <a:cubicBezTo>
                  <a:pt x="5639435" y="1288698"/>
                  <a:pt x="5645269" y="1281693"/>
                  <a:pt x="5653291" y="1281693"/>
                </a:cubicBezTo>
                <a:close/>
                <a:moveTo>
                  <a:pt x="5582461" y="1281693"/>
                </a:moveTo>
                <a:cubicBezTo>
                  <a:pt x="5588295" y="1281693"/>
                  <a:pt x="5594858" y="1288698"/>
                  <a:pt x="5594858" y="1296482"/>
                </a:cubicBezTo>
                <a:cubicBezTo>
                  <a:pt x="5594858" y="1305044"/>
                  <a:pt x="5588295" y="1311271"/>
                  <a:pt x="5582461" y="1311271"/>
                </a:cubicBezTo>
                <a:cubicBezTo>
                  <a:pt x="5574439" y="1311271"/>
                  <a:pt x="5568605" y="1305044"/>
                  <a:pt x="5568605" y="1296482"/>
                </a:cubicBezTo>
                <a:cubicBezTo>
                  <a:pt x="5568605" y="1288698"/>
                  <a:pt x="5574439" y="1281693"/>
                  <a:pt x="5582461" y="1281693"/>
                </a:cubicBezTo>
                <a:close/>
                <a:moveTo>
                  <a:pt x="5510171" y="1281693"/>
                </a:moveTo>
                <a:cubicBezTo>
                  <a:pt x="5517464" y="1281693"/>
                  <a:pt x="5524027" y="1288698"/>
                  <a:pt x="5524027" y="1296482"/>
                </a:cubicBezTo>
                <a:cubicBezTo>
                  <a:pt x="5524027" y="1305044"/>
                  <a:pt x="5517464" y="1311271"/>
                  <a:pt x="5510171" y="1311271"/>
                </a:cubicBezTo>
                <a:cubicBezTo>
                  <a:pt x="5503608" y="1311271"/>
                  <a:pt x="5497774" y="1305044"/>
                  <a:pt x="5497774" y="1296482"/>
                </a:cubicBezTo>
                <a:cubicBezTo>
                  <a:pt x="5497774" y="1288698"/>
                  <a:pt x="5503608" y="1281693"/>
                  <a:pt x="5510171" y="1281693"/>
                </a:cubicBezTo>
                <a:close/>
                <a:moveTo>
                  <a:pt x="5438937" y="1281693"/>
                </a:moveTo>
                <a:cubicBezTo>
                  <a:pt x="5447182" y="1281693"/>
                  <a:pt x="5453178" y="1288698"/>
                  <a:pt x="5453178" y="1296482"/>
                </a:cubicBezTo>
                <a:cubicBezTo>
                  <a:pt x="5453178" y="1305044"/>
                  <a:pt x="5447182" y="1311271"/>
                  <a:pt x="5438937" y="1311271"/>
                </a:cubicBezTo>
                <a:cubicBezTo>
                  <a:pt x="5432941" y="1311271"/>
                  <a:pt x="5426945" y="1305044"/>
                  <a:pt x="5426945" y="1296482"/>
                </a:cubicBezTo>
                <a:cubicBezTo>
                  <a:pt x="5426945" y="1288698"/>
                  <a:pt x="5432941" y="1281693"/>
                  <a:pt x="5438937" y="1281693"/>
                </a:cubicBezTo>
                <a:close/>
                <a:moveTo>
                  <a:pt x="5368510" y="1281693"/>
                </a:moveTo>
                <a:cubicBezTo>
                  <a:pt x="5376532" y="1281693"/>
                  <a:pt x="5382366" y="1288698"/>
                  <a:pt x="5382366" y="1296482"/>
                </a:cubicBezTo>
                <a:cubicBezTo>
                  <a:pt x="5382366" y="1305044"/>
                  <a:pt x="5376532" y="1311271"/>
                  <a:pt x="5368510" y="1311271"/>
                </a:cubicBezTo>
                <a:cubicBezTo>
                  <a:pt x="5361218" y="1311271"/>
                  <a:pt x="5356113" y="1305044"/>
                  <a:pt x="5356113" y="1296482"/>
                </a:cubicBezTo>
                <a:cubicBezTo>
                  <a:pt x="5356113" y="1288698"/>
                  <a:pt x="5361218" y="1281693"/>
                  <a:pt x="5368510" y="1281693"/>
                </a:cubicBezTo>
                <a:close/>
                <a:moveTo>
                  <a:pt x="5296699" y="1281693"/>
                </a:moveTo>
                <a:cubicBezTo>
                  <a:pt x="5305261" y="1281693"/>
                  <a:pt x="5311488" y="1288698"/>
                  <a:pt x="5311488" y="1296482"/>
                </a:cubicBezTo>
                <a:cubicBezTo>
                  <a:pt x="5311488" y="1305044"/>
                  <a:pt x="5305261" y="1311271"/>
                  <a:pt x="5296699" y="1311271"/>
                </a:cubicBezTo>
                <a:cubicBezTo>
                  <a:pt x="5288915" y="1311271"/>
                  <a:pt x="5281910" y="1305044"/>
                  <a:pt x="5281910" y="1296482"/>
                </a:cubicBezTo>
                <a:cubicBezTo>
                  <a:pt x="5281910" y="1288698"/>
                  <a:pt x="5288915" y="1281693"/>
                  <a:pt x="5296699" y="1281693"/>
                </a:cubicBezTo>
                <a:close/>
                <a:moveTo>
                  <a:pt x="5225869" y="1281693"/>
                </a:moveTo>
                <a:cubicBezTo>
                  <a:pt x="5234431" y="1281693"/>
                  <a:pt x="5240657" y="1288698"/>
                  <a:pt x="5240657" y="1296482"/>
                </a:cubicBezTo>
                <a:cubicBezTo>
                  <a:pt x="5240657" y="1305044"/>
                  <a:pt x="5234431" y="1311271"/>
                  <a:pt x="5225869" y="1311271"/>
                </a:cubicBezTo>
                <a:cubicBezTo>
                  <a:pt x="5217307" y="1311271"/>
                  <a:pt x="5211081" y="1305044"/>
                  <a:pt x="5211081" y="1296482"/>
                </a:cubicBezTo>
                <a:cubicBezTo>
                  <a:pt x="5211081" y="1288698"/>
                  <a:pt x="5217307" y="1281693"/>
                  <a:pt x="5225869" y="1281693"/>
                </a:cubicBezTo>
                <a:close/>
                <a:moveTo>
                  <a:pt x="5154105" y="1281693"/>
                </a:moveTo>
                <a:cubicBezTo>
                  <a:pt x="5162127" y="1281693"/>
                  <a:pt x="5166502" y="1288698"/>
                  <a:pt x="5166502" y="1296482"/>
                </a:cubicBezTo>
                <a:cubicBezTo>
                  <a:pt x="5166502" y="1305044"/>
                  <a:pt x="5162127" y="1311271"/>
                  <a:pt x="5154105" y="1311271"/>
                </a:cubicBezTo>
                <a:cubicBezTo>
                  <a:pt x="5146083" y="1311271"/>
                  <a:pt x="5140249" y="1305044"/>
                  <a:pt x="5140249" y="1296482"/>
                </a:cubicBezTo>
                <a:cubicBezTo>
                  <a:pt x="5140249" y="1288698"/>
                  <a:pt x="5146083" y="1281693"/>
                  <a:pt x="5154105" y="1281693"/>
                </a:cubicBezTo>
                <a:close/>
                <a:moveTo>
                  <a:pt x="5083276" y="1281693"/>
                </a:moveTo>
                <a:cubicBezTo>
                  <a:pt x="5089110" y="1281693"/>
                  <a:pt x="5095673" y="1288698"/>
                  <a:pt x="5095673" y="1296482"/>
                </a:cubicBezTo>
                <a:cubicBezTo>
                  <a:pt x="5095673" y="1305044"/>
                  <a:pt x="5089110" y="1311271"/>
                  <a:pt x="5083276" y="1311271"/>
                </a:cubicBezTo>
                <a:cubicBezTo>
                  <a:pt x="5075254" y="1311271"/>
                  <a:pt x="5069420" y="1305044"/>
                  <a:pt x="5069420" y="1296482"/>
                </a:cubicBezTo>
                <a:cubicBezTo>
                  <a:pt x="5069420" y="1288698"/>
                  <a:pt x="5075254" y="1281693"/>
                  <a:pt x="5083276" y="1281693"/>
                </a:cubicBezTo>
                <a:close/>
                <a:moveTo>
                  <a:pt x="5012445" y="1281693"/>
                </a:moveTo>
                <a:cubicBezTo>
                  <a:pt x="5018279" y="1281693"/>
                  <a:pt x="5024842" y="1288698"/>
                  <a:pt x="5024842" y="1296482"/>
                </a:cubicBezTo>
                <a:cubicBezTo>
                  <a:pt x="5024842" y="1305044"/>
                  <a:pt x="5018279" y="1311271"/>
                  <a:pt x="5012445" y="1311271"/>
                </a:cubicBezTo>
                <a:cubicBezTo>
                  <a:pt x="5004423" y="1311271"/>
                  <a:pt x="4998589" y="1305044"/>
                  <a:pt x="4998589" y="1296482"/>
                </a:cubicBezTo>
                <a:cubicBezTo>
                  <a:pt x="4998589" y="1288698"/>
                  <a:pt x="5004423" y="1281693"/>
                  <a:pt x="5012445" y="1281693"/>
                </a:cubicBezTo>
                <a:close/>
                <a:moveTo>
                  <a:pt x="4940157" y="1281693"/>
                </a:moveTo>
                <a:cubicBezTo>
                  <a:pt x="4948179" y="1281693"/>
                  <a:pt x="4954013" y="1288698"/>
                  <a:pt x="4954013" y="1296482"/>
                </a:cubicBezTo>
                <a:cubicBezTo>
                  <a:pt x="4954013" y="1305044"/>
                  <a:pt x="4948179" y="1311271"/>
                  <a:pt x="4940157" y="1311271"/>
                </a:cubicBezTo>
                <a:cubicBezTo>
                  <a:pt x="4934323" y="1311271"/>
                  <a:pt x="4927760" y="1305044"/>
                  <a:pt x="4927760" y="1296482"/>
                </a:cubicBezTo>
                <a:cubicBezTo>
                  <a:pt x="4927760" y="1288698"/>
                  <a:pt x="4934323" y="1281693"/>
                  <a:pt x="4940157" y="1281693"/>
                </a:cubicBezTo>
                <a:close/>
                <a:moveTo>
                  <a:pt x="4865953" y="1281693"/>
                </a:moveTo>
                <a:cubicBezTo>
                  <a:pt x="4873975" y="1281693"/>
                  <a:pt x="4879809" y="1288698"/>
                  <a:pt x="4879809" y="1296482"/>
                </a:cubicBezTo>
                <a:cubicBezTo>
                  <a:pt x="4879809" y="1305044"/>
                  <a:pt x="4873975" y="1311271"/>
                  <a:pt x="4865953" y="1311271"/>
                </a:cubicBezTo>
                <a:cubicBezTo>
                  <a:pt x="4860119" y="1311271"/>
                  <a:pt x="4853556" y="1305044"/>
                  <a:pt x="4853556" y="1296482"/>
                </a:cubicBezTo>
                <a:cubicBezTo>
                  <a:pt x="4853556" y="1288698"/>
                  <a:pt x="4860119" y="1281693"/>
                  <a:pt x="4865953" y="1281693"/>
                </a:cubicBezTo>
                <a:close/>
                <a:moveTo>
                  <a:pt x="4795122" y="1281693"/>
                </a:moveTo>
                <a:cubicBezTo>
                  <a:pt x="4803144" y="1281693"/>
                  <a:pt x="4808978" y="1288698"/>
                  <a:pt x="4808978" y="1296482"/>
                </a:cubicBezTo>
                <a:cubicBezTo>
                  <a:pt x="4808978" y="1305044"/>
                  <a:pt x="4803144" y="1311271"/>
                  <a:pt x="4795122" y="1311271"/>
                </a:cubicBezTo>
                <a:cubicBezTo>
                  <a:pt x="4787830" y="1311271"/>
                  <a:pt x="4782725" y="1305044"/>
                  <a:pt x="4782725" y="1296482"/>
                </a:cubicBezTo>
                <a:cubicBezTo>
                  <a:pt x="4782725" y="1288698"/>
                  <a:pt x="4787830" y="1281693"/>
                  <a:pt x="4795122" y="1281693"/>
                </a:cubicBezTo>
                <a:close/>
                <a:moveTo>
                  <a:pt x="4726684" y="1281693"/>
                </a:moveTo>
                <a:cubicBezTo>
                  <a:pt x="4735246" y="1281693"/>
                  <a:pt x="4741472" y="1288698"/>
                  <a:pt x="4741472" y="1296482"/>
                </a:cubicBezTo>
                <a:cubicBezTo>
                  <a:pt x="4741472" y="1305044"/>
                  <a:pt x="4735246" y="1311271"/>
                  <a:pt x="4726684" y="1311271"/>
                </a:cubicBezTo>
                <a:cubicBezTo>
                  <a:pt x="4718122" y="1311271"/>
                  <a:pt x="4711896" y="1305044"/>
                  <a:pt x="4711896" y="1296482"/>
                </a:cubicBezTo>
                <a:cubicBezTo>
                  <a:pt x="4711896" y="1288698"/>
                  <a:pt x="4718122" y="1281693"/>
                  <a:pt x="4726684" y="1281693"/>
                </a:cubicBezTo>
                <a:close/>
                <a:moveTo>
                  <a:pt x="4655853" y="1281693"/>
                </a:moveTo>
                <a:cubicBezTo>
                  <a:pt x="4663637" y="1281693"/>
                  <a:pt x="4670642" y="1286798"/>
                  <a:pt x="4670642" y="1294090"/>
                </a:cubicBezTo>
                <a:cubicBezTo>
                  <a:pt x="4670642" y="1302112"/>
                  <a:pt x="4663637" y="1307946"/>
                  <a:pt x="4655853" y="1307946"/>
                </a:cubicBezTo>
                <a:cubicBezTo>
                  <a:pt x="4647291" y="1307946"/>
                  <a:pt x="4641064" y="1302112"/>
                  <a:pt x="4641064" y="1294090"/>
                </a:cubicBezTo>
                <a:cubicBezTo>
                  <a:pt x="4641064" y="1286798"/>
                  <a:pt x="4647291" y="1281693"/>
                  <a:pt x="4655853" y="1281693"/>
                </a:cubicBezTo>
                <a:close/>
                <a:moveTo>
                  <a:pt x="4585023" y="1281693"/>
                </a:moveTo>
                <a:cubicBezTo>
                  <a:pt x="4592806" y="1281693"/>
                  <a:pt x="4599811" y="1286798"/>
                  <a:pt x="4599811" y="1294090"/>
                </a:cubicBezTo>
                <a:cubicBezTo>
                  <a:pt x="4599811" y="1302112"/>
                  <a:pt x="4592806" y="1307946"/>
                  <a:pt x="4585023" y="1307946"/>
                </a:cubicBezTo>
                <a:cubicBezTo>
                  <a:pt x="4576461" y="1307946"/>
                  <a:pt x="4570235" y="1302112"/>
                  <a:pt x="4570235" y="1294090"/>
                </a:cubicBezTo>
                <a:cubicBezTo>
                  <a:pt x="4570235" y="1286798"/>
                  <a:pt x="4576461" y="1281693"/>
                  <a:pt x="4585023" y="1281693"/>
                </a:cubicBezTo>
                <a:close/>
                <a:moveTo>
                  <a:pt x="226355" y="1281693"/>
                </a:moveTo>
                <a:cubicBezTo>
                  <a:pt x="232189" y="1281693"/>
                  <a:pt x="238753" y="1288523"/>
                  <a:pt x="238753" y="1296871"/>
                </a:cubicBezTo>
                <a:cubicBezTo>
                  <a:pt x="238753" y="1304461"/>
                  <a:pt x="232189" y="1311291"/>
                  <a:pt x="226355" y="1311291"/>
                </a:cubicBezTo>
                <a:cubicBezTo>
                  <a:pt x="218333" y="1311291"/>
                  <a:pt x="212499" y="1304461"/>
                  <a:pt x="212499" y="1296871"/>
                </a:cubicBezTo>
                <a:cubicBezTo>
                  <a:pt x="212499" y="1288523"/>
                  <a:pt x="218333" y="1281693"/>
                  <a:pt x="226355" y="1281693"/>
                </a:cubicBezTo>
                <a:close/>
                <a:moveTo>
                  <a:pt x="155522" y="1281693"/>
                </a:moveTo>
                <a:cubicBezTo>
                  <a:pt x="161356" y="1281693"/>
                  <a:pt x="167919" y="1288523"/>
                  <a:pt x="167919" y="1296871"/>
                </a:cubicBezTo>
                <a:cubicBezTo>
                  <a:pt x="167919" y="1304461"/>
                  <a:pt x="161356" y="1311291"/>
                  <a:pt x="155522" y="1311291"/>
                </a:cubicBezTo>
                <a:cubicBezTo>
                  <a:pt x="147500" y="1311291"/>
                  <a:pt x="141666" y="1304461"/>
                  <a:pt x="141666" y="1296871"/>
                </a:cubicBezTo>
                <a:cubicBezTo>
                  <a:pt x="141666" y="1288523"/>
                  <a:pt x="147500" y="1281693"/>
                  <a:pt x="155522" y="1281693"/>
                </a:cubicBezTo>
                <a:close/>
                <a:moveTo>
                  <a:pt x="83234" y="1281693"/>
                </a:moveTo>
                <a:cubicBezTo>
                  <a:pt x="90526" y="1281693"/>
                  <a:pt x="97090" y="1288523"/>
                  <a:pt x="97090" y="1296871"/>
                </a:cubicBezTo>
                <a:cubicBezTo>
                  <a:pt x="97090" y="1304461"/>
                  <a:pt x="90526" y="1311291"/>
                  <a:pt x="83234" y="1311291"/>
                </a:cubicBezTo>
                <a:cubicBezTo>
                  <a:pt x="76670" y="1311291"/>
                  <a:pt x="70836" y="1304461"/>
                  <a:pt x="70836" y="1296871"/>
                </a:cubicBezTo>
                <a:cubicBezTo>
                  <a:pt x="70836" y="1288523"/>
                  <a:pt x="76670" y="1281693"/>
                  <a:pt x="83234" y="1281693"/>
                </a:cubicBezTo>
                <a:close/>
                <a:moveTo>
                  <a:pt x="11998" y="1281693"/>
                </a:moveTo>
                <a:cubicBezTo>
                  <a:pt x="20243" y="1281693"/>
                  <a:pt x="26239" y="1288523"/>
                  <a:pt x="26239" y="1296871"/>
                </a:cubicBezTo>
                <a:cubicBezTo>
                  <a:pt x="26239" y="1304461"/>
                  <a:pt x="20243" y="1311291"/>
                  <a:pt x="11998" y="1311291"/>
                </a:cubicBezTo>
                <a:cubicBezTo>
                  <a:pt x="6002" y="1311291"/>
                  <a:pt x="5" y="1304461"/>
                  <a:pt x="5" y="1296871"/>
                </a:cubicBezTo>
                <a:cubicBezTo>
                  <a:pt x="5" y="1288523"/>
                  <a:pt x="4503" y="1281693"/>
                  <a:pt x="11998" y="1281693"/>
                </a:cubicBezTo>
                <a:close/>
                <a:moveTo>
                  <a:pt x="7084322" y="1210863"/>
                </a:moveTo>
                <a:cubicBezTo>
                  <a:pt x="7092106" y="1210863"/>
                  <a:pt x="7099111" y="1217426"/>
                  <a:pt x="7099111" y="1224719"/>
                </a:cubicBezTo>
                <a:cubicBezTo>
                  <a:pt x="7099111" y="1231282"/>
                  <a:pt x="7092106" y="1237116"/>
                  <a:pt x="7084322" y="1237116"/>
                </a:cubicBezTo>
                <a:cubicBezTo>
                  <a:pt x="7075760" y="1237116"/>
                  <a:pt x="7069533" y="1231282"/>
                  <a:pt x="7069533" y="1224719"/>
                </a:cubicBezTo>
                <a:cubicBezTo>
                  <a:pt x="7069533" y="1217426"/>
                  <a:pt x="7075760" y="1210863"/>
                  <a:pt x="7084322" y="1210863"/>
                </a:cubicBezTo>
                <a:close/>
                <a:moveTo>
                  <a:pt x="7013492" y="1210863"/>
                </a:moveTo>
                <a:cubicBezTo>
                  <a:pt x="7021275" y="1210863"/>
                  <a:pt x="7028280" y="1217426"/>
                  <a:pt x="7028280" y="1224719"/>
                </a:cubicBezTo>
                <a:cubicBezTo>
                  <a:pt x="7028280" y="1231282"/>
                  <a:pt x="7021275" y="1237116"/>
                  <a:pt x="7013492" y="1237116"/>
                </a:cubicBezTo>
                <a:cubicBezTo>
                  <a:pt x="7004930" y="1237116"/>
                  <a:pt x="6998704" y="1231282"/>
                  <a:pt x="6998704" y="1224719"/>
                </a:cubicBezTo>
                <a:cubicBezTo>
                  <a:pt x="6998704" y="1217426"/>
                  <a:pt x="7004930" y="1210863"/>
                  <a:pt x="7013492" y="1210863"/>
                </a:cubicBezTo>
                <a:close/>
                <a:moveTo>
                  <a:pt x="6939085" y="1210863"/>
                </a:moveTo>
                <a:cubicBezTo>
                  <a:pt x="6946378" y="1210863"/>
                  <a:pt x="6950753" y="1217426"/>
                  <a:pt x="6950753" y="1224719"/>
                </a:cubicBezTo>
                <a:cubicBezTo>
                  <a:pt x="6950753" y="1231282"/>
                  <a:pt x="6946378" y="1237116"/>
                  <a:pt x="6939085" y="1237116"/>
                </a:cubicBezTo>
                <a:cubicBezTo>
                  <a:pt x="6931063" y="1237116"/>
                  <a:pt x="6924500" y="1231282"/>
                  <a:pt x="6924500" y="1224719"/>
                </a:cubicBezTo>
                <a:cubicBezTo>
                  <a:pt x="6924500" y="1217426"/>
                  <a:pt x="6931063" y="1210863"/>
                  <a:pt x="6939085" y="1210863"/>
                </a:cubicBezTo>
                <a:close/>
                <a:moveTo>
                  <a:pt x="6867525" y="1210863"/>
                </a:moveTo>
                <a:cubicBezTo>
                  <a:pt x="6874088" y="1210863"/>
                  <a:pt x="6879922" y="1217426"/>
                  <a:pt x="6879922" y="1224719"/>
                </a:cubicBezTo>
                <a:cubicBezTo>
                  <a:pt x="6879922" y="1231282"/>
                  <a:pt x="6874088" y="1237116"/>
                  <a:pt x="6867525" y="1237116"/>
                </a:cubicBezTo>
                <a:cubicBezTo>
                  <a:pt x="6860232" y="1237116"/>
                  <a:pt x="6853669" y="1231282"/>
                  <a:pt x="6853669" y="1224719"/>
                </a:cubicBezTo>
                <a:cubicBezTo>
                  <a:pt x="6853669" y="1217426"/>
                  <a:pt x="6860232" y="1210863"/>
                  <a:pt x="6867525" y="1210863"/>
                </a:cubicBezTo>
                <a:close/>
                <a:moveTo>
                  <a:pt x="6796696" y="1210863"/>
                </a:moveTo>
                <a:cubicBezTo>
                  <a:pt x="6803259" y="1210863"/>
                  <a:pt x="6809093" y="1217426"/>
                  <a:pt x="6809093" y="1224719"/>
                </a:cubicBezTo>
                <a:cubicBezTo>
                  <a:pt x="6809093" y="1231282"/>
                  <a:pt x="6803259" y="1237116"/>
                  <a:pt x="6796696" y="1237116"/>
                </a:cubicBezTo>
                <a:cubicBezTo>
                  <a:pt x="6789403" y="1237116"/>
                  <a:pt x="6782840" y="1231282"/>
                  <a:pt x="6782840" y="1224719"/>
                </a:cubicBezTo>
                <a:cubicBezTo>
                  <a:pt x="6782840" y="1217426"/>
                  <a:pt x="6789403" y="1210863"/>
                  <a:pt x="6796696" y="1210863"/>
                </a:cubicBezTo>
                <a:close/>
                <a:moveTo>
                  <a:pt x="6724405" y="1210863"/>
                </a:moveTo>
                <a:cubicBezTo>
                  <a:pt x="6732427" y="1210863"/>
                  <a:pt x="6738261" y="1217426"/>
                  <a:pt x="6738261" y="1224719"/>
                </a:cubicBezTo>
                <a:cubicBezTo>
                  <a:pt x="6738261" y="1231282"/>
                  <a:pt x="6732427" y="1237116"/>
                  <a:pt x="6724405" y="1237116"/>
                </a:cubicBezTo>
                <a:cubicBezTo>
                  <a:pt x="6718571" y="1237116"/>
                  <a:pt x="6712008" y="1231282"/>
                  <a:pt x="6712008" y="1224719"/>
                </a:cubicBezTo>
                <a:cubicBezTo>
                  <a:pt x="6712008" y="1217426"/>
                  <a:pt x="6718571" y="1210863"/>
                  <a:pt x="6724405" y="1210863"/>
                </a:cubicBezTo>
                <a:close/>
                <a:moveTo>
                  <a:pt x="6653576" y="1210863"/>
                </a:moveTo>
                <a:cubicBezTo>
                  <a:pt x="6660869" y="1210863"/>
                  <a:pt x="6667432" y="1217426"/>
                  <a:pt x="6667432" y="1224719"/>
                </a:cubicBezTo>
                <a:cubicBezTo>
                  <a:pt x="6667432" y="1231282"/>
                  <a:pt x="6660869" y="1237116"/>
                  <a:pt x="6653576" y="1237116"/>
                </a:cubicBezTo>
                <a:cubicBezTo>
                  <a:pt x="6647013" y="1237116"/>
                  <a:pt x="6641179" y="1231282"/>
                  <a:pt x="6641179" y="1224719"/>
                </a:cubicBezTo>
                <a:cubicBezTo>
                  <a:pt x="6641179" y="1217426"/>
                  <a:pt x="6647013" y="1210863"/>
                  <a:pt x="6653576" y="1210863"/>
                </a:cubicBezTo>
                <a:close/>
                <a:moveTo>
                  <a:pt x="6582745" y="1210863"/>
                </a:moveTo>
                <a:cubicBezTo>
                  <a:pt x="6590038" y="1210863"/>
                  <a:pt x="6596601" y="1217426"/>
                  <a:pt x="6596601" y="1224719"/>
                </a:cubicBezTo>
                <a:cubicBezTo>
                  <a:pt x="6596601" y="1231282"/>
                  <a:pt x="6590038" y="1237116"/>
                  <a:pt x="6582745" y="1237116"/>
                </a:cubicBezTo>
                <a:cubicBezTo>
                  <a:pt x="6574723" y="1237116"/>
                  <a:pt x="6570348" y="1231282"/>
                  <a:pt x="6570348" y="1224719"/>
                </a:cubicBezTo>
                <a:cubicBezTo>
                  <a:pt x="6570348" y="1217426"/>
                  <a:pt x="6574723" y="1210863"/>
                  <a:pt x="6582745" y="1210863"/>
                </a:cubicBezTo>
                <a:close/>
                <a:moveTo>
                  <a:pt x="6510933" y="1210863"/>
                </a:moveTo>
                <a:cubicBezTo>
                  <a:pt x="6518717" y="1210863"/>
                  <a:pt x="6525722" y="1217426"/>
                  <a:pt x="6525722" y="1224719"/>
                </a:cubicBezTo>
                <a:cubicBezTo>
                  <a:pt x="6525722" y="1231282"/>
                  <a:pt x="6518717" y="1237116"/>
                  <a:pt x="6510933" y="1237116"/>
                </a:cubicBezTo>
                <a:cubicBezTo>
                  <a:pt x="6502371" y="1237116"/>
                  <a:pt x="6496144" y="1231282"/>
                  <a:pt x="6496144" y="1224719"/>
                </a:cubicBezTo>
                <a:cubicBezTo>
                  <a:pt x="6496144" y="1217426"/>
                  <a:pt x="6502371" y="1210863"/>
                  <a:pt x="6510933" y="1210863"/>
                </a:cubicBezTo>
                <a:close/>
                <a:moveTo>
                  <a:pt x="6440492" y="1210863"/>
                </a:moveTo>
                <a:cubicBezTo>
                  <a:pt x="6448081" y="1210863"/>
                  <a:pt x="6454911" y="1217426"/>
                  <a:pt x="6454911" y="1224719"/>
                </a:cubicBezTo>
                <a:cubicBezTo>
                  <a:pt x="6454911" y="1231282"/>
                  <a:pt x="6448081" y="1237116"/>
                  <a:pt x="6440492" y="1237116"/>
                </a:cubicBezTo>
                <a:cubicBezTo>
                  <a:pt x="6432145" y="1237116"/>
                  <a:pt x="6425315" y="1232741"/>
                  <a:pt x="6425315" y="1224719"/>
                </a:cubicBezTo>
                <a:cubicBezTo>
                  <a:pt x="6425315" y="1217426"/>
                  <a:pt x="6432145" y="1210863"/>
                  <a:pt x="6440492" y="1210863"/>
                </a:cubicBezTo>
                <a:close/>
                <a:moveTo>
                  <a:pt x="6368340" y="1210863"/>
                </a:moveTo>
                <a:cubicBezTo>
                  <a:pt x="6376362" y="1210863"/>
                  <a:pt x="6380737" y="1217426"/>
                  <a:pt x="6380737" y="1224719"/>
                </a:cubicBezTo>
                <a:cubicBezTo>
                  <a:pt x="6380737" y="1232741"/>
                  <a:pt x="6376362" y="1237116"/>
                  <a:pt x="6368340" y="1237116"/>
                </a:cubicBezTo>
                <a:cubicBezTo>
                  <a:pt x="6361047" y="1237116"/>
                  <a:pt x="6354484" y="1232741"/>
                  <a:pt x="6354484" y="1224719"/>
                </a:cubicBezTo>
                <a:cubicBezTo>
                  <a:pt x="6354484" y="1217426"/>
                  <a:pt x="6361047" y="1210863"/>
                  <a:pt x="6368340" y="1210863"/>
                </a:cubicBezTo>
                <a:close/>
                <a:moveTo>
                  <a:pt x="6297511" y="1210863"/>
                </a:moveTo>
                <a:cubicBezTo>
                  <a:pt x="6304074" y="1210863"/>
                  <a:pt x="6309908" y="1217426"/>
                  <a:pt x="6309908" y="1224719"/>
                </a:cubicBezTo>
                <a:cubicBezTo>
                  <a:pt x="6309908" y="1232741"/>
                  <a:pt x="6304074" y="1237116"/>
                  <a:pt x="6297511" y="1237116"/>
                </a:cubicBezTo>
                <a:cubicBezTo>
                  <a:pt x="6290218" y="1237116"/>
                  <a:pt x="6283655" y="1232741"/>
                  <a:pt x="6283655" y="1224719"/>
                </a:cubicBezTo>
                <a:cubicBezTo>
                  <a:pt x="6283655" y="1217426"/>
                  <a:pt x="6290218" y="1210863"/>
                  <a:pt x="6297511" y="1210863"/>
                </a:cubicBezTo>
                <a:close/>
                <a:moveTo>
                  <a:pt x="6226679" y="1210863"/>
                </a:moveTo>
                <a:cubicBezTo>
                  <a:pt x="6233242" y="1210863"/>
                  <a:pt x="6239076" y="1217426"/>
                  <a:pt x="6239076" y="1224719"/>
                </a:cubicBezTo>
                <a:cubicBezTo>
                  <a:pt x="6239076" y="1232741"/>
                  <a:pt x="6233242" y="1237116"/>
                  <a:pt x="6226679" y="1237116"/>
                </a:cubicBezTo>
                <a:cubicBezTo>
                  <a:pt x="6219386" y="1237116"/>
                  <a:pt x="6212823" y="1232741"/>
                  <a:pt x="6212823" y="1224719"/>
                </a:cubicBezTo>
                <a:cubicBezTo>
                  <a:pt x="6212823" y="1217426"/>
                  <a:pt x="6219386" y="1210863"/>
                  <a:pt x="6226679" y="1210863"/>
                </a:cubicBezTo>
                <a:close/>
                <a:moveTo>
                  <a:pt x="6154391" y="1210863"/>
                </a:moveTo>
                <a:cubicBezTo>
                  <a:pt x="6161684" y="1210863"/>
                  <a:pt x="6168247" y="1217426"/>
                  <a:pt x="6168247" y="1224719"/>
                </a:cubicBezTo>
                <a:cubicBezTo>
                  <a:pt x="6168247" y="1232741"/>
                  <a:pt x="6161684" y="1237116"/>
                  <a:pt x="6154391" y="1237116"/>
                </a:cubicBezTo>
                <a:cubicBezTo>
                  <a:pt x="6147828" y="1237116"/>
                  <a:pt x="6141994" y="1232741"/>
                  <a:pt x="6141994" y="1224719"/>
                </a:cubicBezTo>
                <a:cubicBezTo>
                  <a:pt x="6141994" y="1217426"/>
                  <a:pt x="6147828" y="1210863"/>
                  <a:pt x="6154391" y="1210863"/>
                </a:cubicBezTo>
                <a:close/>
                <a:moveTo>
                  <a:pt x="6083559" y="1210863"/>
                </a:moveTo>
                <a:cubicBezTo>
                  <a:pt x="6090852" y="1210863"/>
                  <a:pt x="6097415" y="1217426"/>
                  <a:pt x="6097415" y="1224719"/>
                </a:cubicBezTo>
                <a:cubicBezTo>
                  <a:pt x="6097415" y="1232741"/>
                  <a:pt x="6090852" y="1237116"/>
                  <a:pt x="6083559" y="1237116"/>
                </a:cubicBezTo>
                <a:cubicBezTo>
                  <a:pt x="6076996" y="1237116"/>
                  <a:pt x="6071162" y="1232741"/>
                  <a:pt x="6071162" y="1224719"/>
                </a:cubicBezTo>
                <a:cubicBezTo>
                  <a:pt x="6071162" y="1217426"/>
                  <a:pt x="6076996" y="1210863"/>
                  <a:pt x="6083559" y="1210863"/>
                </a:cubicBezTo>
                <a:close/>
                <a:moveTo>
                  <a:pt x="6009356" y="1210863"/>
                </a:moveTo>
                <a:cubicBezTo>
                  <a:pt x="6016649" y="1210863"/>
                  <a:pt x="6023212" y="1217426"/>
                  <a:pt x="6023212" y="1224719"/>
                </a:cubicBezTo>
                <a:cubicBezTo>
                  <a:pt x="6023212" y="1232741"/>
                  <a:pt x="6016649" y="1237116"/>
                  <a:pt x="6009356" y="1237116"/>
                </a:cubicBezTo>
                <a:cubicBezTo>
                  <a:pt x="6001334" y="1237116"/>
                  <a:pt x="5996959" y="1232741"/>
                  <a:pt x="5996959" y="1224719"/>
                </a:cubicBezTo>
                <a:cubicBezTo>
                  <a:pt x="5996959" y="1217426"/>
                  <a:pt x="6001334" y="1210863"/>
                  <a:pt x="6009356" y="1210863"/>
                </a:cubicBezTo>
                <a:close/>
                <a:moveTo>
                  <a:pt x="5940548" y="1210863"/>
                </a:moveTo>
                <a:cubicBezTo>
                  <a:pt x="5948896" y="1210863"/>
                  <a:pt x="5955726" y="1217426"/>
                  <a:pt x="5955726" y="1224719"/>
                </a:cubicBezTo>
                <a:cubicBezTo>
                  <a:pt x="5955726" y="1232741"/>
                  <a:pt x="5948896" y="1237116"/>
                  <a:pt x="5940548" y="1237116"/>
                </a:cubicBezTo>
                <a:cubicBezTo>
                  <a:pt x="5932960" y="1237116"/>
                  <a:pt x="5926130" y="1232741"/>
                  <a:pt x="5926130" y="1224719"/>
                </a:cubicBezTo>
                <a:cubicBezTo>
                  <a:pt x="5926130" y="1217426"/>
                  <a:pt x="5932960" y="1210863"/>
                  <a:pt x="5940548" y="1210863"/>
                </a:cubicBezTo>
                <a:close/>
                <a:moveTo>
                  <a:pt x="5870088" y="1210863"/>
                </a:moveTo>
                <a:cubicBezTo>
                  <a:pt x="5878650" y="1210863"/>
                  <a:pt x="5884877" y="1217426"/>
                  <a:pt x="5884877" y="1224719"/>
                </a:cubicBezTo>
                <a:cubicBezTo>
                  <a:pt x="5884877" y="1232741"/>
                  <a:pt x="5878650" y="1237116"/>
                  <a:pt x="5870088" y="1237116"/>
                </a:cubicBezTo>
                <a:cubicBezTo>
                  <a:pt x="5862304" y="1237116"/>
                  <a:pt x="5855299" y="1232741"/>
                  <a:pt x="5855299" y="1224719"/>
                </a:cubicBezTo>
                <a:cubicBezTo>
                  <a:pt x="5855299" y="1217426"/>
                  <a:pt x="5862304" y="1210863"/>
                  <a:pt x="5870088" y="1210863"/>
                </a:cubicBezTo>
                <a:close/>
                <a:moveTo>
                  <a:pt x="5799257" y="1210863"/>
                </a:moveTo>
                <a:cubicBezTo>
                  <a:pt x="5807819" y="1210863"/>
                  <a:pt x="5814045" y="1217426"/>
                  <a:pt x="5814045" y="1224719"/>
                </a:cubicBezTo>
                <a:cubicBezTo>
                  <a:pt x="5814045" y="1232741"/>
                  <a:pt x="5807819" y="1237116"/>
                  <a:pt x="5799257" y="1237116"/>
                </a:cubicBezTo>
                <a:cubicBezTo>
                  <a:pt x="5791474" y="1237116"/>
                  <a:pt x="5784469" y="1232741"/>
                  <a:pt x="5784469" y="1224719"/>
                </a:cubicBezTo>
                <a:cubicBezTo>
                  <a:pt x="5784469" y="1217426"/>
                  <a:pt x="5791474" y="1210863"/>
                  <a:pt x="5799257" y="1210863"/>
                </a:cubicBezTo>
                <a:close/>
                <a:moveTo>
                  <a:pt x="5724122" y="1210863"/>
                </a:moveTo>
                <a:cubicBezTo>
                  <a:pt x="5732144" y="1210863"/>
                  <a:pt x="5736519" y="1217868"/>
                  <a:pt x="5736519" y="1225651"/>
                </a:cubicBezTo>
                <a:cubicBezTo>
                  <a:pt x="5736519" y="1234213"/>
                  <a:pt x="5732144" y="1240439"/>
                  <a:pt x="5724122" y="1240439"/>
                </a:cubicBezTo>
                <a:cubicBezTo>
                  <a:pt x="5716100" y="1240439"/>
                  <a:pt x="5710266" y="1234213"/>
                  <a:pt x="5710266" y="1225651"/>
                </a:cubicBezTo>
                <a:cubicBezTo>
                  <a:pt x="5710266" y="1217868"/>
                  <a:pt x="5716100" y="1210863"/>
                  <a:pt x="5724122" y="1210863"/>
                </a:cubicBezTo>
                <a:close/>
                <a:moveTo>
                  <a:pt x="5653291" y="1210863"/>
                </a:moveTo>
                <a:cubicBezTo>
                  <a:pt x="5659125" y="1210863"/>
                  <a:pt x="5665688" y="1217868"/>
                  <a:pt x="5665688" y="1225651"/>
                </a:cubicBezTo>
                <a:cubicBezTo>
                  <a:pt x="5665688" y="1234213"/>
                  <a:pt x="5659125" y="1240439"/>
                  <a:pt x="5653291" y="1240439"/>
                </a:cubicBezTo>
                <a:cubicBezTo>
                  <a:pt x="5645269" y="1240439"/>
                  <a:pt x="5639435" y="1234213"/>
                  <a:pt x="5639435" y="1225651"/>
                </a:cubicBezTo>
                <a:cubicBezTo>
                  <a:pt x="5639435" y="1217868"/>
                  <a:pt x="5645269" y="1210863"/>
                  <a:pt x="5653291" y="1210863"/>
                </a:cubicBezTo>
                <a:close/>
                <a:moveTo>
                  <a:pt x="5582461" y="1210863"/>
                </a:moveTo>
                <a:cubicBezTo>
                  <a:pt x="5588295" y="1210863"/>
                  <a:pt x="5594858" y="1217868"/>
                  <a:pt x="5594858" y="1225651"/>
                </a:cubicBezTo>
                <a:cubicBezTo>
                  <a:pt x="5594858" y="1234213"/>
                  <a:pt x="5588295" y="1240439"/>
                  <a:pt x="5582461" y="1240439"/>
                </a:cubicBezTo>
                <a:cubicBezTo>
                  <a:pt x="5574439" y="1240439"/>
                  <a:pt x="5568605" y="1234213"/>
                  <a:pt x="5568605" y="1225651"/>
                </a:cubicBezTo>
                <a:cubicBezTo>
                  <a:pt x="5568605" y="1217868"/>
                  <a:pt x="5574439" y="1210863"/>
                  <a:pt x="5582461" y="1210863"/>
                </a:cubicBezTo>
                <a:close/>
                <a:moveTo>
                  <a:pt x="5510171" y="1210863"/>
                </a:moveTo>
                <a:cubicBezTo>
                  <a:pt x="5517464" y="1210863"/>
                  <a:pt x="5524027" y="1217868"/>
                  <a:pt x="5524027" y="1225651"/>
                </a:cubicBezTo>
                <a:cubicBezTo>
                  <a:pt x="5524027" y="1234213"/>
                  <a:pt x="5517464" y="1240439"/>
                  <a:pt x="5510171" y="1240439"/>
                </a:cubicBezTo>
                <a:cubicBezTo>
                  <a:pt x="5503608" y="1240439"/>
                  <a:pt x="5497774" y="1234213"/>
                  <a:pt x="5497774" y="1225651"/>
                </a:cubicBezTo>
                <a:cubicBezTo>
                  <a:pt x="5497774" y="1217868"/>
                  <a:pt x="5503608" y="1210863"/>
                  <a:pt x="5510171" y="1210863"/>
                </a:cubicBezTo>
                <a:close/>
                <a:moveTo>
                  <a:pt x="5438937" y="1210863"/>
                </a:moveTo>
                <a:cubicBezTo>
                  <a:pt x="5447182" y="1210863"/>
                  <a:pt x="5453178" y="1217868"/>
                  <a:pt x="5453178" y="1225651"/>
                </a:cubicBezTo>
                <a:cubicBezTo>
                  <a:pt x="5453178" y="1234213"/>
                  <a:pt x="5447182" y="1240439"/>
                  <a:pt x="5438937" y="1240439"/>
                </a:cubicBezTo>
                <a:cubicBezTo>
                  <a:pt x="5431442" y="1240439"/>
                  <a:pt x="5426945" y="1234213"/>
                  <a:pt x="5426945" y="1225651"/>
                </a:cubicBezTo>
                <a:cubicBezTo>
                  <a:pt x="5426945" y="1217868"/>
                  <a:pt x="5431442" y="1210863"/>
                  <a:pt x="5438937" y="1210863"/>
                </a:cubicBezTo>
                <a:close/>
                <a:moveTo>
                  <a:pt x="5367530" y="1210863"/>
                </a:moveTo>
                <a:cubicBezTo>
                  <a:pt x="5376092" y="1210863"/>
                  <a:pt x="5382318" y="1217868"/>
                  <a:pt x="5382318" y="1225651"/>
                </a:cubicBezTo>
                <a:cubicBezTo>
                  <a:pt x="5382318" y="1234213"/>
                  <a:pt x="5376092" y="1240439"/>
                  <a:pt x="5367530" y="1240439"/>
                </a:cubicBezTo>
                <a:cubicBezTo>
                  <a:pt x="5359747" y="1240439"/>
                  <a:pt x="5352742" y="1234213"/>
                  <a:pt x="5352742" y="1225651"/>
                </a:cubicBezTo>
                <a:cubicBezTo>
                  <a:pt x="5352742" y="1217868"/>
                  <a:pt x="5359747" y="1210863"/>
                  <a:pt x="5367530" y="1210863"/>
                </a:cubicBezTo>
                <a:close/>
                <a:moveTo>
                  <a:pt x="5296699" y="1210863"/>
                </a:moveTo>
                <a:cubicBezTo>
                  <a:pt x="5305261" y="1210863"/>
                  <a:pt x="5311488" y="1217868"/>
                  <a:pt x="5311488" y="1225651"/>
                </a:cubicBezTo>
                <a:cubicBezTo>
                  <a:pt x="5311488" y="1234213"/>
                  <a:pt x="5305261" y="1240439"/>
                  <a:pt x="5296699" y="1240439"/>
                </a:cubicBezTo>
                <a:cubicBezTo>
                  <a:pt x="5288915" y="1240439"/>
                  <a:pt x="5281910" y="1234213"/>
                  <a:pt x="5281910" y="1225651"/>
                </a:cubicBezTo>
                <a:cubicBezTo>
                  <a:pt x="5281910" y="1217868"/>
                  <a:pt x="5288915" y="1210863"/>
                  <a:pt x="5296699" y="1210863"/>
                </a:cubicBezTo>
                <a:close/>
                <a:moveTo>
                  <a:pt x="5225869" y="1210863"/>
                </a:moveTo>
                <a:cubicBezTo>
                  <a:pt x="5234431" y="1210863"/>
                  <a:pt x="5240657" y="1217868"/>
                  <a:pt x="5240657" y="1225651"/>
                </a:cubicBezTo>
                <a:cubicBezTo>
                  <a:pt x="5240657" y="1234213"/>
                  <a:pt x="5234431" y="1240439"/>
                  <a:pt x="5225869" y="1240439"/>
                </a:cubicBezTo>
                <a:cubicBezTo>
                  <a:pt x="5217307" y="1240439"/>
                  <a:pt x="5211081" y="1234213"/>
                  <a:pt x="5211081" y="1225651"/>
                </a:cubicBezTo>
                <a:cubicBezTo>
                  <a:pt x="5211081" y="1217868"/>
                  <a:pt x="5217307" y="1210863"/>
                  <a:pt x="5225869" y="1210863"/>
                </a:cubicBezTo>
                <a:close/>
                <a:moveTo>
                  <a:pt x="5154105" y="1210863"/>
                </a:moveTo>
                <a:cubicBezTo>
                  <a:pt x="5162127" y="1210863"/>
                  <a:pt x="5166502" y="1217868"/>
                  <a:pt x="5166502" y="1225651"/>
                </a:cubicBezTo>
                <a:cubicBezTo>
                  <a:pt x="5166502" y="1234213"/>
                  <a:pt x="5162127" y="1240439"/>
                  <a:pt x="5154105" y="1240439"/>
                </a:cubicBezTo>
                <a:cubicBezTo>
                  <a:pt x="5146083" y="1240439"/>
                  <a:pt x="5140249" y="1234213"/>
                  <a:pt x="5140249" y="1225651"/>
                </a:cubicBezTo>
                <a:cubicBezTo>
                  <a:pt x="5140249" y="1217868"/>
                  <a:pt x="5146083" y="1210863"/>
                  <a:pt x="5154105" y="1210863"/>
                </a:cubicBezTo>
                <a:close/>
                <a:moveTo>
                  <a:pt x="5083276" y="1210863"/>
                </a:moveTo>
                <a:cubicBezTo>
                  <a:pt x="5089110" y="1210863"/>
                  <a:pt x="5095673" y="1217868"/>
                  <a:pt x="5095673" y="1225651"/>
                </a:cubicBezTo>
                <a:cubicBezTo>
                  <a:pt x="5095673" y="1234213"/>
                  <a:pt x="5089110" y="1240439"/>
                  <a:pt x="5083276" y="1240439"/>
                </a:cubicBezTo>
                <a:cubicBezTo>
                  <a:pt x="5075254" y="1240439"/>
                  <a:pt x="5069420" y="1234213"/>
                  <a:pt x="5069420" y="1225651"/>
                </a:cubicBezTo>
                <a:cubicBezTo>
                  <a:pt x="5069420" y="1217868"/>
                  <a:pt x="5075254" y="1210863"/>
                  <a:pt x="5083276" y="1210863"/>
                </a:cubicBezTo>
                <a:close/>
                <a:moveTo>
                  <a:pt x="5012445" y="1210863"/>
                </a:moveTo>
                <a:cubicBezTo>
                  <a:pt x="5018279" y="1210863"/>
                  <a:pt x="5024842" y="1217868"/>
                  <a:pt x="5024842" y="1225651"/>
                </a:cubicBezTo>
                <a:cubicBezTo>
                  <a:pt x="5024842" y="1234213"/>
                  <a:pt x="5018279" y="1240439"/>
                  <a:pt x="5012445" y="1240439"/>
                </a:cubicBezTo>
                <a:cubicBezTo>
                  <a:pt x="5004423" y="1240439"/>
                  <a:pt x="4998589" y="1234213"/>
                  <a:pt x="4998589" y="1225651"/>
                </a:cubicBezTo>
                <a:cubicBezTo>
                  <a:pt x="4998589" y="1217868"/>
                  <a:pt x="5004423" y="1210863"/>
                  <a:pt x="5012445" y="1210863"/>
                </a:cubicBezTo>
                <a:close/>
                <a:moveTo>
                  <a:pt x="4940157" y="1210863"/>
                </a:moveTo>
                <a:cubicBezTo>
                  <a:pt x="4948179" y="1210863"/>
                  <a:pt x="4954013" y="1217868"/>
                  <a:pt x="4954013" y="1225651"/>
                </a:cubicBezTo>
                <a:cubicBezTo>
                  <a:pt x="4954013" y="1234213"/>
                  <a:pt x="4948179" y="1240439"/>
                  <a:pt x="4940157" y="1240439"/>
                </a:cubicBezTo>
                <a:cubicBezTo>
                  <a:pt x="4934323" y="1240439"/>
                  <a:pt x="4927760" y="1234213"/>
                  <a:pt x="4927760" y="1225651"/>
                </a:cubicBezTo>
                <a:cubicBezTo>
                  <a:pt x="4927760" y="1217868"/>
                  <a:pt x="4934323" y="1210863"/>
                  <a:pt x="4940157" y="1210863"/>
                </a:cubicBezTo>
                <a:close/>
                <a:moveTo>
                  <a:pt x="4865953" y="1210863"/>
                </a:moveTo>
                <a:cubicBezTo>
                  <a:pt x="4873975" y="1210863"/>
                  <a:pt x="4879809" y="1217868"/>
                  <a:pt x="4879809" y="1225651"/>
                </a:cubicBezTo>
                <a:cubicBezTo>
                  <a:pt x="4879809" y="1234213"/>
                  <a:pt x="4873975" y="1240439"/>
                  <a:pt x="4865953" y="1240439"/>
                </a:cubicBezTo>
                <a:cubicBezTo>
                  <a:pt x="4860119" y="1240439"/>
                  <a:pt x="4853556" y="1234213"/>
                  <a:pt x="4853556" y="1225651"/>
                </a:cubicBezTo>
                <a:cubicBezTo>
                  <a:pt x="4853556" y="1217868"/>
                  <a:pt x="4860119" y="1210863"/>
                  <a:pt x="4865953" y="1210863"/>
                </a:cubicBezTo>
                <a:close/>
                <a:moveTo>
                  <a:pt x="4795122" y="1210863"/>
                </a:moveTo>
                <a:cubicBezTo>
                  <a:pt x="4803144" y="1210863"/>
                  <a:pt x="4808978" y="1217868"/>
                  <a:pt x="4808978" y="1225651"/>
                </a:cubicBezTo>
                <a:cubicBezTo>
                  <a:pt x="4808978" y="1234213"/>
                  <a:pt x="4803144" y="1240439"/>
                  <a:pt x="4795122" y="1240439"/>
                </a:cubicBezTo>
                <a:cubicBezTo>
                  <a:pt x="4787830" y="1240439"/>
                  <a:pt x="4782725" y="1234213"/>
                  <a:pt x="4782725" y="1225651"/>
                </a:cubicBezTo>
                <a:cubicBezTo>
                  <a:pt x="4782725" y="1217868"/>
                  <a:pt x="4787830" y="1210863"/>
                  <a:pt x="4795122" y="1210863"/>
                </a:cubicBezTo>
                <a:close/>
                <a:moveTo>
                  <a:pt x="4726684" y="1210863"/>
                </a:moveTo>
                <a:cubicBezTo>
                  <a:pt x="4735246" y="1210863"/>
                  <a:pt x="4741472" y="1217868"/>
                  <a:pt x="4741472" y="1225651"/>
                </a:cubicBezTo>
                <a:cubicBezTo>
                  <a:pt x="4741472" y="1234213"/>
                  <a:pt x="4735246" y="1240439"/>
                  <a:pt x="4726684" y="1240439"/>
                </a:cubicBezTo>
                <a:cubicBezTo>
                  <a:pt x="4718122" y="1240439"/>
                  <a:pt x="4711896" y="1234213"/>
                  <a:pt x="4711896" y="1225651"/>
                </a:cubicBezTo>
                <a:cubicBezTo>
                  <a:pt x="4711896" y="1217868"/>
                  <a:pt x="4718122" y="1210863"/>
                  <a:pt x="4726684" y="1210863"/>
                </a:cubicBezTo>
                <a:close/>
                <a:moveTo>
                  <a:pt x="4655853" y="1210863"/>
                </a:moveTo>
                <a:cubicBezTo>
                  <a:pt x="4663637" y="1210863"/>
                  <a:pt x="4670642" y="1217868"/>
                  <a:pt x="4670642" y="1225651"/>
                </a:cubicBezTo>
                <a:cubicBezTo>
                  <a:pt x="4670642" y="1234213"/>
                  <a:pt x="4663637" y="1240439"/>
                  <a:pt x="4655853" y="1240439"/>
                </a:cubicBezTo>
                <a:cubicBezTo>
                  <a:pt x="4647291" y="1240439"/>
                  <a:pt x="4641064" y="1234213"/>
                  <a:pt x="4641064" y="1225651"/>
                </a:cubicBezTo>
                <a:cubicBezTo>
                  <a:pt x="4641064" y="1217868"/>
                  <a:pt x="4647291" y="1210863"/>
                  <a:pt x="4655853" y="1210863"/>
                </a:cubicBezTo>
                <a:close/>
                <a:moveTo>
                  <a:pt x="4585023" y="1210863"/>
                </a:moveTo>
                <a:cubicBezTo>
                  <a:pt x="4592806" y="1210863"/>
                  <a:pt x="4599811" y="1217868"/>
                  <a:pt x="4599811" y="1225651"/>
                </a:cubicBezTo>
                <a:cubicBezTo>
                  <a:pt x="4599811" y="1234213"/>
                  <a:pt x="4592806" y="1240439"/>
                  <a:pt x="4585023" y="1240439"/>
                </a:cubicBezTo>
                <a:cubicBezTo>
                  <a:pt x="4576461" y="1240439"/>
                  <a:pt x="4570235" y="1234213"/>
                  <a:pt x="4570235" y="1225651"/>
                </a:cubicBezTo>
                <a:cubicBezTo>
                  <a:pt x="4570235" y="1217868"/>
                  <a:pt x="4576461" y="1210863"/>
                  <a:pt x="4585023" y="1210863"/>
                </a:cubicBezTo>
                <a:close/>
                <a:moveTo>
                  <a:pt x="4513260" y="1210863"/>
                </a:moveTo>
                <a:cubicBezTo>
                  <a:pt x="4520553" y="1210863"/>
                  <a:pt x="4525657" y="1217868"/>
                  <a:pt x="4525657" y="1225651"/>
                </a:cubicBezTo>
                <a:cubicBezTo>
                  <a:pt x="4525657" y="1234213"/>
                  <a:pt x="4520553" y="1240439"/>
                  <a:pt x="4513260" y="1240439"/>
                </a:cubicBezTo>
                <a:cubicBezTo>
                  <a:pt x="4505238" y="1240439"/>
                  <a:pt x="4499404" y="1234213"/>
                  <a:pt x="4499404" y="1225651"/>
                </a:cubicBezTo>
                <a:cubicBezTo>
                  <a:pt x="4499404" y="1217868"/>
                  <a:pt x="4505238" y="1210863"/>
                  <a:pt x="4513260" y="1210863"/>
                </a:cubicBezTo>
                <a:close/>
                <a:moveTo>
                  <a:pt x="4439056" y="1210863"/>
                </a:moveTo>
                <a:cubicBezTo>
                  <a:pt x="4445619" y="1210863"/>
                  <a:pt x="4451453" y="1217868"/>
                  <a:pt x="4451453" y="1225651"/>
                </a:cubicBezTo>
                <a:cubicBezTo>
                  <a:pt x="4451453" y="1234213"/>
                  <a:pt x="4445619" y="1240439"/>
                  <a:pt x="4439056" y="1240439"/>
                </a:cubicBezTo>
                <a:cubicBezTo>
                  <a:pt x="4431763" y="1240439"/>
                  <a:pt x="4425200" y="1234213"/>
                  <a:pt x="4425200" y="1225651"/>
                </a:cubicBezTo>
                <a:cubicBezTo>
                  <a:pt x="4425200" y="1217868"/>
                  <a:pt x="4431763" y="1210863"/>
                  <a:pt x="4439056" y="1210863"/>
                </a:cubicBezTo>
                <a:close/>
                <a:moveTo>
                  <a:pt x="4366768" y="1210863"/>
                </a:moveTo>
                <a:cubicBezTo>
                  <a:pt x="4374790" y="1210863"/>
                  <a:pt x="4380624" y="1217868"/>
                  <a:pt x="4380624" y="1225651"/>
                </a:cubicBezTo>
                <a:cubicBezTo>
                  <a:pt x="4380624" y="1234213"/>
                  <a:pt x="4374790" y="1240439"/>
                  <a:pt x="4366768" y="1240439"/>
                </a:cubicBezTo>
                <a:cubicBezTo>
                  <a:pt x="4360934" y="1240439"/>
                  <a:pt x="4354371" y="1234213"/>
                  <a:pt x="4354371" y="1225651"/>
                </a:cubicBezTo>
                <a:cubicBezTo>
                  <a:pt x="4354371" y="1217868"/>
                  <a:pt x="4360934" y="1210863"/>
                  <a:pt x="4366768" y="1210863"/>
                </a:cubicBezTo>
                <a:close/>
                <a:moveTo>
                  <a:pt x="4295937" y="1210863"/>
                </a:moveTo>
                <a:cubicBezTo>
                  <a:pt x="4303959" y="1210863"/>
                  <a:pt x="4309793" y="1217868"/>
                  <a:pt x="4309793" y="1225651"/>
                </a:cubicBezTo>
                <a:cubicBezTo>
                  <a:pt x="4309793" y="1234213"/>
                  <a:pt x="4303959" y="1240439"/>
                  <a:pt x="4295937" y="1240439"/>
                </a:cubicBezTo>
                <a:cubicBezTo>
                  <a:pt x="4290103" y="1240439"/>
                  <a:pt x="4283540" y="1234213"/>
                  <a:pt x="4283540" y="1225651"/>
                </a:cubicBezTo>
                <a:cubicBezTo>
                  <a:pt x="4283540" y="1217868"/>
                  <a:pt x="4290103" y="1210863"/>
                  <a:pt x="4295937" y="1210863"/>
                </a:cubicBezTo>
                <a:close/>
                <a:moveTo>
                  <a:pt x="368953" y="1210863"/>
                </a:moveTo>
                <a:cubicBezTo>
                  <a:pt x="377515" y="1210863"/>
                  <a:pt x="383742" y="1217868"/>
                  <a:pt x="383742" y="1225651"/>
                </a:cubicBezTo>
                <a:cubicBezTo>
                  <a:pt x="383742" y="1234213"/>
                  <a:pt x="377515" y="1240439"/>
                  <a:pt x="368953" y="1240439"/>
                </a:cubicBezTo>
                <a:cubicBezTo>
                  <a:pt x="361170" y="1240439"/>
                  <a:pt x="354165" y="1234213"/>
                  <a:pt x="354165" y="1225651"/>
                </a:cubicBezTo>
                <a:cubicBezTo>
                  <a:pt x="354165" y="1217868"/>
                  <a:pt x="361170" y="1210863"/>
                  <a:pt x="368953" y="1210863"/>
                </a:cubicBezTo>
                <a:close/>
                <a:moveTo>
                  <a:pt x="297189" y="1210863"/>
                </a:moveTo>
                <a:cubicBezTo>
                  <a:pt x="305211" y="1210863"/>
                  <a:pt x="309586" y="1217868"/>
                  <a:pt x="309586" y="1225651"/>
                </a:cubicBezTo>
                <a:cubicBezTo>
                  <a:pt x="309586" y="1234213"/>
                  <a:pt x="305211" y="1240439"/>
                  <a:pt x="297189" y="1240439"/>
                </a:cubicBezTo>
                <a:cubicBezTo>
                  <a:pt x="289897" y="1240439"/>
                  <a:pt x="283334" y="1234213"/>
                  <a:pt x="283334" y="1225651"/>
                </a:cubicBezTo>
                <a:cubicBezTo>
                  <a:pt x="283334" y="1217868"/>
                  <a:pt x="289897" y="1210863"/>
                  <a:pt x="297189" y="1210863"/>
                </a:cubicBezTo>
                <a:close/>
                <a:moveTo>
                  <a:pt x="226361" y="1210863"/>
                </a:moveTo>
                <a:cubicBezTo>
                  <a:pt x="232195" y="1210863"/>
                  <a:pt x="238759" y="1217868"/>
                  <a:pt x="238759" y="1225651"/>
                </a:cubicBezTo>
                <a:cubicBezTo>
                  <a:pt x="238759" y="1234213"/>
                  <a:pt x="232195" y="1240439"/>
                  <a:pt x="226361" y="1240439"/>
                </a:cubicBezTo>
                <a:cubicBezTo>
                  <a:pt x="218338" y="1240439"/>
                  <a:pt x="212504" y="1234213"/>
                  <a:pt x="212504" y="1225651"/>
                </a:cubicBezTo>
                <a:cubicBezTo>
                  <a:pt x="212504" y="1217868"/>
                  <a:pt x="218338" y="1210863"/>
                  <a:pt x="226361" y="1210863"/>
                </a:cubicBezTo>
                <a:close/>
                <a:moveTo>
                  <a:pt x="155527" y="1210863"/>
                </a:moveTo>
                <a:cubicBezTo>
                  <a:pt x="161361" y="1210863"/>
                  <a:pt x="167924" y="1217868"/>
                  <a:pt x="167924" y="1225651"/>
                </a:cubicBezTo>
                <a:cubicBezTo>
                  <a:pt x="167924" y="1234213"/>
                  <a:pt x="161361" y="1240439"/>
                  <a:pt x="155527" y="1240439"/>
                </a:cubicBezTo>
                <a:cubicBezTo>
                  <a:pt x="147505" y="1240439"/>
                  <a:pt x="141671" y="1234213"/>
                  <a:pt x="141671" y="1225651"/>
                </a:cubicBezTo>
                <a:cubicBezTo>
                  <a:pt x="141671" y="1217868"/>
                  <a:pt x="147505" y="1210863"/>
                  <a:pt x="155527" y="1210863"/>
                </a:cubicBezTo>
                <a:close/>
                <a:moveTo>
                  <a:pt x="83239" y="1210863"/>
                </a:moveTo>
                <a:cubicBezTo>
                  <a:pt x="90531" y="1210863"/>
                  <a:pt x="97095" y="1217868"/>
                  <a:pt x="97095" y="1225651"/>
                </a:cubicBezTo>
                <a:cubicBezTo>
                  <a:pt x="97095" y="1234213"/>
                  <a:pt x="90531" y="1240439"/>
                  <a:pt x="83239" y="1240439"/>
                </a:cubicBezTo>
                <a:cubicBezTo>
                  <a:pt x="76675" y="1240439"/>
                  <a:pt x="70841" y="1234213"/>
                  <a:pt x="70841" y="1225651"/>
                </a:cubicBezTo>
                <a:cubicBezTo>
                  <a:pt x="70841" y="1217868"/>
                  <a:pt x="76675" y="1210863"/>
                  <a:pt x="83239" y="1210863"/>
                </a:cubicBezTo>
                <a:close/>
                <a:moveTo>
                  <a:pt x="12003" y="1210863"/>
                </a:moveTo>
                <a:cubicBezTo>
                  <a:pt x="20248" y="1210863"/>
                  <a:pt x="26244" y="1217868"/>
                  <a:pt x="26244" y="1225651"/>
                </a:cubicBezTo>
                <a:cubicBezTo>
                  <a:pt x="26244" y="1234213"/>
                  <a:pt x="20248" y="1240439"/>
                  <a:pt x="12003" y="1240439"/>
                </a:cubicBezTo>
                <a:cubicBezTo>
                  <a:pt x="4508" y="1240439"/>
                  <a:pt x="10" y="1234213"/>
                  <a:pt x="10" y="1225651"/>
                </a:cubicBezTo>
                <a:cubicBezTo>
                  <a:pt x="10" y="1217868"/>
                  <a:pt x="4508" y="1210863"/>
                  <a:pt x="12003" y="1210863"/>
                </a:cubicBezTo>
                <a:close/>
                <a:moveTo>
                  <a:pt x="7013492" y="1140032"/>
                </a:moveTo>
                <a:cubicBezTo>
                  <a:pt x="7021275" y="1140032"/>
                  <a:pt x="7028280" y="1146595"/>
                  <a:pt x="7028280" y="1152429"/>
                </a:cubicBezTo>
                <a:cubicBezTo>
                  <a:pt x="7028280" y="1160451"/>
                  <a:pt x="7021275" y="1166286"/>
                  <a:pt x="7013492" y="1166286"/>
                </a:cubicBezTo>
                <a:cubicBezTo>
                  <a:pt x="7004930" y="1166286"/>
                  <a:pt x="6998704" y="1160451"/>
                  <a:pt x="6998704" y="1152429"/>
                </a:cubicBezTo>
                <a:cubicBezTo>
                  <a:pt x="6998704" y="1146595"/>
                  <a:pt x="7004930" y="1140032"/>
                  <a:pt x="7013492" y="1140032"/>
                </a:cubicBezTo>
                <a:close/>
                <a:moveTo>
                  <a:pt x="6939085" y="1140032"/>
                </a:moveTo>
                <a:cubicBezTo>
                  <a:pt x="6946378" y="1140032"/>
                  <a:pt x="6950753" y="1146595"/>
                  <a:pt x="6950753" y="1152429"/>
                </a:cubicBezTo>
                <a:cubicBezTo>
                  <a:pt x="6950753" y="1160451"/>
                  <a:pt x="6946378" y="1166286"/>
                  <a:pt x="6939085" y="1166286"/>
                </a:cubicBezTo>
                <a:cubicBezTo>
                  <a:pt x="6931063" y="1166286"/>
                  <a:pt x="6924500" y="1160451"/>
                  <a:pt x="6924500" y="1152429"/>
                </a:cubicBezTo>
                <a:cubicBezTo>
                  <a:pt x="6924500" y="1146595"/>
                  <a:pt x="6931063" y="1140032"/>
                  <a:pt x="6939085" y="1140032"/>
                </a:cubicBezTo>
                <a:close/>
                <a:moveTo>
                  <a:pt x="6867525" y="1140032"/>
                </a:moveTo>
                <a:cubicBezTo>
                  <a:pt x="6874088" y="1140032"/>
                  <a:pt x="6879922" y="1146595"/>
                  <a:pt x="6879922" y="1153888"/>
                </a:cubicBezTo>
                <a:cubicBezTo>
                  <a:pt x="6879922" y="1160451"/>
                  <a:pt x="6874088" y="1166286"/>
                  <a:pt x="6867525" y="1166286"/>
                </a:cubicBezTo>
                <a:cubicBezTo>
                  <a:pt x="6860232" y="1166286"/>
                  <a:pt x="6853669" y="1160451"/>
                  <a:pt x="6853669" y="1153888"/>
                </a:cubicBezTo>
                <a:cubicBezTo>
                  <a:pt x="6853669" y="1146595"/>
                  <a:pt x="6860232" y="1140032"/>
                  <a:pt x="6867525" y="1140032"/>
                </a:cubicBezTo>
                <a:close/>
                <a:moveTo>
                  <a:pt x="6796696" y="1140032"/>
                </a:moveTo>
                <a:cubicBezTo>
                  <a:pt x="6803259" y="1140032"/>
                  <a:pt x="6809093" y="1146595"/>
                  <a:pt x="6809093" y="1153888"/>
                </a:cubicBezTo>
                <a:cubicBezTo>
                  <a:pt x="6809093" y="1160451"/>
                  <a:pt x="6803259" y="1166286"/>
                  <a:pt x="6796696" y="1166286"/>
                </a:cubicBezTo>
                <a:cubicBezTo>
                  <a:pt x="6789403" y="1166286"/>
                  <a:pt x="6782840" y="1160451"/>
                  <a:pt x="6782840" y="1153888"/>
                </a:cubicBezTo>
                <a:cubicBezTo>
                  <a:pt x="6782840" y="1146595"/>
                  <a:pt x="6789403" y="1140032"/>
                  <a:pt x="6796696" y="1140032"/>
                </a:cubicBezTo>
                <a:close/>
                <a:moveTo>
                  <a:pt x="6724405" y="1140032"/>
                </a:moveTo>
                <a:cubicBezTo>
                  <a:pt x="6732427" y="1140032"/>
                  <a:pt x="6738261" y="1146595"/>
                  <a:pt x="6738261" y="1153888"/>
                </a:cubicBezTo>
                <a:cubicBezTo>
                  <a:pt x="6738261" y="1160451"/>
                  <a:pt x="6732427" y="1166286"/>
                  <a:pt x="6724405" y="1166286"/>
                </a:cubicBezTo>
                <a:cubicBezTo>
                  <a:pt x="6718571" y="1166286"/>
                  <a:pt x="6712008" y="1160451"/>
                  <a:pt x="6712008" y="1153888"/>
                </a:cubicBezTo>
                <a:cubicBezTo>
                  <a:pt x="6712008" y="1146595"/>
                  <a:pt x="6718571" y="1140032"/>
                  <a:pt x="6724405" y="1140032"/>
                </a:cubicBezTo>
                <a:close/>
                <a:moveTo>
                  <a:pt x="6653576" y="1140032"/>
                </a:moveTo>
                <a:cubicBezTo>
                  <a:pt x="6660869" y="1140032"/>
                  <a:pt x="6667432" y="1146595"/>
                  <a:pt x="6667432" y="1153888"/>
                </a:cubicBezTo>
                <a:cubicBezTo>
                  <a:pt x="6667432" y="1160451"/>
                  <a:pt x="6660869" y="1166286"/>
                  <a:pt x="6653576" y="1166286"/>
                </a:cubicBezTo>
                <a:cubicBezTo>
                  <a:pt x="6645554" y="1166286"/>
                  <a:pt x="6641179" y="1160451"/>
                  <a:pt x="6641179" y="1153888"/>
                </a:cubicBezTo>
                <a:cubicBezTo>
                  <a:pt x="6641179" y="1146595"/>
                  <a:pt x="6645554" y="1140032"/>
                  <a:pt x="6653576" y="1140032"/>
                </a:cubicBezTo>
                <a:close/>
                <a:moveTo>
                  <a:pt x="6581764" y="1140032"/>
                </a:moveTo>
                <a:cubicBezTo>
                  <a:pt x="6589547" y="1140032"/>
                  <a:pt x="6596552" y="1146595"/>
                  <a:pt x="6596552" y="1153888"/>
                </a:cubicBezTo>
                <a:cubicBezTo>
                  <a:pt x="6596552" y="1160451"/>
                  <a:pt x="6589547" y="1166286"/>
                  <a:pt x="6581764" y="1166286"/>
                </a:cubicBezTo>
                <a:cubicBezTo>
                  <a:pt x="6573202" y="1166286"/>
                  <a:pt x="6566976" y="1160451"/>
                  <a:pt x="6566976" y="1153888"/>
                </a:cubicBezTo>
                <a:cubicBezTo>
                  <a:pt x="6566976" y="1146595"/>
                  <a:pt x="6573202" y="1140032"/>
                  <a:pt x="6581764" y="1140032"/>
                </a:cubicBezTo>
                <a:close/>
                <a:moveTo>
                  <a:pt x="6510933" y="1140032"/>
                </a:moveTo>
                <a:cubicBezTo>
                  <a:pt x="6518717" y="1140032"/>
                  <a:pt x="6525722" y="1146595"/>
                  <a:pt x="6525722" y="1153888"/>
                </a:cubicBezTo>
                <a:cubicBezTo>
                  <a:pt x="6525722" y="1160451"/>
                  <a:pt x="6518717" y="1166286"/>
                  <a:pt x="6510933" y="1166286"/>
                </a:cubicBezTo>
                <a:cubicBezTo>
                  <a:pt x="6502371" y="1166286"/>
                  <a:pt x="6496144" y="1160451"/>
                  <a:pt x="6496144" y="1153888"/>
                </a:cubicBezTo>
                <a:cubicBezTo>
                  <a:pt x="6496144" y="1146595"/>
                  <a:pt x="6502371" y="1140032"/>
                  <a:pt x="6510933" y="1140032"/>
                </a:cubicBezTo>
                <a:close/>
                <a:moveTo>
                  <a:pt x="6440492" y="1140032"/>
                </a:moveTo>
                <a:cubicBezTo>
                  <a:pt x="6448081" y="1140032"/>
                  <a:pt x="6454911" y="1146595"/>
                  <a:pt x="6454911" y="1153888"/>
                </a:cubicBezTo>
                <a:cubicBezTo>
                  <a:pt x="6454911" y="1160451"/>
                  <a:pt x="6448081" y="1166286"/>
                  <a:pt x="6440492" y="1166286"/>
                </a:cubicBezTo>
                <a:cubicBezTo>
                  <a:pt x="6432145" y="1166286"/>
                  <a:pt x="6425315" y="1160451"/>
                  <a:pt x="6425315" y="1153888"/>
                </a:cubicBezTo>
                <a:cubicBezTo>
                  <a:pt x="6425315" y="1146595"/>
                  <a:pt x="6432145" y="1140032"/>
                  <a:pt x="6440492" y="1140032"/>
                </a:cubicBezTo>
                <a:close/>
                <a:moveTo>
                  <a:pt x="6368340" y="1140032"/>
                </a:moveTo>
                <a:cubicBezTo>
                  <a:pt x="6376362" y="1140032"/>
                  <a:pt x="6380737" y="1146595"/>
                  <a:pt x="6380737" y="1153888"/>
                </a:cubicBezTo>
                <a:cubicBezTo>
                  <a:pt x="6380737" y="1160451"/>
                  <a:pt x="6376362" y="1166286"/>
                  <a:pt x="6368340" y="1166286"/>
                </a:cubicBezTo>
                <a:cubicBezTo>
                  <a:pt x="6361047" y="1166286"/>
                  <a:pt x="6354484" y="1160451"/>
                  <a:pt x="6354484" y="1153888"/>
                </a:cubicBezTo>
                <a:cubicBezTo>
                  <a:pt x="6354484" y="1146595"/>
                  <a:pt x="6361047" y="1140032"/>
                  <a:pt x="6368340" y="1140032"/>
                </a:cubicBezTo>
                <a:close/>
                <a:moveTo>
                  <a:pt x="6297511" y="1140032"/>
                </a:moveTo>
                <a:cubicBezTo>
                  <a:pt x="6304074" y="1140032"/>
                  <a:pt x="6309908" y="1146595"/>
                  <a:pt x="6309908" y="1153888"/>
                </a:cubicBezTo>
                <a:cubicBezTo>
                  <a:pt x="6309908" y="1160451"/>
                  <a:pt x="6304074" y="1166286"/>
                  <a:pt x="6297511" y="1166286"/>
                </a:cubicBezTo>
                <a:cubicBezTo>
                  <a:pt x="6290218" y="1166286"/>
                  <a:pt x="6283655" y="1160451"/>
                  <a:pt x="6283655" y="1153888"/>
                </a:cubicBezTo>
                <a:cubicBezTo>
                  <a:pt x="6283655" y="1146595"/>
                  <a:pt x="6290218" y="1140032"/>
                  <a:pt x="6297511" y="1140032"/>
                </a:cubicBezTo>
                <a:close/>
                <a:moveTo>
                  <a:pt x="6226679" y="1140032"/>
                </a:moveTo>
                <a:cubicBezTo>
                  <a:pt x="6233242" y="1140032"/>
                  <a:pt x="6239076" y="1146595"/>
                  <a:pt x="6239076" y="1153888"/>
                </a:cubicBezTo>
                <a:cubicBezTo>
                  <a:pt x="6239076" y="1160451"/>
                  <a:pt x="6233242" y="1166286"/>
                  <a:pt x="6226679" y="1166286"/>
                </a:cubicBezTo>
                <a:cubicBezTo>
                  <a:pt x="6219386" y="1166286"/>
                  <a:pt x="6212823" y="1160451"/>
                  <a:pt x="6212823" y="1153888"/>
                </a:cubicBezTo>
                <a:cubicBezTo>
                  <a:pt x="6212823" y="1146595"/>
                  <a:pt x="6219386" y="1140032"/>
                  <a:pt x="6226679" y="1140032"/>
                </a:cubicBezTo>
                <a:close/>
                <a:moveTo>
                  <a:pt x="6154391" y="1140032"/>
                </a:moveTo>
                <a:cubicBezTo>
                  <a:pt x="6161684" y="1140032"/>
                  <a:pt x="6168247" y="1146595"/>
                  <a:pt x="6168247" y="1153888"/>
                </a:cubicBezTo>
                <a:cubicBezTo>
                  <a:pt x="6168247" y="1160451"/>
                  <a:pt x="6161684" y="1166286"/>
                  <a:pt x="6154391" y="1166286"/>
                </a:cubicBezTo>
                <a:cubicBezTo>
                  <a:pt x="6147828" y="1166286"/>
                  <a:pt x="6141994" y="1160451"/>
                  <a:pt x="6141994" y="1153888"/>
                </a:cubicBezTo>
                <a:cubicBezTo>
                  <a:pt x="6141994" y="1146595"/>
                  <a:pt x="6147828" y="1140032"/>
                  <a:pt x="6154391" y="1140032"/>
                </a:cubicBezTo>
                <a:close/>
                <a:moveTo>
                  <a:pt x="6083559" y="1140032"/>
                </a:moveTo>
                <a:cubicBezTo>
                  <a:pt x="6090852" y="1140032"/>
                  <a:pt x="6097415" y="1146595"/>
                  <a:pt x="6097415" y="1153888"/>
                </a:cubicBezTo>
                <a:cubicBezTo>
                  <a:pt x="6097415" y="1160451"/>
                  <a:pt x="6090852" y="1166286"/>
                  <a:pt x="6083559" y="1166286"/>
                </a:cubicBezTo>
                <a:cubicBezTo>
                  <a:pt x="6076996" y="1166286"/>
                  <a:pt x="6071162" y="1160451"/>
                  <a:pt x="6071162" y="1153888"/>
                </a:cubicBezTo>
                <a:cubicBezTo>
                  <a:pt x="6071162" y="1146595"/>
                  <a:pt x="6076996" y="1140032"/>
                  <a:pt x="6083559" y="1140032"/>
                </a:cubicBezTo>
                <a:close/>
                <a:moveTo>
                  <a:pt x="6009356" y="1140032"/>
                </a:moveTo>
                <a:cubicBezTo>
                  <a:pt x="6016649" y="1140032"/>
                  <a:pt x="6023212" y="1146595"/>
                  <a:pt x="6023212" y="1153888"/>
                </a:cubicBezTo>
                <a:cubicBezTo>
                  <a:pt x="6023212" y="1160451"/>
                  <a:pt x="6016649" y="1166286"/>
                  <a:pt x="6009356" y="1166286"/>
                </a:cubicBezTo>
                <a:cubicBezTo>
                  <a:pt x="6001334" y="1166286"/>
                  <a:pt x="5996959" y="1160451"/>
                  <a:pt x="5996959" y="1153888"/>
                </a:cubicBezTo>
                <a:cubicBezTo>
                  <a:pt x="5996959" y="1146595"/>
                  <a:pt x="6001334" y="1140032"/>
                  <a:pt x="6009356" y="1140032"/>
                </a:cubicBezTo>
                <a:close/>
                <a:moveTo>
                  <a:pt x="5940548" y="1140032"/>
                </a:moveTo>
                <a:cubicBezTo>
                  <a:pt x="5948896" y="1140032"/>
                  <a:pt x="5955726" y="1146595"/>
                  <a:pt x="5955726" y="1153888"/>
                </a:cubicBezTo>
                <a:cubicBezTo>
                  <a:pt x="5955726" y="1160451"/>
                  <a:pt x="5948896" y="1166286"/>
                  <a:pt x="5940548" y="1166286"/>
                </a:cubicBezTo>
                <a:cubicBezTo>
                  <a:pt x="5932960" y="1166286"/>
                  <a:pt x="5926130" y="1160451"/>
                  <a:pt x="5926130" y="1153888"/>
                </a:cubicBezTo>
                <a:cubicBezTo>
                  <a:pt x="5926130" y="1146595"/>
                  <a:pt x="5932960" y="1140032"/>
                  <a:pt x="5940548" y="1140032"/>
                </a:cubicBezTo>
                <a:close/>
                <a:moveTo>
                  <a:pt x="5870088" y="1140032"/>
                </a:moveTo>
                <a:cubicBezTo>
                  <a:pt x="5878650" y="1140032"/>
                  <a:pt x="5884877" y="1146595"/>
                  <a:pt x="5884877" y="1153888"/>
                </a:cubicBezTo>
                <a:cubicBezTo>
                  <a:pt x="5884877" y="1160451"/>
                  <a:pt x="5878650" y="1166286"/>
                  <a:pt x="5870088" y="1166286"/>
                </a:cubicBezTo>
                <a:cubicBezTo>
                  <a:pt x="5862304" y="1166286"/>
                  <a:pt x="5855299" y="1161910"/>
                  <a:pt x="5855299" y="1153888"/>
                </a:cubicBezTo>
                <a:cubicBezTo>
                  <a:pt x="5855299" y="1146595"/>
                  <a:pt x="5862304" y="1140032"/>
                  <a:pt x="5870088" y="1140032"/>
                </a:cubicBezTo>
                <a:close/>
                <a:moveTo>
                  <a:pt x="5799257" y="1140032"/>
                </a:moveTo>
                <a:cubicBezTo>
                  <a:pt x="5807819" y="1140032"/>
                  <a:pt x="5814045" y="1146595"/>
                  <a:pt x="5814045" y="1153888"/>
                </a:cubicBezTo>
                <a:cubicBezTo>
                  <a:pt x="5814045" y="1161910"/>
                  <a:pt x="5807819" y="1166286"/>
                  <a:pt x="5799257" y="1166286"/>
                </a:cubicBezTo>
                <a:cubicBezTo>
                  <a:pt x="5791474" y="1166286"/>
                  <a:pt x="5784469" y="1161910"/>
                  <a:pt x="5784469" y="1153888"/>
                </a:cubicBezTo>
                <a:cubicBezTo>
                  <a:pt x="5784469" y="1146595"/>
                  <a:pt x="5791474" y="1140032"/>
                  <a:pt x="5799257" y="1140032"/>
                </a:cubicBezTo>
                <a:close/>
                <a:moveTo>
                  <a:pt x="5724122" y="1140032"/>
                </a:moveTo>
                <a:cubicBezTo>
                  <a:pt x="5732144" y="1140032"/>
                  <a:pt x="5736519" y="1146595"/>
                  <a:pt x="5736519" y="1153888"/>
                </a:cubicBezTo>
                <a:cubicBezTo>
                  <a:pt x="5736519" y="1161910"/>
                  <a:pt x="5732144" y="1166286"/>
                  <a:pt x="5724122" y="1166286"/>
                </a:cubicBezTo>
                <a:cubicBezTo>
                  <a:pt x="5716100" y="1166286"/>
                  <a:pt x="5710266" y="1161910"/>
                  <a:pt x="5710266" y="1153888"/>
                </a:cubicBezTo>
                <a:cubicBezTo>
                  <a:pt x="5710266" y="1146595"/>
                  <a:pt x="5716100" y="1140032"/>
                  <a:pt x="5724122" y="1140032"/>
                </a:cubicBezTo>
                <a:close/>
                <a:moveTo>
                  <a:pt x="5653291" y="1140032"/>
                </a:moveTo>
                <a:cubicBezTo>
                  <a:pt x="5659125" y="1140032"/>
                  <a:pt x="5665688" y="1146595"/>
                  <a:pt x="5665688" y="1153888"/>
                </a:cubicBezTo>
                <a:cubicBezTo>
                  <a:pt x="5665688" y="1161910"/>
                  <a:pt x="5659125" y="1166286"/>
                  <a:pt x="5653291" y="1166286"/>
                </a:cubicBezTo>
                <a:cubicBezTo>
                  <a:pt x="5645269" y="1166286"/>
                  <a:pt x="5639435" y="1161910"/>
                  <a:pt x="5639435" y="1153888"/>
                </a:cubicBezTo>
                <a:cubicBezTo>
                  <a:pt x="5639435" y="1146595"/>
                  <a:pt x="5645269" y="1140032"/>
                  <a:pt x="5653291" y="1140032"/>
                </a:cubicBezTo>
                <a:close/>
                <a:moveTo>
                  <a:pt x="5581002" y="1140032"/>
                </a:moveTo>
                <a:cubicBezTo>
                  <a:pt x="5588295" y="1140032"/>
                  <a:pt x="5594858" y="1146595"/>
                  <a:pt x="5594858" y="1153888"/>
                </a:cubicBezTo>
                <a:cubicBezTo>
                  <a:pt x="5594858" y="1161910"/>
                  <a:pt x="5588295" y="1166286"/>
                  <a:pt x="5581002" y="1166286"/>
                </a:cubicBezTo>
                <a:cubicBezTo>
                  <a:pt x="5574439" y="1166286"/>
                  <a:pt x="5568605" y="1161910"/>
                  <a:pt x="5568605" y="1153888"/>
                </a:cubicBezTo>
                <a:cubicBezTo>
                  <a:pt x="5568605" y="1146595"/>
                  <a:pt x="5574439" y="1140032"/>
                  <a:pt x="5581002" y="1140032"/>
                </a:cubicBezTo>
                <a:close/>
                <a:moveTo>
                  <a:pt x="5510171" y="1140032"/>
                </a:moveTo>
                <a:cubicBezTo>
                  <a:pt x="5517464" y="1140032"/>
                  <a:pt x="5524027" y="1146595"/>
                  <a:pt x="5524027" y="1153888"/>
                </a:cubicBezTo>
                <a:cubicBezTo>
                  <a:pt x="5524027" y="1161910"/>
                  <a:pt x="5517464" y="1166286"/>
                  <a:pt x="5510171" y="1166286"/>
                </a:cubicBezTo>
                <a:cubicBezTo>
                  <a:pt x="5503608" y="1166286"/>
                  <a:pt x="5497774" y="1161910"/>
                  <a:pt x="5497774" y="1153888"/>
                </a:cubicBezTo>
                <a:cubicBezTo>
                  <a:pt x="5497774" y="1146595"/>
                  <a:pt x="5503608" y="1140032"/>
                  <a:pt x="5510171" y="1140032"/>
                </a:cubicBezTo>
                <a:close/>
                <a:moveTo>
                  <a:pt x="5438937" y="1140032"/>
                </a:moveTo>
                <a:cubicBezTo>
                  <a:pt x="5447182" y="1140032"/>
                  <a:pt x="5453178" y="1146595"/>
                  <a:pt x="5453178" y="1153888"/>
                </a:cubicBezTo>
                <a:cubicBezTo>
                  <a:pt x="5453178" y="1161910"/>
                  <a:pt x="5447182" y="1166286"/>
                  <a:pt x="5438937" y="1166286"/>
                </a:cubicBezTo>
                <a:cubicBezTo>
                  <a:pt x="5431442" y="1166286"/>
                  <a:pt x="5426945" y="1161910"/>
                  <a:pt x="5426945" y="1153888"/>
                </a:cubicBezTo>
                <a:cubicBezTo>
                  <a:pt x="5426945" y="1146595"/>
                  <a:pt x="5431442" y="1140032"/>
                  <a:pt x="5438937" y="1140032"/>
                </a:cubicBezTo>
                <a:close/>
                <a:moveTo>
                  <a:pt x="5367530" y="1140032"/>
                </a:moveTo>
                <a:cubicBezTo>
                  <a:pt x="5376092" y="1140032"/>
                  <a:pt x="5382318" y="1146595"/>
                  <a:pt x="5382318" y="1153888"/>
                </a:cubicBezTo>
                <a:cubicBezTo>
                  <a:pt x="5382318" y="1161910"/>
                  <a:pt x="5376092" y="1166286"/>
                  <a:pt x="5367530" y="1166286"/>
                </a:cubicBezTo>
                <a:cubicBezTo>
                  <a:pt x="5359747" y="1166286"/>
                  <a:pt x="5352742" y="1161910"/>
                  <a:pt x="5352742" y="1153888"/>
                </a:cubicBezTo>
                <a:cubicBezTo>
                  <a:pt x="5352742" y="1146595"/>
                  <a:pt x="5359747" y="1140032"/>
                  <a:pt x="5367530" y="1140032"/>
                </a:cubicBezTo>
                <a:close/>
                <a:moveTo>
                  <a:pt x="5296699" y="1140032"/>
                </a:moveTo>
                <a:cubicBezTo>
                  <a:pt x="5305261" y="1140032"/>
                  <a:pt x="5311488" y="1146595"/>
                  <a:pt x="5311488" y="1153888"/>
                </a:cubicBezTo>
                <a:cubicBezTo>
                  <a:pt x="5311488" y="1161910"/>
                  <a:pt x="5305261" y="1166286"/>
                  <a:pt x="5296699" y="1166286"/>
                </a:cubicBezTo>
                <a:cubicBezTo>
                  <a:pt x="5288915" y="1166286"/>
                  <a:pt x="5281910" y="1161910"/>
                  <a:pt x="5281910" y="1153888"/>
                </a:cubicBezTo>
                <a:cubicBezTo>
                  <a:pt x="5281910" y="1146595"/>
                  <a:pt x="5288915" y="1140032"/>
                  <a:pt x="5296699" y="1140032"/>
                </a:cubicBezTo>
                <a:close/>
                <a:moveTo>
                  <a:pt x="5225869" y="1140032"/>
                </a:moveTo>
                <a:cubicBezTo>
                  <a:pt x="5234431" y="1140032"/>
                  <a:pt x="5240657" y="1146595"/>
                  <a:pt x="5240657" y="1153888"/>
                </a:cubicBezTo>
                <a:cubicBezTo>
                  <a:pt x="5240657" y="1161910"/>
                  <a:pt x="5234431" y="1166286"/>
                  <a:pt x="5225869" y="1166286"/>
                </a:cubicBezTo>
                <a:cubicBezTo>
                  <a:pt x="5217307" y="1166286"/>
                  <a:pt x="5211081" y="1161910"/>
                  <a:pt x="5211081" y="1153888"/>
                </a:cubicBezTo>
                <a:cubicBezTo>
                  <a:pt x="5211081" y="1146595"/>
                  <a:pt x="5217307" y="1140032"/>
                  <a:pt x="5225869" y="1140032"/>
                </a:cubicBezTo>
                <a:close/>
                <a:moveTo>
                  <a:pt x="5154105" y="1140032"/>
                </a:moveTo>
                <a:cubicBezTo>
                  <a:pt x="5162127" y="1140032"/>
                  <a:pt x="5166502" y="1147037"/>
                  <a:pt x="5166502" y="1154821"/>
                </a:cubicBezTo>
                <a:cubicBezTo>
                  <a:pt x="5166502" y="1163383"/>
                  <a:pt x="5162127" y="1169610"/>
                  <a:pt x="5154105" y="1169610"/>
                </a:cubicBezTo>
                <a:cubicBezTo>
                  <a:pt x="5146083" y="1169610"/>
                  <a:pt x="5140249" y="1163383"/>
                  <a:pt x="5140249" y="1154821"/>
                </a:cubicBezTo>
                <a:cubicBezTo>
                  <a:pt x="5140249" y="1147037"/>
                  <a:pt x="5146083" y="1140032"/>
                  <a:pt x="5154105" y="1140032"/>
                </a:cubicBezTo>
                <a:close/>
                <a:moveTo>
                  <a:pt x="5083276" y="1140032"/>
                </a:moveTo>
                <a:cubicBezTo>
                  <a:pt x="5089110" y="1140032"/>
                  <a:pt x="5095673" y="1147037"/>
                  <a:pt x="5095673" y="1154821"/>
                </a:cubicBezTo>
                <a:cubicBezTo>
                  <a:pt x="5095673" y="1163383"/>
                  <a:pt x="5089110" y="1169610"/>
                  <a:pt x="5083276" y="1169610"/>
                </a:cubicBezTo>
                <a:cubicBezTo>
                  <a:pt x="5075254" y="1169610"/>
                  <a:pt x="5069420" y="1163383"/>
                  <a:pt x="5069420" y="1154821"/>
                </a:cubicBezTo>
                <a:cubicBezTo>
                  <a:pt x="5069420" y="1147037"/>
                  <a:pt x="5075254" y="1140032"/>
                  <a:pt x="5083276" y="1140032"/>
                </a:cubicBezTo>
                <a:close/>
                <a:moveTo>
                  <a:pt x="5012445" y="1140032"/>
                </a:moveTo>
                <a:cubicBezTo>
                  <a:pt x="5018279" y="1140032"/>
                  <a:pt x="5024842" y="1147037"/>
                  <a:pt x="5024842" y="1154821"/>
                </a:cubicBezTo>
                <a:cubicBezTo>
                  <a:pt x="5024842" y="1163383"/>
                  <a:pt x="5018279" y="1169610"/>
                  <a:pt x="5012445" y="1169610"/>
                </a:cubicBezTo>
                <a:cubicBezTo>
                  <a:pt x="5004423" y="1169610"/>
                  <a:pt x="4998589" y="1163383"/>
                  <a:pt x="4998589" y="1154821"/>
                </a:cubicBezTo>
                <a:cubicBezTo>
                  <a:pt x="4998589" y="1147037"/>
                  <a:pt x="5004423" y="1140032"/>
                  <a:pt x="5012445" y="1140032"/>
                </a:cubicBezTo>
                <a:close/>
                <a:moveTo>
                  <a:pt x="4940157" y="1140032"/>
                </a:moveTo>
                <a:cubicBezTo>
                  <a:pt x="4948179" y="1140032"/>
                  <a:pt x="4954013" y="1147037"/>
                  <a:pt x="4954013" y="1154821"/>
                </a:cubicBezTo>
                <a:cubicBezTo>
                  <a:pt x="4954013" y="1163383"/>
                  <a:pt x="4948179" y="1169610"/>
                  <a:pt x="4940157" y="1169610"/>
                </a:cubicBezTo>
                <a:cubicBezTo>
                  <a:pt x="4934323" y="1169610"/>
                  <a:pt x="4927760" y="1163383"/>
                  <a:pt x="4927760" y="1154821"/>
                </a:cubicBezTo>
                <a:cubicBezTo>
                  <a:pt x="4927760" y="1147037"/>
                  <a:pt x="4934323" y="1140032"/>
                  <a:pt x="4940157" y="1140032"/>
                </a:cubicBezTo>
                <a:close/>
                <a:moveTo>
                  <a:pt x="4865953" y="1140032"/>
                </a:moveTo>
                <a:cubicBezTo>
                  <a:pt x="4873975" y="1140032"/>
                  <a:pt x="4879809" y="1147037"/>
                  <a:pt x="4879809" y="1154821"/>
                </a:cubicBezTo>
                <a:cubicBezTo>
                  <a:pt x="4879809" y="1163383"/>
                  <a:pt x="4873975" y="1169610"/>
                  <a:pt x="4865953" y="1169610"/>
                </a:cubicBezTo>
                <a:cubicBezTo>
                  <a:pt x="4860119" y="1169610"/>
                  <a:pt x="4853556" y="1163383"/>
                  <a:pt x="4853556" y="1154821"/>
                </a:cubicBezTo>
                <a:cubicBezTo>
                  <a:pt x="4853556" y="1147037"/>
                  <a:pt x="4860119" y="1140032"/>
                  <a:pt x="4865953" y="1140032"/>
                </a:cubicBezTo>
                <a:close/>
                <a:moveTo>
                  <a:pt x="4795122" y="1140032"/>
                </a:moveTo>
                <a:cubicBezTo>
                  <a:pt x="4803144" y="1140032"/>
                  <a:pt x="4808978" y="1147037"/>
                  <a:pt x="4808978" y="1154821"/>
                </a:cubicBezTo>
                <a:cubicBezTo>
                  <a:pt x="4808978" y="1163383"/>
                  <a:pt x="4803144" y="1169610"/>
                  <a:pt x="4795122" y="1169610"/>
                </a:cubicBezTo>
                <a:cubicBezTo>
                  <a:pt x="4787830" y="1169610"/>
                  <a:pt x="4782725" y="1163383"/>
                  <a:pt x="4782725" y="1154821"/>
                </a:cubicBezTo>
                <a:cubicBezTo>
                  <a:pt x="4782725" y="1147037"/>
                  <a:pt x="4787830" y="1140032"/>
                  <a:pt x="4795122" y="1140032"/>
                </a:cubicBezTo>
                <a:close/>
                <a:moveTo>
                  <a:pt x="4726684" y="1140032"/>
                </a:moveTo>
                <a:cubicBezTo>
                  <a:pt x="4735246" y="1140032"/>
                  <a:pt x="4741472" y="1147037"/>
                  <a:pt x="4741472" y="1154821"/>
                </a:cubicBezTo>
                <a:cubicBezTo>
                  <a:pt x="4741472" y="1163383"/>
                  <a:pt x="4735246" y="1169610"/>
                  <a:pt x="4726684" y="1169610"/>
                </a:cubicBezTo>
                <a:cubicBezTo>
                  <a:pt x="4718122" y="1169610"/>
                  <a:pt x="4711896" y="1163383"/>
                  <a:pt x="4711896" y="1154821"/>
                </a:cubicBezTo>
                <a:cubicBezTo>
                  <a:pt x="4711896" y="1147037"/>
                  <a:pt x="4718122" y="1140032"/>
                  <a:pt x="4726684" y="1140032"/>
                </a:cubicBezTo>
                <a:close/>
                <a:moveTo>
                  <a:pt x="4655853" y="1140032"/>
                </a:moveTo>
                <a:cubicBezTo>
                  <a:pt x="4663637" y="1140032"/>
                  <a:pt x="4670642" y="1147037"/>
                  <a:pt x="4670642" y="1154821"/>
                </a:cubicBezTo>
                <a:cubicBezTo>
                  <a:pt x="4670642" y="1163383"/>
                  <a:pt x="4663637" y="1169610"/>
                  <a:pt x="4655853" y="1169610"/>
                </a:cubicBezTo>
                <a:cubicBezTo>
                  <a:pt x="4647291" y="1169610"/>
                  <a:pt x="4641064" y="1163383"/>
                  <a:pt x="4641064" y="1154821"/>
                </a:cubicBezTo>
                <a:cubicBezTo>
                  <a:pt x="4641064" y="1147037"/>
                  <a:pt x="4647291" y="1140032"/>
                  <a:pt x="4655853" y="1140032"/>
                </a:cubicBezTo>
                <a:close/>
                <a:moveTo>
                  <a:pt x="4585023" y="1140032"/>
                </a:moveTo>
                <a:cubicBezTo>
                  <a:pt x="4592806" y="1140032"/>
                  <a:pt x="4599811" y="1147037"/>
                  <a:pt x="4599811" y="1154821"/>
                </a:cubicBezTo>
                <a:cubicBezTo>
                  <a:pt x="4599811" y="1163383"/>
                  <a:pt x="4592806" y="1169610"/>
                  <a:pt x="4585023" y="1169610"/>
                </a:cubicBezTo>
                <a:cubicBezTo>
                  <a:pt x="4576461" y="1169610"/>
                  <a:pt x="4570235" y="1163383"/>
                  <a:pt x="4570235" y="1154821"/>
                </a:cubicBezTo>
                <a:cubicBezTo>
                  <a:pt x="4570235" y="1147037"/>
                  <a:pt x="4576461" y="1140032"/>
                  <a:pt x="4585023" y="1140032"/>
                </a:cubicBezTo>
                <a:close/>
                <a:moveTo>
                  <a:pt x="4513260" y="1140032"/>
                </a:moveTo>
                <a:cubicBezTo>
                  <a:pt x="4520553" y="1140032"/>
                  <a:pt x="4525657" y="1147037"/>
                  <a:pt x="4525657" y="1154821"/>
                </a:cubicBezTo>
                <a:cubicBezTo>
                  <a:pt x="4525657" y="1163383"/>
                  <a:pt x="4520553" y="1169610"/>
                  <a:pt x="4513260" y="1169610"/>
                </a:cubicBezTo>
                <a:cubicBezTo>
                  <a:pt x="4505238" y="1169610"/>
                  <a:pt x="4499404" y="1163383"/>
                  <a:pt x="4499404" y="1154821"/>
                </a:cubicBezTo>
                <a:cubicBezTo>
                  <a:pt x="4499404" y="1147037"/>
                  <a:pt x="4505238" y="1140032"/>
                  <a:pt x="4513260" y="1140032"/>
                </a:cubicBezTo>
                <a:close/>
                <a:moveTo>
                  <a:pt x="4439056" y="1140032"/>
                </a:moveTo>
                <a:cubicBezTo>
                  <a:pt x="4445619" y="1140032"/>
                  <a:pt x="4451453" y="1147037"/>
                  <a:pt x="4451453" y="1154821"/>
                </a:cubicBezTo>
                <a:cubicBezTo>
                  <a:pt x="4451453" y="1163383"/>
                  <a:pt x="4445619" y="1169610"/>
                  <a:pt x="4439056" y="1169610"/>
                </a:cubicBezTo>
                <a:cubicBezTo>
                  <a:pt x="4431763" y="1169610"/>
                  <a:pt x="4425200" y="1163383"/>
                  <a:pt x="4425200" y="1154821"/>
                </a:cubicBezTo>
                <a:cubicBezTo>
                  <a:pt x="4425200" y="1147037"/>
                  <a:pt x="4431763" y="1140032"/>
                  <a:pt x="4439056" y="1140032"/>
                </a:cubicBezTo>
                <a:close/>
                <a:moveTo>
                  <a:pt x="4366768" y="1140032"/>
                </a:moveTo>
                <a:cubicBezTo>
                  <a:pt x="4374790" y="1140032"/>
                  <a:pt x="4380624" y="1147037"/>
                  <a:pt x="4380624" y="1154821"/>
                </a:cubicBezTo>
                <a:cubicBezTo>
                  <a:pt x="4380624" y="1163383"/>
                  <a:pt x="4374790" y="1169610"/>
                  <a:pt x="4366768" y="1169610"/>
                </a:cubicBezTo>
                <a:cubicBezTo>
                  <a:pt x="4360934" y="1169610"/>
                  <a:pt x="4354371" y="1163383"/>
                  <a:pt x="4354371" y="1154821"/>
                </a:cubicBezTo>
                <a:cubicBezTo>
                  <a:pt x="4354371" y="1147037"/>
                  <a:pt x="4360934" y="1140032"/>
                  <a:pt x="4366768" y="1140032"/>
                </a:cubicBezTo>
                <a:close/>
                <a:moveTo>
                  <a:pt x="4295937" y="1140032"/>
                </a:moveTo>
                <a:cubicBezTo>
                  <a:pt x="4303959" y="1140032"/>
                  <a:pt x="4309793" y="1147037"/>
                  <a:pt x="4309793" y="1154821"/>
                </a:cubicBezTo>
                <a:cubicBezTo>
                  <a:pt x="4309793" y="1163383"/>
                  <a:pt x="4303959" y="1169610"/>
                  <a:pt x="4295937" y="1169610"/>
                </a:cubicBezTo>
                <a:cubicBezTo>
                  <a:pt x="4290103" y="1169610"/>
                  <a:pt x="4283540" y="1163383"/>
                  <a:pt x="4283540" y="1154821"/>
                </a:cubicBezTo>
                <a:cubicBezTo>
                  <a:pt x="4283540" y="1147037"/>
                  <a:pt x="4290103" y="1140032"/>
                  <a:pt x="4295937" y="1140032"/>
                </a:cubicBezTo>
                <a:close/>
                <a:moveTo>
                  <a:pt x="4225107" y="1140032"/>
                </a:moveTo>
                <a:cubicBezTo>
                  <a:pt x="4233129" y="1140032"/>
                  <a:pt x="4238963" y="1147037"/>
                  <a:pt x="4238963" y="1154821"/>
                </a:cubicBezTo>
                <a:cubicBezTo>
                  <a:pt x="4238963" y="1163383"/>
                  <a:pt x="4233129" y="1169610"/>
                  <a:pt x="4225107" y="1169610"/>
                </a:cubicBezTo>
                <a:cubicBezTo>
                  <a:pt x="4217085" y="1169610"/>
                  <a:pt x="4212710" y="1163383"/>
                  <a:pt x="4212710" y="1154821"/>
                </a:cubicBezTo>
                <a:cubicBezTo>
                  <a:pt x="4212710" y="1147037"/>
                  <a:pt x="4217085" y="1140032"/>
                  <a:pt x="4225107" y="1140032"/>
                </a:cubicBezTo>
                <a:close/>
                <a:moveTo>
                  <a:pt x="4153295" y="1140032"/>
                </a:moveTo>
                <a:cubicBezTo>
                  <a:pt x="4161078" y="1140032"/>
                  <a:pt x="4168083" y="1147037"/>
                  <a:pt x="4168083" y="1154821"/>
                </a:cubicBezTo>
                <a:cubicBezTo>
                  <a:pt x="4168083" y="1163383"/>
                  <a:pt x="4161078" y="1169610"/>
                  <a:pt x="4153295" y="1169610"/>
                </a:cubicBezTo>
                <a:cubicBezTo>
                  <a:pt x="4144733" y="1169610"/>
                  <a:pt x="4138507" y="1163383"/>
                  <a:pt x="4138507" y="1154821"/>
                </a:cubicBezTo>
                <a:cubicBezTo>
                  <a:pt x="4138507" y="1147037"/>
                  <a:pt x="4144733" y="1140032"/>
                  <a:pt x="4153295" y="1140032"/>
                </a:cubicBezTo>
                <a:close/>
                <a:moveTo>
                  <a:pt x="4082465" y="1140032"/>
                </a:moveTo>
                <a:cubicBezTo>
                  <a:pt x="4090249" y="1140032"/>
                  <a:pt x="4097254" y="1147037"/>
                  <a:pt x="4097254" y="1154821"/>
                </a:cubicBezTo>
                <a:cubicBezTo>
                  <a:pt x="4097254" y="1163383"/>
                  <a:pt x="4090249" y="1169610"/>
                  <a:pt x="4082465" y="1169610"/>
                </a:cubicBezTo>
                <a:cubicBezTo>
                  <a:pt x="4073903" y="1169610"/>
                  <a:pt x="4067676" y="1163383"/>
                  <a:pt x="4067676" y="1154821"/>
                </a:cubicBezTo>
                <a:cubicBezTo>
                  <a:pt x="4067676" y="1147037"/>
                  <a:pt x="4073903" y="1140032"/>
                  <a:pt x="4082465" y="1140032"/>
                </a:cubicBezTo>
                <a:close/>
                <a:moveTo>
                  <a:pt x="439789" y="1140032"/>
                </a:moveTo>
                <a:cubicBezTo>
                  <a:pt x="448351" y="1140032"/>
                  <a:pt x="454579" y="1146595"/>
                  <a:pt x="454579" y="1153888"/>
                </a:cubicBezTo>
                <a:cubicBezTo>
                  <a:pt x="454579" y="1161910"/>
                  <a:pt x="448351" y="1166286"/>
                  <a:pt x="439789" y="1166286"/>
                </a:cubicBezTo>
                <a:cubicBezTo>
                  <a:pt x="432006" y="1166286"/>
                  <a:pt x="425001" y="1161910"/>
                  <a:pt x="425001" y="1153888"/>
                </a:cubicBezTo>
                <a:cubicBezTo>
                  <a:pt x="425001" y="1146595"/>
                  <a:pt x="432006" y="1140032"/>
                  <a:pt x="439789" y="1140032"/>
                </a:cubicBezTo>
                <a:close/>
                <a:moveTo>
                  <a:pt x="368960" y="1140032"/>
                </a:moveTo>
                <a:cubicBezTo>
                  <a:pt x="377521" y="1140032"/>
                  <a:pt x="383747" y="1146595"/>
                  <a:pt x="383747" y="1153888"/>
                </a:cubicBezTo>
                <a:cubicBezTo>
                  <a:pt x="383747" y="1161910"/>
                  <a:pt x="377521" y="1166286"/>
                  <a:pt x="368960" y="1166286"/>
                </a:cubicBezTo>
                <a:cubicBezTo>
                  <a:pt x="361176" y="1166286"/>
                  <a:pt x="354172" y="1161910"/>
                  <a:pt x="354172" y="1153888"/>
                </a:cubicBezTo>
                <a:cubicBezTo>
                  <a:pt x="354172" y="1146595"/>
                  <a:pt x="361176" y="1140032"/>
                  <a:pt x="368960" y="1140032"/>
                </a:cubicBezTo>
                <a:close/>
                <a:moveTo>
                  <a:pt x="297194" y="1140032"/>
                </a:moveTo>
                <a:cubicBezTo>
                  <a:pt x="305217" y="1140032"/>
                  <a:pt x="309592" y="1146595"/>
                  <a:pt x="309592" y="1153888"/>
                </a:cubicBezTo>
                <a:cubicBezTo>
                  <a:pt x="309592" y="1161910"/>
                  <a:pt x="305217" y="1166286"/>
                  <a:pt x="297194" y="1166286"/>
                </a:cubicBezTo>
                <a:cubicBezTo>
                  <a:pt x="289902" y="1166286"/>
                  <a:pt x="283339" y="1161910"/>
                  <a:pt x="283339" y="1153888"/>
                </a:cubicBezTo>
                <a:cubicBezTo>
                  <a:pt x="283339" y="1146595"/>
                  <a:pt x="289902" y="1140032"/>
                  <a:pt x="297194" y="1140032"/>
                </a:cubicBezTo>
                <a:close/>
                <a:moveTo>
                  <a:pt x="226366" y="1140032"/>
                </a:moveTo>
                <a:cubicBezTo>
                  <a:pt x="232201" y="1140032"/>
                  <a:pt x="238764" y="1146595"/>
                  <a:pt x="238764" y="1153888"/>
                </a:cubicBezTo>
                <a:cubicBezTo>
                  <a:pt x="238764" y="1161910"/>
                  <a:pt x="232201" y="1166286"/>
                  <a:pt x="226366" y="1166286"/>
                </a:cubicBezTo>
                <a:cubicBezTo>
                  <a:pt x="218344" y="1166286"/>
                  <a:pt x="212510" y="1161910"/>
                  <a:pt x="212510" y="1153888"/>
                </a:cubicBezTo>
                <a:cubicBezTo>
                  <a:pt x="212510" y="1146595"/>
                  <a:pt x="218344" y="1140032"/>
                  <a:pt x="226366" y="1140032"/>
                </a:cubicBezTo>
                <a:close/>
                <a:moveTo>
                  <a:pt x="155532" y="1140032"/>
                </a:moveTo>
                <a:cubicBezTo>
                  <a:pt x="161366" y="1140032"/>
                  <a:pt x="167930" y="1146595"/>
                  <a:pt x="167930" y="1153888"/>
                </a:cubicBezTo>
                <a:cubicBezTo>
                  <a:pt x="167930" y="1161910"/>
                  <a:pt x="161366" y="1166286"/>
                  <a:pt x="155532" y="1166286"/>
                </a:cubicBezTo>
                <a:cubicBezTo>
                  <a:pt x="147510" y="1166286"/>
                  <a:pt x="141676" y="1161910"/>
                  <a:pt x="141676" y="1153888"/>
                </a:cubicBezTo>
                <a:cubicBezTo>
                  <a:pt x="141676" y="1146595"/>
                  <a:pt x="147510" y="1140032"/>
                  <a:pt x="155532" y="1140032"/>
                </a:cubicBezTo>
                <a:close/>
                <a:moveTo>
                  <a:pt x="83244" y="1140032"/>
                </a:moveTo>
                <a:cubicBezTo>
                  <a:pt x="90536" y="1140032"/>
                  <a:pt x="97100" y="1146595"/>
                  <a:pt x="97100" y="1153888"/>
                </a:cubicBezTo>
                <a:cubicBezTo>
                  <a:pt x="97100" y="1161910"/>
                  <a:pt x="90536" y="1166286"/>
                  <a:pt x="83244" y="1166286"/>
                </a:cubicBezTo>
                <a:cubicBezTo>
                  <a:pt x="76680" y="1166286"/>
                  <a:pt x="70846" y="1161910"/>
                  <a:pt x="70846" y="1153888"/>
                </a:cubicBezTo>
                <a:cubicBezTo>
                  <a:pt x="70846" y="1146595"/>
                  <a:pt x="76680" y="1140032"/>
                  <a:pt x="83244" y="1140032"/>
                </a:cubicBezTo>
                <a:close/>
                <a:moveTo>
                  <a:pt x="12008" y="1140032"/>
                </a:moveTo>
                <a:cubicBezTo>
                  <a:pt x="20253" y="1140032"/>
                  <a:pt x="26249" y="1146595"/>
                  <a:pt x="26249" y="1153888"/>
                </a:cubicBezTo>
                <a:cubicBezTo>
                  <a:pt x="26249" y="1161910"/>
                  <a:pt x="20253" y="1166286"/>
                  <a:pt x="12008" y="1166286"/>
                </a:cubicBezTo>
                <a:cubicBezTo>
                  <a:pt x="4513" y="1166286"/>
                  <a:pt x="16" y="1161910"/>
                  <a:pt x="16" y="1153888"/>
                </a:cubicBezTo>
                <a:cubicBezTo>
                  <a:pt x="16" y="1146595"/>
                  <a:pt x="4513" y="1140032"/>
                  <a:pt x="12008" y="1140032"/>
                </a:cubicBezTo>
                <a:close/>
                <a:moveTo>
                  <a:pt x="6867525" y="1069203"/>
                </a:moveTo>
                <a:cubicBezTo>
                  <a:pt x="6874088" y="1069203"/>
                  <a:pt x="6879922" y="1075037"/>
                  <a:pt x="6879922" y="1081600"/>
                </a:cubicBezTo>
                <a:cubicBezTo>
                  <a:pt x="6879922" y="1088893"/>
                  <a:pt x="6874088" y="1095457"/>
                  <a:pt x="6867525" y="1095457"/>
                </a:cubicBezTo>
                <a:cubicBezTo>
                  <a:pt x="6860232" y="1095457"/>
                  <a:pt x="6853669" y="1088893"/>
                  <a:pt x="6853669" y="1081600"/>
                </a:cubicBezTo>
                <a:cubicBezTo>
                  <a:pt x="6853669" y="1075037"/>
                  <a:pt x="6860232" y="1069203"/>
                  <a:pt x="6867525" y="1069203"/>
                </a:cubicBezTo>
                <a:close/>
                <a:moveTo>
                  <a:pt x="6795237" y="1069203"/>
                </a:moveTo>
                <a:cubicBezTo>
                  <a:pt x="6803259" y="1069203"/>
                  <a:pt x="6809093" y="1075037"/>
                  <a:pt x="6809093" y="1081600"/>
                </a:cubicBezTo>
                <a:cubicBezTo>
                  <a:pt x="6809093" y="1088893"/>
                  <a:pt x="6803259" y="1095457"/>
                  <a:pt x="6796696" y="1095457"/>
                </a:cubicBezTo>
                <a:cubicBezTo>
                  <a:pt x="6789403" y="1095457"/>
                  <a:pt x="6782840" y="1088893"/>
                  <a:pt x="6782840" y="1081600"/>
                </a:cubicBezTo>
                <a:cubicBezTo>
                  <a:pt x="6782840" y="1075037"/>
                  <a:pt x="6789403" y="1069203"/>
                  <a:pt x="6795237" y="1069203"/>
                </a:cubicBezTo>
                <a:close/>
                <a:moveTo>
                  <a:pt x="6724405" y="1069203"/>
                </a:moveTo>
                <a:cubicBezTo>
                  <a:pt x="6732427" y="1069203"/>
                  <a:pt x="6738261" y="1075037"/>
                  <a:pt x="6738261" y="1081600"/>
                </a:cubicBezTo>
                <a:cubicBezTo>
                  <a:pt x="6738261" y="1088893"/>
                  <a:pt x="6732427" y="1095457"/>
                  <a:pt x="6724405" y="1095457"/>
                </a:cubicBezTo>
                <a:cubicBezTo>
                  <a:pt x="6718571" y="1095457"/>
                  <a:pt x="6712008" y="1088893"/>
                  <a:pt x="6712008" y="1081600"/>
                </a:cubicBezTo>
                <a:cubicBezTo>
                  <a:pt x="6712008" y="1075037"/>
                  <a:pt x="6718571" y="1069203"/>
                  <a:pt x="6724405" y="1069203"/>
                </a:cubicBezTo>
                <a:close/>
                <a:moveTo>
                  <a:pt x="6653576" y="1069203"/>
                </a:moveTo>
                <a:cubicBezTo>
                  <a:pt x="6660869" y="1069203"/>
                  <a:pt x="6667432" y="1075037"/>
                  <a:pt x="6667432" y="1081600"/>
                </a:cubicBezTo>
                <a:cubicBezTo>
                  <a:pt x="6667432" y="1088893"/>
                  <a:pt x="6660869" y="1095457"/>
                  <a:pt x="6653576" y="1095457"/>
                </a:cubicBezTo>
                <a:cubicBezTo>
                  <a:pt x="6645554" y="1095457"/>
                  <a:pt x="6641179" y="1088893"/>
                  <a:pt x="6641179" y="1081600"/>
                </a:cubicBezTo>
                <a:cubicBezTo>
                  <a:pt x="6641179" y="1075037"/>
                  <a:pt x="6645554" y="1069203"/>
                  <a:pt x="6653576" y="1069203"/>
                </a:cubicBezTo>
                <a:close/>
                <a:moveTo>
                  <a:pt x="6581764" y="1069203"/>
                </a:moveTo>
                <a:cubicBezTo>
                  <a:pt x="6589547" y="1069203"/>
                  <a:pt x="6596552" y="1075037"/>
                  <a:pt x="6596552" y="1081600"/>
                </a:cubicBezTo>
                <a:cubicBezTo>
                  <a:pt x="6596552" y="1088893"/>
                  <a:pt x="6589547" y="1095457"/>
                  <a:pt x="6581764" y="1095457"/>
                </a:cubicBezTo>
                <a:cubicBezTo>
                  <a:pt x="6573202" y="1095457"/>
                  <a:pt x="6566976" y="1088893"/>
                  <a:pt x="6566976" y="1081600"/>
                </a:cubicBezTo>
                <a:cubicBezTo>
                  <a:pt x="6566976" y="1075037"/>
                  <a:pt x="6573202" y="1069203"/>
                  <a:pt x="6581764" y="1069203"/>
                </a:cubicBezTo>
                <a:close/>
                <a:moveTo>
                  <a:pt x="6510933" y="1069203"/>
                </a:moveTo>
                <a:cubicBezTo>
                  <a:pt x="6518717" y="1069203"/>
                  <a:pt x="6525722" y="1075037"/>
                  <a:pt x="6525722" y="1081600"/>
                </a:cubicBezTo>
                <a:cubicBezTo>
                  <a:pt x="6525722" y="1088893"/>
                  <a:pt x="6518717" y="1095457"/>
                  <a:pt x="6510933" y="1095457"/>
                </a:cubicBezTo>
                <a:cubicBezTo>
                  <a:pt x="6502371" y="1095457"/>
                  <a:pt x="6496144" y="1088893"/>
                  <a:pt x="6496144" y="1081600"/>
                </a:cubicBezTo>
                <a:cubicBezTo>
                  <a:pt x="6496144" y="1075037"/>
                  <a:pt x="6502371" y="1069203"/>
                  <a:pt x="6510933" y="1069203"/>
                </a:cubicBezTo>
                <a:close/>
                <a:moveTo>
                  <a:pt x="6440492" y="1069203"/>
                </a:moveTo>
                <a:cubicBezTo>
                  <a:pt x="6448081" y="1069203"/>
                  <a:pt x="6454911" y="1075037"/>
                  <a:pt x="6454911" y="1081600"/>
                </a:cubicBezTo>
                <a:cubicBezTo>
                  <a:pt x="6454911" y="1088893"/>
                  <a:pt x="6448081" y="1095457"/>
                  <a:pt x="6440492" y="1095457"/>
                </a:cubicBezTo>
                <a:cubicBezTo>
                  <a:pt x="6432145" y="1095457"/>
                  <a:pt x="6425315" y="1088893"/>
                  <a:pt x="6425315" y="1081600"/>
                </a:cubicBezTo>
                <a:cubicBezTo>
                  <a:pt x="6425315" y="1075037"/>
                  <a:pt x="6432145" y="1069203"/>
                  <a:pt x="6440492" y="1069203"/>
                </a:cubicBezTo>
                <a:close/>
                <a:moveTo>
                  <a:pt x="6368340" y="1069203"/>
                </a:moveTo>
                <a:cubicBezTo>
                  <a:pt x="6376362" y="1069203"/>
                  <a:pt x="6380737" y="1075037"/>
                  <a:pt x="6380737" y="1081600"/>
                </a:cubicBezTo>
                <a:cubicBezTo>
                  <a:pt x="6380737" y="1088893"/>
                  <a:pt x="6376362" y="1095457"/>
                  <a:pt x="6368340" y="1095457"/>
                </a:cubicBezTo>
                <a:cubicBezTo>
                  <a:pt x="6361047" y="1095457"/>
                  <a:pt x="6354484" y="1088893"/>
                  <a:pt x="6354484" y="1081600"/>
                </a:cubicBezTo>
                <a:cubicBezTo>
                  <a:pt x="6354484" y="1075037"/>
                  <a:pt x="6361047" y="1069203"/>
                  <a:pt x="6368340" y="1069203"/>
                </a:cubicBezTo>
                <a:close/>
                <a:moveTo>
                  <a:pt x="6297511" y="1069203"/>
                </a:moveTo>
                <a:cubicBezTo>
                  <a:pt x="6304074" y="1069203"/>
                  <a:pt x="6309908" y="1075037"/>
                  <a:pt x="6309908" y="1081600"/>
                </a:cubicBezTo>
                <a:cubicBezTo>
                  <a:pt x="6309908" y="1088893"/>
                  <a:pt x="6304074" y="1095457"/>
                  <a:pt x="6297511" y="1095457"/>
                </a:cubicBezTo>
                <a:cubicBezTo>
                  <a:pt x="6290218" y="1095457"/>
                  <a:pt x="6283655" y="1088893"/>
                  <a:pt x="6283655" y="1081600"/>
                </a:cubicBezTo>
                <a:cubicBezTo>
                  <a:pt x="6283655" y="1075037"/>
                  <a:pt x="6290218" y="1069203"/>
                  <a:pt x="6297511" y="1069203"/>
                </a:cubicBezTo>
                <a:close/>
                <a:moveTo>
                  <a:pt x="6226679" y="1069203"/>
                </a:moveTo>
                <a:cubicBezTo>
                  <a:pt x="6233242" y="1069203"/>
                  <a:pt x="6239076" y="1075037"/>
                  <a:pt x="6239076" y="1081600"/>
                </a:cubicBezTo>
                <a:cubicBezTo>
                  <a:pt x="6239076" y="1088893"/>
                  <a:pt x="6233242" y="1095457"/>
                  <a:pt x="6226679" y="1095457"/>
                </a:cubicBezTo>
                <a:cubicBezTo>
                  <a:pt x="6219386" y="1095457"/>
                  <a:pt x="6212823" y="1088893"/>
                  <a:pt x="6212823" y="1083059"/>
                </a:cubicBezTo>
                <a:cubicBezTo>
                  <a:pt x="6212823" y="1075037"/>
                  <a:pt x="6219386" y="1069203"/>
                  <a:pt x="6226679" y="1069203"/>
                </a:cubicBezTo>
                <a:close/>
                <a:moveTo>
                  <a:pt x="6154391" y="1069203"/>
                </a:moveTo>
                <a:cubicBezTo>
                  <a:pt x="6161684" y="1069203"/>
                  <a:pt x="6168247" y="1075037"/>
                  <a:pt x="6168247" y="1083059"/>
                </a:cubicBezTo>
                <a:cubicBezTo>
                  <a:pt x="6168247" y="1088893"/>
                  <a:pt x="6161684" y="1095457"/>
                  <a:pt x="6154391" y="1095457"/>
                </a:cubicBezTo>
                <a:cubicBezTo>
                  <a:pt x="6147828" y="1095457"/>
                  <a:pt x="6141994" y="1088893"/>
                  <a:pt x="6141994" y="1083059"/>
                </a:cubicBezTo>
                <a:cubicBezTo>
                  <a:pt x="6141994" y="1075037"/>
                  <a:pt x="6147828" y="1069203"/>
                  <a:pt x="6154391" y="1069203"/>
                </a:cubicBezTo>
                <a:close/>
                <a:moveTo>
                  <a:pt x="6083559" y="1069203"/>
                </a:moveTo>
                <a:cubicBezTo>
                  <a:pt x="6090852" y="1069203"/>
                  <a:pt x="6097415" y="1075037"/>
                  <a:pt x="6097415" y="1083059"/>
                </a:cubicBezTo>
                <a:cubicBezTo>
                  <a:pt x="6097415" y="1088893"/>
                  <a:pt x="6090852" y="1095457"/>
                  <a:pt x="6083559" y="1095457"/>
                </a:cubicBezTo>
                <a:cubicBezTo>
                  <a:pt x="6076996" y="1095457"/>
                  <a:pt x="6071162" y="1088893"/>
                  <a:pt x="6071162" y="1083059"/>
                </a:cubicBezTo>
                <a:cubicBezTo>
                  <a:pt x="6071162" y="1075037"/>
                  <a:pt x="6076996" y="1069203"/>
                  <a:pt x="6083559" y="1069203"/>
                </a:cubicBezTo>
                <a:close/>
                <a:moveTo>
                  <a:pt x="6009356" y="1069203"/>
                </a:moveTo>
                <a:cubicBezTo>
                  <a:pt x="6016649" y="1069203"/>
                  <a:pt x="6023212" y="1075037"/>
                  <a:pt x="6023212" y="1083059"/>
                </a:cubicBezTo>
                <a:cubicBezTo>
                  <a:pt x="6023212" y="1088893"/>
                  <a:pt x="6016649" y="1095457"/>
                  <a:pt x="6009356" y="1095457"/>
                </a:cubicBezTo>
                <a:cubicBezTo>
                  <a:pt x="6001334" y="1095457"/>
                  <a:pt x="5996959" y="1088893"/>
                  <a:pt x="5996959" y="1083059"/>
                </a:cubicBezTo>
                <a:cubicBezTo>
                  <a:pt x="5996959" y="1075037"/>
                  <a:pt x="6001334" y="1069203"/>
                  <a:pt x="6009356" y="1069203"/>
                </a:cubicBezTo>
                <a:close/>
                <a:moveTo>
                  <a:pt x="5940548" y="1069203"/>
                </a:moveTo>
                <a:cubicBezTo>
                  <a:pt x="5948896" y="1069203"/>
                  <a:pt x="5955726" y="1075037"/>
                  <a:pt x="5955726" y="1083059"/>
                </a:cubicBezTo>
                <a:cubicBezTo>
                  <a:pt x="5955726" y="1088893"/>
                  <a:pt x="5948896" y="1095457"/>
                  <a:pt x="5940548" y="1095457"/>
                </a:cubicBezTo>
                <a:cubicBezTo>
                  <a:pt x="5932960" y="1095457"/>
                  <a:pt x="5926130" y="1088893"/>
                  <a:pt x="5926130" y="1083059"/>
                </a:cubicBezTo>
                <a:cubicBezTo>
                  <a:pt x="5926130" y="1075037"/>
                  <a:pt x="5932960" y="1069203"/>
                  <a:pt x="5940548" y="1069203"/>
                </a:cubicBezTo>
                <a:close/>
                <a:moveTo>
                  <a:pt x="5870088" y="1069203"/>
                </a:moveTo>
                <a:cubicBezTo>
                  <a:pt x="5878650" y="1069203"/>
                  <a:pt x="5884877" y="1075037"/>
                  <a:pt x="5884877" y="1083059"/>
                </a:cubicBezTo>
                <a:cubicBezTo>
                  <a:pt x="5884877" y="1088893"/>
                  <a:pt x="5878650" y="1095457"/>
                  <a:pt x="5870088" y="1095457"/>
                </a:cubicBezTo>
                <a:cubicBezTo>
                  <a:pt x="5862304" y="1095457"/>
                  <a:pt x="5855299" y="1088893"/>
                  <a:pt x="5855299" y="1083059"/>
                </a:cubicBezTo>
                <a:cubicBezTo>
                  <a:pt x="5855299" y="1075037"/>
                  <a:pt x="5862304" y="1069203"/>
                  <a:pt x="5870088" y="1069203"/>
                </a:cubicBezTo>
                <a:close/>
                <a:moveTo>
                  <a:pt x="5799257" y="1069203"/>
                </a:moveTo>
                <a:cubicBezTo>
                  <a:pt x="5807819" y="1069203"/>
                  <a:pt x="5814045" y="1075037"/>
                  <a:pt x="5814045" y="1083059"/>
                </a:cubicBezTo>
                <a:cubicBezTo>
                  <a:pt x="5814045" y="1088893"/>
                  <a:pt x="5807819" y="1095457"/>
                  <a:pt x="5799257" y="1095457"/>
                </a:cubicBezTo>
                <a:cubicBezTo>
                  <a:pt x="5791474" y="1095457"/>
                  <a:pt x="5784469" y="1088893"/>
                  <a:pt x="5784469" y="1083059"/>
                </a:cubicBezTo>
                <a:cubicBezTo>
                  <a:pt x="5784469" y="1075037"/>
                  <a:pt x="5791474" y="1069203"/>
                  <a:pt x="5799257" y="1069203"/>
                </a:cubicBezTo>
                <a:close/>
                <a:moveTo>
                  <a:pt x="5724122" y="1069203"/>
                </a:moveTo>
                <a:cubicBezTo>
                  <a:pt x="5732144" y="1069203"/>
                  <a:pt x="5736519" y="1075037"/>
                  <a:pt x="5736519" y="1083059"/>
                </a:cubicBezTo>
                <a:cubicBezTo>
                  <a:pt x="5736519" y="1088893"/>
                  <a:pt x="5732144" y="1095457"/>
                  <a:pt x="5724122" y="1095457"/>
                </a:cubicBezTo>
                <a:cubicBezTo>
                  <a:pt x="5716100" y="1095457"/>
                  <a:pt x="5710266" y="1088893"/>
                  <a:pt x="5710266" y="1083059"/>
                </a:cubicBezTo>
                <a:cubicBezTo>
                  <a:pt x="5710266" y="1075037"/>
                  <a:pt x="5716100" y="1069203"/>
                  <a:pt x="5724122" y="1069203"/>
                </a:cubicBezTo>
                <a:close/>
                <a:moveTo>
                  <a:pt x="5653291" y="1069203"/>
                </a:moveTo>
                <a:cubicBezTo>
                  <a:pt x="5659125" y="1069203"/>
                  <a:pt x="5665688" y="1075037"/>
                  <a:pt x="5665688" y="1083059"/>
                </a:cubicBezTo>
                <a:cubicBezTo>
                  <a:pt x="5665688" y="1088893"/>
                  <a:pt x="5659125" y="1095457"/>
                  <a:pt x="5653291" y="1095457"/>
                </a:cubicBezTo>
                <a:cubicBezTo>
                  <a:pt x="5645269" y="1095457"/>
                  <a:pt x="5639435" y="1088893"/>
                  <a:pt x="5639435" y="1083059"/>
                </a:cubicBezTo>
                <a:cubicBezTo>
                  <a:pt x="5639435" y="1075037"/>
                  <a:pt x="5645269" y="1069203"/>
                  <a:pt x="5653291" y="1069203"/>
                </a:cubicBezTo>
                <a:close/>
                <a:moveTo>
                  <a:pt x="5581002" y="1069203"/>
                </a:moveTo>
                <a:cubicBezTo>
                  <a:pt x="5588295" y="1069203"/>
                  <a:pt x="5594858" y="1075037"/>
                  <a:pt x="5594858" y="1083059"/>
                </a:cubicBezTo>
                <a:cubicBezTo>
                  <a:pt x="5594858" y="1088893"/>
                  <a:pt x="5588295" y="1095457"/>
                  <a:pt x="5581002" y="1095457"/>
                </a:cubicBezTo>
                <a:cubicBezTo>
                  <a:pt x="5574439" y="1095457"/>
                  <a:pt x="5568605" y="1088893"/>
                  <a:pt x="5568605" y="1083059"/>
                </a:cubicBezTo>
                <a:cubicBezTo>
                  <a:pt x="5568605" y="1075037"/>
                  <a:pt x="5574439" y="1069203"/>
                  <a:pt x="5581002" y="1069203"/>
                </a:cubicBezTo>
                <a:close/>
                <a:moveTo>
                  <a:pt x="5510171" y="1069203"/>
                </a:moveTo>
                <a:cubicBezTo>
                  <a:pt x="5517464" y="1069203"/>
                  <a:pt x="5524027" y="1075037"/>
                  <a:pt x="5524027" y="1083059"/>
                </a:cubicBezTo>
                <a:cubicBezTo>
                  <a:pt x="5524027" y="1088893"/>
                  <a:pt x="5517464" y="1095457"/>
                  <a:pt x="5510171" y="1095457"/>
                </a:cubicBezTo>
                <a:cubicBezTo>
                  <a:pt x="5503608" y="1095457"/>
                  <a:pt x="5497774" y="1088893"/>
                  <a:pt x="5497774" y="1083059"/>
                </a:cubicBezTo>
                <a:cubicBezTo>
                  <a:pt x="5497774" y="1075037"/>
                  <a:pt x="5503608" y="1069203"/>
                  <a:pt x="5510171" y="1069203"/>
                </a:cubicBezTo>
                <a:close/>
                <a:moveTo>
                  <a:pt x="5438937" y="1069203"/>
                </a:moveTo>
                <a:cubicBezTo>
                  <a:pt x="5447182" y="1069203"/>
                  <a:pt x="5453178" y="1075037"/>
                  <a:pt x="5453178" y="1083059"/>
                </a:cubicBezTo>
                <a:cubicBezTo>
                  <a:pt x="5453178" y="1088893"/>
                  <a:pt x="5447182" y="1095457"/>
                  <a:pt x="5438937" y="1095457"/>
                </a:cubicBezTo>
                <a:cubicBezTo>
                  <a:pt x="5431442" y="1095457"/>
                  <a:pt x="5426945" y="1088893"/>
                  <a:pt x="5426945" y="1083059"/>
                </a:cubicBezTo>
                <a:cubicBezTo>
                  <a:pt x="5426945" y="1075037"/>
                  <a:pt x="5431442" y="1069203"/>
                  <a:pt x="5438937" y="1069203"/>
                </a:cubicBezTo>
                <a:close/>
                <a:moveTo>
                  <a:pt x="5367530" y="1069203"/>
                </a:moveTo>
                <a:cubicBezTo>
                  <a:pt x="5376092" y="1069203"/>
                  <a:pt x="5382318" y="1075037"/>
                  <a:pt x="5382318" y="1083059"/>
                </a:cubicBezTo>
                <a:cubicBezTo>
                  <a:pt x="5382318" y="1088893"/>
                  <a:pt x="5376092" y="1095457"/>
                  <a:pt x="5367530" y="1095457"/>
                </a:cubicBezTo>
                <a:cubicBezTo>
                  <a:pt x="5359747" y="1095457"/>
                  <a:pt x="5352742" y="1088893"/>
                  <a:pt x="5352742" y="1083059"/>
                </a:cubicBezTo>
                <a:cubicBezTo>
                  <a:pt x="5352742" y="1075037"/>
                  <a:pt x="5359747" y="1069203"/>
                  <a:pt x="5367530" y="1069203"/>
                </a:cubicBezTo>
                <a:close/>
                <a:moveTo>
                  <a:pt x="5296699" y="1069203"/>
                </a:moveTo>
                <a:cubicBezTo>
                  <a:pt x="5305261" y="1069203"/>
                  <a:pt x="5311488" y="1075037"/>
                  <a:pt x="5311488" y="1083059"/>
                </a:cubicBezTo>
                <a:cubicBezTo>
                  <a:pt x="5311488" y="1088893"/>
                  <a:pt x="5305261" y="1095457"/>
                  <a:pt x="5296699" y="1095457"/>
                </a:cubicBezTo>
                <a:cubicBezTo>
                  <a:pt x="5288915" y="1095457"/>
                  <a:pt x="5281910" y="1088893"/>
                  <a:pt x="5281910" y="1083059"/>
                </a:cubicBezTo>
                <a:cubicBezTo>
                  <a:pt x="5281910" y="1075037"/>
                  <a:pt x="5288915" y="1069203"/>
                  <a:pt x="5296699" y="1069203"/>
                </a:cubicBezTo>
                <a:close/>
                <a:moveTo>
                  <a:pt x="5225869" y="1069203"/>
                </a:moveTo>
                <a:cubicBezTo>
                  <a:pt x="5234431" y="1069203"/>
                  <a:pt x="5240657" y="1075037"/>
                  <a:pt x="5240657" y="1083059"/>
                </a:cubicBezTo>
                <a:cubicBezTo>
                  <a:pt x="5240657" y="1088893"/>
                  <a:pt x="5234431" y="1095457"/>
                  <a:pt x="5225869" y="1095457"/>
                </a:cubicBezTo>
                <a:cubicBezTo>
                  <a:pt x="5217307" y="1095457"/>
                  <a:pt x="5211081" y="1088893"/>
                  <a:pt x="5211081" y="1083059"/>
                </a:cubicBezTo>
                <a:cubicBezTo>
                  <a:pt x="5211081" y="1075037"/>
                  <a:pt x="5217307" y="1069203"/>
                  <a:pt x="5225869" y="1069203"/>
                </a:cubicBezTo>
                <a:close/>
                <a:moveTo>
                  <a:pt x="5154105" y="1069203"/>
                </a:moveTo>
                <a:cubicBezTo>
                  <a:pt x="5162127" y="1069203"/>
                  <a:pt x="5166502" y="1075037"/>
                  <a:pt x="5166502" y="1083059"/>
                </a:cubicBezTo>
                <a:cubicBezTo>
                  <a:pt x="5166502" y="1091081"/>
                  <a:pt x="5162127" y="1095457"/>
                  <a:pt x="5154105" y="1095457"/>
                </a:cubicBezTo>
                <a:cubicBezTo>
                  <a:pt x="5146083" y="1095457"/>
                  <a:pt x="5140249" y="1091081"/>
                  <a:pt x="5140249" y="1083059"/>
                </a:cubicBezTo>
                <a:cubicBezTo>
                  <a:pt x="5140249" y="1075037"/>
                  <a:pt x="5146083" y="1069203"/>
                  <a:pt x="5154105" y="1069203"/>
                </a:cubicBezTo>
                <a:close/>
                <a:moveTo>
                  <a:pt x="5083276" y="1069203"/>
                </a:moveTo>
                <a:cubicBezTo>
                  <a:pt x="5089110" y="1069203"/>
                  <a:pt x="5095673" y="1075037"/>
                  <a:pt x="5095673" y="1083059"/>
                </a:cubicBezTo>
                <a:cubicBezTo>
                  <a:pt x="5095673" y="1091081"/>
                  <a:pt x="5089110" y="1095457"/>
                  <a:pt x="5083276" y="1095457"/>
                </a:cubicBezTo>
                <a:cubicBezTo>
                  <a:pt x="5075254" y="1095457"/>
                  <a:pt x="5069420" y="1091081"/>
                  <a:pt x="5069420" y="1083059"/>
                </a:cubicBezTo>
                <a:cubicBezTo>
                  <a:pt x="5069420" y="1075037"/>
                  <a:pt x="5075254" y="1069203"/>
                  <a:pt x="5083276" y="1069203"/>
                </a:cubicBezTo>
                <a:close/>
                <a:moveTo>
                  <a:pt x="5012445" y="1069203"/>
                </a:moveTo>
                <a:cubicBezTo>
                  <a:pt x="5018279" y="1069203"/>
                  <a:pt x="5024842" y="1075037"/>
                  <a:pt x="5024842" y="1083059"/>
                </a:cubicBezTo>
                <a:cubicBezTo>
                  <a:pt x="5024842" y="1091081"/>
                  <a:pt x="5018279" y="1095457"/>
                  <a:pt x="5012445" y="1095457"/>
                </a:cubicBezTo>
                <a:cubicBezTo>
                  <a:pt x="5004423" y="1095457"/>
                  <a:pt x="4998589" y="1091081"/>
                  <a:pt x="4998589" y="1083059"/>
                </a:cubicBezTo>
                <a:cubicBezTo>
                  <a:pt x="4998589" y="1075037"/>
                  <a:pt x="5004423" y="1069203"/>
                  <a:pt x="5012445" y="1069203"/>
                </a:cubicBezTo>
                <a:close/>
                <a:moveTo>
                  <a:pt x="4940157" y="1069203"/>
                </a:moveTo>
                <a:cubicBezTo>
                  <a:pt x="4948179" y="1069203"/>
                  <a:pt x="4954013" y="1075037"/>
                  <a:pt x="4954013" y="1083059"/>
                </a:cubicBezTo>
                <a:cubicBezTo>
                  <a:pt x="4954013" y="1091081"/>
                  <a:pt x="4948179" y="1095457"/>
                  <a:pt x="4940157" y="1095457"/>
                </a:cubicBezTo>
                <a:cubicBezTo>
                  <a:pt x="4934323" y="1095457"/>
                  <a:pt x="4927760" y="1091081"/>
                  <a:pt x="4927760" y="1083059"/>
                </a:cubicBezTo>
                <a:cubicBezTo>
                  <a:pt x="4927760" y="1075037"/>
                  <a:pt x="4934323" y="1069203"/>
                  <a:pt x="4940157" y="1069203"/>
                </a:cubicBezTo>
                <a:close/>
                <a:moveTo>
                  <a:pt x="4865953" y="1069203"/>
                </a:moveTo>
                <a:cubicBezTo>
                  <a:pt x="4873975" y="1069203"/>
                  <a:pt x="4879809" y="1075037"/>
                  <a:pt x="4879809" y="1083059"/>
                </a:cubicBezTo>
                <a:cubicBezTo>
                  <a:pt x="4879809" y="1091081"/>
                  <a:pt x="4873975" y="1095457"/>
                  <a:pt x="4865953" y="1095457"/>
                </a:cubicBezTo>
                <a:cubicBezTo>
                  <a:pt x="4860119" y="1095457"/>
                  <a:pt x="4853556" y="1091081"/>
                  <a:pt x="4853556" y="1083059"/>
                </a:cubicBezTo>
                <a:cubicBezTo>
                  <a:pt x="4853556" y="1075037"/>
                  <a:pt x="4860119" y="1069203"/>
                  <a:pt x="4865953" y="1069203"/>
                </a:cubicBezTo>
                <a:close/>
                <a:moveTo>
                  <a:pt x="4795122" y="1069203"/>
                </a:moveTo>
                <a:cubicBezTo>
                  <a:pt x="4803144" y="1069203"/>
                  <a:pt x="4808978" y="1075037"/>
                  <a:pt x="4808978" y="1083059"/>
                </a:cubicBezTo>
                <a:cubicBezTo>
                  <a:pt x="4808978" y="1091081"/>
                  <a:pt x="4803144" y="1095457"/>
                  <a:pt x="4795122" y="1095457"/>
                </a:cubicBezTo>
                <a:cubicBezTo>
                  <a:pt x="4787830" y="1095457"/>
                  <a:pt x="4782725" y="1091081"/>
                  <a:pt x="4782725" y="1083059"/>
                </a:cubicBezTo>
                <a:cubicBezTo>
                  <a:pt x="4782725" y="1075037"/>
                  <a:pt x="4787830" y="1069203"/>
                  <a:pt x="4795122" y="1069203"/>
                </a:cubicBezTo>
                <a:close/>
                <a:moveTo>
                  <a:pt x="4726684" y="1069203"/>
                </a:moveTo>
                <a:cubicBezTo>
                  <a:pt x="4735246" y="1069203"/>
                  <a:pt x="4741472" y="1075037"/>
                  <a:pt x="4741472" y="1083059"/>
                </a:cubicBezTo>
                <a:cubicBezTo>
                  <a:pt x="4741472" y="1091081"/>
                  <a:pt x="4735246" y="1095457"/>
                  <a:pt x="4726684" y="1095457"/>
                </a:cubicBezTo>
                <a:cubicBezTo>
                  <a:pt x="4718122" y="1095457"/>
                  <a:pt x="4711896" y="1091081"/>
                  <a:pt x="4711896" y="1083059"/>
                </a:cubicBezTo>
                <a:cubicBezTo>
                  <a:pt x="4711896" y="1075037"/>
                  <a:pt x="4718122" y="1069203"/>
                  <a:pt x="4726684" y="1069203"/>
                </a:cubicBezTo>
                <a:close/>
                <a:moveTo>
                  <a:pt x="4655853" y="1069203"/>
                </a:moveTo>
                <a:cubicBezTo>
                  <a:pt x="4663637" y="1069203"/>
                  <a:pt x="4670642" y="1075037"/>
                  <a:pt x="4670642" y="1083059"/>
                </a:cubicBezTo>
                <a:cubicBezTo>
                  <a:pt x="4670642" y="1091081"/>
                  <a:pt x="4663637" y="1095457"/>
                  <a:pt x="4655853" y="1095457"/>
                </a:cubicBezTo>
                <a:cubicBezTo>
                  <a:pt x="4647291" y="1095457"/>
                  <a:pt x="4641064" y="1091081"/>
                  <a:pt x="4641064" y="1083059"/>
                </a:cubicBezTo>
                <a:cubicBezTo>
                  <a:pt x="4641064" y="1075037"/>
                  <a:pt x="4647291" y="1069203"/>
                  <a:pt x="4655853" y="1069203"/>
                </a:cubicBezTo>
                <a:close/>
                <a:moveTo>
                  <a:pt x="4585023" y="1069203"/>
                </a:moveTo>
                <a:cubicBezTo>
                  <a:pt x="4592806" y="1069203"/>
                  <a:pt x="4599811" y="1075037"/>
                  <a:pt x="4599811" y="1083059"/>
                </a:cubicBezTo>
                <a:cubicBezTo>
                  <a:pt x="4599811" y="1091081"/>
                  <a:pt x="4592806" y="1095457"/>
                  <a:pt x="4585023" y="1095457"/>
                </a:cubicBezTo>
                <a:cubicBezTo>
                  <a:pt x="4576461" y="1095457"/>
                  <a:pt x="4570235" y="1091081"/>
                  <a:pt x="4570235" y="1083059"/>
                </a:cubicBezTo>
                <a:cubicBezTo>
                  <a:pt x="4570235" y="1075037"/>
                  <a:pt x="4576461" y="1069203"/>
                  <a:pt x="4585023" y="1069203"/>
                </a:cubicBezTo>
                <a:close/>
                <a:moveTo>
                  <a:pt x="4513260" y="1069203"/>
                </a:moveTo>
                <a:cubicBezTo>
                  <a:pt x="4519094" y="1069203"/>
                  <a:pt x="4525657" y="1075430"/>
                  <a:pt x="4525657" y="1083991"/>
                </a:cubicBezTo>
                <a:cubicBezTo>
                  <a:pt x="4525657" y="1092553"/>
                  <a:pt x="4519094" y="1098780"/>
                  <a:pt x="4513260" y="1098780"/>
                </a:cubicBezTo>
                <a:cubicBezTo>
                  <a:pt x="4505238" y="1098780"/>
                  <a:pt x="4499404" y="1092553"/>
                  <a:pt x="4499404" y="1083991"/>
                </a:cubicBezTo>
                <a:cubicBezTo>
                  <a:pt x="4499404" y="1075430"/>
                  <a:pt x="4505238" y="1069203"/>
                  <a:pt x="4513260" y="1069203"/>
                </a:cubicBezTo>
                <a:close/>
                <a:moveTo>
                  <a:pt x="4439056" y="1069203"/>
                </a:moveTo>
                <a:cubicBezTo>
                  <a:pt x="4445619" y="1069203"/>
                  <a:pt x="4451453" y="1075430"/>
                  <a:pt x="4451453" y="1083991"/>
                </a:cubicBezTo>
                <a:cubicBezTo>
                  <a:pt x="4451453" y="1092553"/>
                  <a:pt x="4445619" y="1098780"/>
                  <a:pt x="4439056" y="1098780"/>
                </a:cubicBezTo>
                <a:cubicBezTo>
                  <a:pt x="4431763" y="1098780"/>
                  <a:pt x="4425200" y="1092553"/>
                  <a:pt x="4425200" y="1083991"/>
                </a:cubicBezTo>
                <a:cubicBezTo>
                  <a:pt x="4425200" y="1075430"/>
                  <a:pt x="4431763" y="1069203"/>
                  <a:pt x="4439056" y="1069203"/>
                </a:cubicBezTo>
                <a:close/>
                <a:moveTo>
                  <a:pt x="4366768" y="1069203"/>
                </a:moveTo>
                <a:cubicBezTo>
                  <a:pt x="4374790" y="1069203"/>
                  <a:pt x="4380624" y="1075430"/>
                  <a:pt x="4380624" y="1083991"/>
                </a:cubicBezTo>
                <a:cubicBezTo>
                  <a:pt x="4380624" y="1092553"/>
                  <a:pt x="4374790" y="1098780"/>
                  <a:pt x="4366768" y="1098780"/>
                </a:cubicBezTo>
                <a:cubicBezTo>
                  <a:pt x="4360934" y="1098780"/>
                  <a:pt x="4354371" y="1092553"/>
                  <a:pt x="4354371" y="1083991"/>
                </a:cubicBezTo>
                <a:cubicBezTo>
                  <a:pt x="4354371" y="1075430"/>
                  <a:pt x="4360934" y="1069203"/>
                  <a:pt x="4366768" y="1069203"/>
                </a:cubicBezTo>
                <a:close/>
                <a:moveTo>
                  <a:pt x="4295937" y="1069203"/>
                </a:moveTo>
                <a:cubicBezTo>
                  <a:pt x="4303959" y="1069203"/>
                  <a:pt x="4309793" y="1075430"/>
                  <a:pt x="4309793" y="1083991"/>
                </a:cubicBezTo>
                <a:cubicBezTo>
                  <a:pt x="4309793" y="1092553"/>
                  <a:pt x="4303959" y="1098780"/>
                  <a:pt x="4295937" y="1098780"/>
                </a:cubicBezTo>
                <a:cubicBezTo>
                  <a:pt x="4290103" y="1098780"/>
                  <a:pt x="4283540" y="1092553"/>
                  <a:pt x="4283540" y="1083991"/>
                </a:cubicBezTo>
                <a:cubicBezTo>
                  <a:pt x="4283540" y="1075430"/>
                  <a:pt x="4290103" y="1069203"/>
                  <a:pt x="4295937" y="1069203"/>
                </a:cubicBezTo>
                <a:close/>
                <a:moveTo>
                  <a:pt x="4225107" y="1069203"/>
                </a:moveTo>
                <a:cubicBezTo>
                  <a:pt x="4233129" y="1069203"/>
                  <a:pt x="4238963" y="1075430"/>
                  <a:pt x="4238963" y="1083991"/>
                </a:cubicBezTo>
                <a:cubicBezTo>
                  <a:pt x="4238963" y="1092553"/>
                  <a:pt x="4233129" y="1098780"/>
                  <a:pt x="4225107" y="1098780"/>
                </a:cubicBezTo>
                <a:cubicBezTo>
                  <a:pt x="4217085" y="1098780"/>
                  <a:pt x="4212710" y="1092553"/>
                  <a:pt x="4212710" y="1083991"/>
                </a:cubicBezTo>
                <a:cubicBezTo>
                  <a:pt x="4212710" y="1075430"/>
                  <a:pt x="4217085" y="1069203"/>
                  <a:pt x="4225107" y="1069203"/>
                </a:cubicBezTo>
                <a:close/>
                <a:moveTo>
                  <a:pt x="4153295" y="1069203"/>
                </a:moveTo>
                <a:cubicBezTo>
                  <a:pt x="4161078" y="1069203"/>
                  <a:pt x="4168083" y="1075430"/>
                  <a:pt x="4168083" y="1083991"/>
                </a:cubicBezTo>
                <a:cubicBezTo>
                  <a:pt x="4168083" y="1092553"/>
                  <a:pt x="4161078" y="1098780"/>
                  <a:pt x="4153295" y="1098780"/>
                </a:cubicBezTo>
                <a:cubicBezTo>
                  <a:pt x="4144733" y="1098780"/>
                  <a:pt x="4138507" y="1092553"/>
                  <a:pt x="4138507" y="1083991"/>
                </a:cubicBezTo>
                <a:cubicBezTo>
                  <a:pt x="4138507" y="1075430"/>
                  <a:pt x="4144733" y="1069203"/>
                  <a:pt x="4153295" y="1069203"/>
                </a:cubicBezTo>
                <a:close/>
                <a:moveTo>
                  <a:pt x="4082465" y="1069203"/>
                </a:moveTo>
                <a:cubicBezTo>
                  <a:pt x="4090249" y="1069203"/>
                  <a:pt x="4097254" y="1075430"/>
                  <a:pt x="4097254" y="1083991"/>
                </a:cubicBezTo>
                <a:cubicBezTo>
                  <a:pt x="4097254" y="1092553"/>
                  <a:pt x="4090249" y="1098780"/>
                  <a:pt x="4082465" y="1098780"/>
                </a:cubicBezTo>
                <a:cubicBezTo>
                  <a:pt x="4073903" y="1098780"/>
                  <a:pt x="4067676" y="1092553"/>
                  <a:pt x="4067676" y="1083991"/>
                </a:cubicBezTo>
                <a:cubicBezTo>
                  <a:pt x="4067676" y="1075430"/>
                  <a:pt x="4073903" y="1069203"/>
                  <a:pt x="4082465" y="1069203"/>
                </a:cubicBezTo>
                <a:close/>
                <a:moveTo>
                  <a:pt x="4011635" y="1069203"/>
                </a:moveTo>
                <a:cubicBezTo>
                  <a:pt x="4019418" y="1069203"/>
                  <a:pt x="4026423" y="1075430"/>
                  <a:pt x="4026423" y="1083991"/>
                </a:cubicBezTo>
                <a:cubicBezTo>
                  <a:pt x="4026423" y="1092553"/>
                  <a:pt x="4019418" y="1098780"/>
                  <a:pt x="4011635" y="1098780"/>
                </a:cubicBezTo>
                <a:cubicBezTo>
                  <a:pt x="4003073" y="1098780"/>
                  <a:pt x="3996847" y="1092553"/>
                  <a:pt x="3996847" y="1083991"/>
                </a:cubicBezTo>
                <a:cubicBezTo>
                  <a:pt x="3996847" y="1075430"/>
                  <a:pt x="4003073" y="1069203"/>
                  <a:pt x="4011635" y="1069203"/>
                </a:cubicBezTo>
                <a:close/>
                <a:moveTo>
                  <a:pt x="3939871" y="1069203"/>
                </a:moveTo>
                <a:cubicBezTo>
                  <a:pt x="3947893" y="1069203"/>
                  <a:pt x="3952268" y="1075430"/>
                  <a:pt x="3952268" y="1083991"/>
                </a:cubicBezTo>
                <a:cubicBezTo>
                  <a:pt x="3952268" y="1092553"/>
                  <a:pt x="3947893" y="1098780"/>
                  <a:pt x="3939871" y="1098780"/>
                </a:cubicBezTo>
                <a:cubicBezTo>
                  <a:pt x="3932578" y="1098780"/>
                  <a:pt x="3926015" y="1092553"/>
                  <a:pt x="3926015" y="1083991"/>
                </a:cubicBezTo>
                <a:cubicBezTo>
                  <a:pt x="3926015" y="1075430"/>
                  <a:pt x="3932578" y="1069203"/>
                  <a:pt x="3939871" y="1069203"/>
                </a:cubicBezTo>
                <a:close/>
                <a:moveTo>
                  <a:pt x="582439" y="1069203"/>
                </a:moveTo>
                <a:cubicBezTo>
                  <a:pt x="589732" y="1069203"/>
                  <a:pt x="596295" y="1075766"/>
                  <a:pt x="596295" y="1083059"/>
                </a:cubicBezTo>
                <a:cubicBezTo>
                  <a:pt x="596295" y="1089622"/>
                  <a:pt x="589732" y="1095457"/>
                  <a:pt x="582439" y="1095457"/>
                </a:cubicBezTo>
                <a:cubicBezTo>
                  <a:pt x="574416" y="1095457"/>
                  <a:pt x="570041" y="1089622"/>
                  <a:pt x="570041" y="1083059"/>
                </a:cubicBezTo>
                <a:cubicBezTo>
                  <a:pt x="570041" y="1075766"/>
                  <a:pt x="574416" y="1069203"/>
                  <a:pt x="582439" y="1069203"/>
                </a:cubicBezTo>
                <a:close/>
                <a:moveTo>
                  <a:pt x="513628" y="1069203"/>
                </a:moveTo>
                <a:cubicBezTo>
                  <a:pt x="521977" y="1069203"/>
                  <a:pt x="528807" y="1075766"/>
                  <a:pt x="528807" y="1083059"/>
                </a:cubicBezTo>
                <a:cubicBezTo>
                  <a:pt x="528807" y="1089622"/>
                  <a:pt x="521977" y="1095457"/>
                  <a:pt x="513628" y="1095457"/>
                </a:cubicBezTo>
                <a:cubicBezTo>
                  <a:pt x="506040" y="1095457"/>
                  <a:pt x="499209" y="1089622"/>
                  <a:pt x="499209" y="1083059"/>
                </a:cubicBezTo>
                <a:cubicBezTo>
                  <a:pt x="499209" y="1075766"/>
                  <a:pt x="506040" y="1069203"/>
                  <a:pt x="513628" y="1069203"/>
                </a:cubicBezTo>
                <a:close/>
                <a:moveTo>
                  <a:pt x="439795" y="1069203"/>
                </a:moveTo>
                <a:cubicBezTo>
                  <a:pt x="448358" y="1069203"/>
                  <a:pt x="454585" y="1075766"/>
                  <a:pt x="454585" y="1083059"/>
                </a:cubicBezTo>
                <a:cubicBezTo>
                  <a:pt x="454585" y="1089622"/>
                  <a:pt x="448358" y="1095457"/>
                  <a:pt x="439795" y="1095457"/>
                </a:cubicBezTo>
                <a:cubicBezTo>
                  <a:pt x="432012" y="1095457"/>
                  <a:pt x="425007" y="1089622"/>
                  <a:pt x="425007" y="1083059"/>
                </a:cubicBezTo>
                <a:cubicBezTo>
                  <a:pt x="425007" y="1075766"/>
                  <a:pt x="432012" y="1069203"/>
                  <a:pt x="439795" y="1069203"/>
                </a:cubicBezTo>
                <a:close/>
                <a:moveTo>
                  <a:pt x="368965" y="1069203"/>
                </a:moveTo>
                <a:cubicBezTo>
                  <a:pt x="377527" y="1069203"/>
                  <a:pt x="383754" y="1075766"/>
                  <a:pt x="383754" y="1083059"/>
                </a:cubicBezTo>
                <a:cubicBezTo>
                  <a:pt x="383754" y="1089622"/>
                  <a:pt x="377527" y="1095457"/>
                  <a:pt x="368965" y="1095457"/>
                </a:cubicBezTo>
                <a:cubicBezTo>
                  <a:pt x="361182" y="1095457"/>
                  <a:pt x="354177" y="1089622"/>
                  <a:pt x="354177" y="1083059"/>
                </a:cubicBezTo>
                <a:cubicBezTo>
                  <a:pt x="354177" y="1075766"/>
                  <a:pt x="361182" y="1069203"/>
                  <a:pt x="368965" y="1069203"/>
                </a:cubicBezTo>
                <a:close/>
                <a:moveTo>
                  <a:pt x="297201" y="1069203"/>
                </a:moveTo>
                <a:cubicBezTo>
                  <a:pt x="305223" y="1069203"/>
                  <a:pt x="309599" y="1075766"/>
                  <a:pt x="309599" y="1083059"/>
                </a:cubicBezTo>
                <a:cubicBezTo>
                  <a:pt x="309599" y="1089622"/>
                  <a:pt x="305223" y="1095457"/>
                  <a:pt x="297201" y="1095457"/>
                </a:cubicBezTo>
                <a:cubicBezTo>
                  <a:pt x="289909" y="1095457"/>
                  <a:pt x="283346" y="1089622"/>
                  <a:pt x="283346" y="1083059"/>
                </a:cubicBezTo>
                <a:cubicBezTo>
                  <a:pt x="283346" y="1075766"/>
                  <a:pt x="289909" y="1069203"/>
                  <a:pt x="297201" y="1069203"/>
                </a:cubicBezTo>
                <a:close/>
                <a:moveTo>
                  <a:pt x="226372" y="1069203"/>
                </a:moveTo>
                <a:cubicBezTo>
                  <a:pt x="232207" y="1069203"/>
                  <a:pt x="238771" y="1075766"/>
                  <a:pt x="238771" y="1083059"/>
                </a:cubicBezTo>
                <a:cubicBezTo>
                  <a:pt x="238771" y="1089622"/>
                  <a:pt x="232207" y="1095457"/>
                  <a:pt x="226372" y="1095457"/>
                </a:cubicBezTo>
                <a:cubicBezTo>
                  <a:pt x="218350" y="1095457"/>
                  <a:pt x="212516" y="1089622"/>
                  <a:pt x="212516" y="1083059"/>
                </a:cubicBezTo>
                <a:cubicBezTo>
                  <a:pt x="212516" y="1075766"/>
                  <a:pt x="218350" y="1069203"/>
                  <a:pt x="226372" y="1069203"/>
                </a:cubicBezTo>
                <a:close/>
                <a:moveTo>
                  <a:pt x="154079" y="1069203"/>
                </a:moveTo>
                <a:cubicBezTo>
                  <a:pt x="161372" y="1069203"/>
                  <a:pt x="167935" y="1075766"/>
                  <a:pt x="167935" y="1083059"/>
                </a:cubicBezTo>
                <a:cubicBezTo>
                  <a:pt x="167935" y="1089622"/>
                  <a:pt x="161372" y="1095457"/>
                  <a:pt x="154079" y="1095457"/>
                </a:cubicBezTo>
                <a:cubicBezTo>
                  <a:pt x="147516" y="1095457"/>
                  <a:pt x="141682" y="1089622"/>
                  <a:pt x="141682" y="1083059"/>
                </a:cubicBezTo>
                <a:cubicBezTo>
                  <a:pt x="141682" y="1075766"/>
                  <a:pt x="147516" y="1069203"/>
                  <a:pt x="154079" y="1069203"/>
                </a:cubicBezTo>
                <a:close/>
                <a:moveTo>
                  <a:pt x="83249" y="1069203"/>
                </a:moveTo>
                <a:cubicBezTo>
                  <a:pt x="90542" y="1069203"/>
                  <a:pt x="97105" y="1075766"/>
                  <a:pt x="97105" y="1083059"/>
                </a:cubicBezTo>
                <a:cubicBezTo>
                  <a:pt x="97105" y="1089622"/>
                  <a:pt x="90542" y="1095457"/>
                  <a:pt x="83249" y="1095457"/>
                </a:cubicBezTo>
                <a:cubicBezTo>
                  <a:pt x="76686" y="1095457"/>
                  <a:pt x="70852" y="1089622"/>
                  <a:pt x="70852" y="1083059"/>
                </a:cubicBezTo>
                <a:cubicBezTo>
                  <a:pt x="70852" y="1075766"/>
                  <a:pt x="76686" y="1069203"/>
                  <a:pt x="83249" y="1069203"/>
                </a:cubicBezTo>
                <a:close/>
                <a:moveTo>
                  <a:pt x="12014" y="1069203"/>
                </a:moveTo>
                <a:cubicBezTo>
                  <a:pt x="20258" y="1069203"/>
                  <a:pt x="26255" y="1075766"/>
                  <a:pt x="26255" y="1083059"/>
                </a:cubicBezTo>
                <a:cubicBezTo>
                  <a:pt x="26255" y="1091081"/>
                  <a:pt x="20258" y="1095457"/>
                  <a:pt x="12014" y="1095457"/>
                </a:cubicBezTo>
                <a:cubicBezTo>
                  <a:pt x="4518" y="1095457"/>
                  <a:pt x="21" y="1091081"/>
                  <a:pt x="21" y="1083059"/>
                </a:cubicBezTo>
                <a:cubicBezTo>
                  <a:pt x="21" y="1075766"/>
                  <a:pt x="4518" y="1069203"/>
                  <a:pt x="12014" y="1069203"/>
                </a:cubicBezTo>
                <a:close/>
                <a:moveTo>
                  <a:pt x="6724405" y="998371"/>
                </a:moveTo>
                <a:cubicBezTo>
                  <a:pt x="6732427" y="998371"/>
                  <a:pt x="6738261" y="1004205"/>
                  <a:pt x="6738261" y="1010768"/>
                </a:cubicBezTo>
                <a:cubicBezTo>
                  <a:pt x="6738261" y="1018061"/>
                  <a:pt x="6732427" y="1024625"/>
                  <a:pt x="6724405" y="1024625"/>
                </a:cubicBezTo>
                <a:cubicBezTo>
                  <a:pt x="6718571" y="1024625"/>
                  <a:pt x="6712008" y="1018061"/>
                  <a:pt x="6712008" y="1010768"/>
                </a:cubicBezTo>
                <a:cubicBezTo>
                  <a:pt x="6712008" y="1004205"/>
                  <a:pt x="6718571" y="998371"/>
                  <a:pt x="6724405" y="998371"/>
                </a:cubicBezTo>
                <a:close/>
                <a:moveTo>
                  <a:pt x="6653576" y="998371"/>
                </a:moveTo>
                <a:cubicBezTo>
                  <a:pt x="6660869" y="998371"/>
                  <a:pt x="6667432" y="1004205"/>
                  <a:pt x="6667432" y="1010768"/>
                </a:cubicBezTo>
                <a:cubicBezTo>
                  <a:pt x="6667432" y="1018061"/>
                  <a:pt x="6660869" y="1024625"/>
                  <a:pt x="6653576" y="1024625"/>
                </a:cubicBezTo>
                <a:cubicBezTo>
                  <a:pt x="6645554" y="1024625"/>
                  <a:pt x="6641179" y="1018061"/>
                  <a:pt x="6641179" y="1010768"/>
                </a:cubicBezTo>
                <a:cubicBezTo>
                  <a:pt x="6641179" y="1004205"/>
                  <a:pt x="6645554" y="998371"/>
                  <a:pt x="6653576" y="998371"/>
                </a:cubicBezTo>
                <a:close/>
                <a:moveTo>
                  <a:pt x="6581764" y="998371"/>
                </a:moveTo>
                <a:cubicBezTo>
                  <a:pt x="6589547" y="998371"/>
                  <a:pt x="6596552" y="1004205"/>
                  <a:pt x="6596552" y="1010768"/>
                </a:cubicBezTo>
                <a:cubicBezTo>
                  <a:pt x="6596552" y="1018061"/>
                  <a:pt x="6589547" y="1024625"/>
                  <a:pt x="6581764" y="1024625"/>
                </a:cubicBezTo>
                <a:cubicBezTo>
                  <a:pt x="6573202" y="1024625"/>
                  <a:pt x="6566976" y="1018061"/>
                  <a:pt x="6566976" y="1010768"/>
                </a:cubicBezTo>
                <a:cubicBezTo>
                  <a:pt x="6566976" y="1004205"/>
                  <a:pt x="6573202" y="998371"/>
                  <a:pt x="6581764" y="998371"/>
                </a:cubicBezTo>
                <a:close/>
                <a:moveTo>
                  <a:pt x="6510933" y="998371"/>
                </a:moveTo>
                <a:cubicBezTo>
                  <a:pt x="6518717" y="998371"/>
                  <a:pt x="6525722" y="1004205"/>
                  <a:pt x="6525722" y="1010768"/>
                </a:cubicBezTo>
                <a:cubicBezTo>
                  <a:pt x="6525722" y="1018061"/>
                  <a:pt x="6518717" y="1024625"/>
                  <a:pt x="6510933" y="1024625"/>
                </a:cubicBezTo>
                <a:cubicBezTo>
                  <a:pt x="6502371" y="1024625"/>
                  <a:pt x="6496144" y="1018061"/>
                  <a:pt x="6496144" y="1010768"/>
                </a:cubicBezTo>
                <a:cubicBezTo>
                  <a:pt x="6496144" y="1004205"/>
                  <a:pt x="6502371" y="998371"/>
                  <a:pt x="6510933" y="998371"/>
                </a:cubicBezTo>
                <a:close/>
                <a:moveTo>
                  <a:pt x="6440492" y="998371"/>
                </a:moveTo>
                <a:cubicBezTo>
                  <a:pt x="6448081" y="998371"/>
                  <a:pt x="6454911" y="1004205"/>
                  <a:pt x="6454911" y="1010768"/>
                </a:cubicBezTo>
                <a:cubicBezTo>
                  <a:pt x="6454911" y="1018061"/>
                  <a:pt x="6448081" y="1024625"/>
                  <a:pt x="6440492" y="1024625"/>
                </a:cubicBezTo>
                <a:cubicBezTo>
                  <a:pt x="6432145" y="1024625"/>
                  <a:pt x="6425315" y="1018061"/>
                  <a:pt x="6425315" y="1010768"/>
                </a:cubicBezTo>
                <a:cubicBezTo>
                  <a:pt x="6425315" y="1004205"/>
                  <a:pt x="6432145" y="998371"/>
                  <a:pt x="6440492" y="998371"/>
                </a:cubicBezTo>
                <a:close/>
                <a:moveTo>
                  <a:pt x="6368340" y="998371"/>
                </a:moveTo>
                <a:cubicBezTo>
                  <a:pt x="6376362" y="998371"/>
                  <a:pt x="6380737" y="1004205"/>
                  <a:pt x="6380737" y="1010768"/>
                </a:cubicBezTo>
                <a:cubicBezTo>
                  <a:pt x="6380737" y="1018061"/>
                  <a:pt x="6376362" y="1024625"/>
                  <a:pt x="6368340" y="1024625"/>
                </a:cubicBezTo>
                <a:cubicBezTo>
                  <a:pt x="6361047" y="1024625"/>
                  <a:pt x="6354484" y="1018061"/>
                  <a:pt x="6354484" y="1010768"/>
                </a:cubicBezTo>
                <a:cubicBezTo>
                  <a:pt x="6354484" y="1004205"/>
                  <a:pt x="6361047" y="998371"/>
                  <a:pt x="6368340" y="998371"/>
                </a:cubicBezTo>
                <a:close/>
                <a:moveTo>
                  <a:pt x="6297511" y="998371"/>
                </a:moveTo>
                <a:cubicBezTo>
                  <a:pt x="6304074" y="998371"/>
                  <a:pt x="6309908" y="1004205"/>
                  <a:pt x="6309908" y="1010768"/>
                </a:cubicBezTo>
                <a:cubicBezTo>
                  <a:pt x="6309908" y="1018061"/>
                  <a:pt x="6304074" y="1024625"/>
                  <a:pt x="6297511" y="1024625"/>
                </a:cubicBezTo>
                <a:cubicBezTo>
                  <a:pt x="6290218" y="1024625"/>
                  <a:pt x="6283655" y="1018061"/>
                  <a:pt x="6283655" y="1010768"/>
                </a:cubicBezTo>
                <a:cubicBezTo>
                  <a:pt x="6283655" y="1004205"/>
                  <a:pt x="6290218" y="998371"/>
                  <a:pt x="6297511" y="998371"/>
                </a:cubicBezTo>
                <a:close/>
                <a:moveTo>
                  <a:pt x="6226679" y="998371"/>
                </a:moveTo>
                <a:cubicBezTo>
                  <a:pt x="6233242" y="998371"/>
                  <a:pt x="6239076" y="1004205"/>
                  <a:pt x="6239076" y="1010768"/>
                </a:cubicBezTo>
                <a:cubicBezTo>
                  <a:pt x="6239076" y="1018061"/>
                  <a:pt x="6233242" y="1024625"/>
                  <a:pt x="6226679" y="1024625"/>
                </a:cubicBezTo>
                <a:cubicBezTo>
                  <a:pt x="6219386" y="1024625"/>
                  <a:pt x="6212823" y="1018061"/>
                  <a:pt x="6212823" y="1010768"/>
                </a:cubicBezTo>
                <a:cubicBezTo>
                  <a:pt x="6212823" y="1004205"/>
                  <a:pt x="6219386" y="998371"/>
                  <a:pt x="6226679" y="998371"/>
                </a:cubicBezTo>
                <a:close/>
                <a:moveTo>
                  <a:pt x="6154391" y="998371"/>
                </a:moveTo>
                <a:cubicBezTo>
                  <a:pt x="6161684" y="998371"/>
                  <a:pt x="6168247" y="1004205"/>
                  <a:pt x="6168247" y="1010768"/>
                </a:cubicBezTo>
                <a:cubicBezTo>
                  <a:pt x="6168247" y="1018061"/>
                  <a:pt x="6161684" y="1024625"/>
                  <a:pt x="6154391" y="1024625"/>
                </a:cubicBezTo>
                <a:cubicBezTo>
                  <a:pt x="6147828" y="1024625"/>
                  <a:pt x="6141994" y="1018061"/>
                  <a:pt x="6141994" y="1010768"/>
                </a:cubicBezTo>
                <a:cubicBezTo>
                  <a:pt x="6141994" y="1004205"/>
                  <a:pt x="6147828" y="998371"/>
                  <a:pt x="6154391" y="998371"/>
                </a:cubicBezTo>
                <a:close/>
                <a:moveTo>
                  <a:pt x="6083559" y="998371"/>
                </a:moveTo>
                <a:cubicBezTo>
                  <a:pt x="6090852" y="998371"/>
                  <a:pt x="6097415" y="1004205"/>
                  <a:pt x="6097415" y="1010768"/>
                </a:cubicBezTo>
                <a:cubicBezTo>
                  <a:pt x="6097415" y="1018061"/>
                  <a:pt x="6090852" y="1024625"/>
                  <a:pt x="6083559" y="1024625"/>
                </a:cubicBezTo>
                <a:cubicBezTo>
                  <a:pt x="6076996" y="1024625"/>
                  <a:pt x="6071162" y="1018061"/>
                  <a:pt x="6071162" y="1010768"/>
                </a:cubicBezTo>
                <a:cubicBezTo>
                  <a:pt x="6071162" y="1004205"/>
                  <a:pt x="6076996" y="998371"/>
                  <a:pt x="6083559" y="998371"/>
                </a:cubicBezTo>
                <a:close/>
                <a:moveTo>
                  <a:pt x="6009356" y="998371"/>
                </a:moveTo>
                <a:cubicBezTo>
                  <a:pt x="6016649" y="998371"/>
                  <a:pt x="6023212" y="1004205"/>
                  <a:pt x="6023212" y="1010768"/>
                </a:cubicBezTo>
                <a:cubicBezTo>
                  <a:pt x="6023212" y="1018061"/>
                  <a:pt x="6016649" y="1024625"/>
                  <a:pt x="6009356" y="1024625"/>
                </a:cubicBezTo>
                <a:cubicBezTo>
                  <a:pt x="6001334" y="1024625"/>
                  <a:pt x="5996959" y="1018061"/>
                  <a:pt x="5996959" y="1010768"/>
                </a:cubicBezTo>
                <a:cubicBezTo>
                  <a:pt x="5996959" y="1004205"/>
                  <a:pt x="6001334" y="998371"/>
                  <a:pt x="6009356" y="998371"/>
                </a:cubicBezTo>
                <a:close/>
                <a:moveTo>
                  <a:pt x="5940548" y="998371"/>
                </a:moveTo>
                <a:cubicBezTo>
                  <a:pt x="5948896" y="998371"/>
                  <a:pt x="5955726" y="1004205"/>
                  <a:pt x="5955726" y="1010768"/>
                </a:cubicBezTo>
                <a:cubicBezTo>
                  <a:pt x="5955726" y="1018061"/>
                  <a:pt x="5948896" y="1024625"/>
                  <a:pt x="5940548" y="1024625"/>
                </a:cubicBezTo>
                <a:cubicBezTo>
                  <a:pt x="5932960" y="1024625"/>
                  <a:pt x="5926130" y="1018061"/>
                  <a:pt x="5926130" y="1010768"/>
                </a:cubicBezTo>
                <a:cubicBezTo>
                  <a:pt x="5926130" y="1004205"/>
                  <a:pt x="5932960" y="998371"/>
                  <a:pt x="5940548" y="998371"/>
                </a:cubicBezTo>
                <a:close/>
                <a:moveTo>
                  <a:pt x="5870088" y="998371"/>
                </a:moveTo>
                <a:cubicBezTo>
                  <a:pt x="5878650" y="998371"/>
                  <a:pt x="5884877" y="1004205"/>
                  <a:pt x="5884877" y="1010768"/>
                </a:cubicBezTo>
                <a:cubicBezTo>
                  <a:pt x="5884877" y="1018061"/>
                  <a:pt x="5878650" y="1024625"/>
                  <a:pt x="5870088" y="1024625"/>
                </a:cubicBezTo>
                <a:cubicBezTo>
                  <a:pt x="5862304" y="1024625"/>
                  <a:pt x="5855299" y="1018061"/>
                  <a:pt x="5855299" y="1010768"/>
                </a:cubicBezTo>
                <a:cubicBezTo>
                  <a:pt x="5855299" y="1004205"/>
                  <a:pt x="5862304" y="998371"/>
                  <a:pt x="5870088" y="998371"/>
                </a:cubicBezTo>
                <a:close/>
                <a:moveTo>
                  <a:pt x="5799257" y="998371"/>
                </a:moveTo>
                <a:cubicBezTo>
                  <a:pt x="5807819" y="998371"/>
                  <a:pt x="5814045" y="1004205"/>
                  <a:pt x="5814045" y="1010768"/>
                </a:cubicBezTo>
                <a:cubicBezTo>
                  <a:pt x="5814045" y="1018061"/>
                  <a:pt x="5807819" y="1024625"/>
                  <a:pt x="5799257" y="1024625"/>
                </a:cubicBezTo>
                <a:cubicBezTo>
                  <a:pt x="5791474" y="1024625"/>
                  <a:pt x="5784469" y="1018061"/>
                  <a:pt x="5784469" y="1010768"/>
                </a:cubicBezTo>
                <a:cubicBezTo>
                  <a:pt x="5784469" y="1004205"/>
                  <a:pt x="5791474" y="998371"/>
                  <a:pt x="5799257" y="998371"/>
                </a:cubicBezTo>
                <a:close/>
                <a:moveTo>
                  <a:pt x="5724122" y="998371"/>
                </a:moveTo>
                <a:cubicBezTo>
                  <a:pt x="5730685" y="998371"/>
                  <a:pt x="5736519" y="1004205"/>
                  <a:pt x="5736519" y="1010768"/>
                </a:cubicBezTo>
                <a:cubicBezTo>
                  <a:pt x="5736519" y="1018061"/>
                  <a:pt x="5730685" y="1024625"/>
                  <a:pt x="5724122" y="1024625"/>
                </a:cubicBezTo>
                <a:cubicBezTo>
                  <a:pt x="5716100" y="1024625"/>
                  <a:pt x="5710266" y="1018061"/>
                  <a:pt x="5710266" y="1010768"/>
                </a:cubicBezTo>
                <a:cubicBezTo>
                  <a:pt x="5710266" y="1004205"/>
                  <a:pt x="5716100" y="998371"/>
                  <a:pt x="5724122" y="998371"/>
                </a:cubicBezTo>
                <a:close/>
                <a:moveTo>
                  <a:pt x="5653291" y="998371"/>
                </a:moveTo>
                <a:cubicBezTo>
                  <a:pt x="5659125" y="998371"/>
                  <a:pt x="5665688" y="1004205"/>
                  <a:pt x="5665688" y="1012227"/>
                </a:cubicBezTo>
                <a:cubicBezTo>
                  <a:pt x="5665688" y="1018061"/>
                  <a:pt x="5659125" y="1024625"/>
                  <a:pt x="5653291" y="1024625"/>
                </a:cubicBezTo>
                <a:cubicBezTo>
                  <a:pt x="5645269" y="1024625"/>
                  <a:pt x="5639435" y="1018061"/>
                  <a:pt x="5639435" y="1012227"/>
                </a:cubicBezTo>
                <a:cubicBezTo>
                  <a:pt x="5639435" y="1004205"/>
                  <a:pt x="5645269" y="998371"/>
                  <a:pt x="5653291" y="998371"/>
                </a:cubicBezTo>
                <a:close/>
                <a:moveTo>
                  <a:pt x="5581002" y="998371"/>
                </a:moveTo>
                <a:cubicBezTo>
                  <a:pt x="5588295" y="998371"/>
                  <a:pt x="5594858" y="1004205"/>
                  <a:pt x="5594858" y="1012227"/>
                </a:cubicBezTo>
                <a:cubicBezTo>
                  <a:pt x="5594858" y="1018061"/>
                  <a:pt x="5588295" y="1024625"/>
                  <a:pt x="5581002" y="1024625"/>
                </a:cubicBezTo>
                <a:cubicBezTo>
                  <a:pt x="5574439" y="1024625"/>
                  <a:pt x="5568605" y="1018061"/>
                  <a:pt x="5568605" y="1012227"/>
                </a:cubicBezTo>
                <a:cubicBezTo>
                  <a:pt x="5568605" y="1004205"/>
                  <a:pt x="5574439" y="998371"/>
                  <a:pt x="5581002" y="998371"/>
                </a:cubicBezTo>
                <a:close/>
                <a:moveTo>
                  <a:pt x="5510171" y="998371"/>
                </a:moveTo>
                <a:cubicBezTo>
                  <a:pt x="5517464" y="998371"/>
                  <a:pt x="5524027" y="1004205"/>
                  <a:pt x="5524027" y="1012227"/>
                </a:cubicBezTo>
                <a:cubicBezTo>
                  <a:pt x="5524027" y="1018061"/>
                  <a:pt x="5517464" y="1024625"/>
                  <a:pt x="5510171" y="1024625"/>
                </a:cubicBezTo>
                <a:cubicBezTo>
                  <a:pt x="5503608" y="1024625"/>
                  <a:pt x="5497774" y="1018061"/>
                  <a:pt x="5497774" y="1012227"/>
                </a:cubicBezTo>
                <a:cubicBezTo>
                  <a:pt x="5497774" y="1004205"/>
                  <a:pt x="5503608" y="998371"/>
                  <a:pt x="5510171" y="998371"/>
                </a:cubicBezTo>
                <a:close/>
                <a:moveTo>
                  <a:pt x="5438937" y="998371"/>
                </a:moveTo>
                <a:cubicBezTo>
                  <a:pt x="5447182" y="998371"/>
                  <a:pt x="5453178" y="1004205"/>
                  <a:pt x="5453178" y="1012227"/>
                </a:cubicBezTo>
                <a:cubicBezTo>
                  <a:pt x="5453178" y="1018061"/>
                  <a:pt x="5447182" y="1024625"/>
                  <a:pt x="5438937" y="1024625"/>
                </a:cubicBezTo>
                <a:cubicBezTo>
                  <a:pt x="5431442" y="1024625"/>
                  <a:pt x="5426945" y="1018061"/>
                  <a:pt x="5426945" y="1012227"/>
                </a:cubicBezTo>
                <a:cubicBezTo>
                  <a:pt x="5426945" y="1004205"/>
                  <a:pt x="5431442" y="998371"/>
                  <a:pt x="5438937" y="998371"/>
                </a:cubicBezTo>
                <a:close/>
                <a:moveTo>
                  <a:pt x="5367530" y="998371"/>
                </a:moveTo>
                <a:cubicBezTo>
                  <a:pt x="5376092" y="998371"/>
                  <a:pt x="5382318" y="1004205"/>
                  <a:pt x="5382318" y="1012227"/>
                </a:cubicBezTo>
                <a:cubicBezTo>
                  <a:pt x="5382318" y="1018061"/>
                  <a:pt x="5376092" y="1024625"/>
                  <a:pt x="5367530" y="1024625"/>
                </a:cubicBezTo>
                <a:cubicBezTo>
                  <a:pt x="5359747" y="1024625"/>
                  <a:pt x="5352742" y="1018061"/>
                  <a:pt x="5352742" y="1012227"/>
                </a:cubicBezTo>
                <a:cubicBezTo>
                  <a:pt x="5352742" y="1004205"/>
                  <a:pt x="5359747" y="998371"/>
                  <a:pt x="5367530" y="998371"/>
                </a:cubicBezTo>
                <a:close/>
                <a:moveTo>
                  <a:pt x="5296699" y="998371"/>
                </a:moveTo>
                <a:cubicBezTo>
                  <a:pt x="5305261" y="998371"/>
                  <a:pt x="5311488" y="1004205"/>
                  <a:pt x="5311488" y="1012227"/>
                </a:cubicBezTo>
                <a:cubicBezTo>
                  <a:pt x="5311488" y="1018061"/>
                  <a:pt x="5305261" y="1024625"/>
                  <a:pt x="5296699" y="1024625"/>
                </a:cubicBezTo>
                <a:cubicBezTo>
                  <a:pt x="5288915" y="1024625"/>
                  <a:pt x="5281910" y="1018061"/>
                  <a:pt x="5281910" y="1012227"/>
                </a:cubicBezTo>
                <a:cubicBezTo>
                  <a:pt x="5281910" y="1004205"/>
                  <a:pt x="5288915" y="998371"/>
                  <a:pt x="5296699" y="998371"/>
                </a:cubicBezTo>
                <a:close/>
                <a:moveTo>
                  <a:pt x="5225869" y="998371"/>
                </a:moveTo>
                <a:cubicBezTo>
                  <a:pt x="5234431" y="998371"/>
                  <a:pt x="5240657" y="1004205"/>
                  <a:pt x="5240657" y="1012227"/>
                </a:cubicBezTo>
                <a:cubicBezTo>
                  <a:pt x="5240657" y="1018061"/>
                  <a:pt x="5234431" y="1024625"/>
                  <a:pt x="5225869" y="1024625"/>
                </a:cubicBezTo>
                <a:cubicBezTo>
                  <a:pt x="5217307" y="1024625"/>
                  <a:pt x="5211081" y="1018061"/>
                  <a:pt x="5211081" y="1012227"/>
                </a:cubicBezTo>
                <a:cubicBezTo>
                  <a:pt x="5211081" y="1004205"/>
                  <a:pt x="5217307" y="998371"/>
                  <a:pt x="5225869" y="998371"/>
                </a:cubicBezTo>
                <a:close/>
                <a:moveTo>
                  <a:pt x="5154105" y="998371"/>
                </a:moveTo>
                <a:cubicBezTo>
                  <a:pt x="5162127" y="998371"/>
                  <a:pt x="5166502" y="1004205"/>
                  <a:pt x="5166502" y="1012227"/>
                </a:cubicBezTo>
                <a:cubicBezTo>
                  <a:pt x="5166502" y="1018061"/>
                  <a:pt x="5162127" y="1024625"/>
                  <a:pt x="5154105" y="1024625"/>
                </a:cubicBezTo>
                <a:cubicBezTo>
                  <a:pt x="5146083" y="1024625"/>
                  <a:pt x="5140249" y="1018061"/>
                  <a:pt x="5140249" y="1012227"/>
                </a:cubicBezTo>
                <a:cubicBezTo>
                  <a:pt x="5140249" y="1004205"/>
                  <a:pt x="5146083" y="998371"/>
                  <a:pt x="5154105" y="998371"/>
                </a:cubicBezTo>
                <a:close/>
                <a:moveTo>
                  <a:pt x="5083276" y="998371"/>
                </a:moveTo>
                <a:cubicBezTo>
                  <a:pt x="5089110" y="998371"/>
                  <a:pt x="5095673" y="1004205"/>
                  <a:pt x="5095673" y="1012227"/>
                </a:cubicBezTo>
                <a:cubicBezTo>
                  <a:pt x="5095673" y="1018061"/>
                  <a:pt x="5089110" y="1024625"/>
                  <a:pt x="5083276" y="1024625"/>
                </a:cubicBezTo>
                <a:cubicBezTo>
                  <a:pt x="5075254" y="1024625"/>
                  <a:pt x="5069420" y="1018061"/>
                  <a:pt x="5069420" y="1012227"/>
                </a:cubicBezTo>
                <a:cubicBezTo>
                  <a:pt x="5069420" y="1004205"/>
                  <a:pt x="5075254" y="998371"/>
                  <a:pt x="5083276" y="998371"/>
                </a:cubicBezTo>
                <a:close/>
                <a:moveTo>
                  <a:pt x="5012445" y="998371"/>
                </a:moveTo>
                <a:cubicBezTo>
                  <a:pt x="5018279" y="998371"/>
                  <a:pt x="5024842" y="1004205"/>
                  <a:pt x="5024842" y="1012227"/>
                </a:cubicBezTo>
                <a:cubicBezTo>
                  <a:pt x="5024842" y="1018061"/>
                  <a:pt x="5018279" y="1024625"/>
                  <a:pt x="5012445" y="1024625"/>
                </a:cubicBezTo>
                <a:cubicBezTo>
                  <a:pt x="5004423" y="1024625"/>
                  <a:pt x="4998589" y="1018061"/>
                  <a:pt x="4998589" y="1012227"/>
                </a:cubicBezTo>
                <a:cubicBezTo>
                  <a:pt x="4998589" y="1004205"/>
                  <a:pt x="5004423" y="998371"/>
                  <a:pt x="5012445" y="998371"/>
                </a:cubicBezTo>
                <a:close/>
                <a:moveTo>
                  <a:pt x="4940157" y="998371"/>
                </a:moveTo>
                <a:cubicBezTo>
                  <a:pt x="4948179" y="998371"/>
                  <a:pt x="4954013" y="1004205"/>
                  <a:pt x="4954013" y="1012227"/>
                </a:cubicBezTo>
                <a:cubicBezTo>
                  <a:pt x="4954013" y="1018061"/>
                  <a:pt x="4948179" y="1024625"/>
                  <a:pt x="4940157" y="1024625"/>
                </a:cubicBezTo>
                <a:cubicBezTo>
                  <a:pt x="4934323" y="1024625"/>
                  <a:pt x="4927760" y="1018061"/>
                  <a:pt x="4927760" y="1012227"/>
                </a:cubicBezTo>
                <a:cubicBezTo>
                  <a:pt x="4927760" y="1004205"/>
                  <a:pt x="4934323" y="998371"/>
                  <a:pt x="4940157" y="998371"/>
                </a:cubicBezTo>
                <a:close/>
                <a:moveTo>
                  <a:pt x="4865953" y="998371"/>
                </a:moveTo>
                <a:cubicBezTo>
                  <a:pt x="4873975" y="998371"/>
                  <a:pt x="4879809" y="1004205"/>
                  <a:pt x="4879809" y="1012227"/>
                </a:cubicBezTo>
                <a:cubicBezTo>
                  <a:pt x="4879809" y="1018061"/>
                  <a:pt x="4873975" y="1024625"/>
                  <a:pt x="4865953" y="1024625"/>
                </a:cubicBezTo>
                <a:cubicBezTo>
                  <a:pt x="4860119" y="1024625"/>
                  <a:pt x="4853556" y="1018061"/>
                  <a:pt x="4853556" y="1012227"/>
                </a:cubicBezTo>
                <a:cubicBezTo>
                  <a:pt x="4853556" y="1004205"/>
                  <a:pt x="4860119" y="998371"/>
                  <a:pt x="4865953" y="998371"/>
                </a:cubicBezTo>
                <a:close/>
                <a:moveTo>
                  <a:pt x="4797514" y="998371"/>
                </a:moveTo>
                <a:cubicBezTo>
                  <a:pt x="4806076" y="998371"/>
                  <a:pt x="4812303" y="1004205"/>
                  <a:pt x="4812303" y="1012227"/>
                </a:cubicBezTo>
                <a:cubicBezTo>
                  <a:pt x="4812303" y="1018061"/>
                  <a:pt x="4806076" y="1024625"/>
                  <a:pt x="4797514" y="1024625"/>
                </a:cubicBezTo>
                <a:cubicBezTo>
                  <a:pt x="4789730" y="1024625"/>
                  <a:pt x="4784282" y="1018061"/>
                  <a:pt x="4782725" y="1012227"/>
                </a:cubicBezTo>
                <a:cubicBezTo>
                  <a:pt x="4782725" y="1004205"/>
                  <a:pt x="4789730" y="998371"/>
                  <a:pt x="4797514" y="998371"/>
                </a:cubicBezTo>
                <a:close/>
                <a:moveTo>
                  <a:pt x="4726684" y="998371"/>
                </a:moveTo>
                <a:cubicBezTo>
                  <a:pt x="4735246" y="998371"/>
                  <a:pt x="4741472" y="1004205"/>
                  <a:pt x="4741472" y="1012227"/>
                </a:cubicBezTo>
                <a:cubicBezTo>
                  <a:pt x="4741472" y="1018061"/>
                  <a:pt x="4735246" y="1024625"/>
                  <a:pt x="4726684" y="1024625"/>
                </a:cubicBezTo>
                <a:cubicBezTo>
                  <a:pt x="4718122" y="1024625"/>
                  <a:pt x="4711896" y="1018061"/>
                  <a:pt x="4711896" y="1012227"/>
                </a:cubicBezTo>
                <a:cubicBezTo>
                  <a:pt x="4711896" y="1004205"/>
                  <a:pt x="4718122" y="998371"/>
                  <a:pt x="4726684" y="998371"/>
                </a:cubicBezTo>
                <a:close/>
                <a:moveTo>
                  <a:pt x="4655853" y="998371"/>
                </a:moveTo>
                <a:cubicBezTo>
                  <a:pt x="4663637" y="998371"/>
                  <a:pt x="4670642" y="1004205"/>
                  <a:pt x="4670642" y="1012227"/>
                </a:cubicBezTo>
                <a:cubicBezTo>
                  <a:pt x="4670642" y="1018061"/>
                  <a:pt x="4663637" y="1024625"/>
                  <a:pt x="4655853" y="1024625"/>
                </a:cubicBezTo>
                <a:cubicBezTo>
                  <a:pt x="4647291" y="1024625"/>
                  <a:pt x="4641064" y="1018061"/>
                  <a:pt x="4641064" y="1012227"/>
                </a:cubicBezTo>
                <a:cubicBezTo>
                  <a:pt x="4641064" y="1004205"/>
                  <a:pt x="4647291" y="998371"/>
                  <a:pt x="4655853" y="998371"/>
                </a:cubicBezTo>
                <a:close/>
                <a:moveTo>
                  <a:pt x="4584091" y="998371"/>
                </a:moveTo>
                <a:cubicBezTo>
                  <a:pt x="4591384" y="998371"/>
                  <a:pt x="4596488" y="1004205"/>
                  <a:pt x="4596488" y="1012227"/>
                </a:cubicBezTo>
                <a:cubicBezTo>
                  <a:pt x="4596488" y="1018061"/>
                  <a:pt x="4591384" y="1024625"/>
                  <a:pt x="4584091" y="1024625"/>
                </a:cubicBezTo>
                <a:cubicBezTo>
                  <a:pt x="4576069" y="1024625"/>
                  <a:pt x="4570235" y="1018061"/>
                  <a:pt x="4570235" y="1012227"/>
                </a:cubicBezTo>
                <a:cubicBezTo>
                  <a:pt x="4570235" y="1004205"/>
                  <a:pt x="4576069" y="998371"/>
                  <a:pt x="4584091" y="998371"/>
                </a:cubicBezTo>
                <a:close/>
                <a:moveTo>
                  <a:pt x="4513260" y="998371"/>
                </a:moveTo>
                <a:cubicBezTo>
                  <a:pt x="4519094" y="998371"/>
                  <a:pt x="4525657" y="1004205"/>
                  <a:pt x="4525657" y="1012227"/>
                </a:cubicBezTo>
                <a:cubicBezTo>
                  <a:pt x="4525657" y="1019520"/>
                  <a:pt x="4519094" y="1024625"/>
                  <a:pt x="4513260" y="1024625"/>
                </a:cubicBezTo>
                <a:cubicBezTo>
                  <a:pt x="4505238" y="1024625"/>
                  <a:pt x="4499404" y="1019520"/>
                  <a:pt x="4499404" y="1012227"/>
                </a:cubicBezTo>
                <a:cubicBezTo>
                  <a:pt x="4499404" y="1004205"/>
                  <a:pt x="4505238" y="998371"/>
                  <a:pt x="4513260" y="998371"/>
                </a:cubicBezTo>
                <a:close/>
                <a:moveTo>
                  <a:pt x="4439056" y="998371"/>
                </a:moveTo>
                <a:cubicBezTo>
                  <a:pt x="4445619" y="998371"/>
                  <a:pt x="4451453" y="1004205"/>
                  <a:pt x="4451453" y="1012227"/>
                </a:cubicBezTo>
                <a:cubicBezTo>
                  <a:pt x="4451453" y="1019520"/>
                  <a:pt x="4445619" y="1024625"/>
                  <a:pt x="4439056" y="1024625"/>
                </a:cubicBezTo>
                <a:cubicBezTo>
                  <a:pt x="4431763" y="1024625"/>
                  <a:pt x="4425200" y="1019520"/>
                  <a:pt x="4425200" y="1012227"/>
                </a:cubicBezTo>
                <a:cubicBezTo>
                  <a:pt x="4425200" y="1004205"/>
                  <a:pt x="4431763" y="998371"/>
                  <a:pt x="4439056" y="998371"/>
                </a:cubicBezTo>
                <a:close/>
                <a:moveTo>
                  <a:pt x="4366768" y="998371"/>
                </a:moveTo>
                <a:cubicBezTo>
                  <a:pt x="4374790" y="998371"/>
                  <a:pt x="4380624" y="1004205"/>
                  <a:pt x="4380624" y="1012227"/>
                </a:cubicBezTo>
                <a:cubicBezTo>
                  <a:pt x="4380624" y="1019520"/>
                  <a:pt x="4374790" y="1024625"/>
                  <a:pt x="4366768" y="1024625"/>
                </a:cubicBezTo>
                <a:cubicBezTo>
                  <a:pt x="4360934" y="1024625"/>
                  <a:pt x="4354371" y="1019520"/>
                  <a:pt x="4354371" y="1012227"/>
                </a:cubicBezTo>
                <a:cubicBezTo>
                  <a:pt x="4354371" y="1004205"/>
                  <a:pt x="4360934" y="998371"/>
                  <a:pt x="4366768" y="998371"/>
                </a:cubicBezTo>
                <a:close/>
                <a:moveTo>
                  <a:pt x="4295937" y="998371"/>
                </a:moveTo>
                <a:cubicBezTo>
                  <a:pt x="4303959" y="998371"/>
                  <a:pt x="4309793" y="1004205"/>
                  <a:pt x="4309793" y="1012227"/>
                </a:cubicBezTo>
                <a:cubicBezTo>
                  <a:pt x="4309793" y="1019520"/>
                  <a:pt x="4303959" y="1024625"/>
                  <a:pt x="4295937" y="1024625"/>
                </a:cubicBezTo>
                <a:cubicBezTo>
                  <a:pt x="4290103" y="1024625"/>
                  <a:pt x="4283540" y="1019520"/>
                  <a:pt x="4283540" y="1012227"/>
                </a:cubicBezTo>
                <a:cubicBezTo>
                  <a:pt x="4283540" y="1004205"/>
                  <a:pt x="4290103" y="998371"/>
                  <a:pt x="4295937" y="998371"/>
                </a:cubicBezTo>
                <a:close/>
                <a:moveTo>
                  <a:pt x="4225107" y="998371"/>
                </a:moveTo>
                <a:cubicBezTo>
                  <a:pt x="4233129" y="998371"/>
                  <a:pt x="4238963" y="1004205"/>
                  <a:pt x="4238963" y="1012227"/>
                </a:cubicBezTo>
                <a:cubicBezTo>
                  <a:pt x="4238963" y="1019520"/>
                  <a:pt x="4233129" y="1024625"/>
                  <a:pt x="4225107" y="1024625"/>
                </a:cubicBezTo>
                <a:cubicBezTo>
                  <a:pt x="4217085" y="1024625"/>
                  <a:pt x="4212710" y="1019520"/>
                  <a:pt x="4212710" y="1012227"/>
                </a:cubicBezTo>
                <a:cubicBezTo>
                  <a:pt x="4212710" y="1004205"/>
                  <a:pt x="4217085" y="998371"/>
                  <a:pt x="4225107" y="998371"/>
                </a:cubicBezTo>
                <a:close/>
                <a:moveTo>
                  <a:pt x="4153295" y="998371"/>
                </a:moveTo>
                <a:cubicBezTo>
                  <a:pt x="4161078" y="998371"/>
                  <a:pt x="4168083" y="1004205"/>
                  <a:pt x="4168083" y="1012227"/>
                </a:cubicBezTo>
                <a:cubicBezTo>
                  <a:pt x="4168083" y="1019520"/>
                  <a:pt x="4161078" y="1024625"/>
                  <a:pt x="4153295" y="1024625"/>
                </a:cubicBezTo>
                <a:cubicBezTo>
                  <a:pt x="4144733" y="1024625"/>
                  <a:pt x="4138507" y="1019520"/>
                  <a:pt x="4138507" y="1012227"/>
                </a:cubicBezTo>
                <a:cubicBezTo>
                  <a:pt x="4138507" y="1004205"/>
                  <a:pt x="4144733" y="998371"/>
                  <a:pt x="4153295" y="998371"/>
                </a:cubicBezTo>
                <a:close/>
                <a:moveTo>
                  <a:pt x="4082465" y="998371"/>
                </a:moveTo>
                <a:cubicBezTo>
                  <a:pt x="4090249" y="998371"/>
                  <a:pt x="4097254" y="1004205"/>
                  <a:pt x="4097254" y="1012227"/>
                </a:cubicBezTo>
                <a:cubicBezTo>
                  <a:pt x="4097254" y="1019520"/>
                  <a:pt x="4090249" y="1024625"/>
                  <a:pt x="4082465" y="1024625"/>
                </a:cubicBezTo>
                <a:cubicBezTo>
                  <a:pt x="4073903" y="1024625"/>
                  <a:pt x="4067676" y="1019520"/>
                  <a:pt x="4067676" y="1012227"/>
                </a:cubicBezTo>
                <a:cubicBezTo>
                  <a:pt x="4067676" y="1004205"/>
                  <a:pt x="4073903" y="998371"/>
                  <a:pt x="4082465" y="998371"/>
                </a:cubicBezTo>
                <a:close/>
                <a:moveTo>
                  <a:pt x="4011635" y="998371"/>
                </a:moveTo>
                <a:cubicBezTo>
                  <a:pt x="4019418" y="998371"/>
                  <a:pt x="4026423" y="1004205"/>
                  <a:pt x="4026423" y="1012227"/>
                </a:cubicBezTo>
                <a:cubicBezTo>
                  <a:pt x="4026423" y="1019520"/>
                  <a:pt x="4019418" y="1024625"/>
                  <a:pt x="4011635" y="1024625"/>
                </a:cubicBezTo>
                <a:cubicBezTo>
                  <a:pt x="4003073" y="1024625"/>
                  <a:pt x="3996847" y="1019520"/>
                  <a:pt x="3996847" y="1012227"/>
                </a:cubicBezTo>
                <a:cubicBezTo>
                  <a:pt x="3996847" y="1004205"/>
                  <a:pt x="4003073" y="998371"/>
                  <a:pt x="4011635" y="998371"/>
                </a:cubicBezTo>
                <a:close/>
                <a:moveTo>
                  <a:pt x="3939871" y="998371"/>
                </a:moveTo>
                <a:cubicBezTo>
                  <a:pt x="3947893" y="998371"/>
                  <a:pt x="3952268" y="1004205"/>
                  <a:pt x="3952268" y="1012227"/>
                </a:cubicBezTo>
                <a:cubicBezTo>
                  <a:pt x="3952268" y="1019520"/>
                  <a:pt x="3947893" y="1024625"/>
                  <a:pt x="3939871" y="1024625"/>
                </a:cubicBezTo>
                <a:cubicBezTo>
                  <a:pt x="3932578" y="1024625"/>
                  <a:pt x="3926015" y="1019520"/>
                  <a:pt x="3926015" y="1012227"/>
                </a:cubicBezTo>
                <a:cubicBezTo>
                  <a:pt x="3926015" y="1004205"/>
                  <a:pt x="3932578" y="998371"/>
                  <a:pt x="3939871" y="998371"/>
                </a:cubicBezTo>
                <a:close/>
                <a:moveTo>
                  <a:pt x="3869042" y="998371"/>
                </a:moveTo>
                <a:cubicBezTo>
                  <a:pt x="3875605" y="998371"/>
                  <a:pt x="3881439" y="1004598"/>
                  <a:pt x="3881439" y="1013160"/>
                </a:cubicBezTo>
                <a:cubicBezTo>
                  <a:pt x="3881439" y="1020944"/>
                  <a:pt x="3875605" y="1027949"/>
                  <a:pt x="3869042" y="1027949"/>
                </a:cubicBezTo>
                <a:cubicBezTo>
                  <a:pt x="3861749" y="1027949"/>
                  <a:pt x="3855186" y="1020944"/>
                  <a:pt x="3855186" y="1013160"/>
                </a:cubicBezTo>
                <a:cubicBezTo>
                  <a:pt x="3855186" y="1004598"/>
                  <a:pt x="3861749" y="998371"/>
                  <a:pt x="3869042" y="998371"/>
                </a:cubicBezTo>
                <a:close/>
                <a:moveTo>
                  <a:pt x="3798211" y="998371"/>
                </a:moveTo>
                <a:cubicBezTo>
                  <a:pt x="3804774" y="998371"/>
                  <a:pt x="3810608" y="1004598"/>
                  <a:pt x="3810608" y="1013160"/>
                </a:cubicBezTo>
                <a:cubicBezTo>
                  <a:pt x="3810608" y="1020944"/>
                  <a:pt x="3804774" y="1027949"/>
                  <a:pt x="3798211" y="1027949"/>
                </a:cubicBezTo>
                <a:cubicBezTo>
                  <a:pt x="3790918" y="1027949"/>
                  <a:pt x="3784355" y="1020944"/>
                  <a:pt x="3784355" y="1013160"/>
                </a:cubicBezTo>
                <a:cubicBezTo>
                  <a:pt x="3784355" y="1004598"/>
                  <a:pt x="3790918" y="998371"/>
                  <a:pt x="3798211" y="998371"/>
                </a:cubicBezTo>
                <a:close/>
                <a:moveTo>
                  <a:pt x="3725922" y="998371"/>
                </a:moveTo>
                <a:cubicBezTo>
                  <a:pt x="3733944" y="998371"/>
                  <a:pt x="3739778" y="1004598"/>
                  <a:pt x="3739778" y="1013160"/>
                </a:cubicBezTo>
                <a:cubicBezTo>
                  <a:pt x="3739778" y="1020944"/>
                  <a:pt x="3733944" y="1027949"/>
                  <a:pt x="3725922" y="1027949"/>
                </a:cubicBezTo>
                <a:cubicBezTo>
                  <a:pt x="3719359" y="1027949"/>
                  <a:pt x="3713525" y="1020944"/>
                  <a:pt x="3713525" y="1013160"/>
                </a:cubicBezTo>
                <a:cubicBezTo>
                  <a:pt x="3713525" y="1004598"/>
                  <a:pt x="3719359" y="998371"/>
                  <a:pt x="3725922" y="998371"/>
                </a:cubicBezTo>
                <a:close/>
                <a:moveTo>
                  <a:pt x="724105" y="998371"/>
                </a:moveTo>
                <a:cubicBezTo>
                  <a:pt x="731398" y="998371"/>
                  <a:pt x="737962" y="1004205"/>
                  <a:pt x="737962" y="1010768"/>
                </a:cubicBezTo>
                <a:cubicBezTo>
                  <a:pt x="737962" y="1018061"/>
                  <a:pt x="731398" y="1024625"/>
                  <a:pt x="724105" y="1024625"/>
                </a:cubicBezTo>
                <a:cubicBezTo>
                  <a:pt x="717541" y="1024625"/>
                  <a:pt x="711707" y="1018061"/>
                  <a:pt x="711707" y="1010768"/>
                </a:cubicBezTo>
                <a:cubicBezTo>
                  <a:pt x="711707" y="1004205"/>
                  <a:pt x="717541" y="998371"/>
                  <a:pt x="724105" y="998371"/>
                </a:cubicBezTo>
                <a:close/>
                <a:moveTo>
                  <a:pt x="653274" y="998371"/>
                </a:moveTo>
                <a:cubicBezTo>
                  <a:pt x="660567" y="998371"/>
                  <a:pt x="667129" y="1004205"/>
                  <a:pt x="667129" y="1010768"/>
                </a:cubicBezTo>
                <a:cubicBezTo>
                  <a:pt x="667129" y="1018061"/>
                  <a:pt x="660567" y="1024625"/>
                  <a:pt x="653274" y="1024625"/>
                </a:cubicBezTo>
                <a:cubicBezTo>
                  <a:pt x="646711" y="1024625"/>
                  <a:pt x="640877" y="1018061"/>
                  <a:pt x="640877" y="1010768"/>
                </a:cubicBezTo>
                <a:cubicBezTo>
                  <a:pt x="640877" y="1004205"/>
                  <a:pt x="646711" y="998371"/>
                  <a:pt x="653274" y="998371"/>
                </a:cubicBezTo>
                <a:close/>
                <a:moveTo>
                  <a:pt x="582446" y="998371"/>
                </a:moveTo>
                <a:cubicBezTo>
                  <a:pt x="589738" y="998371"/>
                  <a:pt x="596301" y="1004205"/>
                  <a:pt x="596301" y="1010768"/>
                </a:cubicBezTo>
                <a:cubicBezTo>
                  <a:pt x="596301" y="1018061"/>
                  <a:pt x="589738" y="1024625"/>
                  <a:pt x="582446" y="1024625"/>
                </a:cubicBezTo>
                <a:cubicBezTo>
                  <a:pt x="574423" y="1024625"/>
                  <a:pt x="570047" y="1018061"/>
                  <a:pt x="570047" y="1010768"/>
                </a:cubicBezTo>
                <a:cubicBezTo>
                  <a:pt x="570047" y="1004205"/>
                  <a:pt x="574423" y="998371"/>
                  <a:pt x="582446" y="998371"/>
                </a:cubicBezTo>
                <a:close/>
                <a:moveTo>
                  <a:pt x="513636" y="998371"/>
                </a:moveTo>
                <a:cubicBezTo>
                  <a:pt x="521983" y="998371"/>
                  <a:pt x="528813" y="1004205"/>
                  <a:pt x="528813" y="1010768"/>
                </a:cubicBezTo>
                <a:cubicBezTo>
                  <a:pt x="528813" y="1018061"/>
                  <a:pt x="521983" y="1024625"/>
                  <a:pt x="513636" y="1024625"/>
                </a:cubicBezTo>
                <a:cubicBezTo>
                  <a:pt x="506046" y="1024625"/>
                  <a:pt x="499216" y="1018061"/>
                  <a:pt x="499216" y="1010768"/>
                </a:cubicBezTo>
                <a:cubicBezTo>
                  <a:pt x="499216" y="1004205"/>
                  <a:pt x="506046" y="998371"/>
                  <a:pt x="513636" y="998371"/>
                </a:cubicBezTo>
                <a:close/>
                <a:moveTo>
                  <a:pt x="439802" y="998371"/>
                </a:moveTo>
                <a:cubicBezTo>
                  <a:pt x="448365" y="998371"/>
                  <a:pt x="454592" y="1004205"/>
                  <a:pt x="454592" y="1010768"/>
                </a:cubicBezTo>
                <a:cubicBezTo>
                  <a:pt x="454592" y="1018061"/>
                  <a:pt x="448365" y="1024625"/>
                  <a:pt x="439802" y="1024625"/>
                </a:cubicBezTo>
                <a:cubicBezTo>
                  <a:pt x="432019" y="1024625"/>
                  <a:pt x="425014" y="1018061"/>
                  <a:pt x="425014" y="1010768"/>
                </a:cubicBezTo>
                <a:cubicBezTo>
                  <a:pt x="425014" y="1004205"/>
                  <a:pt x="432019" y="998371"/>
                  <a:pt x="439802" y="998371"/>
                </a:cubicBezTo>
                <a:close/>
                <a:moveTo>
                  <a:pt x="368040" y="998371"/>
                </a:moveTo>
                <a:cubicBezTo>
                  <a:pt x="376061" y="998371"/>
                  <a:pt x="380438" y="1004205"/>
                  <a:pt x="380438" y="1012227"/>
                </a:cubicBezTo>
                <a:cubicBezTo>
                  <a:pt x="380438" y="1018061"/>
                  <a:pt x="376061" y="1024625"/>
                  <a:pt x="368040" y="1024625"/>
                </a:cubicBezTo>
                <a:cubicBezTo>
                  <a:pt x="360747" y="1024625"/>
                  <a:pt x="354183" y="1018061"/>
                  <a:pt x="354183" y="1012227"/>
                </a:cubicBezTo>
                <a:cubicBezTo>
                  <a:pt x="354183" y="1004205"/>
                  <a:pt x="360747" y="998371"/>
                  <a:pt x="368040" y="998371"/>
                </a:cubicBezTo>
                <a:close/>
                <a:moveTo>
                  <a:pt x="297208" y="998371"/>
                </a:moveTo>
                <a:cubicBezTo>
                  <a:pt x="303771" y="998371"/>
                  <a:pt x="309606" y="1004205"/>
                  <a:pt x="309606" y="1012227"/>
                </a:cubicBezTo>
                <a:cubicBezTo>
                  <a:pt x="309606" y="1018061"/>
                  <a:pt x="303771" y="1024625"/>
                  <a:pt x="297208" y="1024625"/>
                </a:cubicBezTo>
                <a:cubicBezTo>
                  <a:pt x="289916" y="1024625"/>
                  <a:pt x="283352" y="1018061"/>
                  <a:pt x="283352" y="1012227"/>
                </a:cubicBezTo>
                <a:cubicBezTo>
                  <a:pt x="283352" y="1004205"/>
                  <a:pt x="289916" y="998371"/>
                  <a:pt x="297208" y="998371"/>
                </a:cubicBezTo>
                <a:close/>
                <a:moveTo>
                  <a:pt x="226379" y="998371"/>
                </a:moveTo>
                <a:cubicBezTo>
                  <a:pt x="232214" y="998371"/>
                  <a:pt x="238778" y="1004205"/>
                  <a:pt x="238778" y="1012227"/>
                </a:cubicBezTo>
                <a:cubicBezTo>
                  <a:pt x="238778" y="1018061"/>
                  <a:pt x="232214" y="1024625"/>
                  <a:pt x="226379" y="1024625"/>
                </a:cubicBezTo>
                <a:cubicBezTo>
                  <a:pt x="218357" y="1024625"/>
                  <a:pt x="212523" y="1018061"/>
                  <a:pt x="212523" y="1012227"/>
                </a:cubicBezTo>
                <a:cubicBezTo>
                  <a:pt x="212523" y="1004205"/>
                  <a:pt x="218357" y="998371"/>
                  <a:pt x="226379" y="998371"/>
                </a:cubicBezTo>
                <a:close/>
                <a:moveTo>
                  <a:pt x="154085" y="998371"/>
                </a:moveTo>
                <a:cubicBezTo>
                  <a:pt x="161377" y="998371"/>
                  <a:pt x="167941" y="1004205"/>
                  <a:pt x="167941" y="1012227"/>
                </a:cubicBezTo>
                <a:cubicBezTo>
                  <a:pt x="167941" y="1018061"/>
                  <a:pt x="161377" y="1024625"/>
                  <a:pt x="154085" y="1024625"/>
                </a:cubicBezTo>
                <a:cubicBezTo>
                  <a:pt x="147521" y="1024625"/>
                  <a:pt x="141687" y="1018061"/>
                  <a:pt x="141687" y="1012227"/>
                </a:cubicBezTo>
                <a:cubicBezTo>
                  <a:pt x="141687" y="1004205"/>
                  <a:pt x="147521" y="998371"/>
                  <a:pt x="154085" y="998371"/>
                </a:cubicBezTo>
                <a:close/>
                <a:moveTo>
                  <a:pt x="83255" y="998371"/>
                </a:moveTo>
                <a:cubicBezTo>
                  <a:pt x="90548" y="998371"/>
                  <a:pt x="97111" y="1004205"/>
                  <a:pt x="97111" y="1012227"/>
                </a:cubicBezTo>
                <a:cubicBezTo>
                  <a:pt x="97111" y="1018061"/>
                  <a:pt x="90548" y="1024625"/>
                  <a:pt x="83255" y="1024625"/>
                </a:cubicBezTo>
                <a:cubicBezTo>
                  <a:pt x="76692" y="1024625"/>
                  <a:pt x="70858" y="1018061"/>
                  <a:pt x="70858" y="1012227"/>
                </a:cubicBezTo>
                <a:cubicBezTo>
                  <a:pt x="70858" y="1004205"/>
                  <a:pt x="76692" y="998371"/>
                  <a:pt x="83255" y="998371"/>
                </a:cubicBezTo>
                <a:close/>
                <a:moveTo>
                  <a:pt x="12019" y="998371"/>
                </a:moveTo>
                <a:cubicBezTo>
                  <a:pt x="20264" y="998371"/>
                  <a:pt x="26260" y="1004205"/>
                  <a:pt x="26260" y="1012227"/>
                </a:cubicBezTo>
                <a:cubicBezTo>
                  <a:pt x="26260" y="1018061"/>
                  <a:pt x="20264" y="1024625"/>
                  <a:pt x="12019" y="1024625"/>
                </a:cubicBezTo>
                <a:cubicBezTo>
                  <a:pt x="4524" y="1024625"/>
                  <a:pt x="27" y="1018061"/>
                  <a:pt x="27" y="1012227"/>
                </a:cubicBezTo>
                <a:cubicBezTo>
                  <a:pt x="27" y="1004205"/>
                  <a:pt x="4524" y="998371"/>
                  <a:pt x="12019" y="998371"/>
                </a:cubicBezTo>
                <a:close/>
                <a:moveTo>
                  <a:pt x="870603" y="927542"/>
                </a:moveTo>
                <a:cubicBezTo>
                  <a:pt x="877167" y="927542"/>
                  <a:pt x="883001" y="933376"/>
                  <a:pt x="883001" y="939939"/>
                </a:cubicBezTo>
                <a:cubicBezTo>
                  <a:pt x="883001" y="947232"/>
                  <a:pt x="877167" y="953796"/>
                  <a:pt x="870603" y="953796"/>
                </a:cubicBezTo>
                <a:cubicBezTo>
                  <a:pt x="863310" y="953796"/>
                  <a:pt x="856747" y="947232"/>
                  <a:pt x="856747" y="939939"/>
                </a:cubicBezTo>
                <a:cubicBezTo>
                  <a:pt x="856747" y="933376"/>
                  <a:pt x="863310" y="927542"/>
                  <a:pt x="870603" y="927542"/>
                </a:cubicBezTo>
                <a:close/>
                <a:moveTo>
                  <a:pt x="799773" y="927542"/>
                </a:moveTo>
                <a:cubicBezTo>
                  <a:pt x="806337" y="927542"/>
                  <a:pt x="812171" y="933376"/>
                  <a:pt x="812171" y="939939"/>
                </a:cubicBezTo>
                <a:cubicBezTo>
                  <a:pt x="812171" y="947232"/>
                  <a:pt x="806337" y="953796"/>
                  <a:pt x="799773" y="953796"/>
                </a:cubicBezTo>
                <a:cubicBezTo>
                  <a:pt x="792481" y="953796"/>
                  <a:pt x="785917" y="947232"/>
                  <a:pt x="785917" y="939939"/>
                </a:cubicBezTo>
                <a:cubicBezTo>
                  <a:pt x="785917" y="933376"/>
                  <a:pt x="792481" y="927542"/>
                  <a:pt x="799773" y="927542"/>
                </a:cubicBezTo>
                <a:close/>
                <a:moveTo>
                  <a:pt x="724112" y="927542"/>
                </a:moveTo>
                <a:cubicBezTo>
                  <a:pt x="731405" y="927542"/>
                  <a:pt x="737968" y="933376"/>
                  <a:pt x="737968" y="939939"/>
                </a:cubicBezTo>
                <a:cubicBezTo>
                  <a:pt x="737968" y="947232"/>
                  <a:pt x="731405" y="953796"/>
                  <a:pt x="724112" y="953796"/>
                </a:cubicBezTo>
                <a:cubicBezTo>
                  <a:pt x="717548" y="953796"/>
                  <a:pt x="711714" y="947232"/>
                  <a:pt x="711714" y="939939"/>
                </a:cubicBezTo>
                <a:cubicBezTo>
                  <a:pt x="711714" y="933376"/>
                  <a:pt x="717548" y="927542"/>
                  <a:pt x="724112" y="927542"/>
                </a:cubicBezTo>
                <a:close/>
                <a:moveTo>
                  <a:pt x="653281" y="927542"/>
                </a:moveTo>
                <a:cubicBezTo>
                  <a:pt x="660573" y="927542"/>
                  <a:pt x="667137" y="933376"/>
                  <a:pt x="667137" y="939939"/>
                </a:cubicBezTo>
                <a:cubicBezTo>
                  <a:pt x="667137" y="947232"/>
                  <a:pt x="660573" y="953796"/>
                  <a:pt x="653281" y="953796"/>
                </a:cubicBezTo>
                <a:cubicBezTo>
                  <a:pt x="646718" y="953796"/>
                  <a:pt x="640884" y="947232"/>
                  <a:pt x="640884" y="939939"/>
                </a:cubicBezTo>
                <a:cubicBezTo>
                  <a:pt x="640884" y="933376"/>
                  <a:pt x="645259" y="927542"/>
                  <a:pt x="653281" y="927542"/>
                </a:cubicBezTo>
                <a:close/>
                <a:moveTo>
                  <a:pt x="582453" y="927542"/>
                </a:moveTo>
                <a:cubicBezTo>
                  <a:pt x="589745" y="927542"/>
                  <a:pt x="596309" y="933376"/>
                  <a:pt x="596309" y="939939"/>
                </a:cubicBezTo>
                <a:cubicBezTo>
                  <a:pt x="596309" y="947232"/>
                  <a:pt x="589745" y="953796"/>
                  <a:pt x="582453" y="953796"/>
                </a:cubicBezTo>
                <a:cubicBezTo>
                  <a:pt x="574430" y="953796"/>
                  <a:pt x="570054" y="947232"/>
                  <a:pt x="570054" y="939939"/>
                </a:cubicBezTo>
                <a:cubicBezTo>
                  <a:pt x="570054" y="933376"/>
                  <a:pt x="574430" y="927542"/>
                  <a:pt x="582453" y="927542"/>
                </a:cubicBezTo>
                <a:close/>
                <a:moveTo>
                  <a:pt x="513642" y="927542"/>
                </a:moveTo>
                <a:cubicBezTo>
                  <a:pt x="521990" y="927542"/>
                  <a:pt x="528820" y="933376"/>
                  <a:pt x="528820" y="939939"/>
                </a:cubicBezTo>
                <a:cubicBezTo>
                  <a:pt x="528820" y="947232"/>
                  <a:pt x="521990" y="953796"/>
                  <a:pt x="513642" y="953796"/>
                </a:cubicBezTo>
                <a:cubicBezTo>
                  <a:pt x="506053" y="953796"/>
                  <a:pt x="499223" y="947232"/>
                  <a:pt x="499223" y="939939"/>
                </a:cubicBezTo>
                <a:cubicBezTo>
                  <a:pt x="499223" y="933376"/>
                  <a:pt x="506053" y="927542"/>
                  <a:pt x="513642" y="927542"/>
                </a:cubicBezTo>
                <a:close/>
                <a:moveTo>
                  <a:pt x="439809" y="927542"/>
                </a:moveTo>
                <a:cubicBezTo>
                  <a:pt x="448372" y="927542"/>
                  <a:pt x="454599" y="933376"/>
                  <a:pt x="454599" y="939939"/>
                </a:cubicBezTo>
                <a:cubicBezTo>
                  <a:pt x="454599" y="947232"/>
                  <a:pt x="448372" y="953796"/>
                  <a:pt x="439809" y="953796"/>
                </a:cubicBezTo>
                <a:cubicBezTo>
                  <a:pt x="432026" y="953796"/>
                  <a:pt x="425021" y="947232"/>
                  <a:pt x="425021" y="939939"/>
                </a:cubicBezTo>
                <a:cubicBezTo>
                  <a:pt x="425021" y="933376"/>
                  <a:pt x="432026" y="927542"/>
                  <a:pt x="439809" y="927542"/>
                </a:cubicBezTo>
                <a:close/>
                <a:moveTo>
                  <a:pt x="368046" y="927542"/>
                </a:moveTo>
                <a:cubicBezTo>
                  <a:pt x="376068" y="927542"/>
                  <a:pt x="380444" y="933376"/>
                  <a:pt x="380444" y="939939"/>
                </a:cubicBezTo>
                <a:cubicBezTo>
                  <a:pt x="380444" y="947232"/>
                  <a:pt x="376068" y="953796"/>
                  <a:pt x="368046" y="953796"/>
                </a:cubicBezTo>
                <a:cubicBezTo>
                  <a:pt x="360754" y="953796"/>
                  <a:pt x="354191" y="947232"/>
                  <a:pt x="354191" y="939939"/>
                </a:cubicBezTo>
                <a:cubicBezTo>
                  <a:pt x="354191" y="933376"/>
                  <a:pt x="360754" y="927542"/>
                  <a:pt x="368046" y="927542"/>
                </a:cubicBezTo>
                <a:close/>
                <a:moveTo>
                  <a:pt x="297214" y="927542"/>
                </a:moveTo>
                <a:cubicBezTo>
                  <a:pt x="303777" y="927542"/>
                  <a:pt x="309612" y="933376"/>
                  <a:pt x="309612" y="939939"/>
                </a:cubicBezTo>
                <a:cubicBezTo>
                  <a:pt x="309612" y="947232"/>
                  <a:pt x="303777" y="953796"/>
                  <a:pt x="297214" y="953796"/>
                </a:cubicBezTo>
                <a:cubicBezTo>
                  <a:pt x="289922" y="953796"/>
                  <a:pt x="283359" y="947232"/>
                  <a:pt x="283359" y="939939"/>
                </a:cubicBezTo>
                <a:cubicBezTo>
                  <a:pt x="283359" y="933376"/>
                  <a:pt x="289922" y="927542"/>
                  <a:pt x="297214" y="927542"/>
                </a:cubicBezTo>
                <a:close/>
                <a:moveTo>
                  <a:pt x="226386" y="927542"/>
                </a:moveTo>
                <a:cubicBezTo>
                  <a:pt x="232220" y="927542"/>
                  <a:pt x="238784" y="933376"/>
                  <a:pt x="238784" y="939939"/>
                </a:cubicBezTo>
                <a:cubicBezTo>
                  <a:pt x="238784" y="947232"/>
                  <a:pt x="232220" y="953796"/>
                  <a:pt x="226386" y="953796"/>
                </a:cubicBezTo>
                <a:cubicBezTo>
                  <a:pt x="218363" y="953796"/>
                  <a:pt x="212530" y="947232"/>
                  <a:pt x="212530" y="939939"/>
                </a:cubicBezTo>
                <a:cubicBezTo>
                  <a:pt x="212530" y="933376"/>
                  <a:pt x="218363" y="927542"/>
                  <a:pt x="226386" y="927542"/>
                </a:cubicBezTo>
                <a:close/>
                <a:moveTo>
                  <a:pt x="154091" y="927542"/>
                </a:moveTo>
                <a:cubicBezTo>
                  <a:pt x="161383" y="927542"/>
                  <a:pt x="167947" y="933376"/>
                  <a:pt x="167947" y="939939"/>
                </a:cubicBezTo>
                <a:cubicBezTo>
                  <a:pt x="167947" y="947232"/>
                  <a:pt x="161383" y="953796"/>
                  <a:pt x="154091" y="953796"/>
                </a:cubicBezTo>
                <a:cubicBezTo>
                  <a:pt x="147527" y="953796"/>
                  <a:pt x="141693" y="947232"/>
                  <a:pt x="141693" y="939939"/>
                </a:cubicBezTo>
                <a:cubicBezTo>
                  <a:pt x="141693" y="933376"/>
                  <a:pt x="147527" y="927542"/>
                  <a:pt x="154091" y="927542"/>
                </a:cubicBezTo>
                <a:close/>
                <a:moveTo>
                  <a:pt x="83261" y="927542"/>
                </a:moveTo>
                <a:cubicBezTo>
                  <a:pt x="90554" y="927542"/>
                  <a:pt x="97117" y="933376"/>
                  <a:pt x="97117" y="939939"/>
                </a:cubicBezTo>
                <a:cubicBezTo>
                  <a:pt x="97117" y="947232"/>
                  <a:pt x="90554" y="953796"/>
                  <a:pt x="83261" y="953796"/>
                </a:cubicBezTo>
                <a:cubicBezTo>
                  <a:pt x="76698" y="953796"/>
                  <a:pt x="70864" y="947232"/>
                  <a:pt x="70864" y="939939"/>
                </a:cubicBezTo>
                <a:cubicBezTo>
                  <a:pt x="70864" y="933376"/>
                  <a:pt x="76698" y="927542"/>
                  <a:pt x="83261" y="927542"/>
                </a:cubicBezTo>
                <a:close/>
                <a:moveTo>
                  <a:pt x="12025" y="927542"/>
                </a:moveTo>
                <a:cubicBezTo>
                  <a:pt x="20270" y="927542"/>
                  <a:pt x="26266" y="933376"/>
                  <a:pt x="26266" y="939939"/>
                </a:cubicBezTo>
                <a:cubicBezTo>
                  <a:pt x="26266" y="947232"/>
                  <a:pt x="20270" y="953796"/>
                  <a:pt x="12025" y="953796"/>
                </a:cubicBezTo>
                <a:cubicBezTo>
                  <a:pt x="4530" y="953796"/>
                  <a:pt x="33" y="947232"/>
                  <a:pt x="33" y="939939"/>
                </a:cubicBezTo>
                <a:cubicBezTo>
                  <a:pt x="33" y="933376"/>
                  <a:pt x="4530" y="927542"/>
                  <a:pt x="12025" y="927542"/>
                </a:cubicBezTo>
                <a:close/>
                <a:moveTo>
                  <a:pt x="6581764" y="924168"/>
                </a:moveTo>
                <a:cubicBezTo>
                  <a:pt x="6589547" y="924168"/>
                  <a:pt x="6596552" y="928543"/>
                  <a:pt x="6596552" y="936565"/>
                </a:cubicBezTo>
                <a:cubicBezTo>
                  <a:pt x="6596552" y="943858"/>
                  <a:pt x="6589547" y="950422"/>
                  <a:pt x="6581764" y="950422"/>
                </a:cubicBezTo>
                <a:cubicBezTo>
                  <a:pt x="6573202" y="950422"/>
                  <a:pt x="6566976" y="943858"/>
                  <a:pt x="6566976" y="936565"/>
                </a:cubicBezTo>
                <a:cubicBezTo>
                  <a:pt x="6566976" y="928543"/>
                  <a:pt x="6573202" y="924168"/>
                  <a:pt x="6581764" y="924168"/>
                </a:cubicBezTo>
                <a:close/>
                <a:moveTo>
                  <a:pt x="6510933" y="924168"/>
                </a:moveTo>
                <a:cubicBezTo>
                  <a:pt x="6518717" y="924168"/>
                  <a:pt x="6525722" y="928543"/>
                  <a:pt x="6525722" y="936565"/>
                </a:cubicBezTo>
                <a:cubicBezTo>
                  <a:pt x="6525722" y="943858"/>
                  <a:pt x="6518717" y="950422"/>
                  <a:pt x="6510933" y="950422"/>
                </a:cubicBezTo>
                <a:cubicBezTo>
                  <a:pt x="6502371" y="950422"/>
                  <a:pt x="6496144" y="943858"/>
                  <a:pt x="6496144" y="936565"/>
                </a:cubicBezTo>
                <a:cubicBezTo>
                  <a:pt x="6496144" y="928543"/>
                  <a:pt x="6502371" y="924168"/>
                  <a:pt x="6510933" y="924168"/>
                </a:cubicBezTo>
                <a:close/>
                <a:moveTo>
                  <a:pt x="6440492" y="924168"/>
                </a:moveTo>
                <a:cubicBezTo>
                  <a:pt x="6448081" y="924168"/>
                  <a:pt x="6454911" y="928543"/>
                  <a:pt x="6454911" y="936565"/>
                </a:cubicBezTo>
                <a:cubicBezTo>
                  <a:pt x="6454911" y="943858"/>
                  <a:pt x="6448081" y="950422"/>
                  <a:pt x="6440492" y="950422"/>
                </a:cubicBezTo>
                <a:cubicBezTo>
                  <a:pt x="6432145" y="950422"/>
                  <a:pt x="6425315" y="943858"/>
                  <a:pt x="6425315" y="936565"/>
                </a:cubicBezTo>
                <a:cubicBezTo>
                  <a:pt x="6425315" y="928543"/>
                  <a:pt x="6432145" y="924168"/>
                  <a:pt x="6440492" y="924168"/>
                </a:cubicBezTo>
                <a:close/>
                <a:moveTo>
                  <a:pt x="6368340" y="924168"/>
                </a:moveTo>
                <a:cubicBezTo>
                  <a:pt x="6376362" y="924168"/>
                  <a:pt x="6380737" y="928543"/>
                  <a:pt x="6380737" y="936565"/>
                </a:cubicBezTo>
                <a:cubicBezTo>
                  <a:pt x="6380737" y="943858"/>
                  <a:pt x="6376362" y="950422"/>
                  <a:pt x="6368340" y="950422"/>
                </a:cubicBezTo>
                <a:cubicBezTo>
                  <a:pt x="6361047" y="950422"/>
                  <a:pt x="6354484" y="943858"/>
                  <a:pt x="6354484" y="936565"/>
                </a:cubicBezTo>
                <a:cubicBezTo>
                  <a:pt x="6354484" y="928543"/>
                  <a:pt x="6361047" y="924168"/>
                  <a:pt x="6368340" y="924168"/>
                </a:cubicBezTo>
                <a:close/>
                <a:moveTo>
                  <a:pt x="6297511" y="924168"/>
                </a:moveTo>
                <a:cubicBezTo>
                  <a:pt x="6304074" y="924168"/>
                  <a:pt x="6309908" y="928543"/>
                  <a:pt x="6309908" y="936565"/>
                </a:cubicBezTo>
                <a:cubicBezTo>
                  <a:pt x="6309908" y="943858"/>
                  <a:pt x="6304074" y="950422"/>
                  <a:pt x="6297511" y="950422"/>
                </a:cubicBezTo>
                <a:cubicBezTo>
                  <a:pt x="6290218" y="950422"/>
                  <a:pt x="6283655" y="943858"/>
                  <a:pt x="6283655" y="936565"/>
                </a:cubicBezTo>
                <a:cubicBezTo>
                  <a:pt x="6283655" y="928543"/>
                  <a:pt x="6290218" y="924168"/>
                  <a:pt x="6297511" y="924168"/>
                </a:cubicBezTo>
                <a:close/>
                <a:moveTo>
                  <a:pt x="6226679" y="924168"/>
                </a:moveTo>
                <a:cubicBezTo>
                  <a:pt x="6233242" y="924168"/>
                  <a:pt x="6239076" y="928543"/>
                  <a:pt x="6239076" y="936565"/>
                </a:cubicBezTo>
                <a:cubicBezTo>
                  <a:pt x="6239076" y="943858"/>
                  <a:pt x="6233242" y="950422"/>
                  <a:pt x="6226679" y="950422"/>
                </a:cubicBezTo>
                <a:cubicBezTo>
                  <a:pt x="6219386" y="950422"/>
                  <a:pt x="6212823" y="943858"/>
                  <a:pt x="6212823" y="936565"/>
                </a:cubicBezTo>
                <a:cubicBezTo>
                  <a:pt x="6212823" y="928543"/>
                  <a:pt x="6219386" y="924168"/>
                  <a:pt x="6226679" y="924168"/>
                </a:cubicBezTo>
                <a:close/>
                <a:moveTo>
                  <a:pt x="6154391" y="924168"/>
                </a:moveTo>
                <a:cubicBezTo>
                  <a:pt x="6161684" y="924168"/>
                  <a:pt x="6168247" y="928543"/>
                  <a:pt x="6168247" y="936565"/>
                </a:cubicBezTo>
                <a:cubicBezTo>
                  <a:pt x="6168247" y="943858"/>
                  <a:pt x="6161684" y="950422"/>
                  <a:pt x="6154391" y="950422"/>
                </a:cubicBezTo>
                <a:cubicBezTo>
                  <a:pt x="6147828" y="950422"/>
                  <a:pt x="6141994" y="943858"/>
                  <a:pt x="6141994" y="936565"/>
                </a:cubicBezTo>
                <a:cubicBezTo>
                  <a:pt x="6141994" y="928543"/>
                  <a:pt x="6147828" y="924168"/>
                  <a:pt x="6154391" y="924168"/>
                </a:cubicBezTo>
                <a:close/>
                <a:moveTo>
                  <a:pt x="6083559" y="924168"/>
                </a:moveTo>
                <a:cubicBezTo>
                  <a:pt x="6090852" y="924168"/>
                  <a:pt x="6097415" y="930002"/>
                  <a:pt x="6097415" y="936565"/>
                </a:cubicBezTo>
                <a:cubicBezTo>
                  <a:pt x="6097415" y="943858"/>
                  <a:pt x="6090852" y="950422"/>
                  <a:pt x="6083559" y="950422"/>
                </a:cubicBezTo>
                <a:cubicBezTo>
                  <a:pt x="6076996" y="950422"/>
                  <a:pt x="6071162" y="943858"/>
                  <a:pt x="6071162" y="936565"/>
                </a:cubicBezTo>
                <a:cubicBezTo>
                  <a:pt x="6071162" y="930002"/>
                  <a:pt x="6076996" y="924168"/>
                  <a:pt x="6083559" y="924168"/>
                </a:cubicBezTo>
                <a:close/>
                <a:moveTo>
                  <a:pt x="6011748" y="924168"/>
                </a:moveTo>
                <a:cubicBezTo>
                  <a:pt x="6019532" y="924168"/>
                  <a:pt x="6026537" y="930002"/>
                  <a:pt x="6026537" y="936565"/>
                </a:cubicBezTo>
                <a:cubicBezTo>
                  <a:pt x="6026537" y="943858"/>
                  <a:pt x="6019532" y="950422"/>
                  <a:pt x="6011748" y="950422"/>
                </a:cubicBezTo>
                <a:cubicBezTo>
                  <a:pt x="6003186" y="950422"/>
                  <a:pt x="5998516" y="943858"/>
                  <a:pt x="5996959" y="936565"/>
                </a:cubicBezTo>
                <a:cubicBezTo>
                  <a:pt x="5996959" y="930002"/>
                  <a:pt x="6003186" y="924168"/>
                  <a:pt x="6011748" y="924168"/>
                </a:cubicBezTo>
                <a:close/>
                <a:moveTo>
                  <a:pt x="5940548" y="924168"/>
                </a:moveTo>
                <a:cubicBezTo>
                  <a:pt x="5948896" y="924168"/>
                  <a:pt x="5955726" y="930002"/>
                  <a:pt x="5955726" y="936565"/>
                </a:cubicBezTo>
                <a:cubicBezTo>
                  <a:pt x="5955726" y="943858"/>
                  <a:pt x="5948896" y="950422"/>
                  <a:pt x="5940548" y="950422"/>
                </a:cubicBezTo>
                <a:cubicBezTo>
                  <a:pt x="5932960" y="950422"/>
                  <a:pt x="5926130" y="943858"/>
                  <a:pt x="5926130" y="936565"/>
                </a:cubicBezTo>
                <a:cubicBezTo>
                  <a:pt x="5926130" y="930002"/>
                  <a:pt x="5932960" y="924168"/>
                  <a:pt x="5940548" y="924168"/>
                </a:cubicBezTo>
                <a:close/>
                <a:moveTo>
                  <a:pt x="5870088" y="924168"/>
                </a:moveTo>
                <a:cubicBezTo>
                  <a:pt x="5878650" y="924168"/>
                  <a:pt x="5884877" y="930002"/>
                  <a:pt x="5884877" y="936565"/>
                </a:cubicBezTo>
                <a:cubicBezTo>
                  <a:pt x="5884877" y="943858"/>
                  <a:pt x="5878650" y="950422"/>
                  <a:pt x="5870088" y="950422"/>
                </a:cubicBezTo>
                <a:cubicBezTo>
                  <a:pt x="5862304" y="950422"/>
                  <a:pt x="5855299" y="943858"/>
                  <a:pt x="5855299" y="936565"/>
                </a:cubicBezTo>
                <a:cubicBezTo>
                  <a:pt x="5855299" y="930002"/>
                  <a:pt x="5862304" y="924168"/>
                  <a:pt x="5870088" y="924168"/>
                </a:cubicBezTo>
                <a:close/>
                <a:moveTo>
                  <a:pt x="5798325" y="924168"/>
                </a:moveTo>
                <a:cubicBezTo>
                  <a:pt x="5806347" y="924168"/>
                  <a:pt x="5810722" y="930002"/>
                  <a:pt x="5810722" y="936565"/>
                </a:cubicBezTo>
                <a:cubicBezTo>
                  <a:pt x="5810722" y="943858"/>
                  <a:pt x="5806347" y="950422"/>
                  <a:pt x="5798325" y="950422"/>
                </a:cubicBezTo>
                <a:cubicBezTo>
                  <a:pt x="5791032" y="950422"/>
                  <a:pt x="5784469" y="943858"/>
                  <a:pt x="5784469" y="936565"/>
                </a:cubicBezTo>
                <a:cubicBezTo>
                  <a:pt x="5784469" y="930002"/>
                  <a:pt x="5791032" y="924168"/>
                  <a:pt x="5798325" y="924168"/>
                </a:cubicBezTo>
                <a:close/>
                <a:moveTo>
                  <a:pt x="5724122" y="924168"/>
                </a:moveTo>
                <a:cubicBezTo>
                  <a:pt x="5730685" y="924168"/>
                  <a:pt x="5736519" y="930002"/>
                  <a:pt x="5736519" y="936565"/>
                </a:cubicBezTo>
                <a:cubicBezTo>
                  <a:pt x="5736519" y="943858"/>
                  <a:pt x="5730685" y="950422"/>
                  <a:pt x="5724122" y="950422"/>
                </a:cubicBezTo>
                <a:cubicBezTo>
                  <a:pt x="5716100" y="950422"/>
                  <a:pt x="5710266" y="943858"/>
                  <a:pt x="5710266" y="936565"/>
                </a:cubicBezTo>
                <a:cubicBezTo>
                  <a:pt x="5710266" y="930002"/>
                  <a:pt x="5716100" y="924168"/>
                  <a:pt x="5724122" y="924168"/>
                </a:cubicBezTo>
                <a:close/>
                <a:moveTo>
                  <a:pt x="5653291" y="924168"/>
                </a:moveTo>
                <a:cubicBezTo>
                  <a:pt x="5659125" y="924168"/>
                  <a:pt x="5665688" y="930002"/>
                  <a:pt x="5665688" y="936565"/>
                </a:cubicBezTo>
                <a:cubicBezTo>
                  <a:pt x="5665688" y="943858"/>
                  <a:pt x="5659125" y="950422"/>
                  <a:pt x="5653291" y="950422"/>
                </a:cubicBezTo>
                <a:cubicBezTo>
                  <a:pt x="5645269" y="950422"/>
                  <a:pt x="5639435" y="943858"/>
                  <a:pt x="5639435" y="936565"/>
                </a:cubicBezTo>
                <a:cubicBezTo>
                  <a:pt x="5639435" y="930002"/>
                  <a:pt x="5645269" y="924168"/>
                  <a:pt x="5653291" y="924168"/>
                </a:cubicBezTo>
                <a:close/>
                <a:moveTo>
                  <a:pt x="5581002" y="924168"/>
                </a:moveTo>
                <a:cubicBezTo>
                  <a:pt x="5588295" y="924168"/>
                  <a:pt x="5594858" y="930002"/>
                  <a:pt x="5594858" y="936565"/>
                </a:cubicBezTo>
                <a:cubicBezTo>
                  <a:pt x="5594858" y="943858"/>
                  <a:pt x="5588295" y="950422"/>
                  <a:pt x="5581002" y="950422"/>
                </a:cubicBezTo>
                <a:cubicBezTo>
                  <a:pt x="5574439" y="950422"/>
                  <a:pt x="5568605" y="943858"/>
                  <a:pt x="5568605" y="936565"/>
                </a:cubicBezTo>
                <a:cubicBezTo>
                  <a:pt x="5568605" y="930002"/>
                  <a:pt x="5574439" y="924168"/>
                  <a:pt x="5581002" y="924168"/>
                </a:cubicBezTo>
                <a:close/>
                <a:moveTo>
                  <a:pt x="5510171" y="924168"/>
                </a:moveTo>
                <a:cubicBezTo>
                  <a:pt x="5517464" y="924168"/>
                  <a:pt x="5524027" y="930002"/>
                  <a:pt x="5524027" y="936565"/>
                </a:cubicBezTo>
                <a:cubicBezTo>
                  <a:pt x="5524027" y="943858"/>
                  <a:pt x="5517464" y="950422"/>
                  <a:pt x="5510171" y="950422"/>
                </a:cubicBezTo>
                <a:cubicBezTo>
                  <a:pt x="5503608" y="950422"/>
                  <a:pt x="5497774" y="943858"/>
                  <a:pt x="5497774" y="936565"/>
                </a:cubicBezTo>
                <a:cubicBezTo>
                  <a:pt x="5497774" y="930002"/>
                  <a:pt x="5503608" y="924168"/>
                  <a:pt x="5510171" y="924168"/>
                </a:cubicBezTo>
                <a:close/>
                <a:moveTo>
                  <a:pt x="5438937" y="924168"/>
                </a:moveTo>
                <a:cubicBezTo>
                  <a:pt x="5447182" y="924168"/>
                  <a:pt x="5453178" y="930002"/>
                  <a:pt x="5453178" y="936565"/>
                </a:cubicBezTo>
                <a:cubicBezTo>
                  <a:pt x="5453178" y="943858"/>
                  <a:pt x="5447182" y="950422"/>
                  <a:pt x="5438937" y="950422"/>
                </a:cubicBezTo>
                <a:cubicBezTo>
                  <a:pt x="5431442" y="950422"/>
                  <a:pt x="5426945" y="943858"/>
                  <a:pt x="5426945" y="936565"/>
                </a:cubicBezTo>
                <a:cubicBezTo>
                  <a:pt x="5426945" y="930002"/>
                  <a:pt x="5431442" y="924168"/>
                  <a:pt x="5438937" y="924168"/>
                </a:cubicBezTo>
                <a:close/>
                <a:moveTo>
                  <a:pt x="5367530" y="924168"/>
                </a:moveTo>
                <a:cubicBezTo>
                  <a:pt x="5376092" y="924168"/>
                  <a:pt x="5382318" y="930002"/>
                  <a:pt x="5382318" y="936565"/>
                </a:cubicBezTo>
                <a:cubicBezTo>
                  <a:pt x="5382318" y="943858"/>
                  <a:pt x="5376092" y="950422"/>
                  <a:pt x="5367530" y="950422"/>
                </a:cubicBezTo>
                <a:cubicBezTo>
                  <a:pt x="5359747" y="950422"/>
                  <a:pt x="5352742" y="943858"/>
                  <a:pt x="5352742" y="936565"/>
                </a:cubicBezTo>
                <a:cubicBezTo>
                  <a:pt x="5352742" y="930002"/>
                  <a:pt x="5359747" y="924168"/>
                  <a:pt x="5367530" y="924168"/>
                </a:cubicBezTo>
                <a:close/>
                <a:moveTo>
                  <a:pt x="5296699" y="924168"/>
                </a:moveTo>
                <a:cubicBezTo>
                  <a:pt x="5305261" y="924168"/>
                  <a:pt x="5311488" y="930002"/>
                  <a:pt x="5311488" y="936565"/>
                </a:cubicBezTo>
                <a:cubicBezTo>
                  <a:pt x="5311488" y="943858"/>
                  <a:pt x="5305261" y="950422"/>
                  <a:pt x="5296699" y="950422"/>
                </a:cubicBezTo>
                <a:cubicBezTo>
                  <a:pt x="5288915" y="950422"/>
                  <a:pt x="5281910" y="943858"/>
                  <a:pt x="5281910" y="936565"/>
                </a:cubicBezTo>
                <a:cubicBezTo>
                  <a:pt x="5281910" y="930002"/>
                  <a:pt x="5288915" y="924168"/>
                  <a:pt x="5296699" y="924168"/>
                </a:cubicBezTo>
                <a:close/>
                <a:moveTo>
                  <a:pt x="5225869" y="924168"/>
                </a:moveTo>
                <a:cubicBezTo>
                  <a:pt x="5234431" y="924168"/>
                  <a:pt x="5240657" y="930002"/>
                  <a:pt x="5240657" y="936565"/>
                </a:cubicBezTo>
                <a:cubicBezTo>
                  <a:pt x="5240657" y="943858"/>
                  <a:pt x="5234431" y="950422"/>
                  <a:pt x="5225869" y="950422"/>
                </a:cubicBezTo>
                <a:cubicBezTo>
                  <a:pt x="5217307" y="950422"/>
                  <a:pt x="5211081" y="943858"/>
                  <a:pt x="5211081" y="936565"/>
                </a:cubicBezTo>
                <a:cubicBezTo>
                  <a:pt x="5211081" y="930002"/>
                  <a:pt x="5217307" y="924168"/>
                  <a:pt x="5225869" y="924168"/>
                </a:cubicBezTo>
                <a:close/>
                <a:moveTo>
                  <a:pt x="5154105" y="924168"/>
                </a:moveTo>
                <a:cubicBezTo>
                  <a:pt x="5162127" y="924168"/>
                  <a:pt x="5166502" y="930002"/>
                  <a:pt x="5166502" y="936565"/>
                </a:cubicBezTo>
                <a:cubicBezTo>
                  <a:pt x="5166502" y="943858"/>
                  <a:pt x="5162127" y="950422"/>
                  <a:pt x="5154105" y="950422"/>
                </a:cubicBezTo>
                <a:cubicBezTo>
                  <a:pt x="5146083" y="950422"/>
                  <a:pt x="5140249" y="943858"/>
                  <a:pt x="5140249" y="936565"/>
                </a:cubicBezTo>
                <a:cubicBezTo>
                  <a:pt x="5140249" y="930002"/>
                  <a:pt x="5146083" y="924168"/>
                  <a:pt x="5154105" y="924168"/>
                </a:cubicBezTo>
                <a:close/>
                <a:moveTo>
                  <a:pt x="5083276" y="924168"/>
                </a:moveTo>
                <a:cubicBezTo>
                  <a:pt x="5089110" y="924168"/>
                  <a:pt x="5095673" y="930002"/>
                  <a:pt x="5095673" y="936565"/>
                </a:cubicBezTo>
                <a:cubicBezTo>
                  <a:pt x="5095673" y="943858"/>
                  <a:pt x="5089110" y="950422"/>
                  <a:pt x="5083276" y="950422"/>
                </a:cubicBezTo>
                <a:cubicBezTo>
                  <a:pt x="5075254" y="950422"/>
                  <a:pt x="5069420" y="943858"/>
                  <a:pt x="5069420" y="936565"/>
                </a:cubicBezTo>
                <a:cubicBezTo>
                  <a:pt x="5069420" y="930002"/>
                  <a:pt x="5075254" y="924168"/>
                  <a:pt x="5083276" y="924168"/>
                </a:cubicBezTo>
                <a:close/>
                <a:moveTo>
                  <a:pt x="5012445" y="924168"/>
                </a:moveTo>
                <a:cubicBezTo>
                  <a:pt x="5018279" y="924168"/>
                  <a:pt x="5024842" y="930002"/>
                  <a:pt x="5024842" y="936565"/>
                </a:cubicBezTo>
                <a:cubicBezTo>
                  <a:pt x="5024842" y="943858"/>
                  <a:pt x="5018279" y="950422"/>
                  <a:pt x="5012445" y="950422"/>
                </a:cubicBezTo>
                <a:cubicBezTo>
                  <a:pt x="5004423" y="950422"/>
                  <a:pt x="4998589" y="943858"/>
                  <a:pt x="4998589" y="938024"/>
                </a:cubicBezTo>
                <a:cubicBezTo>
                  <a:pt x="4998589" y="930002"/>
                  <a:pt x="5004423" y="924168"/>
                  <a:pt x="5012445" y="924168"/>
                </a:cubicBezTo>
                <a:close/>
                <a:moveTo>
                  <a:pt x="4940157" y="924168"/>
                </a:moveTo>
                <a:cubicBezTo>
                  <a:pt x="4948179" y="924168"/>
                  <a:pt x="4954013" y="930002"/>
                  <a:pt x="4954013" y="938024"/>
                </a:cubicBezTo>
                <a:cubicBezTo>
                  <a:pt x="4954013" y="943858"/>
                  <a:pt x="4948179" y="950422"/>
                  <a:pt x="4940157" y="950422"/>
                </a:cubicBezTo>
                <a:cubicBezTo>
                  <a:pt x="4934323" y="950422"/>
                  <a:pt x="4927760" y="943858"/>
                  <a:pt x="4927760" y="938024"/>
                </a:cubicBezTo>
                <a:cubicBezTo>
                  <a:pt x="4927760" y="930002"/>
                  <a:pt x="4934323" y="924168"/>
                  <a:pt x="4940157" y="924168"/>
                </a:cubicBezTo>
                <a:close/>
                <a:moveTo>
                  <a:pt x="4865953" y="924168"/>
                </a:moveTo>
                <a:cubicBezTo>
                  <a:pt x="4873975" y="924168"/>
                  <a:pt x="4879809" y="930002"/>
                  <a:pt x="4879809" y="938024"/>
                </a:cubicBezTo>
                <a:cubicBezTo>
                  <a:pt x="4879809" y="943858"/>
                  <a:pt x="4873975" y="950422"/>
                  <a:pt x="4865953" y="950422"/>
                </a:cubicBezTo>
                <a:cubicBezTo>
                  <a:pt x="4860119" y="950422"/>
                  <a:pt x="4853556" y="943858"/>
                  <a:pt x="4853556" y="938024"/>
                </a:cubicBezTo>
                <a:cubicBezTo>
                  <a:pt x="4853556" y="930002"/>
                  <a:pt x="4858661" y="924168"/>
                  <a:pt x="4865953" y="924168"/>
                </a:cubicBezTo>
                <a:close/>
                <a:moveTo>
                  <a:pt x="4797514" y="924168"/>
                </a:moveTo>
                <a:cubicBezTo>
                  <a:pt x="4806076" y="924168"/>
                  <a:pt x="4812303" y="930002"/>
                  <a:pt x="4812303" y="938024"/>
                </a:cubicBezTo>
                <a:cubicBezTo>
                  <a:pt x="4812303" y="943858"/>
                  <a:pt x="4806076" y="950422"/>
                  <a:pt x="4797514" y="950422"/>
                </a:cubicBezTo>
                <a:cubicBezTo>
                  <a:pt x="4789730" y="950422"/>
                  <a:pt x="4782725" y="943858"/>
                  <a:pt x="4782725" y="938024"/>
                </a:cubicBezTo>
                <a:cubicBezTo>
                  <a:pt x="4782725" y="930002"/>
                  <a:pt x="4789730" y="924168"/>
                  <a:pt x="4797514" y="924168"/>
                </a:cubicBezTo>
                <a:close/>
                <a:moveTo>
                  <a:pt x="4726684" y="924168"/>
                </a:moveTo>
                <a:cubicBezTo>
                  <a:pt x="4735246" y="924168"/>
                  <a:pt x="4741472" y="930002"/>
                  <a:pt x="4741472" y="938024"/>
                </a:cubicBezTo>
                <a:cubicBezTo>
                  <a:pt x="4741472" y="943858"/>
                  <a:pt x="4735246" y="950422"/>
                  <a:pt x="4726684" y="950422"/>
                </a:cubicBezTo>
                <a:cubicBezTo>
                  <a:pt x="4718122" y="950422"/>
                  <a:pt x="4711896" y="943858"/>
                  <a:pt x="4711896" y="938024"/>
                </a:cubicBezTo>
                <a:cubicBezTo>
                  <a:pt x="4711896" y="930002"/>
                  <a:pt x="4718122" y="924168"/>
                  <a:pt x="4726684" y="924168"/>
                </a:cubicBezTo>
                <a:close/>
                <a:moveTo>
                  <a:pt x="4655853" y="924168"/>
                </a:moveTo>
                <a:cubicBezTo>
                  <a:pt x="4663637" y="924168"/>
                  <a:pt x="4670642" y="930002"/>
                  <a:pt x="4670642" y="938024"/>
                </a:cubicBezTo>
                <a:cubicBezTo>
                  <a:pt x="4670642" y="943858"/>
                  <a:pt x="4663637" y="950422"/>
                  <a:pt x="4655853" y="950422"/>
                </a:cubicBezTo>
                <a:cubicBezTo>
                  <a:pt x="4647291" y="950422"/>
                  <a:pt x="4641064" y="943858"/>
                  <a:pt x="4641064" y="938024"/>
                </a:cubicBezTo>
                <a:cubicBezTo>
                  <a:pt x="4641064" y="930002"/>
                  <a:pt x="4647291" y="924168"/>
                  <a:pt x="4655853" y="924168"/>
                </a:cubicBezTo>
                <a:close/>
                <a:moveTo>
                  <a:pt x="4584091" y="924168"/>
                </a:moveTo>
                <a:cubicBezTo>
                  <a:pt x="4591384" y="924168"/>
                  <a:pt x="4596488" y="930002"/>
                  <a:pt x="4596488" y="938024"/>
                </a:cubicBezTo>
                <a:cubicBezTo>
                  <a:pt x="4596488" y="943858"/>
                  <a:pt x="4591384" y="950422"/>
                  <a:pt x="4584091" y="950422"/>
                </a:cubicBezTo>
                <a:cubicBezTo>
                  <a:pt x="4576069" y="950422"/>
                  <a:pt x="4570235" y="943858"/>
                  <a:pt x="4570235" y="938024"/>
                </a:cubicBezTo>
                <a:cubicBezTo>
                  <a:pt x="4570235" y="930002"/>
                  <a:pt x="4576069" y="924168"/>
                  <a:pt x="4584091" y="924168"/>
                </a:cubicBezTo>
                <a:close/>
                <a:moveTo>
                  <a:pt x="4513260" y="924168"/>
                </a:moveTo>
                <a:cubicBezTo>
                  <a:pt x="4519094" y="924168"/>
                  <a:pt x="4525657" y="930002"/>
                  <a:pt x="4525657" y="938024"/>
                </a:cubicBezTo>
                <a:cubicBezTo>
                  <a:pt x="4525657" y="943858"/>
                  <a:pt x="4519094" y="950422"/>
                  <a:pt x="4513260" y="950422"/>
                </a:cubicBezTo>
                <a:cubicBezTo>
                  <a:pt x="4505238" y="950422"/>
                  <a:pt x="4499404" y="943858"/>
                  <a:pt x="4499404" y="938024"/>
                </a:cubicBezTo>
                <a:cubicBezTo>
                  <a:pt x="4499404" y="930002"/>
                  <a:pt x="4505238" y="924168"/>
                  <a:pt x="4513260" y="924168"/>
                </a:cubicBezTo>
                <a:close/>
                <a:moveTo>
                  <a:pt x="4439056" y="924168"/>
                </a:moveTo>
                <a:cubicBezTo>
                  <a:pt x="4445619" y="924168"/>
                  <a:pt x="4451453" y="930002"/>
                  <a:pt x="4451453" y="938024"/>
                </a:cubicBezTo>
                <a:cubicBezTo>
                  <a:pt x="4451453" y="943858"/>
                  <a:pt x="4445619" y="950422"/>
                  <a:pt x="4439056" y="950422"/>
                </a:cubicBezTo>
                <a:cubicBezTo>
                  <a:pt x="4431763" y="950422"/>
                  <a:pt x="4425200" y="943858"/>
                  <a:pt x="4425200" y="938024"/>
                </a:cubicBezTo>
                <a:cubicBezTo>
                  <a:pt x="4425200" y="930002"/>
                  <a:pt x="4431763" y="924168"/>
                  <a:pt x="4439056" y="924168"/>
                </a:cubicBezTo>
                <a:close/>
                <a:moveTo>
                  <a:pt x="4366768" y="924168"/>
                </a:moveTo>
                <a:cubicBezTo>
                  <a:pt x="4374790" y="924168"/>
                  <a:pt x="4380624" y="930002"/>
                  <a:pt x="4380624" y="938024"/>
                </a:cubicBezTo>
                <a:cubicBezTo>
                  <a:pt x="4380624" y="943858"/>
                  <a:pt x="4374790" y="950422"/>
                  <a:pt x="4366768" y="950422"/>
                </a:cubicBezTo>
                <a:cubicBezTo>
                  <a:pt x="4360934" y="950422"/>
                  <a:pt x="4354371" y="943858"/>
                  <a:pt x="4354371" y="938024"/>
                </a:cubicBezTo>
                <a:cubicBezTo>
                  <a:pt x="4354371" y="930002"/>
                  <a:pt x="4360934" y="924168"/>
                  <a:pt x="4366768" y="924168"/>
                </a:cubicBezTo>
                <a:close/>
                <a:moveTo>
                  <a:pt x="4295937" y="924168"/>
                </a:moveTo>
                <a:cubicBezTo>
                  <a:pt x="4303959" y="924168"/>
                  <a:pt x="4309793" y="930002"/>
                  <a:pt x="4309793" y="938024"/>
                </a:cubicBezTo>
                <a:cubicBezTo>
                  <a:pt x="4309793" y="943858"/>
                  <a:pt x="4303959" y="950422"/>
                  <a:pt x="4295937" y="950422"/>
                </a:cubicBezTo>
                <a:cubicBezTo>
                  <a:pt x="4290103" y="950422"/>
                  <a:pt x="4283540" y="943858"/>
                  <a:pt x="4283540" y="938024"/>
                </a:cubicBezTo>
                <a:cubicBezTo>
                  <a:pt x="4283540" y="930002"/>
                  <a:pt x="4290103" y="924168"/>
                  <a:pt x="4295937" y="924168"/>
                </a:cubicBezTo>
                <a:close/>
                <a:moveTo>
                  <a:pt x="4225107" y="924168"/>
                </a:moveTo>
                <a:cubicBezTo>
                  <a:pt x="4233129" y="924168"/>
                  <a:pt x="4238963" y="930002"/>
                  <a:pt x="4238963" y="938024"/>
                </a:cubicBezTo>
                <a:cubicBezTo>
                  <a:pt x="4238963" y="943858"/>
                  <a:pt x="4233129" y="950422"/>
                  <a:pt x="4225107" y="950422"/>
                </a:cubicBezTo>
                <a:cubicBezTo>
                  <a:pt x="4217085" y="950422"/>
                  <a:pt x="4212710" y="943858"/>
                  <a:pt x="4212710" y="938024"/>
                </a:cubicBezTo>
                <a:cubicBezTo>
                  <a:pt x="4212710" y="930002"/>
                  <a:pt x="4217085" y="924168"/>
                  <a:pt x="4225107" y="924168"/>
                </a:cubicBezTo>
                <a:close/>
                <a:moveTo>
                  <a:pt x="4153295" y="924168"/>
                </a:moveTo>
                <a:cubicBezTo>
                  <a:pt x="4161078" y="924168"/>
                  <a:pt x="4168083" y="930002"/>
                  <a:pt x="4168083" y="938024"/>
                </a:cubicBezTo>
                <a:cubicBezTo>
                  <a:pt x="4168083" y="943858"/>
                  <a:pt x="4161078" y="950422"/>
                  <a:pt x="4153295" y="950422"/>
                </a:cubicBezTo>
                <a:cubicBezTo>
                  <a:pt x="4144733" y="950422"/>
                  <a:pt x="4138507" y="943858"/>
                  <a:pt x="4138507" y="938024"/>
                </a:cubicBezTo>
                <a:cubicBezTo>
                  <a:pt x="4138507" y="930002"/>
                  <a:pt x="4144733" y="924168"/>
                  <a:pt x="4153295" y="924168"/>
                </a:cubicBezTo>
                <a:close/>
                <a:moveTo>
                  <a:pt x="4082465" y="924168"/>
                </a:moveTo>
                <a:cubicBezTo>
                  <a:pt x="4090249" y="924168"/>
                  <a:pt x="4097254" y="930002"/>
                  <a:pt x="4097254" y="938024"/>
                </a:cubicBezTo>
                <a:cubicBezTo>
                  <a:pt x="4097254" y="943858"/>
                  <a:pt x="4090249" y="950422"/>
                  <a:pt x="4082465" y="950422"/>
                </a:cubicBezTo>
                <a:cubicBezTo>
                  <a:pt x="4073903" y="950422"/>
                  <a:pt x="4067676" y="943858"/>
                  <a:pt x="4067676" y="938024"/>
                </a:cubicBezTo>
                <a:cubicBezTo>
                  <a:pt x="4067676" y="930002"/>
                  <a:pt x="4073903" y="924168"/>
                  <a:pt x="4082465" y="924168"/>
                </a:cubicBezTo>
                <a:close/>
                <a:moveTo>
                  <a:pt x="4011635" y="924168"/>
                </a:moveTo>
                <a:cubicBezTo>
                  <a:pt x="4019418" y="924168"/>
                  <a:pt x="4026423" y="930002"/>
                  <a:pt x="4026423" y="938024"/>
                </a:cubicBezTo>
                <a:cubicBezTo>
                  <a:pt x="4026423" y="943858"/>
                  <a:pt x="4019418" y="950422"/>
                  <a:pt x="4011635" y="950422"/>
                </a:cubicBezTo>
                <a:cubicBezTo>
                  <a:pt x="4003073" y="950422"/>
                  <a:pt x="3996847" y="943858"/>
                  <a:pt x="3996847" y="938024"/>
                </a:cubicBezTo>
                <a:cubicBezTo>
                  <a:pt x="3996847" y="930002"/>
                  <a:pt x="4003073" y="924168"/>
                  <a:pt x="4011635" y="924168"/>
                </a:cubicBezTo>
                <a:close/>
                <a:moveTo>
                  <a:pt x="3939871" y="924168"/>
                </a:moveTo>
                <a:cubicBezTo>
                  <a:pt x="3947893" y="924168"/>
                  <a:pt x="3952268" y="930002"/>
                  <a:pt x="3952268" y="938024"/>
                </a:cubicBezTo>
                <a:cubicBezTo>
                  <a:pt x="3952268" y="945317"/>
                  <a:pt x="3947893" y="950422"/>
                  <a:pt x="3939871" y="950422"/>
                </a:cubicBezTo>
                <a:cubicBezTo>
                  <a:pt x="3932578" y="950422"/>
                  <a:pt x="3926015" y="945317"/>
                  <a:pt x="3926015" y="938024"/>
                </a:cubicBezTo>
                <a:cubicBezTo>
                  <a:pt x="3926015" y="930002"/>
                  <a:pt x="3932578" y="924168"/>
                  <a:pt x="3939871" y="924168"/>
                </a:cubicBezTo>
                <a:close/>
                <a:moveTo>
                  <a:pt x="3869042" y="924168"/>
                </a:moveTo>
                <a:cubicBezTo>
                  <a:pt x="3875605" y="924168"/>
                  <a:pt x="3881439" y="930002"/>
                  <a:pt x="3881439" y="938024"/>
                </a:cubicBezTo>
                <a:cubicBezTo>
                  <a:pt x="3881439" y="945317"/>
                  <a:pt x="3875605" y="950422"/>
                  <a:pt x="3869042" y="950422"/>
                </a:cubicBezTo>
                <a:cubicBezTo>
                  <a:pt x="3861749" y="950422"/>
                  <a:pt x="3855186" y="945317"/>
                  <a:pt x="3855186" y="938024"/>
                </a:cubicBezTo>
                <a:cubicBezTo>
                  <a:pt x="3855186" y="930002"/>
                  <a:pt x="3861749" y="924168"/>
                  <a:pt x="3869042" y="924168"/>
                </a:cubicBezTo>
                <a:close/>
                <a:moveTo>
                  <a:pt x="3798211" y="924168"/>
                </a:moveTo>
                <a:cubicBezTo>
                  <a:pt x="3804774" y="924168"/>
                  <a:pt x="3810608" y="930002"/>
                  <a:pt x="3810608" y="938024"/>
                </a:cubicBezTo>
                <a:cubicBezTo>
                  <a:pt x="3810608" y="945317"/>
                  <a:pt x="3804774" y="950422"/>
                  <a:pt x="3798211" y="950422"/>
                </a:cubicBezTo>
                <a:cubicBezTo>
                  <a:pt x="3790918" y="950422"/>
                  <a:pt x="3784355" y="945317"/>
                  <a:pt x="3784355" y="938024"/>
                </a:cubicBezTo>
                <a:cubicBezTo>
                  <a:pt x="3784355" y="930002"/>
                  <a:pt x="3790918" y="924168"/>
                  <a:pt x="3798211" y="924168"/>
                </a:cubicBezTo>
                <a:close/>
                <a:moveTo>
                  <a:pt x="3725922" y="924168"/>
                </a:moveTo>
                <a:cubicBezTo>
                  <a:pt x="3733944" y="924168"/>
                  <a:pt x="3739778" y="930002"/>
                  <a:pt x="3739778" y="938024"/>
                </a:cubicBezTo>
                <a:cubicBezTo>
                  <a:pt x="3739778" y="945317"/>
                  <a:pt x="3733944" y="950422"/>
                  <a:pt x="3725922" y="950422"/>
                </a:cubicBezTo>
                <a:cubicBezTo>
                  <a:pt x="3719359" y="950422"/>
                  <a:pt x="3713525" y="945317"/>
                  <a:pt x="3713525" y="938024"/>
                </a:cubicBezTo>
                <a:cubicBezTo>
                  <a:pt x="3713525" y="930002"/>
                  <a:pt x="3719359" y="924168"/>
                  <a:pt x="3725922" y="924168"/>
                </a:cubicBezTo>
                <a:close/>
                <a:moveTo>
                  <a:pt x="3655091" y="924168"/>
                </a:moveTo>
                <a:cubicBezTo>
                  <a:pt x="3662384" y="924168"/>
                  <a:pt x="3668947" y="930002"/>
                  <a:pt x="3668947" y="938024"/>
                </a:cubicBezTo>
                <a:cubicBezTo>
                  <a:pt x="3668947" y="945317"/>
                  <a:pt x="3662384" y="950422"/>
                  <a:pt x="3655091" y="950422"/>
                </a:cubicBezTo>
                <a:cubicBezTo>
                  <a:pt x="3647069" y="950422"/>
                  <a:pt x="3642694" y="945317"/>
                  <a:pt x="3642694" y="938024"/>
                </a:cubicBezTo>
                <a:cubicBezTo>
                  <a:pt x="3642694" y="930002"/>
                  <a:pt x="3647069" y="924168"/>
                  <a:pt x="3655091" y="924168"/>
                </a:cubicBezTo>
                <a:close/>
                <a:moveTo>
                  <a:pt x="3583280" y="924168"/>
                </a:moveTo>
                <a:cubicBezTo>
                  <a:pt x="3591064" y="924168"/>
                  <a:pt x="3598069" y="930002"/>
                  <a:pt x="3598069" y="938024"/>
                </a:cubicBezTo>
                <a:cubicBezTo>
                  <a:pt x="3598069" y="945317"/>
                  <a:pt x="3591064" y="950422"/>
                  <a:pt x="3583280" y="950422"/>
                </a:cubicBezTo>
                <a:cubicBezTo>
                  <a:pt x="3574718" y="950422"/>
                  <a:pt x="3568491" y="945317"/>
                  <a:pt x="3568491" y="938024"/>
                </a:cubicBezTo>
                <a:cubicBezTo>
                  <a:pt x="3568491" y="930002"/>
                  <a:pt x="3574718" y="924168"/>
                  <a:pt x="3583280" y="924168"/>
                </a:cubicBezTo>
                <a:close/>
                <a:moveTo>
                  <a:pt x="941441" y="856710"/>
                </a:moveTo>
                <a:cubicBezTo>
                  <a:pt x="949463" y="856710"/>
                  <a:pt x="953839" y="861085"/>
                  <a:pt x="953839" y="869107"/>
                </a:cubicBezTo>
                <a:cubicBezTo>
                  <a:pt x="953839" y="876400"/>
                  <a:pt x="949463" y="882964"/>
                  <a:pt x="941441" y="882964"/>
                </a:cubicBezTo>
                <a:cubicBezTo>
                  <a:pt x="934149" y="882964"/>
                  <a:pt x="927585" y="876400"/>
                  <a:pt x="927585" y="869107"/>
                </a:cubicBezTo>
                <a:cubicBezTo>
                  <a:pt x="927585" y="861085"/>
                  <a:pt x="934149" y="856710"/>
                  <a:pt x="941441" y="856710"/>
                </a:cubicBezTo>
                <a:close/>
                <a:moveTo>
                  <a:pt x="870610" y="856710"/>
                </a:moveTo>
                <a:cubicBezTo>
                  <a:pt x="877174" y="856710"/>
                  <a:pt x="883008" y="861085"/>
                  <a:pt x="883008" y="869107"/>
                </a:cubicBezTo>
                <a:cubicBezTo>
                  <a:pt x="883008" y="876400"/>
                  <a:pt x="877174" y="882964"/>
                  <a:pt x="870610" y="882964"/>
                </a:cubicBezTo>
                <a:cubicBezTo>
                  <a:pt x="863318" y="882964"/>
                  <a:pt x="856754" y="876400"/>
                  <a:pt x="856754" y="869107"/>
                </a:cubicBezTo>
                <a:cubicBezTo>
                  <a:pt x="856754" y="861085"/>
                  <a:pt x="863318" y="856710"/>
                  <a:pt x="870610" y="856710"/>
                </a:cubicBezTo>
                <a:close/>
                <a:moveTo>
                  <a:pt x="799780" y="856710"/>
                </a:moveTo>
                <a:cubicBezTo>
                  <a:pt x="806344" y="856710"/>
                  <a:pt x="812178" y="861085"/>
                  <a:pt x="812178" y="869107"/>
                </a:cubicBezTo>
                <a:cubicBezTo>
                  <a:pt x="812178" y="876400"/>
                  <a:pt x="806344" y="882964"/>
                  <a:pt x="799780" y="882964"/>
                </a:cubicBezTo>
                <a:cubicBezTo>
                  <a:pt x="792487" y="882964"/>
                  <a:pt x="785924" y="876400"/>
                  <a:pt x="785924" y="869107"/>
                </a:cubicBezTo>
                <a:cubicBezTo>
                  <a:pt x="785924" y="861085"/>
                  <a:pt x="792487" y="856710"/>
                  <a:pt x="799780" y="856710"/>
                </a:cubicBezTo>
                <a:close/>
                <a:moveTo>
                  <a:pt x="724119" y="856710"/>
                </a:moveTo>
                <a:cubicBezTo>
                  <a:pt x="731411" y="856710"/>
                  <a:pt x="737976" y="861085"/>
                  <a:pt x="737976" y="869107"/>
                </a:cubicBezTo>
                <a:cubicBezTo>
                  <a:pt x="737976" y="876400"/>
                  <a:pt x="731411" y="882964"/>
                  <a:pt x="724119" y="882964"/>
                </a:cubicBezTo>
                <a:cubicBezTo>
                  <a:pt x="717555" y="882964"/>
                  <a:pt x="711721" y="876400"/>
                  <a:pt x="711721" y="869107"/>
                </a:cubicBezTo>
                <a:cubicBezTo>
                  <a:pt x="711721" y="861085"/>
                  <a:pt x="717555" y="856710"/>
                  <a:pt x="724119" y="856710"/>
                </a:cubicBezTo>
                <a:close/>
                <a:moveTo>
                  <a:pt x="653288" y="856710"/>
                </a:moveTo>
                <a:cubicBezTo>
                  <a:pt x="660580" y="856710"/>
                  <a:pt x="667144" y="861085"/>
                  <a:pt x="667144" y="869107"/>
                </a:cubicBezTo>
                <a:cubicBezTo>
                  <a:pt x="667144" y="876400"/>
                  <a:pt x="660580" y="882964"/>
                  <a:pt x="653288" y="882964"/>
                </a:cubicBezTo>
                <a:cubicBezTo>
                  <a:pt x="645266" y="882964"/>
                  <a:pt x="640891" y="876400"/>
                  <a:pt x="640891" y="869107"/>
                </a:cubicBezTo>
                <a:cubicBezTo>
                  <a:pt x="640891" y="861085"/>
                  <a:pt x="645266" y="856710"/>
                  <a:pt x="653288" y="856710"/>
                </a:cubicBezTo>
                <a:close/>
                <a:moveTo>
                  <a:pt x="584851" y="856710"/>
                </a:moveTo>
                <a:cubicBezTo>
                  <a:pt x="592633" y="856710"/>
                  <a:pt x="599638" y="861085"/>
                  <a:pt x="599638" y="869107"/>
                </a:cubicBezTo>
                <a:cubicBezTo>
                  <a:pt x="599638" y="876400"/>
                  <a:pt x="592633" y="882964"/>
                  <a:pt x="584851" y="882964"/>
                </a:cubicBezTo>
                <a:cubicBezTo>
                  <a:pt x="576288" y="882964"/>
                  <a:pt x="570061" y="876400"/>
                  <a:pt x="570061" y="869107"/>
                </a:cubicBezTo>
                <a:cubicBezTo>
                  <a:pt x="570061" y="861085"/>
                  <a:pt x="576288" y="856710"/>
                  <a:pt x="584851" y="856710"/>
                </a:cubicBezTo>
                <a:close/>
                <a:moveTo>
                  <a:pt x="513649" y="856710"/>
                </a:moveTo>
                <a:cubicBezTo>
                  <a:pt x="521998" y="856710"/>
                  <a:pt x="528826" y="861085"/>
                  <a:pt x="528826" y="869107"/>
                </a:cubicBezTo>
                <a:cubicBezTo>
                  <a:pt x="528826" y="876400"/>
                  <a:pt x="521998" y="882964"/>
                  <a:pt x="513649" y="882964"/>
                </a:cubicBezTo>
                <a:cubicBezTo>
                  <a:pt x="506060" y="882964"/>
                  <a:pt x="499230" y="876400"/>
                  <a:pt x="499230" y="869107"/>
                </a:cubicBezTo>
                <a:cubicBezTo>
                  <a:pt x="499230" y="861085"/>
                  <a:pt x="506060" y="856710"/>
                  <a:pt x="513649" y="856710"/>
                </a:cubicBezTo>
                <a:close/>
                <a:moveTo>
                  <a:pt x="439816" y="856710"/>
                </a:moveTo>
                <a:cubicBezTo>
                  <a:pt x="448379" y="856710"/>
                  <a:pt x="454606" y="861085"/>
                  <a:pt x="454606" y="869107"/>
                </a:cubicBezTo>
                <a:cubicBezTo>
                  <a:pt x="454606" y="876400"/>
                  <a:pt x="448379" y="882964"/>
                  <a:pt x="439816" y="882964"/>
                </a:cubicBezTo>
                <a:cubicBezTo>
                  <a:pt x="432032" y="882964"/>
                  <a:pt x="425028" y="876400"/>
                  <a:pt x="425028" y="869107"/>
                </a:cubicBezTo>
                <a:cubicBezTo>
                  <a:pt x="425028" y="861085"/>
                  <a:pt x="432032" y="856710"/>
                  <a:pt x="439816" y="856710"/>
                </a:cubicBezTo>
                <a:close/>
                <a:moveTo>
                  <a:pt x="368053" y="856710"/>
                </a:moveTo>
                <a:cubicBezTo>
                  <a:pt x="376076" y="856710"/>
                  <a:pt x="380451" y="861085"/>
                  <a:pt x="380451" y="869107"/>
                </a:cubicBezTo>
                <a:cubicBezTo>
                  <a:pt x="380451" y="876400"/>
                  <a:pt x="376076" y="882964"/>
                  <a:pt x="368053" y="882964"/>
                </a:cubicBezTo>
                <a:cubicBezTo>
                  <a:pt x="360761" y="882964"/>
                  <a:pt x="354198" y="876400"/>
                  <a:pt x="354198" y="869107"/>
                </a:cubicBezTo>
                <a:cubicBezTo>
                  <a:pt x="354198" y="861085"/>
                  <a:pt x="360761" y="856710"/>
                  <a:pt x="368053" y="856710"/>
                </a:cubicBezTo>
                <a:close/>
                <a:moveTo>
                  <a:pt x="297222" y="856710"/>
                </a:moveTo>
                <a:cubicBezTo>
                  <a:pt x="303785" y="856710"/>
                  <a:pt x="309618" y="861085"/>
                  <a:pt x="309618" y="869107"/>
                </a:cubicBezTo>
                <a:cubicBezTo>
                  <a:pt x="309618" y="876400"/>
                  <a:pt x="303785" y="882964"/>
                  <a:pt x="297222" y="882964"/>
                </a:cubicBezTo>
                <a:cubicBezTo>
                  <a:pt x="289929" y="882964"/>
                  <a:pt x="283366" y="876400"/>
                  <a:pt x="283366" y="869107"/>
                </a:cubicBezTo>
                <a:cubicBezTo>
                  <a:pt x="283366" y="862544"/>
                  <a:pt x="289929" y="856710"/>
                  <a:pt x="297222" y="856710"/>
                </a:cubicBezTo>
                <a:close/>
                <a:moveTo>
                  <a:pt x="226393" y="856710"/>
                </a:moveTo>
                <a:cubicBezTo>
                  <a:pt x="232228" y="856710"/>
                  <a:pt x="238791" y="862544"/>
                  <a:pt x="238791" y="869107"/>
                </a:cubicBezTo>
                <a:cubicBezTo>
                  <a:pt x="238791" y="876400"/>
                  <a:pt x="232228" y="882964"/>
                  <a:pt x="226393" y="882964"/>
                </a:cubicBezTo>
                <a:cubicBezTo>
                  <a:pt x="218370" y="882964"/>
                  <a:pt x="212537" y="876400"/>
                  <a:pt x="212537" y="869107"/>
                </a:cubicBezTo>
                <a:cubicBezTo>
                  <a:pt x="212537" y="862544"/>
                  <a:pt x="218370" y="856710"/>
                  <a:pt x="226393" y="856710"/>
                </a:cubicBezTo>
                <a:close/>
                <a:moveTo>
                  <a:pt x="154097" y="856710"/>
                </a:moveTo>
                <a:cubicBezTo>
                  <a:pt x="161389" y="856710"/>
                  <a:pt x="167953" y="862544"/>
                  <a:pt x="167953" y="869107"/>
                </a:cubicBezTo>
                <a:cubicBezTo>
                  <a:pt x="167953" y="876400"/>
                  <a:pt x="161389" y="882964"/>
                  <a:pt x="154097" y="882964"/>
                </a:cubicBezTo>
                <a:cubicBezTo>
                  <a:pt x="147533" y="882964"/>
                  <a:pt x="141699" y="876400"/>
                  <a:pt x="141699" y="869107"/>
                </a:cubicBezTo>
                <a:cubicBezTo>
                  <a:pt x="141699" y="862544"/>
                  <a:pt x="147533" y="856710"/>
                  <a:pt x="154097" y="856710"/>
                </a:cubicBezTo>
                <a:close/>
                <a:moveTo>
                  <a:pt x="83267" y="856710"/>
                </a:moveTo>
                <a:cubicBezTo>
                  <a:pt x="90560" y="856710"/>
                  <a:pt x="97123" y="862544"/>
                  <a:pt x="97123" y="869107"/>
                </a:cubicBezTo>
                <a:cubicBezTo>
                  <a:pt x="97123" y="876400"/>
                  <a:pt x="90560" y="882964"/>
                  <a:pt x="83267" y="882964"/>
                </a:cubicBezTo>
                <a:cubicBezTo>
                  <a:pt x="76704" y="882964"/>
                  <a:pt x="70870" y="876400"/>
                  <a:pt x="70870" y="869107"/>
                </a:cubicBezTo>
                <a:cubicBezTo>
                  <a:pt x="70870" y="862544"/>
                  <a:pt x="76704" y="856710"/>
                  <a:pt x="83267" y="856710"/>
                </a:cubicBezTo>
                <a:close/>
                <a:moveTo>
                  <a:pt x="12032" y="856710"/>
                </a:moveTo>
                <a:cubicBezTo>
                  <a:pt x="20276" y="856710"/>
                  <a:pt x="26273" y="862544"/>
                  <a:pt x="26273" y="869107"/>
                </a:cubicBezTo>
                <a:cubicBezTo>
                  <a:pt x="26273" y="876400"/>
                  <a:pt x="20276" y="882964"/>
                  <a:pt x="12032" y="882964"/>
                </a:cubicBezTo>
                <a:cubicBezTo>
                  <a:pt x="4536" y="882964"/>
                  <a:pt x="39" y="876400"/>
                  <a:pt x="39" y="869107"/>
                </a:cubicBezTo>
                <a:cubicBezTo>
                  <a:pt x="39" y="862544"/>
                  <a:pt x="4536" y="856710"/>
                  <a:pt x="12032" y="856710"/>
                </a:cubicBezTo>
                <a:close/>
                <a:moveTo>
                  <a:pt x="6368340" y="853339"/>
                </a:moveTo>
                <a:cubicBezTo>
                  <a:pt x="6376362" y="853339"/>
                  <a:pt x="6380737" y="860169"/>
                  <a:pt x="6380737" y="867757"/>
                </a:cubicBezTo>
                <a:cubicBezTo>
                  <a:pt x="6380737" y="876105"/>
                  <a:pt x="6376362" y="882935"/>
                  <a:pt x="6368340" y="882935"/>
                </a:cubicBezTo>
                <a:cubicBezTo>
                  <a:pt x="6361047" y="882935"/>
                  <a:pt x="6354484" y="876105"/>
                  <a:pt x="6354484" y="867757"/>
                </a:cubicBezTo>
                <a:cubicBezTo>
                  <a:pt x="6354484" y="860169"/>
                  <a:pt x="6361047" y="853339"/>
                  <a:pt x="6368340" y="853339"/>
                </a:cubicBezTo>
                <a:close/>
                <a:moveTo>
                  <a:pt x="6297511" y="853339"/>
                </a:moveTo>
                <a:cubicBezTo>
                  <a:pt x="6304074" y="853339"/>
                  <a:pt x="6309908" y="860169"/>
                  <a:pt x="6309908" y="867757"/>
                </a:cubicBezTo>
                <a:cubicBezTo>
                  <a:pt x="6309908" y="876105"/>
                  <a:pt x="6304074" y="882935"/>
                  <a:pt x="6297511" y="882935"/>
                </a:cubicBezTo>
                <a:cubicBezTo>
                  <a:pt x="6290218" y="882935"/>
                  <a:pt x="6283655" y="876105"/>
                  <a:pt x="6283655" y="867757"/>
                </a:cubicBezTo>
                <a:cubicBezTo>
                  <a:pt x="6283655" y="860169"/>
                  <a:pt x="6290218" y="853339"/>
                  <a:pt x="6297511" y="853339"/>
                </a:cubicBezTo>
                <a:close/>
                <a:moveTo>
                  <a:pt x="6226679" y="853339"/>
                </a:moveTo>
                <a:cubicBezTo>
                  <a:pt x="6233242" y="853339"/>
                  <a:pt x="6239076" y="860169"/>
                  <a:pt x="6239076" y="867757"/>
                </a:cubicBezTo>
                <a:cubicBezTo>
                  <a:pt x="6239076" y="876105"/>
                  <a:pt x="6233242" y="882935"/>
                  <a:pt x="6226679" y="882935"/>
                </a:cubicBezTo>
                <a:cubicBezTo>
                  <a:pt x="6219386" y="882935"/>
                  <a:pt x="6212823" y="876105"/>
                  <a:pt x="6212823" y="867757"/>
                </a:cubicBezTo>
                <a:cubicBezTo>
                  <a:pt x="6212823" y="860169"/>
                  <a:pt x="6219386" y="855615"/>
                  <a:pt x="6226679" y="853339"/>
                </a:cubicBezTo>
                <a:close/>
                <a:moveTo>
                  <a:pt x="6154391" y="853339"/>
                </a:moveTo>
                <a:cubicBezTo>
                  <a:pt x="6161684" y="853339"/>
                  <a:pt x="6168247" y="857714"/>
                  <a:pt x="6168247" y="865007"/>
                </a:cubicBezTo>
                <a:cubicBezTo>
                  <a:pt x="6168247" y="873029"/>
                  <a:pt x="6161684" y="879593"/>
                  <a:pt x="6154391" y="879593"/>
                </a:cubicBezTo>
                <a:cubicBezTo>
                  <a:pt x="6147828" y="879593"/>
                  <a:pt x="6141994" y="873029"/>
                  <a:pt x="6141994" y="865007"/>
                </a:cubicBezTo>
                <a:cubicBezTo>
                  <a:pt x="6141994" y="857714"/>
                  <a:pt x="6147828" y="853339"/>
                  <a:pt x="6154391" y="853339"/>
                </a:cubicBezTo>
                <a:close/>
                <a:moveTo>
                  <a:pt x="6083559" y="853339"/>
                </a:moveTo>
                <a:cubicBezTo>
                  <a:pt x="6090852" y="853339"/>
                  <a:pt x="6097415" y="857714"/>
                  <a:pt x="6097415" y="865007"/>
                </a:cubicBezTo>
                <a:cubicBezTo>
                  <a:pt x="6097415" y="873029"/>
                  <a:pt x="6090852" y="879593"/>
                  <a:pt x="6083559" y="879593"/>
                </a:cubicBezTo>
                <a:cubicBezTo>
                  <a:pt x="6076996" y="879593"/>
                  <a:pt x="6071162" y="873029"/>
                  <a:pt x="6071162" y="865007"/>
                </a:cubicBezTo>
                <a:cubicBezTo>
                  <a:pt x="6071162" y="857714"/>
                  <a:pt x="6075537" y="853339"/>
                  <a:pt x="6083559" y="853339"/>
                </a:cubicBezTo>
                <a:close/>
                <a:moveTo>
                  <a:pt x="6011748" y="853339"/>
                </a:moveTo>
                <a:cubicBezTo>
                  <a:pt x="6019532" y="853339"/>
                  <a:pt x="6026537" y="857714"/>
                  <a:pt x="6026537" y="865007"/>
                </a:cubicBezTo>
                <a:cubicBezTo>
                  <a:pt x="6026537" y="873029"/>
                  <a:pt x="6019532" y="879593"/>
                  <a:pt x="6011748" y="879593"/>
                </a:cubicBezTo>
                <a:cubicBezTo>
                  <a:pt x="6003186" y="879593"/>
                  <a:pt x="5996959" y="873029"/>
                  <a:pt x="5996959" y="865007"/>
                </a:cubicBezTo>
                <a:cubicBezTo>
                  <a:pt x="5996959" y="857714"/>
                  <a:pt x="6003186" y="853339"/>
                  <a:pt x="6011748" y="853339"/>
                </a:cubicBezTo>
                <a:close/>
                <a:moveTo>
                  <a:pt x="5940548" y="853339"/>
                </a:moveTo>
                <a:cubicBezTo>
                  <a:pt x="5948896" y="853339"/>
                  <a:pt x="5955726" y="857714"/>
                  <a:pt x="5955726" y="865007"/>
                </a:cubicBezTo>
                <a:cubicBezTo>
                  <a:pt x="5955726" y="873029"/>
                  <a:pt x="5948896" y="879593"/>
                  <a:pt x="5940548" y="879593"/>
                </a:cubicBezTo>
                <a:cubicBezTo>
                  <a:pt x="5932960" y="879593"/>
                  <a:pt x="5926130" y="873029"/>
                  <a:pt x="5926130" y="865007"/>
                </a:cubicBezTo>
                <a:cubicBezTo>
                  <a:pt x="5926130" y="857714"/>
                  <a:pt x="5932960" y="853339"/>
                  <a:pt x="5940548" y="853339"/>
                </a:cubicBezTo>
                <a:close/>
                <a:moveTo>
                  <a:pt x="5870088" y="853339"/>
                </a:moveTo>
                <a:cubicBezTo>
                  <a:pt x="5878650" y="853339"/>
                  <a:pt x="5884877" y="857714"/>
                  <a:pt x="5884877" y="865007"/>
                </a:cubicBezTo>
                <a:cubicBezTo>
                  <a:pt x="5884877" y="873029"/>
                  <a:pt x="5878650" y="879593"/>
                  <a:pt x="5870088" y="879593"/>
                </a:cubicBezTo>
                <a:cubicBezTo>
                  <a:pt x="5862304" y="879593"/>
                  <a:pt x="5855299" y="873029"/>
                  <a:pt x="5855299" y="865007"/>
                </a:cubicBezTo>
                <a:cubicBezTo>
                  <a:pt x="5855299" y="857714"/>
                  <a:pt x="5862304" y="853339"/>
                  <a:pt x="5870088" y="853339"/>
                </a:cubicBezTo>
                <a:close/>
                <a:moveTo>
                  <a:pt x="5798325" y="853339"/>
                </a:moveTo>
                <a:cubicBezTo>
                  <a:pt x="5806347" y="853339"/>
                  <a:pt x="5810722" y="857714"/>
                  <a:pt x="5810722" y="865007"/>
                </a:cubicBezTo>
                <a:cubicBezTo>
                  <a:pt x="5810722" y="873029"/>
                  <a:pt x="5806347" y="879593"/>
                  <a:pt x="5798325" y="879593"/>
                </a:cubicBezTo>
                <a:cubicBezTo>
                  <a:pt x="5791032" y="879593"/>
                  <a:pt x="5784469" y="873029"/>
                  <a:pt x="5784469" y="865007"/>
                </a:cubicBezTo>
                <a:cubicBezTo>
                  <a:pt x="5784469" y="857714"/>
                  <a:pt x="5791032" y="853339"/>
                  <a:pt x="5798325" y="853339"/>
                </a:cubicBezTo>
                <a:close/>
                <a:moveTo>
                  <a:pt x="5724122" y="853339"/>
                </a:moveTo>
                <a:cubicBezTo>
                  <a:pt x="5730685" y="853339"/>
                  <a:pt x="5736519" y="857714"/>
                  <a:pt x="5736519" y="865007"/>
                </a:cubicBezTo>
                <a:cubicBezTo>
                  <a:pt x="5736519" y="873029"/>
                  <a:pt x="5730685" y="879593"/>
                  <a:pt x="5724122" y="879593"/>
                </a:cubicBezTo>
                <a:cubicBezTo>
                  <a:pt x="5716100" y="879593"/>
                  <a:pt x="5710266" y="873029"/>
                  <a:pt x="5710266" y="865007"/>
                </a:cubicBezTo>
                <a:cubicBezTo>
                  <a:pt x="5710266" y="857714"/>
                  <a:pt x="5716100" y="853339"/>
                  <a:pt x="5724122" y="853339"/>
                </a:cubicBezTo>
                <a:close/>
                <a:moveTo>
                  <a:pt x="5653291" y="853339"/>
                </a:moveTo>
                <a:cubicBezTo>
                  <a:pt x="5659125" y="853339"/>
                  <a:pt x="5665688" y="857714"/>
                  <a:pt x="5665688" y="865007"/>
                </a:cubicBezTo>
                <a:cubicBezTo>
                  <a:pt x="5665688" y="873029"/>
                  <a:pt x="5659125" y="879593"/>
                  <a:pt x="5653291" y="879593"/>
                </a:cubicBezTo>
                <a:cubicBezTo>
                  <a:pt x="5645269" y="879593"/>
                  <a:pt x="5639435" y="873029"/>
                  <a:pt x="5639435" y="865007"/>
                </a:cubicBezTo>
                <a:cubicBezTo>
                  <a:pt x="5639435" y="857714"/>
                  <a:pt x="5645269" y="853339"/>
                  <a:pt x="5653291" y="853339"/>
                </a:cubicBezTo>
                <a:close/>
                <a:moveTo>
                  <a:pt x="5581002" y="853339"/>
                </a:moveTo>
                <a:cubicBezTo>
                  <a:pt x="5588295" y="853339"/>
                  <a:pt x="5594858" y="857714"/>
                  <a:pt x="5594858" y="865007"/>
                </a:cubicBezTo>
                <a:cubicBezTo>
                  <a:pt x="5594858" y="873029"/>
                  <a:pt x="5588295" y="879593"/>
                  <a:pt x="5581002" y="879593"/>
                </a:cubicBezTo>
                <a:cubicBezTo>
                  <a:pt x="5574439" y="879593"/>
                  <a:pt x="5568605" y="873029"/>
                  <a:pt x="5568605" y="865007"/>
                </a:cubicBezTo>
                <a:cubicBezTo>
                  <a:pt x="5568605" y="859173"/>
                  <a:pt x="5574439" y="853339"/>
                  <a:pt x="5581002" y="853339"/>
                </a:cubicBezTo>
                <a:close/>
                <a:moveTo>
                  <a:pt x="5510171" y="853339"/>
                </a:moveTo>
                <a:cubicBezTo>
                  <a:pt x="5517464" y="853339"/>
                  <a:pt x="5524027" y="859173"/>
                  <a:pt x="5524027" y="865007"/>
                </a:cubicBezTo>
                <a:cubicBezTo>
                  <a:pt x="5524027" y="873029"/>
                  <a:pt x="5517464" y="879593"/>
                  <a:pt x="5510171" y="879593"/>
                </a:cubicBezTo>
                <a:cubicBezTo>
                  <a:pt x="5503608" y="879593"/>
                  <a:pt x="5497774" y="873029"/>
                  <a:pt x="5497774" y="865007"/>
                </a:cubicBezTo>
                <a:cubicBezTo>
                  <a:pt x="5497774" y="859173"/>
                  <a:pt x="5503608" y="853339"/>
                  <a:pt x="5510171" y="853339"/>
                </a:cubicBezTo>
                <a:close/>
                <a:moveTo>
                  <a:pt x="5438937" y="853339"/>
                </a:moveTo>
                <a:cubicBezTo>
                  <a:pt x="5447182" y="853339"/>
                  <a:pt x="5453178" y="859173"/>
                  <a:pt x="5453178" y="865007"/>
                </a:cubicBezTo>
                <a:cubicBezTo>
                  <a:pt x="5453178" y="873029"/>
                  <a:pt x="5447182" y="879593"/>
                  <a:pt x="5438937" y="879593"/>
                </a:cubicBezTo>
                <a:cubicBezTo>
                  <a:pt x="5431442" y="879593"/>
                  <a:pt x="5426945" y="873029"/>
                  <a:pt x="5426945" y="865007"/>
                </a:cubicBezTo>
                <a:cubicBezTo>
                  <a:pt x="5426945" y="859173"/>
                  <a:pt x="5431442" y="853339"/>
                  <a:pt x="5438937" y="853339"/>
                </a:cubicBezTo>
                <a:close/>
                <a:moveTo>
                  <a:pt x="5367530" y="853339"/>
                </a:moveTo>
                <a:cubicBezTo>
                  <a:pt x="5376092" y="853339"/>
                  <a:pt x="5382318" y="859173"/>
                  <a:pt x="5382318" y="865007"/>
                </a:cubicBezTo>
                <a:cubicBezTo>
                  <a:pt x="5382318" y="873029"/>
                  <a:pt x="5376092" y="879593"/>
                  <a:pt x="5367530" y="879593"/>
                </a:cubicBezTo>
                <a:cubicBezTo>
                  <a:pt x="5359747" y="879593"/>
                  <a:pt x="5352742" y="873029"/>
                  <a:pt x="5352742" y="865007"/>
                </a:cubicBezTo>
                <a:cubicBezTo>
                  <a:pt x="5352742" y="859173"/>
                  <a:pt x="5359747" y="853339"/>
                  <a:pt x="5367530" y="853339"/>
                </a:cubicBezTo>
                <a:close/>
                <a:moveTo>
                  <a:pt x="5296699" y="853339"/>
                </a:moveTo>
                <a:cubicBezTo>
                  <a:pt x="5305261" y="853339"/>
                  <a:pt x="5311488" y="859173"/>
                  <a:pt x="5311488" y="865007"/>
                </a:cubicBezTo>
                <a:cubicBezTo>
                  <a:pt x="5311488" y="873029"/>
                  <a:pt x="5305261" y="879593"/>
                  <a:pt x="5296699" y="879593"/>
                </a:cubicBezTo>
                <a:cubicBezTo>
                  <a:pt x="5288915" y="879593"/>
                  <a:pt x="5281910" y="873029"/>
                  <a:pt x="5281910" y="865007"/>
                </a:cubicBezTo>
                <a:cubicBezTo>
                  <a:pt x="5281910" y="859173"/>
                  <a:pt x="5288915" y="853339"/>
                  <a:pt x="5296699" y="853339"/>
                </a:cubicBezTo>
                <a:close/>
                <a:moveTo>
                  <a:pt x="5225869" y="853339"/>
                </a:moveTo>
                <a:cubicBezTo>
                  <a:pt x="5234431" y="853339"/>
                  <a:pt x="5240657" y="859173"/>
                  <a:pt x="5240657" y="865007"/>
                </a:cubicBezTo>
                <a:cubicBezTo>
                  <a:pt x="5240657" y="873029"/>
                  <a:pt x="5234431" y="879593"/>
                  <a:pt x="5225869" y="879593"/>
                </a:cubicBezTo>
                <a:cubicBezTo>
                  <a:pt x="5217307" y="879593"/>
                  <a:pt x="5211081" y="873029"/>
                  <a:pt x="5211081" y="865007"/>
                </a:cubicBezTo>
                <a:cubicBezTo>
                  <a:pt x="5211081" y="859173"/>
                  <a:pt x="5217307" y="853339"/>
                  <a:pt x="5225869" y="853339"/>
                </a:cubicBezTo>
                <a:close/>
                <a:moveTo>
                  <a:pt x="5154105" y="853339"/>
                </a:moveTo>
                <a:cubicBezTo>
                  <a:pt x="5162127" y="853339"/>
                  <a:pt x="5166502" y="859173"/>
                  <a:pt x="5166502" y="865007"/>
                </a:cubicBezTo>
                <a:cubicBezTo>
                  <a:pt x="5166502" y="873029"/>
                  <a:pt x="5162127" y="879593"/>
                  <a:pt x="5154105" y="879593"/>
                </a:cubicBezTo>
                <a:cubicBezTo>
                  <a:pt x="5146083" y="879593"/>
                  <a:pt x="5140249" y="873029"/>
                  <a:pt x="5140249" y="865007"/>
                </a:cubicBezTo>
                <a:cubicBezTo>
                  <a:pt x="5140249" y="859173"/>
                  <a:pt x="5146083" y="853339"/>
                  <a:pt x="5154105" y="853339"/>
                </a:cubicBezTo>
                <a:close/>
                <a:moveTo>
                  <a:pt x="5083276" y="853339"/>
                </a:moveTo>
                <a:cubicBezTo>
                  <a:pt x="5089110" y="853339"/>
                  <a:pt x="5095673" y="859173"/>
                  <a:pt x="5095673" y="865007"/>
                </a:cubicBezTo>
                <a:cubicBezTo>
                  <a:pt x="5095673" y="873029"/>
                  <a:pt x="5089110" y="879593"/>
                  <a:pt x="5083276" y="879593"/>
                </a:cubicBezTo>
                <a:cubicBezTo>
                  <a:pt x="5075254" y="879593"/>
                  <a:pt x="5069420" y="873029"/>
                  <a:pt x="5069420" y="865007"/>
                </a:cubicBezTo>
                <a:cubicBezTo>
                  <a:pt x="5069420" y="859173"/>
                  <a:pt x="5075254" y="853339"/>
                  <a:pt x="5083276" y="853339"/>
                </a:cubicBezTo>
                <a:close/>
                <a:moveTo>
                  <a:pt x="5012445" y="853339"/>
                </a:moveTo>
                <a:cubicBezTo>
                  <a:pt x="5018279" y="853339"/>
                  <a:pt x="5024842" y="859173"/>
                  <a:pt x="5024842" y="865007"/>
                </a:cubicBezTo>
                <a:cubicBezTo>
                  <a:pt x="5024842" y="873029"/>
                  <a:pt x="5018279" y="879593"/>
                  <a:pt x="5012445" y="879593"/>
                </a:cubicBezTo>
                <a:cubicBezTo>
                  <a:pt x="5004423" y="879593"/>
                  <a:pt x="4998589" y="873029"/>
                  <a:pt x="4998589" y="865007"/>
                </a:cubicBezTo>
                <a:cubicBezTo>
                  <a:pt x="4998589" y="859173"/>
                  <a:pt x="5004423" y="853339"/>
                  <a:pt x="5012445" y="853339"/>
                </a:cubicBezTo>
                <a:close/>
                <a:moveTo>
                  <a:pt x="4940157" y="853339"/>
                </a:moveTo>
                <a:cubicBezTo>
                  <a:pt x="4948179" y="853339"/>
                  <a:pt x="4954013" y="859173"/>
                  <a:pt x="4954013" y="865007"/>
                </a:cubicBezTo>
                <a:cubicBezTo>
                  <a:pt x="4954013" y="873029"/>
                  <a:pt x="4948179" y="879593"/>
                  <a:pt x="4940157" y="879593"/>
                </a:cubicBezTo>
                <a:cubicBezTo>
                  <a:pt x="4934323" y="879593"/>
                  <a:pt x="4927760" y="873029"/>
                  <a:pt x="4927760" y="865007"/>
                </a:cubicBezTo>
                <a:cubicBezTo>
                  <a:pt x="4927760" y="859173"/>
                  <a:pt x="4934323" y="853339"/>
                  <a:pt x="4940157" y="853339"/>
                </a:cubicBezTo>
                <a:close/>
                <a:moveTo>
                  <a:pt x="4865953" y="853339"/>
                </a:moveTo>
                <a:cubicBezTo>
                  <a:pt x="4873975" y="853339"/>
                  <a:pt x="4879809" y="859173"/>
                  <a:pt x="4879809" y="865007"/>
                </a:cubicBezTo>
                <a:cubicBezTo>
                  <a:pt x="4879809" y="873029"/>
                  <a:pt x="4873975" y="879593"/>
                  <a:pt x="4865953" y="879593"/>
                </a:cubicBezTo>
                <a:cubicBezTo>
                  <a:pt x="4858661" y="879593"/>
                  <a:pt x="4853556" y="873029"/>
                  <a:pt x="4853556" y="865007"/>
                </a:cubicBezTo>
                <a:cubicBezTo>
                  <a:pt x="4853556" y="859173"/>
                  <a:pt x="4858661" y="853339"/>
                  <a:pt x="4865953" y="853339"/>
                </a:cubicBezTo>
                <a:close/>
                <a:moveTo>
                  <a:pt x="4797514" y="853339"/>
                </a:moveTo>
                <a:cubicBezTo>
                  <a:pt x="4806076" y="853339"/>
                  <a:pt x="4812303" y="859173"/>
                  <a:pt x="4812303" y="865007"/>
                </a:cubicBezTo>
                <a:cubicBezTo>
                  <a:pt x="4812303" y="873029"/>
                  <a:pt x="4806076" y="879593"/>
                  <a:pt x="4797514" y="879593"/>
                </a:cubicBezTo>
                <a:cubicBezTo>
                  <a:pt x="4789730" y="879593"/>
                  <a:pt x="4782725" y="873029"/>
                  <a:pt x="4782725" y="865007"/>
                </a:cubicBezTo>
                <a:cubicBezTo>
                  <a:pt x="4782725" y="859173"/>
                  <a:pt x="4789730" y="853339"/>
                  <a:pt x="4797514" y="853339"/>
                </a:cubicBezTo>
                <a:close/>
                <a:moveTo>
                  <a:pt x="4726684" y="853339"/>
                </a:moveTo>
                <a:cubicBezTo>
                  <a:pt x="4735246" y="853339"/>
                  <a:pt x="4741472" y="859173"/>
                  <a:pt x="4741472" y="865007"/>
                </a:cubicBezTo>
                <a:cubicBezTo>
                  <a:pt x="4741472" y="873029"/>
                  <a:pt x="4735246" y="879593"/>
                  <a:pt x="4726684" y="879593"/>
                </a:cubicBezTo>
                <a:cubicBezTo>
                  <a:pt x="4718122" y="879593"/>
                  <a:pt x="4711896" y="873029"/>
                  <a:pt x="4711896" y="865007"/>
                </a:cubicBezTo>
                <a:cubicBezTo>
                  <a:pt x="4711896" y="859173"/>
                  <a:pt x="4718122" y="853339"/>
                  <a:pt x="4726684" y="853339"/>
                </a:cubicBezTo>
                <a:close/>
                <a:moveTo>
                  <a:pt x="4655853" y="853339"/>
                </a:moveTo>
                <a:cubicBezTo>
                  <a:pt x="4663637" y="853339"/>
                  <a:pt x="4670642" y="859173"/>
                  <a:pt x="4670642" y="865007"/>
                </a:cubicBezTo>
                <a:cubicBezTo>
                  <a:pt x="4670642" y="873029"/>
                  <a:pt x="4663637" y="879593"/>
                  <a:pt x="4655853" y="879593"/>
                </a:cubicBezTo>
                <a:cubicBezTo>
                  <a:pt x="4647291" y="879593"/>
                  <a:pt x="4641064" y="873029"/>
                  <a:pt x="4641064" y="865007"/>
                </a:cubicBezTo>
                <a:cubicBezTo>
                  <a:pt x="4641064" y="859173"/>
                  <a:pt x="4647291" y="853339"/>
                  <a:pt x="4655853" y="853339"/>
                </a:cubicBezTo>
                <a:close/>
                <a:moveTo>
                  <a:pt x="4584091" y="853339"/>
                </a:moveTo>
                <a:cubicBezTo>
                  <a:pt x="4591384" y="853339"/>
                  <a:pt x="4596488" y="859173"/>
                  <a:pt x="4596488" y="865007"/>
                </a:cubicBezTo>
                <a:cubicBezTo>
                  <a:pt x="4596488" y="873029"/>
                  <a:pt x="4591384" y="879593"/>
                  <a:pt x="4584091" y="879593"/>
                </a:cubicBezTo>
                <a:cubicBezTo>
                  <a:pt x="4576069" y="879593"/>
                  <a:pt x="4570235" y="873029"/>
                  <a:pt x="4570235" y="865007"/>
                </a:cubicBezTo>
                <a:cubicBezTo>
                  <a:pt x="4570235" y="859173"/>
                  <a:pt x="4576069" y="853339"/>
                  <a:pt x="4584091" y="853339"/>
                </a:cubicBezTo>
                <a:close/>
                <a:moveTo>
                  <a:pt x="4513260" y="853339"/>
                </a:moveTo>
                <a:cubicBezTo>
                  <a:pt x="4519094" y="853339"/>
                  <a:pt x="4525657" y="859173"/>
                  <a:pt x="4525657" y="865007"/>
                </a:cubicBezTo>
                <a:cubicBezTo>
                  <a:pt x="4525657" y="873029"/>
                  <a:pt x="4519094" y="879593"/>
                  <a:pt x="4513260" y="879593"/>
                </a:cubicBezTo>
                <a:cubicBezTo>
                  <a:pt x="4505238" y="879593"/>
                  <a:pt x="4499404" y="873029"/>
                  <a:pt x="4499404" y="865007"/>
                </a:cubicBezTo>
                <a:cubicBezTo>
                  <a:pt x="4499404" y="859173"/>
                  <a:pt x="4505238" y="853339"/>
                  <a:pt x="4513260" y="853339"/>
                </a:cubicBezTo>
                <a:close/>
                <a:moveTo>
                  <a:pt x="4439056" y="853339"/>
                </a:moveTo>
                <a:cubicBezTo>
                  <a:pt x="4445619" y="853339"/>
                  <a:pt x="4451453" y="859173"/>
                  <a:pt x="4451453" y="865007"/>
                </a:cubicBezTo>
                <a:cubicBezTo>
                  <a:pt x="4451453" y="873029"/>
                  <a:pt x="4445619" y="879593"/>
                  <a:pt x="4439056" y="879593"/>
                </a:cubicBezTo>
                <a:cubicBezTo>
                  <a:pt x="4431763" y="879593"/>
                  <a:pt x="4425200" y="873029"/>
                  <a:pt x="4425200" y="865007"/>
                </a:cubicBezTo>
                <a:cubicBezTo>
                  <a:pt x="4425200" y="859173"/>
                  <a:pt x="4431763" y="853339"/>
                  <a:pt x="4439056" y="853339"/>
                </a:cubicBezTo>
                <a:close/>
                <a:moveTo>
                  <a:pt x="4366768" y="853339"/>
                </a:moveTo>
                <a:cubicBezTo>
                  <a:pt x="4374790" y="853339"/>
                  <a:pt x="4380624" y="859173"/>
                  <a:pt x="4380624" y="865007"/>
                </a:cubicBezTo>
                <a:cubicBezTo>
                  <a:pt x="4380624" y="873029"/>
                  <a:pt x="4374790" y="879593"/>
                  <a:pt x="4366768" y="879593"/>
                </a:cubicBezTo>
                <a:cubicBezTo>
                  <a:pt x="4360934" y="879593"/>
                  <a:pt x="4354371" y="873029"/>
                  <a:pt x="4354371" y="867195"/>
                </a:cubicBezTo>
                <a:cubicBezTo>
                  <a:pt x="4354371" y="859173"/>
                  <a:pt x="4360934" y="853339"/>
                  <a:pt x="4366768" y="853339"/>
                </a:cubicBezTo>
                <a:close/>
                <a:moveTo>
                  <a:pt x="4295937" y="853339"/>
                </a:moveTo>
                <a:cubicBezTo>
                  <a:pt x="4303959" y="853339"/>
                  <a:pt x="4309793" y="859173"/>
                  <a:pt x="4309793" y="867195"/>
                </a:cubicBezTo>
                <a:cubicBezTo>
                  <a:pt x="4309793" y="873029"/>
                  <a:pt x="4303959" y="879593"/>
                  <a:pt x="4295937" y="879593"/>
                </a:cubicBezTo>
                <a:cubicBezTo>
                  <a:pt x="4290103" y="879593"/>
                  <a:pt x="4283540" y="873029"/>
                  <a:pt x="4283540" y="867195"/>
                </a:cubicBezTo>
                <a:cubicBezTo>
                  <a:pt x="4283540" y="859173"/>
                  <a:pt x="4290103" y="853339"/>
                  <a:pt x="4295937" y="853339"/>
                </a:cubicBezTo>
                <a:close/>
                <a:moveTo>
                  <a:pt x="4225107" y="853339"/>
                </a:moveTo>
                <a:cubicBezTo>
                  <a:pt x="4233129" y="853339"/>
                  <a:pt x="4238963" y="859173"/>
                  <a:pt x="4238963" y="867195"/>
                </a:cubicBezTo>
                <a:cubicBezTo>
                  <a:pt x="4238963" y="873029"/>
                  <a:pt x="4233129" y="879593"/>
                  <a:pt x="4225107" y="879593"/>
                </a:cubicBezTo>
                <a:cubicBezTo>
                  <a:pt x="4217085" y="879593"/>
                  <a:pt x="4212710" y="873029"/>
                  <a:pt x="4212710" y="867195"/>
                </a:cubicBezTo>
                <a:cubicBezTo>
                  <a:pt x="4212710" y="859173"/>
                  <a:pt x="4217085" y="853339"/>
                  <a:pt x="4225107" y="853339"/>
                </a:cubicBezTo>
                <a:close/>
                <a:moveTo>
                  <a:pt x="4153295" y="853339"/>
                </a:moveTo>
                <a:cubicBezTo>
                  <a:pt x="4161078" y="853339"/>
                  <a:pt x="4168083" y="859173"/>
                  <a:pt x="4168083" y="867195"/>
                </a:cubicBezTo>
                <a:cubicBezTo>
                  <a:pt x="4168083" y="873029"/>
                  <a:pt x="4161078" y="879593"/>
                  <a:pt x="4153295" y="879593"/>
                </a:cubicBezTo>
                <a:cubicBezTo>
                  <a:pt x="4144733" y="879593"/>
                  <a:pt x="4138507" y="873029"/>
                  <a:pt x="4138507" y="867195"/>
                </a:cubicBezTo>
                <a:cubicBezTo>
                  <a:pt x="4138507" y="859173"/>
                  <a:pt x="4144733" y="853339"/>
                  <a:pt x="4153295" y="853339"/>
                </a:cubicBezTo>
                <a:close/>
                <a:moveTo>
                  <a:pt x="4082465" y="853339"/>
                </a:moveTo>
                <a:cubicBezTo>
                  <a:pt x="4090249" y="853339"/>
                  <a:pt x="4097254" y="859173"/>
                  <a:pt x="4097254" y="867195"/>
                </a:cubicBezTo>
                <a:cubicBezTo>
                  <a:pt x="4097254" y="873029"/>
                  <a:pt x="4090249" y="879593"/>
                  <a:pt x="4082465" y="879593"/>
                </a:cubicBezTo>
                <a:cubicBezTo>
                  <a:pt x="4073903" y="879593"/>
                  <a:pt x="4067676" y="873029"/>
                  <a:pt x="4067676" y="867195"/>
                </a:cubicBezTo>
                <a:cubicBezTo>
                  <a:pt x="4067676" y="859173"/>
                  <a:pt x="4073903" y="853339"/>
                  <a:pt x="4082465" y="853339"/>
                </a:cubicBezTo>
                <a:close/>
                <a:moveTo>
                  <a:pt x="4011635" y="853339"/>
                </a:moveTo>
                <a:cubicBezTo>
                  <a:pt x="4019418" y="853339"/>
                  <a:pt x="4026423" y="859173"/>
                  <a:pt x="4026423" y="867195"/>
                </a:cubicBezTo>
                <a:cubicBezTo>
                  <a:pt x="4026423" y="873029"/>
                  <a:pt x="4019418" y="879593"/>
                  <a:pt x="4011635" y="879593"/>
                </a:cubicBezTo>
                <a:cubicBezTo>
                  <a:pt x="4003073" y="879593"/>
                  <a:pt x="3996847" y="873029"/>
                  <a:pt x="3996847" y="867195"/>
                </a:cubicBezTo>
                <a:cubicBezTo>
                  <a:pt x="3996847" y="859173"/>
                  <a:pt x="4003073" y="853339"/>
                  <a:pt x="4011635" y="853339"/>
                </a:cubicBezTo>
                <a:close/>
                <a:moveTo>
                  <a:pt x="3939871" y="853339"/>
                </a:moveTo>
                <a:cubicBezTo>
                  <a:pt x="3947893" y="853339"/>
                  <a:pt x="3952268" y="859173"/>
                  <a:pt x="3952268" y="867195"/>
                </a:cubicBezTo>
                <a:cubicBezTo>
                  <a:pt x="3952268" y="873029"/>
                  <a:pt x="3947893" y="879593"/>
                  <a:pt x="3939871" y="879593"/>
                </a:cubicBezTo>
                <a:cubicBezTo>
                  <a:pt x="3932578" y="879593"/>
                  <a:pt x="3926015" y="873029"/>
                  <a:pt x="3926015" y="867195"/>
                </a:cubicBezTo>
                <a:cubicBezTo>
                  <a:pt x="3926015" y="859173"/>
                  <a:pt x="3932578" y="853339"/>
                  <a:pt x="3939871" y="853339"/>
                </a:cubicBezTo>
                <a:close/>
                <a:moveTo>
                  <a:pt x="3869042" y="853339"/>
                </a:moveTo>
                <a:cubicBezTo>
                  <a:pt x="3875605" y="853339"/>
                  <a:pt x="3881439" y="859173"/>
                  <a:pt x="3881439" y="867195"/>
                </a:cubicBezTo>
                <a:cubicBezTo>
                  <a:pt x="3881439" y="873029"/>
                  <a:pt x="3875605" y="879593"/>
                  <a:pt x="3869042" y="879593"/>
                </a:cubicBezTo>
                <a:cubicBezTo>
                  <a:pt x="3861749" y="879593"/>
                  <a:pt x="3855186" y="873029"/>
                  <a:pt x="3855186" y="867195"/>
                </a:cubicBezTo>
                <a:cubicBezTo>
                  <a:pt x="3855186" y="859173"/>
                  <a:pt x="3861749" y="853339"/>
                  <a:pt x="3869042" y="853339"/>
                </a:cubicBezTo>
                <a:close/>
                <a:moveTo>
                  <a:pt x="3796752" y="853339"/>
                </a:moveTo>
                <a:cubicBezTo>
                  <a:pt x="3804774" y="853339"/>
                  <a:pt x="3810608" y="859173"/>
                  <a:pt x="3810608" y="867195"/>
                </a:cubicBezTo>
                <a:cubicBezTo>
                  <a:pt x="3810608" y="873029"/>
                  <a:pt x="3804774" y="879593"/>
                  <a:pt x="3796752" y="879593"/>
                </a:cubicBezTo>
                <a:cubicBezTo>
                  <a:pt x="3790918" y="879593"/>
                  <a:pt x="3784355" y="873029"/>
                  <a:pt x="3784355" y="867195"/>
                </a:cubicBezTo>
                <a:cubicBezTo>
                  <a:pt x="3784355" y="859173"/>
                  <a:pt x="3790918" y="853339"/>
                  <a:pt x="3796752" y="853339"/>
                </a:cubicBezTo>
                <a:close/>
                <a:moveTo>
                  <a:pt x="3725922" y="853339"/>
                </a:moveTo>
                <a:cubicBezTo>
                  <a:pt x="3733944" y="853339"/>
                  <a:pt x="3739778" y="859173"/>
                  <a:pt x="3739778" y="867195"/>
                </a:cubicBezTo>
                <a:cubicBezTo>
                  <a:pt x="3739778" y="873029"/>
                  <a:pt x="3733944" y="879593"/>
                  <a:pt x="3725922" y="879593"/>
                </a:cubicBezTo>
                <a:cubicBezTo>
                  <a:pt x="3719359" y="879593"/>
                  <a:pt x="3713525" y="873029"/>
                  <a:pt x="3713525" y="867195"/>
                </a:cubicBezTo>
                <a:cubicBezTo>
                  <a:pt x="3713525" y="859173"/>
                  <a:pt x="3719359" y="853339"/>
                  <a:pt x="3725922" y="853339"/>
                </a:cubicBezTo>
                <a:close/>
                <a:moveTo>
                  <a:pt x="3655091" y="853339"/>
                </a:moveTo>
                <a:cubicBezTo>
                  <a:pt x="3662384" y="853339"/>
                  <a:pt x="3668947" y="859173"/>
                  <a:pt x="3668947" y="867195"/>
                </a:cubicBezTo>
                <a:cubicBezTo>
                  <a:pt x="3668947" y="873029"/>
                  <a:pt x="3662384" y="879593"/>
                  <a:pt x="3655091" y="879593"/>
                </a:cubicBezTo>
                <a:cubicBezTo>
                  <a:pt x="3647069" y="879593"/>
                  <a:pt x="3642694" y="873029"/>
                  <a:pt x="3642694" y="867195"/>
                </a:cubicBezTo>
                <a:cubicBezTo>
                  <a:pt x="3642694" y="859173"/>
                  <a:pt x="3647069" y="853339"/>
                  <a:pt x="3655091" y="853339"/>
                </a:cubicBezTo>
                <a:close/>
                <a:moveTo>
                  <a:pt x="3583280" y="853339"/>
                </a:moveTo>
                <a:cubicBezTo>
                  <a:pt x="3591064" y="853339"/>
                  <a:pt x="3598069" y="859173"/>
                  <a:pt x="3598069" y="867195"/>
                </a:cubicBezTo>
                <a:cubicBezTo>
                  <a:pt x="3598069" y="873029"/>
                  <a:pt x="3591064" y="879593"/>
                  <a:pt x="3583280" y="879593"/>
                </a:cubicBezTo>
                <a:cubicBezTo>
                  <a:pt x="3574718" y="879593"/>
                  <a:pt x="3568491" y="873029"/>
                  <a:pt x="3568491" y="867195"/>
                </a:cubicBezTo>
                <a:cubicBezTo>
                  <a:pt x="3568491" y="859173"/>
                  <a:pt x="3574718" y="853339"/>
                  <a:pt x="3583280" y="853339"/>
                </a:cubicBezTo>
                <a:close/>
                <a:moveTo>
                  <a:pt x="3512449" y="853339"/>
                </a:moveTo>
                <a:cubicBezTo>
                  <a:pt x="3520232" y="853339"/>
                  <a:pt x="3527237" y="859173"/>
                  <a:pt x="3527237" y="867195"/>
                </a:cubicBezTo>
                <a:cubicBezTo>
                  <a:pt x="3527237" y="873029"/>
                  <a:pt x="3520232" y="879593"/>
                  <a:pt x="3512449" y="879593"/>
                </a:cubicBezTo>
                <a:cubicBezTo>
                  <a:pt x="3503887" y="879593"/>
                  <a:pt x="3497661" y="873029"/>
                  <a:pt x="3497661" y="867195"/>
                </a:cubicBezTo>
                <a:cubicBezTo>
                  <a:pt x="3497661" y="859173"/>
                  <a:pt x="3503887" y="853339"/>
                  <a:pt x="3512449" y="853339"/>
                </a:cubicBezTo>
                <a:close/>
                <a:moveTo>
                  <a:pt x="3441619" y="853339"/>
                </a:moveTo>
                <a:cubicBezTo>
                  <a:pt x="3450181" y="853339"/>
                  <a:pt x="3456408" y="859173"/>
                  <a:pt x="3456408" y="867195"/>
                </a:cubicBezTo>
                <a:cubicBezTo>
                  <a:pt x="3456408" y="873029"/>
                  <a:pt x="3450181" y="879593"/>
                  <a:pt x="3441619" y="879593"/>
                </a:cubicBezTo>
                <a:cubicBezTo>
                  <a:pt x="3433835" y="879593"/>
                  <a:pt x="3426830" y="873029"/>
                  <a:pt x="3426830" y="867195"/>
                </a:cubicBezTo>
                <a:cubicBezTo>
                  <a:pt x="3426830" y="859173"/>
                  <a:pt x="3433835" y="853339"/>
                  <a:pt x="3441619" y="853339"/>
                </a:cubicBezTo>
                <a:close/>
                <a:moveTo>
                  <a:pt x="3369857" y="853339"/>
                </a:moveTo>
                <a:cubicBezTo>
                  <a:pt x="3377879" y="853339"/>
                  <a:pt x="3382254" y="859173"/>
                  <a:pt x="3382254" y="867195"/>
                </a:cubicBezTo>
                <a:cubicBezTo>
                  <a:pt x="3382254" y="873029"/>
                  <a:pt x="3377879" y="879593"/>
                  <a:pt x="3369857" y="879593"/>
                </a:cubicBezTo>
                <a:cubicBezTo>
                  <a:pt x="3362564" y="879593"/>
                  <a:pt x="3356001" y="873029"/>
                  <a:pt x="3356001" y="867195"/>
                </a:cubicBezTo>
                <a:cubicBezTo>
                  <a:pt x="3356001" y="859173"/>
                  <a:pt x="3362564" y="853339"/>
                  <a:pt x="3369857" y="853339"/>
                </a:cubicBezTo>
                <a:close/>
                <a:moveTo>
                  <a:pt x="1013589" y="853339"/>
                </a:moveTo>
                <a:cubicBezTo>
                  <a:pt x="1021181" y="853339"/>
                  <a:pt x="1028011" y="859566"/>
                  <a:pt x="1028011" y="868127"/>
                </a:cubicBezTo>
                <a:cubicBezTo>
                  <a:pt x="1028011" y="875911"/>
                  <a:pt x="1021181" y="882916"/>
                  <a:pt x="1013589" y="882916"/>
                </a:cubicBezTo>
                <a:cubicBezTo>
                  <a:pt x="1005243" y="882916"/>
                  <a:pt x="998413" y="875911"/>
                  <a:pt x="998413" y="868127"/>
                </a:cubicBezTo>
                <a:cubicBezTo>
                  <a:pt x="998413" y="859566"/>
                  <a:pt x="1005243" y="853339"/>
                  <a:pt x="1013589" y="853339"/>
                </a:cubicBezTo>
                <a:close/>
                <a:moveTo>
                  <a:pt x="368059" y="785881"/>
                </a:moveTo>
                <a:cubicBezTo>
                  <a:pt x="376081" y="785881"/>
                  <a:pt x="380456" y="790256"/>
                  <a:pt x="380456" y="797549"/>
                </a:cubicBezTo>
                <a:cubicBezTo>
                  <a:pt x="380456" y="805571"/>
                  <a:pt x="376081" y="812135"/>
                  <a:pt x="368059" y="812135"/>
                </a:cubicBezTo>
                <a:cubicBezTo>
                  <a:pt x="360766" y="812135"/>
                  <a:pt x="354203" y="805571"/>
                  <a:pt x="354203" y="797549"/>
                </a:cubicBezTo>
                <a:cubicBezTo>
                  <a:pt x="354203" y="790256"/>
                  <a:pt x="360766" y="785881"/>
                  <a:pt x="368059" y="785881"/>
                </a:cubicBezTo>
                <a:close/>
                <a:moveTo>
                  <a:pt x="297226" y="785881"/>
                </a:moveTo>
                <a:cubicBezTo>
                  <a:pt x="303791" y="785881"/>
                  <a:pt x="309624" y="790256"/>
                  <a:pt x="309624" y="797549"/>
                </a:cubicBezTo>
                <a:cubicBezTo>
                  <a:pt x="309624" y="805571"/>
                  <a:pt x="303791" y="812135"/>
                  <a:pt x="297226" y="812135"/>
                </a:cubicBezTo>
                <a:cubicBezTo>
                  <a:pt x="289933" y="812135"/>
                  <a:pt x="283371" y="805571"/>
                  <a:pt x="283371" y="797549"/>
                </a:cubicBezTo>
                <a:cubicBezTo>
                  <a:pt x="283371" y="790256"/>
                  <a:pt x="289933" y="785881"/>
                  <a:pt x="297226" y="785881"/>
                </a:cubicBezTo>
                <a:close/>
                <a:moveTo>
                  <a:pt x="226398" y="785881"/>
                </a:moveTo>
                <a:cubicBezTo>
                  <a:pt x="232233" y="785881"/>
                  <a:pt x="238797" y="790256"/>
                  <a:pt x="238797" y="797549"/>
                </a:cubicBezTo>
                <a:cubicBezTo>
                  <a:pt x="238797" y="805571"/>
                  <a:pt x="232233" y="812135"/>
                  <a:pt x="226398" y="812135"/>
                </a:cubicBezTo>
                <a:cubicBezTo>
                  <a:pt x="218375" y="812135"/>
                  <a:pt x="212542" y="805571"/>
                  <a:pt x="212542" y="797549"/>
                </a:cubicBezTo>
                <a:cubicBezTo>
                  <a:pt x="212542" y="790256"/>
                  <a:pt x="218375" y="785881"/>
                  <a:pt x="226398" y="785881"/>
                </a:cubicBezTo>
                <a:close/>
                <a:moveTo>
                  <a:pt x="154101" y="785881"/>
                </a:moveTo>
                <a:cubicBezTo>
                  <a:pt x="161394" y="785881"/>
                  <a:pt x="167957" y="790256"/>
                  <a:pt x="167957" y="797549"/>
                </a:cubicBezTo>
                <a:cubicBezTo>
                  <a:pt x="167957" y="805571"/>
                  <a:pt x="161394" y="812135"/>
                  <a:pt x="154101" y="812135"/>
                </a:cubicBezTo>
                <a:cubicBezTo>
                  <a:pt x="147538" y="812135"/>
                  <a:pt x="141704" y="805571"/>
                  <a:pt x="141704" y="797549"/>
                </a:cubicBezTo>
                <a:cubicBezTo>
                  <a:pt x="141704" y="790256"/>
                  <a:pt x="147538" y="785881"/>
                  <a:pt x="154101" y="785881"/>
                </a:cubicBezTo>
                <a:close/>
                <a:moveTo>
                  <a:pt x="83272" y="785881"/>
                </a:moveTo>
                <a:cubicBezTo>
                  <a:pt x="90564" y="785881"/>
                  <a:pt x="97128" y="790256"/>
                  <a:pt x="97128" y="797549"/>
                </a:cubicBezTo>
                <a:cubicBezTo>
                  <a:pt x="97128" y="805571"/>
                  <a:pt x="90564" y="812135"/>
                  <a:pt x="83272" y="812135"/>
                </a:cubicBezTo>
                <a:cubicBezTo>
                  <a:pt x="76708" y="812135"/>
                  <a:pt x="70874" y="805571"/>
                  <a:pt x="70874" y="797549"/>
                </a:cubicBezTo>
                <a:cubicBezTo>
                  <a:pt x="70874" y="790256"/>
                  <a:pt x="76708" y="785881"/>
                  <a:pt x="83272" y="785881"/>
                </a:cubicBezTo>
                <a:close/>
                <a:moveTo>
                  <a:pt x="12036" y="785881"/>
                </a:moveTo>
                <a:cubicBezTo>
                  <a:pt x="20281" y="785881"/>
                  <a:pt x="26277" y="790256"/>
                  <a:pt x="26277" y="797549"/>
                </a:cubicBezTo>
                <a:cubicBezTo>
                  <a:pt x="26277" y="805571"/>
                  <a:pt x="20281" y="812135"/>
                  <a:pt x="12036" y="812135"/>
                </a:cubicBezTo>
                <a:cubicBezTo>
                  <a:pt x="4541" y="812135"/>
                  <a:pt x="44" y="805571"/>
                  <a:pt x="44" y="797549"/>
                </a:cubicBezTo>
                <a:cubicBezTo>
                  <a:pt x="44" y="790256"/>
                  <a:pt x="4541" y="785881"/>
                  <a:pt x="12036" y="785881"/>
                </a:cubicBezTo>
                <a:close/>
                <a:moveTo>
                  <a:pt x="4726684" y="782507"/>
                </a:moveTo>
                <a:cubicBezTo>
                  <a:pt x="4735246" y="782507"/>
                  <a:pt x="4741472" y="789070"/>
                  <a:pt x="4741472" y="794904"/>
                </a:cubicBezTo>
                <a:cubicBezTo>
                  <a:pt x="4741472" y="802926"/>
                  <a:pt x="4735246" y="808761"/>
                  <a:pt x="4726684" y="808761"/>
                </a:cubicBezTo>
                <a:cubicBezTo>
                  <a:pt x="4718122" y="808761"/>
                  <a:pt x="4711896" y="802926"/>
                  <a:pt x="4711896" y="794904"/>
                </a:cubicBezTo>
                <a:cubicBezTo>
                  <a:pt x="4711896" y="789070"/>
                  <a:pt x="4718122" y="782507"/>
                  <a:pt x="4726684" y="782507"/>
                </a:cubicBezTo>
                <a:close/>
                <a:moveTo>
                  <a:pt x="4655853" y="782507"/>
                </a:moveTo>
                <a:cubicBezTo>
                  <a:pt x="4663637" y="782507"/>
                  <a:pt x="4670642" y="789070"/>
                  <a:pt x="4670642" y="794904"/>
                </a:cubicBezTo>
                <a:cubicBezTo>
                  <a:pt x="4670642" y="802926"/>
                  <a:pt x="4663637" y="808761"/>
                  <a:pt x="4655853" y="808761"/>
                </a:cubicBezTo>
                <a:cubicBezTo>
                  <a:pt x="4647291" y="808761"/>
                  <a:pt x="4641064" y="802926"/>
                  <a:pt x="4641064" y="794904"/>
                </a:cubicBezTo>
                <a:cubicBezTo>
                  <a:pt x="4641064" y="789070"/>
                  <a:pt x="4647291" y="782507"/>
                  <a:pt x="4655853" y="782507"/>
                </a:cubicBezTo>
                <a:close/>
                <a:moveTo>
                  <a:pt x="4584091" y="782507"/>
                </a:moveTo>
                <a:cubicBezTo>
                  <a:pt x="4591384" y="782507"/>
                  <a:pt x="4596488" y="789070"/>
                  <a:pt x="4596488" y="794904"/>
                </a:cubicBezTo>
                <a:cubicBezTo>
                  <a:pt x="4596488" y="802926"/>
                  <a:pt x="4591384" y="808761"/>
                  <a:pt x="4584091" y="808761"/>
                </a:cubicBezTo>
                <a:cubicBezTo>
                  <a:pt x="4576069" y="808761"/>
                  <a:pt x="4570235" y="802926"/>
                  <a:pt x="4570235" y="794904"/>
                </a:cubicBezTo>
                <a:cubicBezTo>
                  <a:pt x="4570235" y="789070"/>
                  <a:pt x="4576069" y="782507"/>
                  <a:pt x="4584091" y="782507"/>
                </a:cubicBezTo>
                <a:close/>
                <a:moveTo>
                  <a:pt x="4513260" y="782507"/>
                </a:moveTo>
                <a:cubicBezTo>
                  <a:pt x="4519094" y="782507"/>
                  <a:pt x="4525657" y="789070"/>
                  <a:pt x="4525657" y="794904"/>
                </a:cubicBezTo>
                <a:cubicBezTo>
                  <a:pt x="4525657" y="802926"/>
                  <a:pt x="4519094" y="808761"/>
                  <a:pt x="4513260" y="808761"/>
                </a:cubicBezTo>
                <a:cubicBezTo>
                  <a:pt x="4505238" y="808761"/>
                  <a:pt x="4499404" y="802926"/>
                  <a:pt x="4499404" y="794904"/>
                </a:cubicBezTo>
                <a:cubicBezTo>
                  <a:pt x="4499404" y="789070"/>
                  <a:pt x="4505238" y="782507"/>
                  <a:pt x="4513260" y="782507"/>
                </a:cubicBezTo>
                <a:close/>
                <a:moveTo>
                  <a:pt x="4439056" y="782507"/>
                </a:moveTo>
                <a:cubicBezTo>
                  <a:pt x="4445619" y="782507"/>
                  <a:pt x="4451453" y="789070"/>
                  <a:pt x="4451453" y="794904"/>
                </a:cubicBezTo>
                <a:cubicBezTo>
                  <a:pt x="4451453" y="802926"/>
                  <a:pt x="4445619" y="808761"/>
                  <a:pt x="4439056" y="808761"/>
                </a:cubicBezTo>
                <a:cubicBezTo>
                  <a:pt x="4431763" y="808761"/>
                  <a:pt x="4425200" y="802926"/>
                  <a:pt x="4425200" y="794904"/>
                </a:cubicBezTo>
                <a:cubicBezTo>
                  <a:pt x="4425200" y="789070"/>
                  <a:pt x="4431763" y="782507"/>
                  <a:pt x="4439056" y="782507"/>
                </a:cubicBezTo>
                <a:close/>
                <a:moveTo>
                  <a:pt x="4366768" y="782507"/>
                </a:moveTo>
                <a:cubicBezTo>
                  <a:pt x="4374790" y="782507"/>
                  <a:pt x="4380624" y="789070"/>
                  <a:pt x="4380624" y="794904"/>
                </a:cubicBezTo>
                <a:cubicBezTo>
                  <a:pt x="4380624" y="802926"/>
                  <a:pt x="4374790" y="808761"/>
                  <a:pt x="4366768" y="808761"/>
                </a:cubicBezTo>
                <a:cubicBezTo>
                  <a:pt x="4360934" y="808761"/>
                  <a:pt x="4354371" y="802926"/>
                  <a:pt x="4354371" y="794904"/>
                </a:cubicBezTo>
                <a:cubicBezTo>
                  <a:pt x="4354371" y="789070"/>
                  <a:pt x="4360934" y="782507"/>
                  <a:pt x="4366768" y="782507"/>
                </a:cubicBezTo>
                <a:close/>
                <a:moveTo>
                  <a:pt x="4295937" y="782507"/>
                </a:moveTo>
                <a:cubicBezTo>
                  <a:pt x="4303959" y="782507"/>
                  <a:pt x="4309793" y="789070"/>
                  <a:pt x="4309793" y="794904"/>
                </a:cubicBezTo>
                <a:cubicBezTo>
                  <a:pt x="4309793" y="802926"/>
                  <a:pt x="4303959" y="808761"/>
                  <a:pt x="4295937" y="808761"/>
                </a:cubicBezTo>
                <a:cubicBezTo>
                  <a:pt x="4290103" y="808761"/>
                  <a:pt x="4283540" y="802926"/>
                  <a:pt x="4283540" y="794904"/>
                </a:cubicBezTo>
                <a:cubicBezTo>
                  <a:pt x="4283540" y="789070"/>
                  <a:pt x="4290103" y="782507"/>
                  <a:pt x="4295937" y="782507"/>
                </a:cubicBezTo>
                <a:close/>
                <a:moveTo>
                  <a:pt x="4225107" y="782507"/>
                </a:moveTo>
                <a:cubicBezTo>
                  <a:pt x="4233129" y="782507"/>
                  <a:pt x="4238963" y="789070"/>
                  <a:pt x="4238963" y="794904"/>
                </a:cubicBezTo>
                <a:cubicBezTo>
                  <a:pt x="4238963" y="802926"/>
                  <a:pt x="4233129" y="808761"/>
                  <a:pt x="4225107" y="808761"/>
                </a:cubicBezTo>
                <a:cubicBezTo>
                  <a:pt x="4217085" y="808761"/>
                  <a:pt x="4212710" y="802926"/>
                  <a:pt x="4212710" y="794904"/>
                </a:cubicBezTo>
                <a:cubicBezTo>
                  <a:pt x="4212710" y="789070"/>
                  <a:pt x="4217085" y="782507"/>
                  <a:pt x="4225107" y="782507"/>
                </a:cubicBezTo>
                <a:close/>
                <a:moveTo>
                  <a:pt x="4153295" y="782507"/>
                </a:moveTo>
                <a:cubicBezTo>
                  <a:pt x="4161078" y="782507"/>
                  <a:pt x="4168083" y="789070"/>
                  <a:pt x="4168083" y="794904"/>
                </a:cubicBezTo>
                <a:cubicBezTo>
                  <a:pt x="4168083" y="802926"/>
                  <a:pt x="4161078" y="808761"/>
                  <a:pt x="4153295" y="808761"/>
                </a:cubicBezTo>
                <a:cubicBezTo>
                  <a:pt x="4144733" y="808761"/>
                  <a:pt x="4138507" y="802926"/>
                  <a:pt x="4138507" y="794904"/>
                </a:cubicBezTo>
                <a:cubicBezTo>
                  <a:pt x="4138507" y="789070"/>
                  <a:pt x="4144733" y="782507"/>
                  <a:pt x="4153295" y="782507"/>
                </a:cubicBezTo>
                <a:close/>
                <a:moveTo>
                  <a:pt x="4082465" y="782507"/>
                </a:moveTo>
                <a:cubicBezTo>
                  <a:pt x="4090249" y="782507"/>
                  <a:pt x="4097254" y="789070"/>
                  <a:pt x="4097254" y="794904"/>
                </a:cubicBezTo>
                <a:cubicBezTo>
                  <a:pt x="4097254" y="802926"/>
                  <a:pt x="4090249" y="808761"/>
                  <a:pt x="4082465" y="808761"/>
                </a:cubicBezTo>
                <a:cubicBezTo>
                  <a:pt x="4073903" y="808761"/>
                  <a:pt x="4067676" y="802926"/>
                  <a:pt x="4067676" y="794904"/>
                </a:cubicBezTo>
                <a:cubicBezTo>
                  <a:pt x="4067676" y="789070"/>
                  <a:pt x="4073903" y="782507"/>
                  <a:pt x="4082465" y="782507"/>
                </a:cubicBezTo>
                <a:close/>
                <a:moveTo>
                  <a:pt x="4010703" y="782507"/>
                </a:moveTo>
                <a:cubicBezTo>
                  <a:pt x="4017996" y="782507"/>
                  <a:pt x="4023100" y="789070"/>
                  <a:pt x="4023100" y="794904"/>
                </a:cubicBezTo>
                <a:cubicBezTo>
                  <a:pt x="4023100" y="802926"/>
                  <a:pt x="4017996" y="808761"/>
                  <a:pt x="4010703" y="808761"/>
                </a:cubicBezTo>
                <a:cubicBezTo>
                  <a:pt x="4002681" y="808761"/>
                  <a:pt x="3996847" y="802926"/>
                  <a:pt x="3996847" y="794904"/>
                </a:cubicBezTo>
                <a:cubicBezTo>
                  <a:pt x="3996847" y="789070"/>
                  <a:pt x="4002681" y="782507"/>
                  <a:pt x="4010703" y="782507"/>
                </a:cubicBezTo>
                <a:close/>
                <a:moveTo>
                  <a:pt x="3939871" y="782507"/>
                </a:moveTo>
                <a:cubicBezTo>
                  <a:pt x="3946434" y="782507"/>
                  <a:pt x="3952268" y="789070"/>
                  <a:pt x="3952268" y="794904"/>
                </a:cubicBezTo>
                <a:cubicBezTo>
                  <a:pt x="3952268" y="802926"/>
                  <a:pt x="3946434" y="808761"/>
                  <a:pt x="3939871" y="808761"/>
                </a:cubicBezTo>
                <a:cubicBezTo>
                  <a:pt x="3932578" y="808761"/>
                  <a:pt x="3926015" y="802926"/>
                  <a:pt x="3926015" y="794904"/>
                </a:cubicBezTo>
                <a:cubicBezTo>
                  <a:pt x="3926015" y="789070"/>
                  <a:pt x="3932578" y="782507"/>
                  <a:pt x="3939871" y="782507"/>
                </a:cubicBezTo>
                <a:close/>
                <a:moveTo>
                  <a:pt x="3869042" y="782507"/>
                </a:moveTo>
                <a:cubicBezTo>
                  <a:pt x="3875605" y="782507"/>
                  <a:pt x="3881439" y="789070"/>
                  <a:pt x="3881439" y="794904"/>
                </a:cubicBezTo>
                <a:cubicBezTo>
                  <a:pt x="3881439" y="802926"/>
                  <a:pt x="3875605" y="808761"/>
                  <a:pt x="3869042" y="808761"/>
                </a:cubicBezTo>
                <a:cubicBezTo>
                  <a:pt x="3861749" y="808761"/>
                  <a:pt x="3855186" y="802926"/>
                  <a:pt x="3855186" y="794904"/>
                </a:cubicBezTo>
                <a:cubicBezTo>
                  <a:pt x="3855186" y="789070"/>
                  <a:pt x="3861749" y="782507"/>
                  <a:pt x="3869042" y="782507"/>
                </a:cubicBezTo>
                <a:close/>
                <a:moveTo>
                  <a:pt x="3796752" y="782507"/>
                </a:moveTo>
                <a:cubicBezTo>
                  <a:pt x="3804774" y="782507"/>
                  <a:pt x="3810608" y="789070"/>
                  <a:pt x="3810608" y="796363"/>
                </a:cubicBezTo>
                <a:cubicBezTo>
                  <a:pt x="3810608" y="802926"/>
                  <a:pt x="3804774" y="808761"/>
                  <a:pt x="3796752" y="808761"/>
                </a:cubicBezTo>
                <a:cubicBezTo>
                  <a:pt x="3790918" y="808761"/>
                  <a:pt x="3784355" y="802926"/>
                  <a:pt x="3784355" y="796363"/>
                </a:cubicBezTo>
                <a:cubicBezTo>
                  <a:pt x="3784355" y="789070"/>
                  <a:pt x="3790918" y="782507"/>
                  <a:pt x="3796752" y="782507"/>
                </a:cubicBezTo>
                <a:close/>
                <a:moveTo>
                  <a:pt x="3725922" y="782507"/>
                </a:moveTo>
                <a:cubicBezTo>
                  <a:pt x="3733944" y="782507"/>
                  <a:pt x="3739778" y="789070"/>
                  <a:pt x="3739778" y="796363"/>
                </a:cubicBezTo>
                <a:cubicBezTo>
                  <a:pt x="3739778" y="802926"/>
                  <a:pt x="3733944" y="808761"/>
                  <a:pt x="3725922" y="808761"/>
                </a:cubicBezTo>
                <a:cubicBezTo>
                  <a:pt x="3719359" y="808761"/>
                  <a:pt x="3713525" y="802926"/>
                  <a:pt x="3713525" y="796363"/>
                </a:cubicBezTo>
                <a:cubicBezTo>
                  <a:pt x="3713525" y="789070"/>
                  <a:pt x="3719359" y="782507"/>
                  <a:pt x="3725922" y="782507"/>
                </a:cubicBezTo>
                <a:close/>
                <a:moveTo>
                  <a:pt x="3655091" y="782507"/>
                </a:moveTo>
                <a:cubicBezTo>
                  <a:pt x="3662384" y="782507"/>
                  <a:pt x="3668947" y="789070"/>
                  <a:pt x="3668947" y="796363"/>
                </a:cubicBezTo>
                <a:cubicBezTo>
                  <a:pt x="3668947" y="802926"/>
                  <a:pt x="3662384" y="808761"/>
                  <a:pt x="3655091" y="808761"/>
                </a:cubicBezTo>
                <a:cubicBezTo>
                  <a:pt x="3647069" y="808761"/>
                  <a:pt x="3642694" y="802926"/>
                  <a:pt x="3642694" y="796363"/>
                </a:cubicBezTo>
                <a:cubicBezTo>
                  <a:pt x="3642694" y="789070"/>
                  <a:pt x="3647069" y="782507"/>
                  <a:pt x="3655091" y="782507"/>
                </a:cubicBezTo>
                <a:close/>
                <a:moveTo>
                  <a:pt x="3583280" y="782507"/>
                </a:moveTo>
                <a:cubicBezTo>
                  <a:pt x="3591064" y="782507"/>
                  <a:pt x="3598069" y="789070"/>
                  <a:pt x="3598069" y="796363"/>
                </a:cubicBezTo>
                <a:cubicBezTo>
                  <a:pt x="3598069" y="802926"/>
                  <a:pt x="3591064" y="808761"/>
                  <a:pt x="3583280" y="808761"/>
                </a:cubicBezTo>
                <a:cubicBezTo>
                  <a:pt x="3574718" y="808761"/>
                  <a:pt x="3568491" y="802926"/>
                  <a:pt x="3568491" y="796363"/>
                </a:cubicBezTo>
                <a:cubicBezTo>
                  <a:pt x="3568491" y="789070"/>
                  <a:pt x="3574718" y="782507"/>
                  <a:pt x="3583280" y="782507"/>
                </a:cubicBezTo>
                <a:close/>
                <a:moveTo>
                  <a:pt x="3512449" y="782507"/>
                </a:moveTo>
                <a:cubicBezTo>
                  <a:pt x="3520232" y="782507"/>
                  <a:pt x="3527237" y="789070"/>
                  <a:pt x="3527237" y="796363"/>
                </a:cubicBezTo>
                <a:cubicBezTo>
                  <a:pt x="3527237" y="802926"/>
                  <a:pt x="3520232" y="808761"/>
                  <a:pt x="3512449" y="808761"/>
                </a:cubicBezTo>
                <a:cubicBezTo>
                  <a:pt x="3503887" y="808761"/>
                  <a:pt x="3497661" y="802926"/>
                  <a:pt x="3497661" y="796363"/>
                </a:cubicBezTo>
                <a:cubicBezTo>
                  <a:pt x="3497661" y="789070"/>
                  <a:pt x="3503887" y="782507"/>
                  <a:pt x="3512449" y="782507"/>
                </a:cubicBezTo>
                <a:close/>
                <a:moveTo>
                  <a:pt x="3441619" y="782507"/>
                </a:moveTo>
                <a:cubicBezTo>
                  <a:pt x="3450181" y="782507"/>
                  <a:pt x="3456408" y="789070"/>
                  <a:pt x="3456408" y="796363"/>
                </a:cubicBezTo>
                <a:cubicBezTo>
                  <a:pt x="3456408" y="802926"/>
                  <a:pt x="3450181" y="808761"/>
                  <a:pt x="3441619" y="808761"/>
                </a:cubicBezTo>
                <a:cubicBezTo>
                  <a:pt x="3433835" y="808761"/>
                  <a:pt x="3426830" y="802926"/>
                  <a:pt x="3426830" y="796363"/>
                </a:cubicBezTo>
                <a:cubicBezTo>
                  <a:pt x="3426830" y="789070"/>
                  <a:pt x="3433835" y="782507"/>
                  <a:pt x="3441619" y="782507"/>
                </a:cubicBezTo>
                <a:close/>
                <a:moveTo>
                  <a:pt x="3369857" y="782507"/>
                </a:moveTo>
                <a:cubicBezTo>
                  <a:pt x="3377879" y="782507"/>
                  <a:pt x="3382254" y="789070"/>
                  <a:pt x="3382254" y="796363"/>
                </a:cubicBezTo>
                <a:cubicBezTo>
                  <a:pt x="3382254" y="802926"/>
                  <a:pt x="3377879" y="808761"/>
                  <a:pt x="3369857" y="808761"/>
                </a:cubicBezTo>
                <a:cubicBezTo>
                  <a:pt x="3362564" y="808761"/>
                  <a:pt x="3356001" y="802926"/>
                  <a:pt x="3356001" y="796363"/>
                </a:cubicBezTo>
                <a:cubicBezTo>
                  <a:pt x="3356001" y="789070"/>
                  <a:pt x="3362564" y="782507"/>
                  <a:pt x="3369857" y="782507"/>
                </a:cubicBezTo>
                <a:close/>
                <a:moveTo>
                  <a:pt x="3299083" y="782507"/>
                </a:moveTo>
                <a:cubicBezTo>
                  <a:pt x="3305645" y="782507"/>
                  <a:pt x="3311480" y="789070"/>
                  <a:pt x="3311480" y="796363"/>
                </a:cubicBezTo>
                <a:cubicBezTo>
                  <a:pt x="3311480" y="802926"/>
                  <a:pt x="3305645" y="808761"/>
                  <a:pt x="3299083" y="808761"/>
                </a:cubicBezTo>
                <a:cubicBezTo>
                  <a:pt x="3291789" y="808761"/>
                  <a:pt x="3285229" y="802926"/>
                  <a:pt x="3285229" y="796363"/>
                </a:cubicBezTo>
                <a:cubicBezTo>
                  <a:pt x="3285229" y="789070"/>
                  <a:pt x="3291789" y="782507"/>
                  <a:pt x="3299083" y="782507"/>
                </a:cubicBezTo>
                <a:close/>
                <a:moveTo>
                  <a:pt x="3228250" y="782507"/>
                </a:moveTo>
                <a:cubicBezTo>
                  <a:pt x="3234814" y="782507"/>
                  <a:pt x="3240649" y="789070"/>
                  <a:pt x="3240649" y="796363"/>
                </a:cubicBezTo>
                <a:cubicBezTo>
                  <a:pt x="3240649" y="802926"/>
                  <a:pt x="3234814" y="808761"/>
                  <a:pt x="3228250" y="808761"/>
                </a:cubicBezTo>
                <a:cubicBezTo>
                  <a:pt x="3220230" y="808761"/>
                  <a:pt x="3214395" y="802926"/>
                  <a:pt x="3214395" y="796363"/>
                </a:cubicBezTo>
                <a:cubicBezTo>
                  <a:pt x="3214395" y="789070"/>
                  <a:pt x="3220230" y="782507"/>
                  <a:pt x="3228250" y="782507"/>
                </a:cubicBezTo>
                <a:close/>
                <a:moveTo>
                  <a:pt x="3152591" y="782507"/>
                </a:moveTo>
                <a:cubicBezTo>
                  <a:pt x="3159884" y="782507"/>
                  <a:pt x="3166447" y="789070"/>
                  <a:pt x="3166447" y="796363"/>
                </a:cubicBezTo>
                <a:cubicBezTo>
                  <a:pt x="3166447" y="802926"/>
                  <a:pt x="3159884" y="808761"/>
                  <a:pt x="3152591" y="808761"/>
                </a:cubicBezTo>
                <a:cubicBezTo>
                  <a:pt x="3146027" y="808761"/>
                  <a:pt x="3140193" y="802926"/>
                  <a:pt x="3140193" y="796363"/>
                </a:cubicBezTo>
                <a:cubicBezTo>
                  <a:pt x="3140193" y="789070"/>
                  <a:pt x="3146027" y="782507"/>
                  <a:pt x="3152591" y="782507"/>
                </a:cubicBezTo>
                <a:close/>
                <a:moveTo>
                  <a:pt x="1226672" y="782507"/>
                </a:moveTo>
                <a:cubicBezTo>
                  <a:pt x="1233964" y="782507"/>
                  <a:pt x="1240529" y="789337"/>
                  <a:pt x="1240529" y="796926"/>
                </a:cubicBezTo>
                <a:cubicBezTo>
                  <a:pt x="1240529" y="805275"/>
                  <a:pt x="1233964" y="812105"/>
                  <a:pt x="1226672" y="812105"/>
                </a:cubicBezTo>
                <a:cubicBezTo>
                  <a:pt x="1218658" y="812105"/>
                  <a:pt x="1214283" y="805275"/>
                  <a:pt x="1214283" y="796926"/>
                </a:cubicBezTo>
                <a:cubicBezTo>
                  <a:pt x="1214283" y="789337"/>
                  <a:pt x="1218658" y="782507"/>
                  <a:pt x="1226672" y="782507"/>
                </a:cubicBezTo>
                <a:close/>
                <a:moveTo>
                  <a:pt x="1154869" y="782507"/>
                </a:moveTo>
                <a:cubicBezTo>
                  <a:pt x="1162652" y="782507"/>
                  <a:pt x="1169658" y="789337"/>
                  <a:pt x="1169658" y="796926"/>
                </a:cubicBezTo>
                <a:cubicBezTo>
                  <a:pt x="1169658" y="805275"/>
                  <a:pt x="1162652" y="812105"/>
                  <a:pt x="1154869" y="812105"/>
                </a:cubicBezTo>
                <a:cubicBezTo>
                  <a:pt x="1146307" y="812105"/>
                  <a:pt x="1140080" y="805275"/>
                  <a:pt x="1140080" y="796926"/>
                </a:cubicBezTo>
                <a:cubicBezTo>
                  <a:pt x="1140080" y="789337"/>
                  <a:pt x="1146307" y="782507"/>
                  <a:pt x="1154869" y="782507"/>
                </a:cubicBezTo>
                <a:close/>
                <a:moveTo>
                  <a:pt x="1084040" y="782507"/>
                </a:moveTo>
                <a:cubicBezTo>
                  <a:pt x="1091822" y="782507"/>
                  <a:pt x="1098826" y="789337"/>
                  <a:pt x="1098826" y="796926"/>
                </a:cubicBezTo>
                <a:cubicBezTo>
                  <a:pt x="1098826" y="805275"/>
                  <a:pt x="1091822" y="812105"/>
                  <a:pt x="1084040" y="812105"/>
                </a:cubicBezTo>
                <a:cubicBezTo>
                  <a:pt x="1075478" y="812105"/>
                  <a:pt x="1069250" y="805275"/>
                  <a:pt x="1069250" y="796926"/>
                </a:cubicBezTo>
                <a:cubicBezTo>
                  <a:pt x="1069250" y="789337"/>
                  <a:pt x="1075478" y="782507"/>
                  <a:pt x="1084040" y="782507"/>
                </a:cubicBezTo>
                <a:close/>
                <a:moveTo>
                  <a:pt x="1013594" y="782507"/>
                </a:moveTo>
                <a:cubicBezTo>
                  <a:pt x="1021186" y="782507"/>
                  <a:pt x="1028015" y="789337"/>
                  <a:pt x="1028015" y="796926"/>
                </a:cubicBezTo>
                <a:cubicBezTo>
                  <a:pt x="1028015" y="805275"/>
                  <a:pt x="1021186" y="812105"/>
                  <a:pt x="1013594" y="812105"/>
                </a:cubicBezTo>
                <a:cubicBezTo>
                  <a:pt x="1005249" y="812105"/>
                  <a:pt x="998417" y="805275"/>
                  <a:pt x="998417" y="796926"/>
                </a:cubicBezTo>
                <a:cubicBezTo>
                  <a:pt x="998417" y="789337"/>
                  <a:pt x="1005249" y="782507"/>
                  <a:pt x="1013594" y="782507"/>
                </a:cubicBezTo>
                <a:close/>
                <a:moveTo>
                  <a:pt x="941447" y="782507"/>
                </a:moveTo>
                <a:cubicBezTo>
                  <a:pt x="949468" y="782507"/>
                  <a:pt x="953844" y="789337"/>
                  <a:pt x="953844" y="796926"/>
                </a:cubicBezTo>
                <a:cubicBezTo>
                  <a:pt x="953844" y="805275"/>
                  <a:pt x="949468" y="812105"/>
                  <a:pt x="941447" y="812105"/>
                </a:cubicBezTo>
                <a:cubicBezTo>
                  <a:pt x="934155" y="812105"/>
                  <a:pt x="927591" y="805275"/>
                  <a:pt x="927591" y="796926"/>
                </a:cubicBezTo>
                <a:cubicBezTo>
                  <a:pt x="927591" y="789337"/>
                  <a:pt x="934155" y="782507"/>
                  <a:pt x="941447" y="782507"/>
                </a:cubicBezTo>
                <a:close/>
                <a:moveTo>
                  <a:pt x="870615" y="782507"/>
                </a:moveTo>
                <a:cubicBezTo>
                  <a:pt x="877179" y="782507"/>
                  <a:pt x="883013" y="789337"/>
                  <a:pt x="883013" y="796926"/>
                </a:cubicBezTo>
                <a:cubicBezTo>
                  <a:pt x="883013" y="805275"/>
                  <a:pt x="877179" y="812105"/>
                  <a:pt x="870615" y="812105"/>
                </a:cubicBezTo>
                <a:cubicBezTo>
                  <a:pt x="863322" y="812105"/>
                  <a:pt x="856759" y="805275"/>
                  <a:pt x="856759" y="796926"/>
                </a:cubicBezTo>
                <a:cubicBezTo>
                  <a:pt x="856759" y="789337"/>
                  <a:pt x="863322" y="782507"/>
                  <a:pt x="870615" y="782507"/>
                </a:cubicBezTo>
                <a:close/>
                <a:moveTo>
                  <a:pt x="799784" y="782507"/>
                </a:moveTo>
                <a:cubicBezTo>
                  <a:pt x="806349" y="782507"/>
                  <a:pt x="812183" y="789337"/>
                  <a:pt x="812183" y="796926"/>
                </a:cubicBezTo>
                <a:cubicBezTo>
                  <a:pt x="812183" y="805275"/>
                  <a:pt x="806349" y="812105"/>
                  <a:pt x="799784" y="812105"/>
                </a:cubicBezTo>
                <a:cubicBezTo>
                  <a:pt x="792492" y="812105"/>
                  <a:pt x="785929" y="805275"/>
                  <a:pt x="785929" y="796926"/>
                </a:cubicBezTo>
                <a:cubicBezTo>
                  <a:pt x="785929" y="789337"/>
                  <a:pt x="792492" y="782507"/>
                  <a:pt x="799784" y="782507"/>
                </a:cubicBezTo>
                <a:close/>
                <a:moveTo>
                  <a:pt x="724123" y="782507"/>
                </a:moveTo>
                <a:cubicBezTo>
                  <a:pt x="731417" y="782507"/>
                  <a:pt x="737981" y="789337"/>
                  <a:pt x="737981" y="796926"/>
                </a:cubicBezTo>
                <a:cubicBezTo>
                  <a:pt x="737981" y="805275"/>
                  <a:pt x="731417" y="812105"/>
                  <a:pt x="724123" y="812105"/>
                </a:cubicBezTo>
                <a:cubicBezTo>
                  <a:pt x="717559" y="812105"/>
                  <a:pt x="711726" y="805275"/>
                  <a:pt x="711726" y="796926"/>
                </a:cubicBezTo>
                <a:cubicBezTo>
                  <a:pt x="711726" y="789337"/>
                  <a:pt x="717559" y="782507"/>
                  <a:pt x="724123" y="782507"/>
                </a:cubicBezTo>
                <a:close/>
                <a:moveTo>
                  <a:pt x="653293" y="782507"/>
                </a:moveTo>
                <a:cubicBezTo>
                  <a:pt x="660586" y="782507"/>
                  <a:pt x="667149" y="789337"/>
                  <a:pt x="667149" y="796926"/>
                </a:cubicBezTo>
                <a:cubicBezTo>
                  <a:pt x="667149" y="805275"/>
                  <a:pt x="660586" y="812105"/>
                  <a:pt x="653293" y="812105"/>
                </a:cubicBezTo>
                <a:cubicBezTo>
                  <a:pt x="645271" y="812105"/>
                  <a:pt x="640896" y="805275"/>
                  <a:pt x="640896" y="796926"/>
                </a:cubicBezTo>
                <a:cubicBezTo>
                  <a:pt x="640896" y="789337"/>
                  <a:pt x="645271" y="782507"/>
                  <a:pt x="653293" y="782507"/>
                </a:cubicBezTo>
                <a:close/>
                <a:moveTo>
                  <a:pt x="584855" y="782507"/>
                </a:moveTo>
                <a:cubicBezTo>
                  <a:pt x="592639" y="782507"/>
                  <a:pt x="599643" y="789337"/>
                  <a:pt x="599643" y="796926"/>
                </a:cubicBezTo>
                <a:cubicBezTo>
                  <a:pt x="599643" y="805275"/>
                  <a:pt x="592639" y="812105"/>
                  <a:pt x="584855" y="812105"/>
                </a:cubicBezTo>
                <a:cubicBezTo>
                  <a:pt x="576293" y="812105"/>
                  <a:pt x="570066" y="805275"/>
                  <a:pt x="570066" y="796926"/>
                </a:cubicBezTo>
                <a:cubicBezTo>
                  <a:pt x="570066" y="789337"/>
                  <a:pt x="576293" y="782507"/>
                  <a:pt x="584855" y="782507"/>
                </a:cubicBezTo>
                <a:close/>
                <a:moveTo>
                  <a:pt x="513654" y="782507"/>
                </a:moveTo>
                <a:cubicBezTo>
                  <a:pt x="522003" y="782507"/>
                  <a:pt x="528831" y="789337"/>
                  <a:pt x="528831" y="796926"/>
                </a:cubicBezTo>
                <a:cubicBezTo>
                  <a:pt x="528831" y="805275"/>
                  <a:pt x="522003" y="812105"/>
                  <a:pt x="513654" y="812105"/>
                </a:cubicBezTo>
                <a:cubicBezTo>
                  <a:pt x="506065" y="812105"/>
                  <a:pt x="499235" y="805275"/>
                  <a:pt x="499235" y="796926"/>
                </a:cubicBezTo>
                <a:cubicBezTo>
                  <a:pt x="499235" y="789337"/>
                  <a:pt x="506065" y="782507"/>
                  <a:pt x="513654" y="782507"/>
                </a:cubicBezTo>
                <a:close/>
                <a:moveTo>
                  <a:pt x="439821" y="782507"/>
                </a:moveTo>
                <a:cubicBezTo>
                  <a:pt x="448384" y="782507"/>
                  <a:pt x="454611" y="789337"/>
                  <a:pt x="454611" y="796926"/>
                </a:cubicBezTo>
                <a:cubicBezTo>
                  <a:pt x="454611" y="805275"/>
                  <a:pt x="448384" y="812105"/>
                  <a:pt x="439821" y="812105"/>
                </a:cubicBezTo>
                <a:cubicBezTo>
                  <a:pt x="432038" y="812105"/>
                  <a:pt x="425033" y="805275"/>
                  <a:pt x="425033" y="796926"/>
                </a:cubicBezTo>
                <a:cubicBezTo>
                  <a:pt x="425033" y="789337"/>
                  <a:pt x="432038" y="782507"/>
                  <a:pt x="439821" y="782507"/>
                </a:cubicBezTo>
                <a:close/>
                <a:moveTo>
                  <a:pt x="4439056" y="711678"/>
                </a:moveTo>
                <a:cubicBezTo>
                  <a:pt x="4445619" y="711678"/>
                  <a:pt x="4451453" y="716783"/>
                  <a:pt x="4451453" y="724075"/>
                </a:cubicBezTo>
                <a:cubicBezTo>
                  <a:pt x="4451453" y="732097"/>
                  <a:pt x="4445619" y="737932"/>
                  <a:pt x="4439056" y="737932"/>
                </a:cubicBezTo>
                <a:cubicBezTo>
                  <a:pt x="4431763" y="737932"/>
                  <a:pt x="4425200" y="732097"/>
                  <a:pt x="4425200" y="724075"/>
                </a:cubicBezTo>
                <a:cubicBezTo>
                  <a:pt x="4425200" y="716783"/>
                  <a:pt x="4431763" y="711678"/>
                  <a:pt x="4439056" y="711678"/>
                </a:cubicBezTo>
                <a:close/>
                <a:moveTo>
                  <a:pt x="4366768" y="711678"/>
                </a:moveTo>
                <a:cubicBezTo>
                  <a:pt x="4374790" y="711678"/>
                  <a:pt x="4380624" y="716783"/>
                  <a:pt x="4380624" y="724075"/>
                </a:cubicBezTo>
                <a:cubicBezTo>
                  <a:pt x="4380624" y="732097"/>
                  <a:pt x="4374790" y="737932"/>
                  <a:pt x="4366768" y="737932"/>
                </a:cubicBezTo>
                <a:cubicBezTo>
                  <a:pt x="4360934" y="737932"/>
                  <a:pt x="4354371" y="732097"/>
                  <a:pt x="4354371" y="724075"/>
                </a:cubicBezTo>
                <a:cubicBezTo>
                  <a:pt x="4354371" y="716783"/>
                  <a:pt x="4360934" y="711678"/>
                  <a:pt x="4366768" y="711678"/>
                </a:cubicBezTo>
                <a:close/>
                <a:moveTo>
                  <a:pt x="4295937" y="711678"/>
                </a:moveTo>
                <a:cubicBezTo>
                  <a:pt x="4303959" y="711678"/>
                  <a:pt x="4309793" y="716783"/>
                  <a:pt x="4309793" y="724075"/>
                </a:cubicBezTo>
                <a:cubicBezTo>
                  <a:pt x="4309793" y="732097"/>
                  <a:pt x="4303959" y="737932"/>
                  <a:pt x="4295937" y="737932"/>
                </a:cubicBezTo>
                <a:cubicBezTo>
                  <a:pt x="4290103" y="737932"/>
                  <a:pt x="4283540" y="732097"/>
                  <a:pt x="4283540" y="724075"/>
                </a:cubicBezTo>
                <a:cubicBezTo>
                  <a:pt x="4283540" y="716783"/>
                  <a:pt x="4290103" y="711678"/>
                  <a:pt x="4295937" y="711678"/>
                </a:cubicBezTo>
                <a:close/>
                <a:moveTo>
                  <a:pt x="4225107" y="711678"/>
                </a:moveTo>
                <a:cubicBezTo>
                  <a:pt x="4233129" y="711678"/>
                  <a:pt x="4238963" y="718241"/>
                  <a:pt x="4238963" y="724075"/>
                </a:cubicBezTo>
                <a:cubicBezTo>
                  <a:pt x="4238963" y="732097"/>
                  <a:pt x="4233129" y="737932"/>
                  <a:pt x="4225107" y="737932"/>
                </a:cubicBezTo>
                <a:cubicBezTo>
                  <a:pt x="4217085" y="737932"/>
                  <a:pt x="4212710" y="732097"/>
                  <a:pt x="4212710" y="724075"/>
                </a:cubicBezTo>
                <a:cubicBezTo>
                  <a:pt x="4212710" y="718241"/>
                  <a:pt x="4217085" y="711678"/>
                  <a:pt x="4225107" y="711678"/>
                </a:cubicBezTo>
                <a:close/>
                <a:moveTo>
                  <a:pt x="4153295" y="711678"/>
                </a:moveTo>
                <a:cubicBezTo>
                  <a:pt x="4161078" y="711678"/>
                  <a:pt x="4168083" y="718241"/>
                  <a:pt x="4168083" y="724075"/>
                </a:cubicBezTo>
                <a:cubicBezTo>
                  <a:pt x="4168083" y="732097"/>
                  <a:pt x="4161078" y="737932"/>
                  <a:pt x="4153295" y="737932"/>
                </a:cubicBezTo>
                <a:cubicBezTo>
                  <a:pt x="4144733" y="737932"/>
                  <a:pt x="4138507" y="732097"/>
                  <a:pt x="4138507" y="724075"/>
                </a:cubicBezTo>
                <a:cubicBezTo>
                  <a:pt x="4138507" y="718241"/>
                  <a:pt x="4144733" y="711678"/>
                  <a:pt x="4153295" y="711678"/>
                </a:cubicBezTo>
                <a:close/>
                <a:moveTo>
                  <a:pt x="4082465" y="711678"/>
                </a:moveTo>
                <a:cubicBezTo>
                  <a:pt x="4090249" y="711678"/>
                  <a:pt x="4097254" y="718241"/>
                  <a:pt x="4097254" y="724075"/>
                </a:cubicBezTo>
                <a:cubicBezTo>
                  <a:pt x="4097254" y="732097"/>
                  <a:pt x="4090249" y="737932"/>
                  <a:pt x="4082465" y="737932"/>
                </a:cubicBezTo>
                <a:cubicBezTo>
                  <a:pt x="4073903" y="737932"/>
                  <a:pt x="4067676" y="732097"/>
                  <a:pt x="4067676" y="724075"/>
                </a:cubicBezTo>
                <a:cubicBezTo>
                  <a:pt x="4067676" y="718241"/>
                  <a:pt x="4073903" y="711678"/>
                  <a:pt x="4082465" y="711678"/>
                </a:cubicBezTo>
                <a:close/>
                <a:moveTo>
                  <a:pt x="4010703" y="711678"/>
                </a:moveTo>
                <a:cubicBezTo>
                  <a:pt x="4017996" y="711678"/>
                  <a:pt x="4023100" y="718241"/>
                  <a:pt x="4023100" y="724075"/>
                </a:cubicBezTo>
                <a:cubicBezTo>
                  <a:pt x="4023100" y="732097"/>
                  <a:pt x="4017996" y="737932"/>
                  <a:pt x="4010703" y="737932"/>
                </a:cubicBezTo>
                <a:cubicBezTo>
                  <a:pt x="4002681" y="737932"/>
                  <a:pt x="3996847" y="732097"/>
                  <a:pt x="3996847" y="724075"/>
                </a:cubicBezTo>
                <a:cubicBezTo>
                  <a:pt x="3996847" y="718241"/>
                  <a:pt x="4002681" y="711678"/>
                  <a:pt x="4010703" y="711678"/>
                </a:cubicBezTo>
                <a:close/>
                <a:moveTo>
                  <a:pt x="3939871" y="711678"/>
                </a:moveTo>
                <a:cubicBezTo>
                  <a:pt x="3946434" y="711678"/>
                  <a:pt x="3952268" y="718241"/>
                  <a:pt x="3952268" y="724075"/>
                </a:cubicBezTo>
                <a:cubicBezTo>
                  <a:pt x="3952268" y="732097"/>
                  <a:pt x="3946434" y="737932"/>
                  <a:pt x="3939871" y="737932"/>
                </a:cubicBezTo>
                <a:cubicBezTo>
                  <a:pt x="3932578" y="737932"/>
                  <a:pt x="3926015" y="732097"/>
                  <a:pt x="3926015" y="724075"/>
                </a:cubicBezTo>
                <a:cubicBezTo>
                  <a:pt x="3926015" y="718241"/>
                  <a:pt x="3932578" y="711678"/>
                  <a:pt x="3939871" y="711678"/>
                </a:cubicBezTo>
                <a:close/>
                <a:moveTo>
                  <a:pt x="3869042" y="711678"/>
                </a:moveTo>
                <a:cubicBezTo>
                  <a:pt x="3875605" y="711678"/>
                  <a:pt x="3881439" y="718241"/>
                  <a:pt x="3881439" y="724075"/>
                </a:cubicBezTo>
                <a:cubicBezTo>
                  <a:pt x="3881439" y="732097"/>
                  <a:pt x="3875605" y="737932"/>
                  <a:pt x="3869042" y="737932"/>
                </a:cubicBezTo>
                <a:cubicBezTo>
                  <a:pt x="3861749" y="737932"/>
                  <a:pt x="3855186" y="732097"/>
                  <a:pt x="3855186" y="724075"/>
                </a:cubicBezTo>
                <a:cubicBezTo>
                  <a:pt x="3855186" y="718241"/>
                  <a:pt x="3861749" y="711678"/>
                  <a:pt x="3869042" y="711678"/>
                </a:cubicBezTo>
                <a:close/>
                <a:moveTo>
                  <a:pt x="3796752" y="711678"/>
                </a:moveTo>
                <a:cubicBezTo>
                  <a:pt x="3804774" y="711678"/>
                  <a:pt x="3810608" y="718241"/>
                  <a:pt x="3810608" y="724075"/>
                </a:cubicBezTo>
                <a:cubicBezTo>
                  <a:pt x="3810608" y="732097"/>
                  <a:pt x="3804774" y="737932"/>
                  <a:pt x="3796752" y="737932"/>
                </a:cubicBezTo>
                <a:cubicBezTo>
                  <a:pt x="3790918" y="737932"/>
                  <a:pt x="3784355" y="732097"/>
                  <a:pt x="3784355" y="724075"/>
                </a:cubicBezTo>
                <a:cubicBezTo>
                  <a:pt x="3784355" y="718241"/>
                  <a:pt x="3790918" y="711678"/>
                  <a:pt x="3796752" y="711678"/>
                </a:cubicBezTo>
                <a:close/>
                <a:moveTo>
                  <a:pt x="3725922" y="711678"/>
                </a:moveTo>
                <a:cubicBezTo>
                  <a:pt x="3733944" y="711678"/>
                  <a:pt x="3739778" y="718241"/>
                  <a:pt x="3739778" y="724075"/>
                </a:cubicBezTo>
                <a:cubicBezTo>
                  <a:pt x="3739778" y="732097"/>
                  <a:pt x="3733944" y="737932"/>
                  <a:pt x="3725922" y="737932"/>
                </a:cubicBezTo>
                <a:cubicBezTo>
                  <a:pt x="3719359" y="737932"/>
                  <a:pt x="3713525" y="732097"/>
                  <a:pt x="3713525" y="724075"/>
                </a:cubicBezTo>
                <a:cubicBezTo>
                  <a:pt x="3713525" y="718241"/>
                  <a:pt x="3719359" y="711678"/>
                  <a:pt x="3725922" y="711678"/>
                </a:cubicBezTo>
                <a:close/>
                <a:moveTo>
                  <a:pt x="3655091" y="711678"/>
                </a:moveTo>
                <a:cubicBezTo>
                  <a:pt x="3662384" y="711678"/>
                  <a:pt x="3668947" y="718241"/>
                  <a:pt x="3668947" y="724075"/>
                </a:cubicBezTo>
                <a:cubicBezTo>
                  <a:pt x="3668947" y="732097"/>
                  <a:pt x="3662384" y="737932"/>
                  <a:pt x="3655091" y="737932"/>
                </a:cubicBezTo>
                <a:cubicBezTo>
                  <a:pt x="3647069" y="737932"/>
                  <a:pt x="3642694" y="732097"/>
                  <a:pt x="3642694" y="724075"/>
                </a:cubicBezTo>
                <a:cubicBezTo>
                  <a:pt x="3642694" y="718241"/>
                  <a:pt x="3647069" y="711678"/>
                  <a:pt x="3655091" y="711678"/>
                </a:cubicBezTo>
                <a:close/>
                <a:moveTo>
                  <a:pt x="3583280" y="711678"/>
                </a:moveTo>
                <a:cubicBezTo>
                  <a:pt x="3591064" y="711678"/>
                  <a:pt x="3598069" y="718241"/>
                  <a:pt x="3598069" y="724075"/>
                </a:cubicBezTo>
                <a:cubicBezTo>
                  <a:pt x="3598069" y="732097"/>
                  <a:pt x="3591064" y="737932"/>
                  <a:pt x="3583280" y="737932"/>
                </a:cubicBezTo>
                <a:cubicBezTo>
                  <a:pt x="3574718" y="737932"/>
                  <a:pt x="3568491" y="732097"/>
                  <a:pt x="3568491" y="724075"/>
                </a:cubicBezTo>
                <a:cubicBezTo>
                  <a:pt x="3568491" y="718241"/>
                  <a:pt x="3574718" y="711678"/>
                  <a:pt x="3583280" y="711678"/>
                </a:cubicBezTo>
                <a:close/>
                <a:moveTo>
                  <a:pt x="3512449" y="711678"/>
                </a:moveTo>
                <a:cubicBezTo>
                  <a:pt x="3520232" y="711678"/>
                  <a:pt x="3527237" y="718241"/>
                  <a:pt x="3527237" y="724075"/>
                </a:cubicBezTo>
                <a:cubicBezTo>
                  <a:pt x="3527237" y="732097"/>
                  <a:pt x="3520232" y="737932"/>
                  <a:pt x="3512449" y="737932"/>
                </a:cubicBezTo>
                <a:cubicBezTo>
                  <a:pt x="3503887" y="737932"/>
                  <a:pt x="3497661" y="732097"/>
                  <a:pt x="3497661" y="724075"/>
                </a:cubicBezTo>
                <a:cubicBezTo>
                  <a:pt x="3497661" y="718241"/>
                  <a:pt x="3503887" y="711678"/>
                  <a:pt x="3512449" y="711678"/>
                </a:cubicBezTo>
                <a:close/>
                <a:moveTo>
                  <a:pt x="3441619" y="711678"/>
                </a:moveTo>
                <a:cubicBezTo>
                  <a:pt x="3450181" y="711678"/>
                  <a:pt x="3456408" y="718241"/>
                  <a:pt x="3456408" y="724075"/>
                </a:cubicBezTo>
                <a:cubicBezTo>
                  <a:pt x="3456408" y="732097"/>
                  <a:pt x="3450181" y="737932"/>
                  <a:pt x="3441619" y="737932"/>
                </a:cubicBezTo>
                <a:cubicBezTo>
                  <a:pt x="3433835" y="737932"/>
                  <a:pt x="3426830" y="732097"/>
                  <a:pt x="3426830" y="724075"/>
                </a:cubicBezTo>
                <a:cubicBezTo>
                  <a:pt x="3426830" y="718241"/>
                  <a:pt x="3433835" y="711678"/>
                  <a:pt x="3441619" y="711678"/>
                </a:cubicBezTo>
                <a:close/>
                <a:moveTo>
                  <a:pt x="3369857" y="711678"/>
                </a:moveTo>
                <a:cubicBezTo>
                  <a:pt x="3377879" y="711678"/>
                  <a:pt x="3382254" y="718241"/>
                  <a:pt x="3382254" y="724075"/>
                </a:cubicBezTo>
                <a:cubicBezTo>
                  <a:pt x="3382254" y="732097"/>
                  <a:pt x="3377879" y="737932"/>
                  <a:pt x="3369857" y="737932"/>
                </a:cubicBezTo>
                <a:cubicBezTo>
                  <a:pt x="3362564" y="737932"/>
                  <a:pt x="3356001" y="732097"/>
                  <a:pt x="3356001" y="724075"/>
                </a:cubicBezTo>
                <a:cubicBezTo>
                  <a:pt x="3356001" y="718241"/>
                  <a:pt x="3362564" y="711678"/>
                  <a:pt x="3369857" y="711678"/>
                </a:cubicBezTo>
                <a:close/>
                <a:moveTo>
                  <a:pt x="3299086" y="711678"/>
                </a:moveTo>
                <a:cubicBezTo>
                  <a:pt x="3305651" y="711678"/>
                  <a:pt x="3311485" y="718241"/>
                  <a:pt x="3311485" y="724075"/>
                </a:cubicBezTo>
                <a:cubicBezTo>
                  <a:pt x="3311485" y="732097"/>
                  <a:pt x="3305651" y="737932"/>
                  <a:pt x="3299086" y="737932"/>
                </a:cubicBezTo>
                <a:cubicBezTo>
                  <a:pt x="3291794" y="737932"/>
                  <a:pt x="3285234" y="732097"/>
                  <a:pt x="3285234" y="724075"/>
                </a:cubicBezTo>
                <a:cubicBezTo>
                  <a:pt x="3285234" y="718241"/>
                  <a:pt x="3291794" y="711678"/>
                  <a:pt x="3299086" y="711678"/>
                </a:cubicBezTo>
                <a:close/>
                <a:moveTo>
                  <a:pt x="3228255" y="711678"/>
                </a:moveTo>
                <a:cubicBezTo>
                  <a:pt x="3234819" y="711678"/>
                  <a:pt x="3240654" y="718241"/>
                  <a:pt x="3240654" y="724075"/>
                </a:cubicBezTo>
                <a:cubicBezTo>
                  <a:pt x="3240654" y="732097"/>
                  <a:pt x="3234819" y="737932"/>
                  <a:pt x="3228255" y="737932"/>
                </a:cubicBezTo>
                <a:cubicBezTo>
                  <a:pt x="3220233" y="737932"/>
                  <a:pt x="3214398" y="732097"/>
                  <a:pt x="3214398" y="724075"/>
                </a:cubicBezTo>
                <a:cubicBezTo>
                  <a:pt x="3214398" y="718241"/>
                  <a:pt x="3220233" y="711678"/>
                  <a:pt x="3228255" y="711678"/>
                </a:cubicBezTo>
                <a:close/>
                <a:moveTo>
                  <a:pt x="3152594" y="711678"/>
                </a:moveTo>
                <a:cubicBezTo>
                  <a:pt x="3159889" y="711678"/>
                  <a:pt x="3166451" y="718241"/>
                  <a:pt x="3166451" y="724075"/>
                </a:cubicBezTo>
                <a:cubicBezTo>
                  <a:pt x="3166451" y="732097"/>
                  <a:pt x="3159889" y="737932"/>
                  <a:pt x="3152594" y="737932"/>
                </a:cubicBezTo>
                <a:cubicBezTo>
                  <a:pt x="3146031" y="737932"/>
                  <a:pt x="3140198" y="732097"/>
                  <a:pt x="3140198" y="725534"/>
                </a:cubicBezTo>
                <a:cubicBezTo>
                  <a:pt x="3140198" y="718241"/>
                  <a:pt x="3146031" y="711678"/>
                  <a:pt x="3152594" y="711678"/>
                </a:cubicBezTo>
                <a:close/>
                <a:moveTo>
                  <a:pt x="3081763" y="711678"/>
                </a:moveTo>
                <a:cubicBezTo>
                  <a:pt x="3089057" y="711678"/>
                  <a:pt x="3095617" y="718241"/>
                  <a:pt x="3095617" y="725534"/>
                </a:cubicBezTo>
                <a:cubicBezTo>
                  <a:pt x="3095617" y="732097"/>
                  <a:pt x="3089057" y="737932"/>
                  <a:pt x="3081763" y="737932"/>
                </a:cubicBezTo>
                <a:cubicBezTo>
                  <a:pt x="3073740" y="737932"/>
                  <a:pt x="3069364" y="732097"/>
                  <a:pt x="3069364" y="725534"/>
                </a:cubicBezTo>
                <a:cubicBezTo>
                  <a:pt x="3069364" y="718241"/>
                  <a:pt x="3073740" y="711678"/>
                  <a:pt x="3081763" y="711678"/>
                </a:cubicBezTo>
                <a:close/>
                <a:moveTo>
                  <a:pt x="3013707" y="711678"/>
                </a:moveTo>
                <a:cubicBezTo>
                  <a:pt x="3021299" y="711678"/>
                  <a:pt x="3028128" y="718241"/>
                  <a:pt x="3028128" y="725534"/>
                </a:cubicBezTo>
                <a:cubicBezTo>
                  <a:pt x="3028128" y="732097"/>
                  <a:pt x="3021299" y="737932"/>
                  <a:pt x="3013707" y="737932"/>
                </a:cubicBezTo>
                <a:cubicBezTo>
                  <a:pt x="3005360" y="737932"/>
                  <a:pt x="2998531" y="732097"/>
                  <a:pt x="2998531" y="725534"/>
                </a:cubicBezTo>
                <a:cubicBezTo>
                  <a:pt x="2998531" y="718241"/>
                  <a:pt x="3005360" y="711678"/>
                  <a:pt x="3013707" y="711678"/>
                </a:cubicBezTo>
                <a:close/>
                <a:moveTo>
                  <a:pt x="2942485" y="711678"/>
                </a:moveTo>
                <a:cubicBezTo>
                  <a:pt x="2951045" y="711678"/>
                  <a:pt x="2957280" y="718241"/>
                  <a:pt x="2957280" y="725534"/>
                </a:cubicBezTo>
                <a:cubicBezTo>
                  <a:pt x="2957280" y="732097"/>
                  <a:pt x="2951045" y="737932"/>
                  <a:pt x="2942485" y="737932"/>
                </a:cubicBezTo>
                <a:cubicBezTo>
                  <a:pt x="2934705" y="737932"/>
                  <a:pt x="2927700" y="732097"/>
                  <a:pt x="2927700" y="725534"/>
                </a:cubicBezTo>
                <a:cubicBezTo>
                  <a:pt x="2927700" y="718241"/>
                  <a:pt x="2934705" y="711678"/>
                  <a:pt x="2942485" y="711678"/>
                </a:cubicBezTo>
                <a:close/>
                <a:moveTo>
                  <a:pt x="1440620" y="711678"/>
                </a:moveTo>
                <a:cubicBezTo>
                  <a:pt x="1447182" y="711678"/>
                  <a:pt x="1453017" y="718683"/>
                  <a:pt x="1453017" y="726466"/>
                </a:cubicBezTo>
                <a:cubicBezTo>
                  <a:pt x="1453017" y="735028"/>
                  <a:pt x="1447182" y="741255"/>
                  <a:pt x="1440620" y="741255"/>
                </a:cubicBezTo>
                <a:cubicBezTo>
                  <a:pt x="1433328" y="741255"/>
                  <a:pt x="1426765" y="735028"/>
                  <a:pt x="1426765" y="726466"/>
                </a:cubicBezTo>
                <a:cubicBezTo>
                  <a:pt x="1426765" y="718683"/>
                  <a:pt x="1433328" y="711678"/>
                  <a:pt x="1440620" y="711678"/>
                </a:cubicBezTo>
                <a:close/>
                <a:moveTo>
                  <a:pt x="1368338" y="711678"/>
                </a:moveTo>
                <a:cubicBezTo>
                  <a:pt x="1376356" y="711678"/>
                  <a:pt x="1382190" y="718683"/>
                  <a:pt x="1382190" y="726466"/>
                </a:cubicBezTo>
                <a:cubicBezTo>
                  <a:pt x="1382190" y="735028"/>
                  <a:pt x="1376356" y="741255"/>
                  <a:pt x="1368338" y="741255"/>
                </a:cubicBezTo>
                <a:cubicBezTo>
                  <a:pt x="1362502" y="741255"/>
                  <a:pt x="1355939" y="735028"/>
                  <a:pt x="1355939" y="726466"/>
                </a:cubicBezTo>
                <a:cubicBezTo>
                  <a:pt x="1355939" y="718683"/>
                  <a:pt x="1362502" y="711678"/>
                  <a:pt x="1368338" y="711678"/>
                </a:cubicBezTo>
                <a:close/>
                <a:moveTo>
                  <a:pt x="1297509" y="711678"/>
                </a:moveTo>
                <a:cubicBezTo>
                  <a:pt x="1305532" y="711678"/>
                  <a:pt x="1311366" y="718683"/>
                  <a:pt x="1311366" y="726466"/>
                </a:cubicBezTo>
                <a:cubicBezTo>
                  <a:pt x="1311366" y="735028"/>
                  <a:pt x="1305532" y="741255"/>
                  <a:pt x="1297509" y="741255"/>
                </a:cubicBezTo>
                <a:cubicBezTo>
                  <a:pt x="1291675" y="741255"/>
                  <a:pt x="1285113" y="735028"/>
                  <a:pt x="1285113" y="726466"/>
                </a:cubicBezTo>
                <a:cubicBezTo>
                  <a:pt x="1285113" y="718683"/>
                  <a:pt x="1291675" y="711678"/>
                  <a:pt x="1297509" y="711678"/>
                </a:cubicBezTo>
                <a:close/>
                <a:moveTo>
                  <a:pt x="1226678" y="711678"/>
                </a:moveTo>
                <a:cubicBezTo>
                  <a:pt x="1233970" y="711678"/>
                  <a:pt x="1240535" y="718683"/>
                  <a:pt x="1240535" y="726466"/>
                </a:cubicBezTo>
                <a:cubicBezTo>
                  <a:pt x="1240535" y="735028"/>
                  <a:pt x="1233970" y="741255"/>
                  <a:pt x="1226678" y="741255"/>
                </a:cubicBezTo>
                <a:cubicBezTo>
                  <a:pt x="1218663" y="741255"/>
                  <a:pt x="1214288" y="735028"/>
                  <a:pt x="1214288" y="726466"/>
                </a:cubicBezTo>
                <a:cubicBezTo>
                  <a:pt x="1214288" y="718683"/>
                  <a:pt x="1218663" y="711678"/>
                  <a:pt x="1226678" y="711678"/>
                </a:cubicBezTo>
                <a:close/>
                <a:moveTo>
                  <a:pt x="1154874" y="711678"/>
                </a:moveTo>
                <a:cubicBezTo>
                  <a:pt x="1162657" y="711678"/>
                  <a:pt x="1169663" y="718683"/>
                  <a:pt x="1169663" y="726466"/>
                </a:cubicBezTo>
                <a:cubicBezTo>
                  <a:pt x="1169663" y="735028"/>
                  <a:pt x="1162657" y="741255"/>
                  <a:pt x="1154874" y="741255"/>
                </a:cubicBezTo>
                <a:cubicBezTo>
                  <a:pt x="1146312" y="741255"/>
                  <a:pt x="1140086" y="735028"/>
                  <a:pt x="1140086" y="726466"/>
                </a:cubicBezTo>
                <a:cubicBezTo>
                  <a:pt x="1140086" y="718683"/>
                  <a:pt x="1146312" y="711678"/>
                  <a:pt x="1154874" y="711678"/>
                </a:cubicBezTo>
                <a:close/>
                <a:moveTo>
                  <a:pt x="1084045" y="711678"/>
                </a:moveTo>
                <a:cubicBezTo>
                  <a:pt x="1091827" y="711678"/>
                  <a:pt x="1098833" y="718683"/>
                  <a:pt x="1098833" y="726466"/>
                </a:cubicBezTo>
                <a:cubicBezTo>
                  <a:pt x="1098833" y="735028"/>
                  <a:pt x="1091827" y="741255"/>
                  <a:pt x="1084045" y="741255"/>
                </a:cubicBezTo>
                <a:cubicBezTo>
                  <a:pt x="1075483" y="741255"/>
                  <a:pt x="1069255" y="735028"/>
                  <a:pt x="1069255" y="726466"/>
                </a:cubicBezTo>
                <a:cubicBezTo>
                  <a:pt x="1069255" y="718683"/>
                  <a:pt x="1075483" y="711678"/>
                  <a:pt x="1084045" y="711678"/>
                </a:cubicBezTo>
                <a:close/>
                <a:moveTo>
                  <a:pt x="1013599" y="711678"/>
                </a:moveTo>
                <a:cubicBezTo>
                  <a:pt x="1021190" y="711678"/>
                  <a:pt x="1028021" y="718683"/>
                  <a:pt x="1028021" y="726466"/>
                </a:cubicBezTo>
                <a:cubicBezTo>
                  <a:pt x="1028021" y="735028"/>
                  <a:pt x="1021190" y="741255"/>
                  <a:pt x="1013599" y="741255"/>
                </a:cubicBezTo>
                <a:cubicBezTo>
                  <a:pt x="1005254" y="741255"/>
                  <a:pt x="998423" y="735028"/>
                  <a:pt x="998423" y="726466"/>
                </a:cubicBezTo>
                <a:cubicBezTo>
                  <a:pt x="998423" y="718683"/>
                  <a:pt x="1005254" y="711678"/>
                  <a:pt x="1013599" y="711678"/>
                </a:cubicBezTo>
                <a:close/>
                <a:moveTo>
                  <a:pt x="941452" y="711678"/>
                </a:moveTo>
                <a:cubicBezTo>
                  <a:pt x="949474" y="711678"/>
                  <a:pt x="953848" y="718683"/>
                  <a:pt x="953848" y="726466"/>
                </a:cubicBezTo>
                <a:cubicBezTo>
                  <a:pt x="953848" y="735028"/>
                  <a:pt x="949474" y="741255"/>
                  <a:pt x="941452" y="741255"/>
                </a:cubicBezTo>
                <a:cubicBezTo>
                  <a:pt x="934159" y="741255"/>
                  <a:pt x="927596" y="735028"/>
                  <a:pt x="927596" y="726466"/>
                </a:cubicBezTo>
                <a:cubicBezTo>
                  <a:pt x="927596" y="718683"/>
                  <a:pt x="934159" y="711678"/>
                  <a:pt x="941452" y="711678"/>
                </a:cubicBezTo>
                <a:close/>
                <a:moveTo>
                  <a:pt x="870620" y="711678"/>
                </a:moveTo>
                <a:cubicBezTo>
                  <a:pt x="877183" y="711678"/>
                  <a:pt x="883018" y="718683"/>
                  <a:pt x="883018" y="726466"/>
                </a:cubicBezTo>
                <a:cubicBezTo>
                  <a:pt x="883018" y="735028"/>
                  <a:pt x="877183" y="741255"/>
                  <a:pt x="870620" y="741255"/>
                </a:cubicBezTo>
                <a:cubicBezTo>
                  <a:pt x="863327" y="741255"/>
                  <a:pt x="856764" y="735028"/>
                  <a:pt x="856764" y="726466"/>
                </a:cubicBezTo>
                <a:cubicBezTo>
                  <a:pt x="856764" y="718683"/>
                  <a:pt x="863327" y="711678"/>
                  <a:pt x="870620" y="711678"/>
                </a:cubicBezTo>
                <a:close/>
                <a:moveTo>
                  <a:pt x="798331" y="711678"/>
                </a:moveTo>
                <a:cubicBezTo>
                  <a:pt x="806354" y="711678"/>
                  <a:pt x="812189" y="718683"/>
                  <a:pt x="812189" y="726466"/>
                </a:cubicBezTo>
                <a:cubicBezTo>
                  <a:pt x="812189" y="735028"/>
                  <a:pt x="806354" y="741255"/>
                  <a:pt x="798331" y="741255"/>
                </a:cubicBezTo>
                <a:cubicBezTo>
                  <a:pt x="792497" y="741255"/>
                  <a:pt x="785934" y="735028"/>
                  <a:pt x="785934" y="726466"/>
                </a:cubicBezTo>
                <a:cubicBezTo>
                  <a:pt x="785934" y="718683"/>
                  <a:pt x="792497" y="711678"/>
                  <a:pt x="798331" y="711678"/>
                </a:cubicBezTo>
                <a:close/>
                <a:moveTo>
                  <a:pt x="724129" y="711678"/>
                </a:moveTo>
                <a:cubicBezTo>
                  <a:pt x="731422" y="711678"/>
                  <a:pt x="737986" y="718683"/>
                  <a:pt x="737986" y="726466"/>
                </a:cubicBezTo>
                <a:cubicBezTo>
                  <a:pt x="737986" y="735028"/>
                  <a:pt x="731422" y="741255"/>
                  <a:pt x="724129" y="741255"/>
                </a:cubicBezTo>
                <a:cubicBezTo>
                  <a:pt x="717565" y="741255"/>
                  <a:pt x="711732" y="735028"/>
                  <a:pt x="711732" y="726466"/>
                </a:cubicBezTo>
                <a:cubicBezTo>
                  <a:pt x="711732" y="718683"/>
                  <a:pt x="717565" y="711678"/>
                  <a:pt x="724129" y="711678"/>
                </a:cubicBezTo>
                <a:close/>
                <a:moveTo>
                  <a:pt x="653298" y="711678"/>
                </a:moveTo>
                <a:cubicBezTo>
                  <a:pt x="660590" y="711678"/>
                  <a:pt x="667154" y="718683"/>
                  <a:pt x="667154" y="726466"/>
                </a:cubicBezTo>
                <a:cubicBezTo>
                  <a:pt x="667154" y="735028"/>
                  <a:pt x="660590" y="741255"/>
                  <a:pt x="653298" y="741255"/>
                </a:cubicBezTo>
                <a:cubicBezTo>
                  <a:pt x="645277" y="741255"/>
                  <a:pt x="640901" y="735028"/>
                  <a:pt x="640901" y="726466"/>
                </a:cubicBezTo>
                <a:cubicBezTo>
                  <a:pt x="640901" y="718683"/>
                  <a:pt x="645277" y="711678"/>
                  <a:pt x="653298" y="711678"/>
                </a:cubicBezTo>
                <a:close/>
                <a:moveTo>
                  <a:pt x="584861" y="711678"/>
                </a:moveTo>
                <a:cubicBezTo>
                  <a:pt x="592644" y="711678"/>
                  <a:pt x="599648" y="718683"/>
                  <a:pt x="599648" y="726466"/>
                </a:cubicBezTo>
                <a:cubicBezTo>
                  <a:pt x="599648" y="735028"/>
                  <a:pt x="592644" y="741255"/>
                  <a:pt x="584861" y="741255"/>
                </a:cubicBezTo>
                <a:cubicBezTo>
                  <a:pt x="576299" y="741255"/>
                  <a:pt x="570071" y="735028"/>
                  <a:pt x="570071" y="726466"/>
                </a:cubicBezTo>
                <a:cubicBezTo>
                  <a:pt x="570071" y="718683"/>
                  <a:pt x="576299" y="711678"/>
                  <a:pt x="584861" y="711678"/>
                </a:cubicBezTo>
                <a:close/>
                <a:moveTo>
                  <a:pt x="513660" y="711678"/>
                </a:moveTo>
                <a:cubicBezTo>
                  <a:pt x="522008" y="711678"/>
                  <a:pt x="528837" y="718683"/>
                  <a:pt x="528837" y="726466"/>
                </a:cubicBezTo>
                <a:cubicBezTo>
                  <a:pt x="528837" y="735028"/>
                  <a:pt x="522008" y="741255"/>
                  <a:pt x="513660" y="741255"/>
                </a:cubicBezTo>
                <a:cubicBezTo>
                  <a:pt x="506071" y="741255"/>
                  <a:pt x="499241" y="735028"/>
                  <a:pt x="499241" y="726466"/>
                </a:cubicBezTo>
                <a:cubicBezTo>
                  <a:pt x="499241" y="718683"/>
                  <a:pt x="506071" y="711678"/>
                  <a:pt x="513660" y="711678"/>
                </a:cubicBezTo>
                <a:close/>
                <a:moveTo>
                  <a:pt x="439826" y="711678"/>
                </a:moveTo>
                <a:cubicBezTo>
                  <a:pt x="448389" y="711678"/>
                  <a:pt x="454616" y="718683"/>
                  <a:pt x="454616" y="726466"/>
                </a:cubicBezTo>
                <a:cubicBezTo>
                  <a:pt x="454616" y="735028"/>
                  <a:pt x="448389" y="741255"/>
                  <a:pt x="439826" y="741255"/>
                </a:cubicBezTo>
                <a:cubicBezTo>
                  <a:pt x="432043" y="741255"/>
                  <a:pt x="425038" y="735028"/>
                  <a:pt x="425038" y="726466"/>
                </a:cubicBezTo>
                <a:cubicBezTo>
                  <a:pt x="425038" y="718683"/>
                  <a:pt x="432043" y="711678"/>
                  <a:pt x="439826" y="711678"/>
                </a:cubicBezTo>
                <a:close/>
                <a:moveTo>
                  <a:pt x="368064" y="711678"/>
                </a:moveTo>
                <a:cubicBezTo>
                  <a:pt x="376085" y="711678"/>
                  <a:pt x="380462" y="718683"/>
                  <a:pt x="380462" y="726466"/>
                </a:cubicBezTo>
                <a:cubicBezTo>
                  <a:pt x="380462" y="735028"/>
                  <a:pt x="376085" y="741255"/>
                  <a:pt x="368064" y="741255"/>
                </a:cubicBezTo>
                <a:cubicBezTo>
                  <a:pt x="360772" y="741255"/>
                  <a:pt x="354207" y="735028"/>
                  <a:pt x="354207" y="726466"/>
                </a:cubicBezTo>
                <a:cubicBezTo>
                  <a:pt x="354207" y="718683"/>
                  <a:pt x="360772" y="711678"/>
                  <a:pt x="368064" y="711678"/>
                </a:cubicBezTo>
                <a:close/>
                <a:moveTo>
                  <a:pt x="297232" y="711678"/>
                </a:moveTo>
                <a:cubicBezTo>
                  <a:pt x="303795" y="711678"/>
                  <a:pt x="309630" y="718683"/>
                  <a:pt x="309630" y="726466"/>
                </a:cubicBezTo>
                <a:cubicBezTo>
                  <a:pt x="309630" y="735028"/>
                  <a:pt x="303795" y="741255"/>
                  <a:pt x="297232" y="741255"/>
                </a:cubicBezTo>
                <a:cubicBezTo>
                  <a:pt x="289939" y="741255"/>
                  <a:pt x="283376" y="735028"/>
                  <a:pt x="283376" y="726466"/>
                </a:cubicBezTo>
                <a:cubicBezTo>
                  <a:pt x="283376" y="718683"/>
                  <a:pt x="289939" y="711678"/>
                  <a:pt x="297232" y="711678"/>
                </a:cubicBezTo>
                <a:close/>
                <a:moveTo>
                  <a:pt x="226403" y="711678"/>
                </a:moveTo>
                <a:cubicBezTo>
                  <a:pt x="232238" y="711678"/>
                  <a:pt x="238801" y="718683"/>
                  <a:pt x="238801" y="726466"/>
                </a:cubicBezTo>
                <a:cubicBezTo>
                  <a:pt x="238801" y="735028"/>
                  <a:pt x="232238" y="741255"/>
                  <a:pt x="226403" y="741255"/>
                </a:cubicBezTo>
                <a:cubicBezTo>
                  <a:pt x="218381" y="741255"/>
                  <a:pt x="212548" y="735028"/>
                  <a:pt x="212548" y="726466"/>
                </a:cubicBezTo>
                <a:cubicBezTo>
                  <a:pt x="212548" y="718683"/>
                  <a:pt x="218381" y="711678"/>
                  <a:pt x="226403" y="711678"/>
                </a:cubicBezTo>
                <a:close/>
                <a:moveTo>
                  <a:pt x="154106" y="711678"/>
                </a:moveTo>
                <a:cubicBezTo>
                  <a:pt x="161398" y="711678"/>
                  <a:pt x="167962" y="718683"/>
                  <a:pt x="167962" y="726466"/>
                </a:cubicBezTo>
                <a:cubicBezTo>
                  <a:pt x="167962" y="735028"/>
                  <a:pt x="161398" y="741255"/>
                  <a:pt x="154106" y="741255"/>
                </a:cubicBezTo>
                <a:cubicBezTo>
                  <a:pt x="147542" y="741255"/>
                  <a:pt x="141708" y="735028"/>
                  <a:pt x="141708" y="726466"/>
                </a:cubicBezTo>
                <a:cubicBezTo>
                  <a:pt x="141708" y="718683"/>
                  <a:pt x="147542" y="711678"/>
                  <a:pt x="154106" y="711678"/>
                </a:cubicBezTo>
                <a:close/>
                <a:moveTo>
                  <a:pt x="4227498" y="640846"/>
                </a:moveTo>
                <a:cubicBezTo>
                  <a:pt x="4236060" y="640846"/>
                  <a:pt x="4242286" y="645221"/>
                  <a:pt x="4242286" y="653243"/>
                </a:cubicBezTo>
                <a:cubicBezTo>
                  <a:pt x="4242286" y="661265"/>
                  <a:pt x="4236060" y="667100"/>
                  <a:pt x="4227498" y="667100"/>
                </a:cubicBezTo>
                <a:cubicBezTo>
                  <a:pt x="4218936" y="667100"/>
                  <a:pt x="4212710" y="661265"/>
                  <a:pt x="4212710" y="653243"/>
                </a:cubicBezTo>
                <a:cubicBezTo>
                  <a:pt x="4212710" y="645221"/>
                  <a:pt x="4218936" y="640846"/>
                  <a:pt x="4227498" y="640846"/>
                </a:cubicBezTo>
                <a:close/>
                <a:moveTo>
                  <a:pt x="4153295" y="640846"/>
                </a:moveTo>
                <a:cubicBezTo>
                  <a:pt x="4161078" y="640846"/>
                  <a:pt x="4168083" y="645221"/>
                  <a:pt x="4168083" y="653243"/>
                </a:cubicBezTo>
                <a:cubicBezTo>
                  <a:pt x="4168083" y="661265"/>
                  <a:pt x="4161078" y="667100"/>
                  <a:pt x="4153295" y="667100"/>
                </a:cubicBezTo>
                <a:cubicBezTo>
                  <a:pt x="4144733" y="667100"/>
                  <a:pt x="4138507" y="661265"/>
                  <a:pt x="4138507" y="653243"/>
                </a:cubicBezTo>
                <a:cubicBezTo>
                  <a:pt x="4138507" y="645221"/>
                  <a:pt x="4144733" y="640846"/>
                  <a:pt x="4153295" y="640846"/>
                </a:cubicBezTo>
                <a:close/>
                <a:moveTo>
                  <a:pt x="4082465" y="640846"/>
                </a:moveTo>
                <a:cubicBezTo>
                  <a:pt x="4090249" y="640846"/>
                  <a:pt x="4097254" y="645221"/>
                  <a:pt x="4097254" y="653243"/>
                </a:cubicBezTo>
                <a:cubicBezTo>
                  <a:pt x="4097254" y="661265"/>
                  <a:pt x="4090249" y="667100"/>
                  <a:pt x="4082465" y="667100"/>
                </a:cubicBezTo>
                <a:cubicBezTo>
                  <a:pt x="4073903" y="667100"/>
                  <a:pt x="4067676" y="661265"/>
                  <a:pt x="4067676" y="653243"/>
                </a:cubicBezTo>
                <a:cubicBezTo>
                  <a:pt x="4067676" y="645221"/>
                  <a:pt x="4073903" y="640846"/>
                  <a:pt x="4082465" y="640846"/>
                </a:cubicBezTo>
                <a:close/>
                <a:moveTo>
                  <a:pt x="4010703" y="640846"/>
                </a:moveTo>
                <a:cubicBezTo>
                  <a:pt x="4017996" y="640846"/>
                  <a:pt x="4023100" y="645221"/>
                  <a:pt x="4023100" y="653243"/>
                </a:cubicBezTo>
                <a:cubicBezTo>
                  <a:pt x="4023100" y="661265"/>
                  <a:pt x="4017996" y="667100"/>
                  <a:pt x="4010703" y="667100"/>
                </a:cubicBezTo>
                <a:cubicBezTo>
                  <a:pt x="4002681" y="667100"/>
                  <a:pt x="3996847" y="661265"/>
                  <a:pt x="3996847" y="653243"/>
                </a:cubicBezTo>
                <a:cubicBezTo>
                  <a:pt x="3996847" y="645221"/>
                  <a:pt x="4002681" y="640846"/>
                  <a:pt x="4010703" y="640846"/>
                </a:cubicBezTo>
                <a:close/>
                <a:moveTo>
                  <a:pt x="3939871" y="640846"/>
                </a:moveTo>
                <a:cubicBezTo>
                  <a:pt x="3946434" y="640846"/>
                  <a:pt x="3952268" y="645221"/>
                  <a:pt x="3952268" y="653243"/>
                </a:cubicBezTo>
                <a:cubicBezTo>
                  <a:pt x="3952268" y="661265"/>
                  <a:pt x="3946434" y="667100"/>
                  <a:pt x="3939871" y="667100"/>
                </a:cubicBezTo>
                <a:cubicBezTo>
                  <a:pt x="3932578" y="667100"/>
                  <a:pt x="3926015" y="661265"/>
                  <a:pt x="3926015" y="653243"/>
                </a:cubicBezTo>
                <a:cubicBezTo>
                  <a:pt x="3926015" y="645221"/>
                  <a:pt x="3932578" y="640846"/>
                  <a:pt x="3939871" y="640846"/>
                </a:cubicBezTo>
                <a:close/>
                <a:moveTo>
                  <a:pt x="3869042" y="640846"/>
                </a:moveTo>
                <a:cubicBezTo>
                  <a:pt x="3875605" y="640846"/>
                  <a:pt x="3881439" y="645221"/>
                  <a:pt x="3881439" y="653243"/>
                </a:cubicBezTo>
                <a:cubicBezTo>
                  <a:pt x="3881439" y="661265"/>
                  <a:pt x="3875605" y="667100"/>
                  <a:pt x="3869042" y="667100"/>
                </a:cubicBezTo>
                <a:cubicBezTo>
                  <a:pt x="3861749" y="667100"/>
                  <a:pt x="3855186" y="661265"/>
                  <a:pt x="3855186" y="653243"/>
                </a:cubicBezTo>
                <a:cubicBezTo>
                  <a:pt x="3855186" y="645221"/>
                  <a:pt x="3861749" y="640846"/>
                  <a:pt x="3869042" y="640846"/>
                </a:cubicBezTo>
                <a:close/>
                <a:moveTo>
                  <a:pt x="3796752" y="640846"/>
                </a:moveTo>
                <a:cubicBezTo>
                  <a:pt x="3804774" y="640846"/>
                  <a:pt x="3810608" y="645221"/>
                  <a:pt x="3810608" y="653243"/>
                </a:cubicBezTo>
                <a:cubicBezTo>
                  <a:pt x="3810608" y="661265"/>
                  <a:pt x="3804774" y="667100"/>
                  <a:pt x="3796752" y="667100"/>
                </a:cubicBezTo>
                <a:cubicBezTo>
                  <a:pt x="3790918" y="667100"/>
                  <a:pt x="3784355" y="661265"/>
                  <a:pt x="3784355" y="653243"/>
                </a:cubicBezTo>
                <a:cubicBezTo>
                  <a:pt x="3784355" y="645221"/>
                  <a:pt x="3790918" y="640846"/>
                  <a:pt x="3796752" y="640846"/>
                </a:cubicBezTo>
                <a:close/>
                <a:moveTo>
                  <a:pt x="3725922" y="640846"/>
                </a:moveTo>
                <a:cubicBezTo>
                  <a:pt x="3733944" y="640846"/>
                  <a:pt x="3739778" y="645221"/>
                  <a:pt x="3739778" y="653243"/>
                </a:cubicBezTo>
                <a:cubicBezTo>
                  <a:pt x="3739778" y="661265"/>
                  <a:pt x="3733944" y="667100"/>
                  <a:pt x="3725922" y="667100"/>
                </a:cubicBezTo>
                <a:cubicBezTo>
                  <a:pt x="3719359" y="667100"/>
                  <a:pt x="3713525" y="661265"/>
                  <a:pt x="3713525" y="653243"/>
                </a:cubicBezTo>
                <a:cubicBezTo>
                  <a:pt x="3713525" y="645221"/>
                  <a:pt x="3719359" y="640846"/>
                  <a:pt x="3725922" y="640846"/>
                </a:cubicBezTo>
                <a:close/>
                <a:moveTo>
                  <a:pt x="3655091" y="640846"/>
                </a:moveTo>
                <a:cubicBezTo>
                  <a:pt x="3662384" y="640846"/>
                  <a:pt x="3668947" y="647409"/>
                  <a:pt x="3668947" y="653243"/>
                </a:cubicBezTo>
                <a:cubicBezTo>
                  <a:pt x="3668947" y="661265"/>
                  <a:pt x="3662384" y="667100"/>
                  <a:pt x="3655091" y="667100"/>
                </a:cubicBezTo>
                <a:cubicBezTo>
                  <a:pt x="3647069" y="667100"/>
                  <a:pt x="3642694" y="661265"/>
                  <a:pt x="3642694" y="653243"/>
                </a:cubicBezTo>
                <a:cubicBezTo>
                  <a:pt x="3642694" y="647409"/>
                  <a:pt x="3647069" y="640846"/>
                  <a:pt x="3655091" y="640846"/>
                </a:cubicBezTo>
                <a:close/>
                <a:moveTo>
                  <a:pt x="3583280" y="640846"/>
                </a:moveTo>
                <a:cubicBezTo>
                  <a:pt x="3591064" y="640846"/>
                  <a:pt x="3598069" y="647409"/>
                  <a:pt x="3598069" y="653243"/>
                </a:cubicBezTo>
                <a:cubicBezTo>
                  <a:pt x="3598069" y="661265"/>
                  <a:pt x="3591064" y="667100"/>
                  <a:pt x="3583280" y="667100"/>
                </a:cubicBezTo>
                <a:cubicBezTo>
                  <a:pt x="3574718" y="667100"/>
                  <a:pt x="3568491" y="661265"/>
                  <a:pt x="3568491" y="653243"/>
                </a:cubicBezTo>
                <a:cubicBezTo>
                  <a:pt x="3568491" y="647409"/>
                  <a:pt x="3574718" y="640846"/>
                  <a:pt x="3583280" y="640846"/>
                </a:cubicBezTo>
                <a:close/>
                <a:moveTo>
                  <a:pt x="3512449" y="640846"/>
                </a:moveTo>
                <a:cubicBezTo>
                  <a:pt x="3520232" y="640846"/>
                  <a:pt x="3527237" y="647409"/>
                  <a:pt x="3527237" y="653243"/>
                </a:cubicBezTo>
                <a:cubicBezTo>
                  <a:pt x="3527237" y="661265"/>
                  <a:pt x="3520232" y="667100"/>
                  <a:pt x="3512449" y="667100"/>
                </a:cubicBezTo>
                <a:cubicBezTo>
                  <a:pt x="3503887" y="667100"/>
                  <a:pt x="3497661" y="661265"/>
                  <a:pt x="3497661" y="653243"/>
                </a:cubicBezTo>
                <a:cubicBezTo>
                  <a:pt x="3497661" y="647409"/>
                  <a:pt x="3503887" y="640846"/>
                  <a:pt x="3512449" y="640846"/>
                </a:cubicBezTo>
                <a:close/>
                <a:moveTo>
                  <a:pt x="3441619" y="640846"/>
                </a:moveTo>
                <a:cubicBezTo>
                  <a:pt x="3450181" y="640846"/>
                  <a:pt x="3456408" y="647409"/>
                  <a:pt x="3456408" y="653243"/>
                </a:cubicBezTo>
                <a:cubicBezTo>
                  <a:pt x="3456408" y="661265"/>
                  <a:pt x="3450181" y="667100"/>
                  <a:pt x="3441619" y="667100"/>
                </a:cubicBezTo>
                <a:cubicBezTo>
                  <a:pt x="3433835" y="667100"/>
                  <a:pt x="3426830" y="661265"/>
                  <a:pt x="3426830" y="653243"/>
                </a:cubicBezTo>
                <a:cubicBezTo>
                  <a:pt x="3426830" y="647409"/>
                  <a:pt x="3433835" y="640846"/>
                  <a:pt x="3441619" y="640846"/>
                </a:cubicBezTo>
                <a:close/>
                <a:moveTo>
                  <a:pt x="3369857" y="640846"/>
                </a:moveTo>
                <a:cubicBezTo>
                  <a:pt x="3377879" y="640846"/>
                  <a:pt x="3382254" y="647409"/>
                  <a:pt x="3382254" y="653243"/>
                </a:cubicBezTo>
                <a:cubicBezTo>
                  <a:pt x="3382254" y="661265"/>
                  <a:pt x="3377879" y="667100"/>
                  <a:pt x="3369857" y="667100"/>
                </a:cubicBezTo>
                <a:cubicBezTo>
                  <a:pt x="3362564" y="667100"/>
                  <a:pt x="3356001" y="661265"/>
                  <a:pt x="3356001" y="653243"/>
                </a:cubicBezTo>
                <a:cubicBezTo>
                  <a:pt x="3356001" y="647409"/>
                  <a:pt x="3362564" y="640846"/>
                  <a:pt x="3369857" y="640846"/>
                </a:cubicBezTo>
                <a:close/>
                <a:moveTo>
                  <a:pt x="3299091" y="640846"/>
                </a:moveTo>
                <a:cubicBezTo>
                  <a:pt x="3305653" y="640846"/>
                  <a:pt x="3311488" y="647409"/>
                  <a:pt x="3311488" y="653243"/>
                </a:cubicBezTo>
                <a:cubicBezTo>
                  <a:pt x="3311488" y="661265"/>
                  <a:pt x="3305653" y="667100"/>
                  <a:pt x="3299091" y="667100"/>
                </a:cubicBezTo>
                <a:cubicBezTo>
                  <a:pt x="3291796" y="667100"/>
                  <a:pt x="3285237" y="661265"/>
                  <a:pt x="3285237" y="653243"/>
                </a:cubicBezTo>
                <a:cubicBezTo>
                  <a:pt x="3285237" y="647409"/>
                  <a:pt x="3291796" y="640846"/>
                  <a:pt x="3299091" y="640846"/>
                </a:cubicBezTo>
                <a:close/>
                <a:moveTo>
                  <a:pt x="3228258" y="640846"/>
                </a:moveTo>
                <a:cubicBezTo>
                  <a:pt x="3234823" y="640846"/>
                  <a:pt x="3240658" y="647409"/>
                  <a:pt x="3240658" y="653243"/>
                </a:cubicBezTo>
                <a:cubicBezTo>
                  <a:pt x="3240658" y="661265"/>
                  <a:pt x="3234823" y="667100"/>
                  <a:pt x="3228258" y="667100"/>
                </a:cubicBezTo>
                <a:cubicBezTo>
                  <a:pt x="3220236" y="667100"/>
                  <a:pt x="3214403" y="661265"/>
                  <a:pt x="3214403" y="653243"/>
                </a:cubicBezTo>
                <a:cubicBezTo>
                  <a:pt x="3214403" y="647409"/>
                  <a:pt x="3220236" y="640846"/>
                  <a:pt x="3228258" y="640846"/>
                </a:cubicBezTo>
                <a:close/>
                <a:moveTo>
                  <a:pt x="3152597" y="640846"/>
                </a:moveTo>
                <a:cubicBezTo>
                  <a:pt x="3159891" y="640846"/>
                  <a:pt x="3166454" y="647409"/>
                  <a:pt x="3166454" y="653243"/>
                </a:cubicBezTo>
                <a:cubicBezTo>
                  <a:pt x="3166454" y="661265"/>
                  <a:pt x="3159891" y="667100"/>
                  <a:pt x="3152597" y="667100"/>
                </a:cubicBezTo>
                <a:cubicBezTo>
                  <a:pt x="3146035" y="667100"/>
                  <a:pt x="3140200" y="661265"/>
                  <a:pt x="3140200" y="653243"/>
                </a:cubicBezTo>
                <a:cubicBezTo>
                  <a:pt x="3140200" y="647409"/>
                  <a:pt x="3146035" y="640846"/>
                  <a:pt x="3152597" y="640846"/>
                </a:cubicBezTo>
                <a:close/>
                <a:moveTo>
                  <a:pt x="3081767" y="640846"/>
                </a:moveTo>
                <a:cubicBezTo>
                  <a:pt x="3089058" y="640846"/>
                  <a:pt x="3095620" y="647409"/>
                  <a:pt x="3095620" y="653243"/>
                </a:cubicBezTo>
                <a:cubicBezTo>
                  <a:pt x="3095620" y="661265"/>
                  <a:pt x="3089058" y="667100"/>
                  <a:pt x="3081767" y="667100"/>
                </a:cubicBezTo>
                <a:cubicBezTo>
                  <a:pt x="3073743" y="667100"/>
                  <a:pt x="3069366" y="661265"/>
                  <a:pt x="3069366" y="653243"/>
                </a:cubicBezTo>
                <a:cubicBezTo>
                  <a:pt x="3069366" y="647409"/>
                  <a:pt x="3073743" y="640846"/>
                  <a:pt x="3081767" y="640846"/>
                </a:cubicBezTo>
                <a:close/>
                <a:moveTo>
                  <a:pt x="3013710" y="640846"/>
                </a:moveTo>
                <a:cubicBezTo>
                  <a:pt x="3021299" y="640846"/>
                  <a:pt x="3028129" y="647409"/>
                  <a:pt x="3028129" y="653243"/>
                </a:cubicBezTo>
                <a:cubicBezTo>
                  <a:pt x="3028129" y="661265"/>
                  <a:pt x="3021299" y="667100"/>
                  <a:pt x="3013710" y="667100"/>
                </a:cubicBezTo>
                <a:cubicBezTo>
                  <a:pt x="3005363" y="667100"/>
                  <a:pt x="2998534" y="661265"/>
                  <a:pt x="2998534" y="653243"/>
                </a:cubicBezTo>
                <a:cubicBezTo>
                  <a:pt x="2998534" y="647409"/>
                  <a:pt x="3005363" y="640846"/>
                  <a:pt x="3013710" y="640846"/>
                </a:cubicBezTo>
                <a:close/>
                <a:moveTo>
                  <a:pt x="2942488" y="640846"/>
                </a:moveTo>
                <a:cubicBezTo>
                  <a:pt x="2951049" y="640846"/>
                  <a:pt x="2957280" y="647409"/>
                  <a:pt x="2957280" y="653243"/>
                </a:cubicBezTo>
                <a:cubicBezTo>
                  <a:pt x="2957280" y="661265"/>
                  <a:pt x="2951049" y="667100"/>
                  <a:pt x="2942488" y="667100"/>
                </a:cubicBezTo>
                <a:cubicBezTo>
                  <a:pt x="2934708" y="667100"/>
                  <a:pt x="2927703" y="661265"/>
                  <a:pt x="2927703" y="653243"/>
                </a:cubicBezTo>
                <a:cubicBezTo>
                  <a:pt x="2927703" y="647409"/>
                  <a:pt x="2934708" y="640846"/>
                  <a:pt x="2942488" y="640846"/>
                </a:cubicBezTo>
                <a:close/>
                <a:moveTo>
                  <a:pt x="2868288" y="640846"/>
                </a:moveTo>
                <a:cubicBezTo>
                  <a:pt x="2876853" y="640846"/>
                  <a:pt x="2883082" y="647409"/>
                  <a:pt x="2883082" y="653243"/>
                </a:cubicBezTo>
                <a:cubicBezTo>
                  <a:pt x="2883082" y="661265"/>
                  <a:pt x="2876853" y="667100"/>
                  <a:pt x="2868288" y="667100"/>
                </a:cubicBezTo>
                <a:cubicBezTo>
                  <a:pt x="2860506" y="667100"/>
                  <a:pt x="2853498" y="661265"/>
                  <a:pt x="2853498" y="653243"/>
                </a:cubicBezTo>
                <a:cubicBezTo>
                  <a:pt x="2853498" y="647409"/>
                  <a:pt x="2860506" y="640846"/>
                  <a:pt x="2868288" y="640846"/>
                </a:cubicBezTo>
                <a:close/>
                <a:moveTo>
                  <a:pt x="2796532" y="640846"/>
                </a:moveTo>
                <a:cubicBezTo>
                  <a:pt x="2804550" y="640846"/>
                  <a:pt x="2808926" y="647409"/>
                  <a:pt x="2808926" y="653243"/>
                </a:cubicBezTo>
                <a:cubicBezTo>
                  <a:pt x="2808926" y="661265"/>
                  <a:pt x="2804550" y="667100"/>
                  <a:pt x="2796532" y="667100"/>
                </a:cubicBezTo>
                <a:cubicBezTo>
                  <a:pt x="2789237" y="667100"/>
                  <a:pt x="2782673" y="661265"/>
                  <a:pt x="2782673" y="653243"/>
                </a:cubicBezTo>
                <a:cubicBezTo>
                  <a:pt x="2782673" y="647409"/>
                  <a:pt x="2789237" y="640846"/>
                  <a:pt x="2796532" y="640846"/>
                </a:cubicBezTo>
                <a:close/>
                <a:moveTo>
                  <a:pt x="2725692" y="640846"/>
                </a:moveTo>
                <a:cubicBezTo>
                  <a:pt x="2731527" y="640846"/>
                  <a:pt x="2738097" y="647409"/>
                  <a:pt x="2738097" y="653243"/>
                </a:cubicBezTo>
                <a:cubicBezTo>
                  <a:pt x="2738097" y="661265"/>
                  <a:pt x="2731527" y="667100"/>
                  <a:pt x="2725692" y="667100"/>
                </a:cubicBezTo>
                <a:cubicBezTo>
                  <a:pt x="2717681" y="667100"/>
                  <a:pt x="2711843" y="661265"/>
                  <a:pt x="2711843" y="653243"/>
                </a:cubicBezTo>
                <a:cubicBezTo>
                  <a:pt x="2711843" y="647409"/>
                  <a:pt x="2717681" y="640846"/>
                  <a:pt x="2725692" y="640846"/>
                </a:cubicBezTo>
                <a:close/>
                <a:moveTo>
                  <a:pt x="2654867" y="640846"/>
                </a:moveTo>
                <a:cubicBezTo>
                  <a:pt x="2660705" y="640846"/>
                  <a:pt x="2667266" y="647409"/>
                  <a:pt x="2667266" y="653243"/>
                </a:cubicBezTo>
                <a:cubicBezTo>
                  <a:pt x="2667266" y="661265"/>
                  <a:pt x="2660705" y="667100"/>
                  <a:pt x="2654867" y="667100"/>
                </a:cubicBezTo>
                <a:cubicBezTo>
                  <a:pt x="2646847" y="667100"/>
                  <a:pt x="2641013" y="661265"/>
                  <a:pt x="2641013" y="653243"/>
                </a:cubicBezTo>
                <a:cubicBezTo>
                  <a:pt x="2641013" y="647409"/>
                  <a:pt x="2646847" y="640846"/>
                  <a:pt x="2654867" y="640846"/>
                </a:cubicBezTo>
                <a:close/>
                <a:moveTo>
                  <a:pt x="2582577" y="640846"/>
                </a:moveTo>
                <a:cubicBezTo>
                  <a:pt x="2589870" y="640846"/>
                  <a:pt x="2596432" y="647409"/>
                  <a:pt x="2596432" y="654702"/>
                </a:cubicBezTo>
                <a:cubicBezTo>
                  <a:pt x="2596432" y="661265"/>
                  <a:pt x="2589870" y="667100"/>
                  <a:pt x="2582577" y="667100"/>
                </a:cubicBezTo>
                <a:cubicBezTo>
                  <a:pt x="2576016" y="667100"/>
                  <a:pt x="2570181" y="661265"/>
                  <a:pt x="2570181" y="654702"/>
                </a:cubicBezTo>
                <a:cubicBezTo>
                  <a:pt x="2570181" y="647409"/>
                  <a:pt x="2576016" y="640846"/>
                  <a:pt x="2582577" y="640846"/>
                </a:cubicBezTo>
                <a:close/>
                <a:moveTo>
                  <a:pt x="1728254" y="640846"/>
                </a:moveTo>
                <a:cubicBezTo>
                  <a:pt x="1736820" y="640846"/>
                  <a:pt x="1743044" y="647409"/>
                  <a:pt x="1743044" y="654702"/>
                </a:cubicBezTo>
                <a:cubicBezTo>
                  <a:pt x="1743044" y="661265"/>
                  <a:pt x="1736820" y="667100"/>
                  <a:pt x="1728254" y="667100"/>
                </a:cubicBezTo>
                <a:cubicBezTo>
                  <a:pt x="1719691" y="667100"/>
                  <a:pt x="1713464" y="661265"/>
                  <a:pt x="1713464" y="654702"/>
                </a:cubicBezTo>
                <a:cubicBezTo>
                  <a:pt x="1713464" y="647409"/>
                  <a:pt x="1719691" y="640846"/>
                  <a:pt x="1728254" y="640846"/>
                </a:cubicBezTo>
                <a:close/>
                <a:moveTo>
                  <a:pt x="1657423" y="640846"/>
                </a:moveTo>
                <a:cubicBezTo>
                  <a:pt x="1665208" y="640846"/>
                  <a:pt x="1672215" y="647409"/>
                  <a:pt x="1672215" y="654702"/>
                </a:cubicBezTo>
                <a:cubicBezTo>
                  <a:pt x="1672215" y="661265"/>
                  <a:pt x="1665208" y="667100"/>
                  <a:pt x="1657423" y="667100"/>
                </a:cubicBezTo>
                <a:cubicBezTo>
                  <a:pt x="1648867" y="667100"/>
                  <a:pt x="1642644" y="661265"/>
                  <a:pt x="1642644" y="654702"/>
                </a:cubicBezTo>
                <a:cubicBezTo>
                  <a:pt x="1642644" y="647409"/>
                  <a:pt x="1648867" y="640846"/>
                  <a:pt x="1657423" y="640846"/>
                </a:cubicBezTo>
                <a:close/>
                <a:moveTo>
                  <a:pt x="1582290" y="640846"/>
                </a:moveTo>
                <a:cubicBezTo>
                  <a:pt x="1589584" y="640846"/>
                  <a:pt x="1594694" y="647409"/>
                  <a:pt x="1594694" y="654702"/>
                </a:cubicBezTo>
                <a:cubicBezTo>
                  <a:pt x="1594694" y="661265"/>
                  <a:pt x="1589584" y="667100"/>
                  <a:pt x="1582290" y="667100"/>
                </a:cubicBezTo>
                <a:cubicBezTo>
                  <a:pt x="1574268" y="667100"/>
                  <a:pt x="1568435" y="661265"/>
                  <a:pt x="1568435" y="654702"/>
                </a:cubicBezTo>
                <a:cubicBezTo>
                  <a:pt x="1568435" y="647409"/>
                  <a:pt x="1574268" y="640846"/>
                  <a:pt x="1582290" y="640846"/>
                </a:cubicBezTo>
                <a:close/>
                <a:moveTo>
                  <a:pt x="1512190" y="640846"/>
                </a:moveTo>
                <a:cubicBezTo>
                  <a:pt x="1518025" y="640846"/>
                  <a:pt x="1523859" y="647409"/>
                  <a:pt x="1523859" y="654702"/>
                </a:cubicBezTo>
                <a:cubicBezTo>
                  <a:pt x="1523859" y="661265"/>
                  <a:pt x="1518025" y="667100"/>
                  <a:pt x="1512190" y="667100"/>
                </a:cubicBezTo>
                <a:cubicBezTo>
                  <a:pt x="1504169" y="667100"/>
                  <a:pt x="1497604" y="662724"/>
                  <a:pt x="1497604" y="654702"/>
                </a:cubicBezTo>
                <a:cubicBezTo>
                  <a:pt x="1497604" y="647409"/>
                  <a:pt x="1504169" y="640846"/>
                  <a:pt x="1512190" y="640846"/>
                </a:cubicBezTo>
                <a:close/>
                <a:moveTo>
                  <a:pt x="1440623" y="640846"/>
                </a:moveTo>
                <a:cubicBezTo>
                  <a:pt x="1447182" y="640846"/>
                  <a:pt x="1453017" y="647409"/>
                  <a:pt x="1453017" y="654702"/>
                </a:cubicBezTo>
                <a:cubicBezTo>
                  <a:pt x="1453017" y="662724"/>
                  <a:pt x="1447182" y="667100"/>
                  <a:pt x="1440623" y="667100"/>
                </a:cubicBezTo>
                <a:cubicBezTo>
                  <a:pt x="1433331" y="667100"/>
                  <a:pt x="1426767" y="662724"/>
                  <a:pt x="1426767" y="654702"/>
                </a:cubicBezTo>
                <a:cubicBezTo>
                  <a:pt x="1426767" y="647409"/>
                  <a:pt x="1433331" y="640846"/>
                  <a:pt x="1440623" y="640846"/>
                </a:cubicBezTo>
                <a:close/>
                <a:moveTo>
                  <a:pt x="1368339" y="640846"/>
                </a:moveTo>
                <a:cubicBezTo>
                  <a:pt x="1376363" y="640846"/>
                  <a:pt x="1382194" y="647409"/>
                  <a:pt x="1382194" y="654702"/>
                </a:cubicBezTo>
                <a:cubicBezTo>
                  <a:pt x="1382194" y="662724"/>
                  <a:pt x="1376363" y="667100"/>
                  <a:pt x="1368339" y="667100"/>
                </a:cubicBezTo>
                <a:cubicBezTo>
                  <a:pt x="1362505" y="667100"/>
                  <a:pt x="1355943" y="662724"/>
                  <a:pt x="1355943" y="654702"/>
                </a:cubicBezTo>
                <a:cubicBezTo>
                  <a:pt x="1355943" y="647409"/>
                  <a:pt x="1362505" y="640846"/>
                  <a:pt x="1368339" y="640846"/>
                </a:cubicBezTo>
                <a:close/>
                <a:moveTo>
                  <a:pt x="1297512" y="640846"/>
                </a:moveTo>
                <a:cubicBezTo>
                  <a:pt x="1305535" y="640846"/>
                  <a:pt x="1311369" y="647409"/>
                  <a:pt x="1311369" y="654702"/>
                </a:cubicBezTo>
                <a:cubicBezTo>
                  <a:pt x="1311369" y="662724"/>
                  <a:pt x="1305535" y="667100"/>
                  <a:pt x="1297512" y="667100"/>
                </a:cubicBezTo>
                <a:cubicBezTo>
                  <a:pt x="1291678" y="667100"/>
                  <a:pt x="1285116" y="662724"/>
                  <a:pt x="1285116" y="654702"/>
                </a:cubicBezTo>
                <a:cubicBezTo>
                  <a:pt x="1285116" y="647409"/>
                  <a:pt x="1291678" y="640846"/>
                  <a:pt x="1297512" y="640846"/>
                </a:cubicBezTo>
                <a:close/>
                <a:moveTo>
                  <a:pt x="1226680" y="640846"/>
                </a:moveTo>
                <a:cubicBezTo>
                  <a:pt x="1233973" y="640846"/>
                  <a:pt x="1240537" y="647409"/>
                  <a:pt x="1240537" y="654702"/>
                </a:cubicBezTo>
                <a:cubicBezTo>
                  <a:pt x="1240537" y="662724"/>
                  <a:pt x="1233973" y="667100"/>
                  <a:pt x="1226680" y="667100"/>
                </a:cubicBezTo>
                <a:cubicBezTo>
                  <a:pt x="1218667" y="667100"/>
                  <a:pt x="1214291" y="662724"/>
                  <a:pt x="1214291" y="654702"/>
                </a:cubicBezTo>
                <a:cubicBezTo>
                  <a:pt x="1214291" y="647409"/>
                  <a:pt x="1218667" y="640846"/>
                  <a:pt x="1226680" y="640846"/>
                </a:cubicBezTo>
                <a:close/>
                <a:moveTo>
                  <a:pt x="1154878" y="640846"/>
                </a:moveTo>
                <a:cubicBezTo>
                  <a:pt x="1162660" y="640846"/>
                  <a:pt x="1169666" y="647409"/>
                  <a:pt x="1169666" y="654702"/>
                </a:cubicBezTo>
                <a:cubicBezTo>
                  <a:pt x="1169666" y="662724"/>
                  <a:pt x="1162660" y="667100"/>
                  <a:pt x="1154878" y="667100"/>
                </a:cubicBezTo>
                <a:cubicBezTo>
                  <a:pt x="1146318" y="667100"/>
                  <a:pt x="1140088" y="662724"/>
                  <a:pt x="1140088" y="654702"/>
                </a:cubicBezTo>
                <a:cubicBezTo>
                  <a:pt x="1140088" y="647409"/>
                  <a:pt x="1146318" y="640846"/>
                  <a:pt x="1154878" y="640846"/>
                </a:cubicBezTo>
                <a:close/>
                <a:moveTo>
                  <a:pt x="1084051" y="640846"/>
                </a:moveTo>
                <a:cubicBezTo>
                  <a:pt x="1091834" y="640846"/>
                  <a:pt x="1098838" y="647409"/>
                  <a:pt x="1098838" y="654702"/>
                </a:cubicBezTo>
                <a:cubicBezTo>
                  <a:pt x="1098838" y="662724"/>
                  <a:pt x="1091834" y="667100"/>
                  <a:pt x="1084051" y="667100"/>
                </a:cubicBezTo>
                <a:cubicBezTo>
                  <a:pt x="1075486" y="667100"/>
                  <a:pt x="1069261" y="662724"/>
                  <a:pt x="1069261" y="654702"/>
                </a:cubicBezTo>
                <a:cubicBezTo>
                  <a:pt x="1069261" y="647409"/>
                  <a:pt x="1075486" y="640846"/>
                  <a:pt x="1084051" y="640846"/>
                </a:cubicBezTo>
                <a:close/>
                <a:moveTo>
                  <a:pt x="1013010" y="640846"/>
                </a:moveTo>
                <a:cubicBezTo>
                  <a:pt x="1020306" y="640846"/>
                  <a:pt x="1024682" y="647409"/>
                  <a:pt x="1024682" y="654702"/>
                </a:cubicBezTo>
                <a:cubicBezTo>
                  <a:pt x="1024682" y="662724"/>
                  <a:pt x="1020306" y="667100"/>
                  <a:pt x="1013010" y="667100"/>
                </a:cubicBezTo>
                <a:cubicBezTo>
                  <a:pt x="1004989" y="667100"/>
                  <a:pt x="998429" y="662724"/>
                  <a:pt x="998429" y="654702"/>
                </a:cubicBezTo>
                <a:cubicBezTo>
                  <a:pt x="998429" y="647409"/>
                  <a:pt x="1004989" y="640846"/>
                  <a:pt x="1013010" y="640846"/>
                </a:cubicBezTo>
                <a:close/>
                <a:moveTo>
                  <a:pt x="941457" y="640846"/>
                </a:moveTo>
                <a:cubicBezTo>
                  <a:pt x="948018" y="640846"/>
                  <a:pt x="953852" y="647409"/>
                  <a:pt x="953852" y="654702"/>
                </a:cubicBezTo>
                <a:cubicBezTo>
                  <a:pt x="953852" y="662724"/>
                  <a:pt x="948018" y="667100"/>
                  <a:pt x="941457" y="667100"/>
                </a:cubicBezTo>
                <a:cubicBezTo>
                  <a:pt x="934166" y="667100"/>
                  <a:pt x="927599" y="662724"/>
                  <a:pt x="927599" y="654702"/>
                </a:cubicBezTo>
                <a:cubicBezTo>
                  <a:pt x="927599" y="647409"/>
                  <a:pt x="934166" y="640846"/>
                  <a:pt x="941457" y="640846"/>
                </a:cubicBezTo>
                <a:close/>
                <a:moveTo>
                  <a:pt x="870622" y="640846"/>
                </a:moveTo>
                <a:cubicBezTo>
                  <a:pt x="877190" y="640846"/>
                  <a:pt x="883024" y="647409"/>
                  <a:pt x="883024" y="654702"/>
                </a:cubicBezTo>
                <a:cubicBezTo>
                  <a:pt x="883024" y="662724"/>
                  <a:pt x="877190" y="667100"/>
                  <a:pt x="870622" y="667100"/>
                </a:cubicBezTo>
                <a:cubicBezTo>
                  <a:pt x="863332" y="667100"/>
                  <a:pt x="856770" y="662724"/>
                  <a:pt x="856770" y="654702"/>
                </a:cubicBezTo>
                <a:cubicBezTo>
                  <a:pt x="856770" y="647409"/>
                  <a:pt x="863332" y="640846"/>
                  <a:pt x="870622" y="640846"/>
                </a:cubicBezTo>
                <a:close/>
                <a:moveTo>
                  <a:pt x="798337" y="640846"/>
                </a:moveTo>
                <a:cubicBezTo>
                  <a:pt x="806358" y="640846"/>
                  <a:pt x="812191" y="647851"/>
                  <a:pt x="812191" y="655635"/>
                </a:cubicBezTo>
                <a:cubicBezTo>
                  <a:pt x="812191" y="664197"/>
                  <a:pt x="806358" y="670424"/>
                  <a:pt x="798337" y="670424"/>
                </a:cubicBezTo>
                <a:cubicBezTo>
                  <a:pt x="792503" y="670424"/>
                  <a:pt x="785937" y="664197"/>
                  <a:pt x="785937" y="655635"/>
                </a:cubicBezTo>
                <a:cubicBezTo>
                  <a:pt x="785937" y="647851"/>
                  <a:pt x="792503" y="640846"/>
                  <a:pt x="798337" y="640846"/>
                </a:cubicBezTo>
                <a:close/>
                <a:moveTo>
                  <a:pt x="724134" y="640846"/>
                </a:moveTo>
                <a:cubicBezTo>
                  <a:pt x="731428" y="640846"/>
                  <a:pt x="737989" y="647851"/>
                  <a:pt x="737989" y="655635"/>
                </a:cubicBezTo>
                <a:cubicBezTo>
                  <a:pt x="737989" y="664197"/>
                  <a:pt x="731428" y="670424"/>
                  <a:pt x="724134" y="670424"/>
                </a:cubicBezTo>
                <a:cubicBezTo>
                  <a:pt x="717567" y="670424"/>
                  <a:pt x="711735" y="664197"/>
                  <a:pt x="711735" y="655635"/>
                </a:cubicBezTo>
                <a:cubicBezTo>
                  <a:pt x="711735" y="647851"/>
                  <a:pt x="717567" y="640846"/>
                  <a:pt x="724134" y="640846"/>
                </a:cubicBezTo>
                <a:close/>
                <a:moveTo>
                  <a:pt x="653301" y="640846"/>
                </a:moveTo>
                <a:cubicBezTo>
                  <a:pt x="660594" y="640846"/>
                  <a:pt x="667160" y="647851"/>
                  <a:pt x="667160" y="655635"/>
                </a:cubicBezTo>
                <a:cubicBezTo>
                  <a:pt x="667160" y="664197"/>
                  <a:pt x="660594" y="670424"/>
                  <a:pt x="653301" y="670424"/>
                </a:cubicBezTo>
                <a:cubicBezTo>
                  <a:pt x="645283" y="670424"/>
                  <a:pt x="640907" y="664197"/>
                  <a:pt x="640907" y="655635"/>
                </a:cubicBezTo>
                <a:cubicBezTo>
                  <a:pt x="640907" y="647851"/>
                  <a:pt x="645283" y="640846"/>
                  <a:pt x="653301" y="640846"/>
                </a:cubicBezTo>
                <a:close/>
                <a:moveTo>
                  <a:pt x="584864" y="640846"/>
                </a:moveTo>
                <a:cubicBezTo>
                  <a:pt x="592646" y="640846"/>
                  <a:pt x="599651" y="647851"/>
                  <a:pt x="599651" y="655635"/>
                </a:cubicBezTo>
                <a:cubicBezTo>
                  <a:pt x="599651" y="664197"/>
                  <a:pt x="592646" y="670424"/>
                  <a:pt x="584864" y="670424"/>
                </a:cubicBezTo>
                <a:cubicBezTo>
                  <a:pt x="576304" y="670424"/>
                  <a:pt x="570075" y="664197"/>
                  <a:pt x="570075" y="655635"/>
                </a:cubicBezTo>
                <a:cubicBezTo>
                  <a:pt x="570075" y="647851"/>
                  <a:pt x="576304" y="640846"/>
                  <a:pt x="584864" y="640846"/>
                </a:cubicBezTo>
                <a:close/>
                <a:moveTo>
                  <a:pt x="513663" y="640846"/>
                </a:moveTo>
                <a:cubicBezTo>
                  <a:pt x="522010" y="640846"/>
                  <a:pt x="528843" y="647851"/>
                  <a:pt x="528843" y="655635"/>
                </a:cubicBezTo>
                <a:cubicBezTo>
                  <a:pt x="528843" y="664197"/>
                  <a:pt x="522010" y="670424"/>
                  <a:pt x="513663" y="670424"/>
                </a:cubicBezTo>
                <a:cubicBezTo>
                  <a:pt x="506076" y="670424"/>
                  <a:pt x="499246" y="664197"/>
                  <a:pt x="499246" y="655635"/>
                </a:cubicBezTo>
                <a:cubicBezTo>
                  <a:pt x="499246" y="647851"/>
                  <a:pt x="506076" y="640846"/>
                  <a:pt x="513663" y="640846"/>
                </a:cubicBezTo>
                <a:close/>
                <a:moveTo>
                  <a:pt x="439832" y="640846"/>
                </a:moveTo>
                <a:cubicBezTo>
                  <a:pt x="448391" y="640846"/>
                  <a:pt x="454622" y="647851"/>
                  <a:pt x="454622" y="655635"/>
                </a:cubicBezTo>
                <a:cubicBezTo>
                  <a:pt x="454622" y="664197"/>
                  <a:pt x="448391" y="670424"/>
                  <a:pt x="439832" y="670424"/>
                </a:cubicBezTo>
                <a:cubicBezTo>
                  <a:pt x="432049" y="670424"/>
                  <a:pt x="425044" y="664197"/>
                  <a:pt x="425044" y="655635"/>
                </a:cubicBezTo>
                <a:cubicBezTo>
                  <a:pt x="425044" y="647851"/>
                  <a:pt x="432049" y="640846"/>
                  <a:pt x="439832" y="640846"/>
                </a:cubicBezTo>
                <a:close/>
                <a:moveTo>
                  <a:pt x="368070" y="640846"/>
                </a:moveTo>
                <a:cubicBezTo>
                  <a:pt x="376088" y="640846"/>
                  <a:pt x="380465" y="647851"/>
                  <a:pt x="380465" y="655635"/>
                </a:cubicBezTo>
                <a:cubicBezTo>
                  <a:pt x="380465" y="664197"/>
                  <a:pt x="376088" y="670424"/>
                  <a:pt x="368070" y="670424"/>
                </a:cubicBezTo>
                <a:cubicBezTo>
                  <a:pt x="360777" y="670424"/>
                  <a:pt x="354211" y="664197"/>
                  <a:pt x="354211" y="655635"/>
                </a:cubicBezTo>
                <a:cubicBezTo>
                  <a:pt x="354211" y="647851"/>
                  <a:pt x="360777" y="640846"/>
                  <a:pt x="368070" y="640846"/>
                </a:cubicBezTo>
                <a:close/>
                <a:moveTo>
                  <a:pt x="297235" y="640846"/>
                </a:moveTo>
                <a:cubicBezTo>
                  <a:pt x="303798" y="640846"/>
                  <a:pt x="309631" y="647851"/>
                  <a:pt x="309631" y="655635"/>
                </a:cubicBezTo>
                <a:cubicBezTo>
                  <a:pt x="309631" y="664197"/>
                  <a:pt x="303798" y="670424"/>
                  <a:pt x="297235" y="670424"/>
                </a:cubicBezTo>
                <a:cubicBezTo>
                  <a:pt x="289944" y="670424"/>
                  <a:pt x="283379" y="664197"/>
                  <a:pt x="283379" y="655635"/>
                </a:cubicBezTo>
                <a:cubicBezTo>
                  <a:pt x="283379" y="647851"/>
                  <a:pt x="289944" y="640846"/>
                  <a:pt x="297235" y="640846"/>
                </a:cubicBezTo>
                <a:close/>
                <a:moveTo>
                  <a:pt x="4082465" y="570017"/>
                </a:moveTo>
                <a:cubicBezTo>
                  <a:pt x="4090249" y="570017"/>
                  <a:pt x="4097254" y="576244"/>
                  <a:pt x="4097254" y="584805"/>
                </a:cubicBezTo>
                <a:cubicBezTo>
                  <a:pt x="4097254" y="593367"/>
                  <a:pt x="4090249" y="599594"/>
                  <a:pt x="4082465" y="599594"/>
                </a:cubicBezTo>
                <a:cubicBezTo>
                  <a:pt x="4073903" y="599594"/>
                  <a:pt x="4067676" y="593367"/>
                  <a:pt x="4067676" y="584805"/>
                </a:cubicBezTo>
                <a:cubicBezTo>
                  <a:pt x="4067676" y="576244"/>
                  <a:pt x="4073903" y="570017"/>
                  <a:pt x="4082465" y="570017"/>
                </a:cubicBezTo>
                <a:close/>
                <a:moveTo>
                  <a:pt x="4010703" y="570017"/>
                </a:moveTo>
                <a:cubicBezTo>
                  <a:pt x="4017996" y="570017"/>
                  <a:pt x="4023100" y="576244"/>
                  <a:pt x="4023100" y="584805"/>
                </a:cubicBezTo>
                <a:cubicBezTo>
                  <a:pt x="4023100" y="593367"/>
                  <a:pt x="4017996" y="599594"/>
                  <a:pt x="4010703" y="599594"/>
                </a:cubicBezTo>
                <a:cubicBezTo>
                  <a:pt x="4002681" y="599594"/>
                  <a:pt x="3996847" y="593367"/>
                  <a:pt x="3996847" y="584805"/>
                </a:cubicBezTo>
                <a:cubicBezTo>
                  <a:pt x="3996847" y="576244"/>
                  <a:pt x="4002681" y="570017"/>
                  <a:pt x="4010703" y="570017"/>
                </a:cubicBezTo>
                <a:close/>
                <a:moveTo>
                  <a:pt x="3939871" y="570017"/>
                </a:moveTo>
                <a:cubicBezTo>
                  <a:pt x="3946434" y="570017"/>
                  <a:pt x="3952268" y="576244"/>
                  <a:pt x="3952268" y="584805"/>
                </a:cubicBezTo>
                <a:cubicBezTo>
                  <a:pt x="3952268" y="593367"/>
                  <a:pt x="3946434" y="599594"/>
                  <a:pt x="3939871" y="599594"/>
                </a:cubicBezTo>
                <a:cubicBezTo>
                  <a:pt x="3932578" y="599594"/>
                  <a:pt x="3926015" y="593367"/>
                  <a:pt x="3926015" y="584805"/>
                </a:cubicBezTo>
                <a:cubicBezTo>
                  <a:pt x="3926015" y="576244"/>
                  <a:pt x="3932578" y="570017"/>
                  <a:pt x="3939871" y="570017"/>
                </a:cubicBezTo>
                <a:close/>
                <a:moveTo>
                  <a:pt x="3869042" y="570017"/>
                </a:moveTo>
                <a:cubicBezTo>
                  <a:pt x="3875605" y="570017"/>
                  <a:pt x="3881439" y="576244"/>
                  <a:pt x="3881439" y="584805"/>
                </a:cubicBezTo>
                <a:cubicBezTo>
                  <a:pt x="3881439" y="593367"/>
                  <a:pt x="3875605" y="599594"/>
                  <a:pt x="3869042" y="599594"/>
                </a:cubicBezTo>
                <a:cubicBezTo>
                  <a:pt x="3861749" y="599594"/>
                  <a:pt x="3855186" y="593367"/>
                  <a:pt x="3855186" y="584805"/>
                </a:cubicBezTo>
                <a:cubicBezTo>
                  <a:pt x="3855186" y="576244"/>
                  <a:pt x="3861749" y="570017"/>
                  <a:pt x="3869042" y="570017"/>
                </a:cubicBezTo>
                <a:close/>
                <a:moveTo>
                  <a:pt x="3796752" y="570017"/>
                </a:moveTo>
                <a:cubicBezTo>
                  <a:pt x="3804774" y="570017"/>
                  <a:pt x="3810608" y="576244"/>
                  <a:pt x="3810608" y="584805"/>
                </a:cubicBezTo>
                <a:cubicBezTo>
                  <a:pt x="3810608" y="593367"/>
                  <a:pt x="3804774" y="599594"/>
                  <a:pt x="3796752" y="599594"/>
                </a:cubicBezTo>
                <a:cubicBezTo>
                  <a:pt x="3790918" y="599594"/>
                  <a:pt x="3784355" y="593367"/>
                  <a:pt x="3784355" y="584805"/>
                </a:cubicBezTo>
                <a:cubicBezTo>
                  <a:pt x="3784355" y="576244"/>
                  <a:pt x="3790918" y="570017"/>
                  <a:pt x="3796752" y="570017"/>
                </a:cubicBezTo>
                <a:close/>
                <a:moveTo>
                  <a:pt x="3725922" y="570017"/>
                </a:moveTo>
                <a:cubicBezTo>
                  <a:pt x="3733944" y="570017"/>
                  <a:pt x="3739778" y="576244"/>
                  <a:pt x="3739778" y="584805"/>
                </a:cubicBezTo>
                <a:cubicBezTo>
                  <a:pt x="3739778" y="593367"/>
                  <a:pt x="3733944" y="599594"/>
                  <a:pt x="3725922" y="599594"/>
                </a:cubicBezTo>
                <a:cubicBezTo>
                  <a:pt x="3719359" y="599594"/>
                  <a:pt x="3713525" y="593367"/>
                  <a:pt x="3713525" y="584805"/>
                </a:cubicBezTo>
                <a:cubicBezTo>
                  <a:pt x="3713525" y="576244"/>
                  <a:pt x="3719359" y="570017"/>
                  <a:pt x="3725922" y="570017"/>
                </a:cubicBezTo>
                <a:close/>
                <a:moveTo>
                  <a:pt x="3655091" y="570017"/>
                </a:moveTo>
                <a:cubicBezTo>
                  <a:pt x="3662384" y="570017"/>
                  <a:pt x="3668947" y="574392"/>
                  <a:pt x="3668947" y="582414"/>
                </a:cubicBezTo>
                <a:cubicBezTo>
                  <a:pt x="3668947" y="590436"/>
                  <a:pt x="3662384" y="596271"/>
                  <a:pt x="3655091" y="596271"/>
                </a:cubicBezTo>
                <a:cubicBezTo>
                  <a:pt x="3647069" y="596271"/>
                  <a:pt x="3642694" y="590436"/>
                  <a:pt x="3642694" y="582414"/>
                </a:cubicBezTo>
                <a:cubicBezTo>
                  <a:pt x="3642694" y="574392"/>
                  <a:pt x="3647069" y="570017"/>
                  <a:pt x="3655091" y="570017"/>
                </a:cubicBezTo>
                <a:close/>
                <a:moveTo>
                  <a:pt x="3583280" y="570017"/>
                </a:moveTo>
                <a:cubicBezTo>
                  <a:pt x="3591064" y="570017"/>
                  <a:pt x="3598069" y="574392"/>
                  <a:pt x="3598069" y="582414"/>
                </a:cubicBezTo>
                <a:cubicBezTo>
                  <a:pt x="3598069" y="590436"/>
                  <a:pt x="3591064" y="596271"/>
                  <a:pt x="3583280" y="596271"/>
                </a:cubicBezTo>
                <a:cubicBezTo>
                  <a:pt x="3574718" y="596271"/>
                  <a:pt x="3568491" y="590436"/>
                  <a:pt x="3568491" y="582414"/>
                </a:cubicBezTo>
                <a:cubicBezTo>
                  <a:pt x="3568491" y="574392"/>
                  <a:pt x="3574718" y="570017"/>
                  <a:pt x="3583280" y="570017"/>
                </a:cubicBezTo>
                <a:close/>
                <a:moveTo>
                  <a:pt x="3512449" y="570017"/>
                </a:moveTo>
                <a:cubicBezTo>
                  <a:pt x="3520232" y="570017"/>
                  <a:pt x="3527237" y="574392"/>
                  <a:pt x="3527237" y="582414"/>
                </a:cubicBezTo>
                <a:cubicBezTo>
                  <a:pt x="3527237" y="590436"/>
                  <a:pt x="3520232" y="596271"/>
                  <a:pt x="3512449" y="596271"/>
                </a:cubicBezTo>
                <a:cubicBezTo>
                  <a:pt x="3503887" y="596271"/>
                  <a:pt x="3497661" y="590436"/>
                  <a:pt x="3497661" y="582414"/>
                </a:cubicBezTo>
                <a:cubicBezTo>
                  <a:pt x="3497661" y="574392"/>
                  <a:pt x="3503887" y="570017"/>
                  <a:pt x="3512449" y="570017"/>
                </a:cubicBezTo>
                <a:close/>
                <a:moveTo>
                  <a:pt x="3441619" y="570017"/>
                </a:moveTo>
                <a:cubicBezTo>
                  <a:pt x="3450181" y="570017"/>
                  <a:pt x="3456408" y="574392"/>
                  <a:pt x="3456408" y="582414"/>
                </a:cubicBezTo>
                <a:cubicBezTo>
                  <a:pt x="3456408" y="590436"/>
                  <a:pt x="3450181" y="596271"/>
                  <a:pt x="3441619" y="596271"/>
                </a:cubicBezTo>
                <a:cubicBezTo>
                  <a:pt x="3433835" y="596271"/>
                  <a:pt x="3426830" y="590436"/>
                  <a:pt x="3426830" y="582414"/>
                </a:cubicBezTo>
                <a:cubicBezTo>
                  <a:pt x="3426830" y="574392"/>
                  <a:pt x="3433835" y="570017"/>
                  <a:pt x="3441619" y="570017"/>
                </a:cubicBezTo>
                <a:close/>
                <a:moveTo>
                  <a:pt x="3369857" y="570017"/>
                </a:moveTo>
                <a:cubicBezTo>
                  <a:pt x="3377879" y="570017"/>
                  <a:pt x="3382254" y="574392"/>
                  <a:pt x="3382254" y="582414"/>
                </a:cubicBezTo>
                <a:cubicBezTo>
                  <a:pt x="3382254" y="590436"/>
                  <a:pt x="3377879" y="596271"/>
                  <a:pt x="3369857" y="596271"/>
                </a:cubicBezTo>
                <a:cubicBezTo>
                  <a:pt x="3362564" y="596271"/>
                  <a:pt x="3356001" y="590436"/>
                  <a:pt x="3356001" y="582414"/>
                </a:cubicBezTo>
                <a:cubicBezTo>
                  <a:pt x="3356001" y="574392"/>
                  <a:pt x="3362564" y="570017"/>
                  <a:pt x="3369857" y="570017"/>
                </a:cubicBezTo>
                <a:close/>
                <a:moveTo>
                  <a:pt x="3299091" y="570017"/>
                </a:moveTo>
                <a:cubicBezTo>
                  <a:pt x="3305656" y="570017"/>
                  <a:pt x="3311491" y="574392"/>
                  <a:pt x="3311491" y="582414"/>
                </a:cubicBezTo>
                <a:cubicBezTo>
                  <a:pt x="3311491" y="590436"/>
                  <a:pt x="3305656" y="596271"/>
                  <a:pt x="3299091" y="596271"/>
                </a:cubicBezTo>
                <a:cubicBezTo>
                  <a:pt x="3291802" y="596271"/>
                  <a:pt x="3285240" y="590436"/>
                  <a:pt x="3285240" y="582414"/>
                </a:cubicBezTo>
                <a:cubicBezTo>
                  <a:pt x="3285240" y="574392"/>
                  <a:pt x="3291802" y="570017"/>
                  <a:pt x="3299091" y="570017"/>
                </a:cubicBezTo>
                <a:close/>
                <a:moveTo>
                  <a:pt x="3226803" y="570017"/>
                </a:moveTo>
                <a:cubicBezTo>
                  <a:pt x="3234823" y="570017"/>
                  <a:pt x="3240660" y="574392"/>
                  <a:pt x="3240660" y="582414"/>
                </a:cubicBezTo>
                <a:cubicBezTo>
                  <a:pt x="3240660" y="590436"/>
                  <a:pt x="3234823" y="596271"/>
                  <a:pt x="3226803" y="596271"/>
                </a:cubicBezTo>
                <a:cubicBezTo>
                  <a:pt x="3220242" y="596271"/>
                  <a:pt x="3214406" y="590436"/>
                  <a:pt x="3214406" y="582414"/>
                </a:cubicBezTo>
                <a:cubicBezTo>
                  <a:pt x="3214406" y="574392"/>
                  <a:pt x="3220242" y="570017"/>
                  <a:pt x="3226803" y="570017"/>
                </a:cubicBezTo>
                <a:close/>
                <a:moveTo>
                  <a:pt x="3152600" y="570017"/>
                </a:moveTo>
                <a:cubicBezTo>
                  <a:pt x="3159892" y="570017"/>
                  <a:pt x="3166454" y="574392"/>
                  <a:pt x="3166454" y="582414"/>
                </a:cubicBezTo>
                <a:cubicBezTo>
                  <a:pt x="3166454" y="590436"/>
                  <a:pt x="3159892" y="596271"/>
                  <a:pt x="3152600" y="596271"/>
                </a:cubicBezTo>
                <a:cubicBezTo>
                  <a:pt x="3146037" y="596271"/>
                  <a:pt x="3140203" y="590436"/>
                  <a:pt x="3140203" y="582414"/>
                </a:cubicBezTo>
                <a:cubicBezTo>
                  <a:pt x="3140203" y="574392"/>
                  <a:pt x="3146037" y="570017"/>
                  <a:pt x="3152600" y="570017"/>
                </a:cubicBezTo>
                <a:close/>
                <a:moveTo>
                  <a:pt x="3081770" y="570017"/>
                </a:moveTo>
                <a:cubicBezTo>
                  <a:pt x="3089064" y="570017"/>
                  <a:pt x="3095622" y="575851"/>
                  <a:pt x="3095622" y="582414"/>
                </a:cubicBezTo>
                <a:cubicBezTo>
                  <a:pt x="3095622" y="590436"/>
                  <a:pt x="3089064" y="596271"/>
                  <a:pt x="3081770" y="596271"/>
                </a:cubicBezTo>
                <a:cubicBezTo>
                  <a:pt x="3073746" y="596271"/>
                  <a:pt x="3069369" y="590436"/>
                  <a:pt x="3069369" y="582414"/>
                </a:cubicBezTo>
                <a:cubicBezTo>
                  <a:pt x="3069369" y="575851"/>
                  <a:pt x="3073746" y="570017"/>
                  <a:pt x="3081770" y="570017"/>
                </a:cubicBezTo>
                <a:close/>
                <a:moveTo>
                  <a:pt x="3013712" y="570017"/>
                </a:moveTo>
                <a:cubicBezTo>
                  <a:pt x="3021305" y="570017"/>
                  <a:pt x="3028132" y="575851"/>
                  <a:pt x="3028132" y="582414"/>
                </a:cubicBezTo>
                <a:cubicBezTo>
                  <a:pt x="3028132" y="590436"/>
                  <a:pt x="3021305" y="596271"/>
                  <a:pt x="3013712" y="596271"/>
                </a:cubicBezTo>
                <a:cubicBezTo>
                  <a:pt x="3005366" y="596271"/>
                  <a:pt x="2998537" y="590436"/>
                  <a:pt x="2998537" y="582414"/>
                </a:cubicBezTo>
                <a:cubicBezTo>
                  <a:pt x="2998537" y="575851"/>
                  <a:pt x="3005366" y="570017"/>
                  <a:pt x="3013712" y="570017"/>
                </a:cubicBezTo>
                <a:close/>
                <a:moveTo>
                  <a:pt x="2942491" y="570017"/>
                </a:moveTo>
                <a:cubicBezTo>
                  <a:pt x="2951049" y="570017"/>
                  <a:pt x="2957285" y="575851"/>
                  <a:pt x="2957285" y="582414"/>
                </a:cubicBezTo>
                <a:cubicBezTo>
                  <a:pt x="2957285" y="590436"/>
                  <a:pt x="2951049" y="596271"/>
                  <a:pt x="2942491" y="596271"/>
                </a:cubicBezTo>
                <a:cubicBezTo>
                  <a:pt x="2934710" y="596271"/>
                  <a:pt x="2927705" y="590436"/>
                  <a:pt x="2927705" y="582414"/>
                </a:cubicBezTo>
                <a:cubicBezTo>
                  <a:pt x="2927705" y="575851"/>
                  <a:pt x="2934710" y="570017"/>
                  <a:pt x="2942491" y="570017"/>
                </a:cubicBezTo>
                <a:close/>
                <a:moveTo>
                  <a:pt x="2868288" y="570017"/>
                </a:moveTo>
                <a:cubicBezTo>
                  <a:pt x="2876856" y="570017"/>
                  <a:pt x="2883082" y="575851"/>
                  <a:pt x="2883082" y="582414"/>
                </a:cubicBezTo>
                <a:cubicBezTo>
                  <a:pt x="2883082" y="590436"/>
                  <a:pt x="2876856" y="596271"/>
                  <a:pt x="2868288" y="596271"/>
                </a:cubicBezTo>
                <a:cubicBezTo>
                  <a:pt x="2860506" y="596271"/>
                  <a:pt x="2853502" y="590436"/>
                  <a:pt x="2853502" y="582414"/>
                </a:cubicBezTo>
                <a:cubicBezTo>
                  <a:pt x="2853502" y="575851"/>
                  <a:pt x="2860506" y="570017"/>
                  <a:pt x="2868288" y="570017"/>
                </a:cubicBezTo>
                <a:close/>
                <a:moveTo>
                  <a:pt x="2796532" y="570017"/>
                </a:moveTo>
                <a:cubicBezTo>
                  <a:pt x="2804552" y="570017"/>
                  <a:pt x="2808931" y="575851"/>
                  <a:pt x="2808931" y="582414"/>
                </a:cubicBezTo>
                <a:cubicBezTo>
                  <a:pt x="2808931" y="590436"/>
                  <a:pt x="2804552" y="596271"/>
                  <a:pt x="2796532" y="596271"/>
                </a:cubicBezTo>
                <a:cubicBezTo>
                  <a:pt x="2789240" y="596271"/>
                  <a:pt x="2782675" y="590436"/>
                  <a:pt x="2782675" y="582414"/>
                </a:cubicBezTo>
                <a:cubicBezTo>
                  <a:pt x="2782675" y="575851"/>
                  <a:pt x="2789240" y="570017"/>
                  <a:pt x="2796532" y="570017"/>
                </a:cubicBezTo>
                <a:close/>
                <a:moveTo>
                  <a:pt x="2725695" y="570017"/>
                </a:moveTo>
                <a:cubicBezTo>
                  <a:pt x="2731529" y="570017"/>
                  <a:pt x="2738097" y="575851"/>
                  <a:pt x="2738097" y="582414"/>
                </a:cubicBezTo>
                <a:cubicBezTo>
                  <a:pt x="2738097" y="590436"/>
                  <a:pt x="2731529" y="596271"/>
                  <a:pt x="2725695" y="596271"/>
                </a:cubicBezTo>
                <a:cubicBezTo>
                  <a:pt x="2717681" y="596271"/>
                  <a:pt x="2711843" y="590436"/>
                  <a:pt x="2711843" y="582414"/>
                </a:cubicBezTo>
                <a:cubicBezTo>
                  <a:pt x="2711843" y="575851"/>
                  <a:pt x="2717681" y="570017"/>
                  <a:pt x="2725695" y="570017"/>
                </a:cubicBezTo>
                <a:close/>
                <a:moveTo>
                  <a:pt x="2654867" y="570017"/>
                </a:moveTo>
                <a:cubicBezTo>
                  <a:pt x="2660705" y="570017"/>
                  <a:pt x="2667266" y="575851"/>
                  <a:pt x="2667266" y="582414"/>
                </a:cubicBezTo>
                <a:cubicBezTo>
                  <a:pt x="2667266" y="590436"/>
                  <a:pt x="2660705" y="596271"/>
                  <a:pt x="2654867" y="596271"/>
                </a:cubicBezTo>
                <a:cubicBezTo>
                  <a:pt x="2646847" y="596271"/>
                  <a:pt x="2641013" y="590436"/>
                  <a:pt x="2641013" y="582414"/>
                </a:cubicBezTo>
                <a:cubicBezTo>
                  <a:pt x="2641013" y="575851"/>
                  <a:pt x="2646847" y="570017"/>
                  <a:pt x="2654867" y="570017"/>
                </a:cubicBezTo>
                <a:close/>
                <a:moveTo>
                  <a:pt x="2582580" y="570017"/>
                </a:moveTo>
                <a:cubicBezTo>
                  <a:pt x="2589873" y="570017"/>
                  <a:pt x="2596435" y="575851"/>
                  <a:pt x="2596435" y="582414"/>
                </a:cubicBezTo>
                <a:cubicBezTo>
                  <a:pt x="2596435" y="590436"/>
                  <a:pt x="2589873" y="596271"/>
                  <a:pt x="2582580" y="596271"/>
                </a:cubicBezTo>
                <a:cubicBezTo>
                  <a:pt x="2576018" y="596271"/>
                  <a:pt x="2570184" y="590436"/>
                  <a:pt x="2570184" y="582414"/>
                </a:cubicBezTo>
                <a:cubicBezTo>
                  <a:pt x="2570184" y="575851"/>
                  <a:pt x="2576018" y="570017"/>
                  <a:pt x="2582580" y="570017"/>
                </a:cubicBezTo>
                <a:close/>
                <a:moveTo>
                  <a:pt x="2511026" y="570017"/>
                </a:moveTo>
                <a:cubicBezTo>
                  <a:pt x="2519047" y="570017"/>
                  <a:pt x="2525610" y="575851"/>
                  <a:pt x="2525610" y="582414"/>
                </a:cubicBezTo>
                <a:cubicBezTo>
                  <a:pt x="2525610" y="590436"/>
                  <a:pt x="2519047" y="596271"/>
                  <a:pt x="2511026" y="596271"/>
                </a:cubicBezTo>
                <a:cubicBezTo>
                  <a:pt x="2505193" y="596271"/>
                  <a:pt x="2499358" y="590436"/>
                  <a:pt x="2499358" y="582414"/>
                </a:cubicBezTo>
                <a:cubicBezTo>
                  <a:pt x="2499358" y="575851"/>
                  <a:pt x="2505193" y="570017"/>
                  <a:pt x="2511026" y="570017"/>
                </a:cubicBezTo>
                <a:close/>
                <a:moveTo>
                  <a:pt x="2440921" y="570017"/>
                </a:moveTo>
                <a:cubicBezTo>
                  <a:pt x="2448943" y="570017"/>
                  <a:pt x="2454778" y="575851"/>
                  <a:pt x="2454778" y="582414"/>
                </a:cubicBezTo>
                <a:cubicBezTo>
                  <a:pt x="2454778" y="590436"/>
                  <a:pt x="2448943" y="596271"/>
                  <a:pt x="2440921" y="596271"/>
                </a:cubicBezTo>
                <a:cubicBezTo>
                  <a:pt x="2433632" y="596271"/>
                  <a:pt x="2428525" y="590436"/>
                  <a:pt x="2428525" y="582414"/>
                </a:cubicBezTo>
                <a:cubicBezTo>
                  <a:pt x="2428525" y="575851"/>
                  <a:pt x="2433632" y="570017"/>
                  <a:pt x="2440921" y="570017"/>
                </a:cubicBezTo>
                <a:close/>
                <a:moveTo>
                  <a:pt x="2369108" y="570017"/>
                </a:moveTo>
                <a:cubicBezTo>
                  <a:pt x="2377669" y="570017"/>
                  <a:pt x="2383896" y="575851"/>
                  <a:pt x="2383896" y="582414"/>
                </a:cubicBezTo>
                <a:cubicBezTo>
                  <a:pt x="2383896" y="590436"/>
                  <a:pt x="2377669" y="596271"/>
                  <a:pt x="2369108" y="596271"/>
                </a:cubicBezTo>
                <a:cubicBezTo>
                  <a:pt x="2361324" y="596271"/>
                  <a:pt x="2354319" y="590436"/>
                  <a:pt x="2354319" y="582414"/>
                </a:cubicBezTo>
                <a:cubicBezTo>
                  <a:pt x="2354319" y="575851"/>
                  <a:pt x="2361324" y="570017"/>
                  <a:pt x="2369108" y="570017"/>
                </a:cubicBezTo>
                <a:close/>
                <a:moveTo>
                  <a:pt x="2298275" y="570017"/>
                </a:moveTo>
                <a:cubicBezTo>
                  <a:pt x="2306839" y="570017"/>
                  <a:pt x="2313064" y="575851"/>
                  <a:pt x="2313064" y="582414"/>
                </a:cubicBezTo>
                <a:cubicBezTo>
                  <a:pt x="2313064" y="590436"/>
                  <a:pt x="2306839" y="596271"/>
                  <a:pt x="2298275" y="596271"/>
                </a:cubicBezTo>
                <a:cubicBezTo>
                  <a:pt x="2290494" y="596271"/>
                  <a:pt x="2283487" y="590436"/>
                  <a:pt x="2283487" y="582414"/>
                </a:cubicBezTo>
                <a:cubicBezTo>
                  <a:pt x="2283487" y="575851"/>
                  <a:pt x="2290494" y="570017"/>
                  <a:pt x="2298275" y="570017"/>
                </a:cubicBezTo>
                <a:close/>
                <a:moveTo>
                  <a:pt x="2226512" y="570017"/>
                </a:moveTo>
                <a:cubicBezTo>
                  <a:pt x="2234534" y="570017"/>
                  <a:pt x="2238911" y="575851"/>
                  <a:pt x="2238911" y="582414"/>
                </a:cubicBezTo>
                <a:cubicBezTo>
                  <a:pt x="2238911" y="590436"/>
                  <a:pt x="2234534" y="596271"/>
                  <a:pt x="2226512" y="596271"/>
                </a:cubicBezTo>
                <a:cubicBezTo>
                  <a:pt x="2218490" y="596271"/>
                  <a:pt x="2212655" y="590436"/>
                  <a:pt x="2212655" y="582414"/>
                </a:cubicBezTo>
                <a:cubicBezTo>
                  <a:pt x="2212655" y="575851"/>
                  <a:pt x="2218490" y="570017"/>
                  <a:pt x="2226512" y="570017"/>
                </a:cubicBezTo>
                <a:close/>
                <a:moveTo>
                  <a:pt x="2155680" y="570017"/>
                </a:moveTo>
                <a:cubicBezTo>
                  <a:pt x="2161514" y="570017"/>
                  <a:pt x="2168079" y="575851"/>
                  <a:pt x="2168079" y="582414"/>
                </a:cubicBezTo>
                <a:cubicBezTo>
                  <a:pt x="2168079" y="590436"/>
                  <a:pt x="2161514" y="596271"/>
                  <a:pt x="2155680" y="596271"/>
                </a:cubicBezTo>
                <a:cubicBezTo>
                  <a:pt x="2147658" y="596271"/>
                  <a:pt x="2141823" y="590436"/>
                  <a:pt x="2141823" y="582414"/>
                </a:cubicBezTo>
                <a:cubicBezTo>
                  <a:pt x="2141823" y="575851"/>
                  <a:pt x="2147658" y="570017"/>
                  <a:pt x="2155680" y="570017"/>
                </a:cubicBezTo>
                <a:close/>
                <a:moveTo>
                  <a:pt x="2084846" y="570017"/>
                </a:moveTo>
                <a:cubicBezTo>
                  <a:pt x="2090680" y="570017"/>
                  <a:pt x="2097246" y="575851"/>
                  <a:pt x="2097246" y="582414"/>
                </a:cubicBezTo>
                <a:cubicBezTo>
                  <a:pt x="2097246" y="590436"/>
                  <a:pt x="2090680" y="596271"/>
                  <a:pt x="2084846" y="596271"/>
                </a:cubicBezTo>
                <a:cubicBezTo>
                  <a:pt x="2076824" y="596271"/>
                  <a:pt x="2070989" y="590436"/>
                  <a:pt x="2070989" y="582414"/>
                </a:cubicBezTo>
                <a:cubicBezTo>
                  <a:pt x="2070989" y="575851"/>
                  <a:pt x="2076824" y="570017"/>
                  <a:pt x="2084846" y="570017"/>
                </a:cubicBezTo>
                <a:close/>
                <a:moveTo>
                  <a:pt x="2011831" y="570017"/>
                </a:moveTo>
                <a:cubicBezTo>
                  <a:pt x="2019854" y="570017"/>
                  <a:pt x="2026416" y="575851"/>
                  <a:pt x="2026416" y="582414"/>
                </a:cubicBezTo>
                <a:cubicBezTo>
                  <a:pt x="2026416" y="590436"/>
                  <a:pt x="2019854" y="596271"/>
                  <a:pt x="2011831" y="596271"/>
                </a:cubicBezTo>
                <a:cubicBezTo>
                  <a:pt x="2005997" y="596271"/>
                  <a:pt x="2000163" y="590436"/>
                  <a:pt x="2000163" y="582414"/>
                </a:cubicBezTo>
                <a:cubicBezTo>
                  <a:pt x="2000163" y="575851"/>
                  <a:pt x="2005997" y="570017"/>
                  <a:pt x="2011831" y="570017"/>
                </a:cubicBezTo>
                <a:close/>
                <a:moveTo>
                  <a:pt x="1938359" y="570017"/>
                </a:moveTo>
                <a:cubicBezTo>
                  <a:pt x="1946379" y="570017"/>
                  <a:pt x="1952216" y="575851"/>
                  <a:pt x="1952216" y="583873"/>
                </a:cubicBezTo>
                <a:cubicBezTo>
                  <a:pt x="1952216" y="590436"/>
                  <a:pt x="1946379" y="596271"/>
                  <a:pt x="1938359" y="596271"/>
                </a:cubicBezTo>
                <a:cubicBezTo>
                  <a:pt x="1932525" y="596271"/>
                  <a:pt x="1925962" y="590436"/>
                  <a:pt x="1925962" y="583873"/>
                </a:cubicBezTo>
                <a:cubicBezTo>
                  <a:pt x="1925962" y="575851"/>
                  <a:pt x="1932525" y="570017"/>
                  <a:pt x="1938359" y="570017"/>
                </a:cubicBezTo>
                <a:close/>
                <a:moveTo>
                  <a:pt x="1867522" y="570017"/>
                </a:moveTo>
                <a:cubicBezTo>
                  <a:pt x="1875545" y="570017"/>
                  <a:pt x="1881382" y="575851"/>
                  <a:pt x="1881382" y="583873"/>
                </a:cubicBezTo>
                <a:cubicBezTo>
                  <a:pt x="1881382" y="590436"/>
                  <a:pt x="1875545" y="596271"/>
                  <a:pt x="1867522" y="596271"/>
                </a:cubicBezTo>
                <a:cubicBezTo>
                  <a:pt x="1860229" y="596271"/>
                  <a:pt x="1855124" y="590436"/>
                  <a:pt x="1855124" y="583873"/>
                </a:cubicBezTo>
                <a:cubicBezTo>
                  <a:pt x="1855124" y="575851"/>
                  <a:pt x="1860229" y="570017"/>
                  <a:pt x="1867522" y="570017"/>
                </a:cubicBezTo>
                <a:close/>
                <a:moveTo>
                  <a:pt x="1799082" y="570017"/>
                </a:moveTo>
                <a:cubicBezTo>
                  <a:pt x="1807643" y="570017"/>
                  <a:pt x="1813871" y="575851"/>
                  <a:pt x="1813871" y="583873"/>
                </a:cubicBezTo>
                <a:cubicBezTo>
                  <a:pt x="1813871" y="590436"/>
                  <a:pt x="1807643" y="596271"/>
                  <a:pt x="1799082" y="596271"/>
                </a:cubicBezTo>
                <a:cubicBezTo>
                  <a:pt x="1790521" y="596271"/>
                  <a:pt x="1784295" y="590436"/>
                  <a:pt x="1784295" y="583873"/>
                </a:cubicBezTo>
                <a:cubicBezTo>
                  <a:pt x="1784295" y="575851"/>
                  <a:pt x="1790521" y="570017"/>
                  <a:pt x="1799082" y="570017"/>
                </a:cubicBezTo>
                <a:close/>
                <a:moveTo>
                  <a:pt x="1728257" y="570017"/>
                </a:moveTo>
                <a:cubicBezTo>
                  <a:pt x="1736820" y="570017"/>
                  <a:pt x="1743046" y="575851"/>
                  <a:pt x="1743046" y="583873"/>
                </a:cubicBezTo>
                <a:cubicBezTo>
                  <a:pt x="1743046" y="590436"/>
                  <a:pt x="1736820" y="596271"/>
                  <a:pt x="1728257" y="596271"/>
                </a:cubicBezTo>
                <a:cubicBezTo>
                  <a:pt x="1719694" y="596271"/>
                  <a:pt x="1713467" y="590436"/>
                  <a:pt x="1713467" y="583873"/>
                </a:cubicBezTo>
                <a:cubicBezTo>
                  <a:pt x="1713467" y="575851"/>
                  <a:pt x="1719694" y="570017"/>
                  <a:pt x="1728257" y="570017"/>
                </a:cubicBezTo>
                <a:close/>
                <a:moveTo>
                  <a:pt x="1657426" y="570017"/>
                </a:moveTo>
                <a:cubicBezTo>
                  <a:pt x="1665210" y="570017"/>
                  <a:pt x="1672218" y="575851"/>
                  <a:pt x="1672218" y="583873"/>
                </a:cubicBezTo>
                <a:cubicBezTo>
                  <a:pt x="1672218" y="590436"/>
                  <a:pt x="1665210" y="596271"/>
                  <a:pt x="1657426" y="596271"/>
                </a:cubicBezTo>
                <a:cubicBezTo>
                  <a:pt x="1648867" y="596271"/>
                  <a:pt x="1642647" y="590436"/>
                  <a:pt x="1642647" y="583873"/>
                </a:cubicBezTo>
                <a:cubicBezTo>
                  <a:pt x="1642647" y="575851"/>
                  <a:pt x="1648867" y="570017"/>
                  <a:pt x="1657426" y="570017"/>
                </a:cubicBezTo>
                <a:close/>
                <a:moveTo>
                  <a:pt x="1582294" y="570017"/>
                </a:moveTo>
                <a:cubicBezTo>
                  <a:pt x="1589587" y="570017"/>
                  <a:pt x="1594694" y="575851"/>
                  <a:pt x="1594694" y="583873"/>
                </a:cubicBezTo>
                <a:cubicBezTo>
                  <a:pt x="1594694" y="590436"/>
                  <a:pt x="1589587" y="596271"/>
                  <a:pt x="1582294" y="596271"/>
                </a:cubicBezTo>
                <a:cubicBezTo>
                  <a:pt x="1574271" y="596271"/>
                  <a:pt x="1568438" y="590436"/>
                  <a:pt x="1568438" y="583873"/>
                </a:cubicBezTo>
                <a:cubicBezTo>
                  <a:pt x="1568438" y="575851"/>
                  <a:pt x="1574271" y="570017"/>
                  <a:pt x="1582294" y="570017"/>
                </a:cubicBezTo>
                <a:close/>
                <a:moveTo>
                  <a:pt x="1512190" y="570017"/>
                </a:moveTo>
                <a:cubicBezTo>
                  <a:pt x="1518025" y="570017"/>
                  <a:pt x="1523859" y="575851"/>
                  <a:pt x="1523859" y="583873"/>
                </a:cubicBezTo>
                <a:cubicBezTo>
                  <a:pt x="1523859" y="590436"/>
                  <a:pt x="1518025" y="596271"/>
                  <a:pt x="1512190" y="596271"/>
                </a:cubicBezTo>
                <a:cubicBezTo>
                  <a:pt x="1504169" y="596271"/>
                  <a:pt x="1497607" y="590436"/>
                  <a:pt x="1497607" y="583873"/>
                </a:cubicBezTo>
                <a:cubicBezTo>
                  <a:pt x="1497607" y="575851"/>
                  <a:pt x="1504169" y="570017"/>
                  <a:pt x="1512190" y="570017"/>
                </a:cubicBezTo>
                <a:close/>
                <a:moveTo>
                  <a:pt x="1440623" y="570017"/>
                </a:moveTo>
                <a:cubicBezTo>
                  <a:pt x="1447188" y="570017"/>
                  <a:pt x="1453020" y="575851"/>
                  <a:pt x="1453020" y="583873"/>
                </a:cubicBezTo>
                <a:cubicBezTo>
                  <a:pt x="1453020" y="590436"/>
                  <a:pt x="1447188" y="596271"/>
                  <a:pt x="1440623" y="596271"/>
                </a:cubicBezTo>
                <a:cubicBezTo>
                  <a:pt x="1433333" y="596271"/>
                  <a:pt x="1426771" y="590436"/>
                  <a:pt x="1426771" y="583873"/>
                </a:cubicBezTo>
                <a:cubicBezTo>
                  <a:pt x="1426771" y="575851"/>
                  <a:pt x="1433333" y="570017"/>
                  <a:pt x="1440623" y="570017"/>
                </a:cubicBezTo>
                <a:close/>
                <a:moveTo>
                  <a:pt x="1368341" y="570017"/>
                </a:moveTo>
                <a:cubicBezTo>
                  <a:pt x="1376363" y="570017"/>
                  <a:pt x="1382194" y="575851"/>
                  <a:pt x="1382194" y="583873"/>
                </a:cubicBezTo>
                <a:cubicBezTo>
                  <a:pt x="1382194" y="590436"/>
                  <a:pt x="1376363" y="596271"/>
                  <a:pt x="1368341" y="596271"/>
                </a:cubicBezTo>
                <a:cubicBezTo>
                  <a:pt x="1362508" y="596271"/>
                  <a:pt x="1355945" y="590436"/>
                  <a:pt x="1355945" y="583873"/>
                </a:cubicBezTo>
                <a:cubicBezTo>
                  <a:pt x="1355945" y="575851"/>
                  <a:pt x="1362508" y="570017"/>
                  <a:pt x="1368341" y="570017"/>
                </a:cubicBezTo>
                <a:close/>
                <a:moveTo>
                  <a:pt x="1297515" y="570017"/>
                </a:moveTo>
                <a:cubicBezTo>
                  <a:pt x="1305535" y="570017"/>
                  <a:pt x="1311369" y="575851"/>
                  <a:pt x="1311369" y="583873"/>
                </a:cubicBezTo>
                <a:cubicBezTo>
                  <a:pt x="1311369" y="590436"/>
                  <a:pt x="1305535" y="596271"/>
                  <a:pt x="1297515" y="596271"/>
                </a:cubicBezTo>
                <a:cubicBezTo>
                  <a:pt x="1291680" y="596271"/>
                  <a:pt x="1285116" y="590436"/>
                  <a:pt x="1285116" y="583873"/>
                </a:cubicBezTo>
                <a:cubicBezTo>
                  <a:pt x="1285116" y="575851"/>
                  <a:pt x="1289492" y="570017"/>
                  <a:pt x="1297515" y="570017"/>
                </a:cubicBezTo>
                <a:close/>
                <a:moveTo>
                  <a:pt x="1226680" y="570017"/>
                </a:moveTo>
                <a:cubicBezTo>
                  <a:pt x="1233973" y="570017"/>
                  <a:pt x="1240537" y="575851"/>
                  <a:pt x="1240537" y="583873"/>
                </a:cubicBezTo>
                <a:cubicBezTo>
                  <a:pt x="1240537" y="590436"/>
                  <a:pt x="1233973" y="596271"/>
                  <a:pt x="1226680" y="596271"/>
                </a:cubicBezTo>
                <a:cubicBezTo>
                  <a:pt x="1218671" y="596271"/>
                  <a:pt x="1214296" y="590436"/>
                  <a:pt x="1214296" y="583873"/>
                </a:cubicBezTo>
                <a:cubicBezTo>
                  <a:pt x="1214296" y="575851"/>
                  <a:pt x="1218671" y="570017"/>
                  <a:pt x="1226680" y="570017"/>
                </a:cubicBezTo>
                <a:close/>
                <a:moveTo>
                  <a:pt x="1154879" y="570017"/>
                </a:moveTo>
                <a:cubicBezTo>
                  <a:pt x="1162662" y="570017"/>
                  <a:pt x="1169669" y="575851"/>
                  <a:pt x="1169669" y="583873"/>
                </a:cubicBezTo>
                <a:cubicBezTo>
                  <a:pt x="1169669" y="590436"/>
                  <a:pt x="1162662" y="596271"/>
                  <a:pt x="1154879" y="596271"/>
                </a:cubicBezTo>
                <a:cubicBezTo>
                  <a:pt x="1146319" y="596271"/>
                  <a:pt x="1140090" y="590436"/>
                  <a:pt x="1140090" y="583873"/>
                </a:cubicBezTo>
                <a:cubicBezTo>
                  <a:pt x="1140090" y="575851"/>
                  <a:pt x="1146319" y="570017"/>
                  <a:pt x="1154879" y="570017"/>
                </a:cubicBezTo>
                <a:close/>
                <a:moveTo>
                  <a:pt x="1084053" y="570017"/>
                </a:moveTo>
                <a:cubicBezTo>
                  <a:pt x="1091836" y="570017"/>
                  <a:pt x="1098840" y="575851"/>
                  <a:pt x="1098840" y="583873"/>
                </a:cubicBezTo>
                <a:cubicBezTo>
                  <a:pt x="1098840" y="590436"/>
                  <a:pt x="1091836" y="596271"/>
                  <a:pt x="1084053" y="596271"/>
                </a:cubicBezTo>
                <a:cubicBezTo>
                  <a:pt x="1075487" y="596271"/>
                  <a:pt x="1069263" y="590436"/>
                  <a:pt x="1069263" y="583873"/>
                </a:cubicBezTo>
                <a:cubicBezTo>
                  <a:pt x="1069263" y="575851"/>
                  <a:pt x="1075487" y="570017"/>
                  <a:pt x="1084053" y="570017"/>
                </a:cubicBezTo>
                <a:close/>
                <a:moveTo>
                  <a:pt x="1013010" y="570017"/>
                </a:moveTo>
                <a:cubicBezTo>
                  <a:pt x="1020306" y="570017"/>
                  <a:pt x="1024682" y="575851"/>
                  <a:pt x="1024682" y="583873"/>
                </a:cubicBezTo>
                <a:cubicBezTo>
                  <a:pt x="1024682" y="590436"/>
                  <a:pt x="1020306" y="596271"/>
                  <a:pt x="1013010" y="596271"/>
                </a:cubicBezTo>
                <a:cubicBezTo>
                  <a:pt x="1004991" y="596271"/>
                  <a:pt x="998433" y="590436"/>
                  <a:pt x="998433" y="583873"/>
                </a:cubicBezTo>
                <a:cubicBezTo>
                  <a:pt x="998433" y="575851"/>
                  <a:pt x="1004991" y="570017"/>
                  <a:pt x="1013010" y="570017"/>
                </a:cubicBezTo>
                <a:close/>
                <a:moveTo>
                  <a:pt x="941458" y="570017"/>
                </a:moveTo>
                <a:cubicBezTo>
                  <a:pt x="948019" y="570017"/>
                  <a:pt x="953857" y="575851"/>
                  <a:pt x="953857" y="583873"/>
                </a:cubicBezTo>
                <a:cubicBezTo>
                  <a:pt x="953857" y="590436"/>
                  <a:pt x="948019" y="596271"/>
                  <a:pt x="941458" y="596271"/>
                </a:cubicBezTo>
                <a:cubicBezTo>
                  <a:pt x="934166" y="596271"/>
                  <a:pt x="927601" y="590436"/>
                  <a:pt x="927601" y="583873"/>
                </a:cubicBezTo>
                <a:cubicBezTo>
                  <a:pt x="927601" y="575851"/>
                  <a:pt x="934166" y="570017"/>
                  <a:pt x="941458" y="570017"/>
                </a:cubicBezTo>
                <a:close/>
                <a:moveTo>
                  <a:pt x="870626" y="570017"/>
                </a:moveTo>
                <a:cubicBezTo>
                  <a:pt x="877192" y="570017"/>
                  <a:pt x="883027" y="575851"/>
                  <a:pt x="883027" y="583873"/>
                </a:cubicBezTo>
                <a:cubicBezTo>
                  <a:pt x="883027" y="590436"/>
                  <a:pt x="877192" y="596271"/>
                  <a:pt x="870626" y="596271"/>
                </a:cubicBezTo>
                <a:cubicBezTo>
                  <a:pt x="863333" y="596271"/>
                  <a:pt x="856772" y="591895"/>
                  <a:pt x="856772" y="583873"/>
                </a:cubicBezTo>
                <a:cubicBezTo>
                  <a:pt x="856772" y="575851"/>
                  <a:pt x="863333" y="570017"/>
                  <a:pt x="870626" y="570017"/>
                </a:cubicBezTo>
                <a:close/>
                <a:moveTo>
                  <a:pt x="798340" y="570017"/>
                </a:moveTo>
                <a:cubicBezTo>
                  <a:pt x="806360" y="570017"/>
                  <a:pt x="812193" y="575851"/>
                  <a:pt x="812193" y="583873"/>
                </a:cubicBezTo>
                <a:cubicBezTo>
                  <a:pt x="812193" y="591895"/>
                  <a:pt x="806360" y="596271"/>
                  <a:pt x="798340" y="596271"/>
                </a:cubicBezTo>
                <a:cubicBezTo>
                  <a:pt x="792504" y="596271"/>
                  <a:pt x="785941" y="591895"/>
                  <a:pt x="785941" y="583873"/>
                </a:cubicBezTo>
                <a:cubicBezTo>
                  <a:pt x="785941" y="575851"/>
                  <a:pt x="792504" y="570017"/>
                  <a:pt x="798340" y="570017"/>
                </a:cubicBezTo>
                <a:close/>
                <a:moveTo>
                  <a:pt x="724135" y="570017"/>
                </a:moveTo>
                <a:cubicBezTo>
                  <a:pt x="731429" y="570017"/>
                  <a:pt x="737991" y="575851"/>
                  <a:pt x="737991" y="583873"/>
                </a:cubicBezTo>
                <a:cubicBezTo>
                  <a:pt x="737991" y="591895"/>
                  <a:pt x="731429" y="596271"/>
                  <a:pt x="724135" y="596271"/>
                </a:cubicBezTo>
                <a:cubicBezTo>
                  <a:pt x="717571" y="596271"/>
                  <a:pt x="711737" y="591895"/>
                  <a:pt x="711737" y="583873"/>
                </a:cubicBezTo>
                <a:cubicBezTo>
                  <a:pt x="711737" y="575851"/>
                  <a:pt x="717571" y="570017"/>
                  <a:pt x="724135" y="570017"/>
                </a:cubicBezTo>
                <a:close/>
                <a:moveTo>
                  <a:pt x="653306" y="570017"/>
                </a:moveTo>
                <a:cubicBezTo>
                  <a:pt x="660598" y="570017"/>
                  <a:pt x="667161" y="575851"/>
                  <a:pt x="667161" y="583873"/>
                </a:cubicBezTo>
                <a:cubicBezTo>
                  <a:pt x="667161" y="591895"/>
                  <a:pt x="660598" y="596271"/>
                  <a:pt x="653306" y="596271"/>
                </a:cubicBezTo>
                <a:cubicBezTo>
                  <a:pt x="645286" y="596271"/>
                  <a:pt x="640910" y="591895"/>
                  <a:pt x="640910" y="583873"/>
                </a:cubicBezTo>
                <a:cubicBezTo>
                  <a:pt x="640910" y="575851"/>
                  <a:pt x="645286" y="570017"/>
                  <a:pt x="653306" y="570017"/>
                </a:cubicBezTo>
                <a:close/>
                <a:moveTo>
                  <a:pt x="584865" y="570017"/>
                </a:moveTo>
                <a:cubicBezTo>
                  <a:pt x="592648" y="570017"/>
                  <a:pt x="599654" y="575851"/>
                  <a:pt x="599654" y="583873"/>
                </a:cubicBezTo>
                <a:cubicBezTo>
                  <a:pt x="599654" y="591895"/>
                  <a:pt x="592648" y="596271"/>
                  <a:pt x="584865" y="596271"/>
                </a:cubicBezTo>
                <a:cubicBezTo>
                  <a:pt x="576307" y="596271"/>
                  <a:pt x="570076" y="591895"/>
                  <a:pt x="570076" y="583873"/>
                </a:cubicBezTo>
                <a:cubicBezTo>
                  <a:pt x="570076" y="575851"/>
                  <a:pt x="576307" y="570017"/>
                  <a:pt x="584865" y="570017"/>
                </a:cubicBezTo>
                <a:close/>
                <a:moveTo>
                  <a:pt x="513668" y="570017"/>
                </a:moveTo>
                <a:cubicBezTo>
                  <a:pt x="522015" y="570017"/>
                  <a:pt x="528846" y="575851"/>
                  <a:pt x="528846" y="583873"/>
                </a:cubicBezTo>
                <a:cubicBezTo>
                  <a:pt x="528846" y="591895"/>
                  <a:pt x="522015" y="596271"/>
                  <a:pt x="513668" y="596271"/>
                </a:cubicBezTo>
                <a:cubicBezTo>
                  <a:pt x="506076" y="596271"/>
                  <a:pt x="499248" y="591895"/>
                  <a:pt x="499248" y="583873"/>
                </a:cubicBezTo>
                <a:cubicBezTo>
                  <a:pt x="499248" y="575851"/>
                  <a:pt x="506076" y="570017"/>
                  <a:pt x="513668" y="570017"/>
                </a:cubicBezTo>
                <a:close/>
                <a:moveTo>
                  <a:pt x="439833" y="570017"/>
                </a:moveTo>
                <a:cubicBezTo>
                  <a:pt x="448394" y="570017"/>
                  <a:pt x="454623" y="575851"/>
                  <a:pt x="454623" y="583873"/>
                </a:cubicBezTo>
                <a:cubicBezTo>
                  <a:pt x="454623" y="591895"/>
                  <a:pt x="448394" y="596271"/>
                  <a:pt x="439833" y="596271"/>
                </a:cubicBezTo>
                <a:cubicBezTo>
                  <a:pt x="432049" y="596271"/>
                  <a:pt x="425044" y="591895"/>
                  <a:pt x="425044" y="583873"/>
                </a:cubicBezTo>
                <a:cubicBezTo>
                  <a:pt x="425044" y="575851"/>
                  <a:pt x="432049" y="570017"/>
                  <a:pt x="439833" y="570017"/>
                </a:cubicBezTo>
                <a:close/>
                <a:moveTo>
                  <a:pt x="368072" y="570017"/>
                </a:moveTo>
                <a:cubicBezTo>
                  <a:pt x="376089" y="570017"/>
                  <a:pt x="380467" y="575851"/>
                  <a:pt x="380467" y="583873"/>
                </a:cubicBezTo>
                <a:cubicBezTo>
                  <a:pt x="380467" y="591895"/>
                  <a:pt x="376089" y="596271"/>
                  <a:pt x="368072" y="596271"/>
                </a:cubicBezTo>
                <a:cubicBezTo>
                  <a:pt x="360778" y="596271"/>
                  <a:pt x="354211" y="591895"/>
                  <a:pt x="354211" y="583873"/>
                </a:cubicBezTo>
                <a:cubicBezTo>
                  <a:pt x="354211" y="575851"/>
                  <a:pt x="360778" y="570017"/>
                  <a:pt x="368072" y="570017"/>
                </a:cubicBezTo>
                <a:close/>
                <a:moveTo>
                  <a:pt x="3081772" y="499186"/>
                </a:moveTo>
                <a:cubicBezTo>
                  <a:pt x="3089064" y="499186"/>
                  <a:pt x="3095622" y="503561"/>
                  <a:pt x="3095622" y="511583"/>
                </a:cubicBezTo>
                <a:cubicBezTo>
                  <a:pt x="3095622" y="518876"/>
                  <a:pt x="3089064" y="525440"/>
                  <a:pt x="3081772" y="525440"/>
                </a:cubicBezTo>
                <a:cubicBezTo>
                  <a:pt x="3073748" y="525440"/>
                  <a:pt x="3069372" y="518876"/>
                  <a:pt x="3069372" y="511583"/>
                </a:cubicBezTo>
                <a:cubicBezTo>
                  <a:pt x="3069372" y="503561"/>
                  <a:pt x="3073748" y="499186"/>
                  <a:pt x="3081772" y="499186"/>
                </a:cubicBezTo>
                <a:close/>
                <a:moveTo>
                  <a:pt x="3013712" y="499186"/>
                </a:moveTo>
                <a:cubicBezTo>
                  <a:pt x="3021305" y="499186"/>
                  <a:pt x="3028135" y="503561"/>
                  <a:pt x="3028135" y="511583"/>
                </a:cubicBezTo>
                <a:cubicBezTo>
                  <a:pt x="3028135" y="518876"/>
                  <a:pt x="3021305" y="525440"/>
                  <a:pt x="3013712" y="525440"/>
                </a:cubicBezTo>
                <a:cubicBezTo>
                  <a:pt x="3005368" y="525440"/>
                  <a:pt x="2998539" y="518876"/>
                  <a:pt x="2998539" y="511583"/>
                </a:cubicBezTo>
                <a:cubicBezTo>
                  <a:pt x="2998539" y="503561"/>
                  <a:pt x="3005368" y="499186"/>
                  <a:pt x="3013712" y="499186"/>
                </a:cubicBezTo>
                <a:close/>
                <a:moveTo>
                  <a:pt x="2942491" y="499186"/>
                </a:moveTo>
                <a:cubicBezTo>
                  <a:pt x="2951052" y="499186"/>
                  <a:pt x="2957285" y="503561"/>
                  <a:pt x="2957285" y="511583"/>
                </a:cubicBezTo>
                <a:cubicBezTo>
                  <a:pt x="2957285" y="518876"/>
                  <a:pt x="2951052" y="525440"/>
                  <a:pt x="2942491" y="525440"/>
                </a:cubicBezTo>
                <a:cubicBezTo>
                  <a:pt x="2934710" y="525440"/>
                  <a:pt x="2927705" y="518876"/>
                  <a:pt x="2927705" y="511583"/>
                </a:cubicBezTo>
                <a:cubicBezTo>
                  <a:pt x="2927705" y="503561"/>
                  <a:pt x="2934710" y="499186"/>
                  <a:pt x="2942491" y="499186"/>
                </a:cubicBezTo>
                <a:close/>
                <a:moveTo>
                  <a:pt x="2868291" y="499186"/>
                </a:moveTo>
                <a:cubicBezTo>
                  <a:pt x="2876856" y="499186"/>
                  <a:pt x="2883082" y="503561"/>
                  <a:pt x="2883082" y="511583"/>
                </a:cubicBezTo>
                <a:cubicBezTo>
                  <a:pt x="2883082" y="518876"/>
                  <a:pt x="2876856" y="525440"/>
                  <a:pt x="2868291" y="525440"/>
                </a:cubicBezTo>
                <a:cubicBezTo>
                  <a:pt x="2860509" y="525440"/>
                  <a:pt x="2853502" y="518876"/>
                  <a:pt x="2853502" y="511583"/>
                </a:cubicBezTo>
                <a:cubicBezTo>
                  <a:pt x="2853502" y="503561"/>
                  <a:pt x="2860509" y="499186"/>
                  <a:pt x="2868291" y="499186"/>
                </a:cubicBezTo>
                <a:close/>
                <a:moveTo>
                  <a:pt x="2796533" y="499186"/>
                </a:moveTo>
                <a:cubicBezTo>
                  <a:pt x="2804555" y="499186"/>
                  <a:pt x="2808931" y="503561"/>
                  <a:pt x="2808931" y="511583"/>
                </a:cubicBezTo>
                <a:cubicBezTo>
                  <a:pt x="2808931" y="518876"/>
                  <a:pt x="2804555" y="525440"/>
                  <a:pt x="2796533" y="525440"/>
                </a:cubicBezTo>
                <a:cubicBezTo>
                  <a:pt x="2789240" y="525440"/>
                  <a:pt x="2782678" y="518876"/>
                  <a:pt x="2782678" y="511583"/>
                </a:cubicBezTo>
                <a:cubicBezTo>
                  <a:pt x="2782678" y="503561"/>
                  <a:pt x="2789240" y="499186"/>
                  <a:pt x="2796533" y="499186"/>
                </a:cubicBezTo>
                <a:close/>
                <a:moveTo>
                  <a:pt x="2725695" y="499186"/>
                </a:moveTo>
                <a:cubicBezTo>
                  <a:pt x="2731532" y="499186"/>
                  <a:pt x="2738097" y="503561"/>
                  <a:pt x="2738097" y="511583"/>
                </a:cubicBezTo>
                <a:cubicBezTo>
                  <a:pt x="2738097" y="518876"/>
                  <a:pt x="2731532" y="525440"/>
                  <a:pt x="2725695" y="525440"/>
                </a:cubicBezTo>
                <a:cubicBezTo>
                  <a:pt x="2717681" y="525440"/>
                  <a:pt x="2711846" y="518876"/>
                  <a:pt x="2711846" y="511583"/>
                </a:cubicBezTo>
                <a:cubicBezTo>
                  <a:pt x="2711846" y="503561"/>
                  <a:pt x="2717681" y="499186"/>
                  <a:pt x="2725695" y="499186"/>
                </a:cubicBezTo>
                <a:close/>
                <a:moveTo>
                  <a:pt x="2654870" y="499186"/>
                </a:moveTo>
                <a:cubicBezTo>
                  <a:pt x="2660705" y="499186"/>
                  <a:pt x="2667266" y="503561"/>
                  <a:pt x="2667266" y="511583"/>
                </a:cubicBezTo>
                <a:cubicBezTo>
                  <a:pt x="2667266" y="518876"/>
                  <a:pt x="2660705" y="525440"/>
                  <a:pt x="2654870" y="525440"/>
                </a:cubicBezTo>
                <a:cubicBezTo>
                  <a:pt x="2646847" y="525440"/>
                  <a:pt x="2641013" y="518876"/>
                  <a:pt x="2641013" y="511583"/>
                </a:cubicBezTo>
                <a:cubicBezTo>
                  <a:pt x="2641013" y="503561"/>
                  <a:pt x="2646847" y="499186"/>
                  <a:pt x="2654870" y="499186"/>
                </a:cubicBezTo>
                <a:close/>
                <a:moveTo>
                  <a:pt x="2582580" y="499186"/>
                </a:moveTo>
                <a:cubicBezTo>
                  <a:pt x="2589873" y="499186"/>
                  <a:pt x="2596435" y="503561"/>
                  <a:pt x="2596435" y="511583"/>
                </a:cubicBezTo>
                <a:cubicBezTo>
                  <a:pt x="2596435" y="518876"/>
                  <a:pt x="2589873" y="525440"/>
                  <a:pt x="2582580" y="525440"/>
                </a:cubicBezTo>
                <a:cubicBezTo>
                  <a:pt x="2576018" y="525440"/>
                  <a:pt x="2570184" y="518876"/>
                  <a:pt x="2570184" y="511583"/>
                </a:cubicBezTo>
                <a:cubicBezTo>
                  <a:pt x="2570184" y="503561"/>
                  <a:pt x="2576018" y="499186"/>
                  <a:pt x="2582580" y="499186"/>
                </a:cubicBezTo>
                <a:close/>
                <a:moveTo>
                  <a:pt x="2511026" y="499186"/>
                </a:moveTo>
                <a:cubicBezTo>
                  <a:pt x="2519047" y="499186"/>
                  <a:pt x="2525610" y="503561"/>
                  <a:pt x="2525610" y="511583"/>
                </a:cubicBezTo>
                <a:cubicBezTo>
                  <a:pt x="2525610" y="518876"/>
                  <a:pt x="2519047" y="525440"/>
                  <a:pt x="2511026" y="525440"/>
                </a:cubicBezTo>
                <a:cubicBezTo>
                  <a:pt x="2505194" y="525440"/>
                  <a:pt x="2499361" y="518876"/>
                  <a:pt x="2499361" y="511583"/>
                </a:cubicBezTo>
                <a:cubicBezTo>
                  <a:pt x="2499361" y="503561"/>
                  <a:pt x="2503735" y="499186"/>
                  <a:pt x="2511026" y="499186"/>
                </a:cubicBezTo>
                <a:close/>
                <a:moveTo>
                  <a:pt x="2440924" y="499186"/>
                </a:moveTo>
                <a:cubicBezTo>
                  <a:pt x="2448944" y="499186"/>
                  <a:pt x="2454781" y="505020"/>
                  <a:pt x="2454781" y="511583"/>
                </a:cubicBezTo>
                <a:cubicBezTo>
                  <a:pt x="2454781" y="518876"/>
                  <a:pt x="2448944" y="525440"/>
                  <a:pt x="2440924" y="525440"/>
                </a:cubicBezTo>
                <a:cubicBezTo>
                  <a:pt x="2433632" y="525440"/>
                  <a:pt x="2428527" y="518876"/>
                  <a:pt x="2428527" y="511583"/>
                </a:cubicBezTo>
                <a:cubicBezTo>
                  <a:pt x="2428527" y="505020"/>
                  <a:pt x="2433632" y="499186"/>
                  <a:pt x="2440924" y="499186"/>
                </a:cubicBezTo>
                <a:close/>
                <a:moveTo>
                  <a:pt x="2369108" y="499186"/>
                </a:moveTo>
                <a:cubicBezTo>
                  <a:pt x="2377672" y="499186"/>
                  <a:pt x="2383898" y="505020"/>
                  <a:pt x="2383898" y="511583"/>
                </a:cubicBezTo>
                <a:cubicBezTo>
                  <a:pt x="2383898" y="518876"/>
                  <a:pt x="2377672" y="525440"/>
                  <a:pt x="2369108" y="525440"/>
                </a:cubicBezTo>
                <a:cubicBezTo>
                  <a:pt x="2361327" y="525440"/>
                  <a:pt x="2354319" y="518876"/>
                  <a:pt x="2354319" y="511583"/>
                </a:cubicBezTo>
                <a:cubicBezTo>
                  <a:pt x="2354319" y="505020"/>
                  <a:pt x="2361327" y="499186"/>
                  <a:pt x="2369108" y="499186"/>
                </a:cubicBezTo>
                <a:close/>
                <a:moveTo>
                  <a:pt x="2298278" y="499186"/>
                </a:moveTo>
                <a:cubicBezTo>
                  <a:pt x="2306839" y="499186"/>
                  <a:pt x="2313066" y="505020"/>
                  <a:pt x="2313066" y="511583"/>
                </a:cubicBezTo>
                <a:cubicBezTo>
                  <a:pt x="2313066" y="518876"/>
                  <a:pt x="2306839" y="525440"/>
                  <a:pt x="2298278" y="525440"/>
                </a:cubicBezTo>
                <a:cubicBezTo>
                  <a:pt x="2290494" y="525440"/>
                  <a:pt x="2283488" y="518876"/>
                  <a:pt x="2283488" y="511583"/>
                </a:cubicBezTo>
                <a:cubicBezTo>
                  <a:pt x="2283488" y="505020"/>
                  <a:pt x="2290494" y="499186"/>
                  <a:pt x="2298278" y="499186"/>
                </a:cubicBezTo>
                <a:close/>
                <a:moveTo>
                  <a:pt x="2226514" y="499186"/>
                </a:moveTo>
                <a:cubicBezTo>
                  <a:pt x="2234534" y="499186"/>
                  <a:pt x="2238914" y="505020"/>
                  <a:pt x="2238914" y="511583"/>
                </a:cubicBezTo>
                <a:cubicBezTo>
                  <a:pt x="2238914" y="518876"/>
                  <a:pt x="2234534" y="525440"/>
                  <a:pt x="2226514" y="525440"/>
                </a:cubicBezTo>
                <a:cubicBezTo>
                  <a:pt x="2218492" y="525440"/>
                  <a:pt x="2212655" y="518876"/>
                  <a:pt x="2212655" y="511583"/>
                </a:cubicBezTo>
                <a:cubicBezTo>
                  <a:pt x="2212655" y="505020"/>
                  <a:pt x="2218492" y="499186"/>
                  <a:pt x="2226514" y="499186"/>
                </a:cubicBezTo>
                <a:close/>
                <a:moveTo>
                  <a:pt x="2155680" y="499186"/>
                </a:moveTo>
                <a:cubicBezTo>
                  <a:pt x="2161514" y="499186"/>
                  <a:pt x="2168079" y="505020"/>
                  <a:pt x="2168079" y="511583"/>
                </a:cubicBezTo>
                <a:cubicBezTo>
                  <a:pt x="2168079" y="518876"/>
                  <a:pt x="2161514" y="525440"/>
                  <a:pt x="2155680" y="525440"/>
                </a:cubicBezTo>
                <a:cubicBezTo>
                  <a:pt x="2147658" y="525440"/>
                  <a:pt x="2141823" y="518876"/>
                  <a:pt x="2141823" y="511583"/>
                </a:cubicBezTo>
                <a:cubicBezTo>
                  <a:pt x="2141823" y="505020"/>
                  <a:pt x="2147658" y="499186"/>
                  <a:pt x="2155680" y="499186"/>
                </a:cubicBezTo>
                <a:close/>
                <a:moveTo>
                  <a:pt x="2084846" y="499186"/>
                </a:moveTo>
                <a:cubicBezTo>
                  <a:pt x="2090680" y="499186"/>
                  <a:pt x="2097246" y="505020"/>
                  <a:pt x="2097246" y="511583"/>
                </a:cubicBezTo>
                <a:cubicBezTo>
                  <a:pt x="2097246" y="518876"/>
                  <a:pt x="2090680" y="525440"/>
                  <a:pt x="2084846" y="525440"/>
                </a:cubicBezTo>
                <a:cubicBezTo>
                  <a:pt x="2076824" y="525440"/>
                  <a:pt x="2070991" y="518876"/>
                  <a:pt x="2070991" y="511583"/>
                </a:cubicBezTo>
                <a:cubicBezTo>
                  <a:pt x="2070991" y="505020"/>
                  <a:pt x="2076824" y="499186"/>
                  <a:pt x="2084846" y="499186"/>
                </a:cubicBezTo>
                <a:close/>
                <a:moveTo>
                  <a:pt x="2011831" y="499186"/>
                </a:moveTo>
                <a:cubicBezTo>
                  <a:pt x="2019855" y="499186"/>
                  <a:pt x="2026416" y="505020"/>
                  <a:pt x="2026416" y="511583"/>
                </a:cubicBezTo>
                <a:cubicBezTo>
                  <a:pt x="2026416" y="518876"/>
                  <a:pt x="2019855" y="525440"/>
                  <a:pt x="2011831" y="525440"/>
                </a:cubicBezTo>
                <a:cubicBezTo>
                  <a:pt x="2005998" y="525440"/>
                  <a:pt x="2000165" y="518876"/>
                  <a:pt x="2000165" y="511583"/>
                </a:cubicBezTo>
                <a:cubicBezTo>
                  <a:pt x="2000165" y="505020"/>
                  <a:pt x="2005998" y="499186"/>
                  <a:pt x="2011831" y="499186"/>
                </a:cubicBezTo>
                <a:close/>
                <a:moveTo>
                  <a:pt x="1938362" y="499186"/>
                </a:moveTo>
                <a:cubicBezTo>
                  <a:pt x="1946382" y="499186"/>
                  <a:pt x="1952216" y="505020"/>
                  <a:pt x="1952216" y="511583"/>
                </a:cubicBezTo>
                <a:cubicBezTo>
                  <a:pt x="1952216" y="518876"/>
                  <a:pt x="1946382" y="525440"/>
                  <a:pt x="1938362" y="525440"/>
                </a:cubicBezTo>
                <a:cubicBezTo>
                  <a:pt x="1932525" y="525440"/>
                  <a:pt x="1925965" y="518876"/>
                  <a:pt x="1925965" y="511583"/>
                </a:cubicBezTo>
                <a:cubicBezTo>
                  <a:pt x="1925965" y="505020"/>
                  <a:pt x="1932525" y="499186"/>
                  <a:pt x="1938362" y="499186"/>
                </a:cubicBezTo>
                <a:close/>
                <a:moveTo>
                  <a:pt x="1867525" y="499186"/>
                </a:moveTo>
                <a:cubicBezTo>
                  <a:pt x="1875547" y="499186"/>
                  <a:pt x="1881384" y="505020"/>
                  <a:pt x="1881384" y="511583"/>
                </a:cubicBezTo>
                <a:cubicBezTo>
                  <a:pt x="1881384" y="518876"/>
                  <a:pt x="1875547" y="525440"/>
                  <a:pt x="1867525" y="525440"/>
                </a:cubicBezTo>
                <a:cubicBezTo>
                  <a:pt x="1860232" y="525440"/>
                  <a:pt x="1855126" y="518876"/>
                  <a:pt x="1855126" y="511583"/>
                </a:cubicBezTo>
                <a:cubicBezTo>
                  <a:pt x="1855126" y="505020"/>
                  <a:pt x="1860232" y="499186"/>
                  <a:pt x="1867525" y="499186"/>
                </a:cubicBezTo>
                <a:close/>
                <a:moveTo>
                  <a:pt x="1799085" y="499186"/>
                </a:moveTo>
                <a:cubicBezTo>
                  <a:pt x="1807644" y="499186"/>
                  <a:pt x="1813871" y="505020"/>
                  <a:pt x="1813871" y="511583"/>
                </a:cubicBezTo>
                <a:cubicBezTo>
                  <a:pt x="1813871" y="518876"/>
                  <a:pt x="1807644" y="525440"/>
                  <a:pt x="1799085" y="525440"/>
                </a:cubicBezTo>
                <a:cubicBezTo>
                  <a:pt x="1790521" y="525440"/>
                  <a:pt x="1784295" y="518876"/>
                  <a:pt x="1784295" y="511583"/>
                </a:cubicBezTo>
                <a:cubicBezTo>
                  <a:pt x="1784295" y="505020"/>
                  <a:pt x="1790521" y="499186"/>
                  <a:pt x="1799085" y="499186"/>
                </a:cubicBezTo>
                <a:close/>
                <a:moveTo>
                  <a:pt x="1728257" y="499186"/>
                </a:moveTo>
                <a:cubicBezTo>
                  <a:pt x="1736822" y="499186"/>
                  <a:pt x="1743046" y="505020"/>
                  <a:pt x="1743046" y="511583"/>
                </a:cubicBezTo>
                <a:cubicBezTo>
                  <a:pt x="1743046" y="518876"/>
                  <a:pt x="1736822" y="525440"/>
                  <a:pt x="1728257" y="525440"/>
                </a:cubicBezTo>
                <a:cubicBezTo>
                  <a:pt x="1719694" y="525440"/>
                  <a:pt x="1713469" y="518876"/>
                  <a:pt x="1713469" y="511583"/>
                </a:cubicBezTo>
                <a:cubicBezTo>
                  <a:pt x="1713469" y="505020"/>
                  <a:pt x="1719694" y="499186"/>
                  <a:pt x="1728257" y="499186"/>
                </a:cubicBezTo>
                <a:close/>
                <a:moveTo>
                  <a:pt x="1657426" y="499186"/>
                </a:moveTo>
                <a:cubicBezTo>
                  <a:pt x="1665210" y="499186"/>
                  <a:pt x="1672218" y="505020"/>
                  <a:pt x="1672218" y="511583"/>
                </a:cubicBezTo>
                <a:cubicBezTo>
                  <a:pt x="1672218" y="518876"/>
                  <a:pt x="1665210" y="525440"/>
                  <a:pt x="1657426" y="525440"/>
                </a:cubicBezTo>
                <a:cubicBezTo>
                  <a:pt x="1648867" y="525440"/>
                  <a:pt x="1642647" y="518876"/>
                  <a:pt x="1642647" y="511583"/>
                </a:cubicBezTo>
                <a:cubicBezTo>
                  <a:pt x="1642647" y="505020"/>
                  <a:pt x="1648867" y="499186"/>
                  <a:pt x="1657426" y="499186"/>
                </a:cubicBezTo>
                <a:close/>
                <a:moveTo>
                  <a:pt x="1582294" y="499186"/>
                </a:moveTo>
                <a:cubicBezTo>
                  <a:pt x="1589590" y="499186"/>
                  <a:pt x="1594694" y="505020"/>
                  <a:pt x="1594694" y="511583"/>
                </a:cubicBezTo>
                <a:cubicBezTo>
                  <a:pt x="1594694" y="518876"/>
                  <a:pt x="1589590" y="525440"/>
                  <a:pt x="1582294" y="525440"/>
                </a:cubicBezTo>
                <a:cubicBezTo>
                  <a:pt x="1574271" y="525440"/>
                  <a:pt x="1568438" y="518876"/>
                  <a:pt x="1568438" y="511583"/>
                </a:cubicBezTo>
                <a:cubicBezTo>
                  <a:pt x="1568438" y="505020"/>
                  <a:pt x="1574271" y="499186"/>
                  <a:pt x="1582294" y="499186"/>
                </a:cubicBezTo>
                <a:close/>
                <a:moveTo>
                  <a:pt x="1512192" y="499186"/>
                </a:moveTo>
                <a:cubicBezTo>
                  <a:pt x="1518025" y="499186"/>
                  <a:pt x="1523862" y="505020"/>
                  <a:pt x="1523862" y="511583"/>
                </a:cubicBezTo>
                <a:cubicBezTo>
                  <a:pt x="1523862" y="518876"/>
                  <a:pt x="1518025" y="525440"/>
                  <a:pt x="1512192" y="525440"/>
                </a:cubicBezTo>
                <a:cubicBezTo>
                  <a:pt x="1504169" y="525440"/>
                  <a:pt x="1497607" y="518876"/>
                  <a:pt x="1497607" y="511583"/>
                </a:cubicBezTo>
                <a:cubicBezTo>
                  <a:pt x="1497607" y="505020"/>
                  <a:pt x="1504169" y="499186"/>
                  <a:pt x="1512192" y="499186"/>
                </a:cubicBezTo>
                <a:close/>
                <a:moveTo>
                  <a:pt x="1440623" y="499186"/>
                </a:moveTo>
                <a:cubicBezTo>
                  <a:pt x="1447188" y="499186"/>
                  <a:pt x="1453023" y="505020"/>
                  <a:pt x="1453023" y="511583"/>
                </a:cubicBezTo>
                <a:cubicBezTo>
                  <a:pt x="1453023" y="518876"/>
                  <a:pt x="1447188" y="525440"/>
                  <a:pt x="1440623" y="525440"/>
                </a:cubicBezTo>
                <a:cubicBezTo>
                  <a:pt x="1433333" y="525440"/>
                  <a:pt x="1426771" y="518876"/>
                  <a:pt x="1426771" y="511583"/>
                </a:cubicBezTo>
                <a:cubicBezTo>
                  <a:pt x="1426771" y="505020"/>
                  <a:pt x="1433333" y="499186"/>
                  <a:pt x="1440623" y="499186"/>
                </a:cubicBezTo>
                <a:close/>
                <a:moveTo>
                  <a:pt x="1368341" y="499186"/>
                </a:moveTo>
                <a:cubicBezTo>
                  <a:pt x="1376363" y="499186"/>
                  <a:pt x="1382196" y="505020"/>
                  <a:pt x="1382196" y="511583"/>
                </a:cubicBezTo>
                <a:cubicBezTo>
                  <a:pt x="1382196" y="518876"/>
                  <a:pt x="1376363" y="525440"/>
                  <a:pt x="1368341" y="525440"/>
                </a:cubicBezTo>
                <a:cubicBezTo>
                  <a:pt x="1362508" y="525440"/>
                  <a:pt x="1355948" y="518876"/>
                  <a:pt x="1355948" y="511583"/>
                </a:cubicBezTo>
                <a:cubicBezTo>
                  <a:pt x="1355948" y="505020"/>
                  <a:pt x="1362508" y="499186"/>
                  <a:pt x="1368341" y="499186"/>
                </a:cubicBezTo>
                <a:close/>
                <a:moveTo>
                  <a:pt x="1297515" y="499186"/>
                </a:moveTo>
                <a:cubicBezTo>
                  <a:pt x="1305538" y="499186"/>
                  <a:pt x="1311369" y="505020"/>
                  <a:pt x="1311369" y="513042"/>
                </a:cubicBezTo>
                <a:cubicBezTo>
                  <a:pt x="1311369" y="518876"/>
                  <a:pt x="1305538" y="525440"/>
                  <a:pt x="1297515" y="525440"/>
                </a:cubicBezTo>
                <a:cubicBezTo>
                  <a:pt x="1289492" y="525440"/>
                  <a:pt x="1285118" y="518876"/>
                  <a:pt x="1285118" y="513042"/>
                </a:cubicBezTo>
                <a:cubicBezTo>
                  <a:pt x="1285118" y="505020"/>
                  <a:pt x="1289492" y="499186"/>
                  <a:pt x="1297515" y="499186"/>
                </a:cubicBezTo>
                <a:close/>
                <a:moveTo>
                  <a:pt x="1225700" y="499186"/>
                </a:moveTo>
                <a:cubicBezTo>
                  <a:pt x="1233484" y="499186"/>
                  <a:pt x="1240491" y="505020"/>
                  <a:pt x="1240491" y="513042"/>
                </a:cubicBezTo>
                <a:cubicBezTo>
                  <a:pt x="1240491" y="518876"/>
                  <a:pt x="1233484" y="525440"/>
                  <a:pt x="1225700" y="525440"/>
                </a:cubicBezTo>
                <a:cubicBezTo>
                  <a:pt x="1217156" y="525440"/>
                  <a:pt x="1210925" y="518876"/>
                  <a:pt x="1210925" y="513042"/>
                </a:cubicBezTo>
                <a:cubicBezTo>
                  <a:pt x="1210925" y="505020"/>
                  <a:pt x="1217156" y="499186"/>
                  <a:pt x="1225700" y="499186"/>
                </a:cubicBezTo>
                <a:close/>
                <a:moveTo>
                  <a:pt x="1154881" y="499186"/>
                </a:moveTo>
                <a:cubicBezTo>
                  <a:pt x="1162665" y="499186"/>
                  <a:pt x="1169669" y="505020"/>
                  <a:pt x="1169669" y="513042"/>
                </a:cubicBezTo>
                <a:cubicBezTo>
                  <a:pt x="1169669" y="518876"/>
                  <a:pt x="1162665" y="525440"/>
                  <a:pt x="1154881" y="525440"/>
                </a:cubicBezTo>
                <a:cubicBezTo>
                  <a:pt x="1146323" y="525440"/>
                  <a:pt x="1140095" y="518876"/>
                  <a:pt x="1140095" y="513042"/>
                </a:cubicBezTo>
                <a:cubicBezTo>
                  <a:pt x="1140095" y="505020"/>
                  <a:pt x="1146323" y="499186"/>
                  <a:pt x="1154881" y="499186"/>
                </a:cubicBezTo>
                <a:close/>
                <a:moveTo>
                  <a:pt x="1084053" y="499186"/>
                </a:moveTo>
                <a:cubicBezTo>
                  <a:pt x="1091836" y="499186"/>
                  <a:pt x="1098842" y="505020"/>
                  <a:pt x="1098842" y="513042"/>
                </a:cubicBezTo>
                <a:cubicBezTo>
                  <a:pt x="1098842" y="518876"/>
                  <a:pt x="1091836" y="525440"/>
                  <a:pt x="1084053" y="525440"/>
                </a:cubicBezTo>
                <a:cubicBezTo>
                  <a:pt x="1075492" y="525440"/>
                  <a:pt x="1069267" y="518876"/>
                  <a:pt x="1069267" y="513042"/>
                </a:cubicBezTo>
                <a:cubicBezTo>
                  <a:pt x="1069267" y="505020"/>
                  <a:pt x="1075492" y="499186"/>
                  <a:pt x="1084053" y="499186"/>
                </a:cubicBezTo>
                <a:close/>
                <a:moveTo>
                  <a:pt x="1013012" y="499186"/>
                </a:moveTo>
                <a:cubicBezTo>
                  <a:pt x="1020310" y="499186"/>
                  <a:pt x="1024685" y="505020"/>
                  <a:pt x="1024685" y="513042"/>
                </a:cubicBezTo>
                <a:cubicBezTo>
                  <a:pt x="1024685" y="518876"/>
                  <a:pt x="1020310" y="525440"/>
                  <a:pt x="1013012" y="525440"/>
                </a:cubicBezTo>
                <a:cubicBezTo>
                  <a:pt x="1004998" y="525440"/>
                  <a:pt x="998433" y="518876"/>
                  <a:pt x="998433" y="513042"/>
                </a:cubicBezTo>
                <a:cubicBezTo>
                  <a:pt x="998433" y="505020"/>
                  <a:pt x="1004998" y="499186"/>
                  <a:pt x="1013012" y="499186"/>
                </a:cubicBezTo>
                <a:close/>
                <a:moveTo>
                  <a:pt x="941461" y="499186"/>
                </a:moveTo>
                <a:cubicBezTo>
                  <a:pt x="948026" y="499186"/>
                  <a:pt x="953861" y="505020"/>
                  <a:pt x="953861" y="513042"/>
                </a:cubicBezTo>
                <a:cubicBezTo>
                  <a:pt x="953861" y="518876"/>
                  <a:pt x="948026" y="525440"/>
                  <a:pt x="941461" y="525440"/>
                </a:cubicBezTo>
                <a:cubicBezTo>
                  <a:pt x="934167" y="525440"/>
                  <a:pt x="927607" y="518876"/>
                  <a:pt x="927607" y="513042"/>
                </a:cubicBezTo>
                <a:cubicBezTo>
                  <a:pt x="927607" y="505020"/>
                  <a:pt x="934167" y="499186"/>
                  <a:pt x="941461" y="499186"/>
                </a:cubicBezTo>
                <a:close/>
                <a:moveTo>
                  <a:pt x="870626" y="499186"/>
                </a:moveTo>
                <a:cubicBezTo>
                  <a:pt x="877192" y="499186"/>
                  <a:pt x="883027" y="505020"/>
                  <a:pt x="883027" y="513042"/>
                </a:cubicBezTo>
                <a:cubicBezTo>
                  <a:pt x="883027" y="518876"/>
                  <a:pt x="877192" y="525440"/>
                  <a:pt x="870626" y="525440"/>
                </a:cubicBezTo>
                <a:cubicBezTo>
                  <a:pt x="863340" y="525440"/>
                  <a:pt x="856774" y="518876"/>
                  <a:pt x="856774" y="513042"/>
                </a:cubicBezTo>
                <a:cubicBezTo>
                  <a:pt x="856774" y="505020"/>
                  <a:pt x="863340" y="499186"/>
                  <a:pt x="870626" y="499186"/>
                </a:cubicBezTo>
                <a:close/>
                <a:moveTo>
                  <a:pt x="798340" y="499186"/>
                </a:moveTo>
                <a:cubicBezTo>
                  <a:pt x="806362" y="499186"/>
                  <a:pt x="812196" y="505020"/>
                  <a:pt x="812196" y="513042"/>
                </a:cubicBezTo>
                <a:cubicBezTo>
                  <a:pt x="812196" y="518876"/>
                  <a:pt x="806362" y="525440"/>
                  <a:pt x="798340" y="525440"/>
                </a:cubicBezTo>
                <a:cubicBezTo>
                  <a:pt x="792508" y="525440"/>
                  <a:pt x="785941" y="518876"/>
                  <a:pt x="785941" y="513042"/>
                </a:cubicBezTo>
                <a:cubicBezTo>
                  <a:pt x="785941" y="505020"/>
                  <a:pt x="792508" y="499186"/>
                  <a:pt x="798340" y="499186"/>
                </a:cubicBezTo>
                <a:close/>
                <a:moveTo>
                  <a:pt x="724135" y="499186"/>
                </a:moveTo>
                <a:cubicBezTo>
                  <a:pt x="731429" y="499186"/>
                  <a:pt x="737991" y="505020"/>
                  <a:pt x="737991" y="513042"/>
                </a:cubicBezTo>
                <a:cubicBezTo>
                  <a:pt x="737991" y="518876"/>
                  <a:pt x="731429" y="525440"/>
                  <a:pt x="724135" y="525440"/>
                </a:cubicBezTo>
                <a:cubicBezTo>
                  <a:pt x="717574" y="525440"/>
                  <a:pt x="711744" y="518876"/>
                  <a:pt x="711744" y="513042"/>
                </a:cubicBezTo>
                <a:cubicBezTo>
                  <a:pt x="711744" y="505020"/>
                  <a:pt x="717574" y="499186"/>
                  <a:pt x="724135" y="499186"/>
                </a:cubicBezTo>
                <a:close/>
                <a:moveTo>
                  <a:pt x="653306" y="499186"/>
                </a:moveTo>
                <a:cubicBezTo>
                  <a:pt x="660598" y="499186"/>
                  <a:pt x="667164" y="505020"/>
                  <a:pt x="667164" y="513042"/>
                </a:cubicBezTo>
                <a:cubicBezTo>
                  <a:pt x="667164" y="518876"/>
                  <a:pt x="660598" y="525440"/>
                  <a:pt x="653306" y="525440"/>
                </a:cubicBezTo>
                <a:cubicBezTo>
                  <a:pt x="645287" y="525440"/>
                  <a:pt x="640910" y="518876"/>
                  <a:pt x="640910" y="513042"/>
                </a:cubicBezTo>
                <a:cubicBezTo>
                  <a:pt x="640910" y="505020"/>
                  <a:pt x="645287" y="499186"/>
                  <a:pt x="653306" y="499186"/>
                </a:cubicBezTo>
                <a:close/>
                <a:moveTo>
                  <a:pt x="584869" y="499186"/>
                </a:moveTo>
                <a:cubicBezTo>
                  <a:pt x="592652" y="499186"/>
                  <a:pt x="599654" y="505020"/>
                  <a:pt x="599654" y="513042"/>
                </a:cubicBezTo>
                <a:cubicBezTo>
                  <a:pt x="599654" y="518876"/>
                  <a:pt x="592652" y="525440"/>
                  <a:pt x="584869" y="525440"/>
                </a:cubicBezTo>
                <a:cubicBezTo>
                  <a:pt x="576309" y="525440"/>
                  <a:pt x="570076" y="518876"/>
                  <a:pt x="570076" y="513042"/>
                </a:cubicBezTo>
                <a:cubicBezTo>
                  <a:pt x="570076" y="505020"/>
                  <a:pt x="576309" y="499186"/>
                  <a:pt x="584869" y="499186"/>
                </a:cubicBezTo>
                <a:close/>
                <a:moveTo>
                  <a:pt x="513670" y="499186"/>
                </a:moveTo>
                <a:cubicBezTo>
                  <a:pt x="522020" y="499186"/>
                  <a:pt x="528846" y="505020"/>
                  <a:pt x="528846" y="513042"/>
                </a:cubicBezTo>
                <a:cubicBezTo>
                  <a:pt x="528846" y="518876"/>
                  <a:pt x="522020" y="525440"/>
                  <a:pt x="513670" y="525440"/>
                </a:cubicBezTo>
                <a:cubicBezTo>
                  <a:pt x="506076" y="525440"/>
                  <a:pt x="499248" y="518876"/>
                  <a:pt x="499248" y="513042"/>
                </a:cubicBezTo>
                <a:cubicBezTo>
                  <a:pt x="499248" y="505020"/>
                  <a:pt x="506076" y="499186"/>
                  <a:pt x="513670" y="499186"/>
                </a:cubicBezTo>
                <a:close/>
                <a:moveTo>
                  <a:pt x="3939871" y="495814"/>
                </a:moveTo>
                <a:cubicBezTo>
                  <a:pt x="3946434" y="495814"/>
                  <a:pt x="3952268" y="502041"/>
                  <a:pt x="3952268" y="510602"/>
                </a:cubicBezTo>
                <a:cubicBezTo>
                  <a:pt x="3952268" y="518386"/>
                  <a:pt x="3946434" y="525391"/>
                  <a:pt x="3939871" y="525391"/>
                </a:cubicBezTo>
                <a:cubicBezTo>
                  <a:pt x="3932578" y="525391"/>
                  <a:pt x="3926015" y="518386"/>
                  <a:pt x="3926015" y="510602"/>
                </a:cubicBezTo>
                <a:cubicBezTo>
                  <a:pt x="3926015" y="502041"/>
                  <a:pt x="3932578" y="495814"/>
                  <a:pt x="3939871" y="495814"/>
                </a:cubicBezTo>
                <a:close/>
                <a:moveTo>
                  <a:pt x="3869042" y="495814"/>
                </a:moveTo>
                <a:cubicBezTo>
                  <a:pt x="3875605" y="495814"/>
                  <a:pt x="3881439" y="502041"/>
                  <a:pt x="3881439" y="510602"/>
                </a:cubicBezTo>
                <a:cubicBezTo>
                  <a:pt x="3881439" y="518386"/>
                  <a:pt x="3875605" y="525391"/>
                  <a:pt x="3869042" y="525391"/>
                </a:cubicBezTo>
                <a:cubicBezTo>
                  <a:pt x="3861749" y="525391"/>
                  <a:pt x="3855186" y="518386"/>
                  <a:pt x="3855186" y="510602"/>
                </a:cubicBezTo>
                <a:cubicBezTo>
                  <a:pt x="3855186" y="502041"/>
                  <a:pt x="3861749" y="495814"/>
                  <a:pt x="3869042" y="495814"/>
                </a:cubicBezTo>
                <a:close/>
                <a:moveTo>
                  <a:pt x="3796752" y="495814"/>
                </a:moveTo>
                <a:cubicBezTo>
                  <a:pt x="3804774" y="495814"/>
                  <a:pt x="3810608" y="502041"/>
                  <a:pt x="3810608" y="510602"/>
                </a:cubicBezTo>
                <a:cubicBezTo>
                  <a:pt x="3810608" y="518386"/>
                  <a:pt x="3804774" y="525391"/>
                  <a:pt x="3796752" y="525391"/>
                </a:cubicBezTo>
                <a:cubicBezTo>
                  <a:pt x="3790918" y="525391"/>
                  <a:pt x="3784355" y="518386"/>
                  <a:pt x="3784355" y="510602"/>
                </a:cubicBezTo>
                <a:cubicBezTo>
                  <a:pt x="3784355" y="502041"/>
                  <a:pt x="3790918" y="495814"/>
                  <a:pt x="3796752" y="495814"/>
                </a:cubicBezTo>
                <a:close/>
                <a:moveTo>
                  <a:pt x="3725922" y="495814"/>
                </a:moveTo>
                <a:cubicBezTo>
                  <a:pt x="3733944" y="495814"/>
                  <a:pt x="3739778" y="502041"/>
                  <a:pt x="3739778" y="510602"/>
                </a:cubicBezTo>
                <a:cubicBezTo>
                  <a:pt x="3739778" y="518386"/>
                  <a:pt x="3733944" y="525391"/>
                  <a:pt x="3725922" y="525391"/>
                </a:cubicBezTo>
                <a:cubicBezTo>
                  <a:pt x="3719359" y="525391"/>
                  <a:pt x="3713525" y="518386"/>
                  <a:pt x="3713525" y="510602"/>
                </a:cubicBezTo>
                <a:cubicBezTo>
                  <a:pt x="3713525" y="502041"/>
                  <a:pt x="3719359" y="495814"/>
                  <a:pt x="3725922" y="495814"/>
                </a:cubicBezTo>
                <a:close/>
                <a:moveTo>
                  <a:pt x="3655091" y="495814"/>
                </a:moveTo>
                <a:cubicBezTo>
                  <a:pt x="3662384" y="495814"/>
                  <a:pt x="3668947" y="502041"/>
                  <a:pt x="3668947" y="510602"/>
                </a:cubicBezTo>
                <a:cubicBezTo>
                  <a:pt x="3668947" y="518386"/>
                  <a:pt x="3662384" y="525391"/>
                  <a:pt x="3655091" y="525391"/>
                </a:cubicBezTo>
                <a:cubicBezTo>
                  <a:pt x="3647069" y="525391"/>
                  <a:pt x="3642694" y="518386"/>
                  <a:pt x="3642694" y="510602"/>
                </a:cubicBezTo>
                <a:cubicBezTo>
                  <a:pt x="3642694" y="502041"/>
                  <a:pt x="3647069" y="495814"/>
                  <a:pt x="3655091" y="495814"/>
                </a:cubicBezTo>
                <a:close/>
                <a:moveTo>
                  <a:pt x="3583280" y="495814"/>
                </a:moveTo>
                <a:cubicBezTo>
                  <a:pt x="3591064" y="495814"/>
                  <a:pt x="3598069" y="502041"/>
                  <a:pt x="3598069" y="510602"/>
                </a:cubicBezTo>
                <a:cubicBezTo>
                  <a:pt x="3598069" y="518386"/>
                  <a:pt x="3591064" y="525391"/>
                  <a:pt x="3583280" y="525391"/>
                </a:cubicBezTo>
                <a:cubicBezTo>
                  <a:pt x="3574718" y="525391"/>
                  <a:pt x="3568491" y="518386"/>
                  <a:pt x="3568491" y="510602"/>
                </a:cubicBezTo>
                <a:cubicBezTo>
                  <a:pt x="3568491" y="502041"/>
                  <a:pt x="3574718" y="495814"/>
                  <a:pt x="3583280" y="495814"/>
                </a:cubicBezTo>
                <a:close/>
                <a:moveTo>
                  <a:pt x="3512449" y="495814"/>
                </a:moveTo>
                <a:cubicBezTo>
                  <a:pt x="3520232" y="495814"/>
                  <a:pt x="3527237" y="502041"/>
                  <a:pt x="3527237" y="510602"/>
                </a:cubicBezTo>
                <a:cubicBezTo>
                  <a:pt x="3527237" y="518386"/>
                  <a:pt x="3520232" y="525391"/>
                  <a:pt x="3512449" y="525391"/>
                </a:cubicBezTo>
                <a:cubicBezTo>
                  <a:pt x="3503887" y="525391"/>
                  <a:pt x="3497661" y="518386"/>
                  <a:pt x="3497661" y="510602"/>
                </a:cubicBezTo>
                <a:cubicBezTo>
                  <a:pt x="3497661" y="502041"/>
                  <a:pt x="3503887" y="495814"/>
                  <a:pt x="3512449" y="495814"/>
                </a:cubicBezTo>
                <a:close/>
                <a:moveTo>
                  <a:pt x="3440686" y="495814"/>
                </a:moveTo>
                <a:cubicBezTo>
                  <a:pt x="3448708" y="495814"/>
                  <a:pt x="3453083" y="502041"/>
                  <a:pt x="3453083" y="510602"/>
                </a:cubicBezTo>
                <a:cubicBezTo>
                  <a:pt x="3453083" y="518386"/>
                  <a:pt x="3448708" y="525391"/>
                  <a:pt x="3440686" y="525391"/>
                </a:cubicBezTo>
                <a:cubicBezTo>
                  <a:pt x="3433393" y="525391"/>
                  <a:pt x="3426830" y="518386"/>
                  <a:pt x="3426830" y="510602"/>
                </a:cubicBezTo>
                <a:cubicBezTo>
                  <a:pt x="3426830" y="502041"/>
                  <a:pt x="3433393" y="495814"/>
                  <a:pt x="3440686" y="495814"/>
                </a:cubicBezTo>
                <a:close/>
                <a:moveTo>
                  <a:pt x="3369857" y="495814"/>
                </a:moveTo>
                <a:cubicBezTo>
                  <a:pt x="3376420" y="495814"/>
                  <a:pt x="3382254" y="502041"/>
                  <a:pt x="3382254" y="510602"/>
                </a:cubicBezTo>
                <a:cubicBezTo>
                  <a:pt x="3382254" y="518386"/>
                  <a:pt x="3376420" y="525391"/>
                  <a:pt x="3369857" y="525391"/>
                </a:cubicBezTo>
                <a:cubicBezTo>
                  <a:pt x="3362564" y="525391"/>
                  <a:pt x="3356001" y="518386"/>
                  <a:pt x="3356001" y="510602"/>
                </a:cubicBezTo>
                <a:cubicBezTo>
                  <a:pt x="3356001" y="502041"/>
                  <a:pt x="3362564" y="495814"/>
                  <a:pt x="3369857" y="495814"/>
                </a:cubicBezTo>
                <a:close/>
                <a:moveTo>
                  <a:pt x="3299094" y="495814"/>
                </a:moveTo>
                <a:cubicBezTo>
                  <a:pt x="3305656" y="495814"/>
                  <a:pt x="3311491" y="502041"/>
                  <a:pt x="3311491" y="510602"/>
                </a:cubicBezTo>
                <a:cubicBezTo>
                  <a:pt x="3311491" y="518386"/>
                  <a:pt x="3305656" y="525391"/>
                  <a:pt x="3299094" y="525391"/>
                </a:cubicBezTo>
                <a:cubicBezTo>
                  <a:pt x="3291802" y="525391"/>
                  <a:pt x="3285240" y="518386"/>
                  <a:pt x="3285240" y="510602"/>
                </a:cubicBezTo>
                <a:cubicBezTo>
                  <a:pt x="3285240" y="502041"/>
                  <a:pt x="3291802" y="495814"/>
                  <a:pt x="3299094" y="495814"/>
                </a:cubicBezTo>
                <a:close/>
                <a:moveTo>
                  <a:pt x="3226805" y="495814"/>
                </a:moveTo>
                <a:cubicBezTo>
                  <a:pt x="3234825" y="495814"/>
                  <a:pt x="3240660" y="502041"/>
                  <a:pt x="3240660" y="510602"/>
                </a:cubicBezTo>
                <a:cubicBezTo>
                  <a:pt x="3240660" y="518386"/>
                  <a:pt x="3234825" y="525391"/>
                  <a:pt x="3226805" y="525391"/>
                </a:cubicBezTo>
                <a:cubicBezTo>
                  <a:pt x="3220242" y="525391"/>
                  <a:pt x="3214406" y="518386"/>
                  <a:pt x="3214406" y="510602"/>
                </a:cubicBezTo>
                <a:cubicBezTo>
                  <a:pt x="3214406" y="502041"/>
                  <a:pt x="3220242" y="495814"/>
                  <a:pt x="3226805" y="495814"/>
                </a:cubicBezTo>
                <a:close/>
                <a:moveTo>
                  <a:pt x="3152602" y="495814"/>
                </a:moveTo>
                <a:cubicBezTo>
                  <a:pt x="3159895" y="495814"/>
                  <a:pt x="3166454" y="502041"/>
                  <a:pt x="3166454" y="510602"/>
                </a:cubicBezTo>
                <a:cubicBezTo>
                  <a:pt x="3166454" y="518386"/>
                  <a:pt x="3159895" y="525391"/>
                  <a:pt x="3152602" y="525391"/>
                </a:cubicBezTo>
                <a:cubicBezTo>
                  <a:pt x="3146038" y="525391"/>
                  <a:pt x="3140203" y="518386"/>
                  <a:pt x="3140203" y="510602"/>
                </a:cubicBezTo>
                <a:cubicBezTo>
                  <a:pt x="3140203" y="502041"/>
                  <a:pt x="3146038" y="495814"/>
                  <a:pt x="3152602" y="495814"/>
                </a:cubicBezTo>
                <a:close/>
                <a:moveTo>
                  <a:pt x="2439944" y="428356"/>
                </a:moveTo>
                <a:cubicBezTo>
                  <a:pt x="2448502" y="428356"/>
                  <a:pt x="2454729" y="432731"/>
                  <a:pt x="2454729" y="440753"/>
                </a:cubicBezTo>
                <a:cubicBezTo>
                  <a:pt x="2454729" y="448046"/>
                  <a:pt x="2448502" y="454610"/>
                  <a:pt x="2439944" y="454610"/>
                </a:cubicBezTo>
                <a:cubicBezTo>
                  <a:pt x="2432159" y="454610"/>
                  <a:pt x="2425156" y="448046"/>
                  <a:pt x="2425156" y="440753"/>
                </a:cubicBezTo>
                <a:cubicBezTo>
                  <a:pt x="2425156" y="432731"/>
                  <a:pt x="2432159" y="428356"/>
                  <a:pt x="2439944" y="428356"/>
                </a:cubicBezTo>
                <a:close/>
                <a:moveTo>
                  <a:pt x="2369110" y="428356"/>
                </a:moveTo>
                <a:cubicBezTo>
                  <a:pt x="2377672" y="428356"/>
                  <a:pt x="2383898" y="432731"/>
                  <a:pt x="2383898" y="440753"/>
                </a:cubicBezTo>
                <a:cubicBezTo>
                  <a:pt x="2383898" y="448046"/>
                  <a:pt x="2377672" y="454610"/>
                  <a:pt x="2369110" y="454610"/>
                </a:cubicBezTo>
                <a:cubicBezTo>
                  <a:pt x="2361327" y="454610"/>
                  <a:pt x="2354319" y="448046"/>
                  <a:pt x="2354319" y="440753"/>
                </a:cubicBezTo>
                <a:cubicBezTo>
                  <a:pt x="2354319" y="432731"/>
                  <a:pt x="2361327" y="428356"/>
                  <a:pt x="2369110" y="428356"/>
                </a:cubicBezTo>
                <a:close/>
                <a:moveTo>
                  <a:pt x="2298278" y="428356"/>
                </a:moveTo>
                <a:cubicBezTo>
                  <a:pt x="2306842" y="428356"/>
                  <a:pt x="2313066" y="432731"/>
                  <a:pt x="2313066" y="440753"/>
                </a:cubicBezTo>
                <a:cubicBezTo>
                  <a:pt x="2313066" y="448046"/>
                  <a:pt x="2306842" y="454610"/>
                  <a:pt x="2298278" y="454610"/>
                </a:cubicBezTo>
                <a:cubicBezTo>
                  <a:pt x="2290494" y="454610"/>
                  <a:pt x="2283490" y="448046"/>
                  <a:pt x="2283490" y="440753"/>
                </a:cubicBezTo>
                <a:cubicBezTo>
                  <a:pt x="2283490" y="432731"/>
                  <a:pt x="2290494" y="428356"/>
                  <a:pt x="2298278" y="428356"/>
                </a:cubicBezTo>
                <a:close/>
                <a:moveTo>
                  <a:pt x="2226514" y="428356"/>
                </a:moveTo>
                <a:cubicBezTo>
                  <a:pt x="2234537" y="428356"/>
                  <a:pt x="2238914" y="432731"/>
                  <a:pt x="2238914" y="440753"/>
                </a:cubicBezTo>
                <a:cubicBezTo>
                  <a:pt x="2238914" y="448046"/>
                  <a:pt x="2234537" y="454610"/>
                  <a:pt x="2226514" y="454610"/>
                </a:cubicBezTo>
                <a:cubicBezTo>
                  <a:pt x="2218492" y="454610"/>
                  <a:pt x="2212656" y="448046"/>
                  <a:pt x="2212656" y="440753"/>
                </a:cubicBezTo>
                <a:cubicBezTo>
                  <a:pt x="2212656" y="432731"/>
                  <a:pt x="2218492" y="428356"/>
                  <a:pt x="2226514" y="428356"/>
                </a:cubicBezTo>
                <a:close/>
                <a:moveTo>
                  <a:pt x="2155682" y="428356"/>
                </a:moveTo>
                <a:cubicBezTo>
                  <a:pt x="2161517" y="428356"/>
                  <a:pt x="2168079" y="432731"/>
                  <a:pt x="2168079" y="440753"/>
                </a:cubicBezTo>
                <a:cubicBezTo>
                  <a:pt x="2168079" y="448046"/>
                  <a:pt x="2161517" y="454610"/>
                  <a:pt x="2155682" y="454610"/>
                </a:cubicBezTo>
                <a:cubicBezTo>
                  <a:pt x="2147658" y="454610"/>
                  <a:pt x="2141825" y="448046"/>
                  <a:pt x="2141825" y="440753"/>
                </a:cubicBezTo>
                <a:cubicBezTo>
                  <a:pt x="2141825" y="432731"/>
                  <a:pt x="2147658" y="428356"/>
                  <a:pt x="2155682" y="428356"/>
                </a:cubicBezTo>
                <a:close/>
                <a:moveTo>
                  <a:pt x="2084846" y="428356"/>
                </a:moveTo>
                <a:cubicBezTo>
                  <a:pt x="2090682" y="428356"/>
                  <a:pt x="2097246" y="432731"/>
                  <a:pt x="2097246" y="440753"/>
                </a:cubicBezTo>
                <a:cubicBezTo>
                  <a:pt x="2097246" y="448046"/>
                  <a:pt x="2090682" y="454610"/>
                  <a:pt x="2084846" y="454610"/>
                </a:cubicBezTo>
                <a:cubicBezTo>
                  <a:pt x="2076827" y="454610"/>
                  <a:pt x="2070991" y="448046"/>
                  <a:pt x="2070991" y="440753"/>
                </a:cubicBezTo>
                <a:cubicBezTo>
                  <a:pt x="2070991" y="432731"/>
                  <a:pt x="2076827" y="428356"/>
                  <a:pt x="2084846" y="428356"/>
                </a:cubicBezTo>
                <a:close/>
                <a:moveTo>
                  <a:pt x="2011832" y="428356"/>
                </a:moveTo>
                <a:cubicBezTo>
                  <a:pt x="2019855" y="428356"/>
                  <a:pt x="2026418" y="432731"/>
                  <a:pt x="2026418" y="440753"/>
                </a:cubicBezTo>
                <a:cubicBezTo>
                  <a:pt x="2026418" y="448046"/>
                  <a:pt x="2019855" y="454610"/>
                  <a:pt x="2011832" y="454610"/>
                </a:cubicBezTo>
                <a:cubicBezTo>
                  <a:pt x="2005999" y="454610"/>
                  <a:pt x="2000165" y="448046"/>
                  <a:pt x="2000165" y="440753"/>
                </a:cubicBezTo>
                <a:cubicBezTo>
                  <a:pt x="2000165" y="432731"/>
                  <a:pt x="2005999" y="428356"/>
                  <a:pt x="2011832" y="428356"/>
                </a:cubicBezTo>
                <a:close/>
                <a:moveTo>
                  <a:pt x="1938362" y="428356"/>
                </a:moveTo>
                <a:cubicBezTo>
                  <a:pt x="1946382" y="428356"/>
                  <a:pt x="1952216" y="432731"/>
                  <a:pt x="1952216" y="440753"/>
                </a:cubicBezTo>
                <a:cubicBezTo>
                  <a:pt x="1952216" y="448046"/>
                  <a:pt x="1946382" y="454610"/>
                  <a:pt x="1938362" y="454610"/>
                </a:cubicBezTo>
                <a:cubicBezTo>
                  <a:pt x="1932525" y="454610"/>
                  <a:pt x="1925965" y="448046"/>
                  <a:pt x="1925965" y="440753"/>
                </a:cubicBezTo>
                <a:cubicBezTo>
                  <a:pt x="1925965" y="432731"/>
                  <a:pt x="1932525" y="428356"/>
                  <a:pt x="1938362" y="428356"/>
                </a:cubicBezTo>
                <a:close/>
                <a:moveTo>
                  <a:pt x="1867525" y="428356"/>
                </a:moveTo>
                <a:cubicBezTo>
                  <a:pt x="1875547" y="428356"/>
                  <a:pt x="1881384" y="432731"/>
                  <a:pt x="1881384" y="440753"/>
                </a:cubicBezTo>
                <a:cubicBezTo>
                  <a:pt x="1881384" y="448046"/>
                  <a:pt x="1875547" y="454610"/>
                  <a:pt x="1867525" y="454610"/>
                </a:cubicBezTo>
                <a:cubicBezTo>
                  <a:pt x="1860232" y="454610"/>
                  <a:pt x="1855126" y="448046"/>
                  <a:pt x="1855126" y="440753"/>
                </a:cubicBezTo>
                <a:cubicBezTo>
                  <a:pt x="1855126" y="432731"/>
                  <a:pt x="1860232" y="428356"/>
                  <a:pt x="1867525" y="428356"/>
                </a:cubicBezTo>
                <a:close/>
                <a:moveTo>
                  <a:pt x="1799085" y="428356"/>
                </a:moveTo>
                <a:cubicBezTo>
                  <a:pt x="1807644" y="428356"/>
                  <a:pt x="1813873" y="434190"/>
                  <a:pt x="1813873" y="440753"/>
                </a:cubicBezTo>
                <a:cubicBezTo>
                  <a:pt x="1813873" y="448046"/>
                  <a:pt x="1807644" y="454610"/>
                  <a:pt x="1799085" y="454610"/>
                </a:cubicBezTo>
                <a:cubicBezTo>
                  <a:pt x="1790521" y="454610"/>
                  <a:pt x="1784298" y="448046"/>
                  <a:pt x="1784298" y="440753"/>
                </a:cubicBezTo>
                <a:cubicBezTo>
                  <a:pt x="1784298" y="434190"/>
                  <a:pt x="1790521" y="428356"/>
                  <a:pt x="1799085" y="428356"/>
                </a:cubicBezTo>
                <a:close/>
                <a:moveTo>
                  <a:pt x="1728260" y="428356"/>
                </a:moveTo>
                <a:cubicBezTo>
                  <a:pt x="1736822" y="428356"/>
                  <a:pt x="1743046" y="434190"/>
                  <a:pt x="1743046" y="440753"/>
                </a:cubicBezTo>
                <a:cubicBezTo>
                  <a:pt x="1743046" y="448046"/>
                  <a:pt x="1736822" y="454610"/>
                  <a:pt x="1728260" y="454610"/>
                </a:cubicBezTo>
                <a:cubicBezTo>
                  <a:pt x="1719694" y="454610"/>
                  <a:pt x="1713469" y="448046"/>
                  <a:pt x="1713469" y="440753"/>
                </a:cubicBezTo>
                <a:cubicBezTo>
                  <a:pt x="1713469" y="434190"/>
                  <a:pt x="1719694" y="428356"/>
                  <a:pt x="1728260" y="428356"/>
                </a:cubicBezTo>
                <a:close/>
                <a:moveTo>
                  <a:pt x="1657426" y="428356"/>
                </a:moveTo>
                <a:cubicBezTo>
                  <a:pt x="1665212" y="428356"/>
                  <a:pt x="1672218" y="434190"/>
                  <a:pt x="1672218" y="440753"/>
                </a:cubicBezTo>
                <a:cubicBezTo>
                  <a:pt x="1672218" y="448046"/>
                  <a:pt x="1665212" y="454610"/>
                  <a:pt x="1657426" y="454610"/>
                </a:cubicBezTo>
                <a:cubicBezTo>
                  <a:pt x="1648870" y="454610"/>
                  <a:pt x="1642647" y="448046"/>
                  <a:pt x="1642647" y="440753"/>
                </a:cubicBezTo>
                <a:cubicBezTo>
                  <a:pt x="1642647" y="434190"/>
                  <a:pt x="1648870" y="428356"/>
                  <a:pt x="1657426" y="428356"/>
                </a:cubicBezTo>
                <a:close/>
                <a:moveTo>
                  <a:pt x="1582294" y="428356"/>
                </a:moveTo>
                <a:cubicBezTo>
                  <a:pt x="1589590" y="428356"/>
                  <a:pt x="1594697" y="434190"/>
                  <a:pt x="1594697" y="440753"/>
                </a:cubicBezTo>
                <a:cubicBezTo>
                  <a:pt x="1594697" y="448046"/>
                  <a:pt x="1589590" y="454610"/>
                  <a:pt x="1582294" y="454610"/>
                </a:cubicBezTo>
                <a:cubicBezTo>
                  <a:pt x="1574274" y="454610"/>
                  <a:pt x="1568438" y="448046"/>
                  <a:pt x="1568438" y="440753"/>
                </a:cubicBezTo>
                <a:cubicBezTo>
                  <a:pt x="1568438" y="434190"/>
                  <a:pt x="1574274" y="428356"/>
                  <a:pt x="1582294" y="428356"/>
                </a:cubicBezTo>
                <a:close/>
                <a:moveTo>
                  <a:pt x="1512195" y="428356"/>
                </a:moveTo>
                <a:cubicBezTo>
                  <a:pt x="1518027" y="428356"/>
                  <a:pt x="1523862" y="434190"/>
                  <a:pt x="1523862" y="440753"/>
                </a:cubicBezTo>
                <a:cubicBezTo>
                  <a:pt x="1523862" y="448046"/>
                  <a:pt x="1518027" y="454610"/>
                  <a:pt x="1512195" y="454610"/>
                </a:cubicBezTo>
                <a:cubicBezTo>
                  <a:pt x="1504171" y="454610"/>
                  <a:pt x="1497610" y="448046"/>
                  <a:pt x="1497610" y="440753"/>
                </a:cubicBezTo>
                <a:cubicBezTo>
                  <a:pt x="1497610" y="434190"/>
                  <a:pt x="1504171" y="428356"/>
                  <a:pt x="1512195" y="428356"/>
                </a:cubicBezTo>
                <a:close/>
                <a:moveTo>
                  <a:pt x="1439171" y="428356"/>
                </a:moveTo>
                <a:cubicBezTo>
                  <a:pt x="1447188" y="428356"/>
                  <a:pt x="1453023" y="434190"/>
                  <a:pt x="1453023" y="440753"/>
                </a:cubicBezTo>
                <a:cubicBezTo>
                  <a:pt x="1453023" y="448046"/>
                  <a:pt x="1447188" y="454610"/>
                  <a:pt x="1439171" y="454610"/>
                </a:cubicBezTo>
                <a:cubicBezTo>
                  <a:pt x="1433336" y="454610"/>
                  <a:pt x="1426771" y="448046"/>
                  <a:pt x="1426771" y="440753"/>
                </a:cubicBezTo>
                <a:cubicBezTo>
                  <a:pt x="1426771" y="434190"/>
                  <a:pt x="1433336" y="428356"/>
                  <a:pt x="1439171" y="428356"/>
                </a:cubicBezTo>
                <a:close/>
                <a:moveTo>
                  <a:pt x="1368344" y="428356"/>
                </a:moveTo>
                <a:cubicBezTo>
                  <a:pt x="1376365" y="428356"/>
                  <a:pt x="1382196" y="434190"/>
                  <a:pt x="1382196" y="440753"/>
                </a:cubicBezTo>
                <a:cubicBezTo>
                  <a:pt x="1382196" y="448046"/>
                  <a:pt x="1376365" y="454610"/>
                  <a:pt x="1368344" y="454610"/>
                </a:cubicBezTo>
                <a:cubicBezTo>
                  <a:pt x="1362508" y="454610"/>
                  <a:pt x="1355948" y="448046"/>
                  <a:pt x="1355948" y="440753"/>
                </a:cubicBezTo>
                <a:cubicBezTo>
                  <a:pt x="1355948" y="434190"/>
                  <a:pt x="1362508" y="428356"/>
                  <a:pt x="1368344" y="428356"/>
                </a:cubicBezTo>
                <a:close/>
                <a:moveTo>
                  <a:pt x="1297515" y="428356"/>
                </a:moveTo>
                <a:cubicBezTo>
                  <a:pt x="1305538" y="428356"/>
                  <a:pt x="1311372" y="434190"/>
                  <a:pt x="1311372" y="440753"/>
                </a:cubicBezTo>
                <a:cubicBezTo>
                  <a:pt x="1311372" y="448046"/>
                  <a:pt x="1305538" y="454610"/>
                  <a:pt x="1297515" y="454610"/>
                </a:cubicBezTo>
                <a:cubicBezTo>
                  <a:pt x="1289495" y="454610"/>
                  <a:pt x="1285118" y="448046"/>
                  <a:pt x="1285118" y="440753"/>
                </a:cubicBezTo>
                <a:cubicBezTo>
                  <a:pt x="1285118" y="434190"/>
                  <a:pt x="1289495" y="428356"/>
                  <a:pt x="1297515" y="428356"/>
                </a:cubicBezTo>
                <a:close/>
                <a:moveTo>
                  <a:pt x="1225703" y="428356"/>
                </a:moveTo>
                <a:cubicBezTo>
                  <a:pt x="1233487" y="428356"/>
                  <a:pt x="1240491" y="434190"/>
                  <a:pt x="1240491" y="440753"/>
                </a:cubicBezTo>
                <a:cubicBezTo>
                  <a:pt x="1240491" y="448046"/>
                  <a:pt x="1233487" y="454610"/>
                  <a:pt x="1225703" y="454610"/>
                </a:cubicBezTo>
                <a:cubicBezTo>
                  <a:pt x="1217156" y="454610"/>
                  <a:pt x="1210925" y="448046"/>
                  <a:pt x="1210925" y="440753"/>
                </a:cubicBezTo>
                <a:cubicBezTo>
                  <a:pt x="1210925" y="434190"/>
                  <a:pt x="1217156" y="428356"/>
                  <a:pt x="1225703" y="428356"/>
                </a:cubicBezTo>
                <a:close/>
                <a:moveTo>
                  <a:pt x="1154886" y="428356"/>
                </a:moveTo>
                <a:cubicBezTo>
                  <a:pt x="1162673" y="428356"/>
                  <a:pt x="1169676" y="434190"/>
                  <a:pt x="1169676" y="440753"/>
                </a:cubicBezTo>
                <a:cubicBezTo>
                  <a:pt x="1169676" y="448046"/>
                  <a:pt x="1162673" y="454610"/>
                  <a:pt x="1154886" y="454610"/>
                </a:cubicBezTo>
                <a:cubicBezTo>
                  <a:pt x="1146323" y="454610"/>
                  <a:pt x="1140096" y="448046"/>
                  <a:pt x="1140096" y="440753"/>
                </a:cubicBezTo>
                <a:cubicBezTo>
                  <a:pt x="1140096" y="434190"/>
                  <a:pt x="1146323" y="428356"/>
                  <a:pt x="1154886" y="428356"/>
                </a:cubicBezTo>
                <a:close/>
                <a:moveTo>
                  <a:pt x="1084056" y="428356"/>
                </a:moveTo>
                <a:cubicBezTo>
                  <a:pt x="1091840" y="428356"/>
                  <a:pt x="1098844" y="434190"/>
                  <a:pt x="1098844" y="440753"/>
                </a:cubicBezTo>
                <a:cubicBezTo>
                  <a:pt x="1098844" y="448046"/>
                  <a:pt x="1091840" y="454610"/>
                  <a:pt x="1084056" y="454610"/>
                </a:cubicBezTo>
                <a:cubicBezTo>
                  <a:pt x="1075492" y="454610"/>
                  <a:pt x="1069267" y="448046"/>
                  <a:pt x="1069267" y="440753"/>
                </a:cubicBezTo>
                <a:cubicBezTo>
                  <a:pt x="1069267" y="434190"/>
                  <a:pt x="1075492" y="428356"/>
                  <a:pt x="1084056" y="428356"/>
                </a:cubicBezTo>
                <a:close/>
                <a:moveTo>
                  <a:pt x="1013015" y="428356"/>
                </a:moveTo>
                <a:cubicBezTo>
                  <a:pt x="1020312" y="428356"/>
                  <a:pt x="1024685" y="434190"/>
                  <a:pt x="1024685" y="440753"/>
                </a:cubicBezTo>
                <a:cubicBezTo>
                  <a:pt x="1024685" y="448046"/>
                  <a:pt x="1020312" y="454610"/>
                  <a:pt x="1013015" y="454610"/>
                </a:cubicBezTo>
                <a:cubicBezTo>
                  <a:pt x="1004998" y="454610"/>
                  <a:pt x="998434" y="448046"/>
                  <a:pt x="998434" y="440753"/>
                </a:cubicBezTo>
                <a:cubicBezTo>
                  <a:pt x="998434" y="434190"/>
                  <a:pt x="1004998" y="428356"/>
                  <a:pt x="1013015" y="428356"/>
                </a:cubicBezTo>
                <a:close/>
                <a:moveTo>
                  <a:pt x="941465" y="428356"/>
                </a:moveTo>
                <a:cubicBezTo>
                  <a:pt x="948030" y="428356"/>
                  <a:pt x="953864" y="434190"/>
                  <a:pt x="953864" y="440753"/>
                </a:cubicBezTo>
                <a:cubicBezTo>
                  <a:pt x="953864" y="448046"/>
                  <a:pt x="948030" y="454610"/>
                  <a:pt x="941465" y="454610"/>
                </a:cubicBezTo>
                <a:cubicBezTo>
                  <a:pt x="934168" y="454610"/>
                  <a:pt x="927611" y="448046"/>
                  <a:pt x="927611" y="440753"/>
                </a:cubicBezTo>
                <a:cubicBezTo>
                  <a:pt x="927611" y="434190"/>
                  <a:pt x="934168" y="428356"/>
                  <a:pt x="941465" y="428356"/>
                </a:cubicBezTo>
                <a:close/>
                <a:moveTo>
                  <a:pt x="870633" y="428356"/>
                </a:moveTo>
                <a:cubicBezTo>
                  <a:pt x="877194" y="428356"/>
                  <a:pt x="883030" y="434190"/>
                  <a:pt x="883030" y="440753"/>
                </a:cubicBezTo>
                <a:cubicBezTo>
                  <a:pt x="883030" y="448046"/>
                  <a:pt x="877194" y="454610"/>
                  <a:pt x="870633" y="454610"/>
                </a:cubicBezTo>
                <a:cubicBezTo>
                  <a:pt x="863341" y="454610"/>
                  <a:pt x="856774" y="448046"/>
                  <a:pt x="856774" y="440753"/>
                </a:cubicBezTo>
                <a:cubicBezTo>
                  <a:pt x="856774" y="434190"/>
                  <a:pt x="863341" y="428356"/>
                  <a:pt x="870633" y="428356"/>
                </a:cubicBezTo>
                <a:close/>
                <a:moveTo>
                  <a:pt x="798344" y="428356"/>
                </a:moveTo>
                <a:cubicBezTo>
                  <a:pt x="806370" y="428356"/>
                  <a:pt x="812196" y="434190"/>
                  <a:pt x="812196" y="440753"/>
                </a:cubicBezTo>
                <a:cubicBezTo>
                  <a:pt x="812196" y="448046"/>
                  <a:pt x="806370" y="454610"/>
                  <a:pt x="798344" y="454610"/>
                </a:cubicBezTo>
                <a:cubicBezTo>
                  <a:pt x="792510" y="454610"/>
                  <a:pt x="785947" y="448046"/>
                  <a:pt x="785947" y="440753"/>
                </a:cubicBezTo>
                <a:cubicBezTo>
                  <a:pt x="785947" y="434190"/>
                  <a:pt x="792510" y="428356"/>
                  <a:pt x="798344" y="428356"/>
                </a:cubicBezTo>
                <a:close/>
                <a:moveTo>
                  <a:pt x="724138" y="428356"/>
                </a:moveTo>
                <a:cubicBezTo>
                  <a:pt x="731434" y="428356"/>
                  <a:pt x="738002" y="434190"/>
                  <a:pt x="738002" y="442212"/>
                </a:cubicBezTo>
                <a:cubicBezTo>
                  <a:pt x="738002" y="448046"/>
                  <a:pt x="731434" y="454610"/>
                  <a:pt x="724138" y="454610"/>
                </a:cubicBezTo>
                <a:cubicBezTo>
                  <a:pt x="717578" y="454610"/>
                  <a:pt x="711747" y="448046"/>
                  <a:pt x="711747" y="442212"/>
                </a:cubicBezTo>
                <a:cubicBezTo>
                  <a:pt x="711747" y="434190"/>
                  <a:pt x="717578" y="428356"/>
                  <a:pt x="724138" y="428356"/>
                </a:cubicBezTo>
                <a:close/>
                <a:moveTo>
                  <a:pt x="653312" y="428356"/>
                </a:moveTo>
                <a:cubicBezTo>
                  <a:pt x="660604" y="428356"/>
                  <a:pt x="667165" y="434190"/>
                  <a:pt x="667165" y="442212"/>
                </a:cubicBezTo>
                <a:cubicBezTo>
                  <a:pt x="667165" y="448046"/>
                  <a:pt x="660604" y="454610"/>
                  <a:pt x="653312" y="454610"/>
                </a:cubicBezTo>
                <a:cubicBezTo>
                  <a:pt x="645288" y="454610"/>
                  <a:pt x="640912" y="448046"/>
                  <a:pt x="640912" y="442212"/>
                </a:cubicBezTo>
                <a:cubicBezTo>
                  <a:pt x="640912" y="434190"/>
                  <a:pt x="645288" y="428356"/>
                  <a:pt x="653312" y="428356"/>
                </a:cubicBezTo>
                <a:close/>
                <a:moveTo>
                  <a:pt x="3796752" y="424982"/>
                </a:moveTo>
                <a:cubicBezTo>
                  <a:pt x="3804774" y="424982"/>
                  <a:pt x="3810608" y="431209"/>
                  <a:pt x="3810608" y="439771"/>
                </a:cubicBezTo>
                <a:cubicBezTo>
                  <a:pt x="3810608" y="447555"/>
                  <a:pt x="3804774" y="454560"/>
                  <a:pt x="3796752" y="454560"/>
                </a:cubicBezTo>
                <a:cubicBezTo>
                  <a:pt x="3790918" y="454560"/>
                  <a:pt x="3784355" y="447555"/>
                  <a:pt x="3784355" y="439771"/>
                </a:cubicBezTo>
                <a:cubicBezTo>
                  <a:pt x="3784355" y="431209"/>
                  <a:pt x="3790918" y="424982"/>
                  <a:pt x="3796752" y="424982"/>
                </a:cubicBezTo>
                <a:close/>
                <a:moveTo>
                  <a:pt x="3725922" y="424982"/>
                </a:moveTo>
                <a:cubicBezTo>
                  <a:pt x="3733944" y="424982"/>
                  <a:pt x="3739778" y="431209"/>
                  <a:pt x="3739778" y="439771"/>
                </a:cubicBezTo>
                <a:cubicBezTo>
                  <a:pt x="3739778" y="447555"/>
                  <a:pt x="3733944" y="454560"/>
                  <a:pt x="3725922" y="454560"/>
                </a:cubicBezTo>
                <a:cubicBezTo>
                  <a:pt x="3719359" y="454560"/>
                  <a:pt x="3713525" y="447555"/>
                  <a:pt x="3713525" y="439771"/>
                </a:cubicBezTo>
                <a:cubicBezTo>
                  <a:pt x="3713525" y="431209"/>
                  <a:pt x="3717900" y="424982"/>
                  <a:pt x="3725922" y="424982"/>
                </a:cubicBezTo>
                <a:close/>
                <a:moveTo>
                  <a:pt x="3655091" y="424982"/>
                </a:moveTo>
                <a:cubicBezTo>
                  <a:pt x="3662384" y="424982"/>
                  <a:pt x="3668947" y="431209"/>
                  <a:pt x="3668947" y="439771"/>
                </a:cubicBezTo>
                <a:cubicBezTo>
                  <a:pt x="3668947" y="447555"/>
                  <a:pt x="3662384" y="454560"/>
                  <a:pt x="3655091" y="454560"/>
                </a:cubicBezTo>
                <a:cubicBezTo>
                  <a:pt x="3647069" y="454560"/>
                  <a:pt x="3642694" y="447555"/>
                  <a:pt x="3642694" y="439771"/>
                </a:cubicBezTo>
                <a:cubicBezTo>
                  <a:pt x="3642694" y="431209"/>
                  <a:pt x="3647069" y="424982"/>
                  <a:pt x="3655091" y="424982"/>
                </a:cubicBezTo>
                <a:close/>
                <a:moveTo>
                  <a:pt x="3583280" y="424982"/>
                </a:moveTo>
                <a:cubicBezTo>
                  <a:pt x="3591064" y="424982"/>
                  <a:pt x="3598069" y="431209"/>
                  <a:pt x="3598069" y="439771"/>
                </a:cubicBezTo>
                <a:cubicBezTo>
                  <a:pt x="3598069" y="447555"/>
                  <a:pt x="3591064" y="454560"/>
                  <a:pt x="3583280" y="454560"/>
                </a:cubicBezTo>
                <a:cubicBezTo>
                  <a:pt x="3574718" y="454560"/>
                  <a:pt x="3568491" y="447555"/>
                  <a:pt x="3568491" y="439771"/>
                </a:cubicBezTo>
                <a:cubicBezTo>
                  <a:pt x="3568491" y="431209"/>
                  <a:pt x="3574718" y="424982"/>
                  <a:pt x="3583280" y="424982"/>
                </a:cubicBezTo>
                <a:close/>
                <a:moveTo>
                  <a:pt x="3512449" y="424982"/>
                </a:moveTo>
                <a:cubicBezTo>
                  <a:pt x="3520232" y="424982"/>
                  <a:pt x="3527237" y="431209"/>
                  <a:pt x="3527237" y="439771"/>
                </a:cubicBezTo>
                <a:cubicBezTo>
                  <a:pt x="3527237" y="447555"/>
                  <a:pt x="3520232" y="454560"/>
                  <a:pt x="3512449" y="454560"/>
                </a:cubicBezTo>
                <a:cubicBezTo>
                  <a:pt x="3503887" y="454560"/>
                  <a:pt x="3497661" y="447555"/>
                  <a:pt x="3497661" y="439771"/>
                </a:cubicBezTo>
                <a:cubicBezTo>
                  <a:pt x="3497661" y="431209"/>
                  <a:pt x="3503887" y="424982"/>
                  <a:pt x="3512449" y="424982"/>
                </a:cubicBezTo>
                <a:close/>
                <a:moveTo>
                  <a:pt x="3440686" y="424982"/>
                </a:moveTo>
                <a:cubicBezTo>
                  <a:pt x="3448708" y="424982"/>
                  <a:pt x="3453083" y="431209"/>
                  <a:pt x="3453083" y="439771"/>
                </a:cubicBezTo>
                <a:cubicBezTo>
                  <a:pt x="3453083" y="447555"/>
                  <a:pt x="3448708" y="454560"/>
                  <a:pt x="3440686" y="454560"/>
                </a:cubicBezTo>
                <a:cubicBezTo>
                  <a:pt x="3433393" y="454560"/>
                  <a:pt x="3426830" y="447555"/>
                  <a:pt x="3426830" y="439771"/>
                </a:cubicBezTo>
                <a:cubicBezTo>
                  <a:pt x="3426830" y="431209"/>
                  <a:pt x="3433393" y="424982"/>
                  <a:pt x="3440686" y="424982"/>
                </a:cubicBezTo>
                <a:close/>
                <a:moveTo>
                  <a:pt x="3369857" y="424982"/>
                </a:moveTo>
                <a:cubicBezTo>
                  <a:pt x="3376420" y="424982"/>
                  <a:pt x="3382254" y="431209"/>
                  <a:pt x="3382254" y="439771"/>
                </a:cubicBezTo>
                <a:cubicBezTo>
                  <a:pt x="3382254" y="447555"/>
                  <a:pt x="3376420" y="454560"/>
                  <a:pt x="3369857" y="454560"/>
                </a:cubicBezTo>
                <a:cubicBezTo>
                  <a:pt x="3362564" y="454560"/>
                  <a:pt x="3356001" y="447555"/>
                  <a:pt x="3356001" y="439771"/>
                </a:cubicBezTo>
                <a:cubicBezTo>
                  <a:pt x="3356001" y="431209"/>
                  <a:pt x="3362564" y="424982"/>
                  <a:pt x="3369857" y="424982"/>
                </a:cubicBezTo>
                <a:close/>
                <a:moveTo>
                  <a:pt x="3299097" y="424982"/>
                </a:moveTo>
                <a:cubicBezTo>
                  <a:pt x="3305656" y="424982"/>
                  <a:pt x="3311491" y="431209"/>
                  <a:pt x="3311491" y="439771"/>
                </a:cubicBezTo>
                <a:cubicBezTo>
                  <a:pt x="3311491" y="447555"/>
                  <a:pt x="3305656" y="454560"/>
                  <a:pt x="3299097" y="454560"/>
                </a:cubicBezTo>
                <a:cubicBezTo>
                  <a:pt x="3291802" y="454560"/>
                  <a:pt x="3285240" y="447555"/>
                  <a:pt x="3285240" y="439771"/>
                </a:cubicBezTo>
                <a:cubicBezTo>
                  <a:pt x="3285240" y="431209"/>
                  <a:pt x="3291802" y="424982"/>
                  <a:pt x="3299097" y="424982"/>
                </a:cubicBezTo>
                <a:close/>
                <a:moveTo>
                  <a:pt x="3226805" y="424982"/>
                </a:moveTo>
                <a:cubicBezTo>
                  <a:pt x="3234825" y="424982"/>
                  <a:pt x="3240664" y="431209"/>
                  <a:pt x="3240664" y="439771"/>
                </a:cubicBezTo>
                <a:cubicBezTo>
                  <a:pt x="3240664" y="447555"/>
                  <a:pt x="3234825" y="454560"/>
                  <a:pt x="3226805" y="454560"/>
                </a:cubicBezTo>
                <a:cubicBezTo>
                  <a:pt x="3220242" y="454560"/>
                  <a:pt x="3214406" y="447555"/>
                  <a:pt x="3214406" y="439771"/>
                </a:cubicBezTo>
                <a:cubicBezTo>
                  <a:pt x="3214406" y="431209"/>
                  <a:pt x="3220242" y="424982"/>
                  <a:pt x="3226805" y="424982"/>
                </a:cubicBezTo>
                <a:close/>
                <a:moveTo>
                  <a:pt x="3152602" y="424982"/>
                </a:moveTo>
                <a:cubicBezTo>
                  <a:pt x="3159895" y="424982"/>
                  <a:pt x="3166460" y="431209"/>
                  <a:pt x="3166460" y="439771"/>
                </a:cubicBezTo>
                <a:cubicBezTo>
                  <a:pt x="3166460" y="447555"/>
                  <a:pt x="3159895" y="454560"/>
                  <a:pt x="3152602" y="454560"/>
                </a:cubicBezTo>
                <a:cubicBezTo>
                  <a:pt x="3146038" y="454560"/>
                  <a:pt x="3140203" y="447555"/>
                  <a:pt x="3140203" y="439771"/>
                </a:cubicBezTo>
                <a:cubicBezTo>
                  <a:pt x="3140203" y="431209"/>
                  <a:pt x="3146038" y="424982"/>
                  <a:pt x="3152602" y="424982"/>
                </a:cubicBezTo>
                <a:close/>
                <a:moveTo>
                  <a:pt x="3081772" y="424982"/>
                </a:moveTo>
                <a:cubicBezTo>
                  <a:pt x="3089064" y="424982"/>
                  <a:pt x="3095624" y="431209"/>
                  <a:pt x="3095624" y="439771"/>
                </a:cubicBezTo>
                <a:cubicBezTo>
                  <a:pt x="3095624" y="447555"/>
                  <a:pt x="3089064" y="454560"/>
                  <a:pt x="3081772" y="454560"/>
                </a:cubicBezTo>
                <a:cubicBezTo>
                  <a:pt x="3073748" y="454560"/>
                  <a:pt x="3069372" y="447555"/>
                  <a:pt x="3069372" y="439771"/>
                </a:cubicBezTo>
                <a:cubicBezTo>
                  <a:pt x="3069372" y="431209"/>
                  <a:pt x="3073748" y="424982"/>
                  <a:pt x="3081772" y="424982"/>
                </a:cubicBezTo>
                <a:close/>
                <a:moveTo>
                  <a:pt x="3013715" y="424982"/>
                </a:moveTo>
                <a:cubicBezTo>
                  <a:pt x="3021305" y="424982"/>
                  <a:pt x="3028135" y="431209"/>
                  <a:pt x="3028135" y="439771"/>
                </a:cubicBezTo>
                <a:cubicBezTo>
                  <a:pt x="3028135" y="447555"/>
                  <a:pt x="3021305" y="454560"/>
                  <a:pt x="3013715" y="454560"/>
                </a:cubicBezTo>
                <a:cubicBezTo>
                  <a:pt x="3005368" y="454560"/>
                  <a:pt x="2998539" y="447555"/>
                  <a:pt x="2998539" y="439771"/>
                </a:cubicBezTo>
                <a:cubicBezTo>
                  <a:pt x="2998539" y="431209"/>
                  <a:pt x="3005368" y="424982"/>
                  <a:pt x="3013715" y="424982"/>
                </a:cubicBezTo>
                <a:close/>
                <a:moveTo>
                  <a:pt x="2942491" y="424982"/>
                </a:moveTo>
                <a:cubicBezTo>
                  <a:pt x="2951052" y="424982"/>
                  <a:pt x="2957286" y="431209"/>
                  <a:pt x="2957286" y="439771"/>
                </a:cubicBezTo>
                <a:cubicBezTo>
                  <a:pt x="2957286" y="447555"/>
                  <a:pt x="2951052" y="454560"/>
                  <a:pt x="2942491" y="454560"/>
                </a:cubicBezTo>
                <a:cubicBezTo>
                  <a:pt x="2934710" y="454560"/>
                  <a:pt x="2927708" y="447555"/>
                  <a:pt x="2927708" y="439771"/>
                </a:cubicBezTo>
                <a:cubicBezTo>
                  <a:pt x="2927708" y="431209"/>
                  <a:pt x="2934710" y="424982"/>
                  <a:pt x="2942491" y="424982"/>
                </a:cubicBezTo>
                <a:close/>
                <a:moveTo>
                  <a:pt x="2868291" y="424982"/>
                </a:moveTo>
                <a:cubicBezTo>
                  <a:pt x="2876858" y="424982"/>
                  <a:pt x="2883085" y="431209"/>
                  <a:pt x="2883085" y="439771"/>
                </a:cubicBezTo>
                <a:cubicBezTo>
                  <a:pt x="2883085" y="447555"/>
                  <a:pt x="2876858" y="454560"/>
                  <a:pt x="2868291" y="454560"/>
                </a:cubicBezTo>
                <a:cubicBezTo>
                  <a:pt x="2860509" y="454560"/>
                  <a:pt x="2853504" y="447555"/>
                  <a:pt x="2853504" y="439771"/>
                </a:cubicBezTo>
                <a:cubicBezTo>
                  <a:pt x="2853504" y="431209"/>
                  <a:pt x="2860509" y="424982"/>
                  <a:pt x="2868291" y="424982"/>
                </a:cubicBezTo>
                <a:close/>
                <a:moveTo>
                  <a:pt x="2796533" y="424982"/>
                </a:moveTo>
                <a:cubicBezTo>
                  <a:pt x="2804555" y="424982"/>
                  <a:pt x="2808932" y="431209"/>
                  <a:pt x="2808932" y="439771"/>
                </a:cubicBezTo>
                <a:cubicBezTo>
                  <a:pt x="2808932" y="447555"/>
                  <a:pt x="2804555" y="454560"/>
                  <a:pt x="2796533" y="454560"/>
                </a:cubicBezTo>
                <a:cubicBezTo>
                  <a:pt x="2789240" y="454560"/>
                  <a:pt x="2782678" y="447555"/>
                  <a:pt x="2782678" y="439771"/>
                </a:cubicBezTo>
                <a:cubicBezTo>
                  <a:pt x="2782678" y="431209"/>
                  <a:pt x="2789240" y="424982"/>
                  <a:pt x="2796533" y="424982"/>
                </a:cubicBezTo>
                <a:close/>
                <a:moveTo>
                  <a:pt x="2725695" y="424982"/>
                </a:moveTo>
                <a:cubicBezTo>
                  <a:pt x="2731532" y="424982"/>
                  <a:pt x="2738097" y="431209"/>
                  <a:pt x="2738097" y="439771"/>
                </a:cubicBezTo>
                <a:cubicBezTo>
                  <a:pt x="2738097" y="447555"/>
                  <a:pt x="2731532" y="454560"/>
                  <a:pt x="2725695" y="454560"/>
                </a:cubicBezTo>
                <a:cubicBezTo>
                  <a:pt x="2717681" y="454560"/>
                  <a:pt x="2711846" y="447555"/>
                  <a:pt x="2711846" y="439771"/>
                </a:cubicBezTo>
                <a:cubicBezTo>
                  <a:pt x="2711846" y="431209"/>
                  <a:pt x="2717681" y="424982"/>
                  <a:pt x="2725695" y="424982"/>
                </a:cubicBezTo>
                <a:close/>
                <a:moveTo>
                  <a:pt x="2654870" y="424982"/>
                </a:moveTo>
                <a:cubicBezTo>
                  <a:pt x="2660705" y="424982"/>
                  <a:pt x="2667270" y="431209"/>
                  <a:pt x="2667270" y="439771"/>
                </a:cubicBezTo>
                <a:cubicBezTo>
                  <a:pt x="2667270" y="447555"/>
                  <a:pt x="2660705" y="454560"/>
                  <a:pt x="2654870" y="454560"/>
                </a:cubicBezTo>
                <a:cubicBezTo>
                  <a:pt x="2646850" y="454560"/>
                  <a:pt x="2641018" y="447555"/>
                  <a:pt x="2641018" y="439771"/>
                </a:cubicBezTo>
                <a:cubicBezTo>
                  <a:pt x="2641018" y="431209"/>
                  <a:pt x="2646850" y="424982"/>
                  <a:pt x="2654870" y="424982"/>
                </a:cubicBezTo>
                <a:close/>
                <a:moveTo>
                  <a:pt x="2582580" y="424982"/>
                </a:moveTo>
                <a:cubicBezTo>
                  <a:pt x="2589875" y="424982"/>
                  <a:pt x="2596437" y="431209"/>
                  <a:pt x="2596437" y="439771"/>
                </a:cubicBezTo>
                <a:cubicBezTo>
                  <a:pt x="2596437" y="447555"/>
                  <a:pt x="2589875" y="454560"/>
                  <a:pt x="2582580" y="454560"/>
                </a:cubicBezTo>
                <a:cubicBezTo>
                  <a:pt x="2576019" y="454560"/>
                  <a:pt x="2570184" y="447555"/>
                  <a:pt x="2570184" y="439771"/>
                </a:cubicBezTo>
                <a:cubicBezTo>
                  <a:pt x="2570184" y="431209"/>
                  <a:pt x="2576019" y="424982"/>
                  <a:pt x="2582580" y="424982"/>
                </a:cubicBezTo>
                <a:close/>
                <a:moveTo>
                  <a:pt x="2511026" y="424982"/>
                </a:moveTo>
                <a:cubicBezTo>
                  <a:pt x="2519047" y="424982"/>
                  <a:pt x="2525610" y="431209"/>
                  <a:pt x="2525610" y="439771"/>
                </a:cubicBezTo>
                <a:cubicBezTo>
                  <a:pt x="2525610" y="447555"/>
                  <a:pt x="2519047" y="454560"/>
                  <a:pt x="2511026" y="454560"/>
                </a:cubicBezTo>
                <a:cubicBezTo>
                  <a:pt x="2503735" y="454560"/>
                  <a:pt x="2499361" y="447555"/>
                  <a:pt x="2499361" y="439771"/>
                </a:cubicBezTo>
                <a:cubicBezTo>
                  <a:pt x="2499361" y="431209"/>
                  <a:pt x="2503735" y="424982"/>
                  <a:pt x="2511026" y="424982"/>
                </a:cubicBezTo>
                <a:close/>
                <a:moveTo>
                  <a:pt x="1799085" y="357525"/>
                </a:moveTo>
                <a:cubicBezTo>
                  <a:pt x="1807647" y="357525"/>
                  <a:pt x="1813873" y="361900"/>
                  <a:pt x="1813873" y="369922"/>
                </a:cubicBezTo>
                <a:cubicBezTo>
                  <a:pt x="1813873" y="377215"/>
                  <a:pt x="1807647" y="383779"/>
                  <a:pt x="1799085" y="383779"/>
                </a:cubicBezTo>
                <a:cubicBezTo>
                  <a:pt x="1790525" y="383779"/>
                  <a:pt x="1784300" y="377215"/>
                  <a:pt x="1784300" y="369922"/>
                </a:cubicBezTo>
                <a:cubicBezTo>
                  <a:pt x="1784300" y="361900"/>
                  <a:pt x="1790525" y="357525"/>
                  <a:pt x="1799085" y="357525"/>
                </a:cubicBezTo>
                <a:close/>
                <a:moveTo>
                  <a:pt x="1728262" y="357525"/>
                </a:moveTo>
                <a:cubicBezTo>
                  <a:pt x="1736825" y="357525"/>
                  <a:pt x="1743049" y="361900"/>
                  <a:pt x="1743049" y="369922"/>
                </a:cubicBezTo>
                <a:cubicBezTo>
                  <a:pt x="1743049" y="377215"/>
                  <a:pt x="1736825" y="383779"/>
                  <a:pt x="1728262" y="383779"/>
                </a:cubicBezTo>
                <a:cubicBezTo>
                  <a:pt x="1719697" y="383779"/>
                  <a:pt x="1713470" y="377215"/>
                  <a:pt x="1713470" y="369922"/>
                </a:cubicBezTo>
                <a:cubicBezTo>
                  <a:pt x="1713470" y="361900"/>
                  <a:pt x="1719697" y="357525"/>
                  <a:pt x="1728262" y="357525"/>
                </a:cubicBezTo>
                <a:close/>
                <a:moveTo>
                  <a:pt x="1657429" y="357525"/>
                </a:moveTo>
                <a:cubicBezTo>
                  <a:pt x="1665215" y="357525"/>
                  <a:pt x="1672220" y="361900"/>
                  <a:pt x="1672220" y="369922"/>
                </a:cubicBezTo>
                <a:cubicBezTo>
                  <a:pt x="1672220" y="377215"/>
                  <a:pt x="1665215" y="383779"/>
                  <a:pt x="1657429" y="383779"/>
                </a:cubicBezTo>
                <a:cubicBezTo>
                  <a:pt x="1648870" y="383779"/>
                  <a:pt x="1642650" y="377215"/>
                  <a:pt x="1642650" y="369922"/>
                </a:cubicBezTo>
                <a:cubicBezTo>
                  <a:pt x="1642650" y="361900"/>
                  <a:pt x="1648870" y="357525"/>
                  <a:pt x="1657429" y="357525"/>
                </a:cubicBezTo>
                <a:close/>
                <a:moveTo>
                  <a:pt x="1582296" y="357525"/>
                </a:moveTo>
                <a:cubicBezTo>
                  <a:pt x="1589593" y="357525"/>
                  <a:pt x="1594704" y="361900"/>
                  <a:pt x="1594704" y="369922"/>
                </a:cubicBezTo>
                <a:cubicBezTo>
                  <a:pt x="1594704" y="377215"/>
                  <a:pt x="1589593" y="383779"/>
                  <a:pt x="1582296" y="383779"/>
                </a:cubicBezTo>
                <a:cubicBezTo>
                  <a:pt x="1574274" y="383779"/>
                  <a:pt x="1568441" y="377215"/>
                  <a:pt x="1568441" y="369922"/>
                </a:cubicBezTo>
                <a:cubicBezTo>
                  <a:pt x="1568441" y="361900"/>
                  <a:pt x="1574274" y="357525"/>
                  <a:pt x="1582296" y="357525"/>
                </a:cubicBezTo>
                <a:close/>
                <a:moveTo>
                  <a:pt x="1512195" y="357525"/>
                </a:moveTo>
                <a:cubicBezTo>
                  <a:pt x="1518030" y="357525"/>
                  <a:pt x="1523863" y="361900"/>
                  <a:pt x="1523863" y="369922"/>
                </a:cubicBezTo>
                <a:cubicBezTo>
                  <a:pt x="1523863" y="377215"/>
                  <a:pt x="1518030" y="383779"/>
                  <a:pt x="1512195" y="383779"/>
                </a:cubicBezTo>
                <a:cubicBezTo>
                  <a:pt x="1504171" y="383779"/>
                  <a:pt x="1497612" y="377215"/>
                  <a:pt x="1497612" y="369922"/>
                </a:cubicBezTo>
                <a:cubicBezTo>
                  <a:pt x="1497612" y="361900"/>
                  <a:pt x="1504171" y="357525"/>
                  <a:pt x="1512195" y="357525"/>
                </a:cubicBezTo>
                <a:close/>
                <a:moveTo>
                  <a:pt x="1439171" y="357525"/>
                </a:moveTo>
                <a:cubicBezTo>
                  <a:pt x="1447188" y="357525"/>
                  <a:pt x="1453023" y="361900"/>
                  <a:pt x="1453023" y="369922"/>
                </a:cubicBezTo>
                <a:cubicBezTo>
                  <a:pt x="1453023" y="377215"/>
                  <a:pt x="1447188" y="383779"/>
                  <a:pt x="1439171" y="383779"/>
                </a:cubicBezTo>
                <a:cubicBezTo>
                  <a:pt x="1433336" y="383779"/>
                  <a:pt x="1426774" y="377215"/>
                  <a:pt x="1426774" y="369922"/>
                </a:cubicBezTo>
                <a:cubicBezTo>
                  <a:pt x="1426774" y="361900"/>
                  <a:pt x="1433336" y="357525"/>
                  <a:pt x="1439171" y="357525"/>
                </a:cubicBezTo>
                <a:close/>
                <a:moveTo>
                  <a:pt x="1368347" y="357525"/>
                </a:moveTo>
                <a:cubicBezTo>
                  <a:pt x="1376368" y="357525"/>
                  <a:pt x="1382199" y="361900"/>
                  <a:pt x="1382199" y="369922"/>
                </a:cubicBezTo>
                <a:cubicBezTo>
                  <a:pt x="1382199" y="377215"/>
                  <a:pt x="1376368" y="383779"/>
                  <a:pt x="1368347" y="383779"/>
                </a:cubicBezTo>
                <a:cubicBezTo>
                  <a:pt x="1362508" y="383779"/>
                  <a:pt x="1355949" y="377215"/>
                  <a:pt x="1355949" y="369922"/>
                </a:cubicBezTo>
                <a:cubicBezTo>
                  <a:pt x="1355949" y="361900"/>
                  <a:pt x="1362508" y="357525"/>
                  <a:pt x="1368347" y="357525"/>
                </a:cubicBezTo>
                <a:close/>
                <a:moveTo>
                  <a:pt x="1297518" y="357525"/>
                </a:moveTo>
                <a:cubicBezTo>
                  <a:pt x="1305540" y="357525"/>
                  <a:pt x="1311374" y="361900"/>
                  <a:pt x="1311374" y="369922"/>
                </a:cubicBezTo>
                <a:cubicBezTo>
                  <a:pt x="1311374" y="377215"/>
                  <a:pt x="1305540" y="383779"/>
                  <a:pt x="1297518" y="383779"/>
                </a:cubicBezTo>
                <a:cubicBezTo>
                  <a:pt x="1289495" y="383779"/>
                  <a:pt x="1285121" y="377215"/>
                  <a:pt x="1285121" y="369922"/>
                </a:cubicBezTo>
                <a:cubicBezTo>
                  <a:pt x="1285121" y="361900"/>
                  <a:pt x="1289495" y="357525"/>
                  <a:pt x="1297518" y="357525"/>
                </a:cubicBezTo>
                <a:close/>
                <a:moveTo>
                  <a:pt x="1225703" y="357525"/>
                </a:moveTo>
                <a:cubicBezTo>
                  <a:pt x="1233487" y="357525"/>
                  <a:pt x="1240493" y="363359"/>
                  <a:pt x="1240493" y="369922"/>
                </a:cubicBezTo>
                <a:cubicBezTo>
                  <a:pt x="1240493" y="377215"/>
                  <a:pt x="1233487" y="383779"/>
                  <a:pt x="1225703" y="383779"/>
                </a:cubicBezTo>
                <a:cubicBezTo>
                  <a:pt x="1217156" y="383779"/>
                  <a:pt x="1210926" y="377215"/>
                  <a:pt x="1210926" y="369922"/>
                </a:cubicBezTo>
                <a:cubicBezTo>
                  <a:pt x="1210926" y="363359"/>
                  <a:pt x="1217156" y="357525"/>
                  <a:pt x="1225703" y="357525"/>
                </a:cubicBezTo>
                <a:close/>
                <a:moveTo>
                  <a:pt x="1154890" y="357525"/>
                </a:moveTo>
                <a:cubicBezTo>
                  <a:pt x="1162673" y="357525"/>
                  <a:pt x="1169676" y="363359"/>
                  <a:pt x="1169676" y="369922"/>
                </a:cubicBezTo>
                <a:cubicBezTo>
                  <a:pt x="1169676" y="377215"/>
                  <a:pt x="1162673" y="383779"/>
                  <a:pt x="1154890" y="383779"/>
                </a:cubicBezTo>
                <a:cubicBezTo>
                  <a:pt x="1146325" y="383779"/>
                  <a:pt x="1140096" y="377215"/>
                  <a:pt x="1140096" y="369922"/>
                </a:cubicBezTo>
                <a:cubicBezTo>
                  <a:pt x="1140096" y="363359"/>
                  <a:pt x="1146325" y="357525"/>
                  <a:pt x="1154890" y="357525"/>
                </a:cubicBezTo>
                <a:close/>
                <a:moveTo>
                  <a:pt x="1084059" y="357525"/>
                </a:moveTo>
                <a:cubicBezTo>
                  <a:pt x="1091842" y="357525"/>
                  <a:pt x="1098844" y="363359"/>
                  <a:pt x="1098844" y="369922"/>
                </a:cubicBezTo>
                <a:cubicBezTo>
                  <a:pt x="1098844" y="377215"/>
                  <a:pt x="1091842" y="383779"/>
                  <a:pt x="1084059" y="383779"/>
                </a:cubicBezTo>
                <a:cubicBezTo>
                  <a:pt x="1075492" y="383779"/>
                  <a:pt x="1069268" y="377215"/>
                  <a:pt x="1069268" y="369922"/>
                </a:cubicBezTo>
                <a:cubicBezTo>
                  <a:pt x="1069268" y="363359"/>
                  <a:pt x="1075492" y="357525"/>
                  <a:pt x="1084059" y="357525"/>
                </a:cubicBezTo>
                <a:close/>
                <a:moveTo>
                  <a:pt x="1013015" y="357525"/>
                </a:moveTo>
                <a:cubicBezTo>
                  <a:pt x="1020312" y="357525"/>
                  <a:pt x="1024685" y="363359"/>
                  <a:pt x="1024685" y="369922"/>
                </a:cubicBezTo>
                <a:cubicBezTo>
                  <a:pt x="1024685" y="377215"/>
                  <a:pt x="1020312" y="383779"/>
                  <a:pt x="1013015" y="383779"/>
                </a:cubicBezTo>
                <a:cubicBezTo>
                  <a:pt x="1005003" y="383779"/>
                  <a:pt x="998434" y="377215"/>
                  <a:pt x="998434" y="369922"/>
                </a:cubicBezTo>
                <a:cubicBezTo>
                  <a:pt x="998434" y="363359"/>
                  <a:pt x="1005003" y="357525"/>
                  <a:pt x="1013015" y="357525"/>
                </a:cubicBezTo>
                <a:close/>
                <a:moveTo>
                  <a:pt x="941465" y="357525"/>
                </a:moveTo>
                <a:cubicBezTo>
                  <a:pt x="948030" y="357525"/>
                  <a:pt x="953864" y="363359"/>
                  <a:pt x="953864" y="369922"/>
                </a:cubicBezTo>
                <a:cubicBezTo>
                  <a:pt x="953864" y="377215"/>
                  <a:pt x="948030" y="383779"/>
                  <a:pt x="941465" y="383779"/>
                </a:cubicBezTo>
                <a:cubicBezTo>
                  <a:pt x="934173" y="383779"/>
                  <a:pt x="927611" y="377215"/>
                  <a:pt x="927611" y="369922"/>
                </a:cubicBezTo>
                <a:cubicBezTo>
                  <a:pt x="927611" y="363359"/>
                  <a:pt x="934173" y="357525"/>
                  <a:pt x="941465" y="357525"/>
                </a:cubicBezTo>
                <a:close/>
                <a:moveTo>
                  <a:pt x="870633" y="357525"/>
                </a:moveTo>
                <a:cubicBezTo>
                  <a:pt x="877194" y="357525"/>
                  <a:pt x="883034" y="363359"/>
                  <a:pt x="883034" y="369922"/>
                </a:cubicBezTo>
                <a:cubicBezTo>
                  <a:pt x="883034" y="377215"/>
                  <a:pt x="877194" y="383779"/>
                  <a:pt x="870633" y="383779"/>
                </a:cubicBezTo>
                <a:cubicBezTo>
                  <a:pt x="863344" y="383779"/>
                  <a:pt x="856777" y="377215"/>
                  <a:pt x="856777" y="369922"/>
                </a:cubicBezTo>
                <a:cubicBezTo>
                  <a:pt x="856777" y="363359"/>
                  <a:pt x="863344" y="357525"/>
                  <a:pt x="870633" y="357525"/>
                </a:cubicBezTo>
                <a:close/>
                <a:moveTo>
                  <a:pt x="798346" y="357525"/>
                </a:moveTo>
                <a:cubicBezTo>
                  <a:pt x="806370" y="357525"/>
                  <a:pt x="812203" y="363359"/>
                  <a:pt x="812203" y="369922"/>
                </a:cubicBezTo>
                <a:cubicBezTo>
                  <a:pt x="812203" y="377215"/>
                  <a:pt x="806370" y="383779"/>
                  <a:pt x="798346" y="383779"/>
                </a:cubicBezTo>
                <a:cubicBezTo>
                  <a:pt x="792510" y="383779"/>
                  <a:pt x="785947" y="377215"/>
                  <a:pt x="785947" y="369922"/>
                </a:cubicBezTo>
                <a:cubicBezTo>
                  <a:pt x="785947" y="363359"/>
                  <a:pt x="792510" y="357525"/>
                  <a:pt x="798346" y="357525"/>
                </a:cubicBezTo>
                <a:close/>
                <a:moveTo>
                  <a:pt x="3654110" y="354153"/>
                </a:moveTo>
                <a:cubicBezTo>
                  <a:pt x="3661893" y="354153"/>
                  <a:pt x="3668898" y="360716"/>
                  <a:pt x="3668898" y="368738"/>
                </a:cubicBezTo>
                <a:cubicBezTo>
                  <a:pt x="3668898" y="376031"/>
                  <a:pt x="3661893" y="380407"/>
                  <a:pt x="3654110" y="380407"/>
                </a:cubicBezTo>
                <a:cubicBezTo>
                  <a:pt x="3645548" y="380407"/>
                  <a:pt x="3639322" y="376031"/>
                  <a:pt x="3639322" y="368738"/>
                </a:cubicBezTo>
                <a:cubicBezTo>
                  <a:pt x="3639322" y="360716"/>
                  <a:pt x="3645548" y="354153"/>
                  <a:pt x="3654110" y="354153"/>
                </a:cubicBezTo>
                <a:close/>
                <a:moveTo>
                  <a:pt x="3583280" y="354153"/>
                </a:moveTo>
                <a:cubicBezTo>
                  <a:pt x="3591064" y="354153"/>
                  <a:pt x="3598069" y="360716"/>
                  <a:pt x="3598069" y="368738"/>
                </a:cubicBezTo>
                <a:cubicBezTo>
                  <a:pt x="3598069" y="376031"/>
                  <a:pt x="3591064" y="380407"/>
                  <a:pt x="3583280" y="380407"/>
                </a:cubicBezTo>
                <a:cubicBezTo>
                  <a:pt x="3574718" y="380407"/>
                  <a:pt x="3568491" y="376031"/>
                  <a:pt x="3568491" y="368738"/>
                </a:cubicBezTo>
                <a:cubicBezTo>
                  <a:pt x="3568491" y="360716"/>
                  <a:pt x="3574718" y="354153"/>
                  <a:pt x="3583280" y="354153"/>
                </a:cubicBezTo>
                <a:close/>
                <a:moveTo>
                  <a:pt x="3512449" y="354153"/>
                </a:moveTo>
                <a:cubicBezTo>
                  <a:pt x="3520232" y="354153"/>
                  <a:pt x="3527237" y="360983"/>
                  <a:pt x="3527237" y="369330"/>
                </a:cubicBezTo>
                <a:cubicBezTo>
                  <a:pt x="3527237" y="376919"/>
                  <a:pt x="3520232" y="383749"/>
                  <a:pt x="3512449" y="383749"/>
                </a:cubicBezTo>
                <a:cubicBezTo>
                  <a:pt x="3503887" y="383749"/>
                  <a:pt x="3497661" y="376919"/>
                  <a:pt x="3497661" y="369330"/>
                </a:cubicBezTo>
                <a:cubicBezTo>
                  <a:pt x="3497661" y="360983"/>
                  <a:pt x="3503887" y="354153"/>
                  <a:pt x="3512449" y="354153"/>
                </a:cubicBezTo>
                <a:close/>
                <a:moveTo>
                  <a:pt x="3440686" y="354153"/>
                </a:moveTo>
                <a:cubicBezTo>
                  <a:pt x="3448708" y="354153"/>
                  <a:pt x="3453083" y="360983"/>
                  <a:pt x="3453083" y="369330"/>
                </a:cubicBezTo>
                <a:cubicBezTo>
                  <a:pt x="3453083" y="376919"/>
                  <a:pt x="3448708" y="383749"/>
                  <a:pt x="3440686" y="383749"/>
                </a:cubicBezTo>
                <a:cubicBezTo>
                  <a:pt x="3433393" y="383749"/>
                  <a:pt x="3426830" y="376919"/>
                  <a:pt x="3426830" y="369330"/>
                </a:cubicBezTo>
                <a:cubicBezTo>
                  <a:pt x="3426830" y="360983"/>
                  <a:pt x="3433393" y="354153"/>
                  <a:pt x="3440686" y="354153"/>
                </a:cubicBezTo>
                <a:close/>
                <a:moveTo>
                  <a:pt x="3369857" y="354153"/>
                </a:moveTo>
                <a:cubicBezTo>
                  <a:pt x="3376420" y="354153"/>
                  <a:pt x="3382254" y="360983"/>
                  <a:pt x="3382254" y="369330"/>
                </a:cubicBezTo>
                <a:cubicBezTo>
                  <a:pt x="3382254" y="376919"/>
                  <a:pt x="3376420" y="383749"/>
                  <a:pt x="3369857" y="383749"/>
                </a:cubicBezTo>
                <a:cubicBezTo>
                  <a:pt x="3362564" y="383749"/>
                  <a:pt x="3356001" y="376919"/>
                  <a:pt x="3356001" y="369330"/>
                </a:cubicBezTo>
                <a:cubicBezTo>
                  <a:pt x="3356001" y="360983"/>
                  <a:pt x="3362564" y="354153"/>
                  <a:pt x="3369857" y="354153"/>
                </a:cubicBezTo>
                <a:close/>
                <a:moveTo>
                  <a:pt x="3299097" y="354153"/>
                </a:moveTo>
                <a:cubicBezTo>
                  <a:pt x="3305662" y="354153"/>
                  <a:pt x="3311496" y="360983"/>
                  <a:pt x="3311496" y="369330"/>
                </a:cubicBezTo>
                <a:cubicBezTo>
                  <a:pt x="3311496" y="376919"/>
                  <a:pt x="3305662" y="383749"/>
                  <a:pt x="3299097" y="383749"/>
                </a:cubicBezTo>
                <a:cubicBezTo>
                  <a:pt x="3291804" y="383749"/>
                  <a:pt x="3285242" y="376919"/>
                  <a:pt x="3285242" y="369330"/>
                </a:cubicBezTo>
                <a:cubicBezTo>
                  <a:pt x="3285242" y="360983"/>
                  <a:pt x="3291804" y="354153"/>
                  <a:pt x="3299097" y="354153"/>
                </a:cubicBezTo>
                <a:close/>
                <a:moveTo>
                  <a:pt x="3226808" y="354153"/>
                </a:moveTo>
                <a:cubicBezTo>
                  <a:pt x="3234828" y="354153"/>
                  <a:pt x="3240664" y="360983"/>
                  <a:pt x="3240664" y="369330"/>
                </a:cubicBezTo>
                <a:cubicBezTo>
                  <a:pt x="3240664" y="376919"/>
                  <a:pt x="3234828" y="383749"/>
                  <a:pt x="3226808" y="383749"/>
                </a:cubicBezTo>
                <a:cubicBezTo>
                  <a:pt x="3220245" y="383749"/>
                  <a:pt x="3214410" y="376919"/>
                  <a:pt x="3214410" y="369330"/>
                </a:cubicBezTo>
                <a:cubicBezTo>
                  <a:pt x="3214410" y="360983"/>
                  <a:pt x="3220245" y="354153"/>
                  <a:pt x="3226808" y="354153"/>
                </a:cubicBezTo>
                <a:close/>
                <a:moveTo>
                  <a:pt x="3152605" y="354153"/>
                </a:moveTo>
                <a:cubicBezTo>
                  <a:pt x="3159898" y="354153"/>
                  <a:pt x="3166462" y="360983"/>
                  <a:pt x="3166462" y="369330"/>
                </a:cubicBezTo>
                <a:cubicBezTo>
                  <a:pt x="3166462" y="376919"/>
                  <a:pt x="3159898" y="383749"/>
                  <a:pt x="3152605" y="383749"/>
                </a:cubicBezTo>
                <a:cubicBezTo>
                  <a:pt x="3146040" y="383749"/>
                  <a:pt x="3140206" y="376919"/>
                  <a:pt x="3140206" y="369330"/>
                </a:cubicBezTo>
                <a:cubicBezTo>
                  <a:pt x="3140206" y="360983"/>
                  <a:pt x="3146040" y="354153"/>
                  <a:pt x="3152605" y="354153"/>
                </a:cubicBezTo>
                <a:close/>
                <a:moveTo>
                  <a:pt x="3081774" y="354153"/>
                </a:moveTo>
                <a:cubicBezTo>
                  <a:pt x="3089066" y="354153"/>
                  <a:pt x="3095627" y="360983"/>
                  <a:pt x="3095627" y="369330"/>
                </a:cubicBezTo>
                <a:cubicBezTo>
                  <a:pt x="3095627" y="376919"/>
                  <a:pt x="3089066" y="383749"/>
                  <a:pt x="3081774" y="383749"/>
                </a:cubicBezTo>
                <a:cubicBezTo>
                  <a:pt x="3073750" y="383749"/>
                  <a:pt x="3069375" y="376919"/>
                  <a:pt x="3069375" y="369330"/>
                </a:cubicBezTo>
                <a:cubicBezTo>
                  <a:pt x="3069375" y="360983"/>
                  <a:pt x="3073750" y="354153"/>
                  <a:pt x="3081774" y="354153"/>
                </a:cubicBezTo>
                <a:close/>
                <a:moveTo>
                  <a:pt x="3013715" y="354153"/>
                </a:moveTo>
                <a:cubicBezTo>
                  <a:pt x="3021307" y="354153"/>
                  <a:pt x="3028135" y="360983"/>
                  <a:pt x="3028135" y="369330"/>
                </a:cubicBezTo>
                <a:cubicBezTo>
                  <a:pt x="3028135" y="376919"/>
                  <a:pt x="3021307" y="383749"/>
                  <a:pt x="3013715" y="383749"/>
                </a:cubicBezTo>
                <a:cubicBezTo>
                  <a:pt x="3005368" y="383749"/>
                  <a:pt x="2998539" y="376919"/>
                  <a:pt x="2998539" y="369330"/>
                </a:cubicBezTo>
                <a:cubicBezTo>
                  <a:pt x="2998539" y="360983"/>
                  <a:pt x="3005368" y="354153"/>
                  <a:pt x="3013715" y="354153"/>
                </a:cubicBezTo>
                <a:close/>
                <a:moveTo>
                  <a:pt x="2942494" y="354153"/>
                </a:moveTo>
                <a:cubicBezTo>
                  <a:pt x="2951055" y="354153"/>
                  <a:pt x="2957288" y="360983"/>
                  <a:pt x="2957288" y="369330"/>
                </a:cubicBezTo>
                <a:cubicBezTo>
                  <a:pt x="2957288" y="376919"/>
                  <a:pt x="2951055" y="383749"/>
                  <a:pt x="2942494" y="383749"/>
                </a:cubicBezTo>
                <a:cubicBezTo>
                  <a:pt x="2934713" y="383749"/>
                  <a:pt x="2927708" y="376919"/>
                  <a:pt x="2927708" y="369330"/>
                </a:cubicBezTo>
                <a:cubicBezTo>
                  <a:pt x="2927708" y="360983"/>
                  <a:pt x="2934713" y="354153"/>
                  <a:pt x="2942494" y="354153"/>
                </a:cubicBezTo>
                <a:close/>
                <a:moveTo>
                  <a:pt x="2868293" y="354153"/>
                </a:moveTo>
                <a:cubicBezTo>
                  <a:pt x="2876858" y="354153"/>
                  <a:pt x="2883085" y="360983"/>
                  <a:pt x="2883085" y="369330"/>
                </a:cubicBezTo>
                <a:cubicBezTo>
                  <a:pt x="2883085" y="376919"/>
                  <a:pt x="2876858" y="383749"/>
                  <a:pt x="2868293" y="383749"/>
                </a:cubicBezTo>
                <a:cubicBezTo>
                  <a:pt x="2860512" y="383749"/>
                  <a:pt x="2853504" y="376919"/>
                  <a:pt x="2853504" y="369330"/>
                </a:cubicBezTo>
                <a:cubicBezTo>
                  <a:pt x="2853504" y="360983"/>
                  <a:pt x="2860512" y="354153"/>
                  <a:pt x="2868293" y="354153"/>
                </a:cubicBezTo>
                <a:close/>
                <a:moveTo>
                  <a:pt x="2796535" y="354153"/>
                </a:moveTo>
                <a:cubicBezTo>
                  <a:pt x="2804558" y="354153"/>
                  <a:pt x="2808932" y="360983"/>
                  <a:pt x="2808932" y="369330"/>
                </a:cubicBezTo>
                <a:cubicBezTo>
                  <a:pt x="2808932" y="376919"/>
                  <a:pt x="2804558" y="383749"/>
                  <a:pt x="2796535" y="383749"/>
                </a:cubicBezTo>
                <a:cubicBezTo>
                  <a:pt x="2789243" y="383749"/>
                  <a:pt x="2782678" y="376919"/>
                  <a:pt x="2782678" y="369330"/>
                </a:cubicBezTo>
                <a:cubicBezTo>
                  <a:pt x="2782678" y="360983"/>
                  <a:pt x="2789243" y="354153"/>
                  <a:pt x="2796535" y="354153"/>
                </a:cubicBezTo>
                <a:close/>
                <a:moveTo>
                  <a:pt x="2725695" y="354153"/>
                </a:moveTo>
                <a:cubicBezTo>
                  <a:pt x="2731532" y="354153"/>
                  <a:pt x="2738100" y="360983"/>
                  <a:pt x="2738100" y="369330"/>
                </a:cubicBezTo>
                <a:cubicBezTo>
                  <a:pt x="2738100" y="376919"/>
                  <a:pt x="2731532" y="383749"/>
                  <a:pt x="2725695" y="383749"/>
                </a:cubicBezTo>
                <a:cubicBezTo>
                  <a:pt x="2717681" y="383749"/>
                  <a:pt x="2711846" y="376919"/>
                  <a:pt x="2711846" y="369330"/>
                </a:cubicBezTo>
                <a:cubicBezTo>
                  <a:pt x="2711846" y="360983"/>
                  <a:pt x="2717681" y="354153"/>
                  <a:pt x="2725695" y="354153"/>
                </a:cubicBezTo>
                <a:close/>
                <a:moveTo>
                  <a:pt x="2653415" y="354153"/>
                </a:moveTo>
                <a:cubicBezTo>
                  <a:pt x="2660705" y="354153"/>
                  <a:pt x="2667270" y="360983"/>
                  <a:pt x="2667270" y="369330"/>
                </a:cubicBezTo>
                <a:cubicBezTo>
                  <a:pt x="2667270" y="376919"/>
                  <a:pt x="2660705" y="383749"/>
                  <a:pt x="2653415" y="383749"/>
                </a:cubicBezTo>
                <a:cubicBezTo>
                  <a:pt x="2646857" y="383749"/>
                  <a:pt x="2641021" y="376919"/>
                  <a:pt x="2641021" y="369330"/>
                </a:cubicBezTo>
                <a:cubicBezTo>
                  <a:pt x="2641021" y="360983"/>
                  <a:pt x="2646857" y="354153"/>
                  <a:pt x="2653415" y="354153"/>
                </a:cubicBezTo>
                <a:close/>
                <a:moveTo>
                  <a:pt x="2582583" y="354153"/>
                </a:moveTo>
                <a:cubicBezTo>
                  <a:pt x="2589875" y="354153"/>
                  <a:pt x="2596439" y="360983"/>
                  <a:pt x="2596439" y="369330"/>
                </a:cubicBezTo>
                <a:cubicBezTo>
                  <a:pt x="2596439" y="376919"/>
                  <a:pt x="2589875" y="383749"/>
                  <a:pt x="2582583" y="383749"/>
                </a:cubicBezTo>
                <a:cubicBezTo>
                  <a:pt x="2576019" y="383749"/>
                  <a:pt x="2570184" y="376919"/>
                  <a:pt x="2570184" y="369330"/>
                </a:cubicBezTo>
                <a:cubicBezTo>
                  <a:pt x="2570184" y="360983"/>
                  <a:pt x="2576019" y="354153"/>
                  <a:pt x="2582583" y="354153"/>
                </a:cubicBezTo>
                <a:close/>
                <a:moveTo>
                  <a:pt x="2511029" y="354153"/>
                </a:moveTo>
                <a:cubicBezTo>
                  <a:pt x="2519050" y="354153"/>
                  <a:pt x="2525613" y="360983"/>
                  <a:pt x="2525613" y="369330"/>
                </a:cubicBezTo>
                <a:cubicBezTo>
                  <a:pt x="2525613" y="376919"/>
                  <a:pt x="2519050" y="383749"/>
                  <a:pt x="2511029" y="383749"/>
                </a:cubicBezTo>
                <a:cubicBezTo>
                  <a:pt x="2503737" y="383749"/>
                  <a:pt x="2499361" y="376919"/>
                  <a:pt x="2499361" y="369330"/>
                </a:cubicBezTo>
                <a:cubicBezTo>
                  <a:pt x="2499361" y="360983"/>
                  <a:pt x="2503737" y="354153"/>
                  <a:pt x="2511029" y="354153"/>
                </a:cubicBezTo>
                <a:close/>
                <a:moveTo>
                  <a:pt x="2439946" y="354153"/>
                </a:moveTo>
                <a:cubicBezTo>
                  <a:pt x="2448505" y="354153"/>
                  <a:pt x="2454732" y="360983"/>
                  <a:pt x="2454732" y="369330"/>
                </a:cubicBezTo>
                <a:cubicBezTo>
                  <a:pt x="2454732" y="376919"/>
                  <a:pt x="2448505" y="383749"/>
                  <a:pt x="2439946" y="383749"/>
                </a:cubicBezTo>
                <a:cubicBezTo>
                  <a:pt x="2432160" y="383749"/>
                  <a:pt x="2425156" y="376919"/>
                  <a:pt x="2425156" y="369330"/>
                </a:cubicBezTo>
                <a:cubicBezTo>
                  <a:pt x="2425156" y="360983"/>
                  <a:pt x="2432160" y="354153"/>
                  <a:pt x="2439946" y="354153"/>
                </a:cubicBezTo>
                <a:close/>
                <a:moveTo>
                  <a:pt x="2369110" y="354153"/>
                </a:moveTo>
                <a:cubicBezTo>
                  <a:pt x="2377672" y="354153"/>
                  <a:pt x="2383899" y="360983"/>
                  <a:pt x="2383899" y="369330"/>
                </a:cubicBezTo>
                <a:cubicBezTo>
                  <a:pt x="2383899" y="376919"/>
                  <a:pt x="2377672" y="383749"/>
                  <a:pt x="2369110" y="383749"/>
                </a:cubicBezTo>
                <a:cubicBezTo>
                  <a:pt x="2361327" y="383749"/>
                  <a:pt x="2354319" y="376919"/>
                  <a:pt x="2354319" y="369330"/>
                </a:cubicBezTo>
                <a:cubicBezTo>
                  <a:pt x="2354319" y="360983"/>
                  <a:pt x="2361327" y="354153"/>
                  <a:pt x="2369110" y="354153"/>
                </a:cubicBezTo>
                <a:close/>
                <a:moveTo>
                  <a:pt x="2298280" y="354153"/>
                </a:moveTo>
                <a:cubicBezTo>
                  <a:pt x="2306842" y="354153"/>
                  <a:pt x="2313068" y="360983"/>
                  <a:pt x="2313068" y="369330"/>
                </a:cubicBezTo>
                <a:cubicBezTo>
                  <a:pt x="2313068" y="376919"/>
                  <a:pt x="2306842" y="383749"/>
                  <a:pt x="2298280" y="383749"/>
                </a:cubicBezTo>
                <a:cubicBezTo>
                  <a:pt x="2290497" y="383749"/>
                  <a:pt x="2283490" y="376919"/>
                  <a:pt x="2283490" y="369330"/>
                </a:cubicBezTo>
                <a:cubicBezTo>
                  <a:pt x="2283490" y="360983"/>
                  <a:pt x="2290497" y="354153"/>
                  <a:pt x="2298280" y="354153"/>
                </a:cubicBezTo>
                <a:close/>
                <a:moveTo>
                  <a:pt x="2226517" y="354153"/>
                </a:moveTo>
                <a:cubicBezTo>
                  <a:pt x="2234538" y="354153"/>
                  <a:pt x="2238914" y="360983"/>
                  <a:pt x="2238914" y="369330"/>
                </a:cubicBezTo>
                <a:cubicBezTo>
                  <a:pt x="2238914" y="376919"/>
                  <a:pt x="2234538" y="383749"/>
                  <a:pt x="2226517" y="383749"/>
                </a:cubicBezTo>
                <a:cubicBezTo>
                  <a:pt x="2218495" y="383749"/>
                  <a:pt x="2212658" y="376919"/>
                  <a:pt x="2212658" y="369330"/>
                </a:cubicBezTo>
                <a:cubicBezTo>
                  <a:pt x="2212658" y="360983"/>
                  <a:pt x="2218495" y="354153"/>
                  <a:pt x="2226517" y="354153"/>
                </a:cubicBezTo>
                <a:close/>
                <a:moveTo>
                  <a:pt x="2155683" y="354153"/>
                </a:moveTo>
                <a:cubicBezTo>
                  <a:pt x="2161519" y="354153"/>
                  <a:pt x="2168081" y="360983"/>
                  <a:pt x="2168081" y="369330"/>
                </a:cubicBezTo>
                <a:cubicBezTo>
                  <a:pt x="2168081" y="376919"/>
                  <a:pt x="2161519" y="383749"/>
                  <a:pt x="2155683" y="383749"/>
                </a:cubicBezTo>
                <a:cubicBezTo>
                  <a:pt x="2147663" y="383749"/>
                  <a:pt x="2141827" y="376919"/>
                  <a:pt x="2141827" y="369330"/>
                </a:cubicBezTo>
                <a:cubicBezTo>
                  <a:pt x="2141827" y="360983"/>
                  <a:pt x="2147663" y="354153"/>
                  <a:pt x="2155683" y="354153"/>
                </a:cubicBezTo>
                <a:close/>
                <a:moveTo>
                  <a:pt x="2084849" y="354153"/>
                </a:moveTo>
                <a:cubicBezTo>
                  <a:pt x="2090683" y="354153"/>
                  <a:pt x="2097248" y="360983"/>
                  <a:pt x="2097248" y="369330"/>
                </a:cubicBezTo>
                <a:cubicBezTo>
                  <a:pt x="2097248" y="376919"/>
                  <a:pt x="2090683" y="383749"/>
                  <a:pt x="2084849" y="383749"/>
                </a:cubicBezTo>
                <a:cubicBezTo>
                  <a:pt x="2076828" y="383749"/>
                  <a:pt x="2070994" y="376919"/>
                  <a:pt x="2070994" y="369330"/>
                </a:cubicBezTo>
                <a:cubicBezTo>
                  <a:pt x="2070994" y="360983"/>
                  <a:pt x="2076828" y="354153"/>
                  <a:pt x="2084849" y="354153"/>
                </a:cubicBezTo>
                <a:close/>
                <a:moveTo>
                  <a:pt x="2011835" y="354153"/>
                </a:moveTo>
                <a:cubicBezTo>
                  <a:pt x="2019855" y="354153"/>
                  <a:pt x="2026421" y="360983"/>
                  <a:pt x="2026421" y="369330"/>
                </a:cubicBezTo>
                <a:cubicBezTo>
                  <a:pt x="2026421" y="376919"/>
                  <a:pt x="2019855" y="383749"/>
                  <a:pt x="2011835" y="383749"/>
                </a:cubicBezTo>
                <a:cubicBezTo>
                  <a:pt x="2006000" y="383749"/>
                  <a:pt x="2000166" y="376919"/>
                  <a:pt x="2000166" y="369330"/>
                </a:cubicBezTo>
                <a:cubicBezTo>
                  <a:pt x="2000166" y="360983"/>
                  <a:pt x="2006000" y="354153"/>
                  <a:pt x="2011835" y="354153"/>
                </a:cubicBezTo>
                <a:close/>
                <a:moveTo>
                  <a:pt x="1938362" y="354153"/>
                </a:moveTo>
                <a:cubicBezTo>
                  <a:pt x="1946385" y="354153"/>
                  <a:pt x="1952222" y="360983"/>
                  <a:pt x="1952222" y="369330"/>
                </a:cubicBezTo>
                <a:cubicBezTo>
                  <a:pt x="1952222" y="376919"/>
                  <a:pt x="1946385" y="383749"/>
                  <a:pt x="1938362" y="383749"/>
                </a:cubicBezTo>
                <a:cubicBezTo>
                  <a:pt x="1932528" y="383749"/>
                  <a:pt x="1925968" y="376919"/>
                  <a:pt x="1925968" y="369330"/>
                </a:cubicBezTo>
                <a:cubicBezTo>
                  <a:pt x="1925968" y="360983"/>
                  <a:pt x="1932528" y="354153"/>
                  <a:pt x="1938362" y="354153"/>
                </a:cubicBezTo>
                <a:close/>
                <a:moveTo>
                  <a:pt x="1867527" y="354153"/>
                </a:moveTo>
                <a:cubicBezTo>
                  <a:pt x="1875550" y="354153"/>
                  <a:pt x="1881384" y="360983"/>
                  <a:pt x="1881384" y="369330"/>
                </a:cubicBezTo>
                <a:cubicBezTo>
                  <a:pt x="1881384" y="376919"/>
                  <a:pt x="1875550" y="383749"/>
                  <a:pt x="1867527" y="383749"/>
                </a:cubicBezTo>
                <a:cubicBezTo>
                  <a:pt x="1860235" y="383749"/>
                  <a:pt x="1855129" y="376919"/>
                  <a:pt x="1855129" y="369330"/>
                </a:cubicBezTo>
                <a:cubicBezTo>
                  <a:pt x="1855129" y="360983"/>
                  <a:pt x="1860235" y="354153"/>
                  <a:pt x="1867527" y="354153"/>
                </a:cubicBezTo>
                <a:close/>
                <a:moveTo>
                  <a:pt x="1225708" y="284879"/>
                </a:moveTo>
                <a:cubicBezTo>
                  <a:pt x="1233489" y="283322"/>
                  <a:pt x="1240493" y="290327"/>
                  <a:pt x="1240493" y="298111"/>
                </a:cubicBezTo>
                <a:cubicBezTo>
                  <a:pt x="1240493" y="306673"/>
                  <a:pt x="1233489" y="312900"/>
                  <a:pt x="1225708" y="312900"/>
                </a:cubicBezTo>
                <a:cubicBezTo>
                  <a:pt x="1217159" y="312900"/>
                  <a:pt x="1210931" y="306673"/>
                  <a:pt x="1210931" y="298111"/>
                </a:cubicBezTo>
                <a:cubicBezTo>
                  <a:pt x="1210931" y="290327"/>
                  <a:pt x="1217159" y="284879"/>
                  <a:pt x="1225708" y="284879"/>
                </a:cubicBezTo>
                <a:close/>
                <a:moveTo>
                  <a:pt x="3440686" y="283322"/>
                </a:moveTo>
                <a:cubicBezTo>
                  <a:pt x="3448708" y="283322"/>
                  <a:pt x="3453083" y="289885"/>
                  <a:pt x="3453083" y="297178"/>
                </a:cubicBezTo>
                <a:cubicBezTo>
                  <a:pt x="3453083" y="305200"/>
                  <a:pt x="3448708" y="309576"/>
                  <a:pt x="3440686" y="309576"/>
                </a:cubicBezTo>
                <a:cubicBezTo>
                  <a:pt x="3433393" y="309576"/>
                  <a:pt x="3426830" y="305200"/>
                  <a:pt x="3426830" y="297178"/>
                </a:cubicBezTo>
                <a:cubicBezTo>
                  <a:pt x="3426830" y="289885"/>
                  <a:pt x="3433393" y="283322"/>
                  <a:pt x="3440686" y="283322"/>
                </a:cubicBezTo>
                <a:close/>
                <a:moveTo>
                  <a:pt x="3369857" y="283322"/>
                </a:moveTo>
                <a:cubicBezTo>
                  <a:pt x="3376420" y="283322"/>
                  <a:pt x="3382254" y="289885"/>
                  <a:pt x="3382254" y="297178"/>
                </a:cubicBezTo>
                <a:cubicBezTo>
                  <a:pt x="3382254" y="305200"/>
                  <a:pt x="3376420" y="309576"/>
                  <a:pt x="3369857" y="309576"/>
                </a:cubicBezTo>
                <a:cubicBezTo>
                  <a:pt x="3362564" y="309576"/>
                  <a:pt x="3356001" y="305200"/>
                  <a:pt x="3356001" y="297178"/>
                </a:cubicBezTo>
                <a:cubicBezTo>
                  <a:pt x="3356001" y="289885"/>
                  <a:pt x="3362564" y="283322"/>
                  <a:pt x="3369857" y="283322"/>
                </a:cubicBezTo>
                <a:close/>
                <a:moveTo>
                  <a:pt x="3299100" y="283322"/>
                </a:moveTo>
                <a:cubicBezTo>
                  <a:pt x="3305662" y="283322"/>
                  <a:pt x="3311496" y="289885"/>
                  <a:pt x="3311496" y="297178"/>
                </a:cubicBezTo>
                <a:cubicBezTo>
                  <a:pt x="3311496" y="305200"/>
                  <a:pt x="3305662" y="309576"/>
                  <a:pt x="3299100" y="309576"/>
                </a:cubicBezTo>
                <a:cubicBezTo>
                  <a:pt x="3291804" y="309576"/>
                  <a:pt x="3285242" y="305200"/>
                  <a:pt x="3285242" y="297178"/>
                </a:cubicBezTo>
                <a:cubicBezTo>
                  <a:pt x="3285242" y="289885"/>
                  <a:pt x="3291804" y="283322"/>
                  <a:pt x="3299100" y="283322"/>
                </a:cubicBezTo>
                <a:close/>
                <a:moveTo>
                  <a:pt x="3226808" y="283322"/>
                </a:moveTo>
                <a:cubicBezTo>
                  <a:pt x="3234828" y="283322"/>
                  <a:pt x="3240664" y="289885"/>
                  <a:pt x="3240664" y="297178"/>
                </a:cubicBezTo>
                <a:cubicBezTo>
                  <a:pt x="3240664" y="305200"/>
                  <a:pt x="3234828" y="309576"/>
                  <a:pt x="3226808" y="309576"/>
                </a:cubicBezTo>
                <a:cubicBezTo>
                  <a:pt x="3220245" y="309576"/>
                  <a:pt x="3214410" y="305200"/>
                  <a:pt x="3214410" y="297178"/>
                </a:cubicBezTo>
                <a:cubicBezTo>
                  <a:pt x="3214410" y="289885"/>
                  <a:pt x="3220245" y="283322"/>
                  <a:pt x="3226808" y="283322"/>
                </a:cubicBezTo>
                <a:close/>
                <a:moveTo>
                  <a:pt x="3152605" y="283322"/>
                </a:moveTo>
                <a:cubicBezTo>
                  <a:pt x="3159898" y="283322"/>
                  <a:pt x="3166462" y="289885"/>
                  <a:pt x="3166462" y="297178"/>
                </a:cubicBezTo>
                <a:cubicBezTo>
                  <a:pt x="3166462" y="305200"/>
                  <a:pt x="3159898" y="309576"/>
                  <a:pt x="3152605" y="309576"/>
                </a:cubicBezTo>
                <a:cubicBezTo>
                  <a:pt x="3146041" y="309576"/>
                  <a:pt x="3140209" y="305200"/>
                  <a:pt x="3140209" y="297178"/>
                </a:cubicBezTo>
                <a:cubicBezTo>
                  <a:pt x="3140209" y="289885"/>
                  <a:pt x="3146041" y="283322"/>
                  <a:pt x="3152605" y="283322"/>
                </a:cubicBezTo>
                <a:close/>
                <a:moveTo>
                  <a:pt x="3081774" y="283322"/>
                </a:moveTo>
                <a:cubicBezTo>
                  <a:pt x="3089066" y="283322"/>
                  <a:pt x="3095628" y="289885"/>
                  <a:pt x="3095628" y="297178"/>
                </a:cubicBezTo>
                <a:cubicBezTo>
                  <a:pt x="3095628" y="305200"/>
                  <a:pt x="3089066" y="309576"/>
                  <a:pt x="3081774" y="309576"/>
                </a:cubicBezTo>
                <a:cubicBezTo>
                  <a:pt x="3073750" y="309576"/>
                  <a:pt x="3069375" y="305200"/>
                  <a:pt x="3069375" y="297178"/>
                </a:cubicBezTo>
                <a:cubicBezTo>
                  <a:pt x="3069375" y="289885"/>
                  <a:pt x="3073750" y="283322"/>
                  <a:pt x="3081774" y="283322"/>
                </a:cubicBezTo>
                <a:close/>
                <a:moveTo>
                  <a:pt x="3013717" y="283322"/>
                </a:moveTo>
                <a:cubicBezTo>
                  <a:pt x="3021307" y="283322"/>
                  <a:pt x="3028135" y="289885"/>
                  <a:pt x="3028135" y="297178"/>
                </a:cubicBezTo>
                <a:cubicBezTo>
                  <a:pt x="3028135" y="305200"/>
                  <a:pt x="3021307" y="309576"/>
                  <a:pt x="3013717" y="309576"/>
                </a:cubicBezTo>
                <a:cubicBezTo>
                  <a:pt x="3005371" y="309576"/>
                  <a:pt x="2998539" y="305200"/>
                  <a:pt x="2998539" y="297178"/>
                </a:cubicBezTo>
                <a:cubicBezTo>
                  <a:pt x="2998539" y="289885"/>
                  <a:pt x="3005371" y="283322"/>
                  <a:pt x="3013717" y="283322"/>
                </a:cubicBezTo>
                <a:close/>
                <a:moveTo>
                  <a:pt x="2942494" y="283322"/>
                </a:moveTo>
                <a:cubicBezTo>
                  <a:pt x="2951055" y="283322"/>
                  <a:pt x="2957288" y="290327"/>
                  <a:pt x="2957288" y="298111"/>
                </a:cubicBezTo>
                <a:cubicBezTo>
                  <a:pt x="2957288" y="306673"/>
                  <a:pt x="2951055" y="312900"/>
                  <a:pt x="2942494" y="312900"/>
                </a:cubicBezTo>
                <a:cubicBezTo>
                  <a:pt x="2934713" y="312900"/>
                  <a:pt x="2927711" y="306673"/>
                  <a:pt x="2927711" y="298111"/>
                </a:cubicBezTo>
                <a:cubicBezTo>
                  <a:pt x="2927711" y="290327"/>
                  <a:pt x="2934713" y="283322"/>
                  <a:pt x="2942494" y="283322"/>
                </a:cubicBezTo>
                <a:close/>
                <a:moveTo>
                  <a:pt x="2868293" y="283322"/>
                </a:moveTo>
                <a:cubicBezTo>
                  <a:pt x="2876858" y="283322"/>
                  <a:pt x="2883087" y="290327"/>
                  <a:pt x="2883087" y="298111"/>
                </a:cubicBezTo>
                <a:cubicBezTo>
                  <a:pt x="2883087" y="306673"/>
                  <a:pt x="2876858" y="312900"/>
                  <a:pt x="2868293" y="312900"/>
                </a:cubicBezTo>
                <a:cubicBezTo>
                  <a:pt x="2860512" y="312900"/>
                  <a:pt x="2853507" y="306673"/>
                  <a:pt x="2853507" y="298111"/>
                </a:cubicBezTo>
                <a:cubicBezTo>
                  <a:pt x="2853507" y="290327"/>
                  <a:pt x="2860512" y="283322"/>
                  <a:pt x="2868293" y="283322"/>
                </a:cubicBezTo>
                <a:close/>
                <a:moveTo>
                  <a:pt x="2796535" y="283322"/>
                </a:moveTo>
                <a:cubicBezTo>
                  <a:pt x="2804558" y="283322"/>
                  <a:pt x="2808934" y="290327"/>
                  <a:pt x="2808934" y="298111"/>
                </a:cubicBezTo>
                <a:cubicBezTo>
                  <a:pt x="2808934" y="306673"/>
                  <a:pt x="2804558" y="312900"/>
                  <a:pt x="2796535" y="312900"/>
                </a:cubicBezTo>
                <a:cubicBezTo>
                  <a:pt x="2789243" y="312900"/>
                  <a:pt x="2782678" y="306673"/>
                  <a:pt x="2782678" y="298111"/>
                </a:cubicBezTo>
                <a:cubicBezTo>
                  <a:pt x="2782678" y="290327"/>
                  <a:pt x="2789243" y="283322"/>
                  <a:pt x="2796535" y="283322"/>
                </a:cubicBezTo>
                <a:close/>
                <a:moveTo>
                  <a:pt x="2725698" y="283322"/>
                </a:moveTo>
                <a:cubicBezTo>
                  <a:pt x="2731532" y="283322"/>
                  <a:pt x="2738100" y="290327"/>
                  <a:pt x="2738100" y="298111"/>
                </a:cubicBezTo>
                <a:cubicBezTo>
                  <a:pt x="2738100" y="306673"/>
                  <a:pt x="2731532" y="312900"/>
                  <a:pt x="2725698" y="312900"/>
                </a:cubicBezTo>
                <a:cubicBezTo>
                  <a:pt x="2717681" y="312900"/>
                  <a:pt x="2711846" y="306673"/>
                  <a:pt x="2711846" y="298111"/>
                </a:cubicBezTo>
                <a:cubicBezTo>
                  <a:pt x="2711846" y="290327"/>
                  <a:pt x="2717681" y="283322"/>
                  <a:pt x="2725698" y="283322"/>
                </a:cubicBezTo>
                <a:close/>
                <a:moveTo>
                  <a:pt x="2653415" y="283322"/>
                </a:moveTo>
                <a:cubicBezTo>
                  <a:pt x="2660705" y="283322"/>
                  <a:pt x="2667270" y="290327"/>
                  <a:pt x="2667270" y="298111"/>
                </a:cubicBezTo>
                <a:cubicBezTo>
                  <a:pt x="2667270" y="306673"/>
                  <a:pt x="2660705" y="312900"/>
                  <a:pt x="2653415" y="312900"/>
                </a:cubicBezTo>
                <a:cubicBezTo>
                  <a:pt x="2646857" y="312900"/>
                  <a:pt x="2641021" y="306673"/>
                  <a:pt x="2641021" y="298111"/>
                </a:cubicBezTo>
                <a:cubicBezTo>
                  <a:pt x="2641021" y="290327"/>
                  <a:pt x="2646857" y="283322"/>
                  <a:pt x="2653415" y="283322"/>
                </a:cubicBezTo>
                <a:close/>
                <a:moveTo>
                  <a:pt x="2582583" y="283322"/>
                </a:moveTo>
                <a:cubicBezTo>
                  <a:pt x="2589875" y="283322"/>
                  <a:pt x="2596439" y="290327"/>
                  <a:pt x="2596439" y="298111"/>
                </a:cubicBezTo>
                <a:cubicBezTo>
                  <a:pt x="2596439" y="306673"/>
                  <a:pt x="2589875" y="312900"/>
                  <a:pt x="2582583" y="312900"/>
                </a:cubicBezTo>
                <a:cubicBezTo>
                  <a:pt x="2576019" y="312900"/>
                  <a:pt x="2570189" y="306673"/>
                  <a:pt x="2570189" y="298111"/>
                </a:cubicBezTo>
                <a:cubicBezTo>
                  <a:pt x="2570189" y="290327"/>
                  <a:pt x="2576019" y="283322"/>
                  <a:pt x="2582583" y="283322"/>
                </a:cubicBezTo>
                <a:close/>
                <a:moveTo>
                  <a:pt x="2511029" y="283322"/>
                </a:moveTo>
                <a:cubicBezTo>
                  <a:pt x="2519050" y="283322"/>
                  <a:pt x="2525613" y="290327"/>
                  <a:pt x="2525613" y="298111"/>
                </a:cubicBezTo>
                <a:cubicBezTo>
                  <a:pt x="2525613" y="306673"/>
                  <a:pt x="2519050" y="312900"/>
                  <a:pt x="2511029" y="312900"/>
                </a:cubicBezTo>
                <a:cubicBezTo>
                  <a:pt x="2503740" y="312900"/>
                  <a:pt x="2499361" y="306673"/>
                  <a:pt x="2499361" y="298111"/>
                </a:cubicBezTo>
                <a:cubicBezTo>
                  <a:pt x="2499361" y="290327"/>
                  <a:pt x="2503740" y="283322"/>
                  <a:pt x="2511029" y="283322"/>
                </a:cubicBezTo>
                <a:close/>
                <a:moveTo>
                  <a:pt x="2439946" y="283322"/>
                </a:moveTo>
                <a:cubicBezTo>
                  <a:pt x="2448505" y="283322"/>
                  <a:pt x="2454732" y="290327"/>
                  <a:pt x="2454732" y="298111"/>
                </a:cubicBezTo>
                <a:cubicBezTo>
                  <a:pt x="2454732" y="306673"/>
                  <a:pt x="2448505" y="312900"/>
                  <a:pt x="2439946" y="312900"/>
                </a:cubicBezTo>
                <a:cubicBezTo>
                  <a:pt x="2432160" y="312900"/>
                  <a:pt x="2425156" y="306673"/>
                  <a:pt x="2425156" y="298111"/>
                </a:cubicBezTo>
                <a:cubicBezTo>
                  <a:pt x="2425156" y="290327"/>
                  <a:pt x="2432160" y="283322"/>
                  <a:pt x="2439946" y="283322"/>
                </a:cubicBezTo>
                <a:close/>
                <a:moveTo>
                  <a:pt x="2369110" y="283322"/>
                </a:moveTo>
                <a:cubicBezTo>
                  <a:pt x="2377672" y="283322"/>
                  <a:pt x="2383899" y="290327"/>
                  <a:pt x="2383899" y="298111"/>
                </a:cubicBezTo>
                <a:cubicBezTo>
                  <a:pt x="2383899" y="306673"/>
                  <a:pt x="2377672" y="312900"/>
                  <a:pt x="2369110" y="312900"/>
                </a:cubicBezTo>
                <a:cubicBezTo>
                  <a:pt x="2361327" y="312900"/>
                  <a:pt x="2354319" y="306673"/>
                  <a:pt x="2354319" y="298111"/>
                </a:cubicBezTo>
                <a:cubicBezTo>
                  <a:pt x="2354319" y="290327"/>
                  <a:pt x="2361327" y="283322"/>
                  <a:pt x="2369110" y="283322"/>
                </a:cubicBezTo>
                <a:close/>
                <a:moveTo>
                  <a:pt x="2298280" y="283322"/>
                </a:moveTo>
                <a:cubicBezTo>
                  <a:pt x="2306842" y="283322"/>
                  <a:pt x="2313068" y="290327"/>
                  <a:pt x="2313068" y="298111"/>
                </a:cubicBezTo>
                <a:cubicBezTo>
                  <a:pt x="2313068" y="306673"/>
                  <a:pt x="2306842" y="312900"/>
                  <a:pt x="2298280" y="312900"/>
                </a:cubicBezTo>
                <a:cubicBezTo>
                  <a:pt x="2290497" y="312900"/>
                  <a:pt x="2283490" y="306673"/>
                  <a:pt x="2283490" y="298111"/>
                </a:cubicBezTo>
                <a:cubicBezTo>
                  <a:pt x="2283490" y="290327"/>
                  <a:pt x="2290497" y="283322"/>
                  <a:pt x="2298280" y="283322"/>
                </a:cubicBezTo>
                <a:close/>
                <a:moveTo>
                  <a:pt x="2226517" y="283322"/>
                </a:moveTo>
                <a:cubicBezTo>
                  <a:pt x="2234538" y="283322"/>
                  <a:pt x="2238914" y="290327"/>
                  <a:pt x="2238914" y="298111"/>
                </a:cubicBezTo>
                <a:cubicBezTo>
                  <a:pt x="2238914" y="306673"/>
                  <a:pt x="2234538" y="312900"/>
                  <a:pt x="2226517" y="312900"/>
                </a:cubicBezTo>
                <a:cubicBezTo>
                  <a:pt x="2218495" y="312900"/>
                  <a:pt x="2212658" y="306673"/>
                  <a:pt x="2212658" y="298111"/>
                </a:cubicBezTo>
                <a:cubicBezTo>
                  <a:pt x="2212658" y="290327"/>
                  <a:pt x="2218495" y="283322"/>
                  <a:pt x="2226517" y="283322"/>
                </a:cubicBezTo>
                <a:close/>
                <a:moveTo>
                  <a:pt x="2155683" y="283322"/>
                </a:moveTo>
                <a:cubicBezTo>
                  <a:pt x="2161519" y="283322"/>
                  <a:pt x="2168081" y="290327"/>
                  <a:pt x="2168081" y="298111"/>
                </a:cubicBezTo>
                <a:cubicBezTo>
                  <a:pt x="2168081" y="306673"/>
                  <a:pt x="2161519" y="312900"/>
                  <a:pt x="2155683" y="312900"/>
                </a:cubicBezTo>
                <a:cubicBezTo>
                  <a:pt x="2147663" y="312900"/>
                  <a:pt x="2141827" y="306673"/>
                  <a:pt x="2141827" y="298111"/>
                </a:cubicBezTo>
                <a:cubicBezTo>
                  <a:pt x="2141827" y="290327"/>
                  <a:pt x="2147663" y="283322"/>
                  <a:pt x="2155683" y="283322"/>
                </a:cubicBezTo>
                <a:close/>
                <a:moveTo>
                  <a:pt x="2084849" y="283322"/>
                </a:moveTo>
                <a:cubicBezTo>
                  <a:pt x="2090685" y="283322"/>
                  <a:pt x="2097248" y="290327"/>
                  <a:pt x="2097248" y="298111"/>
                </a:cubicBezTo>
                <a:cubicBezTo>
                  <a:pt x="2097248" y="306673"/>
                  <a:pt x="2090685" y="312900"/>
                  <a:pt x="2084849" y="312900"/>
                </a:cubicBezTo>
                <a:cubicBezTo>
                  <a:pt x="2076828" y="312900"/>
                  <a:pt x="2070994" y="306673"/>
                  <a:pt x="2070994" y="298111"/>
                </a:cubicBezTo>
                <a:cubicBezTo>
                  <a:pt x="2070994" y="290327"/>
                  <a:pt x="2076828" y="283322"/>
                  <a:pt x="2084849" y="283322"/>
                </a:cubicBezTo>
                <a:close/>
                <a:moveTo>
                  <a:pt x="2011835" y="283322"/>
                </a:moveTo>
                <a:cubicBezTo>
                  <a:pt x="2019855" y="283322"/>
                  <a:pt x="2026421" y="290327"/>
                  <a:pt x="2026421" y="298111"/>
                </a:cubicBezTo>
                <a:cubicBezTo>
                  <a:pt x="2026421" y="306673"/>
                  <a:pt x="2019855" y="312900"/>
                  <a:pt x="2011835" y="312900"/>
                </a:cubicBezTo>
                <a:cubicBezTo>
                  <a:pt x="2006002" y="312900"/>
                  <a:pt x="2000168" y="306673"/>
                  <a:pt x="2000168" y="298111"/>
                </a:cubicBezTo>
                <a:cubicBezTo>
                  <a:pt x="2000168" y="290327"/>
                  <a:pt x="2006002" y="283322"/>
                  <a:pt x="2011835" y="283322"/>
                </a:cubicBezTo>
                <a:close/>
                <a:moveTo>
                  <a:pt x="1938362" y="283322"/>
                </a:moveTo>
                <a:cubicBezTo>
                  <a:pt x="1946385" y="283322"/>
                  <a:pt x="1952222" y="290327"/>
                  <a:pt x="1952222" y="298111"/>
                </a:cubicBezTo>
                <a:cubicBezTo>
                  <a:pt x="1952222" y="306673"/>
                  <a:pt x="1946385" y="312900"/>
                  <a:pt x="1938362" y="312900"/>
                </a:cubicBezTo>
                <a:cubicBezTo>
                  <a:pt x="1932531" y="312900"/>
                  <a:pt x="1925968" y="306673"/>
                  <a:pt x="1925968" y="298111"/>
                </a:cubicBezTo>
                <a:cubicBezTo>
                  <a:pt x="1925968" y="290327"/>
                  <a:pt x="1932531" y="283322"/>
                  <a:pt x="1938362" y="283322"/>
                </a:cubicBezTo>
                <a:close/>
                <a:moveTo>
                  <a:pt x="1867527" y="283322"/>
                </a:moveTo>
                <a:cubicBezTo>
                  <a:pt x="1875550" y="283322"/>
                  <a:pt x="1881384" y="290327"/>
                  <a:pt x="1881384" y="298111"/>
                </a:cubicBezTo>
                <a:cubicBezTo>
                  <a:pt x="1881384" y="306673"/>
                  <a:pt x="1875550" y="312900"/>
                  <a:pt x="1867527" y="312900"/>
                </a:cubicBezTo>
                <a:cubicBezTo>
                  <a:pt x="1860235" y="312900"/>
                  <a:pt x="1855129" y="306673"/>
                  <a:pt x="1855129" y="298111"/>
                </a:cubicBezTo>
                <a:cubicBezTo>
                  <a:pt x="1855129" y="290327"/>
                  <a:pt x="1860235" y="283322"/>
                  <a:pt x="1867527" y="283322"/>
                </a:cubicBezTo>
                <a:close/>
                <a:moveTo>
                  <a:pt x="1799085" y="283322"/>
                </a:moveTo>
                <a:cubicBezTo>
                  <a:pt x="1807647" y="283322"/>
                  <a:pt x="1813876" y="290327"/>
                  <a:pt x="1813876" y="298111"/>
                </a:cubicBezTo>
                <a:cubicBezTo>
                  <a:pt x="1813876" y="306673"/>
                  <a:pt x="1807647" y="312900"/>
                  <a:pt x="1799085" y="312900"/>
                </a:cubicBezTo>
                <a:cubicBezTo>
                  <a:pt x="1790525" y="312900"/>
                  <a:pt x="1784300" y="306673"/>
                  <a:pt x="1784300" y="298111"/>
                </a:cubicBezTo>
                <a:cubicBezTo>
                  <a:pt x="1784300" y="290327"/>
                  <a:pt x="1790525" y="283322"/>
                  <a:pt x="1799085" y="283322"/>
                </a:cubicBezTo>
                <a:close/>
                <a:moveTo>
                  <a:pt x="1728262" y="283322"/>
                </a:moveTo>
                <a:cubicBezTo>
                  <a:pt x="1736825" y="283322"/>
                  <a:pt x="1743052" y="290327"/>
                  <a:pt x="1743052" y="298111"/>
                </a:cubicBezTo>
                <a:cubicBezTo>
                  <a:pt x="1743052" y="306673"/>
                  <a:pt x="1736825" y="312900"/>
                  <a:pt x="1728262" y="312900"/>
                </a:cubicBezTo>
                <a:cubicBezTo>
                  <a:pt x="1719697" y="312900"/>
                  <a:pt x="1713472" y="306673"/>
                  <a:pt x="1713472" y="298111"/>
                </a:cubicBezTo>
                <a:cubicBezTo>
                  <a:pt x="1713472" y="290327"/>
                  <a:pt x="1719697" y="283322"/>
                  <a:pt x="1728262" y="283322"/>
                </a:cubicBezTo>
                <a:close/>
                <a:moveTo>
                  <a:pt x="1656498" y="283322"/>
                </a:moveTo>
                <a:cubicBezTo>
                  <a:pt x="1663792" y="283322"/>
                  <a:pt x="1668897" y="290327"/>
                  <a:pt x="1668897" y="298111"/>
                </a:cubicBezTo>
                <a:cubicBezTo>
                  <a:pt x="1668897" y="306673"/>
                  <a:pt x="1663792" y="312900"/>
                  <a:pt x="1656498" y="312900"/>
                </a:cubicBezTo>
                <a:cubicBezTo>
                  <a:pt x="1648481" y="312900"/>
                  <a:pt x="1642650" y="306673"/>
                  <a:pt x="1642650" y="298111"/>
                </a:cubicBezTo>
                <a:cubicBezTo>
                  <a:pt x="1642650" y="290327"/>
                  <a:pt x="1648481" y="283322"/>
                  <a:pt x="1656498" y="283322"/>
                </a:cubicBezTo>
                <a:close/>
                <a:moveTo>
                  <a:pt x="1582299" y="283322"/>
                </a:moveTo>
                <a:cubicBezTo>
                  <a:pt x="1588131" y="283322"/>
                  <a:pt x="1594704" y="290327"/>
                  <a:pt x="1594704" y="298111"/>
                </a:cubicBezTo>
                <a:cubicBezTo>
                  <a:pt x="1594704" y="306673"/>
                  <a:pt x="1588131" y="312900"/>
                  <a:pt x="1582299" y="312900"/>
                </a:cubicBezTo>
                <a:cubicBezTo>
                  <a:pt x="1574277" y="312900"/>
                  <a:pt x="1568441" y="306673"/>
                  <a:pt x="1568441" y="298111"/>
                </a:cubicBezTo>
                <a:cubicBezTo>
                  <a:pt x="1568441" y="290327"/>
                  <a:pt x="1574277" y="283322"/>
                  <a:pt x="1582299" y="283322"/>
                </a:cubicBezTo>
                <a:close/>
                <a:moveTo>
                  <a:pt x="1512198" y="283322"/>
                </a:moveTo>
                <a:cubicBezTo>
                  <a:pt x="1518032" y="283322"/>
                  <a:pt x="1523865" y="290327"/>
                  <a:pt x="1523865" y="298111"/>
                </a:cubicBezTo>
                <a:cubicBezTo>
                  <a:pt x="1523865" y="306673"/>
                  <a:pt x="1518032" y="312900"/>
                  <a:pt x="1512198" y="312900"/>
                </a:cubicBezTo>
                <a:cubicBezTo>
                  <a:pt x="1504174" y="312900"/>
                  <a:pt x="1497612" y="306673"/>
                  <a:pt x="1497612" y="298111"/>
                </a:cubicBezTo>
                <a:cubicBezTo>
                  <a:pt x="1497612" y="290327"/>
                  <a:pt x="1504174" y="283322"/>
                  <a:pt x="1512198" y="283322"/>
                </a:cubicBezTo>
                <a:close/>
                <a:moveTo>
                  <a:pt x="1439173" y="283322"/>
                </a:moveTo>
                <a:cubicBezTo>
                  <a:pt x="1447191" y="283322"/>
                  <a:pt x="1453026" y="290327"/>
                  <a:pt x="1453026" y="298111"/>
                </a:cubicBezTo>
                <a:cubicBezTo>
                  <a:pt x="1453026" y="306673"/>
                  <a:pt x="1447191" y="312900"/>
                  <a:pt x="1439173" y="312900"/>
                </a:cubicBezTo>
                <a:cubicBezTo>
                  <a:pt x="1433336" y="312900"/>
                  <a:pt x="1426777" y="306673"/>
                  <a:pt x="1426777" y="298111"/>
                </a:cubicBezTo>
                <a:cubicBezTo>
                  <a:pt x="1426777" y="290327"/>
                  <a:pt x="1433336" y="283322"/>
                  <a:pt x="1439173" y="283322"/>
                </a:cubicBezTo>
                <a:close/>
                <a:moveTo>
                  <a:pt x="1368347" y="283322"/>
                </a:moveTo>
                <a:cubicBezTo>
                  <a:pt x="1376368" y="283322"/>
                  <a:pt x="1382200" y="290327"/>
                  <a:pt x="1382200" y="298111"/>
                </a:cubicBezTo>
                <a:cubicBezTo>
                  <a:pt x="1382200" y="306673"/>
                  <a:pt x="1376368" y="312900"/>
                  <a:pt x="1368347" y="312900"/>
                </a:cubicBezTo>
                <a:cubicBezTo>
                  <a:pt x="1362513" y="312900"/>
                  <a:pt x="1355949" y="306673"/>
                  <a:pt x="1355949" y="298111"/>
                </a:cubicBezTo>
                <a:cubicBezTo>
                  <a:pt x="1355949" y="290327"/>
                  <a:pt x="1362513" y="283322"/>
                  <a:pt x="1368347" y="283322"/>
                </a:cubicBezTo>
                <a:close/>
                <a:moveTo>
                  <a:pt x="1297518" y="283322"/>
                </a:moveTo>
                <a:cubicBezTo>
                  <a:pt x="1305540" y="283322"/>
                  <a:pt x="1311374" y="290327"/>
                  <a:pt x="1311374" y="298111"/>
                </a:cubicBezTo>
                <a:cubicBezTo>
                  <a:pt x="1311374" y="306673"/>
                  <a:pt x="1305540" y="312900"/>
                  <a:pt x="1297518" y="312900"/>
                </a:cubicBezTo>
                <a:cubicBezTo>
                  <a:pt x="1289498" y="312900"/>
                  <a:pt x="1285121" y="306673"/>
                  <a:pt x="1285121" y="298111"/>
                </a:cubicBezTo>
                <a:cubicBezTo>
                  <a:pt x="1285121" y="290327"/>
                  <a:pt x="1289498" y="283322"/>
                  <a:pt x="1297518" y="283322"/>
                </a:cubicBezTo>
                <a:close/>
                <a:moveTo>
                  <a:pt x="1154890" y="283322"/>
                </a:moveTo>
                <a:cubicBezTo>
                  <a:pt x="1162674" y="283322"/>
                  <a:pt x="1169683" y="288427"/>
                  <a:pt x="1169683" y="295719"/>
                </a:cubicBezTo>
                <a:cubicBezTo>
                  <a:pt x="1169683" y="303741"/>
                  <a:pt x="1162674" y="309576"/>
                  <a:pt x="1154890" y="309576"/>
                </a:cubicBezTo>
                <a:cubicBezTo>
                  <a:pt x="1146329" y="309576"/>
                  <a:pt x="1140101" y="303741"/>
                  <a:pt x="1140101" y="295719"/>
                </a:cubicBezTo>
                <a:cubicBezTo>
                  <a:pt x="1140101" y="288427"/>
                  <a:pt x="1146329" y="283322"/>
                  <a:pt x="1154890" y="283322"/>
                </a:cubicBezTo>
                <a:close/>
                <a:moveTo>
                  <a:pt x="1084059" y="283322"/>
                </a:moveTo>
                <a:cubicBezTo>
                  <a:pt x="1091842" y="283322"/>
                  <a:pt x="1098847" y="288427"/>
                  <a:pt x="1098847" y="295719"/>
                </a:cubicBezTo>
                <a:cubicBezTo>
                  <a:pt x="1098847" y="303741"/>
                  <a:pt x="1091842" y="309576"/>
                  <a:pt x="1084059" y="309576"/>
                </a:cubicBezTo>
                <a:cubicBezTo>
                  <a:pt x="1075503" y="309576"/>
                  <a:pt x="1069272" y="303741"/>
                  <a:pt x="1069272" y="295719"/>
                </a:cubicBezTo>
                <a:cubicBezTo>
                  <a:pt x="1069272" y="288427"/>
                  <a:pt x="1075503" y="283322"/>
                  <a:pt x="1084059" y="283322"/>
                </a:cubicBezTo>
                <a:close/>
                <a:moveTo>
                  <a:pt x="1013024" y="283322"/>
                </a:moveTo>
                <a:cubicBezTo>
                  <a:pt x="1020314" y="283322"/>
                  <a:pt x="1024691" y="288427"/>
                  <a:pt x="1024691" y="295719"/>
                </a:cubicBezTo>
                <a:cubicBezTo>
                  <a:pt x="1024691" y="303741"/>
                  <a:pt x="1020314" y="309576"/>
                  <a:pt x="1013024" y="309576"/>
                </a:cubicBezTo>
                <a:cubicBezTo>
                  <a:pt x="1005003" y="309576"/>
                  <a:pt x="998442" y="303741"/>
                  <a:pt x="998442" y="295719"/>
                </a:cubicBezTo>
                <a:cubicBezTo>
                  <a:pt x="998442" y="288427"/>
                  <a:pt x="1005003" y="283322"/>
                  <a:pt x="1013024" y="283322"/>
                </a:cubicBezTo>
                <a:close/>
                <a:moveTo>
                  <a:pt x="941467" y="283322"/>
                </a:moveTo>
                <a:cubicBezTo>
                  <a:pt x="948032" y="283322"/>
                  <a:pt x="953869" y="288427"/>
                  <a:pt x="953869" y="295719"/>
                </a:cubicBezTo>
                <a:cubicBezTo>
                  <a:pt x="953869" y="303741"/>
                  <a:pt x="948032" y="309576"/>
                  <a:pt x="941467" y="309576"/>
                </a:cubicBezTo>
                <a:cubicBezTo>
                  <a:pt x="934173" y="309576"/>
                  <a:pt x="927612" y="303741"/>
                  <a:pt x="927612" y="295719"/>
                </a:cubicBezTo>
                <a:cubicBezTo>
                  <a:pt x="927612" y="288427"/>
                  <a:pt x="934173" y="283322"/>
                  <a:pt x="941467" y="283322"/>
                </a:cubicBezTo>
                <a:close/>
                <a:moveTo>
                  <a:pt x="3299102" y="212492"/>
                </a:moveTo>
                <a:cubicBezTo>
                  <a:pt x="3305664" y="212492"/>
                  <a:pt x="3311499" y="219055"/>
                  <a:pt x="3311499" y="226348"/>
                </a:cubicBezTo>
                <a:cubicBezTo>
                  <a:pt x="3311499" y="232911"/>
                  <a:pt x="3305664" y="238746"/>
                  <a:pt x="3299102" y="238746"/>
                </a:cubicBezTo>
                <a:cubicBezTo>
                  <a:pt x="3291807" y="238746"/>
                  <a:pt x="3285245" y="232911"/>
                  <a:pt x="3285245" y="226348"/>
                </a:cubicBezTo>
                <a:cubicBezTo>
                  <a:pt x="3285245" y="219055"/>
                  <a:pt x="3291807" y="212492"/>
                  <a:pt x="3299102" y="212492"/>
                </a:cubicBezTo>
                <a:close/>
                <a:moveTo>
                  <a:pt x="3226811" y="212492"/>
                </a:moveTo>
                <a:cubicBezTo>
                  <a:pt x="3234831" y="212492"/>
                  <a:pt x="3240667" y="219055"/>
                  <a:pt x="3240667" y="226348"/>
                </a:cubicBezTo>
                <a:cubicBezTo>
                  <a:pt x="3240667" y="232911"/>
                  <a:pt x="3234831" y="238746"/>
                  <a:pt x="3226811" y="238746"/>
                </a:cubicBezTo>
                <a:cubicBezTo>
                  <a:pt x="3220250" y="238746"/>
                  <a:pt x="3214412" y="232911"/>
                  <a:pt x="3214412" y="226348"/>
                </a:cubicBezTo>
                <a:cubicBezTo>
                  <a:pt x="3214412" y="219055"/>
                  <a:pt x="3220250" y="212492"/>
                  <a:pt x="3226811" y="212492"/>
                </a:cubicBezTo>
                <a:close/>
                <a:moveTo>
                  <a:pt x="3152608" y="212492"/>
                </a:moveTo>
                <a:cubicBezTo>
                  <a:pt x="3159900" y="212492"/>
                  <a:pt x="3166462" y="219055"/>
                  <a:pt x="3166462" y="226348"/>
                </a:cubicBezTo>
                <a:cubicBezTo>
                  <a:pt x="3166462" y="232911"/>
                  <a:pt x="3159900" y="238746"/>
                  <a:pt x="3152608" y="238746"/>
                </a:cubicBezTo>
                <a:cubicBezTo>
                  <a:pt x="3146043" y="238746"/>
                  <a:pt x="3140211" y="232911"/>
                  <a:pt x="3140211" y="226348"/>
                </a:cubicBezTo>
                <a:cubicBezTo>
                  <a:pt x="3140211" y="219055"/>
                  <a:pt x="3146043" y="212492"/>
                  <a:pt x="3152608" y="212492"/>
                </a:cubicBezTo>
                <a:close/>
                <a:moveTo>
                  <a:pt x="3081775" y="212492"/>
                </a:moveTo>
                <a:cubicBezTo>
                  <a:pt x="3089069" y="212492"/>
                  <a:pt x="3095628" y="219055"/>
                  <a:pt x="3095628" y="226348"/>
                </a:cubicBezTo>
                <a:cubicBezTo>
                  <a:pt x="3095628" y="232911"/>
                  <a:pt x="3089069" y="238746"/>
                  <a:pt x="3081775" y="238746"/>
                </a:cubicBezTo>
                <a:cubicBezTo>
                  <a:pt x="3073753" y="238746"/>
                  <a:pt x="3069375" y="232911"/>
                  <a:pt x="3069375" y="226348"/>
                </a:cubicBezTo>
                <a:cubicBezTo>
                  <a:pt x="3069375" y="219055"/>
                  <a:pt x="3073753" y="212492"/>
                  <a:pt x="3081775" y="212492"/>
                </a:cubicBezTo>
                <a:close/>
                <a:moveTo>
                  <a:pt x="3013720" y="212492"/>
                </a:moveTo>
                <a:cubicBezTo>
                  <a:pt x="3021310" y="212492"/>
                  <a:pt x="3028140" y="219055"/>
                  <a:pt x="3028140" y="226348"/>
                </a:cubicBezTo>
                <a:cubicBezTo>
                  <a:pt x="3028140" y="232911"/>
                  <a:pt x="3021310" y="238746"/>
                  <a:pt x="3013720" y="238746"/>
                </a:cubicBezTo>
                <a:cubicBezTo>
                  <a:pt x="3005373" y="238746"/>
                  <a:pt x="2998542" y="234370"/>
                  <a:pt x="2998542" y="226348"/>
                </a:cubicBezTo>
                <a:cubicBezTo>
                  <a:pt x="2998542" y="219055"/>
                  <a:pt x="3005373" y="212492"/>
                  <a:pt x="3013720" y="212492"/>
                </a:cubicBezTo>
                <a:close/>
                <a:moveTo>
                  <a:pt x="2942497" y="212492"/>
                </a:moveTo>
                <a:cubicBezTo>
                  <a:pt x="2951061" y="212492"/>
                  <a:pt x="2957293" y="219055"/>
                  <a:pt x="2957293" y="226348"/>
                </a:cubicBezTo>
                <a:cubicBezTo>
                  <a:pt x="2957293" y="234370"/>
                  <a:pt x="2951061" y="238746"/>
                  <a:pt x="2942497" y="238746"/>
                </a:cubicBezTo>
                <a:cubicBezTo>
                  <a:pt x="2934719" y="238746"/>
                  <a:pt x="2927716" y="234370"/>
                  <a:pt x="2927716" y="226348"/>
                </a:cubicBezTo>
                <a:cubicBezTo>
                  <a:pt x="2927716" y="219055"/>
                  <a:pt x="2934719" y="212492"/>
                  <a:pt x="2942497" y="212492"/>
                </a:cubicBezTo>
                <a:close/>
                <a:moveTo>
                  <a:pt x="2867363" y="212492"/>
                </a:moveTo>
                <a:cubicBezTo>
                  <a:pt x="2875389" y="212492"/>
                  <a:pt x="2879765" y="219055"/>
                  <a:pt x="2879765" y="226348"/>
                </a:cubicBezTo>
                <a:cubicBezTo>
                  <a:pt x="2879765" y="234370"/>
                  <a:pt x="2875389" y="238746"/>
                  <a:pt x="2867363" y="238746"/>
                </a:cubicBezTo>
                <a:cubicBezTo>
                  <a:pt x="2860073" y="238746"/>
                  <a:pt x="2853510" y="234370"/>
                  <a:pt x="2853510" y="226348"/>
                </a:cubicBezTo>
                <a:cubicBezTo>
                  <a:pt x="2853510" y="219055"/>
                  <a:pt x="2860073" y="212492"/>
                  <a:pt x="2867363" y="212492"/>
                </a:cubicBezTo>
                <a:close/>
                <a:moveTo>
                  <a:pt x="2796538" y="212492"/>
                </a:moveTo>
                <a:cubicBezTo>
                  <a:pt x="2803103" y="212492"/>
                  <a:pt x="2808934" y="219055"/>
                  <a:pt x="2808934" y="226348"/>
                </a:cubicBezTo>
                <a:cubicBezTo>
                  <a:pt x="2808934" y="234370"/>
                  <a:pt x="2803103" y="238746"/>
                  <a:pt x="2796538" y="238746"/>
                </a:cubicBezTo>
                <a:cubicBezTo>
                  <a:pt x="2789246" y="238746"/>
                  <a:pt x="2782680" y="234370"/>
                  <a:pt x="2782680" y="226348"/>
                </a:cubicBezTo>
                <a:cubicBezTo>
                  <a:pt x="2782680" y="219055"/>
                  <a:pt x="2789246" y="212492"/>
                  <a:pt x="2796538" y="212492"/>
                </a:cubicBezTo>
                <a:close/>
                <a:moveTo>
                  <a:pt x="2725698" y="212492"/>
                </a:moveTo>
                <a:cubicBezTo>
                  <a:pt x="2731538" y="212492"/>
                  <a:pt x="2738102" y="219055"/>
                  <a:pt x="2738102" y="226348"/>
                </a:cubicBezTo>
                <a:cubicBezTo>
                  <a:pt x="2738102" y="234370"/>
                  <a:pt x="2731538" y="238746"/>
                  <a:pt x="2725698" y="238746"/>
                </a:cubicBezTo>
                <a:cubicBezTo>
                  <a:pt x="2717686" y="238746"/>
                  <a:pt x="2711852" y="234370"/>
                  <a:pt x="2711852" y="226348"/>
                </a:cubicBezTo>
                <a:cubicBezTo>
                  <a:pt x="2711852" y="219055"/>
                  <a:pt x="2717686" y="212492"/>
                  <a:pt x="2725698" y="212492"/>
                </a:cubicBezTo>
                <a:close/>
                <a:moveTo>
                  <a:pt x="2653420" y="212492"/>
                </a:moveTo>
                <a:cubicBezTo>
                  <a:pt x="2660711" y="212492"/>
                  <a:pt x="2667273" y="219055"/>
                  <a:pt x="2667273" y="226348"/>
                </a:cubicBezTo>
                <a:cubicBezTo>
                  <a:pt x="2667273" y="234370"/>
                  <a:pt x="2660711" y="238746"/>
                  <a:pt x="2653420" y="238746"/>
                </a:cubicBezTo>
                <a:cubicBezTo>
                  <a:pt x="2646857" y="238746"/>
                  <a:pt x="2641021" y="234370"/>
                  <a:pt x="2641021" y="226348"/>
                </a:cubicBezTo>
                <a:cubicBezTo>
                  <a:pt x="2641021" y="219055"/>
                  <a:pt x="2646857" y="212492"/>
                  <a:pt x="2653420" y="212492"/>
                </a:cubicBezTo>
                <a:close/>
                <a:moveTo>
                  <a:pt x="2582586" y="212492"/>
                </a:moveTo>
                <a:cubicBezTo>
                  <a:pt x="2589878" y="212492"/>
                  <a:pt x="2596439" y="219055"/>
                  <a:pt x="2596439" y="226348"/>
                </a:cubicBezTo>
                <a:cubicBezTo>
                  <a:pt x="2596439" y="234370"/>
                  <a:pt x="2589878" y="238746"/>
                  <a:pt x="2582586" y="238746"/>
                </a:cubicBezTo>
                <a:cubicBezTo>
                  <a:pt x="2576024" y="238746"/>
                  <a:pt x="2570189" y="234370"/>
                  <a:pt x="2570189" y="226348"/>
                </a:cubicBezTo>
                <a:cubicBezTo>
                  <a:pt x="2570189" y="219055"/>
                  <a:pt x="2576024" y="212492"/>
                  <a:pt x="2582586" y="212492"/>
                </a:cubicBezTo>
                <a:close/>
                <a:moveTo>
                  <a:pt x="2511029" y="212492"/>
                </a:moveTo>
                <a:cubicBezTo>
                  <a:pt x="2519052" y="212492"/>
                  <a:pt x="2525616" y="219055"/>
                  <a:pt x="2525616" y="226348"/>
                </a:cubicBezTo>
                <a:cubicBezTo>
                  <a:pt x="2525616" y="234370"/>
                  <a:pt x="2519052" y="238746"/>
                  <a:pt x="2511029" y="238746"/>
                </a:cubicBezTo>
                <a:cubicBezTo>
                  <a:pt x="2503740" y="238746"/>
                  <a:pt x="2499364" y="234370"/>
                  <a:pt x="2499364" y="226348"/>
                </a:cubicBezTo>
                <a:cubicBezTo>
                  <a:pt x="2499364" y="219055"/>
                  <a:pt x="2503740" y="212492"/>
                  <a:pt x="2511029" y="212492"/>
                </a:cubicBezTo>
                <a:close/>
                <a:moveTo>
                  <a:pt x="2439946" y="212492"/>
                </a:moveTo>
                <a:cubicBezTo>
                  <a:pt x="2448505" y="212492"/>
                  <a:pt x="2454732" y="219055"/>
                  <a:pt x="2454732" y="226348"/>
                </a:cubicBezTo>
                <a:cubicBezTo>
                  <a:pt x="2454732" y="234370"/>
                  <a:pt x="2448505" y="238746"/>
                  <a:pt x="2439946" y="238746"/>
                </a:cubicBezTo>
                <a:cubicBezTo>
                  <a:pt x="2432163" y="238746"/>
                  <a:pt x="2425156" y="234370"/>
                  <a:pt x="2425156" y="226348"/>
                </a:cubicBezTo>
                <a:cubicBezTo>
                  <a:pt x="2425156" y="219055"/>
                  <a:pt x="2432163" y="212492"/>
                  <a:pt x="2439946" y="212492"/>
                </a:cubicBezTo>
                <a:close/>
                <a:moveTo>
                  <a:pt x="2369110" y="212492"/>
                </a:moveTo>
                <a:cubicBezTo>
                  <a:pt x="2377672" y="212492"/>
                  <a:pt x="2383900" y="219055"/>
                  <a:pt x="2383900" y="226348"/>
                </a:cubicBezTo>
                <a:cubicBezTo>
                  <a:pt x="2383900" y="234370"/>
                  <a:pt x="2377672" y="238746"/>
                  <a:pt x="2369110" y="238746"/>
                </a:cubicBezTo>
                <a:cubicBezTo>
                  <a:pt x="2361329" y="238746"/>
                  <a:pt x="2354323" y="234370"/>
                  <a:pt x="2354323" y="226348"/>
                </a:cubicBezTo>
                <a:cubicBezTo>
                  <a:pt x="2354323" y="219055"/>
                  <a:pt x="2361329" y="212492"/>
                  <a:pt x="2369110" y="212492"/>
                </a:cubicBezTo>
                <a:close/>
                <a:moveTo>
                  <a:pt x="2298283" y="212492"/>
                </a:moveTo>
                <a:cubicBezTo>
                  <a:pt x="2306842" y="212492"/>
                  <a:pt x="2313070" y="219497"/>
                  <a:pt x="2313070" y="227280"/>
                </a:cubicBezTo>
                <a:cubicBezTo>
                  <a:pt x="2313070" y="235842"/>
                  <a:pt x="2306842" y="242069"/>
                  <a:pt x="2298283" y="242069"/>
                </a:cubicBezTo>
                <a:cubicBezTo>
                  <a:pt x="2290497" y="242069"/>
                  <a:pt x="2283493" y="235842"/>
                  <a:pt x="2283493" y="227280"/>
                </a:cubicBezTo>
                <a:cubicBezTo>
                  <a:pt x="2283493" y="219497"/>
                  <a:pt x="2290497" y="212492"/>
                  <a:pt x="2298283" y="212492"/>
                </a:cubicBezTo>
                <a:close/>
                <a:moveTo>
                  <a:pt x="2226517" y="212492"/>
                </a:moveTo>
                <a:cubicBezTo>
                  <a:pt x="2234540" y="212492"/>
                  <a:pt x="2238916" y="219497"/>
                  <a:pt x="2238916" y="227280"/>
                </a:cubicBezTo>
                <a:cubicBezTo>
                  <a:pt x="2238916" y="235842"/>
                  <a:pt x="2234540" y="242069"/>
                  <a:pt x="2226517" y="242069"/>
                </a:cubicBezTo>
                <a:cubicBezTo>
                  <a:pt x="2218495" y="242069"/>
                  <a:pt x="2212659" y="235842"/>
                  <a:pt x="2212659" y="227280"/>
                </a:cubicBezTo>
                <a:cubicBezTo>
                  <a:pt x="2212659" y="219497"/>
                  <a:pt x="2218495" y="212492"/>
                  <a:pt x="2226517" y="212492"/>
                </a:cubicBezTo>
                <a:close/>
                <a:moveTo>
                  <a:pt x="2155683" y="212492"/>
                </a:moveTo>
                <a:cubicBezTo>
                  <a:pt x="2161519" y="212492"/>
                  <a:pt x="2168081" y="219497"/>
                  <a:pt x="2168081" y="227280"/>
                </a:cubicBezTo>
                <a:cubicBezTo>
                  <a:pt x="2168081" y="235842"/>
                  <a:pt x="2161519" y="242069"/>
                  <a:pt x="2155683" y="242069"/>
                </a:cubicBezTo>
                <a:cubicBezTo>
                  <a:pt x="2147663" y="242069"/>
                  <a:pt x="2141827" y="235842"/>
                  <a:pt x="2141827" y="227280"/>
                </a:cubicBezTo>
                <a:cubicBezTo>
                  <a:pt x="2141827" y="219497"/>
                  <a:pt x="2147663" y="212492"/>
                  <a:pt x="2155683" y="212492"/>
                </a:cubicBezTo>
                <a:close/>
                <a:moveTo>
                  <a:pt x="2084851" y="212492"/>
                </a:moveTo>
                <a:cubicBezTo>
                  <a:pt x="2090686" y="212492"/>
                  <a:pt x="2097249" y="219497"/>
                  <a:pt x="2097249" y="227280"/>
                </a:cubicBezTo>
                <a:cubicBezTo>
                  <a:pt x="2097249" y="235842"/>
                  <a:pt x="2090686" y="242069"/>
                  <a:pt x="2084851" y="242069"/>
                </a:cubicBezTo>
                <a:cubicBezTo>
                  <a:pt x="2076829" y="242069"/>
                  <a:pt x="2070995" y="235842"/>
                  <a:pt x="2070995" y="227280"/>
                </a:cubicBezTo>
                <a:cubicBezTo>
                  <a:pt x="2070995" y="219497"/>
                  <a:pt x="2076829" y="212492"/>
                  <a:pt x="2084851" y="212492"/>
                </a:cubicBezTo>
                <a:close/>
                <a:moveTo>
                  <a:pt x="2011835" y="212492"/>
                </a:moveTo>
                <a:cubicBezTo>
                  <a:pt x="2019855" y="212492"/>
                  <a:pt x="2026421" y="219497"/>
                  <a:pt x="2026421" y="227280"/>
                </a:cubicBezTo>
                <a:cubicBezTo>
                  <a:pt x="2026421" y="235842"/>
                  <a:pt x="2019855" y="242069"/>
                  <a:pt x="2011835" y="242069"/>
                </a:cubicBezTo>
                <a:cubicBezTo>
                  <a:pt x="2006003" y="242069"/>
                  <a:pt x="2000168" y="235842"/>
                  <a:pt x="2000168" y="227280"/>
                </a:cubicBezTo>
                <a:cubicBezTo>
                  <a:pt x="2000168" y="219497"/>
                  <a:pt x="2006003" y="212492"/>
                  <a:pt x="2011835" y="212492"/>
                </a:cubicBezTo>
                <a:close/>
                <a:moveTo>
                  <a:pt x="1938362" y="212492"/>
                </a:moveTo>
                <a:cubicBezTo>
                  <a:pt x="1946388" y="212492"/>
                  <a:pt x="1952222" y="219497"/>
                  <a:pt x="1952222" y="227280"/>
                </a:cubicBezTo>
                <a:cubicBezTo>
                  <a:pt x="1952222" y="235842"/>
                  <a:pt x="1946388" y="242069"/>
                  <a:pt x="1938362" y="242069"/>
                </a:cubicBezTo>
                <a:cubicBezTo>
                  <a:pt x="1932531" y="242069"/>
                  <a:pt x="1925971" y="235842"/>
                  <a:pt x="1925971" y="227280"/>
                </a:cubicBezTo>
                <a:cubicBezTo>
                  <a:pt x="1925971" y="219497"/>
                  <a:pt x="1931072" y="212492"/>
                  <a:pt x="1938362" y="212492"/>
                </a:cubicBezTo>
                <a:close/>
                <a:moveTo>
                  <a:pt x="1867530" y="212492"/>
                </a:moveTo>
                <a:cubicBezTo>
                  <a:pt x="1875550" y="212492"/>
                  <a:pt x="1881387" y="219497"/>
                  <a:pt x="1881387" y="227280"/>
                </a:cubicBezTo>
                <a:cubicBezTo>
                  <a:pt x="1881387" y="235842"/>
                  <a:pt x="1875550" y="242069"/>
                  <a:pt x="1867530" y="242069"/>
                </a:cubicBezTo>
                <a:cubicBezTo>
                  <a:pt x="1860238" y="242069"/>
                  <a:pt x="1855129" y="235842"/>
                  <a:pt x="1855129" y="227280"/>
                </a:cubicBezTo>
                <a:cubicBezTo>
                  <a:pt x="1855129" y="219497"/>
                  <a:pt x="1860238" y="212492"/>
                  <a:pt x="1867530" y="212492"/>
                </a:cubicBezTo>
                <a:close/>
                <a:moveTo>
                  <a:pt x="1799087" y="212492"/>
                </a:moveTo>
                <a:cubicBezTo>
                  <a:pt x="1807649" y="212492"/>
                  <a:pt x="1813879" y="219497"/>
                  <a:pt x="1813879" y="227280"/>
                </a:cubicBezTo>
                <a:cubicBezTo>
                  <a:pt x="1813879" y="235842"/>
                  <a:pt x="1807649" y="242069"/>
                  <a:pt x="1799087" y="242069"/>
                </a:cubicBezTo>
                <a:cubicBezTo>
                  <a:pt x="1790527" y="242069"/>
                  <a:pt x="1784303" y="235842"/>
                  <a:pt x="1784303" y="227280"/>
                </a:cubicBezTo>
                <a:cubicBezTo>
                  <a:pt x="1784303" y="219497"/>
                  <a:pt x="1790527" y="212492"/>
                  <a:pt x="1799087" y="212492"/>
                </a:cubicBezTo>
                <a:close/>
                <a:moveTo>
                  <a:pt x="1728262" y="212492"/>
                </a:moveTo>
                <a:cubicBezTo>
                  <a:pt x="1736828" y="212492"/>
                  <a:pt x="1743052" y="219497"/>
                  <a:pt x="1743052" y="227280"/>
                </a:cubicBezTo>
                <a:cubicBezTo>
                  <a:pt x="1743052" y="235842"/>
                  <a:pt x="1736828" y="242069"/>
                  <a:pt x="1728262" y="242069"/>
                </a:cubicBezTo>
                <a:cubicBezTo>
                  <a:pt x="1719700" y="242069"/>
                  <a:pt x="1713472" y="235842"/>
                  <a:pt x="1713472" y="227280"/>
                </a:cubicBezTo>
                <a:cubicBezTo>
                  <a:pt x="1713472" y="219497"/>
                  <a:pt x="1719700" y="212492"/>
                  <a:pt x="1728262" y="212492"/>
                </a:cubicBezTo>
                <a:close/>
                <a:moveTo>
                  <a:pt x="1656498" y="212492"/>
                </a:moveTo>
                <a:cubicBezTo>
                  <a:pt x="1663792" y="212492"/>
                  <a:pt x="1668900" y="219497"/>
                  <a:pt x="1668900" y="227280"/>
                </a:cubicBezTo>
                <a:cubicBezTo>
                  <a:pt x="1668900" y="235842"/>
                  <a:pt x="1663792" y="242069"/>
                  <a:pt x="1656498" y="242069"/>
                </a:cubicBezTo>
                <a:cubicBezTo>
                  <a:pt x="1648481" y="242069"/>
                  <a:pt x="1642655" y="235842"/>
                  <a:pt x="1642655" y="227280"/>
                </a:cubicBezTo>
                <a:cubicBezTo>
                  <a:pt x="1642655" y="219497"/>
                  <a:pt x="1648481" y="212492"/>
                  <a:pt x="1656498" y="212492"/>
                </a:cubicBezTo>
                <a:close/>
                <a:moveTo>
                  <a:pt x="1582299" y="212492"/>
                </a:moveTo>
                <a:cubicBezTo>
                  <a:pt x="1588134" y="212492"/>
                  <a:pt x="1594704" y="219497"/>
                  <a:pt x="1594704" y="227280"/>
                </a:cubicBezTo>
                <a:cubicBezTo>
                  <a:pt x="1594704" y="235842"/>
                  <a:pt x="1588134" y="242069"/>
                  <a:pt x="1582299" y="242069"/>
                </a:cubicBezTo>
                <a:cubicBezTo>
                  <a:pt x="1574277" y="242069"/>
                  <a:pt x="1568441" y="235842"/>
                  <a:pt x="1568441" y="227280"/>
                </a:cubicBezTo>
                <a:cubicBezTo>
                  <a:pt x="1568441" y="219497"/>
                  <a:pt x="1574277" y="212492"/>
                  <a:pt x="1582299" y="212492"/>
                </a:cubicBezTo>
                <a:close/>
                <a:moveTo>
                  <a:pt x="1512198" y="212492"/>
                </a:moveTo>
                <a:cubicBezTo>
                  <a:pt x="1518035" y="212492"/>
                  <a:pt x="1523867" y="219497"/>
                  <a:pt x="1523867" y="227280"/>
                </a:cubicBezTo>
                <a:cubicBezTo>
                  <a:pt x="1523867" y="235842"/>
                  <a:pt x="1518035" y="242069"/>
                  <a:pt x="1512198" y="242069"/>
                </a:cubicBezTo>
                <a:cubicBezTo>
                  <a:pt x="1504174" y="242069"/>
                  <a:pt x="1497612" y="235842"/>
                  <a:pt x="1497612" y="227280"/>
                </a:cubicBezTo>
                <a:cubicBezTo>
                  <a:pt x="1497612" y="219497"/>
                  <a:pt x="1504174" y="212492"/>
                  <a:pt x="1512198" y="212492"/>
                </a:cubicBezTo>
                <a:close/>
                <a:moveTo>
                  <a:pt x="1439173" y="212492"/>
                </a:moveTo>
                <a:cubicBezTo>
                  <a:pt x="1447191" y="212492"/>
                  <a:pt x="1453026" y="219497"/>
                  <a:pt x="1453026" y="227280"/>
                </a:cubicBezTo>
                <a:cubicBezTo>
                  <a:pt x="1453026" y="235842"/>
                  <a:pt x="1447191" y="242069"/>
                  <a:pt x="1439173" y="242069"/>
                </a:cubicBezTo>
                <a:cubicBezTo>
                  <a:pt x="1433339" y="242069"/>
                  <a:pt x="1426777" y="235842"/>
                  <a:pt x="1426777" y="227280"/>
                </a:cubicBezTo>
                <a:cubicBezTo>
                  <a:pt x="1426777" y="219497"/>
                  <a:pt x="1433339" y="212492"/>
                  <a:pt x="1439173" y="212492"/>
                </a:cubicBezTo>
                <a:close/>
                <a:moveTo>
                  <a:pt x="1368349" y="212492"/>
                </a:moveTo>
                <a:cubicBezTo>
                  <a:pt x="1376368" y="212492"/>
                  <a:pt x="1382203" y="219497"/>
                  <a:pt x="1382203" y="227280"/>
                </a:cubicBezTo>
                <a:cubicBezTo>
                  <a:pt x="1382203" y="235842"/>
                  <a:pt x="1376368" y="242069"/>
                  <a:pt x="1368349" y="242069"/>
                </a:cubicBezTo>
                <a:cubicBezTo>
                  <a:pt x="1362513" y="242069"/>
                  <a:pt x="1355950" y="235842"/>
                  <a:pt x="1355950" y="227280"/>
                </a:cubicBezTo>
                <a:cubicBezTo>
                  <a:pt x="1355950" y="219497"/>
                  <a:pt x="1362513" y="212492"/>
                  <a:pt x="1368349" y="212492"/>
                </a:cubicBezTo>
                <a:close/>
                <a:moveTo>
                  <a:pt x="1297520" y="212492"/>
                </a:moveTo>
                <a:cubicBezTo>
                  <a:pt x="1305540" y="212492"/>
                  <a:pt x="1311374" y="219497"/>
                  <a:pt x="1311374" y="227280"/>
                </a:cubicBezTo>
                <a:cubicBezTo>
                  <a:pt x="1311374" y="235842"/>
                  <a:pt x="1305540" y="242069"/>
                  <a:pt x="1297520" y="242069"/>
                </a:cubicBezTo>
                <a:cubicBezTo>
                  <a:pt x="1289498" y="242069"/>
                  <a:pt x="1285121" y="235842"/>
                  <a:pt x="1285121" y="227280"/>
                </a:cubicBezTo>
                <a:cubicBezTo>
                  <a:pt x="1285121" y="219497"/>
                  <a:pt x="1289498" y="212492"/>
                  <a:pt x="1297520" y="212492"/>
                </a:cubicBezTo>
                <a:close/>
                <a:moveTo>
                  <a:pt x="1225708" y="212492"/>
                </a:moveTo>
                <a:cubicBezTo>
                  <a:pt x="1233489" y="212492"/>
                  <a:pt x="1240496" y="219497"/>
                  <a:pt x="1240496" y="227280"/>
                </a:cubicBezTo>
                <a:cubicBezTo>
                  <a:pt x="1240496" y="235842"/>
                  <a:pt x="1233489" y="242069"/>
                  <a:pt x="1225708" y="242069"/>
                </a:cubicBezTo>
                <a:cubicBezTo>
                  <a:pt x="1217159" y="242069"/>
                  <a:pt x="1210934" y="235842"/>
                  <a:pt x="1210934" y="227280"/>
                </a:cubicBezTo>
                <a:cubicBezTo>
                  <a:pt x="1210934" y="219497"/>
                  <a:pt x="1217159" y="212492"/>
                  <a:pt x="1225708" y="212492"/>
                </a:cubicBezTo>
                <a:close/>
                <a:moveTo>
                  <a:pt x="1154891" y="212492"/>
                </a:moveTo>
                <a:cubicBezTo>
                  <a:pt x="1162674" y="212492"/>
                  <a:pt x="1169683" y="219497"/>
                  <a:pt x="1169683" y="227280"/>
                </a:cubicBezTo>
                <a:cubicBezTo>
                  <a:pt x="1169683" y="235842"/>
                  <a:pt x="1162674" y="242069"/>
                  <a:pt x="1154891" y="242069"/>
                </a:cubicBezTo>
                <a:cubicBezTo>
                  <a:pt x="1146329" y="242069"/>
                  <a:pt x="1140105" y="235842"/>
                  <a:pt x="1140105" y="227280"/>
                </a:cubicBezTo>
                <a:cubicBezTo>
                  <a:pt x="1140105" y="219497"/>
                  <a:pt x="1146329" y="212492"/>
                  <a:pt x="1154891" y="212492"/>
                </a:cubicBezTo>
                <a:close/>
                <a:moveTo>
                  <a:pt x="1084063" y="212492"/>
                </a:moveTo>
                <a:cubicBezTo>
                  <a:pt x="1091842" y="212492"/>
                  <a:pt x="1098847" y="219497"/>
                  <a:pt x="1098847" y="227280"/>
                </a:cubicBezTo>
                <a:cubicBezTo>
                  <a:pt x="1098847" y="235842"/>
                  <a:pt x="1091842" y="242069"/>
                  <a:pt x="1084063" y="242069"/>
                </a:cubicBezTo>
                <a:cubicBezTo>
                  <a:pt x="1075503" y="242069"/>
                  <a:pt x="1069276" y="235842"/>
                  <a:pt x="1069276" y="227280"/>
                </a:cubicBezTo>
                <a:cubicBezTo>
                  <a:pt x="1069276" y="219497"/>
                  <a:pt x="1075503" y="212492"/>
                  <a:pt x="1084063" y="212492"/>
                </a:cubicBezTo>
                <a:close/>
                <a:moveTo>
                  <a:pt x="3013723" y="141661"/>
                </a:moveTo>
                <a:cubicBezTo>
                  <a:pt x="3021310" y="141661"/>
                  <a:pt x="3028140" y="148224"/>
                  <a:pt x="3028140" y="155517"/>
                </a:cubicBezTo>
                <a:cubicBezTo>
                  <a:pt x="3028140" y="162080"/>
                  <a:pt x="3021310" y="167915"/>
                  <a:pt x="3013723" y="167915"/>
                </a:cubicBezTo>
                <a:cubicBezTo>
                  <a:pt x="3005376" y="167915"/>
                  <a:pt x="2998545" y="162080"/>
                  <a:pt x="2998545" y="155517"/>
                </a:cubicBezTo>
                <a:cubicBezTo>
                  <a:pt x="2998545" y="148224"/>
                  <a:pt x="3005376" y="141661"/>
                  <a:pt x="3013723" y="141661"/>
                </a:cubicBezTo>
                <a:close/>
                <a:moveTo>
                  <a:pt x="2942497" y="141661"/>
                </a:moveTo>
                <a:cubicBezTo>
                  <a:pt x="2951061" y="141661"/>
                  <a:pt x="2957293" y="148224"/>
                  <a:pt x="2957293" y="155517"/>
                </a:cubicBezTo>
                <a:cubicBezTo>
                  <a:pt x="2957293" y="162080"/>
                  <a:pt x="2951061" y="167915"/>
                  <a:pt x="2942497" y="167915"/>
                </a:cubicBezTo>
                <a:cubicBezTo>
                  <a:pt x="2934719" y="167915"/>
                  <a:pt x="2927716" y="162080"/>
                  <a:pt x="2927716" y="155517"/>
                </a:cubicBezTo>
                <a:cubicBezTo>
                  <a:pt x="2927716" y="148224"/>
                  <a:pt x="2934719" y="141661"/>
                  <a:pt x="2942497" y="141661"/>
                </a:cubicBezTo>
                <a:close/>
                <a:moveTo>
                  <a:pt x="2867363" y="141661"/>
                </a:moveTo>
                <a:cubicBezTo>
                  <a:pt x="2875389" y="141661"/>
                  <a:pt x="2879765" y="148224"/>
                  <a:pt x="2879765" y="155517"/>
                </a:cubicBezTo>
                <a:cubicBezTo>
                  <a:pt x="2879765" y="162080"/>
                  <a:pt x="2875389" y="167915"/>
                  <a:pt x="2867363" y="167915"/>
                </a:cubicBezTo>
                <a:cubicBezTo>
                  <a:pt x="2860073" y="167915"/>
                  <a:pt x="2853510" y="162080"/>
                  <a:pt x="2853510" y="155517"/>
                </a:cubicBezTo>
                <a:cubicBezTo>
                  <a:pt x="2853510" y="148224"/>
                  <a:pt x="2860073" y="141661"/>
                  <a:pt x="2867363" y="141661"/>
                </a:cubicBezTo>
                <a:close/>
                <a:moveTo>
                  <a:pt x="2796538" y="141661"/>
                </a:moveTo>
                <a:cubicBezTo>
                  <a:pt x="2803103" y="141661"/>
                  <a:pt x="2808940" y="148224"/>
                  <a:pt x="2808940" y="155517"/>
                </a:cubicBezTo>
                <a:cubicBezTo>
                  <a:pt x="2808940" y="162080"/>
                  <a:pt x="2803103" y="167915"/>
                  <a:pt x="2796538" y="167915"/>
                </a:cubicBezTo>
                <a:cubicBezTo>
                  <a:pt x="2789246" y="167915"/>
                  <a:pt x="2782683" y="162080"/>
                  <a:pt x="2782683" y="155517"/>
                </a:cubicBezTo>
                <a:cubicBezTo>
                  <a:pt x="2782683" y="148224"/>
                  <a:pt x="2789246" y="141661"/>
                  <a:pt x="2796538" y="141661"/>
                </a:cubicBezTo>
                <a:close/>
                <a:moveTo>
                  <a:pt x="2725703" y="141661"/>
                </a:moveTo>
                <a:cubicBezTo>
                  <a:pt x="2731538" y="141661"/>
                  <a:pt x="2738105" y="148224"/>
                  <a:pt x="2738105" y="155517"/>
                </a:cubicBezTo>
                <a:cubicBezTo>
                  <a:pt x="2738105" y="162080"/>
                  <a:pt x="2731538" y="167915"/>
                  <a:pt x="2725703" y="167915"/>
                </a:cubicBezTo>
                <a:cubicBezTo>
                  <a:pt x="2717686" y="167915"/>
                  <a:pt x="2711852" y="162080"/>
                  <a:pt x="2711852" y="155517"/>
                </a:cubicBezTo>
                <a:cubicBezTo>
                  <a:pt x="2711852" y="148224"/>
                  <a:pt x="2717686" y="141661"/>
                  <a:pt x="2725703" y="141661"/>
                </a:cubicBezTo>
                <a:close/>
                <a:moveTo>
                  <a:pt x="2653420" y="141661"/>
                </a:moveTo>
                <a:cubicBezTo>
                  <a:pt x="2660711" y="141661"/>
                  <a:pt x="2667273" y="148224"/>
                  <a:pt x="2667273" y="155517"/>
                </a:cubicBezTo>
                <a:cubicBezTo>
                  <a:pt x="2667273" y="162080"/>
                  <a:pt x="2660711" y="167915"/>
                  <a:pt x="2653420" y="167915"/>
                </a:cubicBezTo>
                <a:cubicBezTo>
                  <a:pt x="2646857" y="167915"/>
                  <a:pt x="2641021" y="162080"/>
                  <a:pt x="2641021" y="155517"/>
                </a:cubicBezTo>
                <a:cubicBezTo>
                  <a:pt x="2641021" y="148224"/>
                  <a:pt x="2646857" y="141661"/>
                  <a:pt x="2653420" y="141661"/>
                </a:cubicBezTo>
                <a:close/>
                <a:moveTo>
                  <a:pt x="2582586" y="141661"/>
                </a:moveTo>
                <a:cubicBezTo>
                  <a:pt x="2589878" y="141661"/>
                  <a:pt x="2596442" y="148224"/>
                  <a:pt x="2596442" y="155517"/>
                </a:cubicBezTo>
                <a:cubicBezTo>
                  <a:pt x="2596442" y="162080"/>
                  <a:pt x="2589878" y="167915"/>
                  <a:pt x="2582586" y="167915"/>
                </a:cubicBezTo>
                <a:cubicBezTo>
                  <a:pt x="2576024" y="167915"/>
                  <a:pt x="2570189" y="162080"/>
                  <a:pt x="2570189" y="155517"/>
                </a:cubicBezTo>
                <a:cubicBezTo>
                  <a:pt x="2570189" y="148224"/>
                  <a:pt x="2576024" y="141661"/>
                  <a:pt x="2582586" y="141661"/>
                </a:cubicBezTo>
                <a:close/>
                <a:moveTo>
                  <a:pt x="2511034" y="141661"/>
                </a:moveTo>
                <a:cubicBezTo>
                  <a:pt x="2519052" y="141661"/>
                  <a:pt x="2525616" y="148224"/>
                  <a:pt x="2525616" y="155517"/>
                </a:cubicBezTo>
                <a:cubicBezTo>
                  <a:pt x="2525616" y="162080"/>
                  <a:pt x="2519052" y="167915"/>
                  <a:pt x="2511034" y="167915"/>
                </a:cubicBezTo>
                <a:cubicBezTo>
                  <a:pt x="2503743" y="167915"/>
                  <a:pt x="2499364" y="162080"/>
                  <a:pt x="2499364" y="155517"/>
                </a:cubicBezTo>
                <a:cubicBezTo>
                  <a:pt x="2499364" y="148224"/>
                  <a:pt x="2503743" y="141661"/>
                  <a:pt x="2511034" y="141661"/>
                </a:cubicBezTo>
                <a:close/>
                <a:moveTo>
                  <a:pt x="2439946" y="141661"/>
                </a:moveTo>
                <a:cubicBezTo>
                  <a:pt x="2448505" y="141661"/>
                  <a:pt x="2454734" y="148224"/>
                  <a:pt x="2454734" y="155517"/>
                </a:cubicBezTo>
                <a:cubicBezTo>
                  <a:pt x="2454734" y="162080"/>
                  <a:pt x="2448505" y="167915"/>
                  <a:pt x="2439946" y="167915"/>
                </a:cubicBezTo>
                <a:cubicBezTo>
                  <a:pt x="2432165" y="167915"/>
                  <a:pt x="2425159" y="162080"/>
                  <a:pt x="2425159" y="155517"/>
                </a:cubicBezTo>
                <a:cubicBezTo>
                  <a:pt x="2425159" y="148224"/>
                  <a:pt x="2432165" y="141661"/>
                  <a:pt x="2439946" y="141661"/>
                </a:cubicBezTo>
                <a:close/>
                <a:moveTo>
                  <a:pt x="2369114" y="141661"/>
                </a:moveTo>
                <a:cubicBezTo>
                  <a:pt x="2377674" y="141661"/>
                  <a:pt x="2383900" y="148224"/>
                  <a:pt x="2383900" y="155517"/>
                </a:cubicBezTo>
                <a:cubicBezTo>
                  <a:pt x="2383900" y="162080"/>
                  <a:pt x="2377674" y="167915"/>
                  <a:pt x="2369114" y="167915"/>
                </a:cubicBezTo>
                <a:cubicBezTo>
                  <a:pt x="2361331" y="167915"/>
                  <a:pt x="2354323" y="163539"/>
                  <a:pt x="2354323" y="155517"/>
                </a:cubicBezTo>
                <a:cubicBezTo>
                  <a:pt x="2354323" y="148224"/>
                  <a:pt x="2361331" y="141661"/>
                  <a:pt x="2369114" y="141661"/>
                </a:cubicBezTo>
                <a:close/>
                <a:moveTo>
                  <a:pt x="2298283" y="141661"/>
                </a:moveTo>
                <a:cubicBezTo>
                  <a:pt x="2306842" y="141661"/>
                  <a:pt x="2313070" y="148224"/>
                  <a:pt x="2313070" y="155517"/>
                </a:cubicBezTo>
                <a:cubicBezTo>
                  <a:pt x="2313070" y="163539"/>
                  <a:pt x="2306842" y="167915"/>
                  <a:pt x="2298283" y="167915"/>
                </a:cubicBezTo>
                <a:cubicBezTo>
                  <a:pt x="2290497" y="167915"/>
                  <a:pt x="2283493" y="163539"/>
                  <a:pt x="2283493" y="155517"/>
                </a:cubicBezTo>
                <a:cubicBezTo>
                  <a:pt x="2283493" y="148224"/>
                  <a:pt x="2290497" y="141661"/>
                  <a:pt x="2298283" y="141661"/>
                </a:cubicBezTo>
                <a:close/>
                <a:moveTo>
                  <a:pt x="2226517" y="141661"/>
                </a:moveTo>
                <a:cubicBezTo>
                  <a:pt x="2234542" y="141661"/>
                  <a:pt x="2238916" y="148224"/>
                  <a:pt x="2238916" y="155517"/>
                </a:cubicBezTo>
                <a:cubicBezTo>
                  <a:pt x="2238916" y="163539"/>
                  <a:pt x="2234542" y="167915"/>
                  <a:pt x="2226517" y="167915"/>
                </a:cubicBezTo>
                <a:cubicBezTo>
                  <a:pt x="2218495" y="167915"/>
                  <a:pt x="2212659" y="163539"/>
                  <a:pt x="2212659" y="155517"/>
                </a:cubicBezTo>
                <a:cubicBezTo>
                  <a:pt x="2212659" y="148224"/>
                  <a:pt x="2218495" y="141661"/>
                  <a:pt x="2226517" y="141661"/>
                </a:cubicBezTo>
                <a:close/>
                <a:moveTo>
                  <a:pt x="2155683" y="141661"/>
                </a:moveTo>
                <a:cubicBezTo>
                  <a:pt x="2161520" y="141661"/>
                  <a:pt x="2168084" y="148224"/>
                  <a:pt x="2168084" y="155517"/>
                </a:cubicBezTo>
                <a:cubicBezTo>
                  <a:pt x="2168084" y="163539"/>
                  <a:pt x="2161520" y="167915"/>
                  <a:pt x="2155683" y="167915"/>
                </a:cubicBezTo>
                <a:cubicBezTo>
                  <a:pt x="2147663" y="167915"/>
                  <a:pt x="2141827" y="163539"/>
                  <a:pt x="2141827" y="155517"/>
                </a:cubicBezTo>
                <a:cubicBezTo>
                  <a:pt x="2141827" y="148224"/>
                  <a:pt x="2147663" y="141661"/>
                  <a:pt x="2155683" y="141661"/>
                </a:cubicBezTo>
                <a:close/>
                <a:moveTo>
                  <a:pt x="2084851" y="141661"/>
                </a:moveTo>
                <a:cubicBezTo>
                  <a:pt x="2090686" y="141661"/>
                  <a:pt x="2097249" y="148224"/>
                  <a:pt x="2097249" y="155517"/>
                </a:cubicBezTo>
                <a:cubicBezTo>
                  <a:pt x="2097249" y="163539"/>
                  <a:pt x="2090686" y="167915"/>
                  <a:pt x="2084851" y="167915"/>
                </a:cubicBezTo>
                <a:cubicBezTo>
                  <a:pt x="2076829" y="167915"/>
                  <a:pt x="2070995" y="163539"/>
                  <a:pt x="2070995" y="155517"/>
                </a:cubicBezTo>
                <a:cubicBezTo>
                  <a:pt x="2070995" y="148224"/>
                  <a:pt x="2076829" y="141661"/>
                  <a:pt x="2084851" y="141661"/>
                </a:cubicBezTo>
                <a:close/>
                <a:moveTo>
                  <a:pt x="2011835" y="141661"/>
                </a:moveTo>
                <a:cubicBezTo>
                  <a:pt x="2019855" y="141661"/>
                  <a:pt x="2026421" y="148224"/>
                  <a:pt x="2026421" y="155517"/>
                </a:cubicBezTo>
                <a:cubicBezTo>
                  <a:pt x="2026421" y="163539"/>
                  <a:pt x="2019855" y="167915"/>
                  <a:pt x="2011835" y="167915"/>
                </a:cubicBezTo>
                <a:cubicBezTo>
                  <a:pt x="2006003" y="167915"/>
                  <a:pt x="2000168" y="163539"/>
                  <a:pt x="2000168" y="155517"/>
                </a:cubicBezTo>
                <a:cubicBezTo>
                  <a:pt x="2000168" y="148224"/>
                  <a:pt x="2006003" y="141661"/>
                  <a:pt x="2011835" y="141661"/>
                </a:cubicBezTo>
                <a:close/>
                <a:moveTo>
                  <a:pt x="1938365" y="141661"/>
                </a:moveTo>
                <a:cubicBezTo>
                  <a:pt x="1946388" y="141661"/>
                  <a:pt x="1952222" y="148224"/>
                  <a:pt x="1952222" y="155517"/>
                </a:cubicBezTo>
                <a:cubicBezTo>
                  <a:pt x="1952222" y="163539"/>
                  <a:pt x="1946388" y="167915"/>
                  <a:pt x="1938365" y="167915"/>
                </a:cubicBezTo>
                <a:cubicBezTo>
                  <a:pt x="1931072" y="167915"/>
                  <a:pt x="1925971" y="163539"/>
                  <a:pt x="1925971" y="155517"/>
                </a:cubicBezTo>
                <a:cubicBezTo>
                  <a:pt x="1925971" y="148224"/>
                  <a:pt x="1931072" y="141661"/>
                  <a:pt x="1938365" y="141661"/>
                </a:cubicBezTo>
                <a:close/>
                <a:moveTo>
                  <a:pt x="1869922" y="141661"/>
                </a:moveTo>
                <a:cubicBezTo>
                  <a:pt x="1878483" y="141661"/>
                  <a:pt x="1884712" y="148224"/>
                  <a:pt x="1884712" y="155517"/>
                </a:cubicBezTo>
                <a:cubicBezTo>
                  <a:pt x="1884712" y="163539"/>
                  <a:pt x="1878483" y="167915"/>
                  <a:pt x="1869922" y="167915"/>
                </a:cubicBezTo>
                <a:cubicBezTo>
                  <a:pt x="1862138" y="167915"/>
                  <a:pt x="1855131" y="163539"/>
                  <a:pt x="1855131" y="155517"/>
                </a:cubicBezTo>
                <a:cubicBezTo>
                  <a:pt x="1855131" y="148224"/>
                  <a:pt x="1862138" y="141661"/>
                  <a:pt x="1869922" y="141661"/>
                </a:cubicBezTo>
                <a:close/>
                <a:moveTo>
                  <a:pt x="1799087" y="141661"/>
                </a:moveTo>
                <a:cubicBezTo>
                  <a:pt x="1807649" y="141661"/>
                  <a:pt x="1813879" y="148224"/>
                  <a:pt x="1813879" y="155517"/>
                </a:cubicBezTo>
                <a:cubicBezTo>
                  <a:pt x="1813879" y="163539"/>
                  <a:pt x="1807649" y="167915"/>
                  <a:pt x="1799087" y="167915"/>
                </a:cubicBezTo>
                <a:cubicBezTo>
                  <a:pt x="1790527" y="167915"/>
                  <a:pt x="1784303" y="163539"/>
                  <a:pt x="1784303" y="155517"/>
                </a:cubicBezTo>
                <a:cubicBezTo>
                  <a:pt x="1784303" y="148224"/>
                  <a:pt x="1790527" y="141661"/>
                  <a:pt x="1799087" y="141661"/>
                </a:cubicBezTo>
                <a:close/>
                <a:moveTo>
                  <a:pt x="1728262" y="141661"/>
                </a:moveTo>
                <a:cubicBezTo>
                  <a:pt x="1736828" y="141661"/>
                  <a:pt x="1743052" y="148224"/>
                  <a:pt x="1743052" y="155517"/>
                </a:cubicBezTo>
                <a:cubicBezTo>
                  <a:pt x="1743052" y="163539"/>
                  <a:pt x="1736828" y="167915"/>
                  <a:pt x="1728262" y="167915"/>
                </a:cubicBezTo>
                <a:cubicBezTo>
                  <a:pt x="1719700" y="167915"/>
                  <a:pt x="1713474" y="163539"/>
                  <a:pt x="1713474" y="155517"/>
                </a:cubicBezTo>
                <a:cubicBezTo>
                  <a:pt x="1713474" y="148224"/>
                  <a:pt x="1719700" y="141661"/>
                  <a:pt x="1728262" y="141661"/>
                </a:cubicBezTo>
                <a:close/>
                <a:moveTo>
                  <a:pt x="1656501" y="141661"/>
                </a:moveTo>
                <a:cubicBezTo>
                  <a:pt x="1663792" y="141661"/>
                  <a:pt x="1668900" y="148666"/>
                  <a:pt x="1668900" y="156450"/>
                </a:cubicBezTo>
                <a:cubicBezTo>
                  <a:pt x="1668900" y="165012"/>
                  <a:pt x="1663792" y="171239"/>
                  <a:pt x="1656501" y="171239"/>
                </a:cubicBezTo>
                <a:cubicBezTo>
                  <a:pt x="1648481" y="171239"/>
                  <a:pt x="1642655" y="165012"/>
                  <a:pt x="1642655" y="156450"/>
                </a:cubicBezTo>
                <a:cubicBezTo>
                  <a:pt x="1642655" y="148666"/>
                  <a:pt x="1648481" y="141661"/>
                  <a:pt x="1656501" y="141661"/>
                </a:cubicBezTo>
                <a:close/>
                <a:moveTo>
                  <a:pt x="1582299" y="141661"/>
                </a:moveTo>
                <a:cubicBezTo>
                  <a:pt x="1588134" y="141661"/>
                  <a:pt x="1594704" y="148666"/>
                  <a:pt x="1594704" y="156450"/>
                </a:cubicBezTo>
                <a:cubicBezTo>
                  <a:pt x="1594704" y="165012"/>
                  <a:pt x="1588134" y="171239"/>
                  <a:pt x="1582299" y="171239"/>
                </a:cubicBezTo>
                <a:cubicBezTo>
                  <a:pt x="1574277" y="171239"/>
                  <a:pt x="1568444" y="165012"/>
                  <a:pt x="1568444" y="156450"/>
                </a:cubicBezTo>
                <a:cubicBezTo>
                  <a:pt x="1568444" y="148666"/>
                  <a:pt x="1574277" y="141661"/>
                  <a:pt x="1582299" y="141661"/>
                </a:cubicBezTo>
                <a:close/>
                <a:moveTo>
                  <a:pt x="1512199" y="141661"/>
                </a:moveTo>
                <a:cubicBezTo>
                  <a:pt x="1518035" y="141661"/>
                  <a:pt x="1523867" y="148666"/>
                  <a:pt x="1523867" y="156450"/>
                </a:cubicBezTo>
                <a:cubicBezTo>
                  <a:pt x="1523867" y="165012"/>
                  <a:pt x="1518035" y="171239"/>
                  <a:pt x="1512199" y="171239"/>
                </a:cubicBezTo>
                <a:cubicBezTo>
                  <a:pt x="1504174" y="171239"/>
                  <a:pt x="1497612" y="165012"/>
                  <a:pt x="1497612" y="156450"/>
                </a:cubicBezTo>
                <a:cubicBezTo>
                  <a:pt x="1497612" y="148666"/>
                  <a:pt x="1504174" y="141661"/>
                  <a:pt x="1512199" y="141661"/>
                </a:cubicBezTo>
                <a:close/>
                <a:moveTo>
                  <a:pt x="1439173" y="141661"/>
                </a:moveTo>
                <a:cubicBezTo>
                  <a:pt x="1447191" y="141661"/>
                  <a:pt x="1453026" y="148666"/>
                  <a:pt x="1453026" y="156450"/>
                </a:cubicBezTo>
                <a:cubicBezTo>
                  <a:pt x="1453026" y="165012"/>
                  <a:pt x="1447191" y="171239"/>
                  <a:pt x="1439173" y="171239"/>
                </a:cubicBezTo>
                <a:cubicBezTo>
                  <a:pt x="1433339" y="171239"/>
                  <a:pt x="1426777" y="165012"/>
                  <a:pt x="1426777" y="156450"/>
                </a:cubicBezTo>
                <a:cubicBezTo>
                  <a:pt x="1426777" y="148666"/>
                  <a:pt x="1433339" y="141661"/>
                  <a:pt x="1439173" y="141661"/>
                </a:cubicBezTo>
                <a:close/>
                <a:moveTo>
                  <a:pt x="1368349" y="141661"/>
                </a:moveTo>
                <a:cubicBezTo>
                  <a:pt x="1376368" y="141661"/>
                  <a:pt x="1382203" y="148666"/>
                  <a:pt x="1382203" y="156450"/>
                </a:cubicBezTo>
                <a:cubicBezTo>
                  <a:pt x="1382203" y="165012"/>
                  <a:pt x="1376368" y="171239"/>
                  <a:pt x="1368349" y="171239"/>
                </a:cubicBezTo>
                <a:cubicBezTo>
                  <a:pt x="1362516" y="171239"/>
                  <a:pt x="1355953" y="165012"/>
                  <a:pt x="1355953" y="156450"/>
                </a:cubicBezTo>
                <a:cubicBezTo>
                  <a:pt x="1355953" y="148666"/>
                  <a:pt x="1362516" y="141661"/>
                  <a:pt x="1368349" y="141661"/>
                </a:cubicBezTo>
                <a:close/>
                <a:moveTo>
                  <a:pt x="1297520" y="141661"/>
                </a:moveTo>
                <a:cubicBezTo>
                  <a:pt x="1305540" y="141661"/>
                  <a:pt x="1311374" y="148666"/>
                  <a:pt x="1311374" y="156450"/>
                </a:cubicBezTo>
                <a:cubicBezTo>
                  <a:pt x="1311374" y="165012"/>
                  <a:pt x="1305540" y="171239"/>
                  <a:pt x="1297520" y="171239"/>
                </a:cubicBezTo>
                <a:cubicBezTo>
                  <a:pt x="1289498" y="171239"/>
                  <a:pt x="1285121" y="165012"/>
                  <a:pt x="1285121" y="156450"/>
                </a:cubicBezTo>
                <a:cubicBezTo>
                  <a:pt x="1285121" y="148666"/>
                  <a:pt x="1289498" y="141661"/>
                  <a:pt x="1297520" y="141661"/>
                </a:cubicBezTo>
                <a:close/>
                <a:moveTo>
                  <a:pt x="2796538" y="70831"/>
                </a:moveTo>
                <a:cubicBezTo>
                  <a:pt x="2803103" y="70831"/>
                  <a:pt x="2808940" y="76665"/>
                  <a:pt x="2808940" y="84687"/>
                </a:cubicBezTo>
                <a:cubicBezTo>
                  <a:pt x="2808940" y="90521"/>
                  <a:pt x="2803103" y="97085"/>
                  <a:pt x="2796538" y="97085"/>
                </a:cubicBezTo>
                <a:cubicBezTo>
                  <a:pt x="2789246" y="97085"/>
                  <a:pt x="2782683" y="90521"/>
                  <a:pt x="2782683" y="84687"/>
                </a:cubicBezTo>
                <a:cubicBezTo>
                  <a:pt x="2782683" y="76665"/>
                  <a:pt x="2789246" y="70831"/>
                  <a:pt x="2796538" y="70831"/>
                </a:cubicBezTo>
                <a:close/>
                <a:moveTo>
                  <a:pt x="2725703" y="70831"/>
                </a:moveTo>
                <a:cubicBezTo>
                  <a:pt x="2731538" y="70831"/>
                  <a:pt x="2738105" y="76665"/>
                  <a:pt x="2738105" y="84687"/>
                </a:cubicBezTo>
                <a:cubicBezTo>
                  <a:pt x="2738105" y="90521"/>
                  <a:pt x="2731538" y="97085"/>
                  <a:pt x="2725703" y="97085"/>
                </a:cubicBezTo>
                <a:cubicBezTo>
                  <a:pt x="2717686" y="97085"/>
                  <a:pt x="2711852" y="90521"/>
                  <a:pt x="2711852" y="84687"/>
                </a:cubicBezTo>
                <a:cubicBezTo>
                  <a:pt x="2711852" y="76665"/>
                  <a:pt x="2717686" y="70831"/>
                  <a:pt x="2725703" y="70831"/>
                </a:cubicBezTo>
                <a:close/>
                <a:moveTo>
                  <a:pt x="2653420" y="70831"/>
                </a:moveTo>
                <a:cubicBezTo>
                  <a:pt x="2660711" y="70831"/>
                  <a:pt x="2667273" y="76665"/>
                  <a:pt x="2667273" y="84687"/>
                </a:cubicBezTo>
                <a:cubicBezTo>
                  <a:pt x="2667273" y="90521"/>
                  <a:pt x="2660711" y="97085"/>
                  <a:pt x="2653420" y="97085"/>
                </a:cubicBezTo>
                <a:cubicBezTo>
                  <a:pt x="2646857" y="97085"/>
                  <a:pt x="2641021" y="90521"/>
                  <a:pt x="2641021" y="84687"/>
                </a:cubicBezTo>
                <a:cubicBezTo>
                  <a:pt x="2641021" y="76665"/>
                  <a:pt x="2646857" y="70831"/>
                  <a:pt x="2653420" y="70831"/>
                </a:cubicBezTo>
                <a:close/>
                <a:moveTo>
                  <a:pt x="2582586" y="70831"/>
                </a:moveTo>
                <a:cubicBezTo>
                  <a:pt x="2589878" y="70831"/>
                  <a:pt x="2596442" y="76665"/>
                  <a:pt x="2596442" y="84687"/>
                </a:cubicBezTo>
                <a:cubicBezTo>
                  <a:pt x="2596442" y="90521"/>
                  <a:pt x="2589878" y="97085"/>
                  <a:pt x="2582586" y="97085"/>
                </a:cubicBezTo>
                <a:cubicBezTo>
                  <a:pt x="2576024" y="97085"/>
                  <a:pt x="2570189" y="90521"/>
                  <a:pt x="2570189" y="84687"/>
                </a:cubicBezTo>
                <a:cubicBezTo>
                  <a:pt x="2570189" y="76665"/>
                  <a:pt x="2576024" y="70831"/>
                  <a:pt x="2582586" y="70831"/>
                </a:cubicBezTo>
                <a:close/>
                <a:moveTo>
                  <a:pt x="2511034" y="70831"/>
                </a:moveTo>
                <a:cubicBezTo>
                  <a:pt x="2519052" y="70831"/>
                  <a:pt x="2525616" y="76665"/>
                  <a:pt x="2525616" y="84687"/>
                </a:cubicBezTo>
                <a:cubicBezTo>
                  <a:pt x="2525616" y="90521"/>
                  <a:pt x="2519052" y="97085"/>
                  <a:pt x="2511034" y="97085"/>
                </a:cubicBezTo>
                <a:cubicBezTo>
                  <a:pt x="2503743" y="97085"/>
                  <a:pt x="2499364" y="90521"/>
                  <a:pt x="2499364" y="84687"/>
                </a:cubicBezTo>
                <a:cubicBezTo>
                  <a:pt x="2499364" y="76665"/>
                  <a:pt x="2503743" y="70831"/>
                  <a:pt x="2511034" y="70831"/>
                </a:cubicBezTo>
                <a:close/>
                <a:moveTo>
                  <a:pt x="2439946" y="70831"/>
                </a:moveTo>
                <a:cubicBezTo>
                  <a:pt x="2448505" y="70831"/>
                  <a:pt x="2454737" y="76665"/>
                  <a:pt x="2454737" y="84687"/>
                </a:cubicBezTo>
                <a:cubicBezTo>
                  <a:pt x="2454737" y="90521"/>
                  <a:pt x="2448505" y="97085"/>
                  <a:pt x="2439946" y="97085"/>
                </a:cubicBezTo>
                <a:cubicBezTo>
                  <a:pt x="2432165" y="97085"/>
                  <a:pt x="2425159" y="90521"/>
                  <a:pt x="2425159" y="84687"/>
                </a:cubicBezTo>
                <a:cubicBezTo>
                  <a:pt x="2425159" y="76665"/>
                  <a:pt x="2432165" y="70831"/>
                  <a:pt x="2439946" y="70831"/>
                </a:cubicBezTo>
                <a:close/>
                <a:moveTo>
                  <a:pt x="2369114" y="70831"/>
                </a:moveTo>
                <a:cubicBezTo>
                  <a:pt x="2377674" y="70831"/>
                  <a:pt x="2383900" y="76665"/>
                  <a:pt x="2383900" y="84687"/>
                </a:cubicBezTo>
                <a:cubicBezTo>
                  <a:pt x="2383900" y="90521"/>
                  <a:pt x="2377674" y="97085"/>
                  <a:pt x="2369114" y="97085"/>
                </a:cubicBezTo>
                <a:cubicBezTo>
                  <a:pt x="2361331" y="97085"/>
                  <a:pt x="2354323" y="90521"/>
                  <a:pt x="2354323" y="84687"/>
                </a:cubicBezTo>
                <a:cubicBezTo>
                  <a:pt x="2354323" y="76665"/>
                  <a:pt x="2361331" y="70831"/>
                  <a:pt x="2369114" y="70831"/>
                </a:cubicBezTo>
                <a:close/>
                <a:moveTo>
                  <a:pt x="2298283" y="70831"/>
                </a:moveTo>
                <a:cubicBezTo>
                  <a:pt x="2306842" y="70831"/>
                  <a:pt x="2313070" y="76665"/>
                  <a:pt x="2313070" y="84687"/>
                </a:cubicBezTo>
                <a:cubicBezTo>
                  <a:pt x="2313070" y="90521"/>
                  <a:pt x="2306842" y="97085"/>
                  <a:pt x="2298283" y="97085"/>
                </a:cubicBezTo>
                <a:cubicBezTo>
                  <a:pt x="2290497" y="97085"/>
                  <a:pt x="2283493" y="90521"/>
                  <a:pt x="2283493" y="84687"/>
                </a:cubicBezTo>
                <a:cubicBezTo>
                  <a:pt x="2283493" y="76665"/>
                  <a:pt x="2290497" y="70831"/>
                  <a:pt x="2298283" y="70831"/>
                </a:cubicBezTo>
                <a:close/>
                <a:moveTo>
                  <a:pt x="2226517" y="70831"/>
                </a:moveTo>
                <a:cubicBezTo>
                  <a:pt x="2234542" y="70831"/>
                  <a:pt x="2238916" y="76665"/>
                  <a:pt x="2238916" y="84687"/>
                </a:cubicBezTo>
                <a:cubicBezTo>
                  <a:pt x="2238916" y="90521"/>
                  <a:pt x="2234542" y="97085"/>
                  <a:pt x="2226517" y="97085"/>
                </a:cubicBezTo>
                <a:cubicBezTo>
                  <a:pt x="2218495" y="97085"/>
                  <a:pt x="2212659" y="90521"/>
                  <a:pt x="2212659" y="84687"/>
                </a:cubicBezTo>
                <a:cubicBezTo>
                  <a:pt x="2212659" y="76665"/>
                  <a:pt x="2218495" y="70831"/>
                  <a:pt x="2226517" y="70831"/>
                </a:cubicBezTo>
                <a:close/>
                <a:moveTo>
                  <a:pt x="2155683" y="70831"/>
                </a:moveTo>
                <a:cubicBezTo>
                  <a:pt x="2161520" y="70831"/>
                  <a:pt x="2168084" y="76665"/>
                  <a:pt x="2168084" y="84687"/>
                </a:cubicBezTo>
                <a:cubicBezTo>
                  <a:pt x="2168084" y="90521"/>
                  <a:pt x="2161520" y="97085"/>
                  <a:pt x="2155683" y="97085"/>
                </a:cubicBezTo>
                <a:cubicBezTo>
                  <a:pt x="2147663" y="97085"/>
                  <a:pt x="2141827" y="90521"/>
                  <a:pt x="2141827" y="84687"/>
                </a:cubicBezTo>
                <a:cubicBezTo>
                  <a:pt x="2141827" y="76665"/>
                  <a:pt x="2147663" y="70831"/>
                  <a:pt x="2155683" y="70831"/>
                </a:cubicBezTo>
                <a:close/>
                <a:moveTo>
                  <a:pt x="2083393" y="70831"/>
                </a:moveTo>
                <a:cubicBezTo>
                  <a:pt x="2090686" y="70831"/>
                  <a:pt x="2097249" y="76665"/>
                  <a:pt x="2097249" y="84687"/>
                </a:cubicBezTo>
                <a:cubicBezTo>
                  <a:pt x="2097249" y="90521"/>
                  <a:pt x="2090686" y="97085"/>
                  <a:pt x="2083393" y="97085"/>
                </a:cubicBezTo>
                <a:cubicBezTo>
                  <a:pt x="2076829" y="97085"/>
                  <a:pt x="2070995" y="90521"/>
                  <a:pt x="2070995" y="84687"/>
                </a:cubicBezTo>
                <a:cubicBezTo>
                  <a:pt x="2070995" y="76665"/>
                  <a:pt x="2076829" y="70831"/>
                  <a:pt x="2083393" y="70831"/>
                </a:cubicBezTo>
                <a:close/>
                <a:moveTo>
                  <a:pt x="2011835" y="70831"/>
                </a:moveTo>
                <a:cubicBezTo>
                  <a:pt x="2019855" y="70831"/>
                  <a:pt x="2026421" y="76665"/>
                  <a:pt x="2026421" y="84687"/>
                </a:cubicBezTo>
                <a:cubicBezTo>
                  <a:pt x="2026421" y="90521"/>
                  <a:pt x="2019855" y="97085"/>
                  <a:pt x="2011835" y="97085"/>
                </a:cubicBezTo>
                <a:cubicBezTo>
                  <a:pt x="2006003" y="97085"/>
                  <a:pt x="2000168" y="90521"/>
                  <a:pt x="2000168" y="84687"/>
                </a:cubicBezTo>
                <a:cubicBezTo>
                  <a:pt x="2000168" y="76665"/>
                  <a:pt x="2006003" y="70831"/>
                  <a:pt x="2011835" y="70831"/>
                </a:cubicBezTo>
                <a:close/>
                <a:moveTo>
                  <a:pt x="1938365" y="70831"/>
                </a:moveTo>
                <a:cubicBezTo>
                  <a:pt x="1946388" y="70831"/>
                  <a:pt x="1952222" y="76665"/>
                  <a:pt x="1952222" y="84687"/>
                </a:cubicBezTo>
                <a:cubicBezTo>
                  <a:pt x="1952222" y="90521"/>
                  <a:pt x="1946388" y="97085"/>
                  <a:pt x="1938365" y="97085"/>
                </a:cubicBezTo>
                <a:cubicBezTo>
                  <a:pt x="1931072" y="97085"/>
                  <a:pt x="1925971" y="90521"/>
                  <a:pt x="1925971" y="84687"/>
                </a:cubicBezTo>
                <a:cubicBezTo>
                  <a:pt x="1925971" y="76665"/>
                  <a:pt x="1931072" y="70831"/>
                  <a:pt x="1938365" y="70831"/>
                </a:cubicBezTo>
                <a:close/>
                <a:moveTo>
                  <a:pt x="1869922" y="70831"/>
                </a:moveTo>
                <a:cubicBezTo>
                  <a:pt x="1878483" y="70831"/>
                  <a:pt x="1884712" y="76665"/>
                  <a:pt x="1884712" y="84687"/>
                </a:cubicBezTo>
                <a:cubicBezTo>
                  <a:pt x="1884712" y="90521"/>
                  <a:pt x="1878483" y="97085"/>
                  <a:pt x="1869922" y="97085"/>
                </a:cubicBezTo>
                <a:cubicBezTo>
                  <a:pt x="1862138" y="97085"/>
                  <a:pt x="1855131" y="90521"/>
                  <a:pt x="1855131" y="84687"/>
                </a:cubicBezTo>
                <a:cubicBezTo>
                  <a:pt x="1855131" y="76665"/>
                  <a:pt x="1862138" y="70831"/>
                  <a:pt x="1869922" y="70831"/>
                </a:cubicBezTo>
                <a:close/>
                <a:moveTo>
                  <a:pt x="1799087" y="70831"/>
                </a:moveTo>
                <a:cubicBezTo>
                  <a:pt x="1807649" y="70831"/>
                  <a:pt x="1813879" y="76665"/>
                  <a:pt x="1813879" y="84687"/>
                </a:cubicBezTo>
                <a:cubicBezTo>
                  <a:pt x="1813879" y="90521"/>
                  <a:pt x="1807649" y="97085"/>
                  <a:pt x="1799087" y="97085"/>
                </a:cubicBezTo>
                <a:cubicBezTo>
                  <a:pt x="1790527" y="97085"/>
                  <a:pt x="1784303" y="92709"/>
                  <a:pt x="1784303" y="84687"/>
                </a:cubicBezTo>
                <a:cubicBezTo>
                  <a:pt x="1784303" y="76665"/>
                  <a:pt x="1790527" y="70831"/>
                  <a:pt x="1799087" y="70831"/>
                </a:cubicBezTo>
                <a:close/>
                <a:moveTo>
                  <a:pt x="1728262" y="70831"/>
                </a:moveTo>
                <a:cubicBezTo>
                  <a:pt x="1736828" y="70831"/>
                  <a:pt x="1743052" y="76665"/>
                  <a:pt x="1743052" y="84687"/>
                </a:cubicBezTo>
                <a:cubicBezTo>
                  <a:pt x="1743052" y="92709"/>
                  <a:pt x="1736828" y="97085"/>
                  <a:pt x="1728262" y="97085"/>
                </a:cubicBezTo>
                <a:cubicBezTo>
                  <a:pt x="1719700" y="97085"/>
                  <a:pt x="1713474" y="92709"/>
                  <a:pt x="1713474" y="84687"/>
                </a:cubicBezTo>
                <a:cubicBezTo>
                  <a:pt x="1713474" y="76665"/>
                  <a:pt x="1719700" y="70831"/>
                  <a:pt x="1728262" y="70831"/>
                </a:cubicBezTo>
                <a:close/>
                <a:moveTo>
                  <a:pt x="1656501" y="70831"/>
                </a:moveTo>
                <a:cubicBezTo>
                  <a:pt x="1663792" y="70831"/>
                  <a:pt x="1668900" y="76665"/>
                  <a:pt x="1668900" y="84687"/>
                </a:cubicBezTo>
                <a:cubicBezTo>
                  <a:pt x="1668900" y="92709"/>
                  <a:pt x="1663792" y="97085"/>
                  <a:pt x="1656501" y="97085"/>
                </a:cubicBezTo>
                <a:cubicBezTo>
                  <a:pt x="1648481" y="97085"/>
                  <a:pt x="1642655" y="92709"/>
                  <a:pt x="1642655" y="84687"/>
                </a:cubicBezTo>
                <a:cubicBezTo>
                  <a:pt x="1642655" y="76665"/>
                  <a:pt x="1648481" y="70831"/>
                  <a:pt x="1656501" y="70831"/>
                </a:cubicBezTo>
                <a:close/>
                <a:moveTo>
                  <a:pt x="1582299" y="70831"/>
                </a:moveTo>
                <a:cubicBezTo>
                  <a:pt x="1588134" y="70831"/>
                  <a:pt x="1594704" y="76665"/>
                  <a:pt x="1594704" y="84687"/>
                </a:cubicBezTo>
                <a:cubicBezTo>
                  <a:pt x="1594704" y="92709"/>
                  <a:pt x="1588134" y="97085"/>
                  <a:pt x="1582299" y="97085"/>
                </a:cubicBezTo>
                <a:cubicBezTo>
                  <a:pt x="1574277" y="97085"/>
                  <a:pt x="1568444" y="92709"/>
                  <a:pt x="1568444" y="84687"/>
                </a:cubicBezTo>
                <a:cubicBezTo>
                  <a:pt x="1568444" y="76665"/>
                  <a:pt x="1574277" y="70831"/>
                  <a:pt x="1582299" y="70831"/>
                </a:cubicBezTo>
                <a:close/>
                <a:moveTo>
                  <a:pt x="2796538" y="0"/>
                </a:moveTo>
                <a:cubicBezTo>
                  <a:pt x="2803103" y="0"/>
                  <a:pt x="2808940" y="5834"/>
                  <a:pt x="2808940" y="12397"/>
                </a:cubicBezTo>
                <a:cubicBezTo>
                  <a:pt x="2808940" y="19690"/>
                  <a:pt x="2803103" y="26254"/>
                  <a:pt x="2796538" y="26254"/>
                </a:cubicBezTo>
                <a:cubicBezTo>
                  <a:pt x="2789246" y="26254"/>
                  <a:pt x="2782683" y="19690"/>
                  <a:pt x="2782683" y="12397"/>
                </a:cubicBezTo>
                <a:cubicBezTo>
                  <a:pt x="2782683" y="5834"/>
                  <a:pt x="2789246" y="0"/>
                  <a:pt x="2796538" y="0"/>
                </a:cubicBezTo>
                <a:close/>
                <a:moveTo>
                  <a:pt x="2725703" y="0"/>
                </a:moveTo>
                <a:cubicBezTo>
                  <a:pt x="2731538" y="0"/>
                  <a:pt x="2738105" y="5834"/>
                  <a:pt x="2738105" y="12397"/>
                </a:cubicBezTo>
                <a:cubicBezTo>
                  <a:pt x="2738105" y="19690"/>
                  <a:pt x="2731538" y="26254"/>
                  <a:pt x="2725703" y="26254"/>
                </a:cubicBezTo>
                <a:cubicBezTo>
                  <a:pt x="2717686" y="26254"/>
                  <a:pt x="2711852" y="19690"/>
                  <a:pt x="2711852" y="12397"/>
                </a:cubicBezTo>
                <a:cubicBezTo>
                  <a:pt x="2711852" y="5834"/>
                  <a:pt x="2717686" y="0"/>
                  <a:pt x="2725703" y="0"/>
                </a:cubicBezTo>
                <a:close/>
                <a:moveTo>
                  <a:pt x="2653420" y="0"/>
                </a:moveTo>
                <a:cubicBezTo>
                  <a:pt x="2660711" y="0"/>
                  <a:pt x="2667273" y="5834"/>
                  <a:pt x="2667273" y="12397"/>
                </a:cubicBezTo>
                <a:cubicBezTo>
                  <a:pt x="2667273" y="19690"/>
                  <a:pt x="2660711" y="26254"/>
                  <a:pt x="2653420" y="26254"/>
                </a:cubicBezTo>
                <a:cubicBezTo>
                  <a:pt x="2646857" y="26254"/>
                  <a:pt x="2641021" y="19690"/>
                  <a:pt x="2641021" y="12397"/>
                </a:cubicBezTo>
                <a:cubicBezTo>
                  <a:pt x="2641021" y="5834"/>
                  <a:pt x="2646857" y="0"/>
                  <a:pt x="2653420" y="0"/>
                </a:cubicBezTo>
                <a:close/>
                <a:moveTo>
                  <a:pt x="2582586" y="0"/>
                </a:moveTo>
                <a:cubicBezTo>
                  <a:pt x="2589878" y="0"/>
                  <a:pt x="2596442" y="5834"/>
                  <a:pt x="2596442" y="12397"/>
                </a:cubicBezTo>
                <a:cubicBezTo>
                  <a:pt x="2596442" y="19690"/>
                  <a:pt x="2589878" y="26254"/>
                  <a:pt x="2582586" y="26254"/>
                </a:cubicBezTo>
                <a:cubicBezTo>
                  <a:pt x="2576024" y="26254"/>
                  <a:pt x="2570189" y="19690"/>
                  <a:pt x="2570189" y="12397"/>
                </a:cubicBezTo>
                <a:cubicBezTo>
                  <a:pt x="2570189" y="5834"/>
                  <a:pt x="2576024" y="0"/>
                  <a:pt x="2582586" y="0"/>
                </a:cubicBezTo>
                <a:close/>
                <a:moveTo>
                  <a:pt x="2511034" y="0"/>
                </a:moveTo>
                <a:cubicBezTo>
                  <a:pt x="2519052" y="0"/>
                  <a:pt x="2525616" y="5834"/>
                  <a:pt x="2525616" y="12397"/>
                </a:cubicBezTo>
                <a:cubicBezTo>
                  <a:pt x="2525616" y="19690"/>
                  <a:pt x="2519052" y="26254"/>
                  <a:pt x="2511034" y="26254"/>
                </a:cubicBezTo>
                <a:cubicBezTo>
                  <a:pt x="2503743" y="26254"/>
                  <a:pt x="2499364" y="19690"/>
                  <a:pt x="2499364" y="12397"/>
                </a:cubicBezTo>
                <a:cubicBezTo>
                  <a:pt x="2499364" y="5834"/>
                  <a:pt x="2503743" y="0"/>
                  <a:pt x="2511034" y="0"/>
                </a:cubicBezTo>
                <a:close/>
                <a:moveTo>
                  <a:pt x="2439946" y="0"/>
                </a:moveTo>
                <a:cubicBezTo>
                  <a:pt x="2448505" y="0"/>
                  <a:pt x="2454737" y="5834"/>
                  <a:pt x="2454737" y="12397"/>
                </a:cubicBezTo>
                <a:cubicBezTo>
                  <a:pt x="2454737" y="19690"/>
                  <a:pt x="2448505" y="26254"/>
                  <a:pt x="2439946" y="26254"/>
                </a:cubicBezTo>
                <a:cubicBezTo>
                  <a:pt x="2432165" y="26254"/>
                  <a:pt x="2425159" y="19690"/>
                  <a:pt x="2425159" y="12397"/>
                </a:cubicBezTo>
                <a:cubicBezTo>
                  <a:pt x="2425159" y="5834"/>
                  <a:pt x="2432165" y="0"/>
                  <a:pt x="2439946" y="0"/>
                </a:cubicBezTo>
                <a:close/>
                <a:moveTo>
                  <a:pt x="2369114" y="0"/>
                </a:moveTo>
                <a:cubicBezTo>
                  <a:pt x="2377674" y="0"/>
                  <a:pt x="2383900" y="5834"/>
                  <a:pt x="2383900" y="12397"/>
                </a:cubicBezTo>
                <a:cubicBezTo>
                  <a:pt x="2383900" y="19690"/>
                  <a:pt x="2377674" y="26254"/>
                  <a:pt x="2369114" y="26254"/>
                </a:cubicBezTo>
                <a:cubicBezTo>
                  <a:pt x="2361331" y="26254"/>
                  <a:pt x="2354323" y="19690"/>
                  <a:pt x="2354323" y="12397"/>
                </a:cubicBezTo>
                <a:cubicBezTo>
                  <a:pt x="2354323" y="5834"/>
                  <a:pt x="2361331" y="0"/>
                  <a:pt x="2369114" y="0"/>
                </a:cubicBezTo>
                <a:close/>
                <a:moveTo>
                  <a:pt x="2298283" y="0"/>
                </a:moveTo>
                <a:cubicBezTo>
                  <a:pt x="2306842" y="0"/>
                  <a:pt x="2313070" y="5834"/>
                  <a:pt x="2313070" y="12397"/>
                </a:cubicBezTo>
                <a:cubicBezTo>
                  <a:pt x="2313070" y="19690"/>
                  <a:pt x="2306842" y="26254"/>
                  <a:pt x="2298283" y="26254"/>
                </a:cubicBezTo>
                <a:cubicBezTo>
                  <a:pt x="2290497" y="26254"/>
                  <a:pt x="2283493" y="19690"/>
                  <a:pt x="2283493" y="12397"/>
                </a:cubicBezTo>
                <a:cubicBezTo>
                  <a:pt x="2283493" y="5834"/>
                  <a:pt x="2290497" y="0"/>
                  <a:pt x="2298283" y="0"/>
                </a:cubicBezTo>
                <a:close/>
                <a:moveTo>
                  <a:pt x="2226517" y="0"/>
                </a:moveTo>
                <a:cubicBezTo>
                  <a:pt x="2234542" y="0"/>
                  <a:pt x="2238916" y="5834"/>
                  <a:pt x="2238916" y="13856"/>
                </a:cubicBezTo>
                <a:cubicBezTo>
                  <a:pt x="2238916" y="19690"/>
                  <a:pt x="2234542" y="26254"/>
                  <a:pt x="2226517" y="26254"/>
                </a:cubicBezTo>
                <a:cubicBezTo>
                  <a:pt x="2218495" y="26254"/>
                  <a:pt x="2212659" y="19690"/>
                  <a:pt x="2212659" y="13856"/>
                </a:cubicBezTo>
                <a:cubicBezTo>
                  <a:pt x="2212659" y="5834"/>
                  <a:pt x="2218495" y="0"/>
                  <a:pt x="2226517" y="0"/>
                </a:cubicBezTo>
                <a:close/>
                <a:moveTo>
                  <a:pt x="2155683" y="0"/>
                </a:moveTo>
                <a:cubicBezTo>
                  <a:pt x="2161520" y="0"/>
                  <a:pt x="2168084" y="5834"/>
                  <a:pt x="2168084" y="13856"/>
                </a:cubicBezTo>
                <a:cubicBezTo>
                  <a:pt x="2168084" y="19690"/>
                  <a:pt x="2161520" y="26254"/>
                  <a:pt x="2155683" y="26254"/>
                </a:cubicBezTo>
                <a:cubicBezTo>
                  <a:pt x="2147663" y="26254"/>
                  <a:pt x="2141827" y="19690"/>
                  <a:pt x="2141827" y="13856"/>
                </a:cubicBezTo>
                <a:cubicBezTo>
                  <a:pt x="2141827" y="5834"/>
                  <a:pt x="2147663" y="0"/>
                  <a:pt x="2155683" y="0"/>
                </a:cubicBezTo>
                <a:close/>
                <a:moveTo>
                  <a:pt x="2083393" y="0"/>
                </a:moveTo>
                <a:cubicBezTo>
                  <a:pt x="2090686" y="0"/>
                  <a:pt x="2097249" y="5834"/>
                  <a:pt x="2097249" y="13856"/>
                </a:cubicBezTo>
                <a:cubicBezTo>
                  <a:pt x="2097249" y="19690"/>
                  <a:pt x="2090686" y="26254"/>
                  <a:pt x="2083393" y="26254"/>
                </a:cubicBezTo>
                <a:cubicBezTo>
                  <a:pt x="2076829" y="26254"/>
                  <a:pt x="2070995" y="19690"/>
                  <a:pt x="2070995" y="13856"/>
                </a:cubicBezTo>
                <a:cubicBezTo>
                  <a:pt x="2070995" y="5834"/>
                  <a:pt x="2076829" y="0"/>
                  <a:pt x="2083393" y="0"/>
                </a:cubicBezTo>
                <a:close/>
                <a:moveTo>
                  <a:pt x="2011835" y="0"/>
                </a:moveTo>
                <a:cubicBezTo>
                  <a:pt x="2019855" y="0"/>
                  <a:pt x="2026421" y="5834"/>
                  <a:pt x="2026421" y="13856"/>
                </a:cubicBezTo>
                <a:cubicBezTo>
                  <a:pt x="2026421" y="19690"/>
                  <a:pt x="2019855" y="26254"/>
                  <a:pt x="2011835" y="26254"/>
                </a:cubicBezTo>
                <a:cubicBezTo>
                  <a:pt x="2006003" y="26254"/>
                  <a:pt x="2000168" y="19690"/>
                  <a:pt x="2000168" y="13856"/>
                </a:cubicBezTo>
                <a:cubicBezTo>
                  <a:pt x="2000168" y="5834"/>
                  <a:pt x="2006003" y="0"/>
                  <a:pt x="2011835" y="0"/>
                </a:cubicBezTo>
                <a:close/>
                <a:moveTo>
                  <a:pt x="1938365" y="0"/>
                </a:moveTo>
                <a:cubicBezTo>
                  <a:pt x="1946388" y="0"/>
                  <a:pt x="1952222" y="5834"/>
                  <a:pt x="1952222" y="13856"/>
                </a:cubicBezTo>
                <a:cubicBezTo>
                  <a:pt x="1952222" y="19690"/>
                  <a:pt x="1946388" y="26254"/>
                  <a:pt x="1938365" y="26254"/>
                </a:cubicBezTo>
                <a:cubicBezTo>
                  <a:pt x="1931072" y="26254"/>
                  <a:pt x="1925971" y="19690"/>
                  <a:pt x="1925971" y="13856"/>
                </a:cubicBezTo>
                <a:cubicBezTo>
                  <a:pt x="1925971" y="5834"/>
                  <a:pt x="1931072" y="0"/>
                  <a:pt x="1938365" y="0"/>
                </a:cubicBezTo>
                <a:close/>
                <a:moveTo>
                  <a:pt x="1869922" y="0"/>
                </a:moveTo>
                <a:cubicBezTo>
                  <a:pt x="1878483" y="0"/>
                  <a:pt x="1884712" y="5834"/>
                  <a:pt x="1884712" y="13856"/>
                </a:cubicBezTo>
                <a:cubicBezTo>
                  <a:pt x="1884712" y="19690"/>
                  <a:pt x="1878483" y="26254"/>
                  <a:pt x="1869922" y="26254"/>
                </a:cubicBezTo>
                <a:cubicBezTo>
                  <a:pt x="1862138" y="26254"/>
                  <a:pt x="1855131" y="19690"/>
                  <a:pt x="1855131" y="13856"/>
                </a:cubicBezTo>
                <a:cubicBezTo>
                  <a:pt x="1855131" y="5834"/>
                  <a:pt x="1862138" y="0"/>
                  <a:pt x="1869922" y="0"/>
                </a:cubicBezTo>
                <a:close/>
                <a:moveTo>
                  <a:pt x="1799087" y="0"/>
                </a:moveTo>
                <a:cubicBezTo>
                  <a:pt x="1807649" y="0"/>
                  <a:pt x="1813879" y="5834"/>
                  <a:pt x="1813879" y="13856"/>
                </a:cubicBezTo>
                <a:cubicBezTo>
                  <a:pt x="1813879" y="19690"/>
                  <a:pt x="1807649" y="26254"/>
                  <a:pt x="1799087" y="26254"/>
                </a:cubicBezTo>
                <a:cubicBezTo>
                  <a:pt x="1790527" y="26254"/>
                  <a:pt x="1784303" y="19690"/>
                  <a:pt x="1784303" y="13856"/>
                </a:cubicBezTo>
                <a:cubicBezTo>
                  <a:pt x="1784303" y="5834"/>
                  <a:pt x="1790527" y="0"/>
                  <a:pt x="1799087" y="0"/>
                </a:cubicBezTo>
                <a:close/>
                <a:moveTo>
                  <a:pt x="1728262" y="0"/>
                </a:moveTo>
                <a:cubicBezTo>
                  <a:pt x="1736828" y="0"/>
                  <a:pt x="1743052" y="5834"/>
                  <a:pt x="1743052" y="13856"/>
                </a:cubicBezTo>
                <a:cubicBezTo>
                  <a:pt x="1743052" y="19690"/>
                  <a:pt x="1736828" y="26254"/>
                  <a:pt x="1728262" y="26254"/>
                </a:cubicBezTo>
                <a:cubicBezTo>
                  <a:pt x="1719700" y="26254"/>
                  <a:pt x="1713474" y="19690"/>
                  <a:pt x="1713474" y="13856"/>
                </a:cubicBezTo>
                <a:cubicBezTo>
                  <a:pt x="1713474" y="5834"/>
                  <a:pt x="1719700" y="0"/>
                  <a:pt x="1728262" y="0"/>
                </a:cubicBezTo>
                <a:close/>
                <a:moveTo>
                  <a:pt x="1656501" y="0"/>
                </a:moveTo>
                <a:cubicBezTo>
                  <a:pt x="1663792" y="0"/>
                  <a:pt x="1668900" y="5834"/>
                  <a:pt x="1668900" y="13856"/>
                </a:cubicBezTo>
                <a:cubicBezTo>
                  <a:pt x="1668900" y="19690"/>
                  <a:pt x="1663792" y="26254"/>
                  <a:pt x="1656501" y="26254"/>
                </a:cubicBezTo>
                <a:cubicBezTo>
                  <a:pt x="1648481" y="26254"/>
                  <a:pt x="1642655" y="19690"/>
                  <a:pt x="1642655" y="13856"/>
                </a:cubicBezTo>
                <a:cubicBezTo>
                  <a:pt x="1642655" y="5834"/>
                  <a:pt x="1648481" y="0"/>
                  <a:pt x="1656501" y="0"/>
                </a:cubicBezTo>
                <a:close/>
                <a:moveTo>
                  <a:pt x="1582299" y="0"/>
                </a:moveTo>
                <a:cubicBezTo>
                  <a:pt x="1588134" y="0"/>
                  <a:pt x="1594704" y="5834"/>
                  <a:pt x="1594704" y="13856"/>
                </a:cubicBezTo>
                <a:cubicBezTo>
                  <a:pt x="1594704" y="19690"/>
                  <a:pt x="1588134" y="26254"/>
                  <a:pt x="1582299" y="26254"/>
                </a:cubicBezTo>
                <a:cubicBezTo>
                  <a:pt x="1574277" y="26254"/>
                  <a:pt x="1568444" y="19690"/>
                  <a:pt x="1568444" y="13856"/>
                </a:cubicBezTo>
                <a:cubicBezTo>
                  <a:pt x="1568444" y="5834"/>
                  <a:pt x="1574277" y="0"/>
                  <a:pt x="1582299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ffectLst/>
        </p:spPr>
        <p:txBody>
          <a:bodyPr wrap="square" anchor="ctr">
            <a:noAutofit/>
          </a:bodyPr>
          <a:lstStyle/>
          <a:p>
            <a:endParaRPr lang="en-US" sz="6532" dirty="0">
              <a:latin typeface="Nunito Sans ExtraLight" pitchFamily="2" charset="77"/>
            </a:endParaRPr>
          </a:p>
        </p:txBody>
      </p:sp>
      <p:sp>
        <p:nvSpPr>
          <p:cNvPr id="12" name="Freeform 7">
            <a:extLst>
              <a:ext uri="{FF2B5EF4-FFF2-40B4-BE49-F238E27FC236}">
                <a16:creationId xmlns:a16="http://schemas.microsoft.com/office/drawing/2014/main" id="{2D29C3CE-0B1C-AB46-AEFF-5CA4C863CEB1}"/>
              </a:ext>
            </a:extLst>
          </p:cNvPr>
          <p:cNvSpPr>
            <a:spLocks noChangeArrowheads="1"/>
          </p:cNvSpPr>
          <p:nvPr/>
        </p:nvSpPr>
        <p:spPr bwMode="auto">
          <a:xfrm rot="16200000">
            <a:off x="9084235" y="4365496"/>
            <a:ext cx="4929654" cy="1783944"/>
          </a:xfrm>
          <a:custGeom>
            <a:avLst/>
            <a:gdLst>
              <a:gd name="connsiteX0" fmla="*/ 8010930 w 8023328"/>
              <a:gd name="connsiteY0" fmla="*/ 2354267 h 2380521"/>
              <a:gd name="connsiteX1" fmla="*/ 8023328 w 8023328"/>
              <a:gd name="connsiteY1" fmla="*/ 2366665 h 2380521"/>
              <a:gd name="connsiteX2" fmla="*/ 8010930 w 8023328"/>
              <a:gd name="connsiteY2" fmla="*/ 2380521 h 2380521"/>
              <a:gd name="connsiteX3" fmla="*/ 7997074 w 8023328"/>
              <a:gd name="connsiteY3" fmla="*/ 2366665 h 2380521"/>
              <a:gd name="connsiteX4" fmla="*/ 8010930 w 8023328"/>
              <a:gd name="connsiteY4" fmla="*/ 2354267 h 2380521"/>
              <a:gd name="connsiteX5" fmla="*/ 7940099 w 8023328"/>
              <a:gd name="connsiteY5" fmla="*/ 2354267 h 2380521"/>
              <a:gd name="connsiteX6" fmla="*/ 7952497 w 8023328"/>
              <a:gd name="connsiteY6" fmla="*/ 2366665 h 2380521"/>
              <a:gd name="connsiteX7" fmla="*/ 7940099 w 8023328"/>
              <a:gd name="connsiteY7" fmla="*/ 2380521 h 2380521"/>
              <a:gd name="connsiteX8" fmla="*/ 7926243 w 8023328"/>
              <a:gd name="connsiteY8" fmla="*/ 2366665 h 2380521"/>
              <a:gd name="connsiteX9" fmla="*/ 7940099 w 8023328"/>
              <a:gd name="connsiteY9" fmla="*/ 2354267 h 2380521"/>
              <a:gd name="connsiteX10" fmla="*/ 7869269 w 8023328"/>
              <a:gd name="connsiteY10" fmla="*/ 2354267 h 2380521"/>
              <a:gd name="connsiteX11" fmla="*/ 7881667 w 8023328"/>
              <a:gd name="connsiteY11" fmla="*/ 2366665 h 2380521"/>
              <a:gd name="connsiteX12" fmla="*/ 7869269 w 8023328"/>
              <a:gd name="connsiteY12" fmla="*/ 2380521 h 2380521"/>
              <a:gd name="connsiteX13" fmla="*/ 7855413 w 8023328"/>
              <a:gd name="connsiteY13" fmla="*/ 2366665 h 2380521"/>
              <a:gd name="connsiteX14" fmla="*/ 7869269 w 8023328"/>
              <a:gd name="connsiteY14" fmla="*/ 2354267 h 2380521"/>
              <a:gd name="connsiteX15" fmla="*/ 7796980 w 8023328"/>
              <a:gd name="connsiteY15" fmla="*/ 2354267 h 2380521"/>
              <a:gd name="connsiteX16" fmla="*/ 7810836 w 8023328"/>
              <a:gd name="connsiteY16" fmla="*/ 2366665 h 2380521"/>
              <a:gd name="connsiteX17" fmla="*/ 7796980 w 8023328"/>
              <a:gd name="connsiteY17" fmla="*/ 2380521 h 2380521"/>
              <a:gd name="connsiteX18" fmla="*/ 7784582 w 8023328"/>
              <a:gd name="connsiteY18" fmla="*/ 2366665 h 2380521"/>
              <a:gd name="connsiteX19" fmla="*/ 7796980 w 8023328"/>
              <a:gd name="connsiteY19" fmla="*/ 2354267 h 2380521"/>
              <a:gd name="connsiteX20" fmla="*/ 8010930 w 8023328"/>
              <a:gd name="connsiteY20" fmla="*/ 2283438 h 2380521"/>
              <a:gd name="connsiteX21" fmla="*/ 8023328 w 8023328"/>
              <a:gd name="connsiteY21" fmla="*/ 2295835 h 2380521"/>
              <a:gd name="connsiteX22" fmla="*/ 8010930 w 8023328"/>
              <a:gd name="connsiteY22" fmla="*/ 2309691 h 2380521"/>
              <a:gd name="connsiteX23" fmla="*/ 7997074 w 8023328"/>
              <a:gd name="connsiteY23" fmla="*/ 2295835 h 2380521"/>
              <a:gd name="connsiteX24" fmla="*/ 8010930 w 8023328"/>
              <a:gd name="connsiteY24" fmla="*/ 2283438 h 2380521"/>
              <a:gd name="connsiteX25" fmla="*/ 7940099 w 8023328"/>
              <a:gd name="connsiteY25" fmla="*/ 2283438 h 2380521"/>
              <a:gd name="connsiteX26" fmla="*/ 7952497 w 8023328"/>
              <a:gd name="connsiteY26" fmla="*/ 2295835 h 2380521"/>
              <a:gd name="connsiteX27" fmla="*/ 7940099 w 8023328"/>
              <a:gd name="connsiteY27" fmla="*/ 2309691 h 2380521"/>
              <a:gd name="connsiteX28" fmla="*/ 7926243 w 8023328"/>
              <a:gd name="connsiteY28" fmla="*/ 2295835 h 2380521"/>
              <a:gd name="connsiteX29" fmla="*/ 7940099 w 8023328"/>
              <a:gd name="connsiteY29" fmla="*/ 2283438 h 2380521"/>
              <a:gd name="connsiteX30" fmla="*/ 7869269 w 8023328"/>
              <a:gd name="connsiteY30" fmla="*/ 2283438 h 2380521"/>
              <a:gd name="connsiteX31" fmla="*/ 7881667 w 8023328"/>
              <a:gd name="connsiteY31" fmla="*/ 2295835 h 2380521"/>
              <a:gd name="connsiteX32" fmla="*/ 7869269 w 8023328"/>
              <a:gd name="connsiteY32" fmla="*/ 2309691 h 2380521"/>
              <a:gd name="connsiteX33" fmla="*/ 7855413 w 8023328"/>
              <a:gd name="connsiteY33" fmla="*/ 2295835 h 2380521"/>
              <a:gd name="connsiteX34" fmla="*/ 7869269 w 8023328"/>
              <a:gd name="connsiteY34" fmla="*/ 2283438 h 2380521"/>
              <a:gd name="connsiteX35" fmla="*/ 7796980 w 8023328"/>
              <a:gd name="connsiteY35" fmla="*/ 2283438 h 2380521"/>
              <a:gd name="connsiteX36" fmla="*/ 7810836 w 8023328"/>
              <a:gd name="connsiteY36" fmla="*/ 2295835 h 2380521"/>
              <a:gd name="connsiteX37" fmla="*/ 7796980 w 8023328"/>
              <a:gd name="connsiteY37" fmla="*/ 2309691 h 2380521"/>
              <a:gd name="connsiteX38" fmla="*/ 7784582 w 8023328"/>
              <a:gd name="connsiteY38" fmla="*/ 2295835 h 2380521"/>
              <a:gd name="connsiteX39" fmla="*/ 7796980 w 8023328"/>
              <a:gd name="connsiteY39" fmla="*/ 2283438 h 2380521"/>
              <a:gd name="connsiteX40" fmla="*/ 7726151 w 8023328"/>
              <a:gd name="connsiteY40" fmla="*/ 2283438 h 2380521"/>
              <a:gd name="connsiteX41" fmla="*/ 7740007 w 8023328"/>
              <a:gd name="connsiteY41" fmla="*/ 2295835 h 2380521"/>
              <a:gd name="connsiteX42" fmla="*/ 7726151 w 8023328"/>
              <a:gd name="connsiteY42" fmla="*/ 2309691 h 2380521"/>
              <a:gd name="connsiteX43" fmla="*/ 7713753 w 8023328"/>
              <a:gd name="connsiteY43" fmla="*/ 2295835 h 2380521"/>
              <a:gd name="connsiteX44" fmla="*/ 7726151 w 8023328"/>
              <a:gd name="connsiteY44" fmla="*/ 2283438 h 2380521"/>
              <a:gd name="connsiteX45" fmla="*/ 7940099 w 8023328"/>
              <a:gd name="connsiteY45" fmla="*/ 2209234 h 2380521"/>
              <a:gd name="connsiteX46" fmla="*/ 7952497 w 8023328"/>
              <a:gd name="connsiteY46" fmla="*/ 2224022 h 2380521"/>
              <a:gd name="connsiteX47" fmla="*/ 7940099 w 8023328"/>
              <a:gd name="connsiteY47" fmla="*/ 2238810 h 2380521"/>
              <a:gd name="connsiteX48" fmla="*/ 7926243 w 8023328"/>
              <a:gd name="connsiteY48" fmla="*/ 2224022 h 2380521"/>
              <a:gd name="connsiteX49" fmla="*/ 7940099 w 8023328"/>
              <a:gd name="connsiteY49" fmla="*/ 2209234 h 2380521"/>
              <a:gd name="connsiteX50" fmla="*/ 7867811 w 8023328"/>
              <a:gd name="connsiteY50" fmla="*/ 2209234 h 2380521"/>
              <a:gd name="connsiteX51" fmla="*/ 7881667 w 8023328"/>
              <a:gd name="connsiteY51" fmla="*/ 2224022 h 2380521"/>
              <a:gd name="connsiteX52" fmla="*/ 7867811 w 8023328"/>
              <a:gd name="connsiteY52" fmla="*/ 2238810 h 2380521"/>
              <a:gd name="connsiteX53" fmla="*/ 7855413 w 8023328"/>
              <a:gd name="connsiteY53" fmla="*/ 2224022 h 2380521"/>
              <a:gd name="connsiteX54" fmla="*/ 7867811 w 8023328"/>
              <a:gd name="connsiteY54" fmla="*/ 2209234 h 2380521"/>
              <a:gd name="connsiteX55" fmla="*/ 7796980 w 8023328"/>
              <a:gd name="connsiteY55" fmla="*/ 2209234 h 2380521"/>
              <a:gd name="connsiteX56" fmla="*/ 7810836 w 8023328"/>
              <a:gd name="connsiteY56" fmla="*/ 2224022 h 2380521"/>
              <a:gd name="connsiteX57" fmla="*/ 7796980 w 8023328"/>
              <a:gd name="connsiteY57" fmla="*/ 2238810 h 2380521"/>
              <a:gd name="connsiteX58" fmla="*/ 7784582 w 8023328"/>
              <a:gd name="connsiteY58" fmla="*/ 2224022 h 2380521"/>
              <a:gd name="connsiteX59" fmla="*/ 7796980 w 8023328"/>
              <a:gd name="connsiteY59" fmla="*/ 2209234 h 2380521"/>
              <a:gd name="connsiteX60" fmla="*/ 7726151 w 8023328"/>
              <a:gd name="connsiteY60" fmla="*/ 2209234 h 2380521"/>
              <a:gd name="connsiteX61" fmla="*/ 7740007 w 8023328"/>
              <a:gd name="connsiteY61" fmla="*/ 2224022 h 2380521"/>
              <a:gd name="connsiteX62" fmla="*/ 7726151 w 8023328"/>
              <a:gd name="connsiteY62" fmla="*/ 2238810 h 2380521"/>
              <a:gd name="connsiteX63" fmla="*/ 7713753 w 8023328"/>
              <a:gd name="connsiteY63" fmla="*/ 2224022 h 2380521"/>
              <a:gd name="connsiteX64" fmla="*/ 7726151 w 8023328"/>
              <a:gd name="connsiteY64" fmla="*/ 2209234 h 2380521"/>
              <a:gd name="connsiteX65" fmla="*/ 7940099 w 8023328"/>
              <a:gd name="connsiteY65" fmla="*/ 2138403 h 2380521"/>
              <a:gd name="connsiteX66" fmla="*/ 7952497 w 8023328"/>
              <a:gd name="connsiteY66" fmla="*/ 2153192 h 2380521"/>
              <a:gd name="connsiteX67" fmla="*/ 7940099 w 8023328"/>
              <a:gd name="connsiteY67" fmla="*/ 2167981 h 2380521"/>
              <a:gd name="connsiteX68" fmla="*/ 7926243 w 8023328"/>
              <a:gd name="connsiteY68" fmla="*/ 2153192 h 2380521"/>
              <a:gd name="connsiteX69" fmla="*/ 7940099 w 8023328"/>
              <a:gd name="connsiteY69" fmla="*/ 2138403 h 2380521"/>
              <a:gd name="connsiteX70" fmla="*/ 7867811 w 8023328"/>
              <a:gd name="connsiteY70" fmla="*/ 2138403 h 2380521"/>
              <a:gd name="connsiteX71" fmla="*/ 7881667 w 8023328"/>
              <a:gd name="connsiteY71" fmla="*/ 2153192 h 2380521"/>
              <a:gd name="connsiteX72" fmla="*/ 7867811 w 8023328"/>
              <a:gd name="connsiteY72" fmla="*/ 2167981 h 2380521"/>
              <a:gd name="connsiteX73" fmla="*/ 7855413 w 8023328"/>
              <a:gd name="connsiteY73" fmla="*/ 2153192 h 2380521"/>
              <a:gd name="connsiteX74" fmla="*/ 7867811 w 8023328"/>
              <a:gd name="connsiteY74" fmla="*/ 2138403 h 2380521"/>
              <a:gd name="connsiteX75" fmla="*/ 7796980 w 8023328"/>
              <a:gd name="connsiteY75" fmla="*/ 2138403 h 2380521"/>
              <a:gd name="connsiteX76" fmla="*/ 7810836 w 8023328"/>
              <a:gd name="connsiteY76" fmla="*/ 2153192 h 2380521"/>
              <a:gd name="connsiteX77" fmla="*/ 7796980 w 8023328"/>
              <a:gd name="connsiteY77" fmla="*/ 2167981 h 2380521"/>
              <a:gd name="connsiteX78" fmla="*/ 7784582 w 8023328"/>
              <a:gd name="connsiteY78" fmla="*/ 2153192 h 2380521"/>
              <a:gd name="connsiteX79" fmla="*/ 7796980 w 8023328"/>
              <a:gd name="connsiteY79" fmla="*/ 2138403 h 2380521"/>
              <a:gd name="connsiteX80" fmla="*/ 7726151 w 8023328"/>
              <a:gd name="connsiteY80" fmla="*/ 2138403 h 2380521"/>
              <a:gd name="connsiteX81" fmla="*/ 7740007 w 8023328"/>
              <a:gd name="connsiteY81" fmla="*/ 2153192 h 2380521"/>
              <a:gd name="connsiteX82" fmla="*/ 7726151 w 8023328"/>
              <a:gd name="connsiteY82" fmla="*/ 2167981 h 2380521"/>
              <a:gd name="connsiteX83" fmla="*/ 7713753 w 8023328"/>
              <a:gd name="connsiteY83" fmla="*/ 2153192 h 2380521"/>
              <a:gd name="connsiteX84" fmla="*/ 7726151 w 8023328"/>
              <a:gd name="connsiteY84" fmla="*/ 2138403 h 2380521"/>
              <a:gd name="connsiteX85" fmla="*/ 7654337 w 8023328"/>
              <a:gd name="connsiteY85" fmla="*/ 2138403 h 2380521"/>
              <a:gd name="connsiteX86" fmla="*/ 7669126 w 8023328"/>
              <a:gd name="connsiteY86" fmla="*/ 2153192 h 2380521"/>
              <a:gd name="connsiteX87" fmla="*/ 7654337 w 8023328"/>
              <a:gd name="connsiteY87" fmla="*/ 2167981 h 2380521"/>
              <a:gd name="connsiteX88" fmla="*/ 7639549 w 8023328"/>
              <a:gd name="connsiteY88" fmla="*/ 2153192 h 2380521"/>
              <a:gd name="connsiteX89" fmla="*/ 7654337 w 8023328"/>
              <a:gd name="connsiteY89" fmla="*/ 2138403 h 2380521"/>
              <a:gd name="connsiteX90" fmla="*/ 7867811 w 8023328"/>
              <a:gd name="connsiteY90" fmla="*/ 2067574 h 2380521"/>
              <a:gd name="connsiteX91" fmla="*/ 7881667 w 8023328"/>
              <a:gd name="connsiteY91" fmla="*/ 2082362 h 2380521"/>
              <a:gd name="connsiteX92" fmla="*/ 7867811 w 8023328"/>
              <a:gd name="connsiteY92" fmla="*/ 2097150 h 2380521"/>
              <a:gd name="connsiteX93" fmla="*/ 7855413 w 8023328"/>
              <a:gd name="connsiteY93" fmla="*/ 2082362 h 2380521"/>
              <a:gd name="connsiteX94" fmla="*/ 7867811 w 8023328"/>
              <a:gd name="connsiteY94" fmla="*/ 2067574 h 2380521"/>
              <a:gd name="connsiteX95" fmla="*/ 7796980 w 8023328"/>
              <a:gd name="connsiteY95" fmla="*/ 2067574 h 2380521"/>
              <a:gd name="connsiteX96" fmla="*/ 7810836 w 8023328"/>
              <a:gd name="connsiteY96" fmla="*/ 2082362 h 2380521"/>
              <a:gd name="connsiteX97" fmla="*/ 7796980 w 8023328"/>
              <a:gd name="connsiteY97" fmla="*/ 2097150 h 2380521"/>
              <a:gd name="connsiteX98" fmla="*/ 7784582 w 8023328"/>
              <a:gd name="connsiteY98" fmla="*/ 2082362 h 2380521"/>
              <a:gd name="connsiteX99" fmla="*/ 7796980 w 8023328"/>
              <a:gd name="connsiteY99" fmla="*/ 2067574 h 2380521"/>
              <a:gd name="connsiteX100" fmla="*/ 7726151 w 8023328"/>
              <a:gd name="connsiteY100" fmla="*/ 2067574 h 2380521"/>
              <a:gd name="connsiteX101" fmla="*/ 7740007 w 8023328"/>
              <a:gd name="connsiteY101" fmla="*/ 2082362 h 2380521"/>
              <a:gd name="connsiteX102" fmla="*/ 7726151 w 8023328"/>
              <a:gd name="connsiteY102" fmla="*/ 2097150 h 2380521"/>
              <a:gd name="connsiteX103" fmla="*/ 7713753 w 8023328"/>
              <a:gd name="connsiteY103" fmla="*/ 2082362 h 2380521"/>
              <a:gd name="connsiteX104" fmla="*/ 7726151 w 8023328"/>
              <a:gd name="connsiteY104" fmla="*/ 2067574 h 2380521"/>
              <a:gd name="connsiteX105" fmla="*/ 7654337 w 8023328"/>
              <a:gd name="connsiteY105" fmla="*/ 2067574 h 2380521"/>
              <a:gd name="connsiteX106" fmla="*/ 7669126 w 8023328"/>
              <a:gd name="connsiteY106" fmla="*/ 2082362 h 2380521"/>
              <a:gd name="connsiteX107" fmla="*/ 7654337 w 8023328"/>
              <a:gd name="connsiteY107" fmla="*/ 2097150 h 2380521"/>
              <a:gd name="connsiteX108" fmla="*/ 7639549 w 8023328"/>
              <a:gd name="connsiteY108" fmla="*/ 2082362 h 2380521"/>
              <a:gd name="connsiteX109" fmla="*/ 7654337 w 8023328"/>
              <a:gd name="connsiteY109" fmla="*/ 2067574 h 2380521"/>
              <a:gd name="connsiteX110" fmla="*/ 7583507 w 8023328"/>
              <a:gd name="connsiteY110" fmla="*/ 2067574 h 2380521"/>
              <a:gd name="connsiteX111" fmla="*/ 7598297 w 8023328"/>
              <a:gd name="connsiteY111" fmla="*/ 2082362 h 2380521"/>
              <a:gd name="connsiteX112" fmla="*/ 7583507 w 8023328"/>
              <a:gd name="connsiteY112" fmla="*/ 2097150 h 2380521"/>
              <a:gd name="connsiteX113" fmla="*/ 7568718 w 8023328"/>
              <a:gd name="connsiteY113" fmla="*/ 2082362 h 2380521"/>
              <a:gd name="connsiteX114" fmla="*/ 7583507 w 8023328"/>
              <a:gd name="connsiteY114" fmla="*/ 2067574 h 2380521"/>
              <a:gd name="connsiteX115" fmla="*/ 7867811 w 8023328"/>
              <a:gd name="connsiteY115" fmla="*/ 1996742 h 2380521"/>
              <a:gd name="connsiteX116" fmla="*/ 7881667 w 8023328"/>
              <a:gd name="connsiteY116" fmla="*/ 2010598 h 2380521"/>
              <a:gd name="connsiteX117" fmla="*/ 7867811 w 8023328"/>
              <a:gd name="connsiteY117" fmla="*/ 2022995 h 2380521"/>
              <a:gd name="connsiteX118" fmla="*/ 7855413 w 8023328"/>
              <a:gd name="connsiteY118" fmla="*/ 2010598 h 2380521"/>
              <a:gd name="connsiteX119" fmla="*/ 7867811 w 8023328"/>
              <a:gd name="connsiteY119" fmla="*/ 1996742 h 2380521"/>
              <a:gd name="connsiteX120" fmla="*/ 7796980 w 8023328"/>
              <a:gd name="connsiteY120" fmla="*/ 1996742 h 2380521"/>
              <a:gd name="connsiteX121" fmla="*/ 7810836 w 8023328"/>
              <a:gd name="connsiteY121" fmla="*/ 2010598 h 2380521"/>
              <a:gd name="connsiteX122" fmla="*/ 7796980 w 8023328"/>
              <a:gd name="connsiteY122" fmla="*/ 2022995 h 2380521"/>
              <a:gd name="connsiteX123" fmla="*/ 7784582 w 8023328"/>
              <a:gd name="connsiteY123" fmla="*/ 2010598 h 2380521"/>
              <a:gd name="connsiteX124" fmla="*/ 7796980 w 8023328"/>
              <a:gd name="connsiteY124" fmla="*/ 1996742 h 2380521"/>
              <a:gd name="connsiteX125" fmla="*/ 7726151 w 8023328"/>
              <a:gd name="connsiteY125" fmla="*/ 1996742 h 2380521"/>
              <a:gd name="connsiteX126" fmla="*/ 7740007 w 8023328"/>
              <a:gd name="connsiteY126" fmla="*/ 2010598 h 2380521"/>
              <a:gd name="connsiteX127" fmla="*/ 7726151 w 8023328"/>
              <a:gd name="connsiteY127" fmla="*/ 2022995 h 2380521"/>
              <a:gd name="connsiteX128" fmla="*/ 7713753 w 8023328"/>
              <a:gd name="connsiteY128" fmla="*/ 2010598 h 2380521"/>
              <a:gd name="connsiteX129" fmla="*/ 7726151 w 8023328"/>
              <a:gd name="connsiteY129" fmla="*/ 1996742 h 2380521"/>
              <a:gd name="connsiteX130" fmla="*/ 7654337 w 8023328"/>
              <a:gd name="connsiteY130" fmla="*/ 1996742 h 2380521"/>
              <a:gd name="connsiteX131" fmla="*/ 7669126 w 8023328"/>
              <a:gd name="connsiteY131" fmla="*/ 2010598 h 2380521"/>
              <a:gd name="connsiteX132" fmla="*/ 7654337 w 8023328"/>
              <a:gd name="connsiteY132" fmla="*/ 2022995 h 2380521"/>
              <a:gd name="connsiteX133" fmla="*/ 7639549 w 8023328"/>
              <a:gd name="connsiteY133" fmla="*/ 2010598 h 2380521"/>
              <a:gd name="connsiteX134" fmla="*/ 7654337 w 8023328"/>
              <a:gd name="connsiteY134" fmla="*/ 1996742 h 2380521"/>
              <a:gd name="connsiteX135" fmla="*/ 7583507 w 8023328"/>
              <a:gd name="connsiteY135" fmla="*/ 1996742 h 2380521"/>
              <a:gd name="connsiteX136" fmla="*/ 7598297 w 8023328"/>
              <a:gd name="connsiteY136" fmla="*/ 2010598 h 2380521"/>
              <a:gd name="connsiteX137" fmla="*/ 7583507 w 8023328"/>
              <a:gd name="connsiteY137" fmla="*/ 2022995 h 2380521"/>
              <a:gd name="connsiteX138" fmla="*/ 7568718 w 8023328"/>
              <a:gd name="connsiteY138" fmla="*/ 2010598 h 2380521"/>
              <a:gd name="connsiteX139" fmla="*/ 7583507 w 8023328"/>
              <a:gd name="connsiteY139" fmla="*/ 1996742 h 2380521"/>
              <a:gd name="connsiteX140" fmla="*/ 7512677 w 8023328"/>
              <a:gd name="connsiteY140" fmla="*/ 1996742 h 2380521"/>
              <a:gd name="connsiteX141" fmla="*/ 7527466 w 8023328"/>
              <a:gd name="connsiteY141" fmla="*/ 2010598 h 2380521"/>
              <a:gd name="connsiteX142" fmla="*/ 7512677 w 8023328"/>
              <a:gd name="connsiteY142" fmla="*/ 2022995 h 2380521"/>
              <a:gd name="connsiteX143" fmla="*/ 7497889 w 8023328"/>
              <a:gd name="connsiteY143" fmla="*/ 2010598 h 2380521"/>
              <a:gd name="connsiteX144" fmla="*/ 7512677 w 8023328"/>
              <a:gd name="connsiteY144" fmla="*/ 1996742 h 2380521"/>
              <a:gd name="connsiteX145" fmla="*/ 7796980 w 8023328"/>
              <a:gd name="connsiteY145" fmla="*/ 1925913 h 2380521"/>
              <a:gd name="connsiteX146" fmla="*/ 7810836 w 8023328"/>
              <a:gd name="connsiteY146" fmla="*/ 1939769 h 2380521"/>
              <a:gd name="connsiteX147" fmla="*/ 7796980 w 8023328"/>
              <a:gd name="connsiteY147" fmla="*/ 1952166 h 2380521"/>
              <a:gd name="connsiteX148" fmla="*/ 7784582 w 8023328"/>
              <a:gd name="connsiteY148" fmla="*/ 1939769 h 2380521"/>
              <a:gd name="connsiteX149" fmla="*/ 7796980 w 8023328"/>
              <a:gd name="connsiteY149" fmla="*/ 1925913 h 2380521"/>
              <a:gd name="connsiteX150" fmla="*/ 7726151 w 8023328"/>
              <a:gd name="connsiteY150" fmla="*/ 1925913 h 2380521"/>
              <a:gd name="connsiteX151" fmla="*/ 7740007 w 8023328"/>
              <a:gd name="connsiteY151" fmla="*/ 1939769 h 2380521"/>
              <a:gd name="connsiteX152" fmla="*/ 7726151 w 8023328"/>
              <a:gd name="connsiteY152" fmla="*/ 1952166 h 2380521"/>
              <a:gd name="connsiteX153" fmla="*/ 7713753 w 8023328"/>
              <a:gd name="connsiteY153" fmla="*/ 1939769 h 2380521"/>
              <a:gd name="connsiteX154" fmla="*/ 7726151 w 8023328"/>
              <a:gd name="connsiteY154" fmla="*/ 1925913 h 2380521"/>
              <a:gd name="connsiteX155" fmla="*/ 7654337 w 8023328"/>
              <a:gd name="connsiteY155" fmla="*/ 1925913 h 2380521"/>
              <a:gd name="connsiteX156" fmla="*/ 7669126 w 8023328"/>
              <a:gd name="connsiteY156" fmla="*/ 1939769 h 2380521"/>
              <a:gd name="connsiteX157" fmla="*/ 7654337 w 8023328"/>
              <a:gd name="connsiteY157" fmla="*/ 1952166 h 2380521"/>
              <a:gd name="connsiteX158" fmla="*/ 7639549 w 8023328"/>
              <a:gd name="connsiteY158" fmla="*/ 1939769 h 2380521"/>
              <a:gd name="connsiteX159" fmla="*/ 7654337 w 8023328"/>
              <a:gd name="connsiteY159" fmla="*/ 1925913 h 2380521"/>
              <a:gd name="connsiteX160" fmla="*/ 7583507 w 8023328"/>
              <a:gd name="connsiteY160" fmla="*/ 1925913 h 2380521"/>
              <a:gd name="connsiteX161" fmla="*/ 7598297 w 8023328"/>
              <a:gd name="connsiteY161" fmla="*/ 1939769 h 2380521"/>
              <a:gd name="connsiteX162" fmla="*/ 7583507 w 8023328"/>
              <a:gd name="connsiteY162" fmla="*/ 1952166 h 2380521"/>
              <a:gd name="connsiteX163" fmla="*/ 7568718 w 8023328"/>
              <a:gd name="connsiteY163" fmla="*/ 1939769 h 2380521"/>
              <a:gd name="connsiteX164" fmla="*/ 7583507 w 8023328"/>
              <a:gd name="connsiteY164" fmla="*/ 1925913 h 2380521"/>
              <a:gd name="connsiteX165" fmla="*/ 7512677 w 8023328"/>
              <a:gd name="connsiteY165" fmla="*/ 1925913 h 2380521"/>
              <a:gd name="connsiteX166" fmla="*/ 7527466 w 8023328"/>
              <a:gd name="connsiteY166" fmla="*/ 1939769 h 2380521"/>
              <a:gd name="connsiteX167" fmla="*/ 7512677 w 8023328"/>
              <a:gd name="connsiteY167" fmla="*/ 1952166 h 2380521"/>
              <a:gd name="connsiteX168" fmla="*/ 7497889 w 8023328"/>
              <a:gd name="connsiteY168" fmla="*/ 1939769 h 2380521"/>
              <a:gd name="connsiteX169" fmla="*/ 7512677 w 8023328"/>
              <a:gd name="connsiteY169" fmla="*/ 1925913 h 2380521"/>
              <a:gd name="connsiteX170" fmla="*/ 7440913 w 8023328"/>
              <a:gd name="connsiteY170" fmla="*/ 1925913 h 2380521"/>
              <a:gd name="connsiteX171" fmla="*/ 7453310 w 8023328"/>
              <a:gd name="connsiteY171" fmla="*/ 1939769 h 2380521"/>
              <a:gd name="connsiteX172" fmla="*/ 7440913 w 8023328"/>
              <a:gd name="connsiteY172" fmla="*/ 1952166 h 2380521"/>
              <a:gd name="connsiteX173" fmla="*/ 7427057 w 8023328"/>
              <a:gd name="connsiteY173" fmla="*/ 1939769 h 2380521"/>
              <a:gd name="connsiteX174" fmla="*/ 7440913 w 8023328"/>
              <a:gd name="connsiteY174" fmla="*/ 1925913 h 2380521"/>
              <a:gd name="connsiteX175" fmla="*/ 7726151 w 8023328"/>
              <a:gd name="connsiteY175" fmla="*/ 1855081 h 2380521"/>
              <a:gd name="connsiteX176" fmla="*/ 7740007 w 8023328"/>
              <a:gd name="connsiteY176" fmla="*/ 1868937 h 2380521"/>
              <a:gd name="connsiteX177" fmla="*/ 7726151 w 8023328"/>
              <a:gd name="connsiteY177" fmla="*/ 1881334 h 2380521"/>
              <a:gd name="connsiteX178" fmla="*/ 7713753 w 8023328"/>
              <a:gd name="connsiteY178" fmla="*/ 1868937 h 2380521"/>
              <a:gd name="connsiteX179" fmla="*/ 7726151 w 8023328"/>
              <a:gd name="connsiteY179" fmla="*/ 1855081 h 2380521"/>
              <a:gd name="connsiteX180" fmla="*/ 7654337 w 8023328"/>
              <a:gd name="connsiteY180" fmla="*/ 1855081 h 2380521"/>
              <a:gd name="connsiteX181" fmla="*/ 7669126 w 8023328"/>
              <a:gd name="connsiteY181" fmla="*/ 1868937 h 2380521"/>
              <a:gd name="connsiteX182" fmla="*/ 7654337 w 8023328"/>
              <a:gd name="connsiteY182" fmla="*/ 1881334 h 2380521"/>
              <a:gd name="connsiteX183" fmla="*/ 7639549 w 8023328"/>
              <a:gd name="connsiteY183" fmla="*/ 1868937 h 2380521"/>
              <a:gd name="connsiteX184" fmla="*/ 7654337 w 8023328"/>
              <a:gd name="connsiteY184" fmla="*/ 1855081 h 2380521"/>
              <a:gd name="connsiteX185" fmla="*/ 7583507 w 8023328"/>
              <a:gd name="connsiteY185" fmla="*/ 1855081 h 2380521"/>
              <a:gd name="connsiteX186" fmla="*/ 7598297 w 8023328"/>
              <a:gd name="connsiteY186" fmla="*/ 1868937 h 2380521"/>
              <a:gd name="connsiteX187" fmla="*/ 7583507 w 8023328"/>
              <a:gd name="connsiteY187" fmla="*/ 1881334 h 2380521"/>
              <a:gd name="connsiteX188" fmla="*/ 7568718 w 8023328"/>
              <a:gd name="connsiteY188" fmla="*/ 1868937 h 2380521"/>
              <a:gd name="connsiteX189" fmla="*/ 7583507 w 8023328"/>
              <a:gd name="connsiteY189" fmla="*/ 1855081 h 2380521"/>
              <a:gd name="connsiteX190" fmla="*/ 7512677 w 8023328"/>
              <a:gd name="connsiteY190" fmla="*/ 1855081 h 2380521"/>
              <a:gd name="connsiteX191" fmla="*/ 7527466 w 8023328"/>
              <a:gd name="connsiteY191" fmla="*/ 1868937 h 2380521"/>
              <a:gd name="connsiteX192" fmla="*/ 7512677 w 8023328"/>
              <a:gd name="connsiteY192" fmla="*/ 1881334 h 2380521"/>
              <a:gd name="connsiteX193" fmla="*/ 7497889 w 8023328"/>
              <a:gd name="connsiteY193" fmla="*/ 1868937 h 2380521"/>
              <a:gd name="connsiteX194" fmla="*/ 7512677 w 8023328"/>
              <a:gd name="connsiteY194" fmla="*/ 1855081 h 2380521"/>
              <a:gd name="connsiteX195" fmla="*/ 7440913 w 8023328"/>
              <a:gd name="connsiteY195" fmla="*/ 1855081 h 2380521"/>
              <a:gd name="connsiteX196" fmla="*/ 7453310 w 8023328"/>
              <a:gd name="connsiteY196" fmla="*/ 1868937 h 2380521"/>
              <a:gd name="connsiteX197" fmla="*/ 7440913 w 8023328"/>
              <a:gd name="connsiteY197" fmla="*/ 1881334 h 2380521"/>
              <a:gd name="connsiteX198" fmla="*/ 7427057 w 8023328"/>
              <a:gd name="connsiteY198" fmla="*/ 1868937 h 2380521"/>
              <a:gd name="connsiteX199" fmla="*/ 7440913 w 8023328"/>
              <a:gd name="connsiteY199" fmla="*/ 1855081 h 2380521"/>
              <a:gd name="connsiteX200" fmla="*/ 7654337 w 8023328"/>
              <a:gd name="connsiteY200" fmla="*/ 1780878 h 2380521"/>
              <a:gd name="connsiteX201" fmla="*/ 7669126 w 8023328"/>
              <a:gd name="connsiteY201" fmla="*/ 1793275 h 2380521"/>
              <a:gd name="connsiteX202" fmla="*/ 7654337 w 8023328"/>
              <a:gd name="connsiteY202" fmla="*/ 1807131 h 2380521"/>
              <a:gd name="connsiteX203" fmla="*/ 7639549 w 8023328"/>
              <a:gd name="connsiteY203" fmla="*/ 1793275 h 2380521"/>
              <a:gd name="connsiteX204" fmla="*/ 7654337 w 8023328"/>
              <a:gd name="connsiteY204" fmla="*/ 1780878 h 2380521"/>
              <a:gd name="connsiteX205" fmla="*/ 7583507 w 8023328"/>
              <a:gd name="connsiteY205" fmla="*/ 1780878 h 2380521"/>
              <a:gd name="connsiteX206" fmla="*/ 7598297 w 8023328"/>
              <a:gd name="connsiteY206" fmla="*/ 1793275 h 2380521"/>
              <a:gd name="connsiteX207" fmla="*/ 7583507 w 8023328"/>
              <a:gd name="connsiteY207" fmla="*/ 1807131 h 2380521"/>
              <a:gd name="connsiteX208" fmla="*/ 7568718 w 8023328"/>
              <a:gd name="connsiteY208" fmla="*/ 1793275 h 2380521"/>
              <a:gd name="connsiteX209" fmla="*/ 7583507 w 8023328"/>
              <a:gd name="connsiteY209" fmla="*/ 1780878 h 2380521"/>
              <a:gd name="connsiteX210" fmla="*/ 7511745 w 8023328"/>
              <a:gd name="connsiteY210" fmla="*/ 1780878 h 2380521"/>
              <a:gd name="connsiteX211" fmla="*/ 7524143 w 8023328"/>
              <a:gd name="connsiteY211" fmla="*/ 1793275 h 2380521"/>
              <a:gd name="connsiteX212" fmla="*/ 7511745 w 8023328"/>
              <a:gd name="connsiteY212" fmla="*/ 1807131 h 2380521"/>
              <a:gd name="connsiteX213" fmla="*/ 7497889 w 8023328"/>
              <a:gd name="connsiteY213" fmla="*/ 1793275 h 2380521"/>
              <a:gd name="connsiteX214" fmla="*/ 7511745 w 8023328"/>
              <a:gd name="connsiteY214" fmla="*/ 1780878 h 2380521"/>
              <a:gd name="connsiteX215" fmla="*/ 7440913 w 8023328"/>
              <a:gd name="connsiteY215" fmla="*/ 1780878 h 2380521"/>
              <a:gd name="connsiteX216" fmla="*/ 7453310 w 8023328"/>
              <a:gd name="connsiteY216" fmla="*/ 1793275 h 2380521"/>
              <a:gd name="connsiteX217" fmla="*/ 7440913 w 8023328"/>
              <a:gd name="connsiteY217" fmla="*/ 1807131 h 2380521"/>
              <a:gd name="connsiteX218" fmla="*/ 7427057 w 8023328"/>
              <a:gd name="connsiteY218" fmla="*/ 1793275 h 2380521"/>
              <a:gd name="connsiteX219" fmla="*/ 7440913 w 8023328"/>
              <a:gd name="connsiteY219" fmla="*/ 1780878 h 2380521"/>
              <a:gd name="connsiteX220" fmla="*/ 7370084 w 8023328"/>
              <a:gd name="connsiteY220" fmla="*/ 1780878 h 2380521"/>
              <a:gd name="connsiteX221" fmla="*/ 7382481 w 8023328"/>
              <a:gd name="connsiteY221" fmla="*/ 1793275 h 2380521"/>
              <a:gd name="connsiteX222" fmla="*/ 7370084 w 8023328"/>
              <a:gd name="connsiteY222" fmla="*/ 1807131 h 2380521"/>
              <a:gd name="connsiteX223" fmla="*/ 7356228 w 8023328"/>
              <a:gd name="connsiteY223" fmla="*/ 1793275 h 2380521"/>
              <a:gd name="connsiteX224" fmla="*/ 7370084 w 8023328"/>
              <a:gd name="connsiteY224" fmla="*/ 1780878 h 2380521"/>
              <a:gd name="connsiteX225" fmla="*/ 7294422 w 8023328"/>
              <a:gd name="connsiteY225" fmla="*/ 1780878 h 2380521"/>
              <a:gd name="connsiteX226" fmla="*/ 7308278 w 8023328"/>
              <a:gd name="connsiteY226" fmla="*/ 1793275 h 2380521"/>
              <a:gd name="connsiteX227" fmla="*/ 7294422 w 8023328"/>
              <a:gd name="connsiteY227" fmla="*/ 1807131 h 2380521"/>
              <a:gd name="connsiteX228" fmla="*/ 7282025 w 8023328"/>
              <a:gd name="connsiteY228" fmla="*/ 1793275 h 2380521"/>
              <a:gd name="connsiteX229" fmla="*/ 7294422 w 8023328"/>
              <a:gd name="connsiteY229" fmla="*/ 1780878 h 2380521"/>
              <a:gd name="connsiteX230" fmla="*/ 7654337 w 8023328"/>
              <a:gd name="connsiteY230" fmla="*/ 1710049 h 2380521"/>
              <a:gd name="connsiteX231" fmla="*/ 7669126 w 8023328"/>
              <a:gd name="connsiteY231" fmla="*/ 1722446 h 2380521"/>
              <a:gd name="connsiteX232" fmla="*/ 7654337 w 8023328"/>
              <a:gd name="connsiteY232" fmla="*/ 1736302 h 2380521"/>
              <a:gd name="connsiteX233" fmla="*/ 7639549 w 8023328"/>
              <a:gd name="connsiteY233" fmla="*/ 1722446 h 2380521"/>
              <a:gd name="connsiteX234" fmla="*/ 7654337 w 8023328"/>
              <a:gd name="connsiteY234" fmla="*/ 1710049 h 2380521"/>
              <a:gd name="connsiteX235" fmla="*/ 7583507 w 8023328"/>
              <a:gd name="connsiteY235" fmla="*/ 1710049 h 2380521"/>
              <a:gd name="connsiteX236" fmla="*/ 7598297 w 8023328"/>
              <a:gd name="connsiteY236" fmla="*/ 1722446 h 2380521"/>
              <a:gd name="connsiteX237" fmla="*/ 7583507 w 8023328"/>
              <a:gd name="connsiteY237" fmla="*/ 1736302 h 2380521"/>
              <a:gd name="connsiteX238" fmla="*/ 7568718 w 8023328"/>
              <a:gd name="connsiteY238" fmla="*/ 1722446 h 2380521"/>
              <a:gd name="connsiteX239" fmla="*/ 7583507 w 8023328"/>
              <a:gd name="connsiteY239" fmla="*/ 1710049 h 2380521"/>
              <a:gd name="connsiteX240" fmla="*/ 7511745 w 8023328"/>
              <a:gd name="connsiteY240" fmla="*/ 1710049 h 2380521"/>
              <a:gd name="connsiteX241" fmla="*/ 7524143 w 8023328"/>
              <a:gd name="connsiteY241" fmla="*/ 1722446 h 2380521"/>
              <a:gd name="connsiteX242" fmla="*/ 7511745 w 8023328"/>
              <a:gd name="connsiteY242" fmla="*/ 1736302 h 2380521"/>
              <a:gd name="connsiteX243" fmla="*/ 7497889 w 8023328"/>
              <a:gd name="connsiteY243" fmla="*/ 1722446 h 2380521"/>
              <a:gd name="connsiteX244" fmla="*/ 7511745 w 8023328"/>
              <a:gd name="connsiteY244" fmla="*/ 1710049 h 2380521"/>
              <a:gd name="connsiteX245" fmla="*/ 7440913 w 8023328"/>
              <a:gd name="connsiteY245" fmla="*/ 1710049 h 2380521"/>
              <a:gd name="connsiteX246" fmla="*/ 7453310 w 8023328"/>
              <a:gd name="connsiteY246" fmla="*/ 1722446 h 2380521"/>
              <a:gd name="connsiteX247" fmla="*/ 7440913 w 8023328"/>
              <a:gd name="connsiteY247" fmla="*/ 1736302 h 2380521"/>
              <a:gd name="connsiteX248" fmla="*/ 7427057 w 8023328"/>
              <a:gd name="connsiteY248" fmla="*/ 1722446 h 2380521"/>
              <a:gd name="connsiteX249" fmla="*/ 7440913 w 8023328"/>
              <a:gd name="connsiteY249" fmla="*/ 1710049 h 2380521"/>
              <a:gd name="connsiteX250" fmla="*/ 7370084 w 8023328"/>
              <a:gd name="connsiteY250" fmla="*/ 1710049 h 2380521"/>
              <a:gd name="connsiteX251" fmla="*/ 7382481 w 8023328"/>
              <a:gd name="connsiteY251" fmla="*/ 1722446 h 2380521"/>
              <a:gd name="connsiteX252" fmla="*/ 7370084 w 8023328"/>
              <a:gd name="connsiteY252" fmla="*/ 1736302 h 2380521"/>
              <a:gd name="connsiteX253" fmla="*/ 7356228 w 8023328"/>
              <a:gd name="connsiteY253" fmla="*/ 1722446 h 2380521"/>
              <a:gd name="connsiteX254" fmla="*/ 7370084 w 8023328"/>
              <a:gd name="connsiteY254" fmla="*/ 1710049 h 2380521"/>
              <a:gd name="connsiteX255" fmla="*/ 7294422 w 8023328"/>
              <a:gd name="connsiteY255" fmla="*/ 1710049 h 2380521"/>
              <a:gd name="connsiteX256" fmla="*/ 7308278 w 8023328"/>
              <a:gd name="connsiteY256" fmla="*/ 1722446 h 2380521"/>
              <a:gd name="connsiteX257" fmla="*/ 7294422 w 8023328"/>
              <a:gd name="connsiteY257" fmla="*/ 1736302 h 2380521"/>
              <a:gd name="connsiteX258" fmla="*/ 7282025 w 8023328"/>
              <a:gd name="connsiteY258" fmla="*/ 1722446 h 2380521"/>
              <a:gd name="connsiteX259" fmla="*/ 7294422 w 8023328"/>
              <a:gd name="connsiteY259" fmla="*/ 1710049 h 2380521"/>
              <a:gd name="connsiteX260" fmla="*/ 7223591 w 8023328"/>
              <a:gd name="connsiteY260" fmla="*/ 1710049 h 2380521"/>
              <a:gd name="connsiteX261" fmla="*/ 7237447 w 8023328"/>
              <a:gd name="connsiteY261" fmla="*/ 1722446 h 2380521"/>
              <a:gd name="connsiteX262" fmla="*/ 7223591 w 8023328"/>
              <a:gd name="connsiteY262" fmla="*/ 1736302 h 2380521"/>
              <a:gd name="connsiteX263" fmla="*/ 7211194 w 8023328"/>
              <a:gd name="connsiteY263" fmla="*/ 1722446 h 2380521"/>
              <a:gd name="connsiteX264" fmla="*/ 7223591 w 8023328"/>
              <a:gd name="connsiteY264" fmla="*/ 1710049 h 2380521"/>
              <a:gd name="connsiteX265" fmla="*/ 7583507 w 8023328"/>
              <a:gd name="connsiteY265" fmla="*/ 1639217 h 2380521"/>
              <a:gd name="connsiteX266" fmla="*/ 7598297 w 8023328"/>
              <a:gd name="connsiteY266" fmla="*/ 1651614 h 2380521"/>
              <a:gd name="connsiteX267" fmla="*/ 7583507 w 8023328"/>
              <a:gd name="connsiteY267" fmla="*/ 1665470 h 2380521"/>
              <a:gd name="connsiteX268" fmla="*/ 7568718 w 8023328"/>
              <a:gd name="connsiteY268" fmla="*/ 1651614 h 2380521"/>
              <a:gd name="connsiteX269" fmla="*/ 7583507 w 8023328"/>
              <a:gd name="connsiteY269" fmla="*/ 1639217 h 2380521"/>
              <a:gd name="connsiteX270" fmla="*/ 7511745 w 8023328"/>
              <a:gd name="connsiteY270" fmla="*/ 1639217 h 2380521"/>
              <a:gd name="connsiteX271" fmla="*/ 7524143 w 8023328"/>
              <a:gd name="connsiteY271" fmla="*/ 1651614 h 2380521"/>
              <a:gd name="connsiteX272" fmla="*/ 7511745 w 8023328"/>
              <a:gd name="connsiteY272" fmla="*/ 1665470 h 2380521"/>
              <a:gd name="connsiteX273" fmla="*/ 7497889 w 8023328"/>
              <a:gd name="connsiteY273" fmla="*/ 1651614 h 2380521"/>
              <a:gd name="connsiteX274" fmla="*/ 7511745 w 8023328"/>
              <a:gd name="connsiteY274" fmla="*/ 1639217 h 2380521"/>
              <a:gd name="connsiteX275" fmla="*/ 7440913 w 8023328"/>
              <a:gd name="connsiteY275" fmla="*/ 1639217 h 2380521"/>
              <a:gd name="connsiteX276" fmla="*/ 7453310 w 8023328"/>
              <a:gd name="connsiteY276" fmla="*/ 1651614 h 2380521"/>
              <a:gd name="connsiteX277" fmla="*/ 7440913 w 8023328"/>
              <a:gd name="connsiteY277" fmla="*/ 1665470 h 2380521"/>
              <a:gd name="connsiteX278" fmla="*/ 7427057 w 8023328"/>
              <a:gd name="connsiteY278" fmla="*/ 1651614 h 2380521"/>
              <a:gd name="connsiteX279" fmla="*/ 7440913 w 8023328"/>
              <a:gd name="connsiteY279" fmla="*/ 1639217 h 2380521"/>
              <a:gd name="connsiteX280" fmla="*/ 7370084 w 8023328"/>
              <a:gd name="connsiteY280" fmla="*/ 1639217 h 2380521"/>
              <a:gd name="connsiteX281" fmla="*/ 7382481 w 8023328"/>
              <a:gd name="connsiteY281" fmla="*/ 1651614 h 2380521"/>
              <a:gd name="connsiteX282" fmla="*/ 7370084 w 8023328"/>
              <a:gd name="connsiteY282" fmla="*/ 1665470 h 2380521"/>
              <a:gd name="connsiteX283" fmla="*/ 7356228 w 8023328"/>
              <a:gd name="connsiteY283" fmla="*/ 1651614 h 2380521"/>
              <a:gd name="connsiteX284" fmla="*/ 7370084 w 8023328"/>
              <a:gd name="connsiteY284" fmla="*/ 1639217 h 2380521"/>
              <a:gd name="connsiteX285" fmla="*/ 7294422 w 8023328"/>
              <a:gd name="connsiteY285" fmla="*/ 1639217 h 2380521"/>
              <a:gd name="connsiteX286" fmla="*/ 7308278 w 8023328"/>
              <a:gd name="connsiteY286" fmla="*/ 1651614 h 2380521"/>
              <a:gd name="connsiteX287" fmla="*/ 7294422 w 8023328"/>
              <a:gd name="connsiteY287" fmla="*/ 1665470 h 2380521"/>
              <a:gd name="connsiteX288" fmla="*/ 7282025 w 8023328"/>
              <a:gd name="connsiteY288" fmla="*/ 1651614 h 2380521"/>
              <a:gd name="connsiteX289" fmla="*/ 7294422 w 8023328"/>
              <a:gd name="connsiteY289" fmla="*/ 1639217 h 2380521"/>
              <a:gd name="connsiteX290" fmla="*/ 7223591 w 8023328"/>
              <a:gd name="connsiteY290" fmla="*/ 1639217 h 2380521"/>
              <a:gd name="connsiteX291" fmla="*/ 7237447 w 8023328"/>
              <a:gd name="connsiteY291" fmla="*/ 1651614 h 2380521"/>
              <a:gd name="connsiteX292" fmla="*/ 7223591 w 8023328"/>
              <a:gd name="connsiteY292" fmla="*/ 1665470 h 2380521"/>
              <a:gd name="connsiteX293" fmla="*/ 7211194 w 8023328"/>
              <a:gd name="connsiteY293" fmla="*/ 1651614 h 2380521"/>
              <a:gd name="connsiteX294" fmla="*/ 7223591 w 8023328"/>
              <a:gd name="connsiteY294" fmla="*/ 1639217 h 2380521"/>
              <a:gd name="connsiteX295" fmla="*/ 7152761 w 8023328"/>
              <a:gd name="connsiteY295" fmla="*/ 1639217 h 2380521"/>
              <a:gd name="connsiteX296" fmla="*/ 7166617 w 8023328"/>
              <a:gd name="connsiteY296" fmla="*/ 1651614 h 2380521"/>
              <a:gd name="connsiteX297" fmla="*/ 7152761 w 8023328"/>
              <a:gd name="connsiteY297" fmla="*/ 1665470 h 2380521"/>
              <a:gd name="connsiteX298" fmla="*/ 7140364 w 8023328"/>
              <a:gd name="connsiteY298" fmla="*/ 1651614 h 2380521"/>
              <a:gd name="connsiteX299" fmla="*/ 7152761 w 8023328"/>
              <a:gd name="connsiteY299" fmla="*/ 1639217 h 2380521"/>
              <a:gd name="connsiteX300" fmla="*/ 7511745 w 8023328"/>
              <a:gd name="connsiteY300" fmla="*/ 1568388 h 2380521"/>
              <a:gd name="connsiteX301" fmla="*/ 7524143 w 8023328"/>
              <a:gd name="connsiteY301" fmla="*/ 1583176 h 2380521"/>
              <a:gd name="connsiteX302" fmla="*/ 7511745 w 8023328"/>
              <a:gd name="connsiteY302" fmla="*/ 1597964 h 2380521"/>
              <a:gd name="connsiteX303" fmla="*/ 7497889 w 8023328"/>
              <a:gd name="connsiteY303" fmla="*/ 1583176 h 2380521"/>
              <a:gd name="connsiteX304" fmla="*/ 7511745 w 8023328"/>
              <a:gd name="connsiteY304" fmla="*/ 1568388 h 2380521"/>
              <a:gd name="connsiteX305" fmla="*/ 7440913 w 8023328"/>
              <a:gd name="connsiteY305" fmla="*/ 1568388 h 2380521"/>
              <a:gd name="connsiteX306" fmla="*/ 7453310 w 8023328"/>
              <a:gd name="connsiteY306" fmla="*/ 1583176 h 2380521"/>
              <a:gd name="connsiteX307" fmla="*/ 7440913 w 8023328"/>
              <a:gd name="connsiteY307" fmla="*/ 1597964 h 2380521"/>
              <a:gd name="connsiteX308" fmla="*/ 7427057 w 8023328"/>
              <a:gd name="connsiteY308" fmla="*/ 1583176 h 2380521"/>
              <a:gd name="connsiteX309" fmla="*/ 7440913 w 8023328"/>
              <a:gd name="connsiteY309" fmla="*/ 1568388 h 2380521"/>
              <a:gd name="connsiteX310" fmla="*/ 7370084 w 8023328"/>
              <a:gd name="connsiteY310" fmla="*/ 1568388 h 2380521"/>
              <a:gd name="connsiteX311" fmla="*/ 7382481 w 8023328"/>
              <a:gd name="connsiteY311" fmla="*/ 1583176 h 2380521"/>
              <a:gd name="connsiteX312" fmla="*/ 7370084 w 8023328"/>
              <a:gd name="connsiteY312" fmla="*/ 1597964 h 2380521"/>
              <a:gd name="connsiteX313" fmla="*/ 7356228 w 8023328"/>
              <a:gd name="connsiteY313" fmla="*/ 1583176 h 2380521"/>
              <a:gd name="connsiteX314" fmla="*/ 7370084 w 8023328"/>
              <a:gd name="connsiteY314" fmla="*/ 1568388 h 2380521"/>
              <a:gd name="connsiteX315" fmla="*/ 7294422 w 8023328"/>
              <a:gd name="connsiteY315" fmla="*/ 1568388 h 2380521"/>
              <a:gd name="connsiteX316" fmla="*/ 7308278 w 8023328"/>
              <a:gd name="connsiteY316" fmla="*/ 1583176 h 2380521"/>
              <a:gd name="connsiteX317" fmla="*/ 7294422 w 8023328"/>
              <a:gd name="connsiteY317" fmla="*/ 1597964 h 2380521"/>
              <a:gd name="connsiteX318" fmla="*/ 7282025 w 8023328"/>
              <a:gd name="connsiteY318" fmla="*/ 1583176 h 2380521"/>
              <a:gd name="connsiteX319" fmla="*/ 7294422 w 8023328"/>
              <a:gd name="connsiteY319" fmla="*/ 1568388 h 2380521"/>
              <a:gd name="connsiteX320" fmla="*/ 7223591 w 8023328"/>
              <a:gd name="connsiteY320" fmla="*/ 1568388 h 2380521"/>
              <a:gd name="connsiteX321" fmla="*/ 7237447 w 8023328"/>
              <a:gd name="connsiteY321" fmla="*/ 1583176 h 2380521"/>
              <a:gd name="connsiteX322" fmla="*/ 7223591 w 8023328"/>
              <a:gd name="connsiteY322" fmla="*/ 1597964 h 2380521"/>
              <a:gd name="connsiteX323" fmla="*/ 7211194 w 8023328"/>
              <a:gd name="connsiteY323" fmla="*/ 1583176 h 2380521"/>
              <a:gd name="connsiteX324" fmla="*/ 7223591 w 8023328"/>
              <a:gd name="connsiteY324" fmla="*/ 1568388 h 2380521"/>
              <a:gd name="connsiteX325" fmla="*/ 7152761 w 8023328"/>
              <a:gd name="connsiteY325" fmla="*/ 1568388 h 2380521"/>
              <a:gd name="connsiteX326" fmla="*/ 7166617 w 8023328"/>
              <a:gd name="connsiteY326" fmla="*/ 1580785 h 2380521"/>
              <a:gd name="connsiteX327" fmla="*/ 7152761 w 8023328"/>
              <a:gd name="connsiteY327" fmla="*/ 1594641 h 2380521"/>
              <a:gd name="connsiteX328" fmla="*/ 7140364 w 8023328"/>
              <a:gd name="connsiteY328" fmla="*/ 1580785 h 2380521"/>
              <a:gd name="connsiteX329" fmla="*/ 7152761 w 8023328"/>
              <a:gd name="connsiteY329" fmla="*/ 1568388 h 2380521"/>
              <a:gd name="connsiteX330" fmla="*/ 7084322 w 8023328"/>
              <a:gd name="connsiteY330" fmla="*/ 1568388 h 2380521"/>
              <a:gd name="connsiteX331" fmla="*/ 7099111 w 8023328"/>
              <a:gd name="connsiteY331" fmla="*/ 1580785 h 2380521"/>
              <a:gd name="connsiteX332" fmla="*/ 7084322 w 8023328"/>
              <a:gd name="connsiteY332" fmla="*/ 1594641 h 2380521"/>
              <a:gd name="connsiteX333" fmla="*/ 7069533 w 8023328"/>
              <a:gd name="connsiteY333" fmla="*/ 1580785 h 2380521"/>
              <a:gd name="connsiteX334" fmla="*/ 7084322 w 8023328"/>
              <a:gd name="connsiteY334" fmla="*/ 1568388 h 2380521"/>
              <a:gd name="connsiteX335" fmla="*/ 7440913 w 8023328"/>
              <a:gd name="connsiteY335" fmla="*/ 1494185 h 2380521"/>
              <a:gd name="connsiteX336" fmla="*/ 7453310 w 8023328"/>
              <a:gd name="connsiteY336" fmla="*/ 1508973 h 2380521"/>
              <a:gd name="connsiteX337" fmla="*/ 7440913 w 8023328"/>
              <a:gd name="connsiteY337" fmla="*/ 1523761 h 2380521"/>
              <a:gd name="connsiteX338" fmla="*/ 7427057 w 8023328"/>
              <a:gd name="connsiteY338" fmla="*/ 1508973 h 2380521"/>
              <a:gd name="connsiteX339" fmla="*/ 7440913 w 8023328"/>
              <a:gd name="connsiteY339" fmla="*/ 1494185 h 2380521"/>
              <a:gd name="connsiteX340" fmla="*/ 7370084 w 8023328"/>
              <a:gd name="connsiteY340" fmla="*/ 1494185 h 2380521"/>
              <a:gd name="connsiteX341" fmla="*/ 7382481 w 8023328"/>
              <a:gd name="connsiteY341" fmla="*/ 1508973 h 2380521"/>
              <a:gd name="connsiteX342" fmla="*/ 7370084 w 8023328"/>
              <a:gd name="connsiteY342" fmla="*/ 1523761 h 2380521"/>
              <a:gd name="connsiteX343" fmla="*/ 7356228 w 8023328"/>
              <a:gd name="connsiteY343" fmla="*/ 1508973 h 2380521"/>
              <a:gd name="connsiteX344" fmla="*/ 7370084 w 8023328"/>
              <a:gd name="connsiteY344" fmla="*/ 1494185 h 2380521"/>
              <a:gd name="connsiteX345" fmla="*/ 7294422 w 8023328"/>
              <a:gd name="connsiteY345" fmla="*/ 1494185 h 2380521"/>
              <a:gd name="connsiteX346" fmla="*/ 7308278 w 8023328"/>
              <a:gd name="connsiteY346" fmla="*/ 1508973 h 2380521"/>
              <a:gd name="connsiteX347" fmla="*/ 7294422 w 8023328"/>
              <a:gd name="connsiteY347" fmla="*/ 1523761 h 2380521"/>
              <a:gd name="connsiteX348" fmla="*/ 7282025 w 8023328"/>
              <a:gd name="connsiteY348" fmla="*/ 1508973 h 2380521"/>
              <a:gd name="connsiteX349" fmla="*/ 7294422 w 8023328"/>
              <a:gd name="connsiteY349" fmla="*/ 1494185 h 2380521"/>
              <a:gd name="connsiteX350" fmla="*/ 7223591 w 8023328"/>
              <a:gd name="connsiteY350" fmla="*/ 1494185 h 2380521"/>
              <a:gd name="connsiteX351" fmla="*/ 7237447 w 8023328"/>
              <a:gd name="connsiteY351" fmla="*/ 1508973 h 2380521"/>
              <a:gd name="connsiteX352" fmla="*/ 7223591 w 8023328"/>
              <a:gd name="connsiteY352" fmla="*/ 1523761 h 2380521"/>
              <a:gd name="connsiteX353" fmla="*/ 7211194 w 8023328"/>
              <a:gd name="connsiteY353" fmla="*/ 1508973 h 2380521"/>
              <a:gd name="connsiteX354" fmla="*/ 7223591 w 8023328"/>
              <a:gd name="connsiteY354" fmla="*/ 1494185 h 2380521"/>
              <a:gd name="connsiteX355" fmla="*/ 7152761 w 8023328"/>
              <a:gd name="connsiteY355" fmla="*/ 1494185 h 2380521"/>
              <a:gd name="connsiteX356" fmla="*/ 7166617 w 8023328"/>
              <a:gd name="connsiteY356" fmla="*/ 1508973 h 2380521"/>
              <a:gd name="connsiteX357" fmla="*/ 7152761 w 8023328"/>
              <a:gd name="connsiteY357" fmla="*/ 1523761 h 2380521"/>
              <a:gd name="connsiteX358" fmla="*/ 7140364 w 8023328"/>
              <a:gd name="connsiteY358" fmla="*/ 1508973 h 2380521"/>
              <a:gd name="connsiteX359" fmla="*/ 7152761 w 8023328"/>
              <a:gd name="connsiteY359" fmla="*/ 1494185 h 2380521"/>
              <a:gd name="connsiteX360" fmla="*/ 7084322 w 8023328"/>
              <a:gd name="connsiteY360" fmla="*/ 1494185 h 2380521"/>
              <a:gd name="connsiteX361" fmla="*/ 7099111 w 8023328"/>
              <a:gd name="connsiteY361" fmla="*/ 1508973 h 2380521"/>
              <a:gd name="connsiteX362" fmla="*/ 7084322 w 8023328"/>
              <a:gd name="connsiteY362" fmla="*/ 1523761 h 2380521"/>
              <a:gd name="connsiteX363" fmla="*/ 7069533 w 8023328"/>
              <a:gd name="connsiteY363" fmla="*/ 1508973 h 2380521"/>
              <a:gd name="connsiteX364" fmla="*/ 7084322 w 8023328"/>
              <a:gd name="connsiteY364" fmla="*/ 1494185 h 2380521"/>
              <a:gd name="connsiteX365" fmla="*/ 7013492 w 8023328"/>
              <a:gd name="connsiteY365" fmla="*/ 1494185 h 2380521"/>
              <a:gd name="connsiteX366" fmla="*/ 7028280 w 8023328"/>
              <a:gd name="connsiteY366" fmla="*/ 1508973 h 2380521"/>
              <a:gd name="connsiteX367" fmla="*/ 7013492 w 8023328"/>
              <a:gd name="connsiteY367" fmla="*/ 1523761 h 2380521"/>
              <a:gd name="connsiteX368" fmla="*/ 6998704 w 8023328"/>
              <a:gd name="connsiteY368" fmla="*/ 1508973 h 2380521"/>
              <a:gd name="connsiteX369" fmla="*/ 7013492 w 8023328"/>
              <a:gd name="connsiteY369" fmla="*/ 1494185 h 2380521"/>
              <a:gd name="connsiteX370" fmla="*/ 6939085 w 8023328"/>
              <a:gd name="connsiteY370" fmla="*/ 1494185 h 2380521"/>
              <a:gd name="connsiteX371" fmla="*/ 6950753 w 8023328"/>
              <a:gd name="connsiteY371" fmla="*/ 1508973 h 2380521"/>
              <a:gd name="connsiteX372" fmla="*/ 6939085 w 8023328"/>
              <a:gd name="connsiteY372" fmla="*/ 1523761 h 2380521"/>
              <a:gd name="connsiteX373" fmla="*/ 6924500 w 8023328"/>
              <a:gd name="connsiteY373" fmla="*/ 1508973 h 2380521"/>
              <a:gd name="connsiteX374" fmla="*/ 6939085 w 8023328"/>
              <a:gd name="connsiteY374" fmla="*/ 1494185 h 2380521"/>
              <a:gd name="connsiteX375" fmla="*/ 83229 w 8023328"/>
              <a:gd name="connsiteY375" fmla="*/ 1426727 h 2380521"/>
              <a:gd name="connsiteX376" fmla="*/ 97085 w 8023328"/>
              <a:gd name="connsiteY376" fmla="*/ 1439124 h 2380521"/>
              <a:gd name="connsiteX377" fmla="*/ 83229 w 8023328"/>
              <a:gd name="connsiteY377" fmla="*/ 1452980 h 2380521"/>
              <a:gd name="connsiteX378" fmla="*/ 70831 w 8023328"/>
              <a:gd name="connsiteY378" fmla="*/ 1439124 h 2380521"/>
              <a:gd name="connsiteX379" fmla="*/ 83229 w 8023328"/>
              <a:gd name="connsiteY379" fmla="*/ 1426727 h 2380521"/>
              <a:gd name="connsiteX380" fmla="*/ 11993 w 8023328"/>
              <a:gd name="connsiteY380" fmla="*/ 1426727 h 2380521"/>
              <a:gd name="connsiteX381" fmla="*/ 26234 w 8023328"/>
              <a:gd name="connsiteY381" fmla="*/ 1439124 h 2380521"/>
              <a:gd name="connsiteX382" fmla="*/ 11993 w 8023328"/>
              <a:gd name="connsiteY382" fmla="*/ 1452980 h 2380521"/>
              <a:gd name="connsiteX383" fmla="*/ 0 w 8023328"/>
              <a:gd name="connsiteY383" fmla="*/ 1439124 h 2380521"/>
              <a:gd name="connsiteX384" fmla="*/ 11993 w 8023328"/>
              <a:gd name="connsiteY384" fmla="*/ 1426727 h 2380521"/>
              <a:gd name="connsiteX385" fmla="*/ 7370084 w 8023328"/>
              <a:gd name="connsiteY385" fmla="*/ 1423353 h 2380521"/>
              <a:gd name="connsiteX386" fmla="*/ 7382481 w 8023328"/>
              <a:gd name="connsiteY386" fmla="*/ 1438142 h 2380521"/>
              <a:gd name="connsiteX387" fmla="*/ 7370084 w 8023328"/>
              <a:gd name="connsiteY387" fmla="*/ 1452931 h 2380521"/>
              <a:gd name="connsiteX388" fmla="*/ 7356228 w 8023328"/>
              <a:gd name="connsiteY388" fmla="*/ 1438142 h 2380521"/>
              <a:gd name="connsiteX389" fmla="*/ 7370084 w 8023328"/>
              <a:gd name="connsiteY389" fmla="*/ 1423353 h 2380521"/>
              <a:gd name="connsiteX390" fmla="*/ 7294422 w 8023328"/>
              <a:gd name="connsiteY390" fmla="*/ 1423353 h 2380521"/>
              <a:gd name="connsiteX391" fmla="*/ 7308278 w 8023328"/>
              <a:gd name="connsiteY391" fmla="*/ 1438142 h 2380521"/>
              <a:gd name="connsiteX392" fmla="*/ 7294422 w 8023328"/>
              <a:gd name="connsiteY392" fmla="*/ 1452931 h 2380521"/>
              <a:gd name="connsiteX393" fmla="*/ 7282025 w 8023328"/>
              <a:gd name="connsiteY393" fmla="*/ 1438142 h 2380521"/>
              <a:gd name="connsiteX394" fmla="*/ 7294422 w 8023328"/>
              <a:gd name="connsiteY394" fmla="*/ 1423353 h 2380521"/>
              <a:gd name="connsiteX395" fmla="*/ 7223591 w 8023328"/>
              <a:gd name="connsiteY395" fmla="*/ 1423353 h 2380521"/>
              <a:gd name="connsiteX396" fmla="*/ 7237447 w 8023328"/>
              <a:gd name="connsiteY396" fmla="*/ 1438142 h 2380521"/>
              <a:gd name="connsiteX397" fmla="*/ 7223591 w 8023328"/>
              <a:gd name="connsiteY397" fmla="*/ 1452931 h 2380521"/>
              <a:gd name="connsiteX398" fmla="*/ 7211194 w 8023328"/>
              <a:gd name="connsiteY398" fmla="*/ 1438142 h 2380521"/>
              <a:gd name="connsiteX399" fmla="*/ 7223591 w 8023328"/>
              <a:gd name="connsiteY399" fmla="*/ 1423353 h 2380521"/>
              <a:gd name="connsiteX400" fmla="*/ 7155152 w 8023328"/>
              <a:gd name="connsiteY400" fmla="*/ 1423353 h 2380521"/>
              <a:gd name="connsiteX401" fmla="*/ 7169940 w 8023328"/>
              <a:gd name="connsiteY401" fmla="*/ 1438142 h 2380521"/>
              <a:gd name="connsiteX402" fmla="*/ 7155152 w 8023328"/>
              <a:gd name="connsiteY402" fmla="*/ 1452931 h 2380521"/>
              <a:gd name="connsiteX403" fmla="*/ 7141920 w 8023328"/>
              <a:gd name="connsiteY403" fmla="*/ 1438142 h 2380521"/>
              <a:gd name="connsiteX404" fmla="*/ 7155152 w 8023328"/>
              <a:gd name="connsiteY404" fmla="*/ 1423353 h 2380521"/>
              <a:gd name="connsiteX405" fmla="*/ 7084322 w 8023328"/>
              <a:gd name="connsiteY405" fmla="*/ 1423353 h 2380521"/>
              <a:gd name="connsiteX406" fmla="*/ 7099111 w 8023328"/>
              <a:gd name="connsiteY406" fmla="*/ 1438142 h 2380521"/>
              <a:gd name="connsiteX407" fmla="*/ 7084322 w 8023328"/>
              <a:gd name="connsiteY407" fmla="*/ 1452931 h 2380521"/>
              <a:gd name="connsiteX408" fmla="*/ 7069533 w 8023328"/>
              <a:gd name="connsiteY408" fmla="*/ 1438142 h 2380521"/>
              <a:gd name="connsiteX409" fmla="*/ 7084322 w 8023328"/>
              <a:gd name="connsiteY409" fmla="*/ 1423353 h 2380521"/>
              <a:gd name="connsiteX410" fmla="*/ 7013492 w 8023328"/>
              <a:gd name="connsiteY410" fmla="*/ 1423353 h 2380521"/>
              <a:gd name="connsiteX411" fmla="*/ 7028280 w 8023328"/>
              <a:gd name="connsiteY411" fmla="*/ 1438142 h 2380521"/>
              <a:gd name="connsiteX412" fmla="*/ 7013492 w 8023328"/>
              <a:gd name="connsiteY412" fmla="*/ 1452931 h 2380521"/>
              <a:gd name="connsiteX413" fmla="*/ 6998704 w 8023328"/>
              <a:gd name="connsiteY413" fmla="*/ 1438142 h 2380521"/>
              <a:gd name="connsiteX414" fmla="*/ 7013492 w 8023328"/>
              <a:gd name="connsiteY414" fmla="*/ 1423353 h 2380521"/>
              <a:gd name="connsiteX415" fmla="*/ 6939085 w 8023328"/>
              <a:gd name="connsiteY415" fmla="*/ 1423353 h 2380521"/>
              <a:gd name="connsiteX416" fmla="*/ 6950753 w 8023328"/>
              <a:gd name="connsiteY416" fmla="*/ 1438142 h 2380521"/>
              <a:gd name="connsiteX417" fmla="*/ 6939085 w 8023328"/>
              <a:gd name="connsiteY417" fmla="*/ 1452931 h 2380521"/>
              <a:gd name="connsiteX418" fmla="*/ 6924500 w 8023328"/>
              <a:gd name="connsiteY418" fmla="*/ 1438142 h 2380521"/>
              <a:gd name="connsiteX419" fmla="*/ 6939085 w 8023328"/>
              <a:gd name="connsiteY419" fmla="*/ 1423353 h 2380521"/>
              <a:gd name="connsiteX420" fmla="*/ 6867525 w 8023328"/>
              <a:gd name="connsiteY420" fmla="*/ 1423353 h 2380521"/>
              <a:gd name="connsiteX421" fmla="*/ 6879922 w 8023328"/>
              <a:gd name="connsiteY421" fmla="*/ 1438142 h 2380521"/>
              <a:gd name="connsiteX422" fmla="*/ 6867525 w 8023328"/>
              <a:gd name="connsiteY422" fmla="*/ 1452931 h 2380521"/>
              <a:gd name="connsiteX423" fmla="*/ 6853669 w 8023328"/>
              <a:gd name="connsiteY423" fmla="*/ 1438142 h 2380521"/>
              <a:gd name="connsiteX424" fmla="*/ 6867525 w 8023328"/>
              <a:gd name="connsiteY424" fmla="*/ 1423353 h 2380521"/>
              <a:gd name="connsiteX425" fmla="*/ 6796696 w 8023328"/>
              <a:gd name="connsiteY425" fmla="*/ 1423353 h 2380521"/>
              <a:gd name="connsiteX426" fmla="*/ 6809093 w 8023328"/>
              <a:gd name="connsiteY426" fmla="*/ 1438142 h 2380521"/>
              <a:gd name="connsiteX427" fmla="*/ 6796696 w 8023328"/>
              <a:gd name="connsiteY427" fmla="*/ 1452931 h 2380521"/>
              <a:gd name="connsiteX428" fmla="*/ 6782840 w 8023328"/>
              <a:gd name="connsiteY428" fmla="*/ 1438142 h 2380521"/>
              <a:gd name="connsiteX429" fmla="*/ 6796696 w 8023328"/>
              <a:gd name="connsiteY429" fmla="*/ 1423353 h 2380521"/>
              <a:gd name="connsiteX430" fmla="*/ 155518 w 8023328"/>
              <a:gd name="connsiteY430" fmla="*/ 1355896 h 2380521"/>
              <a:gd name="connsiteX431" fmla="*/ 167916 w 8023328"/>
              <a:gd name="connsiteY431" fmla="*/ 1368293 h 2380521"/>
              <a:gd name="connsiteX432" fmla="*/ 155518 w 8023328"/>
              <a:gd name="connsiteY432" fmla="*/ 1382149 h 2380521"/>
              <a:gd name="connsiteX433" fmla="*/ 141662 w 8023328"/>
              <a:gd name="connsiteY433" fmla="*/ 1368293 h 2380521"/>
              <a:gd name="connsiteX434" fmla="*/ 155518 w 8023328"/>
              <a:gd name="connsiteY434" fmla="*/ 1355896 h 2380521"/>
              <a:gd name="connsiteX435" fmla="*/ 83230 w 8023328"/>
              <a:gd name="connsiteY435" fmla="*/ 1355896 h 2380521"/>
              <a:gd name="connsiteX436" fmla="*/ 97086 w 8023328"/>
              <a:gd name="connsiteY436" fmla="*/ 1368293 h 2380521"/>
              <a:gd name="connsiteX437" fmla="*/ 83230 w 8023328"/>
              <a:gd name="connsiteY437" fmla="*/ 1382149 h 2380521"/>
              <a:gd name="connsiteX438" fmla="*/ 70832 w 8023328"/>
              <a:gd name="connsiteY438" fmla="*/ 1368293 h 2380521"/>
              <a:gd name="connsiteX439" fmla="*/ 83230 w 8023328"/>
              <a:gd name="connsiteY439" fmla="*/ 1355896 h 2380521"/>
              <a:gd name="connsiteX440" fmla="*/ 11994 w 8023328"/>
              <a:gd name="connsiteY440" fmla="*/ 1355896 h 2380521"/>
              <a:gd name="connsiteX441" fmla="*/ 26235 w 8023328"/>
              <a:gd name="connsiteY441" fmla="*/ 1368293 h 2380521"/>
              <a:gd name="connsiteX442" fmla="*/ 11994 w 8023328"/>
              <a:gd name="connsiteY442" fmla="*/ 1382149 h 2380521"/>
              <a:gd name="connsiteX443" fmla="*/ 2 w 8023328"/>
              <a:gd name="connsiteY443" fmla="*/ 1368293 h 2380521"/>
              <a:gd name="connsiteX444" fmla="*/ 11994 w 8023328"/>
              <a:gd name="connsiteY444" fmla="*/ 1355896 h 2380521"/>
              <a:gd name="connsiteX445" fmla="*/ 7294422 w 8023328"/>
              <a:gd name="connsiteY445" fmla="*/ 1352524 h 2380521"/>
              <a:gd name="connsiteX446" fmla="*/ 7308278 w 8023328"/>
              <a:gd name="connsiteY446" fmla="*/ 1367109 h 2380521"/>
              <a:gd name="connsiteX447" fmla="*/ 7294422 w 8023328"/>
              <a:gd name="connsiteY447" fmla="*/ 1378777 h 2380521"/>
              <a:gd name="connsiteX448" fmla="*/ 7282025 w 8023328"/>
              <a:gd name="connsiteY448" fmla="*/ 1367109 h 2380521"/>
              <a:gd name="connsiteX449" fmla="*/ 7294422 w 8023328"/>
              <a:gd name="connsiteY449" fmla="*/ 1352524 h 2380521"/>
              <a:gd name="connsiteX450" fmla="*/ 7223591 w 8023328"/>
              <a:gd name="connsiteY450" fmla="*/ 1352524 h 2380521"/>
              <a:gd name="connsiteX451" fmla="*/ 7237447 w 8023328"/>
              <a:gd name="connsiteY451" fmla="*/ 1367109 h 2380521"/>
              <a:gd name="connsiteX452" fmla="*/ 7223591 w 8023328"/>
              <a:gd name="connsiteY452" fmla="*/ 1378777 h 2380521"/>
              <a:gd name="connsiteX453" fmla="*/ 7211194 w 8023328"/>
              <a:gd name="connsiteY453" fmla="*/ 1367109 h 2380521"/>
              <a:gd name="connsiteX454" fmla="*/ 7223591 w 8023328"/>
              <a:gd name="connsiteY454" fmla="*/ 1352524 h 2380521"/>
              <a:gd name="connsiteX455" fmla="*/ 7155152 w 8023328"/>
              <a:gd name="connsiteY455" fmla="*/ 1352524 h 2380521"/>
              <a:gd name="connsiteX456" fmla="*/ 7169940 w 8023328"/>
              <a:gd name="connsiteY456" fmla="*/ 1367109 h 2380521"/>
              <a:gd name="connsiteX457" fmla="*/ 7155152 w 8023328"/>
              <a:gd name="connsiteY457" fmla="*/ 1378777 h 2380521"/>
              <a:gd name="connsiteX458" fmla="*/ 7140364 w 8023328"/>
              <a:gd name="connsiteY458" fmla="*/ 1367109 h 2380521"/>
              <a:gd name="connsiteX459" fmla="*/ 7155152 w 8023328"/>
              <a:gd name="connsiteY459" fmla="*/ 1352524 h 2380521"/>
              <a:gd name="connsiteX460" fmla="*/ 7084322 w 8023328"/>
              <a:gd name="connsiteY460" fmla="*/ 1352524 h 2380521"/>
              <a:gd name="connsiteX461" fmla="*/ 7099111 w 8023328"/>
              <a:gd name="connsiteY461" fmla="*/ 1367109 h 2380521"/>
              <a:gd name="connsiteX462" fmla="*/ 7084322 w 8023328"/>
              <a:gd name="connsiteY462" fmla="*/ 1378777 h 2380521"/>
              <a:gd name="connsiteX463" fmla="*/ 7069533 w 8023328"/>
              <a:gd name="connsiteY463" fmla="*/ 1367109 h 2380521"/>
              <a:gd name="connsiteX464" fmla="*/ 7084322 w 8023328"/>
              <a:gd name="connsiteY464" fmla="*/ 1352524 h 2380521"/>
              <a:gd name="connsiteX465" fmla="*/ 7013492 w 8023328"/>
              <a:gd name="connsiteY465" fmla="*/ 1352524 h 2380521"/>
              <a:gd name="connsiteX466" fmla="*/ 7028280 w 8023328"/>
              <a:gd name="connsiteY466" fmla="*/ 1367109 h 2380521"/>
              <a:gd name="connsiteX467" fmla="*/ 7013492 w 8023328"/>
              <a:gd name="connsiteY467" fmla="*/ 1378777 h 2380521"/>
              <a:gd name="connsiteX468" fmla="*/ 6998704 w 8023328"/>
              <a:gd name="connsiteY468" fmla="*/ 1367109 h 2380521"/>
              <a:gd name="connsiteX469" fmla="*/ 7013492 w 8023328"/>
              <a:gd name="connsiteY469" fmla="*/ 1352524 h 2380521"/>
              <a:gd name="connsiteX470" fmla="*/ 6939085 w 8023328"/>
              <a:gd name="connsiteY470" fmla="*/ 1352524 h 2380521"/>
              <a:gd name="connsiteX471" fmla="*/ 6950753 w 8023328"/>
              <a:gd name="connsiteY471" fmla="*/ 1367701 h 2380521"/>
              <a:gd name="connsiteX472" fmla="*/ 6939085 w 8023328"/>
              <a:gd name="connsiteY472" fmla="*/ 1382120 h 2380521"/>
              <a:gd name="connsiteX473" fmla="*/ 6924500 w 8023328"/>
              <a:gd name="connsiteY473" fmla="*/ 1367701 h 2380521"/>
              <a:gd name="connsiteX474" fmla="*/ 6939085 w 8023328"/>
              <a:gd name="connsiteY474" fmla="*/ 1352524 h 2380521"/>
              <a:gd name="connsiteX475" fmla="*/ 6867525 w 8023328"/>
              <a:gd name="connsiteY475" fmla="*/ 1352524 h 2380521"/>
              <a:gd name="connsiteX476" fmla="*/ 6879922 w 8023328"/>
              <a:gd name="connsiteY476" fmla="*/ 1367701 h 2380521"/>
              <a:gd name="connsiteX477" fmla="*/ 6867525 w 8023328"/>
              <a:gd name="connsiteY477" fmla="*/ 1382120 h 2380521"/>
              <a:gd name="connsiteX478" fmla="*/ 6853669 w 8023328"/>
              <a:gd name="connsiteY478" fmla="*/ 1367701 h 2380521"/>
              <a:gd name="connsiteX479" fmla="*/ 6867525 w 8023328"/>
              <a:gd name="connsiteY479" fmla="*/ 1352524 h 2380521"/>
              <a:gd name="connsiteX480" fmla="*/ 6796696 w 8023328"/>
              <a:gd name="connsiteY480" fmla="*/ 1352524 h 2380521"/>
              <a:gd name="connsiteX481" fmla="*/ 6809093 w 8023328"/>
              <a:gd name="connsiteY481" fmla="*/ 1367701 h 2380521"/>
              <a:gd name="connsiteX482" fmla="*/ 6796696 w 8023328"/>
              <a:gd name="connsiteY482" fmla="*/ 1382120 h 2380521"/>
              <a:gd name="connsiteX483" fmla="*/ 6782840 w 8023328"/>
              <a:gd name="connsiteY483" fmla="*/ 1367701 h 2380521"/>
              <a:gd name="connsiteX484" fmla="*/ 6796696 w 8023328"/>
              <a:gd name="connsiteY484" fmla="*/ 1352524 h 2380521"/>
              <a:gd name="connsiteX485" fmla="*/ 6724405 w 8023328"/>
              <a:gd name="connsiteY485" fmla="*/ 1352524 h 2380521"/>
              <a:gd name="connsiteX486" fmla="*/ 6738261 w 8023328"/>
              <a:gd name="connsiteY486" fmla="*/ 1367701 h 2380521"/>
              <a:gd name="connsiteX487" fmla="*/ 6724405 w 8023328"/>
              <a:gd name="connsiteY487" fmla="*/ 1382120 h 2380521"/>
              <a:gd name="connsiteX488" fmla="*/ 6712008 w 8023328"/>
              <a:gd name="connsiteY488" fmla="*/ 1367701 h 2380521"/>
              <a:gd name="connsiteX489" fmla="*/ 6724405 w 8023328"/>
              <a:gd name="connsiteY489" fmla="*/ 1352524 h 2380521"/>
              <a:gd name="connsiteX490" fmla="*/ 6653576 w 8023328"/>
              <a:gd name="connsiteY490" fmla="*/ 1352524 h 2380521"/>
              <a:gd name="connsiteX491" fmla="*/ 6667432 w 8023328"/>
              <a:gd name="connsiteY491" fmla="*/ 1367701 h 2380521"/>
              <a:gd name="connsiteX492" fmla="*/ 6653576 w 8023328"/>
              <a:gd name="connsiteY492" fmla="*/ 1382120 h 2380521"/>
              <a:gd name="connsiteX493" fmla="*/ 6641179 w 8023328"/>
              <a:gd name="connsiteY493" fmla="*/ 1367701 h 2380521"/>
              <a:gd name="connsiteX494" fmla="*/ 6653576 w 8023328"/>
              <a:gd name="connsiteY494" fmla="*/ 1352524 h 2380521"/>
              <a:gd name="connsiteX495" fmla="*/ 7223591 w 8023328"/>
              <a:gd name="connsiteY495" fmla="*/ 1281693 h 2380521"/>
              <a:gd name="connsiteX496" fmla="*/ 7237447 w 8023328"/>
              <a:gd name="connsiteY496" fmla="*/ 1295549 h 2380521"/>
              <a:gd name="connsiteX497" fmla="*/ 7223591 w 8023328"/>
              <a:gd name="connsiteY497" fmla="*/ 1307946 h 2380521"/>
              <a:gd name="connsiteX498" fmla="*/ 7211194 w 8023328"/>
              <a:gd name="connsiteY498" fmla="*/ 1295549 h 2380521"/>
              <a:gd name="connsiteX499" fmla="*/ 7223591 w 8023328"/>
              <a:gd name="connsiteY499" fmla="*/ 1281693 h 2380521"/>
              <a:gd name="connsiteX500" fmla="*/ 7155152 w 8023328"/>
              <a:gd name="connsiteY500" fmla="*/ 1281693 h 2380521"/>
              <a:gd name="connsiteX501" fmla="*/ 7169940 w 8023328"/>
              <a:gd name="connsiteY501" fmla="*/ 1295549 h 2380521"/>
              <a:gd name="connsiteX502" fmla="*/ 7155152 w 8023328"/>
              <a:gd name="connsiteY502" fmla="*/ 1307946 h 2380521"/>
              <a:gd name="connsiteX503" fmla="*/ 7140364 w 8023328"/>
              <a:gd name="connsiteY503" fmla="*/ 1295549 h 2380521"/>
              <a:gd name="connsiteX504" fmla="*/ 7155152 w 8023328"/>
              <a:gd name="connsiteY504" fmla="*/ 1281693 h 2380521"/>
              <a:gd name="connsiteX505" fmla="*/ 7084322 w 8023328"/>
              <a:gd name="connsiteY505" fmla="*/ 1281693 h 2380521"/>
              <a:gd name="connsiteX506" fmla="*/ 7099111 w 8023328"/>
              <a:gd name="connsiteY506" fmla="*/ 1295549 h 2380521"/>
              <a:gd name="connsiteX507" fmla="*/ 7084322 w 8023328"/>
              <a:gd name="connsiteY507" fmla="*/ 1307946 h 2380521"/>
              <a:gd name="connsiteX508" fmla="*/ 7069533 w 8023328"/>
              <a:gd name="connsiteY508" fmla="*/ 1295549 h 2380521"/>
              <a:gd name="connsiteX509" fmla="*/ 7084322 w 8023328"/>
              <a:gd name="connsiteY509" fmla="*/ 1281693 h 2380521"/>
              <a:gd name="connsiteX510" fmla="*/ 7013492 w 8023328"/>
              <a:gd name="connsiteY510" fmla="*/ 1281693 h 2380521"/>
              <a:gd name="connsiteX511" fmla="*/ 7028280 w 8023328"/>
              <a:gd name="connsiteY511" fmla="*/ 1295549 h 2380521"/>
              <a:gd name="connsiteX512" fmla="*/ 7013492 w 8023328"/>
              <a:gd name="connsiteY512" fmla="*/ 1307946 h 2380521"/>
              <a:gd name="connsiteX513" fmla="*/ 6998704 w 8023328"/>
              <a:gd name="connsiteY513" fmla="*/ 1295549 h 2380521"/>
              <a:gd name="connsiteX514" fmla="*/ 7013492 w 8023328"/>
              <a:gd name="connsiteY514" fmla="*/ 1281693 h 2380521"/>
              <a:gd name="connsiteX515" fmla="*/ 6939085 w 8023328"/>
              <a:gd name="connsiteY515" fmla="*/ 1281693 h 2380521"/>
              <a:gd name="connsiteX516" fmla="*/ 6950753 w 8023328"/>
              <a:gd name="connsiteY516" fmla="*/ 1295549 h 2380521"/>
              <a:gd name="connsiteX517" fmla="*/ 6939085 w 8023328"/>
              <a:gd name="connsiteY517" fmla="*/ 1307946 h 2380521"/>
              <a:gd name="connsiteX518" fmla="*/ 6924500 w 8023328"/>
              <a:gd name="connsiteY518" fmla="*/ 1295549 h 2380521"/>
              <a:gd name="connsiteX519" fmla="*/ 6939085 w 8023328"/>
              <a:gd name="connsiteY519" fmla="*/ 1281693 h 2380521"/>
              <a:gd name="connsiteX520" fmla="*/ 6867525 w 8023328"/>
              <a:gd name="connsiteY520" fmla="*/ 1281693 h 2380521"/>
              <a:gd name="connsiteX521" fmla="*/ 6879922 w 8023328"/>
              <a:gd name="connsiteY521" fmla="*/ 1295549 h 2380521"/>
              <a:gd name="connsiteX522" fmla="*/ 6867525 w 8023328"/>
              <a:gd name="connsiteY522" fmla="*/ 1307946 h 2380521"/>
              <a:gd name="connsiteX523" fmla="*/ 6853669 w 8023328"/>
              <a:gd name="connsiteY523" fmla="*/ 1295549 h 2380521"/>
              <a:gd name="connsiteX524" fmla="*/ 6867525 w 8023328"/>
              <a:gd name="connsiteY524" fmla="*/ 1281693 h 2380521"/>
              <a:gd name="connsiteX525" fmla="*/ 6796696 w 8023328"/>
              <a:gd name="connsiteY525" fmla="*/ 1281693 h 2380521"/>
              <a:gd name="connsiteX526" fmla="*/ 6809093 w 8023328"/>
              <a:gd name="connsiteY526" fmla="*/ 1295549 h 2380521"/>
              <a:gd name="connsiteX527" fmla="*/ 6796696 w 8023328"/>
              <a:gd name="connsiteY527" fmla="*/ 1307946 h 2380521"/>
              <a:gd name="connsiteX528" fmla="*/ 6782840 w 8023328"/>
              <a:gd name="connsiteY528" fmla="*/ 1295549 h 2380521"/>
              <a:gd name="connsiteX529" fmla="*/ 6796696 w 8023328"/>
              <a:gd name="connsiteY529" fmla="*/ 1281693 h 2380521"/>
              <a:gd name="connsiteX530" fmla="*/ 6724405 w 8023328"/>
              <a:gd name="connsiteY530" fmla="*/ 1281693 h 2380521"/>
              <a:gd name="connsiteX531" fmla="*/ 6738261 w 8023328"/>
              <a:gd name="connsiteY531" fmla="*/ 1295549 h 2380521"/>
              <a:gd name="connsiteX532" fmla="*/ 6724405 w 8023328"/>
              <a:gd name="connsiteY532" fmla="*/ 1307946 h 2380521"/>
              <a:gd name="connsiteX533" fmla="*/ 6712008 w 8023328"/>
              <a:gd name="connsiteY533" fmla="*/ 1295549 h 2380521"/>
              <a:gd name="connsiteX534" fmla="*/ 6724405 w 8023328"/>
              <a:gd name="connsiteY534" fmla="*/ 1281693 h 2380521"/>
              <a:gd name="connsiteX535" fmla="*/ 6653576 w 8023328"/>
              <a:gd name="connsiteY535" fmla="*/ 1281693 h 2380521"/>
              <a:gd name="connsiteX536" fmla="*/ 6667432 w 8023328"/>
              <a:gd name="connsiteY536" fmla="*/ 1295549 h 2380521"/>
              <a:gd name="connsiteX537" fmla="*/ 6653576 w 8023328"/>
              <a:gd name="connsiteY537" fmla="*/ 1307946 h 2380521"/>
              <a:gd name="connsiteX538" fmla="*/ 6641179 w 8023328"/>
              <a:gd name="connsiteY538" fmla="*/ 1295549 h 2380521"/>
              <a:gd name="connsiteX539" fmla="*/ 6653576 w 8023328"/>
              <a:gd name="connsiteY539" fmla="*/ 1281693 h 2380521"/>
              <a:gd name="connsiteX540" fmla="*/ 6582745 w 8023328"/>
              <a:gd name="connsiteY540" fmla="*/ 1281693 h 2380521"/>
              <a:gd name="connsiteX541" fmla="*/ 6596601 w 8023328"/>
              <a:gd name="connsiteY541" fmla="*/ 1295549 h 2380521"/>
              <a:gd name="connsiteX542" fmla="*/ 6582745 w 8023328"/>
              <a:gd name="connsiteY542" fmla="*/ 1307946 h 2380521"/>
              <a:gd name="connsiteX543" fmla="*/ 6570348 w 8023328"/>
              <a:gd name="connsiteY543" fmla="*/ 1295549 h 2380521"/>
              <a:gd name="connsiteX544" fmla="*/ 6582745 w 8023328"/>
              <a:gd name="connsiteY544" fmla="*/ 1281693 h 2380521"/>
              <a:gd name="connsiteX545" fmla="*/ 6510933 w 8023328"/>
              <a:gd name="connsiteY545" fmla="*/ 1281693 h 2380521"/>
              <a:gd name="connsiteX546" fmla="*/ 6525722 w 8023328"/>
              <a:gd name="connsiteY546" fmla="*/ 1295549 h 2380521"/>
              <a:gd name="connsiteX547" fmla="*/ 6510933 w 8023328"/>
              <a:gd name="connsiteY547" fmla="*/ 1307946 h 2380521"/>
              <a:gd name="connsiteX548" fmla="*/ 6496144 w 8023328"/>
              <a:gd name="connsiteY548" fmla="*/ 1295549 h 2380521"/>
              <a:gd name="connsiteX549" fmla="*/ 6510933 w 8023328"/>
              <a:gd name="connsiteY549" fmla="*/ 1281693 h 2380521"/>
              <a:gd name="connsiteX550" fmla="*/ 6440492 w 8023328"/>
              <a:gd name="connsiteY550" fmla="*/ 1281693 h 2380521"/>
              <a:gd name="connsiteX551" fmla="*/ 6454911 w 8023328"/>
              <a:gd name="connsiteY551" fmla="*/ 1295549 h 2380521"/>
              <a:gd name="connsiteX552" fmla="*/ 6440492 w 8023328"/>
              <a:gd name="connsiteY552" fmla="*/ 1307946 h 2380521"/>
              <a:gd name="connsiteX553" fmla="*/ 6425315 w 8023328"/>
              <a:gd name="connsiteY553" fmla="*/ 1295549 h 2380521"/>
              <a:gd name="connsiteX554" fmla="*/ 6440492 w 8023328"/>
              <a:gd name="connsiteY554" fmla="*/ 1281693 h 2380521"/>
              <a:gd name="connsiteX555" fmla="*/ 6369273 w 8023328"/>
              <a:gd name="connsiteY555" fmla="*/ 1281693 h 2380521"/>
              <a:gd name="connsiteX556" fmla="*/ 6384062 w 8023328"/>
              <a:gd name="connsiteY556" fmla="*/ 1296482 h 2380521"/>
              <a:gd name="connsiteX557" fmla="*/ 6369273 w 8023328"/>
              <a:gd name="connsiteY557" fmla="*/ 1311271 h 2380521"/>
              <a:gd name="connsiteX558" fmla="*/ 6354484 w 8023328"/>
              <a:gd name="connsiteY558" fmla="*/ 1296482 h 2380521"/>
              <a:gd name="connsiteX559" fmla="*/ 6369273 w 8023328"/>
              <a:gd name="connsiteY559" fmla="*/ 1281693 h 2380521"/>
              <a:gd name="connsiteX560" fmla="*/ 5799257 w 8023328"/>
              <a:gd name="connsiteY560" fmla="*/ 1281693 h 2380521"/>
              <a:gd name="connsiteX561" fmla="*/ 5814045 w 8023328"/>
              <a:gd name="connsiteY561" fmla="*/ 1296482 h 2380521"/>
              <a:gd name="connsiteX562" fmla="*/ 5799257 w 8023328"/>
              <a:gd name="connsiteY562" fmla="*/ 1311271 h 2380521"/>
              <a:gd name="connsiteX563" fmla="*/ 5784469 w 8023328"/>
              <a:gd name="connsiteY563" fmla="*/ 1296482 h 2380521"/>
              <a:gd name="connsiteX564" fmla="*/ 5799257 w 8023328"/>
              <a:gd name="connsiteY564" fmla="*/ 1281693 h 2380521"/>
              <a:gd name="connsiteX565" fmla="*/ 5724122 w 8023328"/>
              <a:gd name="connsiteY565" fmla="*/ 1281693 h 2380521"/>
              <a:gd name="connsiteX566" fmla="*/ 5736519 w 8023328"/>
              <a:gd name="connsiteY566" fmla="*/ 1296482 h 2380521"/>
              <a:gd name="connsiteX567" fmla="*/ 5724122 w 8023328"/>
              <a:gd name="connsiteY567" fmla="*/ 1311271 h 2380521"/>
              <a:gd name="connsiteX568" fmla="*/ 5710266 w 8023328"/>
              <a:gd name="connsiteY568" fmla="*/ 1296482 h 2380521"/>
              <a:gd name="connsiteX569" fmla="*/ 5724122 w 8023328"/>
              <a:gd name="connsiteY569" fmla="*/ 1281693 h 2380521"/>
              <a:gd name="connsiteX570" fmla="*/ 5653291 w 8023328"/>
              <a:gd name="connsiteY570" fmla="*/ 1281693 h 2380521"/>
              <a:gd name="connsiteX571" fmla="*/ 5665688 w 8023328"/>
              <a:gd name="connsiteY571" fmla="*/ 1296482 h 2380521"/>
              <a:gd name="connsiteX572" fmla="*/ 5653291 w 8023328"/>
              <a:gd name="connsiteY572" fmla="*/ 1311271 h 2380521"/>
              <a:gd name="connsiteX573" fmla="*/ 5639435 w 8023328"/>
              <a:gd name="connsiteY573" fmla="*/ 1296482 h 2380521"/>
              <a:gd name="connsiteX574" fmla="*/ 5653291 w 8023328"/>
              <a:gd name="connsiteY574" fmla="*/ 1281693 h 2380521"/>
              <a:gd name="connsiteX575" fmla="*/ 5582461 w 8023328"/>
              <a:gd name="connsiteY575" fmla="*/ 1281693 h 2380521"/>
              <a:gd name="connsiteX576" fmla="*/ 5594858 w 8023328"/>
              <a:gd name="connsiteY576" fmla="*/ 1296482 h 2380521"/>
              <a:gd name="connsiteX577" fmla="*/ 5582461 w 8023328"/>
              <a:gd name="connsiteY577" fmla="*/ 1311271 h 2380521"/>
              <a:gd name="connsiteX578" fmla="*/ 5568605 w 8023328"/>
              <a:gd name="connsiteY578" fmla="*/ 1296482 h 2380521"/>
              <a:gd name="connsiteX579" fmla="*/ 5582461 w 8023328"/>
              <a:gd name="connsiteY579" fmla="*/ 1281693 h 2380521"/>
              <a:gd name="connsiteX580" fmla="*/ 5510171 w 8023328"/>
              <a:gd name="connsiteY580" fmla="*/ 1281693 h 2380521"/>
              <a:gd name="connsiteX581" fmla="*/ 5524027 w 8023328"/>
              <a:gd name="connsiteY581" fmla="*/ 1296482 h 2380521"/>
              <a:gd name="connsiteX582" fmla="*/ 5510171 w 8023328"/>
              <a:gd name="connsiteY582" fmla="*/ 1311271 h 2380521"/>
              <a:gd name="connsiteX583" fmla="*/ 5497774 w 8023328"/>
              <a:gd name="connsiteY583" fmla="*/ 1296482 h 2380521"/>
              <a:gd name="connsiteX584" fmla="*/ 5510171 w 8023328"/>
              <a:gd name="connsiteY584" fmla="*/ 1281693 h 2380521"/>
              <a:gd name="connsiteX585" fmla="*/ 5438937 w 8023328"/>
              <a:gd name="connsiteY585" fmla="*/ 1281693 h 2380521"/>
              <a:gd name="connsiteX586" fmla="*/ 5453178 w 8023328"/>
              <a:gd name="connsiteY586" fmla="*/ 1296482 h 2380521"/>
              <a:gd name="connsiteX587" fmla="*/ 5438937 w 8023328"/>
              <a:gd name="connsiteY587" fmla="*/ 1311271 h 2380521"/>
              <a:gd name="connsiteX588" fmla="*/ 5426945 w 8023328"/>
              <a:gd name="connsiteY588" fmla="*/ 1296482 h 2380521"/>
              <a:gd name="connsiteX589" fmla="*/ 5438937 w 8023328"/>
              <a:gd name="connsiteY589" fmla="*/ 1281693 h 2380521"/>
              <a:gd name="connsiteX590" fmla="*/ 5368510 w 8023328"/>
              <a:gd name="connsiteY590" fmla="*/ 1281693 h 2380521"/>
              <a:gd name="connsiteX591" fmla="*/ 5382366 w 8023328"/>
              <a:gd name="connsiteY591" fmla="*/ 1296482 h 2380521"/>
              <a:gd name="connsiteX592" fmla="*/ 5368510 w 8023328"/>
              <a:gd name="connsiteY592" fmla="*/ 1311271 h 2380521"/>
              <a:gd name="connsiteX593" fmla="*/ 5356113 w 8023328"/>
              <a:gd name="connsiteY593" fmla="*/ 1296482 h 2380521"/>
              <a:gd name="connsiteX594" fmla="*/ 5368510 w 8023328"/>
              <a:gd name="connsiteY594" fmla="*/ 1281693 h 2380521"/>
              <a:gd name="connsiteX595" fmla="*/ 5296699 w 8023328"/>
              <a:gd name="connsiteY595" fmla="*/ 1281693 h 2380521"/>
              <a:gd name="connsiteX596" fmla="*/ 5311488 w 8023328"/>
              <a:gd name="connsiteY596" fmla="*/ 1296482 h 2380521"/>
              <a:gd name="connsiteX597" fmla="*/ 5296699 w 8023328"/>
              <a:gd name="connsiteY597" fmla="*/ 1311271 h 2380521"/>
              <a:gd name="connsiteX598" fmla="*/ 5281910 w 8023328"/>
              <a:gd name="connsiteY598" fmla="*/ 1296482 h 2380521"/>
              <a:gd name="connsiteX599" fmla="*/ 5296699 w 8023328"/>
              <a:gd name="connsiteY599" fmla="*/ 1281693 h 2380521"/>
              <a:gd name="connsiteX600" fmla="*/ 5225869 w 8023328"/>
              <a:gd name="connsiteY600" fmla="*/ 1281693 h 2380521"/>
              <a:gd name="connsiteX601" fmla="*/ 5240657 w 8023328"/>
              <a:gd name="connsiteY601" fmla="*/ 1296482 h 2380521"/>
              <a:gd name="connsiteX602" fmla="*/ 5225869 w 8023328"/>
              <a:gd name="connsiteY602" fmla="*/ 1311271 h 2380521"/>
              <a:gd name="connsiteX603" fmla="*/ 5211081 w 8023328"/>
              <a:gd name="connsiteY603" fmla="*/ 1296482 h 2380521"/>
              <a:gd name="connsiteX604" fmla="*/ 5225869 w 8023328"/>
              <a:gd name="connsiteY604" fmla="*/ 1281693 h 2380521"/>
              <a:gd name="connsiteX605" fmla="*/ 5154105 w 8023328"/>
              <a:gd name="connsiteY605" fmla="*/ 1281693 h 2380521"/>
              <a:gd name="connsiteX606" fmla="*/ 5166502 w 8023328"/>
              <a:gd name="connsiteY606" fmla="*/ 1296482 h 2380521"/>
              <a:gd name="connsiteX607" fmla="*/ 5154105 w 8023328"/>
              <a:gd name="connsiteY607" fmla="*/ 1311271 h 2380521"/>
              <a:gd name="connsiteX608" fmla="*/ 5140249 w 8023328"/>
              <a:gd name="connsiteY608" fmla="*/ 1296482 h 2380521"/>
              <a:gd name="connsiteX609" fmla="*/ 5154105 w 8023328"/>
              <a:gd name="connsiteY609" fmla="*/ 1281693 h 2380521"/>
              <a:gd name="connsiteX610" fmla="*/ 5083276 w 8023328"/>
              <a:gd name="connsiteY610" fmla="*/ 1281693 h 2380521"/>
              <a:gd name="connsiteX611" fmla="*/ 5095673 w 8023328"/>
              <a:gd name="connsiteY611" fmla="*/ 1296482 h 2380521"/>
              <a:gd name="connsiteX612" fmla="*/ 5083276 w 8023328"/>
              <a:gd name="connsiteY612" fmla="*/ 1311271 h 2380521"/>
              <a:gd name="connsiteX613" fmla="*/ 5069420 w 8023328"/>
              <a:gd name="connsiteY613" fmla="*/ 1296482 h 2380521"/>
              <a:gd name="connsiteX614" fmla="*/ 5083276 w 8023328"/>
              <a:gd name="connsiteY614" fmla="*/ 1281693 h 2380521"/>
              <a:gd name="connsiteX615" fmla="*/ 5012445 w 8023328"/>
              <a:gd name="connsiteY615" fmla="*/ 1281693 h 2380521"/>
              <a:gd name="connsiteX616" fmla="*/ 5024842 w 8023328"/>
              <a:gd name="connsiteY616" fmla="*/ 1296482 h 2380521"/>
              <a:gd name="connsiteX617" fmla="*/ 5012445 w 8023328"/>
              <a:gd name="connsiteY617" fmla="*/ 1311271 h 2380521"/>
              <a:gd name="connsiteX618" fmla="*/ 4998589 w 8023328"/>
              <a:gd name="connsiteY618" fmla="*/ 1296482 h 2380521"/>
              <a:gd name="connsiteX619" fmla="*/ 5012445 w 8023328"/>
              <a:gd name="connsiteY619" fmla="*/ 1281693 h 2380521"/>
              <a:gd name="connsiteX620" fmla="*/ 4940157 w 8023328"/>
              <a:gd name="connsiteY620" fmla="*/ 1281693 h 2380521"/>
              <a:gd name="connsiteX621" fmla="*/ 4954013 w 8023328"/>
              <a:gd name="connsiteY621" fmla="*/ 1296482 h 2380521"/>
              <a:gd name="connsiteX622" fmla="*/ 4940157 w 8023328"/>
              <a:gd name="connsiteY622" fmla="*/ 1311271 h 2380521"/>
              <a:gd name="connsiteX623" fmla="*/ 4927760 w 8023328"/>
              <a:gd name="connsiteY623" fmla="*/ 1296482 h 2380521"/>
              <a:gd name="connsiteX624" fmla="*/ 4940157 w 8023328"/>
              <a:gd name="connsiteY624" fmla="*/ 1281693 h 2380521"/>
              <a:gd name="connsiteX625" fmla="*/ 4865953 w 8023328"/>
              <a:gd name="connsiteY625" fmla="*/ 1281693 h 2380521"/>
              <a:gd name="connsiteX626" fmla="*/ 4879809 w 8023328"/>
              <a:gd name="connsiteY626" fmla="*/ 1296482 h 2380521"/>
              <a:gd name="connsiteX627" fmla="*/ 4865953 w 8023328"/>
              <a:gd name="connsiteY627" fmla="*/ 1311271 h 2380521"/>
              <a:gd name="connsiteX628" fmla="*/ 4853556 w 8023328"/>
              <a:gd name="connsiteY628" fmla="*/ 1296482 h 2380521"/>
              <a:gd name="connsiteX629" fmla="*/ 4865953 w 8023328"/>
              <a:gd name="connsiteY629" fmla="*/ 1281693 h 2380521"/>
              <a:gd name="connsiteX630" fmla="*/ 4795122 w 8023328"/>
              <a:gd name="connsiteY630" fmla="*/ 1281693 h 2380521"/>
              <a:gd name="connsiteX631" fmla="*/ 4808978 w 8023328"/>
              <a:gd name="connsiteY631" fmla="*/ 1296482 h 2380521"/>
              <a:gd name="connsiteX632" fmla="*/ 4795122 w 8023328"/>
              <a:gd name="connsiteY632" fmla="*/ 1311271 h 2380521"/>
              <a:gd name="connsiteX633" fmla="*/ 4782725 w 8023328"/>
              <a:gd name="connsiteY633" fmla="*/ 1296482 h 2380521"/>
              <a:gd name="connsiteX634" fmla="*/ 4795122 w 8023328"/>
              <a:gd name="connsiteY634" fmla="*/ 1281693 h 2380521"/>
              <a:gd name="connsiteX635" fmla="*/ 4726684 w 8023328"/>
              <a:gd name="connsiteY635" fmla="*/ 1281693 h 2380521"/>
              <a:gd name="connsiteX636" fmla="*/ 4741472 w 8023328"/>
              <a:gd name="connsiteY636" fmla="*/ 1296482 h 2380521"/>
              <a:gd name="connsiteX637" fmla="*/ 4726684 w 8023328"/>
              <a:gd name="connsiteY637" fmla="*/ 1311271 h 2380521"/>
              <a:gd name="connsiteX638" fmla="*/ 4711896 w 8023328"/>
              <a:gd name="connsiteY638" fmla="*/ 1296482 h 2380521"/>
              <a:gd name="connsiteX639" fmla="*/ 4726684 w 8023328"/>
              <a:gd name="connsiteY639" fmla="*/ 1281693 h 2380521"/>
              <a:gd name="connsiteX640" fmla="*/ 4655853 w 8023328"/>
              <a:gd name="connsiteY640" fmla="*/ 1281693 h 2380521"/>
              <a:gd name="connsiteX641" fmla="*/ 4670642 w 8023328"/>
              <a:gd name="connsiteY641" fmla="*/ 1294090 h 2380521"/>
              <a:gd name="connsiteX642" fmla="*/ 4655853 w 8023328"/>
              <a:gd name="connsiteY642" fmla="*/ 1307946 h 2380521"/>
              <a:gd name="connsiteX643" fmla="*/ 4641064 w 8023328"/>
              <a:gd name="connsiteY643" fmla="*/ 1294090 h 2380521"/>
              <a:gd name="connsiteX644" fmla="*/ 4655853 w 8023328"/>
              <a:gd name="connsiteY644" fmla="*/ 1281693 h 2380521"/>
              <a:gd name="connsiteX645" fmla="*/ 4585023 w 8023328"/>
              <a:gd name="connsiteY645" fmla="*/ 1281693 h 2380521"/>
              <a:gd name="connsiteX646" fmla="*/ 4599811 w 8023328"/>
              <a:gd name="connsiteY646" fmla="*/ 1294090 h 2380521"/>
              <a:gd name="connsiteX647" fmla="*/ 4585023 w 8023328"/>
              <a:gd name="connsiteY647" fmla="*/ 1307946 h 2380521"/>
              <a:gd name="connsiteX648" fmla="*/ 4570235 w 8023328"/>
              <a:gd name="connsiteY648" fmla="*/ 1294090 h 2380521"/>
              <a:gd name="connsiteX649" fmla="*/ 4585023 w 8023328"/>
              <a:gd name="connsiteY649" fmla="*/ 1281693 h 2380521"/>
              <a:gd name="connsiteX650" fmla="*/ 226355 w 8023328"/>
              <a:gd name="connsiteY650" fmla="*/ 1281693 h 2380521"/>
              <a:gd name="connsiteX651" fmla="*/ 238753 w 8023328"/>
              <a:gd name="connsiteY651" fmla="*/ 1296871 h 2380521"/>
              <a:gd name="connsiteX652" fmla="*/ 226355 w 8023328"/>
              <a:gd name="connsiteY652" fmla="*/ 1311291 h 2380521"/>
              <a:gd name="connsiteX653" fmla="*/ 212499 w 8023328"/>
              <a:gd name="connsiteY653" fmla="*/ 1296871 h 2380521"/>
              <a:gd name="connsiteX654" fmla="*/ 226355 w 8023328"/>
              <a:gd name="connsiteY654" fmla="*/ 1281693 h 2380521"/>
              <a:gd name="connsiteX655" fmla="*/ 155522 w 8023328"/>
              <a:gd name="connsiteY655" fmla="*/ 1281693 h 2380521"/>
              <a:gd name="connsiteX656" fmla="*/ 167919 w 8023328"/>
              <a:gd name="connsiteY656" fmla="*/ 1296871 h 2380521"/>
              <a:gd name="connsiteX657" fmla="*/ 155522 w 8023328"/>
              <a:gd name="connsiteY657" fmla="*/ 1311291 h 2380521"/>
              <a:gd name="connsiteX658" fmla="*/ 141666 w 8023328"/>
              <a:gd name="connsiteY658" fmla="*/ 1296871 h 2380521"/>
              <a:gd name="connsiteX659" fmla="*/ 155522 w 8023328"/>
              <a:gd name="connsiteY659" fmla="*/ 1281693 h 2380521"/>
              <a:gd name="connsiteX660" fmla="*/ 83234 w 8023328"/>
              <a:gd name="connsiteY660" fmla="*/ 1281693 h 2380521"/>
              <a:gd name="connsiteX661" fmla="*/ 97090 w 8023328"/>
              <a:gd name="connsiteY661" fmla="*/ 1296871 h 2380521"/>
              <a:gd name="connsiteX662" fmla="*/ 83234 w 8023328"/>
              <a:gd name="connsiteY662" fmla="*/ 1311291 h 2380521"/>
              <a:gd name="connsiteX663" fmla="*/ 70836 w 8023328"/>
              <a:gd name="connsiteY663" fmla="*/ 1296871 h 2380521"/>
              <a:gd name="connsiteX664" fmla="*/ 83234 w 8023328"/>
              <a:gd name="connsiteY664" fmla="*/ 1281693 h 2380521"/>
              <a:gd name="connsiteX665" fmla="*/ 11998 w 8023328"/>
              <a:gd name="connsiteY665" fmla="*/ 1281693 h 2380521"/>
              <a:gd name="connsiteX666" fmla="*/ 26239 w 8023328"/>
              <a:gd name="connsiteY666" fmla="*/ 1296871 h 2380521"/>
              <a:gd name="connsiteX667" fmla="*/ 11998 w 8023328"/>
              <a:gd name="connsiteY667" fmla="*/ 1311291 h 2380521"/>
              <a:gd name="connsiteX668" fmla="*/ 5 w 8023328"/>
              <a:gd name="connsiteY668" fmla="*/ 1296871 h 2380521"/>
              <a:gd name="connsiteX669" fmla="*/ 11998 w 8023328"/>
              <a:gd name="connsiteY669" fmla="*/ 1281693 h 2380521"/>
              <a:gd name="connsiteX670" fmla="*/ 7084322 w 8023328"/>
              <a:gd name="connsiteY670" fmla="*/ 1210863 h 2380521"/>
              <a:gd name="connsiteX671" fmla="*/ 7099111 w 8023328"/>
              <a:gd name="connsiteY671" fmla="*/ 1224719 h 2380521"/>
              <a:gd name="connsiteX672" fmla="*/ 7084322 w 8023328"/>
              <a:gd name="connsiteY672" fmla="*/ 1237116 h 2380521"/>
              <a:gd name="connsiteX673" fmla="*/ 7069533 w 8023328"/>
              <a:gd name="connsiteY673" fmla="*/ 1224719 h 2380521"/>
              <a:gd name="connsiteX674" fmla="*/ 7084322 w 8023328"/>
              <a:gd name="connsiteY674" fmla="*/ 1210863 h 2380521"/>
              <a:gd name="connsiteX675" fmla="*/ 7013492 w 8023328"/>
              <a:gd name="connsiteY675" fmla="*/ 1210863 h 2380521"/>
              <a:gd name="connsiteX676" fmla="*/ 7028280 w 8023328"/>
              <a:gd name="connsiteY676" fmla="*/ 1224719 h 2380521"/>
              <a:gd name="connsiteX677" fmla="*/ 7013492 w 8023328"/>
              <a:gd name="connsiteY677" fmla="*/ 1237116 h 2380521"/>
              <a:gd name="connsiteX678" fmla="*/ 6998704 w 8023328"/>
              <a:gd name="connsiteY678" fmla="*/ 1224719 h 2380521"/>
              <a:gd name="connsiteX679" fmla="*/ 7013492 w 8023328"/>
              <a:gd name="connsiteY679" fmla="*/ 1210863 h 2380521"/>
              <a:gd name="connsiteX680" fmla="*/ 6939085 w 8023328"/>
              <a:gd name="connsiteY680" fmla="*/ 1210863 h 2380521"/>
              <a:gd name="connsiteX681" fmla="*/ 6950753 w 8023328"/>
              <a:gd name="connsiteY681" fmla="*/ 1224719 h 2380521"/>
              <a:gd name="connsiteX682" fmla="*/ 6939085 w 8023328"/>
              <a:gd name="connsiteY682" fmla="*/ 1237116 h 2380521"/>
              <a:gd name="connsiteX683" fmla="*/ 6924500 w 8023328"/>
              <a:gd name="connsiteY683" fmla="*/ 1224719 h 2380521"/>
              <a:gd name="connsiteX684" fmla="*/ 6939085 w 8023328"/>
              <a:gd name="connsiteY684" fmla="*/ 1210863 h 2380521"/>
              <a:gd name="connsiteX685" fmla="*/ 6867525 w 8023328"/>
              <a:gd name="connsiteY685" fmla="*/ 1210863 h 2380521"/>
              <a:gd name="connsiteX686" fmla="*/ 6879922 w 8023328"/>
              <a:gd name="connsiteY686" fmla="*/ 1224719 h 2380521"/>
              <a:gd name="connsiteX687" fmla="*/ 6867525 w 8023328"/>
              <a:gd name="connsiteY687" fmla="*/ 1237116 h 2380521"/>
              <a:gd name="connsiteX688" fmla="*/ 6853669 w 8023328"/>
              <a:gd name="connsiteY688" fmla="*/ 1224719 h 2380521"/>
              <a:gd name="connsiteX689" fmla="*/ 6867525 w 8023328"/>
              <a:gd name="connsiteY689" fmla="*/ 1210863 h 2380521"/>
              <a:gd name="connsiteX690" fmla="*/ 6796696 w 8023328"/>
              <a:gd name="connsiteY690" fmla="*/ 1210863 h 2380521"/>
              <a:gd name="connsiteX691" fmla="*/ 6809093 w 8023328"/>
              <a:gd name="connsiteY691" fmla="*/ 1224719 h 2380521"/>
              <a:gd name="connsiteX692" fmla="*/ 6796696 w 8023328"/>
              <a:gd name="connsiteY692" fmla="*/ 1237116 h 2380521"/>
              <a:gd name="connsiteX693" fmla="*/ 6782840 w 8023328"/>
              <a:gd name="connsiteY693" fmla="*/ 1224719 h 2380521"/>
              <a:gd name="connsiteX694" fmla="*/ 6796696 w 8023328"/>
              <a:gd name="connsiteY694" fmla="*/ 1210863 h 2380521"/>
              <a:gd name="connsiteX695" fmla="*/ 6724405 w 8023328"/>
              <a:gd name="connsiteY695" fmla="*/ 1210863 h 2380521"/>
              <a:gd name="connsiteX696" fmla="*/ 6738261 w 8023328"/>
              <a:gd name="connsiteY696" fmla="*/ 1224719 h 2380521"/>
              <a:gd name="connsiteX697" fmla="*/ 6724405 w 8023328"/>
              <a:gd name="connsiteY697" fmla="*/ 1237116 h 2380521"/>
              <a:gd name="connsiteX698" fmla="*/ 6712008 w 8023328"/>
              <a:gd name="connsiteY698" fmla="*/ 1224719 h 2380521"/>
              <a:gd name="connsiteX699" fmla="*/ 6724405 w 8023328"/>
              <a:gd name="connsiteY699" fmla="*/ 1210863 h 2380521"/>
              <a:gd name="connsiteX700" fmla="*/ 6653576 w 8023328"/>
              <a:gd name="connsiteY700" fmla="*/ 1210863 h 2380521"/>
              <a:gd name="connsiteX701" fmla="*/ 6667432 w 8023328"/>
              <a:gd name="connsiteY701" fmla="*/ 1224719 h 2380521"/>
              <a:gd name="connsiteX702" fmla="*/ 6653576 w 8023328"/>
              <a:gd name="connsiteY702" fmla="*/ 1237116 h 2380521"/>
              <a:gd name="connsiteX703" fmla="*/ 6641179 w 8023328"/>
              <a:gd name="connsiteY703" fmla="*/ 1224719 h 2380521"/>
              <a:gd name="connsiteX704" fmla="*/ 6653576 w 8023328"/>
              <a:gd name="connsiteY704" fmla="*/ 1210863 h 2380521"/>
              <a:gd name="connsiteX705" fmla="*/ 6582745 w 8023328"/>
              <a:gd name="connsiteY705" fmla="*/ 1210863 h 2380521"/>
              <a:gd name="connsiteX706" fmla="*/ 6596601 w 8023328"/>
              <a:gd name="connsiteY706" fmla="*/ 1224719 h 2380521"/>
              <a:gd name="connsiteX707" fmla="*/ 6582745 w 8023328"/>
              <a:gd name="connsiteY707" fmla="*/ 1237116 h 2380521"/>
              <a:gd name="connsiteX708" fmla="*/ 6570348 w 8023328"/>
              <a:gd name="connsiteY708" fmla="*/ 1224719 h 2380521"/>
              <a:gd name="connsiteX709" fmla="*/ 6582745 w 8023328"/>
              <a:gd name="connsiteY709" fmla="*/ 1210863 h 2380521"/>
              <a:gd name="connsiteX710" fmla="*/ 6510933 w 8023328"/>
              <a:gd name="connsiteY710" fmla="*/ 1210863 h 2380521"/>
              <a:gd name="connsiteX711" fmla="*/ 6525722 w 8023328"/>
              <a:gd name="connsiteY711" fmla="*/ 1224719 h 2380521"/>
              <a:gd name="connsiteX712" fmla="*/ 6510933 w 8023328"/>
              <a:gd name="connsiteY712" fmla="*/ 1237116 h 2380521"/>
              <a:gd name="connsiteX713" fmla="*/ 6496144 w 8023328"/>
              <a:gd name="connsiteY713" fmla="*/ 1224719 h 2380521"/>
              <a:gd name="connsiteX714" fmla="*/ 6510933 w 8023328"/>
              <a:gd name="connsiteY714" fmla="*/ 1210863 h 2380521"/>
              <a:gd name="connsiteX715" fmla="*/ 6440492 w 8023328"/>
              <a:gd name="connsiteY715" fmla="*/ 1210863 h 2380521"/>
              <a:gd name="connsiteX716" fmla="*/ 6454911 w 8023328"/>
              <a:gd name="connsiteY716" fmla="*/ 1224719 h 2380521"/>
              <a:gd name="connsiteX717" fmla="*/ 6440492 w 8023328"/>
              <a:gd name="connsiteY717" fmla="*/ 1237116 h 2380521"/>
              <a:gd name="connsiteX718" fmla="*/ 6425315 w 8023328"/>
              <a:gd name="connsiteY718" fmla="*/ 1224719 h 2380521"/>
              <a:gd name="connsiteX719" fmla="*/ 6440492 w 8023328"/>
              <a:gd name="connsiteY719" fmla="*/ 1210863 h 2380521"/>
              <a:gd name="connsiteX720" fmla="*/ 6368340 w 8023328"/>
              <a:gd name="connsiteY720" fmla="*/ 1210863 h 2380521"/>
              <a:gd name="connsiteX721" fmla="*/ 6380737 w 8023328"/>
              <a:gd name="connsiteY721" fmla="*/ 1224719 h 2380521"/>
              <a:gd name="connsiteX722" fmla="*/ 6368340 w 8023328"/>
              <a:gd name="connsiteY722" fmla="*/ 1237116 h 2380521"/>
              <a:gd name="connsiteX723" fmla="*/ 6354484 w 8023328"/>
              <a:gd name="connsiteY723" fmla="*/ 1224719 h 2380521"/>
              <a:gd name="connsiteX724" fmla="*/ 6368340 w 8023328"/>
              <a:gd name="connsiteY724" fmla="*/ 1210863 h 2380521"/>
              <a:gd name="connsiteX725" fmla="*/ 6297511 w 8023328"/>
              <a:gd name="connsiteY725" fmla="*/ 1210863 h 2380521"/>
              <a:gd name="connsiteX726" fmla="*/ 6309908 w 8023328"/>
              <a:gd name="connsiteY726" fmla="*/ 1224719 h 2380521"/>
              <a:gd name="connsiteX727" fmla="*/ 6297511 w 8023328"/>
              <a:gd name="connsiteY727" fmla="*/ 1237116 h 2380521"/>
              <a:gd name="connsiteX728" fmla="*/ 6283655 w 8023328"/>
              <a:gd name="connsiteY728" fmla="*/ 1224719 h 2380521"/>
              <a:gd name="connsiteX729" fmla="*/ 6297511 w 8023328"/>
              <a:gd name="connsiteY729" fmla="*/ 1210863 h 2380521"/>
              <a:gd name="connsiteX730" fmla="*/ 6226679 w 8023328"/>
              <a:gd name="connsiteY730" fmla="*/ 1210863 h 2380521"/>
              <a:gd name="connsiteX731" fmla="*/ 6239076 w 8023328"/>
              <a:gd name="connsiteY731" fmla="*/ 1224719 h 2380521"/>
              <a:gd name="connsiteX732" fmla="*/ 6226679 w 8023328"/>
              <a:gd name="connsiteY732" fmla="*/ 1237116 h 2380521"/>
              <a:gd name="connsiteX733" fmla="*/ 6212823 w 8023328"/>
              <a:gd name="connsiteY733" fmla="*/ 1224719 h 2380521"/>
              <a:gd name="connsiteX734" fmla="*/ 6226679 w 8023328"/>
              <a:gd name="connsiteY734" fmla="*/ 1210863 h 2380521"/>
              <a:gd name="connsiteX735" fmla="*/ 6154391 w 8023328"/>
              <a:gd name="connsiteY735" fmla="*/ 1210863 h 2380521"/>
              <a:gd name="connsiteX736" fmla="*/ 6168247 w 8023328"/>
              <a:gd name="connsiteY736" fmla="*/ 1224719 h 2380521"/>
              <a:gd name="connsiteX737" fmla="*/ 6154391 w 8023328"/>
              <a:gd name="connsiteY737" fmla="*/ 1237116 h 2380521"/>
              <a:gd name="connsiteX738" fmla="*/ 6141994 w 8023328"/>
              <a:gd name="connsiteY738" fmla="*/ 1224719 h 2380521"/>
              <a:gd name="connsiteX739" fmla="*/ 6154391 w 8023328"/>
              <a:gd name="connsiteY739" fmla="*/ 1210863 h 2380521"/>
              <a:gd name="connsiteX740" fmla="*/ 6083559 w 8023328"/>
              <a:gd name="connsiteY740" fmla="*/ 1210863 h 2380521"/>
              <a:gd name="connsiteX741" fmla="*/ 6097415 w 8023328"/>
              <a:gd name="connsiteY741" fmla="*/ 1224719 h 2380521"/>
              <a:gd name="connsiteX742" fmla="*/ 6083559 w 8023328"/>
              <a:gd name="connsiteY742" fmla="*/ 1237116 h 2380521"/>
              <a:gd name="connsiteX743" fmla="*/ 6071162 w 8023328"/>
              <a:gd name="connsiteY743" fmla="*/ 1224719 h 2380521"/>
              <a:gd name="connsiteX744" fmla="*/ 6083559 w 8023328"/>
              <a:gd name="connsiteY744" fmla="*/ 1210863 h 2380521"/>
              <a:gd name="connsiteX745" fmla="*/ 6009356 w 8023328"/>
              <a:gd name="connsiteY745" fmla="*/ 1210863 h 2380521"/>
              <a:gd name="connsiteX746" fmla="*/ 6023212 w 8023328"/>
              <a:gd name="connsiteY746" fmla="*/ 1224719 h 2380521"/>
              <a:gd name="connsiteX747" fmla="*/ 6009356 w 8023328"/>
              <a:gd name="connsiteY747" fmla="*/ 1237116 h 2380521"/>
              <a:gd name="connsiteX748" fmla="*/ 5996959 w 8023328"/>
              <a:gd name="connsiteY748" fmla="*/ 1224719 h 2380521"/>
              <a:gd name="connsiteX749" fmla="*/ 6009356 w 8023328"/>
              <a:gd name="connsiteY749" fmla="*/ 1210863 h 2380521"/>
              <a:gd name="connsiteX750" fmla="*/ 5940548 w 8023328"/>
              <a:gd name="connsiteY750" fmla="*/ 1210863 h 2380521"/>
              <a:gd name="connsiteX751" fmla="*/ 5955726 w 8023328"/>
              <a:gd name="connsiteY751" fmla="*/ 1224719 h 2380521"/>
              <a:gd name="connsiteX752" fmla="*/ 5940548 w 8023328"/>
              <a:gd name="connsiteY752" fmla="*/ 1237116 h 2380521"/>
              <a:gd name="connsiteX753" fmla="*/ 5926130 w 8023328"/>
              <a:gd name="connsiteY753" fmla="*/ 1224719 h 2380521"/>
              <a:gd name="connsiteX754" fmla="*/ 5940548 w 8023328"/>
              <a:gd name="connsiteY754" fmla="*/ 1210863 h 2380521"/>
              <a:gd name="connsiteX755" fmla="*/ 5870088 w 8023328"/>
              <a:gd name="connsiteY755" fmla="*/ 1210863 h 2380521"/>
              <a:gd name="connsiteX756" fmla="*/ 5884877 w 8023328"/>
              <a:gd name="connsiteY756" fmla="*/ 1224719 h 2380521"/>
              <a:gd name="connsiteX757" fmla="*/ 5870088 w 8023328"/>
              <a:gd name="connsiteY757" fmla="*/ 1237116 h 2380521"/>
              <a:gd name="connsiteX758" fmla="*/ 5855299 w 8023328"/>
              <a:gd name="connsiteY758" fmla="*/ 1224719 h 2380521"/>
              <a:gd name="connsiteX759" fmla="*/ 5870088 w 8023328"/>
              <a:gd name="connsiteY759" fmla="*/ 1210863 h 2380521"/>
              <a:gd name="connsiteX760" fmla="*/ 5799257 w 8023328"/>
              <a:gd name="connsiteY760" fmla="*/ 1210863 h 2380521"/>
              <a:gd name="connsiteX761" fmla="*/ 5814045 w 8023328"/>
              <a:gd name="connsiteY761" fmla="*/ 1224719 h 2380521"/>
              <a:gd name="connsiteX762" fmla="*/ 5799257 w 8023328"/>
              <a:gd name="connsiteY762" fmla="*/ 1237116 h 2380521"/>
              <a:gd name="connsiteX763" fmla="*/ 5784469 w 8023328"/>
              <a:gd name="connsiteY763" fmla="*/ 1224719 h 2380521"/>
              <a:gd name="connsiteX764" fmla="*/ 5799257 w 8023328"/>
              <a:gd name="connsiteY764" fmla="*/ 1210863 h 2380521"/>
              <a:gd name="connsiteX765" fmla="*/ 5724122 w 8023328"/>
              <a:gd name="connsiteY765" fmla="*/ 1210863 h 2380521"/>
              <a:gd name="connsiteX766" fmla="*/ 5736519 w 8023328"/>
              <a:gd name="connsiteY766" fmla="*/ 1225651 h 2380521"/>
              <a:gd name="connsiteX767" fmla="*/ 5724122 w 8023328"/>
              <a:gd name="connsiteY767" fmla="*/ 1240439 h 2380521"/>
              <a:gd name="connsiteX768" fmla="*/ 5710266 w 8023328"/>
              <a:gd name="connsiteY768" fmla="*/ 1225651 h 2380521"/>
              <a:gd name="connsiteX769" fmla="*/ 5724122 w 8023328"/>
              <a:gd name="connsiteY769" fmla="*/ 1210863 h 2380521"/>
              <a:gd name="connsiteX770" fmla="*/ 5653291 w 8023328"/>
              <a:gd name="connsiteY770" fmla="*/ 1210863 h 2380521"/>
              <a:gd name="connsiteX771" fmla="*/ 5665688 w 8023328"/>
              <a:gd name="connsiteY771" fmla="*/ 1225651 h 2380521"/>
              <a:gd name="connsiteX772" fmla="*/ 5653291 w 8023328"/>
              <a:gd name="connsiteY772" fmla="*/ 1240439 h 2380521"/>
              <a:gd name="connsiteX773" fmla="*/ 5639435 w 8023328"/>
              <a:gd name="connsiteY773" fmla="*/ 1225651 h 2380521"/>
              <a:gd name="connsiteX774" fmla="*/ 5653291 w 8023328"/>
              <a:gd name="connsiteY774" fmla="*/ 1210863 h 2380521"/>
              <a:gd name="connsiteX775" fmla="*/ 5582461 w 8023328"/>
              <a:gd name="connsiteY775" fmla="*/ 1210863 h 2380521"/>
              <a:gd name="connsiteX776" fmla="*/ 5594858 w 8023328"/>
              <a:gd name="connsiteY776" fmla="*/ 1225651 h 2380521"/>
              <a:gd name="connsiteX777" fmla="*/ 5582461 w 8023328"/>
              <a:gd name="connsiteY777" fmla="*/ 1240439 h 2380521"/>
              <a:gd name="connsiteX778" fmla="*/ 5568605 w 8023328"/>
              <a:gd name="connsiteY778" fmla="*/ 1225651 h 2380521"/>
              <a:gd name="connsiteX779" fmla="*/ 5582461 w 8023328"/>
              <a:gd name="connsiteY779" fmla="*/ 1210863 h 2380521"/>
              <a:gd name="connsiteX780" fmla="*/ 5510171 w 8023328"/>
              <a:gd name="connsiteY780" fmla="*/ 1210863 h 2380521"/>
              <a:gd name="connsiteX781" fmla="*/ 5524027 w 8023328"/>
              <a:gd name="connsiteY781" fmla="*/ 1225651 h 2380521"/>
              <a:gd name="connsiteX782" fmla="*/ 5510171 w 8023328"/>
              <a:gd name="connsiteY782" fmla="*/ 1240439 h 2380521"/>
              <a:gd name="connsiteX783" fmla="*/ 5497774 w 8023328"/>
              <a:gd name="connsiteY783" fmla="*/ 1225651 h 2380521"/>
              <a:gd name="connsiteX784" fmla="*/ 5510171 w 8023328"/>
              <a:gd name="connsiteY784" fmla="*/ 1210863 h 2380521"/>
              <a:gd name="connsiteX785" fmla="*/ 5438937 w 8023328"/>
              <a:gd name="connsiteY785" fmla="*/ 1210863 h 2380521"/>
              <a:gd name="connsiteX786" fmla="*/ 5453178 w 8023328"/>
              <a:gd name="connsiteY786" fmla="*/ 1225651 h 2380521"/>
              <a:gd name="connsiteX787" fmla="*/ 5438937 w 8023328"/>
              <a:gd name="connsiteY787" fmla="*/ 1240439 h 2380521"/>
              <a:gd name="connsiteX788" fmla="*/ 5426945 w 8023328"/>
              <a:gd name="connsiteY788" fmla="*/ 1225651 h 2380521"/>
              <a:gd name="connsiteX789" fmla="*/ 5438937 w 8023328"/>
              <a:gd name="connsiteY789" fmla="*/ 1210863 h 2380521"/>
              <a:gd name="connsiteX790" fmla="*/ 5367530 w 8023328"/>
              <a:gd name="connsiteY790" fmla="*/ 1210863 h 2380521"/>
              <a:gd name="connsiteX791" fmla="*/ 5382318 w 8023328"/>
              <a:gd name="connsiteY791" fmla="*/ 1225651 h 2380521"/>
              <a:gd name="connsiteX792" fmla="*/ 5367530 w 8023328"/>
              <a:gd name="connsiteY792" fmla="*/ 1240439 h 2380521"/>
              <a:gd name="connsiteX793" fmla="*/ 5352742 w 8023328"/>
              <a:gd name="connsiteY793" fmla="*/ 1225651 h 2380521"/>
              <a:gd name="connsiteX794" fmla="*/ 5367530 w 8023328"/>
              <a:gd name="connsiteY794" fmla="*/ 1210863 h 2380521"/>
              <a:gd name="connsiteX795" fmla="*/ 5296699 w 8023328"/>
              <a:gd name="connsiteY795" fmla="*/ 1210863 h 2380521"/>
              <a:gd name="connsiteX796" fmla="*/ 5311488 w 8023328"/>
              <a:gd name="connsiteY796" fmla="*/ 1225651 h 2380521"/>
              <a:gd name="connsiteX797" fmla="*/ 5296699 w 8023328"/>
              <a:gd name="connsiteY797" fmla="*/ 1240439 h 2380521"/>
              <a:gd name="connsiteX798" fmla="*/ 5281910 w 8023328"/>
              <a:gd name="connsiteY798" fmla="*/ 1225651 h 2380521"/>
              <a:gd name="connsiteX799" fmla="*/ 5296699 w 8023328"/>
              <a:gd name="connsiteY799" fmla="*/ 1210863 h 2380521"/>
              <a:gd name="connsiteX800" fmla="*/ 5225869 w 8023328"/>
              <a:gd name="connsiteY800" fmla="*/ 1210863 h 2380521"/>
              <a:gd name="connsiteX801" fmla="*/ 5240657 w 8023328"/>
              <a:gd name="connsiteY801" fmla="*/ 1225651 h 2380521"/>
              <a:gd name="connsiteX802" fmla="*/ 5225869 w 8023328"/>
              <a:gd name="connsiteY802" fmla="*/ 1240439 h 2380521"/>
              <a:gd name="connsiteX803" fmla="*/ 5211081 w 8023328"/>
              <a:gd name="connsiteY803" fmla="*/ 1225651 h 2380521"/>
              <a:gd name="connsiteX804" fmla="*/ 5225869 w 8023328"/>
              <a:gd name="connsiteY804" fmla="*/ 1210863 h 2380521"/>
              <a:gd name="connsiteX805" fmla="*/ 5154105 w 8023328"/>
              <a:gd name="connsiteY805" fmla="*/ 1210863 h 2380521"/>
              <a:gd name="connsiteX806" fmla="*/ 5166502 w 8023328"/>
              <a:gd name="connsiteY806" fmla="*/ 1225651 h 2380521"/>
              <a:gd name="connsiteX807" fmla="*/ 5154105 w 8023328"/>
              <a:gd name="connsiteY807" fmla="*/ 1240439 h 2380521"/>
              <a:gd name="connsiteX808" fmla="*/ 5140249 w 8023328"/>
              <a:gd name="connsiteY808" fmla="*/ 1225651 h 2380521"/>
              <a:gd name="connsiteX809" fmla="*/ 5154105 w 8023328"/>
              <a:gd name="connsiteY809" fmla="*/ 1210863 h 2380521"/>
              <a:gd name="connsiteX810" fmla="*/ 5083276 w 8023328"/>
              <a:gd name="connsiteY810" fmla="*/ 1210863 h 2380521"/>
              <a:gd name="connsiteX811" fmla="*/ 5095673 w 8023328"/>
              <a:gd name="connsiteY811" fmla="*/ 1225651 h 2380521"/>
              <a:gd name="connsiteX812" fmla="*/ 5083276 w 8023328"/>
              <a:gd name="connsiteY812" fmla="*/ 1240439 h 2380521"/>
              <a:gd name="connsiteX813" fmla="*/ 5069420 w 8023328"/>
              <a:gd name="connsiteY813" fmla="*/ 1225651 h 2380521"/>
              <a:gd name="connsiteX814" fmla="*/ 5083276 w 8023328"/>
              <a:gd name="connsiteY814" fmla="*/ 1210863 h 2380521"/>
              <a:gd name="connsiteX815" fmla="*/ 5012445 w 8023328"/>
              <a:gd name="connsiteY815" fmla="*/ 1210863 h 2380521"/>
              <a:gd name="connsiteX816" fmla="*/ 5024842 w 8023328"/>
              <a:gd name="connsiteY816" fmla="*/ 1225651 h 2380521"/>
              <a:gd name="connsiteX817" fmla="*/ 5012445 w 8023328"/>
              <a:gd name="connsiteY817" fmla="*/ 1240439 h 2380521"/>
              <a:gd name="connsiteX818" fmla="*/ 4998589 w 8023328"/>
              <a:gd name="connsiteY818" fmla="*/ 1225651 h 2380521"/>
              <a:gd name="connsiteX819" fmla="*/ 5012445 w 8023328"/>
              <a:gd name="connsiteY819" fmla="*/ 1210863 h 2380521"/>
              <a:gd name="connsiteX820" fmla="*/ 4940157 w 8023328"/>
              <a:gd name="connsiteY820" fmla="*/ 1210863 h 2380521"/>
              <a:gd name="connsiteX821" fmla="*/ 4954013 w 8023328"/>
              <a:gd name="connsiteY821" fmla="*/ 1225651 h 2380521"/>
              <a:gd name="connsiteX822" fmla="*/ 4940157 w 8023328"/>
              <a:gd name="connsiteY822" fmla="*/ 1240439 h 2380521"/>
              <a:gd name="connsiteX823" fmla="*/ 4927760 w 8023328"/>
              <a:gd name="connsiteY823" fmla="*/ 1225651 h 2380521"/>
              <a:gd name="connsiteX824" fmla="*/ 4940157 w 8023328"/>
              <a:gd name="connsiteY824" fmla="*/ 1210863 h 2380521"/>
              <a:gd name="connsiteX825" fmla="*/ 4865953 w 8023328"/>
              <a:gd name="connsiteY825" fmla="*/ 1210863 h 2380521"/>
              <a:gd name="connsiteX826" fmla="*/ 4879809 w 8023328"/>
              <a:gd name="connsiteY826" fmla="*/ 1225651 h 2380521"/>
              <a:gd name="connsiteX827" fmla="*/ 4865953 w 8023328"/>
              <a:gd name="connsiteY827" fmla="*/ 1240439 h 2380521"/>
              <a:gd name="connsiteX828" fmla="*/ 4853556 w 8023328"/>
              <a:gd name="connsiteY828" fmla="*/ 1225651 h 2380521"/>
              <a:gd name="connsiteX829" fmla="*/ 4865953 w 8023328"/>
              <a:gd name="connsiteY829" fmla="*/ 1210863 h 2380521"/>
              <a:gd name="connsiteX830" fmla="*/ 4795122 w 8023328"/>
              <a:gd name="connsiteY830" fmla="*/ 1210863 h 2380521"/>
              <a:gd name="connsiteX831" fmla="*/ 4808978 w 8023328"/>
              <a:gd name="connsiteY831" fmla="*/ 1225651 h 2380521"/>
              <a:gd name="connsiteX832" fmla="*/ 4795122 w 8023328"/>
              <a:gd name="connsiteY832" fmla="*/ 1240439 h 2380521"/>
              <a:gd name="connsiteX833" fmla="*/ 4782725 w 8023328"/>
              <a:gd name="connsiteY833" fmla="*/ 1225651 h 2380521"/>
              <a:gd name="connsiteX834" fmla="*/ 4795122 w 8023328"/>
              <a:gd name="connsiteY834" fmla="*/ 1210863 h 2380521"/>
              <a:gd name="connsiteX835" fmla="*/ 4726684 w 8023328"/>
              <a:gd name="connsiteY835" fmla="*/ 1210863 h 2380521"/>
              <a:gd name="connsiteX836" fmla="*/ 4741472 w 8023328"/>
              <a:gd name="connsiteY836" fmla="*/ 1225651 h 2380521"/>
              <a:gd name="connsiteX837" fmla="*/ 4726684 w 8023328"/>
              <a:gd name="connsiteY837" fmla="*/ 1240439 h 2380521"/>
              <a:gd name="connsiteX838" fmla="*/ 4711896 w 8023328"/>
              <a:gd name="connsiteY838" fmla="*/ 1225651 h 2380521"/>
              <a:gd name="connsiteX839" fmla="*/ 4726684 w 8023328"/>
              <a:gd name="connsiteY839" fmla="*/ 1210863 h 2380521"/>
              <a:gd name="connsiteX840" fmla="*/ 4655853 w 8023328"/>
              <a:gd name="connsiteY840" fmla="*/ 1210863 h 2380521"/>
              <a:gd name="connsiteX841" fmla="*/ 4670642 w 8023328"/>
              <a:gd name="connsiteY841" fmla="*/ 1225651 h 2380521"/>
              <a:gd name="connsiteX842" fmla="*/ 4655853 w 8023328"/>
              <a:gd name="connsiteY842" fmla="*/ 1240439 h 2380521"/>
              <a:gd name="connsiteX843" fmla="*/ 4641064 w 8023328"/>
              <a:gd name="connsiteY843" fmla="*/ 1225651 h 2380521"/>
              <a:gd name="connsiteX844" fmla="*/ 4655853 w 8023328"/>
              <a:gd name="connsiteY844" fmla="*/ 1210863 h 2380521"/>
              <a:gd name="connsiteX845" fmla="*/ 4585023 w 8023328"/>
              <a:gd name="connsiteY845" fmla="*/ 1210863 h 2380521"/>
              <a:gd name="connsiteX846" fmla="*/ 4599811 w 8023328"/>
              <a:gd name="connsiteY846" fmla="*/ 1225651 h 2380521"/>
              <a:gd name="connsiteX847" fmla="*/ 4585023 w 8023328"/>
              <a:gd name="connsiteY847" fmla="*/ 1240439 h 2380521"/>
              <a:gd name="connsiteX848" fmla="*/ 4570235 w 8023328"/>
              <a:gd name="connsiteY848" fmla="*/ 1225651 h 2380521"/>
              <a:gd name="connsiteX849" fmla="*/ 4585023 w 8023328"/>
              <a:gd name="connsiteY849" fmla="*/ 1210863 h 2380521"/>
              <a:gd name="connsiteX850" fmla="*/ 4513260 w 8023328"/>
              <a:gd name="connsiteY850" fmla="*/ 1210863 h 2380521"/>
              <a:gd name="connsiteX851" fmla="*/ 4525657 w 8023328"/>
              <a:gd name="connsiteY851" fmla="*/ 1225651 h 2380521"/>
              <a:gd name="connsiteX852" fmla="*/ 4513260 w 8023328"/>
              <a:gd name="connsiteY852" fmla="*/ 1240439 h 2380521"/>
              <a:gd name="connsiteX853" fmla="*/ 4499404 w 8023328"/>
              <a:gd name="connsiteY853" fmla="*/ 1225651 h 2380521"/>
              <a:gd name="connsiteX854" fmla="*/ 4513260 w 8023328"/>
              <a:gd name="connsiteY854" fmla="*/ 1210863 h 2380521"/>
              <a:gd name="connsiteX855" fmla="*/ 4439056 w 8023328"/>
              <a:gd name="connsiteY855" fmla="*/ 1210863 h 2380521"/>
              <a:gd name="connsiteX856" fmla="*/ 4451453 w 8023328"/>
              <a:gd name="connsiteY856" fmla="*/ 1225651 h 2380521"/>
              <a:gd name="connsiteX857" fmla="*/ 4439056 w 8023328"/>
              <a:gd name="connsiteY857" fmla="*/ 1240439 h 2380521"/>
              <a:gd name="connsiteX858" fmla="*/ 4425200 w 8023328"/>
              <a:gd name="connsiteY858" fmla="*/ 1225651 h 2380521"/>
              <a:gd name="connsiteX859" fmla="*/ 4439056 w 8023328"/>
              <a:gd name="connsiteY859" fmla="*/ 1210863 h 2380521"/>
              <a:gd name="connsiteX860" fmla="*/ 4366768 w 8023328"/>
              <a:gd name="connsiteY860" fmla="*/ 1210863 h 2380521"/>
              <a:gd name="connsiteX861" fmla="*/ 4380624 w 8023328"/>
              <a:gd name="connsiteY861" fmla="*/ 1225651 h 2380521"/>
              <a:gd name="connsiteX862" fmla="*/ 4366768 w 8023328"/>
              <a:gd name="connsiteY862" fmla="*/ 1240439 h 2380521"/>
              <a:gd name="connsiteX863" fmla="*/ 4354371 w 8023328"/>
              <a:gd name="connsiteY863" fmla="*/ 1225651 h 2380521"/>
              <a:gd name="connsiteX864" fmla="*/ 4366768 w 8023328"/>
              <a:gd name="connsiteY864" fmla="*/ 1210863 h 2380521"/>
              <a:gd name="connsiteX865" fmla="*/ 4295937 w 8023328"/>
              <a:gd name="connsiteY865" fmla="*/ 1210863 h 2380521"/>
              <a:gd name="connsiteX866" fmla="*/ 4309793 w 8023328"/>
              <a:gd name="connsiteY866" fmla="*/ 1225651 h 2380521"/>
              <a:gd name="connsiteX867" fmla="*/ 4295937 w 8023328"/>
              <a:gd name="connsiteY867" fmla="*/ 1240439 h 2380521"/>
              <a:gd name="connsiteX868" fmla="*/ 4283540 w 8023328"/>
              <a:gd name="connsiteY868" fmla="*/ 1225651 h 2380521"/>
              <a:gd name="connsiteX869" fmla="*/ 4295937 w 8023328"/>
              <a:gd name="connsiteY869" fmla="*/ 1210863 h 2380521"/>
              <a:gd name="connsiteX870" fmla="*/ 368953 w 8023328"/>
              <a:gd name="connsiteY870" fmla="*/ 1210863 h 2380521"/>
              <a:gd name="connsiteX871" fmla="*/ 383742 w 8023328"/>
              <a:gd name="connsiteY871" fmla="*/ 1225651 h 2380521"/>
              <a:gd name="connsiteX872" fmla="*/ 368953 w 8023328"/>
              <a:gd name="connsiteY872" fmla="*/ 1240439 h 2380521"/>
              <a:gd name="connsiteX873" fmla="*/ 354165 w 8023328"/>
              <a:gd name="connsiteY873" fmla="*/ 1225651 h 2380521"/>
              <a:gd name="connsiteX874" fmla="*/ 368953 w 8023328"/>
              <a:gd name="connsiteY874" fmla="*/ 1210863 h 2380521"/>
              <a:gd name="connsiteX875" fmla="*/ 297189 w 8023328"/>
              <a:gd name="connsiteY875" fmla="*/ 1210863 h 2380521"/>
              <a:gd name="connsiteX876" fmla="*/ 309586 w 8023328"/>
              <a:gd name="connsiteY876" fmla="*/ 1225651 h 2380521"/>
              <a:gd name="connsiteX877" fmla="*/ 297189 w 8023328"/>
              <a:gd name="connsiteY877" fmla="*/ 1240439 h 2380521"/>
              <a:gd name="connsiteX878" fmla="*/ 283334 w 8023328"/>
              <a:gd name="connsiteY878" fmla="*/ 1225651 h 2380521"/>
              <a:gd name="connsiteX879" fmla="*/ 297189 w 8023328"/>
              <a:gd name="connsiteY879" fmla="*/ 1210863 h 2380521"/>
              <a:gd name="connsiteX880" fmla="*/ 226361 w 8023328"/>
              <a:gd name="connsiteY880" fmla="*/ 1210863 h 2380521"/>
              <a:gd name="connsiteX881" fmla="*/ 238759 w 8023328"/>
              <a:gd name="connsiteY881" fmla="*/ 1225651 h 2380521"/>
              <a:gd name="connsiteX882" fmla="*/ 226361 w 8023328"/>
              <a:gd name="connsiteY882" fmla="*/ 1240439 h 2380521"/>
              <a:gd name="connsiteX883" fmla="*/ 212504 w 8023328"/>
              <a:gd name="connsiteY883" fmla="*/ 1225651 h 2380521"/>
              <a:gd name="connsiteX884" fmla="*/ 226361 w 8023328"/>
              <a:gd name="connsiteY884" fmla="*/ 1210863 h 2380521"/>
              <a:gd name="connsiteX885" fmla="*/ 155527 w 8023328"/>
              <a:gd name="connsiteY885" fmla="*/ 1210863 h 2380521"/>
              <a:gd name="connsiteX886" fmla="*/ 167924 w 8023328"/>
              <a:gd name="connsiteY886" fmla="*/ 1225651 h 2380521"/>
              <a:gd name="connsiteX887" fmla="*/ 155527 w 8023328"/>
              <a:gd name="connsiteY887" fmla="*/ 1240439 h 2380521"/>
              <a:gd name="connsiteX888" fmla="*/ 141671 w 8023328"/>
              <a:gd name="connsiteY888" fmla="*/ 1225651 h 2380521"/>
              <a:gd name="connsiteX889" fmla="*/ 155527 w 8023328"/>
              <a:gd name="connsiteY889" fmla="*/ 1210863 h 2380521"/>
              <a:gd name="connsiteX890" fmla="*/ 83239 w 8023328"/>
              <a:gd name="connsiteY890" fmla="*/ 1210863 h 2380521"/>
              <a:gd name="connsiteX891" fmla="*/ 97095 w 8023328"/>
              <a:gd name="connsiteY891" fmla="*/ 1225651 h 2380521"/>
              <a:gd name="connsiteX892" fmla="*/ 83239 w 8023328"/>
              <a:gd name="connsiteY892" fmla="*/ 1240439 h 2380521"/>
              <a:gd name="connsiteX893" fmla="*/ 70841 w 8023328"/>
              <a:gd name="connsiteY893" fmla="*/ 1225651 h 2380521"/>
              <a:gd name="connsiteX894" fmla="*/ 83239 w 8023328"/>
              <a:gd name="connsiteY894" fmla="*/ 1210863 h 2380521"/>
              <a:gd name="connsiteX895" fmla="*/ 12003 w 8023328"/>
              <a:gd name="connsiteY895" fmla="*/ 1210863 h 2380521"/>
              <a:gd name="connsiteX896" fmla="*/ 26244 w 8023328"/>
              <a:gd name="connsiteY896" fmla="*/ 1225651 h 2380521"/>
              <a:gd name="connsiteX897" fmla="*/ 12003 w 8023328"/>
              <a:gd name="connsiteY897" fmla="*/ 1240439 h 2380521"/>
              <a:gd name="connsiteX898" fmla="*/ 10 w 8023328"/>
              <a:gd name="connsiteY898" fmla="*/ 1225651 h 2380521"/>
              <a:gd name="connsiteX899" fmla="*/ 12003 w 8023328"/>
              <a:gd name="connsiteY899" fmla="*/ 1210863 h 2380521"/>
              <a:gd name="connsiteX900" fmla="*/ 7013492 w 8023328"/>
              <a:gd name="connsiteY900" fmla="*/ 1140032 h 2380521"/>
              <a:gd name="connsiteX901" fmla="*/ 7028280 w 8023328"/>
              <a:gd name="connsiteY901" fmla="*/ 1152429 h 2380521"/>
              <a:gd name="connsiteX902" fmla="*/ 7013492 w 8023328"/>
              <a:gd name="connsiteY902" fmla="*/ 1166286 h 2380521"/>
              <a:gd name="connsiteX903" fmla="*/ 6998704 w 8023328"/>
              <a:gd name="connsiteY903" fmla="*/ 1152429 h 2380521"/>
              <a:gd name="connsiteX904" fmla="*/ 7013492 w 8023328"/>
              <a:gd name="connsiteY904" fmla="*/ 1140032 h 2380521"/>
              <a:gd name="connsiteX905" fmla="*/ 6939085 w 8023328"/>
              <a:gd name="connsiteY905" fmla="*/ 1140032 h 2380521"/>
              <a:gd name="connsiteX906" fmla="*/ 6950753 w 8023328"/>
              <a:gd name="connsiteY906" fmla="*/ 1152429 h 2380521"/>
              <a:gd name="connsiteX907" fmla="*/ 6939085 w 8023328"/>
              <a:gd name="connsiteY907" fmla="*/ 1166286 h 2380521"/>
              <a:gd name="connsiteX908" fmla="*/ 6924500 w 8023328"/>
              <a:gd name="connsiteY908" fmla="*/ 1152429 h 2380521"/>
              <a:gd name="connsiteX909" fmla="*/ 6939085 w 8023328"/>
              <a:gd name="connsiteY909" fmla="*/ 1140032 h 2380521"/>
              <a:gd name="connsiteX910" fmla="*/ 6867525 w 8023328"/>
              <a:gd name="connsiteY910" fmla="*/ 1140032 h 2380521"/>
              <a:gd name="connsiteX911" fmla="*/ 6879922 w 8023328"/>
              <a:gd name="connsiteY911" fmla="*/ 1153888 h 2380521"/>
              <a:gd name="connsiteX912" fmla="*/ 6867525 w 8023328"/>
              <a:gd name="connsiteY912" fmla="*/ 1166286 h 2380521"/>
              <a:gd name="connsiteX913" fmla="*/ 6853669 w 8023328"/>
              <a:gd name="connsiteY913" fmla="*/ 1153888 h 2380521"/>
              <a:gd name="connsiteX914" fmla="*/ 6867525 w 8023328"/>
              <a:gd name="connsiteY914" fmla="*/ 1140032 h 2380521"/>
              <a:gd name="connsiteX915" fmla="*/ 6796696 w 8023328"/>
              <a:gd name="connsiteY915" fmla="*/ 1140032 h 2380521"/>
              <a:gd name="connsiteX916" fmla="*/ 6809093 w 8023328"/>
              <a:gd name="connsiteY916" fmla="*/ 1153888 h 2380521"/>
              <a:gd name="connsiteX917" fmla="*/ 6796696 w 8023328"/>
              <a:gd name="connsiteY917" fmla="*/ 1166286 h 2380521"/>
              <a:gd name="connsiteX918" fmla="*/ 6782840 w 8023328"/>
              <a:gd name="connsiteY918" fmla="*/ 1153888 h 2380521"/>
              <a:gd name="connsiteX919" fmla="*/ 6796696 w 8023328"/>
              <a:gd name="connsiteY919" fmla="*/ 1140032 h 2380521"/>
              <a:gd name="connsiteX920" fmla="*/ 6724405 w 8023328"/>
              <a:gd name="connsiteY920" fmla="*/ 1140032 h 2380521"/>
              <a:gd name="connsiteX921" fmla="*/ 6738261 w 8023328"/>
              <a:gd name="connsiteY921" fmla="*/ 1153888 h 2380521"/>
              <a:gd name="connsiteX922" fmla="*/ 6724405 w 8023328"/>
              <a:gd name="connsiteY922" fmla="*/ 1166286 h 2380521"/>
              <a:gd name="connsiteX923" fmla="*/ 6712008 w 8023328"/>
              <a:gd name="connsiteY923" fmla="*/ 1153888 h 2380521"/>
              <a:gd name="connsiteX924" fmla="*/ 6724405 w 8023328"/>
              <a:gd name="connsiteY924" fmla="*/ 1140032 h 2380521"/>
              <a:gd name="connsiteX925" fmla="*/ 6653576 w 8023328"/>
              <a:gd name="connsiteY925" fmla="*/ 1140032 h 2380521"/>
              <a:gd name="connsiteX926" fmla="*/ 6667432 w 8023328"/>
              <a:gd name="connsiteY926" fmla="*/ 1153888 h 2380521"/>
              <a:gd name="connsiteX927" fmla="*/ 6653576 w 8023328"/>
              <a:gd name="connsiteY927" fmla="*/ 1166286 h 2380521"/>
              <a:gd name="connsiteX928" fmla="*/ 6641179 w 8023328"/>
              <a:gd name="connsiteY928" fmla="*/ 1153888 h 2380521"/>
              <a:gd name="connsiteX929" fmla="*/ 6653576 w 8023328"/>
              <a:gd name="connsiteY929" fmla="*/ 1140032 h 2380521"/>
              <a:gd name="connsiteX930" fmla="*/ 6581764 w 8023328"/>
              <a:gd name="connsiteY930" fmla="*/ 1140032 h 2380521"/>
              <a:gd name="connsiteX931" fmla="*/ 6596552 w 8023328"/>
              <a:gd name="connsiteY931" fmla="*/ 1153888 h 2380521"/>
              <a:gd name="connsiteX932" fmla="*/ 6581764 w 8023328"/>
              <a:gd name="connsiteY932" fmla="*/ 1166286 h 2380521"/>
              <a:gd name="connsiteX933" fmla="*/ 6566976 w 8023328"/>
              <a:gd name="connsiteY933" fmla="*/ 1153888 h 2380521"/>
              <a:gd name="connsiteX934" fmla="*/ 6581764 w 8023328"/>
              <a:gd name="connsiteY934" fmla="*/ 1140032 h 2380521"/>
              <a:gd name="connsiteX935" fmla="*/ 6510933 w 8023328"/>
              <a:gd name="connsiteY935" fmla="*/ 1140032 h 2380521"/>
              <a:gd name="connsiteX936" fmla="*/ 6525722 w 8023328"/>
              <a:gd name="connsiteY936" fmla="*/ 1153888 h 2380521"/>
              <a:gd name="connsiteX937" fmla="*/ 6510933 w 8023328"/>
              <a:gd name="connsiteY937" fmla="*/ 1166286 h 2380521"/>
              <a:gd name="connsiteX938" fmla="*/ 6496144 w 8023328"/>
              <a:gd name="connsiteY938" fmla="*/ 1153888 h 2380521"/>
              <a:gd name="connsiteX939" fmla="*/ 6510933 w 8023328"/>
              <a:gd name="connsiteY939" fmla="*/ 1140032 h 2380521"/>
              <a:gd name="connsiteX940" fmla="*/ 6440492 w 8023328"/>
              <a:gd name="connsiteY940" fmla="*/ 1140032 h 2380521"/>
              <a:gd name="connsiteX941" fmla="*/ 6454911 w 8023328"/>
              <a:gd name="connsiteY941" fmla="*/ 1153888 h 2380521"/>
              <a:gd name="connsiteX942" fmla="*/ 6440492 w 8023328"/>
              <a:gd name="connsiteY942" fmla="*/ 1166286 h 2380521"/>
              <a:gd name="connsiteX943" fmla="*/ 6425315 w 8023328"/>
              <a:gd name="connsiteY943" fmla="*/ 1153888 h 2380521"/>
              <a:gd name="connsiteX944" fmla="*/ 6440492 w 8023328"/>
              <a:gd name="connsiteY944" fmla="*/ 1140032 h 2380521"/>
              <a:gd name="connsiteX945" fmla="*/ 6368340 w 8023328"/>
              <a:gd name="connsiteY945" fmla="*/ 1140032 h 2380521"/>
              <a:gd name="connsiteX946" fmla="*/ 6380737 w 8023328"/>
              <a:gd name="connsiteY946" fmla="*/ 1153888 h 2380521"/>
              <a:gd name="connsiteX947" fmla="*/ 6368340 w 8023328"/>
              <a:gd name="connsiteY947" fmla="*/ 1166286 h 2380521"/>
              <a:gd name="connsiteX948" fmla="*/ 6354484 w 8023328"/>
              <a:gd name="connsiteY948" fmla="*/ 1153888 h 2380521"/>
              <a:gd name="connsiteX949" fmla="*/ 6368340 w 8023328"/>
              <a:gd name="connsiteY949" fmla="*/ 1140032 h 2380521"/>
              <a:gd name="connsiteX950" fmla="*/ 6297511 w 8023328"/>
              <a:gd name="connsiteY950" fmla="*/ 1140032 h 2380521"/>
              <a:gd name="connsiteX951" fmla="*/ 6309908 w 8023328"/>
              <a:gd name="connsiteY951" fmla="*/ 1153888 h 2380521"/>
              <a:gd name="connsiteX952" fmla="*/ 6297511 w 8023328"/>
              <a:gd name="connsiteY952" fmla="*/ 1166286 h 2380521"/>
              <a:gd name="connsiteX953" fmla="*/ 6283655 w 8023328"/>
              <a:gd name="connsiteY953" fmla="*/ 1153888 h 2380521"/>
              <a:gd name="connsiteX954" fmla="*/ 6297511 w 8023328"/>
              <a:gd name="connsiteY954" fmla="*/ 1140032 h 2380521"/>
              <a:gd name="connsiteX955" fmla="*/ 6226679 w 8023328"/>
              <a:gd name="connsiteY955" fmla="*/ 1140032 h 2380521"/>
              <a:gd name="connsiteX956" fmla="*/ 6239076 w 8023328"/>
              <a:gd name="connsiteY956" fmla="*/ 1153888 h 2380521"/>
              <a:gd name="connsiteX957" fmla="*/ 6226679 w 8023328"/>
              <a:gd name="connsiteY957" fmla="*/ 1166286 h 2380521"/>
              <a:gd name="connsiteX958" fmla="*/ 6212823 w 8023328"/>
              <a:gd name="connsiteY958" fmla="*/ 1153888 h 2380521"/>
              <a:gd name="connsiteX959" fmla="*/ 6226679 w 8023328"/>
              <a:gd name="connsiteY959" fmla="*/ 1140032 h 2380521"/>
              <a:gd name="connsiteX960" fmla="*/ 6154391 w 8023328"/>
              <a:gd name="connsiteY960" fmla="*/ 1140032 h 2380521"/>
              <a:gd name="connsiteX961" fmla="*/ 6168247 w 8023328"/>
              <a:gd name="connsiteY961" fmla="*/ 1153888 h 2380521"/>
              <a:gd name="connsiteX962" fmla="*/ 6154391 w 8023328"/>
              <a:gd name="connsiteY962" fmla="*/ 1166286 h 2380521"/>
              <a:gd name="connsiteX963" fmla="*/ 6141994 w 8023328"/>
              <a:gd name="connsiteY963" fmla="*/ 1153888 h 2380521"/>
              <a:gd name="connsiteX964" fmla="*/ 6154391 w 8023328"/>
              <a:gd name="connsiteY964" fmla="*/ 1140032 h 2380521"/>
              <a:gd name="connsiteX965" fmla="*/ 6083559 w 8023328"/>
              <a:gd name="connsiteY965" fmla="*/ 1140032 h 2380521"/>
              <a:gd name="connsiteX966" fmla="*/ 6097415 w 8023328"/>
              <a:gd name="connsiteY966" fmla="*/ 1153888 h 2380521"/>
              <a:gd name="connsiteX967" fmla="*/ 6083559 w 8023328"/>
              <a:gd name="connsiteY967" fmla="*/ 1166286 h 2380521"/>
              <a:gd name="connsiteX968" fmla="*/ 6071162 w 8023328"/>
              <a:gd name="connsiteY968" fmla="*/ 1153888 h 2380521"/>
              <a:gd name="connsiteX969" fmla="*/ 6083559 w 8023328"/>
              <a:gd name="connsiteY969" fmla="*/ 1140032 h 2380521"/>
              <a:gd name="connsiteX970" fmla="*/ 6009356 w 8023328"/>
              <a:gd name="connsiteY970" fmla="*/ 1140032 h 2380521"/>
              <a:gd name="connsiteX971" fmla="*/ 6023212 w 8023328"/>
              <a:gd name="connsiteY971" fmla="*/ 1153888 h 2380521"/>
              <a:gd name="connsiteX972" fmla="*/ 6009356 w 8023328"/>
              <a:gd name="connsiteY972" fmla="*/ 1166286 h 2380521"/>
              <a:gd name="connsiteX973" fmla="*/ 5996959 w 8023328"/>
              <a:gd name="connsiteY973" fmla="*/ 1153888 h 2380521"/>
              <a:gd name="connsiteX974" fmla="*/ 6009356 w 8023328"/>
              <a:gd name="connsiteY974" fmla="*/ 1140032 h 2380521"/>
              <a:gd name="connsiteX975" fmla="*/ 5940548 w 8023328"/>
              <a:gd name="connsiteY975" fmla="*/ 1140032 h 2380521"/>
              <a:gd name="connsiteX976" fmla="*/ 5955726 w 8023328"/>
              <a:gd name="connsiteY976" fmla="*/ 1153888 h 2380521"/>
              <a:gd name="connsiteX977" fmla="*/ 5940548 w 8023328"/>
              <a:gd name="connsiteY977" fmla="*/ 1166286 h 2380521"/>
              <a:gd name="connsiteX978" fmla="*/ 5926130 w 8023328"/>
              <a:gd name="connsiteY978" fmla="*/ 1153888 h 2380521"/>
              <a:gd name="connsiteX979" fmla="*/ 5940548 w 8023328"/>
              <a:gd name="connsiteY979" fmla="*/ 1140032 h 2380521"/>
              <a:gd name="connsiteX980" fmla="*/ 5870088 w 8023328"/>
              <a:gd name="connsiteY980" fmla="*/ 1140032 h 2380521"/>
              <a:gd name="connsiteX981" fmla="*/ 5884877 w 8023328"/>
              <a:gd name="connsiteY981" fmla="*/ 1153888 h 2380521"/>
              <a:gd name="connsiteX982" fmla="*/ 5870088 w 8023328"/>
              <a:gd name="connsiteY982" fmla="*/ 1166286 h 2380521"/>
              <a:gd name="connsiteX983" fmla="*/ 5855299 w 8023328"/>
              <a:gd name="connsiteY983" fmla="*/ 1153888 h 2380521"/>
              <a:gd name="connsiteX984" fmla="*/ 5870088 w 8023328"/>
              <a:gd name="connsiteY984" fmla="*/ 1140032 h 2380521"/>
              <a:gd name="connsiteX985" fmla="*/ 5799257 w 8023328"/>
              <a:gd name="connsiteY985" fmla="*/ 1140032 h 2380521"/>
              <a:gd name="connsiteX986" fmla="*/ 5814045 w 8023328"/>
              <a:gd name="connsiteY986" fmla="*/ 1153888 h 2380521"/>
              <a:gd name="connsiteX987" fmla="*/ 5799257 w 8023328"/>
              <a:gd name="connsiteY987" fmla="*/ 1166286 h 2380521"/>
              <a:gd name="connsiteX988" fmla="*/ 5784469 w 8023328"/>
              <a:gd name="connsiteY988" fmla="*/ 1153888 h 2380521"/>
              <a:gd name="connsiteX989" fmla="*/ 5799257 w 8023328"/>
              <a:gd name="connsiteY989" fmla="*/ 1140032 h 2380521"/>
              <a:gd name="connsiteX990" fmla="*/ 5724122 w 8023328"/>
              <a:gd name="connsiteY990" fmla="*/ 1140032 h 2380521"/>
              <a:gd name="connsiteX991" fmla="*/ 5736519 w 8023328"/>
              <a:gd name="connsiteY991" fmla="*/ 1153888 h 2380521"/>
              <a:gd name="connsiteX992" fmla="*/ 5724122 w 8023328"/>
              <a:gd name="connsiteY992" fmla="*/ 1166286 h 2380521"/>
              <a:gd name="connsiteX993" fmla="*/ 5710266 w 8023328"/>
              <a:gd name="connsiteY993" fmla="*/ 1153888 h 2380521"/>
              <a:gd name="connsiteX994" fmla="*/ 5724122 w 8023328"/>
              <a:gd name="connsiteY994" fmla="*/ 1140032 h 2380521"/>
              <a:gd name="connsiteX995" fmla="*/ 5653291 w 8023328"/>
              <a:gd name="connsiteY995" fmla="*/ 1140032 h 2380521"/>
              <a:gd name="connsiteX996" fmla="*/ 5665688 w 8023328"/>
              <a:gd name="connsiteY996" fmla="*/ 1153888 h 2380521"/>
              <a:gd name="connsiteX997" fmla="*/ 5653291 w 8023328"/>
              <a:gd name="connsiteY997" fmla="*/ 1166286 h 2380521"/>
              <a:gd name="connsiteX998" fmla="*/ 5639435 w 8023328"/>
              <a:gd name="connsiteY998" fmla="*/ 1153888 h 2380521"/>
              <a:gd name="connsiteX999" fmla="*/ 5653291 w 8023328"/>
              <a:gd name="connsiteY999" fmla="*/ 1140032 h 2380521"/>
              <a:gd name="connsiteX1000" fmla="*/ 5581002 w 8023328"/>
              <a:gd name="connsiteY1000" fmla="*/ 1140032 h 2380521"/>
              <a:gd name="connsiteX1001" fmla="*/ 5594858 w 8023328"/>
              <a:gd name="connsiteY1001" fmla="*/ 1153888 h 2380521"/>
              <a:gd name="connsiteX1002" fmla="*/ 5581002 w 8023328"/>
              <a:gd name="connsiteY1002" fmla="*/ 1166286 h 2380521"/>
              <a:gd name="connsiteX1003" fmla="*/ 5568605 w 8023328"/>
              <a:gd name="connsiteY1003" fmla="*/ 1153888 h 2380521"/>
              <a:gd name="connsiteX1004" fmla="*/ 5581002 w 8023328"/>
              <a:gd name="connsiteY1004" fmla="*/ 1140032 h 2380521"/>
              <a:gd name="connsiteX1005" fmla="*/ 5510171 w 8023328"/>
              <a:gd name="connsiteY1005" fmla="*/ 1140032 h 2380521"/>
              <a:gd name="connsiteX1006" fmla="*/ 5524027 w 8023328"/>
              <a:gd name="connsiteY1006" fmla="*/ 1153888 h 2380521"/>
              <a:gd name="connsiteX1007" fmla="*/ 5510171 w 8023328"/>
              <a:gd name="connsiteY1007" fmla="*/ 1166286 h 2380521"/>
              <a:gd name="connsiteX1008" fmla="*/ 5497774 w 8023328"/>
              <a:gd name="connsiteY1008" fmla="*/ 1153888 h 2380521"/>
              <a:gd name="connsiteX1009" fmla="*/ 5510171 w 8023328"/>
              <a:gd name="connsiteY1009" fmla="*/ 1140032 h 2380521"/>
              <a:gd name="connsiteX1010" fmla="*/ 5438937 w 8023328"/>
              <a:gd name="connsiteY1010" fmla="*/ 1140032 h 2380521"/>
              <a:gd name="connsiteX1011" fmla="*/ 5453178 w 8023328"/>
              <a:gd name="connsiteY1011" fmla="*/ 1153888 h 2380521"/>
              <a:gd name="connsiteX1012" fmla="*/ 5438937 w 8023328"/>
              <a:gd name="connsiteY1012" fmla="*/ 1166286 h 2380521"/>
              <a:gd name="connsiteX1013" fmla="*/ 5426945 w 8023328"/>
              <a:gd name="connsiteY1013" fmla="*/ 1153888 h 2380521"/>
              <a:gd name="connsiteX1014" fmla="*/ 5438937 w 8023328"/>
              <a:gd name="connsiteY1014" fmla="*/ 1140032 h 2380521"/>
              <a:gd name="connsiteX1015" fmla="*/ 5367530 w 8023328"/>
              <a:gd name="connsiteY1015" fmla="*/ 1140032 h 2380521"/>
              <a:gd name="connsiteX1016" fmla="*/ 5382318 w 8023328"/>
              <a:gd name="connsiteY1016" fmla="*/ 1153888 h 2380521"/>
              <a:gd name="connsiteX1017" fmla="*/ 5367530 w 8023328"/>
              <a:gd name="connsiteY1017" fmla="*/ 1166286 h 2380521"/>
              <a:gd name="connsiteX1018" fmla="*/ 5352742 w 8023328"/>
              <a:gd name="connsiteY1018" fmla="*/ 1153888 h 2380521"/>
              <a:gd name="connsiteX1019" fmla="*/ 5367530 w 8023328"/>
              <a:gd name="connsiteY1019" fmla="*/ 1140032 h 2380521"/>
              <a:gd name="connsiteX1020" fmla="*/ 5296699 w 8023328"/>
              <a:gd name="connsiteY1020" fmla="*/ 1140032 h 2380521"/>
              <a:gd name="connsiteX1021" fmla="*/ 5311488 w 8023328"/>
              <a:gd name="connsiteY1021" fmla="*/ 1153888 h 2380521"/>
              <a:gd name="connsiteX1022" fmla="*/ 5296699 w 8023328"/>
              <a:gd name="connsiteY1022" fmla="*/ 1166286 h 2380521"/>
              <a:gd name="connsiteX1023" fmla="*/ 5281910 w 8023328"/>
              <a:gd name="connsiteY1023" fmla="*/ 1153888 h 2380521"/>
              <a:gd name="connsiteX1024" fmla="*/ 5296699 w 8023328"/>
              <a:gd name="connsiteY1024" fmla="*/ 1140032 h 2380521"/>
              <a:gd name="connsiteX1025" fmla="*/ 5225869 w 8023328"/>
              <a:gd name="connsiteY1025" fmla="*/ 1140032 h 2380521"/>
              <a:gd name="connsiteX1026" fmla="*/ 5240657 w 8023328"/>
              <a:gd name="connsiteY1026" fmla="*/ 1153888 h 2380521"/>
              <a:gd name="connsiteX1027" fmla="*/ 5225869 w 8023328"/>
              <a:gd name="connsiteY1027" fmla="*/ 1166286 h 2380521"/>
              <a:gd name="connsiteX1028" fmla="*/ 5211081 w 8023328"/>
              <a:gd name="connsiteY1028" fmla="*/ 1153888 h 2380521"/>
              <a:gd name="connsiteX1029" fmla="*/ 5225869 w 8023328"/>
              <a:gd name="connsiteY1029" fmla="*/ 1140032 h 2380521"/>
              <a:gd name="connsiteX1030" fmla="*/ 5154105 w 8023328"/>
              <a:gd name="connsiteY1030" fmla="*/ 1140032 h 2380521"/>
              <a:gd name="connsiteX1031" fmla="*/ 5166502 w 8023328"/>
              <a:gd name="connsiteY1031" fmla="*/ 1154821 h 2380521"/>
              <a:gd name="connsiteX1032" fmla="*/ 5154105 w 8023328"/>
              <a:gd name="connsiteY1032" fmla="*/ 1169610 h 2380521"/>
              <a:gd name="connsiteX1033" fmla="*/ 5140249 w 8023328"/>
              <a:gd name="connsiteY1033" fmla="*/ 1154821 h 2380521"/>
              <a:gd name="connsiteX1034" fmla="*/ 5154105 w 8023328"/>
              <a:gd name="connsiteY1034" fmla="*/ 1140032 h 2380521"/>
              <a:gd name="connsiteX1035" fmla="*/ 5083276 w 8023328"/>
              <a:gd name="connsiteY1035" fmla="*/ 1140032 h 2380521"/>
              <a:gd name="connsiteX1036" fmla="*/ 5095673 w 8023328"/>
              <a:gd name="connsiteY1036" fmla="*/ 1154821 h 2380521"/>
              <a:gd name="connsiteX1037" fmla="*/ 5083276 w 8023328"/>
              <a:gd name="connsiteY1037" fmla="*/ 1169610 h 2380521"/>
              <a:gd name="connsiteX1038" fmla="*/ 5069420 w 8023328"/>
              <a:gd name="connsiteY1038" fmla="*/ 1154821 h 2380521"/>
              <a:gd name="connsiteX1039" fmla="*/ 5083276 w 8023328"/>
              <a:gd name="connsiteY1039" fmla="*/ 1140032 h 2380521"/>
              <a:gd name="connsiteX1040" fmla="*/ 5012445 w 8023328"/>
              <a:gd name="connsiteY1040" fmla="*/ 1140032 h 2380521"/>
              <a:gd name="connsiteX1041" fmla="*/ 5024842 w 8023328"/>
              <a:gd name="connsiteY1041" fmla="*/ 1154821 h 2380521"/>
              <a:gd name="connsiteX1042" fmla="*/ 5012445 w 8023328"/>
              <a:gd name="connsiteY1042" fmla="*/ 1169610 h 2380521"/>
              <a:gd name="connsiteX1043" fmla="*/ 4998589 w 8023328"/>
              <a:gd name="connsiteY1043" fmla="*/ 1154821 h 2380521"/>
              <a:gd name="connsiteX1044" fmla="*/ 5012445 w 8023328"/>
              <a:gd name="connsiteY1044" fmla="*/ 1140032 h 2380521"/>
              <a:gd name="connsiteX1045" fmla="*/ 4940157 w 8023328"/>
              <a:gd name="connsiteY1045" fmla="*/ 1140032 h 2380521"/>
              <a:gd name="connsiteX1046" fmla="*/ 4954013 w 8023328"/>
              <a:gd name="connsiteY1046" fmla="*/ 1154821 h 2380521"/>
              <a:gd name="connsiteX1047" fmla="*/ 4940157 w 8023328"/>
              <a:gd name="connsiteY1047" fmla="*/ 1169610 h 2380521"/>
              <a:gd name="connsiteX1048" fmla="*/ 4927760 w 8023328"/>
              <a:gd name="connsiteY1048" fmla="*/ 1154821 h 2380521"/>
              <a:gd name="connsiteX1049" fmla="*/ 4940157 w 8023328"/>
              <a:gd name="connsiteY1049" fmla="*/ 1140032 h 2380521"/>
              <a:gd name="connsiteX1050" fmla="*/ 4865953 w 8023328"/>
              <a:gd name="connsiteY1050" fmla="*/ 1140032 h 2380521"/>
              <a:gd name="connsiteX1051" fmla="*/ 4879809 w 8023328"/>
              <a:gd name="connsiteY1051" fmla="*/ 1154821 h 2380521"/>
              <a:gd name="connsiteX1052" fmla="*/ 4865953 w 8023328"/>
              <a:gd name="connsiteY1052" fmla="*/ 1169610 h 2380521"/>
              <a:gd name="connsiteX1053" fmla="*/ 4853556 w 8023328"/>
              <a:gd name="connsiteY1053" fmla="*/ 1154821 h 2380521"/>
              <a:gd name="connsiteX1054" fmla="*/ 4865953 w 8023328"/>
              <a:gd name="connsiteY1054" fmla="*/ 1140032 h 2380521"/>
              <a:gd name="connsiteX1055" fmla="*/ 4795122 w 8023328"/>
              <a:gd name="connsiteY1055" fmla="*/ 1140032 h 2380521"/>
              <a:gd name="connsiteX1056" fmla="*/ 4808978 w 8023328"/>
              <a:gd name="connsiteY1056" fmla="*/ 1154821 h 2380521"/>
              <a:gd name="connsiteX1057" fmla="*/ 4795122 w 8023328"/>
              <a:gd name="connsiteY1057" fmla="*/ 1169610 h 2380521"/>
              <a:gd name="connsiteX1058" fmla="*/ 4782725 w 8023328"/>
              <a:gd name="connsiteY1058" fmla="*/ 1154821 h 2380521"/>
              <a:gd name="connsiteX1059" fmla="*/ 4795122 w 8023328"/>
              <a:gd name="connsiteY1059" fmla="*/ 1140032 h 2380521"/>
              <a:gd name="connsiteX1060" fmla="*/ 4726684 w 8023328"/>
              <a:gd name="connsiteY1060" fmla="*/ 1140032 h 2380521"/>
              <a:gd name="connsiteX1061" fmla="*/ 4741472 w 8023328"/>
              <a:gd name="connsiteY1061" fmla="*/ 1154821 h 2380521"/>
              <a:gd name="connsiteX1062" fmla="*/ 4726684 w 8023328"/>
              <a:gd name="connsiteY1062" fmla="*/ 1169610 h 2380521"/>
              <a:gd name="connsiteX1063" fmla="*/ 4711896 w 8023328"/>
              <a:gd name="connsiteY1063" fmla="*/ 1154821 h 2380521"/>
              <a:gd name="connsiteX1064" fmla="*/ 4726684 w 8023328"/>
              <a:gd name="connsiteY1064" fmla="*/ 1140032 h 2380521"/>
              <a:gd name="connsiteX1065" fmla="*/ 4655853 w 8023328"/>
              <a:gd name="connsiteY1065" fmla="*/ 1140032 h 2380521"/>
              <a:gd name="connsiteX1066" fmla="*/ 4670642 w 8023328"/>
              <a:gd name="connsiteY1066" fmla="*/ 1154821 h 2380521"/>
              <a:gd name="connsiteX1067" fmla="*/ 4655853 w 8023328"/>
              <a:gd name="connsiteY1067" fmla="*/ 1169610 h 2380521"/>
              <a:gd name="connsiteX1068" fmla="*/ 4641064 w 8023328"/>
              <a:gd name="connsiteY1068" fmla="*/ 1154821 h 2380521"/>
              <a:gd name="connsiteX1069" fmla="*/ 4655853 w 8023328"/>
              <a:gd name="connsiteY1069" fmla="*/ 1140032 h 2380521"/>
              <a:gd name="connsiteX1070" fmla="*/ 4585023 w 8023328"/>
              <a:gd name="connsiteY1070" fmla="*/ 1140032 h 2380521"/>
              <a:gd name="connsiteX1071" fmla="*/ 4599811 w 8023328"/>
              <a:gd name="connsiteY1071" fmla="*/ 1154821 h 2380521"/>
              <a:gd name="connsiteX1072" fmla="*/ 4585023 w 8023328"/>
              <a:gd name="connsiteY1072" fmla="*/ 1169610 h 2380521"/>
              <a:gd name="connsiteX1073" fmla="*/ 4570235 w 8023328"/>
              <a:gd name="connsiteY1073" fmla="*/ 1154821 h 2380521"/>
              <a:gd name="connsiteX1074" fmla="*/ 4585023 w 8023328"/>
              <a:gd name="connsiteY1074" fmla="*/ 1140032 h 2380521"/>
              <a:gd name="connsiteX1075" fmla="*/ 4513260 w 8023328"/>
              <a:gd name="connsiteY1075" fmla="*/ 1140032 h 2380521"/>
              <a:gd name="connsiteX1076" fmla="*/ 4525657 w 8023328"/>
              <a:gd name="connsiteY1076" fmla="*/ 1154821 h 2380521"/>
              <a:gd name="connsiteX1077" fmla="*/ 4513260 w 8023328"/>
              <a:gd name="connsiteY1077" fmla="*/ 1169610 h 2380521"/>
              <a:gd name="connsiteX1078" fmla="*/ 4499404 w 8023328"/>
              <a:gd name="connsiteY1078" fmla="*/ 1154821 h 2380521"/>
              <a:gd name="connsiteX1079" fmla="*/ 4513260 w 8023328"/>
              <a:gd name="connsiteY1079" fmla="*/ 1140032 h 2380521"/>
              <a:gd name="connsiteX1080" fmla="*/ 4439056 w 8023328"/>
              <a:gd name="connsiteY1080" fmla="*/ 1140032 h 2380521"/>
              <a:gd name="connsiteX1081" fmla="*/ 4451453 w 8023328"/>
              <a:gd name="connsiteY1081" fmla="*/ 1154821 h 2380521"/>
              <a:gd name="connsiteX1082" fmla="*/ 4439056 w 8023328"/>
              <a:gd name="connsiteY1082" fmla="*/ 1169610 h 2380521"/>
              <a:gd name="connsiteX1083" fmla="*/ 4425200 w 8023328"/>
              <a:gd name="connsiteY1083" fmla="*/ 1154821 h 2380521"/>
              <a:gd name="connsiteX1084" fmla="*/ 4439056 w 8023328"/>
              <a:gd name="connsiteY1084" fmla="*/ 1140032 h 2380521"/>
              <a:gd name="connsiteX1085" fmla="*/ 4366768 w 8023328"/>
              <a:gd name="connsiteY1085" fmla="*/ 1140032 h 2380521"/>
              <a:gd name="connsiteX1086" fmla="*/ 4380624 w 8023328"/>
              <a:gd name="connsiteY1086" fmla="*/ 1154821 h 2380521"/>
              <a:gd name="connsiteX1087" fmla="*/ 4366768 w 8023328"/>
              <a:gd name="connsiteY1087" fmla="*/ 1169610 h 2380521"/>
              <a:gd name="connsiteX1088" fmla="*/ 4354371 w 8023328"/>
              <a:gd name="connsiteY1088" fmla="*/ 1154821 h 2380521"/>
              <a:gd name="connsiteX1089" fmla="*/ 4366768 w 8023328"/>
              <a:gd name="connsiteY1089" fmla="*/ 1140032 h 2380521"/>
              <a:gd name="connsiteX1090" fmla="*/ 4295937 w 8023328"/>
              <a:gd name="connsiteY1090" fmla="*/ 1140032 h 2380521"/>
              <a:gd name="connsiteX1091" fmla="*/ 4309793 w 8023328"/>
              <a:gd name="connsiteY1091" fmla="*/ 1154821 h 2380521"/>
              <a:gd name="connsiteX1092" fmla="*/ 4295937 w 8023328"/>
              <a:gd name="connsiteY1092" fmla="*/ 1169610 h 2380521"/>
              <a:gd name="connsiteX1093" fmla="*/ 4283540 w 8023328"/>
              <a:gd name="connsiteY1093" fmla="*/ 1154821 h 2380521"/>
              <a:gd name="connsiteX1094" fmla="*/ 4295937 w 8023328"/>
              <a:gd name="connsiteY1094" fmla="*/ 1140032 h 2380521"/>
              <a:gd name="connsiteX1095" fmla="*/ 4225107 w 8023328"/>
              <a:gd name="connsiteY1095" fmla="*/ 1140032 h 2380521"/>
              <a:gd name="connsiteX1096" fmla="*/ 4238963 w 8023328"/>
              <a:gd name="connsiteY1096" fmla="*/ 1154821 h 2380521"/>
              <a:gd name="connsiteX1097" fmla="*/ 4225107 w 8023328"/>
              <a:gd name="connsiteY1097" fmla="*/ 1169610 h 2380521"/>
              <a:gd name="connsiteX1098" fmla="*/ 4212710 w 8023328"/>
              <a:gd name="connsiteY1098" fmla="*/ 1154821 h 2380521"/>
              <a:gd name="connsiteX1099" fmla="*/ 4225107 w 8023328"/>
              <a:gd name="connsiteY1099" fmla="*/ 1140032 h 2380521"/>
              <a:gd name="connsiteX1100" fmla="*/ 4153295 w 8023328"/>
              <a:gd name="connsiteY1100" fmla="*/ 1140032 h 2380521"/>
              <a:gd name="connsiteX1101" fmla="*/ 4168083 w 8023328"/>
              <a:gd name="connsiteY1101" fmla="*/ 1154821 h 2380521"/>
              <a:gd name="connsiteX1102" fmla="*/ 4153295 w 8023328"/>
              <a:gd name="connsiteY1102" fmla="*/ 1169610 h 2380521"/>
              <a:gd name="connsiteX1103" fmla="*/ 4138507 w 8023328"/>
              <a:gd name="connsiteY1103" fmla="*/ 1154821 h 2380521"/>
              <a:gd name="connsiteX1104" fmla="*/ 4153295 w 8023328"/>
              <a:gd name="connsiteY1104" fmla="*/ 1140032 h 2380521"/>
              <a:gd name="connsiteX1105" fmla="*/ 4082465 w 8023328"/>
              <a:gd name="connsiteY1105" fmla="*/ 1140032 h 2380521"/>
              <a:gd name="connsiteX1106" fmla="*/ 4097254 w 8023328"/>
              <a:gd name="connsiteY1106" fmla="*/ 1154821 h 2380521"/>
              <a:gd name="connsiteX1107" fmla="*/ 4082465 w 8023328"/>
              <a:gd name="connsiteY1107" fmla="*/ 1169610 h 2380521"/>
              <a:gd name="connsiteX1108" fmla="*/ 4067676 w 8023328"/>
              <a:gd name="connsiteY1108" fmla="*/ 1154821 h 2380521"/>
              <a:gd name="connsiteX1109" fmla="*/ 4082465 w 8023328"/>
              <a:gd name="connsiteY1109" fmla="*/ 1140032 h 2380521"/>
              <a:gd name="connsiteX1110" fmla="*/ 439789 w 8023328"/>
              <a:gd name="connsiteY1110" fmla="*/ 1140032 h 2380521"/>
              <a:gd name="connsiteX1111" fmla="*/ 454579 w 8023328"/>
              <a:gd name="connsiteY1111" fmla="*/ 1153888 h 2380521"/>
              <a:gd name="connsiteX1112" fmla="*/ 439789 w 8023328"/>
              <a:gd name="connsiteY1112" fmla="*/ 1166286 h 2380521"/>
              <a:gd name="connsiteX1113" fmla="*/ 425001 w 8023328"/>
              <a:gd name="connsiteY1113" fmla="*/ 1153888 h 2380521"/>
              <a:gd name="connsiteX1114" fmla="*/ 439789 w 8023328"/>
              <a:gd name="connsiteY1114" fmla="*/ 1140032 h 2380521"/>
              <a:gd name="connsiteX1115" fmla="*/ 368960 w 8023328"/>
              <a:gd name="connsiteY1115" fmla="*/ 1140032 h 2380521"/>
              <a:gd name="connsiteX1116" fmla="*/ 383747 w 8023328"/>
              <a:gd name="connsiteY1116" fmla="*/ 1153888 h 2380521"/>
              <a:gd name="connsiteX1117" fmla="*/ 368960 w 8023328"/>
              <a:gd name="connsiteY1117" fmla="*/ 1166286 h 2380521"/>
              <a:gd name="connsiteX1118" fmla="*/ 354172 w 8023328"/>
              <a:gd name="connsiteY1118" fmla="*/ 1153888 h 2380521"/>
              <a:gd name="connsiteX1119" fmla="*/ 368960 w 8023328"/>
              <a:gd name="connsiteY1119" fmla="*/ 1140032 h 2380521"/>
              <a:gd name="connsiteX1120" fmla="*/ 297194 w 8023328"/>
              <a:gd name="connsiteY1120" fmla="*/ 1140032 h 2380521"/>
              <a:gd name="connsiteX1121" fmla="*/ 309592 w 8023328"/>
              <a:gd name="connsiteY1121" fmla="*/ 1153888 h 2380521"/>
              <a:gd name="connsiteX1122" fmla="*/ 297194 w 8023328"/>
              <a:gd name="connsiteY1122" fmla="*/ 1166286 h 2380521"/>
              <a:gd name="connsiteX1123" fmla="*/ 283339 w 8023328"/>
              <a:gd name="connsiteY1123" fmla="*/ 1153888 h 2380521"/>
              <a:gd name="connsiteX1124" fmla="*/ 297194 w 8023328"/>
              <a:gd name="connsiteY1124" fmla="*/ 1140032 h 2380521"/>
              <a:gd name="connsiteX1125" fmla="*/ 226366 w 8023328"/>
              <a:gd name="connsiteY1125" fmla="*/ 1140032 h 2380521"/>
              <a:gd name="connsiteX1126" fmla="*/ 238764 w 8023328"/>
              <a:gd name="connsiteY1126" fmla="*/ 1153888 h 2380521"/>
              <a:gd name="connsiteX1127" fmla="*/ 226366 w 8023328"/>
              <a:gd name="connsiteY1127" fmla="*/ 1166286 h 2380521"/>
              <a:gd name="connsiteX1128" fmla="*/ 212510 w 8023328"/>
              <a:gd name="connsiteY1128" fmla="*/ 1153888 h 2380521"/>
              <a:gd name="connsiteX1129" fmla="*/ 226366 w 8023328"/>
              <a:gd name="connsiteY1129" fmla="*/ 1140032 h 2380521"/>
              <a:gd name="connsiteX1130" fmla="*/ 155532 w 8023328"/>
              <a:gd name="connsiteY1130" fmla="*/ 1140032 h 2380521"/>
              <a:gd name="connsiteX1131" fmla="*/ 167930 w 8023328"/>
              <a:gd name="connsiteY1131" fmla="*/ 1153888 h 2380521"/>
              <a:gd name="connsiteX1132" fmla="*/ 155532 w 8023328"/>
              <a:gd name="connsiteY1132" fmla="*/ 1166286 h 2380521"/>
              <a:gd name="connsiteX1133" fmla="*/ 141676 w 8023328"/>
              <a:gd name="connsiteY1133" fmla="*/ 1153888 h 2380521"/>
              <a:gd name="connsiteX1134" fmla="*/ 155532 w 8023328"/>
              <a:gd name="connsiteY1134" fmla="*/ 1140032 h 2380521"/>
              <a:gd name="connsiteX1135" fmla="*/ 83244 w 8023328"/>
              <a:gd name="connsiteY1135" fmla="*/ 1140032 h 2380521"/>
              <a:gd name="connsiteX1136" fmla="*/ 97100 w 8023328"/>
              <a:gd name="connsiteY1136" fmla="*/ 1153888 h 2380521"/>
              <a:gd name="connsiteX1137" fmla="*/ 83244 w 8023328"/>
              <a:gd name="connsiteY1137" fmla="*/ 1166286 h 2380521"/>
              <a:gd name="connsiteX1138" fmla="*/ 70846 w 8023328"/>
              <a:gd name="connsiteY1138" fmla="*/ 1153888 h 2380521"/>
              <a:gd name="connsiteX1139" fmla="*/ 83244 w 8023328"/>
              <a:gd name="connsiteY1139" fmla="*/ 1140032 h 2380521"/>
              <a:gd name="connsiteX1140" fmla="*/ 12008 w 8023328"/>
              <a:gd name="connsiteY1140" fmla="*/ 1140032 h 2380521"/>
              <a:gd name="connsiteX1141" fmla="*/ 26249 w 8023328"/>
              <a:gd name="connsiteY1141" fmla="*/ 1153888 h 2380521"/>
              <a:gd name="connsiteX1142" fmla="*/ 12008 w 8023328"/>
              <a:gd name="connsiteY1142" fmla="*/ 1166286 h 2380521"/>
              <a:gd name="connsiteX1143" fmla="*/ 16 w 8023328"/>
              <a:gd name="connsiteY1143" fmla="*/ 1153888 h 2380521"/>
              <a:gd name="connsiteX1144" fmla="*/ 12008 w 8023328"/>
              <a:gd name="connsiteY1144" fmla="*/ 1140032 h 2380521"/>
              <a:gd name="connsiteX1145" fmla="*/ 6867525 w 8023328"/>
              <a:gd name="connsiteY1145" fmla="*/ 1069203 h 2380521"/>
              <a:gd name="connsiteX1146" fmla="*/ 6879922 w 8023328"/>
              <a:gd name="connsiteY1146" fmla="*/ 1081600 h 2380521"/>
              <a:gd name="connsiteX1147" fmla="*/ 6867525 w 8023328"/>
              <a:gd name="connsiteY1147" fmla="*/ 1095457 h 2380521"/>
              <a:gd name="connsiteX1148" fmla="*/ 6853669 w 8023328"/>
              <a:gd name="connsiteY1148" fmla="*/ 1081600 h 2380521"/>
              <a:gd name="connsiteX1149" fmla="*/ 6867525 w 8023328"/>
              <a:gd name="connsiteY1149" fmla="*/ 1069203 h 2380521"/>
              <a:gd name="connsiteX1150" fmla="*/ 6795237 w 8023328"/>
              <a:gd name="connsiteY1150" fmla="*/ 1069203 h 2380521"/>
              <a:gd name="connsiteX1151" fmla="*/ 6809093 w 8023328"/>
              <a:gd name="connsiteY1151" fmla="*/ 1081600 h 2380521"/>
              <a:gd name="connsiteX1152" fmla="*/ 6796696 w 8023328"/>
              <a:gd name="connsiteY1152" fmla="*/ 1095457 h 2380521"/>
              <a:gd name="connsiteX1153" fmla="*/ 6782840 w 8023328"/>
              <a:gd name="connsiteY1153" fmla="*/ 1081600 h 2380521"/>
              <a:gd name="connsiteX1154" fmla="*/ 6795237 w 8023328"/>
              <a:gd name="connsiteY1154" fmla="*/ 1069203 h 2380521"/>
              <a:gd name="connsiteX1155" fmla="*/ 6724405 w 8023328"/>
              <a:gd name="connsiteY1155" fmla="*/ 1069203 h 2380521"/>
              <a:gd name="connsiteX1156" fmla="*/ 6738261 w 8023328"/>
              <a:gd name="connsiteY1156" fmla="*/ 1081600 h 2380521"/>
              <a:gd name="connsiteX1157" fmla="*/ 6724405 w 8023328"/>
              <a:gd name="connsiteY1157" fmla="*/ 1095457 h 2380521"/>
              <a:gd name="connsiteX1158" fmla="*/ 6712008 w 8023328"/>
              <a:gd name="connsiteY1158" fmla="*/ 1081600 h 2380521"/>
              <a:gd name="connsiteX1159" fmla="*/ 6724405 w 8023328"/>
              <a:gd name="connsiteY1159" fmla="*/ 1069203 h 2380521"/>
              <a:gd name="connsiteX1160" fmla="*/ 6653576 w 8023328"/>
              <a:gd name="connsiteY1160" fmla="*/ 1069203 h 2380521"/>
              <a:gd name="connsiteX1161" fmla="*/ 6667432 w 8023328"/>
              <a:gd name="connsiteY1161" fmla="*/ 1081600 h 2380521"/>
              <a:gd name="connsiteX1162" fmla="*/ 6653576 w 8023328"/>
              <a:gd name="connsiteY1162" fmla="*/ 1095457 h 2380521"/>
              <a:gd name="connsiteX1163" fmla="*/ 6641179 w 8023328"/>
              <a:gd name="connsiteY1163" fmla="*/ 1081600 h 2380521"/>
              <a:gd name="connsiteX1164" fmla="*/ 6653576 w 8023328"/>
              <a:gd name="connsiteY1164" fmla="*/ 1069203 h 2380521"/>
              <a:gd name="connsiteX1165" fmla="*/ 6581764 w 8023328"/>
              <a:gd name="connsiteY1165" fmla="*/ 1069203 h 2380521"/>
              <a:gd name="connsiteX1166" fmla="*/ 6596552 w 8023328"/>
              <a:gd name="connsiteY1166" fmla="*/ 1081600 h 2380521"/>
              <a:gd name="connsiteX1167" fmla="*/ 6581764 w 8023328"/>
              <a:gd name="connsiteY1167" fmla="*/ 1095457 h 2380521"/>
              <a:gd name="connsiteX1168" fmla="*/ 6566976 w 8023328"/>
              <a:gd name="connsiteY1168" fmla="*/ 1081600 h 2380521"/>
              <a:gd name="connsiteX1169" fmla="*/ 6581764 w 8023328"/>
              <a:gd name="connsiteY1169" fmla="*/ 1069203 h 2380521"/>
              <a:gd name="connsiteX1170" fmla="*/ 6510933 w 8023328"/>
              <a:gd name="connsiteY1170" fmla="*/ 1069203 h 2380521"/>
              <a:gd name="connsiteX1171" fmla="*/ 6525722 w 8023328"/>
              <a:gd name="connsiteY1171" fmla="*/ 1081600 h 2380521"/>
              <a:gd name="connsiteX1172" fmla="*/ 6510933 w 8023328"/>
              <a:gd name="connsiteY1172" fmla="*/ 1095457 h 2380521"/>
              <a:gd name="connsiteX1173" fmla="*/ 6496144 w 8023328"/>
              <a:gd name="connsiteY1173" fmla="*/ 1081600 h 2380521"/>
              <a:gd name="connsiteX1174" fmla="*/ 6510933 w 8023328"/>
              <a:gd name="connsiteY1174" fmla="*/ 1069203 h 2380521"/>
              <a:gd name="connsiteX1175" fmla="*/ 6440492 w 8023328"/>
              <a:gd name="connsiteY1175" fmla="*/ 1069203 h 2380521"/>
              <a:gd name="connsiteX1176" fmla="*/ 6454911 w 8023328"/>
              <a:gd name="connsiteY1176" fmla="*/ 1081600 h 2380521"/>
              <a:gd name="connsiteX1177" fmla="*/ 6440492 w 8023328"/>
              <a:gd name="connsiteY1177" fmla="*/ 1095457 h 2380521"/>
              <a:gd name="connsiteX1178" fmla="*/ 6425315 w 8023328"/>
              <a:gd name="connsiteY1178" fmla="*/ 1081600 h 2380521"/>
              <a:gd name="connsiteX1179" fmla="*/ 6440492 w 8023328"/>
              <a:gd name="connsiteY1179" fmla="*/ 1069203 h 2380521"/>
              <a:gd name="connsiteX1180" fmla="*/ 6368340 w 8023328"/>
              <a:gd name="connsiteY1180" fmla="*/ 1069203 h 2380521"/>
              <a:gd name="connsiteX1181" fmla="*/ 6380737 w 8023328"/>
              <a:gd name="connsiteY1181" fmla="*/ 1081600 h 2380521"/>
              <a:gd name="connsiteX1182" fmla="*/ 6368340 w 8023328"/>
              <a:gd name="connsiteY1182" fmla="*/ 1095457 h 2380521"/>
              <a:gd name="connsiteX1183" fmla="*/ 6354484 w 8023328"/>
              <a:gd name="connsiteY1183" fmla="*/ 1081600 h 2380521"/>
              <a:gd name="connsiteX1184" fmla="*/ 6368340 w 8023328"/>
              <a:gd name="connsiteY1184" fmla="*/ 1069203 h 2380521"/>
              <a:gd name="connsiteX1185" fmla="*/ 6297511 w 8023328"/>
              <a:gd name="connsiteY1185" fmla="*/ 1069203 h 2380521"/>
              <a:gd name="connsiteX1186" fmla="*/ 6309908 w 8023328"/>
              <a:gd name="connsiteY1186" fmla="*/ 1081600 h 2380521"/>
              <a:gd name="connsiteX1187" fmla="*/ 6297511 w 8023328"/>
              <a:gd name="connsiteY1187" fmla="*/ 1095457 h 2380521"/>
              <a:gd name="connsiteX1188" fmla="*/ 6283655 w 8023328"/>
              <a:gd name="connsiteY1188" fmla="*/ 1081600 h 2380521"/>
              <a:gd name="connsiteX1189" fmla="*/ 6297511 w 8023328"/>
              <a:gd name="connsiteY1189" fmla="*/ 1069203 h 2380521"/>
              <a:gd name="connsiteX1190" fmla="*/ 6226679 w 8023328"/>
              <a:gd name="connsiteY1190" fmla="*/ 1069203 h 2380521"/>
              <a:gd name="connsiteX1191" fmla="*/ 6239076 w 8023328"/>
              <a:gd name="connsiteY1191" fmla="*/ 1081600 h 2380521"/>
              <a:gd name="connsiteX1192" fmla="*/ 6226679 w 8023328"/>
              <a:gd name="connsiteY1192" fmla="*/ 1095457 h 2380521"/>
              <a:gd name="connsiteX1193" fmla="*/ 6212823 w 8023328"/>
              <a:gd name="connsiteY1193" fmla="*/ 1083059 h 2380521"/>
              <a:gd name="connsiteX1194" fmla="*/ 6226679 w 8023328"/>
              <a:gd name="connsiteY1194" fmla="*/ 1069203 h 2380521"/>
              <a:gd name="connsiteX1195" fmla="*/ 6154391 w 8023328"/>
              <a:gd name="connsiteY1195" fmla="*/ 1069203 h 2380521"/>
              <a:gd name="connsiteX1196" fmla="*/ 6168247 w 8023328"/>
              <a:gd name="connsiteY1196" fmla="*/ 1083059 h 2380521"/>
              <a:gd name="connsiteX1197" fmla="*/ 6154391 w 8023328"/>
              <a:gd name="connsiteY1197" fmla="*/ 1095457 h 2380521"/>
              <a:gd name="connsiteX1198" fmla="*/ 6141994 w 8023328"/>
              <a:gd name="connsiteY1198" fmla="*/ 1083059 h 2380521"/>
              <a:gd name="connsiteX1199" fmla="*/ 6154391 w 8023328"/>
              <a:gd name="connsiteY1199" fmla="*/ 1069203 h 2380521"/>
              <a:gd name="connsiteX1200" fmla="*/ 6083559 w 8023328"/>
              <a:gd name="connsiteY1200" fmla="*/ 1069203 h 2380521"/>
              <a:gd name="connsiteX1201" fmla="*/ 6097415 w 8023328"/>
              <a:gd name="connsiteY1201" fmla="*/ 1083059 h 2380521"/>
              <a:gd name="connsiteX1202" fmla="*/ 6083559 w 8023328"/>
              <a:gd name="connsiteY1202" fmla="*/ 1095457 h 2380521"/>
              <a:gd name="connsiteX1203" fmla="*/ 6071162 w 8023328"/>
              <a:gd name="connsiteY1203" fmla="*/ 1083059 h 2380521"/>
              <a:gd name="connsiteX1204" fmla="*/ 6083559 w 8023328"/>
              <a:gd name="connsiteY1204" fmla="*/ 1069203 h 2380521"/>
              <a:gd name="connsiteX1205" fmla="*/ 6009356 w 8023328"/>
              <a:gd name="connsiteY1205" fmla="*/ 1069203 h 2380521"/>
              <a:gd name="connsiteX1206" fmla="*/ 6023212 w 8023328"/>
              <a:gd name="connsiteY1206" fmla="*/ 1083059 h 2380521"/>
              <a:gd name="connsiteX1207" fmla="*/ 6009356 w 8023328"/>
              <a:gd name="connsiteY1207" fmla="*/ 1095457 h 2380521"/>
              <a:gd name="connsiteX1208" fmla="*/ 5996959 w 8023328"/>
              <a:gd name="connsiteY1208" fmla="*/ 1083059 h 2380521"/>
              <a:gd name="connsiteX1209" fmla="*/ 6009356 w 8023328"/>
              <a:gd name="connsiteY1209" fmla="*/ 1069203 h 2380521"/>
              <a:gd name="connsiteX1210" fmla="*/ 5940548 w 8023328"/>
              <a:gd name="connsiteY1210" fmla="*/ 1069203 h 2380521"/>
              <a:gd name="connsiteX1211" fmla="*/ 5955726 w 8023328"/>
              <a:gd name="connsiteY1211" fmla="*/ 1083059 h 2380521"/>
              <a:gd name="connsiteX1212" fmla="*/ 5940548 w 8023328"/>
              <a:gd name="connsiteY1212" fmla="*/ 1095457 h 2380521"/>
              <a:gd name="connsiteX1213" fmla="*/ 5926130 w 8023328"/>
              <a:gd name="connsiteY1213" fmla="*/ 1083059 h 2380521"/>
              <a:gd name="connsiteX1214" fmla="*/ 5940548 w 8023328"/>
              <a:gd name="connsiteY1214" fmla="*/ 1069203 h 2380521"/>
              <a:gd name="connsiteX1215" fmla="*/ 5870088 w 8023328"/>
              <a:gd name="connsiteY1215" fmla="*/ 1069203 h 2380521"/>
              <a:gd name="connsiteX1216" fmla="*/ 5884877 w 8023328"/>
              <a:gd name="connsiteY1216" fmla="*/ 1083059 h 2380521"/>
              <a:gd name="connsiteX1217" fmla="*/ 5870088 w 8023328"/>
              <a:gd name="connsiteY1217" fmla="*/ 1095457 h 2380521"/>
              <a:gd name="connsiteX1218" fmla="*/ 5855299 w 8023328"/>
              <a:gd name="connsiteY1218" fmla="*/ 1083059 h 2380521"/>
              <a:gd name="connsiteX1219" fmla="*/ 5870088 w 8023328"/>
              <a:gd name="connsiteY1219" fmla="*/ 1069203 h 2380521"/>
              <a:gd name="connsiteX1220" fmla="*/ 5799257 w 8023328"/>
              <a:gd name="connsiteY1220" fmla="*/ 1069203 h 2380521"/>
              <a:gd name="connsiteX1221" fmla="*/ 5814045 w 8023328"/>
              <a:gd name="connsiteY1221" fmla="*/ 1083059 h 2380521"/>
              <a:gd name="connsiteX1222" fmla="*/ 5799257 w 8023328"/>
              <a:gd name="connsiteY1222" fmla="*/ 1095457 h 2380521"/>
              <a:gd name="connsiteX1223" fmla="*/ 5784469 w 8023328"/>
              <a:gd name="connsiteY1223" fmla="*/ 1083059 h 2380521"/>
              <a:gd name="connsiteX1224" fmla="*/ 5799257 w 8023328"/>
              <a:gd name="connsiteY1224" fmla="*/ 1069203 h 2380521"/>
              <a:gd name="connsiteX1225" fmla="*/ 5724122 w 8023328"/>
              <a:gd name="connsiteY1225" fmla="*/ 1069203 h 2380521"/>
              <a:gd name="connsiteX1226" fmla="*/ 5736519 w 8023328"/>
              <a:gd name="connsiteY1226" fmla="*/ 1083059 h 2380521"/>
              <a:gd name="connsiteX1227" fmla="*/ 5724122 w 8023328"/>
              <a:gd name="connsiteY1227" fmla="*/ 1095457 h 2380521"/>
              <a:gd name="connsiteX1228" fmla="*/ 5710266 w 8023328"/>
              <a:gd name="connsiteY1228" fmla="*/ 1083059 h 2380521"/>
              <a:gd name="connsiteX1229" fmla="*/ 5724122 w 8023328"/>
              <a:gd name="connsiteY1229" fmla="*/ 1069203 h 2380521"/>
              <a:gd name="connsiteX1230" fmla="*/ 5653291 w 8023328"/>
              <a:gd name="connsiteY1230" fmla="*/ 1069203 h 2380521"/>
              <a:gd name="connsiteX1231" fmla="*/ 5665688 w 8023328"/>
              <a:gd name="connsiteY1231" fmla="*/ 1083059 h 2380521"/>
              <a:gd name="connsiteX1232" fmla="*/ 5653291 w 8023328"/>
              <a:gd name="connsiteY1232" fmla="*/ 1095457 h 2380521"/>
              <a:gd name="connsiteX1233" fmla="*/ 5639435 w 8023328"/>
              <a:gd name="connsiteY1233" fmla="*/ 1083059 h 2380521"/>
              <a:gd name="connsiteX1234" fmla="*/ 5653291 w 8023328"/>
              <a:gd name="connsiteY1234" fmla="*/ 1069203 h 2380521"/>
              <a:gd name="connsiteX1235" fmla="*/ 5581002 w 8023328"/>
              <a:gd name="connsiteY1235" fmla="*/ 1069203 h 2380521"/>
              <a:gd name="connsiteX1236" fmla="*/ 5594858 w 8023328"/>
              <a:gd name="connsiteY1236" fmla="*/ 1083059 h 2380521"/>
              <a:gd name="connsiteX1237" fmla="*/ 5581002 w 8023328"/>
              <a:gd name="connsiteY1237" fmla="*/ 1095457 h 2380521"/>
              <a:gd name="connsiteX1238" fmla="*/ 5568605 w 8023328"/>
              <a:gd name="connsiteY1238" fmla="*/ 1083059 h 2380521"/>
              <a:gd name="connsiteX1239" fmla="*/ 5581002 w 8023328"/>
              <a:gd name="connsiteY1239" fmla="*/ 1069203 h 2380521"/>
              <a:gd name="connsiteX1240" fmla="*/ 5510171 w 8023328"/>
              <a:gd name="connsiteY1240" fmla="*/ 1069203 h 2380521"/>
              <a:gd name="connsiteX1241" fmla="*/ 5524027 w 8023328"/>
              <a:gd name="connsiteY1241" fmla="*/ 1083059 h 2380521"/>
              <a:gd name="connsiteX1242" fmla="*/ 5510171 w 8023328"/>
              <a:gd name="connsiteY1242" fmla="*/ 1095457 h 2380521"/>
              <a:gd name="connsiteX1243" fmla="*/ 5497774 w 8023328"/>
              <a:gd name="connsiteY1243" fmla="*/ 1083059 h 2380521"/>
              <a:gd name="connsiteX1244" fmla="*/ 5510171 w 8023328"/>
              <a:gd name="connsiteY1244" fmla="*/ 1069203 h 2380521"/>
              <a:gd name="connsiteX1245" fmla="*/ 5438937 w 8023328"/>
              <a:gd name="connsiteY1245" fmla="*/ 1069203 h 2380521"/>
              <a:gd name="connsiteX1246" fmla="*/ 5453178 w 8023328"/>
              <a:gd name="connsiteY1246" fmla="*/ 1083059 h 2380521"/>
              <a:gd name="connsiteX1247" fmla="*/ 5438937 w 8023328"/>
              <a:gd name="connsiteY1247" fmla="*/ 1095457 h 2380521"/>
              <a:gd name="connsiteX1248" fmla="*/ 5426945 w 8023328"/>
              <a:gd name="connsiteY1248" fmla="*/ 1083059 h 2380521"/>
              <a:gd name="connsiteX1249" fmla="*/ 5438937 w 8023328"/>
              <a:gd name="connsiteY1249" fmla="*/ 1069203 h 2380521"/>
              <a:gd name="connsiteX1250" fmla="*/ 5367530 w 8023328"/>
              <a:gd name="connsiteY1250" fmla="*/ 1069203 h 2380521"/>
              <a:gd name="connsiteX1251" fmla="*/ 5382318 w 8023328"/>
              <a:gd name="connsiteY1251" fmla="*/ 1083059 h 2380521"/>
              <a:gd name="connsiteX1252" fmla="*/ 5367530 w 8023328"/>
              <a:gd name="connsiteY1252" fmla="*/ 1095457 h 2380521"/>
              <a:gd name="connsiteX1253" fmla="*/ 5352742 w 8023328"/>
              <a:gd name="connsiteY1253" fmla="*/ 1083059 h 2380521"/>
              <a:gd name="connsiteX1254" fmla="*/ 5367530 w 8023328"/>
              <a:gd name="connsiteY1254" fmla="*/ 1069203 h 2380521"/>
              <a:gd name="connsiteX1255" fmla="*/ 5296699 w 8023328"/>
              <a:gd name="connsiteY1255" fmla="*/ 1069203 h 2380521"/>
              <a:gd name="connsiteX1256" fmla="*/ 5311488 w 8023328"/>
              <a:gd name="connsiteY1256" fmla="*/ 1083059 h 2380521"/>
              <a:gd name="connsiteX1257" fmla="*/ 5296699 w 8023328"/>
              <a:gd name="connsiteY1257" fmla="*/ 1095457 h 2380521"/>
              <a:gd name="connsiteX1258" fmla="*/ 5281910 w 8023328"/>
              <a:gd name="connsiteY1258" fmla="*/ 1083059 h 2380521"/>
              <a:gd name="connsiteX1259" fmla="*/ 5296699 w 8023328"/>
              <a:gd name="connsiteY1259" fmla="*/ 1069203 h 2380521"/>
              <a:gd name="connsiteX1260" fmla="*/ 5225869 w 8023328"/>
              <a:gd name="connsiteY1260" fmla="*/ 1069203 h 2380521"/>
              <a:gd name="connsiteX1261" fmla="*/ 5240657 w 8023328"/>
              <a:gd name="connsiteY1261" fmla="*/ 1083059 h 2380521"/>
              <a:gd name="connsiteX1262" fmla="*/ 5225869 w 8023328"/>
              <a:gd name="connsiteY1262" fmla="*/ 1095457 h 2380521"/>
              <a:gd name="connsiteX1263" fmla="*/ 5211081 w 8023328"/>
              <a:gd name="connsiteY1263" fmla="*/ 1083059 h 2380521"/>
              <a:gd name="connsiteX1264" fmla="*/ 5225869 w 8023328"/>
              <a:gd name="connsiteY1264" fmla="*/ 1069203 h 2380521"/>
              <a:gd name="connsiteX1265" fmla="*/ 5154105 w 8023328"/>
              <a:gd name="connsiteY1265" fmla="*/ 1069203 h 2380521"/>
              <a:gd name="connsiteX1266" fmla="*/ 5166502 w 8023328"/>
              <a:gd name="connsiteY1266" fmla="*/ 1083059 h 2380521"/>
              <a:gd name="connsiteX1267" fmla="*/ 5154105 w 8023328"/>
              <a:gd name="connsiteY1267" fmla="*/ 1095457 h 2380521"/>
              <a:gd name="connsiteX1268" fmla="*/ 5140249 w 8023328"/>
              <a:gd name="connsiteY1268" fmla="*/ 1083059 h 2380521"/>
              <a:gd name="connsiteX1269" fmla="*/ 5154105 w 8023328"/>
              <a:gd name="connsiteY1269" fmla="*/ 1069203 h 2380521"/>
              <a:gd name="connsiteX1270" fmla="*/ 5083276 w 8023328"/>
              <a:gd name="connsiteY1270" fmla="*/ 1069203 h 2380521"/>
              <a:gd name="connsiteX1271" fmla="*/ 5095673 w 8023328"/>
              <a:gd name="connsiteY1271" fmla="*/ 1083059 h 2380521"/>
              <a:gd name="connsiteX1272" fmla="*/ 5083276 w 8023328"/>
              <a:gd name="connsiteY1272" fmla="*/ 1095457 h 2380521"/>
              <a:gd name="connsiteX1273" fmla="*/ 5069420 w 8023328"/>
              <a:gd name="connsiteY1273" fmla="*/ 1083059 h 2380521"/>
              <a:gd name="connsiteX1274" fmla="*/ 5083276 w 8023328"/>
              <a:gd name="connsiteY1274" fmla="*/ 1069203 h 2380521"/>
              <a:gd name="connsiteX1275" fmla="*/ 5012445 w 8023328"/>
              <a:gd name="connsiteY1275" fmla="*/ 1069203 h 2380521"/>
              <a:gd name="connsiteX1276" fmla="*/ 5024842 w 8023328"/>
              <a:gd name="connsiteY1276" fmla="*/ 1083059 h 2380521"/>
              <a:gd name="connsiteX1277" fmla="*/ 5012445 w 8023328"/>
              <a:gd name="connsiteY1277" fmla="*/ 1095457 h 2380521"/>
              <a:gd name="connsiteX1278" fmla="*/ 4998589 w 8023328"/>
              <a:gd name="connsiteY1278" fmla="*/ 1083059 h 2380521"/>
              <a:gd name="connsiteX1279" fmla="*/ 5012445 w 8023328"/>
              <a:gd name="connsiteY1279" fmla="*/ 1069203 h 2380521"/>
              <a:gd name="connsiteX1280" fmla="*/ 4940157 w 8023328"/>
              <a:gd name="connsiteY1280" fmla="*/ 1069203 h 2380521"/>
              <a:gd name="connsiteX1281" fmla="*/ 4954013 w 8023328"/>
              <a:gd name="connsiteY1281" fmla="*/ 1083059 h 2380521"/>
              <a:gd name="connsiteX1282" fmla="*/ 4940157 w 8023328"/>
              <a:gd name="connsiteY1282" fmla="*/ 1095457 h 2380521"/>
              <a:gd name="connsiteX1283" fmla="*/ 4927760 w 8023328"/>
              <a:gd name="connsiteY1283" fmla="*/ 1083059 h 2380521"/>
              <a:gd name="connsiteX1284" fmla="*/ 4940157 w 8023328"/>
              <a:gd name="connsiteY1284" fmla="*/ 1069203 h 2380521"/>
              <a:gd name="connsiteX1285" fmla="*/ 4865953 w 8023328"/>
              <a:gd name="connsiteY1285" fmla="*/ 1069203 h 2380521"/>
              <a:gd name="connsiteX1286" fmla="*/ 4879809 w 8023328"/>
              <a:gd name="connsiteY1286" fmla="*/ 1083059 h 2380521"/>
              <a:gd name="connsiteX1287" fmla="*/ 4865953 w 8023328"/>
              <a:gd name="connsiteY1287" fmla="*/ 1095457 h 2380521"/>
              <a:gd name="connsiteX1288" fmla="*/ 4853556 w 8023328"/>
              <a:gd name="connsiteY1288" fmla="*/ 1083059 h 2380521"/>
              <a:gd name="connsiteX1289" fmla="*/ 4865953 w 8023328"/>
              <a:gd name="connsiteY1289" fmla="*/ 1069203 h 2380521"/>
              <a:gd name="connsiteX1290" fmla="*/ 4795122 w 8023328"/>
              <a:gd name="connsiteY1290" fmla="*/ 1069203 h 2380521"/>
              <a:gd name="connsiteX1291" fmla="*/ 4808978 w 8023328"/>
              <a:gd name="connsiteY1291" fmla="*/ 1083059 h 2380521"/>
              <a:gd name="connsiteX1292" fmla="*/ 4795122 w 8023328"/>
              <a:gd name="connsiteY1292" fmla="*/ 1095457 h 2380521"/>
              <a:gd name="connsiteX1293" fmla="*/ 4782725 w 8023328"/>
              <a:gd name="connsiteY1293" fmla="*/ 1083059 h 2380521"/>
              <a:gd name="connsiteX1294" fmla="*/ 4795122 w 8023328"/>
              <a:gd name="connsiteY1294" fmla="*/ 1069203 h 2380521"/>
              <a:gd name="connsiteX1295" fmla="*/ 4726684 w 8023328"/>
              <a:gd name="connsiteY1295" fmla="*/ 1069203 h 2380521"/>
              <a:gd name="connsiteX1296" fmla="*/ 4741472 w 8023328"/>
              <a:gd name="connsiteY1296" fmla="*/ 1083059 h 2380521"/>
              <a:gd name="connsiteX1297" fmla="*/ 4726684 w 8023328"/>
              <a:gd name="connsiteY1297" fmla="*/ 1095457 h 2380521"/>
              <a:gd name="connsiteX1298" fmla="*/ 4711896 w 8023328"/>
              <a:gd name="connsiteY1298" fmla="*/ 1083059 h 2380521"/>
              <a:gd name="connsiteX1299" fmla="*/ 4726684 w 8023328"/>
              <a:gd name="connsiteY1299" fmla="*/ 1069203 h 2380521"/>
              <a:gd name="connsiteX1300" fmla="*/ 4655853 w 8023328"/>
              <a:gd name="connsiteY1300" fmla="*/ 1069203 h 2380521"/>
              <a:gd name="connsiteX1301" fmla="*/ 4670642 w 8023328"/>
              <a:gd name="connsiteY1301" fmla="*/ 1083059 h 2380521"/>
              <a:gd name="connsiteX1302" fmla="*/ 4655853 w 8023328"/>
              <a:gd name="connsiteY1302" fmla="*/ 1095457 h 2380521"/>
              <a:gd name="connsiteX1303" fmla="*/ 4641064 w 8023328"/>
              <a:gd name="connsiteY1303" fmla="*/ 1083059 h 2380521"/>
              <a:gd name="connsiteX1304" fmla="*/ 4655853 w 8023328"/>
              <a:gd name="connsiteY1304" fmla="*/ 1069203 h 2380521"/>
              <a:gd name="connsiteX1305" fmla="*/ 4585023 w 8023328"/>
              <a:gd name="connsiteY1305" fmla="*/ 1069203 h 2380521"/>
              <a:gd name="connsiteX1306" fmla="*/ 4599811 w 8023328"/>
              <a:gd name="connsiteY1306" fmla="*/ 1083059 h 2380521"/>
              <a:gd name="connsiteX1307" fmla="*/ 4585023 w 8023328"/>
              <a:gd name="connsiteY1307" fmla="*/ 1095457 h 2380521"/>
              <a:gd name="connsiteX1308" fmla="*/ 4570235 w 8023328"/>
              <a:gd name="connsiteY1308" fmla="*/ 1083059 h 2380521"/>
              <a:gd name="connsiteX1309" fmla="*/ 4585023 w 8023328"/>
              <a:gd name="connsiteY1309" fmla="*/ 1069203 h 2380521"/>
              <a:gd name="connsiteX1310" fmla="*/ 4513260 w 8023328"/>
              <a:gd name="connsiteY1310" fmla="*/ 1069203 h 2380521"/>
              <a:gd name="connsiteX1311" fmla="*/ 4525657 w 8023328"/>
              <a:gd name="connsiteY1311" fmla="*/ 1083991 h 2380521"/>
              <a:gd name="connsiteX1312" fmla="*/ 4513260 w 8023328"/>
              <a:gd name="connsiteY1312" fmla="*/ 1098780 h 2380521"/>
              <a:gd name="connsiteX1313" fmla="*/ 4499404 w 8023328"/>
              <a:gd name="connsiteY1313" fmla="*/ 1083991 h 2380521"/>
              <a:gd name="connsiteX1314" fmla="*/ 4513260 w 8023328"/>
              <a:gd name="connsiteY1314" fmla="*/ 1069203 h 2380521"/>
              <a:gd name="connsiteX1315" fmla="*/ 4439056 w 8023328"/>
              <a:gd name="connsiteY1315" fmla="*/ 1069203 h 2380521"/>
              <a:gd name="connsiteX1316" fmla="*/ 4451453 w 8023328"/>
              <a:gd name="connsiteY1316" fmla="*/ 1083991 h 2380521"/>
              <a:gd name="connsiteX1317" fmla="*/ 4439056 w 8023328"/>
              <a:gd name="connsiteY1317" fmla="*/ 1098780 h 2380521"/>
              <a:gd name="connsiteX1318" fmla="*/ 4425200 w 8023328"/>
              <a:gd name="connsiteY1318" fmla="*/ 1083991 h 2380521"/>
              <a:gd name="connsiteX1319" fmla="*/ 4439056 w 8023328"/>
              <a:gd name="connsiteY1319" fmla="*/ 1069203 h 2380521"/>
              <a:gd name="connsiteX1320" fmla="*/ 4366768 w 8023328"/>
              <a:gd name="connsiteY1320" fmla="*/ 1069203 h 2380521"/>
              <a:gd name="connsiteX1321" fmla="*/ 4380624 w 8023328"/>
              <a:gd name="connsiteY1321" fmla="*/ 1083991 h 2380521"/>
              <a:gd name="connsiteX1322" fmla="*/ 4366768 w 8023328"/>
              <a:gd name="connsiteY1322" fmla="*/ 1098780 h 2380521"/>
              <a:gd name="connsiteX1323" fmla="*/ 4354371 w 8023328"/>
              <a:gd name="connsiteY1323" fmla="*/ 1083991 h 2380521"/>
              <a:gd name="connsiteX1324" fmla="*/ 4366768 w 8023328"/>
              <a:gd name="connsiteY1324" fmla="*/ 1069203 h 2380521"/>
              <a:gd name="connsiteX1325" fmla="*/ 4295937 w 8023328"/>
              <a:gd name="connsiteY1325" fmla="*/ 1069203 h 2380521"/>
              <a:gd name="connsiteX1326" fmla="*/ 4309793 w 8023328"/>
              <a:gd name="connsiteY1326" fmla="*/ 1083991 h 2380521"/>
              <a:gd name="connsiteX1327" fmla="*/ 4295937 w 8023328"/>
              <a:gd name="connsiteY1327" fmla="*/ 1098780 h 2380521"/>
              <a:gd name="connsiteX1328" fmla="*/ 4283540 w 8023328"/>
              <a:gd name="connsiteY1328" fmla="*/ 1083991 h 2380521"/>
              <a:gd name="connsiteX1329" fmla="*/ 4295937 w 8023328"/>
              <a:gd name="connsiteY1329" fmla="*/ 1069203 h 2380521"/>
              <a:gd name="connsiteX1330" fmla="*/ 4225107 w 8023328"/>
              <a:gd name="connsiteY1330" fmla="*/ 1069203 h 2380521"/>
              <a:gd name="connsiteX1331" fmla="*/ 4238963 w 8023328"/>
              <a:gd name="connsiteY1331" fmla="*/ 1083991 h 2380521"/>
              <a:gd name="connsiteX1332" fmla="*/ 4225107 w 8023328"/>
              <a:gd name="connsiteY1332" fmla="*/ 1098780 h 2380521"/>
              <a:gd name="connsiteX1333" fmla="*/ 4212710 w 8023328"/>
              <a:gd name="connsiteY1333" fmla="*/ 1083991 h 2380521"/>
              <a:gd name="connsiteX1334" fmla="*/ 4225107 w 8023328"/>
              <a:gd name="connsiteY1334" fmla="*/ 1069203 h 2380521"/>
              <a:gd name="connsiteX1335" fmla="*/ 4153295 w 8023328"/>
              <a:gd name="connsiteY1335" fmla="*/ 1069203 h 2380521"/>
              <a:gd name="connsiteX1336" fmla="*/ 4168083 w 8023328"/>
              <a:gd name="connsiteY1336" fmla="*/ 1083991 h 2380521"/>
              <a:gd name="connsiteX1337" fmla="*/ 4153295 w 8023328"/>
              <a:gd name="connsiteY1337" fmla="*/ 1098780 h 2380521"/>
              <a:gd name="connsiteX1338" fmla="*/ 4138507 w 8023328"/>
              <a:gd name="connsiteY1338" fmla="*/ 1083991 h 2380521"/>
              <a:gd name="connsiteX1339" fmla="*/ 4153295 w 8023328"/>
              <a:gd name="connsiteY1339" fmla="*/ 1069203 h 2380521"/>
              <a:gd name="connsiteX1340" fmla="*/ 4082465 w 8023328"/>
              <a:gd name="connsiteY1340" fmla="*/ 1069203 h 2380521"/>
              <a:gd name="connsiteX1341" fmla="*/ 4097254 w 8023328"/>
              <a:gd name="connsiteY1341" fmla="*/ 1083991 h 2380521"/>
              <a:gd name="connsiteX1342" fmla="*/ 4082465 w 8023328"/>
              <a:gd name="connsiteY1342" fmla="*/ 1098780 h 2380521"/>
              <a:gd name="connsiteX1343" fmla="*/ 4067676 w 8023328"/>
              <a:gd name="connsiteY1343" fmla="*/ 1083991 h 2380521"/>
              <a:gd name="connsiteX1344" fmla="*/ 4082465 w 8023328"/>
              <a:gd name="connsiteY1344" fmla="*/ 1069203 h 2380521"/>
              <a:gd name="connsiteX1345" fmla="*/ 4011635 w 8023328"/>
              <a:gd name="connsiteY1345" fmla="*/ 1069203 h 2380521"/>
              <a:gd name="connsiteX1346" fmla="*/ 4026423 w 8023328"/>
              <a:gd name="connsiteY1346" fmla="*/ 1083991 h 2380521"/>
              <a:gd name="connsiteX1347" fmla="*/ 4011635 w 8023328"/>
              <a:gd name="connsiteY1347" fmla="*/ 1098780 h 2380521"/>
              <a:gd name="connsiteX1348" fmla="*/ 3996847 w 8023328"/>
              <a:gd name="connsiteY1348" fmla="*/ 1083991 h 2380521"/>
              <a:gd name="connsiteX1349" fmla="*/ 4011635 w 8023328"/>
              <a:gd name="connsiteY1349" fmla="*/ 1069203 h 2380521"/>
              <a:gd name="connsiteX1350" fmla="*/ 3939871 w 8023328"/>
              <a:gd name="connsiteY1350" fmla="*/ 1069203 h 2380521"/>
              <a:gd name="connsiteX1351" fmla="*/ 3952268 w 8023328"/>
              <a:gd name="connsiteY1351" fmla="*/ 1083991 h 2380521"/>
              <a:gd name="connsiteX1352" fmla="*/ 3939871 w 8023328"/>
              <a:gd name="connsiteY1352" fmla="*/ 1098780 h 2380521"/>
              <a:gd name="connsiteX1353" fmla="*/ 3926015 w 8023328"/>
              <a:gd name="connsiteY1353" fmla="*/ 1083991 h 2380521"/>
              <a:gd name="connsiteX1354" fmla="*/ 3939871 w 8023328"/>
              <a:gd name="connsiteY1354" fmla="*/ 1069203 h 2380521"/>
              <a:gd name="connsiteX1355" fmla="*/ 582439 w 8023328"/>
              <a:gd name="connsiteY1355" fmla="*/ 1069203 h 2380521"/>
              <a:gd name="connsiteX1356" fmla="*/ 596295 w 8023328"/>
              <a:gd name="connsiteY1356" fmla="*/ 1083059 h 2380521"/>
              <a:gd name="connsiteX1357" fmla="*/ 582439 w 8023328"/>
              <a:gd name="connsiteY1357" fmla="*/ 1095457 h 2380521"/>
              <a:gd name="connsiteX1358" fmla="*/ 570041 w 8023328"/>
              <a:gd name="connsiteY1358" fmla="*/ 1083059 h 2380521"/>
              <a:gd name="connsiteX1359" fmla="*/ 582439 w 8023328"/>
              <a:gd name="connsiteY1359" fmla="*/ 1069203 h 2380521"/>
              <a:gd name="connsiteX1360" fmla="*/ 513628 w 8023328"/>
              <a:gd name="connsiteY1360" fmla="*/ 1069203 h 2380521"/>
              <a:gd name="connsiteX1361" fmla="*/ 528807 w 8023328"/>
              <a:gd name="connsiteY1361" fmla="*/ 1083059 h 2380521"/>
              <a:gd name="connsiteX1362" fmla="*/ 513628 w 8023328"/>
              <a:gd name="connsiteY1362" fmla="*/ 1095457 h 2380521"/>
              <a:gd name="connsiteX1363" fmla="*/ 499209 w 8023328"/>
              <a:gd name="connsiteY1363" fmla="*/ 1083059 h 2380521"/>
              <a:gd name="connsiteX1364" fmla="*/ 513628 w 8023328"/>
              <a:gd name="connsiteY1364" fmla="*/ 1069203 h 2380521"/>
              <a:gd name="connsiteX1365" fmla="*/ 439795 w 8023328"/>
              <a:gd name="connsiteY1365" fmla="*/ 1069203 h 2380521"/>
              <a:gd name="connsiteX1366" fmla="*/ 454585 w 8023328"/>
              <a:gd name="connsiteY1366" fmla="*/ 1083059 h 2380521"/>
              <a:gd name="connsiteX1367" fmla="*/ 439795 w 8023328"/>
              <a:gd name="connsiteY1367" fmla="*/ 1095457 h 2380521"/>
              <a:gd name="connsiteX1368" fmla="*/ 425007 w 8023328"/>
              <a:gd name="connsiteY1368" fmla="*/ 1083059 h 2380521"/>
              <a:gd name="connsiteX1369" fmla="*/ 439795 w 8023328"/>
              <a:gd name="connsiteY1369" fmla="*/ 1069203 h 2380521"/>
              <a:gd name="connsiteX1370" fmla="*/ 368965 w 8023328"/>
              <a:gd name="connsiteY1370" fmla="*/ 1069203 h 2380521"/>
              <a:gd name="connsiteX1371" fmla="*/ 383754 w 8023328"/>
              <a:gd name="connsiteY1371" fmla="*/ 1083059 h 2380521"/>
              <a:gd name="connsiteX1372" fmla="*/ 368965 w 8023328"/>
              <a:gd name="connsiteY1372" fmla="*/ 1095457 h 2380521"/>
              <a:gd name="connsiteX1373" fmla="*/ 354177 w 8023328"/>
              <a:gd name="connsiteY1373" fmla="*/ 1083059 h 2380521"/>
              <a:gd name="connsiteX1374" fmla="*/ 368965 w 8023328"/>
              <a:gd name="connsiteY1374" fmla="*/ 1069203 h 2380521"/>
              <a:gd name="connsiteX1375" fmla="*/ 297201 w 8023328"/>
              <a:gd name="connsiteY1375" fmla="*/ 1069203 h 2380521"/>
              <a:gd name="connsiteX1376" fmla="*/ 309599 w 8023328"/>
              <a:gd name="connsiteY1376" fmla="*/ 1083059 h 2380521"/>
              <a:gd name="connsiteX1377" fmla="*/ 297201 w 8023328"/>
              <a:gd name="connsiteY1377" fmla="*/ 1095457 h 2380521"/>
              <a:gd name="connsiteX1378" fmla="*/ 283346 w 8023328"/>
              <a:gd name="connsiteY1378" fmla="*/ 1083059 h 2380521"/>
              <a:gd name="connsiteX1379" fmla="*/ 297201 w 8023328"/>
              <a:gd name="connsiteY1379" fmla="*/ 1069203 h 2380521"/>
              <a:gd name="connsiteX1380" fmla="*/ 226372 w 8023328"/>
              <a:gd name="connsiteY1380" fmla="*/ 1069203 h 2380521"/>
              <a:gd name="connsiteX1381" fmla="*/ 238771 w 8023328"/>
              <a:gd name="connsiteY1381" fmla="*/ 1083059 h 2380521"/>
              <a:gd name="connsiteX1382" fmla="*/ 226372 w 8023328"/>
              <a:gd name="connsiteY1382" fmla="*/ 1095457 h 2380521"/>
              <a:gd name="connsiteX1383" fmla="*/ 212516 w 8023328"/>
              <a:gd name="connsiteY1383" fmla="*/ 1083059 h 2380521"/>
              <a:gd name="connsiteX1384" fmla="*/ 226372 w 8023328"/>
              <a:gd name="connsiteY1384" fmla="*/ 1069203 h 2380521"/>
              <a:gd name="connsiteX1385" fmla="*/ 154079 w 8023328"/>
              <a:gd name="connsiteY1385" fmla="*/ 1069203 h 2380521"/>
              <a:gd name="connsiteX1386" fmla="*/ 167935 w 8023328"/>
              <a:gd name="connsiteY1386" fmla="*/ 1083059 h 2380521"/>
              <a:gd name="connsiteX1387" fmla="*/ 154079 w 8023328"/>
              <a:gd name="connsiteY1387" fmla="*/ 1095457 h 2380521"/>
              <a:gd name="connsiteX1388" fmla="*/ 141682 w 8023328"/>
              <a:gd name="connsiteY1388" fmla="*/ 1083059 h 2380521"/>
              <a:gd name="connsiteX1389" fmla="*/ 154079 w 8023328"/>
              <a:gd name="connsiteY1389" fmla="*/ 1069203 h 2380521"/>
              <a:gd name="connsiteX1390" fmla="*/ 83249 w 8023328"/>
              <a:gd name="connsiteY1390" fmla="*/ 1069203 h 2380521"/>
              <a:gd name="connsiteX1391" fmla="*/ 97105 w 8023328"/>
              <a:gd name="connsiteY1391" fmla="*/ 1083059 h 2380521"/>
              <a:gd name="connsiteX1392" fmla="*/ 83249 w 8023328"/>
              <a:gd name="connsiteY1392" fmla="*/ 1095457 h 2380521"/>
              <a:gd name="connsiteX1393" fmla="*/ 70852 w 8023328"/>
              <a:gd name="connsiteY1393" fmla="*/ 1083059 h 2380521"/>
              <a:gd name="connsiteX1394" fmla="*/ 83249 w 8023328"/>
              <a:gd name="connsiteY1394" fmla="*/ 1069203 h 2380521"/>
              <a:gd name="connsiteX1395" fmla="*/ 12014 w 8023328"/>
              <a:gd name="connsiteY1395" fmla="*/ 1069203 h 2380521"/>
              <a:gd name="connsiteX1396" fmla="*/ 26255 w 8023328"/>
              <a:gd name="connsiteY1396" fmla="*/ 1083059 h 2380521"/>
              <a:gd name="connsiteX1397" fmla="*/ 12014 w 8023328"/>
              <a:gd name="connsiteY1397" fmla="*/ 1095457 h 2380521"/>
              <a:gd name="connsiteX1398" fmla="*/ 21 w 8023328"/>
              <a:gd name="connsiteY1398" fmla="*/ 1083059 h 2380521"/>
              <a:gd name="connsiteX1399" fmla="*/ 12014 w 8023328"/>
              <a:gd name="connsiteY1399" fmla="*/ 1069203 h 2380521"/>
              <a:gd name="connsiteX1400" fmla="*/ 6724405 w 8023328"/>
              <a:gd name="connsiteY1400" fmla="*/ 998371 h 2380521"/>
              <a:gd name="connsiteX1401" fmla="*/ 6738261 w 8023328"/>
              <a:gd name="connsiteY1401" fmla="*/ 1010768 h 2380521"/>
              <a:gd name="connsiteX1402" fmla="*/ 6724405 w 8023328"/>
              <a:gd name="connsiteY1402" fmla="*/ 1024625 h 2380521"/>
              <a:gd name="connsiteX1403" fmla="*/ 6712008 w 8023328"/>
              <a:gd name="connsiteY1403" fmla="*/ 1010768 h 2380521"/>
              <a:gd name="connsiteX1404" fmla="*/ 6724405 w 8023328"/>
              <a:gd name="connsiteY1404" fmla="*/ 998371 h 2380521"/>
              <a:gd name="connsiteX1405" fmla="*/ 6653576 w 8023328"/>
              <a:gd name="connsiteY1405" fmla="*/ 998371 h 2380521"/>
              <a:gd name="connsiteX1406" fmla="*/ 6667432 w 8023328"/>
              <a:gd name="connsiteY1406" fmla="*/ 1010768 h 2380521"/>
              <a:gd name="connsiteX1407" fmla="*/ 6653576 w 8023328"/>
              <a:gd name="connsiteY1407" fmla="*/ 1024625 h 2380521"/>
              <a:gd name="connsiteX1408" fmla="*/ 6641179 w 8023328"/>
              <a:gd name="connsiteY1408" fmla="*/ 1010768 h 2380521"/>
              <a:gd name="connsiteX1409" fmla="*/ 6653576 w 8023328"/>
              <a:gd name="connsiteY1409" fmla="*/ 998371 h 2380521"/>
              <a:gd name="connsiteX1410" fmla="*/ 6581764 w 8023328"/>
              <a:gd name="connsiteY1410" fmla="*/ 998371 h 2380521"/>
              <a:gd name="connsiteX1411" fmla="*/ 6596552 w 8023328"/>
              <a:gd name="connsiteY1411" fmla="*/ 1010768 h 2380521"/>
              <a:gd name="connsiteX1412" fmla="*/ 6581764 w 8023328"/>
              <a:gd name="connsiteY1412" fmla="*/ 1024625 h 2380521"/>
              <a:gd name="connsiteX1413" fmla="*/ 6566976 w 8023328"/>
              <a:gd name="connsiteY1413" fmla="*/ 1010768 h 2380521"/>
              <a:gd name="connsiteX1414" fmla="*/ 6581764 w 8023328"/>
              <a:gd name="connsiteY1414" fmla="*/ 998371 h 2380521"/>
              <a:gd name="connsiteX1415" fmla="*/ 6510933 w 8023328"/>
              <a:gd name="connsiteY1415" fmla="*/ 998371 h 2380521"/>
              <a:gd name="connsiteX1416" fmla="*/ 6525722 w 8023328"/>
              <a:gd name="connsiteY1416" fmla="*/ 1010768 h 2380521"/>
              <a:gd name="connsiteX1417" fmla="*/ 6510933 w 8023328"/>
              <a:gd name="connsiteY1417" fmla="*/ 1024625 h 2380521"/>
              <a:gd name="connsiteX1418" fmla="*/ 6496144 w 8023328"/>
              <a:gd name="connsiteY1418" fmla="*/ 1010768 h 2380521"/>
              <a:gd name="connsiteX1419" fmla="*/ 6510933 w 8023328"/>
              <a:gd name="connsiteY1419" fmla="*/ 998371 h 2380521"/>
              <a:gd name="connsiteX1420" fmla="*/ 6440492 w 8023328"/>
              <a:gd name="connsiteY1420" fmla="*/ 998371 h 2380521"/>
              <a:gd name="connsiteX1421" fmla="*/ 6454911 w 8023328"/>
              <a:gd name="connsiteY1421" fmla="*/ 1010768 h 2380521"/>
              <a:gd name="connsiteX1422" fmla="*/ 6440492 w 8023328"/>
              <a:gd name="connsiteY1422" fmla="*/ 1024625 h 2380521"/>
              <a:gd name="connsiteX1423" fmla="*/ 6425315 w 8023328"/>
              <a:gd name="connsiteY1423" fmla="*/ 1010768 h 2380521"/>
              <a:gd name="connsiteX1424" fmla="*/ 6440492 w 8023328"/>
              <a:gd name="connsiteY1424" fmla="*/ 998371 h 2380521"/>
              <a:gd name="connsiteX1425" fmla="*/ 6368340 w 8023328"/>
              <a:gd name="connsiteY1425" fmla="*/ 998371 h 2380521"/>
              <a:gd name="connsiteX1426" fmla="*/ 6380737 w 8023328"/>
              <a:gd name="connsiteY1426" fmla="*/ 1010768 h 2380521"/>
              <a:gd name="connsiteX1427" fmla="*/ 6368340 w 8023328"/>
              <a:gd name="connsiteY1427" fmla="*/ 1024625 h 2380521"/>
              <a:gd name="connsiteX1428" fmla="*/ 6354484 w 8023328"/>
              <a:gd name="connsiteY1428" fmla="*/ 1010768 h 2380521"/>
              <a:gd name="connsiteX1429" fmla="*/ 6368340 w 8023328"/>
              <a:gd name="connsiteY1429" fmla="*/ 998371 h 2380521"/>
              <a:gd name="connsiteX1430" fmla="*/ 6297511 w 8023328"/>
              <a:gd name="connsiteY1430" fmla="*/ 998371 h 2380521"/>
              <a:gd name="connsiteX1431" fmla="*/ 6309908 w 8023328"/>
              <a:gd name="connsiteY1431" fmla="*/ 1010768 h 2380521"/>
              <a:gd name="connsiteX1432" fmla="*/ 6297511 w 8023328"/>
              <a:gd name="connsiteY1432" fmla="*/ 1024625 h 2380521"/>
              <a:gd name="connsiteX1433" fmla="*/ 6283655 w 8023328"/>
              <a:gd name="connsiteY1433" fmla="*/ 1010768 h 2380521"/>
              <a:gd name="connsiteX1434" fmla="*/ 6297511 w 8023328"/>
              <a:gd name="connsiteY1434" fmla="*/ 998371 h 2380521"/>
              <a:gd name="connsiteX1435" fmla="*/ 6226679 w 8023328"/>
              <a:gd name="connsiteY1435" fmla="*/ 998371 h 2380521"/>
              <a:gd name="connsiteX1436" fmla="*/ 6239076 w 8023328"/>
              <a:gd name="connsiteY1436" fmla="*/ 1010768 h 2380521"/>
              <a:gd name="connsiteX1437" fmla="*/ 6226679 w 8023328"/>
              <a:gd name="connsiteY1437" fmla="*/ 1024625 h 2380521"/>
              <a:gd name="connsiteX1438" fmla="*/ 6212823 w 8023328"/>
              <a:gd name="connsiteY1438" fmla="*/ 1010768 h 2380521"/>
              <a:gd name="connsiteX1439" fmla="*/ 6226679 w 8023328"/>
              <a:gd name="connsiteY1439" fmla="*/ 998371 h 2380521"/>
              <a:gd name="connsiteX1440" fmla="*/ 6154391 w 8023328"/>
              <a:gd name="connsiteY1440" fmla="*/ 998371 h 2380521"/>
              <a:gd name="connsiteX1441" fmla="*/ 6168247 w 8023328"/>
              <a:gd name="connsiteY1441" fmla="*/ 1010768 h 2380521"/>
              <a:gd name="connsiteX1442" fmla="*/ 6154391 w 8023328"/>
              <a:gd name="connsiteY1442" fmla="*/ 1024625 h 2380521"/>
              <a:gd name="connsiteX1443" fmla="*/ 6141994 w 8023328"/>
              <a:gd name="connsiteY1443" fmla="*/ 1010768 h 2380521"/>
              <a:gd name="connsiteX1444" fmla="*/ 6154391 w 8023328"/>
              <a:gd name="connsiteY1444" fmla="*/ 998371 h 2380521"/>
              <a:gd name="connsiteX1445" fmla="*/ 6083559 w 8023328"/>
              <a:gd name="connsiteY1445" fmla="*/ 998371 h 2380521"/>
              <a:gd name="connsiteX1446" fmla="*/ 6097415 w 8023328"/>
              <a:gd name="connsiteY1446" fmla="*/ 1010768 h 2380521"/>
              <a:gd name="connsiteX1447" fmla="*/ 6083559 w 8023328"/>
              <a:gd name="connsiteY1447" fmla="*/ 1024625 h 2380521"/>
              <a:gd name="connsiteX1448" fmla="*/ 6071162 w 8023328"/>
              <a:gd name="connsiteY1448" fmla="*/ 1010768 h 2380521"/>
              <a:gd name="connsiteX1449" fmla="*/ 6083559 w 8023328"/>
              <a:gd name="connsiteY1449" fmla="*/ 998371 h 2380521"/>
              <a:gd name="connsiteX1450" fmla="*/ 6009356 w 8023328"/>
              <a:gd name="connsiteY1450" fmla="*/ 998371 h 2380521"/>
              <a:gd name="connsiteX1451" fmla="*/ 6023212 w 8023328"/>
              <a:gd name="connsiteY1451" fmla="*/ 1010768 h 2380521"/>
              <a:gd name="connsiteX1452" fmla="*/ 6009356 w 8023328"/>
              <a:gd name="connsiteY1452" fmla="*/ 1024625 h 2380521"/>
              <a:gd name="connsiteX1453" fmla="*/ 5996959 w 8023328"/>
              <a:gd name="connsiteY1453" fmla="*/ 1010768 h 2380521"/>
              <a:gd name="connsiteX1454" fmla="*/ 6009356 w 8023328"/>
              <a:gd name="connsiteY1454" fmla="*/ 998371 h 2380521"/>
              <a:gd name="connsiteX1455" fmla="*/ 5940548 w 8023328"/>
              <a:gd name="connsiteY1455" fmla="*/ 998371 h 2380521"/>
              <a:gd name="connsiteX1456" fmla="*/ 5955726 w 8023328"/>
              <a:gd name="connsiteY1456" fmla="*/ 1010768 h 2380521"/>
              <a:gd name="connsiteX1457" fmla="*/ 5940548 w 8023328"/>
              <a:gd name="connsiteY1457" fmla="*/ 1024625 h 2380521"/>
              <a:gd name="connsiteX1458" fmla="*/ 5926130 w 8023328"/>
              <a:gd name="connsiteY1458" fmla="*/ 1010768 h 2380521"/>
              <a:gd name="connsiteX1459" fmla="*/ 5940548 w 8023328"/>
              <a:gd name="connsiteY1459" fmla="*/ 998371 h 2380521"/>
              <a:gd name="connsiteX1460" fmla="*/ 5870088 w 8023328"/>
              <a:gd name="connsiteY1460" fmla="*/ 998371 h 2380521"/>
              <a:gd name="connsiteX1461" fmla="*/ 5884877 w 8023328"/>
              <a:gd name="connsiteY1461" fmla="*/ 1010768 h 2380521"/>
              <a:gd name="connsiteX1462" fmla="*/ 5870088 w 8023328"/>
              <a:gd name="connsiteY1462" fmla="*/ 1024625 h 2380521"/>
              <a:gd name="connsiteX1463" fmla="*/ 5855299 w 8023328"/>
              <a:gd name="connsiteY1463" fmla="*/ 1010768 h 2380521"/>
              <a:gd name="connsiteX1464" fmla="*/ 5870088 w 8023328"/>
              <a:gd name="connsiteY1464" fmla="*/ 998371 h 2380521"/>
              <a:gd name="connsiteX1465" fmla="*/ 5799257 w 8023328"/>
              <a:gd name="connsiteY1465" fmla="*/ 998371 h 2380521"/>
              <a:gd name="connsiteX1466" fmla="*/ 5814045 w 8023328"/>
              <a:gd name="connsiteY1466" fmla="*/ 1010768 h 2380521"/>
              <a:gd name="connsiteX1467" fmla="*/ 5799257 w 8023328"/>
              <a:gd name="connsiteY1467" fmla="*/ 1024625 h 2380521"/>
              <a:gd name="connsiteX1468" fmla="*/ 5784469 w 8023328"/>
              <a:gd name="connsiteY1468" fmla="*/ 1010768 h 2380521"/>
              <a:gd name="connsiteX1469" fmla="*/ 5799257 w 8023328"/>
              <a:gd name="connsiteY1469" fmla="*/ 998371 h 2380521"/>
              <a:gd name="connsiteX1470" fmla="*/ 5724122 w 8023328"/>
              <a:gd name="connsiteY1470" fmla="*/ 998371 h 2380521"/>
              <a:gd name="connsiteX1471" fmla="*/ 5736519 w 8023328"/>
              <a:gd name="connsiteY1471" fmla="*/ 1010768 h 2380521"/>
              <a:gd name="connsiteX1472" fmla="*/ 5724122 w 8023328"/>
              <a:gd name="connsiteY1472" fmla="*/ 1024625 h 2380521"/>
              <a:gd name="connsiteX1473" fmla="*/ 5710266 w 8023328"/>
              <a:gd name="connsiteY1473" fmla="*/ 1010768 h 2380521"/>
              <a:gd name="connsiteX1474" fmla="*/ 5724122 w 8023328"/>
              <a:gd name="connsiteY1474" fmla="*/ 998371 h 2380521"/>
              <a:gd name="connsiteX1475" fmla="*/ 5653291 w 8023328"/>
              <a:gd name="connsiteY1475" fmla="*/ 998371 h 2380521"/>
              <a:gd name="connsiteX1476" fmla="*/ 5665688 w 8023328"/>
              <a:gd name="connsiteY1476" fmla="*/ 1012227 h 2380521"/>
              <a:gd name="connsiteX1477" fmla="*/ 5653291 w 8023328"/>
              <a:gd name="connsiteY1477" fmla="*/ 1024625 h 2380521"/>
              <a:gd name="connsiteX1478" fmla="*/ 5639435 w 8023328"/>
              <a:gd name="connsiteY1478" fmla="*/ 1012227 h 2380521"/>
              <a:gd name="connsiteX1479" fmla="*/ 5653291 w 8023328"/>
              <a:gd name="connsiteY1479" fmla="*/ 998371 h 2380521"/>
              <a:gd name="connsiteX1480" fmla="*/ 5581002 w 8023328"/>
              <a:gd name="connsiteY1480" fmla="*/ 998371 h 2380521"/>
              <a:gd name="connsiteX1481" fmla="*/ 5594858 w 8023328"/>
              <a:gd name="connsiteY1481" fmla="*/ 1012227 h 2380521"/>
              <a:gd name="connsiteX1482" fmla="*/ 5581002 w 8023328"/>
              <a:gd name="connsiteY1482" fmla="*/ 1024625 h 2380521"/>
              <a:gd name="connsiteX1483" fmla="*/ 5568605 w 8023328"/>
              <a:gd name="connsiteY1483" fmla="*/ 1012227 h 2380521"/>
              <a:gd name="connsiteX1484" fmla="*/ 5581002 w 8023328"/>
              <a:gd name="connsiteY1484" fmla="*/ 998371 h 2380521"/>
              <a:gd name="connsiteX1485" fmla="*/ 5510171 w 8023328"/>
              <a:gd name="connsiteY1485" fmla="*/ 998371 h 2380521"/>
              <a:gd name="connsiteX1486" fmla="*/ 5524027 w 8023328"/>
              <a:gd name="connsiteY1486" fmla="*/ 1012227 h 2380521"/>
              <a:gd name="connsiteX1487" fmla="*/ 5510171 w 8023328"/>
              <a:gd name="connsiteY1487" fmla="*/ 1024625 h 2380521"/>
              <a:gd name="connsiteX1488" fmla="*/ 5497774 w 8023328"/>
              <a:gd name="connsiteY1488" fmla="*/ 1012227 h 2380521"/>
              <a:gd name="connsiteX1489" fmla="*/ 5510171 w 8023328"/>
              <a:gd name="connsiteY1489" fmla="*/ 998371 h 2380521"/>
              <a:gd name="connsiteX1490" fmla="*/ 5438937 w 8023328"/>
              <a:gd name="connsiteY1490" fmla="*/ 998371 h 2380521"/>
              <a:gd name="connsiteX1491" fmla="*/ 5453178 w 8023328"/>
              <a:gd name="connsiteY1491" fmla="*/ 1012227 h 2380521"/>
              <a:gd name="connsiteX1492" fmla="*/ 5438937 w 8023328"/>
              <a:gd name="connsiteY1492" fmla="*/ 1024625 h 2380521"/>
              <a:gd name="connsiteX1493" fmla="*/ 5426945 w 8023328"/>
              <a:gd name="connsiteY1493" fmla="*/ 1012227 h 2380521"/>
              <a:gd name="connsiteX1494" fmla="*/ 5438937 w 8023328"/>
              <a:gd name="connsiteY1494" fmla="*/ 998371 h 2380521"/>
              <a:gd name="connsiteX1495" fmla="*/ 5367530 w 8023328"/>
              <a:gd name="connsiteY1495" fmla="*/ 998371 h 2380521"/>
              <a:gd name="connsiteX1496" fmla="*/ 5382318 w 8023328"/>
              <a:gd name="connsiteY1496" fmla="*/ 1012227 h 2380521"/>
              <a:gd name="connsiteX1497" fmla="*/ 5367530 w 8023328"/>
              <a:gd name="connsiteY1497" fmla="*/ 1024625 h 2380521"/>
              <a:gd name="connsiteX1498" fmla="*/ 5352742 w 8023328"/>
              <a:gd name="connsiteY1498" fmla="*/ 1012227 h 2380521"/>
              <a:gd name="connsiteX1499" fmla="*/ 5367530 w 8023328"/>
              <a:gd name="connsiteY1499" fmla="*/ 998371 h 2380521"/>
              <a:gd name="connsiteX1500" fmla="*/ 5296699 w 8023328"/>
              <a:gd name="connsiteY1500" fmla="*/ 998371 h 2380521"/>
              <a:gd name="connsiteX1501" fmla="*/ 5311488 w 8023328"/>
              <a:gd name="connsiteY1501" fmla="*/ 1012227 h 2380521"/>
              <a:gd name="connsiteX1502" fmla="*/ 5296699 w 8023328"/>
              <a:gd name="connsiteY1502" fmla="*/ 1024625 h 2380521"/>
              <a:gd name="connsiteX1503" fmla="*/ 5281910 w 8023328"/>
              <a:gd name="connsiteY1503" fmla="*/ 1012227 h 2380521"/>
              <a:gd name="connsiteX1504" fmla="*/ 5296699 w 8023328"/>
              <a:gd name="connsiteY1504" fmla="*/ 998371 h 2380521"/>
              <a:gd name="connsiteX1505" fmla="*/ 5225869 w 8023328"/>
              <a:gd name="connsiteY1505" fmla="*/ 998371 h 2380521"/>
              <a:gd name="connsiteX1506" fmla="*/ 5240657 w 8023328"/>
              <a:gd name="connsiteY1506" fmla="*/ 1012227 h 2380521"/>
              <a:gd name="connsiteX1507" fmla="*/ 5225869 w 8023328"/>
              <a:gd name="connsiteY1507" fmla="*/ 1024625 h 2380521"/>
              <a:gd name="connsiteX1508" fmla="*/ 5211081 w 8023328"/>
              <a:gd name="connsiteY1508" fmla="*/ 1012227 h 2380521"/>
              <a:gd name="connsiteX1509" fmla="*/ 5225869 w 8023328"/>
              <a:gd name="connsiteY1509" fmla="*/ 998371 h 2380521"/>
              <a:gd name="connsiteX1510" fmla="*/ 5154105 w 8023328"/>
              <a:gd name="connsiteY1510" fmla="*/ 998371 h 2380521"/>
              <a:gd name="connsiteX1511" fmla="*/ 5166502 w 8023328"/>
              <a:gd name="connsiteY1511" fmla="*/ 1012227 h 2380521"/>
              <a:gd name="connsiteX1512" fmla="*/ 5154105 w 8023328"/>
              <a:gd name="connsiteY1512" fmla="*/ 1024625 h 2380521"/>
              <a:gd name="connsiteX1513" fmla="*/ 5140249 w 8023328"/>
              <a:gd name="connsiteY1513" fmla="*/ 1012227 h 2380521"/>
              <a:gd name="connsiteX1514" fmla="*/ 5154105 w 8023328"/>
              <a:gd name="connsiteY1514" fmla="*/ 998371 h 2380521"/>
              <a:gd name="connsiteX1515" fmla="*/ 5083276 w 8023328"/>
              <a:gd name="connsiteY1515" fmla="*/ 998371 h 2380521"/>
              <a:gd name="connsiteX1516" fmla="*/ 5095673 w 8023328"/>
              <a:gd name="connsiteY1516" fmla="*/ 1012227 h 2380521"/>
              <a:gd name="connsiteX1517" fmla="*/ 5083276 w 8023328"/>
              <a:gd name="connsiteY1517" fmla="*/ 1024625 h 2380521"/>
              <a:gd name="connsiteX1518" fmla="*/ 5069420 w 8023328"/>
              <a:gd name="connsiteY1518" fmla="*/ 1012227 h 2380521"/>
              <a:gd name="connsiteX1519" fmla="*/ 5083276 w 8023328"/>
              <a:gd name="connsiteY1519" fmla="*/ 998371 h 2380521"/>
              <a:gd name="connsiteX1520" fmla="*/ 5012445 w 8023328"/>
              <a:gd name="connsiteY1520" fmla="*/ 998371 h 2380521"/>
              <a:gd name="connsiteX1521" fmla="*/ 5024842 w 8023328"/>
              <a:gd name="connsiteY1521" fmla="*/ 1012227 h 2380521"/>
              <a:gd name="connsiteX1522" fmla="*/ 5012445 w 8023328"/>
              <a:gd name="connsiteY1522" fmla="*/ 1024625 h 2380521"/>
              <a:gd name="connsiteX1523" fmla="*/ 4998589 w 8023328"/>
              <a:gd name="connsiteY1523" fmla="*/ 1012227 h 2380521"/>
              <a:gd name="connsiteX1524" fmla="*/ 5012445 w 8023328"/>
              <a:gd name="connsiteY1524" fmla="*/ 998371 h 2380521"/>
              <a:gd name="connsiteX1525" fmla="*/ 4940157 w 8023328"/>
              <a:gd name="connsiteY1525" fmla="*/ 998371 h 2380521"/>
              <a:gd name="connsiteX1526" fmla="*/ 4954013 w 8023328"/>
              <a:gd name="connsiteY1526" fmla="*/ 1012227 h 2380521"/>
              <a:gd name="connsiteX1527" fmla="*/ 4940157 w 8023328"/>
              <a:gd name="connsiteY1527" fmla="*/ 1024625 h 2380521"/>
              <a:gd name="connsiteX1528" fmla="*/ 4927760 w 8023328"/>
              <a:gd name="connsiteY1528" fmla="*/ 1012227 h 2380521"/>
              <a:gd name="connsiteX1529" fmla="*/ 4940157 w 8023328"/>
              <a:gd name="connsiteY1529" fmla="*/ 998371 h 2380521"/>
              <a:gd name="connsiteX1530" fmla="*/ 4865953 w 8023328"/>
              <a:gd name="connsiteY1530" fmla="*/ 998371 h 2380521"/>
              <a:gd name="connsiteX1531" fmla="*/ 4879809 w 8023328"/>
              <a:gd name="connsiteY1531" fmla="*/ 1012227 h 2380521"/>
              <a:gd name="connsiteX1532" fmla="*/ 4865953 w 8023328"/>
              <a:gd name="connsiteY1532" fmla="*/ 1024625 h 2380521"/>
              <a:gd name="connsiteX1533" fmla="*/ 4853556 w 8023328"/>
              <a:gd name="connsiteY1533" fmla="*/ 1012227 h 2380521"/>
              <a:gd name="connsiteX1534" fmla="*/ 4865953 w 8023328"/>
              <a:gd name="connsiteY1534" fmla="*/ 998371 h 2380521"/>
              <a:gd name="connsiteX1535" fmla="*/ 4797514 w 8023328"/>
              <a:gd name="connsiteY1535" fmla="*/ 998371 h 2380521"/>
              <a:gd name="connsiteX1536" fmla="*/ 4812303 w 8023328"/>
              <a:gd name="connsiteY1536" fmla="*/ 1012227 h 2380521"/>
              <a:gd name="connsiteX1537" fmla="*/ 4797514 w 8023328"/>
              <a:gd name="connsiteY1537" fmla="*/ 1024625 h 2380521"/>
              <a:gd name="connsiteX1538" fmla="*/ 4782725 w 8023328"/>
              <a:gd name="connsiteY1538" fmla="*/ 1012227 h 2380521"/>
              <a:gd name="connsiteX1539" fmla="*/ 4797514 w 8023328"/>
              <a:gd name="connsiteY1539" fmla="*/ 998371 h 2380521"/>
              <a:gd name="connsiteX1540" fmla="*/ 4726684 w 8023328"/>
              <a:gd name="connsiteY1540" fmla="*/ 998371 h 2380521"/>
              <a:gd name="connsiteX1541" fmla="*/ 4741472 w 8023328"/>
              <a:gd name="connsiteY1541" fmla="*/ 1012227 h 2380521"/>
              <a:gd name="connsiteX1542" fmla="*/ 4726684 w 8023328"/>
              <a:gd name="connsiteY1542" fmla="*/ 1024625 h 2380521"/>
              <a:gd name="connsiteX1543" fmla="*/ 4711896 w 8023328"/>
              <a:gd name="connsiteY1543" fmla="*/ 1012227 h 2380521"/>
              <a:gd name="connsiteX1544" fmla="*/ 4726684 w 8023328"/>
              <a:gd name="connsiteY1544" fmla="*/ 998371 h 2380521"/>
              <a:gd name="connsiteX1545" fmla="*/ 4655853 w 8023328"/>
              <a:gd name="connsiteY1545" fmla="*/ 998371 h 2380521"/>
              <a:gd name="connsiteX1546" fmla="*/ 4670642 w 8023328"/>
              <a:gd name="connsiteY1546" fmla="*/ 1012227 h 2380521"/>
              <a:gd name="connsiteX1547" fmla="*/ 4655853 w 8023328"/>
              <a:gd name="connsiteY1547" fmla="*/ 1024625 h 2380521"/>
              <a:gd name="connsiteX1548" fmla="*/ 4641064 w 8023328"/>
              <a:gd name="connsiteY1548" fmla="*/ 1012227 h 2380521"/>
              <a:gd name="connsiteX1549" fmla="*/ 4655853 w 8023328"/>
              <a:gd name="connsiteY1549" fmla="*/ 998371 h 2380521"/>
              <a:gd name="connsiteX1550" fmla="*/ 4584091 w 8023328"/>
              <a:gd name="connsiteY1550" fmla="*/ 998371 h 2380521"/>
              <a:gd name="connsiteX1551" fmla="*/ 4596488 w 8023328"/>
              <a:gd name="connsiteY1551" fmla="*/ 1012227 h 2380521"/>
              <a:gd name="connsiteX1552" fmla="*/ 4584091 w 8023328"/>
              <a:gd name="connsiteY1552" fmla="*/ 1024625 h 2380521"/>
              <a:gd name="connsiteX1553" fmla="*/ 4570235 w 8023328"/>
              <a:gd name="connsiteY1553" fmla="*/ 1012227 h 2380521"/>
              <a:gd name="connsiteX1554" fmla="*/ 4584091 w 8023328"/>
              <a:gd name="connsiteY1554" fmla="*/ 998371 h 2380521"/>
              <a:gd name="connsiteX1555" fmla="*/ 4513260 w 8023328"/>
              <a:gd name="connsiteY1555" fmla="*/ 998371 h 2380521"/>
              <a:gd name="connsiteX1556" fmla="*/ 4525657 w 8023328"/>
              <a:gd name="connsiteY1556" fmla="*/ 1012227 h 2380521"/>
              <a:gd name="connsiteX1557" fmla="*/ 4513260 w 8023328"/>
              <a:gd name="connsiteY1557" fmla="*/ 1024625 h 2380521"/>
              <a:gd name="connsiteX1558" fmla="*/ 4499404 w 8023328"/>
              <a:gd name="connsiteY1558" fmla="*/ 1012227 h 2380521"/>
              <a:gd name="connsiteX1559" fmla="*/ 4513260 w 8023328"/>
              <a:gd name="connsiteY1559" fmla="*/ 998371 h 2380521"/>
              <a:gd name="connsiteX1560" fmla="*/ 4439056 w 8023328"/>
              <a:gd name="connsiteY1560" fmla="*/ 998371 h 2380521"/>
              <a:gd name="connsiteX1561" fmla="*/ 4451453 w 8023328"/>
              <a:gd name="connsiteY1561" fmla="*/ 1012227 h 2380521"/>
              <a:gd name="connsiteX1562" fmla="*/ 4439056 w 8023328"/>
              <a:gd name="connsiteY1562" fmla="*/ 1024625 h 2380521"/>
              <a:gd name="connsiteX1563" fmla="*/ 4425200 w 8023328"/>
              <a:gd name="connsiteY1563" fmla="*/ 1012227 h 2380521"/>
              <a:gd name="connsiteX1564" fmla="*/ 4439056 w 8023328"/>
              <a:gd name="connsiteY1564" fmla="*/ 998371 h 2380521"/>
              <a:gd name="connsiteX1565" fmla="*/ 4366768 w 8023328"/>
              <a:gd name="connsiteY1565" fmla="*/ 998371 h 2380521"/>
              <a:gd name="connsiteX1566" fmla="*/ 4380624 w 8023328"/>
              <a:gd name="connsiteY1566" fmla="*/ 1012227 h 2380521"/>
              <a:gd name="connsiteX1567" fmla="*/ 4366768 w 8023328"/>
              <a:gd name="connsiteY1567" fmla="*/ 1024625 h 2380521"/>
              <a:gd name="connsiteX1568" fmla="*/ 4354371 w 8023328"/>
              <a:gd name="connsiteY1568" fmla="*/ 1012227 h 2380521"/>
              <a:gd name="connsiteX1569" fmla="*/ 4366768 w 8023328"/>
              <a:gd name="connsiteY1569" fmla="*/ 998371 h 2380521"/>
              <a:gd name="connsiteX1570" fmla="*/ 4295937 w 8023328"/>
              <a:gd name="connsiteY1570" fmla="*/ 998371 h 2380521"/>
              <a:gd name="connsiteX1571" fmla="*/ 4309793 w 8023328"/>
              <a:gd name="connsiteY1571" fmla="*/ 1012227 h 2380521"/>
              <a:gd name="connsiteX1572" fmla="*/ 4295937 w 8023328"/>
              <a:gd name="connsiteY1572" fmla="*/ 1024625 h 2380521"/>
              <a:gd name="connsiteX1573" fmla="*/ 4283540 w 8023328"/>
              <a:gd name="connsiteY1573" fmla="*/ 1012227 h 2380521"/>
              <a:gd name="connsiteX1574" fmla="*/ 4295937 w 8023328"/>
              <a:gd name="connsiteY1574" fmla="*/ 998371 h 2380521"/>
              <a:gd name="connsiteX1575" fmla="*/ 4225107 w 8023328"/>
              <a:gd name="connsiteY1575" fmla="*/ 998371 h 2380521"/>
              <a:gd name="connsiteX1576" fmla="*/ 4238963 w 8023328"/>
              <a:gd name="connsiteY1576" fmla="*/ 1012227 h 2380521"/>
              <a:gd name="connsiteX1577" fmla="*/ 4225107 w 8023328"/>
              <a:gd name="connsiteY1577" fmla="*/ 1024625 h 2380521"/>
              <a:gd name="connsiteX1578" fmla="*/ 4212710 w 8023328"/>
              <a:gd name="connsiteY1578" fmla="*/ 1012227 h 2380521"/>
              <a:gd name="connsiteX1579" fmla="*/ 4225107 w 8023328"/>
              <a:gd name="connsiteY1579" fmla="*/ 998371 h 2380521"/>
              <a:gd name="connsiteX1580" fmla="*/ 4153295 w 8023328"/>
              <a:gd name="connsiteY1580" fmla="*/ 998371 h 2380521"/>
              <a:gd name="connsiteX1581" fmla="*/ 4168083 w 8023328"/>
              <a:gd name="connsiteY1581" fmla="*/ 1012227 h 2380521"/>
              <a:gd name="connsiteX1582" fmla="*/ 4153295 w 8023328"/>
              <a:gd name="connsiteY1582" fmla="*/ 1024625 h 2380521"/>
              <a:gd name="connsiteX1583" fmla="*/ 4138507 w 8023328"/>
              <a:gd name="connsiteY1583" fmla="*/ 1012227 h 2380521"/>
              <a:gd name="connsiteX1584" fmla="*/ 4153295 w 8023328"/>
              <a:gd name="connsiteY1584" fmla="*/ 998371 h 2380521"/>
              <a:gd name="connsiteX1585" fmla="*/ 4082465 w 8023328"/>
              <a:gd name="connsiteY1585" fmla="*/ 998371 h 2380521"/>
              <a:gd name="connsiteX1586" fmla="*/ 4097254 w 8023328"/>
              <a:gd name="connsiteY1586" fmla="*/ 1012227 h 2380521"/>
              <a:gd name="connsiteX1587" fmla="*/ 4082465 w 8023328"/>
              <a:gd name="connsiteY1587" fmla="*/ 1024625 h 2380521"/>
              <a:gd name="connsiteX1588" fmla="*/ 4067676 w 8023328"/>
              <a:gd name="connsiteY1588" fmla="*/ 1012227 h 2380521"/>
              <a:gd name="connsiteX1589" fmla="*/ 4082465 w 8023328"/>
              <a:gd name="connsiteY1589" fmla="*/ 998371 h 2380521"/>
              <a:gd name="connsiteX1590" fmla="*/ 4011635 w 8023328"/>
              <a:gd name="connsiteY1590" fmla="*/ 998371 h 2380521"/>
              <a:gd name="connsiteX1591" fmla="*/ 4026423 w 8023328"/>
              <a:gd name="connsiteY1591" fmla="*/ 1012227 h 2380521"/>
              <a:gd name="connsiteX1592" fmla="*/ 4011635 w 8023328"/>
              <a:gd name="connsiteY1592" fmla="*/ 1024625 h 2380521"/>
              <a:gd name="connsiteX1593" fmla="*/ 3996847 w 8023328"/>
              <a:gd name="connsiteY1593" fmla="*/ 1012227 h 2380521"/>
              <a:gd name="connsiteX1594" fmla="*/ 4011635 w 8023328"/>
              <a:gd name="connsiteY1594" fmla="*/ 998371 h 2380521"/>
              <a:gd name="connsiteX1595" fmla="*/ 3939871 w 8023328"/>
              <a:gd name="connsiteY1595" fmla="*/ 998371 h 2380521"/>
              <a:gd name="connsiteX1596" fmla="*/ 3952268 w 8023328"/>
              <a:gd name="connsiteY1596" fmla="*/ 1012227 h 2380521"/>
              <a:gd name="connsiteX1597" fmla="*/ 3939871 w 8023328"/>
              <a:gd name="connsiteY1597" fmla="*/ 1024625 h 2380521"/>
              <a:gd name="connsiteX1598" fmla="*/ 3926015 w 8023328"/>
              <a:gd name="connsiteY1598" fmla="*/ 1012227 h 2380521"/>
              <a:gd name="connsiteX1599" fmla="*/ 3939871 w 8023328"/>
              <a:gd name="connsiteY1599" fmla="*/ 998371 h 2380521"/>
              <a:gd name="connsiteX1600" fmla="*/ 3869042 w 8023328"/>
              <a:gd name="connsiteY1600" fmla="*/ 998371 h 2380521"/>
              <a:gd name="connsiteX1601" fmla="*/ 3881439 w 8023328"/>
              <a:gd name="connsiteY1601" fmla="*/ 1013160 h 2380521"/>
              <a:gd name="connsiteX1602" fmla="*/ 3869042 w 8023328"/>
              <a:gd name="connsiteY1602" fmla="*/ 1027949 h 2380521"/>
              <a:gd name="connsiteX1603" fmla="*/ 3855186 w 8023328"/>
              <a:gd name="connsiteY1603" fmla="*/ 1013160 h 2380521"/>
              <a:gd name="connsiteX1604" fmla="*/ 3869042 w 8023328"/>
              <a:gd name="connsiteY1604" fmla="*/ 998371 h 2380521"/>
              <a:gd name="connsiteX1605" fmla="*/ 3798211 w 8023328"/>
              <a:gd name="connsiteY1605" fmla="*/ 998371 h 2380521"/>
              <a:gd name="connsiteX1606" fmla="*/ 3810608 w 8023328"/>
              <a:gd name="connsiteY1606" fmla="*/ 1013160 h 2380521"/>
              <a:gd name="connsiteX1607" fmla="*/ 3798211 w 8023328"/>
              <a:gd name="connsiteY1607" fmla="*/ 1027949 h 2380521"/>
              <a:gd name="connsiteX1608" fmla="*/ 3784355 w 8023328"/>
              <a:gd name="connsiteY1608" fmla="*/ 1013160 h 2380521"/>
              <a:gd name="connsiteX1609" fmla="*/ 3798211 w 8023328"/>
              <a:gd name="connsiteY1609" fmla="*/ 998371 h 2380521"/>
              <a:gd name="connsiteX1610" fmla="*/ 3725922 w 8023328"/>
              <a:gd name="connsiteY1610" fmla="*/ 998371 h 2380521"/>
              <a:gd name="connsiteX1611" fmla="*/ 3739778 w 8023328"/>
              <a:gd name="connsiteY1611" fmla="*/ 1013160 h 2380521"/>
              <a:gd name="connsiteX1612" fmla="*/ 3725922 w 8023328"/>
              <a:gd name="connsiteY1612" fmla="*/ 1027949 h 2380521"/>
              <a:gd name="connsiteX1613" fmla="*/ 3713525 w 8023328"/>
              <a:gd name="connsiteY1613" fmla="*/ 1013160 h 2380521"/>
              <a:gd name="connsiteX1614" fmla="*/ 3725922 w 8023328"/>
              <a:gd name="connsiteY1614" fmla="*/ 998371 h 2380521"/>
              <a:gd name="connsiteX1615" fmla="*/ 724105 w 8023328"/>
              <a:gd name="connsiteY1615" fmla="*/ 998371 h 2380521"/>
              <a:gd name="connsiteX1616" fmla="*/ 737962 w 8023328"/>
              <a:gd name="connsiteY1616" fmla="*/ 1010768 h 2380521"/>
              <a:gd name="connsiteX1617" fmla="*/ 724105 w 8023328"/>
              <a:gd name="connsiteY1617" fmla="*/ 1024625 h 2380521"/>
              <a:gd name="connsiteX1618" fmla="*/ 711707 w 8023328"/>
              <a:gd name="connsiteY1618" fmla="*/ 1010768 h 2380521"/>
              <a:gd name="connsiteX1619" fmla="*/ 724105 w 8023328"/>
              <a:gd name="connsiteY1619" fmla="*/ 998371 h 2380521"/>
              <a:gd name="connsiteX1620" fmla="*/ 653274 w 8023328"/>
              <a:gd name="connsiteY1620" fmla="*/ 998371 h 2380521"/>
              <a:gd name="connsiteX1621" fmla="*/ 667129 w 8023328"/>
              <a:gd name="connsiteY1621" fmla="*/ 1010768 h 2380521"/>
              <a:gd name="connsiteX1622" fmla="*/ 653274 w 8023328"/>
              <a:gd name="connsiteY1622" fmla="*/ 1024625 h 2380521"/>
              <a:gd name="connsiteX1623" fmla="*/ 640877 w 8023328"/>
              <a:gd name="connsiteY1623" fmla="*/ 1010768 h 2380521"/>
              <a:gd name="connsiteX1624" fmla="*/ 653274 w 8023328"/>
              <a:gd name="connsiteY1624" fmla="*/ 998371 h 2380521"/>
              <a:gd name="connsiteX1625" fmla="*/ 582446 w 8023328"/>
              <a:gd name="connsiteY1625" fmla="*/ 998371 h 2380521"/>
              <a:gd name="connsiteX1626" fmla="*/ 596301 w 8023328"/>
              <a:gd name="connsiteY1626" fmla="*/ 1010768 h 2380521"/>
              <a:gd name="connsiteX1627" fmla="*/ 582446 w 8023328"/>
              <a:gd name="connsiteY1627" fmla="*/ 1024625 h 2380521"/>
              <a:gd name="connsiteX1628" fmla="*/ 570047 w 8023328"/>
              <a:gd name="connsiteY1628" fmla="*/ 1010768 h 2380521"/>
              <a:gd name="connsiteX1629" fmla="*/ 582446 w 8023328"/>
              <a:gd name="connsiteY1629" fmla="*/ 998371 h 2380521"/>
              <a:gd name="connsiteX1630" fmla="*/ 513636 w 8023328"/>
              <a:gd name="connsiteY1630" fmla="*/ 998371 h 2380521"/>
              <a:gd name="connsiteX1631" fmla="*/ 528813 w 8023328"/>
              <a:gd name="connsiteY1631" fmla="*/ 1010768 h 2380521"/>
              <a:gd name="connsiteX1632" fmla="*/ 513636 w 8023328"/>
              <a:gd name="connsiteY1632" fmla="*/ 1024625 h 2380521"/>
              <a:gd name="connsiteX1633" fmla="*/ 499216 w 8023328"/>
              <a:gd name="connsiteY1633" fmla="*/ 1010768 h 2380521"/>
              <a:gd name="connsiteX1634" fmla="*/ 513636 w 8023328"/>
              <a:gd name="connsiteY1634" fmla="*/ 998371 h 2380521"/>
              <a:gd name="connsiteX1635" fmla="*/ 439802 w 8023328"/>
              <a:gd name="connsiteY1635" fmla="*/ 998371 h 2380521"/>
              <a:gd name="connsiteX1636" fmla="*/ 454592 w 8023328"/>
              <a:gd name="connsiteY1636" fmla="*/ 1010768 h 2380521"/>
              <a:gd name="connsiteX1637" fmla="*/ 439802 w 8023328"/>
              <a:gd name="connsiteY1637" fmla="*/ 1024625 h 2380521"/>
              <a:gd name="connsiteX1638" fmla="*/ 425014 w 8023328"/>
              <a:gd name="connsiteY1638" fmla="*/ 1010768 h 2380521"/>
              <a:gd name="connsiteX1639" fmla="*/ 439802 w 8023328"/>
              <a:gd name="connsiteY1639" fmla="*/ 998371 h 2380521"/>
              <a:gd name="connsiteX1640" fmla="*/ 368040 w 8023328"/>
              <a:gd name="connsiteY1640" fmla="*/ 998371 h 2380521"/>
              <a:gd name="connsiteX1641" fmla="*/ 380438 w 8023328"/>
              <a:gd name="connsiteY1641" fmla="*/ 1012227 h 2380521"/>
              <a:gd name="connsiteX1642" fmla="*/ 368040 w 8023328"/>
              <a:gd name="connsiteY1642" fmla="*/ 1024625 h 2380521"/>
              <a:gd name="connsiteX1643" fmla="*/ 354183 w 8023328"/>
              <a:gd name="connsiteY1643" fmla="*/ 1012227 h 2380521"/>
              <a:gd name="connsiteX1644" fmla="*/ 368040 w 8023328"/>
              <a:gd name="connsiteY1644" fmla="*/ 998371 h 2380521"/>
              <a:gd name="connsiteX1645" fmla="*/ 297208 w 8023328"/>
              <a:gd name="connsiteY1645" fmla="*/ 998371 h 2380521"/>
              <a:gd name="connsiteX1646" fmla="*/ 309606 w 8023328"/>
              <a:gd name="connsiteY1646" fmla="*/ 1012227 h 2380521"/>
              <a:gd name="connsiteX1647" fmla="*/ 297208 w 8023328"/>
              <a:gd name="connsiteY1647" fmla="*/ 1024625 h 2380521"/>
              <a:gd name="connsiteX1648" fmla="*/ 283352 w 8023328"/>
              <a:gd name="connsiteY1648" fmla="*/ 1012227 h 2380521"/>
              <a:gd name="connsiteX1649" fmla="*/ 297208 w 8023328"/>
              <a:gd name="connsiteY1649" fmla="*/ 998371 h 2380521"/>
              <a:gd name="connsiteX1650" fmla="*/ 226379 w 8023328"/>
              <a:gd name="connsiteY1650" fmla="*/ 998371 h 2380521"/>
              <a:gd name="connsiteX1651" fmla="*/ 238778 w 8023328"/>
              <a:gd name="connsiteY1651" fmla="*/ 1012227 h 2380521"/>
              <a:gd name="connsiteX1652" fmla="*/ 226379 w 8023328"/>
              <a:gd name="connsiteY1652" fmla="*/ 1024625 h 2380521"/>
              <a:gd name="connsiteX1653" fmla="*/ 212523 w 8023328"/>
              <a:gd name="connsiteY1653" fmla="*/ 1012227 h 2380521"/>
              <a:gd name="connsiteX1654" fmla="*/ 226379 w 8023328"/>
              <a:gd name="connsiteY1654" fmla="*/ 998371 h 2380521"/>
              <a:gd name="connsiteX1655" fmla="*/ 154085 w 8023328"/>
              <a:gd name="connsiteY1655" fmla="*/ 998371 h 2380521"/>
              <a:gd name="connsiteX1656" fmla="*/ 167941 w 8023328"/>
              <a:gd name="connsiteY1656" fmla="*/ 1012227 h 2380521"/>
              <a:gd name="connsiteX1657" fmla="*/ 154085 w 8023328"/>
              <a:gd name="connsiteY1657" fmla="*/ 1024625 h 2380521"/>
              <a:gd name="connsiteX1658" fmla="*/ 141687 w 8023328"/>
              <a:gd name="connsiteY1658" fmla="*/ 1012227 h 2380521"/>
              <a:gd name="connsiteX1659" fmla="*/ 154085 w 8023328"/>
              <a:gd name="connsiteY1659" fmla="*/ 998371 h 2380521"/>
              <a:gd name="connsiteX1660" fmla="*/ 83255 w 8023328"/>
              <a:gd name="connsiteY1660" fmla="*/ 998371 h 2380521"/>
              <a:gd name="connsiteX1661" fmla="*/ 97111 w 8023328"/>
              <a:gd name="connsiteY1661" fmla="*/ 1012227 h 2380521"/>
              <a:gd name="connsiteX1662" fmla="*/ 83255 w 8023328"/>
              <a:gd name="connsiteY1662" fmla="*/ 1024625 h 2380521"/>
              <a:gd name="connsiteX1663" fmla="*/ 70858 w 8023328"/>
              <a:gd name="connsiteY1663" fmla="*/ 1012227 h 2380521"/>
              <a:gd name="connsiteX1664" fmla="*/ 83255 w 8023328"/>
              <a:gd name="connsiteY1664" fmla="*/ 998371 h 2380521"/>
              <a:gd name="connsiteX1665" fmla="*/ 12019 w 8023328"/>
              <a:gd name="connsiteY1665" fmla="*/ 998371 h 2380521"/>
              <a:gd name="connsiteX1666" fmla="*/ 26260 w 8023328"/>
              <a:gd name="connsiteY1666" fmla="*/ 1012227 h 2380521"/>
              <a:gd name="connsiteX1667" fmla="*/ 12019 w 8023328"/>
              <a:gd name="connsiteY1667" fmla="*/ 1024625 h 2380521"/>
              <a:gd name="connsiteX1668" fmla="*/ 27 w 8023328"/>
              <a:gd name="connsiteY1668" fmla="*/ 1012227 h 2380521"/>
              <a:gd name="connsiteX1669" fmla="*/ 12019 w 8023328"/>
              <a:gd name="connsiteY1669" fmla="*/ 998371 h 2380521"/>
              <a:gd name="connsiteX1670" fmla="*/ 870603 w 8023328"/>
              <a:gd name="connsiteY1670" fmla="*/ 927542 h 2380521"/>
              <a:gd name="connsiteX1671" fmla="*/ 883001 w 8023328"/>
              <a:gd name="connsiteY1671" fmla="*/ 939939 h 2380521"/>
              <a:gd name="connsiteX1672" fmla="*/ 870603 w 8023328"/>
              <a:gd name="connsiteY1672" fmla="*/ 953796 h 2380521"/>
              <a:gd name="connsiteX1673" fmla="*/ 856747 w 8023328"/>
              <a:gd name="connsiteY1673" fmla="*/ 939939 h 2380521"/>
              <a:gd name="connsiteX1674" fmla="*/ 870603 w 8023328"/>
              <a:gd name="connsiteY1674" fmla="*/ 927542 h 2380521"/>
              <a:gd name="connsiteX1675" fmla="*/ 799773 w 8023328"/>
              <a:gd name="connsiteY1675" fmla="*/ 927542 h 2380521"/>
              <a:gd name="connsiteX1676" fmla="*/ 812171 w 8023328"/>
              <a:gd name="connsiteY1676" fmla="*/ 939939 h 2380521"/>
              <a:gd name="connsiteX1677" fmla="*/ 799773 w 8023328"/>
              <a:gd name="connsiteY1677" fmla="*/ 953796 h 2380521"/>
              <a:gd name="connsiteX1678" fmla="*/ 785917 w 8023328"/>
              <a:gd name="connsiteY1678" fmla="*/ 939939 h 2380521"/>
              <a:gd name="connsiteX1679" fmla="*/ 799773 w 8023328"/>
              <a:gd name="connsiteY1679" fmla="*/ 927542 h 2380521"/>
              <a:gd name="connsiteX1680" fmla="*/ 724112 w 8023328"/>
              <a:gd name="connsiteY1680" fmla="*/ 927542 h 2380521"/>
              <a:gd name="connsiteX1681" fmla="*/ 737968 w 8023328"/>
              <a:gd name="connsiteY1681" fmla="*/ 939939 h 2380521"/>
              <a:gd name="connsiteX1682" fmla="*/ 724112 w 8023328"/>
              <a:gd name="connsiteY1682" fmla="*/ 953796 h 2380521"/>
              <a:gd name="connsiteX1683" fmla="*/ 711714 w 8023328"/>
              <a:gd name="connsiteY1683" fmla="*/ 939939 h 2380521"/>
              <a:gd name="connsiteX1684" fmla="*/ 724112 w 8023328"/>
              <a:gd name="connsiteY1684" fmla="*/ 927542 h 2380521"/>
              <a:gd name="connsiteX1685" fmla="*/ 653281 w 8023328"/>
              <a:gd name="connsiteY1685" fmla="*/ 927542 h 2380521"/>
              <a:gd name="connsiteX1686" fmla="*/ 667137 w 8023328"/>
              <a:gd name="connsiteY1686" fmla="*/ 939939 h 2380521"/>
              <a:gd name="connsiteX1687" fmla="*/ 653281 w 8023328"/>
              <a:gd name="connsiteY1687" fmla="*/ 953796 h 2380521"/>
              <a:gd name="connsiteX1688" fmla="*/ 640884 w 8023328"/>
              <a:gd name="connsiteY1688" fmla="*/ 939939 h 2380521"/>
              <a:gd name="connsiteX1689" fmla="*/ 653281 w 8023328"/>
              <a:gd name="connsiteY1689" fmla="*/ 927542 h 2380521"/>
              <a:gd name="connsiteX1690" fmla="*/ 582453 w 8023328"/>
              <a:gd name="connsiteY1690" fmla="*/ 927542 h 2380521"/>
              <a:gd name="connsiteX1691" fmla="*/ 596309 w 8023328"/>
              <a:gd name="connsiteY1691" fmla="*/ 939939 h 2380521"/>
              <a:gd name="connsiteX1692" fmla="*/ 582453 w 8023328"/>
              <a:gd name="connsiteY1692" fmla="*/ 953796 h 2380521"/>
              <a:gd name="connsiteX1693" fmla="*/ 570054 w 8023328"/>
              <a:gd name="connsiteY1693" fmla="*/ 939939 h 2380521"/>
              <a:gd name="connsiteX1694" fmla="*/ 582453 w 8023328"/>
              <a:gd name="connsiteY1694" fmla="*/ 927542 h 2380521"/>
              <a:gd name="connsiteX1695" fmla="*/ 513642 w 8023328"/>
              <a:gd name="connsiteY1695" fmla="*/ 927542 h 2380521"/>
              <a:gd name="connsiteX1696" fmla="*/ 528820 w 8023328"/>
              <a:gd name="connsiteY1696" fmla="*/ 939939 h 2380521"/>
              <a:gd name="connsiteX1697" fmla="*/ 513642 w 8023328"/>
              <a:gd name="connsiteY1697" fmla="*/ 953796 h 2380521"/>
              <a:gd name="connsiteX1698" fmla="*/ 499223 w 8023328"/>
              <a:gd name="connsiteY1698" fmla="*/ 939939 h 2380521"/>
              <a:gd name="connsiteX1699" fmla="*/ 513642 w 8023328"/>
              <a:gd name="connsiteY1699" fmla="*/ 927542 h 2380521"/>
              <a:gd name="connsiteX1700" fmla="*/ 439809 w 8023328"/>
              <a:gd name="connsiteY1700" fmla="*/ 927542 h 2380521"/>
              <a:gd name="connsiteX1701" fmla="*/ 454599 w 8023328"/>
              <a:gd name="connsiteY1701" fmla="*/ 939939 h 2380521"/>
              <a:gd name="connsiteX1702" fmla="*/ 439809 w 8023328"/>
              <a:gd name="connsiteY1702" fmla="*/ 953796 h 2380521"/>
              <a:gd name="connsiteX1703" fmla="*/ 425021 w 8023328"/>
              <a:gd name="connsiteY1703" fmla="*/ 939939 h 2380521"/>
              <a:gd name="connsiteX1704" fmla="*/ 439809 w 8023328"/>
              <a:gd name="connsiteY1704" fmla="*/ 927542 h 2380521"/>
              <a:gd name="connsiteX1705" fmla="*/ 368046 w 8023328"/>
              <a:gd name="connsiteY1705" fmla="*/ 927542 h 2380521"/>
              <a:gd name="connsiteX1706" fmla="*/ 380444 w 8023328"/>
              <a:gd name="connsiteY1706" fmla="*/ 939939 h 2380521"/>
              <a:gd name="connsiteX1707" fmla="*/ 368046 w 8023328"/>
              <a:gd name="connsiteY1707" fmla="*/ 953796 h 2380521"/>
              <a:gd name="connsiteX1708" fmla="*/ 354191 w 8023328"/>
              <a:gd name="connsiteY1708" fmla="*/ 939939 h 2380521"/>
              <a:gd name="connsiteX1709" fmla="*/ 368046 w 8023328"/>
              <a:gd name="connsiteY1709" fmla="*/ 927542 h 2380521"/>
              <a:gd name="connsiteX1710" fmla="*/ 297214 w 8023328"/>
              <a:gd name="connsiteY1710" fmla="*/ 927542 h 2380521"/>
              <a:gd name="connsiteX1711" fmla="*/ 309612 w 8023328"/>
              <a:gd name="connsiteY1711" fmla="*/ 939939 h 2380521"/>
              <a:gd name="connsiteX1712" fmla="*/ 297214 w 8023328"/>
              <a:gd name="connsiteY1712" fmla="*/ 953796 h 2380521"/>
              <a:gd name="connsiteX1713" fmla="*/ 283359 w 8023328"/>
              <a:gd name="connsiteY1713" fmla="*/ 939939 h 2380521"/>
              <a:gd name="connsiteX1714" fmla="*/ 297214 w 8023328"/>
              <a:gd name="connsiteY1714" fmla="*/ 927542 h 2380521"/>
              <a:gd name="connsiteX1715" fmla="*/ 226386 w 8023328"/>
              <a:gd name="connsiteY1715" fmla="*/ 927542 h 2380521"/>
              <a:gd name="connsiteX1716" fmla="*/ 238784 w 8023328"/>
              <a:gd name="connsiteY1716" fmla="*/ 939939 h 2380521"/>
              <a:gd name="connsiteX1717" fmla="*/ 226386 w 8023328"/>
              <a:gd name="connsiteY1717" fmla="*/ 953796 h 2380521"/>
              <a:gd name="connsiteX1718" fmla="*/ 212530 w 8023328"/>
              <a:gd name="connsiteY1718" fmla="*/ 939939 h 2380521"/>
              <a:gd name="connsiteX1719" fmla="*/ 226386 w 8023328"/>
              <a:gd name="connsiteY1719" fmla="*/ 927542 h 2380521"/>
              <a:gd name="connsiteX1720" fmla="*/ 154091 w 8023328"/>
              <a:gd name="connsiteY1720" fmla="*/ 927542 h 2380521"/>
              <a:gd name="connsiteX1721" fmla="*/ 167947 w 8023328"/>
              <a:gd name="connsiteY1721" fmla="*/ 939939 h 2380521"/>
              <a:gd name="connsiteX1722" fmla="*/ 154091 w 8023328"/>
              <a:gd name="connsiteY1722" fmla="*/ 953796 h 2380521"/>
              <a:gd name="connsiteX1723" fmla="*/ 141693 w 8023328"/>
              <a:gd name="connsiteY1723" fmla="*/ 939939 h 2380521"/>
              <a:gd name="connsiteX1724" fmla="*/ 154091 w 8023328"/>
              <a:gd name="connsiteY1724" fmla="*/ 927542 h 2380521"/>
              <a:gd name="connsiteX1725" fmla="*/ 83261 w 8023328"/>
              <a:gd name="connsiteY1725" fmla="*/ 927542 h 2380521"/>
              <a:gd name="connsiteX1726" fmla="*/ 97117 w 8023328"/>
              <a:gd name="connsiteY1726" fmla="*/ 939939 h 2380521"/>
              <a:gd name="connsiteX1727" fmla="*/ 83261 w 8023328"/>
              <a:gd name="connsiteY1727" fmla="*/ 953796 h 2380521"/>
              <a:gd name="connsiteX1728" fmla="*/ 70864 w 8023328"/>
              <a:gd name="connsiteY1728" fmla="*/ 939939 h 2380521"/>
              <a:gd name="connsiteX1729" fmla="*/ 83261 w 8023328"/>
              <a:gd name="connsiteY1729" fmla="*/ 927542 h 2380521"/>
              <a:gd name="connsiteX1730" fmla="*/ 12025 w 8023328"/>
              <a:gd name="connsiteY1730" fmla="*/ 927542 h 2380521"/>
              <a:gd name="connsiteX1731" fmla="*/ 26266 w 8023328"/>
              <a:gd name="connsiteY1731" fmla="*/ 939939 h 2380521"/>
              <a:gd name="connsiteX1732" fmla="*/ 12025 w 8023328"/>
              <a:gd name="connsiteY1732" fmla="*/ 953796 h 2380521"/>
              <a:gd name="connsiteX1733" fmla="*/ 33 w 8023328"/>
              <a:gd name="connsiteY1733" fmla="*/ 939939 h 2380521"/>
              <a:gd name="connsiteX1734" fmla="*/ 12025 w 8023328"/>
              <a:gd name="connsiteY1734" fmla="*/ 927542 h 2380521"/>
              <a:gd name="connsiteX1735" fmla="*/ 6581764 w 8023328"/>
              <a:gd name="connsiteY1735" fmla="*/ 924168 h 2380521"/>
              <a:gd name="connsiteX1736" fmla="*/ 6596552 w 8023328"/>
              <a:gd name="connsiteY1736" fmla="*/ 936565 h 2380521"/>
              <a:gd name="connsiteX1737" fmla="*/ 6581764 w 8023328"/>
              <a:gd name="connsiteY1737" fmla="*/ 950422 h 2380521"/>
              <a:gd name="connsiteX1738" fmla="*/ 6566976 w 8023328"/>
              <a:gd name="connsiteY1738" fmla="*/ 936565 h 2380521"/>
              <a:gd name="connsiteX1739" fmla="*/ 6581764 w 8023328"/>
              <a:gd name="connsiteY1739" fmla="*/ 924168 h 2380521"/>
              <a:gd name="connsiteX1740" fmla="*/ 6510933 w 8023328"/>
              <a:gd name="connsiteY1740" fmla="*/ 924168 h 2380521"/>
              <a:gd name="connsiteX1741" fmla="*/ 6525722 w 8023328"/>
              <a:gd name="connsiteY1741" fmla="*/ 936565 h 2380521"/>
              <a:gd name="connsiteX1742" fmla="*/ 6510933 w 8023328"/>
              <a:gd name="connsiteY1742" fmla="*/ 950422 h 2380521"/>
              <a:gd name="connsiteX1743" fmla="*/ 6496144 w 8023328"/>
              <a:gd name="connsiteY1743" fmla="*/ 936565 h 2380521"/>
              <a:gd name="connsiteX1744" fmla="*/ 6510933 w 8023328"/>
              <a:gd name="connsiteY1744" fmla="*/ 924168 h 2380521"/>
              <a:gd name="connsiteX1745" fmla="*/ 6440492 w 8023328"/>
              <a:gd name="connsiteY1745" fmla="*/ 924168 h 2380521"/>
              <a:gd name="connsiteX1746" fmla="*/ 6454911 w 8023328"/>
              <a:gd name="connsiteY1746" fmla="*/ 936565 h 2380521"/>
              <a:gd name="connsiteX1747" fmla="*/ 6440492 w 8023328"/>
              <a:gd name="connsiteY1747" fmla="*/ 950422 h 2380521"/>
              <a:gd name="connsiteX1748" fmla="*/ 6425315 w 8023328"/>
              <a:gd name="connsiteY1748" fmla="*/ 936565 h 2380521"/>
              <a:gd name="connsiteX1749" fmla="*/ 6440492 w 8023328"/>
              <a:gd name="connsiteY1749" fmla="*/ 924168 h 2380521"/>
              <a:gd name="connsiteX1750" fmla="*/ 6368340 w 8023328"/>
              <a:gd name="connsiteY1750" fmla="*/ 924168 h 2380521"/>
              <a:gd name="connsiteX1751" fmla="*/ 6380737 w 8023328"/>
              <a:gd name="connsiteY1751" fmla="*/ 936565 h 2380521"/>
              <a:gd name="connsiteX1752" fmla="*/ 6368340 w 8023328"/>
              <a:gd name="connsiteY1752" fmla="*/ 950422 h 2380521"/>
              <a:gd name="connsiteX1753" fmla="*/ 6354484 w 8023328"/>
              <a:gd name="connsiteY1753" fmla="*/ 936565 h 2380521"/>
              <a:gd name="connsiteX1754" fmla="*/ 6368340 w 8023328"/>
              <a:gd name="connsiteY1754" fmla="*/ 924168 h 2380521"/>
              <a:gd name="connsiteX1755" fmla="*/ 6297511 w 8023328"/>
              <a:gd name="connsiteY1755" fmla="*/ 924168 h 2380521"/>
              <a:gd name="connsiteX1756" fmla="*/ 6309908 w 8023328"/>
              <a:gd name="connsiteY1756" fmla="*/ 936565 h 2380521"/>
              <a:gd name="connsiteX1757" fmla="*/ 6297511 w 8023328"/>
              <a:gd name="connsiteY1757" fmla="*/ 950422 h 2380521"/>
              <a:gd name="connsiteX1758" fmla="*/ 6283655 w 8023328"/>
              <a:gd name="connsiteY1758" fmla="*/ 936565 h 2380521"/>
              <a:gd name="connsiteX1759" fmla="*/ 6297511 w 8023328"/>
              <a:gd name="connsiteY1759" fmla="*/ 924168 h 2380521"/>
              <a:gd name="connsiteX1760" fmla="*/ 6226679 w 8023328"/>
              <a:gd name="connsiteY1760" fmla="*/ 924168 h 2380521"/>
              <a:gd name="connsiteX1761" fmla="*/ 6239076 w 8023328"/>
              <a:gd name="connsiteY1761" fmla="*/ 936565 h 2380521"/>
              <a:gd name="connsiteX1762" fmla="*/ 6226679 w 8023328"/>
              <a:gd name="connsiteY1762" fmla="*/ 950422 h 2380521"/>
              <a:gd name="connsiteX1763" fmla="*/ 6212823 w 8023328"/>
              <a:gd name="connsiteY1763" fmla="*/ 936565 h 2380521"/>
              <a:gd name="connsiteX1764" fmla="*/ 6226679 w 8023328"/>
              <a:gd name="connsiteY1764" fmla="*/ 924168 h 2380521"/>
              <a:gd name="connsiteX1765" fmla="*/ 6154391 w 8023328"/>
              <a:gd name="connsiteY1765" fmla="*/ 924168 h 2380521"/>
              <a:gd name="connsiteX1766" fmla="*/ 6168247 w 8023328"/>
              <a:gd name="connsiteY1766" fmla="*/ 936565 h 2380521"/>
              <a:gd name="connsiteX1767" fmla="*/ 6154391 w 8023328"/>
              <a:gd name="connsiteY1767" fmla="*/ 950422 h 2380521"/>
              <a:gd name="connsiteX1768" fmla="*/ 6141994 w 8023328"/>
              <a:gd name="connsiteY1768" fmla="*/ 936565 h 2380521"/>
              <a:gd name="connsiteX1769" fmla="*/ 6154391 w 8023328"/>
              <a:gd name="connsiteY1769" fmla="*/ 924168 h 2380521"/>
              <a:gd name="connsiteX1770" fmla="*/ 6083559 w 8023328"/>
              <a:gd name="connsiteY1770" fmla="*/ 924168 h 2380521"/>
              <a:gd name="connsiteX1771" fmla="*/ 6097415 w 8023328"/>
              <a:gd name="connsiteY1771" fmla="*/ 936565 h 2380521"/>
              <a:gd name="connsiteX1772" fmla="*/ 6083559 w 8023328"/>
              <a:gd name="connsiteY1772" fmla="*/ 950422 h 2380521"/>
              <a:gd name="connsiteX1773" fmla="*/ 6071162 w 8023328"/>
              <a:gd name="connsiteY1773" fmla="*/ 936565 h 2380521"/>
              <a:gd name="connsiteX1774" fmla="*/ 6083559 w 8023328"/>
              <a:gd name="connsiteY1774" fmla="*/ 924168 h 2380521"/>
              <a:gd name="connsiteX1775" fmla="*/ 6011748 w 8023328"/>
              <a:gd name="connsiteY1775" fmla="*/ 924168 h 2380521"/>
              <a:gd name="connsiteX1776" fmla="*/ 6026537 w 8023328"/>
              <a:gd name="connsiteY1776" fmla="*/ 936565 h 2380521"/>
              <a:gd name="connsiteX1777" fmla="*/ 6011748 w 8023328"/>
              <a:gd name="connsiteY1777" fmla="*/ 950422 h 2380521"/>
              <a:gd name="connsiteX1778" fmla="*/ 5996959 w 8023328"/>
              <a:gd name="connsiteY1778" fmla="*/ 936565 h 2380521"/>
              <a:gd name="connsiteX1779" fmla="*/ 6011748 w 8023328"/>
              <a:gd name="connsiteY1779" fmla="*/ 924168 h 2380521"/>
              <a:gd name="connsiteX1780" fmla="*/ 5940548 w 8023328"/>
              <a:gd name="connsiteY1780" fmla="*/ 924168 h 2380521"/>
              <a:gd name="connsiteX1781" fmla="*/ 5955726 w 8023328"/>
              <a:gd name="connsiteY1781" fmla="*/ 936565 h 2380521"/>
              <a:gd name="connsiteX1782" fmla="*/ 5940548 w 8023328"/>
              <a:gd name="connsiteY1782" fmla="*/ 950422 h 2380521"/>
              <a:gd name="connsiteX1783" fmla="*/ 5926130 w 8023328"/>
              <a:gd name="connsiteY1783" fmla="*/ 936565 h 2380521"/>
              <a:gd name="connsiteX1784" fmla="*/ 5940548 w 8023328"/>
              <a:gd name="connsiteY1784" fmla="*/ 924168 h 2380521"/>
              <a:gd name="connsiteX1785" fmla="*/ 5870088 w 8023328"/>
              <a:gd name="connsiteY1785" fmla="*/ 924168 h 2380521"/>
              <a:gd name="connsiteX1786" fmla="*/ 5884877 w 8023328"/>
              <a:gd name="connsiteY1786" fmla="*/ 936565 h 2380521"/>
              <a:gd name="connsiteX1787" fmla="*/ 5870088 w 8023328"/>
              <a:gd name="connsiteY1787" fmla="*/ 950422 h 2380521"/>
              <a:gd name="connsiteX1788" fmla="*/ 5855299 w 8023328"/>
              <a:gd name="connsiteY1788" fmla="*/ 936565 h 2380521"/>
              <a:gd name="connsiteX1789" fmla="*/ 5870088 w 8023328"/>
              <a:gd name="connsiteY1789" fmla="*/ 924168 h 2380521"/>
              <a:gd name="connsiteX1790" fmla="*/ 5798325 w 8023328"/>
              <a:gd name="connsiteY1790" fmla="*/ 924168 h 2380521"/>
              <a:gd name="connsiteX1791" fmla="*/ 5810722 w 8023328"/>
              <a:gd name="connsiteY1791" fmla="*/ 936565 h 2380521"/>
              <a:gd name="connsiteX1792" fmla="*/ 5798325 w 8023328"/>
              <a:gd name="connsiteY1792" fmla="*/ 950422 h 2380521"/>
              <a:gd name="connsiteX1793" fmla="*/ 5784469 w 8023328"/>
              <a:gd name="connsiteY1793" fmla="*/ 936565 h 2380521"/>
              <a:gd name="connsiteX1794" fmla="*/ 5798325 w 8023328"/>
              <a:gd name="connsiteY1794" fmla="*/ 924168 h 2380521"/>
              <a:gd name="connsiteX1795" fmla="*/ 5724122 w 8023328"/>
              <a:gd name="connsiteY1795" fmla="*/ 924168 h 2380521"/>
              <a:gd name="connsiteX1796" fmla="*/ 5736519 w 8023328"/>
              <a:gd name="connsiteY1796" fmla="*/ 936565 h 2380521"/>
              <a:gd name="connsiteX1797" fmla="*/ 5724122 w 8023328"/>
              <a:gd name="connsiteY1797" fmla="*/ 950422 h 2380521"/>
              <a:gd name="connsiteX1798" fmla="*/ 5710266 w 8023328"/>
              <a:gd name="connsiteY1798" fmla="*/ 936565 h 2380521"/>
              <a:gd name="connsiteX1799" fmla="*/ 5724122 w 8023328"/>
              <a:gd name="connsiteY1799" fmla="*/ 924168 h 2380521"/>
              <a:gd name="connsiteX1800" fmla="*/ 5653291 w 8023328"/>
              <a:gd name="connsiteY1800" fmla="*/ 924168 h 2380521"/>
              <a:gd name="connsiteX1801" fmla="*/ 5665688 w 8023328"/>
              <a:gd name="connsiteY1801" fmla="*/ 936565 h 2380521"/>
              <a:gd name="connsiteX1802" fmla="*/ 5653291 w 8023328"/>
              <a:gd name="connsiteY1802" fmla="*/ 950422 h 2380521"/>
              <a:gd name="connsiteX1803" fmla="*/ 5639435 w 8023328"/>
              <a:gd name="connsiteY1803" fmla="*/ 936565 h 2380521"/>
              <a:gd name="connsiteX1804" fmla="*/ 5653291 w 8023328"/>
              <a:gd name="connsiteY1804" fmla="*/ 924168 h 2380521"/>
              <a:gd name="connsiteX1805" fmla="*/ 5581002 w 8023328"/>
              <a:gd name="connsiteY1805" fmla="*/ 924168 h 2380521"/>
              <a:gd name="connsiteX1806" fmla="*/ 5594858 w 8023328"/>
              <a:gd name="connsiteY1806" fmla="*/ 936565 h 2380521"/>
              <a:gd name="connsiteX1807" fmla="*/ 5581002 w 8023328"/>
              <a:gd name="connsiteY1807" fmla="*/ 950422 h 2380521"/>
              <a:gd name="connsiteX1808" fmla="*/ 5568605 w 8023328"/>
              <a:gd name="connsiteY1808" fmla="*/ 936565 h 2380521"/>
              <a:gd name="connsiteX1809" fmla="*/ 5581002 w 8023328"/>
              <a:gd name="connsiteY1809" fmla="*/ 924168 h 2380521"/>
              <a:gd name="connsiteX1810" fmla="*/ 5510171 w 8023328"/>
              <a:gd name="connsiteY1810" fmla="*/ 924168 h 2380521"/>
              <a:gd name="connsiteX1811" fmla="*/ 5524027 w 8023328"/>
              <a:gd name="connsiteY1811" fmla="*/ 936565 h 2380521"/>
              <a:gd name="connsiteX1812" fmla="*/ 5510171 w 8023328"/>
              <a:gd name="connsiteY1812" fmla="*/ 950422 h 2380521"/>
              <a:gd name="connsiteX1813" fmla="*/ 5497774 w 8023328"/>
              <a:gd name="connsiteY1813" fmla="*/ 936565 h 2380521"/>
              <a:gd name="connsiteX1814" fmla="*/ 5510171 w 8023328"/>
              <a:gd name="connsiteY1814" fmla="*/ 924168 h 2380521"/>
              <a:gd name="connsiteX1815" fmla="*/ 5438937 w 8023328"/>
              <a:gd name="connsiteY1815" fmla="*/ 924168 h 2380521"/>
              <a:gd name="connsiteX1816" fmla="*/ 5453178 w 8023328"/>
              <a:gd name="connsiteY1816" fmla="*/ 936565 h 2380521"/>
              <a:gd name="connsiteX1817" fmla="*/ 5438937 w 8023328"/>
              <a:gd name="connsiteY1817" fmla="*/ 950422 h 2380521"/>
              <a:gd name="connsiteX1818" fmla="*/ 5426945 w 8023328"/>
              <a:gd name="connsiteY1818" fmla="*/ 936565 h 2380521"/>
              <a:gd name="connsiteX1819" fmla="*/ 5438937 w 8023328"/>
              <a:gd name="connsiteY1819" fmla="*/ 924168 h 2380521"/>
              <a:gd name="connsiteX1820" fmla="*/ 5367530 w 8023328"/>
              <a:gd name="connsiteY1820" fmla="*/ 924168 h 2380521"/>
              <a:gd name="connsiteX1821" fmla="*/ 5382318 w 8023328"/>
              <a:gd name="connsiteY1821" fmla="*/ 936565 h 2380521"/>
              <a:gd name="connsiteX1822" fmla="*/ 5367530 w 8023328"/>
              <a:gd name="connsiteY1822" fmla="*/ 950422 h 2380521"/>
              <a:gd name="connsiteX1823" fmla="*/ 5352742 w 8023328"/>
              <a:gd name="connsiteY1823" fmla="*/ 936565 h 2380521"/>
              <a:gd name="connsiteX1824" fmla="*/ 5367530 w 8023328"/>
              <a:gd name="connsiteY1824" fmla="*/ 924168 h 2380521"/>
              <a:gd name="connsiteX1825" fmla="*/ 5296699 w 8023328"/>
              <a:gd name="connsiteY1825" fmla="*/ 924168 h 2380521"/>
              <a:gd name="connsiteX1826" fmla="*/ 5311488 w 8023328"/>
              <a:gd name="connsiteY1826" fmla="*/ 936565 h 2380521"/>
              <a:gd name="connsiteX1827" fmla="*/ 5296699 w 8023328"/>
              <a:gd name="connsiteY1827" fmla="*/ 950422 h 2380521"/>
              <a:gd name="connsiteX1828" fmla="*/ 5281910 w 8023328"/>
              <a:gd name="connsiteY1828" fmla="*/ 936565 h 2380521"/>
              <a:gd name="connsiteX1829" fmla="*/ 5296699 w 8023328"/>
              <a:gd name="connsiteY1829" fmla="*/ 924168 h 2380521"/>
              <a:gd name="connsiteX1830" fmla="*/ 5225869 w 8023328"/>
              <a:gd name="connsiteY1830" fmla="*/ 924168 h 2380521"/>
              <a:gd name="connsiteX1831" fmla="*/ 5240657 w 8023328"/>
              <a:gd name="connsiteY1831" fmla="*/ 936565 h 2380521"/>
              <a:gd name="connsiteX1832" fmla="*/ 5225869 w 8023328"/>
              <a:gd name="connsiteY1832" fmla="*/ 950422 h 2380521"/>
              <a:gd name="connsiteX1833" fmla="*/ 5211081 w 8023328"/>
              <a:gd name="connsiteY1833" fmla="*/ 936565 h 2380521"/>
              <a:gd name="connsiteX1834" fmla="*/ 5225869 w 8023328"/>
              <a:gd name="connsiteY1834" fmla="*/ 924168 h 2380521"/>
              <a:gd name="connsiteX1835" fmla="*/ 5154105 w 8023328"/>
              <a:gd name="connsiteY1835" fmla="*/ 924168 h 2380521"/>
              <a:gd name="connsiteX1836" fmla="*/ 5166502 w 8023328"/>
              <a:gd name="connsiteY1836" fmla="*/ 936565 h 2380521"/>
              <a:gd name="connsiteX1837" fmla="*/ 5154105 w 8023328"/>
              <a:gd name="connsiteY1837" fmla="*/ 950422 h 2380521"/>
              <a:gd name="connsiteX1838" fmla="*/ 5140249 w 8023328"/>
              <a:gd name="connsiteY1838" fmla="*/ 936565 h 2380521"/>
              <a:gd name="connsiteX1839" fmla="*/ 5154105 w 8023328"/>
              <a:gd name="connsiteY1839" fmla="*/ 924168 h 2380521"/>
              <a:gd name="connsiteX1840" fmla="*/ 5083276 w 8023328"/>
              <a:gd name="connsiteY1840" fmla="*/ 924168 h 2380521"/>
              <a:gd name="connsiteX1841" fmla="*/ 5095673 w 8023328"/>
              <a:gd name="connsiteY1841" fmla="*/ 936565 h 2380521"/>
              <a:gd name="connsiteX1842" fmla="*/ 5083276 w 8023328"/>
              <a:gd name="connsiteY1842" fmla="*/ 950422 h 2380521"/>
              <a:gd name="connsiteX1843" fmla="*/ 5069420 w 8023328"/>
              <a:gd name="connsiteY1843" fmla="*/ 936565 h 2380521"/>
              <a:gd name="connsiteX1844" fmla="*/ 5083276 w 8023328"/>
              <a:gd name="connsiteY1844" fmla="*/ 924168 h 2380521"/>
              <a:gd name="connsiteX1845" fmla="*/ 5012445 w 8023328"/>
              <a:gd name="connsiteY1845" fmla="*/ 924168 h 2380521"/>
              <a:gd name="connsiteX1846" fmla="*/ 5024842 w 8023328"/>
              <a:gd name="connsiteY1846" fmla="*/ 936565 h 2380521"/>
              <a:gd name="connsiteX1847" fmla="*/ 5012445 w 8023328"/>
              <a:gd name="connsiteY1847" fmla="*/ 950422 h 2380521"/>
              <a:gd name="connsiteX1848" fmla="*/ 4998589 w 8023328"/>
              <a:gd name="connsiteY1848" fmla="*/ 938024 h 2380521"/>
              <a:gd name="connsiteX1849" fmla="*/ 5012445 w 8023328"/>
              <a:gd name="connsiteY1849" fmla="*/ 924168 h 2380521"/>
              <a:gd name="connsiteX1850" fmla="*/ 4940157 w 8023328"/>
              <a:gd name="connsiteY1850" fmla="*/ 924168 h 2380521"/>
              <a:gd name="connsiteX1851" fmla="*/ 4954013 w 8023328"/>
              <a:gd name="connsiteY1851" fmla="*/ 938024 h 2380521"/>
              <a:gd name="connsiteX1852" fmla="*/ 4940157 w 8023328"/>
              <a:gd name="connsiteY1852" fmla="*/ 950422 h 2380521"/>
              <a:gd name="connsiteX1853" fmla="*/ 4927760 w 8023328"/>
              <a:gd name="connsiteY1853" fmla="*/ 938024 h 2380521"/>
              <a:gd name="connsiteX1854" fmla="*/ 4940157 w 8023328"/>
              <a:gd name="connsiteY1854" fmla="*/ 924168 h 2380521"/>
              <a:gd name="connsiteX1855" fmla="*/ 4865953 w 8023328"/>
              <a:gd name="connsiteY1855" fmla="*/ 924168 h 2380521"/>
              <a:gd name="connsiteX1856" fmla="*/ 4879809 w 8023328"/>
              <a:gd name="connsiteY1856" fmla="*/ 938024 h 2380521"/>
              <a:gd name="connsiteX1857" fmla="*/ 4865953 w 8023328"/>
              <a:gd name="connsiteY1857" fmla="*/ 950422 h 2380521"/>
              <a:gd name="connsiteX1858" fmla="*/ 4853556 w 8023328"/>
              <a:gd name="connsiteY1858" fmla="*/ 938024 h 2380521"/>
              <a:gd name="connsiteX1859" fmla="*/ 4865953 w 8023328"/>
              <a:gd name="connsiteY1859" fmla="*/ 924168 h 2380521"/>
              <a:gd name="connsiteX1860" fmla="*/ 4797514 w 8023328"/>
              <a:gd name="connsiteY1860" fmla="*/ 924168 h 2380521"/>
              <a:gd name="connsiteX1861" fmla="*/ 4812303 w 8023328"/>
              <a:gd name="connsiteY1861" fmla="*/ 938024 h 2380521"/>
              <a:gd name="connsiteX1862" fmla="*/ 4797514 w 8023328"/>
              <a:gd name="connsiteY1862" fmla="*/ 950422 h 2380521"/>
              <a:gd name="connsiteX1863" fmla="*/ 4782725 w 8023328"/>
              <a:gd name="connsiteY1863" fmla="*/ 938024 h 2380521"/>
              <a:gd name="connsiteX1864" fmla="*/ 4797514 w 8023328"/>
              <a:gd name="connsiteY1864" fmla="*/ 924168 h 2380521"/>
              <a:gd name="connsiteX1865" fmla="*/ 4726684 w 8023328"/>
              <a:gd name="connsiteY1865" fmla="*/ 924168 h 2380521"/>
              <a:gd name="connsiteX1866" fmla="*/ 4741472 w 8023328"/>
              <a:gd name="connsiteY1866" fmla="*/ 938024 h 2380521"/>
              <a:gd name="connsiteX1867" fmla="*/ 4726684 w 8023328"/>
              <a:gd name="connsiteY1867" fmla="*/ 950422 h 2380521"/>
              <a:gd name="connsiteX1868" fmla="*/ 4711896 w 8023328"/>
              <a:gd name="connsiteY1868" fmla="*/ 938024 h 2380521"/>
              <a:gd name="connsiteX1869" fmla="*/ 4726684 w 8023328"/>
              <a:gd name="connsiteY1869" fmla="*/ 924168 h 2380521"/>
              <a:gd name="connsiteX1870" fmla="*/ 4655853 w 8023328"/>
              <a:gd name="connsiteY1870" fmla="*/ 924168 h 2380521"/>
              <a:gd name="connsiteX1871" fmla="*/ 4670642 w 8023328"/>
              <a:gd name="connsiteY1871" fmla="*/ 938024 h 2380521"/>
              <a:gd name="connsiteX1872" fmla="*/ 4655853 w 8023328"/>
              <a:gd name="connsiteY1872" fmla="*/ 950422 h 2380521"/>
              <a:gd name="connsiteX1873" fmla="*/ 4641064 w 8023328"/>
              <a:gd name="connsiteY1873" fmla="*/ 938024 h 2380521"/>
              <a:gd name="connsiteX1874" fmla="*/ 4655853 w 8023328"/>
              <a:gd name="connsiteY1874" fmla="*/ 924168 h 2380521"/>
              <a:gd name="connsiteX1875" fmla="*/ 4584091 w 8023328"/>
              <a:gd name="connsiteY1875" fmla="*/ 924168 h 2380521"/>
              <a:gd name="connsiteX1876" fmla="*/ 4596488 w 8023328"/>
              <a:gd name="connsiteY1876" fmla="*/ 938024 h 2380521"/>
              <a:gd name="connsiteX1877" fmla="*/ 4584091 w 8023328"/>
              <a:gd name="connsiteY1877" fmla="*/ 950422 h 2380521"/>
              <a:gd name="connsiteX1878" fmla="*/ 4570235 w 8023328"/>
              <a:gd name="connsiteY1878" fmla="*/ 938024 h 2380521"/>
              <a:gd name="connsiteX1879" fmla="*/ 4584091 w 8023328"/>
              <a:gd name="connsiteY1879" fmla="*/ 924168 h 2380521"/>
              <a:gd name="connsiteX1880" fmla="*/ 4513260 w 8023328"/>
              <a:gd name="connsiteY1880" fmla="*/ 924168 h 2380521"/>
              <a:gd name="connsiteX1881" fmla="*/ 4525657 w 8023328"/>
              <a:gd name="connsiteY1881" fmla="*/ 938024 h 2380521"/>
              <a:gd name="connsiteX1882" fmla="*/ 4513260 w 8023328"/>
              <a:gd name="connsiteY1882" fmla="*/ 950422 h 2380521"/>
              <a:gd name="connsiteX1883" fmla="*/ 4499404 w 8023328"/>
              <a:gd name="connsiteY1883" fmla="*/ 938024 h 2380521"/>
              <a:gd name="connsiteX1884" fmla="*/ 4513260 w 8023328"/>
              <a:gd name="connsiteY1884" fmla="*/ 924168 h 2380521"/>
              <a:gd name="connsiteX1885" fmla="*/ 4439056 w 8023328"/>
              <a:gd name="connsiteY1885" fmla="*/ 924168 h 2380521"/>
              <a:gd name="connsiteX1886" fmla="*/ 4451453 w 8023328"/>
              <a:gd name="connsiteY1886" fmla="*/ 938024 h 2380521"/>
              <a:gd name="connsiteX1887" fmla="*/ 4439056 w 8023328"/>
              <a:gd name="connsiteY1887" fmla="*/ 950422 h 2380521"/>
              <a:gd name="connsiteX1888" fmla="*/ 4425200 w 8023328"/>
              <a:gd name="connsiteY1888" fmla="*/ 938024 h 2380521"/>
              <a:gd name="connsiteX1889" fmla="*/ 4439056 w 8023328"/>
              <a:gd name="connsiteY1889" fmla="*/ 924168 h 2380521"/>
              <a:gd name="connsiteX1890" fmla="*/ 4366768 w 8023328"/>
              <a:gd name="connsiteY1890" fmla="*/ 924168 h 2380521"/>
              <a:gd name="connsiteX1891" fmla="*/ 4380624 w 8023328"/>
              <a:gd name="connsiteY1891" fmla="*/ 938024 h 2380521"/>
              <a:gd name="connsiteX1892" fmla="*/ 4366768 w 8023328"/>
              <a:gd name="connsiteY1892" fmla="*/ 950422 h 2380521"/>
              <a:gd name="connsiteX1893" fmla="*/ 4354371 w 8023328"/>
              <a:gd name="connsiteY1893" fmla="*/ 938024 h 2380521"/>
              <a:gd name="connsiteX1894" fmla="*/ 4366768 w 8023328"/>
              <a:gd name="connsiteY1894" fmla="*/ 924168 h 2380521"/>
              <a:gd name="connsiteX1895" fmla="*/ 4295937 w 8023328"/>
              <a:gd name="connsiteY1895" fmla="*/ 924168 h 2380521"/>
              <a:gd name="connsiteX1896" fmla="*/ 4309793 w 8023328"/>
              <a:gd name="connsiteY1896" fmla="*/ 938024 h 2380521"/>
              <a:gd name="connsiteX1897" fmla="*/ 4295937 w 8023328"/>
              <a:gd name="connsiteY1897" fmla="*/ 950422 h 2380521"/>
              <a:gd name="connsiteX1898" fmla="*/ 4283540 w 8023328"/>
              <a:gd name="connsiteY1898" fmla="*/ 938024 h 2380521"/>
              <a:gd name="connsiteX1899" fmla="*/ 4295937 w 8023328"/>
              <a:gd name="connsiteY1899" fmla="*/ 924168 h 2380521"/>
              <a:gd name="connsiteX1900" fmla="*/ 4225107 w 8023328"/>
              <a:gd name="connsiteY1900" fmla="*/ 924168 h 2380521"/>
              <a:gd name="connsiteX1901" fmla="*/ 4238963 w 8023328"/>
              <a:gd name="connsiteY1901" fmla="*/ 938024 h 2380521"/>
              <a:gd name="connsiteX1902" fmla="*/ 4225107 w 8023328"/>
              <a:gd name="connsiteY1902" fmla="*/ 950422 h 2380521"/>
              <a:gd name="connsiteX1903" fmla="*/ 4212710 w 8023328"/>
              <a:gd name="connsiteY1903" fmla="*/ 938024 h 2380521"/>
              <a:gd name="connsiteX1904" fmla="*/ 4225107 w 8023328"/>
              <a:gd name="connsiteY1904" fmla="*/ 924168 h 2380521"/>
              <a:gd name="connsiteX1905" fmla="*/ 4153295 w 8023328"/>
              <a:gd name="connsiteY1905" fmla="*/ 924168 h 2380521"/>
              <a:gd name="connsiteX1906" fmla="*/ 4168083 w 8023328"/>
              <a:gd name="connsiteY1906" fmla="*/ 938024 h 2380521"/>
              <a:gd name="connsiteX1907" fmla="*/ 4153295 w 8023328"/>
              <a:gd name="connsiteY1907" fmla="*/ 950422 h 2380521"/>
              <a:gd name="connsiteX1908" fmla="*/ 4138507 w 8023328"/>
              <a:gd name="connsiteY1908" fmla="*/ 938024 h 2380521"/>
              <a:gd name="connsiteX1909" fmla="*/ 4153295 w 8023328"/>
              <a:gd name="connsiteY1909" fmla="*/ 924168 h 2380521"/>
              <a:gd name="connsiteX1910" fmla="*/ 4082465 w 8023328"/>
              <a:gd name="connsiteY1910" fmla="*/ 924168 h 2380521"/>
              <a:gd name="connsiteX1911" fmla="*/ 4097254 w 8023328"/>
              <a:gd name="connsiteY1911" fmla="*/ 938024 h 2380521"/>
              <a:gd name="connsiteX1912" fmla="*/ 4082465 w 8023328"/>
              <a:gd name="connsiteY1912" fmla="*/ 950422 h 2380521"/>
              <a:gd name="connsiteX1913" fmla="*/ 4067676 w 8023328"/>
              <a:gd name="connsiteY1913" fmla="*/ 938024 h 2380521"/>
              <a:gd name="connsiteX1914" fmla="*/ 4082465 w 8023328"/>
              <a:gd name="connsiteY1914" fmla="*/ 924168 h 2380521"/>
              <a:gd name="connsiteX1915" fmla="*/ 4011635 w 8023328"/>
              <a:gd name="connsiteY1915" fmla="*/ 924168 h 2380521"/>
              <a:gd name="connsiteX1916" fmla="*/ 4026423 w 8023328"/>
              <a:gd name="connsiteY1916" fmla="*/ 938024 h 2380521"/>
              <a:gd name="connsiteX1917" fmla="*/ 4011635 w 8023328"/>
              <a:gd name="connsiteY1917" fmla="*/ 950422 h 2380521"/>
              <a:gd name="connsiteX1918" fmla="*/ 3996847 w 8023328"/>
              <a:gd name="connsiteY1918" fmla="*/ 938024 h 2380521"/>
              <a:gd name="connsiteX1919" fmla="*/ 4011635 w 8023328"/>
              <a:gd name="connsiteY1919" fmla="*/ 924168 h 2380521"/>
              <a:gd name="connsiteX1920" fmla="*/ 3939871 w 8023328"/>
              <a:gd name="connsiteY1920" fmla="*/ 924168 h 2380521"/>
              <a:gd name="connsiteX1921" fmla="*/ 3952268 w 8023328"/>
              <a:gd name="connsiteY1921" fmla="*/ 938024 h 2380521"/>
              <a:gd name="connsiteX1922" fmla="*/ 3939871 w 8023328"/>
              <a:gd name="connsiteY1922" fmla="*/ 950422 h 2380521"/>
              <a:gd name="connsiteX1923" fmla="*/ 3926015 w 8023328"/>
              <a:gd name="connsiteY1923" fmla="*/ 938024 h 2380521"/>
              <a:gd name="connsiteX1924" fmla="*/ 3939871 w 8023328"/>
              <a:gd name="connsiteY1924" fmla="*/ 924168 h 2380521"/>
              <a:gd name="connsiteX1925" fmla="*/ 3869042 w 8023328"/>
              <a:gd name="connsiteY1925" fmla="*/ 924168 h 2380521"/>
              <a:gd name="connsiteX1926" fmla="*/ 3881439 w 8023328"/>
              <a:gd name="connsiteY1926" fmla="*/ 938024 h 2380521"/>
              <a:gd name="connsiteX1927" fmla="*/ 3869042 w 8023328"/>
              <a:gd name="connsiteY1927" fmla="*/ 950422 h 2380521"/>
              <a:gd name="connsiteX1928" fmla="*/ 3855186 w 8023328"/>
              <a:gd name="connsiteY1928" fmla="*/ 938024 h 2380521"/>
              <a:gd name="connsiteX1929" fmla="*/ 3869042 w 8023328"/>
              <a:gd name="connsiteY1929" fmla="*/ 924168 h 2380521"/>
              <a:gd name="connsiteX1930" fmla="*/ 3798211 w 8023328"/>
              <a:gd name="connsiteY1930" fmla="*/ 924168 h 2380521"/>
              <a:gd name="connsiteX1931" fmla="*/ 3810608 w 8023328"/>
              <a:gd name="connsiteY1931" fmla="*/ 938024 h 2380521"/>
              <a:gd name="connsiteX1932" fmla="*/ 3798211 w 8023328"/>
              <a:gd name="connsiteY1932" fmla="*/ 950422 h 2380521"/>
              <a:gd name="connsiteX1933" fmla="*/ 3784355 w 8023328"/>
              <a:gd name="connsiteY1933" fmla="*/ 938024 h 2380521"/>
              <a:gd name="connsiteX1934" fmla="*/ 3798211 w 8023328"/>
              <a:gd name="connsiteY1934" fmla="*/ 924168 h 2380521"/>
              <a:gd name="connsiteX1935" fmla="*/ 3725922 w 8023328"/>
              <a:gd name="connsiteY1935" fmla="*/ 924168 h 2380521"/>
              <a:gd name="connsiteX1936" fmla="*/ 3739778 w 8023328"/>
              <a:gd name="connsiteY1936" fmla="*/ 938024 h 2380521"/>
              <a:gd name="connsiteX1937" fmla="*/ 3725922 w 8023328"/>
              <a:gd name="connsiteY1937" fmla="*/ 950422 h 2380521"/>
              <a:gd name="connsiteX1938" fmla="*/ 3713525 w 8023328"/>
              <a:gd name="connsiteY1938" fmla="*/ 938024 h 2380521"/>
              <a:gd name="connsiteX1939" fmla="*/ 3725922 w 8023328"/>
              <a:gd name="connsiteY1939" fmla="*/ 924168 h 2380521"/>
              <a:gd name="connsiteX1940" fmla="*/ 3655091 w 8023328"/>
              <a:gd name="connsiteY1940" fmla="*/ 924168 h 2380521"/>
              <a:gd name="connsiteX1941" fmla="*/ 3668947 w 8023328"/>
              <a:gd name="connsiteY1941" fmla="*/ 938024 h 2380521"/>
              <a:gd name="connsiteX1942" fmla="*/ 3655091 w 8023328"/>
              <a:gd name="connsiteY1942" fmla="*/ 950422 h 2380521"/>
              <a:gd name="connsiteX1943" fmla="*/ 3642694 w 8023328"/>
              <a:gd name="connsiteY1943" fmla="*/ 938024 h 2380521"/>
              <a:gd name="connsiteX1944" fmla="*/ 3655091 w 8023328"/>
              <a:gd name="connsiteY1944" fmla="*/ 924168 h 2380521"/>
              <a:gd name="connsiteX1945" fmla="*/ 3583280 w 8023328"/>
              <a:gd name="connsiteY1945" fmla="*/ 924168 h 2380521"/>
              <a:gd name="connsiteX1946" fmla="*/ 3598069 w 8023328"/>
              <a:gd name="connsiteY1946" fmla="*/ 938024 h 2380521"/>
              <a:gd name="connsiteX1947" fmla="*/ 3583280 w 8023328"/>
              <a:gd name="connsiteY1947" fmla="*/ 950422 h 2380521"/>
              <a:gd name="connsiteX1948" fmla="*/ 3568491 w 8023328"/>
              <a:gd name="connsiteY1948" fmla="*/ 938024 h 2380521"/>
              <a:gd name="connsiteX1949" fmla="*/ 3583280 w 8023328"/>
              <a:gd name="connsiteY1949" fmla="*/ 924168 h 2380521"/>
              <a:gd name="connsiteX1950" fmla="*/ 941441 w 8023328"/>
              <a:gd name="connsiteY1950" fmla="*/ 856710 h 2380521"/>
              <a:gd name="connsiteX1951" fmla="*/ 953839 w 8023328"/>
              <a:gd name="connsiteY1951" fmla="*/ 869107 h 2380521"/>
              <a:gd name="connsiteX1952" fmla="*/ 941441 w 8023328"/>
              <a:gd name="connsiteY1952" fmla="*/ 882964 h 2380521"/>
              <a:gd name="connsiteX1953" fmla="*/ 927585 w 8023328"/>
              <a:gd name="connsiteY1953" fmla="*/ 869107 h 2380521"/>
              <a:gd name="connsiteX1954" fmla="*/ 941441 w 8023328"/>
              <a:gd name="connsiteY1954" fmla="*/ 856710 h 2380521"/>
              <a:gd name="connsiteX1955" fmla="*/ 870610 w 8023328"/>
              <a:gd name="connsiteY1955" fmla="*/ 856710 h 2380521"/>
              <a:gd name="connsiteX1956" fmla="*/ 883008 w 8023328"/>
              <a:gd name="connsiteY1956" fmla="*/ 869107 h 2380521"/>
              <a:gd name="connsiteX1957" fmla="*/ 870610 w 8023328"/>
              <a:gd name="connsiteY1957" fmla="*/ 882964 h 2380521"/>
              <a:gd name="connsiteX1958" fmla="*/ 856754 w 8023328"/>
              <a:gd name="connsiteY1958" fmla="*/ 869107 h 2380521"/>
              <a:gd name="connsiteX1959" fmla="*/ 870610 w 8023328"/>
              <a:gd name="connsiteY1959" fmla="*/ 856710 h 2380521"/>
              <a:gd name="connsiteX1960" fmla="*/ 799780 w 8023328"/>
              <a:gd name="connsiteY1960" fmla="*/ 856710 h 2380521"/>
              <a:gd name="connsiteX1961" fmla="*/ 812178 w 8023328"/>
              <a:gd name="connsiteY1961" fmla="*/ 869107 h 2380521"/>
              <a:gd name="connsiteX1962" fmla="*/ 799780 w 8023328"/>
              <a:gd name="connsiteY1962" fmla="*/ 882964 h 2380521"/>
              <a:gd name="connsiteX1963" fmla="*/ 785924 w 8023328"/>
              <a:gd name="connsiteY1963" fmla="*/ 869107 h 2380521"/>
              <a:gd name="connsiteX1964" fmla="*/ 799780 w 8023328"/>
              <a:gd name="connsiteY1964" fmla="*/ 856710 h 2380521"/>
              <a:gd name="connsiteX1965" fmla="*/ 724119 w 8023328"/>
              <a:gd name="connsiteY1965" fmla="*/ 856710 h 2380521"/>
              <a:gd name="connsiteX1966" fmla="*/ 737976 w 8023328"/>
              <a:gd name="connsiteY1966" fmla="*/ 869107 h 2380521"/>
              <a:gd name="connsiteX1967" fmla="*/ 724119 w 8023328"/>
              <a:gd name="connsiteY1967" fmla="*/ 882964 h 2380521"/>
              <a:gd name="connsiteX1968" fmla="*/ 711721 w 8023328"/>
              <a:gd name="connsiteY1968" fmla="*/ 869107 h 2380521"/>
              <a:gd name="connsiteX1969" fmla="*/ 724119 w 8023328"/>
              <a:gd name="connsiteY1969" fmla="*/ 856710 h 2380521"/>
              <a:gd name="connsiteX1970" fmla="*/ 653288 w 8023328"/>
              <a:gd name="connsiteY1970" fmla="*/ 856710 h 2380521"/>
              <a:gd name="connsiteX1971" fmla="*/ 667144 w 8023328"/>
              <a:gd name="connsiteY1971" fmla="*/ 869107 h 2380521"/>
              <a:gd name="connsiteX1972" fmla="*/ 653288 w 8023328"/>
              <a:gd name="connsiteY1972" fmla="*/ 882964 h 2380521"/>
              <a:gd name="connsiteX1973" fmla="*/ 640891 w 8023328"/>
              <a:gd name="connsiteY1973" fmla="*/ 869107 h 2380521"/>
              <a:gd name="connsiteX1974" fmla="*/ 653288 w 8023328"/>
              <a:gd name="connsiteY1974" fmla="*/ 856710 h 2380521"/>
              <a:gd name="connsiteX1975" fmla="*/ 584851 w 8023328"/>
              <a:gd name="connsiteY1975" fmla="*/ 856710 h 2380521"/>
              <a:gd name="connsiteX1976" fmla="*/ 599638 w 8023328"/>
              <a:gd name="connsiteY1976" fmla="*/ 869107 h 2380521"/>
              <a:gd name="connsiteX1977" fmla="*/ 584851 w 8023328"/>
              <a:gd name="connsiteY1977" fmla="*/ 882964 h 2380521"/>
              <a:gd name="connsiteX1978" fmla="*/ 570061 w 8023328"/>
              <a:gd name="connsiteY1978" fmla="*/ 869107 h 2380521"/>
              <a:gd name="connsiteX1979" fmla="*/ 584851 w 8023328"/>
              <a:gd name="connsiteY1979" fmla="*/ 856710 h 2380521"/>
              <a:gd name="connsiteX1980" fmla="*/ 513649 w 8023328"/>
              <a:gd name="connsiteY1980" fmla="*/ 856710 h 2380521"/>
              <a:gd name="connsiteX1981" fmla="*/ 528826 w 8023328"/>
              <a:gd name="connsiteY1981" fmla="*/ 869107 h 2380521"/>
              <a:gd name="connsiteX1982" fmla="*/ 513649 w 8023328"/>
              <a:gd name="connsiteY1982" fmla="*/ 882964 h 2380521"/>
              <a:gd name="connsiteX1983" fmla="*/ 499230 w 8023328"/>
              <a:gd name="connsiteY1983" fmla="*/ 869107 h 2380521"/>
              <a:gd name="connsiteX1984" fmla="*/ 513649 w 8023328"/>
              <a:gd name="connsiteY1984" fmla="*/ 856710 h 2380521"/>
              <a:gd name="connsiteX1985" fmla="*/ 439816 w 8023328"/>
              <a:gd name="connsiteY1985" fmla="*/ 856710 h 2380521"/>
              <a:gd name="connsiteX1986" fmla="*/ 454606 w 8023328"/>
              <a:gd name="connsiteY1986" fmla="*/ 869107 h 2380521"/>
              <a:gd name="connsiteX1987" fmla="*/ 439816 w 8023328"/>
              <a:gd name="connsiteY1987" fmla="*/ 882964 h 2380521"/>
              <a:gd name="connsiteX1988" fmla="*/ 425028 w 8023328"/>
              <a:gd name="connsiteY1988" fmla="*/ 869107 h 2380521"/>
              <a:gd name="connsiteX1989" fmla="*/ 439816 w 8023328"/>
              <a:gd name="connsiteY1989" fmla="*/ 856710 h 2380521"/>
              <a:gd name="connsiteX1990" fmla="*/ 368053 w 8023328"/>
              <a:gd name="connsiteY1990" fmla="*/ 856710 h 2380521"/>
              <a:gd name="connsiteX1991" fmla="*/ 380451 w 8023328"/>
              <a:gd name="connsiteY1991" fmla="*/ 869107 h 2380521"/>
              <a:gd name="connsiteX1992" fmla="*/ 368053 w 8023328"/>
              <a:gd name="connsiteY1992" fmla="*/ 882964 h 2380521"/>
              <a:gd name="connsiteX1993" fmla="*/ 354198 w 8023328"/>
              <a:gd name="connsiteY1993" fmla="*/ 869107 h 2380521"/>
              <a:gd name="connsiteX1994" fmla="*/ 368053 w 8023328"/>
              <a:gd name="connsiteY1994" fmla="*/ 856710 h 2380521"/>
              <a:gd name="connsiteX1995" fmla="*/ 297222 w 8023328"/>
              <a:gd name="connsiteY1995" fmla="*/ 856710 h 2380521"/>
              <a:gd name="connsiteX1996" fmla="*/ 309618 w 8023328"/>
              <a:gd name="connsiteY1996" fmla="*/ 869107 h 2380521"/>
              <a:gd name="connsiteX1997" fmla="*/ 297222 w 8023328"/>
              <a:gd name="connsiteY1997" fmla="*/ 882964 h 2380521"/>
              <a:gd name="connsiteX1998" fmla="*/ 283366 w 8023328"/>
              <a:gd name="connsiteY1998" fmla="*/ 869107 h 2380521"/>
              <a:gd name="connsiteX1999" fmla="*/ 297222 w 8023328"/>
              <a:gd name="connsiteY1999" fmla="*/ 856710 h 2380521"/>
              <a:gd name="connsiteX2000" fmla="*/ 226393 w 8023328"/>
              <a:gd name="connsiteY2000" fmla="*/ 856710 h 2380521"/>
              <a:gd name="connsiteX2001" fmla="*/ 238791 w 8023328"/>
              <a:gd name="connsiteY2001" fmla="*/ 869107 h 2380521"/>
              <a:gd name="connsiteX2002" fmla="*/ 226393 w 8023328"/>
              <a:gd name="connsiteY2002" fmla="*/ 882964 h 2380521"/>
              <a:gd name="connsiteX2003" fmla="*/ 212537 w 8023328"/>
              <a:gd name="connsiteY2003" fmla="*/ 869107 h 2380521"/>
              <a:gd name="connsiteX2004" fmla="*/ 226393 w 8023328"/>
              <a:gd name="connsiteY2004" fmla="*/ 856710 h 2380521"/>
              <a:gd name="connsiteX2005" fmla="*/ 154097 w 8023328"/>
              <a:gd name="connsiteY2005" fmla="*/ 856710 h 2380521"/>
              <a:gd name="connsiteX2006" fmla="*/ 167953 w 8023328"/>
              <a:gd name="connsiteY2006" fmla="*/ 869107 h 2380521"/>
              <a:gd name="connsiteX2007" fmla="*/ 154097 w 8023328"/>
              <a:gd name="connsiteY2007" fmla="*/ 882964 h 2380521"/>
              <a:gd name="connsiteX2008" fmla="*/ 141699 w 8023328"/>
              <a:gd name="connsiteY2008" fmla="*/ 869107 h 2380521"/>
              <a:gd name="connsiteX2009" fmla="*/ 154097 w 8023328"/>
              <a:gd name="connsiteY2009" fmla="*/ 856710 h 2380521"/>
              <a:gd name="connsiteX2010" fmla="*/ 83267 w 8023328"/>
              <a:gd name="connsiteY2010" fmla="*/ 856710 h 2380521"/>
              <a:gd name="connsiteX2011" fmla="*/ 97123 w 8023328"/>
              <a:gd name="connsiteY2011" fmla="*/ 869107 h 2380521"/>
              <a:gd name="connsiteX2012" fmla="*/ 83267 w 8023328"/>
              <a:gd name="connsiteY2012" fmla="*/ 882964 h 2380521"/>
              <a:gd name="connsiteX2013" fmla="*/ 70870 w 8023328"/>
              <a:gd name="connsiteY2013" fmla="*/ 869107 h 2380521"/>
              <a:gd name="connsiteX2014" fmla="*/ 83267 w 8023328"/>
              <a:gd name="connsiteY2014" fmla="*/ 856710 h 2380521"/>
              <a:gd name="connsiteX2015" fmla="*/ 12032 w 8023328"/>
              <a:gd name="connsiteY2015" fmla="*/ 856710 h 2380521"/>
              <a:gd name="connsiteX2016" fmla="*/ 26273 w 8023328"/>
              <a:gd name="connsiteY2016" fmla="*/ 869107 h 2380521"/>
              <a:gd name="connsiteX2017" fmla="*/ 12032 w 8023328"/>
              <a:gd name="connsiteY2017" fmla="*/ 882964 h 2380521"/>
              <a:gd name="connsiteX2018" fmla="*/ 39 w 8023328"/>
              <a:gd name="connsiteY2018" fmla="*/ 869107 h 2380521"/>
              <a:gd name="connsiteX2019" fmla="*/ 12032 w 8023328"/>
              <a:gd name="connsiteY2019" fmla="*/ 856710 h 2380521"/>
              <a:gd name="connsiteX2020" fmla="*/ 6368340 w 8023328"/>
              <a:gd name="connsiteY2020" fmla="*/ 853339 h 2380521"/>
              <a:gd name="connsiteX2021" fmla="*/ 6380737 w 8023328"/>
              <a:gd name="connsiteY2021" fmla="*/ 867757 h 2380521"/>
              <a:gd name="connsiteX2022" fmla="*/ 6368340 w 8023328"/>
              <a:gd name="connsiteY2022" fmla="*/ 882935 h 2380521"/>
              <a:gd name="connsiteX2023" fmla="*/ 6354484 w 8023328"/>
              <a:gd name="connsiteY2023" fmla="*/ 867757 h 2380521"/>
              <a:gd name="connsiteX2024" fmla="*/ 6368340 w 8023328"/>
              <a:gd name="connsiteY2024" fmla="*/ 853339 h 2380521"/>
              <a:gd name="connsiteX2025" fmla="*/ 6297511 w 8023328"/>
              <a:gd name="connsiteY2025" fmla="*/ 853339 h 2380521"/>
              <a:gd name="connsiteX2026" fmla="*/ 6309908 w 8023328"/>
              <a:gd name="connsiteY2026" fmla="*/ 867757 h 2380521"/>
              <a:gd name="connsiteX2027" fmla="*/ 6297511 w 8023328"/>
              <a:gd name="connsiteY2027" fmla="*/ 882935 h 2380521"/>
              <a:gd name="connsiteX2028" fmla="*/ 6283655 w 8023328"/>
              <a:gd name="connsiteY2028" fmla="*/ 867757 h 2380521"/>
              <a:gd name="connsiteX2029" fmla="*/ 6297511 w 8023328"/>
              <a:gd name="connsiteY2029" fmla="*/ 853339 h 2380521"/>
              <a:gd name="connsiteX2030" fmla="*/ 6226679 w 8023328"/>
              <a:gd name="connsiteY2030" fmla="*/ 853339 h 2380521"/>
              <a:gd name="connsiteX2031" fmla="*/ 6239076 w 8023328"/>
              <a:gd name="connsiteY2031" fmla="*/ 867757 h 2380521"/>
              <a:gd name="connsiteX2032" fmla="*/ 6226679 w 8023328"/>
              <a:gd name="connsiteY2032" fmla="*/ 882935 h 2380521"/>
              <a:gd name="connsiteX2033" fmla="*/ 6212823 w 8023328"/>
              <a:gd name="connsiteY2033" fmla="*/ 867757 h 2380521"/>
              <a:gd name="connsiteX2034" fmla="*/ 6226679 w 8023328"/>
              <a:gd name="connsiteY2034" fmla="*/ 853339 h 2380521"/>
              <a:gd name="connsiteX2035" fmla="*/ 6154391 w 8023328"/>
              <a:gd name="connsiteY2035" fmla="*/ 853339 h 2380521"/>
              <a:gd name="connsiteX2036" fmla="*/ 6168247 w 8023328"/>
              <a:gd name="connsiteY2036" fmla="*/ 865007 h 2380521"/>
              <a:gd name="connsiteX2037" fmla="*/ 6154391 w 8023328"/>
              <a:gd name="connsiteY2037" fmla="*/ 879593 h 2380521"/>
              <a:gd name="connsiteX2038" fmla="*/ 6141994 w 8023328"/>
              <a:gd name="connsiteY2038" fmla="*/ 865007 h 2380521"/>
              <a:gd name="connsiteX2039" fmla="*/ 6154391 w 8023328"/>
              <a:gd name="connsiteY2039" fmla="*/ 853339 h 2380521"/>
              <a:gd name="connsiteX2040" fmla="*/ 6083559 w 8023328"/>
              <a:gd name="connsiteY2040" fmla="*/ 853339 h 2380521"/>
              <a:gd name="connsiteX2041" fmla="*/ 6097415 w 8023328"/>
              <a:gd name="connsiteY2041" fmla="*/ 865007 h 2380521"/>
              <a:gd name="connsiteX2042" fmla="*/ 6083559 w 8023328"/>
              <a:gd name="connsiteY2042" fmla="*/ 879593 h 2380521"/>
              <a:gd name="connsiteX2043" fmla="*/ 6071162 w 8023328"/>
              <a:gd name="connsiteY2043" fmla="*/ 865007 h 2380521"/>
              <a:gd name="connsiteX2044" fmla="*/ 6083559 w 8023328"/>
              <a:gd name="connsiteY2044" fmla="*/ 853339 h 2380521"/>
              <a:gd name="connsiteX2045" fmla="*/ 6011748 w 8023328"/>
              <a:gd name="connsiteY2045" fmla="*/ 853339 h 2380521"/>
              <a:gd name="connsiteX2046" fmla="*/ 6026537 w 8023328"/>
              <a:gd name="connsiteY2046" fmla="*/ 865007 h 2380521"/>
              <a:gd name="connsiteX2047" fmla="*/ 6011748 w 8023328"/>
              <a:gd name="connsiteY2047" fmla="*/ 879593 h 2380521"/>
              <a:gd name="connsiteX2048" fmla="*/ 5996959 w 8023328"/>
              <a:gd name="connsiteY2048" fmla="*/ 865007 h 2380521"/>
              <a:gd name="connsiteX2049" fmla="*/ 6011748 w 8023328"/>
              <a:gd name="connsiteY2049" fmla="*/ 853339 h 2380521"/>
              <a:gd name="connsiteX2050" fmla="*/ 5940548 w 8023328"/>
              <a:gd name="connsiteY2050" fmla="*/ 853339 h 2380521"/>
              <a:gd name="connsiteX2051" fmla="*/ 5955726 w 8023328"/>
              <a:gd name="connsiteY2051" fmla="*/ 865007 h 2380521"/>
              <a:gd name="connsiteX2052" fmla="*/ 5940548 w 8023328"/>
              <a:gd name="connsiteY2052" fmla="*/ 879593 h 2380521"/>
              <a:gd name="connsiteX2053" fmla="*/ 5926130 w 8023328"/>
              <a:gd name="connsiteY2053" fmla="*/ 865007 h 2380521"/>
              <a:gd name="connsiteX2054" fmla="*/ 5940548 w 8023328"/>
              <a:gd name="connsiteY2054" fmla="*/ 853339 h 2380521"/>
              <a:gd name="connsiteX2055" fmla="*/ 5870088 w 8023328"/>
              <a:gd name="connsiteY2055" fmla="*/ 853339 h 2380521"/>
              <a:gd name="connsiteX2056" fmla="*/ 5884877 w 8023328"/>
              <a:gd name="connsiteY2056" fmla="*/ 865007 h 2380521"/>
              <a:gd name="connsiteX2057" fmla="*/ 5870088 w 8023328"/>
              <a:gd name="connsiteY2057" fmla="*/ 879593 h 2380521"/>
              <a:gd name="connsiteX2058" fmla="*/ 5855299 w 8023328"/>
              <a:gd name="connsiteY2058" fmla="*/ 865007 h 2380521"/>
              <a:gd name="connsiteX2059" fmla="*/ 5870088 w 8023328"/>
              <a:gd name="connsiteY2059" fmla="*/ 853339 h 2380521"/>
              <a:gd name="connsiteX2060" fmla="*/ 5798325 w 8023328"/>
              <a:gd name="connsiteY2060" fmla="*/ 853339 h 2380521"/>
              <a:gd name="connsiteX2061" fmla="*/ 5810722 w 8023328"/>
              <a:gd name="connsiteY2061" fmla="*/ 865007 h 2380521"/>
              <a:gd name="connsiteX2062" fmla="*/ 5798325 w 8023328"/>
              <a:gd name="connsiteY2062" fmla="*/ 879593 h 2380521"/>
              <a:gd name="connsiteX2063" fmla="*/ 5784469 w 8023328"/>
              <a:gd name="connsiteY2063" fmla="*/ 865007 h 2380521"/>
              <a:gd name="connsiteX2064" fmla="*/ 5798325 w 8023328"/>
              <a:gd name="connsiteY2064" fmla="*/ 853339 h 2380521"/>
              <a:gd name="connsiteX2065" fmla="*/ 5724122 w 8023328"/>
              <a:gd name="connsiteY2065" fmla="*/ 853339 h 2380521"/>
              <a:gd name="connsiteX2066" fmla="*/ 5736519 w 8023328"/>
              <a:gd name="connsiteY2066" fmla="*/ 865007 h 2380521"/>
              <a:gd name="connsiteX2067" fmla="*/ 5724122 w 8023328"/>
              <a:gd name="connsiteY2067" fmla="*/ 879593 h 2380521"/>
              <a:gd name="connsiteX2068" fmla="*/ 5710266 w 8023328"/>
              <a:gd name="connsiteY2068" fmla="*/ 865007 h 2380521"/>
              <a:gd name="connsiteX2069" fmla="*/ 5724122 w 8023328"/>
              <a:gd name="connsiteY2069" fmla="*/ 853339 h 2380521"/>
              <a:gd name="connsiteX2070" fmla="*/ 5653291 w 8023328"/>
              <a:gd name="connsiteY2070" fmla="*/ 853339 h 2380521"/>
              <a:gd name="connsiteX2071" fmla="*/ 5665688 w 8023328"/>
              <a:gd name="connsiteY2071" fmla="*/ 865007 h 2380521"/>
              <a:gd name="connsiteX2072" fmla="*/ 5653291 w 8023328"/>
              <a:gd name="connsiteY2072" fmla="*/ 879593 h 2380521"/>
              <a:gd name="connsiteX2073" fmla="*/ 5639435 w 8023328"/>
              <a:gd name="connsiteY2073" fmla="*/ 865007 h 2380521"/>
              <a:gd name="connsiteX2074" fmla="*/ 5653291 w 8023328"/>
              <a:gd name="connsiteY2074" fmla="*/ 853339 h 2380521"/>
              <a:gd name="connsiteX2075" fmla="*/ 5581002 w 8023328"/>
              <a:gd name="connsiteY2075" fmla="*/ 853339 h 2380521"/>
              <a:gd name="connsiteX2076" fmla="*/ 5594858 w 8023328"/>
              <a:gd name="connsiteY2076" fmla="*/ 865007 h 2380521"/>
              <a:gd name="connsiteX2077" fmla="*/ 5581002 w 8023328"/>
              <a:gd name="connsiteY2077" fmla="*/ 879593 h 2380521"/>
              <a:gd name="connsiteX2078" fmla="*/ 5568605 w 8023328"/>
              <a:gd name="connsiteY2078" fmla="*/ 865007 h 2380521"/>
              <a:gd name="connsiteX2079" fmla="*/ 5581002 w 8023328"/>
              <a:gd name="connsiteY2079" fmla="*/ 853339 h 2380521"/>
              <a:gd name="connsiteX2080" fmla="*/ 5510171 w 8023328"/>
              <a:gd name="connsiteY2080" fmla="*/ 853339 h 2380521"/>
              <a:gd name="connsiteX2081" fmla="*/ 5524027 w 8023328"/>
              <a:gd name="connsiteY2081" fmla="*/ 865007 h 2380521"/>
              <a:gd name="connsiteX2082" fmla="*/ 5510171 w 8023328"/>
              <a:gd name="connsiteY2082" fmla="*/ 879593 h 2380521"/>
              <a:gd name="connsiteX2083" fmla="*/ 5497774 w 8023328"/>
              <a:gd name="connsiteY2083" fmla="*/ 865007 h 2380521"/>
              <a:gd name="connsiteX2084" fmla="*/ 5510171 w 8023328"/>
              <a:gd name="connsiteY2084" fmla="*/ 853339 h 2380521"/>
              <a:gd name="connsiteX2085" fmla="*/ 5438937 w 8023328"/>
              <a:gd name="connsiteY2085" fmla="*/ 853339 h 2380521"/>
              <a:gd name="connsiteX2086" fmla="*/ 5453178 w 8023328"/>
              <a:gd name="connsiteY2086" fmla="*/ 865007 h 2380521"/>
              <a:gd name="connsiteX2087" fmla="*/ 5438937 w 8023328"/>
              <a:gd name="connsiteY2087" fmla="*/ 879593 h 2380521"/>
              <a:gd name="connsiteX2088" fmla="*/ 5426945 w 8023328"/>
              <a:gd name="connsiteY2088" fmla="*/ 865007 h 2380521"/>
              <a:gd name="connsiteX2089" fmla="*/ 5438937 w 8023328"/>
              <a:gd name="connsiteY2089" fmla="*/ 853339 h 2380521"/>
              <a:gd name="connsiteX2090" fmla="*/ 5367530 w 8023328"/>
              <a:gd name="connsiteY2090" fmla="*/ 853339 h 2380521"/>
              <a:gd name="connsiteX2091" fmla="*/ 5382318 w 8023328"/>
              <a:gd name="connsiteY2091" fmla="*/ 865007 h 2380521"/>
              <a:gd name="connsiteX2092" fmla="*/ 5367530 w 8023328"/>
              <a:gd name="connsiteY2092" fmla="*/ 879593 h 2380521"/>
              <a:gd name="connsiteX2093" fmla="*/ 5352742 w 8023328"/>
              <a:gd name="connsiteY2093" fmla="*/ 865007 h 2380521"/>
              <a:gd name="connsiteX2094" fmla="*/ 5367530 w 8023328"/>
              <a:gd name="connsiteY2094" fmla="*/ 853339 h 2380521"/>
              <a:gd name="connsiteX2095" fmla="*/ 5296699 w 8023328"/>
              <a:gd name="connsiteY2095" fmla="*/ 853339 h 2380521"/>
              <a:gd name="connsiteX2096" fmla="*/ 5311488 w 8023328"/>
              <a:gd name="connsiteY2096" fmla="*/ 865007 h 2380521"/>
              <a:gd name="connsiteX2097" fmla="*/ 5296699 w 8023328"/>
              <a:gd name="connsiteY2097" fmla="*/ 879593 h 2380521"/>
              <a:gd name="connsiteX2098" fmla="*/ 5281910 w 8023328"/>
              <a:gd name="connsiteY2098" fmla="*/ 865007 h 2380521"/>
              <a:gd name="connsiteX2099" fmla="*/ 5296699 w 8023328"/>
              <a:gd name="connsiteY2099" fmla="*/ 853339 h 2380521"/>
              <a:gd name="connsiteX2100" fmla="*/ 5225869 w 8023328"/>
              <a:gd name="connsiteY2100" fmla="*/ 853339 h 2380521"/>
              <a:gd name="connsiteX2101" fmla="*/ 5240657 w 8023328"/>
              <a:gd name="connsiteY2101" fmla="*/ 865007 h 2380521"/>
              <a:gd name="connsiteX2102" fmla="*/ 5225869 w 8023328"/>
              <a:gd name="connsiteY2102" fmla="*/ 879593 h 2380521"/>
              <a:gd name="connsiteX2103" fmla="*/ 5211081 w 8023328"/>
              <a:gd name="connsiteY2103" fmla="*/ 865007 h 2380521"/>
              <a:gd name="connsiteX2104" fmla="*/ 5225869 w 8023328"/>
              <a:gd name="connsiteY2104" fmla="*/ 853339 h 2380521"/>
              <a:gd name="connsiteX2105" fmla="*/ 5154105 w 8023328"/>
              <a:gd name="connsiteY2105" fmla="*/ 853339 h 2380521"/>
              <a:gd name="connsiteX2106" fmla="*/ 5166502 w 8023328"/>
              <a:gd name="connsiteY2106" fmla="*/ 865007 h 2380521"/>
              <a:gd name="connsiteX2107" fmla="*/ 5154105 w 8023328"/>
              <a:gd name="connsiteY2107" fmla="*/ 879593 h 2380521"/>
              <a:gd name="connsiteX2108" fmla="*/ 5140249 w 8023328"/>
              <a:gd name="connsiteY2108" fmla="*/ 865007 h 2380521"/>
              <a:gd name="connsiteX2109" fmla="*/ 5154105 w 8023328"/>
              <a:gd name="connsiteY2109" fmla="*/ 853339 h 2380521"/>
              <a:gd name="connsiteX2110" fmla="*/ 5083276 w 8023328"/>
              <a:gd name="connsiteY2110" fmla="*/ 853339 h 2380521"/>
              <a:gd name="connsiteX2111" fmla="*/ 5095673 w 8023328"/>
              <a:gd name="connsiteY2111" fmla="*/ 865007 h 2380521"/>
              <a:gd name="connsiteX2112" fmla="*/ 5083276 w 8023328"/>
              <a:gd name="connsiteY2112" fmla="*/ 879593 h 2380521"/>
              <a:gd name="connsiteX2113" fmla="*/ 5069420 w 8023328"/>
              <a:gd name="connsiteY2113" fmla="*/ 865007 h 2380521"/>
              <a:gd name="connsiteX2114" fmla="*/ 5083276 w 8023328"/>
              <a:gd name="connsiteY2114" fmla="*/ 853339 h 2380521"/>
              <a:gd name="connsiteX2115" fmla="*/ 5012445 w 8023328"/>
              <a:gd name="connsiteY2115" fmla="*/ 853339 h 2380521"/>
              <a:gd name="connsiteX2116" fmla="*/ 5024842 w 8023328"/>
              <a:gd name="connsiteY2116" fmla="*/ 865007 h 2380521"/>
              <a:gd name="connsiteX2117" fmla="*/ 5012445 w 8023328"/>
              <a:gd name="connsiteY2117" fmla="*/ 879593 h 2380521"/>
              <a:gd name="connsiteX2118" fmla="*/ 4998589 w 8023328"/>
              <a:gd name="connsiteY2118" fmla="*/ 865007 h 2380521"/>
              <a:gd name="connsiteX2119" fmla="*/ 5012445 w 8023328"/>
              <a:gd name="connsiteY2119" fmla="*/ 853339 h 2380521"/>
              <a:gd name="connsiteX2120" fmla="*/ 4940157 w 8023328"/>
              <a:gd name="connsiteY2120" fmla="*/ 853339 h 2380521"/>
              <a:gd name="connsiteX2121" fmla="*/ 4954013 w 8023328"/>
              <a:gd name="connsiteY2121" fmla="*/ 865007 h 2380521"/>
              <a:gd name="connsiteX2122" fmla="*/ 4940157 w 8023328"/>
              <a:gd name="connsiteY2122" fmla="*/ 879593 h 2380521"/>
              <a:gd name="connsiteX2123" fmla="*/ 4927760 w 8023328"/>
              <a:gd name="connsiteY2123" fmla="*/ 865007 h 2380521"/>
              <a:gd name="connsiteX2124" fmla="*/ 4940157 w 8023328"/>
              <a:gd name="connsiteY2124" fmla="*/ 853339 h 2380521"/>
              <a:gd name="connsiteX2125" fmla="*/ 4865953 w 8023328"/>
              <a:gd name="connsiteY2125" fmla="*/ 853339 h 2380521"/>
              <a:gd name="connsiteX2126" fmla="*/ 4879809 w 8023328"/>
              <a:gd name="connsiteY2126" fmla="*/ 865007 h 2380521"/>
              <a:gd name="connsiteX2127" fmla="*/ 4865953 w 8023328"/>
              <a:gd name="connsiteY2127" fmla="*/ 879593 h 2380521"/>
              <a:gd name="connsiteX2128" fmla="*/ 4853556 w 8023328"/>
              <a:gd name="connsiteY2128" fmla="*/ 865007 h 2380521"/>
              <a:gd name="connsiteX2129" fmla="*/ 4865953 w 8023328"/>
              <a:gd name="connsiteY2129" fmla="*/ 853339 h 2380521"/>
              <a:gd name="connsiteX2130" fmla="*/ 4797514 w 8023328"/>
              <a:gd name="connsiteY2130" fmla="*/ 853339 h 2380521"/>
              <a:gd name="connsiteX2131" fmla="*/ 4812303 w 8023328"/>
              <a:gd name="connsiteY2131" fmla="*/ 865007 h 2380521"/>
              <a:gd name="connsiteX2132" fmla="*/ 4797514 w 8023328"/>
              <a:gd name="connsiteY2132" fmla="*/ 879593 h 2380521"/>
              <a:gd name="connsiteX2133" fmla="*/ 4782725 w 8023328"/>
              <a:gd name="connsiteY2133" fmla="*/ 865007 h 2380521"/>
              <a:gd name="connsiteX2134" fmla="*/ 4797514 w 8023328"/>
              <a:gd name="connsiteY2134" fmla="*/ 853339 h 2380521"/>
              <a:gd name="connsiteX2135" fmla="*/ 4726684 w 8023328"/>
              <a:gd name="connsiteY2135" fmla="*/ 853339 h 2380521"/>
              <a:gd name="connsiteX2136" fmla="*/ 4741472 w 8023328"/>
              <a:gd name="connsiteY2136" fmla="*/ 865007 h 2380521"/>
              <a:gd name="connsiteX2137" fmla="*/ 4726684 w 8023328"/>
              <a:gd name="connsiteY2137" fmla="*/ 879593 h 2380521"/>
              <a:gd name="connsiteX2138" fmla="*/ 4711896 w 8023328"/>
              <a:gd name="connsiteY2138" fmla="*/ 865007 h 2380521"/>
              <a:gd name="connsiteX2139" fmla="*/ 4726684 w 8023328"/>
              <a:gd name="connsiteY2139" fmla="*/ 853339 h 2380521"/>
              <a:gd name="connsiteX2140" fmla="*/ 4655853 w 8023328"/>
              <a:gd name="connsiteY2140" fmla="*/ 853339 h 2380521"/>
              <a:gd name="connsiteX2141" fmla="*/ 4670642 w 8023328"/>
              <a:gd name="connsiteY2141" fmla="*/ 865007 h 2380521"/>
              <a:gd name="connsiteX2142" fmla="*/ 4655853 w 8023328"/>
              <a:gd name="connsiteY2142" fmla="*/ 879593 h 2380521"/>
              <a:gd name="connsiteX2143" fmla="*/ 4641064 w 8023328"/>
              <a:gd name="connsiteY2143" fmla="*/ 865007 h 2380521"/>
              <a:gd name="connsiteX2144" fmla="*/ 4655853 w 8023328"/>
              <a:gd name="connsiteY2144" fmla="*/ 853339 h 2380521"/>
              <a:gd name="connsiteX2145" fmla="*/ 4584091 w 8023328"/>
              <a:gd name="connsiteY2145" fmla="*/ 853339 h 2380521"/>
              <a:gd name="connsiteX2146" fmla="*/ 4596488 w 8023328"/>
              <a:gd name="connsiteY2146" fmla="*/ 865007 h 2380521"/>
              <a:gd name="connsiteX2147" fmla="*/ 4584091 w 8023328"/>
              <a:gd name="connsiteY2147" fmla="*/ 879593 h 2380521"/>
              <a:gd name="connsiteX2148" fmla="*/ 4570235 w 8023328"/>
              <a:gd name="connsiteY2148" fmla="*/ 865007 h 2380521"/>
              <a:gd name="connsiteX2149" fmla="*/ 4584091 w 8023328"/>
              <a:gd name="connsiteY2149" fmla="*/ 853339 h 2380521"/>
              <a:gd name="connsiteX2150" fmla="*/ 4513260 w 8023328"/>
              <a:gd name="connsiteY2150" fmla="*/ 853339 h 2380521"/>
              <a:gd name="connsiteX2151" fmla="*/ 4525657 w 8023328"/>
              <a:gd name="connsiteY2151" fmla="*/ 865007 h 2380521"/>
              <a:gd name="connsiteX2152" fmla="*/ 4513260 w 8023328"/>
              <a:gd name="connsiteY2152" fmla="*/ 879593 h 2380521"/>
              <a:gd name="connsiteX2153" fmla="*/ 4499404 w 8023328"/>
              <a:gd name="connsiteY2153" fmla="*/ 865007 h 2380521"/>
              <a:gd name="connsiteX2154" fmla="*/ 4513260 w 8023328"/>
              <a:gd name="connsiteY2154" fmla="*/ 853339 h 2380521"/>
              <a:gd name="connsiteX2155" fmla="*/ 4439056 w 8023328"/>
              <a:gd name="connsiteY2155" fmla="*/ 853339 h 2380521"/>
              <a:gd name="connsiteX2156" fmla="*/ 4451453 w 8023328"/>
              <a:gd name="connsiteY2156" fmla="*/ 865007 h 2380521"/>
              <a:gd name="connsiteX2157" fmla="*/ 4439056 w 8023328"/>
              <a:gd name="connsiteY2157" fmla="*/ 879593 h 2380521"/>
              <a:gd name="connsiteX2158" fmla="*/ 4425200 w 8023328"/>
              <a:gd name="connsiteY2158" fmla="*/ 865007 h 2380521"/>
              <a:gd name="connsiteX2159" fmla="*/ 4439056 w 8023328"/>
              <a:gd name="connsiteY2159" fmla="*/ 853339 h 2380521"/>
              <a:gd name="connsiteX2160" fmla="*/ 4366768 w 8023328"/>
              <a:gd name="connsiteY2160" fmla="*/ 853339 h 2380521"/>
              <a:gd name="connsiteX2161" fmla="*/ 4380624 w 8023328"/>
              <a:gd name="connsiteY2161" fmla="*/ 865007 h 2380521"/>
              <a:gd name="connsiteX2162" fmla="*/ 4366768 w 8023328"/>
              <a:gd name="connsiteY2162" fmla="*/ 879593 h 2380521"/>
              <a:gd name="connsiteX2163" fmla="*/ 4354371 w 8023328"/>
              <a:gd name="connsiteY2163" fmla="*/ 867195 h 2380521"/>
              <a:gd name="connsiteX2164" fmla="*/ 4366768 w 8023328"/>
              <a:gd name="connsiteY2164" fmla="*/ 853339 h 2380521"/>
              <a:gd name="connsiteX2165" fmla="*/ 4295937 w 8023328"/>
              <a:gd name="connsiteY2165" fmla="*/ 853339 h 2380521"/>
              <a:gd name="connsiteX2166" fmla="*/ 4309793 w 8023328"/>
              <a:gd name="connsiteY2166" fmla="*/ 867195 h 2380521"/>
              <a:gd name="connsiteX2167" fmla="*/ 4295937 w 8023328"/>
              <a:gd name="connsiteY2167" fmla="*/ 879593 h 2380521"/>
              <a:gd name="connsiteX2168" fmla="*/ 4283540 w 8023328"/>
              <a:gd name="connsiteY2168" fmla="*/ 867195 h 2380521"/>
              <a:gd name="connsiteX2169" fmla="*/ 4295937 w 8023328"/>
              <a:gd name="connsiteY2169" fmla="*/ 853339 h 2380521"/>
              <a:gd name="connsiteX2170" fmla="*/ 4225107 w 8023328"/>
              <a:gd name="connsiteY2170" fmla="*/ 853339 h 2380521"/>
              <a:gd name="connsiteX2171" fmla="*/ 4238963 w 8023328"/>
              <a:gd name="connsiteY2171" fmla="*/ 867195 h 2380521"/>
              <a:gd name="connsiteX2172" fmla="*/ 4225107 w 8023328"/>
              <a:gd name="connsiteY2172" fmla="*/ 879593 h 2380521"/>
              <a:gd name="connsiteX2173" fmla="*/ 4212710 w 8023328"/>
              <a:gd name="connsiteY2173" fmla="*/ 867195 h 2380521"/>
              <a:gd name="connsiteX2174" fmla="*/ 4225107 w 8023328"/>
              <a:gd name="connsiteY2174" fmla="*/ 853339 h 2380521"/>
              <a:gd name="connsiteX2175" fmla="*/ 4153295 w 8023328"/>
              <a:gd name="connsiteY2175" fmla="*/ 853339 h 2380521"/>
              <a:gd name="connsiteX2176" fmla="*/ 4168083 w 8023328"/>
              <a:gd name="connsiteY2176" fmla="*/ 867195 h 2380521"/>
              <a:gd name="connsiteX2177" fmla="*/ 4153295 w 8023328"/>
              <a:gd name="connsiteY2177" fmla="*/ 879593 h 2380521"/>
              <a:gd name="connsiteX2178" fmla="*/ 4138507 w 8023328"/>
              <a:gd name="connsiteY2178" fmla="*/ 867195 h 2380521"/>
              <a:gd name="connsiteX2179" fmla="*/ 4153295 w 8023328"/>
              <a:gd name="connsiteY2179" fmla="*/ 853339 h 2380521"/>
              <a:gd name="connsiteX2180" fmla="*/ 4082465 w 8023328"/>
              <a:gd name="connsiteY2180" fmla="*/ 853339 h 2380521"/>
              <a:gd name="connsiteX2181" fmla="*/ 4097254 w 8023328"/>
              <a:gd name="connsiteY2181" fmla="*/ 867195 h 2380521"/>
              <a:gd name="connsiteX2182" fmla="*/ 4082465 w 8023328"/>
              <a:gd name="connsiteY2182" fmla="*/ 879593 h 2380521"/>
              <a:gd name="connsiteX2183" fmla="*/ 4067676 w 8023328"/>
              <a:gd name="connsiteY2183" fmla="*/ 867195 h 2380521"/>
              <a:gd name="connsiteX2184" fmla="*/ 4082465 w 8023328"/>
              <a:gd name="connsiteY2184" fmla="*/ 853339 h 2380521"/>
              <a:gd name="connsiteX2185" fmla="*/ 4011635 w 8023328"/>
              <a:gd name="connsiteY2185" fmla="*/ 853339 h 2380521"/>
              <a:gd name="connsiteX2186" fmla="*/ 4026423 w 8023328"/>
              <a:gd name="connsiteY2186" fmla="*/ 867195 h 2380521"/>
              <a:gd name="connsiteX2187" fmla="*/ 4011635 w 8023328"/>
              <a:gd name="connsiteY2187" fmla="*/ 879593 h 2380521"/>
              <a:gd name="connsiteX2188" fmla="*/ 3996847 w 8023328"/>
              <a:gd name="connsiteY2188" fmla="*/ 867195 h 2380521"/>
              <a:gd name="connsiteX2189" fmla="*/ 4011635 w 8023328"/>
              <a:gd name="connsiteY2189" fmla="*/ 853339 h 2380521"/>
              <a:gd name="connsiteX2190" fmla="*/ 3939871 w 8023328"/>
              <a:gd name="connsiteY2190" fmla="*/ 853339 h 2380521"/>
              <a:gd name="connsiteX2191" fmla="*/ 3952268 w 8023328"/>
              <a:gd name="connsiteY2191" fmla="*/ 867195 h 2380521"/>
              <a:gd name="connsiteX2192" fmla="*/ 3939871 w 8023328"/>
              <a:gd name="connsiteY2192" fmla="*/ 879593 h 2380521"/>
              <a:gd name="connsiteX2193" fmla="*/ 3926015 w 8023328"/>
              <a:gd name="connsiteY2193" fmla="*/ 867195 h 2380521"/>
              <a:gd name="connsiteX2194" fmla="*/ 3939871 w 8023328"/>
              <a:gd name="connsiteY2194" fmla="*/ 853339 h 2380521"/>
              <a:gd name="connsiteX2195" fmla="*/ 3869042 w 8023328"/>
              <a:gd name="connsiteY2195" fmla="*/ 853339 h 2380521"/>
              <a:gd name="connsiteX2196" fmla="*/ 3881439 w 8023328"/>
              <a:gd name="connsiteY2196" fmla="*/ 867195 h 2380521"/>
              <a:gd name="connsiteX2197" fmla="*/ 3869042 w 8023328"/>
              <a:gd name="connsiteY2197" fmla="*/ 879593 h 2380521"/>
              <a:gd name="connsiteX2198" fmla="*/ 3855186 w 8023328"/>
              <a:gd name="connsiteY2198" fmla="*/ 867195 h 2380521"/>
              <a:gd name="connsiteX2199" fmla="*/ 3869042 w 8023328"/>
              <a:gd name="connsiteY2199" fmla="*/ 853339 h 2380521"/>
              <a:gd name="connsiteX2200" fmla="*/ 3796752 w 8023328"/>
              <a:gd name="connsiteY2200" fmla="*/ 853339 h 2380521"/>
              <a:gd name="connsiteX2201" fmla="*/ 3810608 w 8023328"/>
              <a:gd name="connsiteY2201" fmla="*/ 867195 h 2380521"/>
              <a:gd name="connsiteX2202" fmla="*/ 3796752 w 8023328"/>
              <a:gd name="connsiteY2202" fmla="*/ 879593 h 2380521"/>
              <a:gd name="connsiteX2203" fmla="*/ 3784355 w 8023328"/>
              <a:gd name="connsiteY2203" fmla="*/ 867195 h 2380521"/>
              <a:gd name="connsiteX2204" fmla="*/ 3796752 w 8023328"/>
              <a:gd name="connsiteY2204" fmla="*/ 853339 h 2380521"/>
              <a:gd name="connsiteX2205" fmla="*/ 3725922 w 8023328"/>
              <a:gd name="connsiteY2205" fmla="*/ 853339 h 2380521"/>
              <a:gd name="connsiteX2206" fmla="*/ 3739778 w 8023328"/>
              <a:gd name="connsiteY2206" fmla="*/ 867195 h 2380521"/>
              <a:gd name="connsiteX2207" fmla="*/ 3725922 w 8023328"/>
              <a:gd name="connsiteY2207" fmla="*/ 879593 h 2380521"/>
              <a:gd name="connsiteX2208" fmla="*/ 3713525 w 8023328"/>
              <a:gd name="connsiteY2208" fmla="*/ 867195 h 2380521"/>
              <a:gd name="connsiteX2209" fmla="*/ 3725922 w 8023328"/>
              <a:gd name="connsiteY2209" fmla="*/ 853339 h 2380521"/>
              <a:gd name="connsiteX2210" fmla="*/ 3655091 w 8023328"/>
              <a:gd name="connsiteY2210" fmla="*/ 853339 h 2380521"/>
              <a:gd name="connsiteX2211" fmla="*/ 3668947 w 8023328"/>
              <a:gd name="connsiteY2211" fmla="*/ 867195 h 2380521"/>
              <a:gd name="connsiteX2212" fmla="*/ 3655091 w 8023328"/>
              <a:gd name="connsiteY2212" fmla="*/ 879593 h 2380521"/>
              <a:gd name="connsiteX2213" fmla="*/ 3642694 w 8023328"/>
              <a:gd name="connsiteY2213" fmla="*/ 867195 h 2380521"/>
              <a:gd name="connsiteX2214" fmla="*/ 3655091 w 8023328"/>
              <a:gd name="connsiteY2214" fmla="*/ 853339 h 2380521"/>
              <a:gd name="connsiteX2215" fmla="*/ 3583280 w 8023328"/>
              <a:gd name="connsiteY2215" fmla="*/ 853339 h 2380521"/>
              <a:gd name="connsiteX2216" fmla="*/ 3598069 w 8023328"/>
              <a:gd name="connsiteY2216" fmla="*/ 867195 h 2380521"/>
              <a:gd name="connsiteX2217" fmla="*/ 3583280 w 8023328"/>
              <a:gd name="connsiteY2217" fmla="*/ 879593 h 2380521"/>
              <a:gd name="connsiteX2218" fmla="*/ 3568491 w 8023328"/>
              <a:gd name="connsiteY2218" fmla="*/ 867195 h 2380521"/>
              <a:gd name="connsiteX2219" fmla="*/ 3583280 w 8023328"/>
              <a:gd name="connsiteY2219" fmla="*/ 853339 h 2380521"/>
              <a:gd name="connsiteX2220" fmla="*/ 3512449 w 8023328"/>
              <a:gd name="connsiteY2220" fmla="*/ 853339 h 2380521"/>
              <a:gd name="connsiteX2221" fmla="*/ 3527237 w 8023328"/>
              <a:gd name="connsiteY2221" fmla="*/ 867195 h 2380521"/>
              <a:gd name="connsiteX2222" fmla="*/ 3512449 w 8023328"/>
              <a:gd name="connsiteY2222" fmla="*/ 879593 h 2380521"/>
              <a:gd name="connsiteX2223" fmla="*/ 3497661 w 8023328"/>
              <a:gd name="connsiteY2223" fmla="*/ 867195 h 2380521"/>
              <a:gd name="connsiteX2224" fmla="*/ 3512449 w 8023328"/>
              <a:gd name="connsiteY2224" fmla="*/ 853339 h 2380521"/>
              <a:gd name="connsiteX2225" fmla="*/ 3441619 w 8023328"/>
              <a:gd name="connsiteY2225" fmla="*/ 853339 h 2380521"/>
              <a:gd name="connsiteX2226" fmla="*/ 3456408 w 8023328"/>
              <a:gd name="connsiteY2226" fmla="*/ 867195 h 2380521"/>
              <a:gd name="connsiteX2227" fmla="*/ 3441619 w 8023328"/>
              <a:gd name="connsiteY2227" fmla="*/ 879593 h 2380521"/>
              <a:gd name="connsiteX2228" fmla="*/ 3426830 w 8023328"/>
              <a:gd name="connsiteY2228" fmla="*/ 867195 h 2380521"/>
              <a:gd name="connsiteX2229" fmla="*/ 3441619 w 8023328"/>
              <a:gd name="connsiteY2229" fmla="*/ 853339 h 2380521"/>
              <a:gd name="connsiteX2230" fmla="*/ 3369857 w 8023328"/>
              <a:gd name="connsiteY2230" fmla="*/ 853339 h 2380521"/>
              <a:gd name="connsiteX2231" fmla="*/ 3382254 w 8023328"/>
              <a:gd name="connsiteY2231" fmla="*/ 867195 h 2380521"/>
              <a:gd name="connsiteX2232" fmla="*/ 3369857 w 8023328"/>
              <a:gd name="connsiteY2232" fmla="*/ 879593 h 2380521"/>
              <a:gd name="connsiteX2233" fmla="*/ 3356001 w 8023328"/>
              <a:gd name="connsiteY2233" fmla="*/ 867195 h 2380521"/>
              <a:gd name="connsiteX2234" fmla="*/ 3369857 w 8023328"/>
              <a:gd name="connsiteY2234" fmla="*/ 853339 h 2380521"/>
              <a:gd name="connsiteX2235" fmla="*/ 1013589 w 8023328"/>
              <a:gd name="connsiteY2235" fmla="*/ 853339 h 2380521"/>
              <a:gd name="connsiteX2236" fmla="*/ 1028011 w 8023328"/>
              <a:gd name="connsiteY2236" fmla="*/ 868127 h 2380521"/>
              <a:gd name="connsiteX2237" fmla="*/ 1013589 w 8023328"/>
              <a:gd name="connsiteY2237" fmla="*/ 882916 h 2380521"/>
              <a:gd name="connsiteX2238" fmla="*/ 998413 w 8023328"/>
              <a:gd name="connsiteY2238" fmla="*/ 868127 h 2380521"/>
              <a:gd name="connsiteX2239" fmla="*/ 1013589 w 8023328"/>
              <a:gd name="connsiteY2239" fmla="*/ 853339 h 2380521"/>
              <a:gd name="connsiteX2240" fmla="*/ 368059 w 8023328"/>
              <a:gd name="connsiteY2240" fmla="*/ 785881 h 2380521"/>
              <a:gd name="connsiteX2241" fmla="*/ 380456 w 8023328"/>
              <a:gd name="connsiteY2241" fmla="*/ 797549 h 2380521"/>
              <a:gd name="connsiteX2242" fmla="*/ 368059 w 8023328"/>
              <a:gd name="connsiteY2242" fmla="*/ 812135 h 2380521"/>
              <a:gd name="connsiteX2243" fmla="*/ 354203 w 8023328"/>
              <a:gd name="connsiteY2243" fmla="*/ 797549 h 2380521"/>
              <a:gd name="connsiteX2244" fmla="*/ 368059 w 8023328"/>
              <a:gd name="connsiteY2244" fmla="*/ 785881 h 2380521"/>
              <a:gd name="connsiteX2245" fmla="*/ 297226 w 8023328"/>
              <a:gd name="connsiteY2245" fmla="*/ 785881 h 2380521"/>
              <a:gd name="connsiteX2246" fmla="*/ 309624 w 8023328"/>
              <a:gd name="connsiteY2246" fmla="*/ 797549 h 2380521"/>
              <a:gd name="connsiteX2247" fmla="*/ 297226 w 8023328"/>
              <a:gd name="connsiteY2247" fmla="*/ 812135 h 2380521"/>
              <a:gd name="connsiteX2248" fmla="*/ 283371 w 8023328"/>
              <a:gd name="connsiteY2248" fmla="*/ 797549 h 2380521"/>
              <a:gd name="connsiteX2249" fmla="*/ 297226 w 8023328"/>
              <a:gd name="connsiteY2249" fmla="*/ 785881 h 2380521"/>
              <a:gd name="connsiteX2250" fmla="*/ 226398 w 8023328"/>
              <a:gd name="connsiteY2250" fmla="*/ 785881 h 2380521"/>
              <a:gd name="connsiteX2251" fmla="*/ 238797 w 8023328"/>
              <a:gd name="connsiteY2251" fmla="*/ 797549 h 2380521"/>
              <a:gd name="connsiteX2252" fmla="*/ 226398 w 8023328"/>
              <a:gd name="connsiteY2252" fmla="*/ 812135 h 2380521"/>
              <a:gd name="connsiteX2253" fmla="*/ 212542 w 8023328"/>
              <a:gd name="connsiteY2253" fmla="*/ 797549 h 2380521"/>
              <a:gd name="connsiteX2254" fmla="*/ 226398 w 8023328"/>
              <a:gd name="connsiteY2254" fmla="*/ 785881 h 2380521"/>
              <a:gd name="connsiteX2255" fmla="*/ 154101 w 8023328"/>
              <a:gd name="connsiteY2255" fmla="*/ 785881 h 2380521"/>
              <a:gd name="connsiteX2256" fmla="*/ 167957 w 8023328"/>
              <a:gd name="connsiteY2256" fmla="*/ 797549 h 2380521"/>
              <a:gd name="connsiteX2257" fmla="*/ 154101 w 8023328"/>
              <a:gd name="connsiteY2257" fmla="*/ 812135 h 2380521"/>
              <a:gd name="connsiteX2258" fmla="*/ 141704 w 8023328"/>
              <a:gd name="connsiteY2258" fmla="*/ 797549 h 2380521"/>
              <a:gd name="connsiteX2259" fmla="*/ 154101 w 8023328"/>
              <a:gd name="connsiteY2259" fmla="*/ 785881 h 2380521"/>
              <a:gd name="connsiteX2260" fmla="*/ 83272 w 8023328"/>
              <a:gd name="connsiteY2260" fmla="*/ 785881 h 2380521"/>
              <a:gd name="connsiteX2261" fmla="*/ 97128 w 8023328"/>
              <a:gd name="connsiteY2261" fmla="*/ 797549 h 2380521"/>
              <a:gd name="connsiteX2262" fmla="*/ 83272 w 8023328"/>
              <a:gd name="connsiteY2262" fmla="*/ 812135 h 2380521"/>
              <a:gd name="connsiteX2263" fmla="*/ 70874 w 8023328"/>
              <a:gd name="connsiteY2263" fmla="*/ 797549 h 2380521"/>
              <a:gd name="connsiteX2264" fmla="*/ 83272 w 8023328"/>
              <a:gd name="connsiteY2264" fmla="*/ 785881 h 2380521"/>
              <a:gd name="connsiteX2265" fmla="*/ 12036 w 8023328"/>
              <a:gd name="connsiteY2265" fmla="*/ 785881 h 2380521"/>
              <a:gd name="connsiteX2266" fmla="*/ 26277 w 8023328"/>
              <a:gd name="connsiteY2266" fmla="*/ 797549 h 2380521"/>
              <a:gd name="connsiteX2267" fmla="*/ 12036 w 8023328"/>
              <a:gd name="connsiteY2267" fmla="*/ 812135 h 2380521"/>
              <a:gd name="connsiteX2268" fmla="*/ 44 w 8023328"/>
              <a:gd name="connsiteY2268" fmla="*/ 797549 h 2380521"/>
              <a:gd name="connsiteX2269" fmla="*/ 12036 w 8023328"/>
              <a:gd name="connsiteY2269" fmla="*/ 785881 h 2380521"/>
              <a:gd name="connsiteX2270" fmla="*/ 4726684 w 8023328"/>
              <a:gd name="connsiteY2270" fmla="*/ 782507 h 2380521"/>
              <a:gd name="connsiteX2271" fmla="*/ 4741472 w 8023328"/>
              <a:gd name="connsiteY2271" fmla="*/ 794904 h 2380521"/>
              <a:gd name="connsiteX2272" fmla="*/ 4726684 w 8023328"/>
              <a:gd name="connsiteY2272" fmla="*/ 808761 h 2380521"/>
              <a:gd name="connsiteX2273" fmla="*/ 4711896 w 8023328"/>
              <a:gd name="connsiteY2273" fmla="*/ 794904 h 2380521"/>
              <a:gd name="connsiteX2274" fmla="*/ 4726684 w 8023328"/>
              <a:gd name="connsiteY2274" fmla="*/ 782507 h 2380521"/>
              <a:gd name="connsiteX2275" fmla="*/ 4655853 w 8023328"/>
              <a:gd name="connsiteY2275" fmla="*/ 782507 h 2380521"/>
              <a:gd name="connsiteX2276" fmla="*/ 4670642 w 8023328"/>
              <a:gd name="connsiteY2276" fmla="*/ 794904 h 2380521"/>
              <a:gd name="connsiteX2277" fmla="*/ 4655853 w 8023328"/>
              <a:gd name="connsiteY2277" fmla="*/ 808761 h 2380521"/>
              <a:gd name="connsiteX2278" fmla="*/ 4641064 w 8023328"/>
              <a:gd name="connsiteY2278" fmla="*/ 794904 h 2380521"/>
              <a:gd name="connsiteX2279" fmla="*/ 4655853 w 8023328"/>
              <a:gd name="connsiteY2279" fmla="*/ 782507 h 2380521"/>
              <a:gd name="connsiteX2280" fmla="*/ 4584091 w 8023328"/>
              <a:gd name="connsiteY2280" fmla="*/ 782507 h 2380521"/>
              <a:gd name="connsiteX2281" fmla="*/ 4596488 w 8023328"/>
              <a:gd name="connsiteY2281" fmla="*/ 794904 h 2380521"/>
              <a:gd name="connsiteX2282" fmla="*/ 4584091 w 8023328"/>
              <a:gd name="connsiteY2282" fmla="*/ 808761 h 2380521"/>
              <a:gd name="connsiteX2283" fmla="*/ 4570235 w 8023328"/>
              <a:gd name="connsiteY2283" fmla="*/ 794904 h 2380521"/>
              <a:gd name="connsiteX2284" fmla="*/ 4584091 w 8023328"/>
              <a:gd name="connsiteY2284" fmla="*/ 782507 h 2380521"/>
              <a:gd name="connsiteX2285" fmla="*/ 4513260 w 8023328"/>
              <a:gd name="connsiteY2285" fmla="*/ 782507 h 2380521"/>
              <a:gd name="connsiteX2286" fmla="*/ 4525657 w 8023328"/>
              <a:gd name="connsiteY2286" fmla="*/ 794904 h 2380521"/>
              <a:gd name="connsiteX2287" fmla="*/ 4513260 w 8023328"/>
              <a:gd name="connsiteY2287" fmla="*/ 808761 h 2380521"/>
              <a:gd name="connsiteX2288" fmla="*/ 4499404 w 8023328"/>
              <a:gd name="connsiteY2288" fmla="*/ 794904 h 2380521"/>
              <a:gd name="connsiteX2289" fmla="*/ 4513260 w 8023328"/>
              <a:gd name="connsiteY2289" fmla="*/ 782507 h 2380521"/>
              <a:gd name="connsiteX2290" fmla="*/ 4439056 w 8023328"/>
              <a:gd name="connsiteY2290" fmla="*/ 782507 h 2380521"/>
              <a:gd name="connsiteX2291" fmla="*/ 4451453 w 8023328"/>
              <a:gd name="connsiteY2291" fmla="*/ 794904 h 2380521"/>
              <a:gd name="connsiteX2292" fmla="*/ 4439056 w 8023328"/>
              <a:gd name="connsiteY2292" fmla="*/ 808761 h 2380521"/>
              <a:gd name="connsiteX2293" fmla="*/ 4425200 w 8023328"/>
              <a:gd name="connsiteY2293" fmla="*/ 794904 h 2380521"/>
              <a:gd name="connsiteX2294" fmla="*/ 4439056 w 8023328"/>
              <a:gd name="connsiteY2294" fmla="*/ 782507 h 2380521"/>
              <a:gd name="connsiteX2295" fmla="*/ 4366768 w 8023328"/>
              <a:gd name="connsiteY2295" fmla="*/ 782507 h 2380521"/>
              <a:gd name="connsiteX2296" fmla="*/ 4380624 w 8023328"/>
              <a:gd name="connsiteY2296" fmla="*/ 794904 h 2380521"/>
              <a:gd name="connsiteX2297" fmla="*/ 4366768 w 8023328"/>
              <a:gd name="connsiteY2297" fmla="*/ 808761 h 2380521"/>
              <a:gd name="connsiteX2298" fmla="*/ 4354371 w 8023328"/>
              <a:gd name="connsiteY2298" fmla="*/ 794904 h 2380521"/>
              <a:gd name="connsiteX2299" fmla="*/ 4366768 w 8023328"/>
              <a:gd name="connsiteY2299" fmla="*/ 782507 h 2380521"/>
              <a:gd name="connsiteX2300" fmla="*/ 4295937 w 8023328"/>
              <a:gd name="connsiteY2300" fmla="*/ 782507 h 2380521"/>
              <a:gd name="connsiteX2301" fmla="*/ 4309793 w 8023328"/>
              <a:gd name="connsiteY2301" fmla="*/ 794904 h 2380521"/>
              <a:gd name="connsiteX2302" fmla="*/ 4295937 w 8023328"/>
              <a:gd name="connsiteY2302" fmla="*/ 808761 h 2380521"/>
              <a:gd name="connsiteX2303" fmla="*/ 4283540 w 8023328"/>
              <a:gd name="connsiteY2303" fmla="*/ 794904 h 2380521"/>
              <a:gd name="connsiteX2304" fmla="*/ 4295937 w 8023328"/>
              <a:gd name="connsiteY2304" fmla="*/ 782507 h 2380521"/>
              <a:gd name="connsiteX2305" fmla="*/ 4225107 w 8023328"/>
              <a:gd name="connsiteY2305" fmla="*/ 782507 h 2380521"/>
              <a:gd name="connsiteX2306" fmla="*/ 4238963 w 8023328"/>
              <a:gd name="connsiteY2306" fmla="*/ 794904 h 2380521"/>
              <a:gd name="connsiteX2307" fmla="*/ 4225107 w 8023328"/>
              <a:gd name="connsiteY2307" fmla="*/ 808761 h 2380521"/>
              <a:gd name="connsiteX2308" fmla="*/ 4212710 w 8023328"/>
              <a:gd name="connsiteY2308" fmla="*/ 794904 h 2380521"/>
              <a:gd name="connsiteX2309" fmla="*/ 4225107 w 8023328"/>
              <a:gd name="connsiteY2309" fmla="*/ 782507 h 2380521"/>
              <a:gd name="connsiteX2310" fmla="*/ 4153295 w 8023328"/>
              <a:gd name="connsiteY2310" fmla="*/ 782507 h 2380521"/>
              <a:gd name="connsiteX2311" fmla="*/ 4168083 w 8023328"/>
              <a:gd name="connsiteY2311" fmla="*/ 794904 h 2380521"/>
              <a:gd name="connsiteX2312" fmla="*/ 4153295 w 8023328"/>
              <a:gd name="connsiteY2312" fmla="*/ 808761 h 2380521"/>
              <a:gd name="connsiteX2313" fmla="*/ 4138507 w 8023328"/>
              <a:gd name="connsiteY2313" fmla="*/ 794904 h 2380521"/>
              <a:gd name="connsiteX2314" fmla="*/ 4153295 w 8023328"/>
              <a:gd name="connsiteY2314" fmla="*/ 782507 h 2380521"/>
              <a:gd name="connsiteX2315" fmla="*/ 4082465 w 8023328"/>
              <a:gd name="connsiteY2315" fmla="*/ 782507 h 2380521"/>
              <a:gd name="connsiteX2316" fmla="*/ 4097254 w 8023328"/>
              <a:gd name="connsiteY2316" fmla="*/ 794904 h 2380521"/>
              <a:gd name="connsiteX2317" fmla="*/ 4082465 w 8023328"/>
              <a:gd name="connsiteY2317" fmla="*/ 808761 h 2380521"/>
              <a:gd name="connsiteX2318" fmla="*/ 4067676 w 8023328"/>
              <a:gd name="connsiteY2318" fmla="*/ 794904 h 2380521"/>
              <a:gd name="connsiteX2319" fmla="*/ 4082465 w 8023328"/>
              <a:gd name="connsiteY2319" fmla="*/ 782507 h 2380521"/>
              <a:gd name="connsiteX2320" fmla="*/ 4010703 w 8023328"/>
              <a:gd name="connsiteY2320" fmla="*/ 782507 h 2380521"/>
              <a:gd name="connsiteX2321" fmla="*/ 4023100 w 8023328"/>
              <a:gd name="connsiteY2321" fmla="*/ 794904 h 2380521"/>
              <a:gd name="connsiteX2322" fmla="*/ 4010703 w 8023328"/>
              <a:gd name="connsiteY2322" fmla="*/ 808761 h 2380521"/>
              <a:gd name="connsiteX2323" fmla="*/ 3996847 w 8023328"/>
              <a:gd name="connsiteY2323" fmla="*/ 794904 h 2380521"/>
              <a:gd name="connsiteX2324" fmla="*/ 4010703 w 8023328"/>
              <a:gd name="connsiteY2324" fmla="*/ 782507 h 2380521"/>
              <a:gd name="connsiteX2325" fmla="*/ 3939871 w 8023328"/>
              <a:gd name="connsiteY2325" fmla="*/ 782507 h 2380521"/>
              <a:gd name="connsiteX2326" fmla="*/ 3952268 w 8023328"/>
              <a:gd name="connsiteY2326" fmla="*/ 794904 h 2380521"/>
              <a:gd name="connsiteX2327" fmla="*/ 3939871 w 8023328"/>
              <a:gd name="connsiteY2327" fmla="*/ 808761 h 2380521"/>
              <a:gd name="connsiteX2328" fmla="*/ 3926015 w 8023328"/>
              <a:gd name="connsiteY2328" fmla="*/ 794904 h 2380521"/>
              <a:gd name="connsiteX2329" fmla="*/ 3939871 w 8023328"/>
              <a:gd name="connsiteY2329" fmla="*/ 782507 h 2380521"/>
              <a:gd name="connsiteX2330" fmla="*/ 3869042 w 8023328"/>
              <a:gd name="connsiteY2330" fmla="*/ 782507 h 2380521"/>
              <a:gd name="connsiteX2331" fmla="*/ 3881439 w 8023328"/>
              <a:gd name="connsiteY2331" fmla="*/ 794904 h 2380521"/>
              <a:gd name="connsiteX2332" fmla="*/ 3869042 w 8023328"/>
              <a:gd name="connsiteY2332" fmla="*/ 808761 h 2380521"/>
              <a:gd name="connsiteX2333" fmla="*/ 3855186 w 8023328"/>
              <a:gd name="connsiteY2333" fmla="*/ 794904 h 2380521"/>
              <a:gd name="connsiteX2334" fmla="*/ 3869042 w 8023328"/>
              <a:gd name="connsiteY2334" fmla="*/ 782507 h 2380521"/>
              <a:gd name="connsiteX2335" fmla="*/ 3796752 w 8023328"/>
              <a:gd name="connsiteY2335" fmla="*/ 782507 h 2380521"/>
              <a:gd name="connsiteX2336" fmla="*/ 3810608 w 8023328"/>
              <a:gd name="connsiteY2336" fmla="*/ 796363 h 2380521"/>
              <a:gd name="connsiteX2337" fmla="*/ 3796752 w 8023328"/>
              <a:gd name="connsiteY2337" fmla="*/ 808761 h 2380521"/>
              <a:gd name="connsiteX2338" fmla="*/ 3784355 w 8023328"/>
              <a:gd name="connsiteY2338" fmla="*/ 796363 h 2380521"/>
              <a:gd name="connsiteX2339" fmla="*/ 3796752 w 8023328"/>
              <a:gd name="connsiteY2339" fmla="*/ 782507 h 2380521"/>
              <a:gd name="connsiteX2340" fmla="*/ 3725922 w 8023328"/>
              <a:gd name="connsiteY2340" fmla="*/ 782507 h 2380521"/>
              <a:gd name="connsiteX2341" fmla="*/ 3739778 w 8023328"/>
              <a:gd name="connsiteY2341" fmla="*/ 796363 h 2380521"/>
              <a:gd name="connsiteX2342" fmla="*/ 3725922 w 8023328"/>
              <a:gd name="connsiteY2342" fmla="*/ 808761 h 2380521"/>
              <a:gd name="connsiteX2343" fmla="*/ 3713525 w 8023328"/>
              <a:gd name="connsiteY2343" fmla="*/ 796363 h 2380521"/>
              <a:gd name="connsiteX2344" fmla="*/ 3725922 w 8023328"/>
              <a:gd name="connsiteY2344" fmla="*/ 782507 h 2380521"/>
              <a:gd name="connsiteX2345" fmla="*/ 3655091 w 8023328"/>
              <a:gd name="connsiteY2345" fmla="*/ 782507 h 2380521"/>
              <a:gd name="connsiteX2346" fmla="*/ 3668947 w 8023328"/>
              <a:gd name="connsiteY2346" fmla="*/ 796363 h 2380521"/>
              <a:gd name="connsiteX2347" fmla="*/ 3655091 w 8023328"/>
              <a:gd name="connsiteY2347" fmla="*/ 808761 h 2380521"/>
              <a:gd name="connsiteX2348" fmla="*/ 3642694 w 8023328"/>
              <a:gd name="connsiteY2348" fmla="*/ 796363 h 2380521"/>
              <a:gd name="connsiteX2349" fmla="*/ 3655091 w 8023328"/>
              <a:gd name="connsiteY2349" fmla="*/ 782507 h 2380521"/>
              <a:gd name="connsiteX2350" fmla="*/ 3583280 w 8023328"/>
              <a:gd name="connsiteY2350" fmla="*/ 782507 h 2380521"/>
              <a:gd name="connsiteX2351" fmla="*/ 3598069 w 8023328"/>
              <a:gd name="connsiteY2351" fmla="*/ 796363 h 2380521"/>
              <a:gd name="connsiteX2352" fmla="*/ 3583280 w 8023328"/>
              <a:gd name="connsiteY2352" fmla="*/ 808761 h 2380521"/>
              <a:gd name="connsiteX2353" fmla="*/ 3568491 w 8023328"/>
              <a:gd name="connsiteY2353" fmla="*/ 796363 h 2380521"/>
              <a:gd name="connsiteX2354" fmla="*/ 3583280 w 8023328"/>
              <a:gd name="connsiteY2354" fmla="*/ 782507 h 2380521"/>
              <a:gd name="connsiteX2355" fmla="*/ 3512449 w 8023328"/>
              <a:gd name="connsiteY2355" fmla="*/ 782507 h 2380521"/>
              <a:gd name="connsiteX2356" fmla="*/ 3527237 w 8023328"/>
              <a:gd name="connsiteY2356" fmla="*/ 796363 h 2380521"/>
              <a:gd name="connsiteX2357" fmla="*/ 3512449 w 8023328"/>
              <a:gd name="connsiteY2357" fmla="*/ 808761 h 2380521"/>
              <a:gd name="connsiteX2358" fmla="*/ 3497661 w 8023328"/>
              <a:gd name="connsiteY2358" fmla="*/ 796363 h 2380521"/>
              <a:gd name="connsiteX2359" fmla="*/ 3512449 w 8023328"/>
              <a:gd name="connsiteY2359" fmla="*/ 782507 h 2380521"/>
              <a:gd name="connsiteX2360" fmla="*/ 3441619 w 8023328"/>
              <a:gd name="connsiteY2360" fmla="*/ 782507 h 2380521"/>
              <a:gd name="connsiteX2361" fmla="*/ 3456408 w 8023328"/>
              <a:gd name="connsiteY2361" fmla="*/ 796363 h 2380521"/>
              <a:gd name="connsiteX2362" fmla="*/ 3441619 w 8023328"/>
              <a:gd name="connsiteY2362" fmla="*/ 808761 h 2380521"/>
              <a:gd name="connsiteX2363" fmla="*/ 3426830 w 8023328"/>
              <a:gd name="connsiteY2363" fmla="*/ 796363 h 2380521"/>
              <a:gd name="connsiteX2364" fmla="*/ 3441619 w 8023328"/>
              <a:gd name="connsiteY2364" fmla="*/ 782507 h 2380521"/>
              <a:gd name="connsiteX2365" fmla="*/ 3369857 w 8023328"/>
              <a:gd name="connsiteY2365" fmla="*/ 782507 h 2380521"/>
              <a:gd name="connsiteX2366" fmla="*/ 3382254 w 8023328"/>
              <a:gd name="connsiteY2366" fmla="*/ 796363 h 2380521"/>
              <a:gd name="connsiteX2367" fmla="*/ 3369857 w 8023328"/>
              <a:gd name="connsiteY2367" fmla="*/ 808761 h 2380521"/>
              <a:gd name="connsiteX2368" fmla="*/ 3356001 w 8023328"/>
              <a:gd name="connsiteY2368" fmla="*/ 796363 h 2380521"/>
              <a:gd name="connsiteX2369" fmla="*/ 3369857 w 8023328"/>
              <a:gd name="connsiteY2369" fmla="*/ 782507 h 2380521"/>
              <a:gd name="connsiteX2370" fmla="*/ 3299083 w 8023328"/>
              <a:gd name="connsiteY2370" fmla="*/ 782507 h 2380521"/>
              <a:gd name="connsiteX2371" fmla="*/ 3311480 w 8023328"/>
              <a:gd name="connsiteY2371" fmla="*/ 796363 h 2380521"/>
              <a:gd name="connsiteX2372" fmla="*/ 3299083 w 8023328"/>
              <a:gd name="connsiteY2372" fmla="*/ 808761 h 2380521"/>
              <a:gd name="connsiteX2373" fmla="*/ 3285229 w 8023328"/>
              <a:gd name="connsiteY2373" fmla="*/ 796363 h 2380521"/>
              <a:gd name="connsiteX2374" fmla="*/ 3299083 w 8023328"/>
              <a:gd name="connsiteY2374" fmla="*/ 782507 h 2380521"/>
              <a:gd name="connsiteX2375" fmla="*/ 3228250 w 8023328"/>
              <a:gd name="connsiteY2375" fmla="*/ 782507 h 2380521"/>
              <a:gd name="connsiteX2376" fmla="*/ 3240649 w 8023328"/>
              <a:gd name="connsiteY2376" fmla="*/ 796363 h 2380521"/>
              <a:gd name="connsiteX2377" fmla="*/ 3228250 w 8023328"/>
              <a:gd name="connsiteY2377" fmla="*/ 808761 h 2380521"/>
              <a:gd name="connsiteX2378" fmla="*/ 3214395 w 8023328"/>
              <a:gd name="connsiteY2378" fmla="*/ 796363 h 2380521"/>
              <a:gd name="connsiteX2379" fmla="*/ 3228250 w 8023328"/>
              <a:gd name="connsiteY2379" fmla="*/ 782507 h 2380521"/>
              <a:gd name="connsiteX2380" fmla="*/ 3152591 w 8023328"/>
              <a:gd name="connsiteY2380" fmla="*/ 782507 h 2380521"/>
              <a:gd name="connsiteX2381" fmla="*/ 3166447 w 8023328"/>
              <a:gd name="connsiteY2381" fmla="*/ 796363 h 2380521"/>
              <a:gd name="connsiteX2382" fmla="*/ 3152591 w 8023328"/>
              <a:gd name="connsiteY2382" fmla="*/ 808761 h 2380521"/>
              <a:gd name="connsiteX2383" fmla="*/ 3140193 w 8023328"/>
              <a:gd name="connsiteY2383" fmla="*/ 796363 h 2380521"/>
              <a:gd name="connsiteX2384" fmla="*/ 3152591 w 8023328"/>
              <a:gd name="connsiteY2384" fmla="*/ 782507 h 2380521"/>
              <a:gd name="connsiteX2385" fmla="*/ 1226672 w 8023328"/>
              <a:gd name="connsiteY2385" fmla="*/ 782507 h 2380521"/>
              <a:gd name="connsiteX2386" fmla="*/ 1240529 w 8023328"/>
              <a:gd name="connsiteY2386" fmla="*/ 796926 h 2380521"/>
              <a:gd name="connsiteX2387" fmla="*/ 1226672 w 8023328"/>
              <a:gd name="connsiteY2387" fmla="*/ 812105 h 2380521"/>
              <a:gd name="connsiteX2388" fmla="*/ 1214283 w 8023328"/>
              <a:gd name="connsiteY2388" fmla="*/ 796926 h 2380521"/>
              <a:gd name="connsiteX2389" fmla="*/ 1226672 w 8023328"/>
              <a:gd name="connsiteY2389" fmla="*/ 782507 h 2380521"/>
              <a:gd name="connsiteX2390" fmla="*/ 1154869 w 8023328"/>
              <a:gd name="connsiteY2390" fmla="*/ 782507 h 2380521"/>
              <a:gd name="connsiteX2391" fmla="*/ 1169658 w 8023328"/>
              <a:gd name="connsiteY2391" fmla="*/ 796926 h 2380521"/>
              <a:gd name="connsiteX2392" fmla="*/ 1154869 w 8023328"/>
              <a:gd name="connsiteY2392" fmla="*/ 812105 h 2380521"/>
              <a:gd name="connsiteX2393" fmla="*/ 1140080 w 8023328"/>
              <a:gd name="connsiteY2393" fmla="*/ 796926 h 2380521"/>
              <a:gd name="connsiteX2394" fmla="*/ 1154869 w 8023328"/>
              <a:gd name="connsiteY2394" fmla="*/ 782507 h 2380521"/>
              <a:gd name="connsiteX2395" fmla="*/ 1084040 w 8023328"/>
              <a:gd name="connsiteY2395" fmla="*/ 782507 h 2380521"/>
              <a:gd name="connsiteX2396" fmla="*/ 1098826 w 8023328"/>
              <a:gd name="connsiteY2396" fmla="*/ 796926 h 2380521"/>
              <a:gd name="connsiteX2397" fmla="*/ 1084040 w 8023328"/>
              <a:gd name="connsiteY2397" fmla="*/ 812105 h 2380521"/>
              <a:gd name="connsiteX2398" fmla="*/ 1069250 w 8023328"/>
              <a:gd name="connsiteY2398" fmla="*/ 796926 h 2380521"/>
              <a:gd name="connsiteX2399" fmla="*/ 1084040 w 8023328"/>
              <a:gd name="connsiteY2399" fmla="*/ 782507 h 2380521"/>
              <a:gd name="connsiteX2400" fmla="*/ 1013594 w 8023328"/>
              <a:gd name="connsiteY2400" fmla="*/ 782507 h 2380521"/>
              <a:gd name="connsiteX2401" fmla="*/ 1028015 w 8023328"/>
              <a:gd name="connsiteY2401" fmla="*/ 796926 h 2380521"/>
              <a:gd name="connsiteX2402" fmla="*/ 1013594 w 8023328"/>
              <a:gd name="connsiteY2402" fmla="*/ 812105 h 2380521"/>
              <a:gd name="connsiteX2403" fmla="*/ 998417 w 8023328"/>
              <a:gd name="connsiteY2403" fmla="*/ 796926 h 2380521"/>
              <a:gd name="connsiteX2404" fmla="*/ 1013594 w 8023328"/>
              <a:gd name="connsiteY2404" fmla="*/ 782507 h 2380521"/>
              <a:gd name="connsiteX2405" fmla="*/ 941447 w 8023328"/>
              <a:gd name="connsiteY2405" fmla="*/ 782507 h 2380521"/>
              <a:gd name="connsiteX2406" fmla="*/ 953844 w 8023328"/>
              <a:gd name="connsiteY2406" fmla="*/ 796926 h 2380521"/>
              <a:gd name="connsiteX2407" fmla="*/ 941447 w 8023328"/>
              <a:gd name="connsiteY2407" fmla="*/ 812105 h 2380521"/>
              <a:gd name="connsiteX2408" fmla="*/ 927591 w 8023328"/>
              <a:gd name="connsiteY2408" fmla="*/ 796926 h 2380521"/>
              <a:gd name="connsiteX2409" fmla="*/ 941447 w 8023328"/>
              <a:gd name="connsiteY2409" fmla="*/ 782507 h 2380521"/>
              <a:gd name="connsiteX2410" fmla="*/ 870615 w 8023328"/>
              <a:gd name="connsiteY2410" fmla="*/ 782507 h 2380521"/>
              <a:gd name="connsiteX2411" fmla="*/ 883013 w 8023328"/>
              <a:gd name="connsiteY2411" fmla="*/ 796926 h 2380521"/>
              <a:gd name="connsiteX2412" fmla="*/ 870615 w 8023328"/>
              <a:gd name="connsiteY2412" fmla="*/ 812105 h 2380521"/>
              <a:gd name="connsiteX2413" fmla="*/ 856759 w 8023328"/>
              <a:gd name="connsiteY2413" fmla="*/ 796926 h 2380521"/>
              <a:gd name="connsiteX2414" fmla="*/ 870615 w 8023328"/>
              <a:gd name="connsiteY2414" fmla="*/ 782507 h 2380521"/>
              <a:gd name="connsiteX2415" fmla="*/ 799784 w 8023328"/>
              <a:gd name="connsiteY2415" fmla="*/ 782507 h 2380521"/>
              <a:gd name="connsiteX2416" fmla="*/ 812183 w 8023328"/>
              <a:gd name="connsiteY2416" fmla="*/ 796926 h 2380521"/>
              <a:gd name="connsiteX2417" fmla="*/ 799784 w 8023328"/>
              <a:gd name="connsiteY2417" fmla="*/ 812105 h 2380521"/>
              <a:gd name="connsiteX2418" fmla="*/ 785929 w 8023328"/>
              <a:gd name="connsiteY2418" fmla="*/ 796926 h 2380521"/>
              <a:gd name="connsiteX2419" fmla="*/ 799784 w 8023328"/>
              <a:gd name="connsiteY2419" fmla="*/ 782507 h 2380521"/>
              <a:gd name="connsiteX2420" fmla="*/ 724123 w 8023328"/>
              <a:gd name="connsiteY2420" fmla="*/ 782507 h 2380521"/>
              <a:gd name="connsiteX2421" fmla="*/ 737981 w 8023328"/>
              <a:gd name="connsiteY2421" fmla="*/ 796926 h 2380521"/>
              <a:gd name="connsiteX2422" fmla="*/ 724123 w 8023328"/>
              <a:gd name="connsiteY2422" fmla="*/ 812105 h 2380521"/>
              <a:gd name="connsiteX2423" fmla="*/ 711726 w 8023328"/>
              <a:gd name="connsiteY2423" fmla="*/ 796926 h 2380521"/>
              <a:gd name="connsiteX2424" fmla="*/ 724123 w 8023328"/>
              <a:gd name="connsiteY2424" fmla="*/ 782507 h 2380521"/>
              <a:gd name="connsiteX2425" fmla="*/ 653293 w 8023328"/>
              <a:gd name="connsiteY2425" fmla="*/ 782507 h 2380521"/>
              <a:gd name="connsiteX2426" fmla="*/ 667149 w 8023328"/>
              <a:gd name="connsiteY2426" fmla="*/ 796926 h 2380521"/>
              <a:gd name="connsiteX2427" fmla="*/ 653293 w 8023328"/>
              <a:gd name="connsiteY2427" fmla="*/ 812105 h 2380521"/>
              <a:gd name="connsiteX2428" fmla="*/ 640896 w 8023328"/>
              <a:gd name="connsiteY2428" fmla="*/ 796926 h 2380521"/>
              <a:gd name="connsiteX2429" fmla="*/ 653293 w 8023328"/>
              <a:gd name="connsiteY2429" fmla="*/ 782507 h 2380521"/>
              <a:gd name="connsiteX2430" fmla="*/ 584855 w 8023328"/>
              <a:gd name="connsiteY2430" fmla="*/ 782507 h 2380521"/>
              <a:gd name="connsiteX2431" fmla="*/ 599643 w 8023328"/>
              <a:gd name="connsiteY2431" fmla="*/ 796926 h 2380521"/>
              <a:gd name="connsiteX2432" fmla="*/ 584855 w 8023328"/>
              <a:gd name="connsiteY2432" fmla="*/ 812105 h 2380521"/>
              <a:gd name="connsiteX2433" fmla="*/ 570066 w 8023328"/>
              <a:gd name="connsiteY2433" fmla="*/ 796926 h 2380521"/>
              <a:gd name="connsiteX2434" fmla="*/ 584855 w 8023328"/>
              <a:gd name="connsiteY2434" fmla="*/ 782507 h 2380521"/>
              <a:gd name="connsiteX2435" fmla="*/ 513654 w 8023328"/>
              <a:gd name="connsiteY2435" fmla="*/ 782507 h 2380521"/>
              <a:gd name="connsiteX2436" fmla="*/ 528831 w 8023328"/>
              <a:gd name="connsiteY2436" fmla="*/ 796926 h 2380521"/>
              <a:gd name="connsiteX2437" fmla="*/ 513654 w 8023328"/>
              <a:gd name="connsiteY2437" fmla="*/ 812105 h 2380521"/>
              <a:gd name="connsiteX2438" fmla="*/ 499235 w 8023328"/>
              <a:gd name="connsiteY2438" fmla="*/ 796926 h 2380521"/>
              <a:gd name="connsiteX2439" fmla="*/ 513654 w 8023328"/>
              <a:gd name="connsiteY2439" fmla="*/ 782507 h 2380521"/>
              <a:gd name="connsiteX2440" fmla="*/ 439821 w 8023328"/>
              <a:gd name="connsiteY2440" fmla="*/ 782507 h 2380521"/>
              <a:gd name="connsiteX2441" fmla="*/ 454611 w 8023328"/>
              <a:gd name="connsiteY2441" fmla="*/ 796926 h 2380521"/>
              <a:gd name="connsiteX2442" fmla="*/ 439821 w 8023328"/>
              <a:gd name="connsiteY2442" fmla="*/ 812105 h 2380521"/>
              <a:gd name="connsiteX2443" fmla="*/ 425033 w 8023328"/>
              <a:gd name="connsiteY2443" fmla="*/ 796926 h 2380521"/>
              <a:gd name="connsiteX2444" fmla="*/ 439821 w 8023328"/>
              <a:gd name="connsiteY2444" fmla="*/ 782507 h 2380521"/>
              <a:gd name="connsiteX2445" fmla="*/ 4439056 w 8023328"/>
              <a:gd name="connsiteY2445" fmla="*/ 711678 h 2380521"/>
              <a:gd name="connsiteX2446" fmla="*/ 4451453 w 8023328"/>
              <a:gd name="connsiteY2446" fmla="*/ 724075 h 2380521"/>
              <a:gd name="connsiteX2447" fmla="*/ 4439056 w 8023328"/>
              <a:gd name="connsiteY2447" fmla="*/ 737932 h 2380521"/>
              <a:gd name="connsiteX2448" fmla="*/ 4425200 w 8023328"/>
              <a:gd name="connsiteY2448" fmla="*/ 724075 h 2380521"/>
              <a:gd name="connsiteX2449" fmla="*/ 4439056 w 8023328"/>
              <a:gd name="connsiteY2449" fmla="*/ 711678 h 2380521"/>
              <a:gd name="connsiteX2450" fmla="*/ 4366768 w 8023328"/>
              <a:gd name="connsiteY2450" fmla="*/ 711678 h 2380521"/>
              <a:gd name="connsiteX2451" fmla="*/ 4380624 w 8023328"/>
              <a:gd name="connsiteY2451" fmla="*/ 724075 h 2380521"/>
              <a:gd name="connsiteX2452" fmla="*/ 4366768 w 8023328"/>
              <a:gd name="connsiteY2452" fmla="*/ 737932 h 2380521"/>
              <a:gd name="connsiteX2453" fmla="*/ 4354371 w 8023328"/>
              <a:gd name="connsiteY2453" fmla="*/ 724075 h 2380521"/>
              <a:gd name="connsiteX2454" fmla="*/ 4366768 w 8023328"/>
              <a:gd name="connsiteY2454" fmla="*/ 711678 h 2380521"/>
              <a:gd name="connsiteX2455" fmla="*/ 4295937 w 8023328"/>
              <a:gd name="connsiteY2455" fmla="*/ 711678 h 2380521"/>
              <a:gd name="connsiteX2456" fmla="*/ 4309793 w 8023328"/>
              <a:gd name="connsiteY2456" fmla="*/ 724075 h 2380521"/>
              <a:gd name="connsiteX2457" fmla="*/ 4295937 w 8023328"/>
              <a:gd name="connsiteY2457" fmla="*/ 737932 h 2380521"/>
              <a:gd name="connsiteX2458" fmla="*/ 4283540 w 8023328"/>
              <a:gd name="connsiteY2458" fmla="*/ 724075 h 2380521"/>
              <a:gd name="connsiteX2459" fmla="*/ 4295937 w 8023328"/>
              <a:gd name="connsiteY2459" fmla="*/ 711678 h 2380521"/>
              <a:gd name="connsiteX2460" fmla="*/ 4225107 w 8023328"/>
              <a:gd name="connsiteY2460" fmla="*/ 711678 h 2380521"/>
              <a:gd name="connsiteX2461" fmla="*/ 4238963 w 8023328"/>
              <a:gd name="connsiteY2461" fmla="*/ 724075 h 2380521"/>
              <a:gd name="connsiteX2462" fmla="*/ 4225107 w 8023328"/>
              <a:gd name="connsiteY2462" fmla="*/ 737932 h 2380521"/>
              <a:gd name="connsiteX2463" fmla="*/ 4212710 w 8023328"/>
              <a:gd name="connsiteY2463" fmla="*/ 724075 h 2380521"/>
              <a:gd name="connsiteX2464" fmla="*/ 4225107 w 8023328"/>
              <a:gd name="connsiteY2464" fmla="*/ 711678 h 2380521"/>
              <a:gd name="connsiteX2465" fmla="*/ 4153295 w 8023328"/>
              <a:gd name="connsiteY2465" fmla="*/ 711678 h 2380521"/>
              <a:gd name="connsiteX2466" fmla="*/ 4168083 w 8023328"/>
              <a:gd name="connsiteY2466" fmla="*/ 724075 h 2380521"/>
              <a:gd name="connsiteX2467" fmla="*/ 4153295 w 8023328"/>
              <a:gd name="connsiteY2467" fmla="*/ 737932 h 2380521"/>
              <a:gd name="connsiteX2468" fmla="*/ 4138507 w 8023328"/>
              <a:gd name="connsiteY2468" fmla="*/ 724075 h 2380521"/>
              <a:gd name="connsiteX2469" fmla="*/ 4153295 w 8023328"/>
              <a:gd name="connsiteY2469" fmla="*/ 711678 h 2380521"/>
              <a:gd name="connsiteX2470" fmla="*/ 4082465 w 8023328"/>
              <a:gd name="connsiteY2470" fmla="*/ 711678 h 2380521"/>
              <a:gd name="connsiteX2471" fmla="*/ 4097254 w 8023328"/>
              <a:gd name="connsiteY2471" fmla="*/ 724075 h 2380521"/>
              <a:gd name="connsiteX2472" fmla="*/ 4082465 w 8023328"/>
              <a:gd name="connsiteY2472" fmla="*/ 737932 h 2380521"/>
              <a:gd name="connsiteX2473" fmla="*/ 4067676 w 8023328"/>
              <a:gd name="connsiteY2473" fmla="*/ 724075 h 2380521"/>
              <a:gd name="connsiteX2474" fmla="*/ 4082465 w 8023328"/>
              <a:gd name="connsiteY2474" fmla="*/ 711678 h 2380521"/>
              <a:gd name="connsiteX2475" fmla="*/ 4010703 w 8023328"/>
              <a:gd name="connsiteY2475" fmla="*/ 711678 h 2380521"/>
              <a:gd name="connsiteX2476" fmla="*/ 4023100 w 8023328"/>
              <a:gd name="connsiteY2476" fmla="*/ 724075 h 2380521"/>
              <a:gd name="connsiteX2477" fmla="*/ 4010703 w 8023328"/>
              <a:gd name="connsiteY2477" fmla="*/ 737932 h 2380521"/>
              <a:gd name="connsiteX2478" fmla="*/ 3996847 w 8023328"/>
              <a:gd name="connsiteY2478" fmla="*/ 724075 h 2380521"/>
              <a:gd name="connsiteX2479" fmla="*/ 4010703 w 8023328"/>
              <a:gd name="connsiteY2479" fmla="*/ 711678 h 2380521"/>
              <a:gd name="connsiteX2480" fmla="*/ 3939871 w 8023328"/>
              <a:gd name="connsiteY2480" fmla="*/ 711678 h 2380521"/>
              <a:gd name="connsiteX2481" fmla="*/ 3952268 w 8023328"/>
              <a:gd name="connsiteY2481" fmla="*/ 724075 h 2380521"/>
              <a:gd name="connsiteX2482" fmla="*/ 3939871 w 8023328"/>
              <a:gd name="connsiteY2482" fmla="*/ 737932 h 2380521"/>
              <a:gd name="connsiteX2483" fmla="*/ 3926015 w 8023328"/>
              <a:gd name="connsiteY2483" fmla="*/ 724075 h 2380521"/>
              <a:gd name="connsiteX2484" fmla="*/ 3939871 w 8023328"/>
              <a:gd name="connsiteY2484" fmla="*/ 711678 h 2380521"/>
              <a:gd name="connsiteX2485" fmla="*/ 3869042 w 8023328"/>
              <a:gd name="connsiteY2485" fmla="*/ 711678 h 2380521"/>
              <a:gd name="connsiteX2486" fmla="*/ 3881439 w 8023328"/>
              <a:gd name="connsiteY2486" fmla="*/ 724075 h 2380521"/>
              <a:gd name="connsiteX2487" fmla="*/ 3869042 w 8023328"/>
              <a:gd name="connsiteY2487" fmla="*/ 737932 h 2380521"/>
              <a:gd name="connsiteX2488" fmla="*/ 3855186 w 8023328"/>
              <a:gd name="connsiteY2488" fmla="*/ 724075 h 2380521"/>
              <a:gd name="connsiteX2489" fmla="*/ 3869042 w 8023328"/>
              <a:gd name="connsiteY2489" fmla="*/ 711678 h 2380521"/>
              <a:gd name="connsiteX2490" fmla="*/ 3796752 w 8023328"/>
              <a:gd name="connsiteY2490" fmla="*/ 711678 h 2380521"/>
              <a:gd name="connsiteX2491" fmla="*/ 3810608 w 8023328"/>
              <a:gd name="connsiteY2491" fmla="*/ 724075 h 2380521"/>
              <a:gd name="connsiteX2492" fmla="*/ 3796752 w 8023328"/>
              <a:gd name="connsiteY2492" fmla="*/ 737932 h 2380521"/>
              <a:gd name="connsiteX2493" fmla="*/ 3784355 w 8023328"/>
              <a:gd name="connsiteY2493" fmla="*/ 724075 h 2380521"/>
              <a:gd name="connsiteX2494" fmla="*/ 3796752 w 8023328"/>
              <a:gd name="connsiteY2494" fmla="*/ 711678 h 2380521"/>
              <a:gd name="connsiteX2495" fmla="*/ 3725922 w 8023328"/>
              <a:gd name="connsiteY2495" fmla="*/ 711678 h 2380521"/>
              <a:gd name="connsiteX2496" fmla="*/ 3739778 w 8023328"/>
              <a:gd name="connsiteY2496" fmla="*/ 724075 h 2380521"/>
              <a:gd name="connsiteX2497" fmla="*/ 3725922 w 8023328"/>
              <a:gd name="connsiteY2497" fmla="*/ 737932 h 2380521"/>
              <a:gd name="connsiteX2498" fmla="*/ 3713525 w 8023328"/>
              <a:gd name="connsiteY2498" fmla="*/ 724075 h 2380521"/>
              <a:gd name="connsiteX2499" fmla="*/ 3725922 w 8023328"/>
              <a:gd name="connsiteY2499" fmla="*/ 711678 h 2380521"/>
              <a:gd name="connsiteX2500" fmla="*/ 3655091 w 8023328"/>
              <a:gd name="connsiteY2500" fmla="*/ 711678 h 2380521"/>
              <a:gd name="connsiteX2501" fmla="*/ 3668947 w 8023328"/>
              <a:gd name="connsiteY2501" fmla="*/ 724075 h 2380521"/>
              <a:gd name="connsiteX2502" fmla="*/ 3655091 w 8023328"/>
              <a:gd name="connsiteY2502" fmla="*/ 737932 h 2380521"/>
              <a:gd name="connsiteX2503" fmla="*/ 3642694 w 8023328"/>
              <a:gd name="connsiteY2503" fmla="*/ 724075 h 2380521"/>
              <a:gd name="connsiteX2504" fmla="*/ 3655091 w 8023328"/>
              <a:gd name="connsiteY2504" fmla="*/ 711678 h 2380521"/>
              <a:gd name="connsiteX2505" fmla="*/ 3583280 w 8023328"/>
              <a:gd name="connsiteY2505" fmla="*/ 711678 h 2380521"/>
              <a:gd name="connsiteX2506" fmla="*/ 3598069 w 8023328"/>
              <a:gd name="connsiteY2506" fmla="*/ 724075 h 2380521"/>
              <a:gd name="connsiteX2507" fmla="*/ 3583280 w 8023328"/>
              <a:gd name="connsiteY2507" fmla="*/ 737932 h 2380521"/>
              <a:gd name="connsiteX2508" fmla="*/ 3568491 w 8023328"/>
              <a:gd name="connsiteY2508" fmla="*/ 724075 h 2380521"/>
              <a:gd name="connsiteX2509" fmla="*/ 3583280 w 8023328"/>
              <a:gd name="connsiteY2509" fmla="*/ 711678 h 2380521"/>
              <a:gd name="connsiteX2510" fmla="*/ 3512449 w 8023328"/>
              <a:gd name="connsiteY2510" fmla="*/ 711678 h 2380521"/>
              <a:gd name="connsiteX2511" fmla="*/ 3527237 w 8023328"/>
              <a:gd name="connsiteY2511" fmla="*/ 724075 h 2380521"/>
              <a:gd name="connsiteX2512" fmla="*/ 3512449 w 8023328"/>
              <a:gd name="connsiteY2512" fmla="*/ 737932 h 2380521"/>
              <a:gd name="connsiteX2513" fmla="*/ 3497661 w 8023328"/>
              <a:gd name="connsiteY2513" fmla="*/ 724075 h 2380521"/>
              <a:gd name="connsiteX2514" fmla="*/ 3512449 w 8023328"/>
              <a:gd name="connsiteY2514" fmla="*/ 711678 h 2380521"/>
              <a:gd name="connsiteX2515" fmla="*/ 3441619 w 8023328"/>
              <a:gd name="connsiteY2515" fmla="*/ 711678 h 2380521"/>
              <a:gd name="connsiteX2516" fmla="*/ 3456408 w 8023328"/>
              <a:gd name="connsiteY2516" fmla="*/ 724075 h 2380521"/>
              <a:gd name="connsiteX2517" fmla="*/ 3441619 w 8023328"/>
              <a:gd name="connsiteY2517" fmla="*/ 737932 h 2380521"/>
              <a:gd name="connsiteX2518" fmla="*/ 3426830 w 8023328"/>
              <a:gd name="connsiteY2518" fmla="*/ 724075 h 2380521"/>
              <a:gd name="connsiteX2519" fmla="*/ 3441619 w 8023328"/>
              <a:gd name="connsiteY2519" fmla="*/ 711678 h 2380521"/>
              <a:gd name="connsiteX2520" fmla="*/ 3369857 w 8023328"/>
              <a:gd name="connsiteY2520" fmla="*/ 711678 h 2380521"/>
              <a:gd name="connsiteX2521" fmla="*/ 3382254 w 8023328"/>
              <a:gd name="connsiteY2521" fmla="*/ 724075 h 2380521"/>
              <a:gd name="connsiteX2522" fmla="*/ 3369857 w 8023328"/>
              <a:gd name="connsiteY2522" fmla="*/ 737932 h 2380521"/>
              <a:gd name="connsiteX2523" fmla="*/ 3356001 w 8023328"/>
              <a:gd name="connsiteY2523" fmla="*/ 724075 h 2380521"/>
              <a:gd name="connsiteX2524" fmla="*/ 3369857 w 8023328"/>
              <a:gd name="connsiteY2524" fmla="*/ 711678 h 2380521"/>
              <a:gd name="connsiteX2525" fmla="*/ 3299086 w 8023328"/>
              <a:gd name="connsiteY2525" fmla="*/ 711678 h 2380521"/>
              <a:gd name="connsiteX2526" fmla="*/ 3311485 w 8023328"/>
              <a:gd name="connsiteY2526" fmla="*/ 724075 h 2380521"/>
              <a:gd name="connsiteX2527" fmla="*/ 3299086 w 8023328"/>
              <a:gd name="connsiteY2527" fmla="*/ 737932 h 2380521"/>
              <a:gd name="connsiteX2528" fmla="*/ 3285234 w 8023328"/>
              <a:gd name="connsiteY2528" fmla="*/ 724075 h 2380521"/>
              <a:gd name="connsiteX2529" fmla="*/ 3299086 w 8023328"/>
              <a:gd name="connsiteY2529" fmla="*/ 711678 h 2380521"/>
              <a:gd name="connsiteX2530" fmla="*/ 3228255 w 8023328"/>
              <a:gd name="connsiteY2530" fmla="*/ 711678 h 2380521"/>
              <a:gd name="connsiteX2531" fmla="*/ 3240654 w 8023328"/>
              <a:gd name="connsiteY2531" fmla="*/ 724075 h 2380521"/>
              <a:gd name="connsiteX2532" fmla="*/ 3228255 w 8023328"/>
              <a:gd name="connsiteY2532" fmla="*/ 737932 h 2380521"/>
              <a:gd name="connsiteX2533" fmla="*/ 3214398 w 8023328"/>
              <a:gd name="connsiteY2533" fmla="*/ 724075 h 2380521"/>
              <a:gd name="connsiteX2534" fmla="*/ 3228255 w 8023328"/>
              <a:gd name="connsiteY2534" fmla="*/ 711678 h 2380521"/>
              <a:gd name="connsiteX2535" fmla="*/ 3152594 w 8023328"/>
              <a:gd name="connsiteY2535" fmla="*/ 711678 h 2380521"/>
              <a:gd name="connsiteX2536" fmla="*/ 3166451 w 8023328"/>
              <a:gd name="connsiteY2536" fmla="*/ 724075 h 2380521"/>
              <a:gd name="connsiteX2537" fmla="*/ 3152594 w 8023328"/>
              <a:gd name="connsiteY2537" fmla="*/ 737932 h 2380521"/>
              <a:gd name="connsiteX2538" fmla="*/ 3140198 w 8023328"/>
              <a:gd name="connsiteY2538" fmla="*/ 725534 h 2380521"/>
              <a:gd name="connsiteX2539" fmla="*/ 3152594 w 8023328"/>
              <a:gd name="connsiteY2539" fmla="*/ 711678 h 2380521"/>
              <a:gd name="connsiteX2540" fmla="*/ 3081763 w 8023328"/>
              <a:gd name="connsiteY2540" fmla="*/ 711678 h 2380521"/>
              <a:gd name="connsiteX2541" fmla="*/ 3095617 w 8023328"/>
              <a:gd name="connsiteY2541" fmla="*/ 725534 h 2380521"/>
              <a:gd name="connsiteX2542" fmla="*/ 3081763 w 8023328"/>
              <a:gd name="connsiteY2542" fmla="*/ 737932 h 2380521"/>
              <a:gd name="connsiteX2543" fmla="*/ 3069364 w 8023328"/>
              <a:gd name="connsiteY2543" fmla="*/ 725534 h 2380521"/>
              <a:gd name="connsiteX2544" fmla="*/ 3081763 w 8023328"/>
              <a:gd name="connsiteY2544" fmla="*/ 711678 h 2380521"/>
              <a:gd name="connsiteX2545" fmla="*/ 3013707 w 8023328"/>
              <a:gd name="connsiteY2545" fmla="*/ 711678 h 2380521"/>
              <a:gd name="connsiteX2546" fmla="*/ 3028128 w 8023328"/>
              <a:gd name="connsiteY2546" fmla="*/ 725534 h 2380521"/>
              <a:gd name="connsiteX2547" fmla="*/ 3013707 w 8023328"/>
              <a:gd name="connsiteY2547" fmla="*/ 737932 h 2380521"/>
              <a:gd name="connsiteX2548" fmla="*/ 2998531 w 8023328"/>
              <a:gd name="connsiteY2548" fmla="*/ 725534 h 2380521"/>
              <a:gd name="connsiteX2549" fmla="*/ 3013707 w 8023328"/>
              <a:gd name="connsiteY2549" fmla="*/ 711678 h 2380521"/>
              <a:gd name="connsiteX2550" fmla="*/ 2942485 w 8023328"/>
              <a:gd name="connsiteY2550" fmla="*/ 711678 h 2380521"/>
              <a:gd name="connsiteX2551" fmla="*/ 2957280 w 8023328"/>
              <a:gd name="connsiteY2551" fmla="*/ 725534 h 2380521"/>
              <a:gd name="connsiteX2552" fmla="*/ 2942485 w 8023328"/>
              <a:gd name="connsiteY2552" fmla="*/ 737932 h 2380521"/>
              <a:gd name="connsiteX2553" fmla="*/ 2927700 w 8023328"/>
              <a:gd name="connsiteY2553" fmla="*/ 725534 h 2380521"/>
              <a:gd name="connsiteX2554" fmla="*/ 2942485 w 8023328"/>
              <a:gd name="connsiteY2554" fmla="*/ 711678 h 2380521"/>
              <a:gd name="connsiteX2555" fmla="*/ 1440620 w 8023328"/>
              <a:gd name="connsiteY2555" fmla="*/ 711678 h 2380521"/>
              <a:gd name="connsiteX2556" fmla="*/ 1453017 w 8023328"/>
              <a:gd name="connsiteY2556" fmla="*/ 726466 h 2380521"/>
              <a:gd name="connsiteX2557" fmla="*/ 1440620 w 8023328"/>
              <a:gd name="connsiteY2557" fmla="*/ 741255 h 2380521"/>
              <a:gd name="connsiteX2558" fmla="*/ 1426765 w 8023328"/>
              <a:gd name="connsiteY2558" fmla="*/ 726466 h 2380521"/>
              <a:gd name="connsiteX2559" fmla="*/ 1440620 w 8023328"/>
              <a:gd name="connsiteY2559" fmla="*/ 711678 h 2380521"/>
              <a:gd name="connsiteX2560" fmla="*/ 1368338 w 8023328"/>
              <a:gd name="connsiteY2560" fmla="*/ 711678 h 2380521"/>
              <a:gd name="connsiteX2561" fmla="*/ 1382190 w 8023328"/>
              <a:gd name="connsiteY2561" fmla="*/ 726466 h 2380521"/>
              <a:gd name="connsiteX2562" fmla="*/ 1368338 w 8023328"/>
              <a:gd name="connsiteY2562" fmla="*/ 741255 h 2380521"/>
              <a:gd name="connsiteX2563" fmla="*/ 1355939 w 8023328"/>
              <a:gd name="connsiteY2563" fmla="*/ 726466 h 2380521"/>
              <a:gd name="connsiteX2564" fmla="*/ 1368338 w 8023328"/>
              <a:gd name="connsiteY2564" fmla="*/ 711678 h 2380521"/>
              <a:gd name="connsiteX2565" fmla="*/ 1297509 w 8023328"/>
              <a:gd name="connsiteY2565" fmla="*/ 711678 h 2380521"/>
              <a:gd name="connsiteX2566" fmla="*/ 1311366 w 8023328"/>
              <a:gd name="connsiteY2566" fmla="*/ 726466 h 2380521"/>
              <a:gd name="connsiteX2567" fmla="*/ 1297509 w 8023328"/>
              <a:gd name="connsiteY2567" fmla="*/ 741255 h 2380521"/>
              <a:gd name="connsiteX2568" fmla="*/ 1285113 w 8023328"/>
              <a:gd name="connsiteY2568" fmla="*/ 726466 h 2380521"/>
              <a:gd name="connsiteX2569" fmla="*/ 1297509 w 8023328"/>
              <a:gd name="connsiteY2569" fmla="*/ 711678 h 2380521"/>
              <a:gd name="connsiteX2570" fmla="*/ 1226678 w 8023328"/>
              <a:gd name="connsiteY2570" fmla="*/ 711678 h 2380521"/>
              <a:gd name="connsiteX2571" fmla="*/ 1240535 w 8023328"/>
              <a:gd name="connsiteY2571" fmla="*/ 726466 h 2380521"/>
              <a:gd name="connsiteX2572" fmla="*/ 1226678 w 8023328"/>
              <a:gd name="connsiteY2572" fmla="*/ 741255 h 2380521"/>
              <a:gd name="connsiteX2573" fmla="*/ 1214288 w 8023328"/>
              <a:gd name="connsiteY2573" fmla="*/ 726466 h 2380521"/>
              <a:gd name="connsiteX2574" fmla="*/ 1226678 w 8023328"/>
              <a:gd name="connsiteY2574" fmla="*/ 711678 h 2380521"/>
              <a:gd name="connsiteX2575" fmla="*/ 1154874 w 8023328"/>
              <a:gd name="connsiteY2575" fmla="*/ 711678 h 2380521"/>
              <a:gd name="connsiteX2576" fmla="*/ 1169663 w 8023328"/>
              <a:gd name="connsiteY2576" fmla="*/ 726466 h 2380521"/>
              <a:gd name="connsiteX2577" fmla="*/ 1154874 w 8023328"/>
              <a:gd name="connsiteY2577" fmla="*/ 741255 h 2380521"/>
              <a:gd name="connsiteX2578" fmla="*/ 1140086 w 8023328"/>
              <a:gd name="connsiteY2578" fmla="*/ 726466 h 2380521"/>
              <a:gd name="connsiteX2579" fmla="*/ 1154874 w 8023328"/>
              <a:gd name="connsiteY2579" fmla="*/ 711678 h 2380521"/>
              <a:gd name="connsiteX2580" fmla="*/ 1084045 w 8023328"/>
              <a:gd name="connsiteY2580" fmla="*/ 711678 h 2380521"/>
              <a:gd name="connsiteX2581" fmla="*/ 1098833 w 8023328"/>
              <a:gd name="connsiteY2581" fmla="*/ 726466 h 2380521"/>
              <a:gd name="connsiteX2582" fmla="*/ 1084045 w 8023328"/>
              <a:gd name="connsiteY2582" fmla="*/ 741255 h 2380521"/>
              <a:gd name="connsiteX2583" fmla="*/ 1069255 w 8023328"/>
              <a:gd name="connsiteY2583" fmla="*/ 726466 h 2380521"/>
              <a:gd name="connsiteX2584" fmla="*/ 1084045 w 8023328"/>
              <a:gd name="connsiteY2584" fmla="*/ 711678 h 2380521"/>
              <a:gd name="connsiteX2585" fmla="*/ 1013599 w 8023328"/>
              <a:gd name="connsiteY2585" fmla="*/ 711678 h 2380521"/>
              <a:gd name="connsiteX2586" fmla="*/ 1028021 w 8023328"/>
              <a:gd name="connsiteY2586" fmla="*/ 726466 h 2380521"/>
              <a:gd name="connsiteX2587" fmla="*/ 1013599 w 8023328"/>
              <a:gd name="connsiteY2587" fmla="*/ 741255 h 2380521"/>
              <a:gd name="connsiteX2588" fmla="*/ 998423 w 8023328"/>
              <a:gd name="connsiteY2588" fmla="*/ 726466 h 2380521"/>
              <a:gd name="connsiteX2589" fmla="*/ 1013599 w 8023328"/>
              <a:gd name="connsiteY2589" fmla="*/ 711678 h 2380521"/>
              <a:gd name="connsiteX2590" fmla="*/ 941452 w 8023328"/>
              <a:gd name="connsiteY2590" fmla="*/ 711678 h 2380521"/>
              <a:gd name="connsiteX2591" fmla="*/ 953848 w 8023328"/>
              <a:gd name="connsiteY2591" fmla="*/ 726466 h 2380521"/>
              <a:gd name="connsiteX2592" fmla="*/ 941452 w 8023328"/>
              <a:gd name="connsiteY2592" fmla="*/ 741255 h 2380521"/>
              <a:gd name="connsiteX2593" fmla="*/ 927596 w 8023328"/>
              <a:gd name="connsiteY2593" fmla="*/ 726466 h 2380521"/>
              <a:gd name="connsiteX2594" fmla="*/ 941452 w 8023328"/>
              <a:gd name="connsiteY2594" fmla="*/ 711678 h 2380521"/>
              <a:gd name="connsiteX2595" fmla="*/ 870620 w 8023328"/>
              <a:gd name="connsiteY2595" fmla="*/ 711678 h 2380521"/>
              <a:gd name="connsiteX2596" fmla="*/ 883018 w 8023328"/>
              <a:gd name="connsiteY2596" fmla="*/ 726466 h 2380521"/>
              <a:gd name="connsiteX2597" fmla="*/ 870620 w 8023328"/>
              <a:gd name="connsiteY2597" fmla="*/ 741255 h 2380521"/>
              <a:gd name="connsiteX2598" fmla="*/ 856764 w 8023328"/>
              <a:gd name="connsiteY2598" fmla="*/ 726466 h 2380521"/>
              <a:gd name="connsiteX2599" fmla="*/ 870620 w 8023328"/>
              <a:gd name="connsiteY2599" fmla="*/ 711678 h 2380521"/>
              <a:gd name="connsiteX2600" fmla="*/ 798331 w 8023328"/>
              <a:gd name="connsiteY2600" fmla="*/ 711678 h 2380521"/>
              <a:gd name="connsiteX2601" fmla="*/ 812189 w 8023328"/>
              <a:gd name="connsiteY2601" fmla="*/ 726466 h 2380521"/>
              <a:gd name="connsiteX2602" fmla="*/ 798331 w 8023328"/>
              <a:gd name="connsiteY2602" fmla="*/ 741255 h 2380521"/>
              <a:gd name="connsiteX2603" fmla="*/ 785934 w 8023328"/>
              <a:gd name="connsiteY2603" fmla="*/ 726466 h 2380521"/>
              <a:gd name="connsiteX2604" fmla="*/ 798331 w 8023328"/>
              <a:gd name="connsiteY2604" fmla="*/ 711678 h 2380521"/>
              <a:gd name="connsiteX2605" fmla="*/ 724129 w 8023328"/>
              <a:gd name="connsiteY2605" fmla="*/ 711678 h 2380521"/>
              <a:gd name="connsiteX2606" fmla="*/ 737986 w 8023328"/>
              <a:gd name="connsiteY2606" fmla="*/ 726466 h 2380521"/>
              <a:gd name="connsiteX2607" fmla="*/ 724129 w 8023328"/>
              <a:gd name="connsiteY2607" fmla="*/ 741255 h 2380521"/>
              <a:gd name="connsiteX2608" fmla="*/ 711732 w 8023328"/>
              <a:gd name="connsiteY2608" fmla="*/ 726466 h 2380521"/>
              <a:gd name="connsiteX2609" fmla="*/ 724129 w 8023328"/>
              <a:gd name="connsiteY2609" fmla="*/ 711678 h 2380521"/>
              <a:gd name="connsiteX2610" fmla="*/ 653298 w 8023328"/>
              <a:gd name="connsiteY2610" fmla="*/ 711678 h 2380521"/>
              <a:gd name="connsiteX2611" fmla="*/ 667154 w 8023328"/>
              <a:gd name="connsiteY2611" fmla="*/ 726466 h 2380521"/>
              <a:gd name="connsiteX2612" fmla="*/ 653298 w 8023328"/>
              <a:gd name="connsiteY2612" fmla="*/ 741255 h 2380521"/>
              <a:gd name="connsiteX2613" fmla="*/ 640901 w 8023328"/>
              <a:gd name="connsiteY2613" fmla="*/ 726466 h 2380521"/>
              <a:gd name="connsiteX2614" fmla="*/ 653298 w 8023328"/>
              <a:gd name="connsiteY2614" fmla="*/ 711678 h 2380521"/>
              <a:gd name="connsiteX2615" fmla="*/ 584861 w 8023328"/>
              <a:gd name="connsiteY2615" fmla="*/ 711678 h 2380521"/>
              <a:gd name="connsiteX2616" fmla="*/ 599648 w 8023328"/>
              <a:gd name="connsiteY2616" fmla="*/ 726466 h 2380521"/>
              <a:gd name="connsiteX2617" fmla="*/ 584861 w 8023328"/>
              <a:gd name="connsiteY2617" fmla="*/ 741255 h 2380521"/>
              <a:gd name="connsiteX2618" fmla="*/ 570071 w 8023328"/>
              <a:gd name="connsiteY2618" fmla="*/ 726466 h 2380521"/>
              <a:gd name="connsiteX2619" fmla="*/ 584861 w 8023328"/>
              <a:gd name="connsiteY2619" fmla="*/ 711678 h 2380521"/>
              <a:gd name="connsiteX2620" fmla="*/ 513660 w 8023328"/>
              <a:gd name="connsiteY2620" fmla="*/ 711678 h 2380521"/>
              <a:gd name="connsiteX2621" fmla="*/ 528837 w 8023328"/>
              <a:gd name="connsiteY2621" fmla="*/ 726466 h 2380521"/>
              <a:gd name="connsiteX2622" fmla="*/ 513660 w 8023328"/>
              <a:gd name="connsiteY2622" fmla="*/ 741255 h 2380521"/>
              <a:gd name="connsiteX2623" fmla="*/ 499241 w 8023328"/>
              <a:gd name="connsiteY2623" fmla="*/ 726466 h 2380521"/>
              <a:gd name="connsiteX2624" fmla="*/ 513660 w 8023328"/>
              <a:gd name="connsiteY2624" fmla="*/ 711678 h 2380521"/>
              <a:gd name="connsiteX2625" fmla="*/ 439826 w 8023328"/>
              <a:gd name="connsiteY2625" fmla="*/ 711678 h 2380521"/>
              <a:gd name="connsiteX2626" fmla="*/ 454616 w 8023328"/>
              <a:gd name="connsiteY2626" fmla="*/ 726466 h 2380521"/>
              <a:gd name="connsiteX2627" fmla="*/ 439826 w 8023328"/>
              <a:gd name="connsiteY2627" fmla="*/ 741255 h 2380521"/>
              <a:gd name="connsiteX2628" fmla="*/ 425038 w 8023328"/>
              <a:gd name="connsiteY2628" fmla="*/ 726466 h 2380521"/>
              <a:gd name="connsiteX2629" fmla="*/ 439826 w 8023328"/>
              <a:gd name="connsiteY2629" fmla="*/ 711678 h 2380521"/>
              <a:gd name="connsiteX2630" fmla="*/ 368064 w 8023328"/>
              <a:gd name="connsiteY2630" fmla="*/ 711678 h 2380521"/>
              <a:gd name="connsiteX2631" fmla="*/ 380462 w 8023328"/>
              <a:gd name="connsiteY2631" fmla="*/ 726466 h 2380521"/>
              <a:gd name="connsiteX2632" fmla="*/ 368064 w 8023328"/>
              <a:gd name="connsiteY2632" fmla="*/ 741255 h 2380521"/>
              <a:gd name="connsiteX2633" fmla="*/ 354207 w 8023328"/>
              <a:gd name="connsiteY2633" fmla="*/ 726466 h 2380521"/>
              <a:gd name="connsiteX2634" fmla="*/ 368064 w 8023328"/>
              <a:gd name="connsiteY2634" fmla="*/ 711678 h 2380521"/>
              <a:gd name="connsiteX2635" fmla="*/ 297232 w 8023328"/>
              <a:gd name="connsiteY2635" fmla="*/ 711678 h 2380521"/>
              <a:gd name="connsiteX2636" fmla="*/ 309630 w 8023328"/>
              <a:gd name="connsiteY2636" fmla="*/ 726466 h 2380521"/>
              <a:gd name="connsiteX2637" fmla="*/ 297232 w 8023328"/>
              <a:gd name="connsiteY2637" fmla="*/ 741255 h 2380521"/>
              <a:gd name="connsiteX2638" fmla="*/ 283376 w 8023328"/>
              <a:gd name="connsiteY2638" fmla="*/ 726466 h 2380521"/>
              <a:gd name="connsiteX2639" fmla="*/ 297232 w 8023328"/>
              <a:gd name="connsiteY2639" fmla="*/ 711678 h 2380521"/>
              <a:gd name="connsiteX2640" fmla="*/ 226403 w 8023328"/>
              <a:gd name="connsiteY2640" fmla="*/ 711678 h 2380521"/>
              <a:gd name="connsiteX2641" fmla="*/ 238801 w 8023328"/>
              <a:gd name="connsiteY2641" fmla="*/ 726466 h 2380521"/>
              <a:gd name="connsiteX2642" fmla="*/ 226403 w 8023328"/>
              <a:gd name="connsiteY2642" fmla="*/ 741255 h 2380521"/>
              <a:gd name="connsiteX2643" fmla="*/ 212548 w 8023328"/>
              <a:gd name="connsiteY2643" fmla="*/ 726466 h 2380521"/>
              <a:gd name="connsiteX2644" fmla="*/ 226403 w 8023328"/>
              <a:gd name="connsiteY2644" fmla="*/ 711678 h 2380521"/>
              <a:gd name="connsiteX2645" fmla="*/ 154106 w 8023328"/>
              <a:gd name="connsiteY2645" fmla="*/ 711678 h 2380521"/>
              <a:gd name="connsiteX2646" fmla="*/ 167962 w 8023328"/>
              <a:gd name="connsiteY2646" fmla="*/ 726466 h 2380521"/>
              <a:gd name="connsiteX2647" fmla="*/ 154106 w 8023328"/>
              <a:gd name="connsiteY2647" fmla="*/ 741255 h 2380521"/>
              <a:gd name="connsiteX2648" fmla="*/ 141708 w 8023328"/>
              <a:gd name="connsiteY2648" fmla="*/ 726466 h 2380521"/>
              <a:gd name="connsiteX2649" fmla="*/ 154106 w 8023328"/>
              <a:gd name="connsiteY2649" fmla="*/ 711678 h 2380521"/>
              <a:gd name="connsiteX2650" fmla="*/ 4227498 w 8023328"/>
              <a:gd name="connsiteY2650" fmla="*/ 640846 h 2380521"/>
              <a:gd name="connsiteX2651" fmla="*/ 4242286 w 8023328"/>
              <a:gd name="connsiteY2651" fmla="*/ 653243 h 2380521"/>
              <a:gd name="connsiteX2652" fmla="*/ 4227498 w 8023328"/>
              <a:gd name="connsiteY2652" fmla="*/ 667100 h 2380521"/>
              <a:gd name="connsiteX2653" fmla="*/ 4212710 w 8023328"/>
              <a:gd name="connsiteY2653" fmla="*/ 653243 h 2380521"/>
              <a:gd name="connsiteX2654" fmla="*/ 4227498 w 8023328"/>
              <a:gd name="connsiteY2654" fmla="*/ 640846 h 2380521"/>
              <a:gd name="connsiteX2655" fmla="*/ 4153295 w 8023328"/>
              <a:gd name="connsiteY2655" fmla="*/ 640846 h 2380521"/>
              <a:gd name="connsiteX2656" fmla="*/ 4168083 w 8023328"/>
              <a:gd name="connsiteY2656" fmla="*/ 653243 h 2380521"/>
              <a:gd name="connsiteX2657" fmla="*/ 4153295 w 8023328"/>
              <a:gd name="connsiteY2657" fmla="*/ 667100 h 2380521"/>
              <a:gd name="connsiteX2658" fmla="*/ 4138507 w 8023328"/>
              <a:gd name="connsiteY2658" fmla="*/ 653243 h 2380521"/>
              <a:gd name="connsiteX2659" fmla="*/ 4153295 w 8023328"/>
              <a:gd name="connsiteY2659" fmla="*/ 640846 h 2380521"/>
              <a:gd name="connsiteX2660" fmla="*/ 4082465 w 8023328"/>
              <a:gd name="connsiteY2660" fmla="*/ 640846 h 2380521"/>
              <a:gd name="connsiteX2661" fmla="*/ 4097254 w 8023328"/>
              <a:gd name="connsiteY2661" fmla="*/ 653243 h 2380521"/>
              <a:gd name="connsiteX2662" fmla="*/ 4082465 w 8023328"/>
              <a:gd name="connsiteY2662" fmla="*/ 667100 h 2380521"/>
              <a:gd name="connsiteX2663" fmla="*/ 4067676 w 8023328"/>
              <a:gd name="connsiteY2663" fmla="*/ 653243 h 2380521"/>
              <a:gd name="connsiteX2664" fmla="*/ 4082465 w 8023328"/>
              <a:gd name="connsiteY2664" fmla="*/ 640846 h 2380521"/>
              <a:gd name="connsiteX2665" fmla="*/ 4010703 w 8023328"/>
              <a:gd name="connsiteY2665" fmla="*/ 640846 h 2380521"/>
              <a:gd name="connsiteX2666" fmla="*/ 4023100 w 8023328"/>
              <a:gd name="connsiteY2666" fmla="*/ 653243 h 2380521"/>
              <a:gd name="connsiteX2667" fmla="*/ 4010703 w 8023328"/>
              <a:gd name="connsiteY2667" fmla="*/ 667100 h 2380521"/>
              <a:gd name="connsiteX2668" fmla="*/ 3996847 w 8023328"/>
              <a:gd name="connsiteY2668" fmla="*/ 653243 h 2380521"/>
              <a:gd name="connsiteX2669" fmla="*/ 4010703 w 8023328"/>
              <a:gd name="connsiteY2669" fmla="*/ 640846 h 2380521"/>
              <a:gd name="connsiteX2670" fmla="*/ 3939871 w 8023328"/>
              <a:gd name="connsiteY2670" fmla="*/ 640846 h 2380521"/>
              <a:gd name="connsiteX2671" fmla="*/ 3952268 w 8023328"/>
              <a:gd name="connsiteY2671" fmla="*/ 653243 h 2380521"/>
              <a:gd name="connsiteX2672" fmla="*/ 3939871 w 8023328"/>
              <a:gd name="connsiteY2672" fmla="*/ 667100 h 2380521"/>
              <a:gd name="connsiteX2673" fmla="*/ 3926015 w 8023328"/>
              <a:gd name="connsiteY2673" fmla="*/ 653243 h 2380521"/>
              <a:gd name="connsiteX2674" fmla="*/ 3939871 w 8023328"/>
              <a:gd name="connsiteY2674" fmla="*/ 640846 h 2380521"/>
              <a:gd name="connsiteX2675" fmla="*/ 3869042 w 8023328"/>
              <a:gd name="connsiteY2675" fmla="*/ 640846 h 2380521"/>
              <a:gd name="connsiteX2676" fmla="*/ 3881439 w 8023328"/>
              <a:gd name="connsiteY2676" fmla="*/ 653243 h 2380521"/>
              <a:gd name="connsiteX2677" fmla="*/ 3869042 w 8023328"/>
              <a:gd name="connsiteY2677" fmla="*/ 667100 h 2380521"/>
              <a:gd name="connsiteX2678" fmla="*/ 3855186 w 8023328"/>
              <a:gd name="connsiteY2678" fmla="*/ 653243 h 2380521"/>
              <a:gd name="connsiteX2679" fmla="*/ 3869042 w 8023328"/>
              <a:gd name="connsiteY2679" fmla="*/ 640846 h 2380521"/>
              <a:gd name="connsiteX2680" fmla="*/ 3796752 w 8023328"/>
              <a:gd name="connsiteY2680" fmla="*/ 640846 h 2380521"/>
              <a:gd name="connsiteX2681" fmla="*/ 3810608 w 8023328"/>
              <a:gd name="connsiteY2681" fmla="*/ 653243 h 2380521"/>
              <a:gd name="connsiteX2682" fmla="*/ 3796752 w 8023328"/>
              <a:gd name="connsiteY2682" fmla="*/ 667100 h 2380521"/>
              <a:gd name="connsiteX2683" fmla="*/ 3784355 w 8023328"/>
              <a:gd name="connsiteY2683" fmla="*/ 653243 h 2380521"/>
              <a:gd name="connsiteX2684" fmla="*/ 3796752 w 8023328"/>
              <a:gd name="connsiteY2684" fmla="*/ 640846 h 2380521"/>
              <a:gd name="connsiteX2685" fmla="*/ 3725922 w 8023328"/>
              <a:gd name="connsiteY2685" fmla="*/ 640846 h 2380521"/>
              <a:gd name="connsiteX2686" fmla="*/ 3739778 w 8023328"/>
              <a:gd name="connsiteY2686" fmla="*/ 653243 h 2380521"/>
              <a:gd name="connsiteX2687" fmla="*/ 3725922 w 8023328"/>
              <a:gd name="connsiteY2687" fmla="*/ 667100 h 2380521"/>
              <a:gd name="connsiteX2688" fmla="*/ 3713525 w 8023328"/>
              <a:gd name="connsiteY2688" fmla="*/ 653243 h 2380521"/>
              <a:gd name="connsiteX2689" fmla="*/ 3725922 w 8023328"/>
              <a:gd name="connsiteY2689" fmla="*/ 640846 h 2380521"/>
              <a:gd name="connsiteX2690" fmla="*/ 3655091 w 8023328"/>
              <a:gd name="connsiteY2690" fmla="*/ 640846 h 2380521"/>
              <a:gd name="connsiteX2691" fmla="*/ 3668947 w 8023328"/>
              <a:gd name="connsiteY2691" fmla="*/ 653243 h 2380521"/>
              <a:gd name="connsiteX2692" fmla="*/ 3655091 w 8023328"/>
              <a:gd name="connsiteY2692" fmla="*/ 667100 h 2380521"/>
              <a:gd name="connsiteX2693" fmla="*/ 3642694 w 8023328"/>
              <a:gd name="connsiteY2693" fmla="*/ 653243 h 2380521"/>
              <a:gd name="connsiteX2694" fmla="*/ 3655091 w 8023328"/>
              <a:gd name="connsiteY2694" fmla="*/ 640846 h 2380521"/>
              <a:gd name="connsiteX2695" fmla="*/ 3583280 w 8023328"/>
              <a:gd name="connsiteY2695" fmla="*/ 640846 h 2380521"/>
              <a:gd name="connsiteX2696" fmla="*/ 3598069 w 8023328"/>
              <a:gd name="connsiteY2696" fmla="*/ 653243 h 2380521"/>
              <a:gd name="connsiteX2697" fmla="*/ 3583280 w 8023328"/>
              <a:gd name="connsiteY2697" fmla="*/ 667100 h 2380521"/>
              <a:gd name="connsiteX2698" fmla="*/ 3568491 w 8023328"/>
              <a:gd name="connsiteY2698" fmla="*/ 653243 h 2380521"/>
              <a:gd name="connsiteX2699" fmla="*/ 3583280 w 8023328"/>
              <a:gd name="connsiteY2699" fmla="*/ 640846 h 2380521"/>
              <a:gd name="connsiteX2700" fmla="*/ 3512449 w 8023328"/>
              <a:gd name="connsiteY2700" fmla="*/ 640846 h 2380521"/>
              <a:gd name="connsiteX2701" fmla="*/ 3527237 w 8023328"/>
              <a:gd name="connsiteY2701" fmla="*/ 653243 h 2380521"/>
              <a:gd name="connsiteX2702" fmla="*/ 3512449 w 8023328"/>
              <a:gd name="connsiteY2702" fmla="*/ 667100 h 2380521"/>
              <a:gd name="connsiteX2703" fmla="*/ 3497661 w 8023328"/>
              <a:gd name="connsiteY2703" fmla="*/ 653243 h 2380521"/>
              <a:gd name="connsiteX2704" fmla="*/ 3512449 w 8023328"/>
              <a:gd name="connsiteY2704" fmla="*/ 640846 h 2380521"/>
              <a:gd name="connsiteX2705" fmla="*/ 3441619 w 8023328"/>
              <a:gd name="connsiteY2705" fmla="*/ 640846 h 2380521"/>
              <a:gd name="connsiteX2706" fmla="*/ 3456408 w 8023328"/>
              <a:gd name="connsiteY2706" fmla="*/ 653243 h 2380521"/>
              <a:gd name="connsiteX2707" fmla="*/ 3441619 w 8023328"/>
              <a:gd name="connsiteY2707" fmla="*/ 667100 h 2380521"/>
              <a:gd name="connsiteX2708" fmla="*/ 3426830 w 8023328"/>
              <a:gd name="connsiteY2708" fmla="*/ 653243 h 2380521"/>
              <a:gd name="connsiteX2709" fmla="*/ 3441619 w 8023328"/>
              <a:gd name="connsiteY2709" fmla="*/ 640846 h 2380521"/>
              <a:gd name="connsiteX2710" fmla="*/ 3369857 w 8023328"/>
              <a:gd name="connsiteY2710" fmla="*/ 640846 h 2380521"/>
              <a:gd name="connsiteX2711" fmla="*/ 3382254 w 8023328"/>
              <a:gd name="connsiteY2711" fmla="*/ 653243 h 2380521"/>
              <a:gd name="connsiteX2712" fmla="*/ 3369857 w 8023328"/>
              <a:gd name="connsiteY2712" fmla="*/ 667100 h 2380521"/>
              <a:gd name="connsiteX2713" fmla="*/ 3356001 w 8023328"/>
              <a:gd name="connsiteY2713" fmla="*/ 653243 h 2380521"/>
              <a:gd name="connsiteX2714" fmla="*/ 3369857 w 8023328"/>
              <a:gd name="connsiteY2714" fmla="*/ 640846 h 2380521"/>
              <a:gd name="connsiteX2715" fmla="*/ 3299091 w 8023328"/>
              <a:gd name="connsiteY2715" fmla="*/ 640846 h 2380521"/>
              <a:gd name="connsiteX2716" fmla="*/ 3311488 w 8023328"/>
              <a:gd name="connsiteY2716" fmla="*/ 653243 h 2380521"/>
              <a:gd name="connsiteX2717" fmla="*/ 3299091 w 8023328"/>
              <a:gd name="connsiteY2717" fmla="*/ 667100 h 2380521"/>
              <a:gd name="connsiteX2718" fmla="*/ 3285237 w 8023328"/>
              <a:gd name="connsiteY2718" fmla="*/ 653243 h 2380521"/>
              <a:gd name="connsiteX2719" fmla="*/ 3299091 w 8023328"/>
              <a:gd name="connsiteY2719" fmla="*/ 640846 h 2380521"/>
              <a:gd name="connsiteX2720" fmla="*/ 3228258 w 8023328"/>
              <a:gd name="connsiteY2720" fmla="*/ 640846 h 2380521"/>
              <a:gd name="connsiteX2721" fmla="*/ 3240658 w 8023328"/>
              <a:gd name="connsiteY2721" fmla="*/ 653243 h 2380521"/>
              <a:gd name="connsiteX2722" fmla="*/ 3228258 w 8023328"/>
              <a:gd name="connsiteY2722" fmla="*/ 667100 h 2380521"/>
              <a:gd name="connsiteX2723" fmla="*/ 3214403 w 8023328"/>
              <a:gd name="connsiteY2723" fmla="*/ 653243 h 2380521"/>
              <a:gd name="connsiteX2724" fmla="*/ 3228258 w 8023328"/>
              <a:gd name="connsiteY2724" fmla="*/ 640846 h 2380521"/>
              <a:gd name="connsiteX2725" fmla="*/ 3152597 w 8023328"/>
              <a:gd name="connsiteY2725" fmla="*/ 640846 h 2380521"/>
              <a:gd name="connsiteX2726" fmla="*/ 3166454 w 8023328"/>
              <a:gd name="connsiteY2726" fmla="*/ 653243 h 2380521"/>
              <a:gd name="connsiteX2727" fmla="*/ 3152597 w 8023328"/>
              <a:gd name="connsiteY2727" fmla="*/ 667100 h 2380521"/>
              <a:gd name="connsiteX2728" fmla="*/ 3140200 w 8023328"/>
              <a:gd name="connsiteY2728" fmla="*/ 653243 h 2380521"/>
              <a:gd name="connsiteX2729" fmla="*/ 3152597 w 8023328"/>
              <a:gd name="connsiteY2729" fmla="*/ 640846 h 2380521"/>
              <a:gd name="connsiteX2730" fmla="*/ 3081767 w 8023328"/>
              <a:gd name="connsiteY2730" fmla="*/ 640846 h 2380521"/>
              <a:gd name="connsiteX2731" fmla="*/ 3095620 w 8023328"/>
              <a:gd name="connsiteY2731" fmla="*/ 653243 h 2380521"/>
              <a:gd name="connsiteX2732" fmla="*/ 3081767 w 8023328"/>
              <a:gd name="connsiteY2732" fmla="*/ 667100 h 2380521"/>
              <a:gd name="connsiteX2733" fmla="*/ 3069366 w 8023328"/>
              <a:gd name="connsiteY2733" fmla="*/ 653243 h 2380521"/>
              <a:gd name="connsiteX2734" fmla="*/ 3081767 w 8023328"/>
              <a:gd name="connsiteY2734" fmla="*/ 640846 h 2380521"/>
              <a:gd name="connsiteX2735" fmla="*/ 3013710 w 8023328"/>
              <a:gd name="connsiteY2735" fmla="*/ 640846 h 2380521"/>
              <a:gd name="connsiteX2736" fmla="*/ 3028129 w 8023328"/>
              <a:gd name="connsiteY2736" fmla="*/ 653243 h 2380521"/>
              <a:gd name="connsiteX2737" fmla="*/ 3013710 w 8023328"/>
              <a:gd name="connsiteY2737" fmla="*/ 667100 h 2380521"/>
              <a:gd name="connsiteX2738" fmla="*/ 2998534 w 8023328"/>
              <a:gd name="connsiteY2738" fmla="*/ 653243 h 2380521"/>
              <a:gd name="connsiteX2739" fmla="*/ 3013710 w 8023328"/>
              <a:gd name="connsiteY2739" fmla="*/ 640846 h 2380521"/>
              <a:gd name="connsiteX2740" fmla="*/ 2942488 w 8023328"/>
              <a:gd name="connsiteY2740" fmla="*/ 640846 h 2380521"/>
              <a:gd name="connsiteX2741" fmla="*/ 2957280 w 8023328"/>
              <a:gd name="connsiteY2741" fmla="*/ 653243 h 2380521"/>
              <a:gd name="connsiteX2742" fmla="*/ 2942488 w 8023328"/>
              <a:gd name="connsiteY2742" fmla="*/ 667100 h 2380521"/>
              <a:gd name="connsiteX2743" fmla="*/ 2927703 w 8023328"/>
              <a:gd name="connsiteY2743" fmla="*/ 653243 h 2380521"/>
              <a:gd name="connsiteX2744" fmla="*/ 2942488 w 8023328"/>
              <a:gd name="connsiteY2744" fmla="*/ 640846 h 2380521"/>
              <a:gd name="connsiteX2745" fmla="*/ 2868288 w 8023328"/>
              <a:gd name="connsiteY2745" fmla="*/ 640846 h 2380521"/>
              <a:gd name="connsiteX2746" fmla="*/ 2883082 w 8023328"/>
              <a:gd name="connsiteY2746" fmla="*/ 653243 h 2380521"/>
              <a:gd name="connsiteX2747" fmla="*/ 2868288 w 8023328"/>
              <a:gd name="connsiteY2747" fmla="*/ 667100 h 2380521"/>
              <a:gd name="connsiteX2748" fmla="*/ 2853498 w 8023328"/>
              <a:gd name="connsiteY2748" fmla="*/ 653243 h 2380521"/>
              <a:gd name="connsiteX2749" fmla="*/ 2868288 w 8023328"/>
              <a:gd name="connsiteY2749" fmla="*/ 640846 h 2380521"/>
              <a:gd name="connsiteX2750" fmla="*/ 2796532 w 8023328"/>
              <a:gd name="connsiteY2750" fmla="*/ 640846 h 2380521"/>
              <a:gd name="connsiteX2751" fmla="*/ 2808926 w 8023328"/>
              <a:gd name="connsiteY2751" fmla="*/ 653243 h 2380521"/>
              <a:gd name="connsiteX2752" fmla="*/ 2796532 w 8023328"/>
              <a:gd name="connsiteY2752" fmla="*/ 667100 h 2380521"/>
              <a:gd name="connsiteX2753" fmla="*/ 2782673 w 8023328"/>
              <a:gd name="connsiteY2753" fmla="*/ 653243 h 2380521"/>
              <a:gd name="connsiteX2754" fmla="*/ 2796532 w 8023328"/>
              <a:gd name="connsiteY2754" fmla="*/ 640846 h 2380521"/>
              <a:gd name="connsiteX2755" fmla="*/ 2725692 w 8023328"/>
              <a:gd name="connsiteY2755" fmla="*/ 640846 h 2380521"/>
              <a:gd name="connsiteX2756" fmla="*/ 2738097 w 8023328"/>
              <a:gd name="connsiteY2756" fmla="*/ 653243 h 2380521"/>
              <a:gd name="connsiteX2757" fmla="*/ 2725692 w 8023328"/>
              <a:gd name="connsiteY2757" fmla="*/ 667100 h 2380521"/>
              <a:gd name="connsiteX2758" fmla="*/ 2711843 w 8023328"/>
              <a:gd name="connsiteY2758" fmla="*/ 653243 h 2380521"/>
              <a:gd name="connsiteX2759" fmla="*/ 2725692 w 8023328"/>
              <a:gd name="connsiteY2759" fmla="*/ 640846 h 2380521"/>
              <a:gd name="connsiteX2760" fmla="*/ 2654867 w 8023328"/>
              <a:gd name="connsiteY2760" fmla="*/ 640846 h 2380521"/>
              <a:gd name="connsiteX2761" fmla="*/ 2667266 w 8023328"/>
              <a:gd name="connsiteY2761" fmla="*/ 653243 h 2380521"/>
              <a:gd name="connsiteX2762" fmla="*/ 2654867 w 8023328"/>
              <a:gd name="connsiteY2762" fmla="*/ 667100 h 2380521"/>
              <a:gd name="connsiteX2763" fmla="*/ 2641013 w 8023328"/>
              <a:gd name="connsiteY2763" fmla="*/ 653243 h 2380521"/>
              <a:gd name="connsiteX2764" fmla="*/ 2654867 w 8023328"/>
              <a:gd name="connsiteY2764" fmla="*/ 640846 h 2380521"/>
              <a:gd name="connsiteX2765" fmla="*/ 2582577 w 8023328"/>
              <a:gd name="connsiteY2765" fmla="*/ 640846 h 2380521"/>
              <a:gd name="connsiteX2766" fmla="*/ 2596432 w 8023328"/>
              <a:gd name="connsiteY2766" fmla="*/ 654702 h 2380521"/>
              <a:gd name="connsiteX2767" fmla="*/ 2582577 w 8023328"/>
              <a:gd name="connsiteY2767" fmla="*/ 667100 h 2380521"/>
              <a:gd name="connsiteX2768" fmla="*/ 2570181 w 8023328"/>
              <a:gd name="connsiteY2768" fmla="*/ 654702 h 2380521"/>
              <a:gd name="connsiteX2769" fmla="*/ 2582577 w 8023328"/>
              <a:gd name="connsiteY2769" fmla="*/ 640846 h 2380521"/>
              <a:gd name="connsiteX2770" fmla="*/ 1728254 w 8023328"/>
              <a:gd name="connsiteY2770" fmla="*/ 640846 h 2380521"/>
              <a:gd name="connsiteX2771" fmla="*/ 1743044 w 8023328"/>
              <a:gd name="connsiteY2771" fmla="*/ 654702 h 2380521"/>
              <a:gd name="connsiteX2772" fmla="*/ 1728254 w 8023328"/>
              <a:gd name="connsiteY2772" fmla="*/ 667100 h 2380521"/>
              <a:gd name="connsiteX2773" fmla="*/ 1713464 w 8023328"/>
              <a:gd name="connsiteY2773" fmla="*/ 654702 h 2380521"/>
              <a:gd name="connsiteX2774" fmla="*/ 1728254 w 8023328"/>
              <a:gd name="connsiteY2774" fmla="*/ 640846 h 2380521"/>
              <a:gd name="connsiteX2775" fmla="*/ 1657423 w 8023328"/>
              <a:gd name="connsiteY2775" fmla="*/ 640846 h 2380521"/>
              <a:gd name="connsiteX2776" fmla="*/ 1672215 w 8023328"/>
              <a:gd name="connsiteY2776" fmla="*/ 654702 h 2380521"/>
              <a:gd name="connsiteX2777" fmla="*/ 1657423 w 8023328"/>
              <a:gd name="connsiteY2777" fmla="*/ 667100 h 2380521"/>
              <a:gd name="connsiteX2778" fmla="*/ 1642644 w 8023328"/>
              <a:gd name="connsiteY2778" fmla="*/ 654702 h 2380521"/>
              <a:gd name="connsiteX2779" fmla="*/ 1657423 w 8023328"/>
              <a:gd name="connsiteY2779" fmla="*/ 640846 h 2380521"/>
              <a:gd name="connsiteX2780" fmla="*/ 1582290 w 8023328"/>
              <a:gd name="connsiteY2780" fmla="*/ 640846 h 2380521"/>
              <a:gd name="connsiteX2781" fmla="*/ 1594694 w 8023328"/>
              <a:gd name="connsiteY2781" fmla="*/ 654702 h 2380521"/>
              <a:gd name="connsiteX2782" fmla="*/ 1582290 w 8023328"/>
              <a:gd name="connsiteY2782" fmla="*/ 667100 h 2380521"/>
              <a:gd name="connsiteX2783" fmla="*/ 1568435 w 8023328"/>
              <a:gd name="connsiteY2783" fmla="*/ 654702 h 2380521"/>
              <a:gd name="connsiteX2784" fmla="*/ 1582290 w 8023328"/>
              <a:gd name="connsiteY2784" fmla="*/ 640846 h 2380521"/>
              <a:gd name="connsiteX2785" fmla="*/ 1512190 w 8023328"/>
              <a:gd name="connsiteY2785" fmla="*/ 640846 h 2380521"/>
              <a:gd name="connsiteX2786" fmla="*/ 1523859 w 8023328"/>
              <a:gd name="connsiteY2786" fmla="*/ 654702 h 2380521"/>
              <a:gd name="connsiteX2787" fmla="*/ 1512190 w 8023328"/>
              <a:gd name="connsiteY2787" fmla="*/ 667100 h 2380521"/>
              <a:gd name="connsiteX2788" fmla="*/ 1497604 w 8023328"/>
              <a:gd name="connsiteY2788" fmla="*/ 654702 h 2380521"/>
              <a:gd name="connsiteX2789" fmla="*/ 1512190 w 8023328"/>
              <a:gd name="connsiteY2789" fmla="*/ 640846 h 2380521"/>
              <a:gd name="connsiteX2790" fmla="*/ 1440623 w 8023328"/>
              <a:gd name="connsiteY2790" fmla="*/ 640846 h 2380521"/>
              <a:gd name="connsiteX2791" fmla="*/ 1453017 w 8023328"/>
              <a:gd name="connsiteY2791" fmla="*/ 654702 h 2380521"/>
              <a:gd name="connsiteX2792" fmla="*/ 1440623 w 8023328"/>
              <a:gd name="connsiteY2792" fmla="*/ 667100 h 2380521"/>
              <a:gd name="connsiteX2793" fmla="*/ 1426767 w 8023328"/>
              <a:gd name="connsiteY2793" fmla="*/ 654702 h 2380521"/>
              <a:gd name="connsiteX2794" fmla="*/ 1440623 w 8023328"/>
              <a:gd name="connsiteY2794" fmla="*/ 640846 h 2380521"/>
              <a:gd name="connsiteX2795" fmla="*/ 1368339 w 8023328"/>
              <a:gd name="connsiteY2795" fmla="*/ 640846 h 2380521"/>
              <a:gd name="connsiteX2796" fmla="*/ 1382194 w 8023328"/>
              <a:gd name="connsiteY2796" fmla="*/ 654702 h 2380521"/>
              <a:gd name="connsiteX2797" fmla="*/ 1368339 w 8023328"/>
              <a:gd name="connsiteY2797" fmla="*/ 667100 h 2380521"/>
              <a:gd name="connsiteX2798" fmla="*/ 1355943 w 8023328"/>
              <a:gd name="connsiteY2798" fmla="*/ 654702 h 2380521"/>
              <a:gd name="connsiteX2799" fmla="*/ 1368339 w 8023328"/>
              <a:gd name="connsiteY2799" fmla="*/ 640846 h 2380521"/>
              <a:gd name="connsiteX2800" fmla="*/ 1297512 w 8023328"/>
              <a:gd name="connsiteY2800" fmla="*/ 640846 h 2380521"/>
              <a:gd name="connsiteX2801" fmla="*/ 1311369 w 8023328"/>
              <a:gd name="connsiteY2801" fmla="*/ 654702 h 2380521"/>
              <a:gd name="connsiteX2802" fmla="*/ 1297512 w 8023328"/>
              <a:gd name="connsiteY2802" fmla="*/ 667100 h 2380521"/>
              <a:gd name="connsiteX2803" fmla="*/ 1285116 w 8023328"/>
              <a:gd name="connsiteY2803" fmla="*/ 654702 h 2380521"/>
              <a:gd name="connsiteX2804" fmla="*/ 1297512 w 8023328"/>
              <a:gd name="connsiteY2804" fmla="*/ 640846 h 2380521"/>
              <a:gd name="connsiteX2805" fmla="*/ 1226680 w 8023328"/>
              <a:gd name="connsiteY2805" fmla="*/ 640846 h 2380521"/>
              <a:gd name="connsiteX2806" fmla="*/ 1240537 w 8023328"/>
              <a:gd name="connsiteY2806" fmla="*/ 654702 h 2380521"/>
              <a:gd name="connsiteX2807" fmla="*/ 1226680 w 8023328"/>
              <a:gd name="connsiteY2807" fmla="*/ 667100 h 2380521"/>
              <a:gd name="connsiteX2808" fmla="*/ 1214291 w 8023328"/>
              <a:gd name="connsiteY2808" fmla="*/ 654702 h 2380521"/>
              <a:gd name="connsiteX2809" fmla="*/ 1226680 w 8023328"/>
              <a:gd name="connsiteY2809" fmla="*/ 640846 h 2380521"/>
              <a:gd name="connsiteX2810" fmla="*/ 1154878 w 8023328"/>
              <a:gd name="connsiteY2810" fmla="*/ 640846 h 2380521"/>
              <a:gd name="connsiteX2811" fmla="*/ 1169666 w 8023328"/>
              <a:gd name="connsiteY2811" fmla="*/ 654702 h 2380521"/>
              <a:gd name="connsiteX2812" fmla="*/ 1154878 w 8023328"/>
              <a:gd name="connsiteY2812" fmla="*/ 667100 h 2380521"/>
              <a:gd name="connsiteX2813" fmla="*/ 1140088 w 8023328"/>
              <a:gd name="connsiteY2813" fmla="*/ 654702 h 2380521"/>
              <a:gd name="connsiteX2814" fmla="*/ 1154878 w 8023328"/>
              <a:gd name="connsiteY2814" fmla="*/ 640846 h 2380521"/>
              <a:gd name="connsiteX2815" fmla="*/ 1084051 w 8023328"/>
              <a:gd name="connsiteY2815" fmla="*/ 640846 h 2380521"/>
              <a:gd name="connsiteX2816" fmla="*/ 1098838 w 8023328"/>
              <a:gd name="connsiteY2816" fmla="*/ 654702 h 2380521"/>
              <a:gd name="connsiteX2817" fmla="*/ 1084051 w 8023328"/>
              <a:gd name="connsiteY2817" fmla="*/ 667100 h 2380521"/>
              <a:gd name="connsiteX2818" fmla="*/ 1069261 w 8023328"/>
              <a:gd name="connsiteY2818" fmla="*/ 654702 h 2380521"/>
              <a:gd name="connsiteX2819" fmla="*/ 1084051 w 8023328"/>
              <a:gd name="connsiteY2819" fmla="*/ 640846 h 2380521"/>
              <a:gd name="connsiteX2820" fmla="*/ 1013010 w 8023328"/>
              <a:gd name="connsiteY2820" fmla="*/ 640846 h 2380521"/>
              <a:gd name="connsiteX2821" fmla="*/ 1024682 w 8023328"/>
              <a:gd name="connsiteY2821" fmla="*/ 654702 h 2380521"/>
              <a:gd name="connsiteX2822" fmla="*/ 1013010 w 8023328"/>
              <a:gd name="connsiteY2822" fmla="*/ 667100 h 2380521"/>
              <a:gd name="connsiteX2823" fmla="*/ 998429 w 8023328"/>
              <a:gd name="connsiteY2823" fmla="*/ 654702 h 2380521"/>
              <a:gd name="connsiteX2824" fmla="*/ 1013010 w 8023328"/>
              <a:gd name="connsiteY2824" fmla="*/ 640846 h 2380521"/>
              <a:gd name="connsiteX2825" fmla="*/ 941457 w 8023328"/>
              <a:gd name="connsiteY2825" fmla="*/ 640846 h 2380521"/>
              <a:gd name="connsiteX2826" fmla="*/ 953852 w 8023328"/>
              <a:gd name="connsiteY2826" fmla="*/ 654702 h 2380521"/>
              <a:gd name="connsiteX2827" fmla="*/ 941457 w 8023328"/>
              <a:gd name="connsiteY2827" fmla="*/ 667100 h 2380521"/>
              <a:gd name="connsiteX2828" fmla="*/ 927599 w 8023328"/>
              <a:gd name="connsiteY2828" fmla="*/ 654702 h 2380521"/>
              <a:gd name="connsiteX2829" fmla="*/ 941457 w 8023328"/>
              <a:gd name="connsiteY2829" fmla="*/ 640846 h 2380521"/>
              <a:gd name="connsiteX2830" fmla="*/ 870622 w 8023328"/>
              <a:gd name="connsiteY2830" fmla="*/ 640846 h 2380521"/>
              <a:gd name="connsiteX2831" fmla="*/ 883024 w 8023328"/>
              <a:gd name="connsiteY2831" fmla="*/ 654702 h 2380521"/>
              <a:gd name="connsiteX2832" fmla="*/ 870622 w 8023328"/>
              <a:gd name="connsiteY2832" fmla="*/ 667100 h 2380521"/>
              <a:gd name="connsiteX2833" fmla="*/ 856770 w 8023328"/>
              <a:gd name="connsiteY2833" fmla="*/ 654702 h 2380521"/>
              <a:gd name="connsiteX2834" fmla="*/ 870622 w 8023328"/>
              <a:gd name="connsiteY2834" fmla="*/ 640846 h 2380521"/>
              <a:gd name="connsiteX2835" fmla="*/ 798337 w 8023328"/>
              <a:gd name="connsiteY2835" fmla="*/ 640846 h 2380521"/>
              <a:gd name="connsiteX2836" fmla="*/ 812191 w 8023328"/>
              <a:gd name="connsiteY2836" fmla="*/ 655635 h 2380521"/>
              <a:gd name="connsiteX2837" fmla="*/ 798337 w 8023328"/>
              <a:gd name="connsiteY2837" fmla="*/ 670424 h 2380521"/>
              <a:gd name="connsiteX2838" fmla="*/ 785937 w 8023328"/>
              <a:gd name="connsiteY2838" fmla="*/ 655635 h 2380521"/>
              <a:gd name="connsiteX2839" fmla="*/ 798337 w 8023328"/>
              <a:gd name="connsiteY2839" fmla="*/ 640846 h 2380521"/>
              <a:gd name="connsiteX2840" fmla="*/ 724134 w 8023328"/>
              <a:gd name="connsiteY2840" fmla="*/ 640846 h 2380521"/>
              <a:gd name="connsiteX2841" fmla="*/ 737989 w 8023328"/>
              <a:gd name="connsiteY2841" fmla="*/ 655635 h 2380521"/>
              <a:gd name="connsiteX2842" fmla="*/ 724134 w 8023328"/>
              <a:gd name="connsiteY2842" fmla="*/ 670424 h 2380521"/>
              <a:gd name="connsiteX2843" fmla="*/ 711735 w 8023328"/>
              <a:gd name="connsiteY2843" fmla="*/ 655635 h 2380521"/>
              <a:gd name="connsiteX2844" fmla="*/ 724134 w 8023328"/>
              <a:gd name="connsiteY2844" fmla="*/ 640846 h 2380521"/>
              <a:gd name="connsiteX2845" fmla="*/ 653301 w 8023328"/>
              <a:gd name="connsiteY2845" fmla="*/ 640846 h 2380521"/>
              <a:gd name="connsiteX2846" fmla="*/ 667160 w 8023328"/>
              <a:gd name="connsiteY2846" fmla="*/ 655635 h 2380521"/>
              <a:gd name="connsiteX2847" fmla="*/ 653301 w 8023328"/>
              <a:gd name="connsiteY2847" fmla="*/ 670424 h 2380521"/>
              <a:gd name="connsiteX2848" fmla="*/ 640907 w 8023328"/>
              <a:gd name="connsiteY2848" fmla="*/ 655635 h 2380521"/>
              <a:gd name="connsiteX2849" fmla="*/ 653301 w 8023328"/>
              <a:gd name="connsiteY2849" fmla="*/ 640846 h 2380521"/>
              <a:gd name="connsiteX2850" fmla="*/ 584864 w 8023328"/>
              <a:gd name="connsiteY2850" fmla="*/ 640846 h 2380521"/>
              <a:gd name="connsiteX2851" fmla="*/ 599651 w 8023328"/>
              <a:gd name="connsiteY2851" fmla="*/ 655635 h 2380521"/>
              <a:gd name="connsiteX2852" fmla="*/ 584864 w 8023328"/>
              <a:gd name="connsiteY2852" fmla="*/ 670424 h 2380521"/>
              <a:gd name="connsiteX2853" fmla="*/ 570075 w 8023328"/>
              <a:gd name="connsiteY2853" fmla="*/ 655635 h 2380521"/>
              <a:gd name="connsiteX2854" fmla="*/ 584864 w 8023328"/>
              <a:gd name="connsiteY2854" fmla="*/ 640846 h 2380521"/>
              <a:gd name="connsiteX2855" fmla="*/ 513663 w 8023328"/>
              <a:gd name="connsiteY2855" fmla="*/ 640846 h 2380521"/>
              <a:gd name="connsiteX2856" fmla="*/ 528843 w 8023328"/>
              <a:gd name="connsiteY2856" fmla="*/ 655635 h 2380521"/>
              <a:gd name="connsiteX2857" fmla="*/ 513663 w 8023328"/>
              <a:gd name="connsiteY2857" fmla="*/ 670424 h 2380521"/>
              <a:gd name="connsiteX2858" fmla="*/ 499246 w 8023328"/>
              <a:gd name="connsiteY2858" fmla="*/ 655635 h 2380521"/>
              <a:gd name="connsiteX2859" fmla="*/ 513663 w 8023328"/>
              <a:gd name="connsiteY2859" fmla="*/ 640846 h 2380521"/>
              <a:gd name="connsiteX2860" fmla="*/ 439832 w 8023328"/>
              <a:gd name="connsiteY2860" fmla="*/ 640846 h 2380521"/>
              <a:gd name="connsiteX2861" fmla="*/ 454622 w 8023328"/>
              <a:gd name="connsiteY2861" fmla="*/ 655635 h 2380521"/>
              <a:gd name="connsiteX2862" fmla="*/ 439832 w 8023328"/>
              <a:gd name="connsiteY2862" fmla="*/ 670424 h 2380521"/>
              <a:gd name="connsiteX2863" fmla="*/ 425044 w 8023328"/>
              <a:gd name="connsiteY2863" fmla="*/ 655635 h 2380521"/>
              <a:gd name="connsiteX2864" fmla="*/ 439832 w 8023328"/>
              <a:gd name="connsiteY2864" fmla="*/ 640846 h 2380521"/>
              <a:gd name="connsiteX2865" fmla="*/ 368070 w 8023328"/>
              <a:gd name="connsiteY2865" fmla="*/ 640846 h 2380521"/>
              <a:gd name="connsiteX2866" fmla="*/ 380465 w 8023328"/>
              <a:gd name="connsiteY2866" fmla="*/ 655635 h 2380521"/>
              <a:gd name="connsiteX2867" fmla="*/ 368070 w 8023328"/>
              <a:gd name="connsiteY2867" fmla="*/ 670424 h 2380521"/>
              <a:gd name="connsiteX2868" fmla="*/ 354211 w 8023328"/>
              <a:gd name="connsiteY2868" fmla="*/ 655635 h 2380521"/>
              <a:gd name="connsiteX2869" fmla="*/ 368070 w 8023328"/>
              <a:gd name="connsiteY2869" fmla="*/ 640846 h 2380521"/>
              <a:gd name="connsiteX2870" fmla="*/ 297235 w 8023328"/>
              <a:gd name="connsiteY2870" fmla="*/ 640846 h 2380521"/>
              <a:gd name="connsiteX2871" fmla="*/ 309631 w 8023328"/>
              <a:gd name="connsiteY2871" fmla="*/ 655635 h 2380521"/>
              <a:gd name="connsiteX2872" fmla="*/ 297235 w 8023328"/>
              <a:gd name="connsiteY2872" fmla="*/ 670424 h 2380521"/>
              <a:gd name="connsiteX2873" fmla="*/ 283379 w 8023328"/>
              <a:gd name="connsiteY2873" fmla="*/ 655635 h 2380521"/>
              <a:gd name="connsiteX2874" fmla="*/ 297235 w 8023328"/>
              <a:gd name="connsiteY2874" fmla="*/ 640846 h 2380521"/>
              <a:gd name="connsiteX2875" fmla="*/ 4082465 w 8023328"/>
              <a:gd name="connsiteY2875" fmla="*/ 570017 h 2380521"/>
              <a:gd name="connsiteX2876" fmla="*/ 4097254 w 8023328"/>
              <a:gd name="connsiteY2876" fmla="*/ 584805 h 2380521"/>
              <a:gd name="connsiteX2877" fmla="*/ 4082465 w 8023328"/>
              <a:gd name="connsiteY2877" fmla="*/ 599594 h 2380521"/>
              <a:gd name="connsiteX2878" fmla="*/ 4067676 w 8023328"/>
              <a:gd name="connsiteY2878" fmla="*/ 584805 h 2380521"/>
              <a:gd name="connsiteX2879" fmla="*/ 4082465 w 8023328"/>
              <a:gd name="connsiteY2879" fmla="*/ 570017 h 2380521"/>
              <a:gd name="connsiteX2880" fmla="*/ 4010703 w 8023328"/>
              <a:gd name="connsiteY2880" fmla="*/ 570017 h 2380521"/>
              <a:gd name="connsiteX2881" fmla="*/ 4023100 w 8023328"/>
              <a:gd name="connsiteY2881" fmla="*/ 584805 h 2380521"/>
              <a:gd name="connsiteX2882" fmla="*/ 4010703 w 8023328"/>
              <a:gd name="connsiteY2882" fmla="*/ 599594 h 2380521"/>
              <a:gd name="connsiteX2883" fmla="*/ 3996847 w 8023328"/>
              <a:gd name="connsiteY2883" fmla="*/ 584805 h 2380521"/>
              <a:gd name="connsiteX2884" fmla="*/ 4010703 w 8023328"/>
              <a:gd name="connsiteY2884" fmla="*/ 570017 h 2380521"/>
              <a:gd name="connsiteX2885" fmla="*/ 3939871 w 8023328"/>
              <a:gd name="connsiteY2885" fmla="*/ 570017 h 2380521"/>
              <a:gd name="connsiteX2886" fmla="*/ 3952268 w 8023328"/>
              <a:gd name="connsiteY2886" fmla="*/ 584805 h 2380521"/>
              <a:gd name="connsiteX2887" fmla="*/ 3939871 w 8023328"/>
              <a:gd name="connsiteY2887" fmla="*/ 599594 h 2380521"/>
              <a:gd name="connsiteX2888" fmla="*/ 3926015 w 8023328"/>
              <a:gd name="connsiteY2888" fmla="*/ 584805 h 2380521"/>
              <a:gd name="connsiteX2889" fmla="*/ 3939871 w 8023328"/>
              <a:gd name="connsiteY2889" fmla="*/ 570017 h 2380521"/>
              <a:gd name="connsiteX2890" fmla="*/ 3869042 w 8023328"/>
              <a:gd name="connsiteY2890" fmla="*/ 570017 h 2380521"/>
              <a:gd name="connsiteX2891" fmla="*/ 3881439 w 8023328"/>
              <a:gd name="connsiteY2891" fmla="*/ 584805 h 2380521"/>
              <a:gd name="connsiteX2892" fmla="*/ 3869042 w 8023328"/>
              <a:gd name="connsiteY2892" fmla="*/ 599594 h 2380521"/>
              <a:gd name="connsiteX2893" fmla="*/ 3855186 w 8023328"/>
              <a:gd name="connsiteY2893" fmla="*/ 584805 h 2380521"/>
              <a:gd name="connsiteX2894" fmla="*/ 3869042 w 8023328"/>
              <a:gd name="connsiteY2894" fmla="*/ 570017 h 2380521"/>
              <a:gd name="connsiteX2895" fmla="*/ 3796752 w 8023328"/>
              <a:gd name="connsiteY2895" fmla="*/ 570017 h 2380521"/>
              <a:gd name="connsiteX2896" fmla="*/ 3810608 w 8023328"/>
              <a:gd name="connsiteY2896" fmla="*/ 584805 h 2380521"/>
              <a:gd name="connsiteX2897" fmla="*/ 3796752 w 8023328"/>
              <a:gd name="connsiteY2897" fmla="*/ 599594 h 2380521"/>
              <a:gd name="connsiteX2898" fmla="*/ 3784355 w 8023328"/>
              <a:gd name="connsiteY2898" fmla="*/ 584805 h 2380521"/>
              <a:gd name="connsiteX2899" fmla="*/ 3796752 w 8023328"/>
              <a:gd name="connsiteY2899" fmla="*/ 570017 h 2380521"/>
              <a:gd name="connsiteX2900" fmla="*/ 3725922 w 8023328"/>
              <a:gd name="connsiteY2900" fmla="*/ 570017 h 2380521"/>
              <a:gd name="connsiteX2901" fmla="*/ 3739778 w 8023328"/>
              <a:gd name="connsiteY2901" fmla="*/ 584805 h 2380521"/>
              <a:gd name="connsiteX2902" fmla="*/ 3725922 w 8023328"/>
              <a:gd name="connsiteY2902" fmla="*/ 599594 h 2380521"/>
              <a:gd name="connsiteX2903" fmla="*/ 3713525 w 8023328"/>
              <a:gd name="connsiteY2903" fmla="*/ 584805 h 2380521"/>
              <a:gd name="connsiteX2904" fmla="*/ 3725922 w 8023328"/>
              <a:gd name="connsiteY2904" fmla="*/ 570017 h 2380521"/>
              <a:gd name="connsiteX2905" fmla="*/ 3655091 w 8023328"/>
              <a:gd name="connsiteY2905" fmla="*/ 570017 h 2380521"/>
              <a:gd name="connsiteX2906" fmla="*/ 3668947 w 8023328"/>
              <a:gd name="connsiteY2906" fmla="*/ 582414 h 2380521"/>
              <a:gd name="connsiteX2907" fmla="*/ 3655091 w 8023328"/>
              <a:gd name="connsiteY2907" fmla="*/ 596271 h 2380521"/>
              <a:gd name="connsiteX2908" fmla="*/ 3642694 w 8023328"/>
              <a:gd name="connsiteY2908" fmla="*/ 582414 h 2380521"/>
              <a:gd name="connsiteX2909" fmla="*/ 3655091 w 8023328"/>
              <a:gd name="connsiteY2909" fmla="*/ 570017 h 2380521"/>
              <a:gd name="connsiteX2910" fmla="*/ 3583280 w 8023328"/>
              <a:gd name="connsiteY2910" fmla="*/ 570017 h 2380521"/>
              <a:gd name="connsiteX2911" fmla="*/ 3598069 w 8023328"/>
              <a:gd name="connsiteY2911" fmla="*/ 582414 h 2380521"/>
              <a:gd name="connsiteX2912" fmla="*/ 3583280 w 8023328"/>
              <a:gd name="connsiteY2912" fmla="*/ 596271 h 2380521"/>
              <a:gd name="connsiteX2913" fmla="*/ 3568491 w 8023328"/>
              <a:gd name="connsiteY2913" fmla="*/ 582414 h 2380521"/>
              <a:gd name="connsiteX2914" fmla="*/ 3583280 w 8023328"/>
              <a:gd name="connsiteY2914" fmla="*/ 570017 h 2380521"/>
              <a:gd name="connsiteX2915" fmla="*/ 3512449 w 8023328"/>
              <a:gd name="connsiteY2915" fmla="*/ 570017 h 2380521"/>
              <a:gd name="connsiteX2916" fmla="*/ 3527237 w 8023328"/>
              <a:gd name="connsiteY2916" fmla="*/ 582414 h 2380521"/>
              <a:gd name="connsiteX2917" fmla="*/ 3512449 w 8023328"/>
              <a:gd name="connsiteY2917" fmla="*/ 596271 h 2380521"/>
              <a:gd name="connsiteX2918" fmla="*/ 3497661 w 8023328"/>
              <a:gd name="connsiteY2918" fmla="*/ 582414 h 2380521"/>
              <a:gd name="connsiteX2919" fmla="*/ 3512449 w 8023328"/>
              <a:gd name="connsiteY2919" fmla="*/ 570017 h 2380521"/>
              <a:gd name="connsiteX2920" fmla="*/ 3441619 w 8023328"/>
              <a:gd name="connsiteY2920" fmla="*/ 570017 h 2380521"/>
              <a:gd name="connsiteX2921" fmla="*/ 3456408 w 8023328"/>
              <a:gd name="connsiteY2921" fmla="*/ 582414 h 2380521"/>
              <a:gd name="connsiteX2922" fmla="*/ 3441619 w 8023328"/>
              <a:gd name="connsiteY2922" fmla="*/ 596271 h 2380521"/>
              <a:gd name="connsiteX2923" fmla="*/ 3426830 w 8023328"/>
              <a:gd name="connsiteY2923" fmla="*/ 582414 h 2380521"/>
              <a:gd name="connsiteX2924" fmla="*/ 3441619 w 8023328"/>
              <a:gd name="connsiteY2924" fmla="*/ 570017 h 2380521"/>
              <a:gd name="connsiteX2925" fmla="*/ 3369857 w 8023328"/>
              <a:gd name="connsiteY2925" fmla="*/ 570017 h 2380521"/>
              <a:gd name="connsiteX2926" fmla="*/ 3382254 w 8023328"/>
              <a:gd name="connsiteY2926" fmla="*/ 582414 h 2380521"/>
              <a:gd name="connsiteX2927" fmla="*/ 3369857 w 8023328"/>
              <a:gd name="connsiteY2927" fmla="*/ 596271 h 2380521"/>
              <a:gd name="connsiteX2928" fmla="*/ 3356001 w 8023328"/>
              <a:gd name="connsiteY2928" fmla="*/ 582414 h 2380521"/>
              <a:gd name="connsiteX2929" fmla="*/ 3369857 w 8023328"/>
              <a:gd name="connsiteY2929" fmla="*/ 570017 h 2380521"/>
              <a:gd name="connsiteX2930" fmla="*/ 3299091 w 8023328"/>
              <a:gd name="connsiteY2930" fmla="*/ 570017 h 2380521"/>
              <a:gd name="connsiteX2931" fmla="*/ 3311491 w 8023328"/>
              <a:gd name="connsiteY2931" fmla="*/ 582414 h 2380521"/>
              <a:gd name="connsiteX2932" fmla="*/ 3299091 w 8023328"/>
              <a:gd name="connsiteY2932" fmla="*/ 596271 h 2380521"/>
              <a:gd name="connsiteX2933" fmla="*/ 3285240 w 8023328"/>
              <a:gd name="connsiteY2933" fmla="*/ 582414 h 2380521"/>
              <a:gd name="connsiteX2934" fmla="*/ 3299091 w 8023328"/>
              <a:gd name="connsiteY2934" fmla="*/ 570017 h 2380521"/>
              <a:gd name="connsiteX2935" fmla="*/ 3226803 w 8023328"/>
              <a:gd name="connsiteY2935" fmla="*/ 570017 h 2380521"/>
              <a:gd name="connsiteX2936" fmla="*/ 3240660 w 8023328"/>
              <a:gd name="connsiteY2936" fmla="*/ 582414 h 2380521"/>
              <a:gd name="connsiteX2937" fmla="*/ 3226803 w 8023328"/>
              <a:gd name="connsiteY2937" fmla="*/ 596271 h 2380521"/>
              <a:gd name="connsiteX2938" fmla="*/ 3214406 w 8023328"/>
              <a:gd name="connsiteY2938" fmla="*/ 582414 h 2380521"/>
              <a:gd name="connsiteX2939" fmla="*/ 3226803 w 8023328"/>
              <a:gd name="connsiteY2939" fmla="*/ 570017 h 2380521"/>
              <a:gd name="connsiteX2940" fmla="*/ 3152600 w 8023328"/>
              <a:gd name="connsiteY2940" fmla="*/ 570017 h 2380521"/>
              <a:gd name="connsiteX2941" fmla="*/ 3166454 w 8023328"/>
              <a:gd name="connsiteY2941" fmla="*/ 582414 h 2380521"/>
              <a:gd name="connsiteX2942" fmla="*/ 3152600 w 8023328"/>
              <a:gd name="connsiteY2942" fmla="*/ 596271 h 2380521"/>
              <a:gd name="connsiteX2943" fmla="*/ 3140203 w 8023328"/>
              <a:gd name="connsiteY2943" fmla="*/ 582414 h 2380521"/>
              <a:gd name="connsiteX2944" fmla="*/ 3152600 w 8023328"/>
              <a:gd name="connsiteY2944" fmla="*/ 570017 h 2380521"/>
              <a:gd name="connsiteX2945" fmla="*/ 3081770 w 8023328"/>
              <a:gd name="connsiteY2945" fmla="*/ 570017 h 2380521"/>
              <a:gd name="connsiteX2946" fmla="*/ 3095622 w 8023328"/>
              <a:gd name="connsiteY2946" fmla="*/ 582414 h 2380521"/>
              <a:gd name="connsiteX2947" fmla="*/ 3081770 w 8023328"/>
              <a:gd name="connsiteY2947" fmla="*/ 596271 h 2380521"/>
              <a:gd name="connsiteX2948" fmla="*/ 3069369 w 8023328"/>
              <a:gd name="connsiteY2948" fmla="*/ 582414 h 2380521"/>
              <a:gd name="connsiteX2949" fmla="*/ 3081770 w 8023328"/>
              <a:gd name="connsiteY2949" fmla="*/ 570017 h 2380521"/>
              <a:gd name="connsiteX2950" fmla="*/ 3013712 w 8023328"/>
              <a:gd name="connsiteY2950" fmla="*/ 570017 h 2380521"/>
              <a:gd name="connsiteX2951" fmla="*/ 3028132 w 8023328"/>
              <a:gd name="connsiteY2951" fmla="*/ 582414 h 2380521"/>
              <a:gd name="connsiteX2952" fmla="*/ 3013712 w 8023328"/>
              <a:gd name="connsiteY2952" fmla="*/ 596271 h 2380521"/>
              <a:gd name="connsiteX2953" fmla="*/ 2998537 w 8023328"/>
              <a:gd name="connsiteY2953" fmla="*/ 582414 h 2380521"/>
              <a:gd name="connsiteX2954" fmla="*/ 3013712 w 8023328"/>
              <a:gd name="connsiteY2954" fmla="*/ 570017 h 2380521"/>
              <a:gd name="connsiteX2955" fmla="*/ 2942491 w 8023328"/>
              <a:gd name="connsiteY2955" fmla="*/ 570017 h 2380521"/>
              <a:gd name="connsiteX2956" fmla="*/ 2957285 w 8023328"/>
              <a:gd name="connsiteY2956" fmla="*/ 582414 h 2380521"/>
              <a:gd name="connsiteX2957" fmla="*/ 2942491 w 8023328"/>
              <a:gd name="connsiteY2957" fmla="*/ 596271 h 2380521"/>
              <a:gd name="connsiteX2958" fmla="*/ 2927705 w 8023328"/>
              <a:gd name="connsiteY2958" fmla="*/ 582414 h 2380521"/>
              <a:gd name="connsiteX2959" fmla="*/ 2942491 w 8023328"/>
              <a:gd name="connsiteY2959" fmla="*/ 570017 h 2380521"/>
              <a:gd name="connsiteX2960" fmla="*/ 2868288 w 8023328"/>
              <a:gd name="connsiteY2960" fmla="*/ 570017 h 2380521"/>
              <a:gd name="connsiteX2961" fmla="*/ 2883082 w 8023328"/>
              <a:gd name="connsiteY2961" fmla="*/ 582414 h 2380521"/>
              <a:gd name="connsiteX2962" fmla="*/ 2868288 w 8023328"/>
              <a:gd name="connsiteY2962" fmla="*/ 596271 h 2380521"/>
              <a:gd name="connsiteX2963" fmla="*/ 2853502 w 8023328"/>
              <a:gd name="connsiteY2963" fmla="*/ 582414 h 2380521"/>
              <a:gd name="connsiteX2964" fmla="*/ 2868288 w 8023328"/>
              <a:gd name="connsiteY2964" fmla="*/ 570017 h 2380521"/>
              <a:gd name="connsiteX2965" fmla="*/ 2796532 w 8023328"/>
              <a:gd name="connsiteY2965" fmla="*/ 570017 h 2380521"/>
              <a:gd name="connsiteX2966" fmla="*/ 2808931 w 8023328"/>
              <a:gd name="connsiteY2966" fmla="*/ 582414 h 2380521"/>
              <a:gd name="connsiteX2967" fmla="*/ 2796532 w 8023328"/>
              <a:gd name="connsiteY2967" fmla="*/ 596271 h 2380521"/>
              <a:gd name="connsiteX2968" fmla="*/ 2782675 w 8023328"/>
              <a:gd name="connsiteY2968" fmla="*/ 582414 h 2380521"/>
              <a:gd name="connsiteX2969" fmla="*/ 2796532 w 8023328"/>
              <a:gd name="connsiteY2969" fmla="*/ 570017 h 2380521"/>
              <a:gd name="connsiteX2970" fmla="*/ 2725695 w 8023328"/>
              <a:gd name="connsiteY2970" fmla="*/ 570017 h 2380521"/>
              <a:gd name="connsiteX2971" fmla="*/ 2738097 w 8023328"/>
              <a:gd name="connsiteY2971" fmla="*/ 582414 h 2380521"/>
              <a:gd name="connsiteX2972" fmla="*/ 2725695 w 8023328"/>
              <a:gd name="connsiteY2972" fmla="*/ 596271 h 2380521"/>
              <a:gd name="connsiteX2973" fmla="*/ 2711843 w 8023328"/>
              <a:gd name="connsiteY2973" fmla="*/ 582414 h 2380521"/>
              <a:gd name="connsiteX2974" fmla="*/ 2725695 w 8023328"/>
              <a:gd name="connsiteY2974" fmla="*/ 570017 h 2380521"/>
              <a:gd name="connsiteX2975" fmla="*/ 2654867 w 8023328"/>
              <a:gd name="connsiteY2975" fmla="*/ 570017 h 2380521"/>
              <a:gd name="connsiteX2976" fmla="*/ 2667266 w 8023328"/>
              <a:gd name="connsiteY2976" fmla="*/ 582414 h 2380521"/>
              <a:gd name="connsiteX2977" fmla="*/ 2654867 w 8023328"/>
              <a:gd name="connsiteY2977" fmla="*/ 596271 h 2380521"/>
              <a:gd name="connsiteX2978" fmla="*/ 2641013 w 8023328"/>
              <a:gd name="connsiteY2978" fmla="*/ 582414 h 2380521"/>
              <a:gd name="connsiteX2979" fmla="*/ 2654867 w 8023328"/>
              <a:gd name="connsiteY2979" fmla="*/ 570017 h 2380521"/>
              <a:gd name="connsiteX2980" fmla="*/ 2582580 w 8023328"/>
              <a:gd name="connsiteY2980" fmla="*/ 570017 h 2380521"/>
              <a:gd name="connsiteX2981" fmla="*/ 2596435 w 8023328"/>
              <a:gd name="connsiteY2981" fmla="*/ 582414 h 2380521"/>
              <a:gd name="connsiteX2982" fmla="*/ 2582580 w 8023328"/>
              <a:gd name="connsiteY2982" fmla="*/ 596271 h 2380521"/>
              <a:gd name="connsiteX2983" fmla="*/ 2570184 w 8023328"/>
              <a:gd name="connsiteY2983" fmla="*/ 582414 h 2380521"/>
              <a:gd name="connsiteX2984" fmla="*/ 2582580 w 8023328"/>
              <a:gd name="connsiteY2984" fmla="*/ 570017 h 2380521"/>
              <a:gd name="connsiteX2985" fmla="*/ 2511026 w 8023328"/>
              <a:gd name="connsiteY2985" fmla="*/ 570017 h 2380521"/>
              <a:gd name="connsiteX2986" fmla="*/ 2525610 w 8023328"/>
              <a:gd name="connsiteY2986" fmla="*/ 582414 h 2380521"/>
              <a:gd name="connsiteX2987" fmla="*/ 2511026 w 8023328"/>
              <a:gd name="connsiteY2987" fmla="*/ 596271 h 2380521"/>
              <a:gd name="connsiteX2988" fmla="*/ 2499358 w 8023328"/>
              <a:gd name="connsiteY2988" fmla="*/ 582414 h 2380521"/>
              <a:gd name="connsiteX2989" fmla="*/ 2511026 w 8023328"/>
              <a:gd name="connsiteY2989" fmla="*/ 570017 h 2380521"/>
              <a:gd name="connsiteX2990" fmla="*/ 2440921 w 8023328"/>
              <a:gd name="connsiteY2990" fmla="*/ 570017 h 2380521"/>
              <a:gd name="connsiteX2991" fmla="*/ 2454778 w 8023328"/>
              <a:gd name="connsiteY2991" fmla="*/ 582414 h 2380521"/>
              <a:gd name="connsiteX2992" fmla="*/ 2440921 w 8023328"/>
              <a:gd name="connsiteY2992" fmla="*/ 596271 h 2380521"/>
              <a:gd name="connsiteX2993" fmla="*/ 2428525 w 8023328"/>
              <a:gd name="connsiteY2993" fmla="*/ 582414 h 2380521"/>
              <a:gd name="connsiteX2994" fmla="*/ 2440921 w 8023328"/>
              <a:gd name="connsiteY2994" fmla="*/ 570017 h 2380521"/>
              <a:gd name="connsiteX2995" fmla="*/ 2369108 w 8023328"/>
              <a:gd name="connsiteY2995" fmla="*/ 570017 h 2380521"/>
              <a:gd name="connsiteX2996" fmla="*/ 2383896 w 8023328"/>
              <a:gd name="connsiteY2996" fmla="*/ 582414 h 2380521"/>
              <a:gd name="connsiteX2997" fmla="*/ 2369108 w 8023328"/>
              <a:gd name="connsiteY2997" fmla="*/ 596271 h 2380521"/>
              <a:gd name="connsiteX2998" fmla="*/ 2354319 w 8023328"/>
              <a:gd name="connsiteY2998" fmla="*/ 582414 h 2380521"/>
              <a:gd name="connsiteX2999" fmla="*/ 2369108 w 8023328"/>
              <a:gd name="connsiteY2999" fmla="*/ 570017 h 2380521"/>
              <a:gd name="connsiteX3000" fmla="*/ 2298275 w 8023328"/>
              <a:gd name="connsiteY3000" fmla="*/ 570017 h 2380521"/>
              <a:gd name="connsiteX3001" fmla="*/ 2313064 w 8023328"/>
              <a:gd name="connsiteY3001" fmla="*/ 582414 h 2380521"/>
              <a:gd name="connsiteX3002" fmla="*/ 2298275 w 8023328"/>
              <a:gd name="connsiteY3002" fmla="*/ 596271 h 2380521"/>
              <a:gd name="connsiteX3003" fmla="*/ 2283487 w 8023328"/>
              <a:gd name="connsiteY3003" fmla="*/ 582414 h 2380521"/>
              <a:gd name="connsiteX3004" fmla="*/ 2298275 w 8023328"/>
              <a:gd name="connsiteY3004" fmla="*/ 570017 h 2380521"/>
              <a:gd name="connsiteX3005" fmla="*/ 2226512 w 8023328"/>
              <a:gd name="connsiteY3005" fmla="*/ 570017 h 2380521"/>
              <a:gd name="connsiteX3006" fmla="*/ 2238911 w 8023328"/>
              <a:gd name="connsiteY3006" fmla="*/ 582414 h 2380521"/>
              <a:gd name="connsiteX3007" fmla="*/ 2226512 w 8023328"/>
              <a:gd name="connsiteY3007" fmla="*/ 596271 h 2380521"/>
              <a:gd name="connsiteX3008" fmla="*/ 2212655 w 8023328"/>
              <a:gd name="connsiteY3008" fmla="*/ 582414 h 2380521"/>
              <a:gd name="connsiteX3009" fmla="*/ 2226512 w 8023328"/>
              <a:gd name="connsiteY3009" fmla="*/ 570017 h 2380521"/>
              <a:gd name="connsiteX3010" fmla="*/ 2155680 w 8023328"/>
              <a:gd name="connsiteY3010" fmla="*/ 570017 h 2380521"/>
              <a:gd name="connsiteX3011" fmla="*/ 2168079 w 8023328"/>
              <a:gd name="connsiteY3011" fmla="*/ 582414 h 2380521"/>
              <a:gd name="connsiteX3012" fmla="*/ 2155680 w 8023328"/>
              <a:gd name="connsiteY3012" fmla="*/ 596271 h 2380521"/>
              <a:gd name="connsiteX3013" fmla="*/ 2141823 w 8023328"/>
              <a:gd name="connsiteY3013" fmla="*/ 582414 h 2380521"/>
              <a:gd name="connsiteX3014" fmla="*/ 2155680 w 8023328"/>
              <a:gd name="connsiteY3014" fmla="*/ 570017 h 2380521"/>
              <a:gd name="connsiteX3015" fmla="*/ 2084846 w 8023328"/>
              <a:gd name="connsiteY3015" fmla="*/ 570017 h 2380521"/>
              <a:gd name="connsiteX3016" fmla="*/ 2097246 w 8023328"/>
              <a:gd name="connsiteY3016" fmla="*/ 582414 h 2380521"/>
              <a:gd name="connsiteX3017" fmla="*/ 2084846 w 8023328"/>
              <a:gd name="connsiteY3017" fmla="*/ 596271 h 2380521"/>
              <a:gd name="connsiteX3018" fmla="*/ 2070989 w 8023328"/>
              <a:gd name="connsiteY3018" fmla="*/ 582414 h 2380521"/>
              <a:gd name="connsiteX3019" fmla="*/ 2084846 w 8023328"/>
              <a:gd name="connsiteY3019" fmla="*/ 570017 h 2380521"/>
              <a:gd name="connsiteX3020" fmla="*/ 2011831 w 8023328"/>
              <a:gd name="connsiteY3020" fmla="*/ 570017 h 2380521"/>
              <a:gd name="connsiteX3021" fmla="*/ 2026416 w 8023328"/>
              <a:gd name="connsiteY3021" fmla="*/ 582414 h 2380521"/>
              <a:gd name="connsiteX3022" fmla="*/ 2011831 w 8023328"/>
              <a:gd name="connsiteY3022" fmla="*/ 596271 h 2380521"/>
              <a:gd name="connsiteX3023" fmla="*/ 2000163 w 8023328"/>
              <a:gd name="connsiteY3023" fmla="*/ 582414 h 2380521"/>
              <a:gd name="connsiteX3024" fmla="*/ 2011831 w 8023328"/>
              <a:gd name="connsiteY3024" fmla="*/ 570017 h 2380521"/>
              <a:gd name="connsiteX3025" fmla="*/ 1938359 w 8023328"/>
              <a:gd name="connsiteY3025" fmla="*/ 570017 h 2380521"/>
              <a:gd name="connsiteX3026" fmla="*/ 1952216 w 8023328"/>
              <a:gd name="connsiteY3026" fmla="*/ 583873 h 2380521"/>
              <a:gd name="connsiteX3027" fmla="*/ 1938359 w 8023328"/>
              <a:gd name="connsiteY3027" fmla="*/ 596271 h 2380521"/>
              <a:gd name="connsiteX3028" fmla="*/ 1925962 w 8023328"/>
              <a:gd name="connsiteY3028" fmla="*/ 583873 h 2380521"/>
              <a:gd name="connsiteX3029" fmla="*/ 1938359 w 8023328"/>
              <a:gd name="connsiteY3029" fmla="*/ 570017 h 2380521"/>
              <a:gd name="connsiteX3030" fmla="*/ 1867522 w 8023328"/>
              <a:gd name="connsiteY3030" fmla="*/ 570017 h 2380521"/>
              <a:gd name="connsiteX3031" fmla="*/ 1881382 w 8023328"/>
              <a:gd name="connsiteY3031" fmla="*/ 583873 h 2380521"/>
              <a:gd name="connsiteX3032" fmla="*/ 1867522 w 8023328"/>
              <a:gd name="connsiteY3032" fmla="*/ 596271 h 2380521"/>
              <a:gd name="connsiteX3033" fmla="*/ 1855124 w 8023328"/>
              <a:gd name="connsiteY3033" fmla="*/ 583873 h 2380521"/>
              <a:gd name="connsiteX3034" fmla="*/ 1867522 w 8023328"/>
              <a:gd name="connsiteY3034" fmla="*/ 570017 h 2380521"/>
              <a:gd name="connsiteX3035" fmla="*/ 1799082 w 8023328"/>
              <a:gd name="connsiteY3035" fmla="*/ 570017 h 2380521"/>
              <a:gd name="connsiteX3036" fmla="*/ 1813871 w 8023328"/>
              <a:gd name="connsiteY3036" fmla="*/ 583873 h 2380521"/>
              <a:gd name="connsiteX3037" fmla="*/ 1799082 w 8023328"/>
              <a:gd name="connsiteY3037" fmla="*/ 596271 h 2380521"/>
              <a:gd name="connsiteX3038" fmla="*/ 1784295 w 8023328"/>
              <a:gd name="connsiteY3038" fmla="*/ 583873 h 2380521"/>
              <a:gd name="connsiteX3039" fmla="*/ 1799082 w 8023328"/>
              <a:gd name="connsiteY3039" fmla="*/ 570017 h 2380521"/>
              <a:gd name="connsiteX3040" fmla="*/ 1728257 w 8023328"/>
              <a:gd name="connsiteY3040" fmla="*/ 570017 h 2380521"/>
              <a:gd name="connsiteX3041" fmla="*/ 1743046 w 8023328"/>
              <a:gd name="connsiteY3041" fmla="*/ 583873 h 2380521"/>
              <a:gd name="connsiteX3042" fmla="*/ 1728257 w 8023328"/>
              <a:gd name="connsiteY3042" fmla="*/ 596271 h 2380521"/>
              <a:gd name="connsiteX3043" fmla="*/ 1713467 w 8023328"/>
              <a:gd name="connsiteY3043" fmla="*/ 583873 h 2380521"/>
              <a:gd name="connsiteX3044" fmla="*/ 1728257 w 8023328"/>
              <a:gd name="connsiteY3044" fmla="*/ 570017 h 2380521"/>
              <a:gd name="connsiteX3045" fmla="*/ 1657426 w 8023328"/>
              <a:gd name="connsiteY3045" fmla="*/ 570017 h 2380521"/>
              <a:gd name="connsiteX3046" fmla="*/ 1672218 w 8023328"/>
              <a:gd name="connsiteY3046" fmla="*/ 583873 h 2380521"/>
              <a:gd name="connsiteX3047" fmla="*/ 1657426 w 8023328"/>
              <a:gd name="connsiteY3047" fmla="*/ 596271 h 2380521"/>
              <a:gd name="connsiteX3048" fmla="*/ 1642647 w 8023328"/>
              <a:gd name="connsiteY3048" fmla="*/ 583873 h 2380521"/>
              <a:gd name="connsiteX3049" fmla="*/ 1657426 w 8023328"/>
              <a:gd name="connsiteY3049" fmla="*/ 570017 h 2380521"/>
              <a:gd name="connsiteX3050" fmla="*/ 1582294 w 8023328"/>
              <a:gd name="connsiteY3050" fmla="*/ 570017 h 2380521"/>
              <a:gd name="connsiteX3051" fmla="*/ 1594694 w 8023328"/>
              <a:gd name="connsiteY3051" fmla="*/ 583873 h 2380521"/>
              <a:gd name="connsiteX3052" fmla="*/ 1582294 w 8023328"/>
              <a:gd name="connsiteY3052" fmla="*/ 596271 h 2380521"/>
              <a:gd name="connsiteX3053" fmla="*/ 1568438 w 8023328"/>
              <a:gd name="connsiteY3053" fmla="*/ 583873 h 2380521"/>
              <a:gd name="connsiteX3054" fmla="*/ 1582294 w 8023328"/>
              <a:gd name="connsiteY3054" fmla="*/ 570017 h 2380521"/>
              <a:gd name="connsiteX3055" fmla="*/ 1512190 w 8023328"/>
              <a:gd name="connsiteY3055" fmla="*/ 570017 h 2380521"/>
              <a:gd name="connsiteX3056" fmla="*/ 1523859 w 8023328"/>
              <a:gd name="connsiteY3056" fmla="*/ 583873 h 2380521"/>
              <a:gd name="connsiteX3057" fmla="*/ 1512190 w 8023328"/>
              <a:gd name="connsiteY3057" fmla="*/ 596271 h 2380521"/>
              <a:gd name="connsiteX3058" fmla="*/ 1497607 w 8023328"/>
              <a:gd name="connsiteY3058" fmla="*/ 583873 h 2380521"/>
              <a:gd name="connsiteX3059" fmla="*/ 1512190 w 8023328"/>
              <a:gd name="connsiteY3059" fmla="*/ 570017 h 2380521"/>
              <a:gd name="connsiteX3060" fmla="*/ 1440623 w 8023328"/>
              <a:gd name="connsiteY3060" fmla="*/ 570017 h 2380521"/>
              <a:gd name="connsiteX3061" fmla="*/ 1453020 w 8023328"/>
              <a:gd name="connsiteY3061" fmla="*/ 583873 h 2380521"/>
              <a:gd name="connsiteX3062" fmla="*/ 1440623 w 8023328"/>
              <a:gd name="connsiteY3062" fmla="*/ 596271 h 2380521"/>
              <a:gd name="connsiteX3063" fmla="*/ 1426771 w 8023328"/>
              <a:gd name="connsiteY3063" fmla="*/ 583873 h 2380521"/>
              <a:gd name="connsiteX3064" fmla="*/ 1440623 w 8023328"/>
              <a:gd name="connsiteY3064" fmla="*/ 570017 h 2380521"/>
              <a:gd name="connsiteX3065" fmla="*/ 1368341 w 8023328"/>
              <a:gd name="connsiteY3065" fmla="*/ 570017 h 2380521"/>
              <a:gd name="connsiteX3066" fmla="*/ 1382194 w 8023328"/>
              <a:gd name="connsiteY3066" fmla="*/ 583873 h 2380521"/>
              <a:gd name="connsiteX3067" fmla="*/ 1368341 w 8023328"/>
              <a:gd name="connsiteY3067" fmla="*/ 596271 h 2380521"/>
              <a:gd name="connsiteX3068" fmla="*/ 1355945 w 8023328"/>
              <a:gd name="connsiteY3068" fmla="*/ 583873 h 2380521"/>
              <a:gd name="connsiteX3069" fmla="*/ 1368341 w 8023328"/>
              <a:gd name="connsiteY3069" fmla="*/ 570017 h 2380521"/>
              <a:gd name="connsiteX3070" fmla="*/ 1297515 w 8023328"/>
              <a:gd name="connsiteY3070" fmla="*/ 570017 h 2380521"/>
              <a:gd name="connsiteX3071" fmla="*/ 1311369 w 8023328"/>
              <a:gd name="connsiteY3071" fmla="*/ 583873 h 2380521"/>
              <a:gd name="connsiteX3072" fmla="*/ 1297515 w 8023328"/>
              <a:gd name="connsiteY3072" fmla="*/ 596271 h 2380521"/>
              <a:gd name="connsiteX3073" fmla="*/ 1285116 w 8023328"/>
              <a:gd name="connsiteY3073" fmla="*/ 583873 h 2380521"/>
              <a:gd name="connsiteX3074" fmla="*/ 1297515 w 8023328"/>
              <a:gd name="connsiteY3074" fmla="*/ 570017 h 2380521"/>
              <a:gd name="connsiteX3075" fmla="*/ 1226680 w 8023328"/>
              <a:gd name="connsiteY3075" fmla="*/ 570017 h 2380521"/>
              <a:gd name="connsiteX3076" fmla="*/ 1240537 w 8023328"/>
              <a:gd name="connsiteY3076" fmla="*/ 583873 h 2380521"/>
              <a:gd name="connsiteX3077" fmla="*/ 1226680 w 8023328"/>
              <a:gd name="connsiteY3077" fmla="*/ 596271 h 2380521"/>
              <a:gd name="connsiteX3078" fmla="*/ 1214296 w 8023328"/>
              <a:gd name="connsiteY3078" fmla="*/ 583873 h 2380521"/>
              <a:gd name="connsiteX3079" fmla="*/ 1226680 w 8023328"/>
              <a:gd name="connsiteY3079" fmla="*/ 570017 h 2380521"/>
              <a:gd name="connsiteX3080" fmla="*/ 1154879 w 8023328"/>
              <a:gd name="connsiteY3080" fmla="*/ 570017 h 2380521"/>
              <a:gd name="connsiteX3081" fmla="*/ 1169669 w 8023328"/>
              <a:gd name="connsiteY3081" fmla="*/ 583873 h 2380521"/>
              <a:gd name="connsiteX3082" fmla="*/ 1154879 w 8023328"/>
              <a:gd name="connsiteY3082" fmla="*/ 596271 h 2380521"/>
              <a:gd name="connsiteX3083" fmla="*/ 1140090 w 8023328"/>
              <a:gd name="connsiteY3083" fmla="*/ 583873 h 2380521"/>
              <a:gd name="connsiteX3084" fmla="*/ 1154879 w 8023328"/>
              <a:gd name="connsiteY3084" fmla="*/ 570017 h 2380521"/>
              <a:gd name="connsiteX3085" fmla="*/ 1084053 w 8023328"/>
              <a:gd name="connsiteY3085" fmla="*/ 570017 h 2380521"/>
              <a:gd name="connsiteX3086" fmla="*/ 1098840 w 8023328"/>
              <a:gd name="connsiteY3086" fmla="*/ 583873 h 2380521"/>
              <a:gd name="connsiteX3087" fmla="*/ 1084053 w 8023328"/>
              <a:gd name="connsiteY3087" fmla="*/ 596271 h 2380521"/>
              <a:gd name="connsiteX3088" fmla="*/ 1069263 w 8023328"/>
              <a:gd name="connsiteY3088" fmla="*/ 583873 h 2380521"/>
              <a:gd name="connsiteX3089" fmla="*/ 1084053 w 8023328"/>
              <a:gd name="connsiteY3089" fmla="*/ 570017 h 2380521"/>
              <a:gd name="connsiteX3090" fmla="*/ 1013010 w 8023328"/>
              <a:gd name="connsiteY3090" fmla="*/ 570017 h 2380521"/>
              <a:gd name="connsiteX3091" fmla="*/ 1024682 w 8023328"/>
              <a:gd name="connsiteY3091" fmla="*/ 583873 h 2380521"/>
              <a:gd name="connsiteX3092" fmla="*/ 1013010 w 8023328"/>
              <a:gd name="connsiteY3092" fmla="*/ 596271 h 2380521"/>
              <a:gd name="connsiteX3093" fmla="*/ 998433 w 8023328"/>
              <a:gd name="connsiteY3093" fmla="*/ 583873 h 2380521"/>
              <a:gd name="connsiteX3094" fmla="*/ 1013010 w 8023328"/>
              <a:gd name="connsiteY3094" fmla="*/ 570017 h 2380521"/>
              <a:gd name="connsiteX3095" fmla="*/ 941458 w 8023328"/>
              <a:gd name="connsiteY3095" fmla="*/ 570017 h 2380521"/>
              <a:gd name="connsiteX3096" fmla="*/ 953857 w 8023328"/>
              <a:gd name="connsiteY3096" fmla="*/ 583873 h 2380521"/>
              <a:gd name="connsiteX3097" fmla="*/ 941458 w 8023328"/>
              <a:gd name="connsiteY3097" fmla="*/ 596271 h 2380521"/>
              <a:gd name="connsiteX3098" fmla="*/ 927601 w 8023328"/>
              <a:gd name="connsiteY3098" fmla="*/ 583873 h 2380521"/>
              <a:gd name="connsiteX3099" fmla="*/ 941458 w 8023328"/>
              <a:gd name="connsiteY3099" fmla="*/ 570017 h 2380521"/>
              <a:gd name="connsiteX3100" fmla="*/ 870626 w 8023328"/>
              <a:gd name="connsiteY3100" fmla="*/ 570017 h 2380521"/>
              <a:gd name="connsiteX3101" fmla="*/ 883027 w 8023328"/>
              <a:gd name="connsiteY3101" fmla="*/ 583873 h 2380521"/>
              <a:gd name="connsiteX3102" fmla="*/ 870626 w 8023328"/>
              <a:gd name="connsiteY3102" fmla="*/ 596271 h 2380521"/>
              <a:gd name="connsiteX3103" fmla="*/ 856772 w 8023328"/>
              <a:gd name="connsiteY3103" fmla="*/ 583873 h 2380521"/>
              <a:gd name="connsiteX3104" fmla="*/ 870626 w 8023328"/>
              <a:gd name="connsiteY3104" fmla="*/ 570017 h 2380521"/>
              <a:gd name="connsiteX3105" fmla="*/ 798340 w 8023328"/>
              <a:gd name="connsiteY3105" fmla="*/ 570017 h 2380521"/>
              <a:gd name="connsiteX3106" fmla="*/ 812193 w 8023328"/>
              <a:gd name="connsiteY3106" fmla="*/ 583873 h 2380521"/>
              <a:gd name="connsiteX3107" fmla="*/ 798340 w 8023328"/>
              <a:gd name="connsiteY3107" fmla="*/ 596271 h 2380521"/>
              <a:gd name="connsiteX3108" fmla="*/ 785941 w 8023328"/>
              <a:gd name="connsiteY3108" fmla="*/ 583873 h 2380521"/>
              <a:gd name="connsiteX3109" fmla="*/ 798340 w 8023328"/>
              <a:gd name="connsiteY3109" fmla="*/ 570017 h 2380521"/>
              <a:gd name="connsiteX3110" fmla="*/ 724135 w 8023328"/>
              <a:gd name="connsiteY3110" fmla="*/ 570017 h 2380521"/>
              <a:gd name="connsiteX3111" fmla="*/ 737991 w 8023328"/>
              <a:gd name="connsiteY3111" fmla="*/ 583873 h 2380521"/>
              <a:gd name="connsiteX3112" fmla="*/ 724135 w 8023328"/>
              <a:gd name="connsiteY3112" fmla="*/ 596271 h 2380521"/>
              <a:gd name="connsiteX3113" fmla="*/ 711737 w 8023328"/>
              <a:gd name="connsiteY3113" fmla="*/ 583873 h 2380521"/>
              <a:gd name="connsiteX3114" fmla="*/ 724135 w 8023328"/>
              <a:gd name="connsiteY3114" fmla="*/ 570017 h 2380521"/>
              <a:gd name="connsiteX3115" fmla="*/ 653306 w 8023328"/>
              <a:gd name="connsiteY3115" fmla="*/ 570017 h 2380521"/>
              <a:gd name="connsiteX3116" fmla="*/ 667161 w 8023328"/>
              <a:gd name="connsiteY3116" fmla="*/ 583873 h 2380521"/>
              <a:gd name="connsiteX3117" fmla="*/ 653306 w 8023328"/>
              <a:gd name="connsiteY3117" fmla="*/ 596271 h 2380521"/>
              <a:gd name="connsiteX3118" fmla="*/ 640910 w 8023328"/>
              <a:gd name="connsiteY3118" fmla="*/ 583873 h 2380521"/>
              <a:gd name="connsiteX3119" fmla="*/ 653306 w 8023328"/>
              <a:gd name="connsiteY3119" fmla="*/ 570017 h 2380521"/>
              <a:gd name="connsiteX3120" fmla="*/ 584865 w 8023328"/>
              <a:gd name="connsiteY3120" fmla="*/ 570017 h 2380521"/>
              <a:gd name="connsiteX3121" fmla="*/ 599654 w 8023328"/>
              <a:gd name="connsiteY3121" fmla="*/ 583873 h 2380521"/>
              <a:gd name="connsiteX3122" fmla="*/ 584865 w 8023328"/>
              <a:gd name="connsiteY3122" fmla="*/ 596271 h 2380521"/>
              <a:gd name="connsiteX3123" fmla="*/ 570076 w 8023328"/>
              <a:gd name="connsiteY3123" fmla="*/ 583873 h 2380521"/>
              <a:gd name="connsiteX3124" fmla="*/ 584865 w 8023328"/>
              <a:gd name="connsiteY3124" fmla="*/ 570017 h 2380521"/>
              <a:gd name="connsiteX3125" fmla="*/ 513668 w 8023328"/>
              <a:gd name="connsiteY3125" fmla="*/ 570017 h 2380521"/>
              <a:gd name="connsiteX3126" fmla="*/ 528846 w 8023328"/>
              <a:gd name="connsiteY3126" fmla="*/ 583873 h 2380521"/>
              <a:gd name="connsiteX3127" fmla="*/ 513668 w 8023328"/>
              <a:gd name="connsiteY3127" fmla="*/ 596271 h 2380521"/>
              <a:gd name="connsiteX3128" fmla="*/ 499248 w 8023328"/>
              <a:gd name="connsiteY3128" fmla="*/ 583873 h 2380521"/>
              <a:gd name="connsiteX3129" fmla="*/ 513668 w 8023328"/>
              <a:gd name="connsiteY3129" fmla="*/ 570017 h 2380521"/>
              <a:gd name="connsiteX3130" fmla="*/ 439833 w 8023328"/>
              <a:gd name="connsiteY3130" fmla="*/ 570017 h 2380521"/>
              <a:gd name="connsiteX3131" fmla="*/ 454623 w 8023328"/>
              <a:gd name="connsiteY3131" fmla="*/ 583873 h 2380521"/>
              <a:gd name="connsiteX3132" fmla="*/ 439833 w 8023328"/>
              <a:gd name="connsiteY3132" fmla="*/ 596271 h 2380521"/>
              <a:gd name="connsiteX3133" fmla="*/ 425044 w 8023328"/>
              <a:gd name="connsiteY3133" fmla="*/ 583873 h 2380521"/>
              <a:gd name="connsiteX3134" fmla="*/ 439833 w 8023328"/>
              <a:gd name="connsiteY3134" fmla="*/ 570017 h 2380521"/>
              <a:gd name="connsiteX3135" fmla="*/ 368072 w 8023328"/>
              <a:gd name="connsiteY3135" fmla="*/ 570017 h 2380521"/>
              <a:gd name="connsiteX3136" fmla="*/ 380467 w 8023328"/>
              <a:gd name="connsiteY3136" fmla="*/ 583873 h 2380521"/>
              <a:gd name="connsiteX3137" fmla="*/ 368072 w 8023328"/>
              <a:gd name="connsiteY3137" fmla="*/ 596271 h 2380521"/>
              <a:gd name="connsiteX3138" fmla="*/ 354211 w 8023328"/>
              <a:gd name="connsiteY3138" fmla="*/ 583873 h 2380521"/>
              <a:gd name="connsiteX3139" fmla="*/ 368072 w 8023328"/>
              <a:gd name="connsiteY3139" fmla="*/ 570017 h 2380521"/>
              <a:gd name="connsiteX3140" fmla="*/ 3081772 w 8023328"/>
              <a:gd name="connsiteY3140" fmla="*/ 499186 h 2380521"/>
              <a:gd name="connsiteX3141" fmla="*/ 3095622 w 8023328"/>
              <a:gd name="connsiteY3141" fmla="*/ 511583 h 2380521"/>
              <a:gd name="connsiteX3142" fmla="*/ 3081772 w 8023328"/>
              <a:gd name="connsiteY3142" fmla="*/ 525440 h 2380521"/>
              <a:gd name="connsiteX3143" fmla="*/ 3069372 w 8023328"/>
              <a:gd name="connsiteY3143" fmla="*/ 511583 h 2380521"/>
              <a:gd name="connsiteX3144" fmla="*/ 3081772 w 8023328"/>
              <a:gd name="connsiteY3144" fmla="*/ 499186 h 2380521"/>
              <a:gd name="connsiteX3145" fmla="*/ 3013712 w 8023328"/>
              <a:gd name="connsiteY3145" fmla="*/ 499186 h 2380521"/>
              <a:gd name="connsiteX3146" fmla="*/ 3028135 w 8023328"/>
              <a:gd name="connsiteY3146" fmla="*/ 511583 h 2380521"/>
              <a:gd name="connsiteX3147" fmla="*/ 3013712 w 8023328"/>
              <a:gd name="connsiteY3147" fmla="*/ 525440 h 2380521"/>
              <a:gd name="connsiteX3148" fmla="*/ 2998539 w 8023328"/>
              <a:gd name="connsiteY3148" fmla="*/ 511583 h 2380521"/>
              <a:gd name="connsiteX3149" fmla="*/ 3013712 w 8023328"/>
              <a:gd name="connsiteY3149" fmla="*/ 499186 h 2380521"/>
              <a:gd name="connsiteX3150" fmla="*/ 2942491 w 8023328"/>
              <a:gd name="connsiteY3150" fmla="*/ 499186 h 2380521"/>
              <a:gd name="connsiteX3151" fmla="*/ 2957285 w 8023328"/>
              <a:gd name="connsiteY3151" fmla="*/ 511583 h 2380521"/>
              <a:gd name="connsiteX3152" fmla="*/ 2942491 w 8023328"/>
              <a:gd name="connsiteY3152" fmla="*/ 525440 h 2380521"/>
              <a:gd name="connsiteX3153" fmla="*/ 2927705 w 8023328"/>
              <a:gd name="connsiteY3153" fmla="*/ 511583 h 2380521"/>
              <a:gd name="connsiteX3154" fmla="*/ 2942491 w 8023328"/>
              <a:gd name="connsiteY3154" fmla="*/ 499186 h 2380521"/>
              <a:gd name="connsiteX3155" fmla="*/ 2868291 w 8023328"/>
              <a:gd name="connsiteY3155" fmla="*/ 499186 h 2380521"/>
              <a:gd name="connsiteX3156" fmla="*/ 2883082 w 8023328"/>
              <a:gd name="connsiteY3156" fmla="*/ 511583 h 2380521"/>
              <a:gd name="connsiteX3157" fmla="*/ 2868291 w 8023328"/>
              <a:gd name="connsiteY3157" fmla="*/ 525440 h 2380521"/>
              <a:gd name="connsiteX3158" fmla="*/ 2853502 w 8023328"/>
              <a:gd name="connsiteY3158" fmla="*/ 511583 h 2380521"/>
              <a:gd name="connsiteX3159" fmla="*/ 2868291 w 8023328"/>
              <a:gd name="connsiteY3159" fmla="*/ 499186 h 2380521"/>
              <a:gd name="connsiteX3160" fmla="*/ 2796533 w 8023328"/>
              <a:gd name="connsiteY3160" fmla="*/ 499186 h 2380521"/>
              <a:gd name="connsiteX3161" fmla="*/ 2808931 w 8023328"/>
              <a:gd name="connsiteY3161" fmla="*/ 511583 h 2380521"/>
              <a:gd name="connsiteX3162" fmla="*/ 2796533 w 8023328"/>
              <a:gd name="connsiteY3162" fmla="*/ 525440 h 2380521"/>
              <a:gd name="connsiteX3163" fmla="*/ 2782678 w 8023328"/>
              <a:gd name="connsiteY3163" fmla="*/ 511583 h 2380521"/>
              <a:gd name="connsiteX3164" fmla="*/ 2796533 w 8023328"/>
              <a:gd name="connsiteY3164" fmla="*/ 499186 h 2380521"/>
              <a:gd name="connsiteX3165" fmla="*/ 2725695 w 8023328"/>
              <a:gd name="connsiteY3165" fmla="*/ 499186 h 2380521"/>
              <a:gd name="connsiteX3166" fmla="*/ 2738097 w 8023328"/>
              <a:gd name="connsiteY3166" fmla="*/ 511583 h 2380521"/>
              <a:gd name="connsiteX3167" fmla="*/ 2725695 w 8023328"/>
              <a:gd name="connsiteY3167" fmla="*/ 525440 h 2380521"/>
              <a:gd name="connsiteX3168" fmla="*/ 2711846 w 8023328"/>
              <a:gd name="connsiteY3168" fmla="*/ 511583 h 2380521"/>
              <a:gd name="connsiteX3169" fmla="*/ 2725695 w 8023328"/>
              <a:gd name="connsiteY3169" fmla="*/ 499186 h 2380521"/>
              <a:gd name="connsiteX3170" fmla="*/ 2654870 w 8023328"/>
              <a:gd name="connsiteY3170" fmla="*/ 499186 h 2380521"/>
              <a:gd name="connsiteX3171" fmla="*/ 2667266 w 8023328"/>
              <a:gd name="connsiteY3171" fmla="*/ 511583 h 2380521"/>
              <a:gd name="connsiteX3172" fmla="*/ 2654870 w 8023328"/>
              <a:gd name="connsiteY3172" fmla="*/ 525440 h 2380521"/>
              <a:gd name="connsiteX3173" fmla="*/ 2641013 w 8023328"/>
              <a:gd name="connsiteY3173" fmla="*/ 511583 h 2380521"/>
              <a:gd name="connsiteX3174" fmla="*/ 2654870 w 8023328"/>
              <a:gd name="connsiteY3174" fmla="*/ 499186 h 2380521"/>
              <a:gd name="connsiteX3175" fmla="*/ 2582580 w 8023328"/>
              <a:gd name="connsiteY3175" fmla="*/ 499186 h 2380521"/>
              <a:gd name="connsiteX3176" fmla="*/ 2596435 w 8023328"/>
              <a:gd name="connsiteY3176" fmla="*/ 511583 h 2380521"/>
              <a:gd name="connsiteX3177" fmla="*/ 2582580 w 8023328"/>
              <a:gd name="connsiteY3177" fmla="*/ 525440 h 2380521"/>
              <a:gd name="connsiteX3178" fmla="*/ 2570184 w 8023328"/>
              <a:gd name="connsiteY3178" fmla="*/ 511583 h 2380521"/>
              <a:gd name="connsiteX3179" fmla="*/ 2582580 w 8023328"/>
              <a:gd name="connsiteY3179" fmla="*/ 499186 h 2380521"/>
              <a:gd name="connsiteX3180" fmla="*/ 2511026 w 8023328"/>
              <a:gd name="connsiteY3180" fmla="*/ 499186 h 2380521"/>
              <a:gd name="connsiteX3181" fmla="*/ 2525610 w 8023328"/>
              <a:gd name="connsiteY3181" fmla="*/ 511583 h 2380521"/>
              <a:gd name="connsiteX3182" fmla="*/ 2511026 w 8023328"/>
              <a:gd name="connsiteY3182" fmla="*/ 525440 h 2380521"/>
              <a:gd name="connsiteX3183" fmla="*/ 2499361 w 8023328"/>
              <a:gd name="connsiteY3183" fmla="*/ 511583 h 2380521"/>
              <a:gd name="connsiteX3184" fmla="*/ 2511026 w 8023328"/>
              <a:gd name="connsiteY3184" fmla="*/ 499186 h 2380521"/>
              <a:gd name="connsiteX3185" fmla="*/ 2440924 w 8023328"/>
              <a:gd name="connsiteY3185" fmla="*/ 499186 h 2380521"/>
              <a:gd name="connsiteX3186" fmla="*/ 2454781 w 8023328"/>
              <a:gd name="connsiteY3186" fmla="*/ 511583 h 2380521"/>
              <a:gd name="connsiteX3187" fmla="*/ 2440924 w 8023328"/>
              <a:gd name="connsiteY3187" fmla="*/ 525440 h 2380521"/>
              <a:gd name="connsiteX3188" fmla="*/ 2428527 w 8023328"/>
              <a:gd name="connsiteY3188" fmla="*/ 511583 h 2380521"/>
              <a:gd name="connsiteX3189" fmla="*/ 2440924 w 8023328"/>
              <a:gd name="connsiteY3189" fmla="*/ 499186 h 2380521"/>
              <a:gd name="connsiteX3190" fmla="*/ 2369108 w 8023328"/>
              <a:gd name="connsiteY3190" fmla="*/ 499186 h 2380521"/>
              <a:gd name="connsiteX3191" fmla="*/ 2383898 w 8023328"/>
              <a:gd name="connsiteY3191" fmla="*/ 511583 h 2380521"/>
              <a:gd name="connsiteX3192" fmla="*/ 2369108 w 8023328"/>
              <a:gd name="connsiteY3192" fmla="*/ 525440 h 2380521"/>
              <a:gd name="connsiteX3193" fmla="*/ 2354319 w 8023328"/>
              <a:gd name="connsiteY3193" fmla="*/ 511583 h 2380521"/>
              <a:gd name="connsiteX3194" fmla="*/ 2369108 w 8023328"/>
              <a:gd name="connsiteY3194" fmla="*/ 499186 h 2380521"/>
              <a:gd name="connsiteX3195" fmla="*/ 2298278 w 8023328"/>
              <a:gd name="connsiteY3195" fmla="*/ 499186 h 2380521"/>
              <a:gd name="connsiteX3196" fmla="*/ 2313066 w 8023328"/>
              <a:gd name="connsiteY3196" fmla="*/ 511583 h 2380521"/>
              <a:gd name="connsiteX3197" fmla="*/ 2298278 w 8023328"/>
              <a:gd name="connsiteY3197" fmla="*/ 525440 h 2380521"/>
              <a:gd name="connsiteX3198" fmla="*/ 2283488 w 8023328"/>
              <a:gd name="connsiteY3198" fmla="*/ 511583 h 2380521"/>
              <a:gd name="connsiteX3199" fmla="*/ 2298278 w 8023328"/>
              <a:gd name="connsiteY3199" fmla="*/ 499186 h 2380521"/>
              <a:gd name="connsiteX3200" fmla="*/ 2226514 w 8023328"/>
              <a:gd name="connsiteY3200" fmla="*/ 499186 h 2380521"/>
              <a:gd name="connsiteX3201" fmla="*/ 2238914 w 8023328"/>
              <a:gd name="connsiteY3201" fmla="*/ 511583 h 2380521"/>
              <a:gd name="connsiteX3202" fmla="*/ 2226514 w 8023328"/>
              <a:gd name="connsiteY3202" fmla="*/ 525440 h 2380521"/>
              <a:gd name="connsiteX3203" fmla="*/ 2212655 w 8023328"/>
              <a:gd name="connsiteY3203" fmla="*/ 511583 h 2380521"/>
              <a:gd name="connsiteX3204" fmla="*/ 2226514 w 8023328"/>
              <a:gd name="connsiteY3204" fmla="*/ 499186 h 2380521"/>
              <a:gd name="connsiteX3205" fmla="*/ 2155680 w 8023328"/>
              <a:gd name="connsiteY3205" fmla="*/ 499186 h 2380521"/>
              <a:gd name="connsiteX3206" fmla="*/ 2168079 w 8023328"/>
              <a:gd name="connsiteY3206" fmla="*/ 511583 h 2380521"/>
              <a:gd name="connsiteX3207" fmla="*/ 2155680 w 8023328"/>
              <a:gd name="connsiteY3207" fmla="*/ 525440 h 2380521"/>
              <a:gd name="connsiteX3208" fmla="*/ 2141823 w 8023328"/>
              <a:gd name="connsiteY3208" fmla="*/ 511583 h 2380521"/>
              <a:gd name="connsiteX3209" fmla="*/ 2155680 w 8023328"/>
              <a:gd name="connsiteY3209" fmla="*/ 499186 h 2380521"/>
              <a:gd name="connsiteX3210" fmla="*/ 2084846 w 8023328"/>
              <a:gd name="connsiteY3210" fmla="*/ 499186 h 2380521"/>
              <a:gd name="connsiteX3211" fmla="*/ 2097246 w 8023328"/>
              <a:gd name="connsiteY3211" fmla="*/ 511583 h 2380521"/>
              <a:gd name="connsiteX3212" fmla="*/ 2084846 w 8023328"/>
              <a:gd name="connsiteY3212" fmla="*/ 525440 h 2380521"/>
              <a:gd name="connsiteX3213" fmla="*/ 2070991 w 8023328"/>
              <a:gd name="connsiteY3213" fmla="*/ 511583 h 2380521"/>
              <a:gd name="connsiteX3214" fmla="*/ 2084846 w 8023328"/>
              <a:gd name="connsiteY3214" fmla="*/ 499186 h 2380521"/>
              <a:gd name="connsiteX3215" fmla="*/ 2011831 w 8023328"/>
              <a:gd name="connsiteY3215" fmla="*/ 499186 h 2380521"/>
              <a:gd name="connsiteX3216" fmla="*/ 2026416 w 8023328"/>
              <a:gd name="connsiteY3216" fmla="*/ 511583 h 2380521"/>
              <a:gd name="connsiteX3217" fmla="*/ 2011831 w 8023328"/>
              <a:gd name="connsiteY3217" fmla="*/ 525440 h 2380521"/>
              <a:gd name="connsiteX3218" fmla="*/ 2000165 w 8023328"/>
              <a:gd name="connsiteY3218" fmla="*/ 511583 h 2380521"/>
              <a:gd name="connsiteX3219" fmla="*/ 2011831 w 8023328"/>
              <a:gd name="connsiteY3219" fmla="*/ 499186 h 2380521"/>
              <a:gd name="connsiteX3220" fmla="*/ 1938362 w 8023328"/>
              <a:gd name="connsiteY3220" fmla="*/ 499186 h 2380521"/>
              <a:gd name="connsiteX3221" fmla="*/ 1952216 w 8023328"/>
              <a:gd name="connsiteY3221" fmla="*/ 511583 h 2380521"/>
              <a:gd name="connsiteX3222" fmla="*/ 1938362 w 8023328"/>
              <a:gd name="connsiteY3222" fmla="*/ 525440 h 2380521"/>
              <a:gd name="connsiteX3223" fmla="*/ 1925965 w 8023328"/>
              <a:gd name="connsiteY3223" fmla="*/ 511583 h 2380521"/>
              <a:gd name="connsiteX3224" fmla="*/ 1938362 w 8023328"/>
              <a:gd name="connsiteY3224" fmla="*/ 499186 h 2380521"/>
              <a:gd name="connsiteX3225" fmla="*/ 1867525 w 8023328"/>
              <a:gd name="connsiteY3225" fmla="*/ 499186 h 2380521"/>
              <a:gd name="connsiteX3226" fmla="*/ 1881384 w 8023328"/>
              <a:gd name="connsiteY3226" fmla="*/ 511583 h 2380521"/>
              <a:gd name="connsiteX3227" fmla="*/ 1867525 w 8023328"/>
              <a:gd name="connsiteY3227" fmla="*/ 525440 h 2380521"/>
              <a:gd name="connsiteX3228" fmla="*/ 1855126 w 8023328"/>
              <a:gd name="connsiteY3228" fmla="*/ 511583 h 2380521"/>
              <a:gd name="connsiteX3229" fmla="*/ 1867525 w 8023328"/>
              <a:gd name="connsiteY3229" fmla="*/ 499186 h 2380521"/>
              <a:gd name="connsiteX3230" fmla="*/ 1799085 w 8023328"/>
              <a:gd name="connsiteY3230" fmla="*/ 499186 h 2380521"/>
              <a:gd name="connsiteX3231" fmla="*/ 1813871 w 8023328"/>
              <a:gd name="connsiteY3231" fmla="*/ 511583 h 2380521"/>
              <a:gd name="connsiteX3232" fmla="*/ 1799085 w 8023328"/>
              <a:gd name="connsiteY3232" fmla="*/ 525440 h 2380521"/>
              <a:gd name="connsiteX3233" fmla="*/ 1784295 w 8023328"/>
              <a:gd name="connsiteY3233" fmla="*/ 511583 h 2380521"/>
              <a:gd name="connsiteX3234" fmla="*/ 1799085 w 8023328"/>
              <a:gd name="connsiteY3234" fmla="*/ 499186 h 2380521"/>
              <a:gd name="connsiteX3235" fmla="*/ 1728257 w 8023328"/>
              <a:gd name="connsiteY3235" fmla="*/ 499186 h 2380521"/>
              <a:gd name="connsiteX3236" fmla="*/ 1743046 w 8023328"/>
              <a:gd name="connsiteY3236" fmla="*/ 511583 h 2380521"/>
              <a:gd name="connsiteX3237" fmla="*/ 1728257 w 8023328"/>
              <a:gd name="connsiteY3237" fmla="*/ 525440 h 2380521"/>
              <a:gd name="connsiteX3238" fmla="*/ 1713469 w 8023328"/>
              <a:gd name="connsiteY3238" fmla="*/ 511583 h 2380521"/>
              <a:gd name="connsiteX3239" fmla="*/ 1728257 w 8023328"/>
              <a:gd name="connsiteY3239" fmla="*/ 499186 h 2380521"/>
              <a:gd name="connsiteX3240" fmla="*/ 1657426 w 8023328"/>
              <a:gd name="connsiteY3240" fmla="*/ 499186 h 2380521"/>
              <a:gd name="connsiteX3241" fmla="*/ 1672218 w 8023328"/>
              <a:gd name="connsiteY3241" fmla="*/ 511583 h 2380521"/>
              <a:gd name="connsiteX3242" fmla="*/ 1657426 w 8023328"/>
              <a:gd name="connsiteY3242" fmla="*/ 525440 h 2380521"/>
              <a:gd name="connsiteX3243" fmla="*/ 1642647 w 8023328"/>
              <a:gd name="connsiteY3243" fmla="*/ 511583 h 2380521"/>
              <a:gd name="connsiteX3244" fmla="*/ 1657426 w 8023328"/>
              <a:gd name="connsiteY3244" fmla="*/ 499186 h 2380521"/>
              <a:gd name="connsiteX3245" fmla="*/ 1582294 w 8023328"/>
              <a:gd name="connsiteY3245" fmla="*/ 499186 h 2380521"/>
              <a:gd name="connsiteX3246" fmla="*/ 1594694 w 8023328"/>
              <a:gd name="connsiteY3246" fmla="*/ 511583 h 2380521"/>
              <a:gd name="connsiteX3247" fmla="*/ 1582294 w 8023328"/>
              <a:gd name="connsiteY3247" fmla="*/ 525440 h 2380521"/>
              <a:gd name="connsiteX3248" fmla="*/ 1568438 w 8023328"/>
              <a:gd name="connsiteY3248" fmla="*/ 511583 h 2380521"/>
              <a:gd name="connsiteX3249" fmla="*/ 1582294 w 8023328"/>
              <a:gd name="connsiteY3249" fmla="*/ 499186 h 2380521"/>
              <a:gd name="connsiteX3250" fmla="*/ 1512192 w 8023328"/>
              <a:gd name="connsiteY3250" fmla="*/ 499186 h 2380521"/>
              <a:gd name="connsiteX3251" fmla="*/ 1523862 w 8023328"/>
              <a:gd name="connsiteY3251" fmla="*/ 511583 h 2380521"/>
              <a:gd name="connsiteX3252" fmla="*/ 1512192 w 8023328"/>
              <a:gd name="connsiteY3252" fmla="*/ 525440 h 2380521"/>
              <a:gd name="connsiteX3253" fmla="*/ 1497607 w 8023328"/>
              <a:gd name="connsiteY3253" fmla="*/ 511583 h 2380521"/>
              <a:gd name="connsiteX3254" fmla="*/ 1512192 w 8023328"/>
              <a:gd name="connsiteY3254" fmla="*/ 499186 h 2380521"/>
              <a:gd name="connsiteX3255" fmla="*/ 1440623 w 8023328"/>
              <a:gd name="connsiteY3255" fmla="*/ 499186 h 2380521"/>
              <a:gd name="connsiteX3256" fmla="*/ 1453023 w 8023328"/>
              <a:gd name="connsiteY3256" fmla="*/ 511583 h 2380521"/>
              <a:gd name="connsiteX3257" fmla="*/ 1440623 w 8023328"/>
              <a:gd name="connsiteY3257" fmla="*/ 525440 h 2380521"/>
              <a:gd name="connsiteX3258" fmla="*/ 1426771 w 8023328"/>
              <a:gd name="connsiteY3258" fmla="*/ 511583 h 2380521"/>
              <a:gd name="connsiteX3259" fmla="*/ 1440623 w 8023328"/>
              <a:gd name="connsiteY3259" fmla="*/ 499186 h 2380521"/>
              <a:gd name="connsiteX3260" fmla="*/ 1368341 w 8023328"/>
              <a:gd name="connsiteY3260" fmla="*/ 499186 h 2380521"/>
              <a:gd name="connsiteX3261" fmla="*/ 1382196 w 8023328"/>
              <a:gd name="connsiteY3261" fmla="*/ 511583 h 2380521"/>
              <a:gd name="connsiteX3262" fmla="*/ 1368341 w 8023328"/>
              <a:gd name="connsiteY3262" fmla="*/ 525440 h 2380521"/>
              <a:gd name="connsiteX3263" fmla="*/ 1355948 w 8023328"/>
              <a:gd name="connsiteY3263" fmla="*/ 511583 h 2380521"/>
              <a:gd name="connsiteX3264" fmla="*/ 1368341 w 8023328"/>
              <a:gd name="connsiteY3264" fmla="*/ 499186 h 2380521"/>
              <a:gd name="connsiteX3265" fmla="*/ 1297515 w 8023328"/>
              <a:gd name="connsiteY3265" fmla="*/ 499186 h 2380521"/>
              <a:gd name="connsiteX3266" fmla="*/ 1311369 w 8023328"/>
              <a:gd name="connsiteY3266" fmla="*/ 513042 h 2380521"/>
              <a:gd name="connsiteX3267" fmla="*/ 1297515 w 8023328"/>
              <a:gd name="connsiteY3267" fmla="*/ 525440 h 2380521"/>
              <a:gd name="connsiteX3268" fmla="*/ 1285118 w 8023328"/>
              <a:gd name="connsiteY3268" fmla="*/ 513042 h 2380521"/>
              <a:gd name="connsiteX3269" fmla="*/ 1297515 w 8023328"/>
              <a:gd name="connsiteY3269" fmla="*/ 499186 h 2380521"/>
              <a:gd name="connsiteX3270" fmla="*/ 1225700 w 8023328"/>
              <a:gd name="connsiteY3270" fmla="*/ 499186 h 2380521"/>
              <a:gd name="connsiteX3271" fmla="*/ 1240491 w 8023328"/>
              <a:gd name="connsiteY3271" fmla="*/ 513042 h 2380521"/>
              <a:gd name="connsiteX3272" fmla="*/ 1225700 w 8023328"/>
              <a:gd name="connsiteY3272" fmla="*/ 525440 h 2380521"/>
              <a:gd name="connsiteX3273" fmla="*/ 1210925 w 8023328"/>
              <a:gd name="connsiteY3273" fmla="*/ 513042 h 2380521"/>
              <a:gd name="connsiteX3274" fmla="*/ 1225700 w 8023328"/>
              <a:gd name="connsiteY3274" fmla="*/ 499186 h 2380521"/>
              <a:gd name="connsiteX3275" fmla="*/ 1154881 w 8023328"/>
              <a:gd name="connsiteY3275" fmla="*/ 499186 h 2380521"/>
              <a:gd name="connsiteX3276" fmla="*/ 1169669 w 8023328"/>
              <a:gd name="connsiteY3276" fmla="*/ 513042 h 2380521"/>
              <a:gd name="connsiteX3277" fmla="*/ 1154881 w 8023328"/>
              <a:gd name="connsiteY3277" fmla="*/ 525440 h 2380521"/>
              <a:gd name="connsiteX3278" fmla="*/ 1140095 w 8023328"/>
              <a:gd name="connsiteY3278" fmla="*/ 513042 h 2380521"/>
              <a:gd name="connsiteX3279" fmla="*/ 1154881 w 8023328"/>
              <a:gd name="connsiteY3279" fmla="*/ 499186 h 2380521"/>
              <a:gd name="connsiteX3280" fmla="*/ 1084053 w 8023328"/>
              <a:gd name="connsiteY3280" fmla="*/ 499186 h 2380521"/>
              <a:gd name="connsiteX3281" fmla="*/ 1098842 w 8023328"/>
              <a:gd name="connsiteY3281" fmla="*/ 513042 h 2380521"/>
              <a:gd name="connsiteX3282" fmla="*/ 1084053 w 8023328"/>
              <a:gd name="connsiteY3282" fmla="*/ 525440 h 2380521"/>
              <a:gd name="connsiteX3283" fmla="*/ 1069267 w 8023328"/>
              <a:gd name="connsiteY3283" fmla="*/ 513042 h 2380521"/>
              <a:gd name="connsiteX3284" fmla="*/ 1084053 w 8023328"/>
              <a:gd name="connsiteY3284" fmla="*/ 499186 h 2380521"/>
              <a:gd name="connsiteX3285" fmla="*/ 1013012 w 8023328"/>
              <a:gd name="connsiteY3285" fmla="*/ 499186 h 2380521"/>
              <a:gd name="connsiteX3286" fmla="*/ 1024685 w 8023328"/>
              <a:gd name="connsiteY3286" fmla="*/ 513042 h 2380521"/>
              <a:gd name="connsiteX3287" fmla="*/ 1013012 w 8023328"/>
              <a:gd name="connsiteY3287" fmla="*/ 525440 h 2380521"/>
              <a:gd name="connsiteX3288" fmla="*/ 998433 w 8023328"/>
              <a:gd name="connsiteY3288" fmla="*/ 513042 h 2380521"/>
              <a:gd name="connsiteX3289" fmla="*/ 1013012 w 8023328"/>
              <a:gd name="connsiteY3289" fmla="*/ 499186 h 2380521"/>
              <a:gd name="connsiteX3290" fmla="*/ 941461 w 8023328"/>
              <a:gd name="connsiteY3290" fmla="*/ 499186 h 2380521"/>
              <a:gd name="connsiteX3291" fmla="*/ 953861 w 8023328"/>
              <a:gd name="connsiteY3291" fmla="*/ 513042 h 2380521"/>
              <a:gd name="connsiteX3292" fmla="*/ 941461 w 8023328"/>
              <a:gd name="connsiteY3292" fmla="*/ 525440 h 2380521"/>
              <a:gd name="connsiteX3293" fmla="*/ 927607 w 8023328"/>
              <a:gd name="connsiteY3293" fmla="*/ 513042 h 2380521"/>
              <a:gd name="connsiteX3294" fmla="*/ 941461 w 8023328"/>
              <a:gd name="connsiteY3294" fmla="*/ 499186 h 2380521"/>
              <a:gd name="connsiteX3295" fmla="*/ 870626 w 8023328"/>
              <a:gd name="connsiteY3295" fmla="*/ 499186 h 2380521"/>
              <a:gd name="connsiteX3296" fmla="*/ 883027 w 8023328"/>
              <a:gd name="connsiteY3296" fmla="*/ 513042 h 2380521"/>
              <a:gd name="connsiteX3297" fmla="*/ 870626 w 8023328"/>
              <a:gd name="connsiteY3297" fmla="*/ 525440 h 2380521"/>
              <a:gd name="connsiteX3298" fmla="*/ 856774 w 8023328"/>
              <a:gd name="connsiteY3298" fmla="*/ 513042 h 2380521"/>
              <a:gd name="connsiteX3299" fmla="*/ 870626 w 8023328"/>
              <a:gd name="connsiteY3299" fmla="*/ 499186 h 2380521"/>
              <a:gd name="connsiteX3300" fmla="*/ 798340 w 8023328"/>
              <a:gd name="connsiteY3300" fmla="*/ 499186 h 2380521"/>
              <a:gd name="connsiteX3301" fmla="*/ 812196 w 8023328"/>
              <a:gd name="connsiteY3301" fmla="*/ 513042 h 2380521"/>
              <a:gd name="connsiteX3302" fmla="*/ 798340 w 8023328"/>
              <a:gd name="connsiteY3302" fmla="*/ 525440 h 2380521"/>
              <a:gd name="connsiteX3303" fmla="*/ 785941 w 8023328"/>
              <a:gd name="connsiteY3303" fmla="*/ 513042 h 2380521"/>
              <a:gd name="connsiteX3304" fmla="*/ 798340 w 8023328"/>
              <a:gd name="connsiteY3304" fmla="*/ 499186 h 2380521"/>
              <a:gd name="connsiteX3305" fmla="*/ 724135 w 8023328"/>
              <a:gd name="connsiteY3305" fmla="*/ 499186 h 2380521"/>
              <a:gd name="connsiteX3306" fmla="*/ 737991 w 8023328"/>
              <a:gd name="connsiteY3306" fmla="*/ 513042 h 2380521"/>
              <a:gd name="connsiteX3307" fmla="*/ 724135 w 8023328"/>
              <a:gd name="connsiteY3307" fmla="*/ 525440 h 2380521"/>
              <a:gd name="connsiteX3308" fmla="*/ 711744 w 8023328"/>
              <a:gd name="connsiteY3308" fmla="*/ 513042 h 2380521"/>
              <a:gd name="connsiteX3309" fmla="*/ 724135 w 8023328"/>
              <a:gd name="connsiteY3309" fmla="*/ 499186 h 2380521"/>
              <a:gd name="connsiteX3310" fmla="*/ 653306 w 8023328"/>
              <a:gd name="connsiteY3310" fmla="*/ 499186 h 2380521"/>
              <a:gd name="connsiteX3311" fmla="*/ 667164 w 8023328"/>
              <a:gd name="connsiteY3311" fmla="*/ 513042 h 2380521"/>
              <a:gd name="connsiteX3312" fmla="*/ 653306 w 8023328"/>
              <a:gd name="connsiteY3312" fmla="*/ 525440 h 2380521"/>
              <a:gd name="connsiteX3313" fmla="*/ 640910 w 8023328"/>
              <a:gd name="connsiteY3313" fmla="*/ 513042 h 2380521"/>
              <a:gd name="connsiteX3314" fmla="*/ 653306 w 8023328"/>
              <a:gd name="connsiteY3314" fmla="*/ 499186 h 2380521"/>
              <a:gd name="connsiteX3315" fmla="*/ 584869 w 8023328"/>
              <a:gd name="connsiteY3315" fmla="*/ 499186 h 2380521"/>
              <a:gd name="connsiteX3316" fmla="*/ 599654 w 8023328"/>
              <a:gd name="connsiteY3316" fmla="*/ 513042 h 2380521"/>
              <a:gd name="connsiteX3317" fmla="*/ 584869 w 8023328"/>
              <a:gd name="connsiteY3317" fmla="*/ 525440 h 2380521"/>
              <a:gd name="connsiteX3318" fmla="*/ 570076 w 8023328"/>
              <a:gd name="connsiteY3318" fmla="*/ 513042 h 2380521"/>
              <a:gd name="connsiteX3319" fmla="*/ 584869 w 8023328"/>
              <a:gd name="connsiteY3319" fmla="*/ 499186 h 2380521"/>
              <a:gd name="connsiteX3320" fmla="*/ 513670 w 8023328"/>
              <a:gd name="connsiteY3320" fmla="*/ 499186 h 2380521"/>
              <a:gd name="connsiteX3321" fmla="*/ 528846 w 8023328"/>
              <a:gd name="connsiteY3321" fmla="*/ 513042 h 2380521"/>
              <a:gd name="connsiteX3322" fmla="*/ 513670 w 8023328"/>
              <a:gd name="connsiteY3322" fmla="*/ 525440 h 2380521"/>
              <a:gd name="connsiteX3323" fmla="*/ 499248 w 8023328"/>
              <a:gd name="connsiteY3323" fmla="*/ 513042 h 2380521"/>
              <a:gd name="connsiteX3324" fmla="*/ 513670 w 8023328"/>
              <a:gd name="connsiteY3324" fmla="*/ 499186 h 2380521"/>
              <a:gd name="connsiteX3325" fmla="*/ 3939871 w 8023328"/>
              <a:gd name="connsiteY3325" fmla="*/ 495814 h 2380521"/>
              <a:gd name="connsiteX3326" fmla="*/ 3952268 w 8023328"/>
              <a:gd name="connsiteY3326" fmla="*/ 510602 h 2380521"/>
              <a:gd name="connsiteX3327" fmla="*/ 3939871 w 8023328"/>
              <a:gd name="connsiteY3327" fmla="*/ 525391 h 2380521"/>
              <a:gd name="connsiteX3328" fmla="*/ 3926015 w 8023328"/>
              <a:gd name="connsiteY3328" fmla="*/ 510602 h 2380521"/>
              <a:gd name="connsiteX3329" fmla="*/ 3939871 w 8023328"/>
              <a:gd name="connsiteY3329" fmla="*/ 495814 h 2380521"/>
              <a:gd name="connsiteX3330" fmla="*/ 3869042 w 8023328"/>
              <a:gd name="connsiteY3330" fmla="*/ 495814 h 2380521"/>
              <a:gd name="connsiteX3331" fmla="*/ 3881439 w 8023328"/>
              <a:gd name="connsiteY3331" fmla="*/ 510602 h 2380521"/>
              <a:gd name="connsiteX3332" fmla="*/ 3869042 w 8023328"/>
              <a:gd name="connsiteY3332" fmla="*/ 525391 h 2380521"/>
              <a:gd name="connsiteX3333" fmla="*/ 3855186 w 8023328"/>
              <a:gd name="connsiteY3333" fmla="*/ 510602 h 2380521"/>
              <a:gd name="connsiteX3334" fmla="*/ 3869042 w 8023328"/>
              <a:gd name="connsiteY3334" fmla="*/ 495814 h 2380521"/>
              <a:gd name="connsiteX3335" fmla="*/ 3796752 w 8023328"/>
              <a:gd name="connsiteY3335" fmla="*/ 495814 h 2380521"/>
              <a:gd name="connsiteX3336" fmla="*/ 3810608 w 8023328"/>
              <a:gd name="connsiteY3336" fmla="*/ 510602 h 2380521"/>
              <a:gd name="connsiteX3337" fmla="*/ 3796752 w 8023328"/>
              <a:gd name="connsiteY3337" fmla="*/ 525391 h 2380521"/>
              <a:gd name="connsiteX3338" fmla="*/ 3784355 w 8023328"/>
              <a:gd name="connsiteY3338" fmla="*/ 510602 h 2380521"/>
              <a:gd name="connsiteX3339" fmla="*/ 3796752 w 8023328"/>
              <a:gd name="connsiteY3339" fmla="*/ 495814 h 2380521"/>
              <a:gd name="connsiteX3340" fmla="*/ 3725922 w 8023328"/>
              <a:gd name="connsiteY3340" fmla="*/ 495814 h 2380521"/>
              <a:gd name="connsiteX3341" fmla="*/ 3739778 w 8023328"/>
              <a:gd name="connsiteY3341" fmla="*/ 510602 h 2380521"/>
              <a:gd name="connsiteX3342" fmla="*/ 3725922 w 8023328"/>
              <a:gd name="connsiteY3342" fmla="*/ 525391 h 2380521"/>
              <a:gd name="connsiteX3343" fmla="*/ 3713525 w 8023328"/>
              <a:gd name="connsiteY3343" fmla="*/ 510602 h 2380521"/>
              <a:gd name="connsiteX3344" fmla="*/ 3725922 w 8023328"/>
              <a:gd name="connsiteY3344" fmla="*/ 495814 h 2380521"/>
              <a:gd name="connsiteX3345" fmla="*/ 3655091 w 8023328"/>
              <a:gd name="connsiteY3345" fmla="*/ 495814 h 2380521"/>
              <a:gd name="connsiteX3346" fmla="*/ 3668947 w 8023328"/>
              <a:gd name="connsiteY3346" fmla="*/ 510602 h 2380521"/>
              <a:gd name="connsiteX3347" fmla="*/ 3655091 w 8023328"/>
              <a:gd name="connsiteY3347" fmla="*/ 525391 h 2380521"/>
              <a:gd name="connsiteX3348" fmla="*/ 3642694 w 8023328"/>
              <a:gd name="connsiteY3348" fmla="*/ 510602 h 2380521"/>
              <a:gd name="connsiteX3349" fmla="*/ 3655091 w 8023328"/>
              <a:gd name="connsiteY3349" fmla="*/ 495814 h 2380521"/>
              <a:gd name="connsiteX3350" fmla="*/ 3583280 w 8023328"/>
              <a:gd name="connsiteY3350" fmla="*/ 495814 h 2380521"/>
              <a:gd name="connsiteX3351" fmla="*/ 3598069 w 8023328"/>
              <a:gd name="connsiteY3351" fmla="*/ 510602 h 2380521"/>
              <a:gd name="connsiteX3352" fmla="*/ 3583280 w 8023328"/>
              <a:gd name="connsiteY3352" fmla="*/ 525391 h 2380521"/>
              <a:gd name="connsiteX3353" fmla="*/ 3568491 w 8023328"/>
              <a:gd name="connsiteY3353" fmla="*/ 510602 h 2380521"/>
              <a:gd name="connsiteX3354" fmla="*/ 3583280 w 8023328"/>
              <a:gd name="connsiteY3354" fmla="*/ 495814 h 2380521"/>
              <a:gd name="connsiteX3355" fmla="*/ 3512449 w 8023328"/>
              <a:gd name="connsiteY3355" fmla="*/ 495814 h 2380521"/>
              <a:gd name="connsiteX3356" fmla="*/ 3527237 w 8023328"/>
              <a:gd name="connsiteY3356" fmla="*/ 510602 h 2380521"/>
              <a:gd name="connsiteX3357" fmla="*/ 3512449 w 8023328"/>
              <a:gd name="connsiteY3357" fmla="*/ 525391 h 2380521"/>
              <a:gd name="connsiteX3358" fmla="*/ 3497661 w 8023328"/>
              <a:gd name="connsiteY3358" fmla="*/ 510602 h 2380521"/>
              <a:gd name="connsiteX3359" fmla="*/ 3512449 w 8023328"/>
              <a:gd name="connsiteY3359" fmla="*/ 495814 h 2380521"/>
              <a:gd name="connsiteX3360" fmla="*/ 3440686 w 8023328"/>
              <a:gd name="connsiteY3360" fmla="*/ 495814 h 2380521"/>
              <a:gd name="connsiteX3361" fmla="*/ 3453083 w 8023328"/>
              <a:gd name="connsiteY3361" fmla="*/ 510602 h 2380521"/>
              <a:gd name="connsiteX3362" fmla="*/ 3440686 w 8023328"/>
              <a:gd name="connsiteY3362" fmla="*/ 525391 h 2380521"/>
              <a:gd name="connsiteX3363" fmla="*/ 3426830 w 8023328"/>
              <a:gd name="connsiteY3363" fmla="*/ 510602 h 2380521"/>
              <a:gd name="connsiteX3364" fmla="*/ 3440686 w 8023328"/>
              <a:gd name="connsiteY3364" fmla="*/ 495814 h 2380521"/>
              <a:gd name="connsiteX3365" fmla="*/ 3369857 w 8023328"/>
              <a:gd name="connsiteY3365" fmla="*/ 495814 h 2380521"/>
              <a:gd name="connsiteX3366" fmla="*/ 3382254 w 8023328"/>
              <a:gd name="connsiteY3366" fmla="*/ 510602 h 2380521"/>
              <a:gd name="connsiteX3367" fmla="*/ 3369857 w 8023328"/>
              <a:gd name="connsiteY3367" fmla="*/ 525391 h 2380521"/>
              <a:gd name="connsiteX3368" fmla="*/ 3356001 w 8023328"/>
              <a:gd name="connsiteY3368" fmla="*/ 510602 h 2380521"/>
              <a:gd name="connsiteX3369" fmla="*/ 3369857 w 8023328"/>
              <a:gd name="connsiteY3369" fmla="*/ 495814 h 2380521"/>
              <a:gd name="connsiteX3370" fmla="*/ 3299094 w 8023328"/>
              <a:gd name="connsiteY3370" fmla="*/ 495814 h 2380521"/>
              <a:gd name="connsiteX3371" fmla="*/ 3311491 w 8023328"/>
              <a:gd name="connsiteY3371" fmla="*/ 510602 h 2380521"/>
              <a:gd name="connsiteX3372" fmla="*/ 3299094 w 8023328"/>
              <a:gd name="connsiteY3372" fmla="*/ 525391 h 2380521"/>
              <a:gd name="connsiteX3373" fmla="*/ 3285240 w 8023328"/>
              <a:gd name="connsiteY3373" fmla="*/ 510602 h 2380521"/>
              <a:gd name="connsiteX3374" fmla="*/ 3299094 w 8023328"/>
              <a:gd name="connsiteY3374" fmla="*/ 495814 h 2380521"/>
              <a:gd name="connsiteX3375" fmla="*/ 3226805 w 8023328"/>
              <a:gd name="connsiteY3375" fmla="*/ 495814 h 2380521"/>
              <a:gd name="connsiteX3376" fmla="*/ 3240660 w 8023328"/>
              <a:gd name="connsiteY3376" fmla="*/ 510602 h 2380521"/>
              <a:gd name="connsiteX3377" fmla="*/ 3226805 w 8023328"/>
              <a:gd name="connsiteY3377" fmla="*/ 525391 h 2380521"/>
              <a:gd name="connsiteX3378" fmla="*/ 3214406 w 8023328"/>
              <a:gd name="connsiteY3378" fmla="*/ 510602 h 2380521"/>
              <a:gd name="connsiteX3379" fmla="*/ 3226805 w 8023328"/>
              <a:gd name="connsiteY3379" fmla="*/ 495814 h 2380521"/>
              <a:gd name="connsiteX3380" fmla="*/ 3152602 w 8023328"/>
              <a:gd name="connsiteY3380" fmla="*/ 495814 h 2380521"/>
              <a:gd name="connsiteX3381" fmla="*/ 3166454 w 8023328"/>
              <a:gd name="connsiteY3381" fmla="*/ 510602 h 2380521"/>
              <a:gd name="connsiteX3382" fmla="*/ 3152602 w 8023328"/>
              <a:gd name="connsiteY3382" fmla="*/ 525391 h 2380521"/>
              <a:gd name="connsiteX3383" fmla="*/ 3140203 w 8023328"/>
              <a:gd name="connsiteY3383" fmla="*/ 510602 h 2380521"/>
              <a:gd name="connsiteX3384" fmla="*/ 3152602 w 8023328"/>
              <a:gd name="connsiteY3384" fmla="*/ 495814 h 2380521"/>
              <a:gd name="connsiteX3385" fmla="*/ 2439944 w 8023328"/>
              <a:gd name="connsiteY3385" fmla="*/ 428356 h 2380521"/>
              <a:gd name="connsiteX3386" fmla="*/ 2454729 w 8023328"/>
              <a:gd name="connsiteY3386" fmla="*/ 440753 h 2380521"/>
              <a:gd name="connsiteX3387" fmla="*/ 2439944 w 8023328"/>
              <a:gd name="connsiteY3387" fmla="*/ 454610 h 2380521"/>
              <a:gd name="connsiteX3388" fmla="*/ 2425156 w 8023328"/>
              <a:gd name="connsiteY3388" fmla="*/ 440753 h 2380521"/>
              <a:gd name="connsiteX3389" fmla="*/ 2439944 w 8023328"/>
              <a:gd name="connsiteY3389" fmla="*/ 428356 h 2380521"/>
              <a:gd name="connsiteX3390" fmla="*/ 2369110 w 8023328"/>
              <a:gd name="connsiteY3390" fmla="*/ 428356 h 2380521"/>
              <a:gd name="connsiteX3391" fmla="*/ 2383898 w 8023328"/>
              <a:gd name="connsiteY3391" fmla="*/ 440753 h 2380521"/>
              <a:gd name="connsiteX3392" fmla="*/ 2369110 w 8023328"/>
              <a:gd name="connsiteY3392" fmla="*/ 454610 h 2380521"/>
              <a:gd name="connsiteX3393" fmla="*/ 2354319 w 8023328"/>
              <a:gd name="connsiteY3393" fmla="*/ 440753 h 2380521"/>
              <a:gd name="connsiteX3394" fmla="*/ 2369110 w 8023328"/>
              <a:gd name="connsiteY3394" fmla="*/ 428356 h 2380521"/>
              <a:gd name="connsiteX3395" fmla="*/ 2298278 w 8023328"/>
              <a:gd name="connsiteY3395" fmla="*/ 428356 h 2380521"/>
              <a:gd name="connsiteX3396" fmla="*/ 2313066 w 8023328"/>
              <a:gd name="connsiteY3396" fmla="*/ 440753 h 2380521"/>
              <a:gd name="connsiteX3397" fmla="*/ 2298278 w 8023328"/>
              <a:gd name="connsiteY3397" fmla="*/ 454610 h 2380521"/>
              <a:gd name="connsiteX3398" fmla="*/ 2283490 w 8023328"/>
              <a:gd name="connsiteY3398" fmla="*/ 440753 h 2380521"/>
              <a:gd name="connsiteX3399" fmla="*/ 2298278 w 8023328"/>
              <a:gd name="connsiteY3399" fmla="*/ 428356 h 2380521"/>
              <a:gd name="connsiteX3400" fmla="*/ 2226514 w 8023328"/>
              <a:gd name="connsiteY3400" fmla="*/ 428356 h 2380521"/>
              <a:gd name="connsiteX3401" fmla="*/ 2238914 w 8023328"/>
              <a:gd name="connsiteY3401" fmla="*/ 440753 h 2380521"/>
              <a:gd name="connsiteX3402" fmla="*/ 2226514 w 8023328"/>
              <a:gd name="connsiteY3402" fmla="*/ 454610 h 2380521"/>
              <a:gd name="connsiteX3403" fmla="*/ 2212656 w 8023328"/>
              <a:gd name="connsiteY3403" fmla="*/ 440753 h 2380521"/>
              <a:gd name="connsiteX3404" fmla="*/ 2226514 w 8023328"/>
              <a:gd name="connsiteY3404" fmla="*/ 428356 h 2380521"/>
              <a:gd name="connsiteX3405" fmla="*/ 2155682 w 8023328"/>
              <a:gd name="connsiteY3405" fmla="*/ 428356 h 2380521"/>
              <a:gd name="connsiteX3406" fmla="*/ 2168079 w 8023328"/>
              <a:gd name="connsiteY3406" fmla="*/ 440753 h 2380521"/>
              <a:gd name="connsiteX3407" fmla="*/ 2155682 w 8023328"/>
              <a:gd name="connsiteY3407" fmla="*/ 454610 h 2380521"/>
              <a:gd name="connsiteX3408" fmla="*/ 2141825 w 8023328"/>
              <a:gd name="connsiteY3408" fmla="*/ 440753 h 2380521"/>
              <a:gd name="connsiteX3409" fmla="*/ 2155682 w 8023328"/>
              <a:gd name="connsiteY3409" fmla="*/ 428356 h 2380521"/>
              <a:gd name="connsiteX3410" fmla="*/ 2084846 w 8023328"/>
              <a:gd name="connsiteY3410" fmla="*/ 428356 h 2380521"/>
              <a:gd name="connsiteX3411" fmla="*/ 2097246 w 8023328"/>
              <a:gd name="connsiteY3411" fmla="*/ 440753 h 2380521"/>
              <a:gd name="connsiteX3412" fmla="*/ 2084846 w 8023328"/>
              <a:gd name="connsiteY3412" fmla="*/ 454610 h 2380521"/>
              <a:gd name="connsiteX3413" fmla="*/ 2070991 w 8023328"/>
              <a:gd name="connsiteY3413" fmla="*/ 440753 h 2380521"/>
              <a:gd name="connsiteX3414" fmla="*/ 2084846 w 8023328"/>
              <a:gd name="connsiteY3414" fmla="*/ 428356 h 2380521"/>
              <a:gd name="connsiteX3415" fmla="*/ 2011832 w 8023328"/>
              <a:gd name="connsiteY3415" fmla="*/ 428356 h 2380521"/>
              <a:gd name="connsiteX3416" fmla="*/ 2026418 w 8023328"/>
              <a:gd name="connsiteY3416" fmla="*/ 440753 h 2380521"/>
              <a:gd name="connsiteX3417" fmla="*/ 2011832 w 8023328"/>
              <a:gd name="connsiteY3417" fmla="*/ 454610 h 2380521"/>
              <a:gd name="connsiteX3418" fmla="*/ 2000165 w 8023328"/>
              <a:gd name="connsiteY3418" fmla="*/ 440753 h 2380521"/>
              <a:gd name="connsiteX3419" fmla="*/ 2011832 w 8023328"/>
              <a:gd name="connsiteY3419" fmla="*/ 428356 h 2380521"/>
              <a:gd name="connsiteX3420" fmla="*/ 1938362 w 8023328"/>
              <a:gd name="connsiteY3420" fmla="*/ 428356 h 2380521"/>
              <a:gd name="connsiteX3421" fmla="*/ 1952216 w 8023328"/>
              <a:gd name="connsiteY3421" fmla="*/ 440753 h 2380521"/>
              <a:gd name="connsiteX3422" fmla="*/ 1938362 w 8023328"/>
              <a:gd name="connsiteY3422" fmla="*/ 454610 h 2380521"/>
              <a:gd name="connsiteX3423" fmla="*/ 1925965 w 8023328"/>
              <a:gd name="connsiteY3423" fmla="*/ 440753 h 2380521"/>
              <a:gd name="connsiteX3424" fmla="*/ 1938362 w 8023328"/>
              <a:gd name="connsiteY3424" fmla="*/ 428356 h 2380521"/>
              <a:gd name="connsiteX3425" fmla="*/ 1867525 w 8023328"/>
              <a:gd name="connsiteY3425" fmla="*/ 428356 h 2380521"/>
              <a:gd name="connsiteX3426" fmla="*/ 1881384 w 8023328"/>
              <a:gd name="connsiteY3426" fmla="*/ 440753 h 2380521"/>
              <a:gd name="connsiteX3427" fmla="*/ 1867525 w 8023328"/>
              <a:gd name="connsiteY3427" fmla="*/ 454610 h 2380521"/>
              <a:gd name="connsiteX3428" fmla="*/ 1855126 w 8023328"/>
              <a:gd name="connsiteY3428" fmla="*/ 440753 h 2380521"/>
              <a:gd name="connsiteX3429" fmla="*/ 1867525 w 8023328"/>
              <a:gd name="connsiteY3429" fmla="*/ 428356 h 2380521"/>
              <a:gd name="connsiteX3430" fmla="*/ 1799085 w 8023328"/>
              <a:gd name="connsiteY3430" fmla="*/ 428356 h 2380521"/>
              <a:gd name="connsiteX3431" fmla="*/ 1813873 w 8023328"/>
              <a:gd name="connsiteY3431" fmla="*/ 440753 h 2380521"/>
              <a:gd name="connsiteX3432" fmla="*/ 1799085 w 8023328"/>
              <a:gd name="connsiteY3432" fmla="*/ 454610 h 2380521"/>
              <a:gd name="connsiteX3433" fmla="*/ 1784298 w 8023328"/>
              <a:gd name="connsiteY3433" fmla="*/ 440753 h 2380521"/>
              <a:gd name="connsiteX3434" fmla="*/ 1799085 w 8023328"/>
              <a:gd name="connsiteY3434" fmla="*/ 428356 h 2380521"/>
              <a:gd name="connsiteX3435" fmla="*/ 1728260 w 8023328"/>
              <a:gd name="connsiteY3435" fmla="*/ 428356 h 2380521"/>
              <a:gd name="connsiteX3436" fmla="*/ 1743046 w 8023328"/>
              <a:gd name="connsiteY3436" fmla="*/ 440753 h 2380521"/>
              <a:gd name="connsiteX3437" fmla="*/ 1728260 w 8023328"/>
              <a:gd name="connsiteY3437" fmla="*/ 454610 h 2380521"/>
              <a:gd name="connsiteX3438" fmla="*/ 1713469 w 8023328"/>
              <a:gd name="connsiteY3438" fmla="*/ 440753 h 2380521"/>
              <a:gd name="connsiteX3439" fmla="*/ 1728260 w 8023328"/>
              <a:gd name="connsiteY3439" fmla="*/ 428356 h 2380521"/>
              <a:gd name="connsiteX3440" fmla="*/ 1657426 w 8023328"/>
              <a:gd name="connsiteY3440" fmla="*/ 428356 h 2380521"/>
              <a:gd name="connsiteX3441" fmla="*/ 1672218 w 8023328"/>
              <a:gd name="connsiteY3441" fmla="*/ 440753 h 2380521"/>
              <a:gd name="connsiteX3442" fmla="*/ 1657426 w 8023328"/>
              <a:gd name="connsiteY3442" fmla="*/ 454610 h 2380521"/>
              <a:gd name="connsiteX3443" fmla="*/ 1642647 w 8023328"/>
              <a:gd name="connsiteY3443" fmla="*/ 440753 h 2380521"/>
              <a:gd name="connsiteX3444" fmla="*/ 1657426 w 8023328"/>
              <a:gd name="connsiteY3444" fmla="*/ 428356 h 2380521"/>
              <a:gd name="connsiteX3445" fmla="*/ 1582294 w 8023328"/>
              <a:gd name="connsiteY3445" fmla="*/ 428356 h 2380521"/>
              <a:gd name="connsiteX3446" fmla="*/ 1594697 w 8023328"/>
              <a:gd name="connsiteY3446" fmla="*/ 440753 h 2380521"/>
              <a:gd name="connsiteX3447" fmla="*/ 1582294 w 8023328"/>
              <a:gd name="connsiteY3447" fmla="*/ 454610 h 2380521"/>
              <a:gd name="connsiteX3448" fmla="*/ 1568438 w 8023328"/>
              <a:gd name="connsiteY3448" fmla="*/ 440753 h 2380521"/>
              <a:gd name="connsiteX3449" fmla="*/ 1582294 w 8023328"/>
              <a:gd name="connsiteY3449" fmla="*/ 428356 h 2380521"/>
              <a:gd name="connsiteX3450" fmla="*/ 1512195 w 8023328"/>
              <a:gd name="connsiteY3450" fmla="*/ 428356 h 2380521"/>
              <a:gd name="connsiteX3451" fmla="*/ 1523862 w 8023328"/>
              <a:gd name="connsiteY3451" fmla="*/ 440753 h 2380521"/>
              <a:gd name="connsiteX3452" fmla="*/ 1512195 w 8023328"/>
              <a:gd name="connsiteY3452" fmla="*/ 454610 h 2380521"/>
              <a:gd name="connsiteX3453" fmla="*/ 1497610 w 8023328"/>
              <a:gd name="connsiteY3453" fmla="*/ 440753 h 2380521"/>
              <a:gd name="connsiteX3454" fmla="*/ 1512195 w 8023328"/>
              <a:gd name="connsiteY3454" fmla="*/ 428356 h 2380521"/>
              <a:gd name="connsiteX3455" fmla="*/ 1439171 w 8023328"/>
              <a:gd name="connsiteY3455" fmla="*/ 428356 h 2380521"/>
              <a:gd name="connsiteX3456" fmla="*/ 1453023 w 8023328"/>
              <a:gd name="connsiteY3456" fmla="*/ 440753 h 2380521"/>
              <a:gd name="connsiteX3457" fmla="*/ 1439171 w 8023328"/>
              <a:gd name="connsiteY3457" fmla="*/ 454610 h 2380521"/>
              <a:gd name="connsiteX3458" fmla="*/ 1426771 w 8023328"/>
              <a:gd name="connsiteY3458" fmla="*/ 440753 h 2380521"/>
              <a:gd name="connsiteX3459" fmla="*/ 1439171 w 8023328"/>
              <a:gd name="connsiteY3459" fmla="*/ 428356 h 2380521"/>
              <a:gd name="connsiteX3460" fmla="*/ 1368344 w 8023328"/>
              <a:gd name="connsiteY3460" fmla="*/ 428356 h 2380521"/>
              <a:gd name="connsiteX3461" fmla="*/ 1382196 w 8023328"/>
              <a:gd name="connsiteY3461" fmla="*/ 440753 h 2380521"/>
              <a:gd name="connsiteX3462" fmla="*/ 1368344 w 8023328"/>
              <a:gd name="connsiteY3462" fmla="*/ 454610 h 2380521"/>
              <a:gd name="connsiteX3463" fmla="*/ 1355948 w 8023328"/>
              <a:gd name="connsiteY3463" fmla="*/ 440753 h 2380521"/>
              <a:gd name="connsiteX3464" fmla="*/ 1368344 w 8023328"/>
              <a:gd name="connsiteY3464" fmla="*/ 428356 h 2380521"/>
              <a:gd name="connsiteX3465" fmla="*/ 1297515 w 8023328"/>
              <a:gd name="connsiteY3465" fmla="*/ 428356 h 2380521"/>
              <a:gd name="connsiteX3466" fmla="*/ 1311372 w 8023328"/>
              <a:gd name="connsiteY3466" fmla="*/ 440753 h 2380521"/>
              <a:gd name="connsiteX3467" fmla="*/ 1297515 w 8023328"/>
              <a:gd name="connsiteY3467" fmla="*/ 454610 h 2380521"/>
              <a:gd name="connsiteX3468" fmla="*/ 1285118 w 8023328"/>
              <a:gd name="connsiteY3468" fmla="*/ 440753 h 2380521"/>
              <a:gd name="connsiteX3469" fmla="*/ 1297515 w 8023328"/>
              <a:gd name="connsiteY3469" fmla="*/ 428356 h 2380521"/>
              <a:gd name="connsiteX3470" fmla="*/ 1225703 w 8023328"/>
              <a:gd name="connsiteY3470" fmla="*/ 428356 h 2380521"/>
              <a:gd name="connsiteX3471" fmla="*/ 1240491 w 8023328"/>
              <a:gd name="connsiteY3471" fmla="*/ 440753 h 2380521"/>
              <a:gd name="connsiteX3472" fmla="*/ 1225703 w 8023328"/>
              <a:gd name="connsiteY3472" fmla="*/ 454610 h 2380521"/>
              <a:gd name="connsiteX3473" fmla="*/ 1210925 w 8023328"/>
              <a:gd name="connsiteY3473" fmla="*/ 440753 h 2380521"/>
              <a:gd name="connsiteX3474" fmla="*/ 1225703 w 8023328"/>
              <a:gd name="connsiteY3474" fmla="*/ 428356 h 2380521"/>
              <a:gd name="connsiteX3475" fmla="*/ 1154886 w 8023328"/>
              <a:gd name="connsiteY3475" fmla="*/ 428356 h 2380521"/>
              <a:gd name="connsiteX3476" fmla="*/ 1169676 w 8023328"/>
              <a:gd name="connsiteY3476" fmla="*/ 440753 h 2380521"/>
              <a:gd name="connsiteX3477" fmla="*/ 1154886 w 8023328"/>
              <a:gd name="connsiteY3477" fmla="*/ 454610 h 2380521"/>
              <a:gd name="connsiteX3478" fmla="*/ 1140096 w 8023328"/>
              <a:gd name="connsiteY3478" fmla="*/ 440753 h 2380521"/>
              <a:gd name="connsiteX3479" fmla="*/ 1154886 w 8023328"/>
              <a:gd name="connsiteY3479" fmla="*/ 428356 h 2380521"/>
              <a:gd name="connsiteX3480" fmla="*/ 1084056 w 8023328"/>
              <a:gd name="connsiteY3480" fmla="*/ 428356 h 2380521"/>
              <a:gd name="connsiteX3481" fmla="*/ 1098844 w 8023328"/>
              <a:gd name="connsiteY3481" fmla="*/ 440753 h 2380521"/>
              <a:gd name="connsiteX3482" fmla="*/ 1084056 w 8023328"/>
              <a:gd name="connsiteY3482" fmla="*/ 454610 h 2380521"/>
              <a:gd name="connsiteX3483" fmla="*/ 1069267 w 8023328"/>
              <a:gd name="connsiteY3483" fmla="*/ 440753 h 2380521"/>
              <a:gd name="connsiteX3484" fmla="*/ 1084056 w 8023328"/>
              <a:gd name="connsiteY3484" fmla="*/ 428356 h 2380521"/>
              <a:gd name="connsiteX3485" fmla="*/ 1013015 w 8023328"/>
              <a:gd name="connsiteY3485" fmla="*/ 428356 h 2380521"/>
              <a:gd name="connsiteX3486" fmla="*/ 1024685 w 8023328"/>
              <a:gd name="connsiteY3486" fmla="*/ 440753 h 2380521"/>
              <a:gd name="connsiteX3487" fmla="*/ 1013015 w 8023328"/>
              <a:gd name="connsiteY3487" fmla="*/ 454610 h 2380521"/>
              <a:gd name="connsiteX3488" fmla="*/ 998434 w 8023328"/>
              <a:gd name="connsiteY3488" fmla="*/ 440753 h 2380521"/>
              <a:gd name="connsiteX3489" fmla="*/ 1013015 w 8023328"/>
              <a:gd name="connsiteY3489" fmla="*/ 428356 h 2380521"/>
              <a:gd name="connsiteX3490" fmla="*/ 941465 w 8023328"/>
              <a:gd name="connsiteY3490" fmla="*/ 428356 h 2380521"/>
              <a:gd name="connsiteX3491" fmla="*/ 953864 w 8023328"/>
              <a:gd name="connsiteY3491" fmla="*/ 440753 h 2380521"/>
              <a:gd name="connsiteX3492" fmla="*/ 941465 w 8023328"/>
              <a:gd name="connsiteY3492" fmla="*/ 454610 h 2380521"/>
              <a:gd name="connsiteX3493" fmla="*/ 927611 w 8023328"/>
              <a:gd name="connsiteY3493" fmla="*/ 440753 h 2380521"/>
              <a:gd name="connsiteX3494" fmla="*/ 941465 w 8023328"/>
              <a:gd name="connsiteY3494" fmla="*/ 428356 h 2380521"/>
              <a:gd name="connsiteX3495" fmla="*/ 870633 w 8023328"/>
              <a:gd name="connsiteY3495" fmla="*/ 428356 h 2380521"/>
              <a:gd name="connsiteX3496" fmla="*/ 883030 w 8023328"/>
              <a:gd name="connsiteY3496" fmla="*/ 440753 h 2380521"/>
              <a:gd name="connsiteX3497" fmla="*/ 870633 w 8023328"/>
              <a:gd name="connsiteY3497" fmla="*/ 454610 h 2380521"/>
              <a:gd name="connsiteX3498" fmla="*/ 856774 w 8023328"/>
              <a:gd name="connsiteY3498" fmla="*/ 440753 h 2380521"/>
              <a:gd name="connsiteX3499" fmla="*/ 870633 w 8023328"/>
              <a:gd name="connsiteY3499" fmla="*/ 428356 h 2380521"/>
              <a:gd name="connsiteX3500" fmla="*/ 798344 w 8023328"/>
              <a:gd name="connsiteY3500" fmla="*/ 428356 h 2380521"/>
              <a:gd name="connsiteX3501" fmla="*/ 812196 w 8023328"/>
              <a:gd name="connsiteY3501" fmla="*/ 440753 h 2380521"/>
              <a:gd name="connsiteX3502" fmla="*/ 798344 w 8023328"/>
              <a:gd name="connsiteY3502" fmla="*/ 454610 h 2380521"/>
              <a:gd name="connsiteX3503" fmla="*/ 785947 w 8023328"/>
              <a:gd name="connsiteY3503" fmla="*/ 440753 h 2380521"/>
              <a:gd name="connsiteX3504" fmla="*/ 798344 w 8023328"/>
              <a:gd name="connsiteY3504" fmla="*/ 428356 h 2380521"/>
              <a:gd name="connsiteX3505" fmla="*/ 724138 w 8023328"/>
              <a:gd name="connsiteY3505" fmla="*/ 428356 h 2380521"/>
              <a:gd name="connsiteX3506" fmla="*/ 738002 w 8023328"/>
              <a:gd name="connsiteY3506" fmla="*/ 442212 h 2380521"/>
              <a:gd name="connsiteX3507" fmla="*/ 724138 w 8023328"/>
              <a:gd name="connsiteY3507" fmla="*/ 454610 h 2380521"/>
              <a:gd name="connsiteX3508" fmla="*/ 711747 w 8023328"/>
              <a:gd name="connsiteY3508" fmla="*/ 442212 h 2380521"/>
              <a:gd name="connsiteX3509" fmla="*/ 724138 w 8023328"/>
              <a:gd name="connsiteY3509" fmla="*/ 428356 h 2380521"/>
              <a:gd name="connsiteX3510" fmla="*/ 653312 w 8023328"/>
              <a:gd name="connsiteY3510" fmla="*/ 428356 h 2380521"/>
              <a:gd name="connsiteX3511" fmla="*/ 667165 w 8023328"/>
              <a:gd name="connsiteY3511" fmla="*/ 442212 h 2380521"/>
              <a:gd name="connsiteX3512" fmla="*/ 653312 w 8023328"/>
              <a:gd name="connsiteY3512" fmla="*/ 454610 h 2380521"/>
              <a:gd name="connsiteX3513" fmla="*/ 640912 w 8023328"/>
              <a:gd name="connsiteY3513" fmla="*/ 442212 h 2380521"/>
              <a:gd name="connsiteX3514" fmla="*/ 653312 w 8023328"/>
              <a:gd name="connsiteY3514" fmla="*/ 428356 h 2380521"/>
              <a:gd name="connsiteX3515" fmla="*/ 3796752 w 8023328"/>
              <a:gd name="connsiteY3515" fmla="*/ 424982 h 2380521"/>
              <a:gd name="connsiteX3516" fmla="*/ 3810608 w 8023328"/>
              <a:gd name="connsiteY3516" fmla="*/ 439771 h 2380521"/>
              <a:gd name="connsiteX3517" fmla="*/ 3796752 w 8023328"/>
              <a:gd name="connsiteY3517" fmla="*/ 454560 h 2380521"/>
              <a:gd name="connsiteX3518" fmla="*/ 3784355 w 8023328"/>
              <a:gd name="connsiteY3518" fmla="*/ 439771 h 2380521"/>
              <a:gd name="connsiteX3519" fmla="*/ 3796752 w 8023328"/>
              <a:gd name="connsiteY3519" fmla="*/ 424982 h 2380521"/>
              <a:gd name="connsiteX3520" fmla="*/ 3725922 w 8023328"/>
              <a:gd name="connsiteY3520" fmla="*/ 424982 h 2380521"/>
              <a:gd name="connsiteX3521" fmla="*/ 3739778 w 8023328"/>
              <a:gd name="connsiteY3521" fmla="*/ 439771 h 2380521"/>
              <a:gd name="connsiteX3522" fmla="*/ 3725922 w 8023328"/>
              <a:gd name="connsiteY3522" fmla="*/ 454560 h 2380521"/>
              <a:gd name="connsiteX3523" fmla="*/ 3713525 w 8023328"/>
              <a:gd name="connsiteY3523" fmla="*/ 439771 h 2380521"/>
              <a:gd name="connsiteX3524" fmla="*/ 3725922 w 8023328"/>
              <a:gd name="connsiteY3524" fmla="*/ 424982 h 2380521"/>
              <a:gd name="connsiteX3525" fmla="*/ 3655091 w 8023328"/>
              <a:gd name="connsiteY3525" fmla="*/ 424982 h 2380521"/>
              <a:gd name="connsiteX3526" fmla="*/ 3668947 w 8023328"/>
              <a:gd name="connsiteY3526" fmla="*/ 439771 h 2380521"/>
              <a:gd name="connsiteX3527" fmla="*/ 3655091 w 8023328"/>
              <a:gd name="connsiteY3527" fmla="*/ 454560 h 2380521"/>
              <a:gd name="connsiteX3528" fmla="*/ 3642694 w 8023328"/>
              <a:gd name="connsiteY3528" fmla="*/ 439771 h 2380521"/>
              <a:gd name="connsiteX3529" fmla="*/ 3655091 w 8023328"/>
              <a:gd name="connsiteY3529" fmla="*/ 424982 h 2380521"/>
              <a:gd name="connsiteX3530" fmla="*/ 3583280 w 8023328"/>
              <a:gd name="connsiteY3530" fmla="*/ 424982 h 2380521"/>
              <a:gd name="connsiteX3531" fmla="*/ 3598069 w 8023328"/>
              <a:gd name="connsiteY3531" fmla="*/ 439771 h 2380521"/>
              <a:gd name="connsiteX3532" fmla="*/ 3583280 w 8023328"/>
              <a:gd name="connsiteY3532" fmla="*/ 454560 h 2380521"/>
              <a:gd name="connsiteX3533" fmla="*/ 3568491 w 8023328"/>
              <a:gd name="connsiteY3533" fmla="*/ 439771 h 2380521"/>
              <a:gd name="connsiteX3534" fmla="*/ 3583280 w 8023328"/>
              <a:gd name="connsiteY3534" fmla="*/ 424982 h 2380521"/>
              <a:gd name="connsiteX3535" fmla="*/ 3512449 w 8023328"/>
              <a:gd name="connsiteY3535" fmla="*/ 424982 h 2380521"/>
              <a:gd name="connsiteX3536" fmla="*/ 3527237 w 8023328"/>
              <a:gd name="connsiteY3536" fmla="*/ 439771 h 2380521"/>
              <a:gd name="connsiteX3537" fmla="*/ 3512449 w 8023328"/>
              <a:gd name="connsiteY3537" fmla="*/ 454560 h 2380521"/>
              <a:gd name="connsiteX3538" fmla="*/ 3497661 w 8023328"/>
              <a:gd name="connsiteY3538" fmla="*/ 439771 h 2380521"/>
              <a:gd name="connsiteX3539" fmla="*/ 3512449 w 8023328"/>
              <a:gd name="connsiteY3539" fmla="*/ 424982 h 2380521"/>
              <a:gd name="connsiteX3540" fmla="*/ 3440686 w 8023328"/>
              <a:gd name="connsiteY3540" fmla="*/ 424982 h 2380521"/>
              <a:gd name="connsiteX3541" fmla="*/ 3453083 w 8023328"/>
              <a:gd name="connsiteY3541" fmla="*/ 439771 h 2380521"/>
              <a:gd name="connsiteX3542" fmla="*/ 3440686 w 8023328"/>
              <a:gd name="connsiteY3542" fmla="*/ 454560 h 2380521"/>
              <a:gd name="connsiteX3543" fmla="*/ 3426830 w 8023328"/>
              <a:gd name="connsiteY3543" fmla="*/ 439771 h 2380521"/>
              <a:gd name="connsiteX3544" fmla="*/ 3440686 w 8023328"/>
              <a:gd name="connsiteY3544" fmla="*/ 424982 h 2380521"/>
              <a:gd name="connsiteX3545" fmla="*/ 3369857 w 8023328"/>
              <a:gd name="connsiteY3545" fmla="*/ 424982 h 2380521"/>
              <a:gd name="connsiteX3546" fmla="*/ 3382254 w 8023328"/>
              <a:gd name="connsiteY3546" fmla="*/ 439771 h 2380521"/>
              <a:gd name="connsiteX3547" fmla="*/ 3369857 w 8023328"/>
              <a:gd name="connsiteY3547" fmla="*/ 454560 h 2380521"/>
              <a:gd name="connsiteX3548" fmla="*/ 3356001 w 8023328"/>
              <a:gd name="connsiteY3548" fmla="*/ 439771 h 2380521"/>
              <a:gd name="connsiteX3549" fmla="*/ 3369857 w 8023328"/>
              <a:gd name="connsiteY3549" fmla="*/ 424982 h 2380521"/>
              <a:gd name="connsiteX3550" fmla="*/ 3299097 w 8023328"/>
              <a:gd name="connsiteY3550" fmla="*/ 424982 h 2380521"/>
              <a:gd name="connsiteX3551" fmla="*/ 3311491 w 8023328"/>
              <a:gd name="connsiteY3551" fmla="*/ 439771 h 2380521"/>
              <a:gd name="connsiteX3552" fmla="*/ 3299097 w 8023328"/>
              <a:gd name="connsiteY3552" fmla="*/ 454560 h 2380521"/>
              <a:gd name="connsiteX3553" fmla="*/ 3285240 w 8023328"/>
              <a:gd name="connsiteY3553" fmla="*/ 439771 h 2380521"/>
              <a:gd name="connsiteX3554" fmla="*/ 3299097 w 8023328"/>
              <a:gd name="connsiteY3554" fmla="*/ 424982 h 2380521"/>
              <a:gd name="connsiteX3555" fmla="*/ 3226805 w 8023328"/>
              <a:gd name="connsiteY3555" fmla="*/ 424982 h 2380521"/>
              <a:gd name="connsiteX3556" fmla="*/ 3240664 w 8023328"/>
              <a:gd name="connsiteY3556" fmla="*/ 439771 h 2380521"/>
              <a:gd name="connsiteX3557" fmla="*/ 3226805 w 8023328"/>
              <a:gd name="connsiteY3557" fmla="*/ 454560 h 2380521"/>
              <a:gd name="connsiteX3558" fmla="*/ 3214406 w 8023328"/>
              <a:gd name="connsiteY3558" fmla="*/ 439771 h 2380521"/>
              <a:gd name="connsiteX3559" fmla="*/ 3226805 w 8023328"/>
              <a:gd name="connsiteY3559" fmla="*/ 424982 h 2380521"/>
              <a:gd name="connsiteX3560" fmla="*/ 3152602 w 8023328"/>
              <a:gd name="connsiteY3560" fmla="*/ 424982 h 2380521"/>
              <a:gd name="connsiteX3561" fmla="*/ 3166460 w 8023328"/>
              <a:gd name="connsiteY3561" fmla="*/ 439771 h 2380521"/>
              <a:gd name="connsiteX3562" fmla="*/ 3152602 w 8023328"/>
              <a:gd name="connsiteY3562" fmla="*/ 454560 h 2380521"/>
              <a:gd name="connsiteX3563" fmla="*/ 3140203 w 8023328"/>
              <a:gd name="connsiteY3563" fmla="*/ 439771 h 2380521"/>
              <a:gd name="connsiteX3564" fmla="*/ 3152602 w 8023328"/>
              <a:gd name="connsiteY3564" fmla="*/ 424982 h 2380521"/>
              <a:gd name="connsiteX3565" fmla="*/ 3081772 w 8023328"/>
              <a:gd name="connsiteY3565" fmla="*/ 424982 h 2380521"/>
              <a:gd name="connsiteX3566" fmla="*/ 3095624 w 8023328"/>
              <a:gd name="connsiteY3566" fmla="*/ 439771 h 2380521"/>
              <a:gd name="connsiteX3567" fmla="*/ 3081772 w 8023328"/>
              <a:gd name="connsiteY3567" fmla="*/ 454560 h 2380521"/>
              <a:gd name="connsiteX3568" fmla="*/ 3069372 w 8023328"/>
              <a:gd name="connsiteY3568" fmla="*/ 439771 h 2380521"/>
              <a:gd name="connsiteX3569" fmla="*/ 3081772 w 8023328"/>
              <a:gd name="connsiteY3569" fmla="*/ 424982 h 2380521"/>
              <a:gd name="connsiteX3570" fmla="*/ 3013715 w 8023328"/>
              <a:gd name="connsiteY3570" fmla="*/ 424982 h 2380521"/>
              <a:gd name="connsiteX3571" fmla="*/ 3028135 w 8023328"/>
              <a:gd name="connsiteY3571" fmla="*/ 439771 h 2380521"/>
              <a:gd name="connsiteX3572" fmla="*/ 3013715 w 8023328"/>
              <a:gd name="connsiteY3572" fmla="*/ 454560 h 2380521"/>
              <a:gd name="connsiteX3573" fmla="*/ 2998539 w 8023328"/>
              <a:gd name="connsiteY3573" fmla="*/ 439771 h 2380521"/>
              <a:gd name="connsiteX3574" fmla="*/ 3013715 w 8023328"/>
              <a:gd name="connsiteY3574" fmla="*/ 424982 h 2380521"/>
              <a:gd name="connsiteX3575" fmla="*/ 2942491 w 8023328"/>
              <a:gd name="connsiteY3575" fmla="*/ 424982 h 2380521"/>
              <a:gd name="connsiteX3576" fmla="*/ 2957286 w 8023328"/>
              <a:gd name="connsiteY3576" fmla="*/ 439771 h 2380521"/>
              <a:gd name="connsiteX3577" fmla="*/ 2942491 w 8023328"/>
              <a:gd name="connsiteY3577" fmla="*/ 454560 h 2380521"/>
              <a:gd name="connsiteX3578" fmla="*/ 2927708 w 8023328"/>
              <a:gd name="connsiteY3578" fmla="*/ 439771 h 2380521"/>
              <a:gd name="connsiteX3579" fmla="*/ 2942491 w 8023328"/>
              <a:gd name="connsiteY3579" fmla="*/ 424982 h 2380521"/>
              <a:gd name="connsiteX3580" fmla="*/ 2868291 w 8023328"/>
              <a:gd name="connsiteY3580" fmla="*/ 424982 h 2380521"/>
              <a:gd name="connsiteX3581" fmla="*/ 2883085 w 8023328"/>
              <a:gd name="connsiteY3581" fmla="*/ 439771 h 2380521"/>
              <a:gd name="connsiteX3582" fmla="*/ 2868291 w 8023328"/>
              <a:gd name="connsiteY3582" fmla="*/ 454560 h 2380521"/>
              <a:gd name="connsiteX3583" fmla="*/ 2853504 w 8023328"/>
              <a:gd name="connsiteY3583" fmla="*/ 439771 h 2380521"/>
              <a:gd name="connsiteX3584" fmla="*/ 2868291 w 8023328"/>
              <a:gd name="connsiteY3584" fmla="*/ 424982 h 2380521"/>
              <a:gd name="connsiteX3585" fmla="*/ 2796533 w 8023328"/>
              <a:gd name="connsiteY3585" fmla="*/ 424982 h 2380521"/>
              <a:gd name="connsiteX3586" fmla="*/ 2808932 w 8023328"/>
              <a:gd name="connsiteY3586" fmla="*/ 439771 h 2380521"/>
              <a:gd name="connsiteX3587" fmla="*/ 2796533 w 8023328"/>
              <a:gd name="connsiteY3587" fmla="*/ 454560 h 2380521"/>
              <a:gd name="connsiteX3588" fmla="*/ 2782678 w 8023328"/>
              <a:gd name="connsiteY3588" fmla="*/ 439771 h 2380521"/>
              <a:gd name="connsiteX3589" fmla="*/ 2796533 w 8023328"/>
              <a:gd name="connsiteY3589" fmla="*/ 424982 h 2380521"/>
              <a:gd name="connsiteX3590" fmla="*/ 2725695 w 8023328"/>
              <a:gd name="connsiteY3590" fmla="*/ 424982 h 2380521"/>
              <a:gd name="connsiteX3591" fmla="*/ 2738097 w 8023328"/>
              <a:gd name="connsiteY3591" fmla="*/ 439771 h 2380521"/>
              <a:gd name="connsiteX3592" fmla="*/ 2725695 w 8023328"/>
              <a:gd name="connsiteY3592" fmla="*/ 454560 h 2380521"/>
              <a:gd name="connsiteX3593" fmla="*/ 2711846 w 8023328"/>
              <a:gd name="connsiteY3593" fmla="*/ 439771 h 2380521"/>
              <a:gd name="connsiteX3594" fmla="*/ 2725695 w 8023328"/>
              <a:gd name="connsiteY3594" fmla="*/ 424982 h 2380521"/>
              <a:gd name="connsiteX3595" fmla="*/ 2654870 w 8023328"/>
              <a:gd name="connsiteY3595" fmla="*/ 424982 h 2380521"/>
              <a:gd name="connsiteX3596" fmla="*/ 2667270 w 8023328"/>
              <a:gd name="connsiteY3596" fmla="*/ 439771 h 2380521"/>
              <a:gd name="connsiteX3597" fmla="*/ 2654870 w 8023328"/>
              <a:gd name="connsiteY3597" fmla="*/ 454560 h 2380521"/>
              <a:gd name="connsiteX3598" fmla="*/ 2641018 w 8023328"/>
              <a:gd name="connsiteY3598" fmla="*/ 439771 h 2380521"/>
              <a:gd name="connsiteX3599" fmla="*/ 2654870 w 8023328"/>
              <a:gd name="connsiteY3599" fmla="*/ 424982 h 2380521"/>
              <a:gd name="connsiteX3600" fmla="*/ 2582580 w 8023328"/>
              <a:gd name="connsiteY3600" fmla="*/ 424982 h 2380521"/>
              <a:gd name="connsiteX3601" fmla="*/ 2596437 w 8023328"/>
              <a:gd name="connsiteY3601" fmla="*/ 439771 h 2380521"/>
              <a:gd name="connsiteX3602" fmla="*/ 2582580 w 8023328"/>
              <a:gd name="connsiteY3602" fmla="*/ 454560 h 2380521"/>
              <a:gd name="connsiteX3603" fmla="*/ 2570184 w 8023328"/>
              <a:gd name="connsiteY3603" fmla="*/ 439771 h 2380521"/>
              <a:gd name="connsiteX3604" fmla="*/ 2582580 w 8023328"/>
              <a:gd name="connsiteY3604" fmla="*/ 424982 h 2380521"/>
              <a:gd name="connsiteX3605" fmla="*/ 2511026 w 8023328"/>
              <a:gd name="connsiteY3605" fmla="*/ 424982 h 2380521"/>
              <a:gd name="connsiteX3606" fmla="*/ 2525610 w 8023328"/>
              <a:gd name="connsiteY3606" fmla="*/ 439771 h 2380521"/>
              <a:gd name="connsiteX3607" fmla="*/ 2511026 w 8023328"/>
              <a:gd name="connsiteY3607" fmla="*/ 454560 h 2380521"/>
              <a:gd name="connsiteX3608" fmla="*/ 2499361 w 8023328"/>
              <a:gd name="connsiteY3608" fmla="*/ 439771 h 2380521"/>
              <a:gd name="connsiteX3609" fmla="*/ 2511026 w 8023328"/>
              <a:gd name="connsiteY3609" fmla="*/ 424982 h 2380521"/>
              <a:gd name="connsiteX3610" fmla="*/ 1799085 w 8023328"/>
              <a:gd name="connsiteY3610" fmla="*/ 357525 h 2380521"/>
              <a:gd name="connsiteX3611" fmla="*/ 1813873 w 8023328"/>
              <a:gd name="connsiteY3611" fmla="*/ 369922 h 2380521"/>
              <a:gd name="connsiteX3612" fmla="*/ 1799085 w 8023328"/>
              <a:gd name="connsiteY3612" fmla="*/ 383779 h 2380521"/>
              <a:gd name="connsiteX3613" fmla="*/ 1784300 w 8023328"/>
              <a:gd name="connsiteY3613" fmla="*/ 369922 h 2380521"/>
              <a:gd name="connsiteX3614" fmla="*/ 1799085 w 8023328"/>
              <a:gd name="connsiteY3614" fmla="*/ 357525 h 2380521"/>
              <a:gd name="connsiteX3615" fmla="*/ 1728262 w 8023328"/>
              <a:gd name="connsiteY3615" fmla="*/ 357525 h 2380521"/>
              <a:gd name="connsiteX3616" fmla="*/ 1743049 w 8023328"/>
              <a:gd name="connsiteY3616" fmla="*/ 369922 h 2380521"/>
              <a:gd name="connsiteX3617" fmla="*/ 1728262 w 8023328"/>
              <a:gd name="connsiteY3617" fmla="*/ 383779 h 2380521"/>
              <a:gd name="connsiteX3618" fmla="*/ 1713470 w 8023328"/>
              <a:gd name="connsiteY3618" fmla="*/ 369922 h 2380521"/>
              <a:gd name="connsiteX3619" fmla="*/ 1728262 w 8023328"/>
              <a:gd name="connsiteY3619" fmla="*/ 357525 h 2380521"/>
              <a:gd name="connsiteX3620" fmla="*/ 1657429 w 8023328"/>
              <a:gd name="connsiteY3620" fmla="*/ 357525 h 2380521"/>
              <a:gd name="connsiteX3621" fmla="*/ 1672220 w 8023328"/>
              <a:gd name="connsiteY3621" fmla="*/ 369922 h 2380521"/>
              <a:gd name="connsiteX3622" fmla="*/ 1657429 w 8023328"/>
              <a:gd name="connsiteY3622" fmla="*/ 383779 h 2380521"/>
              <a:gd name="connsiteX3623" fmla="*/ 1642650 w 8023328"/>
              <a:gd name="connsiteY3623" fmla="*/ 369922 h 2380521"/>
              <a:gd name="connsiteX3624" fmla="*/ 1657429 w 8023328"/>
              <a:gd name="connsiteY3624" fmla="*/ 357525 h 2380521"/>
              <a:gd name="connsiteX3625" fmla="*/ 1582296 w 8023328"/>
              <a:gd name="connsiteY3625" fmla="*/ 357525 h 2380521"/>
              <a:gd name="connsiteX3626" fmla="*/ 1594704 w 8023328"/>
              <a:gd name="connsiteY3626" fmla="*/ 369922 h 2380521"/>
              <a:gd name="connsiteX3627" fmla="*/ 1582296 w 8023328"/>
              <a:gd name="connsiteY3627" fmla="*/ 383779 h 2380521"/>
              <a:gd name="connsiteX3628" fmla="*/ 1568441 w 8023328"/>
              <a:gd name="connsiteY3628" fmla="*/ 369922 h 2380521"/>
              <a:gd name="connsiteX3629" fmla="*/ 1582296 w 8023328"/>
              <a:gd name="connsiteY3629" fmla="*/ 357525 h 2380521"/>
              <a:gd name="connsiteX3630" fmla="*/ 1512195 w 8023328"/>
              <a:gd name="connsiteY3630" fmla="*/ 357525 h 2380521"/>
              <a:gd name="connsiteX3631" fmla="*/ 1523863 w 8023328"/>
              <a:gd name="connsiteY3631" fmla="*/ 369922 h 2380521"/>
              <a:gd name="connsiteX3632" fmla="*/ 1512195 w 8023328"/>
              <a:gd name="connsiteY3632" fmla="*/ 383779 h 2380521"/>
              <a:gd name="connsiteX3633" fmla="*/ 1497612 w 8023328"/>
              <a:gd name="connsiteY3633" fmla="*/ 369922 h 2380521"/>
              <a:gd name="connsiteX3634" fmla="*/ 1512195 w 8023328"/>
              <a:gd name="connsiteY3634" fmla="*/ 357525 h 2380521"/>
              <a:gd name="connsiteX3635" fmla="*/ 1439171 w 8023328"/>
              <a:gd name="connsiteY3635" fmla="*/ 357525 h 2380521"/>
              <a:gd name="connsiteX3636" fmla="*/ 1453023 w 8023328"/>
              <a:gd name="connsiteY3636" fmla="*/ 369922 h 2380521"/>
              <a:gd name="connsiteX3637" fmla="*/ 1439171 w 8023328"/>
              <a:gd name="connsiteY3637" fmla="*/ 383779 h 2380521"/>
              <a:gd name="connsiteX3638" fmla="*/ 1426774 w 8023328"/>
              <a:gd name="connsiteY3638" fmla="*/ 369922 h 2380521"/>
              <a:gd name="connsiteX3639" fmla="*/ 1439171 w 8023328"/>
              <a:gd name="connsiteY3639" fmla="*/ 357525 h 2380521"/>
              <a:gd name="connsiteX3640" fmla="*/ 1368347 w 8023328"/>
              <a:gd name="connsiteY3640" fmla="*/ 357525 h 2380521"/>
              <a:gd name="connsiteX3641" fmla="*/ 1382199 w 8023328"/>
              <a:gd name="connsiteY3641" fmla="*/ 369922 h 2380521"/>
              <a:gd name="connsiteX3642" fmla="*/ 1368347 w 8023328"/>
              <a:gd name="connsiteY3642" fmla="*/ 383779 h 2380521"/>
              <a:gd name="connsiteX3643" fmla="*/ 1355949 w 8023328"/>
              <a:gd name="connsiteY3643" fmla="*/ 369922 h 2380521"/>
              <a:gd name="connsiteX3644" fmla="*/ 1368347 w 8023328"/>
              <a:gd name="connsiteY3644" fmla="*/ 357525 h 2380521"/>
              <a:gd name="connsiteX3645" fmla="*/ 1297518 w 8023328"/>
              <a:gd name="connsiteY3645" fmla="*/ 357525 h 2380521"/>
              <a:gd name="connsiteX3646" fmla="*/ 1311374 w 8023328"/>
              <a:gd name="connsiteY3646" fmla="*/ 369922 h 2380521"/>
              <a:gd name="connsiteX3647" fmla="*/ 1297518 w 8023328"/>
              <a:gd name="connsiteY3647" fmla="*/ 383779 h 2380521"/>
              <a:gd name="connsiteX3648" fmla="*/ 1285121 w 8023328"/>
              <a:gd name="connsiteY3648" fmla="*/ 369922 h 2380521"/>
              <a:gd name="connsiteX3649" fmla="*/ 1297518 w 8023328"/>
              <a:gd name="connsiteY3649" fmla="*/ 357525 h 2380521"/>
              <a:gd name="connsiteX3650" fmla="*/ 1225703 w 8023328"/>
              <a:gd name="connsiteY3650" fmla="*/ 357525 h 2380521"/>
              <a:gd name="connsiteX3651" fmla="*/ 1240493 w 8023328"/>
              <a:gd name="connsiteY3651" fmla="*/ 369922 h 2380521"/>
              <a:gd name="connsiteX3652" fmla="*/ 1225703 w 8023328"/>
              <a:gd name="connsiteY3652" fmla="*/ 383779 h 2380521"/>
              <a:gd name="connsiteX3653" fmla="*/ 1210926 w 8023328"/>
              <a:gd name="connsiteY3653" fmla="*/ 369922 h 2380521"/>
              <a:gd name="connsiteX3654" fmla="*/ 1225703 w 8023328"/>
              <a:gd name="connsiteY3654" fmla="*/ 357525 h 2380521"/>
              <a:gd name="connsiteX3655" fmla="*/ 1154890 w 8023328"/>
              <a:gd name="connsiteY3655" fmla="*/ 357525 h 2380521"/>
              <a:gd name="connsiteX3656" fmla="*/ 1169676 w 8023328"/>
              <a:gd name="connsiteY3656" fmla="*/ 369922 h 2380521"/>
              <a:gd name="connsiteX3657" fmla="*/ 1154890 w 8023328"/>
              <a:gd name="connsiteY3657" fmla="*/ 383779 h 2380521"/>
              <a:gd name="connsiteX3658" fmla="*/ 1140096 w 8023328"/>
              <a:gd name="connsiteY3658" fmla="*/ 369922 h 2380521"/>
              <a:gd name="connsiteX3659" fmla="*/ 1154890 w 8023328"/>
              <a:gd name="connsiteY3659" fmla="*/ 357525 h 2380521"/>
              <a:gd name="connsiteX3660" fmla="*/ 1084059 w 8023328"/>
              <a:gd name="connsiteY3660" fmla="*/ 357525 h 2380521"/>
              <a:gd name="connsiteX3661" fmla="*/ 1098844 w 8023328"/>
              <a:gd name="connsiteY3661" fmla="*/ 369922 h 2380521"/>
              <a:gd name="connsiteX3662" fmla="*/ 1084059 w 8023328"/>
              <a:gd name="connsiteY3662" fmla="*/ 383779 h 2380521"/>
              <a:gd name="connsiteX3663" fmla="*/ 1069268 w 8023328"/>
              <a:gd name="connsiteY3663" fmla="*/ 369922 h 2380521"/>
              <a:gd name="connsiteX3664" fmla="*/ 1084059 w 8023328"/>
              <a:gd name="connsiteY3664" fmla="*/ 357525 h 2380521"/>
              <a:gd name="connsiteX3665" fmla="*/ 1013015 w 8023328"/>
              <a:gd name="connsiteY3665" fmla="*/ 357525 h 2380521"/>
              <a:gd name="connsiteX3666" fmla="*/ 1024685 w 8023328"/>
              <a:gd name="connsiteY3666" fmla="*/ 369922 h 2380521"/>
              <a:gd name="connsiteX3667" fmla="*/ 1013015 w 8023328"/>
              <a:gd name="connsiteY3667" fmla="*/ 383779 h 2380521"/>
              <a:gd name="connsiteX3668" fmla="*/ 998434 w 8023328"/>
              <a:gd name="connsiteY3668" fmla="*/ 369922 h 2380521"/>
              <a:gd name="connsiteX3669" fmla="*/ 1013015 w 8023328"/>
              <a:gd name="connsiteY3669" fmla="*/ 357525 h 2380521"/>
              <a:gd name="connsiteX3670" fmla="*/ 941465 w 8023328"/>
              <a:gd name="connsiteY3670" fmla="*/ 357525 h 2380521"/>
              <a:gd name="connsiteX3671" fmla="*/ 953864 w 8023328"/>
              <a:gd name="connsiteY3671" fmla="*/ 369922 h 2380521"/>
              <a:gd name="connsiteX3672" fmla="*/ 941465 w 8023328"/>
              <a:gd name="connsiteY3672" fmla="*/ 383779 h 2380521"/>
              <a:gd name="connsiteX3673" fmla="*/ 927611 w 8023328"/>
              <a:gd name="connsiteY3673" fmla="*/ 369922 h 2380521"/>
              <a:gd name="connsiteX3674" fmla="*/ 941465 w 8023328"/>
              <a:gd name="connsiteY3674" fmla="*/ 357525 h 2380521"/>
              <a:gd name="connsiteX3675" fmla="*/ 870633 w 8023328"/>
              <a:gd name="connsiteY3675" fmla="*/ 357525 h 2380521"/>
              <a:gd name="connsiteX3676" fmla="*/ 883034 w 8023328"/>
              <a:gd name="connsiteY3676" fmla="*/ 369922 h 2380521"/>
              <a:gd name="connsiteX3677" fmla="*/ 870633 w 8023328"/>
              <a:gd name="connsiteY3677" fmla="*/ 383779 h 2380521"/>
              <a:gd name="connsiteX3678" fmla="*/ 856777 w 8023328"/>
              <a:gd name="connsiteY3678" fmla="*/ 369922 h 2380521"/>
              <a:gd name="connsiteX3679" fmla="*/ 870633 w 8023328"/>
              <a:gd name="connsiteY3679" fmla="*/ 357525 h 2380521"/>
              <a:gd name="connsiteX3680" fmla="*/ 798346 w 8023328"/>
              <a:gd name="connsiteY3680" fmla="*/ 357525 h 2380521"/>
              <a:gd name="connsiteX3681" fmla="*/ 812203 w 8023328"/>
              <a:gd name="connsiteY3681" fmla="*/ 369922 h 2380521"/>
              <a:gd name="connsiteX3682" fmla="*/ 798346 w 8023328"/>
              <a:gd name="connsiteY3682" fmla="*/ 383779 h 2380521"/>
              <a:gd name="connsiteX3683" fmla="*/ 785947 w 8023328"/>
              <a:gd name="connsiteY3683" fmla="*/ 369922 h 2380521"/>
              <a:gd name="connsiteX3684" fmla="*/ 798346 w 8023328"/>
              <a:gd name="connsiteY3684" fmla="*/ 357525 h 2380521"/>
              <a:gd name="connsiteX3685" fmla="*/ 3654110 w 8023328"/>
              <a:gd name="connsiteY3685" fmla="*/ 354153 h 2380521"/>
              <a:gd name="connsiteX3686" fmla="*/ 3668898 w 8023328"/>
              <a:gd name="connsiteY3686" fmla="*/ 368738 h 2380521"/>
              <a:gd name="connsiteX3687" fmla="*/ 3654110 w 8023328"/>
              <a:gd name="connsiteY3687" fmla="*/ 380407 h 2380521"/>
              <a:gd name="connsiteX3688" fmla="*/ 3639322 w 8023328"/>
              <a:gd name="connsiteY3688" fmla="*/ 368738 h 2380521"/>
              <a:gd name="connsiteX3689" fmla="*/ 3654110 w 8023328"/>
              <a:gd name="connsiteY3689" fmla="*/ 354153 h 2380521"/>
              <a:gd name="connsiteX3690" fmla="*/ 3583280 w 8023328"/>
              <a:gd name="connsiteY3690" fmla="*/ 354153 h 2380521"/>
              <a:gd name="connsiteX3691" fmla="*/ 3598069 w 8023328"/>
              <a:gd name="connsiteY3691" fmla="*/ 368738 h 2380521"/>
              <a:gd name="connsiteX3692" fmla="*/ 3583280 w 8023328"/>
              <a:gd name="connsiteY3692" fmla="*/ 380407 h 2380521"/>
              <a:gd name="connsiteX3693" fmla="*/ 3568491 w 8023328"/>
              <a:gd name="connsiteY3693" fmla="*/ 368738 h 2380521"/>
              <a:gd name="connsiteX3694" fmla="*/ 3583280 w 8023328"/>
              <a:gd name="connsiteY3694" fmla="*/ 354153 h 2380521"/>
              <a:gd name="connsiteX3695" fmla="*/ 3512449 w 8023328"/>
              <a:gd name="connsiteY3695" fmla="*/ 354153 h 2380521"/>
              <a:gd name="connsiteX3696" fmla="*/ 3527237 w 8023328"/>
              <a:gd name="connsiteY3696" fmla="*/ 369330 h 2380521"/>
              <a:gd name="connsiteX3697" fmla="*/ 3512449 w 8023328"/>
              <a:gd name="connsiteY3697" fmla="*/ 383749 h 2380521"/>
              <a:gd name="connsiteX3698" fmla="*/ 3497661 w 8023328"/>
              <a:gd name="connsiteY3698" fmla="*/ 369330 h 2380521"/>
              <a:gd name="connsiteX3699" fmla="*/ 3512449 w 8023328"/>
              <a:gd name="connsiteY3699" fmla="*/ 354153 h 2380521"/>
              <a:gd name="connsiteX3700" fmla="*/ 3440686 w 8023328"/>
              <a:gd name="connsiteY3700" fmla="*/ 354153 h 2380521"/>
              <a:gd name="connsiteX3701" fmla="*/ 3453083 w 8023328"/>
              <a:gd name="connsiteY3701" fmla="*/ 369330 h 2380521"/>
              <a:gd name="connsiteX3702" fmla="*/ 3440686 w 8023328"/>
              <a:gd name="connsiteY3702" fmla="*/ 383749 h 2380521"/>
              <a:gd name="connsiteX3703" fmla="*/ 3426830 w 8023328"/>
              <a:gd name="connsiteY3703" fmla="*/ 369330 h 2380521"/>
              <a:gd name="connsiteX3704" fmla="*/ 3440686 w 8023328"/>
              <a:gd name="connsiteY3704" fmla="*/ 354153 h 2380521"/>
              <a:gd name="connsiteX3705" fmla="*/ 3369857 w 8023328"/>
              <a:gd name="connsiteY3705" fmla="*/ 354153 h 2380521"/>
              <a:gd name="connsiteX3706" fmla="*/ 3382254 w 8023328"/>
              <a:gd name="connsiteY3706" fmla="*/ 369330 h 2380521"/>
              <a:gd name="connsiteX3707" fmla="*/ 3369857 w 8023328"/>
              <a:gd name="connsiteY3707" fmla="*/ 383749 h 2380521"/>
              <a:gd name="connsiteX3708" fmla="*/ 3356001 w 8023328"/>
              <a:gd name="connsiteY3708" fmla="*/ 369330 h 2380521"/>
              <a:gd name="connsiteX3709" fmla="*/ 3369857 w 8023328"/>
              <a:gd name="connsiteY3709" fmla="*/ 354153 h 2380521"/>
              <a:gd name="connsiteX3710" fmla="*/ 3299097 w 8023328"/>
              <a:gd name="connsiteY3710" fmla="*/ 354153 h 2380521"/>
              <a:gd name="connsiteX3711" fmla="*/ 3311496 w 8023328"/>
              <a:gd name="connsiteY3711" fmla="*/ 369330 h 2380521"/>
              <a:gd name="connsiteX3712" fmla="*/ 3299097 w 8023328"/>
              <a:gd name="connsiteY3712" fmla="*/ 383749 h 2380521"/>
              <a:gd name="connsiteX3713" fmla="*/ 3285242 w 8023328"/>
              <a:gd name="connsiteY3713" fmla="*/ 369330 h 2380521"/>
              <a:gd name="connsiteX3714" fmla="*/ 3299097 w 8023328"/>
              <a:gd name="connsiteY3714" fmla="*/ 354153 h 2380521"/>
              <a:gd name="connsiteX3715" fmla="*/ 3226808 w 8023328"/>
              <a:gd name="connsiteY3715" fmla="*/ 354153 h 2380521"/>
              <a:gd name="connsiteX3716" fmla="*/ 3240664 w 8023328"/>
              <a:gd name="connsiteY3716" fmla="*/ 369330 h 2380521"/>
              <a:gd name="connsiteX3717" fmla="*/ 3226808 w 8023328"/>
              <a:gd name="connsiteY3717" fmla="*/ 383749 h 2380521"/>
              <a:gd name="connsiteX3718" fmla="*/ 3214410 w 8023328"/>
              <a:gd name="connsiteY3718" fmla="*/ 369330 h 2380521"/>
              <a:gd name="connsiteX3719" fmla="*/ 3226808 w 8023328"/>
              <a:gd name="connsiteY3719" fmla="*/ 354153 h 2380521"/>
              <a:gd name="connsiteX3720" fmla="*/ 3152605 w 8023328"/>
              <a:gd name="connsiteY3720" fmla="*/ 354153 h 2380521"/>
              <a:gd name="connsiteX3721" fmla="*/ 3166462 w 8023328"/>
              <a:gd name="connsiteY3721" fmla="*/ 369330 h 2380521"/>
              <a:gd name="connsiteX3722" fmla="*/ 3152605 w 8023328"/>
              <a:gd name="connsiteY3722" fmla="*/ 383749 h 2380521"/>
              <a:gd name="connsiteX3723" fmla="*/ 3140206 w 8023328"/>
              <a:gd name="connsiteY3723" fmla="*/ 369330 h 2380521"/>
              <a:gd name="connsiteX3724" fmla="*/ 3152605 w 8023328"/>
              <a:gd name="connsiteY3724" fmla="*/ 354153 h 2380521"/>
              <a:gd name="connsiteX3725" fmla="*/ 3081774 w 8023328"/>
              <a:gd name="connsiteY3725" fmla="*/ 354153 h 2380521"/>
              <a:gd name="connsiteX3726" fmla="*/ 3095627 w 8023328"/>
              <a:gd name="connsiteY3726" fmla="*/ 369330 h 2380521"/>
              <a:gd name="connsiteX3727" fmla="*/ 3081774 w 8023328"/>
              <a:gd name="connsiteY3727" fmla="*/ 383749 h 2380521"/>
              <a:gd name="connsiteX3728" fmla="*/ 3069375 w 8023328"/>
              <a:gd name="connsiteY3728" fmla="*/ 369330 h 2380521"/>
              <a:gd name="connsiteX3729" fmla="*/ 3081774 w 8023328"/>
              <a:gd name="connsiteY3729" fmla="*/ 354153 h 2380521"/>
              <a:gd name="connsiteX3730" fmla="*/ 3013715 w 8023328"/>
              <a:gd name="connsiteY3730" fmla="*/ 354153 h 2380521"/>
              <a:gd name="connsiteX3731" fmla="*/ 3028135 w 8023328"/>
              <a:gd name="connsiteY3731" fmla="*/ 369330 h 2380521"/>
              <a:gd name="connsiteX3732" fmla="*/ 3013715 w 8023328"/>
              <a:gd name="connsiteY3732" fmla="*/ 383749 h 2380521"/>
              <a:gd name="connsiteX3733" fmla="*/ 2998539 w 8023328"/>
              <a:gd name="connsiteY3733" fmla="*/ 369330 h 2380521"/>
              <a:gd name="connsiteX3734" fmla="*/ 3013715 w 8023328"/>
              <a:gd name="connsiteY3734" fmla="*/ 354153 h 2380521"/>
              <a:gd name="connsiteX3735" fmla="*/ 2942494 w 8023328"/>
              <a:gd name="connsiteY3735" fmla="*/ 354153 h 2380521"/>
              <a:gd name="connsiteX3736" fmla="*/ 2957288 w 8023328"/>
              <a:gd name="connsiteY3736" fmla="*/ 369330 h 2380521"/>
              <a:gd name="connsiteX3737" fmla="*/ 2942494 w 8023328"/>
              <a:gd name="connsiteY3737" fmla="*/ 383749 h 2380521"/>
              <a:gd name="connsiteX3738" fmla="*/ 2927708 w 8023328"/>
              <a:gd name="connsiteY3738" fmla="*/ 369330 h 2380521"/>
              <a:gd name="connsiteX3739" fmla="*/ 2942494 w 8023328"/>
              <a:gd name="connsiteY3739" fmla="*/ 354153 h 2380521"/>
              <a:gd name="connsiteX3740" fmla="*/ 2868293 w 8023328"/>
              <a:gd name="connsiteY3740" fmla="*/ 354153 h 2380521"/>
              <a:gd name="connsiteX3741" fmla="*/ 2883085 w 8023328"/>
              <a:gd name="connsiteY3741" fmla="*/ 369330 h 2380521"/>
              <a:gd name="connsiteX3742" fmla="*/ 2868293 w 8023328"/>
              <a:gd name="connsiteY3742" fmla="*/ 383749 h 2380521"/>
              <a:gd name="connsiteX3743" fmla="*/ 2853504 w 8023328"/>
              <a:gd name="connsiteY3743" fmla="*/ 369330 h 2380521"/>
              <a:gd name="connsiteX3744" fmla="*/ 2868293 w 8023328"/>
              <a:gd name="connsiteY3744" fmla="*/ 354153 h 2380521"/>
              <a:gd name="connsiteX3745" fmla="*/ 2796535 w 8023328"/>
              <a:gd name="connsiteY3745" fmla="*/ 354153 h 2380521"/>
              <a:gd name="connsiteX3746" fmla="*/ 2808932 w 8023328"/>
              <a:gd name="connsiteY3746" fmla="*/ 369330 h 2380521"/>
              <a:gd name="connsiteX3747" fmla="*/ 2796535 w 8023328"/>
              <a:gd name="connsiteY3747" fmla="*/ 383749 h 2380521"/>
              <a:gd name="connsiteX3748" fmla="*/ 2782678 w 8023328"/>
              <a:gd name="connsiteY3748" fmla="*/ 369330 h 2380521"/>
              <a:gd name="connsiteX3749" fmla="*/ 2796535 w 8023328"/>
              <a:gd name="connsiteY3749" fmla="*/ 354153 h 2380521"/>
              <a:gd name="connsiteX3750" fmla="*/ 2725695 w 8023328"/>
              <a:gd name="connsiteY3750" fmla="*/ 354153 h 2380521"/>
              <a:gd name="connsiteX3751" fmla="*/ 2738100 w 8023328"/>
              <a:gd name="connsiteY3751" fmla="*/ 369330 h 2380521"/>
              <a:gd name="connsiteX3752" fmla="*/ 2725695 w 8023328"/>
              <a:gd name="connsiteY3752" fmla="*/ 383749 h 2380521"/>
              <a:gd name="connsiteX3753" fmla="*/ 2711846 w 8023328"/>
              <a:gd name="connsiteY3753" fmla="*/ 369330 h 2380521"/>
              <a:gd name="connsiteX3754" fmla="*/ 2725695 w 8023328"/>
              <a:gd name="connsiteY3754" fmla="*/ 354153 h 2380521"/>
              <a:gd name="connsiteX3755" fmla="*/ 2653415 w 8023328"/>
              <a:gd name="connsiteY3755" fmla="*/ 354153 h 2380521"/>
              <a:gd name="connsiteX3756" fmla="*/ 2667270 w 8023328"/>
              <a:gd name="connsiteY3756" fmla="*/ 369330 h 2380521"/>
              <a:gd name="connsiteX3757" fmla="*/ 2653415 w 8023328"/>
              <a:gd name="connsiteY3757" fmla="*/ 383749 h 2380521"/>
              <a:gd name="connsiteX3758" fmla="*/ 2641021 w 8023328"/>
              <a:gd name="connsiteY3758" fmla="*/ 369330 h 2380521"/>
              <a:gd name="connsiteX3759" fmla="*/ 2653415 w 8023328"/>
              <a:gd name="connsiteY3759" fmla="*/ 354153 h 2380521"/>
              <a:gd name="connsiteX3760" fmla="*/ 2582583 w 8023328"/>
              <a:gd name="connsiteY3760" fmla="*/ 354153 h 2380521"/>
              <a:gd name="connsiteX3761" fmla="*/ 2596439 w 8023328"/>
              <a:gd name="connsiteY3761" fmla="*/ 369330 h 2380521"/>
              <a:gd name="connsiteX3762" fmla="*/ 2582583 w 8023328"/>
              <a:gd name="connsiteY3762" fmla="*/ 383749 h 2380521"/>
              <a:gd name="connsiteX3763" fmla="*/ 2570184 w 8023328"/>
              <a:gd name="connsiteY3763" fmla="*/ 369330 h 2380521"/>
              <a:gd name="connsiteX3764" fmla="*/ 2582583 w 8023328"/>
              <a:gd name="connsiteY3764" fmla="*/ 354153 h 2380521"/>
              <a:gd name="connsiteX3765" fmla="*/ 2511029 w 8023328"/>
              <a:gd name="connsiteY3765" fmla="*/ 354153 h 2380521"/>
              <a:gd name="connsiteX3766" fmla="*/ 2525613 w 8023328"/>
              <a:gd name="connsiteY3766" fmla="*/ 369330 h 2380521"/>
              <a:gd name="connsiteX3767" fmla="*/ 2511029 w 8023328"/>
              <a:gd name="connsiteY3767" fmla="*/ 383749 h 2380521"/>
              <a:gd name="connsiteX3768" fmla="*/ 2499361 w 8023328"/>
              <a:gd name="connsiteY3768" fmla="*/ 369330 h 2380521"/>
              <a:gd name="connsiteX3769" fmla="*/ 2511029 w 8023328"/>
              <a:gd name="connsiteY3769" fmla="*/ 354153 h 2380521"/>
              <a:gd name="connsiteX3770" fmla="*/ 2439946 w 8023328"/>
              <a:gd name="connsiteY3770" fmla="*/ 354153 h 2380521"/>
              <a:gd name="connsiteX3771" fmla="*/ 2454732 w 8023328"/>
              <a:gd name="connsiteY3771" fmla="*/ 369330 h 2380521"/>
              <a:gd name="connsiteX3772" fmla="*/ 2439946 w 8023328"/>
              <a:gd name="connsiteY3772" fmla="*/ 383749 h 2380521"/>
              <a:gd name="connsiteX3773" fmla="*/ 2425156 w 8023328"/>
              <a:gd name="connsiteY3773" fmla="*/ 369330 h 2380521"/>
              <a:gd name="connsiteX3774" fmla="*/ 2439946 w 8023328"/>
              <a:gd name="connsiteY3774" fmla="*/ 354153 h 2380521"/>
              <a:gd name="connsiteX3775" fmla="*/ 2369110 w 8023328"/>
              <a:gd name="connsiteY3775" fmla="*/ 354153 h 2380521"/>
              <a:gd name="connsiteX3776" fmla="*/ 2383899 w 8023328"/>
              <a:gd name="connsiteY3776" fmla="*/ 369330 h 2380521"/>
              <a:gd name="connsiteX3777" fmla="*/ 2369110 w 8023328"/>
              <a:gd name="connsiteY3777" fmla="*/ 383749 h 2380521"/>
              <a:gd name="connsiteX3778" fmla="*/ 2354319 w 8023328"/>
              <a:gd name="connsiteY3778" fmla="*/ 369330 h 2380521"/>
              <a:gd name="connsiteX3779" fmla="*/ 2369110 w 8023328"/>
              <a:gd name="connsiteY3779" fmla="*/ 354153 h 2380521"/>
              <a:gd name="connsiteX3780" fmla="*/ 2298280 w 8023328"/>
              <a:gd name="connsiteY3780" fmla="*/ 354153 h 2380521"/>
              <a:gd name="connsiteX3781" fmla="*/ 2313068 w 8023328"/>
              <a:gd name="connsiteY3781" fmla="*/ 369330 h 2380521"/>
              <a:gd name="connsiteX3782" fmla="*/ 2298280 w 8023328"/>
              <a:gd name="connsiteY3782" fmla="*/ 383749 h 2380521"/>
              <a:gd name="connsiteX3783" fmla="*/ 2283490 w 8023328"/>
              <a:gd name="connsiteY3783" fmla="*/ 369330 h 2380521"/>
              <a:gd name="connsiteX3784" fmla="*/ 2298280 w 8023328"/>
              <a:gd name="connsiteY3784" fmla="*/ 354153 h 2380521"/>
              <a:gd name="connsiteX3785" fmla="*/ 2226517 w 8023328"/>
              <a:gd name="connsiteY3785" fmla="*/ 354153 h 2380521"/>
              <a:gd name="connsiteX3786" fmla="*/ 2238914 w 8023328"/>
              <a:gd name="connsiteY3786" fmla="*/ 369330 h 2380521"/>
              <a:gd name="connsiteX3787" fmla="*/ 2226517 w 8023328"/>
              <a:gd name="connsiteY3787" fmla="*/ 383749 h 2380521"/>
              <a:gd name="connsiteX3788" fmla="*/ 2212658 w 8023328"/>
              <a:gd name="connsiteY3788" fmla="*/ 369330 h 2380521"/>
              <a:gd name="connsiteX3789" fmla="*/ 2226517 w 8023328"/>
              <a:gd name="connsiteY3789" fmla="*/ 354153 h 2380521"/>
              <a:gd name="connsiteX3790" fmla="*/ 2155683 w 8023328"/>
              <a:gd name="connsiteY3790" fmla="*/ 354153 h 2380521"/>
              <a:gd name="connsiteX3791" fmla="*/ 2168081 w 8023328"/>
              <a:gd name="connsiteY3791" fmla="*/ 369330 h 2380521"/>
              <a:gd name="connsiteX3792" fmla="*/ 2155683 w 8023328"/>
              <a:gd name="connsiteY3792" fmla="*/ 383749 h 2380521"/>
              <a:gd name="connsiteX3793" fmla="*/ 2141827 w 8023328"/>
              <a:gd name="connsiteY3793" fmla="*/ 369330 h 2380521"/>
              <a:gd name="connsiteX3794" fmla="*/ 2155683 w 8023328"/>
              <a:gd name="connsiteY3794" fmla="*/ 354153 h 2380521"/>
              <a:gd name="connsiteX3795" fmla="*/ 2084849 w 8023328"/>
              <a:gd name="connsiteY3795" fmla="*/ 354153 h 2380521"/>
              <a:gd name="connsiteX3796" fmla="*/ 2097248 w 8023328"/>
              <a:gd name="connsiteY3796" fmla="*/ 369330 h 2380521"/>
              <a:gd name="connsiteX3797" fmla="*/ 2084849 w 8023328"/>
              <a:gd name="connsiteY3797" fmla="*/ 383749 h 2380521"/>
              <a:gd name="connsiteX3798" fmla="*/ 2070994 w 8023328"/>
              <a:gd name="connsiteY3798" fmla="*/ 369330 h 2380521"/>
              <a:gd name="connsiteX3799" fmla="*/ 2084849 w 8023328"/>
              <a:gd name="connsiteY3799" fmla="*/ 354153 h 2380521"/>
              <a:gd name="connsiteX3800" fmla="*/ 2011835 w 8023328"/>
              <a:gd name="connsiteY3800" fmla="*/ 354153 h 2380521"/>
              <a:gd name="connsiteX3801" fmla="*/ 2026421 w 8023328"/>
              <a:gd name="connsiteY3801" fmla="*/ 369330 h 2380521"/>
              <a:gd name="connsiteX3802" fmla="*/ 2011835 w 8023328"/>
              <a:gd name="connsiteY3802" fmla="*/ 383749 h 2380521"/>
              <a:gd name="connsiteX3803" fmla="*/ 2000166 w 8023328"/>
              <a:gd name="connsiteY3803" fmla="*/ 369330 h 2380521"/>
              <a:gd name="connsiteX3804" fmla="*/ 2011835 w 8023328"/>
              <a:gd name="connsiteY3804" fmla="*/ 354153 h 2380521"/>
              <a:gd name="connsiteX3805" fmla="*/ 1938362 w 8023328"/>
              <a:gd name="connsiteY3805" fmla="*/ 354153 h 2380521"/>
              <a:gd name="connsiteX3806" fmla="*/ 1952222 w 8023328"/>
              <a:gd name="connsiteY3806" fmla="*/ 369330 h 2380521"/>
              <a:gd name="connsiteX3807" fmla="*/ 1938362 w 8023328"/>
              <a:gd name="connsiteY3807" fmla="*/ 383749 h 2380521"/>
              <a:gd name="connsiteX3808" fmla="*/ 1925968 w 8023328"/>
              <a:gd name="connsiteY3808" fmla="*/ 369330 h 2380521"/>
              <a:gd name="connsiteX3809" fmla="*/ 1938362 w 8023328"/>
              <a:gd name="connsiteY3809" fmla="*/ 354153 h 2380521"/>
              <a:gd name="connsiteX3810" fmla="*/ 1867527 w 8023328"/>
              <a:gd name="connsiteY3810" fmla="*/ 354153 h 2380521"/>
              <a:gd name="connsiteX3811" fmla="*/ 1881384 w 8023328"/>
              <a:gd name="connsiteY3811" fmla="*/ 369330 h 2380521"/>
              <a:gd name="connsiteX3812" fmla="*/ 1867527 w 8023328"/>
              <a:gd name="connsiteY3812" fmla="*/ 383749 h 2380521"/>
              <a:gd name="connsiteX3813" fmla="*/ 1855129 w 8023328"/>
              <a:gd name="connsiteY3813" fmla="*/ 369330 h 2380521"/>
              <a:gd name="connsiteX3814" fmla="*/ 1867527 w 8023328"/>
              <a:gd name="connsiteY3814" fmla="*/ 354153 h 2380521"/>
              <a:gd name="connsiteX3815" fmla="*/ 1225708 w 8023328"/>
              <a:gd name="connsiteY3815" fmla="*/ 284879 h 2380521"/>
              <a:gd name="connsiteX3816" fmla="*/ 1240493 w 8023328"/>
              <a:gd name="connsiteY3816" fmla="*/ 298111 h 2380521"/>
              <a:gd name="connsiteX3817" fmla="*/ 1225708 w 8023328"/>
              <a:gd name="connsiteY3817" fmla="*/ 312900 h 2380521"/>
              <a:gd name="connsiteX3818" fmla="*/ 1210931 w 8023328"/>
              <a:gd name="connsiteY3818" fmla="*/ 298111 h 2380521"/>
              <a:gd name="connsiteX3819" fmla="*/ 1225708 w 8023328"/>
              <a:gd name="connsiteY3819" fmla="*/ 284879 h 2380521"/>
              <a:gd name="connsiteX3820" fmla="*/ 3440686 w 8023328"/>
              <a:gd name="connsiteY3820" fmla="*/ 283322 h 2380521"/>
              <a:gd name="connsiteX3821" fmla="*/ 3453083 w 8023328"/>
              <a:gd name="connsiteY3821" fmla="*/ 297178 h 2380521"/>
              <a:gd name="connsiteX3822" fmla="*/ 3440686 w 8023328"/>
              <a:gd name="connsiteY3822" fmla="*/ 309576 h 2380521"/>
              <a:gd name="connsiteX3823" fmla="*/ 3426830 w 8023328"/>
              <a:gd name="connsiteY3823" fmla="*/ 297178 h 2380521"/>
              <a:gd name="connsiteX3824" fmla="*/ 3440686 w 8023328"/>
              <a:gd name="connsiteY3824" fmla="*/ 283322 h 2380521"/>
              <a:gd name="connsiteX3825" fmla="*/ 3369857 w 8023328"/>
              <a:gd name="connsiteY3825" fmla="*/ 283322 h 2380521"/>
              <a:gd name="connsiteX3826" fmla="*/ 3382254 w 8023328"/>
              <a:gd name="connsiteY3826" fmla="*/ 297178 h 2380521"/>
              <a:gd name="connsiteX3827" fmla="*/ 3369857 w 8023328"/>
              <a:gd name="connsiteY3827" fmla="*/ 309576 h 2380521"/>
              <a:gd name="connsiteX3828" fmla="*/ 3356001 w 8023328"/>
              <a:gd name="connsiteY3828" fmla="*/ 297178 h 2380521"/>
              <a:gd name="connsiteX3829" fmla="*/ 3369857 w 8023328"/>
              <a:gd name="connsiteY3829" fmla="*/ 283322 h 2380521"/>
              <a:gd name="connsiteX3830" fmla="*/ 3299100 w 8023328"/>
              <a:gd name="connsiteY3830" fmla="*/ 283322 h 2380521"/>
              <a:gd name="connsiteX3831" fmla="*/ 3311496 w 8023328"/>
              <a:gd name="connsiteY3831" fmla="*/ 297178 h 2380521"/>
              <a:gd name="connsiteX3832" fmla="*/ 3299100 w 8023328"/>
              <a:gd name="connsiteY3832" fmla="*/ 309576 h 2380521"/>
              <a:gd name="connsiteX3833" fmla="*/ 3285242 w 8023328"/>
              <a:gd name="connsiteY3833" fmla="*/ 297178 h 2380521"/>
              <a:gd name="connsiteX3834" fmla="*/ 3299100 w 8023328"/>
              <a:gd name="connsiteY3834" fmla="*/ 283322 h 2380521"/>
              <a:gd name="connsiteX3835" fmla="*/ 3226808 w 8023328"/>
              <a:gd name="connsiteY3835" fmla="*/ 283322 h 2380521"/>
              <a:gd name="connsiteX3836" fmla="*/ 3240664 w 8023328"/>
              <a:gd name="connsiteY3836" fmla="*/ 297178 h 2380521"/>
              <a:gd name="connsiteX3837" fmla="*/ 3226808 w 8023328"/>
              <a:gd name="connsiteY3837" fmla="*/ 309576 h 2380521"/>
              <a:gd name="connsiteX3838" fmla="*/ 3214410 w 8023328"/>
              <a:gd name="connsiteY3838" fmla="*/ 297178 h 2380521"/>
              <a:gd name="connsiteX3839" fmla="*/ 3226808 w 8023328"/>
              <a:gd name="connsiteY3839" fmla="*/ 283322 h 2380521"/>
              <a:gd name="connsiteX3840" fmla="*/ 3152605 w 8023328"/>
              <a:gd name="connsiteY3840" fmla="*/ 283322 h 2380521"/>
              <a:gd name="connsiteX3841" fmla="*/ 3166462 w 8023328"/>
              <a:gd name="connsiteY3841" fmla="*/ 297178 h 2380521"/>
              <a:gd name="connsiteX3842" fmla="*/ 3152605 w 8023328"/>
              <a:gd name="connsiteY3842" fmla="*/ 309576 h 2380521"/>
              <a:gd name="connsiteX3843" fmla="*/ 3140209 w 8023328"/>
              <a:gd name="connsiteY3843" fmla="*/ 297178 h 2380521"/>
              <a:gd name="connsiteX3844" fmla="*/ 3152605 w 8023328"/>
              <a:gd name="connsiteY3844" fmla="*/ 283322 h 2380521"/>
              <a:gd name="connsiteX3845" fmla="*/ 3081774 w 8023328"/>
              <a:gd name="connsiteY3845" fmla="*/ 283322 h 2380521"/>
              <a:gd name="connsiteX3846" fmla="*/ 3095628 w 8023328"/>
              <a:gd name="connsiteY3846" fmla="*/ 297178 h 2380521"/>
              <a:gd name="connsiteX3847" fmla="*/ 3081774 w 8023328"/>
              <a:gd name="connsiteY3847" fmla="*/ 309576 h 2380521"/>
              <a:gd name="connsiteX3848" fmla="*/ 3069375 w 8023328"/>
              <a:gd name="connsiteY3848" fmla="*/ 297178 h 2380521"/>
              <a:gd name="connsiteX3849" fmla="*/ 3081774 w 8023328"/>
              <a:gd name="connsiteY3849" fmla="*/ 283322 h 2380521"/>
              <a:gd name="connsiteX3850" fmla="*/ 3013717 w 8023328"/>
              <a:gd name="connsiteY3850" fmla="*/ 283322 h 2380521"/>
              <a:gd name="connsiteX3851" fmla="*/ 3028135 w 8023328"/>
              <a:gd name="connsiteY3851" fmla="*/ 297178 h 2380521"/>
              <a:gd name="connsiteX3852" fmla="*/ 3013717 w 8023328"/>
              <a:gd name="connsiteY3852" fmla="*/ 309576 h 2380521"/>
              <a:gd name="connsiteX3853" fmla="*/ 2998539 w 8023328"/>
              <a:gd name="connsiteY3853" fmla="*/ 297178 h 2380521"/>
              <a:gd name="connsiteX3854" fmla="*/ 3013717 w 8023328"/>
              <a:gd name="connsiteY3854" fmla="*/ 283322 h 2380521"/>
              <a:gd name="connsiteX3855" fmla="*/ 2942494 w 8023328"/>
              <a:gd name="connsiteY3855" fmla="*/ 283322 h 2380521"/>
              <a:gd name="connsiteX3856" fmla="*/ 2957288 w 8023328"/>
              <a:gd name="connsiteY3856" fmla="*/ 298111 h 2380521"/>
              <a:gd name="connsiteX3857" fmla="*/ 2942494 w 8023328"/>
              <a:gd name="connsiteY3857" fmla="*/ 312900 h 2380521"/>
              <a:gd name="connsiteX3858" fmla="*/ 2927711 w 8023328"/>
              <a:gd name="connsiteY3858" fmla="*/ 298111 h 2380521"/>
              <a:gd name="connsiteX3859" fmla="*/ 2942494 w 8023328"/>
              <a:gd name="connsiteY3859" fmla="*/ 283322 h 2380521"/>
              <a:gd name="connsiteX3860" fmla="*/ 2868293 w 8023328"/>
              <a:gd name="connsiteY3860" fmla="*/ 283322 h 2380521"/>
              <a:gd name="connsiteX3861" fmla="*/ 2883087 w 8023328"/>
              <a:gd name="connsiteY3861" fmla="*/ 298111 h 2380521"/>
              <a:gd name="connsiteX3862" fmla="*/ 2868293 w 8023328"/>
              <a:gd name="connsiteY3862" fmla="*/ 312900 h 2380521"/>
              <a:gd name="connsiteX3863" fmla="*/ 2853507 w 8023328"/>
              <a:gd name="connsiteY3863" fmla="*/ 298111 h 2380521"/>
              <a:gd name="connsiteX3864" fmla="*/ 2868293 w 8023328"/>
              <a:gd name="connsiteY3864" fmla="*/ 283322 h 2380521"/>
              <a:gd name="connsiteX3865" fmla="*/ 2796535 w 8023328"/>
              <a:gd name="connsiteY3865" fmla="*/ 283322 h 2380521"/>
              <a:gd name="connsiteX3866" fmla="*/ 2808934 w 8023328"/>
              <a:gd name="connsiteY3866" fmla="*/ 298111 h 2380521"/>
              <a:gd name="connsiteX3867" fmla="*/ 2796535 w 8023328"/>
              <a:gd name="connsiteY3867" fmla="*/ 312900 h 2380521"/>
              <a:gd name="connsiteX3868" fmla="*/ 2782678 w 8023328"/>
              <a:gd name="connsiteY3868" fmla="*/ 298111 h 2380521"/>
              <a:gd name="connsiteX3869" fmla="*/ 2796535 w 8023328"/>
              <a:gd name="connsiteY3869" fmla="*/ 283322 h 2380521"/>
              <a:gd name="connsiteX3870" fmla="*/ 2725698 w 8023328"/>
              <a:gd name="connsiteY3870" fmla="*/ 283322 h 2380521"/>
              <a:gd name="connsiteX3871" fmla="*/ 2738100 w 8023328"/>
              <a:gd name="connsiteY3871" fmla="*/ 298111 h 2380521"/>
              <a:gd name="connsiteX3872" fmla="*/ 2725698 w 8023328"/>
              <a:gd name="connsiteY3872" fmla="*/ 312900 h 2380521"/>
              <a:gd name="connsiteX3873" fmla="*/ 2711846 w 8023328"/>
              <a:gd name="connsiteY3873" fmla="*/ 298111 h 2380521"/>
              <a:gd name="connsiteX3874" fmla="*/ 2725698 w 8023328"/>
              <a:gd name="connsiteY3874" fmla="*/ 283322 h 2380521"/>
              <a:gd name="connsiteX3875" fmla="*/ 2653415 w 8023328"/>
              <a:gd name="connsiteY3875" fmla="*/ 283322 h 2380521"/>
              <a:gd name="connsiteX3876" fmla="*/ 2667270 w 8023328"/>
              <a:gd name="connsiteY3876" fmla="*/ 298111 h 2380521"/>
              <a:gd name="connsiteX3877" fmla="*/ 2653415 w 8023328"/>
              <a:gd name="connsiteY3877" fmla="*/ 312900 h 2380521"/>
              <a:gd name="connsiteX3878" fmla="*/ 2641021 w 8023328"/>
              <a:gd name="connsiteY3878" fmla="*/ 298111 h 2380521"/>
              <a:gd name="connsiteX3879" fmla="*/ 2653415 w 8023328"/>
              <a:gd name="connsiteY3879" fmla="*/ 283322 h 2380521"/>
              <a:gd name="connsiteX3880" fmla="*/ 2582583 w 8023328"/>
              <a:gd name="connsiteY3880" fmla="*/ 283322 h 2380521"/>
              <a:gd name="connsiteX3881" fmla="*/ 2596439 w 8023328"/>
              <a:gd name="connsiteY3881" fmla="*/ 298111 h 2380521"/>
              <a:gd name="connsiteX3882" fmla="*/ 2582583 w 8023328"/>
              <a:gd name="connsiteY3882" fmla="*/ 312900 h 2380521"/>
              <a:gd name="connsiteX3883" fmla="*/ 2570189 w 8023328"/>
              <a:gd name="connsiteY3883" fmla="*/ 298111 h 2380521"/>
              <a:gd name="connsiteX3884" fmla="*/ 2582583 w 8023328"/>
              <a:gd name="connsiteY3884" fmla="*/ 283322 h 2380521"/>
              <a:gd name="connsiteX3885" fmla="*/ 2511029 w 8023328"/>
              <a:gd name="connsiteY3885" fmla="*/ 283322 h 2380521"/>
              <a:gd name="connsiteX3886" fmla="*/ 2525613 w 8023328"/>
              <a:gd name="connsiteY3886" fmla="*/ 298111 h 2380521"/>
              <a:gd name="connsiteX3887" fmla="*/ 2511029 w 8023328"/>
              <a:gd name="connsiteY3887" fmla="*/ 312900 h 2380521"/>
              <a:gd name="connsiteX3888" fmla="*/ 2499361 w 8023328"/>
              <a:gd name="connsiteY3888" fmla="*/ 298111 h 2380521"/>
              <a:gd name="connsiteX3889" fmla="*/ 2511029 w 8023328"/>
              <a:gd name="connsiteY3889" fmla="*/ 283322 h 2380521"/>
              <a:gd name="connsiteX3890" fmla="*/ 2439946 w 8023328"/>
              <a:gd name="connsiteY3890" fmla="*/ 283322 h 2380521"/>
              <a:gd name="connsiteX3891" fmla="*/ 2454732 w 8023328"/>
              <a:gd name="connsiteY3891" fmla="*/ 298111 h 2380521"/>
              <a:gd name="connsiteX3892" fmla="*/ 2439946 w 8023328"/>
              <a:gd name="connsiteY3892" fmla="*/ 312900 h 2380521"/>
              <a:gd name="connsiteX3893" fmla="*/ 2425156 w 8023328"/>
              <a:gd name="connsiteY3893" fmla="*/ 298111 h 2380521"/>
              <a:gd name="connsiteX3894" fmla="*/ 2439946 w 8023328"/>
              <a:gd name="connsiteY3894" fmla="*/ 283322 h 2380521"/>
              <a:gd name="connsiteX3895" fmla="*/ 2369110 w 8023328"/>
              <a:gd name="connsiteY3895" fmla="*/ 283322 h 2380521"/>
              <a:gd name="connsiteX3896" fmla="*/ 2383899 w 8023328"/>
              <a:gd name="connsiteY3896" fmla="*/ 298111 h 2380521"/>
              <a:gd name="connsiteX3897" fmla="*/ 2369110 w 8023328"/>
              <a:gd name="connsiteY3897" fmla="*/ 312900 h 2380521"/>
              <a:gd name="connsiteX3898" fmla="*/ 2354319 w 8023328"/>
              <a:gd name="connsiteY3898" fmla="*/ 298111 h 2380521"/>
              <a:gd name="connsiteX3899" fmla="*/ 2369110 w 8023328"/>
              <a:gd name="connsiteY3899" fmla="*/ 283322 h 2380521"/>
              <a:gd name="connsiteX3900" fmla="*/ 2298280 w 8023328"/>
              <a:gd name="connsiteY3900" fmla="*/ 283322 h 2380521"/>
              <a:gd name="connsiteX3901" fmla="*/ 2313068 w 8023328"/>
              <a:gd name="connsiteY3901" fmla="*/ 298111 h 2380521"/>
              <a:gd name="connsiteX3902" fmla="*/ 2298280 w 8023328"/>
              <a:gd name="connsiteY3902" fmla="*/ 312900 h 2380521"/>
              <a:gd name="connsiteX3903" fmla="*/ 2283490 w 8023328"/>
              <a:gd name="connsiteY3903" fmla="*/ 298111 h 2380521"/>
              <a:gd name="connsiteX3904" fmla="*/ 2298280 w 8023328"/>
              <a:gd name="connsiteY3904" fmla="*/ 283322 h 2380521"/>
              <a:gd name="connsiteX3905" fmla="*/ 2226517 w 8023328"/>
              <a:gd name="connsiteY3905" fmla="*/ 283322 h 2380521"/>
              <a:gd name="connsiteX3906" fmla="*/ 2238914 w 8023328"/>
              <a:gd name="connsiteY3906" fmla="*/ 298111 h 2380521"/>
              <a:gd name="connsiteX3907" fmla="*/ 2226517 w 8023328"/>
              <a:gd name="connsiteY3907" fmla="*/ 312900 h 2380521"/>
              <a:gd name="connsiteX3908" fmla="*/ 2212658 w 8023328"/>
              <a:gd name="connsiteY3908" fmla="*/ 298111 h 2380521"/>
              <a:gd name="connsiteX3909" fmla="*/ 2226517 w 8023328"/>
              <a:gd name="connsiteY3909" fmla="*/ 283322 h 2380521"/>
              <a:gd name="connsiteX3910" fmla="*/ 2155683 w 8023328"/>
              <a:gd name="connsiteY3910" fmla="*/ 283322 h 2380521"/>
              <a:gd name="connsiteX3911" fmla="*/ 2168081 w 8023328"/>
              <a:gd name="connsiteY3911" fmla="*/ 298111 h 2380521"/>
              <a:gd name="connsiteX3912" fmla="*/ 2155683 w 8023328"/>
              <a:gd name="connsiteY3912" fmla="*/ 312900 h 2380521"/>
              <a:gd name="connsiteX3913" fmla="*/ 2141827 w 8023328"/>
              <a:gd name="connsiteY3913" fmla="*/ 298111 h 2380521"/>
              <a:gd name="connsiteX3914" fmla="*/ 2155683 w 8023328"/>
              <a:gd name="connsiteY3914" fmla="*/ 283322 h 2380521"/>
              <a:gd name="connsiteX3915" fmla="*/ 2084849 w 8023328"/>
              <a:gd name="connsiteY3915" fmla="*/ 283322 h 2380521"/>
              <a:gd name="connsiteX3916" fmla="*/ 2097248 w 8023328"/>
              <a:gd name="connsiteY3916" fmla="*/ 298111 h 2380521"/>
              <a:gd name="connsiteX3917" fmla="*/ 2084849 w 8023328"/>
              <a:gd name="connsiteY3917" fmla="*/ 312900 h 2380521"/>
              <a:gd name="connsiteX3918" fmla="*/ 2070994 w 8023328"/>
              <a:gd name="connsiteY3918" fmla="*/ 298111 h 2380521"/>
              <a:gd name="connsiteX3919" fmla="*/ 2084849 w 8023328"/>
              <a:gd name="connsiteY3919" fmla="*/ 283322 h 2380521"/>
              <a:gd name="connsiteX3920" fmla="*/ 2011835 w 8023328"/>
              <a:gd name="connsiteY3920" fmla="*/ 283322 h 2380521"/>
              <a:gd name="connsiteX3921" fmla="*/ 2026421 w 8023328"/>
              <a:gd name="connsiteY3921" fmla="*/ 298111 h 2380521"/>
              <a:gd name="connsiteX3922" fmla="*/ 2011835 w 8023328"/>
              <a:gd name="connsiteY3922" fmla="*/ 312900 h 2380521"/>
              <a:gd name="connsiteX3923" fmla="*/ 2000168 w 8023328"/>
              <a:gd name="connsiteY3923" fmla="*/ 298111 h 2380521"/>
              <a:gd name="connsiteX3924" fmla="*/ 2011835 w 8023328"/>
              <a:gd name="connsiteY3924" fmla="*/ 283322 h 2380521"/>
              <a:gd name="connsiteX3925" fmla="*/ 1938362 w 8023328"/>
              <a:gd name="connsiteY3925" fmla="*/ 283322 h 2380521"/>
              <a:gd name="connsiteX3926" fmla="*/ 1952222 w 8023328"/>
              <a:gd name="connsiteY3926" fmla="*/ 298111 h 2380521"/>
              <a:gd name="connsiteX3927" fmla="*/ 1938362 w 8023328"/>
              <a:gd name="connsiteY3927" fmla="*/ 312900 h 2380521"/>
              <a:gd name="connsiteX3928" fmla="*/ 1925968 w 8023328"/>
              <a:gd name="connsiteY3928" fmla="*/ 298111 h 2380521"/>
              <a:gd name="connsiteX3929" fmla="*/ 1938362 w 8023328"/>
              <a:gd name="connsiteY3929" fmla="*/ 283322 h 2380521"/>
              <a:gd name="connsiteX3930" fmla="*/ 1867527 w 8023328"/>
              <a:gd name="connsiteY3930" fmla="*/ 283322 h 2380521"/>
              <a:gd name="connsiteX3931" fmla="*/ 1881384 w 8023328"/>
              <a:gd name="connsiteY3931" fmla="*/ 298111 h 2380521"/>
              <a:gd name="connsiteX3932" fmla="*/ 1867527 w 8023328"/>
              <a:gd name="connsiteY3932" fmla="*/ 312900 h 2380521"/>
              <a:gd name="connsiteX3933" fmla="*/ 1855129 w 8023328"/>
              <a:gd name="connsiteY3933" fmla="*/ 298111 h 2380521"/>
              <a:gd name="connsiteX3934" fmla="*/ 1867527 w 8023328"/>
              <a:gd name="connsiteY3934" fmla="*/ 283322 h 2380521"/>
              <a:gd name="connsiteX3935" fmla="*/ 1799085 w 8023328"/>
              <a:gd name="connsiteY3935" fmla="*/ 283322 h 2380521"/>
              <a:gd name="connsiteX3936" fmla="*/ 1813876 w 8023328"/>
              <a:gd name="connsiteY3936" fmla="*/ 298111 h 2380521"/>
              <a:gd name="connsiteX3937" fmla="*/ 1799085 w 8023328"/>
              <a:gd name="connsiteY3937" fmla="*/ 312900 h 2380521"/>
              <a:gd name="connsiteX3938" fmla="*/ 1784300 w 8023328"/>
              <a:gd name="connsiteY3938" fmla="*/ 298111 h 2380521"/>
              <a:gd name="connsiteX3939" fmla="*/ 1799085 w 8023328"/>
              <a:gd name="connsiteY3939" fmla="*/ 283322 h 2380521"/>
              <a:gd name="connsiteX3940" fmla="*/ 1728262 w 8023328"/>
              <a:gd name="connsiteY3940" fmla="*/ 283322 h 2380521"/>
              <a:gd name="connsiteX3941" fmla="*/ 1743052 w 8023328"/>
              <a:gd name="connsiteY3941" fmla="*/ 298111 h 2380521"/>
              <a:gd name="connsiteX3942" fmla="*/ 1728262 w 8023328"/>
              <a:gd name="connsiteY3942" fmla="*/ 312900 h 2380521"/>
              <a:gd name="connsiteX3943" fmla="*/ 1713472 w 8023328"/>
              <a:gd name="connsiteY3943" fmla="*/ 298111 h 2380521"/>
              <a:gd name="connsiteX3944" fmla="*/ 1728262 w 8023328"/>
              <a:gd name="connsiteY3944" fmla="*/ 283322 h 2380521"/>
              <a:gd name="connsiteX3945" fmla="*/ 1656498 w 8023328"/>
              <a:gd name="connsiteY3945" fmla="*/ 283322 h 2380521"/>
              <a:gd name="connsiteX3946" fmla="*/ 1668897 w 8023328"/>
              <a:gd name="connsiteY3946" fmla="*/ 298111 h 2380521"/>
              <a:gd name="connsiteX3947" fmla="*/ 1656498 w 8023328"/>
              <a:gd name="connsiteY3947" fmla="*/ 312900 h 2380521"/>
              <a:gd name="connsiteX3948" fmla="*/ 1642650 w 8023328"/>
              <a:gd name="connsiteY3948" fmla="*/ 298111 h 2380521"/>
              <a:gd name="connsiteX3949" fmla="*/ 1656498 w 8023328"/>
              <a:gd name="connsiteY3949" fmla="*/ 283322 h 2380521"/>
              <a:gd name="connsiteX3950" fmla="*/ 1582299 w 8023328"/>
              <a:gd name="connsiteY3950" fmla="*/ 283322 h 2380521"/>
              <a:gd name="connsiteX3951" fmla="*/ 1594704 w 8023328"/>
              <a:gd name="connsiteY3951" fmla="*/ 298111 h 2380521"/>
              <a:gd name="connsiteX3952" fmla="*/ 1582299 w 8023328"/>
              <a:gd name="connsiteY3952" fmla="*/ 312900 h 2380521"/>
              <a:gd name="connsiteX3953" fmla="*/ 1568441 w 8023328"/>
              <a:gd name="connsiteY3953" fmla="*/ 298111 h 2380521"/>
              <a:gd name="connsiteX3954" fmla="*/ 1582299 w 8023328"/>
              <a:gd name="connsiteY3954" fmla="*/ 283322 h 2380521"/>
              <a:gd name="connsiteX3955" fmla="*/ 1512198 w 8023328"/>
              <a:gd name="connsiteY3955" fmla="*/ 283322 h 2380521"/>
              <a:gd name="connsiteX3956" fmla="*/ 1523865 w 8023328"/>
              <a:gd name="connsiteY3956" fmla="*/ 298111 h 2380521"/>
              <a:gd name="connsiteX3957" fmla="*/ 1512198 w 8023328"/>
              <a:gd name="connsiteY3957" fmla="*/ 312900 h 2380521"/>
              <a:gd name="connsiteX3958" fmla="*/ 1497612 w 8023328"/>
              <a:gd name="connsiteY3958" fmla="*/ 298111 h 2380521"/>
              <a:gd name="connsiteX3959" fmla="*/ 1512198 w 8023328"/>
              <a:gd name="connsiteY3959" fmla="*/ 283322 h 2380521"/>
              <a:gd name="connsiteX3960" fmla="*/ 1439173 w 8023328"/>
              <a:gd name="connsiteY3960" fmla="*/ 283322 h 2380521"/>
              <a:gd name="connsiteX3961" fmla="*/ 1453026 w 8023328"/>
              <a:gd name="connsiteY3961" fmla="*/ 298111 h 2380521"/>
              <a:gd name="connsiteX3962" fmla="*/ 1439173 w 8023328"/>
              <a:gd name="connsiteY3962" fmla="*/ 312900 h 2380521"/>
              <a:gd name="connsiteX3963" fmla="*/ 1426777 w 8023328"/>
              <a:gd name="connsiteY3963" fmla="*/ 298111 h 2380521"/>
              <a:gd name="connsiteX3964" fmla="*/ 1439173 w 8023328"/>
              <a:gd name="connsiteY3964" fmla="*/ 283322 h 2380521"/>
              <a:gd name="connsiteX3965" fmla="*/ 1368347 w 8023328"/>
              <a:gd name="connsiteY3965" fmla="*/ 283322 h 2380521"/>
              <a:gd name="connsiteX3966" fmla="*/ 1382200 w 8023328"/>
              <a:gd name="connsiteY3966" fmla="*/ 298111 h 2380521"/>
              <a:gd name="connsiteX3967" fmla="*/ 1368347 w 8023328"/>
              <a:gd name="connsiteY3967" fmla="*/ 312900 h 2380521"/>
              <a:gd name="connsiteX3968" fmla="*/ 1355949 w 8023328"/>
              <a:gd name="connsiteY3968" fmla="*/ 298111 h 2380521"/>
              <a:gd name="connsiteX3969" fmla="*/ 1368347 w 8023328"/>
              <a:gd name="connsiteY3969" fmla="*/ 283322 h 2380521"/>
              <a:gd name="connsiteX3970" fmla="*/ 1297518 w 8023328"/>
              <a:gd name="connsiteY3970" fmla="*/ 283322 h 2380521"/>
              <a:gd name="connsiteX3971" fmla="*/ 1311374 w 8023328"/>
              <a:gd name="connsiteY3971" fmla="*/ 298111 h 2380521"/>
              <a:gd name="connsiteX3972" fmla="*/ 1297518 w 8023328"/>
              <a:gd name="connsiteY3972" fmla="*/ 312900 h 2380521"/>
              <a:gd name="connsiteX3973" fmla="*/ 1285121 w 8023328"/>
              <a:gd name="connsiteY3973" fmla="*/ 298111 h 2380521"/>
              <a:gd name="connsiteX3974" fmla="*/ 1297518 w 8023328"/>
              <a:gd name="connsiteY3974" fmla="*/ 283322 h 2380521"/>
              <a:gd name="connsiteX3975" fmla="*/ 1154890 w 8023328"/>
              <a:gd name="connsiteY3975" fmla="*/ 283322 h 2380521"/>
              <a:gd name="connsiteX3976" fmla="*/ 1169683 w 8023328"/>
              <a:gd name="connsiteY3976" fmla="*/ 295719 h 2380521"/>
              <a:gd name="connsiteX3977" fmla="*/ 1154890 w 8023328"/>
              <a:gd name="connsiteY3977" fmla="*/ 309576 h 2380521"/>
              <a:gd name="connsiteX3978" fmla="*/ 1140101 w 8023328"/>
              <a:gd name="connsiteY3978" fmla="*/ 295719 h 2380521"/>
              <a:gd name="connsiteX3979" fmla="*/ 1154890 w 8023328"/>
              <a:gd name="connsiteY3979" fmla="*/ 283322 h 2380521"/>
              <a:gd name="connsiteX3980" fmla="*/ 1084059 w 8023328"/>
              <a:gd name="connsiteY3980" fmla="*/ 283322 h 2380521"/>
              <a:gd name="connsiteX3981" fmla="*/ 1098847 w 8023328"/>
              <a:gd name="connsiteY3981" fmla="*/ 295719 h 2380521"/>
              <a:gd name="connsiteX3982" fmla="*/ 1084059 w 8023328"/>
              <a:gd name="connsiteY3982" fmla="*/ 309576 h 2380521"/>
              <a:gd name="connsiteX3983" fmla="*/ 1069272 w 8023328"/>
              <a:gd name="connsiteY3983" fmla="*/ 295719 h 2380521"/>
              <a:gd name="connsiteX3984" fmla="*/ 1084059 w 8023328"/>
              <a:gd name="connsiteY3984" fmla="*/ 283322 h 2380521"/>
              <a:gd name="connsiteX3985" fmla="*/ 1013024 w 8023328"/>
              <a:gd name="connsiteY3985" fmla="*/ 283322 h 2380521"/>
              <a:gd name="connsiteX3986" fmla="*/ 1024691 w 8023328"/>
              <a:gd name="connsiteY3986" fmla="*/ 295719 h 2380521"/>
              <a:gd name="connsiteX3987" fmla="*/ 1013024 w 8023328"/>
              <a:gd name="connsiteY3987" fmla="*/ 309576 h 2380521"/>
              <a:gd name="connsiteX3988" fmla="*/ 998442 w 8023328"/>
              <a:gd name="connsiteY3988" fmla="*/ 295719 h 2380521"/>
              <a:gd name="connsiteX3989" fmla="*/ 1013024 w 8023328"/>
              <a:gd name="connsiteY3989" fmla="*/ 283322 h 2380521"/>
              <a:gd name="connsiteX3990" fmla="*/ 941467 w 8023328"/>
              <a:gd name="connsiteY3990" fmla="*/ 283322 h 2380521"/>
              <a:gd name="connsiteX3991" fmla="*/ 953869 w 8023328"/>
              <a:gd name="connsiteY3991" fmla="*/ 295719 h 2380521"/>
              <a:gd name="connsiteX3992" fmla="*/ 941467 w 8023328"/>
              <a:gd name="connsiteY3992" fmla="*/ 309576 h 2380521"/>
              <a:gd name="connsiteX3993" fmla="*/ 927612 w 8023328"/>
              <a:gd name="connsiteY3993" fmla="*/ 295719 h 2380521"/>
              <a:gd name="connsiteX3994" fmla="*/ 941467 w 8023328"/>
              <a:gd name="connsiteY3994" fmla="*/ 283322 h 2380521"/>
              <a:gd name="connsiteX3995" fmla="*/ 3299102 w 8023328"/>
              <a:gd name="connsiteY3995" fmla="*/ 212492 h 2380521"/>
              <a:gd name="connsiteX3996" fmla="*/ 3311499 w 8023328"/>
              <a:gd name="connsiteY3996" fmla="*/ 226348 h 2380521"/>
              <a:gd name="connsiteX3997" fmla="*/ 3299102 w 8023328"/>
              <a:gd name="connsiteY3997" fmla="*/ 238746 h 2380521"/>
              <a:gd name="connsiteX3998" fmla="*/ 3285245 w 8023328"/>
              <a:gd name="connsiteY3998" fmla="*/ 226348 h 2380521"/>
              <a:gd name="connsiteX3999" fmla="*/ 3299102 w 8023328"/>
              <a:gd name="connsiteY3999" fmla="*/ 212492 h 2380521"/>
              <a:gd name="connsiteX4000" fmla="*/ 3226811 w 8023328"/>
              <a:gd name="connsiteY4000" fmla="*/ 212492 h 2380521"/>
              <a:gd name="connsiteX4001" fmla="*/ 3240667 w 8023328"/>
              <a:gd name="connsiteY4001" fmla="*/ 226348 h 2380521"/>
              <a:gd name="connsiteX4002" fmla="*/ 3226811 w 8023328"/>
              <a:gd name="connsiteY4002" fmla="*/ 238746 h 2380521"/>
              <a:gd name="connsiteX4003" fmla="*/ 3214412 w 8023328"/>
              <a:gd name="connsiteY4003" fmla="*/ 226348 h 2380521"/>
              <a:gd name="connsiteX4004" fmla="*/ 3226811 w 8023328"/>
              <a:gd name="connsiteY4004" fmla="*/ 212492 h 2380521"/>
              <a:gd name="connsiteX4005" fmla="*/ 3152608 w 8023328"/>
              <a:gd name="connsiteY4005" fmla="*/ 212492 h 2380521"/>
              <a:gd name="connsiteX4006" fmla="*/ 3166462 w 8023328"/>
              <a:gd name="connsiteY4006" fmla="*/ 226348 h 2380521"/>
              <a:gd name="connsiteX4007" fmla="*/ 3152608 w 8023328"/>
              <a:gd name="connsiteY4007" fmla="*/ 238746 h 2380521"/>
              <a:gd name="connsiteX4008" fmla="*/ 3140211 w 8023328"/>
              <a:gd name="connsiteY4008" fmla="*/ 226348 h 2380521"/>
              <a:gd name="connsiteX4009" fmla="*/ 3152608 w 8023328"/>
              <a:gd name="connsiteY4009" fmla="*/ 212492 h 2380521"/>
              <a:gd name="connsiteX4010" fmla="*/ 3081775 w 8023328"/>
              <a:gd name="connsiteY4010" fmla="*/ 212492 h 2380521"/>
              <a:gd name="connsiteX4011" fmla="*/ 3095628 w 8023328"/>
              <a:gd name="connsiteY4011" fmla="*/ 226348 h 2380521"/>
              <a:gd name="connsiteX4012" fmla="*/ 3081775 w 8023328"/>
              <a:gd name="connsiteY4012" fmla="*/ 238746 h 2380521"/>
              <a:gd name="connsiteX4013" fmla="*/ 3069375 w 8023328"/>
              <a:gd name="connsiteY4013" fmla="*/ 226348 h 2380521"/>
              <a:gd name="connsiteX4014" fmla="*/ 3081775 w 8023328"/>
              <a:gd name="connsiteY4014" fmla="*/ 212492 h 2380521"/>
              <a:gd name="connsiteX4015" fmla="*/ 3013720 w 8023328"/>
              <a:gd name="connsiteY4015" fmla="*/ 212492 h 2380521"/>
              <a:gd name="connsiteX4016" fmla="*/ 3028140 w 8023328"/>
              <a:gd name="connsiteY4016" fmla="*/ 226348 h 2380521"/>
              <a:gd name="connsiteX4017" fmla="*/ 3013720 w 8023328"/>
              <a:gd name="connsiteY4017" fmla="*/ 238746 h 2380521"/>
              <a:gd name="connsiteX4018" fmla="*/ 2998542 w 8023328"/>
              <a:gd name="connsiteY4018" fmla="*/ 226348 h 2380521"/>
              <a:gd name="connsiteX4019" fmla="*/ 3013720 w 8023328"/>
              <a:gd name="connsiteY4019" fmla="*/ 212492 h 2380521"/>
              <a:gd name="connsiteX4020" fmla="*/ 2942497 w 8023328"/>
              <a:gd name="connsiteY4020" fmla="*/ 212492 h 2380521"/>
              <a:gd name="connsiteX4021" fmla="*/ 2957293 w 8023328"/>
              <a:gd name="connsiteY4021" fmla="*/ 226348 h 2380521"/>
              <a:gd name="connsiteX4022" fmla="*/ 2942497 w 8023328"/>
              <a:gd name="connsiteY4022" fmla="*/ 238746 h 2380521"/>
              <a:gd name="connsiteX4023" fmla="*/ 2927716 w 8023328"/>
              <a:gd name="connsiteY4023" fmla="*/ 226348 h 2380521"/>
              <a:gd name="connsiteX4024" fmla="*/ 2942497 w 8023328"/>
              <a:gd name="connsiteY4024" fmla="*/ 212492 h 2380521"/>
              <a:gd name="connsiteX4025" fmla="*/ 2867363 w 8023328"/>
              <a:gd name="connsiteY4025" fmla="*/ 212492 h 2380521"/>
              <a:gd name="connsiteX4026" fmla="*/ 2879765 w 8023328"/>
              <a:gd name="connsiteY4026" fmla="*/ 226348 h 2380521"/>
              <a:gd name="connsiteX4027" fmla="*/ 2867363 w 8023328"/>
              <a:gd name="connsiteY4027" fmla="*/ 238746 h 2380521"/>
              <a:gd name="connsiteX4028" fmla="*/ 2853510 w 8023328"/>
              <a:gd name="connsiteY4028" fmla="*/ 226348 h 2380521"/>
              <a:gd name="connsiteX4029" fmla="*/ 2867363 w 8023328"/>
              <a:gd name="connsiteY4029" fmla="*/ 212492 h 2380521"/>
              <a:gd name="connsiteX4030" fmla="*/ 2796538 w 8023328"/>
              <a:gd name="connsiteY4030" fmla="*/ 212492 h 2380521"/>
              <a:gd name="connsiteX4031" fmla="*/ 2808934 w 8023328"/>
              <a:gd name="connsiteY4031" fmla="*/ 226348 h 2380521"/>
              <a:gd name="connsiteX4032" fmla="*/ 2796538 w 8023328"/>
              <a:gd name="connsiteY4032" fmla="*/ 238746 h 2380521"/>
              <a:gd name="connsiteX4033" fmla="*/ 2782680 w 8023328"/>
              <a:gd name="connsiteY4033" fmla="*/ 226348 h 2380521"/>
              <a:gd name="connsiteX4034" fmla="*/ 2796538 w 8023328"/>
              <a:gd name="connsiteY4034" fmla="*/ 212492 h 2380521"/>
              <a:gd name="connsiteX4035" fmla="*/ 2725698 w 8023328"/>
              <a:gd name="connsiteY4035" fmla="*/ 212492 h 2380521"/>
              <a:gd name="connsiteX4036" fmla="*/ 2738102 w 8023328"/>
              <a:gd name="connsiteY4036" fmla="*/ 226348 h 2380521"/>
              <a:gd name="connsiteX4037" fmla="*/ 2725698 w 8023328"/>
              <a:gd name="connsiteY4037" fmla="*/ 238746 h 2380521"/>
              <a:gd name="connsiteX4038" fmla="*/ 2711852 w 8023328"/>
              <a:gd name="connsiteY4038" fmla="*/ 226348 h 2380521"/>
              <a:gd name="connsiteX4039" fmla="*/ 2725698 w 8023328"/>
              <a:gd name="connsiteY4039" fmla="*/ 212492 h 2380521"/>
              <a:gd name="connsiteX4040" fmla="*/ 2653420 w 8023328"/>
              <a:gd name="connsiteY4040" fmla="*/ 212492 h 2380521"/>
              <a:gd name="connsiteX4041" fmla="*/ 2667273 w 8023328"/>
              <a:gd name="connsiteY4041" fmla="*/ 226348 h 2380521"/>
              <a:gd name="connsiteX4042" fmla="*/ 2653420 w 8023328"/>
              <a:gd name="connsiteY4042" fmla="*/ 238746 h 2380521"/>
              <a:gd name="connsiteX4043" fmla="*/ 2641021 w 8023328"/>
              <a:gd name="connsiteY4043" fmla="*/ 226348 h 2380521"/>
              <a:gd name="connsiteX4044" fmla="*/ 2653420 w 8023328"/>
              <a:gd name="connsiteY4044" fmla="*/ 212492 h 2380521"/>
              <a:gd name="connsiteX4045" fmla="*/ 2582586 w 8023328"/>
              <a:gd name="connsiteY4045" fmla="*/ 212492 h 2380521"/>
              <a:gd name="connsiteX4046" fmla="*/ 2596439 w 8023328"/>
              <a:gd name="connsiteY4046" fmla="*/ 226348 h 2380521"/>
              <a:gd name="connsiteX4047" fmla="*/ 2582586 w 8023328"/>
              <a:gd name="connsiteY4047" fmla="*/ 238746 h 2380521"/>
              <a:gd name="connsiteX4048" fmla="*/ 2570189 w 8023328"/>
              <a:gd name="connsiteY4048" fmla="*/ 226348 h 2380521"/>
              <a:gd name="connsiteX4049" fmla="*/ 2582586 w 8023328"/>
              <a:gd name="connsiteY4049" fmla="*/ 212492 h 2380521"/>
              <a:gd name="connsiteX4050" fmla="*/ 2511029 w 8023328"/>
              <a:gd name="connsiteY4050" fmla="*/ 212492 h 2380521"/>
              <a:gd name="connsiteX4051" fmla="*/ 2525616 w 8023328"/>
              <a:gd name="connsiteY4051" fmla="*/ 226348 h 2380521"/>
              <a:gd name="connsiteX4052" fmla="*/ 2511029 w 8023328"/>
              <a:gd name="connsiteY4052" fmla="*/ 238746 h 2380521"/>
              <a:gd name="connsiteX4053" fmla="*/ 2499364 w 8023328"/>
              <a:gd name="connsiteY4053" fmla="*/ 226348 h 2380521"/>
              <a:gd name="connsiteX4054" fmla="*/ 2511029 w 8023328"/>
              <a:gd name="connsiteY4054" fmla="*/ 212492 h 2380521"/>
              <a:gd name="connsiteX4055" fmla="*/ 2439946 w 8023328"/>
              <a:gd name="connsiteY4055" fmla="*/ 212492 h 2380521"/>
              <a:gd name="connsiteX4056" fmla="*/ 2454732 w 8023328"/>
              <a:gd name="connsiteY4056" fmla="*/ 226348 h 2380521"/>
              <a:gd name="connsiteX4057" fmla="*/ 2439946 w 8023328"/>
              <a:gd name="connsiteY4057" fmla="*/ 238746 h 2380521"/>
              <a:gd name="connsiteX4058" fmla="*/ 2425156 w 8023328"/>
              <a:gd name="connsiteY4058" fmla="*/ 226348 h 2380521"/>
              <a:gd name="connsiteX4059" fmla="*/ 2439946 w 8023328"/>
              <a:gd name="connsiteY4059" fmla="*/ 212492 h 2380521"/>
              <a:gd name="connsiteX4060" fmla="*/ 2369110 w 8023328"/>
              <a:gd name="connsiteY4060" fmla="*/ 212492 h 2380521"/>
              <a:gd name="connsiteX4061" fmla="*/ 2383900 w 8023328"/>
              <a:gd name="connsiteY4061" fmla="*/ 226348 h 2380521"/>
              <a:gd name="connsiteX4062" fmla="*/ 2369110 w 8023328"/>
              <a:gd name="connsiteY4062" fmla="*/ 238746 h 2380521"/>
              <a:gd name="connsiteX4063" fmla="*/ 2354323 w 8023328"/>
              <a:gd name="connsiteY4063" fmla="*/ 226348 h 2380521"/>
              <a:gd name="connsiteX4064" fmla="*/ 2369110 w 8023328"/>
              <a:gd name="connsiteY4064" fmla="*/ 212492 h 2380521"/>
              <a:gd name="connsiteX4065" fmla="*/ 2298283 w 8023328"/>
              <a:gd name="connsiteY4065" fmla="*/ 212492 h 2380521"/>
              <a:gd name="connsiteX4066" fmla="*/ 2313070 w 8023328"/>
              <a:gd name="connsiteY4066" fmla="*/ 227280 h 2380521"/>
              <a:gd name="connsiteX4067" fmla="*/ 2298283 w 8023328"/>
              <a:gd name="connsiteY4067" fmla="*/ 242069 h 2380521"/>
              <a:gd name="connsiteX4068" fmla="*/ 2283493 w 8023328"/>
              <a:gd name="connsiteY4068" fmla="*/ 227280 h 2380521"/>
              <a:gd name="connsiteX4069" fmla="*/ 2298283 w 8023328"/>
              <a:gd name="connsiteY4069" fmla="*/ 212492 h 2380521"/>
              <a:gd name="connsiteX4070" fmla="*/ 2226517 w 8023328"/>
              <a:gd name="connsiteY4070" fmla="*/ 212492 h 2380521"/>
              <a:gd name="connsiteX4071" fmla="*/ 2238916 w 8023328"/>
              <a:gd name="connsiteY4071" fmla="*/ 227280 h 2380521"/>
              <a:gd name="connsiteX4072" fmla="*/ 2226517 w 8023328"/>
              <a:gd name="connsiteY4072" fmla="*/ 242069 h 2380521"/>
              <a:gd name="connsiteX4073" fmla="*/ 2212659 w 8023328"/>
              <a:gd name="connsiteY4073" fmla="*/ 227280 h 2380521"/>
              <a:gd name="connsiteX4074" fmla="*/ 2226517 w 8023328"/>
              <a:gd name="connsiteY4074" fmla="*/ 212492 h 2380521"/>
              <a:gd name="connsiteX4075" fmla="*/ 2155683 w 8023328"/>
              <a:gd name="connsiteY4075" fmla="*/ 212492 h 2380521"/>
              <a:gd name="connsiteX4076" fmla="*/ 2168081 w 8023328"/>
              <a:gd name="connsiteY4076" fmla="*/ 227280 h 2380521"/>
              <a:gd name="connsiteX4077" fmla="*/ 2155683 w 8023328"/>
              <a:gd name="connsiteY4077" fmla="*/ 242069 h 2380521"/>
              <a:gd name="connsiteX4078" fmla="*/ 2141827 w 8023328"/>
              <a:gd name="connsiteY4078" fmla="*/ 227280 h 2380521"/>
              <a:gd name="connsiteX4079" fmla="*/ 2155683 w 8023328"/>
              <a:gd name="connsiteY4079" fmla="*/ 212492 h 2380521"/>
              <a:gd name="connsiteX4080" fmla="*/ 2084851 w 8023328"/>
              <a:gd name="connsiteY4080" fmla="*/ 212492 h 2380521"/>
              <a:gd name="connsiteX4081" fmla="*/ 2097249 w 8023328"/>
              <a:gd name="connsiteY4081" fmla="*/ 227280 h 2380521"/>
              <a:gd name="connsiteX4082" fmla="*/ 2084851 w 8023328"/>
              <a:gd name="connsiteY4082" fmla="*/ 242069 h 2380521"/>
              <a:gd name="connsiteX4083" fmla="*/ 2070995 w 8023328"/>
              <a:gd name="connsiteY4083" fmla="*/ 227280 h 2380521"/>
              <a:gd name="connsiteX4084" fmla="*/ 2084851 w 8023328"/>
              <a:gd name="connsiteY4084" fmla="*/ 212492 h 2380521"/>
              <a:gd name="connsiteX4085" fmla="*/ 2011835 w 8023328"/>
              <a:gd name="connsiteY4085" fmla="*/ 212492 h 2380521"/>
              <a:gd name="connsiteX4086" fmla="*/ 2026421 w 8023328"/>
              <a:gd name="connsiteY4086" fmla="*/ 227280 h 2380521"/>
              <a:gd name="connsiteX4087" fmla="*/ 2011835 w 8023328"/>
              <a:gd name="connsiteY4087" fmla="*/ 242069 h 2380521"/>
              <a:gd name="connsiteX4088" fmla="*/ 2000168 w 8023328"/>
              <a:gd name="connsiteY4088" fmla="*/ 227280 h 2380521"/>
              <a:gd name="connsiteX4089" fmla="*/ 2011835 w 8023328"/>
              <a:gd name="connsiteY4089" fmla="*/ 212492 h 2380521"/>
              <a:gd name="connsiteX4090" fmla="*/ 1938362 w 8023328"/>
              <a:gd name="connsiteY4090" fmla="*/ 212492 h 2380521"/>
              <a:gd name="connsiteX4091" fmla="*/ 1952222 w 8023328"/>
              <a:gd name="connsiteY4091" fmla="*/ 227280 h 2380521"/>
              <a:gd name="connsiteX4092" fmla="*/ 1938362 w 8023328"/>
              <a:gd name="connsiteY4092" fmla="*/ 242069 h 2380521"/>
              <a:gd name="connsiteX4093" fmla="*/ 1925971 w 8023328"/>
              <a:gd name="connsiteY4093" fmla="*/ 227280 h 2380521"/>
              <a:gd name="connsiteX4094" fmla="*/ 1938362 w 8023328"/>
              <a:gd name="connsiteY4094" fmla="*/ 212492 h 2380521"/>
              <a:gd name="connsiteX4095" fmla="*/ 1867530 w 8023328"/>
              <a:gd name="connsiteY4095" fmla="*/ 212492 h 2380521"/>
              <a:gd name="connsiteX4096" fmla="*/ 1881387 w 8023328"/>
              <a:gd name="connsiteY4096" fmla="*/ 227280 h 2380521"/>
              <a:gd name="connsiteX4097" fmla="*/ 1867530 w 8023328"/>
              <a:gd name="connsiteY4097" fmla="*/ 242069 h 2380521"/>
              <a:gd name="connsiteX4098" fmla="*/ 1855129 w 8023328"/>
              <a:gd name="connsiteY4098" fmla="*/ 227280 h 2380521"/>
              <a:gd name="connsiteX4099" fmla="*/ 1867530 w 8023328"/>
              <a:gd name="connsiteY4099" fmla="*/ 212492 h 2380521"/>
              <a:gd name="connsiteX4100" fmla="*/ 1799087 w 8023328"/>
              <a:gd name="connsiteY4100" fmla="*/ 212492 h 2380521"/>
              <a:gd name="connsiteX4101" fmla="*/ 1813879 w 8023328"/>
              <a:gd name="connsiteY4101" fmla="*/ 227280 h 2380521"/>
              <a:gd name="connsiteX4102" fmla="*/ 1799087 w 8023328"/>
              <a:gd name="connsiteY4102" fmla="*/ 242069 h 2380521"/>
              <a:gd name="connsiteX4103" fmla="*/ 1784303 w 8023328"/>
              <a:gd name="connsiteY4103" fmla="*/ 227280 h 2380521"/>
              <a:gd name="connsiteX4104" fmla="*/ 1799087 w 8023328"/>
              <a:gd name="connsiteY4104" fmla="*/ 212492 h 2380521"/>
              <a:gd name="connsiteX4105" fmla="*/ 1728262 w 8023328"/>
              <a:gd name="connsiteY4105" fmla="*/ 212492 h 2380521"/>
              <a:gd name="connsiteX4106" fmla="*/ 1743052 w 8023328"/>
              <a:gd name="connsiteY4106" fmla="*/ 227280 h 2380521"/>
              <a:gd name="connsiteX4107" fmla="*/ 1728262 w 8023328"/>
              <a:gd name="connsiteY4107" fmla="*/ 242069 h 2380521"/>
              <a:gd name="connsiteX4108" fmla="*/ 1713472 w 8023328"/>
              <a:gd name="connsiteY4108" fmla="*/ 227280 h 2380521"/>
              <a:gd name="connsiteX4109" fmla="*/ 1728262 w 8023328"/>
              <a:gd name="connsiteY4109" fmla="*/ 212492 h 2380521"/>
              <a:gd name="connsiteX4110" fmla="*/ 1656498 w 8023328"/>
              <a:gd name="connsiteY4110" fmla="*/ 212492 h 2380521"/>
              <a:gd name="connsiteX4111" fmla="*/ 1668900 w 8023328"/>
              <a:gd name="connsiteY4111" fmla="*/ 227280 h 2380521"/>
              <a:gd name="connsiteX4112" fmla="*/ 1656498 w 8023328"/>
              <a:gd name="connsiteY4112" fmla="*/ 242069 h 2380521"/>
              <a:gd name="connsiteX4113" fmla="*/ 1642655 w 8023328"/>
              <a:gd name="connsiteY4113" fmla="*/ 227280 h 2380521"/>
              <a:gd name="connsiteX4114" fmla="*/ 1656498 w 8023328"/>
              <a:gd name="connsiteY4114" fmla="*/ 212492 h 2380521"/>
              <a:gd name="connsiteX4115" fmla="*/ 1582299 w 8023328"/>
              <a:gd name="connsiteY4115" fmla="*/ 212492 h 2380521"/>
              <a:gd name="connsiteX4116" fmla="*/ 1594704 w 8023328"/>
              <a:gd name="connsiteY4116" fmla="*/ 227280 h 2380521"/>
              <a:gd name="connsiteX4117" fmla="*/ 1582299 w 8023328"/>
              <a:gd name="connsiteY4117" fmla="*/ 242069 h 2380521"/>
              <a:gd name="connsiteX4118" fmla="*/ 1568441 w 8023328"/>
              <a:gd name="connsiteY4118" fmla="*/ 227280 h 2380521"/>
              <a:gd name="connsiteX4119" fmla="*/ 1582299 w 8023328"/>
              <a:gd name="connsiteY4119" fmla="*/ 212492 h 2380521"/>
              <a:gd name="connsiteX4120" fmla="*/ 1512198 w 8023328"/>
              <a:gd name="connsiteY4120" fmla="*/ 212492 h 2380521"/>
              <a:gd name="connsiteX4121" fmla="*/ 1523867 w 8023328"/>
              <a:gd name="connsiteY4121" fmla="*/ 227280 h 2380521"/>
              <a:gd name="connsiteX4122" fmla="*/ 1512198 w 8023328"/>
              <a:gd name="connsiteY4122" fmla="*/ 242069 h 2380521"/>
              <a:gd name="connsiteX4123" fmla="*/ 1497612 w 8023328"/>
              <a:gd name="connsiteY4123" fmla="*/ 227280 h 2380521"/>
              <a:gd name="connsiteX4124" fmla="*/ 1512198 w 8023328"/>
              <a:gd name="connsiteY4124" fmla="*/ 212492 h 2380521"/>
              <a:gd name="connsiteX4125" fmla="*/ 1439173 w 8023328"/>
              <a:gd name="connsiteY4125" fmla="*/ 212492 h 2380521"/>
              <a:gd name="connsiteX4126" fmla="*/ 1453026 w 8023328"/>
              <a:gd name="connsiteY4126" fmla="*/ 227280 h 2380521"/>
              <a:gd name="connsiteX4127" fmla="*/ 1439173 w 8023328"/>
              <a:gd name="connsiteY4127" fmla="*/ 242069 h 2380521"/>
              <a:gd name="connsiteX4128" fmla="*/ 1426777 w 8023328"/>
              <a:gd name="connsiteY4128" fmla="*/ 227280 h 2380521"/>
              <a:gd name="connsiteX4129" fmla="*/ 1439173 w 8023328"/>
              <a:gd name="connsiteY4129" fmla="*/ 212492 h 2380521"/>
              <a:gd name="connsiteX4130" fmla="*/ 1368349 w 8023328"/>
              <a:gd name="connsiteY4130" fmla="*/ 212492 h 2380521"/>
              <a:gd name="connsiteX4131" fmla="*/ 1382203 w 8023328"/>
              <a:gd name="connsiteY4131" fmla="*/ 227280 h 2380521"/>
              <a:gd name="connsiteX4132" fmla="*/ 1368349 w 8023328"/>
              <a:gd name="connsiteY4132" fmla="*/ 242069 h 2380521"/>
              <a:gd name="connsiteX4133" fmla="*/ 1355950 w 8023328"/>
              <a:gd name="connsiteY4133" fmla="*/ 227280 h 2380521"/>
              <a:gd name="connsiteX4134" fmla="*/ 1368349 w 8023328"/>
              <a:gd name="connsiteY4134" fmla="*/ 212492 h 2380521"/>
              <a:gd name="connsiteX4135" fmla="*/ 1297520 w 8023328"/>
              <a:gd name="connsiteY4135" fmla="*/ 212492 h 2380521"/>
              <a:gd name="connsiteX4136" fmla="*/ 1311374 w 8023328"/>
              <a:gd name="connsiteY4136" fmla="*/ 227280 h 2380521"/>
              <a:gd name="connsiteX4137" fmla="*/ 1297520 w 8023328"/>
              <a:gd name="connsiteY4137" fmla="*/ 242069 h 2380521"/>
              <a:gd name="connsiteX4138" fmla="*/ 1285121 w 8023328"/>
              <a:gd name="connsiteY4138" fmla="*/ 227280 h 2380521"/>
              <a:gd name="connsiteX4139" fmla="*/ 1297520 w 8023328"/>
              <a:gd name="connsiteY4139" fmla="*/ 212492 h 2380521"/>
              <a:gd name="connsiteX4140" fmla="*/ 1225708 w 8023328"/>
              <a:gd name="connsiteY4140" fmla="*/ 212492 h 2380521"/>
              <a:gd name="connsiteX4141" fmla="*/ 1240496 w 8023328"/>
              <a:gd name="connsiteY4141" fmla="*/ 227280 h 2380521"/>
              <a:gd name="connsiteX4142" fmla="*/ 1225708 w 8023328"/>
              <a:gd name="connsiteY4142" fmla="*/ 242069 h 2380521"/>
              <a:gd name="connsiteX4143" fmla="*/ 1210934 w 8023328"/>
              <a:gd name="connsiteY4143" fmla="*/ 227280 h 2380521"/>
              <a:gd name="connsiteX4144" fmla="*/ 1225708 w 8023328"/>
              <a:gd name="connsiteY4144" fmla="*/ 212492 h 2380521"/>
              <a:gd name="connsiteX4145" fmla="*/ 1154891 w 8023328"/>
              <a:gd name="connsiteY4145" fmla="*/ 212492 h 2380521"/>
              <a:gd name="connsiteX4146" fmla="*/ 1169683 w 8023328"/>
              <a:gd name="connsiteY4146" fmla="*/ 227280 h 2380521"/>
              <a:gd name="connsiteX4147" fmla="*/ 1154891 w 8023328"/>
              <a:gd name="connsiteY4147" fmla="*/ 242069 h 2380521"/>
              <a:gd name="connsiteX4148" fmla="*/ 1140105 w 8023328"/>
              <a:gd name="connsiteY4148" fmla="*/ 227280 h 2380521"/>
              <a:gd name="connsiteX4149" fmla="*/ 1154891 w 8023328"/>
              <a:gd name="connsiteY4149" fmla="*/ 212492 h 2380521"/>
              <a:gd name="connsiteX4150" fmla="*/ 1084063 w 8023328"/>
              <a:gd name="connsiteY4150" fmla="*/ 212492 h 2380521"/>
              <a:gd name="connsiteX4151" fmla="*/ 1098847 w 8023328"/>
              <a:gd name="connsiteY4151" fmla="*/ 227280 h 2380521"/>
              <a:gd name="connsiteX4152" fmla="*/ 1084063 w 8023328"/>
              <a:gd name="connsiteY4152" fmla="*/ 242069 h 2380521"/>
              <a:gd name="connsiteX4153" fmla="*/ 1069276 w 8023328"/>
              <a:gd name="connsiteY4153" fmla="*/ 227280 h 2380521"/>
              <a:gd name="connsiteX4154" fmla="*/ 1084063 w 8023328"/>
              <a:gd name="connsiteY4154" fmla="*/ 212492 h 2380521"/>
              <a:gd name="connsiteX4155" fmla="*/ 3013723 w 8023328"/>
              <a:gd name="connsiteY4155" fmla="*/ 141661 h 2380521"/>
              <a:gd name="connsiteX4156" fmla="*/ 3028140 w 8023328"/>
              <a:gd name="connsiteY4156" fmla="*/ 155517 h 2380521"/>
              <a:gd name="connsiteX4157" fmla="*/ 3013723 w 8023328"/>
              <a:gd name="connsiteY4157" fmla="*/ 167915 h 2380521"/>
              <a:gd name="connsiteX4158" fmla="*/ 2998545 w 8023328"/>
              <a:gd name="connsiteY4158" fmla="*/ 155517 h 2380521"/>
              <a:gd name="connsiteX4159" fmla="*/ 3013723 w 8023328"/>
              <a:gd name="connsiteY4159" fmla="*/ 141661 h 2380521"/>
              <a:gd name="connsiteX4160" fmla="*/ 2942497 w 8023328"/>
              <a:gd name="connsiteY4160" fmla="*/ 141661 h 2380521"/>
              <a:gd name="connsiteX4161" fmla="*/ 2957293 w 8023328"/>
              <a:gd name="connsiteY4161" fmla="*/ 155517 h 2380521"/>
              <a:gd name="connsiteX4162" fmla="*/ 2942497 w 8023328"/>
              <a:gd name="connsiteY4162" fmla="*/ 167915 h 2380521"/>
              <a:gd name="connsiteX4163" fmla="*/ 2927716 w 8023328"/>
              <a:gd name="connsiteY4163" fmla="*/ 155517 h 2380521"/>
              <a:gd name="connsiteX4164" fmla="*/ 2942497 w 8023328"/>
              <a:gd name="connsiteY4164" fmla="*/ 141661 h 2380521"/>
              <a:gd name="connsiteX4165" fmla="*/ 2867363 w 8023328"/>
              <a:gd name="connsiteY4165" fmla="*/ 141661 h 2380521"/>
              <a:gd name="connsiteX4166" fmla="*/ 2879765 w 8023328"/>
              <a:gd name="connsiteY4166" fmla="*/ 155517 h 2380521"/>
              <a:gd name="connsiteX4167" fmla="*/ 2867363 w 8023328"/>
              <a:gd name="connsiteY4167" fmla="*/ 167915 h 2380521"/>
              <a:gd name="connsiteX4168" fmla="*/ 2853510 w 8023328"/>
              <a:gd name="connsiteY4168" fmla="*/ 155517 h 2380521"/>
              <a:gd name="connsiteX4169" fmla="*/ 2867363 w 8023328"/>
              <a:gd name="connsiteY4169" fmla="*/ 141661 h 2380521"/>
              <a:gd name="connsiteX4170" fmla="*/ 2796538 w 8023328"/>
              <a:gd name="connsiteY4170" fmla="*/ 141661 h 2380521"/>
              <a:gd name="connsiteX4171" fmla="*/ 2808940 w 8023328"/>
              <a:gd name="connsiteY4171" fmla="*/ 155517 h 2380521"/>
              <a:gd name="connsiteX4172" fmla="*/ 2796538 w 8023328"/>
              <a:gd name="connsiteY4172" fmla="*/ 167915 h 2380521"/>
              <a:gd name="connsiteX4173" fmla="*/ 2782683 w 8023328"/>
              <a:gd name="connsiteY4173" fmla="*/ 155517 h 2380521"/>
              <a:gd name="connsiteX4174" fmla="*/ 2796538 w 8023328"/>
              <a:gd name="connsiteY4174" fmla="*/ 141661 h 2380521"/>
              <a:gd name="connsiteX4175" fmla="*/ 2725703 w 8023328"/>
              <a:gd name="connsiteY4175" fmla="*/ 141661 h 2380521"/>
              <a:gd name="connsiteX4176" fmla="*/ 2738105 w 8023328"/>
              <a:gd name="connsiteY4176" fmla="*/ 155517 h 2380521"/>
              <a:gd name="connsiteX4177" fmla="*/ 2725703 w 8023328"/>
              <a:gd name="connsiteY4177" fmla="*/ 167915 h 2380521"/>
              <a:gd name="connsiteX4178" fmla="*/ 2711852 w 8023328"/>
              <a:gd name="connsiteY4178" fmla="*/ 155517 h 2380521"/>
              <a:gd name="connsiteX4179" fmla="*/ 2725703 w 8023328"/>
              <a:gd name="connsiteY4179" fmla="*/ 141661 h 2380521"/>
              <a:gd name="connsiteX4180" fmla="*/ 2653420 w 8023328"/>
              <a:gd name="connsiteY4180" fmla="*/ 141661 h 2380521"/>
              <a:gd name="connsiteX4181" fmla="*/ 2667273 w 8023328"/>
              <a:gd name="connsiteY4181" fmla="*/ 155517 h 2380521"/>
              <a:gd name="connsiteX4182" fmla="*/ 2653420 w 8023328"/>
              <a:gd name="connsiteY4182" fmla="*/ 167915 h 2380521"/>
              <a:gd name="connsiteX4183" fmla="*/ 2641021 w 8023328"/>
              <a:gd name="connsiteY4183" fmla="*/ 155517 h 2380521"/>
              <a:gd name="connsiteX4184" fmla="*/ 2653420 w 8023328"/>
              <a:gd name="connsiteY4184" fmla="*/ 141661 h 2380521"/>
              <a:gd name="connsiteX4185" fmla="*/ 2582586 w 8023328"/>
              <a:gd name="connsiteY4185" fmla="*/ 141661 h 2380521"/>
              <a:gd name="connsiteX4186" fmla="*/ 2596442 w 8023328"/>
              <a:gd name="connsiteY4186" fmla="*/ 155517 h 2380521"/>
              <a:gd name="connsiteX4187" fmla="*/ 2582586 w 8023328"/>
              <a:gd name="connsiteY4187" fmla="*/ 167915 h 2380521"/>
              <a:gd name="connsiteX4188" fmla="*/ 2570189 w 8023328"/>
              <a:gd name="connsiteY4188" fmla="*/ 155517 h 2380521"/>
              <a:gd name="connsiteX4189" fmla="*/ 2582586 w 8023328"/>
              <a:gd name="connsiteY4189" fmla="*/ 141661 h 2380521"/>
              <a:gd name="connsiteX4190" fmla="*/ 2511034 w 8023328"/>
              <a:gd name="connsiteY4190" fmla="*/ 141661 h 2380521"/>
              <a:gd name="connsiteX4191" fmla="*/ 2525616 w 8023328"/>
              <a:gd name="connsiteY4191" fmla="*/ 155517 h 2380521"/>
              <a:gd name="connsiteX4192" fmla="*/ 2511034 w 8023328"/>
              <a:gd name="connsiteY4192" fmla="*/ 167915 h 2380521"/>
              <a:gd name="connsiteX4193" fmla="*/ 2499364 w 8023328"/>
              <a:gd name="connsiteY4193" fmla="*/ 155517 h 2380521"/>
              <a:gd name="connsiteX4194" fmla="*/ 2511034 w 8023328"/>
              <a:gd name="connsiteY4194" fmla="*/ 141661 h 2380521"/>
              <a:gd name="connsiteX4195" fmla="*/ 2439946 w 8023328"/>
              <a:gd name="connsiteY4195" fmla="*/ 141661 h 2380521"/>
              <a:gd name="connsiteX4196" fmla="*/ 2454734 w 8023328"/>
              <a:gd name="connsiteY4196" fmla="*/ 155517 h 2380521"/>
              <a:gd name="connsiteX4197" fmla="*/ 2439946 w 8023328"/>
              <a:gd name="connsiteY4197" fmla="*/ 167915 h 2380521"/>
              <a:gd name="connsiteX4198" fmla="*/ 2425159 w 8023328"/>
              <a:gd name="connsiteY4198" fmla="*/ 155517 h 2380521"/>
              <a:gd name="connsiteX4199" fmla="*/ 2439946 w 8023328"/>
              <a:gd name="connsiteY4199" fmla="*/ 141661 h 2380521"/>
              <a:gd name="connsiteX4200" fmla="*/ 2369114 w 8023328"/>
              <a:gd name="connsiteY4200" fmla="*/ 141661 h 2380521"/>
              <a:gd name="connsiteX4201" fmla="*/ 2383900 w 8023328"/>
              <a:gd name="connsiteY4201" fmla="*/ 155517 h 2380521"/>
              <a:gd name="connsiteX4202" fmla="*/ 2369114 w 8023328"/>
              <a:gd name="connsiteY4202" fmla="*/ 167915 h 2380521"/>
              <a:gd name="connsiteX4203" fmla="*/ 2354323 w 8023328"/>
              <a:gd name="connsiteY4203" fmla="*/ 155517 h 2380521"/>
              <a:gd name="connsiteX4204" fmla="*/ 2369114 w 8023328"/>
              <a:gd name="connsiteY4204" fmla="*/ 141661 h 2380521"/>
              <a:gd name="connsiteX4205" fmla="*/ 2298283 w 8023328"/>
              <a:gd name="connsiteY4205" fmla="*/ 141661 h 2380521"/>
              <a:gd name="connsiteX4206" fmla="*/ 2313070 w 8023328"/>
              <a:gd name="connsiteY4206" fmla="*/ 155517 h 2380521"/>
              <a:gd name="connsiteX4207" fmla="*/ 2298283 w 8023328"/>
              <a:gd name="connsiteY4207" fmla="*/ 167915 h 2380521"/>
              <a:gd name="connsiteX4208" fmla="*/ 2283493 w 8023328"/>
              <a:gd name="connsiteY4208" fmla="*/ 155517 h 2380521"/>
              <a:gd name="connsiteX4209" fmla="*/ 2298283 w 8023328"/>
              <a:gd name="connsiteY4209" fmla="*/ 141661 h 2380521"/>
              <a:gd name="connsiteX4210" fmla="*/ 2226517 w 8023328"/>
              <a:gd name="connsiteY4210" fmla="*/ 141661 h 2380521"/>
              <a:gd name="connsiteX4211" fmla="*/ 2238916 w 8023328"/>
              <a:gd name="connsiteY4211" fmla="*/ 155517 h 2380521"/>
              <a:gd name="connsiteX4212" fmla="*/ 2226517 w 8023328"/>
              <a:gd name="connsiteY4212" fmla="*/ 167915 h 2380521"/>
              <a:gd name="connsiteX4213" fmla="*/ 2212659 w 8023328"/>
              <a:gd name="connsiteY4213" fmla="*/ 155517 h 2380521"/>
              <a:gd name="connsiteX4214" fmla="*/ 2226517 w 8023328"/>
              <a:gd name="connsiteY4214" fmla="*/ 141661 h 2380521"/>
              <a:gd name="connsiteX4215" fmla="*/ 2155683 w 8023328"/>
              <a:gd name="connsiteY4215" fmla="*/ 141661 h 2380521"/>
              <a:gd name="connsiteX4216" fmla="*/ 2168084 w 8023328"/>
              <a:gd name="connsiteY4216" fmla="*/ 155517 h 2380521"/>
              <a:gd name="connsiteX4217" fmla="*/ 2155683 w 8023328"/>
              <a:gd name="connsiteY4217" fmla="*/ 167915 h 2380521"/>
              <a:gd name="connsiteX4218" fmla="*/ 2141827 w 8023328"/>
              <a:gd name="connsiteY4218" fmla="*/ 155517 h 2380521"/>
              <a:gd name="connsiteX4219" fmla="*/ 2155683 w 8023328"/>
              <a:gd name="connsiteY4219" fmla="*/ 141661 h 2380521"/>
              <a:gd name="connsiteX4220" fmla="*/ 2084851 w 8023328"/>
              <a:gd name="connsiteY4220" fmla="*/ 141661 h 2380521"/>
              <a:gd name="connsiteX4221" fmla="*/ 2097249 w 8023328"/>
              <a:gd name="connsiteY4221" fmla="*/ 155517 h 2380521"/>
              <a:gd name="connsiteX4222" fmla="*/ 2084851 w 8023328"/>
              <a:gd name="connsiteY4222" fmla="*/ 167915 h 2380521"/>
              <a:gd name="connsiteX4223" fmla="*/ 2070995 w 8023328"/>
              <a:gd name="connsiteY4223" fmla="*/ 155517 h 2380521"/>
              <a:gd name="connsiteX4224" fmla="*/ 2084851 w 8023328"/>
              <a:gd name="connsiteY4224" fmla="*/ 141661 h 2380521"/>
              <a:gd name="connsiteX4225" fmla="*/ 2011835 w 8023328"/>
              <a:gd name="connsiteY4225" fmla="*/ 141661 h 2380521"/>
              <a:gd name="connsiteX4226" fmla="*/ 2026421 w 8023328"/>
              <a:gd name="connsiteY4226" fmla="*/ 155517 h 2380521"/>
              <a:gd name="connsiteX4227" fmla="*/ 2011835 w 8023328"/>
              <a:gd name="connsiteY4227" fmla="*/ 167915 h 2380521"/>
              <a:gd name="connsiteX4228" fmla="*/ 2000168 w 8023328"/>
              <a:gd name="connsiteY4228" fmla="*/ 155517 h 2380521"/>
              <a:gd name="connsiteX4229" fmla="*/ 2011835 w 8023328"/>
              <a:gd name="connsiteY4229" fmla="*/ 141661 h 2380521"/>
              <a:gd name="connsiteX4230" fmla="*/ 1938365 w 8023328"/>
              <a:gd name="connsiteY4230" fmla="*/ 141661 h 2380521"/>
              <a:gd name="connsiteX4231" fmla="*/ 1952222 w 8023328"/>
              <a:gd name="connsiteY4231" fmla="*/ 155517 h 2380521"/>
              <a:gd name="connsiteX4232" fmla="*/ 1938365 w 8023328"/>
              <a:gd name="connsiteY4232" fmla="*/ 167915 h 2380521"/>
              <a:gd name="connsiteX4233" fmla="*/ 1925971 w 8023328"/>
              <a:gd name="connsiteY4233" fmla="*/ 155517 h 2380521"/>
              <a:gd name="connsiteX4234" fmla="*/ 1938365 w 8023328"/>
              <a:gd name="connsiteY4234" fmla="*/ 141661 h 2380521"/>
              <a:gd name="connsiteX4235" fmla="*/ 1869922 w 8023328"/>
              <a:gd name="connsiteY4235" fmla="*/ 141661 h 2380521"/>
              <a:gd name="connsiteX4236" fmla="*/ 1884712 w 8023328"/>
              <a:gd name="connsiteY4236" fmla="*/ 155517 h 2380521"/>
              <a:gd name="connsiteX4237" fmla="*/ 1869922 w 8023328"/>
              <a:gd name="connsiteY4237" fmla="*/ 167915 h 2380521"/>
              <a:gd name="connsiteX4238" fmla="*/ 1855131 w 8023328"/>
              <a:gd name="connsiteY4238" fmla="*/ 155517 h 2380521"/>
              <a:gd name="connsiteX4239" fmla="*/ 1869922 w 8023328"/>
              <a:gd name="connsiteY4239" fmla="*/ 141661 h 2380521"/>
              <a:gd name="connsiteX4240" fmla="*/ 1799087 w 8023328"/>
              <a:gd name="connsiteY4240" fmla="*/ 141661 h 2380521"/>
              <a:gd name="connsiteX4241" fmla="*/ 1813879 w 8023328"/>
              <a:gd name="connsiteY4241" fmla="*/ 155517 h 2380521"/>
              <a:gd name="connsiteX4242" fmla="*/ 1799087 w 8023328"/>
              <a:gd name="connsiteY4242" fmla="*/ 167915 h 2380521"/>
              <a:gd name="connsiteX4243" fmla="*/ 1784303 w 8023328"/>
              <a:gd name="connsiteY4243" fmla="*/ 155517 h 2380521"/>
              <a:gd name="connsiteX4244" fmla="*/ 1799087 w 8023328"/>
              <a:gd name="connsiteY4244" fmla="*/ 141661 h 2380521"/>
              <a:gd name="connsiteX4245" fmla="*/ 1728262 w 8023328"/>
              <a:gd name="connsiteY4245" fmla="*/ 141661 h 2380521"/>
              <a:gd name="connsiteX4246" fmla="*/ 1743052 w 8023328"/>
              <a:gd name="connsiteY4246" fmla="*/ 155517 h 2380521"/>
              <a:gd name="connsiteX4247" fmla="*/ 1728262 w 8023328"/>
              <a:gd name="connsiteY4247" fmla="*/ 167915 h 2380521"/>
              <a:gd name="connsiteX4248" fmla="*/ 1713474 w 8023328"/>
              <a:gd name="connsiteY4248" fmla="*/ 155517 h 2380521"/>
              <a:gd name="connsiteX4249" fmla="*/ 1728262 w 8023328"/>
              <a:gd name="connsiteY4249" fmla="*/ 141661 h 2380521"/>
              <a:gd name="connsiteX4250" fmla="*/ 1656501 w 8023328"/>
              <a:gd name="connsiteY4250" fmla="*/ 141661 h 2380521"/>
              <a:gd name="connsiteX4251" fmla="*/ 1668900 w 8023328"/>
              <a:gd name="connsiteY4251" fmla="*/ 156450 h 2380521"/>
              <a:gd name="connsiteX4252" fmla="*/ 1656501 w 8023328"/>
              <a:gd name="connsiteY4252" fmla="*/ 171239 h 2380521"/>
              <a:gd name="connsiteX4253" fmla="*/ 1642655 w 8023328"/>
              <a:gd name="connsiteY4253" fmla="*/ 156450 h 2380521"/>
              <a:gd name="connsiteX4254" fmla="*/ 1656501 w 8023328"/>
              <a:gd name="connsiteY4254" fmla="*/ 141661 h 2380521"/>
              <a:gd name="connsiteX4255" fmla="*/ 1582299 w 8023328"/>
              <a:gd name="connsiteY4255" fmla="*/ 141661 h 2380521"/>
              <a:gd name="connsiteX4256" fmla="*/ 1594704 w 8023328"/>
              <a:gd name="connsiteY4256" fmla="*/ 156450 h 2380521"/>
              <a:gd name="connsiteX4257" fmla="*/ 1582299 w 8023328"/>
              <a:gd name="connsiteY4257" fmla="*/ 171239 h 2380521"/>
              <a:gd name="connsiteX4258" fmla="*/ 1568444 w 8023328"/>
              <a:gd name="connsiteY4258" fmla="*/ 156450 h 2380521"/>
              <a:gd name="connsiteX4259" fmla="*/ 1582299 w 8023328"/>
              <a:gd name="connsiteY4259" fmla="*/ 141661 h 2380521"/>
              <a:gd name="connsiteX4260" fmla="*/ 1512199 w 8023328"/>
              <a:gd name="connsiteY4260" fmla="*/ 141661 h 2380521"/>
              <a:gd name="connsiteX4261" fmla="*/ 1523867 w 8023328"/>
              <a:gd name="connsiteY4261" fmla="*/ 156450 h 2380521"/>
              <a:gd name="connsiteX4262" fmla="*/ 1512199 w 8023328"/>
              <a:gd name="connsiteY4262" fmla="*/ 171239 h 2380521"/>
              <a:gd name="connsiteX4263" fmla="*/ 1497612 w 8023328"/>
              <a:gd name="connsiteY4263" fmla="*/ 156450 h 2380521"/>
              <a:gd name="connsiteX4264" fmla="*/ 1512199 w 8023328"/>
              <a:gd name="connsiteY4264" fmla="*/ 141661 h 2380521"/>
              <a:gd name="connsiteX4265" fmla="*/ 1439173 w 8023328"/>
              <a:gd name="connsiteY4265" fmla="*/ 141661 h 2380521"/>
              <a:gd name="connsiteX4266" fmla="*/ 1453026 w 8023328"/>
              <a:gd name="connsiteY4266" fmla="*/ 156450 h 2380521"/>
              <a:gd name="connsiteX4267" fmla="*/ 1439173 w 8023328"/>
              <a:gd name="connsiteY4267" fmla="*/ 171239 h 2380521"/>
              <a:gd name="connsiteX4268" fmla="*/ 1426777 w 8023328"/>
              <a:gd name="connsiteY4268" fmla="*/ 156450 h 2380521"/>
              <a:gd name="connsiteX4269" fmla="*/ 1439173 w 8023328"/>
              <a:gd name="connsiteY4269" fmla="*/ 141661 h 2380521"/>
              <a:gd name="connsiteX4270" fmla="*/ 1368349 w 8023328"/>
              <a:gd name="connsiteY4270" fmla="*/ 141661 h 2380521"/>
              <a:gd name="connsiteX4271" fmla="*/ 1382203 w 8023328"/>
              <a:gd name="connsiteY4271" fmla="*/ 156450 h 2380521"/>
              <a:gd name="connsiteX4272" fmla="*/ 1368349 w 8023328"/>
              <a:gd name="connsiteY4272" fmla="*/ 171239 h 2380521"/>
              <a:gd name="connsiteX4273" fmla="*/ 1355953 w 8023328"/>
              <a:gd name="connsiteY4273" fmla="*/ 156450 h 2380521"/>
              <a:gd name="connsiteX4274" fmla="*/ 1368349 w 8023328"/>
              <a:gd name="connsiteY4274" fmla="*/ 141661 h 2380521"/>
              <a:gd name="connsiteX4275" fmla="*/ 1297520 w 8023328"/>
              <a:gd name="connsiteY4275" fmla="*/ 141661 h 2380521"/>
              <a:gd name="connsiteX4276" fmla="*/ 1311374 w 8023328"/>
              <a:gd name="connsiteY4276" fmla="*/ 156450 h 2380521"/>
              <a:gd name="connsiteX4277" fmla="*/ 1297520 w 8023328"/>
              <a:gd name="connsiteY4277" fmla="*/ 171239 h 2380521"/>
              <a:gd name="connsiteX4278" fmla="*/ 1285121 w 8023328"/>
              <a:gd name="connsiteY4278" fmla="*/ 156450 h 2380521"/>
              <a:gd name="connsiteX4279" fmla="*/ 1297520 w 8023328"/>
              <a:gd name="connsiteY4279" fmla="*/ 141661 h 2380521"/>
              <a:gd name="connsiteX4280" fmla="*/ 2796538 w 8023328"/>
              <a:gd name="connsiteY4280" fmla="*/ 70831 h 2380521"/>
              <a:gd name="connsiteX4281" fmla="*/ 2808940 w 8023328"/>
              <a:gd name="connsiteY4281" fmla="*/ 84687 h 2380521"/>
              <a:gd name="connsiteX4282" fmla="*/ 2796538 w 8023328"/>
              <a:gd name="connsiteY4282" fmla="*/ 97085 h 2380521"/>
              <a:gd name="connsiteX4283" fmla="*/ 2782683 w 8023328"/>
              <a:gd name="connsiteY4283" fmla="*/ 84687 h 2380521"/>
              <a:gd name="connsiteX4284" fmla="*/ 2796538 w 8023328"/>
              <a:gd name="connsiteY4284" fmla="*/ 70831 h 2380521"/>
              <a:gd name="connsiteX4285" fmla="*/ 2725703 w 8023328"/>
              <a:gd name="connsiteY4285" fmla="*/ 70831 h 2380521"/>
              <a:gd name="connsiteX4286" fmla="*/ 2738105 w 8023328"/>
              <a:gd name="connsiteY4286" fmla="*/ 84687 h 2380521"/>
              <a:gd name="connsiteX4287" fmla="*/ 2725703 w 8023328"/>
              <a:gd name="connsiteY4287" fmla="*/ 97085 h 2380521"/>
              <a:gd name="connsiteX4288" fmla="*/ 2711852 w 8023328"/>
              <a:gd name="connsiteY4288" fmla="*/ 84687 h 2380521"/>
              <a:gd name="connsiteX4289" fmla="*/ 2725703 w 8023328"/>
              <a:gd name="connsiteY4289" fmla="*/ 70831 h 2380521"/>
              <a:gd name="connsiteX4290" fmla="*/ 2653420 w 8023328"/>
              <a:gd name="connsiteY4290" fmla="*/ 70831 h 2380521"/>
              <a:gd name="connsiteX4291" fmla="*/ 2667273 w 8023328"/>
              <a:gd name="connsiteY4291" fmla="*/ 84687 h 2380521"/>
              <a:gd name="connsiteX4292" fmla="*/ 2653420 w 8023328"/>
              <a:gd name="connsiteY4292" fmla="*/ 97085 h 2380521"/>
              <a:gd name="connsiteX4293" fmla="*/ 2641021 w 8023328"/>
              <a:gd name="connsiteY4293" fmla="*/ 84687 h 2380521"/>
              <a:gd name="connsiteX4294" fmla="*/ 2653420 w 8023328"/>
              <a:gd name="connsiteY4294" fmla="*/ 70831 h 2380521"/>
              <a:gd name="connsiteX4295" fmla="*/ 2582586 w 8023328"/>
              <a:gd name="connsiteY4295" fmla="*/ 70831 h 2380521"/>
              <a:gd name="connsiteX4296" fmla="*/ 2596442 w 8023328"/>
              <a:gd name="connsiteY4296" fmla="*/ 84687 h 2380521"/>
              <a:gd name="connsiteX4297" fmla="*/ 2582586 w 8023328"/>
              <a:gd name="connsiteY4297" fmla="*/ 97085 h 2380521"/>
              <a:gd name="connsiteX4298" fmla="*/ 2570189 w 8023328"/>
              <a:gd name="connsiteY4298" fmla="*/ 84687 h 2380521"/>
              <a:gd name="connsiteX4299" fmla="*/ 2582586 w 8023328"/>
              <a:gd name="connsiteY4299" fmla="*/ 70831 h 2380521"/>
              <a:gd name="connsiteX4300" fmla="*/ 2511034 w 8023328"/>
              <a:gd name="connsiteY4300" fmla="*/ 70831 h 2380521"/>
              <a:gd name="connsiteX4301" fmla="*/ 2525616 w 8023328"/>
              <a:gd name="connsiteY4301" fmla="*/ 84687 h 2380521"/>
              <a:gd name="connsiteX4302" fmla="*/ 2511034 w 8023328"/>
              <a:gd name="connsiteY4302" fmla="*/ 97085 h 2380521"/>
              <a:gd name="connsiteX4303" fmla="*/ 2499364 w 8023328"/>
              <a:gd name="connsiteY4303" fmla="*/ 84687 h 2380521"/>
              <a:gd name="connsiteX4304" fmla="*/ 2511034 w 8023328"/>
              <a:gd name="connsiteY4304" fmla="*/ 70831 h 2380521"/>
              <a:gd name="connsiteX4305" fmla="*/ 2439946 w 8023328"/>
              <a:gd name="connsiteY4305" fmla="*/ 70831 h 2380521"/>
              <a:gd name="connsiteX4306" fmla="*/ 2454737 w 8023328"/>
              <a:gd name="connsiteY4306" fmla="*/ 84687 h 2380521"/>
              <a:gd name="connsiteX4307" fmla="*/ 2439946 w 8023328"/>
              <a:gd name="connsiteY4307" fmla="*/ 97085 h 2380521"/>
              <a:gd name="connsiteX4308" fmla="*/ 2425159 w 8023328"/>
              <a:gd name="connsiteY4308" fmla="*/ 84687 h 2380521"/>
              <a:gd name="connsiteX4309" fmla="*/ 2439946 w 8023328"/>
              <a:gd name="connsiteY4309" fmla="*/ 70831 h 2380521"/>
              <a:gd name="connsiteX4310" fmla="*/ 2369114 w 8023328"/>
              <a:gd name="connsiteY4310" fmla="*/ 70831 h 2380521"/>
              <a:gd name="connsiteX4311" fmla="*/ 2383900 w 8023328"/>
              <a:gd name="connsiteY4311" fmla="*/ 84687 h 2380521"/>
              <a:gd name="connsiteX4312" fmla="*/ 2369114 w 8023328"/>
              <a:gd name="connsiteY4312" fmla="*/ 97085 h 2380521"/>
              <a:gd name="connsiteX4313" fmla="*/ 2354323 w 8023328"/>
              <a:gd name="connsiteY4313" fmla="*/ 84687 h 2380521"/>
              <a:gd name="connsiteX4314" fmla="*/ 2369114 w 8023328"/>
              <a:gd name="connsiteY4314" fmla="*/ 70831 h 2380521"/>
              <a:gd name="connsiteX4315" fmla="*/ 2298283 w 8023328"/>
              <a:gd name="connsiteY4315" fmla="*/ 70831 h 2380521"/>
              <a:gd name="connsiteX4316" fmla="*/ 2313070 w 8023328"/>
              <a:gd name="connsiteY4316" fmla="*/ 84687 h 2380521"/>
              <a:gd name="connsiteX4317" fmla="*/ 2298283 w 8023328"/>
              <a:gd name="connsiteY4317" fmla="*/ 97085 h 2380521"/>
              <a:gd name="connsiteX4318" fmla="*/ 2283493 w 8023328"/>
              <a:gd name="connsiteY4318" fmla="*/ 84687 h 2380521"/>
              <a:gd name="connsiteX4319" fmla="*/ 2298283 w 8023328"/>
              <a:gd name="connsiteY4319" fmla="*/ 70831 h 2380521"/>
              <a:gd name="connsiteX4320" fmla="*/ 2226517 w 8023328"/>
              <a:gd name="connsiteY4320" fmla="*/ 70831 h 2380521"/>
              <a:gd name="connsiteX4321" fmla="*/ 2238916 w 8023328"/>
              <a:gd name="connsiteY4321" fmla="*/ 84687 h 2380521"/>
              <a:gd name="connsiteX4322" fmla="*/ 2226517 w 8023328"/>
              <a:gd name="connsiteY4322" fmla="*/ 97085 h 2380521"/>
              <a:gd name="connsiteX4323" fmla="*/ 2212659 w 8023328"/>
              <a:gd name="connsiteY4323" fmla="*/ 84687 h 2380521"/>
              <a:gd name="connsiteX4324" fmla="*/ 2226517 w 8023328"/>
              <a:gd name="connsiteY4324" fmla="*/ 70831 h 2380521"/>
              <a:gd name="connsiteX4325" fmla="*/ 2155683 w 8023328"/>
              <a:gd name="connsiteY4325" fmla="*/ 70831 h 2380521"/>
              <a:gd name="connsiteX4326" fmla="*/ 2168084 w 8023328"/>
              <a:gd name="connsiteY4326" fmla="*/ 84687 h 2380521"/>
              <a:gd name="connsiteX4327" fmla="*/ 2155683 w 8023328"/>
              <a:gd name="connsiteY4327" fmla="*/ 97085 h 2380521"/>
              <a:gd name="connsiteX4328" fmla="*/ 2141827 w 8023328"/>
              <a:gd name="connsiteY4328" fmla="*/ 84687 h 2380521"/>
              <a:gd name="connsiteX4329" fmla="*/ 2155683 w 8023328"/>
              <a:gd name="connsiteY4329" fmla="*/ 70831 h 2380521"/>
              <a:gd name="connsiteX4330" fmla="*/ 2083393 w 8023328"/>
              <a:gd name="connsiteY4330" fmla="*/ 70831 h 2380521"/>
              <a:gd name="connsiteX4331" fmla="*/ 2097249 w 8023328"/>
              <a:gd name="connsiteY4331" fmla="*/ 84687 h 2380521"/>
              <a:gd name="connsiteX4332" fmla="*/ 2083393 w 8023328"/>
              <a:gd name="connsiteY4332" fmla="*/ 97085 h 2380521"/>
              <a:gd name="connsiteX4333" fmla="*/ 2070995 w 8023328"/>
              <a:gd name="connsiteY4333" fmla="*/ 84687 h 2380521"/>
              <a:gd name="connsiteX4334" fmla="*/ 2083393 w 8023328"/>
              <a:gd name="connsiteY4334" fmla="*/ 70831 h 2380521"/>
              <a:gd name="connsiteX4335" fmla="*/ 2011835 w 8023328"/>
              <a:gd name="connsiteY4335" fmla="*/ 70831 h 2380521"/>
              <a:gd name="connsiteX4336" fmla="*/ 2026421 w 8023328"/>
              <a:gd name="connsiteY4336" fmla="*/ 84687 h 2380521"/>
              <a:gd name="connsiteX4337" fmla="*/ 2011835 w 8023328"/>
              <a:gd name="connsiteY4337" fmla="*/ 97085 h 2380521"/>
              <a:gd name="connsiteX4338" fmla="*/ 2000168 w 8023328"/>
              <a:gd name="connsiteY4338" fmla="*/ 84687 h 2380521"/>
              <a:gd name="connsiteX4339" fmla="*/ 2011835 w 8023328"/>
              <a:gd name="connsiteY4339" fmla="*/ 70831 h 2380521"/>
              <a:gd name="connsiteX4340" fmla="*/ 1938365 w 8023328"/>
              <a:gd name="connsiteY4340" fmla="*/ 70831 h 2380521"/>
              <a:gd name="connsiteX4341" fmla="*/ 1952222 w 8023328"/>
              <a:gd name="connsiteY4341" fmla="*/ 84687 h 2380521"/>
              <a:gd name="connsiteX4342" fmla="*/ 1938365 w 8023328"/>
              <a:gd name="connsiteY4342" fmla="*/ 97085 h 2380521"/>
              <a:gd name="connsiteX4343" fmla="*/ 1925971 w 8023328"/>
              <a:gd name="connsiteY4343" fmla="*/ 84687 h 2380521"/>
              <a:gd name="connsiteX4344" fmla="*/ 1938365 w 8023328"/>
              <a:gd name="connsiteY4344" fmla="*/ 70831 h 2380521"/>
              <a:gd name="connsiteX4345" fmla="*/ 1869922 w 8023328"/>
              <a:gd name="connsiteY4345" fmla="*/ 70831 h 2380521"/>
              <a:gd name="connsiteX4346" fmla="*/ 1884712 w 8023328"/>
              <a:gd name="connsiteY4346" fmla="*/ 84687 h 2380521"/>
              <a:gd name="connsiteX4347" fmla="*/ 1869922 w 8023328"/>
              <a:gd name="connsiteY4347" fmla="*/ 97085 h 2380521"/>
              <a:gd name="connsiteX4348" fmla="*/ 1855131 w 8023328"/>
              <a:gd name="connsiteY4348" fmla="*/ 84687 h 2380521"/>
              <a:gd name="connsiteX4349" fmla="*/ 1869922 w 8023328"/>
              <a:gd name="connsiteY4349" fmla="*/ 70831 h 2380521"/>
              <a:gd name="connsiteX4350" fmla="*/ 1799087 w 8023328"/>
              <a:gd name="connsiteY4350" fmla="*/ 70831 h 2380521"/>
              <a:gd name="connsiteX4351" fmla="*/ 1813879 w 8023328"/>
              <a:gd name="connsiteY4351" fmla="*/ 84687 h 2380521"/>
              <a:gd name="connsiteX4352" fmla="*/ 1799087 w 8023328"/>
              <a:gd name="connsiteY4352" fmla="*/ 97085 h 2380521"/>
              <a:gd name="connsiteX4353" fmla="*/ 1784303 w 8023328"/>
              <a:gd name="connsiteY4353" fmla="*/ 84687 h 2380521"/>
              <a:gd name="connsiteX4354" fmla="*/ 1799087 w 8023328"/>
              <a:gd name="connsiteY4354" fmla="*/ 70831 h 2380521"/>
              <a:gd name="connsiteX4355" fmla="*/ 1728262 w 8023328"/>
              <a:gd name="connsiteY4355" fmla="*/ 70831 h 2380521"/>
              <a:gd name="connsiteX4356" fmla="*/ 1743052 w 8023328"/>
              <a:gd name="connsiteY4356" fmla="*/ 84687 h 2380521"/>
              <a:gd name="connsiteX4357" fmla="*/ 1728262 w 8023328"/>
              <a:gd name="connsiteY4357" fmla="*/ 97085 h 2380521"/>
              <a:gd name="connsiteX4358" fmla="*/ 1713474 w 8023328"/>
              <a:gd name="connsiteY4358" fmla="*/ 84687 h 2380521"/>
              <a:gd name="connsiteX4359" fmla="*/ 1728262 w 8023328"/>
              <a:gd name="connsiteY4359" fmla="*/ 70831 h 2380521"/>
              <a:gd name="connsiteX4360" fmla="*/ 1656501 w 8023328"/>
              <a:gd name="connsiteY4360" fmla="*/ 70831 h 2380521"/>
              <a:gd name="connsiteX4361" fmla="*/ 1668900 w 8023328"/>
              <a:gd name="connsiteY4361" fmla="*/ 84687 h 2380521"/>
              <a:gd name="connsiteX4362" fmla="*/ 1656501 w 8023328"/>
              <a:gd name="connsiteY4362" fmla="*/ 97085 h 2380521"/>
              <a:gd name="connsiteX4363" fmla="*/ 1642655 w 8023328"/>
              <a:gd name="connsiteY4363" fmla="*/ 84687 h 2380521"/>
              <a:gd name="connsiteX4364" fmla="*/ 1656501 w 8023328"/>
              <a:gd name="connsiteY4364" fmla="*/ 70831 h 2380521"/>
              <a:gd name="connsiteX4365" fmla="*/ 1582299 w 8023328"/>
              <a:gd name="connsiteY4365" fmla="*/ 70831 h 2380521"/>
              <a:gd name="connsiteX4366" fmla="*/ 1594704 w 8023328"/>
              <a:gd name="connsiteY4366" fmla="*/ 84687 h 2380521"/>
              <a:gd name="connsiteX4367" fmla="*/ 1582299 w 8023328"/>
              <a:gd name="connsiteY4367" fmla="*/ 97085 h 2380521"/>
              <a:gd name="connsiteX4368" fmla="*/ 1568444 w 8023328"/>
              <a:gd name="connsiteY4368" fmla="*/ 84687 h 2380521"/>
              <a:gd name="connsiteX4369" fmla="*/ 1582299 w 8023328"/>
              <a:gd name="connsiteY4369" fmla="*/ 70831 h 2380521"/>
              <a:gd name="connsiteX4370" fmla="*/ 2796538 w 8023328"/>
              <a:gd name="connsiteY4370" fmla="*/ 0 h 2380521"/>
              <a:gd name="connsiteX4371" fmla="*/ 2808940 w 8023328"/>
              <a:gd name="connsiteY4371" fmla="*/ 12397 h 2380521"/>
              <a:gd name="connsiteX4372" fmla="*/ 2796538 w 8023328"/>
              <a:gd name="connsiteY4372" fmla="*/ 26254 h 2380521"/>
              <a:gd name="connsiteX4373" fmla="*/ 2782683 w 8023328"/>
              <a:gd name="connsiteY4373" fmla="*/ 12397 h 2380521"/>
              <a:gd name="connsiteX4374" fmla="*/ 2796538 w 8023328"/>
              <a:gd name="connsiteY4374" fmla="*/ 0 h 2380521"/>
              <a:gd name="connsiteX4375" fmla="*/ 2725703 w 8023328"/>
              <a:gd name="connsiteY4375" fmla="*/ 0 h 2380521"/>
              <a:gd name="connsiteX4376" fmla="*/ 2738105 w 8023328"/>
              <a:gd name="connsiteY4376" fmla="*/ 12397 h 2380521"/>
              <a:gd name="connsiteX4377" fmla="*/ 2725703 w 8023328"/>
              <a:gd name="connsiteY4377" fmla="*/ 26254 h 2380521"/>
              <a:gd name="connsiteX4378" fmla="*/ 2711852 w 8023328"/>
              <a:gd name="connsiteY4378" fmla="*/ 12397 h 2380521"/>
              <a:gd name="connsiteX4379" fmla="*/ 2725703 w 8023328"/>
              <a:gd name="connsiteY4379" fmla="*/ 0 h 2380521"/>
              <a:gd name="connsiteX4380" fmla="*/ 2653420 w 8023328"/>
              <a:gd name="connsiteY4380" fmla="*/ 0 h 2380521"/>
              <a:gd name="connsiteX4381" fmla="*/ 2667273 w 8023328"/>
              <a:gd name="connsiteY4381" fmla="*/ 12397 h 2380521"/>
              <a:gd name="connsiteX4382" fmla="*/ 2653420 w 8023328"/>
              <a:gd name="connsiteY4382" fmla="*/ 26254 h 2380521"/>
              <a:gd name="connsiteX4383" fmla="*/ 2641021 w 8023328"/>
              <a:gd name="connsiteY4383" fmla="*/ 12397 h 2380521"/>
              <a:gd name="connsiteX4384" fmla="*/ 2653420 w 8023328"/>
              <a:gd name="connsiteY4384" fmla="*/ 0 h 2380521"/>
              <a:gd name="connsiteX4385" fmla="*/ 2582586 w 8023328"/>
              <a:gd name="connsiteY4385" fmla="*/ 0 h 2380521"/>
              <a:gd name="connsiteX4386" fmla="*/ 2596442 w 8023328"/>
              <a:gd name="connsiteY4386" fmla="*/ 12397 h 2380521"/>
              <a:gd name="connsiteX4387" fmla="*/ 2582586 w 8023328"/>
              <a:gd name="connsiteY4387" fmla="*/ 26254 h 2380521"/>
              <a:gd name="connsiteX4388" fmla="*/ 2570189 w 8023328"/>
              <a:gd name="connsiteY4388" fmla="*/ 12397 h 2380521"/>
              <a:gd name="connsiteX4389" fmla="*/ 2582586 w 8023328"/>
              <a:gd name="connsiteY4389" fmla="*/ 0 h 2380521"/>
              <a:gd name="connsiteX4390" fmla="*/ 2511034 w 8023328"/>
              <a:gd name="connsiteY4390" fmla="*/ 0 h 2380521"/>
              <a:gd name="connsiteX4391" fmla="*/ 2525616 w 8023328"/>
              <a:gd name="connsiteY4391" fmla="*/ 12397 h 2380521"/>
              <a:gd name="connsiteX4392" fmla="*/ 2511034 w 8023328"/>
              <a:gd name="connsiteY4392" fmla="*/ 26254 h 2380521"/>
              <a:gd name="connsiteX4393" fmla="*/ 2499364 w 8023328"/>
              <a:gd name="connsiteY4393" fmla="*/ 12397 h 2380521"/>
              <a:gd name="connsiteX4394" fmla="*/ 2511034 w 8023328"/>
              <a:gd name="connsiteY4394" fmla="*/ 0 h 2380521"/>
              <a:gd name="connsiteX4395" fmla="*/ 2439946 w 8023328"/>
              <a:gd name="connsiteY4395" fmla="*/ 0 h 2380521"/>
              <a:gd name="connsiteX4396" fmla="*/ 2454737 w 8023328"/>
              <a:gd name="connsiteY4396" fmla="*/ 12397 h 2380521"/>
              <a:gd name="connsiteX4397" fmla="*/ 2439946 w 8023328"/>
              <a:gd name="connsiteY4397" fmla="*/ 26254 h 2380521"/>
              <a:gd name="connsiteX4398" fmla="*/ 2425159 w 8023328"/>
              <a:gd name="connsiteY4398" fmla="*/ 12397 h 2380521"/>
              <a:gd name="connsiteX4399" fmla="*/ 2439946 w 8023328"/>
              <a:gd name="connsiteY4399" fmla="*/ 0 h 2380521"/>
              <a:gd name="connsiteX4400" fmla="*/ 2369114 w 8023328"/>
              <a:gd name="connsiteY4400" fmla="*/ 0 h 2380521"/>
              <a:gd name="connsiteX4401" fmla="*/ 2383900 w 8023328"/>
              <a:gd name="connsiteY4401" fmla="*/ 12397 h 2380521"/>
              <a:gd name="connsiteX4402" fmla="*/ 2369114 w 8023328"/>
              <a:gd name="connsiteY4402" fmla="*/ 26254 h 2380521"/>
              <a:gd name="connsiteX4403" fmla="*/ 2354323 w 8023328"/>
              <a:gd name="connsiteY4403" fmla="*/ 12397 h 2380521"/>
              <a:gd name="connsiteX4404" fmla="*/ 2369114 w 8023328"/>
              <a:gd name="connsiteY4404" fmla="*/ 0 h 2380521"/>
              <a:gd name="connsiteX4405" fmla="*/ 2298283 w 8023328"/>
              <a:gd name="connsiteY4405" fmla="*/ 0 h 2380521"/>
              <a:gd name="connsiteX4406" fmla="*/ 2313070 w 8023328"/>
              <a:gd name="connsiteY4406" fmla="*/ 12397 h 2380521"/>
              <a:gd name="connsiteX4407" fmla="*/ 2298283 w 8023328"/>
              <a:gd name="connsiteY4407" fmla="*/ 26254 h 2380521"/>
              <a:gd name="connsiteX4408" fmla="*/ 2283493 w 8023328"/>
              <a:gd name="connsiteY4408" fmla="*/ 12397 h 2380521"/>
              <a:gd name="connsiteX4409" fmla="*/ 2298283 w 8023328"/>
              <a:gd name="connsiteY4409" fmla="*/ 0 h 2380521"/>
              <a:gd name="connsiteX4410" fmla="*/ 2226517 w 8023328"/>
              <a:gd name="connsiteY4410" fmla="*/ 0 h 2380521"/>
              <a:gd name="connsiteX4411" fmla="*/ 2238916 w 8023328"/>
              <a:gd name="connsiteY4411" fmla="*/ 13856 h 2380521"/>
              <a:gd name="connsiteX4412" fmla="*/ 2226517 w 8023328"/>
              <a:gd name="connsiteY4412" fmla="*/ 26254 h 2380521"/>
              <a:gd name="connsiteX4413" fmla="*/ 2212659 w 8023328"/>
              <a:gd name="connsiteY4413" fmla="*/ 13856 h 2380521"/>
              <a:gd name="connsiteX4414" fmla="*/ 2226517 w 8023328"/>
              <a:gd name="connsiteY4414" fmla="*/ 0 h 2380521"/>
              <a:gd name="connsiteX4415" fmla="*/ 2155683 w 8023328"/>
              <a:gd name="connsiteY4415" fmla="*/ 0 h 2380521"/>
              <a:gd name="connsiteX4416" fmla="*/ 2168084 w 8023328"/>
              <a:gd name="connsiteY4416" fmla="*/ 13856 h 2380521"/>
              <a:gd name="connsiteX4417" fmla="*/ 2155683 w 8023328"/>
              <a:gd name="connsiteY4417" fmla="*/ 26254 h 2380521"/>
              <a:gd name="connsiteX4418" fmla="*/ 2141827 w 8023328"/>
              <a:gd name="connsiteY4418" fmla="*/ 13856 h 2380521"/>
              <a:gd name="connsiteX4419" fmla="*/ 2155683 w 8023328"/>
              <a:gd name="connsiteY4419" fmla="*/ 0 h 2380521"/>
              <a:gd name="connsiteX4420" fmla="*/ 2083393 w 8023328"/>
              <a:gd name="connsiteY4420" fmla="*/ 0 h 2380521"/>
              <a:gd name="connsiteX4421" fmla="*/ 2097249 w 8023328"/>
              <a:gd name="connsiteY4421" fmla="*/ 13856 h 2380521"/>
              <a:gd name="connsiteX4422" fmla="*/ 2083393 w 8023328"/>
              <a:gd name="connsiteY4422" fmla="*/ 26254 h 2380521"/>
              <a:gd name="connsiteX4423" fmla="*/ 2070995 w 8023328"/>
              <a:gd name="connsiteY4423" fmla="*/ 13856 h 2380521"/>
              <a:gd name="connsiteX4424" fmla="*/ 2083393 w 8023328"/>
              <a:gd name="connsiteY4424" fmla="*/ 0 h 2380521"/>
              <a:gd name="connsiteX4425" fmla="*/ 2011835 w 8023328"/>
              <a:gd name="connsiteY4425" fmla="*/ 0 h 2380521"/>
              <a:gd name="connsiteX4426" fmla="*/ 2026421 w 8023328"/>
              <a:gd name="connsiteY4426" fmla="*/ 13856 h 2380521"/>
              <a:gd name="connsiteX4427" fmla="*/ 2011835 w 8023328"/>
              <a:gd name="connsiteY4427" fmla="*/ 26254 h 2380521"/>
              <a:gd name="connsiteX4428" fmla="*/ 2000168 w 8023328"/>
              <a:gd name="connsiteY4428" fmla="*/ 13856 h 2380521"/>
              <a:gd name="connsiteX4429" fmla="*/ 2011835 w 8023328"/>
              <a:gd name="connsiteY4429" fmla="*/ 0 h 2380521"/>
              <a:gd name="connsiteX4430" fmla="*/ 1938365 w 8023328"/>
              <a:gd name="connsiteY4430" fmla="*/ 0 h 2380521"/>
              <a:gd name="connsiteX4431" fmla="*/ 1952222 w 8023328"/>
              <a:gd name="connsiteY4431" fmla="*/ 13856 h 2380521"/>
              <a:gd name="connsiteX4432" fmla="*/ 1938365 w 8023328"/>
              <a:gd name="connsiteY4432" fmla="*/ 26254 h 2380521"/>
              <a:gd name="connsiteX4433" fmla="*/ 1925971 w 8023328"/>
              <a:gd name="connsiteY4433" fmla="*/ 13856 h 2380521"/>
              <a:gd name="connsiteX4434" fmla="*/ 1938365 w 8023328"/>
              <a:gd name="connsiteY4434" fmla="*/ 0 h 2380521"/>
              <a:gd name="connsiteX4435" fmla="*/ 1869922 w 8023328"/>
              <a:gd name="connsiteY4435" fmla="*/ 0 h 2380521"/>
              <a:gd name="connsiteX4436" fmla="*/ 1884712 w 8023328"/>
              <a:gd name="connsiteY4436" fmla="*/ 13856 h 2380521"/>
              <a:gd name="connsiteX4437" fmla="*/ 1869922 w 8023328"/>
              <a:gd name="connsiteY4437" fmla="*/ 26254 h 2380521"/>
              <a:gd name="connsiteX4438" fmla="*/ 1855131 w 8023328"/>
              <a:gd name="connsiteY4438" fmla="*/ 13856 h 2380521"/>
              <a:gd name="connsiteX4439" fmla="*/ 1869922 w 8023328"/>
              <a:gd name="connsiteY4439" fmla="*/ 0 h 2380521"/>
              <a:gd name="connsiteX4440" fmla="*/ 1799087 w 8023328"/>
              <a:gd name="connsiteY4440" fmla="*/ 0 h 2380521"/>
              <a:gd name="connsiteX4441" fmla="*/ 1813879 w 8023328"/>
              <a:gd name="connsiteY4441" fmla="*/ 13856 h 2380521"/>
              <a:gd name="connsiteX4442" fmla="*/ 1799087 w 8023328"/>
              <a:gd name="connsiteY4442" fmla="*/ 26254 h 2380521"/>
              <a:gd name="connsiteX4443" fmla="*/ 1784303 w 8023328"/>
              <a:gd name="connsiteY4443" fmla="*/ 13856 h 2380521"/>
              <a:gd name="connsiteX4444" fmla="*/ 1799087 w 8023328"/>
              <a:gd name="connsiteY4444" fmla="*/ 0 h 2380521"/>
              <a:gd name="connsiteX4445" fmla="*/ 1728262 w 8023328"/>
              <a:gd name="connsiteY4445" fmla="*/ 0 h 2380521"/>
              <a:gd name="connsiteX4446" fmla="*/ 1743052 w 8023328"/>
              <a:gd name="connsiteY4446" fmla="*/ 13856 h 2380521"/>
              <a:gd name="connsiteX4447" fmla="*/ 1728262 w 8023328"/>
              <a:gd name="connsiteY4447" fmla="*/ 26254 h 2380521"/>
              <a:gd name="connsiteX4448" fmla="*/ 1713474 w 8023328"/>
              <a:gd name="connsiteY4448" fmla="*/ 13856 h 2380521"/>
              <a:gd name="connsiteX4449" fmla="*/ 1728262 w 8023328"/>
              <a:gd name="connsiteY4449" fmla="*/ 0 h 2380521"/>
              <a:gd name="connsiteX4450" fmla="*/ 1656501 w 8023328"/>
              <a:gd name="connsiteY4450" fmla="*/ 0 h 2380521"/>
              <a:gd name="connsiteX4451" fmla="*/ 1668900 w 8023328"/>
              <a:gd name="connsiteY4451" fmla="*/ 13856 h 2380521"/>
              <a:gd name="connsiteX4452" fmla="*/ 1656501 w 8023328"/>
              <a:gd name="connsiteY4452" fmla="*/ 26254 h 2380521"/>
              <a:gd name="connsiteX4453" fmla="*/ 1642655 w 8023328"/>
              <a:gd name="connsiteY4453" fmla="*/ 13856 h 2380521"/>
              <a:gd name="connsiteX4454" fmla="*/ 1656501 w 8023328"/>
              <a:gd name="connsiteY4454" fmla="*/ 0 h 2380521"/>
              <a:gd name="connsiteX4455" fmla="*/ 1582299 w 8023328"/>
              <a:gd name="connsiteY4455" fmla="*/ 0 h 2380521"/>
              <a:gd name="connsiteX4456" fmla="*/ 1594704 w 8023328"/>
              <a:gd name="connsiteY4456" fmla="*/ 13856 h 2380521"/>
              <a:gd name="connsiteX4457" fmla="*/ 1582299 w 8023328"/>
              <a:gd name="connsiteY4457" fmla="*/ 26254 h 2380521"/>
              <a:gd name="connsiteX4458" fmla="*/ 1568444 w 8023328"/>
              <a:gd name="connsiteY4458" fmla="*/ 13856 h 2380521"/>
              <a:gd name="connsiteX4459" fmla="*/ 1582299 w 8023328"/>
              <a:gd name="connsiteY4459" fmla="*/ 0 h 23805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</a:cxnLst>
            <a:rect l="l" t="t" r="r" b="b"/>
            <a:pathLst>
              <a:path w="8023328" h="2380521">
                <a:moveTo>
                  <a:pt x="8010930" y="2354267"/>
                </a:moveTo>
                <a:cubicBezTo>
                  <a:pt x="8018223" y="2354267"/>
                  <a:pt x="8023328" y="2360101"/>
                  <a:pt x="8023328" y="2366665"/>
                </a:cubicBezTo>
                <a:cubicBezTo>
                  <a:pt x="8023328" y="2373958"/>
                  <a:pt x="8018223" y="2380521"/>
                  <a:pt x="8010930" y="2380521"/>
                </a:cubicBezTo>
                <a:cubicBezTo>
                  <a:pt x="8002908" y="2380521"/>
                  <a:pt x="7997074" y="2373958"/>
                  <a:pt x="7997074" y="2366665"/>
                </a:cubicBezTo>
                <a:cubicBezTo>
                  <a:pt x="7997074" y="2360101"/>
                  <a:pt x="8002908" y="2354267"/>
                  <a:pt x="8010930" y="2354267"/>
                </a:cubicBezTo>
                <a:close/>
                <a:moveTo>
                  <a:pt x="7940099" y="2354267"/>
                </a:moveTo>
                <a:cubicBezTo>
                  <a:pt x="7945933" y="2354267"/>
                  <a:pt x="7952497" y="2360101"/>
                  <a:pt x="7952497" y="2366665"/>
                </a:cubicBezTo>
                <a:cubicBezTo>
                  <a:pt x="7952497" y="2373958"/>
                  <a:pt x="7945933" y="2380521"/>
                  <a:pt x="7940099" y="2380521"/>
                </a:cubicBezTo>
                <a:cubicBezTo>
                  <a:pt x="7932077" y="2380521"/>
                  <a:pt x="7926243" y="2373958"/>
                  <a:pt x="7926243" y="2366665"/>
                </a:cubicBezTo>
                <a:cubicBezTo>
                  <a:pt x="7926243" y="2360101"/>
                  <a:pt x="7932077" y="2354267"/>
                  <a:pt x="7940099" y="2354267"/>
                </a:cubicBezTo>
                <a:close/>
                <a:moveTo>
                  <a:pt x="7869269" y="2354267"/>
                </a:moveTo>
                <a:cubicBezTo>
                  <a:pt x="7875833" y="2354267"/>
                  <a:pt x="7881667" y="2360101"/>
                  <a:pt x="7881667" y="2366665"/>
                </a:cubicBezTo>
                <a:cubicBezTo>
                  <a:pt x="7881667" y="2373958"/>
                  <a:pt x="7875833" y="2380521"/>
                  <a:pt x="7869269" y="2380521"/>
                </a:cubicBezTo>
                <a:cubicBezTo>
                  <a:pt x="7861976" y="2380521"/>
                  <a:pt x="7855413" y="2373958"/>
                  <a:pt x="7855413" y="2366665"/>
                </a:cubicBezTo>
                <a:cubicBezTo>
                  <a:pt x="7855413" y="2360101"/>
                  <a:pt x="7861976" y="2354267"/>
                  <a:pt x="7869269" y="2354267"/>
                </a:cubicBezTo>
                <a:close/>
                <a:moveTo>
                  <a:pt x="7796980" y="2354267"/>
                </a:moveTo>
                <a:cubicBezTo>
                  <a:pt x="7805002" y="2354267"/>
                  <a:pt x="7810836" y="2360101"/>
                  <a:pt x="7810836" y="2366665"/>
                </a:cubicBezTo>
                <a:cubicBezTo>
                  <a:pt x="7810836" y="2373958"/>
                  <a:pt x="7805002" y="2380521"/>
                  <a:pt x="7796980" y="2380521"/>
                </a:cubicBezTo>
                <a:cubicBezTo>
                  <a:pt x="7791145" y="2380521"/>
                  <a:pt x="7784582" y="2373958"/>
                  <a:pt x="7784582" y="2366665"/>
                </a:cubicBezTo>
                <a:cubicBezTo>
                  <a:pt x="7784582" y="2360101"/>
                  <a:pt x="7791145" y="2354267"/>
                  <a:pt x="7796980" y="2354267"/>
                </a:cubicBezTo>
                <a:close/>
                <a:moveTo>
                  <a:pt x="8010930" y="2283438"/>
                </a:moveTo>
                <a:cubicBezTo>
                  <a:pt x="8018223" y="2283438"/>
                  <a:pt x="8023328" y="2288543"/>
                  <a:pt x="8023328" y="2295835"/>
                </a:cubicBezTo>
                <a:cubicBezTo>
                  <a:pt x="8023328" y="2303857"/>
                  <a:pt x="8018223" y="2309691"/>
                  <a:pt x="8010930" y="2309691"/>
                </a:cubicBezTo>
                <a:cubicBezTo>
                  <a:pt x="8002908" y="2309691"/>
                  <a:pt x="7997074" y="2303857"/>
                  <a:pt x="7997074" y="2295835"/>
                </a:cubicBezTo>
                <a:cubicBezTo>
                  <a:pt x="7997074" y="2288543"/>
                  <a:pt x="8002908" y="2283438"/>
                  <a:pt x="8010930" y="2283438"/>
                </a:cubicBezTo>
                <a:close/>
                <a:moveTo>
                  <a:pt x="7940099" y="2283438"/>
                </a:moveTo>
                <a:cubicBezTo>
                  <a:pt x="7945933" y="2283438"/>
                  <a:pt x="7952497" y="2288543"/>
                  <a:pt x="7952497" y="2295835"/>
                </a:cubicBezTo>
                <a:cubicBezTo>
                  <a:pt x="7952497" y="2303857"/>
                  <a:pt x="7945933" y="2309691"/>
                  <a:pt x="7940099" y="2309691"/>
                </a:cubicBezTo>
                <a:cubicBezTo>
                  <a:pt x="7932077" y="2309691"/>
                  <a:pt x="7926243" y="2303857"/>
                  <a:pt x="7926243" y="2295835"/>
                </a:cubicBezTo>
                <a:cubicBezTo>
                  <a:pt x="7926243" y="2288543"/>
                  <a:pt x="7932077" y="2283438"/>
                  <a:pt x="7940099" y="2283438"/>
                </a:cubicBezTo>
                <a:close/>
                <a:moveTo>
                  <a:pt x="7869269" y="2283438"/>
                </a:moveTo>
                <a:cubicBezTo>
                  <a:pt x="7875833" y="2283438"/>
                  <a:pt x="7881667" y="2288543"/>
                  <a:pt x="7881667" y="2295835"/>
                </a:cubicBezTo>
                <a:cubicBezTo>
                  <a:pt x="7881667" y="2303857"/>
                  <a:pt x="7875833" y="2309691"/>
                  <a:pt x="7869269" y="2309691"/>
                </a:cubicBezTo>
                <a:cubicBezTo>
                  <a:pt x="7861976" y="2309691"/>
                  <a:pt x="7855413" y="2303857"/>
                  <a:pt x="7855413" y="2295835"/>
                </a:cubicBezTo>
                <a:cubicBezTo>
                  <a:pt x="7855413" y="2288543"/>
                  <a:pt x="7861976" y="2283438"/>
                  <a:pt x="7869269" y="2283438"/>
                </a:cubicBezTo>
                <a:close/>
                <a:moveTo>
                  <a:pt x="7796980" y="2283438"/>
                </a:moveTo>
                <a:cubicBezTo>
                  <a:pt x="7805002" y="2283438"/>
                  <a:pt x="7810836" y="2288543"/>
                  <a:pt x="7810836" y="2295835"/>
                </a:cubicBezTo>
                <a:cubicBezTo>
                  <a:pt x="7810836" y="2303857"/>
                  <a:pt x="7805002" y="2309691"/>
                  <a:pt x="7796980" y="2309691"/>
                </a:cubicBezTo>
                <a:cubicBezTo>
                  <a:pt x="7791145" y="2309691"/>
                  <a:pt x="7784582" y="2303857"/>
                  <a:pt x="7784582" y="2295835"/>
                </a:cubicBezTo>
                <a:cubicBezTo>
                  <a:pt x="7784582" y="2288543"/>
                  <a:pt x="7791145" y="2283438"/>
                  <a:pt x="7796980" y="2283438"/>
                </a:cubicBezTo>
                <a:close/>
                <a:moveTo>
                  <a:pt x="7726151" y="2283438"/>
                </a:moveTo>
                <a:cubicBezTo>
                  <a:pt x="7734173" y="2283438"/>
                  <a:pt x="7740007" y="2288543"/>
                  <a:pt x="7740007" y="2295835"/>
                </a:cubicBezTo>
                <a:cubicBezTo>
                  <a:pt x="7740007" y="2303857"/>
                  <a:pt x="7734173" y="2309691"/>
                  <a:pt x="7726151" y="2309691"/>
                </a:cubicBezTo>
                <a:cubicBezTo>
                  <a:pt x="7718858" y="2309691"/>
                  <a:pt x="7713753" y="2303857"/>
                  <a:pt x="7713753" y="2295835"/>
                </a:cubicBezTo>
                <a:cubicBezTo>
                  <a:pt x="7713753" y="2288543"/>
                  <a:pt x="7718858" y="2283438"/>
                  <a:pt x="7726151" y="2283438"/>
                </a:cubicBezTo>
                <a:close/>
                <a:moveTo>
                  <a:pt x="7940099" y="2209234"/>
                </a:moveTo>
                <a:cubicBezTo>
                  <a:pt x="7945933" y="2209234"/>
                  <a:pt x="7952497" y="2216239"/>
                  <a:pt x="7952497" y="2224022"/>
                </a:cubicBezTo>
                <a:cubicBezTo>
                  <a:pt x="7952497" y="2232584"/>
                  <a:pt x="7945933" y="2238810"/>
                  <a:pt x="7940099" y="2238810"/>
                </a:cubicBezTo>
                <a:cubicBezTo>
                  <a:pt x="7932077" y="2238810"/>
                  <a:pt x="7926243" y="2232584"/>
                  <a:pt x="7926243" y="2224022"/>
                </a:cubicBezTo>
                <a:cubicBezTo>
                  <a:pt x="7926243" y="2216239"/>
                  <a:pt x="7932077" y="2209234"/>
                  <a:pt x="7940099" y="2209234"/>
                </a:cubicBezTo>
                <a:close/>
                <a:moveTo>
                  <a:pt x="7867811" y="2209234"/>
                </a:moveTo>
                <a:cubicBezTo>
                  <a:pt x="7875833" y="2209234"/>
                  <a:pt x="7881667" y="2216239"/>
                  <a:pt x="7881667" y="2224022"/>
                </a:cubicBezTo>
                <a:cubicBezTo>
                  <a:pt x="7881667" y="2232584"/>
                  <a:pt x="7875833" y="2238810"/>
                  <a:pt x="7867811" y="2238810"/>
                </a:cubicBezTo>
                <a:cubicBezTo>
                  <a:pt x="7861976" y="2238810"/>
                  <a:pt x="7855413" y="2232584"/>
                  <a:pt x="7855413" y="2224022"/>
                </a:cubicBezTo>
                <a:cubicBezTo>
                  <a:pt x="7855413" y="2216239"/>
                  <a:pt x="7861976" y="2209234"/>
                  <a:pt x="7867811" y="2209234"/>
                </a:cubicBezTo>
                <a:close/>
                <a:moveTo>
                  <a:pt x="7796980" y="2209234"/>
                </a:moveTo>
                <a:cubicBezTo>
                  <a:pt x="7805002" y="2209234"/>
                  <a:pt x="7810836" y="2216239"/>
                  <a:pt x="7810836" y="2224022"/>
                </a:cubicBezTo>
                <a:cubicBezTo>
                  <a:pt x="7810836" y="2232584"/>
                  <a:pt x="7805002" y="2238810"/>
                  <a:pt x="7796980" y="2238810"/>
                </a:cubicBezTo>
                <a:cubicBezTo>
                  <a:pt x="7791145" y="2238810"/>
                  <a:pt x="7784582" y="2232584"/>
                  <a:pt x="7784582" y="2224022"/>
                </a:cubicBezTo>
                <a:cubicBezTo>
                  <a:pt x="7784582" y="2216239"/>
                  <a:pt x="7791145" y="2209234"/>
                  <a:pt x="7796980" y="2209234"/>
                </a:cubicBezTo>
                <a:close/>
                <a:moveTo>
                  <a:pt x="7726151" y="2209234"/>
                </a:moveTo>
                <a:cubicBezTo>
                  <a:pt x="7734173" y="2209234"/>
                  <a:pt x="7740007" y="2216239"/>
                  <a:pt x="7740007" y="2224022"/>
                </a:cubicBezTo>
                <a:cubicBezTo>
                  <a:pt x="7740007" y="2232584"/>
                  <a:pt x="7734173" y="2238810"/>
                  <a:pt x="7726151" y="2238810"/>
                </a:cubicBezTo>
                <a:cubicBezTo>
                  <a:pt x="7718858" y="2238810"/>
                  <a:pt x="7713753" y="2232584"/>
                  <a:pt x="7713753" y="2224022"/>
                </a:cubicBezTo>
                <a:cubicBezTo>
                  <a:pt x="7713753" y="2216239"/>
                  <a:pt x="7718858" y="2209234"/>
                  <a:pt x="7726151" y="2209234"/>
                </a:cubicBezTo>
                <a:close/>
                <a:moveTo>
                  <a:pt x="7940099" y="2138403"/>
                </a:moveTo>
                <a:cubicBezTo>
                  <a:pt x="7945933" y="2138403"/>
                  <a:pt x="7952497" y="2145408"/>
                  <a:pt x="7952497" y="2153192"/>
                </a:cubicBezTo>
                <a:cubicBezTo>
                  <a:pt x="7952497" y="2161754"/>
                  <a:pt x="7945933" y="2167981"/>
                  <a:pt x="7940099" y="2167981"/>
                </a:cubicBezTo>
                <a:cubicBezTo>
                  <a:pt x="7932077" y="2167981"/>
                  <a:pt x="7926243" y="2161754"/>
                  <a:pt x="7926243" y="2153192"/>
                </a:cubicBezTo>
                <a:cubicBezTo>
                  <a:pt x="7926243" y="2145408"/>
                  <a:pt x="7932077" y="2138403"/>
                  <a:pt x="7940099" y="2138403"/>
                </a:cubicBezTo>
                <a:close/>
                <a:moveTo>
                  <a:pt x="7867811" y="2138403"/>
                </a:moveTo>
                <a:cubicBezTo>
                  <a:pt x="7875833" y="2138403"/>
                  <a:pt x="7881667" y="2145408"/>
                  <a:pt x="7881667" y="2153192"/>
                </a:cubicBezTo>
                <a:cubicBezTo>
                  <a:pt x="7881667" y="2161754"/>
                  <a:pt x="7875833" y="2167981"/>
                  <a:pt x="7867811" y="2167981"/>
                </a:cubicBezTo>
                <a:cubicBezTo>
                  <a:pt x="7861976" y="2167981"/>
                  <a:pt x="7855413" y="2161754"/>
                  <a:pt x="7855413" y="2153192"/>
                </a:cubicBezTo>
                <a:cubicBezTo>
                  <a:pt x="7855413" y="2145408"/>
                  <a:pt x="7861976" y="2138403"/>
                  <a:pt x="7867811" y="2138403"/>
                </a:cubicBezTo>
                <a:close/>
                <a:moveTo>
                  <a:pt x="7796980" y="2138403"/>
                </a:moveTo>
                <a:cubicBezTo>
                  <a:pt x="7805002" y="2138403"/>
                  <a:pt x="7810836" y="2145408"/>
                  <a:pt x="7810836" y="2153192"/>
                </a:cubicBezTo>
                <a:cubicBezTo>
                  <a:pt x="7810836" y="2161754"/>
                  <a:pt x="7805002" y="2167981"/>
                  <a:pt x="7796980" y="2167981"/>
                </a:cubicBezTo>
                <a:cubicBezTo>
                  <a:pt x="7791145" y="2167981"/>
                  <a:pt x="7784582" y="2161754"/>
                  <a:pt x="7784582" y="2153192"/>
                </a:cubicBezTo>
                <a:cubicBezTo>
                  <a:pt x="7784582" y="2145408"/>
                  <a:pt x="7791145" y="2138403"/>
                  <a:pt x="7796980" y="2138403"/>
                </a:cubicBezTo>
                <a:close/>
                <a:moveTo>
                  <a:pt x="7726151" y="2138403"/>
                </a:moveTo>
                <a:cubicBezTo>
                  <a:pt x="7734173" y="2138403"/>
                  <a:pt x="7740007" y="2145408"/>
                  <a:pt x="7740007" y="2153192"/>
                </a:cubicBezTo>
                <a:cubicBezTo>
                  <a:pt x="7740007" y="2161754"/>
                  <a:pt x="7734173" y="2167981"/>
                  <a:pt x="7726151" y="2167981"/>
                </a:cubicBezTo>
                <a:cubicBezTo>
                  <a:pt x="7718858" y="2167981"/>
                  <a:pt x="7713753" y="2161754"/>
                  <a:pt x="7713753" y="2153192"/>
                </a:cubicBezTo>
                <a:cubicBezTo>
                  <a:pt x="7713753" y="2145408"/>
                  <a:pt x="7718858" y="2138403"/>
                  <a:pt x="7726151" y="2138403"/>
                </a:cubicBezTo>
                <a:close/>
                <a:moveTo>
                  <a:pt x="7654337" y="2138403"/>
                </a:moveTo>
                <a:cubicBezTo>
                  <a:pt x="7662899" y="2138403"/>
                  <a:pt x="7669126" y="2145408"/>
                  <a:pt x="7669126" y="2153192"/>
                </a:cubicBezTo>
                <a:cubicBezTo>
                  <a:pt x="7669126" y="2161754"/>
                  <a:pt x="7662899" y="2167981"/>
                  <a:pt x="7654337" y="2167981"/>
                </a:cubicBezTo>
                <a:cubicBezTo>
                  <a:pt x="7645776" y="2167981"/>
                  <a:pt x="7639549" y="2161754"/>
                  <a:pt x="7639549" y="2153192"/>
                </a:cubicBezTo>
                <a:cubicBezTo>
                  <a:pt x="7639549" y="2145408"/>
                  <a:pt x="7645776" y="2138403"/>
                  <a:pt x="7654337" y="2138403"/>
                </a:cubicBezTo>
                <a:close/>
                <a:moveTo>
                  <a:pt x="7867811" y="2067574"/>
                </a:moveTo>
                <a:cubicBezTo>
                  <a:pt x="7875833" y="2067574"/>
                  <a:pt x="7881667" y="2073800"/>
                  <a:pt x="7881667" y="2082362"/>
                </a:cubicBezTo>
                <a:cubicBezTo>
                  <a:pt x="7881667" y="2090924"/>
                  <a:pt x="7875833" y="2097150"/>
                  <a:pt x="7867811" y="2097150"/>
                </a:cubicBezTo>
                <a:cubicBezTo>
                  <a:pt x="7861976" y="2097150"/>
                  <a:pt x="7855413" y="2090924"/>
                  <a:pt x="7855413" y="2082362"/>
                </a:cubicBezTo>
                <a:cubicBezTo>
                  <a:pt x="7855413" y="2073800"/>
                  <a:pt x="7861976" y="2067574"/>
                  <a:pt x="7867811" y="2067574"/>
                </a:cubicBezTo>
                <a:close/>
                <a:moveTo>
                  <a:pt x="7796980" y="2067574"/>
                </a:moveTo>
                <a:cubicBezTo>
                  <a:pt x="7805002" y="2067574"/>
                  <a:pt x="7810836" y="2073800"/>
                  <a:pt x="7810836" y="2082362"/>
                </a:cubicBezTo>
                <a:cubicBezTo>
                  <a:pt x="7810836" y="2090924"/>
                  <a:pt x="7805002" y="2097150"/>
                  <a:pt x="7796980" y="2097150"/>
                </a:cubicBezTo>
                <a:cubicBezTo>
                  <a:pt x="7791145" y="2097150"/>
                  <a:pt x="7784582" y="2090924"/>
                  <a:pt x="7784582" y="2082362"/>
                </a:cubicBezTo>
                <a:cubicBezTo>
                  <a:pt x="7784582" y="2073800"/>
                  <a:pt x="7791145" y="2067574"/>
                  <a:pt x="7796980" y="2067574"/>
                </a:cubicBezTo>
                <a:close/>
                <a:moveTo>
                  <a:pt x="7726151" y="2067574"/>
                </a:moveTo>
                <a:cubicBezTo>
                  <a:pt x="7734173" y="2067574"/>
                  <a:pt x="7740007" y="2073800"/>
                  <a:pt x="7740007" y="2082362"/>
                </a:cubicBezTo>
                <a:cubicBezTo>
                  <a:pt x="7740007" y="2090924"/>
                  <a:pt x="7734173" y="2097150"/>
                  <a:pt x="7726151" y="2097150"/>
                </a:cubicBezTo>
                <a:cubicBezTo>
                  <a:pt x="7718858" y="2097150"/>
                  <a:pt x="7713753" y="2090924"/>
                  <a:pt x="7713753" y="2082362"/>
                </a:cubicBezTo>
                <a:cubicBezTo>
                  <a:pt x="7713753" y="2073800"/>
                  <a:pt x="7718858" y="2067574"/>
                  <a:pt x="7726151" y="2067574"/>
                </a:cubicBezTo>
                <a:close/>
                <a:moveTo>
                  <a:pt x="7654337" y="2067574"/>
                </a:moveTo>
                <a:cubicBezTo>
                  <a:pt x="7662899" y="2067574"/>
                  <a:pt x="7669126" y="2073800"/>
                  <a:pt x="7669126" y="2082362"/>
                </a:cubicBezTo>
                <a:cubicBezTo>
                  <a:pt x="7669126" y="2090924"/>
                  <a:pt x="7662899" y="2097150"/>
                  <a:pt x="7654337" y="2097150"/>
                </a:cubicBezTo>
                <a:cubicBezTo>
                  <a:pt x="7645776" y="2097150"/>
                  <a:pt x="7639549" y="2090924"/>
                  <a:pt x="7639549" y="2082362"/>
                </a:cubicBezTo>
                <a:cubicBezTo>
                  <a:pt x="7639549" y="2073800"/>
                  <a:pt x="7645776" y="2067574"/>
                  <a:pt x="7654337" y="2067574"/>
                </a:cubicBezTo>
                <a:close/>
                <a:moveTo>
                  <a:pt x="7583507" y="2067574"/>
                </a:moveTo>
                <a:cubicBezTo>
                  <a:pt x="7591291" y="2067574"/>
                  <a:pt x="7598297" y="2073800"/>
                  <a:pt x="7598297" y="2082362"/>
                </a:cubicBezTo>
                <a:cubicBezTo>
                  <a:pt x="7598297" y="2090924"/>
                  <a:pt x="7591291" y="2097150"/>
                  <a:pt x="7583507" y="2097150"/>
                </a:cubicBezTo>
                <a:cubicBezTo>
                  <a:pt x="7574945" y="2097150"/>
                  <a:pt x="7568718" y="2090924"/>
                  <a:pt x="7568718" y="2082362"/>
                </a:cubicBezTo>
                <a:cubicBezTo>
                  <a:pt x="7568718" y="2073800"/>
                  <a:pt x="7574945" y="2067574"/>
                  <a:pt x="7583507" y="2067574"/>
                </a:cubicBezTo>
                <a:close/>
                <a:moveTo>
                  <a:pt x="7867811" y="1996742"/>
                </a:moveTo>
                <a:cubicBezTo>
                  <a:pt x="7875833" y="1996742"/>
                  <a:pt x="7881667" y="2002576"/>
                  <a:pt x="7881667" y="2010598"/>
                </a:cubicBezTo>
                <a:cubicBezTo>
                  <a:pt x="7881667" y="2017891"/>
                  <a:pt x="7875833" y="2022995"/>
                  <a:pt x="7867811" y="2022995"/>
                </a:cubicBezTo>
                <a:cubicBezTo>
                  <a:pt x="7861976" y="2022995"/>
                  <a:pt x="7855413" y="2017891"/>
                  <a:pt x="7855413" y="2010598"/>
                </a:cubicBezTo>
                <a:cubicBezTo>
                  <a:pt x="7855413" y="2002576"/>
                  <a:pt x="7861976" y="1996742"/>
                  <a:pt x="7867811" y="1996742"/>
                </a:cubicBezTo>
                <a:close/>
                <a:moveTo>
                  <a:pt x="7796980" y="1996742"/>
                </a:moveTo>
                <a:cubicBezTo>
                  <a:pt x="7805002" y="1996742"/>
                  <a:pt x="7810836" y="2002576"/>
                  <a:pt x="7810836" y="2010598"/>
                </a:cubicBezTo>
                <a:cubicBezTo>
                  <a:pt x="7810836" y="2017891"/>
                  <a:pt x="7805002" y="2022995"/>
                  <a:pt x="7796980" y="2022995"/>
                </a:cubicBezTo>
                <a:cubicBezTo>
                  <a:pt x="7791145" y="2022995"/>
                  <a:pt x="7784582" y="2017891"/>
                  <a:pt x="7784582" y="2010598"/>
                </a:cubicBezTo>
                <a:cubicBezTo>
                  <a:pt x="7784582" y="2002576"/>
                  <a:pt x="7791145" y="1996742"/>
                  <a:pt x="7796980" y="1996742"/>
                </a:cubicBezTo>
                <a:close/>
                <a:moveTo>
                  <a:pt x="7726151" y="1996742"/>
                </a:moveTo>
                <a:cubicBezTo>
                  <a:pt x="7734173" y="1996742"/>
                  <a:pt x="7740007" y="2002576"/>
                  <a:pt x="7740007" y="2010598"/>
                </a:cubicBezTo>
                <a:cubicBezTo>
                  <a:pt x="7740007" y="2017891"/>
                  <a:pt x="7734173" y="2022995"/>
                  <a:pt x="7726151" y="2022995"/>
                </a:cubicBezTo>
                <a:cubicBezTo>
                  <a:pt x="7718858" y="2022995"/>
                  <a:pt x="7713753" y="2017891"/>
                  <a:pt x="7713753" y="2010598"/>
                </a:cubicBezTo>
                <a:cubicBezTo>
                  <a:pt x="7713753" y="2002576"/>
                  <a:pt x="7718858" y="1996742"/>
                  <a:pt x="7726151" y="1996742"/>
                </a:cubicBezTo>
                <a:close/>
                <a:moveTo>
                  <a:pt x="7654337" y="1996742"/>
                </a:moveTo>
                <a:cubicBezTo>
                  <a:pt x="7662899" y="1996742"/>
                  <a:pt x="7669126" y="2002576"/>
                  <a:pt x="7669126" y="2010598"/>
                </a:cubicBezTo>
                <a:cubicBezTo>
                  <a:pt x="7669126" y="2017891"/>
                  <a:pt x="7662899" y="2022995"/>
                  <a:pt x="7654337" y="2022995"/>
                </a:cubicBezTo>
                <a:cubicBezTo>
                  <a:pt x="7645776" y="2022995"/>
                  <a:pt x="7639549" y="2017891"/>
                  <a:pt x="7639549" y="2010598"/>
                </a:cubicBezTo>
                <a:cubicBezTo>
                  <a:pt x="7639549" y="2002576"/>
                  <a:pt x="7645776" y="1996742"/>
                  <a:pt x="7654337" y="1996742"/>
                </a:cubicBezTo>
                <a:close/>
                <a:moveTo>
                  <a:pt x="7583507" y="1996742"/>
                </a:moveTo>
                <a:cubicBezTo>
                  <a:pt x="7591291" y="1996742"/>
                  <a:pt x="7598297" y="2002576"/>
                  <a:pt x="7598297" y="2010598"/>
                </a:cubicBezTo>
                <a:cubicBezTo>
                  <a:pt x="7598297" y="2017891"/>
                  <a:pt x="7591291" y="2022995"/>
                  <a:pt x="7583507" y="2022995"/>
                </a:cubicBezTo>
                <a:cubicBezTo>
                  <a:pt x="7574945" y="2022995"/>
                  <a:pt x="7568718" y="2017891"/>
                  <a:pt x="7568718" y="2010598"/>
                </a:cubicBezTo>
                <a:cubicBezTo>
                  <a:pt x="7568718" y="2002576"/>
                  <a:pt x="7574945" y="1996742"/>
                  <a:pt x="7583507" y="1996742"/>
                </a:cubicBezTo>
                <a:close/>
                <a:moveTo>
                  <a:pt x="7512677" y="1996742"/>
                </a:moveTo>
                <a:cubicBezTo>
                  <a:pt x="7520461" y="1996742"/>
                  <a:pt x="7527466" y="2002576"/>
                  <a:pt x="7527466" y="2010598"/>
                </a:cubicBezTo>
                <a:cubicBezTo>
                  <a:pt x="7527466" y="2017891"/>
                  <a:pt x="7520461" y="2022995"/>
                  <a:pt x="7512677" y="2022995"/>
                </a:cubicBezTo>
                <a:cubicBezTo>
                  <a:pt x="7504115" y="2022995"/>
                  <a:pt x="7497889" y="2017891"/>
                  <a:pt x="7497889" y="2010598"/>
                </a:cubicBezTo>
                <a:cubicBezTo>
                  <a:pt x="7497889" y="2002576"/>
                  <a:pt x="7504115" y="1996742"/>
                  <a:pt x="7512677" y="1996742"/>
                </a:cubicBezTo>
                <a:close/>
                <a:moveTo>
                  <a:pt x="7796980" y="1925913"/>
                </a:moveTo>
                <a:cubicBezTo>
                  <a:pt x="7805002" y="1925913"/>
                  <a:pt x="7810836" y="1931747"/>
                  <a:pt x="7810836" y="1939769"/>
                </a:cubicBezTo>
                <a:cubicBezTo>
                  <a:pt x="7810836" y="1945603"/>
                  <a:pt x="7805002" y="1952166"/>
                  <a:pt x="7796980" y="1952166"/>
                </a:cubicBezTo>
                <a:cubicBezTo>
                  <a:pt x="7791145" y="1952166"/>
                  <a:pt x="7784582" y="1945603"/>
                  <a:pt x="7784582" y="1939769"/>
                </a:cubicBezTo>
                <a:cubicBezTo>
                  <a:pt x="7784582" y="1931747"/>
                  <a:pt x="7791145" y="1925913"/>
                  <a:pt x="7796980" y="1925913"/>
                </a:cubicBezTo>
                <a:close/>
                <a:moveTo>
                  <a:pt x="7726151" y="1925913"/>
                </a:moveTo>
                <a:cubicBezTo>
                  <a:pt x="7734173" y="1925913"/>
                  <a:pt x="7740007" y="1931747"/>
                  <a:pt x="7740007" y="1939769"/>
                </a:cubicBezTo>
                <a:cubicBezTo>
                  <a:pt x="7740007" y="1945603"/>
                  <a:pt x="7734173" y="1952166"/>
                  <a:pt x="7726151" y="1952166"/>
                </a:cubicBezTo>
                <a:cubicBezTo>
                  <a:pt x="7718858" y="1952166"/>
                  <a:pt x="7713753" y="1945603"/>
                  <a:pt x="7713753" y="1939769"/>
                </a:cubicBezTo>
                <a:cubicBezTo>
                  <a:pt x="7713753" y="1931747"/>
                  <a:pt x="7718858" y="1925913"/>
                  <a:pt x="7726151" y="1925913"/>
                </a:cubicBezTo>
                <a:close/>
                <a:moveTo>
                  <a:pt x="7654337" y="1925913"/>
                </a:moveTo>
                <a:cubicBezTo>
                  <a:pt x="7662899" y="1925913"/>
                  <a:pt x="7669126" y="1931747"/>
                  <a:pt x="7669126" y="1939769"/>
                </a:cubicBezTo>
                <a:cubicBezTo>
                  <a:pt x="7669126" y="1945603"/>
                  <a:pt x="7662899" y="1952166"/>
                  <a:pt x="7654337" y="1952166"/>
                </a:cubicBezTo>
                <a:cubicBezTo>
                  <a:pt x="7645776" y="1952166"/>
                  <a:pt x="7639549" y="1945603"/>
                  <a:pt x="7639549" y="1939769"/>
                </a:cubicBezTo>
                <a:cubicBezTo>
                  <a:pt x="7639549" y="1931747"/>
                  <a:pt x="7645776" y="1925913"/>
                  <a:pt x="7654337" y="1925913"/>
                </a:cubicBezTo>
                <a:close/>
                <a:moveTo>
                  <a:pt x="7583507" y="1925913"/>
                </a:moveTo>
                <a:cubicBezTo>
                  <a:pt x="7591291" y="1925913"/>
                  <a:pt x="7598297" y="1931747"/>
                  <a:pt x="7598297" y="1939769"/>
                </a:cubicBezTo>
                <a:cubicBezTo>
                  <a:pt x="7598297" y="1945603"/>
                  <a:pt x="7591291" y="1952166"/>
                  <a:pt x="7583507" y="1952166"/>
                </a:cubicBezTo>
                <a:cubicBezTo>
                  <a:pt x="7574945" y="1952166"/>
                  <a:pt x="7568718" y="1945603"/>
                  <a:pt x="7568718" y="1939769"/>
                </a:cubicBezTo>
                <a:cubicBezTo>
                  <a:pt x="7568718" y="1931747"/>
                  <a:pt x="7574945" y="1925913"/>
                  <a:pt x="7583507" y="1925913"/>
                </a:cubicBezTo>
                <a:close/>
                <a:moveTo>
                  <a:pt x="7512677" y="1925913"/>
                </a:moveTo>
                <a:cubicBezTo>
                  <a:pt x="7520461" y="1925913"/>
                  <a:pt x="7527466" y="1931747"/>
                  <a:pt x="7527466" y="1939769"/>
                </a:cubicBezTo>
                <a:cubicBezTo>
                  <a:pt x="7527466" y="1945603"/>
                  <a:pt x="7520461" y="1952166"/>
                  <a:pt x="7512677" y="1952166"/>
                </a:cubicBezTo>
                <a:cubicBezTo>
                  <a:pt x="7504115" y="1952166"/>
                  <a:pt x="7497889" y="1945603"/>
                  <a:pt x="7497889" y="1939769"/>
                </a:cubicBezTo>
                <a:cubicBezTo>
                  <a:pt x="7497889" y="1931747"/>
                  <a:pt x="7504115" y="1925913"/>
                  <a:pt x="7512677" y="1925913"/>
                </a:cubicBezTo>
                <a:close/>
                <a:moveTo>
                  <a:pt x="7440913" y="1925913"/>
                </a:moveTo>
                <a:cubicBezTo>
                  <a:pt x="7448206" y="1925913"/>
                  <a:pt x="7453310" y="1931747"/>
                  <a:pt x="7453310" y="1939769"/>
                </a:cubicBezTo>
                <a:cubicBezTo>
                  <a:pt x="7453310" y="1945603"/>
                  <a:pt x="7448206" y="1952166"/>
                  <a:pt x="7440913" y="1952166"/>
                </a:cubicBezTo>
                <a:cubicBezTo>
                  <a:pt x="7432891" y="1952166"/>
                  <a:pt x="7427057" y="1945603"/>
                  <a:pt x="7427057" y="1939769"/>
                </a:cubicBezTo>
                <a:cubicBezTo>
                  <a:pt x="7427057" y="1931747"/>
                  <a:pt x="7432891" y="1925913"/>
                  <a:pt x="7440913" y="1925913"/>
                </a:cubicBezTo>
                <a:close/>
                <a:moveTo>
                  <a:pt x="7726151" y="1855081"/>
                </a:moveTo>
                <a:cubicBezTo>
                  <a:pt x="7734173" y="1855081"/>
                  <a:pt x="7740007" y="1860915"/>
                  <a:pt x="7740007" y="1868937"/>
                </a:cubicBezTo>
                <a:cubicBezTo>
                  <a:pt x="7740007" y="1874771"/>
                  <a:pt x="7734173" y="1881334"/>
                  <a:pt x="7726151" y="1881334"/>
                </a:cubicBezTo>
                <a:cubicBezTo>
                  <a:pt x="7718858" y="1881334"/>
                  <a:pt x="7713753" y="1874771"/>
                  <a:pt x="7713753" y="1868937"/>
                </a:cubicBezTo>
                <a:cubicBezTo>
                  <a:pt x="7713753" y="1860915"/>
                  <a:pt x="7718858" y="1855081"/>
                  <a:pt x="7726151" y="1855081"/>
                </a:cubicBezTo>
                <a:close/>
                <a:moveTo>
                  <a:pt x="7654337" y="1855081"/>
                </a:moveTo>
                <a:cubicBezTo>
                  <a:pt x="7662899" y="1855081"/>
                  <a:pt x="7669126" y="1860915"/>
                  <a:pt x="7669126" y="1868937"/>
                </a:cubicBezTo>
                <a:cubicBezTo>
                  <a:pt x="7669126" y="1874771"/>
                  <a:pt x="7662899" y="1881334"/>
                  <a:pt x="7654337" y="1881334"/>
                </a:cubicBezTo>
                <a:cubicBezTo>
                  <a:pt x="7645776" y="1881334"/>
                  <a:pt x="7639549" y="1874771"/>
                  <a:pt x="7639549" y="1868937"/>
                </a:cubicBezTo>
                <a:cubicBezTo>
                  <a:pt x="7639549" y="1860915"/>
                  <a:pt x="7645776" y="1855081"/>
                  <a:pt x="7654337" y="1855081"/>
                </a:cubicBezTo>
                <a:close/>
                <a:moveTo>
                  <a:pt x="7583507" y="1855081"/>
                </a:moveTo>
                <a:cubicBezTo>
                  <a:pt x="7591291" y="1855081"/>
                  <a:pt x="7598297" y="1860915"/>
                  <a:pt x="7598297" y="1868937"/>
                </a:cubicBezTo>
                <a:cubicBezTo>
                  <a:pt x="7598297" y="1874771"/>
                  <a:pt x="7591291" y="1881334"/>
                  <a:pt x="7583507" y="1881334"/>
                </a:cubicBezTo>
                <a:cubicBezTo>
                  <a:pt x="7574945" y="1881334"/>
                  <a:pt x="7568718" y="1874771"/>
                  <a:pt x="7568718" y="1868937"/>
                </a:cubicBezTo>
                <a:cubicBezTo>
                  <a:pt x="7568718" y="1860915"/>
                  <a:pt x="7574945" y="1855081"/>
                  <a:pt x="7583507" y="1855081"/>
                </a:cubicBezTo>
                <a:close/>
                <a:moveTo>
                  <a:pt x="7512677" y="1855081"/>
                </a:moveTo>
                <a:cubicBezTo>
                  <a:pt x="7520461" y="1855081"/>
                  <a:pt x="7527466" y="1860915"/>
                  <a:pt x="7527466" y="1868937"/>
                </a:cubicBezTo>
                <a:cubicBezTo>
                  <a:pt x="7527466" y="1874771"/>
                  <a:pt x="7520461" y="1881334"/>
                  <a:pt x="7512677" y="1881334"/>
                </a:cubicBezTo>
                <a:cubicBezTo>
                  <a:pt x="7504115" y="1881334"/>
                  <a:pt x="7497889" y="1874771"/>
                  <a:pt x="7497889" y="1868937"/>
                </a:cubicBezTo>
                <a:cubicBezTo>
                  <a:pt x="7497889" y="1860915"/>
                  <a:pt x="7504115" y="1855081"/>
                  <a:pt x="7512677" y="1855081"/>
                </a:cubicBezTo>
                <a:close/>
                <a:moveTo>
                  <a:pt x="7440913" y="1855081"/>
                </a:moveTo>
                <a:cubicBezTo>
                  <a:pt x="7446747" y="1855081"/>
                  <a:pt x="7453310" y="1860915"/>
                  <a:pt x="7453310" y="1868937"/>
                </a:cubicBezTo>
                <a:cubicBezTo>
                  <a:pt x="7453310" y="1874771"/>
                  <a:pt x="7446747" y="1881334"/>
                  <a:pt x="7440913" y="1881334"/>
                </a:cubicBezTo>
                <a:cubicBezTo>
                  <a:pt x="7432891" y="1881334"/>
                  <a:pt x="7427057" y="1874771"/>
                  <a:pt x="7427057" y="1868937"/>
                </a:cubicBezTo>
                <a:cubicBezTo>
                  <a:pt x="7427057" y="1860915"/>
                  <a:pt x="7432891" y="1855081"/>
                  <a:pt x="7440913" y="1855081"/>
                </a:cubicBezTo>
                <a:close/>
                <a:moveTo>
                  <a:pt x="7654337" y="1780878"/>
                </a:moveTo>
                <a:cubicBezTo>
                  <a:pt x="7662899" y="1780878"/>
                  <a:pt x="7669126" y="1787441"/>
                  <a:pt x="7669126" y="1793275"/>
                </a:cubicBezTo>
                <a:cubicBezTo>
                  <a:pt x="7669126" y="1801297"/>
                  <a:pt x="7662899" y="1807131"/>
                  <a:pt x="7654337" y="1807131"/>
                </a:cubicBezTo>
                <a:cubicBezTo>
                  <a:pt x="7645776" y="1807131"/>
                  <a:pt x="7639549" y="1801297"/>
                  <a:pt x="7639549" y="1793275"/>
                </a:cubicBezTo>
                <a:cubicBezTo>
                  <a:pt x="7639549" y="1787441"/>
                  <a:pt x="7645776" y="1780878"/>
                  <a:pt x="7654337" y="1780878"/>
                </a:cubicBezTo>
                <a:close/>
                <a:moveTo>
                  <a:pt x="7583507" y="1780878"/>
                </a:moveTo>
                <a:cubicBezTo>
                  <a:pt x="7591291" y="1780878"/>
                  <a:pt x="7598297" y="1787441"/>
                  <a:pt x="7598297" y="1793275"/>
                </a:cubicBezTo>
                <a:cubicBezTo>
                  <a:pt x="7598297" y="1801297"/>
                  <a:pt x="7591291" y="1807131"/>
                  <a:pt x="7583507" y="1807131"/>
                </a:cubicBezTo>
                <a:cubicBezTo>
                  <a:pt x="7574945" y="1807131"/>
                  <a:pt x="7568718" y="1801297"/>
                  <a:pt x="7568718" y="1793275"/>
                </a:cubicBezTo>
                <a:cubicBezTo>
                  <a:pt x="7568718" y="1787441"/>
                  <a:pt x="7574945" y="1780878"/>
                  <a:pt x="7583507" y="1780878"/>
                </a:cubicBezTo>
                <a:close/>
                <a:moveTo>
                  <a:pt x="7511745" y="1780878"/>
                </a:moveTo>
                <a:cubicBezTo>
                  <a:pt x="7519038" y="1780878"/>
                  <a:pt x="7524143" y="1787441"/>
                  <a:pt x="7524143" y="1793275"/>
                </a:cubicBezTo>
                <a:cubicBezTo>
                  <a:pt x="7524143" y="1801297"/>
                  <a:pt x="7519038" y="1807131"/>
                  <a:pt x="7511745" y="1807131"/>
                </a:cubicBezTo>
                <a:cubicBezTo>
                  <a:pt x="7503723" y="1807131"/>
                  <a:pt x="7497889" y="1801297"/>
                  <a:pt x="7497889" y="1793275"/>
                </a:cubicBezTo>
                <a:cubicBezTo>
                  <a:pt x="7497889" y="1787441"/>
                  <a:pt x="7503723" y="1780878"/>
                  <a:pt x="7511745" y="1780878"/>
                </a:cubicBezTo>
                <a:close/>
                <a:moveTo>
                  <a:pt x="7440913" y="1780878"/>
                </a:moveTo>
                <a:cubicBezTo>
                  <a:pt x="7446747" y="1780878"/>
                  <a:pt x="7453310" y="1787441"/>
                  <a:pt x="7453310" y="1793275"/>
                </a:cubicBezTo>
                <a:cubicBezTo>
                  <a:pt x="7453310" y="1801297"/>
                  <a:pt x="7446747" y="1807131"/>
                  <a:pt x="7440913" y="1807131"/>
                </a:cubicBezTo>
                <a:cubicBezTo>
                  <a:pt x="7432891" y="1807131"/>
                  <a:pt x="7427057" y="1801297"/>
                  <a:pt x="7427057" y="1793275"/>
                </a:cubicBezTo>
                <a:cubicBezTo>
                  <a:pt x="7427057" y="1787441"/>
                  <a:pt x="7432891" y="1780878"/>
                  <a:pt x="7440913" y="1780878"/>
                </a:cubicBezTo>
                <a:close/>
                <a:moveTo>
                  <a:pt x="7370084" y="1780878"/>
                </a:moveTo>
                <a:cubicBezTo>
                  <a:pt x="7376647" y="1780878"/>
                  <a:pt x="7382481" y="1787441"/>
                  <a:pt x="7382481" y="1793275"/>
                </a:cubicBezTo>
                <a:cubicBezTo>
                  <a:pt x="7382481" y="1801297"/>
                  <a:pt x="7376647" y="1807131"/>
                  <a:pt x="7370084" y="1807131"/>
                </a:cubicBezTo>
                <a:cubicBezTo>
                  <a:pt x="7362791" y="1807131"/>
                  <a:pt x="7356228" y="1801297"/>
                  <a:pt x="7356228" y="1793275"/>
                </a:cubicBezTo>
                <a:cubicBezTo>
                  <a:pt x="7356228" y="1787441"/>
                  <a:pt x="7362791" y="1780878"/>
                  <a:pt x="7370084" y="1780878"/>
                </a:cubicBezTo>
                <a:close/>
                <a:moveTo>
                  <a:pt x="7294422" y="1780878"/>
                </a:moveTo>
                <a:cubicBezTo>
                  <a:pt x="7302444" y="1780878"/>
                  <a:pt x="7308278" y="1787441"/>
                  <a:pt x="7308278" y="1793275"/>
                </a:cubicBezTo>
                <a:cubicBezTo>
                  <a:pt x="7308278" y="1801297"/>
                  <a:pt x="7302444" y="1807131"/>
                  <a:pt x="7294422" y="1807131"/>
                </a:cubicBezTo>
                <a:cubicBezTo>
                  <a:pt x="7288588" y="1807131"/>
                  <a:pt x="7282025" y="1801297"/>
                  <a:pt x="7282025" y="1793275"/>
                </a:cubicBezTo>
                <a:cubicBezTo>
                  <a:pt x="7282025" y="1787441"/>
                  <a:pt x="7288588" y="1780878"/>
                  <a:pt x="7294422" y="1780878"/>
                </a:cubicBezTo>
                <a:close/>
                <a:moveTo>
                  <a:pt x="7654337" y="1710049"/>
                </a:moveTo>
                <a:cubicBezTo>
                  <a:pt x="7662899" y="1710049"/>
                  <a:pt x="7669126" y="1716612"/>
                  <a:pt x="7669126" y="1722446"/>
                </a:cubicBezTo>
                <a:cubicBezTo>
                  <a:pt x="7669126" y="1730468"/>
                  <a:pt x="7662899" y="1736302"/>
                  <a:pt x="7654337" y="1736302"/>
                </a:cubicBezTo>
                <a:cubicBezTo>
                  <a:pt x="7645776" y="1736302"/>
                  <a:pt x="7639549" y="1730468"/>
                  <a:pt x="7639549" y="1722446"/>
                </a:cubicBezTo>
                <a:cubicBezTo>
                  <a:pt x="7639549" y="1716612"/>
                  <a:pt x="7645776" y="1710049"/>
                  <a:pt x="7654337" y="1710049"/>
                </a:cubicBezTo>
                <a:close/>
                <a:moveTo>
                  <a:pt x="7583507" y="1710049"/>
                </a:moveTo>
                <a:cubicBezTo>
                  <a:pt x="7591291" y="1710049"/>
                  <a:pt x="7598297" y="1716612"/>
                  <a:pt x="7598297" y="1722446"/>
                </a:cubicBezTo>
                <a:cubicBezTo>
                  <a:pt x="7598297" y="1730468"/>
                  <a:pt x="7591291" y="1736302"/>
                  <a:pt x="7583507" y="1736302"/>
                </a:cubicBezTo>
                <a:cubicBezTo>
                  <a:pt x="7574945" y="1736302"/>
                  <a:pt x="7568718" y="1730468"/>
                  <a:pt x="7568718" y="1722446"/>
                </a:cubicBezTo>
                <a:cubicBezTo>
                  <a:pt x="7568718" y="1716612"/>
                  <a:pt x="7574945" y="1710049"/>
                  <a:pt x="7583507" y="1710049"/>
                </a:cubicBezTo>
                <a:close/>
                <a:moveTo>
                  <a:pt x="7511745" y="1710049"/>
                </a:moveTo>
                <a:cubicBezTo>
                  <a:pt x="7519038" y="1710049"/>
                  <a:pt x="7524143" y="1716612"/>
                  <a:pt x="7524143" y="1722446"/>
                </a:cubicBezTo>
                <a:cubicBezTo>
                  <a:pt x="7524143" y="1730468"/>
                  <a:pt x="7519038" y="1736302"/>
                  <a:pt x="7511745" y="1736302"/>
                </a:cubicBezTo>
                <a:cubicBezTo>
                  <a:pt x="7503723" y="1736302"/>
                  <a:pt x="7497889" y="1730468"/>
                  <a:pt x="7497889" y="1722446"/>
                </a:cubicBezTo>
                <a:cubicBezTo>
                  <a:pt x="7497889" y="1716612"/>
                  <a:pt x="7503723" y="1710049"/>
                  <a:pt x="7511745" y="1710049"/>
                </a:cubicBezTo>
                <a:close/>
                <a:moveTo>
                  <a:pt x="7440913" y="1710049"/>
                </a:moveTo>
                <a:cubicBezTo>
                  <a:pt x="7446747" y="1710049"/>
                  <a:pt x="7453310" y="1716612"/>
                  <a:pt x="7453310" y="1722446"/>
                </a:cubicBezTo>
                <a:cubicBezTo>
                  <a:pt x="7453310" y="1730468"/>
                  <a:pt x="7446747" y="1736302"/>
                  <a:pt x="7440913" y="1736302"/>
                </a:cubicBezTo>
                <a:cubicBezTo>
                  <a:pt x="7432891" y="1736302"/>
                  <a:pt x="7427057" y="1730468"/>
                  <a:pt x="7427057" y="1722446"/>
                </a:cubicBezTo>
                <a:cubicBezTo>
                  <a:pt x="7427057" y="1716612"/>
                  <a:pt x="7432891" y="1710049"/>
                  <a:pt x="7440913" y="1710049"/>
                </a:cubicBezTo>
                <a:close/>
                <a:moveTo>
                  <a:pt x="7370084" y="1710049"/>
                </a:moveTo>
                <a:cubicBezTo>
                  <a:pt x="7376647" y="1710049"/>
                  <a:pt x="7382481" y="1716612"/>
                  <a:pt x="7382481" y="1722446"/>
                </a:cubicBezTo>
                <a:cubicBezTo>
                  <a:pt x="7382481" y="1730468"/>
                  <a:pt x="7376647" y="1736302"/>
                  <a:pt x="7370084" y="1736302"/>
                </a:cubicBezTo>
                <a:cubicBezTo>
                  <a:pt x="7362791" y="1736302"/>
                  <a:pt x="7356228" y="1730468"/>
                  <a:pt x="7356228" y="1722446"/>
                </a:cubicBezTo>
                <a:cubicBezTo>
                  <a:pt x="7356228" y="1716612"/>
                  <a:pt x="7362791" y="1710049"/>
                  <a:pt x="7370084" y="1710049"/>
                </a:cubicBezTo>
                <a:close/>
                <a:moveTo>
                  <a:pt x="7294422" y="1710049"/>
                </a:moveTo>
                <a:cubicBezTo>
                  <a:pt x="7302444" y="1710049"/>
                  <a:pt x="7308278" y="1716612"/>
                  <a:pt x="7308278" y="1722446"/>
                </a:cubicBezTo>
                <a:cubicBezTo>
                  <a:pt x="7308278" y="1730468"/>
                  <a:pt x="7302444" y="1736302"/>
                  <a:pt x="7294422" y="1736302"/>
                </a:cubicBezTo>
                <a:cubicBezTo>
                  <a:pt x="7288588" y="1736302"/>
                  <a:pt x="7282025" y="1730468"/>
                  <a:pt x="7282025" y="1722446"/>
                </a:cubicBezTo>
                <a:cubicBezTo>
                  <a:pt x="7282025" y="1716612"/>
                  <a:pt x="7288588" y="1710049"/>
                  <a:pt x="7294422" y="1710049"/>
                </a:cubicBezTo>
                <a:close/>
                <a:moveTo>
                  <a:pt x="7223591" y="1710049"/>
                </a:moveTo>
                <a:cubicBezTo>
                  <a:pt x="7231613" y="1710049"/>
                  <a:pt x="7237447" y="1716612"/>
                  <a:pt x="7237447" y="1722446"/>
                </a:cubicBezTo>
                <a:cubicBezTo>
                  <a:pt x="7237447" y="1730468"/>
                  <a:pt x="7231613" y="1736302"/>
                  <a:pt x="7223591" y="1736302"/>
                </a:cubicBezTo>
                <a:cubicBezTo>
                  <a:pt x="7217757" y="1736302"/>
                  <a:pt x="7211194" y="1730468"/>
                  <a:pt x="7211194" y="1722446"/>
                </a:cubicBezTo>
                <a:cubicBezTo>
                  <a:pt x="7211194" y="1716612"/>
                  <a:pt x="7217757" y="1710049"/>
                  <a:pt x="7223591" y="1710049"/>
                </a:cubicBezTo>
                <a:close/>
                <a:moveTo>
                  <a:pt x="7583507" y="1639217"/>
                </a:moveTo>
                <a:cubicBezTo>
                  <a:pt x="7591291" y="1639217"/>
                  <a:pt x="7598297" y="1643592"/>
                  <a:pt x="7598297" y="1651614"/>
                </a:cubicBezTo>
                <a:cubicBezTo>
                  <a:pt x="7598297" y="1659636"/>
                  <a:pt x="7591291" y="1665470"/>
                  <a:pt x="7583507" y="1665470"/>
                </a:cubicBezTo>
                <a:cubicBezTo>
                  <a:pt x="7574945" y="1665470"/>
                  <a:pt x="7568718" y="1659636"/>
                  <a:pt x="7568718" y="1651614"/>
                </a:cubicBezTo>
                <a:cubicBezTo>
                  <a:pt x="7568718" y="1643592"/>
                  <a:pt x="7574945" y="1639217"/>
                  <a:pt x="7583507" y="1639217"/>
                </a:cubicBezTo>
                <a:close/>
                <a:moveTo>
                  <a:pt x="7511745" y="1639217"/>
                </a:moveTo>
                <a:cubicBezTo>
                  <a:pt x="7519038" y="1639217"/>
                  <a:pt x="7524143" y="1643592"/>
                  <a:pt x="7524143" y="1651614"/>
                </a:cubicBezTo>
                <a:cubicBezTo>
                  <a:pt x="7524143" y="1659636"/>
                  <a:pt x="7519038" y="1665470"/>
                  <a:pt x="7511745" y="1665470"/>
                </a:cubicBezTo>
                <a:cubicBezTo>
                  <a:pt x="7503723" y="1665470"/>
                  <a:pt x="7497889" y="1659636"/>
                  <a:pt x="7497889" y="1651614"/>
                </a:cubicBezTo>
                <a:cubicBezTo>
                  <a:pt x="7497889" y="1643592"/>
                  <a:pt x="7503723" y="1639217"/>
                  <a:pt x="7511745" y="1639217"/>
                </a:cubicBezTo>
                <a:close/>
                <a:moveTo>
                  <a:pt x="7440913" y="1639217"/>
                </a:moveTo>
                <a:cubicBezTo>
                  <a:pt x="7446747" y="1639217"/>
                  <a:pt x="7453310" y="1643592"/>
                  <a:pt x="7453310" y="1651614"/>
                </a:cubicBezTo>
                <a:cubicBezTo>
                  <a:pt x="7453310" y="1659636"/>
                  <a:pt x="7446747" y="1665470"/>
                  <a:pt x="7440913" y="1665470"/>
                </a:cubicBezTo>
                <a:cubicBezTo>
                  <a:pt x="7432891" y="1665470"/>
                  <a:pt x="7427057" y="1659636"/>
                  <a:pt x="7427057" y="1651614"/>
                </a:cubicBezTo>
                <a:cubicBezTo>
                  <a:pt x="7427057" y="1643592"/>
                  <a:pt x="7432891" y="1639217"/>
                  <a:pt x="7440913" y="1639217"/>
                </a:cubicBezTo>
                <a:close/>
                <a:moveTo>
                  <a:pt x="7370084" y="1639217"/>
                </a:moveTo>
                <a:cubicBezTo>
                  <a:pt x="7376647" y="1639217"/>
                  <a:pt x="7382481" y="1643592"/>
                  <a:pt x="7382481" y="1651614"/>
                </a:cubicBezTo>
                <a:cubicBezTo>
                  <a:pt x="7382481" y="1659636"/>
                  <a:pt x="7376647" y="1665470"/>
                  <a:pt x="7370084" y="1665470"/>
                </a:cubicBezTo>
                <a:cubicBezTo>
                  <a:pt x="7362791" y="1665470"/>
                  <a:pt x="7356228" y="1659636"/>
                  <a:pt x="7356228" y="1651614"/>
                </a:cubicBezTo>
                <a:cubicBezTo>
                  <a:pt x="7356228" y="1643592"/>
                  <a:pt x="7362791" y="1639217"/>
                  <a:pt x="7370084" y="1639217"/>
                </a:cubicBezTo>
                <a:close/>
                <a:moveTo>
                  <a:pt x="7294422" y="1639217"/>
                </a:moveTo>
                <a:cubicBezTo>
                  <a:pt x="7302444" y="1639217"/>
                  <a:pt x="7308278" y="1643592"/>
                  <a:pt x="7308278" y="1651614"/>
                </a:cubicBezTo>
                <a:cubicBezTo>
                  <a:pt x="7308278" y="1659636"/>
                  <a:pt x="7302444" y="1665470"/>
                  <a:pt x="7294422" y="1665470"/>
                </a:cubicBezTo>
                <a:cubicBezTo>
                  <a:pt x="7288588" y="1665470"/>
                  <a:pt x="7282025" y="1659636"/>
                  <a:pt x="7282025" y="1651614"/>
                </a:cubicBezTo>
                <a:cubicBezTo>
                  <a:pt x="7282025" y="1643592"/>
                  <a:pt x="7288588" y="1639217"/>
                  <a:pt x="7294422" y="1639217"/>
                </a:cubicBezTo>
                <a:close/>
                <a:moveTo>
                  <a:pt x="7223591" y="1639217"/>
                </a:moveTo>
                <a:cubicBezTo>
                  <a:pt x="7231613" y="1639217"/>
                  <a:pt x="7237447" y="1643592"/>
                  <a:pt x="7237447" y="1651614"/>
                </a:cubicBezTo>
                <a:cubicBezTo>
                  <a:pt x="7237447" y="1659636"/>
                  <a:pt x="7231613" y="1665470"/>
                  <a:pt x="7223591" y="1665470"/>
                </a:cubicBezTo>
                <a:cubicBezTo>
                  <a:pt x="7217757" y="1665470"/>
                  <a:pt x="7211194" y="1659636"/>
                  <a:pt x="7211194" y="1651614"/>
                </a:cubicBezTo>
                <a:cubicBezTo>
                  <a:pt x="7211194" y="1643592"/>
                  <a:pt x="7217757" y="1639217"/>
                  <a:pt x="7223591" y="1639217"/>
                </a:cubicBezTo>
                <a:close/>
                <a:moveTo>
                  <a:pt x="7152761" y="1639217"/>
                </a:moveTo>
                <a:cubicBezTo>
                  <a:pt x="7160783" y="1639217"/>
                  <a:pt x="7166617" y="1643592"/>
                  <a:pt x="7166617" y="1651614"/>
                </a:cubicBezTo>
                <a:cubicBezTo>
                  <a:pt x="7166617" y="1659636"/>
                  <a:pt x="7160783" y="1665470"/>
                  <a:pt x="7152761" y="1665470"/>
                </a:cubicBezTo>
                <a:cubicBezTo>
                  <a:pt x="7144739" y="1665470"/>
                  <a:pt x="7140364" y="1659636"/>
                  <a:pt x="7140364" y="1651614"/>
                </a:cubicBezTo>
                <a:cubicBezTo>
                  <a:pt x="7140364" y="1643592"/>
                  <a:pt x="7144739" y="1639217"/>
                  <a:pt x="7152761" y="1639217"/>
                </a:cubicBezTo>
                <a:close/>
                <a:moveTo>
                  <a:pt x="7511745" y="1568388"/>
                </a:moveTo>
                <a:cubicBezTo>
                  <a:pt x="7519038" y="1568388"/>
                  <a:pt x="7524143" y="1574614"/>
                  <a:pt x="7524143" y="1583176"/>
                </a:cubicBezTo>
                <a:cubicBezTo>
                  <a:pt x="7524143" y="1591738"/>
                  <a:pt x="7519038" y="1597964"/>
                  <a:pt x="7511745" y="1597964"/>
                </a:cubicBezTo>
                <a:cubicBezTo>
                  <a:pt x="7503723" y="1597964"/>
                  <a:pt x="7497889" y="1591738"/>
                  <a:pt x="7497889" y="1583176"/>
                </a:cubicBezTo>
                <a:cubicBezTo>
                  <a:pt x="7497889" y="1574614"/>
                  <a:pt x="7503723" y="1568388"/>
                  <a:pt x="7511745" y="1568388"/>
                </a:cubicBezTo>
                <a:close/>
                <a:moveTo>
                  <a:pt x="7440913" y="1568388"/>
                </a:moveTo>
                <a:cubicBezTo>
                  <a:pt x="7446747" y="1568388"/>
                  <a:pt x="7453310" y="1574614"/>
                  <a:pt x="7453310" y="1583176"/>
                </a:cubicBezTo>
                <a:cubicBezTo>
                  <a:pt x="7453310" y="1591738"/>
                  <a:pt x="7446747" y="1597964"/>
                  <a:pt x="7440913" y="1597964"/>
                </a:cubicBezTo>
                <a:cubicBezTo>
                  <a:pt x="7432891" y="1597964"/>
                  <a:pt x="7427057" y="1591738"/>
                  <a:pt x="7427057" y="1583176"/>
                </a:cubicBezTo>
                <a:cubicBezTo>
                  <a:pt x="7427057" y="1574614"/>
                  <a:pt x="7432891" y="1568388"/>
                  <a:pt x="7440913" y="1568388"/>
                </a:cubicBezTo>
                <a:close/>
                <a:moveTo>
                  <a:pt x="7370084" y="1568388"/>
                </a:moveTo>
                <a:cubicBezTo>
                  <a:pt x="7376647" y="1568388"/>
                  <a:pt x="7382481" y="1574614"/>
                  <a:pt x="7382481" y="1583176"/>
                </a:cubicBezTo>
                <a:cubicBezTo>
                  <a:pt x="7382481" y="1591738"/>
                  <a:pt x="7376647" y="1597964"/>
                  <a:pt x="7370084" y="1597964"/>
                </a:cubicBezTo>
                <a:cubicBezTo>
                  <a:pt x="7362791" y="1597964"/>
                  <a:pt x="7356228" y="1591738"/>
                  <a:pt x="7356228" y="1583176"/>
                </a:cubicBezTo>
                <a:cubicBezTo>
                  <a:pt x="7356228" y="1574614"/>
                  <a:pt x="7362791" y="1568388"/>
                  <a:pt x="7370084" y="1568388"/>
                </a:cubicBezTo>
                <a:close/>
                <a:moveTo>
                  <a:pt x="7294422" y="1568388"/>
                </a:moveTo>
                <a:cubicBezTo>
                  <a:pt x="7302444" y="1568388"/>
                  <a:pt x="7308278" y="1574614"/>
                  <a:pt x="7308278" y="1583176"/>
                </a:cubicBezTo>
                <a:cubicBezTo>
                  <a:pt x="7308278" y="1591738"/>
                  <a:pt x="7302444" y="1597964"/>
                  <a:pt x="7294422" y="1597964"/>
                </a:cubicBezTo>
                <a:cubicBezTo>
                  <a:pt x="7288588" y="1597964"/>
                  <a:pt x="7282025" y="1591738"/>
                  <a:pt x="7282025" y="1583176"/>
                </a:cubicBezTo>
                <a:cubicBezTo>
                  <a:pt x="7282025" y="1574614"/>
                  <a:pt x="7288588" y="1568388"/>
                  <a:pt x="7294422" y="1568388"/>
                </a:cubicBezTo>
                <a:close/>
                <a:moveTo>
                  <a:pt x="7223591" y="1568388"/>
                </a:moveTo>
                <a:cubicBezTo>
                  <a:pt x="7231613" y="1568388"/>
                  <a:pt x="7237447" y="1574614"/>
                  <a:pt x="7237447" y="1583176"/>
                </a:cubicBezTo>
                <a:cubicBezTo>
                  <a:pt x="7237447" y="1591738"/>
                  <a:pt x="7231613" y="1597964"/>
                  <a:pt x="7223591" y="1597964"/>
                </a:cubicBezTo>
                <a:cubicBezTo>
                  <a:pt x="7217757" y="1597964"/>
                  <a:pt x="7211194" y="1591738"/>
                  <a:pt x="7211194" y="1583176"/>
                </a:cubicBezTo>
                <a:cubicBezTo>
                  <a:pt x="7211194" y="1574614"/>
                  <a:pt x="7217757" y="1568388"/>
                  <a:pt x="7223591" y="1568388"/>
                </a:cubicBezTo>
                <a:close/>
                <a:moveTo>
                  <a:pt x="7152761" y="1568388"/>
                </a:moveTo>
                <a:cubicBezTo>
                  <a:pt x="7160783" y="1568388"/>
                  <a:pt x="7166617" y="1572763"/>
                  <a:pt x="7166617" y="1580785"/>
                </a:cubicBezTo>
                <a:cubicBezTo>
                  <a:pt x="7166617" y="1588807"/>
                  <a:pt x="7160783" y="1594641"/>
                  <a:pt x="7152761" y="1594641"/>
                </a:cubicBezTo>
                <a:cubicBezTo>
                  <a:pt x="7144739" y="1594641"/>
                  <a:pt x="7140364" y="1588807"/>
                  <a:pt x="7140364" y="1580785"/>
                </a:cubicBezTo>
                <a:cubicBezTo>
                  <a:pt x="7140364" y="1572763"/>
                  <a:pt x="7144739" y="1568388"/>
                  <a:pt x="7152761" y="1568388"/>
                </a:cubicBezTo>
                <a:close/>
                <a:moveTo>
                  <a:pt x="7084322" y="1568388"/>
                </a:moveTo>
                <a:cubicBezTo>
                  <a:pt x="7092106" y="1568388"/>
                  <a:pt x="7099111" y="1572763"/>
                  <a:pt x="7099111" y="1580785"/>
                </a:cubicBezTo>
                <a:cubicBezTo>
                  <a:pt x="7099111" y="1588807"/>
                  <a:pt x="7092106" y="1594641"/>
                  <a:pt x="7084322" y="1594641"/>
                </a:cubicBezTo>
                <a:cubicBezTo>
                  <a:pt x="7075760" y="1594641"/>
                  <a:pt x="7069533" y="1588807"/>
                  <a:pt x="7069533" y="1580785"/>
                </a:cubicBezTo>
                <a:cubicBezTo>
                  <a:pt x="7069533" y="1572763"/>
                  <a:pt x="7075760" y="1568388"/>
                  <a:pt x="7084322" y="1568388"/>
                </a:cubicBezTo>
                <a:close/>
                <a:moveTo>
                  <a:pt x="7440913" y="1494185"/>
                </a:moveTo>
                <a:cubicBezTo>
                  <a:pt x="7446747" y="1494185"/>
                  <a:pt x="7453310" y="1500411"/>
                  <a:pt x="7453310" y="1508973"/>
                </a:cubicBezTo>
                <a:cubicBezTo>
                  <a:pt x="7453310" y="1516756"/>
                  <a:pt x="7446747" y="1523761"/>
                  <a:pt x="7440913" y="1523761"/>
                </a:cubicBezTo>
                <a:cubicBezTo>
                  <a:pt x="7432891" y="1523761"/>
                  <a:pt x="7427057" y="1516756"/>
                  <a:pt x="7427057" y="1508973"/>
                </a:cubicBezTo>
                <a:cubicBezTo>
                  <a:pt x="7427057" y="1500411"/>
                  <a:pt x="7432891" y="1494185"/>
                  <a:pt x="7440913" y="1494185"/>
                </a:cubicBezTo>
                <a:close/>
                <a:moveTo>
                  <a:pt x="7370084" y="1494185"/>
                </a:moveTo>
                <a:cubicBezTo>
                  <a:pt x="7376647" y="1494185"/>
                  <a:pt x="7382481" y="1500411"/>
                  <a:pt x="7382481" y="1508973"/>
                </a:cubicBezTo>
                <a:cubicBezTo>
                  <a:pt x="7382481" y="1516756"/>
                  <a:pt x="7376647" y="1523761"/>
                  <a:pt x="7370084" y="1523761"/>
                </a:cubicBezTo>
                <a:cubicBezTo>
                  <a:pt x="7362791" y="1523761"/>
                  <a:pt x="7356228" y="1516756"/>
                  <a:pt x="7356228" y="1508973"/>
                </a:cubicBezTo>
                <a:cubicBezTo>
                  <a:pt x="7356228" y="1500411"/>
                  <a:pt x="7362791" y="1494185"/>
                  <a:pt x="7370084" y="1494185"/>
                </a:cubicBezTo>
                <a:close/>
                <a:moveTo>
                  <a:pt x="7294422" y="1494185"/>
                </a:moveTo>
                <a:cubicBezTo>
                  <a:pt x="7302444" y="1494185"/>
                  <a:pt x="7308278" y="1500411"/>
                  <a:pt x="7308278" y="1508973"/>
                </a:cubicBezTo>
                <a:cubicBezTo>
                  <a:pt x="7308278" y="1516756"/>
                  <a:pt x="7302444" y="1523761"/>
                  <a:pt x="7294422" y="1523761"/>
                </a:cubicBezTo>
                <a:cubicBezTo>
                  <a:pt x="7288588" y="1523761"/>
                  <a:pt x="7282025" y="1516756"/>
                  <a:pt x="7282025" y="1508973"/>
                </a:cubicBezTo>
                <a:cubicBezTo>
                  <a:pt x="7282025" y="1500411"/>
                  <a:pt x="7288588" y="1494185"/>
                  <a:pt x="7294422" y="1494185"/>
                </a:cubicBezTo>
                <a:close/>
                <a:moveTo>
                  <a:pt x="7223591" y="1494185"/>
                </a:moveTo>
                <a:cubicBezTo>
                  <a:pt x="7231613" y="1494185"/>
                  <a:pt x="7237447" y="1500411"/>
                  <a:pt x="7237447" y="1508973"/>
                </a:cubicBezTo>
                <a:cubicBezTo>
                  <a:pt x="7237447" y="1516756"/>
                  <a:pt x="7231613" y="1523761"/>
                  <a:pt x="7223591" y="1523761"/>
                </a:cubicBezTo>
                <a:cubicBezTo>
                  <a:pt x="7217757" y="1523761"/>
                  <a:pt x="7211194" y="1516756"/>
                  <a:pt x="7211194" y="1508973"/>
                </a:cubicBezTo>
                <a:cubicBezTo>
                  <a:pt x="7211194" y="1500411"/>
                  <a:pt x="7217757" y="1494185"/>
                  <a:pt x="7223591" y="1494185"/>
                </a:cubicBezTo>
                <a:close/>
                <a:moveTo>
                  <a:pt x="7152761" y="1494185"/>
                </a:moveTo>
                <a:cubicBezTo>
                  <a:pt x="7160783" y="1494185"/>
                  <a:pt x="7166617" y="1500411"/>
                  <a:pt x="7166617" y="1508973"/>
                </a:cubicBezTo>
                <a:cubicBezTo>
                  <a:pt x="7166617" y="1516756"/>
                  <a:pt x="7160783" y="1523761"/>
                  <a:pt x="7152761" y="1523761"/>
                </a:cubicBezTo>
                <a:cubicBezTo>
                  <a:pt x="7144739" y="1523761"/>
                  <a:pt x="7140364" y="1516756"/>
                  <a:pt x="7140364" y="1508973"/>
                </a:cubicBezTo>
                <a:cubicBezTo>
                  <a:pt x="7140364" y="1500411"/>
                  <a:pt x="7144739" y="1494185"/>
                  <a:pt x="7152761" y="1494185"/>
                </a:cubicBezTo>
                <a:close/>
                <a:moveTo>
                  <a:pt x="7084322" y="1494185"/>
                </a:moveTo>
                <a:cubicBezTo>
                  <a:pt x="7092106" y="1494185"/>
                  <a:pt x="7099111" y="1500411"/>
                  <a:pt x="7099111" y="1508973"/>
                </a:cubicBezTo>
                <a:cubicBezTo>
                  <a:pt x="7099111" y="1516756"/>
                  <a:pt x="7092106" y="1523761"/>
                  <a:pt x="7084322" y="1523761"/>
                </a:cubicBezTo>
                <a:cubicBezTo>
                  <a:pt x="7075760" y="1523761"/>
                  <a:pt x="7069533" y="1516756"/>
                  <a:pt x="7069533" y="1508973"/>
                </a:cubicBezTo>
                <a:cubicBezTo>
                  <a:pt x="7069533" y="1500411"/>
                  <a:pt x="7075760" y="1494185"/>
                  <a:pt x="7084322" y="1494185"/>
                </a:cubicBezTo>
                <a:close/>
                <a:moveTo>
                  <a:pt x="7013492" y="1494185"/>
                </a:moveTo>
                <a:cubicBezTo>
                  <a:pt x="7021275" y="1494185"/>
                  <a:pt x="7028280" y="1500411"/>
                  <a:pt x="7028280" y="1508973"/>
                </a:cubicBezTo>
                <a:cubicBezTo>
                  <a:pt x="7028280" y="1516756"/>
                  <a:pt x="7021275" y="1523761"/>
                  <a:pt x="7013492" y="1523761"/>
                </a:cubicBezTo>
                <a:cubicBezTo>
                  <a:pt x="7004930" y="1523761"/>
                  <a:pt x="6998704" y="1516756"/>
                  <a:pt x="6998704" y="1508973"/>
                </a:cubicBezTo>
                <a:cubicBezTo>
                  <a:pt x="6998704" y="1500411"/>
                  <a:pt x="7004930" y="1494185"/>
                  <a:pt x="7013492" y="1494185"/>
                </a:cubicBezTo>
                <a:close/>
                <a:moveTo>
                  <a:pt x="6939085" y="1494185"/>
                </a:moveTo>
                <a:cubicBezTo>
                  <a:pt x="6946378" y="1494185"/>
                  <a:pt x="6950753" y="1500411"/>
                  <a:pt x="6950753" y="1508973"/>
                </a:cubicBezTo>
                <a:cubicBezTo>
                  <a:pt x="6950753" y="1516756"/>
                  <a:pt x="6946378" y="1523761"/>
                  <a:pt x="6939085" y="1523761"/>
                </a:cubicBezTo>
                <a:cubicBezTo>
                  <a:pt x="6931063" y="1523761"/>
                  <a:pt x="6924500" y="1516756"/>
                  <a:pt x="6924500" y="1508973"/>
                </a:cubicBezTo>
                <a:cubicBezTo>
                  <a:pt x="6924500" y="1500411"/>
                  <a:pt x="6931063" y="1494185"/>
                  <a:pt x="6939085" y="1494185"/>
                </a:cubicBezTo>
                <a:close/>
                <a:moveTo>
                  <a:pt x="83229" y="1426727"/>
                </a:moveTo>
                <a:cubicBezTo>
                  <a:pt x="90521" y="1426727"/>
                  <a:pt x="97085" y="1431102"/>
                  <a:pt x="97085" y="1439124"/>
                </a:cubicBezTo>
                <a:cubicBezTo>
                  <a:pt x="97085" y="1446417"/>
                  <a:pt x="90521" y="1452980"/>
                  <a:pt x="83229" y="1452980"/>
                </a:cubicBezTo>
                <a:cubicBezTo>
                  <a:pt x="76665" y="1452980"/>
                  <a:pt x="70831" y="1446417"/>
                  <a:pt x="70831" y="1439124"/>
                </a:cubicBezTo>
                <a:cubicBezTo>
                  <a:pt x="70831" y="1432561"/>
                  <a:pt x="76665" y="1426727"/>
                  <a:pt x="83229" y="1426727"/>
                </a:cubicBezTo>
                <a:close/>
                <a:moveTo>
                  <a:pt x="11993" y="1426727"/>
                </a:moveTo>
                <a:cubicBezTo>
                  <a:pt x="20237" y="1426727"/>
                  <a:pt x="26234" y="1432561"/>
                  <a:pt x="26234" y="1439124"/>
                </a:cubicBezTo>
                <a:cubicBezTo>
                  <a:pt x="26234" y="1446417"/>
                  <a:pt x="20237" y="1452980"/>
                  <a:pt x="11993" y="1452980"/>
                </a:cubicBezTo>
                <a:cubicBezTo>
                  <a:pt x="5996" y="1452980"/>
                  <a:pt x="0" y="1446417"/>
                  <a:pt x="0" y="1439124"/>
                </a:cubicBezTo>
                <a:cubicBezTo>
                  <a:pt x="0" y="1432561"/>
                  <a:pt x="5996" y="1426727"/>
                  <a:pt x="11993" y="1426727"/>
                </a:cubicBezTo>
                <a:close/>
                <a:moveTo>
                  <a:pt x="7370084" y="1423353"/>
                </a:moveTo>
                <a:cubicBezTo>
                  <a:pt x="7376647" y="1423353"/>
                  <a:pt x="7382481" y="1429580"/>
                  <a:pt x="7382481" y="1438142"/>
                </a:cubicBezTo>
                <a:cubicBezTo>
                  <a:pt x="7382481" y="1445926"/>
                  <a:pt x="7376647" y="1452931"/>
                  <a:pt x="7370084" y="1452931"/>
                </a:cubicBezTo>
                <a:cubicBezTo>
                  <a:pt x="7362791" y="1452931"/>
                  <a:pt x="7356228" y="1445926"/>
                  <a:pt x="7356228" y="1438142"/>
                </a:cubicBezTo>
                <a:cubicBezTo>
                  <a:pt x="7356228" y="1429580"/>
                  <a:pt x="7362791" y="1423353"/>
                  <a:pt x="7370084" y="1423353"/>
                </a:cubicBezTo>
                <a:close/>
                <a:moveTo>
                  <a:pt x="7294422" y="1423353"/>
                </a:moveTo>
                <a:cubicBezTo>
                  <a:pt x="7302444" y="1423353"/>
                  <a:pt x="7308278" y="1429580"/>
                  <a:pt x="7308278" y="1438142"/>
                </a:cubicBezTo>
                <a:cubicBezTo>
                  <a:pt x="7308278" y="1445926"/>
                  <a:pt x="7302444" y="1452931"/>
                  <a:pt x="7294422" y="1452931"/>
                </a:cubicBezTo>
                <a:cubicBezTo>
                  <a:pt x="7288588" y="1452931"/>
                  <a:pt x="7282025" y="1445926"/>
                  <a:pt x="7282025" y="1438142"/>
                </a:cubicBezTo>
                <a:cubicBezTo>
                  <a:pt x="7282025" y="1429580"/>
                  <a:pt x="7288588" y="1423353"/>
                  <a:pt x="7294422" y="1423353"/>
                </a:cubicBezTo>
                <a:close/>
                <a:moveTo>
                  <a:pt x="7223591" y="1423353"/>
                </a:moveTo>
                <a:cubicBezTo>
                  <a:pt x="7231613" y="1423353"/>
                  <a:pt x="7237447" y="1429580"/>
                  <a:pt x="7237447" y="1438142"/>
                </a:cubicBezTo>
                <a:cubicBezTo>
                  <a:pt x="7237447" y="1445926"/>
                  <a:pt x="7231613" y="1452931"/>
                  <a:pt x="7223591" y="1452931"/>
                </a:cubicBezTo>
                <a:cubicBezTo>
                  <a:pt x="7217757" y="1452931"/>
                  <a:pt x="7211194" y="1445926"/>
                  <a:pt x="7211194" y="1438142"/>
                </a:cubicBezTo>
                <a:cubicBezTo>
                  <a:pt x="7211194" y="1429580"/>
                  <a:pt x="7215569" y="1423353"/>
                  <a:pt x="7223591" y="1423353"/>
                </a:cubicBezTo>
                <a:close/>
                <a:moveTo>
                  <a:pt x="7155152" y="1423353"/>
                </a:moveTo>
                <a:cubicBezTo>
                  <a:pt x="7163714" y="1423353"/>
                  <a:pt x="7169940" y="1429580"/>
                  <a:pt x="7169940" y="1438142"/>
                </a:cubicBezTo>
                <a:cubicBezTo>
                  <a:pt x="7169940" y="1445926"/>
                  <a:pt x="7163714" y="1452931"/>
                  <a:pt x="7155152" y="1452931"/>
                </a:cubicBezTo>
                <a:cubicBezTo>
                  <a:pt x="7146590" y="1452931"/>
                  <a:pt x="7141920" y="1445926"/>
                  <a:pt x="7141920" y="1438142"/>
                </a:cubicBezTo>
                <a:cubicBezTo>
                  <a:pt x="7140364" y="1429580"/>
                  <a:pt x="7146590" y="1423353"/>
                  <a:pt x="7155152" y="1423353"/>
                </a:cubicBezTo>
                <a:close/>
                <a:moveTo>
                  <a:pt x="7084322" y="1423353"/>
                </a:moveTo>
                <a:cubicBezTo>
                  <a:pt x="7092106" y="1423353"/>
                  <a:pt x="7099111" y="1429580"/>
                  <a:pt x="7099111" y="1438142"/>
                </a:cubicBezTo>
                <a:cubicBezTo>
                  <a:pt x="7099111" y="1445926"/>
                  <a:pt x="7092106" y="1452931"/>
                  <a:pt x="7084322" y="1452931"/>
                </a:cubicBezTo>
                <a:cubicBezTo>
                  <a:pt x="7075760" y="1452931"/>
                  <a:pt x="7069533" y="1445926"/>
                  <a:pt x="7069533" y="1438142"/>
                </a:cubicBezTo>
                <a:cubicBezTo>
                  <a:pt x="7069533" y="1429580"/>
                  <a:pt x="7075760" y="1423353"/>
                  <a:pt x="7084322" y="1423353"/>
                </a:cubicBezTo>
                <a:close/>
                <a:moveTo>
                  <a:pt x="7013492" y="1423353"/>
                </a:moveTo>
                <a:cubicBezTo>
                  <a:pt x="7021275" y="1423353"/>
                  <a:pt x="7028280" y="1429580"/>
                  <a:pt x="7028280" y="1438142"/>
                </a:cubicBezTo>
                <a:cubicBezTo>
                  <a:pt x="7028280" y="1445926"/>
                  <a:pt x="7021275" y="1452931"/>
                  <a:pt x="7013492" y="1452931"/>
                </a:cubicBezTo>
                <a:cubicBezTo>
                  <a:pt x="7004930" y="1452931"/>
                  <a:pt x="6998704" y="1445926"/>
                  <a:pt x="6998704" y="1438142"/>
                </a:cubicBezTo>
                <a:cubicBezTo>
                  <a:pt x="6998704" y="1429580"/>
                  <a:pt x="7004930" y="1423353"/>
                  <a:pt x="7013492" y="1423353"/>
                </a:cubicBezTo>
                <a:close/>
                <a:moveTo>
                  <a:pt x="6939085" y="1423353"/>
                </a:moveTo>
                <a:cubicBezTo>
                  <a:pt x="6946378" y="1423353"/>
                  <a:pt x="6950753" y="1429580"/>
                  <a:pt x="6950753" y="1438142"/>
                </a:cubicBezTo>
                <a:cubicBezTo>
                  <a:pt x="6950753" y="1445926"/>
                  <a:pt x="6946378" y="1452931"/>
                  <a:pt x="6939085" y="1452931"/>
                </a:cubicBezTo>
                <a:cubicBezTo>
                  <a:pt x="6931063" y="1452931"/>
                  <a:pt x="6924500" y="1445926"/>
                  <a:pt x="6924500" y="1438142"/>
                </a:cubicBezTo>
                <a:cubicBezTo>
                  <a:pt x="6924500" y="1429580"/>
                  <a:pt x="6931063" y="1423353"/>
                  <a:pt x="6939085" y="1423353"/>
                </a:cubicBezTo>
                <a:close/>
                <a:moveTo>
                  <a:pt x="6867525" y="1423353"/>
                </a:moveTo>
                <a:cubicBezTo>
                  <a:pt x="6874088" y="1423353"/>
                  <a:pt x="6879922" y="1429580"/>
                  <a:pt x="6879922" y="1438142"/>
                </a:cubicBezTo>
                <a:cubicBezTo>
                  <a:pt x="6879922" y="1445926"/>
                  <a:pt x="6874088" y="1452931"/>
                  <a:pt x="6867525" y="1452931"/>
                </a:cubicBezTo>
                <a:cubicBezTo>
                  <a:pt x="6860232" y="1452931"/>
                  <a:pt x="6853669" y="1445926"/>
                  <a:pt x="6853669" y="1438142"/>
                </a:cubicBezTo>
                <a:cubicBezTo>
                  <a:pt x="6853669" y="1429580"/>
                  <a:pt x="6860232" y="1423353"/>
                  <a:pt x="6867525" y="1423353"/>
                </a:cubicBezTo>
                <a:close/>
                <a:moveTo>
                  <a:pt x="6796696" y="1423353"/>
                </a:moveTo>
                <a:cubicBezTo>
                  <a:pt x="6803259" y="1423353"/>
                  <a:pt x="6809093" y="1429580"/>
                  <a:pt x="6809093" y="1438142"/>
                </a:cubicBezTo>
                <a:cubicBezTo>
                  <a:pt x="6809093" y="1445926"/>
                  <a:pt x="6803259" y="1452931"/>
                  <a:pt x="6796696" y="1452931"/>
                </a:cubicBezTo>
                <a:cubicBezTo>
                  <a:pt x="6789403" y="1452931"/>
                  <a:pt x="6782840" y="1445926"/>
                  <a:pt x="6782840" y="1438142"/>
                </a:cubicBezTo>
                <a:cubicBezTo>
                  <a:pt x="6782840" y="1429580"/>
                  <a:pt x="6789403" y="1423353"/>
                  <a:pt x="6796696" y="1423353"/>
                </a:cubicBezTo>
                <a:close/>
                <a:moveTo>
                  <a:pt x="155518" y="1355896"/>
                </a:moveTo>
                <a:cubicBezTo>
                  <a:pt x="161352" y="1355896"/>
                  <a:pt x="167916" y="1360271"/>
                  <a:pt x="167916" y="1368293"/>
                </a:cubicBezTo>
                <a:cubicBezTo>
                  <a:pt x="167916" y="1375586"/>
                  <a:pt x="161352" y="1382149"/>
                  <a:pt x="155518" y="1382149"/>
                </a:cubicBezTo>
                <a:cubicBezTo>
                  <a:pt x="147496" y="1382149"/>
                  <a:pt x="141662" y="1375586"/>
                  <a:pt x="141662" y="1368293"/>
                </a:cubicBezTo>
                <a:cubicBezTo>
                  <a:pt x="141662" y="1360271"/>
                  <a:pt x="147496" y="1355896"/>
                  <a:pt x="155518" y="1355896"/>
                </a:cubicBezTo>
                <a:close/>
                <a:moveTo>
                  <a:pt x="83230" y="1355896"/>
                </a:moveTo>
                <a:cubicBezTo>
                  <a:pt x="90523" y="1355896"/>
                  <a:pt x="97086" y="1360271"/>
                  <a:pt x="97086" y="1368293"/>
                </a:cubicBezTo>
                <a:cubicBezTo>
                  <a:pt x="97086" y="1375586"/>
                  <a:pt x="90523" y="1382149"/>
                  <a:pt x="83230" y="1382149"/>
                </a:cubicBezTo>
                <a:cubicBezTo>
                  <a:pt x="76667" y="1382149"/>
                  <a:pt x="70832" y="1375586"/>
                  <a:pt x="70832" y="1368293"/>
                </a:cubicBezTo>
                <a:cubicBezTo>
                  <a:pt x="70832" y="1360271"/>
                  <a:pt x="76667" y="1355896"/>
                  <a:pt x="83230" y="1355896"/>
                </a:cubicBezTo>
                <a:close/>
                <a:moveTo>
                  <a:pt x="11994" y="1355896"/>
                </a:moveTo>
                <a:cubicBezTo>
                  <a:pt x="20239" y="1355896"/>
                  <a:pt x="26235" y="1360271"/>
                  <a:pt x="26235" y="1368293"/>
                </a:cubicBezTo>
                <a:cubicBezTo>
                  <a:pt x="26235" y="1375586"/>
                  <a:pt x="20239" y="1382149"/>
                  <a:pt x="11994" y="1382149"/>
                </a:cubicBezTo>
                <a:cubicBezTo>
                  <a:pt x="5998" y="1382149"/>
                  <a:pt x="2" y="1375586"/>
                  <a:pt x="2" y="1368293"/>
                </a:cubicBezTo>
                <a:cubicBezTo>
                  <a:pt x="2" y="1360271"/>
                  <a:pt x="5998" y="1355896"/>
                  <a:pt x="11994" y="1355896"/>
                </a:cubicBezTo>
                <a:close/>
                <a:moveTo>
                  <a:pt x="7294422" y="1352524"/>
                </a:moveTo>
                <a:cubicBezTo>
                  <a:pt x="7302444" y="1352524"/>
                  <a:pt x="7308278" y="1359087"/>
                  <a:pt x="7308278" y="1367109"/>
                </a:cubicBezTo>
                <a:cubicBezTo>
                  <a:pt x="7308278" y="1374402"/>
                  <a:pt x="7302444" y="1378777"/>
                  <a:pt x="7294422" y="1378777"/>
                </a:cubicBezTo>
                <a:cubicBezTo>
                  <a:pt x="7288588" y="1378777"/>
                  <a:pt x="7282025" y="1374402"/>
                  <a:pt x="7282025" y="1367109"/>
                </a:cubicBezTo>
                <a:cubicBezTo>
                  <a:pt x="7282025" y="1359087"/>
                  <a:pt x="7288588" y="1352524"/>
                  <a:pt x="7294422" y="1352524"/>
                </a:cubicBezTo>
                <a:close/>
                <a:moveTo>
                  <a:pt x="7223591" y="1352524"/>
                </a:moveTo>
                <a:cubicBezTo>
                  <a:pt x="7231613" y="1352524"/>
                  <a:pt x="7237447" y="1359087"/>
                  <a:pt x="7237447" y="1367109"/>
                </a:cubicBezTo>
                <a:cubicBezTo>
                  <a:pt x="7237447" y="1374402"/>
                  <a:pt x="7231613" y="1378777"/>
                  <a:pt x="7223591" y="1378777"/>
                </a:cubicBezTo>
                <a:cubicBezTo>
                  <a:pt x="7215569" y="1378777"/>
                  <a:pt x="7211194" y="1374402"/>
                  <a:pt x="7211194" y="1367109"/>
                </a:cubicBezTo>
                <a:cubicBezTo>
                  <a:pt x="7211194" y="1359087"/>
                  <a:pt x="7215569" y="1352524"/>
                  <a:pt x="7223591" y="1352524"/>
                </a:cubicBezTo>
                <a:close/>
                <a:moveTo>
                  <a:pt x="7155152" y="1352524"/>
                </a:moveTo>
                <a:cubicBezTo>
                  <a:pt x="7163714" y="1352524"/>
                  <a:pt x="7169940" y="1359087"/>
                  <a:pt x="7169940" y="1367109"/>
                </a:cubicBezTo>
                <a:cubicBezTo>
                  <a:pt x="7169940" y="1374402"/>
                  <a:pt x="7163714" y="1378777"/>
                  <a:pt x="7155152" y="1378777"/>
                </a:cubicBezTo>
                <a:cubicBezTo>
                  <a:pt x="7146590" y="1378777"/>
                  <a:pt x="7140364" y="1374402"/>
                  <a:pt x="7140364" y="1367109"/>
                </a:cubicBezTo>
                <a:cubicBezTo>
                  <a:pt x="7140364" y="1359087"/>
                  <a:pt x="7146590" y="1352524"/>
                  <a:pt x="7155152" y="1352524"/>
                </a:cubicBezTo>
                <a:close/>
                <a:moveTo>
                  <a:pt x="7084322" y="1352524"/>
                </a:moveTo>
                <a:cubicBezTo>
                  <a:pt x="7092106" y="1352524"/>
                  <a:pt x="7099111" y="1359087"/>
                  <a:pt x="7099111" y="1367109"/>
                </a:cubicBezTo>
                <a:cubicBezTo>
                  <a:pt x="7099111" y="1374402"/>
                  <a:pt x="7092106" y="1378777"/>
                  <a:pt x="7084322" y="1378777"/>
                </a:cubicBezTo>
                <a:cubicBezTo>
                  <a:pt x="7075760" y="1378777"/>
                  <a:pt x="7069533" y="1374402"/>
                  <a:pt x="7069533" y="1367109"/>
                </a:cubicBezTo>
                <a:cubicBezTo>
                  <a:pt x="7069533" y="1359087"/>
                  <a:pt x="7075760" y="1352524"/>
                  <a:pt x="7084322" y="1352524"/>
                </a:cubicBezTo>
                <a:close/>
                <a:moveTo>
                  <a:pt x="7013492" y="1352524"/>
                </a:moveTo>
                <a:cubicBezTo>
                  <a:pt x="7021275" y="1352524"/>
                  <a:pt x="7028280" y="1359087"/>
                  <a:pt x="7028280" y="1367109"/>
                </a:cubicBezTo>
                <a:cubicBezTo>
                  <a:pt x="7028280" y="1374402"/>
                  <a:pt x="7021275" y="1378777"/>
                  <a:pt x="7013492" y="1378777"/>
                </a:cubicBezTo>
                <a:cubicBezTo>
                  <a:pt x="7004930" y="1378777"/>
                  <a:pt x="6998704" y="1374402"/>
                  <a:pt x="6998704" y="1367109"/>
                </a:cubicBezTo>
                <a:cubicBezTo>
                  <a:pt x="6998704" y="1359087"/>
                  <a:pt x="7004930" y="1352524"/>
                  <a:pt x="7013492" y="1352524"/>
                </a:cubicBezTo>
                <a:close/>
                <a:moveTo>
                  <a:pt x="6939085" y="1352524"/>
                </a:moveTo>
                <a:cubicBezTo>
                  <a:pt x="6946378" y="1352524"/>
                  <a:pt x="6950753" y="1359354"/>
                  <a:pt x="6950753" y="1367701"/>
                </a:cubicBezTo>
                <a:cubicBezTo>
                  <a:pt x="6950753" y="1375290"/>
                  <a:pt x="6946378" y="1382120"/>
                  <a:pt x="6939085" y="1382120"/>
                </a:cubicBezTo>
                <a:cubicBezTo>
                  <a:pt x="6931063" y="1382120"/>
                  <a:pt x="6924500" y="1375290"/>
                  <a:pt x="6924500" y="1367701"/>
                </a:cubicBezTo>
                <a:cubicBezTo>
                  <a:pt x="6924500" y="1359354"/>
                  <a:pt x="6931063" y="1352524"/>
                  <a:pt x="6939085" y="1352524"/>
                </a:cubicBezTo>
                <a:close/>
                <a:moveTo>
                  <a:pt x="6867525" y="1352524"/>
                </a:moveTo>
                <a:cubicBezTo>
                  <a:pt x="6874088" y="1352524"/>
                  <a:pt x="6879922" y="1359354"/>
                  <a:pt x="6879922" y="1367701"/>
                </a:cubicBezTo>
                <a:cubicBezTo>
                  <a:pt x="6879922" y="1375290"/>
                  <a:pt x="6874088" y="1382120"/>
                  <a:pt x="6867525" y="1382120"/>
                </a:cubicBezTo>
                <a:cubicBezTo>
                  <a:pt x="6860232" y="1382120"/>
                  <a:pt x="6853669" y="1375290"/>
                  <a:pt x="6853669" y="1367701"/>
                </a:cubicBezTo>
                <a:cubicBezTo>
                  <a:pt x="6853669" y="1359354"/>
                  <a:pt x="6860232" y="1352524"/>
                  <a:pt x="6867525" y="1352524"/>
                </a:cubicBezTo>
                <a:close/>
                <a:moveTo>
                  <a:pt x="6796696" y="1352524"/>
                </a:moveTo>
                <a:cubicBezTo>
                  <a:pt x="6803259" y="1352524"/>
                  <a:pt x="6809093" y="1359354"/>
                  <a:pt x="6809093" y="1367701"/>
                </a:cubicBezTo>
                <a:cubicBezTo>
                  <a:pt x="6809093" y="1375290"/>
                  <a:pt x="6803259" y="1382120"/>
                  <a:pt x="6796696" y="1382120"/>
                </a:cubicBezTo>
                <a:cubicBezTo>
                  <a:pt x="6789403" y="1382120"/>
                  <a:pt x="6782840" y="1375290"/>
                  <a:pt x="6782840" y="1367701"/>
                </a:cubicBezTo>
                <a:cubicBezTo>
                  <a:pt x="6782840" y="1359354"/>
                  <a:pt x="6789403" y="1352524"/>
                  <a:pt x="6796696" y="1352524"/>
                </a:cubicBezTo>
                <a:close/>
                <a:moveTo>
                  <a:pt x="6724405" y="1352524"/>
                </a:moveTo>
                <a:cubicBezTo>
                  <a:pt x="6732427" y="1352524"/>
                  <a:pt x="6738261" y="1359354"/>
                  <a:pt x="6738261" y="1367701"/>
                </a:cubicBezTo>
                <a:cubicBezTo>
                  <a:pt x="6738261" y="1375290"/>
                  <a:pt x="6732427" y="1382120"/>
                  <a:pt x="6724405" y="1382120"/>
                </a:cubicBezTo>
                <a:cubicBezTo>
                  <a:pt x="6718571" y="1382120"/>
                  <a:pt x="6712008" y="1375290"/>
                  <a:pt x="6712008" y="1367701"/>
                </a:cubicBezTo>
                <a:cubicBezTo>
                  <a:pt x="6712008" y="1359354"/>
                  <a:pt x="6718571" y="1352524"/>
                  <a:pt x="6724405" y="1352524"/>
                </a:cubicBezTo>
                <a:close/>
                <a:moveTo>
                  <a:pt x="6653576" y="1352524"/>
                </a:moveTo>
                <a:cubicBezTo>
                  <a:pt x="6660869" y="1352524"/>
                  <a:pt x="6667432" y="1359354"/>
                  <a:pt x="6667432" y="1367701"/>
                </a:cubicBezTo>
                <a:cubicBezTo>
                  <a:pt x="6667432" y="1375290"/>
                  <a:pt x="6660869" y="1382120"/>
                  <a:pt x="6653576" y="1382120"/>
                </a:cubicBezTo>
                <a:cubicBezTo>
                  <a:pt x="6647013" y="1382120"/>
                  <a:pt x="6641179" y="1375290"/>
                  <a:pt x="6641179" y="1367701"/>
                </a:cubicBezTo>
                <a:cubicBezTo>
                  <a:pt x="6641179" y="1359354"/>
                  <a:pt x="6647013" y="1352524"/>
                  <a:pt x="6653576" y="1352524"/>
                </a:cubicBezTo>
                <a:close/>
                <a:moveTo>
                  <a:pt x="7223591" y="1281693"/>
                </a:moveTo>
                <a:cubicBezTo>
                  <a:pt x="7231613" y="1281693"/>
                  <a:pt x="7237447" y="1288256"/>
                  <a:pt x="7237447" y="1295549"/>
                </a:cubicBezTo>
                <a:cubicBezTo>
                  <a:pt x="7237447" y="1302112"/>
                  <a:pt x="7231613" y="1307946"/>
                  <a:pt x="7223591" y="1307946"/>
                </a:cubicBezTo>
                <a:cubicBezTo>
                  <a:pt x="7215569" y="1307946"/>
                  <a:pt x="7211194" y="1302112"/>
                  <a:pt x="7211194" y="1295549"/>
                </a:cubicBezTo>
                <a:cubicBezTo>
                  <a:pt x="7211194" y="1288256"/>
                  <a:pt x="7215569" y="1281693"/>
                  <a:pt x="7223591" y="1281693"/>
                </a:cubicBezTo>
                <a:close/>
                <a:moveTo>
                  <a:pt x="7155152" y="1281693"/>
                </a:moveTo>
                <a:cubicBezTo>
                  <a:pt x="7163714" y="1281693"/>
                  <a:pt x="7169940" y="1288256"/>
                  <a:pt x="7169940" y="1295549"/>
                </a:cubicBezTo>
                <a:cubicBezTo>
                  <a:pt x="7169940" y="1302112"/>
                  <a:pt x="7163714" y="1307946"/>
                  <a:pt x="7155152" y="1307946"/>
                </a:cubicBezTo>
                <a:cubicBezTo>
                  <a:pt x="7146590" y="1307946"/>
                  <a:pt x="7140364" y="1302112"/>
                  <a:pt x="7140364" y="1295549"/>
                </a:cubicBezTo>
                <a:cubicBezTo>
                  <a:pt x="7140364" y="1288256"/>
                  <a:pt x="7146590" y="1281693"/>
                  <a:pt x="7155152" y="1281693"/>
                </a:cubicBezTo>
                <a:close/>
                <a:moveTo>
                  <a:pt x="7084322" y="1281693"/>
                </a:moveTo>
                <a:cubicBezTo>
                  <a:pt x="7092106" y="1281693"/>
                  <a:pt x="7099111" y="1288256"/>
                  <a:pt x="7099111" y="1295549"/>
                </a:cubicBezTo>
                <a:cubicBezTo>
                  <a:pt x="7099111" y="1302112"/>
                  <a:pt x="7092106" y="1307946"/>
                  <a:pt x="7084322" y="1307946"/>
                </a:cubicBezTo>
                <a:cubicBezTo>
                  <a:pt x="7075760" y="1307946"/>
                  <a:pt x="7069533" y="1303571"/>
                  <a:pt x="7069533" y="1295549"/>
                </a:cubicBezTo>
                <a:cubicBezTo>
                  <a:pt x="7069533" y="1288256"/>
                  <a:pt x="7075760" y="1281693"/>
                  <a:pt x="7084322" y="1281693"/>
                </a:cubicBezTo>
                <a:close/>
                <a:moveTo>
                  <a:pt x="7013492" y="1281693"/>
                </a:moveTo>
                <a:cubicBezTo>
                  <a:pt x="7021275" y="1281693"/>
                  <a:pt x="7028280" y="1288256"/>
                  <a:pt x="7028280" y="1295549"/>
                </a:cubicBezTo>
                <a:cubicBezTo>
                  <a:pt x="7028280" y="1303571"/>
                  <a:pt x="7021275" y="1307946"/>
                  <a:pt x="7013492" y="1307946"/>
                </a:cubicBezTo>
                <a:cubicBezTo>
                  <a:pt x="7004930" y="1307946"/>
                  <a:pt x="6998704" y="1303571"/>
                  <a:pt x="6998704" y="1295549"/>
                </a:cubicBezTo>
                <a:cubicBezTo>
                  <a:pt x="6998704" y="1288256"/>
                  <a:pt x="7004930" y="1281693"/>
                  <a:pt x="7013492" y="1281693"/>
                </a:cubicBezTo>
                <a:close/>
                <a:moveTo>
                  <a:pt x="6939085" y="1281693"/>
                </a:moveTo>
                <a:cubicBezTo>
                  <a:pt x="6946378" y="1281693"/>
                  <a:pt x="6950753" y="1288256"/>
                  <a:pt x="6950753" y="1295549"/>
                </a:cubicBezTo>
                <a:cubicBezTo>
                  <a:pt x="6950753" y="1303571"/>
                  <a:pt x="6946378" y="1307946"/>
                  <a:pt x="6939085" y="1307946"/>
                </a:cubicBezTo>
                <a:cubicBezTo>
                  <a:pt x="6931063" y="1307946"/>
                  <a:pt x="6924500" y="1303571"/>
                  <a:pt x="6924500" y="1295549"/>
                </a:cubicBezTo>
                <a:cubicBezTo>
                  <a:pt x="6924500" y="1288256"/>
                  <a:pt x="6931063" y="1281693"/>
                  <a:pt x="6939085" y="1281693"/>
                </a:cubicBezTo>
                <a:close/>
                <a:moveTo>
                  <a:pt x="6867525" y="1281693"/>
                </a:moveTo>
                <a:cubicBezTo>
                  <a:pt x="6874088" y="1281693"/>
                  <a:pt x="6879922" y="1288256"/>
                  <a:pt x="6879922" y="1295549"/>
                </a:cubicBezTo>
                <a:cubicBezTo>
                  <a:pt x="6879922" y="1303571"/>
                  <a:pt x="6874088" y="1307946"/>
                  <a:pt x="6867525" y="1307946"/>
                </a:cubicBezTo>
                <a:cubicBezTo>
                  <a:pt x="6860232" y="1307946"/>
                  <a:pt x="6853669" y="1303571"/>
                  <a:pt x="6853669" y="1295549"/>
                </a:cubicBezTo>
                <a:cubicBezTo>
                  <a:pt x="6853669" y="1288256"/>
                  <a:pt x="6860232" y="1281693"/>
                  <a:pt x="6867525" y="1281693"/>
                </a:cubicBezTo>
                <a:close/>
                <a:moveTo>
                  <a:pt x="6796696" y="1281693"/>
                </a:moveTo>
                <a:cubicBezTo>
                  <a:pt x="6803259" y="1281693"/>
                  <a:pt x="6809093" y="1288256"/>
                  <a:pt x="6809093" y="1295549"/>
                </a:cubicBezTo>
                <a:cubicBezTo>
                  <a:pt x="6809093" y="1303571"/>
                  <a:pt x="6803259" y="1307946"/>
                  <a:pt x="6796696" y="1307946"/>
                </a:cubicBezTo>
                <a:cubicBezTo>
                  <a:pt x="6789403" y="1307946"/>
                  <a:pt x="6782840" y="1303571"/>
                  <a:pt x="6782840" y="1295549"/>
                </a:cubicBezTo>
                <a:cubicBezTo>
                  <a:pt x="6782840" y="1288256"/>
                  <a:pt x="6789403" y="1281693"/>
                  <a:pt x="6796696" y="1281693"/>
                </a:cubicBezTo>
                <a:close/>
                <a:moveTo>
                  <a:pt x="6724405" y="1281693"/>
                </a:moveTo>
                <a:cubicBezTo>
                  <a:pt x="6732427" y="1281693"/>
                  <a:pt x="6738261" y="1288256"/>
                  <a:pt x="6738261" y="1295549"/>
                </a:cubicBezTo>
                <a:cubicBezTo>
                  <a:pt x="6738261" y="1303571"/>
                  <a:pt x="6732427" y="1307946"/>
                  <a:pt x="6724405" y="1307946"/>
                </a:cubicBezTo>
                <a:cubicBezTo>
                  <a:pt x="6718571" y="1307946"/>
                  <a:pt x="6712008" y="1303571"/>
                  <a:pt x="6712008" y="1295549"/>
                </a:cubicBezTo>
                <a:cubicBezTo>
                  <a:pt x="6712008" y="1288256"/>
                  <a:pt x="6718571" y="1281693"/>
                  <a:pt x="6724405" y="1281693"/>
                </a:cubicBezTo>
                <a:close/>
                <a:moveTo>
                  <a:pt x="6653576" y="1281693"/>
                </a:moveTo>
                <a:cubicBezTo>
                  <a:pt x="6660869" y="1281693"/>
                  <a:pt x="6667432" y="1288256"/>
                  <a:pt x="6667432" y="1295549"/>
                </a:cubicBezTo>
                <a:cubicBezTo>
                  <a:pt x="6667432" y="1303571"/>
                  <a:pt x="6660869" y="1307946"/>
                  <a:pt x="6653576" y="1307946"/>
                </a:cubicBezTo>
                <a:cubicBezTo>
                  <a:pt x="6647013" y="1307946"/>
                  <a:pt x="6641179" y="1303571"/>
                  <a:pt x="6641179" y="1295549"/>
                </a:cubicBezTo>
                <a:cubicBezTo>
                  <a:pt x="6641179" y="1288256"/>
                  <a:pt x="6647013" y="1281693"/>
                  <a:pt x="6653576" y="1281693"/>
                </a:cubicBezTo>
                <a:close/>
                <a:moveTo>
                  <a:pt x="6582745" y="1281693"/>
                </a:moveTo>
                <a:cubicBezTo>
                  <a:pt x="6590038" y="1281693"/>
                  <a:pt x="6596601" y="1288256"/>
                  <a:pt x="6596601" y="1295549"/>
                </a:cubicBezTo>
                <a:cubicBezTo>
                  <a:pt x="6596601" y="1303571"/>
                  <a:pt x="6590038" y="1307946"/>
                  <a:pt x="6582745" y="1307946"/>
                </a:cubicBezTo>
                <a:cubicBezTo>
                  <a:pt x="6574723" y="1307946"/>
                  <a:pt x="6570348" y="1303571"/>
                  <a:pt x="6570348" y="1295549"/>
                </a:cubicBezTo>
                <a:cubicBezTo>
                  <a:pt x="6570348" y="1288256"/>
                  <a:pt x="6574723" y="1281693"/>
                  <a:pt x="6582745" y="1281693"/>
                </a:cubicBezTo>
                <a:close/>
                <a:moveTo>
                  <a:pt x="6510933" y="1281693"/>
                </a:moveTo>
                <a:cubicBezTo>
                  <a:pt x="6518717" y="1281693"/>
                  <a:pt x="6525722" y="1288256"/>
                  <a:pt x="6525722" y="1295549"/>
                </a:cubicBezTo>
                <a:cubicBezTo>
                  <a:pt x="6525722" y="1303571"/>
                  <a:pt x="6518717" y="1307946"/>
                  <a:pt x="6510933" y="1307946"/>
                </a:cubicBezTo>
                <a:cubicBezTo>
                  <a:pt x="6502371" y="1307946"/>
                  <a:pt x="6496144" y="1303571"/>
                  <a:pt x="6496144" y="1295549"/>
                </a:cubicBezTo>
                <a:cubicBezTo>
                  <a:pt x="6496144" y="1288256"/>
                  <a:pt x="6502371" y="1281693"/>
                  <a:pt x="6510933" y="1281693"/>
                </a:cubicBezTo>
                <a:close/>
                <a:moveTo>
                  <a:pt x="6440492" y="1281693"/>
                </a:moveTo>
                <a:cubicBezTo>
                  <a:pt x="6448081" y="1281693"/>
                  <a:pt x="6454911" y="1288256"/>
                  <a:pt x="6454911" y="1295549"/>
                </a:cubicBezTo>
                <a:cubicBezTo>
                  <a:pt x="6454911" y="1303571"/>
                  <a:pt x="6448081" y="1307946"/>
                  <a:pt x="6440492" y="1307946"/>
                </a:cubicBezTo>
                <a:cubicBezTo>
                  <a:pt x="6432145" y="1307946"/>
                  <a:pt x="6425315" y="1303571"/>
                  <a:pt x="6425315" y="1295549"/>
                </a:cubicBezTo>
                <a:cubicBezTo>
                  <a:pt x="6425315" y="1288256"/>
                  <a:pt x="6432145" y="1281693"/>
                  <a:pt x="6440492" y="1281693"/>
                </a:cubicBezTo>
                <a:close/>
                <a:moveTo>
                  <a:pt x="6369273" y="1281693"/>
                </a:moveTo>
                <a:cubicBezTo>
                  <a:pt x="6377835" y="1281693"/>
                  <a:pt x="6384062" y="1288698"/>
                  <a:pt x="6384062" y="1296482"/>
                </a:cubicBezTo>
                <a:cubicBezTo>
                  <a:pt x="6384062" y="1305044"/>
                  <a:pt x="6377835" y="1311271"/>
                  <a:pt x="6369273" y="1311271"/>
                </a:cubicBezTo>
                <a:cubicBezTo>
                  <a:pt x="6361489" y="1311271"/>
                  <a:pt x="6354484" y="1305044"/>
                  <a:pt x="6354484" y="1296482"/>
                </a:cubicBezTo>
                <a:cubicBezTo>
                  <a:pt x="6354484" y="1288698"/>
                  <a:pt x="6361489" y="1281693"/>
                  <a:pt x="6369273" y="1281693"/>
                </a:cubicBezTo>
                <a:close/>
                <a:moveTo>
                  <a:pt x="5799257" y="1281693"/>
                </a:moveTo>
                <a:cubicBezTo>
                  <a:pt x="5807819" y="1281693"/>
                  <a:pt x="5814045" y="1288698"/>
                  <a:pt x="5814045" y="1296482"/>
                </a:cubicBezTo>
                <a:cubicBezTo>
                  <a:pt x="5814045" y="1305044"/>
                  <a:pt x="5807819" y="1311271"/>
                  <a:pt x="5799257" y="1311271"/>
                </a:cubicBezTo>
                <a:cubicBezTo>
                  <a:pt x="5791474" y="1311271"/>
                  <a:pt x="5784469" y="1305044"/>
                  <a:pt x="5784469" y="1296482"/>
                </a:cubicBezTo>
                <a:cubicBezTo>
                  <a:pt x="5784469" y="1288698"/>
                  <a:pt x="5791474" y="1281693"/>
                  <a:pt x="5799257" y="1281693"/>
                </a:cubicBezTo>
                <a:close/>
                <a:moveTo>
                  <a:pt x="5724122" y="1281693"/>
                </a:moveTo>
                <a:cubicBezTo>
                  <a:pt x="5732144" y="1281693"/>
                  <a:pt x="5736519" y="1288698"/>
                  <a:pt x="5736519" y="1296482"/>
                </a:cubicBezTo>
                <a:cubicBezTo>
                  <a:pt x="5736519" y="1305044"/>
                  <a:pt x="5732144" y="1311271"/>
                  <a:pt x="5724122" y="1311271"/>
                </a:cubicBezTo>
                <a:cubicBezTo>
                  <a:pt x="5716100" y="1311271"/>
                  <a:pt x="5710266" y="1305044"/>
                  <a:pt x="5710266" y="1296482"/>
                </a:cubicBezTo>
                <a:cubicBezTo>
                  <a:pt x="5710266" y="1288698"/>
                  <a:pt x="5716100" y="1281693"/>
                  <a:pt x="5724122" y="1281693"/>
                </a:cubicBezTo>
                <a:close/>
                <a:moveTo>
                  <a:pt x="5653291" y="1281693"/>
                </a:moveTo>
                <a:cubicBezTo>
                  <a:pt x="5659125" y="1281693"/>
                  <a:pt x="5665688" y="1288698"/>
                  <a:pt x="5665688" y="1296482"/>
                </a:cubicBezTo>
                <a:cubicBezTo>
                  <a:pt x="5665688" y="1305044"/>
                  <a:pt x="5659125" y="1311271"/>
                  <a:pt x="5653291" y="1311271"/>
                </a:cubicBezTo>
                <a:cubicBezTo>
                  <a:pt x="5645269" y="1311271"/>
                  <a:pt x="5639435" y="1305044"/>
                  <a:pt x="5639435" y="1296482"/>
                </a:cubicBezTo>
                <a:cubicBezTo>
                  <a:pt x="5639435" y="1288698"/>
                  <a:pt x="5645269" y="1281693"/>
                  <a:pt x="5653291" y="1281693"/>
                </a:cubicBezTo>
                <a:close/>
                <a:moveTo>
                  <a:pt x="5582461" y="1281693"/>
                </a:moveTo>
                <a:cubicBezTo>
                  <a:pt x="5588295" y="1281693"/>
                  <a:pt x="5594858" y="1288698"/>
                  <a:pt x="5594858" y="1296482"/>
                </a:cubicBezTo>
                <a:cubicBezTo>
                  <a:pt x="5594858" y="1305044"/>
                  <a:pt x="5588295" y="1311271"/>
                  <a:pt x="5582461" y="1311271"/>
                </a:cubicBezTo>
                <a:cubicBezTo>
                  <a:pt x="5574439" y="1311271"/>
                  <a:pt x="5568605" y="1305044"/>
                  <a:pt x="5568605" y="1296482"/>
                </a:cubicBezTo>
                <a:cubicBezTo>
                  <a:pt x="5568605" y="1288698"/>
                  <a:pt x="5574439" y="1281693"/>
                  <a:pt x="5582461" y="1281693"/>
                </a:cubicBezTo>
                <a:close/>
                <a:moveTo>
                  <a:pt x="5510171" y="1281693"/>
                </a:moveTo>
                <a:cubicBezTo>
                  <a:pt x="5517464" y="1281693"/>
                  <a:pt x="5524027" y="1288698"/>
                  <a:pt x="5524027" y="1296482"/>
                </a:cubicBezTo>
                <a:cubicBezTo>
                  <a:pt x="5524027" y="1305044"/>
                  <a:pt x="5517464" y="1311271"/>
                  <a:pt x="5510171" y="1311271"/>
                </a:cubicBezTo>
                <a:cubicBezTo>
                  <a:pt x="5503608" y="1311271"/>
                  <a:pt x="5497774" y="1305044"/>
                  <a:pt x="5497774" y="1296482"/>
                </a:cubicBezTo>
                <a:cubicBezTo>
                  <a:pt x="5497774" y="1288698"/>
                  <a:pt x="5503608" y="1281693"/>
                  <a:pt x="5510171" y="1281693"/>
                </a:cubicBezTo>
                <a:close/>
                <a:moveTo>
                  <a:pt x="5438937" y="1281693"/>
                </a:moveTo>
                <a:cubicBezTo>
                  <a:pt x="5447182" y="1281693"/>
                  <a:pt x="5453178" y="1288698"/>
                  <a:pt x="5453178" y="1296482"/>
                </a:cubicBezTo>
                <a:cubicBezTo>
                  <a:pt x="5453178" y="1305044"/>
                  <a:pt x="5447182" y="1311271"/>
                  <a:pt x="5438937" y="1311271"/>
                </a:cubicBezTo>
                <a:cubicBezTo>
                  <a:pt x="5432941" y="1311271"/>
                  <a:pt x="5426945" y="1305044"/>
                  <a:pt x="5426945" y="1296482"/>
                </a:cubicBezTo>
                <a:cubicBezTo>
                  <a:pt x="5426945" y="1288698"/>
                  <a:pt x="5432941" y="1281693"/>
                  <a:pt x="5438937" y="1281693"/>
                </a:cubicBezTo>
                <a:close/>
                <a:moveTo>
                  <a:pt x="5368510" y="1281693"/>
                </a:moveTo>
                <a:cubicBezTo>
                  <a:pt x="5376532" y="1281693"/>
                  <a:pt x="5382366" y="1288698"/>
                  <a:pt x="5382366" y="1296482"/>
                </a:cubicBezTo>
                <a:cubicBezTo>
                  <a:pt x="5382366" y="1305044"/>
                  <a:pt x="5376532" y="1311271"/>
                  <a:pt x="5368510" y="1311271"/>
                </a:cubicBezTo>
                <a:cubicBezTo>
                  <a:pt x="5361218" y="1311271"/>
                  <a:pt x="5356113" y="1305044"/>
                  <a:pt x="5356113" y="1296482"/>
                </a:cubicBezTo>
                <a:cubicBezTo>
                  <a:pt x="5356113" y="1288698"/>
                  <a:pt x="5361218" y="1281693"/>
                  <a:pt x="5368510" y="1281693"/>
                </a:cubicBezTo>
                <a:close/>
                <a:moveTo>
                  <a:pt x="5296699" y="1281693"/>
                </a:moveTo>
                <a:cubicBezTo>
                  <a:pt x="5305261" y="1281693"/>
                  <a:pt x="5311488" y="1288698"/>
                  <a:pt x="5311488" y="1296482"/>
                </a:cubicBezTo>
                <a:cubicBezTo>
                  <a:pt x="5311488" y="1305044"/>
                  <a:pt x="5305261" y="1311271"/>
                  <a:pt x="5296699" y="1311271"/>
                </a:cubicBezTo>
                <a:cubicBezTo>
                  <a:pt x="5288915" y="1311271"/>
                  <a:pt x="5281910" y="1305044"/>
                  <a:pt x="5281910" y="1296482"/>
                </a:cubicBezTo>
                <a:cubicBezTo>
                  <a:pt x="5281910" y="1288698"/>
                  <a:pt x="5288915" y="1281693"/>
                  <a:pt x="5296699" y="1281693"/>
                </a:cubicBezTo>
                <a:close/>
                <a:moveTo>
                  <a:pt x="5225869" y="1281693"/>
                </a:moveTo>
                <a:cubicBezTo>
                  <a:pt x="5234431" y="1281693"/>
                  <a:pt x="5240657" y="1288698"/>
                  <a:pt x="5240657" y="1296482"/>
                </a:cubicBezTo>
                <a:cubicBezTo>
                  <a:pt x="5240657" y="1305044"/>
                  <a:pt x="5234431" y="1311271"/>
                  <a:pt x="5225869" y="1311271"/>
                </a:cubicBezTo>
                <a:cubicBezTo>
                  <a:pt x="5217307" y="1311271"/>
                  <a:pt x="5211081" y="1305044"/>
                  <a:pt x="5211081" y="1296482"/>
                </a:cubicBezTo>
                <a:cubicBezTo>
                  <a:pt x="5211081" y="1288698"/>
                  <a:pt x="5217307" y="1281693"/>
                  <a:pt x="5225869" y="1281693"/>
                </a:cubicBezTo>
                <a:close/>
                <a:moveTo>
                  <a:pt x="5154105" y="1281693"/>
                </a:moveTo>
                <a:cubicBezTo>
                  <a:pt x="5162127" y="1281693"/>
                  <a:pt x="5166502" y="1288698"/>
                  <a:pt x="5166502" y="1296482"/>
                </a:cubicBezTo>
                <a:cubicBezTo>
                  <a:pt x="5166502" y="1305044"/>
                  <a:pt x="5162127" y="1311271"/>
                  <a:pt x="5154105" y="1311271"/>
                </a:cubicBezTo>
                <a:cubicBezTo>
                  <a:pt x="5146083" y="1311271"/>
                  <a:pt x="5140249" y="1305044"/>
                  <a:pt x="5140249" y="1296482"/>
                </a:cubicBezTo>
                <a:cubicBezTo>
                  <a:pt x="5140249" y="1288698"/>
                  <a:pt x="5146083" y="1281693"/>
                  <a:pt x="5154105" y="1281693"/>
                </a:cubicBezTo>
                <a:close/>
                <a:moveTo>
                  <a:pt x="5083276" y="1281693"/>
                </a:moveTo>
                <a:cubicBezTo>
                  <a:pt x="5089110" y="1281693"/>
                  <a:pt x="5095673" y="1288698"/>
                  <a:pt x="5095673" y="1296482"/>
                </a:cubicBezTo>
                <a:cubicBezTo>
                  <a:pt x="5095673" y="1305044"/>
                  <a:pt x="5089110" y="1311271"/>
                  <a:pt x="5083276" y="1311271"/>
                </a:cubicBezTo>
                <a:cubicBezTo>
                  <a:pt x="5075254" y="1311271"/>
                  <a:pt x="5069420" y="1305044"/>
                  <a:pt x="5069420" y="1296482"/>
                </a:cubicBezTo>
                <a:cubicBezTo>
                  <a:pt x="5069420" y="1288698"/>
                  <a:pt x="5075254" y="1281693"/>
                  <a:pt x="5083276" y="1281693"/>
                </a:cubicBezTo>
                <a:close/>
                <a:moveTo>
                  <a:pt x="5012445" y="1281693"/>
                </a:moveTo>
                <a:cubicBezTo>
                  <a:pt x="5018279" y="1281693"/>
                  <a:pt x="5024842" y="1288698"/>
                  <a:pt x="5024842" y="1296482"/>
                </a:cubicBezTo>
                <a:cubicBezTo>
                  <a:pt x="5024842" y="1305044"/>
                  <a:pt x="5018279" y="1311271"/>
                  <a:pt x="5012445" y="1311271"/>
                </a:cubicBezTo>
                <a:cubicBezTo>
                  <a:pt x="5004423" y="1311271"/>
                  <a:pt x="4998589" y="1305044"/>
                  <a:pt x="4998589" y="1296482"/>
                </a:cubicBezTo>
                <a:cubicBezTo>
                  <a:pt x="4998589" y="1288698"/>
                  <a:pt x="5004423" y="1281693"/>
                  <a:pt x="5012445" y="1281693"/>
                </a:cubicBezTo>
                <a:close/>
                <a:moveTo>
                  <a:pt x="4940157" y="1281693"/>
                </a:moveTo>
                <a:cubicBezTo>
                  <a:pt x="4948179" y="1281693"/>
                  <a:pt x="4954013" y="1288698"/>
                  <a:pt x="4954013" y="1296482"/>
                </a:cubicBezTo>
                <a:cubicBezTo>
                  <a:pt x="4954013" y="1305044"/>
                  <a:pt x="4948179" y="1311271"/>
                  <a:pt x="4940157" y="1311271"/>
                </a:cubicBezTo>
                <a:cubicBezTo>
                  <a:pt x="4934323" y="1311271"/>
                  <a:pt x="4927760" y="1305044"/>
                  <a:pt x="4927760" y="1296482"/>
                </a:cubicBezTo>
                <a:cubicBezTo>
                  <a:pt x="4927760" y="1288698"/>
                  <a:pt x="4934323" y="1281693"/>
                  <a:pt x="4940157" y="1281693"/>
                </a:cubicBezTo>
                <a:close/>
                <a:moveTo>
                  <a:pt x="4865953" y="1281693"/>
                </a:moveTo>
                <a:cubicBezTo>
                  <a:pt x="4873975" y="1281693"/>
                  <a:pt x="4879809" y="1288698"/>
                  <a:pt x="4879809" y="1296482"/>
                </a:cubicBezTo>
                <a:cubicBezTo>
                  <a:pt x="4879809" y="1305044"/>
                  <a:pt x="4873975" y="1311271"/>
                  <a:pt x="4865953" y="1311271"/>
                </a:cubicBezTo>
                <a:cubicBezTo>
                  <a:pt x="4860119" y="1311271"/>
                  <a:pt x="4853556" y="1305044"/>
                  <a:pt x="4853556" y="1296482"/>
                </a:cubicBezTo>
                <a:cubicBezTo>
                  <a:pt x="4853556" y="1288698"/>
                  <a:pt x="4860119" y="1281693"/>
                  <a:pt x="4865953" y="1281693"/>
                </a:cubicBezTo>
                <a:close/>
                <a:moveTo>
                  <a:pt x="4795122" y="1281693"/>
                </a:moveTo>
                <a:cubicBezTo>
                  <a:pt x="4803144" y="1281693"/>
                  <a:pt x="4808978" y="1288698"/>
                  <a:pt x="4808978" y="1296482"/>
                </a:cubicBezTo>
                <a:cubicBezTo>
                  <a:pt x="4808978" y="1305044"/>
                  <a:pt x="4803144" y="1311271"/>
                  <a:pt x="4795122" y="1311271"/>
                </a:cubicBezTo>
                <a:cubicBezTo>
                  <a:pt x="4787830" y="1311271"/>
                  <a:pt x="4782725" y="1305044"/>
                  <a:pt x="4782725" y="1296482"/>
                </a:cubicBezTo>
                <a:cubicBezTo>
                  <a:pt x="4782725" y="1288698"/>
                  <a:pt x="4787830" y="1281693"/>
                  <a:pt x="4795122" y="1281693"/>
                </a:cubicBezTo>
                <a:close/>
                <a:moveTo>
                  <a:pt x="4726684" y="1281693"/>
                </a:moveTo>
                <a:cubicBezTo>
                  <a:pt x="4735246" y="1281693"/>
                  <a:pt x="4741472" y="1288698"/>
                  <a:pt x="4741472" y="1296482"/>
                </a:cubicBezTo>
                <a:cubicBezTo>
                  <a:pt x="4741472" y="1305044"/>
                  <a:pt x="4735246" y="1311271"/>
                  <a:pt x="4726684" y="1311271"/>
                </a:cubicBezTo>
                <a:cubicBezTo>
                  <a:pt x="4718122" y="1311271"/>
                  <a:pt x="4711896" y="1305044"/>
                  <a:pt x="4711896" y="1296482"/>
                </a:cubicBezTo>
                <a:cubicBezTo>
                  <a:pt x="4711896" y="1288698"/>
                  <a:pt x="4718122" y="1281693"/>
                  <a:pt x="4726684" y="1281693"/>
                </a:cubicBezTo>
                <a:close/>
                <a:moveTo>
                  <a:pt x="4655853" y="1281693"/>
                </a:moveTo>
                <a:cubicBezTo>
                  <a:pt x="4663637" y="1281693"/>
                  <a:pt x="4670642" y="1286798"/>
                  <a:pt x="4670642" y="1294090"/>
                </a:cubicBezTo>
                <a:cubicBezTo>
                  <a:pt x="4670642" y="1302112"/>
                  <a:pt x="4663637" y="1307946"/>
                  <a:pt x="4655853" y="1307946"/>
                </a:cubicBezTo>
                <a:cubicBezTo>
                  <a:pt x="4647291" y="1307946"/>
                  <a:pt x="4641064" y="1302112"/>
                  <a:pt x="4641064" y="1294090"/>
                </a:cubicBezTo>
                <a:cubicBezTo>
                  <a:pt x="4641064" y="1286798"/>
                  <a:pt x="4647291" y="1281693"/>
                  <a:pt x="4655853" y="1281693"/>
                </a:cubicBezTo>
                <a:close/>
                <a:moveTo>
                  <a:pt x="4585023" y="1281693"/>
                </a:moveTo>
                <a:cubicBezTo>
                  <a:pt x="4592806" y="1281693"/>
                  <a:pt x="4599811" y="1286798"/>
                  <a:pt x="4599811" y="1294090"/>
                </a:cubicBezTo>
                <a:cubicBezTo>
                  <a:pt x="4599811" y="1302112"/>
                  <a:pt x="4592806" y="1307946"/>
                  <a:pt x="4585023" y="1307946"/>
                </a:cubicBezTo>
                <a:cubicBezTo>
                  <a:pt x="4576461" y="1307946"/>
                  <a:pt x="4570235" y="1302112"/>
                  <a:pt x="4570235" y="1294090"/>
                </a:cubicBezTo>
                <a:cubicBezTo>
                  <a:pt x="4570235" y="1286798"/>
                  <a:pt x="4576461" y="1281693"/>
                  <a:pt x="4585023" y="1281693"/>
                </a:cubicBezTo>
                <a:close/>
                <a:moveTo>
                  <a:pt x="226355" y="1281693"/>
                </a:moveTo>
                <a:cubicBezTo>
                  <a:pt x="232189" y="1281693"/>
                  <a:pt x="238753" y="1288523"/>
                  <a:pt x="238753" y="1296871"/>
                </a:cubicBezTo>
                <a:cubicBezTo>
                  <a:pt x="238753" y="1304461"/>
                  <a:pt x="232189" y="1311291"/>
                  <a:pt x="226355" y="1311291"/>
                </a:cubicBezTo>
                <a:cubicBezTo>
                  <a:pt x="218333" y="1311291"/>
                  <a:pt x="212499" y="1304461"/>
                  <a:pt x="212499" y="1296871"/>
                </a:cubicBezTo>
                <a:cubicBezTo>
                  <a:pt x="212499" y="1288523"/>
                  <a:pt x="218333" y="1281693"/>
                  <a:pt x="226355" y="1281693"/>
                </a:cubicBezTo>
                <a:close/>
                <a:moveTo>
                  <a:pt x="155522" y="1281693"/>
                </a:moveTo>
                <a:cubicBezTo>
                  <a:pt x="161356" y="1281693"/>
                  <a:pt x="167919" y="1288523"/>
                  <a:pt x="167919" y="1296871"/>
                </a:cubicBezTo>
                <a:cubicBezTo>
                  <a:pt x="167919" y="1304461"/>
                  <a:pt x="161356" y="1311291"/>
                  <a:pt x="155522" y="1311291"/>
                </a:cubicBezTo>
                <a:cubicBezTo>
                  <a:pt x="147500" y="1311291"/>
                  <a:pt x="141666" y="1304461"/>
                  <a:pt x="141666" y="1296871"/>
                </a:cubicBezTo>
                <a:cubicBezTo>
                  <a:pt x="141666" y="1288523"/>
                  <a:pt x="147500" y="1281693"/>
                  <a:pt x="155522" y="1281693"/>
                </a:cubicBezTo>
                <a:close/>
                <a:moveTo>
                  <a:pt x="83234" y="1281693"/>
                </a:moveTo>
                <a:cubicBezTo>
                  <a:pt x="90526" y="1281693"/>
                  <a:pt x="97090" y="1288523"/>
                  <a:pt x="97090" y="1296871"/>
                </a:cubicBezTo>
                <a:cubicBezTo>
                  <a:pt x="97090" y="1304461"/>
                  <a:pt x="90526" y="1311291"/>
                  <a:pt x="83234" y="1311291"/>
                </a:cubicBezTo>
                <a:cubicBezTo>
                  <a:pt x="76670" y="1311291"/>
                  <a:pt x="70836" y="1304461"/>
                  <a:pt x="70836" y="1296871"/>
                </a:cubicBezTo>
                <a:cubicBezTo>
                  <a:pt x="70836" y="1288523"/>
                  <a:pt x="76670" y="1281693"/>
                  <a:pt x="83234" y="1281693"/>
                </a:cubicBezTo>
                <a:close/>
                <a:moveTo>
                  <a:pt x="11998" y="1281693"/>
                </a:moveTo>
                <a:cubicBezTo>
                  <a:pt x="20243" y="1281693"/>
                  <a:pt x="26239" y="1288523"/>
                  <a:pt x="26239" y="1296871"/>
                </a:cubicBezTo>
                <a:cubicBezTo>
                  <a:pt x="26239" y="1304461"/>
                  <a:pt x="20243" y="1311291"/>
                  <a:pt x="11998" y="1311291"/>
                </a:cubicBezTo>
                <a:cubicBezTo>
                  <a:pt x="6002" y="1311291"/>
                  <a:pt x="5" y="1304461"/>
                  <a:pt x="5" y="1296871"/>
                </a:cubicBezTo>
                <a:cubicBezTo>
                  <a:pt x="5" y="1288523"/>
                  <a:pt x="4503" y="1281693"/>
                  <a:pt x="11998" y="1281693"/>
                </a:cubicBezTo>
                <a:close/>
                <a:moveTo>
                  <a:pt x="7084322" y="1210863"/>
                </a:moveTo>
                <a:cubicBezTo>
                  <a:pt x="7092106" y="1210863"/>
                  <a:pt x="7099111" y="1217426"/>
                  <a:pt x="7099111" y="1224719"/>
                </a:cubicBezTo>
                <a:cubicBezTo>
                  <a:pt x="7099111" y="1231282"/>
                  <a:pt x="7092106" y="1237116"/>
                  <a:pt x="7084322" y="1237116"/>
                </a:cubicBezTo>
                <a:cubicBezTo>
                  <a:pt x="7075760" y="1237116"/>
                  <a:pt x="7069533" y="1231282"/>
                  <a:pt x="7069533" y="1224719"/>
                </a:cubicBezTo>
                <a:cubicBezTo>
                  <a:pt x="7069533" y="1217426"/>
                  <a:pt x="7075760" y="1210863"/>
                  <a:pt x="7084322" y="1210863"/>
                </a:cubicBezTo>
                <a:close/>
                <a:moveTo>
                  <a:pt x="7013492" y="1210863"/>
                </a:moveTo>
                <a:cubicBezTo>
                  <a:pt x="7021275" y="1210863"/>
                  <a:pt x="7028280" y="1217426"/>
                  <a:pt x="7028280" y="1224719"/>
                </a:cubicBezTo>
                <a:cubicBezTo>
                  <a:pt x="7028280" y="1231282"/>
                  <a:pt x="7021275" y="1237116"/>
                  <a:pt x="7013492" y="1237116"/>
                </a:cubicBezTo>
                <a:cubicBezTo>
                  <a:pt x="7004930" y="1237116"/>
                  <a:pt x="6998704" y="1231282"/>
                  <a:pt x="6998704" y="1224719"/>
                </a:cubicBezTo>
                <a:cubicBezTo>
                  <a:pt x="6998704" y="1217426"/>
                  <a:pt x="7004930" y="1210863"/>
                  <a:pt x="7013492" y="1210863"/>
                </a:cubicBezTo>
                <a:close/>
                <a:moveTo>
                  <a:pt x="6939085" y="1210863"/>
                </a:moveTo>
                <a:cubicBezTo>
                  <a:pt x="6946378" y="1210863"/>
                  <a:pt x="6950753" y="1217426"/>
                  <a:pt x="6950753" y="1224719"/>
                </a:cubicBezTo>
                <a:cubicBezTo>
                  <a:pt x="6950753" y="1231282"/>
                  <a:pt x="6946378" y="1237116"/>
                  <a:pt x="6939085" y="1237116"/>
                </a:cubicBezTo>
                <a:cubicBezTo>
                  <a:pt x="6931063" y="1237116"/>
                  <a:pt x="6924500" y="1231282"/>
                  <a:pt x="6924500" y="1224719"/>
                </a:cubicBezTo>
                <a:cubicBezTo>
                  <a:pt x="6924500" y="1217426"/>
                  <a:pt x="6931063" y="1210863"/>
                  <a:pt x="6939085" y="1210863"/>
                </a:cubicBezTo>
                <a:close/>
                <a:moveTo>
                  <a:pt x="6867525" y="1210863"/>
                </a:moveTo>
                <a:cubicBezTo>
                  <a:pt x="6874088" y="1210863"/>
                  <a:pt x="6879922" y="1217426"/>
                  <a:pt x="6879922" y="1224719"/>
                </a:cubicBezTo>
                <a:cubicBezTo>
                  <a:pt x="6879922" y="1231282"/>
                  <a:pt x="6874088" y="1237116"/>
                  <a:pt x="6867525" y="1237116"/>
                </a:cubicBezTo>
                <a:cubicBezTo>
                  <a:pt x="6860232" y="1237116"/>
                  <a:pt x="6853669" y="1231282"/>
                  <a:pt x="6853669" y="1224719"/>
                </a:cubicBezTo>
                <a:cubicBezTo>
                  <a:pt x="6853669" y="1217426"/>
                  <a:pt x="6860232" y="1210863"/>
                  <a:pt x="6867525" y="1210863"/>
                </a:cubicBezTo>
                <a:close/>
                <a:moveTo>
                  <a:pt x="6796696" y="1210863"/>
                </a:moveTo>
                <a:cubicBezTo>
                  <a:pt x="6803259" y="1210863"/>
                  <a:pt x="6809093" y="1217426"/>
                  <a:pt x="6809093" y="1224719"/>
                </a:cubicBezTo>
                <a:cubicBezTo>
                  <a:pt x="6809093" y="1231282"/>
                  <a:pt x="6803259" y="1237116"/>
                  <a:pt x="6796696" y="1237116"/>
                </a:cubicBezTo>
                <a:cubicBezTo>
                  <a:pt x="6789403" y="1237116"/>
                  <a:pt x="6782840" y="1231282"/>
                  <a:pt x="6782840" y="1224719"/>
                </a:cubicBezTo>
                <a:cubicBezTo>
                  <a:pt x="6782840" y="1217426"/>
                  <a:pt x="6789403" y="1210863"/>
                  <a:pt x="6796696" y="1210863"/>
                </a:cubicBezTo>
                <a:close/>
                <a:moveTo>
                  <a:pt x="6724405" y="1210863"/>
                </a:moveTo>
                <a:cubicBezTo>
                  <a:pt x="6732427" y="1210863"/>
                  <a:pt x="6738261" y="1217426"/>
                  <a:pt x="6738261" y="1224719"/>
                </a:cubicBezTo>
                <a:cubicBezTo>
                  <a:pt x="6738261" y="1231282"/>
                  <a:pt x="6732427" y="1237116"/>
                  <a:pt x="6724405" y="1237116"/>
                </a:cubicBezTo>
                <a:cubicBezTo>
                  <a:pt x="6718571" y="1237116"/>
                  <a:pt x="6712008" y="1231282"/>
                  <a:pt x="6712008" y="1224719"/>
                </a:cubicBezTo>
                <a:cubicBezTo>
                  <a:pt x="6712008" y="1217426"/>
                  <a:pt x="6718571" y="1210863"/>
                  <a:pt x="6724405" y="1210863"/>
                </a:cubicBezTo>
                <a:close/>
                <a:moveTo>
                  <a:pt x="6653576" y="1210863"/>
                </a:moveTo>
                <a:cubicBezTo>
                  <a:pt x="6660869" y="1210863"/>
                  <a:pt x="6667432" y="1217426"/>
                  <a:pt x="6667432" y="1224719"/>
                </a:cubicBezTo>
                <a:cubicBezTo>
                  <a:pt x="6667432" y="1231282"/>
                  <a:pt x="6660869" y="1237116"/>
                  <a:pt x="6653576" y="1237116"/>
                </a:cubicBezTo>
                <a:cubicBezTo>
                  <a:pt x="6647013" y="1237116"/>
                  <a:pt x="6641179" y="1231282"/>
                  <a:pt x="6641179" y="1224719"/>
                </a:cubicBezTo>
                <a:cubicBezTo>
                  <a:pt x="6641179" y="1217426"/>
                  <a:pt x="6647013" y="1210863"/>
                  <a:pt x="6653576" y="1210863"/>
                </a:cubicBezTo>
                <a:close/>
                <a:moveTo>
                  <a:pt x="6582745" y="1210863"/>
                </a:moveTo>
                <a:cubicBezTo>
                  <a:pt x="6590038" y="1210863"/>
                  <a:pt x="6596601" y="1217426"/>
                  <a:pt x="6596601" y="1224719"/>
                </a:cubicBezTo>
                <a:cubicBezTo>
                  <a:pt x="6596601" y="1231282"/>
                  <a:pt x="6590038" y="1237116"/>
                  <a:pt x="6582745" y="1237116"/>
                </a:cubicBezTo>
                <a:cubicBezTo>
                  <a:pt x="6574723" y="1237116"/>
                  <a:pt x="6570348" y="1231282"/>
                  <a:pt x="6570348" y="1224719"/>
                </a:cubicBezTo>
                <a:cubicBezTo>
                  <a:pt x="6570348" y="1217426"/>
                  <a:pt x="6574723" y="1210863"/>
                  <a:pt x="6582745" y="1210863"/>
                </a:cubicBezTo>
                <a:close/>
                <a:moveTo>
                  <a:pt x="6510933" y="1210863"/>
                </a:moveTo>
                <a:cubicBezTo>
                  <a:pt x="6518717" y="1210863"/>
                  <a:pt x="6525722" y="1217426"/>
                  <a:pt x="6525722" y="1224719"/>
                </a:cubicBezTo>
                <a:cubicBezTo>
                  <a:pt x="6525722" y="1231282"/>
                  <a:pt x="6518717" y="1237116"/>
                  <a:pt x="6510933" y="1237116"/>
                </a:cubicBezTo>
                <a:cubicBezTo>
                  <a:pt x="6502371" y="1237116"/>
                  <a:pt x="6496144" y="1231282"/>
                  <a:pt x="6496144" y="1224719"/>
                </a:cubicBezTo>
                <a:cubicBezTo>
                  <a:pt x="6496144" y="1217426"/>
                  <a:pt x="6502371" y="1210863"/>
                  <a:pt x="6510933" y="1210863"/>
                </a:cubicBezTo>
                <a:close/>
                <a:moveTo>
                  <a:pt x="6440492" y="1210863"/>
                </a:moveTo>
                <a:cubicBezTo>
                  <a:pt x="6448081" y="1210863"/>
                  <a:pt x="6454911" y="1217426"/>
                  <a:pt x="6454911" y="1224719"/>
                </a:cubicBezTo>
                <a:cubicBezTo>
                  <a:pt x="6454911" y="1231282"/>
                  <a:pt x="6448081" y="1237116"/>
                  <a:pt x="6440492" y="1237116"/>
                </a:cubicBezTo>
                <a:cubicBezTo>
                  <a:pt x="6432145" y="1237116"/>
                  <a:pt x="6425315" y="1232741"/>
                  <a:pt x="6425315" y="1224719"/>
                </a:cubicBezTo>
                <a:cubicBezTo>
                  <a:pt x="6425315" y="1217426"/>
                  <a:pt x="6432145" y="1210863"/>
                  <a:pt x="6440492" y="1210863"/>
                </a:cubicBezTo>
                <a:close/>
                <a:moveTo>
                  <a:pt x="6368340" y="1210863"/>
                </a:moveTo>
                <a:cubicBezTo>
                  <a:pt x="6376362" y="1210863"/>
                  <a:pt x="6380737" y="1217426"/>
                  <a:pt x="6380737" y="1224719"/>
                </a:cubicBezTo>
                <a:cubicBezTo>
                  <a:pt x="6380737" y="1232741"/>
                  <a:pt x="6376362" y="1237116"/>
                  <a:pt x="6368340" y="1237116"/>
                </a:cubicBezTo>
                <a:cubicBezTo>
                  <a:pt x="6361047" y="1237116"/>
                  <a:pt x="6354484" y="1232741"/>
                  <a:pt x="6354484" y="1224719"/>
                </a:cubicBezTo>
                <a:cubicBezTo>
                  <a:pt x="6354484" y="1217426"/>
                  <a:pt x="6361047" y="1210863"/>
                  <a:pt x="6368340" y="1210863"/>
                </a:cubicBezTo>
                <a:close/>
                <a:moveTo>
                  <a:pt x="6297511" y="1210863"/>
                </a:moveTo>
                <a:cubicBezTo>
                  <a:pt x="6304074" y="1210863"/>
                  <a:pt x="6309908" y="1217426"/>
                  <a:pt x="6309908" y="1224719"/>
                </a:cubicBezTo>
                <a:cubicBezTo>
                  <a:pt x="6309908" y="1232741"/>
                  <a:pt x="6304074" y="1237116"/>
                  <a:pt x="6297511" y="1237116"/>
                </a:cubicBezTo>
                <a:cubicBezTo>
                  <a:pt x="6290218" y="1237116"/>
                  <a:pt x="6283655" y="1232741"/>
                  <a:pt x="6283655" y="1224719"/>
                </a:cubicBezTo>
                <a:cubicBezTo>
                  <a:pt x="6283655" y="1217426"/>
                  <a:pt x="6290218" y="1210863"/>
                  <a:pt x="6297511" y="1210863"/>
                </a:cubicBezTo>
                <a:close/>
                <a:moveTo>
                  <a:pt x="6226679" y="1210863"/>
                </a:moveTo>
                <a:cubicBezTo>
                  <a:pt x="6233242" y="1210863"/>
                  <a:pt x="6239076" y="1217426"/>
                  <a:pt x="6239076" y="1224719"/>
                </a:cubicBezTo>
                <a:cubicBezTo>
                  <a:pt x="6239076" y="1232741"/>
                  <a:pt x="6233242" y="1237116"/>
                  <a:pt x="6226679" y="1237116"/>
                </a:cubicBezTo>
                <a:cubicBezTo>
                  <a:pt x="6219386" y="1237116"/>
                  <a:pt x="6212823" y="1232741"/>
                  <a:pt x="6212823" y="1224719"/>
                </a:cubicBezTo>
                <a:cubicBezTo>
                  <a:pt x="6212823" y="1217426"/>
                  <a:pt x="6219386" y="1210863"/>
                  <a:pt x="6226679" y="1210863"/>
                </a:cubicBezTo>
                <a:close/>
                <a:moveTo>
                  <a:pt x="6154391" y="1210863"/>
                </a:moveTo>
                <a:cubicBezTo>
                  <a:pt x="6161684" y="1210863"/>
                  <a:pt x="6168247" y="1217426"/>
                  <a:pt x="6168247" y="1224719"/>
                </a:cubicBezTo>
                <a:cubicBezTo>
                  <a:pt x="6168247" y="1232741"/>
                  <a:pt x="6161684" y="1237116"/>
                  <a:pt x="6154391" y="1237116"/>
                </a:cubicBezTo>
                <a:cubicBezTo>
                  <a:pt x="6147828" y="1237116"/>
                  <a:pt x="6141994" y="1232741"/>
                  <a:pt x="6141994" y="1224719"/>
                </a:cubicBezTo>
                <a:cubicBezTo>
                  <a:pt x="6141994" y="1217426"/>
                  <a:pt x="6147828" y="1210863"/>
                  <a:pt x="6154391" y="1210863"/>
                </a:cubicBezTo>
                <a:close/>
                <a:moveTo>
                  <a:pt x="6083559" y="1210863"/>
                </a:moveTo>
                <a:cubicBezTo>
                  <a:pt x="6090852" y="1210863"/>
                  <a:pt x="6097415" y="1217426"/>
                  <a:pt x="6097415" y="1224719"/>
                </a:cubicBezTo>
                <a:cubicBezTo>
                  <a:pt x="6097415" y="1232741"/>
                  <a:pt x="6090852" y="1237116"/>
                  <a:pt x="6083559" y="1237116"/>
                </a:cubicBezTo>
                <a:cubicBezTo>
                  <a:pt x="6076996" y="1237116"/>
                  <a:pt x="6071162" y="1232741"/>
                  <a:pt x="6071162" y="1224719"/>
                </a:cubicBezTo>
                <a:cubicBezTo>
                  <a:pt x="6071162" y="1217426"/>
                  <a:pt x="6076996" y="1210863"/>
                  <a:pt x="6083559" y="1210863"/>
                </a:cubicBezTo>
                <a:close/>
                <a:moveTo>
                  <a:pt x="6009356" y="1210863"/>
                </a:moveTo>
                <a:cubicBezTo>
                  <a:pt x="6016649" y="1210863"/>
                  <a:pt x="6023212" y="1217426"/>
                  <a:pt x="6023212" y="1224719"/>
                </a:cubicBezTo>
                <a:cubicBezTo>
                  <a:pt x="6023212" y="1232741"/>
                  <a:pt x="6016649" y="1237116"/>
                  <a:pt x="6009356" y="1237116"/>
                </a:cubicBezTo>
                <a:cubicBezTo>
                  <a:pt x="6001334" y="1237116"/>
                  <a:pt x="5996959" y="1232741"/>
                  <a:pt x="5996959" y="1224719"/>
                </a:cubicBezTo>
                <a:cubicBezTo>
                  <a:pt x="5996959" y="1217426"/>
                  <a:pt x="6001334" y="1210863"/>
                  <a:pt x="6009356" y="1210863"/>
                </a:cubicBezTo>
                <a:close/>
                <a:moveTo>
                  <a:pt x="5940548" y="1210863"/>
                </a:moveTo>
                <a:cubicBezTo>
                  <a:pt x="5948896" y="1210863"/>
                  <a:pt x="5955726" y="1217426"/>
                  <a:pt x="5955726" y="1224719"/>
                </a:cubicBezTo>
                <a:cubicBezTo>
                  <a:pt x="5955726" y="1232741"/>
                  <a:pt x="5948896" y="1237116"/>
                  <a:pt x="5940548" y="1237116"/>
                </a:cubicBezTo>
                <a:cubicBezTo>
                  <a:pt x="5932960" y="1237116"/>
                  <a:pt x="5926130" y="1232741"/>
                  <a:pt x="5926130" y="1224719"/>
                </a:cubicBezTo>
                <a:cubicBezTo>
                  <a:pt x="5926130" y="1217426"/>
                  <a:pt x="5932960" y="1210863"/>
                  <a:pt x="5940548" y="1210863"/>
                </a:cubicBezTo>
                <a:close/>
                <a:moveTo>
                  <a:pt x="5870088" y="1210863"/>
                </a:moveTo>
                <a:cubicBezTo>
                  <a:pt x="5878650" y="1210863"/>
                  <a:pt x="5884877" y="1217426"/>
                  <a:pt x="5884877" y="1224719"/>
                </a:cubicBezTo>
                <a:cubicBezTo>
                  <a:pt x="5884877" y="1232741"/>
                  <a:pt x="5878650" y="1237116"/>
                  <a:pt x="5870088" y="1237116"/>
                </a:cubicBezTo>
                <a:cubicBezTo>
                  <a:pt x="5862304" y="1237116"/>
                  <a:pt x="5855299" y="1232741"/>
                  <a:pt x="5855299" y="1224719"/>
                </a:cubicBezTo>
                <a:cubicBezTo>
                  <a:pt x="5855299" y="1217426"/>
                  <a:pt x="5862304" y="1210863"/>
                  <a:pt x="5870088" y="1210863"/>
                </a:cubicBezTo>
                <a:close/>
                <a:moveTo>
                  <a:pt x="5799257" y="1210863"/>
                </a:moveTo>
                <a:cubicBezTo>
                  <a:pt x="5807819" y="1210863"/>
                  <a:pt x="5814045" y="1217426"/>
                  <a:pt x="5814045" y="1224719"/>
                </a:cubicBezTo>
                <a:cubicBezTo>
                  <a:pt x="5814045" y="1232741"/>
                  <a:pt x="5807819" y="1237116"/>
                  <a:pt x="5799257" y="1237116"/>
                </a:cubicBezTo>
                <a:cubicBezTo>
                  <a:pt x="5791474" y="1237116"/>
                  <a:pt x="5784469" y="1232741"/>
                  <a:pt x="5784469" y="1224719"/>
                </a:cubicBezTo>
                <a:cubicBezTo>
                  <a:pt x="5784469" y="1217426"/>
                  <a:pt x="5791474" y="1210863"/>
                  <a:pt x="5799257" y="1210863"/>
                </a:cubicBezTo>
                <a:close/>
                <a:moveTo>
                  <a:pt x="5724122" y="1210863"/>
                </a:moveTo>
                <a:cubicBezTo>
                  <a:pt x="5732144" y="1210863"/>
                  <a:pt x="5736519" y="1217868"/>
                  <a:pt x="5736519" y="1225651"/>
                </a:cubicBezTo>
                <a:cubicBezTo>
                  <a:pt x="5736519" y="1234213"/>
                  <a:pt x="5732144" y="1240439"/>
                  <a:pt x="5724122" y="1240439"/>
                </a:cubicBezTo>
                <a:cubicBezTo>
                  <a:pt x="5716100" y="1240439"/>
                  <a:pt x="5710266" y="1234213"/>
                  <a:pt x="5710266" y="1225651"/>
                </a:cubicBezTo>
                <a:cubicBezTo>
                  <a:pt x="5710266" y="1217868"/>
                  <a:pt x="5716100" y="1210863"/>
                  <a:pt x="5724122" y="1210863"/>
                </a:cubicBezTo>
                <a:close/>
                <a:moveTo>
                  <a:pt x="5653291" y="1210863"/>
                </a:moveTo>
                <a:cubicBezTo>
                  <a:pt x="5659125" y="1210863"/>
                  <a:pt x="5665688" y="1217868"/>
                  <a:pt x="5665688" y="1225651"/>
                </a:cubicBezTo>
                <a:cubicBezTo>
                  <a:pt x="5665688" y="1234213"/>
                  <a:pt x="5659125" y="1240439"/>
                  <a:pt x="5653291" y="1240439"/>
                </a:cubicBezTo>
                <a:cubicBezTo>
                  <a:pt x="5645269" y="1240439"/>
                  <a:pt x="5639435" y="1234213"/>
                  <a:pt x="5639435" y="1225651"/>
                </a:cubicBezTo>
                <a:cubicBezTo>
                  <a:pt x="5639435" y="1217868"/>
                  <a:pt x="5645269" y="1210863"/>
                  <a:pt x="5653291" y="1210863"/>
                </a:cubicBezTo>
                <a:close/>
                <a:moveTo>
                  <a:pt x="5582461" y="1210863"/>
                </a:moveTo>
                <a:cubicBezTo>
                  <a:pt x="5588295" y="1210863"/>
                  <a:pt x="5594858" y="1217868"/>
                  <a:pt x="5594858" y="1225651"/>
                </a:cubicBezTo>
                <a:cubicBezTo>
                  <a:pt x="5594858" y="1234213"/>
                  <a:pt x="5588295" y="1240439"/>
                  <a:pt x="5582461" y="1240439"/>
                </a:cubicBezTo>
                <a:cubicBezTo>
                  <a:pt x="5574439" y="1240439"/>
                  <a:pt x="5568605" y="1234213"/>
                  <a:pt x="5568605" y="1225651"/>
                </a:cubicBezTo>
                <a:cubicBezTo>
                  <a:pt x="5568605" y="1217868"/>
                  <a:pt x="5574439" y="1210863"/>
                  <a:pt x="5582461" y="1210863"/>
                </a:cubicBezTo>
                <a:close/>
                <a:moveTo>
                  <a:pt x="5510171" y="1210863"/>
                </a:moveTo>
                <a:cubicBezTo>
                  <a:pt x="5517464" y="1210863"/>
                  <a:pt x="5524027" y="1217868"/>
                  <a:pt x="5524027" y="1225651"/>
                </a:cubicBezTo>
                <a:cubicBezTo>
                  <a:pt x="5524027" y="1234213"/>
                  <a:pt x="5517464" y="1240439"/>
                  <a:pt x="5510171" y="1240439"/>
                </a:cubicBezTo>
                <a:cubicBezTo>
                  <a:pt x="5503608" y="1240439"/>
                  <a:pt x="5497774" y="1234213"/>
                  <a:pt x="5497774" y="1225651"/>
                </a:cubicBezTo>
                <a:cubicBezTo>
                  <a:pt x="5497774" y="1217868"/>
                  <a:pt x="5503608" y="1210863"/>
                  <a:pt x="5510171" y="1210863"/>
                </a:cubicBezTo>
                <a:close/>
                <a:moveTo>
                  <a:pt x="5438937" y="1210863"/>
                </a:moveTo>
                <a:cubicBezTo>
                  <a:pt x="5447182" y="1210863"/>
                  <a:pt x="5453178" y="1217868"/>
                  <a:pt x="5453178" y="1225651"/>
                </a:cubicBezTo>
                <a:cubicBezTo>
                  <a:pt x="5453178" y="1234213"/>
                  <a:pt x="5447182" y="1240439"/>
                  <a:pt x="5438937" y="1240439"/>
                </a:cubicBezTo>
                <a:cubicBezTo>
                  <a:pt x="5431442" y="1240439"/>
                  <a:pt x="5426945" y="1234213"/>
                  <a:pt x="5426945" y="1225651"/>
                </a:cubicBezTo>
                <a:cubicBezTo>
                  <a:pt x="5426945" y="1217868"/>
                  <a:pt x="5431442" y="1210863"/>
                  <a:pt x="5438937" y="1210863"/>
                </a:cubicBezTo>
                <a:close/>
                <a:moveTo>
                  <a:pt x="5367530" y="1210863"/>
                </a:moveTo>
                <a:cubicBezTo>
                  <a:pt x="5376092" y="1210863"/>
                  <a:pt x="5382318" y="1217868"/>
                  <a:pt x="5382318" y="1225651"/>
                </a:cubicBezTo>
                <a:cubicBezTo>
                  <a:pt x="5382318" y="1234213"/>
                  <a:pt x="5376092" y="1240439"/>
                  <a:pt x="5367530" y="1240439"/>
                </a:cubicBezTo>
                <a:cubicBezTo>
                  <a:pt x="5359747" y="1240439"/>
                  <a:pt x="5352742" y="1234213"/>
                  <a:pt x="5352742" y="1225651"/>
                </a:cubicBezTo>
                <a:cubicBezTo>
                  <a:pt x="5352742" y="1217868"/>
                  <a:pt x="5359747" y="1210863"/>
                  <a:pt x="5367530" y="1210863"/>
                </a:cubicBezTo>
                <a:close/>
                <a:moveTo>
                  <a:pt x="5296699" y="1210863"/>
                </a:moveTo>
                <a:cubicBezTo>
                  <a:pt x="5305261" y="1210863"/>
                  <a:pt x="5311488" y="1217868"/>
                  <a:pt x="5311488" y="1225651"/>
                </a:cubicBezTo>
                <a:cubicBezTo>
                  <a:pt x="5311488" y="1234213"/>
                  <a:pt x="5305261" y="1240439"/>
                  <a:pt x="5296699" y="1240439"/>
                </a:cubicBezTo>
                <a:cubicBezTo>
                  <a:pt x="5288915" y="1240439"/>
                  <a:pt x="5281910" y="1234213"/>
                  <a:pt x="5281910" y="1225651"/>
                </a:cubicBezTo>
                <a:cubicBezTo>
                  <a:pt x="5281910" y="1217868"/>
                  <a:pt x="5288915" y="1210863"/>
                  <a:pt x="5296699" y="1210863"/>
                </a:cubicBezTo>
                <a:close/>
                <a:moveTo>
                  <a:pt x="5225869" y="1210863"/>
                </a:moveTo>
                <a:cubicBezTo>
                  <a:pt x="5234431" y="1210863"/>
                  <a:pt x="5240657" y="1217868"/>
                  <a:pt x="5240657" y="1225651"/>
                </a:cubicBezTo>
                <a:cubicBezTo>
                  <a:pt x="5240657" y="1234213"/>
                  <a:pt x="5234431" y="1240439"/>
                  <a:pt x="5225869" y="1240439"/>
                </a:cubicBezTo>
                <a:cubicBezTo>
                  <a:pt x="5217307" y="1240439"/>
                  <a:pt x="5211081" y="1234213"/>
                  <a:pt x="5211081" y="1225651"/>
                </a:cubicBezTo>
                <a:cubicBezTo>
                  <a:pt x="5211081" y="1217868"/>
                  <a:pt x="5217307" y="1210863"/>
                  <a:pt x="5225869" y="1210863"/>
                </a:cubicBezTo>
                <a:close/>
                <a:moveTo>
                  <a:pt x="5154105" y="1210863"/>
                </a:moveTo>
                <a:cubicBezTo>
                  <a:pt x="5162127" y="1210863"/>
                  <a:pt x="5166502" y="1217868"/>
                  <a:pt x="5166502" y="1225651"/>
                </a:cubicBezTo>
                <a:cubicBezTo>
                  <a:pt x="5166502" y="1234213"/>
                  <a:pt x="5162127" y="1240439"/>
                  <a:pt x="5154105" y="1240439"/>
                </a:cubicBezTo>
                <a:cubicBezTo>
                  <a:pt x="5146083" y="1240439"/>
                  <a:pt x="5140249" y="1234213"/>
                  <a:pt x="5140249" y="1225651"/>
                </a:cubicBezTo>
                <a:cubicBezTo>
                  <a:pt x="5140249" y="1217868"/>
                  <a:pt x="5146083" y="1210863"/>
                  <a:pt x="5154105" y="1210863"/>
                </a:cubicBezTo>
                <a:close/>
                <a:moveTo>
                  <a:pt x="5083276" y="1210863"/>
                </a:moveTo>
                <a:cubicBezTo>
                  <a:pt x="5089110" y="1210863"/>
                  <a:pt x="5095673" y="1217868"/>
                  <a:pt x="5095673" y="1225651"/>
                </a:cubicBezTo>
                <a:cubicBezTo>
                  <a:pt x="5095673" y="1234213"/>
                  <a:pt x="5089110" y="1240439"/>
                  <a:pt x="5083276" y="1240439"/>
                </a:cubicBezTo>
                <a:cubicBezTo>
                  <a:pt x="5075254" y="1240439"/>
                  <a:pt x="5069420" y="1234213"/>
                  <a:pt x="5069420" y="1225651"/>
                </a:cubicBezTo>
                <a:cubicBezTo>
                  <a:pt x="5069420" y="1217868"/>
                  <a:pt x="5075254" y="1210863"/>
                  <a:pt x="5083276" y="1210863"/>
                </a:cubicBezTo>
                <a:close/>
                <a:moveTo>
                  <a:pt x="5012445" y="1210863"/>
                </a:moveTo>
                <a:cubicBezTo>
                  <a:pt x="5018279" y="1210863"/>
                  <a:pt x="5024842" y="1217868"/>
                  <a:pt x="5024842" y="1225651"/>
                </a:cubicBezTo>
                <a:cubicBezTo>
                  <a:pt x="5024842" y="1234213"/>
                  <a:pt x="5018279" y="1240439"/>
                  <a:pt x="5012445" y="1240439"/>
                </a:cubicBezTo>
                <a:cubicBezTo>
                  <a:pt x="5004423" y="1240439"/>
                  <a:pt x="4998589" y="1234213"/>
                  <a:pt x="4998589" y="1225651"/>
                </a:cubicBezTo>
                <a:cubicBezTo>
                  <a:pt x="4998589" y="1217868"/>
                  <a:pt x="5004423" y="1210863"/>
                  <a:pt x="5012445" y="1210863"/>
                </a:cubicBezTo>
                <a:close/>
                <a:moveTo>
                  <a:pt x="4940157" y="1210863"/>
                </a:moveTo>
                <a:cubicBezTo>
                  <a:pt x="4948179" y="1210863"/>
                  <a:pt x="4954013" y="1217868"/>
                  <a:pt x="4954013" y="1225651"/>
                </a:cubicBezTo>
                <a:cubicBezTo>
                  <a:pt x="4954013" y="1234213"/>
                  <a:pt x="4948179" y="1240439"/>
                  <a:pt x="4940157" y="1240439"/>
                </a:cubicBezTo>
                <a:cubicBezTo>
                  <a:pt x="4934323" y="1240439"/>
                  <a:pt x="4927760" y="1234213"/>
                  <a:pt x="4927760" y="1225651"/>
                </a:cubicBezTo>
                <a:cubicBezTo>
                  <a:pt x="4927760" y="1217868"/>
                  <a:pt x="4934323" y="1210863"/>
                  <a:pt x="4940157" y="1210863"/>
                </a:cubicBezTo>
                <a:close/>
                <a:moveTo>
                  <a:pt x="4865953" y="1210863"/>
                </a:moveTo>
                <a:cubicBezTo>
                  <a:pt x="4873975" y="1210863"/>
                  <a:pt x="4879809" y="1217868"/>
                  <a:pt x="4879809" y="1225651"/>
                </a:cubicBezTo>
                <a:cubicBezTo>
                  <a:pt x="4879809" y="1234213"/>
                  <a:pt x="4873975" y="1240439"/>
                  <a:pt x="4865953" y="1240439"/>
                </a:cubicBezTo>
                <a:cubicBezTo>
                  <a:pt x="4860119" y="1240439"/>
                  <a:pt x="4853556" y="1234213"/>
                  <a:pt x="4853556" y="1225651"/>
                </a:cubicBezTo>
                <a:cubicBezTo>
                  <a:pt x="4853556" y="1217868"/>
                  <a:pt x="4860119" y="1210863"/>
                  <a:pt x="4865953" y="1210863"/>
                </a:cubicBezTo>
                <a:close/>
                <a:moveTo>
                  <a:pt x="4795122" y="1210863"/>
                </a:moveTo>
                <a:cubicBezTo>
                  <a:pt x="4803144" y="1210863"/>
                  <a:pt x="4808978" y="1217868"/>
                  <a:pt x="4808978" y="1225651"/>
                </a:cubicBezTo>
                <a:cubicBezTo>
                  <a:pt x="4808978" y="1234213"/>
                  <a:pt x="4803144" y="1240439"/>
                  <a:pt x="4795122" y="1240439"/>
                </a:cubicBezTo>
                <a:cubicBezTo>
                  <a:pt x="4787830" y="1240439"/>
                  <a:pt x="4782725" y="1234213"/>
                  <a:pt x="4782725" y="1225651"/>
                </a:cubicBezTo>
                <a:cubicBezTo>
                  <a:pt x="4782725" y="1217868"/>
                  <a:pt x="4787830" y="1210863"/>
                  <a:pt x="4795122" y="1210863"/>
                </a:cubicBezTo>
                <a:close/>
                <a:moveTo>
                  <a:pt x="4726684" y="1210863"/>
                </a:moveTo>
                <a:cubicBezTo>
                  <a:pt x="4735246" y="1210863"/>
                  <a:pt x="4741472" y="1217868"/>
                  <a:pt x="4741472" y="1225651"/>
                </a:cubicBezTo>
                <a:cubicBezTo>
                  <a:pt x="4741472" y="1234213"/>
                  <a:pt x="4735246" y="1240439"/>
                  <a:pt x="4726684" y="1240439"/>
                </a:cubicBezTo>
                <a:cubicBezTo>
                  <a:pt x="4718122" y="1240439"/>
                  <a:pt x="4711896" y="1234213"/>
                  <a:pt x="4711896" y="1225651"/>
                </a:cubicBezTo>
                <a:cubicBezTo>
                  <a:pt x="4711896" y="1217868"/>
                  <a:pt x="4718122" y="1210863"/>
                  <a:pt x="4726684" y="1210863"/>
                </a:cubicBezTo>
                <a:close/>
                <a:moveTo>
                  <a:pt x="4655853" y="1210863"/>
                </a:moveTo>
                <a:cubicBezTo>
                  <a:pt x="4663637" y="1210863"/>
                  <a:pt x="4670642" y="1217868"/>
                  <a:pt x="4670642" y="1225651"/>
                </a:cubicBezTo>
                <a:cubicBezTo>
                  <a:pt x="4670642" y="1234213"/>
                  <a:pt x="4663637" y="1240439"/>
                  <a:pt x="4655853" y="1240439"/>
                </a:cubicBezTo>
                <a:cubicBezTo>
                  <a:pt x="4647291" y="1240439"/>
                  <a:pt x="4641064" y="1234213"/>
                  <a:pt x="4641064" y="1225651"/>
                </a:cubicBezTo>
                <a:cubicBezTo>
                  <a:pt x="4641064" y="1217868"/>
                  <a:pt x="4647291" y="1210863"/>
                  <a:pt x="4655853" y="1210863"/>
                </a:cubicBezTo>
                <a:close/>
                <a:moveTo>
                  <a:pt x="4585023" y="1210863"/>
                </a:moveTo>
                <a:cubicBezTo>
                  <a:pt x="4592806" y="1210863"/>
                  <a:pt x="4599811" y="1217868"/>
                  <a:pt x="4599811" y="1225651"/>
                </a:cubicBezTo>
                <a:cubicBezTo>
                  <a:pt x="4599811" y="1234213"/>
                  <a:pt x="4592806" y="1240439"/>
                  <a:pt x="4585023" y="1240439"/>
                </a:cubicBezTo>
                <a:cubicBezTo>
                  <a:pt x="4576461" y="1240439"/>
                  <a:pt x="4570235" y="1234213"/>
                  <a:pt x="4570235" y="1225651"/>
                </a:cubicBezTo>
                <a:cubicBezTo>
                  <a:pt x="4570235" y="1217868"/>
                  <a:pt x="4576461" y="1210863"/>
                  <a:pt x="4585023" y="1210863"/>
                </a:cubicBezTo>
                <a:close/>
                <a:moveTo>
                  <a:pt x="4513260" y="1210863"/>
                </a:moveTo>
                <a:cubicBezTo>
                  <a:pt x="4520553" y="1210863"/>
                  <a:pt x="4525657" y="1217868"/>
                  <a:pt x="4525657" y="1225651"/>
                </a:cubicBezTo>
                <a:cubicBezTo>
                  <a:pt x="4525657" y="1234213"/>
                  <a:pt x="4520553" y="1240439"/>
                  <a:pt x="4513260" y="1240439"/>
                </a:cubicBezTo>
                <a:cubicBezTo>
                  <a:pt x="4505238" y="1240439"/>
                  <a:pt x="4499404" y="1234213"/>
                  <a:pt x="4499404" y="1225651"/>
                </a:cubicBezTo>
                <a:cubicBezTo>
                  <a:pt x="4499404" y="1217868"/>
                  <a:pt x="4505238" y="1210863"/>
                  <a:pt x="4513260" y="1210863"/>
                </a:cubicBezTo>
                <a:close/>
                <a:moveTo>
                  <a:pt x="4439056" y="1210863"/>
                </a:moveTo>
                <a:cubicBezTo>
                  <a:pt x="4445619" y="1210863"/>
                  <a:pt x="4451453" y="1217868"/>
                  <a:pt x="4451453" y="1225651"/>
                </a:cubicBezTo>
                <a:cubicBezTo>
                  <a:pt x="4451453" y="1234213"/>
                  <a:pt x="4445619" y="1240439"/>
                  <a:pt x="4439056" y="1240439"/>
                </a:cubicBezTo>
                <a:cubicBezTo>
                  <a:pt x="4431763" y="1240439"/>
                  <a:pt x="4425200" y="1234213"/>
                  <a:pt x="4425200" y="1225651"/>
                </a:cubicBezTo>
                <a:cubicBezTo>
                  <a:pt x="4425200" y="1217868"/>
                  <a:pt x="4431763" y="1210863"/>
                  <a:pt x="4439056" y="1210863"/>
                </a:cubicBezTo>
                <a:close/>
                <a:moveTo>
                  <a:pt x="4366768" y="1210863"/>
                </a:moveTo>
                <a:cubicBezTo>
                  <a:pt x="4374790" y="1210863"/>
                  <a:pt x="4380624" y="1217868"/>
                  <a:pt x="4380624" y="1225651"/>
                </a:cubicBezTo>
                <a:cubicBezTo>
                  <a:pt x="4380624" y="1234213"/>
                  <a:pt x="4374790" y="1240439"/>
                  <a:pt x="4366768" y="1240439"/>
                </a:cubicBezTo>
                <a:cubicBezTo>
                  <a:pt x="4360934" y="1240439"/>
                  <a:pt x="4354371" y="1234213"/>
                  <a:pt x="4354371" y="1225651"/>
                </a:cubicBezTo>
                <a:cubicBezTo>
                  <a:pt x="4354371" y="1217868"/>
                  <a:pt x="4360934" y="1210863"/>
                  <a:pt x="4366768" y="1210863"/>
                </a:cubicBezTo>
                <a:close/>
                <a:moveTo>
                  <a:pt x="4295937" y="1210863"/>
                </a:moveTo>
                <a:cubicBezTo>
                  <a:pt x="4303959" y="1210863"/>
                  <a:pt x="4309793" y="1217868"/>
                  <a:pt x="4309793" y="1225651"/>
                </a:cubicBezTo>
                <a:cubicBezTo>
                  <a:pt x="4309793" y="1234213"/>
                  <a:pt x="4303959" y="1240439"/>
                  <a:pt x="4295937" y="1240439"/>
                </a:cubicBezTo>
                <a:cubicBezTo>
                  <a:pt x="4290103" y="1240439"/>
                  <a:pt x="4283540" y="1234213"/>
                  <a:pt x="4283540" y="1225651"/>
                </a:cubicBezTo>
                <a:cubicBezTo>
                  <a:pt x="4283540" y="1217868"/>
                  <a:pt x="4290103" y="1210863"/>
                  <a:pt x="4295937" y="1210863"/>
                </a:cubicBezTo>
                <a:close/>
                <a:moveTo>
                  <a:pt x="368953" y="1210863"/>
                </a:moveTo>
                <a:cubicBezTo>
                  <a:pt x="377515" y="1210863"/>
                  <a:pt x="383742" y="1217868"/>
                  <a:pt x="383742" y="1225651"/>
                </a:cubicBezTo>
                <a:cubicBezTo>
                  <a:pt x="383742" y="1234213"/>
                  <a:pt x="377515" y="1240439"/>
                  <a:pt x="368953" y="1240439"/>
                </a:cubicBezTo>
                <a:cubicBezTo>
                  <a:pt x="361170" y="1240439"/>
                  <a:pt x="354165" y="1234213"/>
                  <a:pt x="354165" y="1225651"/>
                </a:cubicBezTo>
                <a:cubicBezTo>
                  <a:pt x="354165" y="1217868"/>
                  <a:pt x="361170" y="1210863"/>
                  <a:pt x="368953" y="1210863"/>
                </a:cubicBezTo>
                <a:close/>
                <a:moveTo>
                  <a:pt x="297189" y="1210863"/>
                </a:moveTo>
                <a:cubicBezTo>
                  <a:pt x="305211" y="1210863"/>
                  <a:pt x="309586" y="1217868"/>
                  <a:pt x="309586" y="1225651"/>
                </a:cubicBezTo>
                <a:cubicBezTo>
                  <a:pt x="309586" y="1234213"/>
                  <a:pt x="305211" y="1240439"/>
                  <a:pt x="297189" y="1240439"/>
                </a:cubicBezTo>
                <a:cubicBezTo>
                  <a:pt x="289897" y="1240439"/>
                  <a:pt x="283334" y="1234213"/>
                  <a:pt x="283334" y="1225651"/>
                </a:cubicBezTo>
                <a:cubicBezTo>
                  <a:pt x="283334" y="1217868"/>
                  <a:pt x="289897" y="1210863"/>
                  <a:pt x="297189" y="1210863"/>
                </a:cubicBezTo>
                <a:close/>
                <a:moveTo>
                  <a:pt x="226361" y="1210863"/>
                </a:moveTo>
                <a:cubicBezTo>
                  <a:pt x="232195" y="1210863"/>
                  <a:pt x="238759" y="1217868"/>
                  <a:pt x="238759" y="1225651"/>
                </a:cubicBezTo>
                <a:cubicBezTo>
                  <a:pt x="238759" y="1234213"/>
                  <a:pt x="232195" y="1240439"/>
                  <a:pt x="226361" y="1240439"/>
                </a:cubicBezTo>
                <a:cubicBezTo>
                  <a:pt x="218338" y="1240439"/>
                  <a:pt x="212504" y="1234213"/>
                  <a:pt x="212504" y="1225651"/>
                </a:cubicBezTo>
                <a:cubicBezTo>
                  <a:pt x="212504" y="1217868"/>
                  <a:pt x="218338" y="1210863"/>
                  <a:pt x="226361" y="1210863"/>
                </a:cubicBezTo>
                <a:close/>
                <a:moveTo>
                  <a:pt x="155527" y="1210863"/>
                </a:moveTo>
                <a:cubicBezTo>
                  <a:pt x="161361" y="1210863"/>
                  <a:pt x="167924" y="1217868"/>
                  <a:pt x="167924" y="1225651"/>
                </a:cubicBezTo>
                <a:cubicBezTo>
                  <a:pt x="167924" y="1234213"/>
                  <a:pt x="161361" y="1240439"/>
                  <a:pt x="155527" y="1240439"/>
                </a:cubicBezTo>
                <a:cubicBezTo>
                  <a:pt x="147505" y="1240439"/>
                  <a:pt x="141671" y="1234213"/>
                  <a:pt x="141671" y="1225651"/>
                </a:cubicBezTo>
                <a:cubicBezTo>
                  <a:pt x="141671" y="1217868"/>
                  <a:pt x="147505" y="1210863"/>
                  <a:pt x="155527" y="1210863"/>
                </a:cubicBezTo>
                <a:close/>
                <a:moveTo>
                  <a:pt x="83239" y="1210863"/>
                </a:moveTo>
                <a:cubicBezTo>
                  <a:pt x="90531" y="1210863"/>
                  <a:pt x="97095" y="1217868"/>
                  <a:pt x="97095" y="1225651"/>
                </a:cubicBezTo>
                <a:cubicBezTo>
                  <a:pt x="97095" y="1234213"/>
                  <a:pt x="90531" y="1240439"/>
                  <a:pt x="83239" y="1240439"/>
                </a:cubicBezTo>
                <a:cubicBezTo>
                  <a:pt x="76675" y="1240439"/>
                  <a:pt x="70841" y="1234213"/>
                  <a:pt x="70841" y="1225651"/>
                </a:cubicBezTo>
                <a:cubicBezTo>
                  <a:pt x="70841" y="1217868"/>
                  <a:pt x="76675" y="1210863"/>
                  <a:pt x="83239" y="1210863"/>
                </a:cubicBezTo>
                <a:close/>
                <a:moveTo>
                  <a:pt x="12003" y="1210863"/>
                </a:moveTo>
                <a:cubicBezTo>
                  <a:pt x="20248" y="1210863"/>
                  <a:pt x="26244" y="1217868"/>
                  <a:pt x="26244" y="1225651"/>
                </a:cubicBezTo>
                <a:cubicBezTo>
                  <a:pt x="26244" y="1234213"/>
                  <a:pt x="20248" y="1240439"/>
                  <a:pt x="12003" y="1240439"/>
                </a:cubicBezTo>
                <a:cubicBezTo>
                  <a:pt x="4508" y="1240439"/>
                  <a:pt x="10" y="1234213"/>
                  <a:pt x="10" y="1225651"/>
                </a:cubicBezTo>
                <a:cubicBezTo>
                  <a:pt x="10" y="1217868"/>
                  <a:pt x="4508" y="1210863"/>
                  <a:pt x="12003" y="1210863"/>
                </a:cubicBezTo>
                <a:close/>
                <a:moveTo>
                  <a:pt x="7013492" y="1140032"/>
                </a:moveTo>
                <a:cubicBezTo>
                  <a:pt x="7021275" y="1140032"/>
                  <a:pt x="7028280" y="1146595"/>
                  <a:pt x="7028280" y="1152429"/>
                </a:cubicBezTo>
                <a:cubicBezTo>
                  <a:pt x="7028280" y="1160451"/>
                  <a:pt x="7021275" y="1166286"/>
                  <a:pt x="7013492" y="1166286"/>
                </a:cubicBezTo>
                <a:cubicBezTo>
                  <a:pt x="7004930" y="1166286"/>
                  <a:pt x="6998704" y="1160451"/>
                  <a:pt x="6998704" y="1152429"/>
                </a:cubicBezTo>
                <a:cubicBezTo>
                  <a:pt x="6998704" y="1146595"/>
                  <a:pt x="7004930" y="1140032"/>
                  <a:pt x="7013492" y="1140032"/>
                </a:cubicBezTo>
                <a:close/>
                <a:moveTo>
                  <a:pt x="6939085" y="1140032"/>
                </a:moveTo>
                <a:cubicBezTo>
                  <a:pt x="6946378" y="1140032"/>
                  <a:pt x="6950753" y="1146595"/>
                  <a:pt x="6950753" y="1152429"/>
                </a:cubicBezTo>
                <a:cubicBezTo>
                  <a:pt x="6950753" y="1160451"/>
                  <a:pt x="6946378" y="1166286"/>
                  <a:pt x="6939085" y="1166286"/>
                </a:cubicBezTo>
                <a:cubicBezTo>
                  <a:pt x="6931063" y="1166286"/>
                  <a:pt x="6924500" y="1160451"/>
                  <a:pt x="6924500" y="1152429"/>
                </a:cubicBezTo>
                <a:cubicBezTo>
                  <a:pt x="6924500" y="1146595"/>
                  <a:pt x="6931063" y="1140032"/>
                  <a:pt x="6939085" y="1140032"/>
                </a:cubicBezTo>
                <a:close/>
                <a:moveTo>
                  <a:pt x="6867525" y="1140032"/>
                </a:moveTo>
                <a:cubicBezTo>
                  <a:pt x="6874088" y="1140032"/>
                  <a:pt x="6879922" y="1146595"/>
                  <a:pt x="6879922" y="1153888"/>
                </a:cubicBezTo>
                <a:cubicBezTo>
                  <a:pt x="6879922" y="1160451"/>
                  <a:pt x="6874088" y="1166286"/>
                  <a:pt x="6867525" y="1166286"/>
                </a:cubicBezTo>
                <a:cubicBezTo>
                  <a:pt x="6860232" y="1166286"/>
                  <a:pt x="6853669" y="1160451"/>
                  <a:pt x="6853669" y="1153888"/>
                </a:cubicBezTo>
                <a:cubicBezTo>
                  <a:pt x="6853669" y="1146595"/>
                  <a:pt x="6860232" y="1140032"/>
                  <a:pt x="6867525" y="1140032"/>
                </a:cubicBezTo>
                <a:close/>
                <a:moveTo>
                  <a:pt x="6796696" y="1140032"/>
                </a:moveTo>
                <a:cubicBezTo>
                  <a:pt x="6803259" y="1140032"/>
                  <a:pt x="6809093" y="1146595"/>
                  <a:pt x="6809093" y="1153888"/>
                </a:cubicBezTo>
                <a:cubicBezTo>
                  <a:pt x="6809093" y="1160451"/>
                  <a:pt x="6803259" y="1166286"/>
                  <a:pt x="6796696" y="1166286"/>
                </a:cubicBezTo>
                <a:cubicBezTo>
                  <a:pt x="6789403" y="1166286"/>
                  <a:pt x="6782840" y="1160451"/>
                  <a:pt x="6782840" y="1153888"/>
                </a:cubicBezTo>
                <a:cubicBezTo>
                  <a:pt x="6782840" y="1146595"/>
                  <a:pt x="6789403" y="1140032"/>
                  <a:pt x="6796696" y="1140032"/>
                </a:cubicBezTo>
                <a:close/>
                <a:moveTo>
                  <a:pt x="6724405" y="1140032"/>
                </a:moveTo>
                <a:cubicBezTo>
                  <a:pt x="6732427" y="1140032"/>
                  <a:pt x="6738261" y="1146595"/>
                  <a:pt x="6738261" y="1153888"/>
                </a:cubicBezTo>
                <a:cubicBezTo>
                  <a:pt x="6738261" y="1160451"/>
                  <a:pt x="6732427" y="1166286"/>
                  <a:pt x="6724405" y="1166286"/>
                </a:cubicBezTo>
                <a:cubicBezTo>
                  <a:pt x="6718571" y="1166286"/>
                  <a:pt x="6712008" y="1160451"/>
                  <a:pt x="6712008" y="1153888"/>
                </a:cubicBezTo>
                <a:cubicBezTo>
                  <a:pt x="6712008" y="1146595"/>
                  <a:pt x="6718571" y="1140032"/>
                  <a:pt x="6724405" y="1140032"/>
                </a:cubicBezTo>
                <a:close/>
                <a:moveTo>
                  <a:pt x="6653576" y="1140032"/>
                </a:moveTo>
                <a:cubicBezTo>
                  <a:pt x="6660869" y="1140032"/>
                  <a:pt x="6667432" y="1146595"/>
                  <a:pt x="6667432" y="1153888"/>
                </a:cubicBezTo>
                <a:cubicBezTo>
                  <a:pt x="6667432" y="1160451"/>
                  <a:pt x="6660869" y="1166286"/>
                  <a:pt x="6653576" y="1166286"/>
                </a:cubicBezTo>
                <a:cubicBezTo>
                  <a:pt x="6645554" y="1166286"/>
                  <a:pt x="6641179" y="1160451"/>
                  <a:pt x="6641179" y="1153888"/>
                </a:cubicBezTo>
                <a:cubicBezTo>
                  <a:pt x="6641179" y="1146595"/>
                  <a:pt x="6645554" y="1140032"/>
                  <a:pt x="6653576" y="1140032"/>
                </a:cubicBezTo>
                <a:close/>
                <a:moveTo>
                  <a:pt x="6581764" y="1140032"/>
                </a:moveTo>
                <a:cubicBezTo>
                  <a:pt x="6589547" y="1140032"/>
                  <a:pt x="6596552" y="1146595"/>
                  <a:pt x="6596552" y="1153888"/>
                </a:cubicBezTo>
                <a:cubicBezTo>
                  <a:pt x="6596552" y="1160451"/>
                  <a:pt x="6589547" y="1166286"/>
                  <a:pt x="6581764" y="1166286"/>
                </a:cubicBezTo>
                <a:cubicBezTo>
                  <a:pt x="6573202" y="1166286"/>
                  <a:pt x="6566976" y="1160451"/>
                  <a:pt x="6566976" y="1153888"/>
                </a:cubicBezTo>
                <a:cubicBezTo>
                  <a:pt x="6566976" y="1146595"/>
                  <a:pt x="6573202" y="1140032"/>
                  <a:pt x="6581764" y="1140032"/>
                </a:cubicBezTo>
                <a:close/>
                <a:moveTo>
                  <a:pt x="6510933" y="1140032"/>
                </a:moveTo>
                <a:cubicBezTo>
                  <a:pt x="6518717" y="1140032"/>
                  <a:pt x="6525722" y="1146595"/>
                  <a:pt x="6525722" y="1153888"/>
                </a:cubicBezTo>
                <a:cubicBezTo>
                  <a:pt x="6525722" y="1160451"/>
                  <a:pt x="6518717" y="1166286"/>
                  <a:pt x="6510933" y="1166286"/>
                </a:cubicBezTo>
                <a:cubicBezTo>
                  <a:pt x="6502371" y="1166286"/>
                  <a:pt x="6496144" y="1160451"/>
                  <a:pt x="6496144" y="1153888"/>
                </a:cubicBezTo>
                <a:cubicBezTo>
                  <a:pt x="6496144" y="1146595"/>
                  <a:pt x="6502371" y="1140032"/>
                  <a:pt x="6510933" y="1140032"/>
                </a:cubicBezTo>
                <a:close/>
                <a:moveTo>
                  <a:pt x="6440492" y="1140032"/>
                </a:moveTo>
                <a:cubicBezTo>
                  <a:pt x="6448081" y="1140032"/>
                  <a:pt x="6454911" y="1146595"/>
                  <a:pt x="6454911" y="1153888"/>
                </a:cubicBezTo>
                <a:cubicBezTo>
                  <a:pt x="6454911" y="1160451"/>
                  <a:pt x="6448081" y="1166286"/>
                  <a:pt x="6440492" y="1166286"/>
                </a:cubicBezTo>
                <a:cubicBezTo>
                  <a:pt x="6432145" y="1166286"/>
                  <a:pt x="6425315" y="1160451"/>
                  <a:pt x="6425315" y="1153888"/>
                </a:cubicBezTo>
                <a:cubicBezTo>
                  <a:pt x="6425315" y="1146595"/>
                  <a:pt x="6432145" y="1140032"/>
                  <a:pt x="6440492" y="1140032"/>
                </a:cubicBezTo>
                <a:close/>
                <a:moveTo>
                  <a:pt x="6368340" y="1140032"/>
                </a:moveTo>
                <a:cubicBezTo>
                  <a:pt x="6376362" y="1140032"/>
                  <a:pt x="6380737" y="1146595"/>
                  <a:pt x="6380737" y="1153888"/>
                </a:cubicBezTo>
                <a:cubicBezTo>
                  <a:pt x="6380737" y="1160451"/>
                  <a:pt x="6376362" y="1166286"/>
                  <a:pt x="6368340" y="1166286"/>
                </a:cubicBezTo>
                <a:cubicBezTo>
                  <a:pt x="6361047" y="1166286"/>
                  <a:pt x="6354484" y="1160451"/>
                  <a:pt x="6354484" y="1153888"/>
                </a:cubicBezTo>
                <a:cubicBezTo>
                  <a:pt x="6354484" y="1146595"/>
                  <a:pt x="6361047" y="1140032"/>
                  <a:pt x="6368340" y="1140032"/>
                </a:cubicBezTo>
                <a:close/>
                <a:moveTo>
                  <a:pt x="6297511" y="1140032"/>
                </a:moveTo>
                <a:cubicBezTo>
                  <a:pt x="6304074" y="1140032"/>
                  <a:pt x="6309908" y="1146595"/>
                  <a:pt x="6309908" y="1153888"/>
                </a:cubicBezTo>
                <a:cubicBezTo>
                  <a:pt x="6309908" y="1160451"/>
                  <a:pt x="6304074" y="1166286"/>
                  <a:pt x="6297511" y="1166286"/>
                </a:cubicBezTo>
                <a:cubicBezTo>
                  <a:pt x="6290218" y="1166286"/>
                  <a:pt x="6283655" y="1160451"/>
                  <a:pt x="6283655" y="1153888"/>
                </a:cubicBezTo>
                <a:cubicBezTo>
                  <a:pt x="6283655" y="1146595"/>
                  <a:pt x="6290218" y="1140032"/>
                  <a:pt x="6297511" y="1140032"/>
                </a:cubicBezTo>
                <a:close/>
                <a:moveTo>
                  <a:pt x="6226679" y="1140032"/>
                </a:moveTo>
                <a:cubicBezTo>
                  <a:pt x="6233242" y="1140032"/>
                  <a:pt x="6239076" y="1146595"/>
                  <a:pt x="6239076" y="1153888"/>
                </a:cubicBezTo>
                <a:cubicBezTo>
                  <a:pt x="6239076" y="1160451"/>
                  <a:pt x="6233242" y="1166286"/>
                  <a:pt x="6226679" y="1166286"/>
                </a:cubicBezTo>
                <a:cubicBezTo>
                  <a:pt x="6219386" y="1166286"/>
                  <a:pt x="6212823" y="1160451"/>
                  <a:pt x="6212823" y="1153888"/>
                </a:cubicBezTo>
                <a:cubicBezTo>
                  <a:pt x="6212823" y="1146595"/>
                  <a:pt x="6219386" y="1140032"/>
                  <a:pt x="6226679" y="1140032"/>
                </a:cubicBezTo>
                <a:close/>
                <a:moveTo>
                  <a:pt x="6154391" y="1140032"/>
                </a:moveTo>
                <a:cubicBezTo>
                  <a:pt x="6161684" y="1140032"/>
                  <a:pt x="6168247" y="1146595"/>
                  <a:pt x="6168247" y="1153888"/>
                </a:cubicBezTo>
                <a:cubicBezTo>
                  <a:pt x="6168247" y="1160451"/>
                  <a:pt x="6161684" y="1166286"/>
                  <a:pt x="6154391" y="1166286"/>
                </a:cubicBezTo>
                <a:cubicBezTo>
                  <a:pt x="6147828" y="1166286"/>
                  <a:pt x="6141994" y="1160451"/>
                  <a:pt x="6141994" y="1153888"/>
                </a:cubicBezTo>
                <a:cubicBezTo>
                  <a:pt x="6141994" y="1146595"/>
                  <a:pt x="6147828" y="1140032"/>
                  <a:pt x="6154391" y="1140032"/>
                </a:cubicBezTo>
                <a:close/>
                <a:moveTo>
                  <a:pt x="6083559" y="1140032"/>
                </a:moveTo>
                <a:cubicBezTo>
                  <a:pt x="6090852" y="1140032"/>
                  <a:pt x="6097415" y="1146595"/>
                  <a:pt x="6097415" y="1153888"/>
                </a:cubicBezTo>
                <a:cubicBezTo>
                  <a:pt x="6097415" y="1160451"/>
                  <a:pt x="6090852" y="1166286"/>
                  <a:pt x="6083559" y="1166286"/>
                </a:cubicBezTo>
                <a:cubicBezTo>
                  <a:pt x="6076996" y="1166286"/>
                  <a:pt x="6071162" y="1160451"/>
                  <a:pt x="6071162" y="1153888"/>
                </a:cubicBezTo>
                <a:cubicBezTo>
                  <a:pt x="6071162" y="1146595"/>
                  <a:pt x="6076996" y="1140032"/>
                  <a:pt x="6083559" y="1140032"/>
                </a:cubicBezTo>
                <a:close/>
                <a:moveTo>
                  <a:pt x="6009356" y="1140032"/>
                </a:moveTo>
                <a:cubicBezTo>
                  <a:pt x="6016649" y="1140032"/>
                  <a:pt x="6023212" y="1146595"/>
                  <a:pt x="6023212" y="1153888"/>
                </a:cubicBezTo>
                <a:cubicBezTo>
                  <a:pt x="6023212" y="1160451"/>
                  <a:pt x="6016649" y="1166286"/>
                  <a:pt x="6009356" y="1166286"/>
                </a:cubicBezTo>
                <a:cubicBezTo>
                  <a:pt x="6001334" y="1166286"/>
                  <a:pt x="5996959" y="1160451"/>
                  <a:pt x="5996959" y="1153888"/>
                </a:cubicBezTo>
                <a:cubicBezTo>
                  <a:pt x="5996959" y="1146595"/>
                  <a:pt x="6001334" y="1140032"/>
                  <a:pt x="6009356" y="1140032"/>
                </a:cubicBezTo>
                <a:close/>
                <a:moveTo>
                  <a:pt x="5940548" y="1140032"/>
                </a:moveTo>
                <a:cubicBezTo>
                  <a:pt x="5948896" y="1140032"/>
                  <a:pt x="5955726" y="1146595"/>
                  <a:pt x="5955726" y="1153888"/>
                </a:cubicBezTo>
                <a:cubicBezTo>
                  <a:pt x="5955726" y="1160451"/>
                  <a:pt x="5948896" y="1166286"/>
                  <a:pt x="5940548" y="1166286"/>
                </a:cubicBezTo>
                <a:cubicBezTo>
                  <a:pt x="5932960" y="1166286"/>
                  <a:pt x="5926130" y="1160451"/>
                  <a:pt x="5926130" y="1153888"/>
                </a:cubicBezTo>
                <a:cubicBezTo>
                  <a:pt x="5926130" y="1146595"/>
                  <a:pt x="5932960" y="1140032"/>
                  <a:pt x="5940548" y="1140032"/>
                </a:cubicBezTo>
                <a:close/>
                <a:moveTo>
                  <a:pt x="5870088" y="1140032"/>
                </a:moveTo>
                <a:cubicBezTo>
                  <a:pt x="5878650" y="1140032"/>
                  <a:pt x="5884877" y="1146595"/>
                  <a:pt x="5884877" y="1153888"/>
                </a:cubicBezTo>
                <a:cubicBezTo>
                  <a:pt x="5884877" y="1160451"/>
                  <a:pt x="5878650" y="1166286"/>
                  <a:pt x="5870088" y="1166286"/>
                </a:cubicBezTo>
                <a:cubicBezTo>
                  <a:pt x="5862304" y="1166286"/>
                  <a:pt x="5855299" y="1161910"/>
                  <a:pt x="5855299" y="1153888"/>
                </a:cubicBezTo>
                <a:cubicBezTo>
                  <a:pt x="5855299" y="1146595"/>
                  <a:pt x="5862304" y="1140032"/>
                  <a:pt x="5870088" y="1140032"/>
                </a:cubicBezTo>
                <a:close/>
                <a:moveTo>
                  <a:pt x="5799257" y="1140032"/>
                </a:moveTo>
                <a:cubicBezTo>
                  <a:pt x="5807819" y="1140032"/>
                  <a:pt x="5814045" y="1146595"/>
                  <a:pt x="5814045" y="1153888"/>
                </a:cubicBezTo>
                <a:cubicBezTo>
                  <a:pt x="5814045" y="1161910"/>
                  <a:pt x="5807819" y="1166286"/>
                  <a:pt x="5799257" y="1166286"/>
                </a:cubicBezTo>
                <a:cubicBezTo>
                  <a:pt x="5791474" y="1166286"/>
                  <a:pt x="5784469" y="1161910"/>
                  <a:pt x="5784469" y="1153888"/>
                </a:cubicBezTo>
                <a:cubicBezTo>
                  <a:pt x="5784469" y="1146595"/>
                  <a:pt x="5791474" y="1140032"/>
                  <a:pt x="5799257" y="1140032"/>
                </a:cubicBezTo>
                <a:close/>
                <a:moveTo>
                  <a:pt x="5724122" y="1140032"/>
                </a:moveTo>
                <a:cubicBezTo>
                  <a:pt x="5732144" y="1140032"/>
                  <a:pt x="5736519" y="1146595"/>
                  <a:pt x="5736519" y="1153888"/>
                </a:cubicBezTo>
                <a:cubicBezTo>
                  <a:pt x="5736519" y="1161910"/>
                  <a:pt x="5732144" y="1166286"/>
                  <a:pt x="5724122" y="1166286"/>
                </a:cubicBezTo>
                <a:cubicBezTo>
                  <a:pt x="5716100" y="1166286"/>
                  <a:pt x="5710266" y="1161910"/>
                  <a:pt x="5710266" y="1153888"/>
                </a:cubicBezTo>
                <a:cubicBezTo>
                  <a:pt x="5710266" y="1146595"/>
                  <a:pt x="5716100" y="1140032"/>
                  <a:pt x="5724122" y="1140032"/>
                </a:cubicBezTo>
                <a:close/>
                <a:moveTo>
                  <a:pt x="5653291" y="1140032"/>
                </a:moveTo>
                <a:cubicBezTo>
                  <a:pt x="5659125" y="1140032"/>
                  <a:pt x="5665688" y="1146595"/>
                  <a:pt x="5665688" y="1153888"/>
                </a:cubicBezTo>
                <a:cubicBezTo>
                  <a:pt x="5665688" y="1161910"/>
                  <a:pt x="5659125" y="1166286"/>
                  <a:pt x="5653291" y="1166286"/>
                </a:cubicBezTo>
                <a:cubicBezTo>
                  <a:pt x="5645269" y="1166286"/>
                  <a:pt x="5639435" y="1161910"/>
                  <a:pt x="5639435" y="1153888"/>
                </a:cubicBezTo>
                <a:cubicBezTo>
                  <a:pt x="5639435" y="1146595"/>
                  <a:pt x="5645269" y="1140032"/>
                  <a:pt x="5653291" y="1140032"/>
                </a:cubicBezTo>
                <a:close/>
                <a:moveTo>
                  <a:pt x="5581002" y="1140032"/>
                </a:moveTo>
                <a:cubicBezTo>
                  <a:pt x="5588295" y="1140032"/>
                  <a:pt x="5594858" y="1146595"/>
                  <a:pt x="5594858" y="1153888"/>
                </a:cubicBezTo>
                <a:cubicBezTo>
                  <a:pt x="5594858" y="1161910"/>
                  <a:pt x="5588295" y="1166286"/>
                  <a:pt x="5581002" y="1166286"/>
                </a:cubicBezTo>
                <a:cubicBezTo>
                  <a:pt x="5574439" y="1166286"/>
                  <a:pt x="5568605" y="1161910"/>
                  <a:pt x="5568605" y="1153888"/>
                </a:cubicBezTo>
                <a:cubicBezTo>
                  <a:pt x="5568605" y="1146595"/>
                  <a:pt x="5574439" y="1140032"/>
                  <a:pt x="5581002" y="1140032"/>
                </a:cubicBezTo>
                <a:close/>
                <a:moveTo>
                  <a:pt x="5510171" y="1140032"/>
                </a:moveTo>
                <a:cubicBezTo>
                  <a:pt x="5517464" y="1140032"/>
                  <a:pt x="5524027" y="1146595"/>
                  <a:pt x="5524027" y="1153888"/>
                </a:cubicBezTo>
                <a:cubicBezTo>
                  <a:pt x="5524027" y="1161910"/>
                  <a:pt x="5517464" y="1166286"/>
                  <a:pt x="5510171" y="1166286"/>
                </a:cubicBezTo>
                <a:cubicBezTo>
                  <a:pt x="5503608" y="1166286"/>
                  <a:pt x="5497774" y="1161910"/>
                  <a:pt x="5497774" y="1153888"/>
                </a:cubicBezTo>
                <a:cubicBezTo>
                  <a:pt x="5497774" y="1146595"/>
                  <a:pt x="5503608" y="1140032"/>
                  <a:pt x="5510171" y="1140032"/>
                </a:cubicBezTo>
                <a:close/>
                <a:moveTo>
                  <a:pt x="5438937" y="1140032"/>
                </a:moveTo>
                <a:cubicBezTo>
                  <a:pt x="5447182" y="1140032"/>
                  <a:pt x="5453178" y="1146595"/>
                  <a:pt x="5453178" y="1153888"/>
                </a:cubicBezTo>
                <a:cubicBezTo>
                  <a:pt x="5453178" y="1161910"/>
                  <a:pt x="5447182" y="1166286"/>
                  <a:pt x="5438937" y="1166286"/>
                </a:cubicBezTo>
                <a:cubicBezTo>
                  <a:pt x="5431442" y="1166286"/>
                  <a:pt x="5426945" y="1161910"/>
                  <a:pt x="5426945" y="1153888"/>
                </a:cubicBezTo>
                <a:cubicBezTo>
                  <a:pt x="5426945" y="1146595"/>
                  <a:pt x="5431442" y="1140032"/>
                  <a:pt x="5438937" y="1140032"/>
                </a:cubicBezTo>
                <a:close/>
                <a:moveTo>
                  <a:pt x="5367530" y="1140032"/>
                </a:moveTo>
                <a:cubicBezTo>
                  <a:pt x="5376092" y="1140032"/>
                  <a:pt x="5382318" y="1146595"/>
                  <a:pt x="5382318" y="1153888"/>
                </a:cubicBezTo>
                <a:cubicBezTo>
                  <a:pt x="5382318" y="1161910"/>
                  <a:pt x="5376092" y="1166286"/>
                  <a:pt x="5367530" y="1166286"/>
                </a:cubicBezTo>
                <a:cubicBezTo>
                  <a:pt x="5359747" y="1166286"/>
                  <a:pt x="5352742" y="1161910"/>
                  <a:pt x="5352742" y="1153888"/>
                </a:cubicBezTo>
                <a:cubicBezTo>
                  <a:pt x="5352742" y="1146595"/>
                  <a:pt x="5359747" y="1140032"/>
                  <a:pt x="5367530" y="1140032"/>
                </a:cubicBezTo>
                <a:close/>
                <a:moveTo>
                  <a:pt x="5296699" y="1140032"/>
                </a:moveTo>
                <a:cubicBezTo>
                  <a:pt x="5305261" y="1140032"/>
                  <a:pt x="5311488" y="1146595"/>
                  <a:pt x="5311488" y="1153888"/>
                </a:cubicBezTo>
                <a:cubicBezTo>
                  <a:pt x="5311488" y="1161910"/>
                  <a:pt x="5305261" y="1166286"/>
                  <a:pt x="5296699" y="1166286"/>
                </a:cubicBezTo>
                <a:cubicBezTo>
                  <a:pt x="5288915" y="1166286"/>
                  <a:pt x="5281910" y="1161910"/>
                  <a:pt x="5281910" y="1153888"/>
                </a:cubicBezTo>
                <a:cubicBezTo>
                  <a:pt x="5281910" y="1146595"/>
                  <a:pt x="5288915" y="1140032"/>
                  <a:pt x="5296699" y="1140032"/>
                </a:cubicBezTo>
                <a:close/>
                <a:moveTo>
                  <a:pt x="5225869" y="1140032"/>
                </a:moveTo>
                <a:cubicBezTo>
                  <a:pt x="5234431" y="1140032"/>
                  <a:pt x="5240657" y="1146595"/>
                  <a:pt x="5240657" y="1153888"/>
                </a:cubicBezTo>
                <a:cubicBezTo>
                  <a:pt x="5240657" y="1161910"/>
                  <a:pt x="5234431" y="1166286"/>
                  <a:pt x="5225869" y="1166286"/>
                </a:cubicBezTo>
                <a:cubicBezTo>
                  <a:pt x="5217307" y="1166286"/>
                  <a:pt x="5211081" y="1161910"/>
                  <a:pt x="5211081" y="1153888"/>
                </a:cubicBezTo>
                <a:cubicBezTo>
                  <a:pt x="5211081" y="1146595"/>
                  <a:pt x="5217307" y="1140032"/>
                  <a:pt x="5225869" y="1140032"/>
                </a:cubicBezTo>
                <a:close/>
                <a:moveTo>
                  <a:pt x="5154105" y="1140032"/>
                </a:moveTo>
                <a:cubicBezTo>
                  <a:pt x="5162127" y="1140032"/>
                  <a:pt x="5166502" y="1147037"/>
                  <a:pt x="5166502" y="1154821"/>
                </a:cubicBezTo>
                <a:cubicBezTo>
                  <a:pt x="5166502" y="1163383"/>
                  <a:pt x="5162127" y="1169610"/>
                  <a:pt x="5154105" y="1169610"/>
                </a:cubicBezTo>
                <a:cubicBezTo>
                  <a:pt x="5146083" y="1169610"/>
                  <a:pt x="5140249" y="1163383"/>
                  <a:pt x="5140249" y="1154821"/>
                </a:cubicBezTo>
                <a:cubicBezTo>
                  <a:pt x="5140249" y="1147037"/>
                  <a:pt x="5146083" y="1140032"/>
                  <a:pt x="5154105" y="1140032"/>
                </a:cubicBezTo>
                <a:close/>
                <a:moveTo>
                  <a:pt x="5083276" y="1140032"/>
                </a:moveTo>
                <a:cubicBezTo>
                  <a:pt x="5089110" y="1140032"/>
                  <a:pt x="5095673" y="1147037"/>
                  <a:pt x="5095673" y="1154821"/>
                </a:cubicBezTo>
                <a:cubicBezTo>
                  <a:pt x="5095673" y="1163383"/>
                  <a:pt x="5089110" y="1169610"/>
                  <a:pt x="5083276" y="1169610"/>
                </a:cubicBezTo>
                <a:cubicBezTo>
                  <a:pt x="5075254" y="1169610"/>
                  <a:pt x="5069420" y="1163383"/>
                  <a:pt x="5069420" y="1154821"/>
                </a:cubicBezTo>
                <a:cubicBezTo>
                  <a:pt x="5069420" y="1147037"/>
                  <a:pt x="5075254" y="1140032"/>
                  <a:pt x="5083276" y="1140032"/>
                </a:cubicBezTo>
                <a:close/>
                <a:moveTo>
                  <a:pt x="5012445" y="1140032"/>
                </a:moveTo>
                <a:cubicBezTo>
                  <a:pt x="5018279" y="1140032"/>
                  <a:pt x="5024842" y="1147037"/>
                  <a:pt x="5024842" y="1154821"/>
                </a:cubicBezTo>
                <a:cubicBezTo>
                  <a:pt x="5024842" y="1163383"/>
                  <a:pt x="5018279" y="1169610"/>
                  <a:pt x="5012445" y="1169610"/>
                </a:cubicBezTo>
                <a:cubicBezTo>
                  <a:pt x="5004423" y="1169610"/>
                  <a:pt x="4998589" y="1163383"/>
                  <a:pt x="4998589" y="1154821"/>
                </a:cubicBezTo>
                <a:cubicBezTo>
                  <a:pt x="4998589" y="1147037"/>
                  <a:pt x="5004423" y="1140032"/>
                  <a:pt x="5012445" y="1140032"/>
                </a:cubicBezTo>
                <a:close/>
                <a:moveTo>
                  <a:pt x="4940157" y="1140032"/>
                </a:moveTo>
                <a:cubicBezTo>
                  <a:pt x="4948179" y="1140032"/>
                  <a:pt x="4954013" y="1147037"/>
                  <a:pt x="4954013" y="1154821"/>
                </a:cubicBezTo>
                <a:cubicBezTo>
                  <a:pt x="4954013" y="1163383"/>
                  <a:pt x="4948179" y="1169610"/>
                  <a:pt x="4940157" y="1169610"/>
                </a:cubicBezTo>
                <a:cubicBezTo>
                  <a:pt x="4934323" y="1169610"/>
                  <a:pt x="4927760" y="1163383"/>
                  <a:pt x="4927760" y="1154821"/>
                </a:cubicBezTo>
                <a:cubicBezTo>
                  <a:pt x="4927760" y="1147037"/>
                  <a:pt x="4934323" y="1140032"/>
                  <a:pt x="4940157" y="1140032"/>
                </a:cubicBezTo>
                <a:close/>
                <a:moveTo>
                  <a:pt x="4865953" y="1140032"/>
                </a:moveTo>
                <a:cubicBezTo>
                  <a:pt x="4873975" y="1140032"/>
                  <a:pt x="4879809" y="1147037"/>
                  <a:pt x="4879809" y="1154821"/>
                </a:cubicBezTo>
                <a:cubicBezTo>
                  <a:pt x="4879809" y="1163383"/>
                  <a:pt x="4873975" y="1169610"/>
                  <a:pt x="4865953" y="1169610"/>
                </a:cubicBezTo>
                <a:cubicBezTo>
                  <a:pt x="4860119" y="1169610"/>
                  <a:pt x="4853556" y="1163383"/>
                  <a:pt x="4853556" y="1154821"/>
                </a:cubicBezTo>
                <a:cubicBezTo>
                  <a:pt x="4853556" y="1147037"/>
                  <a:pt x="4860119" y="1140032"/>
                  <a:pt x="4865953" y="1140032"/>
                </a:cubicBezTo>
                <a:close/>
                <a:moveTo>
                  <a:pt x="4795122" y="1140032"/>
                </a:moveTo>
                <a:cubicBezTo>
                  <a:pt x="4803144" y="1140032"/>
                  <a:pt x="4808978" y="1147037"/>
                  <a:pt x="4808978" y="1154821"/>
                </a:cubicBezTo>
                <a:cubicBezTo>
                  <a:pt x="4808978" y="1163383"/>
                  <a:pt x="4803144" y="1169610"/>
                  <a:pt x="4795122" y="1169610"/>
                </a:cubicBezTo>
                <a:cubicBezTo>
                  <a:pt x="4787830" y="1169610"/>
                  <a:pt x="4782725" y="1163383"/>
                  <a:pt x="4782725" y="1154821"/>
                </a:cubicBezTo>
                <a:cubicBezTo>
                  <a:pt x="4782725" y="1147037"/>
                  <a:pt x="4787830" y="1140032"/>
                  <a:pt x="4795122" y="1140032"/>
                </a:cubicBezTo>
                <a:close/>
                <a:moveTo>
                  <a:pt x="4726684" y="1140032"/>
                </a:moveTo>
                <a:cubicBezTo>
                  <a:pt x="4735246" y="1140032"/>
                  <a:pt x="4741472" y="1147037"/>
                  <a:pt x="4741472" y="1154821"/>
                </a:cubicBezTo>
                <a:cubicBezTo>
                  <a:pt x="4741472" y="1163383"/>
                  <a:pt x="4735246" y="1169610"/>
                  <a:pt x="4726684" y="1169610"/>
                </a:cubicBezTo>
                <a:cubicBezTo>
                  <a:pt x="4718122" y="1169610"/>
                  <a:pt x="4711896" y="1163383"/>
                  <a:pt x="4711896" y="1154821"/>
                </a:cubicBezTo>
                <a:cubicBezTo>
                  <a:pt x="4711896" y="1147037"/>
                  <a:pt x="4718122" y="1140032"/>
                  <a:pt x="4726684" y="1140032"/>
                </a:cubicBezTo>
                <a:close/>
                <a:moveTo>
                  <a:pt x="4655853" y="1140032"/>
                </a:moveTo>
                <a:cubicBezTo>
                  <a:pt x="4663637" y="1140032"/>
                  <a:pt x="4670642" y="1147037"/>
                  <a:pt x="4670642" y="1154821"/>
                </a:cubicBezTo>
                <a:cubicBezTo>
                  <a:pt x="4670642" y="1163383"/>
                  <a:pt x="4663637" y="1169610"/>
                  <a:pt x="4655853" y="1169610"/>
                </a:cubicBezTo>
                <a:cubicBezTo>
                  <a:pt x="4647291" y="1169610"/>
                  <a:pt x="4641064" y="1163383"/>
                  <a:pt x="4641064" y="1154821"/>
                </a:cubicBezTo>
                <a:cubicBezTo>
                  <a:pt x="4641064" y="1147037"/>
                  <a:pt x="4647291" y="1140032"/>
                  <a:pt x="4655853" y="1140032"/>
                </a:cubicBezTo>
                <a:close/>
                <a:moveTo>
                  <a:pt x="4585023" y="1140032"/>
                </a:moveTo>
                <a:cubicBezTo>
                  <a:pt x="4592806" y="1140032"/>
                  <a:pt x="4599811" y="1147037"/>
                  <a:pt x="4599811" y="1154821"/>
                </a:cubicBezTo>
                <a:cubicBezTo>
                  <a:pt x="4599811" y="1163383"/>
                  <a:pt x="4592806" y="1169610"/>
                  <a:pt x="4585023" y="1169610"/>
                </a:cubicBezTo>
                <a:cubicBezTo>
                  <a:pt x="4576461" y="1169610"/>
                  <a:pt x="4570235" y="1163383"/>
                  <a:pt x="4570235" y="1154821"/>
                </a:cubicBezTo>
                <a:cubicBezTo>
                  <a:pt x="4570235" y="1147037"/>
                  <a:pt x="4576461" y="1140032"/>
                  <a:pt x="4585023" y="1140032"/>
                </a:cubicBezTo>
                <a:close/>
                <a:moveTo>
                  <a:pt x="4513260" y="1140032"/>
                </a:moveTo>
                <a:cubicBezTo>
                  <a:pt x="4520553" y="1140032"/>
                  <a:pt x="4525657" y="1147037"/>
                  <a:pt x="4525657" y="1154821"/>
                </a:cubicBezTo>
                <a:cubicBezTo>
                  <a:pt x="4525657" y="1163383"/>
                  <a:pt x="4520553" y="1169610"/>
                  <a:pt x="4513260" y="1169610"/>
                </a:cubicBezTo>
                <a:cubicBezTo>
                  <a:pt x="4505238" y="1169610"/>
                  <a:pt x="4499404" y="1163383"/>
                  <a:pt x="4499404" y="1154821"/>
                </a:cubicBezTo>
                <a:cubicBezTo>
                  <a:pt x="4499404" y="1147037"/>
                  <a:pt x="4505238" y="1140032"/>
                  <a:pt x="4513260" y="1140032"/>
                </a:cubicBezTo>
                <a:close/>
                <a:moveTo>
                  <a:pt x="4439056" y="1140032"/>
                </a:moveTo>
                <a:cubicBezTo>
                  <a:pt x="4445619" y="1140032"/>
                  <a:pt x="4451453" y="1147037"/>
                  <a:pt x="4451453" y="1154821"/>
                </a:cubicBezTo>
                <a:cubicBezTo>
                  <a:pt x="4451453" y="1163383"/>
                  <a:pt x="4445619" y="1169610"/>
                  <a:pt x="4439056" y="1169610"/>
                </a:cubicBezTo>
                <a:cubicBezTo>
                  <a:pt x="4431763" y="1169610"/>
                  <a:pt x="4425200" y="1163383"/>
                  <a:pt x="4425200" y="1154821"/>
                </a:cubicBezTo>
                <a:cubicBezTo>
                  <a:pt x="4425200" y="1147037"/>
                  <a:pt x="4431763" y="1140032"/>
                  <a:pt x="4439056" y="1140032"/>
                </a:cubicBezTo>
                <a:close/>
                <a:moveTo>
                  <a:pt x="4366768" y="1140032"/>
                </a:moveTo>
                <a:cubicBezTo>
                  <a:pt x="4374790" y="1140032"/>
                  <a:pt x="4380624" y="1147037"/>
                  <a:pt x="4380624" y="1154821"/>
                </a:cubicBezTo>
                <a:cubicBezTo>
                  <a:pt x="4380624" y="1163383"/>
                  <a:pt x="4374790" y="1169610"/>
                  <a:pt x="4366768" y="1169610"/>
                </a:cubicBezTo>
                <a:cubicBezTo>
                  <a:pt x="4360934" y="1169610"/>
                  <a:pt x="4354371" y="1163383"/>
                  <a:pt x="4354371" y="1154821"/>
                </a:cubicBezTo>
                <a:cubicBezTo>
                  <a:pt x="4354371" y="1147037"/>
                  <a:pt x="4360934" y="1140032"/>
                  <a:pt x="4366768" y="1140032"/>
                </a:cubicBezTo>
                <a:close/>
                <a:moveTo>
                  <a:pt x="4295937" y="1140032"/>
                </a:moveTo>
                <a:cubicBezTo>
                  <a:pt x="4303959" y="1140032"/>
                  <a:pt x="4309793" y="1147037"/>
                  <a:pt x="4309793" y="1154821"/>
                </a:cubicBezTo>
                <a:cubicBezTo>
                  <a:pt x="4309793" y="1163383"/>
                  <a:pt x="4303959" y="1169610"/>
                  <a:pt x="4295937" y="1169610"/>
                </a:cubicBezTo>
                <a:cubicBezTo>
                  <a:pt x="4290103" y="1169610"/>
                  <a:pt x="4283540" y="1163383"/>
                  <a:pt x="4283540" y="1154821"/>
                </a:cubicBezTo>
                <a:cubicBezTo>
                  <a:pt x="4283540" y="1147037"/>
                  <a:pt x="4290103" y="1140032"/>
                  <a:pt x="4295937" y="1140032"/>
                </a:cubicBezTo>
                <a:close/>
                <a:moveTo>
                  <a:pt x="4225107" y="1140032"/>
                </a:moveTo>
                <a:cubicBezTo>
                  <a:pt x="4233129" y="1140032"/>
                  <a:pt x="4238963" y="1147037"/>
                  <a:pt x="4238963" y="1154821"/>
                </a:cubicBezTo>
                <a:cubicBezTo>
                  <a:pt x="4238963" y="1163383"/>
                  <a:pt x="4233129" y="1169610"/>
                  <a:pt x="4225107" y="1169610"/>
                </a:cubicBezTo>
                <a:cubicBezTo>
                  <a:pt x="4217085" y="1169610"/>
                  <a:pt x="4212710" y="1163383"/>
                  <a:pt x="4212710" y="1154821"/>
                </a:cubicBezTo>
                <a:cubicBezTo>
                  <a:pt x="4212710" y="1147037"/>
                  <a:pt x="4217085" y="1140032"/>
                  <a:pt x="4225107" y="1140032"/>
                </a:cubicBezTo>
                <a:close/>
                <a:moveTo>
                  <a:pt x="4153295" y="1140032"/>
                </a:moveTo>
                <a:cubicBezTo>
                  <a:pt x="4161078" y="1140032"/>
                  <a:pt x="4168083" y="1147037"/>
                  <a:pt x="4168083" y="1154821"/>
                </a:cubicBezTo>
                <a:cubicBezTo>
                  <a:pt x="4168083" y="1163383"/>
                  <a:pt x="4161078" y="1169610"/>
                  <a:pt x="4153295" y="1169610"/>
                </a:cubicBezTo>
                <a:cubicBezTo>
                  <a:pt x="4144733" y="1169610"/>
                  <a:pt x="4138507" y="1163383"/>
                  <a:pt x="4138507" y="1154821"/>
                </a:cubicBezTo>
                <a:cubicBezTo>
                  <a:pt x="4138507" y="1147037"/>
                  <a:pt x="4144733" y="1140032"/>
                  <a:pt x="4153295" y="1140032"/>
                </a:cubicBezTo>
                <a:close/>
                <a:moveTo>
                  <a:pt x="4082465" y="1140032"/>
                </a:moveTo>
                <a:cubicBezTo>
                  <a:pt x="4090249" y="1140032"/>
                  <a:pt x="4097254" y="1147037"/>
                  <a:pt x="4097254" y="1154821"/>
                </a:cubicBezTo>
                <a:cubicBezTo>
                  <a:pt x="4097254" y="1163383"/>
                  <a:pt x="4090249" y="1169610"/>
                  <a:pt x="4082465" y="1169610"/>
                </a:cubicBezTo>
                <a:cubicBezTo>
                  <a:pt x="4073903" y="1169610"/>
                  <a:pt x="4067676" y="1163383"/>
                  <a:pt x="4067676" y="1154821"/>
                </a:cubicBezTo>
                <a:cubicBezTo>
                  <a:pt x="4067676" y="1147037"/>
                  <a:pt x="4073903" y="1140032"/>
                  <a:pt x="4082465" y="1140032"/>
                </a:cubicBezTo>
                <a:close/>
                <a:moveTo>
                  <a:pt x="439789" y="1140032"/>
                </a:moveTo>
                <a:cubicBezTo>
                  <a:pt x="448351" y="1140032"/>
                  <a:pt x="454579" y="1146595"/>
                  <a:pt x="454579" y="1153888"/>
                </a:cubicBezTo>
                <a:cubicBezTo>
                  <a:pt x="454579" y="1161910"/>
                  <a:pt x="448351" y="1166286"/>
                  <a:pt x="439789" y="1166286"/>
                </a:cubicBezTo>
                <a:cubicBezTo>
                  <a:pt x="432006" y="1166286"/>
                  <a:pt x="425001" y="1161910"/>
                  <a:pt x="425001" y="1153888"/>
                </a:cubicBezTo>
                <a:cubicBezTo>
                  <a:pt x="425001" y="1146595"/>
                  <a:pt x="432006" y="1140032"/>
                  <a:pt x="439789" y="1140032"/>
                </a:cubicBezTo>
                <a:close/>
                <a:moveTo>
                  <a:pt x="368960" y="1140032"/>
                </a:moveTo>
                <a:cubicBezTo>
                  <a:pt x="377521" y="1140032"/>
                  <a:pt x="383747" y="1146595"/>
                  <a:pt x="383747" y="1153888"/>
                </a:cubicBezTo>
                <a:cubicBezTo>
                  <a:pt x="383747" y="1161910"/>
                  <a:pt x="377521" y="1166286"/>
                  <a:pt x="368960" y="1166286"/>
                </a:cubicBezTo>
                <a:cubicBezTo>
                  <a:pt x="361176" y="1166286"/>
                  <a:pt x="354172" y="1161910"/>
                  <a:pt x="354172" y="1153888"/>
                </a:cubicBezTo>
                <a:cubicBezTo>
                  <a:pt x="354172" y="1146595"/>
                  <a:pt x="361176" y="1140032"/>
                  <a:pt x="368960" y="1140032"/>
                </a:cubicBezTo>
                <a:close/>
                <a:moveTo>
                  <a:pt x="297194" y="1140032"/>
                </a:moveTo>
                <a:cubicBezTo>
                  <a:pt x="305217" y="1140032"/>
                  <a:pt x="309592" y="1146595"/>
                  <a:pt x="309592" y="1153888"/>
                </a:cubicBezTo>
                <a:cubicBezTo>
                  <a:pt x="309592" y="1161910"/>
                  <a:pt x="305217" y="1166286"/>
                  <a:pt x="297194" y="1166286"/>
                </a:cubicBezTo>
                <a:cubicBezTo>
                  <a:pt x="289902" y="1166286"/>
                  <a:pt x="283339" y="1161910"/>
                  <a:pt x="283339" y="1153888"/>
                </a:cubicBezTo>
                <a:cubicBezTo>
                  <a:pt x="283339" y="1146595"/>
                  <a:pt x="289902" y="1140032"/>
                  <a:pt x="297194" y="1140032"/>
                </a:cubicBezTo>
                <a:close/>
                <a:moveTo>
                  <a:pt x="226366" y="1140032"/>
                </a:moveTo>
                <a:cubicBezTo>
                  <a:pt x="232201" y="1140032"/>
                  <a:pt x="238764" y="1146595"/>
                  <a:pt x="238764" y="1153888"/>
                </a:cubicBezTo>
                <a:cubicBezTo>
                  <a:pt x="238764" y="1161910"/>
                  <a:pt x="232201" y="1166286"/>
                  <a:pt x="226366" y="1166286"/>
                </a:cubicBezTo>
                <a:cubicBezTo>
                  <a:pt x="218344" y="1166286"/>
                  <a:pt x="212510" y="1161910"/>
                  <a:pt x="212510" y="1153888"/>
                </a:cubicBezTo>
                <a:cubicBezTo>
                  <a:pt x="212510" y="1146595"/>
                  <a:pt x="218344" y="1140032"/>
                  <a:pt x="226366" y="1140032"/>
                </a:cubicBezTo>
                <a:close/>
                <a:moveTo>
                  <a:pt x="155532" y="1140032"/>
                </a:moveTo>
                <a:cubicBezTo>
                  <a:pt x="161366" y="1140032"/>
                  <a:pt x="167930" y="1146595"/>
                  <a:pt x="167930" y="1153888"/>
                </a:cubicBezTo>
                <a:cubicBezTo>
                  <a:pt x="167930" y="1161910"/>
                  <a:pt x="161366" y="1166286"/>
                  <a:pt x="155532" y="1166286"/>
                </a:cubicBezTo>
                <a:cubicBezTo>
                  <a:pt x="147510" y="1166286"/>
                  <a:pt x="141676" y="1161910"/>
                  <a:pt x="141676" y="1153888"/>
                </a:cubicBezTo>
                <a:cubicBezTo>
                  <a:pt x="141676" y="1146595"/>
                  <a:pt x="147510" y="1140032"/>
                  <a:pt x="155532" y="1140032"/>
                </a:cubicBezTo>
                <a:close/>
                <a:moveTo>
                  <a:pt x="83244" y="1140032"/>
                </a:moveTo>
                <a:cubicBezTo>
                  <a:pt x="90536" y="1140032"/>
                  <a:pt x="97100" y="1146595"/>
                  <a:pt x="97100" y="1153888"/>
                </a:cubicBezTo>
                <a:cubicBezTo>
                  <a:pt x="97100" y="1161910"/>
                  <a:pt x="90536" y="1166286"/>
                  <a:pt x="83244" y="1166286"/>
                </a:cubicBezTo>
                <a:cubicBezTo>
                  <a:pt x="76680" y="1166286"/>
                  <a:pt x="70846" y="1161910"/>
                  <a:pt x="70846" y="1153888"/>
                </a:cubicBezTo>
                <a:cubicBezTo>
                  <a:pt x="70846" y="1146595"/>
                  <a:pt x="76680" y="1140032"/>
                  <a:pt x="83244" y="1140032"/>
                </a:cubicBezTo>
                <a:close/>
                <a:moveTo>
                  <a:pt x="12008" y="1140032"/>
                </a:moveTo>
                <a:cubicBezTo>
                  <a:pt x="20253" y="1140032"/>
                  <a:pt x="26249" y="1146595"/>
                  <a:pt x="26249" y="1153888"/>
                </a:cubicBezTo>
                <a:cubicBezTo>
                  <a:pt x="26249" y="1161910"/>
                  <a:pt x="20253" y="1166286"/>
                  <a:pt x="12008" y="1166286"/>
                </a:cubicBezTo>
                <a:cubicBezTo>
                  <a:pt x="4513" y="1166286"/>
                  <a:pt x="16" y="1161910"/>
                  <a:pt x="16" y="1153888"/>
                </a:cubicBezTo>
                <a:cubicBezTo>
                  <a:pt x="16" y="1146595"/>
                  <a:pt x="4513" y="1140032"/>
                  <a:pt x="12008" y="1140032"/>
                </a:cubicBezTo>
                <a:close/>
                <a:moveTo>
                  <a:pt x="6867525" y="1069203"/>
                </a:moveTo>
                <a:cubicBezTo>
                  <a:pt x="6874088" y="1069203"/>
                  <a:pt x="6879922" y="1075037"/>
                  <a:pt x="6879922" y="1081600"/>
                </a:cubicBezTo>
                <a:cubicBezTo>
                  <a:pt x="6879922" y="1088893"/>
                  <a:pt x="6874088" y="1095457"/>
                  <a:pt x="6867525" y="1095457"/>
                </a:cubicBezTo>
                <a:cubicBezTo>
                  <a:pt x="6860232" y="1095457"/>
                  <a:pt x="6853669" y="1088893"/>
                  <a:pt x="6853669" y="1081600"/>
                </a:cubicBezTo>
                <a:cubicBezTo>
                  <a:pt x="6853669" y="1075037"/>
                  <a:pt x="6860232" y="1069203"/>
                  <a:pt x="6867525" y="1069203"/>
                </a:cubicBezTo>
                <a:close/>
                <a:moveTo>
                  <a:pt x="6795237" y="1069203"/>
                </a:moveTo>
                <a:cubicBezTo>
                  <a:pt x="6803259" y="1069203"/>
                  <a:pt x="6809093" y="1075037"/>
                  <a:pt x="6809093" y="1081600"/>
                </a:cubicBezTo>
                <a:cubicBezTo>
                  <a:pt x="6809093" y="1088893"/>
                  <a:pt x="6803259" y="1095457"/>
                  <a:pt x="6796696" y="1095457"/>
                </a:cubicBezTo>
                <a:cubicBezTo>
                  <a:pt x="6789403" y="1095457"/>
                  <a:pt x="6782840" y="1088893"/>
                  <a:pt x="6782840" y="1081600"/>
                </a:cubicBezTo>
                <a:cubicBezTo>
                  <a:pt x="6782840" y="1075037"/>
                  <a:pt x="6789403" y="1069203"/>
                  <a:pt x="6795237" y="1069203"/>
                </a:cubicBezTo>
                <a:close/>
                <a:moveTo>
                  <a:pt x="6724405" y="1069203"/>
                </a:moveTo>
                <a:cubicBezTo>
                  <a:pt x="6732427" y="1069203"/>
                  <a:pt x="6738261" y="1075037"/>
                  <a:pt x="6738261" y="1081600"/>
                </a:cubicBezTo>
                <a:cubicBezTo>
                  <a:pt x="6738261" y="1088893"/>
                  <a:pt x="6732427" y="1095457"/>
                  <a:pt x="6724405" y="1095457"/>
                </a:cubicBezTo>
                <a:cubicBezTo>
                  <a:pt x="6718571" y="1095457"/>
                  <a:pt x="6712008" y="1088893"/>
                  <a:pt x="6712008" y="1081600"/>
                </a:cubicBezTo>
                <a:cubicBezTo>
                  <a:pt x="6712008" y="1075037"/>
                  <a:pt x="6718571" y="1069203"/>
                  <a:pt x="6724405" y="1069203"/>
                </a:cubicBezTo>
                <a:close/>
                <a:moveTo>
                  <a:pt x="6653576" y="1069203"/>
                </a:moveTo>
                <a:cubicBezTo>
                  <a:pt x="6660869" y="1069203"/>
                  <a:pt x="6667432" y="1075037"/>
                  <a:pt x="6667432" y="1081600"/>
                </a:cubicBezTo>
                <a:cubicBezTo>
                  <a:pt x="6667432" y="1088893"/>
                  <a:pt x="6660869" y="1095457"/>
                  <a:pt x="6653576" y="1095457"/>
                </a:cubicBezTo>
                <a:cubicBezTo>
                  <a:pt x="6645554" y="1095457"/>
                  <a:pt x="6641179" y="1088893"/>
                  <a:pt x="6641179" y="1081600"/>
                </a:cubicBezTo>
                <a:cubicBezTo>
                  <a:pt x="6641179" y="1075037"/>
                  <a:pt x="6645554" y="1069203"/>
                  <a:pt x="6653576" y="1069203"/>
                </a:cubicBezTo>
                <a:close/>
                <a:moveTo>
                  <a:pt x="6581764" y="1069203"/>
                </a:moveTo>
                <a:cubicBezTo>
                  <a:pt x="6589547" y="1069203"/>
                  <a:pt x="6596552" y="1075037"/>
                  <a:pt x="6596552" y="1081600"/>
                </a:cubicBezTo>
                <a:cubicBezTo>
                  <a:pt x="6596552" y="1088893"/>
                  <a:pt x="6589547" y="1095457"/>
                  <a:pt x="6581764" y="1095457"/>
                </a:cubicBezTo>
                <a:cubicBezTo>
                  <a:pt x="6573202" y="1095457"/>
                  <a:pt x="6566976" y="1088893"/>
                  <a:pt x="6566976" y="1081600"/>
                </a:cubicBezTo>
                <a:cubicBezTo>
                  <a:pt x="6566976" y="1075037"/>
                  <a:pt x="6573202" y="1069203"/>
                  <a:pt x="6581764" y="1069203"/>
                </a:cubicBezTo>
                <a:close/>
                <a:moveTo>
                  <a:pt x="6510933" y="1069203"/>
                </a:moveTo>
                <a:cubicBezTo>
                  <a:pt x="6518717" y="1069203"/>
                  <a:pt x="6525722" y="1075037"/>
                  <a:pt x="6525722" y="1081600"/>
                </a:cubicBezTo>
                <a:cubicBezTo>
                  <a:pt x="6525722" y="1088893"/>
                  <a:pt x="6518717" y="1095457"/>
                  <a:pt x="6510933" y="1095457"/>
                </a:cubicBezTo>
                <a:cubicBezTo>
                  <a:pt x="6502371" y="1095457"/>
                  <a:pt x="6496144" y="1088893"/>
                  <a:pt x="6496144" y="1081600"/>
                </a:cubicBezTo>
                <a:cubicBezTo>
                  <a:pt x="6496144" y="1075037"/>
                  <a:pt x="6502371" y="1069203"/>
                  <a:pt x="6510933" y="1069203"/>
                </a:cubicBezTo>
                <a:close/>
                <a:moveTo>
                  <a:pt x="6440492" y="1069203"/>
                </a:moveTo>
                <a:cubicBezTo>
                  <a:pt x="6448081" y="1069203"/>
                  <a:pt x="6454911" y="1075037"/>
                  <a:pt x="6454911" y="1081600"/>
                </a:cubicBezTo>
                <a:cubicBezTo>
                  <a:pt x="6454911" y="1088893"/>
                  <a:pt x="6448081" y="1095457"/>
                  <a:pt x="6440492" y="1095457"/>
                </a:cubicBezTo>
                <a:cubicBezTo>
                  <a:pt x="6432145" y="1095457"/>
                  <a:pt x="6425315" y="1088893"/>
                  <a:pt x="6425315" y="1081600"/>
                </a:cubicBezTo>
                <a:cubicBezTo>
                  <a:pt x="6425315" y="1075037"/>
                  <a:pt x="6432145" y="1069203"/>
                  <a:pt x="6440492" y="1069203"/>
                </a:cubicBezTo>
                <a:close/>
                <a:moveTo>
                  <a:pt x="6368340" y="1069203"/>
                </a:moveTo>
                <a:cubicBezTo>
                  <a:pt x="6376362" y="1069203"/>
                  <a:pt x="6380737" y="1075037"/>
                  <a:pt x="6380737" y="1081600"/>
                </a:cubicBezTo>
                <a:cubicBezTo>
                  <a:pt x="6380737" y="1088893"/>
                  <a:pt x="6376362" y="1095457"/>
                  <a:pt x="6368340" y="1095457"/>
                </a:cubicBezTo>
                <a:cubicBezTo>
                  <a:pt x="6361047" y="1095457"/>
                  <a:pt x="6354484" y="1088893"/>
                  <a:pt x="6354484" y="1081600"/>
                </a:cubicBezTo>
                <a:cubicBezTo>
                  <a:pt x="6354484" y="1075037"/>
                  <a:pt x="6361047" y="1069203"/>
                  <a:pt x="6368340" y="1069203"/>
                </a:cubicBezTo>
                <a:close/>
                <a:moveTo>
                  <a:pt x="6297511" y="1069203"/>
                </a:moveTo>
                <a:cubicBezTo>
                  <a:pt x="6304074" y="1069203"/>
                  <a:pt x="6309908" y="1075037"/>
                  <a:pt x="6309908" y="1081600"/>
                </a:cubicBezTo>
                <a:cubicBezTo>
                  <a:pt x="6309908" y="1088893"/>
                  <a:pt x="6304074" y="1095457"/>
                  <a:pt x="6297511" y="1095457"/>
                </a:cubicBezTo>
                <a:cubicBezTo>
                  <a:pt x="6290218" y="1095457"/>
                  <a:pt x="6283655" y="1088893"/>
                  <a:pt x="6283655" y="1081600"/>
                </a:cubicBezTo>
                <a:cubicBezTo>
                  <a:pt x="6283655" y="1075037"/>
                  <a:pt x="6290218" y="1069203"/>
                  <a:pt x="6297511" y="1069203"/>
                </a:cubicBezTo>
                <a:close/>
                <a:moveTo>
                  <a:pt x="6226679" y="1069203"/>
                </a:moveTo>
                <a:cubicBezTo>
                  <a:pt x="6233242" y="1069203"/>
                  <a:pt x="6239076" y="1075037"/>
                  <a:pt x="6239076" y="1081600"/>
                </a:cubicBezTo>
                <a:cubicBezTo>
                  <a:pt x="6239076" y="1088893"/>
                  <a:pt x="6233242" y="1095457"/>
                  <a:pt x="6226679" y="1095457"/>
                </a:cubicBezTo>
                <a:cubicBezTo>
                  <a:pt x="6219386" y="1095457"/>
                  <a:pt x="6212823" y="1088893"/>
                  <a:pt x="6212823" y="1083059"/>
                </a:cubicBezTo>
                <a:cubicBezTo>
                  <a:pt x="6212823" y="1075037"/>
                  <a:pt x="6219386" y="1069203"/>
                  <a:pt x="6226679" y="1069203"/>
                </a:cubicBezTo>
                <a:close/>
                <a:moveTo>
                  <a:pt x="6154391" y="1069203"/>
                </a:moveTo>
                <a:cubicBezTo>
                  <a:pt x="6161684" y="1069203"/>
                  <a:pt x="6168247" y="1075037"/>
                  <a:pt x="6168247" y="1083059"/>
                </a:cubicBezTo>
                <a:cubicBezTo>
                  <a:pt x="6168247" y="1088893"/>
                  <a:pt x="6161684" y="1095457"/>
                  <a:pt x="6154391" y="1095457"/>
                </a:cubicBezTo>
                <a:cubicBezTo>
                  <a:pt x="6147828" y="1095457"/>
                  <a:pt x="6141994" y="1088893"/>
                  <a:pt x="6141994" y="1083059"/>
                </a:cubicBezTo>
                <a:cubicBezTo>
                  <a:pt x="6141994" y="1075037"/>
                  <a:pt x="6147828" y="1069203"/>
                  <a:pt x="6154391" y="1069203"/>
                </a:cubicBezTo>
                <a:close/>
                <a:moveTo>
                  <a:pt x="6083559" y="1069203"/>
                </a:moveTo>
                <a:cubicBezTo>
                  <a:pt x="6090852" y="1069203"/>
                  <a:pt x="6097415" y="1075037"/>
                  <a:pt x="6097415" y="1083059"/>
                </a:cubicBezTo>
                <a:cubicBezTo>
                  <a:pt x="6097415" y="1088893"/>
                  <a:pt x="6090852" y="1095457"/>
                  <a:pt x="6083559" y="1095457"/>
                </a:cubicBezTo>
                <a:cubicBezTo>
                  <a:pt x="6076996" y="1095457"/>
                  <a:pt x="6071162" y="1088893"/>
                  <a:pt x="6071162" y="1083059"/>
                </a:cubicBezTo>
                <a:cubicBezTo>
                  <a:pt x="6071162" y="1075037"/>
                  <a:pt x="6076996" y="1069203"/>
                  <a:pt x="6083559" y="1069203"/>
                </a:cubicBezTo>
                <a:close/>
                <a:moveTo>
                  <a:pt x="6009356" y="1069203"/>
                </a:moveTo>
                <a:cubicBezTo>
                  <a:pt x="6016649" y="1069203"/>
                  <a:pt x="6023212" y="1075037"/>
                  <a:pt x="6023212" y="1083059"/>
                </a:cubicBezTo>
                <a:cubicBezTo>
                  <a:pt x="6023212" y="1088893"/>
                  <a:pt x="6016649" y="1095457"/>
                  <a:pt x="6009356" y="1095457"/>
                </a:cubicBezTo>
                <a:cubicBezTo>
                  <a:pt x="6001334" y="1095457"/>
                  <a:pt x="5996959" y="1088893"/>
                  <a:pt x="5996959" y="1083059"/>
                </a:cubicBezTo>
                <a:cubicBezTo>
                  <a:pt x="5996959" y="1075037"/>
                  <a:pt x="6001334" y="1069203"/>
                  <a:pt x="6009356" y="1069203"/>
                </a:cubicBezTo>
                <a:close/>
                <a:moveTo>
                  <a:pt x="5940548" y="1069203"/>
                </a:moveTo>
                <a:cubicBezTo>
                  <a:pt x="5948896" y="1069203"/>
                  <a:pt x="5955726" y="1075037"/>
                  <a:pt x="5955726" y="1083059"/>
                </a:cubicBezTo>
                <a:cubicBezTo>
                  <a:pt x="5955726" y="1088893"/>
                  <a:pt x="5948896" y="1095457"/>
                  <a:pt x="5940548" y="1095457"/>
                </a:cubicBezTo>
                <a:cubicBezTo>
                  <a:pt x="5932960" y="1095457"/>
                  <a:pt x="5926130" y="1088893"/>
                  <a:pt x="5926130" y="1083059"/>
                </a:cubicBezTo>
                <a:cubicBezTo>
                  <a:pt x="5926130" y="1075037"/>
                  <a:pt x="5932960" y="1069203"/>
                  <a:pt x="5940548" y="1069203"/>
                </a:cubicBezTo>
                <a:close/>
                <a:moveTo>
                  <a:pt x="5870088" y="1069203"/>
                </a:moveTo>
                <a:cubicBezTo>
                  <a:pt x="5878650" y="1069203"/>
                  <a:pt x="5884877" y="1075037"/>
                  <a:pt x="5884877" y="1083059"/>
                </a:cubicBezTo>
                <a:cubicBezTo>
                  <a:pt x="5884877" y="1088893"/>
                  <a:pt x="5878650" y="1095457"/>
                  <a:pt x="5870088" y="1095457"/>
                </a:cubicBezTo>
                <a:cubicBezTo>
                  <a:pt x="5862304" y="1095457"/>
                  <a:pt x="5855299" y="1088893"/>
                  <a:pt x="5855299" y="1083059"/>
                </a:cubicBezTo>
                <a:cubicBezTo>
                  <a:pt x="5855299" y="1075037"/>
                  <a:pt x="5862304" y="1069203"/>
                  <a:pt x="5870088" y="1069203"/>
                </a:cubicBezTo>
                <a:close/>
                <a:moveTo>
                  <a:pt x="5799257" y="1069203"/>
                </a:moveTo>
                <a:cubicBezTo>
                  <a:pt x="5807819" y="1069203"/>
                  <a:pt x="5814045" y="1075037"/>
                  <a:pt x="5814045" y="1083059"/>
                </a:cubicBezTo>
                <a:cubicBezTo>
                  <a:pt x="5814045" y="1088893"/>
                  <a:pt x="5807819" y="1095457"/>
                  <a:pt x="5799257" y="1095457"/>
                </a:cubicBezTo>
                <a:cubicBezTo>
                  <a:pt x="5791474" y="1095457"/>
                  <a:pt x="5784469" y="1088893"/>
                  <a:pt x="5784469" y="1083059"/>
                </a:cubicBezTo>
                <a:cubicBezTo>
                  <a:pt x="5784469" y="1075037"/>
                  <a:pt x="5791474" y="1069203"/>
                  <a:pt x="5799257" y="1069203"/>
                </a:cubicBezTo>
                <a:close/>
                <a:moveTo>
                  <a:pt x="5724122" y="1069203"/>
                </a:moveTo>
                <a:cubicBezTo>
                  <a:pt x="5732144" y="1069203"/>
                  <a:pt x="5736519" y="1075037"/>
                  <a:pt x="5736519" y="1083059"/>
                </a:cubicBezTo>
                <a:cubicBezTo>
                  <a:pt x="5736519" y="1088893"/>
                  <a:pt x="5732144" y="1095457"/>
                  <a:pt x="5724122" y="1095457"/>
                </a:cubicBezTo>
                <a:cubicBezTo>
                  <a:pt x="5716100" y="1095457"/>
                  <a:pt x="5710266" y="1088893"/>
                  <a:pt x="5710266" y="1083059"/>
                </a:cubicBezTo>
                <a:cubicBezTo>
                  <a:pt x="5710266" y="1075037"/>
                  <a:pt x="5716100" y="1069203"/>
                  <a:pt x="5724122" y="1069203"/>
                </a:cubicBezTo>
                <a:close/>
                <a:moveTo>
                  <a:pt x="5653291" y="1069203"/>
                </a:moveTo>
                <a:cubicBezTo>
                  <a:pt x="5659125" y="1069203"/>
                  <a:pt x="5665688" y="1075037"/>
                  <a:pt x="5665688" y="1083059"/>
                </a:cubicBezTo>
                <a:cubicBezTo>
                  <a:pt x="5665688" y="1088893"/>
                  <a:pt x="5659125" y="1095457"/>
                  <a:pt x="5653291" y="1095457"/>
                </a:cubicBezTo>
                <a:cubicBezTo>
                  <a:pt x="5645269" y="1095457"/>
                  <a:pt x="5639435" y="1088893"/>
                  <a:pt x="5639435" y="1083059"/>
                </a:cubicBezTo>
                <a:cubicBezTo>
                  <a:pt x="5639435" y="1075037"/>
                  <a:pt x="5645269" y="1069203"/>
                  <a:pt x="5653291" y="1069203"/>
                </a:cubicBezTo>
                <a:close/>
                <a:moveTo>
                  <a:pt x="5581002" y="1069203"/>
                </a:moveTo>
                <a:cubicBezTo>
                  <a:pt x="5588295" y="1069203"/>
                  <a:pt x="5594858" y="1075037"/>
                  <a:pt x="5594858" y="1083059"/>
                </a:cubicBezTo>
                <a:cubicBezTo>
                  <a:pt x="5594858" y="1088893"/>
                  <a:pt x="5588295" y="1095457"/>
                  <a:pt x="5581002" y="1095457"/>
                </a:cubicBezTo>
                <a:cubicBezTo>
                  <a:pt x="5574439" y="1095457"/>
                  <a:pt x="5568605" y="1088893"/>
                  <a:pt x="5568605" y="1083059"/>
                </a:cubicBezTo>
                <a:cubicBezTo>
                  <a:pt x="5568605" y="1075037"/>
                  <a:pt x="5574439" y="1069203"/>
                  <a:pt x="5581002" y="1069203"/>
                </a:cubicBezTo>
                <a:close/>
                <a:moveTo>
                  <a:pt x="5510171" y="1069203"/>
                </a:moveTo>
                <a:cubicBezTo>
                  <a:pt x="5517464" y="1069203"/>
                  <a:pt x="5524027" y="1075037"/>
                  <a:pt x="5524027" y="1083059"/>
                </a:cubicBezTo>
                <a:cubicBezTo>
                  <a:pt x="5524027" y="1088893"/>
                  <a:pt x="5517464" y="1095457"/>
                  <a:pt x="5510171" y="1095457"/>
                </a:cubicBezTo>
                <a:cubicBezTo>
                  <a:pt x="5503608" y="1095457"/>
                  <a:pt x="5497774" y="1088893"/>
                  <a:pt x="5497774" y="1083059"/>
                </a:cubicBezTo>
                <a:cubicBezTo>
                  <a:pt x="5497774" y="1075037"/>
                  <a:pt x="5503608" y="1069203"/>
                  <a:pt x="5510171" y="1069203"/>
                </a:cubicBezTo>
                <a:close/>
                <a:moveTo>
                  <a:pt x="5438937" y="1069203"/>
                </a:moveTo>
                <a:cubicBezTo>
                  <a:pt x="5447182" y="1069203"/>
                  <a:pt x="5453178" y="1075037"/>
                  <a:pt x="5453178" y="1083059"/>
                </a:cubicBezTo>
                <a:cubicBezTo>
                  <a:pt x="5453178" y="1088893"/>
                  <a:pt x="5447182" y="1095457"/>
                  <a:pt x="5438937" y="1095457"/>
                </a:cubicBezTo>
                <a:cubicBezTo>
                  <a:pt x="5431442" y="1095457"/>
                  <a:pt x="5426945" y="1088893"/>
                  <a:pt x="5426945" y="1083059"/>
                </a:cubicBezTo>
                <a:cubicBezTo>
                  <a:pt x="5426945" y="1075037"/>
                  <a:pt x="5431442" y="1069203"/>
                  <a:pt x="5438937" y="1069203"/>
                </a:cubicBezTo>
                <a:close/>
                <a:moveTo>
                  <a:pt x="5367530" y="1069203"/>
                </a:moveTo>
                <a:cubicBezTo>
                  <a:pt x="5376092" y="1069203"/>
                  <a:pt x="5382318" y="1075037"/>
                  <a:pt x="5382318" y="1083059"/>
                </a:cubicBezTo>
                <a:cubicBezTo>
                  <a:pt x="5382318" y="1088893"/>
                  <a:pt x="5376092" y="1095457"/>
                  <a:pt x="5367530" y="1095457"/>
                </a:cubicBezTo>
                <a:cubicBezTo>
                  <a:pt x="5359747" y="1095457"/>
                  <a:pt x="5352742" y="1088893"/>
                  <a:pt x="5352742" y="1083059"/>
                </a:cubicBezTo>
                <a:cubicBezTo>
                  <a:pt x="5352742" y="1075037"/>
                  <a:pt x="5359747" y="1069203"/>
                  <a:pt x="5367530" y="1069203"/>
                </a:cubicBezTo>
                <a:close/>
                <a:moveTo>
                  <a:pt x="5296699" y="1069203"/>
                </a:moveTo>
                <a:cubicBezTo>
                  <a:pt x="5305261" y="1069203"/>
                  <a:pt x="5311488" y="1075037"/>
                  <a:pt x="5311488" y="1083059"/>
                </a:cubicBezTo>
                <a:cubicBezTo>
                  <a:pt x="5311488" y="1088893"/>
                  <a:pt x="5305261" y="1095457"/>
                  <a:pt x="5296699" y="1095457"/>
                </a:cubicBezTo>
                <a:cubicBezTo>
                  <a:pt x="5288915" y="1095457"/>
                  <a:pt x="5281910" y="1088893"/>
                  <a:pt x="5281910" y="1083059"/>
                </a:cubicBezTo>
                <a:cubicBezTo>
                  <a:pt x="5281910" y="1075037"/>
                  <a:pt x="5288915" y="1069203"/>
                  <a:pt x="5296699" y="1069203"/>
                </a:cubicBezTo>
                <a:close/>
                <a:moveTo>
                  <a:pt x="5225869" y="1069203"/>
                </a:moveTo>
                <a:cubicBezTo>
                  <a:pt x="5234431" y="1069203"/>
                  <a:pt x="5240657" y="1075037"/>
                  <a:pt x="5240657" y="1083059"/>
                </a:cubicBezTo>
                <a:cubicBezTo>
                  <a:pt x="5240657" y="1088893"/>
                  <a:pt x="5234431" y="1095457"/>
                  <a:pt x="5225869" y="1095457"/>
                </a:cubicBezTo>
                <a:cubicBezTo>
                  <a:pt x="5217307" y="1095457"/>
                  <a:pt x="5211081" y="1088893"/>
                  <a:pt x="5211081" y="1083059"/>
                </a:cubicBezTo>
                <a:cubicBezTo>
                  <a:pt x="5211081" y="1075037"/>
                  <a:pt x="5217307" y="1069203"/>
                  <a:pt x="5225869" y="1069203"/>
                </a:cubicBezTo>
                <a:close/>
                <a:moveTo>
                  <a:pt x="5154105" y="1069203"/>
                </a:moveTo>
                <a:cubicBezTo>
                  <a:pt x="5162127" y="1069203"/>
                  <a:pt x="5166502" y="1075037"/>
                  <a:pt x="5166502" y="1083059"/>
                </a:cubicBezTo>
                <a:cubicBezTo>
                  <a:pt x="5166502" y="1091081"/>
                  <a:pt x="5162127" y="1095457"/>
                  <a:pt x="5154105" y="1095457"/>
                </a:cubicBezTo>
                <a:cubicBezTo>
                  <a:pt x="5146083" y="1095457"/>
                  <a:pt x="5140249" y="1091081"/>
                  <a:pt x="5140249" y="1083059"/>
                </a:cubicBezTo>
                <a:cubicBezTo>
                  <a:pt x="5140249" y="1075037"/>
                  <a:pt x="5146083" y="1069203"/>
                  <a:pt x="5154105" y="1069203"/>
                </a:cubicBezTo>
                <a:close/>
                <a:moveTo>
                  <a:pt x="5083276" y="1069203"/>
                </a:moveTo>
                <a:cubicBezTo>
                  <a:pt x="5089110" y="1069203"/>
                  <a:pt x="5095673" y="1075037"/>
                  <a:pt x="5095673" y="1083059"/>
                </a:cubicBezTo>
                <a:cubicBezTo>
                  <a:pt x="5095673" y="1091081"/>
                  <a:pt x="5089110" y="1095457"/>
                  <a:pt x="5083276" y="1095457"/>
                </a:cubicBezTo>
                <a:cubicBezTo>
                  <a:pt x="5075254" y="1095457"/>
                  <a:pt x="5069420" y="1091081"/>
                  <a:pt x="5069420" y="1083059"/>
                </a:cubicBezTo>
                <a:cubicBezTo>
                  <a:pt x="5069420" y="1075037"/>
                  <a:pt x="5075254" y="1069203"/>
                  <a:pt x="5083276" y="1069203"/>
                </a:cubicBezTo>
                <a:close/>
                <a:moveTo>
                  <a:pt x="5012445" y="1069203"/>
                </a:moveTo>
                <a:cubicBezTo>
                  <a:pt x="5018279" y="1069203"/>
                  <a:pt x="5024842" y="1075037"/>
                  <a:pt x="5024842" y="1083059"/>
                </a:cubicBezTo>
                <a:cubicBezTo>
                  <a:pt x="5024842" y="1091081"/>
                  <a:pt x="5018279" y="1095457"/>
                  <a:pt x="5012445" y="1095457"/>
                </a:cubicBezTo>
                <a:cubicBezTo>
                  <a:pt x="5004423" y="1095457"/>
                  <a:pt x="4998589" y="1091081"/>
                  <a:pt x="4998589" y="1083059"/>
                </a:cubicBezTo>
                <a:cubicBezTo>
                  <a:pt x="4998589" y="1075037"/>
                  <a:pt x="5004423" y="1069203"/>
                  <a:pt x="5012445" y="1069203"/>
                </a:cubicBezTo>
                <a:close/>
                <a:moveTo>
                  <a:pt x="4940157" y="1069203"/>
                </a:moveTo>
                <a:cubicBezTo>
                  <a:pt x="4948179" y="1069203"/>
                  <a:pt x="4954013" y="1075037"/>
                  <a:pt x="4954013" y="1083059"/>
                </a:cubicBezTo>
                <a:cubicBezTo>
                  <a:pt x="4954013" y="1091081"/>
                  <a:pt x="4948179" y="1095457"/>
                  <a:pt x="4940157" y="1095457"/>
                </a:cubicBezTo>
                <a:cubicBezTo>
                  <a:pt x="4934323" y="1095457"/>
                  <a:pt x="4927760" y="1091081"/>
                  <a:pt x="4927760" y="1083059"/>
                </a:cubicBezTo>
                <a:cubicBezTo>
                  <a:pt x="4927760" y="1075037"/>
                  <a:pt x="4934323" y="1069203"/>
                  <a:pt x="4940157" y="1069203"/>
                </a:cubicBezTo>
                <a:close/>
                <a:moveTo>
                  <a:pt x="4865953" y="1069203"/>
                </a:moveTo>
                <a:cubicBezTo>
                  <a:pt x="4873975" y="1069203"/>
                  <a:pt x="4879809" y="1075037"/>
                  <a:pt x="4879809" y="1083059"/>
                </a:cubicBezTo>
                <a:cubicBezTo>
                  <a:pt x="4879809" y="1091081"/>
                  <a:pt x="4873975" y="1095457"/>
                  <a:pt x="4865953" y="1095457"/>
                </a:cubicBezTo>
                <a:cubicBezTo>
                  <a:pt x="4860119" y="1095457"/>
                  <a:pt x="4853556" y="1091081"/>
                  <a:pt x="4853556" y="1083059"/>
                </a:cubicBezTo>
                <a:cubicBezTo>
                  <a:pt x="4853556" y="1075037"/>
                  <a:pt x="4860119" y="1069203"/>
                  <a:pt x="4865953" y="1069203"/>
                </a:cubicBezTo>
                <a:close/>
                <a:moveTo>
                  <a:pt x="4795122" y="1069203"/>
                </a:moveTo>
                <a:cubicBezTo>
                  <a:pt x="4803144" y="1069203"/>
                  <a:pt x="4808978" y="1075037"/>
                  <a:pt x="4808978" y="1083059"/>
                </a:cubicBezTo>
                <a:cubicBezTo>
                  <a:pt x="4808978" y="1091081"/>
                  <a:pt x="4803144" y="1095457"/>
                  <a:pt x="4795122" y="1095457"/>
                </a:cubicBezTo>
                <a:cubicBezTo>
                  <a:pt x="4787830" y="1095457"/>
                  <a:pt x="4782725" y="1091081"/>
                  <a:pt x="4782725" y="1083059"/>
                </a:cubicBezTo>
                <a:cubicBezTo>
                  <a:pt x="4782725" y="1075037"/>
                  <a:pt x="4787830" y="1069203"/>
                  <a:pt x="4795122" y="1069203"/>
                </a:cubicBezTo>
                <a:close/>
                <a:moveTo>
                  <a:pt x="4726684" y="1069203"/>
                </a:moveTo>
                <a:cubicBezTo>
                  <a:pt x="4735246" y="1069203"/>
                  <a:pt x="4741472" y="1075037"/>
                  <a:pt x="4741472" y="1083059"/>
                </a:cubicBezTo>
                <a:cubicBezTo>
                  <a:pt x="4741472" y="1091081"/>
                  <a:pt x="4735246" y="1095457"/>
                  <a:pt x="4726684" y="1095457"/>
                </a:cubicBezTo>
                <a:cubicBezTo>
                  <a:pt x="4718122" y="1095457"/>
                  <a:pt x="4711896" y="1091081"/>
                  <a:pt x="4711896" y="1083059"/>
                </a:cubicBezTo>
                <a:cubicBezTo>
                  <a:pt x="4711896" y="1075037"/>
                  <a:pt x="4718122" y="1069203"/>
                  <a:pt x="4726684" y="1069203"/>
                </a:cubicBezTo>
                <a:close/>
                <a:moveTo>
                  <a:pt x="4655853" y="1069203"/>
                </a:moveTo>
                <a:cubicBezTo>
                  <a:pt x="4663637" y="1069203"/>
                  <a:pt x="4670642" y="1075037"/>
                  <a:pt x="4670642" y="1083059"/>
                </a:cubicBezTo>
                <a:cubicBezTo>
                  <a:pt x="4670642" y="1091081"/>
                  <a:pt x="4663637" y="1095457"/>
                  <a:pt x="4655853" y="1095457"/>
                </a:cubicBezTo>
                <a:cubicBezTo>
                  <a:pt x="4647291" y="1095457"/>
                  <a:pt x="4641064" y="1091081"/>
                  <a:pt x="4641064" y="1083059"/>
                </a:cubicBezTo>
                <a:cubicBezTo>
                  <a:pt x="4641064" y="1075037"/>
                  <a:pt x="4647291" y="1069203"/>
                  <a:pt x="4655853" y="1069203"/>
                </a:cubicBezTo>
                <a:close/>
                <a:moveTo>
                  <a:pt x="4585023" y="1069203"/>
                </a:moveTo>
                <a:cubicBezTo>
                  <a:pt x="4592806" y="1069203"/>
                  <a:pt x="4599811" y="1075037"/>
                  <a:pt x="4599811" y="1083059"/>
                </a:cubicBezTo>
                <a:cubicBezTo>
                  <a:pt x="4599811" y="1091081"/>
                  <a:pt x="4592806" y="1095457"/>
                  <a:pt x="4585023" y="1095457"/>
                </a:cubicBezTo>
                <a:cubicBezTo>
                  <a:pt x="4576461" y="1095457"/>
                  <a:pt x="4570235" y="1091081"/>
                  <a:pt x="4570235" y="1083059"/>
                </a:cubicBezTo>
                <a:cubicBezTo>
                  <a:pt x="4570235" y="1075037"/>
                  <a:pt x="4576461" y="1069203"/>
                  <a:pt x="4585023" y="1069203"/>
                </a:cubicBezTo>
                <a:close/>
                <a:moveTo>
                  <a:pt x="4513260" y="1069203"/>
                </a:moveTo>
                <a:cubicBezTo>
                  <a:pt x="4519094" y="1069203"/>
                  <a:pt x="4525657" y="1075430"/>
                  <a:pt x="4525657" y="1083991"/>
                </a:cubicBezTo>
                <a:cubicBezTo>
                  <a:pt x="4525657" y="1092553"/>
                  <a:pt x="4519094" y="1098780"/>
                  <a:pt x="4513260" y="1098780"/>
                </a:cubicBezTo>
                <a:cubicBezTo>
                  <a:pt x="4505238" y="1098780"/>
                  <a:pt x="4499404" y="1092553"/>
                  <a:pt x="4499404" y="1083991"/>
                </a:cubicBezTo>
                <a:cubicBezTo>
                  <a:pt x="4499404" y="1075430"/>
                  <a:pt x="4505238" y="1069203"/>
                  <a:pt x="4513260" y="1069203"/>
                </a:cubicBezTo>
                <a:close/>
                <a:moveTo>
                  <a:pt x="4439056" y="1069203"/>
                </a:moveTo>
                <a:cubicBezTo>
                  <a:pt x="4445619" y="1069203"/>
                  <a:pt x="4451453" y="1075430"/>
                  <a:pt x="4451453" y="1083991"/>
                </a:cubicBezTo>
                <a:cubicBezTo>
                  <a:pt x="4451453" y="1092553"/>
                  <a:pt x="4445619" y="1098780"/>
                  <a:pt x="4439056" y="1098780"/>
                </a:cubicBezTo>
                <a:cubicBezTo>
                  <a:pt x="4431763" y="1098780"/>
                  <a:pt x="4425200" y="1092553"/>
                  <a:pt x="4425200" y="1083991"/>
                </a:cubicBezTo>
                <a:cubicBezTo>
                  <a:pt x="4425200" y="1075430"/>
                  <a:pt x="4431763" y="1069203"/>
                  <a:pt x="4439056" y="1069203"/>
                </a:cubicBezTo>
                <a:close/>
                <a:moveTo>
                  <a:pt x="4366768" y="1069203"/>
                </a:moveTo>
                <a:cubicBezTo>
                  <a:pt x="4374790" y="1069203"/>
                  <a:pt x="4380624" y="1075430"/>
                  <a:pt x="4380624" y="1083991"/>
                </a:cubicBezTo>
                <a:cubicBezTo>
                  <a:pt x="4380624" y="1092553"/>
                  <a:pt x="4374790" y="1098780"/>
                  <a:pt x="4366768" y="1098780"/>
                </a:cubicBezTo>
                <a:cubicBezTo>
                  <a:pt x="4360934" y="1098780"/>
                  <a:pt x="4354371" y="1092553"/>
                  <a:pt x="4354371" y="1083991"/>
                </a:cubicBezTo>
                <a:cubicBezTo>
                  <a:pt x="4354371" y="1075430"/>
                  <a:pt x="4360934" y="1069203"/>
                  <a:pt x="4366768" y="1069203"/>
                </a:cubicBezTo>
                <a:close/>
                <a:moveTo>
                  <a:pt x="4295937" y="1069203"/>
                </a:moveTo>
                <a:cubicBezTo>
                  <a:pt x="4303959" y="1069203"/>
                  <a:pt x="4309793" y="1075430"/>
                  <a:pt x="4309793" y="1083991"/>
                </a:cubicBezTo>
                <a:cubicBezTo>
                  <a:pt x="4309793" y="1092553"/>
                  <a:pt x="4303959" y="1098780"/>
                  <a:pt x="4295937" y="1098780"/>
                </a:cubicBezTo>
                <a:cubicBezTo>
                  <a:pt x="4290103" y="1098780"/>
                  <a:pt x="4283540" y="1092553"/>
                  <a:pt x="4283540" y="1083991"/>
                </a:cubicBezTo>
                <a:cubicBezTo>
                  <a:pt x="4283540" y="1075430"/>
                  <a:pt x="4290103" y="1069203"/>
                  <a:pt x="4295937" y="1069203"/>
                </a:cubicBezTo>
                <a:close/>
                <a:moveTo>
                  <a:pt x="4225107" y="1069203"/>
                </a:moveTo>
                <a:cubicBezTo>
                  <a:pt x="4233129" y="1069203"/>
                  <a:pt x="4238963" y="1075430"/>
                  <a:pt x="4238963" y="1083991"/>
                </a:cubicBezTo>
                <a:cubicBezTo>
                  <a:pt x="4238963" y="1092553"/>
                  <a:pt x="4233129" y="1098780"/>
                  <a:pt x="4225107" y="1098780"/>
                </a:cubicBezTo>
                <a:cubicBezTo>
                  <a:pt x="4217085" y="1098780"/>
                  <a:pt x="4212710" y="1092553"/>
                  <a:pt x="4212710" y="1083991"/>
                </a:cubicBezTo>
                <a:cubicBezTo>
                  <a:pt x="4212710" y="1075430"/>
                  <a:pt x="4217085" y="1069203"/>
                  <a:pt x="4225107" y="1069203"/>
                </a:cubicBezTo>
                <a:close/>
                <a:moveTo>
                  <a:pt x="4153295" y="1069203"/>
                </a:moveTo>
                <a:cubicBezTo>
                  <a:pt x="4161078" y="1069203"/>
                  <a:pt x="4168083" y="1075430"/>
                  <a:pt x="4168083" y="1083991"/>
                </a:cubicBezTo>
                <a:cubicBezTo>
                  <a:pt x="4168083" y="1092553"/>
                  <a:pt x="4161078" y="1098780"/>
                  <a:pt x="4153295" y="1098780"/>
                </a:cubicBezTo>
                <a:cubicBezTo>
                  <a:pt x="4144733" y="1098780"/>
                  <a:pt x="4138507" y="1092553"/>
                  <a:pt x="4138507" y="1083991"/>
                </a:cubicBezTo>
                <a:cubicBezTo>
                  <a:pt x="4138507" y="1075430"/>
                  <a:pt x="4144733" y="1069203"/>
                  <a:pt x="4153295" y="1069203"/>
                </a:cubicBezTo>
                <a:close/>
                <a:moveTo>
                  <a:pt x="4082465" y="1069203"/>
                </a:moveTo>
                <a:cubicBezTo>
                  <a:pt x="4090249" y="1069203"/>
                  <a:pt x="4097254" y="1075430"/>
                  <a:pt x="4097254" y="1083991"/>
                </a:cubicBezTo>
                <a:cubicBezTo>
                  <a:pt x="4097254" y="1092553"/>
                  <a:pt x="4090249" y="1098780"/>
                  <a:pt x="4082465" y="1098780"/>
                </a:cubicBezTo>
                <a:cubicBezTo>
                  <a:pt x="4073903" y="1098780"/>
                  <a:pt x="4067676" y="1092553"/>
                  <a:pt x="4067676" y="1083991"/>
                </a:cubicBezTo>
                <a:cubicBezTo>
                  <a:pt x="4067676" y="1075430"/>
                  <a:pt x="4073903" y="1069203"/>
                  <a:pt x="4082465" y="1069203"/>
                </a:cubicBezTo>
                <a:close/>
                <a:moveTo>
                  <a:pt x="4011635" y="1069203"/>
                </a:moveTo>
                <a:cubicBezTo>
                  <a:pt x="4019418" y="1069203"/>
                  <a:pt x="4026423" y="1075430"/>
                  <a:pt x="4026423" y="1083991"/>
                </a:cubicBezTo>
                <a:cubicBezTo>
                  <a:pt x="4026423" y="1092553"/>
                  <a:pt x="4019418" y="1098780"/>
                  <a:pt x="4011635" y="1098780"/>
                </a:cubicBezTo>
                <a:cubicBezTo>
                  <a:pt x="4003073" y="1098780"/>
                  <a:pt x="3996847" y="1092553"/>
                  <a:pt x="3996847" y="1083991"/>
                </a:cubicBezTo>
                <a:cubicBezTo>
                  <a:pt x="3996847" y="1075430"/>
                  <a:pt x="4003073" y="1069203"/>
                  <a:pt x="4011635" y="1069203"/>
                </a:cubicBezTo>
                <a:close/>
                <a:moveTo>
                  <a:pt x="3939871" y="1069203"/>
                </a:moveTo>
                <a:cubicBezTo>
                  <a:pt x="3947893" y="1069203"/>
                  <a:pt x="3952268" y="1075430"/>
                  <a:pt x="3952268" y="1083991"/>
                </a:cubicBezTo>
                <a:cubicBezTo>
                  <a:pt x="3952268" y="1092553"/>
                  <a:pt x="3947893" y="1098780"/>
                  <a:pt x="3939871" y="1098780"/>
                </a:cubicBezTo>
                <a:cubicBezTo>
                  <a:pt x="3932578" y="1098780"/>
                  <a:pt x="3926015" y="1092553"/>
                  <a:pt x="3926015" y="1083991"/>
                </a:cubicBezTo>
                <a:cubicBezTo>
                  <a:pt x="3926015" y="1075430"/>
                  <a:pt x="3932578" y="1069203"/>
                  <a:pt x="3939871" y="1069203"/>
                </a:cubicBezTo>
                <a:close/>
                <a:moveTo>
                  <a:pt x="582439" y="1069203"/>
                </a:moveTo>
                <a:cubicBezTo>
                  <a:pt x="589732" y="1069203"/>
                  <a:pt x="596295" y="1075766"/>
                  <a:pt x="596295" y="1083059"/>
                </a:cubicBezTo>
                <a:cubicBezTo>
                  <a:pt x="596295" y="1089622"/>
                  <a:pt x="589732" y="1095457"/>
                  <a:pt x="582439" y="1095457"/>
                </a:cubicBezTo>
                <a:cubicBezTo>
                  <a:pt x="574416" y="1095457"/>
                  <a:pt x="570041" y="1089622"/>
                  <a:pt x="570041" y="1083059"/>
                </a:cubicBezTo>
                <a:cubicBezTo>
                  <a:pt x="570041" y="1075766"/>
                  <a:pt x="574416" y="1069203"/>
                  <a:pt x="582439" y="1069203"/>
                </a:cubicBezTo>
                <a:close/>
                <a:moveTo>
                  <a:pt x="513628" y="1069203"/>
                </a:moveTo>
                <a:cubicBezTo>
                  <a:pt x="521977" y="1069203"/>
                  <a:pt x="528807" y="1075766"/>
                  <a:pt x="528807" y="1083059"/>
                </a:cubicBezTo>
                <a:cubicBezTo>
                  <a:pt x="528807" y="1089622"/>
                  <a:pt x="521977" y="1095457"/>
                  <a:pt x="513628" y="1095457"/>
                </a:cubicBezTo>
                <a:cubicBezTo>
                  <a:pt x="506040" y="1095457"/>
                  <a:pt x="499209" y="1089622"/>
                  <a:pt x="499209" y="1083059"/>
                </a:cubicBezTo>
                <a:cubicBezTo>
                  <a:pt x="499209" y="1075766"/>
                  <a:pt x="506040" y="1069203"/>
                  <a:pt x="513628" y="1069203"/>
                </a:cubicBezTo>
                <a:close/>
                <a:moveTo>
                  <a:pt x="439795" y="1069203"/>
                </a:moveTo>
                <a:cubicBezTo>
                  <a:pt x="448358" y="1069203"/>
                  <a:pt x="454585" y="1075766"/>
                  <a:pt x="454585" y="1083059"/>
                </a:cubicBezTo>
                <a:cubicBezTo>
                  <a:pt x="454585" y="1089622"/>
                  <a:pt x="448358" y="1095457"/>
                  <a:pt x="439795" y="1095457"/>
                </a:cubicBezTo>
                <a:cubicBezTo>
                  <a:pt x="432012" y="1095457"/>
                  <a:pt x="425007" y="1089622"/>
                  <a:pt x="425007" y="1083059"/>
                </a:cubicBezTo>
                <a:cubicBezTo>
                  <a:pt x="425007" y="1075766"/>
                  <a:pt x="432012" y="1069203"/>
                  <a:pt x="439795" y="1069203"/>
                </a:cubicBezTo>
                <a:close/>
                <a:moveTo>
                  <a:pt x="368965" y="1069203"/>
                </a:moveTo>
                <a:cubicBezTo>
                  <a:pt x="377527" y="1069203"/>
                  <a:pt x="383754" y="1075766"/>
                  <a:pt x="383754" y="1083059"/>
                </a:cubicBezTo>
                <a:cubicBezTo>
                  <a:pt x="383754" y="1089622"/>
                  <a:pt x="377527" y="1095457"/>
                  <a:pt x="368965" y="1095457"/>
                </a:cubicBezTo>
                <a:cubicBezTo>
                  <a:pt x="361182" y="1095457"/>
                  <a:pt x="354177" y="1089622"/>
                  <a:pt x="354177" y="1083059"/>
                </a:cubicBezTo>
                <a:cubicBezTo>
                  <a:pt x="354177" y="1075766"/>
                  <a:pt x="361182" y="1069203"/>
                  <a:pt x="368965" y="1069203"/>
                </a:cubicBezTo>
                <a:close/>
                <a:moveTo>
                  <a:pt x="297201" y="1069203"/>
                </a:moveTo>
                <a:cubicBezTo>
                  <a:pt x="305223" y="1069203"/>
                  <a:pt x="309599" y="1075766"/>
                  <a:pt x="309599" y="1083059"/>
                </a:cubicBezTo>
                <a:cubicBezTo>
                  <a:pt x="309599" y="1089622"/>
                  <a:pt x="305223" y="1095457"/>
                  <a:pt x="297201" y="1095457"/>
                </a:cubicBezTo>
                <a:cubicBezTo>
                  <a:pt x="289909" y="1095457"/>
                  <a:pt x="283346" y="1089622"/>
                  <a:pt x="283346" y="1083059"/>
                </a:cubicBezTo>
                <a:cubicBezTo>
                  <a:pt x="283346" y="1075766"/>
                  <a:pt x="289909" y="1069203"/>
                  <a:pt x="297201" y="1069203"/>
                </a:cubicBezTo>
                <a:close/>
                <a:moveTo>
                  <a:pt x="226372" y="1069203"/>
                </a:moveTo>
                <a:cubicBezTo>
                  <a:pt x="232207" y="1069203"/>
                  <a:pt x="238771" y="1075766"/>
                  <a:pt x="238771" y="1083059"/>
                </a:cubicBezTo>
                <a:cubicBezTo>
                  <a:pt x="238771" y="1089622"/>
                  <a:pt x="232207" y="1095457"/>
                  <a:pt x="226372" y="1095457"/>
                </a:cubicBezTo>
                <a:cubicBezTo>
                  <a:pt x="218350" y="1095457"/>
                  <a:pt x="212516" y="1089622"/>
                  <a:pt x="212516" y="1083059"/>
                </a:cubicBezTo>
                <a:cubicBezTo>
                  <a:pt x="212516" y="1075766"/>
                  <a:pt x="218350" y="1069203"/>
                  <a:pt x="226372" y="1069203"/>
                </a:cubicBezTo>
                <a:close/>
                <a:moveTo>
                  <a:pt x="154079" y="1069203"/>
                </a:moveTo>
                <a:cubicBezTo>
                  <a:pt x="161372" y="1069203"/>
                  <a:pt x="167935" y="1075766"/>
                  <a:pt x="167935" y="1083059"/>
                </a:cubicBezTo>
                <a:cubicBezTo>
                  <a:pt x="167935" y="1089622"/>
                  <a:pt x="161372" y="1095457"/>
                  <a:pt x="154079" y="1095457"/>
                </a:cubicBezTo>
                <a:cubicBezTo>
                  <a:pt x="147516" y="1095457"/>
                  <a:pt x="141682" y="1089622"/>
                  <a:pt x="141682" y="1083059"/>
                </a:cubicBezTo>
                <a:cubicBezTo>
                  <a:pt x="141682" y="1075766"/>
                  <a:pt x="147516" y="1069203"/>
                  <a:pt x="154079" y="1069203"/>
                </a:cubicBezTo>
                <a:close/>
                <a:moveTo>
                  <a:pt x="83249" y="1069203"/>
                </a:moveTo>
                <a:cubicBezTo>
                  <a:pt x="90542" y="1069203"/>
                  <a:pt x="97105" y="1075766"/>
                  <a:pt x="97105" y="1083059"/>
                </a:cubicBezTo>
                <a:cubicBezTo>
                  <a:pt x="97105" y="1089622"/>
                  <a:pt x="90542" y="1095457"/>
                  <a:pt x="83249" y="1095457"/>
                </a:cubicBezTo>
                <a:cubicBezTo>
                  <a:pt x="76686" y="1095457"/>
                  <a:pt x="70852" y="1089622"/>
                  <a:pt x="70852" y="1083059"/>
                </a:cubicBezTo>
                <a:cubicBezTo>
                  <a:pt x="70852" y="1075766"/>
                  <a:pt x="76686" y="1069203"/>
                  <a:pt x="83249" y="1069203"/>
                </a:cubicBezTo>
                <a:close/>
                <a:moveTo>
                  <a:pt x="12014" y="1069203"/>
                </a:moveTo>
                <a:cubicBezTo>
                  <a:pt x="20258" y="1069203"/>
                  <a:pt x="26255" y="1075766"/>
                  <a:pt x="26255" y="1083059"/>
                </a:cubicBezTo>
                <a:cubicBezTo>
                  <a:pt x="26255" y="1091081"/>
                  <a:pt x="20258" y="1095457"/>
                  <a:pt x="12014" y="1095457"/>
                </a:cubicBezTo>
                <a:cubicBezTo>
                  <a:pt x="4518" y="1095457"/>
                  <a:pt x="21" y="1091081"/>
                  <a:pt x="21" y="1083059"/>
                </a:cubicBezTo>
                <a:cubicBezTo>
                  <a:pt x="21" y="1075766"/>
                  <a:pt x="4518" y="1069203"/>
                  <a:pt x="12014" y="1069203"/>
                </a:cubicBezTo>
                <a:close/>
                <a:moveTo>
                  <a:pt x="6724405" y="998371"/>
                </a:moveTo>
                <a:cubicBezTo>
                  <a:pt x="6732427" y="998371"/>
                  <a:pt x="6738261" y="1004205"/>
                  <a:pt x="6738261" y="1010768"/>
                </a:cubicBezTo>
                <a:cubicBezTo>
                  <a:pt x="6738261" y="1018061"/>
                  <a:pt x="6732427" y="1024625"/>
                  <a:pt x="6724405" y="1024625"/>
                </a:cubicBezTo>
                <a:cubicBezTo>
                  <a:pt x="6718571" y="1024625"/>
                  <a:pt x="6712008" y="1018061"/>
                  <a:pt x="6712008" y="1010768"/>
                </a:cubicBezTo>
                <a:cubicBezTo>
                  <a:pt x="6712008" y="1004205"/>
                  <a:pt x="6718571" y="998371"/>
                  <a:pt x="6724405" y="998371"/>
                </a:cubicBezTo>
                <a:close/>
                <a:moveTo>
                  <a:pt x="6653576" y="998371"/>
                </a:moveTo>
                <a:cubicBezTo>
                  <a:pt x="6660869" y="998371"/>
                  <a:pt x="6667432" y="1004205"/>
                  <a:pt x="6667432" y="1010768"/>
                </a:cubicBezTo>
                <a:cubicBezTo>
                  <a:pt x="6667432" y="1018061"/>
                  <a:pt x="6660869" y="1024625"/>
                  <a:pt x="6653576" y="1024625"/>
                </a:cubicBezTo>
                <a:cubicBezTo>
                  <a:pt x="6645554" y="1024625"/>
                  <a:pt x="6641179" y="1018061"/>
                  <a:pt x="6641179" y="1010768"/>
                </a:cubicBezTo>
                <a:cubicBezTo>
                  <a:pt x="6641179" y="1004205"/>
                  <a:pt x="6645554" y="998371"/>
                  <a:pt x="6653576" y="998371"/>
                </a:cubicBezTo>
                <a:close/>
                <a:moveTo>
                  <a:pt x="6581764" y="998371"/>
                </a:moveTo>
                <a:cubicBezTo>
                  <a:pt x="6589547" y="998371"/>
                  <a:pt x="6596552" y="1004205"/>
                  <a:pt x="6596552" y="1010768"/>
                </a:cubicBezTo>
                <a:cubicBezTo>
                  <a:pt x="6596552" y="1018061"/>
                  <a:pt x="6589547" y="1024625"/>
                  <a:pt x="6581764" y="1024625"/>
                </a:cubicBezTo>
                <a:cubicBezTo>
                  <a:pt x="6573202" y="1024625"/>
                  <a:pt x="6566976" y="1018061"/>
                  <a:pt x="6566976" y="1010768"/>
                </a:cubicBezTo>
                <a:cubicBezTo>
                  <a:pt x="6566976" y="1004205"/>
                  <a:pt x="6573202" y="998371"/>
                  <a:pt x="6581764" y="998371"/>
                </a:cubicBezTo>
                <a:close/>
                <a:moveTo>
                  <a:pt x="6510933" y="998371"/>
                </a:moveTo>
                <a:cubicBezTo>
                  <a:pt x="6518717" y="998371"/>
                  <a:pt x="6525722" y="1004205"/>
                  <a:pt x="6525722" y="1010768"/>
                </a:cubicBezTo>
                <a:cubicBezTo>
                  <a:pt x="6525722" y="1018061"/>
                  <a:pt x="6518717" y="1024625"/>
                  <a:pt x="6510933" y="1024625"/>
                </a:cubicBezTo>
                <a:cubicBezTo>
                  <a:pt x="6502371" y="1024625"/>
                  <a:pt x="6496144" y="1018061"/>
                  <a:pt x="6496144" y="1010768"/>
                </a:cubicBezTo>
                <a:cubicBezTo>
                  <a:pt x="6496144" y="1004205"/>
                  <a:pt x="6502371" y="998371"/>
                  <a:pt x="6510933" y="998371"/>
                </a:cubicBezTo>
                <a:close/>
                <a:moveTo>
                  <a:pt x="6440492" y="998371"/>
                </a:moveTo>
                <a:cubicBezTo>
                  <a:pt x="6448081" y="998371"/>
                  <a:pt x="6454911" y="1004205"/>
                  <a:pt x="6454911" y="1010768"/>
                </a:cubicBezTo>
                <a:cubicBezTo>
                  <a:pt x="6454911" y="1018061"/>
                  <a:pt x="6448081" y="1024625"/>
                  <a:pt x="6440492" y="1024625"/>
                </a:cubicBezTo>
                <a:cubicBezTo>
                  <a:pt x="6432145" y="1024625"/>
                  <a:pt x="6425315" y="1018061"/>
                  <a:pt x="6425315" y="1010768"/>
                </a:cubicBezTo>
                <a:cubicBezTo>
                  <a:pt x="6425315" y="1004205"/>
                  <a:pt x="6432145" y="998371"/>
                  <a:pt x="6440492" y="998371"/>
                </a:cubicBezTo>
                <a:close/>
                <a:moveTo>
                  <a:pt x="6368340" y="998371"/>
                </a:moveTo>
                <a:cubicBezTo>
                  <a:pt x="6376362" y="998371"/>
                  <a:pt x="6380737" y="1004205"/>
                  <a:pt x="6380737" y="1010768"/>
                </a:cubicBezTo>
                <a:cubicBezTo>
                  <a:pt x="6380737" y="1018061"/>
                  <a:pt x="6376362" y="1024625"/>
                  <a:pt x="6368340" y="1024625"/>
                </a:cubicBezTo>
                <a:cubicBezTo>
                  <a:pt x="6361047" y="1024625"/>
                  <a:pt x="6354484" y="1018061"/>
                  <a:pt x="6354484" y="1010768"/>
                </a:cubicBezTo>
                <a:cubicBezTo>
                  <a:pt x="6354484" y="1004205"/>
                  <a:pt x="6361047" y="998371"/>
                  <a:pt x="6368340" y="998371"/>
                </a:cubicBezTo>
                <a:close/>
                <a:moveTo>
                  <a:pt x="6297511" y="998371"/>
                </a:moveTo>
                <a:cubicBezTo>
                  <a:pt x="6304074" y="998371"/>
                  <a:pt x="6309908" y="1004205"/>
                  <a:pt x="6309908" y="1010768"/>
                </a:cubicBezTo>
                <a:cubicBezTo>
                  <a:pt x="6309908" y="1018061"/>
                  <a:pt x="6304074" y="1024625"/>
                  <a:pt x="6297511" y="1024625"/>
                </a:cubicBezTo>
                <a:cubicBezTo>
                  <a:pt x="6290218" y="1024625"/>
                  <a:pt x="6283655" y="1018061"/>
                  <a:pt x="6283655" y="1010768"/>
                </a:cubicBezTo>
                <a:cubicBezTo>
                  <a:pt x="6283655" y="1004205"/>
                  <a:pt x="6290218" y="998371"/>
                  <a:pt x="6297511" y="998371"/>
                </a:cubicBezTo>
                <a:close/>
                <a:moveTo>
                  <a:pt x="6226679" y="998371"/>
                </a:moveTo>
                <a:cubicBezTo>
                  <a:pt x="6233242" y="998371"/>
                  <a:pt x="6239076" y="1004205"/>
                  <a:pt x="6239076" y="1010768"/>
                </a:cubicBezTo>
                <a:cubicBezTo>
                  <a:pt x="6239076" y="1018061"/>
                  <a:pt x="6233242" y="1024625"/>
                  <a:pt x="6226679" y="1024625"/>
                </a:cubicBezTo>
                <a:cubicBezTo>
                  <a:pt x="6219386" y="1024625"/>
                  <a:pt x="6212823" y="1018061"/>
                  <a:pt x="6212823" y="1010768"/>
                </a:cubicBezTo>
                <a:cubicBezTo>
                  <a:pt x="6212823" y="1004205"/>
                  <a:pt x="6219386" y="998371"/>
                  <a:pt x="6226679" y="998371"/>
                </a:cubicBezTo>
                <a:close/>
                <a:moveTo>
                  <a:pt x="6154391" y="998371"/>
                </a:moveTo>
                <a:cubicBezTo>
                  <a:pt x="6161684" y="998371"/>
                  <a:pt x="6168247" y="1004205"/>
                  <a:pt x="6168247" y="1010768"/>
                </a:cubicBezTo>
                <a:cubicBezTo>
                  <a:pt x="6168247" y="1018061"/>
                  <a:pt x="6161684" y="1024625"/>
                  <a:pt x="6154391" y="1024625"/>
                </a:cubicBezTo>
                <a:cubicBezTo>
                  <a:pt x="6147828" y="1024625"/>
                  <a:pt x="6141994" y="1018061"/>
                  <a:pt x="6141994" y="1010768"/>
                </a:cubicBezTo>
                <a:cubicBezTo>
                  <a:pt x="6141994" y="1004205"/>
                  <a:pt x="6147828" y="998371"/>
                  <a:pt x="6154391" y="998371"/>
                </a:cubicBezTo>
                <a:close/>
                <a:moveTo>
                  <a:pt x="6083559" y="998371"/>
                </a:moveTo>
                <a:cubicBezTo>
                  <a:pt x="6090852" y="998371"/>
                  <a:pt x="6097415" y="1004205"/>
                  <a:pt x="6097415" y="1010768"/>
                </a:cubicBezTo>
                <a:cubicBezTo>
                  <a:pt x="6097415" y="1018061"/>
                  <a:pt x="6090852" y="1024625"/>
                  <a:pt x="6083559" y="1024625"/>
                </a:cubicBezTo>
                <a:cubicBezTo>
                  <a:pt x="6076996" y="1024625"/>
                  <a:pt x="6071162" y="1018061"/>
                  <a:pt x="6071162" y="1010768"/>
                </a:cubicBezTo>
                <a:cubicBezTo>
                  <a:pt x="6071162" y="1004205"/>
                  <a:pt x="6076996" y="998371"/>
                  <a:pt x="6083559" y="998371"/>
                </a:cubicBezTo>
                <a:close/>
                <a:moveTo>
                  <a:pt x="6009356" y="998371"/>
                </a:moveTo>
                <a:cubicBezTo>
                  <a:pt x="6016649" y="998371"/>
                  <a:pt x="6023212" y="1004205"/>
                  <a:pt x="6023212" y="1010768"/>
                </a:cubicBezTo>
                <a:cubicBezTo>
                  <a:pt x="6023212" y="1018061"/>
                  <a:pt x="6016649" y="1024625"/>
                  <a:pt x="6009356" y="1024625"/>
                </a:cubicBezTo>
                <a:cubicBezTo>
                  <a:pt x="6001334" y="1024625"/>
                  <a:pt x="5996959" y="1018061"/>
                  <a:pt x="5996959" y="1010768"/>
                </a:cubicBezTo>
                <a:cubicBezTo>
                  <a:pt x="5996959" y="1004205"/>
                  <a:pt x="6001334" y="998371"/>
                  <a:pt x="6009356" y="998371"/>
                </a:cubicBezTo>
                <a:close/>
                <a:moveTo>
                  <a:pt x="5940548" y="998371"/>
                </a:moveTo>
                <a:cubicBezTo>
                  <a:pt x="5948896" y="998371"/>
                  <a:pt x="5955726" y="1004205"/>
                  <a:pt x="5955726" y="1010768"/>
                </a:cubicBezTo>
                <a:cubicBezTo>
                  <a:pt x="5955726" y="1018061"/>
                  <a:pt x="5948896" y="1024625"/>
                  <a:pt x="5940548" y="1024625"/>
                </a:cubicBezTo>
                <a:cubicBezTo>
                  <a:pt x="5932960" y="1024625"/>
                  <a:pt x="5926130" y="1018061"/>
                  <a:pt x="5926130" y="1010768"/>
                </a:cubicBezTo>
                <a:cubicBezTo>
                  <a:pt x="5926130" y="1004205"/>
                  <a:pt x="5932960" y="998371"/>
                  <a:pt x="5940548" y="998371"/>
                </a:cubicBezTo>
                <a:close/>
                <a:moveTo>
                  <a:pt x="5870088" y="998371"/>
                </a:moveTo>
                <a:cubicBezTo>
                  <a:pt x="5878650" y="998371"/>
                  <a:pt x="5884877" y="1004205"/>
                  <a:pt x="5884877" y="1010768"/>
                </a:cubicBezTo>
                <a:cubicBezTo>
                  <a:pt x="5884877" y="1018061"/>
                  <a:pt x="5878650" y="1024625"/>
                  <a:pt x="5870088" y="1024625"/>
                </a:cubicBezTo>
                <a:cubicBezTo>
                  <a:pt x="5862304" y="1024625"/>
                  <a:pt x="5855299" y="1018061"/>
                  <a:pt x="5855299" y="1010768"/>
                </a:cubicBezTo>
                <a:cubicBezTo>
                  <a:pt x="5855299" y="1004205"/>
                  <a:pt x="5862304" y="998371"/>
                  <a:pt x="5870088" y="998371"/>
                </a:cubicBezTo>
                <a:close/>
                <a:moveTo>
                  <a:pt x="5799257" y="998371"/>
                </a:moveTo>
                <a:cubicBezTo>
                  <a:pt x="5807819" y="998371"/>
                  <a:pt x="5814045" y="1004205"/>
                  <a:pt x="5814045" y="1010768"/>
                </a:cubicBezTo>
                <a:cubicBezTo>
                  <a:pt x="5814045" y="1018061"/>
                  <a:pt x="5807819" y="1024625"/>
                  <a:pt x="5799257" y="1024625"/>
                </a:cubicBezTo>
                <a:cubicBezTo>
                  <a:pt x="5791474" y="1024625"/>
                  <a:pt x="5784469" y="1018061"/>
                  <a:pt x="5784469" y="1010768"/>
                </a:cubicBezTo>
                <a:cubicBezTo>
                  <a:pt x="5784469" y="1004205"/>
                  <a:pt x="5791474" y="998371"/>
                  <a:pt x="5799257" y="998371"/>
                </a:cubicBezTo>
                <a:close/>
                <a:moveTo>
                  <a:pt x="5724122" y="998371"/>
                </a:moveTo>
                <a:cubicBezTo>
                  <a:pt x="5730685" y="998371"/>
                  <a:pt x="5736519" y="1004205"/>
                  <a:pt x="5736519" y="1010768"/>
                </a:cubicBezTo>
                <a:cubicBezTo>
                  <a:pt x="5736519" y="1018061"/>
                  <a:pt x="5730685" y="1024625"/>
                  <a:pt x="5724122" y="1024625"/>
                </a:cubicBezTo>
                <a:cubicBezTo>
                  <a:pt x="5716100" y="1024625"/>
                  <a:pt x="5710266" y="1018061"/>
                  <a:pt x="5710266" y="1010768"/>
                </a:cubicBezTo>
                <a:cubicBezTo>
                  <a:pt x="5710266" y="1004205"/>
                  <a:pt x="5716100" y="998371"/>
                  <a:pt x="5724122" y="998371"/>
                </a:cubicBezTo>
                <a:close/>
                <a:moveTo>
                  <a:pt x="5653291" y="998371"/>
                </a:moveTo>
                <a:cubicBezTo>
                  <a:pt x="5659125" y="998371"/>
                  <a:pt x="5665688" y="1004205"/>
                  <a:pt x="5665688" y="1012227"/>
                </a:cubicBezTo>
                <a:cubicBezTo>
                  <a:pt x="5665688" y="1018061"/>
                  <a:pt x="5659125" y="1024625"/>
                  <a:pt x="5653291" y="1024625"/>
                </a:cubicBezTo>
                <a:cubicBezTo>
                  <a:pt x="5645269" y="1024625"/>
                  <a:pt x="5639435" y="1018061"/>
                  <a:pt x="5639435" y="1012227"/>
                </a:cubicBezTo>
                <a:cubicBezTo>
                  <a:pt x="5639435" y="1004205"/>
                  <a:pt x="5645269" y="998371"/>
                  <a:pt x="5653291" y="998371"/>
                </a:cubicBezTo>
                <a:close/>
                <a:moveTo>
                  <a:pt x="5581002" y="998371"/>
                </a:moveTo>
                <a:cubicBezTo>
                  <a:pt x="5588295" y="998371"/>
                  <a:pt x="5594858" y="1004205"/>
                  <a:pt x="5594858" y="1012227"/>
                </a:cubicBezTo>
                <a:cubicBezTo>
                  <a:pt x="5594858" y="1018061"/>
                  <a:pt x="5588295" y="1024625"/>
                  <a:pt x="5581002" y="1024625"/>
                </a:cubicBezTo>
                <a:cubicBezTo>
                  <a:pt x="5574439" y="1024625"/>
                  <a:pt x="5568605" y="1018061"/>
                  <a:pt x="5568605" y="1012227"/>
                </a:cubicBezTo>
                <a:cubicBezTo>
                  <a:pt x="5568605" y="1004205"/>
                  <a:pt x="5574439" y="998371"/>
                  <a:pt x="5581002" y="998371"/>
                </a:cubicBezTo>
                <a:close/>
                <a:moveTo>
                  <a:pt x="5510171" y="998371"/>
                </a:moveTo>
                <a:cubicBezTo>
                  <a:pt x="5517464" y="998371"/>
                  <a:pt x="5524027" y="1004205"/>
                  <a:pt x="5524027" y="1012227"/>
                </a:cubicBezTo>
                <a:cubicBezTo>
                  <a:pt x="5524027" y="1018061"/>
                  <a:pt x="5517464" y="1024625"/>
                  <a:pt x="5510171" y="1024625"/>
                </a:cubicBezTo>
                <a:cubicBezTo>
                  <a:pt x="5503608" y="1024625"/>
                  <a:pt x="5497774" y="1018061"/>
                  <a:pt x="5497774" y="1012227"/>
                </a:cubicBezTo>
                <a:cubicBezTo>
                  <a:pt x="5497774" y="1004205"/>
                  <a:pt x="5503608" y="998371"/>
                  <a:pt x="5510171" y="998371"/>
                </a:cubicBezTo>
                <a:close/>
                <a:moveTo>
                  <a:pt x="5438937" y="998371"/>
                </a:moveTo>
                <a:cubicBezTo>
                  <a:pt x="5447182" y="998371"/>
                  <a:pt x="5453178" y="1004205"/>
                  <a:pt x="5453178" y="1012227"/>
                </a:cubicBezTo>
                <a:cubicBezTo>
                  <a:pt x="5453178" y="1018061"/>
                  <a:pt x="5447182" y="1024625"/>
                  <a:pt x="5438937" y="1024625"/>
                </a:cubicBezTo>
                <a:cubicBezTo>
                  <a:pt x="5431442" y="1024625"/>
                  <a:pt x="5426945" y="1018061"/>
                  <a:pt x="5426945" y="1012227"/>
                </a:cubicBezTo>
                <a:cubicBezTo>
                  <a:pt x="5426945" y="1004205"/>
                  <a:pt x="5431442" y="998371"/>
                  <a:pt x="5438937" y="998371"/>
                </a:cubicBezTo>
                <a:close/>
                <a:moveTo>
                  <a:pt x="5367530" y="998371"/>
                </a:moveTo>
                <a:cubicBezTo>
                  <a:pt x="5376092" y="998371"/>
                  <a:pt x="5382318" y="1004205"/>
                  <a:pt x="5382318" y="1012227"/>
                </a:cubicBezTo>
                <a:cubicBezTo>
                  <a:pt x="5382318" y="1018061"/>
                  <a:pt x="5376092" y="1024625"/>
                  <a:pt x="5367530" y="1024625"/>
                </a:cubicBezTo>
                <a:cubicBezTo>
                  <a:pt x="5359747" y="1024625"/>
                  <a:pt x="5352742" y="1018061"/>
                  <a:pt x="5352742" y="1012227"/>
                </a:cubicBezTo>
                <a:cubicBezTo>
                  <a:pt x="5352742" y="1004205"/>
                  <a:pt x="5359747" y="998371"/>
                  <a:pt x="5367530" y="998371"/>
                </a:cubicBezTo>
                <a:close/>
                <a:moveTo>
                  <a:pt x="5296699" y="998371"/>
                </a:moveTo>
                <a:cubicBezTo>
                  <a:pt x="5305261" y="998371"/>
                  <a:pt x="5311488" y="1004205"/>
                  <a:pt x="5311488" y="1012227"/>
                </a:cubicBezTo>
                <a:cubicBezTo>
                  <a:pt x="5311488" y="1018061"/>
                  <a:pt x="5305261" y="1024625"/>
                  <a:pt x="5296699" y="1024625"/>
                </a:cubicBezTo>
                <a:cubicBezTo>
                  <a:pt x="5288915" y="1024625"/>
                  <a:pt x="5281910" y="1018061"/>
                  <a:pt x="5281910" y="1012227"/>
                </a:cubicBezTo>
                <a:cubicBezTo>
                  <a:pt x="5281910" y="1004205"/>
                  <a:pt x="5288915" y="998371"/>
                  <a:pt x="5296699" y="998371"/>
                </a:cubicBezTo>
                <a:close/>
                <a:moveTo>
                  <a:pt x="5225869" y="998371"/>
                </a:moveTo>
                <a:cubicBezTo>
                  <a:pt x="5234431" y="998371"/>
                  <a:pt x="5240657" y="1004205"/>
                  <a:pt x="5240657" y="1012227"/>
                </a:cubicBezTo>
                <a:cubicBezTo>
                  <a:pt x="5240657" y="1018061"/>
                  <a:pt x="5234431" y="1024625"/>
                  <a:pt x="5225869" y="1024625"/>
                </a:cubicBezTo>
                <a:cubicBezTo>
                  <a:pt x="5217307" y="1024625"/>
                  <a:pt x="5211081" y="1018061"/>
                  <a:pt x="5211081" y="1012227"/>
                </a:cubicBezTo>
                <a:cubicBezTo>
                  <a:pt x="5211081" y="1004205"/>
                  <a:pt x="5217307" y="998371"/>
                  <a:pt x="5225869" y="998371"/>
                </a:cubicBezTo>
                <a:close/>
                <a:moveTo>
                  <a:pt x="5154105" y="998371"/>
                </a:moveTo>
                <a:cubicBezTo>
                  <a:pt x="5162127" y="998371"/>
                  <a:pt x="5166502" y="1004205"/>
                  <a:pt x="5166502" y="1012227"/>
                </a:cubicBezTo>
                <a:cubicBezTo>
                  <a:pt x="5166502" y="1018061"/>
                  <a:pt x="5162127" y="1024625"/>
                  <a:pt x="5154105" y="1024625"/>
                </a:cubicBezTo>
                <a:cubicBezTo>
                  <a:pt x="5146083" y="1024625"/>
                  <a:pt x="5140249" y="1018061"/>
                  <a:pt x="5140249" y="1012227"/>
                </a:cubicBezTo>
                <a:cubicBezTo>
                  <a:pt x="5140249" y="1004205"/>
                  <a:pt x="5146083" y="998371"/>
                  <a:pt x="5154105" y="998371"/>
                </a:cubicBezTo>
                <a:close/>
                <a:moveTo>
                  <a:pt x="5083276" y="998371"/>
                </a:moveTo>
                <a:cubicBezTo>
                  <a:pt x="5089110" y="998371"/>
                  <a:pt x="5095673" y="1004205"/>
                  <a:pt x="5095673" y="1012227"/>
                </a:cubicBezTo>
                <a:cubicBezTo>
                  <a:pt x="5095673" y="1018061"/>
                  <a:pt x="5089110" y="1024625"/>
                  <a:pt x="5083276" y="1024625"/>
                </a:cubicBezTo>
                <a:cubicBezTo>
                  <a:pt x="5075254" y="1024625"/>
                  <a:pt x="5069420" y="1018061"/>
                  <a:pt x="5069420" y="1012227"/>
                </a:cubicBezTo>
                <a:cubicBezTo>
                  <a:pt x="5069420" y="1004205"/>
                  <a:pt x="5075254" y="998371"/>
                  <a:pt x="5083276" y="998371"/>
                </a:cubicBezTo>
                <a:close/>
                <a:moveTo>
                  <a:pt x="5012445" y="998371"/>
                </a:moveTo>
                <a:cubicBezTo>
                  <a:pt x="5018279" y="998371"/>
                  <a:pt x="5024842" y="1004205"/>
                  <a:pt x="5024842" y="1012227"/>
                </a:cubicBezTo>
                <a:cubicBezTo>
                  <a:pt x="5024842" y="1018061"/>
                  <a:pt x="5018279" y="1024625"/>
                  <a:pt x="5012445" y="1024625"/>
                </a:cubicBezTo>
                <a:cubicBezTo>
                  <a:pt x="5004423" y="1024625"/>
                  <a:pt x="4998589" y="1018061"/>
                  <a:pt x="4998589" y="1012227"/>
                </a:cubicBezTo>
                <a:cubicBezTo>
                  <a:pt x="4998589" y="1004205"/>
                  <a:pt x="5004423" y="998371"/>
                  <a:pt x="5012445" y="998371"/>
                </a:cubicBezTo>
                <a:close/>
                <a:moveTo>
                  <a:pt x="4940157" y="998371"/>
                </a:moveTo>
                <a:cubicBezTo>
                  <a:pt x="4948179" y="998371"/>
                  <a:pt x="4954013" y="1004205"/>
                  <a:pt x="4954013" y="1012227"/>
                </a:cubicBezTo>
                <a:cubicBezTo>
                  <a:pt x="4954013" y="1018061"/>
                  <a:pt x="4948179" y="1024625"/>
                  <a:pt x="4940157" y="1024625"/>
                </a:cubicBezTo>
                <a:cubicBezTo>
                  <a:pt x="4934323" y="1024625"/>
                  <a:pt x="4927760" y="1018061"/>
                  <a:pt x="4927760" y="1012227"/>
                </a:cubicBezTo>
                <a:cubicBezTo>
                  <a:pt x="4927760" y="1004205"/>
                  <a:pt x="4934323" y="998371"/>
                  <a:pt x="4940157" y="998371"/>
                </a:cubicBezTo>
                <a:close/>
                <a:moveTo>
                  <a:pt x="4865953" y="998371"/>
                </a:moveTo>
                <a:cubicBezTo>
                  <a:pt x="4873975" y="998371"/>
                  <a:pt x="4879809" y="1004205"/>
                  <a:pt x="4879809" y="1012227"/>
                </a:cubicBezTo>
                <a:cubicBezTo>
                  <a:pt x="4879809" y="1018061"/>
                  <a:pt x="4873975" y="1024625"/>
                  <a:pt x="4865953" y="1024625"/>
                </a:cubicBezTo>
                <a:cubicBezTo>
                  <a:pt x="4860119" y="1024625"/>
                  <a:pt x="4853556" y="1018061"/>
                  <a:pt x="4853556" y="1012227"/>
                </a:cubicBezTo>
                <a:cubicBezTo>
                  <a:pt x="4853556" y="1004205"/>
                  <a:pt x="4860119" y="998371"/>
                  <a:pt x="4865953" y="998371"/>
                </a:cubicBezTo>
                <a:close/>
                <a:moveTo>
                  <a:pt x="4797514" y="998371"/>
                </a:moveTo>
                <a:cubicBezTo>
                  <a:pt x="4806076" y="998371"/>
                  <a:pt x="4812303" y="1004205"/>
                  <a:pt x="4812303" y="1012227"/>
                </a:cubicBezTo>
                <a:cubicBezTo>
                  <a:pt x="4812303" y="1018061"/>
                  <a:pt x="4806076" y="1024625"/>
                  <a:pt x="4797514" y="1024625"/>
                </a:cubicBezTo>
                <a:cubicBezTo>
                  <a:pt x="4789730" y="1024625"/>
                  <a:pt x="4784282" y="1018061"/>
                  <a:pt x="4782725" y="1012227"/>
                </a:cubicBezTo>
                <a:cubicBezTo>
                  <a:pt x="4782725" y="1004205"/>
                  <a:pt x="4789730" y="998371"/>
                  <a:pt x="4797514" y="998371"/>
                </a:cubicBezTo>
                <a:close/>
                <a:moveTo>
                  <a:pt x="4726684" y="998371"/>
                </a:moveTo>
                <a:cubicBezTo>
                  <a:pt x="4735246" y="998371"/>
                  <a:pt x="4741472" y="1004205"/>
                  <a:pt x="4741472" y="1012227"/>
                </a:cubicBezTo>
                <a:cubicBezTo>
                  <a:pt x="4741472" y="1018061"/>
                  <a:pt x="4735246" y="1024625"/>
                  <a:pt x="4726684" y="1024625"/>
                </a:cubicBezTo>
                <a:cubicBezTo>
                  <a:pt x="4718122" y="1024625"/>
                  <a:pt x="4711896" y="1018061"/>
                  <a:pt x="4711896" y="1012227"/>
                </a:cubicBezTo>
                <a:cubicBezTo>
                  <a:pt x="4711896" y="1004205"/>
                  <a:pt x="4718122" y="998371"/>
                  <a:pt x="4726684" y="998371"/>
                </a:cubicBezTo>
                <a:close/>
                <a:moveTo>
                  <a:pt x="4655853" y="998371"/>
                </a:moveTo>
                <a:cubicBezTo>
                  <a:pt x="4663637" y="998371"/>
                  <a:pt x="4670642" y="1004205"/>
                  <a:pt x="4670642" y="1012227"/>
                </a:cubicBezTo>
                <a:cubicBezTo>
                  <a:pt x="4670642" y="1018061"/>
                  <a:pt x="4663637" y="1024625"/>
                  <a:pt x="4655853" y="1024625"/>
                </a:cubicBezTo>
                <a:cubicBezTo>
                  <a:pt x="4647291" y="1024625"/>
                  <a:pt x="4641064" y="1018061"/>
                  <a:pt x="4641064" y="1012227"/>
                </a:cubicBezTo>
                <a:cubicBezTo>
                  <a:pt x="4641064" y="1004205"/>
                  <a:pt x="4647291" y="998371"/>
                  <a:pt x="4655853" y="998371"/>
                </a:cubicBezTo>
                <a:close/>
                <a:moveTo>
                  <a:pt x="4584091" y="998371"/>
                </a:moveTo>
                <a:cubicBezTo>
                  <a:pt x="4591384" y="998371"/>
                  <a:pt x="4596488" y="1004205"/>
                  <a:pt x="4596488" y="1012227"/>
                </a:cubicBezTo>
                <a:cubicBezTo>
                  <a:pt x="4596488" y="1018061"/>
                  <a:pt x="4591384" y="1024625"/>
                  <a:pt x="4584091" y="1024625"/>
                </a:cubicBezTo>
                <a:cubicBezTo>
                  <a:pt x="4576069" y="1024625"/>
                  <a:pt x="4570235" y="1018061"/>
                  <a:pt x="4570235" y="1012227"/>
                </a:cubicBezTo>
                <a:cubicBezTo>
                  <a:pt x="4570235" y="1004205"/>
                  <a:pt x="4576069" y="998371"/>
                  <a:pt x="4584091" y="998371"/>
                </a:cubicBezTo>
                <a:close/>
                <a:moveTo>
                  <a:pt x="4513260" y="998371"/>
                </a:moveTo>
                <a:cubicBezTo>
                  <a:pt x="4519094" y="998371"/>
                  <a:pt x="4525657" y="1004205"/>
                  <a:pt x="4525657" y="1012227"/>
                </a:cubicBezTo>
                <a:cubicBezTo>
                  <a:pt x="4525657" y="1019520"/>
                  <a:pt x="4519094" y="1024625"/>
                  <a:pt x="4513260" y="1024625"/>
                </a:cubicBezTo>
                <a:cubicBezTo>
                  <a:pt x="4505238" y="1024625"/>
                  <a:pt x="4499404" y="1019520"/>
                  <a:pt x="4499404" y="1012227"/>
                </a:cubicBezTo>
                <a:cubicBezTo>
                  <a:pt x="4499404" y="1004205"/>
                  <a:pt x="4505238" y="998371"/>
                  <a:pt x="4513260" y="998371"/>
                </a:cubicBezTo>
                <a:close/>
                <a:moveTo>
                  <a:pt x="4439056" y="998371"/>
                </a:moveTo>
                <a:cubicBezTo>
                  <a:pt x="4445619" y="998371"/>
                  <a:pt x="4451453" y="1004205"/>
                  <a:pt x="4451453" y="1012227"/>
                </a:cubicBezTo>
                <a:cubicBezTo>
                  <a:pt x="4451453" y="1019520"/>
                  <a:pt x="4445619" y="1024625"/>
                  <a:pt x="4439056" y="1024625"/>
                </a:cubicBezTo>
                <a:cubicBezTo>
                  <a:pt x="4431763" y="1024625"/>
                  <a:pt x="4425200" y="1019520"/>
                  <a:pt x="4425200" y="1012227"/>
                </a:cubicBezTo>
                <a:cubicBezTo>
                  <a:pt x="4425200" y="1004205"/>
                  <a:pt x="4431763" y="998371"/>
                  <a:pt x="4439056" y="998371"/>
                </a:cubicBezTo>
                <a:close/>
                <a:moveTo>
                  <a:pt x="4366768" y="998371"/>
                </a:moveTo>
                <a:cubicBezTo>
                  <a:pt x="4374790" y="998371"/>
                  <a:pt x="4380624" y="1004205"/>
                  <a:pt x="4380624" y="1012227"/>
                </a:cubicBezTo>
                <a:cubicBezTo>
                  <a:pt x="4380624" y="1019520"/>
                  <a:pt x="4374790" y="1024625"/>
                  <a:pt x="4366768" y="1024625"/>
                </a:cubicBezTo>
                <a:cubicBezTo>
                  <a:pt x="4360934" y="1024625"/>
                  <a:pt x="4354371" y="1019520"/>
                  <a:pt x="4354371" y="1012227"/>
                </a:cubicBezTo>
                <a:cubicBezTo>
                  <a:pt x="4354371" y="1004205"/>
                  <a:pt x="4360934" y="998371"/>
                  <a:pt x="4366768" y="998371"/>
                </a:cubicBezTo>
                <a:close/>
                <a:moveTo>
                  <a:pt x="4295937" y="998371"/>
                </a:moveTo>
                <a:cubicBezTo>
                  <a:pt x="4303959" y="998371"/>
                  <a:pt x="4309793" y="1004205"/>
                  <a:pt x="4309793" y="1012227"/>
                </a:cubicBezTo>
                <a:cubicBezTo>
                  <a:pt x="4309793" y="1019520"/>
                  <a:pt x="4303959" y="1024625"/>
                  <a:pt x="4295937" y="1024625"/>
                </a:cubicBezTo>
                <a:cubicBezTo>
                  <a:pt x="4290103" y="1024625"/>
                  <a:pt x="4283540" y="1019520"/>
                  <a:pt x="4283540" y="1012227"/>
                </a:cubicBezTo>
                <a:cubicBezTo>
                  <a:pt x="4283540" y="1004205"/>
                  <a:pt x="4290103" y="998371"/>
                  <a:pt x="4295937" y="998371"/>
                </a:cubicBezTo>
                <a:close/>
                <a:moveTo>
                  <a:pt x="4225107" y="998371"/>
                </a:moveTo>
                <a:cubicBezTo>
                  <a:pt x="4233129" y="998371"/>
                  <a:pt x="4238963" y="1004205"/>
                  <a:pt x="4238963" y="1012227"/>
                </a:cubicBezTo>
                <a:cubicBezTo>
                  <a:pt x="4238963" y="1019520"/>
                  <a:pt x="4233129" y="1024625"/>
                  <a:pt x="4225107" y="1024625"/>
                </a:cubicBezTo>
                <a:cubicBezTo>
                  <a:pt x="4217085" y="1024625"/>
                  <a:pt x="4212710" y="1019520"/>
                  <a:pt x="4212710" y="1012227"/>
                </a:cubicBezTo>
                <a:cubicBezTo>
                  <a:pt x="4212710" y="1004205"/>
                  <a:pt x="4217085" y="998371"/>
                  <a:pt x="4225107" y="998371"/>
                </a:cubicBezTo>
                <a:close/>
                <a:moveTo>
                  <a:pt x="4153295" y="998371"/>
                </a:moveTo>
                <a:cubicBezTo>
                  <a:pt x="4161078" y="998371"/>
                  <a:pt x="4168083" y="1004205"/>
                  <a:pt x="4168083" y="1012227"/>
                </a:cubicBezTo>
                <a:cubicBezTo>
                  <a:pt x="4168083" y="1019520"/>
                  <a:pt x="4161078" y="1024625"/>
                  <a:pt x="4153295" y="1024625"/>
                </a:cubicBezTo>
                <a:cubicBezTo>
                  <a:pt x="4144733" y="1024625"/>
                  <a:pt x="4138507" y="1019520"/>
                  <a:pt x="4138507" y="1012227"/>
                </a:cubicBezTo>
                <a:cubicBezTo>
                  <a:pt x="4138507" y="1004205"/>
                  <a:pt x="4144733" y="998371"/>
                  <a:pt x="4153295" y="998371"/>
                </a:cubicBezTo>
                <a:close/>
                <a:moveTo>
                  <a:pt x="4082465" y="998371"/>
                </a:moveTo>
                <a:cubicBezTo>
                  <a:pt x="4090249" y="998371"/>
                  <a:pt x="4097254" y="1004205"/>
                  <a:pt x="4097254" y="1012227"/>
                </a:cubicBezTo>
                <a:cubicBezTo>
                  <a:pt x="4097254" y="1019520"/>
                  <a:pt x="4090249" y="1024625"/>
                  <a:pt x="4082465" y="1024625"/>
                </a:cubicBezTo>
                <a:cubicBezTo>
                  <a:pt x="4073903" y="1024625"/>
                  <a:pt x="4067676" y="1019520"/>
                  <a:pt x="4067676" y="1012227"/>
                </a:cubicBezTo>
                <a:cubicBezTo>
                  <a:pt x="4067676" y="1004205"/>
                  <a:pt x="4073903" y="998371"/>
                  <a:pt x="4082465" y="998371"/>
                </a:cubicBezTo>
                <a:close/>
                <a:moveTo>
                  <a:pt x="4011635" y="998371"/>
                </a:moveTo>
                <a:cubicBezTo>
                  <a:pt x="4019418" y="998371"/>
                  <a:pt x="4026423" y="1004205"/>
                  <a:pt x="4026423" y="1012227"/>
                </a:cubicBezTo>
                <a:cubicBezTo>
                  <a:pt x="4026423" y="1019520"/>
                  <a:pt x="4019418" y="1024625"/>
                  <a:pt x="4011635" y="1024625"/>
                </a:cubicBezTo>
                <a:cubicBezTo>
                  <a:pt x="4003073" y="1024625"/>
                  <a:pt x="3996847" y="1019520"/>
                  <a:pt x="3996847" y="1012227"/>
                </a:cubicBezTo>
                <a:cubicBezTo>
                  <a:pt x="3996847" y="1004205"/>
                  <a:pt x="4003073" y="998371"/>
                  <a:pt x="4011635" y="998371"/>
                </a:cubicBezTo>
                <a:close/>
                <a:moveTo>
                  <a:pt x="3939871" y="998371"/>
                </a:moveTo>
                <a:cubicBezTo>
                  <a:pt x="3947893" y="998371"/>
                  <a:pt x="3952268" y="1004205"/>
                  <a:pt x="3952268" y="1012227"/>
                </a:cubicBezTo>
                <a:cubicBezTo>
                  <a:pt x="3952268" y="1019520"/>
                  <a:pt x="3947893" y="1024625"/>
                  <a:pt x="3939871" y="1024625"/>
                </a:cubicBezTo>
                <a:cubicBezTo>
                  <a:pt x="3932578" y="1024625"/>
                  <a:pt x="3926015" y="1019520"/>
                  <a:pt x="3926015" y="1012227"/>
                </a:cubicBezTo>
                <a:cubicBezTo>
                  <a:pt x="3926015" y="1004205"/>
                  <a:pt x="3932578" y="998371"/>
                  <a:pt x="3939871" y="998371"/>
                </a:cubicBezTo>
                <a:close/>
                <a:moveTo>
                  <a:pt x="3869042" y="998371"/>
                </a:moveTo>
                <a:cubicBezTo>
                  <a:pt x="3875605" y="998371"/>
                  <a:pt x="3881439" y="1004598"/>
                  <a:pt x="3881439" y="1013160"/>
                </a:cubicBezTo>
                <a:cubicBezTo>
                  <a:pt x="3881439" y="1020944"/>
                  <a:pt x="3875605" y="1027949"/>
                  <a:pt x="3869042" y="1027949"/>
                </a:cubicBezTo>
                <a:cubicBezTo>
                  <a:pt x="3861749" y="1027949"/>
                  <a:pt x="3855186" y="1020944"/>
                  <a:pt x="3855186" y="1013160"/>
                </a:cubicBezTo>
                <a:cubicBezTo>
                  <a:pt x="3855186" y="1004598"/>
                  <a:pt x="3861749" y="998371"/>
                  <a:pt x="3869042" y="998371"/>
                </a:cubicBezTo>
                <a:close/>
                <a:moveTo>
                  <a:pt x="3798211" y="998371"/>
                </a:moveTo>
                <a:cubicBezTo>
                  <a:pt x="3804774" y="998371"/>
                  <a:pt x="3810608" y="1004598"/>
                  <a:pt x="3810608" y="1013160"/>
                </a:cubicBezTo>
                <a:cubicBezTo>
                  <a:pt x="3810608" y="1020944"/>
                  <a:pt x="3804774" y="1027949"/>
                  <a:pt x="3798211" y="1027949"/>
                </a:cubicBezTo>
                <a:cubicBezTo>
                  <a:pt x="3790918" y="1027949"/>
                  <a:pt x="3784355" y="1020944"/>
                  <a:pt x="3784355" y="1013160"/>
                </a:cubicBezTo>
                <a:cubicBezTo>
                  <a:pt x="3784355" y="1004598"/>
                  <a:pt x="3790918" y="998371"/>
                  <a:pt x="3798211" y="998371"/>
                </a:cubicBezTo>
                <a:close/>
                <a:moveTo>
                  <a:pt x="3725922" y="998371"/>
                </a:moveTo>
                <a:cubicBezTo>
                  <a:pt x="3733944" y="998371"/>
                  <a:pt x="3739778" y="1004598"/>
                  <a:pt x="3739778" y="1013160"/>
                </a:cubicBezTo>
                <a:cubicBezTo>
                  <a:pt x="3739778" y="1020944"/>
                  <a:pt x="3733944" y="1027949"/>
                  <a:pt x="3725922" y="1027949"/>
                </a:cubicBezTo>
                <a:cubicBezTo>
                  <a:pt x="3719359" y="1027949"/>
                  <a:pt x="3713525" y="1020944"/>
                  <a:pt x="3713525" y="1013160"/>
                </a:cubicBezTo>
                <a:cubicBezTo>
                  <a:pt x="3713525" y="1004598"/>
                  <a:pt x="3719359" y="998371"/>
                  <a:pt x="3725922" y="998371"/>
                </a:cubicBezTo>
                <a:close/>
                <a:moveTo>
                  <a:pt x="724105" y="998371"/>
                </a:moveTo>
                <a:cubicBezTo>
                  <a:pt x="731398" y="998371"/>
                  <a:pt x="737962" y="1004205"/>
                  <a:pt x="737962" y="1010768"/>
                </a:cubicBezTo>
                <a:cubicBezTo>
                  <a:pt x="737962" y="1018061"/>
                  <a:pt x="731398" y="1024625"/>
                  <a:pt x="724105" y="1024625"/>
                </a:cubicBezTo>
                <a:cubicBezTo>
                  <a:pt x="717541" y="1024625"/>
                  <a:pt x="711707" y="1018061"/>
                  <a:pt x="711707" y="1010768"/>
                </a:cubicBezTo>
                <a:cubicBezTo>
                  <a:pt x="711707" y="1004205"/>
                  <a:pt x="717541" y="998371"/>
                  <a:pt x="724105" y="998371"/>
                </a:cubicBezTo>
                <a:close/>
                <a:moveTo>
                  <a:pt x="653274" y="998371"/>
                </a:moveTo>
                <a:cubicBezTo>
                  <a:pt x="660567" y="998371"/>
                  <a:pt x="667129" y="1004205"/>
                  <a:pt x="667129" y="1010768"/>
                </a:cubicBezTo>
                <a:cubicBezTo>
                  <a:pt x="667129" y="1018061"/>
                  <a:pt x="660567" y="1024625"/>
                  <a:pt x="653274" y="1024625"/>
                </a:cubicBezTo>
                <a:cubicBezTo>
                  <a:pt x="646711" y="1024625"/>
                  <a:pt x="640877" y="1018061"/>
                  <a:pt x="640877" y="1010768"/>
                </a:cubicBezTo>
                <a:cubicBezTo>
                  <a:pt x="640877" y="1004205"/>
                  <a:pt x="646711" y="998371"/>
                  <a:pt x="653274" y="998371"/>
                </a:cubicBezTo>
                <a:close/>
                <a:moveTo>
                  <a:pt x="582446" y="998371"/>
                </a:moveTo>
                <a:cubicBezTo>
                  <a:pt x="589738" y="998371"/>
                  <a:pt x="596301" y="1004205"/>
                  <a:pt x="596301" y="1010768"/>
                </a:cubicBezTo>
                <a:cubicBezTo>
                  <a:pt x="596301" y="1018061"/>
                  <a:pt x="589738" y="1024625"/>
                  <a:pt x="582446" y="1024625"/>
                </a:cubicBezTo>
                <a:cubicBezTo>
                  <a:pt x="574423" y="1024625"/>
                  <a:pt x="570047" y="1018061"/>
                  <a:pt x="570047" y="1010768"/>
                </a:cubicBezTo>
                <a:cubicBezTo>
                  <a:pt x="570047" y="1004205"/>
                  <a:pt x="574423" y="998371"/>
                  <a:pt x="582446" y="998371"/>
                </a:cubicBezTo>
                <a:close/>
                <a:moveTo>
                  <a:pt x="513636" y="998371"/>
                </a:moveTo>
                <a:cubicBezTo>
                  <a:pt x="521983" y="998371"/>
                  <a:pt x="528813" y="1004205"/>
                  <a:pt x="528813" y="1010768"/>
                </a:cubicBezTo>
                <a:cubicBezTo>
                  <a:pt x="528813" y="1018061"/>
                  <a:pt x="521983" y="1024625"/>
                  <a:pt x="513636" y="1024625"/>
                </a:cubicBezTo>
                <a:cubicBezTo>
                  <a:pt x="506046" y="1024625"/>
                  <a:pt x="499216" y="1018061"/>
                  <a:pt x="499216" y="1010768"/>
                </a:cubicBezTo>
                <a:cubicBezTo>
                  <a:pt x="499216" y="1004205"/>
                  <a:pt x="506046" y="998371"/>
                  <a:pt x="513636" y="998371"/>
                </a:cubicBezTo>
                <a:close/>
                <a:moveTo>
                  <a:pt x="439802" y="998371"/>
                </a:moveTo>
                <a:cubicBezTo>
                  <a:pt x="448365" y="998371"/>
                  <a:pt x="454592" y="1004205"/>
                  <a:pt x="454592" y="1010768"/>
                </a:cubicBezTo>
                <a:cubicBezTo>
                  <a:pt x="454592" y="1018061"/>
                  <a:pt x="448365" y="1024625"/>
                  <a:pt x="439802" y="1024625"/>
                </a:cubicBezTo>
                <a:cubicBezTo>
                  <a:pt x="432019" y="1024625"/>
                  <a:pt x="425014" y="1018061"/>
                  <a:pt x="425014" y="1010768"/>
                </a:cubicBezTo>
                <a:cubicBezTo>
                  <a:pt x="425014" y="1004205"/>
                  <a:pt x="432019" y="998371"/>
                  <a:pt x="439802" y="998371"/>
                </a:cubicBezTo>
                <a:close/>
                <a:moveTo>
                  <a:pt x="368040" y="998371"/>
                </a:moveTo>
                <a:cubicBezTo>
                  <a:pt x="376061" y="998371"/>
                  <a:pt x="380438" y="1004205"/>
                  <a:pt x="380438" y="1012227"/>
                </a:cubicBezTo>
                <a:cubicBezTo>
                  <a:pt x="380438" y="1018061"/>
                  <a:pt x="376061" y="1024625"/>
                  <a:pt x="368040" y="1024625"/>
                </a:cubicBezTo>
                <a:cubicBezTo>
                  <a:pt x="360747" y="1024625"/>
                  <a:pt x="354183" y="1018061"/>
                  <a:pt x="354183" y="1012227"/>
                </a:cubicBezTo>
                <a:cubicBezTo>
                  <a:pt x="354183" y="1004205"/>
                  <a:pt x="360747" y="998371"/>
                  <a:pt x="368040" y="998371"/>
                </a:cubicBezTo>
                <a:close/>
                <a:moveTo>
                  <a:pt x="297208" y="998371"/>
                </a:moveTo>
                <a:cubicBezTo>
                  <a:pt x="303771" y="998371"/>
                  <a:pt x="309606" y="1004205"/>
                  <a:pt x="309606" y="1012227"/>
                </a:cubicBezTo>
                <a:cubicBezTo>
                  <a:pt x="309606" y="1018061"/>
                  <a:pt x="303771" y="1024625"/>
                  <a:pt x="297208" y="1024625"/>
                </a:cubicBezTo>
                <a:cubicBezTo>
                  <a:pt x="289916" y="1024625"/>
                  <a:pt x="283352" y="1018061"/>
                  <a:pt x="283352" y="1012227"/>
                </a:cubicBezTo>
                <a:cubicBezTo>
                  <a:pt x="283352" y="1004205"/>
                  <a:pt x="289916" y="998371"/>
                  <a:pt x="297208" y="998371"/>
                </a:cubicBezTo>
                <a:close/>
                <a:moveTo>
                  <a:pt x="226379" y="998371"/>
                </a:moveTo>
                <a:cubicBezTo>
                  <a:pt x="232214" y="998371"/>
                  <a:pt x="238778" y="1004205"/>
                  <a:pt x="238778" y="1012227"/>
                </a:cubicBezTo>
                <a:cubicBezTo>
                  <a:pt x="238778" y="1018061"/>
                  <a:pt x="232214" y="1024625"/>
                  <a:pt x="226379" y="1024625"/>
                </a:cubicBezTo>
                <a:cubicBezTo>
                  <a:pt x="218357" y="1024625"/>
                  <a:pt x="212523" y="1018061"/>
                  <a:pt x="212523" y="1012227"/>
                </a:cubicBezTo>
                <a:cubicBezTo>
                  <a:pt x="212523" y="1004205"/>
                  <a:pt x="218357" y="998371"/>
                  <a:pt x="226379" y="998371"/>
                </a:cubicBezTo>
                <a:close/>
                <a:moveTo>
                  <a:pt x="154085" y="998371"/>
                </a:moveTo>
                <a:cubicBezTo>
                  <a:pt x="161377" y="998371"/>
                  <a:pt x="167941" y="1004205"/>
                  <a:pt x="167941" y="1012227"/>
                </a:cubicBezTo>
                <a:cubicBezTo>
                  <a:pt x="167941" y="1018061"/>
                  <a:pt x="161377" y="1024625"/>
                  <a:pt x="154085" y="1024625"/>
                </a:cubicBezTo>
                <a:cubicBezTo>
                  <a:pt x="147521" y="1024625"/>
                  <a:pt x="141687" y="1018061"/>
                  <a:pt x="141687" y="1012227"/>
                </a:cubicBezTo>
                <a:cubicBezTo>
                  <a:pt x="141687" y="1004205"/>
                  <a:pt x="147521" y="998371"/>
                  <a:pt x="154085" y="998371"/>
                </a:cubicBezTo>
                <a:close/>
                <a:moveTo>
                  <a:pt x="83255" y="998371"/>
                </a:moveTo>
                <a:cubicBezTo>
                  <a:pt x="90548" y="998371"/>
                  <a:pt x="97111" y="1004205"/>
                  <a:pt x="97111" y="1012227"/>
                </a:cubicBezTo>
                <a:cubicBezTo>
                  <a:pt x="97111" y="1018061"/>
                  <a:pt x="90548" y="1024625"/>
                  <a:pt x="83255" y="1024625"/>
                </a:cubicBezTo>
                <a:cubicBezTo>
                  <a:pt x="76692" y="1024625"/>
                  <a:pt x="70858" y="1018061"/>
                  <a:pt x="70858" y="1012227"/>
                </a:cubicBezTo>
                <a:cubicBezTo>
                  <a:pt x="70858" y="1004205"/>
                  <a:pt x="76692" y="998371"/>
                  <a:pt x="83255" y="998371"/>
                </a:cubicBezTo>
                <a:close/>
                <a:moveTo>
                  <a:pt x="12019" y="998371"/>
                </a:moveTo>
                <a:cubicBezTo>
                  <a:pt x="20264" y="998371"/>
                  <a:pt x="26260" y="1004205"/>
                  <a:pt x="26260" y="1012227"/>
                </a:cubicBezTo>
                <a:cubicBezTo>
                  <a:pt x="26260" y="1018061"/>
                  <a:pt x="20264" y="1024625"/>
                  <a:pt x="12019" y="1024625"/>
                </a:cubicBezTo>
                <a:cubicBezTo>
                  <a:pt x="4524" y="1024625"/>
                  <a:pt x="27" y="1018061"/>
                  <a:pt x="27" y="1012227"/>
                </a:cubicBezTo>
                <a:cubicBezTo>
                  <a:pt x="27" y="1004205"/>
                  <a:pt x="4524" y="998371"/>
                  <a:pt x="12019" y="998371"/>
                </a:cubicBezTo>
                <a:close/>
                <a:moveTo>
                  <a:pt x="870603" y="927542"/>
                </a:moveTo>
                <a:cubicBezTo>
                  <a:pt x="877167" y="927542"/>
                  <a:pt x="883001" y="933376"/>
                  <a:pt x="883001" y="939939"/>
                </a:cubicBezTo>
                <a:cubicBezTo>
                  <a:pt x="883001" y="947232"/>
                  <a:pt x="877167" y="953796"/>
                  <a:pt x="870603" y="953796"/>
                </a:cubicBezTo>
                <a:cubicBezTo>
                  <a:pt x="863310" y="953796"/>
                  <a:pt x="856747" y="947232"/>
                  <a:pt x="856747" y="939939"/>
                </a:cubicBezTo>
                <a:cubicBezTo>
                  <a:pt x="856747" y="933376"/>
                  <a:pt x="863310" y="927542"/>
                  <a:pt x="870603" y="927542"/>
                </a:cubicBezTo>
                <a:close/>
                <a:moveTo>
                  <a:pt x="799773" y="927542"/>
                </a:moveTo>
                <a:cubicBezTo>
                  <a:pt x="806337" y="927542"/>
                  <a:pt x="812171" y="933376"/>
                  <a:pt x="812171" y="939939"/>
                </a:cubicBezTo>
                <a:cubicBezTo>
                  <a:pt x="812171" y="947232"/>
                  <a:pt x="806337" y="953796"/>
                  <a:pt x="799773" y="953796"/>
                </a:cubicBezTo>
                <a:cubicBezTo>
                  <a:pt x="792481" y="953796"/>
                  <a:pt x="785917" y="947232"/>
                  <a:pt x="785917" y="939939"/>
                </a:cubicBezTo>
                <a:cubicBezTo>
                  <a:pt x="785917" y="933376"/>
                  <a:pt x="792481" y="927542"/>
                  <a:pt x="799773" y="927542"/>
                </a:cubicBezTo>
                <a:close/>
                <a:moveTo>
                  <a:pt x="724112" y="927542"/>
                </a:moveTo>
                <a:cubicBezTo>
                  <a:pt x="731405" y="927542"/>
                  <a:pt x="737968" y="933376"/>
                  <a:pt x="737968" y="939939"/>
                </a:cubicBezTo>
                <a:cubicBezTo>
                  <a:pt x="737968" y="947232"/>
                  <a:pt x="731405" y="953796"/>
                  <a:pt x="724112" y="953796"/>
                </a:cubicBezTo>
                <a:cubicBezTo>
                  <a:pt x="717548" y="953796"/>
                  <a:pt x="711714" y="947232"/>
                  <a:pt x="711714" y="939939"/>
                </a:cubicBezTo>
                <a:cubicBezTo>
                  <a:pt x="711714" y="933376"/>
                  <a:pt x="717548" y="927542"/>
                  <a:pt x="724112" y="927542"/>
                </a:cubicBezTo>
                <a:close/>
                <a:moveTo>
                  <a:pt x="653281" y="927542"/>
                </a:moveTo>
                <a:cubicBezTo>
                  <a:pt x="660573" y="927542"/>
                  <a:pt x="667137" y="933376"/>
                  <a:pt x="667137" y="939939"/>
                </a:cubicBezTo>
                <a:cubicBezTo>
                  <a:pt x="667137" y="947232"/>
                  <a:pt x="660573" y="953796"/>
                  <a:pt x="653281" y="953796"/>
                </a:cubicBezTo>
                <a:cubicBezTo>
                  <a:pt x="646718" y="953796"/>
                  <a:pt x="640884" y="947232"/>
                  <a:pt x="640884" y="939939"/>
                </a:cubicBezTo>
                <a:cubicBezTo>
                  <a:pt x="640884" y="933376"/>
                  <a:pt x="645259" y="927542"/>
                  <a:pt x="653281" y="927542"/>
                </a:cubicBezTo>
                <a:close/>
                <a:moveTo>
                  <a:pt x="582453" y="927542"/>
                </a:moveTo>
                <a:cubicBezTo>
                  <a:pt x="589745" y="927542"/>
                  <a:pt x="596309" y="933376"/>
                  <a:pt x="596309" y="939939"/>
                </a:cubicBezTo>
                <a:cubicBezTo>
                  <a:pt x="596309" y="947232"/>
                  <a:pt x="589745" y="953796"/>
                  <a:pt x="582453" y="953796"/>
                </a:cubicBezTo>
                <a:cubicBezTo>
                  <a:pt x="574430" y="953796"/>
                  <a:pt x="570054" y="947232"/>
                  <a:pt x="570054" y="939939"/>
                </a:cubicBezTo>
                <a:cubicBezTo>
                  <a:pt x="570054" y="933376"/>
                  <a:pt x="574430" y="927542"/>
                  <a:pt x="582453" y="927542"/>
                </a:cubicBezTo>
                <a:close/>
                <a:moveTo>
                  <a:pt x="513642" y="927542"/>
                </a:moveTo>
                <a:cubicBezTo>
                  <a:pt x="521990" y="927542"/>
                  <a:pt x="528820" y="933376"/>
                  <a:pt x="528820" y="939939"/>
                </a:cubicBezTo>
                <a:cubicBezTo>
                  <a:pt x="528820" y="947232"/>
                  <a:pt x="521990" y="953796"/>
                  <a:pt x="513642" y="953796"/>
                </a:cubicBezTo>
                <a:cubicBezTo>
                  <a:pt x="506053" y="953796"/>
                  <a:pt x="499223" y="947232"/>
                  <a:pt x="499223" y="939939"/>
                </a:cubicBezTo>
                <a:cubicBezTo>
                  <a:pt x="499223" y="933376"/>
                  <a:pt x="506053" y="927542"/>
                  <a:pt x="513642" y="927542"/>
                </a:cubicBezTo>
                <a:close/>
                <a:moveTo>
                  <a:pt x="439809" y="927542"/>
                </a:moveTo>
                <a:cubicBezTo>
                  <a:pt x="448372" y="927542"/>
                  <a:pt x="454599" y="933376"/>
                  <a:pt x="454599" y="939939"/>
                </a:cubicBezTo>
                <a:cubicBezTo>
                  <a:pt x="454599" y="947232"/>
                  <a:pt x="448372" y="953796"/>
                  <a:pt x="439809" y="953796"/>
                </a:cubicBezTo>
                <a:cubicBezTo>
                  <a:pt x="432026" y="953796"/>
                  <a:pt x="425021" y="947232"/>
                  <a:pt x="425021" y="939939"/>
                </a:cubicBezTo>
                <a:cubicBezTo>
                  <a:pt x="425021" y="933376"/>
                  <a:pt x="432026" y="927542"/>
                  <a:pt x="439809" y="927542"/>
                </a:cubicBezTo>
                <a:close/>
                <a:moveTo>
                  <a:pt x="368046" y="927542"/>
                </a:moveTo>
                <a:cubicBezTo>
                  <a:pt x="376068" y="927542"/>
                  <a:pt x="380444" y="933376"/>
                  <a:pt x="380444" y="939939"/>
                </a:cubicBezTo>
                <a:cubicBezTo>
                  <a:pt x="380444" y="947232"/>
                  <a:pt x="376068" y="953796"/>
                  <a:pt x="368046" y="953796"/>
                </a:cubicBezTo>
                <a:cubicBezTo>
                  <a:pt x="360754" y="953796"/>
                  <a:pt x="354191" y="947232"/>
                  <a:pt x="354191" y="939939"/>
                </a:cubicBezTo>
                <a:cubicBezTo>
                  <a:pt x="354191" y="933376"/>
                  <a:pt x="360754" y="927542"/>
                  <a:pt x="368046" y="927542"/>
                </a:cubicBezTo>
                <a:close/>
                <a:moveTo>
                  <a:pt x="297214" y="927542"/>
                </a:moveTo>
                <a:cubicBezTo>
                  <a:pt x="303777" y="927542"/>
                  <a:pt x="309612" y="933376"/>
                  <a:pt x="309612" y="939939"/>
                </a:cubicBezTo>
                <a:cubicBezTo>
                  <a:pt x="309612" y="947232"/>
                  <a:pt x="303777" y="953796"/>
                  <a:pt x="297214" y="953796"/>
                </a:cubicBezTo>
                <a:cubicBezTo>
                  <a:pt x="289922" y="953796"/>
                  <a:pt x="283359" y="947232"/>
                  <a:pt x="283359" y="939939"/>
                </a:cubicBezTo>
                <a:cubicBezTo>
                  <a:pt x="283359" y="933376"/>
                  <a:pt x="289922" y="927542"/>
                  <a:pt x="297214" y="927542"/>
                </a:cubicBezTo>
                <a:close/>
                <a:moveTo>
                  <a:pt x="226386" y="927542"/>
                </a:moveTo>
                <a:cubicBezTo>
                  <a:pt x="232220" y="927542"/>
                  <a:pt x="238784" y="933376"/>
                  <a:pt x="238784" y="939939"/>
                </a:cubicBezTo>
                <a:cubicBezTo>
                  <a:pt x="238784" y="947232"/>
                  <a:pt x="232220" y="953796"/>
                  <a:pt x="226386" y="953796"/>
                </a:cubicBezTo>
                <a:cubicBezTo>
                  <a:pt x="218363" y="953796"/>
                  <a:pt x="212530" y="947232"/>
                  <a:pt x="212530" y="939939"/>
                </a:cubicBezTo>
                <a:cubicBezTo>
                  <a:pt x="212530" y="933376"/>
                  <a:pt x="218363" y="927542"/>
                  <a:pt x="226386" y="927542"/>
                </a:cubicBezTo>
                <a:close/>
                <a:moveTo>
                  <a:pt x="154091" y="927542"/>
                </a:moveTo>
                <a:cubicBezTo>
                  <a:pt x="161383" y="927542"/>
                  <a:pt x="167947" y="933376"/>
                  <a:pt x="167947" y="939939"/>
                </a:cubicBezTo>
                <a:cubicBezTo>
                  <a:pt x="167947" y="947232"/>
                  <a:pt x="161383" y="953796"/>
                  <a:pt x="154091" y="953796"/>
                </a:cubicBezTo>
                <a:cubicBezTo>
                  <a:pt x="147527" y="953796"/>
                  <a:pt x="141693" y="947232"/>
                  <a:pt x="141693" y="939939"/>
                </a:cubicBezTo>
                <a:cubicBezTo>
                  <a:pt x="141693" y="933376"/>
                  <a:pt x="147527" y="927542"/>
                  <a:pt x="154091" y="927542"/>
                </a:cubicBezTo>
                <a:close/>
                <a:moveTo>
                  <a:pt x="83261" y="927542"/>
                </a:moveTo>
                <a:cubicBezTo>
                  <a:pt x="90554" y="927542"/>
                  <a:pt x="97117" y="933376"/>
                  <a:pt x="97117" y="939939"/>
                </a:cubicBezTo>
                <a:cubicBezTo>
                  <a:pt x="97117" y="947232"/>
                  <a:pt x="90554" y="953796"/>
                  <a:pt x="83261" y="953796"/>
                </a:cubicBezTo>
                <a:cubicBezTo>
                  <a:pt x="76698" y="953796"/>
                  <a:pt x="70864" y="947232"/>
                  <a:pt x="70864" y="939939"/>
                </a:cubicBezTo>
                <a:cubicBezTo>
                  <a:pt x="70864" y="933376"/>
                  <a:pt x="76698" y="927542"/>
                  <a:pt x="83261" y="927542"/>
                </a:cubicBezTo>
                <a:close/>
                <a:moveTo>
                  <a:pt x="12025" y="927542"/>
                </a:moveTo>
                <a:cubicBezTo>
                  <a:pt x="20270" y="927542"/>
                  <a:pt x="26266" y="933376"/>
                  <a:pt x="26266" y="939939"/>
                </a:cubicBezTo>
                <a:cubicBezTo>
                  <a:pt x="26266" y="947232"/>
                  <a:pt x="20270" y="953796"/>
                  <a:pt x="12025" y="953796"/>
                </a:cubicBezTo>
                <a:cubicBezTo>
                  <a:pt x="4530" y="953796"/>
                  <a:pt x="33" y="947232"/>
                  <a:pt x="33" y="939939"/>
                </a:cubicBezTo>
                <a:cubicBezTo>
                  <a:pt x="33" y="933376"/>
                  <a:pt x="4530" y="927542"/>
                  <a:pt x="12025" y="927542"/>
                </a:cubicBezTo>
                <a:close/>
                <a:moveTo>
                  <a:pt x="6581764" y="924168"/>
                </a:moveTo>
                <a:cubicBezTo>
                  <a:pt x="6589547" y="924168"/>
                  <a:pt x="6596552" y="928543"/>
                  <a:pt x="6596552" y="936565"/>
                </a:cubicBezTo>
                <a:cubicBezTo>
                  <a:pt x="6596552" y="943858"/>
                  <a:pt x="6589547" y="950422"/>
                  <a:pt x="6581764" y="950422"/>
                </a:cubicBezTo>
                <a:cubicBezTo>
                  <a:pt x="6573202" y="950422"/>
                  <a:pt x="6566976" y="943858"/>
                  <a:pt x="6566976" y="936565"/>
                </a:cubicBezTo>
                <a:cubicBezTo>
                  <a:pt x="6566976" y="928543"/>
                  <a:pt x="6573202" y="924168"/>
                  <a:pt x="6581764" y="924168"/>
                </a:cubicBezTo>
                <a:close/>
                <a:moveTo>
                  <a:pt x="6510933" y="924168"/>
                </a:moveTo>
                <a:cubicBezTo>
                  <a:pt x="6518717" y="924168"/>
                  <a:pt x="6525722" y="928543"/>
                  <a:pt x="6525722" y="936565"/>
                </a:cubicBezTo>
                <a:cubicBezTo>
                  <a:pt x="6525722" y="943858"/>
                  <a:pt x="6518717" y="950422"/>
                  <a:pt x="6510933" y="950422"/>
                </a:cubicBezTo>
                <a:cubicBezTo>
                  <a:pt x="6502371" y="950422"/>
                  <a:pt x="6496144" y="943858"/>
                  <a:pt x="6496144" y="936565"/>
                </a:cubicBezTo>
                <a:cubicBezTo>
                  <a:pt x="6496144" y="928543"/>
                  <a:pt x="6502371" y="924168"/>
                  <a:pt x="6510933" y="924168"/>
                </a:cubicBezTo>
                <a:close/>
                <a:moveTo>
                  <a:pt x="6440492" y="924168"/>
                </a:moveTo>
                <a:cubicBezTo>
                  <a:pt x="6448081" y="924168"/>
                  <a:pt x="6454911" y="928543"/>
                  <a:pt x="6454911" y="936565"/>
                </a:cubicBezTo>
                <a:cubicBezTo>
                  <a:pt x="6454911" y="943858"/>
                  <a:pt x="6448081" y="950422"/>
                  <a:pt x="6440492" y="950422"/>
                </a:cubicBezTo>
                <a:cubicBezTo>
                  <a:pt x="6432145" y="950422"/>
                  <a:pt x="6425315" y="943858"/>
                  <a:pt x="6425315" y="936565"/>
                </a:cubicBezTo>
                <a:cubicBezTo>
                  <a:pt x="6425315" y="928543"/>
                  <a:pt x="6432145" y="924168"/>
                  <a:pt x="6440492" y="924168"/>
                </a:cubicBezTo>
                <a:close/>
                <a:moveTo>
                  <a:pt x="6368340" y="924168"/>
                </a:moveTo>
                <a:cubicBezTo>
                  <a:pt x="6376362" y="924168"/>
                  <a:pt x="6380737" y="928543"/>
                  <a:pt x="6380737" y="936565"/>
                </a:cubicBezTo>
                <a:cubicBezTo>
                  <a:pt x="6380737" y="943858"/>
                  <a:pt x="6376362" y="950422"/>
                  <a:pt x="6368340" y="950422"/>
                </a:cubicBezTo>
                <a:cubicBezTo>
                  <a:pt x="6361047" y="950422"/>
                  <a:pt x="6354484" y="943858"/>
                  <a:pt x="6354484" y="936565"/>
                </a:cubicBezTo>
                <a:cubicBezTo>
                  <a:pt x="6354484" y="928543"/>
                  <a:pt x="6361047" y="924168"/>
                  <a:pt x="6368340" y="924168"/>
                </a:cubicBezTo>
                <a:close/>
                <a:moveTo>
                  <a:pt x="6297511" y="924168"/>
                </a:moveTo>
                <a:cubicBezTo>
                  <a:pt x="6304074" y="924168"/>
                  <a:pt x="6309908" y="928543"/>
                  <a:pt x="6309908" y="936565"/>
                </a:cubicBezTo>
                <a:cubicBezTo>
                  <a:pt x="6309908" y="943858"/>
                  <a:pt x="6304074" y="950422"/>
                  <a:pt x="6297511" y="950422"/>
                </a:cubicBezTo>
                <a:cubicBezTo>
                  <a:pt x="6290218" y="950422"/>
                  <a:pt x="6283655" y="943858"/>
                  <a:pt x="6283655" y="936565"/>
                </a:cubicBezTo>
                <a:cubicBezTo>
                  <a:pt x="6283655" y="928543"/>
                  <a:pt x="6290218" y="924168"/>
                  <a:pt x="6297511" y="924168"/>
                </a:cubicBezTo>
                <a:close/>
                <a:moveTo>
                  <a:pt x="6226679" y="924168"/>
                </a:moveTo>
                <a:cubicBezTo>
                  <a:pt x="6233242" y="924168"/>
                  <a:pt x="6239076" y="928543"/>
                  <a:pt x="6239076" y="936565"/>
                </a:cubicBezTo>
                <a:cubicBezTo>
                  <a:pt x="6239076" y="943858"/>
                  <a:pt x="6233242" y="950422"/>
                  <a:pt x="6226679" y="950422"/>
                </a:cubicBezTo>
                <a:cubicBezTo>
                  <a:pt x="6219386" y="950422"/>
                  <a:pt x="6212823" y="943858"/>
                  <a:pt x="6212823" y="936565"/>
                </a:cubicBezTo>
                <a:cubicBezTo>
                  <a:pt x="6212823" y="928543"/>
                  <a:pt x="6219386" y="924168"/>
                  <a:pt x="6226679" y="924168"/>
                </a:cubicBezTo>
                <a:close/>
                <a:moveTo>
                  <a:pt x="6154391" y="924168"/>
                </a:moveTo>
                <a:cubicBezTo>
                  <a:pt x="6161684" y="924168"/>
                  <a:pt x="6168247" y="928543"/>
                  <a:pt x="6168247" y="936565"/>
                </a:cubicBezTo>
                <a:cubicBezTo>
                  <a:pt x="6168247" y="943858"/>
                  <a:pt x="6161684" y="950422"/>
                  <a:pt x="6154391" y="950422"/>
                </a:cubicBezTo>
                <a:cubicBezTo>
                  <a:pt x="6147828" y="950422"/>
                  <a:pt x="6141994" y="943858"/>
                  <a:pt x="6141994" y="936565"/>
                </a:cubicBezTo>
                <a:cubicBezTo>
                  <a:pt x="6141994" y="928543"/>
                  <a:pt x="6147828" y="924168"/>
                  <a:pt x="6154391" y="924168"/>
                </a:cubicBezTo>
                <a:close/>
                <a:moveTo>
                  <a:pt x="6083559" y="924168"/>
                </a:moveTo>
                <a:cubicBezTo>
                  <a:pt x="6090852" y="924168"/>
                  <a:pt x="6097415" y="930002"/>
                  <a:pt x="6097415" y="936565"/>
                </a:cubicBezTo>
                <a:cubicBezTo>
                  <a:pt x="6097415" y="943858"/>
                  <a:pt x="6090852" y="950422"/>
                  <a:pt x="6083559" y="950422"/>
                </a:cubicBezTo>
                <a:cubicBezTo>
                  <a:pt x="6076996" y="950422"/>
                  <a:pt x="6071162" y="943858"/>
                  <a:pt x="6071162" y="936565"/>
                </a:cubicBezTo>
                <a:cubicBezTo>
                  <a:pt x="6071162" y="930002"/>
                  <a:pt x="6076996" y="924168"/>
                  <a:pt x="6083559" y="924168"/>
                </a:cubicBezTo>
                <a:close/>
                <a:moveTo>
                  <a:pt x="6011748" y="924168"/>
                </a:moveTo>
                <a:cubicBezTo>
                  <a:pt x="6019532" y="924168"/>
                  <a:pt x="6026537" y="930002"/>
                  <a:pt x="6026537" y="936565"/>
                </a:cubicBezTo>
                <a:cubicBezTo>
                  <a:pt x="6026537" y="943858"/>
                  <a:pt x="6019532" y="950422"/>
                  <a:pt x="6011748" y="950422"/>
                </a:cubicBezTo>
                <a:cubicBezTo>
                  <a:pt x="6003186" y="950422"/>
                  <a:pt x="5998516" y="943858"/>
                  <a:pt x="5996959" y="936565"/>
                </a:cubicBezTo>
                <a:cubicBezTo>
                  <a:pt x="5996959" y="930002"/>
                  <a:pt x="6003186" y="924168"/>
                  <a:pt x="6011748" y="924168"/>
                </a:cubicBezTo>
                <a:close/>
                <a:moveTo>
                  <a:pt x="5940548" y="924168"/>
                </a:moveTo>
                <a:cubicBezTo>
                  <a:pt x="5948896" y="924168"/>
                  <a:pt x="5955726" y="930002"/>
                  <a:pt x="5955726" y="936565"/>
                </a:cubicBezTo>
                <a:cubicBezTo>
                  <a:pt x="5955726" y="943858"/>
                  <a:pt x="5948896" y="950422"/>
                  <a:pt x="5940548" y="950422"/>
                </a:cubicBezTo>
                <a:cubicBezTo>
                  <a:pt x="5932960" y="950422"/>
                  <a:pt x="5926130" y="943858"/>
                  <a:pt x="5926130" y="936565"/>
                </a:cubicBezTo>
                <a:cubicBezTo>
                  <a:pt x="5926130" y="930002"/>
                  <a:pt x="5932960" y="924168"/>
                  <a:pt x="5940548" y="924168"/>
                </a:cubicBezTo>
                <a:close/>
                <a:moveTo>
                  <a:pt x="5870088" y="924168"/>
                </a:moveTo>
                <a:cubicBezTo>
                  <a:pt x="5878650" y="924168"/>
                  <a:pt x="5884877" y="930002"/>
                  <a:pt x="5884877" y="936565"/>
                </a:cubicBezTo>
                <a:cubicBezTo>
                  <a:pt x="5884877" y="943858"/>
                  <a:pt x="5878650" y="950422"/>
                  <a:pt x="5870088" y="950422"/>
                </a:cubicBezTo>
                <a:cubicBezTo>
                  <a:pt x="5862304" y="950422"/>
                  <a:pt x="5855299" y="943858"/>
                  <a:pt x="5855299" y="936565"/>
                </a:cubicBezTo>
                <a:cubicBezTo>
                  <a:pt x="5855299" y="930002"/>
                  <a:pt x="5862304" y="924168"/>
                  <a:pt x="5870088" y="924168"/>
                </a:cubicBezTo>
                <a:close/>
                <a:moveTo>
                  <a:pt x="5798325" y="924168"/>
                </a:moveTo>
                <a:cubicBezTo>
                  <a:pt x="5806347" y="924168"/>
                  <a:pt x="5810722" y="930002"/>
                  <a:pt x="5810722" y="936565"/>
                </a:cubicBezTo>
                <a:cubicBezTo>
                  <a:pt x="5810722" y="943858"/>
                  <a:pt x="5806347" y="950422"/>
                  <a:pt x="5798325" y="950422"/>
                </a:cubicBezTo>
                <a:cubicBezTo>
                  <a:pt x="5791032" y="950422"/>
                  <a:pt x="5784469" y="943858"/>
                  <a:pt x="5784469" y="936565"/>
                </a:cubicBezTo>
                <a:cubicBezTo>
                  <a:pt x="5784469" y="930002"/>
                  <a:pt x="5791032" y="924168"/>
                  <a:pt x="5798325" y="924168"/>
                </a:cubicBezTo>
                <a:close/>
                <a:moveTo>
                  <a:pt x="5724122" y="924168"/>
                </a:moveTo>
                <a:cubicBezTo>
                  <a:pt x="5730685" y="924168"/>
                  <a:pt x="5736519" y="930002"/>
                  <a:pt x="5736519" y="936565"/>
                </a:cubicBezTo>
                <a:cubicBezTo>
                  <a:pt x="5736519" y="943858"/>
                  <a:pt x="5730685" y="950422"/>
                  <a:pt x="5724122" y="950422"/>
                </a:cubicBezTo>
                <a:cubicBezTo>
                  <a:pt x="5716100" y="950422"/>
                  <a:pt x="5710266" y="943858"/>
                  <a:pt x="5710266" y="936565"/>
                </a:cubicBezTo>
                <a:cubicBezTo>
                  <a:pt x="5710266" y="930002"/>
                  <a:pt x="5716100" y="924168"/>
                  <a:pt x="5724122" y="924168"/>
                </a:cubicBezTo>
                <a:close/>
                <a:moveTo>
                  <a:pt x="5653291" y="924168"/>
                </a:moveTo>
                <a:cubicBezTo>
                  <a:pt x="5659125" y="924168"/>
                  <a:pt x="5665688" y="930002"/>
                  <a:pt x="5665688" y="936565"/>
                </a:cubicBezTo>
                <a:cubicBezTo>
                  <a:pt x="5665688" y="943858"/>
                  <a:pt x="5659125" y="950422"/>
                  <a:pt x="5653291" y="950422"/>
                </a:cubicBezTo>
                <a:cubicBezTo>
                  <a:pt x="5645269" y="950422"/>
                  <a:pt x="5639435" y="943858"/>
                  <a:pt x="5639435" y="936565"/>
                </a:cubicBezTo>
                <a:cubicBezTo>
                  <a:pt x="5639435" y="930002"/>
                  <a:pt x="5645269" y="924168"/>
                  <a:pt x="5653291" y="924168"/>
                </a:cubicBezTo>
                <a:close/>
                <a:moveTo>
                  <a:pt x="5581002" y="924168"/>
                </a:moveTo>
                <a:cubicBezTo>
                  <a:pt x="5588295" y="924168"/>
                  <a:pt x="5594858" y="930002"/>
                  <a:pt x="5594858" y="936565"/>
                </a:cubicBezTo>
                <a:cubicBezTo>
                  <a:pt x="5594858" y="943858"/>
                  <a:pt x="5588295" y="950422"/>
                  <a:pt x="5581002" y="950422"/>
                </a:cubicBezTo>
                <a:cubicBezTo>
                  <a:pt x="5574439" y="950422"/>
                  <a:pt x="5568605" y="943858"/>
                  <a:pt x="5568605" y="936565"/>
                </a:cubicBezTo>
                <a:cubicBezTo>
                  <a:pt x="5568605" y="930002"/>
                  <a:pt x="5574439" y="924168"/>
                  <a:pt x="5581002" y="924168"/>
                </a:cubicBezTo>
                <a:close/>
                <a:moveTo>
                  <a:pt x="5510171" y="924168"/>
                </a:moveTo>
                <a:cubicBezTo>
                  <a:pt x="5517464" y="924168"/>
                  <a:pt x="5524027" y="930002"/>
                  <a:pt x="5524027" y="936565"/>
                </a:cubicBezTo>
                <a:cubicBezTo>
                  <a:pt x="5524027" y="943858"/>
                  <a:pt x="5517464" y="950422"/>
                  <a:pt x="5510171" y="950422"/>
                </a:cubicBezTo>
                <a:cubicBezTo>
                  <a:pt x="5503608" y="950422"/>
                  <a:pt x="5497774" y="943858"/>
                  <a:pt x="5497774" y="936565"/>
                </a:cubicBezTo>
                <a:cubicBezTo>
                  <a:pt x="5497774" y="930002"/>
                  <a:pt x="5503608" y="924168"/>
                  <a:pt x="5510171" y="924168"/>
                </a:cubicBezTo>
                <a:close/>
                <a:moveTo>
                  <a:pt x="5438937" y="924168"/>
                </a:moveTo>
                <a:cubicBezTo>
                  <a:pt x="5447182" y="924168"/>
                  <a:pt x="5453178" y="930002"/>
                  <a:pt x="5453178" y="936565"/>
                </a:cubicBezTo>
                <a:cubicBezTo>
                  <a:pt x="5453178" y="943858"/>
                  <a:pt x="5447182" y="950422"/>
                  <a:pt x="5438937" y="950422"/>
                </a:cubicBezTo>
                <a:cubicBezTo>
                  <a:pt x="5431442" y="950422"/>
                  <a:pt x="5426945" y="943858"/>
                  <a:pt x="5426945" y="936565"/>
                </a:cubicBezTo>
                <a:cubicBezTo>
                  <a:pt x="5426945" y="930002"/>
                  <a:pt x="5431442" y="924168"/>
                  <a:pt x="5438937" y="924168"/>
                </a:cubicBezTo>
                <a:close/>
                <a:moveTo>
                  <a:pt x="5367530" y="924168"/>
                </a:moveTo>
                <a:cubicBezTo>
                  <a:pt x="5376092" y="924168"/>
                  <a:pt x="5382318" y="930002"/>
                  <a:pt x="5382318" y="936565"/>
                </a:cubicBezTo>
                <a:cubicBezTo>
                  <a:pt x="5382318" y="943858"/>
                  <a:pt x="5376092" y="950422"/>
                  <a:pt x="5367530" y="950422"/>
                </a:cubicBezTo>
                <a:cubicBezTo>
                  <a:pt x="5359747" y="950422"/>
                  <a:pt x="5352742" y="943858"/>
                  <a:pt x="5352742" y="936565"/>
                </a:cubicBezTo>
                <a:cubicBezTo>
                  <a:pt x="5352742" y="930002"/>
                  <a:pt x="5359747" y="924168"/>
                  <a:pt x="5367530" y="924168"/>
                </a:cubicBezTo>
                <a:close/>
                <a:moveTo>
                  <a:pt x="5296699" y="924168"/>
                </a:moveTo>
                <a:cubicBezTo>
                  <a:pt x="5305261" y="924168"/>
                  <a:pt x="5311488" y="930002"/>
                  <a:pt x="5311488" y="936565"/>
                </a:cubicBezTo>
                <a:cubicBezTo>
                  <a:pt x="5311488" y="943858"/>
                  <a:pt x="5305261" y="950422"/>
                  <a:pt x="5296699" y="950422"/>
                </a:cubicBezTo>
                <a:cubicBezTo>
                  <a:pt x="5288915" y="950422"/>
                  <a:pt x="5281910" y="943858"/>
                  <a:pt x="5281910" y="936565"/>
                </a:cubicBezTo>
                <a:cubicBezTo>
                  <a:pt x="5281910" y="930002"/>
                  <a:pt x="5288915" y="924168"/>
                  <a:pt x="5296699" y="924168"/>
                </a:cubicBezTo>
                <a:close/>
                <a:moveTo>
                  <a:pt x="5225869" y="924168"/>
                </a:moveTo>
                <a:cubicBezTo>
                  <a:pt x="5234431" y="924168"/>
                  <a:pt x="5240657" y="930002"/>
                  <a:pt x="5240657" y="936565"/>
                </a:cubicBezTo>
                <a:cubicBezTo>
                  <a:pt x="5240657" y="943858"/>
                  <a:pt x="5234431" y="950422"/>
                  <a:pt x="5225869" y="950422"/>
                </a:cubicBezTo>
                <a:cubicBezTo>
                  <a:pt x="5217307" y="950422"/>
                  <a:pt x="5211081" y="943858"/>
                  <a:pt x="5211081" y="936565"/>
                </a:cubicBezTo>
                <a:cubicBezTo>
                  <a:pt x="5211081" y="930002"/>
                  <a:pt x="5217307" y="924168"/>
                  <a:pt x="5225869" y="924168"/>
                </a:cubicBezTo>
                <a:close/>
                <a:moveTo>
                  <a:pt x="5154105" y="924168"/>
                </a:moveTo>
                <a:cubicBezTo>
                  <a:pt x="5162127" y="924168"/>
                  <a:pt x="5166502" y="930002"/>
                  <a:pt x="5166502" y="936565"/>
                </a:cubicBezTo>
                <a:cubicBezTo>
                  <a:pt x="5166502" y="943858"/>
                  <a:pt x="5162127" y="950422"/>
                  <a:pt x="5154105" y="950422"/>
                </a:cubicBezTo>
                <a:cubicBezTo>
                  <a:pt x="5146083" y="950422"/>
                  <a:pt x="5140249" y="943858"/>
                  <a:pt x="5140249" y="936565"/>
                </a:cubicBezTo>
                <a:cubicBezTo>
                  <a:pt x="5140249" y="930002"/>
                  <a:pt x="5146083" y="924168"/>
                  <a:pt x="5154105" y="924168"/>
                </a:cubicBezTo>
                <a:close/>
                <a:moveTo>
                  <a:pt x="5083276" y="924168"/>
                </a:moveTo>
                <a:cubicBezTo>
                  <a:pt x="5089110" y="924168"/>
                  <a:pt x="5095673" y="930002"/>
                  <a:pt x="5095673" y="936565"/>
                </a:cubicBezTo>
                <a:cubicBezTo>
                  <a:pt x="5095673" y="943858"/>
                  <a:pt x="5089110" y="950422"/>
                  <a:pt x="5083276" y="950422"/>
                </a:cubicBezTo>
                <a:cubicBezTo>
                  <a:pt x="5075254" y="950422"/>
                  <a:pt x="5069420" y="943858"/>
                  <a:pt x="5069420" y="936565"/>
                </a:cubicBezTo>
                <a:cubicBezTo>
                  <a:pt x="5069420" y="930002"/>
                  <a:pt x="5075254" y="924168"/>
                  <a:pt x="5083276" y="924168"/>
                </a:cubicBezTo>
                <a:close/>
                <a:moveTo>
                  <a:pt x="5012445" y="924168"/>
                </a:moveTo>
                <a:cubicBezTo>
                  <a:pt x="5018279" y="924168"/>
                  <a:pt x="5024842" y="930002"/>
                  <a:pt x="5024842" y="936565"/>
                </a:cubicBezTo>
                <a:cubicBezTo>
                  <a:pt x="5024842" y="943858"/>
                  <a:pt x="5018279" y="950422"/>
                  <a:pt x="5012445" y="950422"/>
                </a:cubicBezTo>
                <a:cubicBezTo>
                  <a:pt x="5004423" y="950422"/>
                  <a:pt x="4998589" y="943858"/>
                  <a:pt x="4998589" y="938024"/>
                </a:cubicBezTo>
                <a:cubicBezTo>
                  <a:pt x="4998589" y="930002"/>
                  <a:pt x="5004423" y="924168"/>
                  <a:pt x="5012445" y="924168"/>
                </a:cubicBezTo>
                <a:close/>
                <a:moveTo>
                  <a:pt x="4940157" y="924168"/>
                </a:moveTo>
                <a:cubicBezTo>
                  <a:pt x="4948179" y="924168"/>
                  <a:pt x="4954013" y="930002"/>
                  <a:pt x="4954013" y="938024"/>
                </a:cubicBezTo>
                <a:cubicBezTo>
                  <a:pt x="4954013" y="943858"/>
                  <a:pt x="4948179" y="950422"/>
                  <a:pt x="4940157" y="950422"/>
                </a:cubicBezTo>
                <a:cubicBezTo>
                  <a:pt x="4934323" y="950422"/>
                  <a:pt x="4927760" y="943858"/>
                  <a:pt x="4927760" y="938024"/>
                </a:cubicBezTo>
                <a:cubicBezTo>
                  <a:pt x="4927760" y="930002"/>
                  <a:pt x="4934323" y="924168"/>
                  <a:pt x="4940157" y="924168"/>
                </a:cubicBezTo>
                <a:close/>
                <a:moveTo>
                  <a:pt x="4865953" y="924168"/>
                </a:moveTo>
                <a:cubicBezTo>
                  <a:pt x="4873975" y="924168"/>
                  <a:pt x="4879809" y="930002"/>
                  <a:pt x="4879809" y="938024"/>
                </a:cubicBezTo>
                <a:cubicBezTo>
                  <a:pt x="4879809" y="943858"/>
                  <a:pt x="4873975" y="950422"/>
                  <a:pt x="4865953" y="950422"/>
                </a:cubicBezTo>
                <a:cubicBezTo>
                  <a:pt x="4860119" y="950422"/>
                  <a:pt x="4853556" y="943858"/>
                  <a:pt x="4853556" y="938024"/>
                </a:cubicBezTo>
                <a:cubicBezTo>
                  <a:pt x="4853556" y="930002"/>
                  <a:pt x="4858661" y="924168"/>
                  <a:pt x="4865953" y="924168"/>
                </a:cubicBezTo>
                <a:close/>
                <a:moveTo>
                  <a:pt x="4797514" y="924168"/>
                </a:moveTo>
                <a:cubicBezTo>
                  <a:pt x="4806076" y="924168"/>
                  <a:pt x="4812303" y="930002"/>
                  <a:pt x="4812303" y="938024"/>
                </a:cubicBezTo>
                <a:cubicBezTo>
                  <a:pt x="4812303" y="943858"/>
                  <a:pt x="4806076" y="950422"/>
                  <a:pt x="4797514" y="950422"/>
                </a:cubicBezTo>
                <a:cubicBezTo>
                  <a:pt x="4789730" y="950422"/>
                  <a:pt x="4782725" y="943858"/>
                  <a:pt x="4782725" y="938024"/>
                </a:cubicBezTo>
                <a:cubicBezTo>
                  <a:pt x="4782725" y="930002"/>
                  <a:pt x="4789730" y="924168"/>
                  <a:pt x="4797514" y="924168"/>
                </a:cubicBezTo>
                <a:close/>
                <a:moveTo>
                  <a:pt x="4726684" y="924168"/>
                </a:moveTo>
                <a:cubicBezTo>
                  <a:pt x="4735246" y="924168"/>
                  <a:pt x="4741472" y="930002"/>
                  <a:pt x="4741472" y="938024"/>
                </a:cubicBezTo>
                <a:cubicBezTo>
                  <a:pt x="4741472" y="943858"/>
                  <a:pt x="4735246" y="950422"/>
                  <a:pt x="4726684" y="950422"/>
                </a:cubicBezTo>
                <a:cubicBezTo>
                  <a:pt x="4718122" y="950422"/>
                  <a:pt x="4711896" y="943858"/>
                  <a:pt x="4711896" y="938024"/>
                </a:cubicBezTo>
                <a:cubicBezTo>
                  <a:pt x="4711896" y="930002"/>
                  <a:pt x="4718122" y="924168"/>
                  <a:pt x="4726684" y="924168"/>
                </a:cubicBezTo>
                <a:close/>
                <a:moveTo>
                  <a:pt x="4655853" y="924168"/>
                </a:moveTo>
                <a:cubicBezTo>
                  <a:pt x="4663637" y="924168"/>
                  <a:pt x="4670642" y="930002"/>
                  <a:pt x="4670642" y="938024"/>
                </a:cubicBezTo>
                <a:cubicBezTo>
                  <a:pt x="4670642" y="943858"/>
                  <a:pt x="4663637" y="950422"/>
                  <a:pt x="4655853" y="950422"/>
                </a:cubicBezTo>
                <a:cubicBezTo>
                  <a:pt x="4647291" y="950422"/>
                  <a:pt x="4641064" y="943858"/>
                  <a:pt x="4641064" y="938024"/>
                </a:cubicBezTo>
                <a:cubicBezTo>
                  <a:pt x="4641064" y="930002"/>
                  <a:pt x="4647291" y="924168"/>
                  <a:pt x="4655853" y="924168"/>
                </a:cubicBezTo>
                <a:close/>
                <a:moveTo>
                  <a:pt x="4584091" y="924168"/>
                </a:moveTo>
                <a:cubicBezTo>
                  <a:pt x="4591384" y="924168"/>
                  <a:pt x="4596488" y="930002"/>
                  <a:pt x="4596488" y="938024"/>
                </a:cubicBezTo>
                <a:cubicBezTo>
                  <a:pt x="4596488" y="943858"/>
                  <a:pt x="4591384" y="950422"/>
                  <a:pt x="4584091" y="950422"/>
                </a:cubicBezTo>
                <a:cubicBezTo>
                  <a:pt x="4576069" y="950422"/>
                  <a:pt x="4570235" y="943858"/>
                  <a:pt x="4570235" y="938024"/>
                </a:cubicBezTo>
                <a:cubicBezTo>
                  <a:pt x="4570235" y="930002"/>
                  <a:pt x="4576069" y="924168"/>
                  <a:pt x="4584091" y="924168"/>
                </a:cubicBezTo>
                <a:close/>
                <a:moveTo>
                  <a:pt x="4513260" y="924168"/>
                </a:moveTo>
                <a:cubicBezTo>
                  <a:pt x="4519094" y="924168"/>
                  <a:pt x="4525657" y="930002"/>
                  <a:pt x="4525657" y="938024"/>
                </a:cubicBezTo>
                <a:cubicBezTo>
                  <a:pt x="4525657" y="943858"/>
                  <a:pt x="4519094" y="950422"/>
                  <a:pt x="4513260" y="950422"/>
                </a:cubicBezTo>
                <a:cubicBezTo>
                  <a:pt x="4505238" y="950422"/>
                  <a:pt x="4499404" y="943858"/>
                  <a:pt x="4499404" y="938024"/>
                </a:cubicBezTo>
                <a:cubicBezTo>
                  <a:pt x="4499404" y="930002"/>
                  <a:pt x="4505238" y="924168"/>
                  <a:pt x="4513260" y="924168"/>
                </a:cubicBezTo>
                <a:close/>
                <a:moveTo>
                  <a:pt x="4439056" y="924168"/>
                </a:moveTo>
                <a:cubicBezTo>
                  <a:pt x="4445619" y="924168"/>
                  <a:pt x="4451453" y="930002"/>
                  <a:pt x="4451453" y="938024"/>
                </a:cubicBezTo>
                <a:cubicBezTo>
                  <a:pt x="4451453" y="943858"/>
                  <a:pt x="4445619" y="950422"/>
                  <a:pt x="4439056" y="950422"/>
                </a:cubicBezTo>
                <a:cubicBezTo>
                  <a:pt x="4431763" y="950422"/>
                  <a:pt x="4425200" y="943858"/>
                  <a:pt x="4425200" y="938024"/>
                </a:cubicBezTo>
                <a:cubicBezTo>
                  <a:pt x="4425200" y="930002"/>
                  <a:pt x="4431763" y="924168"/>
                  <a:pt x="4439056" y="924168"/>
                </a:cubicBezTo>
                <a:close/>
                <a:moveTo>
                  <a:pt x="4366768" y="924168"/>
                </a:moveTo>
                <a:cubicBezTo>
                  <a:pt x="4374790" y="924168"/>
                  <a:pt x="4380624" y="930002"/>
                  <a:pt x="4380624" y="938024"/>
                </a:cubicBezTo>
                <a:cubicBezTo>
                  <a:pt x="4380624" y="943858"/>
                  <a:pt x="4374790" y="950422"/>
                  <a:pt x="4366768" y="950422"/>
                </a:cubicBezTo>
                <a:cubicBezTo>
                  <a:pt x="4360934" y="950422"/>
                  <a:pt x="4354371" y="943858"/>
                  <a:pt x="4354371" y="938024"/>
                </a:cubicBezTo>
                <a:cubicBezTo>
                  <a:pt x="4354371" y="930002"/>
                  <a:pt x="4360934" y="924168"/>
                  <a:pt x="4366768" y="924168"/>
                </a:cubicBezTo>
                <a:close/>
                <a:moveTo>
                  <a:pt x="4295937" y="924168"/>
                </a:moveTo>
                <a:cubicBezTo>
                  <a:pt x="4303959" y="924168"/>
                  <a:pt x="4309793" y="930002"/>
                  <a:pt x="4309793" y="938024"/>
                </a:cubicBezTo>
                <a:cubicBezTo>
                  <a:pt x="4309793" y="943858"/>
                  <a:pt x="4303959" y="950422"/>
                  <a:pt x="4295937" y="950422"/>
                </a:cubicBezTo>
                <a:cubicBezTo>
                  <a:pt x="4290103" y="950422"/>
                  <a:pt x="4283540" y="943858"/>
                  <a:pt x="4283540" y="938024"/>
                </a:cubicBezTo>
                <a:cubicBezTo>
                  <a:pt x="4283540" y="930002"/>
                  <a:pt x="4290103" y="924168"/>
                  <a:pt x="4295937" y="924168"/>
                </a:cubicBezTo>
                <a:close/>
                <a:moveTo>
                  <a:pt x="4225107" y="924168"/>
                </a:moveTo>
                <a:cubicBezTo>
                  <a:pt x="4233129" y="924168"/>
                  <a:pt x="4238963" y="930002"/>
                  <a:pt x="4238963" y="938024"/>
                </a:cubicBezTo>
                <a:cubicBezTo>
                  <a:pt x="4238963" y="943858"/>
                  <a:pt x="4233129" y="950422"/>
                  <a:pt x="4225107" y="950422"/>
                </a:cubicBezTo>
                <a:cubicBezTo>
                  <a:pt x="4217085" y="950422"/>
                  <a:pt x="4212710" y="943858"/>
                  <a:pt x="4212710" y="938024"/>
                </a:cubicBezTo>
                <a:cubicBezTo>
                  <a:pt x="4212710" y="930002"/>
                  <a:pt x="4217085" y="924168"/>
                  <a:pt x="4225107" y="924168"/>
                </a:cubicBezTo>
                <a:close/>
                <a:moveTo>
                  <a:pt x="4153295" y="924168"/>
                </a:moveTo>
                <a:cubicBezTo>
                  <a:pt x="4161078" y="924168"/>
                  <a:pt x="4168083" y="930002"/>
                  <a:pt x="4168083" y="938024"/>
                </a:cubicBezTo>
                <a:cubicBezTo>
                  <a:pt x="4168083" y="943858"/>
                  <a:pt x="4161078" y="950422"/>
                  <a:pt x="4153295" y="950422"/>
                </a:cubicBezTo>
                <a:cubicBezTo>
                  <a:pt x="4144733" y="950422"/>
                  <a:pt x="4138507" y="943858"/>
                  <a:pt x="4138507" y="938024"/>
                </a:cubicBezTo>
                <a:cubicBezTo>
                  <a:pt x="4138507" y="930002"/>
                  <a:pt x="4144733" y="924168"/>
                  <a:pt x="4153295" y="924168"/>
                </a:cubicBezTo>
                <a:close/>
                <a:moveTo>
                  <a:pt x="4082465" y="924168"/>
                </a:moveTo>
                <a:cubicBezTo>
                  <a:pt x="4090249" y="924168"/>
                  <a:pt x="4097254" y="930002"/>
                  <a:pt x="4097254" y="938024"/>
                </a:cubicBezTo>
                <a:cubicBezTo>
                  <a:pt x="4097254" y="943858"/>
                  <a:pt x="4090249" y="950422"/>
                  <a:pt x="4082465" y="950422"/>
                </a:cubicBezTo>
                <a:cubicBezTo>
                  <a:pt x="4073903" y="950422"/>
                  <a:pt x="4067676" y="943858"/>
                  <a:pt x="4067676" y="938024"/>
                </a:cubicBezTo>
                <a:cubicBezTo>
                  <a:pt x="4067676" y="930002"/>
                  <a:pt x="4073903" y="924168"/>
                  <a:pt x="4082465" y="924168"/>
                </a:cubicBezTo>
                <a:close/>
                <a:moveTo>
                  <a:pt x="4011635" y="924168"/>
                </a:moveTo>
                <a:cubicBezTo>
                  <a:pt x="4019418" y="924168"/>
                  <a:pt x="4026423" y="930002"/>
                  <a:pt x="4026423" y="938024"/>
                </a:cubicBezTo>
                <a:cubicBezTo>
                  <a:pt x="4026423" y="943858"/>
                  <a:pt x="4019418" y="950422"/>
                  <a:pt x="4011635" y="950422"/>
                </a:cubicBezTo>
                <a:cubicBezTo>
                  <a:pt x="4003073" y="950422"/>
                  <a:pt x="3996847" y="943858"/>
                  <a:pt x="3996847" y="938024"/>
                </a:cubicBezTo>
                <a:cubicBezTo>
                  <a:pt x="3996847" y="930002"/>
                  <a:pt x="4003073" y="924168"/>
                  <a:pt x="4011635" y="924168"/>
                </a:cubicBezTo>
                <a:close/>
                <a:moveTo>
                  <a:pt x="3939871" y="924168"/>
                </a:moveTo>
                <a:cubicBezTo>
                  <a:pt x="3947893" y="924168"/>
                  <a:pt x="3952268" y="930002"/>
                  <a:pt x="3952268" y="938024"/>
                </a:cubicBezTo>
                <a:cubicBezTo>
                  <a:pt x="3952268" y="945317"/>
                  <a:pt x="3947893" y="950422"/>
                  <a:pt x="3939871" y="950422"/>
                </a:cubicBezTo>
                <a:cubicBezTo>
                  <a:pt x="3932578" y="950422"/>
                  <a:pt x="3926015" y="945317"/>
                  <a:pt x="3926015" y="938024"/>
                </a:cubicBezTo>
                <a:cubicBezTo>
                  <a:pt x="3926015" y="930002"/>
                  <a:pt x="3932578" y="924168"/>
                  <a:pt x="3939871" y="924168"/>
                </a:cubicBezTo>
                <a:close/>
                <a:moveTo>
                  <a:pt x="3869042" y="924168"/>
                </a:moveTo>
                <a:cubicBezTo>
                  <a:pt x="3875605" y="924168"/>
                  <a:pt x="3881439" y="930002"/>
                  <a:pt x="3881439" y="938024"/>
                </a:cubicBezTo>
                <a:cubicBezTo>
                  <a:pt x="3881439" y="945317"/>
                  <a:pt x="3875605" y="950422"/>
                  <a:pt x="3869042" y="950422"/>
                </a:cubicBezTo>
                <a:cubicBezTo>
                  <a:pt x="3861749" y="950422"/>
                  <a:pt x="3855186" y="945317"/>
                  <a:pt x="3855186" y="938024"/>
                </a:cubicBezTo>
                <a:cubicBezTo>
                  <a:pt x="3855186" y="930002"/>
                  <a:pt x="3861749" y="924168"/>
                  <a:pt x="3869042" y="924168"/>
                </a:cubicBezTo>
                <a:close/>
                <a:moveTo>
                  <a:pt x="3798211" y="924168"/>
                </a:moveTo>
                <a:cubicBezTo>
                  <a:pt x="3804774" y="924168"/>
                  <a:pt x="3810608" y="930002"/>
                  <a:pt x="3810608" y="938024"/>
                </a:cubicBezTo>
                <a:cubicBezTo>
                  <a:pt x="3810608" y="945317"/>
                  <a:pt x="3804774" y="950422"/>
                  <a:pt x="3798211" y="950422"/>
                </a:cubicBezTo>
                <a:cubicBezTo>
                  <a:pt x="3790918" y="950422"/>
                  <a:pt x="3784355" y="945317"/>
                  <a:pt x="3784355" y="938024"/>
                </a:cubicBezTo>
                <a:cubicBezTo>
                  <a:pt x="3784355" y="930002"/>
                  <a:pt x="3790918" y="924168"/>
                  <a:pt x="3798211" y="924168"/>
                </a:cubicBezTo>
                <a:close/>
                <a:moveTo>
                  <a:pt x="3725922" y="924168"/>
                </a:moveTo>
                <a:cubicBezTo>
                  <a:pt x="3733944" y="924168"/>
                  <a:pt x="3739778" y="930002"/>
                  <a:pt x="3739778" y="938024"/>
                </a:cubicBezTo>
                <a:cubicBezTo>
                  <a:pt x="3739778" y="945317"/>
                  <a:pt x="3733944" y="950422"/>
                  <a:pt x="3725922" y="950422"/>
                </a:cubicBezTo>
                <a:cubicBezTo>
                  <a:pt x="3719359" y="950422"/>
                  <a:pt x="3713525" y="945317"/>
                  <a:pt x="3713525" y="938024"/>
                </a:cubicBezTo>
                <a:cubicBezTo>
                  <a:pt x="3713525" y="930002"/>
                  <a:pt x="3719359" y="924168"/>
                  <a:pt x="3725922" y="924168"/>
                </a:cubicBezTo>
                <a:close/>
                <a:moveTo>
                  <a:pt x="3655091" y="924168"/>
                </a:moveTo>
                <a:cubicBezTo>
                  <a:pt x="3662384" y="924168"/>
                  <a:pt x="3668947" y="930002"/>
                  <a:pt x="3668947" y="938024"/>
                </a:cubicBezTo>
                <a:cubicBezTo>
                  <a:pt x="3668947" y="945317"/>
                  <a:pt x="3662384" y="950422"/>
                  <a:pt x="3655091" y="950422"/>
                </a:cubicBezTo>
                <a:cubicBezTo>
                  <a:pt x="3647069" y="950422"/>
                  <a:pt x="3642694" y="945317"/>
                  <a:pt x="3642694" y="938024"/>
                </a:cubicBezTo>
                <a:cubicBezTo>
                  <a:pt x="3642694" y="930002"/>
                  <a:pt x="3647069" y="924168"/>
                  <a:pt x="3655091" y="924168"/>
                </a:cubicBezTo>
                <a:close/>
                <a:moveTo>
                  <a:pt x="3583280" y="924168"/>
                </a:moveTo>
                <a:cubicBezTo>
                  <a:pt x="3591064" y="924168"/>
                  <a:pt x="3598069" y="930002"/>
                  <a:pt x="3598069" y="938024"/>
                </a:cubicBezTo>
                <a:cubicBezTo>
                  <a:pt x="3598069" y="945317"/>
                  <a:pt x="3591064" y="950422"/>
                  <a:pt x="3583280" y="950422"/>
                </a:cubicBezTo>
                <a:cubicBezTo>
                  <a:pt x="3574718" y="950422"/>
                  <a:pt x="3568491" y="945317"/>
                  <a:pt x="3568491" y="938024"/>
                </a:cubicBezTo>
                <a:cubicBezTo>
                  <a:pt x="3568491" y="930002"/>
                  <a:pt x="3574718" y="924168"/>
                  <a:pt x="3583280" y="924168"/>
                </a:cubicBezTo>
                <a:close/>
                <a:moveTo>
                  <a:pt x="941441" y="856710"/>
                </a:moveTo>
                <a:cubicBezTo>
                  <a:pt x="949463" y="856710"/>
                  <a:pt x="953839" y="861085"/>
                  <a:pt x="953839" y="869107"/>
                </a:cubicBezTo>
                <a:cubicBezTo>
                  <a:pt x="953839" y="876400"/>
                  <a:pt x="949463" y="882964"/>
                  <a:pt x="941441" y="882964"/>
                </a:cubicBezTo>
                <a:cubicBezTo>
                  <a:pt x="934149" y="882964"/>
                  <a:pt x="927585" y="876400"/>
                  <a:pt x="927585" y="869107"/>
                </a:cubicBezTo>
                <a:cubicBezTo>
                  <a:pt x="927585" y="861085"/>
                  <a:pt x="934149" y="856710"/>
                  <a:pt x="941441" y="856710"/>
                </a:cubicBezTo>
                <a:close/>
                <a:moveTo>
                  <a:pt x="870610" y="856710"/>
                </a:moveTo>
                <a:cubicBezTo>
                  <a:pt x="877174" y="856710"/>
                  <a:pt x="883008" y="861085"/>
                  <a:pt x="883008" y="869107"/>
                </a:cubicBezTo>
                <a:cubicBezTo>
                  <a:pt x="883008" y="876400"/>
                  <a:pt x="877174" y="882964"/>
                  <a:pt x="870610" y="882964"/>
                </a:cubicBezTo>
                <a:cubicBezTo>
                  <a:pt x="863318" y="882964"/>
                  <a:pt x="856754" y="876400"/>
                  <a:pt x="856754" y="869107"/>
                </a:cubicBezTo>
                <a:cubicBezTo>
                  <a:pt x="856754" y="861085"/>
                  <a:pt x="863318" y="856710"/>
                  <a:pt x="870610" y="856710"/>
                </a:cubicBezTo>
                <a:close/>
                <a:moveTo>
                  <a:pt x="799780" y="856710"/>
                </a:moveTo>
                <a:cubicBezTo>
                  <a:pt x="806344" y="856710"/>
                  <a:pt x="812178" y="861085"/>
                  <a:pt x="812178" y="869107"/>
                </a:cubicBezTo>
                <a:cubicBezTo>
                  <a:pt x="812178" y="876400"/>
                  <a:pt x="806344" y="882964"/>
                  <a:pt x="799780" y="882964"/>
                </a:cubicBezTo>
                <a:cubicBezTo>
                  <a:pt x="792487" y="882964"/>
                  <a:pt x="785924" y="876400"/>
                  <a:pt x="785924" y="869107"/>
                </a:cubicBezTo>
                <a:cubicBezTo>
                  <a:pt x="785924" y="861085"/>
                  <a:pt x="792487" y="856710"/>
                  <a:pt x="799780" y="856710"/>
                </a:cubicBezTo>
                <a:close/>
                <a:moveTo>
                  <a:pt x="724119" y="856710"/>
                </a:moveTo>
                <a:cubicBezTo>
                  <a:pt x="731411" y="856710"/>
                  <a:pt x="737976" y="861085"/>
                  <a:pt x="737976" y="869107"/>
                </a:cubicBezTo>
                <a:cubicBezTo>
                  <a:pt x="737976" y="876400"/>
                  <a:pt x="731411" y="882964"/>
                  <a:pt x="724119" y="882964"/>
                </a:cubicBezTo>
                <a:cubicBezTo>
                  <a:pt x="717555" y="882964"/>
                  <a:pt x="711721" y="876400"/>
                  <a:pt x="711721" y="869107"/>
                </a:cubicBezTo>
                <a:cubicBezTo>
                  <a:pt x="711721" y="861085"/>
                  <a:pt x="717555" y="856710"/>
                  <a:pt x="724119" y="856710"/>
                </a:cubicBezTo>
                <a:close/>
                <a:moveTo>
                  <a:pt x="653288" y="856710"/>
                </a:moveTo>
                <a:cubicBezTo>
                  <a:pt x="660580" y="856710"/>
                  <a:pt x="667144" y="861085"/>
                  <a:pt x="667144" y="869107"/>
                </a:cubicBezTo>
                <a:cubicBezTo>
                  <a:pt x="667144" y="876400"/>
                  <a:pt x="660580" y="882964"/>
                  <a:pt x="653288" y="882964"/>
                </a:cubicBezTo>
                <a:cubicBezTo>
                  <a:pt x="645266" y="882964"/>
                  <a:pt x="640891" y="876400"/>
                  <a:pt x="640891" y="869107"/>
                </a:cubicBezTo>
                <a:cubicBezTo>
                  <a:pt x="640891" y="861085"/>
                  <a:pt x="645266" y="856710"/>
                  <a:pt x="653288" y="856710"/>
                </a:cubicBezTo>
                <a:close/>
                <a:moveTo>
                  <a:pt x="584851" y="856710"/>
                </a:moveTo>
                <a:cubicBezTo>
                  <a:pt x="592633" y="856710"/>
                  <a:pt x="599638" y="861085"/>
                  <a:pt x="599638" y="869107"/>
                </a:cubicBezTo>
                <a:cubicBezTo>
                  <a:pt x="599638" y="876400"/>
                  <a:pt x="592633" y="882964"/>
                  <a:pt x="584851" y="882964"/>
                </a:cubicBezTo>
                <a:cubicBezTo>
                  <a:pt x="576288" y="882964"/>
                  <a:pt x="570061" y="876400"/>
                  <a:pt x="570061" y="869107"/>
                </a:cubicBezTo>
                <a:cubicBezTo>
                  <a:pt x="570061" y="861085"/>
                  <a:pt x="576288" y="856710"/>
                  <a:pt x="584851" y="856710"/>
                </a:cubicBezTo>
                <a:close/>
                <a:moveTo>
                  <a:pt x="513649" y="856710"/>
                </a:moveTo>
                <a:cubicBezTo>
                  <a:pt x="521998" y="856710"/>
                  <a:pt x="528826" y="861085"/>
                  <a:pt x="528826" y="869107"/>
                </a:cubicBezTo>
                <a:cubicBezTo>
                  <a:pt x="528826" y="876400"/>
                  <a:pt x="521998" y="882964"/>
                  <a:pt x="513649" y="882964"/>
                </a:cubicBezTo>
                <a:cubicBezTo>
                  <a:pt x="506060" y="882964"/>
                  <a:pt x="499230" y="876400"/>
                  <a:pt x="499230" y="869107"/>
                </a:cubicBezTo>
                <a:cubicBezTo>
                  <a:pt x="499230" y="861085"/>
                  <a:pt x="506060" y="856710"/>
                  <a:pt x="513649" y="856710"/>
                </a:cubicBezTo>
                <a:close/>
                <a:moveTo>
                  <a:pt x="439816" y="856710"/>
                </a:moveTo>
                <a:cubicBezTo>
                  <a:pt x="448379" y="856710"/>
                  <a:pt x="454606" y="861085"/>
                  <a:pt x="454606" y="869107"/>
                </a:cubicBezTo>
                <a:cubicBezTo>
                  <a:pt x="454606" y="876400"/>
                  <a:pt x="448379" y="882964"/>
                  <a:pt x="439816" y="882964"/>
                </a:cubicBezTo>
                <a:cubicBezTo>
                  <a:pt x="432032" y="882964"/>
                  <a:pt x="425028" y="876400"/>
                  <a:pt x="425028" y="869107"/>
                </a:cubicBezTo>
                <a:cubicBezTo>
                  <a:pt x="425028" y="861085"/>
                  <a:pt x="432032" y="856710"/>
                  <a:pt x="439816" y="856710"/>
                </a:cubicBezTo>
                <a:close/>
                <a:moveTo>
                  <a:pt x="368053" y="856710"/>
                </a:moveTo>
                <a:cubicBezTo>
                  <a:pt x="376076" y="856710"/>
                  <a:pt x="380451" y="861085"/>
                  <a:pt x="380451" y="869107"/>
                </a:cubicBezTo>
                <a:cubicBezTo>
                  <a:pt x="380451" y="876400"/>
                  <a:pt x="376076" y="882964"/>
                  <a:pt x="368053" y="882964"/>
                </a:cubicBezTo>
                <a:cubicBezTo>
                  <a:pt x="360761" y="882964"/>
                  <a:pt x="354198" y="876400"/>
                  <a:pt x="354198" y="869107"/>
                </a:cubicBezTo>
                <a:cubicBezTo>
                  <a:pt x="354198" y="861085"/>
                  <a:pt x="360761" y="856710"/>
                  <a:pt x="368053" y="856710"/>
                </a:cubicBezTo>
                <a:close/>
                <a:moveTo>
                  <a:pt x="297222" y="856710"/>
                </a:moveTo>
                <a:cubicBezTo>
                  <a:pt x="303785" y="856710"/>
                  <a:pt x="309618" y="861085"/>
                  <a:pt x="309618" y="869107"/>
                </a:cubicBezTo>
                <a:cubicBezTo>
                  <a:pt x="309618" y="876400"/>
                  <a:pt x="303785" y="882964"/>
                  <a:pt x="297222" y="882964"/>
                </a:cubicBezTo>
                <a:cubicBezTo>
                  <a:pt x="289929" y="882964"/>
                  <a:pt x="283366" y="876400"/>
                  <a:pt x="283366" y="869107"/>
                </a:cubicBezTo>
                <a:cubicBezTo>
                  <a:pt x="283366" y="862544"/>
                  <a:pt x="289929" y="856710"/>
                  <a:pt x="297222" y="856710"/>
                </a:cubicBezTo>
                <a:close/>
                <a:moveTo>
                  <a:pt x="226393" y="856710"/>
                </a:moveTo>
                <a:cubicBezTo>
                  <a:pt x="232228" y="856710"/>
                  <a:pt x="238791" y="862544"/>
                  <a:pt x="238791" y="869107"/>
                </a:cubicBezTo>
                <a:cubicBezTo>
                  <a:pt x="238791" y="876400"/>
                  <a:pt x="232228" y="882964"/>
                  <a:pt x="226393" y="882964"/>
                </a:cubicBezTo>
                <a:cubicBezTo>
                  <a:pt x="218370" y="882964"/>
                  <a:pt x="212537" y="876400"/>
                  <a:pt x="212537" y="869107"/>
                </a:cubicBezTo>
                <a:cubicBezTo>
                  <a:pt x="212537" y="862544"/>
                  <a:pt x="218370" y="856710"/>
                  <a:pt x="226393" y="856710"/>
                </a:cubicBezTo>
                <a:close/>
                <a:moveTo>
                  <a:pt x="154097" y="856710"/>
                </a:moveTo>
                <a:cubicBezTo>
                  <a:pt x="161389" y="856710"/>
                  <a:pt x="167953" y="862544"/>
                  <a:pt x="167953" y="869107"/>
                </a:cubicBezTo>
                <a:cubicBezTo>
                  <a:pt x="167953" y="876400"/>
                  <a:pt x="161389" y="882964"/>
                  <a:pt x="154097" y="882964"/>
                </a:cubicBezTo>
                <a:cubicBezTo>
                  <a:pt x="147533" y="882964"/>
                  <a:pt x="141699" y="876400"/>
                  <a:pt x="141699" y="869107"/>
                </a:cubicBezTo>
                <a:cubicBezTo>
                  <a:pt x="141699" y="862544"/>
                  <a:pt x="147533" y="856710"/>
                  <a:pt x="154097" y="856710"/>
                </a:cubicBezTo>
                <a:close/>
                <a:moveTo>
                  <a:pt x="83267" y="856710"/>
                </a:moveTo>
                <a:cubicBezTo>
                  <a:pt x="90560" y="856710"/>
                  <a:pt x="97123" y="862544"/>
                  <a:pt x="97123" y="869107"/>
                </a:cubicBezTo>
                <a:cubicBezTo>
                  <a:pt x="97123" y="876400"/>
                  <a:pt x="90560" y="882964"/>
                  <a:pt x="83267" y="882964"/>
                </a:cubicBezTo>
                <a:cubicBezTo>
                  <a:pt x="76704" y="882964"/>
                  <a:pt x="70870" y="876400"/>
                  <a:pt x="70870" y="869107"/>
                </a:cubicBezTo>
                <a:cubicBezTo>
                  <a:pt x="70870" y="862544"/>
                  <a:pt x="76704" y="856710"/>
                  <a:pt x="83267" y="856710"/>
                </a:cubicBezTo>
                <a:close/>
                <a:moveTo>
                  <a:pt x="12032" y="856710"/>
                </a:moveTo>
                <a:cubicBezTo>
                  <a:pt x="20276" y="856710"/>
                  <a:pt x="26273" y="862544"/>
                  <a:pt x="26273" y="869107"/>
                </a:cubicBezTo>
                <a:cubicBezTo>
                  <a:pt x="26273" y="876400"/>
                  <a:pt x="20276" y="882964"/>
                  <a:pt x="12032" y="882964"/>
                </a:cubicBezTo>
                <a:cubicBezTo>
                  <a:pt x="4536" y="882964"/>
                  <a:pt x="39" y="876400"/>
                  <a:pt x="39" y="869107"/>
                </a:cubicBezTo>
                <a:cubicBezTo>
                  <a:pt x="39" y="862544"/>
                  <a:pt x="4536" y="856710"/>
                  <a:pt x="12032" y="856710"/>
                </a:cubicBezTo>
                <a:close/>
                <a:moveTo>
                  <a:pt x="6368340" y="853339"/>
                </a:moveTo>
                <a:cubicBezTo>
                  <a:pt x="6376362" y="853339"/>
                  <a:pt x="6380737" y="860169"/>
                  <a:pt x="6380737" y="867757"/>
                </a:cubicBezTo>
                <a:cubicBezTo>
                  <a:pt x="6380737" y="876105"/>
                  <a:pt x="6376362" y="882935"/>
                  <a:pt x="6368340" y="882935"/>
                </a:cubicBezTo>
                <a:cubicBezTo>
                  <a:pt x="6361047" y="882935"/>
                  <a:pt x="6354484" y="876105"/>
                  <a:pt x="6354484" y="867757"/>
                </a:cubicBezTo>
                <a:cubicBezTo>
                  <a:pt x="6354484" y="860169"/>
                  <a:pt x="6361047" y="853339"/>
                  <a:pt x="6368340" y="853339"/>
                </a:cubicBezTo>
                <a:close/>
                <a:moveTo>
                  <a:pt x="6297511" y="853339"/>
                </a:moveTo>
                <a:cubicBezTo>
                  <a:pt x="6304074" y="853339"/>
                  <a:pt x="6309908" y="860169"/>
                  <a:pt x="6309908" y="867757"/>
                </a:cubicBezTo>
                <a:cubicBezTo>
                  <a:pt x="6309908" y="876105"/>
                  <a:pt x="6304074" y="882935"/>
                  <a:pt x="6297511" y="882935"/>
                </a:cubicBezTo>
                <a:cubicBezTo>
                  <a:pt x="6290218" y="882935"/>
                  <a:pt x="6283655" y="876105"/>
                  <a:pt x="6283655" y="867757"/>
                </a:cubicBezTo>
                <a:cubicBezTo>
                  <a:pt x="6283655" y="860169"/>
                  <a:pt x="6290218" y="853339"/>
                  <a:pt x="6297511" y="853339"/>
                </a:cubicBezTo>
                <a:close/>
                <a:moveTo>
                  <a:pt x="6226679" y="853339"/>
                </a:moveTo>
                <a:cubicBezTo>
                  <a:pt x="6233242" y="853339"/>
                  <a:pt x="6239076" y="860169"/>
                  <a:pt x="6239076" y="867757"/>
                </a:cubicBezTo>
                <a:cubicBezTo>
                  <a:pt x="6239076" y="876105"/>
                  <a:pt x="6233242" y="882935"/>
                  <a:pt x="6226679" y="882935"/>
                </a:cubicBezTo>
                <a:cubicBezTo>
                  <a:pt x="6219386" y="882935"/>
                  <a:pt x="6212823" y="876105"/>
                  <a:pt x="6212823" y="867757"/>
                </a:cubicBezTo>
                <a:cubicBezTo>
                  <a:pt x="6212823" y="860169"/>
                  <a:pt x="6219386" y="855615"/>
                  <a:pt x="6226679" y="853339"/>
                </a:cubicBezTo>
                <a:close/>
                <a:moveTo>
                  <a:pt x="6154391" y="853339"/>
                </a:moveTo>
                <a:cubicBezTo>
                  <a:pt x="6161684" y="853339"/>
                  <a:pt x="6168247" y="857714"/>
                  <a:pt x="6168247" y="865007"/>
                </a:cubicBezTo>
                <a:cubicBezTo>
                  <a:pt x="6168247" y="873029"/>
                  <a:pt x="6161684" y="879593"/>
                  <a:pt x="6154391" y="879593"/>
                </a:cubicBezTo>
                <a:cubicBezTo>
                  <a:pt x="6147828" y="879593"/>
                  <a:pt x="6141994" y="873029"/>
                  <a:pt x="6141994" y="865007"/>
                </a:cubicBezTo>
                <a:cubicBezTo>
                  <a:pt x="6141994" y="857714"/>
                  <a:pt x="6147828" y="853339"/>
                  <a:pt x="6154391" y="853339"/>
                </a:cubicBezTo>
                <a:close/>
                <a:moveTo>
                  <a:pt x="6083559" y="853339"/>
                </a:moveTo>
                <a:cubicBezTo>
                  <a:pt x="6090852" y="853339"/>
                  <a:pt x="6097415" y="857714"/>
                  <a:pt x="6097415" y="865007"/>
                </a:cubicBezTo>
                <a:cubicBezTo>
                  <a:pt x="6097415" y="873029"/>
                  <a:pt x="6090852" y="879593"/>
                  <a:pt x="6083559" y="879593"/>
                </a:cubicBezTo>
                <a:cubicBezTo>
                  <a:pt x="6076996" y="879593"/>
                  <a:pt x="6071162" y="873029"/>
                  <a:pt x="6071162" y="865007"/>
                </a:cubicBezTo>
                <a:cubicBezTo>
                  <a:pt x="6071162" y="857714"/>
                  <a:pt x="6075537" y="853339"/>
                  <a:pt x="6083559" y="853339"/>
                </a:cubicBezTo>
                <a:close/>
                <a:moveTo>
                  <a:pt x="6011748" y="853339"/>
                </a:moveTo>
                <a:cubicBezTo>
                  <a:pt x="6019532" y="853339"/>
                  <a:pt x="6026537" y="857714"/>
                  <a:pt x="6026537" y="865007"/>
                </a:cubicBezTo>
                <a:cubicBezTo>
                  <a:pt x="6026537" y="873029"/>
                  <a:pt x="6019532" y="879593"/>
                  <a:pt x="6011748" y="879593"/>
                </a:cubicBezTo>
                <a:cubicBezTo>
                  <a:pt x="6003186" y="879593"/>
                  <a:pt x="5996959" y="873029"/>
                  <a:pt x="5996959" y="865007"/>
                </a:cubicBezTo>
                <a:cubicBezTo>
                  <a:pt x="5996959" y="857714"/>
                  <a:pt x="6003186" y="853339"/>
                  <a:pt x="6011748" y="853339"/>
                </a:cubicBezTo>
                <a:close/>
                <a:moveTo>
                  <a:pt x="5940548" y="853339"/>
                </a:moveTo>
                <a:cubicBezTo>
                  <a:pt x="5948896" y="853339"/>
                  <a:pt x="5955726" y="857714"/>
                  <a:pt x="5955726" y="865007"/>
                </a:cubicBezTo>
                <a:cubicBezTo>
                  <a:pt x="5955726" y="873029"/>
                  <a:pt x="5948896" y="879593"/>
                  <a:pt x="5940548" y="879593"/>
                </a:cubicBezTo>
                <a:cubicBezTo>
                  <a:pt x="5932960" y="879593"/>
                  <a:pt x="5926130" y="873029"/>
                  <a:pt x="5926130" y="865007"/>
                </a:cubicBezTo>
                <a:cubicBezTo>
                  <a:pt x="5926130" y="857714"/>
                  <a:pt x="5932960" y="853339"/>
                  <a:pt x="5940548" y="853339"/>
                </a:cubicBezTo>
                <a:close/>
                <a:moveTo>
                  <a:pt x="5870088" y="853339"/>
                </a:moveTo>
                <a:cubicBezTo>
                  <a:pt x="5878650" y="853339"/>
                  <a:pt x="5884877" y="857714"/>
                  <a:pt x="5884877" y="865007"/>
                </a:cubicBezTo>
                <a:cubicBezTo>
                  <a:pt x="5884877" y="873029"/>
                  <a:pt x="5878650" y="879593"/>
                  <a:pt x="5870088" y="879593"/>
                </a:cubicBezTo>
                <a:cubicBezTo>
                  <a:pt x="5862304" y="879593"/>
                  <a:pt x="5855299" y="873029"/>
                  <a:pt x="5855299" y="865007"/>
                </a:cubicBezTo>
                <a:cubicBezTo>
                  <a:pt x="5855299" y="857714"/>
                  <a:pt x="5862304" y="853339"/>
                  <a:pt x="5870088" y="853339"/>
                </a:cubicBezTo>
                <a:close/>
                <a:moveTo>
                  <a:pt x="5798325" y="853339"/>
                </a:moveTo>
                <a:cubicBezTo>
                  <a:pt x="5806347" y="853339"/>
                  <a:pt x="5810722" y="857714"/>
                  <a:pt x="5810722" y="865007"/>
                </a:cubicBezTo>
                <a:cubicBezTo>
                  <a:pt x="5810722" y="873029"/>
                  <a:pt x="5806347" y="879593"/>
                  <a:pt x="5798325" y="879593"/>
                </a:cubicBezTo>
                <a:cubicBezTo>
                  <a:pt x="5791032" y="879593"/>
                  <a:pt x="5784469" y="873029"/>
                  <a:pt x="5784469" y="865007"/>
                </a:cubicBezTo>
                <a:cubicBezTo>
                  <a:pt x="5784469" y="857714"/>
                  <a:pt x="5791032" y="853339"/>
                  <a:pt x="5798325" y="853339"/>
                </a:cubicBezTo>
                <a:close/>
                <a:moveTo>
                  <a:pt x="5724122" y="853339"/>
                </a:moveTo>
                <a:cubicBezTo>
                  <a:pt x="5730685" y="853339"/>
                  <a:pt x="5736519" y="857714"/>
                  <a:pt x="5736519" y="865007"/>
                </a:cubicBezTo>
                <a:cubicBezTo>
                  <a:pt x="5736519" y="873029"/>
                  <a:pt x="5730685" y="879593"/>
                  <a:pt x="5724122" y="879593"/>
                </a:cubicBezTo>
                <a:cubicBezTo>
                  <a:pt x="5716100" y="879593"/>
                  <a:pt x="5710266" y="873029"/>
                  <a:pt x="5710266" y="865007"/>
                </a:cubicBezTo>
                <a:cubicBezTo>
                  <a:pt x="5710266" y="857714"/>
                  <a:pt x="5716100" y="853339"/>
                  <a:pt x="5724122" y="853339"/>
                </a:cubicBezTo>
                <a:close/>
                <a:moveTo>
                  <a:pt x="5653291" y="853339"/>
                </a:moveTo>
                <a:cubicBezTo>
                  <a:pt x="5659125" y="853339"/>
                  <a:pt x="5665688" y="857714"/>
                  <a:pt x="5665688" y="865007"/>
                </a:cubicBezTo>
                <a:cubicBezTo>
                  <a:pt x="5665688" y="873029"/>
                  <a:pt x="5659125" y="879593"/>
                  <a:pt x="5653291" y="879593"/>
                </a:cubicBezTo>
                <a:cubicBezTo>
                  <a:pt x="5645269" y="879593"/>
                  <a:pt x="5639435" y="873029"/>
                  <a:pt x="5639435" y="865007"/>
                </a:cubicBezTo>
                <a:cubicBezTo>
                  <a:pt x="5639435" y="857714"/>
                  <a:pt x="5645269" y="853339"/>
                  <a:pt x="5653291" y="853339"/>
                </a:cubicBezTo>
                <a:close/>
                <a:moveTo>
                  <a:pt x="5581002" y="853339"/>
                </a:moveTo>
                <a:cubicBezTo>
                  <a:pt x="5588295" y="853339"/>
                  <a:pt x="5594858" y="857714"/>
                  <a:pt x="5594858" y="865007"/>
                </a:cubicBezTo>
                <a:cubicBezTo>
                  <a:pt x="5594858" y="873029"/>
                  <a:pt x="5588295" y="879593"/>
                  <a:pt x="5581002" y="879593"/>
                </a:cubicBezTo>
                <a:cubicBezTo>
                  <a:pt x="5574439" y="879593"/>
                  <a:pt x="5568605" y="873029"/>
                  <a:pt x="5568605" y="865007"/>
                </a:cubicBezTo>
                <a:cubicBezTo>
                  <a:pt x="5568605" y="859173"/>
                  <a:pt x="5574439" y="853339"/>
                  <a:pt x="5581002" y="853339"/>
                </a:cubicBezTo>
                <a:close/>
                <a:moveTo>
                  <a:pt x="5510171" y="853339"/>
                </a:moveTo>
                <a:cubicBezTo>
                  <a:pt x="5517464" y="853339"/>
                  <a:pt x="5524027" y="859173"/>
                  <a:pt x="5524027" y="865007"/>
                </a:cubicBezTo>
                <a:cubicBezTo>
                  <a:pt x="5524027" y="873029"/>
                  <a:pt x="5517464" y="879593"/>
                  <a:pt x="5510171" y="879593"/>
                </a:cubicBezTo>
                <a:cubicBezTo>
                  <a:pt x="5503608" y="879593"/>
                  <a:pt x="5497774" y="873029"/>
                  <a:pt x="5497774" y="865007"/>
                </a:cubicBezTo>
                <a:cubicBezTo>
                  <a:pt x="5497774" y="859173"/>
                  <a:pt x="5503608" y="853339"/>
                  <a:pt x="5510171" y="853339"/>
                </a:cubicBezTo>
                <a:close/>
                <a:moveTo>
                  <a:pt x="5438937" y="853339"/>
                </a:moveTo>
                <a:cubicBezTo>
                  <a:pt x="5447182" y="853339"/>
                  <a:pt x="5453178" y="859173"/>
                  <a:pt x="5453178" y="865007"/>
                </a:cubicBezTo>
                <a:cubicBezTo>
                  <a:pt x="5453178" y="873029"/>
                  <a:pt x="5447182" y="879593"/>
                  <a:pt x="5438937" y="879593"/>
                </a:cubicBezTo>
                <a:cubicBezTo>
                  <a:pt x="5431442" y="879593"/>
                  <a:pt x="5426945" y="873029"/>
                  <a:pt x="5426945" y="865007"/>
                </a:cubicBezTo>
                <a:cubicBezTo>
                  <a:pt x="5426945" y="859173"/>
                  <a:pt x="5431442" y="853339"/>
                  <a:pt x="5438937" y="853339"/>
                </a:cubicBezTo>
                <a:close/>
                <a:moveTo>
                  <a:pt x="5367530" y="853339"/>
                </a:moveTo>
                <a:cubicBezTo>
                  <a:pt x="5376092" y="853339"/>
                  <a:pt x="5382318" y="859173"/>
                  <a:pt x="5382318" y="865007"/>
                </a:cubicBezTo>
                <a:cubicBezTo>
                  <a:pt x="5382318" y="873029"/>
                  <a:pt x="5376092" y="879593"/>
                  <a:pt x="5367530" y="879593"/>
                </a:cubicBezTo>
                <a:cubicBezTo>
                  <a:pt x="5359747" y="879593"/>
                  <a:pt x="5352742" y="873029"/>
                  <a:pt x="5352742" y="865007"/>
                </a:cubicBezTo>
                <a:cubicBezTo>
                  <a:pt x="5352742" y="859173"/>
                  <a:pt x="5359747" y="853339"/>
                  <a:pt x="5367530" y="853339"/>
                </a:cubicBezTo>
                <a:close/>
                <a:moveTo>
                  <a:pt x="5296699" y="853339"/>
                </a:moveTo>
                <a:cubicBezTo>
                  <a:pt x="5305261" y="853339"/>
                  <a:pt x="5311488" y="859173"/>
                  <a:pt x="5311488" y="865007"/>
                </a:cubicBezTo>
                <a:cubicBezTo>
                  <a:pt x="5311488" y="873029"/>
                  <a:pt x="5305261" y="879593"/>
                  <a:pt x="5296699" y="879593"/>
                </a:cubicBezTo>
                <a:cubicBezTo>
                  <a:pt x="5288915" y="879593"/>
                  <a:pt x="5281910" y="873029"/>
                  <a:pt x="5281910" y="865007"/>
                </a:cubicBezTo>
                <a:cubicBezTo>
                  <a:pt x="5281910" y="859173"/>
                  <a:pt x="5288915" y="853339"/>
                  <a:pt x="5296699" y="853339"/>
                </a:cubicBezTo>
                <a:close/>
                <a:moveTo>
                  <a:pt x="5225869" y="853339"/>
                </a:moveTo>
                <a:cubicBezTo>
                  <a:pt x="5234431" y="853339"/>
                  <a:pt x="5240657" y="859173"/>
                  <a:pt x="5240657" y="865007"/>
                </a:cubicBezTo>
                <a:cubicBezTo>
                  <a:pt x="5240657" y="873029"/>
                  <a:pt x="5234431" y="879593"/>
                  <a:pt x="5225869" y="879593"/>
                </a:cubicBezTo>
                <a:cubicBezTo>
                  <a:pt x="5217307" y="879593"/>
                  <a:pt x="5211081" y="873029"/>
                  <a:pt x="5211081" y="865007"/>
                </a:cubicBezTo>
                <a:cubicBezTo>
                  <a:pt x="5211081" y="859173"/>
                  <a:pt x="5217307" y="853339"/>
                  <a:pt x="5225869" y="853339"/>
                </a:cubicBezTo>
                <a:close/>
                <a:moveTo>
                  <a:pt x="5154105" y="853339"/>
                </a:moveTo>
                <a:cubicBezTo>
                  <a:pt x="5162127" y="853339"/>
                  <a:pt x="5166502" y="859173"/>
                  <a:pt x="5166502" y="865007"/>
                </a:cubicBezTo>
                <a:cubicBezTo>
                  <a:pt x="5166502" y="873029"/>
                  <a:pt x="5162127" y="879593"/>
                  <a:pt x="5154105" y="879593"/>
                </a:cubicBezTo>
                <a:cubicBezTo>
                  <a:pt x="5146083" y="879593"/>
                  <a:pt x="5140249" y="873029"/>
                  <a:pt x="5140249" y="865007"/>
                </a:cubicBezTo>
                <a:cubicBezTo>
                  <a:pt x="5140249" y="859173"/>
                  <a:pt x="5146083" y="853339"/>
                  <a:pt x="5154105" y="853339"/>
                </a:cubicBezTo>
                <a:close/>
                <a:moveTo>
                  <a:pt x="5083276" y="853339"/>
                </a:moveTo>
                <a:cubicBezTo>
                  <a:pt x="5089110" y="853339"/>
                  <a:pt x="5095673" y="859173"/>
                  <a:pt x="5095673" y="865007"/>
                </a:cubicBezTo>
                <a:cubicBezTo>
                  <a:pt x="5095673" y="873029"/>
                  <a:pt x="5089110" y="879593"/>
                  <a:pt x="5083276" y="879593"/>
                </a:cubicBezTo>
                <a:cubicBezTo>
                  <a:pt x="5075254" y="879593"/>
                  <a:pt x="5069420" y="873029"/>
                  <a:pt x="5069420" y="865007"/>
                </a:cubicBezTo>
                <a:cubicBezTo>
                  <a:pt x="5069420" y="859173"/>
                  <a:pt x="5075254" y="853339"/>
                  <a:pt x="5083276" y="853339"/>
                </a:cubicBezTo>
                <a:close/>
                <a:moveTo>
                  <a:pt x="5012445" y="853339"/>
                </a:moveTo>
                <a:cubicBezTo>
                  <a:pt x="5018279" y="853339"/>
                  <a:pt x="5024842" y="859173"/>
                  <a:pt x="5024842" y="865007"/>
                </a:cubicBezTo>
                <a:cubicBezTo>
                  <a:pt x="5024842" y="873029"/>
                  <a:pt x="5018279" y="879593"/>
                  <a:pt x="5012445" y="879593"/>
                </a:cubicBezTo>
                <a:cubicBezTo>
                  <a:pt x="5004423" y="879593"/>
                  <a:pt x="4998589" y="873029"/>
                  <a:pt x="4998589" y="865007"/>
                </a:cubicBezTo>
                <a:cubicBezTo>
                  <a:pt x="4998589" y="859173"/>
                  <a:pt x="5004423" y="853339"/>
                  <a:pt x="5012445" y="853339"/>
                </a:cubicBezTo>
                <a:close/>
                <a:moveTo>
                  <a:pt x="4940157" y="853339"/>
                </a:moveTo>
                <a:cubicBezTo>
                  <a:pt x="4948179" y="853339"/>
                  <a:pt x="4954013" y="859173"/>
                  <a:pt x="4954013" y="865007"/>
                </a:cubicBezTo>
                <a:cubicBezTo>
                  <a:pt x="4954013" y="873029"/>
                  <a:pt x="4948179" y="879593"/>
                  <a:pt x="4940157" y="879593"/>
                </a:cubicBezTo>
                <a:cubicBezTo>
                  <a:pt x="4934323" y="879593"/>
                  <a:pt x="4927760" y="873029"/>
                  <a:pt x="4927760" y="865007"/>
                </a:cubicBezTo>
                <a:cubicBezTo>
                  <a:pt x="4927760" y="859173"/>
                  <a:pt x="4934323" y="853339"/>
                  <a:pt x="4940157" y="853339"/>
                </a:cubicBezTo>
                <a:close/>
                <a:moveTo>
                  <a:pt x="4865953" y="853339"/>
                </a:moveTo>
                <a:cubicBezTo>
                  <a:pt x="4873975" y="853339"/>
                  <a:pt x="4879809" y="859173"/>
                  <a:pt x="4879809" y="865007"/>
                </a:cubicBezTo>
                <a:cubicBezTo>
                  <a:pt x="4879809" y="873029"/>
                  <a:pt x="4873975" y="879593"/>
                  <a:pt x="4865953" y="879593"/>
                </a:cubicBezTo>
                <a:cubicBezTo>
                  <a:pt x="4858661" y="879593"/>
                  <a:pt x="4853556" y="873029"/>
                  <a:pt x="4853556" y="865007"/>
                </a:cubicBezTo>
                <a:cubicBezTo>
                  <a:pt x="4853556" y="859173"/>
                  <a:pt x="4858661" y="853339"/>
                  <a:pt x="4865953" y="853339"/>
                </a:cubicBezTo>
                <a:close/>
                <a:moveTo>
                  <a:pt x="4797514" y="853339"/>
                </a:moveTo>
                <a:cubicBezTo>
                  <a:pt x="4806076" y="853339"/>
                  <a:pt x="4812303" y="859173"/>
                  <a:pt x="4812303" y="865007"/>
                </a:cubicBezTo>
                <a:cubicBezTo>
                  <a:pt x="4812303" y="873029"/>
                  <a:pt x="4806076" y="879593"/>
                  <a:pt x="4797514" y="879593"/>
                </a:cubicBezTo>
                <a:cubicBezTo>
                  <a:pt x="4789730" y="879593"/>
                  <a:pt x="4782725" y="873029"/>
                  <a:pt x="4782725" y="865007"/>
                </a:cubicBezTo>
                <a:cubicBezTo>
                  <a:pt x="4782725" y="859173"/>
                  <a:pt x="4789730" y="853339"/>
                  <a:pt x="4797514" y="853339"/>
                </a:cubicBezTo>
                <a:close/>
                <a:moveTo>
                  <a:pt x="4726684" y="853339"/>
                </a:moveTo>
                <a:cubicBezTo>
                  <a:pt x="4735246" y="853339"/>
                  <a:pt x="4741472" y="859173"/>
                  <a:pt x="4741472" y="865007"/>
                </a:cubicBezTo>
                <a:cubicBezTo>
                  <a:pt x="4741472" y="873029"/>
                  <a:pt x="4735246" y="879593"/>
                  <a:pt x="4726684" y="879593"/>
                </a:cubicBezTo>
                <a:cubicBezTo>
                  <a:pt x="4718122" y="879593"/>
                  <a:pt x="4711896" y="873029"/>
                  <a:pt x="4711896" y="865007"/>
                </a:cubicBezTo>
                <a:cubicBezTo>
                  <a:pt x="4711896" y="859173"/>
                  <a:pt x="4718122" y="853339"/>
                  <a:pt x="4726684" y="853339"/>
                </a:cubicBezTo>
                <a:close/>
                <a:moveTo>
                  <a:pt x="4655853" y="853339"/>
                </a:moveTo>
                <a:cubicBezTo>
                  <a:pt x="4663637" y="853339"/>
                  <a:pt x="4670642" y="859173"/>
                  <a:pt x="4670642" y="865007"/>
                </a:cubicBezTo>
                <a:cubicBezTo>
                  <a:pt x="4670642" y="873029"/>
                  <a:pt x="4663637" y="879593"/>
                  <a:pt x="4655853" y="879593"/>
                </a:cubicBezTo>
                <a:cubicBezTo>
                  <a:pt x="4647291" y="879593"/>
                  <a:pt x="4641064" y="873029"/>
                  <a:pt x="4641064" y="865007"/>
                </a:cubicBezTo>
                <a:cubicBezTo>
                  <a:pt x="4641064" y="859173"/>
                  <a:pt x="4647291" y="853339"/>
                  <a:pt x="4655853" y="853339"/>
                </a:cubicBezTo>
                <a:close/>
                <a:moveTo>
                  <a:pt x="4584091" y="853339"/>
                </a:moveTo>
                <a:cubicBezTo>
                  <a:pt x="4591384" y="853339"/>
                  <a:pt x="4596488" y="859173"/>
                  <a:pt x="4596488" y="865007"/>
                </a:cubicBezTo>
                <a:cubicBezTo>
                  <a:pt x="4596488" y="873029"/>
                  <a:pt x="4591384" y="879593"/>
                  <a:pt x="4584091" y="879593"/>
                </a:cubicBezTo>
                <a:cubicBezTo>
                  <a:pt x="4576069" y="879593"/>
                  <a:pt x="4570235" y="873029"/>
                  <a:pt x="4570235" y="865007"/>
                </a:cubicBezTo>
                <a:cubicBezTo>
                  <a:pt x="4570235" y="859173"/>
                  <a:pt x="4576069" y="853339"/>
                  <a:pt x="4584091" y="853339"/>
                </a:cubicBezTo>
                <a:close/>
                <a:moveTo>
                  <a:pt x="4513260" y="853339"/>
                </a:moveTo>
                <a:cubicBezTo>
                  <a:pt x="4519094" y="853339"/>
                  <a:pt x="4525657" y="859173"/>
                  <a:pt x="4525657" y="865007"/>
                </a:cubicBezTo>
                <a:cubicBezTo>
                  <a:pt x="4525657" y="873029"/>
                  <a:pt x="4519094" y="879593"/>
                  <a:pt x="4513260" y="879593"/>
                </a:cubicBezTo>
                <a:cubicBezTo>
                  <a:pt x="4505238" y="879593"/>
                  <a:pt x="4499404" y="873029"/>
                  <a:pt x="4499404" y="865007"/>
                </a:cubicBezTo>
                <a:cubicBezTo>
                  <a:pt x="4499404" y="859173"/>
                  <a:pt x="4505238" y="853339"/>
                  <a:pt x="4513260" y="853339"/>
                </a:cubicBezTo>
                <a:close/>
                <a:moveTo>
                  <a:pt x="4439056" y="853339"/>
                </a:moveTo>
                <a:cubicBezTo>
                  <a:pt x="4445619" y="853339"/>
                  <a:pt x="4451453" y="859173"/>
                  <a:pt x="4451453" y="865007"/>
                </a:cubicBezTo>
                <a:cubicBezTo>
                  <a:pt x="4451453" y="873029"/>
                  <a:pt x="4445619" y="879593"/>
                  <a:pt x="4439056" y="879593"/>
                </a:cubicBezTo>
                <a:cubicBezTo>
                  <a:pt x="4431763" y="879593"/>
                  <a:pt x="4425200" y="873029"/>
                  <a:pt x="4425200" y="865007"/>
                </a:cubicBezTo>
                <a:cubicBezTo>
                  <a:pt x="4425200" y="859173"/>
                  <a:pt x="4431763" y="853339"/>
                  <a:pt x="4439056" y="853339"/>
                </a:cubicBezTo>
                <a:close/>
                <a:moveTo>
                  <a:pt x="4366768" y="853339"/>
                </a:moveTo>
                <a:cubicBezTo>
                  <a:pt x="4374790" y="853339"/>
                  <a:pt x="4380624" y="859173"/>
                  <a:pt x="4380624" y="865007"/>
                </a:cubicBezTo>
                <a:cubicBezTo>
                  <a:pt x="4380624" y="873029"/>
                  <a:pt x="4374790" y="879593"/>
                  <a:pt x="4366768" y="879593"/>
                </a:cubicBezTo>
                <a:cubicBezTo>
                  <a:pt x="4360934" y="879593"/>
                  <a:pt x="4354371" y="873029"/>
                  <a:pt x="4354371" y="867195"/>
                </a:cubicBezTo>
                <a:cubicBezTo>
                  <a:pt x="4354371" y="859173"/>
                  <a:pt x="4360934" y="853339"/>
                  <a:pt x="4366768" y="853339"/>
                </a:cubicBezTo>
                <a:close/>
                <a:moveTo>
                  <a:pt x="4295937" y="853339"/>
                </a:moveTo>
                <a:cubicBezTo>
                  <a:pt x="4303959" y="853339"/>
                  <a:pt x="4309793" y="859173"/>
                  <a:pt x="4309793" y="867195"/>
                </a:cubicBezTo>
                <a:cubicBezTo>
                  <a:pt x="4309793" y="873029"/>
                  <a:pt x="4303959" y="879593"/>
                  <a:pt x="4295937" y="879593"/>
                </a:cubicBezTo>
                <a:cubicBezTo>
                  <a:pt x="4290103" y="879593"/>
                  <a:pt x="4283540" y="873029"/>
                  <a:pt x="4283540" y="867195"/>
                </a:cubicBezTo>
                <a:cubicBezTo>
                  <a:pt x="4283540" y="859173"/>
                  <a:pt x="4290103" y="853339"/>
                  <a:pt x="4295937" y="853339"/>
                </a:cubicBezTo>
                <a:close/>
                <a:moveTo>
                  <a:pt x="4225107" y="853339"/>
                </a:moveTo>
                <a:cubicBezTo>
                  <a:pt x="4233129" y="853339"/>
                  <a:pt x="4238963" y="859173"/>
                  <a:pt x="4238963" y="867195"/>
                </a:cubicBezTo>
                <a:cubicBezTo>
                  <a:pt x="4238963" y="873029"/>
                  <a:pt x="4233129" y="879593"/>
                  <a:pt x="4225107" y="879593"/>
                </a:cubicBezTo>
                <a:cubicBezTo>
                  <a:pt x="4217085" y="879593"/>
                  <a:pt x="4212710" y="873029"/>
                  <a:pt x="4212710" y="867195"/>
                </a:cubicBezTo>
                <a:cubicBezTo>
                  <a:pt x="4212710" y="859173"/>
                  <a:pt x="4217085" y="853339"/>
                  <a:pt x="4225107" y="853339"/>
                </a:cubicBezTo>
                <a:close/>
                <a:moveTo>
                  <a:pt x="4153295" y="853339"/>
                </a:moveTo>
                <a:cubicBezTo>
                  <a:pt x="4161078" y="853339"/>
                  <a:pt x="4168083" y="859173"/>
                  <a:pt x="4168083" y="867195"/>
                </a:cubicBezTo>
                <a:cubicBezTo>
                  <a:pt x="4168083" y="873029"/>
                  <a:pt x="4161078" y="879593"/>
                  <a:pt x="4153295" y="879593"/>
                </a:cubicBezTo>
                <a:cubicBezTo>
                  <a:pt x="4144733" y="879593"/>
                  <a:pt x="4138507" y="873029"/>
                  <a:pt x="4138507" y="867195"/>
                </a:cubicBezTo>
                <a:cubicBezTo>
                  <a:pt x="4138507" y="859173"/>
                  <a:pt x="4144733" y="853339"/>
                  <a:pt x="4153295" y="853339"/>
                </a:cubicBezTo>
                <a:close/>
                <a:moveTo>
                  <a:pt x="4082465" y="853339"/>
                </a:moveTo>
                <a:cubicBezTo>
                  <a:pt x="4090249" y="853339"/>
                  <a:pt x="4097254" y="859173"/>
                  <a:pt x="4097254" y="867195"/>
                </a:cubicBezTo>
                <a:cubicBezTo>
                  <a:pt x="4097254" y="873029"/>
                  <a:pt x="4090249" y="879593"/>
                  <a:pt x="4082465" y="879593"/>
                </a:cubicBezTo>
                <a:cubicBezTo>
                  <a:pt x="4073903" y="879593"/>
                  <a:pt x="4067676" y="873029"/>
                  <a:pt x="4067676" y="867195"/>
                </a:cubicBezTo>
                <a:cubicBezTo>
                  <a:pt x="4067676" y="859173"/>
                  <a:pt x="4073903" y="853339"/>
                  <a:pt x="4082465" y="853339"/>
                </a:cubicBezTo>
                <a:close/>
                <a:moveTo>
                  <a:pt x="4011635" y="853339"/>
                </a:moveTo>
                <a:cubicBezTo>
                  <a:pt x="4019418" y="853339"/>
                  <a:pt x="4026423" y="859173"/>
                  <a:pt x="4026423" y="867195"/>
                </a:cubicBezTo>
                <a:cubicBezTo>
                  <a:pt x="4026423" y="873029"/>
                  <a:pt x="4019418" y="879593"/>
                  <a:pt x="4011635" y="879593"/>
                </a:cubicBezTo>
                <a:cubicBezTo>
                  <a:pt x="4003073" y="879593"/>
                  <a:pt x="3996847" y="873029"/>
                  <a:pt x="3996847" y="867195"/>
                </a:cubicBezTo>
                <a:cubicBezTo>
                  <a:pt x="3996847" y="859173"/>
                  <a:pt x="4003073" y="853339"/>
                  <a:pt x="4011635" y="853339"/>
                </a:cubicBezTo>
                <a:close/>
                <a:moveTo>
                  <a:pt x="3939871" y="853339"/>
                </a:moveTo>
                <a:cubicBezTo>
                  <a:pt x="3947893" y="853339"/>
                  <a:pt x="3952268" y="859173"/>
                  <a:pt x="3952268" y="867195"/>
                </a:cubicBezTo>
                <a:cubicBezTo>
                  <a:pt x="3952268" y="873029"/>
                  <a:pt x="3947893" y="879593"/>
                  <a:pt x="3939871" y="879593"/>
                </a:cubicBezTo>
                <a:cubicBezTo>
                  <a:pt x="3932578" y="879593"/>
                  <a:pt x="3926015" y="873029"/>
                  <a:pt x="3926015" y="867195"/>
                </a:cubicBezTo>
                <a:cubicBezTo>
                  <a:pt x="3926015" y="859173"/>
                  <a:pt x="3932578" y="853339"/>
                  <a:pt x="3939871" y="853339"/>
                </a:cubicBezTo>
                <a:close/>
                <a:moveTo>
                  <a:pt x="3869042" y="853339"/>
                </a:moveTo>
                <a:cubicBezTo>
                  <a:pt x="3875605" y="853339"/>
                  <a:pt x="3881439" y="859173"/>
                  <a:pt x="3881439" y="867195"/>
                </a:cubicBezTo>
                <a:cubicBezTo>
                  <a:pt x="3881439" y="873029"/>
                  <a:pt x="3875605" y="879593"/>
                  <a:pt x="3869042" y="879593"/>
                </a:cubicBezTo>
                <a:cubicBezTo>
                  <a:pt x="3861749" y="879593"/>
                  <a:pt x="3855186" y="873029"/>
                  <a:pt x="3855186" y="867195"/>
                </a:cubicBezTo>
                <a:cubicBezTo>
                  <a:pt x="3855186" y="859173"/>
                  <a:pt x="3861749" y="853339"/>
                  <a:pt x="3869042" y="853339"/>
                </a:cubicBezTo>
                <a:close/>
                <a:moveTo>
                  <a:pt x="3796752" y="853339"/>
                </a:moveTo>
                <a:cubicBezTo>
                  <a:pt x="3804774" y="853339"/>
                  <a:pt x="3810608" y="859173"/>
                  <a:pt x="3810608" y="867195"/>
                </a:cubicBezTo>
                <a:cubicBezTo>
                  <a:pt x="3810608" y="873029"/>
                  <a:pt x="3804774" y="879593"/>
                  <a:pt x="3796752" y="879593"/>
                </a:cubicBezTo>
                <a:cubicBezTo>
                  <a:pt x="3790918" y="879593"/>
                  <a:pt x="3784355" y="873029"/>
                  <a:pt x="3784355" y="867195"/>
                </a:cubicBezTo>
                <a:cubicBezTo>
                  <a:pt x="3784355" y="859173"/>
                  <a:pt x="3790918" y="853339"/>
                  <a:pt x="3796752" y="853339"/>
                </a:cubicBezTo>
                <a:close/>
                <a:moveTo>
                  <a:pt x="3725922" y="853339"/>
                </a:moveTo>
                <a:cubicBezTo>
                  <a:pt x="3733944" y="853339"/>
                  <a:pt x="3739778" y="859173"/>
                  <a:pt x="3739778" y="867195"/>
                </a:cubicBezTo>
                <a:cubicBezTo>
                  <a:pt x="3739778" y="873029"/>
                  <a:pt x="3733944" y="879593"/>
                  <a:pt x="3725922" y="879593"/>
                </a:cubicBezTo>
                <a:cubicBezTo>
                  <a:pt x="3719359" y="879593"/>
                  <a:pt x="3713525" y="873029"/>
                  <a:pt x="3713525" y="867195"/>
                </a:cubicBezTo>
                <a:cubicBezTo>
                  <a:pt x="3713525" y="859173"/>
                  <a:pt x="3719359" y="853339"/>
                  <a:pt x="3725922" y="853339"/>
                </a:cubicBezTo>
                <a:close/>
                <a:moveTo>
                  <a:pt x="3655091" y="853339"/>
                </a:moveTo>
                <a:cubicBezTo>
                  <a:pt x="3662384" y="853339"/>
                  <a:pt x="3668947" y="859173"/>
                  <a:pt x="3668947" y="867195"/>
                </a:cubicBezTo>
                <a:cubicBezTo>
                  <a:pt x="3668947" y="873029"/>
                  <a:pt x="3662384" y="879593"/>
                  <a:pt x="3655091" y="879593"/>
                </a:cubicBezTo>
                <a:cubicBezTo>
                  <a:pt x="3647069" y="879593"/>
                  <a:pt x="3642694" y="873029"/>
                  <a:pt x="3642694" y="867195"/>
                </a:cubicBezTo>
                <a:cubicBezTo>
                  <a:pt x="3642694" y="859173"/>
                  <a:pt x="3647069" y="853339"/>
                  <a:pt x="3655091" y="853339"/>
                </a:cubicBezTo>
                <a:close/>
                <a:moveTo>
                  <a:pt x="3583280" y="853339"/>
                </a:moveTo>
                <a:cubicBezTo>
                  <a:pt x="3591064" y="853339"/>
                  <a:pt x="3598069" y="859173"/>
                  <a:pt x="3598069" y="867195"/>
                </a:cubicBezTo>
                <a:cubicBezTo>
                  <a:pt x="3598069" y="873029"/>
                  <a:pt x="3591064" y="879593"/>
                  <a:pt x="3583280" y="879593"/>
                </a:cubicBezTo>
                <a:cubicBezTo>
                  <a:pt x="3574718" y="879593"/>
                  <a:pt x="3568491" y="873029"/>
                  <a:pt x="3568491" y="867195"/>
                </a:cubicBezTo>
                <a:cubicBezTo>
                  <a:pt x="3568491" y="859173"/>
                  <a:pt x="3574718" y="853339"/>
                  <a:pt x="3583280" y="853339"/>
                </a:cubicBezTo>
                <a:close/>
                <a:moveTo>
                  <a:pt x="3512449" y="853339"/>
                </a:moveTo>
                <a:cubicBezTo>
                  <a:pt x="3520232" y="853339"/>
                  <a:pt x="3527237" y="859173"/>
                  <a:pt x="3527237" y="867195"/>
                </a:cubicBezTo>
                <a:cubicBezTo>
                  <a:pt x="3527237" y="873029"/>
                  <a:pt x="3520232" y="879593"/>
                  <a:pt x="3512449" y="879593"/>
                </a:cubicBezTo>
                <a:cubicBezTo>
                  <a:pt x="3503887" y="879593"/>
                  <a:pt x="3497661" y="873029"/>
                  <a:pt x="3497661" y="867195"/>
                </a:cubicBezTo>
                <a:cubicBezTo>
                  <a:pt x="3497661" y="859173"/>
                  <a:pt x="3503887" y="853339"/>
                  <a:pt x="3512449" y="853339"/>
                </a:cubicBezTo>
                <a:close/>
                <a:moveTo>
                  <a:pt x="3441619" y="853339"/>
                </a:moveTo>
                <a:cubicBezTo>
                  <a:pt x="3450181" y="853339"/>
                  <a:pt x="3456408" y="859173"/>
                  <a:pt x="3456408" y="867195"/>
                </a:cubicBezTo>
                <a:cubicBezTo>
                  <a:pt x="3456408" y="873029"/>
                  <a:pt x="3450181" y="879593"/>
                  <a:pt x="3441619" y="879593"/>
                </a:cubicBezTo>
                <a:cubicBezTo>
                  <a:pt x="3433835" y="879593"/>
                  <a:pt x="3426830" y="873029"/>
                  <a:pt x="3426830" y="867195"/>
                </a:cubicBezTo>
                <a:cubicBezTo>
                  <a:pt x="3426830" y="859173"/>
                  <a:pt x="3433835" y="853339"/>
                  <a:pt x="3441619" y="853339"/>
                </a:cubicBezTo>
                <a:close/>
                <a:moveTo>
                  <a:pt x="3369857" y="853339"/>
                </a:moveTo>
                <a:cubicBezTo>
                  <a:pt x="3377879" y="853339"/>
                  <a:pt x="3382254" y="859173"/>
                  <a:pt x="3382254" y="867195"/>
                </a:cubicBezTo>
                <a:cubicBezTo>
                  <a:pt x="3382254" y="873029"/>
                  <a:pt x="3377879" y="879593"/>
                  <a:pt x="3369857" y="879593"/>
                </a:cubicBezTo>
                <a:cubicBezTo>
                  <a:pt x="3362564" y="879593"/>
                  <a:pt x="3356001" y="873029"/>
                  <a:pt x="3356001" y="867195"/>
                </a:cubicBezTo>
                <a:cubicBezTo>
                  <a:pt x="3356001" y="859173"/>
                  <a:pt x="3362564" y="853339"/>
                  <a:pt x="3369857" y="853339"/>
                </a:cubicBezTo>
                <a:close/>
                <a:moveTo>
                  <a:pt x="1013589" y="853339"/>
                </a:moveTo>
                <a:cubicBezTo>
                  <a:pt x="1021181" y="853339"/>
                  <a:pt x="1028011" y="859566"/>
                  <a:pt x="1028011" y="868127"/>
                </a:cubicBezTo>
                <a:cubicBezTo>
                  <a:pt x="1028011" y="875911"/>
                  <a:pt x="1021181" y="882916"/>
                  <a:pt x="1013589" y="882916"/>
                </a:cubicBezTo>
                <a:cubicBezTo>
                  <a:pt x="1005243" y="882916"/>
                  <a:pt x="998413" y="875911"/>
                  <a:pt x="998413" y="868127"/>
                </a:cubicBezTo>
                <a:cubicBezTo>
                  <a:pt x="998413" y="859566"/>
                  <a:pt x="1005243" y="853339"/>
                  <a:pt x="1013589" y="853339"/>
                </a:cubicBezTo>
                <a:close/>
                <a:moveTo>
                  <a:pt x="368059" y="785881"/>
                </a:moveTo>
                <a:cubicBezTo>
                  <a:pt x="376081" y="785881"/>
                  <a:pt x="380456" y="790256"/>
                  <a:pt x="380456" y="797549"/>
                </a:cubicBezTo>
                <a:cubicBezTo>
                  <a:pt x="380456" y="805571"/>
                  <a:pt x="376081" y="812135"/>
                  <a:pt x="368059" y="812135"/>
                </a:cubicBezTo>
                <a:cubicBezTo>
                  <a:pt x="360766" y="812135"/>
                  <a:pt x="354203" y="805571"/>
                  <a:pt x="354203" y="797549"/>
                </a:cubicBezTo>
                <a:cubicBezTo>
                  <a:pt x="354203" y="790256"/>
                  <a:pt x="360766" y="785881"/>
                  <a:pt x="368059" y="785881"/>
                </a:cubicBezTo>
                <a:close/>
                <a:moveTo>
                  <a:pt x="297226" y="785881"/>
                </a:moveTo>
                <a:cubicBezTo>
                  <a:pt x="303791" y="785881"/>
                  <a:pt x="309624" y="790256"/>
                  <a:pt x="309624" y="797549"/>
                </a:cubicBezTo>
                <a:cubicBezTo>
                  <a:pt x="309624" y="805571"/>
                  <a:pt x="303791" y="812135"/>
                  <a:pt x="297226" y="812135"/>
                </a:cubicBezTo>
                <a:cubicBezTo>
                  <a:pt x="289933" y="812135"/>
                  <a:pt x="283371" y="805571"/>
                  <a:pt x="283371" y="797549"/>
                </a:cubicBezTo>
                <a:cubicBezTo>
                  <a:pt x="283371" y="790256"/>
                  <a:pt x="289933" y="785881"/>
                  <a:pt x="297226" y="785881"/>
                </a:cubicBezTo>
                <a:close/>
                <a:moveTo>
                  <a:pt x="226398" y="785881"/>
                </a:moveTo>
                <a:cubicBezTo>
                  <a:pt x="232233" y="785881"/>
                  <a:pt x="238797" y="790256"/>
                  <a:pt x="238797" y="797549"/>
                </a:cubicBezTo>
                <a:cubicBezTo>
                  <a:pt x="238797" y="805571"/>
                  <a:pt x="232233" y="812135"/>
                  <a:pt x="226398" y="812135"/>
                </a:cubicBezTo>
                <a:cubicBezTo>
                  <a:pt x="218375" y="812135"/>
                  <a:pt x="212542" y="805571"/>
                  <a:pt x="212542" y="797549"/>
                </a:cubicBezTo>
                <a:cubicBezTo>
                  <a:pt x="212542" y="790256"/>
                  <a:pt x="218375" y="785881"/>
                  <a:pt x="226398" y="785881"/>
                </a:cubicBezTo>
                <a:close/>
                <a:moveTo>
                  <a:pt x="154101" y="785881"/>
                </a:moveTo>
                <a:cubicBezTo>
                  <a:pt x="161394" y="785881"/>
                  <a:pt x="167957" y="790256"/>
                  <a:pt x="167957" y="797549"/>
                </a:cubicBezTo>
                <a:cubicBezTo>
                  <a:pt x="167957" y="805571"/>
                  <a:pt x="161394" y="812135"/>
                  <a:pt x="154101" y="812135"/>
                </a:cubicBezTo>
                <a:cubicBezTo>
                  <a:pt x="147538" y="812135"/>
                  <a:pt x="141704" y="805571"/>
                  <a:pt x="141704" y="797549"/>
                </a:cubicBezTo>
                <a:cubicBezTo>
                  <a:pt x="141704" y="790256"/>
                  <a:pt x="147538" y="785881"/>
                  <a:pt x="154101" y="785881"/>
                </a:cubicBezTo>
                <a:close/>
                <a:moveTo>
                  <a:pt x="83272" y="785881"/>
                </a:moveTo>
                <a:cubicBezTo>
                  <a:pt x="90564" y="785881"/>
                  <a:pt x="97128" y="790256"/>
                  <a:pt x="97128" y="797549"/>
                </a:cubicBezTo>
                <a:cubicBezTo>
                  <a:pt x="97128" y="805571"/>
                  <a:pt x="90564" y="812135"/>
                  <a:pt x="83272" y="812135"/>
                </a:cubicBezTo>
                <a:cubicBezTo>
                  <a:pt x="76708" y="812135"/>
                  <a:pt x="70874" y="805571"/>
                  <a:pt x="70874" y="797549"/>
                </a:cubicBezTo>
                <a:cubicBezTo>
                  <a:pt x="70874" y="790256"/>
                  <a:pt x="76708" y="785881"/>
                  <a:pt x="83272" y="785881"/>
                </a:cubicBezTo>
                <a:close/>
                <a:moveTo>
                  <a:pt x="12036" y="785881"/>
                </a:moveTo>
                <a:cubicBezTo>
                  <a:pt x="20281" y="785881"/>
                  <a:pt x="26277" y="790256"/>
                  <a:pt x="26277" y="797549"/>
                </a:cubicBezTo>
                <a:cubicBezTo>
                  <a:pt x="26277" y="805571"/>
                  <a:pt x="20281" y="812135"/>
                  <a:pt x="12036" y="812135"/>
                </a:cubicBezTo>
                <a:cubicBezTo>
                  <a:pt x="4541" y="812135"/>
                  <a:pt x="44" y="805571"/>
                  <a:pt x="44" y="797549"/>
                </a:cubicBezTo>
                <a:cubicBezTo>
                  <a:pt x="44" y="790256"/>
                  <a:pt x="4541" y="785881"/>
                  <a:pt x="12036" y="785881"/>
                </a:cubicBezTo>
                <a:close/>
                <a:moveTo>
                  <a:pt x="4726684" y="782507"/>
                </a:moveTo>
                <a:cubicBezTo>
                  <a:pt x="4735246" y="782507"/>
                  <a:pt x="4741472" y="789070"/>
                  <a:pt x="4741472" y="794904"/>
                </a:cubicBezTo>
                <a:cubicBezTo>
                  <a:pt x="4741472" y="802926"/>
                  <a:pt x="4735246" y="808761"/>
                  <a:pt x="4726684" y="808761"/>
                </a:cubicBezTo>
                <a:cubicBezTo>
                  <a:pt x="4718122" y="808761"/>
                  <a:pt x="4711896" y="802926"/>
                  <a:pt x="4711896" y="794904"/>
                </a:cubicBezTo>
                <a:cubicBezTo>
                  <a:pt x="4711896" y="789070"/>
                  <a:pt x="4718122" y="782507"/>
                  <a:pt x="4726684" y="782507"/>
                </a:cubicBezTo>
                <a:close/>
                <a:moveTo>
                  <a:pt x="4655853" y="782507"/>
                </a:moveTo>
                <a:cubicBezTo>
                  <a:pt x="4663637" y="782507"/>
                  <a:pt x="4670642" y="789070"/>
                  <a:pt x="4670642" y="794904"/>
                </a:cubicBezTo>
                <a:cubicBezTo>
                  <a:pt x="4670642" y="802926"/>
                  <a:pt x="4663637" y="808761"/>
                  <a:pt x="4655853" y="808761"/>
                </a:cubicBezTo>
                <a:cubicBezTo>
                  <a:pt x="4647291" y="808761"/>
                  <a:pt x="4641064" y="802926"/>
                  <a:pt x="4641064" y="794904"/>
                </a:cubicBezTo>
                <a:cubicBezTo>
                  <a:pt x="4641064" y="789070"/>
                  <a:pt x="4647291" y="782507"/>
                  <a:pt x="4655853" y="782507"/>
                </a:cubicBezTo>
                <a:close/>
                <a:moveTo>
                  <a:pt x="4584091" y="782507"/>
                </a:moveTo>
                <a:cubicBezTo>
                  <a:pt x="4591384" y="782507"/>
                  <a:pt x="4596488" y="789070"/>
                  <a:pt x="4596488" y="794904"/>
                </a:cubicBezTo>
                <a:cubicBezTo>
                  <a:pt x="4596488" y="802926"/>
                  <a:pt x="4591384" y="808761"/>
                  <a:pt x="4584091" y="808761"/>
                </a:cubicBezTo>
                <a:cubicBezTo>
                  <a:pt x="4576069" y="808761"/>
                  <a:pt x="4570235" y="802926"/>
                  <a:pt x="4570235" y="794904"/>
                </a:cubicBezTo>
                <a:cubicBezTo>
                  <a:pt x="4570235" y="789070"/>
                  <a:pt x="4576069" y="782507"/>
                  <a:pt x="4584091" y="782507"/>
                </a:cubicBezTo>
                <a:close/>
                <a:moveTo>
                  <a:pt x="4513260" y="782507"/>
                </a:moveTo>
                <a:cubicBezTo>
                  <a:pt x="4519094" y="782507"/>
                  <a:pt x="4525657" y="789070"/>
                  <a:pt x="4525657" y="794904"/>
                </a:cubicBezTo>
                <a:cubicBezTo>
                  <a:pt x="4525657" y="802926"/>
                  <a:pt x="4519094" y="808761"/>
                  <a:pt x="4513260" y="808761"/>
                </a:cubicBezTo>
                <a:cubicBezTo>
                  <a:pt x="4505238" y="808761"/>
                  <a:pt x="4499404" y="802926"/>
                  <a:pt x="4499404" y="794904"/>
                </a:cubicBezTo>
                <a:cubicBezTo>
                  <a:pt x="4499404" y="789070"/>
                  <a:pt x="4505238" y="782507"/>
                  <a:pt x="4513260" y="782507"/>
                </a:cubicBezTo>
                <a:close/>
                <a:moveTo>
                  <a:pt x="4439056" y="782507"/>
                </a:moveTo>
                <a:cubicBezTo>
                  <a:pt x="4445619" y="782507"/>
                  <a:pt x="4451453" y="789070"/>
                  <a:pt x="4451453" y="794904"/>
                </a:cubicBezTo>
                <a:cubicBezTo>
                  <a:pt x="4451453" y="802926"/>
                  <a:pt x="4445619" y="808761"/>
                  <a:pt x="4439056" y="808761"/>
                </a:cubicBezTo>
                <a:cubicBezTo>
                  <a:pt x="4431763" y="808761"/>
                  <a:pt x="4425200" y="802926"/>
                  <a:pt x="4425200" y="794904"/>
                </a:cubicBezTo>
                <a:cubicBezTo>
                  <a:pt x="4425200" y="789070"/>
                  <a:pt x="4431763" y="782507"/>
                  <a:pt x="4439056" y="782507"/>
                </a:cubicBezTo>
                <a:close/>
                <a:moveTo>
                  <a:pt x="4366768" y="782507"/>
                </a:moveTo>
                <a:cubicBezTo>
                  <a:pt x="4374790" y="782507"/>
                  <a:pt x="4380624" y="789070"/>
                  <a:pt x="4380624" y="794904"/>
                </a:cubicBezTo>
                <a:cubicBezTo>
                  <a:pt x="4380624" y="802926"/>
                  <a:pt x="4374790" y="808761"/>
                  <a:pt x="4366768" y="808761"/>
                </a:cubicBezTo>
                <a:cubicBezTo>
                  <a:pt x="4360934" y="808761"/>
                  <a:pt x="4354371" y="802926"/>
                  <a:pt x="4354371" y="794904"/>
                </a:cubicBezTo>
                <a:cubicBezTo>
                  <a:pt x="4354371" y="789070"/>
                  <a:pt x="4360934" y="782507"/>
                  <a:pt x="4366768" y="782507"/>
                </a:cubicBezTo>
                <a:close/>
                <a:moveTo>
                  <a:pt x="4295937" y="782507"/>
                </a:moveTo>
                <a:cubicBezTo>
                  <a:pt x="4303959" y="782507"/>
                  <a:pt x="4309793" y="789070"/>
                  <a:pt x="4309793" y="794904"/>
                </a:cubicBezTo>
                <a:cubicBezTo>
                  <a:pt x="4309793" y="802926"/>
                  <a:pt x="4303959" y="808761"/>
                  <a:pt x="4295937" y="808761"/>
                </a:cubicBezTo>
                <a:cubicBezTo>
                  <a:pt x="4290103" y="808761"/>
                  <a:pt x="4283540" y="802926"/>
                  <a:pt x="4283540" y="794904"/>
                </a:cubicBezTo>
                <a:cubicBezTo>
                  <a:pt x="4283540" y="789070"/>
                  <a:pt x="4290103" y="782507"/>
                  <a:pt x="4295937" y="782507"/>
                </a:cubicBezTo>
                <a:close/>
                <a:moveTo>
                  <a:pt x="4225107" y="782507"/>
                </a:moveTo>
                <a:cubicBezTo>
                  <a:pt x="4233129" y="782507"/>
                  <a:pt x="4238963" y="789070"/>
                  <a:pt x="4238963" y="794904"/>
                </a:cubicBezTo>
                <a:cubicBezTo>
                  <a:pt x="4238963" y="802926"/>
                  <a:pt x="4233129" y="808761"/>
                  <a:pt x="4225107" y="808761"/>
                </a:cubicBezTo>
                <a:cubicBezTo>
                  <a:pt x="4217085" y="808761"/>
                  <a:pt x="4212710" y="802926"/>
                  <a:pt x="4212710" y="794904"/>
                </a:cubicBezTo>
                <a:cubicBezTo>
                  <a:pt x="4212710" y="789070"/>
                  <a:pt x="4217085" y="782507"/>
                  <a:pt x="4225107" y="782507"/>
                </a:cubicBezTo>
                <a:close/>
                <a:moveTo>
                  <a:pt x="4153295" y="782507"/>
                </a:moveTo>
                <a:cubicBezTo>
                  <a:pt x="4161078" y="782507"/>
                  <a:pt x="4168083" y="789070"/>
                  <a:pt x="4168083" y="794904"/>
                </a:cubicBezTo>
                <a:cubicBezTo>
                  <a:pt x="4168083" y="802926"/>
                  <a:pt x="4161078" y="808761"/>
                  <a:pt x="4153295" y="808761"/>
                </a:cubicBezTo>
                <a:cubicBezTo>
                  <a:pt x="4144733" y="808761"/>
                  <a:pt x="4138507" y="802926"/>
                  <a:pt x="4138507" y="794904"/>
                </a:cubicBezTo>
                <a:cubicBezTo>
                  <a:pt x="4138507" y="789070"/>
                  <a:pt x="4144733" y="782507"/>
                  <a:pt x="4153295" y="782507"/>
                </a:cubicBezTo>
                <a:close/>
                <a:moveTo>
                  <a:pt x="4082465" y="782507"/>
                </a:moveTo>
                <a:cubicBezTo>
                  <a:pt x="4090249" y="782507"/>
                  <a:pt x="4097254" y="789070"/>
                  <a:pt x="4097254" y="794904"/>
                </a:cubicBezTo>
                <a:cubicBezTo>
                  <a:pt x="4097254" y="802926"/>
                  <a:pt x="4090249" y="808761"/>
                  <a:pt x="4082465" y="808761"/>
                </a:cubicBezTo>
                <a:cubicBezTo>
                  <a:pt x="4073903" y="808761"/>
                  <a:pt x="4067676" y="802926"/>
                  <a:pt x="4067676" y="794904"/>
                </a:cubicBezTo>
                <a:cubicBezTo>
                  <a:pt x="4067676" y="789070"/>
                  <a:pt x="4073903" y="782507"/>
                  <a:pt x="4082465" y="782507"/>
                </a:cubicBezTo>
                <a:close/>
                <a:moveTo>
                  <a:pt x="4010703" y="782507"/>
                </a:moveTo>
                <a:cubicBezTo>
                  <a:pt x="4017996" y="782507"/>
                  <a:pt x="4023100" y="789070"/>
                  <a:pt x="4023100" y="794904"/>
                </a:cubicBezTo>
                <a:cubicBezTo>
                  <a:pt x="4023100" y="802926"/>
                  <a:pt x="4017996" y="808761"/>
                  <a:pt x="4010703" y="808761"/>
                </a:cubicBezTo>
                <a:cubicBezTo>
                  <a:pt x="4002681" y="808761"/>
                  <a:pt x="3996847" y="802926"/>
                  <a:pt x="3996847" y="794904"/>
                </a:cubicBezTo>
                <a:cubicBezTo>
                  <a:pt x="3996847" y="789070"/>
                  <a:pt x="4002681" y="782507"/>
                  <a:pt x="4010703" y="782507"/>
                </a:cubicBezTo>
                <a:close/>
                <a:moveTo>
                  <a:pt x="3939871" y="782507"/>
                </a:moveTo>
                <a:cubicBezTo>
                  <a:pt x="3946434" y="782507"/>
                  <a:pt x="3952268" y="789070"/>
                  <a:pt x="3952268" y="794904"/>
                </a:cubicBezTo>
                <a:cubicBezTo>
                  <a:pt x="3952268" y="802926"/>
                  <a:pt x="3946434" y="808761"/>
                  <a:pt x="3939871" y="808761"/>
                </a:cubicBezTo>
                <a:cubicBezTo>
                  <a:pt x="3932578" y="808761"/>
                  <a:pt x="3926015" y="802926"/>
                  <a:pt x="3926015" y="794904"/>
                </a:cubicBezTo>
                <a:cubicBezTo>
                  <a:pt x="3926015" y="789070"/>
                  <a:pt x="3932578" y="782507"/>
                  <a:pt x="3939871" y="782507"/>
                </a:cubicBezTo>
                <a:close/>
                <a:moveTo>
                  <a:pt x="3869042" y="782507"/>
                </a:moveTo>
                <a:cubicBezTo>
                  <a:pt x="3875605" y="782507"/>
                  <a:pt x="3881439" y="789070"/>
                  <a:pt x="3881439" y="794904"/>
                </a:cubicBezTo>
                <a:cubicBezTo>
                  <a:pt x="3881439" y="802926"/>
                  <a:pt x="3875605" y="808761"/>
                  <a:pt x="3869042" y="808761"/>
                </a:cubicBezTo>
                <a:cubicBezTo>
                  <a:pt x="3861749" y="808761"/>
                  <a:pt x="3855186" y="802926"/>
                  <a:pt x="3855186" y="794904"/>
                </a:cubicBezTo>
                <a:cubicBezTo>
                  <a:pt x="3855186" y="789070"/>
                  <a:pt x="3861749" y="782507"/>
                  <a:pt x="3869042" y="782507"/>
                </a:cubicBezTo>
                <a:close/>
                <a:moveTo>
                  <a:pt x="3796752" y="782507"/>
                </a:moveTo>
                <a:cubicBezTo>
                  <a:pt x="3804774" y="782507"/>
                  <a:pt x="3810608" y="789070"/>
                  <a:pt x="3810608" y="796363"/>
                </a:cubicBezTo>
                <a:cubicBezTo>
                  <a:pt x="3810608" y="802926"/>
                  <a:pt x="3804774" y="808761"/>
                  <a:pt x="3796752" y="808761"/>
                </a:cubicBezTo>
                <a:cubicBezTo>
                  <a:pt x="3790918" y="808761"/>
                  <a:pt x="3784355" y="802926"/>
                  <a:pt x="3784355" y="796363"/>
                </a:cubicBezTo>
                <a:cubicBezTo>
                  <a:pt x="3784355" y="789070"/>
                  <a:pt x="3790918" y="782507"/>
                  <a:pt x="3796752" y="782507"/>
                </a:cubicBezTo>
                <a:close/>
                <a:moveTo>
                  <a:pt x="3725922" y="782507"/>
                </a:moveTo>
                <a:cubicBezTo>
                  <a:pt x="3733944" y="782507"/>
                  <a:pt x="3739778" y="789070"/>
                  <a:pt x="3739778" y="796363"/>
                </a:cubicBezTo>
                <a:cubicBezTo>
                  <a:pt x="3739778" y="802926"/>
                  <a:pt x="3733944" y="808761"/>
                  <a:pt x="3725922" y="808761"/>
                </a:cubicBezTo>
                <a:cubicBezTo>
                  <a:pt x="3719359" y="808761"/>
                  <a:pt x="3713525" y="802926"/>
                  <a:pt x="3713525" y="796363"/>
                </a:cubicBezTo>
                <a:cubicBezTo>
                  <a:pt x="3713525" y="789070"/>
                  <a:pt x="3719359" y="782507"/>
                  <a:pt x="3725922" y="782507"/>
                </a:cubicBezTo>
                <a:close/>
                <a:moveTo>
                  <a:pt x="3655091" y="782507"/>
                </a:moveTo>
                <a:cubicBezTo>
                  <a:pt x="3662384" y="782507"/>
                  <a:pt x="3668947" y="789070"/>
                  <a:pt x="3668947" y="796363"/>
                </a:cubicBezTo>
                <a:cubicBezTo>
                  <a:pt x="3668947" y="802926"/>
                  <a:pt x="3662384" y="808761"/>
                  <a:pt x="3655091" y="808761"/>
                </a:cubicBezTo>
                <a:cubicBezTo>
                  <a:pt x="3647069" y="808761"/>
                  <a:pt x="3642694" y="802926"/>
                  <a:pt x="3642694" y="796363"/>
                </a:cubicBezTo>
                <a:cubicBezTo>
                  <a:pt x="3642694" y="789070"/>
                  <a:pt x="3647069" y="782507"/>
                  <a:pt x="3655091" y="782507"/>
                </a:cubicBezTo>
                <a:close/>
                <a:moveTo>
                  <a:pt x="3583280" y="782507"/>
                </a:moveTo>
                <a:cubicBezTo>
                  <a:pt x="3591064" y="782507"/>
                  <a:pt x="3598069" y="789070"/>
                  <a:pt x="3598069" y="796363"/>
                </a:cubicBezTo>
                <a:cubicBezTo>
                  <a:pt x="3598069" y="802926"/>
                  <a:pt x="3591064" y="808761"/>
                  <a:pt x="3583280" y="808761"/>
                </a:cubicBezTo>
                <a:cubicBezTo>
                  <a:pt x="3574718" y="808761"/>
                  <a:pt x="3568491" y="802926"/>
                  <a:pt x="3568491" y="796363"/>
                </a:cubicBezTo>
                <a:cubicBezTo>
                  <a:pt x="3568491" y="789070"/>
                  <a:pt x="3574718" y="782507"/>
                  <a:pt x="3583280" y="782507"/>
                </a:cubicBezTo>
                <a:close/>
                <a:moveTo>
                  <a:pt x="3512449" y="782507"/>
                </a:moveTo>
                <a:cubicBezTo>
                  <a:pt x="3520232" y="782507"/>
                  <a:pt x="3527237" y="789070"/>
                  <a:pt x="3527237" y="796363"/>
                </a:cubicBezTo>
                <a:cubicBezTo>
                  <a:pt x="3527237" y="802926"/>
                  <a:pt x="3520232" y="808761"/>
                  <a:pt x="3512449" y="808761"/>
                </a:cubicBezTo>
                <a:cubicBezTo>
                  <a:pt x="3503887" y="808761"/>
                  <a:pt x="3497661" y="802926"/>
                  <a:pt x="3497661" y="796363"/>
                </a:cubicBezTo>
                <a:cubicBezTo>
                  <a:pt x="3497661" y="789070"/>
                  <a:pt x="3503887" y="782507"/>
                  <a:pt x="3512449" y="782507"/>
                </a:cubicBezTo>
                <a:close/>
                <a:moveTo>
                  <a:pt x="3441619" y="782507"/>
                </a:moveTo>
                <a:cubicBezTo>
                  <a:pt x="3450181" y="782507"/>
                  <a:pt x="3456408" y="789070"/>
                  <a:pt x="3456408" y="796363"/>
                </a:cubicBezTo>
                <a:cubicBezTo>
                  <a:pt x="3456408" y="802926"/>
                  <a:pt x="3450181" y="808761"/>
                  <a:pt x="3441619" y="808761"/>
                </a:cubicBezTo>
                <a:cubicBezTo>
                  <a:pt x="3433835" y="808761"/>
                  <a:pt x="3426830" y="802926"/>
                  <a:pt x="3426830" y="796363"/>
                </a:cubicBezTo>
                <a:cubicBezTo>
                  <a:pt x="3426830" y="789070"/>
                  <a:pt x="3433835" y="782507"/>
                  <a:pt x="3441619" y="782507"/>
                </a:cubicBezTo>
                <a:close/>
                <a:moveTo>
                  <a:pt x="3369857" y="782507"/>
                </a:moveTo>
                <a:cubicBezTo>
                  <a:pt x="3377879" y="782507"/>
                  <a:pt x="3382254" y="789070"/>
                  <a:pt x="3382254" y="796363"/>
                </a:cubicBezTo>
                <a:cubicBezTo>
                  <a:pt x="3382254" y="802926"/>
                  <a:pt x="3377879" y="808761"/>
                  <a:pt x="3369857" y="808761"/>
                </a:cubicBezTo>
                <a:cubicBezTo>
                  <a:pt x="3362564" y="808761"/>
                  <a:pt x="3356001" y="802926"/>
                  <a:pt x="3356001" y="796363"/>
                </a:cubicBezTo>
                <a:cubicBezTo>
                  <a:pt x="3356001" y="789070"/>
                  <a:pt x="3362564" y="782507"/>
                  <a:pt x="3369857" y="782507"/>
                </a:cubicBezTo>
                <a:close/>
                <a:moveTo>
                  <a:pt x="3299083" y="782507"/>
                </a:moveTo>
                <a:cubicBezTo>
                  <a:pt x="3305645" y="782507"/>
                  <a:pt x="3311480" y="789070"/>
                  <a:pt x="3311480" y="796363"/>
                </a:cubicBezTo>
                <a:cubicBezTo>
                  <a:pt x="3311480" y="802926"/>
                  <a:pt x="3305645" y="808761"/>
                  <a:pt x="3299083" y="808761"/>
                </a:cubicBezTo>
                <a:cubicBezTo>
                  <a:pt x="3291789" y="808761"/>
                  <a:pt x="3285229" y="802926"/>
                  <a:pt x="3285229" y="796363"/>
                </a:cubicBezTo>
                <a:cubicBezTo>
                  <a:pt x="3285229" y="789070"/>
                  <a:pt x="3291789" y="782507"/>
                  <a:pt x="3299083" y="782507"/>
                </a:cubicBezTo>
                <a:close/>
                <a:moveTo>
                  <a:pt x="3228250" y="782507"/>
                </a:moveTo>
                <a:cubicBezTo>
                  <a:pt x="3234814" y="782507"/>
                  <a:pt x="3240649" y="789070"/>
                  <a:pt x="3240649" y="796363"/>
                </a:cubicBezTo>
                <a:cubicBezTo>
                  <a:pt x="3240649" y="802926"/>
                  <a:pt x="3234814" y="808761"/>
                  <a:pt x="3228250" y="808761"/>
                </a:cubicBezTo>
                <a:cubicBezTo>
                  <a:pt x="3220230" y="808761"/>
                  <a:pt x="3214395" y="802926"/>
                  <a:pt x="3214395" y="796363"/>
                </a:cubicBezTo>
                <a:cubicBezTo>
                  <a:pt x="3214395" y="789070"/>
                  <a:pt x="3220230" y="782507"/>
                  <a:pt x="3228250" y="782507"/>
                </a:cubicBezTo>
                <a:close/>
                <a:moveTo>
                  <a:pt x="3152591" y="782507"/>
                </a:moveTo>
                <a:cubicBezTo>
                  <a:pt x="3159884" y="782507"/>
                  <a:pt x="3166447" y="789070"/>
                  <a:pt x="3166447" y="796363"/>
                </a:cubicBezTo>
                <a:cubicBezTo>
                  <a:pt x="3166447" y="802926"/>
                  <a:pt x="3159884" y="808761"/>
                  <a:pt x="3152591" y="808761"/>
                </a:cubicBezTo>
                <a:cubicBezTo>
                  <a:pt x="3146027" y="808761"/>
                  <a:pt x="3140193" y="802926"/>
                  <a:pt x="3140193" y="796363"/>
                </a:cubicBezTo>
                <a:cubicBezTo>
                  <a:pt x="3140193" y="789070"/>
                  <a:pt x="3146027" y="782507"/>
                  <a:pt x="3152591" y="782507"/>
                </a:cubicBezTo>
                <a:close/>
                <a:moveTo>
                  <a:pt x="1226672" y="782507"/>
                </a:moveTo>
                <a:cubicBezTo>
                  <a:pt x="1233964" y="782507"/>
                  <a:pt x="1240529" y="789337"/>
                  <a:pt x="1240529" y="796926"/>
                </a:cubicBezTo>
                <a:cubicBezTo>
                  <a:pt x="1240529" y="805275"/>
                  <a:pt x="1233964" y="812105"/>
                  <a:pt x="1226672" y="812105"/>
                </a:cubicBezTo>
                <a:cubicBezTo>
                  <a:pt x="1218658" y="812105"/>
                  <a:pt x="1214283" y="805275"/>
                  <a:pt x="1214283" y="796926"/>
                </a:cubicBezTo>
                <a:cubicBezTo>
                  <a:pt x="1214283" y="789337"/>
                  <a:pt x="1218658" y="782507"/>
                  <a:pt x="1226672" y="782507"/>
                </a:cubicBezTo>
                <a:close/>
                <a:moveTo>
                  <a:pt x="1154869" y="782507"/>
                </a:moveTo>
                <a:cubicBezTo>
                  <a:pt x="1162652" y="782507"/>
                  <a:pt x="1169658" y="789337"/>
                  <a:pt x="1169658" y="796926"/>
                </a:cubicBezTo>
                <a:cubicBezTo>
                  <a:pt x="1169658" y="805275"/>
                  <a:pt x="1162652" y="812105"/>
                  <a:pt x="1154869" y="812105"/>
                </a:cubicBezTo>
                <a:cubicBezTo>
                  <a:pt x="1146307" y="812105"/>
                  <a:pt x="1140080" y="805275"/>
                  <a:pt x="1140080" y="796926"/>
                </a:cubicBezTo>
                <a:cubicBezTo>
                  <a:pt x="1140080" y="789337"/>
                  <a:pt x="1146307" y="782507"/>
                  <a:pt x="1154869" y="782507"/>
                </a:cubicBezTo>
                <a:close/>
                <a:moveTo>
                  <a:pt x="1084040" y="782507"/>
                </a:moveTo>
                <a:cubicBezTo>
                  <a:pt x="1091822" y="782507"/>
                  <a:pt x="1098826" y="789337"/>
                  <a:pt x="1098826" y="796926"/>
                </a:cubicBezTo>
                <a:cubicBezTo>
                  <a:pt x="1098826" y="805275"/>
                  <a:pt x="1091822" y="812105"/>
                  <a:pt x="1084040" y="812105"/>
                </a:cubicBezTo>
                <a:cubicBezTo>
                  <a:pt x="1075478" y="812105"/>
                  <a:pt x="1069250" y="805275"/>
                  <a:pt x="1069250" y="796926"/>
                </a:cubicBezTo>
                <a:cubicBezTo>
                  <a:pt x="1069250" y="789337"/>
                  <a:pt x="1075478" y="782507"/>
                  <a:pt x="1084040" y="782507"/>
                </a:cubicBezTo>
                <a:close/>
                <a:moveTo>
                  <a:pt x="1013594" y="782507"/>
                </a:moveTo>
                <a:cubicBezTo>
                  <a:pt x="1021186" y="782507"/>
                  <a:pt x="1028015" y="789337"/>
                  <a:pt x="1028015" y="796926"/>
                </a:cubicBezTo>
                <a:cubicBezTo>
                  <a:pt x="1028015" y="805275"/>
                  <a:pt x="1021186" y="812105"/>
                  <a:pt x="1013594" y="812105"/>
                </a:cubicBezTo>
                <a:cubicBezTo>
                  <a:pt x="1005249" y="812105"/>
                  <a:pt x="998417" y="805275"/>
                  <a:pt x="998417" y="796926"/>
                </a:cubicBezTo>
                <a:cubicBezTo>
                  <a:pt x="998417" y="789337"/>
                  <a:pt x="1005249" y="782507"/>
                  <a:pt x="1013594" y="782507"/>
                </a:cubicBezTo>
                <a:close/>
                <a:moveTo>
                  <a:pt x="941447" y="782507"/>
                </a:moveTo>
                <a:cubicBezTo>
                  <a:pt x="949468" y="782507"/>
                  <a:pt x="953844" y="789337"/>
                  <a:pt x="953844" y="796926"/>
                </a:cubicBezTo>
                <a:cubicBezTo>
                  <a:pt x="953844" y="805275"/>
                  <a:pt x="949468" y="812105"/>
                  <a:pt x="941447" y="812105"/>
                </a:cubicBezTo>
                <a:cubicBezTo>
                  <a:pt x="934155" y="812105"/>
                  <a:pt x="927591" y="805275"/>
                  <a:pt x="927591" y="796926"/>
                </a:cubicBezTo>
                <a:cubicBezTo>
                  <a:pt x="927591" y="789337"/>
                  <a:pt x="934155" y="782507"/>
                  <a:pt x="941447" y="782507"/>
                </a:cubicBezTo>
                <a:close/>
                <a:moveTo>
                  <a:pt x="870615" y="782507"/>
                </a:moveTo>
                <a:cubicBezTo>
                  <a:pt x="877179" y="782507"/>
                  <a:pt x="883013" y="789337"/>
                  <a:pt x="883013" y="796926"/>
                </a:cubicBezTo>
                <a:cubicBezTo>
                  <a:pt x="883013" y="805275"/>
                  <a:pt x="877179" y="812105"/>
                  <a:pt x="870615" y="812105"/>
                </a:cubicBezTo>
                <a:cubicBezTo>
                  <a:pt x="863322" y="812105"/>
                  <a:pt x="856759" y="805275"/>
                  <a:pt x="856759" y="796926"/>
                </a:cubicBezTo>
                <a:cubicBezTo>
                  <a:pt x="856759" y="789337"/>
                  <a:pt x="863322" y="782507"/>
                  <a:pt x="870615" y="782507"/>
                </a:cubicBezTo>
                <a:close/>
                <a:moveTo>
                  <a:pt x="799784" y="782507"/>
                </a:moveTo>
                <a:cubicBezTo>
                  <a:pt x="806349" y="782507"/>
                  <a:pt x="812183" y="789337"/>
                  <a:pt x="812183" y="796926"/>
                </a:cubicBezTo>
                <a:cubicBezTo>
                  <a:pt x="812183" y="805275"/>
                  <a:pt x="806349" y="812105"/>
                  <a:pt x="799784" y="812105"/>
                </a:cubicBezTo>
                <a:cubicBezTo>
                  <a:pt x="792492" y="812105"/>
                  <a:pt x="785929" y="805275"/>
                  <a:pt x="785929" y="796926"/>
                </a:cubicBezTo>
                <a:cubicBezTo>
                  <a:pt x="785929" y="789337"/>
                  <a:pt x="792492" y="782507"/>
                  <a:pt x="799784" y="782507"/>
                </a:cubicBezTo>
                <a:close/>
                <a:moveTo>
                  <a:pt x="724123" y="782507"/>
                </a:moveTo>
                <a:cubicBezTo>
                  <a:pt x="731417" y="782507"/>
                  <a:pt x="737981" y="789337"/>
                  <a:pt x="737981" y="796926"/>
                </a:cubicBezTo>
                <a:cubicBezTo>
                  <a:pt x="737981" y="805275"/>
                  <a:pt x="731417" y="812105"/>
                  <a:pt x="724123" y="812105"/>
                </a:cubicBezTo>
                <a:cubicBezTo>
                  <a:pt x="717559" y="812105"/>
                  <a:pt x="711726" y="805275"/>
                  <a:pt x="711726" y="796926"/>
                </a:cubicBezTo>
                <a:cubicBezTo>
                  <a:pt x="711726" y="789337"/>
                  <a:pt x="717559" y="782507"/>
                  <a:pt x="724123" y="782507"/>
                </a:cubicBezTo>
                <a:close/>
                <a:moveTo>
                  <a:pt x="653293" y="782507"/>
                </a:moveTo>
                <a:cubicBezTo>
                  <a:pt x="660586" y="782507"/>
                  <a:pt x="667149" y="789337"/>
                  <a:pt x="667149" y="796926"/>
                </a:cubicBezTo>
                <a:cubicBezTo>
                  <a:pt x="667149" y="805275"/>
                  <a:pt x="660586" y="812105"/>
                  <a:pt x="653293" y="812105"/>
                </a:cubicBezTo>
                <a:cubicBezTo>
                  <a:pt x="645271" y="812105"/>
                  <a:pt x="640896" y="805275"/>
                  <a:pt x="640896" y="796926"/>
                </a:cubicBezTo>
                <a:cubicBezTo>
                  <a:pt x="640896" y="789337"/>
                  <a:pt x="645271" y="782507"/>
                  <a:pt x="653293" y="782507"/>
                </a:cubicBezTo>
                <a:close/>
                <a:moveTo>
                  <a:pt x="584855" y="782507"/>
                </a:moveTo>
                <a:cubicBezTo>
                  <a:pt x="592639" y="782507"/>
                  <a:pt x="599643" y="789337"/>
                  <a:pt x="599643" y="796926"/>
                </a:cubicBezTo>
                <a:cubicBezTo>
                  <a:pt x="599643" y="805275"/>
                  <a:pt x="592639" y="812105"/>
                  <a:pt x="584855" y="812105"/>
                </a:cubicBezTo>
                <a:cubicBezTo>
                  <a:pt x="576293" y="812105"/>
                  <a:pt x="570066" y="805275"/>
                  <a:pt x="570066" y="796926"/>
                </a:cubicBezTo>
                <a:cubicBezTo>
                  <a:pt x="570066" y="789337"/>
                  <a:pt x="576293" y="782507"/>
                  <a:pt x="584855" y="782507"/>
                </a:cubicBezTo>
                <a:close/>
                <a:moveTo>
                  <a:pt x="513654" y="782507"/>
                </a:moveTo>
                <a:cubicBezTo>
                  <a:pt x="522003" y="782507"/>
                  <a:pt x="528831" y="789337"/>
                  <a:pt x="528831" y="796926"/>
                </a:cubicBezTo>
                <a:cubicBezTo>
                  <a:pt x="528831" y="805275"/>
                  <a:pt x="522003" y="812105"/>
                  <a:pt x="513654" y="812105"/>
                </a:cubicBezTo>
                <a:cubicBezTo>
                  <a:pt x="506065" y="812105"/>
                  <a:pt x="499235" y="805275"/>
                  <a:pt x="499235" y="796926"/>
                </a:cubicBezTo>
                <a:cubicBezTo>
                  <a:pt x="499235" y="789337"/>
                  <a:pt x="506065" y="782507"/>
                  <a:pt x="513654" y="782507"/>
                </a:cubicBezTo>
                <a:close/>
                <a:moveTo>
                  <a:pt x="439821" y="782507"/>
                </a:moveTo>
                <a:cubicBezTo>
                  <a:pt x="448384" y="782507"/>
                  <a:pt x="454611" y="789337"/>
                  <a:pt x="454611" y="796926"/>
                </a:cubicBezTo>
                <a:cubicBezTo>
                  <a:pt x="454611" y="805275"/>
                  <a:pt x="448384" y="812105"/>
                  <a:pt x="439821" y="812105"/>
                </a:cubicBezTo>
                <a:cubicBezTo>
                  <a:pt x="432038" y="812105"/>
                  <a:pt x="425033" y="805275"/>
                  <a:pt x="425033" y="796926"/>
                </a:cubicBezTo>
                <a:cubicBezTo>
                  <a:pt x="425033" y="789337"/>
                  <a:pt x="432038" y="782507"/>
                  <a:pt x="439821" y="782507"/>
                </a:cubicBezTo>
                <a:close/>
                <a:moveTo>
                  <a:pt x="4439056" y="711678"/>
                </a:moveTo>
                <a:cubicBezTo>
                  <a:pt x="4445619" y="711678"/>
                  <a:pt x="4451453" y="716783"/>
                  <a:pt x="4451453" y="724075"/>
                </a:cubicBezTo>
                <a:cubicBezTo>
                  <a:pt x="4451453" y="732097"/>
                  <a:pt x="4445619" y="737932"/>
                  <a:pt x="4439056" y="737932"/>
                </a:cubicBezTo>
                <a:cubicBezTo>
                  <a:pt x="4431763" y="737932"/>
                  <a:pt x="4425200" y="732097"/>
                  <a:pt x="4425200" y="724075"/>
                </a:cubicBezTo>
                <a:cubicBezTo>
                  <a:pt x="4425200" y="716783"/>
                  <a:pt x="4431763" y="711678"/>
                  <a:pt x="4439056" y="711678"/>
                </a:cubicBezTo>
                <a:close/>
                <a:moveTo>
                  <a:pt x="4366768" y="711678"/>
                </a:moveTo>
                <a:cubicBezTo>
                  <a:pt x="4374790" y="711678"/>
                  <a:pt x="4380624" y="716783"/>
                  <a:pt x="4380624" y="724075"/>
                </a:cubicBezTo>
                <a:cubicBezTo>
                  <a:pt x="4380624" y="732097"/>
                  <a:pt x="4374790" y="737932"/>
                  <a:pt x="4366768" y="737932"/>
                </a:cubicBezTo>
                <a:cubicBezTo>
                  <a:pt x="4360934" y="737932"/>
                  <a:pt x="4354371" y="732097"/>
                  <a:pt x="4354371" y="724075"/>
                </a:cubicBezTo>
                <a:cubicBezTo>
                  <a:pt x="4354371" y="716783"/>
                  <a:pt x="4360934" y="711678"/>
                  <a:pt x="4366768" y="711678"/>
                </a:cubicBezTo>
                <a:close/>
                <a:moveTo>
                  <a:pt x="4295937" y="711678"/>
                </a:moveTo>
                <a:cubicBezTo>
                  <a:pt x="4303959" y="711678"/>
                  <a:pt x="4309793" y="716783"/>
                  <a:pt x="4309793" y="724075"/>
                </a:cubicBezTo>
                <a:cubicBezTo>
                  <a:pt x="4309793" y="732097"/>
                  <a:pt x="4303959" y="737932"/>
                  <a:pt x="4295937" y="737932"/>
                </a:cubicBezTo>
                <a:cubicBezTo>
                  <a:pt x="4290103" y="737932"/>
                  <a:pt x="4283540" y="732097"/>
                  <a:pt x="4283540" y="724075"/>
                </a:cubicBezTo>
                <a:cubicBezTo>
                  <a:pt x="4283540" y="716783"/>
                  <a:pt x="4290103" y="711678"/>
                  <a:pt x="4295937" y="711678"/>
                </a:cubicBezTo>
                <a:close/>
                <a:moveTo>
                  <a:pt x="4225107" y="711678"/>
                </a:moveTo>
                <a:cubicBezTo>
                  <a:pt x="4233129" y="711678"/>
                  <a:pt x="4238963" y="718241"/>
                  <a:pt x="4238963" y="724075"/>
                </a:cubicBezTo>
                <a:cubicBezTo>
                  <a:pt x="4238963" y="732097"/>
                  <a:pt x="4233129" y="737932"/>
                  <a:pt x="4225107" y="737932"/>
                </a:cubicBezTo>
                <a:cubicBezTo>
                  <a:pt x="4217085" y="737932"/>
                  <a:pt x="4212710" y="732097"/>
                  <a:pt x="4212710" y="724075"/>
                </a:cubicBezTo>
                <a:cubicBezTo>
                  <a:pt x="4212710" y="718241"/>
                  <a:pt x="4217085" y="711678"/>
                  <a:pt x="4225107" y="711678"/>
                </a:cubicBezTo>
                <a:close/>
                <a:moveTo>
                  <a:pt x="4153295" y="711678"/>
                </a:moveTo>
                <a:cubicBezTo>
                  <a:pt x="4161078" y="711678"/>
                  <a:pt x="4168083" y="718241"/>
                  <a:pt x="4168083" y="724075"/>
                </a:cubicBezTo>
                <a:cubicBezTo>
                  <a:pt x="4168083" y="732097"/>
                  <a:pt x="4161078" y="737932"/>
                  <a:pt x="4153295" y="737932"/>
                </a:cubicBezTo>
                <a:cubicBezTo>
                  <a:pt x="4144733" y="737932"/>
                  <a:pt x="4138507" y="732097"/>
                  <a:pt x="4138507" y="724075"/>
                </a:cubicBezTo>
                <a:cubicBezTo>
                  <a:pt x="4138507" y="718241"/>
                  <a:pt x="4144733" y="711678"/>
                  <a:pt x="4153295" y="711678"/>
                </a:cubicBezTo>
                <a:close/>
                <a:moveTo>
                  <a:pt x="4082465" y="711678"/>
                </a:moveTo>
                <a:cubicBezTo>
                  <a:pt x="4090249" y="711678"/>
                  <a:pt x="4097254" y="718241"/>
                  <a:pt x="4097254" y="724075"/>
                </a:cubicBezTo>
                <a:cubicBezTo>
                  <a:pt x="4097254" y="732097"/>
                  <a:pt x="4090249" y="737932"/>
                  <a:pt x="4082465" y="737932"/>
                </a:cubicBezTo>
                <a:cubicBezTo>
                  <a:pt x="4073903" y="737932"/>
                  <a:pt x="4067676" y="732097"/>
                  <a:pt x="4067676" y="724075"/>
                </a:cubicBezTo>
                <a:cubicBezTo>
                  <a:pt x="4067676" y="718241"/>
                  <a:pt x="4073903" y="711678"/>
                  <a:pt x="4082465" y="711678"/>
                </a:cubicBezTo>
                <a:close/>
                <a:moveTo>
                  <a:pt x="4010703" y="711678"/>
                </a:moveTo>
                <a:cubicBezTo>
                  <a:pt x="4017996" y="711678"/>
                  <a:pt x="4023100" y="718241"/>
                  <a:pt x="4023100" y="724075"/>
                </a:cubicBezTo>
                <a:cubicBezTo>
                  <a:pt x="4023100" y="732097"/>
                  <a:pt x="4017996" y="737932"/>
                  <a:pt x="4010703" y="737932"/>
                </a:cubicBezTo>
                <a:cubicBezTo>
                  <a:pt x="4002681" y="737932"/>
                  <a:pt x="3996847" y="732097"/>
                  <a:pt x="3996847" y="724075"/>
                </a:cubicBezTo>
                <a:cubicBezTo>
                  <a:pt x="3996847" y="718241"/>
                  <a:pt x="4002681" y="711678"/>
                  <a:pt x="4010703" y="711678"/>
                </a:cubicBezTo>
                <a:close/>
                <a:moveTo>
                  <a:pt x="3939871" y="711678"/>
                </a:moveTo>
                <a:cubicBezTo>
                  <a:pt x="3946434" y="711678"/>
                  <a:pt x="3952268" y="718241"/>
                  <a:pt x="3952268" y="724075"/>
                </a:cubicBezTo>
                <a:cubicBezTo>
                  <a:pt x="3952268" y="732097"/>
                  <a:pt x="3946434" y="737932"/>
                  <a:pt x="3939871" y="737932"/>
                </a:cubicBezTo>
                <a:cubicBezTo>
                  <a:pt x="3932578" y="737932"/>
                  <a:pt x="3926015" y="732097"/>
                  <a:pt x="3926015" y="724075"/>
                </a:cubicBezTo>
                <a:cubicBezTo>
                  <a:pt x="3926015" y="718241"/>
                  <a:pt x="3932578" y="711678"/>
                  <a:pt x="3939871" y="711678"/>
                </a:cubicBezTo>
                <a:close/>
                <a:moveTo>
                  <a:pt x="3869042" y="711678"/>
                </a:moveTo>
                <a:cubicBezTo>
                  <a:pt x="3875605" y="711678"/>
                  <a:pt x="3881439" y="718241"/>
                  <a:pt x="3881439" y="724075"/>
                </a:cubicBezTo>
                <a:cubicBezTo>
                  <a:pt x="3881439" y="732097"/>
                  <a:pt x="3875605" y="737932"/>
                  <a:pt x="3869042" y="737932"/>
                </a:cubicBezTo>
                <a:cubicBezTo>
                  <a:pt x="3861749" y="737932"/>
                  <a:pt x="3855186" y="732097"/>
                  <a:pt x="3855186" y="724075"/>
                </a:cubicBezTo>
                <a:cubicBezTo>
                  <a:pt x="3855186" y="718241"/>
                  <a:pt x="3861749" y="711678"/>
                  <a:pt x="3869042" y="711678"/>
                </a:cubicBezTo>
                <a:close/>
                <a:moveTo>
                  <a:pt x="3796752" y="711678"/>
                </a:moveTo>
                <a:cubicBezTo>
                  <a:pt x="3804774" y="711678"/>
                  <a:pt x="3810608" y="718241"/>
                  <a:pt x="3810608" y="724075"/>
                </a:cubicBezTo>
                <a:cubicBezTo>
                  <a:pt x="3810608" y="732097"/>
                  <a:pt x="3804774" y="737932"/>
                  <a:pt x="3796752" y="737932"/>
                </a:cubicBezTo>
                <a:cubicBezTo>
                  <a:pt x="3790918" y="737932"/>
                  <a:pt x="3784355" y="732097"/>
                  <a:pt x="3784355" y="724075"/>
                </a:cubicBezTo>
                <a:cubicBezTo>
                  <a:pt x="3784355" y="718241"/>
                  <a:pt x="3790918" y="711678"/>
                  <a:pt x="3796752" y="711678"/>
                </a:cubicBezTo>
                <a:close/>
                <a:moveTo>
                  <a:pt x="3725922" y="711678"/>
                </a:moveTo>
                <a:cubicBezTo>
                  <a:pt x="3733944" y="711678"/>
                  <a:pt x="3739778" y="718241"/>
                  <a:pt x="3739778" y="724075"/>
                </a:cubicBezTo>
                <a:cubicBezTo>
                  <a:pt x="3739778" y="732097"/>
                  <a:pt x="3733944" y="737932"/>
                  <a:pt x="3725922" y="737932"/>
                </a:cubicBezTo>
                <a:cubicBezTo>
                  <a:pt x="3719359" y="737932"/>
                  <a:pt x="3713525" y="732097"/>
                  <a:pt x="3713525" y="724075"/>
                </a:cubicBezTo>
                <a:cubicBezTo>
                  <a:pt x="3713525" y="718241"/>
                  <a:pt x="3719359" y="711678"/>
                  <a:pt x="3725922" y="711678"/>
                </a:cubicBezTo>
                <a:close/>
                <a:moveTo>
                  <a:pt x="3655091" y="711678"/>
                </a:moveTo>
                <a:cubicBezTo>
                  <a:pt x="3662384" y="711678"/>
                  <a:pt x="3668947" y="718241"/>
                  <a:pt x="3668947" y="724075"/>
                </a:cubicBezTo>
                <a:cubicBezTo>
                  <a:pt x="3668947" y="732097"/>
                  <a:pt x="3662384" y="737932"/>
                  <a:pt x="3655091" y="737932"/>
                </a:cubicBezTo>
                <a:cubicBezTo>
                  <a:pt x="3647069" y="737932"/>
                  <a:pt x="3642694" y="732097"/>
                  <a:pt x="3642694" y="724075"/>
                </a:cubicBezTo>
                <a:cubicBezTo>
                  <a:pt x="3642694" y="718241"/>
                  <a:pt x="3647069" y="711678"/>
                  <a:pt x="3655091" y="711678"/>
                </a:cubicBezTo>
                <a:close/>
                <a:moveTo>
                  <a:pt x="3583280" y="711678"/>
                </a:moveTo>
                <a:cubicBezTo>
                  <a:pt x="3591064" y="711678"/>
                  <a:pt x="3598069" y="718241"/>
                  <a:pt x="3598069" y="724075"/>
                </a:cubicBezTo>
                <a:cubicBezTo>
                  <a:pt x="3598069" y="732097"/>
                  <a:pt x="3591064" y="737932"/>
                  <a:pt x="3583280" y="737932"/>
                </a:cubicBezTo>
                <a:cubicBezTo>
                  <a:pt x="3574718" y="737932"/>
                  <a:pt x="3568491" y="732097"/>
                  <a:pt x="3568491" y="724075"/>
                </a:cubicBezTo>
                <a:cubicBezTo>
                  <a:pt x="3568491" y="718241"/>
                  <a:pt x="3574718" y="711678"/>
                  <a:pt x="3583280" y="711678"/>
                </a:cubicBezTo>
                <a:close/>
                <a:moveTo>
                  <a:pt x="3512449" y="711678"/>
                </a:moveTo>
                <a:cubicBezTo>
                  <a:pt x="3520232" y="711678"/>
                  <a:pt x="3527237" y="718241"/>
                  <a:pt x="3527237" y="724075"/>
                </a:cubicBezTo>
                <a:cubicBezTo>
                  <a:pt x="3527237" y="732097"/>
                  <a:pt x="3520232" y="737932"/>
                  <a:pt x="3512449" y="737932"/>
                </a:cubicBezTo>
                <a:cubicBezTo>
                  <a:pt x="3503887" y="737932"/>
                  <a:pt x="3497661" y="732097"/>
                  <a:pt x="3497661" y="724075"/>
                </a:cubicBezTo>
                <a:cubicBezTo>
                  <a:pt x="3497661" y="718241"/>
                  <a:pt x="3503887" y="711678"/>
                  <a:pt x="3512449" y="711678"/>
                </a:cubicBezTo>
                <a:close/>
                <a:moveTo>
                  <a:pt x="3441619" y="711678"/>
                </a:moveTo>
                <a:cubicBezTo>
                  <a:pt x="3450181" y="711678"/>
                  <a:pt x="3456408" y="718241"/>
                  <a:pt x="3456408" y="724075"/>
                </a:cubicBezTo>
                <a:cubicBezTo>
                  <a:pt x="3456408" y="732097"/>
                  <a:pt x="3450181" y="737932"/>
                  <a:pt x="3441619" y="737932"/>
                </a:cubicBezTo>
                <a:cubicBezTo>
                  <a:pt x="3433835" y="737932"/>
                  <a:pt x="3426830" y="732097"/>
                  <a:pt x="3426830" y="724075"/>
                </a:cubicBezTo>
                <a:cubicBezTo>
                  <a:pt x="3426830" y="718241"/>
                  <a:pt x="3433835" y="711678"/>
                  <a:pt x="3441619" y="711678"/>
                </a:cubicBezTo>
                <a:close/>
                <a:moveTo>
                  <a:pt x="3369857" y="711678"/>
                </a:moveTo>
                <a:cubicBezTo>
                  <a:pt x="3377879" y="711678"/>
                  <a:pt x="3382254" y="718241"/>
                  <a:pt x="3382254" y="724075"/>
                </a:cubicBezTo>
                <a:cubicBezTo>
                  <a:pt x="3382254" y="732097"/>
                  <a:pt x="3377879" y="737932"/>
                  <a:pt x="3369857" y="737932"/>
                </a:cubicBezTo>
                <a:cubicBezTo>
                  <a:pt x="3362564" y="737932"/>
                  <a:pt x="3356001" y="732097"/>
                  <a:pt x="3356001" y="724075"/>
                </a:cubicBezTo>
                <a:cubicBezTo>
                  <a:pt x="3356001" y="718241"/>
                  <a:pt x="3362564" y="711678"/>
                  <a:pt x="3369857" y="711678"/>
                </a:cubicBezTo>
                <a:close/>
                <a:moveTo>
                  <a:pt x="3299086" y="711678"/>
                </a:moveTo>
                <a:cubicBezTo>
                  <a:pt x="3305651" y="711678"/>
                  <a:pt x="3311485" y="718241"/>
                  <a:pt x="3311485" y="724075"/>
                </a:cubicBezTo>
                <a:cubicBezTo>
                  <a:pt x="3311485" y="732097"/>
                  <a:pt x="3305651" y="737932"/>
                  <a:pt x="3299086" y="737932"/>
                </a:cubicBezTo>
                <a:cubicBezTo>
                  <a:pt x="3291794" y="737932"/>
                  <a:pt x="3285234" y="732097"/>
                  <a:pt x="3285234" y="724075"/>
                </a:cubicBezTo>
                <a:cubicBezTo>
                  <a:pt x="3285234" y="718241"/>
                  <a:pt x="3291794" y="711678"/>
                  <a:pt x="3299086" y="711678"/>
                </a:cubicBezTo>
                <a:close/>
                <a:moveTo>
                  <a:pt x="3228255" y="711678"/>
                </a:moveTo>
                <a:cubicBezTo>
                  <a:pt x="3234819" y="711678"/>
                  <a:pt x="3240654" y="718241"/>
                  <a:pt x="3240654" y="724075"/>
                </a:cubicBezTo>
                <a:cubicBezTo>
                  <a:pt x="3240654" y="732097"/>
                  <a:pt x="3234819" y="737932"/>
                  <a:pt x="3228255" y="737932"/>
                </a:cubicBezTo>
                <a:cubicBezTo>
                  <a:pt x="3220233" y="737932"/>
                  <a:pt x="3214398" y="732097"/>
                  <a:pt x="3214398" y="724075"/>
                </a:cubicBezTo>
                <a:cubicBezTo>
                  <a:pt x="3214398" y="718241"/>
                  <a:pt x="3220233" y="711678"/>
                  <a:pt x="3228255" y="711678"/>
                </a:cubicBezTo>
                <a:close/>
                <a:moveTo>
                  <a:pt x="3152594" y="711678"/>
                </a:moveTo>
                <a:cubicBezTo>
                  <a:pt x="3159889" y="711678"/>
                  <a:pt x="3166451" y="718241"/>
                  <a:pt x="3166451" y="724075"/>
                </a:cubicBezTo>
                <a:cubicBezTo>
                  <a:pt x="3166451" y="732097"/>
                  <a:pt x="3159889" y="737932"/>
                  <a:pt x="3152594" y="737932"/>
                </a:cubicBezTo>
                <a:cubicBezTo>
                  <a:pt x="3146031" y="737932"/>
                  <a:pt x="3140198" y="732097"/>
                  <a:pt x="3140198" y="725534"/>
                </a:cubicBezTo>
                <a:cubicBezTo>
                  <a:pt x="3140198" y="718241"/>
                  <a:pt x="3146031" y="711678"/>
                  <a:pt x="3152594" y="711678"/>
                </a:cubicBezTo>
                <a:close/>
                <a:moveTo>
                  <a:pt x="3081763" y="711678"/>
                </a:moveTo>
                <a:cubicBezTo>
                  <a:pt x="3089057" y="711678"/>
                  <a:pt x="3095617" y="718241"/>
                  <a:pt x="3095617" y="725534"/>
                </a:cubicBezTo>
                <a:cubicBezTo>
                  <a:pt x="3095617" y="732097"/>
                  <a:pt x="3089057" y="737932"/>
                  <a:pt x="3081763" y="737932"/>
                </a:cubicBezTo>
                <a:cubicBezTo>
                  <a:pt x="3073740" y="737932"/>
                  <a:pt x="3069364" y="732097"/>
                  <a:pt x="3069364" y="725534"/>
                </a:cubicBezTo>
                <a:cubicBezTo>
                  <a:pt x="3069364" y="718241"/>
                  <a:pt x="3073740" y="711678"/>
                  <a:pt x="3081763" y="711678"/>
                </a:cubicBezTo>
                <a:close/>
                <a:moveTo>
                  <a:pt x="3013707" y="711678"/>
                </a:moveTo>
                <a:cubicBezTo>
                  <a:pt x="3021299" y="711678"/>
                  <a:pt x="3028128" y="718241"/>
                  <a:pt x="3028128" y="725534"/>
                </a:cubicBezTo>
                <a:cubicBezTo>
                  <a:pt x="3028128" y="732097"/>
                  <a:pt x="3021299" y="737932"/>
                  <a:pt x="3013707" y="737932"/>
                </a:cubicBezTo>
                <a:cubicBezTo>
                  <a:pt x="3005360" y="737932"/>
                  <a:pt x="2998531" y="732097"/>
                  <a:pt x="2998531" y="725534"/>
                </a:cubicBezTo>
                <a:cubicBezTo>
                  <a:pt x="2998531" y="718241"/>
                  <a:pt x="3005360" y="711678"/>
                  <a:pt x="3013707" y="711678"/>
                </a:cubicBezTo>
                <a:close/>
                <a:moveTo>
                  <a:pt x="2942485" y="711678"/>
                </a:moveTo>
                <a:cubicBezTo>
                  <a:pt x="2951045" y="711678"/>
                  <a:pt x="2957280" y="718241"/>
                  <a:pt x="2957280" y="725534"/>
                </a:cubicBezTo>
                <a:cubicBezTo>
                  <a:pt x="2957280" y="732097"/>
                  <a:pt x="2951045" y="737932"/>
                  <a:pt x="2942485" y="737932"/>
                </a:cubicBezTo>
                <a:cubicBezTo>
                  <a:pt x="2934705" y="737932"/>
                  <a:pt x="2927700" y="732097"/>
                  <a:pt x="2927700" y="725534"/>
                </a:cubicBezTo>
                <a:cubicBezTo>
                  <a:pt x="2927700" y="718241"/>
                  <a:pt x="2934705" y="711678"/>
                  <a:pt x="2942485" y="711678"/>
                </a:cubicBezTo>
                <a:close/>
                <a:moveTo>
                  <a:pt x="1440620" y="711678"/>
                </a:moveTo>
                <a:cubicBezTo>
                  <a:pt x="1447182" y="711678"/>
                  <a:pt x="1453017" y="718683"/>
                  <a:pt x="1453017" y="726466"/>
                </a:cubicBezTo>
                <a:cubicBezTo>
                  <a:pt x="1453017" y="735028"/>
                  <a:pt x="1447182" y="741255"/>
                  <a:pt x="1440620" y="741255"/>
                </a:cubicBezTo>
                <a:cubicBezTo>
                  <a:pt x="1433328" y="741255"/>
                  <a:pt x="1426765" y="735028"/>
                  <a:pt x="1426765" y="726466"/>
                </a:cubicBezTo>
                <a:cubicBezTo>
                  <a:pt x="1426765" y="718683"/>
                  <a:pt x="1433328" y="711678"/>
                  <a:pt x="1440620" y="711678"/>
                </a:cubicBezTo>
                <a:close/>
                <a:moveTo>
                  <a:pt x="1368338" y="711678"/>
                </a:moveTo>
                <a:cubicBezTo>
                  <a:pt x="1376356" y="711678"/>
                  <a:pt x="1382190" y="718683"/>
                  <a:pt x="1382190" y="726466"/>
                </a:cubicBezTo>
                <a:cubicBezTo>
                  <a:pt x="1382190" y="735028"/>
                  <a:pt x="1376356" y="741255"/>
                  <a:pt x="1368338" y="741255"/>
                </a:cubicBezTo>
                <a:cubicBezTo>
                  <a:pt x="1362502" y="741255"/>
                  <a:pt x="1355939" y="735028"/>
                  <a:pt x="1355939" y="726466"/>
                </a:cubicBezTo>
                <a:cubicBezTo>
                  <a:pt x="1355939" y="718683"/>
                  <a:pt x="1362502" y="711678"/>
                  <a:pt x="1368338" y="711678"/>
                </a:cubicBezTo>
                <a:close/>
                <a:moveTo>
                  <a:pt x="1297509" y="711678"/>
                </a:moveTo>
                <a:cubicBezTo>
                  <a:pt x="1305532" y="711678"/>
                  <a:pt x="1311366" y="718683"/>
                  <a:pt x="1311366" y="726466"/>
                </a:cubicBezTo>
                <a:cubicBezTo>
                  <a:pt x="1311366" y="735028"/>
                  <a:pt x="1305532" y="741255"/>
                  <a:pt x="1297509" y="741255"/>
                </a:cubicBezTo>
                <a:cubicBezTo>
                  <a:pt x="1291675" y="741255"/>
                  <a:pt x="1285113" y="735028"/>
                  <a:pt x="1285113" y="726466"/>
                </a:cubicBezTo>
                <a:cubicBezTo>
                  <a:pt x="1285113" y="718683"/>
                  <a:pt x="1291675" y="711678"/>
                  <a:pt x="1297509" y="711678"/>
                </a:cubicBezTo>
                <a:close/>
                <a:moveTo>
                  <a:pt x="1226678" y="711678"/>
                </a:moveTo>
                <a:cubicBezTo>
                  <a:pt x="1233970" y="711678"/>
                  <a:pt x="1240535" y="718683"/>
                  <a:pt x="1240535" y="726466"/>
                </a:cubicBezTo>
                <a:cubicBezTo>
                  <a:pt x="1240535" y="735028"/>
                  <a:pt x="1233970" y="741255"/>
                  <a:pt x="1226678" y="741255"/>
                </a:cubicBezTo>
                <a:cubicBezTo>
                  <a:pt x="1218663" y="741255"/>
                  <a:pt x="1214288" y="735028"/>
                  <a:pt x="1214288" y="726466"/>
                </a:cubicBezTo>
                <a:cubicBezTo>
                  <a:pt x="1214288" y="718683"/>
                  <a:pt x="1218663" y="711678"/>
                  <a:pt x="1226678" y="711678"/>
                </a:cubicBezTo>
                <a:close/>
                <a:moveTo>
                  <a:pt x="1154874" y="711678"/>
                </a:moveTo>
                <a:cubicBezTo>
                  <a:pt x="1162657" y="711678"/>
                  <a:pt x="1169663" y="718683"/>
                  <a:pt x="1169663" y="726466"/>
                </a:cubicBezTo>
                <a:cubicBezTo>
                  <a:pt x="1169663" y="735028"/>
                  <a:pt x="1162657" y="741255"/>
                  <a:pt x="1154874" y="741255"/>
                </a:cubicBezTo>
                <a:cubicBezTo>
                  <a:pt x="1146312" y="741255"/>
                  <a:pt x="1140086" y="735028"/>
                  <a:pt x="1140086" y="726466"/>
                </a:cubicBezTo>
                <a:cubicBezTo>
                  <a:pt x="1140086" y="718683"/>
                  <a:pt x="1146312" y="711678"/>
                  <a:pt x="1154874" y="711678"/>
                </a:cubicBezTo>
                <a:close/>
                <a:moveTo>
                  <a:pt x="1084045" y="711678"/>
                </a:moveTo>
                <a:cubicBezTo>
                  <a:pt x="1091827" y="711678"/>
                  <a:pt x="1098833" y="718683"/>
                  <a:pt x="1098833" y="726466"/>
                </a:cubicBezTo>
                <a:cubicBezTo>
                  <a:pt x="1098833" y="735028"/>
                  <a:pt x="1091827" y="741255"/>
                  <a:pt x="1084045" y="741255"/>
                </a:cubicBezTo>
                <a:cubicBezTo>
                  <a:pt x="1075483" y="741255"/>
                  <a:pt x="1069255" y="735028"/>
                  <a:pt x="1069255" y="726466"/>
                </a:cubicBezTo>
                <a:cubicBezTo>
                  <a:pt x="1069255" y="718683"/>
                  <a:pt x="1075483" y="711678"/>
                  <a:pt x="1084045" y="711678"/>
                </a:cubicBezTo>
                <a:close/>
                <a:moveTo>
                  <a:pt x="1013599" y="711678"/>
                </a:moveTo>
                <a:cubicBezTo>
                  <a:pt x="1021190" y="711678"/>
                  <a:pt x="1028021" y="718683"/>
                  <a:pt x="1028021" y="726466"/>
                </a:cubicBezTo>
                <a:cubicBezTo>
                  <a:pt x="1028021" y="735028"/>
                  <a:pt x="1021190" y="741255"/>
                  <a:pt x="1013599" y="741255"/>
                </a:cubicBezTo>
                <a:cubicBezTo>
                  <a:pt x="1005254" y="741255"/>
                  <a:pt x="998423" y="735028"/>
                  <a:pt x="998423" y="726466"/>
                </a:cubicBezTo>
                <a:cubicBezTo>
                  <a:pt x="998423" y="718683"/>
                  <a:pt x="1005254" y="711678"/>
                  <a:pt x="1013599" y="711678"/>
                </a:cubicBezTo>
                <a:close/>
                <a:moveTo>
                  <a:pt x="941452" y="711678"/>
                </a:moveTo>
                <a:cubicBezTo>
                  <a:pt x="949474" y="711678"/>
                  <a:pt x="953848" y="718683"/>
                  <a:pt x="953848" y="726466"/>
                </a:cubicBezTo>
                <a:cubicBezTo>
                  <a:pt x="953848" y="735028"/>
                  <a:pt x="949474" y="741255"/>
                  <a:pt x="941452" y="741255"/>
                </a:cubicBezTo>
                <a:cubicBezTo>
                  <a:pt x="934159" y="741255"/>
                  <a:pt x="927596" y="735028"/>
                  <a:pt x="927596" y="726466"/>
                </a:cubicBezTo>
                <a:cubicBezTo>
                  <a:pt x="927596" y="718683"/>
                  <a:pt x="934159" y="711678"/>
                  <a:pt x="941452" y="711678"/>
                </a:cubicBezTo>
                <a:close/>
                <a:moveTo>
                  <a:pt x="870620" y="711678"/>
                </a:moveTo>
                <a:cubicBezTo>
                  <a:pt x="877183" y="711678"/>
                  <a:pt x="883018" y="718683"/>
                  <a:pt x="883018" y="726466"/>
                </a:cubicBezTo>
                <a:cubicBezTo>
                  <a:pt x="883018" y="735028"/>
                  <a:pt x="877183" y="741255"/>
                  <a:pt x="870620" y="741255"/>
                </a:cubicBezTo>
                <a:cubicBezTo>
                  <a:pt x="863327" y="741255"/>
                  <a:pt x="856764" y="735028"/>
                  <a:pt x="856764" y="726466"/>
                </a:cubicBezTo>
                <a:cubicBezTo>
                  <a:pt x="856764" y="718683"/>
                  <a:pt x="863327" y="711678"/>
                  <a:pt x="870620" y="711678"/>
                </a:cubicBezTo>
                <a:close/>
                <a:moveTo>
                  <a:pt x="798331" y="711678"/>
                </a:moveTo>
                <a:cubicBezTo>
                  <a:pt x="806354" y="711678"/>
                  <a:pt x="812189" y="718683"/>
                  <a:pt x="812189" y="726466"/>
                </a:cubicBezTo>
                <a:cubicBezTo>
                  <a:pt x="812189" y="735028"/>
                  <a:pt x="806354" y="741255"/>
                  <a:pt x="798331" y="741255"/>
                </a:cubicBezTo>
                <a:cubicBezTo>
                  <a:pt x="792497" y="741255"/>
                  <a:pt x="785934" y="735028"/>
                  <a:pt x="785934" y="726466"/>
                </a:cubicBezTo>
                <a:cubicBezTo>
                  <a:pt x="785934" y="718683"/>
                  <a:pt x="792497" y="711678"/>
                  <a:pt x="798331" y="711678"/>
                </a:cubicBezTo>
                <a:close/>
                <a:moveTo>
                  <a:pt x="724129" y="711678"/>
                </a:moveTo>
                <a:cubicBezTo>
                  <a:pt x="731422" y="711678"/>
                  <a:pt x="737986" y="718683"/>
                  <a:pt x="737986" y="726466"/>
                </a:cubicBezTo>
                <a:cubicBezTo>
                  <a:pt x="737986" y="735028"/>
                  <a:pt x="731422" y="741255"/>
                  <a:pt x="724129" y="741255"/>
                </a:cubicBezTo>
                <a:cubicBezTo>
                  <a:pt x="717565" y="741255"/>
                  <a:pt x="711732" y="735028"/>
                  <a:pt x="711732" y="726466"/>
                </a:cubicBezTo>
                <a:cubicBezTo>
                  <a:pt x="711732" y="718683"/>
                  <a:pt x="717565" y="711678"/>
                  <a:pt x="724129" y="711678"/>
                </a:cubicBezTo>
                <a:close/>
                <a:moveTo>
                  <a:pt x="653298" y="711678"/>
                </a:moveTo>
                <a:cubicBezTo>
                  <a:pt x="660590" y="711678"/>
                  <a:pt x="667154" y="718683"/>
                  <a:pt x="667154" y="726466"/>
                </a:cubicBezTo>
                <a:cubicBezTo>
                  <a:pt x="667154" y="735028"/>
                  <a:pt x="660590" y="741255"/>
                  <a:pt x="653298" y="741255"/>
                </a:cubicBezTo>
                <a:cubicBezTo>
                  <a:pt x="645277" y="741255"/>
                  <a:pt x="640901" y="735028"/>
                  <a:pt x="640901" y="726466"/>
                </a:cubicBezTo>
                <a:cubicBezTo>
                  <a:pt x="640901" y="718683"/>
                  <a:pt x="645277" y="711678"/>
                  <a:pt x="653298" y="711678"/>
                </a:cubicBezTo>
                <a:close/>
                <a:moveTo>
                  <a:pt x="584861" y="711678"/>
                </a:moveTo>
                <a:cubicBezTo>
                  <a:pt x="592644" y="711678"/>
                  <a:pt x="599648" y="718683"/>
                  <a:pt x="599648" y="726466"/>
                </a:cubicBezTo>
                <a:cubicBezTo>
                  <a:pt x="599648" y="735028"/>
                  <a:pt x="592644" y="741255"/>
                  <a:pt x="584861" y="741255"/>
                </a:cubicBezTo>
                <a:cubicBezTo>
                  <a:pt x="576299" y="741255"/>
                  <a:pt x="570071" y="735028"/>
                  <a:pt x="570071" y="726466"/>
                </a:cubicBezTo>
                <a:cubicBezTo>
                  <a:pt x="570071" y="718683"/>
                  <a:pt x="576299" y="711678"/>
                  <a:pt x="584861" y="711678"/>
                </a:cubicBezTo>
                <a:close/>
                <a:moveTo>
                  <a:pt x="513660" y="711678"/>
                </a:moveTo>
                <a:cubicBezTo>
                  <a:pt x="522008" y="711678"/>
                  <a:pt x="528837" y="718683"/>
                  <a:pt x="528837" y="726466"/>
                </a:cubicBezTo>
                <a:cubicBezTo>
                  <a:pt x="528837" y="735028"/>
                  <a:pt x="522008" y="741255"/>
                  <a:pt x="513660" y="741255"/>
                </a:cubicBezTo>
                <a:cubicBezTo>
                  <a:pt x="506071" y="741255"/>
                  <a:pt x="499241" y="735028"/>
                  <a:pt x="499241" y="726466"/>
                </a:cubicBezTo>
                <a:cubicBezTo>
                  <a:pt x="499241" y="718683"/>
                  <a:pt x="506071" y="711678"/>
                  <a:pt x="513660" y="711678"/>
                </a:cubicBezTo>
                <a:close/>
                <a:moveTo>
                  <a:pt x="439826" y="711678"/>
                </a:moveTo>
                <a:cubicBezTo>
                  <a:pt x="448389" y="711678"/>
                  <a:pt x="454616" y="718683"/>
                  <a:pt x="454616" y="726466"/>
                </a:cubicBezTo>
                <a:cubicBezTo>
                  <a:pt x="454616" y="735028"/>
                  <a:pt x="448389" y="741255"/>
                  <a:pt x="439826" y="741255"/>
                </a:cubicBezTo>
                <a:cubicBezTo>
                  <a:pt x="432043" y="741255"/>
                  <a:pt x="425038" y="735028"/>
                  <a:pt x="425038" y="726466"/>
                </a:cubicBezTo>
                <a:cubicBezTo>
                  <a:pt x="425038" y="718683"/>
                  <a:pt x="432043" y="711678"/>
                  <a:pt x="439826" y="711678"/>
                </a:cubicBezTo>
                <a:close/>
                <a:moveTo>
                  <a:pt x="368064" y="711678"/>
                </a:moveTo>
                <a:cubicBezTo>
                  <a:pt x="376085" y="711678"/>
                  <a:pt x="380462" y="718683"/>
                  <a:pt x="380462" y="726466"/>
                </a:cubicBezTo>
                <a:cubicBezTo>
                  <a:pt x="380462" y="735028"/>
                  <a:pt x="376085" y="741255"/>
                  <a:pt x="368064" y="741255"/>
                </a:cubicBezTo>
                <a:cubicBezTo>
                  <a:pt x="360772" y="741255"/>
                  <a:pt x="354207" y="735028"/>
                  <a:pt x="354207" y="726466"/>
                </a:cubicBezTo>
                <a:cubicBezTo>
                  <a:pt x="354207" y="718683"/>
                  <a:pt x="360772" y="711678"/>
                  <a:pt x="368064" y="711678"/>
                </a:cubicBezTo>
                <a:close/>
                <a:moveTo>
                  <a:pt x="297232" y="711678"/>
                </a:moveTo>
                <a:cubicBezTo>
                  <a:pt x="303795" y="711678"/>
                  <a:pt x="309630" y="718683"/>
                  <a:pt x="309630" y="726466"/>
                </a:cubicBezTo>
                <a:cubicBezTo>
                  <a:pt x="309630" y="735028"/>
                  <a:pt x="303795" y="741255"/>
                  <a:pt x="297232" y="741255"/>
                </a:cubicBezTo>
                <a:cubicBezTo>
                  <a:pt x="289939" y="741255"/>
                  <a:pt x="283376" y="735028"/>
                  <a:pt x="283376" y="726466"/>
                </a:cubicBezTo>
                <a:cubicBezTo>
                  <a:pt x="283376" y="718683"/>
                  <a:pt x="289939" y="711678"/>
                  <a:pt x="297232" y="711678"/>
                </a:cubicBezTo>
                <a:close/>
                <a:moveTo>
                  <a:pt x="226403" y="711678"/>
                </a:moveTo>
                <a:cubicBezTo>
                  <a:pt x="232238" y="711678"/>
                  <a:pt x="238801" y="718683"/>
                  <a:pt x="238801" y="726466"/>
                </a:cubicBezTo>
                <a:cubicBezTo>
                  <a:pt x="238801" y="735028"/>
                  <a:pt x="232238" y="741255"/>
                  <a:pt x="226403" y="741255"/>
                </a:cubicBezTo>
                <a:cubicBezTo>
                  <a:pt x="218381" y="741255"/>
                  <a:pt x="212548" y="735028"/>
                  <a:pt x="212548" y="726466"/>
                </a:cubicBezTo>
                <a:cubicBezTo>
                  <a:pt x="212548" y="718683"/>
                  <a:pt x="218381" y="711678"/>
                  <a:pt x="226403" y="711678"/>
                </a:cubicBezTo>
                <a:close/>
                <a:moveTo>
                  <a:pt x="154106" y="711678"/>
                </a:moveTo>
                <a:cubicBezTo>
                  <a:pt x="161398" y="711678"/>
                  <a:pt x="167962" y="718683"/>
                  <a:pt x="167962" y="726466"/>
                </a:cubicBezTo>
                <a:cubicBezTo>
                  <a:pt x="167962" y="735028"/>
                  <a:pt x="161398" y="741255"/>
                  <a:pt x="154106" y="741255"/>
                </a:cubicBezTo>
                <a:cubicBezTo>
                  <a:pt x="147542" y="741255"/>
                  <a:pt x="141708" y="735028"/>
                  <a:pt x="141708" y="726466"/>
                </a:cubicBezTo>
                <a:cubicBezTo>
                  <a:pt x="141708" y="718683"/>
                  <a:pt x="147542" y="711678"/>
                  <a:pt x="154106" y="711678"/>
                </a:cubicBezTo>
                <a:close/>
                <a:moveTo>
                  <a:pt x="4227498" y="640846"/>
                </a:moveTo>
                <a:cubicBezTo>
                  <a:pt x="4236060" y="640846"/>
                  <a:pt x="4242286" y="645221"/>
                  <a:pt x="4242286" y="653243"/>
                </a:cubicBezTo>
                <a:cubicBezTo>
                  <a:pt x="4242286" y="661265"/>
                  <a:pt x="4236060" y="667100"/>
                  <a:pt x="4227498" y="667100"/>
                </a:cubicBezTo>
                <a:cubicBezTo>
                  <a:pt x="4218936" y="667100"/>
                  <a:pt x="4212710" y="661265"/>
                  <a:pt x="4212710" y="653243"/>
                </a:cubicBezTo>
                <a:cubicBezTo>
                  <a:pt x="4212710" y="645221"/>
                  <a:pt x="4218936" y="640846"/>
                  <a:pt x="4227498" y="640846"/>
                </a:cubicBezTo>
                <a:close/>
                <a:moveTo>
                  <a:pt x="4153295" y="640846"/>
                </a:moveTo>
                <a:cubicBezTo>
                  <a:pt x="4161078" y="640846"/>
                  <a:pt x="4168083" y="645221"/>
                  <a:pt x="4168083" y="653243"/>
                </a:cubicBezTo>
                <a:cubicBezTo>
                  <a:pt x="4168083" y="661265"/>
                  <a:pt x="4161078" y="667100"/>
                  <a:pt x="4153295" y="667100"/>
                </a:cubicBezTo>
                <a:cubicBezTo>
                  <a:pt x="4144733" y="667100"/>
                  <a:pt x="4138507" y="661265"/>
                  <a:pt x="4138507" y="653243"/>
                </a:cubicBezTo>
                <a:cubicBezTo>
                  <a:pt x="4138507" y="645221"/>
                  <a:pt x="4144733" y="640846"/>
                  <a:pt x="4153295" y="640846"/>
                </a:cubicBezTo>
                <a:close/>
                <a:moveTo>
                  <a:pt x="4082465" y="640846"/>
                </a:moveTo>
                <a:cubicBezTo>
                  <a:pt x="4090249" y="640846"/>
                  <a:pt x="4097254" y="645221"/>
                  <a:pt x="4097254" y="653243"/>
                </a:cubicBezTo>
                <a:cubicBezTo>
                  <a:pt x="4097254" y="661265"/>
                  <a:pt x="4090249" y="667100"/>
                  <a:pt x="4082465" y="667100"/>
                </a:cubicBezTo>
                <a:cubicBezTo>
                  <a:pt x="4073903" y="667100"/>
                  <a:pt x="4067676" y="661265"/>
                  <a:pt x="4067676" y="653243"/>
                </a:cubicBezTo>
                <a:cubicBezTo>
                  <a:pt x="4067676" y="645221"/>
                  <a:pt x="4073903" y="640846"/>
                  <a:pt x="4082465" y="640846"/>
                </a:cubicBezTo>
                <a:close/>
                <a:moveTo>
                  <a:pt x="4010703" y="640846"/>
                </a:moveTo>
                <a:cubicBezTo>
                  <a:pt x="4017996" y="640846"/>
                  <a:pt x="4023100" y="645221"/>
                  <a:pt x="4023100" y="653243"/>
                </a:cubicBezTo>
                <a:cubicBezTo>
                  <a:pt x="4023100" y="661265"/>
                  <a:pt x="4017996" y="667100"/>
                  <a:pt x="4010703" y="667100"/>
                </a:cubicBezTo>
                <a:cubicBezTo>
                  <a:pt x="4002681" y="667100"/>
                  <a:pt x="3996847" y="661265"/>
                  <a:pt x="3996847" y="653243"/>
                </a:cubicBezTo>
                <a:cubicBezTo>
                  <a:pt x="3996847" y="645221"/>
                  <a:pt x="4002681" y="640846"/>
                  <a:pt x="4010703" y="640846"/>
                </a:cubicBezTo>
                <a:close/>
                <a:moveTo>
                  <a:pt x="3939871" y="640846"/>
                </a:moveTo>
                <a:cubicBezTo>
                  <a:pt x="3946434" y="640846"/>
                  <a:pt x="3952268" y="645221"/>
                  <a:pt x="3952268" y="653243"/>
                </a:cubicBezTo>
                <a:cubicBezTo>
                  <a:pt x="3952268" y="661265"/>
                  <a:pt x="3946434" y="667100"/>
                  <a:pt x="3939871" y="667100"/>
                </a:cubicBezTo>
                <a:cubicBezTo>
                  <a:pt x="3932578" y="667100"/>
                  <a:pt x="3926015" y="661265"/>
                  <a:pt x="3926015" y="653243"/>
                </a:cubicBezTo>
                <a:cubicBezTo>
                  <a:pt x="3926015" y="645221"/>
                  <a:pt x="3932578" y="640846"/>
                  <a:pt x="3939871" y="640846"/>
                </a:cubicBezTo>
                <a:close/>
                <a:moveTo>
                  <a:pt x="3869042" y="640846"/>
                </a:moveTo>
                <a:cubicBezTo>
                  <a:pt x="3875605" y="640846"/>
                  <a:pt x="3881439" y="645221"/>
                  <a:pt x="3881439" y="653243"/>
                </a:cubicBezTo>
                <a:cubicBezTo>
                  <a:pt x="3881439" y="661265"/>
                  <a:pt x="3875605" y="667100"/>
                  <a:pt x="3869042" y="667100"/>
                </a:cubicBezTo>
                <a:cubicBezTo>
                  <a:pt x="3861749" y="667100"/>
                  <a:pt x="3855186" y="661265"/>
                  <a:pt x="3855186" y="653243"/>
                </a:cubicBezTo>
                <a:cubicBezTo>
                  <a:pt x="3855186" y="645221"/>
                  <a:pt x="3861749" y="640846"/>
                  <a:pt x="3869042" y="640846"/>
                </a:cubicBezTo>
                <a:close/>
                <a:moveTo>
                  <a:pt x="3796752" y="640846"/>
                </a:moveTo>
                <a:cubicBezTo>
                  <a:pt x="3804774" y="640846"/>
                  <a:pt x="3810608" y="645221"/>
                  <a:pt x="3810608" y="653243"/>
                </a:cubicBezTo>
                <a:cubicBezTo>
                  <a:pt x="3810608" y="661265"/>
                  <a:pt x="3804774" y="667100"/>
                  <a:pt x="3796752" y="667100"/>
                </a:cubicBezTo>
                <a:cubicBezTo>
                  <a:pt x="3790918" y="667100"/>
                  <a:pt x="3784355" y="661265"/>
                  <a:pt x="3784355" y="653243"/>
                </a:cubicBezTo>
                <a:cubicBezTo>
                  <a:pt x="3784355" y="645221"/>
                  <a:pt x="3790918" y="640846"/>
                  <a:pt x="3796752" y="640846"/>
                </a:cubicBezTo>
                <a:close/>
                <a:moveTo>
                  <a:pt x="3725922" y="640846"/>
                </a:moveTo>
                <a:cubicBezTo>
                  <a:pt x="3733944" y="640846"/>
                  <a:pt x="3739778" y="645221"/>
                  <a:pt x="3739778" y="653243"/>
                </a:cubicBezTo>
                <a:cubicBezTo>
                  <a:pt x="3739778" y="661265"/>
                  <a:pt x="3733944" y="667100"/>
                  <a:pt x="3725922" y="667100"/>
                </a:cubicBezTo>
                <a:cubicBezTo>
                  <a:pt x="3719359" y="667100"/>
                  <a:pt x="3713525" y="661265"/>
                  <a:pt x="3713525" y="653243"/>
                </a:cubicBezTo>
                <a:cubicBezTo>
                  <a:pt x="3713525" y="645221"/>
                  <a:pt x="3719359" y="640846"/>
                  <a:pt x="3725922" y="640846"/>
                </a:cubicBezTo>
                <a:close/>
                <a:moveTo>
                  <a:pt x="3655091" y="640846"/>
                </a:moveTo>
                <a:cubicBezTo>
                  <a:pt x="3662384" y="640846"/>
                  <a:pt x="3668947" y="647409"/>
                  <a:pt x="3668947" y="653243"/>
                </a:cubicBezTo>
                <a:cubicBezTo>
                  <a:pt x="3668947" y="661265"/>
                  <a:pt x="3662384" y="667100"/>
                  <a:pt x="3655091" y="667100"/>
                </a:cubicBezTo>
                <a:cubicBezTo>
                  <a:pt x="3647069" y="667100"/>
                  <a:pt x="3642694" y="661265"/>
                  <a:pt x="3642694" y="653243"/>
                </a:cubicBezTo>
                <a:cubicBezTo>
                  <a:pt x="3642694" y="647409"/>
                  <a:pt x="3647069" y="640846"/>
                  <a:pt x="3655091" y="640846"/>
                </a:cubicBezTo>
                <a:close/>
                <a:moveTo>
                  <a:pt x="3583280" y="640846"/>
                </a:moveTo>
                <a:cubicBezTo>
                  <a:pt x="3591064" y="640846"/>
                  <a:pt x="3598069" y="647409"/>
                  <a:pt x="3598069" y="653243"/>
                </a:cubicBezTo>
                <a:cubicBezTo>
                  <a:pt x="3598069" y="661265"/>
                  <a:pt x="3591064" y="667100"/>
                  <a:pt x="3583280" y="667100"/>
                </a:cubicBezTo>
                <a:cubicBezTo>
                  <a:pt x="3574718" y="667100"/>
                  <a:pt x="3568491" y="661265"/>
                  <a:pt x="3568491" y="653243"/>
                </a:cubicBezTo>
                <a:cubicBezTo>
                  <a:pt x="3568491" y="647409"/>
                  <a:pt x="3574718" y="640846"/>
                  <a:pt x="3583280" y="640846"/>
                </a:cubicBezTo>
                <a:close/>
                <a:moveTo>
                  <a:pt x="3512449" y="640846"/>
                </a:moveTo>
                <a:cubicBezTo>
                  <a:pt x="3520232" y="640846"/>
                  <a:pt x="3527237" y="647409"/>
                  <a:pt x="3527237" y="653243"/>
                </a:cubicBezTo>
                <a:cubicBezTo>
                  <a:pt x="3527237" y="661265"/>
                  <a:pt x="3520232" y="667100"/>
                  <a:pt x="3512449" y="667100"/>
                </a:cubicBezTo>
                <a:cubicBezTo>
                  <a:pt x="3503887" y="667100"/>
                  <a:pt x="3497661" y="661265"/>
                  <a:pt x="3497661" y="653243"/>
                </a:cubicBezTo>
                <a:cubicBezTo>
                  <a:pt x="3497661" y="647409"/>
                  <a:pt x="3503887" y="640846"/>
                  <a:pt x="3512449" y="640846"/>
                </a:cubicBezTo>
                <a:close/>
                <a:moveTo>
                  <a:pt x="3441619" y="640846"/>
                </a:moveTo>
                <a:cubicBezTo>
                  <a:pt x="3450181" y="640846"/>
                  <a:pt x="3456408" y="647409"/>
                  <a:pt x="3456408" y="653243"/>
                </a:cubicBezTo>
                <a:cubicBezTo>
                  <a:pt x="3456408" y="661265"/>
                  <a:pt x="3450181" y="667100"/>
                  <a:pt x="3441619" y="667100"/>
                </a:cubicBezTo>
                <a:cubicBezTo>
                  <a:pt x="3433835" y="667100"/>
                  <a:pt x="3426830" y="661265"/>
                  <a:pt x="3426830" y="653243"/>
                </a:cubicBezTo>
                <a:cubicBezTo>
                  <a:pt x="3426830" y="647409"/>
                  <a:pt x="3433835" y="640846"/>
                  <a:pt x="3441619" y="640846"/>
                </a:cubicBezTo>
                <a:close/>
                <a:moveTo>
                  <a:pt x="3369857" y="640846"/>
                </a:moveTo>
                <a:cubicBezTo>
                  <a:pt x="3377879" y="640846"/>
                  <a:pt x="3382254" y="647409"/>
                  <a:pt x="3382254" y="653243"/>
                </a:cubicBezTo>
                <a:cubicBezTo>
                  <a:pt x="3382254" y="661265"/>
                  <a:pt x="3377879" y="667100"/>
                  <a:pt x="3369857" y="667100"/>
                </a:cubicBezTo>
                <a:cubicBezTo>
                  <a:pt x="3362564" y="667100"/>
                  <a:pt x="3356001" y="661265"/>
                  <a:pt x="3356001" y="653243"/>
                </a:cubicBezTo>
                <a:cubicBezTo>
                  <a:pt x="3356001" y="647409"/>
                  <a:pt x="3362564" y="640846"/>
                  <a:pt x="3369857" y="640846"/>
                </a:cubicBezTo>
                <a:close/>
                <a:moveTo>
                  <a:pt x="3299091" y="640846"/>
                </a:moveTo>
                <a:cubicBezTo>
                  <a:pt x="3305653" y="640846"/>
                  <a:pt x="3311488" y="647409"/>
                  <a:pt x="3311488" y="653243"/>
                </a:cubicBezTo>
                <a:cubicBezTo>
                  <a:pt x="3311488" y="661265"/>
                  <a:pt x="3305653" y="667100"/>
                  <a:pt x="3299091" y="667100"/>
                </a:cubicBezTo>
                <a:cubicBezTo>
                  <a:pt x="3291796" y="667100"/>
                  <a:pt x="3285237" y="661265"/>
                  <a:pt x="3285237" y="653243"/>
                </a:cubicBezTo>
                <a:cubicBezTo>
                  <a:pt x="3285237" y="647409"/>
                  <a:pt x="3291796" y="640846"/>
                  <a:pt x="3299091" y="640846"/>
                </a:cubicBezTo>
                <a:close/>
                <a:moveTo>
                  <a:pt x="3228258" y="640846"/>
                </a:moveTo>
                <a:cubicBezTo>
                  <a:pt x="3234823" y="640846"/>
                  <a:pt x="3240658" y="647409"/>
                  <a:pt x="3240658" y="653243"/>
                </a:cubicBezTo>
                <a:cubicBezTo>
                  <a:pt x="3240658" y="661265"/>
                  <a:pt x="3234823" y="667100"/>
                  <a:pt x="3228258" y="667100"/>
                </a:cubicBezTo>
                <a:cubicBezTo>
                  <a:pt x="3220236" y="667100"/>
                  <a:pt x="3214403" y="661265"/>
                  <a:pt x="3214403" y="653243"/>
                </a:cubicBezTo>
                <a:cubicBezTo>
                  <a:pt x="3214403" y="647409"/>
                  <a:pt x="3220236" y="640846"/>
                  <a:pt x="3228258" y="640846"/>
                </a:cubicBezTo>
                <a:close/>
                <a:moveTo>
                  <a:pt x="3152597" y="640846"/>
                </a:moveTo>
                <a:cubicBezTo>
                  <a:pt x="3159891" y="640846"/>
                  <a:pt x="3166454" y="647409"/>
                  <a:pt x="3166454" y="653243"/>
                </a:cubicBezTo>
                <a:cubicBezTo>
                  <a:pt x="3166454" y="661265"/>
                  <a:pt x="3159891" y="667100"/>
                  <a:pt x="3152597" y="667100"/>
                </a:cubicBezTo>
                <a:cubicBezTo>
                  <a:pt x="3146035" y="667100"/>
                  <a:pt x="3140200" y="661265"/>
                  <a:pt x="3140200" y="653243"/>
                </a:cubicBezTo>
                <a:cubicBezTo>
                  <a:pt x="3140200" y="647409"/>
                  <a:pt x="3146035" y="640846"/>
                  <a:pt x="3152597" y="640846"/>
                </a:cubicBezTo>
                <a:close/>
                <a:moveTo>
                  <a:pt x="3081767" y="640846"/>
                </a:moveTo>
                <a:cubicBezTo>
                  <a:pt x="3089058" y="640846"/>
                  <a:pt x="3095620" y="647409"/>
                  <a:pt x="3095620" y="653243"/>
                </a:cubicBezTo>
                <a:cubicBezTo>
                  <a:pt x="3095620" y="661265"/>
                  <a:pt x="3089058" y="667100"/>
                  <a:pt x="3081767" y="667100"/>
                </a:cubicBezTo>
                <a:cubicBezTo>
                  <a:pt x="3073743" y="667100"/>
                  <a:pt x="3069366" y="661265"/>
                  <a:pt x="3069366" y="653243"/>
                </a:cubicBezTo>
                <a:cubicBezTo>
                  <a:pt x="3069366" y="647409"/>
                  <a:pt x="3073743" y="640846"/>
                  <a:pt x="3081767" y="640846"/>
                </a:cubicBezTo>
                <a:close/>
                <a:moveTo>
                  <a:pt x="3013710" y="640846"/>
                </a:moveTo>
                <a:cubicBezTo>
                  <a:pt x="3021299" y="640846"/>
                  <a:pt x="3028129" y="647409"/>
                  <a:pt x="3028129" y="653243"/>
                </a:cubicBezTo>
                <a:cubicBezTo>
                  <a:pt x="3028129" y="661265"/>
                  <a:pt x="3021299" y="667100"/>
                  <a:pt x="3013710" y="667100"/>
                </a:cubicBezTo>
                <a:cubicBezTo>
                  <a:pt x="3005363" y="667100"/>
                  <a:pt x="2998534" y="661265"/>
                  <a:pt x="2998534" y="653243"/>
                </a:cubicBezTo>
                <a:cubicBezTo>
                  <a:pt x="2998534" y="647409"/>
                  <a:pt x="3005363" y="640846"/>
                  <a:pt x="3013710" y="640846"/>
                </a:cubicBezTo>
                <a:close/>
                <a:moveTo>
                  <a:pt x="2942488" y="640846"/>
                </a:moveTo>
                <a:cubicBezTo>
                  <a:pt x="2951049" y="640846"/>
                  <a:pt x="2957280" y="647409"/>
                  <a:pt x="2957280" y="653243"/>
                </a:cubicBezTo>
                <a:cubicBezTo>
                  <a:pt x="2957280" y="661265"/>
                  <a:pt x="2951049" y="667100"/>
                  <a:pt x="2942488" y="667100"/>
                </a:cubicBezTo>
                <a:cubicBezTo>
                  <a:pt x="2934708" y="667100"/>
                  <a:pt x="2927703" y="661265"/>
                  <a:pt x="2927703" y="653243"/>
                </a:cubicBezTo>
                <a:cubicBezTo>
                  <a:pt x="2927703" y="647409"/>
                  <a:pt x="2934708" y="640846"/>
                  <a:pt x="2942488" y="640846"/>
                </a:cubicBezTo>
                <a:close/>
                <a:moveTo>
                  <a:pt x="2868288" y="640846"/>
                </a:moveTo>
                <a:cubicBezTo>
                  <a:pt x="2876853" y="640846"/>
                  <a:pt x="2883082" y="647409"/>
                  <a:pt x="2883082" y="653243"/>
                </a:cubicBezTo>
                <a:cubicBezTo>
                  <a:pt x="2883082" y="661265"/>
                  <a:pt x="2876853" y="667100"/>
                  <a:pt x="2868288" y="667100"/>
                </a:cubicBezTo>
                <a:cubicBezTo>
                  <a:pt x="2860506" y="667100"/>
                  <a:pt x="2853498" y="661265"/>
                  <a:pt x="2853498" y="653243"/>
                </a:cubicBezTo>
                <a:cubicBezTo>
                  <a:pt x="2853498" y="647409"/>
                  <a:pt x="2860506" y="640846"/>
                  <a:pt x="2868288" y="640846"/>
                </a:cubicBezTo>
                <a:close/>
                <a:moveTo>
                  <a:pt x="2796532" y="640846"/>
                </a:moveTo>
                <a:cubicBezTo>
                  <a:pt x="2804550" y="640846"/>
                  <a:pt x="2808926" y="647409"/>
                  <a:pt x="2808926" y="653243"/>
                </a:cubicBezTo>
                <a:cubicBezTo>
                  <a:pt x="2808926" y="661265"/>
                  <a:pt x="2804550" y="667100"/>
                  <a:pt x="2796532" y="667100"/>
                </a:cubicBezTo>
                <a:cubicBezTo>
                  <a:pt x="2789237" y="667100"/>
                  <a:pt x="2782673" y="661265"/>
                  <a:pt x="2782673" y="653243"/>
                </a:cubicBezTo>
                <a:cubicBezTo>
                  <a:pt x="2782673" y="647409"/>
                  <a:pt x="2789237" y="640846"/>
                  <a:pt x="2796532" y="640846"/>
                </a:cubicBezTo>
                <a:close/>
                <a:moveTo>
                  <a:pt x="2725692" y="640846"/>
                </a:moveTo>
                <a:cubicBezTo>
                  <a:pt x="2731527" y="640846"/>
                  <a:pt x="2738097" y="647409"/>
                  <a:pt x="2738097" y="653243"/>
                </a:cubicBezTo>
                <a:cubicBezTo>
                  <a:pt x="2738097" y="661265"/>
                  <a:pt x="2731527" y="667100"/>
                  <a:pt x="2725692" y="667100"/>
                </a:cubicBezTo>
                <a:cubicBezTo>
                  <a:pt x="2717681" y="667100"/>
                  <a:pt x="2711843" y="661265"/>
                  <a:pt x="2711843" y="653243"/>
                </a:cubicBezTo>
                <a:cubicBezTo>
                  <a:pt x="2711843" y="647409"/>
                  <a:pt x="2717681" y="640846"/>
                  <a:pt x="2725692" y="640846"/>
                </a:cubicBezTo>
                <a:close/>
                <a:moveTo>
                  <a:pt x="2654867" y="640846"/>
                </a:moveTo>
                <a:cubicBezTo>
                  <a:pt x="2660705" y="640846"/>
                  <a:pt x="2667266" y="647409"/>
                  <a:pt x="2667266" y="653243"/>
                </a:cubicBezTo>
                <a:cubicBezTo>
                  <a:pt x="2667266" y="661265"/>
                  <a:pt x="2660705" y="667100"/>
                  <a:pt x="2654867" y="667100"/>
                </a:cubicBezTo>
                <a:cubicBezTo>
                  <a:pt x="2646847" y="667100"/>
                  <a:pt x="2641013" y="661265"/>
                  <a:pt x="2641013" y="653243"/>
                </a:cubicBezTo>
                <a:cubicBezTo>
                  <a:pt x="2641013" y="647409"/>
                  <a:pt x="2646847" y="640846"/>
                  <a:pt x="2654867" y="640846"/>
                </a:cubicBezTo>
                <a:close/>
                <a:moveTo>
                  <a:pt x="2582577" y="640846"/>
                </a:moveTo>
                <a:cubicBezTo>
                  <a:pt x="2589870" y="640846"/>
                  <a:pt x="2596432" y="647409"/>
                  <a:pt x="2596432" y="654702"/>
                </a:cubicBezTo>
                <a:cubicBezTo>
                  <a:pt x="2596432" y="661265"/>
                  <a:pt x="2589870" y="667100"/>
                  <a:pt x="2582577" y="667100"/>
                </a:cubicBezTo>
                <a:cubicBezTo>
                  <a:pt x="2576016" y="667100"/>
                  <a:pt x="2570181" y="661265"/>
                  <a:pt x="2570181" y="654702"/>
                </a:cubicBezTo>
                <a:cubicBezTo>
                  <a:pt x="2570181" y="647409"/>
                  <a:pt x="2576016" y="640846"/>
                  <a:pt x="2582577" y="640846"/>
                </a:cubicBezTo>
                <a:close/>
                <a:moveTo>
                  <a:pt x="1728254" y="640846"/>
                </a:moveTo>
                <a:cubicBezTo>
                  <a:pt x="1736820" y="640846"/>
                  <a:pt x="1743044" y="647409"/>
                  <a:pt x="1743044" y="654702"/>
                </a:cubicBezTo>
                <a:cubicBezTo>
                  <a:pt x="1743044" y="661265"/>
                  <a:pt x="1736820" y="667100"/>
                  <a:pt x="1728254" y="667100"/>
                </a:cubicBezTo>
                <a:cubicBezTo>
                  <a:pt x="1719691" y="667100"/>
                  <a:pt x="1713464" y="661265"/>
                  <a:pt x="1713464" y="654702"/>
                </a:cubicBezTo>
                <a:cubicBezTo>
                  <a:pt x="1713464" y="647409"/>
                  <a:pt x="1719691" y="640846"/>
                  <a:pt x="1728254" y="640846"/>
                </a:cubicBezTo>
                <a:close/>
                <a:moveTo>
                  <a:pt x="1657423" y="640846"/>
                </a:moveTo>
                <a:cubicBezTo>
                  <a:pt x="1665208" y="640846"/>
                  <a:pt x="1672215" y="647409"/>
                  <a:pt x="1672215" y="654702"/>
                </a:cubicBezTo>
                <a:cubicBezTo>
                  <a:pt x="1672215" y="661265"/>
                  <a:pt x="1665208" y="667100"/>
                  <a:pt x="1657423" y="667100"/>
                </a:cubicBezTo>
                <a:cubicBezTo>
                  <a:pt x="1648867" y="667100"/>
                  <a:pt x="1642644" y="661265"/>
                  <a:pt x="1642644" y="654702"/>
                </a:cubicBezTo>
                <a:cubicBezTo>
                  <a:pt x="1642644" y="647409"/>
                  <a:pt x="1648867" y="640846"/>
                  <a:pt x="1657423" y="640846"/>
                </a:cubicBezTo>
                <a:close/>
                <a:moveTo>
                  <a:pt x="1582290" y="640846"/>
                </a:moveTo>
                <a:cubicBezTo>
                  <a:pt x="1589584" y="640846"/>
                  <a:pt x="1594694" y="647409"/>
                  <a:pt x="1594694" y="654702"/>
                </a:cubicBezTo>
                <a:cubicBezTo>
                  <a:pt x="1594694" y="661265"/>
                  <a:pt x="1589584" y="667100"/>
                  <a:pt x="1582290" y="667100"/>
                </a:cubicBezTo>
                <a:cubicBezTo>
                  <a:pt x="1574268" y="667100"/>
                  <a:pt x="1568435" y="661265"/>
                  <a:pt x="1568435" y="654702"/>
                </a:cubicBezTo>
                <a:cubicBezTo>
                  <a:pt x="1568435" y="647409"/>
                  <a:pt x="1574268" y="640846"/>
                  <a:pt x="1582290" y="640846"/>
                </a:cubicBezTo>
                <a:close/>
                <a:moveTo>
                  <a:pt x="1512190" y="640846"/>
                </a:moveTo>
                <a:cubicBezTo>
                  <a:pt x="1518025" y="640846"/>
                  <a:pt x="1523859" y="647409"/>
                  <a:pt x="1523859" y="654702"/>
                </a:cubicBezTo>
                <a:cubicBezTo>
                  <a:pt x="1523859" y="661265"/>
                  <a:pt x="1518025" y="667100"/>
                  <a:pt x="1512190" y="667100"/>
                </a:cubicBezTo>
                <a:cubicBezTo>
                  <a:pt x="1504169" y="667100"/>
                  <a:pt x="1497604" y="662724"/>
                  <a:pt x="1497604" y="654702"/>
                </a:cubicBezTo>
                <a:cubicBezTo>
                  <a:pt x="1497604" y="647409"/>
                  <a:pt x="1504169" y="640846"/>
                  <a:pt x="1512190" y="640846"/>
                </a:cubicBezTo>
                <a:close/>
                <a:moveTo>
                  <a:pt x="1440623" y="640846"/>
                </a:moveTo>
                <a:cubicBezTo>
                  <a:pt x="1447182" y="640846"/>
                  <a:pt x="1453017" y="647409"/>
                  <a:pt x="1453017" y="654702"/>
                </a:cubicBezTo>
                <a:cubicBezTo>
                  <a:pt x="1453017" y="662724"/>
                  <a:pt x="1447182" y="667100"/>
                  <a:pt x="1440623" y="667100"/>
                </a:cubicBezTo>
                <a:cubicBezTo>
                  <a:pt x="1433331" y="667100"/>
                  <a:pt x="1426767" y="662724"/>
                  <a:pt x="1426767" y="654702"/>
                </a:cubicBezTo>
                <a:cubicBezTo>
                  <a:pt x="1426767" y="647409"/>
                  <a:pt x="1433331" y="640846"/>
                  <a:pt x="1440623" y="640846"/>
                </a:cubicBezTo>
                <a:close/>
                <a:moveTo>
                  <a:pt x="1368339" y="640846"/>
                </a:moveTo>
                <a:cubicBezTo>
                  <a:pt x="1376363" y="640846"/>
                  <a:pt x="1382194" y="647409"/>
                  <a:pt x="1382194" y="654702"/>
                </a:cubicBezTo>
                <a:cubicBezTo>
                  <a:pt x="1382194" y="662724"/>
                  <a:pt x="1376363" y="667100"/>
                  <a:pt x="1368339" y="667100"/>
                </a:cubicBezTo>
                <a:cubicBezTo>
                  <a:pt x="1362505" y="667100"/>
                  <a:pt x="1355943" y="662724"/>
                  <a:pt x="1355943" y="654702"/>
                </a:cubicBezTo>
                <a:cubicBezTo>
                  <a:pt x="1355943" y="647409"/>
                  <a:pt x="1362505" y="640846"/>
                  <a:pt x="1368339" y="640846"/>
                </a:cubicBezTo>
                <a:close/>
                <a:moveTo>
                  <a:pt x="1297512" y="640846"/>
                </a:moveTo>
                <a:cubicBezTo>
                  <a:pt x="1305535" y="640846"/>
                  <a:pt x="1311369" y="647409"/>
                  <a:pt x="1311369" y="654702"/>
                </a:cubicBezTo>
                <a:cubicBezTo>
                  <a:pt x="1311369" y="662724"/>
                  <a:pt x="1305535" y="667100"/>
                  <a:pt x="1297512" y="667100"/>
                </a:cubicBezTo>
                <a:cubicBezTo>
                  <a:pt x="1291678" y="667100"/>
                  <a:pt x="1285116" y="662724"/>
                  <a:pt x="1285116" y="654702"/>
                </a:cubicBezTo>
                <a:cubicBezTo>
                  <a:pt x="1285116" y="647409"/>
                  <a:pt x="1291678" y="640846"/>
                  <a:pt x="1297512" y="640846"/>
                </a:cubicBezTo>
                <a:close/>
                <a:moveTo>
                  <a:pt x="1226680" y="640846"/>
                </a:moveTo>
                <a:cubicBezTo>
                  <a:pt x="1233973" y="640846"/>
                  <a:pt x="1240537" y="647409"/>
                  <a:pt x="1240537" y="654702"/>
                </a:cubicBezTo>
                <a:cubicBezTo>
                  <a:pt x="1240537" y="662724"/>
                  <a:pt x="1233973" y="667100"/>
                  <a:pt x="1226680" y="667100"/>
                </a:cubicBezTo>
                <a:cubicBezTo>
                  <a:pt x="1218667" y="667100"/>
                  <a:pt x="1214291" y="662724"/>
                  <a:pt x="1214291" y="654702"/>
                </a:cubicBezTo>
                <a:cubicBezTo>
                  <a:pt x="1214291" y="647409"/>
                  <a:pt x="1218667" y="640846"/>
                  <a:pt x="1226680" y="640846"/>
                </a:cubicBezTo>
                <a:close/>
                <a:moveTo>
                  <a:pt x="1154878" y="640846"/>
                </a:moveTo>
                <a:cubicBezTo>
                  <a:pt x="1162660" y="640846"/>
                  <a:pt x="1169666" y="647409"/>
                  <a:pt x="1169666" y="654702"/>
                </a:cubicBezTo>
                <a:cubicBezTo>
                  <a:pt x="1169666" y="662724"/>
                  <a:pt x="1162660" y="667100"/>
                  <a:pt x="1154878" y="667100"/>
                </a:cubicBezTo>
                <a:cubicBezTo>
                  <a:pt x="1146318" y="667100"/>
                  <a:pt x="1140088" y="662724"/>
                  <a:pt x="1140088" y="654702"/>
                </a:cubicBezTo>
                <a:cubicBezTo>
                  <a:pt x="1140088" y="647409"/>
                  <a:pt x="1146318" y="640846"/>
                  <a:pt x="1154878" y="640846"/>
                </a:cubicBezTo>
                <a:close/>
                <a:moveTo>
                  <a:pt x="1084051" y="640846"/>
                </a:moveTo>
                <a:cubicBezTo>
                  <a:pt x="1091834" y="640846"/>
                  <a:pt x="1098838" y="647409"/>
                  <a:pt x="1098838" y="654702"/>
                </a:cubicBezTo>
                <a:cubicBezTo>
                  <a:pt x="1098838" y="662724"/>
                  <a:pt x="1091834" y="667100"/>
                  <a:pt x="1084051" y="667100"/>
                </a:cubicBezTo>
                <a:cubicBezTo>
                  <a:pt x="1075486" y="667100"/>
                  <a:pt x="1069261" y="662724"/>
                  <a:pt x="1069261" y="654702"/>
                </a:cubicBezTo>
                <a:cubicBezTo>
                  <a:pt x="1069261" y="647409"/>
                  <a:pt x="1075486" y="640846"/>
                  <a:pt x="1084051" y="640846"/>
                </a:cubicBezTo>
                <a:close/>
                <a:moveTo>
                  <a:pt x="1013010" y="640846"/>
                </a:moveTo>
                <a:cubicBezTo>
                  <a:pt x="1020306" y="640846"/>
                  <a:pt x="1024682" y="647409"/>
                  <a:pt x="1024682" y="654702"/>
                </a:cubicBezTo>
                <a:cubicBezTo>
                  <a:pt x="1024682" y="662724"/>
                  <a:pt x="1020306" y="667100"/>
                  <a:pt x="1013010" y="667100"/>
                </a:cubicBezTo>
                <a:cubicBezTo>
                  <a:pt x="1004989" y="667100"/>
                  <a:pt x="998429" y="662724"/>
                  <a:pt x="998429" y="654702"/>
                </a:cubicBezTo>
                <a:cubicBezTo>
                  <a:pt x="998429" y="647409"/>
                  <a:pt x="1004989" y="640846"/>
                  <a:pt x="1013010" y="640846"/>
                </a:cubicBezTo>
                <a:close/>
                <a:moveTo>
                  <a:pt x="941457" y="640846"/>
                </a:moveTo>
                <a:cubicBezTo>
                  <a:pt x="948018" y="640846"/>
                  <a:pt x="953852" y="647409"/>
                  <a:pt x="953852" y="654702"/>
                </a:cubicBezTo>
                <a:cubicBezTo>
                  <a:pt x="953852" y="662724"/>
                  <a:pt x="948018" y="667100"/>
                  <a:pt x="941457" y="667100"/>
                </a:cubicBezTo>
                <a:cubicBezTo>
                  <a:pt x="934166" y="667100"/>
                  <a:pt x="927599" y="662724"/>
                  <a:pt x="927599" y="654702"/>
                </a:cubicBezTo>
                <a:cubicBezTo>
                  <a:pt x="927599" y="647409"/>
                  <a:pt x="934166" y="640846"/>
                  <a:pt x="941457" y="640846"/>
                </a:cubicBezTo>
                <a:close/>
                <a:moveTo>
                  <a:pt x="870622" y="640846"/>
                </a:moveTo>
                <a:cubicBezTo>
                  <a:pt x="877190" y="640846"/>
                  <a:pt x="883024" y="647409"/>
                  <a:pt x="883024" y="654702"/>
                </a:cubicBezTo>
                <a:cubicBezTo>
                  <a:pt x="883024" y="662724"/>
                  <a:pt x="877190" y="667100"/>
                  <a:pt x="870622" y="667100"/>
                </a:cubicBezTo>
                <a:cubicBezTo>
                  <a:pt x="863332" y="667100"/>
                  <a:pt x="856770" y="662724"/>
                  <a:pt x="856770" y="654702"/>
                </a:cubicBezTo>
                <a:cubicBezTo>
                  <a:pt x="856770" y="647409"/>
                  <a:pt x="863332" y="640846"/>
                  <a:pt x="870622" y="640846"/>
                </a:cubicBezTo>
                <a:close/>
                <a:moveTo>
                  <a:pt x="798337" y="640846"/>
                </a:moveTo>
                <a:cubicBezTo>
                  <a:pt x="806358" y="640846"/>
                  <a:pt x="812191" y="647851"/>
                  <a:pt x="812191" y="655635"/>
                </a:cubicBezTo>
                <a:cubicBezTo>
                  <a:pt x="812191" y="664197"/>
                  <a:pt x="806358" y="670424"/>
                  <a:pt x="798337" y="670424"/>
                </a:cubicBezTo>
                <a:cubicBezTo>
                  <a:pt x="792503" y="670424"/>
                  <a:pt x="785937" y="664197"/>
                  <a:pt x="785937" y="655635"/>
                </a:cubicBezTo>
                <a:cubicBezTo>
                  <a:pt x="785937" y="647851"/>
                  <a:pt x="792503" y="640846"/>
                  <a:pt x="798337" y="640846"/>
                </a:cubicBezTo>
                <a:close/>
                <a:moveTo>
                  <a:pt x="724134" y="640846"/>
                </a:moveTo>
                <a:cubicBezTo>
                  <a:pt x="731428" y="640846"/>
                  <a:pt x="737989" y="647851"/>
                  <a:pt x="737989" y="655635"/>
                </a:cubicBezTo>
                <a:cubicBezTo>
                  <a:pt x="737989" y="664197"/>
                  <a:pt x="731428" y="670424"/>
                  <a:pt x="724134" y="670424"/>
                </a:cubicBezTo>
                <a:cubicBezTo>
                  <a:pt x="717567" y="670424"/>
                  <a:pt x="711735" y="664197"/>
                  <a:pt x="711735" y="655635"/>
                </a:cubicBezTo>
                <a:cubicBezTo>
                  <a:pt x="711735" y="647851"/>
                  <a:pt x="717567" y="640846"/>
                  <a:pt x="724134" y="640846"/>
                </a:cubicBezTo>
                <a:close/>
                <a:moveTo>
                  <a:pt x="653301" y="640846"/>
                </a:moveTo>
                <a:cubicBezTo>
                  <a:pt x="660594" y="640846"/>
                  <a:pt x="667160" y="647851"/>
                  <a:pt x="667160" y="655635"/>
                </a:cubicBezTo>
                <a:cubicBezTo>
                  <a:pt x="667160" y="664197"/>
                  <a:pt x="660594" y="670424"/>
                  <a:pt x="653301" y="670424"/>
                </a:cubicBezTo>
                <a:cubicBezTo>
                  <a:pt x="645283" y="670424"/>
                  <a:pt x="640907" y="664197"/>
                  <a:pt x="640907" y="655635"/>
                </a:cubicBezTo>
                <a:cubicBezTo>
                  <a:pt x="640907" y="647851"/>
                  <a:pt x="645283" y="640846"/>
                  <a:pt x="653301" y="640846"/>
                </a:cubicBezTo>
                <a:close/>
                <a:moveTo>
                  <a:pt x="584864" y="640846"/>
                </a:moveTo>
                <a:cubicBezTo>
                  <a:pt x="592646" y="640846"/>
                  <a:pt x="599651" y="647851"/>
                  <a:pt x="599651" y="655635"/>
                </a:cubicBezTo>
                <a:cubicBezTo>
                  <a:pt x="599651" y="664197"/>
                  <a:pt x="592646" y="670424"/>
                  <a:pt x="584864" y="670424"/>
                </a:cubicBezTo>
                <a:cubicBezTo>
                  <a:pt x="576304" y="670424"/>
                  <a:pt x="570075" y="664197"/>
                  <a:pt x="570075" y="655635"/>
                </a:cubicBezTo>
                <a:cubicBezTo>
                  <a:pt x="570075" y="647851"/>
                  <a:pt x="576304" y="640846"/>
                  <a:pt x="584864" y="640846"/>
                </a:cubicBezTo>
                <a:close/>
                <a:moveTo>
                  <a:pt x="513663" y="640846"/>
                </a:moveTo>
                <a:cubicBezTo>
                  <a:pt x="522010" y="640846"/>
                  <a:pt x="528843" y="647851"/>
                  <a:pt x="528843" y="655635"/>
                </a:cubicBezTo>
                <a:cubicBezTo>
                  <a:pt x="528843" y="664197"/>
                  <a:pt x="522010" y="670424"/>
                  <a:pt x="513663" y="670424"/>
                </a:cubicBezTo>
                <a:cubicBezTo>
                  <a:pt x="506076" y="670424"/>
                  <a:pt x="499246" y="664197"/>
                  <a:pt x="499246" y="655635"/>
                </a:cubicBezTo>
                <a:cubicBezTo>
                  <a:pt x="499246" y="647851"/>
                  <a:pt x="506076" y="640846"/>
                  <a:pt x="513663" y="640846"/>
                </a:cubicBezTo>
                <a:close/>
                <a:moveTo>
                  <a:pt x="439832" y="640846"/>
                </a:moveTo>
                <a:cubicBezTo>
                  <a:pt x="448391" y="640846"/>
                  <a:pt x="454622" y="647851"/>
                  <a:pt x="454622" y="655635"/>
                </a:cubicBezTo>
                <a:cubicBezTo>
                  <a:pt x="454622" y="664197"/>
                  <a:pt x="448391" y="670424"/>
                  <a:pt x="439832" y="670424"/>
                </a:cubicBezTo>
                <a:cubicBezTo>
                  <a:pt x="432049" y="670424"/>
                  <a:pt x="425044" y="664197"/>
                  <a:pt x="425044" y="655635"/>
                </a:cubicBezTo>
                <a:cubicBezTo>
                  <a:pt x="425044" y="647851"/>
                  <a:pt x="432049" y="640846"/>
                  <a:pt x="439832" y="640846"/>
                </a:cubicBezTo>
                <a:close/>
                <a:moveTo>
                  <a:pt x="368070" y="640846"/>
                </a:moveTo>
                <a:cubicBezTo>
                  <a:pt x="376088" y="640846"/>
                  <a:pt x="380465" y="647851"/>
                  <a:pt x="380465" y="655635"/>
                </a:cubicBezTo>
                <a:cubicBezTo>
                  <a:pt x="380465" y="664197"/>
                  <a:pt x="376088" y="670424"/>
                  <a:pt x="368070" y="670424"/>
                </a:cubicBezTo>
                <a:cubicBezTo>
                  <a:pt x="360777" y="670424"/>
                  <a:pt x="354211" y="664197"/>
                  <a:pt x="354211" y="655635"/>
                </a:cubicBezTo>
                <a:cubicBezTo>
                  <a:pt x="354211" y="647851"/>
                  <a:pt x="360777" y="640846"/>
                  <a:pt x="368070" y="640846"/>
                </a:cubicBezTo>
                <a:close/>
                <a:moveTo>
                  <a:pt x="297235" y="640846"/>
                </a:moveTo>
                <a:cubicBezTo>
                  <a:pt x="303798" y="640846"/>
                  <a:pt x="309631" y="647851"/>
                  <a:pt x="309631" y="655635"/>
                </a:cubicBezTo>
                <a:cubicBezTo>
                  <a:pt x="309631" y="664197"/>
                  <a:pt x="303798" y="670424"/>
                  <a:pt x="297235" y="670424"/>
                </a:cubicBezTo>
                <a:cubicBezTo>
                  <a:pt x="289944" y="670424"/>
                  <a:pt x="283379" y="664197"/>
                  <a:pt x="283379" y="655635"/>
                </a:cubicBezTo>
                <a:cubicBezTo>
                  <a:pt x="283379" y="647851"/>
                  <a:pt x="289944" y="640846"/>
                  <a:pt x="297235" y="640846"/>
                </a:cubicBezTo>
                <a:close/>
                <a:moveTo>
                  <a:pt x="4082465" y="570017"/>
                </a:moveTo>
                <a:cubicBezTo>
                  <a:pt x="4090249" y="570017"/>
                  <a:pt x="4097254" y="576244"/>
                  <a:pt x="4097254" y="584805"/>
                </a:cubicBezTo>
                <a:cubicBezTo>
                  <a:pt x="4097254" y="593367"/>
                  <a:pt x="4090249" y="599594"/>
                  <a:pt x="4082465" y="599594"/>
                </a:cubicBezTo>
                <a:cubicBezTo>
                  <a:pt x="4073903" y="599594"/>
                  <a:pt x="4067676" y="593367"/>
                  <a:pt x="4067676" y="584805"/>
                </a:cubicBezTo>
                <a:cubicBezTo>
                  <a:pt x="4067676" y="576244"/>
                  <a:pt x="4073903" y="570017"/>
                  <a:pt x="4082465" y="570017"/>
                </a:cubicBezTo>
                <a:close/>
                <a:moveTo>
                  <a:pt x="4010703" y="570017"/>
                </a:moveTo>
                <a:cubicBezTo>
                  <a:pt x="4017996" y="570017"/>
                  <a:pt x="4023100" y="576244"/>
                  <a:pt x="4023100" y="584805"/>
                </a:cubicBezTo>
                <a:cubicBezTo>
                  <a:pt x="4023100" y="593367"/>
                  <a:pt x="4017996" y="599594"/>
                  <a:pt x="4010703" y="599594"/>
                </a:cubicBezTo>
                <a:cubicBezTo>
                  <a:pt x="4002681" y="599594"/>
                  <a:pt x="3996847" y="593367"/>
                  <a:pt x="3996847" y="584805"/>
                </a:cubicBezTo>
                <a:cubicBezTo>
                  <a:pt x="3996847" y="576244"/>
                  <a:pt x="4002681" y="570017"/>
                  <a:pt x="4010703" y="570017"/>
                </a:cubicBezTo>
                <a:close/>
                <a:moveTo>
                  <a:pt x="3939871" y="570017"/>
                </a:moveTo>
                <a:cubicBezTo>
                  <a:pt x="3946434" y="570017"/>
                  <a:pt x="3952268" y="576244"/>
                  <a:pt x="3952268" y="584805"/>
                </a:cubicBezTo>
                <a:cubicBezTo>
                  <a:pt x="3952268" y="593367"/>
                  <a:pt x="3946434" y="599594"/>
                  <a:pt x="3939871" y="599594"/>
                </a:cubicBezTo>
                <a:cubicBezTo>
                  <a:pt x="3932578" y="599594"/>
                  <a:pt x="3926015" y="593367"/>
                  <a:pt x="3926015" y="584805"/>
                </a:cubicBezTo>
                <a:cubicBezTo>
                  <a:pt x="3926015" y="576244"/>
                  <a:pt x="3932578" y="570017"/>
                  <a:pt x="3939871" y="570017"/>
                </a:cubicBezTo>
                <a:close/>
                <a:moveTo>
                  <a:pt x="3869042" y="570017"/>
                </a:moveTo>
                <a:cubicBezTo>
                  <a:pt x="3875605" y="570017"/>
                  <a:pt x="3881439" y="576244"/>
                  <a:pt x="3881439" y="584805"/>
                </a:cubicBezTo>
                <a:cubicBezTo>
                  <a:pt x="3881439" y="593367"/>
                  <a:pt x="3875605" y="599594"/>
                  <a:pt x="3869042" y="599594"/>
                </a:cubicBezTo>
                <a:cubicBezTo>
                  <a:pt x="3861749" y="599594"/>
                  <a:pt x="3855186" y="593367"/>
                  <a:pt x="3855186" y="584805"/>
                </a:cubicBezTo>
                <a:cubicBezTo>
                  <a:pt x="3855186" y="576244"/>
                  <a:pt x="3861749" y="570017"/>
                  <a:pt x="3869042" y="570017"/>
                </a:cubicBezTo>
                <a:close/>
                <a:moveTo>
                  <a:pt x="3796752" y="570017"/>
                </a:moveTo>
                <a:cubicBezTo>
                  <a:pt x="3804774" y="570017"/>
                  <a:pt x="3810608" y="576244"/>
                  <a:pt x="3810608" y="584805"/>
                </a:cubicBezTo>
                <a:cubicBezTo>
                  <a:pt x="3810608" y="593367"/>
                  <a:pt x="3804774" y="599594"/>
                  <a:pt x="3796752" y="599594"/>
                </a:cubicBezTo>
                <a:cubicBezTo>
                  <a:pt x="3790918" y="599594"/>
                  <a:pt x="3784355" y="593367"/>
                  <a:pt x="3784355" y="584805"/>
                </a:cubicBezTo>
                <a:cubicBezTo>
                  <a:pt x="3784355" y="576244"/>
                  <a:pt x="3790918" y="570017"/>
                  <a:pt x="3796752" y="570017"/>
                </a:cubicBezTo>
                <a:close/>
                <a:moveTo>
                  <a:pt x="3725922" y="570017"/>
                </a:moveTo>
                <a:cubicBezTo>
                  <a:pt x="3733944" y="570017"/>
                  <a:pt x="3739778" y="576244"/>
                  <a:pt x="3739778" y="584805"/>
                </a:cubicBezTo>
                <a:cubicBezTo>
                  <a:pt x="3739778" y="593367"/>
                  <a:pt x="3733944" y="599594"/>
                  <a:pt x="3725922" y="599594"/>
                </a:cubicBezTo>
                <a:cubicBezTo>
                  <a:pt x="3719359" y="599594"/>
                  <a:pt x="3713525" y="593367"/>
                  <a:pt x="3713525" y="584805"/>
                </a:cubicBezTo>
                <a:cubicBezTo>
                  <a:pt x="3713525" y="576244"/>
                  <a:pt x="3719359" y="570017"/>
                  <a:pt x="3725922" y="570017"/>
                </a:cubicBezTo>
                <a:close/>
                <a:moveTo>
                  <a:pt x="3655091" y="570017"/>
                </a:moveTo>
                <a:cubicBezTo>
                  <a:pt x="3662384" y="570017"/>
                  <a:pt x="3668947" y="574392"/>
                  <a:pt x="3668947" y="582414"/>
                </a:cubicBezTo>
                <a:cubicBezTo>
                  <a:pt x="3668947" y="590436"/>
                  <a:pt x="3662384" y="596271"/>
                  <a:pt x="3655091" y="596271"/>
                </a:cubicBezTo>
                <a:cubicBezTo>
                  <a:pt x="3647069" y="596271"/>
                  <a:pt x="3642694" y="590436"/>
                  <a:pt x="3642694" y="582414"/>
                </a:cubicBezTo>
                <a:cubicBezTo>
                  <a:pt x="3642694" y="574392"/>
                  <a:pt x="3647069" y="570017"/>
                  <a:pt x="3655091" y="570017"/>
                </a:cubicBezTo>
                <a:close/>
                <a:moveTo>
                  <a:pt x="3583280" y="570017"/>
                </a:moveTo>
                <a:cubicBezTo>
                  <a:pt x="3591064" y="570017"/>
                  <a:pt x="3598069" y="574392"/>
                  <a:pt x="3598069" y="582414"/>
                </a:cubicBezTo>
                <a:cubicBezTo>
                  <a:pt x="3598069" y="590436"/>
                  <a:pt x="3591064" y="596271"/>
                  <a:pt x="3583280" y="596271"/>
                </a:cubicBezTo>
                <a:cubicBezTo>
                  <a:pt x="3574718" y="596271"/>
                  <a:pt x="3568491" y="590436"/>
                  <a:pt x="3568491" y="582414"/>
                </a:cubicBezTo>
                <a:cubicBezTo>
                  <a:pt x="3568491" y="574392"/>
                  <a:pt x="3574718" y="570017"/>
                  <a:pt x="3583280" y="570017"/>
                </a:cubicBezTo>
                <a:close/>
                <a:moveTo>
                  <a:pt x="3512449" y="570017"/>
                </a:moveTo>
                <a:cubicBezTo>
                  <a:pt x="3520232" y="570017"/>
                  <a:pt x="3527237" y="574392"/>
                  <a:pt x="3527237" y="582414"/>
                </a:cubicBezTo>
                <a:cubicBezTo>
                  <a:pt x="3527237" y="590436"/>
                  <a:pt x="3520232" y="596271"/>
                  <a:pt x="3512449" y="596271"/>
                </a:cubicBezTo>
                <a:cubicBezTo>
                  <a:pt x="3503887" y="596271"/>
                  <a:pt x="3497661" y="590436"/>
                  <a:pt x="3497661" y="582414"/>
                </a:cubicBezTo>
                <a:cubicBezTo>
                  <a:pt x="3497661" y="574392"/>
                  <a:pt x="3503887" y="570017"/>
                  <a:pt x="3512449" y="570017"/>
                </a:cubicBezTo>
                <a:close/>
                <a:moveTo>
                  <a:pt x="3441619" y="570017"/>
                </a:moveTo>
                <a:cubicBezTo>
                  <a:pt x="3450181" y="570017"/>
                  <a:pt x="3456408" y="574392"/>
                  <a:pt x="3456408" y="582414"/>
                </a:cubicBezTo>
                <a:cubicBezTo>
                  <a:pt x="3456408" y="590436"/>
                  <a:pt x="3450181" y="596271"/>
                  <a:pt x="3441619" y="596271"/>
                </a:cubicBezTo>
                <a:cubicBezTo>
                  <a:pt x="3433835" y="596271"/>
                  <a:pt x="3426830" y="590436"/>
                  <a:pt x="3426830" y="582414"/>
                </a:cubicBezTo>
                <a:cubicBezTo>
                  <a:pt x="3426830" y="574392"/>
                  <a:pt x="3433835" y="570017"/>
                  <a:pt x="3441619" y="570017"/>
                </a:cubicBezTo>
                <a:close/>
                <a:moveTo>
                  <a:pt x="3369857" y="570017"/>
                </a:moveTo>
                <a:cubicBezTo>
                  <a:pt x="3377879" y="570017"/>
                  <a:pt x="3382254" y="574392"/>
                  <a:pt x="3382254" y="582414"/>
                </a:cubicBezTo>
                <a:cubicBezTo>
                  <a:pt x="3382254" y="590436"/>
                  <a:pt x="3377879" y="596271"/>
                  <a:pt x="3369857" y="596271"/>
                </a:cubicBezTo>
                <a:cubicBezTo>
                  <a:pt x="3362564" y="596271"/>
                  <a:pt x="3356001" y="590436"/>
                  <a:pt x="3356001" y="582414"/>
                </a:cubicBezTo>
                <a:cubicBezTo>
                  <a:pt x="3356001" y="574392"/>
                  <a:pt x="3362564" y="570017"/>
                  <a:pt x="3369857" y="570017"/>
                </a:cubicBezTo>
                <a:close/>
                <a:moveTo>
                  <a:pt x="3299091" y="570017"/>
                </a:moveTo>
                <a:cubicBezTo>
                  <a:pt x="3305656" y="570017"/>
                  <a:pt x="3311491" y="574392"/>
                  <a:pt x="3311491" y="582414"/>
                </a:cubicBezTo>
                <a:cubicBezTo>
                  <a:pt x="3311491" y="590436"/>
                  <a:pt x="3305656" y="596271"/>
                  <a:pt x="3299091" y="596271"/>
                </a:cubicBezTo>
                <a:cubicBezTo>
                  <a:pt x="3291802" y="596271"/>
                  <a:pt x="3285240" y="590436"/>
                  <a:pt x="3285240" y="582414"/>
                </a:cubicBezTo>
                <a:cubicBezTo>
                  <a:pt x="3285240" y="574392"/>
                  <a:pt x="3291802" y="570017"/>
                  <a:pt x="3299091" y="570017"/>
                </a:cubicBezTo>
                <a:close/>
                <a:moveTo>
                  <a:pt x="3226803" y="570017"/>
                </a:moveTo>
                <a:cubicBezTo>
                  <a:pt x="3234823" y="570017"/>
                  <a:pt x="3240660" y="574392"/>
                  <a:pt x="3240660" y="582414"/>
                </a:cubicBezTo>
                <a:cubicBezTo>
                  <a:pt x="3240660" y="590436"/>
                  <a:pt x="3234823" y="596271"/>
                  <a:pt x="3226803" y="596271"/>
                </a:cubicBezTo>
                <a:cubicBezTo>
                  <a:pt x="3220242" y="596271"/>
                  <a:pt x="3214406" y="590436"/>
                  <a:pt x="3214406" y="582414"/>
                </a:cubicBezTo>
                <a:cubicBezTo>
                  <a:pt x="3214406" y="574392"/>
                  <a:pt x="3220242" y="570017"/>
                  <a:pt x="3226803" y="570017"/>
                </a:cubicBezTo>
                <a:close/>
                <a:moveTo>
                  <a:pt x="3152600" y="570017"/>
                </a:moveTo>
                <a:cubicBezTo>
                  <a:pt x="3159892" y="570017"/>
                  <a:pt x="3166454" y="574392"/>
                  <a:pt x="3166454" y="582414"/>
                </a:cubicBezTo>
                <a:cubicBezTo>
                  <a:pt x="3166454" y="590436"/>
                  <a:pt x="3159892" y="596271"/>
                  <a:pt x="3152600" y="596271"/>
                </a:cubicBezTo>
                <a:cubicBezTo>
                  <a:pt x="3146037" y="596271"/>
                  <a:pt x="3140203" y="590436"/>
                  <a:pt x="3140203" y="582414"/>
                </a:cubicBezTo>
                <a:cubicBezTo>
                  <a:pt x="3140203" y="574392"/>
                  <a:pt x="3146037" y="570017"/>
                  <a:pt x="3152600" y="570017"/>
                </a:cubicBezTo>
                <a:close/>
                <a:moveTo>
                  <a:pt x="3081770" y="570017"/>
                </a:moveTo>
                <a:cubicBezTo>
                  <a:pt x="3089064" y="570017"/>
                  <a:pt x="3095622" y="575851"/>
                  <a:pt x="3095622" y="582414"/>
                </a:cubicBezTo>
                <a:cubicBezTo>
                  <a:pt x="3095622" y="590436"/>
                  <a:pt x="3089064" y="596271"/>
                  <a:pt x="3081770" y="596271"/>
                </a:cubicBezTo>
                <a:cubicBezTo>
                  <a:pt x="3073746" y="596271"/>
                  <a:pt x="3069369" y="590436"/>
                  <a:pt x="3069369" y="582414"/>
                </a:cubicBezTo>
                <a:cubicBezTo>
                  <a:pt x="3069369" y="575851"/>
                  <a:pt x="3073746" y="570017"/>
                  <a:pt x="3081770" y="570017"/>
                </a:cubicBezTo>
                <a:close/>
                <a:moveTo>
                  <a:pt x="3013712" y="570017"/>
                </a:moveTo>
                <a:cubicBezTo>
                  <a:pt x="3021305" y="570017"/>
                  <a:pt x="3028132" y="575851"/>
                  <a:pt x="3028132" y="582414"/>
                </a:cubicBezTo>
                <a:cubicBezTo>
                  <a:pt x="3028132" y="590436"/>
                  <a:pt x="3021305" y="596271"/>
                  <a:pt x="3013712" y="596271"/>
                </a:cubicBezTo>
                <a:cubicBezTo>
                  <a:pt x="3005366" y="596271"/>
                  <a:pt x="2998537" y="590436"/>
                  <a:pt x="2998537" y="582414"/>
                </a:cubicBezTo>
                <a:cubicBezTo>
                  <a:pt x="2998537" y="575851"/>
                  <a:pt x="3005366" y="570017"/>
                  <a:pt x="3013712" y="570017"/>
                </a:cubicBezTo>
                <a:close/>
                <a:moveTo>
                  <a:pt x="2942491" y="570017"/>
                </a:moveTo>
                <a:cubicBezTo>
                  <a:pt x="2951049" y="570017"/>
                  <a:pt x="2957285" y="575851"/>
                  <a:pt x="2957285" y="582414"/>
                </a:cubicBezTo>
                <a:cubicBezTo>
                  <a:pt x="2957285" y="590436"/>
                  <a:pt x="2951049" y="596271"/>
                  <a:pt x="2942491" y="596271"/>
                </a:cubicBezTo>
                <a:cubicBezTo>
                  <a:pt x="2934710" y="596271"/>
                  <a:pt x="2927705" y="590436"/>
                  <a:pt x="2927705" y="582414"/>
                </a:cubicBezTo>
                <a:cubicBezTo>
                  <a:pt x="2927705" y="575851"/>
                  <a:pt x="2934710" y="570017"/>
                  <a:pt x="2942491" y="570017"/>
                </a:cubicBezTo>
                <a:close/>
                <a:moveTo>
                  <a:pt x="2868288" y="570017"/>
                </a:moveTo>
                <a:cubicBezTo>
                  <a:pt x="2876856" y="570017"/>
                  <a:pt x="2883082" y="575851"/>
                  <a:pt x="2883082" y="582414"/>
                </a:cubicBezTo>
                <a:cubicBezTo>
                  <a:pt x="2883082" y="590436"/>
                  <a:pt x="2876856" y="596271"/>
                  <a:pt x="2868288" y="596271"/>
                </a:cubicBezTo>
                <a:cubicBezTo>
                  <a:pt x="2860506" y="596271"/>
                  <a:pt x="2853502" y="590436"/>
                  <a:pt x="2853502" y="582414"/>
                </a:cubicBezTo>
                <a:cubicBezTo>
                  <a:pt x="2853502" y="575851"/>
                  <a:pt x="2860506" y="570017"/>
                  <a:pt x="2868288" y="570017"/>
                </a:cubicBezTo>
                <a:close/>
                <a:moveTo>
                  <a:pt x="2796532" y="570017"/>
                </a:moveTo>
                <a:cubicBezTo>
                  <a:pt x="2804552" y="570017"/>
                  <a:pt x="2808931" y="575851"/>
                  <a:pt x="2808931" y="582414"/>
                </a:cubicBezTo>
                <a:cubicBezTo>
                  <a:pt x="2808931" y="590436"/>
                  <a:pt x="2804552" y="596271"/>
                  <a:pt x="2796532" y="596271"/>
                </a:cubicBezTo>
                <a:cubicBezTo>
                  <a:pt x="2789240" y="596271"/>
                  <a:pt x="2782675" y="590436"/>
                  <a:pt x="2782675" y="582414"/>
                </a:cubicBezTo>
                <a:cubicBezTo>
                  <a:pt x="2782675" y="575851"/>
                  <a:pt x="2789240" y="570017"/>
                  <a:pt x="2796532" y="570017"/>
                </a:cubicBezTo>
                <a:close/>
                <a:moveTo>
                  <a:pt x="2725695" y="570017"/>
                </a:moveTo>
                <a:cubicBezTo>
                  <a:pt x="2731529" y="570017"/>
                  <a:pt x="2738097" y="575851"/>
                  <a:pt x="2738097" y="582414"/>
                </a:cubicBezTo>
                <a:cubicBezTo>
                  <a:pt x="2738097" y="590436"/>
                  <a:pt x="2731529" y="596271"/>
                  <a:pt x="2725695" y="596271"/>
                </a:cubicBezTo>
                <a:cubicBezTo>
                  <a:pt x="2717681" y="596271"/>
                  <a:pt x="2711843" y="590436"/>
                  <a:pt x="2711843" y="582414"/>
                </a:cubicBezTo>
                <a:cubicBezTo>
                  <a:pt x="2711843" y="575851"/>
                  <a:pt x="2717681" y="570017"/>
                  <a:pt x="2725695" y="570017"/>
                </a:cubicBezTo>
                <a:close/>
                <a:moveTo>
                  <a:pt x="2654867" y="570017"/>
                </a:moveTo>
                <a:cubicBezTo>
                  <a:pt x="2660705" y="570017"/>
                  <a:pt x="2667266" y="575851"/>
                  <a:pt x="2667266" y="582414"/>
                </a:cubicBezTo>
                <a:cubicBezTo>
                  <a:pt x="2667266" y="590436"/>
                  <a:pt x="2660705" y="596271"/>
                  <a:pt x="2654867" y="596271"/>
                </a:cubicBezTo>
                <a:cubicBezTo>
                  <a:pt x="2646847" y="596271"/>
                  <a:pt x="2641013" y="590436"/>
                  <a:pt x="2641013" y="582414"/>
                </a:cubicBezTo>
                <a:cubicBezTo>
                  <a:pt x="2641013" y="575851"/>
                  <a:pt x="2646847" y="570017"/>
                  <a:pt x="2654867" y="570017"/>
                </a:cubicBezTo>
                <a:close/>
                <a:moveTo>
                  <a:pt x="2582580" y="570017"/>
                </a:moveTo>
                <a:cubicBezTo>
                  <a:pt x="2589873" y="570017"/>
                  <a:pt x="2596435" y="575851"/>
                  <a:pt x="2596435" y="582414"/>
                </a:cubicBezTo>
                <a:cubicBezTo>
                  <a:pt x="2596435" y="590436"/>
                  <a:pt x="2589873" y="596271"/>
                  <a:pt x="2582580" y="596271"/>
                </a:cubicBezTo>
                <a:cubicBezTo>
                  <a:pt x="2576018" y="596271"/>
                  <a:pt x="2570184" y="590436"/>
                  <a:pt x="2570184" y="582414"/>
                </a:cubicBezTo>
                <a:cubicBezTo>
                  <a:pt x="2570184" y="575851"/>
                  <a:pt x="2576018" y="570017"/>
                  <a:pt x="2582580" y="570017"/>
                </a:cubicBezTo>
                <a:close/>
                <a:moveTo>
                  <a:pt x="2511026" y="570017"/>
                </a:moveTo>
                <a:cubicBezTo>
                  <a:pt x="2519047" y="570017"/>
                  <a:pt x="2525610" y="575851"/>
                  <a:pt x="2525610" y="582414"/>
                </a:cubicBezTo>
                <a:cubicBezTo>
                  <a:pt x="2525610" y="590436"/>
                  <a:pt x="2519047" y="596271"/>
                  <a:pt x="2511026" y="596271"/>
                </a:cubicBezTo>
                <a:cubicBezTo>
                  <a:pt x="2505193" y="596271"/>
                  <a:pt x="2499358" y="590436"/>
                  <a:pt x="2499358" y="582414"/>
                </a:cubicBezTo>
                <a:cubicBezTo>
                  <a:pt x="2499358" y="575851"/>
                  <a:pt x="2505193" y="570017"/>
                  <a:pt x="2511026" y="570017"/>
                </a:cubicBezTo>
                <a:close/>
                <a:moveTo>
                  <a:pt x="2440921" y="570017"/>
                </a:moveTo>
                <a:cubicBezTo>
                  <a:pt x="2448943" y="570017"/>
                  <a:pt x="2454778" y="575851"/>
                  <a:pt x="2454778" y="582414"/>
                </a:cubicBezTo>
                <a:cubicBezTo>
                  <a:pt x="2454778" y="590436"/>
                  <a:pt x="2448943" y="596271"/>
                  <a:pt x="2440921" y="596271"/>
                </a:cubicBezTo>
                <a:cubicBezTo>
                  <a:pt x="2433632" y="596271"/>
                  <a:pt x="2428525" y="590436"/>
                  <a:pt x="2428525" y="582414"/>
                </a:cubicBezTo>
                <a:cubicBezTo>
                  <a:pt x="2428525" y="575851"/>
                  <a:pt x="2433632" y="570017"/>
                  <a:pt x="2440921" y="570017"/>
                </a:cubicBezTo>
                <a:close/>
                <a:moveTo>
                  <a:pt x="2369108" y="570017"/>
                </a:moveTo>
                <a:cubicBezTo>
                  <a:pt x="2377669" y="570017"/>
                  <a:pt x="2383896" y="575851"/>
                  <a:pt x="2383896" y="582414"/>
                </a:cubicBezTo>
                <a:cubicBezTo>
                  <a:pt x="2383896" y="590436"/>
                  <a:pt x="2377669" y="596271"/>
                  <a:pt x="2369108" y="596271"/>
                </a:cubicBezTo>
                <a:cubicBezTo>
                  <a:pt x="2361324" y="596271"/>
                  <a:pt x="2354319" y="590436"/>
                  <a:pt x="2354319" y="582414"/>
                </a:cubicBezTo>
                <a:cubicBezTo>
                  <a:pt x="2354319" y="575851"/>
                  <a:pt x="2361324" y="570017"/>
                  <a:pt x="2369108" y="570017"/>
                </a:cubicBezTo>
                <a:close/>
                <a:moveTo>
                  <a:pt x="2298275" y="570017"/>
                </a:moveTo>
                <a:cubicBezTo>
                  <a:pt x="2306839" y="570017"/>
                  <a:pt x="2313064" y="575851"/>
                  <a:pt x="2313064" y="582414"/>
                </a:cubicBezTo>
                <a:cubicBezTo>
                  <a:pt x="2313064" y="590436"/>
                  <a:pt x="2306839" y="596271"/>
                  <a:pt x="2298275" y="596271"/>
                </a:cubicBezTo>
                <a:cubicBezTo>
                  <a:pt x="2290494" y="596271"/>
                  <a:pt x="2283487" y="590436"/>
                  <a:pt x="2283487" y="582414"/>
                </a:cubicBezTo>
                <a:cubicBezTo>
                  <a:pt x="2283487" y="575851"/>
                  <a:pt x="2290494" y="570017"/>
                  <a:pt x="2298275" y="570017"/>
                </a:cubicBezTo>
                <a:close/>
                <a:moveTo>
                  <a:pt x="2226512" y="570017"/>
                </a:moveTo>
                <a:cubicBezTo>
                  <a:pt x="2234534" y="570017"/>
                  <a:pt x="2238911" y="575851"/>
                  <a:pt x="2238911" y="582414"/>
                </a:cubicBezTo>
                <a:cubicBezTo>
                  <a:pt x="2238911" y="590436"/>
                  <a:pt x="2234534" y="596271"/>
                  <a:pt x="2226512" y="596271"/>
                </a:cubicBezTo>
                <a:cubicBezTo>
                  <a:pt x="2218490" y="596271"/>
                  <a:pt x="2212655" y="590436"/>
                  <a:pt x="2212655" y="582414"/>
                </a:cubicBezTo>
                <a:cubicBezTo>
                  <a:pt x="2212655" y="575851"/>
                  <a:pt x="2218490" y="570017"/>
                  <a:pt x="2226512" y="570017"/>
                </a:cubicBezTo>
                <a:close/>
                <a:moveTo>
                  <a:pt x="2155680" y="570017"/>
                </a:moveTo>
                <a:cubicBezTo>
                  <a:pt x="2161514" y="570017"/>
                  <a:pt x="2168079" y="575851"/>
                  <a:pt x="2168079" y="582414"/>
                </a:cubicBezTo>
                <a:cubicBezTo>
                  <a:pt x="2168079" y="590436"/>
                  <a:pt x="2161514" y="596271"/>
                  <a:pt x="2155680" y="596271"/>
                </a:cubicBezTo>
                <a:cubicBezTo>
                  <a:pt x="2147658" y="596271"/>
                  <a:pt x="2141823" y="590436"/>
                  <a:pt x="2141823" y="582414"/>
                </a:cubicBezTo>
                <a:cubicBezTo>
                  <a:pt x="2141823" y="575851"/>
                  <a:pt x="2147658" y="570017"/>
                  <a:pt x="2155680" y="570017"/>
                </a:cubicBezTo>
                <a:close/>
                <a:moveTo>
                  <a:pt x="2084846" y="570017"/>
                </a:moveTo>
                <a:cubicBezTo>
                  <a:pt x="2090680" y="570017"/>
                  <a:pt x="2097246" y="575851"/>
                  <a:pt x="2097246" y="582414"/>
                </a:cubicBezTo>
                <a:cubicBezTo>
                  <a:pt x="2097246" y="590436"/>
                  <a:pt x="2090680" y="596271"/>
                  <a:pt x="2084846" y="596271"/>
                </a:cubicBezTo>
                <a:cubicBezTo>
                  <a:pt x="2076824" y="596271"/>
                  <a:pt x="2070989" y="590436"/>
                  <a:pt x="2070989" y="582414"/>
                </a:cubicBezTo>
                <a:cubicBezTo>
                  <a:pt x="2070989" y="575851"/>
                  <a:pt x="2076824" y="570017"/>
                  <a:pt x="2084846" y="570017"/>
                </a:cubicBezTo>
                <a:close/>
                <a:moveTo>
                  <a:pt x="2011831" y="570017"/>
                </a:moveTo>
                <a:cubicBezTo>
                  <a:pt x="2019854" y="570017"/>
                  <a:pt x="2026416" y="575851"/>
                  <a:pt x="2026416" y="582414"/>
                </a:cubicBezTo>
                <a:cubicBezTo>
                  <a:pt x="2026416" y="590436"/>
                  <a:pt x="2019854" y="596271"/>
                  <a:pt x="2011831" y="596271"/>
                </a:cubicBezTo>
                <a:cubicBezTo>
                  <a:pt x="2005997" y="596271"/>
                  <a:pt x="2000163" y="590436"/>
                  <a:pt x="2000163" y="582414"/>
                </a:cubicBezTo>
                <a:cubicBezTo>
                  <a:pt x="2000163" y="575851"/>
                  <a:pt x="2005997" y="570017"/>
                  <a:pt x="2011831" y="570017"/>
                </a:cubicBezTo>
                <a:close/>
                <a:moveTo>
                  <a:pt x="1938359" y="570017"/>
                </a:moveTo>
                <a:cubicBezTo>
                  <a:pt x="1946379" y="570017"/>
                  <a:pt x="1952216" y="575851"/>
                  <a:pt x="1952216" y="583873"/>
                </a:cubicBezTo>
                <a:cubicBezTo>
                  <a:pt x="1952216" y="590436"/>
                  <a:pt x="1946379" y="596271"/>
                  <a:pt x="1938359" y="596271"/>
                </a:cubicBezTo>
                <a:cubicBezTo>
                  <a:pt x="1932525" y="596271"/>
                  <a:pt x="1925962" y="590436"/>
                  <a:pt x="1925962" y="583873"/>
                </a:cubicBezTo>
                <a:cubicBezTo>
                  <a:pt x="1925962" y="575851"/>
                  <a:pt x="1932525" y="570017"/>
                  <a:pt x="1938359" y="570017"/>
                </a:cubicBezTo>
                <a:close/>
                <a:moveTo>
                  <a:pt x="1867522" y="570017"/>
                </a:moveTo>
                <a:cubicBezTo>
                  <a:pt x="1875545" y="570017"/>
                  <a:pt x="1881382" y="575851"/>
                  <a:pt x="1881382" y="583873"/>
                </a:cubicBezTo>
                <a:cubicBezTo>
                  <a:pt x="1881382" y="590436"/>
                  <a:pt x="1875545" y="596271"/>
                  <a:pt x="1867522" y="596271"/>
                </a:cubicBezTo>
                <a:cubicBezTo>
                  <a:pt x="1860229" y="596271"/>
                  <a:pt x="1855124" y="590436"/>
                  <a:pt x="1855124" y="583873"/>
                </a:cubicBezTo>
                <a:cubicBezTo>
                  <a:pt x="1855124" y="575851"/>
                  <a:pt x="1860229" y="570017"/>
                  <a:pt x="1867522" y="570017"/>
                </a:cubicBezTo>
                <a:close/>
                <a:moveTo>
                  <a:pt x="1799082" y="570017"/>
                </a:moveTo>
                <a:cubicBezTo>
                  <a:pt x="1807643" y="570017"/>
                  <a:pt x="1813871" y="575851"/>
                  <a:pt x="1813871" y="583873"/>
                </a:cubicBezTo>
                <a:cubicBezTo>
                  <a:pt x="1813871" y="590436"/>
                  <a:pt x="1807643" y="596271"/>
                  <a:pt x="1799082" y="596271"/>
                </a:cubicBezTo>
                <a:cubicBezTo>
                  <a:pt x="1790521" y="596271"/>
                  <a:pt x="1784295" y="590436"/>
                  <a:pt x="1784295" y="583873"/>
                </a:cubicBezTo>
                <a:cubicBezTo>
                  <a:pt x="1784295" y="575851"/>
                  <a:pt x="1790521" y="570017"/>
                  <a:pt x="1799082" y="570017"/>
                </a:cubicBezTo>
                <a:close/>
                <a:moveTo>
                  <a:pt x="1728257" y="570017"/>
                </a:moveTo>
                <a:cubicBezTo>
                  <a:pt x="1736820" y="570017"/>
                  <a:pt x="1743046" y="575851"/>
                  <a:pt x="1743046" y="583873"/>
                </a:cubicBezTo>
                <a:cubicBezTo>
                  <a:pt x="1743046" y="590436"/>
                  <a:pt x="1736820" y="596271"/>
                  <a:pt x="1728257" y="596271"/>
                </a:cubicBezTo>
                <a:cubicBezTo>
                  <a:pt x="1719694" y="596271"/>
                  <a:pt x="1713467" y="590436"/>
                  <a:pt x="1713467" y="583873"/>
                </a:cubicBezTo>
                <a:cubicBezTo>
                  <a:pt x="1713467" y="575851"/>
                  <a:pt x="1719694" y="570017"/>
                  <a:pt x="1728257" y="570017"/>
                </a:cubicBezTo>
                <a:close/>
                <a:moveTo>
                  <a:pt x="1657426" y="570017"/>
                </a:moveTo>
                <a:cubicBezTo>
                  <a:pt x="1665210" y="570017"/>
                  <a:pt x="1672218" y="575851"/>
                  <a:pt x="1672218" y="583873"/>
                </a:cubicBezTo>
                <a:cubicBezTo>
                  <a:pt x="1672218" y="590436"/>
                  <a:pt x="1665210" y="596271"/>
                  <a:pt x="1657426" y="596271"/>
                </a:cubicBezTo>
                <a:cubicBezTo>
                  <a:pt x="1648867" y="596271"/>
                  <a:pt x="1642647" y="590436"/>
                  <a:pt x="1642647" y="583873"/>
                </a:cubicBezTo>
                <a:cubicBezTo>
                  <a:pt x="1642647" y="575851"/>
                  <a:pt x="1648867" y="570017"/>
                  <a:pt x="1657426" y="570017"/>
                </a:cubicBezTo>
                <a:close/>
                <a:moveTo>
                  <a:pt x="1582294" y="570017"/>
                </a:moveTo>
                <a:cubicBezTo>
                  <a:pt x="1589587" y="570017"/>
                  <a:pt x="1594694" y="575851"/>
                  <a:pt x="1594694" y="583873"/>
                </a:cubicBezTo>
                <a:cubicBezTo>
                  <a:pt x="1594694" y="590436"/>
                  <a:pt x="1589587" y="596271"/>
                  <a:pt x="1582294" y="596271"/>
                </a:cubicBezTo>
                <a:cubicBezTo>
                  <a:pt x="1574271" y="596271"/>
                  <a:pt x="1568438" y="590436"/>
                  <a:pt x="1568438" y="583873"/>
                </a:cubicBezTo>
                <a:cubicBezTo>
                  <a:pt x="1568438" y="575851"/>
                  <a:pt x="1574271" y="570017"/>
                  <a:pt x="1582294" y="570017"/>
                </a:cubicBezTo>
                <a:close/>
                <a:moveTo>
                  <a:pt x="1512190" y="570017"/>
                </a:moveTo>
                <a:cubicBezTo>
                  <a:pt x="1518025" y="570017"/>
                  <a:pt x="1523859" y="575851"/>
                  <a:pt x="1523859" y="583873"/>
                </a:cubicBezTo>
                <a:cubicBezTo>
                  <a:pt x="1523859" y="590436"/>
                  <a:pt x="1518025" y="596271"/>
                  <a:pt x="1512190" y="596271"/>
                </a:cubicBezTo>
                <a:cubicBezTo>
                  <a:pt x="1504169" y="596271"/>
                  <a:pt x="1497607" y="590436"/>
                  <a:pt x="1497607" y="583873"/>
                </a:cubicBezTo>
                <a:cubicBezTo>
                  <a:pt x="1497607" y="575851"/>
                  <a:pt x="1504169" y="570017"/>
                  <a:pt x="1512190" y="570017"/>
                </a:cubicBezTo>
                <a:close/>
                <a:moveTo>
                  <a:pt x="1440623" y="570017"/>
                </a:moveTo>
                <a:cubicBezTo>
                  <a:pt x="1447188" y="570017"/>
                  <a:pt x="1453020" y="575851"/>
                  <a:pt x="1453020" y="583873"/>
                </a:cubicBezTo>
                <a:cubicBezTo>
                  <a:pt x="1453020" y="590436"/>
                  <a:pt x="1447188" y="596271"/>
                  <a:pt x="1440623" y="596271"/>
                </a:cubicBezTo>
                <a:cubicBezTo>
                  <a:pt x="1433333" y="596271"/>
                  <a:pt x="1426771" y="590436"/>
                  <a:pt x="1426771" y="583873"/>
                </a:cubicBezTo>
                <a:cubicBezTo>
                  <a:pt x="1426771" y="575851"/>
                  <a:pt x="1433333" y="570017"/>
                  <a:pt x="1440623" y="570017"/>
                </a:cubicBezTo>
                <a:close/>
                <a:moveTo>
                  <a:pt x="1368341" y="570017"/>
                </a:moveTo>
                <a:cubicBezTo>
                  <a:pt x="1376363" y="570017"/>
                  <a:pt x="1382194" y="575851"/>
                  <a:pt x="1382194" y="583873"/>
                </a:cubicBezTo>
                <a:cubicBezTo>
                  <a:pt x="1382194" y="590436"/>
                  <a:pt x="1376363" y="596271"/>
                  <a:pt x="1368341" y="596271"/>
                </a:cubicBezTo>
                <a:cubicBezTo>
                  <a:pt x="1362508" y="596271"/>
                  <a:pt x="1355945" y="590436"/>
                  <a:pt x="1355945" y="583873"/>
                </a:cubicBezTo>
                <a:cubicBezTo>
                  <a:pt x="1355945" y="575851"/>
                  <a:pt x="1362508" y="570017"/>
                  <a:pt x="1368341" y="570017"/>
                </a:cubicBezTo>
                <a:close/>
                <a:moveTo>
                  <a:pt x="1297515" y="570017"/>
                </a:moveTo>
                <a:cubicBezTo>
                  <a:pt x="1305535" y="570017"/>
                  <a:pt x="1311369" y="575851"/>
                  <a:pt x="1311369" y="583873"/>
                </a:cubicBezTo>
                <a:cubicBezTo>
                  <a:pt x="1311369" y="590436"/>
                  <a:pt x="1305535" y="596271"/>
                  <a:pt x="1297515" y="596271"/>
                </a:cubicBezTo>
                <a:cubicBezTo>
                  <a:pt x="1291680" y="596271"/>
                  <a:pt x="1285116" y="590436"/>
                  <a:pt x="1285116" y="583873"/>
                </a:cubicBezTo>
                <a:cubicBezTo>
                  <a:pt x="1285116" y="575851"/>
                  <a:pt x="1289492" y="570017"/>
                  <a:pt x="1297515" y="570017"/>
                </a:cubicBezTo>
                <a:close/>
                <a:moveTo>
                  <a:pt x="1226680" y="570017"/>
                </a:moveTo>
                <a:cubicBezTo>
                  <a:pt x="1233973" y="570017"/>
                  <a:pt x="1240537" y="575851"/>
                  <a:pt x="1240537" y="583873"/>
                </a:cubicBezTo>
                <a:cubicBezTo>
                  <a:pt x="1240537" y="590436"/>
                  <a:pt x="1233973" y="596271"/>
                  <a:pt x="1226680" y="596271"/>
                </a:cubicBezTo>
                <a:cubicBezTo>
                  <a:pt x="1218671" y="596271"/>
                  <a:pt x="1214296" y="590436"/>
                  <a:pt x="1214296" y="583873"/>
                </a:cubicBezTo>
                <a:cubicBezTo>
                  <a:pt x="1214296" y="575851"/>
                  <a:pt x="1218671" y="570017"/>
                  <a:pt x="1226680" y="570017"/>
                </a:cubicBezTo>
                <a:close/>
                <a:moveTo>
                  <a:pt x="1154879" y="570017"/>
                </a:moveTo>
                <a:cubicBezTo>
                  <a:pt x="1162662" y="570017"/>
                  <a:pt x="1169669" y="575851"/>
                  <a:pt x="1169669" y="583873"/>
                </a:cubicBezTo>
                <a:cubicBezTo>
                  <a:pt x="1169669" y="590436"/>
                  <a:pt x="1162662" y="596271"/>
                  <a:pt x="1154879" y="596271"/>
                </a:cubicBezTo>
                <a:cubicBezTo>
                  <a:pt x="1146319" y="596271"/>
                  <a:pt x="1140090" y="590436"/>
                  <a:pt x="1140090" y="583873"/>
                </a:cubicBezTo>
                <a:cubicBezTo>
                  <a:pt x="1140090" y="575851"/>
                  <a:pt x="1146319" y="570017"/>
                  <a:pt x="1154879" y="570017"/>
                </a:cubicBezTo>
                <a:close/>
                <a:moveTo>
                  <a:pt x="1084053" y="570017"/>
                </a:moveTo>
                <a:cubicBezTo>
                  <a:pt x="1091836" y="570017"/>
                  <a:pt x="1098840" y="575851"/>
                  <a:pt x="1098840" y="583873"/>
                </a:cubicBezTo>
                <a:cubicBezTo>
                  <a:pt x="1098840" y="590436"/>
                  <a:pt x="1091836" y="596271"/>
                  <a:pt x="1084053" y="596271"/>
                </a:cubicBezTo>
                <a:cubicBezTo>
                  <a:pt x="1075487" y="596271"/>
                  <a:pt x="1069263" y="590436"/>
                  <a:pt x="1069263" y="583873"/>
                </a:cubicBezTo>
                <a:cubicBezTo>
                  <a:pt x="1069263" y="575851"/>
                  <a:pt x="1075487" y="570017"/>
                  <a:pt x="1084053" y="570017"/>
                </a:cubicBezTo>
                <a:close/>
                <a:moveTo>
                  <a:pt x="1013010" y="570017"/>
                </a:moveTo>
                <a:cubicBezTo>
                  <a:pt x="1020306" y="570017"/>
                  <a:pt x="1024682" y="575851"/>
                  <a:pt x="1024682" y="583873"/>
                </a:cubicBezTo>
                <a:cubicBezTo>
                  <a:pt x="1024682" y="590436"/>
                  <a:pt x="1020306" y="596271"/>
                  <a:pt x="1013010" y="596271"/>
                </a:cubicBezTo>
                <a:cubicBezTo>
                  <a:pt x="1004991" y="596271"/>
                  <a:pt x="998433" y="590436"/>
                  <a:pt x="998433" y="583873"/>
                </a:cubicBezTo>
                <a:cubicBezTo>
                  <a:pt x="998433" y="575851"/>
                  <a:pt x="1004991" y="570017"/>
                  <a:pt x="1013010" y="570017"/>
                </a:cubicBezTo>
                <a:close/>
                <a:moveTo>
                  <a:pt x="941458" y="570017"/>
                </a:moveTo>
                <a:cubicBezTo>
                  <a:pt x="948019" y="570017"/>
                  <a:pt x="953857" y="575851"/>
                  <a:pt x="953857" y="583873"/>
                </a:cubicBezTo>
                <a:cubicBezTo>
                  <a:pt x="953857" y="590436"/>
                  <a:pt x="948019" y="596271"/>
                  <a:pt x="941458" y="596271"/>
                </a:cubicBezTo>
                <a:cubicBezTo>
                  <a:pt x="934166" y="596271"/>
                  <a:pt x="927601" y="590436"/>
                  <a:pt x="927601" y="583873"/>
                </a:cubicBezTo>
                <a:cubicBezTo>
                  <a:pt x="927601" y="575851"/>
                  <a:pt x="934166" y="570017"/>
                  <a:pt x="941458" y="570017"/>
                </a:cubicBezTo>
                <a:close/>
                <a:moveTo>
                  <a:pt x="870626" y="570017"/>
                </a:moveTo>
                <a:cubicBezTo>
                  <a:pt x="877192" y="570017"/>
                  <a:pt x="883027" y="575851"/>
                  <a:pt x="883027" y="583873"/>
                </a:cubicBezTo>
                <a:cubicBezTo>
                  <a:pt x="883027" y="590436"/>
                  <a:pt x="877192" y="596271"/>
                  <a:pt x="870626" y="596271"/>
                </a:cubicBezTo>
                <a:cubicBezTo>
                  <a:pt x="863333" y="596271"/>
                  <a:pt x="856772" y="591895"/>
                  <a:pt x="856772" y="583873"/>
                </a:cubicBezTo>
                <a:cubicBezTo>
                  <a:pt x="856772" y="575851"/>
                  <a:pt x="863333" y="570017"/>
                  <a:pt x="870626" y="570017"/>
                </a:cubicBezTo>
                <a:close/>
                <a:moveTo>
                  <a:pt x="798340" y="570017"/>
                </a:moveTo>
                <a:cubicBezTo>
                  <a:pt x="806360" y="570017"/>
                  <a:pt x="812193" y="575851"/>
                  <a:pt x="812193" y="583873"/>
                </a:cubicBezTo>
                <a:cubicBezTo>
                  <a:pt x="812193" y="591895"/>
                  <a:pt x="806360" y="596271"/>
                  <a:pt x="798340" y="596271"/>
                </a:cubicBezTo>
                <a:cubicBezTo>
                  <a:pt x="792504" y="596271"/>
                  <a:pt x="785941" y="591895"/>
                  <a:pt x="785941" y="583873"/>
                </a:cubicBezTo>
                <a:cubicBezTo>
                  <a:pt x="785941" y="575851"/>
                  <a:pt x="792504" y="570017"/>
                  <a:pt x="798340" y="570017"/>
                </a:cubicBezTo>
                <a:close/>
                <a:moveTo>
                  <a:pt x="724135" y="570017"/>
                </a:moveTo>
                <a:cubicBezTo>
                  <a:pt x="731429" y="570017"/>
                  <a:pt x="737991" y="575851"/>
                  <a:pt x="737991" y="583873"/>
                </a:cubicBezTo>
                <a:cubicBezTo>
                  <a:pt x="737991" y="591895"/>
                  <a:pt x="731429" y="596271"/>
                  <a:pt x="724135" y="596271"/>
                </a:cubicBezTo>
                <a:cubicBezTo>
                  <a:pt x="717571" y="596271"/>
                  <a:pt x="711737" y="591895"/>
                  <a:pt x="711737" y="583873"/>
                </a:cubicBezTo>
                <a:cubicBezTo>
                  <a:pt x="711737" y="575851"/>
                  <a:pt x="717571" y="570017"/>
                  <a:pt x="724135" y="570017"/>
                </a:cubicBezTo>
                <a:close/>
                <a:moveTo>
                  <a:pt x="653306" y="570017"/>
                </a:moveTo>
                <a:cubicBezTo>
                  <a:pt x="660598" y="570017"/>
                  <a:pt x="667161" y="575851"/>
                  <a:pt x="667161" y="583873"/>
                </a:cubicBezTo>
                <a:cubicBezTo>
                  <a:pt x="667161" y="591895"/>
                  <a:pt x="660598" y="596271"/>
                  <a:pt x="653306" y="596271"/>
                </a:cubicBezTo>
                <a:cubicBezTo>
                  <a:pt x="645286" y="596271"/>
                  <a:pt x="640910" y="591895"/>
                  <a:pt x="640910" y="583873"/>
                </a:cubicBezTo>
                <a:cubicBezTo>
                  <a:pt x="640910" y="575851"/>
                  <a:pt x="645286" y="570017"/>
                  <a:pt x="653306" y="570017"/>
                </a:cubicBezTo>
                <a:close/>
                <a:moveTo>
                  <a:pt x="584865" y="570017"/>
                </a:moveTo>
                <a:cubicBezTo>
                  <a:pt x="592648" y="570017"/>
                  <a:pt x="599654" y="575851"/>
                  <a:pt x="599654" y="583873"/>
                </a:cubicBezTo>
                <a:cubicBezTo>
                  <a:pt x="599654" y="591895"/>
                  <a:pt x="592648" y="596271"/>
                  <a:pt x="584865" y="596271"/>
                </a:cubicBezTo>
                <a:cubicBezTo>
                  <a:pt x="576307" y="596271"/>
                  <a:pt x="570076" y="591895"/>
                  <a:pt x="570076" y="583873"/>
                </a:cubicBezTo>
                <a:cubicBezTo>
                  <a:pt x="570076" y="575851"/>
                  <a:pt x="576307" y="570017"/>
                  <a:pt x="584865" y="570017"/>
                </a:cubicBezTo>
                <a:close/>
                <a:moveTo>
                  <a:pt x="513668" y="570017"/>
                </a:moveTo>
                <a:cubicBezTo>
                  <a:pt x="522015" y="570017"/>
                  <a:pt x="528846" y="575851"/>
                  <a:pt x="528846" y="583873"/>
                </a:cubicBezTo>
                <a:cubicBezTo>
                  <a:pt x="528846" y="591895"/>
                  <a:pt x="522015" y="596271"/>
                  <a:pt x="513668" y="596271"/>
                </a:cubicBezTo>
                <a:cubicBezTo>
                  <a:pt x="506076" y="596271"/>
                  <a:pt x="499248" y="591895"/>
                  <a:pt x="499248" y="583873"/>
                </a:cubicBezTo>
                <a:cubicBezTo>
                  <a:pt x="499248" y="575851"/>
                  <a:pt x="506076" y="570017"/>
                  <a:pt x="513668" y="570017"/>
                </a:cubicBezTo>
                <a:close/>
                <a:moveTo>
                  <a:pt x="439833" y="570017"/>
                </a:moveTo>
                <a:cubicBezTo>
                  <a:pt x="448394" y="570017"/>
                  <a:pt x="454623" y="575851"/>
                  <a:pt x="454623" y="583873"/>
                </a:cubicBezTo>
                <a:cubicBezTo>
                  <a:pt x="454623" y="591895"/>
                  <a:pt x="448394" y="596271"/>
                  <a:pt x="439833" y="596271"/>
                </a:cubicBezTo>
                <a:cubicBezTo>
                  <a:pt x="432049" y="596271"/>
                  <a:pt x="425044" y="591895"/>
                  <a:pt x="425044" y="583873"/>
                </a:cubicBezTo>
                <a:cubicBezTo>
                  <a:pt x="425044" y="575851"/>
                  <a:pt x="432049" y="570017"/>
                  <a:pt x="439833" y="570017"/>
                </a:cubicBezTo>
                <a:close/>
                <a:moveTo>
                  <a:pt x="368072" y="570017"/>
                </a:moveTo>
                <a:cubicBezTo>
                  <a:pt x="376089" y="570017"/>
                  <a:pt x="380467" y="575851"/>
                  <a:pt x="380467" y="583873"/>
                </a:cubicBezTo>
                <a:cubicBezTo>
                  <a:pt x="380467" y="591895"/>
                  <a:pt x="376089" y="596271"/>
                  <a:pt x="368072" y="596271"/>
                </a:cubicBezTo>
                <a:cubicBezTo>
                  <a:pt x="360778" y="596271"/>
                  <a:pt x="354211" y="591895"/>
                  <a:pt x="354211" y="583873"/>
                </a:cubicBezTo>
                <a:cubicBezTo>
                  <a:pt x="354211" y="575851"/>
                  <a:pt x="360778" y="570017"/>
                  <a:pt x="368072" y="570017"/>
                </a:cubicBezTo>
                <a:close/>
                <a:moveTo>
                  <a:pt x="3081772" y="499186"/>
                </a:moveTo>
                <a:cubicBezTo>
                  <a:pt x="3089064" y="499186"/>
                  <a:pt x="3095622" y="503561"/>
                  <a:pt x="3095622" y="511583"/>
                </a:cubicBezTo>
                <a:cubicBezTo>
                  <a:pt x="3095622" y="518876"/>
                  <a:pt x="3089064" y="525440"/>
                  <a:pt x="3081772" y="525440"/>
                </a:cubicBezTo>
                <a:cubicBezTo>
                  <a:pt x="3073748" y="525440"/>
                  <a:pt x="3069372" y="518876"/>
                  <a:pt x="3069372" y="511583"/>
                </a:cubicBezTo>
                <a:cubicBezTo>
                  <a:pt x="3069372" y="503561"/>
                  <a:pt x="3073748" y="499186"/>
                  <a:pt x="3081772" y="499186"/>
                </a:cubicBezTo>
                <a:close/>
                <a:moveTo>
                  <a:pt x="3013712" y="499186"/>
                </a:moveTo>
                <a:cubicBezTo>
                  <a:pt x="3021305" y="499186"/>
                  <a:pt x="3028135" y="503561"/>
                  <a:pt x="3028135" y="511583"/>
                </a:cubicBezTo>
                <a:cubicBezTo>
                  <a:pt x="3028135" y="518876"/>
                  <a:pt x="3021305" y="525440"/>
                  <a:pt x="3013712" y="525440"/>
                </a:cubicBezTo>
                <a:cubicBezTo>
                  <a:pt x="3005368" y="525440"/>
                  <a:pt x="2998539" y="518876"/>
                  <a:pt x="2998539" y="511583"/>
                </a:cubicBezTo>
                <a:cubicBezTo>
                  <a:pt x="2998539" y="503561"/>
                  <a:pt x="3005368" y="499186"/>
                  <a:pt x="3013712" y="499186"/>
                </a:cubicBezTo>
                <a:close/>
                <a:moveTo>
                  <a:pt x="2942491" y="499186"/>
                </a:moveTo>
                <a:cubicBezTo>
                  <a:pt x="2951052" y="499186"/>
                  <a:pt x="2957285" y="503561"/>
                  <a:pt x="2957285" y="511583"/>
                </a:cubicBezTo>
                <a:cubicBezTo>
                  <a:pt x="2957285" y="518876"/>
                  <a:pt x="2951052" y="525440"/>
                  <a:pt x="2942491" y="525440"/>
                </a:cubicBezTo>
                <a:cubicBezTo>
                  <a:pt x="2934710" y="525440"/>
                  <a:pt x="2927705" y="518876"/>
                  <a:pt x="2927705" y="511583"/>
                </a:cubicBezTo>
                <a:cubicBezTo>
                  <a:pt x="2927705" y="503561"/>
                  <a:pt x="2934710" y="499186"/>
                  <a:pt x="2942491" y="499186"/>
                </a:cubicBezTo>
                <a:close/>
                <a:moveTo>
                  <a:pt x="2868291" y="499186"/>
                </a:moveTo>
                <a:cubicBezTo>
                  <a:pt x="2876856" y="499186"/>
                  <a:pt x="2883082" y="503561"/>
                  <a:pt x="2883082" y="511583"/>
                </a:cubicBezTo>
                <a:cubicBezTo>
                  <a:pt x="2883082" y="518876"/>
                  <a:pt x="2876856" y="525440"/>
                  <a:pt x="2868291" y="525440"/>
                </a:cubicBezTo>
                <a:cubicBezTo>
                  <a:pt x="2860509" y="525440"/>
                  <a:pt x="2853502" y="518876"/>
                  <a:pt x="2853502" y="511583"/>
                </a:cubicBezTo>
                <a:cubicBezTo>
                  <a:pt x="2853502" y="503561"/>
                  <a:pt x="2860509" y="499186"/>
                  <a:pt x="2868291" y="499186"/>
                </a:cubicBezTo>
                <a:close/>
                <a:moveTo>
                  <a:pt x="2796533" y="499186"/>
                </a:moveTo>
                <a:cubicBezTo>
                  <a:pt x="2804555" y="499186"/>
                  <a:pt x="2808931" y="503561"/>
                  <a:pt x="2808931" y="511583"/>
                </a:cubicBezTo>
                <a:cubicBezTo>
                  <a:pt x="2808931" y="518876"/>
                  <a:pt x="2804555" y="525440"/>
                  <a:pt x="2796533" y="525440"/>
                </a:cubicBezTo>
                <a:cubicBezTo>
                  <a:pt x="2789240" y="525440"/>
                  <a:pt x="2782678" y="518876"/>
                  <a:pt x="2782678" y="511583"/>
                </a:cubicBezTo>
                <a:cubicBezTo>
                  <a:pt x="2782678" y="503561"/>
                  <a:pt x="2789240" y="499186"/>
                  <a:pt x="2796533" y="499186"/>
                </a:cubicBezTo>
                <a:close/>
                <a:moveTo>
                  <a:pt x="2725695" y="499186"/>
                </a:moveTo>
                <a:cubicBezTo>
                  <a:pt x="2731532" y="499186"/>
                  <a:pt x="2738097" y="503561"/>
                  <a:pt x="2738097" y="511583"/>
                </a:cubicBezTo>
                <a:cubicBezTo>
                  <a:pt x="2738097" y="518876"/>
                  <a:pt x="2731532" y="525440"/>
                  <a:pt x="2725695" y="525440"/>
                </a:cubicBezTo>
                <a:cubicBezTo>
                  <a:pt x="2717681" y="525440"/>
                  <a:pt x="2711846" y="518876"/>
                  <a:pt x="2711846" y="511583"/>
                </a:cubicBezTo>
                <a:cubicBezTo>
                  <a:pt x="2711846" y="503561"/>
                  <a:pt x="2717681" y="499186"/>
                  <a:pt x="2725695" y="499186"/>
                </a:cubicBezTo>
                <a:close/>
                <a:moveTo>
                  <a:pt x="2654870" y="499186"/>
                </a:moveTo>
                <a:cubicBezTo>
                  <a:pt x="2660705" y="499186"/>
                  <a:pt x="2667266" y="503561"/>
                  <a:pt x="2667266" y="511583"/>
                </a:cubicBezTo>
                <a:cubicBezTo>
                  <a:pt x="2667266" y="518876"/>
                  <a:pt x="2660705" y="525440"/>
                  <a:pt x="2654870" y="525440"/>
                </a:cubicBezTo>
                <a:cubicBezTo>
                  <a:pt x="2646847" y="525440"/>
                  <a:pt x="2641013" y="518876"/>
                  <a:pt x="2641013" y="511583"/>
                </a:cubicBezTo>
                <a:cubicBezTo>
                  <a:pt x="2641013" y="503561"/>
                  <a:pt x="2646847" y="499186"/>
                  <a:pt x="2654870" y="499186"/>
                </a:cubicBezTo>
                <a:close/>
                <a:moveTo>
                  <a:pt x="2582580" y="499186"/>
                </a:moveTo>
                <a:cubicBezTo>
                  <a:pt x="2589873" y="499186"/>
                  <a:pt x="2596435" y="503561"/>
                  <a:pt x="2596435" y="511583"/>
                </a:cubicBezTo>
                <a:cubicBezTo>
                  <a:pt x="2596435" y="518876"/>
                  <a:pt x="2589873" y="525440"/>
                  <a:pt x="2582580" y="525440"/>
                </a:cubicBezTo>
                <a:cubicBezTo>
                  <a:pt x="2576018" y="525440"/>
                  <a:pt x="2570184" y="518876"/>
                  <a:pt x="2570184" y="511583"/>
                </a:cubicBezTo>
                <a:cubicBezTo>
                  <a:pt x="2570184" y="503561"/>
                  <a:pt x="2576018" y="499186"/>
                  <a:pt x="2582580" y="499186"/>
                </a:cubicBezTo>
                <a:close/>
                <a:moveTo>
                  <a:pt x="2511026" y="499186"/>
                </a:moveTo>
                <a:cubicBezTo>
                  <a:pt x="2519047" y="499186"/>
                  <a:pt x="2525610" y="503561"/>
                  <a:pt x="2525610" y="511583"/>
                </a:cubicBezTo>
                <a:cubicBezTo>
                  <a:pt x="2525610" y="518876"/>
                  <a:pt x="2519047" y="525440"/>
                  <a:pt x="2511026" y="525440"/>
                </a:cubicBezTo>
                <a:cubicBezTo>
                  <a:pt x="2505194" y="525440"/>
                  <a:pt x="2499361" y="518876"/>
                  <a:pt x="2499361" y="511583"/>
                </a:cubicBezTo>
                <a:cubicBezTo>
                  <a:pt x="2499361" y="503561"/>
                  <a:pt x="2503735" y="499186"/>
                  <a:pt x="2511026" y="499186"/>
                </a:cubicBezTo>
                <a:close/>
                <a:moveTo>
                  <a:pt x="2440924" y="499186"/>
                </a:moveTo>
                <a:cubicBezTo>
                  <a:pt x="2448944" y="499186"/>
                  <a:pt x="2454781" y="505020"/>
                  <a:pt x="2454781" y="511583"/>
                </a:cubicBezTo>
                <a:cubicBezTo>
                  <a:pt x="2454781" y="518876"/>
                  <a:pt x="2448944" y="525440"/>
                  <a:pt x="2440924" y="525440"/>
                </a:cubicBezTo>
                <a:cubicBezTo>
                  <a:pt x="2433632" y="525440"/>
                  <a:pt x="2428527" y="518876"/>
                  <a:pt x="2428527" y="511583"/>
                </a:cubicBezTo>
                <a:cubicBezTo>
                  <a:pt x="2428527" y="505020"/>
                  <a:pt x="2433632" y="499186"/>
                  <a:pt x="2440924" y="499186"/>
                </a:cubicBezTo>
                <a:close/>
                <a:moveTo>
                  <a:pt x="2369108" y="499186"/>
                </a:moveTo>
                <a:cubicBezTo>
                  <a:pt x="2377672" y="499186"/>
                  <a:pt x="2383898" y="505020"/>
                  <a:pt x="2383898" y="511583"/>
                </a:cubicBezTo>
                <a:cubicBezTo>
                  <a:pt x="2383898" y="518876"/>
                  <a:pt x="2377672" y="525440"/>
                  <a:pt x="2369108" y="525440"/>
                </a:cubicBezTo>
                <a:cubicBezTo>
                  <a:pt x="2361327" y="525440"/>
                  <a:pt x="2354319" y="518876"/>
                  <a:pt x="2354319" y="511583"/>
                </a:cubicBezTo>
                <a:cubicBezTo>
                  <a:pt x="2354319" y="505020"/>
                  <a:pt x="2361327" y="499186"/>
                  <a:pt x="2369108" y="499186"/>
                </a:cubicBezTo>
                <a:close/>
                <a:moveTo>
                  <a:pt x="2298278" y="499186"/>
                </a:moveTo>
                <a:cubicBezTo>
                  <a:pt x="2306839" y="499186"/>
                  <a:pt x="2313066" y="505020"/>
                  <a:pt x="2313066" y="511583"/>
                </a:cubicBezTo>
                <a:cubicBezTo>
                  <a:pt x="2313066" y="518876"/>
                  <a:pt x="2306839" y="525440"/>
                  <a:pt x="2298278" y="525440"/>
                </a:cubicBezTo>
                <a:cubicBezTo>
                  <a:pt x="2290494" y="525440"/>
                  <a:pt x="2283488" y="518876"/>
                  <a:pt x="2283488" y="511583"/>
                </a:cubicBezTo>
                <a:cubicBezTo>
                  <a:pt x="2283488" y="505020"/>
                  <a:pt x="2290494" y="499186"/>
                  <a:pt x="2298278" y="499186"/>
                </a:cubicBezTo>
                <a:close/>
                <a:moveTo>
                  <a:pt x="2226514" y="499186"/>
                </a:moveTo>
                <a:cubicBezTo>
                  <a:pt x="2234534" y="499186"/>
                  <a:pt x="2238914" y="505020"/>
                  <a:pt x="2238914" y="511583"/>
                </a:cubicBezTo>
                <a:cubicBezTo>
                  <a:pt x="2238914" y="518876"/>
                  <a:pt x="2234534" y="525440"/>
                  <a:pt x="2226514" y="525440"/>
                </a:cubicBezTo>
                <a:cubicBezTo>
                  <a:pt x="2218492" y="525440"/>
                  <a:pt x="2212655" y="518876"/>
                  <a:pt x="2212655" y="511583"/>
                </a:cubicBezTo>
                <a:cubicBezTo>
                  <a:pt x="2212655" y="505020"/>
                  <a:pt x="2218492" y="499186"/>
                  <a:pt x="2226514" y="499186"/>
                </a:cubicBezTo>
                <a:close/>
                <a:moveTo>
                  <a:pt x="2155680" y="499186"/>
                </a:moveTo>
                <a:cubicBezTo>
                  <a:pt x="2161514" y="499186"/>
                  <a:pt x="2168079" y="505020"/>
                  <a:pt x="2168079" y="511583"/>
                </a:cubicBezTo>
                <a:cubicBezTo>
                  <a:pt x="2168079" y="518876"/>
                  <a:pt x="2161514" y="525440"/>
                  <a:pt x="2155680" y="525440"/>
                </a:cubicBezTo>
                <a:cubicBezTo>
                  <a:pt x="2147658" y="525440"/>
                  <a:pt x="2141823" y="518876"/>
                  <a:pt x="2141823" y="511583"/>
                </a:cubicBezTo>
                <a:cubicBezTo>
                  <a:pt x="2141823" y="505020"/>
                  <a:pt x="2147658" y="499186"/>
                  <a:pt x="2155680" y="499186"/>
                </a:cubicBezTo>
                <a:close/>
                <a:moveTo>
                  <a:pt x="2084846" y="499186"/>
                </a:moveTo>
                <a:cubicBezTo>
                  <a:pt x="2090680" y="499186"/>
                  <a:pt x="2097246" y="505020"/>
                  <a:pt x="2097246" y="511583"/>
                </a:cubicBezTo>
                <a:cubicBezTo>
                  <a:pt x="2097246" y="518876"/>
                  <a:pt x="2090680" y="525440"/>
                  <a:pt x="2084846" y="525440"/>
                </a:cubicBezTo>
                <a:cubicBezTo>
                  <a:pt x="2076824" y="525440"/>
                  <a:pt x="2070991" y="518876"/>
                  <a:pt x="2070991" y="511583"/>
                </a:cubicBezTo>
                <a:cubicBezTo>
                  <a:pt x="2070991" y="505020"/>
                  <a:pt x="2076824" y="499186"/>
                  <a:pt x="2084846" y="499186"/>
                </a:cubicBezTo>
                <a:close/>
                <a:moveTo>
                  <a:pt x="2011831" y="499186"/>
                </a:moveTo>
                <a:cubicBezTo>
                  <a:pt x="2019855" y="499186"/>
                  <a:pt x="2026416" y="505020"/>
                  <a:pt x="2026416" y="511583"/>
                </a:cubicBezTo>
                <a:cubicBezTo>
                  <a:pt x="2026416" y="518876"/>
                  <a:pt x="2019855" y="525440"/>
                  <a:pt x="2011831" y="525440"/>
                </a:cubicBezTo>
                <a:cubicBezTo>
                  <a:pt x="2005998" y="525440"/>
                  <a:pt x="2000165" y="518876"/>
                  <a:pt x="2000165" y="511583"/>
                </a:cubicBezTo>
                <a:cubicBezTo>
                  <a:pt x="2000165" y="505020"/>
                  <a:pt x="2005998" y="499186"/>
                  <a:pt x="2011831" y="499186"/>
                </a:cubicBezTo>
                <a:close/>
                <a:moveTo>
                  <a:pt x="1938362" y="499186"/>
                </a:moveTo>
                <a:cubicBezTo>
                  <a:pt x="1946382" y="499186"/>
                  <a:pt x="1952216" y="505020"/>
                  <a:pt x="1952216" y="511583"/>
                </a:cubicBezTo>
                <a:cubicBezTo>
                  <a:pt x="1952216" y="518876"/>
                  <a:pt x="1946382" y="525440"/>
                  <a:pt x="1938362" y="525440"/>
                </a:cubicBezTo>
                <a:cubicBezTo>
                  <a:pt x="1932525" y="525440"/>
                  <a:pt x="1925965" y="518876"/>
                  <a:pt x="1925965" y="511583"/>
                </a:cubicBezTo>
                <a:cubicBezTo>
                  <a:pt x="1925965" y="505020"/>
                  <a:pt x="1932525" y="499186"/>
                  <a:pt x="1938362" y="499186"/>
                </a:cubicBezTo>
                <a:close/>
                <a:moveTo>
                  <a:pt x="1867525" y="499186"/>
                </a:moveTo>
                <a:cubicBezTo>
                  <a:pt x="1875547" y="499186"/>
                  <a:pt x="1881384" y="505020"/>
                  <a:pt x="1881384" y="511583"/>
                </a:cubicBezTo>
                <a:cubicBezTo>
                  <a:pt x="1881384" y="518876"/>
                  <a:pt x="1875547" y="525440"/>
                  <a:pt x="1867525" y="525440"/>
                </a:cubicBezTo>
                <a:cubicBezTo>
                  <a:pt x="1860232" y="525440"/>
                  <a:pt x="1855126" y="518876"/>
                  <a:pt x="1855126" y="511583"/>
                </a:cubicBezTo>
                <a:cubicBezTo>
                  <a:pt x="1855126" y="505020"/>
                  <a:pt x="1860232" y="499186"/>
                  <a:pt x="1867525" y="499186"/>
                </a:cubicBezTo>
                <a:close/>
                <a:moveTo>
                  <a:pt x="1799085" y="499186"/>
                </a:moveTo>
                <a:cubicBezTo>
                  <a:pt x="1807644" y="499186"/>
                  <a:pt x="1813871" y="505020"/>
                  <a:pt x="1813871" y="511583"/>
                </a:cubicBezTo>
                <a:cubicBezTo>
                  <a:pt x="1813871" y="518876"/>
                  <a:pt x="1807644" y="525440"/>
                  <a:pt x="1799085" y="525440"/>
                </a:cubicBezTo>
                <a:cubicBezTo>
                  <a:pt x="1790521" y="525440"/>
                  <a:pt x="1784295" y="518876"/>
                  <a:pt x="1784295" y="511583"/>
                </a:cubicBezTo>
                <a:cubicBezTo>
                  <a:pt x="1784295" y="505020"/>
                  <a:pt x="1790521" y="499186"/>
                  <a:pt x="1799085" y="499186"/>
                </a:cubicBezTo>
                <a:close/>
                <a:moveTo>
                  <a:pt x="1728257" y="499186"/>
                </a:moveTo>
                <a:cubicBezTo>
                  <a:pt x="1736822" y="499186"/>
                  <a:pt x="1743046" y="505020"/>
                  <a:pt x="1743046" y="511583"/>
                </a:cubicBezTo>
                <a:cubicBezTo>
                  <a:pt x="1743046" y="518876"/>
                  <a:pt x="1736822" y="525440"/>
                  <a:pt x="1728257" y="525440"/>
                </a:cubicBezTo>
                <a:cubicBezTo>
                  <a:pt x="1719694" y="525440"/>
                  <a:pt x="1713469" y="518876"/>
                  <a:pt x="1713469" y="511583"/>
                </a:cubicBezTo>
                <a:cubicBezTo>
                  <a:pt x="1713469" y="505020"/>
                  <a:pt x="1719694" y="499186"/>
                  <a:pt x="1728257" y="499186"/>
                </a:cubicBezTo>
                <a:close/>
                <a:moveTo>
                  <a:pt x="1657426" y="499186"/>
                </a:moveTo>
                <a:cubicBezTo>
                  <a:pt x="1665210" y="499186"/>
                  <a:pt x="1672218" y="505020"/>
                  <a:pt x="1672218" y="511583"/>
                </a:cubicBezTo>
                <a:cubicBezTo>
                  <a:pt x="1672218" y="518876"/>
                  <a:pt x="1665210" y="525440"/>
                  <a:pt x="1657426" y="525440"/>
                </a:cubicBezTo>
                <a:cubicBezTo>
                  <a:pt x="1648867" y="525440"/>
                  <a:pt x="1642647" y="518876"/>
                  <a:pt x="1642647" y="511583"/>
                </a:cubicBezTo>
                <a:cubicBezTo>
                  <a:pt x="1642647" y="505020"/>
                  <a:pt x="1648867" y="499186"/>
                  <a:pt x="1657426" y="499186"/>
                </a:cubicBezTo>
                <a:close/>
                <a:moveTo>
                  <a:pt x="1582294" y="499186"/>
                </a:moveTo>
                <a:cubicBezTo>
                  <a:pt x="1589590" y="499186"/>
                  <a:pt x="1594694" y="505020"/>
                  <a:pt x="1594694" y="511583"/>
                </a:cubicBezTo>
                <a:cubicBezTo>
                  <a:pt x="1594694" y="518876"/>
                  <a:pt x="1589590" y="525440"/>
                  <a:pt x="1582294" y="525440"/>
                </a:cubicBezTo>
                <a:cubicBezTo>
                  <a:pt x="1574271" y="525440"/>
                  <a:pt x="1568438" y="518876"/>
                  <a:pt x="1568438" y="511583"/>
                </a:cubicBezTo>
                <a:cubicBezTo>
                  <a:pt x="1568438" y="505020"/>
                  <a:pt x="1574271" y="499186"/>
                  <a:pt x="1582294" y="499186"/>
                </a:cubicBezTo>
                <a:close/>
                <a:moveTo>
                  <a:pt x="1512192" y="499186"/>
                </a:moveTo>
                <a:cubicBezTo>
                  <a:pt x="1518025" y="499186"/>
                  <a:pt x="1523862" y="505020"/>
                  <a:pt x="1523862" y="511583"/>
                </a:cubicBezTo>
                <a:cubicBezTo>
                  <a:pt x="1523862" y="518876"/>
                  <a:pt x="1518025" y="525440"/>
                  <a:pt x="1512192" y="525440"/>
                </a:cubicBezTo>
                <a:cubicBezTo>
                  <a:pt x="1504169" y="525440"/>
                  <a:pt x="1497607" y="518876"/>
                  <a:pt x="1497607" y="511583"/>
                </a:cubicBezTo>
                <a:cubicBezTo>
                  <a:pt x="1497607" y="505020"/>
                  <a:pt x="1504169" y="499186"/>
                  <a:pt x="1512192" y="499186"/>
                </a:cubicBezTo>
                <a:close/>
                <a:moveTo>
                  <a:pt x="1440623" y="499186"/>
                </a:moveTo>
                <a:cubicBezTo>
                  <a:pt x="1447188" y="499186"/>
                  <a:pt x="1453023" y="505020"/>
                  <a:pt x="1453023" y="511583"/>
                </a:cubicBezTo>
                <a:cubicBezTo>
                  <a:pt x="1453023" y="518876"/>
                  <a:pt x="1447188" y="525440"/>
                  <a:pt x="1440623" y="525440"/>
                </a:cubicBezTo>
                <a:cubicBezTo>
                  <a:pt x="1433333" y="525440"/>
                  <a:pt x="1426771" y="518876"/>
                  <a:pt x="1426771" y="511583"/>
                </a:cubicBezTo>
                <a:cubicBezTo>
                  <a:pt x="1426771" y="505020"/>
                  <a:pt x="1433333" y="499186"/>
                  <a:pt x="1440623" y="499186"/>
                </a:cubicBezTo>
                <a:close/>
                <a:moveTo>
                  <a:pt x="1368341" y="499186"/>
                </a:moveTo>
                <a:cubicBezTo>
                  <a:pt x="1376363" y="499186"/>
                  <a:pt x="1382196" y="505020"/>
                  <a:pt x="1382196" y="511583"/>
                </a:cubicBezTo>
                <a:cubicBezTo>
                  <a:pt x="1382196" y="518876"/>
                  <a:pt x="1376363" y="525440"/>
                  <a:pt x="1368341" y="525440"/>
                </a:cubicBezTo>
                <a:cubicBezTo>
                  <a:pt x="1362508" y="525440"/>
                  <a:pt x="1355948" y="518876"/>
                  <a:pt x="1355948" y="511583"/>
                </a:cubicBezTo>
                <a:cubicBezTo>
                  <a:pt x="1355948" y="505020"/>
                  <a:pt x="1362508" y="499186"/>
                  <a:pt x="1368341" y="499186"/>
                </a:cubicBezTo>
                <a:close/>
                <a:moveTo>
                  <a:pt x="1297515" y="499186"/>
                </a:moveTo>
                <a:cubicBezTo>
                  <a:pt x="1305538" y="499186"/>
                  <a:pt x="1311369" y="505020"/>
                  <a:pt x="1311369" y="513042"/>
                </a:cubicBezTo>
                <a:cubicBezTo>
                  <a:pt x="1311369" y="518876"/>
                  <a:pt x="1305538" y="525440"/>
                  <a:pt x="1297515" y="525440"/>
                </a:cubicBezTo>
                <a:cubicBezTo>
                  <a:pt x="1289492" y="525440"/>
                  <a:pt x="1285118" y="518876"/>
                  <a:pt x="1285118" y="513042"/>
                </a:cubicBezTo>
                <a:cubicBezTo>
                  <a:pt x="1285118" y="505020"/>
                  <a:pt x="1289492" y="499186"/>
                  <a:pt x="1297515" y="499186"/>
                </a:cubicBezTo>
                <a:close/>
                <a:moveTo>
                  <a:pt x="1225700" y="499186"/>
                </a:moveTo>
                <a:cubicBezTo>
                  <a:pt x="1233484" y="499186"/>
                  <a:pt x="1240491" y="505020"/>
                  <a:pt x="1240491" y="513042"/>
                </a:cubicBezTo>
                <a:cubicBezTo>
                  <a:pt x="1240491" y="518876"/>
                  <a:pt x="1233484" y="525440"/>
                  <a:pt x="1225700" y="525440"/>
                </a:cubicBezTo>
                <a:cubicBezTo>
                  <a:pt x="1217156" y="525440"/>
                  <a:pt x="1210925" y="518876"/>
                  <a:pt x="1210925" y="513042"/>
                </a:cubicBezTo>
                <a:cubicBezTo>
                  <a:pt x="1210925" y="505020"/>
                  <a:pt x="1217156" y="499186"/>
                  <a:pt x="1225700" y="499186"/>
                </a:cubicBezTo>
                <a:close/>
                <a:moveTo>
                  <a:pt x="1154881" y="499186"/>
                </a:moveTo>
                <a:cubicBezTo>
                  <a:pt x="1162665" y="499186"/>
                  <a:pt x="1169669" y="505020"/>
                  <a:pt x="1169669" y="513042"/>
                </a:cubicBezTo>
                <a:cubicBezTo>
                  <a:pt x="1169669" y="518876"/>
                  <a:pt x="1162665" y="525440"/>
                  <a:pt x="1154881" y="525440"/>
                </a:cubicBezTo>
                <a:cubicBezTo>
                  <a:pt x="1146323" y="525440"/>
                  <a:pt x="1140095" y="518876"/>
                  <a:pt x="1140095" y="513042"/>
                </a:cubicBezTo>
                <a:cubicBezTo>
                  <a:pt x="1140095" y="505020"/>
                  <a:pt x="1146323" y="499186"/>
                  <a:pt x="1154881" y="499186"/>
                </a:cubicBezTo>
                <a:close/>
                <a:moveTo>
                  <a:pt x="1084053" y="499186"/>
                </a:moveTo>
                <a:cubicBezTo>
                  <a:pt x="1091836" y="499186"/>
                  <a:pt x="1098842" y="505020"/>
                  <a:pt x="1098842" y="513042"/>
                </a:cubicBezTo>
                <a:cubicBezTo>
                  <a:pt x="1098842" y="518876"/>
                  <a:pt x="1091836" y="525440"/>
                  <a:pt x="1084053" y="525440"/>
                </a:cubicBezTo>
                <a:cubicBezTo>
                  <a:pt x="1075492" y="525440"/>
                  <a:pt x="1069267" y="518876"/>
                  <a:pt x="1069267" y="513042"/>
                </a:cubicBezTo>
                <a:cubicBezTo>
                  <a:pt x="1069267" y="505020"/>
                  <a:pt x="1075492" y="499186"/>
                  <a:pt x="1084053" y="499186"/>
                </a:cubicBezTo>
                <a:close/>
                <a:moveTo>
                  <a:pt x="1013012" y="499186"/>
                </a:moveTo>
                <a:cubicBezTo>
                  <a:pt x="1020310" y="499186"/>
                  <a:pt x="1024685" y="505020"/>
                  <a:pt x="1024685" y="513042"/>
                </a:cubicBezTo>
                <a:cubicBezTo>
                  <a:pt x="1024685" y="518876"/>
                  <a:pt x="1020310" y="525440"/>
                  <a:pt x="1013012" y="525440"/>
                </a:cubicBezTo>
                <a:cubicBezTo>
                  <a:pt x="1004998" y="525440"/>
                  <a:pt x="998433" y="518876"/>
                  <a:pt x="998433" y="513042"/>
                </a:cubicBezTo>
                <a:cubicBezTo>
                  <a:pt x="998433" y="505020"/>
                  <a:pt x="1004998" y="499186"/>
                  <a:pt x="1013012" y="499186"/>
                </a:cubicBezTo>
                <a:close/>
                <a:moveTo>
                  <a:pt x="941461" y="499186"/>
                </a:moveTo>
                <a:cubicBezTo>
                  <a:pt x="948026" y="499186"/>
                  <a:pt x="953861" y="505020"/>
                  <a:pt x="953861" y="513042"/>
                </a:cubicBezTo>
                <a:cubicBezTo>
                  <a:pt x="953861" y="518876"/>
                  <a:pt x="948026" y="525440"/>
                  <a:pt x="941461" y="525440"/>
                </a:cubicBezTo>
                <a:cubicBezTo>
                  <a:pt x="934167" y="525440"/>
                  <a:pt x="927607" y="518876"/>
                  <a:pt x="927607" y="513042"/>
                </a:cubicBezTo>
                <a:cubicBezTo>
                  <a:pt x="927607" y="505020"/>
                  <a:pt x="934167" y="499186"/>
                  <a:pt x="941461" y="499186"/>
                </a:cubicBezTo>
                <a:close/>
                <a:moveTo>
                  <a:pt x="870626" y="499186"/>
                </a:moveTo>
                <a:cubicBezTo>
                  <a:pt x="877192" y="499186"/>
                  <a:pt x="883027" y="505020"/>
                  <a:pt x="883027" y="513042"/>
                </a:cubicBezTo>
                <a:cubicBezTo>
                  <a:pt x="883027" y="518876"/>
                  <a:pt x="877192" y="525440"/>
                  <a:pt x="870626" y="525440"/>
                </a:cubicBezTo>
                <a:cubicBezTo>
                  <a:pt x="863340" y="525440"/>
                  <a:pt x="856774" y="518876"/>
                  <a:pt x="856774" y="513042"/>
                </a:cubicBezTo>
                <a:cubicBezTo>
                  <a:pt x="856774" y="505020"/>
                  <a:pt x="863340" y="499186"/>
                  <a:pt x="870626" y="499186"/>
                </a:cubicBezTo>
                <a:close/>
                <a:moveTo>
                  <a:pt x="798340" y="499186"/>
                </a:moveTo>
                <a:cubicBezTo>
                  <a:pt x="806362" y="499186"/>
                  <a:pt x="812196" y="505020"/>
                  <a:pt x="812196" y="513042"/>
                </a:cubicBezTo>
                <a:cubicBezTo>
                  <a:pt x="812196" y="518876"/>
                  <a:pt x="806362" y="525440"/>
                  <a:pt x="798340" y="525440"/>
                </a:cubicBezTo>
                <a:cubicBezTo>
                  <a:pt x="792508" y="525440"/>
                  <a:pt x="785941" y="518876"/>
                  <a:pt x="785941" y="513042"/>
                </a:cubicBezTo>
                <a:cubicBezTo>
                  <a:pt x="785941" y="505020"/>
                  <a:pt x="792508" y="499186"/>
                  <a:pt x="798340" y="499186"/>
                </a:cubicBezTo>
                <a:close/>
                <a:moveTo>
                  <a:pt x="724135" y="499186"/>
                </a:moveTo>
                <a:cubicBezTo>
                  <a:pt x="731429" y="499186"/>
                  <a:pt x="737991" y="505020"/>
                  <a:pt x="737991" y="513042"/>
                </a:cubicBezTo>
                <a:cubicBezTo>
                  <a:pt x="737991" y="518876"/>
                  <a:pt x="731429" y="525440"/>
                  <a:pt x="724135" y="525440"/>
                </a:cubicBezTo>
                <a:cubicBezTo>
                  <a:pt x="717574" y="525440"/>
                  <a:pt x="711744" y="518876"/>
                  <a:pt x="711744" y="513042"/>
                </a:cubicBezTo>
                <a:cubicBezTo>
                  <a:pt x="711744" y="505020"/>
                  <a:pt x="717574" y="499186"/>
                  <a:pt x="724135" y="499186"/>
                </a:cubicBezTo>
                <a:close/>
                <a:moveTo>
                  <a:pt x="653306" y="499186"/>
                </a:moveTo>
                <a:cubicBezTo>
                  <a:pt x="660598" y="499186"/>
                  <a:pt x="667164" y="505020"/>
                  <a:pt x="667164" y="513042"/>
                </a:cubicBezTo>
                <a:cubicBezTo>
                  <a:pt x="667164" y="518876"/>
                  <a:pt x="660598" y="525440"/>
                  <a:pt x="653306" y="525440"/>
                </a:cubicBezTo>
                <a:cubicBezTo>
                  <a:pt x="645287" y="525440"/>
                  <a:pt x="640910" y="518876"/>
                  <a:pt x="640910" y="513042"/>
                </a:cubicBezTo>
                <a:cubicBezTo>
                  <a:pt x="640910" y="505020"/>
                  <a:pt x="645287" y="499186"/>
                  <a:pt x="653306" y="499186"/>
                </a:cubicBezTo>
                <a:close/>
                <a:moveTo>
                  <a:pt x="584869" y="499186"/>
                </a:moveTo>
                <a:cubicBezTo>
                  <a:pt x="592652" y="499186"/>
                  <a:pt x="599654" y="505020"/>
                  <a:pt x="599654" y="513042"/>
                </a:cubicBezTo>
                <a:cubicBezTo>
                  <a:pt x="599654" y="518876"/>
                  <a:pt x="592652" y="525440"/>
                  <a:pt x="584869" y="525440"/>
                </a:cubicBezTo>
                <a:cubicBezTo>
                  <a:pt x="576309" y="525440"/>
                  <a:pt x="570076" y="518876"/>
                  <a:pt x="570076" y="513042"/>
                </a:cubicBezTo>
                <a:cubicBezTo>
                  <a:pt x="570076" y="505020"/>
                  <a:pt x="576309" y="499186"/>
                  <a:pt x="584869" y="499186"/>
                </a:cubicBezTo>
                <a:close/>
                <a:moveTo>
                  <a:pt x="513670" y="499186"/>
                </a:moveTo>
                <a:cubicBezTo>
                  <a:pt x="522020" y="499186"/>
                  <a:pt x="528846" y="505020"/>
                  <a:pt x="528846" y="513042"/>
                </a:cubicBezTo>
                <a:cubicBezTo>
                  <a:pt x="528846" y="518876"/>
                  <a:pt x="522020" y="525440"/>
                  <a:pt x="513670" y="525440"/>
                </a:cubicBezTo>
                <a:cubicBezTo>
                  <a:pt x="506076" y="525440"/>
                  <a:pt x="499248" y="518876"/>
                  <a:pt x="499248" y="513042"/>
                </a:cubicBezTo>
                <a:cubicBezTo>
                  <a:pt x="499248" y="505020"/>
                  <a:pt x="506076" y="499186"/>
                  <a:pt x="513670" y="499186"/>
                </a:cubicBezTo>
                <a:close/>
                <a:moveTo>
                  <a:pt x="3939871" y="495814"/>
                </a:moveTo>
                <a:cubicBezTo>
                  <a:pt x="3946434" y="495814"/>
                  <a:pt x="3952268" y="502041"/>
                  <a:pt x="3952268" y="510602"/>
                </a:cubicBezTo>
                <a:cubicBezTo>
                  <a:pt x="3952268" y="518386"/>
                  <a:pt x="3946434" y="525391"/>
                  <a:pt x="3939871" y="525391"/>
                </a:cubicBezTo>
                <a:cubicBezTo>
                  <a:pt x="3932578" y="525391"/>
                  <a:pt x="3926015" y="518386"/>
                  <a:pt x="3926015" y="510602"/>
                </a:cubicBezTo>
                <a:cubicBezTo>
                  <a:pt x="3926015" y="502041"/>
                  <a:pt x="3932578" y="495814"/>
                  <a:pt x="3939871" y="495814"/>
                </a:cubicBezTo>
                <a:close/>
                <a:moveTo>
                  <a:pt x="3869042" y="495814"/>
                </a:moveTo>
                <a:cubicBezTo>
                  <a:pt x="3875605" y="495814"/>
                  <a:pt x="3881439" y="502041"/>
                  <a:pt x="3881439" y="510602"/>
                </a:cubicBezTo>
                <a:cubicBezTo>
                  <a:pt x="3881439" y="518386"/>
                  <a:pt x="3875605" y="525391"/>
                  <a:pt x="3869042" y="525391"/>
                </a:cubicBezTo>
                <a:cubicBezTo>
                  <a:pt x="3861749" y="525391"/>
                  <a:pt x="3855186" y="518386"/>
                  <a:pt x="3855186" y="510602"/>
                </a:cubicBezTo>
                <a:cubicBezTo>
                  <a:pt x="3855186" y="502041"/>
                  <a:pt x="3861749" y="495814"/>
                  <a:pt x="3869042" y="495814"/>
                </a:cubicBezTo>
                <a:close/>
                <a:moveTo>
                  <a:pt x="3796752" y="495814"/>
                </a:moveTo>
                <a:cubicBezTo>
                  <a:pt x="3804774" y="495814"/>
                  <a:pt x="3810608" y="502041"/>
                  <a:pt x="3810608" y="510602"/>
                </a:cubicBezTo>
                <a:cubicBezTo>
                  <a:pt x="3810608" y="518386"/>
                  <a:pt x="3804774" y="525391"/>
                  <a:pt x="3796752" y="525391"/>
                </a:cubicBezTo>
                <a:cubicBezTo>
                  <a:pt x="3790918" y="525391"/>
                  <a:pt x="3784355" y="518386"/>
                  <a:pt x="3784355" y="510602"/>
                </a:cubicBezTo>
                <a:cubicBezTo>
                  <a:pt x="3784355" y="502041"/>
                  <a:pt x="3790918" y="495814"/>
                  <a:pt x="3796752" y="495814"/>
                </a:cubicBezTo>
                <a:close/>
                <a:moveTo>
                  <a:pt x="3725922" y="495814"/>
                </a:moveTo>
                <a:cubicBezTo>
                  <a:pt x="3733944" y="495814"/>
                  <a:pt x="3739778" y="502041"/>
                  <a:pt x="3739778" y="510602"/>
                </a:cubicBezTo>
                <a:cubicBezTo>
                  <a:pt x="3739778" y="518386"/>
                  <a:pt x="3733944" y="525391"/>
                  <a:pt x="3725922" y="525391"/>
                </a:cubicBezTo>
                <a:cubicBezTo>
                  <a:pt x="3719359" y="525391"/>
                  <a:pt x="3713525" y="518386"/>
                  <a:pt x="3713525" y="510602"/>
                </a:cubicBezTo>
                <a:cubicBezTo>
                  <a:pt x="3713525" y="502041"/>
                  <a:pt x="3719359" y="495814"/>
                  <a:pt x="3725922" y="495814"/>
                </a:cubicBezTo>
                <a:close/>
                <a:moveTo>
                  <a:pt x="3655091" y="495814"/>
                </a:moveTo>
                <a:cubicBezTo>
                  <a:pt x="3662384" y="495814"/>
                  <a:pt x="3668947" y="502041"/>
                  <a:pt x="3668947" y="510602"/>
                </a:cubicBezTo>
                <a:cubicBezTo>
                  <a:pt x="3668947" y="518386"/>
                  <a:pt x="3662384" y="525391"/>
                  <a:pt x="3655091" y="525391"/>
                </a:cubicBezTo>
                <a:cubicBezTo>
                  <a:pt x="3647069" y="525391"/>
                  <a:pt x="3642694" y="518386"/>
                  <a:pt x="3642694" y="510602"/>
                </a:cubicBezTo>
                <a:cubicBezTo>
                  <a:pt x="3642694" y="502041"/>
                  <a:pt x="3647069" y="495814"/>
                  <a:pt x="3655091" y="495814"/>
                </a:cubicBezTo>
                <a:close/>
                <a:moveTo>
                  <a:pt x="3583280" y="495814"/>
                </a:moveTo>
                <a:cubicBezTo>
                  <a:pt x="3591064" y="495814"/>
                  <a:pt x="3598069" y="502041"/>
                  <a:pt x="3598069" y="510602"/>
                </a:cubicBezTo>
                <a:cubicBezTo>
                  <a:pt x="3598069" y="518386"/>
                  <a:pt x="3591064" y="525391"/>
                  <a:pt x="3583280" y="525391"/>
                </a:cubicBezTo>
                <a:cubicBezTo>
                  <a:pt x="3574718" y="525391"/>
                  <a:pt x="3568491" y="518386"/>
                  <a:pt x="3568491" y="510602"/>
                </a:cubicBezTo>
                <a:cubicBezTo>
                  <a:pt x="3568491" y="502041"/>
                  <a:pt x="3574718" y="495814"/>
                  <a:pt x="3583280" y="495814"/>
                </a:cubicBezTo>
                <a:close/>
                <a:moveTo>
                  <a:pt x="3512449" y="495814"/>
                </a:moveTo>
                <a:cubicBezTo>
                  <a:pt x="3520232" y="495814"/>
                  <a:pt x="3527237" y="502041"/>
                  <a:pt x="3527237" y="510602"/>
                </a:cubicBezTo>
                <a:cubicBezTo>
                  <a:pt x="3527237" y="518386"/>
                  <a:pt x="3520232" y="525391"/>
                  <a:pt x="3512449" y="525391"/>
                </a:cubicBezTo>
                <a:cubicBezTo>
                  <a:pt x="3503887" y="525391"/>
                  <a:pt x="3497661" y="518386"/>
                  <a:pt x="3497661" y="510602"/>
                </a:cubicBezTo>
                <a:cubicBezTo>
                  <a:pt x="3497661" y="502041"/>
                  <a:pt x="3503887" y="495814"/>
                  <a:pt x="3512449" y="495814"/>
                </a:cubicBezTo>
                <a:close/>
                <a:moveTo>
                  <a:pt x="3440686" y="495814"/>
                </a:moveTo>
                <a:cubicBezTo>
                  <a:pt x="3448708" y="495814"/>
                  <a:pt x="3453083" y="502041"/>
                  <a:pt x="3453083" y="510602"/>
                </a:cubicBezTo>
                <a:cubicBezTo>
                  <a:pt x="3453083" y="518386"/>
                  <a:pt x="3448708" y="525391"/>
                  <a:pt x="3440686" y="525391"/>
                </a:cubicBezTo>
                <a:cubicBezTo>
                  <a:pt x="3433393" y="525391"/>
                  <a:pt x="3426830" y="518386"/>
                  <a:pt x="3426830" y="510602"/>
                </a:cubicBezTo>
                <a:cubicBezTo>
                  <a:pt x="3426830" y="502041"/>
                  <a:pt x="3433393" y="495814"/>
                  <a:pt x="3440686" y="495814"/>
                </a:cubicBezTo>
                <a:close/>
                <a:moveTo>
                  <a:pt x="3369857" y="495814"/>
                </a:moveTo>
                <a:cubicBezTo>
                  <a:pt x="3376420" y="495814"/>
                  <a:pt x="3382254" y="502041"/>
                  <a:pt x="3382254" y="510602"/>
                </a:cubicBezTo>
                <a:cubicBezTo>
                  <a:pt x="3382254" y="518386"/>
                  <a:pt x="3376420" y="525391"/>
                  <a:pt x="3369857" y="525391"/>
                </a:cubicBezTo>
                <a:cubicBezTo>
                  <a:pt x="3362564" y="525391"/>
                  <a:pt x="3356001" y="518386"/>
                  <a:pt x="3356001" y="510602"/>
                </a:cubicBezTo>
                <a:cubicBezTo>
                  <a:pt x="3356001" y="502041"/>
                  <a:pt x="3362564" y="495814"/>
                  <a:pt x="3369857" y="495814"/>
                </a:cubicBezTo>
                <a:close/>
                <a:moveTo>
                  <a:pt x="3299094" y="495814"/>
                </a:moveTo>
                <a:cubicBezTo>
                  <a:pt x="3305656" y="495814"/>
                  <a:pt x="3311491" y="502041"/>
                  <a:pt x="3311491" y="510602"/>
                </a:cubicBezTo>
                <a:cubicBezTo>
                  <a:pt x="3311491" y="518386"/>
                  <a:pt x="3305656" y="525391"/>
                  <a:pt x="3299094" y="525391"/>
                </a:cubicBezTo>
                <a:cubicBezTo>
                  <a:pt x="3291802" y="525391"/>
                  <a:pt x="3285240" y="518386"/>
                  <a:pt x="3285240" y="510602"/>
                </a:cubicBezTo>
                <a:cubicBezTo>
                  <a:pt x="3285240" y="502041"/>
                  <a:pt x="3291802" y="495814"/>
                  <a:pt x="3299094" y="495814"/>
                </a:cubicBezTo>
                <a:close/>
                <a:moveTo>
                  <a:pt x="3226805" y="495814"/>
                </a:moveTo>
                <a:cubicBezTo>
                  <a:pt x="3234825" y="495814"/>
                  <a:pt x="3240660" y="502041"/>
                  <a:pt x="3240660" y="510602"/>
                </a:cubicBezTo>
                <a:cubicBezTo>
                  <a:pt x="3240660" y="518386"/>
                  <a:pt x="3234825" y="525391"/>
                  <a:pt x="3226805" y="525391"/>
                </a:cubicBezTo>
                <a:cubicBezTo>
                  <a:pt x="3220242" y="525391"/>
                  <a:pt x="3214406" y="518386"/>
                  <a:pt x="3214406" y="510602"/>
                </a:cubicBezTo>
                <a:cubicBezTo>
                  <a:pt x="3214406" y="502041"/>
                  <a:pt x="3220242" y="495814"/>
                  <a:pt x="3226805" y="495814"/>
                </a:cubicBezTo>
                <a:close/>
                <a:moveTo>
                  <a:pt x="3152602" y="495814"/>
                </a:moveTo>
                <a:cubicBezTo>
                  <a:pt x="3159895" y="495814"/>
                  <a:pt x="3166454" y="502041"/>
                  <a:pt x="3166454" y="510602"/>
                </a:cubicBezTo>
                <a:cubicBezTo>
                  <a:pt x="3166454" y="518386"/>
                  <a:pt x="3159895" y="525391"/>
                  <a:pt x="3152602" y="525391"/>
                </a:cubicBezTo>
                <a:cubicBezTo>
                  <a:pt x="3146038" y="525391"/>
                  <a:pt x="3140203" y="518386"/>
                  <a:pt x="3140203" y="510602"/>
                </a:cubicBezTo>
                <a:cubicBezTo>
                  <a:pt x="3140203" y="502041"/>
                  <a:pt x="3146038" y="495814"/>
                  <a:pt x="3152602" y="495814"/>
                </a:cubicBezTo>
                <a:close/>
                <a:moveTo>
                  <a:pt x="2439944" y="428356"/>
                </a:moveTo>
                <a:cubicBezTo>
                  <a:pt x="2448502" y="428356"/>
                  <a:pt x="2454729" y="432731"/>
                  <a:pt x="2454729" y="440753"/>
                </a:cubicBezTo>
                <a:cubicBezTo>
                  <a:pt x="2454729" y="448046"/>
                  <a:pt x="2448502" y="454610"/>
                  <a:pt x="2439944" y="454610"/>
                </a:cubicBezTo>
                <a:cubicBezTo>
                  <a:pt x="2432159" y="454610"/>
                  <a:pt x="2425156" y="448046"/>
                  <a:pt x="2425156" y="440753"/>
                </a:cubicBezTo>
                <a:cubicBezTo>
                  <a:pt x="2425156" y="432731"/>
                  <a:pt x="2432159" y="428356"/>
                  <a:pt x="2439944" y="428356"/>
                </a:cubicBezTo>
                <a:close/>
                <a:moveTo>
                  <a:pt x="2369110" y="428356"/>
                </a:moveTo>
                <a:cubicBezTo>
                  <a:pt x="2377672" y="428356"/>
                  <a:pt x="2383898" y="432731"/>
                  <a:pt x="2383898" y="440753"/>
                </a:cubicBezTo>
                <a:cubicBezTo>
                  <a:pt x="2383898" y="448046"/>
                  <a:pt x="2377672" y="454610"/>
                  <a:pt x="2369110" y="454610"/>
                </a:cubicBezTo>
                <a:cubicBezTo>
                  <a:pt x="2361327" y="454610"/>
                  <a:pt x="2354319" y="448046"/>
                  <a:pt x="2354319" y="440753"/>
                </a:cubicBezTo>
                <a:cubicBezTo>
                  <a:pt x="2354319" y="432731"/>
                  <a:pt x="2361327" y="428356"/>
                  <a:pt x="2369110" y="428356"/>
                </a:cubicBezTo>
                <a:close/>
                <a:moveTo>
                  <a:pt x="2298278" y="428356"/>
                </a:moveTo>
                <a:cubicBezTo>
                  <a:pt x="2306842" y="428356"/>
                  <a:pt x="2313066" y="432731"/>
                  <a:pt x="2313066" y="440753"/>
                </a:cubicBezTo>
                <a:cubicBezTo>
                  <a:pt x="2313066" y="448046"/>
                  <a:pt x="2306842" y="454610"/>
                  <a:pt x="2298278" y="454610"/>
                </a:cubicBezTo>
                <a:cubicBezTo>
                  <a:pt x="2290494" y="454610"/>
                  <a:pt x="2283490" y="448046"/>
                  <a:pt x="2283490" y="440753"/>
                </a:cubicBezTo>
                <a:cubicBezTo>
                  <a:pt x="2283490" y="432731"/>
                  <a:pt x="2290494" y="428356"/>
                  <a:pt x="2298278" y="428356"/>
                </a:cubicBezTo>
                <a:close/>
                <a:moveTo>
                  <a:pt x="2226514" y="428356"/>
                </a:moveTo>
                <a:cubicBezTo>
                  <a:pt x="2234537" y="428356"/>
                  <a:pt x="2238914" y="432731"/>
                  <a:pt x="2238914" y="440753"/>
                </a:cubicBezTo>
                <a:cubicBezTo>
                  <a:pt x="2238914" y="448046"/>
                  <a:pt x="2234537" y="454610"/>
                  <a:pt x="2226514" y="454610"/>
                </a:cubicBezTo>
                <a:cubicBezTo>
                  <a:pt x="2218492" y="454610"/>
                  <a:pt x="2212656" y="448046"/>
                  <a:pt x="2212656" y="440753"/>
                </a:cubicBezTo>
                <a:cubicBezTo>
                  <a:pt x="2212656" y="432731"/>
                  <a:pt x="2218492" y="428356"/>
                  <a:pt x="2226514" y="428356"/>
                </a:cubicBezTo>
                <a:close/>
                <a:moveTo>
                  <a:pt x="2155682" y="428356"/>
                </a:moveTo>
                <a:cubicBezTo>
                  <a:pt x="2161517" y="428356"/>
                  <a:pt x="2168079" y="432731"/>
                  <a:pt x="2168079" y="440753"/>
                </a:cubicBezTo>
                <a:cubicBezTo>
                  <a:pt x="2168079" y="448046"/>
                  <a:pt x="2161517" y="454610"/>
                  <a:pt x="2155682" y="454610"/>
                </a:cubicBezTo>
                <a:cubicBezTo>
                  <a:pt x="2147658" y="454610"/>
                  <a:pt x="2141825" y="448046"/>
                  <a:pt x="2141825" y="440753"/>
                </a:cubicBezTo>
                <a:cubicBezTo>
                  <a:pt x="2141825" y="432731"/>
                  <a:pt x="2147658" y="428356"/>
                  <a:pt x="2155682" y="428356"/>
                </a:cubicBezTo>
                <a:close/>
                <a:moveTo>
                  <a:pt x="2084846" y="428356"/>
                </a:moveTo>
                <a:cubicBezTo>
                  <a:pt x="2090682" y="428356"/>
                  <a:pt x="2097246" y="432731"/>
                  <a:pt x="2097246" y="440753"/>
                </a:cubicBezTo>
                <a:cubicBezTo>
                  <a:pt x="2097246" y="448046"/>
                  <a:pt x="2090682" y="454610"/>
                  <a:pt x="2084846" y="454610"/>
                </a:cubicBezTo>
                <a:cubicBezTo>
                  <a:pt x="2076827" y="454610"/>
                  <a:pt x="2070991" y="448046"/>
                  <a:pt x="2070991" y="440753"/>
                </a:cubicBezTo>
                <a:cubicBezTo>
                  <a:pt x="2070991" y="432731"/>
                  <a:pt x="2076827" y="428356"/>
                  <a:pt x="2084846" y="428356"/>
                </a:cubicBezTo>
                <a:close/>
                <a:moveTo>
                  <a:pt x="2011832" y="428356"/>
                </a:moveTo>
                <a:cubicBezTo>
                  <a:pt x="2019855" y="428356"/>
                  <a:pt x="2026418" y="432731"/>
                  <a:pt x="2026418" y="440753"/>
                </a:cubicBezTo>
                <a:cubicBezTo>
                  <a:pt x="2026418" y="448046"/>
                  <a:pt x="2019855" y="454610"/>
                  <a:pt x="2011832" y="454610"/>
                </a:cubicBezTo>
                <a:cubicBezTo>
                  <a:pt x="2005999" y="454610"/>
                  <a:pt x="2000165" y="448046"/>
                  <a:pt x="2000165" y="440753"/>
                </a:cubicBezTo>
                <a:cubicBezTo>
                  <a:pt x="2000165" y="432731"/>
                  <a:pt x="2005999" y="428356"/>
                  <a:pt x="2011832" y="428356"/>
                </a:cubicBezTo>
                <a:close/>
                <a:moveTo>
                  <a:pt x="1938362" y="428356"/>
                </a:moveTo>
                <a:cubicBezTo>
                  <a:pt x="1946382" y="428356"/>
                  <a:pt x="1952216" y="432731"/>
                  <a:pt x="1952216" y="440753"/>
                </a:cubicBezTo>
                <a:cubicBezTo>
                  <a:pt x="1952216" y="448046"/>
                  <a:pt x="1946382" y="454610"/>
                  <a:pt x="1938362" y="454610"/>
                </a:cubicBezTo>
                <a:cubicBezTo>
                  <a:pt x="1932525" y="454610"/>
                  <a:pt x="1925965" y="448046"/>
                  <a:pt x="1925965" y="440753"/>
                </a:cubicBezTo>
                <a:cubicBezTo>
                  <a:pt x="1925965" y="432731"/>
                  <a:pt x="1932525" y="428356"/>
                  <a:pt x="1938362" y="428356"/>
                </a:cubicBezTo>
                <a:close/>
                <a:moveTo>
                  <a:pt x="1867525" y="428356"/>
                </a:moveTo>
                <a:cubicBezTo>
                  <a:pt x="1875547" y="428356"/>
                  <a:pt x="1881384" y="432731"/>
                  <a:pt x="1881384" y="440753"/>
                </a:cubicBezTo>
                <a:cubicBezTo>
                  <a:pt x="1881384" y="448046"/>
                  <a:pt x="1875547" y="454610"/>
                  <a:pt x="1867525" y="454610"/>
                </a:cubicBezTo>
                <a:cubicBezTo>
                  <a:pt x="1860232" y="454610"/>
                  <a:pt x="1855126" y="448046"/>
                  <a:pt x="1855126" y="440753"/>
                </a:cubicBezTo>
                <a:cubicBezTo>
                  <a:pt x="1855126" y="432731"/>
                  <a:pt x="1860232" y="428356"/>
                  <a:pt x="1867525" y="428356"/>
                </a:cubicBezTo>
                <a:close/>
                <a:moveTo>
                  <a:pt x="1799085" y="428356"/>
                </a:moveTo>
                <a:cubicBezTo>
                  <a:pt x="1807644" y="428356"/>
                  <a:pt x="1813873" y="434190"/>
                  <a:pt x="1813873" y="440753"/>
                </a:cubicBezTo>
                <a:cubicBezTo>
                  <a:pt x="1813873" y="448046"/>
                  <a:pt x="1807644" y="454610"/>
                  <a:pt x="1799085" y="454610"/>
                </a:cubicBezTo>
                <a:cubicBezTo>
                  <a:pt x="1790521" y="454610"/>
                  <a:pt x="1784298" y="448046"/>
                  <a:pt x="1784298" y="440753"/>
                </a:cubicBezTo>
                <a:cubicBezTo>
                  <a:pt x="1784298" y="434190"/>
                  <a:pt x="1790521" y="428356"/>
                  <a:pt x="1799085" y="428356"/>
                </a:cubicBezTo>
                <a:close/>
                <a:moveTo>
                  <a:pt x="1728260" y="428356"/>
                </a:moveTo>
                <a:cubicBezTo>
                  <a:pt x="1736822" y="428356"/>
                  <a:pt x="1743046" y="434190"/>
                  <a:pt x="1743046" y="440753"/>
                </a:cubicBezTo>
                <a:cubicBezTo>
                  <a:pt x="1743046" y="448046"/>
                  <a:pt x="1736822" y="454610"/>
                  <a:pt x="1728260" y="454610"/>
                </a:cubicBezTo>
                <a:cubicBezTo>
                  <a:pt x="1719694" y="454610"/>
                  <a:pt x="1713469" y="448046"/>
                  <a:pt x="1713469" y="440753"/>
                </a:cubicBezTo>
                <a:cubicBezTo>
                  <a:pt x="1713469" y="434190"/>
                  <a:pt x="1719694" y="428356"/>
                  <a:pt x="1728260" y="428356"/>
                </a:cubicBezTo>
                <a:close/>
                <a:moveTo>
                  <a:pt x="1657426" y="428356"/>
                </a:moveTo>
                <a:cubicBezTo>
                  <a:pt x="1665212" y="428356"/>
                  <a:pt x="1672218" y="434190"/>
                  <a:pt x="1672218" y="440753"/>
                </a:cubicBezTo>
                <a:cubicBezTo>
                  <a:pt x="1672218" y="448046"/>
                  <a:pt x="1665212" y="454610"/>
                  <a:pt x="1657426" y="454610"/>
                </a:cubicBezTo>
                <a:cubicBezTo>
                  <a:pt x="1648870" y="454610"/>
                  <a:pt x="1642647" y="448046"/>
                  <a:pt x="1642647" y="440753"/>
                </a:cubicBezTo>
                <a:cubicBezTo>
                  <a:pt x="1642647" y="434190"/>
                  <a:pt x="1648870" y="428356"/>
                  <a:pt x="1657426" y="428356"/>
                </a:cubicBezTo>
                <a:close/>
                <a:moveTo>
                  <a:pt x="1582294" y="428356"/>
                </a:moveTo>
                <a:cubicBezTo>
                  <a:pt x="1589590" y="428356"/>
                  <a:pt x="1594697" y="434190"/>
                  <a:pt x="1594697" y="440753"/>
                </a:cubicBezTo>
                <a:cubicBezTo>
                  <a:pt x="1594697" y="448046"/>
                  <a:pt x="1589590" y="454610"/>
                  <a:pt x="1582294" y="454610"/>
                </a:cubicBezTo>
                <a:cubicBezTo>
                  <a:pt x="1574274" y="454610"/>
                  <a:pt x="1568438" y="448046"/>
                  <a:pt x="1568438" y="440753"/>
                </a:cubicBezTo>
                <a:cubicBezTo>
                  <a:pt x="1568438" y="434190"/>
                  <a:pt x="1574274" y="428356"/>
                  <a:pt x="1582294" y="428356"/>
                </a:cubicBezTo>
                <a:close/>
                <a:moveTo>
                  <a:pt x="1512195" y="428356"/>
                </a:moveTo>
                <a:cubicBezTo>
                  <a:pt x="1518027" y="428356"/>
                  <a:pt x="1523862" y="434190"/>
                  <a:pt x="1523862" y="440753"/>
                </a:cubicBezTo>
                <a:cubicBezTo>
                  <a:pt x="1523862" y="448046"/>
                  <a:pt x="1518027" y="454610"/>
                  <a:pt x="1512195" y="454610"/>
                </a:cubicBezTo>
                <a:cubicBezTo>
                  <a:pt x="1504171" y="454610"/>
                  <a:pt x="1497610" y="448046"/>
                  <a:pt x="1497610" y="440753"/>
                </a:cubicBezTo>
                <a:cubicBezTo>
                  <a:pt x="1497610" y="434190"/>
                  <a:pt x="1504171" y="428356"/>
                  <a:pt x="1512195" y="428356"/>
                </a:cubicBezTo>
                <a:close/>
                <a:moveTo>
                  <a:pt x="1439171" y="428356"/>
                </a:moveTo>
                <a:cubicBezTo>
                  <a:pt x="1447188" y="428356"/>
                  <a:pt x="1453023" y="434190"/>
                  <a:pt x="1453023" y="440753"/>
                </a:cubicBezTo>
                <a:cubicBezTo>
                  <a:pt x="1453023" y="448046"/>
                  <a:pt x="1447188" y="454610"/>
                  <a:pt x="1439171" y="454610"/>
                </a:cubicBezTo>
                <a:cubicBezTo>
                  <a:pt x="1433336" y="454610"/>
                  <a:pt x="1426771" y="448046"/>
                  <a:pt x="1426771" y="440753"/>
                </a:cubicBezTo>
                <a:cubicBezTo>
                  <a:pt x="1426771" y="434190"/>
                  <a:pt x="1433336" y="428356"/>
                  <a:pt x="1439171" y="428356"/>
                </a:cubicBezTo>
                <a:close/>
                <a:moveTo>
                  <a:pt x="1368344" y="428356"/>
                </a:moveTo>
                <a:cubicBezTo>
                  <a:pt x="1376365" y="428356"/>
                  <a:pt x="1382196" y="434190"/>
                  <a:pt x="1382196" y="440753"/>
                </a:cubicBezTo>
                <a:cubicBezTo>
                  <a:pt x="1382196" y="448046"/>
                  <a:pt x="1376365" y="454610"/>
                  <a:pt x="1368344" y="454610"/>
                </a:cubicBezTo>
                <a:cubicBezTo>
                  <a:pt x="1362508" y="454610"/>
                  <a:pt x="1355948" y="448046"/>
                  <a:pt x="1355948" y="440753"/>
                </a:cubicBezTo>
                <a:cubicBezTo>
                  <a:pt x="1355948" y="434190"/>
                  <a:pt x="1362508" y="428356"/>
                  <a:pt x="1368344" y="428356"/>
                </a:cubicBezTo>
                <a:close/>
                <a:moveTo>
                  <a:pt x="1297515" y="428356"/>
                </a:moveTo>
                <a:cubicBezTo>
                  <a:pt x="1305538" y="428356"/>
                  <a:pt x="1311372" y="434190"/>
                  <a:pt x="1311372" y="440753"/>
                </a:cubicBezTo>
                <a:cubicBezTo>
                  <a:pt x="1311372" y="448046"/>
                  <a:pt x="1305538" y="454610"/>
                  <a:pt x="1297515" y="454610"/>
                </a:cubicBezTo>
                <a:cubicBezTo>
                  <a:pt x="1289495" y="454610"/>
                  <a:pt x="1285118" y="448046"/>
                  <a:pt x="1285118" y="440753"/>
                </a:cubicBezTo>
                <a:cubicBezTo>
                  <a:pt x="1285118" y="434190"/>
                  <a:pt x="1289495" y="428356"/>
                  <a:pt x="1297515" y="428356"/>
                </a:cubicBezTo>
                <a:close/>
                <a:moveTo>
                  <a:pt x="1225703" y="428356"/>
                </a:moveTo>
                <a:cubicBezTo>
                  <a:pt x="1233487" y="428356"/>
                  <a:pt x="1240491" y="434190"/>
                  <a:pt x="1240491" y="440753"/>
                </a:cubicBezTo>
                <a:cubicBezTo>
                  <a:pt x="1240491" y="448046"/>
                  <a:pt x="1233487" y="454610"/>
                  <a:pt x="1225703" y="454610"/>
                </a:cubicBezTo>
                <a:cubicBezTo>
                  <a:pt x="1217156" y="454610"/>
                  <a:pt x="1210925" y="448046"/>
                  <a:pt x="1210925" y="440753"/>
                </a:cubicBezTo>
                <a:cubicBezTo>
                  <a:pt x="1210925" y="434190"/>
                  <a:pt x="1217156" y="428356"/>
                  <a:pt x="1225703" y="428356"/>
                </a:cubicBezTo>
                <a:close/>
                <a:moveTo>
                  <a:pt x="1154886" y="428356"/>
                </a:moveTo>
                <a:cubicBezTo>
                  <a:pt x="1162673" y="428356"/>
                  <a:pt x="1169676" y="434190"/>
                  <a:pt x="1169676" y="440753"/>
                </a:cubicBezTo>
                <a:cubicBezTo>
                  <a:pt x="1169676" y="448046"/>
                  <a:pt x="1162673" y="454610"/>
                  <a:pt x="1154886" y="454610"/>
                </a:cubicBezTo>
                <a:cubicBezTo>
                  <a:pt x="1146323" y="454610"/>
                  <a:pt x="1140096" y="448046"/>
                  <a:pt x="1140096" y="440753"/>
                </a:cubicBezTo>
                <a:cubicBezTo>
                  <a:pt x="1140096" y="434190"/>
                  <a:pt x="1146323" y="428356"/>
                  <a:pt x="1154886" y="428356"/>
                </a:cubicBezTo>
                <a:close/>
                <a:moveTo>
                  <a:pt x="1084056" y="428356"/>
                </a:moveTo>
                <a:cubicBezTo>
                  <a:pt x="1091840" y="428356"/>
                  <a:pt x="1098844" y="434190"/>
                  <a:pt x="1098844" y="440753"/>
                </a:cubicBezTo>
                <a:cubicBezTo>
                  <a:pt x="1098844" y="448046"/>
                  <a:pt x="1091840" y="454610"/>
                  <a:pt x="1084056" y="454610"/>
                </a:cubicBezTo>
                <a:cubicBezTo>
                  <a:pt x="1075492" y="454610"/>
                  <a:pt x="1069267" y="448046"/>
                  <a:pt x="1069267" y="440753"/>
                </a:cubicBezTo>
                <a:cubicBezTo>
                  <a:pt x="1069267" y="434190"/>
                  <a:pt x="1075492" y="428356"/>
                  <a:pt x="1084056" y="428356"/>
                </a:cubicBezTo>
                <a:close/>
                <a:moveTo>
                  <a:pt x="1013015" y="428356"/>
                </a:moveTo>
                <a:cubicBezTo>
                  <a:pt x="1020312" y="428356"/>
                  <a:pt x="1024685" y="434190"/>
                  <a:pt x="1024685" y="440753"/>
                </a:cubicBezTo>
                <a:cubicBezTo>
                  <a:pt x="1024685" y="448046"/>
                  <a:pt x="1020312" y="454610"/>
                  <a:pt x="1013015" y="454610"/>
                </a:cubicBezTo>
                <a:cubicBezTo>
                  <a:pt x="1004998" y="454610"/>
                  <a:pt x="998434" y="448046"/>
                  <a:pt x="998434" y="440753"/>
                </a:cubicBezTo>
                <a:cubicBezTo>
                  <a:pt x="998434" y="434190"/>
                  <a:pt x="1004998" y="428356"/>
                  <a:pt x="1013015" y="428356"/>
                </a:cubicBezTo>
                <a:close/>
                <a:moveTo>
                  <a:pt x="941465" y="428356"/>
                </a:moveTo>
                <a:cubicBezTo>
                  <a:pt x="948030" y="428356"/>
                  <a:pt x="953864" y="434190"/>
                  <a:pt x="953864" y="440753"/>
                </a:cubicBezTo>
                <a:cubicBezTo>
                  <a:pt x="953864" y="448046"/>
                  <a:pt x="948030" y="454610"/>
                  <a:pt x="941465" y="454610"/>
                </a:cubicBezTo>
                <a:cubicBezTo>
                  <a:pt x="934168" y="454610"/>
                  <a:pt x="927611" y="448046"/>
                  <a:pt x="927611" y="440753"/>
                </a:cubicBezTo>
                <a:cubicBezTo>
                  <a:pt x="927611" y="434190"/>
                  <a:pt x="934168" y="428356"/>
                  <a:pt x="941465" y="428356"/>
                </a:cubicBezTo>
                <a:close/>
                <a:moveTo>
                  <a:pt x="870633" y="428356"/>
                </a:moveTo>
                <a:cubicBezTo>
                  <a:pt x="877194" y="428356"/>
                  <a:pt x="883030" y="434190"/>
                  <a:pt x="883030" y="440753"/>
                </a:cubicBezTo>
                <a:cubicBezTo>
                  <a:pt x="883030" y="448046"/>
                  <a:pt x="877194" y="454610"/>
                  <a:pt x="870633" y="454610"/>
                </a:cubicBezTo>
                <a:cubicBezTo>
                  <a:pt x="863341" y="454610"/>
                  <a:pt x="856774" y="448046"/>
                  <a:pt x="856774" y="440753"/>
                </a:cubicBezTo>
                <a:cubicBezTo>
                  <a:pt x="856774" y="434190"/>
                  <a:pt x="863341" y="428356"/>
                  <a:pt x="870633" y="428356"/>
                </a:cubicBezTo>
                <a:close/>
                <a:moveTo>
                  <a:pt x="798344" y="428356"/>
                </a:moveTo>
                <a:cubicBezTo>
                  <a:pt x="806370" y="428356"/>
                  <a:pt x="812196" y="434190"/>
                  <a:pt x="812196" y="440753"/>
                </a:cubicBezTo>
                <a:cubicBezTo>
                  <a:pt x="812196" y="448046"/>
                  <a:pt x="806370" y="454610"/>
                  <a:pt x="798344" y="454610"/>
                </a:cubicBezTo>
                <a:cubicBezTo>
                  <a:pt x="792510" y="454610"/>
                  <a:pt x="785947" y="448046"/>
                  <a:pt x="785947" y="440753"/>
                </a:cubicBezTo>
                <a:cubicBezTo>
                  <a:pt x="785947" y="434190"/>
                  <a:pt x="792510" y="428356"/>
                  <a:pt x="798344" y="428356"/>
                </a:cubicBezTo>
                <a:close/>
                <a:moveTo>
                  <a:pt x="724138" y="428356"/>
                </a:moveTo>
                <a:cubicBezTo>
                  <a:pt x="731434" y="428356"/>
                  <a:pt x="738002" y="434190"/>
                  <a:pt x="738002" y="442212"/>
                </a:cubicBezTo>
                <a:cubicBezTo>
                  <a:pt x="738002" y="448046"/>
                  <a:pt x="731434" y="454610"/>
                  <a:pt x="724138" y="454610"/>
                </a:cubicBezTo>
                <a:cubicBezTo>
                  <a:pt x="717578" y="454610"/>
                  <a:pt x="711747" y="448046"/>
                  <a:pt x="711747" y="442212"/>
                </a:cubicBezTo>
                <a:cubicBezTo>
                  <a:pt x="711747" y="434190"/>
                  <a:pt x="717578" y="428356"/>
                  <a:pt x="724138" y="428356"/>
                </a:cubicBezTo>
                <a:close/>
                <a:moveTo>
                  <a:pt x="653312" y="428356"/>
                </a:moveTo>
                <a:cubicBezTo>
                  <a:pt x="660604" y="428356"/>
                  <a:pt x="667165" y="434190"/>
                  <a:pt x="667165" y="442212"/>
                </a:cubicBezTo>
                <a:cubicBezTo>
                  <a:pt x="667165" y="448046"/>
                  <a:pt x="660604" y="454610"/>
                  <a:pt x="653312" y="454610"/>
                </a:cubicBezTo>
                <a:cubicBezTo>
                  <a:pt x="645288" y="454610"/>
                  <a:pt x="640912" y="448046"/>
                  <a:pt x="640912" y="442212"/>
                </a:cubicBezTo>
                <a:cubicBezTo>
                  <a:pt x="640912" y="434190"/>
                  <a:pt x="645288" y="428356"/>
                  <a:pt x="653312" y="428356"/>
                </a:cubicBezTo>
                <a:close/>
                <a:moveTo>
                  <a:pt x="3796752" y="424982"/>
                </a:moveTo>
                <a:cubicBezTo>
                  <a:pt x="3804774" y="424982"/>
                  <a:pt x="3810608" y="431209"/>
                  <a:pt x="3810608" y="439771"/>
                </a:cubicBezTo>
                <a:cubicBezTo>
                  <a:pt x="3810608" y="447555"/>
                  <a:pt x="3804774" y="454560"/>
                  <a:pt x="3796752" y="454560"/>
                </a:cubicBezTo>
                <a:cubicBezTo>
                  <a:pt x="3790918" y="454560"/>
                  <a:pt x="3784355" y="447555"/>
                  <a:pt x="3784355" y="439771"/>
                </a:cubicBezTo>
                <a:cubicBezTo>
                  <a:pt x="3784355" y="431209"/>
                  <a:pt x="3790918" y="424982"/>
                  <a:pt x="3796752" y="424982"/>
                </a:cubicBezTo>
                <a:close/>
                <a:moveTo>
                  <a:pt x="3725922" y="424982"/>
                </a:moveTo>
                <a:cubicBezTo>
                  <a:pt x="3733944" y="424982"/>
                  <a:pt x="3739778" y="431209"/>
                  <a:pt x="3739778" y="439771"/>
                </a:cubicBezTo>
                <a:cubicBezTo>
                  <a:pt x="3739778" y="447555"/>
                  <a:pt x="3733944" y="454560"/>
                  <a:pt x="3725922" y="454560"/>
                </a:cubicBezTo>
                <a:cubicBezTo>
                  <a:pt x="3719359" y="454560"/>
                  <a:pt x="3713525" y="447555"/>
                  <a:pt x="3713525" y="439771"/>
                </a:cubicBezTo>
                <a:cubicBezTo>
                  <a:pt x="3713525" y="431209"/>
                  <a:pt x="3717900" y="424982"/>
                  <a:pt x="3725922" y="424982"/>
                </a:cubicBezTo>
                <a:close/>
                <a:moveTo>
                  <a:pt x="3655091" y="424982"/>
                </a:moveTo>
                <a:cubicBezTo>
                  <a:pt x="3662384" y="424982"/>
                  <a:pt x="3668947" y="431209"/>
                  <a:pt x="3668947" y="439771"/>
                </a:cubicBezTo>
                <a:cubicBezTo>
                  <a:pt x="3668947" y="447555"/>
                  <a:pt x="3662384" y="454560"/>
                  <a:pt x="3655091" y="454560"/>
                </a:cubicBezTo>
                <a:cubicBezTo>
                  <a:pt x="3647069" y="454560"/>
                  <a:pt x="3642694" y="447555"/>
                  <a:pt x="3642694" y="439771"/>
                </a:cubicBezTo>
                <a:cubicBezTo>
                  <a:pt x="3642694" y="431209"/>
                  <a:pt x="3647069" y="424982"/>
                  <a:pt x="3655091" y="424982"/>
                </a:cubicBezTo>
                <a:close/>
                <a:moveTo>
                  <a:pt x="3583280" y="424982"/>
                </a:moveTo>
                <a:cubicBezTo>
                  <a:pt x="3591064" y="424982"/>
                  <a:pt x="3598069" y="431209"/>
                  <a:pt x="3598069" y="439771"/>
                </a:cubicBezTo>
                <a:cubicBezTo>
                  <a:pt x="3598069" y="447555"/>
                  <a:pt x="3591064" y="454560"/>
                  <a:pt x="3583280" y="454560"/>
                </a:cubicBezTo>
                <a:cubicBezTo>
                  <a:pt x="3574718" y="454560"/>
                  <a:pt x="3568491" y="447555"/>
                  <a:pt x="3568491" y="439771"/>
                </a:cubicBezTo>
                <a:cubicBezTo>
                  <a:pt x="3568491" y="431209"/>
                  <a:pt x="3574718" y="424982"/>
                  <a:pt x="3583280" y="424982"/>
                </a:cubicBezTo>
                <a:close/>
                <a:moveTo>
                  <a:pt x="3512449" y="424982"/>
                </a:moveTo>
                <a:cubicBezTo>
                  <a:pt x="3520232" y="424982"/>
                  <a:pt x="3527237" y="431209"/>
                  <a:pt x="3527237" y="439771"/>
                </a:cubicBezTo>
                <a:cubicBezTo>
                  <a:pt x="3527237" y="447555"/>
                  <a:pt x="3520232" y="454560"/>
                  <a:pt x="3512449" y="454560"/>
                </a:cubicBezTo>
                <a:cubicBezTo>
                  <a:pt x="3503887" y="454560"/>
                  <a:pt x="3497661" y="447555"/>
                  <a:pt x="3497661" y="439771"/>
                </a:cubicBezTo>
                <a:cubicBezTo>
                  <a:pt x="3497661" y="431209"/>
                  <a:pt x="3503887" y="424982"/>
                  <a:pt x="3512449" y="424982"/>
                </a:cubicBezTo>
                <a:close/>
                <a:moveTo>
                  <a:pt x="3440686" y="424982"/>
                </a:moveTo>
                <a:cubicBezTo>
                  <a:pt x="3448708" y="424982"/>
                  <a:pt x="3453083" y="431209"/>
                  <a:pt x="3453083" y="439771"/>
                </a:cubicBezTo>
                <a:cubicBezTo>
                  <a:pt x="3453083" y="447555"/>
                  <a:pt x="3448708" y="454560"/>
                  <a:pt x="3440686" y="454560"/>
                </a:cubicBezTo>
                <a:cubicBezTo>
                  <a:pt x="3433393" y="454560"/>
                  <a:pt x="3426830" y="447555"/>
                  <a:pt x="3426830" y="439771"/>
                </a:cubicBezTo>
                <a:cubicBezTo>
                  <a:pt x="3426830" y="431209"/>
                  <a:pt x="3433393" y="424982"/>
                  <a:pt x="3440686" y="424982"/>
                </a:cubicBezTo>
                <a:close/>
                <a:moveTo>
                  <a:pt x="3369857" y="424982"/>
                </a:moveTo>
                <a:cubicBezTo>
                  <a:pt x="3376420" y="424982"/>
                  <a:pt x="3382254" y="431209"/>
                  <a:pt x="3382254" y="439771"/>
                </a:cubicBezTo>
                <a:cubicBezTo>
                  <a:pt x="3382254" y="447555"/>
                  <a:pt x="3376420" y="454560"/>
                  <a:pt x="3369857" y="454560"/>
                </a:cubicBezTo>
                <a:cubicBezTo>
                  <a:pt x="3362564" y="454560"/>
                  <a:pt x="3356001" y="447555"/>
                  <a:pt x="3356001" y="439771"/>
                </a:cubicBezTo>
                <a:cubicBezTo>
                  <a:pt x="3356001" y="431209"/>
                  <a:pt x="3362564" y="424982"/>
                  <a:pt x="3369857" y="424982"/>
                </a:cubicBezTo>
                <a:close/>
                <a:moveTo>
                  <a:pt x="3299097" y="424982"/>
                </a:moveTo>
                <a:cubicBezTo>
                  <a:pt x="3305656" y="424982"/>
                  <a:pt x="3311491" y="431209"/>
                  <a:pt x="3311491" y="439771"/>
                </a:cubicBezTo>
                <a:cubicBezTo>
                  <a:pt x="3311491" y="447555"/>
                  <a:pt x="3305656" y="454560"/>
                  <a:pt x="3299097" y="454560"/>
                </a:cubicBezTo>
                <a:cubicBezTo>
                  <a:pt x="3291802" y="454560"/>
                  <a:pt x="3285240" y="447555"/>
                  <a:pt x="3285240" y="439771"/>
                </a:cubicBezTo>
                <a:cubicBezTo>
                  <a:pt x="3285240" y="431209"/>
                  <a:pt x="3291802" y="424982"/>
                  <a:pt x="3299097" y="424982"/>
                </a:cubicBezTo>
                <a:close/>
                <a:moveTo>
                  <a:pt x="3226805" y="424982"/>
                </a:moveTo>
                <a:cubicBezTo>
                  <a:pt x="3234825" y="424982"/>
                  <a:pt x="3240664" y="431209"/>
                  <a:pt x="3240664" y="439771"/>
                </a:cubicBezTo>
                <a:cubicBezTo>
                  <a:pt x="3240664" y="447555"/>
                  <a:pt x="3234825" y="454560"/>
                  <a:pt x="3226805" y="454560"/>
                </a:cubicBezTo>
                <a:cubicBezTo>
                  <a:pt x="3220242" y="454560"/>
                  <a:pt x="3214406" y="447555"/>
                  <a:pt x="3214406" y="439771"/>
                </a:cubicBezTo>
                <a:cubicBezTo>
                  <a:pt x="3214406" y="431209"/>
                  <a:pt x="3220242" y="424982"/>
                  <a:pt x="3226805" y="424982"/>
                </a:cubicBezTo>
                <a:close/>
                <a:moveTo>
                  <a:pt x="3152602" y="424982"/>
                </a:moveTo>
                <a:cubicBezTo>
                  <a:pt x="3159895" y="424982"/>
                  <a:pt x="3166460" y="431209"/>
                  <a:pt x="3166460" y="439771"/>
                </a:cubicBezTo>
                <a:cubicBezTo>
                  <a:pt x="3166460" y="447555"/>
                  <a:pt x="3159895" y="454560"/>
                  <a:pt x="3152602" y="454560"/>
                </a:cubicBezTo>
                <a:cubicBezTo>
                  <a:pt x="3146038" y="454560"/>
                  <a:pt x="3140203" y="447555"/>
                  <a:pt x="3140203" y="439771"/>
                </a:cubicBezTo>
                <a:cubicBezTo>
                  <a:pt x="3140203" y="431209"/>
                  <a:pt x="3146038" y="424982"/>
                  <a:pt x="3152602" y="424982"/>
                </a:cubicBezTo>
                <a:close/>
                <a:moveTo>
                  <a:pt x="3081772" y="424982"/>
                </a:moveTo>
                <a:cubicBezTo>
                  <a:pt x="3089064" y="424982"/>
                  <a:pt x="3095624" y="431209"/>
                  <a:pt x="3095624" y="439771"/>
                </a:cubicBezTo>
                <a:cubicBezTo>
                  <a:pt x="3095624" y="447555"/>
                  <a:pt x="3089064" y="454560"/>
                  <a:pt x="3081772" y="454560"/>
                </a:cubicBezTo>
                <a:cubicBezTo>
                  <a:pt x="3073748" y="454560"/>
                  <a:pt x="3069372" y="447555"/>
                  <a:pt x="3069372" y="439771"/>
                </a:cubicBezTo>
                <a:cubicBezTo>
                  <a:pt x="3069372" y="431209"/>
                  <a:pt x="3073748" y="424982"/>
                  <a:pt x="3081772" y="424982"/>
                </a:cubicBezTo>
                <a:close/>
                <a:moveTo>
                  <a:pt x="3013715" y="424982"/>
                </a:moveTo>
                <a:cubicBezTo>
                  <a:pt x="3021305" y="424982"/>
                  <a:pt x="3028135" y="431209"/>
                  <a:pt x="3028135" y="439771"/>
                </a:cubicBezTo>
                <a:cubicBezTo>
                  <a:pt x="3028135" y="447555"/>
                  <a:pt x="3021305" y="454560"/>
                  <a:pt x="3013715" y="454560"/>
                </a:cubicBezTo>
                <a:cubicBezTo>
                  <a:pt x="3005368" y="454560"/>
                  <a:pt x="2998539" y="447555"/>
                  <a:pt x="2998539" y="439771"/>
                </a:cubicBezTo>
                <a:cubicBezTo>
                  <a:pt x="2998539" y="431209"/>
                  <a:pt x="3005368" y="424982"/>
                  <a:pt x="3013715" y="424982"/>
                </a:cubicBezTo>
                <a:close/>
                <a:moveTo>
                  <a:pt x="2942491" y="424982"/>
                </a:moveTo>
                <a:cubicBezTo>
                  <a:pt x="2951052" y="424982"/>
                  <a:pt x="2957286" y="431209"/>
                  <a:pt x="2957286" y="439771"/>
                </a:cubicBezTo>
                <a:cubicBezTo>
                  <a:pt x="2957286" y="447555"/>
                  <a:pt x="2951052" y="454560"/>
                  <a:pt x="2942491" y="454560"/>
                </a:cubicBezTo>
                <a:cubicBezTo>
                  <a:pt x="2934710" y="454560"/>
                  <a:pt x="2927708" y="447555"/>
                  <a:pt x="2927708" y="439771"/>
                </a:cubicBezTo>
                <a:cubicBezTo>
                  <a:pt x="2927708" y="431209"/>
                  <a:pt x="2934710" y="424982"/>
                  <a:pt x="2942491" y="424982"/>
                </a:cubicBezTo>
                <a:close/>
                <a:moveTo>
                  <a:pt x="2868291" y="424982"/>
                </a:moveTo>
                <a:cubicBezTo>
                  <a:pt x="2876858" y="424982"/>
                  <a:pt x="2883085" y="431209"/>
                  <a:pt x="2883085" y="439771"/>
                </a:cubicBezTo>
                <a:cubicBezTo>
                  <a:pt x="2883085" y="447555"/>
                  <a:pt x="2876858" y="454560"/>
                  <a:pt x="2868291" y="454560"/>
                </a:cubicBezTo>
                <a:cubicBezTo>
                  <a:pt x="2860509" y="454560"/>
                  <a:pt x="2853504" y="447555"/>
                  <a:pt x="2853504" y="439771"/>
                </a:cubicBezTo>
                <a:cubicBezTo>
                  <a:pt x="2853504" y="431209"/>
                  <a:pt x="2860509" y="424982"/>
                  <a:pt x="2868291" y="424982"/>
                </a:cubicBezTo>
                <a:close/>
                <a:moveTo>
                  <a:pt x="2796533" y="424982"/>
                </a:moveTo>
                <a:cubicBezTo>
                  <a:pt x="2804555" y="424982"/>
                  <a:pt x="2808932" y="431209"/>
                  <a:pt x="2808932" y="439771"/>
                </a:cubicBezTo>
                <a:cubicBezTo>
                  <a:pt x="2808932" y="447555"/>
                  <a:pt x="2804555" y="454560"/>
                  <a:pt x="2796533" y="454560"/>
                </a:cubicBezTo>
                <a:cubicBezTo>
                  <a:pt x="2789240" y="454560"/>
                  <a:pt x="2782678" y="447555"/>
                  <a:pt x="2782678" y="439771"/>
                </a:cubicBezTo>
                <a:cubicBezTo>
                  <a:pt x="2782678" y="431209"/>
                  <a:pt x="2789240" y="424982"/>
                  <a:pt x="2796533" y="424982"/>
                </a:cubicBezTo>
                <a:close/>
                <a:moveTo>
                  <a:pt x="2725695" y="424982"/>
                </a:moveTo>
                <a:cubicBezTo>
                  <a:pt x="2731532" y="424982"/>
                  <a:pt x="2738097" y="431209"/>
                  <a:pt x="2738097" y="439771"/>
                </a:cubicBezTo>
                <a:cubicBezTo>
                  <a:pt x="2738097" y="447555"/>
                  <a:pt x="2731532" y="454560"/>
                  <a:pt x="2725695" y="454560"/>
                </a:cubicBezTo>
                <a:cubicBezTo>
                  <a:pt x="2717681" y="454560"/>
                  <a:pt x="2711846" y="447555"/>
                  <a:pt x="2711846" y="439771"/>
                </a:cubicBezTo>
                <a:cubicBezTo>
                  <a:pt x="2711846" y="431209"/>
                  <a:pt x="2717681" y="424982"/>
                  <a:pt x="2725695" y="424982"/>
                </a:cubicBezTo>
                <a:close/>
                <a:moveTo>
                  <a:pt x="2654870" y="424982"/>
                </a:moveTo>
                <a:cubicBezTo>
                  <a:pt x="2660705" y="424982"/>
                  <a:pt x="2667270" y="431209"/>
                  <a:pt x="2667270" y="439771"/>
                </a:cubicBezTo>
                <a:cubicBezTo>
                  <a:pt x="2667270" y="447555"/>
                  <a:pt x="2660705" y="454560"/>
                  <a:pt x="2654870" y="454560"/>
                </a:cubicBezTo>
                <a:cubicBezTo>
                  <a:pt x="2646850" y="454560"/>
                  <a:pt x="2641018" y="447555"/>
                  <a:pt x="2641018" y="439771"/>
                </a:cubicBezTo>
                <a:cubicBezTo>
                  <a:pt x="2641018" y="431209"/>
                  <a:pt x="2646850" y="424982"/>
                  <a:pt x="2654870" y="424982"/>
                </a:cubicBezTo>
                <a:close/>
                <a:moveTo>
                  <a:pt x="2582580" y="424982"/>
                </a:moveTo>
                <a:cubicBezTo>
                  <a:pt x="2589875" y="424982"/>
                  <a:pt x="2596437" y="431209"/>
                  <a:pt x="2596437" y="439771"/>
                </a:cubicBezTo>
                <a:cubicBezTo>
                  <a:pt x="2596437" y="447555"/>
                  <a:pt x="2589875" y="454560"/>
                  <a:pt x="2582580" y="454560"/>
                </a:cubicBezTo>
                <a:cubicBezTo>
                  <a:pt x="2576019" y="454560"/>
                  <a:pt x="2570184" y="447555"/>
                  <a:pt x="2570184" y="439771"/>
                </a:cubicBezTo>
                <a:cubicBezTo>
                  <a:pt x="2570184" y="431209"/>
                  <a:pt x="2576019" y="424982"/>
                  <a:pt x="2582580" y="424982"/>
                </a:cubicBezTo>
                <a:close/>
                <a:moveTo>
                  <a:pt x="2511026" y="424982"/>
                </a:moveTo>
                <a:cubicBezTo>
                  <a:pt x="2519047" y="424982"/>
                  <a:pt x="2525610" y="431209"/>
                  <a:pt x="2525610" y="439771"/>
                </a:cubicBezTo>
                <a:cubicBezTo>
                  <a:pt x="2525610" y="447555"/>
                  <a:pt x="2519047" y="454560"/>
                  <a:pt x="2511026" y="454560"/>
                </a:cubicBezTo>
                <a:cubicBezTo>
                  <a:pt x="2503735" y="454560"/>
                  <a:pt x="2499361" y="447555"/>
                  <a:pt x="2499361" y="439771"/>
                </a:cubicBezTo>
                <a:cubicBezTo>
                  <a:pt x="2499361" y="431209"/>
                  <a:pt x="2503735" y="424982"/>
                  <a:pt x="2511026" y="424982"/>
                </a:cubicBezTo>
                <a:close/>
                <a:moveTo>
                  <a:pt x="1799085" y="357525"/>
                </a:moveTo>
                <a:cubicBezTo>
                  <a:pt x="1807647" y="357525"/>
                  <a:pt x="1813873" y="361900"/>
                  <a:pt x="1813873" y="369922"/>
                </a:cubicBezTo>
                <a:cubicBezTo>
                  <a:pt x="1813873" y="377215"/>
                  <a:pt x="1807647" y="383779"/>
                  <a:pt x="1799085" y="383779"/>
                </a:cubicBezTo>
                <a:cubicBezTo>
                  <a:pt x="1790525" y="383779"/>
                  <a:pt x="1784300" y="377215"/>
                  <a:pt x="1784300" y="369922"/>
                </a:cubicBezTo>
                <a:cubicBezTo>
                  <a:pt x="1784300" y="361900"/>
                  <a:pt x="1790525" y="357525"/>
                  <a:pt x="1799085" y="357525"/>
                </a:cubicBezTo>
                <a:close/>
                <a:moveTo>
                  <a:pt x="1728262" y="357525"/>
                </a:moveTo>
                <a:cubicBezTo>
                  <a:pt x="1736825" y="357525"/>
                  <a:pt x="1743049" y="361900"/>
                  <a:pt x="1743049" y="369922"/>
                </a:cubicBezTo>
                <a:cubicBezTo>
                  <a:pt x="1743049" y="377215"/>
                  <a:pt x="1736825" y="383779"/>
                  <a:pt x="1728262" y="383779"/>
                </a:cubicBezTo>
                <a:cubicBezTo>
                  <a:pt x="1719697" y="383779"/>
                  <a:pt x="1713470" y="377215"/>
                  <a:pt x="1713470" y="369922"/>
                </a:cubicBezTo>
                <a:cubicBezTo>
                  <a:pt x="1713470" y="361900"/>
                  <a:pt x="1719697" y="357525"/>
                  <a:pt x="1728262" y="357525"/>
                </a:cubicBezTo>
                <a:close/>
                <a:moveTo>
                  <a:pt x="1657429" y="357525"/>
                </a:moveTo>
                <a:cubicBezTo>
                  <a:pt x="1665215" y="357525"/>
                  <a:pt x="1672220" y="361900"/>
                  <a:pt x="1672220" y="369922"/>
                </a:cubicBezTo>
                <a:cubicBezTo>
                  <a:pt x="1672220" y="377215"/>
                  <a:pt x="1665215" y="383779"/>
                  <a:pt x="1657429" y="383779"/>
                </a:cubicBezTo>
                <a:cubicBezTo>
                  <a:pt x="1648870" y="383779"/>
                  <a:pt x="1642650" y="377215"/>
                  <a:pt x="1642650" y="369922"/>
                </a:cubicBezTo>
                <a:cubicBezTo>
                  <a:pt x="1642650" y="361900"/>
                  <a:pt x="1648870" y="357525"/>
                  <a:pt x="1657429" y="357525"/>
                </a:cubicBezTo>
                <a:close/>
                <a:moveTo>
                  <a:pt x="1582296" y="357525"/>
                </a:moveTo>
                <a:cubicBezTo>
                  <a:pt x="1589593" y="357525"/>
                  <a:pt x="1594704" y="361900"/>
                  <a:pt x="1594704" y="369922"/>
                </a:cubicBezTo>
                <a:cubicBezTo>
                  <a:pt x="1594704" y="377215"/>
                  <a:pt x="1589593" y="383779"/>
                  <a:pt x="1582296" y="383779"/>
                </a:cubicBezTo>
                <a:cubicBezTo>
                  <a:pt x="1574274" y="383779"/>
                  <a:pt x="1568441" y="377215"/>
                  <a:pt x="1568441" y="369922"/>
                </a:cubicBezTo>
                <a:cubicBezTo>
                  <a:pt x="1568441" y="361900"/>
                  <a:pt x="1574274" y="357525"/>
                  <a:pt x="1582296" y="357525"/>
                </a:cubicBezTo>
                <a:close/>
                <a:moveTo>
                  <a:pt x="1512195" y="357525"/>
                </a:moveTo>
                <a:cubicBezTo>
                  <a:pt x="1518030" y="357525"/>
                  <a:pt x="1523863" y="361900"/>
                  <a:pt x="1523863" y="369922"/>
                </a:cubicBezTo>
                <a:cubicBezTo>
                  <a:pt x="1523863" y="377215"/>
                  <a:pt x="1518030" y="383779"/>
                  <a:pt x="1512195" y="383779"/>
                </a:cubicBezTo>
                <a:cubicBezTo>
                  <a:pt x="1504171" y="383779"/>
                  <a:pt x="1497612" y="377215"/>
                  <a:pt x="1497612" y="369922"/>
                </a:cubicBezTo>
                <a:cubicBezTo>
                  <a:pt x="1497612" y="361900"/>
                  <a:pt x="1504171" y="357525"/>
                  <a:pt x="1512195" y="357525"/>
                </a:cubicBezTo>
                <a:close/>
                <a:moveTo>
                  <a:pt x="1439171" y="357525"/>
                </a:moveTo>
                <a:cubicBezTo>
                  <a:pt x="1447188" y="357525"/>
                  <a:pt x="1453023" y="361900"/>
                  <a:pt x="1453023" y="369922"/>
                </a:cubicBezTo>
                <a:cubicBezTo>
                  <a:pt x="1453023" y="377215"/>
                  <a:pt x="1447188" y="383779"/>
                  <a:pt x="1439171" y="383779"/>
                </a:cubicBezTo>
                <a:cubicBezTo>
                  <a:pt x="1433336" y="383779"/>
                  <a:pt x="1426774" y="377215"/>
                  <a:pt x="1426774" y="369922"/>
                </a:cubicBezTo>
                <a:cubicBezTo>
                  <a:pt x="1426774" y="361900"/>
                  <a:pt x="1433336" y="357525"/>
                  <a:pt x="1439171" y="357525"/>
                </a:cubicBezTo>
                <a:close/>
                <a:moveTo>
                  <a:pt x="1368347" y="357525"/>
                </a:moveTo>
                <a:cubicBezTo>
                  <a:pt x="1376368" y="357525"/>
                  <a:pt x="1382199" y="361900"/>
                  <a:pt x="1382199" y="369922"/>
                </a:cubicBezTo>
                <a:cubicBezTo>
                  <a:pt x="1382199" y="377215"/>
                  <a:pt x="1376368" y="383779"/>
                  <a:pt x="1368347" y="383779"/>
                </a:cubicBezTo>
                <a:cubicBezTo>
                  <a:pt x="1362508" y="383779"/>
                  <a:pt x="1355949" y="377215"/>
                  <a:pt x="1355949" y="369922"/>
                </a:cubicBezTo>
                <a:cubicBezTo>
                  <a:pt x="1355949" y="361900"/>
                  <a:pt x="1362508" y="357525"/>
                  <a:pt x="1368347" y="357525"/>
                </a:cubicBezTo>
                <a:close/>
                <a:moveTo>
                  <a:pt x="1297518" y="357525"/>
                </a:moveTo>
                <a:cubicBezTo>
                  <a:pt x="1305540" y="357525"/>
                  <a:pt x="1311374" y="361900"/>
                  <a:pt x="1311374" y="369922"/>
                </a:cubicBezTo>
                <a:cubicBezTo>
                  <a:pt x="1311374" y="377215"/>
                  <a:pt x="1305540" y="383779"/>
                  <a:pt x="1297518" y="383779"/>
                </a:cubicBezTo>
                <a:cubicBezTo>
                  <a:pt x="1289495" y="383779"/>
                  <a:pt x="1285121" y="377215"/>
                  <a:pt x="1285121" y="369922"/>
                </a:cubicBezTo>
                <a:cubicBezTo>
                  <a:pt x="1285121" y="361900"/>
                  <a:pt x="1289495" y="357525"/>
                  <a:pt x="1297518" y="357525"/>
                </a:cubicBezTo>
                <a:close/>
                <a:moveTo>
                  <a:pt x="1225703" y="357525"/>
                </a:moveTo>
                <a:cubicBezTo>
                  <a:pt x="1233487" y="357525"/>
                  <a:pt x="1240493" y="363359"/>
                  <a:pt x="1240493" y="369922"/>
                </a:cubicBezTo>
                <a:cubicBezTo>
                  <a:pt x="1240493" y="377215"/>
                  <a:pt x="1233487" y="383779"/>
                  <a:pt x="1225703" y="383779"/>
                </a:cubicBezTo>
                <a:cubicBezTo>
                  <a:pt x="1217156" y="383779"/>
                  <a:pt x="1210926" y="377215"/>
                  <a:pt x="1210926" y="369922"/>
                </a:cubicBezTo>
                <a:cubicBezTo>
                  <a:pt x="1210926" y="363359"/>
                  <a:pt x="1217156" y="357525"/>
                  <a:pt x="1225703" y="357525"/>
                </a:cubicBezTo>
                <a:close/>
                <a:moveTo>
                  <a:pt x="1154890" y="357525"/>
                </a:moveTo>
                <a:cubicBezTo>
                  <a:pt x="1162673" y="357525"/>
                  <a:pt x="1169676" y="363359"/>
                  <a:pt x="1169676" y="369922"/>
                </a:cubicBezTo>
                <a:cubicBezTo>
                  <a:pt x="1169676" y="377215"/>
                  <a:pt x="1162673" y="383779"/>
                  <a:pt x="1154890" y="383779"/>
                </a:cubicBezTo>
                <a:cubicBezTo>
                  <a:pt x="1146325" y="383779"/>
                  <a:pt x="1140096" y="377215"/>
                  <a:pt x="1140096" y="369922"/>
                </a:cubicBezTo>
                <a:cubicBezTo>
                  <a:pt x="1140096" y="363359"/>
                  <a:pt x="1146325" y="357525"/>
                  <a:pt x="1154890" y="357525"/>
                </a:cubicBezTo>
                <a:close/>
                <a:moveTo>
                  <a:pt x="1084059" y="357525"/>
                </a:moveTo>
                <a:cubicBezTo>
                  <a:pt x="1091842" y="357525"/>
                  <a:pt x="1098844" y="363359"/>
                  <a:pt x="1098844" y="369922"/>
                </a:cubicBezTo>
                <a:cubicBezTo>
                  <a:pt x="1098844" y="377215"/>
                  <a:pt x="1091842" y="383779"/>
                  <a:pt x="1084059" y="383779"/>
                </a:cubicBezTo>
                <a:cubicBezTo>
                  <a:pt x="1075492" y="383779"/>
                  <a:pt x="1069268" y="377215"/>
                  <a:pt x="1069268" y="369922"/>
                </a:cubicBezTo>
                <a:cubicBezTo>
                  <a:pt x="1069268" y="363359"/>
                  <a:pt x="1075492" y="357525"/>
                  <a:pt x="1084059" y="357525"/>
                </a:cubicBezTo>
                <a:close/>
                <a:moveTo>
                  <a:pt x="1013015" y="357525"/>
                </a:moveTo>
                <a:cubicBezTo>
                  <a:pt x="1020312" y="357525"/>
                  <a:pt x="1024685" y="363359"/>
                  <a:pt x="1024685" y="369922"/>
                </a:cubicBezTo>
                <a:cubicBezTo>
                  <a:pt x="1024685" y="377215"/>
                  <a:pt x="1020312" y="383779"/>
                  <a:pt x="1013015" y="383779"/>
                </a:cubicBezTo>
                <a:cubicBezTo>
                  <a:pt x="1005003" y="383779"/>
                  <a:pt x="998434" y="377215"/>
                  <a:pt x="998434" y="369922"/>
                </a:cubicBezTo>
                <a:cubicBezTo>
                  <a:pt x="998434" y="363359"/>
                  <a:pt x="1005003" y="357525"/>
                  <a:pt x="1013015" y="357525"/>
                </a:cubicBezTo>
                <a:close/>
                <a:moveTo>
                  <a:pt x="941465" y="357525"/>
                </a:moveTo>
                <a:cubicBezTo>
                  <a:pt x="948030" y="357525"/>
                  <a:pt x="953864" y="363359"/>
                  <a:pt x="953864" y="369922"/>
                </a:cubicBezTo>
                <a:cubicBezTo>
                  <a:pt x="953864" y="377215"/>
                  <a:pt x="948030" y="383779"/>
                  <a:pt x="941465" y="383779"/>
                </a:cubicBezTo>
                <a:cubicBezTo>
                  <a:pt x="934173" y="383779"/>
                  <a:pt x="927611" y="377215"/>
                  <a:pt x="927611" y="369922"/>
                </a:cubicBezTo>
                <a:cubicBezTo>
                  <a:pt x="927611" y="363359"/>
                  <a:pt x="934173" y="357525"/>
                  <a:pt x="941465" y="357525"/>
                </a:cubicBezTo>
                <a:close/>
                <a:moveTo>
                  <a:pt x="870633" y="357525"/>
                </a:moveTo>
                <a:cubicBezTo>
                  <a:pt x="877194" y="357525"/>
                  <a:pt x="883034" y="363359"/>
                  <a:pt x="883034" y="369922"/>
                </a:cubicBezTo>
                <a:cubicBezTo>
                  <a:pt x="883034" y="377215"/>
                  <a:pt x="877194" y="383779"/>
                  <a:pt x="870633" y="383779"/>
                </a:cubicBezTo>
                <a:cubicBezTo>
                  <a:pt x="863344" y="383779"/>
                  <a:pt x="856777" y="377215"/>
                  <a:pt x="856777" y="369922"/>
                </a:cubicBezTo>
                <a:cubicBezTo>
                  <a:pt x="856777" y="363359"/>
                  <a:pt x="863344" y="357525"/>
                  <a:pt x="870633" y="357525"/>
                </a:cubicBezTo>
                <a:close/>
                <a:moveTo>
                  <a:pt x="798346" y="357525"/>
                </a:moveTo>
                <a:cubicBezTo>
                  <a:pt x="806370" y="357525"/>
                  <a:pt x="812203" y="363359"/>
                  <a:pt x="812203" y="369922"/>
                </a:cubicBezTo>
                <a:cubicBezTo>
                  <a:pt x="812203" y="377215"/>
                  <a:pt x="806370" y="383779"/>
                  <a:pt x="798346" y="383779"/>
                </a:cubicBezTo>
                <a:cubicBezTo>
                  <a:pt x="792510" y="383779"/>
                  <a:pt x="785947" y="377215"/>
                  <a:pt x="785947" y="369922"/>
                </a:cubicBezTo>
                <a:cubicBezTo>
                  <a:pt x="785947" y="363359"/>
                  <a:pt x="792510" y="357525"/>
                  <a:pt x="798346" y="357525"/>
                </a:cubicBezTo>
                <a:close/>
                <a:moveTo>
                  <a:pt x="3654110" y="354153"/>
                </a:moveTo>
                <a:cubicBezTo>
                  <a:pt x="3661893" y="354153"/>
                  <a:pt x="3668898" y="360716"/>
                  <a:pt x="3668898" y="368738"/>
                </a:cubicBezTo>
                <a:cubicBezTo>
                  <a:pt x="3668898" y="376031"/>
                  <a:pt x="3661893" y="380407"/>
                  <a:pt x="3654110" y="380407"/>
                </a:cubicBezTo>
                <a:cubicBezTo>
                  <a:pt x="3645548" y="380407"/>
                  <a:pt x="3639322" y="376031"/>
                  <a:pt x="3639322" y="368738"/>
                </a:cubicBezTo>
                <a:cubicBezTo>
                  <a:pt x="3639322" y="360716"/>
                  <a:pt x="3645548" y="354153"/>
                  <a:pt x="3654110" y="354153"/>
                </a:cubicBezTo>
                <a:close/>
                <a:moveTo>
                  <a:pt x="3583280" y="354153"/>
                </a:moveTo>
                <a:cubicBezTo>
                  <a:pt x="3591064" y="354153"/>
                  <a:pt x="3598069" y="360716"/>
                  <a:pt x="3598069" y="368738"/>
                </a:cubicBezTo>
                <a:cubicBezTo>
                  <a:pt x="3598069" y="376031"/>
                  <a:pt x="3591064" y="380407"/>
                  <a:pt x="3583280" y="380407"/>
                </a:cubicBezTo>
                <a:cubicBezTo>
                  <a:pt x="3574718" y="380407"/>
                  <a:pt x="3568491" y="376031"/>
                  <a:pt x="3568491" y="368738"/>
                </a:cubicBezTo>
                <a:cubicBezTo>
                  <a:pt x="3568491" y="360716"/>
                  <a:pt x="3574718" y="354153"/>
                  <a:pt x="3583280" y="354153"/>
                </a:cubicBezTo>
                <a:close/>
                <a:moveTo>
                  <a:pt x="3512449" y="354153"/>
                </a:moveTo>
                <a:cubicBezTo>
                  <a:pt x="3520232" y="354153"/>
                  <a:pt x="3527237" y="360983"/>
                  <a:pt x="3527237" y="369330"/>
                </a:cubicBezTo>
                <a:cubicBezTo>
                  <a:pt x="3527237" y="376919"/>
                  <a:pt x="3520232" y="383749"/>
                  <a:pt x="3512449" y="383749"/>
                </a:cubicBezTo>
                <a:cubicBezTo>
                  <a:pt x="3503887" y="383749"/>
                  <a:pt x="3497661" y="376919"/>
                  <a:pt x="3497661" y="369330"/>
                </a:cubicBezTo>
                <a:cubicBezTo>
                  <a:pt x="3497661" y="360983"/>
                  <a:pt x="3503887" y="354153"/>
                  <a:pt x="3512449" y="354153"/>
                </a:cubicBezTo>
                <a:close/>
                <a:moveTo>
                  <a:pt x="3440686" y="354153"/>
                </a:moveTo>
                <a:cubicBezTo>
                  <a:pt x="3448708" y="354153"/>
                  <a:pt x="3453083" y="360983"/>
                  <a:pt x="3453083" y="369330"/>
                </a:cubicBezTo>
                <a:cubicBezTo>
                  <a:pt x="3453083" y="376919"/>
                  <a:pt x="3448708" y="383749"/>
                  <a:pt x="3440686" y="383749"/>
                </a:cubicBezTo>
                <a:cubicBezTo>
                  <a:pt x="3433393" y="383749"/>
                  <a:pt x="3426830" y="376919"/>
                  <a:pt x="3426830" y="369330"/>
                </a:cubicBezTo>
                <a:cubicBezTo>
                  <a:pt x="3426830" y="360983"/>
                  <a:pt x="3433393" y="354153"/>
                  <a:pt x="3440686" y="354153"/>
                </a:cubicBezTo>
                <a:close/>
                <a:moveTo>
                  <a:pt x="3369857" y="354153"/>
                </a:moveTo>
                <a:cubicBezTo>
                  <a:pt x="3376420" y="354153"/>
                  <a:pt x="3382254" y="360983"/>
                  <a:pt x="3382254" y="369330"/>
                </a:cubicBezTo>
                <a:cubicBezTo>
                  <a:pt x="3382254" y="376919"/>
                  <a:pt x="3376420" y="383749"/>
                  <a:pt x="3369857" y="383749"/>
                </a:cubicBezTo>
                <a:cubicBezTo>
                  <a:pt x="3362564" y="383749"/>
                  <a:pt x="3356001" y="376919"/>
                  <a:pt x="3356001" y="369330"/>
                </a:cubicBezTo>
                <a:cubicBezTo>
                  <a:pt x="3356001" y="360983"/>
                  <a:pt x="3362564" y="354153"/>
                  <a:pt x="3369857" y="354153"/>
                </a:cubicBezTo>
                <a:close/>
                <a:moveTo>
                  <a:pt x="3299097" y="354153"/>
                </a:moveTo>
                <a:cubicBezTo>
                  <a:pt x="3305662" y="354153"/>
                  <a:pt x="3311496" y="360983"/>
                  <a:pt x="3311496" y="369330"/>
                </a:cubicBezTo>
                <a:cubicBezTo>
                  <a:pt x="3311496" y="376919"/>
                  <a:pt x="3305662" y="383749"/>
                  <a:pt x="3299097" y="383749"/>
                </a:cubicBezTo>
                <a:cubicBezTo>
                  <a:pt x="3291804" y="383749"/>
                  <a:pt x="3285242" y="376919"/>
                  <a:pt x="3285242" y="369330"/>
                </a:cubicBezTo>
                <a:cubicBezTo>
                  <a:pt x="3285242" y="360983"/>
                  <a:pt x="3291804" y="354153"/>
                  <a:pt x="3299097" y="354153"/>
                </a:cubicBezTo>
                <a:close/>
                <a:moveTo>
                  <a:pt x="3226808" y="354153"/>
                </a:moveTo>
                <a:cubicBezTo>
                  <a:pt x="3234828" y="354153"/>
                  <a:pt x="3240664" y="360983"/>
                  <a:pt x="3240664" y="369330"/>
                </a:cubicBezTo>
                <a:cubicBezTo>
                  <a:pt x="3240664" y="376919"/>
                  <a:pt x="3234828" y="383749"/>
                  <a:pt x="3226808" y="383749"/>
                </a:cubicBezTo>
                <a:cubicBezTo>
                  <a:pt x="3220245" y="383749"/>
                  <a:pt x="3214410" y="376919"/>
                  <a:pt x="3214410" y="369330"/>
                </a:cubicBezTo>
                <a:cubicBezTo>
                  <a:pt x="3214410" y="360983"/>
                  <a:pt x="3220245" y="354153"/>
                  <a:pt x="3226808" y="354153"/>
                </a:cubicBezTo>
                <a:close/>
                <a:moveTo>
                  <a:pt x="3152605" y="354153"/>
                </a:moveTo>
                <a:cubicBezTo>
                  <a:pt x="3159898" y="354153"/>
                  <a:pt x="3166462" y="360983"/>
                  <a:pt x="3166462" y="369330"/>
                </a:cubicBezTo>
                <a:cubicBezTo>
                  <a:pt x="3166462" y="376919"/>
                  <a:pt x="3159898" y="383749"/>
                  <a:pt x="3152605" y="383749"/>
                </a:cubicBezTo>
                <a:cubicBezTo>
                  <a:pt x="3146040" y="383749"/>
                  <a:pt x="3140206" y="376919"/>
                  <a:pt x="3140206" y="369330"/>
                </a:cubicBezTo>
                <a:cubicBezTo>
                  <a:pt x="3140206" y="360983"/>
                  <a:pt x="3146040" y="354153"/>
                  <a:pt x="3152605" y="354153"/>
                </a:cubicBezTo>
                <a:close/>
                <a:moveTo>
                  <a:pt x="3081774" y="354153"/>
                </a:moveTo>
                <a:cubicBezTo>
                  <a:pt x="3089066" y="354153"/>
                  <a:pt x="3095627" y="360983"/>
                  <a:pt x="3095627" y="369330"/>
                </a:cubicBezTo>
                <a:cubicBezTo>
                  <a:pt x="3095627" y="376919"/>
                  <a:pt x="3089066" y="383749"/>
                  <a:pt x="3081774" y="383749"/>
                </a:cubicBezTo>
                <a:cubicBezTo>
                  <a:pt x="3073750" y="383749"/>
                  <a:pt x="3069375" y="376919"/>
                  <a:pt x="3069375" y="369330"/>
                </a:cubicBezTo>
                <a:cubicBezTo>
                  <a:pt x="3069375" y="360983"/>
                  <a:pt x="3073750" y="354153"/>
                  <a:pt x="3081774" y="354153"/>
                </a:cubicBezTo>
                <a:close/>
                <a:moveTo>
                  <a:pt x="3013715" y="354153"/>
                </a:moveTo>
                <a:cubicBezTo>
                  <a:pt x="3021307" y="354153"/>
                  <a:pt x="3028135" y="360983"/>
                  <a:pt x="3028135" y="369330"/>
                </a:cubicBezTo>
                <a:cubicBezTo>
                  <a:pt x="3028135" y="376919"/>
                  <a:pt x="3021307" y="383749"/>
                  <a:pt x="3013715" y="383749"/>
                </a:cubicBezTo>
                <a:cubicBezTo>
                  <a:pt x="3005368" y="383749"/>
                  <a:pt x="2998539" y="376919"/>
                  <a:pt x="2998539" y="369330"/>
                </a:cubicBezTo>
                <a:cubicBezTo>
                  <a:pt x="2998539" y="360983"/>
                  <a:pt x="3005368" y="354153"/>
                  <a:pt x="3013715" y="354153"/>
                </a:cubicBezTo>
                <a:close/>
                <a:moveTo>
                  <a:pt x="2942494" y="354153"/>
                </a:moveTo>
                <a:cubicBezTo>
                  <a:pt x="2951055" y="354153"/>
                  <a:pt x="2957288" y="360983"/>
                  <a:pt x="2957288" y="369330"/>
                </a:cubicBezTo>
                <a:cubicBezTo>
                  <a:pt x="2957288" y="376919"/>
                  <a:pt x="2951055" y="383749"/>
                  <a:pt x="2942494" y="383749"/>
                </a:cubicBezTo>
                <a:cubicBezTo>
                  <a:pt x="2934713" y="383749"/>
                  <a:pt x="2927708" y="376919"/>
                  <a:pt x="2927708" y="369330"/>
                </a:cubicBezTo>
                <a:cubicBezTo>
                  <a:pt x="2927708" y="360983"/>
                  <a:pt x="2934713" y="354153"/>
                  <a:pt x="2942494" y="354153"/>
                </a:cubicBezTo>
                <a:close/>
                <a:moveTo>
                  <a:pt x="2868293" y="354153"/>
                </a:moveTo>
                <a:cubicBezTo>
                  <a:pt x="2876858" y="354153"/>
                  <a:pt x="2883085" y="360983"/>
                  <a:pt x="2883085" y="369330"/>
                </a:cubicBezTo>
                <a:cubicBezTo>
                  <a:pt x="2883085" y="376919"/>
                  <a:pt x="2876858" y="383749"/>
                  <a:pt x="2868293" y="383749"/>
                </a:cubicBezTo>
                <a:cubicBezTo>
                  <a:pt x="2860512" y="383749"/>
                  <a:pt x="2853504" y="376919"/>
                  <a:pt x="2853504" y="369330"/>
                </a:cubicBezTo>
                <a:cubicBezTo>
                  <a:pt x="2853504" y="360983"/>
                  <a:pt x="2860512" y="354153"/>
                  <a:pt x="2868293" y="354153"/>
                </a:cubicBezTo>
                <a:close/>
                <a:moveTo>
                  <a:pt x="2796535" y="354153"/>
                </a:moveTo>
                <a:cubicBezTo>
                  <a:pt x="2804558" y="354153"/>
                  <a:pt x="2808932" y="360983"/>
                  <a:pt x="2808932" y="369330"/>
                </a:cubicBezTo>
                <a:cubicBezTo>
                  <a:pt x="2808932" y="376919"/>
                  <a:pt x="2804558" y="383749"/>
                  <a:pt x="2796535" y="383749"/>
                </a:cubicBezTo>
                <a:cubicBezTo>
                  <a:pt x="2789243" y="383749"/>
                  <a:pt x="2782678" y="376919"/>
                  <a:pt x="2782678" y="369330"/>
                </a:cubicBezTo>
                <a:cubicBezTo>
                  <a:pt x="2782678" y="360983"/>
                  <a:pt x="2789243" y="354153"/>
                  <a:pt x="2796535" y="354153"/>
                </a:cubicBezTo>
                <a:close/>
                <a:moveTo>
                  <a:pt x="2725695" y="354153"/>
                </a:moveTo>
                <a:cubicBezTo>
                  <a:pt x="2731532" y="354153"/>
                  <a:pt x="2738100" y="360983"/>
                  <a:pt x="2738100" y="369330"/>
                </a:cubicBezTo>
                <a:cubicBezTo>
                  <a:pt x="2738100" y="376919"/>
                  <a:pt x="2731532" y="383749"/>
                  <a:pt x="2725695" y="383749"/>
                </a:cubicBezTo>
                <a:cubicBezTo>
                  <a:pt x="2717681" y="383749"/>
                  <a:pt x="2711846" y="376919"/>
                  <a:pt x="2711846" y="369330"/>
                </a:cubicBezTo>
                <a:cubicBezTo>
                  <a:pt x="2711846" y="360983"/>
                  <a:pt x="2717681" y="354153"/>
                  <a:pt x="2725695" y="354153"/>
                </a:cubicBezTo>
                <a:close/>
                <a:moveTo>
                  <a:pt x="2653415" y="354153"/>
                </a:moveTo>
                <a:cubicBezTo>
                  <a:pt x="2660705" y="354153"/>
                  <a:pt x="2667270" y="360983"/>
                  <a:pt x="2667270" y="369330"/>
                </a:cubicBezTo>
                <a:cubicBezTo>
                  <a:pt x="2667270" y="376919"/>
                  <a:pt x="2660705" y="383749"/>
                  <a:pt x="2653415" y="383749"/>
                </a:cubicBezTo>
                <a:cubicBezTo>
                  <a:pt x="2646857" y="383749"/>
                  <a:pt x="2641021" y="376919"/>
                  <a:pt x="2641021" y="369330"/>
                </a:cubicBezTo>
                <a:cubicBezTo>
                  <a:pt x="2641021" y="360983"/>
                  <a:pt x="2646857" y="354153"/>
                  <a:pt x="2653415" y="354153"/>
                </a:cubicBezTo>
                <a:close/>
                <a:moveTo>
                  <a:pt x="2582583" y="354153"/>
                </a:moveTo>
                <a:cubicBezTo>
                  <a:pt x="2589875" y="354153"/>
                  <a:pt x="2596439" y="360983"/>
                  <a:pt x="2596439" y="369330"/>
                </a:cubicBezTo>
                <a:cubicBezTo>
                  <a:pt x="2596439" y="376919"/>
                  <a:pt x="2589875" y="383749"/>
                  <a:pt x="2582583" y="383749"/>
                </a:cubicBezTo>
                <a:cubicBezTo>
                  <a:pt x="2576019" y="383749"/>
                  <a:pt x="2570184" y="376919"/>
                  <a:pt x="2570184" y="369330"/>
                </a:cubicBezTo>
                <a:cubicBezTo>
                  <a:pt x="2570184" y="360983"/>
                  <a:pt x="2576019" y="354153"/>
                  <a:pt x="2582583" y="354153"/>
                </a:cubicBezTo>
                <a:close/>
                <a:moveTo>
                  <a:pt x="2511029" y="354153"/>
                </a:moveTo>
                <a:cubicBezTo>
                  <a:pt x="2519050" y="354153"/>
                  <a:pt x="2525613" y="360983"/>
                  <a:pt x="2525613" y="369330"/>
                </a:cubicBezTo>
                <a:cubicBezTo>
                  <a:pt x="2525613" y="376919"/>
                  <a:pt x="2519050" y="383749"/>
                  <a:pt x="2511029" y="383749"/>
                </a:cubicBezTo>
                <a:cubicBezTo>
                  <a:pt x="2503737" y="383749"/>
                  <a:pt x="2499361" y="376919"/>
                  <a:pt x="2499361" y="369330"/>
                </a:cubicBezTo>
                <a:cubicBezTo>
                  <a:pt x="2499361" y="360983"/>
                  <a:pt x="2503737" y="354153"/>
                  <a:pt x="2511029" y="354153"/>
                </a:cubicBezTo>
                <a:close/>
                <a:moveTo>
                  <a:pt x="2439946" y="354153"/>
                </a:moveTo>
                <a:cubicBezTo>
                  <a:pt x="2448505" y="354153"/>
                  <a:pt x="2454732" y="360983"/>
                  <a:pt x="2454732" y="369330"/>
                </a:cubicBezTo>
                <a:cubicBezTo>
                  <a:pt x="2454732" y="376919"/>
                  <a:pt x="2448505" y="383749"/>
                  <a:pt x="2439946" y="383749"/>
                </a:cubicBezTo>
                <a:cubicBezTo>
                  <a:pt x="2432160" y="383749"/>
                  <a:pt x="2425156" y="376919"/>
                  <a:pt x="2425156" y="369330"/>
                </a:cubicBezTo>
                <a:cubicBezTo>
                  <a:pt x="2425156" y="360983"/>
                  <a:pt x="2432160" y="354153"/>
                  <a:pt x="2439946" y="354153"/>
                </a:cubicBezTo>
                <a:close/>
                <a:moveTo>
                  <a:pt x="2369110" y="354153"/>
                </a:moveTo>
                <a:cubicBezTo>
                  <a:pt x="2377672" y="354153"/>
                  <a:pt x="2383899" y="360983"/>
                  <a:pt x="2383899" y="369330"/>
                </a:cubicBezTo>
                <a:cubicBezTo>
                  <a:pt x="2383899" y="376919"/>
                  <a:pt x="2377672" y="383749"/>
                  <a:pt x="2369110" y="383749"/>
                </a:cubicBezTo>
                <a:cubicBezTo>
                  <a:pt x="2361327" y="383749"/>
                  <a:pt x="2354319" y="376919"/>
                  <a:pt x="2354319" y="369330"/>
                </a:cubicBezTo>
                <a:cubicBezTo>
                  <a:pt x="2354319" y="360983"/>
                  <a:pt x="2361327" y="354153"/>
                  <a:pt x="2369110" y="354153"/>
                </a:cubicBezTo>
                <a:close/>
                <a:moveTo>
                  <a:pt x="2298280" y="354153"/>
                </a:moveTo>
                <a:cubicBezTo>
                  <a:pt x="2306842" y="354153"/>
                  <a:pt x="2313068" y="360983"/>
                  <a:pt x="2313068" y="369330"/>
                </a:cubicBezTo>
                <a:cubicBezTo>
                  <a:pt x="2313068" y="376919"/>
                  <a:pt x="2306842" y="383749"/>
                  <a:pt x="2298280" y="383749"/>
                </a:cubicBezTo>
                <a:cubicBezTo>
                  <a:pt x="2290497" y="383749"/>
                  <a:pt x="2283490" y="376919"/>
                  <a:pt x="2283490" y="369330"/>
                </a:cubicBezTo>
                <a:cubicBezTo>
                  <a:pt x="2283490" y="360983"/>
                  <a:pt x="2290497" y="354153"/>
                  <a:pt x="2298280" y="354153"/>
                </a:cubicBezTo>
                <a:close/>
                <a:moveTo>
                  <a:pt x="2226517" y="354153"/>
                </a:moveTo>
                <a:cubicBezTo>
                  <a:pt x="2234538" y="354153"/>
                  <a:pt x="2238914" y="360983"/>
                  <a:pt x="2238914" y="369330"/>
                </a:cubicBezTo>
                <a:cubicBezTo>
                  <a:pt x="2238914" y="376919"/>
                  <a:pt x="2234538" y="383749"/>
                  <a:pt x="2226517" y="383749"/>
                </a:cubicBezTo>
                <a:cubicBezTo>
                  <a:pt x="2218495" y="383749"/>
                  <a:pt x="2212658" y="376919"/>
                  <a:pt x="2212658" y="369330"/>
                </a:cubicBezTo>
                <a:cubicBezTo>
                  <a:pt x="2212658" y="360983"/>
                  <a:pt x="2218495" y="354153"/>
                  <a:pt x="2226517" y="354153"/>
                </a:cubicBezTo>
                <a:close/>
                <a:moveTo>
                  <a:pt x="2155683" y="354153"/>
                </a:moveTo>
                <a:cubicBezTo>
                  <a:pt x="2161519" y="354153"/>
                  <a:pt x="2168081" y="360983"/>
                  <a:pt x="2168081" y="369330"/>
                </a:cubicBezTo>
                <a:cubicBezTo>
                  <a:pt x="2168081" y="376919"/>
                  <a:pt x="2161519" y="383749"/>
                  <a:pt x="2155683" y="383749"/>
                </a:cubicBezTo>
                <a:cubicBezTo>
                  <a:pt x="2147663" y="383749"/>
                  <a:pt x="2141827" y="376919"/>
                  <a:pt x="2141827" y="369330"/>
                </a:cubicBezTo>
                <a:cubicBezTo>
                  <a:pt x="2141827" y="360983"/>
                  <a:pt x="2147663" y="354153"/>
                  <a:pt x="2155683" y="354153"/>
                </a:cubicBezTo>
                <a:close/>
                <a:moveTo>
                  <a:pt x="2084849" y="354153"/>
                </a:moveTo>
                <a:cubicBezTo>
                  <a:pt x="2090683" y="354153"/>
                  <a:pt x="2097248" y="360983"/>
                  <a:pt x="2097248" y="369330"/>
                </a:cubicBezTo>
                <a:cubicBezTo>
                  <a:pt x="2097248" y="376919"/>
                  <a:pt x="2090683" y="383749"/>
                  <a:pt x="2084849" y="383749"/>
                </a:cubicBezTo>
                <a:cubicBezTo>
                  <a:pt x="2076828" y="383749"/>
                  <a:pt x="2070994" y="376919"/>
                  <a:pt x="2070994" y="369330"/>
                </a:cubicBezTo>
                <a:cubicBezTo>
                  <a:pt x="2070994" y="360983"/>
                  <a:pt x="2076828" y="354153"/>
                  <a:pt x="2084849" y="354153"/>
                </a:cubicBezTo>
                <a:close/>
                <a:moveTo>
                  <a:pt x="2011835" y="354153"/>
                </a:moveTo>
                <a:cubicBezTo>
                  <a:pt x="2019855" y="354153"/>
                  <a:pt x="2026421" y="360983"/>
                  <a:pt x="2026421" y="369330"/>
                </a:cubicBezTo>
                <a:cubicBezTo>
                  <a:pt x="2026421" y="376919"/>
                  <a:pt x="2019855" y="383749"/>
                  <a:pt x="2011835" y="383749"/>
                </a:cubicBezTo>
                <a:cubicBezTo>
                  <a:pt x="2006000" y="383749"/>
                  <a:pt x="2000166" y="376919"/>
                  <a:pt x="2000166" y="369330"/>
                </a:cubicBezTo>
                <a:cubicBezTo>
                  <a:pt x="2000166" y="360983"/>
                  <a:pt x="2006000" y="354153"/>
                  <a:pt x="2011835" y="354153"/>
                </a:cubicBezTo>
                <a:close/>
                <a:moveTo>
                  <a:pt x="1938362" y="354153"/>
                </a:moveTo>
                <a:cubicBezTo>
                  <a:pt x="1946385" y="354153"/>
                  <a:pt x="1952222" y="360983"/>
                  <a:pt x="1952222" y="369330"/>
                </a:cubicBezTo>
                <a:cubicBezTo>
                  <a:pt x="1952222" y="376919"/>
                  <a:pt x="1946385" y="383749"/>
                  <a:pt x="1938362" y="383749"/>
                </a:cubicBezTo>
                <a:cubicBezTo>
                  <a:pt x="1932528" y="383749"/>
                  <a:pt x="1925968" y="376919"/>
                  <a:pt x="1925968" y="369330"/>
                </a:cubicBezTo>
                <a:cubicBezTo>
                  <a:pt x="1925968" y="360983"/>
                  <a:pt x="1932528" y="354153"/>
                  <a:pt x="1938362" y="354153"/>
                </a:cubicBezTo>
                <a:close/>
                <a:moveTo>
                  <a:pt x="1867527" y="354153"/>
                </a:moveTo>
                <a:cubicBezTo>
                  <a:pt x="1875550" y="354153"/>
                  <a:pt x="1881384" y="360983"/>
                  <a:pt x="1881384" y="369330"/>
                </a:cubicBezTo>
                <a:cubicBezTo>
                  <a:pt x="1881384" y="376919"/>
                  <a:pt x="1875550" y="383749"/>
                  <a:pt x="1867527" y="383749"/>
                </a:cubicBezTo>
                <a:cubicBezTo>
                  <a:pt x="1860235" y="383749"/>
                  <a:pt x="1855129" y="376919"/>
                  <a:pt x="1855129" y="369330"/>
                </a:cubicBezTo>
                <a:cubicBezTo>
                  <a:pt x="1855129" y="360983"/>
                  <a:pt x="1860235" y="354153"/>
                  <a:pt x="1867527" y="354153"/>
                </a:cubicBezTo>
                <a:close/>
                <a:moveTo>
                  <a:pt x="1225708" y="284879"/>
                </a:moveTo>
                <a:cubicBezTo>
                  <a:pt x="1233489" y="283322"/>
                  <a:pt x="1240493" y="290327"/>
                  <a:pt x="1240493" y="298111"/>
                </a:cubicBezTo>
                <a:cubicBezTo>
                  <a:pt x="1240493" y="306673"/>
                  <a:pt x="1233489" y="312900"/>
                  <a:pt x="1225708" y="312900"/>
                </a:cubicBezTo>
                <a:cubicBezTo>
                  <a:pt x="1217159" y="312900"/>
                  <a:pt x="1210931" y="306673"/>
                  <a:pt x="1210931" y="298111"/>
                </a:cubicBezTo>
                <a:cubicBezTo>
                  <a:pt x="1210931" y="290327"/>
                  <a:pt x="1217159" y="284879"/>
                  <a:pt x="1225708" y="284879"/>
                </a:cubicBezTo>
                <a:close/>
                <a:moveTo>
                  <a:pt x="3440686" y="283322"/>
                </a:moveTo>
                <a:cubicBezTo>
                  <a:pt x="3448708" y="283322"/>
                  <a:pt x="3453083" y="289885"/>
                  <a:pt x="3453083" y="297178"/>
                </a:cubicBezTo>
                <a:cubicBezTo>
                  <a:pt x="3453083" y="305200"/>
                  <a:pt x="3448708" y="309576"/>
                  <a:pt x="3440686" y="309576"/>
                </a:cubicBezTo>
                <a:cubicBezTo>
                  <a:pt x="3433393" y="309576"/>
                  <a:pt x="3426830" y="305200"/>
                  <a:pt x="3426830" y="297178"/>
                </a:cubicBezTo>
                <a:cubicBezTo>
                  <a:pt x="3426830" y="289885"/>
                  <a:pt x="3433393" y="283322"/>
                  <a:pt x="3440686" y="283322"/>
                </a:cubicBezTo>
                <a:close/>
                <a:moveTo>
                  <a:pt x="3369857" y="283322"/>
                </a:moveTo>
                <a:cubicBezTo>
                  <a:pt x="3376420" y="283322"/>
                  <a:pt x="3382254" y="289885"/>
                  <a:pt x="3382254" y="297178"/>
                </a:cubicBezTo>
                <a:cubicBezTo>
                  <a:pt x="3382254" y="305200"/>
                  <a:pt x="3376420" y="309576"/>
                  <a:pt x="3369857" y="309576"/>
                </a:cubicBezTo>
                <a:cubicBezTo>
                  <a:pt x="3362564" y="309576"/>
                  <a:pt x="3356001" y="305200"/>
                  <a:pt x="3356001" y="297178"/>
                </a:cubicBezTo>
                <a:cubicBezTo>
                  <a:pt x="3356001" y="289885"/>
                  <a:pt x="3362564" y="283322"/>
                  <a:pt x="3369857" y="283322"/>
                </a:cubicBezTo>
                <a:close/>
                <a:moveTo>
                  <a:pt x="3299100" y="283322"/>
                </a:moveTo>
                <a:cubicBezTo>
                  <a:pt x="3305662" y="283322"/>
                  <a:pt x="3311496" y="289885"/>
                  <a:pt x="3311496" y="297178"/>
                </a:cubicBezTo>
                <a:cubicBezTo>
                  <a:pt x="3311496" y="305200"/>
                  <a:pt x="3305662" y="309576"/>
                  <a:pt x="3299100" y="309576"/>
                </a:cubicBezTo>
                <a:cubicBezTo>
                  <a:pt x="3291804" y="309576"/>
                  <a:pt x="3285242" y="305200"/>
                  <a:pt x="3285242" y="297178"/>
                </a:cubicBezTo>
                <a:cubicBezTo>
                  <a:pt x="3285242" y="289885"/>
                  <a:pt x="3291804" y="283322"/>
                  <a:pt x="3299100" y="283322"/>
                </a:cubicBezTo>
                <a:close/>
                <a:moveTo>
                  <a:pt x="3226808" y="283322"/>
                </a:moveTo>
                <a:cubicBezTo>
                  <a:pt x="3234828" y="283322"/>
                  <a:pt x="3240664" y="289885"/>
                  <a:pt x="3240664" y="297178"/>
                </a:cubicBezTo>
                <a:cubicBezTo>
                  <a:pt x="3240664" y="305200"/>
                  <a:pt x="3234828" y="309576"/>
                  <a:pt x="3226808" y="309576"/>
                </a:cubicBezTo>
                <a:cubicBezTo>
                  <a:pt x="3220245" y="309576"/>
                  <a:pt x="3214410" y="305200"/>
                  <a:pt x="3214410" y="297178"/>
                </a:cubicBezTo>
                <a:cubicBezTo>
                  <a:pt x="3214410" y="289885"/>
                  <a:pt x="3220245" y="283322"/>
                  <a:pt x="3226808" y="283322"/>
                </a:cubicBezTo>
                <a:close/>
                <a:moveTo>
                  <a:pt x="3152605" y="283322"/>
                </a:moveTo>
                <a:cubicBezTo>
                  <a:pt x="3159898" y="283322"/>
                  <a:pt x="3166462" y="289885"/>
                  <a:pt x="3166462" y="297178"/>
                </a:cubicBezTo>
                <a:cubicBezTo>
                  <a:pt x="3166462" y="305200"/>
                  <a:pt x="3159898" y="309576"/>
                  <a:pt x="3152605" y="309576"/>
                </a:cubicBezTo>
                <a:cubicBezTo>
                  <a:pt x="3146041" y="309576"/>
                  <a:pt x="3140209" y="305200"/>
                  <a:pt x="3140209" y="297178"/>
                </a:cubicBezTo>
                <a:cubicBezTo>
                  <a:pt x="3140209" y="289885"/>
                  <a:pt x="3146041" y="283322"/>
                  <a:pt x="3152605" y="283322"/>
                </a:cubicBezTo>
                <a:close/>
                <a:moveTo>
                  <a:pt x="3081774" y="283322"/>
                </a:moveTo>
                <a:cubicBezTo>
                  <a:pt x="3089066" y="283322"/>
                  <a:pt x="3095628" y="289885"/>
                  <a:pt x="3095628" y="297178"/>
                </a:cubicBezTo>
                <a:cubicBezTo>
                  <a:pt x="3095628" y="305200"/>
                  <a:pt x="3089066" y="309576"/>
                  <a:pt x="3081774" y="309576"/>
                </a:cubicBezTo>
                <a:cubicBezTo>
                  <a:pt x="3073750" y="309576"/>
                  <a:pt x="3069375" y="305200"/>
                  <a:pt x="3069375" y="297178"/>
                </a:cubicBezTo>
                <a:cubicBezTo>
                  <a:pt x="3069375" y="289885"/>
                  <a:pt x="3073750" y="283322"/>
                  <a:pt x="3081774" y="283322"/>
                </a:cubicBezTo>
                <a:close/>
                <a:moveTo>
                  <a:pt x="3013717" y="283322"/>
                </a:moveTo>
                <a:cubicBezTo>
                  <a:pt x="3021307" y="283322"/>
                  <a:pt x="3028135" y="289885"/>
                  <a:pt x="3028135" y="297178"/>
                </a:cubicBezTo>
                <a:cubicBezTo>
                  <a:pt x="3028135" y="305200"/>
                  <a:pt x="3021307" y="309576"/>
                  <a:pt x="3013717" y="309576"/>
                </a:cubicBezTo>
                <a:cubicBezTo>
                  <a:pt x="3005371" y="309576"/>
                  <a:pt x="2998539" y="305200"/>
                  <a:pt x="2998539" y="297178"/>
                </a:cubicBezTo>
                <a:cubicBezTo>
                  <a:pt x="2998539" y="289885"/>
                  <a:pt x="3005371" y="283322"/>
                  <a:pt x="3013717" y="283322"/>
                </a:cubicBezTo>
                <a:close/>
                <a:moveTo>
                  <a:pt x="2942494" y="283322"/>
                </a:moveTo>
                <a:cubicBezTo>
                  <a:pt x="2951055" y="283322"/>
                  <a:pt x="2957288" y="290327"/>
                  <a:pt x="2957288" y="298111"/>
                </a:cubicBezTo>
                <a:cubicBezTo>
                  <a:pt x="2957288" y="306673"/>
                  <a:pt x="2951055" y="312900"/>
                  <a:pt x="2942494" y="312900"/>
                </a:cubicBezTo>
                <a:cubicBezTo>
                  <a:pt x="2934713" y="312900"/>
                  <a:pt x="2927711" y="306673"/>
                  <a:pt x="2927711" y="298111"/>
                </a:cubicBezTo>
                <a:cubicBezTo>
                  <a:pt x="2927711" y="290327"/>
                  <a:pt x="2934713" y="283322"/>
                  <a:pt x="2942494" y="283322"/>
                </a:cubicBezTo>
                <a:close/>
                <a:moveTo>
                  <a:pt x="2868293" y="283322"/>
                </a:moveTo>
                <a:cubicBezTo>
                  <a:pt x="2876858" y="283322"/>
                  <a:pt x="2883087" y="290327"/>
                  <a:pt x="2883087" y="298111"/>
                </a:cubicBezTo>
                <a:cubicBezTo>
                  <a:pt x="2883087" y="306673"/>
                  <a:pt x="2876858" y="312900"/>
                  <a:pt x="2868293" y="312900"/>
                </a:cubicBezTo>
                <a:cubicBezTo>
                  <a:pt x="2860512" y="312900"/>
                  <a:pt x="2853507" y="306673"/>
                  <a:pt x="2853507" y="298111"/>
                </a:cubicBezTo>
                <a:cubicBezTo>
                  <a:pt x="2853507" y="290327"/>
                  <a:pt x="2860512" y="283322"/>
                  <a:pt x="2868293" y="283322"/>
                </a:cubicBezTo>
                <a:close/>
                <a:moveTo>
                  <a:pt x="2796535" y="283322"/>
                </a:moveTo>
                <a:cubicBezTo>
                  <a:pt x="2804558" y="283322"/>
                  <a:pt x="2808934" y="290327"/>
                  <a:pt x="2808934" y="298111"/>
                </a:cubicBezTo>
                <a:cubicBezTo>
                  <a:pt x="2808934" y="306673"/>
                  <a:pt x="2804558" y="312900"/>
                  <a:pt x="2796535" y="312900"/>
                </a:cubicBezTo>
                <a:cubicBezTo>
                  <a:pt x="2789243" y="312900"/>
                  <a:pt x="2782678" y="306673"/>
                  <a:pt x="2782678" y="298111"/>
                </a:cubicBezTo>
                <a:cubicBezTo>
                  <a:pt x="2782678" y="290327"/>
                  <a:pt x="2789243" y="283322"/>
                  <a:pt x="2796535" y="283322"/>
                </a:cubicBezTo>
                <a:close/>
                <a:moveTo>
                  <a:pt x="2725698" y="283322"/>
                </a:moveTo>
                <a:cubicBezTo>
                  <a:pt x="2731532" y="283322"/>
                  <a:pt x="2738100" y="290327"/>
                  <a:pt x="2738100" y="298111"/>
                </a:cubicBezTo>
                <a:cubicBezTo>
                  <a:pt x="2738100" y="306673"/>
                  <a:pt x="2731532" y="312900"/>
                  <a:pt x="2725698" y="312900"/>
                </a:cubicBezTo>
                <a:cubicBezTo>
                  <a:pt x="2717681" y="312900"/>
                  <a:pt x="2711846" y="306673"/>
                  <a:pt x="2711846" y="298111"/>
                </a:cubicBezTo>
                <a:cubicBezTo>
                  <a:pt x="2711846" y="290327"/>
                  <a:pt x="2717681" y="283322"/>
                  <a:pt x="2725698" y="283322"/>
                </a:cubicBezTo>
                <a:close/>
                <a:moveTo>
                  <a:pt x="2653415" y="283322"/>
                </a:moveTo>
                <a:cubicBezTo>
                  <a:pt x="2660705" y="283322"/>
                  <a:pt x="2667270" y="290327"/>
                  <a:pt x="2667270" y="298111"/>
                </a:cubicBezTo>
                <a:cubicBezTo>
                  <a:pt x="2667270" y="306673"/>
                  <a:pt x="2660705" y="312900"/>
                  <a:pt x="2653415" y="312900"/>
                </a:cubicBezTo>
                <a:cubicBezTo>
                  <a:pt x="2646857" y="312900"/>
                  <a:pt x="2641021" y="306673"/>
                  <a:pt x="2641021" y="298111"/>
                </a:cubicBezTo>
                <a:cubicBezTo>
                  <a:pt x="2641021" y="290327"/>
                  <a:pt x="2646857" y="283322"/>
                  <a:pt x="2653415" y="283322"/>
                </a:cubicBezTo>
                <a:close/>
                <a:moveTo>
                  <a:pt x="2582583" y="283322"/>
                </a:moveTo>
                <a:cubicBezTo>
                  <a:pt x="2589875" y="283322"/>
                  <a:pt x="2596439" y="290327"/>
                  <a:pt x="2596439" y="298111"/>
                </a:cubicBezTo>
                <a:cubicBezTo>
                  <a:pt x="2596439" y="306673"/>
                  <a:pt x="2589875" y="312900"/>
                  <a:pt x="2582583" y="312900"/>
                </a:cubicBezTo>
                <a:cubicBezTo>
                  <a:pt x="2576019" y="312900"/>
                  <a:pt x="2570189" y="306673"/>
                  <a:pt x="2570189" y="298111"/>
                </a:cubicBezTo>
                <a:cubicBezTo>
                  <a:pt x="2570189" y="290327"/>
                  <a:pt x="2576019" y="283322"/>
                  <a:pt x="2582583" y="283322"/>
                </a:cubicBezTo>
                <a:close/>
                <a:moveTo>
                  <a:pt x="2511029" y="283322"/>
                </a:moveTo>
                <a:cubicBezTo>
                  <a:pt x="2519050" y="283322"/>
                  <a:pt x="2525613" y="290327"/>
                  <a:pt x="2525613" y="298111"/>
                </a:cubicBezTo>
                <a:cubicBezTo>
                  <a:pt x="2525613" y="306673"/>
                  <a:pt x="2519050" y="312900"/>
                  <a:pt x="2511029" y="312900"/>
                </a:cubicBezTo>
                <a:cubicBezTo>
                  <a:pt x="2503740" y="312900"/>
                  <a:pt x="2499361" y="306673"/>
                  <a:pt x="2499361" y="298111"/>
                </a:cubicBezTo>
                <a:cubicBezTo>
                  <a:pt x="2499361" y="290327"/>
                  <a:pt x="2503740" y="283322"/>
                  <a:pt x="2511029" y="283322"/>
                </a:cubicBezTo>
                <a:close/>
                <a:moveTo>
                  <a:pt x="2439946" y="283322"/>
                </a:moveTo>
                <a:cubicBezTo>
                  <a:pt x="2448505" y="283322"/>
                  <a:pt x="2454732" y="290327"/>
                  <a:pt x="2454732" y="298111"/>
                </a:cubicBezTo>
                <a:cubicBezTo>
                  <a:pt x="2454732" y="306673"/>
                  <a:pt x="2448505" y="312900"/>
                  <a:pt x="2439946" y="312900"/>
                </a:cubicBezTo>
                <a:cubicBezTo>
                  <a:pt x="2432160" y="312900"/>
                  <a:pt x="2425156" y="306673"/>
                  <a:pt x="2425156" y="298111"/>
                </a:cubicBezTo>
                <a:cubicBezTo>
                  <a:pt x="2425156" y="290327"/>
                  <a:pt x="2432160" y="283322"/>
                  <a:pt x="2439946" y="283322"/>
                </a:cubicBezTo>
                <a:close/>
                <a:moveTo>
                  <a:pt x="2369110" y="283322"/>
                </a:moveTo>
                <a:cubicBezTo>
                  <a:pt x="2377672" y="283322"/>
                  <a:pt x="2383899" y="290327"/>
                  <a:pt x="2383899" y="298111"/>
                </a:cubicBezTo>
                <a:cubicBezTo>
                  <a:pt x="2383899" y="306673"/>
                  <a:pt x="2377672" y="312900"/>
                  <a:pt x="2369110" y="312900"/>
                </a:cubicBezTo>
                <a:cubicBezTo>
                  <a:pt x="2361327" y="312900"/>
                  <a:pt x="2354319" y="306673"/>
                  <a:pt x="2354319" y="298111"/>
                </a:cubicBezTo>
                <a:cubicBezTo>
                  <a:pt x="2354319" y="290327"/>
                  <a:pt x="2361327" y="283322"/>
                  <a:pt x="2369110" y="283322"/>
                </a:cubicBezTo>
                <a:close/>
                <a:moveTo>
                  <a:pt x="2298280" y="283322"/>
                </a:moveTo>
                <a:cubicBezTo>
                  <a:pt x="2306842" y="283322"/>
                  <a:pt x="2313068" y="290327"/>
                  <a:pt x="2313068" y="298111"/>
                </a:cubicBezTo>
                <a:cubicBezTo>
                  <a:pt x="2313068" y="306673"/>
                  <a:pt x="2306842" y="312900"/>
                  <a:pt x="2298280" y="312900"/>
                </a:cubicBezTo>
                <a:cubicBezTo>
                  <a:pt x="2290497" y="312900"/>
                  <a:pt x="2283490" y="306673"/>
                  <a:pt x="2283490" y="298111"/>
                </a:cubicBezTo>
                <a:cubicBezTo>
                  <a:pt x="2283490" y="290327"/>
                  <a:pt x="2290497" y="283322"/>
                  <a:pt x="2298280" y="283322"/>
                </a:cubicBezTo>
                <a:close/>
                <a:moveTo>
                  <a:pt x="2226517" y="283322"/>
                </a:moveTo>
                <a:cubicBezTo>
                  <a:pt x="2234538" y="283322"/>
                  <a:pt x="2238914" y="290327"/>
                  <a:pt x="2238914" y="298111"/>
                </a:cubicBezTo>
                <a:cubicBezTo>
                  <a:pt x="2238914" y="306673"/>
                  <a:pt x="2234538" y="312900"/>
                  <a:pt x="2226517" y="312900"/>
                </a:cubicBezTo>
                <a:cubicBezTo>
                  <a:pt x="2218495" y="312900"/>
                  <a:pt x="2212658" y="306673"/>
                  <a:pt x="2212658" y="298111"/>
                </a:cubicBezTo>
                <a:cubicBezTo>
                  <a:pt x="2212658" y="290327"/>
                  <a:pt x="2218495" y="283322"/>
                  <a:pt x="2226517" y="283322"/>
                </a:cubicBezTo>
                <a:close/>
                <a:moveTo>
                  <a:pt x="2155683" y="283322"/>
                </a:moveTo>
                <a:cubicBezTo>
                  <a:pt x="2161519" y="283322"/>
                  <a:pt x="2168081" y="290327"/>
                  <a:pt x="2168081" y="298111"/>
                </a:cubicBezTo>
                <a:cubicBezTo>
                  <a:pt x="2168081" y="306673"/>
                  <a:pt x="2161519" y="312900"/>
                  <a:pt x="2155683" y="312900"/>
                </a:cubicBezTo>
                <a:cubicBezTo>
                  <a:pt x="2147663" y="312900"/>
                  <a:pt x="2141827" y="306673"/>
                  <a:pt x="2141827" y="298111"/>
                </a:cubicBezTo>
                <a:cubicBezTo>
                  <a:pt x="2141827" y="290327"/>
                  <a:pt x="2147663" y="283322"/>
                  <a:pt x="2155683" y="283322"/>
                </a:cubicBezTo>
                <a:close/>
                <a:moveTo>
                  <a:pt x="2084849" y="283322"/>
                </a:moveTo>
                <a:cubicBezTo>
                  <a:pt x="2090685" y="283322"/>
                  <a:pt x="2097248" y="290327"/>
                  <a:pt x="2097248" y="298111"/>
                </a:cubicBezTo>
                <a:cubicBezTo>
                  <a:pt x="2097248" y="306673"/>
                  <a:pt x="2090685" y="312900"/>
                  <a:pt x="2084849" y="312900"/>
                </a:cubicBezTo>
                <a:cubicBezTo>
                  <a:pt x="2076828" y="312900"/>
                  <a:pt x="2070994" y="306673"/>
                  <a:pt x="2070994" y="298111"/>
                </a:cubicBezTo>
                <a:cubicBezTo>
                  <a:pt x="2070994" y="290327"/>
                  <a:pt x="2076828" y="283322"/>
                  <a:pt x="2084849" y="283322"/>
                </a:cubicBezTo>
                <a:close/>
                <a:moveTo>
                  <a:pt x="2011835" y="283322"/>
                </a:moveTo>
                <a:cubicBezTo>
                  <a:pt x="2019855" y="283322"/>
                  <a:pt x="2026421" y="290327"/>
                  <a:pt x="2026421" y="298111"/>
                </a:cubicBezTo>
                <a:cubicBezTo>
                  <a:pt x="2026421" y="306673"/>
                  <a:pt x="2019855" y="312900"/>
                  <a:pt x="2011835" y="312900"/>
                </a:cubicBezTo>
                <a:cubicBezTo>
                  <a:pt x="2006002" y="312900"/>
                  <a:pt x="2000168" y="306673"/>
                  <a:pt x="2000168" y="298111"/>
                </a:cubicBezTo>
                <a:cubicBezTo>
                  <a:pt x="2000168" y="290327"/>
                  <a:pt x="2006002" y="283322"/>
                  <a:pt x="2011835" y="283322"/>
                </a:cubicBezTo>
                <a:close/>
                <a:moveTo>
                  <a:pt x="1938362" y="283322"/>
                </a:moveTo>
                <a:cubicBezTo>
                  <a:pt x="1946385" y="283322"/>
                  <a:pt x="1952222" y="290327"/>
                  <a:pt x="1952222" y="298111"/>
                </a:cubicBezTo>
                <a:cubicBezTo>
                  <a:pt x="1952222" y="306673"/>
                  <a:pt x="1946385" y="312900"/>
                  <a:pt x="1938362" y="312900"/>
                </a:cubicBezTo>
                <a:cubicBezTo>
                  <a:pt x="1932531" y="312900"/>
                  <a:pt x="1925968" y="306673"/>
                  <a:pt x="1925968" y="298111"/>
                </a:cubicBezTo>
                <a:cubicBezTo>
                  <a:pt x="1925968" y="290327"/>
                  <a:pt x="1932531" y="283322"/>
                  <a:pt x="1938362" y="283322"/>
                </a:cubicBezTo>
                <a:close/>
                <a:moveTo>
                  <a:pt x="1867527" y="283322"/>
                </a:moveTo>
                <a:cubicBezTo>
                  <a:pt x="1875550" y="283322"/>
                  <a:pt x="1881384" y="290327"/>
                  <a:pt x="1881384" y="298111"/>
                </a:cubicBezTo>
                <a:cubicBezTo>
                  <a:pt x="1881384" y="306673"/>
                  <a:pt x="1875550" y="312900"/>
                  <a:pt x="1867527" y="312900"/>
                </a:cubicBezTo>
                <a:cubicBezTo>
                  <a:pt x="1860235" y="312900"/>
                  <a:pt x="1855129" y="306673"/>
                  <a:pt x="1855129" y="298111"/>
                </a:cubicBezTo>
                <a:cubicBezTo>
                  <a:pt x="1855129" y="290327"/>
                  <a:pt x="1860235" y="283322"/>
                  <a:pt x="1867527" y="283322"/>
                </a:cubicBezTo>
                <a:close/>
                <a:moveTo>
                  <a:pt x="1799085" y="283322"/>
                </a:moveTo>
                <a:cubicBezTo>
                  <a:pt x="1807647" y="283322"/>
                  <a:pt x="1813876" y="290327"/>
                  <a:pt x="1813876" y="298111"/>
                </a:cubicBezTo>
                <a:cubicBezTo>
                  <a:pt x="1813876" y="306673"/>
                  <a:pt x="1807647" y="312900"/>
                  <a:pt x="1799085" y="312900"/>
                </a:cubicBezTo>
                <a:cubicBezTo>
                  <a:pt x="1790525" y="312900"/>
                  <a:pt x="1784300" y="306673"/>
                  <a:pt x="1784300" y="298111"/>
                </a:cubicBezTo>
                <a:cubicBezTo>
                  <a:pt x="1784300" y="290327"/>
                  <a:pt x="1790525" y="283322"/>
                  <a:pt x="1799085" y="283322"/>
                </a:cubicBezTo>
                <a:close/>
                <a:moveTo>
                  <a:pt x="1728262" y="283322"/>
                </a:moveTo>
                <a:cubicBezTo>
                  <a:pt x="1736825" y="283322"/>
                  <a:pt x="1743052" y="290327"/>
                  <a:pt x="1743052" y="298111"/>
                </a:cubicBezTo>
                <a:cubicBezTo>
                  <a:pt x="1743052" y="306673"/>
                  <a:pt x="1736825" y="312900"/>
                  <a:pt x="1728262" y="312900"/>
                </a:cubicBezTo>
                <a:cubicBezTo>
                  <a:pt x="1719697" y="312900"/>
                  <a:pt x="1713472" y="306673"/>
                  <a:pt x="1713472" y="298111"/>
                </a:cubicBezTo>
                <a:cubicBezTo>
                  <a:pt x="1713472" y="290327"/>
                  <a:pt x="1719697" y="283322"/>
                  <a:pt x="1728262" y="283322"/>
                </a:cubicBezTo>
                <a:close/>
                <a:moveTo>
                  <a:pt x="1656498" y="283322"/>
                </a:moveTo>
                <a:cubicBezTo>
                  <a:pt x="1663792" y="283322"/>
                  <a:pt x="1668897" y="290327"/>
                  <a:pt x="1668897" y="298111"/>
                </a:cubicBezTo>
                <a:cubicBezTo>
                  <a:pt x="1668897" y="306673"/>
                  <a:pt x="1663792" y="312900"/>
                  <a:pt x="1656498" y="312900"/>
                </a:cubicBezTo>
                <a:cubicBezTo>
                  <a:pt x="1648481" y="312900"/>
                  <a:pt x="1642650" y="306673"/>
                  <a:pt x="1642650" y="298111"/>
                </a:cubicBezTo>
                <a:cubicBezTo>
                  <a:pt x="1642650" y="290327"/>
                  <a:pt x="1648481" y="283322"/>
                  <a:pt x="1656498" y="283322"/>
                </a:cubicBezTo>
                <a:close/>
                <a:moveTo>
                  <a:pt x="1582299" y="283322"/>
                </a:moveTo>
                <a:cubicBezTo>
                  <a:pt x="1588131" y="283322"/>
                  <a:pt x="1594704" y="290327"/>
                  <a:pt x="1594704" y="298111"/>
                </a:cubicBezTo>
                <a:cubicBezTo>
                  <a:pt x="1594704" y="306673"/>
                  <a:pt x="1588131" y="312900"/>
                  <a:pt x="1582299" y="312900"/>
                </a:cubicBezTo>
                <a:cubicBezTo>
                  <a:pt x="1574277" y="312900"/>
                  <a:pt x="1568441" y="306673"/>
                  <a:pt x="1568441" y="298111"/>
                </a:cubicBezTo>
                <a:cubicBezTo>
                  <a:pt x="1568441" y="290327"/>
                  <a:pt x="1574277" y="283322"/>
                  <a:pt x="1582299" y="283322"/>
                </a:cubicBezTo>
                <a:close/>
                <a:moveTo>
                  <a:pt x="1512198" y="283322"/>
                </a:moveTo>
                <a:cubicBezTo>
                  <a:pt x="1518032" y="283322"/>
                  <a:pt x="1523865" y="290327"/>
                  <a:pt x="1523865" y="298111"/>
                </a:cubicBezTo>
                <a:cubicBezTo>
                  <a:pt x="1523865" y="306673"/>
                  <a:pt x="1518032" y="312900"/>
                  <a:pt x="1512198" y="312900"/>
                </a:cubicBezTo>
                <a:cubicBezTo>
                  <a:pt x="1504174" y="312900"/>
                  <a:pt x="1497612" y="306673"/>
                  <a:pt x="1497612" y="298111"/>
                </a:cubicBezTo>
                <a:cubicBezTo>
                  <a:pt x="1497612" y="290327"/>
                  <a:pt x="1504174" y="283322"/>
                  <a:pt x="1512198" y="283322"/>
                </a:cubicBezTo>
                <a:close/>
                <a:moveTo>
                  <a:pt x="1439173" y="283322"/>
                </a:moveTo>
                <a:cubicBezTo>
                  <a:pt x="1447191" y="283322"/>
                  <a:pt x="1453026" y="290327"/>
                  <a:pt x="1453026" y="298111"/>
                </a:cubicBezTo>
                <a:cubicBezTo>
                  <a:pt x="1453026" y="306673"/>
                  <a:pt x="1447191" y="312900"/>
                  <a:pt x="1439173" y="312900"/>
                </a:cubicBezTo>
                <a:cubicBezTo>
                  <a:pt x="1433336" y="312900"/>
                  <a:pt x="1426777" y="306673"/>
                  <a:pt x="1426777" y="298111"/>
                </a:cubicBezTo>
                <a:cubicBezTo>
                  <a:pt x="1426777" y="290327"/>
                  <a:pt x="1433336" y="283322"/>
                  <a:pt x="1439173" y="283322"/>
                </a:cubicBezTo>
                <a:close/>
                <a:moveTo>
                  <a:pt x="1368347" y="283322"/>
                </a:moveTo>
                <a:cubicBezTo>
                  <a:pt x="1376368" y="283322"/>
                  <a:pt x="1382200" y="290327"/>
                  <a:pt x="1382200" y="298111"/>
                </a:cubicBezTo>
                <a:cubicBezTo>
                  <a:pt x="1382200" y="306673"/>
                  <a:pt x="1376368" y="312900"/>
                  <a:pt x="1368347" y="312900"/>
                </a:cubicBezTo>
                <a:cubicBezTo>
                  <a:pt x="1362513" y="312900"/>
                  <a:pt x="1355949" y="306673"/>
                  <a:pt x="1355949" y="298111"/>
                </a:cubicBezTo>
                <a:cubicBezTo>
                  <a:pt x="1355949" y="290327"/>
                  <a:pt x="1362513" y="283322"/>
                  <a:pt x="1368347" y="283322"/>
                </a:cubicBezTo>
                <a:close/>
                <a:moveTo>
                  <a:pt x="1297518" y="283322"/>
                </a:moveTo>
                <a:cubicBezTo>
                  <a:pt x="1305540" y="283322"/>
                  <a:pt x="1311374" y="290327"/>
                  <a:pt x="1311374" y="298111"/>
                </a:cubicBezTo>
                <a:cubicBezTo>
                  <a:pt x="1311374" y="306673"/>
                  <a:pt x="1305540" y="312900"/>
                  <a:pt x="1297518" y="312900"/>
                </a:cubicBezTo>
                <a:cubicBezTo>
                  <a:pt x="1289498" y="312900"/>
                  <a:pt x="1285121" y="306673"/>
                  <a:pt x="1285121" y="298111"/>
                </a:cubicBezTo>
                <a:cubicBezTo>
                  <a:pt x="1285121" y="290327"/>
                  <a:pt x="1289498" y="283322"/>
                  <a:pt x="1297518" y="283322"/>
                </a:cubicBezTo>
                <a:close/>
                <a:moveTo>
                  <a:pt x="1154890" y="283322"/>
                </a:moveTo>
                <a:cubicBezTo>
                  <a:pt x="1162674" y="283322"/>
                  <a:pt x="1169683" y="288427"/>
                  <a:pt x="1169683" y="295719"/>
                </a:cubicBezTo>
                <a:cubicBezTo>
                  <a:pt x="1169683" y="303741"/>
                  <a:pt x="1162674" y="309576"/>
                  <a:pt x="1154890" y="309576"/>
                </a:cubicBezTo>
                <a:cubicBezTo>
                  <a:pt x="1146329" y="309576"/>
                  <a:pt x="1140101" y="303741"/>
                  <a:pt x="1140101" y="295719"/>
                </a:cubicBezTo>
                <a:cubicBezTo>
                  <a:pt x="1140101" y="288427"/>
                  <a:pt x="1146329" y="283322"/>
                  <a:pt x="1154890" y="283322"/>
                </a:cubicBezTo>
                <a:close/>
                <a:moveTo>
                  <a:pt x="1084059" y="283322"/>
                </a:moveTo>
                <a:cubicBezTo>
                  <a:pt x="1091842" y="283322"/>
                  <a:pt x="1098847" y="288427"/>
                  <a:pt x="1098847" y="295719"/>
                </a:cubicBezTo>
                <a:cubicBezTo>
                  <a:pt x="1098847" y="303741"/>
                  <a:pt x="1091842" y="309576"/>
                  <a:pt x="1084059" y="309576"/>
                </a:cubicBezTo>
                <a:cubicBezTo>
                  <a:pt x="1075503" y="309576"/>
                  <a:pt x="1069272" y="303741"/>
                  <a:pt x="1069272" y="295719"/>
                </a:cubicBezTo>
                <a:cubicBezTo>
                  <a:pt x="1069272" y="288427"/>
                  <a:pt x="1075503" y="283322"/>
                  <a:pt x="1084059" y="283322"/>
                </a:cubicBezTo>
                <a:close/>
                <a:moveTo>
                  <a:pt x="1013024" y="283322"/>
                </a:moveTo>
                <a:cubicBezTo>
                  <a:pt x="1020314" y="283322"/>
                  <a:pt x="1024691" y="288427"/>
                  <a:pt x="1024691" y="295719"/>
                </a:cubicBezTo>
                <a:cubicBezTo>
                  <a:pt x="1024691" y="303741"/>
                  <a:pt x="1020314" y="309576"/>
                  <a:pt x="1013024" y="309576"/>
                </a:cubicBezTo>
                <a:cubicBezTo>
                  <a:pt x="1005003" y="309576"/>
                  <a:pt x="998442" y="303741"/>
                  <a:pt x="998442" y="295719"/>
                </a:cubicBezTo>
                <a:cubicBezTo>
                  <a:pt x="998442" y="288427"/>
                  <a:pt x="1005003" y="283322"/>
                  <a:pt x="1013024" y="283322"/>
                </a:cubicBezTo>
                <a:close/>
                <a:moveTo>
                  <a:pt x="941467" y="283322"/>
                </a:moveTo>
                <a:cubicBezTo>
                  <a:pt x="948032" y="283322"/>
                  <a:pt x="953869" y="288427"/>
                  <a:pt x="953869" y="295719"/>
                </a:cubicBezTo>
                <a:cubicBezTo>
                  <a:pt x="953869" y="303741"/>
                  <a:pt x="948032" y="309576"/>
                  <a:pt x="941467" y="309576"/>
                </a:cubicBezTo>
                <a:cubicBezTo>
                  <a:pt x="934173" y="309576"/>
                  <a:pt x="927612" y="303741"/>
                  <a:pt x="927612" y="295719"/>
                </a:cubicBezTo>
                <a:cubicBezTo>
                  <a:pt x="927612" y="288427"/>
                  <a:pt x="934173" y="283322"/>
                  <a:pt x="941467" y="283322"/>
                </a:cubicBezTo>
                <a:close/>
                <a:moveTo>
                  <a:pt x="3299102" y="212492"/>
                </a:moveTo>
                <a:cubicBezTo>
                  <a:pt x="3305664" y="212492"/>
                  <a:pt x="3311499" y="219055"/>
                  <a:pt x="3311499" y="226348"/>
                </a:cubicBezTo>
                <a:cubicBezTo>
                  <a:pt x="3311499" y="232911"/>
                  <a:pt x="3305664" y="238746"/>
                  <a:pt x="3299102" y="238746"/>
                </a:cubicBezTo>
                <a:cubicBezTo>
                  <a:pt x="3291807" y="238746"/>
                  <a:pt x="3285245" y="232911"/>
                  <a:pt x="3285245" y="226348"/>
                </a:cubicBezTo>
                <a:cubicBezTo>
                  <a:pt x="3285245" y="219055"/>
                  <a:pt x="3291807" y="212492"/>
                  <a:pt x="3299102" y="212492"/>
                </a:cubicBezTo>
                <a:close/>
                <a:moveTo>
                  <a:pt x="3226811" y="212492"/>
                </a:moveTo>
                <a:cubicBezTo>
                  <a:pt x="3234831" y="212492"/>
                  <a:pt x="3240667" y="219055"/>
                  <a:pt x="3240667" y="226348"/>
                </a:cubicBezTo>
                <a:cubicBezTo>
                  <a:pt x="3240667" y="232911"/>
                  <a:pt x="3234831" y="238746"/>
                  <a:pt x="3226811" y="238746"/>
                </a:cubicBezTo>
                <a:cubicBezTo>
                  <a:pt x="3220250" y="238746"/>
                  <a:pt x="3214412" y="232911"/>
                  <a:pt x="3214412" y="226348"/>
                </a:cubicBezTo>
                <a:cubicBezTo>
                  <a:pt x="3214412" y="219055"/>
                  <a:pt x="3220250" y="212492"/>
                  <a:pt x="3226811" y="212492"/>
                </a:cubicBezTo>
                <a:close/>
                <a:moveTo>
                  <a:pt x="3152608" y="212492"/>
                </a:moveTo>
                <a:cubicBezTo>
                  <a:pt x="3159900" y="212492"/>
                  <a:pt x="3166462" y="219055"/>
                  <a:pt x="3166462" y="226348"/>
                </a:cubicBezTo>
                <a:cubicBezTo>
                  <a:pt x="3166462" y="232911"/>
                  <a:pt x="3159900" y="238746"/>
                  <a:pt x="3152608" y="238746"/>
                </a:cubicBezTo>
                <a:cubicBezTo>
                  <a:pt x="3146043" y="238746"/>
                  <a:pt x="3140211" y="232911"/>
                  <a:pt x="3140211" y="226348"/>
                </a:cubicBezTo>
                <a:cubicBezTo>
                  <a:pt x="3140211" y="219055"/>
                  <a:pt x="3146043" y="212492"/>
                  <a:pt x="3152608" y="212492"/>
                </a:cubicBezTo>
                <a:close/>
                <a:moveTo>
                  <a:pt x="3081775" y="212492"/>
                </a:moveTo>
                <a:cubicBezTo>
                  <a:pt x="3089069" y="212492"/>
                  <a:pt x="3095628" y="219055"/>
                  <a:pt x="3095628" y="226348"/>
                </a:cubicBezTo>
                <a:cubicBezTo>
                  <a:pt x="3095628" y="232911"/>
                  <a:pt x="3089069" y="238746"/>
                  <a:pt x="3081775" y="238746"/>
                </a:cubicBezTo>
                <a:cubicBezTo>
                  <a:pt x="3073753" y="238746"/>
                  <a:pt x="3069375" y="232911"/>
                  <a:pt x="3069375" y="226348"/>
                </a:cubicBezTo>
                <a:cubicBezTo>
                  <a:pt x="3069375" y="219055"/>
                  <a:pt x="3073753" y="212492"/>
                  <a:pt x="3081775" y="212492"/>
                </a:cubicBezTo>
                <a:close/>
                <a:moveTo>
                  <a:pt x="3013720" y="212492"/>
                </a:moveTo>
                <a:cubicBezTo>
                  <a:pt x="3021310" y="212492"/>
                  <a:pt x="3028140" y="219055"/>
                  <a:pt x="3028140" y="226348"/>
                </a:cubicBezTo>
                <a:cubicBezTo>
                  <a:pt x="3028140" y="232911"/>
                  <a:pt x="3021310" y="238746"/>
                  <a:pt x="3013720" y="238746"/>
                </a:cubicBezTo>
                <a:cubicBezTo>
                  <a:pt x="3005373" y="238746"/>
                  <a:pt x="2998542" y="234370"/>
                  <a:pt x="2998542" y="226348"/>
                </a:cubicBezTo>
                <a:cubicBezTo>
                  <a:pt x="2998542" y="219055"/>
                  <a:pt x="3005373" y="212492"/>
                  <a:pt x="3013720" y="212492"/>
                </a:cubicBezTo>
                <a:close/>
                <a:moveTo>
                  <a:pt x="2942497" y="212492"/>
                </a:moveTo>
                <a:cubicBezTo>
                  <a:pt x="2951061" y="212492"/>
                  <a:pt x="2957293" y="219055"/>
                  <a:pt x="2957293" y="226348"/>
                </a:cubicBezTo>
                <a:cubicBezTo>
                  <a:pt x="2957293" y="234370"/>
                  <a:pt x="2951061" y="238746"/>
                  <a:pt x="2942497" y="238746"/>
                </a:cubicBezTo>
                <a:cubicBezTo>
                  <a:pt x="2934719" y="238746"/>
                  <a:pt x="2927716" y="234370"/>
                  <a:pt x="2927716" y="226348"/>
                </a:cubicBezTo>
                <a:cubicBezTo>
                  <a:pt x="2927716" y="219055"/>
                  <a:pt x="2934719" y="212492"/>
                  <a:pt x="2942497" y="212492"/>
                </a:cubicBezTo>
                <a:close/>
                <a:moveTo>
                  <a:pt x="2867363" y="212492"/>
                </a:moveTo>
                <a:cubicBezTo>
                  <a:pt x="2875389" y="212492"/>
                  <a:pt x="2879765" y="219055"/>
                  <a:pt x="2879765" y="226348"/>
                </a:cubicBezTo>
                <a:cubicBezTo>
                  <a:pt x="2879765" y="234370"/>
                  <a:pt x="2875389" y="238746"/>
                  <a:pt x="2867363" y="238746"/>
                </a:cubicBezTo>
                <a:cubicBezTo>
                  <a:pt x="2860073" y="238746"/>
                  <a:pt x="2853510" y="234370"/>
                  <a:pt x="2853510" y="226348"/>
                </a:cubicBezTo>
                <a:cubicBezTo>
                  <a:pt x="2853510" y="219055"/>
                  <a:pt x="2860073" y="212492"/>
                  <a:pt x="2867363" y="212492"/>
                </a:cubicBezTo>
                <a:close/>
                <a:moveTo>
                  <a:pt x="2796538" y="212492"/>
                </a:moveTo>
                <a:cubicBezTo>
                  <a:pt x="2803103" y="212492"/>
                  <a:pt x="2808934" y="219055"/>
                  <a:pt x="2808934" y="226348"/>
                </a:cubicBezTo>
                <a:cubicBezTo>
                  <a:pt x="2808934" y="234370"/>
                  <a:pt x="2803103" y="238746"/>
                  <a:pt x="2796538" y="238746"/>
                </a:cubicBezTo>
                <a:cubicBezTo>
                  <a:pt x="2789246" y="238746"/>
                  <a:pt x="2782680" y="234370"/>
                  <a:pt x="2782680" y="226348"/>
                </a:cubicBezTo>
                <a:cubicBezTo>
                  <a:pt x="2782680" y="219055"/>
                  <a:pt x="2789246" y="212492"/>
                  <a:pt x="2796538" y="212492"/>
                </a:cubicBezTo>
                <a:close/>
                <a:moveTo>
                  <a:pt x="2725698" y="212492"/>
                </a:moveTo>
                <a:cubicBezTo>
                  <a:pt x="2731538" y="212492"/>
                  <a:pt x="2738102" y="219055"/>
                  <a:pt x="2738102" y="226348"/>
                </a:cubicBezTo>
                <a:cubicBezTo>
                  <a:pt x="2738102" y="234370"/>
                  <a:pt x="2731538" y="238746"/>
                  <a:pt x="2725698" y="238746"/>
                </a:cubicBezTo>
                <a:cubicBezTo>
                  <a:pt x="2717686" y="238746"/>
                  <a:pt x="2711852" y="234370"/>
                  <a:pt x="2711852" y="226348"/>
                </a:cubicBezTo>
                <a:cubicBezTo>
                  <a:pt x="2711852" y="219055"/>
                  <a:pt x="2717686" y="212492"/>
                  <a:pt x="2725698" y="212492"/>
                </a:cubicBezTo>
                <a:close/>
                <a:moveTo>
                  <a:pt x="2653420" y="212492"/>
                </a:moveTo>
                <a:cubicBezTo>
                  <a:pt x="2660711" y="212492"/>
                  <a:pt x="2667273" y="219055"/>
                  <a:pt x="2667273" y="226348"/>
                </a:cubicBezTo>
                <a:cubicBezTo>
                  <a:pt x="2667273" y="234370"/>
                  <a:pt x="2660711" y="238746"/>
                  <a:pt x="2653420" y="238746"/>
                </a:cubicBezTo>
                <a:cubicBezTo>
                  <a:pt x="2646857" y="238746"/>
                  <a:pt x="2641021" y="234370"/>
                  <a:pt x="2641021" y="226348"/>
                </a:cubicBezTo>
                <a:cubicBezTo>
                  <a:pt x="2641021" y="219055"/>
                  <a:pt x="2646857" y="212492"/>
                  <a:pt x="2653420" y="212492"/>
                </a:cubicBezTo>
                <a:close/>
                <a:moveTo>
                  <a:pt x="2582586" y="212492"/>
                </a:moveTo>
                <a:cubicBezTo>
                  <a:pt x="2589878" y="212492"/>
                  <a:pt x="2596439" y="219055"/>
                  <a:pt x="2596439" y="226348"/>
                </a:cubicBezTo>
                <a:cubicBezTo>
                  <a:pt x="2596439" y="234370"/>
                  <a:pt x="2589878" y="238746"/>
                  <a:pt x="2582586" y="238746"/>
                </a:cubicBezTo>
                <a:cubicBezTo>
                  <a:pt x="2576024" y="238746"/>
                  <a:pt x="2570189" y="234370"/>
                  <a:pt x="2570189" y="226348"/>
                </a:cubicBezTo>
                <a:cubicBezTo>
                  <a:pt x="2570189" y="219055"/>
                  <a:pt x="2576024" y="212492"/>
                  <a:pt x="2582586" y="212492"/>
                </a:cubicBezTo>
                <a:close/>
                <a:moveTo>
                  <a:pt x="2511029" y="212492"/>
                </a:moveTo>
                <a:cubicBezTo>
                  <a:pt x="2519052" y="212492"/>
                  <a:pt x="2525616" y="219055"/>
                  <a:pt x="2525616" y="226348"/>
                </a:cubicBezTo>
                <a:cubicBezTo>
                  <a:pt x="2525616" y="234370"/>
                  <a:pt x="2519052" y="238746"/>
                  <a:pt x="2511029" y="238746"/>
                </a:cubicBezTo>
                <a:cubicBezTo>
                  <a:pt x="2503740" y="238746"/>
                  <a:pt x="2499364" y="234370"/>
                  <a:pt x="2499364" y="226348"/>
                </a:cubicBezTo>
                <a:cubicBezTo>
                  <a:pt x="2499364" y="219055"/>
                  <a:pt x="2503740" y="212492"/>
                  <a:pt x="2511029" y="212492"/>
                </a:cubicBezTo>
                <a:close/>
                <a:moveTo>
                  <a:pt x="2439946" y="212492"/>
                </a:moveTo>
                <a:cubicBezTo>
                  <a:pt x="2448505" y="212492"/>
                  <a:pt x="2454732" y="219055"/>
                  <a:pt x="2454732" y="226348"/>
                </a:cubicBezTo>
                <a:cubicBezTo>
                  <a:pt x="2454732" y="234370"/>
                  <a:pt x="2448505" y="238746"/>
                  <a:pt x="2439946" y="238746"/>
                </a:cubicBezTo>
                <a:cubicBezTo>
                  <a:pt x="2432163" y="238746"/>
                  <a:pt x="2425156" y="234370"/>
                  <a:pt x="2425156" y="226348"/>
                </a:cubicBezTo>
                <a:cubicBezTo>
                  <a:pt x="2425156" y="219055"/>
                  <a:pt x="2432163" y="212492"/>
                  <a:pt x="2439946" y="212492"/>
                </a:cubicBezTo>
                <a:close/>
                <a:moveTo>
                  <a:pt x="2369110" y="212492"/>
                </a:moveTo>
                <a:cubicBezTo>
                  <a:pt x="2377672" y="212492"/>
                  <a:pt x="2383900" y="219055"/>
                  <a:pt x="2383900" y="226348"/>
                </a:cubicBezTo>
                <a:cubicBezTo>
                  <a:pt x="2383900" y="234370"/>
                  <a:pt x="2377672" y="238746"/>
                  <a:pt x="2369110" y="238746"/>
                </a:cubicBezTo>
                <a:cubicBezTo>
                  <a:pt x="2361329" y="238746"/>
                  <a:pt x="2354323" y="234370"/>
                  <a:pt x="2354323" y="226348"/>
                </a:cubicBezTo>
                <a:cubicBezTo>
                  <a:pt x="2354323" y="219055"/>
                  <a:pt x="2361329" y="212492"/>
                  <a:pt x="2369110" y="212492"/>
                </a:cubicBezTo>
                <a:close/>
                <a:moveTo>
                  <a:pt x="2298283" y="212492"/>
                </a:moveTo>
                <a:cubicBezTo>
                  <a:pt x="2306842" y="212492"/>
                  <a:pt x="2313070" y="219497"/>
                  <a:pt x="2313070" y="227280"/>
                </a:cubicBezTo>
                <a:cubicBezTo>
                  <a:pt x="2313070" y="235842"/>
                  <a:pt x="2306842" y="242069"/>
                  <a:pt x="2298283" y="242069"/>
                </a:cubicBezTo>
                <a:cubicBezTo>
                  <a:pt x="2290497" y="242069"/>
                  <a:pt x="2283493" y="235842"/>
                  <a:pt x="2283493" y="227280"/>
                </a:cubicBezTo>
                <a:cubicBezTo>
                  <a:pt x="2283493" y="219497"/>
                  <a:pt x="2290497" y="212492"/>
                  <a:pt x="2298283" y="212492"/>
                </a:cubicBezTo>
                <a:close/>
                <a:moveTo>
                  <a:pt x="2226517" y="212492"/>
                </a:moveTo>
                <a:cubicBezTo>
                  <a:pt x="2234540" y="212492"/>
                  <a:pt x="2238916" y="219497"/>
                  <a:pt x="2238916" y="227280"/>
                </a:cubicBezTo>
                <a:cubicBezTo>
                  <a:pt x="2238916" y="235842"/>
                  <a:pt x="2234540" y="242069"/>
                  <a:pt x="2226517" y="242069"/>
                </a:cubicBezTo>
                <a:cubicBezTo>
                  <a:pt x="2218495" y="242069"/>
                  <a:pt x="2212659" y="235842"/>
                  <a:pt x="2212659" y="227280"/>
                </a:cubicBezTo>
                <a:cubicBezTo>
                  <a:pt x="2212659" y="219497"/>
                  <a:pt x="2218495" y="212492"/>
                  <a:pt x="2226517" y="212492"/>
                </a:cubicBezTo>
                <a:close/>
                <a:moveTo>
                  <a:pt x="2155683" y="212492"/>
                </a:moveTo>
                <a:cubicBezTo>
                  <a:pt x="2161519" y="212492"/>
                  <a:pt x="2168081" y="219497"/>
                  <a:pt x="2168081" y="227280"/>
                </a:cubicBezTo>
                <a:cubicBezTo>
                  <a:pt x="2168081" y="235842"/>
                  <a:pt x="2161519" y="242069"/>
                  <a:pt x="2155683" y="242069"/>
                </a:cubicBezTo>
                <a:cubicBezTo>
                  <a:pt x="2147663" y="242069"/>
                  <a:pt x="2141827" y="235842"/>
                  <a:pt x="2141827" y="227280"/>
                </a:cubicBezTo>
                <a:cubicBezTo>
                  <a:pt x="2141827" y="219497"/>
                  <a:pt x="2147663" y="212492"/>
                  <a:pt x="2155683" y="212492"/>
                </a:cubicBezTo>
                <a:close/>
                <a:moveTo>
                  <a:pt x="2084851" y="212492"/>
                </a:moveTo>
                <a:cubicBezTo>
                  <a:pt x="2090686" y="212492"/>
                  <a:pt x="2097249" y="219497"/>
                  <a:pt x="2097249" y="227280"/>
                </a:cubicBezTo>
                <a:cubicBezTo>
                  <a:pt x="2097249" y="235842"/>
                  <a:pt x="2090686" y="242069"/>
                  <a:pt x="2084851" y="242069"/>
                </a:cubicBezTo>
                <a:cubicBezTo>
                  <a:pt x="2076829" y="242069"/>
                  <a:pt x="2070995" y="235842"/>
                  <a:pt x="2070995" y="227280"/>
                </a:cubicBezTo>
                <a:cubicBezTo>
                  <a:pt x="2070995" y="219497"/>
                  <a:pt x="2076829" y="212492"/>
                  <a:pt x="2084851" y="212492"/>
                </a:cubicBezTo>
                <a:close/>
                <a:moveTo>
                  <a:pt x="2011835" y="212492"/>
                </a:moveTo>
                <a:cubicBezTo>
                  <a:pt x="2019855" y="212492"/>
                  <a:pt x="2026421" y="219497"/>
                  <a:pt x="2026421" y="227280"/>
                </a:cubicBezTo>
                <a:cubicBezTo>
                  <a:pt x="2026421" y="235842"/>
                  <a:pt x="2019855" y="242069"/>
                  <a:pt x="2011835" y="242069"/>
                </a:cubicBezTo>
                <a:cubicBezTo>
                  <a:pt x="2006003" y="242069"/>
                  <a:pt x="2000168" y="235842"/>
                  <a:pt x="2000168" y="227280"/>
                </a:cubicBezTo>
                <a:cubicBezTo>
                  <a:pt x="2000168" y="219497"/>
                  <a:pt x="2006003" y="212492"/>
                  <a:pt x="2011835" y="212492"/>
                </a:cubicBezTo>
                <a:close/>
                <a:moveTo>
                  <a:pt x="1938362" y="212492"/>
                </a:moveTo>
                <a:cubicBezTo>
                  <a:pt x="1946388" y="212492"/>
                  <a:pt x="1952222" y="219497"/>
                  <a:pt x="1952222" y="227280"/>
                </a:cubicBezTo>
                <a:cubicBezTo>
                  <a:pt x="1952222" y="235842"/>
                  <a:pt x="1946388" y="242069"/>
                  <a:pt x="1938362" y="242069"/>
                </a:cubicBezTo>
                <a:cubicBezTo>
                  <a:pt x="1932531" y="242069"/>
                  <a:pt x="1925971" y="235842"/>
                  <a:pt x="1925971" y="227280"/>
                </a:cubicBezTo>
                <a:cubicBezTo>
                  <a:pt x="1925971" y="219497"/>
                  <a:pt x="1931072" y="212492"/>
                  <a:pt x="1938362" y="212492"/>
                </a:cubicBezTo>
                <a:close/>
                <a:moveTo>
                  <a:pt x="1867530" y="212492"/>
                </a:moveTo>
                <a:cubicBezTo>
                  <a:pt x="1875550" y="212492"/>
                  <a:pt x="1881387" y="219497"/>
                  <a:pt x="1881387" y="227280"/>
                </a:cubicBezTo>
                <a:cubicBezTo>
                  <a:pt x="1881387" y="235842"/>
                  <a:pt x="1875550" y="242069"/>
                  <a:pt x="1867530" y="242069"/>
                </a:cubicBezTo>
                <a:cubicBezTo>
                  <a:pt x="1860238" y="242069"/>
                  <a:pt x="1855129" y="235842"/>
                  <a:pt x="1855129" y="227280"/>
                </a:cubicBezTo>
                <a:cubicBezTo>
                  <a:pt x="1855129" y="219497"/>
                  <a:pt x="1860238" y="212492"/>
                  <a:pt x="1867530" y="212492"/>
                </a:cubicBezTo>
                <a:close/>
                <a:moveTo>
                  <a:pt x="1799087" y="212492"/>
                </a:moveTo>
                <a:cubicBezTo>
                  <a:pt x="1807649" y="212492"/>
                  <a:pt x="1813879" y="219497"/>
                  <a:pt x="1813879" y="227280"/>
                </a:cubicBezTo>
                <a:cubicBezTo>
                  <a:pt x="1813879" y="235842"/>
                  <a:pt x="1807649" y="242069"/>
                  <a:pt x="1799087" y="242069"/>
                </a:cubicBezTo>
                <a:cubicBezTo>
                  <a:pt x="1790527" y="242069"/>
                  <a:pt x="1784303" y="235842"/>
                  <a:pt x="1784303" y="227280"/>
                </a:cubicBezTo>
                <a:cubicBezTo>
                  <a:pt x="1784303" y="219497"/>
                  <a:pt x="1790527" y="212492"/>
                  <a:pt x="1799087" y="212492"/>
                </a:cubicBezTo>
                <a:close/>
                <a:moveTo>
                  <a:pt x="1728262" y="212492"/>
                </a:moveTo>
                <a:cubicBezTo>
                  <a:pt x="1736828" y="212492"/>
                  <a:pt x="1743052" y="219497"/>
                  <a:pt x="1743052" y="227280"/>
                </a:cubicBezTo>
                <a:cubicBezTo>
                  <a:pt x="1743052" y="235842"/>
                  <a:pt x="1736828" y="242069"/>
                  <a:pt x="1728262" y="242069"/>
                </a:cubicBezTo>
                <a:cubicBezTo>
                  <a:pt x="1719700" y="242069"/>
                  <a:pt x="1713472" y="235842"/>
                  <a:pt x="1713472" y="227280"/>
                </a:cubicBezTo>
                <a:cubicBezTo>
                  <a:pt x="1713472" y="219497"/>
                  <a:pt x="1719700" y="212492"/>
                  <a:pt x="1728262" y="212492"/>
                </a:cubicBezTo>
                <a:close/>
                <a:moveTo>
                  <a:pt x="1656498" y="212492"/>
                </a:moveTo>
                <a:cubicBezTo>
                  <a:pt x="1663792" y="212492"/>
                  <a:pt x="1668900" y="219497"/>
                  <a:pt x="1668900" y="227280"/>
                </a:cubicBezTo>
                <a:cubicBezTo>
                  <a:pt x="1668900" y="235842"/>
                  <a:pt x="1663792" y="242069"/>
                  <a:pt x="1656498" y="242069"/>
                </a:cubicBezTo>
                <a:cubicBezTo>
                  <a:pt x="1648481" y="242069"/>
                  <a:pt x="1642655" y="235842"/>
                  <a:pt x="1642655" y="227280"/>
                </a:cubicBezTo>
                <a:cubicBezTo>
                  <a:pt x="1642655" y="219497"/>
                  <a:pt x="1648481" y="212492"/>
                  <a:pt x="1656498" y="212492"/>
                </a:cubicBezTo>
                <a:close/>
                <a:moveTo>
                  <a:pt x="1582299" y="212492"/>
                </a:moveTo>
                <a:cubicBezTo>
                  <a:pt x="1588134" y="212492"/>
                  <a:pt x="1594704" y="219497"/>
                  <a:pt x="1594704" y="227280"/>
                </a:cubicBezTo>
                <a:cubicBezTo>
                  <a:pt x="1594704" y="235842"/>
                  <a:pt x="1588134" y="242069"/>
                  <a:pt x="1582299" y="242069"/>
                </a:cubicBezTo>
                <a:cubicBezTo>
                  <a:pt x="1574277" y="242069"/>
                  <a:pt x="1568441" y="235842"/>
                  <a:pt x="1568441" y="227280"/>
                </a:cubicBezTo>
                <a:cubicBezTo>
                  <a:pt x="1568441" y="219497"/>
                  <a:pt x="1574277" y="212492"/>
                  <a:pt x="1582299" y="212492"/>
                </a:cubicBezTo>
                <a:close/>
                <a:moveTo>
                  <a:pt x="1512198" y="212492"/>
                </a:moveTo>
                <a:cubicBezTo>
                  <a:pt x="1518035" y="212492"/>
                  <a:pt x="1523867" y="219497"/>
                  <a:pt x="1523867" y="227280"/>
                </a:cubicBezTo>
                <a:cubicBezTo>
                  <a:pt x="1523867" y="235842"/>
                  <a:pt x="1518035" y="242069"/>
                  <a:pt x="1512198" y="242069"/>
                </a:cubicBezTo>
                <a:cubicBezTo>
                  <a:pt x="1504174" y="242069"/>
                  <a:pt x="1497612" y="235842"/>
                  <a:pt x="1497612" y="227280"/>
                </a:cubicBezTo>
                <a:cubicBezTo>
                  <a:pt x="1497612" y="219497"/>
                  <a:pt x="1504174" y="212492"/>
                  <a:pt x="1512198" y="212492"/>
                </a:cubicBezTo>
                <a:close/>
                <a:moveTo>
                  <a:pt x="1439173" y="212492"/>
                </a:moveTo>
                <a:cubicBezTo>
                  <a:pt x="1447191" y="212492"/>
                  <a:pt x="1453026" y="219497"/>
                  <a:pt x="1453026" y="227280"/>
                </a:cubicBezTo>
                <a:cubicBezTo>
                  <a:pt x="1453026" y="235842"/>
                  <a:pt x="1447191" y="242069"/>
                  <a:pt x="1439173" y="242069"/>
                </a:cubicBezTo>
                <a:cubicBezTo>
                  <a:pt x="1433339" y="242069"/>
                  <a:pt x="1426777" y="235842"/>
                  <a:pt x="1426777" y="227280"/>
                </a:cubicBezTo>
                <a:cubicBezTo>
                  <a:pt x="1426777" y="219497"/>
                  <a:pt x="1433339" y="212492"/>
                  <a:pt x="1439173" y="212492"/>
                </a:cubicBezTo>
                <a:close/>
                <a:moveTo>
                  <a:pt x="1368349" y="212492"/>
                </a:moveTo>
                <a:cubicBezTo>
                  <a:pt x="1376368" y="212492"/>
                  <a:pt x="1382203" y="219497"/>
                  <a:pt x="1382203" y="227280"/>
                </a:cubicBezTo>
                <a:cubicBezTo>
                  <a:pt x="1382203" y="235842"/>
                  <a:pt x="1376368" y="242069"/>
                  <a:pt x="1368349" y="242069"/>
                </a:cubicBezTo>
                <a:cubicBezTo>
                  <a:pt x="1362513" y="242069"/>
                  <a:pt x="1355950" y="235842"/>
                  <a:pt x="1355950" y="227280"/>
                </a:cubicBezTo>
                <a:cubicBezTo>
                  <a:pt x="1355950" y="219497"/>
                  <a:pt x="1362513" y="212492"/>
                  <a:pt x="1368349" y="212492"/>
                </a:cubicBezTo>
                <a:close/>
                <a:moveTo>
                  <a:pt x="1297520" y="212492"/>
                </a:moveTo>
                <a:cubicBezTo>
                  <a:pt x="1305540" y="212492"/>
                  <a:pt x="1311374" y="219497"/>
                  <a:pt x="1311374" y="227280"/>
                </a:cubicBezTo>
                <a:cubicBezTo>
                  <a:pt x="1311374" y="235842"/>
                  <a:pt x="1305540" y="242069"/>
                  <a:pt x="1297520" y="242069"/>
                </a:cubicBezTo>
                <a:cubicBezTo>
                  <a:pt x="1289498" y="242069"/>
                  <a:pt x="1285121" y="235842"/>
                  <a:pt x="1285121" y="227280"/>
                </a:cubicBezTo>
                <a:cubicBezTo>
                  <a:pt x="1285121" y="219497"/>
                  <a:pt x="1289498" y="212492"/>
                  <a:pt x="1297520" y="212492"/>
                </a:cubicBezTo>
                <a:close/>
                <a:moveTo>
                  <a:pt x="1225708" y="212492"/>
                </a:moveTo>
                <a:cubicBezTo>
                  <a:pt x="1233489" y="212492"/>
                  <a:pt x="1240496" y="219497"/>
                  <a:pt x="1240496" y="227280"/>
                </a:cubicBezTo>
                <a:cubicBezTo>
                  <a:pt x="1240496" y="235842"/>
                  <a:pt x="1233489" y="242069"/>
                  <a:pt x="1225708" y="242069"/>
                </a:cubicBezTo>
                <a:cubicBezTo>
                  <a:pt x="1217159" y="242069"/>
                  <a:pt x="1210934" y="235842"/>
                  <a:pt x="1210934" y="227280"/>
                </a:cubicBezTo>
                <a:cubicBezTo>
                  <a:pt x="1210934" y="219497"/>
                  <a:pt x="1217159" y="212492"/>
                  <a:pt x="1225708" y="212492"/>
                </a:cubicBezTo>
                <a:close/>
                <a:moveTo>
                  <a:pt x="1154891" y="212492"/>
                </a:moveTo>
                <a:cubicBezTo>
                  <a:pt x="1162674" y="212492"/>
                  <a:pt x="1169683" y="219497"/>
                  <a:pt x="1169683" y="227280"/>
                </a:cubicBezTo>
                <a:cubicBezTo>
                  <a:pt x="1169683" y="235842"/>
                  <a:pt x="1162674" y="242069"/>
                  <a:pt x="1154891" y="242069"/>
                </a:cubicBezTo>
                <a:cubicBezTo>
                  <a:pt x="1146329" y="242069"/>
                  <a:pt x="1140105" y="235842"/>
                  <a:pt x="1140105" y="227280"/>
                </a:cubicBezTo>
                <a:cubicBezTo>
                  <a:pt x="1140105" y="219497"/>
                  <a:pt x="1146329" y="212492"/>
                  <a:pt x="1154891" y="212492"/>
                </a:cubicBezTo>
                <a:close/>
                <a:moveTo>
                  <a:pt x="1084063" y="212492"/>
                </a:moveTo>
                <a:cubicBezTo>
                  <a:pt x="1091842" y="212492"/>
                  <a:pt x="1098847" y="219497"/>
                  <a:pt x="1098847" y="227280"/>
                </a:cubicBezTo>
                <a:cubicBezTo>
                  <a:pt x="1098847" y="235842"/>
                  <a:pt x="1091842" y="242069"/>
                  <a:pt x="1084063" y="242069"/>
                </a:cubicBezTo>
                <a:cubicBezTo>
                  <a:pt x="1075503" y="242069"/>
                  <a:pt x="1069276" y="235842"/>
                  <a:pt x="1069276" y="227280"/>
                </a:cubicBezTo>
                <a:cubicBezTo>
                  <a:pt x="1069276" y="219497"/>
                  <a:pt x="1075503" y="212492"/>
                  <a:pt x="1084063" y="212492"/>
                </a:cubicBezTo>
                <a:close/>
                <a:moveTo>
                  <a:pt x="3013723" y="141661"/>
                </a:moveTo>
                <a:cubicBezTo>
                  <a:pt x="3021310" y="141661"/>
                  <a:pt x="3028140" y="148224"/>
                  <a:pt x="3028140" y="155517"/>
                </a:cubicBezTo>
                <a:cubicBezTo>
                  <a:pt x="3028140" y="162080"/>
                  <a:pt x="3021310" y="167915"/>
                  <a:pt x="3013723" y="167915"/>
                </a:cubicBezTo>
                <a:cubicBezTo>
                  <a:pt x="3005376" y="167915"/>
                  <a:pt x="2998545" y="162080"/>
                  <a:pt x="2998545" y="155517"/>
                </a:cubicBezTo>
                <a:cubicBezTo>
                  <a:pt x="2998545" y="148224"/>
                  <a:pt x="3005376" y="141661"/>
                  <a:pt x="3013723" y="141661"/>
                </a:cubicBezTo>
                <a:close/>
                <a:moveTo>
                  <a:pt x="2942497" y="141661"/>
                </a:moveTo>
                <a:cubicBezTo>
                  <a:pt x="2951061" y="141661"/>
                  <a:pt x="2957293" y="148224"/>
                  <a:pt x="2957293" y="155517"/>
                </a:cubicBezTo>
                <a:cubicBezTo>
                  <a:pt x="2957293" y="162080"/>
                  <a:pt x="2951061" y="167915"/>
                  <a:pt x="2942497" y="167915"/>
                </a:cubicBezTo>
                <a:cubicBezTo>
                  <a:pt x="2934719" y="167915"/>
                  <a:pt x="2927716" y="162080"/>
                  <a:pt x="2927716" y="155517"/>
                </a:cubicBezTo>
                <a:cubicBezTo>
                  <a:pt x="2927716" y="148224"/>
                  <a:pt x="2934719" y="141661"/>
                  <a:pt x="2942497" y="141661"/>
                </a:cubicBezTo>
                <a:close/>
                <a:moveTo>
                  <a:pt x="2867363" y="141661"/>
                </a:moveTo>
                <a:cubicBezTo>
                  <a:pt x="2875389" y="141661"/>
                  <a:pt x="2879765" y="148224"/>
                  <a:pt x="2879765" y="155517"/>
                </a:cubicBezTo>
                <a:cubicBezTo>
                  <a:pt x="2879765" y="162080"/>
                  <a:pt x="2875389" y="167915"/>
                  <a:pt x="2867363" y="167915"/>
                </a:cubicBezTo>
                <a:cubicBezTo>
                  <a:pt x="2860073" y="167915"/>
                  <a:pt x="2853510" y="162080"/>
                  <a:pt x="2853510" y="155517"/>
                </a:cubicBezTo>
                <a:cubicBezTo>
                  <a:pt x="2853510" y="148224"/>
                  <a:pt x="2860073" y="141661"/>
                  <a:pt x="2867363" y="141661"/>
                </a:cubicBezTo>
                <a:close/>
                <a:moveTo>
                  <a:pt x="2796538" y="141661"/>
                </a:moveTo>
                <a:cubicBezTo>
                  <a:pt x="2803103" y="141661"/>
                  <a:pt x="2808940" y="148224"/>
                  <a:pt x="2808940" y="155517"/>
                </a:cubicBezTo>
                <a:cubicBezTo>
                  <a:pt x="2808940" y="162080"/>
                  <a:pt x="2803103" y="167915"/>
                  <a:pt x="2796538" y="167915"/>
                </a:cubicBezTo>
                <a:cubicBezTo>
                  <a:pt x="2789246" y="167915"/>
                  <a:pt x="2782683" y="162080"/>
                  <a:pt x="2782683" y="155517"/>
                </a:cubicBezTo>
                <a:cubicBezTo>
                  <a:pt x="2782683" y="148224"/>
                  <a:pt x="2789246" y="141661"/>
                  <a:pt x="2796538" y="141661"/>
                </a:cubicBezTo>
                <a:close/>
                <a:moveTo>
                  <a:pt x="2725703" y="141661"/>
                </a:moveTo>
                <a:cubicBezTo>
                  <a:pt x="2731538" y="141661"/>
                  <a:pt x="2738105" y="148224"/>
                  <a:pt x="2738105" y="155517"/>
                </a:cubicBezTo>
                <a:cubicBezTo>
                  <a:pt x="2738105" y="162080"/>
                  <a:pt x="2731538" y="167915"/>
                  <a:pt x="2725703" y="167915"/>
                </a:cubicBezTo>
                <a:cubicBezTo>
                  <a:pt x="2717686" y="167915"/>
                  <a:pt x="2711852" y="162080"/>
                  <a:pt x="2711852" y="155517"/>
                </a:cubicBezTo>
                <a:cubicBezTo>
                  <a:pt x="2711852" y="148224"/>
                  <a:pt x="2717686" y="141661"/>
                  <a:pt x="2725703" y="141661"/>
                </a:cubicBezTo>
                <a:close/>
                <a:moveTo>
                  <a:pt x="2653420" y="141661"/>
                </a:moveTo>
                <a:cubicBezTo>
                  <a:pt x="2660711" y="141661"/>
                  <a:pt x="2667273" y="148224"/>
                  <a:pt x="2667273" y="155517"/>
                </a:cubicBezTo>
                <a:cubicBezTo>
                  <a:pt x="2667273" y="162080"/>
                  <a:pt x="2660711" y="167915"/>
                  <a:pt x="2653420" y="167915"/>
                </a:cubicBezTo>
                <a:cubicBezTo>
                  <a:pt x="2646857" y="167915"/>
                  <a:pt x="2641021" y="162080"/>
                  <a:pt x="2641021" y="155517"/>
                </a:cubicBezTo>
                <a:cubicBezTo>
                  <a:pt x="2641021" y="148224"/>
                  <a:pt x="2646857" y="141661"/>
                  <a:pt x="2653420" y="141661"/>
                </a:cubicBezTo>
                <a:close/>
                <a:moveTo>
                  <a:pt x="2582586" y="141661"/>
                </a:moveTo>
                <a:cubicBezTo>
                  <a:pt x="2589878" y="141661"/>
                  <a:pt x="2596442" y="148224"/>
                  <a:pt x="2596442" y="155517"/>
                </a:cubicBezTo>
                <a:cubicBezTo>
                  <a:pt x="2596442" y="162080"/>
                  <a:pt x="2589878" y="167915"/>
                  <a:pt x="2582586" y="167915"/>
                </a:cubicBezTo>
                <a:cubicBezTo>
                  <a:pt x="2576024" y="167915"/>
                  <a:pt x="2570189" y="162080"/>
                  <a:pt x="2570189" y="155517"/>
                </a:cubicBezTo>
                <a:cubicBezTo>
                  <a:pt x="2570189" y="148224"/>
                  <a:pt x="2576024" y="141661"/>
                  <a:pt x="2582586" y="141661"/>
                </a:cubicBezTo>
                <a:close/>
                <a:moveTo>
                  <a:pt x="2511034" y="141661"/>
                </a:moveTo>
                <a:cubicBezTo>
                  <a:pt x="2519052" y="141661"/>
                  <a:pt x="2525616" y="148224"/>
                  <a:pt x="2525616" y="155517"/>
                </a:cubicBezTo>
                <a:cubicBezTo>
                  <a:pt x="2525616" y="162080"/>
                  <a:pt x="2519052" y="167915"/>
                  <a:pt x="2511034" y="167915"/>
                </a:cubicBezTo>
                <a:cubicBezTo>
                  <a:pt x="2503743" y="167915"/>
                  <a:pt x="2499364" y="162080"/>
                  <a:pt x="2499364" y="155517"/>
                </a:cubicBezTo>
                <a:cubicBezTo>
                  <a:pt x="2499364" y="148224"/>
                  <a:pt x="2503743" y="141661"/>
                  <a:pt x="2511034" y="141661"/>
                </a:cubicBezTo>
                <a:close/>
                <a:moveTo>
                  <a:pt x="2439946" y="141661"/>
                </a:moveTo>
                <a:cubicBezTo>
                  <a:pt x="2448505" y="141661"/>
                  <a:pt x="2454734" y="148224"/>
                  <a:pt x="2454734" y="155517"/>
                </a:cubicBezTo>
                <a:cubicBezTo>
                  <a:pt x="2454734" y="162080"/>
                  <a:pt x="2448505" y="167915"/>
                  <a:pt x="2439946" y="167915"/>
                </a:cubicBezTo>
                <a:cubicBezTo>
                  <a:pt x="2432165" y="167915"/>
                  <a:pt x="2425159" y="162080"/>
                  <a:pt x="2425159" y="155517"/>
                </a:cubicBezTo>
                <a:cubicBezTo>
                  <a:pt x="2425159" y="148224"/>
                  <a:pt x="2432165" y="141661"/>
                  <a:pt x="2439946" y="141661"/>
                </a:cubicBezTo>
                <a:close/>
                <a:moveTo>
                  <a:pt x="2369114" y="141661"/>
                </a:moveTo>
                <a:cubicBezTo>
                  <a:pt x="2377674" y="141661"/>
                  <a:pt x="2383900" y="148224"/>
                  <a:pt x="2383900" y="155517"/>
                </a:cubicBezTo>
                <a:cubicBezTo>
                  <a:pt x="2383900" y="162080"/>
                  <a:pt x="2377674" y="167915"/>
                  <a:pt x="2369114" y="167915"/>
                </a:cubicBezTo>
                <a:cubicBezTo>
                  <a:pt x="2361331" y="167915"/>
                  <a:pt x="2354323" y="163539"/>
                  <a:pt x="2354323" y="155517"/>
                </a:cubicBezTo>
                <a:cubicBezTo>
                  <a:pt x="2354323" y="148224"/>
                  <a:pt x="2361331" y="141661"/>
                  <a:pt x="2369114" y="141661"/>
                </a:cubicBezTo>
                <a:close/>
                <a:moveTo>
                  <a:pt x="2298283" y="141661"/>
                </a:moveTo>
                <a:cubicBezTo>
                  <a:pt x="2306842" y="141661"/>
                  <a:pt x="2313070" y="148224"/>
                  <a:pt x="2313070" y="155517"/>
                </a:cubicBezTo>
                <a:cubicBezTo>
                  <a:pt x="2313070" y="163539"/>
                  <a:pt x="2306842" y="167915"/>
                  <a:pt x="2298283" y="167915"/>
                </a:cubicBezTo>
                <a:cubicBezTo>
                  <a:pt x="2290497" y="167915"/>
                  <a:pt x="2283493" y="163539"/>
                  <a:pt x="2283493" y="155517"/>
                </a:cubicBezTo>
                <a:cubicBezTo>
                  <a:pt x="2283493" y="148224"/>
                  <a:pt x="2290497" y="141661"/>
                  <a:pt x="2298283" y="141661"/>
                </a:cubicBezTo>
                <a:close/>
                <a:moveTo>
                  <a:pt x="2226517" y="141661"/>
                </a:moveTo>
                <a:cubicBezTo>
                  <a:pt x="2234542" y="141661"/>
                  <a:pt x="2238916" y="148224"/>
                  <a:pt x="2238916" y="155517"/>
                </a:cubicBezTo>
                <a:cubicBezTo>
                  <a:pt x="2238916" y="163539"/>
                  <a:pt x="2234542" y="167915"/>
                  <a:pt x="2226517" y="167915"/>
                </a:cubicBezTo>
                <a:cubicBezTo>
                  <a:pt x="2218495" y="167915"/>
                  <a:pt x="2212659" y="163539"/>
                  <a:pt x="2212659" y="155517"/>
                </a:cubicBezTo>
                <a:cubicBezTo>
                  <a:pt x="2212659" y="148224"/>
                  <a:pt x="2218495" y="141661"/>
                  <a:pt x="2226517" y="141661"/>
                </a:cubicBezTo>
                <a:close/>
                <a:moveTo>
                  <a:pt x="2155683" y="141661"/>
                </a:moveTo>
                <a:cubicBezTo>
                  <a:pt x="2161520" y="141661"/>
                  <a:pt x="2168084" y="148224"/>
                  <a:pt x="2168084" y="155517"/>
                </a:cubicBezTo>
                <a:cubicBezTo>
                  <a:pt x="2168084" y="163539"/>
                  <a:pt x="2161520" y="167915"/>
                  <a:pt x="2155683" y="167915"/>
                </a:cubicBezTo>
                <a:cubicBezTo>
                  <a:pt x="2147663" y="167915"/>
                  <a:pt x="2141827" y="163539"/>
                  <a:pt x="2141827" y="155517"/>
                </a:cubicBezTo>
                <a:cubicBezTo>
                  <a:pt x="2141827" y="148224"/>
                  <a:pt x="2147663" y="141661"/>
                  <a:pt x="2155683" y="141661"/>
                </a:cubicBezTo>
                <a:close/>
                <a:moveTo>
                  <a:pt x="2084851" y="141661"/>
                </a:moveTo>
                <a:cubicBezTo>
                  <a:pt x="2090686" y="141661"/>
                  <a:pt x="2097249" y="148224"/>
                  <a:pt x="2097249" y="155517"/>
                </a:cubicBezTo>
                <a:cubicBezTo>
                  <a:pt x="2097249" y="163539"/>
                  <a:pt x="2090686" y="167915"/>
                  <a:pt x="2084851" y="167915"/>
                </a:cubicBezTo>
                <a:cubicBezTo>
                  <a:pt x="2076829" y="167915"/>
                  <a:pt x="2070995" y="163539"/>
                  <a:pt x="2070995" y="155517"/>
                </a:cubicBezTo>
                <a:cubicBezTo>
                  <a:pt x="2070995" y="148224"/>
                  <a:pt x="2076829" y="141661"/>
                  <a:pt x="2084851" y="141661"/>
                </a:cubicBezTo>
                <a:close/>
                <a:moveTo>
                  <a:pt x="2011835" y="141661"/>
                </a:moveTo>
                <a:cubicBezTo>
                  <a:pt x="2019855" y="141661"/>
                  <a:pt x="2026421" y="148224"/>
                  <a:pt x="2026421" y="155517"/>
                </a:cubicBezTo>
                <a:cubicBezTo>
                  <a:pt x="2026421" y="163539"/>
                  <a:pt x="2019855" y="167915"/>
                  <a:pt x="2011835" y="167915"/>
                </a:cubicBezTo>
                <a:cubicBezTo>
                  <a:pt x="2006003" y="167915"/>
                  <a:pt x="2000168" y="163539"/>
                  <a:pt x="2000168" y="155517"/>
                </a:cubicBezTo>
                <a:cubicBezTo>
                  <a:pt x="2000168" y="148224"/>
                  <a:pt x="2006003" y="141661"/>
                  <a:pt x="2011835" y="141661"/>
                </a:cubicBezTo>
                <a:close/>
                <a:moveTo>
                  <a:pt x="1938365" y="141661"/>
                </a:moveTo>
                <a:cubicBezTo>
                  <a:pt x="1946388" y="141661"/>
                  <a:pt x="1952222" y="148224"/>
                  <a:pt x="1952222" y="155517"/>
                </a:cubicBezTo>
                <a:cubicBezTo>
                  <a:pt x="1952222" y="163539"/>
                  <a:pt x="1946388" y="167915"/>
                  <a:pt x="1938365" y="167915"/>
                </a:cubicBezTo>
                <a:cubicBezTo>
                  <a:pt x="1931072" y="167915"/>
                  <a:pt x="1925971" y="163539"/>
                  <a:pt x="1925971" y="155517"/>
                </a:cubicBezTo>
                <a:cubicBezTo>
                  <a:pt x="1925971" y="148224"/>
                  <a:pt x="1931072" y="141661"/>
                  <a:pt x="1938365" y="141661"/>
                </a:cubicBezTo>
                <a:close/>
                <a:moveTo>
                  <a:pt x="1869922" y="141661"/>
                </a:moveTo>
                <a:cubicBezTo>
                  <a:pt x="1878483" y="141661"/>
                  <a:pt x="1884712" y="148224"/>
                  <a:pt x="1884712" y="155517"/>
                </a:cubicBezTo>
                <a:cubicBezTo>
                  <a:pt x="1884712" y="163539"/>
                  <a:pt x="1878483" y="167915"/>
                  <a:pt x="1869922" y="167915"/>
                </a:cubicBezTo>
                <a:cubicBezTo>
                  <a:pt x="1862138" y="167915"/>
                  <a:pt x="1855131" y="163539"/>
                  <a:pt x="1855131" y="155517"/>
                </a:cubicBezTo>
                <a:cubicBezTo>
                  <a:pt x="1855131" y="148224"/>
                  <a:pt x="1862138" y="141661"/>
                  <a:pt x="1869922" y="141661"/>
                </a:cubicBezTo>
                <a:close/>
                <a:moveTo>
                  <a:pt x="1799087" y="141661"/>
                </a:moveTo>
                <a:cubicBezTo>
                  <a:pt x="1807649" y="141661"/>
                  <a:pt x="1813879" y="148224"/>
                  <a:pt x="1813879" y="155517"/>
                </a:cubicBezTo>
                <a:cubicBezTo>
                  <a:pt x="1813879" y="163539"/>
                  <a:pt x="1807649" y="167915"/>
                  <a:pt x="1799087" y="167915"/>
                </a:cubicBezTo>
                <a:cubicBezTo>
                  <a:pt x="1790527" y="167915"/>
                  <a:pt x="1784303" y="163539"/>
                  <a:pt x="1784303" y="155517"/>
                </a:cubicBezTo>
                <a:cubicBezTo>
                  <a:pt x="1784303" y="148224"/>
                  <a:pt x="1790527" y="141661"/>
                  <a:pt x="1799087" y="141661"/>
                </a:cubicBezTo>
                <a:close/>
                <a:moveTo>
                  <a:pt x="1728262" y="141661"/>
                </a:moveTo>
                <a:cubicBezTo>
                  <a:pt x="1736828" y="141661"/>
                  <a:pt x="1743052" y="148224"/>
                  <a:pt x="1743052" y="155517"/>
                </a:cubicBezTo>
                <a:cubicBezTo>
                  <a:pt x="1743052" y="163539"/>
                  <a:pt x="1736828" y="167915"/>
                  <a:pt x="1728262" y="167915"/>
                </a:cubicBezTo>
                <a:cubicBezTo>
                  <a:pt x="1719700" y="167915"/>
                  <a:pt x="1713474" y="163539"/>
                  <a:pt x="1713474" y="155517"/>
                </a:cubicBezTo>
                <a:cubicBezTo>
                  <a:pt x="1713474" y="148224"/>
                  <a:pt x="1719700" y="141661"/>
                  <a:pt x="1728262" y="141661"/>
                </a:cubicBezTo>
                <a:close/>
                <a:moveTo>
                  <a:pt x="1656501" y="141661"/>
                </a:moveTo>
                <a:cubicBezTo>
                  <a:pt x="1663792" y="141661"/>
                  <a:pt x="1668900" y="148666"/>
                  <a:pt x="1668900" y="156450"/>
                </a:cubicBezTo>
                <a:cubicBezTo>
                  <a:pt x="1668900" y="165012"/>
                  <a:pt x="1663792" y="171239"/>
                  <a:pt x="1656501" y="171239"/>
                </a:cubicBezTo>
                <a:cubicBezTo>
                  <a:pt x="1648481" y="171239"/>
                  <a:pt x="1642655" y="165012"/>
                  <a:pt x="1642655" y="156450"/>
                </a:cubicBezTo>
                <a:cubicBezTo>
                  <a:pt x="1642655" y="148666"/>
                  <a:pt x="1648481" y="141661"/>
                  <a:pt x="1656501" y="141661"/>
                </a:cubicBezTo>
                <a:close/>
                <a:moveTo>
                  <a:pt x="1582299" y="141661"/>
                </a:moveTo>
                <a:cubicBezTo>
                  <a:pt x="1588134" y="141661"/>
                  <a:pt x="1594704" y="148666"/>
                  <a:pt x="1594704" y="156450"/>
                </a:cubicBezTo>
                <a:cubicBezTo>
                  <a:pt x="1594704" y="165012"/>
                  <a:pt x="1588134" y="171239"/>
                  <a:pt x="1582299" y="171239"/>
                </a:cubicBezTo>
                <a:cubicBezTo>
                  <a:pt x="1574277" y="171239"/>
                  <a:pt x="1568444" y="165012"/>
                  <a:pt x="1568444" y="156450"/>
                </a:cubicBezTo>
                <a:cubicBezTo>
                  <a:pt x="1568444" y="148666"/>
                  <a:pt x="1574277" y="141661"/>
                  <a:pt x="1582299" y="141661"/>
                </a:cubicBezTo>
                <a:close/>
                <a:moveTo>
                  <a:pt x="1512199" y="141661"/>
                </a:moveTo>
                <a:cubicBezTo>
                  <a:pt x="1518035" y="141661"/>
                  <a:pt x="1523867" y="148666"/>
                  <a:pt x="1523867" y="156450"/>
                </a:cubicBezTo>
                <a:cubicBezTo>
                  <a:pt x="1523867" y="165012"/>
                  <a:pt x="1518035" y="171239"/>
                  <a:pt x="1512199" y="171239"/>
                </a:cubicBezTo>
                <a:cubicBezTo>
                  <a:pt x="1504174" y="171239"/>
                  <a:pt x="1497612" y="165012"/>
                  <a:pt x="1497612" y="156450"/>
                </a:cubicBezTo>
                <a:cubicBezTo>
                  <a:pt x="1497612" y="148666"/>
                  <a:pt x="1504174" y="141661"/>
                  <a:pt x="1512199" y="141661"/>
                </a:cubicBezTo>
                <a:close/>
                <a:moveTo>
                  <a:pt x="1439173" y="141661"/>
                </a:moveTo>
                <a:cubicBezTo>
                  <a:pt x="1447191" y="141661"/>
                  <a:pt x="1453026" y="148666"/>
                  <a:pt x="1453026" y="156450"/>
                </a:cubicBezTo>
                <a:cubicBezTo>
                  <a:pt x="1453026" y="165012"/>
                  <a:pt x="1447191" y="171239"/>
                  <a:pt x="1439173" y="171239"/>
                </a:cubicBezTo>
                <a:cubicBezTo>
                  <a:pt x="1433339" y="171239"/>
                  <a:pt x="1426777" y="165012"/>
                  <a:pt x="1426777" y="156450"/>
                </a:cubicBezTo>
                <a:cubicBezTo>
                  <a:pt x="1426777" y="148666"/>
                  <a:pt x="1433339" y="141661"/>
                  <a:pt x="1439173" y="141661"/>
                </a:cubicBezTo>
                <a:close/>
                <a:moveTo>
                  <a:pt x="1368349" y="141661"/>
                </a:moveTo>
                <a:cubicBezTo>
                  <a:pt x="1376368" y="141661"/>
                  <a:pt x="1382203" y="148666"/>
                  <a:pt x="1382203" y="156450"/>
                </a:cubicBezTo>
                <a:cubicBezTo>
                  <a:pt x="1382203" y="165012"/>
                  <a:pt x="1376368" y="171239"/>
                  <a:pt x="1368349" y="171239"/>
                </a:cubicBezTo>
                <a:cubicBezTo>
                  <a:pt x="1362516" y="171239"/>
                  <a:pt x="1355953" y="165012"/>
                  <a:pt x="1355953" y="156450"/>
                </a:cubicBezTo>
                <a:cubicBezTo>
                  <a:pt x="1355953" y="148666"/>
                  <a:pt x="1362516" y="141661"/>
                  <a:pt x="1368349" y="141661"/>
                </a:cubicBezTo>
                <a:close/>
                <a:moveTo>
                  <a:pt x="1297520" y="141661"/>
                </a:moveTo>
                <a:cubicBezTo>
                  <a:pt x="1305540" y="141661"/>
                  <a:pt x="1311374" y="148666"/>
                  <a:pt x="1311374" y="156450"/>
                </a:cubicBezTo>
                <a:cubicBezTo>
                  <a:pt x="1311374" y="165012"/>
                  <a:pt x="1305540" y="171239"/>
                  <a:pt x="1297520" y="171239"/>
                </a:cubicBezTo>
                <a:cubicBezTo>
                  <a:pt x="1289498" y="171239"/>
                  <a:pt x="1285121" y="165012"/>
                  <a:pt x="1285121" y="156450"/>
                </a:cubicBezTo>
                <a:cubicBezTo>
                  <a:pt x="1285121" y="148666"/>
                  <a:pt x="1289498" y="141661"/>
                  <a:pt x="1297520" y="141661"/>
                </a:cubicBezTo>
                <a:close/>
                <a:moveTo>
                  <a:pt x="2796538" y="70831"/>
                </a:moveTo>
                <a:cubicBezTo>
                  <a:pt x="2803103" y="70831"/>
                  <a:pt x="2808940" y="76665"/>
                  <a:pt x="2808940" y="84687"/>
                </a:cubicBezTo>
                <a:cubicBezTo>
                  <a:pt x="2808940" y="90521"/>
                  <a:pt x="2803103" y="97085"/>
                  <a:pt x="2796538" y="97085"/>
                </a:cubicBezTo>
                <a:cubicBezTo>
                  <a:pt x="2789246" y="97085"/>
                  <a:pt x="2782683" y="90521"/>
                  <a:pt x="2782683" y="84687"/>
                </a:cubicBezTo>
                <a:cubicBezTo>
                  <a:pt x="2782683" y="76665"/>
                  <a:pt x="2789246" y="70831"/>
                  <a:pt x="2796538" y="70831"/>
                </a:cubicBezTo>
                <a:close/>
                <a:moveTo>
                  <a:pt x="2725703" y="70831"/>
                </a:moveTo>
                <a:cubicBezTo>
                  <a:pt x="2731538" y="70831"/>
                  <a:pt x="2738105" y="76665"/>
                  <a:pt x="2738105" y="84687"/>
                </a:cubicBezTo>
                <a:cubicBezTo>
                  <a:pt x="2738105" y="90521"/>
                  <a:pt x="2731538" y="97085"/>
                  <a:pt x="2725703" y="97085"/>
                </a:cubicBezTo>
                <a:cubicBezTo>
                  <a:pt x="2717686" y="97085"/>
                  <a:pt x="2711852" y="90521"/>
                  <a:pt x="2711852" y="84687"/>
                </a:cubicBezTo>
                <a:cubicBezTo>
                  <a:pt x="2711852" y="76665"/>
                  <a:pt x="2717686" y="70831"/>
                  <a:pt x="2725703" y="70831"/>
                </a:cubicBezTo>
                <a:close/>
                <a:moveTo>
                  <a:pt x="2653420" y="70831"/>
                </a:moveTo>
                <a:cubicBezTo>
                  <a:pt x="2660711" y="70831"/>
                  <a:pt x="2667273" y="76665"/>
                  <a:pt x="2667273" y="84687"/>
                </a:cubicBezTo>
                <a:cubicBezTo>
                  <a:pt x="2667273" y="90521"/>
                  <a:pt x="2660711" y="97085"/>
                  <a:pt x="2653420" y="97085"/>
                </a:cubicBezTo>
                <a:cubicBezTo>
                  <a:pt x="2646857" y="97085"/>
                  <a:pt x="2641021" y="90521"/>
                  <a:pt x="2641021" y="84687"/>
                </a:cubicBezTo>
                <a:cubicBezTo>
                  <a:pt x="2641021" y="76665"/>
                  <a:pt x="2646857" y="70831"/>
                  <a:pt x="2653420" y="70831"/>
                </a:cubicBezTo>
                <a:close/>
                <a:moveTo>
                  <a:pt x="2582586" y="70831"/>
                </a:moveTo>
                <a:cubicBezTo>
                  <a:pt x="2589878" y="70831"/>
                  <a:pt x="2596442" y="76665"/>
                  <a:pt x="2596442" y="84687"/>
                </a:cubicBezTo>
                <a:cubicBezTo>
                  <a:pt x="2596442" y="90521"/>
                  <a:pt x="2589878" y="97085"/>
                  <a:pt x="2582586" y="97085"/>
                </a:cubicBezTo>
                <a:cubicBezTo>
                  <a:pt x="2576024" y="97085"/>
                  <a:pt x="2570189" y="90521"/>
                  <a:pt x="2570189" y="84687"/>
                </a:cubicBezTo>
                <a:cubicBezTo>
                  <a:pt x="2570189" y="76665"/>
                  <a:pt x="2576024" y="70831"/>
                  <a:pt x="2582586" y="70831"/>
                </a:cubicBezTo>
                <a:close/>
                <a:moveTo>
                  <a:pt x="2511034" y="70831"/>
                </a:moveTo>
                <a:cubicBezTo>
                  <a:pt x="2519052" y="70831"/>
                  <a:pt x="2525616" y="76665"/>
                  <a:pt x="2525616" y="84687"/>
                </a:cubicBezTo>
                <a:cubicBezTo>
                  <a:pt x="2525616" y="90521"/>
                  <a:pt x="2519052" y="97085"/>
                  <a:pt x="2511034" y="97085"/>
                </a:cubicBezTo>
                <a:cubicBezTo>
                  <a:pt x="2503743" y="97085"/>
                  <a:pt x="2499364" y="90521"/>
                  <a:pt x="2499364" y="84687"/>
                </a:cubicBezTo>
                <a:cubicBezTo>
                  <a:pt x="2499364" y="76665"/>
                  <a:pt x="2503743" y="70831"/>
                  <a:pt x="2511034" y="70831"/>
                </a:cubicBezTo>
                <a:close/>
                <a:moveTo>
                  <a:pt x="2439946" y="70831"/>
                </a:moveTo>
                <a:cubicBezTo>
                  <a:pt x="2448505" y="70831"/>
                  <a:pt x="2454737" y="76665"/>
                  <a:pt x="2454737" y="84687"/>
                </a:cubicBezTo>
                <a:cubicBezTo>
                  <a:pt x="2454737" y="90521"/>
                  <a:pt x="2448505" y="97085"/>
                  <a:pt x="2439946" y="97085"/>
                </a:cubicBezTo>
                <a:cubicBezTo>
                  <a:pt x="2432165" y="97085"/>
                  <a:pt x="2425159" y="90521"/>
                  <a:pt x="2425159" y="84687"/>
                </a:cubicBezTo>
                <a:cubicBezTo>
                  <a:pt x="2425159" y="76665"/>
                  <a:pt x="2432165" y="70831"/>
                  <a:pt x="2439946" y="70831"/>
                </a:cubicBezTo>
                <a:close/>
                <a:moveTo>
                  <a:pt x="2369114" y="70831"/>
                </a:moveTo>
                <a:cubicBezTo>
                  <a:pt x="2377674" y="70831"/>
                  <a:pt x="2383900" y="76665"/>
                  <a:pt x="2383900" y="84687"/>
                </a:cubicBezTo>
                <a:cubicBezTo>
                  <a:pt x="2383900" y="90521"/>
                  <a:pt x="2377674" y="97085"/>
                  <a:pt x="2369114" y="97085"/>
                </a:cubicBezTo>
                <a:cubicBezTo>
                  <a:pt x="2361331" y="97085"/>
                  <a:pt x="2354323" y="90521"/>
                  <a:pt x="2354323" y="84687"/>
                </a:cubicBezTo>
                <a:cubicBezTo>
                  <a:pt x="2354323" y="76665"/>
                  <a:pt x="2361331" y="70831"/>
                  <a:pt x="2369114" y="70831"/>
                </a:cubicBezTo>
                <a:close/>
                <a:moveTo>
                  <a:pt x="2298283" y="70831"/>
                </a:moveTo>
                <a:cubicBezTo>
                  <a:pt x="2306842" y="70831"/>
                  <a:pt x="2313070" y="76665"/>
                  <a:pt x="2313070" y="84687"/>
                </a:cubicBezTo>
                <a:cubicBezTo>
                  <a:pt x="2313070" y="90521"/>
                  <a:pt x="2306842" y="97085"/>
                  <a:pt x="2298283" y="97085"/>
                </a:cubicBezTo>
                <a:cubicBezTo>
                  <a:pt x="2290497" y="97085"/>
                  <a:pt x="2283493" y="90521"/>
                  <a:pt x="2283493" y="84687"/>
                </a:cubicBezTo>
                <a:cubicBezTo>
                  <a:pt x="2283493" y="76665"/>
                  <a:pt x="2290497" y="70831"/>
                  <a:pt x="2298283" y="70831"/>
                </a:cubicBezTo>
                <a:close/>
                <a:moveTo>
                  <a:pt x="2226517" y="70831"/>
                </a:moveTo>
                <a:cubicBezTo>
                  <a:pt x="2234542" y="70831"/>
                  <a:pt x="2238916" y="76665"/>
                  <a:pt x="2238916" y="84687"/>
                </a:cubicBezTo>
                <a:cubicBezTo>
                  <a:pt x="2238916" y="90521"/>
                  <a:pt x="2234542" y="97085"/>
                  <a:pt x="2226517" y="97085"/>
                </a:cubicBezTo>
                <a:cubicBezTo>
                  <a:pt x="2218495" y="97085"/>
                  <a:pt x="2212659" y="90521"/>
                  <a:pt x="2212659" y="84687"/>
                </a:cubicBezTo>
                <a:cubicBezTo>
                  <a:pt x="2212659" y="76665"/>
                  <a:pt x="2218495" y="70831"/>
                  <a:pt x="2226517" y="70831"/>
                </a:cubicBezTo>
                <a:close/>
                <a:moveTo>
                  <a:pt x="2155683" y="70831"/>
                </a:moveTo>
                <a:cubicBezTo>
                  <a:pt x="2161520" y="70831"/>
                  <a:pt x="2168084" y="76665"/>
                  <a:pt x="2168084" y="84687"/>
                </a:cubicBezTo>
                <a:cubicBezTo>
                  <a:pt x="2168084" y="90521"/>
                  <a:pt x="2161520" y="97085"/>
                  <a:pt x="2155683" y="97085"/>
                </a:cubicBezTo>
                <a:cubicBezTo>
                  <a:pt x="2147663" y="97085"/>
                  <a:pt x="2141827" y="90521"/>
                  <a:pt x="2141827" y="84687"/>
                </a:cubicBezTo>
                <a:cubicBezTo>
                  <a:pt x="2141827" y="76665"/>
                  <a:pt x="2147663" y="70831"/>
                  <a:pt x="2155683" y="70831"/>
                </a:cubicBezTo>
                <a:close/>
                <a:moveTo>
                  <a:pt x="2083393" y="70831"/>
                </a:moveTo>
                <a:cubicBezTo>
                  <a:pt x="2090686" y="70831"/>
                  <a:pt x="2097249" y="76665"/>
                  <a:pt x="2097249" y="84687"/>
                </a:cubicBezTo>
                <a:cubicBezTo>
                  <a:pt x="2097249" y="90521"/>
                  <a:pt x="2090686" y="97085"/>
                  <a:pt x="2083393" y="97085"/>
                </a:cubicBezTo>
                <a:cubicBezTo>
                  <a:pt x="2076829" y="97085"/>
                  <a:pt x="2070995" y="90521"/>
                  <a:pt x="2070995" y="84687"/>
                </a:cubicBezTo>
                <a:cubicBezTo>
                  <a:pt x="2070995" y="76665"/>
                  <a:pt x="2076829" y="70831"/>
                  <a:pt x="2083393" y="70831"/>
                </a:cubicBezTo>
                <a:close/>
                <a:moveTo>
                  <a:pt x="2011835" y="70831"/>
                </a:moveTo>
                <a:cubicBezTo>
                  <a:pt x="2019855" y="70831"/>
                  <a:pt x="2026421" y="76665"/>
                  <a:pt x="2026421" y="84687"/>
                </a:cubicBezTo>
                <a:cubicBezTo>
                  <a:pt x="2026421" y="90521"/>
                  <a:pt x="2019855" y="97085"/>
                  <a:pt x="2011835" y="97085"/>
                </a:cubicBezTo>
                <a:cubicBezTo>
                  <a:pt x="2006003" y="97085"/>
                  <a:pt x="2000168" y="90521"/>
                  <a:pt x="2000168" y="84687"/>
                </a:cubicBezTo>
                <a:cubicBezTo>
                  <a:pt x="2000168" y="76665"/>
                  <a:pt x="2006003" y="70831"/>
                  <a:pt x="2011835" y="70831"/>
                </a:cubicBezTo>
                <a:close/>
                <a:moveTo>
                  <a:pt x="1938365" y="70831"/>
                </a:moveTo>
                <a:cubicBezTo>
                  <a:pt x="1946388" y="70831"/>
                  <a:pt x="1952222" y="76665"/>
                  <a:pt x="1952222" y="84687"/>
                </a:cubicBezTo>
                <a:cubicBezTo>
                  <a:pt x="1952222" y="90521"/>
                  <a:pt x="1946388" y="97085"/>
                  <a:pt x="1938365" y="97085"/>
                </a:cubicBezTo>
                <a:cubicBezTo>
                  <a:pt x="1931072" y="97085"/>
                  <a:pt x="1925971" y="90521"/>
                  <a:pt x="1925971" y="84687"/>
                </a:cubicBezTo>
                <a:cubicBezTo>
                  <a:pt x="1925971" y="76665"/>
                  <a:pt x="1931072" y="70831"/>
                  <a:pt x="1938365" y="70831"/>
                </a:cubicBezTo>
                <a:close/>
                <a:moveTo>
                  <a:pt x="1869922" y="70831"/>
                </a:moveTo>
                <a:cubicBezTo>
                  <a:pt x="1878483" y="70831"/>
                  <a:pt x="1884712" y="76665"/>
                  <a:pt x="1884712" y="84687"/>
                </a:cubicBezTo>
                <a:cubicBezTo>
                  <a:pt x="1884712" y="90521"/>
                  <a:pt x="1878483" y="97085"/>
                  <a:pt x="1869922" y="97085"/>
                </a:cubicBezTo>
                <a:cubicBezTo>
                  <a:pt x="1862138" y="97085"/>
                  <a:pt x="1855131" y="90521"/>
                  <a:pt x="1855131" y="84687"/>
                </a:cubicBezTo>
                <a:cubicBezTo>
                  <a:pt x="1855131" y="76665"/>
                  <a:pt x="1862138" y="70831"/>
                  <a:pt x="1869922" y="70831"/>
                </a:cubicBezTo>
                <a:close/>
                <a:moveTo>
                  <a:pt x="1799087" y="70831"/>
                </a:moveTo>
                <a:cubicBezTo>
                  <a:pt x="1807649" y="70831"/>
                  <a:pt x="1813879" y="76665"/>
                  <a:pt x="1813879" y="84687"/>
                </a:cubicBezTo>
                <a:cubicBezTo>
                  <a:pt x="1813879" y="90521"/>
                  <a:pt x="1807649" y="97085"/>
                  <a:pt x="1799087" y="97085"/>
                </a:cubicBezTo>
                <a:cubicBezTo>
                  <a:pt x="1790527" y="97085"/>
                  <a:pt x="1784303" y="92709"/>
                  <a:pt x="1784303" y="84687"/>
                </a:cubicBezTo>
                <a:cubicBezTo>
                  <a:pt x="1784303" y="76665"/>
                  <a:pt x="1790527" y="70831"/>
                  <a:pt x="1799087" y="70831"/>
                </a:cubicBezTo>
                <a:close/>
                <a:moveTo>
                  <a:pt x="1728262" y="70831"/>
                </a:moveTo>
                <a:cubicBezTo>
                  <a:pt x="1736828" y="70831"/>
                  <a:pt x="1743052" y="76665"/>
                  <a:pt x="1743052" y="84687"/>
                </a:cubicBezTo>
                <a:cubicBezTo>
                  <a:pt x="1743052" y="92709"/>
                  <a:pt x="1736828" y="97085"/>
                  <a:pt x="1728262" y="97085"/>
                </a:cubicBezTo>
                <a:cubicBezTo>
                  <a:pt x="1719700" y="97085"/>
                  <a:pt x="1713474" y="92709"/>
                  <a:pt x="1713474" y="84687"/>
                </a:cubicBezTo>
                <a:cubicBezTo>
                  <a:pt x="1713474" y="76665"/>
                  <a:pt x="1719700" y="70831"/>
                  <a:pt x="1728262" y="70831"/>
                </a:cubicBezTo>
                <a:close/>
                <a:moveTo>
                  <a:pt x="1656501" y="70831"/>
                </a:moveTo>
                <a:cubicBezTo>
                  <a:pt x="1663792" y="70831"/>
                  <a:pt x="1668900" y="76665"/>
                  <a:pt x="1668900" y="84687"/>
                </a:cubicBezTo>
                <a:cubicBezTo>
                  <a:pt x="1668900" y="92709"/>
                  <a:pt x="1663792" y="97085"/>
                  <a:pt x="1656501" y="97085"/>
                </a:cubicBezTo>
                <a:cubicBezTo>
                  <a:pt x="1648481" y="97085"/>
                  <a:pt x="1642655" y="92709"/>
                  <a:pt x="1642655" y="84687"/>
                </a:cubicBezTo>
                <a:cubicBezTo>
                  <a:pt x="1642655" y="76665"/>
                  <a:pt x="1648481" y="70831"/>
                  <a:pt x="1656501" y="70831"/>
                </a:cubicBezTo>
                <a:close/>
                <a:moveTo>
                  <a:pt x="1582299" y="70831"/>
                </a:moveTo>
                <a:cubicBezTo>
                  <a:pt x="1588134" y="70831"/>
                  <a:pt x="1594704" y="76665"/>
                  <a:pt x="1594704" y="84687"/>
                </a:cubicBezTo>
                <a:cubicBezTo>
                  <a:pt x="1594704" y="92709"/>
                  <a:pt x="1588134" y="97085"/>
                  <a:pt x="1582299" y="97085"/>
                </a:cubicBezTo>
                <a:cubicBezTo>
                  <a:pt x="1574277" y="97085"/>
                  <a:pt x="1568444" y="92709"/>
                  <a:pt x="1568444" y="84687"/>
                </a:cubicBezTo>
                <a:cubicBezTo>
                  <a:pt x="1568444" y="76665"/>
                  <a:pt x="1574277" y="70831"/>
                  <a:pt x="1582299" y="70831"/>
                </a:cubicBezTo>
                <a:close/>
                <a:moveTo>
                  <a:pt x="2796538" y="0"/>
                </a:moveTo>
                <a:cubicBezTo>
                  <a:pt x="2803103" y="0"/>
                  <a:pt x="2808940" y="5834"/>
                  <a:pt x="2808940" y="12397"/>
                </a:cubicBezTo>
                <a:cubicBezTo>
                  <a:pt x="2808940" y="19690"/>
                  <a:pt x="2803103" y="26254"/>
                  <a:pt x="2796538" y="26254"/>
                </a:cubicBezTo>
                <a:cubicBezTo>
                  <a:pt x="2789246" y="26254"/>
                  <a:pt x="2782683" y="19690"/>
                  <a:pt x="2782683" y="12397"/>
                </a:cubicBezTo>
                <a:cubicBezTo>
                  <a:pt x="2782683" y="5834"/>
                  <a:pt x="2789246" y="0"/>
                  <a:pt x="2796538" y="0"/>
                </a:cubicBezTo>
                <a:close/>
                <a:moveTo>
                  <a:pt x="2725703" y="0"/>
                </a:moveTo>
                <a:cubicBezTo>
                  <a:pt x="2731538" y="0"/>
                  <a:pt x="2738105" y="5834"/>
                  <a:pt x="2738105" y="12397"/>
                </a:cubicBezTo>
                <a:cubicBezTo>
                  <a:pt x="2738105" y="19690"/>
                  <a:pt x="2731538" y="26254"/>
                  <a:pt x="2725703" y="26254"/>
                </a:cubicBezTo>
                <a:cubicBezTo>
                  <a:pt x="2717686" y="26254"/>
                  <a:pt x="2711852" y="19690"/>
                  <a:pt x="2711852" y="12397"/>
                </a:cubicBezTo>
                <a:cubicBezTo>
                  <a:pt x="2711852" y="5834"/>
                  <a:pt x="2717686" y="0"/>
                  <a:pt x="2725703" y="0"/>
                </a:cubicBezTo>
                <a:close/>
                <a:moveTo>
                  <a:pt x="2653420" y="0"/>
                </a:moveTo>
                <a:cubicBezTo>
                  <a:pt x="2660711" y="0"/>
                  <a:pt x="2667273" y="5834"/>
                  <a:pt x="2667273" y="12397"/>
                </a:cubicBezTo>
                <a:cubicBezTo>
                  <a:pt x="2667273" y="19690"/>
                  <a:pt x="2660711" y="26254"/>
                  <a:pt x="2653420" y="26254"/>
                </a:cubicBezTo>
                <a:cubicBezTo>
                  <a:pt x="2646857" y="26254"/>
                  <a:pt x="2641021" y="19690"/>
                  <a:pt x="2641021" y="12397"/>
                </a:cubicBezTo>
                <a:cubicBezTo>
                  <a:pt x="2641021" y="5834"/>
                  <a:pt x="2646857" y="0"/>
                  <a:pt x="2653420" y="0"/>
                </a:cubicBezTo>
                <a:close/>
                <a:moveTo>
                  <a:pt x="2582586" y="0"/>
                </a:moveTo>
                <a:cubicBezTo>
                  <a:pt x="2589878" y="0"/>
                  <a:pt x="2596442" y="5834"/>
                  <a:pt x="2596442" y="12397"/>
                </a:cubicBezTo>
                <a:cubicBezTo>
                  <a:pt x="2596442" y="19690"/>
                  <a:pt x="2589878" y="26254"/>
                  <a:pt x="2582586" y="26254"/>
                </a:cubicBezTo>
                <a:cubicBezTo>
                  <a:pt x="2576024" y="26254"/>
                  <a:pt x="2570189" y="19690"/>
                  <a:pt x="2570189" y="12397"/>
                </a:cubicBezTo>
                <a:cubicBezTo>
                  <a:pt x="2570189" y="5834"/>
                  <a:pt x="2576024" y="0"/>
                  <a:pt x="2582586" y="0"/>
                </a:cubicBezTo>
                <a:close/>
                <a:moveTo>
                  <a:pt x="2511034" y="0"/>
                </a:moveTo>
                <a:cubicBezTo>
                  <a:pt x="2519052" y="0"/>
                  <a:pt x="2525616" y="5834"/>
                  <a:pt x="2525616" y="12397"/>
                </a:cubicBezTo>
                <a:cubicBezTo>
                  <a:pt x="2525616" y="19690"/>
                  <a:pt x="2519052" y="26254"/>
                  <a:pt x="2511034" y="26254"/>
                </a:cubicBezTo>
                <a:cubicBezTo>
                  <a:pt x="2503743" y="26254"/>
                  <a:pt x="2499364" y="19690"/>
                  <a:pt x="2499364" y="12397"/>
                </a:cubicBezTo>
                <a:cubicBezTo>
                  <a:pt x="2499364" y="5834"/>
                  <a:pt x="2503743" y="0"/>
                  <a:pt x="2511034" y="0"/>
                </a:cubicBezTo>
                <a:close/>
                <a:moveTo>
                  <a:pt x="2439946" y="0"/>
                </a:moveTo>
                <a:cubicBezTo>
                  <a:pt x="2448505" y="0"/>
                  <a:pt x="2454737" y="5834"/>
                  <a:pt x="2454737" y="12397"/>
                </a:cubicBezTo>
                <a:cubicBezTo>
                  <a:pt x="2454737" y="19690"/>
                  <a:pt x="2448505" y="26254"/>
                  <a:pt x="2439946" y="26254"/>
                </a:cubicBezTo>
                <a:cubicBezTo>
                  <a:pt x="2432165" y="26254"/>
                  <a:pt x="2425159" y="19690"/>
                  <a:pt x="2425159" y="12397"/>
                </a:cubicBezTo>
                <a:cubicBezTo>
                  <a:pt x="2425159" y="5834"/>
                  <a:pt x="2432165" y="0"/>
                  <a:pt x="2439946" y="0"/>
                </a:cubicBezTo>
                <a:close/>
                <a:moveTo>
                  <a:pt x="2369114" y="0"/>
                </a:moveTo>
                <a:cubicBezTo>
                  <a:pt x="2377674" y="0"/>
                  <a:pt x="2383900" y="5834"/>
                  <a:pt x="2383900" y="12397"/>
                </a:cubicBezTo>
                <a:cubicBezTo>
                  <a:pt x="2383900" y="19690"/>
                  <a:pt x="2377674" y="26254"/>
                  <a:pt x="2369114" y="26254"/>
                </a:cubicBezTo>
                <a:cubicBezTo>
                  <a:pt x="2361331" y="26254"/>
                  <a:pt x="2354323" y="19690"/>
                  <a:pt x="2354323" y="12397"/>
                </a:cubicBezTo>
                <a:cubicBezTo>
                  <a:pt x="2354323" y="5834"/>
                  <a:pt x="2361331" y="0"/>
                  <a:pt x="2369114" y="0"/>
                </a:cubicBezTo>
                <a:close/>
                <a:moveTo>
                  <a:pt x="2298283" y="0"/>
                </a:moveTo>
                <a:cubicBezTo>
                  <a:pt x="2306842" y="0"/>
                  <a:pt x="2313070" y="5834"/>
                  <a:pt x="2313070" y="12397"/>
                </a:cubicBezTo>
                <a:cubicBezTo>
                  <a:pt x="2313070" y="19690"/>
                  <a:pt x="2306842" y="26254"/>
                  <a:pt x="2298283" y="26254"/>
                </a:cubicBezTo>
                <a:cubicBezTo>
                  <a:pt x="2290497" y="26254"/>
                  <a:pt x="2283493" y="19690"/>
                  <a:pt x="2283493" y="12397"/>
                </a:cubicBezTo>
                <a:cubicBezTo>
                  <a:pt x="2283493" y="5834"/>
                  <a:pt x="2290497" y="0"/>
                  <a:pt x="2298283" y="0"/>
                </a:cubicBezTo>
                <a:close/>
                <a:moveTo>
                  <a:pt x="2226517" y="0"/>
                </a:moveTo>
                <a:cubicBezTo>
                  <a:pt x="2234542" y="0"/>
                  <a:pt x="2238916" y="5834"/>
                  <a:pt x="2238916" y="13856"/>
                </a:cubicBezTo>
                <a:cubicBezTo>
                  <a:pt x="2238916" y="19690"/>
                  <a:pt x="2234542" y="26254"/>
                  <a:pt x="2226517" y="26254"/>
                </a:cubicBezTo>
                <a:cubicBezTo>
                  <a:pt x="2218495" y="26254"/>
                  <a:pt x="2212659" y="19690"/>
                  <a:pt x="2212659" y="13856"/>
                </a:cubicBezTo>
                <a:cubicBezTo>
                  <a:pt x="2212659" y="5834"/>
                  <a:pt x="2218495" y="0"/>
                  <a:pt x="2226517" y="0"/>
                </a:cubicBezTo>
                <a:close/>
                <a:moveTo>
                  <a:pt x="2155683" y="0"/>
                </a:moveTo>
                <a:cubicBezTo>
                  <a:pt x="2161520" y="0"/>
                  <a:pt x="2168084" y="5834"/>
                  <a:pt x="2168084" y="13856"/>
                </a:cubicBezTo>
                <a:cubicBezTo>
                  <a:pt x="2168084" y="19690"/>
                  <a:pt x="2161520" y="26254"/>
                  <a:pt x="2155683" y="26254"/>
                </a:cubicBezTo>
                <a:cubicBezTo>
                  <a:pt x="2147663" y="26254"/>
                  <a:pt x="2141827" y="19690"/>
                  <a:pt x="2141827" y="13856"/>
                </a:cubicBezTo>
                <a:cubicBezTo>
                  <a:pt x="2141827" y="5834"/>
                  <a:pt x="2147663" y="0"/>
                  <a:pt x="2155683" y="0"/>
                </a:cubicBezTo>
                <a:close/>
                <a:moveTo>
                  <a:pt x="2083393" y="0"/>
                </a:moveTo>
                <a:cubicBezTo>
                  <a:pt x="2090686" y="0"/>
                  <a:pt x="2097249" y="5834"/>
                  <a:pt x="2097249" y="13856"/>
                </a:cubicBezTo>
                <a:cubicBezTo>
                  <a:pt x="2097249" y="19690"/>
                  <a:pt x="2090686" y="26254"/>
                  <a:pt x="2083393" y="26254"/>
                </a:cubicBezTo>
                <a:cubicBezTo>
                  <a:pt x="2076829" y="26254"/>
                  <a:pt x="2070995" y="19690"/>
                  <a:pt x="2070995" y="13856"/>
                </a:cubicBezTo>
                <a:cubicBezTo>
                  <a:pt x="2070995" y="5834"/>
                  <a:pt x="2076829" y="0"/>
                  <a:pt x="2083393" y="0"/>
                </a:cubicBezTo>
                <a:close/>
                <a:moveTo>
                  <a:pt x="2011835" y="0"/>
                </a:moveTo>
                <a:cubicBezTo>
                  <a:pt x="2019855" y="0"/>
                  <a:pt x="2026421" y="5834"/>
                  <a:pt x="2026421" y="13856"/>
                </a:cubicBezTo>
                <a:cubicBezTo>
                  <a:pt x="2026421" y="19690"/>
                  <a:pt x="2019855" y="26254"/>
                  <a:pt x="2011835" y="26254"/>
                </a:cubicBezTo>
                <a:cubicBezTo>
                  <a:pt x="2006003" y="26254"/>
                  <a:pt x="2000168" y="19690"/>
                  <a:pt x="2000168" y="13856"/>
                </a:cubicBezTo>
                <a:cubicBezTo>
                  <a:pt x="2000168" y="5834"/>
                  <a:pt x="2006003" y="0"/>
                  <a:pt x="2011835" y="0"/>
                </a:cubicBezTo>
                <a:close/>
                <a:moveTo>
                  <a:pt x="1938365" y="0"/>
                </a:moveTo>
                <a:cubicBezTo>
                  <a:pt x="1946388" y="0"/>
                  <a:pt x="1952222" y="5834"/>
                  <a:pt x="1952222" y="13856"/>
                </a:cubicBezTo>
                <a:cubicBezTo>
                  <a:pt x="1952222" y="19690"/>
                  <a:pt x="1946388" y="26254"/>
                  <a:pt x="1938365" y="26254"/>
                </a:cubicBezTo>
                <a:cubicBezTo>
                  <a:pt x="1931072" y="26254"/>
                  <a:pt x="1925971" y="19690"/>
                  <a:pt x="1925971" y="13856"/>
                </a:cubicBezTo>
                <a:cubicBezTo>
                  <a:pt x="1925971" y="5834"/>
                  <a:pt x="1931072" y="0"/>
                  <a:pt x="1938365" y="0"/>
                </a:cubicBezTo>
                <a:close/>
                <a:moveTo>
                  <a:pt x="1869922" y="0"/>
                </a:moveTo>
                <a:cubicBezTo>
                  <a:pt x="1878483" y="0"/>
                  <a:pt x="1884712" y="5834"/>
                  <a:pt x="1884712" y="13856"/>
                </a:cubicBezTo>
                <a:cubicBezTo>
                  <a:pt x="1884712" y="19690"/>
                  <a:pt x="1878483" y="26254"/>
                  <a:pt x="1869922" y="26254"/>
                </a:cubicBezTo>
                <a:cubicBezTo>
                  <a:pt x="1862138" y="26254"/>
                  <a:pt x="1855131" y="19690"/>
                  <a:pt x="1855131" y="13856"/>
                </a:cubicBezTo>
                <a:cubicBezTo>
                  <a:pt x="1855131" y="5834"/>
                  <a:pt x="1862138" y="0"/>
                  <a:pt x="1869922" y="0"/>
                </a:cubicBezTo>
                <a:close/>
                <a:moveTo>
                  <a:pt x="1799087" y="0"/>
                </a:moveTo>
                <a:cubicBezTo>
                  <a:pt x="1807649" y="0"/>
                  <a:pt x="1813879" y="5834"/>
                  <a:pt x="1813879" y="13856"/>
                </a:cubicBezTo>
                <a:cubicBezTo>
                  <a:pt x="1813879" y="19690"/>
                  <a:pt x="1807649" y="26254"/>
                  <a:pt x="1799087" y="26254"/>
                </a:cubicBezTo>
                <a:cubicBezTo>
                  <a:pt x="1790527" y="26254"/>
                  <a:pt x="1784303" y="19690"/>
                  <a:pt x="1784303" y="13856"/>
                </a:cubicBezTo>
                <a:cubicBezTo>
                  <a:pt x="1784303" y="5834"/>
                  <a:pt x="1790527" y="0"/>
                  <a:pt x="1799087" y="0"/>
                </a:cubicBezTo>
                <a:close/>
                <a:moveTo>
                  <a:pt x="1728262" y="0"/>
                </a:moveTo>
                <a:cubicBezTo>
                  <a:pt x="1736828" y="0"/>
                  <a:pt x="1743052" y="5834"/>
                  <a:pt x="1743052" y="13856"/>
                </a:cubicBezTo>
                <a:cubicBezTo>
                  <a:pt x="1743052" y="19690"/>
                  <a:pt x="1736828" y="26254"/>
                  <a:pt x="1728262" y="26254"/>
                </a:cubicBezTo>
                <a:cubicBezTo>
                  <a:pt x="1719700" y="26254"/>
                  <a:pt x="1713474" y="19690"/>
                  <a:pt x="1713474" y="13856"/>
                </a:cubicBezTo>
                <a:cubicBezTo>
                  <a:pt x="1713474" y="5834"/>
                  <a:pt x="1719700" y="0"/>
                  <a:pt x="1728262" y="0"/>
                </a:cubicBezTo>
                <a:close/>
                <a:moveTo>
                  <a:pt x="1656501" y="0"/>
                </a:moveTo>
                <a:cubicBezTo>
                  <a:pt x="1663792" y="0"/>
                  <a:pt x="1668900" y="5834"/>
                  <a:pt x="1668900" y="13856"/>
                </a:cubicBezTo>
                <a:cubicBezTo>
                  <a:pt x="1668900" y="19690"/>
                  <a:pt x="1663792" y="26254"/>
                  <a:pt x="1656501" y="26254"/>
                </a:cubicBezTo>
                <a:cubicBezTo>
                  <a:pt x="1648481" y="26254"/>
                  <a:pt x="1642655" y="19690"/>
                  <a:pt x="1642655" y="13856"/>
                </a:cubicBezTo>
                <a:cubicBezTo>
                  <a:pt x="1642655" y="5834"/>
                  <a:pt x="1648481" y="0"/>
                  <a:pt x="1656501" y="0"/>
                </a:cubicBezTo>
                <a:close/>
                <a:moveTo>
                  <a:pt x="1582299" y="0"/>
                </a:moveTo>
                <a:cubicBezTo>
                  <a:pt x="1588134" y="0"/>
                  <a:pt x="1594704" y="5834"/>
                  <a:pt x="1594704" y="13856"/>
                </a:cubicBezTo>
                <a:cubicBezTo>
                  <a:pt x="1594704" y="19690"/>
                  <a:pt x="1588134" y="26254"/>
                  <a:pt x="1582299" y="26254"/>
                </a:cubicBezTo>
                <a:cubicBezTo>
                  <a:pt x="1574277" y="26254"/>
                  <a:pt x="1568444" y="19690"/>
                  <a:pt x="1568444" y="13856"/>
                </a:cubicBezTo>
                <a:cubicBezTo>
                  <a:pt x="1568444" y="5834"/>
                  <a:pt x="1574277" y="0"/>
                  <a:pt x="1582299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ffectLst/>
        </p:spPr>
        <p:txBody>
          <a:bodyPr wrap="square" anchor="ctr">
            <a:noAutofit/>
          </a:bodyPr>
          <a:lstStyle/>
          <a:p>
            <a:endParaRPr lang="en-US" sz="6532" dirty="0">
              <a:latin typeface="Nunito Sans ExtraLight" pitchFamily="2" charset="77"/>
            </a:endParaRPr>
          </a:p>
        </p:txBody>
      </p:sp>
    </p:spTree>
    <p:extLst>
      <p:ext uri="{BB962C8B-B14F-4D97-AF65-F5344CB8AC3E}">
        <p14:creationId xmlns:p14="http://schemas.microsoft.com/office/powerpoint/2010/main" val="3836799991"/>
      </p:ext>
    </p:extLst>
  </p:cSld>
  <p:clrMapOvr>
    <a:masterClrMapping/>
  </p:clrMapOvr>
</p:sld>
</file>

<file path=ppt/theme/theme1.xml><?xml version="1.0" encoding="utf-8"?>
<a:theme xmlns:a="http://schemas.openxmlformats.org/drawingml/2006/main" name="Тема Office">
  <a:themeElements>
    <a:clrScheme name="Стандартная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Стандартная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Стандартная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Тема Office">
  <a:themeElements>
    <a:clrScheme name="Стандартная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Стандартная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Стандартная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273</TotalTime>
  <Words>2163</Words>
  <Application>Microsoft Macintosh PowerPoint</Application>
  <PresentationFormat>Широкоэкранный</PresentationFormat>
  <Paragraphs>505</Paragraphs>
  <Slides>45</Slides>
  <Notes>23</Notes>
  <HiddenSlides>0</HiddenSlides>
  <MMClips>0</MMClips>
  <ScaleCrop>false</ScaleCrop>
  <HeadingPairs>
    <vt:vector size="6" baseType="variant">
      <vt:variant>
        <vt:lpstr>Использованные шрифты</vt:lpstr>
      </vt:variant>
      <vt:variant>
        <vt:i4>10</vt:i4>
      </vt:variant>
      <vt:variant>
        <vt:lpstr>Тема</vt:lpstr>
      </vt:variant>
      <vt:variant>
        <vt:i4>1</vt:i4>
      </vt:variant>
      <vt:variant>
        <vt:lpstr>Заголовки слайдов</vt:lpstr>
      </vt:variant>
      <vt:variant>
        <vt:i4>45</vt:i4>
      </vt:variant>
    </vt:vector>
  </HeadingPairs>
  <TitlesOfParts>
    <vt:vector size="56" baseType="lpstr">
      <vt:lpstr>Arial</vt:lpstr>
      <vt:lpstr>Calibri</vt:lpstr>
      <vt:lpstr>Calibri Light</vt:lpstr>
      <vt:lpstr>Commissioner ExtraBold</vt:lpstr>
      <vt:lpstr>Fira Sans Condensed</vt:lpstr>
      <vt:lpstr>Fira Sans Light</vt:lpstr>
      <vt:lpstr>Lato Light</vt:lpstr>
      <vt:lpstr>Nunito Sans ExtraLight</vt:lpstr>
      <vt:lpstr>Nunito Sans SemiBold</vt:lpstr>
      <vt:lpstr>Poppins</vt:lpstr>
      <vt:lpstr>Тема Office</vt:lpstr>
      <vt:lpstr>ПОДНИМИТЕ  МНЕ  ВЕКИ</vt:lpstr>
      <vt:lpstr>ПОДНИМИТЕ  МНЕ  ВЕКИ</vt:lpstr>
      <vt:lpstr>ПОДНИМИТЕ  МНЕ  ВЕКИ</vt:lpstr>
      <vt:lpstr>ПОДНИМИТЕ  МНЕ  ВЕКИ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</vt:vector>
  </TitlesOfParts>
  <Company/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СТРАТЕГИЯ  РАЗВИТИЯ САМОГО  ЗАПАДНОГО </dc:title>
  <dc:creator>Сергей Буланов</dc:creator>
  <cp:lastModifiedBy>11792</cp:lastModifiedBy>
  <cp:revision>23</cp:revision>
  <dcterms:created xsi:type="dcterms:W3CDTF">2022-02-15T13:06:32Z</dcterms:created>
  <dcterms:modified xsi:type="dcterms:W3CDTF">2023-09-20T08:36:03Z</dcterms:modified>
</cp:coreProperties>
</file>